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ink/ink1.xml" ContentType="application/inkml+xml"/>
  <Override PartName="/ppt/ink/ink2.xml" ContentType="application/inkml+xml"/>
  <Override PartName="/ppt/ink/ink3.xml" ContentType="application/inkml+xml"/>
  <Override PartName="/ppt/ink/ink4.xml" ContentType="application/inkml+xml"/>
  <Override PartName="/ppt/ink/ink5.xml" ContentType="application/inkml+xml"/>
  <Override PartName="/ppt/ink/ink6.xml" ContentType="application/inkml+xml"/>
  <Override PartName="/ppt/ink/ink7.xml" ContentType="application/inkml+xml"/>
  <Override PartName="/ppt/ink/ink8.xml" ContentType="application/inkml+xml"/>
  <Override PartName="/ppt/ink/ink9.xml" ContentType="application/inkml+xml"/>
  <Override PartName="/ppt/ink/ink10.xml" ContentType="application/inkml+xml"/>
  <Override PartName="/ppt/ink/ink11.xml" ContentType="application/inkml+xml"/>
  <Override PartName="/ppt/ink/ink12.xml" ContentType="application/inkml+xml"/>
  <Override PartName="/ppt/ink/ink13.xml" ContentType="application/inkml+xml"/>
  <Override PartName="/ppt/ink/ink14.xml" ContentType="application/inkml+xml"/>
  <Override PartName="/ppt/ink/ink15.xml" ContentType="application/inkml+xml"/>
  <Override PartName="/ppt/ink/ink16.xml" ContentType="application/inkml+xml"/>
  <Override PartName="/ppt/ink/ink17.xml" ContentType="application/inkml+xml"/>
  <Override PartName="/ppt/ink/ink18.xml" ContentType="application/inkml+xml"/>
  <Override PartName="/ppt/ink/ink19.xml" ContentType="application/inkml+xml"/>
  <Override PartName="/ppt/ink/ink20.xml" ContentType="application/inkml+xml"/>
  <Override PartName="/ppt/ink/ink21.xml" ContentType="application/inkml+xml"/>
  <Override PartName="/ppt/ink/ink22.xml" ContentType="application/inkml+xml"/>
  <Override PartName="/ppt/ink/ink23.xml" ContentType="application/inkml+xml"/>
  <Override PartName="/ppt/ink/ink24.xml" ContentType="application/inkml+xml"/>
  <Override PartName="/ppt/ink/ink25.xml" ContentType="application/inkml+xml"/>
  <Override PartName="/ppt/ink/ink26.xml" ContentType="application/inkml+xml"/>
  <Override PartName="/ppt/ink/ink27.xml" ContentType="application/inkml+xml"/>
  <Override PartName="/ppt/ink/ink28.xml" ContentType="application/inkml+xml"/>
  <Override PartName="/ppt/ink/ink29.xml" ContentType="application/inkml+xml"/>
  <Override PartName="/ppt/ink/ink30.xml" ContentType="application/inkml+xml"/>
  <Override PartName="/ppt/ink/ink31.xml" ContentType="application/inkml+xml"/>
  <Override PartName="/ppt/ink/ink32.xml" ContentType="application/inkml+xml"/>
  <Override PartName="/ppt/ink/ink33.xml" ContentType="application/inkml+xml"/>
  <Override PartName="/ppt/ink/ink34.xml" ContentType="application/inkml+xml"/>
  <Override PartName="/ppt/ink/ink35.xml" ContentType="application/inkml+xml"/>
  <Override PartName="/ppt/ink/ink36.xml" ContentType="application/inkml+xml"/>
  <Override PartName="/ppt/ink/ink37.xml" ContentType="application/inkml+xml"/>
  <Override PartName="/ppt/ink/ink38.xml" ContentType="application/inkml+xml"/>
  <Override PartName="/ppt/ink/ink39.xml" ContentType="application/inkml+xml"/>
  <Override PartName="/ppt/ink/ink40.xml" ContentType="application/inkml+xml"/>
  <Override PartName="/ppt/ink/ink41.xml" ContentType="application/inkml+xml"/>
  <Override PartName="/ppt/ink/ink42.xml" ContentType="application/inkml+xml"/>
  <Override PartName="/ppt/ink/ink43.xml" ContentType="application/inkml+xml"/>
  <Override PartName="/ppt/ink/ink44.xml" ContentType="application/inkml+xml"/>
  <Override PartName="/ppt/ink/ink45.xml" ContentType="application/inkml+xml"/>
  <Override PartName="/ppt/ink/ink46.xml" ContentType="application/inkml+xml"/>
  <Override PartName="/ppt/ink/ink47.xml" ContentType="application/inkml+xml"/>
  <Override PartName="/ppt/ink/ink48.xml" ContentType="application/inkml+xml"/>
  <Override PartName="/ppt/ink/ink49.xml" ContentType="application/inkml+xml"/>
  <Override PartName="/ppt/ink/ink50.xml" ContentType="application/inkml+xml"/>
  <Override PartName="/ppt/ink/ink51.xml" ContentType="application/inkml+xml"/>
  <Override PartName="/ppt/ink/ink52.xml" ContentType="application/inkml+xml"/>
  <Override PartName="/ppt/ink/ink53.xml" ContentType="application/inkml+xml"/>
  <Override PartName="/ppt/ink/ink54.xml" ContentType="application/inkml+xml"/>
  <Override PartName="/ppt/ink/ink55.xml" ContentType="application/inkml+xml"/>
  <Override PartName="/ppt/ink/ink56.xml" ContentType="application/inkml+xml"/>
  <Override PartName="/ppt/ink/ink57.xml" ContentType="application/inkml+xml"/>
  <Override PartName="/ppt/ink/ink58.xml" ContentType="application/inkml+xml"/>
  <Override PartName="/ppt/ink/ink59.xml" ContentType="application/inkml+xml"/>
  <Override PartName="/ppt/ink/ink60.xml" ContentType="application/inkml+xml"/>
  <Override PartName="/ppt/ink/ink61.xml" ContentType="application/inkml+xml"/>
  <Override PartName="/ppt/ink/ink62.xml" ContentType="application/inkml+xml"/>
  <Override PartName="/ppt/ink/ink63.xml" ContentType="application/inkml+xml"/>
  <Override PartName="/ppt/ink/ink64.xml" ContentType="application/inkml+xml"/>
  <Override PartName="/ppt/ink/ink65.xml" ContentType="application/inkml+xml"/>
  <Override PartName="/ppt/ink/ink66.xml" ContentType="application/inkml+xml"/>
  <Override PartName="/ppt/ink/ink67.xml" ContentType="application/inkml+xml"/>
  <Override PartName="/ppt/ink/ink68.xml" ContentType="application/inkml+xml"/>
  <Override PartName="/ppt/ink/ink69.xml" ContentType="application/inkml+xml"/>
  <Override PartName="/ppt/ink/ink70.xml" ContentType="application/inkml+xml"/>
  <Override PartName="/ppt/ink/ink71.xml" ContentType="application/inkml+xml"/>
  <Override PartName="/ppt/ink/ink72.xml" ContentType="application/inkml+xml"/>
  <Override PartName="/ppt/ink/ink73.xml" ContentType="application/inkml+xml"/>
  <Override PartName="/ppt/ink/ink74.xml" ContentType="application/inkml+xml"/>
  <Override PartName="/ppt/ink/ink75.xml" ContentType="application/inkml+xml"/>
  <Override PartName="/ppt/ink/ink76.xml" ContentType="application/inkml+xml"/>
  <Override PartName="/ppt/ink/ink77.xml" ContentType="application/inkml+xml"/>
  <Override PartName="/ppt/ink/ink78.xml" ContentType="application/inkml+xml"/>
  <Override PartName="/ppt/ink/ink79.xml" ContentType="application/inkml+xml"/>
  <Override PartName="/ppt/ink/ink80.xml" ContentType="application/inkml+xml"/>
  <Override PartName="/ppt/ink/ink81.xml" ContentType="application/inkml+xml"/>
  <Override PartName="/ppt/ink/ink82.xml" ContentType="application/inkml+xml"/>
  <Override PartName="/ppt/ink/ink83.xml" ContentType="application/inkml+xml"/>
  <Override PartName="/ppt/ink/ink84.xml" ContentType="application/inkml+xml"/>
  <Override PartName="/ppt/ink/ink85.xml" ContentType="application/inkml+xml"/>
  <Override PartName="/ppt/ink/ink86.xml" ContentType="application/inkml+xml"/>
  <Override PartName="/ppt/ink/ink87.xml" ContentType="application/inkml+xml"/>
  <Override PartName="/ppt/ink/ink88.xml" ContentType="application/inkml+xml"/>
  <Override PartName="/ppt/ink/ink89.xml" ContentType="application/inkml+xml"/>
  <Override PartName="/ppt/ink/ink90.xml" ContentType="application/inkml+xml"/>
  <Override PartName="/ppt/ink/ink91.xml" ContentType="application/inkml+xml"/>
  <Override PartName="/ppt/ink/ink92.xml" ContentType="application/inkml+xml"/>
  <Override PartName="/ppt/ink/ink93.xml" ContentType="application/inkml+xml"/>
  <Override PartName="/ppt/ink/ink94.xml" ContentType="application/inkml+xml"/>
  <Override PartName="/ppt/ink/ink95.xml" ContentType="application/inkml+xml"/>
  <Override PartName="/ppt/ink/ink96.xml" ContentType="application/inkml+xml"/>
  <Override PartName="/ppt/ink/ink97.xml" ContentType="application/inkml+xml"/>
  <Override PartName="/ppt/ink/ink98.xml" ContentType="application/inkml+xml"/>
  <Override PartName="/ppt/ink/ink99.xml" ContentType="application/inkml+xml"/>
  <Override PartName="/ppt/ink/ink100.xml" ContentType="application/inkml+xml"/>
  <Override PartName="/ppt/ink/ink101.xml" ContentType="application/inkml+xml"/>
  <Override PartName="/ppt/ink/ink102.xml" ContentType="application/inkml+xml"/>
  <Override PartName="/ppt/ink/ink103.xml" ContentType="application/inkml+xml"/>
  <Override PartName="/ppt/ink/ink104.xml" ContentType="application/inkml+xml"/>
  <Override PartName="/ppt/ink/ink105.xml" ContentType="application/inkml+xml"/>
  <Override PartName="/ppt/ink/ink106.xml" ContentType="application/inkml+xml"/>
  <Override PartName="/ppt/ink/ink107.xml" ContentType="application/inkml+xml"/>
  <Override PartName="/ppt/ink/ink108.xml" ContentType="application/inkml+xml"/>
  <Override PartName="/ppt/ink/ink109.xml" ContentType="application/inkml+xml"/>
  <Override PartName="/ppt/ink/ink110.xml" ContentType="application/inkml+xml"/>
  <Override PartName="/ppt/ink/ink111.xml" ContentType="application/inkml+xml"/>
  <Override PartName="/ppt/ink/ink112.xml" ContentType="application/inkml+xml"/>
  <Override PartName="/ppt/ink/ink113.xml" ContentType="application/inkml+xml"/>
  <Override PartName="/ppt/ink/ink114.xml" ContentType="application/inkml+xml"/>
  <Override PartName="/ppt/ink/ink115.xml" ContentType="application/inkml+xml"/>
  <Override PartName="/ppt/ink/ink116.xml" ContentType="application/inkml+xml"/>
  <Override PartName="/ppt/ink/ink117.xml" ContentType="application/inkml+xml"/>
  <Override PartName="/ppt/ink/ink118.xml" ContentType="application/inkml+xml"/>
  <Override PartName="/ppt/ink/ink119.xml" ContentType="application/inkml+xml"/>
  <Override PartName="/ppt/ink/ink120.xml" ContentType="application/inkml+xml"/>
  <Override PartName="/ppt/ink/ink121.xml" ContentType="application/inkml+xml"/>
  <Override PartName="/ppt/ink/ink122.xml" ContentType="application/inkml+xml"/>
  <Override PartName="/ppt/ink/ink123.xml" ContentType="application/inkml+xml"/>
  <Override PartName="/ppt/ink/ink124.xml" ContentType="application/inkml+xml"/>
  <Override PartName="/ppt/ink/ink125.xml" ContentType="application/inkml+xml"/>
  <Override PartName="/ppt/ink/ink126.xml" ContentType="application/inkml+xml"/>
  <Override PartName="/ppt/ink/ink127.xml" ContentType="application/inkml+xml"/>
  <Override PartName="/ppt/ink/ink128.xml" ContentType="application/inkml+xml"/>
  <Override PartName="/ppt/ink/ink129.xml" ContentType="application/inkml+xml"/>
  <Override PartName="/ppt/ink/ink130.xml" ContentType="application/inkml+xml"/>
  <Override PartName="/ppt/ink/ink131.xml" ContentType="application/inkml+xml"/>
  <Override PartName="/ppt/ink/ink132.xml" ContentType="application/inkml+xml"/>
  <Override PartName="/ppt/ink/ink133.xml" ContentType="application/inkml+xml"/>
  <Override PartName="/ppt/ink/ink134.xml" ContentType="application/inkml+xml"/>
  <Override PartName="/ppt/ink/ink135.xml" ContentType="application/inkml+xml"/>
  <Override PartName="/ppt/ink/ink136.xml" ContentType="application/inkml+xml"/>
  <Override PartName="/ppt/ink/ink137.xml" ContentType="application/inkml+xml"/>
  <Override PartName="/ppt/ink/ink138.xml" ContentType="application/inkml+xml"/>
  <Override PartName="/ppt/ink/ink139.xml" ContentType="application/inkml+xml"/>
  <Override PartName="/ppt/ink/ink140.xml" ContentType="application/inkml+xml"/>
  <Override PartName="/ppt/ink/ink141.xml" ContentType="application/inkml+xml"/>
  <Override PartName="/ppt/ink/ink142.xml" ContentType="application/inkml+xml"/>
  <Override PartName="/ppt/ink/ink143.xml" ContentType="application/inkml+xml"/>
  <Override PartName="/ppt/ink/ink144.xml" ContentType="application/inkml+xml"/>
  <Override PartName="/ppt/ink/ink145.xml" ContentType="application/inkml+xml"/>
  <Override PartName="/ppt/ink/ink146.xml" ContentType="application/inkml+xml"/>
  <Override PartName="/ppt/ink/ink147.xml" ContentType="application/inkml+xml"/>
  <Override PartName="/ppt/ink/ink148.xml" ContentType="application/inkml+xml"/>
  <Override PartName="/ppt/ink/ink149.xml" ContentType="application/inkml+xml"/>
  <Override PartName="/ppt/ink/ink150.xml" ContentType="application/inkml+xml"/>
  <Override PartName="/ppt/ink/ink151.xml" ContentType="application/inkml+xml"/>
  <Override PartName="/ppt/ink/ink152.xml" ContentType="application/inkml+xml"/>
  <Override PartName="/ppt/ink/ink153.xml" ContentType="application/inkml+xml"/>
  <Override PartName="/ppt/ink/ink154.xml" ContentType="application/inkml+xml"/>
  <Override PartName="/ppt/ink/ink155.xml" ContentType="application/inkml+xml"/>
  <Override PartName="/ppt/ink/ink156.xml" ContentType="application/inkml+xml"/>
  <Override PartName="/ppt/ink/ink157.xml" ContentType="application/inkml+xml"/>
  <Override PartName="/ppt/ink/ink158.xml" ContentType="application/inkml+xml"/>
  <Override PartName="/ppt/ink/ink159.xml" ContentType="application/inkml+xml"/>
  <Override PartName="/ppt/ink/ink160.xml" ContentType="application/inkml+xml"/>
  <Override PartName="/ppt/ink/ink161.xml" ContentType="application/inkml+xml"/>
  <Override PartName="/ppt/ink/ink162.xml" ContentType="application/inkml+xml"/>
  <Override PartName="/ppt/ink/ink163.xml" ContentType="application/inkml+xml"/>
  <Override PartName="/ppt/ink/ink164.xml" ContentType="application/inkml+xml"/>
  <Override PartName="/ppt/ink/ink165.xml" ContentType="application/inkml+xml"/>
  <Override PartName="/ppt/ink/ink166.xml" ContentType="application/inkml+xml"/>
  <Override PartName="/ppt/ink/ink167.xml" ContentType="application/inkml+xml"/>
  <Override PartName="/ppt/ink/ink168.xml" ContentType="application/inkml+xml"/>
  <Override PartName="/ppt/ink/ink169.xml" ContentType="application/inkml+xml"/>
  <Override PartName="/ppt/ink/ink170.xml" ContentType="application/inkml+xml"/>
  <Override PartName="/ppt/ink/ink171.xml" ContentType="application/inkml+xml"/>
  <Override PartName="/ppt/ink/ink172.xml" ContentType="application/inkml+xml"/>
  <Override PartName="/ppt/ink/ink173.xml" ContentType="application/inkml+xml"/>
  <Override PartName="/ppt/ink/ink174.xml" ContentType="application/inkml+xml"/>
  <Override PartName="/ppt/ink/ink175.xml" ContentType="application/inkml+xml"/>
  <Override PartName="/ppt/ink/ink176.xml" ContentType="application/inkml+xml"/>
  <Override PartName="/ppt/ink/ink177.xml" ContentType="application/inkml+xml"/>
  <Override PartName="/ppt/ink/ink178.xml" ContentType="application/inkml+xml"/>
  <Override PartName="/ppt/ink/ink179.xml" ContentType="application/inkml+xml"/>
  <Override PartName="/ppt/ink/ink180.xml" ContentType="application/inkml+xml"/>
  <Override PartName="/ppt/ink/ink181.xml" ContentType="application/inkml+xml"/>
  <Override PartName="/ppt/ink/ink182.xml" ContentType="application/inkml+xml"/>
  <Override PartName="/ppt/ink/ink183.xml" ContentType="application/inkml+xml"/>
  <Override PartName="/ppt/ink/ink184.xml" ContentType="application/inkml+xml"/>
  <Override PartName="/ppt/ink/ink185.xml" ContentType="application/inkml+xml"/>
  <Override PartName="/ppt/ink/ink186.xml" ContentType="application/inkml+xml"/>
  <Override PartName="/ppt/ink/ink187.xml" ContentType="application/inkml+xml"/>
  <Override PartName="/ppt/ink/ink188.xml" ContentType="application/inkml+xml"/>
  <Override PartName="/ppt/ink/ink189.xml" ContentType="application/inkml+xml"/>
  <Override PartName="/ppt/ink/ink190.xml" ContentType="application/inkml+xml"/>
  <Override PartName="/ppt/ink/ink191.xml" ContentType="application/inkml+xml"/>
  <Override PartName="/ppt/ink/ink192.xml" ContentType="application/inkml+xml"/>
  <Override PartName="/ppt/ink/ink193.xml" ContentType="application/inkml+xml"/>
  <Override PartName="/ppt/ink/ink194.xml" ContentType="application/inkml+xml"/>
  <Override PartName="/ppt/ink/ink195.xml" ContentType="application/inkml+xml"/>
  <Override PartName="/ppt/ink/ink196.xml" ContentType="application/inkml+xml"/>
  <Override PartName="/ppt/ink/ink197.xml" ContentType="application/inkml+xml"/>
  <Override PartName="/ppt/ink/ink198.xml" ContentType="application/inkml+xml"/>
  <Override PartName="/ppt/ink/ink199.xml" ContentType="application/inkml+xml"/>
  <Override PartName="/ppt/ink/ink200.xml" ContentType="application/inkml+xml"/>
  <Override PartName="/ppt/ink/ink201.xml" ContentType="application/inkml+xml"/>
  <Override PartName="/ppt/ink/ink202.xml" ContentType="application/inkml+xml"/>
  <Override PartName="/ppt/ink/ink203.xml" ContentType="application/inkml+xml"/>
  <Override PartName="/ppt/ink/ink204.xml" ContentType="application/inkml+xml"/>
  <Override PartName="/ppt/ink/ink205.xml" ContentType="application/inkml+xml"/>
  <Override PartName="/ppt/ink/ink206.xml" ContentType="application/inkml+xml"/>
  <Override PartName="/ppt/ink/ink207.xml" ContentType="application/inkml+xml"/>
  <Override PartName="/ppt/ink/ink208.xml" ContentType="application/inkml+xml"/>
  <Override PartName="/ppt/ink/ink209.xml" ContentType="application/inkml+xml"/>
  <Override PartName="/ppt/ink/ink210.xml" ContentType="application/inkml+xml"/>
  <Override PartName="/ppt/ink/ink211.xml" ContentType="application/inkml+xml"/>
  <Override PartName="/ppt/ink/ink212.xml" ContentType="application/inkml+xml"/>
  <Override PartName="/ppt/ink/ink213.xml" ContentType="application/inkml+xml"/>
  <Override PartName="/ppt/ink/ink214.xml" ContentType="application/inkml+xml"/>
  <Override PartName="/ppt/ink/ink215.xml" ContentType="application/inkml+xml"/>
  <Override PartName="/ppt/ink/ink216.xml" ContentType="application/inkml+xml"/>
  <Override PartName="/ppt/ink/ink217.xml" ContentType="application/inkml+xml"/>
  <Override PartName="/ppt/ink/ink218.xml" ContentType="application/inkml+xml"/>
  <Override PartName="/ppt/ink/ink219.xml" ContentType="application/inkml+xml"/>
  <Override PartName="/ppt/ink/ink220.xml" ContentType="application/inkml+xml"/>
  <Override PartName="/ppt/ink/ink221.xml" ContentType="application/inkml+xml"/>
  <Override PartName="/ppt/ink/ink222.xml" ContentType="application/inkml+xml"/>
  <Override PartName="/ppt/ink/ink223.xml" ContentType="application/inkml+xml"/>
  <Override PartName="/ppt/ink/ink224.xml" ContentType="application/inkml+xml"/>
  <Override PartName="/ppt/ink/ink225.xml" ContentType="application/inkml+xml"/>
  <Override PartName="/ppt/ink/ink226.xml" ContentType="application/inkml+xml"/>
  <Override PartName="/ppt/ink/ink227.xml" ContentType="application/inkml+xml"/>
  <Override PartName="/ppt/ink/ink228.xml" ContentType="application/inkml+xml"/>
  <Override PartName="/ppt/ink/ink229.xml" ContentType="application/inkml+xml"/>
  <Override PartName="/ppt/ink/ink230.xml" ContentType="application/inkml+xml"/>
  <Override PartName="/ppt/ink/ink231.xml" ContentType="application/inkml+xml"/>
  <Override PartName="/ppt/ink/ink232.xml" ContentType="application/inkml+xml"/>
  <Override PartName="/ppt/ink/ink233.xml" ContentType="application/inkml+xml"/>
  <Override PartName="/ppt/ink/ink234.xml" ContentType="application/inkml+xml"/>
  <Override PartName="/ppt/ink/ink235.xml" ContentType="application/inkml+xml"/>
  <Override PartName="/ppt/ink/ink236.xml" ContentType="application/inkml+xml"/>
  <Override PartName="/ppt/ink/ink237.xml" ContentType="application/inkml+xml"/>
  <Override PartName="/ppt/ink/ink238.xml" ContentType="application/inkml+xml"/>
  <Override PartName="/ppt/ink/ink239.xml" ContentType="application/inkml+xml"/>
  <Override PartName="/ppt/ink/ink240.xml" ContentType="application/inkml+xml"/>
  <Override PartName="/ppt/ink/ink241.xml" ContentType="application/inkml+xml"/>
  <Override PartName="/ppt/ink/ink242.xml" ContentType="application/inkml+xml"/>
  <Override PartName="/ppt/ink/ink243.xml" ContentType="application/inkml+xml"/>
  <Override PartName="/ppt/ink/ink244.xml" ContentType="application/inkml+xml"/>
  <Override PartName="/ppt/ink/ink245.xml" ContentType="application/inkml+xml"/>
  <Override PartName="/ppt/ink/ink246.xml" ContentType="application/inkml+xml"/>
  <Override PartName="/ppt/ink/ink247.xml" ContentType="application/inkml+xml"/>
  <Override PartName="/ppt/ink/ink248.xml" ContentType="application/inkml+xml"/>
  <Override PartName="/ppt/ink/ink249.xml" ContentType="application/inkml+xml"/>
  <Override PartName="/ppt/ink/ink250.xml" ContentType="application/inkml+xml"/>
  <Override PartName="/ppt/ink/ink251.xml" ContentType="application/inkml+xml"/>
  <Override PartName="/ppt/ink/ink252.xml" ContentType="application/inkml+xml"/>
  <Override PartName="/ppt/ink/ink253.xml" ContentType="application/inkml+xml"/>
  <Override PartName="/ppt/ink/ink254.xml" ContentType="application/inkml+xml"/>
  <Override PartName="/ppt/ink/ink255.xml" ContentType="application/inkml+xml"/>
  <Override PartName="/ppt/ink/ink256.xml" ContentType="application/inkml+xml"/>
  <Override PartName="/ppt/ink/ink257.xml" ContentType="application/inkml+xml"/>
  <Override PartName="/ppt/ink/ink258.xml" ContentType="application/inkml+xml"/>
  <Override PartName="/ppt/ink/ink259.xml" ContentType="application/inkml+xml"/>
  <Override PartName="/ppt/ink/ink260.xml" ContentType="application/inkml+xml"/>
  <Override PartName="/ppt/ink/ink261.xml" ContentType="application/inkml+xml"/>
  <Override PartName="/ppt/ink/ink262.xml" ContentType="application/inkml+xml"/>
  <Override PartName="/ppt/ink/ink263.xml" ContentType="application/inkml+xml"/>
  <Override PartName="/ppt/ink/ink264.xml" ContentType="application/inkml+xml"/>
  <Override PartName="/ppt/ink/ink265.xml" ContentType="application/inkml+xml"/>
  <Override PartName="/ppt/ink/ink266.xml" ContentType="application/inkml+xml"/>
  <Override PartName="/ppt/ink/ink267.xml" ContentType="application/inkml+xml"/>
  <Override PartName="/ppt/ink/ink268.xml" ContentType="application/inkml+xml"/>
  <Override PartName="/ppt/ink/ink269.xml" ContentType="application/inkml+xml"/>
  <Override PartName="/ppt/ink/ink270.xml" ContentType="application/inkml+xml"/>
  <Override PartName="/ppt/ink/ink271.xml" ContentType="application/inkml+xml"/>
  <Override PartName="/ppt/ink/ink272.xml" ContentType="application/inkml+xml"/>
  <Override PartName="/ppt/ink/ink273.xml" ContentType="application/inkml+xml"/>
  <Override PartName="/ppt/ink/ink274.xml" ContentType="application/inkml+xml"/>
  <Override PartName="/ppt/ink/ink275.xml" ContentType="application/inkml+xml"/>
  <Override PartName="/ppt/ink/ink276.xml" ContentType="application/inkml+xml"/>
  <Override PartName="/ppt/ink/ink277.xml" ContentType="application/inkml+xml"/>
  <Override PartName="/ppt/ink/ink278.xml" ContentType="application/inkml+xml"/>
  <Override PartName="/ppt/ink/ink279.xml" ContentType="application/inkml+xml"/>
  <Override PartName="/ppt/ink/ink280.xml" ContentType="application/inkml+xml"/>
  <Override PartName="/ppt/ink/ink281.xml" ContentType="application/inkml+xml"/>
  <Override PartName="/ppt/ink/ink282.xml" ContentType="application/inkml+xml"/>
  <Override PartName="/ppt/ink/ink283.xml" ContentType="application/inkml+xml"/>
  <Override PartName="/ppt/ink/ink284.xml" ContentType="application/inkml+xml"/>
  <Override PartName="/ppt/ink/ink285.xml" ContentType="application/inkml+xml"/>
  <Override PartName="/ppt/ink/ink286.xml" ContentType="application/inkml+xml"/>
  <Override PartName="/ppt/ink/ink287.xml" ContentType="application/inkml+xml"/>
  <Override PartName="/ppt/ink/ink288.xml" ContentType="application/inkml+xml"/>
  <Override PartName="/ppt/ink/ink289.xml" ContentType="application/inkml+xml"/>
  <Override PartName="/ppt/ink/ink290.xml" ContentType="application/inkml+xml"/>
  <Override PartName="/ppt/ink/ink291.xml" ContentType="application/inkml+xml"/>
  <Override PartName="/ppt/ink/ink292.xml" ContentType="application/inkml+xml"/>
  <Override PartName="/ppt/ink/ink293.xml" ContentType="application/inkml+xml"/>
  <Override PartName="/ppt/ink/ink294.xml" ContentType="application/inkml+xml"/>
  <Override PartName="/ppt/ink/ink295.xml" ContentType="application/inkml+xml"/>
  <Override PartName="/ppt/ink/ink296.xml" ContentType="application/inkml+xml"/>
  <Override PartName="/ppt/ink/ink297.xml" ContentType="application/inkml+xml"/>
  <Override PartName="/ppt/ink/ink298.xml" ContentType="application/inkml+xml"/>
  <Override PartName="/ppt/ink/ink299.xml" ContentType="application/inkml+xml"/>
  <Override PartName="/ppt/ink/ink300.xml" ContentType="application/inkml+xml"/>
  <Override PartName="/ppt/ink/ink301.xml" ContentType="application/inkml+xml"/>
  <Override PartName="/ppt/ink/ink302.xml" ContentType="application/inkml+xml"/>
  <Override PartName="/ppt/ink/ink303.xml" ContentType="application/inkml+xml"/>
  <Override PartName="/ppt/ink/ink304.xml" ContentType="application/inkml+xml"/>
  <Override PartName="/ppt/ink/ink305.xml" ContentType="application/inkml+xml"/>
  <Override PartName="/ppt/ink/ink306.xml" ContentType="application/inkml+xml"/>
  <Override PartName="/ppt/ink/ink307.xml" ContentType="application/inkml+xml"/>
  <Override PartName="/ppt/ink/ink308.xml" ContentType="application/inkml+xml"/>
  <Override PartName="/ppt/ink/ink309.xml" ContentType="application/inkml+xml"/>
  <Override PartName="/ppt/ink/ink310.xml" ContentType="application/inkml+xml"/>
  <Override PartName="/ppt/ink/ink311.xml" ContentType="application/inkml+xml"/>
  <Override PartName="/ppt/ink/ink312.xml" ContentType="application/inkml+xml"/>
  <Override PartName="/ppt/ink/ink313.xml" ContentType="application/inkml+xml"/>
  <Override PartName="/ppt/ink/ink314.xml" ContentType="application/inkml+xml"/>
  <Override PartName="/ppt/ink/ink315.xml" ContentType="application/inkml+xml"/>
  <Override PartName="/ppt/ink/ink316.xml" ContentType="application/inkml+xml"/>
  <Override PartName="/ppt/ink/ink317.xml" ContentType="application/inkml+xml"/>
  <Override PartName="/ppt/ink/ink318.xml" ContentType="application/inkml+xml"/>
  <Override PartName="/ppt/ink/ink319.xml" ContentType="application/inkml+xml"/>
  <Override PartName="/ppt/ink/ink320.xml" ContentType="application/inkml+xml"/>
  <Override PartName="/ppt/ink/ink321.xml" ContentType="application/inkml+xml"/>
  <Override PartName="/ppt/ink/ink322.xml" ContentType="application/inkml+xml"/>
  <Override PartName="/ppt/ink/ink323.xml" ContentType="application/inkml+xml"/>
  <Override PartName="/ppt/ink/ink324.xml" ContentType="application/inkml+xml"/>
  <Override PartName="/ppt/ink/ink325.xml" ContentType="application/inkml+xml"/>
  <Override PartName="/ppt/ink/ink326.xml" ContentType="application/inkml+xml"/>
  <Override PartName="/ppt/ink/ink327.xml" ContentType="application/inkml+xml"/>
  <Override PartName="/ppt/ink/ink328.xml" ContentType="application/inkml+xml"/>
  <Override PartName="/ppt/ink/ink329.xml" ContentType="application/inkml+xml"/>
  <Override PartName="/ppt/ink/ink330.xml" ContentType="application/inkml+xml"/>
  <Override PartName="/ppt/ink/ink331.xml" ContentType="application/inkml+xml"/>
  <Override PartName="/ppt/ink/ink332.xml" ContentType="application/inkml+xml"/>
  <Override PartName="/ppt/ink/ink333.xml" ContentType="application/inkml+xml"/>
  <Override PartName="/ppt/ink/ink334.xml" ContentType="application/inkml+xml"/>
  <Override PartName="/ppt/ink/ink335.xml" ContentType="application/inkml+xml"/>
  <Override PartName="/ppt/ink/ink336.xml" ContentType="application/inkml+xml"/>
  <Override PartName="/ppt/ink/ink337.xml" ContentType="application/inkml+xml"/>
  <Override PartName="/ppt/ink/ink338.xml" ContentType="application/inkml+xml"/>
  <Override PartName="/ppt/ink/ink339.xml" ContentType="application/inkml+xml"/>
  <Override PartName="/ppt/ink/ink340.xml" ContentType="application/inkml+xml"/>
  <Override PartName="/ppt/ink/ink341.xml" ContentType="application/inkml+xml"/>
  <Override PartName="/ppt/ink/ink342.xml" ContentType="application/inkml+xml"/>
  <Override PartName="/ppt/ink/ink343.xml" ContentType="application/inkml+xml"/>
  <Override PartName="/ppt/ink/ink344.xml" ContentType="application/inkml+xml"/>
  <Override PartName="/ppt/ink/ink345.xml" ContentType="application/inkml+xml"/>
  <Override PartName="/ppt/ink/ink346.xml" ContentType="application/inkml+xml"/>
  <Override PartName="/ppt/ink/ink347.xml" ContentType="application/inkml+xml"/>
  <Override PartName="/ppt/ink/ink348.xml" ContentType="application/inkml+xml"/>
  <Override PartName="/ppt/ink/ink349.xml" ContentType="application/inkml+xml"/>
  <Override PartName="/ppt/ink/ink350.xml" ContentType="application/inkml+xml"/>
  <Override PartName="/ppt/ink/ink351.xml" ContentType="application/inkml+xml"/>
  <Override PartName="/ppt/ink/ink352.xml" ContentType="application/inkml+xml"/>
  <Override PartName="/ppt/ink/ink353.xml" ContentType="application/inkml+xml"/>
  <Override PartName="/ppt/ink/ink354.xml" ContentType="application/inkml+xml"/>
  <Override PartName="/ppt/ink/ink355.xml" ContentType="application/inkml+xml"/>
  <Override PartName="/ppt/ink/ink356.xml" ContentType="application/inkml+xml"/>
  <Override PartName="/ppt/ink/ink357.xml" ContentType="application/inkml+xml"/>
  <Override PartName="/ppt/ink/ink358.xml" ContentType="application/inkml+xml"/>
  <Override PartName="/ppt/ink/ink359.xml" ContentType="application/inkml+xml"/>
  <Override PartName="/ppt/ink/ink360.xml" ContentType="application/inkml+xml"/>
  <Override PartName="/ppt/ink/ink361.xml" ContentType="application/inkml+xml"/>
  <Override PartName="/ppt/ink/ink362.xml" ContentType="application/inkml+xml"/>
  <Override PartName="/ppt/ink/ink363.xml" ContentType="application/inkml+xml"/>
  <Override PartName="/ppt/ink/ink364.xml" ContentType="application/inkml+xml"/>
  <Override PartName="/ppt/ink/ink365.xml" ContentType="application/inkml+xml"/>
  <Override PartName="/ppt/ink/ink366.xml" ContentType="application/inkml+xml"/>
  <Override PartName="/ppt/ink/ink367.xml" ContentType="application/inkml+xml"/>
  <Override PartName="/ppt/ink/ink368.xml" ContentType="application/inkml+xml"/>
  <Override PartName="/ppt/ink/ink369.xml" ContentType="application/inkml+xml"/>
  <Override PartName="/ppt/ink/ink370.xml" ContentType="application/inkml+xml"/>
  <Override PartName="/ppt/ink/ink371.xml" ContentType="application/inkml+xml"/>
  <Override PartName="/ppt/ink/ink372.xml" ContentType="application/inkml+xml"/>
  <Override PartName="/ppt/ink/ink373.xml" ContentType="application/inkml+xml"/>
  <Override PartName="/ppt/ink/ink374.xml" ContentType="application/inkml+xml"/>
  <Override PartName="/ppt/ink/ink375.xml" ContentType="application/inkml+xml"/>
  <Override PartName="/ppt/ink/ink376.xml" ContentType="application/inkml+xml"/>
  <Override PartName="/ppt/ink/ink377.xml" ContentType="application/inkml+xml"/>
  <Override PartName="/ppt/ink/ink378.xml" ContentType="application/inkml+xml"/>
  <Override PartName="/ppt/ink/ink379.xml" ContentType="application/inkml+xml"/>
  <Override PartName="/ppt/ink/ink380.xml" ContentType="application/inkml+xml"/>
  <Override PartName="/ppt/ink/ink381.xml" ContentType="application/inkml+xml"/>
  <Override PartName="/ppt/ink/ink382.xml" ContentType="application/inkml+xml"/>
  <Override PartName="/ppt/ink/ink383.xml" ContentType="application/inkml+xml"/>
  <Override PartName="/ppt/ink/ink384.xml" ContentType="application/inkml+xml"/>
  <Override PartName="/ppt/ink/ink385.xml" ContentType="application/inkml+xml"/>
  <Override PartName="/ppt/ink/ink386.xml" ContentType="application/inkml+xml"/>
  <Override PartName="/ppt/ink/ink387.xml" ContentType="application/inkml+xml"/>
  <Override PartName="/ppt/ink/ink388.xml" ContentType="application/inkml+xml"/>
  <Override PartName="/ppt/ink/ink389.xml" ContentType="application/inkml+xml"/>
  <Override PartName="/ppt/ink/ink390.xml" ContentType="application/inkml+xml"/>
  <Override PartName="/ppt/ink/ink391.xml" ContentType="application/inkml+xml"/>
  <Override PartName="/ppt/ink/ink392.xml" ContentType="application/inkml+xml"/>
  <Override PartName="/ppt/ink/ink393.xml" ContentType="application/inkml+xml"/>
  <Override PartName="/ppt/ink/ink394.xml" ContentType="application/inkml+xml"/>
  <Override PartName="/ppt/ink/ink395.xml" ContentType="application/inkml+xml"/>
  <Override PartName="/ppt/ink/ink396.xml" ContentType="application/inkml+xml"/>
  <Override PartName="/ppt/ink/ink397.xml" ContentType="application/inkml+xml"/>
  <Override PartName="/ppt/ink/ink398.xml" ContentType="application/inkml+xml"/>
  <Override PartName="/ppt/ink/ink399.xml" ContentType="application/inkml+xml"/>
  <Override PartName="/ppt/ink/ink400.xml" ContentType="application/inkml+xml"/>
  <Override PartName="/ppt/ink/ink401.xml" ContentType="application/inkml+xml"/>
  <Override PartName="/ppt/ink/ink402.xml" ContentType="application/inkml+xml"/>
  <Override PartName="/ppt/ink/ink403.xml" ContentType="application/inkml+xml"/>
  <Override PartName="/ppt/ink/ink404.xml" ContentType="application/inkml+xml"/>
  <Override PartName="/ppt/ink/ink405.xml" ContentType="application/inkml+xml"/>
  <Override PartName="/ppt/ink/ink406.xml" ContentType="application/inkml+xml"/>
  <Override PartName="/ppt/ink/ink407.xml" ContentType="application/inkml+xml"/>
  <Override PartName="/ppt/ink/ink408.xml" ContentType="application/inkml+xml"/>
  <Override PartName="/ppt/ink/ink409.xml" ContentType="application/inkml+xml"/>
  <Override PartName="/ppt/ink/ink410.xml" ContentType="application/inkml+xml"/>
  <Override PartName="/ppt/ink/ink411.xml" ContentType="application/inkml+xml"/>
  <Override PartName="/ppt/ink/ink412.xml" ContentType="application/inkml+xml"/>
  <Override PartName="/ppt/ink/ink413.xml" ContentType="application/inkml+xml"/>
  <Override PartName="/ppt/ink/ink414.xml" ContentType="application/inkml+xml"/>
  <Override PartName="/ppt/ink/ink415.xml" ContentType="application/inkml+xml"/>
  <Override PartName="/ppt/ink/ink416.xml" ContentType="application/inkml+xml"/>
  <Override PartName="/ppt/ink/ink417.xml" ContentType="application/inkml+xml"/>
  <Override PartName="/ppt/ink/ink418.xml" ContentType="application/inkml+xml"/>
  <Override PartName="/ppt/ink/ink419.xml" ContentType="application/inkml+xml"/>
  <Override PartName="/ppt/ink/ink420.xml" ContentType="application/inkml+xml"/>
  <Override PartName="/ppt/ink/ink421.xml" ContentType="application/inkml+xml"/>
  <Override PartName="/ppt/ink/ink422.xml" ContentType="application/inkml+xml"/>
  <Override PartName="/ppt/ink/ink423.xml" ContentType="application/inkml+xml"/>
  <Override PartName="/ppt/ink/ink424.xml" ContentType="application/inkml+xml"/>
  <Override PartName="/ppt/ink/ink425.xml" ContentType="application/inkml+xml"/>
  <Override PartName="/ppt/ink/ink426.xml" ContentType="application/inkml+xml"/>
  <Override PartName="/ppt/ink/ink427.xml" ContentType="application/inkml+xml"/>
  <Override PartName="/ppt/ink/ink428.xml" ContentType="application/inkml+xml"/>
  <Override PartName="/ppt/ink/ink429.xml" ContentType="application/inkml+xml"/>
  <Override PartName="/ppt/ink/ink430.xml" ContentType="application/inkml+xml"/>
  <Override PartName="/ppt/ink/ink431.xml" ContentType="application/inkml+xml"/>
  <Override PartName="/ppt/ink/ink432.xml" ContentType="application/inkml+xml"/>
  <Override PartName="/ppt/ink/ink433.xml" ContentType="application/inkml+xml"/>
  <Override PartName="/ppt/ink/ink434.xml" ContentType="application/inkml+xml"/>
  <Override PartName="/ppt/ink/ink435.xml" ContentType="application/inkml+xml"/>
  <Override PartName="/ppt/ink/ink436.xml" ContentType="application/inkml+xml"/>
  <Override PartName="/ppt/ink/ink437.xml" ContentType="application/inkml+xml"/>
  <Override PartName="/ppt/ink/ink438.xml" ContentType="application/inkml+xml"/>
  <Override PartName="/ppt/ink/ink439.xml" ContentType="application/inkml+xml"/>
  <Override PartName="/ppt/ink/ink440.xml" ContentType="application/inkml+xml"/>
  <Override PartName="/ppt/ink/ink441.xml" ContentType="application/inkml+xml"/>
  <Override PartName="/ppt/ink/ink442.xml" ContentType="application/inkml+xml"/>
  <Override PartName="/ppt/ink/ink443.xml" ContentType="application/inkml+xml"/>
  <Override PartName="/ppt/ink/ink444.xml" ContentType="application/inkml+xml"/>
  <Override PartName="/ppt/ink/ink445.xml" ContentType="application/inkml+xml"/>
  <Override PartName="/ppt/ink/ink446.xml" ContentType="application/inkml+xml"/>
  <Override PartName="/ppt/ink/ink447.xml" ContentType="application/inkml+xml"/>
  <Override PartName="/ppt/ink/ink448.xml" ContentType="application/inkml+xml"/>
  <Override PartName="/ppt/ink/ink449.xml" ContentType="application/inkml+xml"/>
  <Override PartName="/ppt/ink/ink450.xml" ContentType="application/inkml+xml"/>
  <Override PartName="/ppt/ink/ink451.xml" ContentType="application/inkml+xml"/>
  <Override PartName="/ppt/ink/ink452.xml" ContentType="application/inkml+xml"/>
  <Override PartName="/ppt/ink/ink453.xml" ContentType="application/inkml+xml"/>
  <Override PartName="/ppt/ink/ink454.xml" ContentType="application/inkml+xml"/>
  <Override PartName="/ppt/ink/ink455.xml" ContentType="application/inkml+xml"/>
  <Override PartName="/ppt/ink/ink456.xml" ContentType="application/inkml+xml"/>
  <Override PartName="/ppt/ink/ink457.xml" ContentType="application/inkml+xml"/>
  <Override PartName="/ppt/ink/ink458.xml" ContentType="application/inkml+xml"/>
  <Override PartName="/ppt/ink/ink459.xml" ContentType="application/inkml+xml"/>
  <Override PartName="/ppt/ink/ink460.xml" ContentType="application/inkml+xml"/>
  <Override PartName="/ppt/ink/ink461.xml" ContentType="application/inkml+xml"/>
  <Override PartName="/ppt/ink/ink462.xml" ContentType="application/inkml+xml"/>
  <Override PartName="/ppt/ink/ink463.xml" ContentType="application/inkml+xml"/>
  <Override PartName="/ppt/ink/ink464.xml" ContentType="application/inkml+xml"/>
  <Override PartName="/ppt/ink/ink465.xml" ContentType="application/inkml+xml"/>
  <Override PartName="/ppt/ink/ink466.xml" ContentType="application/inkml+xml"/>
  <Override PartName="/ppt/ink/ink467.xml" ContentType="application/inkml+xml"/>
  <Override PartName="/ppt/ink/ink468.xml" ContentType="application/inkml+xml"/>
  <Override PartName="/ppt/ink/ink469.xml" ContentType="application/inkml+xml"/>
  <Override PartName="/ppt/ink/ink470.xml" ContentType="application/inkml+xml"/>
  <Override PartName="/ppt/ink/ink471.xml" ContentType="application/inkml+xml"/>
  <Override PartName="/ppt/ink/ink472.xml" ContentType="application/inkml+xml"/>
  <Override PartName="/ppt/ink/ink473.xml" ContentType="application/inkml+xml"/>
  <Override PartName="/ppt/ink/ink474.xml" ContentType="application/inkml+xml"/>
  <Override PartName="/ppt/ink/ink475.xml" ContentType="application/inkml+xml"/>
  <Override PartName="/ppt/ink/ink476.xml" ContentType="application/inkml+xml"/>
  <Override PartName="/ppt/ink/ink477.xml" ContentType="application/inkml+xml"/>
  <Override PartName="/ppt/ink/ink478.xml" ContentType="application/inkml+xml"/>
  <Override PartName="/ppt/ink/ink479.xml" ContentType="application/inkml+xml"/>
  <Override PartName="/ppt/ink/ink480.xml" ContentType="application/inkml+xml"/>
  <Override PartName="/ppt/ink/ink481.xml" ContentType="application/inkml+xml"/>
  <Override PartName="/ppt/ink/ink482.xml" ContentType="application/inkml+xml"/>
  <Override PartName="/ppt/ink/ink483.xml" ContentType="application/inkml+xml"/>
  <Override PartName="/ppt/ink/ink484.xml" ContentType="application/inkml+xml"/>
  <Override PartName="/ppt/ink/ink485.xml" ContentType="application/inkml+xml"/>
  <Override PartName="/ppt/ink/ink486.xml" ContentType="application/inkml+xml"/>
  <Override PartName="/ppt/ink/ink487.xml" ContentType="application/inkml+xml"/>
  <Override PartName="/ppt/ink/ink488.xml" ContentType="application/inkml+xml"/>
  <Override PartName="/ppt/ink/ink489.xml" ContentType="application/inkml+xml"/>
  <Override PartName="/ppt/ink/ink490.xml" ContentType="application/inkml+xml"/>
  <Override PartName="/ppt/ink/ink491.xml" ContentType="application/inkml+xml"/>
  <Override PartName="/ppt/ink/ink492.xml" ContentType="application/inkml+xml"/>
  <Override PartName="/ppt/ink/ink493.xml" ContentType="application/inkml+xml"/>
  <Override PartName="/ppt/ink/ink494.xml" ContentType="application/inkml+xml"/>
  <Override PartName="/ppt/ink/ink495.xml" ContentType="application/inkml+xml"/>
  <Override PartName="/ppt/ink/ink496.xml" ContentType="application/inkml+xml"/>
  <Override PartName="/ppt/ink/ink497.xml" ContentType="application/inkml+xml"/>
  <Override PartName="/ppt/ink/ink498.xml" ContentType="application/inkml+xml"/>
  <Override PartName="/ppt/ink/ink499.xml" ContentType="application/inkml+xml"/>
  <Override PartName="/ppt/ink/ink500.xml" ContentType="application/inkml+xml"/>
  <Override PartName="/ppt/ink/ink501.xml" ContentType="application/inkml+xml"/>
  <Override PartName="/ppt/ink/ink502.xml" ContentType="application/inkml+xml"/>
  <Override PartName="/ppt/ink/ink503.xml" ContentType="application/inkml+xml"/>
  <Override PartName="/ppt/ink/ink504.xml" ContentType="application/inkml+xml"/>
  <Override PartName="/ppt/ink/ink505.xml" ContentType="application/inkml+xml"/>
  <Override PartName="/ppt/ink/ink506.xml" ContentType="application/inkml+xml"/>
  <Override PartName="/ppt/ink/ink507.xml" ContentType="application/inkml+xml"/>
  <Override PartName="/ppt/ink/ink508.xml" ContentType="application/inkml+xml"/>
  <Override PartName="/ppt/ink/ink509.xml" ContentType="application/inkml+xml"/>
  <Override PartName="/ppt/ink/ink510.xml" ContentType="application/inkml+xml"/>
  <Override PartName="/ppt/ink/ink511.xml" ContentType="application/inkml+xml"/>
  <Override PartName="/ppt/ink/ink512.xml" ContentType="application/inkml+xml"/>
  <Override PartName="/ppt/ink/ink513.xml" ContentType="application/inkml+xml"/>
  <Override PartName="/ppt/ink/ink514.xml" ContentType="application/inkml+xml"/>
  <Override PartName="/ppt/ink/ink515.xml" ContentType="application/inkml+xml"/>
  <Override PartName="/ppt/ink/ink516.xml" ContentType="application/inkml+xml"/>
  <Override PartName="/ppt/ink/ink517.xml" ContentType="application/inkml+xml"/>
  <Override PartName="/ppt/ink/ink518.xml" ContentType="application/inkml+xml"/>
  <Override PartName="/ppt/ink/ink519.xml" ContentType="application/inkml+xml"/>
  <Override PartName="/ppt/ink/ink520.xml" ContentType="application/inkml+xml"/>
  <Override PartName="/ppt/ink/ink521.xml" ContentType="application/inkml+xml"/>
  <Override PartName="/ppt/ink/ink522.xml" ContentType="application/inkml+xml"/>
  <Override PartName="/ppt/ink/ink523.xml" ContentType="application/inkml+xml"/>
  <Override PartName="/ppt/ink/ink524.xml" ContentType="application/inkml+xml"/>
  <Override PartName="/ppt/ink/ink525.xml" ContentType="application/inkml+xml"/>
  <Override PartName="/ppt/ink/ink526.xml" ContentType="application/inkml+xml"/>
  <Override PartName="/ppt/ink/ink527.xml" ContentType="application/inkml+xml"/>
  <Override PartName="/ppt/ink/ink528.xml" ContentType="application/inkml+xml"/>
  <Override PartName="/ppt/ink/ink529.xml" ContentType="application/inkml+xml"/>
  <Override PartName="/ppt/ink/ink530.xml" ContentType="application/inkml+xml"/>
  <Override PartName="/ppt/ink/ink531.xml" ContentType="application/inkml+xml"/>
  <Override PartName="/ppt/ink/ink532.xml" ContentType="application/inkml+xml"/>
  <Override PartName="/ppt/ink/ink533.xml" ContentType="application/inkml+xml"/>
  <Override PartName="/ppt/ink/ink534.xml" ContentType="application/inkml+xml"/>
  <Override PartName="/ppt/ink/ink535.xml" ContentType="application/inkml+xml"/>
  <Override PartName="/ppt/ink/ink536.xml" ContentType="application/inkml+xml"/>
  <Override PartName="/ppt/ink/ink537.xml" ContentType="application/inkml+xml"/>
  <Override PartName="/ppt/ink/ink538.xml" ContentType="application/inkml+xml"/>
  <Override PartName="/ppt/ink/ink539.xml" ContentType="application/inkml+xml"/>
  <Override PartName="/ppt/ink/ink540.xml" ContentType="application/inkml+xml"/>
  <Override PartName="/ppt/ink/ink541.xml" ContentType="application/inkml+xml"/>
  <Override PartName="/ppt/ink/ink542.xml" ContentType="application/inkml+xml"/>
  <Override PartName="/ppt/ink/ink543.xml" ContentType="application/inkml+xml"/>
  <Override PartName="/ppt/ink/ink544.xml" ContentType="application/inkml+xml"/>
  <Override PartName="/ppt/ink/ink545.xml" ContentType="application/inkml+xml"/>
  <Override PartName="/ppt/ink/ink546.xml" ContentType="application/inkml+xml"/>
  <Override PartName="/ppt/ink/ink547.xml" ContentType="application/inkml+xml"/>
  <Override PartName="/ppt/ink/ink548.xml" ContentType="application/inkml+xml"/>
  <Override PartName="/ppt/ink/ink549.xml" ContentType="application/inkml+xml"/>
  <Override PartName="/ppt/ink/ink550.xml" ContentType="application/inkml+xml"/>
  <Override PartName="/ppt/ink/ink551.xml" ContentType="application/inkml+xml"/>
  <Override PartName="/ppt/ink/ink552.xml" ContentType="application/inkml+xml"/>
  <Override PartName="/ppt/ink/ink553.xml" ContentType="application/inkml+xml"/>
  <Override PartName="/ppt/ink/ink554.xml" ContentType="application/inkml+xml"/>
  <Override PartName="/ppt/ink/ink555.xml" ContentType="application/inkml+xml"/>
  <Override PartName="/ppt/ink/ink556.xml" ContentType="application/inkml+xml"/>
  <Override PartName="/ppt/ink/ink557.xml" ContentType="application/inkml+xml"/>
  <Override PartName="/ppt/ink/ink558.xml" ContentType="application/inkml+xml"/>
  <Override PartName="/ppt/ink/ink559.xml" ContentType="application/inkml+xml"/>
  <Override PartName="/ppt/ink/ink560.xml" ContentType="application/inkml+xml"/>
  <Override PartName="/ppt/ink/ink561.xml" ContentType="application/inkml+xml"/>
  <Override PartName="/ppt/ink/ink562.xml" ContentType="application/inkml+xml"/>
  <Override PartName="/ppt/ink/ink563.xml" ContentType="application/inkml+xml"/>
  <Override PartName="/ppt/ink/ink564.xml" ContentType="application/inkml+xml"/>
  <Override PartName="/ppt/ink/ink565.xml" ContentType="application/inkml+xml"/>
  <Override PartName="/ppt/ink/ink566.xml" ContentType="application/inkml+xml"/>
  <Override PartName="/ppt/ink/ink567.xml" ContentType="application/inkml+xml"/>
  <Override PartName="/ppt/ink/ink568.xml" ContentType="application/inkml+xml"/>
  <Override PartName="/ppt/ink/ink569.xml" ContentType="application/inkml+xml"/>
  <Override PartName="/ppt/ink/ink570.xml" ContentType="application/inkml+xml"/>
  <Override PartName="/ppt/ink/ink571.xml" ContentType="application/inkml+xml"/>
  <Override PartName="/ppt/ink/ink572.xml" ContentType="application/inkml+xml"/>
  <Override PartName="/ppt/ink/ink573.xml" ContentType="application/inkml+xml"/>
  <Override PartName="/ppt/ink/ink574.xml" ContentType="application/inkml+xml"/>
  <Override PartName="/ppt/ink/ink575.xml" ContentType="application/inkml+xml"/>
  <Override PartName="/ppt/ink/ink576.xml" ContentType="application/inkml+xml"/>
  <Override PartName="/ppt/ink/ink577.xml" ContentType="application/inkml+xml"/>
  <Override PartName="/ppt/ink/ink578.xml" ContentType="application/inkml+xml"/>
  <Override PartName="/ppt/ink/ink579.xml" ContentType="application/inkml+xml"/>
  <Override PartName="/ppt/ink/ink580.xml" ContentType="application/inkml+xml"/>
  <Override PartName="/ppt/ink/ink581.xml" ContentType="application/inkml+xml"/>
  <Override PartName="/ppt/ink/ink582.xml" ContentType="application/inkml+xml"/>
  <Override PartName="/ppt/ink/ink583.xml" ContentType="application/inkml+xml"/>
  <Override PartName="/ppt/ink/ink584.xml" ContentType="application/inkml+xml"/>
  <Override PartName="/ppt/ink/ink585.xml" ContentType="application/inkml+xml"/>
  <Override PartName="/ppt/ink/ink586.xml" ContentType="application/inkml+xml"/>
  <Override PartName="/ppt/ink/ink587.xml" ContentType="application/inkml+xml"/>
  <Override PartName="/ppt/ink/ink588.xml" ContentType="application/inkml+xml"/>
  <Override PartName="/ppt/ink/ink589.xml" ContentType="application/inkml+xml"/>
  <Override PartName="/ppt/ink/ink590.xml" ContentType="application/inkml+xml"/>
  <Override PartName="/ppt/ink/ink591.xml" ContentType="application/inkml+xml"/>
  <Override PartName="/ppt/ink/ink592.xml" ContentType="application/inkml+xml"/>
  <Override PartName="/ppt/ink/ink593.xml" ContentType="application/inkml+xml"/>
  <Override PartName="/ppt/ink/ink594.xml" ContentType="application/inkml+xml"/>
  <Override PartName="/ppt/ink/ink595.xml" ContentType="application/inkml+xml"/>
  <Override PartName="/ppt/ink/ink596.xml" ContentType="application/inkml+xml"/>
  <Override PartName="/ppt/ink/ink597.xml" ContentType="application/inkml+xml"/>
  <Override PartName="/ppt/ink/ink598.xml" ContentType="application/inkml+xml"/>
  <Override PartName="/ppt/ink/ink599.xml" ContentType="application/inkml+xml"/>
  <Override PartName="/ppt/ink/ink600.xml" ContentType="application/inkml+xml"/>
  <Override PartName="/ppt/ink/ink601.xml" ContentType="application/inkml+xml"/>
  <Override PartName="/ppt/ink/ink602.xml" ContentType="application/inkml+xml"/>
  <Override PartName="/ppt/ink/ink603.xml" ContentType="application/inkml+xml"/>
  <Override PartName="/ppt/ink/ink604.xml" ContentType="application/inkml+xml"/>
  <Override PartName="/ppt/ink/ink605.xml" ContentType="application/inkml+xml"/>
  <Override PartName="/ppt/ink/ink606.xml" ContentType="application/inkml+xml"/>
  <Override PartName="/ppt/ink/ink607.xml" ContentType="application/inkml+xml"/>
  <Override PartName="/ppt/ink/ink608.xml" ContentType="application/inkml+xml"/>
  <Override PartName="/ppt/ink/ink609.xml" ContentType="application/inkml+xml"/>
  <Override PartName="/ppt/ink/ink610.xml" ContentType="application/inkml+xml"/>
  <Override PartName="/ppt/ink/ink611.xml" ContentType="application/inkml+xml"/>
  <Override PartName="/ppt/ink/ink612.xml" ContentType="application/inkml+xml"/>
  <Override PartName="/ppt/ink/ink613.xml" ContentType="application/inkml+xml"/>
  <Override PartName="/ppt/ink/ink614.xml" ContentType="application/inkml+xml"/>
  <Override PartName="/ppt/ink/ink615.xml" ContentType="application/inkml+xml"/>
  <Override PartName="/ppt/ink/ink616.xml" ContentType="application/inkml+xml"/>
  <Override PartName="/ppt/ink/ink617.xml" ContentType="application/inkml+xml"/>
  <Override PartName="/ppt/ink/ink618.xml" ContentType="application/inkml+xml"/>
  <Override PartName="/ppt/ink/ink619.xml" ContentType="application/inkml+xml"/>
  <Override PartName="/ppt/ink/ink620.xml" ContentType="application/inkml+xml"/>
  <Override PartName="/ppt/ink/ink621.xml" ContentType="application/inkml+xml"/>
  <Override PartName="/ppt/ink/ink622.xml" ContentType="application/inkml+xml"/>
  <Override PartName="/ppt/ink/ink623.xml" ContentType="application/inkml+xml"/>
  <Override PartName="/ppt/ink/ink624.xml" ContentType="application/inkml+xml"/>
  <Override PartName="/ppt/ink/ink625.xml" ContentType="application/inkml+xml"/>
  <Override PartName="/ppt/ink/ink626.xml" ContentType="application/inkml+xml"/>
  <Override PartName="/ppt/ink/ink627.xml" ContentType="application/inkml+xml"/>
  <Override PartName="/ppt/ink/ink628.xml" ContentType="application/inkml+xml"/>
  <Override PartName="/ppt/ink/ink629.xml" ContentType="application/inkml+xml"/>
  <Override PartName="/ppt/ink/ink630.xml" ContentType="application/inkml+xml"/>
  <Override PartName="/ppt/ink/ink631.xml" ContentType="application/inkml+xml"/>
  <Override PartName="/ppt/ink/ink632.xml" ContentType="application/inkml+xml"/>
  <Override PartName="/ppt/ink/ink633.xml" ContentType="application/inkml+xml"/>
  <Override PartName="/ppt/ink/ink634.xml" ContentType="application/inkml+xml"/>
  <Override PartName="/ppt/ink/ink635.xml" ContentType="application/inkml+xml"/>
  <Override PartName="/ppt/ink/ink636.xml" ContentType="application/inkml+xml"/>
  <Override PartName="/ppt/ink/ink637.xml" ContentType="application/inkml+xml"/>
  <Override PartName="/ppt/ink/ink638.xml" ContentType="application/inkml+xml"/>
  <Override PartName="/ppt/ink/ink639.xml" ContentType="application/inkml+xml"/>
  <Override PartName="/ppt/ink/ink640.xml" ContentType="application/inkml+xml"/>
  <Override PartName="/ppt/ink/ink641.xml" ContentType="application/inkml+xml"/>
  <Override PartName="/ppt/ink/ink642.xml" ContentType="application/inkml+xml"/>
  <Override PartName="/ppt/ink/ink643.xml" ContentType="application/inkml+xml"/>
  <Override PartName="/ppt/ink/ink644.xml" ContentType="application/inkml+xml"/>
  <Override PartName="/ppt/ink/ink645.xml" ContentType="application/inkml+xml"/>
  <Override PartName="/ppt/ink/ink646.xml" ContentType="application/inkml+xml"/>
  <Override PartName="/ppt/ink/ink647.xml" ContentType="application/inkml+xml"/>
  <Override PartName="/ppt/ink/ink648.xml" ContentType="application/inkml+xml"/>
  <Override PartName="/ppt/ink/ink649.xml" ContentType="application/inkml+xml"/>
  <Override PartName="/ppt/ink/ink650.xml" ContentType="application/inkml+xml"/>
  <Override PartName="/ppt/ink/ink651.xml" ContentType="application/inkml+xml"/>
  <Override PartName="/ppt/ink/ink652.xml" ContentType="application/inkml+xml"/>
  <Override PartName="/ppt/ink/ink653.xml" ContentType="application/inkml+xml"/>
  <Override PartName="/ppt/ink/ink654.xml" ContentType="application/inkml+xml"/>
  <Override PartName="/ppt/ink/ink655.xml" ContentType="application/inkml+xml"/>
  <Override PartName="/ppt/ink/ink656.xml" ContentType="application/inkml+xml"/>
  <Override PartName="/ppt/ink/ink657.xml" ContentType="application/inkml+xml"/>
  <Override PartName="/ppt/ink/ink658.xml" ContentType="application/inkml+xml"/>
  <Override PartName="/ppt/ink/ink659.xml" ContentType="application/inkml+xml"/>
  <Override PartName="/ppt/ink/ink660.xml" ContentType="application/inkml+xml"/>
  <Override PartName="/ppt/ink/ink661.xml" ContentType="application/inkml+xml"/>
  <Override PartName="/ppt/ink/ink662.xml" ContentType="application/inkml+xml"/>
  <Override PartName="/ppt/ink/ink663.xml" ContentType="application/inkml+xml"/>
  <Override PartName="/ppt/ink/ink664.xml" ContentType="application/inkml+xml"/>
  <Override PartName="/ppt/ink/ink665.xml" ContentType="application/inkml+xml"/>
  <Override PartName="/ppt/ink/ink666.xml" ContentType="application/inkml+xml"/>
  <Override PartName="/ppt/ink/ink667.xml" ContentType="application/inkml+xml"/>
  <Override PartName="/ppt/ink/ink668.xml" ContentType="application/inkml+xml"/>
  <Override PartName="/ppt/ink/ink669.xml" ContentType="application/inkml+xml"/>
  <Override PartName="/ppt/ink/ink670.xml" ContentType="application/inkml+xml"/>
  <Override PartName="/ppt/ink/ink671.xml" ContentType="application/inkml+xml"/>
  <Override PartName="/ppt/ink/ink672.xml" ContentType="application/inkml+xml"/>
  <Override PartName="/ppt/ink/ink673.xml" ContentType="application/inkml+xml"/>
  <Override PartName="/ppt/ink/ink674.xml" ContentType="application/inkml+xml"/>
  <Override PartName="/ppt/ink/ink675.xml" ContentType="application/inkml+xml"/>
  <Override PartName="/ppt/ink/ink676.xml" ContentType="application/inkml+xml"/>
  <Override PartName="/ppt/ink/ink677.xml" ContentType="application/inkml+xml"/>
  <Override PartName="/ppt/ink/ink678.xml" ContentType="application/inkml+xml"/>
  <Override PartName="/ppt/ink/ink679.xml" ContentType="application/inkml+xml"/>
  <Override PartName="/ppt/ink/ink680.xml" ContentType="application/inkml+xml"/>
  <Override PartName="/ppt/ink/ink681.xml" ContentType="application/inkml+xml"/>
  <Override PartName="/ppt/ink/ink682.xml" ContentType="application/inkml+xml"/>
  <Override PartName="/ppt/ink/ink683.xml" ContentType="application/inkml+xml"/>
  <Override PartName="/ppt/ink/ink684.xml" ContentType="application/inkml+xml"/>
  <Override PartName="/ppt/ink/ink685.xml" ContentType="application/inkml+xml"/>
  <Override PartName="/ppt/ink/ink686.xml" ContentType="application/inkml+xml"/>
  <Override PartName="/ppt/ink/ink687.xml" ContentType="application/inkml+xml"/>
  <Override PartName="/ppt/ink/ink688.xml" ContentType="application/inkml+xml"/>
  <Override PartName="/ppt/ink/ink689.xml" ContentType="application/inkml+xml"/>
  <Override PartName="/ppt/ink/ink690.xml" ContentType="application/inkml+xml"/>
  <Override PartName="/ppt/ink/ink691.xml" ContentType="application/inkml+xml"/>
  <Override PartName="/ppt/ink/ink692.xml" ContentType="application/inkml+xml"/>
  <Override PartName="/ppt/ink/ink693.xml" ContentType="application/inkml+xml"/>
  <Override PartName="/ppt/ink/ink694.xml" ContentType="application/inkml+xml"/>
  <Override PartName="/ppt/ink/ink695.xml" ContentType="application/inkml+xml"/>
  <Override PartName="/ppt/ink/ink696.xml" ContentType="application/inkml+xml"/>
  <Override PartName="/ppt/ink/ink697.xml" ContentType="application/inkml+xml"/>
  <Override PartName="/ppt/ink/ink698.xml" ContentType="application/inkml+xml"/>
  <Override PartName="/ppt/ink/ink699.xml" ContentType="application/inkml+xml"/>
  <Override PartName="/ppt/ink/ink700.xml" ContentType="application/inkml+xml"/>
  <Override PartName="/ppt/ink/ink701.xml" ContentType="application/inkml+xml"/>
  <Override PartName="/ppt/ink/ink702.xml" ContentType="application/inkml+xml"/>
  <Override PartName="/ppt/ink/ink703.xml" ContentType="application/inkml+xml"/>
  <Override PartName="/ppt/ink/ink704.xml" ContentType="application/inkml+xml"/>
  <Override PartName="/ppt/ink/ink705.xml" ContentType="application/inkml+xml"/>
  <Override PartName="/ppt/ink/ink706.xml" ContentType="application/inkml+xml"/>
  <Override PartName="/ppt/ink/ink707.xml" ContentType="application/inkml+xml"/>
  <Override PartName="/ppt/ink/ink708.xml" ContentType="application/inkml+xml"/>
  <Override PartName="/ppt/ink/ink709.xml" ContentType="application/inkml+xml"/>
  <Override PartName="/ppt/ink/ink710.xml" ContentType="application/inkml+xml"/>
  <Override PartName="/ppt/ink/ink711.xml" ContentType="application/inkml+xml"/>
  <Override PartName="/ppt/ink/ink712.xml" ContentType="application/inkml+xml"/>
  <Override PartName="/ppt/ink/ink713.xml" ContentType="application/inkml+xml"/>
  <Override PartName="/ppt/ink/ink714.xml" ContentType="application/inkml+xml"/>
  <Override PartName="/ppt/ink/ink715.xml" ContentType="application/inkml+xml"/>
  <Override PartName="/ppt/ink/ink716.xml" ContentType="application/inkml+xml"/>
  <Override PartName="/ppt/ink/ink717.xml" ContentType="application/inkml+xml"/>
  <Override PartName="/ppt/ink/ink718.xml" ContentType="application/inkml+xml"/>
  <Override PartName="/ppt/ink/ink719.xml" ContentType="application/inkml+xml"/>
  <Override PartName="/ppt/ink/ink720.xml" ContentType="application/inkml+xml"/>
  <Override PartName="/ppt/ink/ink721.xml" ContentType="application/inkml+xml"/>
  <Override PartName="/ppt/ink/ink722.xml" ContentType="application/inkml+xml"/>
  <Override PartName="/ppt/ink/ink723.xml" ContentType="application/inkml+xml"/>
  <Override PartName="/ppt/ink/ink724.xml" ContentType="application/inkml+xml"/>
  <Override PartName="/ppt/ink/ink725.xml" ContentType="application/inkml+xml"/>
  <Override PartName="/ppt/ink/ink726.xml" ContentType="application/inkml+xml"/>
  <Override PartName="/ppt/ink/ink727.xml" ContentType="application/inkml+xml"/>
  <Override PartName="/ppt/ink/ink728.xml" ContentType="application/inkml+xml"/>
  <Override PartName="/ppt/ink/ink729.xml" ContentType="application/inkml+xml"/>
  <Override PartName="/ppt/ink/ink730.xml" ContentType="application/inkml+xml"/>
  <Override PartName="/ppt/ink/ink731.xml" ContentType="application/inkml+xml"/>
  <Override PartName="/ppt/ink/ink732.xml" ContentType="application/inkml+xml"/>
  <Override PartName="/ppt/ink/ink733.xml" ContentType="application/inkml+xml"/>
  <Override PartName="/ppt/ink/ink734.xml" ContentType="application/inkml+xml"/>
  <Override PartName="/ppt/ink/ink735.xml" ContentType="application/inkml+xml"/>
  <Override PartName="/ppt/ink/ink736.xml" ContentType="application/inkml+xml"/>
  <Override PartName="/ppt/ink/ink737.xml" ContentType="application/inkml+xml"/>
  <Override PartName="/ppt/ink/ink738.xml" ContentType="application/inkml+xml"/>
  <Override PartName="/ppt/ink/ink739.xml" ContentType="application/inkml+xml"/>
  <Override PartName="/ppt/ink/ink740.xml" ContentType="application/inkml+xml"/>
  <Override PartName="/ppt/ink/ink741.xml" ContentType="application/inkml+xml"/>
  <Override PartName="/ppt/ink/ink742.xml" ContentType="application/inkml+xml"/>
  <Override PartName="/ppt/ink/ink743.xml" ContentType="application/inkml+xml"/>
  <Override PartName="/ppt/ink/ink744.xml" ContentType="application/inkml+xml"/>
  <Override PartName="/ppt/ink/ink745.xml" ContentType="application/inkml+xml"/>
  <Override PartName="/ppt/ink/ink746.xml" ContentType="application/inkml+xml"/>
  <Override PartName="/ppt/ink/ink747.xml" ContentType="application/inkml+xml"/>
  <Override PartName="/ppt/ink/ink748.xml" ContentType="application/inkml+xml"/>
  <Override PartName="/ppt/ink/ink749.xml" ContentType="application/inkml+xml"/>
  <Override PartName="/ppt/ink/ink750.xml" ContentType="application/inkml+xml"/>
  <Override PartName="/ppt/ink/ink751.xml" ContentType="application/inkml+xml"/>
  <Override PartName="/ppt/ink/ink752.xml" ContentType="application/inkml+xml"/>
  <Override PartName="/ppt/ink/ink753.xml" ContentType="application/inkml+xml"/>
  <Override PartName="/ppt/ink/ink754.xml" ContentType="application/inkml+xml"/>
  <Override PartName="/ppt/ink/ink755.xml" ContentType="application/inkml+xml"/>
  <Override PartName="/ppt/ink/ink756.xml" ContentType="application/inkml+xml"/>
  <Override PartName="/ppt/ink/ink757.xml" ContentType="application/inkml+xml"/>
  <Override PartName="/ppt/ink/ink758.xml" ContentType="application/inkml+xml"/>
  <Override PartName="/ppt/ink/ink759.xml" ContentType="application/inkml+xml"/>
  <Override PartName="/ppt/ink/ink760.xml" ContentType="application/inkml+xml"/>
  <Override PartName="/ppt/ink/ink761.xml" ContentType="application/inkml+xml"/>
  <Override PartName="/ppt/ink/ink762.xml" ContentType="application/inkml+xml"/>
  <Override PartName="/ppt/ink/ink763.xml" ContentType="application/inkml+xml"/>
  <Override PartName="/ppt/ink/ink764.xml" ContentType="application/inkml+xml"/>
  <Override PartName="/ppt/ink/ink765.xml" ContentType="application/inkml+xml"/>
  <Override PartName="/ppt/ink/ink766.xml" ContentType="application/inkml+xml"/>
  <Override PartName="/ppt/ink/ink767.xml" ContentType="application/inkml+xml"/>
  <Override PartName="/ppt/ink/ink768.xml" ContentType="application/inkml+xml"/>
  <Override PartName="/ppt/ink/ink769.xml" ContentType="application/inkml+xml"/>
  <Override PartName="/ppt/ink/ink770.xml" ContentType="application/inkml+xml"/>
  <Override PartName="/ppt/ink/ink771.xml" ContentType="application/inkml+xml"/>
  <Override PartName="/ppt/ink/ink772.xml" ContentType="application/inkml+xml"/>
  <Override PartName="/ppt/ink/ink773.xml" ContentType="application/inkml+xml"/>
  <Override PartName="/ppt/ink/ink774.xml" ContentType="application/inkml+xml"/>
  <Override PartName="/ppt/ink/ink775.xml" ContentType="application/inkml+xml"/>
  <Override PartName="/ppt/ink/ink776.xml" ContentType="application/inkml+xml"/>
  <Override PartName="/ppt/ink/ink777.xml" ContentType="application/inkml+xml"/>
  <Override PartName="/ppt/ink/ink778.xml" ContentType="application/inkml+xml"/>
  <Override PartName="/ppt/ink/ink779.xml" ContentType="application/inkml+xml"/>
  <Override PartName="/ppt/ink/ink780.xml" ContentType="application/inkml+xml"/>
  <Override PartName="/ppt/ink/ink781.xml" ContentType="application/inkml+xml"/>
  <Override PartName="/ppt/ink/ink782.xml" ContentType="application/inkml+xml"/>
  <Override PartName="/ppt/ink/ink783.xml" ContentType="application/inkml+xml"/>
  <Override PartName="/ppt/ink/ink784.xml" ContentType="application/inkml+xml"/>
  <Override PartName="/ppt/ink/ink785.xml" ContentType="application/inkml+xml"/>
  <Override PartName="/ppt/ink/ink786.xml" ContentType="application/inkml+xml"/>
  <Override PartName="/ppt/ink/ink787.xml" ContentType="application/inkml+xml"/>
  <Override PartName="/ppt/ink/ink788.xml" ContentType="application/inkml+xml"/>
  <Override PartName="/ppt/ink/ink789.xml" ContentType="application/inkml+xml"/>
  <Override PartName="/ppt/ink/ink790.xml" ContentType="application/inkml+xml"/>
  <Override PartName="/ppt/ink/ink791.xml" ContentType="application/inkml+xml"/>
  <Override PartName="/ppt/ink/ink792.xml" ContentType="application/inkml+xml"/>
  <Override PartName="/ppt/ink/ink793.xml" ContentType="application/inkml+xml"/>
  <Override PartName="/ppt/ink/ink794.xml" ContentType="application/inkml+xml"/>
  <Override PartName="/ppt/ink/ink795.xml" ContentType="application/inkml+xml"/>
  <Override PartName="/ppt/ink/ink796.xml" ContentType="application/inkml+xml"/>
  <Override PartName="/ppt/ink/ink797.xml" ContentType="application/inkml+xml"/>
  <Override PartName="/ppt/ink/ink798.xml" ContentType="application/inkml+xml"/>
  <Override PartName="/ppt/ink/ink799.xml" ContentType="application/inkml+xml"/>
  <Override PartName="/ppt/ink/ink800.xml" ContentType="application/inkml+xml"/>
  <Override PartName="/ppt/ink/ink801.xml" ContentType="application/inkml+xml"/>
  <Override PartName="/ppt/ink/ink802.xml" ContentType="application/inkml+xml"/>
  <Override PartName="/ppt/ink/ink803.xml" ContentType="application/inkml+xml"/>
  <Override PartName="/ppt/ink/ink804.xml" ContentType="application/inkml+xml"/>
  <Override PartName="/ppt/ink/ink805.xml" ContentType="application/inkml+xml"/>
  <Override PartName="/ppt/ink/ink806.xml" ContentType="application/inkml+xml"/>
  <Override PartName="/ppt/ink/ink807.xml" ContentType="application/inkml+xml"/>
  <Override PartName="/ppt/ink/ink808.xml" ContentType="application/inkml+xml"/>
  <Override PartName="/ppt/ink/ink809.xml" ContentType="application/inkml+xml"/>
  <Override PartName="/ppt/ink/ink810.xml" ContentType="application/inkml+xml"/>
  <Override PartName="/ppt/ink/ink811.xml" ContentType="application/inkml+xml"/>
  <Override PartName="/ppt/ink/ink812.xml" ContentType="application/inkml+xml"/>
  <Override PartName="/ppt/ink/ink813.xml" ContentType="application/inkml+xml"/>
  <Override PartName="/ppt/ink/ink814.xml" ContentType="application/inkml+xml"/>
  <Override PartName="/ppt/ink/ink815.xml" ContentType="application/inkml+xml"/>
  <Override PartName="/ppt/ink/ink816.xml" ContentType="application/inkml+xml"/>
  <Override PartName="/ppt/ink/ink817.xml" ContentType="application/inkml+xml"/>
  <Override PartName="/ppt/ink/ink818.xml" ContentType="application/inkml+xml"/>
  <Override PartName="/ppt/ink/ink819.xml" ContentType="application/inkml+xml"/>
  <Override PartName="/ppt/ink/ink820.xml" ContentType="application/inkml+xml"/>
  <Override PartName="/ppt/ink/ink821.xml" ContentType="application/inkml+xml"/>
  <Override PartName="/ppt/ink/ink822.xml" ContentType="application/inkml+xml"/>
  <Override PartName="/ppt/ink/ink823.xml" ContentType="application/inkml+xml"/>
  <Override PartName="/ppt/ink/ink824.xml" ContentType="application/inkml+xml"/>
  <Override PartName="/ppt/ink/ink825.xml" ContentType="application/inkml+xml"/>
  <Override PartName="/ppt/ink/ink826.xml" ContentType="application/inkml+xml"/>
  <Override PartName="/ppt/ink/ink827.xml" ContentType="application/inkml+xml"/>
  <Override PartName="/ppt/ink/ink828.xml" ContentType="application/inkml+xml"/>
  <Override PartName="/ppt/ink/ink829.xml" ContentType="application/inkml+xml"/>
  <Override PartName="/ppt/ink/ink830.xml" ContentType="application/inkml+xml"/>
  <Override PartName="/ppt/ink/ink831.xml" ContentType="application/inkml+xml"/>
  <Override PartName="/ppt/ink/ink832.xml" ContentType="application/inkml+xml"/>
  <Override PartName="/ppt/ink/ink833.xml" ContentType="application/inkml+xml"/>
  <Override PartName="/ppt/ink/ink834.xml" ContentType="application/inkml+xml"/>
  <Override PartName="/ppt/ink/ink835.xml" ContentType="application/inkml+xml"/>
  <Override PartName="/ppt/ink/ink836.xml" ContentType="application/inkml+xml"/>
  <Override PartName="/ppt/ink/ink837.xml" ContentType="application/inkml+xml"/>
  <Override PartName="/ppt/ink/ink838.xml" ContentType="application/inkml+xml"/>
  <Override PartName="/ppt/ink/ink839.xml" ContentType="application/inkml+xml"/>
  <Override PartName="/ppt/ink/ink840.xml" ContentType="application/inkml+xml"/>
  <Override PartName="/ppt/ink/ink841.xml" ContentType="application/inkml+xml"/>
  <Override PartName="/ppt/ink/ink842.xml" ContentType="application/inkml+xml"/>
  <Override PartName="/ppt/ink/ink843.xml" ContentType="application/inkml+xml"/>
  <Override PartName="/ppt/ink/ink844.xml" ContentType="application/inkml+xml"/>
  <Override PartName="/ppt/ink/ink845.xml" ContentType="application/inkml+xml"/>
  <Override PartName="/ppt/ink/ink846.xml" ContentType="application/inkml+xml"/>
  <Override PartName="/ppt/ink/ink847.xml" ContentType="application/inkml+xml"/>
  <Override PartName="/ppt/ink/ink848.xml" ContentType="application/inkml+xml"/>
  <Override PartName="/ppt/ink/ink849.xml" ContentType="application/inkml+xml"/>
  <Override PartName="/ppt/ink/ink850.xml" ContentType="application/inkml+xml"/>
  <Override PartName="/ppt/ink/ink851.xml" ContentType="application/inkml+xml"/>
  <Override PartName="/ppt/ink/ink852.xml" ContentType="application/inkml+xml"/>
  <Override PartName="/ppt/ink/ink853.xml" ContentType="application/inkml+xml"/>
  <Override PartName="/ppt/ink/ink854.xml" ContentType="application/inkml+xml"/>
  <Override PartName="/ppt/ink/ink855.xml" ContentType="application/inkml+xml"/>
  <Override PartName="/ppt/ink/ink856.xml" ContentType="application/inkml+xml"/>
  <Override PartName="/ppt/ink/ink857.xml" ContentType="application/inkml+xml"/>
  <Override PartName="/ppt/ink/ink858.xml" ContentType="application/inkml+xml"/>
  <Override PartName="/ppt/ink/ink859.xml" ContentType="application/inkml+xml"/>
  <Override PartName="/ppt/ink/ink860.xml" ContentType="application/inkml+xml"/>
  <Override PartName="/ppt/ink/ink861.xml" ContentType="application/inkml+xml"/>
  <Override PartName="/ppt/ink/ink862.xml" ContentType="application/inkml+xml"/>
  <Override PartName="/ppt/ink/ink863.xml" ContentType="application/inkml+xml"/>
  <Override PartName="/ppt/ink/ink864.xml" ContentType="application/inkml+xml"/>
  <Override PartName="/ppt/ink/ink865.xml" ContentType="application/inkml+xml"/>
  <Override PartName="/ppt/ink/ink866.xml" ContentType="application/inkml+xml"/>
  <Override PartName="/ppt/ink/ink867.xml" ContentType="application/inkml+xml"/>
  <Override PartName="/ppt/ink/ink868.xml" ContentType="application/inkml+xml"/>
  <Override PartName="/ppt/ink/ink869.xml" ContentType="application/inkml+xml"/>
  <Override PartName="/ppt/ink/ink870.xml" ContentType="application/inkml+xml"/>
  <Override PartName="/ppt/ink/ink871.xml" ContentType="application/inkml+xml"/>
  <Override PartName="/ppt/ink/ink872.xml" ContentType="application/inkml+xml"/>
  <Override PartName="/ppt/ink/ink873.xml" ContentType="application/inkml+xml"/>
  <Override PartName="/ppt/ink/ink874.xml" ContentType="application/inkml+xml"/>
  <Override PartName="/ppt/ink/ink875.xml" ContentType="application/inkml+xml"/>
  <Override PartName="/ppt/ink/ink876.xml" ContentType="application/inkml+xml"/>
  <Override PartName="/ppt/ink/ink877.xml" ContentType="application/inkml+xml"/>
  <Override PartName="/ppt/ink/ink878.xml" ContentType="application/inkml+xml"/>
  <Override PartName="/ppt/ink/ink879.xml" ContentType="application/inkml+xml"/>
  <Override PartName="/ppt/ink/ink880.xml" ContentType="application/inkml+xml"/>
  <Override PartName="/ppt/ink/ink881.xml" ContentType="application/inkml+xml"/>
  <Override PartName="/ppt/ink/ink882.xml" ContentType="application/inkml+xml"/>
  <Override PartName="/ppt/ink/ink883.xml" ContentType="application/inkml+xml"/>
  <Override PartName="/ppt/ink/ink884.xml" ContentType="application/inkml+xml"/>
  <Override PartName="/ppt/ink/ink885.xml" ContentType="application/inkml+xml"/>
  <Override PartName="/ppt/ink/ink886.xml" ContentType="application/inkml+xml"/>
  <Override PartName="/ppt/ink/ink887.xml" ContentType="application/inkml+xml"/>
  <Override PartName="/ppt/ink/ink888.xml" ContentType="application/inkml+xml"/>
  <Override PartName="/ppt/ink/ink889.xml" ContentType="application/inkml+xml"/>
  <Override PartName="/ppt/ink/ink890.xml" ContentType="application/inkml+xml"/>
  <Override PartName="/ppt/ink/ink891.xml" ContentType="application/inkml+xml"/>
  <Override PartName="/ppt/ink/ink892.xml" ContentType="application/inkml+xml"/>
  <Override PartName="/ppt/ink/ink893.xml" ContentType="application/inkml+xml"/>
  <Override PartName="/ppt/ink/ink894.xml" ContentType="application/inkml+xml"/>
  <Override PartName="/ppt/ink/ink895.xml" ContentType="application/inkml+xml"/>
  <Override PartName="/ppt/ink/ink896.xml" ContentType="application/inkml+xml"/>
  <Override PartName="/ppt/ink/ink897.xml" ContentType="application/inkml+xml"/>
  <Override PartName="/ppt/ink/ink898.xml" ContentType="application/inkml+xml"/>
  <Override PartName="/ppt/ink/ink899.xml" ContentType="application/inkml+xml"/>
  <Override PartName="/ppt/ink/ink900.xml" ContentType="application/inkml+xml"/>
  <Override PartName="/ppt/ink/ink901.xml" ContentType="application/inkml+xml"/>
  <Override PartName="/ppt/ink/ink902.xml" ContentType="application/inkml+xml"/>
  <Override PartName="/ppt/ink/ink903.xml" ContentType="application/inkml+xml"/>
  <Override PartName="/ppt/ink/ink904.xml" ContentType="application/inkml+xml"/>
  <Override PartName="/ppt/ink/ink905.xml" ContentType="application/inkml+xml"/>
  <Override PartName="/ppt/ink/ink906.xml" ContentType="application/inkml+xml"/>
  <Override PartName="/ppt/ink/ink907.xml" ContentType="application/inkml+xml"/>
  <Override PartName="/ppt/ink/ink908.xml" ContentType="application/inkml+xml"/>
  <Override PartName="/ppt/ink/ink909.xml" ContentType="application/inkml+xml"/>
  <Override PartName="/ppt/ink/ink910.xml" ContentType="application/inkml+xml"/>
  <Override PartName="/ppt/ink/ink911.xml" ContentType="application/inkml+xml"/>
  <Override PartName="/ppt/ink/ink912.xml" ContentType="application/inkml+xml"/>
  <Override PartName="/ppt/ink/ink913.xml" ContentType="application/inkml+xml"/>
  <Override PartName="/ppt/ink/ink914.xml" ContentType="application/inkml+xml"/>
  <Override PartName="/ppt/ink/ink915.xml" ContentType="application/inkml+xml"/>
  <Override PartName="/ppt/ink/ink916.xml" ContentType="application/inkml+xml"/>
  <Override PartName="/ppt/ink/ink917.xml" ContentType="application/inkml+xml"/>
  <Override PartName="/ppt/ink/ink918.xml" ContentType="application/inkml+xml"/>
  <Override PartName="/ppt/ink/ink919.xml" ContentType="application/inkml+xml"/>
  <Override PartName="/ppt/ink/ink920.xml" ContentType="application/inkml+xml"/>
  <Override PartName="/ppt/ink/ink921.xml" ContentType="application/inkml+xml"/>
  <Override PartName="/ppt/ink/ink922.xml" ContentType="application/inkml+xml"/>
  <Override PartName="/ppt/ink/ink923.xml" ContentType="application/inkml+xml"/>
  <Override PartName="/ppt/ink/ink924.xml" ContentType="application/inkml+xml"/>
  <Override PartName="/ppt/ink/ink925.xml" ContentType="application/inkml+xml"/>
  <Override PartName="/ppt/ink/ink926.xml" ContentType="application/inkml+xml"/>
  <Override PartName="/ppt/ink/ink927.xml" ContentType="application/inkml+xml"/>
  <Override PartName="/ppt/ink/ink928.xml" ContentType="application/inkml+xml"/>
  <Override PartName="/ppt/ink/ink929.xml" ContentType="application/inkml+xml"/>
  <Override PartName="/ppt/ink/ink930.xml" ContentType="application/inkml+xml"/>
  <Override PartName="/ppt/ink/ink931.xml" ContentType="application/inkml+xml"/>
  <Override PartName="/ppt/ink/ink932.xml" ContentType="application/inkml+xml"/>
  <Override PartName="/ppt/ink/ink933.xml" ContentType="application/inkml+xml"/>
  <Override PartName="/ppt/ink/ink934.xml" ContentType="application/inkml+xml"/>
  <Override PartName="/ppt/ink/ink935.xml" ContentType="application/inkml+xml"/>
  <Override PartName="/ppt/ink/ink936.xml" ContentType="application/inkml+xml"/>
  <Override PartName="/ppt/ink/ink937.xml" ContentType="application/inkml+xml"/>
  <Override PartName="/ppt/ink/ink938.xml" ContentType="application/inkml+xml"/>
  <Override PartName="/ppt/ink/ink939.xml" ContentType="application/inkml+xml"/>
  <Override PartName="/ppt/ink/ink940.xml" ContentType="application/inkml+xml"/>
  <Override PartName="/ppt/ink/ink941.xml" ContentType="application/inkml+xml"/>
  <Override PartName="/ppt/ink/ink942.xml" ContentType="application/inkml+xml"/>
  <Override PartName="/ppt/ink/ink943.xml" ContentType="application/inkml+xml"/>
  <Override PartName="/ppt/ink/ink944.xml" ContentType="application/inkml+xml"/>
  <Override PartName="/ppt/ink/ink945.xml" ContentType="application/inkml+xml"/>
  <Override PartName="/ppt/ink/ink946.xml" ContentType="application/inkml+xml"/>
  <Override PartName="/ppt/ink/ink947.xml" ContentType="application/inkml+xml"/>
  <Override PartName="/ppt/ink/ink948.xml" ContentType="application/inkml+xml"/>
  <Override PartName="/ppt/ink/ink949.xml" ContentType="application/inkml+xml"/>
  <Override PartName="/ppt/ink/ink950.xml" ContentType="application/inkml+xml"/>
  <Override PartName="/ppt/ink/ink951.xml" ContentType="application/inkml+xml"/>
  <Override PartName="/ppt/ink/ink952.xml" ContentType="application/inkml+xml"/>
  <Override PartName="/ppt/ink/ink953.xml" ContentType="application/inkml+xml"/>
  <Override PartName="/ppt/ink/ink954.xml" ContentType="application/inkml+xml"/>
  <Override PartName="/ppt/ink/ink955.xml" ContentType="application/inkml+xml"/>
  <Override PartName="/ppt/ink/ink956.xml" ContentType="application/inkml+xml"/>
  <Override PartName="/ppt/ink/ink957.xml" ContentType="application/inkml+xml"/>
  <Override PartName="/ppt/ink/ink958.xml" ContentType="application/inkml+xml"/>
  <Override PartName="/ppt/ink/ink959.xml" ContentType="application/inkml+xml"/>
  <Override PartName="/ppt/ink/ink960.xml" ContentType="application/inkml+xml"/>
  <Override PartName="/ppt/ink/ink961.xml" ContentType="application/inkml+xml"/>
  <Override PartName="/ppt/ink/ink962.xml" ContentType="application/inkml+xml"/>
  <Override PartName="/ppt/ink/ink963.xml" ContentType="application/inkml+xml"/>
  <Override PartName="/ppt/ink/ink964.xml" ContentType="application/inkml+xml"/>
  <Override PartName="/ppt/ink/ink965.xml" ContentType="application/inkml+xml"/>
  <Override PartName="/ppt/ink/ink966.xml" ContentType="application/inkml+xml"/>
  <Override PartName="/ppt/ink/ink967.xml" ContentType="application/inkml+xml"/>
  <Override PartName="/ppt/ink/ink968.xml" ContentType="application/inkml+xml"/>
  <Override PartName="/ppt/ink/ink969.xml" ContentType="application/inkml+xml"/>
  <Override PartName="/ppt/ink/ink970.xml" ContentType="application/inkml+xml"/>
  <Override PartName="/ppt/ink/ink971.xml" ContentType="application/inkml+xml"/>
  <Override PartName="/ppt/ink/ink972.xml" ContentType="application/inkml+xml"/>
  <Override PartName="/ppt/ink/ink973.xml" ContentType="application/inkml+xml"/>
  <Override PartName="/ppt/ink/ink974.xml" ContentType="application/inkml+xml"/>
  <Override PartName="/ppt/ink/ink975.xml" ContentType="application/inkml+xml"/>
  <Override PartName="/ppt/ink/ink976.xml" ContentType="application/inkml+xml"/>
  <Override PartName="/ppt/ink/ink977.xml" ContentType="application/inkml+xml"/>
  <Override PartName="/ppt/ink/ink978.xml" ContentType="application/inkml+xml"/>
  <Override PartName="/ppt/ink/ink979.xml" ContentType="application/inkml+xml"/>
  <Override PartName="/ppt/ink/ink980.xml" ContentType="application/inkml+xml"/>
  <Override PartName="/ppt/ink/ink981.xml" ContentType="application/inkml+xml"/>
  <Override PartName="/ppt/ink/ink982.xml" ContentType="application/inkml+xml"/>
  <Override PartName="/ppt/ink/ink983.xml" ContentType="application/inkml+xml"/>
  <Override PartName="/ppt/ink/ink984.xml" ContentType="application/inkml+xml"/>
  <Override PartName="/ppt/ink/ink985.xml" ContentType="application/inkml+xml"/>
  <Override PartName="/ppt/ink/ink986.xml" ContentType="application/inkml+xml"/>
  <Override PartName="/ppt/ink/ink987.xml" ContentType="application/inkml+xml"/>
  <Override PartName="/ppt/ink/ink988.xml" ContentType="application/inkml+xml"/>
  <Override PartName="/ppt/ink/ink989.xml" ContentType="application/inkml+xml"/>
  <Override PartName="/ppt/ink/ink990.xml" ContentType="application/inkml+xml"/>
  <Override PartName="/ppt/ink/ink991.xml" ContentType="application/inkml+xml"/>
  <Override PartName="/ppt/ink/ink992.xml" ContentType="application/inkml+xml"/>
  <Override PartName="/ppt/ink/ink993.xml" ContentType="application/inkml+xml"/>
  <Override PartName="/ppt/ink/ink994.xml" ContentType="application/inkml+xml"/>
  <Override PartName="/ppt/ink/ink995.xml" ContentType="application/inkml+xml"/>
  <Override PartName="/ppt/ink/ink996.xml" ContentType="application/inkml+xml"/>
  <Override PartName="/ppt/ink/ink997.xml" ContentType="application/inkml+xml"/>
  <Override PartName="/ppt/ink/ink998.xml" ContentType="application/inkml+xml"/>
  <Override PartName="/ppt/ink/ink999.xml" ContentType="application/inkml+xml"/>
  <Override PartName="/ppt/ink/ink1000.xml" ContentType="application/inkml+xml"/>
  <Override PartName="/ppt/ink/ink1001.xml" ContentType="application/inkml+xml"/>
  <Override PartName="/ppt/ink/ink1002.xml" ContentType="application/inkml+xml"/>
  <Override PartName="/ppt/ink/ink1003.xml" ContentType="application/inkml+xml"/>
  <Override PartName="/ppt/ink/ink1004.xml" ContentType="application/inkml+xml"/>
  <Override PartName="/ppt/ink/ink1005.xml" ContentType="application/inkml+xml"/>
  <Override PartName="/ppt/ink/ink1006.xml" ContentType="application/inkml+xml"/>
  <Override PartName="/ppt/ink/ink1007.xml" ContentType="application/inkml+xml"/>
  <Override PartName="/ppt/ink/ink1008.xml" ContentType="application/inkml+xml"/>
  <Override PartName="/ppt/ink/ink1009.xml" ContentType="application/inkml+xml"/>
  <Override PartName="/ppt/ink/ink1010.xml" ContentType="application/inkml+xml"/>
  <Override PartName="/ppt/ink/ink1011.xml" ContentType="application/inkml+xml"/>
  <Override PartName="/ppt/ink/ink1012.xml" ContentType="application/inkml+xml"/>
  <Override PartName="/ppt/ink/ink1013.xml" ContentType="application/inkml+xml"/>
  <Override PartName="/ppt/ink/ink1014.xml" ContentType="application/inkml+xml"/>
  <Override PartName="/ppt/ink/ink1015.xml" ContentType="application/inkml+xml"/>
  <Override PartName="/ppt/ink/ink1016.xml" ContentType="application/inkml+xml"/>
  <Override PartName="/ppt/ink/ink1017.xml" ContentType="application/inkml+xml"/>
  <Override PartName="/ppt/ink/ink1018.xml" ContentType="application/inkml+xml"/>
  <Override PartName="/ppt/ink/ink1019.xml" ContentType="application/inkml+xml"/>
  <Override PartName="/ppt/ink/ink1020.xml" ContentType="application/inkml+xml"/>
  <Override PartName="/ppt/ink/ink1021.xml" ContentType="application/inkml+xml"/>
  <Override PartName="/ppt/ink/ink1022.xml" ContentType="application/inkml+xml"/>
  <Override PartName="/ppt/ink/ink1023.xml" ContentType="application/inkml+xml"/>
  <Override PartName="/ppt/ink/ink1024.xml" ContentType="application/inkml+xml"/>
  <Override PartName="/ppt/ink/ink1025.xml" ContentType="application/inkml+xml"/>
  <Override PartName="/ppt/ink/ink1026.xml" ContentType="application/inkml+xml"/>
  <Override PartName="/ppt/ink/ink1027.xml" ContentType="application/inkml+xml"/>
  <Override PartName="/ppt/ink/ink1028.xml" ContentType="application/inkml+xml"/>
  <Override PartName="/ppt/ink/ink1029.xml" ContentType="application/inkml+xml"/>
  <Override PartName="/ppt/ink/ink1030.xml" ContentType="application/inkml+xml"/>
  <Override PartName="/ppt/ink/ink1031.xml" ContentType="application/inkml+xml"/>
  <Override PartName="/ppt/ink/ink1032.xml" ContentType="application/inkml+xml"/>
  <Override PartName="/ppt/ink/ink1033.xml" ContentType="application/inkml+xml"/>
  <Override PartName="/ppt/ink/ink1034.xml" ContentType="application/inkml+xml"/>
  <Override PartName="/ppt/ink/ink1035.xml" ContentType="application/inkml+xml"/>
  <Override PartName="/ppt/ink/ink1036.xml" ContentType="application/inkml+xml"/>
  <Override PartName="/ppt/ink/ink1037.xml" ContentType="application/inkml+xml"/>
  <Override PartName="/ppt/ink/ink1038.xml" ContentType="application/inkml+xml"/>
  <Override PartName="/ppt/ink/ink1039.xml" ContentType="application/inkml+xml"/>
  <Override PartName="/ppt/ink/ink1040.xml" ContentType="application/inkml+xml"/>
  <Override PartName="/ppt/ink/ink1041.xml" ContentType="application/inkml+xml"/>
  <Override PartName="/ppt/ink/ink1042.xml" ContentType="application/inkml+xml"/>
  <Override PartName="/ppt/ink/ink1043.xml" ContentType="application/inkml+xml"/>
  <Override PartName="/ppt/ink/ink1044.xml" ContentType="application/inkml+xml"/>
  <Override PartName="/ppt/ink/ink1045.xml" ContentType="application/inkml+xml"/>
  <Override PartName="/ppt/ink/ink1046.xml" ContentType="application/inkml+xml"/>
  <Override PartName="/ppt/ink/ink1047.xml" ContentType="application/inkml+xml"/>
  <Override PartName="/ppt/ink/ink1048.xml" ContentType="application/inkml+xml"/>
  <Override PartName="/ppt/ink/ink1049.xml" ContentType="application/inkml+xml"/>
  <Override PartName="/ppt/ink/ink1050.xml" ContentType="application/inkml+xml"/>
  <Override PartName="/ppt/ink/ink1051.xml" ContentType="application/inkml+xml"/>
  <Override PartName="/ppt/ink/ink1052.xml" ContentType="application/inkml+xml"/>
  <Override PartName="/ppt/ink/ink1053.xml" ContentType="application/inkml+xml"/>
  <Override PartName="/ppt/ink/ink1054.xml" ContentType="application/inkml+xml"/>
  <Override PartName="/ppt/ink/ink1055.xml" ContentType="application/inkml+xml"/>
  <Override PartName="/ppt/ink/ink1056.xml" ContentType="application/inkml+xml"/>
  <Override PartName="/ppt/ink/ink1057.xml" ContentType="application/inkml+xml"/>
  <Override PartName="/ppt/ink/ink1058.xml" ContentType="application/inkml+xml"/>
  <Override PartName="/ppt/ink/ink1059.xml" ContentType="application/inkml+xml"/>
  <Override PartName="/ppt/ink/ink1060.xml" ContentType="application/inkml+xml"/>
  <Override PartName="/ppt/ink/ink1061.xml" ContentType="application/inkml+xml"/>
  <Override PartName="/ppt/ink/ink1062.xml" ContentType="application/inkml+xml"/>
  <Override PartName="/ppt/ink/ink1063.xml" ContentType="application/inkml+xml"/>
  <Override PartName="/ppt/ink/ink1064.xml" ContentType="application/inkml+xml"/>
  <Override PartName="/ppt/ink/ink1065.xml" ContentType="application/inkml+xml"/>
  <Override PartName="/ppt/ink/ink1066.xml" ContentType="application/inkml+xml"/>
  <Override PartName="/ppt/ink/ink1067.xml" ContentType="application/inkml+xml"/>
  <Override PartName="/ppt/ink/ink1068.xml" ContentType="application/inkml+xml"/>
  <Override PartName="/ppt/ink/ink1069.xml" ContentType="application/inkml+xml"/>
  <Override PartName="/ppt/ink/ink1070.xml" ContentType="application/inkml+xml"/>
  <Override PartName="/ppt/ink/ink1071.xml" ContentType="application/inkml+xml"/>
  <Override PartName="/ppt/ink/ink1072.xml" ContentType="application/inkml+xml"/>
  <Override PartName="/ppt/ink/ink1073.xml" ContentType="application/inkml+xml"/>
  <Override PartName="/ppt/ink/ink1074.xml" ContentType="application/inkml+xml"/>
  <Override PartName="/ppt/ink/ink1075.xml" ContentType="application/inkml+xml"/>
  <Override PartName="/ppt/ink/ink1076.xml" ContentType="application/inkml+xml"/>
  <Override PartName="/ppt/ink/ink1077.xml" ContentType="application/inkml+xml"/>
  <Override PartName="/ppt/ink/ink1078.xml" ContentType="application/inkml+xml"/>
  <Override PartName="/ppt/ink/ink1079.xml" ContentType="application/inkml+xml"/>
  <Override PartName="/ppt/ink/ink1080.xml" ContentType="application/inkml+xml"/>
  <Override PartName="/ppt/ink/ink1081.xml" ContentType="application/inkml+xml"/>
  <Override PartName="/ppt/ink/ink1082.xml" ContentType="application/inkml+xml"/>
  <Override PartName="/ppt/ink/ink1083.xml" ContentType="application/inkml+xml"/>
  <Override PartName="/ppt/ink/ink1084.xml" ContentType="application/inkml+xml"/>
  <Override PartName="/ppt/ink/ink1085.xml" ContentType="application/inkml+xml"/>
  <Override PartName="/ppt/ink/ink1086.xml" ContentType="application/inkml+xml"/>
  <Override PartName="/ppt/ink/ink1087.xml" ContentType="application/inkml+xml"/>
  <Override PartName="/ppt/ink/ink1088.xml" ContentType="application/inkml+xml"/>
  <Override PartName="/ppt/ink/ink1089.xml" ContentType="application/inkml+xml"/>
  <Override PartName="/ppt/ink/ink1090.xml" ContentType="application/inkml+xml"/>
  <Override PartName="/ppt/ink/ink1091.xml" ContentType="application/inkml+xml"/>
  <Override PartName="/ppt/ink/ink1092.xml" ContentType="application/inkml+xml"/>
  <Override PartName="/ppt/ink/ink1093.xml" ContentType="application/inkml+xml"/>
  <Override PartName="/ppt/ink/ink1094.xml" ContentType="application/inkml+xml"/>
  <Override PartName="/ppt/ink/ink1095.xml" ContentType="application/inkml+xml"/>
  <Override PartName="/ppt/ink/ink1096.xml" ContentType="application/inkml+xml"/>
  <Override PartName="/ppt/ink/ink1097.xml" ContentType="application/inkml+xml"/>
  <Override PartName="/ppt/ink/ink1098.xml" ContentType="application/inkml+xml"/>
  <Override PartName="/ppt/ink/ink1099.xml" ContentType="application/inkml+xml"/>
  <Override PartName="/ppt/ink/ink1100.xml" ContentType="application/inkml+xml"/>
  <Override PartName="/ppt/ink/ink1101.xml" ContentType="application/inkml+xml"/>
  <Override PartName="/ppt/ink/ink1102.xml" ContentType="application/inkml+xml"/>
  <Override PartName="/ppt/ink/ink1103.xml" ContentType="application/inkml+xml"/>
  <Override PartName="/ppt/ink/ink1104.xml" ContentType="application/inkml+xml"/>
  <Override PartName="/ppt/ink/ink1105.xml" ContentType="application/inkml+xml"/>
  <Override PartName="/ppt/ink/ink1106.xml" ContentType="application/inkml+xml"/>
  <Override PartName="/ppt/ink/ink1107.xml" ContentType="application/inkml+xml"/>
  <Override PartName="/ppt/ink/ink1108.xml" ContentType="application/inkml+xml"/>
  <Override PartName="/ppt/ink/ink1109.xml" ContentType="application/inkml+xml"/>
  <Override PartName="/ppt/ink/ink1110.xml" ContentType="application/inkml+xml"/>
  <Override PartName="/ppt/ink/ink1111.xml" ContentType="application/inkml+xml"/>
  <Override PartName="/ppt/ink/ink1112.xml" ContentType="application/inkml+xml"/>
  <Override PartName="/ppt/ink/ink1113.xml" ContentType="application/inkml+xml"/>
  <Override PartName="/ppt/ink/ink1114.xml" ContentType="application/inkml+xml"/>
  <Override PartName="/ppt/ink/ink1115.xml" ContentType="application/inkml+xml"/>
  <Override PartName="/ppt/ink/ink1116.xml" ContentType="application/inkml+xml"/>
  <Override PartName="/ppt/ink/ink1117.xml" ContentType="application/inkml+xml"/>
  <Override PartName="/ppt/ink/ink1118.xml" ContentType="application/inkml+xml"/>
  <Override PartName="/ppt/ink/ink1119.xml" ContentType="application/inkml+xml"/>
  <Override PartName="/ppt/ink/ink1120.xml" ContentType="application/inkml+xml"/>
  <Override PartName="/ppt/ink/ink1121.xml" ContentType="application/inkml+xml"/>
  <Override PartName="/ppt/ink/ink1122.xml" ContentType="application/inkml+xml"/>
  <Override PartName="/ppt/ink/ink1123.xml" ContentType="application/inkml+xml"/>
  <Override PartName="/ppt/ink/ink1124.xml" ContentType="application/inkml+xml"/>
  <Override PartName="/ppt/ink/ink1125.xml" ContentType="application/inkml+xml"/>
  <Override PartName="/ppt/ink/ink1126.xml" ContentType="application/inkml+xml"/>
  <Override PartName="/ppt/ink/ink1127.xml" ContentType="application/inkml+xml"/>
  <Override PartName="/ppt/ink/ink1128.xml" ContentType="application/inkml+xml"/>
  <Override PartName="/ppt/ink/ink1129.xml" ContentType="application/inkml+xml"/>
  <Override PartName="/ppt/ink/ink1130.xml" ContentType="application/inkml+xml"/>
  <Override PartName="/ppt/ink/ink1131.xml" ContentType="application/inkml+xml"/>
  <Override PartName="/ppt/ink/ink1132.xml" ContentType="application/inkml+xml"/>
  <Override PartName="/ppt/ink/ink1133.xml" ContentType="application/inkml+xml"/>
  <Override PartName="/ppt/ink/ink1134.xml" ContentType="application/inkml+xml"/>
  <Override PartName="/ppt/ink/ink1135.xml" ContentType="application/inkml+xml"/>
  <Override PartName="/ppt/ink/ink1136.xml" ContentType="application/inkml+xml"/>
  <Override PartName="/ppt/ink/ink1137.xml" ContentType="application/inkml+xml"/>
  <Override PartName="/ppt/ink/ink1138.xml" ContentType="application/inkml+xml"/>
  <Override PartName="/ppt/ink/ink1139.xml" ContentType="application/inkml+xml"/>
  <Override PartName="/ppt/ink/ink1140.xml" ContentType="application/inkml+xml"/>
  <Override PartName="/ppt/ink/ink1141.xml" ContentType="application/inkml+xml"/>
  <Override PartName="/ppt/ink/ink1142.xml" ContentType="application/inkml+xml"/>
  <Override PartName="/ppt/ink/ink1143.xml" ContentType="application/inkml+xml"/>
  <Override PartName="/ppt/ink/ink1144.xml" ContentType="application/inkml+xml"/>
  <Override PartName="/ppt/ink/ink1145.xml" ContentType="application/inkml+xml"/>
  <Override PartName="/ppt/ink/ink1146.xml" ContentType="application/inkml+xml"/>
  <Override PartName="/ppt/ink/ink1147.xml" ContentType="application/inkml+xml"/>
  <Override PartName="/ppt/ink/ink1148.xml" ContentType="application/inkml+xml"/>
  <Override PartName="/ppt/ink/ink1149.xml" ContentType="application/inkml+xml"/>
  <Override PartName="/ppt/ink/ink1150.xml" ContentType="application/inkml+xml"/>
  <Override PartName="/ppt/ink/ink1151.xml" ContentType="application/inkml+xml"/>
  <Override PartName="/ppt/ink/ink1152.xml" ContentType="application/inkml+xml"/>
  <Override PartName="/ppt/ink/ink1153.xml" ContentType="application/inkml+xml"/>
  <Override PartName="/ppt/ink/ink1154.xml" ContentType="application/inkml+xml"/>
  <Override PartName="/ppt/ink/ink1155.xml" ContentType="application/inkml+xml"/>
  <Override PartName="/ppt/ink/ink1156.xml" ContentType="application/inkml+xml"/>
  <Override PartName="/ppt/ink/ink1157.xml" ContentType="application/inkml+xml"/>
  <Override PartName="/ppt/ink/ink1158.xml" ContentType="application/inkml+xml"/>
  <Override PartName="/ppt/ink/ink1159.xml" ContentType="application/inkml+xml"/>
  <Override PartName="/ppt/ink/ink1160.xml" ContentType="application/inkml+xml"/>
  <Override PartName="/ppt/ink/ink1161.xml" ContentType="application/inkml+xml"/>
  <Override PartName="/ppt/ink/ink1162.xml" ContentType="application/inkml+xml"/>
  <Override PartName="/ppt/ink/ink1163.xml" ContentType="application/inkml+xml"/>
  <Override PartName="/ppt/ink/ink1164.xml" ContentType="application/inkml+xml"/>
  <Override PartName="/ppt/ink/ink1165.xml" ContentType="application/inkml+xml"/>
  <Override PartName="/ppt/ink/ink1166.xml" ContentType="application/inkml+xml"/>
  <Override PartName="/ppt/ink/ink1167.xml" ContentType="application/inkml+xml"/>
  <Override PartName="/ppt/ink/ink1168.xml" ContentType="application/inkml+xml"/>
  <Override PartName="/ppt/ink/ink1169.xml" ContentType="application/inkml+xml"/>
  <Override PartName="/ppt/ink/ink1170.xml" ContentType="application/inkml+xml"/>
  <Override PartName="/ppt/ink/ink1171.xml" ContentType="application/inkml+xml"/>
  <Override PartName="/ppt/ink/ink1172.xml" ContentType="application/inkml+xml"/>
  <Override PartName="/ppt/ink/ink1173.xml" ContentType="application/inkml+xml"/>
  <Override PartName="/ppt/ink/ink1174.xml" ContentType="application/inkml+xml"/>
  <Override PartName="/ppt/ink/ink1175.xml" ContentType="application/inkml+xml"/>
  <Override PartName="/ppt/ink/ink1176.xml" ContentType="application/inkml+xml"/>
  <Override PartName="/ppt/ink/ink1177.xml" ContentType="application/inkml+xml"/>
  <Override PartName="/ppt/ink/ink1178.xml" ContentType="application/inkml+xml"/>
  <Override PartName="/ppt/ink/ink1179.xml" ContentType="application/inkml+xml"/>
  <Override PartName="/ppt/ink/ink1180.xml" ContentType="application/inkml+xml"/>
  <Override PartName="/ppt/ink/ink1181.xml" ContentType="application/inkml+xml"/>
  <Override PartName="/ppt/ink/ink1182.xml" ContentType="application/inkml+xml"/>
  <Override PartName="/ppt/ink/ink1183.xml" ContentType="application/inkml+xml"/>
  <Override PartName="/ppt/ink/ink1184.xml" ContentType="application/inkml+xml"/>
  <Override PartName="/ppt/ink/ink1185.xml" ContentType="application/inkml+xml"/>
  <Override PartName="/ppt/ink/ink1186.xml" ContentType="application/inkml+xml"/>
  <Override PartName="/ppt/ink/ink1187.xml" ContentType="application/inkml+xml"/>
  <Override PartName="/ppt/ink/ink1188.xml" ContentType="application/inkml+xml"/>
  <Override PartName="/ppt/ink/ink1189.xml" ContentType="application/inkml+xml"/>
  <Override PartName="/ppt/ink/ink1190.xml" ContentType="application/inkml+xml"/>
  <Override PartName="/ppt/ink/ink1191.xml" ContentType="application/inkml+xml"/>
  <Override PartName="/ppt/ink/ink1192.xml" ContentType="application/inkml+xml"/>
  <Override PartName="/ppt/ink/ink1193.xml" ContentType="application/inkml+xml"/>
  <Override PartName="/ppt/ink/ink1194.xml" ContentType="application/inkml+xml"/>
  <Override PartName="/ppt/ink/ink1195.xml" ContentType="application/inkml+xml"/>
  <Override PartName="/ppt/ink/ink1196.xml" ContentType="application/inkml+xml"/>
  <Override PartName="/ppt/ink/ink1197.xml" ContentType="application/inkml+xml"/>
  <Override PartName="/ppt/ink/ink1198.xml" ContentType="application/inkml+xml"/>
  <Override PartName="/ppt/ink/ink1199.xml" ContentType="application/inkml+xml"/>
  <Override PartName="/ppt/ink/ink1200.xml" ContentType="application/inkml+xml"/>
  <Override PartName="/ppt/ink/ink1201.xml" ContentType="application/inkml+xml"/>
  <Override PartName="/ppt/ink/ink1202.xml" ContentType="application/inkml+xml"/>
  <Override PartName="/ppt/ink/ink1203.xml" ContentType="application/inkml+xml"/>
  <Override PartName="/ppt/ink/ink1204.xml" ContentType="application/inkml+xml"/>
  <Override PartName="/ppt/ink/ink1205.xml" ContentType="application/inkml+xml"/>
  <Override PartName="/ppt/ink/ink1206.xml" ContentType="application/inkml+xml"/>
  <Override PartName="/ppt/ink/ink1207.xml" ContentType="application/inkml+xml"/>
  <Override PartName="/ppt/ink/ink1208.xml" ContentType="application/inkml+xml"/>
  <Override PartName="/ppt/ink/ink1209.xml" ContentType="application/inkml+xml"/>
  <Override PartName="/ppt/ink/ink1210.xml" ContentType="application/inkml+xml"/>
  <Override PartName="/ppt/ink/ink1211.xml" ContentType="application/inkml+xml"/>
  <Override PartName="/ppt/ink/ink1212.xml" ContentType="application/inkml+xml"/>
  <Override PartName="/ppt/ink/ink1213.xml" ContentType="application/inkml+xml"/>
  <Override PartName="/ppt/ink/ink1214.xml" ContentType="application/inkml+xml"/>
  <Override PartName="/ppt/ink/ink1215.xml" ContentType="application/inkml+xml"/>
  <Override PartName="/ppt/ink/ink1216.xml" ContentType="application/inkml+xml"/>
  <Override PartName="/ppt/ink/ink1217.xml" ContentType="application/inkml+xml"/>
  <Override PartName="/ppt/ink/ink1218.xml" ContentType="application/inkml+xml"/>
  <Override PartName="/ppt/ink/ink1219.xml" ContentType="application/inkml+xml"/>
  <Override PartName="/ppt/ink/ink1220.xml" ContentType="application/inkml+xml"/>
  <Override PartName="/ppt/ink/ink1221.xml" ContentType="application/inkml+xml"/>
  <Override PartName="/ppt/ink/ink1222.xml" ContentType="application/inkml+xml"/>
  <Override PartName="/ppt/ink/ink1223.xml" ContentType="application/inkml+xml"/>
  <Override PartName="/ppt/ink/ink1224.xml" ContentType="application/inkml+xml"/>
  <Override PartName="/ppt/ink/ink1225.xml" ContentType="application/inkml+xml"/>
  <Override PartName="/ppt/ink/ink1226.xml" ContentType="application/inkml+xml"/>
  <Override PartName="/ppt/ink/ink1227.xml" ContentType="application/inkml+xml"/>
  <Override PartName="/ppt/ink/ink1228.xml" ContentType="application/inkml+xml"/>
  <Override PartName="/ppt/ink/ink1229.xml" ContentType="application/inkml+xml"/>
  <Override PartName="/ppt/ink/ink1230.xml" ContentType="application/inkml+xml"/>
  <Override PartName="/ppt/ink/ink1231.xml" ContentType="application/inkml+xml"/>
  <Override PartName="/ppt/ink/ink1232.xml" ContentType="application/inkml+xml"/>
  <Override PartName="/ppt/ink/ink1233.xml" ContentType="application/inkml+xml"/>
  <Override PartName="/ppt/ink/ink1234.xml" ContentType="application/inkml+xml"/>
  <Override PartName="/ppt/ink/ink1235.xml" ContentType="application/inkml+xml"/>
  <Override PartName="/ppt/ink/ink1236.xml" ContentType="application/inkml+xml"/>
  <Override PartName="/ppt/ink/ink1237.xml" ContentType="application/inkml+xml"/>
  <Override PartName="/ppt/ink/ink1238.xml" ContentType="application/inkml+xml"/>
  <Override PartName="/ppt/ink/ink1239.xml" ContentType="application/inkml+xml"/>
  <Override PartName="/ppt/ink/ink1240.xml" ContentType="application/inkml+xml"/>
  <Override PartName="/ppt/ink/ink1241.xml" ContentType="application/inkml+xml"/>
  <Override PartName="/ppt/ink/ink1242.xml" ContentType="application/inkml+xml"/>
  <Override PartName="/ppt/ink/ink1243.xml" ContentType="application/inkml+xml"/>
  <Override PartName="/ppt/ink/ink1244.xml" ContentType="application/inkml+xml"/>
  <Override PartName="/ppt/ink/ink1245.xml" ContentType="application/inkml+xml"/>
  <Override PartName="/ppt/ink/ink1246.xml" ContentType="application/inkml+xml"/>
  <Override PartName="/ppt/ink/ink1247.xml" ContentType="application/inkml+xml"/>
  <Override PartName="/ppt/ink/ink1248.xml" ContentType="application/inkml+xml"/>
  <Override PartName="/ppt/ink/ink1249.xml" ContentType="application/inkml+xml"/>
  <Override PartName="/ppt/ink/ink1250.xml" ContentType="application/inkml+xml"/>
  <Override PartName="/ppt/ink/ink1251.xml" ContentType="application/inkml+xml"/>
  <Override PartName="/ppt/ink/ink1252.xml" ContentType="application/inkml+xml"/>
  <Override PartName="/ppt/ink/ink1253.xml" ContentType="application/inkml+xml"/>
  <Override PartName="/ppt/ink/ink1254.xml" ContentType="application/inkml+xml"/>
  <Override PartName="/ppt/ink/ink1255.xml" ContentType="application/inkml+xml"/>
  <Override PartName="/ppt/ink/ink1256.xml" ContentType="application/inkml+xml"/>
  <Override PartName="/ppt/ink/ink1257.xml" ContentType="application/inkml+xml"/>
  <Override PartName="/ppt/ink/ink1258.xml" ContentType="application/inkml+xml"/>
  <Override PartName="/ppt/ink/ink1259.xml" ContentType="application/inkml+xml"/>
  <Override PartName="/ppt/ink/ink1260.xml" ContentType="application/inkml+xml"/>
  <Override PartName="/ppt/ink/ink1261.xml" ContentType="application/inkml+xml"/>
  <Override PartName="/ppt/ink/ink1262.xml" ContentType="application/inkml+xml"/>
  <Override PartName="/ppt/ink/ink1263.xml" ContentType="application/inkml+xml"/>
  <Override PartName="/ppt/ink/ink1264.xml" ContentType="application/inkml+xml"/>
  <Override PartName="/ppt/ink/ink1265.xml" ContentType="application/inkml+xml"/>
  <Override PartName="/ppt/ink/ink1266.xml" ContentType="application/inkml+xml"/>
  <Override PartName="/ppt/ink/ink1267.xml" ContentType="application/inkml+xml"/>
  <Override PartName="/ppt/ink/ink1268.xml" ContentType="application/inkml+xml"/>
  <Override PartName="/ppt/ink/ink1269.xml" ContentType="application/inkml+xml"/>
  <Override PartName="/ppt/ink/ink1270.xml" ContentType="application/inkml+xml"/>
  <Override PartName="/ppt/ink/ink1271.xml" ContentType="application/inkml+xml"/>
  <Override PartName="/ppt/ink/ink1272.xml" ContentType="application/inkml+xml"/>
  <Override PartName="/ppt/ink/ink1273.xml" ContentType="application/inkml+xml"/>
  <Override PartName="/ppt/ink/ink1274.xml" ContentType="application/inkml+xml"/>
  <Override PartName="/ppt/ink/ink1275.xml" ContentType="application/inkml+xml"/>
  <Override PartName="/ppt/ink/ink1276.xml" ContentType="application/inkml+xml"/>
  <Override PartName="/ppt/ink/ink1277.xml" ContentType="application/inkml+xml"/>
  <Override PartName="/ppt/ink/ink1278.xml" ContentType="application/inkml+xml"/>
  <Override PartName="/ppt/ink/ink1279.xml" ContentType="application/inkml+xml"/>
  <Override PartName="/ppt/ink/ink1280.xml" ContentType="application/inkml+xml"/>
  <Override PartName="/ppt/ink/ink1281.xml" ContentType="application/inkml+xml"/>
  <Override PartName="/ppt/ink/ink1282.xml" ContentType="application/inkml+xml"/>
  <Override PartName="/ppt/ink/ink1283.xml" ContentType="application/inkml+xml"/>
  <Override PartName="/ppt/ink/ink1284.xml" ContentType="application/inkml+xml"/>
  <Override PartName="/ppt/ink/ink1285.xml" ContentType="application/inkml+xml"/>
  <Override PartName="/ppt/ink/ink1286.xml" ContentType="application/inkml+xml"/>
  <Override PartName="/ppt/ink/ink1287.xml" ContentType="application/inkml+xml"/>
  <Override PartName="/ppt/ink/ink1288.xml" ContentType="application/inkml+xml"/>
  <Override PartName="/ppt/ink/ink1289.xml" ContentType="application/inkml+xml"/>
  <Override PartName="/ppt/ink/ink1290.xml" ContentType="application/inkml+xml"/>
  <Override PartName="/ppt/ink/ink1291.xml" ContentType="application/inkml+xml"/>
  <Override PartName="/ppt/ink/ink1292.xml" ContentType="application/inkml+xml"/>
  <Override PartName="/ppt/ink/ink1293.xml" ContentType="application/inkml+xml"/>
  <Override PartName="/ppt/ink/ink1294.xml" ContentType="application/inkml+xml"/>
  <Override PartName="/ppt/ink/ink1295.xml" ContentType="application/inkml+xml"/>
  <Override PartName="/ppt/ink/ink1296.xml" ContentType="application/inkml+xml"/>
  <Override PartName="/ppt/ink/ink1297.xml" ContentType="application/inkml+xml"/>
  <Override PartName="/ppt/ink/ink1298.xml" ContentType="application/inkml+xml"/>
  <Override PartName="/ppt/ink/ink1299.xml" ContentType="application/inkml+xml"/>
  <Override PartName="/ppt/ink/ink1300.xml" ContentType="application/inkml+xml"/>
  <Override PartName="/ppt/ink/ink1301.xml" ContentType="application/inkml+xml"/>
  <Override PartName="/ppt/ink/ink1302.xml" ContentType="application/inkml+xml"/>
  <Override PartName="/ppt/ink/ink1303.xml" ContentType="application/inkml+xml"/>
  <Override PartName="/ppt/ink/ink1304.xml" ContentType="application/inkml+xml"/>
  <Override PartName="/ppt/ink/ink1305.xml" ContentType="application/inkml+xml"/>
  <Override PartName="/ppt/ink/ink1306.xml" ContentType="application/inkml+xml"/>
  <Override PartName="/ppt/ink/ink1307.xml" ContentType="application/inkml+xml"/>
  <Override PartName="/ppt/ink/ink1308.xml" ContentType="application/inkml+xml"/>
  <Override PartName="/ppt/ink/ink1309.xml" ContentType="application/inkml+xml"/>
  <Override PartName="/ppt/ink/ink1310.xml" ContentType="application/inkml+xml"/>
  <Override PartName="/ppt/ink/ink1311.xml" ContentType="application/inkml+xml"/>
  <Override PartName="/ppt/ink/ink1312.xml" ContentType="application/inkml+xml"/>
  <Override PartName="/ppt/ink/ink1313.xml" ContentType="application/inkml+xml"/>
  <Override PartName="/ppt/ink/ink1314.xml" ContentType="application/inkml+xml"/>
  <Override PartName="/ppt/ink/ink1315.xml" ContentType="application/inkml+xml"/>
  <Override PartName="/ppt/ink/ink1316.xml" ContentType="application/inkml+xml"/>
  <Override PartName="/ppt/ink/ink1317.xml" ContentType="application/inkml+xml"/>
  <Override PartName="/ppt/ink/ink1318.xml" ContentType="application/inkml+xml"/>
  <Override PartName="/ppt/ink/ink1319.xml" ContentType="application/inkml+xml"/>
  <Override PartName="/ppt/ink/ink1320.xml" ContentType="application/inkml+xml"/>
  <Override PartName="/ppt/ink/ink1321.xml" ContentType="application/inkml+xml"/>
  <Override PartName="/ppt/ink/ink1322.xml" ContentType="application/inkml+xml"/>
  <Override PartName="/ppt/ink/ink1323.xml" ContentType="application/inkml+xml"/>
  <Override PartName="/ppt/ink/ink1324.xml" ContentType="application/inkml+xml"/>
  <Override PartName="/ppt/ink/ink1325.xml" ContentType="application/inkml+xml"/>
  <Override PartName="/ppt/ink/ink1326.xml" ContentType="application/inkml+xml"/>
  <Override PartName="/ppt/ink/ink1327.xml" ContentType="application/inkml+xml"/>
  <Override PartName="/ppt/ink/ink1328.xml" ContentType="application/inkml+xml"/>
  <Override PartName="/ppt/ink/ink1329.xml" ContentType="application/inkml+xml"/>
  <Override PartName="/ppt/ink/ink1330.xml" ContentType="application/inkml+xml"/>
  <Override PartName="/ppt/ink/ink1331.xml" ContentType="application/inkml+xml"/>
  <Override PartName="/ppt/ink/ink1332.xml" ContentType="application/inkml+xml"/>
  <Override PartName="/ppt/ink/ink1333.xml" ContentType="application/inkml+xml"/>
  <Override PartName="/ppt/ink/ink1334.xml" ContentType="application/inkml+xml"/>
  <Override PartName="/ppt/ink/ink1335.xml" ContentType="application/inkml+xml"/>
  <Override PartName="/ppt/ink/ink1336.xml" ContentType="application/inkml+xml"/>
  <Override PartName="/ppt/ink/ink1337.xml" ContentType="application/inkml+xml"/>
  <Override PartName="/ppt/ink/ink1338.xml" ContentType="application/inkml+xml"/>
  <Override PartName="/ppt/ink/ink1339.xml" ContentType="application/inkml+xml"/>
  <Override PartName="/ppt/ink/ink1340.xml" ContentType="application/inkml+xml"/>
  <Override PartName="/ppt/ink/ink1341.xml" ContentType="application/inkml+xml"/>
  <Override PartName="/ppt/ink/ink1342.xml" ContentType="application/inkml+xml"/>
  <Override PartName="/ppt/ink/ink1343.xml" ContentType="application/inkml+xml"/>
  <Override PartName="/ppt/ink/ink1344.xml" ContentType="application/inkml+xml"/>
  <Override PartName="/ppt/ink/ink1345.xml" ContentType="application/inkml+xml"/>
  <Override PartName="/ppt/ink/ink1346.xml" ContentType="application/inkml+xml"/>
  <Override PartName="/ppt/ink/ink1347.xml" ContentType="application/inkml+xml"/>
  <Override PartName="/ppt/ink/ink1348.xml" ContentType="application/inkml+xml"/>
  <Override PartName="/ppt/ink/ink1349.xml" ContentType="application/inkml+xml"/>
  <Override PartName="/ppt/ink/ink1350.xml" ContentType="application/inkml+xml"/>
  <Override PartName="/ppt/ink/ink1351.xml" ContentType="application/inkml+xml"/>
  <Override PartName="/ppt/ink/ink1352.xml" ContentType="application/inkml+xml"/>
  <Override PartName="/ppt/ink/ink1353.xml" ContentType="application/inkml+xml"/>
  <Override PartName="/ppt/ink/ink1354.xml" ContentType="application/inkml+xml"/>
  <Override PartName="/ppt/ink/ink1355.xml" ContentType="application/inkml+xml"/>
  <Override PartName="/ppt/ink/ink1356.xml" ContentType="application/inkml+xml"/>
  <Override PartName="/ppt/ink/ink1357.xml" ContentType="application/inkml+xml"/>
  <Override PartName="/ppt/ink/ink1358.xml" ContentType="application/inkml+xml"/>
  <Override PartName="/ppt/ink/ink1359.xml" ContentType="application/inkml+xml"/>
  <Override PartName="/ppt/ink/ink1360.xml" ContentType="application/inkml+xml"/>
  <Override PartName="/ppt/ink/ink1361.xml" ContentType="application/inkml+xml"/>
  <Override PartName="/ppt/ink/ink1362.xml" ContentType="application/inkml+xml"/>
  <Override PartName="/ppt/ink/ink1363.xml" ContentType="application/inkml+xml"/>
  <Override PartName="/ppt/ink/ink1364.xml" ContentType="application/inkml+xml"/>
  <Override PartName="/ppt/ink/ink1365.xml" ContentType="application/inkml+xml"/>
  <Override PartName="/ppt/ink/ink1366.xml" ContentType="application/inkml+xml"/>
  <Override PartName="/ppt/ink/ink1367.xml" ContentType="application/inkml+xml"/>
  <Override PartName="/ppt/ink/ink1368.xml" ContentType="application/inkml+xml"/>
  <Override PartName="/ppt/ink/ink1369.xml" ContentType="application/inkml+xml"/>
  <Override PartName="/ppt/ink/ink1370.xml" ContentType="application/inkml+xml"/>
  <Override PartName="/ppt/ink/ink1371.xml" ContentType="application/inkml+xml"/>
  <Override PartName="/ppt/ink/ink1372.xml" ContentType="application/inkml+xml"/>
  <Override PartName="/ppt/ink/ink1373.xml" ContentType="application/inkml+xml"/>
  <Override PartName="/ppt/ink/ink1374.xml" ContentType="application/inkml+xml"/>
  <Override PartName="/ppt/ink/ink1375.xml" ContentType="application/inkml+xml"/>
  <Override PartName="/ppt/ink/ink1376.xml" ContentType="application/inkml+xml"/>
  <Override PartName="/ppt/ink/ink1377.xml" ContentType="application/inkml+xml"/>
  <Override PartName="/ppt/ink/ink1378.xml" ContentType="application/inkml+xml"/>
  <Override PartName="/ppt/ink/ink1379.xml" ContentType="application/inkml+xml"/>
  <Override PartName="/ppt/ink/ink1380.xml" ContentType="application/inkml+xml"/>
  <Override PartName="/ppt/ink/ink1381.xml" ContentType="application/inkml+xml"/>
  <Override PartName="/ppt/ink/ink1382.xml" ContentType="application/inkml+xml"/>
  <Override PartName="/ppt/ink/ink1383.xml" ContentType="application/inkml+xml"/>
  <Override PartName="/ppt/ink/ink1384.xml" ContentType="application/inkml+xml"/>
  <Override PartName="/ppt/ink/ink1385.xml" ContentType="application/inkml+xml"/>
  <Override PartName="/ppt/ink/ink1386.xml" ContentType="application/inkml+xml"/>
  <Override PartName="/ppt/ink/ink1387.xml" ContentType="application/inkml+xml"/>
  <Override PartName="/ppt/ink/ink1388.xml" ContentType="application/inkml+xml"/>
  <Override PartName="/ppt/ink/ink1389.xml" ContentType="application/inkml+xml"/>
  <Override PartName="/ppt/ink/ink1390.xml" ContentType="application/inkml+xml"/>
  <Override PartName="/ppt/ink/ink1391.xml" ContentType="application/inkml+xml"/>
  <Override PartName="/ppt/ink/ink1392.xml" ContentType="application/inkml+xml"/>
  <Override PartName="/ppt/ink/ink1393.xml" ContentType="application/inkml+xml"/>
  <Override PartName="/ppt/ink/ink1394.xml" ContentType="application/inkml+xml"/>
  <Override PartName="/ppt/ink/ink1395.xml" ContentType="application/inkml+xml"/>
  <Override PartName="/ppt/ink/ink1396.xml" ContentType="application/inkml+xml"/>
  <Override PartName="/ppt/ink/ink1397.xml" ContentType="application/inkml+xml"/>
  <Override PartName="/ppt/ink/ink1398.xml" ContentType="application/inkml+xml"/>
  <Override PartName="/ppt/ink/ink1399.xml" ContentType="application/inkml+xml"/>
  <Override PartName="/ppt/ink/ink1400.xml" ContentType="application/inkml+xml"/>
  <Override PartName="/ppt/ink/ink1401.xml" ContentType="application/inkml+xml"/>
  <Override PartName="/ppt/ink/ink1402.xml" ContentType="application/inkml+xml"/>
  <Override PartName="/ppt/ink/ink1403.xml" ContentType="application/inkml+xml"/>
  <Override PartName="/ppt/ink/ink1404.xml" ContentType="application/inkml+xml"/>
  <Override PartName="/ppt/ink/ink1405.xml" ContentType="application/inkml+xml"/>
  <Override PartName="/ppt/ink/ink1406.xml" ContentType="application/inkml+xml"/>
  <Override PartName="/ppt/ink/ink1407.xml" ContentType="application/inkml+xml"/>
  <Override PartName="/ppt/ink/ink1408.xml" ContentType="application/inkml+xml"/>
  <Override PartName="/ppt/ink/ink1409.xml" ContentType="application/inkml+xml"/>
  <Override PartName="/ppt/ink/ink1410.xml" ContentType="application/inkml+xml"/>
  <Override PartName="/ppt/ink/ink1411.xml" ContentType="application/inkml+xml"/>
  <Override PartName="/ppt/ink/ink1412.xml" ContentType="application/inkml+xml"/>
  <Override PartName="/ppt/ink/ink1413.xml" ContentType="application/inkml+xml"/>
  <Override PartName="/ppt/ink/ink1414.xml" ContentType="application/inkml+xml"/>
  <Override PartName="/ppt/ink/ink1415.xml" ContentType="application/inkml+xml"/>
  <Override PartName="/ppt/ink/ink1416.xml" ContentType="application/inkml+xml"/>
  <Override PartName="/ppt/ink/ink1417.xml" ContentType="application/inkml+xml"/>
  <Override PartName="/ppt/ink/ink1418.xml" ContentType="application/inkml+xml"/>
  <Override PartName="/ppt/ink/ink1419.xml" ContentType="application/inkml+xml"/>
  <Override PartName="/ppt/ink/ink1420.xml" ContentType="application/inkml+xml"/>
  <Override PartName="/ppt/ink/ink1421.xml" ContentType="application/inkml+xml"/>
  <Override PartName="/ppt/ink/ink1422.xml" ContentType="application/inkml+xml"/>
  <Override PartName="/ppt/ink/ink1423.xml" ContentType="application/inkml+xml"/>
  <Override PartName="/ppt/ink/ink1424.xml" ContentType="application/inkml+xml"/>
  <Override PartName="/ppt/ink/ink1425.xml" ContentType="application/inkml+xml"/>
  <Override PartName="/ppt/ink/ink1426.xml" ContentType="application/inkml+xml"/>
  <Override PartName="/ppt/ink/ink1427.xml" ContentType="application/inkml+xml"/>
  <Override PartName="/ppt/ink/ink1428.xml" ContentType="application/inkml+xml"/>
  <Override PartName="/ppt/ink/ink1429.xml" ContentType="application/inkml+xml"/>
  <Override PartName="/ppt/ink/ink1430.xml" ContentType="application/inkml+xml"/>
  <Override PartName="/ppt/ink/ink1431.xml" ContentType="application/inkml+xml"/>
  <Override PartName="/ppt/ink/ink1432.xml" ContentType="application/inkml+xml"/>
  <Override PartName="/ppt/ink/ink1433.xml" ContentType="application/inkml+xml"/>
  <Override PartName="/ppt/ink/ink1434.xml" ContentType="application/inkml+xml"/>
  <Override PartName="/ppt/ink/ink1435.xml" ContentType="application/inkml+xml"/>
  <Override PartName="/ppt/ink/ink1436.xml" ContentType="application/inkml+xml"/>
  <Override PartName="/ppt/ink/ink1437.xml" ContentType="application/inkml+xml"/>
  <Override PartName="/ppt/ink/ink1438.xml" ContentType="application/inkml+xml"/>
  <Override PartName="/ppt/ink/ink1439.xml" ContentType="application/inkml+xml"/>
  <Override PartName="/ppt/ink/ink1440.xml" ContentType="application/inkml+xml"/>
  <Override PartName="/ppt/ink/ink1441.xml" ContentType="application/inkml+xml"/>
  <Override PartName="/ppt/ink/ink1442.xml" ContentType="application/inkml+xml"/>
  <Override PartName="/ppt/ink/ink1443.xml" ContentType="application/inkml+xml"/>
  <Override PartName="/ppt/ink/ink1444.xml" ContentType="application/inkml+xml"/>
  <Override PartName="/ppt/ink/ink1445.xml" ContentType="application/inkml+xml"/>
  <Override PartName="/ppt/ink/ink1446.xml" ContentType="application/inkml+xml"/>
  <Override PartName="/ppt/ink/ink1447.xml" ContentType="application/inkml+xml"/>
  <Override PartName="/ppt/ink/ink1448.xml" ContentType="application/inkml+xml"/>
  <Override PartName="/ppt/ink/ink1449.xml" ContentType="application/inkml+xml"/>
  <Override PartName="/ppt/ink/ink1450.xml" ContentType="application/inkml+xml"/>
  <Override PartName="/ppt/ink/ink1451.xml" ContentType="application/inkml+xml"/>
  <Override PartName="/ppt/ink/ink1452.xml" ContentType="application/inkml+xml"/>
  <Override PartName="/ppt/ink/ink1453.xml" ContentType="application/inkml+xml"/>
  <Override PartName="/ppt/ink/ink1454.xml" ContentType="application/inkml+xml"/>
  <Override PartName="/ppt/ink/ink1455.xml" ContentType="application/inkml+xml"/>
  <Override PartName="/ppt/ink/ink1456.xml" ContentType="application/inkml+xml"/>
  <Override PartName="/ppt/ink/ink1457.xml" ContentType="application/inkml+xml"/>
  <Override PartName="/ppt/ink/ink1458.xml" ContentType="application/inkml+xml"/>
  <Override PartName="/ppt/ink/ink1459.xml" ContentType="application/inkml+xml"/>
  <Override PartName="/ppt/ink/ink1460.xml" ContentType="application/inkml+xml"/>
  <Override PartName="/ppt/ink/ink1461.xml" ContentType="application/inkml+xml"/>
  <Override PartName="/ppt/ink/ink1462.xml" ContentType="application/inkml+xml"/>
  <Override PartName="/ppt/ink/ink1463.xml" ContentType="application/inkml+xml"/>
  <Override PartName="/ppt/ink/ink1464.xml" ContentType="application/inkml+xml"/>
  <Override PartName="/ppt/ink/ink1465.xml" ContentType="application/inkml+xml"/>
  <Override PartName="/ppt/ink/ink1466.xml" ContentType="application/inkml+xml"/>
  <Override PartName="/ppt/ink/ink1467.xml" ContentType="application/inkml+xml"/>
  <Override PartName="/ppt/ink/ink1468.xml" ContentType="application/inkml+xml"/>
  <Override PartName="/ppt/ink/ink1469.xml" ContentType="application/inkml+xml"/>
  <Override PartName="/ppt/ink/ink1470.xml" ContentType="application/inkml+xml"/>
  <Override PartName="/ppt/ink/ink1471.xml" ContentType="application/inkml+xml"/>
  <Override PartName="/ppt/ink/ink1472.xml" ContentType="application/inkml+xml"/>
  <Override PartName="/ppt/ink/ink1473.xml" ContentType="application/inkml+xml"/>
  <Override PartName="/ppt/ink/ink1474.xml" ContentType="application/inkml+xml"/>
  <Override PartName="/ppt/ink/ink1475.xml" ContentType="application/inkml+xml"/>
  <Override PartName="/ppt/ink/ink1476.xml" ContentType="application/inkml+xml"/>
  <Override PartName="/ppt/ink/ink1477.xml" ContentType="application/inkml+xml"/>
  <Override PartName="/ppt/ink/ink1478.xml" ContentType="application/inkml+xml"/>
  <Override PartName="/ppt/ink/ink1479.xml" ContentType="application/inkml+xml"/>
  <Override PartName="/ppt/ink/ink1480.xml" ContentType="application/inkml+xml"/>
  <Override PartName="/ppt/ink/ink1481.xml" ContentType="application/inkml+xml"/>
  <Override PartName="/ppt/ink/ink1482.xml" ContentType="application/inkml+xml"/>
  <Override PartName="/ppt/ink/ink1483.xml" ContentType="application/inkml+xml"/>
  <Override PartName="/ppt/ink/ink1484.xml" ContentType="application/inkml+xml"/>
  <Override PartName="/ppt/ink/ink1485.xml" ContentType="application/inkml+xml"/>
  <Override PartName="/ppt/ink/ink1486.xml" ContentType="application/inkml+xml"/>
  <Override PartName="/ppt/ink/ink1487.xml" ContentType="application/inkml+xml"/>
  <Override PartName="/ppt/ink/ink1488.xml" ContentType="application/inkml+xml"/>
  <Override PartName="/ppt/ink/ink1489.xml" ContentType="application/inkml+xml"/>
  <Override PartName="/ppt/ink/ink1490.xml" ContentType="application/inkml+xml"/>
  <Override PartName="/ppt/ink/ink1491.xml" ContentType="application/inkml+xml"/>
  <Override PartName="/ppt/ink/ink1492.xml" ContentType="application/inkml+xml"/>
  <Override PartName="/ppt/ink/ink1493.xml" ContentType="application/inkml+xml"/>
  <Override PartName="/ppt/ink/ink1494.xml" ContentType="application/inkml+xml"/>
  <Override PartName="/ppt/ink/ink1495.xml" ContentType="application/inkml+xml"/>
  <Override PartName="/ppt/ink/ink1496.xml" ContentType="application/inkml+xml"/>
  <Override PartName="/ppt/ink/ink1497.xml" ContentType="application/inkml+xml"/>
  <Override PartName="/ppt/ink/ink1498.xml" ContentType="application/inkml+xml"/>
  <Override PartName="/ppt/ink/ink1499.xml" ContentType="application/inkml+xml"/>
  <Override PartName="/ppt/ink/ink1500.xml" ContentType="application/inkml+xml"/>
  <Override PartName="/ppt/ink/ink1501.xml" ContentType="application/inkml+xml"/>
  <Override PartName="/ppt/ink/ink1502.xml" ContentType="application/inkml+xml"/>
  <Override PartName="/ppt/ink/ink1503.xml" ContentType="application/inkml+xml"/>
  <Override PartName="/ppt/ink/ink1504.xml" ContentType="application/inkml+xml"/>
  <Override PartName="/ppt/ink/ink1505.xml" ContentType="application/inkml+xml"/>
  <Override PartName="/ppt/ink/ink1506.xml" ContentType="application/inkml+xml"/>
  <Override PartName="/ppt/ink/ink1507.xml" ContentType="application/inkml+xml"/>
  <Override PartName="/ppt/ink/ink1508.xml" ContentType="application/inkml+xml"/>
  <Override PartName="/ppt/ink/ink1509.xml" ContentType="application/inkml+xml"/>
  <Override PartName="/ppt/ink/ink1510.xml" ContentType="application/inkml+xml"/>
  <Override PartName="/ppt/ink/ink1511.xml" ContentType="application/inkml+xml"/>
  <Override PartName="/ppt/ink/ink1512.xml" ContentType="application/inkml+xml"/>
  <Override PartName="/ppt/ink/ink1513.xml" ContentType="application/inkml+xml"/>
  <Override PartName="/ppt/ink/ink1514.xml" ContentType="application/inkml+xml"/>
  <Override PartName="/ppt/ink/ink1515.xml" ContentType="application/inkml+xml"/>
  <Override PartName="/ppt/ink/ink1516.xml" ContentType="application/inkml+xml"/>
  <Override PartName="/ppt/ink/ink1517.xml" ContentType="application/inkml+xml"/>
  <Override PartName="/ppt/ink/ink1518.xml" ContentType="application/inkml+xml"/>
  <Override PartName="/ppt/ink/ink1519.xml" ContentType="application/inkml+xml"/>
  <Override PartName="/ppt/ink/ink1520.xml" ContentType="application/inkml+xml"/>
  <Override PartName="/ppt/ink/ink1521.xml" ContentType="application/inkml+xml"/>
  <Override PartName="/ppt/ink/ink1522.xml" ContentType="application/inkml+xml"/>
  <Override PartName="/ppt/ink/ink1523.xml" ContentType="application/inkml+xml"/>
  <Override PartName="/ppt/ink/ink1524.xml" ContentType="application/inkml+xml"/>
  <Override PartName="/ppt/ink/ink1525.xml" ContentType="application/inkml+xml"/>
  <Override PartName="/ppt/ink/ink1526.xml" ContentType="application/inkml+xml"/>
  <Override PartName="/ppt/ink/ink1527.xml" ContentType="application/inkml+xml"/>
  <Override PartName="/ppt/ink/ink1528.xml" ContentType="application/inkml+xml"/>
  <Override PartName="/ppt/ink/ink1529.xml" ContentType="application/inkml+xml"/>
  <Override PartName="/ppt/ink/ink1530.xml" ContentType="application/inkml+xml"/>
  <Override PartName="/ppt/ink/ink1531.xml" ContentType="application/inkml+xml"/>
  <Override PartName="/ppt/ink/ink1532.xml" ContentType="application/inkml+xml"/>
  <Override PartName="/ppt/ink/ink1533.xml" ContentType="application/inkml+xml"/>
  <Override PartName="/ppt/ink/ink1534.xml" ContentType="application/inkml+xml"/>
  <Override PartName="/ppt/ink/ink1535.xml" ContentType="application/inkml+xml"/>
  <Override PartName="/ppt/ink/ink1536.xml" ContentType="application/inkml+xml"/>
  <Override PartName="/ppt/ink/ink1537.xml" ContentType="application/inkml+xml"/>
  <Override PartName="/ppt/ink/ink1538.xml" ContentType="application/inkml+xml"/>
  <Override PartName="/ppt/ink/ink1539.xml" ContentType="application/inkml+xml"/>
  <Override PartName="/ppt/ink/ink1540.xml" ContentType="application/inkml+xml"/>
  <Override PartName="/ppt/ink/ink1541.xml" ContentType="application/inkml+xml"/>
  <Override PartName="/ppt/ink/ink1542.xml" ContentType="application/inkml+xml"/>
  <Override PartName="/ppt/ink/ink1543.xml" ContentType="application/inkml+xml"/>
  <Override PartName="/ppt/ink/ink1544.xml" ContentType="application/inkml+xml"/>
  <Override PartName="/ppt/ink/ink1545.xml" ContentType="application/inkml+xml"/>
  <Override PartName="/ppt/ink/ink1546.xml" ContentType="application/inkml+xml"/>
  <Override PartName="/ppt/ink/ink1547.xml" ContentType="application/inkml+xml"/>
  <Override PartName="/ppt/ink/ink1548.xml" ContentType="application/inkml+xml"/>
  <Override PartName="/ppt/ink/ink1549.xml" ContentType="application/inkml+xml"/>
  <Override PartName="/ppt/ink/ink1550.xml" ContentType="application/inkml+xml"/>
  <Override PartName="/ppt/ink/ink1551.xml" ContentType="application/inkml+xml"/>
  <Override PartName="/ppt/ink/ink1552.xml" ContentType="application/inkml+xml"/>
  <Override PartName="/ppt/ink/ink1553.xml" ContentType="application/inkml+xml"/>
  <Override PartName="/ppt/ink/ink1554.xml" ContentType="application/inkml+xml"/>
  <Override PartName="/ppt/ink/ink1555.xml" ContentType="application/inkml+xml"/>
  <Override PartName="/ppt/ink/ink1556.xml" ContentType="application/inkml+xml"/>
  <Override PartName="/ppt/ink/ink1557.xml" ContentType="application/inkml+xml"/>
  <Override PartName="/ppt/ink/ink1558.xml" ContentType="application/inkml+xml"/>
  <Override PartName="/ppt/ink/ink1559.xml" ContentType="application/inkml+xml"/>
  <Override PartName="/ppt/ink/ink1560.xml" ContentType="application/inkml+xml"/>
  <Override PartName="/ppt/ink/ink1561.xml" ContentType="application/inkml+xml"/>
  <Override PartName="/ppt/ink/ink1562.xml" ContentType="application/inkml+xml"/>
  <Override PartName="/ppt/ink/ink1563.xml" ContentType="application/inkml+xml"/>
  <Override PartName="/ppt/ink/ink1564.xml" ContentType="application/inkml+xml"/>
  <Override PartName="/ppt/ink/ink1565.xml" ContentType="application/inkml+xml"/>
  <Override PartName="/ppt/ink/ink1566.xml" ContentType="application/inkml+xml"/>
  <Override PartName="/ppt/ink/ink1567.xml" ContentType="application/inkml+xml"/>
  <Override PartName="/ppt/ink/ink1568.xml" ContentType="application/inkml+xml"/>
  <Override PartName="/ppt/ink/ink1569.xml" ContentType="application/inkml+xml"/>
  <Override PartName="/ppt/ink/ink1570.xml" ContentType="application/inkml+xml"/>
  <Override PartName="/ppt/ink/ink1571.xml" ContentType="application/inkml+xml"/>
  <Override PartName="/ppt/ink/ink1572.xml" ContentType="application/inkml+xml"/>
  <Override PartName="/ppt/ink/ink1573.xml" ContentType="application/inkml+xml"/>
  <Override PartName="/ppt/ink/ink1574.xml" ContentType="application/inkml+xml"/>
  <Override PartName="/ppt/ink/ink1575.xml" ContentType="application/inkml+xml"/>
  <Override PartName="/ppt/ink/ink1576.xml" ContentType="application/inkml+xml"/>
  <Override PartName="/ppt/ink/ink1577.xml" ContentType="application/inkml+xml"/>
  <Override PartName="/ppt/ink/ink1578.xml" ContentType="application/inkml+xml"/>
  <Override PartName="/ppt/ink/ink1579.xml" ContentType="application/inkml+xml"/>
  <Override PartName="/ppt/ink/ink1580.xml" ContentType="application/inkml+xml"/>
  <Override PartName="/ppt/ink/ink1581.xml" ContentType="application/inkml+xml"/>
  <Override PartName="/ppt/ink/ink1582.xml" ContentType="application/inkml+xml"/>
  <Override PartName="/ppt/ink/ink1583.xml" ContentType="application/inkml+xml"/>
  <Override PartName="/ppt/ink/ink1584.xml" ContentType="application/inkml+xml"/>
  <Override PartName="/ppt/ink/ink1585.xml" ContentType="application/inkml+xml"/>
  <Override PartName="/ppt/ink/ink1586.xml" ContentType="application/inkml+xml"/>
  <Override PartName="/ppt/ink/ink1587.xml" ContentType="application/inkml+xml"/>
  <Override PartName="/ppt/ink/ink1588.xml" ContentType="application/inkml+xml"/>
  <Override PartName="/ppt/ink/ink1589.xml" ContentType="application/inkml+xml"/>
  <Override PartName="/ppt/ink/ink1590.xml" ContentType="application/inkml+xml"/>
  <Override PartName="/ppt/ink/ink1591.xml" ContentType="application/inkml+xml"/>
  <Override PartName="/ppt/ink/ink1592.xml" ContentType="application/inkml+xml"/>
  <Override PartName="/ppt/ink/ink1593.xml" ContentType="application/inkml+xml"/>
  <Override PartName="/ppt/ink/ink1594.xml" ContentType="application/inkml+xml"/>
  <Override PartName="/ppt/ink/ink1595.xml" ContentType="application/inkml+xml"/>
  <Override PartName="/ppt/ink/ink1596.xml" ContentType="application/inkml+xml"/>
  <Override PartName="/ppt/ink/ink1597.xml" ContentType="application/inkml+xml"/>
  <Override PartName="/ppt/ink/ink1598.xml" ContentType="application/inkml+xml"/>
  <Override PartName="/ppt/ink/ink1599.xml" ContentType="application/inkml+xml"/>
  <Override PartName="/ppt/ink/ink1600.xml" ContentType="application/inkml+xml"/>
  <Override PartName="/ppt/ink/ink1601.xml" ContentType="application/inkml+xml"/>
  <Override PartName="/ppt/ink/ink1602.xml" ContentType="application/inkml+xml"/>
  <Override PartName="/ppt/ink/ink1603.xml" ContentType="application/inkml+xml"/>
  <Override PartName="/ppt/ink/ink1604.xml" ContentType="application/inkml+xml"/>
  <Override PartName="/ppt/ink/ink1605.xml" ContentType="application/inkml+xml"/>
  <Override PartName="/ppt/ink/ink1606.xml" ContentType="application/inkml+xml"/>
  <Override PartName="/ppt/ink/ink1607.xml" ContentType="application/inkml+xml"/>
  <Override PartName="/ppt/ink/ink1608.xml" ContentType="application/inkml+xml"/>
  <Override PartName="/ppt/ink/ink1609.xml" ContentType="application/inkml+xml"/>
  <Override PartName="/ppt/ink/ink1610.xml" ContentType="application/inkml+xml"/>
  <Override PartName="/ppt/ink/ink1611.xml" ContentType="application/inkml+xml"/>
  <Override PartName="/ppt/ink/ink1612.xml" ContentType="application/inkml+xml"/>
  <Override PartName="/ppt/ink/ink1613.xml" ContentType="application/inkml+xml"/>
  <Override PartName="/ppt/ink/ink1614.xml" ContentType="application/inkml+xml"/>
  <Override PartName="/ppt/ink/ink1615.xml" ContentType="application/inkml+xml"/>
  <Override PartName="/ppt/ink/ink1616.xml" ContentType="application/inkml+xml"/>
  <Override PartName="/ppt/ink/ink1617.xml" ContentType="application/inkml+xml"/>
  <Override PartName="/ppt/ink/ink1618.xml" ContentType="application/inkml+xml"/>
  <Override PartName="/ppt/ink/ink1619.xml" ContentType="application/inkml+xml"/>
  <Override PartName="/ppt/ink/ink1620.xml" ContentType="application/inkml+xml"/>
  <Override PartName="/ppt/ink/ink1621.xml" ContentType="application/inkml+xml"/>
  <Override PartName="/ppt/ink/ink1622.xml" ContentType="application/inkml+xml"/>
  <Override PartName="/ppt/ink/ink1623.xml" ContentType="application/inkml+xml"/>
  <Override PartName="/ppt/ink/ink1624.xml" ContentType="application/inkml+xml"/>
  <Override PartName="/ppt/ink/ink1625.xml" ContentType="application/inkml+xml"/>
  <Override PartName="/ppt/ink/ink1626.xml" ContentType="application/inkml+xml"/>
  <Override PartName="/ppt/ink/ink1627.xml" ContentType="application/inkml+xml"/>
  <Override PartName="/ppt/ink/ink1628.xml" ContentType="application/inkml+xml"/>
  <Override PartName="/ppt/ink/ink1629.xml" ContentType="application/inkml+xml"/>
  <Override PartName="/ppt/ink/ink1630.xml" ContentType="application/inkml+xml"/>
  <Override PartName="/ppt/ink/ink1631.xml" ContentType="application/inkml+xml"/>
  <Override PartName="/ppt/ink/ink1632.xml" ContentType="application/inkml+xml"/>
  <Override PartName="/ppt/ink/ink1633.xml" ContentType="application/inkml+xml"/>
  <Override PartName="/ppt/ink/ink1634.xml" ContentType="application/inkml+xml"/>
  <Override PartName="/ppt/ink/ink1635.xml" ContentType="application/inkml+xml"/>
  <Override PartName="/ppt/ink/ink1636.xml" ContentType="application/inkml+xml"/>
  <Override PartName="/ppt/ink/ink1637.xml" ContentType="application/inkml+xml"/>
  <Override PartName="/ppt/ink/ink1638.xml" ContentType="application/inkml+xml"/>
  <Override PartName="/ppt/ink/ink1639.xml" ContentType="application/inkml+xml"/>
  <Override PartName="/ppt/ink/ink1640.xml" ContentType="application/inkml+xml"/>
  <Override PartName="/ppt/ink/ink1641.xml" ContentType="application/inkml+xml"/>
  <Override PartName="/ppt/ink/ink1642.xml" ContentType="application/inkml+xml"/>
  <Override PartName="/ppt/ink/ink1643.xml" ContentType="application/inkml+xml"/>
  <Override PartName="/ppt/ink/ink1644.xml" ContentType="application/inkml+xml"/>
  <Override PartName="/ppt/ink/ink1645.xml" ContentType="application/inkml+xml"/>
  <Override PartName="/ppt/ink/ink1646.xml" ContentType="application/inkml+xml"/>
  <Override PartName="/ppt/ink/ink1647.xml" ContentType="application/inkml+xml"/>
  <Override PartName="/ppt/ink/ink1648.xml" ContentType="application/inkml+xml"/>
  <Override PartName="/ppt/ink/ink1649.xml" ContentType="application/inkml+xml"/>
  <Override PartName="/ppt/ink/ink1650.xml" ContentType="application/inkml+xml"/>
  <Override PartName="/ppt/ink/ink1651.xml" ContentType="application/inkml+xml"/>
  <Override PartName="/ppt/ink/ink1652.xml" ContentType="application/inkml+xml"/>
  <Override PartName="/ppt/ink/ink1653.xml" ContentType="application/inkml+xml"/>
  <Override PartName="/ppt/ink/ink1654.xml" ContentType="application/inkml+xml"/>
  <Override PartName="/ppt/ink/ink1655.xml" ContentType="application/inkml+xml"/>
  <Override PartName="/ppt/ink/ink1656.xml" ContentType="application/inkml+xml"/>
  <Override PartName="/ppt/ink/ink1657.xml" ContentType="application/inkml+xml"/>
  <Override PartName="/ppt/ink/ink1658.xml" ContentType="application/inkml+xml"/>
  <Override PartName="/ppt/ink/ink1659.xml" ContentType="application/inkml+xml"/>
  <Override PartName="/ppt/ink/ink1660.xml" ContentType="application/inkml+xml"/>
  <Override PartName="/ppt/ink/ink1661.xml" ContentType="application/inkml+xml"/>
  <Override PartName="/ppt/ink/ink1662.xml" ContentType="application/inkml+xml"/>
  <Override PartName="/ppt/ink/ink1663.xml" ContentType="application/inkml+xml"/>
  <Override PartName="/ppt/ink/ink1664.xml" ContentType="application/inkml+xml"/>
  <Override PartName="/ppt/ink/ink1665.xml" ContentType="application/inkml+xml"/>
  <Override PartName="/ppt/ink/ink1666.xml" ContentType="application/inkml+xml"/>
  <Override PartName="/ppt/ink/ink1667.xml" ContentType="application/inkml+xml"/>
  <Override PartName="/ppt/ink/ink1668.xml" ContentType="application/inkml+xml"/>
  <Override PartName="/ppt/ink/ink1669.xml" ContentType="application/inkml+xml"/>
  <Override PartName="/ppt/ink/ink1670.xml" ContentType="application/inkml+xml"/>
  <Override PartName="/ppt/ink/ink1671.xml" ContentType="application/inkml+xml"/>
  <Override PartName="/ppt/ink/ink1672.xml" ContentType="application/inkml+xml"/>
  <Override PartName="/ppt/ink/ink1673.xml" ContentType="application/inkml+xml"/>
  <Override PartName="/ppt/ink/ink1674.xml" ContentType="application/inkml+xml"/>
  <Override PartName="/ppt/ink/ink1675.xml" ContentType="application/inkml+xml"/>
  <Override PartName="/ppt/ink/ink1676.xml" ContentType="application/inkml+xml"/>
  <Override PartName="/ppt/ink/ink1677.xml" ContentType="application/inkml+xml"/>
  <Override PartName="/ppt/ink/ink1678.xml" ContentType="application/inkml+xml"/>
  <Override PartName="/ppt/ink/ink1679.xml" ContentType="application/inkml+xml"/>
  <Override PartName="/ppt/ink/ink1680.xml" ContentType="application/inkml+xml"/>
  <Override PartName="/ppt/ink/ink1681.xml" ContentType="application/inkml+xml"/>
  <Override PartName="/ppt/ink/ink1682.xml" ContentType="application/inkml+xml"/>
  <Override PartName="/ppt/ink/ink1683.xml" ContentType="application/inkml+xml"/>
  <Override PartName="/ppt/ink/ink1684.xml" ContentType="application/inkml+xml"/>
  <Override PartName="/ppt/ink/ink1685.xml" ContentType="application/inkml+xml"/>
  <Override PartName="/ppt/ink/ink1686.xml" ContentType="application/inkml+xml"/>
  <Override PartName="/ppt/ink/ink1687.xml" ContentType="application/inkml+xml"/>
  <Override PartName="/ppt/ink/ink1688.xml" ContentType="application/inkml+xml"/>
  <Override PartName="/ppt/ink/ink1689.xml" ContentType="application/inkml+xml"/>
  <Override PartName="/ppt/ink/ink1690.xml" ContentType="application/inkml+xml"/>
  <Override PartName="/ppt/ink/ink1691.xml" ContentType="application/inkml+xml"/>
  <Override PartName="/ppt/ink/ink1692.xml" ContentType="application/inkml+xml"/>
  <Override PartName="/ppt/ink/ink1693.xml" ContentType="application/inkml+xml"/>
  <Override PartName="/ppt/ink/ink1694.xml" ContentType="application/inkml+xml"/>
  <Override PartName="/ppt/ink/ink1695.xml" ContentType="application/inkml+xml"/>
  <Override PartName="/ppt/ink/ink1696.xml" ContentType="application/inkml+xml"/>
  <Override PartName="/ppt/ink/ink1697.xml" ContentType="application/inkml+xml"/>
  <Override PartName="/ppt/ink/ink1698.xml" ContentType="application/inkml+xml"/>
  <Override PartName="/ppt/ink/ink1699.xml" ContentType="application/inkml+xml"/>
  <Override PartName="/ppt/ink/ink1700.xml" ContentType="application/inkml+xml"/>
  <Override PartName="/ppt/ink/ink1701.xml" ContentType="application/inkml+xml"/>
  <Override PartName="/ppt/ink/ink1702.xml" ContentType="application/inkml+xml"/>
  <Override PartName="/ppt/ink/ink1703.xml" ContentType="application/inkml+xml"/>
  <Override PartName="/ppt/ink/ink1704.xml" ContentType="application/inkml+xml"/>
  <Override PartName="/ppt/ink/ink1705.xml" ContentType="application/inkml+xml"/>
  <Override PartName="/ppt/ink/ink1706.xml" ContentType="application/inkml+xml"/>
  <Override PartName="/ppt/ink/ink1707.xml" ContentType="application/inkml+xml"/>
  <Override PartName="/ppt/ink/ink1708.xml" ContentType="application/inkml+xml"/>
  <Override PartName="/ppt/ink/ink1709.xml" ContentType="application/inkml+xml"/>
  <Override PartName="/ppt/ink/ink1710.xml" ContentType="application/inkml+xml"/>
  <Override PartName="/ppt/ink/ink1711.xml" ContentType="application/inkml+xml"/>
  <Override PartName="/ppt/ink/ink1712.xml" ContentType="application/inkml+xml"/>
  <Override PartName="/ppt/ink/ink1713.xml" ContentType="application/inkml+xml"/>
  <Override PartName="/ppt/ink/ink1714.xml" ContentType="application/inkml+xml"/>
  <Override PartName="/ppt/ink/ink1715.xml" ContentType="application/inkml+xml"/>
  <Override PartName="/ppt/ink/ink1716.xml" ContentType="application/inkml+xml"/>
  <Override PartName="/ppt/ink/ink1717.xml" ContentType="application/inkml+xml"/>
  <Override PartName="/ppt/ink/ink1718.xml" ContentType="application/inkml+xml"/>
  <Override PartName="/ppt/ink/ink1719.xml" ContentType="application/inkml+xml"/>
  <Override PartName="/ppt/ink/ink1720.xml" ContentType="application/inkml+xml"/>
  <Override PartName="/ppt/ink/ink1721.xml" ContentType="application/inkml+xml"/>
  <Override PartName="/ppt/ink/ink1722.xml" ContentType="application/inkml+xml"/>
  <Override PartName="/ppt/ink/ink1723.xml" ContentType="application/inkml+xml"/>
  <Override PartName="/ppt/ink/ink1724.xml" ContentType="application/inkml+xml"/>
  <Override PartName="/ppt/ink/ink1725.xml" ContentType="application/inkml+xml"/>
  <Override PartName="/ppt/ink/ink1726.xml" ContentType="application/inkml+xml"/>
  <Override PartName="/ppt/ink/ink1727.xml" ContentType="application/inkml+xml"/>
  <Override PartName="/ppt/ink/ink1728.xml" ContentType="application/inkml+xml"/>
  <Override PartName="/ppt/ink/ink1729.xml" ContentType="application/inkml+xml"/>
  <Override PartName="/ppt/ink/ink1730.xml" ContentType="application/inkml+xml"/>
  <Override PartName="/ppt/ink/ink1731.xml" ContentType="application/inkml+xml"/>
  <Override PartName="/ppt/ink/ink1732.xml" ContentType="application/inkml+xml"/>
  <Override PartName="/ppt/ink/ink1733.xml" ContentType="application/inkml+xml"/>
  <Override PartName="/ppt/ink/ink1734.xml" ContentType="application/inkml+xml"/>
  <Override PartName="/ppt/ink/ink1735.xml" ContentType="application/inkml+xml"/>
  <Override PartName="/ppt/ink/ink1736.xml" ContentType="application/inkml+xml"/>
  <Override PartName="/ppt/ink/ink1737.xml" ContentType="application/inkml+xml"/>
  <Override PartName="/ppt/ink/ink1738.xml" ContentType="application/inkml+xml"/>
  <Override PartName="/ppt/ink/ink1739.xml" ContentType="application/inkml+xml"/>
  <Override PartName="/ppt/ink/ink1740.xml" ContentType="application/inkml+xml"/>
  <Override PartName="/ppt/ink/ink1741.xml" ContentType="application/inkml+xml"/>
  <Override PartName="/ppt/ink/ink1742.xml" ContentType="application/inkml+xml"/>
  <Override PartName="/ppt/ink/ink1743.xml" ContentType="application/inkml+xml"/>
  <Override PartName="/ppt/ink/ink1744.xml" ContentType="application/inkml+xml"/>
  <Override PartName="/ppt/ink/ink1745.xml" ContentType="application/inkml+xml"/>
  <Override PartName="/ppt/ink/ink1746.xml" ContentType="application/inkml+xml"/>
  <Override PartName="/ppt/ink/ink1747.xml" ContentType="application/inkml+xml"/>
  <Override PartName="/ppt/ink/ink1748.xml" ContentType="application/inkml+xml"/>
  <Override PartName="/ppt/ink/ink1749.xml" ContentType="application/inkml+xml"/>
  <Override PartName="/ppt/ink/ink1750.xml" ContentType="application/inkml+xml"/>
  <Override PartName="/ppt/ink/ink1751.xml" ContentType="application/inkml+xml"/>
  <Override PartName="/ppt/ink/ink1752.xml" ContentType="application/inkml+xml"/>
  <Override PartName="/ppt/ink/ink1753.xml" ContentType="application/inkml+xml"/>
  <Override PartName="/ppt/ink/ink1754.xml" ContentType="application/inkml+xml"/>
  <Override PartName="/ppt/ink/ink1755.xml" ContentType="application/inkml+xml"/>
  <Override PartName="/ppt/ink/ink1756.xml" ContentType="application/inkml+xml"/>
  <Override PartName="/ppt/ink/ink1757.xml" ContentType="application/inkml+xml"/>
  <Override PartName="/ppt/ink/ink1758.xml" ContentType="application/inkml+xml"/>
  <Override PartName="/ppt/ink/ink1759.xml" ContentType="application/inkml+xml"/>
  <Override PartName="/ppt/ink/ink1760.xml" ContentType="application/inkml+xml"/>
  <Override PartName="/ppt/ink/ink1761.xml" ContentType="application/inkml+xml"/>
  <Override PartName="/ppt/ink/ink1762.xml" ContentType="application/inkml+xml"/>
  <Override PartName="/ppt/ink/ink1763.xml" ContentType="application/inkml+xml"/>
  <Override PartName="/ppt/ink/ink1764.xml" ContentType="application/inkml+xml"/>
  <Override PartName="/ppt/ink/ink1765.xml" ContentType="application/inkml+xml"/>
  <Override PartName="/ppt/ink/ink1766.xml" ContentType="application/inkml+xml"/>
  <Override PartName="/ppt/ink/ink1767.xml" ContentType="application/inkml+xml"/>
  <Override PartName="/ppt/ink/ink1768.xml" ContentType="application/inkml+xml"/>
  <Override PartName="/ppt/ink/ink1769.xml" ContentType="application/inkml+xml"/>
  <Override PartName="/ppt/ink/ink1770.xml" ContentType="application/inkml+xml"/>
  <Override PartName="/ppt/ink/ink1771.xml" ContentType="application/inkml+xml"/>
  <Override PartName="/ppt/ink/ink1772.xml" ContentType="application/inkml+xml"/>
  <Override PartName="/ppt/ink/ink1773.xml" ContentType="application/inkml+xml"/>
  <Override PartName="/ppt/ink/ink1774.xml" ContentType="application/inkml+xml"/>
  <Override PartName="/ppt/ink/ink1775.xml" ContentType="application/inkml+xml"/>
  <Override PartName="/ppt/ink/ink1776.xml" ContentType="application/inkml+xml"/>
  <Override PartName="/ppt/ink/ink1777.xml" ContentType="application/inkml+xml"/>
  <Override PartName="/ppt/ink/ink1778.xml" ContentType="application/inkml+xml"/>
  <Override PartName="/ppt/ink/ink1779.xml" ContentType="application/inkml+xml"/>
  <Override PartName="/ppt/ink/ink1780.xml" ContentType="application/inkml+xml"/>
  <Override PartName="/ppt/ink/ink1781.xml" ContentType="application/inkml+xml"/>
  <Override PartName="/ppt/ink/ink1782.xml" ContentType="application/inkml+xml"/>
  <Override PartName="/ppt/ink/ink1783.xml" ContentType="application/inkml+xml"/>
  <Override PartName="/ppt/ink/ink1784.xml" ContentType="application/inkml+xml"/>
  <Override PartName="/ppt/ink/ink1785.xml" ContentType="application/inkml+xml"/>
  <Override PartName="/ppt/ink/ink1786.xml" ContentType="application/inkml+xml"/>
  <Override PartName="/ppt/ink/ink1787.xml" ContentType="application/inkml+xml"/>
  <Override PartName="/ppt/ink/ink1788.xml" ContentType="application/inkml+xml"/>
  <Override PartName="/ppt/ink/ink1789.xml" ContentType="application/inkml+xml"/>
  <Override PartName="/ppt/ink/ink1790.xml" ContentType="application/inkml+xml"/>
  <Override PartName="/ppt/ink/ink1791.xml" ContentType="application/inkml+xml"/>
  <Override PartName="/ppt/ink/ink1792.xml" ContentType="application/inkml+xml"/>
  <Override PartName="/ppt/ink/ink1793.xml" ContentType="application/inkml+xml"/>
  <Override PartName="/ppt/ink/ink1794.xml" ContentType="application/inkml+xml"/>
  <Override PartName="/ppt/ink/ink1795.xml" ContentType="application/inkml+xml"/>
  <Override PartName="/ppt/ink/ink1796.xml" ContentType="application/inkml+xml"/>
  <Override PartName="/ppt/ink/ink1797.xml" ContentType="application/inkml+xml"/>
  <Override PartName="/ppt/ink/ink1798.xml" ContentType="application/inkml+xml"/>
  <Override PartName="/ppt/ink/ink1799.xml" ContentType="application/inkml+xml"/>
  <Override PartName="/ppt/ink/ink1800.xml" ContentType="application/inkml+xml"/>
  <Override PartName="/ppt/ink/ink1801.xml" ContentType="application/inkml+xml"/>
  <Override PartName="/ppt/ink/ink1802.xml" ContentType="application/inkml+xml"/>
  <Override PartName="/ppt/ink/ink1803.xml" ContentType="application/inkml+xml"/>
  <Override PartName="/ppt/ink/ink1804.xml" ContentType="application/inkml+xml"/>
  <Override PartName="/ppt/ink/ink1805.xml" ContentType="application/inkml+xml"/>
  <Override PartName="/ppt/ink/ink1806.xml" ContentType="application/inkml+xml"/>
  <Override PartName="/ppt/ink/ink1807.xml" ContentType="application/inkml+xml"/>
  <Override PartName="/ppt/ink/ink1808.xml" ContentType="application/inkml+xml"/>
  <Override PartName="/ppt/ink/ink1809.xml" ContentType="application/inkml+xml"/>
  <Override PartName="/ppt/ink/ink1810.xml" ContentType="application/inkml+xml"/>
  <Override PartName="/ppt/ink/ink1811.xml" ContentType="application/inkml+xml"/>
  <Override PartName="/ppt/ink/ink1812.xml" ContentType="application/inkml+xml"/>
  <Override PartName="/ppt/ink/ink1813.xml" ContentType="application/inkml+xml"/>
  <Override PartName="/ppt/ink/ink1814.xml" ContentType="application/inkml+xml"/>
  <Override PartName="/ppt/ink/ink1815.xml" ContentType="application/inkml+xml"/>
  <Override PartName="/ppt/ink/ink1816.xml" ContentType="application/inkml+xml"/>
  <Override PartName="/ppt/ink/ink1817.xml" ContentType="application/inkml+xml"/>
  <Override PartName="/ppt/ink/ink1818.xml" ContentType="application/inkml+xml"/>
  <Override PartName="/ppt/ink/ink1819.xml" ContentType="application/inkml+xml"/>
  <Override PartName="/ppt/ink/ink1820.xml" ContentType="application/inkml+xml"/>
  <Override PartName="/ppt/ink/ink1821.xml" ContentType="application/inkml+xml"/>
  <Override PartName="/ppt/ink/ink1822.xml" ContentType="application/inkml+xml"/>
  <Override PartName="/ppt/ink/ink1823.xml" ContentType="application/inkml+xml"/>
  <Override PartName="/ppt/ink/ink1824.xml" ContentType="application/inkml+xml"/>
  <Override PartName="/ppt/ink/ink1825.xml" ContentType="application/inkml+xml"/>
  <Override PartName="/ppt/ink/ink1826.xml" ContentType="application/inkml+xml"/>
  <Override PartName="/ppt/ink/ink1827.xml" ContentType="application/inkml+xml"/>
  <Override PartName="/ppt/ink/ink1828.xml" ContentType="application/inkml+xml"/>
  <Override PartName="/ppt/ink/ink1829.xml" ContentType="application/inkml+xml"/>
  <Override PartName="/ppt/ink/ink1830.xml" ContentType="application/inkml+xml"/>
  <Override PartName="/ppt/ink/ink1831.xml" ContentType="application/inkml+xml"/>
  <Override PartName="/ppt/ink/ink1832.xml" ContentType="application/inkml+xml"/>
  <Override PartName="/ppt/ink/ink1833.xml" ContentType="application/inkml+xml"/>
  <Override PartName="/ppt/ink/ink1834.xml" ContentType="application/inkml+xml"/>
  <Override PartName="/ppt/ink/ink1835.xml" ContentType="application/inkml+xml"/>
  <Override PartName="/ppt/ink/ink1836.xml" ContentType="application/inkml+xml"/>
  <Override PartName="/ppt/ink/ink1837.xml" ContentType="application/inkml+xml"/>
  <Override PartName="/ppt/ink/ink1838.xml" ContentType="application/inkml+xml"/>
  <Override PartName="/ppt/ink/ink1839.xml" ContentType="application/inkml+xml"/>
  <Override PartName="/ppt/ink/ink1840.xml" ContentType="application/inkml+xml"/>
  <Override PartName="/ppt/ink/ink1841.xml" ContentType="application/inkml+xml"/>
  <Override PartName="/ppt/ink/ink1842.xml" ContentType="application/inkml+xml"/>
  <Override PartName="/ppt/ink/ink1843.xml" ContentType="application/inkml+xml"/>
  <Override PartName="/ppt/ink/ink1844.xml" ContentType="application/inkml+xml"/>
  <Override PartName="/ppt/ink/ink1845.xml" ContentType="application/inkml+xml"/>
  <Override PartName="/ppt/ink/ink1846.xml" ContentType="application/inkml+xml"/>
  <Override PartName="/ppt/ink/ink1847.xml" ContentType="application/inkml+xml"/>
  <Override PartName="/ppt/ink/ink1848.xml" ContentType="application/inkml+xml"/>
  <Override PartName="/ppt/ink/ink1849.xml" ContentType="application/inkml+xml"/>
  <Override PartName="/ppt/ink/ink1850.xml" ContentType="application/inkml+xml"/>
  <Override PartName="/ppt/ink/ink1851.xml" ContentType="application/inkml+xml"/>
  <Override PartName="/ppt/ink/ink1852.xml" ContentType="application/inkml+xml"/>
  <Override PartName="/ppt/ink/ink1853.xml" ContentType="application/inkml+xml"/>
  <Override PartName="/ppt/ink/ink1854.xml" ContentType="application/inkml+xml"/>
  <Override PartName="/ppt/ink/ink1855.xml" ContentType="application/inkml+xml"/>
  <Override PartName="/ppt/ink/ink1856.xml" ContentType="application/inkml+xml"/>
  <Override PartName="/ppt/ink/ink1857.xml" ContentType="application/inkml+xml"/>
  <Override PartName="/ppt/ink/ink1858.xml" ContentType="application/inkml+xml"/>
  <Override PartName="/ppt/ink/ink1859.xml" ContentType="application/inkml+xml"/>
  <Override PartName="/ppt/ink/ink1860.xml" ContentType="application/inkml+xml"/>
  <Override PartName="/ppt/ink/ink1861.xml" ContentType="application/inkml+xml"/>
  <Override PartName="/ppt/ink/ink1862.xml" ContentType="application/inkml+xml"/>
  <Override PartName="/ppt/ink/ink1863.xml" ContentType="application/inkml+xml"/>
  <Override PartName="/ppt/ink/ink1864.xml" ContentType="application/inkml+xml"/>
  <Override PartName="/ppt/ink/ink1865.xml" ContentType="application/inkml+xml"/>
  <Override PartName="/ppt/ink/ink1866.xml" ContentType="application/inkml+xml"/>
  <Override PartName="/ppt/ink/ink1867.xml" ContentType="application/inkml+xml"/>
  <Override PartName="/ppt/ink/ink1868.xml" ContentType="application/inkml+xml"/>
  <Override PartName="/ppt/ink/ink1869.xml" ContentType="application/inkml+xml"/>
  <Override PartName="/ppt/ink/ink1870.xml" ContentType="application/inkml+xml"/>
  <Override PartName="/ppt/ink/ink1871.xml" ContentType="application/inkml+xml"/>
  <Override PartName="/ppt/ink/ink1872.xml" ContentType="application/inkml+xml"/>
  <Override PartName="/ppt/ink/ink1873.xml" ContentType="application/inkml+xml"/>
  <Override PartName="/ppt/ink/ink1874.xml" ContentType="application/inkml+xml"/>
  <Override PartName="/ppt/ink/ink1875.xml" ContentType="application/inkml+xml"/>
  <Override PartName="/ppt/ink/ink1876.xml" ContentType="application/inkml+xml"/>
  <Override PartName="/ppt/ink/ink1877.xml" ContentType="application/inkml+xml"/>
  <Override PartName="/ppt/ink/ink1878.xml" ContentType="application/inkml+xml"/>
  <Override PartName="/ppt/ink/ink1879.xml" ContentType="application/inkml+xml"/>
  <Override PartName="/ppt/ink/ink1880.xml" ContentType="application/inkml+xml"/>
  <Override PartName="/ppt/ink/ink1881.xml" ContentType="application/inkml+xml"/>
  <Override PartName="/ppt/ink/ink1882.xml" ContentType="application/inkml+xml"/>
  <Override PartName="/ppt/ink/ink1883.xml" ContentType="application/inkml+xml"/>
  <Override PartName="/ppt/ink/ink1884.xml" ContentType="application/inkml+xml"/>
  <Override PartName="/ppt/ink/ink1885.xml" ContentType="application/inkml+xml"/>
  <Override PartName="/ppt/ink/ink1886.xml" ContentType="application/inkml+xml"/>
  <Override PartName="/ppt/ink/ink1887.xml" ContentType="application/inkml+xml"/>
  <Override PartName="/ppt/ink/ink1888.xml" ContentType="application/inkml+xml"/>
  <Override PartName="/ppt/ink/ink1889.xml" ContentType="application/inkml+xml"/>
  <Override PartName="/ppt/ink/ink1890.xml" ContentType="application/inkml+xml"/>
  <Override PartName="/ppt/ink/ink1891.xml" ContentType="application/inkml+xml"/>
  <Override PartName="/ppt/ink/ink1892.xml" ContentType="application/inkml+xml"/>
  <Override PartName="/ppt/ink/ink1893.xml" ContentType="application/inkml+xml"/>
  <Override PartName="/ppt/ink/ink1894.xml" ContentType="application/inkml+xml"/>
  <Override PartName="/ppt/ink/ink1895.xml" ContentType="application/inkml+xml"/>
  <Override PartName="/ppt/ink/ink1896.xml" ContentType="application/inkml+xml"/>
  <Override PartName="/ppt/ink/ink1897.xml" ContentType="application/inkml+xml"/>
  <Override PartName="/ppt/ink/ink1898.xml" ContentType="application/inkml+xml"/>
  <Override PartName="/ppt/ink/ink1899.xml" ContentType="application/inkml+xml"/>
  <Override PartName="/ppt/ink/ink1900.xml" ContentType="application/inkml+xml"/>
  <Override PartName="/ppt/ink/ink1901.xml" ContentType="application/inkml+xml"/>
  <Override PartName="/ppt/ink/ink1902.xml" ContentType="application/inkml+xml"/>
  <Override PartName="/ppt/ink/ink1903.xml" ContentType="application/inkml+xml"/>
  <Override PartName="/ppt/ink/ink1904.xml" ContentType="application/inkml+xml"/>
  <Override PartName="/ppt/ink/ink1905.xml" ContentType="application/inkml+xml"/>
  <Override PartName="/ppt/ink/ink1906.xml" ContentType="application/inkml+xml"/>
  <Override PartName="/ppt/ink/ink1907.xml" ContentType="application/inkml+xml"/>
  <Override PartName="/ppt/ink/ink1908.xml" ContentType="application/inkml+xml"/>
  <Override PartName="/ppt/ink/ink1909.xml" ContentType="application/inkml+xml"/>
  <Override PartName="/ppt/ink/ink1910.xml" ContentType="application/inkml+xml"/>
  <Override PartName="/ppt/ink/ink1911.xml" ContentType="application/inkml+xml"/>
  <Override PartName="/ppt/ink/ink1912.xml" ContentType="application/inkml+xml"/>
  <Override PartName="/ppt/ink/ink1913.xml" ContentType="application/inkml+xml"/>
  <Override PartName="/ppt/ink/ink1914.xml" ContentType="application/inkml+xml"/>
  <Override PartName="/ppt/ink/ink1915.xml" ContentType="application/inkml+xml"/>
  <Override PartName="/ppt/ink/ink1916.xml" ContentType="application/inkml+xml"/>
  <Override PartName="/ppt/ink/ink1917.xml" ContentType="application/inkml+xml"/>
  <Override PartName="/ppt/ink/ink1918.xml" ContentType="application/inkml+xml"/>
  <Override PartName="/ppt/ink/ink1919.xml" ContentType="application/inkml+xml"/>
  <Override PartName="/ppt/ink/ink1920.xml" ContentType="application/inkml+xml"/>
  <Override PartName="/ppt/ink/ink1921.xml" ContentType="application/inkml+xml"/>
  <Override PartName="/ppt/ink/ink1922.xml" ContentType="application/inkml+xml"/>
  <Override PartName="/ppt/ink/ink1923.xml" ContentType="application/inkml+xml"/>
  <Override PartName="/ppt/ink/ink1924.xml" ContentType="application/inkml+xml"/>
  <Override PartName="/ppt/ink/ink1925.xml" ContentType="application/inkml+xml"/>
  <Override PartName="/ppt/ink/ink1926.xml" ContentType="application/inkml+xml"/>
  <Override PartName="/ppt/ink/ink1927.xml" ContentType="application/inkml+xml"/>
  <Override PartName="/ppt/ink/ink1928.xml" ContentType="application/inkml+xml"/>
  <Override PartName="/ppt/ink/ink1929.xml" ContentType="application/inkml+xml"/>
  <Override PartName="/ppt/ink/ink1930.xml" ContentType="application/inkml+xml"/>
  <Override PartName="/ppt/ink/ink1931.xml" ContentType="application/inkml+xml"/>
  <Override PartName="/ppt/ink/ink1932.xml" ContentType="application/inkml+xml"/>
  <Override PartName="/ppt/ink/ink1933.xml" ContentType="application/inkml+xml"/>
  <Override PartName="/ppt/ink/ink1934.xml" ContentType="application/inkml+xml"/>
  <Override PartName="/ppt/ink/ink1935.xml" ContentType="application/inkml+xml"/>
  <Override PartName="/ppt/ink/ink1936.xml" ContentType="application/inkml+xml"/>
  <Override PartName="/ppt/ink/ink1937.xml" ContentType="application/inkml+xml"/>
  <Override PartName="/ppt/ink/ink1938.xml" ContentType="application/inkml+xml"/>
  <Override PartName="/ppt/ink/ink1939.xml" ContentType="application/inkml+xml"/>
  <Override PartName="/ppt/ink/ink1940.xml" ContentType="application/inkml+xml"/>
  <Override PartName="/ppt/ink/ink1941.xml" ContentType="application/inkml+xml"/>
  <Override PartName="/ppt/ink/ink1942.xml" ContentType="application/inkml+xml"/>
  <Override PartName="/ppt/ink/ink1943.xml" ContentType="application/inkml+xml"/>
  <Override PartName="/ppt/ink/ink1944.xml" ContentType="application/inkml+xml"/>
  <Override PartName="/ppt/ink/ink1945.xml" ContentType="application/inkml+xml"/>
  <Override PartName="/ppt/ink/ink1946.xml" ContentType="application/inkml+xml"/>
  <Override PartName="/ppt/ink/ink1947.xml" ContentType="application/inkml+xml"/>
  <Override PartName="/ppt/ink/ink1948.xml" ContentType="application/inkml+xml"/>
  <Override PartName="/ppt/ink/ink1949.xml" ContentType="application/inkml+xml"/>
  <Override PartName="/ppt/ink/ink1950.xml" ContentType="application/inkml+xml"/>
  <Override PartName="/ppt/ink/ink1951.xml" ContentType="application/inkml+xml"/>
  <Override PartName="/ppt/ink/ink1952.xml" ContentType="application/inkml+xml"/>
  <Override PartName="/ppt/ink/ink1953.xml" ContentType="application/inkml+xml"/>
  <Override PartName="/ppt/ink/ink1954.xml" ContentType="application/inkml+xml"/>
  <Override PartName="/ppt/ink/ink1955.xml" ContentType="application/inkml+xml"/>
  <Override PartName="/ppt/ink/ink1956.xml" ContentType="application/inkml+xml"/>
  <Override PartName="/ppt/ink/ink1957.xml" ContentType="application/inkml+xml"/>
  <Override PartName="/ppt/ink/ink1958.xml" ContentType="application/inkml+xml"/>
  <Override PartName="/ppt/ink/ink1959.xml" ContentType="application/inkml+xml"/>
  <Override PartName="/ppt/ink/ink1960.xml" ContentType="application/inkml+xml"/>
  <Override PartName="/ppt/ink/ink1961.xml" ContentType="application/inkml+xml"/>
  <Override PartName="/ppt/ink/ink1962.xml" ContentType="application/inkml+xml"/>
  <Override PartName="/ppt/ink/ink1963.xml" ContentType="application/inkml+xml"/>
  <Override PartName="/ppt/ink/ink1964.xml" ContentType="application/inkml+xml"/>
  <Override PartName="/ppt/ink/ink1965.xml" ContentType="application/inkml+xml"/>
  <Override PartName="/ppt/ink/ink1966.xml" ContentType="application/inkml+xml"/>
  <Override PartName="/ppt/ink/ink1967.xml" ContentType="application/inkml+xml"/>
  <Override PartName="/ppt/ink/ink1968.xml" ContentType="application/inkml+xml"/>
  <Override PartName="/ppt/ink/ink1969.xml" ContentType="application/inkml+xml"/>
  <Override PartName="/ppt/ink/ink1970.xml" ContentType="application/inkml+xml"/>
  <Override PartName="/ppt/ink/ink1971.xml" ContentType="application/inkml+xml"/>
  <Override PartName="/ppt/ink/ink1972.xml" ContentType="application/inkml+xml"/>
  <Override PartName="/ppt/ink/ink1973.xml" ContentType="application/inkml+xml"/>
  <Override PartName="/ppt/ink/ink1974.xml" ContentType="application/inkml+xml"/>
  <Override PartName="/ppt/ink/ink1975.xml" ContentType="application/inkml+xml"/>
  <Override PartName="/ppt/ink/ink1976.xml" ContentType="application/inkml+xml"/>
  <Override PartName="/ppt/ink/ink1977.xml" ContentType="application/inkml+xml"/>
  <Override PartName="/ppt/ink/ink1978.xml" ContentType="application/inkml+xml"/>
  <Override PartName="/ppt/ink/ink1979.xml" ContentType="application/inkml+xml"/>
  <Override PartName="/ppt/ink/ink1980.xml" ContentType="application/inkml+xml"/>
  <Override PartName="/ppt/ink/ink1981.xml" ContentType="application/inkml+xml"/>
  <Override PartName="/ppt/ink/ink1982.xml" ContentType="application/inkml+xml"/>
  <Override PartName="/ppt/ink/ink1983.xml" ContentType="application/inkml+xml"/>
  <Override PartName="/ppt/ink/ink1984.xml" ContentType="application/inkml+xml"/>
  <Override PartName="/ppt/ink/ink1985.xml" ContentType="application/inkml+xml"/>
  <Override PartName="/ppt/ink/ink1986.xml" ContentType="application/inkml+xml"/>
  <Override PartName="/ppt/ink/ink1987.xml" ContentType="application/inkml+xml"/>
  <Override PartName="/ppt/ink/ink1988.xml" ContentType="application/inkml+xml"/>
  <Override PartName="/ppt/ink/ink1989.xml" ContentType="application/inkml+xml"/>
  <Override PartName="/ppt/ink/ink1990.xml" ContentType="application/inkml+xml"/>
  <Override PartName="/ppt/ink/ink1991.xml" ContentType="application/inkml+xml"/>
  <Override PartName="/ppt/ink/ink1992.xml" ContentType="application/inkml+xml"/>
  <Override PartName="/ppt/ink/ink1993.xml" ContentType="application/inkml+xml"/>
  <Override PartName="/ppt/ink/ink1994.xml" ContentType="application/inkml+xml"/>
  <Override PartName="/ppt/ink/ink1995.xml" ContentType="application/inkml+xml"/>
  <Override PartName="/ppt/ink/ink1996.xml" ContentType="application/inkml+xml"/>
  <Override PartName="/ppt/ink/ink1997.xml" ContentType="application/inkml+xml"/>
  <Override PartName="/ppt/ink/ink1998.xml" ContentType="application/inkml+xml"/>
  <Override PartName="/ppt/ink/ink1999.xml" ContentType="application/inkml+xml"/>
  <Override PartName="/ppt/ink/ink2000.xml" ContentType="application/inkml+xml"/>
  <Override PartName="/ppt/ink/ink2001.xml" ContentType="application/inkml+xml"/>
  <Override PartName="/ppt/ink/ink2002.xml" ContentType="application/inkml+xml"/>
  <Override PartName="/ppt/ink/ink2003.xml" ContentType="application/inkml+xml"/>
  <Override PartName="/ppt/ink/ink2004.xml" ContentType="application/inkml+xml"/>
  <Override PartName="/ppt/ink/ink2005.xml" ContentType="application/inkml+xml"/>
  <Override PartName="/ppt/ink/ink2006.xml" ContentType="application/inkml+xml"/>
  <Override PartName="/ppt/ink/ink2007.xml" ContentType="application/inkml+xml"/>
  <Override PartName="/ppt/ink/ink2008.xml" ContentType="application/inkml+xml"/>
  <Override PartName="/ppt/ink/ink2009.xml" ContentType="application/inkml+xml"/>
  <Override PartName="/ppt/ink/ink2010.xml" ContentType="application/inkml+xml"/>
  <Override PartName="/ppt/ink/ink2011.xml" ContentType="application/inkml+xml"/>
  <Override PartName="/ppt/ink/ink2012.xml" ContentType="application/inkml+xml"/>
  <Override PartName="/ppt/ink/ink2013.xml" ContentType="application/inkml+xml"/>
  <Override PartName="/ppt/ink/ink2014.xml" ContentType="application/inkml+xml"/>
  <Override PartName="/ppt/ink/ink2015.xml" ContentType="application/inkml+xml"/>
  <Override PartName="/ppt/ink/ink2016.xml" ContentType="application/inkml+xml"/>
  <Override PartName="/ppt/ink/ink2017.xml" ContentType="application/inkml+xml"/>
  <Override PartName="/ppt/ink/ink2018.xml" ContentType="application/inkml+xml"/>
  <Override PartName="/ppt/ink/ink2019.xml" ContentType="application/inkml+xml"/>
  <Override PartName="/ppt/ink/ink2020.xml" ContentType="application/inkml+xml"/>
  <Override PartName="/ppt/ink/ink2021.xml" ContentType="application/inkml+xml"/>
  <Override PartName="/ppt/ink/ink2022.xml" ContentType="application/inkml+xml"/>
  <Override PartName="/ppt/ink/ink2023.xml" ContentType="application/inkml+xml"/>
  <Override PartName="/ppt/ink/ink2024.xml" ContentType="application/inkml+xml"/>
  <Override PartName="/ppt/ink/ink2025.xml" ContentType="application/inkml+xml"/>
  <Override PartName="/ppt/ink/ink2026.xml" ContentType="application/inkml+xml"/>
  <Override PartName="/ppt/ink/ink2027.xml" ContentType="application/inkml+xml"/>
  <Override PartName="/ppt/ink/ink2028.xml" ContentType="application/inkml+xml"/>
  <Override PartName="/ppt/ink/ink2029.xml" ContentType="application/inkml+xml"/>
  <Override PartName="/ppt/ink/ink2030.xml" ContentType="application/inkml+xml"/>
  <Override PartName="/ppt/ink/ink2031.xml" ContentType="application/inkml+xml"/>
  <Override PartName="/ppt/ink/ink2032.xml" ContentType="application/inkml+xml"/>
  <Override PartName="/ppt/ink/ink2033.xml" ContentType="application/inkml+xml"/>
  <Override PartName="/ppt/ink/ink2034.xml" ContentType="application/inkml+xml"/>
  <Override PartName="/ppt/ink/ink2035.xml" ContentType="application/inkml+xml"/>
  <Override PartName="/ppt/ink/ink2036.xml" ContentType="application/inkml+xml"/>
  <Override PartName="/ppt/ink/ink2037.xml" ContentType="application/inkml+xml"/>
  <Override PartName="/ppt/ink/ink2038.xml" ContentType="application/inkml+xml"/>
  <Override PartName="/ppt/ink/ink2039.xml" ContentType="application/inkml+xml"/>
  <Override PartName="/ppt/ink/ink2040.xml" ContentType="application/inkml+xml"/>
  <Override PartName="/ppt/ink/ink2041.xml" ContentType="application/inkml+xml"/>
  <Override PartName="/ppt/ink/ink2042.xml" ContentType="application/inkml+xml"/>
  <Override PartName="/ppt/ink/ink2043.xml" ContentType="application/inkml+xml"/>
  <Override PartName="/ppt/ink/ink2044.xml" ContentType="application/inkml+xml"/>
  <Override PartName="/ppt/ink/ink2045.xml" ContentType="application/inkml+xml"/>
  <Override PartName="/ppt/ink/ink2046.xml" ContentType="application/inkml+xml"/>
  <Override PartName="/ppt/ink/ink2047.xml" ContentType="application/inkml+xml"/>
  <Override PartName="/ppt/ink/ink2048.xml" ContentType="application/inkml+xml"/>
  <Override PartName="/ppt/ink/ink2049.xml" ContentType="application/inkml+xml"/>
  <Override PartName="/ppt/ink/ink2050.xml" ContentType="application/inkml+xml"/>
  <Override PartName="/ppt/ink/ink2051.xml" ContentType="application/inkml+xml"/>
  <Override PartName="/ppt/ink/ink2052.xml" ContentType="application/inkml+xml"/>
  <Override PartName="/ppt/ink/ink2053.xml" ContentType="application/inkml+xml"/>
  <Override PartName="/ppt/ink/ink2054.xml" ContentType="application/inkml+xml"/>
  <Override PartName="/ppt/ink/ink2055.xml" ContentType="application/inkml+xml"/>
  <Override PartName="/ppt/ink/ink2056.xml" ContentType="application/inkml+xml"/>
  <Override PartName="/ppt/ink/ink2057.xml" ContentType="application/inkml+xml"/>
  <Override PartName="/ppt/ink/ink2058.xml" ContentType="application/inkml+xml"/>
  <Override PartName="/ppt/ink/ink2059.xml" ContentType="application/inkml+xml"/>
  <Override PartName="/ppt/ink/ink2060.xml" ContentType="application/inkml+xml"/>
  <Override PartName="/ppt/ink/ink2061.xml" ContentType="application/inkml+xml"/>
  <Override PartName="/ppt/ink/ink2062.xml" ContentType="application/inkml+xml"/>
  <Override PartName="/ppt/ink/ink2063.xml" ContentType="application/inkml+xml"/>
  <Override PartName="/ppt/ink/ink2064.xml" ContentType="application/inkml+xml"/>
  <Override PartName="/ppt/ink/ink2065.xml" ContentType="application/inkml+xml"/>
  <Override PartName="/ppt/ink/ink2066.xml" ContentType="application/inkml+xml"/>
  <Override PartName="/ppt/ink/ink2067.xml" ContentType="application/inkml+xml"/>
  <Override PartName="/ppt/ink/ink2068.xml" ContentType="application/inkml+xml"/>
  <Override PartName="/ppt/ink/ink2069.xml" ContentType="application/inkml+xml"/>
  <Override PartName="/ppt/ink/ink2070.xml" ContentType="application/inkml+xml"/>
  <Override PartName="/ppt/ink/ink2071.xml" ContentType="application/inkml+xml"/>
  <Override PartName="/ppt/ink/ink2072.xml" ContentType="application/inkml+xml"/>
  <Override PartName="/ppt/ink/ink2073.xml" ContentType="application/inkml+xml"/>
  <Override PartName="/ppt/ink/ink2074.xml" ContentType="application/inkml+xml"/>
  <Override PartName="/ppt/ink/ink2075.xml" ContentType="application/inkml+xml"/>
  <Override PartName="/ppt/ink/ink2076.xml" ContentType="application/inkml+xml"/>
  <Override PartName="/ppt/ink/ink2077.xml" ContentType="application/inkml+xml"/>
  <Override PartName="/ppt/ink/ink2078.xml" ContentType="application/inkml+xml"/>
  <Override PartName="/ppt/ink/ink2079.xml" ContentType="application/inkml+xml"/>
  <Override PartName="/ppt/ink/ink2080.xml" ContentType="application/inkml+xml"/>
  <Override PartName="/ppt/ink/ink2081.xml" ContentType="application/inkml+xml"/>
  <Override PartName="/ppt/ink/ink2082.xml" ContentType="application/inkml+xml"/>
  <Override PartName="/ppt/ink/ink2083.xml" ContentType="application/inkml+xml"/>
  <Override PartName="/ppt/ink/ink2084.xml" ContentType="application/inkml+xml"/>
  <Override PartName="/ppt/ink/ink2085.xml" ContentType="application/inkml+xml"/>
  <Override PartName="/ppt/ink/ink2086.xml" ContentType="application/inkml+xml"/>
  <Override PartName="/ppt/ink/ink2087.xml" ContentType="application/inkml+xml"/>
  <Override PartName="/ppt/ink/ink2088.xml" ContentType="application/inkml+xml"/>
  <Override PartName="/ppt/ink/ink2089.xml" ContentType="application/inkml+xml"/>
  <Override PartName="/ppt/ink/ink2090.xml" ContentType="application/inkml+xml"/>
  <Override PartName="/ppt/ink/ink2091.xml" ContentType="application/inkml+xml"/>
  <Override PartName="/ppt/ink/ink2092.xml" ContentType="application/inkml+xml"/>
  <Override PartName="/ppt/ink/ink2093.xml" ContentType="application/inkml+xml"/>
  <Override PartName="/ppt/ink/ink2094.xml" ContentType="application/inkml+xml"/>
  <Override PartName="/ppt/ink/ink2095.xml" ContentType="application/inkml+xml"/>
  <Override PartName="/ppt/ink/ink2096.xml" ContentType="application/inkml+xml"/>
  <Override PartName="/ppt/ink/ink2097.xml" ContentType="application/inkml+xml"/>
  <Override PartName="/ppt/ink/ink2098.xml" ContentType="application/inkml+xml"/>
  <Override PartName="/ppt/ink/ink2099.xml" ContentType="application/inkml+xml"/>
  <Override PartName="/ppt/ink/ink2100.xml" ContentType="application/inkml+xml"/>
  <Override PartName="/ppt/ink/ink2101.xml" ContentType="application/inkml+xml"/>
  <Override PartName="/ppt/ink/ink2102.xml" ContentType="application/inkml+xml"/>
  <Override PartName="/ppt/ink/ink2103.xml" ContentType="application/inkml+xml"/>
  <Override PartName="/ppt/ink/ink2104.xml" ContentType="application/inkml+xml"/>
  <Override PartName="/ppt/ink/ink2105.xml" ContentType="application/inkml+xml"/>
  <Override PartName="/ppt/ink/ink2106.xml" ContentType="application/inkml+xml"/>
  <Override PartName="/ppt/ink/ink2107.xml" ContentType="application/inkml+xml"/>
  <Override PartName="/ppt/ink/ink2108.xml" ContentType="application/inkml+xml"/>
  <Override PartName="/ppt/ink/ink2109.xml" ContentType="application/inkml+xml"/>
  <Override PartName="/ppt/ink/ink2110.xml" ContentType="application/inkml+xml"/>
  <Override PartName="/ppt/ink/ink2111.xml" ContentType="application/inkml+xml"/>
  <Override PartName="/ppt/ink/ink2112.xml" ContentType="application/inkml+xml"/>
  <Override PartName="/ppt/ink/ink2113.xml" ContentType="application/inkml+xml"/>
  <Override PartName="/ppt/ink/ink2114.xml" ContentType="application/inkml+xml"/>
  <Override PartName="/ppt/ink/ink2115.xml" ContentType="application/inkml+xml"/>
  <Override PartName="/ppt/ink/ink2116.xml" ContentType="application/inkml+xml"/>
  <Override PartName="/ppt/ink/ink2117.xml" ContentType="application/inkml+xml"/>
  <Override PartName="/ppt/ink/ink2118.xml" ContentType="application/inkml+xml"/>
  <Override PartName="/ppt/ink/ink2119.xml" ContentType="application/inkml+xml"/>
  <Override PartName="/ppt/ink/ink2120.xml" ContentType="application/inkml+xml"/>
  <Override PartName="/ppt/ink/ink2121.xml" ContentType="application/inkml+xml"/>
  <Override PartName="/ppt/ink/ink2122.xml" ContentType="application/inkml+xml"/>
  <Override PartName="/ppt/ink/ink2123.xml" ContentType="application/inkml+xml"/>
  <Override PartName="/ppt/ink/ink2124.xml" ContentType="application/inkml+xml"/>
  <Override PartName="/ppt/ink/ink2125.xml" ContentType="application/inkml+xml"/>
  <Override PartName="/ppt/ink/ink2126.xml" ContentType="application/inkml+xml"/>
  <Override PartName="/ppt/ink/ink2127.xml" ContentType="application/inkml+xml"/>
  <Override PartName="/ppt/ink/ink2128.xml" ContentType="application/inkml+xml"/>
  <Override PartName="/ppt/ink/ink2129.xml" ContentType="application/inkml+xml"/>
  <Override PartName="/ppt/ink/ink2130.xml" ContentType="application/inkml+xml"/>
  <Override PartName="/ppt/ink/ink2131.xml" ContentType="application/inkml+xml"/>
  <Override PartName="/ppt/ink/ink2132.xml" ContentType="application/inkml+xml"/>
  <Override PartName="/ppt/ink/ink2133.xml" ContentType="application/inkml+xml"/>
  <Override PartName="/ppt/ink/ink2134.xml" ContentType="application/inkml+xml"/>
  <Override PartName="/ppt/ink/ink2135.xml" ContentType="application/inkml+xml"/>
  <Override PartName="/ppt/ink/ink2136.xml" ContentType="application/inkml+xml"/>
  <Override PartName="/ppt/ink/ink2137.xml" ContentType="application/inkml+xml"/>
  <Override PartName="/ppt/ink/ink2138.xml" ContentType="application/inkml+xml"/>
  <Override PartName="/ppt/ink/ink2139.xml" ContentType="application/inkml+xml"/>
  <Override PartName="/ppt/ink/ink2140.xml" ContentType="application/inkml+xml"/>
  <Override PartName="/ppt/ink/ink2141.xml" ContentType="application/inkml+xml"/>
  <Override PartName="/ppt/ink/ink2142.xml" ContentType="application/inkml+xml"/>
  <Override PartName="/ppt/ink/ink2143.xml" ContentType="application/inkml+xml"/>
  <Override PartName="/ppt/ink/ink2144.xml" ContentType="application/inkml+xml"/>
  <Override PartName="/ppt/ink/ink2145.xml" ContentType="application/inkml+xml"/>
  <Override PartName="/ppt/ink/ink2146.xml" ContentType="application/inkml+xml"/>
  <Override PartName="/ppt/ink/ink2147.xml" ContentType="application/inkml+xml"/>
  <Override PartName="/ppt/ink/ink2148.xml" ContentType="application/inkml+xml"/>
  <Override PartName="/ppt/ink/ink2149.xml" ContentType="application/inkml+xml"/>
  <Override PartName="/ppt/ink/ink2150.xml" ContentType="application/inkml+xml"/>
  <Override PartName="/ppt/ink/ink2151.xml" ContentType="application/inkml+xml"/>
  <Override PartName="/ppt/ink/ink2152.xml" ContentType="application/inkml+xml"/>
  <Override PartName="/ppt/ink/ink2153.xml" ContentType="application/inkml+xml"/>
  <Override PartName="/ppt/ink/ink2154.xml" ContentType="application/inkml+xml"/>
  <Override PartName="/ppt/ink/ink2155.xml" ContentType="application/inkml+xml"/>
  <Override PartName="/ppt/ink/ink2156.xml" ContentType="application/inkml+xml"/>
  <Override PartName="/ppt/ink/ink2157.xml" ContentType="application/inkml+xml"/>
  <Override PartName="/ppt/ink/ink2158.xml" ContentType="application/inkml+xml"/>
  <Override PartName="/ppt/ink/ink2159.xml" ContentType="application/inkml+xml"/>
  <Override PartName="/ppt/ink/ink2160.xml" ContentType="application/inkml+xml"/>
  <Override PartName="/ppt/ink/ink2161.xml" ContentType="application/inkml+xml"/>
  <Override PartName="/ppt/ink/ink2162.xml" ContentType="application/inkml+xml"/>
  <Override PartName="/ppt/ink/ink2163.xml" ContentType="application/inkml+xml"/>
  <Override PartName="/ppt/ink/ink2164.xml" ContentType="application/inkml+xml"/>
  <Override PartName="/ppt/ink/ink2165.xml" ContentType="application/inkml+xml"/>
  <Override PartName="/ppt/ink/ink2166.xml" ContentType="application/inkml+xml"/>
  <Override PartName="/ppt/ink/ink2167.xml" ContentType="application/inkml+xml"/>
  <Override PartName="/ppt/ink/ink2168.xml" ContentType="application/inkml+xml"/>
  <Override PartName="/ppt/ink/ink2169.xml" ContentType="application/inkml+xml"/>
  <Override PartName="/ppt/ink/ink2170.xml" ContentType="application/inkml+xml"/>
  <Override PartName="/ppt/ink/ink2171.xml" ContentType="application/inkml+xml"/>
  <Override PartName="/ppt/ink/ink2172.xml" ContentType="application/inkml+xml"/>
  <Override PartName="/ppt/ink/ink2173.xml" ContentType="application/inkml+xml"/>
  <Override PartName="/ppt/ink/ink2174.xml" ContentType="application/inkml+xml"/>
  <Override PartName="/ppt/ink/ink2175.xml" ContentType="application/inkml+xml"/>
  <Override PartName="/ppt/ink/ink2176.xml" ContentType="application/inkml+xml"/>
  <Override PartName="/ppt/ink/ink2177.xml" ContentType="application/inkml+xml"/>
  <Override PartName="/ppt/ink/ink2178.xml" ContentType="application/inkml+xml"/>
  <Override PartName="/ppt/ink/ink2179.xml" ContentType="application/inkml+xml"/>
  <Override PartName="/ppt/ink/ink2180.xml" ContentType="application/inkml+xml"/>
  <Override PartName="/ppt/ink/ink2181.xml" ContentType="application/inkml+xml"/>
  <Override PartName="/ppt/ink/ink2182.xml" ContentType="application/inkml+xml"/>
  <Override PartName="/ppt/ink/ink2183.xml" ContentType="application/inkml+xml"/>
  <Override PartName="/ppt/ink/ink2184.xml" ContentType="application/inkml+xml"/>
  <Override PartName="/ppt/ink/ink2185.xml" ContentType="application/inkml+xml"/>
  <Override PartName="/ppt/ink/ink2186.xml" ContentType="application/inkml+xml"/>
  <Override PartName="/ppt/ink/ink2187.xml" ContentType="application/inkml+xml"/>
  <Override PartName="/ppt/ink/ink2188.xml" ContentType="application/inkml+xml"/>
  <Override PartName="/ppt/ink/ink2189.xml" ContentType="application/inkml+xml"/>
  <Override PartName="/ppt/ink/ink2190.xml" ContentType="application/inkml+xml"/>
  <Override PartName="/ppt/ink/ink2191.xml" ContentType="application/inkml+xml"/>
  <Override PartName="/ppt/ink/ink2192.xml" ContentType="application/inkml+xml"/>
  <Override PartName="/ppt/ink/ink2193.xml" ContentType="application/inkml+xml"/>
  <Override PartName="/ppt/ink/ink2194.xml" ContentType="application/inkml+xml"/>
  <Override PartName="/ppt/ink/ink2195.xml" ContentType="application/inkml+xml"/>
  <Override PartName="/ppt/ink/ink2196.xml" ContentType="application/inkml+xml"/>
  <Override PartName="/ppt/ink/ink2197.xml" ContentType="application/inkml+xml"/>
  <Override PartName="/ppt/ink/ink2198.xml" ContentType="application/inkml+xml"/>
  <Override PartName="/ppt/ink/ink2199.xml" ContentType="application/inkml+xml"/>
  <Override PartName="/ppt/ink/ink2200.xml" ContentType="application/inkml+xml"/>
  <Override PartName="/ppt/ink/ink2201.xml" ContentType="application/inkml+xml"/>
  <Override PartName="/ppt/ink/ink2202.xml" ContentType="application/inkml+xml"/>
  <Override PartName="/ppt/ink/ink2203.xml" ContentType="application/inkml+xml"/>
  <Override PartName="/ppt/ink/ink2204.xml" ContentType="application/inkml+xml"/>
  <Override PartName="/ppt/ink/ink2205.xml" ContentType="application/inkml+xml"/>
  <Override PartName="/ppt/ink/ink2206.xml" ContentType="application/inkml+xml"/>
  <Override PartName="/ppt/ink/ink2207.xml" ContentType="application/inkml+xml"/>
  <Override PartName="/ppt/ink/ink2208.xml" ContentType="application/inkml+xml"/>
  <Override PartName="/ppt/ink/ink2209.xml" ContentType="application/inkml+xml"/>
  <Override PartName="/ppt/ink/ink2210.xml" ContentType="application/inkml+xml"/>
  <Override PartName="/ppt/ink/ink2211.xml" ContentType="application/inkml+xml"/>
  <Override PartName="/ppt/ink/ink2212.xml" ContentType="application/inkml+xml"/>
  <Override PartName="/ppt/ink/ink2213.xml" ContentType="application/inkml+xml"/>
  <Override PartName="/ppt/ink/ink2214.xml" ContentType="application/inkml+xml"/>
  <Override PartName="/ppt/ink/ink2215.xml" ContentType="application/inkml+xml"/>
  <Override PartName="/ppt/ink/ink2216.xml" ContentType="application/inkml+xml"/>
  <Override PartName="/ppt/ink/ink2217.xml" ContentType="application/inkml+xml"/>
  <Override PartName="/ppt/ink/ink2218.xml" ContentType="application/inkml+xml"/>
  <Override PartName="/ppt/ink/ink2219.xml" ContentType="application/inkml+xml"/>
  <Override PartName="/ppt/ink/ink2220.xml" ContentType="application/inkml+xml"/>
  <Override PartName="/ppt/ink/ink2221.xml" ContentType="application/inkml+xml"/>
  <Override PartName="/ppt/ink/ink2222.xml" ContentType="application/inkml+xml"/>
  <Override PartName="/ppt/ink/ink2223.xml" ContentType="application/inkml+xml"/>
  <Override PartName="/ppt/ink/ink2224.xml" ContentType="application/inkml+xml"/>
  <Override PartName="/ppt/ink/ink2225.xml" ContentType="application/inkml+xml"/>
  <Override PartName="/ppt/ink/ink2226.xml" ContentType="application/inkml+xml"/>
  <Override PartName="/ppt/ink/ink2227.xml" ContentType="application/inkml+xml"/>
  <Override PartName="/ppt/ink/ink2228.xml" ContentType="application/inkml+xml"/>
  <Override PartName="/ppt/ink/ink2229.xml" ContentType="application/inkml+xml"/>
  <Override PartName="/ppt/ink/ink2230.xml" ContentType="application/inkml+xml"/>
  <Override PartName="/ppt/ink/ink2231.xml" ContentType="application/inkml+xml"/>
  <Override PartName="/ppt/ink/ink2232.xml" ContentType="application/inkml+xml"/>
  <Override PartName="/ppt/ink/ink2233.xml" ContentType="application/inkml+xml"/>
  <Override PartName="/ppt/ink/ink2234.xml" ContentType="application/inkml+xml"/>
  <Override PartName="/ppt/ink/ink2235.xml" ContentType="application/inkml+xml"/>
  <Override PartName="/ppt/ink/ink2236.xml" ContentType="application/inkml+xml"/>
  <Override PartName="/ppt/ink/ink2237.xml" ContentType="application/inkml+xml"/>
  <Override PartName="/ppt/ink/ink2238.xml" ContentType="application/inkml+xml"/>
  <Override PartName="/ppt/ink/ink2239.xml" ContentType="application/inkml+xml"/>
  <Override PartName="/ppt/ink/ink2240.xml" ContentType="application/inkml+xml"/>
  <Override PartName="/ppt/ink/ink2241.xml" ContentType="application/inkml+xml"/>
  <Override PartName="/ppt/ink/ink2242.xml" ContentType="application/inkml+xml"/>
  <Override PartName="/ppt/ink/ink2243.xml" ContentType="application/inkml+xml"/>
  <Override PartName="/ppt/ink/ink2244.xml" ContentType="application/inkml+xml"/>
  <Override PartName="/ppt/ink/ink2245.xml" ContentType="application/inkml+xml"/>
  <Override PartName="/ppt/ink/ink2246.xml" ContentType="application/inkml+xml"/>
  <Override PartName="/ppt/ink/ink2247.xml" ContentType="application/inkml+xml"/>
  <Override PartName="/ppt/ink/ink2248.xml" ContentType="application/inkml+xml"/>
  <Override PartName="/ppt/ink/ink2249.xml" ContentType="application/inkml+xml"/>
  <Override PartName="/ppt/ink/ink2250.xml" ContentType="application/inkml+xml"/>
  <Override PartName="/ppt/ink/ink2251.xml" ContentType="application/inkml+xml"/>
  <Override PartName="/ppt/ink/ink2252.xml" ContentType="application/inkml+xml"/>
  <Override PartName="/ppt/ink/ink2253.xml" ContentType="application/inkml+xml"/>
  <Override PartName="/ppt/ink/ink2254.xml" ContentType="application/inkml+xml"/>
  <Override PartName="/ppt/ink/ink2255.xml" ContentType="application/inkml+xml"/>
  <Override PartName="/ppt/ink/ink2256.xml" ContentType="application/inkml+xml"/>
  <Override PartName="/ppt/ink/ink2257.xml" ContentType="application/inkml+xml"/>
  <Override PartName="/ppt/ink/ink2258.xml" ContentType="application/inkml+xml"/>
  <Override PartName="/ppt/ink/ink2259.xml" ContentType="application/inkml+xml"/>
  <Override PartName="/ppt/ink/ink2260.xml" ContentType="application/inkml+xml"/>
  <Override PartName="/ppt/ink/ink2261.xml" ContentType="application/inkml+xml"/>
  <Override PartName="/ppt/ink/ink2262.xml" ContentType="application/inkml+xml"/>
  <Override PartName="/ppt/ink/ink2263.xml" ContentType="application/inkml+xml"/>
  <Override PartName="/ppt/ink/ink2264.xml" ContentType="application/inkml+xml"/>
  <Override PartName="/ppt/ink/ink2265.xml" ContentType="application/inkml+xml"/>
  <Override PartName="/ppt/ink/ink2266.xml" ContentType="application/inkml+xml"/>
  <Override PartName="/ppt/ink/ink2267.xml" ContentType="application/inkml+xml"/>
  <Override PartName="/ppt/ink/ink2268.xml" ContentType="application/inkml+xml"/>
  <Override PartName="/ppt/ink/ink2269.xml" ContentType="application/inkml+xml"/>
  <Override PartName="/ppt/ink/ink2270.xml" ContentType="application/inkml+xml"/>
  <Override PartName="/ppt/ink/ink2271.xml" ContentType="application/inkml+xml"/>
  <Override PartName="/ppt/ink/ink2272.xml" ContentType="application/inkml+xml"/>
  <Override PartName="/ppt/ink/ink2273.xml" ContentType="application/inkml+xml"/>
  <Override PartName="/ppt/ink/ink2274.xml" ContentType="application/inkml+xml"/>
  <Override PartName="/ppt/ink/ink2275.xml" ContentType="application/inkml+xml"/>
  <Override PartName="/ppt/ink/ink2276.xml" ContentType="application/inkml+xml"/>
  <Override PartName="/ppt/ink/ink2277.xml" ContentType="application/inkml+xml"/>
  <Override PartName="/ppt/ink/ink2278.xml" ContentType="application/inkml+xml"/>
  <Override PartName="/ppt/ink/ink2279.xml" ContentType="application/inkml+xml"/>
  <Override PartName="/ppt/ink/ink2280.xml" ContentType="application/inkml+xml"/>
  <Override PartName="/ppt/ink/ink2281.xml" ContentType="application/inkml+xml"/>
  <Override PartName="/ppt/ink/ink2282.xml" ContentType="application/inkml+xml"/>
  <Override PartName="/ppt/ink/ink2283.xml" ContentType="application/inkml+xml"/>
  <Override PartName="/ppt/ink/ink2284.xml" ContentType="application/inkml+xml"/>
  <Override PartName="/ppt/ink/ink2285.xml" ContentType="application/inkml+xml"/>
  <Override PartName="/ppt/ink/ink2286.xml" ContentType="application/inkml+xml"/>
  <Override PartName="/ppt/ink/ink2287.xml" ContentType="application/inkml+xml"/>
  <Override PartName="/ppt/ink/ink2288.xml" ContentType="application/inkml+xml"/>
  <Override PartName="/ppt/ink/ink2289.xml" ContentType="application/inkml+xml"/>
  <Override PartName="/ppt/ink/ink2290.xml" ContentType="application/inkml+xml"/>
  <Override PartName="/ppt/ink/ink2291.xml" ContentType="application/inkml+xml"/>
  <Override PartName="/ppt/ink/ink2292.xml" ContentType="application/inkml+xml"/>
  <Override PartName="/ppt/ink/ink2293.xml" ContentType="application/inkml+xml"/>
  <Override PartName="/ppt/ink/ink2294.xml" ContentType="application/inkml+xml"/>
  <Override PartName="/ppt/ink/ink2295.xml" ContentType="application/inkml+xml"/>
  <Override PartName="/ppt/ink/ink2296.xml" ContentType="application/inkml+xml"/>
  <Override PartName="/ppt/ink/ink2297.xml" ContentType="application/inkml+xml"/>
  <Override PartName="/ppt/ink/ink2298.xml" ContentType="application/inkml+xml"/>
  <Override PartName="/ppt/ink/ink2299.xml" ContentType="application/inkml+xml"/>
  <Override PartName="/ppt/ink/ink2300.xml" ContentType="application/inkml+xml"/>
  <Override PartName="/ppt/ink/ink2301.xml" ContentType="application/inkml+xml"/>
  <Override PartName="/ppt/ink/ink2302.xml" ContentType="application/inkml+xml"/>
  <Override PartName="/ppt/ink/ink2303.xml" ContentType="application/inkml+xml"/>
  <Override PartName="/ppt/ink/ink2304.xml" ContentType="application/inkml+xml"/>
  <Override PartName="/ppt/ink/ink2305.xml" ContentType="application/inkml+xml"/>
  <Override PartName="/ppt/ink/ink2306.xml" ContentType="application/inkml+xml"/>
  <Override PartName="/ppt/ink/ink2307.xml" ContentType="application/inkml+xml"/>
  <Override PartName="/ppt/ink/ink2308.xml" ContentType="application/inkml+xml"/>
  <Override PartName="/ppt/ink/ink2309.xml" ContentType="application/inkml+xml"/>
  <Override PartName="/ppt/ink/ink2310.xml" ContentType="application/inkml+xml"/>
  <Override PartName="/ppt/ink/ink2311.xml" ContentType="application/inkml+xml"/>
  <Override PartName="/ppt/ink/ink2312.xml" ContentType="application/inkml+xml"/>
  <Override PartName="/ppt/ink/ink2313.xml" ContentType="application/inkml+xml"/>
  <Override PartName="/ppt/ink/ink2314.xml" ContentType="application/inkml+xml"/>
  <Override PartName="/ppt/ink/ink2315.xml" ContentType="application/inkml+xml"/>
  <Override PartName="/ppt/ink/ink2316.xml" ContentType="application/inkml+xml"/>
  <Override PartName="/ppt/ink/ink2317.xml" ContentType="application/inkml+xml"/>
  <Override PartName="/ppt/ink/ink2318.xml" ContentType="application/inkml+xml"/>
  <Override PartName="/ppt/ink/ink2319.xml" ContentType="application/inkml+xml"/>
  <Override PartName="/ppt/ink/ink2320.xml" ContentType="application/inkml+xml"/>
  <Override PartName="/ppt/ink/ink2321.xml" ContentType="application/inkml+xml"/>
  <Override PartName="/ppt/ink/ink2322.xml" ContentType="application/inkml+xml"/>
  <Override PartName="/ppt/ink/ink2323.xml" ContentType="application/inkml+xml"/>
  <Override PartName="/ppt/ink/ink2324.xml" ContentType="application/inkml+xml"/>
  <Override PartName="/ppt/ink/ink2325.xml" ContentType="application/inkml+xml"/>
  <Override PartName="/ppt/ink/ink2326.xml" ContentType="application/inkml+xml"/>
  <Override PartName="/ppt/ink/ink2327.xml" ContentType="application/inkml+xml"/>
  <Override PartName="/ppt/ink/ink2328.xml" ContentType="application/inkml+xml"/>
  <Override PartName="/ppt/ink/ink2329.xml" ContentType="application/inkml+xml"/>
  <Override PartName="/ppt/ink/ink2330.xml" ContentType="application/inkml+xml"/>
  <Override PartName="/ppt/ink/ink2331.xml" ContentType="application/inkml+xml"/>
  <Override PartName="/ppt/ink/ink2332.xml" ContentType="application/inkml+xml"/>
  <Override PartName="/ppt/ink/ink2333.xml" ContentType="application/inkml+xml"/>
  <Override PartName="/ppt/ink/ink2334.xml" ContentType="application/inkml+xml"/>
  <Override PartName="/ppt/ink/ink2335.xml" ContentType="application/inkml+xml"/>
  <Override PartName="/ppt/ink/ink2336.xml" ContentType="application/inkml+xml"/>
  <Override PartName="/ppt/ink/ink2337.xml" ContentType="application/inkml+xml"/>
  <Override PartName="/ppt/ink/ink2338.xml" ContentType="application/inkml+xml"/>
  <Override PartName="/ppt/ink/ink2339.xml" ContentType="application/inkml+xml"/>
  <Override PartName="/ppt/ink/ink2340.xml" ContentType="application/inkml+xml"/>
  <Override PartName="/ppt/ink/ink2341.xml" ContentType="application/inkml+xml"/>
  <Override PartName="/ppt/ink/ink2342.xml" ContentType="application/inkml+xml"/>
  <Override PartName="/ppt/ink/ink2343.xml" ContentType="application/inkml+xml"/>
  <Override PartName="/ppt/ink/ink2344.xml" ContentType="application/inkml+xml"/>
  <Override PartName="/ppt/ink/ink2345.xml" ContentType="application/inkml+xml"/>
  <Override PartName="/ppt/ink/ink2346.xml" ContentType="application/inkml+xml"/>
  <Override PartName="/ppt/ink/ink2347.xml" ContentType="application/inkml+xml"/>
  <Override PartName="/ppt/ink/ink2348.xml" ContentType="application/inkml+xml"/>
  <Override PartName="/ppt/ink/ink2349.xml" ContentType="application/inkml+xml"/>
  <Override PartName="/ppt/ink/ink2350.xml" ContentType="application/inkml+xml"/>
  <Override PartName="/ppt/ink/ink2351.xml" ContentType="application/inkml+xml"/>
  <Override PartName="/ppt/ink/ink2352.xml" ContentType="application/inkml+xml"/>
  <Override PartName="/ppt/ink/ink2353.xml" ContentType="application/inkml+xml"/>
  <Override PartName="/ppt/ink/ink2354.xml" ContentType="application/inkml+xml"/>
  <Override PartName="/ppt/ink/ink2355.xml" ContentType="application/inkml+xml"/>
  <Override PartName="/ppt/ink/ink2356.xml" ContentType="application/inkml+xml"/>
  <Override PartName="/ppt/ink/ink2357.xml" ContentType="application/inkml+xml"/>
  <Override PartName="/ppt/ink/ink2358.xml" ContentType="application/inkml+xml"/>
  <Override PartName="/ppt/ink/ink2359.xml" ContentType="application/inkml+xml"/>
  <Override PartName="/ppt/ink/ink2360.xml" ContentType="application/inkml+xml"/>
  <Override PartName="/ppt/ink/ink2361.xml" ContentType="application/inkml+xml"/>
  <Override PartName="/ppt/ink/ink2362.xml" ContentType="application/inkml+xml"/>
  <Override PartName="/ppt/ink/ink2363.xml" ContentType="application/inkml+xml"/>
  <Override PartName="/ppt/ink/ink2364.xml" ContentType="application/inkml+xml"/>
  <Override PartName="/ppt/ink/ink2365.xml" ContentType="application/inkml+xml"/>
  <Override PartName="/ppt/ink/ink2366.xml" ContentType="application/inkml+xml"/>
  <Override PartName="/ppt/ink/ink2367.xml" ContentType="application/inkml+xml"/>
  <Override PartName="/ppt/ink/ink2368.xml" ContentType="application/inkml+xml"/>
  <Override PartName="/ppt/ink/ink2369.xml" ContentType="application/inkml+xml"/>
  <Override PartName="/ppt/ink/ink2370.xml" ContentType="application/inkml+xml"/>
  <Override PartName="/ppt/ink/ink2371.xml" ContentType="application/inkml+xml"/>
  <Override PartName="/ppt/ink/ink2372.xml" ContentType="application/inkml+xml"/>
  <Override PartName="/ppt/ink/ink2373.xml" ContentType="application/inkml+xml"/>
  <Override PartName="/ppt/ink/ink2374.xml" ContentType="application/inkml+xml"/>
  <Override PartName="/ppt/ink/ink2375.xml" ContentType="application/inkml+xml"/>
  <Override PartName="/ppt/ink/ink2376.xml" ContentType="application/inkml+xml"/>
  <Override PartName="/ppt/ink/ink2377.xml" ContentType="application/inkml+xml"/>
  <Override PartName="/ppt/ink/ink2378.xml" ContentType="application/inkml+xml"/>
  <Override PartName="/ppt/ink/ink2379.xml" ContentType="application/inkml+xml"/>
  <Override PartName="/ppt/ink/ink2380.xml" ContentType="application/inkml+xml"/>
  <Override PartName="/ppt/ink/ink2381.xml" ContentType="application/inkml+xml"/>
  <Override PartName="/ppt/ink/ink2382.xml" ContentType="application/inkml+xml"/>
  <Override PartName="/ppt/ink/ink2383.xml" ContentType="application/inkml+xml"/>
  <Override PartName="/ppt/ink/ink2384.xml" ContentType="application/inkml+xml"/>
  <Override PartName="/ppt/ink/ink2385.xml" ContentType="application/inkml+xml"/>
  <Override PartName="/ppt/ink/ink2386.xml" ContentType="application/inkml+xml"/>
  <Override PartName="/ppt/ink/ink2387.xml" ContentType="application/inkml+xml"/>
  <Override PartName="/ppt/ink/ink2388.xml" ContentType="application/inkml+xml"/>
  <Override PartName="/ppt/ink/ink2389.xml" ContentType="application/inkml+xml"/>
  <Override PartName="/ppt/ink/ink2390.xml" ContentType="application/inkml+xml"/>
  <Override PartName="/ppt/ink/ink2391.xml" ContentType="application/inkml+xml"/>
  <Override PartName="/ppt/ink/ink2392.xml" ContentType="application/inkml+xml"/>
  <Override PartName="/ppt/ink/ink2393.xml" ContentType="application/inkml+xml"/>
  <Override PartName="/ppt/ink/ink2394.xml" ContentType="application/inkml+xml"/>
  <Override PartName="/ppt/ink/ink2395.xml" ContentType="application/inkml+xml"/>
  <Override PartName="/ppt/ink/ink2396.xml" ContentType="application/inkml+xml"/>
  <Override PartName="/ppt/ink/ink2397.xml" ContentType="application/inkml+xml"/>
  <Override PartName="/ppt/ink/ink2398.xml" ContentType="application/inkml+xml"/>
  <Override PartName="/ppt/ink/ink2399.xml" ContentType="application/inkml+xml"/>
  <Override PartName="/ppt/ink/ink2400.xml" ContentType="application/inkml+xml"/>
  <Override PartName="/ppt/ink/ink2401.xml" ContentType="application/inkml+xml"/>
  <Override PartName="/ppt/ink/ink2402.xml" ContentType="application/inkml+xml"/>
  <Override PartName="/ppt/ink/ink2403.xml" ContentType="application/inkml+xml"/>
  <Override PartName="/ppt/ink/ink2404.xml" ContentType="application/inkml+xml"/>
  <Override PartName="/ppt/ink/ink2405.xml" ContentType="application/inkml+xml"/>
  <Override PartName="/ppt/ink/ink2406.xml" ContentType="application/inkml+xml"/>
  <Override PartName="/ppt/ink/ink2407.xml" ContentType="application/inkml+xml"/>
  <Override PartName="/ppt/ink/ink2408.xml" ContentType="application/inkml+xml"/>
  <Override PartName="/ppt/ink/ink2409.xml" ContentType="application/inkml+xml"/>
  <Override PartName="/ppt/ink/ink2410.xml" ContentType="application/inkml+xml"/>
  <Override PartName="/ppt/ink/ink2411.xml" ContentType="application/inkml+xml"/>
  <Override PartName="/ppt/ink/ink2412.xml" ContentType="application/inkml+xml"/>
  <Override PartName="/ppt/ink/ink2413.xml" ContentType="application/inkml+xml"/>
  <Override PartName="/ppt/ink/ink2414.xml" ContentType="application/inkml+xml"/>
  <Override PartName="/ppt/ink/ink2415.xml" ContentType="application/inkml+xml"/>
  <Override PartName="/ppt/ink/ink2416.xml" ContentType="application/inkml+xml"/>
  <Override PartName="/ppt/ink/ink2417.xml" ContentType="application/inkml+xml"/>
  <Override PartName="/ppt/ink/ink2418.xml" ContentType="application/inkml+xml"/>
  <Override PartName="/ppt/ink/ink2419.xml" ContentType="application/inkml+xml"/>
  <Override PartName="/ppt/ink/ink2420.xml" ContentType="application/inkml+xml"/>
  <Override PartName="/ppt/ink/ink2421.xml" ContentType="application/inkml+xml"/>
  <Override PartName="/ppt/ink/ink2422.xml" ContentType="application/inkml+xml"/>
  <Override PartName="/ppt/ink/ink2423.xml" ContentType="application/inkml+xml"/>
  <Override PartName="/ppt/ink/ink2424.xml" ContentType="application/inkml+xml"/>
  <Override PartName="/ppt/ink/ink2425.xml" ContentType="application/inkml+xml"/>
  <Override PartName="/ppt/ink/ink2426.xml" ContentType="application/inkml+xml"/>
  <Override PartName="/ppt/ink/ink2427.xml" ContentType="application/inkml+xml"/>
  <Override PartName="/ppt/ink/ink2428.xml" ContentType="application/inkml+xml"/>
  <Override PartName="/ppt/ink/ink2429.xml" ContentType="application/inkml+xml"/>
  <Override PartName="/ppt/ink/ink2430.xml" ContentType="application/inkml+xml"/>
  <Override PartName="/ppt/ink/ink2431.xml" ContentType="application/inkml+xml"/>
  <Override PartName="/ppt/ink/ink2432.xml" ContentType="application/inkml+xml"/>
  <Override PartName="/ppt/ink/ink2433.xml" ContentType="application/inkml+xml"/>
  <Override PartName="/ppt/ink/ink2434.xml" ContentType="application/inkml+xml"/>
  <Override PartName="/ppt/ink/ink2435.xml" ContentType="application/inkml+xml"/>
  <Override PartName="/ppt/ink/ink2436.xml" ContentType="application/inkml+xml"/>
  <Override PartName="/ppt/ink/ink2437.xml" ContentType="application/inkml+xml"/>
  <Override PartName="/ppt/ink/ink2438.xml" ContentType="application/inkml+xml"/>
  <Override PartName="/ppt/ink/ink2439.xml" ContentType="application/inkml+xml"/>
  <Override PartName="/ppt/ink/ink2440.xml" ContentType="application/inkml+xml"/>
  <Override PartName="/ppt/ink/ink2441.xml" ContentType="application/inkml+xml"/>
  <Override PartName="/ppt/ink/ink2442.xml" ContentType="application/inkml+xml"/>
  <Override PartName="/ppt/ink/ink2443.xml" ContentType="application/inkml+xml"/>
  <Override PartName="/ppt/ink/ink2444.xml" ContentType="application/inkml+xml"/>
  <Override PartName="/ppt/ink/ink2445.xml" ContentType="application/inkml+xml"/>
  <Override PartName="/ppt/ink/ink2446.xml" ContentType="application/inkml+xml"/>
  <Override PartName="/ppt/ink/ink2447.xml" ContentType="application/inkml+xml"/>
  <Override PartName="/ppt/ink/ink2448.xml" ContentType="application/inkml+xml"/>
  <Override PartName="/ppt/ink/ink2449.xml" ContentType="application/inkml+xml"/>
  <Override PartName="/ppt/ink/ink2450.xml" ContentType="application/inkml+xml"/>
  <Override PartName="/ppt/ink/ink2451.xml" ContentType="application/inkml+xml"/>
  <Override PartName="/ppt/ink/ink2452.xml" ContentType="application/inkml+xml"/>
  <Override PartName="/ppt/ink/ink2453.xml" ContentType="application/inkml+xml"/>
  <Override PartName="/ppt/ink/ink2454.xml" ContentType="application/inkml+xml"/>
  <Override PartName="/ppt/ink/ink2455.xml" ContentType="application/inkml+xml"/>
  <Override PartName="/ppt/ink/ink2456.xml" ContentType="application/inkml+xml"/>
  <Override PartName="/ppt/ink/ink2457.xml" ContentType="application/inkml+xml"/>
  <Override PartName="/ppt/ink/ink2458.xml" ContentType="application/inkml+xml"/>
  <Override PartName="/ppt/ink/ink2459.xml" ContentType="application/inkml+xml"/>
  <Override PartName="/ppt/ink/ink2460.xml" ContentType="application/inkml+xml"/>
  <Override PartName="/ppt/ink/ink2461.xml" ContentType="application/inkml+xml"/>
  <Override PartName="/ppt/ink/ink2462.xml" ContentType="application/inkml+xml"/>
  <Override PartName="/ppt/ink/ink2463.xml" ContentType="application/inkml+xml"/>
  <Override PartName="/ppt/ink/ink2464.xml" ContentType="application/inkml+xml"/>
  <Override PartName="/ppt/ink/ink2465.xml" ContentType="application/inkml+xml"/>
  <Override PartName="/ppt/ink/ink2466.xml" ContentType="application/inkml+xml"/>
  <Override PartName="/ppt/ink/ink2467.xml" ContentType="application/inkml+xml"/>
  <Override PartName="/ppt/ink/ink2468.xml" ContentType="application/inkml+xml"/>
  <Override PartName="/ppt/ink/ink2469.xml" ContentType="application/inkml+xml"/>
  <Override PartName="/ppt/ink/ink2470.xml" ContentType="application/inkml+xml"/>
  <Override PartName="/ppt/ink/ink2471.xml" ContentType="application/inkml+xml"/>
  <Override PartName="/ppt/ink/ink2472.xml" ContentType="application/inkml+xml"/>
  <Override PartName="/ppt/ink/ink2473.xml" ContentType="application/inkml+xml"/>
  <Override PartName="/ppt/ink/ink2474.xml" ContentType="application/inkml+xml"/>
  <Override PartName="/ppt/ink/ink2475.xml" ContentType="application/inkml+xml"/>
  <Override PartName="/ppt/ink/ink2476.xml" ContentType="application/inkml+xml"/>
  <Override PartName="/ppt/ink/ink2477.xml" ContentType="application/inkml+xml"/>
  <Override PartName="/ppt/ink/ink2478.xml" ContentType="application/inkml+xml"/>
  <Override PartName="/ppt/ink/ink2479.xml" ContentType="application/inkml+xml"/>
  <Override PartName="/ppt/ink/ink2480.xml" ContentType="application/inkml+xml"/>
  <Override PartName="/ppt/ink/ink2481.xml" ContentType="application/inkml+xml"/>
  <Override PartName="/ppt/ink/ink2482.xml" ContentType="application/inkml+xml"/>
  <Override PartName="/ppt/ink/ink2483.xml" ContentType="application/inkml+xml"/>
  <Override PartName="/ppt/ink/ink2484.xml" ContentType="application/inkml+xml"/>
  <Override PartName="/ppt/ink/ink2485.xml" ContentType="application/inkml+xml"/>
  <Override PartName="/ppt/ink/ink2486.xml" ContentType="application/inkml+xml"/>
  <Override PartName="/ppt/ink/ink2487.xml" ContentType="application/inkml+xml"/>
  <Override PartName="/ppt/ink/ink2488.xml" ContentType="application/inkml+xml"/>
  <Override PartName="/ppt/ink/ink2489.xml" ContentType="application/inkml+xml"/>
  <Override PartName="/ppt/ink/ink2490.xml" ContentType="application/inkml+xml"/>
  <Override PartName="/ppt/ink/ink2491.xml" ContentType="application/inkml+xml"/>
  <Override PartName="/ppt/ink/ink2492.xml" ContentType="application/inkml+xml"/>
  <Override PartName="/ppt/ink/ink2493.xml" ContentType="application/inkml+xml"/>
  <Override PartName="/ppt/ink/ink2494.xml" ContentType="application/inkml+xml"/>
  <Override PartName="/ppt/ink/ink2495.xml" ContentType="application/inkml+xml"/>
  <Override PartName="/ppt/ink/ink2496.xml" ContentType="application/inkml+xml"/>
  <Override PartName="/ppt/ink/ink2497.xml" ContentType="application/inkml+xml"/>
  <Override PartName="/ppt/ink/ink2498.xml" ContentType="application/inkml+xml"/>
  <Override PartName="/ppt/ink/ink2499.xml" ContentType="application/inkml+xml"/>
  <Override PartName="/ppt/ink/ink2500.xml" ContentType="application/inkml+xml"/>
  <Override PartName="/ppt/ink/ink2501.xml" ContentType="application/inkml+xml"/>
  <Override PartName="/ppt/ink/ink2502.xml" ContentType="application/inkml+xml"/>
  <Override PartName="/ppt/ink/ink2503.xml" ContentType="application/inkml+xml"/>
  <Override PartName="/ppt/ink/ink2504.xml" ContentType="application/inkml+xml"/>
  <Override PartName="/ppt/ink/ink2505.xml" ContentType="application/inkml+xml"/>
  <Override PartName="/ppt/ink/ink2506.xml" ContentType="application/inkml+xml"/>
  <Override PartName="/ppt/ink/ink2507.xml" ContentType="application/inkml+xml"/>
  <Override PartName="/ppt/ink/ink2508.xml" ContentType="application/inkml+xml"/>
  <Override PartName="/ppt/ink/ink2509.xml" ContentType="application/inkml+xml"/>
  <Override PartName="/ppt/ink/ink2510.xml" ContentType="application/inkml+xml"/>
  <Override PartName="/ppt/ink/ink2511.xml" ContentType="application/inkml+xml"/>
  <Override PartName="/ppt/ink/ink2512.xml" ContentType="application/inkml+xml"/>
  <Override PartName="/ppt/ink/ink2513.xml" ContentType="application/inkml+xml"/>
  <Override PartName="/ppt/ink/ink2514.xml" ContentType="application/inkml+xml"/>
  <Override PartName="/ppt/ink/ink2515.xml" ContentType="application/inkml+xml"/>
  <Override PartName="/ppt/ink/ink2516.xml" ContentType="application/inkml+xml"/>
  <Override PartName="/ppt/ink/ink2517.xml" ContentType="application/inkml+xml"/>
  <Override PartName="/ppt/ink/ink2518.xml" ContentType="application/inkml+xml"/>
  <Override PartName="/ppt/ink/ink2519.xml" ContentType="application/inkml+xml"/>
  <Override PartName="/ppt/ink/ink2520.xml" ContentType="application/inkml+xml"/>
  <Override PartName="/ppt/ink/ink2521.xml" ContentType="application/inkml+xml"/>
  <Override PartName="/ppt/ink/ink2522.xml" ContentType="application/inkml+xml"/>
  <Override PartName="/ppt/ink/ink2523.xml" ContentType="application/inkml+xml"/>
  <Override PartName="/ppt/ink/ink2524.xml" ContentType="application/inkml+xml"/>
  <Override PartName="/ppt/ink/ink2525.xml" ContentType="application/inkml+xml"/>
  <Override PartName="/ppt/ink/ink2526.xml" ContentType="application/inkml+xml"/>
  <Override PartName="/ppt/ink/ink2527.xml" ContentType="application/inkml+xml"/>
  <Override PartName="/ppt/ink/ink2528.xml" ContentType="application/inkml+xml"/>
  <Override PartName="/ppt/ink/ink2529.xml" ContentType="application/inkml+xml"/>
  <Override PartName="/ppt/ink/ink2530.xml" ContentType="application/inkml+xml"/>
  <Override PartName="/ppt/ink/ink2531.xml" ContentType="application/inkml+xml"/>
  <Override PartName="/ppt/ink/ink2532.xml" ContentType="application/inkml+xml"/>
  <Override PartName="/ppt/ink/ink2533.xml" ContentType="application/inkml+xml"/>
  <Override PartName="/ppt/ink/ink2534.xml" ContentType="application/inkml+xml"/>
  <Override PartName="/ppt/ink/ink2535.xml" ContentType="application/inkml+xml"/>
  <Override PartName="/ppt/ink/ink2536.xml" ContentType="application/inkml+xml"/>
  <Override PartName="/ppt/ink/ink2537.xml" ContentType="application/inkml+xml"/>
  <Override PartName="/ppt/ink/ink2538.xml" ContentType="application/inkml+xml"/>
  <Override PartName="/ppt/ink/ink2539.xml" ContentType="application/inkml+xml"/>
  <Override PartName="/ppt/ink/ink2540.xml" ContentType="application/inkml+xml"/>
  <Override PartName="/ppt/ink/ink2541.xml" ContentType="application/inkml+xml"/>
  <Override PartName="/ppt/ink/ink2542.xml" ContentType="application/inkml+xml"/>
  <Override PartName="/ppt/ink/ink2543.xml" ContentType="application/inkml+xml"/>
  <Override PartName="/ppt/ink/ink2544.xml" ContentType="application/inkml+xml"/>
  <Override PartName="/ppt/ink/ink2545.xml" ContentType="application/inkml+xml"/>
  <Override PartName="/ppt/ink/ink2546.xml" ContentType="application/inkml+xml"/>
  <Override PartName="/ppt/ink/ink2547.xml" ContentType="application/inkml+xml"/>
  <Override PartName="/ppt/ink/ink2548.xml" ContentType="application/inkml+xml"/>
  <Override PartName="/ppt/ink/ink2549.xml" ContentType="application/inkml+xml"/>
  <Override PartName="/ppt/ink/ink2550.xml" ContentType="application/inkml+xml"/>
  <Override PartName="/ppt/ink/ink2551.xml" ContentType="application/inkml+xml"/>
  <Override PartName="/ppt/ink/ink2552.xml" ContentType="application/inkml+xml"/>
  <Override PartName="/ppt/ink/ink2553.xml" ContentType="application/inkml+xml"/>
  <Override PartName="/ppt/ink/ink2554.xml" ContentType="application/inkml+xml"/>
  <Override PartName="/ppt/ink/ink2555.xml" ContentType="application/inkml+xml"/>
  <Override PartName="/ppt/ink/ink2556.xml" ContentType="application/inkml+xml"/>
  <Override PartName="/ppt/ink/ink2557.xml" ContentType="application/inkml+xml"/>
  <Override PartName="/ppt/ink/ink2558.xml" ContentType="application/inkml+xml"/>
  <Override PartName="/ppt/ink/ink2559.xml" ContentType="application/inkml+xml"/>
  <Override PartName="/ppt/ink/ink2560.xml" ContentType="application/inkml+xml"/>
  <Override PartName="/ppt/ink/ink2561.xml" ContentType="application/inkml+xml"/>
  <Override PartName="/ppt/ink/ink2562.xml" ContentType="application/inkml+xml"/>
  <Override PartName="/ppt/ink/ink2563.xml" ContentType="application/inkml+xml"/>
  <Override PartName="/ppt/ink/ink2564.xml" ContentType="application/inkml+xml"/>
  <Override PartName="/ppt/ink/ink2565.xml" ContentType="application/inkml+xml"/>
  <Override PartName="/ppt/ink/ink2566.xml" ContentType="application/inkml+xml"/>
  <Override PartName="/ppt/ink/ink2567.xml" ContentType="application/inkml+xml"/>
  <Override PartName="/ppt/ink/ink2568.xml" ContentType="application/inkml+xml"/>
  <Override PartName="/ppt/ink/ink2569.xml" ContentType="application/inkml+xml"/>
  <Override PartName="/ppt/ink/ink2570.xml" ContentType="application/inkml+xml"/>
  <Override PartName="/ppt/ink/ink2571.xml" ContentType="application/inkml+xml"/>
  <Override PartName="/ppt/ink/ink2572.xml" ContentType="application/inkml+xml"/>
  <Override PartName="/ppt/ink/ink2573.xml" ContentType="application/inkml+xml"/>
  <Override PartName="/ppt/ink/ink2574.xml" ContentType="application/inkml+xml"/>
  <Override PartName="/ppt/ink/ink2575.xml" ContentType="application/inkml+xml"/>
  <Override PartName="/ppt/ink/ink2576.xml" ContentType="application/inkml+xml"/>
  <Override PartName="/ppt/ink/ink2577.xml" ContentType="application/inkml+xml"/>
  <Override PartName="/ppt/ink/ink2578.xml" ContentType="application/inkml+xml"/>
  <Override PartName="/ppt/ink/ink2579.xml" ContentType="application/inkml+xml"/>
  <Override PartName="/ppt/ink/ink2580.xml" ContentType="application/inkml+xml"/>
  <Override PartName="/ppt/ink/ink2581.xml" ContentType="application/inkml+xml"/>
  <Override PartName="/ppt/ink/ink2582.xml" ContentType="application/inkml+xml"/>
  <Override PartName="/ppt/ink/ink2583.xml" ContentType="application/inkml+xml"/>
  <Override PartName="/ppt/ink/ink2584.xml" ContentType="application/inkml+xml"/>
  <Override PartName="/ppt/ink/ink2585.xml" ContentType="application/inkml+xml"/>
  <Override PartName="/ppt/ink/ink2586.xml" ContentType="application/inkml+xml"/>
  <Override PartName="/ppt/ink/ink2587.xml" ContentType="application/inkml+xml"/>
  <Override PartName="/ppt/ink/ink2588.xml" ContentType="application/inkml+xml"/>
  <Override PartName="/ppt/ink/ink2589.xml" ContentType="application/inkml+xml"/>
  <Override PartName="/ppt/ink/ink2590.xml" ContentType="application/inkml+xml"/>
  <Override PartName="/ppt/ink/ink2591.xml" ContentType="application/inkml+xml"/>
  <Override PartName="/ppt/ink/ink2592.xml" ContentType="application/inkml+xml"/>
  <Override PartName="/ppt/ink/ink2593.xml" ContentType="application/inkml+xml"/>
  <Override PartName="/ppt/ink/ink2594.xml" ContentType="application/inkml+xml"/>
  <Override PartName="/ppt/ink/ink2595.xml" ContentType="application/inkml+xml"/>
  <Override PartName="/ppt/ink/ink2596.xml" ContentType="application/inkml+xml"/>
  <Override PartName="/ppt/ink/ink2597.xml" ContentType="application/inkml+xml"/>
  <Override PartName="/ppt/ink/ink2598.xml" ContentType="application/inkml+xml"/>
  <Override PartName="/ppt/ink/ink2599.xml" ContentType="application/inkml+xml"/>
  <Override PartName="/ppt/ink/ink2600.xml" ContentType="application/inkml+xml"/>
  <Override PartName="/ppt/ink/ink2601.xml" ContentType="application/inkml+xml"/>
  <Override PartName="/ppt/ink/ink2602.xml" ContentType="application/inkml+xml"/>
  <Override PartName="/ppt/ink/ink2603.xml" ContentType="application/inkml+xml"/>
  <Override PartName="/ppt/ink/ink2604.xml" ContentType="application/inkml+xml"/>
  <Override PartName="/ppt/ink/ink2605.xml" ContentType="application/inkml+xml"/>
  <Override PartName="/ppt/ink/ink2606.xml" ContentType="application/inkml+xml"/>
  <Override PartName="/ppt/ink/ink2607.xml" ContentType="application/inkml+xml"/>
  <Override PartName="/ppt/ink/ink2608.xml" ContentType="application/inkml+xml"/>
  <Override PartName="/ppt/ink/ink2609.xml" ContentType="application/inkml+xml"/>
  <Override PartName="/ppt/ink/ink2610.xml" ContentType="application/inkml+xml"/>
  <Override PartName="/ppt/ink/ink2611.xml" ContentType="application/inkml+xml"/>
  <Override PartName="/ppt/ink/ink2612.xml" ContentType="application/inkml+xml"/>
  <Override PartName="/ppt/ink/ink2613.xml" ContentType="application/inkml+xml"/>
  <Override PartName="/ppt/ink/ink2614.xml" ContentType="application/inkml+xml"/>
  <Override PartName="/ppt/ink/ink2615.xml" ContentType="application/inkml+xml"/>
  <Override PartName="/ppt/ink/ink2616.xml" ContentType="application/inkml+xml"/>
  <Override PartName="/ppt/ink/ink2617.xml" ContentType="application/inkml+xml"/>
  <Override PartName="/ppt/ink/ink2618.xml" ContentType="application/inkml+xml"/>
  <Override PartName="/ppt/ink/ink2619.xml" ContentType="application/inkml+xml"/>
  <Override PartName="/ppt/ink/ink2620.xml" ContentType="application/inkml+xml"/>
  <Override PartName="/ppt/ink/ink2621.xml" ContentType="application/inkml+xml"/>
  <Override PartName="/ppt/ink/ink2622.xml" ContentType="application/inkml+xml"/>
  <Override PartName="/ppt/ink/ink2623.xml" ContentType="application/inkml+xml"/>
  <Override PartName="/ppt/ink/ink2624.xml" ContentType="application/inkml+xml"/>
  <Override PartName="/ppt/ink/ink2625.xml" ContentType="application/inkml+xml"/>
  <Override PartName="/ppt/ink/ink2626.xml" ContentType="application/inkml+xml"/>
  <Override PartName="/ppt/ink/ink2627.xml" ContentType="application/inkml+xml"/>
  <Override PartName="/ppt/ink/ink2628.xml" ContentType="application/inkml+xml"/>
  <Override PartName="/ppt/ink/ink2629.xml" ContentType="application/inkml+xml"/>
  <Override PartName="/ppt/ink/ink2630.xml" ContentType="application/inkml+xml"/>
  <Override PartName="/ppt/ink/ink2631.xml" ContentType="application/inkml+xml"/>
  <Override PartName="/ppt/ink/ink2632.xml" ContentType="application/inkml+xml"/>
  <Override PartName="/ppt/ink/ink2633.xml" ContentType="application/inkml+xml"/>
  <Override PartName="/ppt/ink/ink2634.xml" ContentType="application/inkml+xml"/>
  <Override PartName="/ppt/ink/ink2635.xml" ContentType="application/inkml+xml"/>
  <Override PartName="/ppt/ink/ink2636.xml" ContentType="application/inkml+xml"/>
  <Override PartName="/ppt/ink/ink2637.xml" ContentType="application/inkml+xml"/>
  <Override PartName="/ppt/ink/ink2638.xml" ContentType="application/inkml+xml"/>
  <Override PartName="/ppt/ink/ink2639.xml" ContentType="application/inkml+xml"/>
  <Override PartName="/ppt/ink/ink2640.xml" ContentType="application/inkml+xml"/>
  <Override PartName="/ppt/ink/ink2641.xml" ContentType="application/inkml+xml"/>
  <Override PartName="/ppt/ink/ink2642.xml" ContentType="application/inkml+xml"/>
  <Override PartName="/ppt/ink/ink2643.xml" ContentType="application/inkml+xml"/>
  <Override PartName="/ppt/ink/ink2644.xml" ContentType="application/inkml+xml"/>
  <Override PartName="/ppt/ink/ink2645.xml" ContentType="application/inkml+xml"/>
  <Override PartName="/ppt/ink/ink2646.xml" ContentType="application/inkml+xml"/>
  <Override PartName="/ppt/ink/ink2647.xml" ContentType="application/inkml+xml"/>
  <Override PartName="/ppt/ink/ink2648.xml" ContentType="application/inkml+xml"/>
  <Override PartName="/ppt/ink/ink2649.xml" ContentType="application/inkml+xml"/>
  <Override PartName="/ppt/ink/ink2650.xml" ContentType="application/inkml+xml"/>
  <Override PartName="/ppt/ink/ink2651.xml" ContentType="application/inkml+xml"/>
  <Override PartName="/ppt/ink/ink2652.xml" ContentType="application/inkml+xml"/>
  <Override PartName="/ppt/ink/ink2653.xml" ContentType="application/inkml+xml"/>
  <Override PartName="/ppt/ink/ink2654.xml" ContentType="application/inkml+xml"/>
  <Override PartName="/ppt/ink/ink2655.xml" ContentType="application/inkml+xml"/>
  <Override PartName="/ppt/ink/ink2656.xml" ContentType="application/inkml+xml"/>
  <Override PartName="/ppt/ink/ink2657.xml" ContentType="application/inkml+xml"/>
  <Override PartName="/ppt/ink/ink2658.xml" ContentType="application/inkml+xml"/>
  <Override PartName="/ppt/ink/ink2659.xml" ContentType="application/inkml+xml"/>
  <Override PartName="/ppt/ink/ink2660.xml" ContentType="application/inkml+xml"/>
  <Override PartName="/ppt/ink/ink2661.xml" ContentType="application/inkml+xml"/>
  <Override PartName="/ppt/ink/ink2662.xml" ContentType="application/inkml+xml"/>
  <Override PartName="/ppt/ink/ink2663.xml" ContentType="application/inkml+xml"/>
  <Override PartName="/ppt/ink/ink2664.xml" ContentType="application/inkml+xml"/>
  <Override PartName="/ppt/ink/ink2665.xml" ContentType="application/inkml+xml"/>
  <Override PartName="/ppt/ink/ink2666.xml" ContentType="application/inkml+xml"/>
  <Override PartName="/ppt/ink/ink2667.xml" ContentType="application/inkml+xml"/>
  <Override PartName="/ppt/ink/ink2668.xml" ContentType="application/inkml+xml"/>
  <Override PartName="/ppt/ink/ink2669.xml" ContentType="application/inkml+xml"/>
  <Override PartName="/ppt/ink/ink2670.xml" ContentType="application/inkml+xml"/>
  <Override PartName="/ppt/ink/ink2671.xml" ContentType="application/inkml+xml"/>
  <Override PartName="/ppt/ink/ink2672.xml" ContentType="application/inkml+xml"/>
  <Override PartName="/ppt/ink/ink2673.xml" ContentType="application/inkml+xml"/>
  <Override PartName="/ppt/ink/ink2674.xml" ContentType="application/inkml+xml"/>
  <Override PartName="/ppt/ink/ink2675.xml" ContentType="application/inkml+xml"/>
  <Override PartName="/ppt/ink/ink2676.xml" ContentType="application/inkml+xml"/>
  <Override PartName="/ppt/ink/ink2677.xml" ContentType="application/inkml+xml"/>
  <Override PartName="/ppt/ink/ink2678.xml" ContentType="application/inkml+xml"/>
  <Override PartName="/ppt/ink/ink2679.xml" ContentType="application/inkml+xml"/>
  <Override PartName="/ppt/ink/ink2680.xml" ContentType="application/inkml+xml"/>
  <Override PartName="/ppt/ink/ink2681.xml" ContentType="application/inkml+xml"/>
  <Override PartName="/ppt/ink/ink2682.xml" ContentType="application/inkml+xml"/>
  <Override PartName="/ppt/ink/ink2683.xml" ContentType="application/inkml+xml"/>
  <Override PartName="/ppt/ink/ink2684.xml" ContentType="application/inkml+xml"/>
  <Override PartName="/ppt/ink/ink2685.xml" ContentType="application/inkml+xml"/>
  <Override PartName="/ppt/ink/ink2686.xml" ContentType="application/inkml+xml"/>
  <Override PartName="/ppt/ink/ink2687.xml" ContentType="application/inkml+xml"/>
  <Override PartName="/ppt/ink/ink2688.xml" ContentType="application/inkml+xml"/>
  <Override PartName="/ppt/ink/ink2689.xml" ContentType="application/inkml+xml"/>
  <Override PartName="/ppt/ink/ink2690.xml" ContentType="application/inkml+xml"/>
  <Override PartName="/ppt/ink/ink2691.xml" ContentType="application/inkml+xml"/>
  <Override PartName="/ppt/ink/ink2692.xml" ContentType="application/inkml+xml"/>
  <Override PartName="/ppt/ink/ink2693.xml" ContentType="application/inkml+xml"/>
  <Override PartName="/ppt/ink/ink2694.xml" ContentType="application/inkml+xml"/>
  <Override PartName="/ppt/ink/ink2695.xml" ContentType="application/inkml+xml"/>
  <Override PartName="/ppt/ink/ink2696.xml" ContentType="application/inkml+xml"/>
  <Override PartName="/ppt/ink/ink2697.xml" ContentType="application/inkml+xml"/>
  <Override PartName="/ppt/ink/ink2698.xml" ContentType="application/inkml+xml"/>
  <Override PartName="/ppt/ink/ink2699.xml" ContentType="application/inkml+xml"/>
  <Override PartName="/ppt/ink/ink2700.xml" ContentType="application/inkml+xml"/>
  <Override PartName="/ppt/ink/ink2701.xml" ContentType="application/inkml+xml"/>
  <Override PartName="/ppt/ink/ink2702.xml" ContentType="application/inkml+xml"/>
  <Override PartName="/ppt/ink/ink2703.xml" ContentType="application/inkml+xml"/>
  <Override PartName="/ppt/ink/ink2704.xml" ContentType="application/inkml+xml"/>
  <Override PartName="/ppt/ink/ink2705.xml" ContentType="application/inkml+xml"/>
  <Override PartName="/ppt/ink/ink2706.xml" ContentType="application/inkml+xml"/>
  <Override PartName="/ppt/ink/ink2707.xml" ContentType="application/inkml+xml"/>
  <Override PartName="/ppt/ink/ink2708.xml" ContentType="application/inkml+xml"/>
  <Override PartName="/ppt/ink/ink2709.xml" ContentType="application/inkml+xml"/>
  <Override PartName="/ppt/ink/ink2710.xml" ContentType="application/inkml+xml"/>
  <Override PartName="/ppt/ink/ink2711.xml" ContentType="application/inkml+xml"/>
  <Override PartName="/ppt/ink/ink2712.xml" ContentType="application/inkml+xml"/>
  <Override PartName="/ppt/ink/ink2713.xml" ContentType="application/inkml+xml"/>
  <Override PartName="/ppt/ink/ink2714.xml" ContentType="application/inkml+xml"/>
  <Override PartName="/ppt/ink/ink2715.xml" ContentType="application/inkml+xml"/>
  <Override PartName="/ppt/ink/ink2716.xml" ContentType="application/inkml+xml"/>
  <Override PartName="/ppt/ink/ink2717.xml" ContentType="application/inkml+xml"/>
  <Override PartName="/ppt/ink/ink2718.xml" ContentType="application/inkml+xml"/>
  <Override PartName="/ppt/ink/ink2719.xml" ContentType="application/inkml+xml"/>
  <Override PartName="/ppt/ink/ink2720.xml" ContentType="application/inkml+xml"/>
  <Override PartName="/ppt/ink/ink2721.xml" ContentType="application/inkml+xml"/>
  <Override PartName="/ppt/ink/ink2722.xml" ContentType="application/inkml+xml"/>
  <Override PartName="/ppt/ink/ink2723.xml" ContentType="application/inkml+xml"/>
  <Override PartName="/ppt/ink/ink2724.xml" ContentType="application/inkml+xml"/>
  <Override PartName="/ppt/ink/ink2725.xml" ContentType="application/inkml+xml"/>
  <Override PartName="/ppt/ink/ink2726.xml" ContentType="application/inkml+xml"/>
  <Override PartName="/ppt/ink/ink2727.xml" ContentType="application/inkml+xml"/>
  <Override PartName="/ppt/ink/ink2728.xml" ContentType="application/inkml+xml"/>
  <Override PartName="/ppt/ink/ink2729.xml" ContentType="application/inkml+xml"/>
  <Override PartName="/ppt/ink/ink2730.xml" ContentType="application/inkml+xml"/>
  <Override PartName="/ppt/ink/ink2731.xml" ContentType="application/inkml+xml"/>
  <Override PartName="/ppt/ink/ink2732.xml" ContentType="application/inkml+xml"/>
  <Override PartName="/ppt/ink/ink2733.xml" ContentType="application/inkml+xml"/>
  <Override PartName="/ppt/ink/ink2734.xml" ContentType="application/inkml+xml"/>
  <Override PartName="/ppt/ink/ink2735.xml" ContentType="application/inkml+xml"/>
  <Override PartName="/ppt/ink/ink2736.xml" ContentType="application/inkml+xml"/>
  <Override PartName="/ppt/ink/ink2737.xml" ContentType="application/inkml+xml"/>
  <Override PartName="/ppt/ink/ink2738.xml" ContentType="application/inkml+xml"/>
  <Override PartName="/ppt/ink/ink2739.xml" ContentType="application/inkml+xml"/>
  <Override PartName="/ppt/ink/ink2740.xml" ContentType="application/inkml+xml"/>
  <Override PartName="/ppt/ink/ink2741.xml" ContentType="application/inkml+xml"/>
  <Override PartName="/ppt/ink/ink2742.xml" ContentType="application/inkml+xml"/>
  <Override PartName="/ppt/ink/ink2743.xml" ContentType="application/inkml+xml"/>
  <Override PartName="/ppt/ink/ink2744.xml" ContentType="application/inkml+xml"/>
  <Override PartName="/ppt/ink/ink2745.xml" ContentType="application/inkml+xml"/>
  <Override PartName="/ppt/ink/ink2746.xml" ContentType="application/inkml+xml"/>
  <Override PartName="/ppt/ink/ink2747.xml" ContentType="application/inkml+xml"/>
  <Override PartName="/ppt/ink/ink2748.xml" ContentType="application/inkml+xml"/>
  <Override PartName="/ppt/ink/ink2749.xml" ContentType="application/inkml+xml"/>
  <Override PartName="/ppt/ink/ink2750.xml" ContentType="application/inkml+xml"/>
  <Override PartName="/ppt/ink/ink2751.xml" ContentType="application/inkml+xml"/>
  <Override PartName="/ppt/ink/ink2752.xml" ContentType="application/inkml+xml"/>
  <Override PartName="/ppt/ink/ink2753.xml" ContentType="application/inkml+xml"/>
  <Override PartName="/ppt/ink/ink2754.xml" ContentType="application/inkml+xml"/>
  <Override PartName="/ppt/ink/ink2755.xml" ContentType="application/inkml+xml"/>
  <Override PartName="/ppt/ink/ink2756.xml" ContentType="application/inkml+xml"/>
  <Override PartName="/ppt/ink/ink2757.xml" ContentType="application/inkml+xml"/>
  <Override PartName="/ppt/ink/ink2758.xml" ContentType="application/inkml+xml"/>
  <Override PartName="/ppt/ink/ink2759.xml" ContentType="application/inkml+xml"/>
  <Override PartName="/ppt/ink/ink2760.xml" ContentType="application/inkml+xml"/>
  <Override PartName="/ppt/ink/ink2761.xml" ContentType="application/inkml+xml"/>
  <Override PartName="/ppt/ink/ink2762.xml" ContentType="application/inkml+xml"/>
  <Override PartName="/ppt/ink/ink2763.xml" ContentType="application/inkml+xml"/>
  <Override PartName="/ppt/ink/ink2764.xml" ContentType="application/inkml+xml"/>
  <Override PartName="/ppt/ink/ink2765.xml" ContentType="application/inkml+xml"/>
  <Override PartName="/ppt/ink/ink2766.xml" ContentType="application/inkml+xml"/>
  <Override PartName="/ppt/ink/ink2767.xml" ContentType="application/inkml+xml"/>
  <Override PartName="/ppt/ink/ink2768.xml" ContentType="application/inkml+xml"/>
  <Override PartName="/ppt/ink/ink2769.xml" ContentType="application/inkml+xml"/>
  <Override PartName="/ppt/ink/ink2770.xml" ContentType="application/inkml+xml"/>
  <Override PartName="/ppt/ink/ink2771.xml" ContentType="application/inkml+xml"/>
  <Override PartName="/ppt/ink/ink2772.xml" ContentType="application/inkml+xml"/>
  <Override PartName="/ppt/ink/ink2773.xml" ContentType="application/inkml+xml"/>
  <Override PartName="/ppt/ink/ink2774.xml" ContentType="application/inkml+xml"/>
  <Override PartName="/ppt/ink/ink2775.xml" ContentType="application/inkml+xml"/>
  <Override PartName="/ppt/ink/ink2776.xml" ContentType="application/inkml+xml"/>
  <Override PartName="/ppt/ink/ink2777.xml" ContentType="application/inkml+xml"/>
  <Override PartName="/ppt/ink/ink2778.xml" ContentType="application/inkml+xml"/>
  <Override PartName="/ppt/ink/ink2779.xml" ContentType="application/inkml+xml"/>
  <Override PartName="/ppt/ink/ink2780.xml" ContentType="application/inkml+xml"/>
  <Override PartName="/ppt/ink/ink2781.xml" ContentType="application/inkml+xml"/>
  <Override PartName="/ppt/ink/ink2782.xml" ContentType="application/inkml+xml"/>
  <Override PartName="/ppt/ink/ink2783.xml" ContentType="application/inkml+xml"/>
  <Override PartName="/ppt/ink/ink2784.xml" ContentType="application/inkml+xml"/>
  <Override PartName="/ppt/ink/ink2785.xml" ContentType="application/inkml+xml"/>
  <Override PartName="/ppt/ink/ink2786.xml" ContentType="application/inkml+xml"/>
  <Override PartName="/ppt/ink/ink2787.xml" ContentType="application/inkml+xml"/>
  <Override PartName="/ppt/ink/ink2788.xml" ContentType="application/inkml+xml"/>
  <Override PartName="/ppt/ink/ink2789.xml" ContentType="application/inkml+xml"/>
  <Override PartName="/ppt/ink/ink2790.xml" ContentType="application/inkml+xml"/>
  <Override PartName="/ppt/ink/ink2791.xml" ContentType="application/inkml+xml"/>
  <Override PartName="/ppt/ink/ink2792.xml" ContentType="application/inkml+xml"/>
  <Override PartName="/ppt/ink/ink2793.xml" ContentType="application/inkml+xml"/>
  <Override PartName="/ppt/ink/ink2794.xml" ContentType="application/inkml+xml"/>
  <Override PartName="/ppt/ink/ink2795.xml" ContentType="application/inkml+xml"/>
  <Override PartName="/ppt/ink/ink2796.xml" ContentType="application/inkml+xml"/>
  <Override PartName="/ppt/ink/ink2797.xml" ContentType="application/inkml+xml"/>
  <Override PartName="/ppt/ink/ink2798.xml" ContentType="application/inkml+xml"/>
  <Override PartName="/ppt/ink/ink2799.xml" ContentType="application/inkml+xml"/>
  <Override PartName="/ppt/ink/ink2800.xml" ContentType="application/inkml+xml"/>
  <Override PartName="/ppt/ink/ink2801.xml" ContentType="application/inkml+xml"/>
  <Override PartName="/ppt/ink/ink2802.xml" ContentType="application/inkml+xml"/>
  <Override PartName="/ppt/ink/ink2803.xml" ContentType="application/inkml+xml"/>
  <Override PartName="/ppt/ink/ink2804.xml" ContentType="application/inkml+xml"/>
  <Override PartName="/ppt/ink/ink2805.xml" ContentType="application/inkml+xml"/>
  <Override PartName="/ppt/ink/ink2806.xml" ContentType="application/inkml+xml"/>
  <Override PartName="/ppt/ink/ink2807.xml" ContentType="application/inkml+xml"/>
  <Override PartName="/ppt/ink/ink2808.xml" ContentType="application/inkml+xml"/>
  <Override PartName="/ppt/ink/ink2809.xml" ContentType="application/inkml+xml"/>
  <Override PartName="/ppt/ink/ink2810.xml" ContentType="application/inkml+xml"/>
  <Override PartName="/ppt/ink/ink2811.xml" ContentType="application/inkml+xml"/>
  <Override PartName="/ppt/ink/ink2812.xml" ContentType="application/inkml+xml"/>
  <Override PartName="/ppt/ink/ink2813.xml" ContentType="application/inkml+xml"/>
  <Override PartName="/ppt/ink/ink2814.xml" ContentType="application/inkml+xml"/>
  <Override PartName="/ppt/ink/ink2815.xml" ContentType="application/inkml+xml"/>
  <Override PartName="/ppt/ink/ink2816.xml" ContentType="application/inkml+xml"/>
  <Override PartName="/ppt/ink/ink2817.xml" ContentType="application/inkml+xml"/>
  <Override PartName="/ppt/ink/ink2818.xml" ContentType="application/inkml+xml"/>
  <Override PartName="/ppt/ink/ink2819.xml" ContentType="application/inkml+xml"/>
  <Override PartName="/ppt/ink/ink2820.xml" ContentType="application/inkml+xml"/>
  <Override PartName="/ppt/ink/ink2821.xml" ContentType="application/inkml+xml"/>
  <Override PartName="/ppt/ink/ink2822.xml" ContentType="application/inkml+xml"/>
  <Override PartName="/ppt/ink/ink2823.xml" ContentType="application/inkml+xml"/>
  <Override PartName="/ppt/ink/ink2824.xml" ContentType="application/inkml+xml"/>
  <Override PartName="/ppt/ink/ink2825.xml" ContentType="application/inkml+xml"/>
  <Override PartName="/ppt/ink/ink2826.xml" ContentType="application/inkml+xml"/>
  <Override PartName="/ppt/ink/ink2827.xml" ContentType="application/inkml+xml"/>
  <Override PartName="/ppt/ink/ink2828.xml" ContentType="application/inkml+xml"/>
  <Override PartName="/ppt/ink/ink2829.xml" ContentType="application/inkml+xml"/>
  <Override PartName="/ppt/ink/ink2830.xml" ContentType="application/inkml+xml"/>
  <Override PartName="/ppt/ink/ink2831.xml" ContentType="application/inkml+xml"/>
  <Override PartName="/ppt/ink/ink2832.xml" ContentType="application/inkml+xml"/>
  <Override PartName="/ppt/ink/ink2833.xml" ContentType="application/inkml+xml"/>
  <Override PartName="/ppt/ink/ink2834.xml" ContentType="application/inkml+xml"/>
  <Override PartName="/ppt/ink/ink2835.xml" ContentType="application/inkml+xml"/>
  <Override PartName="/ppt/ink/ink2836.xml" ContentType="application/inkml+xml"/>
  <Override PartName="/ppt/ink/ink2837.xml" ContentType="application/inkml+xml"/>
  <Override PartName="/ppt/ink/ink2838.xml" ContentType="application/inkml+xml"/>
  <Override PartName="/ppt/ink/ink2839.xml" ContentType="application/inkml+xml"/>
  <Override PartName="/ppt/ink/ink2840.xml" ContentType="application/inkml+xml"/>
  <Override PartName="/ppt/ink/ink2841.xml" ContentType="application/inkml+xml"/>
  <Override PartName="/ppt/ink/ink2842.xml" ContentType="application/inkml+xml"/>
  <Override PartName="/ppt/ink/ink2843.xml" ContentType="application/inkml+xml"/>
  <Override PartName="/ppt/ink/ink2844.xml" ContentType="application/inkml+xml"/>
  <Override PartName="/ppt/ink/ink2845.xml" ContentType="application/inkml+xml"/>
  <Override PartName="/ppt/ink/ink2846.xml" ContentType="application/inkml+xml"/>
  <Override PartName="/ppt/ink/ink2847.xml" ContentType="application/inkml+xml"/>
  <Override PartName="/ppt/ink/ink2848.xml" ContentType="application/inkml+xml"/>
  <Override PartName="/ppt/ink/ink2849.xml" ContentType="application/inkml+xml"/>
  <Override PartName="/ppt/ink/ink2850.xml" ContentType="application/inkml+xml"/>
  <Override PartName="/ppt/ink/ink2851.xml" ContentType="application/inkml+xml"/>
  <Override PartName="/ppt/ink/ink2852.xml" ContentType="application/inkml+xml"/>
  <Override PartName="/ppt/ink/ink2853.xml" ContentType="application/inkml+xml"/>
  <Override PartName="/ppt/ink/ink2854.xml" ContentType="application/inkml+xml"/>
  <Override PartName="/ppt/ink/ink2855.xml" ContentType="application/inkml+xml"/>
  <Override PartName="/ppt/ink/ink2856.xml" ContentType="application/inkml+xml"/>
  <Override PartName="/ppt/ink/ink2857.xml" ContentType="application/inkml+xml"/>
  <Override PartName="/ppt/ink/ink2858.xml" ContentType="application/inkml+xml"/>
  <Override PartName="/ppt/ink/ink2859.xml" ContentType="application/inkml+xml"/>
  <Override PartName="/ppt/ink/ink2860.xml" ContentType="application/inkml+xml"/>
  <Override PartName="/ppt/ink/ink2861.xml" ContentType="application/inkml+xml"/>
  <Override PartName="/ppt/ink/ink2862.xml" ContentType="application/inkml+xml"/>
  <Override PartName="/ppt/ink/ink2863.xml" ContentType="application/inkml+xml"/>
  <Override PartName="/ppt/ink/ink2864.xml" ContentType="application/inkml+xml"/>
  <Override PartName="/ppt/ink/ink2865.xml" ContentType="application/inkml+xml"/>
  <Override PartName="/ppt/ink/ink2866.xml" ContentType="application/inkml+xml"/>
  <Override PartName="/ppt/ink/ink2867.xml" ContentType="application/inkml+xml"/>
  <Override PartName="/ppt/ink/ink2868.xml" ContentType="application/inkml+xml"/>
  <Override PartName="/ppt/ink/ink2869.xml" ContentType="application/inkml+xml"/>
  <Override PartName="/ppt/ink/ink2870.xml" ContentType="application/inkml+xml"/>
  <Override PartName="/ppt/ink/ink2871.xml" ContentType="application/inkml+xml"/>
  <Override PartName="/ppt/ink/ink2872.xml" ContentType="application/inkml+xml"/>
  <Override PartName="/ppt/ink/ink2873.xml" ContentType="application/inkml+xml"/>
  <Override PartName="/ppt/ink/ink2874.xml" ContentType="application/inkml+xml"/>
  <Override PartName="/ppt/ink/ink2875.xml" ContentType="application/inkml+xml"/>
  <Override PartName="/ppt/ink/ink2876.xml" ContentType="application/inkml+xml"/>
  <Override PartName="/ppt/ink/ink2877.xml" ContentType="application/inkml+xml"/>
  <Override PartName="/ppt/ink/ink2878.xml" ContentType="application/inkml+xml"/>
  <Override PartName="/ppt/ink/ink2879.xml" ContentType="application/inkml+xml"/>
  <Override PartName="/ppt/ink/ink2880.xml" ContentType="application/inkml+xml"/>
  <Override PartName="/ppt/ink/ink2881.xml" ContentType="application/inkml+xml"/>
  <Override PartName="/ppt/ink/ink2882.xml" ContentType="application/inkml+xml"/>
  <Override PartName="/ppt/ink/ink2883.xml" ContentType="application/inkml+xml"/>
  <Override PartName="/ppt/ink/ink2884.xml" ContentType="application/inkml+xml"/>
  <Override PartName="/ppt/ink/ink2885.xml" ContentType="application/inkml+xml"/>
  <Override PartName="/ppt/ink/ink2886.xml" ContentType="application/inkml+xml"/>
  <Override PartName="/ppt/ink/ink2887.xml" ContentType="application/inkml+xml"/>
  <Override PartName="/ppt/ink/ink2888.xml" ContentType="application/inkml+xml"/>
  <Override PartName="/ppt/ink/ink2889.xml" ContentType="application/inkml+xml"/>
  <Override PartName="/ppt/ink/ink2890.xml" ContentType="application/inkml+xml"/>
  <Override PartName="/ppt/ink/ink2891.xml" ContentType="application/inkml+xml"/>
  <Override PartName="/ppt/ink/ink2892.xml" ContentType="application/inkml+xml"/>
  <Override PartName="/ppt/ink/ink2893.xml" ContentType="application/inkml+xml"/>
  <Override PartName="/ppt/ink/ink2894.xml" ContentType="application/inkml+xml"/>
  <Override PartName="/ppt/ink/ink2895.xml" ContentType="application/inkml+xml"/>
  <Override PartName="/ppt/ink/ink2896.xml" ContentType="application/inkml+xml"/>
  <Override PartName="/ppt/ink/ink2897.xml" ContentType="application/inkml+xml"/>
  <Override PartName="/ppt/ink/ink2898.xml" ContentType="application/inkml+xml"/>
  <Override PartName="/ppt/ink/ink2899.xml" ContentType="application/inkml+xml"/>
  <Override PartName="/ppt/ink/ink2900.xml" ContentType="application/inkml+xml"/>
  <Override PartName="/ppt/ink/ink2901.xml" ContentType="application/inkml+xml"/>
  <Override PartName="/ppt/ink/ink2902.xml" ContentType="application/inkml+xml"/>
  <Override PartName="/ppt/ink/ink2903.xml" ContentType="application/inkml+xml"/>
  <Override PartName="/ppt/ink/ink2904.xml" ContentType="application/inkml+xml"/>
  <Override PartName="/ppt/ink/ink2905.xml" ContentType="application/inkml+xml"/>
  <Override PartName="/ppt/ink/ink2906.xml" ContentType="application/inkml+xml"/>
  <Override PartName="/ppt/ink/ink2907.xml" ContentType="application/inkml+xml"/>
  <Override PartName="/ppt/ink/ink2908.xml" ContentType="application/inkml+xml"/>
  <Override PartName="/ppt/ink/ink2909.xml" ContentType="application/inkml+xml"/>
  <Override PartName="/ppt/ink/ink2910.xml" ContentType="application/inkml+xml"/>
  <Override PartName="/ppt/ink/ink2911.xml" ContentType="application/inkml+xml"/>
  <Override PartName="/ppt/ink/ink2912.xml" ContentType="application/inkml+xml"/>
  <Override PartName="/ppt/ink/ink2913.xml" ContentType="application/inkml+xml"/>
  <Override PartName="/ppt/ink/ink2914.xml" ContentType="application/inkml+xml"/>
  <Override PartName="/ppt/ink/ink2915.xml" ContentType="application/inkml+xml"/>
  <Override PartName="/ppt/ink/ink2916.xml" ContentType="application/inkml+xml"/>
  <Override PartName="/ppt/ink/ink2917.xml" ContentType="application/inkml+xml"/>
  <Override PartName="/ppt/ink/ink2918.xml" ContentType="application/inkml+xml"/>
  <Override PartName="/ppt/ink/ink2919.xml" ContentType="application/inkml+xml"/>
  <Override PartName="/ppt/ink/ink2920.xml" ContentType="application/inkml+xml"/>
  <Override PartName="/ppt/ink/ink2921.xml" ContentType="application/inkml+xml"/>
  <Override PartName="/ppt/ink/ink2922.xml" ContentType="application/inkml+xml"/>
  <Override PartName="/ppt/ink/ink2923.xml" ContentType="application/inkml+xml"/>
  <Override PartName="/ppt/ink/ink2924.xml" ContentType="application/inkml+xml"/>
  <Override PartName="/ppt/ink/ink2925.xml" ContentType="application/inkml+xml"/>
  <Override PartName="/ppt/ink/ink2926.xml" ContentType="application/inkml+xml"/>
  <Override PartName="/ppt/ink/ink2927.xml" ContentType="application/inkml+xml"/>
  <Override PartName="/ppt/ink/ink2928.xml" ContentType="application/inkml+xml"/>
  <Override PartName="/ppt/ink/ink2929.xml" ContentType="application/inkml+xml"/>
  <Override PartName="/ppt/ink/ink2930.xml" ContentType="application/inkml+xml"/>
  <Override PartName="/ppt/ink/ink2931.xml" ContentType="application/inkml+xml"/>
  <Override PartName="/ppt/ink/ink2932.xml" ContentType="application/inkml+xml"/>
  <Override PartName="/ppt/ink/ink2933.xml" ContentType="application/inkml+xml"/>
  <Override PartName="/ppt/ink/ink2934.xml" ContentType="application/inkml+xml"/>
  <Override PartName="/ppt/ink/ink2935.xml" ContentType="application/inkml+xml"/>
  <Override PartName="/ppt/ink/ink2936.xml" ContentType="application/inkml+xml"/>
  <Override PartName="/ppt/ink/ink2937.xml" ContentType="application/inkml+xml"/>
  <Override PartName="/ppt/ink/ink2938.xml" ContentType="application/inkml+xml"/>
  <Override PartName="/ppt/ink/ink2939.xml" ContentType="application/inkml+xml"/>
  <Override PartName="/ppt/ink/ink2940.xml" ContentType="application/inkml+xml"/>
  <Override PartName="/ppt/ink/ink2941.xml" ContentType="application/inkml+xml"/>
  <Override PartName="/ppt/ink/ink2942.xml" ContentType="application/inkml+xml"/>
  <Override PartName="/ppt/ink/ink2943.xml" ContentType="application/inkml+xml"/>
  <Override PartName="/ppt/ink/ink2944.xml" ContentType="application/inkml+xml"/>
  <Override PartName="/ppt/ink/ink2945.xml" ContentType="application/inkml+xml"/>
  <Override PartName="/ppt/ink/ink2946.xml" ContentType="application/inkml+xml"/>
  <Override PartName="/ppt/ink/ink2947.xml" ContentType="application/inkml+xml"/>
  <Override PartName="/ppt/ink/ink2948.xml" ContentType="application/inkml+xml"/>
  <Override PartName="/ppt/ink/ink2949.xml" ContentType="application/inkml+xml"/>
  <Override PartName="/ppt/ink/ink2950.xml" ContentType="application/inkml+xml"/>
  <Override PartName="/ppt/ink/ink2951.xml" ContentType="application/inkml+xml"/>
  <Override PartName="/ppt/ink/ink2952.xml" ContentType="application/inkml+xml"/>
  <Override PartName="/ppt/ink/ink2953.xml" ContentType="application/inkml+xml"/>
  <Override PartName="/ppt/ink/ink2954.xml" ContentType="application/inkml+xml"/>
  <Override PartName="/ppt/ink/ink2955.xml" ContentType="application/inkml+xml"/>
  <Override PartName="/ppt/ink/ink2956.xml" ContentType="application/inkml+xml"/>
  <Override PartName="/ppt/ink/ink2957.xml" ContentType="application/inkml+xml"/>
  <Override PartName="/ppt/ink/ink2958.xml" ContentType="application/inkml+xml"/>
  <Override PartName="/ppt/ink/ink2959.xml" ContentType="application/inkml+xml"/>
  <Override PartName="/ppt/ink/ink2960.xml" ContentType="application/inkml+xml"/>
  <Override PartName="/ppt/ink/ink2961.xml" ContentType="application/inkml+xml"/>
  <Override PartName="/ppt/ink/ink2962.xml" ContentType="application/inkml+xml"/>
  <Override PartName="/ppt/ink/ink2963.xml" ContentType="application/inkml+xml"/>
  <Override PartName="/ppt/ink/ink2964.xml" ContentType="application/inkml+xml"/>
  <Override PartName="/ppt/ink/ink2965.xml" ContentType="application/inkml+xml"/>
  <Override PartName="/ppt/ink/ink2966.xml" ContentType="application/inkml+xml"/>
  <Override PartName="/ppt/ink/ink2967.xml" ContentType="application/inkml+xml"/>
  <Override PartName="/ppt/ink/ink2968.xml" ContentType="application/inkml+xml"/>
  <Override PartName="/ppt/ink/ink2969.xml" ContentType="application/inkml+xml"/>
  <Override PartName="/ppt/ink/ink2970.xml" ContentType="application/inkml+xml"/>
  <Override PartName="/ppt/ink/ink2971.xml" ContentType="application/inkml+xml"/>
  <Override PartName="/ppt/ink/ink2972.xml" ContentType="application/inkml+xml"/>
  <Override PartName="/ppt/ink/ink2973.xml" ContentType="application/inkml+xml"/>
  <Override PartName="/ppt/ink/ink2974.xml" ContentType="application/inkml+xml"/>
  <Override PartName="/ppt/ink/ink2975.xml" ContentType="application/inkml+xml"/>
  <Override PartName="/ppt/ink/ink2976.xml" ContentType="application/inkml+xml"/>
  <Override PartName="/ppt/ink/ink2977.xml" ContentType="application/inkml+xml"/>
  <Override PartName="/ppt/ink/ink2978.xml" ContentType="application/inkml+xml"/>
  <Override PartName="/ppt/ink/ink2979.xml" ContentType="application/inkml+xml"/>
  <Override PartName="/ppt/ink/ink2980.xml" ContentType="application/inkml+xml"/>
  <Override PartName="/ppt/ink/ink2981.xml" ContentType="application/inkml+xml"/>
  <Override PartName="/ppt/ink/ink2982.xml" ContentType="application/inkml+xml"/>
  <Override PartName="/ppt/ink/ink2983.xml" ContentType="application/inkml+xml"/>
  <Override PartName="/ppt/ink/ink2984.xml" ContentType="application/inkml+xml"/>
  <Override PartName="/ppt/ink/ink2985.xml" ContentType="application/inkml+xml"/>
  <Override PartName="/ppt/ink/ink2986.xml" ContentType="application/inkml+xml"/>
  <Override PartName="/ppt/ink/ink2987.xml" ContentType="application/inkml+xml"/>
  <Override PartName="/ppt/ink/ink2988.xml" ContentType="application/inkml+xml"/>
  <Override PartName="/ppt/ink/ink2989.xml" ContentType="application/inkml+xml"/>
  <Override PartName="/ppt/ink/ink2990.xml" ContentType="application/inkml+xml"/>
  <Override PartName="/ppt/ink/ink2991.xml" ContentType="application/inkml+xml"/>
  <Override PartName="/ppt/ink/ink2992.xml" ContentType="application/inkml+xml"/>
  <Override PartName="/ppt/ink/ink2993.xml" ContentType="application/inkml+xml"/>
  <Override PartName="/ppt/ink/ink2994.xml" ContentType="application/inkml+xml"/>
  <Override PartName="/ppt/ink/ink2995.xml" ContentType="application/inkml+xml"/>
  <Override PartName="/ppt/ink/ink2996.xml" ContentType="application/inkml+xml"/>
  <Override PartName="/ppt/ink/ink2997.xml" ContentType="application/inkml+xml"/>
  <Override PartName="/ppt/ink/ink2998.xml" ContentType="application/inkml+xml"/>
  <Override PartName="/ppt/ink/ink2999.xml" ContentType="application/inkml+xml"/>
  <Override PartName="/ppt/ink/ink3000.xml" ContentType="application/inkml+xml"/>
  <Override PartName="/ppt/ink/ink3001.xml" ContentType="application/inkml+xml"/>
  <Override PartName="/ppt/ink/ink3002.xml" ContentType="application/inkml+xml"/>
  <Override PartName="/ppt/ink/ink3003.xml" ContentType="application/inkml+xml"/>
  <Override PartName="/ppt/ink/ink3004.xml" ContentType="application/inkml+xml"/>
  <Override PartName="/ppt/ink/ink3005.xml" ContentType="application/inkml+xml"/>
  <Override PartName="/ppt/ink/ink3006.xml" ContentType="application/inkml+xml"/>
  <Override PartName="/ppt/ink/ink3007.xml" ContentType="application/inkml+xml"/>
  <Override PartName="/ppt/ink/ink3008.xml" ContentType="application/inkml+xml"/>
  <Override PartName="/ppt/ink/ink3009.xml" ContentType="application/inkml+xml"/>
  <Override PartName="/ppt/ink/ink3010.xml" ContentType="application/inkml+xml"/>
  <Override PartName="/ppt/ink/ink3011.xml" ContentType="application/inkml+xml"/>
  <Override PartName="/ppt/ink/ink3012.xml" ContentType="application/inkml+xml"/>
  <Override PartName="/ppt/ink/ink3013.xml" ContentType="application/inkml+xml"/>
  <Override PartName="/ppt/ink/ink3014.xml" ContentType="application/inkml+xml"/>
  <Override PartName="/ppt/ink/ink3015.xml" ContentType="application/inkml+xml"/>
  <Override PartName="/ppt/ink/ink3016.xml" ContentType="application/inkml+xml"/>
  <Override PartName="/ppt/ink/ink3017.xml" ContentType="application/inkml+xml"/>
  <Override PartName="/ppt/ink/ink3018.xml" ContentType="application/inkml+xml"/>
  <Override PartName="/ppt/ink/ink3019.xml" ContentType="application/inkml+xml"/>
  <Override PartName="/ppt/ink/ink3020.xml" ContentType="application/inkml+xml"/>
  <Override PartName="/ppt/ink/ink3021.xml" ContentType="application/inkml+xml"/>
  <Override PartName="/ppt/ink/ink3022.xml" ContentType="application/inkml+xml"/>
  <Override PartName="/ppt/ink/ink3023.xml" ContentType="application/inkml+xml"/>
  <Override PartName="/ppt/ink/ink3024.xml" ContentType="application/inkml+xml"/>
  <Override PartName="/ppt/ink/ink3025.xml" ContentType="application/inkml+xml"/>
  <Override PartName="/ppt/ink/ink3026.xml" ContentType="application/inkml+xml"/>
  <Override PartName="/ppt/ink/ink3027.xml" ContentType="application/inkml+xml"/>
  <Override PartName="/ppt/ink/ink3028.xml" ContentType="application/inkml+xml"/>
  <Override PartName="/ppt/ink/ink3029.xml" ContentType="application/inkml+xml"/>
  <Override PartName="/ppt/ink/ink3030.xml" ContentType="application/inkml+xml"/>
  <Override PartName="/ppt/ink/ink3031.xml" ContentType="application/inkml+xml"/>
  <Override PartName="/ppt/ink/ink3032.xml" ContentType="application/inkml+xml"/>
  <Override PartName="/ppt/ink/ink3033.xml" ContentType="application/inkml+xml"/>
  <Override PartName="/ppt/ink/ink3034.xml" ContentType="application/inkml+xml"/>
  <Override PartName="/ppt/ink/ink3035.xml" ContentType="application/inkml+xml"/>
  <Override PartName="/ppt/ink/ink3036.xml" ContentType="application/inkml+xml"/>
  <Override PartName="/ppt/ink/ink3037.xml" ContentType="application/inkml+xml"/>
  <Override PartName="/ppt/ink/ink3038.xml" ContentType="application/inkml+xml"/>
  <Override PartName="/ppt/ink/ink3039.xml" ContentType="application/inkml+xml"/>
  <Override PartName="/ppt/ink/ink3040.xml" ContentType="application/inkml+xml"/>
  <Override PartName="/ppt/ink/ink3041.xml" ContentType="application/inkml+xml"/>
  <Override PartName="/ppt/ink/ink3042.xml" ContentType="application/inkml+xml"/>
  <Override PartName="/ppt/ink/ink3043.xml" ContentType="application/inkml+xml"/>
  <Override PartName="/ppt/ink/ink3044.xml" ContentType="application/inkml+xml"/>
  <Override PartName="/ppt/ink/ink3045.xml" ContentType="application/inkml+xml"/>
  <Override PartName="/ppt/ink/ink3046.xml" ContentType="application/inkml+xml"/>
  <Override PartName="/ppt/ink/ink3047.xml" ContentType="application/inkml+xml"/>
  <Override PartName="/ppt/ink/ink3048.xml" ContentType="application/inkml+xml"/>
  <Override PartName="/ppt/ink/ink3049.xml" ContentType="application/inkml+xml"/>
  <Override PartName="/ppt/ink/ink3050.xml" ContentType="application/inkml+xml"/>
  <Override PartName="/ppt/ink/ink3051.xml" ContentType="application/inkml+xml"/>
  <Override PartName="/ppt/ink/ink3052.xml" ContentType="application/inkml+xml"/>
  <Override PartName="/ppt/ink/ink3053.xml" ContentType="application/inkml+xml"/>
  <Override PartName="/ppt/ink/ink3054.xml" ContentType="application/inkml+xml"/>
  <Override PartName="/ppt/ink/ink3055.xml" ContentType="application/inkml+xml"/>
  <Override PartName="/ppt/ink/ink3056.xml" ContentType="application/inkml+xml"/>
  <Override PartName="/ppt/ink/ink3057.xml" ContentType="application/inkml+xml"/>
  <Override PartName="/ppt/ink/ink3058.xml" ContentType="application/inkml+xml"/>
  <Override PartName="/ppt/ink/ink3059.xml" ContentType="application/inkml+xml"/>
  <Override PartName="/ppt/ink/ink3060.xml" ContentType="application/inkml+xml"/>
  <Override PartName="/ppt/ink/ink3061.xml" ContentType="application/inkml+xml"/>
  <Override PartName="/ppt/ink/ink3062.xml" ContentType="application/inkml+xml"/>
  <Override PartName="/ppt/ink/ink3063.xml" ContentType="application/inkml+xml"/>
  <Override PartName="/ppt/ink/ink3064.xml" ContentType="application/inkml+xml"/>
  <Override PartName="/ppt/ink/ink3065.xml" ContentType="application/inkml+xml"/>
  <Override PartName="/ppt/ink/ink3066.xml" ContentType="application/inkml+xml"/>
  <Override PartName="/ppt/ink/ink3067.xml" ContentType="application/inkml+xml"/>
  <Override PartName="/ppt/ink/ink3068.xml" ContentType="application/inkml+xml"/>
  <Override PartName="/ppt/ink/ink3069.xml" ContentType="application/inkml+xml"/>
  <Override PartName="/ppt/ink/ink3070.xml" ContentType="application/inkml+xml"/>
  <Override PartName="/ppt/ink/ink3071.xml" ContentType="application/inkml+xml"/>
  <Override PartName="/ppt/ink/ink3072.xml" ContentType="application/inkml+xml"/>
  <Override PartName="/ppt/ink/ink3073.xml" ContentType="application/inkml+xml"/>
  <Override PartName="/ppt/ink/ink3074.xml" ContentType="application/inkml+xml"/>
  <Override PartName="/ppt/ink/ink3075.xml" ContentType="application/inkml+xml"/>
  <Override PartName="/ppt/ink/ink3076.xml" ContentType="application/inkml+xml"/>
  <Override PartName="/ppt/ink/ink3077.xml" ContentType="application/inkml+xml"/>
  <Override PartName="/ppt/ink/ink3078.xml" ContentType="application/inkml+xml"/>
  <Override PartName="/ppt/ink/ink3079.xml" ContentType="application/inkml+xml"/>
  <Override PartName="/ppt/ink/ink3080.xml" ContentType="application/inkml+xml"/>
  <Override PartName="/ppt/ink/ink3081.xml" ContentType="application/inkml+xml"/>
  <Override PartName="/ppt/ink/ink3082.xml" ContentType="application/inkml+xml"/>
  <Override PartName="/ppt/ink/ink3083.xml" ContentType="application/inkml+xml"/>
  <Override PartName="/ppt/ink/ink3084.xml" ContentType="application/inkml+xml"/>
  <Override PartName="/ppt/ink/ink3085.xml" ContentType="application/inkml+xml"/>
  <Override PartName="/ppt/ink/ink3086.xml" ContentType="application/inkml+xml"/>
  <Override PartName="/ppt/ink/ink3087.xml" ContentType="application/inkml+xml"/>
  <Override PartName="/ppt/ink/ink3088.xml" ContentType="application/inkml+xml"/>
  <Override PartName="/ppt/ink/ink3089.xml" ContentType="application/inkml+xml"/>
  <Override PartName="/ppt/ink/ink3090.xml" ContentType="application/inkml+xml"/>
  <Override PartName="/ppt/ink/ink3091.xml" ContentType="application/inkml+xml"/>
  <Override PartName="/ppt/ink/ink3092.xml" ContentType="application/inkml+xml"/>
  <Override PartName="/ppt/ink/ink3093.xml" ContentType="application/inkml+xml"/>
  <Override PartName="/ppt/ink/ink3094.xml" ContentType="application/inkml+xml"/>
  <Override PartName="/ppt/ink/ink3095.xml" ContentType="application/inkml+xml"/>
  <Override PartName="/ppt/ink/ink3096.xml" ContentType="application/inkml+xml"/>
  <Override PartName="/ppt/ink/ink3097.xml" ContentType="application/inkml+xml"/>
  <Override PartName="/ppt/ink/ink3098.xml" ContentType="application/inkml+xml"/>
  <Override PartName="/ppt/ink/ink3099.xml" ContentType="application/inkml+xml"/>
  <Override PartName="/ppt/ink/ink3100.xml" ContentType="application/inkml+xml"/>
  <Override PartName="/ppt/ink/ink3101.xml" ContentType="application/inkml+xml"/>
  <Override PartName="/ppt/ink/ink3102.xml" ContentType="application/inkml+xml"/>
  <Override PartName="/ppt/ink/ink3103.xml" ContentType="application/inkml+xml"/>
  <Override PartName="/ppt/ink/ink3104.xml" ContentType="application/inkml+xml"/>
  <Override PartName="/ppt/ink/ink3105.xml" ContentType="application/inkml+xml"/>
  <Override PartName="/ppt/ink/ink3106.xml" ContentType="application/inkml+xml"/>
  <Override PartName="/ppt/ink/ink3107.xml" ContentType="application/inkml+xml"/>
  <Override PartName="/ppt/ink/ink3108.xml" ContentType="application/inkml+xml"/>
  <Override PartName="/ppt/ink/ink3109.xml" ContentType="application/inkml+xml"/>
  <Override PartName="/ppt/ink/ink3110.xml" ContentType="application/inkml+xml"/>
  <Override PartName="/ppt/ink/ink3111.xml" ContentType="application/inkml+xml"/>
  <Override PartName="/ppt/ink/ink3112.xml" ContentType="application/inkml+xml"/>
  <Override PartName="/ppt/ink/ink3113.xml" ContentType="application/inkml+xml"/>
  <Override PartName="/ppt/ink/ink3114.xml" ContentType="application/inkml+xml"/>
  <Override PartName="/ppt/ink/ink3115.xml" ContentType="application/inkml+xml"/>
  <Override PartName="/ppt/ink/ink3116.xml" ContentType="application/inkml+xml"/>
  <Override PartName="/ppt/ink/ink3117.xml" ContentType="application/inkml+xml"/>
  <Override PartName="/ppt/ink/ink3118.xml" ContentType="application/inkml+xml"/>
  <Override PartName="/ppt/ink/ink3119.xml" ContentType="application/inkml+xml"/>
  <Override PartName="/ppt/ink/ink3120.xml" ContentType="application/inkml+xml"/>
  <Override PartName="/ppt/ink/ink3121.xml" ContentType="application/inkml+xml"/>
  <Override PartName="/ppt/ink/ink3122.xml" ContentType="application/inkml+xml"/>
  <Override PartName="/ppt/ink/ink3123.xml" ContentType="application/inkml+xml"/>
  <Override PartName="/ppt/ink/ink3124.xml" ContentType="application/inkml+xml"/>
  <Override PartName="/ppt/ink/ink3125.xml" ContentType="application/inkml+xml"/>
  <Override PartName="/ppt/ink/ink3126.xml" ContentType="application/inkml+xml"/>
  <Override PartName="/ppt/ink/ink3127.xml" ContentType="application/inkml+xml"/>
  <Override PartName="/ppt/ink/ink3128.xml" ContentType="application/inkml+xml"/>
  <Override PartName="/ppt/ink/ink3129.xml" ContentType="application/inkml+xml"/>
  <Override PartName="/ppt/ink/ink3130.xml" ContentType="application/inkml+xml"/>
  <Override PartName="/ppt/ink/ink3131.xml" ContentType="application/inkml+xml"/>
  <Override PartName="/ppt/ink/ink3132.xml" ContentType="application/inkml+xml"/>
  <Override PartName="/ppt/ink/ink3133.xml" ContentType="application/inkml+xml"/>
  <Override PartName="/ppt/ink/ink3134.xml" ContentType="application/inkml+xml"/>
  <Override PartName="/ppt/ink/ink3135.xml" ContentType="application/inkml+xml"/>
  <Override PartName="/ppt/ink/ink3136.xml" ContentType="application/inkml+xml"/>
  <Override PartName="/ppt/ink/ink3137.xml" ContentType="application/inkml+xml"/>
  <Override PartName="/ppt/ink/ink3138.xml" ContentType="application/inkml+xml"/>
  <Override PartName="/ppt/ink/ink3139.xml" ContentType="application/inkml+xml"/>
  <Override PartName="/ppt/ink/ink3140.xml" ContentType="application/inkml+xml"/>
  <Override PartName="/ppt/ink/ink3141.xml" ContentType="application/inkml+xml"/>
  <Override PartName="/ppt/ink/ink3142.xml" ContentType="application/inkml+xml"/>
  <Override PartName="/ppt/ink/ink3143.xml" ContentType="application/inkml+xml"/>
  <Override PartName="/ppt/ink/ink3144.xml" ContentType="application/inkml+xml"/>
  <Override PartName="/ppt/ink/ink3145.xml" ContentType="application/inkml+xml"/>
  <Override PartName="/ppt/ink/ink3146.xml" ContentType="application/inkml+xml"/>
  <Override PartName="/ppt/ink/ink3147.xml" ContentType="application/inkml+xml"/>
  <Override PartName="/ppt/ink/ink3148.xml" ContentType="application/inkml+xml"/>
  <Override PartName="/ppt/ink/ink3149.xml" ContentType="application/inkml+xml"/>
  <Override PartName="/ppt/ink/ink3150.xml" ContentType="application/inkml+xml"/>
  <Override PartName="/ppt/ink/ink3151.xml" ContentType="application/inkml+xml"/>
  <Override PartName="/ppt/ink/ink3152.xml" ContentType="application/inkml+xml"/>
  <Override PartName="/ppt/ink/ink3153.xml" ContentType="application/inkml+xml"/>
  <Override PartName="/ppt/ink/ink3154.xml" ContentType="application/inkml+xml"/>
  <Override PartName="/ppt/ink/ink3155.xml" ContentType="application/inkml+xml"/>
  <Override PartName="/ppt/ink/ink3156.xml" ContentType="application/inkml+xml"/>
  <Override PartName="/ppt/ink/ink3157.xml" ContentType="application/inkml+xml"/>
  <Override PartName="/ppt/ink/ink3158.xml" ContentType="application/inkml+xml"/>
  <Override PartName="/ppt/ink/ink3159.xml" ContentType="application/inkml+xml"/>
  <Override PartName="/ppt/ink/ink3160.xml" ContentType="application/inkml+xml"/>
  <Override PartName="/ppt/ink/ink3161.xml" ContentType="application/inkml+xml"/>
  <Override PartName="/ppt/ink/ink3162.xml" ContentType="application/inkml+xml"/>
  <Override PartName="/ppt/ink/ink3163.xml" ContentType="application/inkml+xml"/>
  <Override PartName="/ppt/ink/ink3164.xml" ContentType="application/inkml+xml"/>
  <Override PartName="/ppt/ink/ink3165.xml" ContentType="application/inkml+xml"/>
  <Override PartName="/ppt/ink/ink3166.xml" ContentType="application/inkml+xml"/>
  <Override PartName="/ppt/ink/ink3167.xml" ContentType="application/inkml+xml"/>
  <Override PartName="/ppt/ink/ink3168.xml" ContentType="application/inkml+xml"/>
  <Override PartName="/ppt/ink/ink3169.xml" ContentType="application/inkml+xml"/>
  <Override PartName="/ppt/ink/ink3170.xml" ContentType="application/inkml+xml"/>
  <Override PartName="/ppt/ink/ink3171.xml" ContentType="application/inkml+xml"/>
  <Override PartName="/ppt/ink/ink3172.xml" ContentType="application/inkml+xml"/>
  <Override PartName="/ppt/ink/ink3173.xml" ContentType="application/inkml+xml"/>
  <Override PartName="/ppt/ink/ink3174.xml" ContentType="application/inkml+xml"/>
  <Override PartName="/ppt/ink/ink3175.xml" ContentType="application/inkml+xml"/>
  <Override PartName="/ppt/ink/ink3176.xml" ContentType="application/inkml+xml"/>
  <Override PartName="/ppt/ink/ink3177.xml" ContentType="application/inkml+xml"/>
  <Override PartName="/ppt/ink/ink3178.xml" ContentType="application/inkml+xml"/>
  <Override PartName="/ppt/ink/ink3179.xml" ContentType="application/inkml+xml"/>
  <Override PartName="/ppt/ink/ink3180.xml" ContentType="application/inkml+xml"/>
  <Override PartName="/ppt/ink/ink3181.xml" ContentType="application/inkml+xml"/>
  <Override PartName="/ppt/ink/ink3182.xml" ContentType="application/inkml+xml"/>
  <Override PartName="/ppt/ink/ink3183.xml" ContentType="application/inkml+xml"/>
  <Override PartName="/ppt/ink/ink3184.xml" ContentType="application/inkml+xml"/>
  <Override PartName="/ppt/ink/ink3185.xml" ContentType="application/inkml+xml"/>
  <Override PartName="/ppt/ink/ink3186.xml" ContentType="application/inkml+xml"/>
  <Override PartName="/ppt/ink/ink3187.xml" ContentType="application/inkml+xml"/>
  <Override PartName="/ppt/ink/ink3188.xml" ContentType="application/inkml+xml"/>
  <Override PartName="/ppt/ink/ink3189.xml" ContentType="application/inkml+xml"/>
  <Override PartName="/ppt/ink/ink3190.xml" ContentType="application/inkml+xml"/>
  <Override PartName="/ppt/ink/ink3191.xml" ContentType="application/inkml+xml"/>
  <Override PartName="/ppt/ink/ink3192.xml" ContentType="application/inkml+xml"/>
  <Override PartName="/ppt/ink/ink3193.xml" ContentType="application/inkml+xml"/>
  <Override PartName="/ppt/ink/ink3194.xml" ContentType="application/inkml+xml"/>
  <Override PartName="/ppt/ink/ink3195.xml" ContentType="application/inkml+xml"/>
  <Override PartName="/ppt/ink/ink3196.xml" ContentType="application/inkml+xml"/>
  <Override PartName="/ppt/ink/ink3197.xml" ContentType="application/inkml+xml"/>
  <Override PartName="/ppt/ink/ink3198.xml" ContentType="application/inkml+xml"/>
  <Override PartName="/ppt/ink/ink3199.xml" ContentType="application/inkml+xml"/>
  <Override PartName="/ppt/ink/ink3200.xml" ContentType="application/inkml+xml"/>
  <Override PartName="/ppt/ink/ink3201.xml" ContentType="application/inkml+xml"/>
  <Override PartName="/ppt/ink/ink3202.xml" ContentType="application/inkml+xml"/>
  <Override PartName="/ppt/ink/ink3203.xml" ContentType="application/inkml+xml"/>
  <Override PartName="/ppt/ink/ink3204.xml" ContentType="application/inkml+xml"/>
  <Override PartName="/ppt/ink/ink3205.xml" ContentType="application/inkml+xml"/>
  <Override PartName="/ppt/ink/ink3206.xml" ContentType="application/inkml+xml"/>
  <Override PartName="/ppt/ink/ink3207.xml" ContentType="application/inkml+xml"/>
  <Override PartName="/ppt/ink/ink3208.xml" ContentType="application/inkml+xml"/>
  <Override PartName="/ppt/ink/ink3209.xml" ContentType="application/inkml+xml"/>
  <Override PartName="/ppt/ink/ink3210.xml" ContentType="application/inkml+xml"/>
  <Override PartName="/ppt/ink/ink3211.xml" ContentType="application/inkml+xml"/>
  <Override PartName="/ppt/ink/ink3212.xml" ContentType="application/inkml+xml"/>
  <Override PartName="/ppt/ink/ink3213.xml" ContentType="application/inkml+xml"/>
  <Override PartName="/ppt/ink/ink3214.xml" ContentType="application/inkml+xml"/>
  <Override PartName="/ppt/ink/ink3215.xml" ContentType="application/inkml+xml"/>
  <Override PartName="/ppt/ink/ink3216.xml" ContentType="application/inkml+xml"/>
  <Override PartName="/ppt/ink/ink3217.xml" ContentType="application/inkml+xml"/>
  <Override PartName="/ppt/ink/ink3218.xml" ContentType="application/inkml+xml"/>
  <Override PartName="/ppt/ink/ink3219.xml" ContentType="application/inkml+xml"/>
  <Override PartName="/ppt/ink/ink3220.xml" ContentType="application/inkml+xml"/>
  <Override PartName="/ppt/ink/ink3221.xml" ContentType="application/inkml+xml"/>
  <Override PartName="/ppt/ink/ink3222.xml" ContentType="application/inkml+xml"/>
  <Override PartName="/ppt/ink/ink3223.xml" ContentType="application/inkml+xml"/>
  <Override PartName="/ppt/ink/ink3224.xml" ContentType="application/inkml+xml"/>
  <Override PartName="/ppt/ink/ink3225.xml" ContentType="application/inkml+xml"/>
  <Override PartName="/ppt/ink/ink3226.xml" ContentType="application/inkml+xml"/>
  <Override PartName="/ppt/ink/ink3227.xml" ContentType="application/inkml+xml"/>
  <Override PartName="/ppt/ink/ink3228.xml" ContentType="application/inkml+xml"/>
  <Override PartName="/ppt/ink/ink3229.xml" ContentType="application/inkml+xml"/>
  <Override PartName="/ppt/ink/ink3230.xml" ContentType="application/inkml+xml"/>
  <Override PartName="/ppt/ink/ink3231.xml" ContentType="application/inkml+xml"/>
  <Override PartName="/ppt/ink/ink3232.xml" ContentType="application/inkml+xml"/>
  <Override PartName="/ppt/ink/ink3233.xml" ContentType="application/inkml+xml"/>
  <Override PartName="/ppt/ink/ink3234.xml" ContentType="application/inkml+xml"/>
  <Override PartName="/ppt/ink/ink3235.xml" ContentType="application/inkml+xml"/>
  <Override PartName="/ppt/ink/ink3236.xml" ContentType="application/inkml+xml"/>
  <Override PartName="/ppt/ink/ink3237.xml" ContentType="application/inkml+xml"/>
  <Override PartName="/ppt/ink/ink3238.xml" ContentType="application/inkml+xml"/>
  <Override PartName="/ppt/ink/ink3239.xml" ContentType="application/inkml+xml"/>
  <Override PartName="/ppt/ink/ink3240.xml" ContentType="application/inkml+xml"/>
  <Override PartName="/ppt/ink/ink3241.xml" ContentType="application/inkml+xml"/>
  <Override PartName="/ppt/ink/ink3242.xml" ContentType="application/inkml+xml"/>
  <Override PartName="/ppt/ink/ink3243.xml" ContentType="application/inkml+xml"/>
  <Override PartName="/ppt/ink/ink3244.xml" ContentType="application/inkml+xml"/>
  <Override PartName="/ppt/ink/ink3245.xml" ContentType="application/inkml+xml"/>
  <Override PartName="/ppt/ink/ink3246.xml" ContentType="application/inkml+xml"/>
  <Override PartName="/ppt/ink/ink3247.xml" ContentType="application/inkml+xml"/>
  <Override PartName="/ppt/ink/ink3248.xml" ContentType="application/inkml+xml"/>
  <Override PartName="/ppt/ink/ink3249.xml" ContentType="application/inkml+xml"/>
  <Override PartName="/ppt/ink/ink3250.xml" ContentType="application/inkml+xml"/>
  <Override PartName="/ppt/ink/ink3251.xml" ContentType="application/inkml+xml"/>
  <Override PartName="/ppt/ink/ink3252.xml" ContentType="application/inkml+xml"/>
  <Override PartName="/ppt/ink/ink3253.xml" ContentType="application/inkml+xml"/>
  <Override PartName="/ppt/ink/ink3254.xml" ContentType="application/inkml+xml"/>
  <Override PartName="/ppt/ink/ink3255.xml" ContentType="application/inkml+xml"/>
  <Override PartName="/ppt/ink/ink3256.xml" ContentType="application/inkml+xml"/>
  <Override PartName="/ppt/ink/ink3257.xml" ContentType="application/inkml+xml"/>
  <Override PartName="/ppt/ink/ink3258.xml" ContentType="application/inkml+xml"/>
  <Override PartName="/ppt/ink/ink3259.xml" ContentType="application/inkml+xml"/>
  <Override PartName="/ppt/ink/ink3260.xml" ContentType="application/inkml+xml"/>
  <Override PartName="/ppt/ink/ink3261.xml" ContentType="application/inkml+xml"/>
  <Override PartName="/ppt/ink/ink3262.xml" ContentType="application/inkml+xml"/>
  <Override PartName="/ppt/ink/ink3263.xml" ContentType="application/inkml+xml"/>
  <Override PartName="/ppt/ink/ink3264.xml" ContentType="application/inkml+xml"/>
  <Override PartName="/ppt/ink/ink3265.xml" ContentType="application/inkml+xml"/>
  <Override PartName="/ppt/ink/ink3266.xml" ContentType="application/inkml+xml"/>
  <Override PartName="/ppt/ink/ink3267.xml" ContentType="application/inkml+xml"/>
  <Override PartName="/ppt/ink/ink3268.xml" ContentType="application/inkml+xml"/>
  <Override PartName="/ppt/ink/ink3269.xml" ContentType="application/inkml+xml"/>
  <Override PartName="/ppt/ink/ink3270.xml" ContentType="application/inkml+xml"/>
  <Override PartName="/ppt/ink/ink3271.xml" ContentType="application/inkml+xml"/>
  <Override PartName="/ppt/ink/ink3272.xml" ContentType="application/inkml+xml"/>
  <Override PartName="/ppt/ink/ink3273.xml" ContentType="application/inkml+xml"/>
  <Override PartName="/ppt/ink/ink3274.xml" ContentType="application/inkml+xml"/>
  <Override PartName="/ppt/ink/ink3275.xml" ContentType="application/inkml+xml"/>
  <Override PartName="/ppt/ink/ink3276.xml" ContentType="application/inkml+xml"/>
  <Override PartName="/ppt/ink/ink3277.xml" ContentType="application/inkml+xml"/>
  <Override PartName="/ppt/ink/ink3278.xml" ContentType="application/inkml+xml"/>
  <Override PartName="/ppt/ink/ink3279.xml" ContentType="application/inkml+xml"/>
  <Override PartName="/ppt/ink/ink3280.xml" ContentType="application/inkml+xml"/>
  <Override PartName="/ppt/ink/ink3281.xml" ContentType="application/inkml+xml"/>
  <Override PartName="/ppt/ink/ink3282.xml" ContentType="application/inkml+xml"/>
  <Override PartName="/ppt/ink/ink3283.xml" ContentType="application/inkml+xml"/>
  <Override PartName="/ppt/ink/ink3284.xml" ContentType="application/inkml+xml"/>
  <Override PartName="/ppt/ink/ink3285.xml" ContentType="application/inkml+xml"/>
  <Override PartName="/ppt/ink/ink3286.xml" ContentType="application/inkml+xml"/>
  <Override PartName="/ppt/ink/ink3287.xml" ContentType="application/inkml+xml"/>
  <Override PartName="/ppt/ink/ink3288.xml" ContentType="application/inkml+xml"/>
  <Override PartName="/ppt/ink/ink3289.xml" ContentType="application/inkml+xml"/>
  <Override PartName="/ppt/ink/ink3290.xml" ContentType="application/inkml+xml"/>
  <Override PartName="/ppt/ink/ink3291.xml" ContentType="application/inkml+xml"/>
  <Override PartName="/ppt/ink/ink3292.xml" ContentType="application/inkml+xml"/>
  <Override PartName="/ppt/ink/ink3293.xml" ContentType="application/inkml+xml"/>
  <Override PartName="/ppt/ink/ink3294.xml" ContentType="application/inkml+xml"/>
  <Override PartName="/ppt/ink/ink3295.xml" ContentType="application/inkml+xml"/>
  <Override PartName="/ppt/ink/ink3296.xml" ContentType="application/inkml+xml"/>
  <Override PartName="/ppt/ink/ink3297.xml" ContentType="application/inkml+xml"/>
  <Override PartName="/ppt/ink/ink3298.xml" ContentType="application/inkml+xml"/>
  <Override PartName="/ppt/ink/ink3299.xml" ContentType="application/inkml+xml"/>
  <Override PartName="/ppt/ink/ink3300.xml" ContentType="application/inkml+xml"/>
  <Override PartName="/ppt/ink/ink3301.xml" ContentType="application/inkml+xml"/>
  <Override PartName="/ppt/ink/ink3302.xml" ContentType="application/inkml+xml"/>
  <Override PartName="/ppt/ink/ink3303.xml" ContentType="application/inkml+xml"/>
  <Override PartName="/ppt/ink/ink3304.xml" ContentType="application/inkml+xml"/>
  <Override PartName="/ppt/ink/ink3305.xml" ContentType="application/inkml+xml"/>
  <Override PartName="/ppt/ink/ink3306.xml" ContentType="application/inkml+xml"/>
  <Override PartName="/ppt/ink/ink3307.xml" ContentType="application/inkml+xml"/>
  <Override PartName="/ppt/ink/ink3308.xml" ContentType="application/inkml+xml"/>
  <Override PartName="/ppt/ink/ink3309.xml" ContentType="application/inkml+xml"/>
  <Override PartName="/ppt/ink/ink3310.xml" ContentType="application/inkml+xml"/>
  <Override PartName="/ppt/ink/ink3311.xml" ContentType="application/inkml+xml"/>
  <Override PartName="/ppt/ink/ink3312.xml" ContentType="application/inkml+xml"/>
  <Override PartName="/ppt/ink/ink3313.xml" ContentType="application/inkml+xml"/>
  <Override PartName="/ppt/ink/ink3314.xml" ContentType="application/inkml+xml"/>
  <Override PartName="/ppt/ink/ink3315.xml" ContentType="application/inkml+xml"/>
  <Override PartName="/ppt/ink/ink3316.xml" ContentType="application/inkml+xml"/>
  <Override PartName="/ppt/ink/ink3317.xml" ContentType="application/inkml+xml"/>
  <Override PartName="/ppt/ink/ink3318.xml" ContentType="application/inkml+xml"/>
  <Override PartName="/ppt/ink/ink3319.xml" ContentType="application/inkml+xml"/>
  <Override PartName="/ppt/ink/ink3320.xml" ContentType="application/inkml+xml"/>
  <Override PartName="/ppt/ink/ink3321.xml" ContentType="application/inkml+xml"/>
  <Override PartName="/ppt/ink/ink3322.xml" ContentType="application/inkml+xml"/>
  <Override PartName="/ppt/ink/ink3323.xml" ContentType="application/inkml+xml"/>
  <Override PartName="/ppt/ink/ink3324.xml" ContentType="application/inkml+xml"/>
  <Override PartName="/ppt/ink/ink3325.xml" ContentType="application/inkml+xml"/>
  <Override PartName="/ppt/ink/ink3326.xml" ContentType="application/inkml+xml"/>
  <Override PartName="/ppt/ink/ink3327.xml" ContentType="application/inkml+xml"/>
  <Override PartName="/ppt/ink/ink3328.xml" ContentType="application/inkml+xml"/>
  <Override PartName="/ppt/ink/ink3329.xml" ContentType="application/inkml+xml"/>
  <Override PartName="/ppt/ink/ink3330.xml" ContentType="application/inkml+xml"/>
  <Override PartName="/ppt/ink/ink3331.xml" ContentType="application/inkml+xml"/>
  <Override PartName="/ppt/ink/ink3332.xml" ContentType="application/inkml+xml"/>
  <Override PartName="/ppt/ink/ink3333.xml" ContentType="application/inkml+xml"/>
  <Override PartName="/ppt/ink/ink3334.xml" ContentType="application/inkml+xml"/>
  <Override PartName="/ppt/ink/ink3335.xml" ContentType="application/inkml+xml"/>
  <Override PartName="/ppt/ink/ink3336.xml" ContentType="application/inkml+xml"/>
  <Override PartName="/ppt/ink/ink3337.xml" ContentType="application/inkml+xml"/>
  <Override PartName="/ppt/ink/ink3338.xml" ContentType="application/inkml+xml"/>
  <Override PartName="/ppt/ink/ink3339.xml" ContentType="application/inkml+xml"/>
  <Override PartName="/ppt/ink/ink3340.xml" ContentType="application/inkml+xml"/>
  <Override PartName="/ppt/ink/ink3341.xml" ContentType="application/inkml+xml"/>
  <Override PartName="/ppt/ink/ink3342.xml" ContentType="application/inkml+xml"/>
  <Override PartName="/ppt/ink/ink3343.xml" ContentType="application/inkml+xml"/>
  <Override PartName="/ppt/ink/ink3344.xml" ContentType="application/inkml+xml"/>
  <Override PartName="/ppt/ink/ink3345.xml" ContentType="application/inkml+xml"/>
  <Override PartName="/ppt/ink/ink3346.xml" ContentType="application/inkml+xml"/>
  <Override PartName="/ppt/ink/ink3347.xml" ContentType="application/inkml+xml"/>
  <Override PartName="/ppt/ink/ink3348.xml" ContentType="application/inkml+xml"/>
  <Override PartName="/ppt/ink/ink3349.xml" ContentType="application/inkml+xml"/>
  <Override PartName="/ppt/ink/ink3350.xml" ContentType="application/inkml+xml"/>
  <Override PartName="/ppt/ink/ink3351.xml" ContentType="application/inkml+xml"/>
  <Override PartName="/ppt/ink/ink3352.xml" ContentType="application/inkml+xml"/>
  <Override PartName="/ppt/ink/ink3353.xml" ContentType="application/inkml+xml"/>
  <Override PartName="/ppt/ink/ink3354.xml" ContentType="application/inkml+xml"/>
  <Override PartName="/ppt/ink/ink3355.xml" ContentType="application/inkml+xml"/>
  <Override PartName="/ppt/ink/ink3356.xml" ContentType="application/inkml+xml"/>
  <Override PartName="/ppt/ink/ink3357.xml" ContentType="application/inkml+xml"/>
  <Override PartName="/ppt/ink/ink3358.xml" ContentType="application/inkml+xml"/>
  <Override PartName="/ppt/ink/ink3359.xml" ContentType="application/inkml+xml"/>
  <Override PartName="/ppt/ink/ink3360.xml" ContentType="application/inkml+xml"/>
  <Override PartName="/ppt/ink/ink3361.xml" ContentType="application/inkml+xml"/>
  <Override PartName="/ppt/ink/ink3362.xml" ContentType="application/inkml+xml"/>
  <Override PartName="/ppt/ink/ink3363.xml" ContentType="application/inkml+xml"/>
  <Override PartName="/ppt/ink/ink3364.xml" ContentType="application/inkml+xml"/>
  <Override PartName="/ppt/ink/ink3365.xml" ContentType="application/inkml+xml"/>
  <Override PartName="/ppt/ink/ink3366.xml" ContentType="application/inkml+xml"/>
  <Override PartName="/ppt/ink/ink3367.xml" ContentType="application/inkml+xml"/>
  <Override PartName="/ppt/ink/ink3368.xml" ContentType="application/inkml+xml"/>
  <Override PartName="/ppt/ink/ink3369.xml" ContentType="application/inkml+xml"/>
  <Override PartName="/ppt/ink/ink3370.xml" ContentType="application/inkml+xml"/>
  <Override PartName="/ppt/ink/ink3371.xml" ContentType="application/inkml+xml"/>
  <Override PartName="/ppt/ink/ink3372.xml" ContentType="application/inkml+xml"/>
  <Override PartName="/ppt/ink/ink3373.xml" ContentType="application/inkml+xml"/>
  <Override PartName="/ppt/ink/ink3374.xml" ContentType="application/inkml+xml"/>
  <Override PartName="/ppt/ink/ink3375.xml" ContentType="application/inkml+xml"/>
  <Override PartName="/ppt/ink/ink3376.xml" ContentType="application/inkml+xml"/>
  <Override PartName="/ppt/ink/ink3377.xml" ContentType="application/inkml+xml"/>
  <Override PartName="/ppt/ink/ink3378.xml" ContentType="application/inkml+xml"/>
  <Override PartName="/ppt/ink/ink3379.xml" ContentType="application/inkml+xml"/>
  <Override PartName="/ppt/ink/ink3380.xml" ContentType="application/inkml+xml"/>
  <Override PartName="/ppt/ink/ink3381.xml" ContentType="application/inkml+xml"/>
  <Override PartName="/ppt/ink/ink3382.xml" ContentType="application/inkml+xml"/>
  <Override PartName="/ppt/ink/ink3383.xml" ContentType="application/inkml+xml"/>
  <Override PartName="/ppt/ink/ink3384.xml" ContentType="application/inkml+xml"/>
  <Override PartName="/ppt/ink/ink3385.xml" ContentType="application/inkml+xml"/>
  <Override PartName="/ppt/ink/ink3386.xml" ContentType="application/inkml+xml"/>
  <Override PartName="/ppt/ink/ink3387.xml" ContentType="application/inkml+xml"/>
  <Override PartName="/ppt/ink/ink3388.xml" ContentType="application/inkml+xml"/>
  <Override PartName="/ppt/ink/ink3389.xml" ContentType="application/inkml+xml"/>
  <Override PartName="/ppt/ink/ink3390.xml" ContentType="application/inkml+xml"/>
  <Override PartName="/ppt/ink/ink3391.xml" ContentType="application/inkml+xml"/>
  <Override PartName="/ppt/ink/ink3392.xml" ContentType="application/inkml+xml"/>
  <Override PartName="/ppt/ink/ink3393.xml" ContentType="application/inkml+xml"/>
  <Override PartName="/ppt/ink/ink3394.xml" ContentType="application/inkml+xml"/>
  <Override PartName="/ppt/ink/ink3395.xml" ContentType="application/inkml+xml"/>
  <Override PartName="/ppt/ink/ink3396.xml" ContentType="application/inkml+xml"/>
  <Override PartName="/ppt/ink/ink3397.xml" ContentType="application/inkml+xml"/>
  <Override PartName="/ppt/ink/ink3398.xml" ContentType="application/inkml+xml"/>
  <Override PartName="/ppt/ink/ink3399.xml" ContentType="application/inkml+xml"/>
  <Override PartName="/ppt/ink/ink3400.xml" ContentType="application/inkml+xml"/>
  <Override PartName="/ppt/ink/ink3401.xml" ContentType="application/inkml+xml"/>
  <Override PartName="/ppt/ink/ink3402.xml" ContentType="application/inkml+xml"/>
  <Override PartName="/ppt/ink/ink3403.xml" ContentType="application/inkml+xml"/>
  <Override PartName="/ppt/ink/ink3404.xml" ContentType="application/inkml+xml"/>
  <Override PartName="/ppt/ink/ink3405.xml" ContentType="application/inkml+xml"/>
  <Override PartName="/ppt/ink/ink3406.xml" ContentType="application/inkml+xml"/>
  <Override PartName="/ppt/ink/ink3407.xml" ContentType="application/inkml+xml"/>
  <Override PartName="/ppt/ink/ink3408.xml" ContentType="application/inkml+xml"/>
  <Override PartName="/ppt/ink/ink3409.xml" ContentType="application/inkml+xml"/>
  <Override PartName="/ppt/ink/ink3410.xml" ContentType="application/inkml+xml"/>
  <Override PartName="/ppt/ink/ink3411.xml" ContentType="application/inkml+xml"/>
  <Override PartName="/ppt/ink/ink3412.xml" ContentType="application/inkml+xml"/>
  <Override PartName="/ppt/ink/ink3413.xml" ContentType="application/inkml+xml"/>
  <Override PartName="/ppt/ink/ink3414.xml" ContentType="application/inkml+xml"/>
  <Override PartName="/ppt/ink/ink3415.xml" ContentType="application/inkml+xml"/>
  <Override PartName="/ppt/ink/ink3416.xml" ContentType="application/inkml+xml"/>
  <Override PartName="/ppt/ink/ink3417.xml" ContentType="application/inkml+xml"/>
  <Override PartName="/ppt/ink/ink3418.xml" ContentType="application/inkml+xml"/>
  <Override PartName="/ppt/ink/ink3419.xml" ContentType="application/inkml+xml"/>
  <Override PartName="/ppt/ink/ink3420.xml" ContentType="application/inkml+xml"/>
  <Override PartName="/ppt/ink/ink3421.xml" ContentType="application/inkml+xml"/>
  <Override PartName="/ppt/ink/ink3422.xml" ContentType="application/inkml+xml"/>
  <Override PartName="/ppt/ink/ink3423.xml" ContentType="application/inkml+xml"/>
  <Override PartName="/ppt/ink/ink3424.xml" ContentType="application/inkml+xml"/>
  <Override PartName="/ppt/ink/ink3425.xml" ContentType="application/inkml+xml"/>
  <Override PartName="/ppt/ink/ink3426.xml" ContentType="application/inkml+xml"/>
  <Override PartName="/ppt/ink/ink3427.xml" ContentType="application/inkml+xml"/>
  <Override PartName="/ppt/ink/ink3428.xml" ContentType="application/inkml+xml"/>
  <Override PartName="/ppt/ink/ink3429.xml" ContentType="application/inkml+xml"/>
  <Override PartName="/ppt/ink/ink3430.xml" ContentType="application/inkml+xml"/>
  <Override PartName="/ppt/ink/ink3431.xml" ContentType="application/inkml+xml"/>
  <Override PartName="/ppt/ink/ink3432.xml" ContentType="application/inkml+xml"/>
  <Override PartName="/ppt/ink/ink3433.xml" ContentType="application/inkml+xml"/>
  <Override PartName="/ppt/ink/ink3434.xml" ContentType="application/inkml+xml"/>
  <Override PartName="/ppt/ink/ink3435.xml" ContentType="application/inkml+xml"/>
  <Override PartName="/ppt/ink/ink3436.xml" ContentType="application/inkml+xml"/>
  <Override PartName="/ppt/ink/ink3437.xml" ContentType="application/inkml+xml"/>
  <Override PartName="/ppt/ink/ink3438.xml" ContentType="application/inkml+xml"/>
  <Override PartName="/ppt/ink/ink3439.xml" ContentType="application/inkml+xml"/>
  <Override PartName="/ppt/ink/ink3440.xml" ContentType="application/inkml+xml"/>
  <Override PartName="/ppt/ink/ink3441.xml" ContentType="application/inkml+xml"/>
  <Override PartName="/ppt/ink/ink3442.xml" ContentType="application/inkml+xml"/>
  <Override PartName="/ppt/ink/ink3443.xml" ContentType="application/inkml+xml"/>
  <Override PartName="/ppt/ink/ink3444.xml" ContentType="application/inkml+xml"/>
  <Override PartName="/ppt/ink/ink3445.xml" ContentType="application/inkml+xml"/>
  <Override PartName="/ppt/ink/ink3446.xml" ContentType="application/inkml+xml"/>
  <Override PartName="/ppt/ink/ink3447.xml" ContentType="application/inkml+xml"/>
  <Override PartName="/ppt/ink/ink3448.xml" ContentType="application/inkml+xml"/>
  <Override PartName="/ppt/ink/ink3449.xml" ContentType="application/inkml+xml"/>
  <Override PartName="/ppt/ink/ink3450.xml" ContentType="application/inkml+xml"/>
  <Override PartName="/ppt/ink/ink3451.xml" ContentType="application/inkml+xml"/>
  <Override PartName="/ppt/ink/ink3452.xml" ContentType="application/inkml+xml"/>
  <Override PartName="/ppt/ink/ink3453.xml" ContentType="application/inkml+xml"/>
  <Override PartName="/ppt/ink/ink3454.xml" ContentType="application/inkml+xml"/>
  <Override PartName="/ppt/ink/ink3455.xml" ContentType="application/inkml+xml"/>
  <Override PartName="/ppt/ink/ink3456.xml" ContentType="application/inkml+xml"/>
  <Override PartName="/ppt/ink/ink3457.xml" ContentType="application/inkml+xml"/>
  <Override PartName="/ppt/ink/ink3458.xml" ContentType="application/inkml+xml"/>
  <Override PartName="/ppt/ink/ink3459.xml" ContentType="application/inkml+xml"/>
  <Override PartName="/ppt/ink/ink3460.xml" ContentType="application/inkml+xml"/>
  <Override PartName="/ppt/ink/ink3461.xml" ContentType="application/inkml+xml"/>
  <Override PartName="/ppt/ink/ink3462.xml" ContentType="application/inkml+xml"/>
  <Override PartName="/ppt/ink/ink3463.xml" ContentType="application/inkml+xml"/>
  <Override PartName="/ppt/ink/ink3464.xml" ContentType="application/inkml+xml"/>
  <Override PartName="/ppt/ink/ink3465.xml" ContentType="application/inkml+xml"/>
  <Override PartName="/ppt/ink/ink3466.xml" ContentType="application/inkml+xml"/>
  <Override PartName="/ppt/ink/ink3467.xml" ContentType="application/inkml+xml"/>
  <Override PartName="/ppt/ink/ink3468.xml" ContentType="application/inkml+xml"/>
  <Override PartName="/ppt/ink/ink3469.xml" ContentType="application/inkml+xml"/>
  <Override PartName="/ppt/ink/ink3470.xml" ContentType="application/inkml+xml"/>
  <Override PartName="/ppt/ink/ink3471.xml" ContentType="application/inkml+xml"/>
  <Override PartName="/ppt/ink/ink3472.xml" ContentType="application/inkml+xml"/>
  <Override PartName="/ppt/ink/ink3473.xml" ContentType="application/inkml+xml"/>
  <Override PartName="/ppt/ink/ink3474.xml" ContentType="application/inkml+xml"/>
  <Override PartName="/ppt/ink/ink3475.xml" ContentType="application/inkml+xml"/>
  <Override PartName="/ppt/ink/ink3476.xml" ContentType="application/inkml+xml"/>
  <Override PartName="/ppt/ink/ink3477.xml" ContentType="application/inkml+xml"/>
  <Override PartName="/ppt/ink/ink3478.xml" ContentType="application/inkml+xml"/>
  <Override PartName="/ppt/ink/ink3479.xml" ContentType="application/inkml+xml"/>
  <Override PartName="/ppt/ink/ink3480.xml" ContentType="application/inkml+xml"/>
  <Override PartName="/ppt/ink/ink3481.xml" ContentType="application/inkml+xml"/>
  <Override PartName="/ppt/ink/ink3482.xml" ContentType="application/inkml+xml"/>
  <Override PartName="/ppt/ink/ink3483.xml" ContentType="application/inkml+xml"/>
  <Override PartName="/ppt/ink/ink3484.xml" ContentType="application/inkml+xml"/>
  <Override PartName="/ppt/ink/ink3485.xml" ContentType="application/inkml+xml"/>
  <Override PartName="/ppt/ink/ink3486.xml" ContentType="application/inkml+xml"/>
  <Override PartName="/ppt/ink/ink3487.xml" ContentType="application/inkml+xml"/>
  <Override PartName="/ppt/ink/ink3488.xml" ContentType="application/inkml+xml"/>
  <Override PartName="/ppt/ink/ink3489.xml" ContentType="application/inkml+xml"/>
  <Override PartName="/ppt/ink/ink3490.xml" ContentType="application/inkml+xml"/>
  <Override PartName="/ppt/ink/ink3491.xml" ContentType="application/inkml+xml"/>
  <Override PartName="/ppt/ink/ink3492.xml" ContentType="application/inkml+xml"/>
  <Override PartName="/ppt/ink/ink3493.xml" ContentType="application/inkml+xml"/>
  <Override PartName="/ppt/ink/ink3494.xml" ContentType="application/inkml+xml"/>
  <Override PartName="/ppt/ink/ink3495.xml" ContentType="application/inkml+xml"/>
  <Override PartName="/ppt/ink/ink3496.xml" ContentType="application/inkml+xml"/>
  <Override PartName="/ppt/ink/ink3497.xml" ContentType="application/inkml+xml"/>
  <Override PartName="/ppt/ink/ink3498.xml" ContentType="application/inkml+xml"/>
  <Override PartName="/ppt/ink/ink3499.xml" ContentType="application/inkml+xml"/>
  <Override PartName="/ppt/ink/ink3500.xml" ContentType="application/inkml+xml"/>
  <Override PartName="/ppt/ink/ink3501.xml" ContentType="application/inkml+xml"/>
  <Override PartName="/ppt/ink/ink3502.xml" ContentType="application/inkml+xml"/>
  <Override PartName="/ppt/ink/ink3503.xml" ContentType="application/inkml+xml"/>
  <Override PartName="/ppt/ink/ink3504.xml" ContentType="application/inkml+xml"/>
  <Override PartName="/ppt/ink/ink3505.xml" ContentType="application/inkml+xml"/>
  <Override PartName="/ppt/ink/ink3506.xml" ContentType="application/inkml+xml"/>
  <Override PartName="/ppt/ink/ink3507.xml" ContentType="application/inkml+xml"/>
  <Override PartName="/ppt/ink/ink3508.xml" ContentType="application/inkml+xml"/>
  <Override PartName="/ppt/ink/ink3509.xml" ContentType="application/inkml+xml"/>
  <Override PartName="/ppt/ink/ink3510.xml" ContentType="application/inkml+xml"/>
  <Override PartName="/ppt/ink/ink3511.xml" ContentType="application/inkml+xml"/>
  <Override PartName="/ppt/ink/ink3512.xml" ContentType="application/inkml+xml"/>
  <Override PartName="/ppt/ink/ink3513.xml" ContentType="application/inkml+xml"/>
  <Override PartName="/ppt/ink/ink3514.xml" ContentType="application/inkml+xml"/>
  <Override PartName="/ppt/ink/ink3515.xml" ContentType="application/inkml+xml"/>
  <Override PartName="/ppt/ink/ink3516.xml" ContentType="application/inkml+xml"/>
  <Override PartName="/ppt/ink/ink3517.xml" ContentType="application/inkml+xml"/>
  <Override PartName="/ppt/ink/ink3518.xml" ContentType="application/inkml+xml"/>
  <Override PartName="/ppt/ink/ink3519.xml" ContentType="application/inkml+xml"/>
  <Override PartName="/ppt/ink/ink3520.xml" ContentType="application/inkml+xml"/>
  <Override PartName="/ppt/ink/ink3521.xml" ContentType="application/inkml+xml"/>
  <Override PartName="/ppt/ink/ink3522.xml" ContentType="application/inkml+xml"/>
  <Override PartName="/ppt/ink/ink3523.xml" ContentType="application/inkml+xml"/>
  <Override PartName="/ppt/ink/ink3524.xml" ContentType="application/inkml+xml"/>
  <Override PartName="/ppt/ink/ink3525.xml" ContentType="application/inkml+xml"/>
  <Override PartName="/ppt/ink/ink3526.xml" ContentType="application/inkml+xml"/>
  <Override PartName="/ppt/ink/ink3527.xml" ContentType="application/inkml+xml"/>
  <Override PartName="/ppt/ink/ink3528.xml" ContentType="application/inkml+xml"/>
  <Override PartName="/ppt/ink/ink3529.xml" ContentType="application/inkml+xml"/>
  <Override PartName="/ppt/ink/ink3530.xml" ContentType="application/inkml+xml"/>
  <Override PartName="/ppt/ink/ink3531.xml" ContentType="application/inkml+xml"/>
  <Override PartName="/ppt/ink/ink3532.xml" ContentType="application/inkml+xml"/>
  <Override PartName="/ppt/ink/ink3533.xml" ContentType="application/inkml+xml"/>
  <Override PartName="/ppt/ink/ink3534.xml" ContentType="application/inkml+xml"/>
  <Override PartName="/ppt/ink/ink3535.xml" ContentType="application/inkml+xml"/>
  <Override PartName="/ppt/ink/ink3536.xml" ContentType="application/inkml+xml"/>
  <Override PartName="/ppt/ink/ink3537.xml" ContentType="application/inkml+xml"/>
  <Override PartName="/ppt/ink/ink3538.xml" ContentType="application/inkml+xml"/>
  <Override PartName="/ppt/ink/ink3539.xml" ContentType="application/inkml+xml"/>
  <Override PartName="/ppt/ink/ink3540.xml" ContentType="application/inkml+xml"/>
  <Override PartName="/ppt/ink/ink3541.xml" ContentType="application/inkml+xml"/>
  <Override PartName="/ppt/ink/ink3542.xml" ContentType="application/inkml+xml"/>
  <Override PartName="/ppt/ink/ink3543.xml" ContentType="application/inkml+xml"/>
  <Override PartName="/ppt/ink/ink3544.xml" ContentType="application/inkml+xml"/>
  <Override PartName="/ppt/ink/ink3545.xml" ContentType="application/inkml+xml"/>
  <Override PartName="/ppt/ink/ink3546.xml" ContentType="application/inkml+xml"/>
  <Override PartName="/ppt/ink/ink3547.xml" ContentType="application/inkml+xml"/>
  <Override PartName="/ppt/ink/ink3548.xml" ContentType="application/inkml+xml"/>
  <Override PartName="/ppt/ink/ink3549.xml" ContentType="application/inkml+xml"/>
  <Override PartName="/ppt/ink/ink3550.xml" ContentType="application/inkml+xml"/>
  <Override PartName="/ppt/ink/ink3551.xml" ContentType="application/inkml+xml"/>
  <Override PartName="/ppt/ink/ink3552.xml" ContentType="application/inkml+xml"/>
  <Override PartName="/ppt/ink/ink3553.xml" ContentType="application/inkml+xml"/>
  <Override PartName="/ppt/ink/ink3554.xml" ContentType="application/inkml+xml"/>
  <Override PartName="/ppt/ink/ink3555.xml" ContentType="application/inkml+xml"/>
  <Override PartName="/ppt/ink/ink3556.xml" ContentType="application/inkml+xml"/>
  <Override PartName="/ppt/ink/ink3557.xml" ContentType="application/inkml+xml"/>
  <Override PartName="/ppt/ink/ink3558.xml" ContentType="application/inkml+xml"/>
  <Override PartName="/ppt/ink/ink3559.xml" ContentType="application/inkml+xml"/>
  <Override PartName="/ppt/ink/ink3560.xml" ContentType="application/inkml+xml"/>
  <Override PartName="/ppt/ink/ink3561.xml" ContentType="application/inkml+xml"/>
  <Override PartName="/ppt/ink/ink3562.xml" ContentType="application/inkml+xml"/>
  <Override PartName="/ppt/ink/ink3563.xml" ContentType="application/inkml+xml"/>
  <Override PartName="/ppt/ink/ink3564.xml" ContentType="application/inkml+xml"/>
  <Override PartName="/ppt/ink/ink3565.xml" ContentType="application/inkml+xml"/>
  <Override PartName="/ppt/ink/ink3566.xml" ContentType="application/inkml+xml"/>
  <Override PartName="/ppt/ink/ink3567.xml" ContentType="application/inkml+xml"/>
  <Override PartName="/ppt/ink/ink3568.xml" ContentType="application/inkml+xml"/>
  <Override PartName="/ppt/ink/ink3569.xml" ContentType="application/inkml+xml"/>
  <Override PartName="/ppt/ink/ink3570.xml" ContentType="application/inkml+xml"/>
  <Override PartName="/ppt/ink/ink3571.xml" ContentType="application/inkml+xml"/>
  <Override PartName="/ppt/ink/ink3572.xml" ContentType="application/inkml+xml"/>
  <Override PartName="/ppt/ink/ink3573.xml" ContentType="application/inkml+xml"/>
  <Override PartName="/ppt/ink/ink3574.xml" ContentType="application/inkml+xml"/>
  <Override PartName="/ppt/ink/ink3575.xml" ContentType="application/inkml+xml"/>
  <Override PartName="/ppt/ink/ink3576.xml" ContentType="application/inkml+xml"/>
  <Override PartName="/ppt/ink/ink3577.xml" ContentType="application/inkml+xml"/>
  <Override PartName="/ppt/ink/ink3578.xml" ContentType="application/inkml+xml"/>
  <Override PartName="/ppt/ink/ink3579.xml" ContentType="application/inkml+xml"/>
  <Override PartName="/ppt/ink/ink3580.xml" ContentType="application/inkml+xml"/>
  <Override PartName="/ppt/ink/ink3581.xml" ContentType="application/inkml+xml"/>
  <Override PartName="/ppt/ink/ink3582.xml" ContentType="application/inkml+xml"/>
  <Override PartName="/ppt/ink/ink3583.xml" ContentType="application/inkml+xml"/>
  <Override PartName="/ppt/ink/ink3584.xml" ContentType="application/inkml+xml"/>
  <Override PartName="/ppt/ink/ink3585.xml" ContentType="application/inkml+xml"/>
  <Override PartName="/ppt/ink/ink3586.xml" ContentType="application/inkml+xml"/>
  <Override PartName="/ppt/ink/ink3587.xml" ContentType="application/inkml+xml"/>
  <Override PartName="/ppt/ink/ink3588.xml" ContentType="application/inkml+xml"/>
  <Override PartName="/ppt/ink/ink3589.xml" ContentType="application/inkml+xml"/>
  <Override PartName="/ppt/ink/ink3590.xml" ContentType="application/inkml+xml"/>
  <Override PartName="/ppt/ink/ink3591.xml" ContentType="application/inkml+xml"/>
  <Override PartName="/ppt/ink/ink3592.xml" ContentType="application/inkml+xml"/>
  <Override PartName="/ppt/ink/ink3593.xml" ContentType="application/inkml+xml"/>
  <Override PartName="/ppt/ink/ink3594.xml" ContentType="application/inkml+xml"/>
  <Override PartName="/ppt/ink/ink3595.xml" ContentType="application/inkml+xml"/>
  <Override PartName="/ppt/ink/ink3596.xml" ContentType="application/inkml+xml"/>
  <Override PartName="/ppt/ink/ink3597.xml" ContentType="application/inkml+xml"/>
  <Override PartName="/ppt/ink/ink3598.xml" ContentType="application/inkml+xml"/>
  <Override PartName="/ppt/ink/ink3599.xml" ContentType="application/inkml+xml"/>
  <Override PartName="/ppt/ink/ink3600.xml" ContentType="application/inkml+xml"/>
  <Override PartName="/ppt/ink/ink3601.xml" ContentType="application/inkml+xml"/>
  <Override PartName="/ppt/ink/ink3602.xml" ContentType="application/inkml+xml"/>
  <Override PartName="/ppt/ink/ink3603.xml" ContentType="application/inkml+xml"/>
  <Override PartName="/ppt/ink/ink3604.xml" ContentType="application/inkml+xml"/>
  <Override PartName="/ppt/ink/ink3605.xml" ContentType="application/inkml+xml"/>
  <Override PartName="/ppt/ink/ink3606.xml" ContentType="application/inkml+xml"/>
  <Override PartName="/ppt/ink/ink3607.xml" ContentType="application/inkml+xml"/>
  <Override PartName="/ppt/ink/ink3608.xml" ContentType="application/inkml+xml"/>
  <Override PartName="/ppt/ink/ink3609.xml" ContentType="application/inkml+xml"/>
  <Override PartName="/ppt/ink/ink3610.xml" ContentType="application/inkml+xml"/>
  <Override PartName="/ppt/ink/ink3611.xml" ContentType="application/inkml+xml"/>
  <Override PartName="/ppt/ink/ink3612.xml" ContentType="application/inkml+xml"/>
  <Override PartName="/ppt/ink/ink3613.xml" ContentType="application/inkml+xml"/>
  <Override PartName="/ppt/ink/ink3614.xml" ContentType="application/inkml+xml"/>
  <Override PartName="/ppt/ink/ink3615.xml" ContentType="application/inkml+xml"/>
  <Override PartName="/ppt/ink/ink3616.xml" ContentType="application/inkml+xml"/>
  <Override PartName="/ppt/ink/ink3617.xml" ContentType="application/inkml+xml"/>
  <Override PartName="/ppt/ink/ink3618.xml" ContentType="application/inkml+xml"/>
  <Override PartName="/ppt/ink/ink3619.xml" ContentType="application/inkml+xml"/>
  <Override PartName="/ppt/ink/ink3620.xml" ContentType="application/inkml+xml"/>
  <Override PartName="/ppt/ink/ink3621.xml" ContentType="application/inkml+xml"/>
  <Override PartName="/ppt/ink/ink3622.xml" ContentType="application/inkml+xml"/>
  <Override PartName="/ppt/ink/ink3623.xml" ContentType="application/inkml+xml"/>
  <Override PartName="/ppt/ink/ink3624.xml" ContentType="application/inkml+xml"/>
  <Override PartName="/ppt/ink/ink3625.xml" ContentType="application/inkml+xml"/>
  <Override PartName="/ppt/ink/ink3626.xml" ContentType="application/inkml+xml"/>
  <Override PartName="/ppt/ink/ink3627.xml" ContentType="application/inkml+xml"/>
  <Override PartName="/ppt/ink/ink3628.xml" ContentType="application/inkml+xml"/>
  <Override PartName="/ppt/ink/ink3629.xml" ContentType="application/inkml+xml"/>
  <Override PartName="/ppt/ink/ink3630.xml" ContentType="application/inkml+xml"/>
  <Override PartName="/ppt/ink/ink3631.xml" ContentType="application/inkml+xml"/>
  <Override PartName="/ppt/ink/ink3632.xml" ContentType="application/inkml+xml"/>
  <Override PartName="/ppt/ink/ink3633.xml" ContentType="application/inkml+xml"/>
  <Override PartName="/ppt/ink/ink3634.xml" ContentType="application/inkml+xml"/>
  <Override PartName="/ppt/ink/ink3635.xml" ContentType="application/inkml+xml"/>
  <Override PartName="/ppt/ink/ink3636.xml" ContentType="application/inkml+xml"/>
  <Override PartName="/ppt/ink/ink3637.xml" ContentType="application/inkml+xml"/>
  <Override PartName="/ppt/ink/ink3638.xml" ContentType="application/inkml+xml"/>
  <Override PartName="/ppt/ink/ink3639.xml" ContentType="application/inkml+xml"/>
  <Override PartName="/ppt/ink/ink3640.xml" ContentType="application/inkml+xml"/>
  <Override PartName="/ppt/ink/ink3641.xml" ContentType="application/inkml+xml"/>
  <Override PartName="/ppt/ink/ink3642.xml" ContentType="application/inkml+xml"/>
  <Override PartName="/ppt/ink/ink3643.xml" ContentType="application/inkml+xml"/>
  <Override PartName="/ppt/ink/ink3644.xml" ContentType="application/inkml+xml"/>
  <Override PartName="/ppt/ink/ink3645.xml" ContentType="application/inkml+xml"/>
  <Override PartName="/ppt/ink/ink3646.xml" ContentType="application/inkml+xml"/>
  <Override PartName="/ppt/ink/ink3647.xml" ContentType="application/inkml+xml"/>
  <Override PartName="/ppt/ink/ink3648.xml" ContentType="application/inkml+xml"/>
  <Override PartName="/ppt/ink/ink3649.xml" ContentType="application/inkml+xml"/>
  <Override PartName="/ppt/ink/ink3650.xml" ContentType="application/inkml+xml"/>
  <Override PartName="/ppt/ink/ink3651.xml" ContentType="application/inkml+xml"/>
  <Override PartName="/ppt/ink/ink3652.xml" ContentType="application/inkml+xml"/>
  <Override PartName="/ppt/ink/ink3653.xml" ContentType="application/inkml+xml"/>
  <Override PartName="/ppt/ink/ink3654.xml" ContentType="application/inkml+xml"/>
  <Override PartName="/ppt/ink/ink3655.xml" ContentType="application/inkml+xml"/>
  <Override PartName="/ppt/ink/ink3656.xml" ContentType="application/inkml+xml"/>
  <Override PartName="/ppt/ink/ink3657.xml" ContentType="application/inkml+xml"/>
  <Override PartName="/ppt/ink/ink3658.xml" ContentType="application/inkml+xml"/>
  <Override PartName="/ppt/ink/ink3659.xml" ContentType="application/inkml+xml"/>
  <Override PartName="/ppt/ink/ink3660.xml" ContentType="application/inkml+xml"/>
  <Override PartName="/ppt/ink/ink3661.xml" ContentType="application/inkml+xml"/>
  <Override PartName="/ppt/ink/ink3662.xml" ContentType="application/inkml+xml"/>
  <Override PartName="/ppt/ink/ink3663.xml" ContentType="application/inkml+xml"/>
  <Override PartName="/ppt/ink/ink3664.xml" ContentType="application/inkml+xml"/>
  <Override PartName="/ppt/ink/ink3665.xml" ContentType="application/inkml+xml"/>
  <Override PartName="/ppt/ink/ink3666.xml" ContentType="application/inkml+xml"/>
  <Override PartName="/ppt/ink/ink3667.xml" ContentType="application/inkml+xml"/>
  <Override PartName="/ppt/ink/ink3668.xml" ContentType="application/inkml+xml"/>
  <Override PartName="/ppt/ink/ink3669.xml" ContentType="application/inkml+xml"/>
  <Override PartName="/ppt/ink/ink3670.xml" ContentType="application/inkml+xml"/>
  <Override PartName="/ppt/ink/ink3671.xml" ContentType="application/inkml+xml"/>
  <Override PartName="/ppt/ink/ink3672.xml" ContentType="application/inkml+xml"/>
  <Override PartName="/ppt/ink/ink3673.xml" ContentType="application/inkml+xml"/>
  <Override PartName="/ppt/ink/ink3674.xml" ContentType="application/inkml+xml"/>
  <Override PartName="/ppt/ink/ink3675.xml" ContentType="application/inkml+xml"/>
  <Override PartName="/ppt/ink/ink3676.xml" ContentType="application/inkml+xml"/>
  <Override PartName="/ppt/ink/ink3677.xml" ContentType="application/inkml+xml"/>
  <Override PartName="/ppt/ink/ink3678.xml" ContentType="application/inkml+xml"/>
  <Override PartName="/ppt/ink/ink3679.xml" ContentType="application/inkml+xml"/>
  <Override PartName="/ppt/ink/ink3680.xml" ContentType="application/inkml+xml"/>
  <Override PartName="/ppt/ink/ink3681.xml" ContentType="application/inkml+xml"/>
  <Override PartName="/ppt/ink/ink3682.xml" ContentType="application/inkml+xml"/>
  <Override PartName="/ppt/ink/ink3683.xml" ContentType="application/inkml+xml"/>
  <Override PartName="/ppt/ink/ink3684.xml" ContentType="application/inkml+xml"/>
  <Override PartName="/ppt/ink/ink3685.xml" ContentType="application/inkml+xml"/>
  <Override PartName="/ppt/ink/ink3686.xml" ContentType="application/inkml+xml"/>
  <Override PartName="/ppt/ink/ink3687.xml" ContentType="application/inkml+xml"/>
  <Override PartName="/ppt/ink/ink3688.xml" ContentType="application/inkml+xml"/>
  <Override PartName="/ppt/ink/ink3689.xml" ContentType="application/inkml+xml"/>
  <Override PartName="/ppt/ink/ink3690.xml" ContentType="application/inkml+xml"/>
  <Override PartName="/ppt/ink/ink3691.xml" ContentType="application/inkml+xml"/>
  <Override PartName="/ppt/ink/ink3692.xml" ContentType="application/inkml+xml"/>
  <Override PartName="/ppt/ink/ink3693.xml" ContentType="application/inkml+xml"/>
  <Override PartName="/ppt/ink/ink3694.xml" ContentType="application/inkml+xml"/>
  <Override PartName="/ppt/ink/ink3695.xml" ContentType="application/inkml+xml"/>
  <Override PartName="/ppt/ink/ink3696.xml" ContentType="application/inkml+xml"/>
  <Override PartName="/ppt/ink/ink3697.xml" ContentType="application/inkml+xml"/>
  <Override PartName="/ppt/ink/ink3698.xml" ContentType="application/inkml+xml"/>
  <Override PartName="/ppt/ink/ink3699.xml" ContentType="application/inkml+xml"/>
  <Override PartName="/ppt/ink/ink3700.xml" ContentType="application/inkml+xml"/>
  <Override PartName="/ppt/ink/ink3701.xml" ContentType="application/inkml+xml"/>
  <Override PartName="/ppt/ink/ink3702.xml" ContentType="application/inkml+xml"/>
  <Override PartName="/ppt/ink/ink3703.xml" ContentType="application/inkml+xml"/>
  <Override PartName="/ppt/ink/ink3704.xml" ContentType="application/inkml+xml"/>
  <Override PartName="/ppt/ink/ink3705.xml" ContentType="application/inkml+xml"/>
  <Override PartName="/ppt/ink/ink3706.xml" ContentType="application/inkml+xml"/>
  <Override PartName="/ppt/ink/ink3707.xml" ContentType="application/inkml+xml"/>
  <Override PartName="/ppt/ink/ink3708.xml" ContentType="application/inkml+xml"/>
  <Override PartName="/ppt/ink/ink3709.xml" ContentType="application/inkml+xml"/>
  <Override PartName="/ppt/ink/ink3710.xml" ContentType="application/inkml+xml"/>
  <Override PartName="/ppt/ink/ink3711.xml" ContentType="application/inkml+xml"/>
  <Override PartName="/ppt/ink/ink3712.xml" ContentType="application/inkml+xml"/>
  <Override PartName="/ppt/ink/ink3713.xml" ContentType="application/inkml+xml"/>
  <Override PartName="/ppt/ink/ink3714.xml" ContentType="application/inkml+xml"/>
  <Override PartName="/ppt/ink/ink3715.xml" ContentType="application/inkml+xml"/>
  <Override PartName="/ppt/ink/ink3716.xml" ContentType="application/inkml+xml"/>
  <Override PartName="/ppt/ink/ink3717.xml" ContentType="application/inkml+xml"/>
  <Override PartName="/ppt/ink/ink3718.xml" ContentType="application/inkml+xml"/>
  <Override PartName="/ppt/ink/ink3719.xml" ContentType="application/inkml+xml"/>
  <Override PartName="/ppt/ink/ink3720.xml" ContentType="application/inkml+xml"/>
  <Override PartName="/ppt/ink/ink3721.xml" ContentType="application/inkml+xml"/>
  <Override PartName="/ppt/ink/ink3722.xml" ContentType="application/inkml+xml"/>
  <Override PartName="/ppt/ink/ink3723.xml" ContentType="application/inkml+xml"/>
  <Override PartName="/ppt/ink/ink3724.xml" ContentType="application/inkml+xml"/>
  <Override PartName="/ppt/ink/ink3725.xml" ContentType="application/inkml+xml"/>
  <Override PartName="/ppt/ink/ink3726.xml" ContentType="application/inkml+xml"/>
  <Override PartName="/ppt/ink/ink3727.xml" ContentType="application/inkml+xml"/>
  <Override PartName="/ppt/ink/ink3728.xml" ContentType="application/inkml+xml"/>
  <Override PartName="/ppt/ink/ink3729.xml" ContentType="application/inkml+xml"/>
  <Override PartName="/ppt/ink/ink3730.xml" ContentType="application/inkml+xml"/>
  <Override PartName="/ppt/ink/ink3731.xml" ContentType="application/inkml+xml"/>
  <Override PartName="/ppt/ink/ink3732.xml" ContentType="application/inkml+xml"/>
  <Override PartName="/ppt/ink/ink3733.xml" ContentType="application/inkml+xml"/>
  <Override PartName="/ppt/ink/ink3734.xml" ContentType="application/inkml+xml"/>
  <Override PartName="/ppt/ink/ink3735.xml" ContentType="application/inkml+xml"/>
  <Override PartName="/ppt/ink/ink3736.xml" ContentType="application/inkml+xml"/>
  <Override PartName="/ppt/ink/ink3737.xml" ContentType="application/inkml+xml"/>
  <Override PartName="/ppt/ink/ink3738.xml" ContentType="application/inkml+xml"/>
  <Override PartName="/ppt/ink/ink3739.xml" ContentType="application/inkml+xml"/>
  <Override PartName="/ppt/ink/ink3740.xml" ContentType="application/inkml+xml"/>
  <Override PartName="/ppt/ink/ink3741.xml" ContentType="application/inkml+xml"/>
  <Override PartName="/ppt/ink/ink3742.xml" ContentType="application/inkml+xml"/>
  <Override PartName="/ppt/ink/ink3743.xml" ContentType="application/inkml+xml"/>
  <Override PartName="/ppt/ink/ink3744.xml" ContentType="application/inkml+xml"/>
  <Override PartName="/ppt/ink/ink3745.xml" ContentType="application/inkml+xml"/>
  <Override PartName="/ppt/ink/ink3746.xml" ContentType="application/inkml+xml"/>
  <Override PartName="/ppt/ink/ink3747.xml" ContentType="application/inkml+xml"/>
  <Override PartName="/ppt/ink/ink3748.xml" ContentType="application/inkml+xml"/>
  <Override PartName="/ppt/ink/ink3749.xml" ContentType="application/inkml+xml"/>
  <Override PartName="/ppt/ink/ink3750.xml" ContentType="application/inkml+xml"/>
  <Override PartName="/ppt/ink/ink3751.xml" ContentType="application/inkml+xml"/>
  <Override PartName="/ppt/ink/ink3752.xml" ContentType="application/inkml+xml"/>
  <Override PartName="/ppt/ink/ink3753.xml" ContentType="application/inkml+xml"/>
  <Override PartName="/ppt/ink/ink3754.xml" ContentType="application/inkml+xml"/>
  <Override PartName="/ppt/ink/ink3755.xml" ContentType="application/inkml+xml"/>
  <Override PartName="/ppt/ink/ink3756.xml" ContentType="application/inkml+xml"/>
  <Override PartName="/ppt/ink/ink3757.xml" ContentType="application/inkml+xml"/>
  <Override PartName="/ppt/ink/ink3758.xml" ContentType="application/inkml+xml"/>
  <Override PartName="/ppt/ink/ink3759.xml" ContentType="application/inkml+xml"/>
  <Override PartName="/ppt/ink/ink3760.xml" ContentType="application/inkml+xml"/>
  <Override PartName="/ppt/ink/ink3761.xml" ContentType="application/inkml+xml"/>
  <Override PartName="/ppt/ink/ink3762.xml" ContentType="application/inkml+xml"/>
  <Override PartName="/ppt/ink/ink3763.xml" ContentType="application/inkml+xml"/>
  <Override PartName="/ppt/ink/ink3764.xml" ContentType="application/inkml+xml"/>
  <Override PartName="/ppt/ink/ink3765.xml" ContentType="application/inkml+xml"/>
  <Override PartName="/ppt/ink/ink3766.xml" ContentType="application/inkml+xml"/>
  <Override PartName="/ppt/ink/ink3767.xml" ContentType="application/inkml+xml"/>
  <Override PartName="/ppt/ink/ink3768.xml" ContentType="application/inkml+xml"/>
  <Override PartName="/ppt/ink/ink3769.xml" ContentType="application/inkml+xml"/>
  <Override PartName="/ppt/ink/ink3770.xml" ContentType="application/inkml+xml"/>
  <Override PartName="/ppt/ink/ink3771.xml" ContentType="application/inkml+xml"/>
  <Override PartName="/ppt/ink/ink3772.xml" ContentType="application/inkml+xml"/>
  <Override PartName="/ppt/ink/ink3773.xml" ContentType="application/inkml+xml"/>
  <Override PartName="/ppt/ink/ink3774.xml" ContentType="application/inkml+xml"/>
  <Override PartName="/ppt/ink/ink3775.xml" ContentType="application/inkml+xml"/>
  <Override PartName="/ppt/ink/ink3776.xml" ContentType="application/inkml+xml"/>
  <Override PartName="/ppt/ink/ink3777.xml" ContentType="application/inkml+xml"/>
  <Override PartName="/ppt/ink/ink3778.xml" ContentType="application/inkml+xml"/>
  <Override PartName="/ppt/ink/ink3779.xml" ContentType="application/inkml+xml"/>
  <Override PartName="/ppt/ink/ink3780.xml" ContentType="application/inkml+xml"/>
  <Override PartName="/ppt/ink/ink3781.xml" ContentType="application/inkml+xml"/>
  <Override PartName="/ppt/ink/ink3782.xml" ContentType="application/inkml+xml"/>
  <Override PartName="/ppt/ink/ink3783.xml" ContentType="application/inkml+xml"/>
  <Override PartName="/ppt/ink/ink3784.xml" ContentType="application/inkml+xml"/>
  <Override PartName="/ppt/ink/ink3785.xml" ContentType="application/inkml+xml"/>
  <Override PartName="/ppt/ink/ink3786.xml" ContentType="application/inkml+xml"/>
  <Override PartName="/ppt/ink/ink3787.xml" ContentType="application/inkml+xml"/>
  <Override PartName="/ppt/ink/ink3788.xml" ContentType="application/inkml+xml"/>
  <Override PartName="/ppt/ink/ink3789.xml" ContentType="application/inkml+xml"/>
  <Override PartName="/ppt/ink/ink3790.xml" ContentType="application/inkml+xml"/>
  <Override PartName="/ppt/ink/ink3791.xml" ContentType="application/inkml+xml"/>
  <Override PartName="/ppt/ink/ink3792.xml" ContentType="application/inkml+xml"/>
  <Override PartName="/ppt/ink/ink3793.xml" ContentType="application/inkml+xml"/>
  <Override PartName="/ppt/ink/ink3794.xml" ContentType="application/inkml+xml"/>
  <Override PartName="/ppt/ink/ink3795.xml" ContentType="application/inkml+xml"/>
  <Override PartName="/ppt/ink/ink3796.xml" ContentType="application/inkml+xml"/>
  <Override PartName="/ppt/ink/ink3797.xml" ContentType="application/inkml+xml"/>
  <Override PartName="/ppt/ink/ink3798.xml" ContentType="application/inkml+xml"/>
  <Override PartName="/ppt/ink/ink3799.xml" ContentType="application/inkml+xml"/>
  <Override PartName="/ppt/ink/ink3800.xml" ContentType="application/inkml+xml"/>
  <Override PartName="/ppt/ink/ink3801.xml" ContentType="application/inkml+xml"/>
  <Override PartName="/ppt/ink/ink3802.xml" ContentType="application/inkml+xml"/>
  <Override PartName="/ppt/ink/ink3803.xml" ContentType="application/inkml+xml"/>
  <Override PartName="/ppt/ink/ink3804.xml" ContentType="application/inkml+xml"/>
  <Override PartName="/ppt/ink/ink3805.xml" ContentType="application/inkml+xml"/>
  <Override PartName="/ppt/ink/ink3806.xml" ContentType="application/inkml+xml"/>
  <Override PartName="/ppt/ink/ink3807.xml" ContentType="application/inkml+xml"/>
  <Override PartName="/ppt/ink/ink3808.xml" ContentType="application/inkml+xml"/>
  <Override PartName="/ppt/ink/ink3809.xml" ContentType="application/inkml+xml"/>
  <Override PartName="/ppt/ink/ink3810.xml" ContentType="application/inkml+xml"/>
  <Override PartName="/ppt/ink/ink3811.xml" ContentType="application/inkml+xml"/>
  <Override PartName="/ppt/ink/ink3812.xml" ContentType="application/inkml+xml"/>
  <Override PartName="/ppt/ink/ink3813.xml" ContentType="application/inkml+xml"/>
  <Override PartName="/ppt/ink/ink3814.xml" ContentType="application/inkml+xml"/>
  <Override PartName="/ppt/ink/ink3815.xml" ContentType="application/inkml+xml"/>
  <Override PartName="/ppt/ink/ink3816.xml" ContentType="application/inkml+xml"/>
  <Override PartName="/ppt/ink/ink3817.xml" ContentType="application/inkml+xml"/>
  <Override PartName="/ppt/ink/ink3818.xml" ContentType="application/inkml+xml"/>
  <Override PartName="/ppt/ink/ink3819.xml" ContentType="application/inkml+xml"/>
  <Override PartName="/ppt/ink/ink3820.xml" ContentType="application/inkml+xml"/>
  <Override PartName="/ppt/ink/ink3821.xml" ContentType="application/inkml+xml"/>
  <Override PartName="/ppt/ink/ink3822.xml" ContentType="application/inkml+xml"/>
  <Override PartName="/ppt/ink/ink3823.xml" ContentType="application/inkml+xml"/>
  <Override PartName="/ppt/ink/ink3824.xml" ContentType="application/inkml+xml"/>
  <Override PartName="/ppt/ink/ink3825.xml" ContentType="application/inkml+xml"/>
  <Override PartName="/ppt/ink/ink3826.xml" ContentType="application/inkml+xml"/>
  <Override PartName="/ppt/ink/ink3827.xml" ContentType="application/inkml+xml"/>
  <Override PartName="/ppt/ink/ink3828.xml" ContentType="application/inkml+xml"/>
  <Override PartName="/ppt/ink/ink3829.xml" ContentType="application/inkml+xml"/>
  <Override PartName="/ppt/ink/ink3830.xml" ContentType="application/inkml+xml"/>
  <Override PartName="/ppt/ink/ink3831.xml" ContentType="application/inkml+xml"/>
  <Override PartName="/ppt/ink/ink3832.xml" ContentType="application/inkml+xml"/>
  <Override PartName="/ppt/ink/ink3833.xml" ContentType="application/inkml+xml"/>
  <Override PartName="/ppt/ink/ink3834.xml" ContentType="application/inkml+xml"/>
  <Override PartName="/ppt/ink/ink3835.xml" ContentType="application/inkml+xml"/>
  <Override PartName="/ppt/ink/ink3836.xml" ContentType="application/inkml+xml"/>
  <Override PartName="/ppt/ink/ink3837.xml" ContentType="application/inkml+xml"/>
  <Override PartName="/ppt/ink/ink3838.xml" ContentType="application/inkml+xml"/>
  <Override PartName="/ppt/ink/ink3839.xml" ContentType="application/inkml+xml"/>
  <Override PartName="/ppt/ink/ink3840.xml" ContentType="application/inkml+xml"/>
  <Override PartName="/ppt/ink/ink3841.xml" ContentType="application/inkml+xml"/>
  <Override PartName="/ppt/ink/ink3842.xml" ContentType="application/inkml+xml"/>
  <Override PartName="/ppt/ink/ink3843.xml" ContentType="application/inkml+xml"/>
  <Override PartName="/ppt/ink/ink3844.xml" ContentType="application/inkml+xml"/>
  <Override PartName="/ppt/ink/ink3845.xml" ContentType="application/inkml+xml"/>
  <Override PartName="/ppt/ink/ink3846.xml" ContentType="application/inkml+xml"/>
  <Override PartName="/ppt/ink/ink3847.xml" ContentType="application/inkml+xml"/>
  <Override PartName="/ppt/ink/ink3848.xml" ContentType="application/inkml+xml"/>
  <Override PartName="/ppt/ink/ink3849.xml" ContentType="application/inkml+xml"/>
  <Override PartName="/ppt/ink/ink3850.xml" ContentType="application/inkml+xml"/>
  <Override PartName="/ppt/ink/ink3851.xml" ContentType="application/inkml+xml"/>
  <Override PartName="/ppt/ink/ink3852.xml" ContentType="application/inkml+xml"/>
  <Override PartName="/ppt/ink/ink3853.xml" ContentType="application/inkml+xml"/>
  <Override PartName="/ppt/ink/ink3854.xml" ContentType="application/inkml+xml"/>
  <Override PartName="/ppt/ink/ink3855.xml" ContentType="application/inkml+xml"/>
  <Override PartName="/ppt/ink/ink3856.xml" ContentType="application/inkml+xml"/>
  <Override PartName="/ppt/ink/ink3857.xml" ContentType="application/inkml+xml"/>
  <Override PartName="/ppt/ink/ink3858.xml" ContentType="application/inkml+xml"/>
  <Override PartName="/ppt/ink/ink3859.xml" ContentType="application/inkml+xml"/>
  <Override PartName="/ppt/ink/ink3860.xml" ContentType="application/inkml+xml"/>
  <Override PartName="/ppt/ink/ink3861.xml" ContentType="application/inkml+xml"/>
  <Override PartName="/ppt/ink/ink3862.xml" ContentType="application/inkml+xml"/>
  <Override PartName="/ppt/ink/ink3863.xml" ContentType="application/inkml+xml"/>
  <Override PartName="/ppt/ink/ink3864.xml" ContentType="application/inkml+xml"/>
  <Override PartName="/ppt/ink/ink3865.xml" ContentType="application/inkml+xml"/>
  <Override PartName="/ppt/ink/ink3866.xml" ContentType="application/inkml+xml"/>
  <Override PartName="/ppt/ink/ink3867.xml" ContentType="application/inkml+xml"/>
  <Override PartName="/ppt/ink/ink3868.xml" ContentType="application/inkml+xml"/>
  <Override PartName="/ppt/ink/ink3869.xml" ContentType="application/inkml+xml"/>
  <Override PartName="/ppt/ink/ink3870.xml" ContentType="application/inkml+xml"/>
  <Override PartName="/ppt/ink/ink3871.xml" ContentType="application/inkml+xml"/>
  <Override PartName="/ppt/ink/ink3872.xml" ContentType="application/inkml+xml"/>
  <Override PartName="/ppt/ink/ink3873.xml" ContentType="application/inkml+xml"/>
  <Override PartName="/ppt/ink/ink3874.xml" ContentType="application/inkml+xml"/>
  <Override PartName="/ppt/ink/ink3875.xml" ContentType="application/inkml+xml"/>
  <Override PartName="/ppt/ink/ink3876.xml" ContentType="application/inkml+xml"/>
  <Override PartName="/ppt/ink/ink3877.xml" ContentType="application/inkml+xml"/>
  <Override PartName="/ppt/ink/ink3878.xml" ContentType="application/inkml+xml"/>
  <Override PartName="/ppt/ink/ink3879.xml" ContentType="application/inkml+xml"/>
  <Override PartName="/ppt/ink/ink3880.xml" ContentType="application/inkml+xml"/>
  <Override PartName="/ppt/ink/ink3881.xml" ContentType="application/inkml+xml"/>
  <Override PartName="/ppt/ink/ink3882.xml" ContentType="application/inkml+xml"/>
  <Override PartName="/ppt/ink/ink3883.xml" ContentType="application/inkml+xml"/>
  <Override PartName="/ppt/ink/ink3884.xml" ContentType="application/inkml+xml"/>
  <Override PartName="/ppt/ink/ink3885.xml" ContentType="application/inkml+xml"/>
  <Override PartName="/ppt/ink/ink3886.xml" ContentType="application/inkml+xml"/>
  <Override PartName="/ppt/ink/ink3887.xml" ContentType="application/inkml+xml"/>
  <Override PartName="/ppt/ink/ink3888.xml" ContentType="application/inkml+xml"/>
  <Override PartName="/ppt/ink/ink3889.xml" ContentType="application/inkml+xml"/>
  <Override PartName="/ppt/ink/ink3890.xml" ContentType="application/inkml+xml"/>
  <Override PartName="/ppt/ink/ink3891.xml" ContentType="application/inkml+xml"/>
  <Override PartName="/ppt/ink/ink3892.xml" ContentType="application/inkml+xml"/>
  <Override PartName="/ppt/ink/ink3893.xml" ContentType="application/inkml+xml"/>
  <Override PartName="/ppt/ink/ink3894.xml" ContentType="application/inkml+xml"/>
  <Override PartName="/ppt/ink/ink3895.xml" ContentType="application/inkml+xml"/>
  <Override PartName="/ppt/ink/ink3896.xml" ContentType="application/inkml+xml"/>
  <Override PartName="/ppt/ink/ink3897.xml" ContentType="application/inkml+xml"/>
  <Override PartName="/ppt/ink/ink3898.xml" ContentType="application/inkml+xml"/>
  <Override PartName="/ppt/ink/ink3899.xml" ContentType="application/inkml+xml"/>
  <Override PartName="/ppt/ink/ink3900.xml" ContentType="application/inkml+xml"/>
  <Override PartName="/ppt/ink/ink3901.xml" ContentType="application/inkml+xml"/>
  <Override PartName="/ppt/ink/ink3902.xml" ContentType="application/inkml+xml"/>
  <Override PartName="/ppt/ink/ink3903.xml" ContentType="application/inkml+xml"/>
  <Override PartName="/ppt/ink/ink3904.xml" ContentType="application/inkml+xml"/>
  <Override PartName="/ppt/ink/ink3905.xml" ContentType="application/inkml+xml"/>
  <Override PartName="/ppt/ink/ink3906.xml" ContentType="application/inkml+xml"/>
  <Override PartName="/ppt/ink/ink3907.xml" ContentType="application/inkml+xml"/>
  <Override PartName="/ppt/ink/ink3908.xml" ContentType="application/inkml+xml"/>
  <Override PartName="/ppt/ink/ink3909.xml" ContentType="application/inkml+xml"/>
  <Override PartName="/ppt/ink/ink3910.xml" ContentType="application/inkml+xml"/>
  <Override PartName="/ppt/ink/ink3911.xml" ContentType="application/inkml+xml"/>
  <Override PartName="/ppt/ink/ink3912.xml" ContentType="application/inkml+xml"/>
  <Override PartName="/ppt/ink/ink3913.xml" ContentType="application/inkml+xml"/>
  <Override PartName="/ppt/ink/ink3914.xml" ContentType="application/inkml+xml"/>
  <Override PartName="/ppt/ink/ink3915.xml" ContentType="application/inkml+xml"/>
  <Override PartName="/ppt/ink/ink3916.xml" ContentType="application/inkml+xml"/>
  <Override PartName="/ppt/ink/ink3917.xml" ContentType="application/inkml+xml"/>
  <Override PartName="/ppt/ink/ink3918.xml" ContentType="application/inkml+xml"/>
  <Override PartName="/ppt/ink/ink3919.xml" ContentType="application/inkml+xml"/>
  <Override PartName="/ppt/ink/ink3920.xml" ContentType="application/inkml+xml"/>
  <Override PartName="/ppt/ink/ink3921.xml" ContentType="application/inkml+xml"/>
  <Override PartName="/ppt/ink/ink3922.xml" ContentType="application/inkml+xml"/>
  <Override PartName="/ppt/ink/ink3923.xml" ContentType="application/inkml+xml"/>
  <Override PartName="/ppt/ink/ink3924.xml" ContentType="application/inkml+xml"/>
  <Override PartName="/ppt/ink/ink3925.xml" ContentType="application/inkml+xml"/>
  <Override PartName="/ppt/ink/ink3926.xml" ContentType="application/inkml+xml"/>
  <Override PartName="/ppt/ink/ink3927.xml" ContentType="application/inkml+xml"/>
  <Override PartName="/ppt/ink/ink3928.xml" ContentType="application/inkml+xml"/>
  <Override PartName="/ppt/ink/ink3929.xml" ContentType="application/inkml+xml"/>
  <Override PartName="/ppt/ink/ink3930.xml" ContentType="application/inkml+xml"/>
  <Override PartName="/ppt/ink/ink3931.xml" ContentType="application/inkml+xml"/>
  <Override PartName="/ppt/ink/ink3932.xml" ContentType="application/inkml+xml"/>
  <Override PartName="/ppt/ink/ink3933.xml" ContentType="application/inkml+xml"/>
  <Override PartName="/ppt/ink/ink3934.xml" ContentType="application/inkml+xml"/>
  <Override PartName="/ppt/ink/ink3935.xml" ContentType="application/inkml+xml"/>
  <Override PartName="/ppt/ink/ink3936.xml" ContentType="application/inkml+xml"/>
  <Override PartName="/ppt/ink/ink3937.xml" ContentType="application/inkml+xml"/>
  <Override PartName="/ppt/ink/ink3938.xml" ContentType="application/inkml+xml"/>
  <Override PartName="/ppt/ink/ink3939.xml" ContentType="application/inkml+xml"/>
  <Override PartName="/ppt/ink/ink3940.xml" ContentType="application/inkml+xml"/>
  <Override PartName="/ppt/ink/ink3941.xml" ContentType="application/inkml+xml"/>
  <Override PartName="/ppt/ink/ink3942.xml" ContentType="application/inkml+xml"/>
  <Override PartName="/ppt/ink/ink3943.xml" ContentType="application/inkml+xml"/>
  <Override PartName="/ppt/ink/ink3944.xml" ContentType="application/inkml+xml"/>
  <Override PartName="/ppt/ink/ink3945.xml" ContentType="application/inkml+xml"/>
  <Override PartName="/ppt/ink/ink3946.xml" ContentType="application/inkml+xml"/>
  <Override PartName="/ppt/ink/ink3947.xml" ContentType="application/inkml+xml"/>
  <Override PartName="/ppt/ink/ink3948.xml" ContentType="application/inkml+xml"/>
  <Override PartName="/ppt/ink/ink3949.xml" ContentType="application/inkml+xml"/>
  <Override PartName="/ppt/ink/ink3950.xml" ContentType="application/inkml+xml"/>
  <Override PartName="/ppt/ink/ink3951.xml" ContentType="application/inkml+xml"/>
  <Override PartName="/ppt/ink/ink3952.xml" ContentType="application/inkml+xml"/>
  <Override PartName="/ppt/ink/ink3953.xml" ContentType="application/inkml+xml"/>
  <Override PartName="/ppt/ink/ink3954.xml" ContentType="application/inkml+xml"/>
  <Override PartName="/ppt/ink/ink3955.xml" ContentType="application/inkml+xml"/>
  <Override PartName="/ppt/ink/ink3956.xml" ContentType="application/inkml+xml"/>
  <Override PartName="/ppt/ink/ink3957.xml" ContentType="application/inkml+xml"/>
  <Override PartName="/ppt/ink/ink3958.xml" ContentType="application/inkml+xml"/>
  <Override PartName="/ppt/ink/ink3959.xml" ContentType="application/inkml+xml"/>
  <Override PartName="/ppt/ink/ink3960.xml" ContentType="application/inkml+xml"/>
  <Override PartName="/ppt/ink/ink3961.xml" ContentType="application/inkml+xml"/>
  <Override PartName="/ppt/ink/ink3962.xml" ContentType="application/inkml+xml"/>
  <Override PartName="/ppt/ink/ink3963.xml" ContentType="application/inkml+xml"/>
  <Override PartName="/ppt/ink/ink3964.xml" ContentType="application/inkml+xml"/>
  <Override PartName="/ppt/ink/ink3965.xml" ContentType="application/inkml+xml"/>
  <Override PartName="/ppt/ink/ink3966.xml" ContentType="application/inkml+xml"/>
  <Override PartName="/ppt/ink/ink3967.xml" ContentType="application/inkml+xml"/>
  <Override PartName="/ppt/ink/ink3968.xml" ContentType="application/inkml+xml"/>
  <Override PartName="/ppt/ink/ink3969.xml" ContentType="application/inkml+xml"/>
  <Override PartName="/ppt/ink/ink3970.xml" ContentType="application/inkml+xml"/>
  <Override PartName="/ppt/ink/ink3971.xml" ContentType="application/inkml+xml"/>
  <Override PartName="/ppt/ink/ink3972.xml" ContentType="application/inkml+xml"/>
  <Override PartName="/ppt/ink/ink3973.xml" ContentType="application/inkml+xml"/>
  <Override PartName="/ppt/ink/ink3974.xml" ContentType="application/inkml+xml"/>
  <Override PartName="/ppt/ink/ink3975.xml" ContentType="application/inkml+xml"/>
  <Override PartName="/ppt/ink/ink3976.xml" ContentType="application/inkml+xml"/>
  <Override PartName="/ppt/ink/ink3977.xml" ContentType="application/inkml+xml"/>
  <Override PartName="/ppt/ink/ink3978.xml" ContentType="application/inkml+xml"/>
  <Override PartName="/ppt/ink/ink3979.xml" ContentType="application/inkml+xml"/>
  <Override PartName="/ppt/ink/ink3980.xml" ContentType="application/inkml+xml"/>
  <Override PartName="/ppt/ink/ink3981.xml" ContentType="application/inkml+xml"/>
  <Override PartName="/ppt/ink/ink3982.xml" ContentType="application/inkml+xml"/>
  <Override PartName="/ppt/ink/ink3983.xml" ContentType="application/inkml+xml"/>
  <Override PartName="/ppt/ink/ink3984.xml" ContentType="application/inkml+xml"/>
  <Override PartName="/ppt/ink/ink3985.xml" ContentType="application/inkml+xml"/>
  <Override PartName="/ppt/ink/ink3986.xml" ContentType="application/inkml+xml"/>
  <Override PartName="/ppt/ink/ink3987.xml" ContentType="application/inkml+xml"/>
  <Override PartName="/ppt/ink/ink3988.xml" ContentType="application/inkml+xml"/>
  <Override PartName="/ppt/ink/ink3989.xml" ContentType="application/inkml+xml"/>
  <Override PartName="/ppt/ink/ink3990.xml" ContentType="application/inkml+xml"/>
  <Override PartName="/ppt/ink/ink3991.xml" ContentType="application/inkml+xml"/>
  <Override PartName="/ppt/ink/ink3992.xml" ContentType="application/inkml+xml"/>
  <Override PartName="/ppt/ink/ink3993.xml" ContentType="application/inkml+xml"/>
  <Override PartName="/ppt/ink/ink3994.xml" ContentType="application/inkml+xml"/>
  <Override PartName="/ppt/ink/ink3995.xml" ContentType="application/inkml+xml"/>
  <Override PartName="/ppt/ink/ink3996.xml" ContentType="application/inkml+xml"/>
  <Override PartName="/ppt/ink/ink3997.xml" ContentType="application/inkml+xml"/>
  <Override PartName="/ppt/ink/ink3998.xml" ContentType="application/inkml+xml"/>
  <Override PartName="/ppt/ink/ink3999.xml" ContentType="application/inkml+xml"/>
  <Override PartName="/ppt/ink/ink4000.xml" ContentType="application/inkml+xml"/>
  <Override PartName="/ppt/ink/ink4001.xml" ContentType="application/inkml+xml"/>
  <Override PartName="/ppt/ink/ink4002.xml" ContentType="application/inkml+xml"/>
  <Override PartName="/ppt/ink/ink4003.xml" ContentType="application/inkml+xml"/>
  <Override PartName="/ppt/ink/ink4004.xml" ContentType="application/inkml+xml"/>
  <Override PartName="/ppt/ink/ink4005.xml" ContentType="application/inkml+xml"/>
  <Override PartName="/ppt/ink/ink4006.xml" ContentType="application/inkml+xml"/>
  <Override PartName="/ppt/ink/ink4007.xml" ContentType="application/inkml+xml"/>
  <Override PartName="/ppt/ink/ink4008.xml" ContentType="application/inkml+xml"/>
  <Override PartName="/ppt/ink/ink4009.xml" ContentType="application/inkml+xml"/>
  <Override PartName="/ppt/ink/ink4010.xml" ContentType="application/inkml+xml"/>
  <Override PartName="/ppt/ink/ink4011.xml" ContentType="application/inkml+xml"/>
  <Override PartName="/ppt/ink/ink4012.xml" ContentType="application/inkml+xml"/>
  <Override PartName="/ppt/ink/ink4013.xml" ContentType="application/inkml+xml"/>
  <Override PartName="/ppt/ink/ink4014.xml" ContentType="application/inkml+xml"/>
  <Override PartName="/ppt/ink/ink4015.xml" ContentType="application/inkml+xml"/>
  <Override PartName="/ppt/ink/ink4016.xml" ContentType="application/inkml+xml"/>
  <Override PartName="/ppt/ink/ink4017.xml" ContentType="application/inkml+xml"/>
  <Override PartName="/ppt/ink/ink4018.xml" ContentType="application/inkml+xml"/>
  <Override PartName="/ppt/ink/ink4019.xml" ContentType="application/inkml+xml"/>
  <Override PartName="/ppt/ink/ink4020.xml" ContentType="application/inkml+xml"/>
  <Override PartName="/ppt/ink/ink4021.xml" ContentType="application/inkml+xml"/>
  <Override PartName="/ppt/ink/ink4022.xml" ContentType="application/inkml+xml"/>
  <Override PartName="/ppt/ink/ink4023.xml" ContentType="application/inkml+xml"/>
  <Override PartName="/ppt/ink/ink4024.xml" ContentType="application/inkml+xml"/>
  <Override PartName="/ppt/ink/ink4025.xml" ContentType="application/inkml+xml"/>
  <Override PartName="/ppt/ink/ink4026.xml" ContentType="application/inkml+xml"/>
  <Override PartName="/ppt/ink/ink4027.xml" ContentType="application/inkml+xml"/>
  <Override PartName="/ppt/ink/ink4028.xml" ContentType="application/inkml+xml"/>
  <Override PartName="/ppt/ink/ink4029.xml" ContentType="application/inkml+xml"/>
  <Override PartName="/ppt/ink/ink4030.xml" ContentType="application/inkml+xml"/>
  <Override PartName="/ppt/ink/ink4031.xml" ContentType="application/inkml+xml"/>
  <Override PartName="/ppt/ink/ink4032.xml" ContentType="application/inkml+xml"/>
  <Override PartName="/ppt/ink/ink4033.xml" ContentType="application/inkml+xml"/>
  <Override PartName="/ppt/ink/ink4034.xml" ContentType="application/inkml+xml"/>
  <Override PartName="/ppt/ink/ink4035.xml" ContentType="application/inkml+xml"/>
  <Override PartName="/ppt/ink/ink4036.xml" ContentType="application/inkml+xml"/>
  <Override PartName="/ppt/ink/ink4037.xml" ContentType="application/inkml+xml"/>
  <Override PartName="/ppt/ink/ink4038.xml" ContentType="application/inkml+xml"/>
  <Override PartName="/ppt/ink/ink4039.xml" ContentType="application/inkml+xml"/>
  <Override PartName="/ppt/ink/ink4040.xml" ContentType="application/inkml+xml"/>
  <Override PartName="/ppt/ink/ink4041.xml" ContentType="application/inkml+xml"/>
  <Override PartName="/ppt/ink/ink4042.xml" ContentType="application/inkml+xml"/>
  <Override PartName="/ppt/ink/ink4043.xml" ContentType="application/inkml+xml"/>
  <Override PartName="/ppt/ink/ink4044.xml" ContentType="application/inkml+xml"/>
  <Override PartName="/ppt/ink/ink4045.xml" ContentType="application/inkml+xml"/>
  <Override PartName="/ppt/ink/ink4046.xml" ContentType="application/inkml+xml"/>
  <Override PartName="/ppt/ink/ink4047.xml" ContentType="application/inkml+xml"/>
  <Override PartName="/ppt/ink/ink4048.xml" ContentType="application/inkml+xml"/>
  <Override PartName="/ppt/ink/ink4049.xml" ContentType="application/inkml+xml"/>
  <Override PartName="/ppt/ink/ink4050.xml" ContentType="application/inkml+xml"/>
  <Override PartName="/ppt/ink/ink4051.xml" ContentType="application/inkml+xml"/>
  <Override PartName="/ppt/ink/ink4052.xml" ContentType="application/inkml+xml"/>
  <Override PartName="/ppt/ink/ink4053.xml" ContentType="application/inkml+xml"/>
  <Override PartName="/ppt/ink/ink4054.xml" ContentType="application/inkml+xml"/>
  <Override PartName="/ppt/ink/ink4055.xml" ContentType="application/inkml+xml"/>
  <Override PartName="/ppt/ink/ink4056.xml" ContentType="application/inkml+xml"/>
  <Override PartName="/ppt/ink/ink4057.xml" ContentType="application/inkml+xml"/>
  <Override PartName="/ppt/ink/ink4058.xml" ContentType="application/inkml+xml"/>
  <Override PartName="/ppt/ink/ink4059.xml" ContentType="application/inkml+xml"/>
  <Override PartName="/ppt/ink/ink4060.xml" ContentType="application/inkml+xml"/>
  <Override PartName="/ppt/ink/ink4061.xml" ContentType="application/inkml+xml"/>
  <Override PartName="/ppt/ink/ink4062.xml" ContentType="application/inkml+xml"/>
  <Override PartName="/ppt/ink/ink4063.xml" ContentType="application/inkml+xml"/>
  <Override PartName="/ppt/ink/ink4064.xml" ContentType="application/inkml+xml"/>
  <Override PartName="/ppt/ink/ink4065.xml" ContentType="application/inkml+xml"/>
  <Override PartName="/ppt/ink/ink4066.xml" ContentType="application/inkml+xml"/>
  <Override PartName="/ppt/ink/ink4067.xml" ContentType="application/inkml+xml"/>
  <Override PartName="/ppt/ink/ink4068.xml" ContentType="application/inkml+xml"/>
  <Override PartName="/ppt/ink/ink4069.xml" ContentType="application/inkml+xml"/>
  <Override PartName="/ppt/ink/ink4070.xml" ContentType="application/inkml+xml"/>
  <Override PartName="/ppt/ink/ink4071.xml" ContentType="application/inkml+xml"/>
  <Override PartName="/ppt/ink/ink4072.xml" ContentType="application/inkml+xml"/>
  <Override PartName="/ppt/ink/ink4073.xml" ContentType="application/inkml+xml"/>
  <Override PartName="/ppt/ink/ink4074.xml" ContentType="application/inkml+xml"/>
  <Override PartName="/ppt/ink/ink4075.xml" ContentType="application/inkml+xml"/>
  <Override PartName="/ppt/ink/ink4076.xml" ContentType="application/inkml+xml"/>
  <Override PartName="/ppt/ink/ink4077.xml" ContentType="application/inkml+xml"/>
  <Override PartName="/ppt/ink/ink4078.xml" ContentType="application/inkml+xml"/>
  <Override PartName="/ppt/ink/ink4079.xml" ContentType="application/inkml+xml"/>
  <Override PartName="/ppt/ink/ink4080.xml" ContentType="application/inkml+xml"/>
  <Override PartName="/ppt/ink/ink4081.xml" ContentType="application/inkml+xml"/>
  <Override PartName="/ppt/ink/ink4082.xml" ContentType="application/inkml+xml"/>
  <Override PartName="/ppt/ink/ink4083.xml" ContentType="application/inkml+xml"/>
  <Override PartName="/ppt/ink/ink4084.xml" ContentType="application/inkml+xml"/>
  <Override PartName="/ppt/ink/ink4085.xml" ContentType="application/inkml+xml"/>
  <Override PartName="/ppt/ink/ink4086.xml" ContentType="application/inkml+xml"/>
  <Override PartName="/ppt/ink/ink4087.xml" ContentType="application/inkml+xml"/>
  <Override PartName="/ppt/ink/ink4088.xml" ContentType="application/inkml+xml"/>
  <Override PartName="/ppt/ink/ink4089.xml" ContentType="application/inkml+xml"/>
  <Override PartName="/ppt/ink/ink4090.xml" ContentType="application/inkml+xml"/>
  <Override PartName="/ppt/ink/ink4091.xml" ContentType="application/inkml+xml"/>
  <Override PartName="/ppt/ink/ink4092.xml" ContentType="application/inkml+xml"/>
  <Override PartName="/ppt/ink/ink4093.xml" ContentType="application/inkml+xml"/>
  <Override PartName="/ppt/ink/ink4094.xml" ContentType="application/inkml+xml"/>
  <Override PartName="/ppt/ink/ink4095.xml" ContentType="application/inkml+xml"/>
  <Override PartName="/ppt/ink/ink4096.xml" ContentType="application/inkml+xml"/>
  <Override PartName="/ppt/ink/ink4097.xml" ContentType="application/inkml+xml"/>
  <Override PartName="/ppt/ink/ink4098.xml" ContentType="application/inkml+xml"/>
  <Override PartName="/ppt/ink/ink4099.xml" ContentType="application/inkml+xml"/>
  <Override PartName="/ppt/ink/ink4100.xml" ContentType="application/inkml+xml"/>
  <Override PartName="/ppt/ink/ink4101.xml" ContentType="application/inkml+xml"/>
  <Override PartName="/ppt/ink/ink4102.xml" ContentType="application/inkml+xml"/>
  <Override PartName="/ppt/ink/ink4103.xml" ContentType="application/inkml+xml"/>
  <Override PartName="/ppt/ink/ink4104.xml" ContentType="application/inkml+xml"/>
  <Override PartName="/ppt/ink/ink4105.xml" ContentType="application/inkml+xml"/>
  <Override PartName="/ppt/ink/ink4106.xml" ContentType="application/inkml+xml"/>
  <Override PartName="/ppt/ink/ink4107.xml" ContentType="application/inkml+xml"/>
  <Override PartName="/ppt/ink/ink4108.xml" ContentType="application/inkml+xml"/>
  <Override PartName="/ppt/ink/ink4109.xml" ContentType="application/inkml+xml"/>
  <Override PartName="/ppt/ink/ink4110.xml" ContentType="application/inkml+xml"/>
  <Override PartName="/ppt/ink/ink4111.xml" ContentType="application/inkml+xml"/>
  <Override PartName="/ppt/ink/ink4112.xml" ContentType="application/inkml+xml"/>
  <Override PartName="/ppt/ink/ink4113.xml" ContentType="application/inkml+xml"/>
  <Override PartName="/ppt/ink/ink4114.xml" ContentType="application/inkml+xml"/>
  <Override PartName="/ppt/ink/ink4115.xml" ContentType="application/inkml+xml"/>
  <Override PartName="/ppt/ink/ink4116.xml" ContentType="application/inkml+xml"/>
  <Override PartName="/ppt/ink/ink4117.xml" ContentType="application/inkml+xml"/>
  <Override PartName="/ppt/ink/ink4118.xml" ContentType="application/inkml+xml"/>
  <Override PartName="/ppt/ink/ink4119.xml" ContentType="application/inkml+xml"/>
  <Override PartName="/ppt/ink/ink4120.xml" ContentType="application/inkml+xml"/>
  <Override PartName="/ppt/ink/ink4121.xml" ContentType="application/inkml+xml"/>
  <Override PartName="/ppt/ink/ink4122.xml" ContentType="application/inkml+xml"/>
  <Override PartName="/ppt/ink/ink4123.xml" ContentType="application/inkml+xml"/>
  <Override PartName="/ppt/ink/ink4124.xml" ContentType="application/inkml+xml"/>
  <Override PartName="/ppt/ink/ink4125.xml" ContentType="application/inkml+xml"/>
  <Override PartName="/ppt/ink/ink4126.xml" ContentType="application/inkml+xml"/>
  <Override PartName="/ppt/ink/ink4127.xml" ContentType="application/inkml+xml"/>
  <Override PartName="/ppt/ink/ink4128.xml" ContentType="application/inkml+xml"/>
  <Override PartName="/ppt/ink/ink4129.xml" ContentType="application/inkml+xml"/>
  <Override PartName="/ppt/ink/ink4130.xml" ContentType="application/inkml+xml"/>
  <Override PartName="/ppt/ink/ink4131.xml" ContentType="application/inkml+xml"/>
  <Override PartName="/ppt/ink/ink4132.xml" ContentType="application/inkml+xml"/>
  <Override PartName="/ppt/ink/ink4133.xml" ContentType="application/inkml+xml"/>
  <Override PartName="/ppt/ink/ink4134.xml" ContentType="application/inkml+xml"/>
  <Override PartName="/ppt/ink/ink4135.xml" ContentType="application/inkml+xml"/>
  <Override PartName="/ppt/ink/ink4136.xml" ContentType="application/inkml+xml"/>
  <Override PartName="/ppt/ink/ink4137.xml" ContentType="application/inkml+xml"/>
  <Override PartName="/ppt/ink/ink4138.xml" ContentType="application/inkml+xml"/>
  <Override PartName="/ppt/ink/ink4139.xml" ContentType="application/inkml+xml"/>
  <Override PartName="/ppt/ink/ink4140.xml" ContentType="application/inkml+xml"/>
  <Override PartName="/ppt/ink/ink4141.xml" ContentType="application/inkml+xml"/>
  <Override PartName="/ppt/ink/ink4142.xml" ContentType="application/inkml+xml"/>
  <Override PartName="/ppt/ink/ink4143.xml" ContentType="application/inkml+xml"/>
  <Override PartName="/ppt/ink/ink4144.xml" ContentType="application/inkml+xml"/>
  <Override PartName="/ppt/ink/ink4145.xml" ContentType="application/inkml+xml"/>
  <Override PartName="/ppt/ink/ink4146.xml" ContentType="application/inkml+xml"/>
  <Override PartName="/ppt/ink/ink4147.xml" ContentType="application/inkml+xml"/>
  <Override PartName="/ppt/ink/ink4148.xml" ContentType="application/inkml+xml"/>
  <Override PartName="/ppt/ink/ink4149.xml" ContentType="application/inkml+xml"/>
  <Override PartName="/ppt/ink/ink4150.xml" ContentType="application/inkml+xml"/>
  <Override PartName="/ppt/ink/ink4151.xml" ContentType="application/inkml+xml"/>
  <Override PartName="/ppt/ink/ink4152.xml" ContentType="application/inkml+xml"/>
  <Override PartName="/ppt/ink/ink4153.xml" ContentType="application/inkml+xml"/>
  <Override PartName="/ppt/ink/ink4154.xml" ContentType="application/inkml+xml"/>
  <Override PartName="/ppt/ink/ink4155.xml" ContentType="application/inkml+xml"/>
  <Override PartName="/ppt/ink/ink4156.xml" ContentType="application/inkml+xml"/>
  <Override PartName="/ppt/ink/ink4157.xml" ContentType="application/inkml+xml"/>
  <Override PartName="/ppt/ink/ink4158.xml" ContentType="application/inkml+xml"/>
  <Override PartName="/ppt/ink/ink4159.xml" ContentType="application/inkml+xml"/>
  <Override PartName="/ppt/ink/ink4160.xml" ContentType="application/inkml+xml"/>
  <Override PartName="/ppt/ink/ink4161.xml" ContentType="application/inkml+xml"/>
  <Override PartName="/ppt/ink/ink4162.xml" ContentType="application/inkml+xml"/>
  <Override PartName="/ppt/ink/ink4163.xml" ContentType="application/inkml+xml"/>
  <Override PartName="/ppt/ink/ink4164.xml" ContentType="application/inkml+xml"/>
  <Override PartName="/ppt/ink/ink4165.xml" ContentType="application/inkml+xml"/>
  <Override PartName="/ppt/ink/ink4166.xml" ContentType="application/inkml+xml"/>
  <Override PartName="/ppt/ink/ink4167.xml" ContentType="application/inkml+xml"/>
  <Override PartName="/ppt/ink/ink4168.xml" ContentType="application/inkml+xml"/>
  <Override PartName="/ppt/ink/ink4169.xml" ContentType="application/inkml+xml"/>
  <Override PartName="/ppt/ink/ink4170.xml" ContentType="application/inkml+xml"/>
  <Override PartName="/ppt/ink/ink4171.xml" ContentType="application/inkml+xml"/>
  <Override PartName="/ppt/ink/ink4172.xml" ContentType="application/inkml+xml"/>
  <Override PartName="/ppt/ink/ink4173.xml" ContentType="application/inkml+xml"/>
  <Override PartName="/ppt/ink/ink4174.xml" ContentType="application/inkml+xml"/>
  <Override PartName="/ppt/ink/ink4175.xml" ContentType="application/inkml+xml"/>
  <Override PartName="/ppt/ink/ink4176.xml" ContentType="application/inkml+xml"/>
  <Override PartName="/ppt/ink/ink4177.xml" ContentType="application/inkml+xml"/>
  <Override PartName="/ppt/ink/ink4178.xml" ContentType="application/inkml+xml"/>
  <Override PartName="/ppt/ink/ink4179.xml" ContentType="application/inkml+xml"/>
  <Override PartName="/ppt/ink/ink4180.xml" ContentType="application/inkml+xml"/>
  <Override PartName="/ppt/ink/ink4181.xml" ContentType="application/inkml+xml"/>
  <Override PartName="/ppt/ink/ink4182.xml" ContentType="application/inkml+xml"/>
  <Override PartName="/ppt/ink/ink4183.xml" ContentType="application/inkml+xml"/>
  <Override PartName="/ppt/ink/ink4184.xml" ContentType="application/inkml+xml"/>
  <Override PartName="/ppt/ink/ink4185.xml" ContentType="application/inkml+xml"/>
  <Override PartName="/ppt/ink/ink4186.xml" ContentType="application/inkml+xml"/>
  <Override PartName="/ppt/ink/ink4187.xml" ContentType="application/inkml+xml"/>
  <Override PartName="/ppt/ink/ink4188.xml" ContentType="application/inkml+xml"/>
  <Override PartName="/ppt/ink/ink4189.xml" ContentType="application/inkml+xml"/>
  <Override PartName="/ppt/ink/ink4190.xml" ContentType="application/inkml+xml"/>
  <Override PartName="/ppt/ink/ink4191.xml" ContentType="application/inkml+xml"/>
  <Override PartName="/ppt/ink/ink4192.xml" ContentType="application/inkml+xml"/>
  <Override PartName="/ppt/ink/ink4193.xml" ContentType="application/inkml+xml"/>
  <Override PartName="/ppt/ink/ink4194.xml" ContentType="application/inkml+xml"/>
  <Override PartName="/ppt/ink/ink4195.xml" ContentType="application/inkml+xml"/>
  <Override PartName="/ppt/ink/ink4196.xml" ContentType="application/inkml+xml"/>
  <Override PartName="/ppt/ink/ink4197.xml" ContentType="application/inkml+xml"/>
  <Override PartName="/ppt/ink/ink4198.xml" ContentType="application/inkml+xml"/>
  <Override PartName="/ppt/ink/ink4199.xml" ContentType="application/inkml+xml"/>
  <Override PartName="/ppt/ink/ink4200.xml" ContentType="application/inkml+xml"/>
  <Override PartName="/ppt/ink/ink4201.xml" ContentType="application/inkml+xml"/>
  <Override PartName="/ppt/ink/ink4202.xml" ContentType="application/inkml+xml"/>
  <Override PartName="/ppt/ink/ink4203.xml" ContentType="application/inkml+xml"/>
  <Override PartName="/ppt/ink/ink4204.xml" ContentType="application/inkml+xml"/>
  <Override PartName="/ppt/ink/ink4205.xml" ContentType="application/inkml+xml"/>
  <Override PartName="/ppt/ink/ink4206.xml" ContentType="application/inkml+xml"/>
  <Override PartName="/ppt/ink/ink4207.xml" ContentType="application/inkml+xml"/>
  <Override PartName="/ppt/ink/ink4208.xml" ContentType="application/inkml+xml"/>
  <Override PartName="/ppt/ink/ink4209.xml" ContentType="application/inkml+xml"/>
  <Override PartName="/ppt/ink/ink4210.xml" ContentType="application/inkml+xml"/>
  <Override PartName="/ppt/ink/ink4211.xml" ContentType="application/inkml+xml"/>
  <Override PartName="/ppt/ink/ink4212.xml" ContentType="application/inkml+xml"/>
  <Override PartName="/ppt/ink/ink4213.xml" ContentType="application/inkml+xml"/>
  <Override PartName="/ppt/ink/ink4214.xml" ContentType="application/inkml+xml"/>
  <Override PartName="/ppt/ink/ink4215.xml" ContentType="application/inkml+xml"/>
  <Override PartName="/ppt/ink/ink4216.xml" ContentType="application/inkml+xml"/>
  <Override PartName="/ppt/ink/ink4217.xml" ContentType="application/inkml+xml"/>
  <Override PartName="/ppt/ink/ink4218.xml" ContentType="application/inkml+xml"/>
  <Override PartName="/ppt/ink/ink4219.xml" ContentType="application/inkml+xml"/>
  <Override PartName="/ppt/ink/ink4220.xml" ContentType="application/inkml+xml"/>
  <Override PartName="/ppt/ink/ink4221.xml" ContentType="application/inkml+xml"/>
  <Override PartName="/ppt/ink/ink4222.xml" ContentType="application/inkml+xml"/>
  <Override PartName="/ppt/ink/ink4223.xml" ContentType="application/inkml+xml"/>
  <Override PartName="/ppt/ink/ink4224.xml" ContentType="application/inkml+xml"/>
  <Override PartName="/ppt/ink/ink4225.xml" ContentType="application/inkml+xml"/>
  <Override PartName="/ppt/ink/ink4226.xml" ContentType="application/inkml+xml"/>
  <Override PartName="/ppt/ink/ink4227.xml" ContentType="application/inkml+xml"/>
  <Override PartName="/ppt/ink/ink4228.xml" ContentType="application/inkml+xml"/>
  <Override PartName="/ppt/ink/ink4229.xml" ContentType="application/inkml+xml"/>
  <Override PartName="/ppt/ink/ink4230.xml" ContentType="application/inkml+xml"/>
  <Override PartName="/ppt/ink/ink4231.xml" ContentType="application/inkml+xml"/>
  <Override PartName="/ppt/ink/ink4232.xml" ContentType="application/inkml+xml"/>
  <Override PartName="/ppt/ink/ink4233.xml" ContentType="application/inkml+xml"/>
  <Override PartName="/ppt/ink/ink4234.xml" ContentType="application/inkml+xml"/>
  <Override PartName="/ppt/ink/ink4235.xml" ContentType="application/inkml+xml"/>
  <Override PartName="/ppt/ink/ink4236.xml" ContentType="application/inkml+xml"/>
  <Override PartName="/ppt/ink/ink4237.xml" ContentType="application/inkml+xml"/>
  <Override PartName="/ppt/ink/ink4238.xml" ContentType="application/inkml+xml"/>
  <Override PartName="/ppt/ink/ink4239.xml" ContentType="application/inkml+xml"/>
  <Override PartName="/ppt/ink/ink4240.xml" ContentType="application/inkml+xml"/>
  <Override PartName="/ppt/ink/ink4241.xml" ContentType="application/inkml+xml"/>
  <Override PartName="/ppt/ink/ink4242.xml" ContentType="application/inkml+xml"/>
  <Override PartName="/ppt/ink/ink4243.xml" ContentType="application/inkml+xml"/>
  <Override PartName="/ppt/ink/ink4244.xml" ContentType="application/inkml+xml"/>
  <Override PartName="/ppt/ink/ink4245.xml" ContentType="application/inkml+xml"/>
  <Override PartName="/ppt/ink/ink4246.xml" ContentType="application/inkml+xml"/>
  <Override PartName="/ppt/ink/ink4247.xml" ContentType="application/inkml+xml"/>
  <Override PartName="/ppt/ink/ink4248.xml" ContentType="application/inkml+xml"/>
  <Override PartName="/ppt/ink/ink4249.xml" ContentType="application/inkml+xml"/>
  <Override PartName="/ppt/ink/ink4250.xml" ContentType="application/inkml+xml"/>
  <Override PartName="/ppt/ink/ink4251.xml" ContentType="application/inkml+xml"/>
  <Override PartName="/ppt/ink/ink4252.xml" ContentType="application/inkml+xml"/>
  <Override PartName="/ppt/ink/ink4253.xml" ContentType="application/inkml+xml"/>
  <Override PartName="/ppt/ink/ink4254.xml" ContentType="application/inkml+xml"/>
  <Override PartName="/ppt/ink/ink4255.xml" ContentType="application/inkml+xml"/>
  <Override PartName="/ppt/ink/ink4256.xml" ContentType="application/inkml+xml"/>
  <Override PartName="/ppt/ink/ink4257.xml" ContentType="application/inkml+xml"/>
  <Override PartName="/ppt/ink/ink4258.xml" ContentType="application/inkml+xml"/>
  <Override PartName="/ppt/ink/ink4259.xml" ContentType="application/inkml+xml"/>
  <Override PartName="/ppt/ink/ink4260.xml" ContentType="application/inkml+xml"/>
  <Override PartName="/ppt/ink/ink4261.xml" ContentType="application/inkml+xml"/>
  <Override PartName="/ppt/ink/ink4262.xml" ContentType="application/inkml+xml"/>
  <Override PartName="/ppt/ink/ink4263.xml" ContentType="application/inkml+xml"/>
  <Override PartName="/ppt/ink/ink4264.xml" ContentType="application/inkml+xml"/>
  <Override PartName="/ppt/ink/ink4265.xml" ContentType="application/inkml+xml"/>
  <Override PartName="/ppt/ink/ink4266.xml" ContentType="application/inkml+xml"/>
  <Override PartName="/ppt/ink/ink4267.xml" ContentType="application/inkml+xml"/>
  <Override PartName="/ppt/ink/ink4268.xml" ContentType="application/inkml+xml"/>
  <Override PartName="/ppt/ink/ink4269.xml" ContentType="application/inkml+xml"/>
  <Override PartName="/ppt/ink/ink4270.xml" ContentType="application/inkml+xml"/>
  <Override PartName="/ppt/ink/ink4271.xml" ContentType="application/inkml+xml"/>
  <Override PartName="/ppt/ink/ink4272.xml" ContentType="application/inkml+xml"/>
  <Override PartName="/ppt/ink/ink4273.xml" ContentType="application/inkml+xml"/>
  <Override PartName="/ppt/ink/ink4274.xml" ContentType="application/inkml+xml"/>
  <Override PartName="/ppt/ink/ink4275.xml" ContentType="application/inkml+xml"/>
  <Override PartName="/ppt/ink/ink4276.xml" ContentType="application/inkml+xml"/>
  <Override PartName="/ppt/ink/ink4277.xml" ContentType="application/inkml+xml"/>
  <Override PartName="/ppt/ink/ink4278.xml" ContentType="application/inkml+xml"/>
  <Override PartName="/ppt/ink/ink4279.xml" ContentType="application/inkml+xml"/>
  <Override PartName="/ppt/ink/ink4280.xml" ContentType="application/inkml+xml"/>
  <Override PartName="/ppt/ink/ink4281.xml" ContentType="application/inkml+xml"/>
  <Override PartName="/ppt/ink/ink4282.xml" ContentType="application/inkml+xml"/>
  <Override PartName="/ppt/ink/ink4283.xml" ContentType="application/inkml+xml"/>
  <Override PartName="/ppt/ink/ink4284.xml" ContentType="application/inkml+xml"/>
  <Override PartName="/ppt/ink/ink4285.xml" ContentType="application/inkml+xml"/>
  <Override PartName="/ppt/ink/ink4286.xml" ContentType="application/inkml+xml"/>
  <Override PartName="/ppt/ink/ink4287.xml" ContentType="application/inkml+xml"/>
  <Override PartName="/ppt/ink/ink4288.xml" ContentType="application/inkml+xml"/>
  <Override PartName="/ppt/ink/ink4289.xml" ContentType="application/inkml+xml"/>
  <Override PartName="/ppt/ink/ink4290.xml" ContentType="application/inkml+xml"/>
  <Override PartName="/ppt/ink/ink4291.xml" ContentType="application/inkml+xml"/>
  <Override PartName="/ppt/ink/ink4292.xml" ContentType="application/inkml+xml"/>
  <Override PartName="/ppt/ink/ink4293.xml" ContentType="application/inkml+xml"/>
  <Override PartName="/ppt/ink/ink4294.xml" ContentType="application/inkml+xml"/>
  <Override PartName="/ppt/ink/ink4295.xml" ContentType="application/inkml+xml"/>
  <Override PartName="/ppt/ink/ink4296.xml" ContentType="application/inkml+xml"/>
  <Override PartName="/ppt/ink/ink4297.xml" ContentType="application/inkml+xml"/>
  <Override PartName="/ppt/ink/ink4298.xml" ContentType="application/inkml+xml"/>
  <Override PartName="/ppt/ink/ink4299.xml" ContentType="application/inkml+xml"/>
  <Override PartName="/ppt/ink/ink4300.xml" ContentType="application/inkml+xml"/>
  <Override PartName="/ppt/ink/ink4301.xml" ContentType="application/inkml+xml"/>
  <Override PartName="/ppt/ink/ink4302.xml" ContentType="application/inkml+xml"/>
  <Override PartName="/ppt/ink/ink4303.xml" ContentType="application/inkml+xml"/>
  <Override PartName="/ppt/ink/ink4304.xml" ContentType="application/inkml+xml"/>
  <Override PartName="/ppt/ink/ink4305.xml" ContentType="application/inkml+xml"/>
  <Override PartName="/ppt/ink/ink4306.xml" ContentType="application/inkml+xml"/>
  <Override PartName="/ppt/ink/ink4307.xml" ContentType="application/inkml+xml"/>
  <Override PartName="/ppt/ink/ink4308.xml" ContentType="application/inkml+xml"/>
  <Override PartName="/ppt/ink/ink4309.xml" ContentType="application/inkml+xml"/>
  <Override PartName="/ppt/ink/ink4310.xml" ContentType="application/inkml+xml"/>
  <Override PartName="/ppt/ink/ink4311.xml" ContentType="application/inkml+xml"/>
  <Override PartName="/ppt/ink/ink4312.xml" ContentType="application/inkml+xml"/>
  <Override PartName="/ppt/ink/ink4313.xml" ContentType="application/inkml+xml"/>
  <Override PartName="/ppt/ink/ink4314.xml" ContentType="application/inkml+xml"/>
  <Override PartName="/ppt/ink/ink4315.xml" ContentType="application/inkml+xml"/>
  <Override PartName="/ppt/ink/ink4316.xml" ContentType="application/inkml+xml"/>
  <Override PartName="/ppt/ink/ink4317.xml" ContentType="application/inkml+xml"/>
  <Override PartName="/ppt/ink/ink4318.xml" ContentType="application/inkml+xml"/>
  <Override PartName="/ppt/ink/ink4319.xml" ContentType="application/inkml+xml"/>
  <Override PartName="/ppt/ink/ink4320.xml" ContentType="application/inkml+xml"/>
  <Override PartName="/ppt/ink/ink4321.xml" ContentType="application/inkml+xml"/>
  <Override PartName="/ppt/ink/ink4322.xml" ContentType="application/inkml+xml"/>
  <Override PartName="/ppt/ink/ink4323.xml" ContentType="application/inkml+xml"/>
  <Override PartName="/ppt/ink/ink4324.xml" ContentType="application/inkml+xml"/>
  <Override PartName="/ppt/ink/ink4325.xml" ContentType="application/inkml+xml"/>
  <Override PartName="/ppt/ink/ink4326.xml" ContentType="application/inkml+xml"/>
  <Override PartName="/ppt/ink/ink4327.xml" ContentType="application/inkml+xml"/>
  <Override PartName="/ppt/ink/ink4328.xml" ContentType="application/inkml+xml"/>
  <Override PartName="/ppt/ink/ink4329.xml" ContentType="application/inkml+xml"/>
  <Override PartName="/ppt/ink/ink4330.xml" ContentType="application/inkml+xml"/>
  <Override PartName="/ppt/ink/ink4331.xml" ContentType="application/inkml+xml"/>
  <Override PartName="/ppt/ink/ink4332.xml" ContentType="application/inkml+xml"/>
  <Override PartName="/ppt/ink/ink4333.xml" ContentType="application/inkml+xml"/>
  <Override PartName="/ppt/ink/ink4334.xml" ContentType="application/inkml+xml"/>
  <Override PartName="/ppt/ink/ink4335.xml" ContentType="application/inkml+xml"/>
  <Override PartName="/ppt/ink/ink4336.xml" ContentType="application/inkml+xml"/>
  <Override PartName="/ppt/ink/ink4337.xml" ContentType="application/inkml+xml"/>
  <Override PartName="/ppt/ink/ink4338.xml" ContentType="application/inkml+xml"/>
  <Override PartName="/ppt/ink/ink4339.xml" ContentType="application/inkml+xml"/>
  <Override PartName="/ppt/ink/ink4340.xml" ContentType="application/inkml+xml"/>
  <Override PartName="/ppt/ink/ink4341.xml" ContentType="application/inkml+xml"/>
  <Override PartName="/ppt/ink/ink4342.xml" ContentType="application/inkml+xml"/>
  <Override PartName="/ppt/ink/ink4343.xml" ContentType="application/inkml+xml"/>
  <Override PartName="/ppt/ink/ink4344.xml" ContentType="application/inkml+xml"/>
  <Override PartName="/ppt/ink/ink4345.xml" ContentType="application/inkml+xml"/>
  <Override PartName="/ppt/ink/ink4346.xml" ContentType="application/inkml+xml"/>
  <Override PartName="/ppt/ink/ink4347.xml" ContentType="application/inkml+xml"/>
  <Override PartName="/ppt/ink/ink4348.xml" ContentType="application/inkml+xml"/>
  <Override PartName="/ppt/ink/ink4349.xml" ContentType="application/inkml+xml"/>
  <Override PartName="/ppt/ink/ink4350.xml" ContentType="application/inkml+xml"/>
  <Override PartName="/ppt/ink/ink4351.xml" ContentType="application/inkml+xml"/>
  <Override PartName="/ppt/ink/ink4352.xml" ContentType="application/inkml+xml"/>
  <Override PartName="/ppt/ink/ink4353.xml" ContentType="application/inkml+xml"/>
  <Override PartName="/ppt/ink/ink4354.xml" ContentType="application/inkml+xml"/>
  <Override PartName="/ppt/ink/ink4355.xml" ContentType="application/inkml+xml"/>
  <Override PartName="/ppt/ink/ink4356.xml" ContentType="application/inkml+xml"/>
  <Override PartName="/ppt/ink/ink4357.xml" ContentType="application/inkml+xml"/>
  <Override PartName="/ppt/ink/ink4358.xml" ContentType="application/inkml+xml"/>
  <Override PartName="/ppt/ink/ink4359.xml" ContentType="application/inkml+xml"/>
  <Override PartName="/ppt/ink/ink4360.xml" ContentType="application/inkml+xml"/>
  <Override PartName="/ppt/ink/ink4361.xml" ContentType="application/inkml+xml"/>
  <Override PartName="/ppt/ink/ink4362.xml" ContentType="application/inkml+xml"/>
  <Override PartName="/ppt/ink/ink4363.xml" ContentType="application/inkml+xml"/>
  <Override PartName="/ppt/ink/ink4364.xml" ContentType="application/inkml+xml"/>
  <Override PartName="/ppt/ink/ink4365.xml" ContentType="application/inkml+xml"/>
  <Override PartName="/ppt/ink/ink4366.xml" ContentType="application/inkml+xml"/>
  <Override PartName="/ppt/ink/ink4367.xml" ContentType="application/inkml+xml"/>
  <Override PartName="/ppt/ink/ink4368.xml" ContentType="application/inkml+xml"/>
  <Override PartName="/ppt/ink/ink4369.xml" ContentType="application/inkml+xml"/>
  <Override PartName="/ppt/ink/ink4370.xml" ContentType="application/inkml+xml"/>
  <Override PartName="/ppt/ink/ink4371.xml" ContentType="application/inkml+xml"/>
  <Override PartName="/ppt/ink/ink4372.xml" ContentType="application/inkml+xml"/>
  <Override PartName="/ppt/ink/ink4373.xml" ContentType="application/inkml+xml"/>
  <Override PartName="/ppt/ink/ink4374.xml" ContentType="application/inkml+xml"/>
  <Override PartName="/ppt/ink/ink4375.xml" ContentType="application/inkml+xml"/>
  <Override PartName="/ppt/ink/ink4376.xml" ContentType="application/inkml+xml"/>
  <Override PartName="/ppt/ink/ink4377.xml" ContentType="application/inkml+xml"/>
  <Override PartName="/ppt/ink/ink4378.xml" ContentType="application/inkml+xml"/>
  <Override PartName="/ppt/ink/ink4379.xml" ContentType="application/inkml+xml"/>
  <Override PartName="/ppt/ink/ink4380.xml" ContentType="application/inkml+xml"/>
  <Override PartName="/ppt/ink/ink4381.xml" ContentType="application/inkml+xml"/>
  <Override PartName="/ppt/ink/ink4382.xml" ContentType="application/inkml+xml"/>
  <Override PartName="/ppt/ink/ink4383.xml" ContentType="application/inkml+xml"/>
  <Override PartName="/ppt/ink/ink4384.xml" ContentType="application/inkml+xml"/>
  <Override PartName="/ppt/ink/ink4385.xml" ContentType="application/inkml+xml"/>
  <Override PartName="/ppt/ink/ink4386.xml" ContentType="application/inkml+xml"/>
  <Override PartName="/ppt/ink/ink4387.xml" ContentType="application/inkml+xml"/>
  <Override PartName="/ppt/ink/ink4388.xml" ContentType="application/inkml+xml"/>
  <Override PartName="/ppt/ink/ink4389.xml" ContentType="application/inkml+xml"/>
  <Override PartName="/ppt/ink/ink4390.xml" ContentType="application/inkml+xml"/>
  <Override PartName="/ppt/ink/ink4391.xml" ContentType="application/inkml+xml"/>
  <Override PartName="/ppt/ink/ink4392.xml" ContentType="application/inkml+xml"/>
  <Override PartName="/ppt/ink/ink4393.xml" ContentType="application/inkml+xml"/>
  <Override PartName="/ppt/ink/ink4394.xml" ContentType="application/inkml+xml"/>
  <Override PartName="/ppt/ink/ink4395.xml" ContentType="application/inkml+xml"/>
  <Override PartName="/ppt/ink/ink4396.xml" ContentType="application/inkml+xml"/>
  <Override PartName="/ppt/ink/ink4397.xml" ContentType="application/inkml+xml"/>
  <Override PartName="/ppt/ink/ink4398.xml" ContentType="application/inkml+xml"/>
  <Override PartName="/ppt/ink/ink4399.xml" ContentType="application/inkml+xml"/>
  <Override PartName="/ppt/ink/ink4400.xml" ContentType="application/inkml+xml"/>
  <Override PartName="/ppt/ink/ink4401.xml" ContentType="application/inkml+xml"/>
  <Override PartName="/ppt/ink/ink4402.xml" ContentType="application/inkml+xml"/>
  <Override PartName="/ppt/ink/ink4403.xml" ContentType="application/inkml+xml"/>
  <Override PartName="/ppt/ink/ink4404.xml" ContentType="application/inkml+xml"/>
  <Override PartName="/ppt/ink/ink4405.xml" ContentType="application/inkml+xml"/>
  <Override PartName="/ppt/ink/ink4406.xml" ContentType="application/inkml+xml"/>
  <Override PartName="/ppt/ink/ink4407.xml" ContentType="application/inkml+xml"/>
  <Override PartName="/ppt/ink/ink4408.xml" ContentType="application/inkml+xml"/>
  <Override PartName="/ppt/ink/ink4409.xml" ContentType="application/inkml+xml"/>
  <Override PartName="/ppt/ink/ink4410.xml" ContentType="application/inkml+xml"/>
  <Override PartName="/ppt/ink/ink4411.xml" ContentType="application/inkml+xml"/>
  <Override PartName="/ppt/ink/ink4412.xml" ContentType="application/inkml+xml"/>
  <Override PartName="/ppt/ink/ink4413.xml" ContentType="application/inkml+xml"/>
  <Override PartName="/ppt/ink/ink4414.xml" ContentType="application/inkml+xml"/>
  <Override PartName="/ppt/ink/ink4415.xml" ContentType="application/inkml+xml"/>
  <Override PartName="/ppt/ink/ink4416.xml" ContentType="application/inkml+xml"/>
  <Override PartName="/ppt/ink/ink4417.xml" ContentType="application/inkml+xml"/>
  <Override PartName="/ppt/ink/ink4418.xml" ContentType="application/inkml+xml"/>
  <Override PartName="/ppt/ink/ink4419.xml" ContentType="application/inkml+xml"/>
  <Override PartName="/ppt/ink/ink4420.xml" ContentType="application/inkml+xml"/>
  <Override PartName="/ppt/ink/ink4421.xml" ContentType="application/inkml+xml"/>
  <Override PartName="/ppt/ink/ink4422.xml" ContentType="application/inkml+xml"/>
  <Override PartName="/ppt/ink/ink4423.xml" ContentType="application/inkml+xml"/>
  <Override PartName="/ppt/ink/ink4424.xml" ContentType="application/inkml+xml"/>
  <Override PartName="/ppt/ink/ink4425.xml" ContentType="application/inkml+xml"/>
  <Override PartName="/ppt/ink/ink4426.xml" ContentType="application/inkml+xml"/>
  <Override PartName="/ppt/ink/ink4427.xml" ContentType="application/inkml+xml"/>
  <Override PartName="/ppt/ink/ink4428.xml" ContentType="application/inkml+xml"/>
  <Override PartName="/ppt/ink/ink4429.xml" ContentType="application/inkml+xml"/>
  <Override PartName="/ppt/ink/ink4430.xml" ContentType="application/inkml+xml"/>
  <Override PartName="/ppt/ink/ink4431.xml" ContentType="application/inkml+xml"/>
  <Override PartName="/ppt/ink/ink4432.xml" ContentType="application/inkml+xml"/>
  <Override PartName="/ppt/ink/ink4433.xml" ContentType="application/inkml+xml"/>
  <Override PartName="/ppt/ink/ink4434.xml" ContentType="application/inkml+xml"/>
  <Override PartName="/ppt/ink/ink4435.xml" ContentType="application/inkml+xml"/>
  <Override PartName="/ppt/ink/ink4436.xml" ContentType="application/inkml+xml"/>
  <Override PartName="/ppt/ink/ink4437.xml" ContentType="application/inkml+xml"/>
  <Override PartName="/ppt/ink/ink4438.xml" ContentType="application/inkml+xml"/>
  <Override PartName="/ppt/ink/ink4439.xml" ContentType="application/inkml+xml"/>
  <Override PartName="/ppt/ink/ink4440.xml" ContentType="application/inkml+xml"/>
  <Override PartName="/ppt/ink/ink4441.xml" ContentType="application/inkml+xml"/>
  <Override PartName="/ppt/ink/ink4442.xml" ContentType="application/inkml+xml"/>
  <Override PartName="/ppt/ink/ink4443.xml" ContentType="application/inkml+xml"/>
  <Override PartName="/ppt/ink/ink4444.xml" ContentType="application/inkml+xml"/>
  <Override PartName="/ppt/ink/ink4445.xml" ContentType="application/inkml+xml"/>
  <Override PartName="/ppt/ink/ink4446.xml" ContentType="application/inkml+xml"/>
  <Override PartName="/ppt/ink/ink4447.xml" ContentType="application/inkml+xml"/>
  <Override PartName="/ppt/ink/ink4448.xml" ContentType="application/inkml+xml"/>
  <Override PartName="/ppt/ink/ink4449.xml" ContentType="application/inkml+xml"/>
  <Override PartName="/ppt/ink/ink4450.xml" ContentType="application/inkml+xml"/>
  <Override PartName="/ppt/ink/ink4451.xml" ContentType="application/inkml+xml"/>
  <Override PartName="/ppt/ink/ink4452.xml" ContentType="application/inkml+xml"/>
  <Override PartName="/ppt/ink/ink4453.xml" ContentType="application/inkml+xml"/>
  <Override PartName="/ppt/ink/ink4454.xml" ContentType="application/inkml+xml"/>
  <Override PartName="/ppt/ink/ink4455.xml" ContentType="application/inkml+xml"/>
  <Override PartName="/ppt/ink/ink4456.xml" ContentType="application/inkml+xml"/>
  <Override PartName="/ppt/ink/ink4457.xml" ContentType="application/inkml+xml"/>
  <Override PartName="/ppt/ink/ink4458.xml" ContentType="application/inkml+xml"/>
  <Override PartName="/ppt/ink/ink4459.xml" ContentType="application/inkml+xml"/>
  <Override PartName="/ppt/ink/ink4460.xml" ContentType="application/inkml+xml"/>
  <Override PartName="/ppt/ink/ink4461.xml" ContentType="application/inkml+xml"/>
  <Override PartName="/ppt/ink/ink4462.xml" ContentType="application/inkml+xml"/>
  <Override PartName="/ppt/ink/ink4463.xml" ContentType="application/inkml+xml"/>
  <Override PartName="/ppt/ink/ink4464.xml" ContentType="application/inkml+xml"/>
  <Override PartName="/ppt/ink/ink4465.xml" ContentType="application/inkml+xml"/>
  <Override PartName="/ppt/ink/ink4466.xml" ContentType="application/inkml+xml"/>
  <Override PartName="/ppt/ink/ink4467.xml" ContentType="application/inkml+xml"/>
  <Override PartName="/ppt/ink/ink4468.xml" ContentType="application/inkml+xml"/>
  <Override PartName="/ppt/ink/ink4469.xml" ContentType="application/inkml+xml"/>
  <Override PartName="/ppt/ink/ink4470.xml" ContentType="application/inkml+xml"/>
  <Override PartName="/ppt/ink/ink4471.xml" ContentType="application/inkml+xml"/>
  <Override PartName="/ppt/ink/ink4472.xml" ContentType="application/inkml+xml"/>
  <Override PartName="/ppt/ink/ink4473.xml" ContentType="application/inkml+xml"/>
  <Override PartName="/ppt/ink/ink4474.xml" ContentType="application/inkml+xml"/>
  <Override PartName="/ppt/ink/ink4475.xml" ContentType="application/inkml+xml"/>
  <Override PartName="/ppt/ink/ink4476.xml" ContentType="application/inkml+xml"/>
  <Override PartName="/ppt/ink/ink4477.xml" ContentType="application/inkml+xml"/>
  <Override PartName="/ppt/ink/ink4478.xml" ContentType="application/inkml+xml"/>
  <Override PartName="/ppt/ink/ink4479.xml" ContentType="application/inkml+xml"/>
  <Override PartName="/ppt/ink/ink4480.xml" ContentType="application/inkml+xml"/>
  <Override PartName="/ppt/ink/ink4481.xml" ContentType="application/inkml+xml"/>
  <Override PartName="/ppt/ink/ink4482.xml" ContentType="application/inkml+xml"/>
  <Override PartName="/ppt/ink/ink4483.xml" ContentType="application/inkml+xml"/>
  <Override PartName="/ppt/ink/ink4484.xml" ContentType="application/inkml+xml"/>
  <Override PartName="/ppt/ink/ink4485.xml" ContentType="application/inkml+xml"/>
  <Override PartName="/ppt/ink/ink4486.xml" ContentType="application/inkml+xml"/>
  <Override PartName="/ppt/ink/ink4487.xml" ContentType="application/inkml+xml"/>
  <Override PartName="/ppt/ink/ink4488.xml" ContentType="application/inkml+xml"/>
  <Override PartName="/ppt/ink/ink4489.xml" ContentType="application/inkml+xml"/>
  <Override PartName="/ppt/ink/ink4490.xml" ContentType="application/inkml+xml"/>
  <Override PartName="/ppt/ink/ink4491.xml" ContentType="application/inkml+xml"/>
  <Override PartName="/ppt/ink/ink4492.xml" ContentType="application/inkml+xml"/>
  <Override PartName="/ppt/ink/ink4493.xml" ContentType="application/inkml+xml"/>
  <Override PartName="/ppt/ink/ink4494.xml" ContentType="application/inkml+xml"/>
  <Override PartName="/ppt/ink/ink4495.xml" ContentType="application/inkml+xml"/>
  <Override PartName="/ppt/ink/ink4496.xml" ContentType="application/inkml+xml"/>
  <Override PartName="/ppt/ink/ink4497.xml" ContentType="application/inkml+xml"/>
  <Override PartName="/ppt/ink/ink4498.xml" ContentType="application/inkml+xml"/>
  <Override PartName="/ppt/ink/ink4499.xml" ContentType="application/inkml+xml"/>
  <Override PartName="/ppt/ink/ink4500.xml" ContentType="application/inkml+xml"/>
  <Override PartName="/ppt/ink/ink4501.xml" ContentType="application/inkml+xml"/>
  <Override PartName="/ppt/ink/ink4502.xml" ContentType="application/inkml+xml"/>
  <Override PartName="/ppt/ink/ink4503.xml" ContentType="application/inkml+xml"/>
  <Override PartName="/ppt/ink/ink4504.xml" ContentType="application/inkml+xml"/>
  <Override PartName="/ppt/ink/ink4505.xml" ContentType="application/inkml+xml"/>
  <Override PartName="/ppt/ink/ink4506.xml" ContentType="application/inkml+xml"/>
  <Override PartName="/ppt/ink/ink4507.xml" ContentType="application/inkml+xml"/>
  <Override PartName="/ppt/ink/ink4508.xml" ContentType="application/inkml+xml"/>
  <Override PartName="/ppt/ink/ink4509.xml" ContentType="application/inkml+xml"/>
  <Override PartName="/ppt/ink/ink4510.xml" ContentType="application/inkml+xml"/>
  <Override PartName="/ppt/ink/ink4511.xml" ContentType="application/inkml+xml"/>
  <Override PartName="/ppt/ink/ink4512.xml" ContentType="application/inkml+xml"/>
  <Override PartName="/ppt/ink/ink4513.xml" ContentType="application/inkml+xml"/>
  <Override PartName="/ppt/ink/ink4514.xml" ContentType="application/inkml+xml"/>
  <Override PartName="/ppt/ink/ink4515.xml" ContentType="application/inkml+xml"/>
  <Override PartName="/ppt/ink/ink4516.xml" ContentType="application/inkml+xml"/>
  <Override PartName="/ppt/ink/ink4517.xml" ContentType="application/inkml+xml"/>
  <Override PartName="/ppt/ink/ink4518.xml" ContentType="application/inkml+xml"/>
  <Override PartName="/ppt/ink/ink4519.xml" ContentType="application/inkml+xml"/>
  <Override PartName="/ppt/ink/ink4520.xml" ContentType="application/inkml+xml"/>
  <Override PartName="/ppt/ink/ink4521.xml" ContentType="application/inkml+xml"/>
  <Override PartName="/ppt/ink/ink4522.xml" ContentType="application/inkml+xml"/>
  <Override PartName="/ppt/ink/ink4523.xml" ContentType="application/inkml+xml"/>
  <Override PartName="/ppt/ink/ink4524.xml" ContentType="application/inkml+xml"/>
  <Override PartName="/ppt/ink/ink4525.xml" ContentType="application/inkml+xml"/>
  <Override PartName="/ppt/ink/ink4526.xml" ContentType="application/inkml+xml"/>
  <Override PartName="/ppt/ink/ink4527.xml" ContentType="application/inkml+xml"/>
  <Override PartName="/ppt/ink/ink4528.xml" ContentType="application/inkml+xml"/>
  <Override PartName="/ppt/ink/ink4529.xml" ContentType="application/inkml+xml"/>
  <Override PartName="/ppt/ink/ink4530.xml" ContentType="application/inkml+xml"/>
  <Override PartName="/ppt/ink/ink4531.xml" ContentType="application/inkml+xml"/>
  <Override PartName="/ppt/ink/ink4532.xml" ContentType="application/inkml+xml"/>
  <Override PartName="/ppt/ink/ink4533.xml" ContentType="application/inkml+xml"/>
  <Override PartName="/ppt/ink/ink4534.xml" ContentType="application/inkml+xml"/>
  <Override PartName="/ppt/ink/ink4535.xml" ContentType="application/inkml+xml"/>
  <Override PartName="/ppt/ink/ink4536.xml" ContentType="application/inkml+xml"/>
  <Override PartName="/ppt/ink/ink4537.xml" ContentType="application/inkml+xml"/>
  <Override PartName="/ppt/ink/ink4538.xml" ContentType="application/inkml+xml"/>
  <Override PartName="/ppt/ink/ink4539.xml" ContentType="application/inkml+xml"/>
  <Override PartName="/ppt/ink/ink4540.xml" ContentType="application/inkml+xml"/>
  <Override PartName="/ppt/ink/ink4541.xml" ContentType="application/inkml+xml"/>
  <Override PartName="/ppt/ink/ink4542.xml" ContentType="application/inkml+xml"/>
  <Override PartName="/ppt/ink/ink4543.xml" ContentType="application/inkml+xml"/>
  <Override PartName="/ppt/ink/ink4544.xml" ContentType="application/inkml+xml"/>
  <Override PartName="/ppt/ink/ink4545.xml" ContentType="application/inkml+xml"/>
  <Override PartName="/ppt/ink/ink4546.xml" ContentType="application/inkml+xml"/>
  <Override PartName="/ppt/ink/ink4547.xml" ContentType="application/inkml+xml"/>
  <Override PartName="/ppt/ink/ink4548.xml" ContentType="application/inkml+xml"/>
  <Override PartName="/ppt/ink/ink4549.xml" ContentType="application/inkml+xml"/>
  <Override PartName="/ppt/ink/ink4550.xml" ContentType="application/inkml+xml"/>
  <Override PartName="/ppt/ink/ink4551.xml" ContentType="application/inkml+xml"/>
  <Override PartName="/ppt/ink/ink4552.xml" ContentType="application/inkml+xml"/>
  <Override PartName="/ppt/ink/ink4553.xml" ContentType="application/inkml+xml"/>
  <Override PartName="/ppt/ink/ink4554.xml" ContentType="application/inkml+xml"/>
  <Override PartName="/ppt/ink/ink4555.xml" ContentType="application/inkml+xml"/>
  <Override PartName="/ppt/ink/ink4556.xml" ContentType="application/inkml+xml"/>
  <Override PartName="/ppt/ink/ink4557.xml" ContentType="application/inkml+xml"/>
  <Override PartName="/ppt/ink/ink4558.xml" ContentType="application/inkml+xml"/>
  <Override PartName="/ppt/ink/ink4559.xml" ContentType="application/inkml+xml"/>
  <Override PartName="/ppt/ink/ink4560.xml" ContentType="application/inkml+xml"/>
  <Override PartName="/ppt/ink/ink4561.xml" ContentType="application/inkml+xml"/>
  <Override PartName="/ppt/ink/ink4562.xml" ContentType="application/inkml+xml"/>
  <Override PartName="/ppt/ink/ink4563.xml" ContentType="application/inkml+xml"/>
  <Override PartName="/ppt/ink/ink4564.xml" ContentType="application/inkml+xml"/>
  <Override PartName="/ppt/ink/ink4565.xml" ContentType="application/inkml+xml"/>
  <Override PartName="/ppt/ink/ink4566.xml" ContentType="application/inkml+xml"/>
  <Override PartName="/ppt/ink/ink4567.xml" ContentType="application/inkml+xml"/>
  <Override PartName="/ppt/ink/ink4568.xml" ContentType="application/inkml+xml"/>
  <Override PartName="/ppt/ink/ink4569.xml" ContentType="application/inkml+xml"/>
  <Override PartName="/ppt/ink/ink4570.xml" ContentType="application/inkml+xml"/>
  <Override PartName="/ppt/ink/ink4571.xml" ContentType="application/inkml+xml"/>
  <Override PartName="/ppt/ink/ink4572.xml" ContentType="application/inkml+xml"/>
  <Override PartName="/ppt/ink/ink4573.xml" ContentType="application/inkml+xml"/>
  <Override PartName="/ppt/ink/ink4574.xml" ContentType="application/inkml+xml"/>
  <Override PartName="/ppt/ink/ink4575.xml" ContentType="application/inkml+xml"/>
  <Override PartName="/ppt/ink/ink4576.xml" ContentType="application/inkml+xml"/>
  <Override PartName="/ppt/ink/ink4577.xml" ContentType="application/inkml+xml"/>
  <Override PartName="/ppt/ink/ink4578.xml" ContentType="application/inkml+xml"/>
  <Override PartName="/ppt/ink/ink4579.xml" ContentType="application/inkml+xml"/>
  <Override PartName="/ppt/ink/ink4580.xml" ContentType="application/inkml+xml"/>
  <Override PartName="/ppt/ink/ink4581.xml" ContentType="application/inkml+xml"/>
  <Override PartName="/ppt/ink/ink4582.xml" ContentType="application/inkml+xml"/>
  <Override PartName="/ppt/ink/ink4583.xml" ContentType="application/inkml+xml"/>
  <Override PartName="/ppt/ink/ink4584.xml" ContentType="application/inkml+xml"/>
  <Override PartName="/ppt/ink/ink4585.xml" ContentType="application/inkml+xml"/>
  <Override PartName="/ppt/ink/ink4586.xml" ContentType="application/inkml+xml"/>
  <Override PartName="/ppt/ink/ink4587.xml" ContentType="application/inkml+xml"/>
  <Override PartName="/ppt/ink/ink4588.xml" ContentType="application/inkml+xml"/>
  <Override PartName="/ppt/ink/ink4589.xml" ContentType="application/inkml+xml"/>
  <Override PartName="/ppt/ink/ink4590.xml" ContentType="application/inkml+xml"/>
  <Override PartName="/ppt/ink/ink4591.xml" ContentType="application/inkml+xml"/>
  <Override PartName="/ppt/ink/ink4592.xml" ContentType="application/inkml+xml"/>
  <Override PartName="/ppt/ink/ink4593.xml" ContentType="application/inkml+xml"/>
  <Override PartName="/ppt/ink/ink4594.xml" ContentType="application/inkml+xml"/>
  <Override PartName="/ppt/ink/ink4595.xml" ContentType="application/inkml+xml"/>
  <Override PartName="/ppt/ink/ink4596.xml" ContentType="application/inkml+xml"/>
  <Override PartName="/ppt/ink/ink4597.xml" ContentType="application/inkml+xml"/>
  <Override PartName="/ppt/ink/ink4598.xml" ContentType="application/inkml+xml"/>
  <Override PartName="/ppt/ink/ink4599.xml" ContentType="application/inkml+xml"/>
  <Override PartName="/ppt/ink/ink4600.xml" ContentType="application/inkml+xml"/>
  <Override PartName="/ppt/ink/ink4601.xml" ContentType="application/inkml+xml"/>
  <Override PartName="/ppt/ink/ink4602.xml" ContentType="application/inkml+xml"/>
  <Override PartName="/ppt/ink/ink4603.xml" ContentType="application/inkml+xml"/>
  <Override PartName="/ppt/ink/ink4604.xml" ContentType="application/inkml+xml"/>
  <Override PartName="/ppt/ink/ink4605.xml" ContentType="application/inkml+xml"/>
  <Override PartName="/ppt/ink/ink4606.xml" ContentType="application/inkml+xml"/>
  <Override PartName="/ppt/ink/ink4607.xml" ContentType="application/inkml+xml"/>
  <Override PartName="/ppt/ink/ink4608.xml" ContentType="application/inkml+xml"/>
  <Override PartName="/ppt/ink/ink4609.xml" ContentType="application/inkml+xml"/>
  <Override PartName="/ppt/ink/ink4610.xml" ContentType="application/inkml+xml"/>
  <Override PartName="/ppt/ink/ink4611.xml" ContentType="application/inkml+xml"/>
  <Override PartName="/ppt/ink/ink4612.xml" ContentType="application/inkml+xml"/>
  <Override PartName="/ppt/ink/ink4613.xml" ContentType="application/inkml+xml"/>
  <Override PartName="/ppt/ink/ink4614.xml" ContentType="application/inkml+xml"/>
  <Override PartName="/ppt/ink/ink4615.xml" ContentType="application/inkml+xml"/>
  <Override PartName="/ppt/ink/ink4616.xml" ContentType="application/inkml+xml"/>
  <Override PartName="/ppt/ink/ink4617.xml" ContentType="application/inkml+xml"/>
  <Override PartName="/ppt/ink/ink4618.xml" ContentType="application/inkml+xml"/>
  <Override PartName="/ppt/ink/ink4619.xml" ContentType="application/inkml+xml"/>
  <Override PartName="/ppt/ink/ink4620.xml" ContentType="application/inkml+xml"/>
  <Override PartName="/ppt/ink/ink4621.xml" ContentType="application/inkml+xml"/>
  <Override PartName="/ppt/ink/ink4622.xml" ContentType="application/inkml+xml"/>
  <Override PartName="/ppt/ink/ink4623.xml" ContentType="application/inkml+xml"/>
  <Override PartName="/ppt/ink/ink4624.xml" ContentType="application/inkml+xml"/>
  <Override PartName="/ppt/ink/ink4625.xml" ContentType="application/inkml+xml"/>
  <Override PartName="/ppt/ink/ink4626.xml" ContentType="application/inkml+xml"/>
  <Override PartName="/ppt/ink/ink4627.xml" ContentType="application/inkml+xml"/>
  <Override PartName="/ppt/ink/ink4628.xml" ContentType="application/inkml+xml"/>
  <Override PartName="/ppt/ink/ink4629.xml" ContentType="application/inkml+xml"/>
  <Override PartName="/ppt/ink/ink4630.xml" ContentType="application/inkml+xml"/>
  <Override PartName="/ppt/ink/ink4631.xml" ContentType="application/inkml+xml"/>
  <Override PartName="/ppt/ink/ink4632.xml" ContentType="application/inkml+xml"/>
  <Override PartName="/ppt/ink/ink4633.xml" ContentType="application/inkml+xml"/>
  <Override PartName="/ppt/ink/ink4634.xml" ContentType="application/inkml+xml"/>
  <Override PartName="/ppt/ink/ink4635.xml" ContentType="application/inkml+xml"/>
  <Override PartName="/ppt/ink/ink4636.xml" ContentType="application/inkml+xml"/>
  <Override PartName="/ppt/ink/ink4637.xml" ContentType="application/inkml+xml"/>
  <Override PartName="/ppt/ink/ink4638.xml" ContentType="application/inkml+xml"/>
  <Override PartName="/ppt/ink/ink4639.xml" ContentType="application/inkml+xml"/>
  <Override PartName="/ppt/ink/ink4640.xml" ContentType="application/inkml+xml"/>
  <Override PartName="/ppt/ink/ink4641.xml" ContentType="application/inkml+xml"/>
  <Override PartName="/ppt/ink/ink4642.xml" ContentType="application/inkml+xml"/>
  <Override PartName="/ppt/ink/ink4643.xml" ContentType="application/inkml+xml"/>
  <Override PartName="/ppt/ink/ink4644.xml" ContentType="application/inkml+xml"/>
  <Override PartName="/ppt/ink/ink4645.xml" ContentType="application/inkml+xml"/>
  <Override PartName="/ppt/ink/ink4646.xml" ContentType="application/inkml+xml"/>
  <Override PartName="/ppt/ink/ink4647.xml" ContentType="application/inkml+xml"/>
  <Override PartName="/ppt/ink/ink4648.xml" ContentType="application/inkml+xml"/>
  <Override PartName="/ppt/ink/ink4649.xml" ContentType="application/inkml+xml"/>
  <Override PartName="/ppt/ink/ink4650.xml" ContentType="application/inkml+xml"/>
  <Override PartName="/ppt/ink/ink4651.xml" ContentType="application/inkml+xml"/>
  <Override PartName="/ppt/ink/ink4652.xml" ContentType="application/inkml+xml"/>
  <Override PartName="/ppt/ink/ink4653.xml" ContentType="application/inkml+xml"/>
  <Override PartName="/ppt/ink/ink4654.xml" ContentType="application/inkml+xml"/>
  <Override PartName="/ppt/ink/ink4655.xml" ContentType="application/inkml+xml"/>
  <Override PartName="/ppt/ink/ink4656.xml" ContentType="application/inkml+xml"/>
  <Override PartName="/ppt/ink/ink4657.xml" ContentType="application/inkml+xml"/>
  <Override PartName="/ppt/ink/ink4658.xml" ContentType="application/inkml+xml"/>
  <Override PartName="/ppt/ink/ink4659.xml" ContentType="application/inkml+xml"/>
  <Override PartName="/ppt/ink/ink4660.xml" ContentType="application/inkml+xml"/>
  <Override PartName="/ppt/ink/ink4661.xml" ContentType="application/inkml+xml"/>
  <Override PartName="/ppt/ink/ink4662.xml" ContentType="application/inkml+xml"/>
  <Override PartName="/ppt/ink/ink4663.xml" ContentType="application/inkml+xml"/>
  <Override PartName="/ppt/ink/ink4664.xml" ContentType="application/inkml+xml"/>
  <Override PartName="/ppt/ink/ink4665.xml" ContentType="application/inkml+xml"/>
  <Override PartName="/ppt/ink/ink4666.xml" ContentType="application/inkml+xml"/>
  <Override PartName="/ppt/ink/ink4667.xml" ContentType="application/inkml+xml"/>
  <Override PartName="/ppt/ink/ink4668.xml" ContentType="application/inkml+xml"/>
  <Override PartName="/ppt/ink/ink4669.xml" ContentType="application/inkml+xml"/>
  <Override PartName="/ppt/ink/ink4670.xml" ContentType="application/inkml+xml"/>
  <Override PartName="/ppt/ink/ink4671.xml" ContentType="application/inkml+xml"/>
  <Override PartName="/ppt/ink/ink4672.xml" ContentType="application/inkml+xml"/>
  <Override PartName="/ppt/ink/ink4673.xml" ContentType="application/inkml+xml"/>
  <Override PartName="/ppt/ink/ink4674.xml" ContentType="application/inkml+xml"/>
  <Override PartName="/ppt/ink/ink4675.xml" ContentType="application/inkml+xml"/>
  <Override PartName="/ppt/ink/ink4676.xml" ContentType="application/inkml+xml"/>
  <Override PartName="/ppt/ink/ink4677.xml" ContentType="application/inkml+xml"/>
  <Override PartName="/ppt/ink/ink4678.xml" ContentType="application/inkml+xml"/>
  <Override PartName="/ppt/ink/ink4679.xml" ContentType="application/inkml+xml"/>
  <Override PartName="/ppt/ink/ink4680.xml" ContentType="application/inkml+xml"/>
  <Override PartName="/ppt/ink/ink4681.xml" ContentType="application/inkml+xml"/>
  <Override PartName="/ppt/ink/ink4682.xml" ContentType="application/inkml+xml"/>
  <Override PartName="/ppt/ink/ink4683.xml" ContentType="application/inkml+xml"/>
  <Override PartName="/ppt/ink/ink4684.xml" ContentType="application/inkml+xml"/>
  <Override PartName="/ppt/ink/ink4685.xml" ContentType="application/inkml+xml"/>
  <Override PartName="/ppt/ink/ink4686.xml" ContentType="application/inkml+xml"/>
  <Override PartName="/ppt/ink/ink4687.xml" ContentType="application/inkml+xml"/>
  <Override PartName="/ppt/ink/ink4688.xml" ContentType="application/inkml+xml"/>
  <Override PartName="/ppt/ink/ink4689.xml" ContentType="application/inkml+xml"/>
  <Override PartName="/ppt/ink/ink4690.xml" ContentType="application/inkml+xml"/>
  <Override PartName="/ppt/ink/ink4691.xml" ContentType="application/inkml+xml"/>
  <Override PartName="/ppt/ink/ink4692.xml" ContentType="application/inkml+xml"/>
  <Override PartName="/ppt/ink/ink4693.xml" ContentType="application/inkml+xml"/>
  <Override PartName="/ppt/ink/ink4694.xml" ContentType="application/inkml+xml"/>
  <Override PartName="/ppt/ink/ink4695.xml" ContentType="application/inkml+xml"/>
  <Override PartName="/ppt/ink/ink4696.xml" ContentType="application/inkml+xml"/>
  <Override PartName="/ppt/ink/ink4697.xml" ContentType="application/inkml+xml"/>
  <Override PartName="/ppt/ink/ink4698.xml" ContentType="application/inkml+xml"/>
  <Override PartName="/ppt/ink/ink4699.xml" ContentType="application/inkml+xml"/>
  <Override PartName="/ppt/ink/ink4700.xml" ContentType="application/inkml+xml"/>
  <Override PartName="/ppt/ink/ink4701.xml" ContentType="application/inkml+xml"/>
  <Override PartName="/ppt/ink/ink4702.xml" ContentType="application/inkml+xml"/>
  <Override PartName="/ppt/ink/ink4703.xml" ContentType="application/inkml+xml"/>
  <Override PartName="/ppt/ink/ink4704.xml" ContentType="application/inkml+xml"/>
  <Override PartName="/ppt/ink/ink4705.xml" ContentType="application/inkml+xml"/>
  <Override PartName="/ppt/ink/ink4706.xml" ContentType="application/inkml+xml"/>
  <Override PartName="/ppt/ink/ink4707.xml" ContentType="application/inkml+xml"/>
  <Override PartName="/ppt/ink/ink4708.xml" ContentType="application/inkml+xml"/>
  <Override PartName="/ppt/ink/ink4709.xml" ContentType="application/inkml+xml"/>
  <Override PartName="/ppt/ink/ink4710.xml" ContentType="application/inkml+xml"/>
  <Override PartName="/ppt/ink/ink4711.xml" ContentType="application/inkml+xml"/>
  <Override PartName="/ppt/ink/ink4712.xml" ContentType="application/inkml+xml"/>
  <Override PartName="/ppt/ink/ink4713.xml" ContentType="application/inkml+xml"/>
  <Override PartName="/ppt/ink/ink4714.xml" ContentType="application/inkml+xml"/>
  <Override PartName="/ppt/ink/ink4715.xml" ContentType="application/inkml+xml"/>
  <Override PartName="/ppt/ink/ink4716.xml" ContentType="application/inkml+xml"/>
  <Override PartName="/ppt/ink/ink4717.xml" ContentType="application/inkml+xml"/>
  <Override PartName="/ppt/ink/ink4718.xml" ContentType="application/inkml+xml"/>
  <Override PartName="/ppt/ink/ink4719.xml" ContentType="application/inkml+xml"/>
  <Override PartName="/ppt/ink/ink4720.xml" ContentType="application/inkml+xml"/>
  <Override PartName="/ppt/ink/ink4721.xml" ContentType="application/inkml+xml"/>
  <Override PartName="/ppt/ink/ink4722.xml" ContentType="application/inkml+xml"/>
  <Override PartName="/ppt/ink/ink4723.xml" ContentType="application/inkml+xml"/>
  <Override PartName="/ppt/ink/ink4724.xml" ContentType="application/inkml+xml"/>
  <Override PartName="/ppt/ink/ink4725.xml" ContentType="application/inkml+xml"/>
  <Override PartName="/ppt/ink/ink4726.xml" ContentType="application/inkml+xml"/>
  <Override PartName="/ppt/ink/ink4727.xml" ContentType="application/inkml+xml"/>
  <Override PartName="/ppt/ink/ink4728.xml" ContentType="application/inkml+xml"/>
  <Override PartName="/ppt/ink/ink4729.xml" ContentType="application/inkml+xml"/>
  <Override PartName="/ppt/ink/ink4730.xml" ContentType="application/inkml+xml"/>
  <Override PartName="/ppt/ink/ink4731.xml" ContentType="application/inkml+xml"/>
  <Override PartName="/ppt/ink/ink4732.xml" ContentType="application/inkml+xml"/>
  <Override PartName="/ppt/ink/ink4733.xml" ContentType="application/inkml+xml"/>
  <Override PartName="/ppt/ink/ink4734.xml" ContentType="application/inkml+xml"/>
  <Override PartName="/ppt/ink/ink4735.xml" ContentType="application/inkml+xml"/>
  <Override PartName="/ppt/ink/ink4736.xml" ContentType="application/inkml+xml"/>
  <Override PartName="/ppt/ink/ink4737.xml" ContentType="application/inkml+xml"/>
  <Override PartName="/ppt/ink/ink4738.xml" ContentType="application/inkml+xml"/>
  <Override PartName="/ppt/ink/ink4739.xml" ContentType="application/inkml+xml"/>
  <Override PartName="/ppt/ink/ink4740.xml" ContentType="application/inkml+xml"/>
  <Override PartName="/ppt/ink/ink4741.xml" ContentType="application/inkml+xml"/>
  <Override PartName="/ppt/ink/ink4742.xml" ContentType="application/inkml+xml"/>
  <Override PartName="/ppt/ink/ink4743.xml" ContentType="application/inkml+xml"/>
  <Override PartName="/ppt/ink/ink4744.xml" ContentType="application/inkml+xml"/>
  <Override PartName="/ppt/ink/ink4745.xml" ContentType="application/inkml+xml"/>
  <Override PartName="/ppt/ink/ink4746.xml" ContentType="application/inkml+xml"/>
  <Override PartName="/ppt/ink/ink4747.xml" ContentType="application/inkml+xml"/>
  <Override PartName="/ppt/ink/ink4748.xml" ContentType="application/inkml+xml"/>
  <Override PartName="/ppt/ink/ink4749.xml" ContentType="application/inkml+xml"/>
  <Override PartName="/ppt/ink/ink4750.xml" ContentType="application/inkml+xml"/>
  <Override PartName="/ppt/ink/ink4751.xml" ContentType="application/inkml+xml"/>
  <Override PartName="/ppt/ink/ink4752.xml" ContentType="application/inkml+xml"/>
  <Override PartName="/ppt/ink/ink4753.xml" ContentType="application/inkml+xml"/>
  <Override PartName="/ppt/ink/ink4754.xml" ContentType="application/inkml+xml"/>
  <Override PartName="/ppt/ink/ink4755.xml" ContentType="application/inkml+xml"/>
  <Override PartName="/ppt/ink/ink4756.xml" ContentType="application/inkml+xml"/>
  <Override PartName="/ppt/ink/ink4757.xml" ContentType="application/inkml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  <p:sldMasterId id="2147483660" r:id="rId2"/>
  </p:sldMasterIdLst>
  <p:notesMasterIdLst>
    <p:notesMasterId r:id="rId83"/>
  </p:notesMasterIdLst>
  <p:sldIdLst>
    <p:sldId id="519" r:id="rId3"/>
    <p:sldId id="520" r:id="rId4"/>
    <p:sldId id="389" r:id="rId5"/>
    <p:sldId id="438" r:id="rId6"/>
    <p:sldId id="439" r:id="rId7"/>
    <p:sldId id="440" r:id="rId8"/>
    <p:sldId id="441" r:id="rId9"/>
    <p:sldId id="442" r:id="rId10"/>
    <p:sldId id="444" r:id="rId11"/>
    <p:sldId id="443" r:id="rId12"/>
    <p:sldId id="445" r:id="rId13"/>
    <p:sldId id="446" r:id="rId14"/>
    <p:sldId id="447" r:id="rId15"/>
    <p:sldId id="448" r:id="rId16"/>
    <p:sldId id="449" r:id="rId17"/>
    <p:sldId id="450" r:id="rId18"/>
    <p:sldId id="451" r:id="rId19"/>
    <p:sldId id="452" r:id="rId20"/>
    <p:sldId id="454" r:id="rId21"/>
    <p:sldId id="455" r:id="rId22"/>
    <p:sldId id="391" r:id="rId23"/>
    <p:sldId id="456" r:id="rId24"/>
    <p:sldId id="457" r:id="rId25"/>
    <p:sldId id="458" r:id="rId26"/>
    <p:sldId id="459" r:id="rId27"/>
    <p:sldId id="471" r:id="rId28"/>
    <p:sldId id="472" r:id="rId29"/>
    <p:sldId id="473" r:id="rId30"/>
    <p:sldId id="474" r:id="rId31"/>
    <p:sldId id="475" r:id="rId32"/>
    <p:sldId id="476" r:id="rId33"/>
    <p:sldId id="477" r:id="rId34"/>
    <p:sldId id="478" r:id="rId35"/>
    <p:sldId id="479" r:id="rId36"/>
    <p:sldId id="480" r:id="rId37"/>
    <p:sldId id="481" r:id="rId38"/>
    <p:sldId id="392" r:id="rId39"/>
    <p:sldId id="482" r:id="rId40"/>
    <p:sldId id="483" r:id="rId41"/>
    <p:sldId id="484" r:id="rId42"/>
    <p:sldId id="485" r:id="rId43"/>
    <p:sldId id="486" r:id="rId44"/>
    <p:sldId id="460" r:id="rId45"/>
    <p:sldId id="487" r:id="rId46"/>
    <p:sldId id="488" r:id="rId47"/>
    <p:sldId id="489" r:id="rId48"/>
    <p:sldId id="490" r:id="rId49"/>
    <p:sldId id="491" r:id="rId50"/>
    <p:sldId id="492" r:id="rId51"/>
    <p:sldId id="493" r:id="rId52"/>
    <p:sldId id="494" r:id="rId53"/>
    <p:sldId id="495" r:id="rId54"/>
    <p:sldId id="496" r:id="rId55"/>
    <p:sldId id="497" r:id="rId56"/>
    <p:sldId id="461" r:id="rId57"/>
    <p:sldId id="498" r:id="rId58"/>
    <p:sldId id="499" r:id="rId59"/>
    <p:sldId id="500" r:id="rId60"/>
    <p:sldId id="501" r:id="rId61"/>
    <p:sldId id="502" r:id="rId62"/>
    <p:sldId id="463" r:id="rId63"/>
    <p:sldId id="503" r:id="rId64"/>
    <p:sldId id="504" r:id="rId65"/>
    <p:sldId id="505" r:id="rId66"/>
    <p:sldId id="506" r:id="rId67"/>
    <p:sldId id="462" r:id="rId68"/>
    <p:sldId id="507" r:id="rId69"/>
    <p:sldId id="508" r:id="rId70"/>
    <p:sldId id="509" r:id="rId71"/>
    <p:sldId id="510" r:id="rId72"/>
    <p:sldId id="511" r:id="rId73"/>
    <p:sldId id="512" r:id="rId74"/>
    <p:sldId id="513" r:id="rId75"/>
    <p:sldId id="514" r:id="rId76"/>
    <p:sldId id="515" r:id="rId77"/>
    <p:sldId id="464" r:id="rId78"/>
    <p:sldId id="516" r:id="rId79"/>
    <p:sldId id="517" r:id="rId80"/>
    <p:sldId id="518" r:id="rId81"/>
    <p:sldId id="470" r:id="rId82"/>
  </p:sldIdLst>
  <p:sldSz cx="9144000" cy="6858000" type="screen4x3"/>
  <p:notesSz cx="6858000" cy="9144000"/>
  <p:defaultTextStyle>
    <a:defPPr>
      <a:defRPr lang="en-US"/>
    </a:defPPr>
    <a:lvl1pPr algn="l" rtl="0" fontAlgn="base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1pPr>
    <a:lvl2pPr marL="457200" algn="l" rtl="0" fontAlgn="base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2pPr>
    <a:lvl3pPr marL="914400" algn="l" rtl="0" fontAlgn="base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3pPr>
    <a:lvl4pPr marL="1371600" algn="l" rtl="0" fontAlgn="base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4pPr>
    <a:lvl5pPr marL="1828800" algn="l" rtl="0" fontAlgn="base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5pPr>
    <a:lvl6pPr marL="2286000" algn="l" defTabSz="914400" rtl="0" eaLnBrk="1" latinLnBrk="0" hangingPunct="1">
      <a:defRPr sz="24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6pPr>
    <a:lvl7pPr marL="2743200" algn="l" defTabSz="914400" rtl="0" eaLnBrk="1" latinLnBrk="0" hangingPunct="1">
      <a:defRPr sz="24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7pPr>
    <a:lvl8pPr marL="3200400" algn="l" defTabSz="914400" rtl="0" eaLnBrk="1" latinLnBrk="0" hangingPunct="1">
      <a:defRPr sz="24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8pPr>
    <a:lvl9pPr marL="3657600" algn="l" defTabSz="914400" rtl="0" eaLnBrk="1" latinLnBrk="0" hangingPunct="1">
      <a:defRPr sz="24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288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3333FF"/>
    <a:srgbClr val="31FB57"/>
    <a:srgbClr val="FB3211"/>
    <a:srgbClr val="9966FF"/>
    <a:srgbClr val="FF66FF"/>
    <a:srgbClr val="FDF36F"/>
    <a:srgbClr val="E54227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5620"/>
    <p:restoredTop sz="95922" autoAdjust="0"/>
  </p:normalViewPr>
  <p:slideViewPr>
    <p:cSldViewPr>
      <p:cViewPr varScale="1">
        <p:scale>
          <a:sx n="63" d="100"/>
          <a:sy n="63" d="100"/>
        </p:scale>
        <p:origin x="1380" y="64"/>
      </p:cViewPr>
      <p:guideLst>
        <p:guide orient="horz" pos="2160"/>
        <p:guide pos="2880"/>
      </p:guideLst>
    </p:cSldViewPr>
  </p:slideViewPr>
  <p:notesTextViewPr>
    <p:cViewPr>
      <p:scale>
        <a:sx n="100" d="100"/>
        <a:sy n="100" d="100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24.xml"/><Relationship Id="rId21" Type="http://schemas.openxmlformats.org/officeDocument/2006/relationships/slide" Target="slides/slide19.xml"/><Relationship Id="rId42" Type="http://schemas.openxmlformats.org/officeDocument/2006/relationships/slide" Target="slides/slide40.xml"/><Relationship Id="rId47" Type="http://schemas.openxmlformats.org/officeDocument/2006/relationships/slide" Target="slides/slide45.xml"/><Relationship Id="rId63" Type="http://schemas.openxmlformats.org/officeDocument/2006/relationships/slide" Target="slides/slide61.xml"/><Relationship Id="rId68" Type="http://schemas.openxmlformats.org/officeDocument/2006/relationships/slide" Target="slides/slide66.xml"/><Relationship Id="rId84" Type="http://schemas.openxmlformats.org/officeDocument/2006/relationships/presProps" Target="presProps.xml"/><Relationship Id="rId16" Type="http://schemas.openxmlformats.org/officeDocument/2006/relationships/slide" Target="slides/slide14.xml"/><Relationship Id="rId11" Type="http://schemas.openxmlformats.org/officeDocument/2006/relationships/slide" Target="slides/slide9.xml"/><Relationship Id="rId32" Type="http://schemas.openxmlformats.org/officeDocument/2006/relationships/slide" Target="slides/slide30.xml"/><Relationship Id="rId37" Type="http://schemas.openxmlformats.org/officeDocument/2006/relationships/slide" Target="slides/slide35.xml"/><Relationship Id="rId53" Type="http://schemas.openxmlformats.org/officeDocument/2006/relationships/slide" Target="slides/slide51.xml"/><Relationship Id="rId58" Type="http://schemas.openxmlformats.org/officeDocument/2006/relationships/slide" Target="slides/slide56.xml"/><Relationship Id="rId74" Type="http://schemas.openxmlformats.org/officeDocument/2006/relationships/slide" Target="slides/slide72.xml"/><Relationship Id="rId79" Type="http://schemas.openxmlformats.org/officeDocument/2006/relationships/slide" Target="slides/slide77.xml"/><Relationship Id="rId5" Type="http://schemas.openxmlformats.org/officeDocument/2006/relationships/slide" Target="slides/slide3.xml"/><Relationship Id="rId19" Type="http://schemas.openxmlformats.org/officeDocument/2006/relationships/slide" Target="slides/slide17.xml"/><Relationship Id="rId14" Type="http://schemas.openxmlformats.org/officeDocument/2006/relationships/slide" Target="slides/slide12.xml"/><Relationship Id="rId22" Type="http://schemas.openxmlformats.org/officeDocument/2006/relationships/slide" Target="slides/slide20.xml"/><Relationship Id="rId27" Type="http://schemas.openxmlformats.org/officeDocument/2006/relationships/slide" Target="slides/slide25.xml"/><Relationship Id="rId30" Type="http://schemas.openxmlformats.org/officeDocument/2006/relationships/slide" Target="slides/slide28.xml"/><Relationship Id="rId35" Type="http://schemas.openxmlformats.org/officeDocument/2006/relationships/slide" Target="slides/slide33.xml"/><Relationship Id="rId43" Type="http://schemas.openxmlformats.org/officeDocument/2006/relationships/slide" Target="slides/slide41.xml"/><Relationship Id="rId48" Type="http://schemas.openxmlformats.org/officeDocument/2006/relationships/slide" Target="slides/slide46.xml"/><Relationship Id="rId56" Type="http://schemas.openxmlformats.org/officeDocument/2006/relationships/slide" Target="slides/slide54.xml"/><Relationship Id="rId64" Type="http://schemas.openxmlformats.org/officeDocument/2006/relationships/slide" Target="slides/slide62.xml"/><Relationship Id="rId69" Type="http://schemas.openxmlformats.org/officeDocument/2006/relationships/slide" Target="slides/slide67.xml"/><Relationship Id="rId77" Type="http://schemas.openxmlformats.org/officeDocument/2006/relationships/slide" Target="slides/slide75.xml"/><Relationship Id="rId8" Type="http://schemas.openxmlformats.org/officeDocument/2006/relationships/slide" Target="slides/slide6.xml"/><Relationship Id="rId51" Type="http://schemas.openxmlformats.org/officeDocument/2006/relationships/slide" Target="slides/slide49.xml"/><Relationship Id="rId72" Type="http://schemas.openxmlformats.org/officeDocument/2006/relationships/slide" Target="slides/slide70.xml"/><Relationship Id="rId80" Type="http://schemas.openxmlformats.org/officeDocument/2006/relationships/slide" Target="slides/slide78.xml"/><Relationship Id="rId85" Type="http://schemas.openxmlformats.org/officeDocument/2006/relationships/viewProps" Target="viewProps.xml"/><Relationship Id="rId3" Type="http://schemas.openxmlformats.org/officeDocument/2006/relationships/slide" Target="slides/slide1.xml"/><Relationship Id="rId12" Type="http://schemas.openxmlformats.org/officeDocument/2006/relationships/slide" Target="slides/slide10.xml"/><Relationship Id="rId17" Type="http://schemas.openxmlformats.org/officeDocument/2006/relationships/slide" Target="slides/slide15.xml"/><Relationship Id="rId25" Type="http://schemas.openxmlformats.org/officeDocument/2006/relationships/slide" Target="slides/slide23.xml"/><Relationship Id="rId33" Type="http://schemas.openxmlformats.org/officeDocument/2006/relationships/slide" Target="slides/slide31.xml"/><Relationship Id="rId38" Type="http://schemas.openxmlformats.org/officeDocument/2006/relationships/slide" Target="slides/slide36.xml"/><Relationship Id="rId46" Type="http://schemas.openxmlformats.org/officeDocument/2006/relationships/slide" Target="slides/slide44.xml"/><Relationship Id="rId59" Type="http://schemas.openxmlformats.org/officeDocument/2006/relationships/slide" Target="slides/slide57.xml"/><Relationship Id="rId67" Type="http://schemas.openxmlformats.org/officeDocument/2006/relationships/slide" Target="slides/slide65.xml"/><Relationship Id="rId20" Type="http://schemas.openxmlformats.org/officeDocument/2006/relationships/slide" Target="slides/slide18.xml"/><Relationship Id="rId41" Type="http://schemas.openxmlformats.org/officeDocument/2006/relationships/slide" Target="slides/slide39.xml"/><Relationship Id="rId54" Type="http://schemas.openxmlformats.org/officeDocument/2006/relationships/slide" Target="slides/slide52.xml"/><Relationship Id="rId62" Type="http://schemas.openxmlformats.org/officeDocument/2006/relationships/slide" Target="slides/slide60.xml"/><Relationship Id="rId70" Type="http://schemas.openxmlformats.org/officeDocument/2006/relationships/slide" Target="slides/slide68.xml"/><Relationship Id="rId75" Type="http://schemas.openxmlformats.org/officeDocument/2006/relationships/slide" Target="slides/slide73.xml"/><Relationship Id="rId83" Type="http://schemas.openxmlformats.org/officeDocument/2006/relationships/notesMaster" Target="notesMasters/notesMaster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4.xml"/><Relationship Id="rId15" Type="http://schemas.openxmlformats.org/officeDocument/2006/relationships/slide" Target="slides/slide13.xml"/><Relationship Id="rId23" Type="http://schemas.openxmlformats.org/officeDocument/2006/relationships/slide" Target="slides/slide21.xml"/><Relationship Id="rId28" Type="http://schemas.openxmlformats.org/officeDocument/2006/relationships/slide" Target="slides/slide26.xml"/><Relationship Id="rId36" Type="http://schemas.openxmlformats.org/officeDocument/2006/relationships/slide" Target="slides/slide34.xml"/><Relationship Id="rId49" Type="http://schemas.openxmlformats.org/officeDocument/2006/relationships/slide" Target="slides/slide47.xml"/><Relationship Id="rId57" Type="http://schemas.openxmlformats.org/officeDocument/2006/relationships/slide" Target="slides/slide55.xml"/><Relationship Id="rId10" Type="http://schemas.openxmlformats.org/officeDocument/2006/relationships/slide" Target="slides/slide8.xml"/><Relationship Id="rId31" Type="http://schemas.openxmlformats.org/officeDocument/2006/relationships/slide" Target="slides/slide29.xml"/><Relationship Id="rId44" Type="http://schemas.openxmlformats.org/officeDocument/2006/relationships/slide" Target="slides/slide42.xml"/><Relationship Id="rId52" Type="http://schemas.openxmlformats.org/officeDocument/2006/relationships/slide" Target="slides/slide50.xml"/><Relationship Id="rId60" Type="http://schemas.openxmlformats.org/officeDocument/2006/relationships/slide" Target="slides/slide58.xml"/><Relationship Id="rId65" Type="http://schemas.openxmlformats.org/officeDocument/2006/relationships/slide" Target="slides/slide63.xml"/><Relationship Id="rId73" Type="http://schemas.openxmlformats.org/officeDocument/2006/relationships/slide" Target="slides/slide71.xml"/><Relationship Id="rId78" Type="http://schemas.openxmlformats.org/officeDocument/2006/relationships/slide" Target="slides/slide76.xml"/><Relationship Id="rId81" Type="http://schemas.openxmlformats.org/officeDocument/2006/relationships/slide" Target="slides/slide79.xml"/><Relationship Id="rId86" Type="http://schemas.openxmlformats.org/officeDocument/2006/relationships/theme" Target="theme/theme1.xml"/><Relationship Id="rId4" Type="http://schemas.openxmlformats.org/officeDocument/2006/relationships/slide" Target="slides/slide2.xml"/><Relationship Id="rId9" Type="http://schemas.openxmlformats.org/officeDocument/2006/relationships/slide" Target="slides/slide7.xml"/><Relationship Id="rId13" Type="http://schemas.openxmlformats.org/officeDocument/2006/relationships/slide" Target="slides/slide11.xml"/><Relationship Id="rId18" Type="http://schemas.openxmlformats.org/officeDocument/2006/relationships/slide" Target="slides/slide16.xml"/><Relationship Id="rId39" Type="http://schemas.openxmlformats.org/officeDocument/2006/relationships/slide" Target="slides/slide37.xml"/><Relationship Id="rId34" Type="http://schemas.openxmlformats.org/officeDocument/2006/relationships/slide" Target="slides/slide32.xml"/><Relationship Id="rId50" Type="http://schemas.openxmlformats.org/officeDocument/2006/relationships/slide" Target="slides/slide48.xml"/><Relationship Id="rId55" Type="http://schemas.openxmlformats.org/officeDocument/2006/relationships/slide" Target="slides/slide53.xml"/><Relationship Id="rId76" Type="http://schemas.openxmlformats.org/officeDocument/2006/relationships/slide" Target="slides/slide74.xml"/><Relationship Id="rId7" Type="http://schemas.openxmlformats.org/officeDocument/2006/relationships/slide" Target="slides/slide5.xml"/><Relationship Id="rId71" Type="http://schemas.openxmlformats.org/officeDocument/2006/relationships/slide" Target="slides/slide69.xml"/><Relationship Id="rId2" Type="http://schemas.openxmlformats.org/officeDocument/2006/relationships/slideMaster" Target="slideMasters/slideMaster2.xml"/><Relationship Id="rId29" Type="http://schemas.openxmlformats.org/officeDocument/2006/relationships/slide" Target="slides/slide27.xml"/><Relationship Id="rId24" Type="http://schemas.openxmlformats.org/officeDocument/2006/relationships/slide" Target="slides/slide22.xml"/><Relationship Id="rId40" Type="http://schemas.openxmlformats.org/officeDocument/2006/relationships/slide" Target="slides/slide38.xml"/><Relationship Id="rId45" Type="http://schemas.openxmlformats.org/officeDocument/2006/relationships/slide" Target="slides/slide43.xml"/><Relationship Id="rId66" Type="http://schemas.openxmlformats.org/officeDocument/2006/relationships/slide" Target="slides/slide64.xml"/><Relationship Id="rId87" Type="http://schemas.openxmlformats.org/officeDocument/2006/relationships/tableStyles" Target="tableStyles.xml"/><Relationship Id="rId61" Type="http://schemas.openxmlformats.org/officeDocument/2006/relationships/slide" Target="slides/slide59.xml"/><Relationship Id="rId82" Type="http://schemas.openxmlformats.org/officeDocument/2006/relationships/slide" Target="slides/slide80.xml"/></Relationships>
</file>

<file path=ppt/ink/ink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5T15:54:56.3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551 393,'-278'429,"276"-427,1 0,-1 0,0 0,1 1,-1-1,1 1,0-1,-1 1,1-1,0 1,1-1,-1 1,0 0,1 0,0-1,-1 1,1 0,0 0,1-1,-1 1,0 0,1 0,-1-1,1 1,0 0,0-1,0 1,0-1,1 1,-1-1,1 0,-1 1,1-1,0 0,0 0,0 0,0 0,0 0,0-1,1 1,-1-1,0 1,1-1,-1 0,3 1,157 3,-98-8,106-23,-97 11,-55 9</inkml:trace>
  <inkml:trace contextRef="#ctx0" brushRef="#br0" timeOffset="462.339">1172 336,'2'2,"0"-1,0 1,0-1,0 1,-1-1,1 1,-1 0,1 0,-1 0,0 0,0 0,0 0,0 1,0-1,0 0,0 0,-1 1,1-1,-1 0,0 1,0-1,0 0,0 1,0 1,0 0,-22 140,-56 108,42-146,37-105,0-1,0 1,0-1,0 1,0-1,0 0,0 1,0-1,0 0,0 1,0-1,0 0,0 0,0 0,0 0,0 0,0 0,0-1,0 1,1 0,-1 0,0-1,0 1,0-1,0 1,-1-1,1 1,0-1,0 0,0 1,0-1,0 0,-1 1,1-1,0 0,-1 0,1 0,-1 0,1 0,-1 0,1 0,-1 0,1-1,2 0,16-15,0 1</inkml:trace>
  <inkml:trace contextRef="#ctx0" brushRef="#br0" timeOffset="1064.664">1567 252,'1'1,"0"0,0 1,0-1,0 0,0 1,0-1,0 0,0 1,-1-1,1 1,-1 0,1-1,-1 1,0-1,1 1,-1 0,0-1,0 1,0 0,0-1,0 1,-1 0,1-1,0 1,-1-1,1 1,-1-1,0 1,1-1,-1 1,0-1,0 1,0-1,0 0,-1 1,-62 108,59-105,1 0,0 0,0 1,1-1,-1 1,1 0,0 0,1 0,-1 0,1 1,0-1,1 1,0-1,0 1,0 0,1-1,0 4,2-8,1 1,-1-1,1 1,-1-1,1 0,0-1,0 1,0 0,0-1,0 1,0-1,0 0,0 0,1 0,-1-1,0 1,1-1,-1 1,1-1,-1 0,0-1,1 1,-1-1,0 1,1-1,-1 0,0 0,0 0,0-1,2 0,-1 1,84-25,-62 19</inkml:trace>
  <inkml:trace contextRef="#ctx0" brushRef="#br0" timeOffset="1468.496">1822 224,'-2'29,"-2"-1,-1 0,-1 0,-1-1,-2 0,-1 2,-13 47,-92 275,99-277,24-74,-2-11</inkml:trace>
  <inkml:trace contextRef="#ctx0" brushRef="#br0" timeOffset="3403.606">2188 26,'17'73,"21"128,-7 140,-31-78,5-241,-5 28,-64-58,18 3,-1 2,1 2,-1 1,1 3,-40 8,-19 0,-288 18,-35-1,52 0,120 1,58 18,84-25,113-21,1-1,-1 0,0 1,1-1,-1 0,0 0,1 1,-1-1,0 0,0 0,1 0,-1 0,0 0,1 0,-1 0,0 0,0 0,1 0,-1 0,0-1,1 1,-1 0,0 0,1-1,-1 1,0 0,1-1,-1 1,1-1,-1 1,1-1,-1 1,1-1,-1 1,1-1,-1 1,1-1,0 0,-1 1,1-1,0 0,0 1,-1-1,1 0,0 1,0-1,0 0,0 1,0-2,13-37,-8 26,38-159,-38 130,-1 1,-3-1,-1 0,-2 0,-2 1,-4-11,0-20,2 0,2 1,4-1,4-17,-3 84,0-1,0 1,0-1,1 1,0 0,0 0,0 0,1 0,0 0,0 0,0 0,0 1,1 0,0 0,0 0,0 0,0 0,1 1,-1 0,1 0,0 0,0 0,0 1,0 0,0 0,1 0,-1 1,1-1,-1 1,1 1,-1-1,1 1,-1 0,3 0,308 2,-8-13,102-8,-61-8,-173 10,-37-6,114 5,-141-2,-87 17</inkml:trace>
</inkml:ink>
</file>

<file path=ppt/ink/ink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5T15:54:41.9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592 197,'0'16,"-17"267,-25-99,26-128,3 1,2 1,3 0,2 12,7-110,-1 17</inkml:trace>
  <inkml:trace contextRef="#ctx0" brushRef="#br0" timeOffset="287.057">84 224,'24'-4,"23"-3,12 1,6 1,2-3,-1 0,-3 1,-6 2,-4-4,-1 1,-5 1,-5 1,-6 3,-3 1,-3 1,-2 1,-6 5,-6 2</inkml:trace>
  <inkml:trace contextRef="#ctx0" brushRef="#br0" timeOffset="5804.161">1016 507,'-12'8,"1"1,1 1,-1 0,2 0,-1 1,1 0,1 0,0 1,1 0,-3 7,8-14,-1 1,1 0,0 0,1 0,-1 0,1 0,1 0,-1 0,1 0,0 0,0 1,1-1,0 0,0 0,0 0,1 0,0 0,0 0,0-1,1 1,0-1,0 1,0-1,4 4,-1-4,-1 0,1-1,0 0,0 0,1 0,-1-1,1 0,0 0,0-1,0 0,0 0,0 0,0-1,1 0,-1-1,0 0,1 0,-1 0,0-1,1 0,-1 0,0-1,0 0,0 0,0-1,4-2,-6 0,0-1,0 0,-1 0,1-1,-1 1,-1-1,1 0,-1 0,-1 0,1 0,-1 0,0-1,-1 1,0-1,0 1,-1-1,1 1,-2-1,1 0,-1 1,0-1,-1 1,0-1,0 1,-2-4,1-2,-1 1,-1 0,1 0,-2 0,0 1,0-1,-1 2,-1-1,0 1,0 0,-1 0,0 1,0 1,-1-1,0 2,-4-3,-32-4,25 15</inkml:trace>
  <inkml:trace contextRef="#ctx0" brushRef="#br0" timeOffset="6371.939">1552 535,'-12'9,"1"1,0 1,0 0,1 1,1 0,0 0,0 1,1 0,1 1,0-1,1 1,1 1,0-1,0 1,1 6,4-17,1 0,-1 0,1 0,0 0,1 0,-1 0,1 0,0-1,0 1,0-1,0 1,0-1,1 0,-1 0,1 0,0 0,0 0,0-1,1 1,-1-1,0 0,1 0,0 0,-1 0,1-1,0 1,0-1,0 0,0-1,0 1,0 0,0-1,0 0,0 0,0 0,0-1,0 1,0-1,0 0,0 0,0 0,0-1,0 0,-1 1,1-1,-1 0,1-1,-1 1,1-1,18-12,-1-1,-1-1,0 0,-1-2,-1 0,-1-1,-1 0,0-2,-2 0,0 0,-2-1,6-16,-6 12,-1 1,-2-1,0-1,-2 0,-1 0,-2 0,0-1,-2 1,-1-1,-3-26,2 46,0 0,0-1,-1 1,0 0,-1-1,0 1,-1 0,0 0,0 0,-1 1,0-1,0 1,-1 0,0 0,0 0,-1 1,0 0,-1 0,1 0,-1 1,-1 0,1 0,-1 1,0 0,-3-1,6 5,1 1,-1 0,0 0,1 1,-1-1,1 1,-1 0,0 0,1 0,0 1,-1 0,1-1,0 2,0-1,0 0,0 1,0 0,1 0,-1 0,1 0,0 0,0 1,-3 3,-55 94,53-85,0-1,2 1,0 0,0 1,2-1,0 1,1 0,1 0,0 0,1 0,1 0,1 1,0-1,1 0,1 0,0 0,2-1,0 1,1-1,0 0,1-1,1 1,0-1,10 11,-6-13,0 0,2-1,-1-1,2 0,-1-1,1-1,1 0,0-1,0 0,0-1,1-1,0-1,1 0,-1-2,7 1,1-1</inkml:trace>
  <inkml:trace contextRef="#ctx0" brushRef="#br0" timeOffset="7369.305">2399 366,'-24'7,"-1"1,2 1,-1 1,1 0,1 2,0 1,1 1,0 1,1 0,1 2,-15 15,31-28,-1-1,1 1,-1 0,1 0,0 1,1-1,-1 0,1 1,0 0,0 0,0-1,0 1,1 0,0 1,0-1,1 0,-1 0,1 0,0 0,0 0,1 1,0-1,0 0,0 0,0 0,1 0,0 0,0-1,0 1,0 0,1-1,0 0,0 1,0-1,1 0,-1-1,1 1,0-1,0 1,0-1,0 0,5 2,-1-2,0 0,1 0,-1-1,1 0,0-1,-1 0,1 0,0-1,0 0,0-1,-1 0,1 0,0 0,-1-1,1-1,-1 0,0 0,0 0,0-1,0 0,0-1,-1 0,0 0,0 0,3-4,19-17,-1-1,-2-1,0-2,-2 0,0-4,47-57,-71 91,0 1,0-1,0 0,0 1,0-1,0 1,0-1,0 0,0 1,0-1,0 0,1 1,-1-1,0 0,0 1,0-1,0 0,1 0,-1 1,0-1,0 0,0 1,1-1,-1 0,0 0,1 0,-1 1,0-1,0 0,1 0,-1 0,0 0,1 1,-1-1,0 0,1 0,-1 0,0 0,1 0,-1 0,1 0,-1 0,0 0,1 0,-1 0,0 0,1 0,-1-1,0 1,1 0,-12 35,6-23,0 0,1 0,1 1,0-1,1 1,0-1,1 1,1 0,0 0,0 0,1-1,1 1,0 0,1-1,1 5,-3-14,0-1,1 0,-1 1,0-1,1 0,-1 0,1 0,-1 0,1 0,0 0,0 0,0-1,0 1,0-1,1 1,-1-1,0 0,1 0,-1 0,0 0,1 0,-1-1,1 1,0-1,-1 0,1 1,-1-1,1 0,-1 0,1-1,0 1,-1-1,1 1,-1-1,1 0,-1 0,1 0,-1 0,2-1,83-63,-73 48,-1-1,-1 0,-1-1,-1 0,0 0,-1-1,2-10,21-43,-38 92,1-1,1 1,0 0,1 0,2 0,0 1,1 9,0-24,0 0,0 0,1 0,0 0,0 0,0 0,1-1,-1 1,1-1,0 1,1-1,-1 1,1-1,0 0,0 0,0 0,0-1,1 1,-1-1,1 0,0 0,0 0,0 0,0-1,1 0,-1 1,1-2,-1 1,1 0,0-1,0 0,-1 0,1 0,0-1,0 0,0 0,0 0,0 0,0-1,0 0,-1 0,1 0,0-1,0 1,-1-1,1 0,-1-1,3-1,5-8,-1-2,-1 0,0 0,0 0,-1-1,-1-1,-1 0,0 0,-1 0,-1-2,2-1,62-134,-57 138,-9 22,-9 32,4-28,-2 44,2 1,3-1,2 1,2-1,3 1,3-2,12 38,27 196,-46-235,-1 1,-3-1,-2 0,-7 36,6-72,0 0,-1-1,-1 1,0-1,-1 0,-1-1,0 1,-1-1,-1-1,-1 1,0-1,0-1,-1 0,-1-1,0 0,-8 5,9-8,0 1,-1-2,-1 0,1 0,-1-1,-1-1,1 0,-1-1,0 0,0-1,0-1,-1 0,-2-1,11-4,0-1,1 0,-1 0,0 0,1-1,0 0,0 0,0 0,0-1,0 1,1-1,0 0,0-1,1 1,-1-1,1 1,0-1,1 0,-1 0,1-1,0 1,1 0,0-1,0 1,0-1,1 1,-1-1,2-2,-3-2,-6-30,3-1,1 0,3-1,1 1,2 0,2 0,1 0,3 0,1 1,2 0,2 1,3-2,1 3</inkml:trace>
  <inkml:trace contextRef="#ctx0" brushRef="#br0" timeOffset="21939.458">0 1241,'2'-4,"-1"1,1 0,0-1,0 1,0 0,1 0,-1 0,1 0,-1 1,1-1,0 1,0 0,0-1,1 1,-1 1,0-1,1 0,-1 1,1 0,-1-1,1 2,0-1,-1 0,1 1,0-1,0 1,0 0,189-14,515-82,-58 40,-237 33,-52-5,-144-1,-47 7,-123 14,-1 3,1 2,0 2,33 3,103-4,-40-25,-110 27,52-12,-79 6</inkml:trace>
</inkml:ink>
</file>

<file path=ppt/ink/ink1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19:17.0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6 214 504 0 0,'0'0'1774'0'0,"0"0"-34"0"0,0 0 183 0 0,0 0 211 0 0,0 0 127 0 0,0 0-73 0 0,0 0-284 0 0,0 0-330 0 0,0 0-330 0 0,0 0-266 0 0,0 0-177 0 0,0 0-108 0 0,-5-7 2587 0 0,246 14 1160 0 0,-66 12-3729 0 0,89-9-79 0 0,-208-10-445 0 0,-56 0-162 0 0,0 0 15 0 0,0 0 16 0 0,0 0 16 0 0,0 0 15 0 0,-7 8 1470 0 0,-52-38-1603 0 0,-14-15 184 0 0,17-1-80 0 0,37 23 31 0 0,-56-82-1279 0 0,72 103-683 0 0,-2 2-5715 0 0,4 0 4097 0 0,-1 0-8914 0 0</inkml:trace>
</inkml:ink>
</file>

<file path=ppt/ink/ink10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4:45.1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254 0 8666 0 0,'0'0'2395'0'0,"0"0"-401"0"0,0 0-206 0 0,0 0-33 0 0,0 0-52 0 0,0 0-182 0 0,0 0-305 0 0,0 0-317 0 0,0 0-258 0 0,0 0-155 0 0,0 0-41 0 0,0 0 35 0 0,0 0 44 0 0,-1 8 20 0 0,11 88 1262 0 0,4-31-1393 0 0,-3 0 0 0 0,-3 1 0 0 0,-3 0 0 0 0,-3 0 0 0 0,-3 0 0 0 0,-2 1 0 0 0,-8 35-413 0 0,-3 86 173 0 0,13-142-2545 0 0,1-98-2125 0 0,0 18-5038 0 0,0 22-2324 0 0</inkml:trace>
  <inkml:trace contextRef="#ctx0" brushRef="#br0" timeOffset="699.78">0 490 15851 0 0,'0'0'1543'0'0,"0"0"-377"0"0,0 0-162 0 0,0 0 12 0 0,0 0 7 0 0,0 0-33 0 0,0 0-139 0 0,0 0-147 0 0,0 0-108 0 0,0 0-84 0 0,0 0-84 0 0,35-14-94 0 0,112-41-84 0 0,71-8 30 0 0,-192 55-361 0 0,-11 5-211 0 0,0-1-1 0 0,-1 0 0 0 0,1-1 0 0 0,-1-1 0 0 0,0-1 0 0 0,0 0 1 0 0,-1 0-1 0 0,0-1 0 0 0,0-1 0 0 0,-1 0 0 0 0,7-7 293 0 0,62-100-7681 0 0,-50 26 6155 0 0,-23 59 2398 0 0,0 11 2673 0 0,-8 20-2754 0 0,0 0-126 0 0,0 19 1158 0 0,-13 190 2428 0 0,-3 176-2298 0 0,16-365-1883 0 0,-1-13-56 0 0,1-1 1 0 0,0 1 0 0 0,0-1-1 0 0,1 0 1 0 0,0 1 0 0 0,0-1-1 0 0,0 0 1 0 0,1 0 0 0 0,0 0-1 0 0,0 0 1 0 0,1 0 0 0 0,-1 0-1 0 0,1 0 1 0 0,0-1 0 0 0,1 0-1 0 0,0 1 1 0 0,-1-1 0 0 0,6 4-15 0 0,-4-8 31 0 0,1 0 1 0 0,0-1 0 0 0,-1 0-1 0 0,1 0 1 0 0,0 0-1 0 0,-1-1 1 0 0,1 0 0 0 0,0 0-1 0 0,-1 0 1 0 0,0-1-1 0 0,1 0 1 0 0,-1 0 0 0 0,0 0-1 0 0,0 0 1 0 0,0-1-1 0 0,0 0 1 0 0,0 0 0 0 0,0-1-1 0 0,-1 1 1 0 0,0-1 0 0 0,0 0-1 0 0,0 0 1 0 0,0 0-1 0 0,0-1 1 0 0,-1 1 0 0 0,1-1-32 0 0,-4 4 1 0 0,116-103 167 0 0,-28 48-148 0 0,-87 55-19 0 0,-1 0 0 0 0,1 0 0 0 0,0 1 0 0 0,0-1 0 0 0,0 0 1 0 0,0 1-1 0 0,0-1 0 0 0,0 1 0 0 0,1-1 0 0 0,-1 1 0 0 0,0-1 0 0 0,0 1 1 0 0,0 0-1 0 0,0-1 0 0 0,1 1 0 0 0,-1 0 0 0 0,0 0 0 0 0,0 0 1 0 0,0 0-1 0 0,1 0 0 0 0,-1 0 0 0 0,0 0 0 0 0,0 0 0 0 0,0 1 1 0 0,1-1-1 0 0,-1 0 0 0 0,0 1 0 0 0,0-1 0 0 0,0 1 0 0 0,0-1 0 0 0,0 1 1 0 0,0 0-1 0 0,0-1 0 0 0,0 1 0 0 0,0 0 0 0 0,0 0 0 0 0,0 0 1 0 0,0 0-1 0 0,-1 0 0 0 0,1 0 0 0 0,0 0 0 0 0,-1 0 0 0 0,1 0 1 0 0,-1 0-1 0 0,1 0 0 0 0,-1 0 0 0 0,1 0 0 0 0,-1 0 0 0 0,0 0 0 0 0,1 1 1 0 0,-1-1-1 0 0,0 0 0 0 0,0 1-1 0 0,20 174 275 0 0,6-118-185 0 0,8-66-1815 0 0,-16-12-6086 0 0,-13 13 1861 0 0,-1 2-5505 0 0</inkml:trace>
  <inkml:trace contextRef="#ctx0" brushRef="#br0" timeOffset="951.18">1504 505 5433 0 0,'0'0'2871'0'0,"0"0"-461"0"0,0 0-164 0 0,0 0-145 0 0,0 0-337 0 0,0 0-406 0 0,0 0-436 0 0,0 0-343 0 0,0 0-213 0 0,0 0-152 0 0,-11 32-84 0 0,-33 97-58 0 0,38-81-44 0 0,10-44-50 0 0,20 9-1177 0 0,-14-13-1850 0 0,0-2-3614 0 0,-2-1-2898 0 0</inkml:trace>
  <inkml:trace contextRef="#ctx0" brushRef="#br0" timeOffset="1114.315">1419 206 20132 0 0,'0'0'1441'0'0,"0"0"-641"0"0,0 0-240 0 0,0 0-40 0 0,0 0-184 0 0,0 0-224 0 0,0 0-96 0 0,0 0-104 0 0,0 0-16 0 0,0 0 0 0 0,0 0-184 0 0,0 0-400 0 0,0 0-888 0 0,102 19-2465 0 0,-88-12-8866 0 0</inkml:trace>
</inkml:ink>
</file>

<file path=ppt/ink/ink10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4:44.0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177 132 10330 0 0,'0'0'1634'0'0,"0"0"-196"0"0,0 0 81 0 0,0 0 210 0 0,0 0 36 0 0,0 0-197 0 0,0 0-292 0 0,0 0-249 0 0,0 0-177 0 0,0 0-104 0 0,0 0-107 0 0,0 0-117 0 0,0 0-113 0 0,-6-8-106 0 0,-20-24-99 0 0,25 32-195 0 0,0-1 0 0 0,0 1 0 0 0,0 0 0 0 0,0-1 0 0 0,0 1-1 0 0,-1 0 1 0 0,1 0 0 0 0,0 0 0 0 0,0 0 0 0 0,0 0 0 0 0,-1 0 0 0 0,1 0 0 0 0,0 0 0 0 0,0 0 0 0 0,0 0 0 0 0,0 1 0 0 0,-1-1 0 0 0,1 0 0 0 0,0 1 0 0 0,0-1-1 0 0,0 1 1 0 0,0 0 0 0 0,0-1 0 0 0,0 1 0 0 0,0 0 0 0 0,0-1 0 0 0,0 1 0 0 0,0 0 0 0 0,1 0 0 0 0,-1 0 0 0 0,0 0 0 0 0,0 0 0 0 0,1 0 0 0 0,-1 0-1 0 0,1 0 1 0 0,-1 0 0 0 0,0 1-9 0 0,-4 4 38 0 0,-5 5-13 0 0,0 1 0 0 0,0 0-1 0 0,1 0 1 0 0,1 1 0 0 0,0 0 0 0 0,1 0-1 0 0,0 1 1 0 0,1 0 0 0 0,0 1 0 0 0,1-1 0 0 0,1 1-1 0 0,1 0 1 0 0,0 0 0 0 0,0 0 0 0 0,2 0 0 0 0,0 1-1 0 0,1 3-24 0 0,1-14 31 0 0,1 1-1 0 0,0-1 1 0 0,0 0-1 0 0,0 0 1 0 0,1 0-1 0 0,-1-1 0 0 0,1 1 1 0 0,0-1-1 0 0,1 1 1 0 0,-1-1-1 0 0,1 0 1 0 0,0 0-1 0 0,0-1 1 0 0,0 1-1 0 0,0-1 0 0 0,1 0 1 0 0,-1 0-1 0 0,1 0 1 0 0,0-1-1 0 0,0 0 1 0 0,0 0-1 0 0,0 0 1 0 0,0 0-1 0 0,0-1 0 0 0,1 0 1 0 0,-1 0-1 0 0,0 0 1 0 0,1 0-1 0 0,-1-1 1 0 0,1 0-1 0 0,-1 0 0 0 0,1-1 1 0 0,-1 0-1 0 0,0 0 1 0 0,1 0-1 0 0,-1 0 1 0 0,0-1-1 0 0,0 0 1 0 0,0 0-1 0 0,0 0 0 0 0,0-1 1 0 0,0 0-1 0 0,-1 1 1 0 0,1-2-1 0 0,-1 1 1 0 0,2-2-31 0 0,5-3 56 0 0,-1-2 1 0 0,1 1-1 0 0,-2-1 1 0 0,1-1-1 0 0,-1 0 0 0 0,-1 0 1 0 0,0 0-1 0 0,0-1 1 0 0,-1-1-1 0 0,-1 1 1 0 0,0-1-1 0 0,-1 0 1 0 0,0 0-1 0 0,-1-1 1 0 0,-1 1-1 0 0,0-1 0 0 0,-1 0 1 0 0,0 0-1 0 0,-1 0 1 0 0,0 0-1 0 0,-2 0 1 0 0,1 0-1 0 0,-2 0 1 0 0,0-2-57 0 0,0 8-30 0 0,-1 0-1 0 0,-1 0 1 0 0,1 0 0 0 0,-1 0 0 0 0,-1 0 0 0 0,1 1 0 0 0,-1 0 0 0 0,-1 0 0 0 0,1 0 0 0 0,-1 1 0 0 0,0-1-1 0 0,-1 1 1 0 0,1 1 0 0 0,-6-4 30 0 0,10 8-107 0 0,1 0 1 0 0,-1 0-1 0 0,1 0 0 0 0,-1 0 0 0 0,0 1 1 0 0,1-1-1 0 0,-1 1 0 0 0,0-1 0 0 0,0 1 1 0 0,1 0-1 0 0,-1 0 0 0 0,0 0 0 0 0,0 0 1 0 0,1 0-1 0 0,-1 0 0 0 0,0 0 0 0 0,0 0 1 0 0,1 1-1 0 0,-1-1 0 0 0,0 1 0 0 0,0-1 1 0 0,1 1-1 0 0,-1 0 0 0 0,1 0 0 0 0,-1-1 1 0 0,0 1-1 0 0,1 0 0 0 0,0 0 0 0 0,-1 1 1 0 0,1-1-1 0 0,0 0 0 0 0,-1 0 0 0 0,1 1 1 0 0,0 0 106 0 0,-10 15-4232 0 0,2 1-3531 0 0,6-9-4495 0 0</inkml:trace>
  <inkml:trace contextRef="#ctx0" brushRef="#br0" timeOffset="280.957">517 459 9842 0 0,'0'0'2649'0'0,"0"0"-529"0"0,0 0-177 0 0,0 0 27 0 0,0 0-86 0 0,0 0-211 0 0,0 0-297 0 0,0 0-294 0 0,0 0-210 0 0,0 0-135 0 0,0 0-135 0 0,0 0-104 0 0,0 0-76 0 0,2-6-53 0 0,26-161 1514 0 0,-16 142-1817 0 0,0 0 0 0 0,2 1 0 0 0,1 1 0 0 0,0 0 0 0 0,2 1 0 0 0,1 1 0 0 0,0 1 1 0 0,2 0-1 0 0,0 2 0 0 0,1 0 0 0 0,1 1 0 0 0,6-3-66 0 0,-27 20-22 0 0,0-1 0 0 0,-1 1 0 0 0,1 0 1 0 0,0-1-1 0 0,-1 1 0 0 0,1 0 1 0 0,0-1-1 0 0,-1 1 0 0 0,1 0 1 0 0,0 0-1 0 0,0 0 0 0 0,-1 0 0 0 0,1 0 1 0 0,0 0-1 0 0,0 0 0 0 0,0 0 1 0 0,-1 0-1 0 0,1 0 0 0 0,0 0 1 0 0,0 0-1 0 0,-1 0 0 0 0,1 1 0 0 0,0-1 1 0 0,-1 0-1 0 0,1 1 0 0 0,0-1 1 0 0,-1 0-1 0 0,1 1 0 0 0,0-1 0 0 0,-1 1 1 0 0,1-1-1 0 0,-1 1 0 0 0,1-1 1 0 0,-1 1-1 0 0,1 0 0 0 0,-1-1 1 0 0,1 1-1 0 0,-1 0 0 0 0,0-1 0 0 0,1 1 1 0 0,-1 0-1 0 0,0-1 0 0 0,1 1 1 0 0,-1 0-1 0 0,0 0 0 0 0,0-1 1 0 0,0 1-1 0 0,0 0 0 0 0,0 0 0 0 0,0-1 1 0 0,0 1-1 0 0,0 0 0 0 0,0 0 1 0 0,0-1-1 0 0,0 1 0 0 0,0 0 1 0 0,-1 0-1 0 0,1 0 22 0 0,2 22-3391 0 0,-2-9-3798 0 0,2-9-5334 0 0</inkml:trace>
</inkml:ink>
</file>

<file path=ppt/ink/ink10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4:42.3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49 163 10866 0 0,'0'0'1462'0'0,"0"0"-559"0"0,0 0-238 0 0,0 0 169 0 0,0 0 285 0 0,0 0 158 0 0,0 0-79 0 0,0 0-291 0 0,0 0-284 0 0,0 0-113 0 0,0 0 2 0 0,0 0 77 0 0,0 0 61 0 0,12 1 5 0 0,-9 0-636 0 0,9 1 237 0 0,1 0 0 0 0,0-1 0 0 0,0 0 1 0 0,0-1-1 0 0,0 0 0 0 0,0-1 0 0 0,0-1 0 0 0,-1 0 1 0 0,9-3-257 0 0,27-14 662 0 0,-2-3 0 0 0,0-2-1 0 0,40-27-661 0 0,-37 7 585 0 0,-59 96 177 0 0,-25 147-494 0 0,8 1 0 0 0,0 175-268 0 0,27-369 3 0 0,-35 361 133 0 0,19-256 478 0 0,-3-331-365 0 0,12 176-212 0 0,7 43-70 0 0,0 1-23 0 0,0 0-7 0 0,0 0-47 0 0,0 0-25 0 0,0 0-14 0 0,11 4-542 0 0,14 13-1766 0 0,-15-12-894 0 0,-1-2-3429 0 0,-5-2-5260 0 0</inkml:trace>
  <inkml:trace contextRef="#ctx0" brushRef="#br0" timeOffset="540.809">347 1138 0 0 0,'0'0'396'0'0,"0"0"280"0"0,0 0-38 0 0,0 0-129 0 0,0 0-153 0 0,0 0-114 0 0,0 0-104 0 0,0 0-108 0 0,0 0-56 0 0,-3 0-3 0 0,-8 0 36 0 0,8 0 7 0 0,3 0-18 0 0,0 0-84 0 0,0 0-168 0 0,0 0-200 0 0,0 0-175 0 0,0 0-186 0 0,1 0 227 0 0,0 0 481 0 0</inkml:trace>
  <inkml:trace contextRef="#ctx0" brushRef="#br0" timeOffset="842.151">347 1138 1688 0 0,'-34'22'1915'0'0,"27"-18"-260"0"0,7-4 19 0 0,0 0 84 0 0,0 0-47 0 0,0 0-191 0 0,0 0-266 0 0,0 0-218 0 0,0 0-134 0 0,0 0-34 0 0,0 0 9 0 0,0 0 14 0 0,-17-11 3769 0 0,12 4-4374 0 0,-1 1 1 0 0,1 0-1 0 0,-1 0 1 0 0,-1 0-1 0 0,1 1 1 0 0,-1 0-1 0 0,0 0 1 0 0,0 0-1 0 0,-1 1 1 0 0,1 1-1 0 0,-1-1 1 0 0,0 1-1 0 0,0 0 1 0 0,-1 0-287 0 0,2 1-22 0 0,0 1 0 0 0,0-1 1 0 0,-1 2-1 0 0,1-1 0 0 0,0 0 1 0 0,-1 1-1 0 0,1 1 0 0 0,0-1 0 0 0,-1 1 1 0 0,1 1-1 0 0,0-1 0 0 0,0 1 1 0 0,0 0-1 0 0,0 1 0 0 0,0-1 0 0 0,1 1 1 0 0,-1 1-1 0 0,1-1 0 0 0,0 1 1 0 0,0 1-1 0 0,0-1 0 0 0,0 1 1 0 0,1 0-1 0 0,-4 3 22 0 0,-3 14-2406 0 0,12-10-7712 0 0,0-8-1529 0 0</inkml:trace>
  <inkml:trace contextRef="#ctx0" brushRef="#br0" timeOffset="1347.07">82 726 4697 0 0,'0'0'1878'0'0,"0"0"-19"0"0,0 0 129 0 0,0 0 199 0 0,0 0-24 0 0,0 0-333 0 0,0 0-471 0 0,0 0-455 0 0,0 0-261 0 0,0 0-65 0 0,0 0 38 0 0,0 0 63 0 0,7-1 63 0 0,83-16 874 0 0,0-3 0 0 0,-2-4 0 0 0,13-9-1616 0 0,114-45 1378 0 0,-207 78-455 0 0,-16 16-830 0 0,4-6-81 0 0,0 0 0 0 0,1 1 1 0 0,1-1-1 0 0,-1 1 0 0 0,2 0 1 0 0,0 0-1 0 0,0 0 0 0 0,1 0 0 0 0,0 0 1 0 0,1 0-1 0 0,0 0 0 0 0,1-1 0 0 0,0 1 1 0 0,0 0-1 0 0,2 3-12 0 0,19 73 48 0 0,-23-85-45 0 0,0-2-61 0 0,0 0-64 0 0,0 0-116 0 0,1 11-4777 0 0,0-4-5373 0 0,3-3-2231 0 0</inkml:trace>
</inkml:ink>
</file>

<file path=ppt/ink/ink10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5:04.664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349 60 0 0 0,'0'0'455'0'0,"0"0"990"0"0,0 0 401 0 0,0 0 97 0 0,0 0-38 0 0,0 0-137 0 0,0 0-180 0 0,0 0-158 0 0,0 0-92 0 0,0 0-41 0 0,3-1-27 0 0,11-4-43 0 0,-11 4-78 0 0,-3 1-128 0 0,0 0-152 0 0,0-6 2855 0 0,-2-6-2790 0 0,-5 8-746 0 0,0 0-1 0 0,0 0 0 0 0,0 0 0 0 0,0 1 1 0 0,-1 0-1 0 0,1 0 0 0 0,-1 1 0 0 0,0-1 0 0 0,0 2 1 0 0,0-1-1 0 0,0 1 0 0 0,0 1 0 0 0,0 0 1 0 0,0 0-1 0 0,0 0 0 0 0,0 1 0 0 0,0 0 0 0 0,-4 1-187 0 0,-68 38 441 0 0,1 38 184 0 0,71-68-591 0 0,1 2 1 0 0,1-1-1 0 0,0 1 1 0 0,0 0-1 0 0,1 0 0 0 0,1 1 1 0 0,0-1-1 0 0,0 1 1 0 0,2 0-1 0 0,-1 0 0 0 0,2 0 1 0 0,0 0-1 0 0,0 0 1 0 0,1 1-1 0 0,1 3-34 0 0,-1-10 19 0 0,0-1 0 0 0,1 1 0 0 0,0 0 0 0 0,0 0 0 0 0,0-1-1 0 0,1 1 1 0 0,0 0 0 0 0,0-1 0 0 0,1 0 0 0 0,-1 1 0 0 0,2-1 0 0 0,-1 0 0 0 0,0 0 0 0 0,1-1 0 0 0,0 1-1 0 0,1-1 1 0 0,-1 0 0 0 0,1 0 0 0 0,0 0 0 0 0,0-1 0 0 0,1 0 0 0 0,-1 0 0 0 0,1 0 0 0 0,0 0-1 0 0,0-1 1 0 0,0 0 0 0 0,0 0 0 0 0,1-1 0 0 0,-1 0 0 0 0,4 1-19 0 0,144 1 488 0 0,-142-5-456 0 0,0-1-1 0 0,0 0 1 0 0,0 0-1 0 0,-1-1 1 0 0,1 0-1 0 0,0-1 1 0 0,-1-1-1 0 0,0 0 1 0 0,9-6-32 0 0,-17 9 13 0 0,-1-1 0 0 0,0 0 0 0 0,0 0-1 0 0,-1 0 1 0 0,1 0 0 0 0,-1-1 0 0 0,1 1 0 0 0,-1 0 0 0 0,0 0 0 0 0,0-1-1 0 0,0 1 1 0 0,-1-1 0 0 0,1 1 0 0 0,-1-1 0 0 0,0 1 0 0 0,0-1 0 0 0,0 1-1 0 0,0-1 1 0 0,-1 1 0 0 0,0-1 0 0 0,1 1 0 0 0,-1-1 0 0 0,0 1 0 0 0,-1 0-1 0 0,1 0 1 0 0,0-1 0 0 0,-1 1 0 0 0,0 0 0 0 0,0 0 0 0 0,0 0 0 0 0,0 1-1 0 0,0-1 1 0 0,-1 0 0 0 0,1 1 0 0 0,-1-1 0 0 0,-1 0-13 0 0,-64-53-3 0 0,62 52-4 0 0,-1 0-1 0 0,0 0 1 0 0,-1 0 0 0 0,1 1-1 0 0,0 0 1 0 0,-1 0-1 0 0,0 1 1 0 0,0 0 0 0 0,0 1-1 0 0,0 0 1 0 0,0 0 0 0 0,0 0-1 0 0,0 1 8 0 0,292-10 430 0 0,-234 5-270 0 0,-36 4-71 0 0,-24-1-1323 0 0,3 1-1201 0 0,2-1-7292 0 0,4 1-3507 0 0</inkml:trace>
</inkml:ink>
</file>

<file path=ppt/ink/ink10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5:14.4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6913 0 0,'0'0'4372'0'0,"0"0"-2002"0"0,0 0-852 0 0,0 0-103 0 0,0 0 40 0 0,0 0-89 0 0,0 0-217 0 0,0 0-338 0 0,0 0-290 0 0,0 0-118 0 0,0 0 24 0 0,6 1 66 0 0,28 4 527 0 0,0-2 1 0 0,0-1-1 0 0,0-2 1 0 0,1-1-1 0 0,0-2-1020 0 0,61-1 890 0 0,166 8 297 0 0,-250-10-2462 0 0,-29 13-6507 0 0,7 2-1324 0 0,9-8 7513 0 0,-2 3-9043 0 0</inkml:trace>
</inkml:ink>
</file>

<file path=ppt/ink/ink10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5:15.0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30 2208 0 0,'0'0'2905'0'0,"0"0"-659"0"0,0 0-108 0 0,0 0 22 0 0,0 0-122 0 0,0 0-328 0 0,0 0-411 0 0,0 0-383 0 0,0 0-239 0 0,0 0-83 0 0,0 0-9 0 0,0 0 38 0 0,0 12 1915 0 0,0-9 2668 0 0,34 4-3245 0 0,237-18-153 0 0,135-11-1020 0 0,-439 14-2255 0 0,20 3-2165 0 0,3 1-3347 0 0,7 3-6005 0 0</inkml:trace>
</inkml:ink>
</file>

<file path=ppt/ink/ink10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6:59.9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409 11 0 0 0,'0'0'444'0'0,"0"0"540"0"0,0 0 495 0 0,0 0 400 0 0,0 0 150 0 0,0 0-127 0 0,0 0-261 0 0,0 0-284 0 0,0 0-208 0 0,0 0-147 0 0,3-1-76 0 0,27-6 4217 0 0,24 6-2914 0 0,4 0-1301 0 0,27 0 985 0 0,-130 24-288 0 0,-319 171-898 0 0,298-146-398 0 0,103-18 16 0 0,121-9 177 0 0,-140-19-458 0 0,154 27 198 0 0,-136-15-261 0 0,-76 30 571 0 0,-109 64-271 0 0,-109 86-216 0 0,137-87-39 0 0,104-81 24 0 0,20-23-37 0 0,1 0 0 0 0,-1-1 0 0 0,1 1-1 0 0,0-1 1 0 0,0 0 0 0 0,0 0 0 0 0,0 0-1 0 0,0 0 1 0 0,0-1 0 0 0,0 0 0 0 0,1 0-1 0 0,-1 0 1 0 0,0 0 0 0 0,1-1 0 0 0,3 1-33 0 0,0 0 42 0 0,163 0 583 0 0,145-23-93 0 0,-268 15-406 0 0,-48 7-116 0 0,0 0-3 0 0,0 0-7 0 0,0 0 13 0 0,0 0-15 0 0,0 0-2 0 0,0 0 12 0 0,0 0-10 0 0,0 0 8 0 0,0 0 3 0 0,0 0 4 0 0,0 0-10 0 0,0 0-24 0 0,0 0 6 0 0,3-12-4891 0 0,5 8-1268 0 0,-4 1 1443 0 0,3 0-7845 0 0</inkml:trace>
</inkml:ink>
</file>

<file path=ppt/ink/ink10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7:00.5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93 671 12411 0 0,'0'0'2347'0'0,"0"0"-1098"0"0,0 0-595 0 0,0 0-79 0 0,0 0 160 0 0,0 0 194 0 0,0 0 39 0 0,0 0-154 0 0,0 0-207 0 0,0 0-195 0 0,0 0-103 0 0,0 0-33 0 0,0 0-24 0 0,-5 24 18 0 0,-27 122 284 0 0,-6 60 889 0 0,21-64-768 0 0,17-141-587 0 0,0-2 1891 0 0,76-216-169 0 0,-55 152-1744 0 0,2 0 0 0 0,3 2 0 0 0,3 0 1 0 0,3 2-1 0 0,31-44-66 0 0,-41 76 69 0 0,-21 28-48 0 0,40 53 26 0 0,-8 25 142 0 0,-8-8-254 0 0,-25-68-51 0 0,0 0-435 0 0,0 0 2167 0 0,0 0-3382 0 0,0-1-3196 0 0,0 0-4451 0 0,2 0-3112 0 0</inkml:trace>
  <inkml:trace contextRef="#ctx0" brushRef="#br0" timeOffset="808.292">833 384 10898 0 0,'0'0'1431'0'0,"0"0"-249"0"0,0 0 34 0 0,0 0 254 0 0,0 0 165 0 0,0 0-94 0 0,0 0-268 0 0,0 0-345 0 0,0 0-280 0 0,0 0-182 0 0,0 0-97 0 0,0 0-62 0 0,0 0-19 0 0,2-3-7 0 0,5 0 193 0 0,-25 29-55 0 0,-1 2-120 0 0,-64 112 630 0 0,74-125-724 0 0,14-21 556 0 0,57-80-275 0 0,-33 23-327 0 0,-29 63-151 0 0,0 0-22 0 0,0 0-19 0 0,0 0-30 0 0,-9 10-426 0 0,-14 24-2960 0 0,18-23-1671 0 0,1-4-5607 0 0</inkml:trace>
  <inkml:trace contextRef="#ctx0" brushRef="#br0" timeOffset="1276.953">443 1212 13107 0 0,'0'0'1576'0'0,"0"0"-392"0"0,0 0-98 0 0,0 0 126 0 0,0 0 78 0 0,0 0-115 0 0,0 0-255 0 0,0 0-260 0 0,0 0-160 0 0,0 0-64 0 0,0 0-57 0 0,0 0-48 0 0,0 0-35 0 0,-6 21-32 0 0,-17 64-37 0 0,17-21 209 0 0,14-61-5692 0 0,-3-6-4861 0 0,-4 3 411 0 0</inkml:trace>
  <inkml:trace contextRef="#ctx0" brushRef="#br0" timeOffset="1643.37">599 943 6953 0 0,'0'0'3042'0'0,"0"0"-1088"0"0,0 0-412 0 0,0 0-40 0 0,0 0-41 0 0,0 0-143 0 0,0 0-153 0 0,0 0-166 0 0,0 0-199 0 0,0 0-171 0 0,0 0-152 0 0,0 0-142 0 0,-8 4-81 0 0,-24 11-37 0 0,24-12-32 0 0,8-3-22 0 0,0 0-17 0 0,0 0-30 0 0,0 0-20 0 0,0 0-16 0 0,6-5 223 0 0,7-8-199 0 0,-18 13 1128 0 0,-36 18 31 0 0,50-31-2258 0 0,-4 3-1347 0 0,1 5-3944 0 0,-2 4-5338 0 0</inkml:trace>
  <inkml:trace contextRef="#ctx0" brushRef="#br0" timeOffset="2321.482">3 259 2361 0 0,'0'0'1385'0'0,"0"0"46"0"0,0 0 345 0 0,0 0 352 0 0,0 0 143 0 0,0 0-72 0 0,0 0-264 0 0,0 0-267 0 0,0 0-198 0 0,0 0-131 0 0,0 0-112 0 0,0 0-127 0 0,0 0-124 0 0,-1-3-150 0 0,1 2-725 0 0,0 0 1 0 0,1 0-1 0 0,-1 0 1 0 0,0 1 0 0 0,0-1-1 0 0,0 0 1 0 0,0 0-1 0 0,1 1 1 0 0,-1-1-1 0 0,0 0 1 0 0,1 0-1 0 0,-1 1 1 0 0,1-1 0 0 0,-1 0-1 0 0,1 1 1 0 0,-1-1-1 0 0,1 1 1 0 0,-1-1-1 0 0,1 1 1 0 0,-1-1-1 0 0,1 1 1 0 0,0-1-1 0 0,-1 1 1 0 0,1-1 0 0 0,0 1-1 0 0,0 0 1 0 0,-1-1-1 0 0,1 1 1 0 0,0 0-1 0 0,0 0 1 0 0,-1 0-1 0 0,1-1 1 0 0,0 1 0 0 0,0 0-1 0 0,-1 0 1 0 0,1 0-1 0 0,0 0 1 0 0,0 0-1 0 0,0 1 1 0 0,-1-1-1 0 0,1 0 1 0 0,0 0-1 0 0,0 0 1 0 0,-1 1 0 0 0,1-1-1 0 0,0 0 1 0 0,0 1-102 0 0,9-1-475 0 0,271-4 2369 0 0,-287-14-1297 0 0,-104-188-1484 0 0,108 200-954 0 0,3 1-6920 0 0,2 5-3806 0 0</inkml:trace>
</inkml:ink>
</file>

<file path=ppt/ink/ink10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7:04.4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 1 7658 0 0,'0'0'2405'0'0,"0"0"-657"0"0,0 0-311 0 0,0 0-13 0 0,0 0-2 0 0,0 0-159 0 0,0 0-255 0 0,0 0-232 0 0,0 0-175 0 0,0 0-97 0 0,0 0-48 0 0,0 0-41 0 0,0 0-41 0 0,-7 23-18 0 0,-22 72-30 0 0,22-22 734 0 0,25-98-6197 0 0,-13 17-239 0 0,0 1-5672 0 0</inkml:trace>
</inkml:ink>
</file>

<file path=ppt/ink/ink10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7:04.7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57 1 4681 0 0,'0'0'3453'0'0,"0"0"-1138"0"0,0 0-405 0 0,0 0-21 0 0,0 0-52 0 0,0 0-241 0 0,0 0-304 0 0,0 0-309 0 0,0 0-241 0 0,0 0-162 0 0,0 0-101 0 0,0 0-86 0 0,0 0-49 0 0,-10 9-45 0 0,-27 32-59 0 0,27-21 659 0 0,33-35-253 0 0,-21 14-667 0 0,24-26 360 0 0,-28 22-5380 0 0,2 5-2163 0 0,0 0-4791 0 0</inkml:trace>
</inkml:ink>
</file>

<file path=ppt/ink/ink1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16:17.8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20337 733 464 0 0,'0'0'1399'0'0,"0"0"-72"0"0,0 0 267 0 0,0 0 287 0 0,0 0 71 0 0,0 0-116 0 0,0 0-265 0 0,0 0-208 0 0,0 0-115 0 0,0 0-77 0 0,0 0-17 0 0,0 0-62 0 0,0 0-88 0 0,-1-8-88 0 0,-2-24-120 0 0,-30 21 2312 0 0,30 11-2863 0 0,-8 2-127 0 0,1 0-1 0 0,-1 0 1 0 0,0 1-1 0 0,1 1 1 0 0,0 0 0 0 0,0 0-1 0 0,0 1 1 0 0,1 1-1 0 0,-1-1 1 0 0,1 1-1 0 0,1 1 1 0 0,-1 0 0 0 0,1 0-1 0 0,0 1 1 0 0,1-1-1 0 0,-1 2 1 0 0,2-1-1 0 0,-1 1 1 0 0,-3 7-118 0 0,4-5 20 0 0,0 1 0 0 0,1-1 0 0 0,1 1 0 0 0,-1 0 0 0 0,2 1 1 0 0,0-1-1 0 0,1 0 0 0 0,0 1 0 0 0,0-1 0 0 0,2 1 0 0 0,-1 0 0 0 0,2-1 0 0 0,0 1 0 0 0,1 5-20 0 0,-1-14 35 0 0,0 0-1 0 0,0 0 1 0 0,0 0-1 0 0,0-1 0 0 0,1 1 1 0 0,0-1-1 0 0,0 1 1 0 0,0-1-1 0 0,0 1 0 0 0,1-1 1 0 0,-1 0-1 0 0,1 0 0 0 0,-1 0 1 0 0,1-1-1 0 0,0 1 1 0 0,0-1-1 0 0,1 1 0 0 0,-1-1 1 0 0,0 0-1 0 0,1 0 1 0 0,-1 0-1 0 0,1-1 0 0 0,0 1 1 0 0,0-1-1 0 0,-1 0 1 0 0,1 0-1 0 0,0 0 0 0 0,0-1 1 0 0,0 1-1 0 0,0-1 1 0 0,0 0-1 0 0,0 0 0 0 0,0-1 1 0 0,0 1-1 0 0,0-1 1 0 0,0 0-1 0 0,0 0 0 0 0,-1 0 1 0 0,1 0-1 0 0,0 0 1 0 0,-1-1-1 0 0,1 0 0 0 0,0 0-34 0 0,20-13 149 0 0,0-2 0 0 0,-1 0-1 0 0,-1-1 1 0 0,-1-1 0 0 0,-1-1 0 0 0,-1-1-1 0 0,0-1 1 0 0,-2 0 0 0 0,0-2-1 0 0,-2 0 1 0 0,0 0 0 0 0,5-16-149 0 0,13-23 133 0 0,-21 100-146 0 0,-10-22 8 0 0,1-1 1 0 0,1 0-1 0 0,-1 1 1 0 0,2-1-1 0 0,0-1 1 0 0,1 1-1 0 0,1-1 1 0 0,-1 0-1 0 0,2 0 1 0 0,0-1 0 0 0,1 0-1 0 0,0 0 1 0 0,0-1-1 0 0,1-1 1 0 0,1 1-1 0 0,0-1 1 0 0,0-1-1 0 0,1 0 1 0 0,0-1-1 0 0,1 0 1 0 0,0-1-1 0 0,0 0 1 0 0,0-1-1 0 0,1-1 1 0 0,0 0-1 0 0,0-1 1 0 0,0 0-1 0 0,1-1 5 0 0,69-5-2042 0 0,-48-7-8132 0 0,-25 8-2687 0 0</inkml:trace>
  <inkml:trace contextRef="#ctx0" brushRef="#br0" timeOffset="24531.638">19930 2184 7362 0 0,'0'0'2212'0'0,"0"0"-252"0"0,0 0-98 0 0,0 0 12 0 0,0 0-80 0 0,0 0-199 0 0,0 0-248 0 0,0 0-272 0 0,0 0-253 0 0,0 0-179 0 0,0 0-115 0 0,-11 0 711 0 0,8 63 248 0 0,1-52-1410 0 0,1 0 0 0 0,-1 1 0 0 0,2-1 0 0 0,-1 0-1 0 0,2 1 1 0 0,0-1 0 0 0,0 0 0 0 0,1 1 0 0 0,0-1 0 0 0,1 0 0 0 0,0 0-1 0 0,0-1 1 0 0,2 1 0 0 0,-1-1 0 0 0,1 1 0 0 0,1-1 0 0 0,0-1 0 0 0,0 1 0 0 0,5 5-77 0 0,-8-13 34 0 0,0 0 0 0 0,-1 0 0 0 0,1 0 0 0 0,0 0 0 0 0,0 0 0 0 0,0 0 1 0 0,1-1-1 0 0,-1 0 0 0 0,0 1 0 0 0,1-1 0 0 0,-1-1 0 0 0,0 1 0 0 0,1 0 1 0 0,-1-1-1 0 0,1 1 0 0 0,-1-1 0 0 0,1 0 0 0 0,-1 0 0 0 0,1-1 0 0 0,-1 1 1 0 0,1-1-1 0 0,-1 0 0 0 0,1 0 0 0 0,-1 0 0 0 0,0 0 0 0 0,0 0 0 0 0,3-2-34 0 0,81-54 603 0 0,83-119-166 0 0,-122 142-398 0 0,-33 71-87 0 0,-7-15 82 0 0,-6-15-33 0 0,0 0 0 0 0,0 0 0 0 0,0-1 0 0 0,1 1 0 0 0,0-1 1 0 0,1 1-1 0 0,-1-1 0 0 0,1 0 0 0 0,0 0 0 0 0,1 0 1 0 0,0-1-1 0 0,-1 1 0 0 0,2-1 0 0 0,-1-1 0 0 0,1 1 1 0 0,-1-1-1 0 0,1 1 0 0 0,0-2 0 0 0,1 1 0 0 0,6 2-1 0 0,-8-4 12 0 0,0-1 0 0 0,0 0 0 0 0,0 0 0 0 0,0 0 0 0 0,0 0 0 0 0,0-1-1 0 0,1 0 1 0 0,-1 0 0 0 0,0 0 0 0 0,0-1 0 0 0,1 0 0 0 0,-1 0 0 0 0,0 0 0 0 0,0-1-1 0 0,0 1 1 0 0,0-1 0 0 0,-1-1 0 0 0,1 1 0 0 0,0 0 0 0 0,-1-1 0 0 0,5-3-12 0 0,-2 1 30 0 0,0 1 0 0 0,0-2 1 0 0,0 1-1 0 0,-1-1 1 0 0,0 0-1 0 0,0 0 1 0 0,0 0-1 0 0,-1-1 0 0 0,0 0 1 0 0,0 0-1 0 0,0 0 1 0 0,-1-1-1 0 0,0 0 1 0 0,-1 0-1 0 0,0 0 0 0 0,0 0 1 0 0,-1 0-1 0 0,0 0 1 0 0,0-1-1 0 0,-1 1 0 0 0,1-7-30 0 0,-4-18-242 0 0,1-13-729 0 0,4 17-9594 0 0,-2 24-1550 0 0</inkml:trace>
  <inkml:trace contextRef="#ctx0" brushRef="#br0" timeOffset="25148.011">20985 1521 14731 0 0,'0'0'1366'0'0,"0"0"-287"0"0,0 0 16 0 0,0 0 186 0 0,0 0 39 0 0,0 0-106 0 0,0 0-188 0 0,0 0-238 0 0,0 0-165 0 0,0 0-106 0 0,0 0-49 0 0,0 0-40 0 0,0 0 0 0 0,1 6-25 0 0,4 28 72 0 0,-2-1 0 0 0,-2 1 0 0 0,-1 0 0 0 0,-1 0 0 0 0,-3 8-475 0 0,-1 70 388 0 0,-1 402 44 0 0,24-544-417 0 0,86-75-26 0 0,-3 27-11 0 0,-99 79 22 0 0,-1 0 0 0 0,1 1 0 0 0,0-1 0 0 0,0 0 0 0 0,-1 0 0 0 0,1 1 0 0 0,-1-1 0 0 0,1 1 0 0 0,-1-1 0 0 0,0 1 0 0 0,0-1 0 0 0,0 1 0 0 0,1 0 0 0 0,-1 0 0 0 0,-1 0 0 0 0,1-1 0 0 0,0 1 0 0 0,0 0 0 0 0,-1 0 0 0 0,1 0 0 0 0,-1 0 0 0 0,0 0 0 0 0,0 0 1 0 0,1 1-1 0 0,-1-1 0 0 0,0 0 0 0 0,-1 0 0 0 0,1 0 0 0 0,0 0 0 0 0,-1 0 0 0 0,1 0 0 0 0,-1 0 0 0 0,1 0 0 0 0,-1 0 0 0 0,0 0 0 0 0,0 0 0 0 0,0 9 31 0 0,1 224-5 0 0,0-234-47 0 0,13-12-1646 0 0,-9 3 652 0 0,7-16-3617 0 0,-7 9-5058 0 0,-3 7-2359 0 0</inkml:trace>
  <inkml:trace contextRef="#ctx0" brushRef="#br0" timeOffset="25608.657">21416 2294 8074 0 0,'0'0'2584'0'0,"0"0"-829"0"0,0 0-173 0 0,0 0 96 0 0,0 0-17 0 0,0 0-152 0 0,0 0-202 0 0,0 0-215 0 0,0 0-161 0 0,0 0-112 0 0,0 0-119 0 0,0 0-99 0 0,0 0-59 0 0,29 5-58 0 0,91 11-45 0 0,-65-22 285 0 0,-48 2-653 0 0,0-1 0 0 0,-1 1 0 0 0,1-1 0 0 0,-1 0 0 0 0,0 0 0 0 0,0-1 0 0 0,-1 0 0 0 0,1 0 0 0 0,-1 0 0 0 0,-1-1 0 0 0,1 1 0 0 0,-1-1 0 0 0,0 0 0 0 0,-1-1 0 0 0,0 1 0 0 0,0-1 0 0 0,0 1 0 0 0,-1-1 0 0 0,0 0 0 0 0,-1 0 0 0 0,1 0 0 0 0,-2 0 0 0 0,1 0 0 0 0,-1 0 0 0 0,-1-7-71 0 0,0 13 0 0 0,-1-1 1 0 0,1 0-1 0 0,-1 0 1 0 0,0 1-1 0 0,0-1 1 0 0,0 1-1 0 0,0-1 1 0 0,-1 1 0 0 0,1 0-1 0 0,0 0 1 0 0,-1 0-1 0 0,0 0 1 0 0,1 0-1 0 0,-1 1 1 0 0,0-1-1 0 0,0 1 1 0 0,0 0-1 0 0,0 0 1 0 0,0 0 0 0 0,0 0-1 0 0,-1 0 1 0 0,1 1-1 0 0,0-1 1 0 0,0 1-1 0 0,0 0 1 0 0,-1 0-1 0 0,1 0 1 0 0,0 1-1 0 0,0-1 1 0 0,0 1-1 0 0,0-1 1 0 0,-1 1 0 0 0,1 0-1 0 0,0 1 1 0 0,0-1-1 0 0,0 0 1 0 0,0 1-1 0 0,-10 6-3 0 0,2 0-1 0 0,-1 1 1 0 0,1 0 0 0 0,0 1 0 0 0,1 0 0 0 0,0 1 0 0 0,1 0 0 0 0,0 0-1 0 0,1 1 1 0 0,0 0 0 0 0,0 0 0 0 0,2 1 0 0 0,0 0 0 0 0,-2 6 3 0 0,6-15 0 0 0,0 0 0 0 0,0 0 0 0 0,0 0 0 0 0,1 1 0 0 0,0-1 0 0 0,0 0 1 0 0,0 0-1 0 0,0 1 0 0 0,1-1 0 0 0,-1 1 0 0 0,1-1 0 0 0,0 0 0 0 0,0 1 1 0 0,1-1-1 0 0,0 1 0 0 0,-1-1 0 0 0,2 0 0 0 0,-1 0 0 0 0,0 1 0 0 0,1-1 0 0 0,0 0 1 0 0,0 0-1 0 0,0 0 0 0 0,0-1 0 0 0,0 1 0 0 0,1 0 0 0 0,0-1 0 0 0,0 0 1 0 0,0 1-1 0 0,0-1 0 0 0,0 0 0 0 0,1-1 0 0 0,-1 1 0 0 0,1-1 0 0 0,0 1 0 0 0,0-1 1 0 0,-1 0-1 0 0,2 0 0 0 0,-1-1 0 0 0,2 1 0 0 0,13 2-16 0 0,0-2-1 0 0,0 0 0 0 0,-1-1 1 0 0,1 0-1 0 0,0-2 1 0 0,0-1-1 0 0,0 0 1 0 0,3-2 16 0 0,50-15-4992 0 0,-66 17 3507 0 0,-2 1-1271 0 0,1 0-3525 0 0,0-2-5447 0 0</inkml:trace>
  <inkml:trace contextRef="#ctx0" brushRef="#br0" timeOffset="25974.449">21940 2372 3649 0 0,'0'0'2136'0'0,"0"0"81"0"0,0 0 73 0 0,0 0-63 0 0,0 0-279 0 0,0 0-361 0 0,0 0-319 0 0,0 0-239 0 0,0 0-141 0 0,0 0-84 0 0,0 0-59 0 0,0 0-40 0 0,0 0-4 0 0,2 11 23 0 0,2 36 20 0 0,1-54 2378 0 0,16-45-2023 0 0,-15 33-1062 0 0,5-16 168 0 0,0 0 0 0 0,3 0-1 0 0,0 2 1 0 0,3-1 0 0 0,0 2-1 0 0,2 0 1 0 0,13-14-205 0 0,-25 37-11 0 0,36-23-175 0 0,-41 66-437 0 0,-5 5-2298 0 0,1-25-687 0 0,0-2-3359 0 0,2-8-4877 0 0</inkml:trace>
  <inkml:trace contextRef="#ctx0" brushRef="#br0" timeOffset="26407.033">22261 2269 1520 0 0,'0'0'2462'0'0,"0"0"101"0"0,0 0 65 0 0,0 0-121 0 0,0 0-263 0 0,0 0-249 0 0,0 0-256 0 0,0 0-236 0 0,0 0-181 0 0,0 0-187 0 0,0 0-164 0 0,0 0-139 0 0,32-2-112 0 0,97-4-124 0 0,-72-8 362 0 0,-49 11-855 0 0,-1 0 1 0 0,0 0-1 0 0,0 0 0 0 0,0-1 1 0 0,-1 0-1 0 0,1-1 0 0 0,-1 1 1 0 0,0-1-1 0 0,0 0 1 0 0,-1-1-1 0 0,1 1 0 0 0,-1-1 1 0 0,-1 0-1 0 0,1 0 1 0 0,-1-1-1 0 0,0 0 0 0 0,0 1 1 0 0,-1-1-1 0 0,0 0 0 0 0,0-1 1 0 0,0 1-1 0 0,-1 0 1 0 0,-1-1-1 0 0,1 0 0 0 0,-1 0-103 0 0,-1 5 2 0 0,1 1 0 0 0,-1 0 0 0 0,0-1 0 0 0,0 1 0 0 0,-1 0 0 0 0,1-1 0 0 0,0 1 0 0 0,-1 0 0 0 0,1 0 0 0 0,-1-1-1 0 0,0 1 1 0 0,0 0 0 0 0,0 0 0 0 0,0 0 0 0 0,0 0 0 0 0,0 0 0 0 0,-1 0 0 0 0,1 0 0 0 0,-1 0 0 0 0,1 1 0 0 0,-1-1-1 0 0,0 0 1 0 0,1 1 0 0 0,-1-1 0 0 0,0 1 0 0 0,0 0 0 0 0,0 0 0 0 0,0 0 0 0 0,0 0 0 0 0,-1 0 0 0 0,1 0 0 0 0,0 0 0 0 0,0 1-1 0 0,-1-1 1 0 0,1 1 0 0 0,0 0 0 0 0,-1-1 0 0 0,1 1 0 0 0,-2 0-2 0 0,-6 0-6 0 0,0 0 1 0 0,0 1-1 0 0,1 0 1 0 0,-1 0-1 0 0,0 1 1 0 0,1 0-1 0 0,-1 1 0 0 0,1 0 1 0 0,0 0-1 0 0,-1 1 1 0 0,2 1-1 0 0,-1-1 0 0 0,0 1 1 0 0,1 1-1 0 0,0-1 1 0 0,0 2-1 0 0,1-1 1 0 0,0 1-1 0 0,0 0 0 0 0,0 0 1 0 0,1 1-1 0 0,0 0 1 0 0,1 0-1 0 0,-1 0 0 0 0,2 1 1 0 0,-1 0-1 0 0,1 0 1 0 0,0 0-1 0 0,1 0 0 0 0,0 1 1 0 0,1-1-1 0 0,0 1 1 0 0,0-1-1 0 0,1 1 1 0 0,0 0-1 0 0,1 0 0 0 0,0 1 6 0 0,3-3 14 0 0,1 1-1 0 0,0-1 0 0 0,0 0 0 0 0,1 0 0 0 0,-1 0 0 0 0,2-1 1 0 0,-1 0-1 0 0,1 0 0 0 0,0 0 0 0 0,1-1 0 0 0,0 0 1 0 0,0 0-1 0 0,0 0 0 0 0,0-1 0 0 0,1 0 0 0 0,3 1-13 0 0,-10-5 4 0 0,32 19 220 0 0,2-1 1 0 0,0-1-1 0 0,0-2 0 0 0,31 9-224 0 0,0 1 175 0 0,-54-22-440 0 0,-1 0 0 0 0,0 0 0 0 0,1-2-1 0 0,-1 1 1 0 0,1-2 0 0 0,0 1-1 0 0,0-2 1 0 0,0 1 0 0 0,0-2 0 0 0,3 0 265 0 0,-7-2-4187 0 0,-1-1-6293 0 0</inkml:trace>
  <inkml:trace contextRef="#ctx0" brushRef="#br0" timeOffset="-9049.15">13750 262 688 0 0,'0'0'1132'0'0,"0"0"-51"0"0,0 0 275 0 0,0 0 376 0 0,0 0 313 0 0,0 0 63 0 0,0 0-142 0 0,0 0-218 0 0,0 0-207 0 0,0 0-186 0 0,0 0-163 0 0,0 0-131 0 0,0 0-123 0 0,0-2-89 0 0,1 49 4758 0 0,10 59-4063 0 0,1 19-1274 0 0,-14 191 75 0 0,-27-164-224 0 0,22-113-1102 0 0,37-87-2083 0 0,-17 29-582 0 0,-2 0-4159 0 0,-7 11-3682 0 0</inkml:trace>
  <inkml:trace contextRef="#ctx0" brushRef="#br0" timeOffset="-8398.093">14078 722 12507 0 0,'0'0'1851'0'0,"0"0"-511"0"0,0 0-140 0 0,0 0 82 0 0,0 0 7 0 0,0 0-114 0 0,0 0-277 0 0,0 0-231 0 0,0 0-131 0 0,0 0-80 0 0,0 0-76 0 0,0 0-84 0 0,-16 17-61 0 0,-96 106 166 0 0,104-114-378 0 0,1 0-1 0 0,0 1 1 0 0,1 0 0 0 0,0 1-1 0 0,1-1 1 0 0,0 1-1 0 0,1 0 1 0 0,0 0-1 0 0,0 1 1 0 0,1-1 0 0 0,1 1-1 0 0,0 0 1 0 0,1 0-1 0 0,0 3-22 0 0,0-12 2 0 0,1 0 0 0 0,-1-1 0 0 0,1 1-1 0 0,0 0 1 0 0,0 0 0 0 0,1 0 0 0 0,-1 0-1 0 0,0 0 1 0 0,1-1 0 0 0,0 1 0 0 0,-1 0-1 0 0,1 0 1 0 0,0-1 0 0 0,1 1 0 0 0,-1-1-1 0 0,0 1 1 0 0,1-1 0 0 0,0 1 0 0 0,-1-1-1 0 0,1 0 1 0 0,0 0 0 0 0,0 0 0 0 0,0 0-1 0 0,0 0 1 0 0,1 0 0 0 0,-1 0 0 0 0,0-1-1 0 0,1 1 1 0 0,-1-1 0 0 0,1 0 0 0 0,-1 0-1 0 0,3 1-1 0 0,5 1 79 0 0,1-1 0 0 0,-1 0 0 0 0,0-1 0 0 0,1 0-1 0 0,-1-1 1 0 0,1 0 0 0 0,-1 0 0 0 0,1-1 0 0 0,-1-1-1 0 0,0 1 1 0 0,0-2 0 0 0,1 1 0 0 0,-2-2 0 0 0,1 1 0 0 0,0-1-1 0 0,-1-1 1 0 0,1 0 0 0 0,-1 0 0 0 0,0 0 0 0 0,7-8-79 0 0,8-7 139 0 0,-1-1 1 0 0,-1-1 0 0 0,-1-1-1 0 0,-1-1 1 0 0,-1-1 0 0 0,-1-1 0 0 0,-2 0-1 0 0,0-1 1 0 0,-2-1 0 0 0,-1-1-1 0 0,-1 0 1 0 0,4-17-140 0 0,25-113 47 0 0,-34 126-82 0 0,-1-1 1 0 0,-2 1-1 0 0,-2-1 0 0 0,0 0 0 0 0,-3 0 1 0 0,-1-9 34 0 0,0 30-23 0 0,-1-1 1 0 0,0 1 0 0 0,-1 0 0 0 0,-1 1-1 0 0,1-1 1 0 0,-2 1 0 0 0,0-1 0 0 0,-1 2-1 0 0,0-1 1 0 0,0 1 0 0 0,-1 0 0 0 0,-8-8 22 0 0,12 14-6 0 0,0 0 1 0 0,-1 0 0 0 0,0 1 0 0 0,0-1-1 0 0,-1 1 1 0 0,1 0 0 0 0,-1 0 0 0 0,0 1 0 0 0,0 0-1 0 0,0 0 1 0 0,0 0 0 0 0,-1 1 0 0 0,1 0-1 0 0,0 0 1 0 0,-1 0 0 0 0,0 1 0 0 0,0 0 0 0 0,1 1-1 0 0,-1-1 1 0 0,0 1 0 0 0,0 0 0 0 0,1 1 0 0 0,-1 0-1 0 0,0 0 1 0 0,1 0 0 0 0,-4 2 5 0 0,-2 4 1 0 0,0 0 1 0 0,1 1 0 0 0,0 0-1 0 0,1 0 1 0 0,-1 2-1 0 0,2-1 1 0 0,-1 1-1 0 0,1 1 1 0 0,1-1 0 0 0,0 1-1 0 0,0 1 1 0 0,2 0-1 0 0,-1 0 1 0 0,1 0 0 0 0,1 1-1 0 0,0-1 1 0 0,1 1-1 0 0,0 1 1 0 0,1-1-1 0 0,0 0 1 0 0,2 1 0 0 0,-1 6-2 0 0,0 0 20 0 0,0 0 1 0 0,2 0-1 0 0,0 0 1 0 0,2 0 0 0 0,0-1-1 0 0,1 1 1 0 0,1 0-1 0 0,0-1 1 0 0,8 19-21 0 0,7 0 140 0 0,1-1 1 0 0,2 0-1 0 0,2-2 0 0 0,1-1 1 0 0,2 0-1 0 0,1-2 0 0 0,1-2 1 0 0,2 0-1 0 0,0-2 1 0 0,3-1-1 0 0,0-2 0 0 0,31 17-140 0 0,117 46 434 0 0,-169-81-604 0 0,-24-9-438 0 0,-22-6-7425 0 0,29 7-2882 0 0</inkml:trace>
  <inkml:trace contextRef="#ctx0" brushRef="#br0" timeOffset="-4885.256">15449 700 0 0 0,'0'0'680'0'0,"0"0"652"0"0,0 0 385 0 0,0 0 293 0 0,0 0 134 0 0,0 0-98 0 0,0 0-203 0 0,0 0-267 0 0,0 0-276 0 0,0 0-251 0 0,0 0-210 0 0,0 0-166 0 0,0 0-121 0 0,-2 27 2483 0 0,21 148-533 0 0,-4-79-2043 0 0,1 4 533 0 0,-17-99-930 0 0,0-1 0 0 0,0 0 0 0 0,0 0-1 0 0,0 1 1 0 0,-1-1 0 0 0,1 0 0 0 0,0 0 0 0 0,0 0-1 0 0,0-1 1 0 0,0 1 0 0 0,0 0 0 0 0,0 0 0 0 0,0-1 0 0 0,-1 1-1 0 0,1 0 1 0 0,0-1 0 0 0,0 1 0 0 0,0-1 0 0 0,0 1-1 0 0,0-1 1 0 0,1 0 0 0 0,-1 1 0 0 0,0-1 0 0 0,0 0-1 0 0,0 0 1 0 0,0 0 0 0 0,1 0 0 0 0,-1 0 0 0 0,0 1-1 0 0,1-1 1 0 0,-1 0 0 0 0,1 0 0 0 0,-1 0 0 0 0,1-1-1 0 0,0 1 1 0 0,-1 0 0 0 0,1 0 0 0 0,0 0 0 0 0,0 0-1 0 0,0 0 1 0 0,-1 0-62 0 0,-3-16 33 0 0,1 0 0 0 0,0-1 0 0 0,2 1 0 0 0,0 0 0 0 0,0-1-1 0 0,2 1 1 0 0,0-1 0 0 0,1 1 0 0 0,1 0 0 0 0,0 0 0 0 0,1 0 0 0 0,1 0-1 0 0,1 1 1 0 0,0 0 0 0 0,1 0 0 0 0,1 0 0 0 0,6-8-33 0 0,96-153 169 0 0,-108 174-165 0 0,0 0-1 0 0,0 0 1 0 0,1 1-1 0 0,-1-1 1 0 0,0 0-1 0 0,1 1 1 0 0,0 0-1 0 0,0-1 1 0 0,0 1-1 0 0,0 0 1 0 0,0 0-1 0 0,0 1 1 0 0,0-1-1 0 0,0 1 1 0 0,1 0-1 0 0,-1-1 1 0 0,0 2-1 0 0,1-1 1 0 0,0 0-1 0 0,-1 1 1 0 0,1-1-4 0 0,14 50 25 0 0,6 79 284 0 0,-3-107-1144 0 0,-10-28-6621 0 0,-8 4 548 0 0,1 2-4952 0 0</inkml:trace>
  <inkml:trace contextRef="#ctx0" brushRef="#br0" timeOffset="-3182.274">17596 730 9442 0 0,'0'0'2463'0'0,"0"0"-700"0"0,0 0-362 0 0,0 0 28 0 0,0 0 70 0 0,0 0-57 0 0,0 0-229 0 0,0 0-240 0 0,0 0-211 0 0,0 0-145 0 0,0 0-77 0 0,0 0-68 0 0,0 0-40 0 0,-1 24-29 0 0,-4 120 257 0 0,2 11 48 0 0,3-155-732 0 0,0 0 0 0 0,1-1 0 0 0,-1 1 0 0 0,0 0-1 0 0,1 0 1 0 0,-1 0 0 0 0,0 0 0 0 0,1 0 0 0 0,-1 0 0 0 0,0 0 0 0 0,1-1 0 0 0,-1 1 0 0 0,0 0 0 0 0,1 0 0 0 0,-1 0 0 0 0,0 0-1 0 0,1 0 1 0 0,-1 0 0 0 0,1 1 0 0 0,-1-1 0 0 0,0 0 0 0 0,1 0 0 0 0,-1 0 0 0 0,0 0 0 0 0,1 0 0 0 0,-1 0 0 0 0,0 1-1 0 0,0-1 1 0 0,1 0 0 0 0,-1 0 0 0 0,0 0 0 0 0,1 1 0 0 0,-1-1 0 0 0,0 0 0 0 0,0 0 0 0 0,0 1 0 0 0,1-1 0 0 0,-1 0 0 0 0,0 1-1 0 0,0-1 1 0 0,0 0 0 0 0,0 1 0 0 0,1-1 0 0 0,-1 0 0 0 0,0 1 0 0 0,0-1 0 0 0,0 0 0 0 0,0 1 0 0 0,0-1 0 0 0,0 0-1 0 0,0 1 1 0 0,0-1 0 0 0,0 0 0 0 0,0 1 0 0 0,0-1 0 0 0,0 0 0 0 0,0 1 0 0 0,-1-1 24 0 0,13-26-3983 0 0,-9 14-1594 0 0,-1 1-5924 0 0</inkml:trace>
  <inkml:trace contextRef="#ctx0" brushRef="#br0" timeOffset="-3017.252">17572 409 13483 0 0,'0'0'2256'0'0,"0"0"-663"0"0,0 0-337 0 0,0 0-88 0 0,0 0-128 0 0,0 0-175 0 0,0 0-305 0 0,0 0-336 0 0,0 0-272 0 0,0 0-96 0 0,0 0-48 0 0,0 0-16 0 0,0 0-16 0 0,0 0-240 0 0,5-7-577 0 0,5 14-2303 0 0,-3-3-9075 0 0</inkml:trace>
  <inkml:trace contextRef="#ctx0" brushRef="#br0" timeOffset="-1946.348">17966 605 0 0 0,'0'0'405'0'0,"0"0"596"0"0,0 0 434 0 0,0 0 322 0 0,0 0 212 0 0,0 0 6 0 0,0 0-249 0 0,0 0-281 0 0,0 0-227 0 0,0 0-106 0 0,0 0-16 0 0,0 0 3 0 0,0 0-1 0 0,3-8 883 0 0,-8 52 1143 0 0,-76 372-545 0 0,65-379-2511 0 0,15-37-31 0 0,1 0 14 0 0,0 0 42 0 0,0 0 17 0 0,3-24-62 0 0,2 0 1 0 0,0 0-1 0 0,1 0 1 0 0,1 1 0 0 0,1 0-1 0 0,2 0 1 0 0,0 1-1 0 0,1 0 1 0 0,1 1-1 0 0,1 0 1 0 0,4-3-49 0 0,-6 5 41 0 0,86-132-23 0 0,-96 152-18 0 0,-1-1-1 0 0,0 0 0 0 0,0 1 0 0 0,0-1 1 0 0,0 0-1 0 0,0 1 0 0 0,0-1 1 0 0,0 0-1 0 0,0 1 0 0 0,1-1 1 0 0,-1 0-1 0 0,0 1 0 0 0,0-1 0 0 0,0 0 1 0 0,1 0-1 0 0,-1 1 0 0 0,0-1 1 0 0,1 0-1 0 0,-1 0 0 0 0,0 0 0 0 0,0 1 1 0 0,1-1-1 0 0,-1 0 0 0 0,0 0 1 0 0,1 0-1 0 0,-1 0 0 0 0,0 1 1 0 0,1-1-1 0 0,-1 0 0 0 0,0 0 0 0 0,1 0 1 0 0,-1 0-1 0 0,0 0 0 0 0,1 0 1 0 0,-1 0-1 0 0,0 0 0 0 0,1 0 1 0 0,-1 0-1 0 0,0 0 0 0 0,1-1 0 0 0,-1 1 1 0 0,0 0-1 0 0,1 0 1 0 0,-4 41 8 0 0,1-23-10 0 0,1 0 0 0 0,0 0 0 0 0,1 0 1 0 0,1 1-1 0 0,1-1 0 0 0,0 0 1 0 0,1-1-1 0 0,1 1 0 0 0,1 0 0 0 0,0-1 1 0 0,2 0-1 0 0,0 0 0 0 0,0-1 1 0 0,3 2 1 0 0,-6-12 2 0 0,0 0 1 0 0,1 0 0 0 0,-1 0-1 0 0,1-1 1 0 0,1 1 0 0 0,-1-1-1 0 0,1 0 1 0 0,0-1 0 0 0,0 1-1 0 0,0-1 1 0 0,6 3-3 0 0,-9-6 32 0 0,-1-1 0 0 0,1 1 0 0 0,0-1 1 0 0,-1 1-1 0 0,1-1 0 0 0,0 0 0 0 0,0 0 1 0 0,-1 0-1 0 0,1 0 0 0 0,0-1 0 0 0,-1 1 0 0 0,1-1 1 0 0,0 1-1 0 0,-1-1 0 0 0,1 0 0 0 0,-1 0 0 0 0,1 0 1 0 0,-1 0-1 0 0,0-1 0 0 0,1 1 0 0 0,-1-1 0 0 0,0 1 1 0 0,0-1-1 0 0,0 0 0 0 0,0 0 0 0 0,0 0 0 0 0,0-1-32 0 0,64-97 1577 0 0,-18-62-728 0 0,-37 23-1524 0 0,-12 135-177 0 0,0 4-3114 0 0,1 0-3937 0 0,0 0-4550 0 0</inkml:trace>
  <inkml:trace contextRef="#ctx0" brushRef="#br0" timeOffset="-1556.421">18802 244 12059 0 0,'0'0'2217'0'0,"0"0"-456"0"0,0 0-180 0 0,0 0-76 0 0,0 0-154 0 0,0 0-242 0 0,0 0-269 0 0,0 0-246 0 0,0 0-137 0 0,0 0-73 0 0,0 0-45 0 0,0 0 23 0 0,0 0 14 0 0,-6 11 8 0 0,-17 36 0 0 0,4 74 1143 0 0,39 273-256 0 0,-19-350-1258 0 0,-15 119 67 0 0,14-164-136 0 0,0 1 0 0 0,0-1 0 0 0,0 1 0 0 0,-1-1 0 0 0,1 1 0 0 0,0-1 0 0 0,-1 1 0 0 0,1-1 0 0 0,0 1 0 0 0,-1-1 0 0 0,1 1 0 0 0,0-1 0 0 0,-1 1 0 0 0,1 0 0 0 0,-1-1 0 0 0,1 1 0 0 0,-1 0 0 0 0,1 0 0 0 0,-1-1 0 0 0,1 1 0 0 0,-1 0 0 0 0,1 0 0 0 0,-1 0 0 0 0,1-1 0 0 0,-1 1 0 0 0,0 0 0 0 0,1 0 0 0 0,-1 0 0 0 0,1 0 0 0 0,-1 0 0 0 0,1 0 0 0 0,-1 0 0 0 0,0 0 0 0 0,1 0 0 0 0,-1 1 0 0 0,1-1 0 0 0,-1 0 0 0 0,1 0 0 0 0,-1 0 0 0 0,1 1 0 0 0,-1-1 0 0 0,1 0 0 0 0,-1 1 0 0 0,1-1 0 0 0,-1 0 0 0 0,1 1 0 0 0,0-1 0 0 0,-1 0 0 0 0,1 1 0 0 0,-1-1 0 0 0,1 1 0 0 0,0-1 0 0 0,-1 1 0 0 0,1-1 0 0 0,0 1 0 0 0,0-1 0 0 0,0 1 0 0 0,-1-1 0 0 0,1 1 0 0 0,0 0 0 0 0,0-1 0 0 0,0 1 0 0 0,0-1 0 0 0,0 1 0 0 0,0-1 0 0 0,0 1 0 0 0,0-1 0 0 0,0 1 0 0 0,0 0 56 0 0,-21-46-12116 0 0,19 41 8888 0 0,-1-4-6158 0 0</inkml:trace>
  <inkml:trace contextRef="#ctx0" brushRef="#br0" timeOffset="-1349.371">18503 660 9274 0 0,'0'0'2791'0'0,"0"0"-1032"0"0,0 0-368 0 0,0 0 51 0 0,0 0 28 0 0,0 0-87 0 0,0 0-210 0 0,0 0-231 0 0,0 0-170 0 0,0 0-108 0 0,0 0-89 0 0,0 0-63 0 0,36 2-56 0 0,110 9-60 0 0,66-2 563 0 0,-123-7-717 0 0,-45-1-2443 0 0,-1 0-7005 0 0,-33-1-2491 0 0</inkml:trace>
  <inkml:trace contextRef="#ctx0" brushRef="#br0" timeOffset="-1083.617">19188 678 9826 0 0,'0'0'1484'0'0,"0"0"-299"0"0,0 0-58 0 0,0 0 9 0 0,0 0-45 0 0,0 0-147 0 0,0 0-195 0 0,0 0-174 0 0,0 0-136 0 0,0 0-100 0 0,0 0-85 0 0,-13 31-71 0 0,-40 98-19 0 0,41-64 61 0 0,14-59-187 0 0,1 1 110 0 0,0-1 1 0 0,1 0-1 0 0,-1 0 1 0 0,1 0-1 0 0,1-1 1 0 0,-1 1-1 0 0,1-1 1 0 0,0 0-1 0 0,0 0 1 0 0,0-1-1 0 0,1 1 1 0 0,-1-1-1 0 0,1-1 1 0 0,0 1-1 0 0,0-1 1 0 0,1 0-1 0 0,-1 0 0 0 0,1-1 1 0 0,-1 1-1 0 0,1-2 1 0 0,0 1-1 0 0,0-1 1 0 0,0 0-1 0 0,0 0 1 0 0,0-1-1 0 0,0 0 1 0 0,0 0-1 0 0,0-1 1 0 0,0 1-1 0 0,0-2 1 0 0,-1 1-1 0 0,1-1 1 0 0,1 0-149 0 0,-3 1 129 0 0,1-1 0 0 0,-1 0 1 0 0,1 0-1 0 0,-1 0 0 0 0,1-1 1 0 0,-1 1-1 0 0,0-1 0 0 0,0-1 1 0 0,-1 1-1 0 0,1-1 1 0 0,-1 1-1 0 0,1-1 0 0 0,-1-1 1 0 0,0 1-1 0 0,-1 0 0 0 0,1-1 1 0 0,-1 0-1 0 0,0 0 0 0 0,0 0 1 0 0,0 0-1 0 0,-1 0 1 0 0,0-1-1 0 0,0 1 0 0 0,0-1 1 0 0,-1 0-1 0 0,1 1 0 0 0,-1-1 1 0 0,-1-2-130 0 0,1 1 31 0 0,-1 1 1 0 0,0-1-1 0 0,0 1 0 0 0,-1 0 1 0 0,0-1-1 0 0,0 1 1 0 0,0 0-1 0 0,-1-1 1 0 0,0 1-1 0 0,0 0 0 0 0,0 0 1 0 0,-1 1-1 0 0,0-1 1 0 0,0 0-1 0 0,-1 1 1 0 0,0 0-1 0 0,1 0 1 0 0,-2 0-1 0 0,1 0 0 0 0,-1 1 1 0 0,-3-4-32 0 0,-1 0-56 0 0,-1 1 0 0 0,0 1 0 0 0,0-1 1 0 0,-1 1-1 0 0,0 1 0 0 0,0 0 0 0 0,0 1 0 0 0,-1 0 1 0 0,1 0-1 0 0,-1 1 0 0 0,0 1 0 0 0,0 0 0 0 0,0 0 1 0 0,0 2-1 0 0,0-1 0 0 0,-2 2 56 0 0,-73 12-9853 0 0,72-9-2645 0 0</inkml:trace>
  <inkml:trace contextRef="#ctx0" brushRef="#br0" timeOffset="-4384.3">16016 656 7730 0 0,'0'0'2396'0'0,"0"0"-502"0"0,0 0-274 0 0,0 0-58 0 0,0 0-68 0 0,0 0-174 0 0,0 0-289 0 0,0 0-300 0 0,0 0-213 0 0,0 0-116 0 0,0 0-25 0 0,0 0 26 0 0,0 0 12 0 0,-3 11-6 0 0,-18 125 1022 0 0,20-124-1352 0 0,0 0 1 0 0,1 0-1 0 0,1 0 0 0 0,-1 0 1 0 0,2 0-1 0 0,0 0 0 0 0,0-1 1 0 0,1 1-1 0 0,0 0 0 0 0,1-1 1 0 0,1 0-1 0 0,0 0 0 0 0,0 0 0 0 0,1 0 1 0 0,0-1-1 0 0,1 0 0 0 0,0 0 1 0 0,1-1-1 0 0,3 3-79 0 0,-9-10 62 0 0,1-1 1 0 0,0 1-1 0 0,0-1 1 0 0,0 0-1 0 0,0 1 0 0 0,1-1 1 0 0,-1-1-1 0 0,0 1 0 0 0,0 0 1 0 0,1-1-1 0 0,-1 0 0 0 0,0 0 1 0 0,0 0-1 0 0,1 0 1 0 0,-1 0-1 0 0,0 0 0 0 0,1-1 1 0 0,-1 0-1 0 0,0 0 0 0 0,0 0 1 0 0,0 0-1 0 0,0 0 0 0 0,0 0 1 0 0,0-1-1 0 0,0 0 1 0 0,0 1-1 0 0,0-1 0 0 0,-1-1-62 0 0,74-62 1061 0 0,-64 49-989 0 0,-1 0-1 0 0,0-1 1 0 0,-1 0-1 0 0,-1-1 1 0 0,-1 0-1 0 0,0 0 1 0 0,-1-1-1 0 0,-1 1 1 0 0,-1-2-1 0 0,-1 1 0 0 0,-1-1 1 0 0,0 1-1 0 0,-1-1 1 0 0,-1 0-1 0 0,-1 0 1 0 0,-1 1-1 0 0,-1-1-71 0 0,2 20-47 0 0,0 1-1 0 0,-1-1 1 0 0,1 1-1 0 0,0 0 1 0 0,-1-1-1 0 0,1 1 1 0 0,0-1-1 0 0,-1 1 1 0 0,1-1-1 0 0,-1 1 1 0 0,1-1-1 0 0,-1 1 1 0 0,1-1-1 0 0,-1 1 1 0 0,1-1-1 0 0,-1 1 1 0 0,0-1-1 0 0,1 0 1 0 0,-1 0-1 0 0,0 1 1 0 0,1-1-1 0 0,-1 0 1 0 0,0 0-1 0 0,1 1 1 0 0,-1-1-1 0 0,0 0 1 0 0,1 0-1 0 0,-1 0 1 0 0,0 0-1 0 0,1 0 1 0 0,-1 0-1 0 0,0 0 1 0 0,1-1-1 0 0,-1 1 1 0 0,0 0-1 0 0,1 0 1 0 0,-1 0-1 0 0,0-1 1 0 0,1 1-1 0 0,-1 0 1 0 0,1-1-1 0 0,-1 1 1 0 0,0 0-1 0 0,1-1 1 0 0,-1 1-1 0 0,1-1 1 0 0,-1 1-1 0 0,1-1 1 0 0,-1 1-1 0 0,1-1 1 0 0,0 1-1 0 0,-1-1 1 0 0,1 1-1 0 0,0-1 1 0 0,-1 0-1 0 0,1 1 1 0 0,0-1-1 0 0,0 0 48 0 0,-6 21-2412 0 0,3-6-2423 0 0,2-8 269 0 0,-1 2-7623 0 0</inkml:trace>
  <inkml:trace contextRef="#ctx0" brushRef="#br0" timeOffset="-3808.948">16443 1013 12163 0 0,'0'0'2998'0'0,"0"0"-1451"0"0,0 0-590 0 0,0 0-2 0 0,0 0 44 0 0,0 0-18 0 0,0 0-110 0 0,0 0-151 0 0,0 0-89 0 0,0 0-51 0 0,0 0-57 0 0,0 0-53 0 0,0 0-61 0 0,11-23-52 0 0,36-70-29 0 0,17-4 725 0 0,34-50-154 0 0,-95 204-1165 0 0,-2-48 266 0 0,0 0 1 0 0,1 0-1 0 0,0 0 0 0 0,1-1 1 0 0,0 1-1 0 0,0-1 0 0 0,0 0 1 0 0,1 0-1 0 0,1 0 0 0 0,-1 0 1 0 0,1 0-1 0 0,0-1 0 0 0,1 0 0 0 0,0 0 1 0 0,0-1-1 0 0,1 1 0 0 0,-1-1 1 0 0,1-1-1 0 0,1 1 0 0 0,-1-1 1 0 0,1-1-1 0 0,0 1 0 0 0,0-1 1 0 0,0-1-1 0 0,0 1 0 0 0,4-1 0 0 0,-8-2 56 0 0,0 0 0 0 0,0 0 1 0 0,1-1-1 0 0,-1 0 0 0 0,0 0 0 0 0,1 0 0 0 0,-1-1 0 0 0,0 1 0 0 0,1-1 1 0 0,-1 0-1 0 0,0 0 0 0 0,0-1 0 0 0,0 1 0 0 0,0-1 0 0 0,0 0 0 0 0,0 0 1 0 0,0 0-1 0 0,0 0 0 0 0,-1-1 0 0 0,1 0 0 0 0,-1 1 0 0 0,0-1 0 0 0,0 0 1 0 0,0-1-1 0 0,0 1 0 0 0,-1-1 0 0 0,1 1 0 0 0,-1-1 0 0 0,1-1-56 0 0,52-119 1441 0 0,-39-20-992 0 0,-20 137-907 0 0,-1 7-7076 0 0,5 0 6698 0 0,0 0-11611 0 0</inkml:trace>
  <inkml:trace contextRef="#ctx0" brushRef="#br0" timeOffset="-17987.914">9549 542 1720 0 0,'0'0'1165'0'0,"0"0"-130"0"0,0 0 62 0 0,0 0 227 0 0,0 0 277 0 0,0 0 178 0 0,0 0 54 0 0,0 0-166 0 0,0 0-285 0 0,0 0-260 0 0,0 0-247 0 0,-3-8-135 0 0,-8-24-59 0 0,9 24-41 0 0,2 8-44 0 0,0 0-57 0 0,0 0-52 0 0,0 0-51 0 0,0 0-34 0 0,0 0-26 0 0,0 0-23 0 0,-10 23 1074 0 0,-8 21-1193 0 0,2 0 0 0 0,2 0 1 0 0,3 2-1 0 0,-7 41-234 0 0,10-44 99 0 0,0-6-49 0 0,2 0-1 0 0,2 1 0 0 0,1 0 1 0 0,2 0-1 0 0,2 5-49 0 0,-1-41 5 0 0,-1-1 1 0 0,1 1-1 0 0,0-1 0 0 0,0 1 1 0 0,0 0-1 0 0,0-1 0 0 0,0 1 1 0 0,0-1-1 0 0,0 1 1 0 0,1 0-1 0 0,-1-1 0 0 0,1 1 1 0 0,-1-1-1 0 0,1 1 0 0 0,-1-1 1 0 0,1 1-1 0 0,0-1 0 0 0,0 0 1 0 0,-1 1-1 0 0,1-1 0 0 0,0 0 1 0 0,0 0-1 0 0,1 1 1 0 0,-1-1-1 0 0,0 0 0 0 0,0 0 1 0 0,0 0-1 0 0,1 0 0 0 0,-1-1 1 0 0,1 1-1 0 0,-1 0 0 0 0,1 0 1 0 0,-1-1-1 0 0,1 1 0 0 0,-1-1 1 0 0,1 0-1 0 0,-1 1 1 0 0,1-1-1 0 0,-1 0 0 0 0,1 0 1 0 0,0 0-1 0 0,-1 0 0 0 0,1 0 1 0 0,-1 0-1 0 0,1 0 0 0 0,0-1 1 0 0,-1 1-1 0 0,1 0 1 0 0,-1-1-1 0 0,1 0 0 0 0,-1 1 1 0 0,1-1-1 0 0,-1 0-5 0 0,33-29 132 0 0,-2-3 1 0 0,-1 0 0 0 0,-2-2-1 0 0,-1-1 1 0 0,-2-1-1 0 0,-2-1 1 0 0,-1-2-1 0 0,-1-2-132 0 0,-22 42 0 0 0,28-52 66 0 0,-3-1 0 0 0,-1-1 0 0 0,11-46-66 0 0,-20-30 618 0 0,-22 135 84 0 0,20 186-410 0 0,56 153 81 0 0,-53-190-261 0 0,-7 0-1 0 0,-7 64-111 0 0,-4-164 24 0 0,-2 0 1 0 0,-3-1-1 0 0,-1 1 0 0 0,-3-1 0 0 0,-7 15-24 0 0,14-54 8 0 0,0 2 12 0 0,0 1 1 0 0,-1-1-1 0 0,-1 0 0 0 0,0 0 1 0 0,-1-1-1 0 0,-1 0 0 0 0,0 0 0 0 0,-1 0 1 0 0,-1-1-1 0 0,0-1 0 0 0,-1 1-20 0 0,11-14 8 0 0,-1 1 0 0 0,0 0 0 0 0,0 0 0 0 0,0 0 0 0 0,0 0 0 0 0,0 0 1 0 0,1-1-1 0 0,-1 1 0 0 0,-1-1 0 0 0,1 1 0 0 0,0 0 0 0 0,0-1 0 0 0,0 0 0 0 0,0 1 0 0 0,0-1 0 0 0,0 0 0 0 0,0 1 0 0 0,-1-1 0 0 0,1 0 0 0 0,0 0 0 0 0,0 0 0 0 0,0 0 0 0 0,-1 0 0 0 0,1 0 0 0 0,0 0 1 0 0,0-1-1 0 0,0 1 0 0 0,0 0 0 0 0,-1-1 0 0 0,1 1 0 0 0,0-1 0 0 0,0 1 0 0 0,0-1 0 0 0,0 1 0 0 0,0-1 0 0 0,0 0 0 0 0,0 1 0 0 0,0-1 0 0 0,0 0 0 0 0,1 0 0 0 0,-1 0 0 0 0,0 0 0 0 0,0 0 1 0 0,1 0-1 0 0,-1 0 0 0 0,1 0 0 0 0,-1 0 0 0 0,1 0 0 0 0,-1 0 0 0 0,1-1-8 0 0,-7-22-8 0 0,2 0 1 0 0,1-1-1 0 0,1 1 0 0 0,1-1 1 0 0,1 0-1 0 0,1 1 0 0 0,2-1 1 0 0,2-18 7 0 0,12-71-114 0 0,5 0 0 0 0,12-25 114 0 0,-10 40-363 0 0,-19 69 92 0 0,1 0-1562 0 0,1 13-7156 0 0,-6 16-1786 0 0</inkml:trace>
  <inkml:trace contextRef="#ctx0" brushRef="#br0" timeOffset="-14089.45">10345 774 0 0 0,'0'0'1018'0'0,"0"0"389"0"0,0 0 530 0 0,0 0 405 0 0,0 0 80 0 0,0 0-266 0 0,0 0-398 0 0,0 0-346 0 0,0 0-229 0 0,0 0-118 0 0,0 0-85 0 0,0-4-39 0 0,1-18 1507 0 0,-22 22 187 0 0,15 2-2564 0 0,1 1 0 0 0,-1 0 0 0 0,0 0 1 0 0,1 0-1 0 0,0 0 0 0 0,0 1 0 0 0,0 0 0 0 0,0 0 1 0 0,0 0-1 0 0,1 1 0 0 0,0-1 0 0 0,0 1 1 0 0,0 0-1 0 0,0 0 0 0 0,-1 5-71 0 0,-2 0 60 0 0,0 1 1 0 0,1 0-1 0 0,0 0 0 0 0,1 1 1 0 0,0 0-1 0 0,1 0 0 0 0,1 0 1 0 0,0 0-1 0 0,0 0 0 0 0,1 1 1 0 0,1-1-1 0 0,0 1 0 0 0,0 0 1 0 0,2-1-1 0 0,-1 1 0 0 0,2-1 1 0 0,0 2-61 0 0,-2-10 18 0 0,1 0 0 0 0,0 1 0 0 0,1-1 0 0 0,-1 0 0 0 0,1 0 0 0 0,0 0 0 0 0,0 0 0 0 0,0 0 0 0 0,0 0 0 0 0,1-1 1 0 0,-1 1-1 0 0,1-1 0 0 0,0 0 0 0 0,0 0 0 0 0,1 0 0 0 0,-1 0 0 0 0,0 0 0 0 0,1 0 0 0 0,0-1 0 0 0,-1 0 0 0 0,1 0 1 0 0,0 0-1 0 0,0 0 0 0 0,1-1 0 0 0,-1 1 0 0 0,0-1 0 0 0,0 0 0 0 0,1 0 0 0 0,-1-1 0 0 0,0 1 0 0 0,1-1-18 0 0,6 1 97 0 0,-1-1-1 0 0,0 0 1 0 0,0 0-1 0 0,1-1 0 0 0,-1-1 1 0 0,0 0-1 0 0,0 0 1 0 0,0-1-1 0 0,0 0 0 0 0,0 0 1 0 0,-1-2-1 0 0,9-4-96 0 0,-5 2 70 0 0,-2-1-1 0 0,1 0 1 0 0,-1-1 0 0 0,-1-1-1 0 0,1 1 1 0 0,-2-2-1 0 0,1 1 1 0 0,-1-1 0 0 0,-1-1-1 0 0,0 1 1 0 0,-1-2-1 0 0,0 1 1 0 0,-1-1-1 0 0,0 0 1 0 0,-1 0 0 0 0,-1 0-1 0 0,0-1 1 0 0,0 0-1 0 0,-1 1 1 0 0,-1-1 0 0 0,-1-1-1 0 0,0 1-69 0 0,-2 10 2 0 0,1 0 1 0 0,-1 0-1 0 0,0 0 0 0 0,-1 0 1 0 0,1 0-1 0 0,-1 0 0 0 0,0 0 0 0 0,0 1 1 0 0,0-1-1 0 0,0 1 0 0 0,-1-1 0 0 0,1 1 1 0 0,-1 0-1 0 0,0 0 0 0 0,0 0 1 0 0,0 0-1 0 0,0 1 0 0 0,-1-1 0 0 0,1 1 1 0 0,-1 0-1 0 0,1 0 0 0 0,-1 0 0 0 0,0 0 1 0 0,0 1-1 0 0,0-1 0 0 0,0 1 0 0 0,0 0 1 0 0,-4 0-3 0 0,-1-1-145 0 0,0 0 0 0 0,-1 1 0 0 0,1 1 1 0 0,0-1-1 0 0,-1 1 0 0 0,1 1 0 0 0,-1 0 1 0 0,1 0-1 0 0,0 1 0 0 0,0 0 0 0 0,0 1 1 0 0,-4 1 144 0 0,-46 28-2882 0 0,23-6-4505 0 0,23-18-3612 0 0</inkml:trace>
  <inkml:trace contextRef="#ctx0" brushRef="#br0" timeOffset="-13603.625">10722 744 8026 0 0,'0'0'2556'0'0,"0"0"-534"0"0,0 0-130 0 0,0 0 108 0 0,0 0-55 0 0,0 0-352 0 0,0 0-462 0 0,0 0-378 0 0,0 0-216 0 0,0 0-31 0 0,0 0-15 0 0,0 0-11 0 0,0 0-11 0 0,11 5 1057 0 0,-9 155 284 0 0,-1-153-1795 0 0,0-1 0 0 0,0 0 1 0 0,1 0-1 0 0,0 0 0 0 0,0 0 1 0 0,1 0-1 0 0,-1 0 0 0 0,1 0 1 0 0,1-1-1 0 0,-1 1 1 0 0,1-1-1 0 0,0 0 0 0 0,0 0 1 0 0,0-1-1 0 0,0 1 0 0 0,1-1 1 0 0,0 0-1 0 0,0 0 0 0 0,0 0 1 0 0,1-1-1 0 0,-1 0 1 0 0,1 0-1 0 0,0 0 0 0 0,-1-1 1 0 0,1 0-1 0 0,1 0 0 0 0,1 0-15 0 0,-3-1 66 0 0,1-1 0 0 0,-1 0 0 0 0,1 0 0 0 0,-1-1-1 0 0,1 1 1 0 0,-1-1 0 0 0,1 0 0 0 0,-1-1 0 0 0,0 1 0 0 0,1-1-1 0 0,-1 0 1 0 0,0-1 0 0 0,0 1 0 0 0,-1-1 0 0 0,1 0-1 0 0,0 0 1 0 0,2-3-66 0 0,5-3 108 0 0,-2-1 0 0 0,1 1-1 0 0,-1-2 1 0 0,-1 0 0 0 0,0 0 0 0 0,0 0-1 0 0,-1-1 1 0 0,0 0 0 0 0,-1-1-1 0 0,-1 0 1 0 0,0 0 0 0 0,-1 0 0 0 0,0-1-108 0 0,-4 10 10 0 0,2-3-5 0 0,0 1 0 0 0,-1-1 0 0 0,0 0 0 0 0,0 0 1 0 0,0 0-1 0 0,-1 0 0 0 0,0-1 0 0 0,-1 1 0 0 0,1 0 0 0 0,-1 0 0 0 0,-1 0 1 0 0,1-1-1 0 0,-1 1 0 0 0,-1 0 0 0 0,1 0 0 0 0,-1 0 0 0 0,0 0 0 0 0,-1 0 1 0 0,-1-2-6 0 0,1 4-805 0 0,-3-1-254 0 0,3 6-2738 0 0,-2 0-3449 0 0,3 0-5913 0 0</inkml:trace>
  <inkml:trace contextRef="#ctx0" brushRef="#br0" timeOffset="-10618.941">12316 660 0 0 0,'0'0'391'0'0,"0"0"280"0"0,0 0 209 0 0,0 0 173 0 0,0 0 142 0 0,0 0 52 0 0,0 0 13 0 0,0 0-33 0 0,0 0-41 0 0,1-3-67 0 0,-1 3-1235 0 0,-4-33 9368 0 0,-63 5-4636 0 0,-45 18-2451 0 0,102 12-2044 0 0,0 0 0 0 0,1 0 0 0 0,-1 1 0 0 0,1 0 0 0 0,0 1 0 0 0,0 0 0 0 0,0 0 0 0 0,0 1 0 0 0,0 0 1 0 0,1 0-1 0 0,0 1 0 0 0,0 0 0 0 0,1 1 0 0 0,0 0 0 0 0,-2 2-121 0 0,2 1 61 0 0,1 0-1 0 0,1 1 1 0 0,0-1 0 0 0,0 1-1 0 0,1 0 1 0 0,0 0-1 0 0,1 0 1 0 0,0 1 0 0 0,1-1-1 0 0,0 1 1 0 0,1 0 0 0 0,0-1-1 0 0,1 1 1 0 0,0 0 0 0 0,1-1-1 0 0,0 1 1 0 0,3 8-61 0 0,-3-13 39 0 0,2 1 1 0 0,-1 0-1 0 0,1-1 0 0 0,0 1 1 0 0,1-1-1 0 0,0 0 0 0 0,0 0 1 0 0,0 0-1 0 0,1-1 0 0 0,0 1 1 0 0,0-1-1 0 0,1 0 1 0 0,0-1-1 0 0,0 1 0 0 0,0-1 1 0 0,0-1-1 0 0,1 1 0 0 0,0-1 1 0 0,0 0-1 0 0,0 0 0 0 0,0-1 1 0 0,1 0-1 0 0,-1 0 1 0 0,1-1-1 0 0,0 0 0 0 0,0-1 1 0 0,0 1-1 0 0,0-1 0 0 0,0-1 1 0 0,0 0-1 0 0,0 0 0 0 0,0 0 1 0 0,6-2-40 0 0,78-4 211 0 0,-57-1-177 0 0,2-2 29 0 0,-35 9-79 0 0,-2 0-17 0 0,0 0-13 0 0,0 0-20 0 0,0 0-19 0 0,0 0-51 0 0,0 0-52 0 0,0 0-129 0 0,0 0-176 0 0,0 0-230 0 0,0 0-360 0 0,0 0-564 0 0,1 0-2572 0 0,2 0 24 0 0,-3 0 2769 0 0,4 0-10868 0 0</inkml:trace>
  <inkml:trace contextRef="#ctx0" brushRef="#br0" timeOffset="-10166.226">12832 678 10154 0 0,'0'0'2031'0'0,"0"0"-314"0"0,0 0-146 0 0,0 0 30 0 0,0 0-28 0 0,0 0-190 0 0,0 0-236 0 0,0 0-250 0 0,0 0-202 0 0,0 0-138 0 0,0 0-117 0 0,0 0-61 0 0,-15 6-59 0 0,-47 18-33 0 0,58-23-250 0 0,1 0 1 0 0,0 1-1 0 0,-1 0 0 0 0,1 0 1 0 0,0 0-1 0 0,0 0 0 0 0,1 1 1 0 0,-1-1-1 0 0,0 1 0 0 0,1-1 1 0 0,-1 1-1 0 0,1 0 0 0 0,0 0 1 0 0,0 0-1 0 0,0 0 0 0 0,1 0 1 0 0,-1 1-1 0 0,0 0-37 0 0,-5 10 93 0 0,1-3-57 0 0,1 1 0 0 0,0-1 0 0 0,1 1 0 0 0,0 0 0 0 0,1 0 0 0 0,1 0 0 0 0,-1 0 0 0 0,2 0 0 0 0,0 1 0 0 0,0-1-1 0 0,1 1 1 0 0,1-1 0 0 0,0 0 0 0 0,1 4-36 0 0,1-11 31 0 0,-1 1-1 0 0,1-1 1 0 0,0 1-1 0 0,1-1 0 0 0,-1 0 1 0 0,1 0-1 0 0,0-1 1 0 0,1 1-1 0 0,-1-1 1 0 0,1 0-1 0 0,-1 0 1 0 0,1 0-1 0 0,1-1 1 0 0,-1 1-1 0 0,0-1 0 0 0,1-1 1 0 0,-1 1-1 0 0,1-1 1 0 0,0 0-1 0 0,0 0 1 0 0,0 0-1 0 0,0-1 1 0 0,0 0-1 0 0,0-1 0 0 0,1 1 1 0 0,-1-1-1 0 0,0 0 1 0 0,0 0-1 0 0,0-1 1 0 0,0 0-1 0 0,1 0 1 0 0,-1-1-1 0 0,-1 1 1 0 0,1-1-1 0 0,0 0 0 0 0,4-3-30 0 0,0 1 57 0 0,1-1 0 0 0,-1-1-1 0 0,0 0 1 0 0,-1 0-1 0 0,1-1 1 0 0,-1-1-1 0 0,-1 1 1 0 0,1-1 0 0 0,-1-1-1 0 0,-1 1 1 0 0,1-1-1 0 0,-1-1 1 0 0,-1 1 0 0 0,0-1-1 0 0,0 0 1 0 0,-1-1-1 0 0,-1 1 1 0 0,1-1-1 0 0,-2 0 1 0 0,1 0 0 0 0,-2 0-1 0 0,1-1 1 0 0,-1 1-1 0 0,-1-1 1 0 0,0 1-1 0 0,-1-9-56 0 0,0 12-11 0 0,0 1 0 0 0,-1-1 0 0 0,0 1-1 0 0,0-1 1 0 0,0 1 0 0 0,-1 0-1 0 0,0-1 1 0 0,-1 1 0 0 0,1 0 0 0 0,-1 0-1 0 0,-1 1 1 0 0,1-1 0 0 0,-1 0 0 0 0,0 1-1 0 0,-1 0 1 0 0,0 0 0 0 0,0 1-1 0 0,0-1 1 0 0,0 1 0 0 0,-1 0 0 0 0,0 0-1 0 0,0 1 1 0 0,0 0 0 0 0,-1-1 11 0 0,1 2-145 0 0,0 0 0 0 0,0 0 0 0 0,-1 1 0 0 0,1 0 0 0 0,0 0 0 0 0,-1 0 0 0 0,1 1 0 0 0,-1 0 0 0 0,1 0 0 0 0,-1 1 0 0 0,0-1 0 0 0,1 2-1 0 0,-1-1 1 0 0,0 1 0 0 0,1 0 0 0 0,-1 0 0 0 0,1 1 0 0 0,-1-1 0 0 0,-2 3 145 0 0,-31 15-4351 0 0,3 8-4612 0 0,23-16-2580 0 0</inkml:trace>
  <inkml:trace contextRef="#ctx0" brushRef="#br0" timeOffset="-9719.948">13157 744 12731 0 0,'0'0'1909'0'0,"0"0"-307"0"0,0 0-108 0 0,0 0-17 0 0,0 0-134 0 0,0 0-273 0 0,0 0-315 0 0,0 0-212 0 0,0 0-143 0 0,0 0-60 0 0,0 0-7 0 0,0 0-30 0 0,0 0-15 0 0,0 23 735 0 0,-33 95 345 0 0,32-108-1308 0 0,0-5-42 0 0,0-1-1 0 0,0 0 1 0 0,0 1 0 0 0,0 0-1 0 0,1-1 1 0 0,0 1 0 0 0,0-1-1 0 0,0 1 1 0 0,0-1 0 0 0,1 1-1 0 0,0-1 1 0 0,0 1 0 0 0,0-1-1 0 0,0 1 1 0 0,1-1 0 0 0,-1 0-1 0 0,1 0 1 0 0,0 0 0 0 0,1 0-1 0 0,-1 0 1 0 0,1 0 0 0 0,0 0 0 0 0,0-1-1 0 0,0 1 1 0 0,0-1 0 0 0,0 0-1 0 0,1 0 1 0 0,-1 0 0 0 0,1-1-1 0 0,0 1 1 0 0,0-1 0 0 0,2 1-18 0 0,5-2 81 0 0,-1 0 0 0 0,1-1 0 0 0,-1 0 0 0 0,1-1 0 0 0,-1-1 0 0 0,0 1 1 0 0,1-1-1 0 0,-1-1 0 0 0,0 0 0 0 0,0-1 0 0 0,-1 0 0 0 0,1 0 0 0 0,-1-1 1 0 0,0 0-1 0 0,0 0 0 0 0,0-1 0 0 0,-1-1 0 0 0,0 1 0 0 0,0-1 0 0 0,0-1 1 0 0,-1 1-1 0 0,0-1 0 0 0,-1-1 0 0 0,0 1 0 0 0,0-1 0 0 0,-1 0-81 0 0,1 1 27 0 0,-1-1-1 0 0,0 1 1 0 0,0-1-1 0 0,-1 0 0 0 0,0 0 1 0 0,-1 0-1 0 0,0 0 1 0 0,-1-1-1 0 0,0 0 0 0 0,0 1 1 0 0,-1-1-1 0 0,0 0 1 0 0,0 0-1 0 0,-1 1 0 0 0,-1-4-26 0 0,-19 1-1346 0 0,-2 23-6129 0 0,18-7 481 0 0,1 0-5125 0 0</inkml:trace>
  <inkml:trace contextRef="#ctx0" brushRef="#br0" timeOffset="12113.894">9801 2088 0 0 0,'0'0'747'0'0,"0"0"301"0"0,0 0 384 0 0,0 0 333 0 0,0 0 182 0 0,0 0 9 0 0,0 0-138 0 0,0 0-196 0 0,0 0-202 0 0,0 0-153 0 0,0 0-122 0 0,0 0-82 0 0,2-6-81 0 0,5-21-95 0 0,-7 26-793 0 0,-1 0 1 0 0,1 0 0 0 0,-1 0-1 0 0,1 0 1 0 0,-1 0 0 0 0,1 0-1 0 0,-1 0 1 0 0,1 1 0 0 0,-1-1-1 0 0,0 0 1 0 0,1 0-1 0 0,-1 1 1 0 0,0-1 0 0 0,0 1-1 0 0,0-1 1 0 0,0 0 0 0 0,1 1-1 0 0,-1 0 1 0 0,0-1 0 0 0,0 1-1 0 0,0-1 1 0 0,0 1 0 0 0,0 0-1 0 0,0 0 1 0 0,0 0-1 0 0,0 0 1 0 0,0-1 0 0 0,0 1-1 0 0,0 0 1 0 0,0 1 0 0 0,0-1-1 0 0,0 0 1 0 0,0 0 0 0 0,0 0-1 0 0,0 1 1 0 0,0-1 0 0 0,0 0-95 0 0,-2 0 240 0 0,-3 0-117 0 0,0 1 1 0 0,-1-1-1 0 0,1 1 1 0 0,0 0-1 0 0,0 0 0 0 0,0 1 1 0 0,0-1-1 0 0,0 1 1 0 0,0 1-1 0 0,0-1 0 0 0,1 1 1 0 0,-1 0-1 0 0,-3 3-123 0 0,-95 72 752 0 0,103-77-747 0 0,1 0 0 0 0,0 1-1 0 0,0-1 1 0 0,0 1 0 0 0,0-1-1 0 0,0 0 1 0 0,0 1 0 0 0,0-1-1 0 0,0 1 1 0 0,0-1 0 0 0,1 0-1 0 0,-1 1 1 0 0,0-1 0 0 0,1 1 0 0 0,-1-1-1 0 0,1 0 1 0 0,0 0 0 0 0,-1 1-1 0 0,1-1 1 0 0,0 0 0 0 0,0 0-1 0 0,0 0 1 0 0,0 0 0 0 0,0 0-1 0 0,0 0 1 0 0,0 0 0 0 0,0 0-1 0 0,0 0 1 0 0,0 0 0 0 0,1-1-1 0 0,-1 1 1 0 0,0 0 0 0 0,1-1-1 0 0,-1 1 1 0 0,0-1 0 0 0,1 0-1 0 0,-1 1 1 0 0,0-1 0 0 0,1 0-1 0 0,-1 0 1 0 0,1 0-5 0 0,5 3 39 0 0,96 63 539 0 0,-95-62-508 0 0,-1 1 0 0 0,1 0 0 0 0,-1 1 0 0 0,0 0 0 0 0,0 0 0 0 0,-1 0 0 0 0,0 1 0 0 0,0-1 0 0 0,0 2 1 0 0,-1-1-1 0 0,0 1 0 0 0,-1-1 0 0 0,1 1 0 0 0,-1 0 0 0 0,-1 1 0 0 0,0-1 0 0 0,0 1 0 0 0,-1 0 0 0 0,0-1 1 0 0,0 1-1 0 0,-1 0 0 0 0,0 0 0 0 0,0 4-70 0 0,-2-9 51 0 0,-1-1-1 0 0,1 1 1 0 0,-1-1-1 0 0,1 1 1 0 0,-1-1 0 0 0,0 1-1 0 0,0-1 1 0 0,0 0-1 0 0,-1 0 1 0 0,1 0 0 0 0,-1 0-1 0 0,0 0 1 0 0,0-1 0 0 0,0 1-1 0 0,0-1 1 0 0,0 0-1 0 0,0 0 1 0 0,-1 0 0 0 0,1 0-1 0 0,-1 0 1 0 0,1-1-1 0 0,-1 0 1 0 0,0 0 0 0 0,1 0-1 0 0,-5 1-50 0 0,-10 5 67 0 0,-8 2-79 0 0,1-2 1 0 0,-1-1-1 0 0,0-1 0 0 0,0-1 0 0 0,0-1 0 0 0,-1-2 0 0 0,1 0 0 0 0,-11-3 13 0 0,39-6-1400 0 0,50-11-2937 0 0,-41 15 3156 0 0,10-5-2849 0 0,0 2-3413 0 0,-1 3-3028 0 0</inkml:trace>
  <inkml:trace contextRef="#ctx0" brushRef="#br0" timeOffset="12737.063">10135 2129 10530 0 0,'0'0'1858'0'0,"0"0"-322"0"0,0 0-91 0 0,0 0 39 0 0,0 0-38 0 0,0 0-151 0 0,0 0-241 0 0,0 0-244 0 0,0 0-171 0 0,0 0-116 0 0,0 0-65 0 0,0 0-35 0 0,0 0-7 0 0,-6 8-5 0 0,-18 26-27 0 0,8 42 708 0 0,3 104-470 0 0,12-178-619 0 0,1 1 0 0 0,0-1 1 0 0,0 1-1 0 0,0-1 1 0 0,1 0-1 0 0,-1 1 0 0 0,0-1 1 0 0,1 0-1 0 0,0 1 1 0 0,-1-1-1 0 0,1 0 0 0 0,0 0 1 0 0,0 1-1 0 0,0-1 0 0 0,0 0 1 0 0,1 0-1 0 0,-1 0 1 0 0,1 0-1 0 0,-1-1 0 0 0,1 1 1 0 0,0 0-1 0 0,-1-1 1 0 0,1 1-1 0 0,0-1 0 0 0,0 1 1 0 0,0-1-1 0 0,0 0 1 0 0,0 0-1 0 0,0 0 0 0 0,1 0 1 0 0,-1 0-1 0 0,0 0 0 0 0,1-1 1 0 0,-1 1-1 0 0,0-1 1 0 0,1 0-1 0 0,0 1-3 0 0,1-1 40 0 0,1 0 0 0 0,-1-1 0 0 0,1 1 0 0 0,0-1 0 0 0,-1 0 0 0 0,1 0 1 0 0,-1 0-1 0 0,0 0 0 0 0,1-1 0 0 0,-1 0 0 0 0,0 0 0 0 0,0 0 0 0 0,0 0 0 0 0,0-1 0 0 0,0 0 0 0 0,-1 0 0 0 0,1 0 0 0 0,-1 0 0 0 0,0 0 1 0 0,1-1-41 0 0,78-95 516 0 0,18-51-220 0 0,-74 121-243 0 0,-8 51-78 0 0,-6 11 41 0 0,-2 0 1 0 0,-1 1-1 0 0,-2 0 1 0 0,-1 0 0 0 0,-2 0-1 0 0,-1 1 1 0 0,-2-1-1 0 0,-1 1 1 0 0,-4 32-17 0 0,-2-11 11 0 0,-3-1-1 0 0,-2 0 1 0 0,-2-1 0 0 0,-2-1-1 0 0,-3 0 1 0 0,-2-1 0 0 0,-8 10-11 0 0,28-57 12 0 0,-2 0 1 0 0,1 1-1 0 0,-1-1 1 0 0,0 0-1 0 0,0 0 1 0 0,0 0-1 0 0,0 0 1 0 0,-1 0-1 0 0,0-1 1 0 0,0 1-1 0 0,-1-1 1 0 0,1 0-1 0 0,-1 0 1 0 0,0 0-1 0 0,0 0 1 0 0,0 0-1 0 0,0-1 1 0 0,-1 0-1 0 0,1 0 1 0 0,-1 0-1 0 0,0-1 1 0 0,0 1-1 0 0,0-1 1 0 0,0 0-1 0 0,0-1 1 0 0,0 1-1 0 0,-1-1 1 0 0,1 0-1 0 0,-5 0-12 0 0,7-4 0 0 0,-1 0 0 0 0,0 0 0 0 0,1-1 0 0 0,0 1 0 0 0,0-1 0 0 0,0 0-1 0 0,0 0 1 0 0,0 0 0 0 0,1 0 0 0 0,0 0 0 0 0,0 0 0 0 0,0-1 0 0 0,0 1-1 0 0,1-1 1 0 0,0 0 0 0 0,0 1 0 0 0,0-1 0 0 0,0 0 0 0 0,-4-18-89 0 0,1 1 1 0 0,0-1 0 0 0,2 0-1 0 0,1 0 1 0 0,1 1-1 0 0,0-1 1 0 0,2 0 0 0 0,1 0-1 0 0,1 0 1 0 0,0 1 0 0 0,2 0-1 0 0,1 0 1 0 0,0 0-1 0 0,2 1 1 0 0,0 0 0 0 0,2 1-1 0 0,0 0 1 0 0,10-13 88 0 0,18-10-2233 0 0,-11 17-6068 0 0,-20 18-3590 0 0</inkml:trace>
  <inkml:trace contextRef="#ctx0" brushRef="#br0" timeOffset="13205.779">10895 2077 7970 0 0,'0'0'2007'0'0,"0"0"-290"0"0,0 0-55 0 0,0 0-7 0 0,0 0-86 0 0,0 0-164 0 0,0 0-259 0 0,0 0-198 0 0,0 0-101 0 0,0 0-67 0 0,0 0 5 0 0,0 0-6 0 0,0 0-55 0 0,3-2-133 0 0,-3 2-518 0 0,0-1-1 0 0,-1 1 1 0 0,1 0-1 0 0,0 0 1 0 0,0-1-1 0 0,0 1 1 0 0,0 0-1 0 0,0 0 1 0 0,-1-1-1 0 0,1 1 1 0 0,0 0-1 0 0,0 0 1 0 0,0-1-73 0 0,-38 26 467 0 0,18-11-323 0 0,16-12-125 0 0,0 0-1 0 0,0 0 0 0 0,1 0 0 0 0,-1 0 1 0 0,1 1-1 0 0,-1 0 0 0 0,1 0 1 0 0,0 0-1 0 0,0 0 0 0 0,0 0 0 0 0,1 1 1 0 0,-1-1-1 0 0,1 1 0 0 0,0-1 1 0 0,0 1-1 0 0,0 0 0 0 0,0 0 1 0 0,1 0-1 0 0,-1 0 0 0 0,1 0 0 0 0,0 1 1 0 0,0 1-19 0 0,2-4 1 0 0,1 0 1 0 0,-1 0-1 0 0,1 0 1 0 0,0 0-1 0 0,0 0 1 0 0,0 0-1 0 0,0 0 1 0 0,0-1-1 0 0,0 1 1 0 0,0-1-1 0 0,0 0 1 0 0,1 0-1 0 0,-1 0 1 0 0,0 0-1 0 0,1 0 1 0 0,-1 0-1 0 0,1 0 1 0 0,-1-1-1 0 0,1 1 1 0 0,-1-1-1 0 0,3 0-1 0 0,2 2 17 0 0,26 3 4 0 0,-30-6-16 0 0,0 1-1 0 0,0 0 1 0 0,0-1-1 0 0,0 1 1 0 0,0 0 0 0 0,0 1-1 0 0,0-1 1 0 0,0 1 0 0 0,0-1-1 0 0,0 1 1 0 0,0 0 0 0 0,-1 0-1 0 0,1 0 1 0 0,0 0 0 0 0,0 1-1 0 0,-1-1 1 0 0,1 1 0 0 0,-1 0-1 0 0,1-1 1 0 0,-1 1 0 0 0,0 0-1 0 0,0 1 1 0 0,0-1 0 0 0,0 0-1 0 0,0 0 1 0 0,0 1-1 0 0,-1-1 1 0 0,1 1 0 0 0,-1 0-1 0 0,1-1 1 0 0,-1 3-5 0 0,0 5 62 0 0,-1 0 1 0 0,0 0-1 0 0,-1 0 1 0 0,-1 0-1 0 0,1 0 0 0 0,-1 0 1 0 0,-1 0-1 0 0,0-1 1 0 0,0 1-1 0 0,-1-1 0 0 0,0 0 1 0 0,-1 0-1 0 0,0 0 1 0 0,0-1-1 0 0,-1 0 0 0 0,0 0 1 0 0,0 0-1 0 0,-1-1 1 0 0,0 0-1 0 0,-1 0 1 0 0,1 0-1 0 0,-1-1 0 0 0,0 0 1 0 0,-2 0-63 0 0,5-2 5 0 0,-1 0 0 0 0,0 0 1 0 0,0 0-1 0 0,0-1 0 0 0,0 0 1 0 0,-1 0-1 0 0,1-1 0 0 0,-1 1 1 0 0,1-2-1 0 0,-1 1 0 0 0,0-1 1 0 0,0 1-1 0 0,-1-2-5 0 0,6 0-117 0 0,1-1 0 0 0,0 0 1 0 0,0 0-1 0 0,0 0 0 0 0,0-1 0 0 0,0 1 0 0 0,0 0 1 0 0,0 0-1 0 0,0 0 0 0 0,0-1 0 0 0,0 1 0 0 0,1-1 1 0 0,-1 1-1 0 0,1 0 0 0 0,-1-1 0 0 0,1 1 0 0 0,-1-1 1 0 0,1 1-1 0 0,0-1 0 0 0,0 1 0 0 0,0-1 0 0 0,0 1 1 0 0,0-1-1 0 0,0 1 0 0 0,0-1 0 0 0,0 1 0 0 0,1-1 1 0 0,-1 1-1 0 0,0-1 0 0 0,1 1 0 0 0,0-1 0 0 0,-1 1 0 0 0,1-1 1 0 0,0 1-1 0 0,-1 0 0 0 0,1 0 0 0 0,0-1 0 0 0,0 1 1 0 0,0 0-1 0 0,0 0 0 0 0,1 0 117 0 0,16-22-5306 0 0,-8 10-3382 0 0,-1 5-851 0 0</inkml:trace>
  <inkml:trace contextRef="#ctx0" brushRef="#br0" timeOffset="13536.085">11368 1783 8314 0 0,'0'0'4358'0'0,"0"0"-2028"0"0,0 0-879 0 0,0 0-130 0 0,0 0-31 0 0,0 0-31 0 0,0 0-71 0 0,0 0-153 0 0,0 0-133 0 0,0 0-31 0 0,0 0-70 0 0,0 0-81 0 0,0 0-85 0 0,1 17-102 0 0,-2 113 609 0 0,-1 411-227 0 0,-32-589-11276 0 0,25 38 3283 0 0,4 2-4548 0 0</inkml:trace>
  <inkml:trace contextRef="#ctx0" brushRef="#br0" timeOffset="13788.664">11138 2144 11771 0 0,'0'0'1864'0'0,"0"0"-353"0"0,0 0-85 0 0,0 0 34 0 0,0 0 4 0 0,0 0-104 0 0,0 0-159 0 0,0 0-169 0 0,0 0-165 0 0,0 0-150 0 0,0 0-115 0 0,0 0-71 0 0,34-7-51 0 0,108-17-54 0 0,-35 18 432 0 0,65 17-1126 0 0,-158-8-364 0 0,8 2-2017 0 0,-7 5-4648 0 0,-11-7 1213 0 0,-2-2-4556 0 0</inkml:trace>
  <inkml:trace contextRef="#ctx0" brushRef="#br0" timeOffset="14054.19">11657 2195 1064 0 0,'0'0'1582'0'0,"0"0"-75"0"0,0 0 129 0 0,0 0 137 0 0,0 0-18 0 0,0 0-102 0 0,0 0-196 0 0,0 0-150 0 0,0 0-83 0 0,0 0-37 0 0,0 0-27 0 0,0 0-52 0 0,0 0-48 0 0,22 13-62 0 0,71 38-76 0 0,-91-49-857 0 0,-1-1 0 0 0,1 1 0 0 0,0-1 0 0 0,0 0 0 0 0,0 0 1 0 0,-1 0-1 0 0,1 0 0 0 0,0 0 0 0 0,1 0 0 0 0,-1 0 0 0 0,0-1 1 0 0,0 1-1 0 0,0-1 0 0 0,0 0 0 0 0,0 0 0 0 0,0 1 1 0 0,1-1-1 0 0,-1 0 0 0 0,0-1 0 0 0,0 1 0 0 0,0 0 0 0 0,0-1 1 0 0,0 1-1 0 0,1-1 0 0 0,-1 0 0 0 0,0 1 0 0 0,0-1 0 0 0,0 0 1 0 0,0-1-66 0 0,6-3 346 0 0,-2 2-219 0 0,-1 0 0 0 0,0 0 0 0 0,0-1 0 0 0,0 1 0 0 0,-1-1 0 0 0,1 0 0 0 0,-1-1 0 0 0,0 1 0 0 0,0-1 0 0 0,0 0 0 0 0,-1 0 0 0 0,1 0 0 0 0,-1-1 0 0 0,0 1 0 0 0,-1-1 0 0 0,0 1 1 0 0,0-1-1 0 0,0 0 0 0 0,0 0 0 0 0,-1 0 0 0 0,0 0 0 0 0,0 0 0 0 0,-1 0 0 0 0,0-5-127 0 0,1 9 9 0 0,-1 0-1 0 0,-1 0 1 0 0,1 0 0 0 0,0 0 0 0 0,0 0 0 0 0,-1 0 0 0 0,1 0-1 0 0,-1 0 1 0 0,0 0 0 0 0,0 0 0 0 0,0 0 0 0 0,0 0 0 0 0,0 1 0 0 0,0-1-1 0 0,0 0 1 0 0,0 1 0 0 0,-1-1 0 0 0,1 1 0 0 0,0-1 0 0 0,-1 1-1 0 0,0-1 1 0 0,1 1 0 0 0,-1 0 0 0 0,0 0 0 0 0,1 0 0 0 0,-1 0 0 0 0,0 0-1 0 0,0 0 1 0 0,0 1 0 0 0,0-1 0 0 0,0 1 0 0 0,0-1 0 0 0,0 1 0 0 0,0 0-1 0 0,0-1 1 0 0,0 1 0 0 0,-2 0-9 0 0,-1 0-7 0 0,-1 1 0 0 0,0-1-1 0 0,1 1 1 0 0,-1-1 0 0 0,1 2 0 0 0,-1-1-1 0 0,1 1 1 0 0,0-1 0 0 0,-1 1 0 0 0,1 1 0 0 0,0-1-1 0 0,0 1 1 0 0,-4 3 7 0 0,-1 1-33 0 0,1 0 0 0 0,-1 1 0 0 0,1 0 1 0 0,0 1-1 0 0,1 0 0 0 0,0 0 0 0 0,1 1 0 0 0,0 0 0 0 0,0 0 0 0 0,1 1 0 0 0,0 0 1 0 0,1 0-1 0 0,0 0 0 0 0,1 1 0 0 0,1-1 0 0 0,-1 1 0 0 0,2 0 0 0 0,0 0 0 0 0,0 0 1 0 0,0 7 32 0 0,3-14-71 0 0,-1-1 0 0 0,1 0-1 0 0,0 0 1 0 0,0 0 0 0 0,1 1 0 0 0,-1-1 0 0 0,1 0 0 0 0,0 0 0 0 0,0-1 0 0 0,0 1 0 0 0,0 0 0 0 0,1-1 0 0 0,0 1 0 0 0,-1-1 0 0 0,1 0 0 0 0,0 0 0 0 0,1 0 0 0 0,-1 0 0 0 0,1-1 0 0 0,-1 1 0 0 0,1-1 0 0 0,0 0 0 0 0,-1 0 0 0 0,1 0 0 0 0,0 0 0 0 0,4 0 71 0 0,70 17-6483 0 0,-59-16 300 0 0,-7 1-5102 0 0</inkml:trace>
  <inkml:trace contextRef="#ctx0" brushRef="#br0" timeOffset="14573.255">12053 2482 3505 0 0,'0'0'5897'0'0,"0"0"-2904"0"0,0 0-938 0 0,0 0-97 0 0,0 0-174 0 0,0 0-197 0 0,0 0-276 0 0,0 0-282 0 0,0 0-182 0 0,0 0-100 0 0,0 0-76 0 0,0 0-76 0 0,0 0-73 0 0,0-8-85 0 0,22-68 492 0 0,89-109 442 0 0,-105 177-1344 0 0,1-1 0 0 0,0 1 0 0 0,0 0 0 0 0,1 0 0 0 0,0 1 0 0 0,0 0 1 0 0,1 0-1 0 0,0 1 0 0 0,0 0 0 0 0,8-3-27 0 0,-16 8 1 0 0,0 1-1 0 0,0-1 1 0 0,0 1 0 0 0,0 0 0 0 0,0-1 0 0 0,0 1 0 0 0,0 0-1 0 0,0-1 1 0 0,0 1 0 0 0,0 0 0 0 0,0 0 0 0 0,0 0 0 0 0,0 0-1 0 0,0 0 1 0 0,0 0 0 0 0,0 0 0 0 0,0 0 0 0 0,0 0 0 0 0,0 1 0 0 0,0-1-1 0 0,0 0 1 0 0,0 0 0 0 0,-1 1 0 0 0,1-1 0 0 0,0 1 0 0 0,0-1-1 0 0,0 1 1 0 0,0-1 0 0 0,0 1 0 0 0,-1 0 0 0 0,1-1 0 0 0,0 1-1 0 0,-1 0 1 0 0,1 0 0 0 0,0 0 0 0 0,-1-1 0 0 0,1 1 0 0 0,-1 0-1 0 0,1 0 1 0 0,-1 0 0 0 0,0 0 0 0 0,1 0 0 0 0,-1 0 0 0 0,0 0-1 0 0,1 0 1 0 0,-1 0 0 0 0,0 0 0 0 0,0 0 0 0 0,0 0 0 0 0,0 0-1 0 0,0 0 0 0 0,-7 59 123 0 0,4-47-114 0 0,-1 53-5 0 0,5-64-3 0 0,1-1 0 0 0,0 0-1 0 0,0 0 1 0 0,-1 0-1 0 0,1 0 1 0 0,0 0 0 0 0,0 0-1 0 0,0 0 1 0 0,0 0-1 0 0,1-1 1 0 0,-1 1-1 0 0,0-1 1 0 0,0 0 0 0 0,0 1-1 0 0,0-1 1 0 0,0 0-1 0 0,1 0 1 0 0,-1-1 0 0 0,0 1-1 0 0,0 0 1 0 0,0-1-1 0 0,0 1 1 0 0,0-1-1 0 0,0 0 1 0 0,0 0 0 0 0,0 1-1 0 0,0-1 1 0 0,0 0-1 0 0,0-1 1 0 0,0 1 0 0 0,0 0-1 0 0,0-1 0 0 0,135-85 100 0 0,-136 86-99 0 0,0 0 0 0 0,0 1 0 0 0,0-1 0 0 0,0 0-1 0 0,0 1 1 0 0,0-1 0 0 0,1 1 0 0 0,-1-1 0 0 0,0 1 0 0 0,0 0 0 0 0,0-1-1 0 0,1 1 1 0 0,-1 0 0 0 0,0 0 0 0 0,0 0 0 0 0,1 0 0 0 0,-1 0-1 0 0,0 0 1 0 0,0 0 0 0 0,0 0 0 0 0,1 0 0 0 0,-1 1 0 0 0,0-1 0 0 0,0 1-1 0 0,0-1 1 0 0,1 1 0 0 0,-1-1 0 0 0,0 1 0 0 0,0-1 0 0 0,0 1 0 0 0,0 0-1 0 0,0 0 1 0 0,0-1 0 0 0,0 1 0 0 0,-1 0 0 0 0,1 0 0 0 0,0 0 0 0 0,0 0-1 0 0,-1 0 1 0 0,1 0 0 0 0,0 0 0 0 0,-1 0 0 0 0,1 1 0 0 0,-1-1-1 0 0,0 0 1 0 0,1 0 0 0 0,-1 0 0 0 0,0 0 0 0 0,0 1 0 0 0,1-1 0 0 0,-1 0-1 0 0,0 0 1 0 0,0 1 0 0 0,0-1 0 0 0,-1 0 0 0 0,1 0 0 0 0,0 1 0 0 0,0-1-2 0 0,0 160 263 0 0,21-124-464 0 0,-3-33-8615 0 0,-13-4-3575 0 0</inkml:trace>
  <inkml:trace contextRef="#ctx0" brushRef="#br0" timeOffset="17185.694">13579 2217 0 0 0,'0'0'1218'0'0,"0"0"294"0"0,0 0 239 0 0,0 0 203 0 0,0 0 58 0 0,0 0-91 0 0,0 0-170 0 0,0 0-228 0 0,0 0-179 0 0,0 0-185 0 0,0 0-162 0 0,-6-5-131 0 0,3 2-779 0 0,1 2-9 0 0,1-1 1 0 0,0 0 0 0 0,-1 1 0 0 0,0 0 0 0 0,1-1 0 0 0,-1 1 0 0 0,0 0 0 0 0,1 0 0 0 0,-1 0 0 0 0,0 0 0 0 0,0 0-1 0 0,0 0 1 0 0,0 1 0 0 0,0-1 0 0 0,0 1 0 0 0,0-1 0 0 0,0 1 0 0 0,0 0 0 0 0,0 0 0 0 0,0 0 0 0 0,0 0 0 0 0,0 0 0 0 0,0 0-1 0 0,0 0 1 0 0,0 1 0 0 0,0-1 0 0 0,0 1 0 0 0,0-1 0 0 0,-2 2-79 0 0,-7 6 129 0 0,1 1-1 0 0,0 0 1 0 0,0 1-1 0 0,1 0 1 0 0,0 1-1 0 0,1 0 1 0 0,0 0-1 0 0,0 0 1 0 0,1 1-1 0 0,1 0 1 0 0,0 1-1 0 0,1-1 1 0 0,0 1 0 0 0,1 0-1 0 0,1 0 1 0 0,0 1-1 0 0,0-1 1 0 0,2 1-1 0 0,-1-1 1 0 0,2 1-1 0 0,0 4-128 0 0,0-15 21 0 0,0 1-1 0 0,0-1 0 0 0,1 1 1 0 0,-1-1-1 0 0,1 1 0 0 0,0-1 1 0 0,0 1-1 0 0,0-1 0 0 0,0 0 1 0 0,1 0-1 0 0,-1 1 0 0 0,1-1 1 0 0,0 0-1 0 0,0 0 0 0 0,0-1 1 0 0,0 1-1 0 0,1 0 0 0 0,-1-1 1 0 0,1 1-1 0 0,-1-1 0 0 0,1 0 1 0 0,0 0-1 0 0,0 0 0 0 0,0 0 1 0 0,0-1-1 0 0,0 1 0 0 0,0-1 1 0 0,1 1-1 0 0,-1-1 0 0 0,0 0 1 0 0,1-1-1 0 0,-1 1 0 0 0,1 0 1 0 0,-1-1-1 0 0,1 0 0 0 0,-1 0 1 0 0,1 0-1 0 0,-1 0 0 0 0,1-1 1 0 0,-1 1-1 0 0,1-1 0 0 0,-1 0 1 0 0,1 0-1 0 0,2-1-20 0 0,5-3 110 0 0,-1 0 1 0 0,1-1-1 0 0,-1 0 0 0 0,-1-1 0 0 0,1 0 0 0 0,-1 0 1 0 0,0-1-1 0 0,-1 0 0 0 0,0 0 0 0 0,0-1 0 0 0,-1 0 1 0 0,0-1-1 0 0,0 0 0 0 0,0-1-110 0 0,0-3 34 0 0,1 1 0 0 0,-2-1-1 0 0,0-1 1 0 0,0 1 0 0 0,-2-1 0 0 0,1 0 0 0 0,-2 0-1 0 0,0 0 1 0 0,-1-1 0 0 0,-1 1 0 0 0,0 0 0 0 0,-1-1-1 0 0,0 1 1 0 0,-1-1 0 0 0,-2-1-34 0 0,1 9-28 0 0,0-1 1 0 0,0 1 0 0 0,-1 0-1 0 0,0 1 1 0 0,-1-1-1 0 0,0 1 1 0 0,0-1 0 0 0,-1 1-1 0 0,1 0 1 0 0,-2 1-1 0 0,1-1 1 0 0,-1 1-1 0 0,0 0 1 0 0,0 0 0 0 0,0 1-1 0 0,-1 0 1 0 0,0 0-1 0 0,0 0 1 0 0,0 1 0 0 0,-1 0-1 0 0,1 1 1 0 0,-1-1-1 0 0,0 2 1 0 0,0-1-1 0 0,-2 0 28 0 0,-21-4-221 0 0,30 7 168 0 0,1 0-45 0 0,0 0-24 0 0,0 0 4 0 0,18-8 8 0 0,14-11 201 0 0,-1-2 1 0 0,-1-1 0 0 0,-1-2 0 0 0,-1-1-1 0 0,-1-1 1 0 0,-1-1 0 0 0,-1-1 0 0 0,-2-1 0 0 0,-1-1-1 0 0,-1-1 1 0 0,7-17-92 0 0,12-18 144 0 0,-9 136-100 0 0,6 75 22 0 0,-7 0 0 0 0,-6 2 0 0 0,-2 61-66 0 0,-16-158-6 0 0,1 35-44 0 0,-3 0-1 0 0,-4 1 0 0 0,-4 14 51 0 0,3-84 7 0 0,0 1-1 0 0,-2-1 1 0 0,0 0-1 0 0,0 1 1 0 0,-2-1-1 0 0,0-1 1 0 0,0 1-1 0 0,-2-1 1 0 0,0 0-1 0 0,0 0 1 0 0,-2-1-1 0 0,0 0 1 0 0,0 0 0 0 0,-1-1-1 0 0,-1-1 1 0 0,0 0-1 0 0,-1 0 1 0 0,0-1-1 0 0,-1 0 1 0 0,0-1-1 0 0,-1-1 1 0 0,0 0-1 0 0,0-1 1 0 0,-1 0-1 0 0,0-1 1 0 0,0-1-1 0 0,-1 0 1 0 0,-10 1-7 0 0,25-6 5 0 0,-1-1 0 0 0,0 0 1 0 0,0 0-1 0 0,0 0 0 0 0,0-1 1 0 0,0 1-1 0 0,0 0 0 0 0,0-1 1 0 0,0 1-1 0 0,0-1 0 0 0,0 0 0 0 0,0 0 1 0 0,1 0-1 0 0,-1 1 0 0 0,0-2 1 0 0,1 1-1 0 0,-1 0 0 0 0,1 0 1 0 0,-1 0-1 0 0,1-1 0 0 0,-1 1 0 0 0,1-1 1 0 0,0 1-1 0 0,0-1 0 0 0,0 0 1 0 0,0 1-1 0 0,0-1 0 0 0,0 0 0 0 0,0 0 1 0 0,0 1-1 0 0,1-1 0 0 0,-1 0 1 0 0,1 0-1 0 0,-1 0 0 0 0,1-1-5 0 0,-1-74 80 0 0,9 49-83 0 0,3 0-1 0 0,0 1 0 0 0,1 0 1 0 0,2 1-1 0 0,1 0 1 0 0,0 2-1 0 0,2 0 0 0 0,1 0 1 0 0,1 2-1 0 0,14-13 4 0 0,166-186-229 0 0,-111 130-5958 0 0,-74 77-1460 0 0,-6 5-4550 0 0</inkml:trace>
  <inkml:trace contextRef="#ctx0" brushRef="#br0" timeOffset="18260.618">14798 2261 2128 0 0,'0'0'2080'0'0,"0"0"-380"0"0,0 0-152 0 0,0 0 85 0 0,0 0 78 0 0,0 0-26 0 0,0 0-180 0 0,0 0-321 0 0,0 0-249 0 0,0 0-68 0 0,0 0 15 0 0,0 0 29 0 0,0 0-28 0 0,7-6-124 0 0,72-83 2742 0 0,-78 88-3462 0 0,-1 0 1 0 0,0 0 0 0 0,0 0 0 0 0,1 0-1 0 0,-1 0 1 0 0,0 0 0 0 0,1 0-1 0 0,-1 0 1 0 0,1 1 0 0 0,-1-1-1 0 0,1 0 1 0 0,0 0 0 0 0,-1 0 0 0 0,1 1-1 0 0,0-1 1 0 0,-1 0 0 0 0,1 1-1 0 0,0-1 1 0 0,0 1 0 0 0,-1-1 0 0 0,1 1-1 0 0,0-1 1 0 0,0 1 0 0 0,0 0-1 0 0,0-1 1 0 0,0 1 0 0 0,0 0-1 0 0,0 0 1 0 0,0-1 0 0 0,0 1 0 0 0,0 0-1 0 0,0 0 1 0 0,0 0 0 0 0,0 0-1 0 0,-1 0 1 0 0,1 1 0 0 0,0-1-1 0 0,0 0 1 0 0,0 0 0 0 0,0 1 0 0 0,0-1-1 0 0,0 0 1 0 0,0 1 0 0 0,0-1-1 0 0,0 1 1 0 0,-1-1 0 0 0,1 1-1 0 0,0-1 1 0 0,0 1 0 0 0,-1 0 0 0 0,1-1-1 0 0,0 1 1 0 0,-1 0 0 0 0,1 0-1 0 0,-1 0 1 0 0,1-1 0 0 0,-1 1-1 0 0,1 0 1 0 0,-1 0 0 0 0,1 0 0 0 0,-1 1-40 0 0,12 19 118 0 0,0 1 1 0 0,-2 0-1 0 0,0 1 1 0 0,-2 0-1 0 0,0 1 0 0 0,-2-1 1 0 0,0 2-1 0 0,-2-1 1 0 0,-1 0-1 0 0,0 13-118 0 0,-2-26 21 0 0,9 66 49 0 0,-5 1-1 0 0,-2 0 0 0 0,-7 53-69 0 0,4-118 13 0 0,-1 0 0 0 0,-1-1 0 0 0,0 1 0 0 0,0-1 0 0 0,-1 1 0 0 0,-1-1 0 0 0,0 0-1 0 0,-1-1 1 0 0,0 1 0 0 0,-1-1 0 0 0,0 1 0 0 0,-1-2 0 0 0,0 1 0 0 0,0-1 0 0 0,-4 3-13 0 0,10-12 4 0 0,1 0 1 0 0,-1 0 0 0 0,0-1-1 0 0,1 1 1 0 0,-1 0-1 0 0,0-1 1 0 0,1 1 0 0 0,-1 0-1 0 0,0-1 1 0 0,0 1 0 0 0,1-1-1 0 0,-1 1 1 0 0,0-1 0 0 0,0 0-1 0 0,0 1 1 0 0,0-1-1 0 0,0 0 1 0 0,1 0 0 0 0,-1 1-1 0 0,0-1 1 0 0,0 0 0 0 0,0 0-1 0 0,0 0 1 0 0,0 0 0 0 0,0 0-1 0 0,0 0 1 0 0,0 0-1 0 0,0-1 1 0 0,0 1 0 0 0,1 0-1 0 0,-1 0 1 0 0,0-1 0 0 0,0 1-1 0 0,0-1 1 0 0,0 1-1 0 0,1-1 1 0 0,-1 1 0 0 0,0-1-1 0 0,0 1 1 0 0,1-1 0 0 0,-1 0-1 0 0,0 1 1 0 0,1-1 0 0 0,-1 0-1 0 0,1 1 1 0 0,-1-1-1 0 0,1 0 1 0 0,-1 0 0 0 0,1 0-1 0 0,-1 0 1 0 0,1 1 0 0 0,0-1-1 0 0,0 0 1 0 0,-1 0 0 0 0,1 0-1 0 0,0 0 1 0 0,0 0-1 0 0,0 0 1 0 0,0 0 0 0 0,0 0-1 0 0,0 0-4 0 0,-5-65 24 0 0,5 61-1 0 0,3-27-10 0 0,1 0 0 0 0,1 1 0 0 0,2-1 0 0 0,1 1 0 0 0,1 1 0 0 0,9-18-13 0 0,-4 6 14 0 0,9-24-18 0 0,3 2-1 0 0,2 1 1 0 0,4 1 0 0 0,1 1-1 0 0,4 2 1 0 0,2 2-1 0 0,30-33 5 0 0,-62 82 2 0 0,-1 1-1 0 0,2 0 0 0 0,-1 0 0 0 0,1 0 1 0 0,0 1-1 0 0,0 0 0 0 0,1 1 0 0 0,0 0 1 0 0,0 0-1 0 0,0 1 0 0 0,0 0 1 0 0,1 1-1 0 0,-1 0 0 0 0,1 0 0 0 0,0 1 1 0 0,0 0-1 0 0,0 1 0 0 0,1 0-1 0 0,-9 1 1 0 0,1 0 1 0 0,-1 1-1 0 0,0-1 0 0 0,0 1 1 0 0,0-1-1 0 0,0 1 0 0 0,0 0 0 0 0,0 0 1 0 0,0 0-1 0 0,0 0 0 0 0,0 0 1 0 0,0 0-1 0 0,0 1 0 0 0,-1-1 1 0 0,1 1-1 0 0,0-1 0 0 0,-1 1 1 0 0,1-1-1 0 0,-1 1 0 0 0,0 0 0 0 0,0 0 1 0 0,0 0-1 0 0,1 0 0 0 0,-2 0 1 0 0,1 0-1 0 0,0 0 0 0 0,0 0 1 0 0,-1 0-1 0 0,1 0 0 0 0,-1 0 0 0 0,1 1-1 0 0,5 72 126 0 0,-6-74-124 0 0,-3 21 34 0 0,-1-1-1 0 0,-2 0 1 0 0,0 0 0 0 0,-1-1-1 0 0,-1 0 1 0 0,-1 0 0 0 0,0-1 0 0 0,-2 0-1 0 0,0 0 1 0 0,-1-1 0 0 0,-1-1-1 0 0,-7 7-35 0 0,20-23 2 0 0,-12 15 13 0 0,-1 1 1 0 0,-1-2 0 0 0,0 0 0 0 0,-1 0 0 0 0,0-2 0 0 0,-1 0 0 0 0,0 0 0 0 0,-1-2 0 0 0,-1 0-1 0 0,0-1 1 0 0,0 0 0 0 0,-13 3-16 0 0,29-12-75 0 0,0 1-1 0 0,-1-1 1 0 0,1 0 0 0 0,0 0-1 0 0,-1 0 1 0 0,1-1 0 0 0,0 1-1 0 0,-1-1 1 0 0,1 1-1 0 0,-1-1 1 0 0,1 0 0 0 0,-1 0-1 0 0,1 0 1 0 0,-1 0 0 0 0,0 0-1 0 0,1 0 1 0 0,-1-1-1 0 0,1 1 1 0 0,0-1 0 0 0,-1 0-1 0 0,1 0 1 0 0,-1 0-1 0 0,1 0 1 0 0,0 0 0 0 0,0 0-1 0 0,0-1 1 0 0,0 1 0 0 0,0-1-1 0 0,0 1 1 0 0,0-1-1 0 0,0 0 1 0 0,0 0 0 0 0,1 0-1 0 0,-1 0 1 0 0,1 0 0 0 0,0 0-1 0 0,-1 0 1 0 0,1 0-1 0 0,0-1 1 0 0,0 1 0 0 0,0 0-1 0 0,1-1 1 0 0,-1 1-1 0 0,0-3 77 0 0,1-6-1639 0 0,0-4-1407 0 0,0 5-2500 0 0,2 2-6260 0 0</inkml:trace>
  <inkml:trace contextRef="#ctx0" brushRef="#br0" timeOffset="19524.562">16095 2103 11250 0 0,'0'0'1189'0'0,"0"0"-360"0"0,0 0-18 0 0,0 0 187 0 0,0 0 179 0 0,0 0 69 0 0,0 0-57 0 0,0 0-171 0 0,0 0-151 0 0,-32 10-102 0 0,-103 34-90 0 0,34-5 1031 0 0,92-35-1627 0 0,0 1 1 0 0,-1 0 0 0 0,2 0-1 0 0,-1 0 1 0 0,0 1-1 0 0,1 1 1 0 0,0-1 0 0 0,1 1-1 0 0,0 1 1 0 0,0-1-1 0 0,0 1 1 0 0,1 0 0 0 0,0 1-1 0 0,1 0 1 0 0,0 0-1 0 0,0 0 1 0 0,1 0 0 0 0,0 1-1 0 0,0-1 1 0 0,1 1-1 0 0,1 0 1 0 0,-1 0 0 0 0,2 0-1 0 0,-1 1 1 0 0,2-1 0 0 0,-1 8-80 0 0,2-16 1 0 0,-1 1 0 0 0,1 0 1 0 0,0-1-1 0 0,0 1 0 0 0,0 0 1 0 0,0-1-1 0 0,0 1 0 0 0,0-1 1 0 0,1 0-1 0 0,-1 1 0 0 0,1-1 1 0 0,0 0-1 0 0,-1 0 0 0 0,1 0 1 0 0,0 0-1 0 0,0 0 0 0 0,0-1 1 0 0,1 1-1 0 0,-1 0 0 0 0,0-1 1 0 0,1 0-1 0 0,-1 0 1 0 0,1 1-1 0 0,-1-1 0 0 0,1-1 1 0 0,0 1-1 0 0,-1 0 0 0 0,1-1 1 0 0,0 1-1 0 0,-1-1 0 0 0,1 0 1 0 0,2 0-2 0 0,88-18 130 0 0,-66 4-86 0 0,0-1 0 0 0,-1-2 0 0 0,0-1 0 0 0,-2-1 1 0 0,0-1-1 0 0,-1-1 0 0 0,-1 0 0 0 0,-2-2 0 0 0,0-1 0 0 0,4-8-44 0 0,34-55 136 0 0,-85 145 8 0 0,-3 54-210 0 0,30-109 62 0 0,0 0 0 0 0,0 0 0 0 0,0 0 0 0 0,0 0 0 0 0,0 0 0 0 0,1 0 0 0 0,0 0 0 0 0,-1 0 0 0 0,1 0 0 0 0,0 0 0 0 0,0 0 0 0 0,1 0 0 0 0,-1 0 0 0 0,1-1 0 0 0,-1 1-1 0 0,1-1 1 0 0,0 1 0 0 0,0-1 0 0 0,0 0 0 0 0,0 1 0 0 0,0-1 0 0 0,1 0 0 0 0,-1-1 0 0 0,1 1 0 0 0,-1 0 0 0 0,1-1 0 0 0,-1 1 0 0 0,1-1 0 0 0,0 0 0 0 0,0 0 0 0 0,0 0 0 0 0,0 0 0 0 0,0 0-1 0 0,0-1 1 0 0,0 1 0 0 0,0-1 0 0 0,0 0 4 0 0,13-1 8 0 0,0 0-1 0 0,0-2 0 0 0,0 0 0 0 0,0-1 0 0 0,-1 0 0 0 0,1-1 1 0 0,-1-1-1 0 0,0-1 0 0 0,-1 0 0 0 0,0-1 0 0 0,0 0 1 0 0,0-1-1 0 0,-1 0 0 0 0,-1-1 0 0 0,1-1 0 0 0,-2 0 1 0 0,1-1-1 0 0,-1-1-7 0 0,-1 3 4 0 0,-1 1 0 0 0,0-1 1 0 0,0-1-1 0 0,-2 0 1 0 0,1 0-1 0 0,-1 0 0 0 0,-1-1 1 0 0,0 0-1 0 0,0 0 1 0 0,-1-1-1 0 0,-1 1 0 0 0,0-1 1 0 0,-1 0-1 0 0,0-1 1 0 0,-1 1-1 0 0,-1 0 0 0 0,0-10-4 0 0,-1 15 6 0 0,1 6-5 0 0,-1 1-1 0 0,1 0 1 0 0,-1-1-1 0 0,0 1 1 0 0,1 0 0 0 0,-1-1-1 0 0,0 1 1 0 0,0 0-1 0 0,0-1 1 0 0,0 1-1 0 0,0-1 1 0 0,0 1-1 0 0,0 0 1 0 0,-1-1-1 0 0,1 1 1 0 0,-1 0-1 0 0,1-1 1 0 0,-1 1-1 0 0,1 0 1 0 0,-1 0-1 0 0,1-1 1 0 0,-1 1-1 0 0,0 0 1 0 0,0 0-1 0 0,0 0 1 0 0,0 0-1 0 0,0 0 1 0 0,0 0-1 0 0,0 0 1 0 0,0 0-1 0 0,0 1 1 0 0,0-1-1 0 0,0 0 1 0 0,0 0-1 0 0,-1 1 1 0 0,1-1-1 0 0,0 1 1 0 0,-1-1-1 0 0,1 1 1 0 0,0 0-1 0 0,-1 0 1 0 0,1-1-1 0 0,-1 1 0 0 0,-3 1-10 0 0,1-1 0 0 0,0 1 0 0 0,0 0 0 0 0,0 0 0 0 0,0 0 0 0 0,-1 1-1 0 0,2-1 1 0 0,-1 1 0 0 0,0 0 0 0 0,0 0 0 0 0,1 1 0 0 0,-1-1-1 0 0,1 1 1 0 0,-1-1 0 0 0,1 1 0 0 0,0 0 0 0 0,0 1 0 0 0,1-1 0 0 0,-1 0-1 0 0,0 1 1 0 0,1-1 0 0 0,0 1 0 0 0,0 0 0 0 0,0 0 0 0 0,1 0 0 0 0,-1 0-1 0 0,1 0 1 0 0,0 0 0 0 0,0 0 0 0 0,0 0 0 0 0,1 1 0 0 0,-1-1 0 0 0,1 3 10 0 0,2-5-6 0 0,0 1 1 0 0,0-1-1 0 0,1 0 1 0 0,-1 0-1 0 0,1 0 1 0 0,-1 0-1 0 0,1 0 1 0 0,0-1 0 0 0,0 1-1 0 0,-1-1 1 0 0,1 0-1 0 0,0 0 1 0 0,0 0-1 0 0,1 0 1 0 0,-1 0-1 0 0,0-1 1 0 0,0 1-1 0 0,0-1 1 0 0,0 0 0 0 0,0 0-1 0 0,1 0 1 0 0,0-1 5 0 0,109 20 60 0 0,-109-16-52 0 0,0 0 0 0 0,-1 0 0 0 0,0 1 0 0 0,0-1 0 0 0,0 1 0 0 0,0 0 0 0 0,-1 0 0 0 0,1 0 0 0 0,-1 0 0 0 0,0 0 0 0 0,0 1 0 0 0,0-1 0 0 0,-1 1 0 0 0,0-1 0 0 0,0 1 0 0 0,0-1 0 0 0,0 1 0 0 0,-1 0 0 0 0,1-1 1 0 0,-1 1-1 0 0,0 0 0 0 0,-1 0 0 0 0,1-1 0 0 0,-1 1 0 0 0,0-1 0 0 0,0 1 0 0 0,-1 0 0 0 0,1-1 0 0 0,-1 0 0 0 0,0 1 0 0 0,-2 2-8 0 0,-1 6 16 0 0,1-6-17 0 0,1 1 0 0 0,0-1 0 0 0,0 1 0 0 0,0 0 0 0 0,1 0 0 0 0,0 0 0 0 0,1 1 0 0 0,-1-1 0 0 0,2 0 0 0 0,-1 1 0 0 0,1-1 1 0 0,1 0-1 0 0,-1 1 0 0 0,2 4 1 0 0,1-10 0 0 0,-1-1 1 0 0,1-1-1 0 0,0 1 0 0 0,0 0 1 0 0,-1 0-1 0 0,1-1 1 0 0,0 0-1 0 0,0 0 0 0 0,0 1 1 0 0,1-2-1 0 0,-1 1 1 0 0,0 0-1 0 0,0-1 1 0 0,0 1-1 0 0,1-1 0 0 0,-1 0 1 0 0,0 0-1 0 0,1 0 1 0 0,-1-1-1 0 0,0 1 0 0 0,0-1 1 0 0,0 0-1 0 0,1 0 0 0 0,1 1 4 0 0,7-3 8 0 0,0-1 1 0 0,0 0-1 0 0,-1 0 1 0 0,1-1-1 0 0,-1-1 1 0 0,0 0-1 0 0,0-1 1 0 0,-1 0-1 0 0,1 0 1 0 0,-2-1-1 0 0,5-4-12 0 0,8-7 77 0 0,-2 0 0 0 0,0-2 0 0 0,-1 0 0 0 0,-1-1 0 0 0,-1-1 0 0 0,-1-1-1 0 0,-1 0 1 0 0,-1-1 0 0 0,-1 0 0 0 0,-2-1 0 0 0,6-17-77 0 0,31-84 152 0 0,-33 95-137 0 0,-2-1 0 0 0,-1-1 0 0 0,-2 0 1 0 0,-1 0-1 0 0,-2 0 0 0 0,1-20-15 0 0,-6-96 200 0 0,-2 148-192 0 0,-1 1 0 0 0,0 0 0 0 0,1 0 0 0 0,-1 0 0 0 0,0 0 0 0 0,0 0 0 0 0,0 0 0 0 0,0 0 1 0 0,0 0-1 0 0,0 0 0 0 0,0 0 0 0 0,0 1 0 0 0,0-1 0 0 0,0 0 0 0 0,0 1 0 0 0,-1-1 0 0 0,1 1 0 0 0,0-1 1 0 0,0 1-1 0 0,-1-1 0 0 0,1 1 0 0 0,0 0 0 0 0,-1 0 0 0 0,1 0 0 0 0,0 0 0 0 0,-1 0 0 0 0,1 0 0 0 0,0 0 1 0 0,0 0-1 0 0,-1 0 0 0 0,1 1 0 0 0,0-1 0 0 0,-1 0 0 0 0,1 1 0 0 0,0-1 0 0 0,0 1 0 0 0,0-1 1 0 0,-1 1-1 0 0,1 0 0 0 0,0 0 0 0 0,0-1 0 0 0,0 1 0 0 0,0 0 0 0 0,0 0 0 0 0,0 0 0 0 0,0 0 0 0 0,1 0 1 0 0,-1 0-1 0 0,0 0 0 0 0,1 1 0 0 0,-1-1 0 0 0,0 0 0 0 0,1 0 0 0 0,-1 1-8 0 0,-10 21 41 0 0,1-1 0 0 0,1 1 0 0 0,1 1 0 0 0,1 0 0 0 0,1 0 0 0 0,1 0 0 0 0,1 1 0 0 0,1-1 0 0 0,1 1 0 0 0,2 0 0 0 0,0 0 0 0 0,2 0 1 0 0,1 4-42 0 0,37 226 307 0 0,-11-117-174 0 0,6 54-27 0 0,-30-166-150 0 0,-4-26 48 0 0,-1 0-16 0 0,0 0-10 0 0,-7-22-699 0 0,-18-86-4113 0 0,18 68 67 0 0,-2 1-4669 0 0,4 24-246 0 0</inkml:trace>
  <inkml:trace contextRef="#ctx0" brushRef="#br0" timeOffset="19779.235">16732 1904 8762 0 0,'0'0'2862'0'0,"0"0"-992"0"0,0 0-447 0 0,0 0-47 0 0,0 0 13 0 0,0 0 9 0 0,0 0-102 0 0,0 0-161 0 0,0 0-169 0 0,0 0-142 0 0,0 0-107 0 0,0 0-99 0 0,0 0-66 0 0,29-2-52 0 0,91-8-33 0 0,61 14 1252 0 0,-152-2-1561 0 0,2-2-160 0 0,-1 2 1 0 0,0 0 0 0 0,0 3-1 0 0,0 0 1 0 0,-1 2-1 0 0,0 1 1 0 0,3 2 1 0 0,-17-1-1249 0 0,-11 0-6849 0 0,-4-8-2631 0 0</inkml:trace>
  <inkml:trace contextRef="#ctx0" brushRef="#br0" timeOffset="19953.072">17445 2085 8642 0 0,'0'0'3806'0'0,"0"0"-1906"0"0,0 0-739 0 0,0 0-65 0 0,0 0-13 0 0,0 0-114 0 0,0 31-209 0 0,2 98-278 0 0,-2-120-436 0 0,-1-1-36 0 0,0 0 0 0 0,1 0 0 0 0,0 0 0 0 0,0 0 0 0 0,1 1 1 0 0,0-1-1 0 0,1-1 0 0 0,0 1 0 0 0,0 0 0 0 0,0 0 0 0 0,1-1 0 0 0,0 1 0 0 0,1-1-10 0 0,8 6-1304 0 0,-5-11-5719 0 0,-6-2-3678 0 0</inkml:trace>
  <inkml:trace contextRef="#ctx0" brushRef="#br0" timeOffset="20171.725">17465 1889 11010 0 0,'0'0'5642'0'0,"0"0"-4474"0"0,0 0-528 0 0,0 0-136 0 0,0 0-160 0 0,0 0-152 0 0,0 0-96 0 0,0 0-128 0 0,0 0-112 0 0,0 0-176 0 0,0 0-336 0 0,0 0-944 0 0,0 0-2633 0 0,68 0-7570 0 0</inkml:trace>
  <inkml:trace contextRef="#ctx0" brushRef="#br0" timeOffset="20447.885">17977 2000 12443 0 0,'0'0'2956'0'0,"0"0"-534"0"0,0 0-332 0 0,0 0-314 0 0,0 0-359 0 0,0 0-357 0 0,0 0-293 0 0,0 0-203 0 0,0 0-105 0 0,0 0-74 0 0,0 0-68 0 0,0 0-73 0 0,0 0-57 0 0,-27 12-52 0 0,-84 37-66 0 0,35 6 34 0 0,68-45-100 0 0,1-3-2 0 0,1 1 0 0 0,0-1 0 0 0,1 1 0 0 0,0 0 0 0 0,0 0 1 0 0,1 0-1 0 0,0 1 0 0 0,0 0 0 0 0,1 0 0 0 0,0 0 1 0 0,0 0-1 0 0,1 0 0 0 0,1 0 0 0 0,-1 1 0 0 0,1-1 0 0 0,1 1 1 0 0,0-1-1 0 0,1 8-1 0 0,1-13-6 0 0,-1 0 1 0 0,1 0 0 0 0,0-1-1 0 0,1 1 1 0 0,-1 0 0 0 0,1-1-1 0 0,-1 1 1 0 0,1-1-1 0 0,0 0 1 0 0,1 0 0 0 0,-1 0-1 0 0,0 0 1 0 0,1-1 0 0 0,0 1-1 0 0,-1-1 1 0 0,1 0-1 0 0,0 0 1 0 0,0 0 0 0 0,0 0-1 0 0,0-1 1 0 0,1 0 0 0 0,-1 0-1 0 0,0 0 1 0 0,4 0 5 0 0,108 3 51 0 0,-103-6-180 0 0,0 0 0 0 0,1-2-1 0 0,-1 0 1 0 0,0 0-1 0 0,0-1 1 0 0,-1-1-1 0 0,0 0 1 0 0,0-1-1 0 0,0 0 1 0 0,-1 0-1 0 0,0-2 1 0 0,0 1-1 0 0,-1-1 1 0 0,0-1-1 0 0,-1 0 1 0 0,0 0-1 0 0,0-1 1 0 0,-1 0-1 0 0,-1 0 1 0 0,0-1-1 0 0,2-4 130 0 0,23-56-5565 0 0,-16 23-5072 0 0,-9 33 2218 0 0</inkml:trace>
  <inkml:trace contextRef="#ctx0" brushRef="#br0" timeOffset="20731.049">18240 1599 13323 0 0,'0'0'2534'0'0,"0"0"-523"0"0,0 0-295 0 0,0 0-261 0 0,0 0-300 0 0,0 0-269 0 0,0 0-252 0 0,0 0-147 0 0,0 0-9 0 0,0 0 16 0 0,0 0 36 0 0,0 0 7 0 0,1 8-39 0 0,-4 95 798 0 0,-13-23-739 0 0,4 1 1 0 0,3 0-1 0 0,4 3-557 0 0,3-44 37 0 0,2-1-1 0 0,1 0 0 0 0,2 1 0 0 0,2-1 1 0 0,5 19-37 0 0,-10-56-19 0 0,1-1 1 0 0,-1 1 0 0 0,1 0 0 0 0,0-1-1 0 0,0 1 1 0 0,-1-1 0 0 0,1 1 0 0 0,0-1-1 0 0,0 1 1 0 0,1-1 0 0 0,-1 0 0 0 0,0 1-1 0 0,0-1 1 0 0,1 0 0 0 0,-1 0 0 0 0,0 0-1 0 0,1 0 1 0 0,0 0 0 0 0,-1 0-1 0 0,1 0 1 0 0,-1-1 0 0 0,1 1 0 0 0,0-1-1 0 0,-1 1 1 0 0,1-1 0 0 0,0 1 0 0 0,0-1-1 0 0,-1 0 1 0 0,1 0 0 0 0,0 0 0 0 0,0 0-1 0 0,-1 0 1 0 0,1 0 0 0 0,0 0 0 0 0,0-1-1 0 0,1 0 19 0 0,31-30-4019 0 0,-29 20-743 0 0,-1 2-3522 0 0,-4 1-3881 0 0</inkml:trace>
  <inkml:trace contextRef="#ctx0" brushRef="#br0" timeOffset="21155.697">18358 2239 4617 0 0,'0'0'3810'0'0,"0"0"-1367"0"0,0 0-457 0 0,0 0-86 0 0,0 0-91 0 0,0 0-135 0 0,0 0-173 0 0,0 0-178 0 0,0 0-139 0 0,0 0-131 0 0,0 0-148 0 0,0 0-143 0 0,0 0-133 0 0,32 0-106 0 0,101-5-90 0 0,-75-10 90 0 0,-52 9-427 0 0,1 2-43 0 0,-1 0 0 0 0,-1-1 0 0 0,1 0-1 0 0,-1 0 1 0 0,1 0 0 0 0,-2 0 0 0 0,1-1 0 0 0,0 0-1 0 0,-1 0 1 0 0,0 0 0 0 0,-1-1 0 0 0,1 1 0 0 0,-1-1-1 0 0,0 0 1 0 0,-1 1 0 0 0,0-2 0 0 0,0 1 0 0 0,0 0 0 0 0,-1 0-1 0 0,0-6-52 0 0,0 11 1 0 0,-1 0 0 0 0,0 0-1 0 0,0 0 1 0 0,0 0-1 0 0,0-1 1 0 0,0 1 0 0 0,0 0-1 0 0,0 0 1 0 0,-1 0-1 0 0,1 0 1 0 0,-1 0 0 0 0,1 0-1 0 0,-1 0 1 0 0,0 0-1 0 0,0 0 1 0 0,0 0 0 0 0,0 1-1 0 0,0-1 1 0 0,0 0-1 0 0,-1 1 1 0 0,1-1 0 0 0,0 0-1 0 0,-1 1 1 0 0,1 0-1 0 0,-1-1 1 0 0,0 1 0 0 0,1 0-1 0 0,-1 0 1 0 0,0 0-1 0 0,0 0 1 0 0,0 0 0 0 0,0 0-1 0 0,0 0 1 0 0,0 1-1 0 0,0-1 1 0 0,0 1 0 0 0,0-1-1 0 0,0 1 1 0 0,0 0-1 0 0,0 0 0 0 0,-5 0-8 0 0,1-1 0 0 0,-1 2 0 0 0,1-1 0 0 0,-1 1-1 0 0,1 0 1 0 0,0 0 0 0 0,-1 1 0 0 0,1-1-1 0 0,0 2 1 0 0,0-1 0 0 0,0 1 0 0 0,0-1 0 0 0,0 2-1 0 0,1-1 1 0 0,0 1 0 0 0,-1-1 0 0 0,1 1 0 0 0,0 1-1 0 0,0 0 9 0 0,-4 2-17 0 0,1 1-1 0 0,0 0 1 0 0,1 0-1 0 0,0 0 1 0 0,0 1-1 0 0,1 0 1 0 0,0 1 0 0 0,1-1-1 0 0,0 1 1 0 0,0 0-1 0 0,1 1 1 0 0,0-1-1 0 0,1 1 1 0 0,0-1-1 0 0,1 1 1 0 0,0 0-1 0 0,0 0 1 0 0,1 0-1 0 0,1 2 18 0 0,3-7-4 0 0,-1-1-1 0 0,2 0 1 0 0,-1 0-1 0 0,0 0 0 0 0,1 0 1 0 0,0-1-1 0 0,0 1 1 0 0,0-1-1 0 0,1 0 1 0 0,0-1-1 0 0,-1 1 0 0 0,1-1 1 0 0,0 1-1 0 0,1-2 1 0 0,-1 1-1 0 0,1 0 1 0 0,-1-1-1 0 0,1 0 1 0 0,0-1-1 0 0,-1 1 0 0 0,1-1 1 0 0,0 0-1 0 0,0 0 1 0 0,0-1-1 0 0,0 0 1 0 0,1 0 4 0 0,7 1-233 0 0,0 0 1 0 0,0-1 0 0 0,0 0 0 0 0,-1-1-1 0 0,1-1 1 0 0,0 0 0 0 0,0-1 0 0 0,-1-1-1 0 0,0 0 1 0 0,1 0 0 0 0,6-5 232 0 0,82-47-7794 0 0,-89 45 2342 0 0,-5 3-5336 0 0</inkml:trace>
  <inkml:trace contextRef="#ctx0" brushRef="#br0" timeOffset="21518.647">19188 1908 15171 0 0,'0'0'1617'0'0,"0"0"-461"0"0,0 0-161 0 0,0 0-23 0 0,0 0-35 0 0,0 0-70 0 0,0 0-97 0 0,0 0-99 0 0,0 0-103 0 0,0 0-101 0 0,0 0-91 0 0,0 0-78 0 0,-19 18-38 0 0,-92 82 151 0 0,108-98-382 0 0,0 1 0 0 0,1 0 1 0 0,-1 0-1 0 0,0 0 0 0 0,1 0 0 0 0,0 1 0 0 0,0-1 0 0 0,0 1 0 0 0,0-1 0 0 0,1 1 1 0 0,-1 0-1 0 0,1-1 0 0 0,0 1 0 0 0,0 0 0 0 0,0 0 0 0 0,1 0 0 0 0,-1 0 0 0 0,1 0 1 0 0,0 3-30 0 0,1-5 12 0 0,0-1 1 0 0,0 1-1 0 0,1 0 1 0 0,-1 0-1 0 0,0-1 1 0 0,1 1-1 0 0,-1 0 1 0 0,1-1 0 0 0,0 0-1 0 0,-1 1 1 0 0,1-1-1 0 0,0 0 1 0 0,0 0-1 0 0,0 0 1 0 0,0 0 0 0 0,-1 0-1 0 0,2 0 1 0 0,-1-1-1 0 0,0 1 1 0 0,0-1-1 0 0,0 1 1 0 0,0-1-1 0 0,1 0-12 0 0,10 5 108 0 0,-7-3-90 0 0,-1-1 46 0 0,0 1 1 0 0,0 0-1 0 0,0 0 1 0 0,0 0-1 0 0,0 0 1 0 0,0 1-1 0 0,-1 0 1 0 0,1 0-1 0 0,-1 0 1 0 0,1 0-1 0 0,-1 1 1 0 0,0-1-1 0 0,-1 1 1 0 0,1 0-1 0 0,-1 0 1 0 0,0 1-1 0 0,1-1 1 0 0,-2 1-1 0 0,1 0 1 0 0,-1-1-1 0 0,1 1 1 0 0,-1 0-1 0 0,-1 0 1 0 0,1 1-1 0 0,-1-1 1 0 0,1 3-65 0 0,-2-3 78 0 0,0-1-1 0 0,0 1 1 0 0,0-1 0 0 0,0 1 0 0 0,-1 0 0 0 0,0-1 0 0 0,0 1 0 0 0,0-1 0 0 0,0 0 0 0 0,-1 1 0 0 0,0-1 0 0 0,0 0-1 0 0,0 0 1 0 0,0 0 0 0 0,-1 0 0 0 0,1 0 0 0 0,-1 0 0 0 0,0-1 0 0 0,0 1 0 0 0,0-1 0 0 0,-1 0 0 0 0,1 0 0 0 0,-1 0-1 0 0,-2 1-77 0 0,-4 3-11 0 0,-2-1 0 0 0,1 0 0 0 0,-1 0 0 0 0,0-1 0 0 0,0-1-1 0 0,0 0 1 0 0,-1 0 0 0 0,0-1 0 0 0,1-1 0 0 0,-1 0-1 0 0,0-1 1 0 0,0-1 0 0 0,-2 1 11 0 0,-3-12-2067 0 0,11 3-4401 0 0,1 4-5964 0 0</inkml:trace>
  <inkml:trace contextRef="#ctx0" brushRef="#br0" timeOffset="28363.605">973 3546 0 0 0,'0'0'1002'0'0,"0"0"207"0"0,0 0 211 0 0,0 0 17 0 0,0 0-93 0 0,0 0-66 0 0,0 0-109 0 0,0 0-47 0 0,7-1 2 0 0,31-3 1256 0 0,-25 2 1815 0 0,-6 2 3618 0 0,-42 3-7560 0 0,0 1-1 0 0,0 2 1 0 0,0 1 0 0 0,1 2-1 0 0,0 2 1 0 0,-29 12-253 0 0,-43 13 313 0 0,3 1 506 0 0,107-26-523 0 0,6-7-271 0 0,-1-2 1 0 0,0 1 0 0 0,1-1-1 0 0,0 0 1 0 0,0-1-1 0 0,-1 0 1 0 0,1-1 0 0 0,0 0-1 0 0,0 0 1 0 0,9-2-26 0 0,16 0 109 0 0,230-9 405 0 0,-263 11-511 0 0,-1 1 1 0 0,1-1-1 0 0,0 0 1 0 0,0 1-1 0 0,-1-1 1 0 0,1 1 0 0 0,0 0-1 0 0,-1-1 1 0 0,1 1-1 0 0,0 0 1 0 0,-1 0 0 0 0,1 0-1 0 0,-1 0 1 0 0,1 1-1 0 0,-1-1 1 0 0,0 0-1 0 0,0 0 1 0 0,1 1 0 0 0,-1-1-1 0 0,0 1 1 0 0,0-1-1 0 0,0 1 1 0 0,-1-1 0 0 0,1 1-1 0 0,0 0 1 0 0,0-1-1 0 0,-1 1 1 0 0,1 0-1 0 0,-1 0 1 0 0,0 0 0 0 0,0-1-1 0 0,1 1 1 0 0,-1 0-1 0 0,0 0 1 0 0,0 0-1 0 0,-1-1 1 0 0,1 1 0 0 0,0 0-1 0 0,-1 0 1 0 0,1 0-1 0 0,-1-1 1 0 0,1 1 0 0 0,-1 0-1 0 0,0-1 1 0 0,1 1-1 0 0,-1 0 1 0 0,0-1-1 0 0,0 1 1 0 0,-1-1 0 0 0,1 0-1 0 0,0 1 1 0 0,0-1-1 0 0,-1 0 1 0 0,1 0-1 0 0,0 1 1 0 0,-1-1 0 0 0,0 0-4 0 0,-39 32 33 0 0,-2-1 1 0 0,-1-3-1 0 0,-1-1 1 0 0,-1-2 0 0 0,-42 16-34 0 0,-166 81 60 0 0,185-72-26 0 0,68-50-33 0 0,0 1 1 0 0,1-1-1 0 0,-1 1 0 0 0,1-1 0 0 0,0 1 0 0 0,-1-1 0 0 0,1 1 0 0 0,0 0 0 0 0,0-1 0 0 0,0 1 0 0 0,0-1 0 0 0,0 1 0 0 0,0-1 0 0 0,1 1 0 0 0,-1-1 1 0 0,0 1-1 0 0,1-1 0 0 0,-1 1 0 0 0,1-1 0 0 0,0 1 0 0 0,-1-1 0 0 0,1 0 0 0 0,0 1 0 0 0,0-1 0 0 0,0 0 0 0 0,0 0 0 0 0,0 1 0 0 0,0-1 0 0 0,0 0 1 0 0,0 0-1 0 0,1 0 0 0 0,-1 0 0 0 0,0-1 0 0 0,1 1 0 0 0,-1 0 0 0 0,0 0 0 0 0,1-1 0 0 0,-1 1 0 0 0,1-1 0 0 0,-1 1 0 0 0,1-1 0 0 0,-1 0 0 0 0,1 0 1 0 0,-1 1-1 0 0,1-1 0 0 0,1 0-1 0 0,31 4 140 0 0,0 0 0 0 0,1-2 0 0 0,-1-2 0 0 0,35-4-140 0 0,178-43 569 0 0,-193 33-413 0 0,124-23-294 0 0,-184 43-1519 0 0,6-4-2174 0 0,0 1-3459 0 0,0-3-5286 0 0</inkml:trace>
  <inkml:trace contextRef="#ctx0" brushRef="#br0" timeOffset="30296.881">2454 3800 12739 0 0,'0'0'1668'0'0,"0"0"-426"0"0,0 0-75 0 0,0 0 54 0 0,0 0 1 0 0,0 0-107 0 0,0 0-203 0 0,0 0-169 0 0,0 0-71 0 0,0 0-57 0 0,0 0-85 0 0,0 0-51 0 0,0 0-44 0 0,22 1-34 0 0,68 1-21 0 0,66-20 1321 0 0,-107 8-1408 0 0,80-23-1013 0 0,-116 30-1068 0 0,-8 2-1295 0 0,-2 1-3328 0 0,-2 0-3097 0 0</inkml:trace>
  <inkml:trace contextRef="#ctx0" brushRef="#br0" timeOffset="30545.883">2416 4073 14219 0 0,'0'0'2483'0'0,"0"0"-1371"0"0,0 0-451 0 0,0 0 129 0 0,0 0 231 0 0,0 0 95 0 0,0 0-99 0 0,0 0-207 0 0,0 0-166 0 0,0 0-149 0 0,0 0-96 0 0,31-6-83 0 0,101-17-70 0 0,121-40-916 0 0,-239 60-377 0 0,10-1-1783 0 0,-7 0-5524 0 0,-6 0-3834 0 0</inkml:trace>
  <inkml:trace contextRef="#ctx0" brushRef="#br0" timeOffset="-33188.947">1037 266 432 0 0,'0'0'1170'0'0,"0"0"-263"0"0,0 0 81 0 0,0 0 377 0 0,0 0 380 0 0,0 0 171 0 0,0 0-87 0 0,0 0-304 0 0,0 0-306 0 0,0 0-212 0 0,0 0-120 0 0,1-9-44 0 0,0-1-2326 0 0,3-13 7364 0 0,1 49-225 0 0,26 329-3216 0 0,-47-62-1766 0 0,-38 25-329 0 0,44-281-478 0 0,9-37 78 0 0,1 0-9 0 0,-16-12-4662 0 0,3-9-2037 0 0,8 6-2151 0 0,4 7 223 0 0</inkml:trace>
  <inkml:trace contextRef="#ctx0" brushRef="#br0" timeOffset="-32776.682">588 457 6153 0 0,'0'0'1583'0'0,"0"0"-122"0"0,0 0 52 0 0,0 0 217 0 0,0 0 137 0 0,0 0-140 0 0,0 0-391 0 0,0 0-429 0 0,0 0-348 0 0,0 0-160 0 0,0 0-12 0 0,0 0 89 0 0,0 0 106 0 0,7-8 39 0 0,-7 8-615 0 0,4-5 123 0 0,0 1 0 0 0,1-1 0 0 0,-1 1 0 0 0,1 0 0 0 0,0 0 0 0 0,0 0-1 0 0,0 1 1 0 0,0 0 0 0 0,1 0 0 0 0,-1 0 0 0 0,1 1 0 0 0,0 0 0 0 0,0 0 0 0 0,0 0-129 0 0,102-25 1313 0 0,-1-5 1 0 0,-1-5-1 0 0,90-45-1313 0 0,-129 42 7 0 0,-64 32-532 0 0,-3 6-3950 0 0,-1 1-6212 0 0,-1 1-685 0 0</inkml:trace>
  <inkml:trace contextRef="#ctx0" brushRef="#br0" timeOffset="-31993.223">1378 1 12307 0 0,'0'0'2903'0'0,"0"0"-1918"0"0,0 0-630 0 0,0 0 260 0 0,0 0 425 0 0,0 0 247 0 0,0 0-9 0 0,0 0-242 0 0,0 0-218 0 0,0 0-110 0 0,0 0-91 0 0,0 0-59 0 0,0 0-56 0 0,5 29-35 0 0,18 94-47 0 0,-2 78 993 0 0,-13-63-887 0 0,-6 1 1 0 0,-6 18-527 0 0,-11-10 235 0 0,-5 34 114 0 0,20-181-331 0 0,0 0-6 0 0,0 0 4 0 0,13-4 181 0 0,187-187 202 0 0,-75 86-351 0 0,-88 89-76 0 0,-37 16 34 0 0,15 36 116 0 0,-2 152 695 0 0,-13-144-734 0 0,-11 52 98 0 0,11-96-175 0 0,0 0 7 0 0,0 0 12 0 0,0 0-26 0 0,0 0 12 0 0,0 0-2 0 0,0 0-24 0 0,0 0 2 0 0,0 0-6 0 0,0 0 9 0 0,0 0-2 0 0,0 0-20 0 0,0 0-24 0 0,0 0-27 0 0,0 0-37 0 0,0 0-42 0 0,0-26-3197 0 0,11 5-1809 0 0,-4 9-3951 0 0,-3 5-2697 0 0</inkml:trace>
  <inkml:trace contextRef="#ctx0" brushRef="#br0" timeOffset="-31744.124">2068 873 11867 0 0,'0'0'2737'0'0,"0"0"-1122"0"0,0 0-406 0 0,0 0 72 0 0,0 0 81 0 0,0 0-92 0 0,0 0-300 0 0,0 0-348 0 0,0 0-282 0 0,0 0-175 0 0,-8 33-91 0 0,-26 102-41 0 0,23-59-826 0 0,12-69-3481 0 0,-1 3-3670 0 0,0-9-2590 0 0</inkml:trace>
  <inkml:trace contextRef="#ctx0" brushRef="#br0" timeOffset="-31591.573">2061 457 18436 0 0,'0'0'1648'0'0,"0"0"-447"0"0,0 0-297 0 0,0 0-192 0 0,0 0-128 0 0,0 0-184 0 0,0 0-208 0 0,0 0-144 0 0,0 0-152 0 0,0 0-48 0 0,0 0-112 0 0,0 0-216 0 0,0 0-344 0 0,0 0-937 0 0,-37 151-3144 0 0,39-136-7777 0 0</inkml:trace>
  <inkml:trace contextRef="#ctx0" brushRef="#br0" timeOffset="-31137.189">2188 1172 12563 0 0,'0'0'1496'0'0,"0"0"-318"0"0,0 0 93 0 0,0 0 238 0 0,0 0 70 0 0,0 0-188 0 0,0 0-391 0 0,0 0-359 0 0,0 0-177 0 0,0 0-71 0 0,0 0-41 0 0,0 0 0 0 0,0 0 31 0 0,4 0 2 0 0,-2-1-325 0 0,1 0-1 0 0,0 0 0 0 0,-1 0 1 0 0,1 0-1 0 0,-1 0 0 0 0,1 0 1 0 0,-1-1-1 0 0,1 1 0 0 0,-1-1 0 0 0,0 1 1 0 0,0-1-1 0 0,1 0 0 0 0,-1 0 1 0 0,-1 0-1 0 0,1 0 0 0 0,0-1 1 0 0,0 1-1 0 0,-1 0 0 0 0,1-1 1 0 0,-1 1-1 0 0,0-1 0 0 0,0 1 1 0 0,1-3-60 0 0,119-230 792 0 0,-120 235-793 0 0,-1 0 0 0 0,1 0 0 0 0,-1-1 0 0 0,1 1 0 0 0,-1 0 0 0 0,1 0 0 0 0,-1 0 0 0 0,1 0 0 0 0,-1 0 0 0 0,1-1 0 0 0,-1 1 0 0 0,1 0 0 0 0,-1 0 0 0 0,1 0 0 0 0,0 1 0 0 0,-1-1 0 0 0,1 0 0 0 0,-1 0 0 0 0,1 0 0 0 0,-1 0 0 0 0,1 0 0 0 0,-1 1 0 0 0,1-1 0 0 0,-1 0 0 0 0,0 0 0 0 0,1 1 0 0 0,-1-1 0 0 0,1 0 0 0 0,-1 1 0 0 0,1-1 0 0 0,-1 0 0 0 0,0 1 0 0 0,1-1 0 0 0,-1 1 0 0 0,0-1 0 0 0,0 0 0 0 0,1 1 0 0 0,-1-1 0 0 0,0 1 0 0 0,0-1 0 0 0,1 1 0 0 0,-1-1 0 0 0,0 1 0 0 0,0-1 0 0 0,0 1 0 0 0,0-1 0 0 0,0 1 0 0 0,0 0 0 0 0,0-1 0 0 0,0 1 0 0 0,0-1 0 0 0,0 1 0 0 0,0-1 0 0 0,0 1 0 0 0,0-1 0 0 0,-1 1 0 0 0,1-1 0 0 0,0 1 0 0 0,0-1 0 0 0,-1 1 0 0 0,1-1 0 0 0,0 0 0 0 0,0 1 0 0 0,-1-1 0 0 0,1 1 0 0 0,0-1 0 0 0,-1 0 0 0 0,1 1 1 0 0,0 1-6 0 0,0 8 20 0 0,0-1-1 0 0,1 0 1 0 0,0 1-1 0 0,1-1 1 0 0,0 0 0 0 0,0 0-1 0 0,1 0 1 0 0,1-1-1 0 0,-1 1 1 0 0,1 0-1 0 0,0-1 1 0 0,1 0-1 0 0,0 0 1 0 0,0-1-1 0 0,2 2-13 0 0,-4-6 60 0 0,1 1 1 0 0,-1-1-1 0 0,1 0 0 0 0,0 0 0 0 0,0 0 0 0 0,0-1 1 0 0,0 1-1 0 0,0-1 0 0 0,1 0 0 0 0,-1 0 1 0 0,1-1-1 0 0,-1 1 0 0 0,1-1 0 0 0,0 0 0 0 0,0 0 1 0 0,-1-1-1 0 0,1 1 0 0 0,0-1 0 0 0,0 0 1 0 0,0 0-1 0 0,0-1 0 0 0,-1 0 0 0 0,1 1 0 0 0,0-1 1 0 0,-1-1-1 0 0,1 1 0 0 0,0-1 0 0 0,-1 0 1 0 0,0 0-1 0 0,1 0 0 0 0,-1-1 0 0 0,0 1 0 0 0,0-1 1 0 0,0 0-1 0 0,-1 0 0 0 0,1 0 0 0 0,-1-1 0 0 0,0 1 1 0 0,1-1-61 0 0,8-11 126 0 0,-1 0 1 0 0,0-1 0 0 0,-1 0-1 0 0,0-1 1 0 0,-1 0 0 0 0,-1 0 0 0 0,-1-1-1 0 0,-1 0 1 0 0,2-7-127 0 0,2-32-1502 0 0,-13 67-3601 0 0,-1-2-1292 0 0,4-4-5816 0 0</inkml:trace>
  <inkml:trace contextRef="#ctx0" brushRef="#br0" timeOffset="-30533.834">3064 814 10242 0 0,'0'0'3453'0'0,"0"0"-1158"0"0,0 0-488 0 0,0 0-60 0 0,0 0-84 0 0,0 0-213 0 0,0 0-278 0 0,0 0-221 0 0,0 0-212 0 0,0 0-122 0 0,0 0-130 0 0,0 0-155 0 0,0 0-85 0 0,-9-1-63 0 0,9 1-184 0 0,-4-1 22 0 0,0 1-1 0 0,-1-1 1 0 0,1 1-1 0 0,0 0 0 0 0,0 0 1 0 0,0 0-1 0 0,0 1 1 0 0,0-1-1 0 0,-1 1 1 0 0,1 0-1 0 0,0 0 1 0 0,0 1-1 0 0,1-1 1 0 0,-1 1-1 0 0,0 0 1 0 0,0 0-1 0 0,1 0 1 0 0,-3 2-22 0 0,-7 5 6 0 0,0 1 1 0 0,1 0-1 0 0,0 1 0 0 0,1 0 1 0 0,0 1-1 0 0,1 0 1 0 0,0 1-1 0 0,1 0 1 0 0,1 1-1 0 0,0 0 1 0 0,0 0-1 0 0,2 1 1 0 0,0-1-1 0 0,0 1 1 0 0,2 1-1 0 0,0-1 1 0 0,0 1-1 0 0,1 0 1 0 0,1-1-1 0 0,1 14-6 0 0,2-27 0 0 0,1 1 1 0 0,0-1-1 0 0,0 0 0 0 0,1 1 1 0 0,-1-1-1 0 0,0 0 0 0 0,1 0 1 0 0,-1 0-1 0 0,1-1 0 0 0,0 1 1 0 0,0-1-1 0 0,-1 1 1 0 0,1-1-1 0 0,0 0 0 0 0,0 0 1 0 0,0 0-1 0 0,0-1 0 0 0,1 1 1 0 0,-1-1-1 0 0,0 0 0 0 0,0 1 1 0 0,0-1-1 0 0,0-1 0 0 0,0 1 1 0 0,0 0-1 0 0,1-1 1 0 0,-1 1-1 0 0,0-1 0 0 0,0 0 1 0 0,0 0-1 0 0,-1-1 0 0 0,1 1 1 0 0,0 0-1 0 0,0-1 0 0 0,19-10 120 0 0,0 0 1 0 0,-1-2-1 0 0,0 0 0 0 0,-1-2 1 0 0,-1 0-1 0 0,0-1 0 0 0,11-13-120 0 0,85-70 833 0 0,-114 99-824 0 0,0 0 0 0 0,0 0 1 0 0,0 0-1 0 0,1 0 0 0 0,-1 0 0 0 0,1 0 0 0 0,-1 1 0 0 0,1-1 1 0 0,-1 0-1 0 0,1 1 0 0 0,-1-1 0 0 0,1 1 0 0 0,-1-1 0 0 0,1 1 1 0 0,0 0-1 0 0,-1 0 0 0 0,1 0 0 0 0,0 0 0 0 0,-1 0 0 0 0,1 0 1 0 0,-1 0-1 0 0,1 0 0 0 0,0 1 0 0 0,-1-1 0 0 0,1 1 1 0 0,-1-1-1 0 0,1 1 0 0 0,-1-1 0 0 0,1 1 0 0 0,-1 0 0 0 0,1 0 1 0 0,-1 0-1 0 0,1 0-9 0 0,8 30 31 0 0,-2 0-1 0 0,-1 1 1 0 0,-2-1 0 0 0,-1 1 0 0 0,-1 0 0 0 0,-2 0 0 0 0,-2 31-31 0 0,4 64 42 0 0,16 276 34 0 0,-20-385-57 0 0,0 0 0 0 0,-1-1-1 0 0,0 1 1 0 0,-2-1-1 0 0,0 1 1 0 0,-1-1-1 0 0,-1 0 1 0 0,0-1-1 0 0,-1 1 1 0 0,-1-1-1 0 0,-1-1 1 0 0,0 1 0 0 0,-1-2-1 0 0,0 1 1 0 0,-1-1-1 0 0,-1-1 1 0 0,0 0-1 0 0,-1-1 1 0 0,-1 0-1 0 0,1-1 1 0 0,-9 5-19 0 0,20-15 4 0 0,0 0-1 0 0,0 1 1 0 0,0-1-1 0 0,0-1 1 0 0,0 1 0 0 0,-1 0-1 0 0,1 0 1 0 0,0-1 0 0 0,0 1-1 0 0,-1-1 1 0 0,1 0-1 0 0,0 0 1 0 0,0 1 0 0 0,-1-2-1 0 0,1 1 1 0 0,0 0 0 0 0,-1 0-1 0 0,1-1 1 0 0,0 1 0 0 0,0-1-1 0 0,0 0 1 0 0,-1 1-1 0 0,1-1 1 0 0,0 0 0 0 0,0 0-1 0 0,0-1 1 0 0,0 1 0 0 0,1 0-1 0 0,-1-1 1 0 0,0 1-1 0 0,0-1 1 0 0,1 1 0 0 0,-1-1-1 0 0,1 0 1 0 0,-1 0 0 0 0,1 0-1 0 0,0 0 1 0 0,0 0 0 0 0,0 0-1 0 0,0 0 1 0 0,0 0-1 0 0,0-1-3 0 0,-17-97 20 0 0,19 64-70 0 0,1 0 0 0 0,1 1 0 0 0,2-1 0 0 0,2 1 0 0 0,1 1 0 0 0,2-1 0 0 0,1 1 0 0 0,11-22 50 0 0,42-67-1402 0 0,-15 46-3512 0 0,-36 56-1114 0 0,-1 5-6287 0 0</inkml:trace>
  <inkml:trace contextRef="#ctx0" brushRef="#br0" timeOffset="-30084.289">3776 818 15491 0 0,'0'0'1693'0'0,"0"0"-208"0"0,0 0-46 0 0,0 0-16 0 0,0 0-108 0 0,0 0-209 0 0,0 0-223 0 0,0 0-194 0 0,0 0-123 0 0,0 0-113 0 0,0 0-90 0 0,0 0-77 0 0,0 0-69 0 0,3-8-43 0 0,5-24-32 0 0,-8 32-131 0 0,-1-1 1 0 0,0 0 0 0 0,1 1 0 0 0,-1-1 0 0 0,0 1 0 0 0,0-1-1 0 0,1 1 1 0 0,-1-1 0 0 0,0 1 0 0 0,0 0 0 0 0,0-1-1 0 0,0 1 1 0 0,0 0 0 0 0,1 0 0 0 0,-1-1 0 0 0,0 1 0 0 0,0 0-1 0 0,0 0 1 0 0,0 0 0 0 0,0 0 0 0 0,0 0 0 0 0,0 0-1 0 0,0 1 1 0 0,1-1 0 0 0,-1 0 0 0 0,0 0 0 0 0,0 1 0 0 0,0-1-1 0 0,0 0 1 0 0,1 1 0 0 0,-1-1 0 0 0,0 1 0 0 0,0-1-1 0 0,1 1 1 0 0,-1-1 0 0 0,0 1 0 0 0,1 0 0 0 0,-1-1 0 0 0,0 1-1 0 0,1 0-11 0 0,-1 0 18 0 0,-115 69 258 0 0,115-70-275 0 0,1 0-1 0 0,-1 1 0 0 0,0-1 0 0 0,0 1 0 0 0,1-1 1 0 0,-1 1-1 0 0,0-1 0 0 0,1 1 0 0 0,-1 0 0 0 0,1-1 0 0 0,-1 1 1 0 0,1 0-1 0 0,-1-1 0 0 0,1 1 0 0 0,-1 0 0 0 0,1 0 0 0 0,-1-1 1 0 0,1 1-1 0 0,0 0 0 0 0,0 0 0 0 0,-1 0 0 0 0,1-1 1 0 0,0 1-1 0 0,0 0 0 0 0,0 0 0 0 0,0 0 0 0 0,0 0 0 0 0,0 0 1 0 0,0-1-1 0 0,0 1 0 0 0,0 0 0 0 0,1 0 0 0 0,-1 0 1 0 0,0 0-1 0 0,1-1 0 0 0,-1 1 0 0 0,0 0 0 0 0,1 0 0 0 0,-1-1 1 0 0,1 1-1 0 0,-1 0 0 0 0,1 0 0 0 0,-1-1 0 0 0,1 1 1 0 0,-1-1-1 0 0,1 1 0 0 0,0 0 0 0 0,-1-1 0 0 0,1 1 0 0 0,0-1 1 0 0,0 0-1 0 0,40 21-39 0 0,-29-17 48 0 0,-5-3 30 0 0,0 0 0 0 0,-1 1 0 0 0,0-1-1 0 0,1 1 1 0 0,-1 0 0 0 0,0 1 0 0 0,0 0-1 0 0,0 0 1 0 0,0 0 0 0 0,0 1 0 0 0,-1-1 0 0 0,0 1-1 0 0,0 1 1 0 0,0-1 0 0 0,0 1 0 0 0,0 0-1 0 0,-1 0 1 0 0,0 0 0 0 0,0 0 0 0 0,-1 1 0 0 0,1 0-1 0 0,-1-1 1 0 0,0 1 0 0 0,-1 0 0 0 0,1 1-1 0 0,-1-1 1 0 0,1 7-39 0 0,-3-4 58 0 0,0 0 0 0 0,0 0-1 0 0,-1 0 1 0 0,0 0 0 0 0,0 0 0 0 0,-1 0-1 0 0,-1 0 1 0 0,1-1 0 0 0,-1 1 0 0 0,-1-1-1 0 0,1 1 1 0 0,-2-1 0 0 0,1 0-1 0 0,-1-1 1 0 0,0 1 0 0 0,-1-1 0 0 0,1 0-1 0 0,-1 0 1 0 0,-1 0 0 0 0,1-1 0 0 0,-6 3-58 0 0,3-1 15 0 0,-2-1 0 0 0,1 0 0 0 0,-1 0 1 0 0,0-1-1 0 0,0-1 0 0 0,-1 0 0 0 0,0 0 1 0 0,0-1-1 0 0,0-1 0 0 0,0 0 0 0 0,0-1 0 0 0,-1 0 1 0 0,1-1-1 0 0,-6 0-15 0 0,15-1-30 0 0,1 0-1 0 0,0 0 1 0 0,0-1-1 0 0,0 1 1 0 0,0-1 0 0 0,0 0-1 0 0,0 0 1 0 0,0 0 0 0 0,0 0-1 0 0,0 0 1 0 0,0 0 0 0 0,0 0-1 0 0,1 0 1 0 0,-1-1-1 0 0,1 1 1 0 0,-1-1 0 0 0,0 1-1 0 0,1-1 1 0 0,0 1 0 0 0,0-1-1 0 0,-1 0 1 0 0,1 0 0 0 0,0 0-1 0 0,0 0 1 0 0,0 0-1 0 0,1 0 1 0 0,-1 0 0 0 0,0 0-1 0 0,1 0 1 0 0,0 0 0 0 0,-1 0-1 0 0,1 0 1 0 0,0-2 30 0 0,-3-47-7957 0 0,3 49 7131 0 0,0-10-11651 0 0</inkml:trace>
  <inkml:trace contextRef="#ctx0" brushRef="#br0" timeOffset="-29337.127">4754 281 8506 0 0,'0'0'2890'0'0,"0"0"-746"0"0,0 0-334 0 0,0 0 73 0 0,0 0 67 0 0,0 0-91 0 0,0 0-280 0 0,0 0-354 0 0,0 0-280 0 0,0 0-193 0 0,0 0-135 0 0,0 0-83 0 0,0 0-54 0 0,2 4-45 0 0,2 10-246 0 0,-1 0 0 0 0,-1 1 0 0 0,0-1 0 0 0,-1 0 0 0 0,0 0 1 0 0,-1 1-1 0 0,-1-1 0 0 0,-2 13-189 0 0,1 30 290 0 0,7 457 743 0 0,-5-495-1025 0 0,-1 0 0 0 0,-1 0-1 0 0,-1 0 1 0 0,-1-1 0 0 0,0 0-1 0 0,-2 1 1 0 0,0-1 0 0 0,-3 4-8 0 0,7-17 218 0 0,2-6-256 0 0,0 1 0 0 0,0 0 0 0 0,-1-1 0 0 0,1 1 0 0 0,0 0 0 0 0,0-1 1 0 0,-1 1-1 0 0,1 0 0 0 0,0-1 0 0 0,-1 1 0 0 0,1 0 0 0 0,0 0 0 0 0,-1-1 0 0 0,1 1 1 0 0,0 0-1 0 0,-1 0 0 0 0,1 0 0 0 0,0-1 0 0 0,-1 1 0 0 0,1 0 0 0 0,-1 0 1 0 0,1 0-1 0 0,0 0 0 0 0,-1 0 0 0 0,1 0 0 0 0,-1 0 0 0 0,1 0 0 0 0,0 0 0 0 0,-1 0 1 0 0,1 0-1 0 0,-1 0 0 0 0,1 0 0 0 0,0 0 0 0 0,-1 0 0 0 0,1 0 0 0 0,-1 1 0 0 0,1-1 1 0 0,0 0-1 0 0,-1 0 0 0 0,1 0 0 0 0,0 1 0 0 0,-1-1 0 0 0,1 0 0 0 0,0 0 1 0 0,-1 1-1 0 0,1-1 0 0 0,0 0 0 0 0,0 1 0 0 0,-1-1 0 0 0,1 0 0 0 0,0 1 0 0 0,0-1 1 0 0,0 0-1 0 0,-1 1 0 0 0,1-1 0 0 0,0 1 0 0 0,0-1 0 0 0,0 0 0 0 0,0 1 0 0 0,0-1 1 0 0,0 1-1 0 0,0-1 0 0 0,0 0 0 0 0,0 1 0 0 0,0-1 0 0 0,0 1 0 0 0,0-1 38 0 0,-22-47-5270 0 0,9 14-6054 0 0,8 22-269 0 0</inkml:trace>
  <inkml:trace contextRef="#ctx0" brushRef="#br0" timeOffset="-29120.077">4419 759 9306 0 0,'0'0'4804'0'0,"0"0"-2635"0"0,0 0-970 0 0,0 0-42 0 0,0 0 140 0 0,0 0 66 0 0,0 0-145 0 0,0 0-230 0 0,0 0-170 0 0,0 0-158 0 0,0 0-82 0 0,0 0-60 0 0,34-2-89 0 0,110-5-50 0 0,92-5 449 0 0,47 4-2814 0 0,-246 6-863 0 0,-18 1-952 0 0,-2 0-3824 0 0,-7 1-3817 0 0</inkml:trace>
  <inkml:trace contextRef="#ctx0" brushRef="#br0" timeOffset="-28845.541">5275 708 6201 0 0,'0'0'3146'0'0,"0"0"-741"0"0,0 0-482 0 0,0 0-164 0 0,0 0-161 0 0,0 0-235 0 0,0 0-210 0 0,0 0-177 0 0,0 0-110 0 0,0 0-89 0 0,0 0-82 0 0,0 0-87 0 0,0 0-88 0 0,-17 24-87 0 0,-54 79-89 0 0,67-99-312 0 0,1 0 1 0 0,0 1-1 0 0,0-1 1 0 0,0 1-1 0 0,0 0 1 0 0,1 0 0 0 0,0 0-1 0 0,0 0 1 0 0,0 0-1 0 0,1 0 1 0 0,-1 1-1 0 0,1-1 1 0 0,0 0 0 0 0,1 1-1 0 0,-1 2-32 0 0,1 11 88 0 0,-2-12-76 0 0,0 0 1 0 0,1 0-1 0 0,1 0 1 0 0,-1 0-1 0 0,1 1 0 0 0,0-1 1 0 0,1 0-1 0 0,-1 0 1 0 0,2 0-1 0 0,-1 0 1 0 0,1 0-1 0 0,0-1 1 0 0,0 1-1 0 0,0 0 0 0 0,1-1 1 0 0,0 1-1 0 0,1-1 1 0 0,0 0-1 0 0,-1 0 1 0 0,2-1-1 0 0,-1 1 1 0 0,1-1-1 0 0,0 0 0 0 0,0 0 1 0 0,0 0-1 0 0,1-1 1 0 0,-1 1-1 0 0,1-2 1 0 0,0 1-1 0 0,1 0 1 0 0,-1-1-1 0 0,0 0 0 0 0,1-1 1 0 0,0 0-1 0 0,0 0 1 0 0,6 1-13 0 0,-5-1 60 0 0,1 0 1 0 0,-1 0 0 0 0,0-2-1 0 0,0 1 1 0 0,1-1-1 0 0,-1 0 1 0 0,0 0-1 0 0,0-1 1 0 0,1 0 0 0 0,-1-1-1 0 0,0 0 1 0 0,0 0-1 0 0,0 0 1 0 0,0-1-1 0 0,-1-1 1 0 0,1 1 0 0 0,-1-1-1 0 0,0 0 1 0 0,0-1-1 0 0,0 0 1 0 0,-1 0-1 0 0,1 0 1 0 0,-1-1 0 0 0,0 0-1 0 0,-1 0 1 0 0,0 0-1 0 0,0-1 1 0 0,0 0-1 0 0,-1 0 1 0 0,0 0 0 0 0,3-6-61 0 0,-4 5 19 0 0,0 1 0 0 0,-1 0 0 0 0,0-1 0 0 0,0 1 1 0 0,-1-1-1 0 0,0 0 0 0 0,0 0 0 0 0,-1 1 0 0 0,0-1 1 0 0,0 0-1 0 0,0 0 0 0 0,-1 0 0 0 0,-1 1 0 0 0,1-1 0 0 0,-1 1 1 0 0,-1-1-1 0 0,1 1 0 0 0,-1-1 0 0 0,-1 1 0 0 0,1 0 1 0 0,-1 1-1 0 0,0-1 0 0 0,-2-2-19 0 0,-1 1-157 0 0,0 0 0 0 0,0 0 0 0 0,-1 1-1 0 0,0 0 1 0 0,0 0 0 0 0,0 1 0 0 0,-1 0 0 0 0,0 0 0 0 0,0 1 0 0 0,-1 0 0 0 0,0 1-1 0 0,1 0 1 0 0,-1 1 0 0 0,-1 0 0 0 0,1 0 0 0 0,0 1 0 0 0,-11-1 157 0 0,-27 2-4476 0 0,36 1 993 0 0,-5 0-8508 0 0</inkml:trace>
  <inkml:trace contextRef="#ctx0" brushRef="#br0" timeOffset="-27849.061">6166 708 2393 0 0,'0'0'2628'0'0,"0"0"-710"0"0,0 0-251 0 0,0 0 43 0 0,0 0 71 0 0,0 0-56 0 0,0 0-194 0 0,0 0-200 0 0,0 0-146 0 0,0 0-95 0 0,0 0-89 0 0,0 0-122 0 0,0 0-156 0 0,-3 17-123 0 0,-8 59-113 0 0,-33 59 589 0 0,-25 55-481 0 0,45-142-512 0 0,22-92 191 0 0,46-88-275 0 0,-27 97 4 0 0,0 0 0 0 0,2 1 0 0 0,2 0 1 0 0,1 2-1 0 0,2 1 0 0 0,0 0 0 0 0,3 2 0 0 0,8-7-3 0 0,-34 35 8 0 0,1-1-1 0 0,0 0 0 0 0,-1 0 1 0 0,1 0-1 0 0,0 1 0 0 0,0-1 1 0 0,0 1-1 0 0,0 0 1 0 0,0-1-1 0 0,1 1 0 0 0,-1 0 1 0 0,0 0-1 0 0,0 1 0 0 0,1-1 1 0 0,-1 0-1 0 0,1 1 1 0 0,-1-1-1 0 0,0 1 0 0 0,1 0 1 0 0,-1 0-1 0 0,2 0-7 0 0,0 47 444 0 0,-8 180 667 0 0,5-218-1090 0 0,0 1 0 0 0,0-1 0 0 0,1 0 0 0 0,0 0 0 0 0,0 0 0 0 0,1 0 0 0 0,0 0 0 0 0,1 0 0 0 0,0-1 0 0 0,0 0-1 0 0,1 0 1 0 0,0 0 0 0 0,0 0 0 0 0,1-1 0 0 0,0 1 0 0 0,0-2 0 0 0,1 1 0 0 0,0-1 0 0 0,0 0 0 0 0,1 0 0 0 0,0 0-21 0 0,-4-5 45 0 0,-1 0-1 0 0,1 1 1 0 0,0-1-1 0 0,0-1 0 0 0,0 1 1 0 0,0-1-1 0 0,-1 1 1 0 0,1-1-1 0 0,0 0 1 0 0,0-1-1 0 0,0 1 1 0 0,0 0-1 0 0,0-1 1 0 0,0 0-1 0 0,-1 0 1 0 0,1 0-1 0 0,0-1 1 0 0,-1 1-1 0 0,1-1 1 0 0,-1 0-1 0 0,1 0 1 0 0,-1 0-1 0 0,0 0 1 0 0,0-1-1 0 0,0 1 1 0 0,0-1-1 0 0,0 0 1 0 0,-1 0-1 0 0,1 0 1 0 0,0-1-45 0 0,57-103 926 0 0,-51 81-835 0 0,0 0 1 0 0,-2-1 0 0 0,-1 0 0 0 0,-1 0 0 0 0,-1-1 0 0 0,-2 1 0 0 0,-1-1-1 0 0,-1-7-91 0 0,-5-5-1437 0 0,5 56-6490 0 0,0-14 4153 0 0,0 5-8397 0 0</inkml:trace>
  <inkml:trace contextRef="#ctx0" brushRef="#br0" timeOffset="-27529.553">6996 704 13635 0 0,'0'0'2202'0'0,"0"0"-455"0"0,0 0-311 0 0,0 0-205 0 0,0 0-205 0 0,0 0-220 0 0,0 0-153 0 0,0 0-97 0 0,0 0-91 0 0,0 0-63 0 0,0 0-84 0 0,-26 31-91 0 0,-82 100-78 0 0,64-58-9 0 0,40-58-113 0 0,-9 102 57 0 0,13-113-75 0 0,0 0 1 0 0,1 0-1 0 0,-1 0 0 0 0,1 1 1 0 0,0-1-1 0 0,0 0 0 0 0,0 0 1 0 0,1-1-1 0 0,-1 1 0 0 0,1 0 1 0 0,0 0-1 0 0,0-1 0 0 0,1 1 1 0 0,-1-1-1 0 0,1 0 0 0 0,-1 1 1 0 0,1-1-1 0 0,0 0 0 0 0,0-1 1 0 0,0 1-1 0 0,1-1 0 0 0,-1 1 0 0 0,1-1 1 0 0,-1 0-1 0 0,1 0 0 0 0,0 0 1 0 0,0-1-1 0 0,0 0 0 0 0,0 1 1 0 0,0-1-1 0 0,0 0 0 0 0,0-1-9 0 0,3 2 94 0 0,-1-1-1 0 0,1-1 0 0 0,-1 1 0 0 0,1-1 1 0 0,-1 0-1 0 0,1-1 0 0 0,-1 1 0 0 0,1-1 1 0 0,-1 0-1 0 0,1-1 0 0 0,-1 0 0 0 0,0 0 0 0 0,1 0 1 0 0,-1-1-1 0 0,-1 0 0 0 0,1 0 0 0 0,0 0 1 0 0,-1-1-1 0 0,1 0 0 0 0,0-1-93 0 0,2-3 85 0 0,-1-1 0 0 0,-1 0 0 0 0,1 0 0 0 0,-1-1 0 0 0,-1 0 0 0 0,0 0 0 0 0,0 0 0 0 0,-1 0 0 0 0,0-1 0 0 0,-1 0 0 0 0,0 0 0 0 0,-1 0 0 0 0,0 0 0 0 0,-1 0 0 0 0,0 0 0 0 0,0 0 0 0 0,-2 0 0 0 0,1-1 1 0 0,-1 1-1 0 0,-1-2-85 0 0,1 5-25 0 0,-1 0 0 0 0,1 0 0 0 0,-1 1 0 0 0,-1-1 1 0 0,0 1-1 0 0,0-1 0 0 0,0 1 0 0 0,-1 0 0 0 0,0 0 1 0 0,0 0-1 0 0,0 1 0 0 0,-1 0 0 0 0,0 0 0 0 0,-1 0 1 0 0,1 0-1 0 0,-1 1 0 0 0,0 0 0 0 0,-1 0 0 0 0,1 0 1 0 0,-1 0 24 0 0,-61-13-5722 0 0,50 18-1710 0 0,6 0-5141 0 0</inkml:trace>
  <inkml:trace contextRef="#ctx0" brushRef="#br0" timeOffset="-27126.289">7403 380 12067 0 0,'0'0'2315'0'0,"0"0"-382"0"0,0 0-123 0 0,0 0-31 0 0,0 0-156 0 0,0 0-276 0 0,0 0-359 0 0,0 0-274 0 0,0 0-138 0 0,0 0-47 0 0,0 0-27 0 0,0 0-37 0 0,7 2 352 0 0,-10 71 699 0 0,-7 264-57 0 0,-23-13-1319 0 0,22-284-257 0 0,11-39-1 0 0,0-1-42 0 0,0-20-1546 0 0,-4-45-2317 0 0,-5 22-5103 0 0,6 27-2523 0 0</inkml:trace>
  <inkml:trace contextRef="#ctx0" brushRef="#br0" timeOffset="-26869.741">7105 693 10706 0 0,'0'0'2710'0'0,"0"0"-1144"0"0,0 0-425 0 0,0 0 117 0 0,0 0 150 0 0,0 0-66 0 0,0 0-210 0 0,0 0-181 0 0,0 0-128 0 0,0 0-58 0 0,0 0-39 0 0,0 0-105 0 0,35 7-109 0 0,109 20-134 0 0,-23-23 70 0 0,-92-9-409 0 0,125-20-2669 0 0,-135 24-2025 0 0,-14 1 1193 0 0,5 0-8196 0 0</inkml:trace>
  <inkml:trace contextRef="#ctx0" brushRef="#br0" timeOffset="-26515.701">7661 792 1352 0 0,'0'0'4727'0'0,"0"0"-2735"0"0,0 0-632 0 0,0 0 282 0 0,0 0 210 0 0,0 0-18 0 0,0 0-199 0 0,0 0-272 0 0,0 0-213 0 0,0 0-87 0 0,0 0-65 0 0,0 0-64 0 0,0 0-47 0 0,21 18-44 0 0,69 53-39 0 0,-42-52 323 0 0,-40-20-827 0 0,83-35 1603 0 0,-81 30-1763 0 0,-4 3-88 0 0,0-1-1 0 0,0-1 1 0 0,-1 1-1 0 0,1-1 1 0 0,-1 0 0 0 0,0 0-1 0 0,0-1 1 0 0,-1 1 0 0 0,1-1-1 0 0,-1 0 1 0 0,-1 0-1 0 0,1-1 1 0 0,-1 1 0 0 0,0-1-1 0 0,-1 1 1 0 0,1-1 0 0 0,-1 0-1 0 0,0 0 1 0 0,-1 0-1 0 0,0 0 1 0 0,0-1 0 0 0,-1 1-1 0 0,0 0 1 0 0,0-2-52 0 0,-1 6 4 0 0,0 1 0 0 0,0-1 0 0 0,0 1 0 0 0,0 0 0 0 0,-1 0 0 0 0,1 0 0 0 0,-1 0 0 0 0,1 0 0 0 0,-1 0 0 0 0,0 0 0 0 0,0 0 0 0 0,0 1 0 0 0,0-1 0 0 0,0 1 0 0 0,0-1 0 0 0,0 1 0 0 0,-1 0 0 0 0,1 0 0 0 0,-1 0 0 0 0,1 0-1 0 0,0 0 1 0 0,-1 0 0 0 0,1 1 0 0 0,-1-1 0 0 0,0 1 0 0 0,1 0 0 0 0,-1 0 0 0 0,1 0 0 0 0,-1 0 0 0 0,0 0-4 0 0,-78 14-15 0 0,59-3-3 0 0,0 1 1 0 0,0 1-1 0 0,2 1 1 0 0,0 1-1 0 0,0 1 1 0 0,2 1 0 0 0,0 0-1 0 0,1 1 1 0 0,-10 14 17 0 0,21-27-2 0 0,1 1 1 0 0,0-1 0 0 0,0 1 0 0 0,0 0 0 0 0,0 1 0 0 0,1-1 0 0 0,0 1 0 0 0,1 0 0 0 0,-1 0 0 0 0,1 0 0 0 0,1 1 0 0 0,-1-1-1 0 0,1 0 1 0 0,1 1 0 0 0,-1 0 0 0 0,1-1 0 0 0,1 1 0 0 0,-1 0 0 0 0,1 0 0 0 0,1 0 0 0 0,-1-1 0 0 0,1 1 0 0 0,1 0 0 0 0,-1-1-1 0 0,1 1 1 0 0,1-1 0 0 0,-1 1 0 0 0,1-1 0 0 0,1 0 0 0 0,-1 0 0 0 0,1-1 0 0 0,2 3 1 0 0,11 3 4 0 0,0-1 0 0 0,1 0 0 0 0,0-2 0 0 0,1 0-1 0 0,0-1 1 0 0,0-1 0 0 0,1-1 0 0 0,0-1 0 0 0,0 0 0 0 0,0-1 0 0 0,0-2 0 0 0,1 0 0 0 0,0-1 0 0 0,-1-1 0 0 0,1-1 0 0 0,4-1-4 0 0,126-20-223 0 0,-91 0-8215 0 0,-55 18-3859 0 0</inkml:trace>
  <inkml:trace contextRef="#ctx0" brushRef="#br0" timeOffset="-24707.897">505 1580 1352 0 0,'0'0'1251'0'0,"0"0"-612"0"0,0 0-186 0 0,0 0 106 0 0,0 0 157 0 0,0 0 119 0 0,0 0 100 0 0,0 0 45 0 0,0 0 77 0 0,0 0 65 0 0,0 0-16 0 0,0 0-46 0 0,0 0-88 0 0,16 0-82 0 0,101-3 1424 0 0,111-9 2211 0 0,358-69-1166 0 0,-294 56-1949 0 0,514 21-86 0 0,-360-3-995 0 0,49-26-138 0 0,52 10-28 0 0,181-2 32 0 0,-291 6-54 0 0,47-11 132 0 0,140 16-37 0 0,-233 21-109 0 0,-16-7 41 0 0,-187 19-129 0 0,32 3 62 0 0,-74-29 14 0 0,77-23 38 0 0,-12 15-217 0 0,-211 15 20 0 0,0 0-6 0 0,0 0-16 0 0,0 0-25 0 0,0 0-33 0 0,0 0-44 0 0,0 0-134 0 0,0 0-169 0 0,0 0-244 0 0,0 0-344 0 0,0 0-465 0 0,0 0-1789 0 0,0-3 1723 0 0,0 3-7465 0 0,0 0-1399 0 0</inkml:trace>
  <inkml:trace contextRef="#ctx0" brushRef="#br0" timeOffset="-24277.209">8540 689 13731 0 0,'0'0'1818'0'0,"0"0"-402"0"0,0 0-172 0 0,0 0 47 0 0,0 0 57 0 0,0 0-95 0 0,0 0-198 0 0,0 0-275 0 0,0 0-251 0 0,0 0-142 0 0,0 0-95 0 0,0 0-41 0 0,0 0-14 0 0,-6 1 7 0 0,-37 20 498 0 0,22 1 135 0 0,21-22-851 0 0,0 0-13 0 0,0 0-2 0 0,0 0 10 0 0,0 0 6 0 0,0 0 15 0 0,0 0 33 0 0,0 0 32 0 0,15-22 737 0 0,-15 12-2452 0 0,-7 13-9203 0 0,3 1-1766 0 0</inkml:trace>
  <inkml:trace contextRef="#ctx0" brushRef="#br0" timeOffset="-23816.606">8491 984 13123 0 0,'0'0'1771'0'0,"0"0"-644"0"0,0 0-40 0 0,0 0 270 0 0,0 0 158 0 0,0 0-94 0 0,0 0-321 0 0,0 0-336 0 0,0 0-151 0 0,0 0-42 0 0,0 0 16 0 0,0 0 26 0 0,0 0-15 0 0,2 3-43 0 0,-2-1-498 0 0,1-1 0 0 0,0 1 0 0 0,-1-1 0 0 0,1 1 0 0 0,-1-1 0 0 0,1 1-1 0 0,-1-1 1 0 0,0 1 0 0 0,0-1 0 0 0,0 1 0 0 0,0 0 0 0 0,0-1 0 0 0,0 1 0 0 0,0-1 0 0 0,0 1 0 0 0,0-1 0 0 0,-1 1 0 0 0,1 0 0 0 0,-1-1 0 0 0,1 0 0 0 0,-1 1 0 0 0,0-1 0 0 0,1 1 0 0 0,-1-1 0 0 0,0 0 0 0 0,0 1 0 0 0,0-1 0 0 0,-1 1-57 0 0,-11 24 600 0 0,13-26-561 0 0,0 0-18 0 0,0 0-20 0 0,0 0 11 0 0,0 0-1 0 0,0 0-14 0 0,0 0 23 0 0,20-7 86 0 0,22-14 116 0 0,-52 24 578 0 0,10-3-778 0 0,0 0-5 0 0,0 0-21 0 0,0 0-17 0 0,0 0-35 0 0,0 0-51 0 0,0 0-104 0 0,0 0-191 0 0,0 0-435 0 0,0 0-1159 0 0,0 0-3700 0 0,2 0-6997 0 0</inkml:trace>
  <inkml:trace contextRef="#ctx0" brushRef="#br0" timeOffset="1548.293">1 2306 2705 0 0,'0'0'1012'0'0,"0"0"-465"0"0,0 0-186 0 0,0 0 304 0 0,0 0 572 0 0,0 0 384 0 0,0 0 158 0 0,0 0-56 0 0,0 0-196 0 0,0 0-161 0 0,0 0-115 0 0,16 0-67 0 0,55-2-65 0 0,-65 2-889 0 0,-1-1 0 0 0,1 0 0 0 0,-1 0-1 0 0,1 0 1 0 0,-1-1 0 0 0,0 1 0 0 0,1-1 0 0 0,-1-1-1 0 0,0 1 1 0 0,0-1 0 0 0,-1 0 0 0 0,1 0-1 0 0,-1 0 1 0 0,1-1 0 0 0,1-2-230 0 0,8-4 613 0 0,-2-2-191 0 0,-1 0 1 0 0,1 0-1 0 0,-2-1 1 0 0,0-1-1 0 0,-1 1 0 0 0,0-2 1 0 0,-1 1-1 0 0,0-1 1 0 0,1-5-423 0 0,-9 20 9 0 0,1 0 0 0 0,0-1 0 0 0,-1 1 1 0 0,1 0-1 0 0,0 0 0 0 0,0-1 0 0 0,-1 1 0 0 0,1 0 1 0 0,0 0-1 0 0,0 0 0 0 0,-1 0 0 0 0,1 0 0 0 0,0 0 1 0 0,0 0-1 0 0,-1 0 0 0 0,1 0 0 0 0,0 1 0 0 0,0-1 1 0 0,-1 0-1 0 0,1 0 0 0 0,0 1 0 0 0,-1-1 1 0 0,1 0-1 0 0,0 1 0 0 0,-1-1 0 0 0,1 1 0 0 0,0-1 1 0 0,-1 1-1 0 0,1-1 0 0 0,-1 1 0 0 0,1-1 0 0 0,-1 1 1 0 0,1 0-1 0 0,-1-1 0 0 0,1 1 0 0 0,-1 0 0 0 0,0-1 1 0 0,1 1-1 0 0,-1 0 0 0 0,0-1 0 0 0,0 1 0 0 0,1 0 1 0 0,-1 0-1 0 0,0-1 0 0 0,0 1 0 0 0,0 0 0 0 0,0 0 1 0 0,0 0-1 0 0,0-1 0 0 0,0 1 0 0 0,0 0 0 0 0,-1 0 1 0 0,1-1-1 0 0,0 1 0 0 0,0 0 0 0 0,0 0 0 0 0,-1-1 1 0 0,1 1-1 0 0,-1 0-9 0 0,3 4 57 0 0,15 66 175 0 0,-2 0 0 0 0,-4 1 0 0 0,-3 0 0 0 0,-3 1 0 0 0,-3 0 0 0 0,-7 65-232 0 0,2-99 45 0 0,-2-1 0 0 0,-2 0-1 0 0,-1 0 1 0 0,-2 0 0 0 0,-1-1-1 0 0,-2-1-44 0 0,10-28 23 0 0,0 0 0 0 0,-1 0 0 0 0,0-1-1 0 0,0 0 1 0 0,-1 0 0 0 0,0 0 0 0 0,0 0 0 0 0,0-1-1 0 0,-1 0 1 0 0,0 0 0 0 0,0 0 0 0 0,-6 3-23 0 0,11-8 8 0 0,-1 0 0 0 0,1 0 0 0 0,0-1 0 0 0,0 1 0 0 0,0-1 0 0 0,0 1 0 0 0,-1-1 0 0 0,1 1 1 0 0,0-1-1 0 0,0 0 0 0 0,-1 1 0 0 0,1-1 0 0 0,0 0 0 0 0,-1 0 0 0 0,1 0 0 0 0,0 0 0 0 0,0 0 0 0 0,-1-1 0 0 0,1 1 0 0 0,0 0 1 0 0,-1 0-1 0 0,1-1 0 0 0,0 1 0 0 0,0-1 0 0 0,0 1 0 0 0,-1-1 0 0 0,1 0 0 0 0,0 1 0 0 0,0-1 0 0 0,0 0 0 0 0,0 0 0 0 0,0 0 1 0 0,0 0-1 0 0,0 0 0 0 0,1 0 0 0 0,-1 0 0 0 0,0 0 0 0 0,0 0 0 0 0,1 0 0 0 0,-1 0 0 0 0,1 0 0 0 0,-1-1 0 0 0,1 1 1 0 0,-1 0-1 0 0,1 0 0 0 0,0-1 0 0 0,-1 1 0 0 0,1 0 0 0 0,0-2-8 0 0,-8-67 52 0 0,12 20-52 0 0,2 0 0 0 0,3 1 0 0 0,1 0 1 0 0,3 0-1 0 0,2 2 0 0 0,2-1 0 0 0,2 2 0 0 0,6-10 0 0 0,-6 12-6 0 0,2 1-1 0 0,1 1 1 0 0,2 1-1 0 0,2 1 1 0 0,2 1-1 0 0,2 1 1 0 0,28-27 6 0 0,-34 40 10 0 0,-12 11-14 0 0,0 0 1 0 0,1 0 0 0 0,1 1-1 0 0,-1 1 1 0 0,2 0-1 0 0,0 1 1 0 0,0 0 0 0 0,1 2-1 0 0,1 0 1 0 0,-1 0 0 0 0,1 2-1 0 0,1 0 1 0 0,-1 1 0 0 0,1 0-1 0 0,0 2 1 0 0,12-2 3 0 0,-27 6 2 0 0,0 1 0 0 0,0-1 1 0 0,0 0-1 0 0,0 1 0 0 0,0 0 0 0 0,0 0 1 0 0,0 0-1 0 0,0 0 0 0 0,-1 0 1 0 0,1 0-1 0 0,0 1 0 0 0,0-1 0 0 0,-1 1 1 0 0,1 0-1 0 0,-1 0 0 0 0,0 0 0 0 0,1 0 1 0 0,-1 0-1 0 0,0 1 0 0 0,0-1 1 0 0,-1 0-1 0 0,1 1 0 0 0,0 0 0 0 0,-1-1 1 0 0,1 1-1 0 0,-1 0 0 0 0,0 0 0 0 0,0 0 1 0 0,0 0-1 0 0,0 0 0 0 0,-1 0 1 0 0,1 0-1 0 0,-1 0 0 0 0,0 0 0 0 0,0 0 1 0 0,0 0-1 0 0,0 1-2 0 0,-20 118 143 0 0,9-98-115 0 0,-1-1 0 0 0,0 0 0 0 0,-2-1 0 0 0,-1 0 0 0 0,0-1 0 0 0,-2 0 0 0 0,0-2 0 0 0,-1 0 0 0 0,-1-1 0 0 0,-1 0 0 0 0,0-2 0 0 0,-5 2-28 0 0,11-10-131 0 0,-1 1 1 0 0,-1-2-1 0 0,1 0 1 0 0,-1-1-1 0 0,0-1 1 0 0,0 0-1 0 0,-1-1 1 0 0,0 0-1 0 0,1-2 1 0 0,-1 0-1 0 0,0-1 1 0 0,0-1-1 0 0,0 0 1 0 0,-6-2 130 0 0,-5-14-3629 0 0,21 4-7731 0 0,7 8-608 0 0</inkml:trace>
  <inkml:trace contextRef="#ctx0" brushRef="#br0" timeOffset="2095.691">752 2537 4921 0 0,'0'0'2379'0'0,"0"0"-125"0"0,0 0-76 0 0,0 0-100 0 0,0 0-194 0 0,0 0-257 0 0,0 0-251 0 0,0 0-215 0 0,0 0-196 0 0,32-6-151 0 0,99-24-165 0 0,-52-5 379 0 0,-42 7-465 0 0,-2-3 1 0 0,-2 0-1 0 0,0-3 0 0 0,20-28-563 0 0,-43 51 67 0 0,0 1 1 0 0,-1-2-1 0 0,-1 1 1 0 0,0-1-1 0 0,0 0 0 0 0,-1-1 1 0 0,-1 0-1 0 0,0 0 1 0 0,-1-1-1 0 0,0 1 1 0 0,-1-1-1 0 0,-1 0 1 0 0,0 0-1 0 0,0-9-67 0 0,-3 21 10 0 0,0 1 0 0 0,0-1 1 0 0,-1 0-1 0 0,1 1 0 0 0,-1-1 0 0 0,1 1 1 0 0,-1-1-1 0 0,1 0 0 0 0,-1 1 0 0 0,0 0 0 0 0,0-1 1 0 0,0 1-1 0 0,1-1 0 0 0,-1 1 0 0 0,-1 0 1 0 0,1 0-1 0 0,0-1 0 0 0,0 1 0 0 0,0 0 1 0 0,-1 0-1 0 0,1 0 0 0 0,0 0 0 0 0,-1 1 0 0 0,1-1 1 0 0,-1 0-1 0 0,1 0 0 0 0,-1 1 0 0 0,0-1 1 0 0,1 1-1 0 0,-1 0 0 0 0,1-1 0 0 0,-1 1 0 0 0,0 0 1 0 0,1 0-1 0 0,-1 0 0 0 0,0 0 0 0 0,1 0 1 0 0,-2 1-11 0 0,-65 13-41 0 0,59-10 28 0 0,0 1 1 0 0,0-1-1 0 0,0 2 0 0 0,1-1 0 0 0,0 2 1 0 0,0-1-1 0 0,0 1 0 0 0,1 0 0 0 0,0 0 1 0 0,0 1-1 0 0,1 0 0 0 0,0 0 0 0 0,0 0 1 0 0,1 1-1 0 0,0 0 0 0 0,0 3 13 0 0,4-10-4 0 0,1-1 0 0 0,0 1 0 0 0,-1-1-1 0 0,1 1 1 0 0,0-1 0 0 0,0 1 0 0 0,0-1 0 0 0,0 1 0 0 0,0 0 0 0 0,1-1-1 0 0,-1 1 1 0 0,0-1 0 0 0,1 1 0 0 0,-1-1 0 0 0,1 1 0 0 0,0-1-1 0 0,-1 0 1 0 0,1 1 0 0 0,0-1 0 0 0,0 0 0 0 0,0 1 0 0 0,0-1 0 0 0,0 0-1 0 0,0 0 1 0 0,0 0 0 0 0,0 0 0 0 0,1 0 0 0 0,-1 0 0 0 0,0 0-1 0 0,0 0 1 0 0,1 0 0 0 0,-1-1 0 0 0,1 1 0 0 0,-1-1 0 0 0,1 1 0 0 0,-1-1-1 0 0,1 1 1 0 0,-1-1 0 0 0,1 0 0 0 0,-1 0 0 0 0,1 0 4 0 0,75 4 30 0 0,-59-5-35 0 0,140 2 114 0 0,-155-1-94 0 0,-1 0 1 0 0,0 0-1 0 0,0 0 1 0 0,1 1-1 0 0,-1-1 1 0 0,0 1-1 0 0,0 0 1 0 0,1 0-1 0 0,-1-1 1 0 0,0 1-1 0 0,0 1 1 0 0,0-1-1 0 0,0 0 0 0 0,0 0 1 0 0,0 1-1 0 0,-1-1 1 0 0,1 1-1 0 0,0-1 1 0 0,-1 1-1 0 0,1 0 1 0 0,-1 0-1 0 0,1 0 1 0 0,-1 0-1 0 0,0 0 1 0 0,0 0-1 0 0,0 0 1 0 0,0 0-1 0 0,0 0 0 0 0,-1 0 1 0 0,1 1-1 0 0,-1-1 1 0 0,1 0-1 0 0,-1 1 1 0 0,0-1-1 0 0,0 0 1 0 0,0 1-1 0 0,0-1 1 0 0,0 0-1 0 0,0 0 1 0 0,-1 1-1 0 0,1 0-15 0 0,-33 96 697 0 0,28-90-689 0 0,-21 77-1162 0 0,35-82-2753 0 0,-2-5-3768 0 0,-4-2-4226 0 0</inkml:trace>
  <inkml:trace contextRef="#ctx0" brushRef="#br0" timeOffset="2383.075">1764 2191 10290 0 0,'0'0'3282'0'0,"0"0"-1363"0"0,0 0-556 0 0,0 0-76 0 0,0 0-16 0 0,0 0-88 0 0,0 0-160 0 0,-23 35-238 0 0,-69 107-226 0 0,57-66 93 0 0,35-67-556 0 0,-2-4-46 0 0,1 0 0 0 0,0 0 0 0 0,1 0-1 0 0,-1 0 1 0 0,1 0 0 0 0,0 0 0 0 0,0 0-1 0 0,0 0 1 0 0,1 0 0 0 0,0 0 0 0 0,0 0-1 0 0,0 0 1 0 0,1-1 0 0 0,-1 1-1 0 0,1 0 1 0 0,0-1 0 0 0,1 1 0 0 0,-1-1-1 0 0,1 0 1 0 0,0 1 0 0 0,0-1 0 0 0,0-1-1 0 0,0 1 1 0 0,1 0 0 0 0,-1-1 0 0 0,1 0-1 0 0,0 0 1 0 0,0 0 0 0 0,0 0 0 0 0,1 0-1 0 0,-1-1 1 0 0,1 0 0 0 0,-1 0 0 0 0,1 0-1 0 0,0-1 1 0 0,-1 1 0 0 0,4-1-50 0 0,3-2 99 0 0,0-1-1 0 0,0-1 1 0 0,-1 0 0 0 0,1 0 0 0 0,-1-1 0 0 0,0-1-1 0 0,0 0 1 0 0,-1 0 0 0 0,1 0 0 0 0,-1-2-1 0 0,0 1 1 0 0,-1-1 0 0 0,1 0 0 0 0,-2-1 0 0 0,1 1-1 0 0,-1-2 1 0 0,0 1 0 0 0,0-1 0 0 0,-1 0 0 0 0,0-1-1 0 0,-1 1 1 0 0,0-1 0 0 0,-1 0 0 0 0,0 0-1 0 0,0-1 1 0 0,-1 1 0 0 0,0-4-99 0 0,0 4 26 0 0,0 0-1 0 0,-1 0 1 0 0,0-1-1 0 0,-1 1 0 0 0,0 0 1 0 0,-1-1-1 0 0,0 1 1 0 0,0-1-1 0 0,-1 1 1 0 0,0-1-1 0 0,-1 1-25 0 0,1 6-35 0 0,0 0 1 0 0,-1 0-1 0 0,1 1 0 0 0,-1-1 0 0 0,0 1 0 0 0,1-1 0 0 0,-1 1 0 0 0,-1-1 0 0 0,1 1 0 0 0,0 0 0 0 0,-1 0 0 0 0,0 0 0 0 0,0 1 0 0 0,0-1 0 0 0,0 0 0 0 0,0 1 0 0 0,0 0 0 0 0,-1 0 0 0 0,1 0 0 0 0,-1 0 0 0 0,1 1 0 0 0,-1-1 0 0 0,0 1 0 0 0,0 0 0 0 0,1 0 0 0 0,-1 0 0 0 0,0 0 0 0 0,0 1 1 0 0,-3 0 34 0 0,-42 3-2535 0 0,17 7-6290 0 0,20-5-3435 0 0</inkml:trace>
  <inkml:trace contextRef="#ctx0" brushRef="#br0" timeOffset="2981.717">2153 1716 13803 0 0,'0'0'2102'0'0,"0"0"-330"0"0,0 0-209 0 0,0 0-101 0 0,0 0-149 0 0,0 0-244 0 0,0 0-245 0 0,0 0-179 0 0,0 0-55 0 0,0 0-29 0 0,0 0-9 0 0,0 0-65 0 0,0 0-70 0 0,-3 23-26 0 0,-19 153 325 0 0,-52 229-137 0 0,50-281-539 0 0,68-153-18 0 0,-22 9-12 0 0,14-17 4 0 0,1 3-1 0 0,2 1 1 0 0,1 1 0 0 0,2 3-1 0 0,18-9-13 0 0,-54 34-1 0 0,0 1 0 0 0,0 0-1 0 0,1 0 1 0 0,0 0 0 0 0,-1 1-1 0 0,1 0 1 0 0,0 0 0 0 0,0 0-1 0 0,0 1 1 0 0,0 0 0 0 0,0 1-1 0 0,0 0 1 0 0,1 0 0 0 0,-1 0-1 0 0,1 1 2 0 0,-5 1 6 0 0,0 1-1 0 0,-1 0 0 0 0,1 0 1 0 0,-1 0-1 0 0,1 0 1 0 0,-1 1-1 0 0,0-1 0 0 0,0 0 1 0 0,-1 1-1 0 0,1 0 0 0 0,-1-1 1 0 0,0 1-1 0 0,0 0 1 0 0,0 0-1 0 0,0 0 0 0 0,0-1 1 0 0,-1 1-1 0 0,0 0 1 0 0,0 0-1 0 0,0 0 0 0 0,0 0 1 0 0,-1 0-1 0 0,1 0 1 0 0,-1 0-1 0 0,-1 2-5 0 0,-1 9 32 0 0,-1-1-1 0 0,-1 0 1 0 0,0 0 0 0 0,-1 0 0 0 0,0 0-1 0 0,-1-1 1 0 0,0 0 0 0 0,-2 0 0 0 0,1-1-1 0 0,-3 2-31 0 0,5-4 20 0 0,0 0-1 0 0,-1-1 1 0 0,0 0 0 0 0,0 0-1 0 0,-1 0 1 0 0,0-1 0 0 0,-1 0-1 0 0,0 0 1 0 0,0-1-1 0 0,-1-1 1 0 0,0 1 0 0 0,0-1-1 0 0,0-1 1 0 0,-1 0-1 0 0,1-1 1 0 0,-1 0 0 0 0,0 0-1 0 0,-1-1 1 0 0,1-1-1 0 0,-8 2-19 0 0,16-4-34 0 0,-1 1 0 0 0,0-1 0 0 0,0 1 0 0 0,0-1 0 0 0,1 0 0 0 0,-1 0-1 0 0,0-1 1 0 0,0 1 0 0 0,0-1 0 0 0,1 0 0 0 0,-1 0 0 0 0,0 0 0 0 0,1 0 0 0 0,-1-1-1 0 0,1 0 1 0 0,-1 1 0 0 0,1-1 0 0 0,0 0 0 0 0,0-1 0 0 0,0 1 0 0 0,0 0-1 0 0,0-1 1 0 0,0 0 0 0 0,1 0 0 0 0,-1 0 0 0 0,1 0 0 0 0,0 0 0 0 0,0 0 0 0 0,0 0-1 0 0,0-1 1 0 0,1 1 0 0 0,-1-1 34 0 0,-6-54-3365 0 0,8 32-1404 0 0,0 10-924 0 0,0 1-6533 0 0</inkml:trace>
  <inkml:trace contextRef="#ctx0" brushRef="#br0" timeOffset="3320.452">2572 1709 13587 0 0,'0'0'2599'0'0,"0"0"-1227"0"0,0 0-419 0 0,0 0 82 0 0,0 0 90 0 0,0 0 34 0 0,0 0-116 0 0,0 0-186 0 0,0 0-130 0 0,0 0-111 0 0,0 0-78 0 0,0 0-62 0 0,0 0-44 0 0,14 6-44 0 0,41 18-53 0 0,-53-23-284 0 0,1 0-1 0 0,-1 1 1 0 0,1 0 0 0 0,-1 0-1 0 0,1-1 1 0 0,-1 1 0 0 0,0 1-1 0 0,0-1 1 0 0,0 0 0 0 0,0 0-1 0 0,-1 1 1 0 0,1-1 0 0 0,-1 1 0 0 0,1 0-1 0 0,-1-1 1 0 0,0 1 0 0 0,0 0-1 0 0,0 0 1 0 0,0 0 0 0 0,0 0-1 0 0,-1 0 1 0 0,0 0 0 0 0,1 1-51 0 0,0 5 155 0 0,1 16-23 0 0,-1-1-1 0 0,-1 1 0 0 0,-1 0 0 0 0,-1-1 0 0 0,-2 1 1 0 0,0-1-1 0 0,-2 0 0 0 0,0 0 0 0 0,-2 0 0 0 0,-1 1-131 0 0,-16 65 159 0 0,15-55-127 0 0,2 0 0 0 0,1 1-1 0 0,2 0 1 0 0,2 0 0 0 0,1 0-1 0 0,1 0 1 0 0,3 9-32 0 0,-2-45-3 0 0,0 2-33 0 0,0 0 1 0 0,0 0-1 0 0,0 0 0 0 0,0 0 1 0 0,1 1-1 0 0,-1-1 1 0 0,1 0-1 0 0,-1 0 1 0 0,1 0-1 0 0,0 0 1 0 0,0 0-1 0 0,0 0 0 0 0,0 0 1 0 0,0 0-1 0 0,0-1 1 0 0,0 1-1 0 0,1 0 1 0 0,-1-1-1 0 0,1 1 0 0 0,-1-1 1 0 0,1 1-1 0 0,1 0 36 0 0,12-38-7693 0 0,-13 26 171 0 0,-2 5-4917 0 0</inkml:trace>
  <inkml:trace contextRef="#ctx0" brushRef="#br0" timeOffset="3685.693">2710 2438 10362 0 0,'0'0'2594'0'0,"0"0"-456"0"0,0 0-170 0 0,0 0-46 0 0,0 0-87 0 0,0 0-189 0 0,0 0-259 0 0,0 0-278 0 0,33 5-224 0 0,102 14-187 0 0,-67-22 136 0 0,-57-3-659 0 0,4 1 4 0 0,0-2 0 0 0,-1 0 1 0 0,1 0-1 0 0,-1-2 0 0 0,-1 1 1 0 0,0-2-1 0 0,11-9-179 0 0,-20 15 16 0 0,1 0 0 0 0,-1-1 0 0 0,0 1 0 0 0,0-1 0 0 0,0 0 0 0 0,-1 0-1 0 0,0 0 1 0 0,0 0 0 0 0,0-1 0 0 0,-1 1 0 0 0,1-1 0 0 0,-1 0 0 0 0,-1 1 0 0 0,1-1 0 0 0,-1 0 0 0 0,0 0 0 0 0,0 0 0 0 0,-1 0-1 0 0,0 0 1 0 0,0-1 0 0 0,0 1 0 0 0,-1-1-16 0 0,-1 2-5 0 0,-1 1 1 0 0,0 0-1 0 0,0 1 0 0 0,0-1 0 0 0,0 0 1 0 0,-1 1-1 0 0,1 0 0 0 0,-1 0 1 0 0,0 0-1 0 0,0 0 0 0 0,0 1 0 0 0,0-1 1 0 0,-1 1-1 0 0,1 0 0 0 0,-1 0 0 0 0,1 1 1 0 0,-1-1-1 0 0,0 1 0 0 0,1 0 0 0 0,-1 0 1 0 0,0 1-1 0 0,0 0 0 0 0,0-1 0 0 0,0 2 1 0 0,1-1-1 0 0,-1 0 0 0 0,0 1 0 0 0,0 0 1 0 0,1 0-1 0 0,-1 0 0 0 0,0 1 0 0 0,1 0 1 0 0,-1 0-1 0 0,0 0 5 0 0,-10 5-13 0 0,0 0-1 0 0,1 1 1 0 0,-1 1 0 0 0,2 0 0 0 0,-1 1-1 0 0,1 1 1 0 0,1 0 0 0 0,0 0 0 0 0,1 1 0 0 0,0 1-1 0 0,0 0 1 0 0,1 0 0 0 0,-2 6 13 0 0,7-10-6 0 0,1 1 0 0 0,-1-1 0 0 0,2 0-1 0 0,-1 1 1 0 0,1 0 0 0 0,1 0 0 0 0,0 0 0 0 0,0 0 0 0 0,1 0 0 0 0,0 8 6 0 0,1-14-6 0 0,0 0 0 0 0,1 0 1 0 0,-1 0-1 0 0,1-1 0 0 0,-1 1 1 0 0,1 0-1 0 0,1-1 1 0 0,-1 1-1 0 0,0-1 0 0 0,1 1 1 0 0,-1-1-1 0 0,1 1 0 0 0,0-1 1 0 0,0 0-1 0 0,1 0 0 0 0,-1 0 1 0 0,1 0-1 0 0,-1 0 0 0 0,1-1 1 0 0,0 1-1 0 0,0-1 0 0 0,0 0 1 0 0,0 0-1 0 0,0 0 0 0 0,1 0 1 0 0,-1 0-1 0 0,1-1 0 0 0,-1 1 1 0 0,1-1-1 0 0,0 0 6 0 0,20 4-248 0 0,1-1 0 0 0,0-1 1 0 0,-1-1-1 0 0,1-2 0 0 0,0 0 0 0 0,0-1 0 0 0,2-2 248 0 0,50-11-3059 0 0,-53 7-403 0 0,0 0-3360 0 0,-8 3-5262 0 0</inkml:trace>
  <inkml:trace contextRef="#ctx0" brushRef="#br0" timeOffset="4201.863">3272 2563 10178 0 0,'0'0'2723'0'0,"0"0"-507"0"0,0 0-184 0 0,0 0-165 0 0,0 0-228 0 0,0 0-317 0 0,0 0-370 0 0,0 0-260 0 0,0 0-101 0 0,0 0 16 0 0,0 0 30 0 0,0 0 10 0 0,0 0-46 0 0,4-3-107 0 0,121-137 1169 0 0,16-19-988 0 0,-170 243-469 0 0,28-81-197 0 0,-1-1-10 0 0,1 0 1 0 0,0-1-1 0 0,-1 1 0 0 0,1 0 0 0 0,0 0 1 0 0,0 0-1 0 0,0 0 0 0 0,0 0 0 0 0,1 0 1 0 0,-1 1-1 0 0,0-1 0 0 0,1 0 0 0 0,0 0 1 0 0,-1 0-1 0 0,1 1 0 0 0,0-1 0 0 0,0 0 1 0 0,0 0-1 0 0,0 1 0 0 0,1-1 0 0 0,-1 0 1 0 0,1 0-1 0 0,-1 0 0 0 0,1 1 0 0 0,0-1 1 0 0,0 0-1 0 0,0 0 0 0 0,0 0 0 0 0,0 0 1 0 0,0 0-1 0 0,1-1 0 0 0,-1 1 0 0 0,0 0 1 0 0,1-1-1 0 0,0 1 0 0 0,-1 0 0 0 0,1-1 1 0 0,0 0-1 0 0,0 1 0 0 0,0-1 0 0 0,0 0 1 0 0,0 0-1 0 0,0 0 0 0 0,0 0 0 0 0,0-1 1 0 0,0 1-1 0 0,0 0 0 0 0,0-1 0 0 0,1 0 1 0 0,12-2 10 0 0,0 0-1 0 0,0-2 0 0 0,-1 1 1 0 0,1-2-1 0 0,-1 0 0 0 0,0-1 1 0 0,0 0-1 0 0,-1-1 0 0 0,0-1 0 0 0,0 0 1 0 0,3-4-10 0 0,42-21-17 0 0,-51 29 23 0 0,3-2 1 0 0,1 0 1 0 0,-1 1-1 0 0,1 0 1 0 0,1 1-1 0 0,-1 0 1 0 0,1 1-1 0 0,0 0 1 0 0,-1 1 0 0 0,1 0-1 0 0,6 0-7 0 0,-17 5 40 0 0,1 0 1 0 0,-1 1-1 0 0,0-1 0 0 0,0 0 1 0 0,-1 0-1 0 0,1 1 0 0 0,-1-1 0 0 0,0 1 1 0 0,1-1-1 0 0,-1 0 0 0 0,-1 1 1 0 0,1-1-1 0 0,-1 0 0 0 0,1 1 1 0 0,-1-1-1 0 0,0 0 0 0 0,0 1 1 0 0,0-1-41 0 0,-33 202 390 0 0,34-185-395 0 0,-1-15-2 0 0,1 0 0 0 0,-1 0 0 0 0,1 1 0 0 0,1-1 0 0 0,-1 0 0 0 0,1 0 0 0 0,-1 0 0 0 0,1 0 0 0 0,1 0 0 0 0,-1 0 0 0 0,1 0 0 0 0,0 0 1 0 0,0 0-1 0 0,1 1 7 0 0,23-10-2599 0 0,-11-12-5649 0 0,-12 14 4413 0 0,1-6-9281 0 0</inkml:trace>
  <inkml:trace contextRef="#ctx0" brushRef="#br0" timeOffset="7320.496">4925 2261 0 0 0,'0'0'193'0'0,"0"0"482"0"0,0 0 263 0 0,0 0 210 0 0,0 0 188 0 0,0 0 114 0 0,0 0 46 0 0,0 0-55 0 0,-5-8-75 0 0,-13-24-48 0 0,13 24-44 0 0,5 8-18 0 0,0 3 5410 0 0,-2 4-3362 0 0,-8 39-2728 0 0,6 75 359 0 0,5-114-904 0 0,0 0 1 0 0,0 1-1 0 0,0-1 0 0 0,1 0 0 0 0,0 0 0 0 0,1 0 1 0 0,-1 0-1 0 0,2 0 0 0 0,-1 0 0 0 0,1-1 1 0 0,0 1-1 0 0,0-1 0 0 0,0 0 0 0 0,1-1 1 0 0,2 3-32 0 0,-5-6 37 0 0,0 1 1 0 0,1-1-1 0 0,0 0 1 0 0,-1 0 0 0 0,1 0-1 0 0,0 0 1 0 0,0-1-1 0 0,0 1 1 0 0,0-1 0 0 0,0 1-1 0 0,0-1 1 0 0,0 0-1 0 0,0 0 1 0 0,1-1 0 0 0,-1 1-1 0 0,0-1 1 0 0,1 1-1 0 0,-1-1 1 0 0,0 0 0 0 0,1-1-1 0 0,-1 1 1 0 0,0 0-1 0 0,1-1 1 0 0,-1 0 0 0 0,0 0-1 0 0,0 0 1 0 0,1 0-1 0 0,-1 0 1 0 0,0-1 0 0 0,0 1-1 0 0,0-1 1 0 0,-1 0 0 0 0,1 0-1 0 0,0 0-37 0 0,20-17 146 0 0,-1-1 0 0 0,-1 0 0 0 0,-1-2 1 0 0,0 0-1 0 0,-2-1 0 0 0,-1-1 0 0 0,-1-1 0 0 0,-1 0 0 0 0,8-20-146 0 0,-13 27 148 0 0,-10 17-80 0 0,0 1 9 0 0,0 9-49 0 0,17 162-14 0 0,-15-164-9 0 0,0 0 0 0 0,0 0 0 0 0,1 0 0 0 0,-1 0 0 0 0,2 0 0 0 0,-1-1 0 0 0,1 0 0 0 0,0 1 0 0 0,0-1-1 0 0,0-1 1 0 0,1 1 0 0 0,0-1 0 0 0,0 0 0 0 0,0 0 0 0 0,1 0 0 0 0,0-1 0 0 0,0 1 0 0 0,0-1 0 0 0,0-1 0 0 0,1 1 0 0 0,-1-1 0 0 0,5 1-5 0 0,-6-3 25 0 0,0 1 0 0 0,0-1-1 0 0,1-1 1 0 0,-1 1 0 0 0,0-1-1 0 0,0 0 1 0 0,1 0 0 0 0,-1 0-1 0 0,0-1 1 0 0,0 1 0 0 0,0-1-1 0 0,0-1 1 0 0,0 1 0 0 0,0-1-1 0 0,0 0 1 0 0,0 0 0 0 0,0 0-1 0 0,-1-1 1 0 0,1 1 0 0 0,-1-1-1 0 0,0 0 1 0 0,1-1 0 0 0,-1 0-25 0 0,80-97 765 0 0,-70 82-682 0 0,-6 8-42 0 0,0-1 0 0 0,-1 0 0 0 0,-1 0 0 0 0,1-1 0 0 0,-2 0-1 0 0,0 0 1 0 0,0 0 0 0 0,-2-1 0 0 0,1 1 0 0 0,-2-1-1 0 0,0 0 1 0 0,0 0 0 0 0,-1 0 0 0 0,-1 0 0 0 0,-2-14-41 0 0,2 26 62 0 0,0-1-2826 0 0,11 17-5229 0 0,-5-12-2601 0 0</inkml:trace>
  <inkml:trace contextRef="#ctx0" brushRef="#br0" timeOffset="7569.301">6037 2287 13363 0 0,'0'0'2835'0'0,"0"0"-1228"0"0,0 0-365 0 0,0 0 91 0 0,0 0 42 0 0,0 0-113 0 0,0 0-286 0 0,0 0-328 0 0,0 0-224 0 0,0 0-126 0 0,0 0-77 0 0,0 0-66 0 0,-6 31-32 0 0,-16 96-41 0 0,17-65-156 0 0,6-57 626 0 0,-1-2-3293 0 0,0-3-7992 0 0,-1 0-1311 0 0</inkml:trace>
  <inkml:trace contextRef="#ctx0" brushRef="#br0" timeOffset="7805.66">5965 1912 9530 0 0,'0'0'4401'0'0,"0"0"-3585"0"0,0 0-432 0 0,0 0-120 0 0,0 0-104 0 0,0 0-216 0 0,0 0-160 0 0,0 0-264 0 0,0 0-488 0 0,0 0-1809 0 0,0 0-8025 0 0</inkml:trace>
  <inkml:trace contextRef="#ctx0" brushRef="#br0" timeOffset="8075.972">6458 1750 13139 0 0,'0'0'2967'0'0,"0"0"-1375"0"0,0 0-429 0 0,0 0 26 0 0,0 0 58 0 0,0 0-45 0 0,0 0-217 0 0,0 0-266 0 0,0 0-173 0 0,0 0-98 0 0,0 0-57 0 0,0 0-53 0 0,-4 33-49 0 0,-15 104-41 0 0,15-19 309 0 0,4-64-362 0 0,0 110 616 0 0,-19 138-811 0 0,14-260-795 0 0,-10-75-10012 0 0,12 22 3388 0 0,1 4-1586 0 0</inkml:trace>
  <inkml:trace contextRef="#ctx0" brushRef="#br0" timeOffset="8282.9">6142 2232 11979 0 0,'0'0'2173'0'0,"0"0"-827"0"0,0 0-239 0 0,0 0 133 0 0,0 0 98 0 0,0 0-38 0 0,0 0-174 0 0,0 0-204 0 0,0 0-157 0 0,0 0-132 0 0,33-14-118 0 0,105-41-114 0 0,72-12 177 0 0,-165 53-866 0 0,12-4-1640 0 0,-22 2-6849 0 0,-27 12-2684 0 0</inkml:trace>
  <inkml:trace contextRef="#ctx0" brushRef="#br0" timeOffset="8672.453">6799 1779 11747 0 0,'0'0'1820'0'0,"0"0"-428"0"0,0 0-220 0 0,0 0-47 0 0,0 0 26 0 0,0 0-58 0 0,0 0-99 0 0,0 0-107 0 0,0 0-35 0 0,0 0-65 0 0,-5 34-93 0 0,-18 111-81 0 0,-14 70 852 0 0,35-195-1387 0 0,-6 26 76 0 0,3 0-1 0 0,1 1 1 0 0,3-1-1 0 0,2 1 1 0 0,3 10-154 0 0,-4-53 10 0 0,0 0-1 0 0,0-1 1 0 0,1 1 0 0 0,-1-1 0 0 0,1 1 0 0 0,0-1 0 0 0,0 1 0 0 0,0-1-1 0 0,1 1 1 0 0,-1-1 0 0 0,1 0 0 0 0,0 0 0 0 0,0 0 0 0 0,0 0 0 0 0,0 0 0 0 0,1 0-1 0 0,-1 0 1 0 0,1-1 0 0 0,-1 1 0 0 0,1-1 0 0 0,0 0 0 0 0,0 0 0 0 0,0 0 0 0 0,0 0-1 0 0,0 0 1 0 0,1-1 0 0 0,-1 0 0 0 0,0 1 0 0 0,1-1 0 0 0,-1 0 0 0 0,1-1-1 0 0,0 1 1 0 0,-1 0 0 0 0,1-1 0 0 0,-1 0 0 0 0,1 0 0 0 0,0 0 0 0 0,-1-1 0 0 0,1 1-1 0 0,1-1-9 0 0,94-63 397 0 0,-67 40-334 0 0,-16 9-41 0 0,2 1 1 0 0,0 1-1 0 0,1 1 0 0 0,0 1 0 0 0,1 0 0 0 0,0 2 0 0 0,1 0-22 0 0,-20 8 5 0 0,0 1 0 0 0,1 0 0 0 0,-1-1 0 0 0,1 1 1 0 0,-1 0-1 0 0,1 0 0 0 0,-1 0 0 0 0,0 0 0 0 0,1 0 0 0 0,-1 0 0 0 0,1 0 0 0 0,-1 0 0 0 0,0 1 0 0 0,1-1 0 0 0,-1 0 0 0 0,1 1 0 0 0,-1-1 0 0 0,0 1 0 0 0,0 0 0 0 0,1-1 0 0 0,-1 1 0 0 0,0 0 0 0 0,0 0 1 0 0,0 0-1 0 0,0 0 0 0 0,0 0 0 0 0,0 0 0 0 0,0 0 0 0 0,0 0 0 0 0,0 0 0 0 0,0 0 0 0 0,-1 1 0 0 0,1-1 0 0 0,0 0 0 0 0,-1 0 0 0 0,1 1 0 0 0,-1-1 0 0 0,1 1 0 0 0,-1-1 0 0 0,0 0 0 0 0,0 1 1 0 0,0-1-1 0 0,0 1 0 0 0,0-1 0 0 0,0 0 0 0 0,0 1 0 0 0,0-1 0 0 0,0 1 0 0 0,0-1 0 0 0,-1 1 0 0 0,1-1 0 0 0,-1 0 0 0 0,1 1 0 0 0,-1-1 0 0 0,0 0 0 0 0,0 1-5 0 0,1 3 23 0 0,-3 188 285 0 0,3-191-348 0 0,0-1 1 0 0,0 1 0 0 0,0 0 0 0 0,1 0-1 0 0,-1-1 1 0 0,1 1 0 0 0,-1 0 0 0 0,1 0-1 0 0,0-1 1 0 0,0 1 0 0 0,0-1-1 0 0,0 1 1 0 0,0-1 0 0 0,0 1 0 0 0,0-1-1 0 0,0 0 1 0 0,0 1 0 0 0,1-1 0 0 0,-1 0-1 0 0,0 0 1 0 0,1 0 0 0 0,-1 0-1 0 0,1 0 1 0 0,0 0 0 0 0,-1 0 0 0 0,1-1-1 0 0,0 1 1 0 0,-1-1 0 0 0,1 1 0 0 0,0-1-1 0 0,-1 1 1 0 0,1-1 0 0 0,0 0 0 0 0,0 0-1 0 0,0 0 1 0 0,-1 0 0 0 0,1 0-1 0 0,0-1 1 0 0,0 1 0 0 0,-1 0 0 0 0,1-1-1 0 0,0 1 1 0 0,0-1 0 0 0,0 0 39 0 0,15-4-4102 0 0,-2-3-3370 0 0,-6 4-4974 0 0</inkml:trace>
  <inkml:trace contextRef="#ctx0" brushRef="#br0" timeOffset="9945.689">8113 2294 0 0 0,'0'0'513'0'0,"0"0"589"0"0,0 0 336 0 0,0 0 229 0 0,0 0 101 0 0,0 0-4 0 0,0 0-71 0 0,0 0-102 0 0,0 0-115 0 0,0 0-126 0 0,0 0-111 0 0,0 0-114 0 0,9-10-111 0 0,25-32-71 0 0,-25 3 5043 0 0,-38 35-3431 0 0,-23 53-1993 0 0,38-29-521 0 0,1 0 0 0 0,1 1 1 0 0,1 1-1 0 0,1-1 0 0 0,1 2 0 0 0,1 0 1 0 0,1 0-1 0 0,0 0 0 0 0,2 1 0 0 0,1-1 1 0 0,1 1-1 0 0,1 0 0 0 0,1 0 0 0 0,2 11-41 0 0,-1-32 16 0 0,0 0-1 0 0,0 0 1 0 0,0 0-1 0 0,1 0 1 0 0,-1 0-1 0 0,1 0 1 0 0,0 0-1 0 0,0 0 1 0 0,0 0-1 0 0,0 0 1 0 0,0 0-1 0 0,1-1 1 0 0,-1 1-1 0 0,1 0 1 0 0,0-1-1 0 0,0 0 1 0 0,0 1-1 0 0,0-1 1 0 0,0 0-1 0 0,0 0 1 0 0,1 0-1 0 0,-1 0 1 0 0,1 0-1 0 0,-1-1 1 0 0,1 1-1 0 0,0-1 1 0 0,-1 0-1 0 0,1 1 1 0 0,0-1-1 0 0,0-1 1 0 0,0 1-1 0 0,0 0 1 0 0,0-1-1 0 0,0 1 1 0 0,0-1-1 0 0,0 0 1 0 0,0 0-1 0 0,0 0 1 0 0,0 0-1 0 0,0-1 1 0 0,0 1-1 0 0,0-1 1 0 0,0 0-1 0 0,0 0 1 0 0,0 0-1 0 0,0 0 1 0 0,0-1-1 0 0,-1 1 1 0 0,1-1-1 0 0,0 1 1 0 0,-1-1-1 0 0,0 0 1 0 0,1 0-1 0 0,-1 0 1 0 0,0 0-16 0 0,32-29 186 0 0,-1-1 1 0 0,-2-1-1 0 0,-1-1 1 0 0,19-30-187 0 0,74-83 187 0 0,-110 132-164 0 0,-11 12-22 0 0,1-1-1 0 0,0 1 1 0 0,0-1 0 0 0,0 1-1 0 0,0 0 1 0 0,0 0 0 0 0,0 0-1 0 0,1 1 1 0 0,0-1 0 0 0,-1 1-1 0 0,1 0 1 0 0,0 0 0 0 0,0 0-1 0 0,0 1 1 0 0,0-1-1 0 0,3 0 0 0 0,20 43 50 0 0,-16-20-52 0 0,1 0 0 0 0,1-1 0 0 0,1-1 0 0 0,0 0 0 0 0,1-1 0 0 0,1-1 0 0 0,12 10 2 0 0,-22-23-36 0 0,0 0 1 0 0,0 0-1 0 0,1 0 0 0 0,-1-1 0 0 0,1 1 0 0 0,0-2 0 0 0,0 1 0 0 0,0-1 0 0 0,0 0 0 0 0,0 0 0 0 0,1-1 0 0 0,-1 0 0 0 0,0-1 0 0 0,6 1 36 0 0,37-1-4509 0 0,-26 0-282 0 0,-12 0-7606 0 0</inkml:trace>
  <inkml:trace contextRef="#ctx0" brushRef="#br0" timeOffset="10940.68">8401 2294 0 0 0,'0'0'225'0'0,"0"0"412"0"0,0 0 187 0 0,0 0 44 0 0,0 0 20 0 0,0 0 39 0 0,0 0 6 0 0,0 0 1 0 0,0 0 44 0 0,0 0 35 0 0,0 0 45 0 0,-2-3 7 0 0,-23-20 4387 0 0,-56-28-387 0 0,70 48-5037 0 0,1 1 0 0 0,-1 0 1 0 0,0 0-1 0 0,0 2 0 0 0,-1-1 0 0 0,1 1 0 0 0,0 1 0 0 0,0-1 0 0 0,0 2 1 0 0,-7 1-29 0 0,-9 15-1073 0 0,19-11-1717 0 0,1 0-3369 0 0,5-5 4559 0 0,0 1-7927 0 0</inkml:trace>
  <inkml:trace contextRef="#ctx0" brushRef="#br0" timeOffset="32344.662">1271 3263 6905 0 0,'0'0'2142'0'0,"0"0"-357"0"0,0 0-40 0 0,0 0 138 0 0,0 0 31 0 0,0 0-207 0 0,0 0-380 0 0,0 0-419 0 0,0 0-277 0 0,0 0-88 0 0,0 0-6 0 0,0 0 62 0 0,0 0 28 0 0,11-1-38 0 0,86-13 929 0 0,203-12 1739 0 0,-177 40-2926 0 0,-69-10-227 0 0,-58-33 824 0 0,-4 20-908 0 0,-2 1 0 0 0,0-1 0 0 0,0 2 0 0 0,0-1 0 0 0,-1 2 0 0 0,0-1 0 0 0,0 1 0 0 0,-1 1 0 0 0,-9-3-20 0 0,15 5-679 0 0,-24-11 1536 0 0,23 7-3521 0 0,4-3-3737 0 0,3 7-6174 0 0</inkml:trace>
  <inkml:trace contextRef="#ctx0" brushRef="#br0" timeOffset="30994.817">3857 3598 17156 0 0,'0'0'1153'0'0,"0"0"-359"0"0,0 0-249 0 0,0 0 21 0 0,0 0 87 0 0,0 0 39 0 0,0 0-25 0 0,0 0-65 0 0,0 0-100 0 0,0 0-100 0 0,-34 16-73 0 0,-105 56-78 0 0,70-15 66 0 0,59-43-237 0 0,0-3-22 0 0,1 1-1 0 0,0 0 0 0 0,1 0 1 0 0,1 1-1 0 0,0 0 0 0 0,0 0 1 0 0,1 1-1 0 0,1 0 0 0 0,0 0 1 0 0,1 0-1 0 0,1 0 0 0 0,0 1 1 0 0,1 0-1 0 0,0-1 0 0 0,1 1 1 0 0,1 8-58 0 0,1-19 11 0 0,-1 0-1 0 0,1 0 1 0 0,0-1 0 0 0,1 1 0 0 0,-1 0-1 0 0,0 0 1 0 0,1-1 0 0 0,0 1 0 0 0,0-1-1 0 0,0 1 1 0 0,0-1 0 0 0,1 0 0 0 0,-1 0 0 0 0,1 0-1 0 0,0 0 1 0 0,0-1 0 0 0,0 1 0 0 0,0-1-1 0 0,0 1 1 0 0,0-1 0 0 0,1 0 0 0 0,-1 0-1 0 0,1-1 1 0 0,0 1 0 0 0,-1-1 0 0 0,1 0-1 0 0,0 0 1 0 0,1 1-11 0 0,115 11 351 0 0,-87-17-161 0 0,0-1 1 0 0,-1-2-1 0 0,0 0 1 0 0,0-3-1 0 0,0 0 0 0 0,-1-2 1 0 0,-1-2-1 0 0,0-1 1 0 0,21-13-191 0 0,-28 18 115 0 0,0-2 1 0 0,-1 0-1 0 0,0-1 1 0 0,-1-1 0 0 0,0-1-1 0 0,-2-1 1 0 0,1-1-1 0 0,-2 0 1 0 0,0-1-1 0 0,-2-2 1 0 0,0 1 0 0 0,0-2-1 0 0,-2 0 1 0 0,-1-1-1 0 0,2-6-115 0 0,-12 22-16 0 0,0-1 0 0 0,-1 0 0 0 0,0 1 0 0 0,0-1-1 0 0,-1 0 1 0 0,0 0 0 0 0,0 0 0 0 0,0 0 0 0 0,-1 0 0 0 0,0 0-1 0 0,-1 0 1 0 0,1 0 0 0 0,-1 0 0 0 0,-1 0 0 0 0,1 0 0 0 0,-1 1-1 0 0,-1-1 1 0 0,1 1 0 0 0,-1-1 0 0 0,0 1 0 0 0,0 0-1 0 0,-1 0 1 0 0,0 0 0 0 0,0 0 0 0 0,0 1 0 0 0,-1-1 0 0 0,0 1-1 0 0,0 0 1 0 0,0 1 0 0 0,0-1 0 0 0,-1 1 0 0 0,0 0 0 0 0,0 0-1 0 0,0 1 1 0 0,0 0 0 0 0,-1 0 0 0 0,1 0 0 0 0,-1 1 0 0 0,0 0 16 0 0,-12-2-312 0 0,0 1 0 0 0,-1 1 1 0 0,1 1-1 0 0,0 1 1 0 0,-1 0-1 0 0,1 2 0 0 0,0 0 1 0 0,0 1 311 0 0,-93 24-8556 0 0,79-19-3458 0 0</inkml:trace>
  <inkml:trace contextRef="#ctx0" brushRef="#br0" timeOffset="31451.184">3375 3815 6537 0 0,'0'0'4960'0'0,"0"0"-2361"0"0,0 0-1049 0 0,0 0-239 0 0,0 0-56 0 0,0 0-24 0 0,0 0-83 0 0,0 0-86 0 0,0 0-94 0 0,0 0-99 0 0,0 0-104 0 0,0 0-97 0 0,0 0-106 0 0,-7-2-89 0 0,-18-5-59 0 0,18 5-50 0 0,7 2-33 0 0,23 0 1264 0 0,402 11 1240 0 0,-66-36-2456 0 0,-211 6-227 0 0,1 6-1 0 0,2 7-151 0 0,7 6-4 0 0,-118 7-383 0 0,-37 5-2594 0 0,-7-9 375 0 0,1-2-2265 0 0,1 2-7745 0 0</inkml:trace>
  <inkml:trace contextRef="#ctx0" brushRef="#br0" timeOffset="28810.857">1497 3598 13027 0 0,'0'0'1864'0'0,"0"0"-649"0"0,0 0-272 0 0,0 0 188 0 0,0 0 259 0 0,0 0 106 0 0,0 0-145 0 0,0 0-322 0 0,0 0-317 0 0,0 0-230 0 0,0 0-134 0 0,0 0-61 0 0,0 0-15 0 0,0 5 23 0 0,-9 337 3071 0 0,-27-115-2905 0 0,18-161-424 0 0,17-117-2320 0 0,10-16-2309 0 0,-5 46 497 0 0,-1-1-3356 0 0,-1 7-3834 0 0</inkml:trace>
  <inkml:trace contextRef="#ctx0" brushRef="#br0" timeOffset="29076.038">1481 3487 10218 0 0,'0'0'2685'0'0,"0"0"-813"0"0,0 0-417 0 0,0 0 0 0 0,0 0 67 0 0,0 0-77 0 0,0 0-222 0 0,0 0-281 0 0,0 0-255 0 0,0 0-173 0 0,0 0-68 0 0,0 0-1 0 0,0 0 21 0 0,5 2 65 0 0,21 1-196 0 0,0 0 1 0 0,0-2 0 0 0,1-1 0 0 0,-1-1 0 0 0,0-1-1 0 0,0-1 1 0 0,0-1 0 0 0,0-2 0 0 0,4-2-336 0 0,36-5 112 0 0,39-3-1686 0 0,-105 16 774 0 0,-1 5-2412 0 0,-9 6-2945 0 0,6-8 1453 0 0,-1 4-7297 0 0</inkml:trace>
  <inkml:trace contextRef="#ctx0" brushRef="#br0" timeOffset="29323.146">1414 3900 11106 0 0,'0'0'2744'0'0,"0"0"-1240"0"0,0 0-337 0 0,0 0 174 0 0,0 0 206 0 0,0 0-2 0 0,0 0-194 0 0,0 0-286 0 0,0 0-250 0 0,0 0-183 0 0,0 0-154 0 0,0 0-105 0 0,0 0-98 0 0,28 3-87 0 0,83 12-69 0 0,-40-18-129 0 0,-32-3-742 0 0,-14 0-5154 0 0,-19 3-3122 0 0</inkml:trace>
  <inkml:trace contextRef="#ctx0" brushRef="#br0" timeOffset="29544.609">1829 4202 11819 0 0,'0'0'3332'0'0,"0"0"-2129"0"0,0 0-480 0 0,0 0 272 0 0,0 0 241 0 0,0 0 50 0 0,0 0-165 0 0,0 0-338 0 0,0 0-293 0 0,0 0-170 0 0,0 0-103 0 0,0 0-53 0 0,0 0-33 0 0,0 20-50 0 0,0 6-392 0 0,1 14 480 0 0,-1-20-4401 0 0,0 6-3930 0 0,0-26-3203 0 0</inkml:trace>
  <inkml:trace contextRef="#ctx0" brushRef="#br0" timeOffset="29841.832">1987 3841 15235 0 0,'0'0'1557'0'0,"0"0"-528"0"0,0 0-110 0 0,0 0 77 0 0,0 0 56 0 0,0 0-63 0 0,0 0-223 0 0,0 0-221 0 0,0 0-176 0 0,0 0-125 0 0,0 0-89 0 0,0 0-39 0 0,-7 9-15 0 0,-18 28-20 0 0,18-28-19 0 0,7-9-29 0 0,0 0-21 0 0,49-33-20 0 0,-55 30-1249 0 0,0 5-5929 0 0,4-1-4175 0 0</inkml:trace>
  <inkml:trace contextRef="#ctx0" brushRef="#br0" timeOffset="37219.841">5967 3123 0 0 0,'0'0'261'0'0,"0"0"194"0"0,0 0 127 0 0,0 0 199 0 0,0 0 298 0 0,0 0 271 0 0,0 0 179 0 0,0 0-11 0 0,0 0-155 0 0,0 0-180 0 0,0 0-192 0 0,-17-4-107 0 0,-113-33 2846 0 0,117 34-3119 0 0,-1-1 1 0 0,1 2-1 0 0,-1 0 0 0 0,0 0 0 0 0,0 2 0 0 0,1-1 1 0 0,-1 2-1 0 0,0 0 0 0 0,-3 1-611 0 0,11 1 111 0 0,-1 0 1 0 0,1 1-1 0 0,0 0 0 0 0,0 0 0 0 0,1 1 0 0 0,-1-1 1 0 0,1 1-1 0 0,0 0 0 0 0,0 1 0 0 0,0-1 0 0 0,1 1 1 0 0,0 0-1 0 0,-2 4-111 0 0,-7 14 254 0 0,1 1 0 0 0,2 0 0 0 0,0 1 0 0 0,2 0 0 0 0,0 0 0 0 0,2 1 0 0 0,1 0 0 0 0,1 0 0 0 0,2 1 0 0 0,0 4-254 0 0,-2 10 218 0 0,-50 410 1019 0 0,1-294-824 0 0,25-91-67 0 0,10-13-6 0 0,18-53-312 0 0,0-1-1 0 0,42 4 580 0 0,259-15 310 0 0,-242 25-2052 0 0,-56-14 533 0 0,19 0-2174 0 0,-7-3-6032 0 0,-6 3-3508 0 0</inkml:trace>
  <inkml:trace contextRef="#ctx0" brushRef="#br0" timeOffset="38012.776">5718 3970 5329 0 0,'0'0'1945'0'0,"0"0"-257"0"0,0 0-25 0 0,0 0 163 0 0,0 0 50 0 0,0 0-132 0 0,0 0-327 0 0,0 0-377 0 0,0 0-271 0 0,0 0-150 0 0,0 0-13 0 0,0 0 74 0 0,0 0 107 0 0,3-2 48 0 0,69-69 2356 0 0,-52 44-2742 0 0,146-199 897 0 0,-108 161-1167 0 0,-45 91-235 0 0,22 168 198 0 0,-35-190-127 0 0,0 0 0 0 0,1 0 0 0 0,-1 0 0 0 0,1 0-1 0 0,-1 0 1 0 0,1 0 0 0 0,0 0 0 0 0,1 0 0 0 0,-1 0-1 0 0,1-1 1 0 0,0 1 0 0 0,-1 0 0 0 0,2-1 0 0 0,-1 1-1 0 0,0-1 1 0 0,1 0 0 0 0,-1 0 0 0 0,1 0 0 0 0,0 0-1 0 0,0 0 1 0 0,0-1 0 0 0,1 0 0 0 0,-1 1 0 0 0,0-1-1 0 0,1 0 1 0 0,0 0 0 0 0,-1-1 0 0 0,1 1 0 0 0,0-1-1 0 0,0 0 1 0 0,0 0 0 0 0,0 0 0 0 0,0 0 0 0 0,0-1-1 0 0,0 0 1 0 0,0 0 0 0 0,0 0 0 0 0,0 0 0 0 0,0 0-1 0 0,1-1-14 0 0,91-68 1042 0 0,-87 61-998 0 0,0-1-1 0 0,0 0 1 0 0,-1 0 0 0 0,0-1-1 0 0,-1 0 1 0 0,0 0 0 0 0,-1-1 0 0 0,0 0-1 0 0,0 0 1 0 0,-1 0 0 0 0,-1-1-1 0 0,0 0 1 0 0,0 0 0 0 0,-1 0-1 0 0,-1 0 1 0 0,0 0 0 0 0,0-12-44 0 0,-2 23-128 0 0,0 1 368 0 0,-2 0-703 0 0,0 4-12280 0 0,2-1 610 0 0</inkml:trace>
  <inkml:trace contextRef="#ctx0" brushRef="#br0" timeOffset="38312.168">6674 3624 11082 0 0,'0'0'2089'0'0,"0"0"-512"0"0,0 0-238 0 0,0 0-13 0 0,0 0-8 0 0,0 0-101 0 0,0 0-179 0 0,0 0-191 0 0,0 0-133 0 0,0 0-103 0 0,0 0-91 0 0,0 0-92 0 0,-14 30-97 0 0,-43 96-59 0 0,43-61 124 0 0,15-62-363 0 0,-1 0 0 0 0,0 0-1 0 0,1 1 1 0 0,0-1-1 0 0,0 0 1 0 0,0 0 0 0 0,0 0-1 0 0,0 0 1 0 0,1 0-1 0 0,-1 0 1 0 0,1 0 0 0 0,0 0-1 0 0,0-1 1 0 0,0 1-1 0 0,0-1 1 0 0,0 1-1 0 0,1-1 1 0 0,-1 0 0 0 0,1 0-1 0 0,-1 0 1 0 0,1 0-1 0 0,0 0 1 0 0,0 0 0 0 0,0-1-1 0 0,0 0 1 0 0,0 1-1 0 0,0-1 1 0 0,0 0 0 0 0,0-1-1 0 0,1 1 1 0 0,-1 0-1 0 0,0-1 1 0 0,4 0-33 0 0,1 1 113 0 0,1-1 0 0 0,-1 0 0 0 0,1 0 0 0 0,-1-1 0 0 0,1 0 0 0 0,-1 0 1 0 0,1-1-1 0 0,-1 0 0 0 0,0-1 0 0 0,0 0 0 0 0,0 0 0 0 0,5-4-113 0 0,-5 3 68 0 0,-1-1 1 0 0,0 0-1 0 0,0-1 1 0 0,-1 1-1 0 0,1-2 1 0 0,-1 1-1 0 0,-1 0 1 0 0,1-1-1 0 0,-1 0 1 0 0,0-1-1 0 0,-1 1 1 0 0,1-1-1 0 0,-1 0 1 0 0,-1 0-1 0 0,0 0 1 0 0,0 0-1 0 0,-1-1 1 0 0,1 1-1 0 0,-2-1 1 0 0,1 1-1 0 0,-2-1 1 0 0,1-3-69 0 0,0 6-5 0 0,-1-1 0 0 0,0 1-1 0 0,0 0 1 0 0,-1 0 0 0 0,1 0 0 0 0,-1 0 0 0 0,-1 0 0 0 0,1 0 0 0 0,-1 0 0 0 0,0 0-1 0 0,0 0 1 0 0,-1 1 0 0 0,1-1 0 0 0,-1 1 0 0 0,-1 0 0 0 0,1 0 0 0 0,-1 0 0 0 0,0 0-1 0 0,0 0 1 0 0,0 1 0 0 0,-1 0 0 0 0,1 0 0 0 0,-1 0 0 0 0,0 0 0 0 0,0 1 0 0 0,-1 0-1 0 0,1 0 1 0 0,-1 0 0 0 0,1 1 0 0 0,-1 0 0 0 0,0 0 0 0 0,-5-1 5 0 0,-70 3-1620 0 0,32 22-6246 0 0,37-14-4175 0 0</inkml:trace>
  <inkml:trace contextRef="#ctx0" brushRef="#br0" timeOffset="39228.586">7436 3852 4473 0 0,'0'0'1279'0'0,"0"0"-267"0"0,0 0 234 0 0,0 0 423 0 0,0 0 274 0 0,0 0 54 0 0,0 0-197 0 0,0 0-270 0 0,0 0-228 0 0,0 0-157 0 0,0 0-103 0 0,0 0-93 0 0,0 0-105 0 0,34 1-114 0 0,106 2-90 0 0,-75-17 154 0 0,-57 8-625 0 0,-1 2-91 0 0,0 1-1 0 0,-1-2 1 0 0,0 1-1 0 0,0-1 1 0 0,0 0 0 0 0,0 0-1 0 0,-1 0 1 0 0,0-1 0 0 0,0 0-1 0 0,0 0 1 0 0,-1 0 0 0 0,0 0-1 0 0,0-1 1 0 0,0 0 0 0 0,-1 0-1 0 0,0 0 1 0 0,-1 0-1 0 0,1 0 1 0 0,-1-1 0 0 0,-1 1-1 0 0,1-1 1 0 0,-2 1 0 0 0,1-1-78 0 0,0 6 8 0 0,-1 0 0 0 0,0 0 0 0 0,0 0 1 0 0,0 0-1 0 0,0 0 0 0 0,0 0 1 0 0,0 0-1 0 0,0 0 0 0 0,-1 0 0 0 0,1 0 1 0 0,-1 0-1 0 0,1 1 0 0 0,-1-1 1 0 0,0 0-1 0 0,1 0 0 0 0,-1 0 0 0 0,0 1 1 0 0,0-1-1 0 0,-1 0 0 0 0,1 1 1 0 0,0-1-1 0 0,0 1 0 0 0,-1 0 0 0 0,1-1 1 0 0,-1 1-1 0 0,1 0 0 0 0,-1 0 0 0 0,0 0 1 0 0,1 0-1 0 0,-1 0 0 0 0,0 0 1 0 0,0 0-1 0 0,0 1 0 0 0,0-1 0 0 0,0 0 1 0 0,1 1-1 0 0,-1 0 0 0 0,0-1 1 0 0,0 1-1 0 0,0 0 0 0 0,0 0 0 0 0,0 0 1 0 0,-1 1-9 0 0,-4-2-15 0 0,0 1 0 0 0,0 0 0 0 0,0 0 0 0 0,0 1 0 0 0,0 0 0 0 0,0 0 0 0 0,0 1 0 0 0,0 0 0 0 0,1 0 0 0 0,-1 0 0 0 0,0 1 0 0 0,-4 3 15 0 0,-4 2-6 0 0,1 2-1 0 0,0 0 1 0 0,0 1 0 0 0,1 0 0 0 0,0 1 0 0 0,1 0 0 0 0,0 1-1 0 0,1 0 1 0 0,1 1 0 0 0,0 0 0 0 0,1 1 0 0 0,0 0 0 0 0,1 1-1 0 0,1 0 1 0 0,1 0 0 0 0,0 0 0 0 0,1 1 0 0 0,0-1 0 0 0,2 1-1 0 0,0 0 1 0 0,0 8 6 0 0,3-20 10 0 0,0 0 0 0 0,1 0 0 0 0,0 0 0 0 0,0 0 0 0 0,0 0 0 0 0,0-1 0 0 0,1 1-1 0 0,-1-1 1 0 0,1 1 0 0 0,1-1 0 0 0,-1 1 0 0 0,0-1 0 0 0,1 0 0 0 0,0 0 0 0 0,0 0 0 0 0,0-1 0 0 0,1 1-1 0 0,-1-1 1 0 0,1 1 0 0 0,0-1 0 0 0,0 0 0 0 0,0-1 0 0 0,0 1 0 0 0,0-1 0 0 0,0 1 0 0 0,1-1 0 0 0,-1-1-1 0 0,6 2-9 0 0,5 2 91 0 0,0-1-1 0 0,1-1 0 0 0,0 0 0 0 0,-1-1 1 0 0,1-1-1 0 0,0 0 0 0 0,0-2 0 0 0,5 0-90 0 0,118-43 288 0 0,-88 23-334 0 0,35-12-918 0 0,-58 21-2171 0 0,0 1-4093 0 0,-20 8-4473 0 0</inkml:trace>
  <inkml:trace contextRef="#ctx0" brushRef="#br0" timeOffset="39499.585">8485 3730 12667 0 0,'0'0'2698'0'0,"0"0"-1175"0"0,0 0-360 0 0,0 0 149 0 0,0 0 128 0 0,0 0-5 0 0,0 0-144 0 0,0 0-271 0 0,0 0-233 0 0,0 0-148 0 0,0 0-136 0 0,0 0-134 0 0,0 0-94 0 0,-9 25-71 0 0,-31 76-48 0 0,-10-19 168 0 0,-48 56-261 0 0,41-61-289 0 0,36-60-1250 0 0,11-15-8980 0 0,8-2-1182 0 0</inkml:trace>
  <inkml:trace contextRef="#ctx0" brushRef="#br0" timeOffset="39744.962">8049 3738 15251 0 0,'0'0'1543'0'0,"0"0"-485"0"0,0 0-231 0 0,0 0 41 0 0,0 0 155 0 0,0 0 101 0 0,0 0-53 0 0,0 0-96 0 0,0 0-99 0 0,0 0-81 0 0,0 0-75 0 0,0 0-96 0 0,19 20-78 0 0,59 63-94 0 0,11-17 502 0 0,145 51-448 0 0,-199-111-478 0 0,-19-7-3163 0 0,0 1-8947 0 0,-13 0-134 0 0</inkml:trace>
  <inkml:trace contextRef="#ctx0" brushRef="#br0" timeOffset="40265.738">8914 3230 12075 0 0,'0'0'1851'0'0,"0"0"-338"0"0,0 0-42 0 0,0 0 111 0 0,0 0 6 0 0,0 0-123 0 0,0 0-246 0 0,0 0-275 0 0,0 0-213 0 0,0 0-173 0 0,0 0-107 0 0,0 0-73 0 0,0 0-26 0 0,4 0 13 0 0,-3 0-333 0 0,0 0 0 0 0,1 0-1 0 0,-1 1 1 0 0,0-1 0 0 0,0 1 0 0 0,0-1 0 0 0,0 1 0 0 0,0-1-1 0 0,0 1 1 0 0,0 0 0 0 0,0-1 0 0 0,0 1 0 0 0,0 0 0 0 0,0 0-1 0 0,0-1 1 0 0,-1 1 0 0 0,1 0 0 0 0,0 0 0 0 0,-1 0-1 0 0,1 0 1 0 0,0 0 0 0 0,-1 0 0 0 0,1 1 0 0 0,-1-1 0 0 0,0 0-1 0 0,1 0 1 0 0,-1 0 0 0 0,0 0 0 0 0,0 0 0 0 0,0 1 0 0 0,0-1-1 0 0,0 0 1 0 0,0 0 0 0 0,0 0 0 0 0,0 1 0 0 0,0-1-1 0 0,0 0 1 0 0,-1 0 0 0 0,1 0 0 0 0,0 0 0 0 0,-1 0 0 0 0,0 1-32 0 0,1 11 179 0 0,4 561 1726 0 0,-28-449-1935 0 0,21-117 272 0 0,-6 12-2010 0 0,-11-23-5993 0 0,15-3 1478 0 0,1 5-5448 0 0</inkml:trace>
  <inkml:trace contextRef="#ctx0" brushRef="#br0" timeOffset="40513.727">8632 3675 14083 0 0,'0'0'2346'0'0,"0"0"-818"0"0,0 0-397 0 0,0 0-3 0 0,0 0 29 0 0,0 0-15 0 0,0 0-100 0 0,0 0-166 0 0,0 0-126 0 0,0 0-98 0 0,0 0-107 0 0,34-3-98 0 0,106-10-75 0 0,-6-4 291 0 0,113-5-2658 0 0,-236 26-3821 0 0,-10-1 488 0 0,1-3-6594 0 0</inkml:trace>
  <inkml:trace contextRef="#ctx0" brushRef="#br0" timeOffset="41192.098">9153 3764 2809 0 0,'0'0'1788'0'0,"0"0"-62"0"0,0 0 207 0 0,0 0 227 0 0,0 0 124 0 0,0 0-19 0 0,0 0-245 0 0,0 0-322 0 0,0 0-267 0 0,0 0-238 0 0,0 0-163 0 0,34 15-115 0 0,102 46-69 0 0,-73-45 394 0 0,-54-18-985 0 0,-2 2-168 0 0,1-1 0 0 0,-1 0-1 0 0,0-1 1 0 0,1 0 0 0 0,-1 0-1 0 0,0-1 1 0 0,0 0 0 0 0,0 0-1 0 0,0 0 1 0 0,-1-1 0 0 0,1 0-1 0 0,-1 0 1 0 0,0-1 0 0 0,0 0-1 0 0,-1 0 1 0 0,1 0-1 0 0,-1-1 1 0 0,0 1 0 0 0,-1-1-1 0 0,1 0 1 0 0,-1-1 0 0 0,0 1-1 0 0,-1-1 1 0 0,0 0 0 0 0,0 0-1 0 0,0 0 1 0 0,-1 0 0 0 0,0 0-1 0 0,0-1 1 0 0,-1 1 0 0 0,0-1-1 0 0,0 1 1 0 0,-1-1-1 0 0,0 1 1 0 0,0-1 0 0 0,-1-6-87 0 0,-2 9-5 0 0,-1 1 1 0 0,1 0-1 0 0,-1 0 1 0 0,0 0 0 0 0,0 0-1 0 0,0 1 1 0 0,-1 0-1 0 0,1-1 1 0 0,-1 2-1 0 0,0-1 1 0 0,0 0-1 0 0,0 1 1 0 0,0 0 0 0 0,0 0-1 0 0,0 1 1 0 0,0-1-1 0 0,-1 1 1 0 0,1 0-1 0 0,-1 1 1 0 0,1-1-1 0 0,0 1 1 0 0,-1 0 0 0 0,1 0-1 0 0,-1 1 1 0 0,1 0-1 0 0,-1 0 1 0 0,1 0-1 0 0,0 0 1 0 0,0 1-1 0 0,-1 0 1 0 0,1 0 0 0 0,0 0-1 0 0,-4 4 5 0 0,-2 0-10 0 0,-1 1-1 0 0,1 1 0 0 0,0 0 1 0 0,1 0-1 0 0,0 1 1 0 0,0 1-1 0 0,1 0 1 0 0,0 0-1 0 0,0 0 1 0 0,1 1-1 0 0,1 1 0 0 0,0-1 1 0 0,1 1-1 0 0,0 0 1 0 0,0 1-1 0 0,2-1 1 0 0,-1 1-1 0 0,2 0 1 0 0,0 0-1 0 0,0 1 1 0 0,1-1-1 0 0,1 0 0 0 0,0 7 11 0 0,1-16-1 0 0,1 0 0 0 0,0 0-1 0 0,0 0 1 0 0,0 0-1 0 0,0 0 1 0 0,0 0-1 0 0,1 0 1 0 0,0 0 0 0 0,0-1-1 0 0,0 1 1 0 0,0-1-1 0 0,1 1 1 0 0,-1-1 0 0 0,1 0-1 0 0,0 0 1 0 0,0 0-1 0 0,0 0 1 0 0,0-1 0 0 0,0 1-1 0 0,1-1 1 0 0,-1 0-1 0 0,1 0 1 0 0,0 0-1 0 0,-1 0 1 0 0,1 0 0 0 0,0-1-1 0 0,0 0 1 0 0,0 0-1 0 0,4 1 2 0 0,124 10 139 0 0,-129-12-131 0 0,23-2 22 0 0,0-2 0 0 0,0-1 0 0 0,-1-1 0 0 0,1-1 0 0 0,-1-1 1 0 0,-1-1-1 0 0,0-1 0 0 0,0-2 0 0 0,-1 0 0 0 0,1-2-30 0 0,-10 5 12 0 0,-1 0 0 0 0,0-1 0 0 0,0-1 0 0 0,-1 0 0 0 0,0 0 0 0 0,-1-2 0 0 0,-1 1 0 0 0,0-1 0 0 0,0-1 0 0 0,-2 0 0 0 0,1 0 0 0 0,-2 0 0 0 0,0-1 0 0 0,-1-1 0 0 0,0 1 0 0 0,-1-1 0 0 0,-1 0 0 0 0,0 0 0 0 0,-1 0 0 0 0,-1 0 0 0 0,-1 0 0 0 0,0-13-12 0 0,0-44-41 0 0,-3 71 37 0 0,0 1 0 0 0,1 0 0 0 0,-1-1 0 0 0,0 1 0 0 0,0 0 0 0 0,0 0 0 0 0,0 1 0 0 0,0-1 0 0 0,-1 0 0 0 0,1 1 0 0 0,0-1 0 0 0,0 1 0 0 0,0-1 0 0 0,-1 1 0 0 0,1 0 0 0 0,0 0 1 0 0,0 0-1 0 0,0 1 0 0 0,-1-1 0 0 0,1 0 0 0 0,0 1 0 0 0,0-1 0 0 0,0 1 0 0 0,0 0 0 0 0,-1 0 0 0 0,1 0 0 0 0,0 0 0 0 0,1 0 0 0 0,-1 0 0 0 0,0 0 0 0 0,0 1 0 0 0,0-1 0 0 0,0 1 4 0 0,-4 1-9 0 0,-1 0 0 0 0,1 1-1 0 0,0-1 1 0 0,0 1 0 0 0,1 0-1 0 0,-1 1 1 0 0,1 0 0 0 0,0 0 0 0 0,0 0-1 0 0,0 0 1 0 0,1 1 0 0 0,0-1 0 0 0,0 1-1 0 0,0 0 1 0 0,1 1 0 0 0,0-1-1 0 0,0 0 1 0 0,0 1 0 0 0,1 0 0 0 0,0-1-1 0 0,1 1 1 0 0,-1 0 0 0 0,1 0-1 0 0,0 1 10 0 0,4-4 4 0 0,0 0-1 0 0,0 0 1 0 0,0-1-1 0 0,0 1 0 0 0,0-1 1 0 0,1 1-1 0 0,-1-1 0 0 0,1 0 1 0 0,0 0-1 0 0,0-1 0 0 0,0 1 1 0 0,0-1-1 0 0,1 0 0 0 0,-1 0 1 0 0,0-1-1 0 0,1 1 0 0 0,0-1 1 0 0,-1 0-1 0 0,1 0 0 0 0,0 0 1 0 0,-1-1-1 0 0,1 1 1 0 0,2-1-4 0 0,-1 1 5 0 0,4 1-22 0 0,-4-3 18 0 0,0 1 0 0 0,-1 0 0 0 0,1 1 1 0 0,0-1-1 0 0,0 1 0 0 0,0 0 0 0 0,-1 1 0 0 0,1-1 1 0 0,0 1-1 0 0,-1 0 0 0 0,0 1 0 0 0,1-1 0 0 0,-1 1 1 0 0,0 0-1 0 0,0 1 0 0 0,-1-1 0 0 0,1 1 0 0 0,-1 0 1 0 0,1 0-1 0 0,-1 0 0 0 0,0 0 0 0 0,-1 1 1 0 0,1 0-1 0 0,-1 0 0 0 0,0 0 0 0 0,0 0 0 0 0,-1 0 1 0 0,1 0-1 0 0,-1 1 0 0 0,0-1 0 0 0,0 3-1 0 0,-2 1 6 0 0,-1 0-1 0 0,0 0 1 0 0,0 0-1 0 0,-1 0 1 0 0,0-1-1 0 0,-1 1 1 0 0,0 0-1 0 0,0-1 0 0 0,-1 0 1 0 0,0 0-1 0 0,0 1-5 0 0,-18 41-137 0 0,20-40 841 0 0,2-5-5521 0 0,0-1-6563 0 0,0-4-648 0 0</inkml:trace>
  <inkml:trace contextRef="#ctx0" brushRef="#br0" timeOffset="41700.024">10081 3944 8698 0 0,'0'0'3930'0'0,"0"0"-1743"0"0,0 0-635 0 0,0 0-73 0 0,0 0-34 0 0,0 0-74 0 0,0 0-180 0 0,0 0-250 0 0,0 0-170 0 0,0 0-108 0 0,0 0-95 0 0,0 0-67 0 0,12-20-67 0 0,54-97 261 0 0,49-41 716 0 0,-76 122-1289 0 0,-39 36-132 0 0,0 0-4 0 0,-49 169 65 0 0,47-165-50 0 0,1-1-1 0 0,0 1 1 0 0,1 0 0 0 0,-1-1 0 0 0,1 1-1 0 0,0 0 1 0 0,0 0 0 0 0,0 0 0 0 0,0-1-1 0 0,0 1 1 0 0,1 0 0 0 0,0 0-1 0 0,0-1 1 0 0,0 1 0 0 0,0 0 0 0 0,0-1-1 0 0,1 1 1 0 0,0-1 0 0 0,0 0 0 0 0,0 1-1 0 0,0-1 1 0 0,0 0 0 0 0,0 0 0 0 0,1 0-1 0 0,0-1 1 0 0,-1 1 0 0 0,1-1-1 0 0,0 1 1 0 0,0-1 0 0 0,1 0 0 0 0,2 2-1 0 0,4-3 86 0 0,0 0 0 0 0,0-1 1 0 0,1 0-1 0 0,-1-1 1 0 0,0 0-1 0 0,0 0 1 0 0,0-1-1 0 0,-1 0 0 0 0,1-1 1 0 0,0 0-1 0 0,-1-1 1 0 0,1 0-1 0 0,-1 0 1 0 0,0-1-1 0 0,-1 0 0 0 0,1 0 1 0 0,-1-1-1 0 0,0-1 1 0 0,0 1-1 0 0,-1-1 0 0 0,0 0 1 0 0,0-1-1 0 0,-1 0 1 0 0,0 0-1 0 0,5-8-86 0 0,70-138-45 0 0,-74 146-1915 0 0,-2 8-2458 0 0,-1 0-1292 0 0,-2 0-6525 0 0</inkml:trace>
  <inkml:trace contextRef="#ctx0" brushRef="#br0" timeOffset="42440.875">11042 3605 17012 0 0,'0'0'1732'0'0,"0"0"-548"0"0,0 0-226 0 0,0 0-83 0 0,0 0-42 0 0,0 0-79 0 0,0 0-164 0 0,0 0-127 0 0,0 0-115 0 0,0 0-89 0 0,0 0-50 0 0,0 0-57 0 0,0 0-33 0 0,-34 28-23 0 0,-107 85-5 0 0,77-51-7 0 0,60-58-82 0 0,0 1 1 0 0,0 0-1 0 0,1 0 0 0 0,0 1 1 0 0,0-1-1 0 0,0 1 0 0 0,1 0 1 0 0,-1-1-1 0 0,2 1 0 0 0,-1 0 1 0 0,0 0-1 0 0,1 0 0 0 0,0 0 1 0 0,1 1-1 0 0,-1-1 0 0 0,1 6-2 0 0,2-10 16 0 0,0 0 0 0 0,0 0 0 0 0,1 0 0 0 0,-1 0-1 0 0,0-1 1 0 0,1 1 0 0 0,-1-1 0 0 0,0 1 0 0 0,1-1 0 0 0,0 0 0 0 0,-1 0 0 0 0,1 0-1 0 0,0 0 1 0 0,0-1 0 0 0,-1 1 0 0 0,1-1 0 0 0,0 0 0 0 0,0 1 0 0 0,0-1-1 0 0,0-1 1 0 0,-1 1 0 0 0,1 0 0 0 0,0-1 0 0 0,0 1 0 0 0,0-1 0 0 0,1 0-16 0 0,-2 1 27 0 0,12-4 57 0 0,0 0-1 0 0,0-1 0 0 0,0-1 0 0 0,0 0 1 0 0,-1 0-1 0 0,0-1 0 0 0,0-1 0 0 0,-1 0 1 0 0,0-1-1 0 0,-1-1 0 0 0,1 1 0 0 0,-2-2 1 0 0,0 0-1 0 0,0 0 0 0 0,-1 0 0 0 0,8-13-83 0 0,9-6 74 0 0,-27 30-79 0 0,1 1 0 0 0,0-1 0 0 0,0 0 0 0 0,0 1 0 0 0,0-1 0 0 0,1 0 0 0 0,-1 1 0 0 0,0-1 0 0 0,0 1 0 0 0,0-1 1 0 0,0 0-1 0 0,0 1 0 0 0,0-1 0 0 0,1 0 0 0 0,-1 1 0 0 0,0-1 0 0 0,0 0 0 0 0,0 1 0 0 0,1-1 0 0 0,-1 0 0 0 0,0 0 0 0 0,1 1 0 0 0,-1-1 0 0 0,0 0 0 0 0,0 0 0 0 0,1 1 0 0 0,-1-1 0 0 0,1 0 0 0 0,-1 0 1 0 0,0 0-1 0 0,1 0 0 0 0,-1 1 0 0 0,0-1 0 0 0,1 0 0 0 0,-1 0 0 0 0,0 0 0 0 0,1 0 0 0 0,-1 0 0 0 0,1 0 0 0 0,-1 0 0 0 0,0 0 0 0 0,1 0 0 0 0,-1 0 0 0 0,1 0 0 0 0,-1-1 0 0 0,0 1 0 0 0,1 0 1 0 0,-1 0-1 0 0,0 0 0 0 0,1 0 0 0 0,-1-1 0 0 0,0 1 0 0 0,1 0 0 0 0,-1 0 0 0 0,0 0 0 0 0,1-1 0 0 0,-1 1 0 0 0,0 0 0 0 0,0-1 0 0 0,1 1 0 0 0,-1 0 0 0 0,0-1 0 0 0,0 1 0 0 0,0 0 0 0 0,0-1 1 0 0,1 1-1 0 0,-1-1 5 0 0,-1 43-82 0 0,1-29 69 0 0,-1-9 13 0 0,1 1-1 0 0,-1-1 0 0 0,1 1 0 0 0,0-1 0 0 0,1 0 0 0 0,-1 1 0 0 0,1-1 0 0 0,0 1 0 0 0,0-1 1 0 0,0 0-1 0 0,0 0 0 0 0,1 0 0 0 0,0 0 0 0 0,0 0 0 0 0,0 0 0 0 0,0 0 0 0 0,0 0 0 0 0,1-1 1 0 0,0 1-1 0 0,0-1 0 0 0,0 0 0 0 0,0 0 0 0 0,0 0 0 0 0,1 0 0 0 0,-1-1 0 0 0,1 1 0 0 0,0-1 1 0 0,-1 0-1 0 0,1 0 0 0 0,1 0 1 0 0,9-2 13 0 0,1 0 0 0 0,0-1 0 0 0,-1-1 0 0 0,1 0 0 0 0,-1-1 0 0 0,1-1 0 0 0,-1 0 0 0 0,0-1 0 0 0,-1 0 0 0 0,1-1 0 0 0,-1-1 0 0 0,0 0 0 0 0,-1-1 0 0 0,0 0 0 0 0,0-1 0 0 0,0 0 0 0 0,-1-1 0 0 0,-1 0 0 0 0,7-9-13 0 0,-5 9 12 0 0,142-136 70 0 0,-137 128-98 0 0,-2-2 1 0 0,0 0-1 0 0,-2 0 0 0 0,0-2 0 0 0,-1 1 0 0 0,-1-2 0 0 0,-1 1 0 0 0,-1-2 1 0 0,-1 1-1 0 0,-1-1 0 0 0,-1 0 0 0 0,-1 0 0 0 0,-2-1 0 0 0,0 0 1 0 0,-1 1-1 0 0,-2-1 0 0 0,-1-6 16 0 0,1 24-10 0 0,-1 1 1 0 0,0 0-1 0 0,0-1 1 0 0,-1 1-1 0 0,0 0 1 0 0,0 0-1 0 0,-1 0 0 0 0,1 0 1 0 0,-1 0-1 0 0,-1 1 1 0 0,1-1-1 0 0,-1 1 1 0 0,0 0-1 0 0,0 0 1 0 0,0 0-1 0 0,-1 0 1 0 0,0 1-1 0 0,0 0 0 0 0,0 0 1 0 0,0 0-1 0 0,0 1 1 0 0,-1 0-1 0 0,0 0 1 0 0,0 0-1 0 0,1 0 1 0 0,-2 1-1 0 0,1 0 0 0 0,0 0 1 0 0,0 1-1 0 0,-1 0 1 0 0,1 0-1 0 0,0 1 1 0 0,-1-1-1 0 0,1 1 1 0 0,-1 0-1 0 0,1 1 1 0 0,-1 0-1 0 0,1 0 0 0 0,0 0 1 0 0,-1 1-1 0 0,1 0 1 0 0,0 0-1 0 0,0 1 1 0 0,-2 1 9 0 0,-1 1 4 0 0,1 0 1 0 0,0 1 0 0 0,0 1-1 0 0,1-1 1 0 0,0 1 0 0 0,0 0 0 0 0,1 1-1 0 0,0 0 1 0 0,0 0 0 0 0,0 0-1 0 0,1 1 1 0 0,1-1 0 0 0,-1 1-1 0 0,1 0 1 0 0,1 1 0 0 0,0-1-1 0 0,0 0 1 0 0,1 1 0 0 0,0 0 0 0 0,0 0-1 0 0,1 0 1 0 0,1-1 0 0 0,0 1-1 0 0,0 3-4 0 0,1 12 81 0 0,2 0 0 0 0,0 0 0 0 0,2-1 0 0 0,1 0 0 0 0,0 0-1 0 0,2 0 1 0 0,1 0 0 0 0,0-2 0 0 0,5 5-81 0 0,9 20 267 0 0,14 31 376 0 0,4-2 0 0 0,2-2 0 0 0,51 64-643 0 0,-71-123-304 0 0,-24-41-7193 0 0,-3 16-644 0 0,2 2-4595 0 0</inkml:trace>
  <inkml:trace contextRef="#ctx0" brushRef="#br0" timeOffset="43416.553">12462 3359 5569 0 0,'0'0'2503'0'0,"0"0"-632"0"0,0 0-329 0 0,0 0 60 0 0,0 0 164 0 0,0 0 5 0 0,0 0-186 0 0,0 0-250 0 0,0 0-248 0 0,0 0-177 0 0,0 0-112 0 0,0 0-97 0 0,0 0-81 0 0,27-12-63 0 0,88-34-66 0 0,-37-3 688 0 0,-72 44-1063 0 0,0-1 1 0 0,0 0-1 0 0,0-1 1 0 0,-1 1-1 0 0,0-1 1 0 0,0 0-1 0 0,-1 0 1 0 0,0-1-1 0 0,0 1 1 0 0,-1-1-1 0 0,0 0 1 0 0,0 0-1 0 0,-1 0 1 0 0,0 0-1 0 0,0 0 1 0 0,-1-1-1 0 0,0 1 1 0 0,-1-1-1 0 0,1 1 1 0 0,-2-2-117 0 0,1 9 11 0 0,0 0 1 0 0,0 0-1 0 0,0 0 1 0 0,-1 0-1 0 0,1 0 1 0 0,0 0-1 0 0,-1 0 1 0 0,1 1 0 0 0,-1-1-1 0 0,1 0 1 0 0,-1 0-1 0 0,0 0 1 0 0,1 0-1 0 0,-1 1 1 0 0,0-1-1 0 0,1 0 1 0 0,-1 1-1 0 0,0-1 1 0 0,0 1-1 0 0,1-1 1 0 0,-1 1 0 0 0,0-1-1 0 0,0 1 1 0 0,0-1-1 0 0,0 1 1 0 0,0 0-1 0 0,0-1 1 0 0,0 1-1 0 0,0 0 1 0 0,0 0-1 0 0,0 0 1 0 0,0 0-1 0 0,0 0 1 0 0,0 0-1 0 0,0 0 1 0 0,0 0 0 0 0,0 0-1 0 0,0 0 1 0 0,0 1-1 0 0,0-1 1 0 0,0 0-1 0 0,1 1 1 0 0,-2-1-12 0 0,-4 26-7 0 0,0-1 1 0 0,2 1 0 0 0,1 0-1 0 0,1 0 1 0 0,1 0-1 0 0,1 0 1 0 0,3 21 6 0 0,-1-17-2 0 0,35 384 26 0 0,-34-386-19 0 0,-2 0 1 0 0,0 0-1 0 0,-2 0 0 0 0,-2 0 1 0 0,0 0-1 0 0,-2 0 0 0 0,-1 0 1 0 0,-1-1-1 0 0,-1 0 0 0 0,-2 0 1 0 0,0-1-1 0 0,-2 0 0 0 0,-1-1 1 0 0,-1-1-1 0 0,-17 23-5 0 0,21-35 8 0 0,0 0 1 0 0,-1-1-1 0 0,0 0 0 0 0,-1-1 1 0 0,-1 0-1 0 0,1-1 0 0 0,-1-1 1 0 0,-10 5-9 0 0,5-4-4 0 0,1-1-1 0 0,-2-1 1 0 0,1 0 0 0 0,-1-2 0 0 0,0 0-1 0 0,0-1 1 0 0,0-1 0 0 0,-1-1 0 0 0,1-1-1 0 0,-1 0 1 0 0,-4-2 4 0 0,20 0-1 0 0,0 0 0 0 0,1-1 0 0 0,-1 1 0 0 0,1-1 0 0 0,0 0 0 0 0,-1 0 0 0 0,1 0 0 0 0,0 0-1 0 0,0-1 1 0 0,0 1 0 0 0,1-1 0 0 0,-1 0 0 0 0,1 0 0 0 0,-1 0 0 0 0,1 0 0 0 0,0 0 0 0 0,0 0 0 0 0,0-1 0 0 0,1 1 0 0 0,-1-1 0 0 0,1 1 0 0 0,0-1-1 0 0,0 1 1 0 0,0-1 0 0 0,0 0 0 0 0,1 0 0 0 0,-1 1 0 0 0,1-1 0 0 0,0 0 0 0 0,0 0 0 0 0,1 0 0 0 0,-1 1 0 0 0,1-1 0 0 0,0 0 0 0 0,0 0-1 0 0,0 1 1 0 0,0-1 0 0 0,0 1 0 0 0,1-1 0 0 0,0 1 0 0 0,1-4 1 0 0,16-22 18 0 0,1 1-1 0 0,1 1 1 0 0,1 1 0 0 0,2 1-1 0 0,0 0 1 0 0,2 2 0 0 0,0 1-1 0 0,2 1 1 0 0,24-13-18 0 0,-37 23 9 0 0,246-137 23 0 0,-182 117-827 0 0,-23 21-5323 0 0,-33 5 855 0 0,-1-1-5091 0 0,-14 2 3938 0 0</inkml:trace>
  <inkml:trace contextRef="#ctx0" brushRef="#br0" timeOffset="43682.505">13148 3649 4929 0 0,'0'0'4034'0'0,"0"0"-622"0"0,0 0-658 0 0,0 0-446 0 0,0 0-364 0 0,0 0-315 0 0,0 0-388 0 0,0 0-402 0 0,0 0-273 0 0,0 0-158 0 0,0 0-20 0 0,0 0-3 0 0,0 0-11 0 0,-23 23-50 0 0,-70 72-49 0 0,28-6 217 0 0,63-86-477 0 0,0 0 0 0 0,1 0 1 0 0,-1 1-1 0 0,1-1 0 0 0,0 0 1 0 0,-1 1-1 0 0,2-1 0 0 0,-1 1 1 0 0,0 0-1 0 0,1-1 1 0 0,-1 1-1 0 0,1 0 0 0 0,0-1 1 0 0,0 1-1 0 0,1 0 0 0 0,-1-1 1 0 0,1 1-1 0 0,0 0 0 0 0,0-1 1 0 0,0 1-1 0 0,0-1 0 0 0,1 1 1 0 0,-1-1-1 0 0,1 0 0 0 0,0 0 1 0 0,0 0-1 0 0,0 0 1 0 0,0 0-1 0 0,1 0 0 0 0,-1 0 1 0 0,1-1-1 0 0,-1 1 0 0 0,1-1 1 0 0,0 0-1 0 0,0 1 0 0 0,0-1 1 0 0,1-1-16 0 0,5 2 67 0 0,1-1-1 0 0,-1-1 1 0 0,1 0 0 0 0,-1 0 0 0 0,1-1 0 0 0,-1 0 0 0 0,1-1 0 0 0,-1 0-1 0 0,1-1 1 0 0,-1 1 0 0 0,0-2 0 0 0,1 1 0 0 0,-1-2 0 0 0,0 1-1 0 0,-1-1 1 0 0,1 0 0 0 0,-1-1 0 0 0,1 0 0 0 0,-2 0 0 0 0,1-1 0 0 0,0 0-1 0 0,-1 0 1 0 0,0-1 0 0 0,4-5-67 0 0,-8 6 18 0 0,1 0 1 0 0,-1-1-1 0 0,-1 1 0 0 0,1-1 1 0 0,-1 0-1 0 0,0 1 0 0 0,-1-1 1 0 0,0 0-1 0 0,0 0 0 0 0,0 0 0 0 0,-1 0 1 0 0,0 0-1 0 0,0 0 0 0 0,-1 0 1 0 0,0 0-1 0 0,0 0 0 0 0,0 0 1 0 0,-1 0-1 0 0,0 0 0 0 0,-1 1 1 0 0,1-1-1 0 0,-3-3-18 0 0,-3-3-339 0 0,-30-39-72 0 0,0 37-5546 0 0,32 15-470 0 0,2 3-5699 0 0</inkml:trace>
  <inkml:trace contextRef="#ctx0" brushRef="#br0" timeOffset="43981.742">13340 3926 7178 0 0,'0'0'1896'0'0,"0"0"-390"0"0,0 0 19 0 0,0 0 120 0 0,0 0 22 0 0,0 0-71 0 0,0 0-161 0 0,0 0-160 0 0,0 0-112 0 0,0 0-84 0 0,0 0-60 0 0,0 0-82 0 0,0 0-114 0 0,5 3-132 0 0,0 1-632 0 0,-5-3-33 0 0,0-1 1 0 0,1 1 0 0 0,-1-1 0 0 0,1 1-1 0 0,-1-1 1 0 0,1 1 0 0 0,-1-1-1 0 0,1 0 1 0 0,-1 1 0 0 0,1-1-1 0 0,-1 0 1 0 0,1 1 0 0 0,-1-1-1 0 0,1 0 1 0 0,0 0 0 0 0,-1 1 0 0 0,1-1-1 0 0,-1 0 1 0 0,1 0 0 0 0,0 0-1 0 0,-1 0 1 0 0,1 0 0 0 0,0 0-1 0 0,-1 0 1 0 0,1 0 0 0 0,-1 0-1 0 0,1 0 1 0 0,0 0 0 0 0,-1-1-1 0 0,1 1 1 0 0,0 0 0 0 0,-1 0 0 0 0,1-1-1 0 0,-1 1 1 0 0,1 0 0 0 0,-1-1-1 0 0,1 1 1 0 0,-1 0 0 0 0,1-1-1 0 0,-1 1 1 0 0,1-1 0 0 0,-1 1-1 0 0,1-1 1 0 0,-1 1 0 0 0,0-1-1 0 0,1 1 1 0 0,-1-1 0 0 0,0 1 0 0 0,0-1-1 0 0,1 1 1 0 0,-1-1 0 0 0,0 0-1 0 0,0 1 1 0 0,0-1 0 0 0,0 0-1 0 0,1 1 1 0 0,-1-1 0 0 0,0 1-1 0 0,0-1 1 0 0,0 0 0 0 0,0 1-1 0 0,-1-1 1 0 0,1 0-27 0 0,71-146 1858 0 0,-62 129-1859 0 0,1 2 1 0 0,1-1 0 0 0,1 2-1 0 0,0-1 1 0 0,1 2-1 0 0,1 0 1 0 0,0 0-1 0 0,0 1 1 0 0,2 1-1 0 0,0 0 1 0 0,0 2 0 0 0,6-4 0 0 0,7 16-1656 0 0,-20 15-4153 0 0,-4-7-980 0 0,-3-5-5320 0 0</inkml:trace>
  <inkml:trace contextRef="#ctx0" brushRef="#br0" timeOffset="44409.008">13993 3605 10058 0 0,'0'0'2238'0'0,"0"0"-364"0"0,0 0-98 0 0,0 0-28 0 0,0 0-134 0 0,0 0-262 0 0,0 0-279 0 0,0 0-231 0 0,0 0-140 0 0,0 0-106 0 0,0 0-101 0 0,0 0-54 0 0,0 0-62 0 0,-11-4-48 0 0,-34-12-14 0 0,3 28 287 0 0,35-7-468 0 0,0-2-92 0 0,1 0 0 0 0,1 1 0 0 0,-1 0 0 0 0,0 0 0 0 0,1 0 0 0 0,0 1 0 0 0,0 0 0 0 0,0-1 0 0 0,0 2-1 0 0,1-1 1 0 0,0 1 0 0 0,0-1 0 0 0,1 1 0 0 0,-1 0 0 0 0,1 0 0 0 0,1 1 0 0 0,-1-1 0 0 0,1 1 0 0 0,0-1 0 0 0,0 1 0 0 0,1 0-1 0 0,0-1 1 0 0,0 1 0 0 0,1 0 0 0 0,-1 0 0 0 0,2 0 0 0 0,-1 0 0 0 0,1 0 0 0 0,0-1 0 0 0,0 1 0 0 0,1 0 0 0 0,0-1-1 0 0,0 1 1 0 0,0-1 0 0 0,1 1 0 0 0,0-1 0 0 0,1 0 0 0 0,-1 0 0 0 0,1-1 0 0 0,0 1 0 0 0,2 1-44 0 0,2-1 52 0 0,0-1 1 0 0,0-1 0 0 0,1 1-1 0 0,0-1 1 0 0,0-1-1 0 0,0 1 1 0 0,0-2 0 0 0,1 1-1 0 0,-1-1 1 0 0,1-1-1 0 0,-1 1 1 0 0,1-2 0 0 0,-1 1-1 0 0,1-2 1 0 0,0 1-1 0 0,-1-1 1 0 0,1 0 0 0 0,1-2-53 0 0,-5 2-50 0 0,0-1 0 0 0,0 0 0 0 0,0 0 0 0 0,-1 0 0 0 0,1-1 0 0 0,-1 0 0 0 0,1 0 1 0 0,-1 0-1 0 0,0-1 0 0 0,0 1 0 0 0,-1-1 0 0 0,1-1 0 0 0,-1 1 0 0 0,0 0 0 0 0,3-5 50 0 0,-4 1-1753 0 0,-2 5-7861 0 0,-1 3-2297 0 0</inkml:trace>
  <inkml:trace contextRef="#ctx0" brushRef="#br0" timeOffset="44935.541">14293 3734 9210 0 0,'0'0'2404'0'0,"0"0"-622"0"0,0 0-289 0 0,0 0-133 0 0,0 0-144 0 0,0 0-126 0 0,0 0-148 0 0,0 0-141 0 0,0 0-73 0 0,0 0-25 0 0,0 0-15 0 0,0 0 16 0 0,0 0 16 0 0,6 6-17 0 0,-4-4-659 0 0,0 1 46 0 0,0-1 0 0 0,0 0 0 0 0,1 1 0 0 0,-1-1 0 0 0,1 0 0 0 0,0 0 0 0 0,-1 0 0 0 0,1-1 1 0 0,0 1-1 0 0,0-1 0 0 0,0 0 0 0 0,0 1 0 0 0,0-1 0 0 0,0 0 0 0 0,1-1 0 0 0,-1 1 0 0 0,0-1 0 0 0,0 1 1 0 0,1-1-1 0 0,0 0-90 0 0,12-1 249 0 0,-1-1 1 0 0,1 0-1 0 0,-1-1 1 0 0,0 0-1 0 0,0-2 1 0 0,0 1-1 0 0,-1-2 1 0 0,0 0-1 0 0,0-1 1 0 0,9-6-250 0 0,-20 11 20 0 0,0 0 1 0 0,0-1-1 0 0,0 1 1 0 0,0-1-1 0 0,-1 0 1 0 0,1 0-1 0 0,-1 0 1 0 0,0 0-1 0 0,0 0 1 0 0,0 0 0 0 0,0-1-1 0 0,-1 1 1 0 0,1-1-1 0 0,-1 1 1 0 0,0-1-1 0 0,0 1 1 0 0,0-1-1 0 0,0 0 1 0 0,-1 0-1 0 0,1 1 1 0 0,-1-1-1 0 0,0 0 1 0 0,0 0-1 0 0,-1 0 1 0 0,1 1-1 0 0,-1-4-20 0 0,-2 5-8 0 0,-1 0-1 0 0,1 0 1 0 0,0 0 0 0 0,-1 0-1 0 0,1 0 1 0 0,-1 1 0 0 0,1 0-1 0 0,-1-1 1 0 0,0 1-1 0 0,1 1 1 0 0,-1-1 0 0 0,0 0-1 0 0,0 1 1 0 0,0 0-1 0 0,1 0 1 0 0,-1 0 0 0 0,-4 1 8 0 0,-9 1-27 0 0,1 2 0 0 0,-1 0 0 0 0,1 0 0 0 0,0 2 0 0 0,0 0 0 0 0,1 0 0 0 0,0 2 0 0 0,0 0 1 0 0,1 1-1 0 0,-1 0 0 0 0,2 1 0 0 0,0 0 0 0 0,0 1 0 0 0,1 1 0 0 0,0 0 0 0 0,1 1 0 0 0,0 0 0 0 0,-5 9 27 0 0,14-19-5 0 0,0-1-1 0 0,-1 1 1 0 0,1-1-1 0 0,0 1 1 0 0,1 0-1 0 0,-1 0 1 0 0,0 0 0 0 0,1 0-1 0 0,0 0 1 0 0,0 0-1 0 0,0 0 1 0 0,0 0-1 0 0,0 0 1 0 0,0 1-1 0 0,1-1 1 0 0,0 0-1 0 0,-1 0 1 0 0,1 1-1 0 0,1-1 1 0 0,-1 0-1 0 0,0 1 1 0 0,1-1-1 0 0,0 0 1 0 0,-1 0-1 0 0,1 1 1 0 0,0-1-1 0 0,1 0 1 0 0,-1 0-1 0 0,1 0 1 0 0,-1 0-1 0 0,1 0 1 0 0,0-1-1 0 0,0 1 1 0 0,0-1-1 0 0,0 1 1 0 0,1-1-1 0 0,-1 0 1 0 0,1 1-1 0 0,-1-1 1 0 0,1 0-1 0 0,2 1 6 0 0,19 3-189 0 0,0-2-1 0 0,0 0 1 0 0,1-1 0 0 0,-1-1 0 0 0,1-2-1 0 0,-1 0 1 0 0,1-2 0 0 0,-1-1-1 0 0,0 0 1 0 0,0-2 0 0 0,0-1-1 0 0,0-1 1 0 0,-1-1 0 0 0,0 0-1 0 0,-1-2 1 0 0,4-3 189 0 0,-12 8-374 0 0,80-37-3481 0 0,-54 23-866 0 0,-22 10 953 0 0,-3 1-5906 0 0</inkml:trace>
  <inkml:trace contextRef="#ctx0" brushRef="#br0" timeOffset="45280.01">15120 3513 4625 0 0,'0'0'4480'0'0,"0"0"-1633"0"0,0 0-765 0 0,0 0-179 0 0,0 0-128 0 0,0 0-216 0 0,0 0-310 0 0,0 0-334 0 0,0 0-233 0 0,0 0-83 0 0,0 0-43 0 0,0 0-3 0 0,0 0-23 0 0,-19 6-56 0 0,-57 20-54 0 0,-18 19 735 0 0,93-44-1148 0 0,-1-1-1 0 0,1 1 1 0 0,-1 0-1 0 0,1-1 1 0 0,0 1-1 0 0,0 0 1 0 0,-1 0-1 0 0,1 0 1 0 0,0 0-1 0 0,0 0 0 0 0,0 0 1 0 0,0 0-1 0 0,0 0 1 0 0,0 0-1 0 0,0 1 1 0 0,0-1-1 0 0,0 0 1 0 0,1 1-1 0 0,-1-1 1 0 0,0 0-1 0 0,1 1 1 0 0,-1-1-1 0 0,1 1 1 0 0,0-1-1 0 0,-1 1 1 0 0,1-1-1 0 0,0 1 0 0 0,0-1 1 0 0,0 1-1 0 0,0-1 1 0 0,0 1-1 0 0,0-1 1 0 0,1 1-1 0 0,-1-1 1 0 0,0 1-1 0 0,1-1 1 0 0,-1 1-1 0 0,1-1 1 0 0,0 0-1 0 0,-1 1 1 0 0,1-1-1 0 0,0 0 1 0 0,0 1-1 0 0,0-1 0 0 0,0 0 1 0 0,0 0-1 0 0,0 0 1 0 0,0 0-1 0 0,0 0 1 0 0,0 0-1 0 0,1 0 1 0 0,-1 0-1 0 0,0 0 1 0 0,1 0-7 0 0,93 33 52 0 0,-92-33-32 0 0,0 0 0 0 0,0 0 0 0 0,0 1 1 0 0,0-1-1 0 0,-1 0 0 0 0,1 1 0 0 0,0 0 0 0 0,-1-1 1 0 0,1 1-1 0 0,-1 0 0 0 0,1 1 0 0 0,-1-1 1 0 0,0 0-1 0 0,0 1 0 0 0,0-1 0 0 0,0 1 0 0 0,-1-1 1 0 0,1 1-1 0 0,-1 0 0 0 0,1 0 0 0 0,-1 0 0 0 0,0 0 1 0 0,0 0-1 0 0,0 0 0 0 0,-1 0 0 0 0,1 0 1 0 0,-1 0-1 0 0,1 0 0 0 0,-1 0 0 0 0,0 0 0 0 0,0 1 1 0 0,-1-1-1 0 0,1 0 0 0 0,-1 0 0 0 0,1 0 1 0 0,-1 0-1 0 0,0 0 0 0 0,0 0 0 0 0,0 0 0 0 0,-1 0 1 0 0,1 0-1 0 0,-1-1 0 0 0,1 1 0 0 0,-1 0-20 0 0,-4 5 28 0 0,-1 0 0 0 0,1-1 0 0 0,-1 0-1 0 0,0 0 1 0 0,-1-1 0 0 0,0 0 0 0 0,0 0-1 0 0,0-1 1 0 0,0 0 0 0 0,-1 0 0 0 0,0-1-1 0 0,0 0 1 0 0,0 0 0 0 0,-1-1 0 0 0,1-1-1 0 0,-10 2-27 0 0,-6-10-2985 0 0,23-2-1205 0 0,2-2-3475 0 0,0 6-4282 0 0</inkml:trace>
  <inkml:trace contextRef="#ctx0" brushRef="#br0" timeOffset="46025.619">15313 3057 5569 0 0,'0'0'2478'0'0,"0"0"-327"0"0,0 0-209 0 0,0 0-142 0 0,0 0-141 0 0,0 0-182 0 0,0 0-261 0 0,0 0-236 0 0,0 0-180 0 0,0 0-149 0 0,0 0-76 0 0,0 0-59 0 0,0 0-40 0 0,11-5-16 0 0,90-28 1342 0 0,56 8 1324 0 0,-154 27-3091 0 0,-1 0 1 0 0,1 0-1 0 0,-1 0 1 0 0,1 0 0 0 0,-1 1-1 0 0,0-1 1 0 0,0 1-1 0 0,0-1 1 0 0,0 1-1 0 0,-1 0 1 0 0,1-1-1 0 0,-1 1 1 0 0,0 0-1 0 0,0 0 1 0 0,0 0-1 0 0,0 1 1 0 0,0-1-1 0 0,0 0 1 0 0,-1 0-1 0 0,0 0 1 0 0,1 0 0 0 0,-1 1-1 0 0,0-1 1 0 0,-1 0-1 0 0,1 2-35 0 0,-21 440 554 0 0,5-249-528 0 0,-6 13-47 0 0,15-17 120 0 0,-45-185 651 0 0,-253 19-2054 0 0,303-30-5616 0 0,2 0-5676 0 0</inkml:trace>
  <inkml:trace contextRef="#ctx0" brushRef="#br0" timeOffset="49354.538">16653 3642 528 0 0,'0'0'1322'0'0,"0"0"-306"0"0,0 0 26 0 0,0 0 338 0 0,0 0 359 0 0,0 0 213 0 0,0 0-65 0 0,0 0-258 0 0,0 0-297 0 0,0 0-229 0 0,0 0-122 0 0,4-5-67 0 0,11-18-35 0 0,-15 22-786 0 0,0 0 1 0 0,0 0-1 0 0,0-1 0 0 0,0 1 1 0 0,0 0-1 0 0,0 0 0 0 0,-1 0 1 0 0,1 0-1 0 0,0 0 0 0 0,-1 0 1 0 0,1 0-1 0 0,0 0 0 0 0,-1 0 1 0 0,1 0-1 0 0,-1 0 1 0 0,0 0-1 0 0,1 0 0 0 0,-1 0 1 0 0,0 0-1 0 0,1 1 0 0 0,-1-1 1 0 0,0 0-1 0 0,0 1 0 0 0,0-1 1 0 0,0 0-1 0 0,0 1 1 0 0,1-1-1 0 0,-1 1 0 0 0,0-1 1 0 0,0 1-1 0 0,-1-1 0 0 0,1 1 1 0 0,0 0-1 0 0,0 0 0 0 0,0-1 1 0 0,0 1-1 0 0,0 0 1 0 0,0 0-1 0 0,0 0 0 0 0,0 0 1 0 0,0 0-1 0 0,0 1 0 0 0,0-1 1 0 0,-1 0-1 0 0,1 0 0 0 0,0 1-93 0 0,-3-2 313 0 0,-9 1-214 0 0,1-1-1 0 0,-1 2 1 0 0,0 0-1 0 0,0 1 0 0 0,1 0 1 0 0,-1 0-1 0 0,1 2 0 0 0,0-1 1 0 0,0 2-1 0 0,0 0 0 0 0,0 0 1 0 0,1 1-1 0 0,0 0 0 0 0,0 1 1 0 0,0 0-1 0 0,1 1 0 0 0,0 0 1 0 0,1 1-1 0 0,0 0 1 0 0,0 0-1 0 0,1 1 0 0 0,0 0 1 0 0,0 0-1 0 0,1 1 0 0 0,1 0 1 0 0,0 0-1 0 0,1 1 0 0 0,0 0 1 0 0,0 0-1 0 0,1 0 0 0 0,1 0 1 0 0,0 1-1 0 0,1-1 0 0 0,0 1 1 0 0,1 0-1 0 0,0 2-98 0 0,1-8 43 0 0,0-1-1 0 0,1 0 0 0 0,0 1 1 0 0,0-1-1 0 0,0 0 1 0 0,1 0-1 0 0,0 0 0 0 0,0 0 1 0 0,0 0-1 0 0,1 0 1 0 0,0 0-1 0 0,0-1 1 0 0,0 1-1 0 0,1-1 0 0 0,0 0 1 0 0,0 0-1 0 0,0-1 1 0 0,1 1-1 0 0,0-1 0 0 0,1 1-42 0 0,-2-3 79 0 0,1 1 1 0 0,0-2-1 0 0,1 1 0 0 0,-1 0 0 0 0,0-1 0 0 0,0 0 0 0 0,1-1 0 0 0,-1 1 0 0 0,0-1 0 0 0,1 0 1 0 0,-1 0-1 0 0,1 0 0 0 0,-1-1 0 0 0,0 0 0 0 0,0 0 0 0 0,1 0 0 0 0,-1-1 0 0 0,0 0 1 0 0,0 0-1 0 0,0 0 0 0 0,0-1 0 0 0,-1 1 0 0 0,1-1 0 0 0,-1 0 0 0 0,1 0 0 0 0,-1-1 0 0 0,0 0 1 0 0,1-1-80 0 0,158-152 462 0 0,-147 140-453 0 0,-1-1 0 0 0,-1 0 0 0 0,0-1 0 0 0,-1 0-1 0 0,-1-1 1 0 0,-1 0 0 0 0,-1-1 0 0 0,8-22-9 0 0,-17 35 263 0 0,-10 75-338 0 0,7-53 76 0 0,2-1 1 0 0,0 1-1 0 0,0 0 1 0 0,1-1-1 0 0,1 1 1 0 0,1 0-1 0 0,-1-1 1 0 0,2 0-1 0 0,0 0 1 0 0,1 0-1 0 0,3 7-1 0 0,77 95-192 0 0,-57-101-1029 0 0,-5-13-7035 0 0,-20-1 6521 0 0,4 0-10505 0 0</inkml:trace>
  <inkml:trace contextRef="#ctx0" brushRef="#br0" timeOffset="49896.505">17060 3889 7346 0 0,'0'0'1240'0'0,"0"0"31"0"0,0 0 286 0 0,0 0 250 0 0,0 0 70 0 0,0 0-97 0 0,0 0-189 0 0,0 0-148 0 0,0 0-129 0 0,0 0-155 0 0,0 0-160 0 0,0 0-138 0 0,16-4-135 0 0,49-13-112 0 0,-60 15-516 0 0,0 0 0 0 0,0 0 0 0 0,-1 0 0 0 0,1 0 0 0 0,-1-1 0 0 0,0 0 0 0 0,1 0 0 0 0,-1 0 0 0 0,0 0 0 0 0,-1-1 0 0 0,1 0 0 0 0,-1 0 0 0 0,1 0 0 0 0,1-3-98 0 0,12-13 414 0 0,5-4-138 0 0,-2-1-1 0 0,0-1 1 0 0,-2-1 0 0 0,0 0-1 0 0,-2-1 1 0 0,-1-2-276 0 0,-15 31 1 0 0,0-1 0 0 0,0 0 1 0 0,1 1-1 0 0,-1-1 0 0 0,0 0 1 0 0,1 1-1 0 0,-1-1 0 0 0,0 0 0 0 0,1 1 1 0 0,-1-1-1 0 0,0 0 0 0 0,1 1 1 0 0,-1-1-1 0 0,0 0 0 0 0,1 0 0 0 0,-1 0 1 0 0,1 1-1 0 0,-1-1 0 0 0,1 0 0 0 0,-1 0 1 0 0,1 0-1 0 0,-1 0 0 0 0,0 0 1 0 0,1 0-1 0 0,-1 0 0 0 0,1 0 0 0 0,-1 0 1 0 0,1 0-1 0 0,-1 0 0 0 0,1 0 1 0 0,-1 0-1 0 0,1 0 0 0 0,-1-1 0 0 0,0 1 1 0 0,1 0-1 0 0,-1 0 0 0 0,1 0 1 0 0,-1-1-1 0 0,0 1 0 0 0,1 0 0 0 0,-1-1 1 0 0,1 1-1 0 0,-1 0 0 0 0,0-1 1 0 0,0 1-1 0 0,1 0 0 0 0,-1-1 0 0 0,0 1 1 0 0,0 0-1 0 0,1-1 0 0 0,-1 1-1 0 0,13 59 21 0 0,-12-50-18 0 0,0 0 1 0 0,1 0-1 0 0,-1-1 0 0 0,2 1 0 0 0,-1-1 0 0 0,1 0 0 0 0,0 1 0 0 0,1-1 0 0 0,0 0 0 0 0,0-1 0 0 0,1 1 0 0 0,0-1 1 0 0,6 6-4 0 0,-9-10 20 0 0,0 0 0 0 0,1-1 1 0 0,-1 1-1 0 0,1-1 0 0 0,0 0 1 0 0,0 0-1 0 0,0 0 1 0 0,0 0-1 0 0,0-1 0 0 0,0 1 1 0 0,1-1-1 0 0,-1 0 0 0 0,0 1 1 0 0,1-2-1 0 0,-1 1 1 0 0,1 0-1 0 0,-1-1 0 0 0,1 1 1 0 0,-1-1-1 0 0,1 0 0 0 0,-1 0 1 0 0,1-1-1 0 0,-1 1 0 0 0,1-1 1 0 0,-1 0-1 0 0,1 0 1 0 0,-1 0-1 0 0,1 0 0 0 0,1-1-20 0 0,5-5 10 0 0,1 0 0 0 0,-1 0 0 0 0,0-1 0 0 0,-1-1 0 0 0,0 0-1 0 0,0 0 1 0 0,-1-1 0 0 0,0 1 0 0 0,-1-2 0 0 0,0 1 0 0 0,-1-1-1 0 0,0 0 1 0 0,0-1 0 0 0,-1 1 0 0 0,-1-1 0 0 0,0 0 0 0 0,-1 0 0 0 0,0-1-1 0 0,0 1 1 0 0,-2-1 0 0 0,1-11-10 0 0,-2 24-477 0 0,0 0-206 0 0,0 0-269 0 0,0 0-262 0 0,2 18-11926 0 0,-2-14 1561 0 0</inkml:trace>
  <inkml:trace contextRef="#ctx0" brushRef="#br0" timeOffset="50435.604">17964 3565 4265 0 0,'0'0'3034'0'0,"0"0"-295"0"0,0 0-268 0 0,0 0-205 0 0,0 0-253 0 0,0 0-281 0 0,0 0-276 0 0,0 0-293 0 0,0 0-245 0 0,0 0-179 0 0,0 0-150 0 0,0 0-125 0 0,0 0-102 0 0,-3 8-38 0 0,-28 52 190 0 0,22-46-408 0 0,1 1-1 0 0,0 0 1 0 0,1 0-1 0 0,1 1 1 0 0,0 0-1 0 0,1 0 1 0 0,1 0-1 0 0,0 0 1 0 0,1 2-106 0 0,3-13 25 0 0,-1 0 0 0 0,0 0 0 0 0,1 0 1 0 0,0-1-1 0 0,0 1 0 0 0,1 0 0 0 0,-1 0 0 0 0,1 0 0 0 0,0 0 1 0 0,0 0-1 0 0,1-1 0 0 0,-1 1 0 0 0,1 0 0 0 0,0-1 0 0 0,1 1 1 0 0,-1-1-1 0 0,1 0 0 0 0,-1 0 0 0 0,1 0 0 0 0,1 0 0 0 0,-1 0 1 0 0,0-1-1 0 0,1 1 0 0 0,0-1 0 0 0,0 0 0 0 0,0 0 1 0 0,0-1-1 0 0,0 1 0 0 0,0-1 0 0 0,1 0 0 0 0,-1 0 0 0 0,5 1-25 0 0,1 0 100 0 0,0-1-1 0 0,1-1 1 0 0,-1 0-1 0 0,1 0 0 0 0,-1-1 1 0 0,0 0-1 0 0,1-1 1 0 0,-1 0-1 0 0,1-1 0 0 0,-1 0 1 0 0,0 0-1 0 0,0-1 1 0 0,0-1-1 0 0,0 1 0 0 0,-1-2 1 0 0,0 1-1 0 0,1-1 1 0 0,-2-1-1 0 0,1 0 0 0 0,0 0 1 0 0,0-2-100 0 0,10-9 101 0 0,0 0 1 0 0,-1-2 0 0 0,-1 0-1 0 0,-1-1 1 0 0,-1-1 0 0 0,0-1-1 0 0,-2 0 1 0 0,1-3-102 0 0,14-25 54 0 0,-5 12-45 0 0,-2-1 0 0 0,-1-1-1 0 0,-2-1 1 0 0,-2 0-1 0 0,-1-1 1 0 0,-3-1 0 0 0,0-5-9 0 0,-8 30-12 0 0,0 0 1 0 0,-1-1-1 0 0,-1 1 1 0 0,-1-1-1 0 0,0 1 1 0 0,-2-1-1 0 0,0 1 0 0 0,-1-1 1 0 0,-1 1-1 0 0,0-1 1 0 0,-2 1-1 0 0,0 0 1 0 0,-1 1-1 0 0,-4-9 12 0 0,8 22-4 0 0,-1 1 0 0 0,1 0 0 0 0,-1 0-1 0 0,1 0 1 0 0,-1 0 0 0 0,0 1 0 0 0,0-1 0 0 0,0 1-1 0 0,-1 0 1 0 0,1-1 0 0 0,0 1 0 0 0,-1 1-1 0 0,0-1 1 0 0,1 1 0 0 0,-1-1 0 0 0,0 1 0 0 0,0 0-1 0 0,0 0 1 0 0,1 1 0 0 0,-1-1 0 0 0,0 1 0 0 0,0 0-1 0 0,0 0 1 0 0,0 0 0 0 0,0 0 0 0 0,0 1-1 0 0,0 0 1 0 0,0 0 0 0 0,-1 0 4 0 0,-4 2-10 0 0,0 0 0 0 0,-1 0 0 0 0,1 1 1 0 0,1 1-1 0 0,-1-1 0 0 0,0 1 0 0 0,1 1 0 0 0,0 0 0 0 0,1 0 0 0 0,-1 0 1 0 0,-2 4 9 0 0,-4 8 14 0 0,2 1 1 0 0,0 0-1 0 0,1 1 1 0 0,1 0 0 0 0,1 0-1 0 0,0 1 1 0 0,2 0-1 0 0,0 1 1 0 0,2-1 0 0 0,0 1-1 0 0,1 1 1 0 0,2-1-1 0 0,0 0 1 0 0,1 1-1 0 0,2-1 1 0 0,0 1 0 0 0,2 8-15 0 0,1-2 78 0 0,0 0 1 0 0,2 0-1 0 0,1-1 1 0 0,1 0-1 0 0,2 0 0 0 0,0-1 1 0 0,2-1-1 0 0,1 0 1 0 0,1 0-1 0 0,1-1 1 0 0,1-1-1 0 0,2-1 1 0 0,0 0-1 0 0,1-1 1 0 0,2-1-1 0 0,0-1 1 0 0,1-1-1 0 0,24 16-78 0 0,-40-30 16 0 0,11 8 14 0 0,1 1 1 0 0,0-2-1 0 0,1-1 1 0 0,1 0-1 0 0,0-1 1 0 0,0-2-1 0 0,14 5-30 0 0,-35-13-23 0 0,1-1 0 0 0,0 1 0 0 0,-1 0 0 0 0,1 0 0 0 0,0 0 0 0 0,-1-1 0 0 0,1 1 0 0 0,0 0 0 0 0,-1 0-1 0 0,1-1 1 0 0,0 1 0 0 0,-1 0 0 0 0,1 0 0 0 0,0-1 0 0 0,0 1 0 0 0,0 0 0 0 0,-1-1 0 0 0,1 1 0 0 0,0 0 0 0 0,0-1 0 0 0,0 1-1 0 0,0 0 1 0 0,0-1 0 0 0,0 1 0 0 0,-1-1 0 0 0,1 1 0 0 0,0 0 0 0 0,0-1 0 0 0,0 1 0 0 0,0-1 0 0 0,0 1 0 0 0,1 0-1 0 0,-1-1 1 0 0,0 1 0 0 0,0 0 0 0 0,0-1 0 0 0,0 1 0 0 0,0 0 0 0 0,0-1 0 0 0,1 1 0 0 0,-1-1 0 0 0,0 1 0 0 0,0 0-1 0 0,0 0 1 0 0,1-1 0 0 0,-1 1 0 0 0,0 0 0 0 0,0-1 0 0 0,1 1 0 0 0,-1 0 0 0 0,0 0 0 0 0,1 0 0 0 0,-1-1 0 0 0,0 1-1 0 0,1 0 1 0 0,-1 0 0 0 0,1 0 0 0 0,-1 0 0 0 0,0 0 0 0 0,1-1 0 0 0,-1 1 0 0 0,0 0 0 0 0,1 0 0 0 0,-1 0 0 0 0,1 0-1 0 0,-1 0 1 0 0,0 0 0 0 0,1 0 0 0 0,-1 1 23 0 0,-13-20-4447 0 0,11 15 1499 0 0,-1 0-8059 0 0</inkml:trace>
  <inkml:trace contextRef="#ctx0" brushRef="#br0" timeOffset="52831.828">19943 3241 1176 0 0,'0'0'2335'0'0,"0"0"-646"0"0,0 0-262 0 0,0 0 92 0 0,0 0 124 0 0,0 0-6 0 0,0 0-204 0 0,0 0-289 0 0,0 0-310 0 0,0 0-213 0 0,0 0-56 0 0,0 0-42 0 0,0 0 23 0 0,4-1 38 0 0,130-17 4848 0 0,-128 18-5142 0 0,-4 1 1801 0 0,-15 6-1498 0 0,-94 40-119 0 0,-258 50 409 0 0,355-89-377 0 0,43-4-204 0 0,-22-3-274 0 0,87 4 365 0 0,-78-6-351 0 0,0 1-1 0 0,0 1 0 0 0,0 0 1 0 0,0 2-1 0 0,0 1 1 0 0,0 0-1 0 0,0 1 1 0 0,2 3-42 0 0,23 21 61 0 0,-46-24-41 0 0,1-1 0 0 0,-1 0-1 0 0,-1 0 1 0 0,1 0 0 0 0,0 1 0 0 0,-1-1 0 0 0,0 0-1 0 0,0-1 1 0 0,0 1 0 0 0,0 0 0 0 0,-1-1 0 0 0,0 1-1 0 0,1-1 1 0 0,-1 0 0 0 0,0 1 0 0 0,-1-2 0 0 0,1 1 0 0 0,0 0-1 0 0,-1-1 1 0 0,0 1 0 0 0,1-1 0 0 0,-1 0 0 0 0,0 0-1 0 0,0-1 1 0 0,0 1 0 0 0,-1-1 0 0 0,-3 1-20 0 0,-4 5 40 0 0,-467 220 150 0 0,336-145-147 0 0,143-81-44 0 0,-1-1-1 0 0,1 1 1 0 0,0 0 0 0 0,0 0-1 0 0,0-1 1 0 0,0 1 0 0 0,0 0-1 0 0,-1 0 1 0 0,1-1 0 0 0,1 1-1 0 0,-1 0 1 0 0,0 0 0 0 0,0-1-1 0 0,0 1 1 0 0,0 0 0 0 0,0 0-1 0 0,1-1 1 0 0,-1 1 0 0 0,0 0-1 0 0,1 0 1 0 0,-1-1-1 0 0,1 1 1 0 0,-1 0 0 0 0,1-1-1 0 0,-1 1 1 0 0,1-1 0 0 0,-1 1-1 0 0,1-1 1 0 0,-1 1 0 0 0,1-1-1 0 0,0 1 1 0 0,-1-1 0 0 0,1 1-1 0 0,0-1 1 0 0,-1 0 0 0 0,1 1-1 0 0,0-1 1 0 0,-1 0 0 0 0,1 0-1 0 0,0 0 1 0 0,0 1 0 0 0,0-1-1 0 0,-1 0 1 0 0,1 0 0 0 0,0 0-1 0 0,0 0 1 0 0,-1 0 0 0 0,1-1-1 0 0,0 1 1 0 0,0 0 1 0 0,3 1-4 0 0,177 20 303 0 0,349-13 376 0 0,-530-8-662 0 0,0 0 15 0 0,0 0 2 0 0,0 0 10 0 0,0 0-11 0 0,0 0 2 0 0,0 0 1 0 0,0 0-2 0 0,0 0-7 0 0,0 0-12 0 0,0 0-2 0 0,0 0 0 0 0,0 0-14 0 0,0 0 10 0 0,0 0-10 0 0,0 0 14 0 0,0 0-5 0 0,0 0-16 0 0,0 0 20 0 0,0 0 4 0 0,0 0 8 0 0,0 0-2 0 0,0 0-4 0 0,0 1-7 0 0,0 1-15 0 0,0-1-12 0 0,0-1 8 0 0,0 0 21 0 0,0 0-3 0 0,-5 0-1638 0 0,3 0-2478 0 0,2 0-3687 0 0,0 0-4538 0 0</inkml:trace>
  <inkml:trace contextRef="#ctx0" brushRef="#br0" timeOffset="53817.047">20457 3417 11042 0 0,'0'0'1483'0'0,"0"0"-348"0"0,0 0 31 0 0,0 0 130 0 0,0 0 59 0 0,0 0-125 0 0,0 0-249 0 0,0 0-181 0 0,0 0-115 0 0,0 0-59 0 0,0 0-32 0 0,0 0-29 0 0,0 0-35 0 0,-12 16-32 0 0,-37 51-23 0 0,-21 68 1518 0 0,42-78-1654 0 0,-77 125 180 0 0,24-91-162 0 0,86-112 249 0 0,196-269-218 0 0,44-49-329 0 0,-192 286-11 0 0,-51 55-40 0 0,0 0 0 0 0,0 0 1 0 0,-1 0-1 0 0,1 1 0 0 0,-1-1 0 0 0,0 0 0 0 0,0 1 0 0 0,0-1 0 0 0,0 0 0 0 0,0 1 1 0 0,0 0-1 0 0,-1-1 0 0 0,1 1 0 0 0,-1-1 0 0 0,0 1 0 0 0,1 0 0 0 0,-1-1 1 0 0,0 1-1 0 0,-1-1 0 0 0,1 2-8 0 0,2 382 531 0 0,-4-286-487 0 0,2-100-39 0 0,0 0-16 0 0,0 0 6 0 0,0 0 32 0 0,20-15 3 0 0,173-226 55 0 0,-144 174-78 0 0,114-132-25 0 0,-163 199 18 0 0,0 0 1 0 0,-1 0-1 0 0,1 0 1 0 0,0 1-1 0 0,0-1 1 0 0,0 0-1 0 0,0 1 1 0 0,0-1-1 0 0,-1 0 1 0 0,1 0-1 0 0,0 1 1 0 0,0-1-1 0 0,0 0 1 0 0,0 1-1 0 0,0-1 1 0 0,0 0-1 0 0,0 1 1 0 0,0-1-1 0 0,0 0 1 0 0,0 0-1 0 0,0 1 1 0 0,0-1-1 0 0,0 0 1 0 0,1 1-1 0 0,-1-1 1 0 0,0 0-1 0 0,0 0 1 0 0,0 1-1 0 0,0-1 1 0 0,0 0-1 0 0,1 0 1 0 0,-1 1-1 0 0,0-1 1 0 0,0 0-1 0 0,0 0 1 0 0,1 1-1 0 0,-1-1 1 0 0,0 0-1 0 0,0 0 1 0 0,1 0-1 0 0,-1 0 1 0 0,0 1-1 0 0,0-1 1 0 0,1 0-1 0 0,-1 0 1 0 0,0 0-1 0 0,1 0 0 0 0,-14 33 9 0 0,5-16 4 0 0,-15 30 40 0 0,2 0 0 0 0,2 1-1 0 0,2 1 1 0 0,2 0 0 0 0,3 1 0 0 0,1 1-1 0 0,3 0-52 0 0,2 213 194 0 0,6-264-201 0 0,0 0-10 0 0,0 0-15 0 0,0 0-14 0 0,0 0-11 0 0,0 0-51 0 0,13-22-2430 0 0,-7 16 1067 0 0,1-3-783 0 0,0 2-4980 0 0,-5 4-5005 0 0</inkml:trace>
  <inkml:trace contextRef="#ctx0" brushRef="#br0" timeOffset="54149.545">21197 3907 10810 0 0,'0'0'5752'0'0,"0"0"-3899"0"0,0 0-1161 0 0,0 0 27 0 0,0 0 118 0 0,0 0 89 0 0,0 0-45 0 0,0 0-162 0 0,0 0-182 0 0,0 0-139 0 0,0 0-105 0 0,0 0-69 0 0,0 0-38 0 0,-11 26-53 0 0,-32 79-36 0 0,36-60 47 0 0,9-43-87 0 0,0 1-1 0 0,0-1 1 0 0,1 0-1 0 0,-1-1 1 0 0,1 1-1 0 0,0 0 1 0 0,-1-1 0 0 0,1 1-1 0 0,0-1 1 0 0,0 0-1 0 0,0 0 1 0 0,0 0-1 0 0,0 0 1 0 0,0-1-1 0 0,0 1 1 0 0,0-1-1 0 0,0 0 1 0 0,0 0-1 0 0,0 0 1 0 0,0 0-1 0 0,0 0 1 0 0,0-1-1 0 0,0 1 1 0 0,0-1-1 0 0,0 0 1 0 0,0 0-1 0 0,0 0 1 0 0,0 0-1 0 0,0-1 1 0 0,-1 1-1 0 0,1-1 1 0 0,0 1-1 0 0,-1-1 1 0 0,0 0-1 0 0,1 0 1 0 0,-1 0-1 0 0,0-1-56 0 0,5-1 43 0 0,0-1 0 0 0,-1 0 0 0 0,0-1-1 0 0,0 1 1 0 0,-1-1 0 0 0,0 0-1 0 0,0-1 1 0 0,0 1 0 0 0,-1-1-1 0 0,1 0 1 0 0,-2 0 0 0 0,1-1-1 0 0,-1 1 1 0 0,0-1 0 0 0,-1 1-1 0 0,0-1 1 0 0,0 0 0 0 0,0 0-1 0 0,-1 0 1 0 0,0 0 0 0 0,-1 0-1 0 0,0 0 1 0 0,0 0 0 0 0,-1 0-1 0 0,0 0 1 0 0,-1-5-43 0 0,1 10-32 0 0,-1 0 0 0 0,1 0 0 0 0,-1 0 0 0 0,0 1 0 0 0,1-1 0 0 0,-1 1 0 0 0,-1-1 0 0 0,1 1 0 0 0,0 0 0 0 0,0 0 0 0 0,-1 0 0 0 0,1 0 0 0 0,-1 0 0 0 0,0 1 0 0 0,1-1 0 0 0,-1 1 1 0 0,0-1-1 0 0,0 1 0 0 0,0 0 0 0 0,0 0 0 0 0,0 1 0 0 0,0-1 0 0 0,0 0 0 0 0,-1 1 0 0 0,1 0 0 0 0,0 0 0 0 0,0 0 0 0 0,0 0 0 0 0,-1 1 32 0 0,-28 2-3876 0 0,2 5-5035 0 0,20-5-3192 0 0</inkml:trace>
  <inkml:trace contextRef="#ctx0" brushRef="#br0" timeOffset="57723.538">20466 3130 440 0 0,'0'0'1248'0'0,"0"0"97"0"0,0 0 167 0 0,0 0 146 0 0,0 0 86 0 0,0 0-18 0 0,0 0-65 0 0,0 0-118 0 0,0 0-160 0 0,0 0-145 0 0,0 0-146 0 0,0 0-126 0 0,0 0-98 0 0,-4-3-76 0 0,-12-9-73 0 0,12 9-75 0 0,4 3-61 0 0,0 0-60 0 0,0 0-47 0 0,0 0-32 0 0,0 0-48 0 0,0 0-56 0 0,0 0-16 0 0,28 0 1821 0 0,147-1 210 0 0,145-20-2355 0 0,-179 10 346 0 0,-141 11-332 0 0,0 0 3 0 0,0 0 35 0 0,0 0 24 0 0,0 0 3 0 0,0 0-9 0 0,0 0-8 0 0,0 0 6 0 0,0 0-3 0 0,0 0-2 0 0,0 0-8 0 0,0 0-14 0 0,0 0-5 0 0,0 0 8 0 0,0 0-4 0 0,0 0-5 0 0,0 0-1 0 0,0 0-11 0 0,0 0 9 0 0,0 0 12 0 0,0 0 1 0 0,0 0 11 0 0,0 0-10 0 0,0 0-2 0 0,0 0-2 0 0,0 0 25 0 0,0 0-18 0 0,-39-14 58 0 0,21 8-96 0 0,1-1 1 0 0,0-1-1 0 0,0 0 1 0 0,0-1-1 0 0,1-1 0 0 0,1 0 1 0 0,0-1-1 0 0,0-1 1 0 0,1 0-1 0 0,0-1 0 0 0,-4-7-11 0 0,-16-5-884 0 0,33 24 99 0 0,1 1-590 0 0,0 0-1112 0 0,1 0-3399 0 0,2 0-6434 0 0</inkml:trace>
  <inkml:trace contextRef="#ctx0" brushRef="#br0" timeOffset="58245.987">21416 3403 8186 0 0,'0'0'2366'0'0,"0"0"-594"0"0,0 0-258 0 0,0 0 111 0 0,0 0 77 0 0,0 0-60 0 0,0 0-247 0 0,0 0-318 0 0,0 0-242 0 0,0 0-195 0 0,0 0-118 0 0,0 0-72 0 0,0 0-64 0 0,4-5-5 0 0,0 2-248 0 0,1 0 0 0 0,-1 0 0 0 0,1 0 0 0 0,0 1 0 0 0,0-1 0 0 0,0 1-1 0 0,0 0 1 0 0,0 1 0 0 0,0-1 0 0 0,0 1 0 0 0,1 0 0 0 0,-1 0 0 0 0,0 1 0 0 0,3-1-133 0 0,224-29 2244 0 0,-49 5-1780 0 0,-157 24-1069 0 0,-17 1-2160 0 0,-8 0 1312 0 0,-1 7-11289 0 0,0-6 1245 0 0</inkml:trace>
  <inkml:trace contextRef="#ctx0" brushRef="#br0" timeOffset="58535.509">21414 3594 8066 0 0,'0'0'4741'0'0,"0"0"-2913"0"0,0 0-1024 0 0,0 0-25 0 0,0 0 201 0 0,0 0 239 0 0,0 0 159 0 0,0 0-2 0 0,0 0-129 0 0,0 0-171 0 0,0 0-214 0 0,0 0-197 0 0,0 0-139 0 0,37-4-78 0 0,116-15-57 0 0,-1-9 557 0 0,87-12-673 0 0,-206 39-2522 0 0,-20 1-4795 0 0,-9 0-4837 0 0</inkml:trace>
  <inkml:trace contextRef="#ctx0" brushRef="#br0" timeOffset="59043.672">22910 3204 5921 0 0,'0'0'3514'0'0,"0"0"-1664"0"0,0 0-810 0 0,0 0-138 0 0,0 0 73 0 0,0 0 117 0 0,0 0 56 0 0,0 0-42 0 0,0 0-102 0 0,0 0-145 0 0,0 0-112 0 0,0 0-93 0 0,0 0-80 0 0,-25 9-39 0 0,-81 30-57 0 0,27 9 721 0 0,58-32-962 0 0,1 1 0 0 0,0 1 0 0 0,1 1 0 0 0,2 1 0 0 0,-1 0 0 0 0,-2 8-237 0 0,14-20 32 0 0,0 1 0 0 0,1-1 0 0 0,0 1 0 0 0,0 1 0 0 0,1-1 0 0 0,1 1 0 0 0,-1-1 1 0 0,2 1-1 0 0,-1 0 0 0 0,1 0 0 0 0,1 0 0 0 0,0 1 0 0 0,0-1 0 0 0,1 0 0 0 0,0 0 0 0 0,1 1 0 0 0,1 6-32 0 0,0-10 27 0 0,0 1-1 0 0,1-1 0 0 0,0 0 0 0 0,0 0 0 0 0,0 0 0 0 0,1 0 0 0 0,0 0 0 0 0,1-1 0 0 0,-1 0 0 0 0,1 0 0 0 0,0 0 0 0 0,1 0 0 0 0,-1-1 0 0 0,1 0 0 0 0,0 0 0 0 0,1-1 0 0 0,-1 1 0 0 0,1-1 1 0 0,0-1-1 0 0,0 1 0 0 0,0-1 0 0 0,0-1 0 0 0,0 1 0 0 0,8 1-26 0 0,8 1 212 0 0,1-1 0 0 0,-1 0 0 0 0,1-2 0 0 0,0 0 0 0 0,0-2 0 0 0,0-1 0 0 0,11-2-212 0 0,-8-2 169 0 0,0-1-1 0 0,0-2 0 0 0,-1 0 0 0 0,0-2 1 0 0,0 0-1 0 0,-1-2 0 0 0,-1-1 1 0 0,0-1-1 0 0,-1-1 0 0 0,18-15-168 0 0,-17 10 76 0 0,0-1 0 0 0,-1-1 0 0 0,-2-1 0 0 0,0-1 0 0 0,13-21-76 0 0,-27 38-6 0 0,-1 0 0 0 0,0-1 0 0 0,0 0 1 0 0,-1 0-1 0 0,0 0 0 0 0,-1-1 0 0 0,0 1 0 0 0,0-1 0 0 0,0 0 0 0 0,-1-1 0 0 0,-1 1 0 0 0,0 0 0 0 0,0-1 0 0 0,0 1 0 0 0,-1-1 0 0 0,-1 0 0 0 0,0 1 0 0 0,0-1 0 0 0,-1 0 0 0 0,0 1 0 0 0,-1-1 0 0 0,0 1 0 0 0,0-1 0 0 0,-1 1 0 0 0,0 0 0 0 0,-1 0 0 0 0,0 0 1 0 0,0 1-1 0 0,-1-1 0 0 0,0 1 0 0 0,0 0 0 0 0,-3-2 6 0 0,-7 0-210 0 0,0 0 0 0 0,-1 1 0 0 0,0 0 0 0 0,0 2 0 0 0,-1 0 0 0 0,0 0 0 0 0,0 2 0 0 0,-1 0 1 0 0,0 1-1 0 0,1 1 0 0 0,-1 1 0 0 0,0 0 0 0 0,-1 1 0 0 0,1 1 0 0 0,0 1 0 0 0,0 0 0 0 0,0 2 1 0 0,-4 1 209 0 0,-138 27-5093 0 0,58 1-4438 0 0,63-20-1615 0 0</inkml:trace>
  <inkml:trace contextRef="#ctx0" brushRef="#br0" timeOffset="59676.376">22204 3454 11715 0 0,'0'0'1785'0'0,"0"0"-518"0"0,0 0 95 0 0,0 0 169 0 0,0 0 6 0 0,0 0-126 0 0,0 0-200 0 0,0 0-198 0 0,0 0-175 0 0,0 0-135 0 0,0 0-97 0 0,0 0-64 0 0,17 0-24 0 0,130-3 2010 0 0,-22 4-890 0 0,-1 1-915 0 0,0-6 1 0 0,55-10-724 0 0,301-45 344 0 0,-318 52-258 0 0,-171 8-2622 0 0,-13 1-7713 0 0,18-2-2431 0 0</inkml:trace>
</inkml:ink>
</file>

<file path=ppt/ink/ink10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7:07.4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376 575 376 0 0,'0'0'1384'0'0,"0"0"-30"0"0,0 0 164 0 0,0 0 262 0 0,0 0 227 0 0,0 0 39 0 0,0 0-191 0 0,0 0-224 0 0,0 0-251 0 0,0 0-210 0 0,0 0-94 0 0,-1-7-129 0 0,-2-23-94 0 0,-1 28 4742 0 0,-4 19-5262 0 0,-5 12-61 0 0,0-2 1 0 0,-2 1-1 0 0,0-2 0 0 0,-2 0 0 0 0,-13 14-272 0 0,4-3 180 0 0,-110 132 102 0 0,48-102-748 0 0,81-81-14595 0 0,8 10 9472 0 0,-1 0-423 0 0</inkml:trace>
  <inkml:trace contextRef="#ctx0" brushRef="#br0" timeOffset="311.703">49 524 856 0 0,'0'0'2666'0'0,"0"0"-551"0"0,0 0-30 0 0,0 0 162 0 0,0 0 80 0 0,0 0-71 0 0,0 0-239 0 0,0 0-339 0 0,0 0-369 0 0,0 0-375 0 0,0 0-339 0 0,0 0-245 0 0,0 0-132 0 0,-3-7 19 0 0,-8-14 39 0 0,13 38 588 0 0,4-3-573 0 0,1-1-1 0 0,0 0 0 0 0,1-1 1 0 0,1 1-1 0 0,0-2 0 0 0,0 1 1 0 0,1-1-1 0 0,1-1 0 0 0,0 0 1 0 0,9 7-291 0 0,19 20 545 0 0,60 66 132 0 0,-89-88-663 0 0,-1 1-1 0 0,-1 1 0 0 0,0-1 1 0 0,-1 1-1 0 0,-1 1 0 0 0,-1-1 1 0 0,3 17-14 0 0,-7-33-72 0 0,-1 1 1 0 0,1-1-1 0 0,0 0 1 0 0,-1 0-1 0 0,1 0 0 0 0,0 0 1 0 0,0 0-1 0 0,0 1 1 0 0,0-1-1 0 0,0-1 1 0 0,0 1-1 0 0,0 0 1 0 0,0 0-1 0 0,0 0 0 0 0,0-1 1 0 0,0 1-1 0 0,1 0 1 0 0,-1-1-1 0 0,0 1 1 0 0,0-1-1 0 0,1 1 0 0 0,-1-1 1 0 0,0 0-1 0 0,1 0 1 0 0,-1 1-1 0 0,0-1 1 0 0,1 0-1 0 0,-1 0 1 0 0,0 0-1 0 0,1-1 72 0 0,30 1-5434 0 0,-20-1-257 0 0,-5 1-5734 0 0</inkml:trace>
  <inkml:trace contextRef="#ctx0" brushRef="#br0" timeOffset="1124.509">557 1013 4713 0 0,'0'0'5098'0'0,"0"0"-2385"0"0,0 0-811 0 0,0 0-103 0 0,0 0-89 0 0,0 0-202 0 0,0 0-255 0 0,0 0-274 0 0,0 0-160 0 0,0 0-85 0 0,0 0-169 0 0,0 0-150 0 0,0-6-58 0 0,5-21 193 0 0,1 0-1 0 0,1 0 0 0 0,2 1 1 0 0,0 0-1 0 0,2 1 0 0 0,12-21-549 0 0,-14 25 85 0 0,5-9 71 0 0,2 1 1 0 0,0 1-1 0 0,2 0 0 0 0,1 1 0 0 0,21-22-156 0 0,-40 48 2 0 0,0 0-1 0 0,1-1 0 0 0,-1 1 0 0 0,1 0 0 0 0,-1 0 1 0 0,1 0-1 0 0,-1-1 0 0 0,1 1 0 0 0,0 0 0 0 0,-1 0 1 0 0,1 0-1 0 0,0 0 0 0 0,0 0 0 0 0,0 0 0 0 0,0 0 1 0 0,0 1-1 0 0,0-1 0 0 0,0 0 0 0 0,0 0 0 0 0,0 1 1 0 0,0-1-1 0 0,0 1 0 0 0,0-1 0 0 0,1 1 0 0 0,-1-1 1 0 0,0 1-1 0 0,0 0 0 0 0,1-1 0 0 0,-1 1 0 0 0,0 0 0 0 0,1 0 1 0 0,-1 0-1 0 0,0 0 0 0 0,0 0 0 0 0,1 0 0 0 0,-1 1 1 0 0,0-1-1 0 0,1 0 0 0 0,-1 1 0 0 0,0-1 0 0 0,0 1 1 0 0,0-1-1 0 0,0 1 0 0 0,1-1 0 0 0,-1 1 0 0 0,0 0 1 0 0,0 0-1 0 0,0 0 0 0 0,0-1 0 0 0,0 1 0 0 0,-1 0 1 0 0,1 0-1 0 0,0 0 0 0 0,0 0 0 0 0,0 0 0 0 0,-1 1 0 0 0,1-1-1 0 0,15 108 135 0 0,5 10-35 0 0,-21-118-99 0 0,0 0 1 0 0,0 1-1 0 0,0-1 0 0 0,0 0 0 0 0,0 1 1 0 0,0-1-1 0 0,0 0 0 0 0,1 1 0 0 0,-1-1 0 0 0,0 0 1 0 0,1 0-1 0 0,-1 1 0 0 0,1-1 0 0 0,0 0 1 0 0,-1 0-1 0 0,1 0 0 0 0,0 0 0 0 0,0 0 1 0 0,0 0-1 0 0,0 0 0 0 0,-1 0 0 0 0,1 0 0 0 0,1 0 1 0 0,-1 0-1 0 0,0-1 0 0 0,0 1 0 0 0,0 0 1 0 0,0-1-1 0 0,0 1 0 0 0,1-1 0 0 0,-1 1 0 0 0,0-1 1 0 0,0 0-1 0 0,1 0 0 0 0,-1 1 0 0 0,0-1 1 0 0,1 0-1 0 0,-1 0 0 0 0,0 0 0 0 0,1 0 0 0 0,-1 0 1 0 0,0-1-1 0 0,1 1 0 0 0,-1 0 0 0 0,0-1 1 0 0,0 1-1 0 0,1-1 0 0 0,-1 1 0 0 0,0-1 1 0 0,1 0-2 0 0,166-201 125 0 0,-49 74-86 0 0,-119 201 5 0 0,-10 12-8 0 0,4 0 1 0 0,5 71-37 0 0,1-110-365 0 0,-7-13-2418 0 0,2-19-7051 0 0,4-10-1844 0 0</inkml:trace>
  <inkml:trace contextRef="#ctx0" brushRef="#br0" timeOffset="1382.009">1429 969 15019 0 0,'0'0'2002'0'0,"0"0"-752"0"0,0 0-244 0 0,0 0 99 0 0,0 0 78 0 0,0 0-94 0 0,0 0-250 0 0,0 0-270 0 0,0 0-183 0 0,0 0-97 0 0,0 0-67 0 0,0 0-53 0 0,-9 24-65 0 0,-30 73-39 0 0,28-53-66 0 0,11-43-71 0 0,0-2-2697 0 0,0-5-2770 0 0,0-1-1036 0 0,0 2-3766 0 0</inkml:trace>
  <inkml:trace contextRef="#ctx0" brushRef="#br0" timeOffset="1731.277">1442 575 12843 0 0,'0'0'1971'0'0,"0"0"-450"0"0,0 0-140 0 0,0 0 42 0 0,0 0-38 0 0,0 0-131 0 0,0 0-316 0 0,0 0-362 0 0,0 0-252 0 0,0 0-136 0 0,0 0-74 0 0,0 0-54 0 0,0 0 43 0 0,-8 15 829 0 0,9-15-856 0 0,-1 0 12 0 0,0 0-6 0 0,0 0 23 0 0,0 0 31 0 0,0 0 5 0 0,0 0 18 0 0,0 0 16 0 0,-21 12 924 0 0,11-4-833 0 0,5-4-1291 0 0,23-7-3688 0 0,-9 1-2130 0 0,-2 1-5371 0 0</inkml:trace>
  <inkml:trace contextRef="#ctx0" brushRef="#br0" timeOffset="2712.217">1613 542 808 0 0,'0'0'3297'0'0,"0"0"-1454"0"0,0 0-372 0 0,0 0 164 0 0,0 0 88 0 0,0 0-17 0 0,0 0-145 0 0,0 0-231 0 0,0 0-144 0 0,0 0-85 0 0,0 0-66 0 0,0 0-3 0 0,0 0-17 0 0,9 4-39 0 0,-5-1-902 0 0,-1-1 70 0 0,0 0 0 0 0,1 0 0 0 0,-1 0 0 0 0,1-1 0 0 0,-1 1 0 0 0,1-1 0 0 0,-1 0 0 0 0,1 0 0 0 0,0 0 0 0 0,0 0 0 0 0,0-1 0 0 0,-1 0 0 0 0,1 1 0 0 0,0-1 0 0 0,0-1 0 0 0,0 1 0 0 0,0-1 0 0 0,-1 1 0 0 0,1-1 0 0 0,0 0 0 0 0,2-1-144 0 0,100-71 2521 0 0,-95 58-2251 0 0,-11 15-245 0 0,0 0-1 0 0,0 1 1 0 0,0-1 0 0 0,0 0 0 0 0,0 0-1 0 0,0 1 1 0 0,1-1 0 0 0,-1 0 0 0 0,0 0-1 0 0,0 1 1 0 0,0-1 0 0 0,0 0 0 0 0,1 0-1 0 0,-1 0 1 0 0,0 1 0 0 0,0-1 0 0 0,0 0-1 0 0,1 0 1 0 0,-1 0 0 0 0,0 0 0 0 0,0 0-1 0 0,1 1 1 0 0,-1-1 0 0 0,0 0 0 0 0,0 0 0 0 0,1 0-1 0 0,-1 0 1 0 0,0 0 0 0 0,1 0 0 0 0,-1 0-1 0 0,0 0 1 0 0,0 0 0 0 0,1 0 0 0 0,-1 0-1 0 0,0 0 1 0 0,0 0 0 0 0,1 0 0 0 0,-1 0-1 0 0,0 0 1 0 0,1-1-25 0 0,11 100 261 0 0,4 36-12 0 0,38 190-121 0 0,-39-247-98 0 0,-14-75-16 0 0,0-3-18 0 0,-1 0 13 0 0,0 0 3 0 0,0 0 9 0 0,0 0 9 0 0,0 0 27 0 0,0 0 30 0 0,51-136 985 0 0,76-187-1021 0 0,-76 171 11 0 0,-48 161-3232 0 0,-3 7-610 0 0,0-5-4640 0 0,0-3-4599 0 0</inkml:trace>
  <inkml:trace contextRef="#ctx0" brushRef="#br0" timeOffset="3827.96">2305 1054 0 0 0,'0'0'1352'0'0,"0"0"143"0"0,0 0 271 0 0,0 0 325 0 0,0 0 199 0 0,0 0-78 0 0,0 0-275 0 0,0 0-302 0 0,0 0-247 0 0,0 0-177 0 0,0 0-115 0 0,0 0-73 0 0,10 0 6481 0 0,-18 44-5347 0 0,-65 100-1856 0 0,63-86-198 0 0,10-57-112 0 0,0-1-9 0 0,0 0-23 0 0,0 0 20 0 0,0 0 21 0 0,0 0 26 0 0,0 0-36 0 0,0 0-12 0 0,0 0-10 0 0,0 0 3 0 0,0 0-36 0 0,0 0-26 0 0,10-23-2716 0 0,4-6-3656 0 0,-6 12-3565 0 0,-5 12 77 0 0</inkml:trace>
  <inkml:trace contextRef="#ctx0" brushRef="#br0" timeOffset="4281.574">2447 829 7530 0 0,'0'0'2823'0'0,"0"0"-699"0"0,0 0-238 0 0,0 0 38 0 0,0 0-30 0 0,0 0-189 0 0,0 0-334 0 0,0 0-307 0 0,0 0-219 0 0,0 0-141 0 0,0 0-89 0 0,0 0-51 0 0,0 0-38 0 0,0-6 689 0 0,0 5-1179 0 0,-1 1 1 0 0,1 0 0 0 0,0 0-1 0 0,0 0 1 0 0,0-1-1 0 0,0 1 1 0 0,0 0 0 0 0,0 0-1 0 0,0 0 1 0 0,-1-1 0 0 0,1 1-1 0 0,0 0 1 0 0,0 0-1 0 0,0 0 1 0 0,0 0 0 0 0,-1 0-1 0 0,1 0 1 0 0,0-1 0 0 0,0 1-1 0 0,0 0 1 0 0,0 0-1 0 0,-1 0 1 0 0,1 0 0 0 0,0 0-1 0 0,0 0 1 0 0,-1 0 0 0 0,1 0-1 0 0,0 0 1 0 0,0 0-1 0 0,0 0 1 0 0,-1 0 0 0 0,1 0-37 0 0,19-18 291 0 0,-61 24 661 0 0,55-29-4607 0 0,-7 16-718 0 0,-1 0-4491 0 0,-3 4-3289 0 0</inkml:trace>
  <inkml:trace contextRef="#ctx0" brushRef="#br0" timeOffset="4689.133">2810 251 5585 0 0,'0'0'2117'0'0,"0"0"-214"0"0,0 0 58 0 0,0 0 56 0 0,0 0-97 0 0,0 0-186 0 0,0 0-295 0 0,0 0-275 0 0,0 0-180 0 0,0 0-126 0 0,0 0-103 0 0,0 0-60 0 0,0 0-63 0 0,-3 1-91 0 0,-63 68 2772 0 0,19-13-2778 0 0,-105 54-91 0 0,135-99-918 0 0,23-8-4407 0 0,0-6 619 0 0,-2-1-4388 0 0</inkml:trace>
  <inkml:trace contextRef="#ctx0" brushRef="#br0" timeOffset="5530.976">1613 259 4761 0 0,'0'0'1995'0'0,"0"0"50"0"0,0 0 171 0 0,0 0 67 0 0,0 0-161 0 0,0 0-310 0 0,0 0-374 0 0,0 0-342 0 0,0 0-229 0 0,0 0-139 0 0,0 0-36 0 0,0 0-19 0 0,3 0-1 0 0,184-23 3746 0 0,48 12-3254 0 0,-191 19-1074 0 0,-43-8-70 0 0,-1 0-7 0 0,0 0 10 0 0,-2-1 2600 0 0,-32-57-2410 0 0,26 41-301 0 0,2 4-82 0 0,0 1 1 0 0,1-1 0 0 0,0-1 0 0 0,1 1 0 0 0,1 0 0 0 0,0-1-1 0 0,1 0 1 0 0,0 0 0 0 0,1 0 169 0 0,12-2-5686 0 0,-6 14 1150 0 0,-1-2-8457 0 0</inkml:trace>
</inkml:ink>
</file>

<file path=ppt/ink/ink10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4:59.0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1271 1039 2216 0 0,'0'0'1633'0'0,"0"0"-156"0"0,0 0 4 0 0,0 0 92 0 0,0 0 28 0 0,0 0-41 0 0,0 0-118 0 0,0 0-145 0 0,0 0-87 0 0,0 0-95 0 0,0 0-87 0 0,0 0-74 0 0,-4-4-100 0 0,-13-14-103 0 0,15 17-600 0 0,0 1 0 0 0,0-1 0 0 0,0 0 0 0 0,0 1 0 0 0,0-1 0 0 0,0 1 0 0 0,-1-1 0 0 0,1 1 0 0 0,0 0 0 0 0,0 0 0 0 0,0 0 0 0 0,0 0 0 0 0,-1 0 0 0 0,1 1 0 0 0,0-1 0 0 0,0 1 0 0 0,0-1 0 0 0,0 1 0 0 0,0 0 0 0 0,0 0 0 0 0,0 0 0 0 0,0 0 0 0 0,-1 1-151 0 0,-9 7 130 0 0,1 0 0 0 0,0 1 1 0 0,1 1-1 0 0,0 0 0 0 0,0 0 0 0 0,1 1 0 0 0,1 0 1 0 0,0 0-1 0 0,1 1 0 0 0,0 0 0 0 0,1 0 0 0 0,0 1 1 0 0,1-1-1 0 0,1 2 0 0 0,0-1 0 0 0,1 0 0 0 0,1 1 1 0 0,0-1-1 0 0,0 1 0 0 0,2-1 0 0 0,0 1 0 0 0,0 0 1 0 0,2-1-1 0 0,1 9-130 0 0,-2-15 24 0 0,0 1 1 0 0,1 0 0 0 0,-1-1-1 0 0,2 1 1 0 0,-1-1-1 0 0,1 0 1 0 0,1 0 0 0 0,-1 0-1 0 0,1 0 1 0 0,1-1-1 0 0,-1 0 1 0 0,2 1 0 0 0,-1-2-1 0 0,0 1 1 0 0,1-1-1 0 0,0 1 1 0 0,1-2 0 0 0,0 1-1 0 0,0-1 1 0 0,0 0-1 0 0,0 0 1 0 0,1-1-1 0 0,-1 0 1 0 0,1 0 0 0 0,0-1-1 0 0,0 0 1 0 0,7 2-25 0 0,-10-4 38 0 0,-1-1 0 0 0,0 1 1 0 0,1-1-1 0 0,-1 1 0 0 0,0-1 0 0 0,1 0 0 0 0,-1-1 1 0 0,0 1-1 0 0,1-1 0 0 0,-1 0 0 0 0,0 0 1 0 0,0 0-1 0 0,0-1 0 0 0,0 1 0 0 0,0-1 1 0 0,0 0-1 0 0,0 0 0 0 0,0-1 0 0 0,-1 1 0 0 0,1-1 1 0 0,-1 1-1 0 0,1-1 0 0 0,-1 0 0 0 0,2-4-38 0 0,1 1 33 0 0,0-1 0 0 0,-1 0 0 0 0,0 0 0 0 0,-1 0 0 0 0,1-1 0 0 0,-1 1 0 0 0,-1-1 0 0 0,1 0 0 0 0,-1 0 0 0 0,-1-1 0 0 0,0 1 0 0 0,0-1 0 0 0,0 1 0 0 0,-1-1 0 0 0,0 1-1 0 0,-1-1 1 0 0,0 0 0 0 0,-1 1 0 0 0,1-1 0 0 0,-2 0-33 0 0,0 5-1 0 0,0 1-1 0 0,0 0 1 0 0,0 0-1 0 0,-1 0 1 0 0,1 0 0 0 0,-1 0-1 0 0,0 0 1 0 0,0 1-1 0 0,0 0 1 0 0,0-1-1 0 0,0 1 1 0 0,-1 0-1 0 0,1 0 1 0 0,-1 1 0 0 0,1-1-1 0 0,-1 1 1 0 0,1 0-1 0 0,-1 0 1 0 0,0 0-1 0 0,0 0 1 0 0,0 1-1 0 0,0-1 1 0 0,1 1 0 0 0,-1 0-1 0 0,0 0 1 0 0,0 0-1 0 0,0 1 1 0 0,0 0-1 0 0,0-1 1 0 0,1 1 0 0 0,-1 1-1 0 0,0-1 1 0 0,1 0-1 0 0,-1 1 1 0 0,1 0-1 0 0,-1 0 1 0 0,-2 2 1 0 0,-5 2-13 0 0,11-6 12 0 0,1 0 0 0 0,-1 0 0 0 0,0 0 1 0 0,1 0-1 0 0,-1 1 0 0 0,0-1 0 0 0,1 0 0 0 0,-1 0 0 0 0,0 0 1 0 0,1 0-1 0 0,-1 0 0 0 0,0 0 0 0 0,1 0 0 0 0,-1 1 0 0 0,0-1 0 0 0,0 0 1 0 0,1 0-1 0 0,-1 0 0 0 0,0 1 0 0 0,0-1 0 0 0,1 0 0 0 0,-1 0 1 0 0,0 1-1 0 0,0-1 0 0 0,0 0 0 0 0,0 0 0 0 0,1 1 0 0 0,-1-1 1 0 0,0 0-1 0 0,0 1 0 0 0,0-1 0 0 0,0 0 0 0 0,0 0 0 0 0,0 1 1 0 0,0-1-1 0 0,0 0 0 0 0,0 1 0 0 0,0-1 0 0 0,0 0 0 0 0,0 1 1 0 0,0-1-1 0 0,0 0 0 0 0,0 1 0 0 0,0-1 0 0 0,0 0 0 0 0,0 1 1 0 0,0-1-1 0 0,0 0 0 0 0,-1 1 0 0 0,1-1 0 0 0,0 0 0 0 0,0 0 0 0 0,0 1 2 0 0,11 1 37 0 0,1 0 0 0 0,-1-1 1 0 0,1 0-1 0 0,-1-1 1 0 0,1 0-1 0 0,0-1 0 0 0,-1 0 1 0 0,1-1-1 0 0,-1 0 1 0 0,4-1-39 0 0,120-39 645 0 0,-128 36-2594 0 0,-8 2-2379 0 0,2 3-1291 0 0,0 1-6513 0 0</inkml:trace>
  <inkml:trace contextRef="#ctx0" brushRef="#br0" timeOffset="-4217.99">356 280 4657 0 0,'0'0'2826'0'0,"0"0"-938"0"0,0 0-418 0 0,0 0-68 0 0,0 0 50 0 0,0 0-5 0 0,0 0-68 0 0,0 0-230 0 0,0 0-296 0 0,0 0-257 0 0,0 0-199 0 0,-3-8 353 0 0,25 61 2001 0 0,-10-12-2195 0 0,-1 1-1 0 0,-3 1 1 0 0,-1 0-1 0 0,-2 0 1 0 0,-2 1-1 0 0,-2 8-555 0 0,5 51 378 0 0,2 23-84 0 0,-6-1-1 0 0,-6 33-293 0 0,-18 6 406 0 0,6-38-3102 0 0,41-193-5390 0 0,-12 41-1185 0 0,-10 17 1603 0 0</inkml:trace>
  <inkml:trace contextRef="#ctx0" brushRef="#br0" timeOffset="-1451.743">781 501 3177 0 0,'0'0'1391'0'0,"0"0"-454"0"0,0 0-45 0 0,0 0 333 0 0,0 0 332 0 0,0 0 126 0 0,0 0-181 0 0,0 0-348 0 0,0 0-349 0 0,0 0-229 0 0,0 0-78 0 0,0 0-25 0 0,0 0 47 0 0,5 4 870 0 0,1 1 4040 0 0,-4-3-1345 0 0,-2-2-4097 0 0,0 0 12 0 0,0 0-5 0 0,0 0-3 0 0,0 0-3 0 0,0 0-12 0 0,0 0-3 0 0,1 19 59 0 0,17 66 105 0 0,0 59 126 0 0,-10-86-145 0 0,7 36 88 0 0,-5 1 1 0 0,-4 0-1 0 0,-5 73-207 0 0,-10-105 152 0 0,9-63-157 0 0,0 0 22 0 0,0 0 2 0 0,0 0-22 0 0,0 0-2 0 0,0 0 10 0 0,0 0 4 0 0,0 30 179 0 0,-1-18 437 0 0,-1-43 239 0 0,1 17-1056 0 0,-11-163 124 0 0,4-173 120 0 0,16 178-23 0 0,-27 35-17 0 0,15 34 17 0 0,-11 103-4223 0 0,3 33-474 0 0,8-18-1800 0 0,2-4-4931 0 0</inkml:trace>
  <inkml:trace contextRef="#ctx0" brushRef="#br0" timeOffset="-958.868">875 1046 0 0 0,'0'0'388'0'0,"0"0"738"0"0,0 0 417 0 0,0 0 257 0 0,0 0 112 0 0,0 0-22 0 0,0 0-189 0 0,0 0-201 0 0,0 0-153 0 0,0 0-147 0 0,0 0-82 0 0,0 0-51 0 0,0 0-65 0 0,0-10-61 0 0,1-33-77 0 0,-1 41-675 0 0,0 1-1 0 0,0-1 1 0 0,-1 0 0 0 0,1 0-1 0 0,-1 0 1 0 0,1 0 0 0 0,-1 0 0 0 0,0 1-1 0 0,0-1 1 0 0,1 0 0 0 0,-1 0-1 0 0,-1 1 1 0 0,1-1 0 0 0,0 1 0 0 0,0-1-1 0 0,0 1 1 0 0,-1-1 0 0 0,1 1 0 0 0,-1 0-1 0 0,1 0 1 0 0,-1 0 0 0 0,0 0-1 0 0,1 0 1 0 0,-1 0-189 0 0,-5-4 656 0 0,-6-2-364 0 0,1 1 0 0 0,-1 1 1 0 0,-1 0-1 0 0,1 0 0 0 0,-1 2 1 0 0,0-1-1 0 0,0 2 0 0 0,0 0 0 0 0,0 1 1 0 0,0 0-1 0 0,0 1 0 0 0,-9 1-292 0 0,-119-1-702 0 0,142-2-1317 0 0,0-2 199 0 0,0 2-5096 0 0,2-1-4989 0 0</inkml:trace>
  <inkml:trace contextRef="#ctx0" brushRef="#br0" timeOffset="192173.392">1 251 0 0 0,'0'0'1527'0'0,"0"0"439"0"0,0 0 216 0 0,0 0 11 0 0,0 0-131 0 0,0 0-256 0 0,0 0-247 0 0,0 0-180 0 0,0 0-139 0 0,0 0-74 0 0,7 2 6791 0 0,3 0-6091 0 0,161-28-34 0 0,174 4-839 0 0,-168 28-713 0 0,13-1 360 0 0,-130-16-464 0 0,-59 11-165 0 0,-1 0-13 0 0,0 0 8 0 0,0 0 2 0 0,0 0 2 0 0,0 0 10 0 0,0 0-4 0 0,0 0-2 0 0,0 0 12 0 0,0 0-3 0 0,0 0-10 0 0,0 0 11 0 0,0 0 15 0 0,0 0 9 0 0,0 0 11 0 0,0 0 10 0 0,0 0-17 0 0,0 0 13 0 0,0 0-1 0 0,0 0-2 0 0,0 0 10 0 0,0 0-11 0 0,0 0 3 0 0,0 0 9 0 0,0 0 6 0 0,-19-5 241 0 0,-97-49-112 0 0,2-5-74 0 0,2 7 120 0 0,95 31-259 0 0,15 13-3311 0 0,8 1-10136 0 0,-1 7 342 0 0</inkml:trace>
</inkml:ink>
</file>

<file path=ppt/ink/ink10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8:20.4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8857 273 8650 0 0,'0'0'1828'0'0,"0"0"-546"0"0,0 0-163 0 0,0 0 182 0 0,0 0 138 0 0,0 0-61 0 0,0 0-291 0 0,0 0-352 0 0,0 0-247 0 0,0 0-113 0 0,0 0-19 0 0,3 2 48 0 0,8 2 91 0 0,0 0 0 0 0,0-1 0 0 0,0 0 0 0 0,1-1 0 0 0,-1 0-1 0 0,1-1 1 0 0,-1 0 0 0 0,1 0 0 0 0,0-2 0 0 0,-1 1 0 0 0,8-2-495 0 0,21 0 637 0 0,496-12 2061 0 0,-505 14-2651 0 0,-30 0-41 0 0,-1 0-42 0 0,-2 0-6477 0 0,-8 0 969 0 0,8 0-451 0 0,-1 0-5191 0 0</inkml:trace>
  <inkml:trace contextRef="#ctx0" brushRef="#br0" timeOffset="248.894">8962 498 8586 0 0,'0'0'4567'0'0,"0"0"-2090"0"0,0 0-910 0 0,0 0-136 0 0,0 0-64 0 0,0 0-157 0 0,0 0-261 0 0,0 0-245 0 0,0 0-170 0 0,0 0-116 0 0,0 0-31 0 0,0 0-4 0 0,4 0 4 0 0,244 7 3480 0 0,-60-18-3380 0 0,-38 7-798 0 0,-92-5-1600 0 0,-41 0-3480 0 0,-3-6-6742 0 0,-12 11 2558 0 0</inkml:trace>
  <inkml:trace contextRef="#ctx0" brushRef="#br0" timeOffset="249.894">9371 15 9890 0 0,'0'0'2194'0'0,"0"0"-339"0"0,0 0-187 0 0,0 0-94 0 0,0 0-136 0 0,0 0-195 0 0,0 0-230 0 0,0 0-235 0 0,0 0-192 0 0,0 0-131 0 0,0 0-79 0 0,0 0-13 0 0,0 0-23 0 0,-3-2-36 0 0,-14-11 258 0 0,28 36 1039 0 0,13-3-1246 0 0,1-1 0 0 0,1-1 0 0 0,1-1-1 0 0,0-1 1 0 0,1-2 0 0 0,1 0 0 0 0,22 6-355 0 0,20 11 121 0 0,-59-26-115 0 0,5 2 10 0 0,0 1-1 0 0,0 1 0 0 0,-1 0 0 0 0,0 1 1 0 0,-1 0-1 0 0,0 2 0 0 0,6 6-15 0 0,-42 8 143 0 0,-122 106 32 0 0,-46 30-98 0 0,103-77-2562 0 0,85-82-165 0 0,1-2-4580 0 0,0-1-4861 0 0</inkml:trace>
  <inkml:trace contextRef="#ctx0" brushRef="#br0" timeOffset="250.894">365 2353 3713 0 0,'0'0'3291'0'0,"0"0"-906"0"0,0 0-438 0 0,0 0-100 0 0,0 0-52 0 0,0 0-133 0 0,0 0-185 0 0,0 0-255 0 0,0 0-246 0 0,0 0-205 0 0,0 0-178 0 0,-15 1-131 0 0,-48 2-94 0 0,15 21 303 0 0,42-17-567 0 0,-2 0-71 0 0,1 1 0 0 0,0 0 0 0 0,1 0 0 0 0,0 1 1 0 0,0 0-1 0 0,1 0 0 0 0,0 0 0 0 0,1 1 0 0 0,0 0 1 0 0,0 0-1 0 0,1 0 0 0 0,0 0 0 0 0,1 0 1 0 0,0 1-1 0 0,1-1 0 0 0,0 1 0 0 0,1-1 0 0 0,0 1 1 0 0,0-1-1 0 0,1 4-33 0 0,2-10 51 0 0,1 0 1 0 0,-1 1-1 0 0,0-2 1 0 0,1 1 0 0 0,0 0-1 0 0,0-1 1 0 0,0 0-1 0 0,1 1 1 0 0,-1-2-1 0 0,1 1 1 0 0,-1 0-1 0 0,1-1 1 0 0,0 0 0 0 0,0 0-1 0 0,0-1 1 0 0,0 1-1 0 0,0-1 1 0 0,0 0-1 0 0,1 0 1 0 0,-1-1-1 0 0,0 0 1 0 0,0 0-1 0 0,1 0 1 0 0,-1 0 0 0 0,0-1-1 0 0,0 0 1 0 0,1 0-1 0 0,-1 0 1 0 0,5-2-52 0 0,10-5 194 0 0,0 0-1 0 0,0-2 1 0 0,-1 0 0 0 0,0-1 0 0 0,0-1-1 0 0,-1 0 1 0 0,-1-1 0 0 0,0-2 0 0 0,-1 1 0 0 0,-1-2-1 0 0,0 0 1 0 0,-1-1 0 0 0,-1 0 0 0 0,11-19-194 0 0,-20 31 21 0 0,15-18 21 0 0,0-1 1 0 0,-3 0-1 0 0,0-1 1 0 0,-1-1 0 0 0,-1 0-1 0 0,-2-1 1 0 0,0-1-1 0 0,-2 0 1 0 0,-1 0 0 0 0,-2-1-1 0 0,0 0 1 0 0,-2 0-1 0 0,-2-1 1 0 0,0 1 0 0 0,-2-1-1 0 0,-1-5-42 0 0,0 28-5 0 0,-1-1 0 0 0,0 1 0 0 0,0 0 0 0 0,-1 0 0 0 0,0 0 0 0 0,0 0-1 0 0,0 1 1 0 0,-1-1 0 0 0,0 1 0 0 0,0-1 0 0 0,-1 1 0 0 0,0 0 0 0 0,0 0 0 0 0,0 0 0 0 0,-1 1-1 0 0,0 0 1 0 0,0 0 0 0 0,0 0 0 0 0,-1 0 0 0 0,1 1 0 0 0,-1 0 0 0 0,0 0 0 0 0,0 0 0 0 0,-1 1 0 0 0,1 0-1 0 0,-1 0 1 0 0,0 1 0 0 0,1-1 0 0 0,-1 2 0 0 0,0-1 0 0 0,0 1 0 0 0,-1 0 0 0 0,1 0 0 0 0,0 1-1 0 0,-4 0 6 0 0,2 4-12 0 0,0 1 0 0 0,1 0-1 0 0,0 1 1 0 0,0 0-1 0 0,1 0 1 0 0,0 0 0 0 0,0 1-1 0 0,0 0 1 0 0,1 0-1 0 0,0 1 1 0 0,0 0-1 0 0,1 0 1 0 0,0 0 0 0 0,0 1-1 0 0,1 0 1 0 0,-1 2 12 0 0,-3 8 0 0 0,0 0 0 0 0,1 0 1 0 0,1 1-1 0 0,1 0 0 0 0,0 1 1 0 0,2-1-1 0 0,0 1 0 0 0,1 9 0 0 0,2-12 17 0 0,1-1 0 0 0,0 0 0 0 0,1 1 0 0 0,1-1 0 0 0,0 0 0 0 0,1 0 0 0 0,1-1 0 0 0,1 1-1 0 0,0-1 1 0 0,2 0 0 0 0,-1-1 0 0 0,2 0 0 0 0,0 0 0 0 0,1 0 0 0 0,9 10-17 0 0,-12-16-9 0 0,0 1 1 0 0,1-2-1 0 0,-1 1 1 0 0,2-1-1 0 0,-1 0 1 0 0,1-1-1 0 0,1 0 1 0 0,-1 0-1 0 0,1-1 1 0 0,0 0-1 0 0,0-1 1 0 0,1 0-1 0 0,0 0 1 0 0,0-2-1 0 0,0 1 1 0 0,0-1-1 0 0,1-1 1 0 0,-1 0-1 0 0,1 0 1 0 0,-1-1-1 0 0,10-1 9 0 0,7-18-2682 0 0,-19 7-5590 0 0,-7 8-3907 0 0</inkml:trace>
  <inkml:trace contextRef="#ctx0" brushRef="#br0" timeOffset="498.882">1 2858 14627 0 0,'0'0'2210'0'0,"0"0"-802"0"0,0 0-434 0 0,0 0 91 0 0,0 0 218 0 0,0 0 123 0 0,0 0-119 0 0,0 0-256 0 0,0 0-207 0 0,33-2-124 0 0,107-6-89 0 0,207-37 1535 0 0,-27 19-2322 0 0,-261 26-3330 0 0,-58 0 1348 0 0,-1 1-3291 0 0,-2 1-101 0 0,-2-2-6479 0 0</inkml:trace>
  <inkml:trace contextRef="#ctx0" brushRef="#br0" timeOffset="1067.471">398 3112 4369 0 0,'0'0'3547'0'0,"0"0"-1135"0"0,0 0-376 0 0,0 0 11 0 0,0 0-40 0 0,0 0-254 0 0,0 0-340 0 0,0 0-335 0 0,0 0-239 0 0,0 0-154 0 0,-31 20-106 0 0,-99 64-66 0 0,121-79-390 0 0,0 0 0 0 0,1 0-1 0 0,0 1 1 0 0,0 0 0 0 0,1 0-1 0 0,0 1 1 0 0,0 0-1 0 0,0 0 1 0 0,1 1 0 0 0,-6 8-123 0 0,-2 5 230 0 0,6-12-127 0 0,0 1 1 0 0,1 0 0 0 0,0 1 0 0 0,1-1 0 0 0,0 1 0 0 0,0 1 0 0 0,2-1-1 0 0,-1 1 1 0 0,1 0 0 0 0,1 0 0 0 0,0 0 0 0 0,1 0 0 0 0,0 0 0 0 0,1 1-1 0 0,0-1 1 0 0,1 8-104 0 0,1-17 17 0 0,1 1 0 0 0,-1-1 1 0 0,0 1-1 0 0,1-1 0 0 0,0 0 0 0 0,-1 0 0 0 0,1 0 0 0 0,0 0 0 0 0,1 0 0 0 0,-1 0 0 0 0,0-1 0 0 0,1 1 0 0 0,0-1 0 0 0,0 0 0 0 0,-1 0 0 0 0,1 1 0 0 0,0-2 0 0 0,1 1 1 0 0,-1 0-1 0 0,0-1 0 0 0,0 1 0 0 0,1-1 0 0 0,-1 0 0 0 0,1 0 0 0 0,-1-1 0 0 0,1 1 0 0 0,-1-1 0 0 0,2 1-17 0 0,99-8 888 0 0,-79-3-775 0 0,-2-2 1 0 0,0-1-1 0 0,0-1 1 0 0,-2 0-1 0 0,1-2 1 0 0,-2-1-1 0 0,0 0 0 0 0,-1-1 1 0 0,-1-1-1 0 0,-1-1 1 0 0,0-1-1 0 0,-2 0 0 0 0,0-1 1 0 0,-2-1-1 0 0,0 0 1 0 0,-1 0-1 0 0,-2-2 1 0 0,0 1-1 0 0,1-10-113 0 0,-7 22 5 0 0,0 0 1 0 0,-1 0-1 0 0,0-1 1 0 0,0 1-1 0 0,-1-1 0 0 0,-1 0 1 0 0,-1 0-1 0 0,1 1 1 0 0,-2-1-1 0 0,0 0 0 0 0,0 0 1 0 0,-1 1-1 0 0,-1-1 0 0 0,0 1 1 0 0,-1 0-1 0 0,0-1 1 0 0,-1 2-1 0 0,0-1 0 0 0,-1 0 1 0 0,0 1-1 0 0,-1 0 1 0 0,0 1-1 0 0,-1 0 0 0 0,0 0 1 0 0,-9-8-6 0 0,12 14-10 0 0,-1 0 0 0 0,0 1 0 0 0,0-1 0 0 0,1 1 0 0 0,-2 1 0 0 0,1-1 0 0 0,0 1 0 0 0,-1 0 0 0 0,1 1 0 0 0,-1-1 0 0 0,1 1 0 0 0,-1 1 0 0 0,1-1 0 0 0,-1 1 0 0 0,0 0 0 0 0,1 1 0 0 0,-1-1 0 0 0,0 1 0 0 0,1 1 0 0 0,-1-1 0 0 0,1 1 0 0 0,0 0 0 0 0,-2 1 10 0 0,0 5-5 0 0,-1 0-1 0 0,1 1 1 0 0,0 0 0 0 0,0 0-1 0 0,1 1 1 0 0,1 0-1 0 0,0 0 1 0 0,0 1-1 0 0,1 0 1 0 0,0-1-1 0 0,1 2 1 0 0,0-1-1 0 0,0 0 1 0 0,2 1-1 0 0,-1 0 1 0 0,2 0 0 0 0,-1 0-1 0 0,2-1 1 0 0,-1 1-1 0 0,2 0 1 0 0,-1 0-1 0 0,2 0 1 0 0,0 0-1 0 0,0 0 1 0 0,1-1-1 0 0,0 1 1 0 0,1-1-1 0 0,1 0 1 0 0,-1 0-1 0 0,2 0 1 0 0,5 8 5 0 0,3 6-12 0 0,2-1 0 0 0,0-1 0 0 0,2 0 0 0 0,0-1 0 0 0,2-1 0 0 0,0-1 0 0 0,1-1 0 0 0,2 0 12 0 0,-17-14-195 0 0,0 0-1 0 0,1-1 1 0 0,0 1-1 0 0,0-1 1 0 0,1-1-1 0 0,-1 1 1 0 0,1-1 0 0 0,-1-1-1 0 0,1 1 1 0 0,0-2-1 0 0,0 1 1 0 0,0-1 0 0 0,0 0-1 0 0,0 0 1 0 0,1-1-1 0 0,-1 0 1 0 0,1-1 195 0 0,21-16-6085 0 0,-23 10 805 0 0,2 3-6733 0 0</inkml:trace>
  <inkml:trace contextRef="#ctx0" brushRef="#br0" timeOffset="1420.47">886 2887 17508 0 0,'0'0'1712'0'0,"0"0"-570"0"0,0 0-218 0 0,0 0 92 0 0,0 0 111 0 0,0 0 52 0 0,0 0-140 0 0,0 0-199 0 0,0 0-135 0 0,0 0-186 0 0,0 0-140 0 0,0 0-87 0 0,-6 31-85 0 0,-22 99-61 0 0,1-49 21 0 0,16-51-141 0 0,1 1-1 0 0,2 0 1 0 0,0 0-1 0 0,2 0 1 0 0,2 1-1 0 0,1 0 1 0 0,0 27-26 0 0,4-56 7 0 0,-1 0 1 0 0,0 0-1 0 0,1 0 0 0 0,0 0 1 0 0,0-1-1 0 0,-1 1 0 0 0,2 0 1 0 0,-1 0-1 0 0,0 0 1 0 0,1-1-1 0 0,-1 1 0 0 0,1 0 1 0 0,0-1-1 0 0,0 0 0 0 0,0 1 1 0 0,0-1-1 0 0,0 0 0 0 0,0 0 1 0 0,0 0-1 0 0,1 0 1 0 0,-1-1-1 0 0,1 1 0 0 0,0 0 1 0 0,-1-1-1 0 0,1 0 0 0 0,0 0 1 0 0,0 0-1 0 0,0 0 0 0 0,0 0 1 0 0,0-1-1 0 0,0 1 0 0 0,0-1 1 0 0,0 0-1 0 0,0 1 1 0 0,1-2-8 0 0,6 2 28 0 0,0-1 1 0 0,0-1 0 0 0,0 0 0 0 0,0 0-1 0 0,-1-1 1 0 0,1 0 0 0 0,0-1 0 0 0,-1 0 0 0 0,0-1-1 0 0,4-1-28 0 0,27-14 91 0 0,-49-7-7064 0 0,6 23 5368 0 0,-4-8-7771 0 0,5 7-2355 0 0</inkml:trace>
  <inkml:trace contextRef="#ctx0" brushRef="#br0" timeOffset="1662.769">643 3145 13179 0 0,'0'0'2503'0'0,"0"0"-736"0"0,0 0-416 0 0,0 0-96 0 0,0 0 17 0 0,0 0-82 0 0,0 0-205 0 0,0 0-174 0 0,0 0-91 0 0,0 0-76 0 0,0 0-82 0 0,0 0-70 0 0,36-1-133 0 0,114-1-119 0 0,74 0-670 0 0,-179-6-1401 0 0,-27 2-2216 0 0,-7 3-545 0 0,0-1-7469 0 0</inkml:trace>
  <inkml:trace contextRef="#ctx0" brushRef="#br0" timeOffset="1970.917">1361 2327 10554 0 0,'0'0'2098'0'0,"0"0"-103"0"0,0 0-61 0 0,0 0 10 0 0,0 0-97 0 0,0 0-270 0 0,0 0-362 0 0,0 0-327 0 0,0 0-212 0 0,0 0-124 0 0,0 0-48 0 0,0 0-38 0 0,0 0-52 0 0,2-3 2 0 0,4-8-80 0 0,-4 18 34 0 0,-6 31 280 0 0,2-20-461 0 0,-13 193 766 0 0,4-44-691 0 0,-31 157-264 0 0,12-103-1665 0 0,45-222-1705 0 0,11-42-2793 0 0,-15 11-1789 0 0,-10 29 6215 0 0,2-10-7220 0 0</inkml:trace>
  <inkml:trace contextRef="#ctx0" brushRef="#br0" timeOffset="2383.707">1647 2165 16948 0 0,'0'0'1123'0'0,"0"0"-217"0"0,0 0-27 0 0,0 0 169 0 0,0 0 143 0 0,0 0-29 0 0,0 0-183 0 0,-10 37-198 0 0,-29 113-166 0 0,22-38 371 0 0,18-87-784 0 0,20 189 764 0 0,-10-165-933 0 0,33 218 130 0 0,-47-175-180 0 0,-22-102 621 0 0,-24-164-57 0 0,39 146-504 0 0,-2 0 1 0 0,0 1-1 0 0,-2 1 0 0 0,-1 0 1 0 0,-10-12-44 0 0,22 33 4 0 0,-1-1 0 0 0,-1 1 0 0 0,1 0 0 0 0,0 0 0 0 0,-1 0 1 0 0,0 1-1 0 0,0-1 0 0 0,-1 1 0 0 0,1 0 0 0 0,-1 1 0 0 0,0-1 0 0 0,0 1 0 0 0,0 1 0 0 0,0-1 0 0 0,-1 1 1 0 0,1 0-1 0 0,-1 0 0 0 0,1 1 0 0 0,-1 0 0 0 0,0 0 0 0 0,1 0 0 0 0,-1 1 0 0 0,0 0 0 0 0,0 0 0 0 0,1 1 1 0 0,-1 0-1 0 0,-3 1-4 0 0,2 1-74 0 0,1 0 0 0 0,0 0 0 0 0,0 1 0 0 0,0 0 0 0 0,0 1 0 0 0,1-1 0 0 0,0 1 1 0 0,0 0-1 0 0,0 1 0 0 0,0-1 0 0 0,1 1 0 0 0,0 0 0 0 0,0 1 0 0 0,1-1 0 0 0,0 1 0 0 0,0 0 0 0 0,0 0 1 0 0,1 0-1 0 0,0 2 74 0 0,-18 53-7740 0 0,19-49-4086 0 0</inkml:trace>
  <inkml:trace contextRef="#ctx0" brushRef="#br0" timeOffset="2918.615">2151 2795 14147 0 0,'0'0'2281'0'0,"0"0"-577"0"0,0 0-254 0 0,0 0-1 0 0,0 0-33 0 0,0 0-133 0 0,0 0-242 0 0,0 0-269 0 0,0 0-161 0 0,0 0-115 0 0,0 0-79 0 0,0 0-59 0 0,0 0-38 0 0,-12-12-39 0 0,-37-36-50 0 0,49 47-224 0 0,-1 0 1 0 0,1 1 0 0 0,-1-1 0 0 0,0 1-1 0 0,1-1 1 0 0,-1 1 0 0 0,0-1 0 0 0,0 1-1 0 0,1-1 1 0 0,-1 1 0 0 0,0-1 0 0 0,0 1-1 0 0,0 0 1 0 0,1 0 0 0 0,-1-1-1 0 0,0 1 1 0 0,0 0 0 0 0,0 0 0 0 0,0 0-1 0 0,0 0 1 0 0,0 0 0 0 0,0 0 0 0 0,1 0-1 0 0,-1 0 1 0 0,0 0 0 0 0,0 1 0 0 0,0-1-1 0 0,0 0 1 0 0,0 0 0 0 0,1 1-1 0 0,-1-1 1 0 0,0 1 0 0 0,0-1 0 0 0,0 1-1 0 0,1-1 1 0 0,-1 1 0 0 0,0-1 0 0 0,1 1-1 0 0,-1-1 1 0 0,1 1 0 0 0,-1 0 0 0 0,0 0-1 0 0,1 0-7 0 0,-4 2 40 0 0,-14 15 9 0 0,0 0 1 0 0,1 1-1 0 0,1 1 1 0 0,1 1-1 0 0,0 0 1 0 0,2 0-1 0 0,1 2 1 0 0,0 0-1 0 0,2 0 1 0 0,-7 24-50 0 0,12-29-4 0 0,0 1 0 0 0,2 0 1 0 0,1 0-1 0 0,0 1 0 0 0,1-1 1 0 0,1 0-1 0 0,1 1 4 0 0,0-14-2 0 0,-1-1-1 0 0,1 1 0 0 0,0 0 1 0 0,1-1-1 0 0,-1 0 1 0 0,1 1-1 0 0,0-1 1 0 0,1 0-1 0 0,-1 0 0 0 0,1 0 1 0 0,0 0-1 0 0,0 0 1 0 0,0-1-1 0 0,1 0 0 0 0,0 1 1 0 0,0-1-1 0 0,0 0 1 0 0,0-1-1 0 0,0 1 1 0 0,1-1-1 0 0,0 0 0 0 0,-1 0 1 0 0,1 0-1 0 0,0-1 1 0 0,1 0-1 0 0,-1 0 0 0 0,0 0 1 0 0,2 0 2 0 0,2 1 8 0 0,0-1 1 0 0,0 0-1 0 0,0 0 0 0 0,1-1 1 0 0,-1 0-1 0 0,0-1 0 0 0,1 0 1 0 0,-1-1-1 0 0,0 0 0 0 0,1 0 1 0 0,-1-1-1 0 0,0 0 0 0 0,0 0 1 0 0,0-1-1 0 0,-1 0 1 0 0,7-4-9 0 0,-10 5 29 0 0,0 0 0 0 0,0-1 1 0 0,0 1-1 0 0,0-1 0 0 0,-1 0 1 0 0,1-1-1 0 0,-1 1 0 0 0,0-1 1 0 0,0 0-1 0 0,0 0 0 0 0,0 0 1 0 0,-1-1-1 0 0,0 1 0 0 0,0-1 1 0 0,0 0-1 0 0,0 1 0 0 0,-1-1 1 0 0,0-1-1 0 0,0 1 0 0 0,0 0 1 0 0,0 0-1 0 0,-1-1 0 0 0,0 1 1 0 0,0-1-1 0 0,-1 1 0 0 0,1-1 1 0 0,-1 0-1 0 0,0 1 0 0 0,-1-1-29 0 0,-2 2 10 0 0,0 0-1 0 0,0 0 1 0 0,-1 0-1 0 0,0 0 0 0 0,0 0 1 0 0,0 1-1 0 0,0-1 1 0 0,0 1-1 0 0,-1 0 0 0 0,1 1 1 0 0,-1-1-1 0 0,0 1 1 0 0,0 0-1 0 0,0 0 0 0 0,0 0 1 0 0,0 1-1 0 0,0 0 1 0 0,0 0-1 0 0,-1 0 0 0 0,-4 0-9 0 0,3 0-13 0 0,-1 1 0 0 0,1-1-1 0 0,0 1 1 0 0,0 1-1 0 0,0 0 1 0 0,0 0-1 0 0,0 0 1 0 0,0 0 0 0 0,0 1-1 0 0,1 1 1 0 0,-1-1-1 0 0,0 1 1 0 0,1 0-1 0 0,-3 2 14 0 0,9-5-2 0 0,1 0-1 0 0,-1 1 0 0 0,0-1 0 0 0,1 0 0 0 0,-1 1 1 0 0,0-1-1 0 0,1 1 0 0 0,-1-1 0 0 0,0 0 0 0 0,0 1 1 0 0,1-1-1 0 0,-1 1 0 0 0,0-1 0 0 0,0 1 0 0 0,0-1 0 0 0,0 0 1 0 0,0 1-1 0 0,0-1 0 0 0,1 1 0 0 0,-1-1 0 0 0,0 1 1 0 0,0-1-1 0 0,0 1 0 0 0,0-1 0 0 0,-1 1 0 0 0,1-1 1 0 0,0 1-1 0 0,0-1 0 0 0,0 1 0 0 0,0-1 0 0 0,0 0 1 0 0,-1 1-1 0 0,1-1 0 0 0,0 1 0 0 0,0-1 0 0 0,-1 1 0 0 0,1-1 1 0 0,0 0-1 0 0,0 1 0 0 0,-1-1 0 0 0,1 0 0 0 0,-1 1 1 0 0,1-1-1 0 0,0 0 0 0 0,-1 0 0 0 0,1 1 0 0 0,-1-1 3 0 0,132-12 20 0 0,-105 7-866 0 0,101-23 1177 0 0,-84 17-4678 0 0,-1 1-5528 0 0,-29 6-2797 0 0</inkml:trace>
  <inkml:trace contextRef="#ctx0" brushRef="#br0" timeOffset="4033.733">1140 2040 5817 0 0,'0'0'1801'0'0,"0"0"24"0"0,0 0 138 0 0,0 0 179 0 0,0 0 49 0 0,0 0-144 0 0,0 0-319 0 0,0 0-378 0 0,0 0-320 0 0,0 0-263 0 0,0 0-159 0 0,0 0-89 0 0,0 0-34 0 0,-6-2-50 0 0,-16-7 821 0 0,150-12 1249 0 0,-38 7-1782 0 0,1 5-1 0 0,86 2-722 0 0,-148 7 44 0 0,25 0 910 0 0,-80-26-729 0 0,-173-162-353 0 0,200 188 32 0 0,-1 0 0 0 0,0 0-1 0 0,1 0 1 0 0,-1-1 0 0 0,0 1 0 0 0,1 0-1 0 0,-1 0 1 0 0,0 0 0 0 0,0-1 0 0 0,1 1-1 0 0,-1 0 1 0 0,0 0 0 0 0,0-1 0 0 0,1 1-1 0 0,-1 0 1 0 0,0-1 0 0 0,0 1-1 0 0,0 0 1 0 0,0-1 0 0 0,1 1 0 0 0,-1 0-1 0 0,0-1 1 0 0,0 1 0 0 0,0 0 0 0 0,0-1-1 0 0,0 1 1 0 0,0 0 0 0 0,0-1 0 0 0,0 1-1 0 0,0 0 1 0 0,0-1 0 0 0,0 1-1 0 0,0 0 1 0 0,0-1 0 0 0,0 1 0 0 0,0-1-1 0 0,-1 1 1 0 0,1 0 0 0 0,0-1 0 0 0,0 1-1 0 0,0 0 1 0 0,0 0 0 0 0,-1-1 0 0 0,1 1 96 0 0,33 13-11204 0 0,-23-6-1477 0 0</inkml:trace>
  <inkml:trace contextRef="#ctx0" brushRef="#br0" timeOffset="4552.615">2490 2430 2032 0 0,'0'0'2536'0'0,"0"0"-195"0"0,0 0 105 0 0,0 0 96 0 0,0 0-55 0 0,0 0-207 0 0,0 0-340 0 0,0 0-370 0 0,0 0-322 0 0,0 0-237 0 0,0 0-164 0 0,0 0-91 0 0,8-3 3139 0 0,140 6-1481 0 0,248-17-2291 0 0,-403 11-4838 0 0,3 2-2557 0 0,2 1-5128 0 0</inkml:trace>
  <inkml:trace contextRef="#ctx0" brushRef="#br0" timeOffset="4973.861">2561 2662 10370 0 0,'0'0'2330'0'0,"0"0"-456"0"0,0 0-167 0 0,0 0-43 0 0,0 0-115 0 0,0 0-236 0 0,0 0-343 0 0,0 0-324 0 0,0 0-144 0 0,0 0-27 0 0,0 0-19 0 0,0 0 4 0 0,0 0-3 0 0,4 16 1913 0 0,19-11-1968 0 0,-1-2 1 0 0,1 0-1 0 0,0-1 0 0 0,0-1 1 0 0,1-2-1 0 0,-1 0 0 0 0,0-1 0 0 0,-1-1 1 0 0,1-1-1 0 0,21-7-402 0 0,85-11 523 0 0,-20 15-183 0 0,-85 7-3812 0 0,-1-1-3771 0 0,-21 1-5469 0 0</inkml:trace>
  <inkml:trace contextRef="#ctx0" brushRef="#br0" timeOffset="7200.1">3957 2059 1904 0 0,'0'0'2301'0'0,"0"0"-643"0"0,0 0-189 0 0,0 0 202 0 0,0 0 252 0 0,0 0 50 0 0,0 0-261 0 0,0 0-432 0 0,0 0-375 0 0,0 0-245 0 0,0 0-124 0 0,2 0-41 0 0,8 0-31 0 0,-7 0-32 0 0,-3 0-37 0 0,33 0 3737 0 0,-150 18 925 0 0,-56 50-5345 0 0,137-51 743 0 0,-126 67 128 0 0,161-83-578 0 0,0-1-1 0 0,1 1 1 0 0,-1-1 0 0 0,0 1 0 0 0,0 0-1 0 0,1-1 1 0 0,-1 1 0 0 0,0 0 0 0 0,1 0-1 0 0,-1-1 1 0 0,0 1 0 0 0,1 0 0 0 0,-1 0-1 0 0,1 0 1 0 0,0 0 0 0 0,-1-1 0 0 0,1 1-1 0 0,0 0 1 0 0,-1 0 0 0 0,1 0-1 0 0,0 0 1 0 0,0 0 0 0 0,0 0 0 0 0,0 0-1 0 0,0 0 1 0 0,0 0 0 0 0,0 0 0 0 0,0 0-1 0 0,0 0 1 0 0,0 0 0 0 0,1 0 0 0 0,-1 0-1 0 0,0 0 1 0 0,1 0 0 0 0,-1 0 0 0 0,0-1-1 0 0,1 1 1 0 0,-1 0 0 0 0,1 0-1 0 0,0 0 1 0 0,-1-1 0 0 0,1 1 0 0 0,0 0-1 0 0,-1 0 1 0 0,1-1 0 0 0,0 1 0 0 0,0-1-1 0 0,0 1 1 0 0,-1-1 0 0 0,1 1 0 0 0,0-1-1 0 0,0 1 1 0 0,1-1-5 0 0,49 28 126 0 0,-22-22-24 0 0,1-1-1 0 0,0-1 0 0 0,0-2 0 0 0,0-1 1 0 0,25-2-102 0 0,89 6 152 0 0,-137-5-139 0 0,19 11 148 0 0,-65 19 151 0 0,-132 83-179 0 0,-61 35 2 0 0,221-141-127 0 0,-1 1-11 0 0,-1-1 0 0 0,2 2 0 0 0,-1-1 0 0 0,1 2 1 0 0,0 0-1 0 0,1 0 0 0 0,0 1 0 0 0,1 0 1 0 0,0 0-1 0 0,0 2 3 0 0,8-12-1 0 0,1 0 0 0 0,0 0 0 0 0,-1 0 0 0 0,1 0 0 0 0,0 0 0 0 0,-1 0-1 0 0,1 1 1 0 0,0-1 0 0 0,0 0 0 0 0,0 0 0 0 0,0 0 0 0 0,0 0 0 0 0,0 0 0 0 0,1 0 0 0 0,-1 0 0 0 0,0 0 0 0 0,0 0 0 0 0,1 0 0 0 0,-1 0 0 0 0,1 1 0 0 0,-1-2 0 0 0,1 1 0 0 0,-1 0 0 0 0,1 0 0 0 0,0 0 0 0 0,-1 0 0 0 0,1 0 0 0 0,0 0 0 0 0,0-1 0 0 0,0 1 0 0 0,-1 0 0 0 0,1-1 0 0 0,0 1-1 0 0,0 0 1 0 0,0-1 0 0 0,0 1 0 0 0,0-1 0 0 0,0 0 0 0 0,0 1 0 0 0,0-1 0 0 0,0 0 0 0 0,1 0 0 0 0,-1 1 1 0 0,52 9 69 0 0,234-10 269 0 0,-31-21-89 0 0,-219 17-187 0 0,-37 4-54 0 0,0 0-24 0 0,0-2-1342 0 0,0-1 4132 0 0,0 2-5818 0 0,0 0-2179 0 0,0 0-3468 0 0,0 1-4166 0 0</inkml:trace>
  <inkml:trace contextRef="#ctx0" brushRef="#br0" timeOffset="7568.113">3607 3307 15835 0 0,'0'0'1393'0'0,"0"0"-485"0"0,0 0-92 0 0,0 0 198 0 0,0 0 146 0 0,0 0-8 0 0,0 0-209 0 0,0 0-295 0 0,0 0-181 0 0,0 0-16 0 0,0 0 22 0 0,0 0 10 0 0,0 0 22 0 0,-1 8-61 0 0,-16 79 1217 0 0,16-100-5529 0 0,2 1-4252 0 0,-1 4-4204 0 0</inkml:trace>
  <inkml:trace contextRef="#ctx0" brushRef="#br0" timeOffset="8000.518">3662 3020 10946 0 0,'0'0'2267'0'0,"0"0"-489"0"0,0 0-193 0 0,0 0-22 0 0,0 0-100 0 0,0 0-195 0 0,0 0-227 0 0,0 0-216 0 0,0 0-175 0 0,0 0-119 0 0,0 0-95 0 0,0 0-62 0 0,-9 4-16 0 0,-26 13-27 0 0,55-23 1510 0 0,-11 3-1771 0 0,-23 9 909 0 0,-26 12-464 0 0,39-18-470 0 0,1 0 14 0 0,0 0-6 0 0,0 0-17 0 0,0 0-10 0 0,0 0-32 0 0,0 0-30 0 0,19-11-1091 0 0,11-5-3389 0 0,-20 11-2221 0 0,-1 1-6160 0 0</inkml:trace>
  <inkml:trace contextRef="#ctx0" brushRef="#br0" timeOffset="8627.166">4533 2364 10346 0 0,'0'0'1946'0'0,"0"0"-343"0"0,0 0-65 0 0,0 0 21 0 0,0 0-39 0 0,0 0-161 0 0,0 0-255 0 0,0 0-260 0 0,0 0-192 0 0,0 0-98 0 0,0 0-78 0 0,0 0-76 0 0,0 0-21 0 0,-4 30-31 0 0,-10 95-39 0 0,5 69 846 0 0,7-102 1151 0 0,-2-112-2256 0 0,2-1 1 0 0,1 0-1 0 0,0 0 0 0 0,1 0 0 0 0,2 0 1 0 0,0 0-1 0 0,1 1 0 0 0,1-1 1 0 0,1 1-1 0 0,3-8-50 0 0,1-7 20 0 0,1 0 1 0 0,1 0-1 0 0,2 1 0 0 0,2 0 1 0 0,1 1-1 0 0,1 1 1 0 0,2 0-1 0 0,1 2 0 0 0,2 0 1 0 0,18-19-21 0 0,28 6 47 0 0,-67 42-49 0 0,0 1 1 0 0,-1 0 0 0 0,1-1-1 0 0,0 1 1 0 0,-1 0 0 0 0,1 0-1 0 0,0 0 1 0 0,-1-1 0 0 0,1 1-1 0 0,0 0 1 0 0,0 0-1 0 0,-1 0 1 0 0,1 0 0 0 0,0 0-1 0 0,-1 1 1 0 0,1-1 0 0 0,0 0-1 0 0,-1 0 1 0 0,1 0 0 0 0,0 1-1 0 0,-1-1 1 0 0,1 0 0 0 0,0 0-1 0 0,-1 1 1 0 0,1-1 0 0 0,0 1-1 0 0,-1-1 1 0 0,1 1 0 0 0,-1-1-1 0 0,1 1 1 0 0,-1-1 0 0 0,1 1-1 0 0,-1-1 1 0 0,0 1 0 0 0,1-1-1 0 0,-1 1 1 0 0,0 0 0 0 0,1-1-1 0 0,-1 1 1 0 0,0 0 0 0 0,0-1-1 0 0,1 1 1 0 0,-1 0 0 0 0,0 0 1 0 0,4 7 11 0 0,17 108 5 0 0,-18-102-688 0 0,9 46 303 0 0,-9-41-3366 0 0,0 0-4129 0 0,-2-14-4831 0 0</inkml:trace>
  <inkml:trace contextRef="#ctx0" brushRef="#br0" timeOffset="8992.864">4923 2913 16171 0 0,'0'0'1539'0'0,"0"0"-498"0"0,0 0-92 0 0,0 0 119 0 0,0 0 102 0 0,0 0-36 0 0,0 0-234 0 0,0 0-268 0 0,0 0-176 0 0,0 0-139 0 0,0 0-81 0 0,0 0-51 0 0,-2 17-43 0 0,-16 91 156 0 0,14-79-165 0 0,3-48-5298 0 0,1 10-220 0 0,0 4-6211 0 0</inkml:trace>
  <inkml:trace contextRef="#ctx0" brushRef="#br0" timeOffset="9338.185">5142 2552 10714 0 0,'0'0'1677'0'0,"0"0"-290"0"0,0 0 2 0 0,0 0 94 0 0,0 0-13 0 0,0 0-165 0 0,0 0-284 0 0,0 0-302 0 0,0 0-202 0 0,0 0-125 0 0,0 0-95 0 0,0 0-35 0 0,0 0-61 0 0,-13 12-58 0 0,-55 50 93 0 0,86-67-12 0 0,13-23 172 0 0,-59 42 938 0 0,-11 19-1154 0 0,39-33-195 0 0,0 0-41 0 0,42-3-5761 0 0,-35-4-1049 0 0,-1 3-4951 0 0</inkml:trace>
  <inkml:trace contextRef="#ctx0" brushRef="#br0" timeOffset="9604.911">5367 1959 8578 0 0,'0'0'3206'0'0,"0"0"-836"0"0,0 0-314 0 0,0 0-85 0 0,0 0-142 0 0,0 0-274 0 0,0 0-430 0 0,0 0-382 0 0,0 0-216 0 0,0 0-52 0 0,0 0 11 0 0,0 0-18 0 0,-13 17-53 0 0,-57 83 165 0 0,26 8 28 0 0,42-99-3645 0 0,2 4-7910 0 0,2-13-1037 0 0</inkml:trace>
  <inkml:trace contextRef="#ctx0" brushRef="#br0" timeOffset="10456.83">4426 2081 160 0 0,'0'0'2846'0'0,"0"0"-574"0"0,0 0-84 0 0,0 0 52 0 0,0 0 23 0 0,0 0-121 0 0,0 0-304 0 0,0 0-311 0 0,0 0-348 0 0,0 0-274 0 0,0 0-173 0 0,0 0-109 0 0,0 0-88 0 0,3-8 1189 0 0,262-6 2471 0 0,-105-8-3846 0 0,-96 14 1121 0 0,-154-33-1286 0 0,33 1-143 0 0,57 31-2196 0 0,12 7-4959 0 0,-10 2-3228 0 0</inkml:trace>
  <inkml:trace contextRef="#ctx0" brushRef="#br0" timeOffset="11343.824">4577 1617 0 0 0,'0'0'551'0'0,"0"0"752"0"0,0 0 165 0 0,0 0 88 0 0,0 0 117 0 0,0 0-70 0 0,0 0-158 0 0,0 0-243 0 0,0 0-255 0 0,0 0-107 0 0,0 0-10 0 0,0 0-14 0 0,0 0-48 0 0,-7 5-65 0 0,-21 19-98 0 0,26-22-477 0 0,1 0 1 0 0,-1 0-1 0 0,1 0 0 0 0,0 0 1 0 0,0 0-1 0 0,0 0 0 0 0,0 0 0 0 0,0 1 1 0 0,0-1-1 0 0,1 1 0 0 0,-1-1 0 0 0,1 0 1 0 0,-1 1-1 0 0,1-1 0 0 0,0 1 1 0 0,0-1-1 0 0,0 1 0 0 0,1-1 0 0 0,-1 0 1 0 0,0 1-1 0 0,1 0-128 0 0,0 9 694 0 0,0-10-558 0 0,0 0 1 0 0,0-1 0 0 0,0 1 0 0 0,1 0 0 0 0,-1-1 0 0 0,0 1 0 0 0,1-1-1 0 0,-1 1 1 0 0,1-1 0 0 0,-1 0 0 0 0,1 1 0 0 0,0-1 0 0 0,-1 0 0 0 0,1 0-1 0 0,0 0 1 0 0,0 0 0 0 0,0-1 0 0 0,0 1 0 0 0,0 0 0 0 0,0-1 0 0 0,0 1-1 0 0,0-1 1 0 0,0 0 0 0 0,0 0 0 0 0,0 0 0 0 0,0 0 0 0 0,0 0-1 0 0,0 0 1 0 0,0 0 0 0 0,0-1 0 0 0,0 1 0 0 0,0-1 0 0 0,0 1 0 0 0,0-1-1 0 0,0 0 1 0 0,0 0 0 0 0,0 0 0 0 0,0 0 0 0 0,-1 0 0 0 0,1 0 0 0 0,0-1-1 0 0,0 0-136 0 0,1-1 77 0 0,-1-1-1 0 0,0 1 0 0 0,0 0 0 0 0,0-1 1 0 0,-1 0-1 0 0,1 1 0 0 0,-1-1 0 0 0,0 0 0 0 0,0 0 1 0 0,0 0-1 0 0,0 0 0 0 0,-1 0 0 0 0,1 0 1 0 0,-1 0-1 0 0,0 0 0 0 0,0 0 0 0 0,-1 0 1 0 0,1 0-1 0 0,-1 0-76 0 0,0 3-3 0 0,0 0 0 0 0,-1-1-1 0 0,1 1 1 0 0,0 0 0 0 0,0 1 0 0 0,-1-1 0 0 0,1 0 0 0 0,-1 0 0 0 0,1 0 0 0 0,-1 1 0 0 0,1-1 0 0 0,-1 1-1 0 0,1-1 1 0 0,-1 1 0 0 0,1 0 0 0 0,-1 0 0 0 0,0-1 0 0 0,1 1 0 0 0,-1 0 0 0 0,1 0 0 0 0,-1 1 0 0 0,0-1-1 0 0,1 0 1 0 0,-1 0 0 0 0,1 1 0 0 0,-1-1 0 0 0,1 1 0 0 0,-1-1 0 0 0,1 1 0 0 0,-1 0 0 0 0,1 0 0 0 0,0 0-1 0 0,-1-1 1 0 0,1 2 3 0 0,-3 1 9 0 0,3-2-9 0 0,-1 0-1 0 0,1 0 1 0 0,-1 0 0 0 0,1 0-1 0 0,0 0 1 0 0,-1 1 0 0 0,1-1-1 0 0,0 0 1 0 0,0 1 0 0 0,0-1-1 0 0,0 1 1 0 0,0-1 0 0 0,0 1-1 0 0,0-1 1 0 0,0 1 0 0 0,1 0 0 0 0,-1-1-1 0 0,0 1 1 0 0,1 0 0 0 0,0-1-1 0 0,-1 1 1 0 0,1 0 0 0 0,0 0-1 0 0,0 0 1 0 0,0-1 0 0 0,0 1-1 0 0,0 0 1 0 0,1 0 0 0 0,-1-1-1 0 0,0 1 1 0 0,1 0 0 0 0,-1 0-1 0 0,1-1 1 0 0,0 1 0 0 0,-1-1-1 0 0,1 1 1 0 0,0 0 0 0 0,0-1-1 0 0,1 1 1 0 0,0-2 61 0 0,0-1 1 0 0,1 1-1 0 0,-1-1 0 0 0,0 1 0 0 0,1-1 0 0 0,-1 0 0 0 0,0 0 0 0 0,0 0 0 0 0,0-1 0 0 0,0 1 0 0 0,0 0 0 0 0,0-1 0 0 0,0 1 0 0 0,0-1 0 0 0,-1 0 1 0 0,1 1-1 0 0,0-1 0 0 0,-1 0 0 0 0,0 0 0 0 0,1 0 0 0 0,-1 0 0 0 0,0 0 0 0 0,0-1 0 0 0,0 1 0 0 0,0 0 0 0 0,0 0 0 0 0,-1-1 0 0 0,1 1 0 0 0,-1-1-61 0 0,1 2 4 0 0,-1 1 0 0 0,1-1 0 0 0,-1 0 0 0 0,1 1 0 0 0,-1-1-1 0 0,0 0 1 0 0,1 0 0 0 0,-1 1 0 0 0,0-1 0 0 0,0 0 0 0 0,1 0-1 0 0,-1 0 1 0 0,0 1 0 0 0,0-1 0 0 0,0 0 0 0 0,0 0 0 0 0,0 0-1 0 0,0 0 1 0 0,0 1 0 0 0,0-1 0 0 0,0 0 0 0 0,-1 0 0 0 0,1 0-1 0 0,0 1 1 0 0,0-1 0 0 0,-1 0 0 0 0,1 0 0 0 0,-1 1 0 0 0,1-1-1 0 0,0 0 1 0 0,-1 1 0 0 0,1-1 0 0 0,-1 0 0 0 0,0 1 0 0 0,1-1-1 0 0,-1 1 1 0 0,1-1 0 0 0,-1 1 0 0 0,0-1 0 0 0,0 1 0 0 0,1-1-1 0 0,-1 1 1 0 0,0 0 0 0 0,0-1 0 0 0,1 1 0 0 0,-1 0 0 0 0,0 0-1 0 0,0 0 1 0 0,0-1 0 0 0,1 1 0 0 0,-1 0 0 0 0,0 0 0 0 0,0 0-1 0 0,0 0 1 0 0,0 0 0 0 0,1 1 0 0 0,-1-1 0 0 0,0 0 0 0 0,0 0-1 0 0,0 0 1 0 0,1 1 0 0 0,-1-1 0 0 0,0 1-4 0 0,0-1-4 0 0,-1 0 0 0 0,1 1 0 0 0,-1-1 0 0 0,1 0 0 0 0,-1 1 0 0 0,1 0 0 0 0,-1-1 0 0 0,1 1 0 0 0,0 0-1 0 0,-1 0 1 0 0,1 0 0 0 0,0 0 0 0 0,0 0 0 0 0,0 0 0 0 0,0 0 0 0 0,0 0 0 0 0,0 1 0 0 0,0-1 0 0 0,0 0 0 0 0,0 0 0 0 0,1 1 0 0 0,-1-1 0 0 0,0 1 0 0 0,1-1 0 0 0,-1 1 0 0 0,1-1 0 0 0,0 1 0 0 0,-1-1 0 0 0,1 1 0 0 0,0-1 0 0 0,0 1 0 0 0,0-1 0 0 0,0 1 0 0 0,0-1 0 0 0,0 1 0 0 0,0-1 0 0 0,1 1-1 0 0,-1-1 1 0 0,1 2 4 0 0,42 16-730 0 0,-7-14-1432 0 0,-24-4-1247 0 0,1 1-4040 0 0,-2 1-5288 0 0</inkml:trace>
  <inkml:trace contextRef="#ctx0" brushRef="#br0" timeOffset="12116.849">5927 2438 464 0 0,'0'0'2377'0'0,"0"0"-105"0"0,0 0 71 0 0,0 0 36 0 0,0 0-86 0 0,0 0-209 0 0,0 0-299 0 0,0 0-285 0 0,0 0-248 0 0,0 0-183 0 0,0 0-121 0 0,0 0-93 0 0,0 0-89 0 0,-6-3-61 0 0,3 2-665 0 0,1 0 34 0 0,1 0 0 0 0,-1 1 1 0 0,0-1-1 0 0,1 0 0 0 0,-1 1 0 0 0,0-1 1 0 0,1 1-1 0 0,-1-1 0 0 0,0 1 0 0 0,0 0 1 0 0,0 0-1 0 0,1 0 0 0 0,-1 0 0 0 0,0 0 1 0 0,0 0-1 0 0,1 0 0 0 0,-1 1 0 0 0,0-1 1 0 0,0 1-1 0 0,1-1 0 0 0,-1 1 0 0 0,0 0 1 0 0,1-1-1 0 0,-1 1 0 0 0,1 0 0 0 0,-1 0 0 0 0,1 0 1 0 0,-1 1-75 0 0,-12 12 297 0 0,2 0 0 0 0,0 1 0 0 0,1 0 0 0 0,0 1 0 0 0,2 1 0 0 0,0-1 0 0 0,-1 3-297 0 0,-27 47 272 0 0,8-18-177 0 0,18-28-83 0 0,-1 0-1 0 0,-1-1 0 0 0,-1 0 0 0 0,0-1 0 0 0,-1 0 1 0 0,-6 3-12 0 0,14-12-69 0 0,-8 1-2711 0 0,14-31-10191 0 0,1 20 11267 0 0,0-3-8497 0 0</inkml:trace>
  <inkml:trace contextRef="#ctx0" brushRef="#br0" timeOffset="12400.302">5573 2305 8346 0 0,'0'0'2811'0'0,"0"0"-272"0"0,0 0-328 0 0,0 0-262 0 0,0 0-287 0 0,0 0-397 0 0,0 0-399 0 0,0 0-288 0 0,0 0-80 0 0,0 0 34 0 0,0 0 69 0 0,0 0 54 0 0,0 0-40 0 0,1 14-42 0 0,4 43-46 0 0,-4-51-406 0 0,1 1 0 0 0,0-1 0 0 0,0 0 0 0 0,0 1 0 0 0,1-1 0 0 0,0 0 0 0 0,0-1 0 0 0,1 1 0 0 0,-1-1 0 0 0,1 1 0 0 0,0-1 0 0 0,1 0 1 0 0,-1 0-1 0 0,4 1-121 0 0,8 12 272 0 0,101 130 553 0 0,-39-41-1458 0 0,-54-84-1109 0 0,-4-14-7107 0 0,-18-8 6994 0 0,2-1-10141 0 0</inkml:trace>
  <inkml:trace contextRef="#ctx0" brushRef="#br0" timeOffset="13099.013">6070 2824 6737 0 0,'0'0'2858'0'0,"0"0"-641"0"0,0 0-190 0 0,0 0-33 0 0,0 0-97 0 0,0 0-259 0 0,0 0-295 0 0,0 0-241 0 0,0 0-219 0 0,0 0-139 0 0,0 0-86 0 0,0 0-68 0 0,0 0-79 0 0,0-11-79 0 0,7-87 553 0 0,1 64-792 0 0,1 0 0 0 0,2 1 0 0 0,1 0 1 0 0,2 1-1 0 0,1 0 0 0 0,1 2 0 0 0,2-1 0 0 0,3-1-193 0 0,39-39 160 0 0,-60 71-160 0 0,1-1 1 0 0,-1 1-1 0 0,1-1 0 0 0,0 1 1 0 0,-1 0-1 0 0,1-1 1 0 0,-1 1-1 0 0,1 0 0 0 0,0-1 1 0 0,-1 1-1 0 0,1 0 1 0 0,0 0-1 0 0,0 0 0 0 0,-1 0 1 0 0,1 0-1 0 0,0 0 1 0 0,-1 0-1 0 0,1 0 1 0 0,0 0-1 0 0,0 0 0 0 0,-1 0 1 0 0,1 0-1 0 0,0 0 1 0 0,-1 0-1 0 0,1 1 0 0 0,0-1 1 0 0,-1 0-1 0 0,1 1 1 0 0,0-1-1 0 0,-1 0 0 0 0,1 1 1 0 0,-1-1-1 0 0,1 1 1 0 0,-1-1-1 0 0,1 1 1 0 0,-1-1-1 0 0,1 1 0 0 0,-1-1 1 0 0,1 1-1 0 0,-1-1 1 0 0,0 1-1 0 0,1 0 0 0 0,-1-1 1 0 0,0 1-1 0 0,1 0 1 0 0,-1-1-1 0 0,0 1 1 0 0,0 0-1 0 0,0-1 0 0 0,0 1 1 0 0,0 0-1 0 0,1 0 1 0 0,-1-1-1 0 0,0 1 0 0 0,-1 0 1 0 0,1-1-1 0 0,0 1 1 0 0,0 0-1 0 0,0 0 0 0 0,0-1 1 0 0,-1 1-1 0 0,1 0 1 0 0,0-1-1 0 0,0 1 1 0 0,-1 0-2 0 0,4 11 13 0 0,14 150 162 0 0,8-70-132 0 0,-23-92-33 0 0,-1 1 0 0 0,0-1 0 0 0,1 1 0 0 0,-1-1-1 0 0,0 0 1 0 0,1 0 0 0 0,-1 1 0 0 0,0-1-1 0 0,1 0 1 0 0,-1 0 0 0 0,1 0 0 0 0,-1-1-1 0 0,0 1 1 0 0,1 0 0 0 0,-1 0 0 0 0,0-1 0 0 0,1 1-1 0 0,-1-1 1 0 0,0 1 0 0 0,1-1 0 0 0,-1 0-1 0 0,0 1 1 0 0,0-1 0 0 0,0 0 0 0 0,0 0 0 0 0,0 0-1 0 0,0 0 1 0 0,0 0 0 0 0,0 0 0 0 0,0 0-1 0 0,0 0 1 0 0,0 0 0 0 0,0 0 0 0 0,-1-1-1 0 0,1 1 1 0 0,-1 0 0 0 0,1 0 0 0 0,-1-1 0 0 0,1 1-1 0 0,-1 0 1 0 0,1-2-9 0 0,2-2 26 0 0,180-262 237 0 0,-125 183-231 0 0,-53 78 132 0 0,-7 15-83 0 0,-11 29-41 0 0,6-19-3 0 0,-2 10 28 0 0,2-1-1 0 0,1 1 1 0 0,1 1-1 0 0,2-1 1 0 0,1 0-1 0 0,1 15-64 0 0,1-23-14 0 0,-1-10-22 0 0,0-1 0 0 0,1 1 0 0 0,0 0 1 0 0,0 0-1 0 0,2 0 0 0 0,-1-1 0 0 0,1 1 0 0 0,1 0 0 0 0,0-1 0 0 0,0 0 0 0 0,1 1 0 0 0,1-2 0 0 0,-1 1 0 0 0,2 0 0 0 0,2 3 36 0 0,10-2-2533 0 0,-14-10-1649 0 0,1-1-3502 0 0,-1 0-4896 0 0</inkml:trace>
  <inkml:trace contextRef="#ctx0" brushRef="#br0" timeOffset="13904.939">6913 2721 0 0 0,'0'0'569'0'0,"0"0"1164"0"0,0 0 437 0 0,0 0 37 0 0,0 0-144 0 0,0 0-236 0 0,0 0-205 0 0,0 0-167 0 0,0 0-131 0 0,0 0-108 0 0,0 0-105 0 0,0 0-113 0 0,11 7 6032 0 0,-11-6-6828 0 0,-35 139 2222 0 0,30-104-2345 0 0,5-36-82 0 0,0 0 25 0 0,0 0 19 0 0,0 0 16 0 0,0 0-13 0 0,0 0-37 0 0,0 0-31 0 0,0 0 20 0 0,0 0-9 0 0,0 0-1 0 0,0 0 30 0 0,0 0-14 0 0,0 0 7 0 0,0 0 16 0 0,0 0-13 0 0,0 0-21 0 0,0 0 22 0 0,0 0-10 0 0,0 0-23 0 0,0 0 32 0 0,0 0-20 0 0,0 0 4 0 0,0 0 37 0 0,0 0-34 0 0,0 0-30 0 0,0 0-17 0 0,0 0-12 0 0,0 0-5 0 0,0 0-46 0 0,0-25-6186 0 0,2 11-3149 0 0,1 9-1914 0 0</inkml:trace>
  <inkml:trace contextRef="#ctx0" brushRef="#br0" timeOffset="14328.848">7004 2405 7914 0 0,'0'0'3227'0'0,"0"0"-952"0"0,0 0-364 0 0,0 0-30 0 0,0 0-85 0 0,0 0-210 0 0,0 0-245 0 0,0 0-276 0 0,0 0-247 0 0,0 0-185 0 0,0 0-132 0 0,0 0-65 0 0,0 0-37 0 0,-13 3 1124 0 0,13-3-1492 0 0,0 0-22 0 0,0 0-20 0 0,25-7 289 0 0,-25 7-216 0 0,0 0 9 0 0,0 0 46 0 0,0 0 14 0 0,-16 1 154 0 0,-35 16-119 0 0,50-17-146 0 0,1 0 6 0 0,0 0-15 0 0,0 0-34 0 0,0 0-11 0 0,0 0-49 0 0,20-4-1423 0 0,-10 1 177 0 0,0 0-3172 0 0,-2 2-5363 0 0</inkml:trace>
  <inkml:trace contextRef="#ctx0" brushRef="#br0" timeOffset="15136.25">7178 2199 0 0 0,'0'0'1707'0'0,"0"0"-19"0"0,0 0 167 0 0,0 0 201 0 0,0 0 7 0 0,0 0-199 0 0,0 0-354 0 0,0 0-338 0 0,0 0-176 0 0,0 0 26 0 0,0 0 50 0 0,0 0 22 0 0,4-1-6 0 0,37 8 2044 0 0,-35-4-2930 0 0,1 0 0 0 0,0-1-1 0 0,0 0 1 0 0,-1 0-1 0 0,1 0 1 0 0,0-1-1 0 0,0 0 1 0 0,1-1 0 0 0,-1 0-1 0 0,0 0 1 0 0,0 0-1 0 0,0-1 1 0 0,0 0-1 0 0,0 0 1 0 0,0-1 0 0 0,0 0-1 0 0,0 0 1 0 0,-1 0-1 0 0,1-1 1 0 0,-1 0-1 0 0,0-1 1 0 0,1 1 0 0 0,-1-1-1 0 0,-1 0 1 0 0,1-1-1 0 0,-1 1 1 0 0,5-6-202 0 0,-4 42 279 0 0,3 160 85 0 0,15 197-308 0 0,7-241-8 0 0,-20-164 452 0 0,1-80-402 0 0,5 1 0 0 0,4 0 0 0 0,4 2 0 0 0,24-56-98 0 0,14 2 79 0 0,-14 50-191 0 0,-58 124-5012 0 0,3-13-2568 0 0,2-3-4587 0 0</inkml:trace>
  <inkml:trace contextRef="#ctx0" brushRef="#br0" timeOffset="15469.162">7784 2747 13675 0 0,'0'0'2428'0'0,"0"0"-978"0"0,0 0-355 0 0,0 0 55 0 0,0 0 39 0 0,0 0-110 0 0,0 0-257 0 0,0 0-218 0 0,0 0-106 0 0,0 0-17 0 0,0 0-47 0 0,0 0-103 0 0,0 0-99 0 0,-1 14-56 0 0,-22 100 188 0 0,21-104-3287 0 0,8-15-7518 0 0,-1 1-1155 0 0</inkml:trace>
  <inkml:trace contextRef="#ctx0" brushRef="#br0" timeOffset="15843.82">7964 2394 7082 0 0,'0'0'4283'0'0,"0"0"-1985"0"0,0 0-683 0 0,0 0-169 0 0,0 0-203 0 0,0 0-181 0 0,0 0-264 0 0,0 0-170 0 0,0 0-89 0 0,0 0-66 0 0,0 0-57 0 0,0 0-60 0 0,-8 6-76 0 0,-25 19-70 0 0,34-25-201 0 0,-1 0 0 0 0,1 0 1 0 0,0 0-1 0 0,-1 0 0 0 0,1 0 1 0 0,-1 0-1 0 0,1 0 0 0 0,0 0 1 0 0,-1 0-1 0 0,1 0 0 0 0,-1 0 1 0 0,1 1-1 0 0,0-1 0 0 0,-1 0 1 0 0,1 0-1 0 0,-1 1 0 0 0,1-1 1 0 0,-1 0-1 0 0,1 1 0 0 0,-1-1 0 0 0,1 1 1 0 0,-1-1-1 0 0,0 1 0 0 0,1-1 1 0 0,-1 0-1 0 0,1 1 0 0 0,-1 0 1 0 0,0-1-1 0 0,1 1 0 0 0,-1-1 1 0 0,0 1-1 0 0,0-1 0 0 0,0 1 1 0 0,1 0-1 0 0,-1-1 0 0 0,0 1 1 0 0,0-1-1 0 0,0 1 0 0 0,0 0 1 0 0,0-1-1 0 0,0 1 0 0 0,0-1 0 0 0,0 1 1 0 0,0 0-1 0 0,0-1 0 0 0,-1 1 1 0 0,1-1-1 0 0,0 1 0 0 0,0 0 1 0 0,0-1-1 0 0,-1 1 0 0 0,1-1 1 0 0,0 1-1 0 0,-1-1 0 0 0,1 1 1 0 0,-1-1-1 0 0,1 1 0 0 0,0-1 1 0 0,-1 1-1 0 0,1-1 0 0 0,-1 0 0 0 0,1 1 1 0 0,-1-1-1 0 0,1 0 0 0 0,-1 1 1 0 0,1-1-1 0 0,-1 0 0 0 0,0 0 1 0 0,0 1-10 0 0,27-16 452 0 0,-26 15-384 0 0,-33-3-6 0 0,18 11-7 0 0,13-6-3705 0 0,1-2-3897 0 0,3 0-3785 0 0</inkml:trace>
  <inkml:trace contextRef="#ctx0" brushRef="#br0" timeOffset="16300.837">8184 1922 4161 0 0,'0'0'3665'0'0,"0"0"-981"0"0,0 0-331 0 0,0 0-101 0 0,0 0-189 0 0,0 0-298 0 0,0 0-376 0 0,0 0-308 0 0,0 0-268 0 0,0 0-173 0 0,0 0-108 0 0,0 0-48 0 0,0 0-18 0 0,-8 8-10 0 0,-63 70 814 0 0,-15 35-900 0 0,83-110-325 0 0,-2 0-898 0 0,4-1-9013 0 0,1-2-2063 0 0</inkml:trace>
  <inkml:trace contextRef="#ctx0" brushRef="#br0" timeOffset="16934.999">7247 1908 10610 0 0,'0'0'2453'0'0,"0"0"-319"0"0,0 0-167 0 0,0 0-192 0 0,0 0-282 0 0,0 0-310 0 0,0 0-315 0 0,0 0-277 0 0,0 0-171 0 0,0 0-90 0 0,0 0-26 0 0,0 0 49 0 0,3 0 66 0 0,361-29 2728 0 0,-299 28-3103 0 0,-73 9 600 0 0,4-8-616 0 0,-1 0-1 0 0,1-1 1 0 0,0 1-1 0 0,-1-1 1 0 0,1 0 0 0 0,0 0-1 0 0,-1 0 1 0 0,1-1-1 0 0,0 1 1 0 0,0-1-1 0 0,0 0 1 0 0,0 0-1 0 0,1 0 1 0 0,-1-1-1 0 0,0 1 1 0 0,1-1-1 0 0,0 0 1 0 0,0 0-1 0 0,0 0 1 0 0,0-1-1 0 0,0 1 1 0 0,0-1-1 0 0,1 1 1 0 0,-1-1-28 0 0,-12-16-201 0 0,-9-18 483 0 0,18 7-4766 0 0,7 27-275 0 0,3 0-5937 0 0</inkml:trace>
  <inkml:trace contextRef="#ctx0" brushRef="#br0" timeOffset="18222.922">8452 2497 7570 0 0,'0'0'2834'0'0,"0"0"-799"0"0,0 0-452 0 0,0 0-50 0 0,0 0 22 0 0,0 0-81 0 0,0 0-212 0 0,0 0-300 0 0,0 0-231 0 0,0 0-44 0 0,0 0 28 0 0,0 0 44 0 0,0 0 13 0 0,11 1-93 0 0,221 5 2675 0 0,-110 5-2750 0 0,-91-7-1074 0 0,-43-30-3292 0 0,3 14 699 0 0,2 2-2003 0 0,3 3-2105 0 0,1 3-2406 0 0</inkml:trace>
  <inkml:trace contextRef="#ctx0" brushRef="#br0" timeOffset="18473.529">8633 2302 6337 0 0,'0'0'3530'0'0,"0"0"-1224"0"0,0 0-605 0 0,0 0-114 0 0,0 0-11 0 0,0 0-50 0 0,0 0-147 0 0,0 0-218 0 0,0 0-210 0 0,0 0-135 0 0,0 0-53 0 0,0 0-36 0 0,-5 24-64 0 0,-18 118 453 0 0,-30 125-133 0 0,51-259-1701 0 0,0 7-453 0 0,4-12-2741 0 0,4-2-3490 0 0,-3-1-3756 0 0</inkml:trace>
  <inkml:trace contextRef="#ctx0" brushRef="#br0" timeOffset="19696.808">9640 1952 5545 0 0,'0'0'1781'0'0,"0"0"-144"0"0,0 0 121 0 0,0 0 152 0 0,0 0-43 0 0,0 0-298 0 0,0 0-354 0 0,0 0-244 0 0,0 0-108 0 0,0 0-55 0 0,0 0-50 0 0,0 0-61 0 0,0 0-54 0 0,4 10 355 0 0,-3-6 2217 0 0,-1-3-2976 0 0,0-1 1 0 0,0 0-47 0 0,0 0-25 0 0,0 0-16 0 0,0 0-16 0 0,0 0-16 0 0,0 0-13 0 0,20 3 1285 0 0,123 4-925 0 0,-125 0-319 0 0,-18-6-97 0 0,-25 11 231 0 0,-23 10-235 0 0,-1-3-1 0 0,-1-2 0 0 0,0-2 1 0 0,-25 3-47 0 0,30-7 4 0 0,-235 63 78 0 0,266-64-98 0 0,14-9-2 0 0,18 14 22 0 0,-7-9 7 0 0,1-1 0 0 0,1 0 0 0 0,-1-1 0 0 0,1 0 0 0 0,0 0-1 0 0,0-2 1 0 0,0 0 0 0 0,0 0 0 0 0,0-1 0 0 0,0 0 0 0 0,3-2-11 0 0,44 6 49 0 0,138 13 41 0 0,-161 1-81 0 0,-64 13 196 0 0,9-12-179 0 0,-1-2-1 0 0,-1-1 1 0 0,-1 0-1 0 0,0-1 1 0 0,-1-2-1 0 0,-1 0 1 0 0,0-1-1 0 0,0-1-25 0 0,-81 50-9 0 0,78-45 37 0 0,17-12-27 0 0,0 0 0 0 0,1 1 0 0 0,-1 0 0 0 0,1 1 0 0 0,1 0 0 0 0,-1 0 0 0 0,1 0 1 0 0,0 1-1 0 0,1 0 0 0 0,-3 5-1 0 0,8-12 0 0 0,0 0 1 0 0,1 0-1 0 0,-1 1 1 0 0,0-1-1 0 0,1 0 1 0 0,-1 1-1 0 0,1-1 1 0 0,-1 1-1 0 0,1-1 1 0 0,0 0-1 0 0,-1 1 1 0 0,1-1 0 0 0,0 1-1 0 0,0-1 1 0 0,0 1-1 0 0,0-1 1 0 0,0 1-1 0 0,1-1 1 0 0,-1 1-1 0 0,0-1 1 0 0,1 1-1 0 0,-1-1 1 0 0,1 0-1 0 0,-1 1 1 0 0,1-1-1 0 0,0 0 1 0 0,0 1 0 0 0,-1-1-1 0 0,1 0 1 0 0,0 0-1 0 0,0 0 1 0 0,0 0-1 0 0,0 0 1 0 0,1 0-1 0 0,-1 0 1 0 0,0 0-1 0 0,0 0 1 0 0,0 0-1 0 0,1-1 1 0 0,-1 1-1 0 0,0 0 1 0 0,1-1 0 0 0,-1 1-1 0 0,2-1 0 0 0,68 10 37 0 0,214-42 450 0 0,-109 6-121 0 0,-130 25-202 0 0,-20-12-3317 0 0,-21 9-1768 0 0,-1-1-3995 0 0,-4 5-3978 0 0</inkml:trace>
  <inkml:trace contextRef="#ctx0" brushRef="#br0" timeOffset="20086.796">9465 3071 13499 0 0,'0'0'1642'0'0,"0"0"-644"0"0,0 0-140 0 0,0 0 225 0 0,0 0 212 0 0,0 0 78 0 0,0 0-159 0 0,0 0-267 0 0,0 0-202 0 0,0 0-135 0 0,0 0-93 0 0,0 0-85 0 0,0 0-57 0 0,-6 20-63 0 0,-19 63-86 0 0,19-31 318 0 0,24-53-1203 0 0,1-15-2234 0 0,-13 9-619 0 0,0 1-3486 0 0,-2 3-4754 0 0</inkml:trace>
  <inkml:trace contextRef="#ctx0" brushRef="#br0" timeOffset="20540.858">9548 2872 11763 0 0,'0'0'1819'0'0,"0"0"-302"0"0,0 0-47 0 0,0 0-15 0 0,0 0-71 0 0,0 0-129 0 0,0 0-200 0 0,0 0-196 0 0,0 0-212 0 0,0 0-201 0 0,0 0-110 0 0,0 0-78 0 0,0 0-42 0 0,-4 0-37 0 0,-12 0-57 0 0,12 0-47 0 0,20-11 276 0 0,6 0-195 0 0,-22 11-127 0 0,0 0 12 0 0,0 0-7 0 0,0 0 27 0 0,0 0 51 0 0,0 0 28 0 0,-22 0 488 0 0,-31 0 334 0 0,53 0-837 0 0,0 0-3 0 0,0 0-22 0 0,0 0-12 0 0,0 0-10 0 0,0 0-16 0 0,22-15 104 0 0,-15 16-2087 0 0,3-1-415 0 0,-2-1-5212 0 0,-2-2-4861 0 0</inkml:trace>
</inkml:ink>
</file>

<file path=ppt/ink/ink10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8:42.9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10 530 2961 0 0,'0'0'2117'0'0,"0"0"32"0"0,0 0 178 0 0,0 0 82 0 0,0 0-144 0 0,0 0-347 0 0,0 0-426 0 0,0 0-399 0 0,0 0-302 0 0,0 0-211 0 0,0 0-146 0 0,5 13 459 0 0,-18 427 2478 0 0,11-402-2840 0 0,2-51 909 0 0,4-29-1350 0 0,1-1 0 0 0,3 1 0 0 0,1 0 0 0 0,2 0 0 0 0,2 1-1 0 0,1 1 1 0 0,13-23-90 0 0,-11 21 34 0 0,-5 14-11 0 0,0 1 0 0 0,1 0-1 0 0,2 1 1 0 0,1 0 0 0 0,1 1 0 0 0,1 1 0 0 0,1 0 0 0 0,9-7-23 0 0,-27 30 2 0 0,1 0 0 0 0,-1 0-1 0 0,0 1 0 0 0,0-1 0 0 0,1 0 0 0 0,-1 1 0 0 0,1-1 1 0 0,-1 1-1 0 0,0-1 0 0 0,1 0 0 0 0,-1 1 0 0 0,1-1 1 0 0,0 1-1 0 0,-1-1 0 0 0,1 1 0 0 0,-1-1 0 0 0,1 1 1 0 0,0 0-1 0 0,-1-1 0 0 0,1 1 0 0 0,0 0 0 0 0,-1-1 0 0 0,1 1 1 0 0,0 0-1 0 0,-1 0 0 0 0,1 0 0 0 0,0 0 0 0 0,0 0 1 0 0,-1 0-1 0 0,1 0 0 0 0,0 0 0 0 0,0 0 0 0 0,-1 0 1 0 0,1 0-1 0 0,0 0 0 0 0,0 0 0 0 0,-1 1 0 0 0,1-1 1 0 0,0 0-1 0 0,-1 0 0 0 0,1 1 0 0 0,0-1 0 0 0,-1 1 0 0 0,1-1 1 0 0,-1 0-1 0 0,1 1 0 0 0,0-1 0 0 0,-1 1-1 0 0,29 83 312 0 0,-10-11-300 0 0,-6-55-406 0 0,-5-11-2291 0 0,-2-2-5765 0 0,-4-5-3523 0 0</inkml:trace>
  <inkml:trace contextRef="#ctx0" brushRef="#br0" timeOffset="364.651">527 943 13067 0 0,'0'0'1910'0'0,"0"0"-540"0"0,0 0-183 0 0,0 0 28 0 0,0 0 8 0 0,0 0-88 0 0,0 0-284 0 0,0 0-268 0 0,0 0-170 0 0,0 0-130 0 0,0 0-34 0 0,0 0-33 0 0,0 0-32 0 0,-3 17-6 0 0,-9 79 246 0 0,12-95-369 0 0,0-1-5 0 0,0 0-14 0 0,0 0-6 0 0,0 0-5 0 0,0 0 24 0 0,0 0 9 0 0,0 0 6 0 0,-9-19-1075 0 0,6 6-893 0 0,1 7-1134 0 0,0 0-4939 0 0,2 2-2948 0 0</inkml:trace>
  <inkml:trace contextRef="#ctx0" brushRef="#br0" timeOffset="796.254">683 556 3825 0 0,'0'0'2839'0'0,"0"0"-858"0"0,0 0-285 0 0,0 0 11 0 0,0 0-44 0 0,0 0-99 0 0,0 0-222 0 0,0 0-279 0 0,0 0-224 0 0,0 0-175 0 0,0 0-131 0 0,0 0-91 0 0,0 0-54 0 0,-10 9-62 0 0,-29 25-71 0 0,29-25-75 0 0,10-9-57 0 0,0 0-40 0 0,0 0-17 0 0,0 0 21 0 0,0 0 6 0 0,22-15 1002 0 0,9-13-475 0 0,-74 60 147 0 0,42-27-2320 0 0,10-10-11201 0 0,-5 1 2820 0 0</inkml:trace>
  <inkml:trace contextRef="#ctx0" brushRef="#br0" timeOffset="1134.412">796 118 3841 0 0,'0'0'1916'0'0,"0"0"122"0"0,0 0 194 0 0,0 0 57 0 0,0 0-149 0 0,0 0-362 0 0,0 0-410 0 0,0 0-297 0 0,0 0-166 0 0,0 0-83 0 0,0 0-64 0 0,0 0-47 0 0,0 0-50 0 0,0 2-61 0 0,-2 6-420 0 0,0-1 0 0 0,-1 0-1 0 0,1 0 1 0 0,-1 0 0 0 0,0-1-1 0 0,-1 1 1 0 0,0-1 0 0 0,0 0-1 0 0,0 0 1 0 0,-1 0 0 0 0,0 0-1 0 0,0-1 1 0 0,0 0 0 0 0,-1 0 0 0 0,0 0-1 0 0,-4 2-179 0 0,-23 25 135 0 0,-16 19-344 0 0,47-50-1689 0 0,8-5-5390 0 0,-3 0-3144 0 0</inkml:trace>
  <inkml:trace contextRef="#ctx0" brushRef="#br0" timeOffset="1763.071">17 166 2609 0 0,'0'0'2276'0'0,"0"0"-111"0"0,0 0 90 0 0,0 0 8 0 0,0 0-117 0 0,0 0-235 0 0,0 0-294 0 0,0 0-284 0 0,0 0-232 0 0,0 0-193 0 0,0 0-161 0 0,0 0-107 0 0,-3 0-60 0 0,-6 3 1087 0 0,32-7 115 0 0,94-31 448 0 0,6 19-1729 0 0,-114 15-165 0 0,-14-2 530 0 0,-12-7-589 0 0,5-24-539 0 0,33-9-2571 0 0,-7 32-1323 0 0,1 3-4808 0 0,-8 4-3343 0 0</inkml:trace>
</inkml:ink>
</file>

<file path=ppt/ink/ink10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8:46.4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360 85 568 0 0,'0'0'2025'0'0,"0"0"-385"0"0,0 0 84 0 0,0 0 314 0 0,0 0 217 0 0,0 0-45 0 0,0 0-288 0 0,0 0-349 0 0,0 0-280 0 0,0 0-180 0 0,0 0-107 0 0,0 0-51 0 0,0 0-62 0 0,9 1 3947 0 0,-19 21-1393 0 0,-26 14-3578 0 0,17-18 282 0 0,-212 207-101 0 0,179-178-57 0 0,50-46-6 0 0,2-1-1 0 0,0 0-16 0 0,0 0-13 0 0,0 0 6 0 0,0 0-11 0 0,0 0-23 0 0,-4-34-6873 0 0,4 24 4109 0 0,0 3-2521 0 0,0 3-5737 0 0</inkml:trace>
  <inkml:trace contextRef="#ctx0" brushRef="#br0" timeOffset="284.814">4 26 6873 0 0,'0'0'2746'0'0,"0"0"-496"0"0,0 0-203 0 0,0 0-21 0 0,0 0-78 0 0,0 0-296 0 0,0 0-371 0 0,0 0-357 0 0,0 0-281 0 0,0 0-151 0 0,0 0-62 0 0,0 0 14 0 0,-3 11 681 0 0,47 81 1773 0 0,82 75-1615 0 0,-49-54-3383 0 0,-68-106-1379 0 0,-4-6-7069 0 0,-5-1-1547 0 0</inkml:trace>
  <inkml:trace contextRef="#ctx0" brushRef="#br0" timeOffset="1049.89">376 476 3833 0 0,'0'0'2844'0'0,"0"0"-1129"0"0,0 0-193 0 0,0 0 297 0 0,0 0 184 0 0,0 0-101 0 0,0 0-324 0 0,0 0-338 0 0,0 0-208 0 0,0 0-56 0 0,0 0-26 0 0,0 0-39 0 0,0 0-71 0 0,3-1-151 0 0,2-3-457 0 0,-1-1-1 0 0,1 1 1 0 0,-1-1-1 0 0,0 0 1 0 0,-1 0-1 0 0,1 0 1 0 0,-1 0 0 0 0,0-1-1 0 0,0 1 1 0 0,-1-1-1 0 0,1 0 1 0 0,-1 0-1 0 0,1-5-231 0 0,5-10 379 0 0,132-229 973 0 0,-138 247-1354 0 0,68-75 211 0 0,-54 123-213 0 0,-21 123 223 0 0,5-167-220 0 0,-1 0 1 0 0,1 1-1 0 0,-1 0 1 0 0,1 0 0 0 0,0-1 0 0 0,-1 1 0 0 0,1 0-1 0 0,0 0 1 0 0,0 0 0 0 0,0-1 0 0 0,1 1 0 0 0,-1 0 0 0 0,0 0-1 0 0,1-1 1 0 0,-1 1 0 0 0,1 0 0 0 0,-1 0 0 0 0,1-1-1 0 0,0 1 1 0 0,-1-1 0 0 0,1 1 0 0 0,0-1 0 0 0,0 1 0 0 0,0-1-1 0 0,1 1 1 0 0,-1-1 0 0 0,0 0 0 0 0,0 0 0 0 0,1 1 0 0 0,-1-1-1 0 0,1 0 1 0 0,-1 0 0 0 0,1-1 0 0 0,-1 1 0 0 0,1 0-1 0 0,0 0 1 0 0,-1-1 0 0 0,1 1 0 0 0,1 0 0 0 0,3-4 3 0 0,0 1 0 0 0,0-1 0 0 0,0 0 0 0 0,-1-1 0 0 0,0 1 0 0 0,1-1 0 0 0,-1 0 1 0 0,0 0-1 0 0,-1-1 0 0 0,1 1 0 0 0,-1-1 0 0 0,0 0 0 0 0,0 0 0 0 0,0-1 0 0 0,-1 1 0 0 0,0-1 0 0 0,0 0 0 0 0,0 0 1 0 0,-1 0-1 0 0,1-1-3 0 0,9-15 43 0 0,81-147-73 0 0,-77 143 67 0 0,-16 26-28 0 0,0 0-9 0 0,0 0 8 0 0,0 0-13 0 0,0 0-10 0 0,0 22 3 0 0,0 419 287 0 0,8-412-523 0 0,-4-28-4015 0 0,1-5-4388 0 0,-2 1-3327 0 0</inkml:trace>
  <inkml:trace contextRef="#ctx0" brushRef="#br0" timeOffset="1344.59">1096 505 14435 0 0,'0'0'1387'0'0,"0"0"-527"0"0,0 0-58 0 0,0 0 222 0 0,0 0 136 0 0,0 0-46 0 0,0 0-222 0 0,0 0-301 0 0,0 0-183 0 0,0 0-91 0 0,0 0-77 0 0,0 0-46 0 0,-1 12-34 0 0,-10 56 120 0 0,5-59-695 0 0,4-10-3374 0 0,2-3-3704 0 0,0 1-3938 0 0</inkml:trace>
  <inkml:trace contextRef="#ctx0" brushRef="#br0" timeOffset="1772.865">1142 140 9450 0 0,'0'0'2562'0'0,"0"0"-1044"0"0,0 0-326 0 0,0 0 105 0 0,0 0 48 0 0,0 0-77 0 0,0 0-134 0 0,0 0-206 0 0,0 0-187 0 0,0 0-142 0 0,0 0-84 0 0,0 0-87 0 0,0 0-67 0 0,-8 5-46 0 0,-25 12-108 0 0,24-13-70 0 0,9-4-50 0 0,0 0-46 0 0,0 0-9 0 0,0 0 3 0 0,22 0 304 0 0,-21 0-291 0 0,0 1 1 0 0,0-1 0 0 0,0 0-1 0 0,1 0 1 0 0,-1-1 0 0 0,0 1-1 0 0,0 0 1 0 0,0 0 0 0 0,0 0 0 0 0,1-1-1 0 0,-1 1 1 0 0,0-1 0 0 0,0 1-1 0 0,0-1 1 0 0,0 1 0 0 0,0-1-1 0 0,0 0 1 0 0,0 1 0 0 0,0-1 0 0 0,0 0-1 0 0,0 0 1 0 0,-1 0 0 0 0,1 0-1 0 0,0 0 1 0 0,0 0 0 0 0,-1 0-1 0 0,1 0 1 0 0,-1 0 0 0 0,1 0 0 0 0,-1 0-1 0 0,1 0-48 0 0,-17 5 1328 0 0,9-4-4417 0 0,15 0-9861 0 0,-8 0 1621 0 0</inkml:trace>
</inkml:ink>
</file>

<file path=ppt/ink/ink10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8:53.5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333 73 0 0 0,'0'0'319'0'0,"0"0"1000"0"0,0 0 298 0 0,0 0 45 0 0,0 0 134 0 0,0 0-17 0 0,0 0-107 0 0,0 0-107 0 0,0 0-115 0 0,0 0-33 0 0,0 0-46 0 0,0 0-110 0 0,0 0-141 0 0,-1-5-147 0 0,1 3-796 0 0,0-1 0 0 0,0 0 0 0 0,-1 0-1 0 0,0 1 1 0 0,1-1 0 0 0,-1 1 0 0 0,0-1-1 0 0,-1 0 1 0 0,1 1 0 0 0,0 0-1 0 0,-1-1 1 0 0,1 1 0 0 0,-1 0 0 0 0,0 0-1 0 0,1-1 1 0 0,-1 1 0 0 0,0 1 0 0 0,0-1-1 0 0,-1 0 1 0 0,1 0 0 0 0,0 1-1 0 0,0 0 1 0 0,-1-1 0 0 0,1 1 0 0 0,-1 0-1 0 0,0 0 1 0 0,0 0-177 0 0,-6-2 122 0 0,0 1 0 0 0,0 0 0 0 0,-1 1 0 0 0,1-1 0 0 0,0 2 0 0 0,-1 0 0 0 0,1 0 0 0 0,0 0 0 0 0,-1 1 0 0 0,1 1 0 0 0,0 0 0 0 0,0 0 0 0 0,0 0 0 0 0,0 1 0 0 0,0 1-1 0 0,1-1 1 0 0,-1 1 0 0 0,1 1 0 0 0,0 0 0 0 0,-2 2-122 0 0,0 2 50 0 0,1 1-1 0 0,0 0 1 0 0,1 1-1 0 0,0 0 0 0 0,1 0 1 0 0,0 0-1 0 0,1 1 1 0 0,0 0-1 0 0,1 1 0 0 0,0-1 1 0 0,1 1-1 0 0,1 0 1 0 0,0 0-1 0 0,0 0 1 0 0,1 0-1 0 0,1 0 0 0 0,1 1 1 0 0,-1-1-1 0 0,3 12-49 0 0,-2-22 17 0 0,0 1-1 0 0,0-1 1 0 0,0 1-1 0 0,1-1 1 0 0,-1 1-1 0 0,1-1 1 0 0,0 1-1 0 0,0-1 1 0 0,1 0-1 0 0,-1 0 1 0 0,0 0-1 0 0,1 1 1 0 0,0-1-1 0 0,0-1 1 0 0,0 1-1 0 0,0 0 1 0 0,0 0-1 0 0,1-1 1 0 0,-1 1-1 0 0,1-1 1 0 0,-1 0-1 0 0,1 0 1 0 0,0 0-1 0 0,0 0 1 0 0,0 0-1 0 0,0-1 1 0 0,1 1-1 0 0,-1-1 1 0 0,0 0-1 0 0,0 0 1 0 0,1 0-1 0 0,-1 0 1 0 0,1-1-1 0 0,-1 1 1 0 0,1-1-1 0 0,1 0-16 0 0,4 0 63 0 0,-1-1 0 0 0,1 0 0 0 0,-1 0-1 0 0,1 0 1 0 0,-1-1 0 0 0,0-1-1 0 0,0 0 1 0 0,0 0 0 0 0,0 0 0 0 0,0-1-1 0 0,-1 0 1 0 0,1 0 0 0 0,-1-1 0 0 0,3-3-63 0 0,9-6 41 0 0,-2-1 1 0 0,0 0 0 0 0,0-1-1 0 0,-2-1 1 0 0,0-1 0 0 0,-1 0 0 0 0,0-1-1 0 0,-2 0 1 0 0,0-1 0 0 0,-2 0-1 0 0,0-1 1 0 0,-1 0 0 0 0,-1-1 0 0 0,4-19-42 0 0,-10 17 42 0 0,-13 36-38 0 0,4 4-5 0 0,1-1 0 0 0,0 1 0 0 0,1 1 0 0 0,0-1 0 0 0,2 1 0 0 0,0 0 0 0 0,1 0 0 0 0,0 0 0 0 0,2 0 1 0 0,0-5 1 0 0,0 0-1 0 0,1 0 1 0 0,1 0-1 0 0,0 0 1 0 0,0 0 0 0 0,1-1-1 0 0,1 1 1 0 0,0-1 0 0 0,0 0-1 0 0,2 0 1 0 0,-1-1-1 0 0,1 1 1 0 0,2 2-1 0 0,49 56-1140 0 0,-44-68-3384 0 0,-9-1-4682 0 0,-4 0-3072 0 0</inkml:trace>
  <inkml:trace contextRef="#ctx0" brushRef="#br0" timeOffset="267.495">572 346 14867 0 0,'0'0'1721'0'0,"0"0"-487"0"0,0 0-108 0 0,0 0 126 0 0,0 0 21 0 0,0 0-164 0 0,0 0-298 0 0,0 0-290 0 0,0 0-172 0 0,0 0-99 0 0,0 0-70 0 0,0 0-52 0 0,-4 27-42 0 0,-18 122-8 0 0,21-118 88 0 0,1-24-3797 0 0,-1 0-3899 0 0,1-7-3987 0 0</inkml:trace>
  <inkml:trace contextRef="#ctx0" brushRef="#br0" timeOffset="648.994">699 25 11594 0 0,'0'0'1926'0'0,"0"0"-289"0"0,0 0-54 0 0,0 0-87 0 0,0 0-197 0 0,0 0-288 0 0,0 0-258 0 0,0 0-189 0 0,0 0-96 0 0,0 0-61 0 0,0 0-65 0 0,0 0-76 0 0,0 0-66 0 0,-7 5-66 0 0,-20 12-62 0 0,21-12-16 0 0,6-3-43 0 0,31 3 505 0 0,-31-5-421 0 0,0 0 30 0 0,0 0 29 0 0,0 0 14 0 0,0 0 16 0 0,-22 14 494 0 0,-4 8 39 0 0,26-22-694 0 0,0 0-17 0 0,0 0-17 0 0,0 0-21 0 0,0 0-12 0 0,0 0-29 0 0,0 0-64 0 0,0 0-91 0 0,0 0-105 0 0,9-3-5077 0 0,-4 0-3442 0 0,-2 2-2555 0 0</inkml:trace>
</inkml:ink>
</file>

<file path=ppt/ink/ink10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8:54.8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1 192 7810 0 0,'0'0'2423'0'0,"0"0"-159"0"0,0 0-42 0 0,0 0-139 0 0,0 0-224 0 0,0 0-356 0 0,0 0-393 0 0,0 0-273 0 0,0 0-172 0 0,0 0-93 0 0,0 0-59 0 0,0 0-51 0 0,0 0-42 0 0,8 6 541 0 0,64-5 977 0 0,253-30-162 0 0,-204 21-1577 0 0,-121 8-208 0 0,0 0-2 0 0,0 0-2 0 0,0 0 7 0 0,0 0 21 0 0,0 0 12 0 0,0 0-9 0 0,0 0-2 0 0,0 0 0 0 0,0 0 2 0 0,0 0 2 0 0,0 0-10 0 0,0 0 0 0 0,-7 0 1017 0 0,-81-99-1083 0 0,55 57-279 0 0,28 32-3830 0 0,4 2-4258 0 0,1 5-4232 0 0</inkml:trace>
  <inkml:trace contextRef="#ctx0" brushRef="#br0" timeOffset="1128.911">811 166 0 0 0,'0'0'683'0'0,"0"0"398"0"0,0 0 134 0 0,0 0 90 0 0,0 0 72 0 0,0 0 58 0 0,0 0 0 0 0,7-3-61 0 0,21-9-163 0 0,-17 9 10295 0 0,-13 7-8875 0 0,-11 7-2929 0 0,-164 113 1235 0 0,271-161-577 0 0,26-54-318 0 0,-113 65-160 0 0,-7 14-5545 0 0,0 6-1779 0 0,0 5-3797 0 0</inkml:trace>
</inkml:ink>
</file>

<file path=ppt/ink/ink10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9:09.7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153 214 5313 0 0,'0'0'2794'0'0,"0"0"-412"0"0,0 0-344 0 0,0 0-37 0 0,0 0 48 0 0,0 0-79 0 0,0 0-273 0 0,0 0-366 0 0,0 0-345 0 0,0 0-238 0 0,0 0-181 0 0,0 16 928 0 0,-7 409 1031 0 0,-10-148-2500 0 0,15-256-817 0 0,2-20 455 0 0,-8-17-3371 0 0,-15-148-15190 0 0,15 68 14705 0 0,-38-100 3917 0 0,18 87 4890 0 0,24 96-3171 0 0,1 1 1 0 0,1-1-1 0 0,0 1 1 0 0,0-1-1 0 0,1 0 1 0 0,1 0 0 0 0,0 1-1 0 0,1-1 1 0 0,1 0-1 0 0,1-6-1444 0 0,30-32 3588 0 0,-11 36-3337 0 0,0 1 0 0 0,0 2 1 0 0,2 0-1 0 0,-1 2 0 0 0,1 0 1 0 0,1 2-1 0 0,-1 0 0 0 0,2 2 1 0 0,-1 1-1 0 0,0 1 0 0 0,1 1 0 0 0,0 1 1 0 0,0 1-1 0 0,0 1 0 0 0,0 2 1 0 0,4 1-252 0 0,-25-3 16 0 0,0 1 1 0 0,0-1 0 0 0,0 1-1 0 0,0 0 1 0 0,-1 1 0 0 0,1-1-1 0 0,0 1 1 0 0,0 0 0 0 0,-1 0-1 0 0,1 0 1 0 0,-1 1-1 0 0,0-1 1 0 0,0 1 0 0 0,0 0-1 0 0,0 0 1 0 0,0 1 0 0 0,-1-1-1 0 0,1 1 1 0 0,-1 0 0 0 0,0 0-1 0 0,0 0 1 0 0,0 0 0 0 0,-1 0-1 0 0,0 1 1 0 0,1-1 0 0 0,-1 1-1 0 0,-1-1 1 0 0,1 1 0 0 0,-1 0-1 0 0,0 0 1 0 0,0 0 0 0 0,0 0-1 0 0,-1 0 1 0 0,0 0 0 0 0,1 0-1 0 0,-2 0 1 0 0,1 0-1 0 0,-1 0 1 0 0,0-1 0 0 0,0 1-1 0 0,-1 4-16 0 0,-5 7 34 0 0,0-1-1 0 0,-2 0 0 0 0,1 0 0 0 0,-2-1 1 0 0,0 0-1 0 0,-1 0 0 0 0,0-2 1 0 0,-1 1-1 0 0,0-1 0 0 0,-8 5-33 0 0,-4 6 53 0 0,-63 66 66 0 0,86-86-120 0 0,1-1 0 0 0,0 0 0 0 0,0 0 0 0 0,0 1 0 0 0,0-1 0 0 0,0 0 0 0 0,1 1 0 0 0,-1-1 0 0 0,1 0 0 0 0,-1 0 0 0 0,1 0 0 0 0,0 0 0 0 0,0 1 0 0 0,0-1 0 0 0,0 0 0 0 0,0 0 0 0 0,0-1 0 0 0,1 1 0 0 0,-1 0 0 0 0,1 0 0 0 0,-1-1 0 0 0,1 1 0 0 0,0-1 0 0 0,-1 1 1 0 0,1-1-1 0 0,0 0 0 0 0,0 1 0 0 0,0-1 0 0 0,0 0 0 0 0,0 0 0 0 0,0 0 0 0 0,0-1 0 0 0,1 1 0 0 0,-1-1 0 0 0,0 1 0 0 0,0-1 0 0 0,1 0 0 0 0,-1 1 0 0 0,0-1 0 0 0,0 0 0 0 0,1-1 0 0 0,-1 1 0 0 0,1 0 1 0 0,2 1 12 0 0,51 13-37 0 0,76 31 64 0 0,-129-42-13 0 0,0 0 0 0 0,0 0 1 0 0,0 0-1 0 0,-1 0 1 0 0,1 0-1 0 0,-1 1 0 0 0,1-1 1 0 0,-1 1-1 0 0,0-1 1 0 0,-1 1-1 0 0,1 0 1 0 0,0 0-1 0 0,-1 0 0 0 0,0 0 1 0 0,0 0-1 0 0,0 0 1 0 0,-1 0-1 0 0,0 0 1 0 0,1 0-1 0 0,-1 1 0 0 0,0-1 1 0 0,-1 0-1 0 0,1 0 1 0 0,-1 0-1 0 0,0 0 0 0 0,0 0 1 0 0,0 0-1 0 0,-1 0 1 0 0,1 0-1 0 0,-1 0 1 0 0,0-1-1 0 0,0 1 0 0 0,0-1 1 0 0,-1 1-1 0 0,1-1 1 0 0,-1 0-1 0 0,1 0 0 0 0,-1 0 1 0 0,0 0-1 0 0,-1 0 1 0 0,1-1-1 0 0,-3 3-26 0 0,-12 12 16 0 0,0 0-1 0 0,-2-2 0 0 0,0 0 1 0 0,0-1-1 0 0,-2 0 0 0 0,1-2 1 0 0,-2-1-1 0 0,1-1 1 0 0,-2 0-1 0 0,1-2 0 0 0,-1-1 1 0 0,0-1-1 0 0,-17 2-15 0 0,3-7-2052 0 0,41-16-3256 0 0,15-3-5521 0 0,-10 10 144 0 0</inkml:trace>
  <inkml:trace contextRef="#ctx0" brushRef="#br0" timeOffset="615.338">874 549 6337 0 0,'0'0'3540'0'0,"0"0"-1556"0"0,0 0-441 0 0,0 0 247 0 0,0 0 234 0 0,0 0-61 0 0,0 0-372 0 0,0 0-440 0 0,0 0-306 0 0,0 0-192 0 0,0 0-145 0 0,0 0-118 0 0,-6 28-96 0 0,-20 87-92 0 0,25-70-15 0 0,4-42-160 0 0,5 0 37 0 0,-1-1-1 0 0,1 1 0 0 0,0-1 1 0 0,0 0-1 0 0,0-1 0 0 0,0 0 0 0 0,0 0 1 0 0,0-1-1 0 0,0 0 0 0 0,0 0 1 0 0,0-1-1 0 0,0 0 0 0 0,7-2-63 0 0,2-2 78 0 0,0 0 0 0 0,0-1 0 0 0,0-1 0 0 0,-1 0 0 0 0,0-1 0 0 0,-1-1 0 0 0,0-1 0 0 0,9-7-78 0 0,14-7 92 0 0,137-86 228 0 0,-175 110-319 0 0,0 1 0 0 0,0-1 0 0 0,0 1 0 0 0,0-1-1 0 0,0 1 1 0 0,0-1 0 0 0,0 1 0 0 0,0-1 0 0 0,0 1 0 0 0,0-1-1 0 0,1 1 1 0 0,-1-1 0 0 0,0 1 0 0 0,0-1 0 0 0,0 1-1 0 0,1-1 1 0 0,-1 0 0 0 0,0 1 0 0 0,1-1 0 0 0,-1 0-1 0 0,0 1 1 0 0,1-1 0 0 0,-1 0 0 0 0,1 1 0 0 0,-1-1 0 0 0,1 0-1 0 0,-1 0 1 0 0,0 1 0 0 0,1-1 0 0 0,-1 0 0 0 0,1 0-1 0 0,-1 0 1 0 0,1 0 0 0 0,-1 0 0 0 0,1 0 0 0 0,-1 0-1 0 0,1 1 1 0 0,-1-1 0 0 0,1-1 0 0 0,-1 1 0 0 0,1 0 0 0 0,-1 0-1 0 0,1 0 1 0 0,-1 0 0 0 0,1 0 0 0 0,-1 0 0 0 0,1 0-1 0 0,-1-1 1 0 0,1 1 0 0 0,-1 0 0 0 0,0 0 0 0 0,1-1-1 0 0,-1 1 1 0 0,1 0 0 0 0,-1-1 0 0 0,0 1 0 0 0,1 0 0 0 0,-1-1-1 0 0,0 1 1 0 0,1-1 0 0 0,-1 1 0 0 0,0-1 0 0 0,0 1-1 0 0,0 0 1 0 0,1-1 0 0 0,-1 1 0 0 0,0-1 0 0 0,0 1-1 0 0,0-1 0 0 0,-5 44 122 0 0,4-39-124 0 0,0-1 1 0 0,-1 1-1 0 0,1 0 0 0 0,1-1 1 0 0,-1 1-1 0 0,0 0 1 0 0,1 0-1 0 0,0 0 0 0 0,0-1 1 0 0,0 1-1 0 0,0 0 0 0 0,1 0 1 0 0,-1-1-1 0 0,1 1 1 0 0,0 0-1 0 0,0 0 0 0 0,0-1 1 0 0,1 1-1 0 0,-1-1 0 0 0,1 1 1 0 0,0-1-1 0 0,0 0 0 0 0,0 0 1 0 0,0 0-1 0 0,1 0 1 0 0,-1 0-1 0 0,1 0 0 0 0,0 0 1 0 0,0-1-1 0 0,0 0 0 0 0,0 1 1 0 0,0-1 1 0 0,9 2 8 0 0,-1 0 1 0 0,1 0-1 0 0,-1-1 1 0 0,1-1 0 0 0,0 0-1 0 0,0-1 1 0 0,0 0-1 0 0,1 0 1 0 0,-1-2 0 0 0,0 1-1 0 0,0-2 1 0 0,0 1-1 0 0,0-2 1 0 0,-1 0-1 0 0,1 0 1 0 0,-1-1 0 0 0,1 0-1 0 0,-1-1 1 0 0,0 0-1 0 0,3-3-8 0 0,12-6 126 0 0,-1-2 1 0 0,0-1-1 0 0,-2-1 0 0 0,1-1 0 0 0,-2 0 0 0 0,-1-2 1 0 0,15-18-127 0 0,-11 9 111 0 0,-1 0-1 0 0,-1-2 1 0 0,-1 0 0 0 0,-2-2 0 0 0,-2 0 0 0 0,-1-1 0 0 0,-1-1 0 0 0,6-25-111 0 0,-19 52 16 0 0,5-18 59 0 0,0 0 1 0 0,-2 0 0 0 0,-1-1 0 0 0,-1 0-1 0 0,0-20-75 0 0,-13 49 144 0 0,-39 87-141 0 0,33-49 5 0 0,1 2 0 0 0,2 0 0 0 0,1 0-1 0 0,3 1 1 0 0,1 0 0 0 0,3 0 0 0 0,1 1 0 0 0,1 0 0 0 0,3-1 0 0 0,3 10-8 0 0,-3-37-3 0 0,2-1 1 0 0,0 1-1 0 0,0-1 0 0 0,1 0 1 0 0,1 0-1 0 0,1 0 1 0 0,0-1-1 0 0,0 0 1 0 0,1 0-1 0 0,1-1 1 0 0,8 11 2 0 0,-16-24-17 0 0,0 1 1 0 0,0-1 0 0 0,0 0 0 0 0,0 1-1 0 0,0-1 1 0 0,0 0 0 0 0,0 1 0 0 0,0-1-1 0 0,0 0 1 0 0,0 0 0 0 0,0 1 0 0 0,0-1-1 0 0,1 0 1 0 0,-1 1 0 0 0,0-1-1 0 0,0 0 1 0 0,1 1 0 0 0,-1-1 0 0 0,1 1-1 0 0,-1-1 1 0 0,0 1 0 0 0,1-1 0 0 0,-1 0-1 0 0,1 1 1 0 0,-1 0 0 0 0,1-1 0 0 0,0 1-1 0 0,-1-1 1 0 0,1 1 0 0 0,-1 0 0 0 0,1-1-1 0 0,0 1 1 0 0,-1 0 0 0 0,1-1 0 0 0,0 1-1 0 0,-1 0 1 0 0,1 0 0 0 0,0 0-1 0 0,-1 0 1 0 0,1 0 0 0 0,0 0 0 0 0,0 0-1 0 0,-1 0 1 0 0,1 0 0 0 0,0 0 0 0 0,-1 0-1 0 0,1 0 1 0 0,0 0 0 0 0,-1 1 0 0 0,1-1-1 0 0,0 0 1 0 0,-1 1 0 0 0,1-1 0 0 0,0 0-1 0 0,-1 1 1 0 0,1-1 0 0 0,-1 1-1 0 0,1-1 1 0 0,-1 1 0 0 0,1-1 0 0 0,-1 1-1 0 0,1-1 1 0 0,-1 1 0 0 0,1-1 0 0 0,-1 1-1 0 0,0-1 1 0 0,1 2 16 0 0,-21-100-4607 0 0,4 59-1004 0 0,7 18 376 0 0,2 2-6562 0 0</inkml:trace>
  <inkml:trace contextRef="#ctx0" brushRef="#br0" timeOffset="864.31">1653 184 14243 0 0,'0'0'2374'0'0,"0"0"-580"0"0,0 0-206 0 0,0 0 102 0 0,0 0-51 0 0,0 0-226 0 0,31-2-332 0 0,100-9-255 0 0,129-5 1554 0 0,13 19-2037 0 0,-215 4-3663 0 0,-1 1-3362 0 0,-38-4-6350 0 0</inkml:trace>
</inkml:ink>
</file>

<file path=ppt/ink/ink10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9:12.3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92 603 10618 0 0,'0'0'2325'0'0,"0"0"-508"0"0,0 0-290 0 0,0 0-70 0 0,0 0-85 0 0,0 0-198 0 0,0 0-325 0 0,0 0-322 0 0,0 0-198 0 0,0 0-31 0 0,0 0 37 0 0,0 0 34 0 0,0 0-8 0 0,-1 17-63 0 0,-2 117 391 0 0,5 183 269 0 0,-4-299-526 0 0,-3-24 774 0 0,-4-29-442 0 0,8 6-708 0 0,0 0 1 0 0,2 1 0 0 0,1-1 0 0 0,2 0 0 0 0,1 1-1 0 0,1 0 1 0 0,1 0 0 0 0,1 0 0 0 0,2 1 0 0 0,10-20-57 0 0,-16 36 16 0 0,2-1-1 0 0,-1 2 1 0 0,2-1 0 0 0,-1 1 0 0 0,1 0-1 0 0,1 0 1 0 0,0 1 0 0 0,0 0 0 0 0,1 0 0 0 0,0 1-1 0 0,1 0 1 0 0,-1 1 0 0 0,5-2-16 0 0,-11 7 4 0 0,0 0 1 0 0,0 1-1 0 0,0 0 0 0 0,-1 0 0 0 0,1 0 1 0 0,1 0-1 0 0,-1 0 0 0 0,0 0 0 0 0,0 1 0 0 0,0 0 1 0 0,0-1-1 0 0,0 1 0 0 0,0 0 0 0 0,1 1 1 0 0,-1-1-1 0 0,0 1 0 0 0,0-1 0 0 0,0 1 1 0 0,0 0-1 0 0,0 0 0 0 0,0 0 0 0 0,0 0 1 0 0,0 1-1 0 0,-1-1 0 0 0,1 1 0 0 0,0 0 0 0 0,-1-1 1 0 0,1 1-1 0 0,-1 1 0 0 0,0-1 0 0 0,1 0 1 0 0,-1 0-1 0 0,0 1 0 0 0,-1-1 0 0 0,2 3-4 0 0,51 104 518 0 0,-32-29-360 0 0,-17-74-1292 0 0,-3-8-3573 0 0,-2-2-3697 0 0,0 0-3580 0 0</inkml:trace>
  <inkml:trace contextRef="#ctx0" brushRef="#br0" timeOffset="684.733">0 356 4729 0 0,'0'0'3214'0'0,"0"0"-493"0"0,0 0-272 0 0,0 0-143 0 0,0 0-247 0 0,0 0-396 0 0,0 0-442 0 0,0 0-352 0 0,0 0-227 0 0,0 0-116 0 0,0 0 12 0 0,0 0 95 0 0,0 0 85 0 0,7 3 53 0 0,8 4-286 0 0,1-2 1 0 0,-1 0 0 0 0,2-1-1 0 0,-1-1 1 0 0,0 0-1 0 0,0-1 1 0 0,13-1-486 0 0,24-1 372 0 0,0 3 0 0 0,0 1-1 0 0,-1 3 1 0 0,33 9-372 0 0,-3 2 132 0 0,-94-15 772 0 0,-70-43-856 0 0,15-33-100 0 0,64 70-479 0 0,-20-25 947 0 0,21 19-2993 0 0,7 1-3423 0 0,2 4-1771 0 0,-3 1-4879 0 0</inkml:trace>
  <inkml:trace contextRef="#ctx0" brushRef="#br0" timeOffset="1340.005">278 36 2032 0 0,'0'0'1942'0'0,"0"0"-165"0"0,0 0-5 0 0,0 0 87 0 0,0 0 41 0 0,0 0-125 0 0,0 0-233 0 0,0 0-255 0 0,0 0-221 0 0,0 0-152 0 0,0 0-40 0 0,0 0-47 0 0,0 0-66 0 0,0-4-39 0 0,0-10-58 0 0,0 10-67 0 0,0 4-71 0 0,0 0-62 0 0,-22 8 911 0 0,11 1-1263 0 0,8-7-78 0 0,0 0 1 0 0,0 0 0 0 0,0 0 0 0 0,0 0-1 0 0,1 1 1 0 0,0-1 0 0 0,-1 1 0 0 0,1-1-1 0 0,0 1 1 0 0,0 0 0 0 0,0 0 0 0 0,0 0-1 0 0,1 0 1 0 0,-1 0 0 0 0,1 0 0 0 0,0 1-1 0 0,0-1 1 0 0,0 0 0 0 0,0 1 0 0 0,1 1-35 0 0,22-5 725 0 0,-19 0-654 0 0,0-1 0 0 0,1 0 0 0 0,-1 0 0 0 0,0 0 0 0 0,0 0 0 0 0,-1 0 0 0 0,1-1 0 0 0,0 0 0 0 0,0 1 0 0 0,-1-1 0 0 0,1 0 0 0 0,-1 0-1 0 0,1 0 1 0 0,-1 0 0 0 0,0-1 0 0 0,0 1 0 0 0,0-1 0 0 0,0 1 0 0 0,0-1 0 0 0,-1 0 0 0 0,1 0 0 0 0,-1 0 0 0 0,0 0 0 0 0,0 0 0 0 0,0 0 0 0 0,0 0 0 0 0,0 0 0 0 0,-1 0 0 0 0,1 0-1 0 0,-1 0 1 0 0,0-3-71 0 0,0 5 9 0 0,0 0 0 0 0,0 0 0 0 0,0 1-1 0 0,0-1 1 0 0,0 0 0 0 0,0 1 0 0 0,-1-1-1 0 0,1 0 1 0 0,0 1 0 0 0,0-1 0 0 0,-1 0 0 0 0,1 1-1 0 0,0-1 1 0 0,-1 1 0 0 0,1-1 0 0 0,-1 0-1 0 0,1 1 1 0 0,-1-1 0 0 0,1 1 0 0 0,-1-1-1 0 0,1 1 1 0 0,-1 0 0 0 0,0-1 0 0 0,1 1-1 0 0,-1-1 1 0 0,1 1 0 0 0,-1 0 0 0 0,0 0-1 0 0,1-1 1 0 0,-1 1 0 0 0,0 0 0 0 0,0 0 0 0 0,1 0-1 0 0,-1 0 1 0 0,0 0 0 0 0,1 0 0 0 0,-1 0-1 0 0,0 0 1 0 0,0 0 0 0 0,1 0 0 0 0,-1 0-1 0 0,0 0 1 0 0,1 1 0 0 0,-1-1 0 0 0,0 0-1 0 0,1 0 1 0 0,-1 1 0 0 0,0-1 0 0 0,1 0-1 0 0,-1 1 1 0 0,0-1-9 0 0,-33 18-37 0 0,12 6 116 0 0,22-23-73 0 0,0-1-4 0 0,0 0-32 0 0,0 0-17 0 0,0 0 13 0 0,0 0-18 0 0,0 0-8 0 0,29 0-1898 0 0,-11 0-6322 0 0,-15 0-3946 0 0</inkml:trace>
  <inkml:trace contextRef="#ctx0" brushRef="#br0" timeOffset="3404.682">1569 268 4921 0 0,'0'0'2590'0'0,"0"0"-354"0"0,0 0-54 0 0,0 0-12 0 0,0 0-96 0 0,0 0-200 0 0,0 0-327 0 0,0 0-297 0 0,0 0-203 0 0,0 0-157 0 0,0 0-130 0 0,0 0-65 0 0,0 0-56 0 0,-5 0-63 0 0,-3 0-772 0 0,-2 0 2022 0 0,25 3-297 0 0,133 12-265 0 0,39 8-820 0 0,-135-12-319 0 0,-58-12 1077 0 0,-81-132-2473 0 0,84 105-3580 0 0,3 21-146 0 0,0 6-7631 0 0</inkml:trace>
  <inkml:trace contextRef="#ctx0" brushRef="#br0" timeOffset="1825.667">858 588 3097 0 0,'0'0'2255'0'0,"0"0"-209"0"0,0 0 35 0 0,0 0 73 0 0,0 0-35 0 0,0 0-252 0 0,0 0-409 0 0,0 0-276 0 0,0 0-81 0 0,0 0 13 0 0,0 0 13 0 0,0 0-64 0 0,0 0-114 0 0,8 1-103 0 0,163 9 3216 0 0,5-2-3151 0 0,-80-15-1134 0 0,-89 4 308 0 0,-3 0-3406 0 0,-12 1-9493 0 0,5 2 1087 0 0</inkml:trace>
  <inkml:trace contextRef="#ctx0" brushRef="#br0" timeOffset="2032.742">873 794 11082 0 0,'0'0'3248'0'0,"0"0"-1096"0"0,0 0-543 0 0,0 0-173 0 0,0 0-64 0 0,0 0-113 0 0,0 0-213 0 0,0 0-226 0 0,0 0-124 0 0,0 0-29 0 0,0 0-83 0 0,0 0-83 0 0,17 4-113 0 0,55 8-104 0 0,66-18 165 0 0,-100 0-543 0 0,70-13-909 0 0,-62 9-3183 0 0,-9 2-4242 0 0,-20 5-3718 0 0</inkml:trace>
  <inkml:trace contextRef="#ctx0" brushRef="#br0" timeOffset="2619.675">1637 441 12675 0 0,'0'0'2028'0'0,"0"0"-933"0"0,0 0-393 0 0,0 0 150 0 0,0 0 252 0 0,0 0 167 0 0,0 0-96 0 0,0 0-248 0 0,0 0-223 0 0,0 0-116 0 0,0 0-87 0 0,0 0-101 0 0,0 0-31 0 0,7 32-67 0 0,25 99-44 0 0,1-39 390 0 0,48 121-119 0 0,-80-209-505 0 0,9 19 1018 0 0,-2-39-110 0 0,38-146-96 0 0,46-11-598 0 0,-45 104-234 0 0,-25 74-3469 0 0,-27 1 133 0 0,1-4-6267 0 0,4-2-1745 0 0</inkml:trace>
  <inkml:trace contextRef="#ctx0" brushRef="#br0" timeOffset="12324.234">834 176 0 0 0,'0'0'711'0'0,"0"0"461"0"0,0 0 190 0 0,0 0 50 0 0,0 0 66 0 0,0 0-13 0 0,0 0-74 0 0,0 0-52 0 0,4-4-109 0 0,14-10-74 0 0,-15 12 6675 0 0,-1 5-3838 0 0,-6 21-2924 0 0,-98 94 556 0 0,32-37-1428 0 0,91-81-1378 0 0,-4-7-4502 0 0,-11 3-3850 0 0</inkml:trace>
  <inkml:trace contextRef="#ctx0" brushRef="#br0" timeOffset="13117.84">304 1166 2841 0 0,'0'0'2255'0'0,"0"0"-277"0"0,0 0 22 0 0,0 0 139 0 0,0 0-44 0 0,0 0-302 0 0,0 0-432 0 0,0 0-347 0 0,0 0-154 0 0,0 0-7 0 0,0 0 8 0 0,0 0-25 0 0,0 0-79 0 0,9-3 1967 0 0,-49 109 627 0 0,27-32-2678 0 0,14-73-667 0 0,-1 0-1 0 0,1 0 1 0 0,-1 0-1 0 0,1 0 1 0 0,0 0-1 0 0,0 0 1 0 0,0 0-1 0 0,-1 0 1 0 0,1 0-1 0 0,0-1 1 0 0,0 1-1 0 0,0 0 1 0 0,0-1-1 0 0,0 1 1 0 0,0-1-1 0 0,0 1 1 0 0,1-1-1 0 0,-1 1 1 0 0,0-1-1 0 0,0 0 1 0 0,0 1-1 0 0,0-1 1 0 0,1 0-1 0 0,-1 0 1 0 0,0 0-1 0 0,0 0 1 0 0,0 0-1 0 0,0 0 1 0 0,1 0-1 0 0,-1-1 1 0 0,1 1-6 0 0,3 0-69 0 0,4-21-2142 0 0,-10 0-4903 0 0,1 16-211 0 0,0 4-4518 0 0</inkml:trace>
  <inkml:trace contextRef="#ctx0" brushRef="#br0" timeOffset="13603.907">374 975 4953 0 0,'0'0'2103'0'0,"0"0"-8"0"0,0 0 126 0 0,0 0 62 0 0,0 0-209 0 0,0 0-457 0 0,0 0-502 0 0,0 0-355 0 0,0 0-122 0 0,0 0-21 0 0,0 0-8 0 0,0 0-37 0 0,0 0-36 0 0,5 3 2919 0 0,-45 12-3067 0 0,82-40 311 0 0,-42 25-676 0 0,0 0 5 0 0,0 0 44 0 0,0 0 4 0 0,0 0 33 0 0,0 0 26 0 0,0 0-18 0 0,0 0-23 0 0,-29 11 368 0 0,41-8-8783 0 0,-8-6-3671 0 0</inkml:trace>
  <inkml:trace contextRef="#ctx0" brushRef="#br0" timeOffset="14339.626">1942 931 0 0 0,'0'0'1866'0'0,"0"0"396"0"0,0 0 142 0 0,0 0 57 0 0,0 0-122 0 0,0 0-245 0 0,0 0-361 0 0,0 0-339 0 0,0 0-225 0 0,0 0-150 0 0,0 0-102 0 0,0 0-97 0 0,0 0-56 0 0,4 1-59 0 0,-3-1-653 0 0,0 1-1 0 0,0-1 0 0 0,0 0 0 0 0,0 1 0 0 0,0-1 0 0 0,0 1 0 0 0,-1-1 1 0 0,1 1-1 0 0,0 0 0 0 0,0-1 0 0 0,-1 1 0 0 0,1 0 0 0 0,0-1 0 0 0,-1 1 1 0 0,1 0-1 0 0,-1 0 0 0 0,1 0 0 0 0,-1 0 0 0 0,1-1 0 0 0,-1 1 1 0 0,0 0-1 0 0,1 0 0 0 0,-1 0 0 0 0,0 0 0 0 0,0 0 0 0 0,0 0 0 0 0,1 0 1 0 0,-1 0-1 0 0,0 0 0 0 0,0 0 0 0 0,0 0 0 0 0,-1 0 0 0 0,1 0 1 0 0,0 0-1 0 0,0 0 0 0 0,-1 0 0 0 0,1 0 0 0 0,0 0 0 0 0,-1 0 0 0 0,1-1 1 0 0,-1 1-1 0 0,1 0 0 0 0,-1 0 0 0 0,1 0 0 0 0,-1-1 0 0 0,0 1 1 0 0,1 0-1 0 0,-1-1 0 0 0,0 1 0 0 0,0 0 0 0 0,1-1 0 0 0,-1 1 0 0 0,0-1 1 0 0,0 1-1 0 0,0-1 0 0 0,0 1 0 0 0,0-1 0 0 0,0 0 0 0 0,0 1-51 0 0,-56 108 1865 0 0,53-42-1603 0 0,52-64 55 0 0,-47-3-369 0 0,1 0 1 0 0,-1 0-1 0 0,0-1 1 0 0,1 1 0 0 0,-1-1-1 0 0,0 1 1 0 0,1-1-1 0 0,-1 1 1 0 0,0-1-1 0 0,0 0 1 0 0,0 1 0 0 0,0-1-1 0 0,1 0 1 0 0,-1 0-1 0 0,0 0 1 0 0,0 0 0 0 0,-1 0-1 0 0,1 0 1 0 0,0 0-1 0 0,0 0 1 0 0,0-1 0 0 0,-1 1-1 0 0,1 0 1 0 0,-1 0-1 0 0,1-1 1 0 0,-1 1 0 0 0,1 0-1 0 0,-1-1 1 0 0,0 1-1 0 0,0 0 1 0 0,1-1 0 0 0,-1 0 51 0 0,1-8-4772 0 0,0 0-4127 0 0,-1 6-2986 0 0</inkml:trace>
  <inkml:trace contextRef="#ctx0" brushRef="#br0" timeOffset="14939.297">2062 717 1096 0 0,'0'0'2558'0'0,"0"0"-667"0"0,0 0-209 0 0,0 0 73 0 0,0 0 79 0 0,0 0-86 0 0,0 0-193 0 0,0 0-289 0 0,0 0-266 0 0,0 0-91 0 0,0 0-4 0 0,0 0-20 0 0,-7 3 3631 0 0,-8 12-2088 0 0,15-14-2344 0 0,0-1-26 0 0,0 0-21 0 0,0 0-1 0 0,0 0-8 0 0,0 0 3 0 0,0 0 2 0 0,0 0 0 0 0,0 0-17 0 0,0 0 0 0 0,0 0-9 0 0,14-8 945 0 0,-43 16-364 0 0,23-6 11 0 0,7-1-5436 0 0,2-1-5276 0 0,-3 0-2475 0 0</inkml:trace>
  <inkml:trace contextRef="#ctx0" brushRef="#br0" timeOffset="15358.644">2368 308 3321 0 0,'0'0'3680'0'0,"0"0"-1134"0"0,0 0-445 0 0,0 0 11 0 0,0 0 6 0 0,0 0-174 0 0,0 0-334 0 0,0 0-346 0 0,0 0-259 0 0,0 0-165 0 0,0 0-133 0 0,0 0-97 0 0,0 0-101 0 0,0 3-80 0 0,-55 67 1627 0 0,43-58-1920 0 0,-31 24-210 0 0,41-35-295 0 0,1-1-3462 0 0,1 0-4188 0 0,0 0-4412 0 0</inkml:trace>
</inkml:ink>
</file>

<file path=ppt/ink/ink10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9:42.1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446 303 240 0 0,'0'0'1872'0'0,"0"0"-20"0"0,0 0 200 0 0,0 0 246 0 0,0 0 65 0 0,0 0-233 0 0,0 0-367 0 0,0 0-307 0 0,0 0-240 0 0,0 0-166 0 0,0 0-151 0 0,0 0-159 0 0,-7-8 1462 0 0,-38-10 452 0 0,-82 11-1087 0 0,112 9-1503 0 0,-1 0 0 0 0,0 2 0 0 0,1 0 0 0 0,-1 0 0 0 0,1 2 0 0 0,0-1 0 0 0,1 2 1 0 0,0 0-1 0 0,0 1 0 0 0,0 1 0 0 0,1 0 0 0 0,0 0 0 0 0,1 2 0 0 0,-2 1-64 0 0,12-10 6 0 0,1 1-1 0 0,-1 0 1 0 0,1-1-1 0 0,0 1 1 0 0,0 0-1 0 0,0-1 1 0 0,0 1 0 0 0,0 0-1 0 0,1 0 1 0 0,-1 0-1 0 0,1 0 1 0 0,0 0-1 0 0,0 0 1 0 0,0 0 0 0 0,0 0-1 0 0,0 0 1 0 0,1-1-1 0 0,-1 1 1 0 0,1 0-1 0 0,0 0 1 0 0,0 0-1 0 0,0 0 1 0 0,0-1 0 0 0,0 1-1 0 0,1-1 1 0 0,-1 1-1 0 0,1-1 1 0 0,0 1-1 0 0,-1-1 1 0 0,1 0-1 0 0,0 0 1 0 0,0 1 0 0 0,1-2-1 0 0,-1 1 1 0 0,0 0-1 0 0,1 0 1 0 0,-1-1-1 0 0,1 1 1 0 0,-1-1-1 0 0,1 0 1 0 0,0 0 0 0 0,2 1-6 0 0,119 39 261 0 0,-62-25-108 0 0,-61-16-143 0 0,0-1-1 0 0,0 1 0 0 0,0 0 0 0 0,0 0 0 0 0,0 0 1 0 0,0 0-1 0 0,0 0 0 0 0,0 0 0 0 0,0 0 1 0 0,0 0-1 0 0,0 0 0 0 0,0 0 0 0 0,0 0 0 0 0,0 1 1 0 0,0-1-1 0 0,0 0 0 0 0,0 1 0 0 0,-1-1 1 0 0,1 1-1 0 0,0-1 0 0 0,0 1 0 0 0,0 0 0 0 0,-1-1 1 0 0,1 1-1 0 0,0 0 0 0 0,0-1 0 0 0,-1 1 1 0 0,1 0-1 0 0,-1 0 0 0 0,1-1 0 0 0,-1 1 0 0 0,1 0 1 0 0,-1 0-1 0 0,1 0 0 0 0,-1 0 0 0 0,0 0 1 0 0,1 0-1 0 0,-1 0 0 0 0,0 0 0 0 0,0 0 0 0 0,0 0 1 0 0,0 0-1 0 0,0 0 0 0 0,0 0 0 0 0,0 0 1 0 0,0 0-1 0 0,0 0 0 0 0,0 0 0 0 0,-1-1 1 0 0,1 1-1 0 0,0 0 0 0 0,-1 0 0 0 0,1 0 0 0 0,-1 0 1 0 0,1 0-1 0 0,-1 0 0 0 0,1 0 0 0 0,-1-1 1 0 0,1 1-1 0 0,-1 0-9 0 0,-108 74 560 0 0,78-54-494 0 0,17-12-53 0 0,0 0 0 0 0,0 0 0 0 0,1 2 0 0 0,0-1 1 0 0,0 2-1 0 0,1 0 0 0 0,1 0 0 0 0,0 1 0 0 0,1 0 0 0 0,0 1 1 0 0,-2 6-14 0 0,10-13 11 0 0,0 0-1 0 0,0-1 1 0 0,0 1 0 0 0,1 0 0 0 0,0 0 0 0 0,1 0 0 0 0,-1 1 0 0 0,1-1 0 0 0,1 0 0 0 0,0 0 0 0 0,0 0 0 0 0,0 0 0 0 0,0 0 0 0 0,1 0-1 0 0,0-1 1 0 0,1 1 0 0 0,0-1 0 0 0,0 1 0 0 0,0-1 0 0 0,1 0 0 0 0,0 0 0 0 0,0 0 0 0 0,0-1 0 0 0,1 1 0 0 0,-1-1 0 0 0,2 0-11 0 0,-2-1 20 0 0,0 0 0 0 0,1 0 0 0 0,0 0 0 0 0,-1-1 0 0 0,1 0 0 0 0,0 0 1 0 0,1 0-1 0 0,-1 0 0 0 0,0-1 0 0 0,1 0 0 0 0,0 0 0 0 0,-1-1 0 0 0,1 1 0 0 0,0-1 1 0 0,0-1-1 0 0,0 1 0 0 0,0-1 0 0 0,0 0 0 0 0,-1 0 0 0 0,1-1 0 0 0,0 1 0 0 0,6-3-20 0 0,18-64-5578 0 0,-26 53 3193 0 0,7-22-9280 0 0,-7 24 1343 0 0</inkml:trace>
  <inkml:trace contextRef="#ctx0" brushRef="#br0" timeOffset="354.554">174 1 8258 0 0,'0'0'2332'0'0,"0"0"-658"0"0,0 0-296 0 0,0 0-18 0 0,0 0 87 0 0,0 0-10 0 0,0 0-139 0 0,0 0-259 0 0,0 0-181 0 0,0 0-84 0 0,0 0-38 0 0,0 0-33 0 0,-4 24-33 0 0,-14 79-38 0 0,17 15 861 0 0,6-81-1110 0 0,29 380 1468 0 0,-32-358-1802 0 0,1-10-17 0 0,-3 1-1 0 0,-1-1 0 0 0,-3 0 0 0 0,-2 1 1 0 0,-5 16-32 0 0,-12 26-632 0 0,23-86-988 0 0,7-11-13449 0 0,-6 5 14870 0 0,4-4-10810 0 0</inkml:trace>
</inkml:ink>
</file>

<file path=ppt/ink/ink1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17:22.0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543 73 0 0 0,'0'0'724'0'0,"0"0"660"0"0,0 0 322 0 0,0 0 121 0 0,0 0-16 0 0,0 0-162 0 0,0 0-116 0 0,0 0-134 0 0,0 0-140 0 0,-2-5-105 0 0,1 2-871 0 0,0 0 0 0 0,-1 0 0 0 0,0 0 1 0 0,1 0-1 0 0,-1 0 0 0 0,0 1 0 0 0,0-1 0 0 0,-1 1 0 0 0,1-1 1 0 0,0 1-1 0 0,-1 0 0 0 0,0-1 0 0 0,1 2 0 0 0,-1-1 1 0 0,0 0-1 0 0,0 0 0 0 0,0 1 0 0 0,0 0 0 0 0,0-1 1 0 0,-2 1-284 0 0,-78-17 2996 0 0,74 17-2863 0 0,0 0 0 0 0,1 0 0 0 0,-1 1 0 0 0,0 0 0 0 0,1 1 0 0 0,-1 0 0 0 0,1 0 0 0 0,-1 0 0 0 0,1 1 0 0 0,-1 1 0 0 0,1 0-1 0 0,0 0 1 0 0,0 0 0 0 0,0 1 0 0 0,1 0 0 0 0,-1 1 0 0 0,1-1 0 0 0,0 1 0 0 0,0 1 0 0 0,1-1 0 0 0,-1 1 0 0 0,1 1 0 0 0,1-1 0 0 0,-1 1 0 0 0,1 0 0 0 0,0 0-1 0 0,1 0 1 0 0,-1 1-133 0 0,0 17 127 0 0,0 0 0 0 0,2 0 0 0 0,0 0 0 0 0,2 1 0 0 0,1-1 0 0 0,2 15-127 0 0,-1 17 184 0 0,1 40 51 0 0,1-55-146 0 0,-2 0 0 0 0,-3 0 1 0 0,0-1-1 0 0,-3 1 0 0 0,-3 4-89 0 0,-27 120 279 0 0,19-97-69 0 0,-22 20 1202 0 0,22-47-1140 0 0,-4 1-204 0 0,20-43-47 0 0,0 0-10 0 0,0 0-23 0 0,0 0 11 0 0,0 0-6 0 0,0 0 16 0 0,-17 34 78 0 0,-7 28-36 0 0,21-53-98 0 0,3-9 53 0 0,0 0 1 0 0,1 0-1 0 0,-1 0 1 0 0,0 0-1 0 0,0 0 1 0 0,1 0-1 0 0,-1 0 1 0 0,0 0-1 0 0,1 0 1 0 0,-1 1-1 0 0,0-1 1 0 0,0 0-1 0 0,1 0 1 0 0,-1 0-1 0 0,0 0 1 0 0,0 0 0 0 0,0 1-1 0 0,1-1 1 0 0,-1 0-1 0 0,0 0 1 0 0,0 1-1 0 0,0-1 1 0 0,0 0-1 0 0,1 0 1 0 0,-1 1-1 0 0,0-1 1 0 0,0 0-1 0 0,0 0 1 0 0,0 1-1 0 0,0-1 1 0 0,0 0 0 0 0,0 0-1 0 0,0 1 1 0 0,0-1-1 0 0,0 0 1 0 0,0 1-1 0 0,0-1 1 0 0,0 0-1 0 0,0 0 1 0 0,0 1-1 0 0,0-1 1 0 0,0 0-1 0 0,0 0 1 0 0,0 1-1 0 0,0-1 1 0 0,0 0-7 0 0,43-14 79 0 0,182-34 49 0 0,-125 30-36 0 0,-93 14-1646 0 0,-18 6-2344 0 0,2 0-4591 0 0,6 1-4296 0 0</inkml:trace>
  <inkml:trace contextRef="#ctx0" brushRef="#br0" timeOffset="916.023">705 548 10658 0 0,'0'0'1661'0'0,"0"0"-310"0"0,0 0-83 0 0,0 0 60 0 0,0 0 22 0 0,0 0-110 0 0,0 0-201 0 0,0 0-207 0 0,0 0-133 0 0,0 0-75 0 0,0 0-49 0 0,0 0-3 0 0,-7 12-31 0 0,-56 97 1396 0 0,26-44-1537 0 0,-2-1 0 0 0,-4-2 0 0 0,-5 2-400 0 0,37-43-25 0 0,11-20 30 0 0,0-1 6 0 0,0 0-9 0 0,0 0 20 0 0,11-19 160 0 0,172-219 109 0 0,-116 138-172 0 0,-61 95 285 0 0,-3 25-138 0 0,-2 42 55 0 0,-1-51-243 0 0,22 157 321 0 0,-22-165-394 0 0,1 0 1 0 0,0 1-1 0 0,0-1 0 0 0,0 0 1 0 0,0 0-1 0 0,0 0 0 0 0,0 0 0 0 0,1-1 1 0 0,-1 1-1 0 0,1 0 0 0 0,0 0 1 0 0,0-1-1 0 0,0 0 0 0 0,0 1 0 0 0,1-1 1 0 0,-1 0-1 0 0,0 0 0 0 0,1 0 1 0 0,0 0-1 0 0,-1 0 0 0 0,1-1 0 0 0,0 1 1 0 0,0-1-1 0 0,0 0 0 0 0,0 0 1 0 0,0 0-1 0 0,0 0 0 0 0,1 0-5 0 0,1-1 24 0 0,-1-1 0 0 0,1 1-1 0 0,-1-1 1 0 0,0 0 0 0 0,1 0 0 0 0,-1-1-1 0 0,0 1 1 0 0,0-1 0 0 0,0 0 0 0 0,0 0-1 0 0,0 0 1 0 0,0-1 0 0 0,0 1 0 0 0,-1-1-1 0 0,1 0 1 0 0,-1 0 0 0 0,0 0-1 0 0,0-1 1 0 0,0 1 0 0 0,1-2-24 0 0,7-7 45 0 0,-1 1 0 0 0,0-2 0 0 0,-1 1 1 0 0,0-1-1 0 0,-1-1 0 0 0,0 1 0 0 0,-1-1 0 0 0,0-1 0 0 0,-2 1 1 0 0,0-1-1 0 0,0 0 0 0 0,-1-1 0 0 0,-1 1 0 0 0,-1-1 0 0 0,1-12-45 0 0,-2 27-5 0 0,-1 1-1 0 0,0-1 0 0 0,1 0 0 0 0,-1 0 0 0 0,0 0 0 0 0,1 0 0 0 0,-1 1 1 0 0,0-1-1 0 0,0 0 0 0 0,0 0 0 0 0,1 0 0 0 0,-1 0 0 0 0,0 0 0 0 0,-1 0 0 0 0,1 0 1 0 0,0 1-1 0 0,0-1 0 0 0,0 0 0 0 0,0 0 0 0 0,-1 0 0 0 0,1 0 0 0 0,0 0 1 0 0,-1 1-1 0 0,1-1 0 0 0,-1 0 0 0 0,1 0 0 0 0,-1 1 0 0 0,1-1 0 0 0,-1 0 0 0 0,1 1 1 0 0,-1-1-1 0 0,0 0 0 0 0,1 1 0 0 0,-1-1 0 0 0,0 1 0 0 0,1-1 0 0 0,-1 1 1 0 0,0-1-1 0 0,0 1 0 0 0,0 0 0 0 0,1-1 0 0 0,-1 1 0 0 0,0 0 0 0 0,0 0 0 0 0,0 0 1 0 0,0-1-1 0 0,0 1 0 0 0,0 0 0 0 0,0 0 0 0 0,1 0 0 0 0,-1 0 0 0 0,0 1 1 0 0,0-1-1 0 0,0 0 0 0 0,0 0 0 0 0,0 0 0 0 0,0 1 0 0 0,1-1 0 0 0,-1 0 0 0 0,0 1 1 0 0,0-1-1 0 0,1 1 0 0 0,-1-1 0 0 0,0 1 0 0 0,0 0 6 0 0,-16 51-2798 0 0,18-34-1193 0 0,6-4-4148 0 0,-4-13-2857 0 0</inkml:trace>
  <inkml:trace contextRef="#ctx0" brushRef="#br0" timeOffset="1220.508">1331 666 10034 0 0,'0'0'2429'0'0,"0"0"-741"0"0,0 0-228 0 0,0 0 121 0 0,0 0 52 0 0,0 0-155 0 0,0 0-331 0 0,0 0-338 0 0,0 0-226 0 0,0 0-49 0 0,0 0 8 0 0,0 0 4 0 0,0 0-34 0 0,-10 15-72 0 0,-31 50-85 0 0,36-59-295 0 0,1 0-1 0 0,0 1 1 0 0,1 0 0 0 0,0 0-1 0 0,0 0 1 0 0,1 0 0 0 0,-1 0-1 0 0,1 1 1 0 0,1-1 0 0 0,0 0-1 0 0,0 1 1 0 0,0 0 0 0 0,1-1-1 0 0,0 1 1 0 0,0-1 0 0 0,2 8-60 0 0,0-12 29 0 0,-1 0 0 0 0,1 0-1 0 0,0 0 1 0 0,0-1 0 0 0,0 1 0 0 0,0 0 0 0 0,0-1 0 0 0,1 0 0 0 0,-1 0 0 0 0,1 1 0 0 0,0-1 0 0 0,-1-1 0 0 0,1 1 0 0 0,0 0 0 0 0,0-1 0 0 0,0 1-1 0 0,0-1 1 0 0,0 0 0 0 0,1 0 0 0 0,-1 0 0 0 0,0-1 0 0 0,0 1 0 0 0,1-1 0 0 0,-1 0 0 0 0,0 0 0 0 0,1 0 0 0 0,-1 0 0 0 0,0 0 0 0 0,1-1 0 0 0,-1 1-1 0 0,0-1 1 0 0,0 0 0 0 0,1 0 0 0 0,-1 0 0 0 0,0-1 0 0 0,0 1 0 0 0,0-1 0 0 0,-1 0 0 0 0,2 0-29 0 0,6-4 66 0 0,-1 0 0 0 0,1-1-1 0 0,-1 0 1 0 0,-1-1 0 0 0,1 0 0 0 0,-1 0-1 0 0,-1-1 1 0 0,1 0 0 0 0,-2-1 0 0 0,1 1 0 0 0,-1-1-1 0 0,-1 0 1 0 0,1-1 0 0 0,-2 1 0 0 0,0-1 0 0 0,0 0-1 0 0,-1 0 1 0 0,0 0 0 0 0,-1-1 0 0 0,0 1 0 0 0,-1-1-1 0 0,0 1 1 0 0,-1-1 0 0 0,0-7-66 0 0,-1 16-2 0 0,1 1 0 0 0,0 0-1 0 0,-1 0 1 0 0,0 0 0 0 0,1 0 0 0 0,-1 0 0 0 0,0 0-1 0 0,0 0 1 0 0,0 0 0 0 0,0 0 0 0 0,0 0 0 0 0,-1 0-1 0 0,1 1 1 0 0,0-1 0 0 0,-1 0 0 0 0,1 1 0 0 0,-1 0 0 0 0,0-1-1 0 0,0 1 1 0 0,1 0 0 0 0,-1-1 0 0 0,0 1 0 0 0,0 0-1 0 0,0 1 1 0 0,0-1 0 0 0,0 0 0 0 0,0 0 0 0 0,0 1-1 0 0,-1 0 1 0 0,1-1 0 0 0,0 1 0 0 0,0 0 0 0 0,0 0-1 0 0,0 0 1 0 0,-1 0 0 0 0,1 0 0 0 0,0 1 0 0 0,-2-1 2 0 0,-76 33-1253 0 0,51-8-663 0 0,9-6-4557 0 0,8-8-5841 0 0</inkml:trace>
</inkml:ink>
</file>

<file path=ppt/ink/ink10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9:44.1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51 416 2000 0 0,'0'0'2404'0'0,"0"0"-337"0"0,0 0 91 0 0,0 0 193 0 0,0 0 71 0 0,0 0-179 0 0,0 0-363 0 0,0 0-436 0 0,0 0-343 0 0,0 0-203 0 0,0 0-119 0 0,0 0-65 0 0,0 0-54 0 0,8 8 1798 0 0,18 21-1031 0 0,-13-4-1217 0 0,-1 0 0 0 0,-1 0 0 0 0,-2 1 1 0 0,0 1-1 0 0,-2 0 0 0 0,-1 0 0 0 0,-1 0 1 0 0,1 19-211 0 0,19 81 238 0 0,20 57 76 0 0,-45-184-284 0 0,1 0-1 0 0,-1 0 1 0 0,0-1 0 0 0,0 1 0 0 0,0 0 0 0 0,0 0 0 0 0,0 0 0 0 0,1-1 0 0 0,-1 1 0 0 0,0 0 0 0 0,0 0 0 0 0,0 0 0 0 0,1 0 0 0 0,-1-1 0 0 0,0 1 0 0 0,0 0 0 0 0,1 0 0 0 0,-1 0 0 0 0,0 0-1 0 0,0 0 1 0 0,1 0 0 0 0,-1 0 0 0 0,0-1 0 0 0,0 1 0 0 0,1 0 0 0 0,-1 0 0 0 0,0 0 0 0 0,0 0 0 0 0,1 0 0 0 0,-1 0 0 0 0,0 0 0 0 0,0 0 0 0 0,1 1 0 0 0,-1-1 0 0 0,0 0 0 0 0,0 0 0 0 0,1 0-1 0 0,-1 0 1 0 0,0 0 0 0 0,0 0 0 0 0,1 0 0 0 0,-1 1 0 0 0,0-1 0 0 0,0 0 0 0 0,0 0 0 0 0,1 0 0 0 0,-1 0 0 0 0,0 1 0 0 0,0-1 0 0 0,0 0 0 0 0,0 0 0 0 0,1 1 0 0 0,-1-1-30 0 0,3-35 46 0 0,2 1 0 0 0,1 0 0 0 0,2 0 0 0 0,2 1 0 0 0,6-16-46 0 0,-14 44 3 0 0,105-256 61 0 0,-91 217-7 0 0,-28 59-6513 0 0,9-4 2842 0 0,-1-4-3374 0 0,1 0-5343 0 0</inkml:trace>
  <inkml:trace contextRef="#ctx0" brushRef="#br0" timeOffset="404.629">631 1075 14611 0 0,'0'0'1846'0'0,"0"0"-939"0"0,0 0-574 0 0,0 0 54 0 0,0 0 316 0 0,0 0 246 0 0,0 0 131 0 0,0 0-91 0 0,0 0-203 0 0,0 0-149 0 0,0 0-135 0 0,0 0-74 0 0,0 0-42 0 0,0 19-34 0 0,0 60-35 0 0,-11-4 478 0 0,12-57-589 0 0,0 10 59 0 0,-5-12-222 0 0,-8-24-5022 0 0,10 2-3250 0 0,2 3-2877 0 0</inkml:trace>
  <inkml:trace contextRef="#ctx0" brushRef="#br0" timeOffset="832.036">834 685 5545 0 0,'0'0'3424'0'0,"0"0"-1172"0"0,0 0-466 0 0,0 0-61 0 0,0 0-13 0 0,0 0-123 0 0,0 0-306 0 0,0 0-331 0 0,0 0-280 0 0,0 0-187 0 0,0 0-87 0 0,0 0-27 0 0,-9-3 17 0 0,-25-9 6 0 0,34 13-356 0 0,0-1 1 0 0,0 0 0 0 0,1 0 0 0 0,-1 0 0 0 0,0 1 0 0 0,0-1-1 0 0,1 0 1 0 0,-1 1 0 0 0,0-1 0 0 0,0 0 0 0 0,0 1-1 0 0,0-1 1 0 0,1 0 0 0 0,-1 1 0 0 0,0-1 0 0 0,0 0 0 0 0,0 1-1 0 0,0-1 1 0 0,0 0 0 0 0,0 1 0 0 0,0-1 0 0 0,0 0-1 0 0,0 1 1 0 0,0-1 0 0 0,0 0 0 0 0,0 1 0 0 0,0-1 0 0 0,0 0-1 0 0,-1 1 1 0 0,1-1 0 0 0,0 0 0 0 0,0 1 0 0 0,0-1-1 0 0,0 0 1 0 0,0 1 0 0 0,-1-1 0 0 0,1 0 0 0 0,0 0 0 0 0,0 1-1 0 0,-1-1 1 0 0,1 0 0 0 0,0 0 0 0 0,0 1 0 0 0,-1-1 0 0 0,1 0-1 0 0,0 0 1 0 0,-1 0 0 0 0,1 0 0 0 0,0 1 0 0 0,-1-1-1 0 0,1 0 1 0 0,0 0 0 0 0,-1 0 0 0 0,1 0 0 0 0,-1 0-39 0 0,41-10 1475 0 0,-72 20-522 0 0,31-10-981 0 0,1 0 0 0 0,0 0-21 0 0,0 0-48 0 0,0 0-21 0 0,0 0-97 0 0,0 0-130 0 0,0 0-111 0 0,0 0-246 0 0,0 0-403 0 0,0 0-653 0 0,0 0-1189 0 0,0 0-3104 0 0,0 0-5485 0 0</inkml:trace>
  <inkml:trace contextRef="#ctx0" brushRef="#br0" timeOffset="1352.445">998 192 1424 0 0,'0'0'2818'0'0,"0"0"-232"0"0,0 0 36 0 0,0 0 95 0 0,0 0-124 0 0,0 0-376 0 0,0 0-506 0 0,0 0-447 0 0,0 0-306 0 0,0 0-153 0 0,0 0-73 0 0,0 0-73 0 0,0 0-79 0 0,-12 11 479 0 0,-52 43-225 0 0,16-17-694 0 0,-23 15-923 0 0,64-48 4 0 0,3-4-3610 0 0,2 0-388 0 0,2 0-6805 0 0</inkml:trace>
  <inkml:trace contextRef="#ctx0" brushRef="#br0" timeOffset="1941.37">11 214 4881 0 0,'0'0'1754'0'0,"0"0"-33"0"0,0 0 129 0 0,0 0 185 0 0,0 0 70 0 0,0 0-140 0 0,0 0-288 0 0,0 0-324 0 0,0 0-286 0 0,0 0-246 0 0,0 0-156 0 0,0 0-86 0 0,-3-2-36 0 0,-5-7 364 0 0,28 6 305 0 0,-9 1-1014 0 0,292-15 2267 0 0,-273 20-2381 0 0,-30-3-81 0 0,0 0 26 0 0,0 0 26 0 0,0 0 17 0 0,0 0 21 0 0,0 0 42 0 0,0 0 34 0 0,0 0 10 0 0,0 0 7 0 0,-13-8 327 0 0,-110-94-337 0 0,108 84-809 0 0,30 17-947 0 0,31 8-3185 0 0,-18 1-4502 0 0,-15-4-3084 0 0</inkml:trace>
  <inkml:trace contextRef="#ctx0" brushRef="#br0" timeOffset="2332.022">1519 608 9730 0 0,'0'0'2190'0'0,"0"0"-488"0"0,0 0-214 0 0,0 0 52 0 0,0 0 19 0 0,0 0-162 0 0,0 0-339 0 0,0 0-343 0 0,0 0-247 0 0,0 0-116 0 0,0 0 35 0 0,0 0 79 0 0,0 0 76 0 0,-7 8 25 0 0,-181 257 1715 0 0,68-144-3334 0 0,109-118-311 0 0,6-3-7010 0 0,4 0 6236 0 0,-1 0-9045 0 0</inkml:trace>
  <inkml:trace contextRef="#ctx0" brushRef="#br0" timeOffset="2601.014">1075 556 12339 0 0,'0'0'2316'0'0,"0"0"-523"0"0,0 0-380 0 0,0 0-179 0 0,0 0-167 0 0,0 0-158 0 0,0 0-133 0 0,0 0-97 0 0,0 0 12 0 0,0 0-18 0 0,0 0-56 0 0,0 0-59 0 0,0 0-35 0 0,17 28-44 0 0,53 87-26 0 0,38 22 712 0 0,21 6-743 0 0,-60-72-843 0 0,-47-58-1827 0 0,-10-12-8068 0 0,-6-1-1509 0 0</inkml:trace>
  <inkml:trace contextRef="#ctx0" brushRef="#br0" timeOffset="3500.891">1723 471 2849 0 0,'0'0'3172'0'0,"0"0"-961"0"0,0 0-270 0 0,0 0 129 0 0,0 0 41 0 0,0 0-150 0 0,0 0-340 0 0,0 0-485 0 0,0 0-364 0 0,0 0-194 0 0,0 0-68 0 0,0 0-31 0 0,0-2 15 0 0,0-8-30 0 0,0 8-88 0 0,0 2-57 0 0,0 0-97 0 0,13 22 1401 0 0,23-19 1413 0 0,38-6-2582 0 0,-71 2-423 0 0,1 0 0 0 0,-1 0 0 0 0,0-1 0 0 0,0 1 0 0 0,0-1 0 0 0,0 1 0 0 0,0-1 0 0 0,0 0 0 0 0,0 0 0 0 0,0 0 0 0 0,-1-1 0 0 0,1 1 0 0 0,-1-1 0 0 0,0 1 0 0 0,0-1-1 0 0,0 0 1 0 0,0 0 0 0 0,0 0 0 0 0,0 0 0 0 0,-1 0 0 0 0,1 0 0 0 0,-1 0 0 0 0,0-1 0 0 0,0 1 0 0 0,0-1-31 0 0,-5 154 93 0 0,14 167-89 0 0,12-208 34 0 0,-3-75 14 0 0,-8-64 106 0 0,40-131-14 0 0,58-107-69 0 0,-19 102-62 0 0,-18 104-290 0 0,-69 64-4794 0 0,-4 6-1863 0 0,1-4-5141 0 0</inkml:trace>
  <inkml:trace contextRef="#ctx0" brushRef="#br0" timeOffset="4070.986">2292 1016 5161 0 0,'0'0'3363'0'0,"0"0"-910"0"0,0 0-453 0 0,0 0-108 0 0,0 0-115 0 0,0 0-271 0 0,0 0-402 0 0,0 0-302 0 0,0 0-128 0 0,0 0-9 0 0,0 0 27 0 0,0 0-23 0 0,0 0-77 0 0,-6 16-88 0 0,-34 94 598 0 0,14 7-395 0 0,26-117-838 0 0,0 0-68 0 0,0 0-111 0 0,0 0-212 0 0,0 0-274 0 0,6-16-9301 0 0,-3 14 2066 0 0</inkml:trace>
  <inkml:trace contextRef="#ctx0" brushRef="#br0" timeOffset="4433.206">2481 722 8034 0 0,'0'0'2640'0'0,"0"0"-593"0"0,0 0-352 0 0,0 0-153 0 0,0 0-159 0 0,0 0-155 0 0,0 0-202 0 0,0 0-223 0 0,0 0-155 0 0,0 0-127 0 0,0 0-85 0 0,0 0-60 0 0,0 0-61 0 0,-12 5-77 0 0,-38 15-58 0 0,50-20-154 0 0,0 0 0 0 0,0 0 0 0 0,0 1 0 0 0,0-1 0 0 0,0 0 0 0 0,0 0 0 0 0,0 0 1 0 0,0 1-1 0 0,0-1 0 0 0,0 0 0 0 0,1 0 0 0 0,-1 0 0 0 0,0 1 0 0 0,0-1 0 0 0,0 0 1 0 0,0 0-1 0 0,0 0 0 0 0,0 0 0 0 0,-1 1 0 0 0,1-1 0 0 0,0 0 0 0 0,0 0 0 0 0,0 0 0 0 0,0 1 1 0 0,0-1-1 0 0,0 0 0 0 0,0 0 0 0 0,0 0 0 0 0,0 0 0 0 0,0 1 0 0 0,0-1 0 0 0,-1 0 1 0 0,1 0-1 0 0,0 0 0 0 0,0 0-26 0 0,19-2 233 0 0,14-9 43 0 0,-33 11-240 0 0,0 0 21 0 0,0 0 14 0 0,0 0 55 0 0,-21 1 444 0 0,-19 9-428 0 0,46-9-4680 0 0,-1-2-747 0 0,-1-2-6252 0 0</inkml:trace>
  <inkml:trace contextRef="#ctx0" brushRef="#br0" timeOffset="4821.846">2734 184 6705 0 0,'0'0'2993'0'0,"0"0"-384"0"0,0 0-296 0 0,0 0-412 0 0,0 0-405 0 0,0 0-352 0 0,0 0-269 0 0,0 0-80 0 0,0 0 0 0 0,0 0-23 0 0,0 0-70 0 0,0 0-74 0 0,-19 17-123 0 0,-59 55-141 0 0,17 15 292 0 0,59-68-986 0 0,1-16-3451 0 0,1-2-3902 0 0,0-1 7664 0 0,0 0-11461 0 0</inkml:trace>
  <inkml:trace contextRef="#ctx0" brushRef="#br0" timeOffset="5373.071">1749 144 1312 0 0,'0'0'2383'0'0,"0"0"-299"0"0,0 0 68 0 0,0 0 233 0 0,0 0 56 0 0,0 0-175 0 0,0 0-383 0 0,0 0-449 0 0,0 0-349 0 0,0 0-252 0 0,0 0-160 0 0,0 0-74 0 0,-6-1-62 0 0,-15-3 124 0 0,40 1 1130 0 0,174-15 901 0 0,-27 11-2232 0 0,-153 3-45 0 0,-28-5 487 0 0,-1 0-937 0 0,-75-65-65 0 0,86 63-2253 0 0,14 7-8768 0 0,-5 4-1281 0 0</inkml:trace>
  <inkml:trace contextRef="#ctx0" brushRef="#br0" timeOffset="5731.673">2920 486 7906 0 0,'0'0'2471'0'0,"0"0"-649"0"0,0 0-145 0 0,0 0 140 0 0,0 0 28 0 0,0 0-231 0 0,0 0-414 0 0,0 0-393 0 0,0 0-252 0 0,0 0-44 0 0,0 0 56 0 0,0 0 57 0 0,0 0 17 0 0,3 5-25 0 0,0-2-506 0 0,0 0-1 0 0,1 0 0 0 0,-1 0 0 0 0,1 0 1 0 0,-1-1-1 0 0,1 0 0 0 0,0 1 1 0 0,0-2-1 0 0,0 1 0 0 0,0 0 0 0 0,0-1 1 0 0,0 0-1 0 0,1 1 0 0 0,-1-2 1 0 0,0 1-1 0 0,1 0 0 0 0,-1-1 0 0 0,1 0 1 0 0,2 0-110 0 0,262 6 1312 0 0,-240-9-1602 0 0,-1-1 1 0 0,1-1-1 0 0,-1-2 0 0 0,1-1 1 0 0,20-9 289 0 0,-48 17-255 0 0,11-7-2050 0 0,-8 3-8077 0 0,-4 0-1546 0 0</inkml:trace>
  <inkml:trace contextRef="#ctx0" brushRef="#br0" timeOffset="5982.945">2829 792 11650 0 0,'0'0'4500'0'0,"0"0"-2864"0"0,0 0-747 0 0,0 0 250 0 0,0 0 153 0 0,0 0-43 0 0,0 0-159 0 0,35 2-256 0 0,113 8-238 0 0,76-19 330 0 0,-162 2-916 0 0,-31 4-421 0 0,59-7-623 0 0,-33 1-7253 0 0,-43 5-3495 0 0</inkml:trace>
  <inkml:trace contextRef="#ctx0" brushRef="#br0" timeOffset="6359.931">4074 291 15419 0 0,'0'0'1686'0'0,"0"0"-487"0"0,0 0-234 0 0,0 0-60 0 0,0 0-41 0 0,0 0-72 0 0,0 0-196 0 0,0 0-192 0 0,0 0-108 0 0,-33 25-86 0 0,-101 81-72 0 0,70-37 18 0 0,58-56-140 0 0,2-7-10 0 0,0 0 1 0 0,0 1-1 0 0,1-1 0 0 0,0 1 0 0 0,0 0 0 0 0,1-1 0 0 0,0 1 0 0 0,0 0 0 0 0,0 1 0 0 0,1-1 0 0 0,0 0 0 0 0,1 0 0 0 0,-1 1 0 0 0,1-1 0 0 0,1 0 1 0 0,-1 1-1 0 0,2-1 0 0 0,-1 0 0 0 0,0 0 0 0 0,1 0 0 0 0,1 0 0 0 0,-1 0 0 0 0,1 0 0 0 0,0-1 0 0 0,1 1 0 0 0,-1-1 0 0 0,1 0 0 0 0,1 0 0 0 0,4 5-6 0 0,5-1 179 0 0,1 0 0 0 0,1-1 0 0 0,0-1 0 0 0,0-1-1 0 0,0 0 1 0 0,1-1 0 0 0,0-1 0 0 0,0-1 0 0 0,1 0 0 0 0,-1-1-1 0 0,1-1 1 0 0,0-1 0 0 0,0 0 0 0 0,-1-1 0 0 0,1-1-1 0 0,0-1 1 0 0,-1 0 0 0 0,1-2 0 0 0,-1 0 0 0 0,0 0-1 0 0,0-2 1 0 0,0 0 0 0 0,-1-1 0 0 0,0-1 0 0 0,4-2-179 0 0,-10 4 64 0 0,1 0 0 0 0,-1-1 0 0 0,0 0 0 0 0,0-1 0 0 0,0 0 1 0 0,-1 0-1 0 0,-1-1 0 0 0,0 0 0 0 0,0-1 0 0 0,0 0 0 0 0,-1 0 0 0 0,-1 0 0 0 0,0-1 1 0 0,0 0-1 0 0,-1 0 0 0 0,0-1 0 0 0,-1 1 0 0 0,-1-1 0 0 0,0 0 0 0 0,0 0 1 0 0,-1-1-1 0 0,0-9-64 0 0,-1 14-21 0 0,0 0 1 0 0,-1 0 0 0 0,0 0 0 0 0,-1-1-1 0 0,0 1 1 0 0,0 0 0 0 0,0 0-1 0 0,-1 0 1 0 0,0 1 0 0 0,-1-1 0 0 0,0 0-1 0 0,0 1 1 0 0,-1 0 0 0 0,1-1-1 0 0,-2 1 1 0 0,1 1 0 0 0,-1-1 0 0 0,0 1-1 0 0,0 0 1 0 0,-1 0 0 0 0,0 0-1 0 0,0 1 1 0 0,0-1 0 0 0,-5-1 20 0 0,0-1-195 0 0,0 1 1 0 0,-1 1-1 0 0,1 0 0 0 0,-1 1 1 0 0,-1 0-1 0 0,1 1 0 0 0,-1 0 1 0 0,1 1-1 0 0,-1 0 0 0 0,0 1 1 0 0,-8 0 194 0 0,-89-2-8236 0 0,78 4-2810 0 0</inkml:trace>
  <inkml:trace contextRef="#ctx0" brushRef="#br0" timeOffset="6865.167">3514 516 14715 0 0,'0'0'2434'0'0,"0"0"-446"0"0,0 0-137 0 0,0 0-94 0 0,0 0-170 0 0,0 0-251 0 0,0 0-305 0 0,0 0-228 0 0,0 0-182 0 0,0 0-113 0 0,0 0-53 0 0,0 0-47 0 0,33-2-45 0 0,103-5-32 0 0,32 15 726 0 0,69 0-361 0 0,-147-7-592 0 0,-2 1-16 0 0,0-4 0 0 0,-1-3 0 0 0,0-4-1 0 0,14-7-87 0 0,3-6 20 0 0,-51 14-92 0 0,-53 8 55 0 0,0 0 0 0 0,0 0-6 0 0,0 0-6 0 0,0 0-18 0 0,0 0 6 0 0,0 0-11 0 0,-1 2 14 0 0,-1-1 1 0 0,1 1-1 0 0,-1-1 1 0 0,1 1-1 0 0,-1-1 1 0 0,0 0-1 0 0,1 1 1 0 0,-1-1-1 0 0,0 0 1 0 0,0 0-1 0 0,0 0 1 0 0,0-1-1 0 0,0 1 1 0 0,0 0-1 0 0,0-1 1 0 0,0 1 0 0 0,0-1-1 0 0,0 0 1 0 0,-1 0-1 0 0,1 0 1 0 0,0 0-1 0 0,0 0 1 0 0,0 0-1 0 0,0 0 1 0 0,0-1-1 0 0,0 1 1 0 0,0-1-1 0 0,0 1 1 0 0,-1-1 37 0 0,-8 0-946 0 0,-15 1-3366 0 0,14 0-4893 0 0,3 0-3570 0 0</inkml:trace>
</inkml:ink>
</file>

<file path=ppt/ink/ink10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0:00.5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1 526 7554 0 0,'0'0'2831'0'0,"0"0"-1296"0"0,0 0-620 0 0,0 0-100 0 0,0 0 162 0 0,0 0 142 0 0,0 0 45 0 0,0 0-37 0 0,0 0-115 0 0,0 0-103 0 0,0 0-48 0 0,15 12-18 0 0,51 34-27 0 0,-5-34 748 0 0,-45-13-1338 0 0,-1-1-1 0 0,1 0 0 0 0,-1-1 0 0 0,0-1 1 0 0,0 0-1 0 0,0-1 0 0 0,-1-1 1 0 0,1 0-1 0 0,-2-1 0 0 0,1 0 0 0 0,-1-1 1 0 0,0-1-1 0 0,1-1-225 0 0,150-137 832 0 0,-8-56-302 0 0,-90 109-230 0 0,-2 16 16 0 0,-62 79-304 0 0,0 0-1 0 0,-1 1 1 0 0,1-1 0 0 0,-1 0 0 0 0,1 1-1 0 0,-1-1 1 0 0,0 1 0 0 0,1-1 0 0 0,-1 1-1 0 0,0 0 1 0 0,0-1 0 0 0,0 1-1 0 0,0 0 1 0 0,-1 0 0 0 0,1 0 0 0 0,0 0-1 0 0,-1 0 1 0 0,1 0 0 0 0,-1 0 0 0 0,0 0-1 0 0,0 0 1 0 0,0 0 0 0 0,0 0 0 0 0,0 0-1 0 0,0 0 1 0 0,-1 2-12 0 0,2-4 2 0 0,2 187 396 0 0,-7-135-318 0 0,-3 1 0 0 0,-2-1 0 0 0,-2-1 0 0 0,-9 23-80 0 0,17-64 4 0 0,0 0-1 0 0,0 0 1 0 0,-1-1-1 0 0,0 1 1 0 0,0-1-1 0 0,-1 0 0 0 0,0 0 1 0 0,-1-1-1 0 0,0 0 1 0 0,0 0-1 0 0,-1 0 1 0 0,0-1-1 0 0,0 1 1 0 0,-1-2-1 0 0,0 1 0 0 0,0-1 1 0 0,-1 0-1 0 0,0-1 1 0 0,1 0-1 0 0,-2-1 1 0 0,1 1-1 0 0,0-2 0 0 0,-1 1 1 0 0,0-1-1 0 0,0-1 1 0 0,-1 0-4 0 0,1 1-124 0 0,-1-1 0 0 0,0-1 1 0 0,0 0-1 0 0,0 0 0 0 0,0-1 1 0 0,0-1-1 0 0,0 0 0 0 0,1 0 1 0 0,-1-1-1 0 0,0 0 0 0 0,1-1 1 0 0,-1 0-1 0 0,1-1 0 0 0,0 0 1 0 0,0-1-1 0 0,0 0 0 0 0,0 0 0 0 0,1-1 1 0 0,0 0-1 0 0,0-1 0 0 0,1 0 1 0 0,0 0-1 0 0,0-1 0 0 0,1 0 1 0 0,0 0-1 0 0,0-1 0 0 0,-4-7 124 0 0,11-28-4942 0 0,9 32 468 0 0,2 1-3421 0 0,-1 4-1518 0 0</inkml:trace>
  <inkml:trace contextRef="#ctx0" brushRef="#br0" timeOffset="299.775">1310 154 12427 0 0,'0'0'2109'0'0,"0"0"-420"0"0,0 0-229 0 0,0 0-130 0 0,0 0-105 0 0,0 0-166 0 0,0 0-227 0 0,0 0-206 0 0,0 0-183 0 0,-34 33-133 0 0,-102 102-94 0 0,131-131-205 0 0,1-1 0 0 0,0 1 0 0 0,0 0 0 0 0,0 0-1 0 0,0 0 1 0 0,1 0 0 0 0,-1 1 0 0 0,1-1 0 0 0,0 1-1 0 0,1 0 1 0 0,-1 0 0 0 0,1 0 0 0 0,0 0 0 0 0,0 1-1 0 0,1-1 1 0 0,-1 2-11 0 0,0 5 17 0 0,0-7-11 0 0,0 1 0 0 0,1 0 0 0 0,-1-1 0 0 0,1 1 0 0 0,1 0 0 0 0,-1 0 0 0 0,1 0 0 0 0,0 0 0 0 0,0 0 0 0 0,1 0 0 0 0,0 0 0 0 0,0 0 0 0 0,0-1 0 0 0,1 1-1 0 0,0 0 1 0 0,0-1 0 0 0,0 1 0 0 0,0-1 0 0 0,1 1 0 0 0,0-1 0 0 0,1 0 0 0 0,-1-1 0 0 0,1 1 0 0 0,-1 0 0 0 0,2-1 0 0 0,-1 0 0 0 0,0 0 0 0 0,1 0 0 0 0,-1 0 0 0 0,1-1 0 0 0,5 3-6 0 0,3-3 116 0 0,1 0 0 0 0,-1 0 0 0 0,1-1 0 0 0,-1-1 0 0 0,1 0 0 0 0,0-1-1 0 0,0 0 1 0 0,-1-2 0 0 0,1 1 0 0 0,-1-1 0 0 0,1-1 0 0 0,-1-1 0 0 0,0 0 0 0 0,0 0 0 0 0,0-1-1 0 0,-1-1 1 0 0,1 0 0 0 0,-1-1 0 0 0,-1 0 0 0 0,1-1 0 0 0,5-6-116 0 0,-6 6 90 0 0,0-1 1 0 0,0 0-1 0 0,-1 0 0 0 0,-1-1 1 0 0,1-1-1 0 0,-2 0 0 0 0,1 0 1 0 0,-2-1-1 0 0,1 1 0 0 0,-2-2 1 0 0,1 1-1 0 0,-2-1 0 0 0,0 0 1 0 0,0 0-1 0 0,-1 0 0 0 0,-1-1 0 0 0,0 0 1 0 0,-1 1-1 0 0,0-1 0 0 0,-2 0 1 0 0,1 0-1 0 0,-2-14-90 0 0,0 21-48 0 0,0-1 0 0 0,-1 0 0 0 0,0 1 0 0 0,0 0 0 0 0,0-1 1 0 0,-1 1-1 0 0,0 0 0 0 0,0 0 0 0 0,-1 1 0 0 0,0-1 0 0 0,0 1 0 0 0,-1-1 0 0 0,1 1 0 0 0,-1 1 0 0 0,-1-1 0 0 0,1 1 0 0 0,-1 0 0 0 0,0 0 0 0 0,0 0 1 0 0,0 1-1 0 0,-1 0 0 0 0,0 0 0 0 0,0 1 0 0 0,-6-3 48 0 0,-27-6-3888 0 0,-3 8-3457 0 0,25 4-5433 0 0</inkml:trace>
</inkml:ink>
</file>

<file path=ppt/ink/ink10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0:09.9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7338 0 0,'0'0'2227'0'0,"0"0"-215"0"0,0 0-71 0 0,0 0-81 0 0,0 0-154 0 0,0 0-249 0 0,0 0-350 0 0,0 0-335 0 0,0 0-205 0 0,0 0-103 0 0,0 0-18 0 0,24 4 3988 0 0,237-1-1124 0 0,-175 1-2861 0 0,-86-4-441 0 0,0 0 35 0 0,0 0-26 0 0,0 0 3 0 0,0 0 34 0 0,0 0-41 0 0,0 0 8 0 0,0 0-17 0 0,0 0-28 0 0,0 0 24 0 0,0 0-4 0 0,0 0-44 0 0,0 0-6 0 0,0 0-46 0 0,-8 0-3723 0 0,-2 0-6468 0 0,6 0-1570 0 0</inkml:trace>
</inkml:ink>
</file>

<file path=ppt/ink/ink10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0:10.3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19 5921 0 0,'0'0'3428'0'0,"0"0"-1116"0"0,0 0-425 0 0,0 0-68 0 0,0 0-53 0 0,0 0-184 0 0,0 0-319 0 0,0 0-330 0 0,0 0-225 0 0,0 0-106 0 0,0 0-19 0 0,0 0-11 0 0,3 8 2183 0 0,219-8 812 0 0,-124 0-3419 0 0,-94-6-1470 0 0,-2-4-6980 0 0,-2 4-2391 0 0,1 2 1164 0 0</inkml:trace>
</inkml:ink>
</file>

<file path=ppt/ink/ink10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0:04.9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274 785 0 0 0,'0'0'283'0'0,"0"0"604"0"0,0 0 242 0 0,0 0 149 0 0,0 0 150 0 0,-1-12 148 0 0,0-4-724 0 0,-2-10-226 0 0,3-4 7729 0 0,0 29-6879 0 0,0 1-171 0 0,-1 4 5041 0 0,-2 16-5789 0 0,-25 162 690 0 0,6-61-1057 0 0,-52 239 209 0 0,55-263-903 0 0,19-97 286 0 0,0 0-35 0 0,19-25-1733 0 0,31-65-4813 0 0,-36 62-353 0 0,-5 13-3870 0 0</inkml:trace>
  <inkml:trace contextRef="#ctx0" brushRef="#br0" timeOffset="466.525">543 568 11226 0 0,'0'0'1425'0'0,"0"0"-530"0"0,0 0-285 0 0,0 0 120 0 0,0 0 198 0 0,0 0 176 0 0,0 0 145 0 0,0 0-64 0 0,0 0-81 0 0,0 0-107 0 0,0 0-219 0 0,0 0-113 0 0,2 20-71 0 0,9 133 977 0 0,-26 178 536 0 0,16-106-1733 0 0,7-189-398 0 0,-8-36 40 0 0,0 0 7 0 0,0 0-7 0 0,0 0 2 0 0,0 0 42 0 0,0 0 36 0 0,0 0 48 0 0,0 0 96 0 0,-3-14 549 0 0,-47-53-588 0 0,-107-109-294 0 0,148 168 46 0 0,0 0 0 0 0,0 0 0 0 0,-1 1 0 0 0,0 1 0 0 0,0-1 0 0 0,0 1 0 0 0,-1 1 0 0 0,0 0 0 0 0,0 1 0 0 0,-1 0 0 0 0,1 0 0 0 0,-1 1 0 0 0,0 1 1 0 0,1 0-1 0 0,-1 1 0 0 0,-9 0 47 0 0,19 0-125 0 0,0 1 0 0 0,0 0 1 0 0,-1 0-1 0 0,1 1 0 0 0,0-1 1 0 0,-1 0-1 0 0,1 1 1 0 0,0-1-1 0 0,0 1 0 0 0,0 0 1 0 0,0 0-1 0 0,-1 0 0 0 0,1 0 1 0 0,0 0-1 0 0,0 0 0 0 0,1 0 1 0 0,-1 1-1 0 0,0-1 0 0 0,0 1 1 0 0,1-1-1 0 0,-1 1 1 0 0,1 0-1 0 0,-1-1 0 0 0,1 1 1 0 0,0 0-1 0 0,-1 0 0 0 0,1 0 1 0 0,0 0-1 0 0,0 0 0 0 0,1 1 1 0 0,-1-1-1 0 0,0 0 1 0 0,1 0-1 0 0,-1 1 0 0 0,1-1 1 0 0,0 0-1 0 0,0 0 0 0 0,0 1 1 0 0,0 0 124 0 0,0 16-4214 0 0,3-7-2663 0 0,1-4-5264 0 0</inkml:trace>
  <inkml:trace contextRef="#ctx0" brushRef="#br0" timeOffset="1107.016">1009 991 4377 0 0,'0'0'2524'0'0,"0"0"-544"0"0,0 0-164 0 0,0 0 142 0 0,0 0 34 0 0,0 0-127 0 0,0 0-288 0 0,0 0-326 0 0,0 0-249 0 0,0 0-183 0 0,0 0-130 0 0,0 0-104 0 0,0 0-66 0 0,-13-3-57 0 0,-39-8-40 0 0,49 11-371 0 0,0 0 0 0 0,1 0 0 0 0,-1 0-1 0 0,0 0 1 0 0,0 1 0 0 0,1 0-1 0 0,-1-1 1 0 0,0 1 0 0 0,1 0-1 0 0,-1 0 1 0 0,1 0 0 0 0,-1 1 0 0 0,1-1-1 0 0,-1 0 1 0 0,1 1 0 0 0,0 0-1 0 0,0-1 1 0 0,0 1 0 0 0,0 0 0 0 0,0 0-1 0 0,0 0 1 0 0,0 1-51 0 0,-4 4 139 0 0,-4 3-62 0 0,0-1 0 0 0,1 2 0 0 0,1 0 0 0 0,0 0 0 0 0,0 0 0 0 0,1 1 0 0 0,0 0 0 0 0,1 0 0 0 0,1 1 0 0 0,0 0 0 0 0,1 0 0 0 0,0 0 0 0 0,1 0 0 0 0,0 0 0 0 0,1 1 0 0 0,1 0 0 0 0,0 13-77 0 0,0-19 13 0 0,1 1 1 0 0,1-1 0 0 0,-1 0 0 0 0,1 0 0 0 0,1 0-1 0 0,0 1 1 0 0,0-1 0 0 0,0-1 0 0 0,1 1 0 0 0,0 0-1 0 0,1-1 1 0 0,0 1 0 0 0,0-1 0 0 0,0 0 0 0 0,1 0-1 0 0,0-1 1 0 0,0 1 0 0 0,1-1 0 0 0,0 0 0 0 0,2 1-14 0 0,-3-3 44 0 0,0 0 1 0 0,0 0 0 0 0,1 0-1 0 0,-1-1 1 0 0,1 1 0 0 0,0-2-1 0 0,0 1 1 0 0,0-1 0 0 0,0 0-1 0 0,1 0 1 0 0,-1 0 0 0 0,1-1-1 0 0,-1 0 1 0 0,1 0 0 0 0,-1-1 0 0 0,1 0-1 0 0,-1 0 1 0 0,1 0 0 0 0,-1-1-1 0 0,1 0-44 0 0,-3 0 28 0 0,0-1 0 0 0,-1 0 0 0 0,1 0 0 0 0,-1 0 0 0 0,0 0 0 0 0,1 0 0 0 0,-1 0 0 0 0,0-1 0 0 0,-1 0 0 0 0,1 1-1 0 0,0-1 1 0 0,-1 0 0 0 0,1 0 0 0 0,-1-1 0 0 0,0 1 0 0 0,0 0 0 0 0,0-1 0 0 0,-1 1 0 0 0,1-1 0 0 0,-1 0 0 0 0,0 1 0 0 0,0-1 0 0 0,0 0 0 0 0,0 0 0 0 0,-1 0-1 0 0,0 0 1 0 0,1 0 0 0 0,-1 1 0 0 0,-1-1 0 0 0,1 0 0 0 0,-1 0 0 0 0,1 0 0 0 0,-1 0 0 0 0,0 0 0 0 0,0 1 0 0 0,-2-3-28 0 0,1 2-11 0 0,-1 1 0 0 0,0-1 0 0 0,0 0 0 0 0,0 1 0 0 0,-1 0 0 0 0,1 0 0 0 0,-1 0 0 0 0,0 0 0 0 0,0 0 0 0 0,0 1 0 0 0,0 0 0 0 0,0 0 0 0 0,0 0 0 0 0,-1 0 1 0 0,1 1-1 0 0,-1-1 0 0 0,1 1 0 0 0,-1 0 0 0 0,-3 0 11 0 0,8 1-42 0 0,0 0 1 0 0,0 0-6 0 0,21 0-126 0 0,107-16 355 0 0,-101 14-4593 0 0,1 2-4695 0 0,-26 0-2928 0 0</inkml:trace>
  <inkml:trace contextRef="#ctx0" brushRef="#br0" timeOffset="2785.944">134 450 0 0 0,'0'0'904'0'0,"0"0"555"0"0,0 0 311 0 0,0 0 88 0 0,0 0-29 0 0,0 0-160 0 0,0 0-214 0 0,0 0-134 0 0,0 0-96 0 0,0 0-65 0 0,-19-3-56 0 0,-59-10-60 0 0,47 10 1053 0 0,25 3 3740 0 0,57 12-3434 0 0,205-9-719 0 0,83-6-1201 0 0,-234 29-452 0 0,-99-22-145 0 0,-6-4 136 0 0,0 0 0 0 0,0 0 0 0 0,0-1 1 0 0,0 1-1 0 0,1 0 0 0 0,-1 0 0 0 0,0 0 0 0 0,0-1 1 0 0,0 1-1 0 0,0 0 0 0 0,0 0 0 0 0,0-1 0 0 0,0 1 1 0 0,0 0-1 0 0,0 0 0 0 0,0 0 0 0 0,1 0 0 0 0,-1-1 1 0 0,0 1-1 0 0,0 0 0 0 0,0 0 0 0 0,0 0 0 0 0,1 0 1 0 0,-1-1-1 0 0,0 1 0 0 0,0 0 0 0 0,0 0 0 0 0,1 0 0 0 0,-1 0 1 0 0,0 0-1 0 0,0 0 0 0 0,0 0 0 0 0,1 0 0 0 0,-1 0 1 0 0,0 0-1 0 0,0 0 0 0 0,1 0 0 0 0,-1 0 0 0 0,0 0 1 0 0,0 0-1 0 0,0 0 0 0 0,1 0 0 0 0,-1 0 0 0 0,0 0 1 0 0,0 0-1 0 0,1 0 0 0 0,-1 0 0 0 0,0 0 0 0 0,0 0-22 0 0,-59-84 95 0 0,41 64-67 0 0,-109-75 271 0 0,82 67-3539 0 0,2-3-5799 0 0,39 28-3593 0 0</inkml:trace>
  <inkml:trace contextRef="#ctx0" brushRef="#br0" timeOffset="3807.049">282 63 0 0 0,'0'0'511'0'0,"0"0"437"0"0,0 0 223 0 0,4-1 84 0 0,-1 0-480 0 0,8-4-901 0 0,-2 5 7447 0 0,-64 4-527 0 0,51-2-6702 0 0,0 0-1 0 0,0 0 1 0 0,0 0 0 0 0,0 1 0 0 0,0-1-1 0 0,1 1 1 0 0,-1 0 0 0 0,1 0 0 0 0,0 0-1 0 0,0 0 1 0 0,0 0 0 0 0,0 1 0 0 0,1 0-1 0 0,-1-1 1 0 0,1 1 0 0 0,0 0 0 0 0,0 0-1 0 0,-1 3-91 0 0,2-5 51 0 0,0-1-1 0 0,1 0 0 0 0,-1 0 1 0 0,1 0-1 0 0,-1 1 1 0 0,1-1-1 0 0,-1 0 0 0 0,1 0 1 0 0,0 1-1 0 0,0-1 0 0 0,-1 0 1 0 0,1 1-1 0 0,0-1 1 0 0,0 0-1 0 0,0 1 0 0 0,0-1 1 0 0,1 0-1 0 0,-1 1 0 0 0,0-1 1 0 0,1 0-1 0 0,-1 0 1 0 0,0 1-1 0 0,1-1 0 0 0,0 0 1 0 0,-1 0-1 0 0,1 0 0 0 0,0 1 1 0 0,-1-1-1 0 0,1 0 0 0 0,0 0 1 0 0,0 0-1 0 0,0 0 1 0 0,0 0-1 0 0,0-1 0 0 0,0 1 1 0 0,0 0-1 0 0,0 0 0 0 0,0-1 1 0 0,1 1-1 0 0,-1-1 1 0 0,0 1-1 0 0,0-1 0 0 0,1 1 1 0 0,-1-1-1 0 0,0 0 0 0 0,1 1 1 0 0,-1-1-1 0 0,1 0-50 0 0,0 0 75 0 0,0 0 0 0 0,0 0-1 0 0,0 0 1 0 0,0 0 0 0 0,0 0 0 0 0,0-1 0 0 0,0 1-1 0 0,0 0 1 0 0,-1-1 0 0 0,1 0 0 0 0,0 1-1 0 0,0-1 1 0 0,0 0 0 0 0,-1 0 0 0 0,1 0-1 0 0,0 0 1 0 0,-1 0 0 0 0,1-1 0 0 0,-1 1-1 0 0,0 0 1 0 0,1-1 0 0 0,-1 1 0 0 0,0-1-1 0 0,0 1 1 0 0,0-1 0 0 0,0 0 0 0 0,0 1 0 0 0,0-1-1 0 0,0 0 1 0 0,0 0 0 0 0,-1 0 0 0 0,1 0-1 0 0,-1 0 1 0 0,1 1-75 0 0,2-6 60 0 0,0 0-1 0 0,-1 0 1 0 0,0 0 0 0 0,0 0-1 0 0,0 0 1 0 0,-1 0-1 0 0,0-1 1 0 0,0 1 0 0 0,0 0-1 0 0,-1-1 1 0 0,-1 1 0 0 0,1-1-1 0 0,-1 1 1 0 0,-2-6-60 0 0,3 12 2 0 0,-1 0 0 0 0,1-1-1 0 0,-1 1 1 0 0,0 0 0 0 0,0 0 0 0 0,0 0 0 0 0,0 0 0 0 0,1 0-1 0 0,-1 0 1 0 0,0 0 0 0 0,-1 1 0 0 0,1-1 0 0 0,0 0 0 0 0,0 0 0 0 0,0 1-1 0 0,0-1 1 0 0,-1 1 0 0 0,1-1 0 0 0,0 1 0 0 0,0 0 0 0 0,-1-1-1 0 0,1 1 1 0 0,0 0 0 0 0,-1 0 0 0 0,1 0 0 0 0,0 0 0 0 0,-1 0-1 0 0,1 0 1 0 0,0 0 0 0 0,-1 0 0 0 0,1 1 0 0 0,0-1 0 0 0,-1 0 0 0 0,1 1-1 0 0,0-1 1 0 0,0 1 0 0 0,0-1 0 0 0,-1 1 0 0 0,0 0-2 0 0,-45 30-85 0 0,12 36 40 0 0,35-65 51 0 0,-1-1 0 0 0,1 1 0 0 0,0-1 0 0 0,0 1 0 0 0,0-1 0 0 0,0 1 0 0 0,0-1 0 0 0,0 1 0 0 0,0 0 0 0 0,1-1 0 0 0,-1 1 0 0 0,0-1 0 0 0,1 1 0 0 0,-1-1 0 0 0,1 0 0 0 0,0 1 0 0 0,0-1 0 0 0,-1 0 0 0 0,1 1 0 0 0,0-1 0 0 0,0 0 0 0 0,0 0 0 0 0,0 1 0 0 0,0-1 0 0 0,1 0 0 0 0,-1 0 0 0 0,0-1 0 0 0,0 1 0 0 0,1 0 0 0 0,-1 0 0 0 0,0 0 0 0 0,1-1 0 0 0,-1 1 0 0 0,1-1 0 0 0,-1 1-1 0 0,1-1 1 0 0,-1 0 0 0 0,1 1 0 0 0,-1-1 0 0 0,1 0 0 0 0,-1 0 0 0 0,1 0 0 0 0,0 0 0 0 0,-1-1 0 0 0,1 1 0 0 0,-1 0-6 0 0,6 0 72 0 0,-3 1-19 0 0,0-1-1 0 0,0 1 1 0 0,0-1 0 0 0,0 0 0 0 0,0 0 0 0 0,-1-1-1 0 0,1 1 1 0 0,0-1 0 0 0,0 1 0 0 0,0-1-1 0 0,-1-1 1 0 0,1 1 0 0 0,0 0 0 0 0,-1-1-1 0 0,1 0 1 0 0,-1 0 0 0 0,1 0 0 0 0,-1 0 0 0 0,0 0-1 0 0,0-1 1 0 0,0 1 0 0 0,0-1 0 0 0,-1 0-1 0 0,1 0 1 0 0,-1 0-53 0 0,-1 2 17 0 0,0-1-1 0 0,0 1 1 0 0,0-1-1 0 0,-1 0 1 0 0,1 1-1 0 0,-1-1 1 0 0,1 0-1 0 0,-1 1 1 0 0,0-1-1 0 0,1 0 1 0 0,-1 0-1 0 0,0 1 1 0 0,0-1-1 0 0,0 0 0 0 0,-1 1 1 0 0,1-1-1 0 0,0 0 1 0 0,-1 0-1 0 0,1 1 1 0 0,-1-1-1 0 0,1 1 1 0 0,-1-1-1 0 0,0 0 1 0 0,0 1-1 0 0,0-1 1 0 0,0 1-1 0 0,0 0 1 0 0,0-1-1 0 0,0 1 1 0 0,0 0-1 0 0,0-1 1 0 0,-1 1-1 0 0,1 0 1 0 0,0 0-1 0 0,-1 0 1 0 0,1 0-1 0 0,-1 0 1 0 0,1 1-1 0 0,-1-1-16 0 0,-2 3 0 0 0,1 0-1 0 0,0 0 1 0 0,0 0-1 0 0,0 1 1 0 0,0 0-1 0 0,0-1 1 0 0,1 1 0 0 0,-1 0-1 0 0,1 0 1 0 0,0 0-1 0 0,0 1 1 0 0,0-1-1 0 0,0 0 1 0 0,0 1 0 0 0,1 0-1 0 0,-1-1 1 0 0,1 1-1 0 0,0 0 1 0 0,0-1-1 0 0,1 1 1 0 0,-1 0 0 0 0,1 0-1 0 0,0 0 1 0 0,0 0-1 0 0,0 0 1 0 0,0 0-1 0 0,1-1 1 0 0,0 5 0 0 0,-1-8 23 0 0,0 0-26 0 0,0 0 12 0 0,0 0 25 0 0,0 0-4 0 0,0 0-11 0 0,0 0-7 0 0,0 0-21 0 0,0 0-29 0 0,0 0-24 0 0,0 0-76 0 0,0 0-204 0 0,-5 0-5263 0 0,1 0-2092 0 0,2 0-5006 0 0</inkml:trace>
</inkml:ink>
</file>

<file path=ppt/ink/ink10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0:13.3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 0 5537 0 0,'0'0'1307'0'0,"0"0"-356"0"0,0 0 184 0 0,0 0 461 0 0,0 0 331 0 0,0 0 10 0 0,0 0-313 0 0,0 0-384 0 0,0 0-242 0 0,0 0-11 0 0,0 0 17 0 0,0 0-2 0 0,0 0-37 0 0,-1 9-158 0 0,-14 67 1423 0 0,-6 8-890 0 0,29-112-5890 0 0,-1 13-3848 0 0,-5 7-3409 0 0</inkml:trace>
</inkml:ink>
</file>

<file path=ppt/ink/ink10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0:12.8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405 247 672 0 0,'0'0'1873'0'0,"0"0"-352"0"0,0 0-62 0 0,0 0 90 0 0,0 0 47 0 0,0 0-38 0 0,0 0-178 0 0,0 0-277 0 0,0 0-271 0 0,0 0-221 0 0,0 0-42 0 0,3 1 47 0 0,91 5 5144 0 0,-94-5-5669 0 0,0-1 1 0 0,-1 0-1 0 0,1 1 0 0 0,0-1 0 0 0,0 0 0 0 0,0 1 0 0 0,0-1 1 0 0,-1 1-1 0 0,1-1 0 0 0,0 0 0 0 0,0 1 0 0 0,0-1 0 0 0,0 1 1 0 0,0-1-1 0 0,0 0 0 0 0,0 1 0 0 0,0-1 0 0 0,0 1 0 0 0,0-1 1 0 0,0 0-1 0 0,0 1 0 0 0,0-1 0 0 0,0 1 0 0 0,1-1 0 0 0,-1 0 1 0 0,0 1-1 0 0,0-1 0 0 0,0 0 0 0 0,1 1 0 0 0,-1-1 0 0 0,0 0 1 0 0,0 1-1 0 0,1-1 0 0 0,-1 0 0 0 0,0 1 0 0 0,1-1 0 0 0,-1 0 1 0 0,0 0-1 0 0,1 1 0 0 0,-1-1 0 0 0,0 0 0 0 0,1 0 0 0 0,-1 0 1 0 0,0 0-1 0 0,1 1 0 0 0,-1-1 0 0 0,1 0-91 0 0,-113 43 516 0 0,-215 65 187 0 0,326-108-696 0 0,1 0-1 0 0,-1 0 1 0 0,0 0-1 0 0,0 0 1 0 0,0 0 0 0 0,1 1-1 0 0,-1-1 1 0 0,0 0-1 0 0,0 1 1 0 0,0-1 0 0 0,1 1-1 0 0,-1-1 1 0 0,0 1 0 0 0,1-1-1 0 0,-1 1 1 0 0,1-1-1 0 0,-1 1 1 0 0,0-1 0 0 0,1 1-1 0 0,-1 0 1 0 0,1-1-1 0 0,-1 1 1 0 0,1 0 0 0 0,0 0-1 0 0,-1-1 1 0 0,1 1-1 0 0,0 0 1 0 0,0 0 0 0 0,-1-1-1 0 0,1 1 1 0 0,0 0-1 0 0,0 0 1 0 0,0 0 0 0 0,0 0-1 0 0,0-1 1 0 0,0 1-1 0 0,0 0 1 0 0,0 0 0 0 0,0 0-1 0 0,0 0 1 0 0,1-1 0 0 0,-1 1-1 0 0,0 0 1 0 0,1 0-1 0 0,-1-1 1 0 0,0 1 0 0 0,1 0-1 0 0,-1 0 1 0 0,1-1-1 0 0,-1 1 1 0 0,1 0 0 0 0,-1-1-1 0 0,1 1 1 0 0,0-1-1 0 0,-1 1 1 0 0,1-1 0 0 0,0 1-7 0 0,47 30 192 0 0,-42-28-154 0 0,17 7 88 0 0,1-1-1 0 0,0-1 1 0 0,1-1 0 0 0,0-1 0 0 0,0-2 0 0 0,0 0 0 0 0,1-2-1 0 0,12 0-125 0 0,86 12 294 0 0,-110-12-273 0 0,-12-2-14 0 0,0-1-1 0 0,0 1 1 0 0,1 0-1 0 0,-1 0 0 0 0,0 0 1 0 0,0 0-1 0 0,0 0 1 0 0,1 1-1 0 0,-1-1 0 0 0,0 1 1 0 0,0-1-1 0 0,0 1 1 0 0,0 0-1 0 0,1-1 0 0 0,-1 1 1 0 0,0 0-1 0 0,-1 1 1 0 0,1-1-1 0 0,0 0 0 0 0,0 1 1 0 0,0-1-1 0 0,-1 1 0 0 0,1-1 1 0 0,-1 1-1 0 0,1 0 1 0 0,-1-1-1 0 0,0 1 0 0 0,0 0 1 0 0,1 0-1 0 0,-1 0 1 0 0,-1 0-1 0 0,1 0 0 0 0,0 0 1 0 0,0 2-7 0 0,-50 56 317 0 0,18-36-265 0 0,-1 0 0 0 0,-1-2 0 0 0,-1-1 0 0 0,-29 11-52 0 0,20-9 32 0 0,1 0-15 0 0,2 1 0 0 0,1 2 0 0 0,0 1 0 0 0,-20 21-17 0 0,56-45 3 0 0,-1 0-1 0 0,0 1 0 0 0,1-1 1 0 0,0 1-1 0 0,0-1 1 0 0,0 1-1 0 0,0 0 0 0 0,1 0 1 0 0,-1 1-1 0 0,1-1 0 0 0,0 0 1 0 0,0 1-1 0 0,1-1 1 0 0,-1 1-1 0 0,1 0 0 0 0,0 0 1 0 0,0-1-1 0 0,1 1 0 0 0,-1 0 1 0 0,1 0-1 0 0,0 0 1 0 0,1-1-1 0 0,-1 2-2 0 0,3-3 18 0 0,1 0 0 0 0,-1 0 0 0 0,0-1 1 0 0,1 1-1 0 0,0-1 0 0 0,0 0 0 0 0,0 0 0 0 0,0 0 0 0 0,0-1 1 0 0,0 1-1 0 0,0-1 0 0 0,0 0 0 0 0,0 0 0 0 0,1-1 1 0 0,-1 1-1 0 0,0-1-18 0 0,66 2 316 0 0,0-4 0 0 0,0-2 0 0 0,29-8-316 0 0,-87 10 17 0 0,90-4 319 0 0,-86 9-4326 0 0,-21 8-2026 0 0,3-8 1729 0 0,-2 5-8544 0 0</inkml:trace>
  <inkml:trace contextRef="#ctx0" brushRef="#br0" timeOffset="887.943">147 1296 6521 0 0,'0'0'1827'0'0,"0"0"-164"0"0,0 0 47 0 0,0 0 103 0 0,0 0-24 0 0,0 0-154 0 0,0 0-274 0 0,0 0-233 0 0,0 0-181 0 0,0 0-150 0 0,0 0-94 0 0,0 0-83 0 0,-9 5-69 0 0,-27 12-66 0 0,63-31 1670 0 0,-27 14-2119 0 0,-1-1-1 0 0,1 1 1 0 0,0 0-1 0 0,0 0 1 0 0,0 0-1 0 0,0 0 1 0 0,-1 0 0 0 0,1 0-1 0 0,0-1 1 0 0,0 1-1 0 0,0 0 1 0 0,0 0-1 0 0,0 0 1 0 0,-1 0-1 0 0,1-1 1 0 0,0 1-1 0 0,0 0 1 0 0,0 0-1 0 0,0 0 1 0 0,0-1-1 0 0,0 1 1 0 0,0 0-36 0 0,-19 7 153 0 0,13-8-801 0 0,20-4-164 0 0,14-7-4186 0 0,-20 8-674 0 0,1 1-6413 0 0</inkml:trace>
  <inkml:trace contextRef="#ctx0" brushRef="#br0" timeOffset="1424.734">773 667 11578 0 0,'0'0'1830'0'0,"0"0"-321"0"0,0 0-55 0 0,0 0-39 0 0,0 0-116 0 0,0 0-218 0 0,0 0-265 0 0,0 0-220 0 0,0 0-109 0 0,0 0-6 0 0,0 0-7 0 0,0 0-17 0 0,0 0-36 0 0,-1 22-35 0 0,-7 110 185 0 0,-27 85 597 0 0,22-151-964 0 0,13-65-191 0 0,0-1 10 0 0,0 0 16 0 0,0 0 41 0 0,0 0 60 0 0,7-23 951 0 0,49-121-606 0 0,74-185-96 0 0,-122 312-366 0 0,2 0-1 0 0,-1 1 0 0 0,2 0 1 0 0,0 0-1 0 0,1 1 0 0 0,1 1 1 0 0,0 0-1 0 0,6-5-22 0 0,-18 19 0 0 0,0-1 0 0 0,0 0 0 0 0,-1 0 0 0 0,1 0 0 0 0,0 1-1 0 0,0-1 1 0 0,0 0 0 0 0,0 1 0 0 0,0-1 0 0 0,0 1 0 0 0,0-1 0 0 0,0 1 0 0 0,0 0 0 0 0,0-1-1 0 0,0 1 1 0 0,0 0 0 0 0,0 0 0 0 0,0-1 0 0 0,1 1 0 0 0,-1 0 0 0 0,0 0 0 0 0,0 0 0 0 0,0 1-1 0 0,0-1 1 0 0,0 0 0 0 0,0 0 0 0 0,0 1 0 0 0,0-1 0 0 0,0 0 0 0 0,1 1 0 0 0,-1-1 0 0 0,-1 1-1 0 0,1-1 1 0 0,0 1 0 0 0,0 0 0 0 0,0-1 0 0 0,0 1 0 0 0,0 0 0 0 0,0 0 0 0 0,-1-1-1 0 0,1 1 1 0 0,0 0 0 0 0,-1 0 0 0 0,1 0 0 0 0,-1 0 0 0 0,1 0 0 0 0,-1 0 0 0 0,1 0 0 0 0,-1 0-1 0 0,0 0 1 0 0,1 0 0 0 0,-1 0 0 0 0,0 1 0 0 0,0-1 0 0 0,0 0 0 0 0,8 65 94 0 0,-18 43-174 0 0,8-1-2941 0 0,6-91 298 0 0,-2-9-855 0 0,1-1-3981 0 0,-1-3-4234 0 0</inkml:trace>
  <inkml:trace contextRef="#ctx0" brushRef="#br0" timeOffset="1746.615">1103 1112 11234 0 0,'0'0'2105'0'0,"0"0"-431"0"0,0 0-169 0 0,0 0-42 0 0,0 0-52 0 0,0 0-132 0 0,0 0-232 0 0,0 0-204 0 0,0 0-198 0 0,0 0-150 0 0,0 0-138 0 0,0 0-114 0 0,0 0-88 0 0,-12 22-39 0 0,-35 69-19 0 0,32-35 2 0 0,15-55-96 0 0,0-1-43 0 0,0 0-30 0 0,0 0-50 0 0,29-23-4162 0 0,-16 2-5365 0 0,-11 13-965 0 0</inkml:trace>
  <inkml:trace contextRef="#ctx0" brushRef="#br0" timeOffset="2094.21">1292 755 10650 0 0,'0'0'1622'0'0,"0"0"-359"0"0,0 0-50 0 0,0 0 108 0 0,0 0 22 0 0,0 0-72 0 0,0 0-222 0 0,0 0-267 0 0,0 0-213 0 0,0 0-155 0 0,0 0-122 0 0,0 0-94 0 0,-9 5-58 0 0,-29 15-37 0 0,28-15-36 0 0,10-5-27 0 0,0 0-35 0 0,0 0-54 0 0,4-1 76 0 0,-1 1-1 0 0,1 0 1 0 0,-1-1 0 0 0,1 1 0 0 0,-1-1 0 0 0,1 0-1 0 0,-1 0 1 0 0,0 0 0 0 0,1-1 0 0 0,-1 1 0 0 0,0-1-1 0 0,0 0 1 0 0,0 0 0 0 0,0 0 0 0 0,0 0 0 0 0,-1 0-1 0 0,1-1 1 0 0,0 1 0 0 0,-1-1 0 0 0,1-1-27 0 0,-3 3 65 0 0,0 1 46 0 0,0 0 50 0 0,0 0 38 0 0,0 0-34 0 0,-55 15 77 0 0,47-11-230 0 0,10-2-2620 0 0,7-5-4053 0 0,-6 0-4293 0 0</inkml:trace>
  <inkml:trace contextRef="#ctx0" brushRef="#br0" timeOffset="2704.031">845 203 2328 0 0,'0'0'2293'0'0,"0"0"-617"0"0,0 0-75 0 0,0 0 224 0 0,0 0 157 0 0,0 0 21 0 0,0 0-160 0 0,0 0-269 0 0,0 0-327 0 0,0 0-211 0 0,0 0-130 0 0,0 0-99 0 0,0 0-45 0 0,-11-4-56 0 0,-32-11-98 0 0,32 12-119 0 0,11 3-63 0 0,0 0-77 0 0,0 0-81 0 0,0 0-38 0 0,22 0 802 0 0,339-4 1362 0 0,-295 11-2324 0 0,-65-7-43 0 0,-23-15 1139 0 0,-55-84-1194 0 0,36 38-1657 0 0,41 59-586 0 0,0-3 2879 0 0,0 4-4609 0 0,0 0-5663 0 0,0 1-2863 0 0</inkml:trace>
</inkml:ink>
</file>

<file path=ppt/ink/ink10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0:16.1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139 0 7154 0 0,'0'0'2093'0'0,"0"0"-119"0"0,0 0-84 0 0,0 0-59 0 0,0 0-172 0 0,0 0-257 0 0,0 0-197 0 0,0 0-229 0 0,0 0-185 0 0,0 0-155 0 0,0 0-72 0 0,0 0-37 0 0,0 0-37 0 0,-12 6-37 0 0,-36 17-57 0 0,-31 37 819 0 0,80-59-1185 0 0,-1-1 0 0 0,0 0 0 0 0,0 0 1 0 0,0 1-1 0 0,1-1 0 0 0,-1 0 0 0 0,0 0 0 0 0,0 1 0 0 0,0-1 0 0 0,0 1-30 0 0,79-60 259 0 0,-135 105-2349 0 0,53-41 387 0 0,1 1-1847 0 0,1-1-5164 0 0,1-5-1045 0 0</inkml:trace>
  <inkml:trace contextRef="#ctx0" brushRef="#br0" timeOffset="403.965">398 453 12571 0 0,'0'0'1837'0'0,"0"0"-430"0"0,0 0-98 0 0,0 0 102 0 0,0 0 45 0 0,0 0-137 0 0,0 0-312 0 0,0 0-247 0 0,0 0-145 0 0,0 0-62 0 0,0 0-18 0 0,0 0-60 0 0,-10 21-109 0 0,-36 63-67 0 0,-43 25 344 0 0,-79 42-1078 0 0,131-130-1352 0 0,23-19-3237 0 0,1-4-6466 0 0,9-1 3663 0 0</inkml:trace>
  <inkml:trace contextRef="#ctx0" brushRef="#br0" timeOffset="686.943">91 475 5857 0 0,'0'0'3008'0'0,"0"0"-472"0"0,0 0-310 0 0,0 0-96 0 0,0 0-114 0 0,0 0-275 0 0,0 0-412 0 0,0 0-379 0 0,0 0-285 0 0,0 0-230 0 0,0 0-99 0 0,0 0 29 0 0,0 0 63 0 0,6 2 35 0 0,-3-2-393 0 0,1 1-1 0 0,-1 0 1 0 0,0 0 0 0 0,0 1-1 0 0,0-1 1 0 0,0 1 0 0 0,0-1-1 0 0,0 1 1 0 0,0 0 0 0 0,-1 0-1 0 0,1 0 1 0 0,-1 0-1 0 0,1 1 1 0 0,-1-1 0 0 0,0 1-1 0 0,0-1 1 0 0,0 1 0 0 0,0 0-1 0 0,0 1-69 0 0,136 205 1594 0 0,-73-109-3917 0 0,-56-93 586 0 0,-2-4-5786 0 0,-6-2 6104 0 0,3-1-10340 0 0</inkml:trace>
  <inkml:trace contextRef="#ctx0" brushRef="#br0" timeOffset="1318.908">419 965 8922 0 0,'0'0'2284'0'0,"0"0"-610"0"0,0 0-98 0 0,0 0 51 0 0,0 0 47 0 0,0 0-147 0 0,0 0-355 0 0,0 0-278 0 0,0 0-182 0 0,0 0-94 0 0,0 0-40 0 0,0 0-28 0 0,0 0-61 0 0,9-26-31 0 0,43-131 348 0 0,35-42 868 0 0,-28 110-1324 0 0,-57 90-349 0 0,-1 0 0 0 0,0 0 0 0 0,0 0 0 0 0,0 0 0 0 0,0 0 0 0 0,-1 0 0 0 0,1 1 1 0 0,0-1-1 0 0,0 0 0 0 0,-1 0 0 0 0,1 1 0 0 0,0-1 0 0 0,-1 0 0 0 0,1 1 1 0 0,-1-1-1 0 0,0 0 0 0 0,1 1 0 0 0,-1-1 0 0 0,0 1 0 0 0,0-1 0 0 0,0 0 0 0 0,0 1 1 0 0,0-1-1 0 0,0 1 0 0 0,-1-1 0 0 0,1 0 0 0 0,0 1 0 0 0,-1-1 0 0 0,1 1 1 0 0,-1-1-1 0 0,1 0 0 0 0,-1 1-1 0 0,1 3 22 0 0,5 176 82 0 0,-4-180-102 0 0,0 1 0 0 0,0-1 0 0 0,0 1 0 0 0,0-1 1 0 0,0 1-1 0 0,0-1 0 0 0,0 0 0 0 0,0 1 0 0 0,1-1 0 0 0,-1 0 0 0 0,0 0 0 0 0,1 0 0 0 0,-1 0 0 0 0,1 0 0 0 0,-1 0 0 0 0,1-1 0 0 0,0 1 0 0 0,-1 0 0 0 0,1-1 0 0 0,0 1 0 0 0,-1-1 0 0 0,1 0 0 0 0,0 1 0 0 0,0-1 1 0 0,-1 0-1 0 0,1 0 0 0 0,0 0 0 0 0,0 0 0 0 0,-1-1 0 0 0,1 1 0 0 0,0 0 0 0 0,0-1 0 0 0,-1 1 0 0 0,1-1 0 0 0,-1 0 0 0 0,1 1 0 0 0,0-1 0 0 0,-1 0 0 0 0,1 0 0 0 0,-1 0 0 0 0,0 0 0 0 0,1 0 0 0 0,-1 0 0 0 0,0-1 1 0 0,1 1-1 0 0,-1 0 0 0 0,0-1 0 0 0,0 1 0 0 0,0-1 0 0 0,0 1 0 0 0,-1-1 0 0 0,1 1 0 0 0,0-1 0 0 0,0-1-2 0 0,194-271 91 0 0,-195 273-91 0 0,1 1 0 0 0,0 0 0 0 0,-1 0 0 0 0,1 0 0 0 0,-1 0-1 0 0,1 0 1 0 0,0 1 0 0 0,-1-1 0 0 0,1 0 0 0 0,-1 0 0 0 0,1 0 0 0 0,0 0 0 0 0,-1 1 0 0 0,1-1 0 0 0,-1 0 0 0 0,1 1 0 0 0,-1-1 0 0 0,1 0 0 0 0,-1 1 0 0 0,1-1 0 0 0,-1 1 0 0 0,1-1 0 0 0,-1 0 0 0 0,0 1 0 0 0,1-1 0 0 0,-1 1 0 0 0,0 0 0 0 0,1-1 0 0 0,-1 1 0 0 0,0-1 0 0 0,0 1 0 0 0,1-1 0 0 0,-1 1 0 0 0,0 0 0 0 0,0-1 0 0 0,0 1 0 0 0,0-1 0 0 0,0 1 0 0 0,0 0 0 0 0,0-1 0 0 0,0 1 0 0 0,0-1 0 0 0,0 1 0 0 0,0 0-1 0 0,0-1 1 0 0,0 1 0 0 0,-1-1 0 0 0,1 1 0 0 0,0 0 0 0 0,0-1 0 0 0,-1 1 0 0 0,1-1 0 0 0,0 1 0 0 0,-1-1 0 0 0,1 1 0 0 0,-1-1 0 0 0,1 1 0 0 0,0-1 0 0 0,-1 0 0 0 0,0 1 0 0 0,-4 54 148 0 0,-31 150-12 0 0,31-98-728 0 0,14-94-1318 0 0,-4-12-2545 0 0,0 0-4880 0 0,-3-1-2604 0 0</inkml:trace>
  <inkml:trace contextRef="#ctx0" brushRef="#br0" timeOffset="1568.426">1063 969 14723 0 0,'0'0'1360'0'0,"0"0"-839"0"0,0 0-33 0 0,0 0 168 0 0,0 0 56 0 0,0 0-72 0 0,0 0-232 0 0,0 0-224 0 0,0 0-112 0 0,0 0-96 0 0,0 0-56 0 0,0 0-88 0 0,0 0-240 0 0,0 0-408 0 0,5 92-936 0 0,1-92-2377 0 0,-4-4-7682 0 0</inkml:trace>
  <inkml:trace contextRef="#ctx0" brushRef="#br0" timeOffset="1839.22">1173 479 16291 0 0,'0'0'1664'0'0,"0"0"-472"0"0,0 0-201 0 0,0 0-117 0 0,0 0-144 0 0,0 0-182 0 0,0 0-192 0 0,0 0-136 0 0,0 0-72 0 0,0 0-41 0 0,0 0-27 0 0,0 0-20 0 0,0 0-12 0 0,-6 9-35 0 0,-20 26-18 0 0,20-21-7 0 0,6-13-12 0 0,17 3 40 0 0,28-22 43 0 0,-45 17-47 0 0,0 1-1 0 0,0-1 1 0 0,0 1 0 0 0,-1-1 0 0 0,1 0 0 0 0,0 1 0 0 0,0-1 0 0 0,0 1-1 0 0,0-1 1 0 0,-1 1 0 0 0,1-1 0 0 0,0 1 0 0 0,-1-1 0 0 0,1 1 0 0 0,0-1-1 0 0,-1 1 1 0 0,1-1 0 0 0,0 1 0 0 0,-1 0 0 0 0,1-1 0 0 0,-1 1 0 0 0,1 0-1 0 0,-1-1 1 0 0,1 1 0 0 0,-1 0 0 0 0,1-1 0 0 0,-1 1 0 0 0,1 0 0 0 0,-1 0-1 0 0,0 0 1 0 0,1 0 0 0 0,-1-1 0 0 0,1 1 0 0 0,-1 0 0 0 0,1 0 0 0 0,-1 0 0 0 0,0 0-1 0 0,1 0 1 0 0,-1 1 0 0 0,1-1 0 0 0,-1 0 0 0 0,1 0 0 0 0,-1 0 0 0 0,0 0-1 0 0,1 1 1 0 0,-1-1 0 0 0,0 0-12 0 0,-7 0-815 0 0,-30 3 1883 0 0,28 2-4403 0 0,3 3-4627 0 0,7-5-3371 0 0</inkml:trace>
  <inkml:trace contextRef="#ctx0" brushRef="#br0" timeOffset="2354.617">1665 567 7162 0 0,'0'0'4156'0'0,"0"0"-1880"0"0,0 0-596 0 0,0 0 80 0 0,0 0-11 0 0,0 0-216 0 0,0 0-362 0 0,0 0-380 0 0,0 0-244 0 0,0 0-138 0 0,0 0-89 0 0,0 0 7 0 0,0 0 19 0 0,-14 4-9 0 0,-95 26 636 0 0,94-22-921 0 0,0 0 0 0 0,0 1 0 0 0,1 1-1 0 0,0 0 1 0 0,1 1 0 0 0,0 1-1 0 0,1 0 1 0 0,0 0 0 0 0,1 1-1 0 0,0 1 1 0 0,1-1 0 0 0,1 2 0 0 0,0 0-1 0 0,1 0 1 0 0,0 0 0 0 0,2 1-1 0 0,-6 15-51 0 0,11-27-3 0 0,-1-1 0 0 0,1 1-1 0 0,0 0 1 0 0,0 0 0 0 0,0 0-1 0 0,0 0 1 0 0,0 0-1 0 0,1 0 1 0 0,0 0 0 0 0,0 0-1 0 0,0 0 1 0 0,0 0 0 0 0,1 0-1 0 0,0 0 1 0 0,-1 0 0 0 0,1-1-1 0 0,1 1 1 0 0,-1 0 0 0 0,0 0-1 0 0,1-1 1 0 0,0 1 0 0 0,0-1-1 0 0,0 1 1 0 0,0-1-1 0 0,1 0 1 0 0,-1 0 0 0 0,1 0-1 0 0,0 0 1 0 0,0 0 0 0 0,0 0-1 0 0,0-1 1 0 0,0 0 0 0 0,1 1-1 0 0,-1-1 1 0 0,5 1 3 0 0,-1-1 26 0 0,0 0-1 0 0,0 0 1 0 0,1-1 0 0 0,-1 0 0 0 0,1-1-1 0 0,-1 1 1 0 0,1-1 0 0 0,-1-1-1 0 0,1 1 1 0 0,-1-2 0 0 0,1 1 0 0 0,-1-1-1 0 0,0 0 1 0 0,1 0 0 0 0,-1-1-1 0 0,0 0 1 0 0,-1 0 0 0 0,1 0 0 0 0,0-1-1 0 0,-1 0 1 0 0,0-1 0 0 0,0 1 0 0 0,0-1-1 0 0,1-3-25 0 0,10-7 103 0 0,-2-1-1 0 0,0 0 1 0 0,-1-2-1 0 0,0 1 1 0 0,-2-2-1 0 0,0 0 1 0 0,7-17-103 0 0,31-77 448 0 0,-49 112-401 0 0,-1 1-27 0 0,0 0-14 0 0,0 0-18 0 0,-1 30 70 0 0,-9 79 31 0 0,9-100-128 0 0,1 0-1 0 0,0 0 1 0 0,0 0-1 0 0,1 0 1 0 0,0 0-1 0 0,1-1 1 0 0,0 1-1 0 0,0 0 1 0 0,1-1-1 0 0,0 1 1 0 0,0-1 0 0 0,1 0-1 0 0,0 0 1 0 0,1-1-1 0 0,-1 1 1 0 0,2-1-1 0 0,1 2 40 0 0,-2-3-504 0 0,39 39-1277 0 0,-27-33-2221 0 0,3-1-4322 0 0,-11-8-3388 0 0</inkml:trace>
  <inkml:trace contextRef="#ctx0" brushRef="#br0" timeOffset="2605.964">2018 947 5993 0 0,'0'0'4347'0'0,"0"0"-1786"0"0,0 0-548 0 0,0 0-42 0 0,0 0-207 0 0,0 0-341 0 0,0 0-382 0 0,0 0-312 0 0,0 0-221 0 0,-15 34-169 0 0,-49 107-96 0 0,38-73-30 0 0,19-3-820 0 0,14-64-4581 0 0,-7-1 2201 0 0,2 0-5543 0 0</inkml:trace>
  <inkml:trace contextRef="#ctx0" brushRef="#br0" timeOffset="2970.16">2068 674 13267 0 0,'0'0'1890'0'0,"0"0"-366"0"0,0 0-50 0 0,0 0-53 0 0,0 0-161 0 0,0 0-243 0 0,0 0-295 0 0,0 0-191 0 0,0 0-116 0 0,0 0-78 0 0,0 0-62 0 0,0 0-44 0 0,-3-2-19 0 0,-16-4 260 0 0,24-2-102 0 0,-13 2 1290 0 0,5 9-1449 0 0,-1 2-3550 0 0,8-5 1074 0 0,-2 0-4105 0 0,0 0-5536 0 0</inkml:trace>
  <inkml:trace contextRef="#ctx0" brushRef="#br0" timeOffset="3669.938">2197 159 6257 0 0,'0'0'2698'0'0,"0"0"-247"0"0,0 0-66 0 0,0 0-114 0 0,0 0-224 0 0,0 0-321 0 0,0 0-363 0 0,0 0-276 0 0,0 0-163 0 0,0 0-121 0 0,0 0-98 0 0,0 0-57 0 0,0 0-63 0 0,2 4 601 0 0,-16 18-1028 0 0,0-1 0 0 0,-1 0-1 0 0,-1-1 1 0 0,-1-1-1 0 0,-1-1 1 0 0,-1 0-1 0 0,0-1 1 0 0,-18 11-158 0 0,11-7-1417 0 0,26-20 245 0 0,5-2-11919 0 0,-3-2 934 0 0</inkml:trace>
  <inkml:trace contextRef="#ctx0" brushRef="#br0" timeOffset="4438.909">1326 214 3833 0 0,'0'0'3202'0'0,"0"0"-839"0"0,0 0-244 0 0,0 0 19 0 0,0 0-75 0 0,0 0-220 0 0,0 0-316 0 0,0 0-275 0 0,0 0-238 0 0,0 0-195 0 0,0 0-112 0 0,0 0-87 0 0,0 0-82 0 0,-7 0-24 0 0,-23 0-62 0 0,23 0-55 0 0,7 0-28 0 0,18 0 1172 0 0,383-7 1647 0 0,-405 6-2415 0 0,-34-43-738 0 0,-18-28-2385 0 0,55 71 750 0 0,-1-2 342 0 0,2 3-2338 0 0,1-1-3669 0 0,-1 1-5853 0 0</inkml:trace>
  <inkml:trace contextRef="#ctx0" brushRef="#br0" timeOffset="5158.057">1061 914 0 0 0,'0'0'623'0'0,"0"0"221"0"0,0 0 79 0 0,0 0 61 0 0,0 0 39 0 0,0 0 26 0 0,0 0 30 0 0,1-8 31 0 0,4-22 44 0 0,-5 20 23 0 0,0 10 23 0 0,0 0 18 0 0,0 0-18 0 0,0 0-62 0 0,0 0-111 0 0,0 0-170 0 0,0 0-166 0 0,0 0-120 0 0,0 0-87 0 0,0 0-33 0 0,0 0-15 0 0,0 0-21 0 0,0 0 5 0 0,0 0 34 0 0,3 30 3797 0 0,-43 77-2102 0 0,25-41-1652 0 0,81-59 553 0 0,7-30-779 0 0,-62 10-2421 0 0,-10 9-6031 0 0,1 3-4145 0 0</inkml:trace>
</inkml:ink>
</file>

<file path=ppt/ink/ink10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0:38.8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196 222 9386 0 0,'0'0'2094'0'0,"0"0"-369"0"0,0 0-215 0 0,0 0 53 0 0,0 0 120 0 0,0 0-42 0 0,0 0-304 0 0,0 0-379 0 0,0 0-354 0 0,0 0-248 0 0,0 0-32 0 0,1 8 13 0 0,-4 249 2000 0 0,20 239-1053 0 0,-25-300-1380 0 0,8-196-14 0 0,0-1-1 0 0,0 1 1 0 0,0 0-1 0 0,0 0 1 0 0,-1 0 0 0 0,1-1-1 0 0,0 1 1 0 0,0 0-1 0 0,-1 0 1 0 0,1 0 0 0 0,0 0-1 0 0,0-1 1 0 0,-1 1-1 0 0,1 0 1 0 0,0 0-1 0 0,0 0 1 0 0,-1 0 0 0 0,1 0-1 0 0,0 0 1 0 0,-1 0-1 0 0,1 0 1 0 0,0 0 0 0 0,0 0-1 0 0,-1 0 1 0 0,1 0-1 0 0,0 0 1 0 0,-1 0 0 0 0,1 0-1 0 0,0 0 1 0 0,0 0-1 0 0,-1 0 1 0 0,1 0-1 0 0,0 0 1 0 0,-1 0 0 0 0,1 1-1 0 0,0-1 1 0 0,0 0-1 0 0,-1 0 1 0 0,1 0 0 0 0,0 0-1 0 0,0 1 1 0 0,0-1-1 0 0,-1 0 1 0 0,1 0-1 0 0,0 1 1 0 0,0-1 0 0 0,0 0 110 0 0,-10-42-8250 0 0,8 30 2745 0 0,0 3-2594 0 0</inkml:trace>
  <inkml:trace contextRef="#ctx0" brushRef="#br0" timeOffset="472.041">1 362 7082 0 0,'0'0'1889'0'0,"0"0"-176"0"0,0 0 24 0 0,0 0 148 0 0,0 0-8 0 0,0 0-212 0 0,0 0-368 0 0,0 0-346 0 0,0 0-247 0 0,0 0-101 0 0,0 0-57 0 0,0 0-38 0 0,14-32-1 0 0,48-100-39 0 0,-60 128-434 0 0,-1 0 0 0 0,1 0 0 0 0,1 0 0 0 0,-1 0 0 0 0,0 1-1 0 0,1-1 1 0 0,0 1 0 0 0,0-1 0 0 0,0 1 0 0 0,0 0 0 0 0,0 0 0 0 0,1 0 0 0 0,0 1 0 0 0,-1-1 0 0 0,1 1 0 0 0,0 0 0 0 0,0 0 0 0 0,0 0 0 0 0,0 0 0 0 0,2 0-34 0 0,10-3 137 0 0,-13 3-111 0 0,32-15 184 0 0,1 1-1 0 0,0 1 0 0 0,1 2 0 0 0,0 2 1 0 0,1 1-1 0 0,0 2 0 0 0,0 2 0 0 0,1 1 1 0 0,29 1-210 0 0,-63 5 6 0 0,-1-1 1 0 0,0 1 0 0 0,0 0 0 0 0,0 0 0 0 0,0 0 0 0 0,0 0 0 0 0,0 1 0 0 0,0-1 0 0 0,0 1 0 0 0,-1 0-1 0 0,1 0 1 0 0,-1 1 0 0 0,1-1 0 0 0,-1 1 0 0 0,0 0 0 0 0,0-1 0 0 0,0 1 0 0 0,0 1 0 0 0,-1-1 0 0 0,1 0-1 0 0,-1 1 1 0 0,0-1 0 0 0,1 1 0 0 0,-2 0 0 0 0,1 0 0 0 0,0-1 0 0 0,-1 1 0 0 0,0 0 0 0 0,0 1-1 0 0,0-1 1 0 0,0 0 0 0 0,-1 0 0 0 0,0 0 0 0 0,0 0 0 0 0,0 1 0 0 0,0-1 0 0 0,0 0 0 0 0,-1 0 0 0 0,0 0-1 0 0,0 0 1 0 0,0 1-7 0 0,-5 14 35 0 0,0 0 1 0 0,-2-1-1 0 0,0 0 0 0 0,-1 0 0 0 0,0 0 0 0 0,-2-1 1 0 0,0-1-1 0 0,-1 0 0 0 0,0 0 0 0 0,-7 5-35 0 0,0 2 28 0 0,-142 169 92 0 0,160-189-122 0 0,0 0-1 0 0,0 0 1 0 0,0-1-1 0 0,0 1 1 0 0,0 0-1 0 0,1 0 1 0 0,0 0 0 0 0,-1 0-1 0 0,1 0 1 0 0,0-1-1 0 0,0 1 1 0 0,1 0-1 0 0,-1 0 1 0 0,1 0-1 0 0,-1 0 1 0 0,1 0-1 0 0,0 0 1 0 0,0-1-1 0 0,0 1 1 0 0,0 0-1 0 0,1-1 1 0 0,-1 1-1 0 0,1-1 1 0 0,-1 1-1 0 0,1-1 1 0 0,0 0-1 0 0,0 0 1 0 0,0 0-1 0 0,0 0 1 0 0,0 0-1 0 0,1 0 1 0 0,-1 0-1 0 0,1-1 1 0 0,-1 1-1 0 0,1-1 1 0 0,-1 0-1 0 0,1 0 1 0 0,0 0-1 0 0,0 0 1 0 0,-1 0-1 0 0,1 0 1 0 0,0-1-1 0 0,0 0 1 0 0,0 1-1 0 0,3-1 3 0 0,38 14 13 0 0,-29-10-10 0 0,0 0 0 0 0,0 0 1 0 0,-1 2-1 0 0,1 0 0 0 0,-1 0 0 0 0,-1 1 0 0 0,1 1 0 0 0,-1 0 0 0 0,0 1 0 0 0,-1 1 0 0 0,0 0 0 0 0,10 11-3 0 0,-19-17 21 0 0,0 1 1 0 0,-1-1 0 0 0,1 1-1 0 0,-1 0 1 0 0,0-1-1 0 0,-1 1 1 0 0,1 0 0 0 0,-1 0-1 0 0,0 0 1 0 0,0 1-1 0 0,0-1 1 0 0,-1 0 0 0 0,0 0-1 0 0,0 0 1 0 0,0 1 0 0 0,-1-1-1 0 0,1 0 1 0 0,-1 0-1 0 0,0 0 1 0 0,-1 0 0 0 0,1 0-1 0 0,-1 0 1 0 0,0 0-1 0 0,-1-1 1 0 0,1 1 0 0 0,-1-1-1 0 0,0 1 1 0 0,0-1-1 0 0,0 0 1 0 0,-1 1-22 0 0,-119 107 572 0 0,123-112-572 0 0,-44 30 27 0 0,-1-1 1 0 0,-1-3-1 0 0,-2-2 0 0 0,-43 16-27 0 0,-1-20-927 0 0,94-39-1789 0 0,64-49-7232 0 0,-54 57 5365 0 0,6-2-5450 0 0</inkml:trace>
  <inkml:trace contextRef="#ctx0" brushRef="#br0" timeOffset="1077.041">873 744 8594 0 0,'0'0'2191'0'0,"0"0"-532"0"0,0 0-148 0 0,0 0 163 0 0,0 0 91 0 0,0 0-116 0 0,0 0-346 0 0,0 0-379 0 0,-9 33-276 0 0,-27 98-143 0 0,36-92-56 0 0,13-35-308 0 0,-1-1 0 0 0,1 0 1 0 0,-1-1-1 0 0,1 0 1 0 0,0-1-1 0 0,0 0 1 0 0,0-1-1 0 0,-1-1 1 0 0,1 0-1 0 0,0 0 0 0 0,0-2 1 0 0,-1 1-1 0 0,1-2 1 0 0,-1 1-1 0 0,0-2 1 0 0,0 0-1 0 0,9-5-141 0 0,6-4 63 0 0,-2 0 0 0 0,0-2 0 0 0,0-1 0 0 0,-1-1 0 0 0,-2-1 0 0 0,0-1 0 0 0,4-6-63 0 0,35-29 67 0 0,-11 5-64 0 0,-50 82-230 0 0,-3-26 227 0 0,1-1 1 0 0,0 1-1 0 0,0-1 0 0 0,1 1 0 0 0,-1 0 0 0 0,1 0 1 0 0,1 0-1 0 0,-1-1 0 0 0,1 1 0 0 0,0 0 1 0 0,0 0-1 0 0,1 0 0 0 0,-1 0 0 0 0,1 0 0 0 0,1 0 1 0 0,-1-1-1 0 0,1 1 0 0 0,0 0 0 0 0,0-1 1 0 0,1 0-1 0 0,-1 1 0 0 0,1-1 0 0 0,0 0 0 0 0,1 0 1 0 0,-1-1-1 0 0,1 1 0 0 0,0-1 0 0 0,0 0 1 0 0,1 0-1 0 0,4 4 0 0 0,-2-5 15 0 0,-1-1-1 0 0,1 1 1 0 0,1-1 0 0 0,-1-1 0 0 0,0 1 0 0 0,0-1 0 0 0,1-1-1 0 0,-1 1 1 0 0,1-1 0 0 0,-1 0 0 0 0,0-1 0 0 0,1 0 0 0 0,-1 0-1 0 0,0-1 1 0 0,0 1 0 0 0,1-2 0 0 0,-1 1 0 0 0,-1-1-1 0 0,1 0 1 0 0,0 0 0 0 0,-1-1 0 0 0,6-3-15 0 0,121-114 995 0 0,-97 76-817 0 0,-2-2 0 0 0,-1-2-1 0 0,-4-1 1 0 0,-1-1-1 0 0,-2-1 1 0 0,-3-2-1 0 0,11-39-177 0 0,-22 60 15 0 0,-1-1-1 0 0,-2 1 1 0 0,-1-2-1 0 0,-2 1 1 0 0,-1-1-1 0 0,0-29-14 0 0,-5 63 4 0 0,1 0 0 0 0,-1-1 0 0 0,0 1 0 0 0,0 0 0 0 0,0-1 0 0 0,-1 1 0 0 0,1 0 0 0 0,0 0 0 0 0,0-1 0 0 0,-1 1 0 0 0,1 0-1 0 0,0 0 1 0 0,-1-1 0 0 0,0 1 0 0 0,1 0 0 0 0,-1 0 0 0 0,0 0 0 0 0,1 0 0 0 0,-1 0 0 0 0,0 0 0 0 0,0 0 0 0 0,0 0 0 0 0,0 0 0 0 0,0 0 0 0 0,0 1 0 0 0,0-1 0 0 0,0 0 0 0 0,0 1 0 0 0,0-1 0 0 0,0 0 0 0 0,-1 1 0 0 0,1-1-1 0 0,0 1 1 0 0,0 0 0 0 0,-1 0 0 0 0,1-1 0 0 0,0 1 0 0 0,0 0 0 0 0,-1 0 0 0 0,1 0 0 0 0,0 0 0 0 0,-1 0 0 0 0,1 0 0 0 0,0 1 0 0 0,0-1 0 0 0,-1 0 0 0 0,1 1 0 0 0,0-1 0 0 0,0 1 0 0 0,0-1 0 0 0,-1 1 0 0 0,1-1 0 0 0,0 1-1 0 0,0 0 1 0 0,0 0-4 0 0,-58 88 35 0 0,46-63-47 0 0,-7 20 44 0 0,2 0-1 0 0,2 0 0 0 0,2 2 1 0 0,2 0-1 0 0,2 1 1 0 0,3-1-1 0 0,1 2 0 0 0,3-1 1 0 0,3 48-32 0 0,2-66 11 0 0,1 1 0 0 0,2-1 0 0 0,2 0 0 0 0,0 0 0 0 0,2-1 0 0 0,2 0 0 0 0,0 0 0 0 0,2-1 0 0 0,1-1 0 0 0,12 17-11 0 0,11 0-66 0 0,-35-67-1397 0 0,-31-62-4320 0 0,19 63 570 0 0,1 5-6424 0 0</inkml:trace>
  <inkml:trace contextRef="#ctx0" brushRef="#br0" timeOffset="1331.127">1549 325 10482 0 0,'0'0'4907'0'0,"0"0"-2898"0"0,0 0-779 0 0,0 0 76 0 0,0 0 14 0 0,0 0-81 0 0,31-6-155 0 0,101-16-225 0 0,64 6 948 0 0,-19 17-2095 0 0,-103 9-7913 0 0,-58-7-4104 0 0</inkml:trace>
</inkml:ink>
</file>

<file path=ppt/ink/ink10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0:43.5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0 144 5937 0 0,'0'0'2788'0'0,"0"0"-583"0"0,0 0-212 0 0,0 0-70 0 0,0 0-121 0 0,0 0-195 0 0,0 0-339 0 0,0 0-343 0 0,0 0-147 0 0,0 0-34 0 0,0 0-12 0 0,0 0-22 0 0,0 0-112 0 0,11-1-76 0 0,207-5 2280 0 0,-61 12-2249 0 0,-123-1-471 0 0,-34-5-32 0 0,0 0-31 0 0,0 0-2 0 0,0 0 41 0 0,0 0 24 0 0,0 0 18 0 0,0 0-21 0 0,0 0-2 0 0,0 0 19 0 0,0 0-5 0 0,0 0 16 0 0,0 0 62 0 0,-2-8-137 0 0,-1 1-1 0 0,0 1 1 0 0,-1-1-1 0 0,1 0 1 0 0,-1 1-1 0 0,0 0 1 0 0,-1-1 0 0 0,1 2-1 0 0,-1-1 1 0 0,-1 1-1 0 0,1-1 1 0 0,-1 1-1 0 0,0 1 1 0 0,0-1-1 0 0,0 1 1 0 0,-1 0 0 0 0,-4-2-32 0 0,-4-5 45 0 0,-32-21-232 0 0,57 34-4392 0 0,2 0 1951 0 0,-4 1-2328 0 0,0 4-7253 0 0</inkml:trace>
</inkml:ink>
</file>

<file path=ppt/ink/ink1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17:24.3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69 702 0 0 0,'0'0'1564'0'0,"0"0"221"0"0,0 0 399 0 0,0 0 313 0 0,0 0-15 0 0,0 0-323 0 0,0 0-470 0 0,0 0-431 0 0,0 0-299 0 0,0 0-182 0 0,0 0-144 0 0,-4 12 1384 0 0,61 2 2127 0 0,37-25-1514 0 0,-89 10-2590 0 0,-1 0 1 0 0,0-1-1 0 0,1 0 1 0 0,-1 0 0 0 0,0 0-1 0 0,0 0 1 0 0,-1-1-1 0 0,1 0 1 0 0,0 1-1 0 0,-1-1 1 0 0,0-1 0 0 0,1 1-1 0 0,-1 0 1 0 0,0-1-1 0 0,-1 0 1 0 0,1 1-1 0 0,-1-1 1 0 0,0 0 0 0 0,0 0-1 0 0,0 0 1 0 0,0-1-1 0 0,-1 1 1 0 0,1 0-1 0 0,-1-1 1 0 0,0 1 0 0 0,0-2-41 0 0,-3 4-2 0 0,0 0 1 0 0,1 0 0 0 0,-1 1 0 0 0,0-1 0 0 0,0 0-1 0 0,0 1 1 0 0,0 0 0 0 0,0-1 0 0 0,0 1-1 0 0,-1 0 1 0 0,1 0 0 0 0,0 0 0 0 0,-1 0 0 0 0,1 1-1 0 0,0-1 1 0 0,-1 1 0 0 0,1-1 0 0 0,-1 1-1 0 0,1 0 1 0 0,-1 0 0 0 0,1 0 0 0 0,-1 0 0 0 0,1 0-1 0 0,-1 1 1 0 0,1-1 0 0 0,-1 1 0 0 0,1 0 1 0 0,-6-1-33 0 0,-4 2 10 0 0,-1 0 1 0 0,0 2-1 0 0,1-1 0 0 0,0 1 0 0 0,-1 1 0 0 0,2 0 0 0 0,-1 1 0 0 0,1 0 1 0 0,0 1-1 0 0,0 0 0 0 0,0 1 0 0 0,1 0 0 0 0,0 0 0 0 0,1 1 1 0 0,-5 6 22 0 0,11-11 3 0 0,-1-1 0 0 0,1 1 0 0 0,0 0 0 0 0,0-1 0 0 0,0 1 0 0 0,0 1 0 0 0,1-1 0 0 0,0 0 0 0 0,0 1 0 0 0,0-1 0 0 0,0 1 0 0 0,1-1 0 0 0,0 1 0 0 0,0 0 0 0 0,0 0 0 0 0,0 0 0 0 0,1-1 0 0 0,0 1 0 0 0,0 0 1 0 0,0 0-1 0 0,0 0 0 0 0,1 0 0 0 0,0 0 0 0 0,0-1 0 0 0,0 1 0 0 0,1 0 0 0 0,-1-1 0 0 0,1 1 0 0 0,0-1 0 0 0,1 1 0 0 0,-1-1 0 0 0,1 0 0 0 0,0 0 0 0 0,0 0 0 0 0,0-1 0 0 0,0 1 0 0 0,1-1 0 0 0,-1 1 0 0 0,1-1 0 0 0,0 0 1 0 0,0 0-1 0 0,1 0-3 0 0,8 4 63 0 0,1-1 0 0 0,0 0 1 0 0,0 0-1 0 0,0-2 0 0 0,0 0 1 0 0,1 0-1 0 0,0-1 0 0 0,0-1 1 0 0,0-1-1 0 0,0 0 0 0 0,0-1 1 0 0,0 0-1 0 0,-1-1 0 0 0,10-2-63 0 0,120-40-273 0 0,-126 35-2576 0 0,-6 0-6663 0 0,-7 5-2396 0 0</inkml:trace>
  <inkml:trace contextRef="#ctx0" brushRef="#br0" timeOffset="272.806">835 643 7866 0 0,'0'0'5003'0'0,"0"0"-2793"0"0,0 0-994 0 0,0 0 30 0 0,0 0 157 0 0,0 0 12 0 0,0 0-207 0 0,0 0-328 0 0,0 0-262 0 0,0 0-125 0 0,0 0-26 0 0,0 0-57 0 0,-8 15-60 0 0,-60 111 533 0 0,-23 21-559 0 0,39-82-1692 0 0,37-64-6215 0 0,11-2-3151 0 0,1-2 4427 0 0</inkml:trace>
  <inkml:trace contextRef="#ctx0" brushRef="#br0" timeOffset="520.277">513 665 9426 0 0,'0'0'2014'0'0,"0"0"-491"0"0,0 0-268 0 0,0 0-119 0 0,0 0 46 0 0,0 0 35 0 0,0 0-103 0 0,0 0-85 0 0,0 0-122 0 0,0 0-168 0 0,0 0-92 0 0,0 0-19 0 0,0 0-21 0 0,17 21-21 0 0,53 65-4 0 0,8-23 670 0 0,41 25-525 0 0,-75-65-1106 0 0,-23-20-7660 0 0,-15-3-3201 0 0</inkml:trace>
  <inkml:trace contextRef="#ctx0" brushRef="#br0" timeOffset="1048.339">1264 238 3425 0 0,'0'0'3184'0'0,"0"0"-812"0"0,0 0-361 0 0,0 0 18 0 0,0 0 47 0 0,0 0-77 0 0,0 0-247 0 0,0 0-336 0 0,0 0-298 0 0,0 0-197 0 0,0 0-135 0 0,0 0-113 0 0,0 0-72 0 0,2-4-73 0 0,-2 5-482 0 0,0-1 1 0 0,0 1 0 0 0,0-1-1 0 0,0 1 1 0 0,0-1 0 0 0,1 1 0 0 0,-1-1-1 0 0,0 0 1 0 0,0 1 0 0 0,0-1-1 0 0,0 1 1 0 0,1-1 0 0 0,-1 1-1 0 0,0-1 1 0 0,0 0 0 0 0,1 1-1 0 0,-1-1 1 0 0,0 0 0 0 0,1 1 0 0 0,-1-1-1 0 0,0 0 1 0 0,1 1 0 0 0,-1-1-1 0 0,0 0 1 0 0,1 0 0 0 0,-1 0-1 0 0,1 1 1 0 0,-1-1 0 0 0,0 0 0 0 0,1 0-1 0 0,-1 0 1 0 0,1 0 0 0 0,-1 0-1 0 0,1 0 1 0 0,-1 1 0 0 0,1-1-1 0 0,-1 0 1 0 0,1 0 0 0 0,-1-1-1 0 0,0 1 1 0 0,1 0 0 0 0,-1 0 0 0 0,1 0-1 0 0,-1 0 1 0 0,1 0 0 0 0,-1 0-1 0 0,1-1-46 0 0,2 28 538 0 0,18 191 1309 0 0,-26 212-1333 0 0,5-430-613 0 0,-17 2-4152 0 0,-9 0-490 0 0,8-6-3600 0 0,11 1-3083 0 0</inkml:trace>
  <inkml:trace contextRef="#ctx0" brushRef="#br0" timeOffset="1287.5">986 687 9874 0 0,'0'0'2666'0'0,"0"0"-827"0"0,0 0-432 0 0,0 0-12 0 0,0 0-27 0 0,0 0-93 0 0,0 0-159 0 0,0 0-177 0 0,0 0-136 0 0,0 0-105 0 0,32-6-73 0 0,100-21-78 0 0,36 16 1120 0 0,-73 31-1492 0 0,-39 12-2985 0 0,-44-19-735 0 0,-7-4-6471 0 0,-4-6-7 0 0</inkml:trace>
  <inkml:trace contextRef="#ctx0" brushRef="#br0" timeOffset="1950.004">1496 816 0 0 0,'0'0'667'0'0,"0"0"425"0"0,0 0 266 0 0,0 0 233 0 0,0 0 162 0 0,0 0 70 0 0,0 0-30 0 0,0 0-117 0 0,0 0-149 0 0,0 0-151 0 0,0 0-114 0 0,0 0-82 0 0,0 0-58 0 0,34 1-51 0 0,105 0-60 0 0,-73-15 756 0 0,-59 11-1597 0 0,0 0 1 0 0,0-1-1 0 0,0 0 1 0 0,0-1 0 0 0,-1 1-1 0 0,0-1 1 0 0,0-1-1 0 0,0 1 1 0 0,-1-1 0 0 0,1 0-1 0 0,-1 0 1 0 0,-1-1-1 0 0,1 1 1 0 0,-1-1 0 0 0,0 0-1 0 0,-1 0 1 0 0,0 0-1 0 0,0-1 1 0 0,0 1-1 0 0,-1-1 1 0 0,0 0 0 0 0,-1 0-1 0 0,1-1-170 0 0,-4 7 8 0 0,1 0 0 0 0,0 0-1 0 0,0 0 1 0 0,-1 0 0 0 0,1 0 0 0 0,-1 1-1 0 0,0-1 1 0 0,0 1 0 0 0,1-1 0 0 0,-1 1-1 0 0,0 0 1 0 0,0-1 0 0 0,0 1 0 0 0,0 0-1 0 0,0 0 1 0 0,-1 1 0 0 0,1-1 0 0 0,0 0 0 0 0,0 1-1 0 0,-1-1 1 0 0,1 1 0 0 0,0 0 0 0 0,0-1-1 0 0,-1 1 1 0 0,1 0 0 0 0,0 1 0 0 0,-1-1-1 0 0,1 0 1 0 0,0 1 0 0 0,-1-1 0 0 0,1 1-1 0 0,-1 0-7 0 0,-13 6-31 0 0,1 1 0 0 0,0 0-1 0 0,0 1 1 0 0,1 1-1 0 0,1 0 1 0 0,0 1 0 0 0,0 0-1 0 0,1 1 1 0 0,0 1 0 0 0,1-1-1 0 0,0 2 1 0 0,1 0-1 0 0,1 0 1 0 0,-3 6 31 0 0,10-17-7 0 0,-2 2-1 0 0,-1 0 0 0 0,1 0 0 0 0,1 1 0 0 0,-1 0 1 0 0,1-1-1 0 0,0 1 0 0 0,0 1 0 0 0,0-1 0 0 0,1 0 1 0 0,0 1-1 0 0,0-1 0 0 0,1 1 0 0 0,0-1 0 0 0,0 1 1 0 0,1 0-1 0 0,-1-1 0 0 0,1 1 0 0 0,1 0 0 0 0,-1 0 8 0 0,5-2 2 0 0,-1-1-1 0 0,1 0 0 0 0,-1 0 1 0 0,1 0-1 0 0,1-1 0 0 0,-1 0 1 0 0,0 0-1 0 0,1 0 0 0 0,-1-1 1 0 0,1 1-1 0 0,0-1 0 0 0,0-1 1 0 0,0 1-1 0 0,0-1 0 0 0,0 0 1 0 0,0 0-1 0 0,0-1 0 0 0,0 0 1 0 0,0 0-1 0 0,6-1-1 0 0,11-2 132 0 0,1-1 1 0 0,-1-2-1 0 0,0 0 0 0 0,0-1 1 0 0,-1-2-1 0 0,0 0 0 0 0,0-1 1 0 0,-1-1-1 0 0,-1-1 0 0 0,0-1 1 0 0,0-1-1 0 0,8-8-132 0 0,-23 19 36 0 0,8-5 6 0 0,0 1-1 0 0,-1-2 1 0 0,1 0-1 0 0,-2 0 0 0 0,1-1 1 0 0,-1 0-1 0 0,-1-1 0 0 0,0 0 1 0 0,0-1-1 0 0,-1 0 0 0 0,-1-1 1 0 0,0 0-1 0 0,-1 0 0 0 0,0 0 1 0 0,-1-1-1 0 0,0 0 0 0 0,-2-1 1 0 0,1 1-1 0 0,-2-1 0 0 0,0 1 1 0 0,0-8-42 0 0,-3 20-2 0 0,0 0 1 0 0,-1 1 0 0 0,0-1 0 0 0,1 0 0 0 0,-1 0 0 0 0,0 0-1 0 0,0 1 1 0 0,0-1 0 0 0,0 0 0 0 0,0 1 0 0 0,0-1-1 0 0,0 1 1 0 0,-1 0 0 0 0,1-1 0 0 0,-1 1 0 0 0,1 0-1 0 0,-1 0 1 0 0,1 0 0 0 0,-1 0 0 0 0,0 0 0 0 0,1 0-1 0 0,-1 0 1 0 0,0 0 0 0 0,0 1 0 0 0,0-1 0 0 0,1 1-1 0 0,-1-1 1 0 0,0 1 0 0 0,0 0 0 0 0,0 0 0 0 0,0 0-1 0 0,0 0 1 0 0,0 0 0 0 0,0 0 0 0 0,0 0 0 0 0,1 1-1 0 0,-1-1 1 0 0,0 1 0 0 0,0-1 0 0 0,0 1 0 0 0,0 0-1 0 0,1 0 1 0 0,-1 0 0 0 0,0 0 0 0 0,1 0 0 0 0,-1 0-1 0 0,1 0 1 0 0,-1 0 0 0 0,0 2 1 0 0,-9 6 3 0 0,8-7-12 0 0,0 0 1 0 0,0 1-1 0 0,0-1 0 0 0,0 1 0 0 0,1 0 0 0 0,-1-1 0 0 0,1 1 0 0 0,-1 1 0 0 0,1-1 1 0 0,0 0-1 0 0,0 0 0 0 0,0 1 0 0 0,1-1 0 0 0,-1 1 0 0 0,1 0 0 0 0,0-1 0 0 0,0 1 1 0 0,0 0-1 0 0,0 0 9 0 0,46 21 51 0 0,-36-23-44 0 0,-1-1 0 0 0,-1 1-1 0 0,1 0 0 0 0,0 1 0 0 0,-1 0 0 0 0,1 0 1 0 0,-1 0-1 0 0,0 1 0 0 0,0 0 0 0 0,-1 1 0 0 0,1-1 1 0 0,-1 1-1 0 0,0 1 0 0 0,0-1 0 0 0,0 1 0 0 0,-1 0 1 0 0,0 0-1 0 0,0 1 0 0 0,-1-1 0 0 0,1 1 0 0 0,-1 1-6 0 0,2 5 49 0 0,-1 1-1 0 0,-1-1 0 0 0,0 1 1 0 0,-1 0-1 0 0,-1 0 0 0 0,0 0 0 0 0,0 0 1 0 0,-2 0-1 0 0,0 12-48 0 0,-13 14-472 0 0,11-39-984 0 0,0-1-8418 0 0,2 0-2161 0 0</inkml:trace>
  <inkml:trace contextRef="#ctx0" brushRef="#br0" timeOffset="2442.548">2346 901 13131 0 0,'0'0'1619'0'0,"0"0"-366"0"0,0 0-23 0 0,0 0 172 0 0,0 0 83 0 0,0 0-78 0 0,0 0-244 0 0,0 0-276 0 0,0 0-180 0 0,0 0-115 0 0,0 0-93 0 0,0 0-50 0 0,14-12-33 0 0,86-87 834 0 0,26-128-329 0 0,-117 201-893 0 0,-9 25-29 0 0,0 1-11 0 0,-6 20-155 0 0,-2-6 168 0 0,2 0 0 0 0,-1 0 0 0 0,2 1 0 0 0,0 0 0 0 0,1 0 1 0 0,0 0-1 0 0,2 0 0 0 0,-1 1 0 0 0,2-1 0 0 0,0 1 0 0 0,1-1 0 0 0,0 1 0 0 0,2 7-1 0 0,0-18 5 0 0,0 0 0 0 0,0-1 1 0 0,0 0-1 0 0,0 1 0 0 0,1-1 0 0 0,-1 0 1 0 0,1 0-1 0 0,0 0 0 0 0,0-1 1 0 0,1 1-1 0 0,-1-1 0 0 0,1 1 0 0 0,0-1 1 0 0,-1-1-1 0 0,1 1 0 0 0,1 0 1 0 0,-1-1-1 0 0,0 0 0 0 0,1 0 0 0 0,-1 0 1 0 0,1 0-1 0 0,-1-1 0 0 0,1 0 1 0 0,0 0-1 0 0,0 0 0 0 0,4 0-5 0 0,7-2 97 0 0,-1-1-1 0 0,1-1 1 0 0,-1 0 0 0 0,0-1 0 0 0,0-1-1 0 0,0 0 1 0 0,-1-1 0 0 0,1-1-1 0 0,-1 0 1 0 0,-1-1 0 0 0,0 0-1 0 0,0-1 1 0 0,0-1 0 0 0,-1 0-1 0 0,-1 0 1 0 0,0-1 0 0 0,0-1-1 0 0,-1 0 1 0 0,0 0 0 0 0,7-13-97 0 0,-12 15-58 0 0,1-1 0 0 0,-1 0-1 0 0,-1 0 1 0 0,0 0 0 0 0,0 0 0 0 0,-1-1 0 0 0,0 0 0 0 0,-1 1-1 0 0,-1-1 1 0 0,0-7 58 0 0,-1 18-434 0 0,-9 3-5763 0 0,6 0-924 0 0,1 1-5272 0 0</inkml:trace>
  <inkml:trace contextRef="#ctx0" brushRef="#br0" timeOffset="3224.874">3280 540 17620 0 0,'0'0'1519'0'0,"0"0"-266"0"0,0 0-86 0 0,0 0-45 0 0,0 0-131 0 0,0 0-247 0 0,0 0-253 0 0,0 0-167 0 0,0 0-92 0 0,0 0-43 0 0,0 0-11 0 0,0 0-6 0 0,0 0-19 0 0,-28 18-12 0 0,-84 59-1 0 0,9 11 151 0 0,86-68-260 0 0,14-17-24 0 0,-1 0 0 0 0,1 1 0 0 0,0-1 0 0 0,1 1 0 0 0,-1 0 0 0 0,1-1 0 0 0,-1 1 0 0 0,1 0 1 0 0,0 1-1 0 0,1-1 0 0 0,-1 0 0 0 0,1 0 0 0 0,0 1 0 0 0,0-1 0 0 0,0 1 0 0 0,0-1 0 0 0,1 1 0 0 0,0-1 0 0 0,0 1 1 0 0,0-1-1 0 0,0 1 0 0 0,1 0-7 0 0,2-3 9 0 0,1 0 0 0 0,0 0 0 0 0,-1 0 0 0 0,1 0 0 0 0,0-1 0 0 0,0 0 0 0 0,0 0 0 0 0,0 0 0 0 0,0 0 0 0 0,0 0 0 0 0,0-1 0 0 0,0 0 0 0 0,0 0 0 0 0,0 0 0 0 0,0 0 0 0 0,0-1 0 0 0,0 0 0 0 0,0 1 0 0 0,0-2 0 0 0,0 1 0 0 0,0 0 0 0 0,1-1-9 0 0,20-8 50 0 0,-1-1 0 0 0,0-1-1 0 0,0-1 1 0 0,-1-1 0 0 0,-1 0 0 0 0,-1-2-1 0 0,0-1 1 0 0,3-5-50 0 0,4-3-27 0 0,-35 116 10 0 0,6-89 19 0 0,1 1 0 0 0,0-1 0 0 0,0 1 0 0 0,0-1 0 0 0,0 1 0 0 0,1-1 0 0 0,-1 1 0 0 0,1-1 0 0 0,-1 0 0 0 0,1 1 0 0 0,0-1 0 0 0,0 0 0 0 0,0 0 0 0 0,0 1 1 0 0,0-1-1 0 0,0 0 0 0 0,1 0 0 0 0,-1 0 0 0 0,1 0 0 0 0,0-1 0 0 0,-1 1 0 0 0,1 0 0 0 0,0-1 0 0 0,0 1 0 0 0,0-1 0 0 0,0 1 0 0 0,0-1 0 0 0,0 0 0 0 0,0 0 0 0 0,1 0 0 0 0,-1 0 0 0 0,0 0 0 0 0,1-1 0 0 0,-1 1 0 0 0,1-1 0 0 0,-1 1 1 0 0,0-1-1 0 0,1 0 0 0 0,-1 0 0 0 0,1 0 0 0 0,-1 0 0 0 0,1-1 0 0 0,-1 1 0 0 0,0-1 0 0 0,1 1-2 0 0,9-3 4 0 0,0 0 0 0 0,-1 0 0 0 0,0-1-1 0 0,0-1 1 0 0,0 0 0 0 0,0 0 0 0 0,-1-1 0 0 0,0 0 0 0 0,0-1 0 0 0,-1 0-1 0 0,1 0 1 0 0,3-6-4 0 0,-3 5 9 0 0,17-17 11 0 0,-2-2 0 0 0,-1-1 0 0 0,-1 0 1 0 0,-2-2-1 0 0,-1-1 0 0 0,-1 0 0 0 0,-2-1 1 0 0,-1-1-1 0 0,-1-1 0 0 0,-2 0 0 0 0,6-26-20 0 0,-10 31-25 0 0,-1 0-1 0 0,-2 0 1 0 0,-1 0-1 0 0,-1-1 1 0 0,-2 1-1 0 0,-1-1 1 0 0,-1-8 25 0 0,0 31-7 0 0,-1-1 1 0 0,0 1-1 0 0,-1 0 1 0 0,0 0-1 0 0,0-1 1 0 0,0 1 0 0 0,-1 0-1 0 0,0 1 1 0 0,0-1-1 0 0,0 0 1 0 0,-1 1 0 0 0,0 0-1 0 0,-1 0 1 0 0,0-1 6 0 0,3 5-4 0 0,0 0 0 0 0,0 0 1 0 0,0 0-1 0 0,0 0 0 0 0,0 1 1 0 0,0-1-1 0 0,0 1 0 0 0,-1-1 1 0 0,1 1-1 0 0,0 0 0 0 0,-1 0 1 0 0,0 0-1 0 0,1 0 0 0 0,-1 0 1 0 0,1 0-1 0 0,-1 1 0 0 0,0-1 1 0 0,0 1-1 0 0,1 0 0 0 0,-1 0 1 0 0,0 0-1 0 0,0 0 0 0 0,1 0 1 0 0,-1 1-1 0 0,0-1 0 0 0,1 1 1 0 0,-1 0-1 0 0,0 0 0 0 0,1 0 1 0 0,-1 0-1 0 0,1 0 0 0 0,-1 0 1 0 0,1 1-1 0 0,0-1 0 0 0,0 1 1 0 0,-1 0-1 0 0,1-1 0 0 0,-1 3 4 0 0,-5 3 4 0 0,1 0 1 0 0,0 1-1 0 0,1 0 0 0 0,-1 0 0 0 0,1 0 0 0 0,1 1 0 0 0,0 0 1 0 0,0 0-1 0 0,1 0 0 0 0,0 1 0 0 0,0 0 0 0 0,1 0 1 0 0,1 0-1 0 0,-1 0 0 0 0,2 0 0 0 0,-1 0 0 0 0,1 0 1 0 0,1 1-1 0 0,0-1 0 0 0,1 0 0 0 0,-1 0 0 0 0,3 7-4 0 0,4 24 83 0 0,3 1 0 0 0,1-2 0 0 0,2 1 0 0 0,15 31-83 0 0,-9-26 285 0 0,1-2 1 0 0,3-1-1 0 0,2-1 0 0 0,1-1 0 0 0,2-1 0 0 0,23 24-285 0 0,0-26-1308 0 0,-48-48-6828 0 0,-3 8-4068 0 0</inkml:trace>
</inkml:ink>
</file>

<file path=ppt/ink/ink10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0:44.1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2 3393 0 0,'0'0'2495'0'0,"0"0"-480"0"0,0 0-187 0 0,0 0 122 0 0,0 0 64 0 0,0 0-142 0 0,0 0-291 0 0,0 0-458 0 0,0 0-358 0 0,0 0-159 0 0,0 0-28 0 0,0 0 33 0 0,0 0 17 0 0,-2 0-14 0 0,-3-1 3365 0 0,28 6-2344 0 0,18 3-555 0 0,128-1 821 0 0,-97-11-1706 0 0,-91 3-2219 0 0,7-1-2256 0 0,-1 2-5973 0 0,8 0-1965 0 0</inkml:trace>
</inkml:ink>
</file>

<file path=ppt/ink/ink10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0:44.4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 13243 0 0,'0'0'2160'0'0,"0"0"-490"0"0,0 0-159 0 0,0 0 7 0 0,0 0-21 0 0,0 0-178 0 0,0 0-325 0 0,0 0-266 0 0,0 0-119 0 0,0 0 25 0 0,0 0-2 0 0,0 0-19 0 0,0 0-47 0 0,7 4-113 0 0,81 18 806 0 0,141-32-1064 0 0,-181 2-4952 0 0,-1-4-4629 0 0,-35 9-3511 0 0</inkml:trace>
</inkml:ink>
</file>

<file path=ppt/ink/ink10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0:45.1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67 147 10010 0 0,'0'0'1575'0'0,"0"0"-335"0"0,0 0 33 0 0,0 0 156 0 0,0 0 86 0 0,0 0-25 0 0,0 0-299 0 0,0 0-263 0 0,0 0-94 0 0,0 0-170 0 0,0 0-71 0 0,0 0-18 0 0,-1 23-70 0 0,-4 109 326 0 0,-43 151 572 0 0,35-225 78 0 0,18-99-1324 0 0,1 0 1 0 0,1 1-1 0 0,3 0 1 0 0,1 0 0 0 0,2 1-1 0 0,2 0 1 0 0,16-29-158 0 0,-13 24 93 0 0,-11 27-81 0 0,3-10 14 0 0,1 0-1 0 0,1 2 1 0 0,1-1 0 0 0,1 1-1 0 0,1 1 1 0 0,1 1 0 0 0,17-18-26 0 0,-32 39 3 0 0,1 1 1 0 0,-1 0-1 0 0,1-1 1 0 0,-1 1-1 0 0,1 0 1 0 0,-1 0-1 0 0,1 0 1 0 0,0 0-1 0 0,-1 0 1 0 0,1 1-1 0 0,0-1 1 0 0,0 0-1 0 0,0 1 1 0 0,-1 0-1 0 0,1-1 1 0 0,0 1-1 0 0,0 0 1 0 0,0 0-1 0 0,0 0 1 0 0,0 0-1 0 0,0 0 1 0 0,0 0-1 0 0,-1 1 1 0 0,1-1-1 0 0,0 0 1 0 0,0 1-1 0 0,0 0 1 0 0,0-1-1 0 0,-1 1 1 0 0,1 0-1 0 0,0 0 1 0 0,-1 0-1 0 0,1 0 1 0 0,-1 0-1 0 0,1 1 1 0 0,-1-1-1 0 0,0 0 1 0 0,1 1-1 0 0,-1-1 1 0 0,0 1-1 0 0,0-1 1 0 0,0 1-1 0 0,0-1 1 0 0,0 1-1 0 0,0 0 1 0 0,0 0-1 0 0,-1-1 1 0 0,1 2-4 0 0,36 78 212 0 0,-20-44-107 0 0,-9-19-457 0 0,-4-20-4625 0 0,-3-10-7803 0 0,-1 8 1479 0 0</inkml:trace>
</inkml:ink>
</file>

<file path=ppt/ink/ink10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0:42.2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10 190 6401 0 0,'0'0'2224'0'0,"0"0"-279"0"0,0 0-104 0 0,0 0 99 0 0,0 0 83 0 0,0 0-148 0 0,0 0-426 0 0,0 0-449 0 0,0 0-375 0 0,0 0-213 0 0,0 0-86 0 0,-1-2-16 0 0,0 108 2494 0 0,30 286-1297 0 0,-29-391-1378 0 0,-17-34 939 0 0,12 13-1036 0 0,0 0-1 0 0,1 0 0 0 0,1 0 1 0 0,2-1-1 0 0,-1 1 0 0 0,2-1 1 0 0,1 1-1 0 0,3-21-31 0 0,4-14 22 0 0,2 0 0 0 0,2 0-1 0 0,19-51-21 0 0,-25 88 11 0 0,0 1 0 0 0,1-1 0 0 0,1 1 0 0 0,0 1-1 0 0,1-1 1 0 0,1 1 0 0 0,1 1 0 0 0,0 0 0 0 0,12-13-11 0 0,-21 28 2 0 0,-1-1 0 0 0,1 1 0 0 0,-1-1 0 0 0,0 1 0 0 0,1 0 0 0 0,-1-1 0 0 0,1 1 0 0 0,-1 0 0 0 0,1 0 0 0 0,-1 0 0 0 0,1 0 0 0 0,-1 0 0 0 0,1 1 0 0 0,-1-1 0 0 0,1 0 0 0 0,-1 1 0 0 0,1-1 0 0 0,-1 1 0 0 0,0-1 0 0 0,1 1 0 0 0,-1 0 0 0 0,0-1 0 0 0,1 1 0 0 0,-1 0 0 0 0,0 0 0 0 0,0 0 0 0 0,0 0 0 0 0,0 0 0 0 0,0 0 0 0 0,0 0 0 0 0,0 0 0 0 0,0 1 0 0 0,0-1 0 0 0,-1 0 0 0 0,1 1 0 0 0,0-1 0 0 0,-1 0 0 0 0,1 1 0 0 0,-1-1 0 0 0,1 1 0 0 0,-1-1 0 0 0,0 1 0 0 0,0-1 0 0 0,0 1 0 0 0,0-1 0 0 0,0 1 0 0 0,0-1 0 0 0,0 1 0 0 0,0-1 0 0 0,0 1 0 0 0,-1-1 0 0 0,1 0 0 0 0,-1 1 0 0 0,1 0-2 0 0,2 5 42 0 0,18 216 344 0 0,-19-220-982 0 0,5 20 1074 0 0,-3-15-4779 0 0,0-2-6179 0 0,-3-5-1842 0 0</inkml:trace>
  <inkml:trace contextRef="#ctx0" brushRef="#br0" timeOffset="287.897">481 584 12963 0 0,'0'0'1689'0'0,"0"0"-496"0"0,0 0-61 0 0,0 0 136 0 0,0 0 45 0 0,0 0-147 0 0,0 0-328 0 0,0 0-299 0 0,0 0-185 0 0,0 0-56 0 0,0 0-23 0 0,0 0-11 0 0,0 0-16 0 0,-5 26-46 0 0,-15 81-39 0 0,13-64 205 0 0,7-42-345 0 0,0-1-23 0 0,0 0-3 0 0,-6-7-4108 0 0,3 3-2340 0 0,-2 0-4879 0 0</inkml:trace>
  <inkml:trace contextRef="#ctx0" brushRef="#br0" timeOffset="716.339">588 138 4025 0 0,'0'0'3119'0'0,"0"0"-1464"0"0,0 0-261 0 0,0 0 265 0 0,0 0 176 0 0,0 0-80 0 0,0 0-349 0 0,0 0-421 0 0,0 0-294 0 0,0 0-124 0 0,0 0-51 0 0,0 0-11 0 0,0 0-58 0 0,-7 7-79 0 0,-22 20-84 0 0,22-20-89 0 0,7-7-47 0 0,0 0-20 0 0,0 0-15 0 0,0 0-9 0 0,0 0-6 0 0,0 0-4 0 0,0 0-3 0 0,0 0 6 0 0,0 0 21 0 0,0 0 38 0 0,0 0 31 0 0,1-9 1004 0 0,-2 9-96 0 0,-9 13-736 0 0,-24 19 62 0 0,67-58-815 0 0,-26 19-3080 0 0,-2 0-3362 0 0,-4 4-4729 0 0</inkml:trace>
</inkml:ink>
</file>

<file path=ppt/ink/ink10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0:45.6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5 140 7058 0 0,'0'0'3642'0'0,"0"0"-1302"0"0,0 0-422 0 0,0 0-20 0 0,0 0-42 0 0,0 0-185 0 0,0 0-371 0 0,0 0-374 0 0,0 0-267 0 0,0 0-153 0 0,0 0-51 0 0,0 0-12 0 0,0 0-32 0 0,-5-7 806 0 0,121 14 1129 0 0,45-3-1630 0 0,-38 7-570 0 0,-53 0-125 0 0,-70-11 1363 0 0,-50-59-1234 0 0,-67-30-824 0 0,111 87 160 0 0,-6-5-2516 0 0,9 4-2218 0 0,0 0-3754 0 0,3 0-3481 0 0</inkml:trace>
</inkml:ink>
</file>

<file path=ppt/ink/ink10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0:46.0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1 7562 0 0,'0'0'2345'0'0,"0"0"-88"0"0,0 0-19 0 0,0 0-36 0 0,0 0-205 0 0,0 0-396 0 0,0 0-404 0 0,0 0-345 0 0,0 0-203 0 0,0 0-76 0 0,0 0-30 0 0,0 0-38 0 0,0 0-43 0 0,-6 0 541 0 0,42 8 613 0 0,239 20 635 0 0,-82-9-2715 0 0,-156-17-521 0 0,-18-1-1710 0 0,-1-1-5157 0 0,-12 0-4764 0 0</inkml:trace>
</inkml:ink>
</file>

<file path=ppt/ink/ink10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0:50.7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50 148 4689 0 0,'0'0'2054'0'0,"0"0"25"0"0,0 0 149 0 0,0 0 58 0 0,0 0-75 0 0,0 0-246 0 0,0 0-402 0 0,0 0-339 0 0,0 0-229 0 0,0 0-207 0 0,0 0-128 0 0,0 0-86 0 0,0 0-50 0 0,-8-3-12 0 0,-25-9-57 0 0,24 9-51 0 0,21 3 924 0 0,154 22 1275 0 0,-27-8-2269 0 0,69-10-214 0 0,-208-4-108 0 0,0 0 5 0 0,0 0 15 0 0,0 0 12 0 0,0 0-3 0 0,0 0-3 0 0,0 0-14 0 0,0 0-6 0 0,0 0 29 0 0,0 0 1 0 0,0 0-7 0 0,0 0-2 0 0,0 0-4 0 0,0 0 6 0 0,0 0 14 0 0,-56-33 436 0 0,-28-46-435 0 0,47 36-154 0 0,30 32-1276 0 0,15 8-8221 0 0,-1 3-2859 0 0</inkml:trace>
</inkml:ink>
</file>

<file path=ppt/ink/ink10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0:51.5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239 0 4001 0 0,'0'0'2291'0'0,"0"0"-167"0"0,0 0 20 0 0,0 0 25 0 0,0 0-78 0 0,0 0-270 0 0,0 0-395 0 0,0 0-320 0 0,0 0-272 0 0,0 0-207 0 0,0 0-91 0 0,0 0-44 0 0,-3 1 31 0 0,-77 55 3012 0 0,32-14-3012 0 0,-60 28-182 0 0,203-133 243 0 0,15 1-541 0 0,-145 63 393 0 0,-57 38-272 0 0,92-27-2460 0 0,5-10-1505 0 0,0 0-4034 0 0,-2-2-4508 0 0</inkml:trace>
</inkml:ink>
</file>

<file path=ppt/ink/ink10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0:48.3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83 6737 0 0,'0'0'2166'0'0,"0"0"-435"0"0,0 0-110 0 0,0 0 115 0 0,0 0 44 0 0,0 0-181 0 0,0 0-352 0 0,0 0-318 0 0,0 0-144 0 0,0 0-55 0 0,0 0-4 0 0,0 0-2 0 0,0 0-121 0 0,8 6-81 0 0,22 21-58 0 0,-9 37 707 0 0,-20-51-1045 0 0,6 284 849 0 0,-26-200-815 0 0,19-97-135 0 0,0-1 0 0 0,0 1 0 0 0,0-1 0 0 0,0 1 0 0 0,0 0 0 0 0,0-1 0 0 0,0 1-1 0 0,0-1 1 0 0,-1 1 0 0 0,1-1 0 0 0,0 1 0 0 0,0 0 0 0 0,-1-1 0 0 0,1 1 0 0 0,0 0-1 0 0,-1-1 1 0 0,1 1 0 0 0,0 0 0 0 0,-1-1 0 0 0,1 1 0 0 0,0 0 0 0 0,-1-1 0 0 0,1 1 0 0 0,-1 0-1 0 0,1 0 1 0 0,0 0 0 0 0,-1 0 0 0 0,1-1 0 0 0,-1 1 0 0 0,1 0 0 0 0,-1 0 0 0 0,1 0-1 0 0,-1 0 1 0 0,1 0 0 0 0,0 0 0 0 0,-1 0 0 0 0,1 0 0 0 0,-1 0 0 0 0,1 0 0 0 0,-1 0-1 0 0,1 0 1 0 0,-1 1 0 0 0,1-1 0 0 0,-1 0 0 0 0,1 0 0 0 0,0 0 0 0 0,-1 1 0 0 0,1-1 0 0 0,-1 0-1 0 0,1 0 1 0 0,0 1 0 0 0,-1-1-25 0 0,-5-48 157 0 0,10 9-87 0 0,1 0-1 0 0,1 0 0 0 0,3 1 0 0 0,1 0 0 0 0,1 1 0 0 0,3 0 1 0 0,1 0-1 0 0,14-23-69 0 0,-22 44 25 0 0,1 1-1 0 0,0 0 1 0 0,1 0 0 0 0,1 0-1 0 0,0 1 1 0 0,1 1 0 0 0,1 0 0 0 0,0 0-1 0 0,13-9-24 0 0,-22 20 2 0 0,0 0 0 0 0,0 0-1 0 0,1 0 1 0 0,-1 1-1 0 0,1-1 1 0 0,-1 1-1 0 0,1 0 1 0 0,0 0-1 0 0,-1 0 1 0 0,1 0 0 0 0,0 1-1 0 0,0 0 1 0 0,0 0-1 0 0,-1 0 1 0 0,1 0-1 0 0,0 0 1 0 0,0 1-1 0 0,0-1-1 0 0,-1 3-1 0 0,0 0-1 0 0,0-1 0 0 0,-1 1 0 0 0,1 0 0 0 0,-1 0 0 0 0,0 1 0 0 0,0-1 0 0 0,0 0 1 0 0,0 1-1 0 0,0-1 0 0 0,-1 1 0 0 0,0 0 0 0 0,0-1 0 0 0,0 1 0 0 0,0 0 0 0 0,0 0 0 0 0,-1 1 2 0 0,1 68-336 0 0,-9-58-910 0 0,-2-8-2318 0 0,3-2-3403 0 0,4-1-5346 0 0</inkml:trace>
  <inkml:trace contextRef="#ctx0" brushRef="#br0" timeOffset="1409.601">304 488 2160 0 0,'0'0'2229'0'0,"0"0"-214"0"0,0 0 80 0 0,0 0 148 0 0,0 0-70 0 0,0 0-322 0 0,0 0-464 0 0,0 0-378 0 0,0 0-171 0 0,0 0-41 0 0,0 0-7 0 0,0 0-41 0 0,0 0-43 0 0,-5 12-87 0 0,-38 97 1789 0 0,34-2-625 0 0,32-107-2258 0 0,-2-33-2407 0 0,-14 7-6581 0 0,-6 19-1681 0 0</inkml:trace>
  <inkml:trace contextRef="#ctx0" brushRef="#br0" timeOffset="1764.053">464 223 4377 0 0,'0'0'2813'0'0,"0"0"-832"0"0,0 0-240 0 0,0 0 82 0 0,0 0 44 0 0,0 0-134 0 0,0 0-262 0 0,0 0-336 0 0,0 0-272 0 0,0 0-156 0 0,0 0-79 0 0,0 0-24 0 0,0 0-26 0 0,-6 2-39 0 0,-17 8-89 0 0,18-1 600 0 0,23-33 237 0 0,-47 41-1051 0 0,28-17-216 0 0,1 0 0 0 0,0 0-7 0 0,0 0 3 0 0,0 0-22 0 0,0 0-26 0 0,0 0-31 0 0,0 0-46 0 0,0 0-18 0 0,14-6-1631 0 0,-1-4-2002 0 0,-4 4-3229 0 0,-4 3-4615 0 0</inkml:trace>
  <inkml:trace contextRef="#ctx0" brushRef="#br0" timeOffset="4074.738">455 237 0 0 0,'0'0'1184'0'0,"0"0"142"0"0,0 0-54 0 0,0 0-102 0 0,0 0-51 0 0,0 0 25 0 0,0 0 73 0 0,0 0 62 0 0,0 0-32 0 0,0 0-42 0 0,5-3-93 0 0,15-12-132 0 0,-19 5 4058 0 0,-23 9-3612 0 0,22 1-1357 0 0,-17 14 1125 0 0,17-13-1146 0 0,0-1 0 0 0,0 0 13 0 0,0 0 37 0 0,0 0 40 0 0,30 0 2330 0 0,-17-4-1587 0 0,-20 4 338 0 0,-9 9-1216 0 0,41 0-3680 0 0,-13-9-7476 0 0,-8 0-963 0 0</inkml:trace>
</inkml:ink>
</file>

<file path=ppt/ink/ink10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0:46.7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246 232 0 0 0,'0'0'1710'0'0,"0"0"518"0"0,0 0 65 0 0,0 0-66 0 0,0 0-72 0 0,0 0-159 0 0,0 0-191 0 0,0 0-198 0 0,0 0-246 0 0,0 0-184 0 0,0 0-133 0 0,0 0-111 0 0,0 0-114 0 0,4 7 3181 0 0,35-6-1695 0 0,109-8-432 0 0,31-12-1993 0 0,-179 19-91 0 0,0-1-5100 0 0,-1-2 1608 0 0,0 3-1999 0 0,-1 0-6223 0 0</inkml:trace>
  <inkml:trace contextRef="#ctx0" brushRef="#br0" timeOffset="251.226">415 0 10138 0 0,'0'0'4129'0'0,"0"0"-1822"0"0,0 0-700 0 0,0 0-122 0 0,0 0-32 0 0,0 0-58 0 0,0 0-183 0 0,0 0-207 0 0,0 0-133 0 0,0 0-109 0 0,0 0-93 0 0,0 0-68 0 0,0 0-87 0 0,-13 27-83 0 0,-40 82-76 0 0,34-42 169 0 0,-2 87 138 0 0,11-66-947 0 0,10-87 95 0 0,0-1-97 0 0,29-11-7376 0 0,-20 0-1546 0 0,-6 7-3196 0 0</inkml:trace>
  <inkml:trace contextRef="#ctx0" brushRef="#br0" timeOffset="2220.285">299 225 0 0 0,'0'0'1240'0'0,"0"0"257"0"0,0 0 74 0 0,1 2 52 0 0,0 8 45 0 0,-1-8-16 0 0,0-2-83 0 0,1 0 6350 0 0,-3 0-6218 0 0,-154 0 2196 0 0,15 0-1382 0 0,141 0-2532 0 0,0 0-1 0 0,0 0 0 0 0,1 0 0 0 0,-1 0 0 0 0,0-1 1 0 0,0 1-1 0 0,0 0 0 0 0,0 0 0 0 0,0 0 0 0 0,0-1 0 0 0,0 1 1 0 0,0 0-1 0 0,0 0 0 0 0,0-1 0 0 0,0 1 0 0 0,0 0 1 0 0,0 0-1 0 0,0 0 0 0 0,0-1 0 0 0,0 1 0 0 0,-1 0 0 0 0,1 0 1 0 0,0 0-1 0 0,0-1 0 0 0,0 1 0 0 0,0 0 0 0 0,0 0 1 0 0,0 0-1 0 0,0 0 0 0 0,-1-1 0 0 0,1 1 0 0 0,0 0 1 0 0,0 0-1 0 0,0 0 0 0 0,0 0 0 0 0,-1 0 0 0 0,1 0 0 0 0,0-1 1 0 0,0 1-1 0 0,0 0 0 0 0,-1 0 0 0 0,1 0 18 0 0,44 0-2441 0 0,-29 0-960 0 0,0 0-3483 0 0,-5 0-5406 0 0</inkml:trace>
</inkml:ink>
</file>

<file path=ppt/ink/ink1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17:28.3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247 413 40 0 0,'0'0'1986'0'0,"0"0"-74"0"0,0 0 215 0 0,0 0 258 0 0,0 0 99 0 0,0 0-86 0 0,0 0-292 0 0,0 0-355 0 0,0 0-316 0 0,0 0-223 0 0,0 0-153 0 0,0 0-117 0 0,0 0-74 0 0,0-11-96 0 0,0-36-69 0 0,0 35-98 0 0,-2 23 984 0 0,-5 30-1043 0 0,2-1 0 0 0,2 1 0 0 0,1-1 0 0 0,3 1 0 0 0,4 32-546 0 0,-1 45 460 0 0,0 154-303 0 0,-29-275-3982 0 0,-22-24-3556 0 0,20 4-1627 0 0,18 14 4474 0 0,2 2-439 0 0</inkml:trace>
  <inkml:trace contextRef="#ctx0" brushRef="#br0" timeOffset="501.515">0 767 1672 0 0,'0'0'2898'0'0,"0"0"-69"0"0,0 0-118 0 0,0 0-312 0 0,0 0-362 0 0,0 0-354 0 0,0 0-340 0 0,0 0-207 0 0,0 0-102 0 0,0 0-46 0 0,0 0-23 0 0,0 0-43 0 0,12-6-102 0 0,97-24 1246 0 0,5 19-170 0 0,-54 4-1525 0 0,1 2 0 0 0,0 3-1 0 0,30 5-370 0 0,-40 2-493 0 0,-7-1 1795 0 0,-15-1-3239 0 0,-5-2-3169 0 0,1 0-4468 0 0,-21-3 2694 0 0,-1 0 3669 0 0,-2-3 3791 0 0,-7 3 4436 0 0,-20 6 2687 0 0,0 18-3796 0 0,16-12-3106 0 0,4-4-626 0 0,1 1-1 0 0,0-1 0 0 0,0 1 1 0 0,0 0-1 0 0,1 0 1 0 0,0 0-1 0 0,1 1 1 0 0,-1-1-1 0 0,1 1 0 0 0,1 0 1 0 0,-1 0-1 0 0,2 0 1 0 0,-1 0-1 0 0,1 0 1 0 0,0 1-1 0 0,1-1 0 0 0,-1 0 1 0 0,2 0-1 0 0,-1 1 1 0 0,2 1-175 0 0,1-4 107 0 0,1-1 0 0 0,-1 0 0 0 0,1 0 0 0 0,1 0 0 0 0,-1-1 0 0 0,1 1 0 0 0,-1-1 0 0 0,1 0 0 0 0,1 0 0 0 0,-1-1 0 0 0,0 0 0 0 0,1 0 0 0 0,0 0 0 0 0,0 0 1 0 0,0-1-1 0 0,0 0 0 0 0,0 0 0 0 0,0-1 0 0 0,0 1 0 0 0,0-2 0 0 0,1 1 0 0 0,-1-1 0 0 0,1 1 0 0 0,-1-2 0 0 0,0 1 0 0 0,6-2-107 0 0,-3 2 112 0 0,0-2-1 0 0,1 1 0 0 0,-1-1 1 0 0,0 0-1 0 0,0-1 1 0 0,-1 0-1 0 0,1-1 1 0 0,-1 0-1 0 0,1 0 1 0 0,-1 0-1 0 0,0-1 0 0 0,-1-1 1 0 0,2 0-112 0 0,-6 4 18 0 0,0 0 0 0 0,0 0-1 0 0,-1 0 1 0 0,1-1 0 0 0,0 1 0 0 0,-1-1 0 0 0,1 0 0 0 0,-1 0-1 0 0,0 0 1 0 0,0 0 0 0 0,0 0 0 0 0,-1 0 0 0 0,1 0 0 0 0,-1-1-1 0 0,1 1 1 0 0,-1-1 0 0 0,0 1 0 0 0,0-1 0 0 0,-1 1 0 0 0,1-1-1 0 0,-1 0 1 0 0,0 1 0 0 0,0-1 0 0 0,0 1 0 0 0,0-1 0 0 0,-1 0-1 0 0,1 1 1 0 0,-1-1 0 0 0,0 1 0 0 0,0-1 0 0 0,0 1 0 0 0,-1-1-1 0 0,1 1 1 0 0,-1 0-18 0 0,-2-3-65 0 0,0 0 0 0 0,-1 0 0 0 0,1 1-1 0 0,-1 0 1 0 0,-1 0 0 0 0,1 0 0 0 0,-1 0-1 0 0,1 1 1 0 0,-1 0 0 0 0,-1 0 0 0 0,1 1 0 0 0,0 0-1 0 0,-1 0 1 0 0,0 0 0 0 0,0 1 0 0 0,0 0 0 0 0,0 0-1 0 0,0 0 1 0 0,0 1 0 0 0,0 1 0 0 0,0-1-1 0 0,-6 1 66 0 0,-21 8-4942 0 0,4 12-4371 0 0,24-12-2487 0 0</inkml:trace>
  <inkml:trace contextRef="#ctx0" brushRef="#br0" timeOffset="771.78">995 1025 15227 0 0,'0'0'1623'0'0,"0"0"-328"0"0,0 0-77 0 0,0 0 58 0 0,0 0 14 0 0,0 0-78 0 0,0 0-175 0 0,0 0-192 0 0,0 0-145 0 0,0 0-115 0 0,0 0-105 0 0,0 0-101 0 0,0 0-93 0 0,-1-22-89 0 0,1-68-37 0 0,15 26 136 0 0,-7 47-192 0 0,-3 8-124 0 0,-1-1 1 0 0,1 1-1 0 0,1 0 1 0 0,0 0-1 0 0,0 0 0 0 0,1 1 1 0 0,0 0-1 0 0,0 0 1 0 0,1 1-1 0 0,0 0 0 0 0,0 0 1 0 0,1 1-1 0 0,0 0 1 0 0,0 1-1 0 0,0 0 0 0 0,0 0 1 0 0,1 1-1 0 0,0 0 1 0 0,0 0-1 0 0,2 1 20 0 0,20 2-2372 0 0,-19 1-3887 0 0,-9 0-5358 0 0</inkml:trace>
  <inkml:trace contextRef="#ctx0" brushRef="#br0" timeOffset="2339.048">1545 730 1440 0 0,'0'0'1405'0'0,"0"0"-72"0"0,0 0 44 0 0,0 0 142 0 0,0 0 161 0 0,0 0 52 0 0,0 0-75 0 0,0 0-194 0 0,0 0-215 0 0,0 0-177 0 0,0 0-135 0 0,0 0-92 0 0,0 0-58 0 0,3 0 3433 0 0,-87 15-2049 0 0,59-1-2019 0 0,-80 59 337 0 0,94-61-442 0 0,7-10-36 0 0,1 0 0 0 0,0 1 0 0 0,0 0 0 0 0,0 0 0 0 0,0 0 0 0 0,1 0 0 0 0,-1 0 0 0 0,1 0 0 0 0,0 1 0 0 0,0-1 0 0 0,0 1 0 0 0,0-1 0 0 0,1 1 0 0 0,-1 0 0 0 0,1 0 0 0 0,0-1 0 0 0,0 1-1 0 0,1 0 1 0 0,-1 0 0 0 0,1 0 0 0 0,-1 0 0 0 0,1 0 0 0 0,1 0 0 0 0,-1 3-10 0 0,3-5 47 0 0,-1 0 0 0 0,1 0-1 0 0,0 0 1 0 0,-1 0 0 0 0,1 0-1 0 0,0-1 1 0 0,0 0 0 0 0,0 1-1 0 0,0-1 1 0 0,0 0 0 0 0,0 0-1 0 0,0-1 1 0 0,1 1 0 0 0,-1-1-1 0 0,0 0 1 0 0,0 1 0 0 0,1-1-1 0 0,-1-1 1 0 0,0 1 0 0 0,0 0-1 0 0,1-1 1 0 0,-1 0 0 0 0,0 1-1 0 0,0-1 1 0 0,0-1 0 0 0,0 1-1 0 0,0 0 1 0 0,2-2-47 0 0,39-21 322 0 0,-1-2 0 0 0,-1-1-1 0 0,-2-3 1 0 0,14-13-322 0 0,-3 3 257 0 0,-78 76 732 0 0,7-3-930 0 0,1 1 1 0 0,2 1-1 0 0,1 1 1 0 0,2 0-1 0 0,2 1 1 0 0,1 1-1 0 0,1 0 1 0 0,3 0-1 0 0,0 11-59 0 0,-6 11 23 0 0,-27 98-3 0 0,27-140-20 0 0,19-29-21 0 0,75-36 14 0 0,3-1-33 0 0,-83 47 42 0 0,0 1 0 0 0,-1-1-1 0 0,1 0 1 0 0,0 0-1 0 0,0 0 1 0 0,0 0-1 0 0,-1 0 1 0 0,1-1-1 0 0,-1 1 1 0 0,1 0-1 0 0,-1 0 1 0 0,1 0 0 0 0,-1 0-1 0 0,0-1 1 0 0,1 1-1 0 0,-1 0 1 0 0,0-1-1 0 0,0 1 1 0 0,0 0-1 0 0,0 0 1 0 0,0-1-1 0 0,0 1 1 0 0,0 0 0 0 0,0 0-1 0 0,-1-1 1 0 0,1 1-1 0 0,-1 0 1 0 0,1 0-1 0 0,-1 0 1 0 0,1-1-1 0 0,-1 1 1 0 0,1 0-1 0 0,-1 0 1 0 0,0 0 0 0 0,0 0-1 0 0,1 0 1 0 0,-1 0-1 0 0,0 0 1 0 0,0 1-1 0 0,0-1 1 0 0,0 0-1 0 0,0 0 1 0 0,0 1-1 0 0,0-1 1 0 0,-1 0 0 0 0,1 1-1 0 0,0-1 1 0 0,0 1-1 0 0,0 0 1 0 0,-1-1-1 0 0,1 1 1 0 0,0 0-1 0 0,0 0 1 0 0,-1 0-1 0 0,1 0 1 0 0,0 0-1 0 0,-1 0-1 0 0,-288-77-173 0 0,242 66 228 0 0,47 10-65 0 0,1 1-16 0 0,0 0-1 0 0,0 0 0 0 0,184-32 113 0 0,66-17-52 0 0,-205 30-1743 0 0,-38 12-3842 0 0,1 1-4963 0 0,-7 5-1866 0 0</inkml:trace>
  <inkml:trace contextRef="#ctx0" brushRef="#br0" timeOffset="2751.803">1839 829 13723 0 0,'0'0'2128'0'0,"0"0"-537"0"0,0 0-228 0 0,0 0-29 0 0,0 0-71 0 0,0 0-196 0 0,0 0-272 0 0,0 0-255 0 0,0 0-159 0 0,0 0-77 0 0,0 0-30 0 0,0 0-18 0 0,0 0-16 0 0,-2 20 696 0 0,1-13-787 0 0,0-4-113 0 0,0 0-1 0 0,0 1 1 0 0,0-1-1 0 0,0 0 1 0 0,0 0-1 0 0,1 0 0 0 0,0 1 1 0 0,-1-1-1 0 0,1 0 1 0 0,0 1-1 0 0,0-1 1 0 0,1 0-1 0 0,-1 1 0 0 0,1-1 1 0 0,0 0-1 0 0,0 0 1 0 0,0 0-1 0 0,0 1 1 0 0,0-1-1 0 0,1 0 0 0 0,-1-1 1 0 0,1 1-1 0 0,0 0 1 0 0,0 0-1 0 0,0-1 1 0 0,0 1-1 0 0,0-1 1 0 0,1 1-1 0 0,-1-1 0 0 0,1 0 1 0 0,-1 0-1 0 0,1 0 1 0 0,0-1-1 0 0,0 1 1 0 0,2 0-36 0 0,5 0 122 0 0,1-1 1 0 0,-1 0 0 0 0,1-1 0 0 0,0 0-1 0 0,-1-1 1 0 0,1 0 0 0 0,-1-1 0 0 0,1 0-1 0 0,-1 0 1 0 0,0-1 0 0 0,0-1 0 0 0,0 1-1 0 0,0-2 1 0 0,-1 1 0 0 0,0-1 0 0 0,0-1 0 0 0,0 0-1 0 0,0 0 1 0 0,6-7-123 0 0,-9 9-52 0 0,0-1 0 0 0,0 0 0 0 0,-1-1 0 0 0,0 1-1 0 0,0-1 1 0 0,0 0 0 0 0,0 0 0 0 0,-1-1 0 0 0,0 1 0 0 0,-1-1 0 0 0,1 0 0 0 0,-1 0-1 0 0,-1 0 1 0 0,1 0 0 0 0,-1-1 0 0 0,-1 1 0 0 0,1-1 0 0 0,-1 1 0 0 0,0-1 0 0 0,-1 0-1 0 0,0 1 1 0 0,0-1 0 0 0,-1-2 52 0 0,-4 7-3434 0 0,0 3-2812 0 0,3 0 1226 0 0,0 0-7102 0 0</inkml:trace>
  <inkml:trace contextRef="#ctx0" brushRef="#br0" timeOffset="3219.96">2307 818 14299 0 0,'0'0'911'0'0,"0"0"-403"0"0,0 0 29 0 0,0 0 317 0 0,0 0 317 0 0,0 0 149 0 0,0 0-97 0 0,0 0-235 0 0,0 0-192 0 0,0 0-102 0 0,0 0-83 0 0,0 0-43 0 0,0 0-35 0 0,14 4-39 0 0,44 11-29 0 0,-55-14-404 0 0,1-1 0 0 0,-1 1 1 0 0,1-1-1 0 0,0 0 0 0 0,-1 0 0 0 0,1 0 0 0 0,-1 0 0 0 0,1 0 0 0 0,0-1 0 0 0,-1 0 1 0 0,1 0-1 0 0,-1 0 0 0 0,0 0 0 0 0,1 0 0 0 0,-1-1 0 0 0,0 1 0 0 0,0-1 0 0 0,1 0-61 0 0,11-6 212 0 0,-3 3-81 0 0,-1-1-1 0 0,1-1 1 0 0,-1 0-1 0 0,-1 0 0 0 0,1-1 1 0 0,-1-1-1 0 0,0 0 1 0 0,-1 0-1 0 0,3-4-130 0 0,-11 12 12 0 0,0 0 0 0 0,0 0 0 0 0,0 0 0 0 0,1 0 0 0 0,-1 0 0 0 0,-1 0 1 0 0,1 0-1 0 0,0 0 0 0 0,0-1 0 0 0,0 1 0 0 0,-1 0 0 0 0,1 0 0 0 0,0-1 0 0 0,-1 1 0 0 0,1-1 0 0 0,-1 1 0 0 0,0 0 0 0 0,1-1 0 0 0,-1 1 0 0 0,0-1 0 0 0,0 1 1 0 0,0-1-1 0 0,0 1 0 0 0,0-1 0 0 0,0 1 0 0 0,-1-1 0 0 0,1 1 0 0 0,0-1 0 0 0,-1 1 0 0 0,1 0 0 0 0,-1-1 0 0 0,1 1 0 0 0,-1 0 0 0 0,0-1 0 0 0,0 1 0 0 0,1 0 1 0 0,-1 0-1 0 0,0 0 0 0 0,0 0 0 0 0,0-1 0 0 0,0 1 0 0 0,-2 0-12 0 0,-11 0-15 0 0,0 1 0 0 0,0 1 0 0 0,0 0 1 0 0,0 1-1 0 0,0 1 0 0 0,1 0 0 0 0,-1 1 0 0 0,1 0 1 0 0,0 1-1 0 0,0 1 0 0 0,0 0 0 0 0,1 0 0 0 0,0 2 1 0 0,0-1-1 0 0,0 1 0 0 0,1 1 0 0 0,1 0 0 0 0,-1 1 1 0 0,1 0-1 0 0,-4 6 15 0 0,11-14-1 0 0,-1 0 0 0 0,1 0 0 0 0,0 0 0 0 0,0 1 0 0 0,0 0 0 0 0,0-1 0 0 0,0 1 0 0 0,0 0 0 0 0,1 0 0 0 0,0 0 0 0 0,-1 1 0 0 0,1-1 0 0 0,0 1 0 0 0,1-1 0 0 0,-1 1 0 0 0,1 0 0 0 0,-1-1 0 0 0,1 1 0 0 0,0 0 0 0 0,0 0 0 0 0,1 0 0 0 0,-1 0 0 0 0,1 0 0 0 0,0 0 0 0 0,0 0 0 0 0,0 0 0 0 0,1 0 0 0 0,-1 0 0 0 0,1-1 0 0 0,0 1 0 0 0,0 0 0 0 0,1 0 0 0 0,-1 0 0 0 0,1-1 0 0 0,-1 1 0 0 0,1-1 0 0 0,0 1 0 0 0,0-1 0 0 0,1 0 0 0 0,-1 0 0 0 0,1 0 0 0 0,0 0 0 0 0,0 0 0 0 0,0 0 1 0 0,8 0-15 0 0,1 0 0 0 0,-1 0-1 0 0,1-1 1 0 0,0-1 0 0 0,0 0 0 0 0,-1-1 0 0 0,1 0 0 0 0,0 0 0 0 0,9-3 15 0 0,-2 0-478 0 0,-1 0 0 0 0,1-2 0 0 0,-1 0 0 0 0,0-2 0 0 0,0 1 0 0 0,-1-2 0 0 0,4-3 478 0 0,44-17-9960 0 0,-52 24 682 0 0</inkml:trace>
  <inkml:trace contextRef="#ctx0" brushRef="#br0" timeOffset="3567.904">3014 616 12355 0 0,'0'0'2884'0'0,"0"0"-922"0"0,0 0-550 0 0,0 0-258 0 0,0 0-186 0 0,0 0-166 0 0,0 0-120 0 0,0 0-72 0 0,0 0-71 0 0,0 0-21 0 0,0 0-67 0 0,0 0-72 0 0,0 0-60 0 0,-22 11-63 0 0,-69 35-59 0 0,39-7 221 0 0,50-38-414 0 0,1 0-1 0 0,-1 0 1 0 0,1 0 0 0 0,0 0 0 0 0,0 0 0 0 0,-1 0 0 0 0,1 0 0 0 0,0 0 0 0 0,0 0 0 0 0,0 1 0 0 0,0-1 0 0 0,0 0 0 0 0,1 1 0 0 0,-1-1 0 0 0,0 1 0 0 0,1-1 0 0 0,-1 1 0 0 0,1-1 0 0 0,-1 1 0 0 0,1-1 0 0 0,0 1 0 0 0,-1-1 0 0 0,1 1 0 0 0,0 0 0 0 0,0-1 0 0 0,0 1 0 0 0,0-1 0 0 0,1 1 0 0 0,-1 0 0 0 0,0-1 0 0 0,1 1 0 0 0,-1-1 0 0 0,1 1 0 0 0,-1-1 0 0 0,1 1 0 0 0,0-1 0 0 0,0 1 0 0 0,-1-1 0 0 0,1 0 0 0 0,0 0-1 0 0,0 1 1 0 0,1-1 0 0 0,-1 0 0 0 0,0 0 0 0 0,0 0 0 0 0,0 0 0 0 0,1 0 0 0 0,-1 0 0 0 0,1 0-4 0 0,3 0 12 0 0,0 0-1 0 0,0 0 1 0 0,0 1 0 0 0,0 0-1 0 0,0 0 1 0 0,0 0-1 0 0,-1 1 1 0 0,1-1 0 0 0,-1 1-1 0 0,1 0 1 0 0,-1 0 0 0 0,0 1-1 0 0,0-1 1 0 0,-1 1-1 0 0,1 0 1 0 0,-1 0 0 0 0,1 0-1 0 0,-1 1 1 0 0,-1-1-1 0 0,1 1 1 0 0,-1-1 0 0 0,1 1-1 0 0,-1 0 1 0 0,-1 0-1 0 0,1 0 1 0 0,-1 0 0 0 0,1 3-12 0 0,-2-5 50 0 0,0 0 0 0 0,0 0 1 0 0,0 0-1 0 0,0 0 0 0 0,-1 0 0 0 0,1 0 1 0 0,-1 0-1 0 0,0 0 0 0 0,0-1 1 0 0,0 1-1 0 0,0 0 0 0 0,0 0 0 0 0,0 0 1 0 0,-1-1-1 0 0,1 1 0 0 0,-1-1 1 0 0,0 1-1 0 0,0-1 0 0 0,0 0 0 0 0,0 0 1 0 0,0 0-1 0 0,-1 0 0 0 0,1 0 1 0 0,-1 0-1 0 0,1 0 0 0 0,-1-1 0 0 0,1 0 1 0 0,-1 1-1 0 0,0-1 0 0 0,0 0 1 0 0,-2 1-51 0 0,-104 15-47 0 0,86-29-1270 0 0,15 3-1681 0 0,1 1-6109 0 0,3 4-3012 0 0</inkml:trace>
  <inkml:trace contextRef="#ctx0" brushRef="#br0" timeOffset="4386.197">3008 60 8530 0 0,'0'0'2920'0'0,"0"0"-1055"0"0,0 0-509 0 0,0 0-66 0 0,0 0 42 0 0,0 0-42 0 0,0 0-167 0 0,0 0-233 0 0,0 0-188 0 0,0 0-117 0 0,0 0-66 0 0,0 0-65 0 0,0 0-62 0 0,15-6-2 0 0,101-36 1267 0 0,-111 40-1562 0 0,-1 0 1 0 0,1 0-1 0 0,-1 1 0 0 0,1 0 1 0 0,0 0-1 0 0,-1 0 1 0 0,1 0-1 0 0,0 1 0 0 0,0 0 1 0 0,0 0-1 0 0,0 0 1 0 0,-1 0-1 0 0,1 1 0 0 0,0 0 1 0 0,0 0-1 0 0,-1 0 1 0 0,1 1-1 0 0,0-1 0 0 0,-1 1 1 0 0,1 0-1 0 0,-1 0 1 0 0,0 1-1 0 0,0 0 0 0 0,0-1 1 0 0,0 1-1 0 0,0 0 1 0 0,-1 1-1 0 0,3 2-95 0 0,0 11 75 0 0,-1 0-1 0 0,0 0 1 0 0,-2 0-1 0 0,0 1 1 0 0,-1-1 0 0 0,0 1-1 0 0,-2 0 1 0 0,0-1 0 0 0,-2 18-75 0 0,1 14 68 0 0,-20 266 132 0 0,1-42-166 0 0,-10-89 12 0 0,16-125 24 0 0,14-59-77 0 0,-6 8 346 0 0,-143 25-39 0 0,99-23-560 0 0,-14 2-104 0 0,41-9-3934 0 0,1-3-3754 0 0,18 0-4789 0 0</inkml:trace>
  <inkml:trace contextRef="#ctx0" brushRef="#br0" timeOffset="7985.211">3577 859 3361 0 0,'0'0'1417'0'0,"0"0"-92"0"0,0 0 147 0 0,0 0 300 0 0,0 0 141 0 0,0 0-128 0 0,0 0-334 0 0,0 0-374 0 0,0 0-277 0 0,0 0-147 0 0,0 0-66 0 0,2 29 4205 0 0,-15 0-3321 0 0,13-28-1399 0 0,0-1-10 0 0,0 0-14 0 0,0 0-10 0 0,0 0 11 0 0,0 0 22 0 0,0 0 29 0 0,0 0 68 0 0,0 0 47 0 0,5-5 287 0 0,54-61 383 0 0,-74 97 837 0 0,14-35-9174 0 0,1 0-4646 0 0</inkml:trace>
</inkml:ink>
</file>

<file path=ppt/ink/ink10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0:58.8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34 376 0 0 0,'0'0'1368'0'0,"0"0"207"0"0,0 0 124 0 0,0 0 86 0 0,0 0 8 0 0,0 0-80 0 0,0 0-161 0 0,0 0-172 0 0,0 0-151 0 0,0 0-134 0 0,0 0-138 0 0,0 0-134 0 0,-6 0-80 0 0,-16-3-59 0 0,17 3-11 0 0,5 0 1 0 0,0 0-22 0 0,0 0-15 0 0,0 0-22 0 0,0 0-33 0 0,0 0-46 0 0,0 0-48 0 0,0 0-49 0 0,0 0-53 0 0,0 0-41 0 0,0 0-41 0 0,0 0-40 0 0,0 0-36 0 0,0 0-22 0 0,0 0-22 0 0,0 0-23 0 0,28 0 695 0 0,218-26 991 0 0,-20 4-1139 0 0,-164 18-545 0 0,-61 4-139 0 0,-1 0 4 0 0,0 0-6 0 0,0 0 9 0 0,0 0-18 0 0,0 0-3 0 0,0 0 4 0 0,0 0 6 0 0,0 0 15 0 0,0 0-3 0 0,0 1-12 0 0,0 1-24 0 0,0-1-16 0 0,-28 2-5350 0 0,26-2 4945 0 0,-24 9-3797 0 0,11-2-3514 0 0,10-1-3320 0 0</inkml:trace>
  <inkml:trace contextRef="#ctx0" brushRef="#br0" timeOffset="485.424">76 531 2336 0 0,'0'0'2236'0'0,"0"0"-81"0"0,0 0 11 0 0,0 0 35 0 0,0 0-79 0 0,0 0-217 0 0,0 0-244 0 0,0 0-327 0 0,0 0-293 0 0,0 0-227 0 0,0 0-151 0 0,0 0-75 0 0,-2 1-44 0 0,1-1-224 0 0,-7 5-411 0 0,6-1 3225 0 0,25-3-1919 0 0,151-5 812 0 0,26-22-1171 0 0,-113 23-2872 0 0,-95-9-3490 0 0,3 1-1370 0 0,4 9 2476 0 0,-1-3-6029 0 0</inkml:trace>
  <inkml:trace contextRef="#ctx0" brushRef="#br0" timeOffset="1664.36">310 1 752 0 0,'0'0'2459'0'0,"0"0"-602"0"0,0 0 4 0 0,0 0 279 0 0,0 0 137 0 0,0 0-125 0 0,0 0-335 0 0,0 0-444 0 0,0 0-371 0 0,0 0-149 0 0,0 0-85 0 0,0 0-65 0 0,0 0-15 0 0,-3 1-37 0 0,1 0-540 0 0,0 0 1 0 0,1 0 0 0 0,-1 0 0 0 0,1 0 0 0 0,0 1 0 0 0,-1-1 0 0 0,1 0 0 0 0,0 1 0 0 0,0-1 0 0 0,0 1-1 0 0,0-1 1 0 0,0 1 0 0 0,0-1 0 0 0,0 1 0 0 0,1 0 0 0 0,-1-1 0 0 0,1 1 0 0 0,-1 0 0 0 0,1 0 0 0 0,-1 0 0 0 0,1-1-1 0 0,0 1 1 0 0,0 0 0 0 0,0 0 0 0 0,0 0 0 0 0,0 0 0 0 0,1-1 0 0 0,-1 1 0 0 0,0 0 0 0 0,1 0 0 0 0,-1 0-1 0 0,1-1 1 0 0,0 1-112 0 0,5 8 197 0 0,1 0-1 0 0,0 0 0 0 0,0-1 0 0 0,1 0 0 0 0,0 0 0 0 0,1-1 1 0 0,0 0-1 0 0,1-1 0 0 0,8 6-196 0 0,247 155 951 0 0,-265-166-915 0 0,1 0 0 0 0,-1 0 1 0 0,0 0-1 0 0,0 0 0 0 0,0 0 0 0 0,0 0 0 0 0,0-1 1 0 0,0 1-1 0 0,0 0 0 0 0,-1 0 0 0 0,1 0 0 0 0,-1 0 1 0 0,1 0-1 0 0,-1-1 0 0 0,0 1 0 0 0,1 0 0 0 0,-1 0 0 0 0,0-1 1 0 0,0 1-1 0 0,-1-1 0 0 0,1 1 0 0 0,0-1 0 0 0,0 1 1 0 0,-1-1-1 0 0,1 0 0 0 0,0 0 0 0 0,-1 1 0 0 0,0-1 1 0 0,1 0-1 0 0,-1 0 0 0 0,0-1 0 0 0,1 1 0 0 0,-1 0 1 0 0,0-1-1 0 0,0 1 0 0 0,0-1 0 0 0,-1 1-36 0 0,-7 6 103 0 0,-126 120 97 0 0,-17 33-3 0 0,111-99-64 0 0,38-50 271 0 0,4-12-498 0 0,0 1-53 0 0,0 0-54 0 0,0 0-123 0 0,9-3-3638 0 0,-5 2-1012 0 0,-2 1-4532 0 0</inkml:trace>
</inkml:ink>
</file>

<file path=ppt/ink/ink10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1:06.7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2649 0 0,'0'0'2629'0'0,"0"0"-615"0"0,0 0-121 0 0,0 0 111 0 0,0 0 69 0 0,0 0-154 0 0,0 0-286 0 0,0 0-246 0 0,0 0-233 0 0,0 0-166 0 0,0 0-121 0 0,0 0-78 0 0,0 0-72 0 0,1 11 4737 0 0,87 7-3978 0 0,81-22-655 0 0,-160-3-604 0 0,-5 2-204 0 0,0 1-3295 0 0,1 2-9778 0 0,-5 2 1442 0 0</inkml:trace>
</inkml:ink>
</file>

<file path=ppt/ink/ink10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1:07.0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9498 0 0,'0'0'3011'0'0,"0"0"-1253"0"0,0 0-478 0 0,0 0 41 0 0,0 0 114 0 0,0 0-7 0 0,0 0-220 0 0,0 0-310 0 0,0 0-232 0 0,0 0-77 0 0,0 0 53 0 0,0 0 56 0 0,0 0 15 0 0,3 3-34 0 0,41 13 1602 0 0,88-14 610 0 0,-66-1-4605 0 0,0-1-9814 0 0,-64 0-1193 0 0</inkml:trace>
</inkml:ink>
</file>

<file path=ppt/ink/ink10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1:04.5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100 461 4345 0 0,'0'0'4402'0'0,"0"0"-1489"0"0,0 0-726 0 0,0 0-212 0 0,0 0-107 0 0,0 0-165 0 0,0 0-280 0 0,0 0-306 0 0,0 0-292 0 0,0 0-258 0 0,0 0-158 0 0,0 0-86 0 0,0 11 305 0 0,-3 26-164 0 0,1 0-1 0 0,3-1 1 0 0,0 1-1 0 0,7 32-463 0 0,28 139 467 0 0,-35-187 901 0 0,-35-92-968 0 0,32 45-373 0 0,2 0 0 0 0,1 1 0 0 0,1-1 1 0 0,1 0-1 0 0,2 1 0 0 0,0-1 0 0 0,2 1 0 0 0,0 1 0 0 0,2-1 0 0 0,1 1 0 0 0,0 1 1 0 0,2 0-1 0 0,1 1 0 0 0,0 0 0 0 0,7-6-27 0 0,47-57 192 0 0,-51 74-204 0 0,-16 11 25 0 0,0 0 27 0 0,0 0-22 0 0,0 0-9 0 0,0 0-21 0 0,1 15 67 0 0,17 54 105 0 0,15 9-1074 0 0,-18-48-721 0 0,-2-7-2830 0 0,-8-6-4765 0 0,-3-6-3106 0 0</inkml:trace>
  <inkml:trace contextRef="#ctx0" brushRef="#br0" timeOffset="392.158">479 932 11106 0 0,'0'0'1605'0'0,"0"0"-330"0"0,0 0 120 0 0,0 0 297 0 0,0 0 139 0 0,0 0-185 0 0,0 0-377 0 0,0 0-327 0 0,0 0-183 0 0,0 0-95 0 0,0 0-77 0 0,0 0-69 0 0,0 0-71 0 0,-1 23-80 0 0,-7 108 182 0 0,1-53 234 0 0,27-93-6579 0 0,-18 4 2091 0 0,2-3-5998 0 0,-3 10 1472 0 0</inkml:trace>
  <inkml:trace contextRef="#ctx0" brushRef="#br0" timeOffset="731.604">711 630 4833 0 0,'0'0'3658'0'0,"0"0"-1251"0"0,0 0-512 0 0,0 0-250 0 0,0 0-128 0 0,0 0-158 0 0,0 0-230 0 0,0 0-104 0 0,0 0-89 0 0,0 0-94 0 0,0 0-82 0 0,0 0-46 0 0,-7 5-44 0 0,-23 15-74 0 0,54-67 2530 0 0,-43 51-2847 0 0,-40 35-300 0 0,96-68-5011 0 0,-23 11-5183 0 0,-9 11-1460 0 0</inkml:trace>
  <inkml:trace contextRef="#ctx0" brushRef="#br0" timeOffset="1072.61">857 133 1992 0 0,'0'0'4015'0'0,"0"0"-1708"0"0,0 0-550 0 0,0 0-33 0 0,0 0 21 0 0,0 0-60 0 0,0 0-212 0 0,0 0-207 0 0,0 0-186 0 0,0 0-141 0 0,0 0-88 0 0,0 0-68 0 0,0 0-62 0 0,-11 13-38 0 0,-68 92 1612 0 0,31-43-1161 0 0,47-74-8483 0 0,2 3-1090 0 0,2 8-2223 0 0</inkml:trace>
  <inkml:trace contextRef="#ctx0" brushRef="#br0" timeOffset="1639.72">4 177 0 0 0,'0'0'1206'0'0,"0"0"626"0"0,0 0 267 0 0,0 0 38 0 0,0 0 8 0 0,0 0-127 0 0,0 0-224 0 0,0 0-166 0 0,0 0-216 0 0,0 0-187 0 0,0 0-69 0 0,0 0-78 0 0,0 0-76 0 0,-3 0-97 0 0,3-1-641 0 0,0 1 1 0 0,0 0 0 0 0,0 0 0 0 0,0-1-1 0 0,0 1 1 0 0,0 0 0 0 0,0 0-1 0 0,0 0 1 0 0,0-1 0 0 0,0 1 0 0 0,0 0-1 0 0,0 0 1 0 0,0 0 0 0 0,0-1 0 0 0,0 1-1 0 0,0 0-264 0 0,26-3 1135 0 0,21-6-593 0 0,1 2-1 0 0,0 3 0 0 0,0 1 1 0 0,36 4-542 0 0,-59-1 192 0 0,-39-16 459 0 0,-65-68-511 0 0,52 37-247 0 0,27 46-6 0 0,0 1-89 0 0,0 0-118 0 0,0 0-209 0 0,23 0-7307 0 0,-14 0 561 0 0,-2 0-5299 0 0</inkml:trace>
</inkml:ink>
</file>

<file path=ppt/ink/ink10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1:10.2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12 115 6169 0 0,'0'0'2143'0'0,"0"0"-150"0"0,0 0 18 0 0,0 0 5 0 0,0 0-99 0 0,0 0-257 0 0,0 0-396 0 0,0 0-386 0 0,0 0-225 0 0,0 0-123 0 0,0 0-67 0 0,0 0-30 0 0,0 0-5 0 0,-11 0 610 0 0,196-2 3749 0 0,8 0-4236 0 0,-143 13-459 0 0,-111-85 1873 0 0,29 27-3298 0 0,32 47 550 0 0,14 0-4169 0 0,-6 0-350 0 0,1 0-6838 0 0</inkml:trace>
</inkml:ink>
</file>

<file path=ppt/ink/ink10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1: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2296 0 0,'0'0'2573'0'0,"0"0"-438"0"0,0 0 0 0 0,0 0 52 0 0,0 0-70 0 0,0 0-203 0 0,0 0-331 0 0,0 0-306 0 0,0 0-281 0 0,0 0-189 0 0,0 0-111 0 0,0 0-81 0 0,0 0-29 0 0,8 11 2720 0 0,118-7-804 0 0,-44-12-2117 0 0,-81 8-358 0 0,-1 0 2 0 0,0 0 4 0 0,0 0 13 0 0,0 0 30 0 0,0 0 20 0 0,-27 4 256 0 0,-158 43-243 0 0,417-75 350 0 0,-187 28-1469 0 0,-41 3-643 0 0,-2-2-1765 0 0,-1-1-4255 0 0,-1 3-4661 0 0</inkml:trace>
</inkml:ink>
</file>

<file path=ppt/ink/ink10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1:11.5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66 100 11218 0 0,'0'0'4373'0'0,"0"0"-2846"0"0,0 0-960 0 0,0 0 159 0 0,0 0 362 0 0,0 0 217 0 0,0 0-56 0 0,0 0-324 0 0,0 0-334 0 0,0 0-222 0 0,0 0-122 0 0,-4 32-76 0 0,-15 103-54 0 0,-15 62 178 0 0,30-156-316 0 0,-1-1 2506 0 0,9-73-2345 0 0,1 0-1 0 0,1 0 1 0 0,2 1-1 0 0,1 0 1 0 0,1 0-1 0 0,2 1 0 0 0,2 1 1 0 0,5-10-140 0 0,8-20 99 0 0,-18 37-65 0 0,2 1-1 0 0,1 0 0 0 0,0 1 0 0 0,2 0 0 0 0,0 1 0 0 0,1 1 1 0 0,1 0-1 0 0,5-3-33 0 0,-19 22 5 0 0,0 1 0 0 0,-1-1-1 0 0,1 0 1 0 0,0 1 0 0 0,0 0 0 0 0,0-1 0 0 0,0 1 0 0 0,0 0 0 0 0,-1 0 0 0 0,1 0-1 0 0,0 0 1 0 0,-1 0 0 0 0,1 0 0 0 0,-1 0 0 0 0,1 1 0 0 0,-1-1 0 0 0,0 1 0 0 0,1-1-1 0 0,-1 1 1 0 0,0-1 0 0 0,0 1 0 0 0,0 0 0 0 0,0-1 0 0 0,0 1 0 0 0,-1 0 0 0 0,1 0-1 0 0,0 0 1 0 0,-1 0 0 0 0,0 0 0 0 0,1 0 0 0 0,-1-1 0 0 0,0 1 0 0 0,0 0 0 0 0,0 0-1 0 0,0 1-4 0 0,2 3 37 0 0,42 98 287 0 0,-19-76-320 0 0,-25-27 12 0 0,0-1-18 0 0,0 0-8 0 0,0 0-26 0 0,0 0-51 0 0,0 0 15 0 0,0 0-49 0 0,0 0-53 0 0,0 0-81 0 0,-1-18-5315 0 0,-2 7-6153 0 0,1 7 509 0 0</inkml:trace>
</inkml:ink>
</file>

<file path=ppt/ink/ink10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1:12.1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1 199 6529 0 0,'0'0'4185'0'0,"0"0"-1800"0"0,0 0-585 0 0,0 0 30 0 0,0 0 12 0 0,0 0-153 0 0,0 0-314 0 0,0 0-361 0 0,0 0-262 0 0,0 0-137 0 0,0 0-78 0 0,0 0-29 0 0,9-6-18 0 0,29-19-53 0 0,41 16 1152 0 0,-42 9-1369 0 0,-1 3 1 0 0,0 0 0 0 0,0 3-1 0 0,-1 1 1 0 0,0 1 0 0 0,10 5-221 0 0,23 5 45 0 0,-80-40 1456 0 0,-86-102-1393 0 0,59 61-911 0 0,39 63 191 0 0,5-3-3354 0 0,5-2-4112 0 0,-4 5-4401 0 0</inkml:trace>
</inkml:ink>
</file>

<file path=ppt/ink/ink10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1:12.7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 1 1856 0 0,'0'0'1923'0'0,"0"0"-27"0"0,0 0 113 0 0,0 0 136 0 0,0 0 2 0 0,0 0-183 0 0,0 0-283 0 0,0 0-345 0 0,0 0-280 0 0,0 0-189 0 0,0 0-109 0 0,0 0-24 0 0,0 0-28 0 0,-7 0-5 0 0,-19 3 1805 0 0,247 16 2141 0 0,174-12-3405 0 0,-345-7-1120 0 0,-52 4-2221 0 0,11-4-9525 0 0,-6 0-1124 0 0</inkml:trace>
</inkml:ink>
</file>

<file path=ppt/ink/ink10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1:08.6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36 159 5961 0 0,'0'0'2233'0'0,"0"0"-310"0"0,0 0-149 0 0,0 0 35 0 0,0 0 104 0 0,0 0-62 0 0,0 0-315 0 0,0 0-401 0 0,0 0-403 0 0,0 0-324 0 0,0 0-144 0 0,-1 3 46 0 0,-2 273 3514 0 0,-12-58-3037 0 0,11-213 721 0 0,-1-22-1113 0 0,-2-31-356 0 0,8 10-5 0 0,1 1-1 0 0,3-1 1 0 0,0 1-1 0 0,3 0 1 0 0,1 0-1 0 0,2 1 1 0 0,1 0-1 0 0,12-23-33 0 0,70-118 35 0 0,-92 173-29 0 0,0 0 0 0 0,0 0 1 0 0,1 0-1 0 0,0 0 1 0 0,0 0-1 0 0,0 1 0 0 0,0-1 1 0 0,0 1-1 0 0,1 0 0 0 0,-1 0 1 0 0,1 0-1 0 0,0 0 0 0 0,0 1 1 0 0,0 0-1 0 0,0-1 0 0 0,1 2 1 0 0,-1-1-1 0 0,0 0 0 0 0,1 1 1 0 0,0 0-1 0 0,-1 0 0 0 0,1 0 1 0 0,-1 0-1 0 0,1 1 0 0 0,0 0-5 0 0,-2 2 5 0 0,0 1 0 0 0,-1 0 0 0 0,0 0 0 0 0,0 0 0 0 0,0 0 1 0 0,0 0-1 0 0,0 0 0 0 0,-1 0 0 0 0,1 1 0 0 0,-1-1 1 0 0,0 1-1 0 0,0-1 0 0 0,0 1 0 0 0,0-1 0 0 0,-1 1 0 0 0,1 0 1 0 0,-1 1-7 0 0,2 4 15 0 0,11 86 149 0 0,24-21-2255 0 0,-21-51-4383 0 0,-12-17-1188 0 0,0-1-4643 0 0</inkml:trace>
  <inkml:trace contextRef="#ctx0" brushRef="#br0" timeOffset="517.03">452 553 136 0 0,'0'0'1791'0'0,"0"0"-92"0"0,0 0 192 0 0,0 0 306 0 0,0 0 122 0 0,0 0-161 0 0,0 0-291 0 0,0 0-284 0 0,0 0-207 0 0,0 0-133 0 0,0 0-136 0 0,0 0-132 0 0,0 0-127 0 0,-3 8-97 0 0,-24 104 2213 0 0,24-31-2958 0 0,7-89-632 0 0,17-34-5482 0 0,-10 13-4579 0 0,-9 21 3197 0 0</inkml:trace>
  <inkml:trace contextRef="#ctx0" brushRef="#br0" timeOffset="976.12">599 240 2489 0 0,'0'0'3243'0'0,"0"0"-775"0"0,0 0-406 0 0,0 0-188 0 0,0 0-163 0 0,0 0-181 0 0,0 0-233 0 0,0 0-209 0 0,0 0-190 0 0,0 0-138 0 0,0 0-62 0 0,0 0-41 0 0,0 0-37 0 0,-6 0-56 0 0,-16 3-82 0 0,5 10 3090 0 0,19-14-3839 0 0,26-25-964 0 0,-17 18-3042 0 0,-1 1-5512 0 0,-7 7-672 0 0</inkml:trace>
</inkml:ink>
</file>

<file path=ppt/ink/ink1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17:44.5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468 52 1184 0 0,'0'0'1942'0'0,"0"0"-91"0"0,0 0 61 0 0,0 0 136 0 0,0 0 96 0 0,0 0-100 0 0,0 0-296 0 0,0 0-372 0 0,0 0-295 0 0,0 0-164 0 0,0 0-87 0 0,5 7 2703 0 0,10 41-1490 0 0,6 79-522 0 0,-5-39-871 0 0,-4 1 0 0 0,0 84-650 0 0,-23 42 364 0 0,11-216-394 0 0,0 1 0 0 0,0 0 1 0 0,0-1-1 0 0,0 1 0 0 0,-1 0 0 0 0,1-1 1 0 0,0 1-1 0 0,0 0 0 0 0,-1 0 0 0 0,1 0 1 0 0,0-1-1 0 0,0 1 0 0 0,-1 0 0 0 0,1 0 1 0 0,0 0-1 0 0,0-1 0 0 0,-1 1 0 0 0,1 0 1 0 0,0 0-1 0 0,-1 0 0 0 0,1 0 0 0 0,0 0 1 0 0,-1 0-1 0 0,1 0 0 0 0,0-1 0 0 0,-1 1 1 0 0,1 0-1 0 0,0 0 0 0 0,-1 0 0 0 0,1 1 1 0 0,0-1-1 0 0,-1 0 0 0 0,1 0 0 0 0,0 0 1 0 0,-1 0-1 0 0,1 0 0 0 0,0 0 0 0 0,0 0 1 0 0,-1 0-1 0 0,1 1 0 0 0,0-1 0 0 0,-1 0 1 0 0,1 0-1 0 0,0 0 0 0 0,0 1 0 0 0,-1-1 1 0 0,1 0-1 0 0,0 0 0 0 0,0 1 0 0 0,0-1 1 0 0,-1 0-1 0 0,1 1 0 0 0,0-1 0 0 0,0 0 1 0 0,0 1 29 0 0,-3-40-6452 0 0,3 27 282 0 0,0 4-4745 0 0</inkml:trace>
  <inkml:trace contextRef="#ctx0" brushRef="#br0" timeOffset="431.679">0 55 2961 0 0,'0'0'1600'0'0,"0"0"139"0"0,0 0 260 0 0,0 0 318 0 0,0 0 82 0 0,0 0-196 0 0,0 0-373 0 0,0 0-414 0 0,0 0-272 0 0,0 0-136 0 0,0 0-77 0 0,0 0-63 0 0,0 0-89 0 0,18-8 914 0 0,116-12 468 0 0,2 5 0 0 0,79 4-2161 0 0,274 10-75 0 0,-488 1-126 0 0,-1 0-63 0 0,0 0-112 0 0,0 0-195 0 0,-13 1-3166 0 0,-4 12-5873 0 0,12-8-2284 0 0</inkml:trace>
  <inkml:trace contextRef="#ctx0" brushRef="#br0" timeOffset="785.193">35 854 5793 0 0,'0'0'1854'0'0,"0"0"-234"0"0,0 0-38 0 0,0 0 64 0 0,0 0 1 0 0,0 0-164 0 0,0 0-283 0 0,0 0-309 0 0,0 0-292 0 0,0 0-122 0 0,0 0 16 0 0,0 0 109 0 0,-2 3 163 0 0,5 11 981 0 0,27-12 247 0 0,-21-2-1728 0 0,193-16 3106 0 0,204-56-1792 0 0,-226 57-2077 0 0,-156 15 150 0 0,-3-1-3365 0 0,-7-1-9341 0 0,-10 1 1061 0 0</inkml:trace>
  <inkml:trace contextRef="#ctx0" brushRef="#br0" timeOffset="1696.11">1265 597 7482 0 0,'0'0'2385'0'0,"0"0"-578"0"0,0 0-294 0 0,0 0-48 0 0,0 0-50 0 0,0 0-158 0 0,0 0-309 0 0,0 0-335 0 0,0 0-235 0 0,0 0-127 0 0,0 0-27 0 0,0 0 26 0 0,0 0 44 0 0,-3 2 30 0 0,-110 126 1996 0 0,-6 25-1446 0 0,159-198 2030 0 0,171-204-2380 0 0,-147 176-504 0 0,-59 91-61 0 0,-6 8 101 0 0,12 106 6 0 0,-10-128-57 0 0,0 0 0 0 0,1 1 0 0 0,-1-1 0 0 0,1 0 0 0 0,0 0 0 0 0,0 0 1 0 0,0 0-1 0 0,1-1 0 0 0,-1 1 0 0 0,1 0 0 0 0,0-1 0 0 0,0 0 0 0 0,0 0 0 0 0,1 0 0 0 0,-1 0 0 0 0,1 0 0 0 0,-1-1 0 0 0,1 1 0 0 0,0-1 0 0 0,0 0 1 0 0,0 0-1 0 0,0-1 0 0 0,0 1 0 0 0,1-1 0 0 0,-1 0 0 0 0,0 0 0 0 0,5 0-9 0 0,3-2 85 0 0,0 0 0 0 0,-1-2 0 0 0,1 1-1 0 0,0-1 1 0 0,-1-1 0 0 0,0 0 0 0 0,0 0 0 0 0,0-1 0 0 0,0-1 0 0 0,-1 0 0 0 0,0 0 0 0 0,0-1-1 0 0,0 0 1 0 0,-1-1 0 0 0,0 0 0 0 0,-1-1 0 0 0,0 1 0 0 0,0-2 0 0 0,-1 1 0 0 0,0-1 0 0 0,0 0-1 0 0,-1 0 1 0 0,3-10-85 0 0,-4 13-5 0 0,-1 0 0 0 0,0-1 0 0 0,-1 0-1 0 0,0 0 1 0 0,0 0 0 0 0,-1 0 0 0 0,0 0-1 0 0,0 0 1 0 0,-1-1 0 0 0,0 1 0 0 0,0-1-1 0 0,-1 1 1 0 0,0-1 0 0 0,-1-3 5 0 0,1 11-1099 0 0,-3-7 849 0 0,2 6-4223 0 0,2 1-4639 0 0,-1 1-3395 0 0</inkml:trace>
</inkml:ink>
</file>

<file path=ppt/ink/ink10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1:53.0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0 737 5921 0 0,'0'0'4435'0'0,"0"0"-2491"0"0,0 0-1107 0 0,0 0-144 0 0,0 0 81 0 0,0 0 111 0 0,0 0 94 0 0,0 0-13 0 0,0 0-7 0 0,0 0 1 0 0,0 0-82 0 0,12 7-82 0 0,37 21-58 0 0,-41-25-548 0 0,0 0 1 0 0,0 0-1 0 0,0-1 0 0 0,0 0 1 0 0,1 0-1 0 0,-1-1 1 0 0,1 0-1 0 0,-1 0 1 0 0,1-1-1 0 0,0 0 1 0 0,1-1-191 0 0,8 1 301 0 0,3 0-92 0 0,0 0 0 0 0,0-2 0 0 0,0 0 0 0 0,-1-2 0 0 0,1 0 0 0 0,-1-1 0 0 0,0-1 0 0 0,0-1 0 0 0,-1 0 0 0 0,0-2 0 0 0,0 0 0 0 0,-1-1 0 0 0,2-3-209 0 0,23-22 145 0 0,0-2 0 0 0,-3-3-1 0 0,-1-1 1 0 0,-2-1 0 0 0,-2-2 0 0 0,-1-2 0 0 0,-3-1 0 0 0,5-14-145 0 0,47-64 128 0 0,66-58-23 0 0,-148 182-107 0 0,-1 1 0 0 0,1-1 1 0 0,-1 0-1 0 0,1 0 0 0 0,0 1 0 0 0,-1-1 1 0 0,1 1-1 0 0,0-1 0 0 0,0 1 0 0 0,0-1 1 0 0,0 1-1 0 0,-1-1 0 0 0,1 1 0 0 0,0 0 0 0 0,0-1 1 0 0,0 1-1 0 0,0 0 0 0 0,0 0 0 0 0,0 0 1 0 0,0-1-1 0 0,0 1 0 0 0,0 0 0 0 0,0 0 0 0 0,0 1 1 0 0,-1-1-1 0 0,1 0 0 0 0,0 0 0 0 0,0 0 1 0 0,0 1-1 0 0,0-1 0 0 0,0 0 0 0 0,0 1 1 0 0,0-1-1 0 0,-1 1 0 0 0,1-1 0 0 0,0 1 0 0 0,0-1 1 0 0,0 1-1 0 0,-1 0 0 0 0,1-1 0 0 0,0 1 1 0 0,-1 0-1 0 0,1-1 0 0 0,-1 1 0 0 0,1 0 0 0 0,-1 0 1 0 0,1 0-1 0 0,-1-1 0 0 0,0 1 0 0 0,1 0 1 0 0,-1 0-1 0 0,0 0 2 0 0,16 56-28 0 0,-14-48 44 0 0,2 23-1 0 0,-1 0 1 0 0,-1 0-1 0 0,-2 1 0 0 0,-2-1 1 0 0,0 1-1 0 0,-8 30-15 0 0,5-19 24 0 0,-3-1 0 0 0,-1 0 0 0 0,-2 0 0 0 0,-2-1 0 0 0,-2 0 0 0 0,-2-1 0 0 0,-1-1 0 0 0,-3 0 0 0 0,-9 12-24 0 0,24-42-53 0 0,-1-1-1 0 0,0-1 0 0 0,-1 1 1 0 0,1-1-1 0 0,-2 0 1 0 0,1-1-1 0 0,-1 0 1 0 0,0 0-1 0 0,0-1 1 0 0,-1 0-1 0 0,0-1 1 0 0,0 0-1 0 0,0-1 1 0 0,-1 0-1 0 0,0 0 1 0 0,1-1-1 0 0,-1-1 0 0 0,0 1 1 0 0,0-2-1 0 0,-1 0 1 0 0,-7 0 53 0 0,-58-18-2370 0 0,34-17-2534 0 0,32 23 223 0 0,5 3-3584 0 0</inkml:trace>
  <inkml:trace contextRef="#ctx0" brushRef="#br0" timeOffset="319.707">1453 432 12147 0 0,'0'0'3847'0'0,"0"0"-2023"0"0,0 0-875 0 0,0 0-102 0 0,0 0 65 0 0,0 0 3 0 0,0 0-115 0 0,0 0-207 0 0,0 0-227 0 0,-23 32-149 0 0,-71 102-108 0 0,71-82-53 0 0,23-48-53 0 0,0 1 0 0 0,1 0 0 0 0,-1-1 0 0 0,1 1 0 0 0,0 0 0 0 0,1-1 0 0 0,-1 1 0 0 0,1-1 0 0 0,0 1 0 0 0,0-1 0 0 0,0 0 0 0 0,0 0 0 0 0,1 0 0 0 0,0 0 0 0 0,-1 0 0 0 0,1-1 0 0 0,1 1 0 0 0,-1-1 0 0 0,1 0 0 0 0,-1 0 0 0 0,1 0 0 0 0,0 0 0 0 0,0-1 0 0 0,0 1 0 0 0,0-1 0 0 0,1 0 0 0 0,-1-1 0 0 0,0 1 0 0 0,3 0-3 0 0,5 1 86 0 0,0 0 1 0 0,0 0-1 0 0,0-2 1 0 0,1 1 0 0 0,-1-1-1 0 0,0-1 1 0 0,1 0-1 0 0,-1-1 1 0 0,0-1 0 0 0,1 0-1 0 0,-1 0-86 0 0,2-3 126 0 0,-1 1 0 0 0,0-2 0 0 0,0 0 0 0 0,-1-1 0 0 0,1 0 0 0 0,-1 0 0 0 0,-1-2 0 0 0,0 1 1 0 0,0-1-1 0 0,0-1 0 0 0,-2 0 0 0 0,1 0 0 0 0,-1-1 0 0 0,0-1 0 0 0,-1 1 0 0 0,-1-1 0 0 0,0-1 0 0 0,4-8-126 0 0,-8 16-7 0 0,-1 0 0 0 0,0 0 1 0 0,0 0-1 0 0,0 0 0 0 0,-1-1 1 0 0,0 1-1 0 0,0 0 0 0 0,0-1 1 0 0,0 1-1 0 0,-1-1 0 0 0,0 1 1 0 0,0 0-1 0 0,0-1 0 0 0,-1 1 1 0 0,0-1-1 0 0,0 1 0 0 0,0 0 1 0 0,-1-1-1 0 0,0 1 0 0 0,0 0 1 0 0,0 0-1 0 0,-1 0 0 0 0,1 0 1 0 0,-1 1-1 0 0,0-1 0 0 0,0 1 1 0 0,-1 0-1 0 0,0 0 0 0 0,1 0 1 0 0,-1 0-1 0 0,-1 0 0 0 0,1 1 1 0 0,0 0-1 0 0,-1 0 0 0 0,0 0 1 0 0,1 0-1 0 0,-1 1 0 0 0,0 0 1 0 0,-1 0-1 0 0,1 0 0 0 0,0 1 1 0 0,-2-1 6 0 0,-62-5-2630 0 0,45 6-1016 0 0,1 1-3835 0 0,6 0-4980 0 0</inkml:trace>
</inkml:ink>
</file>

<file path=ppt/ink/ink10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1:56.6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189 64 5345 0 0,'0'0'2233'0'0,"0"0"-388"0"0,0 0-70 0 0,0 0 175 0 0,0 0 168 0 0,0 0-26 0 0,0 0-286 0 0,0 0-403 0 0,0 0-363 0 0,0 0-266 0 0,0 0-151 0 0,0-5-67 0 0,0-12-32 0 0,0 13-16 0 0,0 4-36 0 0,0 19 1163 0 0,-36 228-355 0 0,-15 138-953 0 0,30-260-401 0 0,15-92-4722 0 0,31-88 1128 0 0,22-55-7345 0 0,-41 97 8563 0 0,4-7-3855 0 0</inkml:trace>
  <inkml:trace contextRef="#ctx0" brushRef="#br0" timeOffset="378.367">459 1 5057 0 0,'0'0'4140'0'0,"0"0"-1667"0"0,0 0-736 0 0,0 0-229 0 0,0 0-57 0 0,0 0 13 0 0,0 0-118 0 0,0 0-228 0 0,0 0-203 0 0,0 0-198 0 0,0 0-132 0 0,0 0-46 0 0,1 32-20 0 0,0 100-22 0 0,1-12 720 0 0,20 22-298 0 0,-15-99-813 0 0,-1-1 0 0 0,-3 1 0 0 0,-2 0 0 0 0,-1 0 0 0 0,-4 20-106 0 0,-12-8 98 0 0,15-55-78 0 0,1 0 22 0 0,0 0 37 0 0,0 0 36 0 0,0 0 39 0 0,-13-15 413 0 0,-116-194-153 0 0,121 199-466 0 0,-1-1 0 0 0,0 1 0 0 0,-1 0 0 0 0,0 1 0 0 0,0 0 0 0 0,-1 1 0 0 0,0 0 0 0 0,-1 0 0 0 0,0 2 0 0 0,0-1 0 0 0,0 1 0 0 0,-1 1 0 0 0,0 0 0 0 0,0 1 0 0 0,0 1 1 0 0,0 0-1 0 0,-1 0 0 0 0,0 1 0 0 0,1 1 0 0 0,-1 1 0 0 0,-4 0 52 0 0,-36 26-2220 0 0,42-10-1093 0 0,5 3-3473 0 0,6-11-4560 0 0</inkml:trace>
  <inkml:trace contextRef="#ctx0" brushRef="#br0" timeOffset="970.111">833 377 6433 0 0,'0'0'2236'0'0,"0"0"-641"0"0,0 0-27 0 0,0 0 255 0 0,0 0 116 0 0,0 0-115 0 0,0 0-350 0 0,0 0-392 0 0,0 0-250 0 0,0 0-139 0 0,0 0-67 0 0,0 0-43 0 0,0 0-15 0 0,-6 1-16 0 0,-2 3-372 0 0,1-1 1 0 0,-1 1 0 0 0,1 0 0 0 0,0 0-1 0 0,1 1 1 0 0,-1 0 0 0 0,1 0-1 0 0,0 1 1 0 0,0 0 0 0 0,1 0 0 0 0,0 0-1 0 0,-4 5-180 0 0,1 1 53 0 0,0 1 0 0 0,1-1 1 0 0,0 2-1 0 0,0-1 0 0 0,2 1 0 0 0,0-1 0 0 0,0 2 0 0 0,1-1 0 0 0,1 0 0 0 0,1 1 0 0 0,0-1 0 0 0,1 1 0 0 0,0 0 1 0 0,1 0-1 0 0,1-1 0 0 0,1 9-53 0 0,-1-17 8 0 0,0 1 0 0 0,1-1 0 0 0,0 0 0 0 0,0 0 0 0 0,1 0 0 0 0,-1 0 0 0 0,2 0 0 0 0,-1 0 0 0 0,0-1 0 0 0,1 1 0 0 0,0-1 0 0 0,0 0 0 0 0,1 0 0 0 0,-1-1 0 0 0,1 1 1 0 0,0-1-1 0 0,0 0 0 0 0,1 0 0 0 0,-1-1 0 0 0,1 0 0 0 0,0 0 0 0 0,0 0 0 0 0,0 0 0 0 0,0-1 0 0 0,0 0 0 0 0,0-1 0 0 0,1 1 0 0 0,-1-1 0 0 0,7 0-8 0 0,-3 0 39 0 0,-1-1 0 0 0,1 0 0 0 0,0 0 0 0 0,-1-1 0 0 0,1-1 0 0 0,-1 1-1 0 0,1-2 1 0 0,-1 1 0 0 0,1-1 0 0 0,-1-1 0 0 0,0 0 0 0 0,-1 0 0 0 0,1 0 0 0 0,-1-1 0 0 0,0-1-1 0 0,0 1 1 0 0,0-1 0 0 0,-1-1 0 0 0,0 1 0 0 0,0-1 0 0 0,0 0 0 0 0,-1-1 0 0 0,0 0 0 0 0,1-2-39 0 0,-6 7 4 0 0,1 1 0 0 0,-1-1 1 0 0,0 0-1 0 0,0 0 1 0 0,0 0-1 0 0,0 0 0 0 0,-1 1 1 0 0,1-1-1 0 0,-1 0 1 0 0,1 0-1 0 0,-1 0 0 0 0,0-1 1 0 0,0 1-1 0 0,-1 0 1 0 0,1 0-1 0 0,-1 1 0 0 0,1-1 1 0 0,-1 0-1 0 0,0 0 0 0 0,0 0 1 0 0,0 0-1 0 0,0 0 1 0 0,-1 1-1 0 0,1-1 0 0 0,-1 1 1 0 0,0-1-1 0 0,1 1 1 0 0,-1-1-1 0 0,0 1 0 0 0,0 0 1 0 0,-1 0-1 0 0,1 0 1 0 0,0 0-1 0 0,-1 0 0 0 0,1 1 1 0 0,-1-1-1 0 0,0 1 0 0 0,1 0 1 0 0,-1-1-1 0 0,0 1 1 0 0,-2 0-5 0 0,1-1-23 0 0,0 0 1 0 0,0 1-1 0 0,0-1 1 0 0,0 1 0 0 0,0 0-1 0 0,0 1 1 0 0,0-1-1 0 0,0 0 1 0 0,0 1-1 0 0,0 0 1 0 0,0 0 0 0 0,0 0-1 0 0,0 1 1 0 0,-1 0-1 0 0,1-1 1 0 0,0 1 0 0 0,0 1-1 0 0,0-1 1 0 0,1 0-1 0 0,-1 1 1 0 0,0 0-1 0 0,0 0 1 0 0,1 0 0 0 0,0 0-1 0 0,-1 1 1 0 0,1-1-1 0 0,0 1 1 0 0,0 0 0 0 0,0 0-1 0 0,0 0 1 0 0,1 0-1 0 0,-1 1 1 0 0,1-1-1 0 0,0 1 1 0 0,0-1 0 0 0,0 1-1 0 0,-1 2 23 0 0,4-5-1 0 0,0 0-1 0 0,0 0 1 0 0,0 1-1 0 0,0-1 0 0 0,0-1 1 0 0,0 1-1 0 0,1 0 1 0 0,-1 0-1 0 0,0 0 1 0 0,0-1-1 0 0,1 1 1 0 0,-1 0-1 0 0,0-1 0 0 0,1 1 1 0 0,-1-1-1 0 0,1 0 1 0 0,-1 1-1 0 0,1-1 1 0 0,-1 0-1 0 0,0 0 0 0 0,1 0 1 0 0,-1 0-1 0 0,1 0 1 0 0,-1 0-1 0 0,1-1 1 0 0,-1 1-1 0 0,0 0 1 0 0,2-1 1 0 0,3 1-2 0 0,10-1-79 0 0,0 0-1 0 0,0-1 1 0 0,0-1 0 0 0,0 0 0 0 0,0-1-1 0 0,-1-1 1 0 0,0-1 0 0 0,0 0 0 0 0,7-4 81 0 0,10-9-3739 0 0,-4-2-3454 0 0,-19 13-4469 0 0</inkml:trace>
  <inkml:trace contextRef="#ctx0" brushRef="#br0" timeOffset="5036.725">1175 111 11050 0 0,'0'0'2045'0'0,"0"0"-162"0"0,0 0 9 0 0,0 0-25 0 0,0 0-138 0 0,0 0-328 0 0,0 0-390 0 0,0 0-247 0 0,0 0-122 0 0,0 0-63 0 0,0 0-45 0 0,0 0-49 0 0,25 4 1107 0 0,72-18 338 0 0,59 6-1013 0 0,20 4-463 0 0,-159 7-832 0 0,-26-5-2529 0 0,-7-2-997 0 0,5 4-3560 0 0,5 0-4329 0 0</inkml:trace>
  <inkml:trace contextRef="#ctx0" brushRef="#br0" timeOffset="5336.819">1238 362 14259 0 0,'0'0'1791'0'0,"0"0"-347"0"0,0 0-43 0 0,0 0 23 0 0,0 0-22 0 0,0 0-201 0 0,0 0-313 0 0,0 0-247 0 0,0 0-112 0 0,0 0 16 0 0,0 0 37 0 0,0 0-7 0 0,0 0-35 0 0,7 2-79 0 0,77 14 878 0 0,98-23-119 0 0,-108 0-1646 0 0,-73 7 108 0 0,3-4-2477 0 0,-4 2-1596 0 0,-1 0-3945 0 0,0-2-4144 0 0</inkml:trace>
</inkml:ink>
</file>

<file path=ppt/ink/ink10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2:00.4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65 349 4089 0 0,'0'0'1508'0'0,"0"0"-96"0"0,0 0 205 0 0,0 0 279 0 0,0 0 210 0 0,0 0-16 0 0,0 0-307 0 0,0 0-352 0 0,0 0-258 0 0,0 0-195 0 0,0 0-127 0 0,0 0-130 0 0,-11 0-130 0 0,-32 0-128 0 0,32 0-98 0 0,30 7 1028 0 0,16 2-792 0 0,0-1 1 0 0,0-2 0 0 0,1-2 0 0 0,-1-1 0 0 0,1-2 0 0 0,29-2-602 0 0,-33 1 207 0 0,376 0 1976 0 0,-485-27-2224 0 0,-24-42-149 0 0,12-5-1938 0 0,88 63-2837 0 0,1 8-686 0 0,0-1-6337 0 0</inkml:trace>
  <inkml:trace contextRef="#ctx0" brushRef="#br0" timeOffset="661.521">302 73 2353 0 0,'0'0'1465'0'0,"0"0"-58"0"0,0 0 156 0 0,0 0 259 0 0,0 0 105 0 0,0 0-192 0 0,0 0-312 0 0,0 0-362 0 0,0 0-240 0 0,0 0-120 0 0,0 0-45 0 0,0 0-36 0 0,0 0-47 0 0,-8 0-45 0 0,-26 0-67 0 0,32 0-398 0 0,1 1-1 0 0,-1 0 1 0 0,0 0-1 0 0,1 0 1 0 0,-1 0-1 0 0,1 0 1 0 0,-1 0-1 0 0,1 0 1 0 0,0 0 0 0 0,-1 0-1 0 0,1 1 1 0 0,0-1-1 0 0,0 1 1 0 0,0-1-1 0 0,0 1 1 0 0,0-1-1 0 0,0 1 1 0 0,0 0-1 0 0,0-1 1 0 0,1 1 0 0 0,-1 0-1 0 0,1 0 1 0 0,-1-1-1 0 0,1 1 1 0 0,0 0-1 0 0,0 0 1 0 0,-1 0-1 0 0,1 0 1 0 0,1 0-1 0 0,-1-1 1 0 0,0 1 0 0 0,0 0-1 0 0,1 0 1 0 0,-1 0-1 0 0,1-1 1 0 0,-1 1-1 0 0,1 1-62 0 0,0 5 225 0 0,-1-6-179 0 0,-1 0-1 0 0,1-1 1 0 0,0 1-1 0 0,0 0 1 0 0,0 0-1 0 0,1-1 1 0 0,-1 1 0 0 0,0 0-1 0 0,1 0 1 0 0,-1-1-1 0 0,1 1 1 0 0,-1 0-1 0 0,1-1 1 0 0,0 1-1 0 0,-1 0 1 0 0,1-1-1 0 0,0 1 1 0 0,0-1-1 0 0,1 1 1 0 0,-1-1-1 0 0,0 0 1 0 0,0 0-1 0 0,0 1 1 0 0,1-1 0 0 0,-1 0-1 0 0,1 0 1 0 0,-1 0-1 0 0,1 0 1 0 0,-1-1-1 0 0,1 1 1 0 0,0 0-1 0 0,-1-1 1 0 0,1 1-1 0 0,0-1 1 0 0,0 1-1 0 0,-1-1 1 0 0,1 0-1 0 0,0 0 1 0 0,0 1-1 0 0,-1-1 1 0 0,1-1 0 0 0,0 1-1 0 0,1 0-45 0 0,1-2 79 0 0,1 0-1 0 0,0 0 1 0 0,-1-1-1 0 0,1 0 1 0 0,-1 1-1 0 0,0-2 1 0 0,0 1-1 0 0,0 0 1 0 0,0-1-1 0 0,0 0 1 0 0,-1 1-1 0 0,0-1 1 0 0,0-1-1 0 0,0 1 1 0 0,0 0-1 0 0,-1-1 1 0 0,1 0-1 0 0,-1 1 1 0 0,0-1-1 0 0,-1 0 1 0 0,1 0 0 0 0,-1 0-1 0 0,0 0 1 0 0,0 0-1 0 0,-1 0 1 0 0,1-1-1 0 0,-1 1 1 0 0,0 0-1 0 0,-1 0 1 0 0,1 0-1 0 0,-1 0 1 0 0,0-1-1 0 0,-1-3-78 0 0,1 7-1 0 0,1 0-1 0 0,0 0 1 0 0,-1 1 0 0 0,1-1-1 0 0,-1 0 1 0 0,0 0 0 0 0,0 0-1 0 0,0 1 1 0 0,0-1-1 0 0,0 0 1 0 0,0 1 0 0 0,0-1-1 0 0,0 1 1 0 0,0-1-1 0 0,-1 1 1 0 0,1-1 0 0 0,-1 1-1 0 0,1 0 1 0 0,-1 0-1 0 0,1 0 1 0 0,-1 0 0 0 0,0 0-1 0 0,0 0 1 0 0,1 0 0 0 0,-1 1-1 0 0,0-1 1 0 0,0 0-1 0 0,0 1 1 0 0,0 0 0 0 0,0-1-1 0 0,0 1 1 0 0,0 0-1 0 0,0 0 1 0 0,0 0 0 0 0,0 0-1 0 0,1 1 1 0 0,-1-1-1 0 0,0 0 1 0 0,0 1 0 0 0,0-1-1 0 0,0 1 1 0 0,0 0 0 0 0,1 0-1 0 0,-1-1 1 0 0,0 1-1 0 0,0 0 1 0 0,1 1 0 0 0,-1-1 1 0 0,-2 4 10 0 0,0 0 1 0 0,1 0 0 0 0,-1 0 0 0 0,1 0-1 0 0,0 0 1 0 0,1 1 0 0 0,-1-1 0 0 0,1 1 0 0 0,0 0-1 0 0,1 0 1 0 0,-1 0 0 0 0,1 0 0 0 0,0 4-11 0 0,1-10 46 0 0,0 0-2 0 0,0 0 14 0 0,0 0 12 0 0,0 0-3 0 0,0 0 45 0 0,0 0 2494 0 0,1 0-4503 0 0,0 0-13915 0 0,-1 0 4240 0 0</inkml:trace>
</inkml:ink>
</file>

<file path=ppt/ink/ink10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6:39.5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364 69 3881 0 0,'0'0'2838'0'0,"0"0"-536"0"0,0 0-307 0 0,0 0-55 0 0,0 0-23 0 0,0 0-162 0 0,0 0-303 0 0,0 0-297 0 0,0 0-211 0 0,0 0-147 0 0,0 0-87 0 0,0 0-82 0 0,0 0-62 0 0,-5-10-40 0 0,-17-29-34 0 0,-13 25 791 0 0,27 12-1136 0 0,0 1 0 0 0,0-1 1 0 0,0 2-1 0 0,-1-1 0 0 0,1 1 0 0 0,0 1 0 0 0,0-1 0 0 0,0 1 0 0 0,0 1 0 0 0,0-1 0 0 0,0 1 0 0 0,0 1 0 0 0,0 0 0 0 0,1 0 0 0 0,-5 2-147 0 0,0 2 54 0 0,1 0-1 0 0,-1 0 1 0 0,1 1-1 0 0,0 1 1 0 0,1 0-1 0 0,0 0 1 0 0,1 1 0 0 0,0 0-1 0 0,0 1 1 0 0,1 0-1 0 0,0 0 1 0 0,1 1-1 0 0,-3 7-53 0 0,4-5 9 0 0,0-1 0 0 0,1 1 0 0 0,1 0 0 0 0,1 1 0 0 0,0-1-1 0 0,1 1 1 0 0,0-1 0 0 0,1 1 0 0 0,1 0 0 0 0,0 0 0 0 0,1 3-9 0 0,0-14 13 0 0,0 1 1 0 0,0-1-1 0 0,0 0 1 0 0,1 0-1 0 0,-1 0 1 0 0,1 0-1 0 0,0 0 1 0 0,0 0-1 0 0,1 0 1 0 0,-1-1-1 0 0,1 1 1 0 0,-1-1-1 0 0,1 0 1 0 0,0 0-1 0 0,1 0 1 0 0,-1 0-1 0 0,0 0 1 0 0,1-1-1 0 0,0 1 1 0 0,-1-1 0 0 0,1 0-1 0 0,0 0 1 0 0,0-1-1 0 0,0 1 1 0 0,0-1-1 0 0,1 0 1 0 0,-1 0-1 0 0,0 0 1 0 0,1 0-14 0 0,4 0 67 0 0,0 0 0 0 0,1 0 0 0 0,-1 0 0 0 0,0-2 0 0 0,1 1 0 0 0,-1-1 0 0 0,0 0 0 0 0,1-1 0 0 0,-1 0 0 0 0,0-1 0 0 0,0 0 0 0 0,8-3-67 0 0,8-9 92 0 0,-1-2-1 0 0,-1 0 1 0 0,-1-1-1 0 0,0-1 1 0 0,-2-1-1 0 0,0-1 1 0 0,-1 0 0 0 0,-1-2-1 0 0,-1 0 1 0 0,-1-1-1 0 0,-1-1 1 0 0,0-3-92 0 0,37-94 268 0 0,-52 122-265 0 0,0 0 7 0 0,0 0 0 0 0,0 0-5 0 0,0 19-57 0 0,13 216 43 0 0,24-88-54 0 0,-37-147-2 0 0,1 0 0 0 0,0 0 0 0 0,0 1 0 0 0,0-1 0 0 0,-1 0 0 0 0,1 0 0 0 0,0 0 0 0 0,0 0 0 0 0,0 0 0 0 0,0 0 0 0 0,-1 0 0 0 0,1 0 0 0 0,0 0 0 0 0,0 0 0 0 0,0 0 0 0 0,0 0 0 0 0,-1-1 0 0 0,1 1 0 0 0,0 0 0 0 0,0-1 0 0 0,-1 1 0 0 0,1 0 0 0 0,0-1 0 0 0,0 1 0 0 0,-1-1 0 0 0,1 1 0 0 0,0-1 0 0 0,-1 0 0 0 0,1 1 0 0 0,-1-1 0 0 0,1 0 0 0 0,-1 1 0 0 0,1-1 0 0 0,-1 0 0 0 0,0 1 0 0 0,1-1 0 0 0,-1 0 0 0 0,0 0 0 0 0,1 0 0 0 0,-1 1 0 0 0,0-1 0 0 0,0 0 0 0 0,0 0 0 0 0,0 0 0 0 0,0 0 0 0 0,0 1 0 0 0,0-1 0 0 0,0 0 0 0 0,0 0 0 0 0,0 0 0 0 0,0 0 0 0 0,0 1 1 0 0,-1-1-1 0 0,1 0 0 0 0,0 0 65 0 0,1-2-446 0 0,4-15-2781 0 0,-3 7-1829 0 0,-1 3-7248 0 0</inkml:trace>
</inkml:ink>
</file>

<file path=ppt/ink/ink10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6:39.5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119 0 6025 0 0,'0'0'2940'0'0,"0"0"-756"0"0,0 0-436 0 0,0 0-146 0 0,0 0-123 0 0,0 0-243 0 0,0 0-335 0 0,0 0-279 0 0,0 0-123 0 0,0 0-13 0 0,0 0 32 0 0,0 0 54 0 0,0 0 11 0 0,-1 4 2995 0 0,-2 3-2236 0 0,-56 52-447 0 0,4 11 266 0 0,152-176-446 0 0,-96 105-652 0 0,-1 1-4 0 0,0 0 5 0 0,0 0 0 0 0,0 0-22 0 0,0 0 9 0 0,-20 19-23 0 0,-17 20-235 0 0,33-36-2348 0 0,5-8-8527 0 0,0 5 9572 0 0,1-4-10080 0 0</inkml:trace>
</inkml:ink>
</file>

<file path=ppt/ink/ink10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6:39.5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3 196 408 0 0,'0'0'3930'0'0,"0"0"-1353"0"0,0 0-250 0 0,0 0 100 0 0,0 0-76 0 0,0 0-273 0 0,0 0-404 0 0,0 0-371 0 0,0 0-254 0 0,0 0-139 0 0,0 0-49 0 0,0 0-70 0 0,0 0-87 0 0,-3 1-92 0 0,138-2 4043 0 0,43-6-3986 0 0,-156 7 756 0 0,-78-45-1088 0 0,45 32-373 0 0,4 7-5 0 0,0 0 1 0 0,1-1-1 0 0,0 0 0 0 0,0 0 1 0 0,1 0-1 0 0,0-1 0 0 0,0 0 1 0 0,1 0-1 0 0,-1 0 1 0 0,2 0-1 0 0,0-1 0 0 0,0 0 1 0 0,0 1-1 0 0,1-1 1 0 0,0-2 40 0 0,2 10-423 0 0,0 1-215 0 0,12-1-2491 0 0,2-1-2526 0 0,-7 2-3957 0 0</inkml:trace>
</inkml:ink>
</file>

<file path=ppt/ink/ink10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6:39.5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94 45 8210 0 0,'0'0'2339'0'0,"0"0"-388"0"0,0 0-175 0 0,0 0-143 0 0,0 0-218 0 0,0 0-250 0 0,0 0-279 0 0,0 0-217 0 0,0 0-115 0 0,0 0-75 0 0,0 0-17 0 0,0 0 0 0 0,0 0 12 0 0,-6 3-7 0 0,-27 16 653 0 0,32-21 1535 0 0,11-21-2228 0 0,-10 22-319 0 0,0 1 31 0 0,0 0 12 0 0,0 0 6 0 0,-25 0 262 0 0,-14 7-303 0 0,100-38-2190 0 0,-31 22-5547 0 0,-20 6 2169 0 0,1-1-7067 0 0</inkml:trace>
</inkml:ink>
</file>

<file path=ppt/ink/ink10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6:39.5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45 5889 0 0,'0'0'2541'0'0,"0"0"-199"0"0,0 0-31 0 0,0 0-108 0 0,0 0-300 0 0,0 0-408 0 0,0 0-403 0 0,0 0-260 0 0,0 0-103 0 0,0 0-63 0 0,0 0-23 0 0,0 0-20 0 0,0 0 37 0 0,4 0 51 0 0,33 2 10 0 0,0-1 0 0 0,-1-2 1 0 0,1-2-1 0 0,-1-1 0 0 0,0-2 1 0 0,9-4-722 0 0,70-9 190 0 0,-64 15-211 0 0,-50 4-63 0 0,-1 0-47 0 0,0 0-57 0 0,0 0-41 0 0,0 0-145 0 0,-18 3-3529 0 0,6 3 646 0 0,5-1-2560 0 0,-1-1-6136 0 0</inkml:trace>
</inkml:ink>
</file>

<file path=ppt/ink/ink10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6:39.5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 0 672 0 0,'0'0'1779'0'0,"0"0"-2"0"0,0 0 84 0 0,0 0 52 0 0,0 0-168 0 0,0 0-294 0 0,0 0-258 0 0,0 0-172 0 0,0 0-89 0 0,0 0-25 0 0,0 0-5 0 0,0 0-14 0 0,-4 15 4442 0 0,5-15-4736 0 0,23 14 3904 0 0,-13-10-4302 0 0,0-1 0 0 0,1 0 0 0 0,-1-1 0 0 0,1-1-1 0 0,-1 0 1 0 0,1 0 0 0 0,0-1 0 0 0,-1-1 0 0 0,1 1 0 0 0,-1-2 0 0 0,1 0-1 0 0,1-1-195 0 0,58-4 229 0 0,0 4-935 0 0,-58 1-65 0 0,-7 1-1922 0 0,2 0-6118 0 0,-6 1-4057 0 0</inkml:trace>
</inkml:ink>
</file>

<file path=ppt/ink/ink10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6:39.5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1 196 5209 0 0,'0'0'2626'0'0,"0"0"-137"0"0,0 0-120 0 0,0 0-192 0 0,0 0-350 0 0,0 0-431 0 0,0 0-409 0 0,0 0-289 0 0,0 0-96 0 0,0 0-16 0 0,0 0-11 0 0,0 0 46 0 0,0 0-33 0 0,9-2-33 0 0,156-14 2439 0 0,47 4-1622 0 0,-212 12-1324 0 0,0 0 22 0 0,0 0 20 0 0,0 0-6 0 0,0 0 47 0 0,0 0 9 0 0,0 0-4 0 0,0 0 33 0 0,0 0-30 0 0,0 0-11 0 0,0 0-5 0 0,0 0-24 0 0,0 0-15 0 0,-22-23 249 0 0,-67-46-32 0 0,26 3-459 0 0,77 58-8582 0 0,-12 8 5536 0 0,3 0-8903 0 0</inkml:trace>
</inkml:ink>
</file>

<file path=ppt/ink/ink1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17:51.5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358 38 0 0 0,'0'0'552'0'0,"0"0"582"0"0,0 0 462 0 0,0 0 331 0 0,0 0 179 0 0,0 0-42 0 0,0 0-238 0 0,0 0-262 0 0,0 0-201 0 0,0 0-146 0 0,0 0-133 0 0,0 0-108 0 0,-8-6-77 0 0,-22-19-80 0 0,-18 19 1800 0 0,35 9-2414 0 0,-1 0 0 0 0,0 1 0 0 0,1 1 1 0 0,0 0-1 0 0,0 1 0 0 0,1 0 0 0 0,0 1 0 0 0,0 0 0 0 0,0 1 0 0 0,1 0 1 0 0,0 1-1 0 0,0 1 0 0 0,1-1 0 0 0,1 2 0 0 0,-1-1 0 0 0,2 1 0 0 0,-3 4-205 0 0,4-7 33 0 0,1 1-1 0 0,-1 0 1 0 0,1 0-1 0 0,1 1 1 0 0,0 0-1 0 0,0 0 1 0 0,1 0-1 0 0,0 0 1 0 0,1 1-1 0 0,0-1 1 0 0,0 1-1 0 0,1 0 1 0 0,1 0-1 0 0,0 0 1 0 0,0 0-1 0 0,1 0 1 0 0,1 8-33 0 0,0-17 21 0 0,0 1 0 0 0,0-1 1 0 0,1 1-1 0 0,-1-1 1 0 0,0 1-1 0 0,1-1 1 0 0,-1 0-1 0 0,1 0 1 0 0,0 0-1 0 0,0 0 1 0 0,0 0-1 0 0,0 0 1 0 0,0 0-1 0 0,0-1 1 0 0,0 1-1 0 0,1-1 1 0 0,-1 1-1 0 0,1-1 1 0 0,-1 0-1 0 0,1 0 1 0 0,-1 0-1 0 0,1 0 0 0 0,0-1 1 0 0,-1 1-1 0 0,1-1 1 0 0,0 1-1 0 0,-1-1 1 0 0,1 0-1 0 0,2 0-21 0 0,81-12 917 0 0,-59 0-797 0 0,-1 0 1 0 0,0-2-1 0 0,-1-1 1 0 0,0-2 0 0 0,-2 0-1 0 0,0-1 1 0 0,-1-1 0 0 0,0-1-1 0 0,-2-1 1 0 0,-1-1-1 0 0,15-21-120 0 0,9-20 258 0 0,-40 67-66 0 0,-3 6-188 0 0,0 0 1 0 0,1 0-1 0 0,0 0 0 0 0,0 0 1 0 0,1 0-1 0 0,1 0 0 0 0,-1-1 1 0 0,2 1-1 0 0,-1-1 0 0 0,1 0 1 0 0,1 0-1 0 0,0 0 1 0 0,0 0-1 0 0,0-1 0 0 0,4 3-4 0 0,-4-2-33 0 0,1-1 0 0 0,0 0 0 0 0,0 0 0 0 0,1-1 0 0 0,0 0 0 0 0,0 0 0 0 0,1-1 0 0 0,-1 1 0 0 0,2-2 0 0 0,-1 1-1 0 0,0-1 1 0 0,1-1 0 0 0,0 1 0 0 0,0-1 0 0 0,1-1 0 0 0,-1 0 0 0 0,1 0 0 0 0,-1-1 0 0 0,1 0 0 0 0,9 0 33 0 0,-12-2-736 0 0,20 0-1210 0 0,-10 0-7344 0 0,-12 0-2802 0 0</inkml:trace>
</inkml:ink>
</file>

<file path=ppt/ink/ink10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6:39.5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383 21 11578 0 0,'0'0'2173'0'0,"0"0"-547"0"0,0 0-198 0 0,0 0 6 0 0,0 0-71 0 0,0 0-155 0 0,0 0-199 0 0,0 0-196 0 0,0 0-173 0 0,0 0-128 0 0,0 0-85 0 0,0 0-59 0 0,0 0-24 0 0,-26-3-22 0 0,-84-11-46 0 0,51 21 139 0 0,45-1-379 0 0,1 1 1 0 0,0 1-1 0 0,0 0 0 0 0,1 1 0 0 0,0 0 0 0 0,0 1 1 0 0,1 0-1 0 0,0 1 0 0 0,1 0 0 0 0,1 1 0 0 0,-1 0 1 0 0,2 0-1 0 0,0 1 0 0 0,-3 7-36 0 0,8-17-2 0 0,1 0 0 0 0,0 0 1 0 0,0 0-1 0 0,0 1 0 0 0,0-1 1 0 0,1 1-1 0 0,-1 0 0 0 0,1-1 0 0 0,0 1 1 0 0,0 0-1 0 0,0 0 0 0 0,1-1 0 0 0,0 1 1 0 0,-1 0-1 0 0,1 0 0 0 0,0 0 0 0 0,1 0 1 0 0,-1 0-1 0 0,1-1 0 0 0,0 1 0 0 0,-1 0 1 0 0,2 0-1 0 0,-1-1 0 0 0,0 1 0 0 0,1-1 1 0 0,0 1-1 0 0,0-1 0 0 0,0 1 0 0 0,0-1 1 0 0,0 0-1 0 0,1 0 0 0 0,-1 0 0 0 0,1 0 1 0 0,0-1-1 0 0,0 1 0 0 0,0-1 0 0 0,0 0 1 0 0,0 1-1 0 0,0-1 0 0 0,1-1 0 0 0,-1 1 1 0 0,3 1 1 0 0,15-3 87 0 0,-1-1 1 0 0,0-1-1 0 0,0-1 1 0 0,0 0-1 0 0,0-2 0 0 0,0 0 1 0 0,-1-1-1 0 0,0-1 1 0 0,0-1-1 0 0,-1 0 1 0 0,0-2-1 0 0,0 0 1 0 0,-1-1-1 0 0,0 0 1 0 0,-1-2-1 0 0,-1 0 1 0 0,12-12-88 0 0,184-142 1335 0 0,-217 196-893 0 0,-73 172-356 0 0,76-109-214 0 0,3-90 90 0 0,1 0 1 0 0,-1 0 0 0 0,1 1 0 0 0,-1-1 0 0 0,1 0 0 0 0,0 0-1 0 0,0 0 1 0 0,0 0 0 0 0,0 0 0 0 0,0 0 0 0 0,0 0 0 0 0,0 0-1 0 0,1 0 1 0 0,-1-1 0 0 0,1 1 0 0 0,-1 0 0 0 0,1-1 0 0 0,0 1-1 0 0,0-1 1 0 0,0 0 0 0 0,-1 0 0 0 0,1 1 0 0 0,0-1 0 0 0,0 0-1 0 0,1-1 1 0 0,-1 1 0 0 0,0 0 0 0 0,0-1 0 0 0,0 1-1 0 0,1-1 38 0 0,21 4-3343 0 0,-2-3-4297 0 0,-15-1-4444 0 0</inkml:trace>
</inkml:ink>
</file>

<file path=ppt/ink/ink10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6:39.5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1 181 9074 0 0,'0'0'2403'0'0,"0"0"-751"0"0,0 0-389 0 0,0 0-1 0 0,0 0 12 0 0,0 0-70 0 0,0 0-143 0 0,0 0-182 0 0,0 0-121 0 0,0 0-66 0 0,0 0-87 0 0,0 0-43 0 0,0 0-23 0 0,18 0-13 0 0,138 0 1267 0 0,-20-7-478 0 0,-30-1-1178 0 0,-71-3-1174 0 0,-30 6-3295 0 0,-3-1-4113 0 0,-2 3-3076 0 0</inkml:trace>
  <inkml:trace contextRef="#ctx0" brushRef="#br0" timeOffset="1">246 1 12211 0 0,'0'0'2143'0'0,"0"0"-820"0"0,0 0-236 0 0,0 0 104 0 0,0 0 125 0 0,0 0 13 0 0,0 0-239 0 0,0 0-255 0 0,0 0-198 0 0,0 0-151 0 0,0 0-98 0 0,0 0-95 0 0,-10 33-79 0 0,-32 103-78 0 0,16-4-515 0 0,26-117 41 0 0,11 4-2820 0 0,-5-15-584 0 0,2-1-3539 0 0,-1-3-2500 0 0</inkml:trace>
</inkml:ink>
</file>

<file path=ppt/ink/ink10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6:39.5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345 113 584 0 0,'0'0'1282'0'0,"0"0"-71"0"0,0 0 114 0 0,0 0 280 0 0,0 0 150 0 0,0 0-87 0 0,0 0-133 0 0,0 0-151 0 0,0 0-87 0 0,0 0-46 0 0,0 0-58 0 0,7-4-65 0 0,18-14-89 0 0,-17-12 3927 0 0,-26 8-3442 0 0,9 17-1370 0 0,-1 0 0 0 0,1 0 0 0 0,-1 1 0 0 0,0 0 0 0 0,0 0 0 0 0,0 1 0 0 0,0 1 0 0 0,-1 0 0 0 0,1 0 0 0 0,-1 1-1 0 0,0 0 1 0 0,1 1 0 0 0,-1 0 0 0 0,-8 2-154 0 0,15-2 32 0 0,-6 1 7 0 0,0 1 0 0 0,0 0-1 0 0,0 1 1 0 0,0 1 0 0 0,0-1 0 0 0,1 1 0 0 0,0 1 0 0 0,0 0 0 0 0,0 0 0 0 0,0 1 0 0 0,1 0 0 0 0,0 0 0 0 0,0 1 0 0 0,1 0 0 0 0,-1 0-1 0 0,2 1 1 0 0,-1 0 0 0 0,1 0 0 0 0,0 1 0 0 0,1-1 0 0 0,0 1 0 0 0,-3 8-39 0 0,5-10 4 0 0,1 0 0 0 0,-1 0 0 0 0,1 0 0 0 0,1 1 0 0 0,-1 0 0 0 0,1-1 0 0 0,1 1 0 0 0,-1-1 1 0 0,1 1-1 0 0,0 0 0 0 0,1-1 0 0 0,0 1 0 0 0,0-1 0 0 0,1 1 0 0 0,0-1 0 0 0,0 1 0 0 0,1-1 0 0 0,0 0 0 0 0,0 0 0 0 0,2 3-4 0 0,0-5 25 0 0,-1-1 1 0 0,1 1-1 0 0,0-1 0 0 0,0 0 0 0 0,0-1 1 0 0,1 1-1 0 0,-1-1 0 0 0,1 0 0 0 0,0 0 0 0 0,0-1 1 0 0,0 1-1 0 0,0-2 0 0 0,0 1 0 0 0,1 0 0 0 0,-1-1 1 0 0,0 0-1 0 0,1-1 0 0 0,-1 0 0 0 0,1 0 0 0 0,-1 0 1 0 0,0 0-1 0 0,1-1 0 0 0,-1 0 0 0 0,1-1 0 0 0,-1 1 1 0 0,0-1-1 0 0,0 0-25 0 0,11-4 92 0 0,-1 0-1 0 0,0-1 1 0 0,-1 0 0 0 0,1-2-1 0 0,-1 1 1 0 0,-1-2 0 0 0,0 0-1 0 0,0-1 1 0 0,7-8-92 0 0,106-139 516 0 0,-120 144-466 0 0,-6 22 61 0 0,-10 153-65 0 0,9-154-46 0 0,1 0 0 0 0,1 0-1 0 0,-1 0 1 0 0,1 0 0 0 0,0 0 0 0 0,1 0 0 0 0,0-1 0 0 0,0 1 0 0 0,0-1 0 0 0,1 1-1 0 0,0-1 1 0 0,0-1 0 0 0,0 1 0 0 0,1 0 0 0 0,0-1 0 0 0,0 0 0 0 0,0 0-1 0 0,1-1 1 0 0,-1 1 0 0 0,1-1 0 0 0,4 2 0 0 0,-6-4-56 0 0,-1-1 0 0 0,1 1 0 0 0,0 0-1 0 0,0-1 1 0 0,1 0 0 0 0,-1 0 0 0 0,0 0 0 0 0,0-1 0 0 0,1 1-1 0 0,-1-1 1 0 0,0 0 0 0 0,0 0 0 0 0,1 0 0 0 0,-1-1-1 0 0,0 0 1 0 0,4 0 56 0 0,14-9-3908 0 0,-4-7-4938 0 0,-12 9-3973 0 0</inkml:trace>
  <inkml:trace contextRef="#ctx0" brushRef="#br0" timeOffset="1">840 323 10122 0 0,'0'0'3902'0'0,"0"0"-1609"0"0,0 0-758 0 0,0 0-96 0 0,0 0-32 0 0,0 0-159 0 0,0 0-281 0 0,0 0-287 0 0,0 0-180 0 0,0 0-94 0 0,0 0-34 0 0,0 0-42 0 0,0 0-48 0 0,2 2 6 0 0,-1 3-178 0 0,1 1 0 0 0,-1-1 1 0 0,-1 1-1 0 0,1-1 0 0 0,-1 1 0 0 0,0 0 1 0 0,0-1-1 0 0,-1 1 0 0 0,0-1 1 0 0,0 1-1 0 0,0-1 0 0 0,-1 1 0 0 0,1-1 1 0 0,-1 1-1 0 0,0-1 0 0 0,-1 0 0 0 0,1 0 1 0 0,-1 0-1 0 0,-1 0-110 0 0,2-22-7072 0 0,2 9 562 0 0,0 4-5133 0 0</inkml:trace>
  <inkml:trace contextRef="#ctx0" brushRef="#br0" timeOffset="2">863 50 8514 0 0,'0'0'2554'0'0,"0"0"-401"0"0,0 0-203 0 0,0 0-161 0 0,0 0-260 0 0,0 0-332 0 0,0 0-308 0 0,0 0-183 0 0,0 0-88 0 0,0 0-52 0 0,0 0-38 0 0,0 0-63 0 0,-4 3-62 0 0,-24 20 2258 0 0,28-23-2509 0 0,0 0-10 0 0,0 0 6 0 0,0 0-8 0 0,0 0-28 0 0,0 0-25 0 0,0 0-1 0 0,0 0-12 0 0,0 0-18 0 0,-14 3-29 0 0,14-13-3340 0 0,0 6-347 0 0,0 1-3313 0 0,0 3-5219 0 0</inkml:trace>
</inkml:ink>
</file>

<file path=ppt/ink/ink10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6:39.5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92 2873 0 0,'0'0'2096'0'0,"0"0"34"0"0,0 0 140 0 0,0 0 38 0 0,0 0-162 0 0,0 0-446 0 0,0 0-494 0 0,0 0-354 0 0,0 0-194 0 0,0 0-84 0 0,0 0 10 0 0,0 0 78 0 0,17 5 1600 0 0,205 8 2095 0 0,87-12-3344 0 0,-272 2-913 0 0,-36-3-81 0 0,-1 0 17 0 0,0 0 7 0 0,0 0 10 0 0,0 0 4 0 0,0 0 13 0 0,0 0 32 0 0,0 0 28 0 0,0 0 0 0 0,0 0 8 0 0,0 0 7 0 0,-16-5 178 0 0,-76-44-196 0 0,9 19-798 0 0,78 18-1318 0 0,5 3-2243 0 0,1 4-1562 0 0,-1 1-6179 0 0</inkml:trace>
</inkml:ink>
</file>

<file path=ppt/ink/ink10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6:39.5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1 3785 0 0,'0'0'2344'0'0,"0"0"-181"0"0,0 0 13 0 0,0 0 67 0 0,0 0-80 0 0,0 0-273 0 0,0 0-365 0 0,0 0-337 0 0,0 0-235 0 0,0 0-129 0 0,0 0-17 0 0,0 0-6 0 0,0 0-31 0 0,-3 0 2521 0 0,294 2-16 0 0,1-1-7301 0 0,-284-2 502 0 0,-3-1-4857 0 0,-3 2-4502 0 0</inkml:trace>
</inkml:ink>
</file>

<file path=ppt/ink/ink10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7:17.2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 0 9426 0 0,'0'0'2613'0'0,"0"0"-717"0"0,0 0-278 0 0,0 0-13 0 0,0 0-48 0 0,0 0-185 0 0,0 0-266 0 0,0 0-282 0 0,0 0-179 0 0,0 0-95 0 0,0 0-60 0 0,0 0-43 0 0,1 4-41 0 0,-7 54 1442 0 0,-4 4-1423 0 0,10-60-445 0 0,0-2-22 0 0,0 0-20 0 0,0 0-70 0 0,0 0-105 0 0,0 0-155 0 0,7-24-5011 0 0,0 11 1101 0 0,-2 2-2430 0 0,-2 3-2774 0 0</inkml:trace>
</inkml:ink>
</file>

<file path=ppt/ink/ink10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7:28.7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19 298 0 0 0,'0'0'460'0'0,"0"0"495"0"0,0 0 247 0 0,0 0 42 0 0,0 0-93 0 0,0 0-123 0 0,0 0-92 0 0,0 0-9 0 0,0 0 61 0 0,-4 3 62 0 0,-11 7 62 0 0,46 7 11119 0 0,80-18-8495 0 0,144-20-2026 0 0,-133 10-1314 0 0,-98 6-905 0 0,-26 6-2524 0 0,-5 3 1539 0 0,-17 5-4539 0 0,8-4-3186 0 0,6-1 381 0 0</inkml:trace>
  <inkml:trace contextRef="#ctx0" brushRef="#br0" timeOffset="1">70 505 4633 0 0,'0'0'3138'0'0,"0"0"-392"0"0,0 0-298 0 0,0 0-219 0 0,0 0-313 0 0,0 0-326 0 0,0 0-327 0 0,0 0-287 0 0,0 0-213 0 0,0 0-175 0 0,0 0-116 0 0,0 0-64 0 0,0 0-25 0 0,-7 2-27 0 0,-18 11 767 0 0,33-9-852 0 0,0-1 0 0 0,-1-1 0 0 0,1 0 0 0 0,0 0 0 0 0,1 0 0 0 0,-1-1 0 0 0,0 0 0 0 0,0-1 0 0 0,0 0 1 0 0,1 0-1 0 0,-1-1 0 0 0,1 0-271 0 0,21 0 384 0 0,171-24 536 0 0,-92 17-1177 0 0,-109 8 46 0 0,0 0-77 0 0,0 0-94 0 0,-27-13-10343 0 0,18 11 1574 0 0,5-2 576 0 0</inkml:trace>
  <inkml:trace contextRef="#ctx0" brushRef="#br0" timeOffset="2">256 11 0 0 0,'0'0'1943'0'0,"0"0"72"0"0,0 0-46 0 0,0 0 11 0 0,0 0 30 0 0,0 0-84 0 0,0 0-225 0 0,0 0-294 0 0,0 0-308 0 0,0 0-272 0 0,0 0-164 0 0,0 0-128 0 0,0 0-50 0 0,-11-2 39 0 0,-32-7 16 0 0,43 9-482 0 0,-1 1 1 0 0,0-1-1 0 0,1 0 0 0 0,-1 1 0 0 0,0-1 1 0 0,1 0-1 0 0,-1 1 0 0 0,1-1 0 0 0,-1 1 1 0 0,1-1-1 0 0,-1 1 0 0 0,1-1 0 0 0,-1 1 1 0 0,1 0-1 0 0,-1-1 0 0 0,1 1 0 0 0,-1-1 1 0 0,1 1-1 0 0,0 0 0 0 0,0-1 0 0 0,-1 1 1 0 0,1 0-1 0 0,0 0 0 0 0,0-1 0 0 0,0 1 1 0 0,0 0-1 0 0,0-1 0 0 0,0 1 0 0 0,0 0 1 0 0,0 0-1 0 0,0-1 0 0 0,0 1 0 0 0,0 0 1 0 0,0 0-1 0 0,0-1 0 0 0,1 1 0 0 0,-1 0 0 0 0,0-1 1 0 0,0 1-1 0 0,1 0 0 0 0,-1-1 0 0 0,1 1 1 0 0,-1-1-1 0 0,0 1 0 0 0,1 0 0 0 0,-1-1 1 0 0,1 1-1 0 0,0-1 0 0 0,-1 1-58 0 0,131 97 4266 0 0,23 9-3252 0 0,-120-85-954 0 0,-21-14-51 0 0,-1 0-1 0 0,0 0 1 0 0,0 1-1 0 0,-1 0 1 0 0,-1 1-1 0 0,1 1 0 0 0,-1 0 1 0 0,0 1-9 0 0,-9-8 12 0 0,-1-1 0 0 0,0 0-1 0 0,1 1 1 0 0,-1-1 0 0 0,-1 1 0 0 0,1-1 0 0 0,0 1-1 0 0,-1-1 1 0 0,0 0 0 0 0,1 1 0 0 0,-1-1 0 0 0,-1 0 0 0 0,1 0-1 0 0,0 1 1 0 0,-1-1 0 0 0,0 0 0 0 0,1 0 0 0 0,-1-1-1 0 0,0 1 1 0 0,-1 0 0 0 0,1-1 0 0 0,0 1 0 0 0,-1-1-1 0 0,1 1 1 0 0,-1-1 0 0 0,0 0 0 0 0,0 0 0 0 0,0-1 0 0 0,0 1-1 0 0,0-1 1 0 0,0 1 0 0 0,-1-1-12 0 0,-12 11 31 0 0,-251 209 413 0 0,227-178-378 0 0,39-42-88 0 0,1-1-3 0 0,0 0-26 0 0,0 0 10 0 0,0 0-12 0 0,0 0-11 0 0,0 0-15 0 0,0 0-42 0 0,0 0-59 0 0,0 0-75 0 0,18 0-2920 0 0,-2-5-1411 0 0,-6-1-5311 0 0,-8 2-359 0 0</inkml:trace>
</inkml:ink>
</file>

<file path=ppt/ink/ink10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8:02.4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1 641 0 0 0,'0'0'803'0'0,"0"0"604"0"0,0 0 236 0 0,0 0 99 0 0,0 0 11 0 0,0 0-83 0 0,0 0-150 0 0,0 0-69 0 0,0 0-40 0 0,0 0-56 0 0,0 0-64 0 0,0 4 6047 0 0,3-29-7034 0 0,2-1 0 0 0,0 1 1 0 0,2 1-1 0 0,1-1 1 0 0,1 1-1 0 0,1 0 0 0 0,1 1 1 0 0,1 1-1 0 0,1-1 0 0 0,0 2 1 0 0,2 0-1 0 0,1 1 0 0 0,12-12-303 0 0,65-74 316 0 0,-18 36-117 0 0,-74 69-200 0 0,-1 1 0 0 0,1 0 0 0 0,-1-1 0 0 0,1 1 0 0 0,-1 0 0 0 0,1 0 0 0 0,0-1 0 0 0,-1 1 0 0 0,1 0 0 0 0,-1 0 0 0 0,1 0 0 0 0,0 0 0 0 0,-1 0 0 0 0,1 0 0 0 0,0 0 0 0 0,-1 0 0 0 0,1 0 0 0 0,0 0 0 0 0,-1 0 0 0 0,1 0 0 0 0,-1 0 0 0 0,1 0 0 0 0,0 1-1 0 0,-1-1 1 0 0,1 0 0 0 0,-1 0 0 0 0,1 1 0 0 0,0-1 0 0 0,-1 0 0 0 0,1 1 0 0 0,-1-1 0 0 0,1 1 0 0 0,-1-1 0 0 0,0 1 0 0 0,1-1 0 0 0,-1 1 0 0 0,1-1 0 0 0,-1 1 0 0 0,0-1 0 0 0,1 1 0 0 0,-1-1 0 0 0,0 1 0 0 0,0 0 0 0 0,1-1 0 0 0,-1 1 0 0 0,0-1 0 0 0,0 1 0 0 0,0 0 0 0 0,0-1 0 0 0,0 1 0 0 0,0 0 0 0 0,0-1 0 0 0,0 1 0 0 0,0-1 0 0 0,0 1 0 0 0,0 0 0 0 0,0-1 0 0 0,-1 1 0 0 0,1 0 0 0 0,0-1 0 0 0,0 1 0 0 0,-1-1 0 0 0,1 1 0 0 0,0-1 0 0 0,-1 1 0 0 0,1-1 0 0 0,-1 1 0 0 0,2 6 28 0 0,1 314 193 0 0,14-281-229 0 0,-2-44 4 0 0,81-114 124 0 0,195-266-116 0 0,-275 368 9 0 0,-14 16-10 0 0,-1 0-16 0 0,0 0-11 0 0,0 19-54 0 0,-8 355 793 0 0,8-304-486 0 0,0-40-7189 0 0,0-30 1283 0 0,2 0-6132 0 0</inkml:trace>
</inkml:ink>
</file>

<file path=ppt/ink/ink10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8:02.7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50 1 10538 0 0,'0'0'1709'0'0,"0"0"-737"0"0,0 0-176 0 0,0 0 320 0 0,0 0 347 0 0,0 0 110 0 0,0 0-233 0 0,0 0-393 0 0,0 0-314 0 0,0 0-142 0 0,0 0-20 0 0,0 0 54 0 0,0 0 43 0 0,1 5-22 0 0,-11 57 1279 0 0,-30 65-804 0 0,40-118-2140 0 0,4-17-5679 0 0,0 1 2095 0 0,-1 3-5962 0 0</inkml:trace>
</inkml:ink>
</file>

<file path=ppt/ink/ink10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8:03.2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47 29 5505 0 0,'0'0'2587'0'0,"0"0"-560"0"0,0 0-233 0 0,0 0 8 0 0,0 0 14 0 0,0 0-137 0 0,0 0-276 0 0,0 0-314 0 0,0 0-276 0 0,0 0-197 0 0,0 0-112 0 0,0 0-58 0 0,0 0-34 0 0,-2-2-47 0 0,1 2-346 0 0,1-1-1 0 0,-1 1 1 0 0,1-1 0 0 0,-1 1-1 0 0,1 0 1 0 0,-1-1 0 0 0,1 1-1 0 0,-1 0 1 0 0,1 0-1 0 0,-1 0 1 0 0,1-1 0 0 0,-1 1-1 0 0,0 0 1 0 0,1 0-1 0 0,-1 0 1 0 0,1 0 0 0 0,-1 0-1 0 0,0 0 1 0 0,1 0 0 0 0,-1 0-1 0 0,1 0 1 0 0,-1 0-1 0 0,0 0 1 0 0,1 0 0 0 0,-1 1-1 0 0,1-1 1 0 0,-1 0-1 0 0,1 0 1 0 0,-1 1 0 0 0,1-1-1 0 0,-1 0 1 0 0,1 1 0 0 0,-1-1-1 0 0,1 0 1 0 0,-1 1-1 0 0,1-1 1 0 0,-1 1 0 0 0,1-1-1 0 0,0 1 1 0 0,-1-1 0 0 0,1 1-1 0 0,0-1 1 0 0,-1 1-1 0 0,1-1 1 0 0,0 1 0 0 0,0-1-1 0 0,0 1 1 0 0,-1-1-1 0 0,1 1 1 0 0,0 0-19 0 0,28-36 538 0 0,-35 38 794 0 0,-34 22-1095 0 0,41-24-173 0 0,0-1-16 0 0,0 0 3 0 0,0 0-7 0 0,0 0 1 0 0,0 0-5 0 0,0 0-4 0 0,0 0 7 0 0,0 0-7 0 0,0 0 5 0 0,0 0 13 0 0,0 0-1 0 0,0 0-10 0 0,0 0-13 0 0,0 0-38 0 0,0 0-18 0 0,0 0-29 0 0,0 0-60 0 0,0 0-86 0 0,0 0-152 0 0,0 0-273 0 0,0 0-441 0 0,0 4-7347 0 0,0-1-3500 0 0</inkml:trace>
</inkml:ink>
</file>

<file path=ppt/ink/ink1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17:52.3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474 107 0 0 0,'0'0'1140'0'0,"0"0"489"0"0,0 0 359 0 0,0 0 162 0 0,0 0-28 0 0,0 0-158 0 0,0 0-196 0 0,0 0-194 0 0,0 0-174 0 0,0 0-158 0 0,0 0-123 0 0,0 0-116 0 0,1-10-107 0 0,-1-29-104 0 0,-1 37-712 0 0,-1 1 0 0 0,1 0-1 0 0,0-1 1 0 0,-1 1 0 0 0,1 0 0 0 0,-1 0 0 0 0,1 0-1 0 0,-1 0 1 0 0,1 0 0 0 0,-1 0 0 0 0,0 1-1 0 0,1-1 1 0 0,-1 0 0 0 0,0 1 0 0 0,0 0 0 0 0,0-1-1 0 0,1 1 1 0 0,-1 0 0 0 0,0 0 0 0 0,0 0-1 0 0,0 0 1 0 0,0 0 0 0 0,1 0 0 0 0,-1 0 0 0 0,0 1-1 0 0,0-1 1 0 0,0 1-80 0 0,-5-1 261 0 0,-19 2 109 0 0,-1 1-1 0 0,0 1 1 0 0,1 2-1 0 0,0 0 0 0 0,0 2 1 0 0,1 0-1 0 0,0 2 1 0 0,0 1-1 0 0,1 1 0 0 0,1 1 1 0 0,-16 12-370 0 0,32-21 27 0 0,-1 1 0 0 0,1 1 0 0 0,0 0 0 0 0,0 0 0 0 0,1 0 0 0 0,0 0 0 0 0,0 1 0 0 0,0 0 0 0 0,1 1 0 0 0,0-1 0 0 0,0 1 0 0 0,1 0 0 0 0,0 0 0 0 0,1 0 1 0 0,0 1-1 0 0,0-1 0 0 0,0 1 0 0 0,1 0 0 0 0,1 0 0 0 0,-1 0 0 0 0,1 0 0 0 0,1 0 0 0 0,0 0 0 0 0,0 0 0 0 0,1 0-27 0 0,2-2 19 0 0,0 1 0 0 0,0-1 0 0 0,1 0 0 0 0,0 0 0 0 0,1 0 0 0 0,0-1 1 0 0,0 1-1 0 0,0-1 0 0 0,1 0 0 0 0,-1-1 0 0 0,1 1 0 0 0,1-1 0 0 0,-1 0 0 0 0,1-1 0 0 0,0 0 0 0 0,0 0 0 0 0,0 0 1 0 0,1-1-1 0 0,-1 0 0 0 0,1 0 0 0 0,0-1 0 0 0,-1 0 0 0 0,1 0 0 0 0,0-1 0 0 0,0 0 0 0 0,0-1 0 0 0,0 1 0 0 0,1-2 0 0 0,5 0-19 0 0,5 1 7 0 0,-4 1-38 0 0,1 0 1 0 0,0-2-1 0 0,0 0 0 0 0,-1 0 0 0 0,1-2 0 0 0,-1 0 0 0 0,0-1 1 0 0,1 0-1 0 0,-2-1 0 0 0,2-1 31 0 0,94-56-2070 0 0,-76 39-1417 0 0,-1-1-3832 0 0,-20 12-4542 0 0</inkml:trace>
  <inkml:trace contextRef="#ctx0" brushRef="#br0" timeOffset="516.39">965 55 11634 0 0,'0'0'1737'0'0,"0"0"-308"0"0,0 0 126 0 0,0 0 174 0 0,0 0-1 0 0,0 0-190 0 0,0 0-327 0 0,0 0-271 0 0,0 0-202 0 0,0 0-182 0 0,0 0-158 0 0,0 0-112 0 0,0 0-45 0 0,-8 1 3 0 0,-6 2-127 0 0,0 1-1 0 0,1 0 0 0 0,0 0 0 0 0,0 1 1 0 0,0 1-1 0 0,1 0 0 0 0,-1 1 1 0 0,2 0-1 0 0,-1 1 0 0 0,-4 4-116 0 0,4-2 31 0 0,1 1-1 0 0,0 0 1 0 0,1 1-1 0 0,0 0 1 0 0,1 0-1 0 0,1 1 1 0 0,-1 1-1 0 0,2-1 1 0 0,0 1-1 0 0,1 0 1 0 0,0 1-1 0 0,1-1 1 0 0,1 1-1 0 0,0 0 1 0 0,1 0 0 0 0,1 1-1 0 0,0-1 1 0 0,1 8-31 0 0,0-20 4 0 0,0 1 1 0 0,1-1-1 0 0,0 0 1 0 0,0 1-1 0 0,0-1 1 0 0,0 1 0 0 0,0-1-1 0 0,1 0 1 0 0,-1 1-1 0 0,1-1 1 0 0,0 0 0 0 0,0 0-1 0 0,0 1 1 0 0,0-1-1 0 0,1 0 1 0 0,-1 0-1 0 0,1 0 1 0 0,0 0 0 0 0,0-1-1 0 0,0 1 1 0 0,0 0-1 0 0,0-1 1 0 0,1 1 0 0 0,-1-1-1 0 0,1 0 1 0 0,0 0-1 0 0,0 0 1 0 0,-1 0-1 0 0,1-1 1 0 0,0 1 0 0 0,0-1-1 0 0,1 1 1 0 0,-1-1-1 0 0,0 0 1 0 0,0 0 0 0 0,1-1-1 0 0,-1 1 1 0 0,0-1-1 0 0,1 1-4 0 0,10-3 54 0 0,-1 0-1 0 0,1-1 1 0 0,-1-1-1 0 0,0 0 0 0 0,0 0 1 0 0,-1-1-1 0 0,1-1 1 0 0,-1 0-1 0 0,0-1 0 0 0,-1 0 1 0 0,0-1-1 0 0,0 0 1 0 0,0-1-1 0 0,-1 0 1 0 0,0 0-1 0 0,-1-1 0 0 0,0-1 1 0 0,3-5-54 0 0,133-148 83 0 0,-101 120-73 0 0,-48 95-55 0 0,1-42 47 0 0,1 0 0 0 0,0 0-1 0 0,1 0 1 0 0,0 1 0 0 0,1-1 0 0 0,0 0 0 0 0,0 1 0 0 0,1-1-1 0 0,0 0 1 0 0,0 0 0 0 0,1 0 0 0 0,1 0 0 0 0,-1 0 0 0 0,1 0 0 0 0,1 0-1 0 0,0-1 1 0 0,0 0 0 0 0,5 8-2 0 0,-5-11-4 0 0,0 0 0 0 0,0-1 0 0 0,0 1 1 0 0,0-1-1 0 0,1 0 0 0 0,0 0 0 0 0,0 0 0 0 0,0 0 0 0 0,1-1 0 0 0,-1 0 0 0 0,1 0 0 0 0,-1-1 0 0 0,1 1 0 0 0,0-1 0 0 0,5 1 4 0 0,-5-2-71 0 0,0 0 0 0 0,0 0 0 0 0,1 0-1 0 0,-1-1 1 0 0,0 0 0 0 0,1 0 0 0 0,-1-1-1 0 0,0 0 1 0 0,1 0 0 0 0,-1 0 0 0 0,0-1 0 0 0,0 0-1 0 0,0 0 1 0 0,3-2 71 0 0,20-11-3168 0 0,-2-3-3881 0 0,-19 13-4831 0 0</inkml:trace>
  <inkml:trace contextRef="#ctx0" brushRef="#br0" timeOffset="889.586">1829 0 13555 0 0,'0'0'2415'0'0,"0"0"-807"0"0,0 0-326 0 0,0 0-63 0 0,0 0-143 0 0,0 0-156 0 0,0 0-147 0 0,0 0-128 0 0,0 0-100 0 0,0 0-84 0 0,0 0-75 0 0,-34 12-84 0 0,-102 39-65 0 0,77-21 85 0 0,57-29-318 0 0,0 1 0 0 0,1-1 0 0 0,-1 1 0 0 0,0-1 1 0 0,1 1-1 0 0,0 0 0 0 0,-1 0 0 0 0,1 0 0 0 0,0 0 1 0 0,0 0-1 0 0,0 0 0 0 0,0 0 0 0 0,1 0 0 0 0,-1 0 1 0 0,0 0-1 0 0,1 0 0 0 0,0 1 0 0 0,-1-1 1 0 0,1 0-1 0 0,0 0 0 0 0,0 1 0 0 0,0-1 0 0 0,1 0 1 0 0,-1 0-1 0 0,0 1 0 0 0,1-1 0 0 0,-1 0 0 0 0,1 0 1 0 0,0 0-1 0 0,0 0 0 0 0,0 0 0 0 0,0 0 0 0 0,0 0 1 0 0,0 0-1 0 0,1 0 0 0 0,-1 0 0 0 0,0-1 1 0 0,1 1-1 0 0,0 0 0 0 0,-1-1 0 0 0,1 0 0 0 0,0 1 1 0 0,0-1-1 0 0,0 0 0 0 0,0 0 0 0 0,0 0 0 0 0,0 0 1 0 0,0 0-1 0 0,0 0 0 0 0,0-1 0 0 0,1 1-4 0 0,14 6 69 0 0,115 59 27 0 0,-126-62-47 0 0,-1 0 1 0 0,0 0-1 0 0,0 0 0 0 0,-1 1 1 0 0,1-1-1 0 0,-1 1 0 0 0,0 0 1 0 0,0 1-1 0 0,-1-1 1 0 0,0 1-1 0 0,1 0 0 0 0,-2-1 1 0 0,1 1-1 0 0,-1 0 1 0 0,0 1-1 0 0,0-1 0 0 0,-1 0 1 0 0,0 1-1 0 0,0-1 0 0 0,0 0 1 0 0,-1 4-50 0 0,0-6 49 0 0,-1 0 1 0 0,0 0-1 0 0,0-1 0 0 0,0 1 1 0 0,0 0-1 0 0,-1 0 1 0 0,1-1-1 0 0,-1 1 1 0 0,0-1-1 0 0,0 1 0 0 0,0-1 1 0 0,-1 0-1 0 0,1 0 1 0 0,-1 0-1 0 0,1 0 1 0 0,-1 0-1 0 0,0-1 0 0 0,0 1 1 0 0,-1-1-1 0 0,1 0 1 0 0,0 0-1 0 0,-1 0 1 0 0,1 0-1 0 0,-1-1 0 0 0,0 1 1 0 0,1-1-1 0 0,-1 0 1 0 0,0 0-1 0 0,-1 0-49 0 0,-121 9-2833 0 0,106-19-1364 0 0,12 4-3336 0 0,1 1-4339 0 0</inkml:trace>
  <inkml:trace contextRef="#ctx0" brushRef="#br0" timeOffset="1262.452">1989 357 9506 0 0,'0'0'2725'0'0,"0"0"-518"0"0,0 0-223 0 0,0 0-103 0 0,34 0-168 0 0,110-4-212 0 0,49-26 2378 0 0,-158 22-3489 0 0,0-3-1 0 0,0-1 1 0 0,-2-1 0 0 0,1-2-1 0 0,-2-1 1 0 0,0-2-1 0 0,6-5-389 0 0,-33 20 29 0 0,0 0 0 0 0,0-1 0 0 0,-1 0 0 0 0,1 1 0 0 0,-1-2 0 0 0,0 1 0 0 0,0 0 0 0 0,0-1-1 0 0,-1 1 1 0 0,0-1 0 0 0,0 0 0 0 0,0 0 0 0 0,0-1 0 0 0,-1 1 0 0 0,1-1 0 0 0,-2 1 0 0 0,1-1-1 0 0,0 0 1 0 0,-1 1 0 0 0,0-1 0 0 0,-1-2-29 0 0,-2 4 1 0 0,0 1-1 0 0,-1-1 1 0 0,1 1 0 0 0,-1 0-1 0 0,0 0 1 0 0,0 0 0 0 0,0 0-1 0 0,-1 1 1 0 0,1-1 0 0 0,-1 1-1 0 0,1 0 1 0 0,-1 0-1 0 0,0 0 1 0 0,0 0 0 0 0,0 0-1 0 0,0 1 1 0 0,0 0 0 0 0,0 0-1 0 0,0 0 1 0 0,0 0 0 0 0,0 1-1 0 0,-1 0 1 0 0,1 0-1 0 0,0 0 1 0 0,0 0 0 0 0,0 0-1 0 0,-1 1 1 0 0,1 0 0 0 0,-1 0-1 0 0,4-1-2 0 0,-20 1-6 0 0,1 2 0 0 0,-1 0 0 0 0,1 0-1 0 0,0 2 1 0 0,1 1 0 0 0,-1 0 0 0 0,1 2-1 0 0,0 0 1 0 0,1 1 0 0 0,-1 1 0 0 0,2 0-1 0 0,0 1 1 0 0,0 2 0 0 0,1-1-1 0 0,0 2 1 0 0,2 0 0 0 0,-1 1 0 0 0,2 0-1 0 0,0 1 1 0 0,-3 5 8 0 0,12-15 3 0 0,1 0 0 0 0,-1 0 1 0 0,1 1-1 0 0,1 0 0 0 0,-1-1 0 0 0,1 1 0 0 0,0 0 0 0 0,1 0 1 0 0,-1 1-1 0 0,1-1 0 0 0,1 0 0 0 0,-1 0 0 0 0,1 0 1 0 0,1 1-1 0 0,-1-1 0 0 0,1 0 0 0 0,0 0 0 0 0,1 0 0 0 0,0 0 1 0 0,0 0-1 0 0,0 0 0 0 0,1-1 0 0 0,0 1 0 0 0,1-1 0 0 0,-1 1 1 0 0,1-1-1 0 0,0 0 0 0 0,1-1 0 0 0,-1 1 0 0 0,1-1 0 0 0,0 0 1 0 0,0 0-1 0 0,1 0 0 0 0,0-1 0 0 0,0 1 0 0 0,0-2 0 0 0,2 2-3 0 0,25 13 75 0 0,1-2-1 0 0,0-1 0 0 0,1-2 0 0 0,0-1 0 0 0,1-2 0 0 0,0-1 0 0 0,0-2 0 0 0,1-1 0 0 0,0-3 0 0 0,0 0 0 0 0,29-3-74 0 0,38-14-1226 0 0,-61 2-6387 0 0,-28 8-5180 0 0</inkml:trace>
</inkml:ink>
</file>

<file path=ppt/ink/ink10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7:53.9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183 1256 912 0 0,'0'0'3434'0'0,"0"0"-1536"0"0,0 0-648 0 0,0 0-39 0 0,0 0 207 0 0,0 0 139 0 0,0 0-84 0 0,0 0-344 0 0,0 0-401 0 0,0 0-261 0 0,0 0-131 0 0,1 29 3521 0 0,-39 82-369 0 0,27-30-2660 0 0,12-79-837 0 0,-1-1 0 0 0,1 1 0 0 0,0 0-1 0 0,0-1 1 0 0,0 1 0 0 0,0 0 0 0 0,0-1-1 0 0,0 1 1 0 0,1-1 0 0 0,-1 0 0 0 0,0 1-1 0 0,1-1 1 0 0,-1 0 0 0 0,1 0 0 0 0,-1 0-1 0 0,1 0 1 0 0,0 0 0 0 0,-1 0-1 0 0,1 0 1 0 0,0-1 0 0 0,0 1 0 0 0,0-1-1 0 0,-1 1 1 0 0,1-1 0 0 0,0 0 0 0 0,0 0-1 0 0,0 1 1 0 0,0-1 0 0 0,0 0 0 0 0,0-1-1 0 0,-1 1 1 0 0,1 0 0 0 0,0-1 0 0 0,0 1-1 0 0,0-1 1 0 0,0 1 0 0 0,-1-1 0 0 0,1 0-1 0 0,0 0 1 0 0,-1 1 0 0 0,1-1-1 0 0,0-1 1 0 0,-1 1 0 0 0,1 0 0 0 0,-1 0-1 0 0,0-1 1 0 0,1 1 0 0 0,-1 0 0 0 0,0-1-1 0 0,0 1 1 0 0,0-1 0 0 0,0 0 0 0 0,0 1-1 0 0,0-2 10 0 0,3-6-1270 0 0,1-6-1398 0 0,-3 3-4133 0 0,-2 4-4034 0 0</inkml:trace>
  <inkml:trace contextRef="#ctx0" brushRef="#br0" timeOffset="82757.969">451 192 0 0 0,'0'0'452'0'0,"0"0"539"0"0,0 0 352 0 0,0 0 312 0 0,0 0 215 0 0,0 0-5 0 0,0 0-188 0 0,0 0-289 0 0,0 0-236 0 0,0 0-126 0 0,0 0-89 0 0,0 0-46 0 0,0 0-31 0 0,0 0-42 0 0,0 0-43 0 0,6 4 6057 0 0,0-1-4533 0 0,104-14-1613 0 0,-87 11-613 0 0,-12-1-34 0 0,1 1 0 0 0,0 0 0 0 0,-1 0 0 0 0,1 1 0 0 0,-1 1 1 0 0,1 0-1 0 0,-1 1 0 0 0,0 0 0 0 0,6 3-39 0 0,-46 5 1414 0 0,-189 59-1444 0 0,-173 102 5 0 0,318-132 52 0 0,74-38-25 0 0,-1 0 0 0 0,1 0 1 0 0,-1 0-1 0 0,1 0 0 0 0,0 0 0 0 0,0 0 1 0 0,0 0-1 0 0,0-1 0 0 0,0 1 1 0 0,0 0-1 0 0,0-1 0 0 0,0 1 1 0 0,1-1-1 0 0,-1 1 0 0 0,1-1 1 0 0,-1 1-1 0 0,1-1 0 0 0,0 0 0 0 0,-1 0 1 0 0,1 0-1 0 0,0 0 0 0 0,0 0 1 0 0,0 0-1 0 0,0-1 0 0 0,0 1 1 0 0,0-1-3 0 0,22 7 72 0 0,-1-1 0 0 0,1-1 0 0 0,0-2 1 0 0,0 0-1 0 0,0-2 0 0 0,1 0 0 0 0,23-3-72 0 0,56 2 91 0 0,50 8 97 0 0,-89 10-146 0 0,-63-17-24 0 0,-28 17 174 0 0,-188 99-148 0 0,159-91-31 0 0,0 2-1 0 0,2 3 1 0 0,1 3 0 0 0,0 3-13 0 0,-22 39 50 0 0,112-57 36 0 0,6-12 28 0 0,0-2 0 0 0,0-2 0 0 0,0-2 0 0 0,0-2 0 0 0,29-5-114 0 0,-12 2 74 0 0,185-18 242 0 0,-227 21 37 0 0,-19 1-340 0 0,0 0-2 0 0,0 0-3 0 0,0 0-22 0 0,0 0 1 0 0,0 0 0 0 0,0 0 4 0 0,0 0 5 0 0,0 0 14 0 0,0 0 1 0 0,0 0 2 0 0,0 0-3 0 0,-1-1-252 0 0,1 1 1 0 0,0-1-1 0 0,-1 1 1 0 0,1-1 0 0 0,-1 0-1 0 0,1 1 1 0 0,-1-1-1 0 0,1 1 1 0 0,-1-1-1 0 0,1 1 1 0 0,-1 0-1 0 0,1-1 1 0 0,-1 1-1 0 0,0 0 1 0 0,1-1 0 0 0,-1 1-1 0 0,0 0 1 0 0,1-1-1 0 0,-1 1 1 0 0,0 0-1 0 0,1 0 1 0 0,-1 0-1 0 0,0 0 1 0 0,0 0-1 0 0,1 0 1 0 0,-1 0-1 0 0,0 0 1 0 0,1 0 0 0 0,-1 0-1 0 0,0 0 1 0 0,1 0-1 0 0,-1 1 1 0 0,0-1-1 0 0,1 0 1 0 0,-1 0-1 0 0,0 1 1 0 0,1-1-1 0 0,-1 0 1 0 0,1 1 0 0 0,-1-1-1 0 0,0 1 1 0 0,1-1-1 0 0,-1 1 1 0 0,1-1 241 0 0,-12 8-10518 0 0,8-5-331 0 0</inkml:trace>
  <inkml:trace contextRef="#ctx0" brushRef="#br0" timeOffset="931.681">280 1057 0 0 0,'0'0'1079'0'0,"0"0"396"0"0,0 0 167 0 0,0 0 11 0 0,0 0-91 0 0,0 0-171 0 0,2 2-1501 0 0,9 12 14226 0 0,-9-12-12966 0 0,7 21-644 0 0,-9-22-487 0 0,0-1 1 0 0,1 1-1 0 0,-1-1 0 0 0,0 1 1 0 0,1-1-1 0 0,-1 1 0 0 0,0-1 1 0 0,1 0-1 0 0,-1 1 0 0 0,0-1 1 0 0,1 0-1 0 0,-1 1 0 0 0,0-1 1 0 0,1 0-1 0 0,-1 1 1 0 0,1-1-1 0 0,-1 0 0 0 0,1 0 1 0 0,-1 1-1 0 0,1-1 0 0 0,-1 0 1 0 0,1 0-1 0 0,-1 0 0 0 0,1 0 1 0 0,-1 0-1 0 0,1 0 0 0 0,-1 0 1 0 0,1 0-1 0 0,0 0 0 0 0,-1 0 1 0 0,1 0-1 0 0,-1 0 1 0 0,1 0-1 0 0,-1 0 0 0 0,1 0 1 0 0,-1 0-1 0 0,1-1 0 0 0,-1 1 1 0 0,1 0-1 0 0,-1 0 0 0 0,1-1 1 0 0,-1 1-1 0 0,0 0 0 0 0,1-1 1 0 0,-1 1-1 0 0,1 0 0 0 0,-1-1 1 0 0,0 1-1 0 0,1-1 1 0 0,-1 1-1 0 0,0 0 0 0 0,0-1 1 0 0,1 1-1 0 0,-1-1 0 0 0,0 1 1 0 0,0-1-1 0 0,0 1 0 0 0,1-1 1 0 0,-1 1-1 0 0,0-1 0 0 0,0 0 1 0 0,0 1-1 0 0,0-1 0 0 0,0 1 1 0 0,0-1-1 0 0,0 0-19 0 0,12-9 185 0 0,-42 51 651 0 0,30-41-806 0 0,0 0-20 0 0,0 0-24 0 0,0 0-7 0 0,0 0 2 0 0,0 0-11 0 0,0 0-29 0 0,15-1 821 0 0,-7-1-2997 0 0,0 2-9392 0 0,-8 0-708 0 0</inkml:trace>
  <inkml:trace contextRef="#ctx0" brushRef="#br0" timeOffset="3300.774">1077 472 632 0 0,'0'0'1426'0'0,"0"0"-45"0"0,0 0 112 0 0,0 0 315 0 0,0 0 190 0 0,0 0-80 0 0,0 0-283 0 0,0 0-368 0 0,0 0-349 0 0,0 0-236 0 0,0 0-154 0 0,7 1 598 0 0,-2 17-605 0 0,-1 0 1 0 0,-1 0 0 0 0,-1 1 0 0 0,-1-1-1 0 0,0 0 1 0 0,-1 1 0 0 0,-2 6-522 0 0,2 16 376 0 0,-2-16-267 0 0,-1 0-1 0 0,-1-1 1 0 0,-1 1 0 0 0,-1-1-1 0 0,-1 0 1 0 0,-7 16-109 0 0,-15 53 142 0 0,18-68 195 0 0,11-25-155 0 0,0 0 39 0 0,0 0 51 0 0,0 0 48 0 0,0 0 20 0 0,0-22 563 0 0,0-1-777 0 0,2-1 0 0 0,0 1 0 0 0,2-1 0 0 0,0 1 0 0 0,2 0 0 0 0,0 0 0 0 0,2 1 0 0 0,8-17-126 0 0,81-156 386 0 0,-80 165-277 0 0,1 0-1 0 0,1 2 1 0 0,2 0 0 0 0,1 1 0 0 0,23-21-109 0 0,-44 48 2 0 0,0 0 1 0 0,-1 0-1 0 0,1 0 0 0 0,0 0 0 0 0,0 0 1 0 0,0 0-1 0 0,0 0 0 0 0,0 0 1 0 0,0 1-1 0 0,0-1 0 0 0,-1 0 1 0 0,1 1-1 0 0,0-1 0 0 0,0 0 1 0 0,0 1-1 0 0,-1-1 0 0 0,1 1 1 0 0,0 0-1 0 0,-1-1 0 0 0,1 1 0 0 0,0 0 1 0 0,-1-1-1 0 0,1 1 0 0 0,-1 0 1 0 0,1-1-1 0 0,-1 1 0 0 0,1 0 1 0 0,-1 0-1 0 0,0 0 0 0 0,1-1 1 0 0,-1 1-1 0 0,0 0 0 0 0,1 0 1 0 0,-1 0-1 0 0,0 0 0 0 0,0 0 0 0 0,0 0 1 0 0,0 0-1 0 0,0 0 0 0 0,0-1 1 0 0,0 1-1 0 0,0 0 0 0 0,-1 0 1 0 0,1 0-1 0 0,0 0 0 0 0,0 0 1 0 0,-1 0-1 0 0,1-1 0 0 0,0 1 1 0 0,-1 0-1 0 0,1 0 0 0 0,-1 0 0 0 0,1-1 1 0 0,-1 1-1 0 0,0 0 0 0 0,0 0-2 0 0,1 3 16 0 0,-10 150 240 0 0,9-91-801 0 0,9-50-1897 0 0,0-6-5739 0 0,-7-6 5614 0 0,4 0-9566 0 0</inkml:trace>
  <inkml:trace contextRef="#ctx0" brushRef="#br0" timeOffset="3705.227">1436 1031 3465 0 0,'0'0'2522'0'0,"0"0"-635"0"0,0 0-114 0 0,0 0 202 0 0,0 0 87 0 0,0 0-217 0 0,0 0-454 0 0,0 0-467 0 0,0 0-291 0 0,0 0-107 0 0,0 0-2 0 0,0 0 75 0 0,1 6 19 0 0,-16 77 2423 0 0,-4-25-2217 0 0,12-29-536 0 0,7-28-261 0 0,0-1-24 0 0,0 0-25 0 0,0 0 9 0 0,0 0-6 0 0,0 0-22 0 0,0 0-31 0 0,0 0-44 0 0,0-19-4314 0 0,0 12-2889 0 0,0 4-3079 0 0</inkml:trace>
  <inkml:trace contextRef="#ctx0" brushRef="#br0" timeOffset="4115.336">1563 685 0 0 0,'0'0'3142'0'0,"0"0"-1170"0"0,0 0-270 0 0,0 0 200 0 0,0 0 110 0 0,0 0-97 0 0,0 0-290 0 0,0 0-354 0 0,0 0-308 0 0,0 0-182 0 0,0 0-97 0 0,0 0-68 0 0,0 0-64 0 0,-6 3-77 0 0,-17 10-120 0 0,17-10-95 0 0,6-3-91 0 0,0 0-50 0 0,0 0-22 0 0,0 0-33 0 0,0 0-9 0 0,0 0-4 0 0,0 0 10 0 0,0 0 31 0 0,0 0 20 0 0,0 0 20 0 0,18-14 1259 0 0,-12 4-942 0 0,-5 8 848 0 0,-17 17-688 0 0,7-11-705 0 0,9-5-205 0 0,0 1-278 0 0,0 0-473 0 0,0 0-993 0 0,0 0-2612 0 0,0 0-4488 0 0</inkml:trace>
  <inkml:trace contextRef="#ctx0" brushRef="#br0" timeOffset="5414.782">1061 122 0 0 0,'0'0'679'0'0,"0"0"90"0"0,0 0 35 0 0,0 0 78 0 0,-14-4 130 0 0,-70-18 2218 0 0,41 13 3021 0 0,12 7 968 0 0,39 13-5964 0 0,7-6-921 0 0,0 0-1 0 0,-1-1 1 0 0,1-1 0 0 0,1 0 0 0 0,-1-1 0 0 0,0-1 0 0 0,0-1-1 0 0,1 0-333 0 0,19 2 296 0 0,144 0 454 0 0,-95-3-571 0 0,-32 19-95 0 0,-61-43 1959 0 0,-105-68-1928 0 0,93 71-1446 0 0,34 22-2426 0 0,-8 0 2529 0 0,10 1-8018 0 0,-5 2-2718 0 0</inkml:trace>
  <inkml:trace contextRef="#ctx0" brushRef="#br0" timeOffset="6122.217">1793 129 0 0 0,'0'0'1132'0'0,"0"0"287"0"0,0 0 162 0 0,0 0 174 0 0,0 0 105 0 0,0 0-73 0 0,0 0-211 0 0,0 0-279 0 0,0 0-226 0 0,0 0-169 0 0,0 0-92 0 0,0 0-38 0 0,0 0-13 0 0,-5-8 1361 0 0,-60 80 2216 0 0,-1 0-3338 0 0,82-100 95 0 0,72-56-1037 0 0,-155 152 450 0 0,61-50-9374 0 0,6-17 1693 0 0,0-1-2612 0 0</inkml:trace>
  <inkml:trace contextRef="#ctx0" brushRef="#br0" timeOffset="6712.21">2349 464 5777 0 0,'0'0'5353'0'0,"0"0"-2995"0"0,0 0-1060 0 0,0 0-47 0 0,0 0 192 0 0,0 0 130 0 0,0 0-126 0 0,0 0-340 0 0,0 0-355 0 0,0 0-266 0 0,0 0-151 0 0,0 0-58 0 0,0 0 6 0 0,-2 6 2 0 0,-11 27 49 0 0,-2 0-1 0 0,-1-2 0 0 0,-1 0 1 0 0,-2 0-1 0 0,-2-1-333 0 0,-56 59 287 0 0,-55 46-763 0 0,129-132-193 0 0,-20 11-1313 0 0,15-13-3288 0 0,1-4-5279 0 0,1-4 3516 0 0</inkml:trace>
  <inkml:trace contextRef="#ctx0" brushRef="#br0" timeOffset="7062.468">1990 420 9578 0 0,'0'0'2052'0'0,"0"0"-422"0"0,0 0-170 0 0,0 0 71 0 0,0 0 19 0 0,0 0-199 0 0,0 0-377 0 0,0 0-369 0 0,0 0-127 0 0,0 0 50 0 0,0 0 116 0 0,0 0 105 0 0,0 0-30 0 0,8 15-72 0 0,62 99 973 0 0,-33-62-746 0 0,-6-11-564 0 0,-2 0 0 0 0,-2 2 0 0 0,-1 2 0 0 0,-3 0-1 0 0,3 12-309 0 0,7 32-144 0 0,-20-75-1809 0 0,-1-18-8079 0 0,-10 1-1961 0 0</inkml:trace>
</inkml:ink>
</file>

<file path=ppt/ink/ink10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8:07.9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0 706 2849 0 0,'0'0'1933'0'0,"0"0"-98"0"0,0 0 137 0 0,0 0 60 0 0,0 0-129 0 0,0 0-313 0 0,0 0-393 0 0,0 0-271 0 0,0 0-146 0 0,0 0-65 0 0,0 0-11 0 0,0 0 0 0 0,6 8 3838 0 0,207-19 74 0 0,-130 7-5867 0 0,-125-5-8257 0 0,34 6 4005 0 0,3 0-5693 0 0</inkml:trace>
  <inkml:trace contextRef="#ctx0" brushRef="#br0" timeOffset="261.964">90 485 10026 0 0,'0'0'2290'0'0,"0"0"-1036"0"0,0 0-389 0 0,0 0 235 0 0,0 0 345 0 0,0 0 244 0 0,0 0-39 0 0,0 0-303 0 0,0 0-295 0 0,0 0-188 0 0,0 0-103 0 0,0 0-85 0 0,-4 32-70 0 0,-13 100-65 0 0,8 17 1126 0 0,4-28-3505 0 0,5-120 5 0 0,1-1-4038 0 0,1 0-353 0 0,3 0-5843 0 0</inkml:trace>
  <inkml:trace contextRef="#ctx0" brushRef="#br0" timeOffset="1143.036">816 692 0 0 0,'0'0'368'0'0,"0"0"866"0"0,0 0 486 0 0,0 0 174 0 0,0 0 25 0 0,0 0-124 0 0,0 0-145 0 0,0 0-139 0 0,0 0-135 0 0,0 0-96 0 0,0 0-58 0 0,10-13-58 0 0,32-36-49 0 0,-41 48-1050 0 0,-1 1 1 0 0,1 0 0 0 0,-1 0-1 0 0,1 0 1 0 0,0-1-1 0 0,-1 1 1 0 0,1 0-1 0 0,-1-1 1 0 0,1 1 0 0 0,-1 0-1 0 0,1-1 1 0 0,-1 1-1 0 0,1-1 1 0 0,-1 1-1 0 0,0-1 1 0 0,1 1-1 0 0,-1-1 1 0 0,1 1 0 0 0,-1-1-1 0 0,0 1 1 0 0,0-1-1 0 0,1 0 1 0 0,-1 1-1 0 0,0-1 1 0 0,0 1-1 0 0,0-1 1 0 0,1 0 0 0 0,-1 1-1 0 0,0-1 1 0 0,0 1-1 0 0,0-1 1 0 0,0 0-1 0 0,0 1 1 0 0,0-1 0 0 0,-1 0-1 0 0,1 1 1 0 0,0-1-1 0 0,0 0 1 0 0,0 1-1 0 0,-1-1 1 0 0,1 1-1 0 0,0-1 1 0 0,0 1 0 0 0,-1-1-1 0 0,1 1 1 0 0,-1-1-1 0 0,1 1 1 0 0,0-1-1 0 0,-1 1 1 0 0,1-1-1 0 0,-1 1 1 0 0,1-1 0 0 0,-1 1-1 0 0,1 0 1 0 0,-1-1-1 0 0,1 1 1 0 0,-1 0-1 0 0,0 0 1 0 0,1-1 0 0 0,-1 1-1 0 0,1 0 1 0 0,-1 0-1 0 0,0 0 1 0 0,1 0-1 0 0,-1 0 1 0 0,0 0-1 0 0,1 0 1 0 0,-1 0-66 0 0,-4-2 343 0 0,-6 0-194 0 0,-1 1-1 0 0,0 0 1 0 0,0 0 0 0 0,0 1-1 0 0,0 1 1 0 0,0 0 0 0 0,0 0-1 0 0,1 1 1 0 0,-1 1 0 0 0,0 0-1 0 0,1 1 1 0 0,0 0 0 0 0,0 0-1 0 0,0 1 1 0 0,0 1 0 0 0,1 0-1 0 0,0 0 1 0 0,0 1 0 0 0,1 0-1 0 0,-1 1 1 0 0,2 0 0 0 0,-1 0-1 0 0,0 2-148 0 0,-1-1 15 0 0,1 0-1 0 0,0 1 0 0 0,0 0 1 0 0,1 0-1 0 0,0 1 0 0 0,1 0 1 0 0,0 0-1 0 0,1 1 1 0 0,0 0-1 0 0,1 0 0 0 0,0 0 1 0 0,1 1-1 0 0,1-1 0 0 0,0 1 1 0 0,0 0-1 0 0,1 0 0 0 0,1 4-14 0 0,1-14 8 0 0,0 0 0 0 0,0 1 0 0 0,0-1 0 0 0,1 0 0 0 0,-1 1 0 0 0,1-1 0 0 0,0 0 0 0 0,0 0 0 0 0,0 1 0 0 0,1-1 0 0 0,-1 0 0 0 0,1 0 0 0 0,-1 0 0 0 0,1-1 0 0 0,0 1 0 0 0,0 0 0 0 0,1-1-1 0 0,-1 1 1 0 0,0-1 0 0 0,1 0 0 0 0,-1 0 0 0 0,1 0 0 0 0,0 0 0 0 0,0 0 0 0 0,0 0 0 0 0,0-1 0 0 0,0 0 0 0 0,0 1 0 0 0,0-1 0 0 0,0 0 0 0 0,1 0 0 0 0,-1-1 0 0 0,0 1 0 0 0,1-1 0 0 0,-1 0 0 0 0,2 0-8 0 0,7 1 75 0 0,-1-1 1 0 0,1 0 0 0 0,-1-1 0 0 0,0-1 0 0 0,0 0-1 0 0,1 0 1 0 0,-1-1 0 0 0,0 0 0 0 0,-1-1 0 0 0,6-3-76 0 0,6-6 102 0 0,0-1 0 0 0,-1-1 1 0 0,0-1-1 0 0,-2 0 1 0 0,1-2-1 0 0,-2 0 0 0 0,-1-2 1 0 0,10-13-103 0 0,2-1 94 0 0,7-13 145 0 0,-29 76-143 0 0,-1 52-30 0 0,-5-56-31 0 0,0 0 0 0 0,2 1 0 0 0,1-1 0 0 0,1 0 0 0 0,1-1 0 0 0,7 20-35 0 0,35 63-56 0 0,-32-89-131 0 0,-14-20-3510 0 0,-4-3-3820 0 0,1-1 226 0 0,-1 1-3242 0 0</inkml:trace>
  <inkml:trace contextRef="#ctx0" brushRef="#br0" timeOffset="1804.178">558 364 5881 0 0,'0'0'1939'0'0,"0"0"-132"0"0,0 0-73 0 0,0 0 45 0 0,0 0-2 0 0,0 0-114 0 0,0 0-158 0 0,0 0-222 0 0,0 0-251 0 0,0 0-219 0 0,0 0-189 0 0,0 0-136 0 0,-7-3-60 0 0,-20-6-31 0 0,21 6-35 0 0,6 3-34 0 0,20 1 1508 0 0,117 20 1203 0 0,7-7-2254 0 0,103 5-328 0 0,-173-11-357 0 0,-102-12 1032 0 0,-21-30-1092 0 0,-80-61-1321 0 0,123 89 333 0 0,-1-1-1224 0 0,3 5-5449 0 0,2 2-4705 0 0</inkml:trace>
  <inkml:trace contextRef="#ctx0" brushRef="#br0" timeOffset="2177.202">645 7 6457 0 0,'0'0'1787'0'0,"0"0"-294"0"0,0 0 26 0 0,0 0 208 0 0,0 0 93 0 0,0 0-17 0 0,0 0-172 0 0,0 0-282 0 0,0 0-239 0 0,0 0-243 0 0,0 0-197 0 0,0 0-118 0 0,0 0-39 0 0,-5-2-15 0 0,-12-3 288 0 0,28 12 1352 0 0,16 1-1763 0 0,1 0-1 0 0,1-2 1 0 0,-1-2-1 0 0,1 0 0 0 0,0-2 1 0 0,0-1-1 0 0,11-1-374 0 0,52 3 51 0 0,42 15-1448 0 0,-78-2-7187 0 0,-47-13-3569 0 0</inkml:trace>
  <inkml:trace contextRef="#ctx0" brushRef="#br0" timeOffset="2861.307">1473 220 0 0 0,'0'0'831'0'0,"0"0"633"0"0,0 0 443 0 0,0 0 275 0 0,0 0 91 0 0,0 0-98 0 0,0 0-235 0 0,0 0-269 0 0,0 0-231 0 0,0 0-163 0 0,0 0-148 0 0,0 0-77 0 0,-1-11-53 0 0,-3-36-85 0 0,3 35-97 0 0,1 12-112 0 0,0 0-96 0 0,0 0-101 0 0,0 0-65 0 0,3 21 995 0 0,129 220 1526 0 0,-119-210-2903 0 0,-1 1-1 0 0,-1 0 1 0 0,-1 1-1 0 0,-3-1 1 0 0,0 2-1 0 0,-2-1 1 0 0,-2 1-1 0 0,-1 0 1 0 0,-1-1-1 0 0,-2 1 1 0 0,-1 0-1 0 0,-2 0 1 0 0,-1-1-1 0 0,-2 0 1 0 0,-1 0-1 0 0,-2-1 1 0 0,-1 0 0 0 0,-1 0-1 0 0,-2-1 1 0 0,-1-1-1 0 0,-3 2-60 0 0,1-8-66 0 0,0 0-1 0 0,-2-1 1 0 0,-1 0-1 0 0,-1-2 1 0 0,-1 0-1 0 0,0-2 1 0 0,-2 0-1 0 0,0-2 1 0 0,-1 0-1 0 0,-1-2 1 0 0,0-1 0 0 0,-23 9 66 0 0,-11-18-2997 0 0,49-9-1482 0 0,5-3-3526 0 0,6 3-4518 0 0</inkml:trace>
</inkml:ink>
</file>

<file path=ppt/ink/ink10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8:05.4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307 195 0 0 0,'0'0'1388'0'0,"0"0"527"0"0,0 0 106 0 0,0 0-114 0 0,0 0-144 0 0,0 0-107 0 0,0 0-98 0 0,0 0-114 0 0,0 0-139 0 0,5-3-196 0 0,0 1-1232 0 0,7-6 1866 0 0,-36 6 1453 0 0,-22 24-653 0 0,7 8-1373 0 0,17-7-910 0 0,2 0 1 0 0,0 1-1 0 0,1 1 0 0 0,2 1 1 0 0,1 0-1 0 0,1 2 1 0 0,1-1-1 0 0,1 2 1 0 0,2 0-1 0 0,-4 16-260 0 0,6-20 124 0 0,2 1 0 0 0,0 0 0 0 0,2 0 0 0 0,1 0 0 0 0,1 1 0 0 0,1 0 0 0 0,1 0 0 0 0,2-1 0 0 0,1 1 0 0 0,0 0 0 0 0,2-1 0 0 0,2 1 0 0 0,7 24-124 0 0,54 63 805 0 0,-25-74-35 0 0,-32-31-447 0 0,40 15 163 0 0,-28-16-504 0 0,-26-8-2580 0 0,-10 0-7212 0 0,5 0 3892 0 0,6 0-6669 0 0</inkml:trace>
  <inkml:trace contextRef="#ctx0" brushRef="#br0" timeOffset="694.497">944 618 8930 0 0,'0'0'1619'0'0,"0"0"-304"0"0,0 0 6 0 0,0 0 293 0 0,0 0 204 0 0,0 0-31 0 0,0 0-287 0 0,0 0-337 0 0,0 0-252 0 0,0 0-167 0 0,0 0-114 0 0,0 0-81 0 0,0 0-55 0 0,-4-15-58 0 0,-14-47-44 0 0,17 61-368 0 0,1-1 0 0 0,-1 1 0 0 0,1 0 0 0 0,-1-1 0 0 0,0 1 0 0 0,1 0 0 0 0,-1 0 0 0 0,0 0 0 0 0,0 0 0 0 0,0-1 0 0 0,0 1 0 0 0,0 0 0 0 0,0 1 1 0 0,0-1-1 0 0,0 0 0 0 0,0 0 0 0 0,-1 0 0 0 0,1 1 0 0 0,0-1 0 0 0,0 1 0 0 0,-1-1 0 0 0,1 1 0 0 0,0-1 0 0 0,-1 1 0 0 0,1 0 0 0 0,0-1 0 0 0,-1 1 0 0 0,1 0 0 0 0,-1 0 0 0 0,1 0 0 0 0,-1 0 1 0 0,1 0-1 0 0,0 1 0 0 0,-1-1 0 0 0,1 0-24 0 0,-6 1 119 0 0,-8-1 86 0 0,3-1-82 0 0,0 1-1 0 0,1 0 1 0 0,-1 1 0 0 0,0 0 0 0 0,1 1 0 0 0,0 0 0 0 0,-1 0 0 0 0,1 2 0 0 0,0-1 0 0 0,-8 5-123 0 0,-113 73 524 0 0,122-75-515 0 0,1 1 0 0 0,-1 1 0 0 0,2-1 0 0 0,-1 1 0 0 0,1 1 0 0 0,0 0 0 0 0,1 0 0 0 0,0 0 0 0 0,0 1 0 0 0,1 0 0 0 0,1 0 0 0 0,-1 1 0 0 0,2-1 0 0 0,-1 1 1 0 0,2 0-1 0 0,-1 1 0 0 0,2-1 0 0 0,-1 1 0 0 0,1-1 0 0 0,1 1 0 0 0,0-1 0 0 0,1 4-9 0 0,1-12 4 0 0,-1 0 1 0 0,1 0-1 0 0,0-1 1 0 0,0 1-1 0 0,0 0 1 0 0,0 0-1 0 0,1-1 1 0 0,-1 1-1 0 0,1 0 1 0 0,-1-1-1 0 0,1 0 1 0 0,0 1-1 0 0,0-1 1 0 0,0 0-1 0 0,0 0 1 0 0,1 0-1 0 0,-1 0 1 0 0,1 0-1 0 0,-1-1 1 0 0,1 1-1 0 0,-1-1 1 0 0,1 0-1 0 0,0 1 1 0 0,0-1-1 0 0,-1 0 1 0 0,1-1-1 0 0,0 1 1 0 0,0 0 0 0 0,0-1-1 0 0,2 0-4 0 0,92-4 282 0 0,-72-6-216 0 0,0-1-1 0 0,-1-1 1 0 0,0-1 0 0 0,-1-1-1 0 0,0-1 1 0 0,-2-1-1 0 0,0-1 1 0 0,0-1-1 0 0,-2-1 1 0 0,0 0 0 0 0,13-19-66 0 0,-18 22 54 0 0,-2-1 1 0 0,0 0 0 0 0,0 0-1 0 0,-2-1 1 0 0,0-1 0 0 0,-1 1-1 0 0,5-17-54 0 0,-14 34 26 0 0,0 1 3 0 0,0 0-6 0 0,0 0-17 0 0,0 0-20 0 0,-14 38-54 0 0,6-20 72 0 0,1 0 0 0 0,1 1 1 0 0,1 0-1 0 0,0 0 0 0 0,2 0 1 0 0,0 1-1 0 0,1-1 0 0 0,1 1 1 0 0,0-1-1 0 0,2 1 0 0 0,0 0 1 0 0,2-1-1 0 0,0 1 0 0 0,1-1 1 0 0,1 0-1 0 0,6 15-4 0 0,-9-27-40 0 0,2 0-1 0 0,-1-1 1 0 0,1 1-1 0 0,0-1 1 0 0,0 1-1 0 0,1-1 1 0 0,-1-1 0 0 0,1 1-1 0 0,1-1 1 0 0,-1 1-1 0 0,1-1 1 0 0,0-1-1 0 0,0 1 1 0 0,0-1 0 0 0,1 0-1 0 0,0-1 1 0 0,-1 0-1 0 0,1 0 1 0 0,2 0 40 0 0,19-4-2949 0 0,-20-3-887 0 0,0-1-3748 0 0,-2 1-4715 0 0</inkml:trace>
  <inkml:trace contextRef="#ctx0" brushRef="#br0" timeOffset="939.645">1317 997 16035 0 0,'0'0'1489'0'0,"0"0"-702"0"0,0 0-235 0 0,0 0 216 0 0,0 0 244 0 0,0 0 118 0 0,0 0-90 0 0,0 0-236 0 0,0 0-180 0 0,0 0-129 0 0,0 0-111 0 0,0 0-53 0 0,0 14-59 0 0,-7 61 119 0 0,-4-46-314 0 0,11-29-169 0 0,0 0-92 0 0,-5-6-14221 0 0,5 5 2895 0 0</inkml:trace>
  <inkml:trace contextRef="#ctx0" brushRef="#br0" timeOffset="1323.072">1422 592 10666 0 0,'0'0'4157'0'0,"0"0"-2560"0"0,0 0-915 0 0,0 0 62 0 0,0 0 202 0 0,0 0 185 0 0,0 0 9 0 0,0 0-246 0 0,0 0-249 0 0,0 0-198 0 0,0 0-132 0 0,0 0-101 0 0,0 0-70 0 0,-6 11-56 0 0,-20 31-25 0 0,20-29-28 0 0,6-12-37 0 0,20-3 356 0 0,-2-17-59 0 0,-45 32 725 0 0,23-16-3572 0 0,2 0-83 0 0,1 2-3427 0 0,0 1-5463 0 0</inkml:trace>
  <inkml:trace contextRef="#ctx0" brushRef="#br0" timeOffset="1922.081">776 206 2673 0 0,'0'0'1900'0'0,"0"0"-226"0"0,0 0 15 0 0,0 0 128 0 0,0 0 116 0 0,0 0 4 0 0,0 0-185 0 0,0 0-253 0 0,0 0-246 0 0,0 0-216 0 0,0 0-143 0 0,0 0-73 0 0,0 0-41 0 0,-10-4-50 0 0,-32-14-62 0 0,32 14-103 0 0,10 4-90 0 0,0 0-72 0 0,25-4 1861 0 0,98 1-556 0 0,142 9-783 0 0,-227 2-904 0 0,-39-7 1 0 0,1-1-1 0 0,-1 1 1 0 0,0 0 0 0 0,1-1-1 0 0,-1 1 1 0 0,0 0-1 0 0,0-1 1 0 0,0 1-1 0 0,1-1 1 0 0,-1 1-1 0 0,0-1 1 0 0,0 1 0 0 0,0-1-1 0 0,0 0 1 0 0,0 1-1 0 0,0-1 1 0 0,0 0-1 0 0,0 0 1 0 0,0 0-1 0 0,1 0 1 0 0,-1 0 0 0 0,0 0-1 0 0,0 0 1 0 0,0 0-1 0 0,0 0 1 0 0,0 0-1 0 0,0 0 1 0 0,0-1 0 0 0,0 1-1 0 0,0 0 1 0 0,0-1-1 0 0,0 1 1 0 0,0-1-1 0 0,1 1 1 0 0,-1-1-1 0 0,0 1 1 0 0,0-1 0 0 0,1 0-1 0 0,-1 1 1 0 0,0-1-1 0 0,1 0 1 0 0,-1 0-22 0 0,-17-7 16 0 0,1-1 0 0 0,1 0-1 0 0,0-1 1 0 0,0-2 0 0 0,1 1 0 0 0,0-2 0 0 0,1 0 0 0 0,1 0 0 0 0,0-1 0 0 0,0-1 0 0 0,-1-4-16 0 0,-15-14-134 0 0,24 27 513 0 0,13 4-9348 0 0,-2 5 1813 0 0,1 1-5183 0 0</inkml:trace>
</inkml:ink>
</file>

<file path=ppt/ink/ink10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49:56.7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20 218 0 0 0,'0'0'906'0'0,"0"0"639"0"0,0 0 289 0 0,0 0 120 0 0,0 0-97 0 0,0 0-264 0 0,0 0-306 0 0,0 0-319 0 0,0 0-175 0 0,0 0 82 0 0,0 0 163 0 0,5 1 202 0 0,99 0 3681 0 0,51-59-2080 0 0,-145 52-2683 0 0,0 1 1 0 0,0-2 0 0 0,-1 1 0 0 0,0-1-1 0 0,0-1 1 0 0,0 0 0 0 0,-1 0-1 0 0,0-1 1 0 0,6-8-159 0 0,-13 15 28 0 0,0 1 0 0 0,1-1 0 0 0,-1 0 0 0 0,0 0 0 0 0,0 0 0 0 0,0 1 0 0 0,0-1 0 0 0,-1 0 0 0 0,1 0 0 0 0,0 0 0 0 0,-1 0 0 0 0,0-1 0 0 0,1 1 0 0 0,-1 0 0 0 0,0 0 0 0 0,0 0 0 0 0,0 0 0 0 0,0 0 0 0 0,0 0 0 0 0,-1 0 0 0 0,1 0 0 0 0,-1 0 0 0 0,1 0-1 0 0,-1 0 1 0 0,0 0 0 0 0,0 0 0 0 0,1 0 0 0 0,-2 0 0 0 0,1 0 0 0 0,0 0 0 0 0,0 1 0 0 0,0-1 0 0 0,-1 1 0 0 0,1-1 0 0 0,-1 1 0 0 0,1-1 0 0 0,-1 1 0 0 0,0 0 0 0 0,0 0 0 0 0,1-1 0 0 0,-1 1 0 0 0,0 1 0 0 0,0-1 0 0 0,0 0 0 0 0,0 0 0 0 0,0 1 0 0 0,-1-1-28 0 0,0 1-3 0 0,0 0 0 0 0,0 0 0 0 0,0 0 0 0 0,0 0 0 0 0,0 1 0 0 0,0-1 0 0 0,0 1 0 0 0,0 0 0 0 0,1-1 0 0 0,-1 2 0 0 0,0-1 0 0 0,0 0 0 0 0,1 0 0 0 0,-1 1 0 0 0,1-1 0 0 0,-1 1 0 0 0,1 0 0 0 0,0 0 0 0 0,-1 0 0 0 0,1 0 0 0 0,0 0 0 0 0,0 1 0 0 0,1-1 0 0 0,-1 1 0 0 0,0-1 0 0 0,1 1 0 0 0,0-1 0 0 0,-1 1 0 0 0,1 0 0 0 0,0 0 0 0 0,0-1 0 0 0,1 1 0 0 0,-1 0 0 0 0,0 0 3 0 0,-12 105-102 0 0,17-32 134 0 0,3 0 0 0 0,3-1 0 0 0,4 0-32 0 0,12 83 49 0 0,-17-88-31 0 0,-3 0-1 0 0,-3 0 1 0 0,-2 0 0 0 0,-4 1-1 0 0,-7 30-17 0 0,6-73 3 0 0,-1-1-1 0 0,-1 0 1 0 0,-2 0-1 0 0,0-1 1 0 0,-2 0-1 0 0,-1-1 1 0 0,-1 0-1 0 0,-1 0 1 0 0,-1-1-1 0 0,-1-1 1 0 0,-1-1-1 0 0,-2 0 1 0 0,0-1-1 0 0,-14 13-2 0 0,26-29 5 0 0,1 0 1 0 0,-1-1-1 0 0,-1 0 1 0 0,1 0-1 0 0,0 0 1 0 0,-1-1-1 0 0,0 0 0 0 0,0 0 1 0 0,0-1-1 0 0,0 0 1 0 0,0 0-1 0 0,0 0 0 0 0,-1-1 1 0 0,1 0-1 0 0,-7-1-5 0 0,11-2-2 0 0,1 0 0 0 0,-1 0 0 0 0,1 0-1 0 0,0-1 1 0 0,0 1 0 0 0,0-1 0 0 0,1 0-1 0 0,-1 1 1 0 0,1-1 0 0 0,-1 0 0 0 0,1 0-1 0 0,0 0 1 0 0,0 0 0 0 0,0 0 0 0 0,1 0-1 0 0,-1 0 1 0 0,1-1 0 0 0,-1 1 0 0 0,1 0-1 0 0,0 0 1 0 0,0 0 0 0 0,1-1 0 0 0,-1 1-1 0 0,1 0 1 0 0,-1 0 0 0 0,1-1 2 0 0,-1-3-8 0 0,3-22 6 0 0,2 1 1 0 0,0 0 0 0 0,2 0 0 0 0,1 0-1 0 0,1 1 1 0 0,1 0 0 0 0,2 0 0 0 0,5-6 1 0 0,-2-2 6 0 0,200-384 36 0 0,-188 360-130 0 0,-27 58-25 0 0,0 1-95 0 0,0 0-155 0 0,52 9-8205 0 0,-22-3-1161 0 0,-19-2 2286 0 0</inkml:trace>
  <inkml:trace contextRef="#ctx0" brushRef="#br0" timeOffset="397.495">710 777 0 0 0,'0'0'884'0'0,"0"0"214"0"0,0 0 370 0 0,0 0 326 0 0,0 0 158 0 0,0 0-31 0 0,0 0-193 0 0,0 0-214 0 0,0 0-173 0 0,0 0-139 0 0,0 0-133 0 0,0 0-127 0 0,-7 25-82 0 0,-20 77-81 0 0,13-49 2760 0 0,14-52-3076 0 0,0-1 79 0 0,0 0 70 0 0,8-20 1886 0 0,38-167-755 0 0,-31 136-1546 0 0,-11 31-180 0 0,1 1 0 0 0,0 0 0 0 0,2 0 0 0 0,0 1 0 0 0,2 0 0 0 0,0 0 0 0 0,0 1 0 0 0,7-7-17 0 0,-13 22-120 0 0,1 1-1 0 0,-1 0 1 0 0,0 0 0 0 0,1 1-1 0 0,-1-1 1 0 0,1 1 0 0 0,-1-1 0 0 0,1 1-1 0 0,-1 0 1 0 0,1 1 0 0 0,-1-1-1 0 0,1 1 1 0 0,-1-1 0 0 0,0 1-1 0 0,1 0 1 0 0,-1 0 0 0 0,0 0-1 0 0,1 1 1 0 0,-1-1 0 0 0,0 1-1 0 0,0 0 1 0 0,0 0 0 0 0,0 0 0 0 0,2 2 120 0 0,8 3-1127 0 0,70 19-9793 0 0,-52-19 2709 0 0,-20-3 3074 0 0</inkml:trace>
  <inkml:trace contextRef="#ctx0" brushRef="#br0" timeOffset="815.739">1338 542 304 0 0,'0'0'1760'0'0,"0"0"26"0"0,0 0 267 0 0,0 0 250 0 0,0 0 88 0 0,0 0-55 0 0,0 0-248 0 0,0 0-352 0 0,0 0-316 0 0,0 0-218 0 0,0 0-158 0 0,0 0-120 0 0,0 0-85 0 0,1-3-136 0 0,-1 2-664 0 0,-1 0-1 0 0,1 1 1 0 0,0-1 0 0 0,-1 0-1 0 0,1 0 1 0 0,0 0 0 0 0,-1 1-1 0 0,1-1 1 0 0,-1 0 0 0 0,1 0-1 0 0,-1 1 1 0 0,1-1 0 0 0,-1 0 0 0 0,0 1-1 0 0,1-1 1 0 0,-1 1 0 0 0,0-1-1 0 0,0 1 1 0 0,1-1 0 0 0,-1 1-1 0 0,0 0 1 0 0,0-1 0 0 0,0 1-1 0 0,1 0 1 0 0,-1-1 0 0 0,0 1-1 0 0,0 0 1 0 0,0 0 0 0 0,0 0-1 0 0,0 0 1 0 0,0 0 0 0 0,0 0 0 0 0,1 0-1 0 0,-1 0 1 0 0,0 0 0 0 0,0 0-1 0 0,0 1 1 0 0,0-1 0 0 0,0 0-1 0 0,1 1 1 0 0,-1-1 0 0 0,0 0-1 0 0,0 1 1 0 0,0-1 0 0 0,1 1-1 0 0,-1 0-38 0 0,-55 13 868 0 0,44-9-826 0 0,1 1 1 0 0,1 0-1 0 0,-1 1 0 0 0,1 0 0 0 0,1 0 1 0 0,-1 1-1 0 0,1 1 0 0 0,1 0 0 0 0,-1 0 1 0 0,1 0-1 0 0,1 1 0 0 0,0 0 0 0 0,0 1 1 0 0,1-1-1 0 0,1 1 0 0 0,-1 1 0 0 0,2-1 1 0 0,0 1-1 0 0,0-1 0 0 0,1 1 0 0 0,0 0 1 0 0,1 1-1 0 0,1-1 0 0 0,0 0 0 0 0,0 1 1 0 0,1-1-1 0 0,1 0 0 0 0,0 1-42 0 0,1-9 18 0 0,-1-1 0 0 0,1 0 0 0 0,0 1-1 0 0,0-1 1 0 0,1 0 0 0 0,-1 0 0 0 0,0 0 0 0 0,1 0 0 0 0,0-1-1 0 0,0 1 1 0 0,0-1 0 0 0,0 1 0 0 0,0-1 0 0 0,0 0 0 0 0,0 0 0 0 0,1-1-1 0 0,-1 1 1 0 0,1-1 0 0 0,0 1 0 0 0,-1-1 0 0 0,1 0 0 0 0,0-1-1 0 0,0 1 1 0 0,-1-1 0 0 0,1 1 0 0 0,0-1 0 0 0,0 0 0 0 0,0 0-1 0 0,-1-1 1 0 0,1 1 0 0 0,0-1 0 0 0,0 0 0 0 0,-1 0 0 0 0,1 0-1 0 0,0-1 1 0 0,-1 1 0 0 0,1-1 0 0 0,-1 0 0 0 0,0 0 0 0 0,0 0 0 0 0,1 0-1 0 0,-1 0 1 0 0,-1-1 0 0 0,1 1 0 0 0,2-3-18 0 0,42-33 131 0 0,-1-1 1 0 0,-2-3-1 0 0,-2-1 0 0 0,-2-3 1 0 0,2-5-132 0 0,-1 2 75 0 0,-7 22-206 0 0,-34 46-18 0 0,2 20 58 0 0,-2-28-131 0 0,0-1 0 0 0,0 0 1 0 0,1 0-1 0 0,0 0 0 0 0,1 0 0 0 0,0 0 1 0 0,1 0-1 0 0,0 0 0 0 0,0 0 0 0 0,1-1 1 0 0,0 1-1 0 0,1-1 0 0 0,2 4 222 0 0,22 18-4166 0 0,-7-11-7139 0 0,-12-13 1776 0 0</inkml:trace>
  <inkml:trace contextRef="#ctx0" brushRef="#br0" timeOffset="1338.543">1771 936 5129 0 0,'0'0'3135'0'0,"0"0"-522"0"0,0 0-305 0 0,0 0-244 0 0,0 0-401 0 0,0 0-395 0 0,0 0-281 0 0,0 0-154 0 0,0 0-103 0 0,0 0-42 0 0,0 0-61 0 0,0 0-77 0 0,0 0-35 0 0,14-26-63 0 0,69-122 367 0 0,3 31 690 0 0,-31 80-1447 0 0,-41 78-71 0 0,-14 94 193 0 0,0-134-180 0 0,-1 0 0 0 0,1 1 0 0 0,0-1 0 0 0,0 0 0 0 0,0 0 0 0 0,0 0 0 0 0,0 0 0 0 0,1 0 0 0 0,-1 1 0 0 0,0-1 0 0 0,1 0 1 0 0,-1 0-1 0 0,0 0 0 0 0,1 0 0 0 0,-1 0 0 0 0,1 0 0 0 0,0 0 0 0 0,-1 0 0 0 0,1 0 0 0 0,0 0 0 0 0,-1 0 0 0 0,1 0 0 0 0,0-1 0 0 0,0 1 0 0 0,0 0 0 0 0,0 0 0 0 0,0-1 0 0 0,0 1 0 0 0,0-1 0 0 0,0 1 1 0 0,0-1-1 0 0,0 1 0 0 0,0-1 0 0 0,0 0 0 0 0,1 1 0 0 0,-1-1 0 0 0,0 0 0 0 0,0 0 0 0 0,0 0 0 0 0,0 0 0 0 0,1 0 0 0 0,-1 0 0 0 0,0 0 0 0 0,0 0 0 0 0,0 0 0 0 0,0-1 0 0 0,0 1 0 0 0,1-1-4 0 0,53-25 355 0 0,2-19-228 0 0,-41 30-80 0 0,1 1-1 0 0,1 1 1 0 0,0 0-1 0 0,0 2 0 0 0,1 0 1 0 0,1 1-1 0 0,3-1-46 0 0,-21 13 6 0 0,-1 1-1 0 0,1-1 0 0 0,-1 0 0 0 0,0 0 1 0 0,0 1-1 0 0,0-1 0 0 0,0 1 0 0 0,-1-1 0 0 0,1 1 1 0 0,0-1-1 0 0,-1 1 0 0 0,0-1 0 0 0,0 1 1 0 0,0-1-1 0 0,0 1 0 0 0,0 0 0 0 0,0-1 0 0 0,-1 1 1 0 0,1-1-1 0 0,-1 1 0 0 0,1-1 0 0 0,-1 1 0 0 0,0-1-5 0 0,-3 13-20 0 0,2-9-9 0 0,0 1 0 0 0,0 0-1 0 0,1 0 1 0 0,0 0 0 0 0,0 1 0 0 0,0-1 0 0 0,1 0-1 0 0,0 0 1 0 0,1 0 0 0 0,0 1 0 0 0,0-1 0 0 0,0 0-1 0 0,2 3 30 0 0,-2-9-111 0 0,-1 0-1 0 0,1 0 0 0 0,0 0 1 0 0,1-1-1 0 0,-1 1 0 0 0,0 0 1 0 0,0 0-1 0 0,0-1 0 0 0,0 1 1 0 0,1-1-1 0 0,-1 1 0 0 0,0-1 1 0 0,0 1-1 0 0,1-1 0 0 0,-1 0 1 0 0,0 0-1 0 0,1 0 0 0 0,-1 1 1 0 0,0-1-1 0 0,1-1 0 0 0,-1 1 1 0 0,0 0-1 0 0,1 0 0 0 0,-1 0 1 0 0,0-1-1 0 0,1 1 0 0 0,-1 0 1 0 0,0-1-1 0 0,0 0 0 0 0,0 1 1 0 0,1-1 111 0 0,25-11-5230 0 0,-26 12 4674 0 0,6-3-1783 0 0,4-2-5443 0 0,-4 1 302 0 0</inkml:trace>
  <inkml:trace contextRef="#ctx0" brushRef="#br0" timeOffset="1687.869">2540 777 5401 0 0,'0'0'1166'0'0,"0"0"-243"0"0,0 0 192 0 0,0 0 235 0 0,0 0 80 0 0,0 0-7 0 0,0 0-52 0 0,0 0-41 0 0,0 0-7 0 0,0 0-22 0 0,0 0-42 0 0,0 0-75 0 0,0 0-109 0 0,32 6-104 0 0,98 15-95 0 0,-62-26 300 0 0,-60 0-950 0 0,111-65 1715 0 0,-115 67-1903 0 0,0 0 0 0 0,0-1 0 0 0,0 1 0 0 0,0-1 0 0 0,-1 0 0 0 0,0 0 0 0 0,1 0 0 0 0,-1 0 0 0 0,-1 0 0 0 0,1-1 0 0 0,-1 0 1 0 0,0 1-1 0 0,0-1 0 0 0,0 0 0 0 0,0 0 0 0 0,-1 0 0 0 0,0 0 0 0 0,0 0 0 0 0,0 0 0 0 0,-1 0 0 0 0,0 0 0 0 0,0-1 0 0 0,0 1 1 0 0,0 0-1 0 0,-2-3-38 0 0,0 4 0 0 0,-2 1 0 0 0,1-1 0 0 0,0 1 0 0 0,-1-1 1 0 0,0 1-1 0 0,0 0 0 0 0,0 0 0 0 0,0 1 0 0 0,0-1 1 0 0,0 1-1 0 0,-1 0 0 0 0,1 0 0 0 0,-1 0 0 0 0,0 1 0 0 0,1 0 1 0 0,-1 0-1 0 0,0 0 0 0 0,0 0 0 0 0,0 1 0 0 0,1-1 1 0 0,-1 1-1 0 0,0 1 0 0 0,0-1 0 0 0,0 1 0 0 0,0 0 1 0 0,0 0-1 0 0,1 0 0 0 0,-3 1 0 0 0,-2 1-23 0 0,0 1 0 0 0,0 0 0 0 0,0 1 1 0 0,1 0-1 0 0,-1 0 0 0 0,1 1 0 0 0,0 0 0 0 0,1 0 0 0 0,0 1 1 0 0,0 0-1 0 0,0 0 0 0 0,1 1 0 0 0,0 0 0 0 0,0 0 0 0 0,1 0 1 0 0,0 1-1 0 0,0 0 0 0 0,1 0 0 0 0,0 0 0 0 0,1 0 0 0 0,0 1 0 0 0,1-1 1 0 0,0 1-1 0 0,-1 9 23 0 0,2-13-3 0 0,0 1 0 0 0,1-1 1 0 0,0 1-1 0 0,0-1 0 0 0,0 1 1 0 0,1-1-1 0 0,0 1 0 0 0,1-1 1 0 0,-1 0-1 0 0,1 1 0 0 0,0-1 1 0 0,1 0-1 0 0,0 0 0 0 0,0 0 1 0 0,0-1-1 0 0,0 1 0 0 0,1-1 1 0 0,0 1-1 0 0,0-1 0 0 0,0-1 1 0 0,1 1-1 0 0,0 0 0 0 0,0-1 1 0 0,0 0-1 0 0,0 0 0 0 0,1-1 1 0 0,-1 1-1 0 0,1-1 0 0 0,0-1 1 0 0,0 1-1 0 0,2 0 3 0 0,9 2 4 0 0,1 0 1 0 0,0-1-1 0 0,0 0 1 0 0,0-2-1 0 0,0 0 0 0 0,0-1 1 0 0,0-1-1 0 0,7-1-4 0 0,-11 1 4 0 0,83-22-1682 0 0,-60 3-9154 0 0,-27 12-1856 0 0</inkml:trace>
</inkml:ink>
</file>

<file path=ppt/ink/ink10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0:04.9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469 30 168 0 0,'0'0'1530'0'0,"0"0"-57"0"0,0 0 158 0 0,0 0 223 0 0,0 0 121 0 0,0 0-70 0 0,0 0-253 0 0,0 0-252 0 0,0 0-240 0 0,0 0-119 0 0,0 0-94 0 0,-4-4-103 0 0,-14-14-71 0 0,-51 11 2472 0 0,60 8-3057 0 0,0 1 0 0 0,0 0 0 0 0,0 0 0 0 0,0 1-1 0 0,1 0 1 0 0,-1 0 0 0 0,1 1 0 0 0,0 0 0 0 0,0 1 0 0 0,-3 2-188 0 0,-24 12 591 0 0,18-10-441 0 0,1 0 0 0 0,0 1 0 0 0,1 1 0 0 0,0 0 1 0 0,0 2-1 0 0,1-1 0 0 0,1 1 0 0 0,0 1 0 0 0,1 1 0 0 0,1 0 1 0 0,0 0-1 0 0,1 1 0 0 0,0 0 0 0 0,2 1 0 0 0,0 0 0 0 0,0 0 1 0 0,2 1-1 0 0,0 0 0 0 0,1 0 0 0 0,1 4-150 0 0,0-6 62 0 0,1-1 0 0 0,0 1 1 0 0,2 0-1 0 0,0 0 0 0 0,0 0 0 0 0,2 0 0 0 0,0-1 1 0 0,1 1-1 0 0,0 0 0 0 0,1 0 0 0 0,1-1 0 0 0,0 0 0 0 0,2 0 1 0 0,-1 0-1 0 0,2 0 0 0 0,7 12-62 0 0,-7-16 46 0 0,1 0 0 0 0,0-1 0 0 0,0 0 0 0 0,1 0 0 0 0,0-1 0 0 0,1 0 0 0 0,0-1 0 0 0,0 0 0 0 0,1 0 0 0 0,0-1 0 0 0,0-1 0 0 0,1 0 0 0 0,-1 0 0 0 0,1-1 0 0 0,1-1 0 0 0,-1 0 0 0 0,1-1 0 0 0,-1 0 0 0 0,1-1 0 0 0,0 0 0 0 0,10-1-46 0 0,-9 1 51 0 0,0-1 1 0 0,1 0-1 0 0,-1-1 1 0 0,0-1-1 0 0,0 0 1 0 0,0-1 0 0 0,0 0-1 0 0,0-1 1 0 0,0-1-1 0 0,0 0 1 0 0,-1-1 0 0 0,0-1-1 0 0,0 0 1 0 0,0-1-1 0 0,-1 0 1 0 0,0 0 0 0 0,0-2-1 0 0,-1 1 1 0 0,3-4-52 0 0,-10 8 18 0 0,0-1 0 0 0,-1 1 0 0 0,1-1 0 0 0,-1 0-1 0 0,0 0 1 0 0,0 0 0 0 0,-1-1 0 0 0,0 1 0 0 0,1-1 0 0 0,-2 1 0 0 0,1-1 0 0 0,-1 0 0 0 0,0 1 0 0 0,0-1 0 0 0,0 0 0 0 0,-1 0 0 0 0,0 0 0 0 0,0 0 0 0 0,0 0 0 0 0,-1 1 0 0 0,0-1-1 0 0,0-1-17 0 0,-3 3 0 0 0,1-1 0 0 0,-1 1 0 0 0,0 0 0 0 0,0 0 0 0 0,0 0-1 0 0,-1 0 1 0 0,1 1 0 0 0,-1 0 0 0 0,0 0 0 0 0,0 0 0 0 0,0 1-1 0 0,0-1 1 0 0,-1 1 0 0 0,1 0 0 0 0,0 1 0 0 0,-119-43-80 0 0,47 44 114 0 0,77 0-38 0 0,0 0 11 0 0,0 0-12 0 0,0 0 15 0 0,0 0 10 0 0,0 0 13 0 0,0 0-11 0 0,0 0-7 0 0,0 0-43 0 0,0 0 36 0 0,0 0 4 0 0,0 0 1 0 0,0 0 5 0 0,0 0 23 0 0,0 0-16 0 0,0 0 3 0 0,0 0-1 0 0,0 0 1 0 0,0 0-9 0 0,0 0-11 0 0,0 0-22 0 0,0 0 26 0 0,0 0-21 0 0,0 0 22 0 0,0 0 35 0 0,0 0-42 0 0,14 0-32 0 0,46-1 186 0 0,1-1 0 0 0,-1-4 0 0 0,51-11-160 0 0,35-2 82 0 0,-139 13-993 0 0,-11 5-8867 0 0,3 1-2730 0 0</inkml:trace>
</inkml:ink>
</file>

<file path=ppt/ink/ink10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0:08.8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291 22 7954 0 0,'0'0'2039'0'0,"0"0"-232"0"0,0 0-43 0 0,0 0 102 0 0,0 0-7 0 0,0 0-231 0 0,0 0-339 0 0,0 0-293 0 0,0 0-237 0 0,0 0-131 0 0,0 0-61 0 0,0 0-42 0 0,2 12 1131 0 0,-2 25-638 0 0,1 74 85 0 0,-5 1 1 0 0,-4-1-1 0 0,-10 29-1103 0 0,-19 92 151 0 0,36-210-660 0 0,2-30-2310 0 0,9-39-2264 0 0,-4 26-2111 0 0,-2 13-4128 0 0</inkml:trace>
  <inkml:trace contextRef="#ctx0" brushRef="#br0" timeOffset="271.719">0 413 13083 0 0,'0'0'1501'0'0,"0"0"-542"0"0,0 0-185 0 0,0 0 105 0 0,0 0 146 0 0,0 0 127 0 0,0 0 17 0 0,0 0-88 0 0,0 0-165 0 0,0 0-181 0 0,0 0-131 0 0,33 0-113 0 0,104 1-49 0 0,-115-1-249 0 0,0-1 0 0 0,0-2 0 0 0,-1 0 0 0 0,1-1 0 0 0,-1-1 0 0 0,18-7-193 0 0,19-5 239 0 0,112-31-335 0 0,-99 5-1638 0 0,-53 23-2459 0 0,-3-1-5098 0 0,-10 13-1603 0 0</inkml:trace>
  <inkml:trace contextRef="#ctx0" brushRef="#br0" timeOffset="760.495">742 0 5473 0 0,'0'0'2618'0'0,"0"0"-580"0"0,0 0-302 0 0,0 0-61 0 0,0 0-114 0 0,0 0-278 0 0,0 0-259 0 0,0 0-152 0 0,0 0 4 0 0,0 0 68 0 0,0 0 3 0 0,0 0-76 0 0,1 17-113 0 0,2 53-73 0 0,-20 64 1429 0 0,-1-17-1033 0 0,6 0 1 0 0,4 54-1082 0 0,7-157 33 0 0,0-13-25 0 0,1 0-1 0 0,-1 1 0 0 0,1-1 1 0 0,-1 1-1 0 0,1-1 1 0 0,0 1-1 0 0,0-1 0 0 0,0 1 1 0 0,0-1-1 0 0,0 1 0 0 0,0-1 1 0 0,0 0-1 0 0,0 1 0 0 0,0-1 1 0 0,1 1-1 0 0,-1-1 1 0 0,0 1-1 0 0,1-1 0 0 0,-1 1 1 0 0,1-1-1 0 0,0 0 0 0 0,0 1 1 0 0,-1-1-1 0 0,1 0 0 0 0,0 0 1 0 0,0 0-1 0 0,0 0 1 0 0,0 1-1 0 0,0-1 0 0 0,0 0 1 0 0,1-1-1 0 0,-1 1 0 0 0,0 0 1 0 0,0 0-1 0 0,1-1 0 0 0,-1 1 1 0 0,1 0-1 0 0,-1-1 1 0 0,0 1-1 0 0,1-1 0 0 0,-1 0 1 0 0,2 1-8 0 0,4-3 48 0 0,-1 0 1 0 0,0-1-1 0 0,0 0 0 0 0,1 0 1 0 0,-2 0-1 0 0,1-1 1 0 0,0 0-1 0 0,-1 0 1 0 0,0 0-1 0 0,0-1 0 0 0,0 1 1 0 0,0-1-1 0 0,2-4-48 0 0,5-3 43 0 0,0 1-40 0 0,0 1 0 0 0,0 0 0 0 0,1 0 0 0 0,0 2 1 0 0,0-1-1 0 0,1 2 0 0 0,0 0 0 0 0,0 0 0 0 0,1 2 0 0 0,0-1 0 0 0,2 1-3 0 0,-15 5 0 0 0,-1 1-1 0 0,1-1 0 0 0,-1 0 0 0 0,1 0 0 0 0,-1 0 0 0 0,0 1 1 0 0,1-1-1 0 0,-1 1 0 0 0,1-1 0 0 0,-1 1 0 0 0,0 0 0 0 0,0 0 1 0 0,1-1-1 0 0,-1 1 0 0 0,0 0 0 0 0,0 0 0 0 0,0 0 0 0 0,0 0 0 0 0,0 0 1 0 0,0 0-1 0 0,0 1 0 0 0,0-1 0 0 0,0 0 0 0 0,-1 0 0 0 0,1 1 1 0 0,0-1-1 0 0,-1 0 0 0 0,1 1 0 0 0,-1-1 0 0 0,0 1 0 0 0,1-1 1 0 0,-1 0-1 0 0,0 1 0 0 0,0-1 0 0 0,0 1 1 0 0,8 60 79 0 0,-7-59-81 0 0,8 96 94 0 0,5-88-3433 0 0,3-39-13326 0 0,-17 24 7848 0 0</inkml:trace>
  <inkml:trace contextRef="#ctx0" brushRef="#br0" timeOffset="1088.089">1165 641 136 0 0,'0'0'1998'0'0,"0"0"328"0"0,0 0 436 0 0,0 0 210 0 0,0 0-215 0 0,0 0-383 0 0,0 0-367 0 0,0 0-292 0 0,0 0-227 0 0,0 0-182 0 0,0 0-167 0 0,0 0-145 0 0,34 3-101 0 0,104 9-107 0 0,-57-17 604 0 0,-66-1-1082 0 0,-8 4-239 0 0,0 0 0 0 0,0 0 0 0 0,0 0 0 0 0,-1-1 0 0 0,1 0 0 0 0,-1 0 0 0 0,0-1 0 0 0,0 0 1 0 0,0 0-1 0 0,0 0 0 0 0,0-1 0 0 0,-1 0 0 0 0,0 0 0 0 0,0 0 0 0 0,-1-1 0 0 0,1 1 0 0 0,-1-1 0 0 0,0 0 0 0 0,-1 0 0 0 0,1-1 0 0 0,-1 1 0 0 0,0-1 0 0 0,-1 0 0 0 0,0 1 0 0 0,0-1 0 0 0,0 0 0 0 0,-1 0 0 0 0,0-1 0 0 0,0 1 0 0 0,-1-1-69 0 0,-3 5-9 0 0,0 0 0 0 0,0 0-1 0 0,0 0 1 0 0,0 0 0 0 0,-1 1 0 0 0,1-1-1 0 0,-1 1 1 0 0,0 0 0 0 0,1 0-1 0 0,-1 0 1 0 0,0 0 0 0 0,0 1 0 0 0,0-1-1 0 0,0 1 1 0 0,-1 0 0 0 0,1 1-1 0 0,0-1 1 0 0,0 1 0 0 0,-1 0 0 0 0,1 0-1 0 0,0 0 1 0 0,-1 0 0 0 0,1 1-1 0 0,0-1 1 0 0,0 1 0 0 0,0 1-1 0 0,0-1 1 0 0,0 0 0 0 0,-1 1 9 0 0,-7 3-13 0 0,-1 0-1 0 0,1 1 1 0 0,0 1 0 0 0,1 0-1 0 0,-1 0 1 0 0,1 1 0 0 0,1 0-1 0 0,-1 1 1 0 0,2 0 0 0 0,-1 1-1 0 0,1 0 1 0 0,1 1 0 0 0,0 0-1 0 0,0 0 1 0 0,-1 4 13 0 0,5-10-2 0 0,0 0 1 0 0,1 0-1 0 0,0 0 0 0 0,0 1 1 0 0,1-1-1 0 0,-1 1 1 0 0,1 0-1 0 0,0-1 0 0 0,1 1 1 0 0,-1 0-1 0 0,1 0 1 0 0,1 0-1 0 0,-1 0 0 0 0,1 0 1 0 0,0 0-1 0 0,0 0 1 0 0,0 0-1 0 0,1 0 0 0 0,0 0 1 0 0,0 0-1 0 0,1 0 1 0 0,0 0-1 0 0,0 0 0 0 0,0-1 1 0 0,2 3 1 0 0,8 0 6 0 0,0 0 1 0 0,1 0-1 0 0,0-1 1 0 0,0-1-1 0 0,1 0 1 0 0,0-1-1 0 0,0-1 0 0 0,0 0 1 0 0,0-1-1 0 0,1 0 1 0 0,-1-1-1 0 0,1-1 1 0 0,0 0-1 0 0,0-1 0 0 0,-1 0 1 0 0,1-2-1 0 0,0 0-6 0 0,9 2-37 0 0,59-5-738 0 0,-56 1-2027 0 0,-1-1-3725 0 0,-15 1-6177 0 0</inkml:trace>
</inkml:ink>
</file>

<file path=ppt/ink/ink10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0:07.7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297 48 0 0 0,'0'0'1503'0'0,"0"0"509"0"0,0 0 110 0 0,0 0-143 0 0,0 0-201 0 0,0 0-219 0 0,0 0-173 0 0,0 0-169 0 0,3-7 2680 0 0,-22 5-741 0 0,-37 12-1380 0 0,35 2-1499 0 0,1 1 1 0 0,1 0 0 0 0,-1 2-1 0 0,2 1 1 0 0,0 0-1 0 0,-13 16-277 0 0,23-22 62 0 0,0 0 0 0 0,0 1 0 0 0,1-1 0 0 0,0 1 0 0 0,1 1 0 0 0,0-1 0 0 0,1 1 0 0 0,1 0 0 0 0,-1 0-1 0 0,2 1 1 0 0,0-1 0 0 0,0 1 0 0 0,1 0 0 0 0,1-1 0 0 0,0 1 0 0 0,1 0 0 0 0,0 4-62 0 0,2-11 51 0 0,-1-1 1 0 0,1 0 0 0 0,0 1-1 0 0,1-1 1 0 0,-1 0 0 0 0,1 0-1 0 0,0 0 1 0 0,0-1 0 0 0,1 1-1 0 0,-1-1 1 0 0,1 1 0 0 0,0-1-1 0 0,0-1 1 0 0,0 1 0 0 0,1 0-1 0 0,-1-1 1 0 0,1 0 0 0 0,0 0-1 0 0,0 0 1 0 0,0-1 0 0 0,0 0-1 0 0,1 0 1 0 0,-1 0 0 0 0,1 0-1 0 0,-1-1 1 0 0,1 0 0 0 0,-1 0-1 0 0,1 0 1 0 0,0-1 0 0 0,-1 0-1 0 0,1 0 1 0 0,0-1 0 0 0,-1 1-1 0 0,1-1 1 0 0,-1 0 0 0 0,1-1-1 0 0,-1 1 1 0 0,1-1 0 0 0,-1 0-1 0 0,0-1 1 0 0,0 1 0 0 0,4-4-53 0 0,16-11 116 0 0,-1-2-1 0 0,-1-1 0 0 0,-1-1 0 0 0,-1-1 0 0 0,0-1 0 0 0,-2-1 0 0 0,-1 0 0 0 0,-1-1 0 0 0,-1-1 0 0 0,13-28-114 0 0,-25 47 14 0 0,33-74 89 0 0,-26 85-278 0 0,63 130 303 0 0,-9-26-52 0 0,-27-62-733 0 0,-22-39-4345 0 0,5-5-6744 0 0,-18-2 592 0 0</inkml:trace>
  <inkml:trace contextRef="#ctx0" brushRef="#br0" timeOffset="441.35">1140 0 7690 0 0,'0'0'2480'0'0,"0"0"-645"0"0,0 0-152 0 0,0 0 102 0 0,0 0-45 0 0,0 0-194 0 0,0 0-326 0 0,0 0-293 0 0,0 0-210 0 0,0 0-133 0 0,0 0-91 0 0,0 0-85 0 0,0 0-38 0 0,-25 11-66 0 0,-79 35-48 0 0,63-19 139 0 0,37-18-268 0 0,2-7-102 0 0,1 1-1 0 0,-1 0 1 0 0,1-1 0 0 0,0 1-1 0 0,0 0 1 0 0,0 0 0 0 0,0 0 0 0 0,0 0-1 0 0,1 0 1 0 0,0 0 0 0 0,-1 0-1 0 0,1 0 1 0 0,0 0 0 0 0,0 0 0 0 0,1 0-1 0 0,-1 0 1 0 0,1 0 0 0 0,-1 0-1 0 0,1 0 1 0 0,0 0 0 0 0,0-1 0 0 0,0 1-1 0 0,0 0 1 0 0,1 0 0 0 0,-1-1-1 0 0,1 1 1 0 0,0-1 0 0 0,0 1 0 0 0,0-1-1 0 0,0 0 1 0 0,0 0 0 0 0,0 0-1 0 0,0 0 1 0 0,2 1-25 0 0,180 93 862 0 0,-181-94-806 0 0,0 0 0 0 0,0 0 1 0 0,0 1-1 0 0,-1-1 0 0 0,1 1 1 0 0,-1-1-1 0 0,1 1 0 0 0,-1 0 1 0 0,0 0-1 0 0,0 0 0 0 0,0 0 1 0 0,0 0-1 0 0,-1 0 0 0 0,0 1 1 0 0,1-1-1 0 0,-1 1 0 0 0,0-1 1 0 0,0 1-1 0 0,-1-1 0 0 0,1 1 1 0 0,-1-1-1 0 0,0 1 0 0 0,0-1 1 0 0,0 1-1 0 0,0 0 0 0 0,0-1 1 0 0,-1 1-1 0 0,0-1 0 0 0,0 1 1 0 0,0-1-1 0 0,0 1 0 0 0,0-1 1 0 0,-1 0-1 0 0,1 1 0 0 0,-1-1 1 0 0,0 0-1 0 0,0 0 0 0 0,0 0 0 0 0,-1 0 1 0 0,1-1-1 0 0,-1 1 0 0 0,-1 1-56 0 0,-7 4 23 0 0,-1-1-1 0 0,1-1 1 0 0,-1 1-1 0 0,0-2 1 0 0,0 0-1 0 0,-1 0 0 0 0,1-1 1 0 0,-1-1-1 0 0,0 0 1 0 0,0-1-1 0 0,0 0 1 0 0,0-1-1 0 0,-1-1 0 0 0,1 0 1 0 0,0 0-1 0 0,-8-3-22 0 0,-6-11-1143 0 0,23 4-3226 0 0,6-1-5631 0 0,1 10-2210 0 0</inkml:trace>
</inkml:ink>
</file>

<file path=ppt/ink/ink10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49:52.5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230 535 1976 0 0,'0'0'2072'0'0,"0"0"-851"0"0,0 0-342 0 0,0 0 149 0 0,0 0 286 0 0,0 0 174 0 0,0 0-41 0 0,0 0-231 0 0,0 0-314 0 0,0 0-257 0 0,0 0-143 0 0,-2 9-63 0 0,-3 97 1550 0 0,16-56-1077 0 0,23 157 1318 0 0,-30-194 1968 0 0,-3-38-2348 0 0,-6-3-1811 0 0,1-1 0 0 0,1 0 0 0 0,2 1-1 0 0,1-1 1 0 0,1 0 0 0 0,1 0 0 0 0,2 1-1 0 0,0 0 1 0 0,3-1 0 0 0,0 2-1 0 0,1-1 1 0 0,2 1 0 0 0,1 0 0 0 0,1 1-1 0 0,1 0 1 0 0,1 1 0 0 0,2 1 0 0 0,0 0-1 0 0,11-10-38 0 0,55-21 220 0 0,-81 55-219 0 0,1 0 0 0 0,-1 1-1 0 0,0 0 1 0 0,0-1-1 0 0,1 1 1 0 0,-1 0-1 0 0,0-1 1 0 0,0 1-1 0 0,0 0 1 0 0,0 0-1 0 0,0 0 1 0 0,0 0-1 0 0,0 0 1 0 0,0 0-1 0 0,0 0 1 0 0,0 0-1 0 0,0 0 1 0 0,-1 1-1 0 0,1-1 1 0 0,-1 0-1 0 0,1 1 1 0 0,-1-1-1 0 0,1 0 1 0 0,-1 1-1 0 0,0-1 1 0 0,1 0-1 0 0,-1 1 1 0 0,0-1-1 0 0,0 1 1 0 0,0-1-1 0 0,0 0 1 0 0,0 1-1 0 0,1 3 13 0 0,8 160-259 0 0,2-155-3315 0 0,-6-9-1310 0 0,0-1-3753 0 0,-5 0 8614 0 0,3 0-9972 0 0</inkml:trace>
  <inkml:trace contextRef="#ctx0" brushRef="#br0" timeOffset="901.324">736 675 0 0 0,'0'0'1500'0'0,"0"0"363"0"0,0 0 228 0 0,0 0 199 0 0,0 0 102 0 0,0 0-123 0 0,0 0-234 0 0,0 0-328 0 0,0 0-322 0 0,0 0-252 0 0,0 0-202 0 0,0 0-156 0 0,31 5-138 0 0,96 14-86 0 0,-70-27 182 0 0,-52 3-586 0 0,1 1-56 0 0,0-1 0 0 0,0 0 0 0 0,-1 0 0 0 0,0 0 0 0 0,0-1 0 0 0,0 0 0 0 0,-1 0 0 0 0,0 0 0 0 0,0-1 0 0 0,0 1 0 0 0,-1-1 0 0 0,0 0 0 0 0,0 0-1 0 0,-1 0 1 0 0,0 0 0 0 0,0 0 0 0 0,-1-1 0 0 0,0 1 0 0 0,0 0 0 0 0,0-1 0 0 0,-1 1 0 0 0,-1-7-91 0 0,0 12 10 0 0,1 0 0 0 0,-1-1 0 0 0,0 1 0 0 0,0 0 0 0 0,0 0 0 0 0,0-1 0 0 0,-1 1 0 0 0,1 0 0 0 0,-1 0 0 0 0,1 0 0 0 0,-1 1 0 0 0,0-1 0 0 0,0 0 0 0 0,1 1 0 0 0,-1-1 0 0 0,0 1 0 0 0,0-1 0 0 0,-1 1 0 0 0,1 0 0 0 0,0 0 0 0 0,0 0 0 0 0,-1 0 0 0 0,1 0 0 0 0,0 1 0 0 0,-1-1 0 0 0,1 1 0 0 0,-1 0 0 0 0,1-1 0 0 0,-1 1 0 0 0,1 0 0 0 0,0 0 0 0 0,-1 0 0 0 0,-1 1-10 0 0,-82 20-123 0 0,77-16 113 0 0,0 1 1 0 0,0 0 0 0 0,0 1-1 0 0,1 0 1 0 0,-1 0 0 0 0,2 1-1 0 0,-1 0 1 0 0,1 0 0 0 0,0 1-1 0 0,1 0 1 0 0,0 0 0 0 0,1 1-1 0 0,0-1 1 0 0,0 1 0 0 0,1 0-1 0 0,0 1 1 0 0,1-1 0 0 0,0 1-1 0 0,0-1 1 0 0,1 1 0 0 0,1 0-1 0 0,0 0 1 0 0,0 0 0 0 0,1 0-1 0 0,1 0 1 0 0,0-1 0 0 0,1 8 9 0 0,3-11 5 0 0,-1 0 1 0 0,1 0-1 0 0,1-1 1 0 0,0 0-1 0 0,-1 0 1 0 0,2 0-1 0 0,-1 0 1 0 0,1-1-1 0 0,0 0 1 0 0,0-1-1 0 0,0 1 1 0 0,1-1 0 0 0,-1-1-1 0 0,1 1 1 0 0,0-2-1 0 0,0 1 1 0 0,0-1-1 0 0,0 0 1 0 0,1 0-1 0 0,-1-1 1 0 0,0 0-1 0 0,1-1 1 0 0,-1 0-1 0 0,1 0 1 0 0,-1-1 0 0 0,3 0-6 0 0,7 2 11 0 0,0-1 1 0 0,0-1 0 0 0,0 0 0 0 0,0-2 0 0 0,0 0 0 0 0,-1 0 0 0 0,1-2-1 0 0,-1 0 1 0 0,8-5-12 0 0,123-71 0 0 0,-121 61 26 0 0,-1-1 1 0 0,0-2-1 0 0,-2-1 0 0 0,0 0 0 0 0,-2-2 1 0 0,3-6-27 0 0,-4 6 25 0 0,-1-1 1 0 0,-1 0-1 0 0,-1-2 0 0 0,-2 0 1 0 0,-1-1-1 0 0,-1 0 1 0 0,-2-1-1 0 0,-1-1 1 0 0,-1 0-1 0 0,-2 0 0 0 0,-1-1 1 0 0,-2 0-1 0 0,1-21-25 0 0,-23-44 217 0 0,15 95-211 0 0,1 1 0 0 0,-1-1-1 0 0,0 0 1 0 0,0 1-1 0 0,0-1 1 0 0,0 1-1 0 0,0-1 1 0 0,0 1-1 0 0,0 0 1 0 0,-1 0 0 0 0,1 0-1 0 0,-1 0 1 0 0,0 0-1 0 0,0 1 1 0 0,1-1-1 0 0,-1 1 1 0 0,0 0 0 0 0,0 0-1 0 0,0 0 1 0 0,-1 0-1 0 0,1 0 1 0 0,0 1-1 0 0,0 0 1 0 0,0-1 0 0 0,0 1-1 0 0,-1 0 1 0 0,1 0-1 0 0,0 1 1 0 0,0-1-1 0 0,-2 1-5 0 0,0 2-1 0 0,0 0-1 0 0,1 0 1 0 0,-1 0-1 0 0,1 0 1 0 0,0 1-1 0 0,0 0 1 0 0,0-1-1 0 0,1 2 1 0 0,-1-1-1 0 0,1 0 0 0 0,0 1 1 0 0,0-1-1 0 0,0 1 1 0 0,1 0-1 0 0,0 0 1 0 0,0 0-1 0 0,0 0 1 0 0,0 1-1 0 0,1-1 2 0 0,-5 19 9 0 0,2-1-1 0 0,0 1 1 0 0,1 0 0 0 0,2 0-1 0 0,0 0 1 0 0,3 20-9 0 0,-1 4 56 0 0,31 170 308 0 0,-13-130-161 0 0,-13-51-120 0 0,24 115 196 0 0,-7 2 1 0 0,-6 1-1 0 0,-4 97-279 0 0,-13-236 19 0 0,0 0 0 0 0,0 1-1 0 0,-2-1 1 0 0,0-1 0 0 0,-1 1-1 0 0,0 0 1 0 0,-1 0 0 0 0,-1-1-1 0 0,0 0 1 0 0,-1 0 0 0 0,-1 0 0 0 0,-1-1-1 0 0,0 0 1 0 0,0-1 0 0 0,-1 1-1 0 0,-4 2-18 0 0,11-14 9 0 0,1-1 0 0 0,-1 0-1 0 0,1 0 1 0 0,-1 0 0 0 0,1 0-1 0 0,-1 0 1 0 0,0 0 0 0 0,1 0-1 0 0,-1-1 1 0 0,0 1 0 0 0,0 0-1 0 0,1-1 1 0 0,-1 0 0 0 0,0 1-1 0 0,0-1 1 0 0,0 0 0 0 0,0 0-1 0 0,0 0 1 0 0,0 0 0 0 0,1 0-1 0 0,-1 0 1 0 0,0-1 0 0 0,0 1-1 0 0,0-1 1 0 0,0 1 0 0 0,1-1-1 0 0,-1 0 1 0 0,0 0 0 0 0,1 1-1 0 0,-1-1 1 0 0,0 0 0 0 0,1-1-1 0 0,-1 1 1 0 0,1 0 0 0 0,0 0 0 0 0,-1-1-1 0 0,1 1 1 0 0,0 0 0 0 0,0-1-1 0 0,0 1 1 0 0,0-1 0 0 0,0 0-9 0 0,-39-72 10 0 0,33 51-27 0 0,2 0 0 0 0,0 0 0 0 0,2-1 0 0 0,0 1 0 0 0,2-1 0 0 0,0 0 0 0 0,2 1 0 0 0,0-1 0 0 0,3-8 17 0 0,2 4-49 0 0,2 0 0 0 0,1 1 1 0 0,1 1-1 0 0,1-1 1 0 0,1 2-1 0 0,2-1 0 0 0,0 2 1 0 0,2 0-1 0 0,0 1 1 0 0,2 0-1 0 0,0 2 1 0 0,2 0-1 0 0,0 1 0 0 0,13-9 49 0 0,19-30-2023 0 0,-52 53-2327 0 0,-4 4-7320 0 0,1 2 2789 0 0</inkml:trace>
  <inkml:trace contextRef="#ctx0" brushRef="#br0" timeOffset="1641.977">1737 819 0 0 0,'0'0'372'0'0,"0"0"863"0"0,0 0 445 0 0,0 0 305 0 0,0 0 209 0 0,0 0 7 0 0,0 0-167 0 0,0 0-255 0 0,0 0-258 0 0,0 0-245 0 0,0 0-181 0 0,0 0-112 0 0,0 0-102 0 0,30-3-98 0 0,92-12-100 0 0,-67-8 209 0 0,-48 15-704 0 0,1 2-76 0 0,1-2 0 0 0,-1 1-1 0 0,0-1 1 0 0,-1 0 0 0 0,0-1 0 0 0,0 0 0 0 0,-1 0 0 0 0,0 0-1 0 0,0-1 1 0 0,-1 0 0 0 0,0 0 0 0 0,-1 0 0 0 0,-1-1 0 0 0,1 0-1 0 0,-1 1 1 0 0,-1-1 0 0 0,0 0 0 0 0,-1 0 0 0 0,0 0-1 0 0,-1-5-111 0 0,-1 13-3 0 0,0 1 0 0 0,-1-1-1 0 0,1 1 1 0 0,-1 0-1 0 0,1-1 1 0 0,-1 1-1 0 0,0 0 1 0 0,0 0-1 0 0,0 0 1 0 0,0 1 0 0 0,-1-1-1 0 0,1 0 1 0 0,0 1-1 0 0,-1-1 1 0 0,1 1-1 0 0,-1 0 1 0 0,0 0-1 0 0,1 0 1 0 0,-1 0-1 0 0,0 0 1 0 0,1 1 0 0 0,-1-1-1 0 0,0 1 1 0 0,0 0-1 0 0,0 0 1 0 0,1 0-1 0 0,-1 0 1 0 0,0 0-1 0 0,0 0 1 0 0,0 1 0 0 0,1 0-1 0 0,-1-1 1 0 0,0 1-1 0 0,1 0 1 0 0,-1 0-1 0 0,0 0 1 0 0,1 1-1 0 0,0-1 1 0 0,-1 1 0 0 0,1-1-1 0 0,0 1 1 0 0,0 0-1 0 0,-1 0 1 0 0,1 0-1 0 0,1 0 1 0 0,-1 0 3 0 0,-10 10-7 0 0,1 0 0 0 0,1 1 0 0 0,0 0 0 0 0,1 0 0 0 0,0 1 0 0 0,1 0 0 0 0,1 0 0 0 0,0 1 0 0 0,1 0 0 0 0,1 1 0 0 0,0-1 0 0 0,1 1 0 0 0,1 0 0 0 0,0 0 0 0 0,1 0 0 0 0,1 0 0 0 0,0 12 7 0 0,2-22 9 0 0,-1-1 0 0 0,1 1-1 0 0,0-1 1 0 0,0 1 0 0 0,1-1 0 0 0,-1 0 0 0 0,1 1-1 0 0,0-1 1 0 0,1 0 0 0 0,-1 0 0 0 0,1 0 0 0 0,0 0-1 0 0,0-1 1 0 0,1 1 0 0 0,-1-1 0 0 0,1 0 0 0 0,0 0-1 0 0,0 0 1 0 0,1-1 0 0 0,-1 1 0 0 0,1-1-1 0 0,-1 0 1 0 0,1 0 0 0 0,0-1 0 0 0,0 1 0 0 0,1-1-1 0 0,2 1-8 0 0,2 0 53 0 0,-1 0 0 0 0,0 0 0 0 0,1-1-1 0 0,0-1 1 0 0,-1 1 0 0 0,1-1-1 0 0,0-1 1 0 0,0 0 0 0 0,-1 0 0 0 0,1-1-1 0 0,0 0 1 0 0,0-1 0 0 0,-1 0 0 0 0,1-1-1 0 0,4-1-52 0 0,9-8 104 0 0,-1 0 0 0 0,-1-1-1 0 0,0-1 1 0 0,-1-1 0 0 0,-1 0 0 0 0,0-2-1 0 0,-1 0 1 0 0,-1-2 0 0 0,4-5-104 0 0,-7 9 22 0 0,0-1 0 0 0,-2-1-1 0 0,1 0 1 0 0,-2-1 0 0 0,0 0 0 0 0,-2-1 0 0 0,0 0 0 0 0,-1 0 0 0 0,0-1 0 0 0,-2 0-1 0 0,0-1 1 0 0,-2 1 0 0 0,0-1 0 0 0,-1 0 0 0 0,-1-17-22 0 0,-2 36 1 0 0,0 1 1 0 0,-1-1-1 0 0,1 1 1 0 0,-1 0-1 0 0,0-1 1 0 0,1 1-1 0 0,-1 0 1 0 0,0 0-1 0 0,0-1 0 0 0,0 1 1 0 0,0 0-1 0 0,0 0 1 0 0,0 0-1 0 0,0 0 1 0 0,0 0-1 0 0,-1 0 1 0 0,1 0-1 0 0,0 1 0 0 0,0-1 1 0 0,-1 0-1 0 0,1 1 1 0 0,0-1-1 0 0,-1 1 1 0 0,1-1-1 0 0,-1 1 1 0 0,1 0-1 0 0,-1-1 1 0 0,1 1-1 0 0,-1 0 0 0 0,1 0 1 0 0,-1 0-1 0 0,1 0 1 0 0,-1 1-1 0 0,1-1 1 0 0,-1 0-1 0 0,1 0 1 0 0,-1 1-2 0 0,-57 16-162 0 0,46-8 148 0 0,0-1 0 0 0,0 2 0 0 0,1 0 0 0 0,0 0 1 0 0,1 1-1 0 0,0 0 0 0 0,1 1 0 0 0,0 0 0 0 0,1 1 0 0 0,0 1 14 0 0,8-13-4 0 0,0 0 0 0 0,0 0 0 0 0,0 0 0 0 0,1 0 0 0 0,-1 0 0 0 0,0 0 0 0 0,1 0 0 0 0,-1 0 0 0 0,1 1 0 0 0,-1-1 0 0 0,1 0 0 0 0,0 0 0 0 0,-1 1 0 0 0,1-1 0 0 0,0 0 0 0 0,0 0 0 0 0,0 1 0 0 0,0-1 0 0 0,0 0 0 0 0,0 0 0 0 0,0 1 0 0 0,1-1 0 0 0,-1 0 0 0 0,0 0 0 0 0,1 1 0 0 0,-1-1 0 0 0,1 0 0 0 0,-1 0 0 0 0,1 0 0 0 0,-1 0 0 0 0,1 1 0 0 0,0-1 0 0 0,0 0 0 0 0,0 0 0 0 0,-1-1 0 0 0,1 1 0 0 0,0 0 0 0 0,0 0 0 0 0,0 0 0 0 0,0-1 0 0 0,0 1 0 0 0,1 0 0 0 0,-1-1 0 0 0,0 1 4 0 0,61 4 10 0 0,-47-5 25 0 0,155-22 111 0 0,-167 21-135 0 0,0 0 0 0 0,0 1 0 0 0,1-1 0 0 0,-1 1 1 0 0,0 0-1 0 0,0 0 0 0 0,0 0 0 0 0,0 0 0 0 0,0 0 0 0 0,0 1 1 0 0,0-1-1 0 0,0 1 0 0 0,0 0 0 0 0,0 0 0 0 0,0 0 0 0 0,0 0 1 0 0,-1 1-1 0 0,1-1 0 0 0,0 1 0 0 0,-1 0 0 0 0,1 0 0 0 0,-1 0 0 0 0,0 0 1 0 0,1 0-1 0 0,-1 0 0 0 0,0 0 0 0 0,0 1 0 0 0,-1-1 0 0 0,1 1 1 0 0,0-1-1 0 0,-1 1 0 0 0,1 0 0 0 0,-1 0 0 0 0,0 0 0 0 0,0 0 1 0 0,0 0-1 0 0,-1 0 0 0 0,1 0 0 0 0,-1 0 0 0 0,1 0 0 0 0,-1 2-11 0 0,-19 109 504 0 0,14-101-531 0 0,2 0 0 0 0,-1 1 0 0 0,2-1 0 0 0,0 1 0 0 0,0 0 0 0 0,2-1 0 0 0,-1 1 0 0 0,3 13 27 0 0,-2-27-105 0 0,0 1-1 0 0,0 0 0 0 0,1 0 1 0 0,-1-1-1 0 0,0 1 1 0 0,1-1-1 0 0,-1 1 0 0 0,0 0 1 0 0,1-1-1 0 0,-1 1 0 0 0,1-1 1 0 0,-1 1-1 0 0,1-1 0 0 0,-1 1 1 0 0,1-1-1 0 0,-1 1 1 0 0,1-1-1 0 0,0 1 0 0 0,-1-1 1 0 0,1 0-1 0 0,0 1 0 0 0,-1-1 1 0 0,1 0-1 0 0,0 0 1 0 0,-1 1-1 0 0,1-1 0 0 0,0 0 1 0 0,0 0-1 0 0,-1 0 0 0 0,1 0 1 0 0,0 0-1 0 0,0 0 1 0 0,-1 0-1 0 0,1 0 0 0 0,0 0 1 0 0,-1-1-1 0 0,1 1 0 0 0,0 0 1 0 0,0 0-1 0 0,-1-1 0 0 0,1 1 1 0 0,0 0 105 0 0,15-10-11914 0 0,-12 6 1720 0 0</inkml:trace>
  <inkml:trace contextRef="#ctx0" brushRef="#br0" timeOffset="2044.338">2708 771 2296 0 0,'0'0'2032'0'0,"0"0"-623"0"0,0 0 2 0 0,0 0 331 0 0,0 0 225 0 0,0 0-7 0 0,0 0-210 0 0,0 0-248 0 0,0 0-182 0 0,0 0-102 0 0,0 0-87 0 0,0 0-110 0 0,18 9-125 0 0,59 25-121 0 0,-74-33-695 0 0,0 1-1 0 0,0-1 1 0 0,1 0 0 0 0,-1 0-1 0 0,0-1 1 0 0,1 1 0 0 0,-1-1-1 0 0,1 1 1 0 0,-1-1 0 0 0,0 0-1 0 0,1 0 1 0 0,-1-1 0 0 0,1 1-1 0 0,-1-1 1 0 0,0 0 0 0 0,1 0-1 0 0,-1 0 1 0 0,0 0 0 0 0,0 0-1 0 0,0-1 1 0 0,0 1 0 0 0,0-1-1 0 0,0 0 1 0 0,1-1-80 0 0,9-5 326 0 0,-5 5-255 0 0,-1 0 0 0 0,1-1 0 0 0,-1 0 0 0 0,0-1 1 0 0,0 0-1 0 0,-1 0 0 0 0,0 0 0 0 0,0 0 0 0 0,0-1 0 0 0,0 0 0 0 0,-1-1 0 0 0,0 1 1 0 0,0-1-1 0 0,-1 0 0 0 0,0 0 0 0 0,0-1 0 0 0,-1 1 0 0 0,0-1 0 0 0,0 1 0 0 0,0-1 1 0 0,-1 0-1 0 0,-1 0 0 0 0,1 0 0 0 0,-1-1 0 0 0,0 1 0 0 0,-1 0 0 0 0,0-4-71 0 0,-2 8-3 0 0,0 0-1 0 0,-1 0 0 0 0,1 1 0 0 0,-1-1 1 0 0,1 1-1 0 0,-1-1 0 0 0,0 1 0 0 0,-1 0 1 0 0,1 0-1 0 0,0 0 0 0 0,-1 0 0 0 0,0 1 1 0 0,0-1-1 0 0,1 1 0 0 0,-1 0 0 0 0,-1 0 1 0 0,1 1-1 0 0,0-1 0 0 0,0 1 0 0 0,-1 0 1 0 0,1 0-1 0 0,0 0 0 0 0,-1 1 0 0 0,1-1 1 0 0,-1 1-1 0 0,1 0 0 0 0,-4 1 4 0 0,-4 2-24 0 0,0 1 1 0 0,1 0-1 0 0,-1 1 0 0 0,1 0 1 0 0,0 0-1 0 0,0 2 1 0 0,1-1-1 0 0,0 1 0 0 0,0 1 1 0 0,1 0-1 0 0,-1 0 0 0 0,2 1 1 0 0,-1 0-1 0 0,1 0 0 0 0,1 1 1 0 0,0 0-1 0 0,0 1 1 0 0,1 0 23 0 0,-1-1-10 0 0,1 1 1 0 0,0 0-1 0 0,1 0 1 0 0,0 0-1 0 0,1 1 1 0 0,0-1 0 0 0,1 1-1 0 0,0 0 1 0 0,1 0-1 0 0,0 0 1 0 0,1 1 0 0 0,0-1-1 0 0,1 0 1 0 0,1 0-1 0 0,0 1 1 0 0,0-1 9 0 0,1-7-22 0 0,0-1 0 0 0,0 1 0 0 0,1 0 0 0 0,-1-1 0 0 0,1 0 0 0 0,0 0 0 0 0,0 0 0 0 0,0 0 0 0 0,1 0 0 0 0,0 0 0 0 0,-1-1 0 0 0,1 0 0 0 0,0 0 0 0 0,1 0 0 0 0,-1 0 0 0 0,0 0 0 0 0,1-1 0 0 0,-1 0 0 0 0,1 0 0 0 0,0 0 0 0 0,0-1 0 0 0,0 1 0 0 0,0-1 0 0 0,0 0 0 0 0,0-1 0 0 0,0 1 0 0 0,0-1 0 0 0,0 0 0 0 0,0-1 0 0 0,2 1 22 0 0,117-25-2478 0 0,-85 9-1638 0 0,0-2-4466 0 0,-25 11-1493 0 0</inkml:trace>
  <inkml:trace contextRef="#ctx0" brushRef="#br0" timeOffset="2514.802">3092 907 4689 0 0,'0'0'2623'0'0,"0"0"-562"0"0,0 0-210 0 0,0 0-140 0 0,0 0-264 0 0,0 0-236 0 0,0 0-184 0 0,0 0-34 0 0,0 0 134 0 0,0 0 53 0 0,0 0-60 0 0,0 0-131 0 0,0 0-206 0 0,12-3-158 0 0,-3 1-496 0 0,0-1 1 0 0,0 0-1 0 0,0 0 0 0 0,-1-1 1 0 0,1 0-1 0 0,-1 0 1 0 0,0-1-1 0 0,-1 0 0 0 0,1-1 1 0 0,-1 1-1 0 0,3-4-129 0 0,19-19 579 0 0,-7 8-325 0 0,-2-1 0 0 0,0 0-1 0 0,-1-2 1 0 0,-1 0 0 0 0,-1-1 0 0 0,5-10-254 0 0,-18 21 151 0 0,-14 27-161 0 0,-16 28-41 0 0,22-33 43 0 0,1-1 0 0 0,0 0 0 0 0,0 1 0 0 0,1 0 0 0 0,0-1 0 0 0,1 1 0 0 0,-1 0 0 0 0,2 0 0 0 0,-1 0 0 0 0,2 0 0 0 0,-1 0 0 0 0,1 0 0 0 0,1 3 8 0 0,1-7 11 0 0,0-1-1 0 0,1 1 0 0 0,0-1 0 0 0,-1 1 1 0 0,2-1-1 0 0,-1 0 0 0 0,0-1 0 0 0,1 1 1 0 0,0-1-1 0 0,0 0 0 0 0,0 0 0 0 0,0 0 1 0 0,0-1-1 0 0,1 1 0 0 0,-1-2 0 0 0,1 1 1 0 0,-1 0-1 0 0,1-1 0 0 0,0 0 0 0 0,-1 0 0 0 0,1-1 1 0 0,0 0-1 0 0,0 0 0 0 0,0 0 0 0 0,-1 0 1 0 0,1-1-1 0 0,0 0 0 0 0,3-1-10 0 0,3-1 97 0 0,0-1-1 0 0,0 0 0 0 0,0 0 1 0 0,-1-1-1 0 0,0 0 1 0 0,0-1-1 0 0,0 0 1 0 0,-1-1-1 0 0,0-1 1 0 0,0 1-1 0 0,0-1 0 0 0,-1-1 1 0 0,-1 0-1 0 0,0 0 1 0 0,0-1-1 0 0,3-4-96 0 0,-6 7 33 0 0,-1 0 0 0 0,0-1 0 0 0,0 0 0 0 0,0 0 1 0 0,-1 0-1 0 0,0 0 0 0 0,-1 0 0 0 0,0-1 0 0 0,0 1 0 0 0,0-1 0 0 0,-1 1 0 0 0,-1-1 0 0 0,0 0 0 0 0,0 1 0 0 0,-1-9-33 0 0,1 17-34 0 0,0-1 1 0 0,0 1-1 0 0,0-1 0 0 0,0 0 0 0 0,0 1 1 0 0,0-1-1 0 0,0 1 0 0 0,0-1 0 0 0,-1 1 0 0 0,1-1 1 0 0,0 1-1 0 0,0 0 0 0 0,0-1 0 0 0,-1 1 1 0 0,1-1-1 0 0,0 1 0 0 0,-1-1 0 0 0,1 1 0 0 0,0 0 1 0 0,-1-1-1 0 0,1 1 0 0 0,0 0 0 0 0,-1-1 1 0 0,1 1-1 0 0,-1 0 0 0 0,1-1 0 0 0,-1 1 0 0 0,1 0 1 0 0,0 0-1 0 0,-1 0 0 0 0,1-1 0 0 0,-1 1 1 0 0,1 0-1 0 0,-1 0 0 0 0,1 0 0 0 0,-1 0 0 0 0,1 0 1 0 0,-1 0-1 0 0,0 0 0 0 0,1 0 0 0 0,-1 0 0 0 0,1 0 1 0 0,-1 0-1 0 0,1 0 0 0 0,-1 1 0 0 0,1-1 1 0 0,0 0-1 0 0,-1 0 0 0 0,1 0 0 0 0,-1 1 0 0 0,1-1 1 0 0,-1 0-1 0 0,1 1 0 0 0,0-1 0 0 0,-1 0 1 0 0,1 1-1 0 0,-1-1 0 0 0,1 0 0 0 0,0 1 0 0 0,-1-1 1 0 0,1 1-1 0 0,0-1 0 0 0,0 1 0 0 0,-1-1 1 0 0,1 0-1 0 0,0 1 0 0 0,0-1 0 0 0,0 1 0 0 0,0 0 34 0 0,-17 20-5650 0 0,15-17 2274 0 0,-4 3-7435 0 0</inkml:trace>
  <inkml:trace contextRef="#ctx0" brushRef="#br0" timeOffset="2840.594">4066 594 6553 0 0,'0'0'4879'0'0,"0"0"-1951"0"0,0 0-934 0 0,0 0-205 0 0,0 0-133 0 0,0 0-178 0 0,0 0-241 0 0,0 0-273 0 0,0 0-195 0 0,0 0-149 0 0,0 0-147 0 0,0 0-114 0 0,0 0-99 0 0,-3-4-56 0 0,2 3-192 0 0,0 0 1 0 0,-1 0-1 0 0,1 0 1 0 0,0 0-1 0 0,0 0 1 0 0,-1 0 0 0 0,1 0-1 0 0,0 1 1 0 0,-1-1-1 0 0,1 0 1 0 0,-1 1-1 0 0,1-1 1 0 0,-1 1-1 0 0,1 0 1 0 0,-1-1-1 0 0,1 1 1 0 0,-1 0-1 0 0,0 0 1 0 0,1 0-1 0 0,-1 0 1 0 0,1 0-1 0 0,-1 1 1 0 0,1-1-1 0 0,-1 0 1 0 0,1 1-1 0 0,-1-1 1 0 0,1 1-1 0 0,-1-1 1 0 0,1 1-1 0 0,-1 0 1 0 0,1 0-1 0 0,0-1 1 0 0,-1 1-1 0 0,1 0 1 0 0,0 0-1 0 0,0 0 1 0 0,0 1 0 0 0,0-1-1 0 0,0 0 1 0 0,0 0-1 0 0,0 1 1 0 0,0-1-1 0 0,0 0-12 0 0,-6 4 42 0 0,0 0-23 0 0,0-1 0 0 0,1 1 0 0 0,-1 0 0 0 0,1 1 0 0 0,0-1 0 0 0,0 1 0 0 0,1 1 1 0 0,0-1-1 0 0,0 1 0 0 0,0 0 0 0 0,1 0 0 0 0,0 0 0 0 0,0 0 0 0 0,1 1 0 0 0,0 0 0 0 0,0-1 0 0 0,1 1 0 0 0,0 0 0 0 0,0 0 0 0 0,1 1 0 0 0,0-1 0 0 0,1 0 0 0 0,0 0 0 0 0,0 8-19 0 0,4-11 1 0 0,-1 1 0 0 0,1-1-1 0 0,0 0 1 0 0,0 0 0 0 0,1-1-1 0 0,-1 1 1 0 0,1-1 0 0 0,0 0-1 0 0,0-1 1 0 0,1 1 0 0 0,-1-1-1 0 0,1 0 1 0 0,0 0 0 0 0,0 0-1 0 0,0-1 1 0 0,0 0 0 0 0,0 0-1 0 0,0-1 1 0 0,0 0 0 0 0,1 0-1 0 0,-1 0 1 0 0,0-1 0 0 0,1 0-1 0 0,-1 0 1 0 0,0 0 0 0 0,6-2-1 0 0,82-27-1348 0 0,-65 14-1460 0 0,-18 7-1703 0 0,-6 5 443 0 0,0-1-4526 0 0</inkml:trace>
  <inkml:trace contextRef="#ctx0" brushRef="#br0" timeOffset="3211.627">4293 775 4697 0 0,'0'0'3217'0'0,"0"0"-1397"0"0,0 0-536 0 0,0 0-26 0 0,0 0-22 0 0,0 0-36 0 0,0 0-98 0 0,0 0-114 0 0,0 0-60 0 0,0 0-25 0 0,0 0-53 0 0,0 0-57 0 0,0 0-46 0 0,8 6-31 0 0,27 21-14 0 0,-31-25-580 0 0,-1-1 0 0 0,1 0 0 0 0,0 0 0 0 0,-1 0 0 0 0,1 0 0 0 0,0-1 0 0 0,-1 0 0 0 0,1 1 0 0 0,0-1 0 0 0,0-1 0 0 0,-1 1 0 0 0,1 0 0 0 0,0-1 0 0 0,-1 0 0 0 0,1 0 0 0 0,-1 0 0 0 0,1 0 0 0 0,-1-1 0 0 0,1 1 0 0 0,-1-1 0 0 0,0 0 0 0 0,1 0 0 0 0,-1 0-122 0 0,2-1 166 0 0,5-1-77 0 0,0 0 0 0 0,-1-1-1 0 0,1-1 1 0 0,-1 1-1 0 0,0-1 1 0 0,0-1-1 0 0,-1 0 1 0 0,0 0-1 0 0,0-1 1 0 0,-1 0 0 0 0,0 0-1 0 0,0 0 1 0 0,-1-1-1 0 0,0 0 1 0 0,-1 0-1 0 0,0-1 1 0 0,0 0-1 0 0,-1 0 1 0 0,0 0-1 0 0,-1 0 1 0 0,0 0 0 0 0,0-1-1 0 0,-1 0 1 0 0,-1 1-1 0 0,1-4-88 0 0,-5 10-7 0 0,0 0-1 0 0,0 1 1 0 0,0 0-1 0 0,0 0 1 0 0,0 0-1 0 0,-1 0 1 0 0,1 0-1 0 0,-1 1 1 0 0,0 0 0 0 0,0-1-1 0 0,0 1 1 0 0,0 1-1 0 0,0-1 1 0 0,0 0-1 0 0,0 1 1 0 0,-1 0-1 0 0,1 0 1 0 0,0 1-1 0 0,-1-1 1 0 0,1 1-1 0 0,-1 0 1 0 0,1 0-1 0 0,-1 0 1 0 0,1 0 0 0 0,0 1-1 0 0,-1 0 1 0 0,1 0-1 0 0,0 0 1 0 0,-1 1-1 0 0,-2 1 8 0 0,-4-1-9 0 0,1 2 0 0 0,0-1 0 0 0,0 1-1 0 0,0 1 1 0 0,0 0 0 0 0,1 0 0 0 0,0 1 0 0 0,0 0 0 0 0,0 1-1 0 0,1 0 1 0 0,0 0 0 0 0,0 1 0 0 0,1 0 0 0 0,0 0-1 0 0,0 0 1 0 0,1 1 0 0 0,0 0 0 0 0,0 1 0 0 0,1-1-1 0 0,1 1 1 0 0,0 0 0 0 0,0 0 0 0 0,1 1 0 0 0,0-1 0 0 0,0 1-1 0 0,1-1 1 0 0,0 10 9 0 0,3-14 7 0 0,0 0 0 0 0,1-1-1 0 0,-1 1 1 0 0,1 0 0 0 0,0-1 0 0 0,1 0-1 0 0,-1 1 1 0 0,1-1 0 0 0,0 0 0 0 0,1 0-1 0 0,-1-1 1 0 0,1 1 0 0 0,0-1 0 0 0,0 0-1 0 0,0 0 1 0 0,0 0 0 0 0,1 0-1 0 0,0-1 1 0 0,0 0 0 0 0,0 0 0 0 0,0 0-1 0 0,5 2-6 0 0,126 38 160 0 0,-124-40-157 0 0,94 13-1057 0 0,-84-15-3317 0 0,1 0-4032 0 0,-16-1-4171 0 0</inkml:trace>
  <inkml:trace contextRef="#ctx0" brushRef="#br0" timeOffset="30903.418">197 1566 0 0 0,'0'0'220'0'0,"0"0"694"0"0,0 0 202 0 0,0 0 57 0 0,0 0 72 0 0,0 0 26 0 0,0 0 9 0 0,0 0-8 0 0,-5-1-66 0 0,-13-4-67 0 0,13 4-79 0 0,5 1-71 0 0,0 0-79 0 0,0 0-81 0 0,0 0-39 0 0,0 0-55 0 0,0 0-2 0 0,24 7 3906 0 0,-16-9-4430 0 0,-1 0 1 0 0,1-1 0 0 0,-1 0 0 0 0,1-1 0 0 0,-1 0 0 0 0,0 0 0 0 0,0 0-1 0 0,-1-1 1 0 0,1 0 0 0 0,-1 0 0 0 0,0-1 0 0 0,-1 1 0 0 0,1-1 0 0 0,-1-1-1 0 0,0 1 1 0 0,2-5-210 0 0,-1 4 118 0 0,4-4-3 0 0,-1-1 0 0 0,1 0 0 0 0,-2 0 1 0 0,0-1-1 0 0,-1 0 0 0 0,0 0 0 0 0,0-1 0 0 0,-2 0 0 0 0,0 0 0 0 0,0-1 1 0 0,-1 1-1 0 0,-1-1 0 0 0,-1 0 0 0 0,0 0 0 0 0,0-10-115 0 0,-13 36 481 0 0,0 33-464 0 0,2 1 0 0 0,2 0 0 0 0,2 1 0 0 0,2-1-1 0 0,2 1 1 0 0,4 32-17 0 0,-2 4 24 0 0,1 67-8 0 0,1-30 4 0 0,-5 1 1 0 0,-4-1 0 0 0,-7-1-1 0 0,-6 15-20 0 0,13-109-1 0 0,0-1-1 0 0,-1 0 1 0 0,-1 0 0 0 0,-2 0-1 0 0,0-1 1 0 0,-1-1 0 0 0,-4 5 1 0 0,10-18-1 0 0,0 0 1 0 0,0-1-1 0 0,-1 0 1 0 0,0 0 0 0 0,0 0-1 0 0,-1-1 1 0 0,0 0-1 0 0,0 0 1 0 0,-1 0 0 0 0,1-1-1 0 0,-1 0 1 0 0,0-1 0 0 0,0 0-1 0 0,-1 0 1 0 0,1 0-1 0 0,-1-1 1 0 0,0-1 0 0 0,0 0-1 0 0,0 0 1 0 0,-4 0 0 0 0,10-1-3 0 0,0-1-1 0 0,0 1 1 0 0,0-1 0 0 0,0 0 0 0 0,0 0 0 0 0,0-1 0 0 0,0 1-1 0 0,0 0 1 0 0,1-1 0 0 0,-1 0 0 0 0,0 1 0 0 0,0-1-1 0 0,0-1 1 0 0,1 1 0 0 0,-1 0 0 0 0,0 0 0 0 0,1-1-1 0 0,-1 0 1 0 0,1 1 0 0 0,0-1 0 0 0,-1 0 0 0 0,1 0-1 0 0,0-1 1 0 0,0 1 0 0 0,0 0 0 0 0,1 0 0 0 0,-1-1-1 0 0,0 0 1 0 0,1 1 0 0 0,0-1 0 0 0,-1 0 0 0 0,1 1-1 0 0,0-4 4 0 0,-4-13-6 0 0,2 1 0 0 0,0-1 0 0 0,1 0-1 0 0,1 0 1 0 0,0 0 0 0 0,2-1-1 0 0,0 1 1 0 0,1 0 0 0 0,1 0-1 0 0,1 1 1 0 0,4-11 6 0 0,7-8 34 0 0,1 0 0 0 0,2 1 0 0 0,2 1 0 0 0,1 1 0 0 0,2 0-1 0 0,1 2 1 0 0,2 1 0 0 0,1 1 0 0 0,1 1 0 0 0,20-15-34 0 0,121-95 143 0 0,-95 115-1392 0 0,-48 27-3086 0 0,-2 5-4722 0 0,-15-4-2219 0 0</inkml:trace>
  <inkml:trace contextRef="#ctx0" brushRef="#br0" timeOffset="31254.028">813 2189 272 0 0,'0'0'2102'0'0,"0"0"69"0"0,0 0 220 0 0,0 0 116 0 0,0 0-117 0 0,0 0-285 0 0,0 0-370 0 0,0 0-339 0 0,0 0-241 0 0,0 0-167 0 0,0 0-101 0 0,0 0-50 0 0,0 0 5 0 0,-12 13-13 0 0,-32 32 1743 0 0,106-211 383 0 0,39-84-2075 0 0,-97 243-916 0 0,-1-1-1 0 0,1 1 0 0 0,0-1 1 0 0,1 1-1 0 0,0 0 0 0 0,0 1 0 0 0,0-1 1 0 0,1 1-1 0 0,0 0 0 0 0,0 0 1 0 0,1 1-1 0 0,-1 0 0 0 0,1 0 1 0 0,8-3 36 0 0,-13 7-194 0 0,0 1 1 0 0,0 0 0 0 0,1 1-1 0 0,-1-1 1 0 0,0 0-1 0 0,0 1 1 0 0,1-1 0 0 0,-1 1-1 0 0,0-1 1 0 0,0 1 0 0 0,0 0-1 0 0,0 0 1 0 0,0 0-1 0 0,0 0 1 0 0,0 1 0 0 0,0-1-1 0 0,0 1 1 0 0,0-1 0 0 0,-1 1-1 0 0,1-1 1 0 0,-1 1-1 0 0,1 0 1 0 0,-1 0 0 0 0,0-1-1 0 0,1 1 1 0 0,-1 1 193 0 0,20 33-11947 0 0,-21-35 11690 0 0,4 7-10932 0 0</inkml:trace>
  <inkml:trace contextRef="#ctx0" brushRef="#br0" timeOffset="31692.936">1509 1883 1776 0 0,'0'0'2745'0'0,"0"0"-290"0"0,0 0 59 0 0,0 0 79 0 0,0 0-112 0 0,0 0-359 0 0,0 0-501 0 0,0 0-397 0 0,0 0-255 0 0,0 0-160 0 0,0 0-141 0 0,0 0-119 0 0,0 0-81 0 0,-12 0-28 0 0,-88 11 823 0 0,85-8-1167 0 0,0 1-1 0 0,0 0 1 0 0,1 1-1 0 0,0 1 1 0 0,0 0-1 0 0,0 1 0 0 0,1 0 1 0 0,0 1-1 0 0,1 1 1 0 0,-1 0-1 0 0,2 1 1 0 0,-1 0-1 0 0,1 0 1 0 0,1 1-1 0 0,0 1 1 0 0,1 0-1 0 0,0 0 0 0 0,0 1 1 0 0,2 0-1 0 0,-1 0 1 0 0,2 1-1 0 0,0 0 1 0 0,0 0-1 0 0,2 1 1 0 0,-1-1-1 0 0,1 7-95 0 0,3-18 3 0 0,0 0-1 0 0,0 0 1 0 0,0 0 0 0 0,1 0-1 0 0,-1 0 1 0 0,1 0 0 0 0,0 0-1 0 0,0 0 1 0 0,0 0-1 0 0,0 0 1 0 0,1 0 0 0 0,-1 0-1 0 0,1 0 1 0 0,-1 0 0 0 0,1 0-1 0 0,0 0 1 0 0,1 0 0 0 0,-1 0-1 0 0,0-1 1 0 0,1 1-1 0 0,-1 0 1 0 0,1-1 0 0 0,0 1-1 0 0,0-1 1 0 0,0 0 0 0 0,0 0-1 0 0,0 1 1 0 0,1-1-1 0 0,-1-1 1 0 0,1 1 0 0 0,-1 0-1 0 0,1-1 1 0 0,0 1 0 0 0,-1-1-1 0 0,1 0 1 0 0,0 0 0 0 0,0 0-1 0 0,0 0 1 0 0,2 0-3 0 0,5 0 52 0 0,0-2 0 0 0,0 1-1 0 0,0-1 1 0 0,0 0 0 0 0,-1-1 0 0 0,1-1 0 0 0,-1 1 0 0 0,1-1 0 0 0,-1-1 0 0 0,0 0 0 0 0,0 0-1 0 0,0-1 1 0 0,-1 0 0 0 0,1 0 0 0 0,-1-1 0 0 0,3-3-52 0 0,116-119 413 0 0,-100 97-371 0 0,-9 10-1 0 0,113-104 207 0 0,-123 155-367 0 0,27 109-907 0 0,-10-99-3695 0 0,10-5-6480 0 0,-27-30-588 0 0</inkml:trace>
  <inkml:trace contextRef="#ctx0" brushRef="#br0" timeOffset="32156.223">1879 2251 10754 0 0,'0'0'2776'0'0,"0"0"-597"0"0,0 0-371 0 0,0 0-274 0 0,0 0-254 0 0,0 0-250 0 0,0 0-234 0 0,0 0-119 0 0,0 0-66 0 0,0 0-54 0 0,0 0-55 0 0,16-34-46 0 0,49-107-65 0 0,-12 49 557 0 0,-50 85-909 0 0,0 1 0 0 0,1 1 0 0 0,-1-1 1 0 0,1 0-1 0 0,0 1 0 0 0,1 0 0 0 0,-1 0 0 0 0,1 0 1 0 0,0 1-1 0 0,0 0 0 0 0,1-1 0 0 0,-1 2 0 0 0,1-1 1 0 0,0 1-1 0 0,0 0 0 0 0,0 0 0 0 0,0 0 0 0 0,1 1 0 0 0,-1 0 1 0 0,1 0-1 0 0,5 0-39 0 0,-2 47 90 0 0,5 71 80 0 0,-14-114-160 0 0,0-1 1 0 0,1 1 0 0 0,-1-1-1 0 0,0 0 1 0 0,1 1 0 0 0,-1-1-1 0 0,1 0 1 0 0,0 0 0 0 0,-1 0-1 0 0,1 0 1 0 0,0 0-1 0 0,-1-1 1 0 0,1 1 0 0 0,0 0-1 0 0,0-1 1 0 0,0 0 0 0 0,0 1-1 0 0,0-1 1 0 0,-1 0-1 0 0,1 0 1 0 0,0 0 0 0 0,0 0-1 0 0,0 0 1 0 0,0 0 0 0 0,0-1-1 0 0,0 1 1 0 0,0-1 0 0 0,-1 1-1 0 0,1-1 1 0 0,0 0-1 0 0,0 1 1 0 0,-1-1 0 0 0,1 0-1 0 0,0 0 1 0 0,-1 0 0 0 0,2-1-11 0 0,57-42 355 0 0,-60 44-356 0 0,36-29 94 0 0,0 1-1 0 0,2 1 1 0 0,1 3 0 0 0,2 1-1 0 0,1 1-92 0 0,-42 21 5 0 0,1 0 0 0 0,0 0 0 0 0,0 0 0 0 0,1 1 0 0 0,-1-1 0 0 0,0 0 0 0 0,0 0 0 0 0,0 1 0 0 0,1-1 0 0 0,-1 0 0 0 0,0 1 0 0 0,1-1 0 0 0,-1 1 0 0 0,0 0 0 0 0,1-1 0 0 0,-1 1 0 0 0,0 0 0 0 0,1 0 0 0 0,-1 0 0 0 0,1 0 0 0 0,-1 0 0 0 0,0 0 0 0 0,1 0 0 0 0,-1 1 0 0 0,1-1 0 0 0,-1 0 0 0 0,0 1 0 0 0,1-1 0 0 0,-1 1 0 0 0,0 0 0 0 0,0-1 0 0 0,1 1 0 0 0,-1 0 0 0 0,0 0 0 0 0,0-1 0 0 0,0 1 0 0 0,0 0 0 0 0,0 0 0 0 0,0 0 0 0 0,0 1 0 0 0,0-1 0 0 0,-1 0 0 0 0,1 0 0 0 0,0 0 0 0 0,-1 1 0 0 0,1-1 0 0 0,-1 0 0 0 0,1 0 0 0 0,-1 1 0 0 0,1-1 0 0 0,-1 1 0 0 0,0-1 0 0 0,0 0 0 0 0,0 1 0 0 0,0-1 0 0 0,0 1 0 0 0,0-1 0 0 0,0 0 0 0 0,0 2-5 0 0,-9 184 435 0 0,9-184-455 0 0,1-1 1 0 0,0 0 0 0 0,0 0 0 0 0,0 1 0 0 0,0-1-1 0 0,0 0 1 0 0,0 0 0 0 0,0 0 0 0 0,1 0 0 0 0,-1 0-1 0 0,1 0 1 0 0,-1 0 0 0 0,1 0 0 0 0,0-1-1 0 0,0 1 1 0 0,0-1 0 0 0,0 1 0 0 0,0-1 0 0 0,0 0-1 0 0,0 0 1 0 0,0 0 0 0 0,1 0 0 0 0,-1 0 0 0 0,0 0-1 0 0,1-1 1 0 0,-1 1 0 0 0,1-1 0 0 0,-1 0 0 0 0,0 1-1 0 0,1-1 1 0 0,1 0 19 0 0,44-18-3687 0 0,-38 9 1283 0 0,1-1-5068 0 0,-6 3-4752 0 0</inkml:trace>
  <inkml:trace contextRef="#ctx0" brushRef="#br0" timeOffset="32524.831">2943 2130 8330 0 0,'0'0'4099'0'0,"0"0"-1206"0"0,0 0-585 0 0,0 0-264 0 0,0 0-277 0 0,0 0-239 0 0,0 0-256 0 0,34-3-261 0 0,104-12-241 0 0,-56-12 231 0 0,-72 24-916 0 0,-1-1 0 0 0,0 0-1 0 0,0 0 1 0 0,0-1 0 0 0,-1-1-1 0 0,0 1 1 0 0,0-1 0 0 0,0-1 0 0 0,0 1-1 0 0,-1-1 1 0 0,0-1 0 0 0,-1 1-1 0 0,0-1 1 0 0,0 0 0 0 0,0-1 0 0 0,-1 1-1 0 0,-1-1 1 0 0,1 0 0 0 0,-1 0-1 0 0,-1-1 1 0 0,0 1 0 0 0,0-1-1 0 0,-1 0 1 0 0,0 1 0 0 0,0-5-85 0 0,-2 12 1 0 0,0 0 1 0 0,-1-1-1 0 0,1 1 1 0 0,0 0-1 0 0,-1 0 1 0 0,0 0-1 0 0,1 0 1 0 0,-1 0-1 0 0,0 0 1 0 0,0 0-1 0 0,0 0 1 0 0,0 0-1 0 0,0 0 1 0 0,-1 1-1 0 0,1-1 1 0 0,0 0-1 0 0,-1 1 1 0 0,0-1-1 0 0,1 1 1 0 0,-1 0-1 0 0,0-1 1 0 0,1 1-1 0 0,-1 0 1 0 0,0 0-1 0 0,0 0 1 0 0,0 0-1 0 0,0 0 1 0 0,0 1-1 0 0,0-1 0 0 0,0 0 1 0 0,-1 1-1 0 0,1 0 1 0 0,0 0-1 0 0,0-1 1 0 0,0 1-1 0 0,0 0 1 0 0,0 1-1 0 0,-1-1-1 0 0,-82 19-72 0 0,72-12 72 0 0,1 0 1 0 0,-1 1-1 0 0,1 0 1 0 0,1 1-1 0 0,-1 0 0 0 0,2 0 1 0 0,-1 1-1 0 0,1 1 1 0 0,1 0-1 0 0,0 0 1 0 0,0 1-1 0 0,1 0 0 0 0,1 1 1 0 0,0-1-1 0 0,1 2 1 0 0,0-1-1 0 0,1 0 0 0 0,0 1 1 0 0,-2 14-1 0 0,5-22-1 0 0,0 0 1 0 0,0 0-1 0 0,0 1 0 0 0,1-1 1 0 0,0 0-1 0 0,1 1 0 0 0,-1-1 1 0 0,1 1-1 0 0,0-1 0 0 0,1 0 1 0 0,0 1-1 0 0,0-1 1 0 0,0 1-1 0 0,0-1 0 0 0,1 0 1 0 0,0 0-1 0 0,1 0 0 0 0,-1 0 1 0 0,1 0-1 0 0,0-1 0 0 0,1 1 1 0 0,-1-1-1 0 0,1 0 0 0 0,0 0 1 0 0,1 0-1 0 0,-1 0 0 0 0,1-1 1 0 0,0 0-1 0 0,0 0 1 0 0,0 0-1 0 0,0 0 1 0 0,20 3-11 0 0,-1-1 1 0 0,1-1 0 0 0,0-1-1 0 0,0-1 1 0 0,0-1-1 0 0,1-1 1 0 0,-1-1 0 0 0,1-2 10 0 0,15 2-180 0 0,20-6-1644 0 0,-42 3-1741 0 0,0-2-4035 0 0,-3 4-5548 0 0</inkml:trace>
</inkml:ink>
</file>

<file path=ppt/ink/ink10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49:29.597"/>
    </inkml:context>
    <inkml:brush xml:id="br0">
      <inkml:brushProperty name="width" value="0.05" units="cm"/>
      <inkml:brushProperty name="height" value="0.05" units="cm"/>
    </inkml:brush>
    <inkml:brush xml:id="br1">
      <inkml:brushProperty name="width" value="0.05" units="cm"/>
      <inkml:brushProperty name="height" value="0.05" units="cm"/>
      <inkml:brushProperty name="color" value="#66CC00"/>
    </inkml:brush>
    <inkml:brush xml:id="br2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138 295 0 0 0,'0'0'401'0'0,"0"0"653"0"0,0 0 344 0 0,0 0 205 0 0,0 0 142 0 0,0 0 69 0 0,0 0-76 0 0,0 0-137 0 0,0 0-240 0 0,-4-10-208 0 0,-11-32-180 0 0,10 26 4932 0 0,7 21-2855 0 0,-2 0-4054 0 0,17 117 2709 0 0,-16-55-1337 0 0,-2-2-189 0 0,3 1 0 0 0,2-1 0 0 0,4 1 0 0 0,2-1 0 0 0,3-1 0 0 0,20 58-179 0 0,-32-118 10 0 0,1 1 0 0 0,-1 0 0 0 0,1-1 0 0 0,0 1 0 0 0,0-1 0 0 0,0 0 0 0 0,1 0 0 0 0,-1 0 0 0 0,1 0 1 0 0,0 0-1 0 0,0 0 0 0 0,0-1 0 0 0,1 1 0 0 0,0-1 0 0 0,-1 0 0 0 0,1 0 0 0 0,0 0 0 0 0,0-1 0 0 0,0 1 0 0 0,1-1 0 0 0,-1 0 0 0 0,1 0 0 0 0,-1 0 1 0 0,1-1-1 0 0,0 0 0 0 0,-1 0 0 0 0,1 0 0 0 0,0 0 0 0 0,0-1 0 0 0,0 0 0 0 0,0 0 0 0 0,-1 0 0 0 0,1-1 0 0 0,0 1 0 0 0,0-1 0 0 0,0 0 0 0 0,-1-1 0 0 0,1 1 1 0 0,-1-1-1 0 0,5-2-10 0 0,14-18 78 0 0,-2-2 1 0 0,0 0-1 0 0,-2-2 0 0 0,-1 0 1 0 0,-1-1-1 0 0,-1-1 1 0 0,-1 0-1 0 0,-2-1 1 0 0,7-23-79 0 0,-7 24 34 0 0,33-97 222 0 0,-46 124-243 0 0,0 1-5 0 0,0 0-25 0 0,2 5-30 0 0,11 30 58 0 0,-4-8-1 0 0,0-1 1 0 0,2 0 0 0 0,1-1-1 0 0,1 0 1 0 0,1 0 0 0 0,1-2 0 0 0,18 22-11 0 0,-27-39 9 0 0,0 1 0 0 0,0-1 1 0 0,1 0-1 0 0,0-1 1 0 0,0 1-1 0 0,1-2 1 0 0,-1 1-1 0 0,1-1 1 0 0,0 0-1 0 0,0 0 0 0 0,0-1 1 0 0,1 0-1 0 0,-1-1 1 0 0,1 0-1 0 0,0 0 1 0 0,0-1-1 0 0,-1 0 1 0 0,1 0-1 0 0,0-1 1 0 0,0 0-1 0 0,0-1 0 0 0,0 0 1 0 0,3-1-10 0 0,-5-1 61 0 0,-1 0 0 0 0,0-1 1 0 0,1 0-1 0 0,-1 0 0 0 0,-1-1 0 0 0,1 1 1 0 0,-1-1-1 0 0,0-1 0 0 0,0 1 0 0 0,0-1 1 0 0,-1 1-1 0 0,1-1 0 0 0,-2-1 1 0 0,1 1-1 0 0,1-5-61 0 0,11-24 140 0 0,-2-1 0 0 0,-1-1 0 0 0,-2 0 0 0 0,-2-1 0 0 0,-2 0 0 0 0,-1-1 0 0 0,-1 1 0 0 0,-3-1 0 0 0,-1 0 0 0 0,-3-25-140 0 0,-16-6-4 0 0,66 110-9732 0 0,-24-23 572 0 0,-14-9-1849 0 0</inkml:trace>
  <inkml:trace contextRef="#ctx0" brushRef="#br0" timeOffset="435.846">1493 818 1256 0 0,'0'0'2025'0'0,"0"0"-761"0"0,0 0 186 0 0,0 0 539 0 0,0 0 281 0 0,0 0-53 0 0,0 0-293 0 0,0 0-396 0 0,0 0-323 0 0,0 0-193 0 0,0 0-141 0 0,0 0-110 0 0,0 0-93 0 0,32-13-69 0 0,96-44-33 0 0,-77 20 494 0 0,-47 32-969 0 0,-1 0 1 0 0,0 0 0 0 0,0 0-1 0 0,-1 0 1 0 0,0 0 0 0 0,0 0-1 0 0,0-1 1 0 0,0 1-1 0 0,-1-1 1 0 0,0 0 0 0 0,0 1-1 0 0,0-1 1 0 0,-1 0 0 0 0,0 1-1 0 0,0-1 1 0 0,-1 0-1 0 0,1 0 1 0 0,-1 1 0 0 0,0-1-1 0 0,-1 1 1 0 0,1-1 0 0 0,-1 1-1 0 0,0-1 1 0 0,-1 1-1 0 0,1 0 1 0 0,-1 0 0 0 0,-2-3-92 0 0,1 4-1 0 0,0 0-1 0 0,0-1 1 0 0,-1 2 0 0 0,0-1 0 0 0,1 0 0 0 0,-1 1 0 0 0,-1 0 0 0 0,1 0-1 0 0,0 0 1 0 0,-1 1 0 0 0,1 0 0 0 0,-1 0 0 0 0,0 0 0 0 0,0 1 0 0 0,0 0 0 0 0,1 0-1 0 0,-1 0 1 0 0,0 1 0 0 0,0 0 0 0 0,0 0 0 0 0,0 0 0 0 0,0 1 0 0 0,0 0-1 0 0,0 0 1 0 0,0 0 0 0 0,0 1 0 0 0,1 0 0 0 0,-1 0 0 0 0,0 1 0 0 0,1-1-1 0 0,0 1 1 0 0,0 0 0 0 0,0 1 0 0 0,-2 0 1 0 0,1 2 0 0 0,1 0-1 0 0,-1 0 1 0 0,1 1-1 0 0,0 0 1 0 0,0 0-1 0 0,1 0 1 0 0,0 0-1 0 0,0 0 1 0 0,1 1 0 0 0,0 0-1 0 0,0 0 1 0 0,1 0-1 0 0,0 0 1 0 0,1 0-1 0 0,-1 0 1 0 0,1 0-1 0 0,1 1 1 0 0,0-1 0 0 0,0 0-1 0 0,1 0 1 0 0,-1 1-1 0 0,2-1 1 0 0,-1 0-1 0 0,1 0 1 0 0,1 0-1 0 0,-1 0 1 0 0,1 0 0 0 0,1-1-1 0 0,-1 1 1 0 0,1-1-1 0 0,1 0 1 0 0,-1 0-1 0 0,5 4 1 0 0,2-1 28 0 0,0 0 0 0 0,1-1 0 0 0,0-1 0 0 0,1 0 0 0 0,0-1 0 0 0,0 0 0 0 0,1-1 0 0 0,0 0 0 0 0,0-1 0 0 0,0-1 0 0 0,0 0-1 0 0,1-1 1 0 0,-1-1 0 0 0,1 0 0 0 0,7 0-28 0 0,30 1-3061 0 0,2-2-3309 0 0,-44-1-5494 0 0</inkml:trace>
  <inkml:trace contextRef="#ctx0" brushRef="#br0" timeOffset="18900.48">5514 572 856 0 0,'0'0'1810'0'0,"0"0"-128"0"0,0 0-27 0 0,0 0 110 0 0,0 0 70 0 0,0 0-73 0 0,0 0-171 0 0,0 0-224 0 0,0 0-239 0 0,0 0-230 0 0,0 0-185 0 0,-14-2-134 0 0,-45-4-104 0 0,57 6-420 0 0,-1 0 0 0 0,0 0 0 0 0,1 0 0 0 0,-1 1 0 0 0,1-1 0 0 0,-1 1-1 0 0,1 0 1 0 0,-1 0 0 0 0,1 0 0 0 0,0 0 0 0 0,-1 0 0 0 0,1 0 0 0 0,0 1 0 0 0,0-1 0 0 0,0 1 0 0 0,0-1 0 0 0,0 1 0 0 0,0 0 0 0 0,0 0 0 0 0,1 0 0 0 0,-1 0 0 0 0,1 0-1 0 0,-1 0-54 0 0,-6 8 291 0 0,-65 99 1553 0 0,66-94-1743 0 0,1 0-1 0 0,0 1 1 0 0,1 0 0 0 0,0 0 0 0 0,2 0-1 0 0,0 1 1 0 0,1-1 0 0 0,0 1 0 0 0,1 0-1 0 0,1-1 1 0 0,2 8-101 0 0,-1-18 48 0 0,1 1 0 0 0,0 0 0 0 0,0 0 0 0 0,1-1 0 0 0,0 1 0 0 0,0-1 0 0 0,1 0 0 0 0,0 0 0 0 0,0 0 0 0 0,0 0 0 0 0,1-1 0 0 0,-1 0 0 0 0,1 0 0 0 0,1 0 0 0 0,-1 0 0 0 0,1-1 0 0 0,-1 0 0 0 0,1 0 0 0 0,0 0 0 0 0,1-1-1 0 0,-1 0 1 0 0,1 0 0 0 0,-1-1 0 0 0,1 0 0 0 0,0 0 0 0 0,0 0 0 0 0,0-1 0 0 0,0 0 0 0 0,0 0 0 0 0,0-1 0 0 0,2 0-48 0 0,1 0 107 0 0,0 0-1 0 0,0 0 1 0 0,0-1 0 0 0,0-1-1 0 0,-1 0 1 0 0,1 0-1 0 0,-1-1 1 0 0,1 0 0 0 0,-1 0-1 0 0,0-1 1 0 0,0 0-1 0 0,0-1 1 0 0,-1 0 0 0 0,1-1-1 0 0,3-3-106 0 0,18-18 123 0 0,-1-2 1 0 0,-2-1-1 0 0,-1-1 0 0 0,-1-1 0 0 0,-2-1 1 0 0,-1-1-1 0 0,-2-1 0 0 0,-1-1 1 0 0,-2-1-1 0 0,-1 0 0 0 0,-2-1 0 0 0,-2-1 1 0 0,-1 0-1 0 0,-1-10-123 0 0,-5 30-3 0 0,-1 0 1 0 0,-1 0-1 0 0,-1 0 1 0 0,0 0-1 0 0,-2 0 0 0 0,0-1 1 0 0,-1 1-1 0 0,-1 0 1 0 0,-1 0-1 0 0,0 0 0 0 0,-2 0 1 0 0,0 1-1 0 0,-1-1 1 0 0,-1 1-1 0 0,0 1 0 0 0,-2-1 1 0 0,-7-11 2 0 0,13 25-10 0 0,-1 1 1 0 0,1-1-1 0 0,-1 1 0 0 0,0 0 1 0 0,0 0-1 0 0,0 0 1 0 0,0 0-1 0 0,0 1 0 0 0,0 0 1 0 0,-1 0-1 0 0,1 0 0 0 0,-1 0 1 0 0,0 1-1 0 0,1-1 1 0 0,-1 1-1 0 0,0 0 0 0 0,0 1 1 0 0,0-1-1 0 0,0 1 1 0 0,1 0-1 0 0,-1 0 0 0 0,0 1 1 0 0,0 0-1 0 0,0-1 0 0 0,0 2 1 0 0,1-1-1 0 0,-1 0 1 0 0,0 1-1 0 0,1 0 0 0 0,-1 0 1 0 0,1 0-1 0 0,0 1 0 0 0,0-1 1 0 0,0 1-1 0 0,0 0 1 0 0,0 0-1 0 0,1 1 0 0 0,-4 2 10 0 0,-8 12-8 0 0,0 1-1 0 0,1 0 1 0 0,0 0-1 0 0,2 2 1 0 0,1 0-1 0 0,0 0 1 0 0,1 1-1 0 0,2 0 1 0 0,0 0-1 0 0,2 1 1 0 0,0 0-1 0 0,1 0 1 0 0,2 1-1 0 0,0-1 1 0 0,1 1-1 0 0,2 9 9 0 0,-1-17 12 0 0,1 0 0 0 0,0 0-1 0 0,1 0 1 0 0,1 0 0 0 0,1 0 0 0 0,0 0-1 0 0,1 0 1 0 0,1-1 0 0 0,0 0-1 0 0,1 0 1 0 0,1 0 0 0 0,0 0-1 0 0,9 12-11 0 0,-5-12 49 0 0,1 0-1 0 0,1-1 0 0 0,0 0 0 0 0,0-1 0 0 0,1-1 1 0 0,1 0-1 0 0,0-1 0 0 0,1 0 0 0 0,0-1 0 0 0,1-1 0 0 0,-1-1 1 0 0,2 0-1 0 0,-1-2 0 0 0,1 1 0 0 0,0-2 0 0 0,13 2-48 0 0,-14-3 54 0 0,0 0 0 0 0,1-1 0 0 0,-1-1 0 0 0,1-1 1 0 0,-1-1-1 0 0,1 0 0 0 0,-1-1 0 0 0,1-1 0 0 0,-1 0 0 0 0,0-2 0 0 0,0 0 0 0 0,0 0 0 0 0,0-2 0 0 0,0 0 0 0 0,-1-1 0 0 0,-1-1 0 0 0,6-3-54 0 0,-11 4 18 0 0,-1 0 0 0 0,-1 0 1 0 0,1-1-1 0 0,-2 0 0 0 0,1 0 0 0 0,-1-1 0 0 0,0 0 1 0 0,0 0-1 0 0,-1 0 0 0 0,-1-1 0 0 0,1 0 0 0 0,-2 0 0 0 0,1-1 1 0 0,-2 0-1 0 0,1 1 0 0 0,0-6-18 0 0,-2 4-3 0 0,0 0 0 0 0,0-1 0 0 0,-1 1 0 0 0,-1-1 1 0 0,0 1-1 0 0,-1-1 0 0 0,0 0 0 0 0,-1 1 0 0 0,0 0 0 0 0,-2-5 3 0 0,2 11-7 0 0,0 0 0 0 0,-1 1 0 0 0,1 0 0 0 0,-1-1 0 0 0,0 1 0 0 0,0 0 0 0 0,0 0-1 0 0,-1 0 1 0 0,0 1 0 0 0,0-1 0 0 0,0 1 0 0 0,-1 0 0 0 0,1 0 0 0 0,-4-2 7 0 0,4 5-15 0 0,-1 1-1 0 0,1-1 1 0 0,-1 1 0 0 0,1 0 0 0 0,0 0-1 0 0,-1 0 1 0 0,1 0 0 0 0,-1 1 0 0 0,1 0 0 0 0,0 0-1 0 0,0 0 1 0 0,-1 0 0 0 0,1 1 0 0 0,0-1-1 0 0,0 1 1 0 0,0 0 0 0 0,1 1 0 0 0,-1-1-1 0 0,0 1 1 0 0,1-1 0 0 0,-1 1 0 0 0,1 0 0 0 0,0 0-1 0 0,0 1 1 0 0,0-1 0 0 0,1 1 0 0 0,-1-1-1 0 0,1 1 1 0 0,0 0 0 0 0,0 0 0 0 0,-2 3 15 0 0,-2 4-3 0 0,-1 1-1 0 0,2 1 1 0 0,-1-1 0 0 0,2 1 0 0 0,0-1 0 0 0,0 1 0 0 0,1 1-1 0 0,1-1 1 0 0,0 0 0 0 0,1 1 0 0 0,0-1 0 0 0,1 1-1 0 0,1-1 1 0 0,0 0 0 0 0,0 1 0 0 0,2-1 0 0 0,0 0 0 0 0,0 0-1 0 0,1 0 1 0 0,1 0 0 0 0,2 5 3 0 0,-1-7 6 0 0,0 0-1 0 0,1-1 0 0 0,0 0 1 0 0,1 0-1 0 0,0-1 1 0 0,0 1-1 0 0,1-2 1 0 0,0 1-1 0 0,1-1 1 0 0,-1-1-1 0 0,2 0 0 0 0,10 6-5 0 0,-10-7 13 0 0,1-1-1 0 0,1 0 0 0 0,-1 0 0 0 0,1-1 1 0 0,-1-1-1 0 0,1 0 0 0 0,0-1 1 0 0,0-1-1 0 0,0 0 0 0 0,1 0-12 0 0,-4 0 10 0 0,0-1 0 0 0,-1-1 1 0 0,1 1-1 0 0,0-2 0 0 0,-1 1 0 0 0,1-1 0 0 0,-1-1 1 0 0,1 1-1 0 0,-1-2 0 0 0,0 1 0 0 0,0-1 0 0 0,0-1 1 0 0,-1 1-1 0 0,0-2 0 0 0,0 1 0 0 0,0-1 0 0 0,3-3-10 0 0,11-12 20 0 0,-2 0-1 0 0,0-2 0 0 0,-1-1 0 0 0,-2 0 0 0 0,0-1 0 0 0,-2-1 0 0 0,0 0 0 0 0,-2-1 1 0 0,-1 0-1 0 0,-1-2 0 0 0,-2 1 0 0 0,4-21-19 0 0,60-292-87 0 0,-65 177 107 0 0,-40 101-4 0 0,30 63-20 0 0,0 0-1 0 0,0 0 1 0 0,-1 0-1 0 0,1 1 1 0 0,0-1-1 0 0,0 1 1 0 0,0 0-1 0 0,0 0 1 0 0,0 0-1 0 0,0 0 1 0 0,0 0-1 0 0,0 0 1 0 0,1 0-1 0 0,-1 0 1 0 0,0 1-1 0 0,1-1 1 0 0,-1 1-1 0 0,1-1 1 0 0,-1 1-1 0 0,1 0 1 0 0,-1 0-1 0 0,1-1 1 0 0,0 1-1 0 0,0 0 1 0 0,0 0-1 0 0,0 0 1 0 0,1 0 0 0 0,-1 0-1 0 0,0 1 1 0 0,1-1-1 0 0,0 0 1 0 0,-1 0-1 0 0,1 0 1 0 0,0 0-1 0 0,0 1 1 0 0,0-1-1 0 0,0 0 1 0 0,1 0-1 0 0,-1 2 5 0 0,-2 3 2 0 0,-9 179 122 0 0,11-136-54 0 0,18 349 296 0 0,-6-200-304 0 0,2 271 96 0 0,-28-335-62 0 0,-12-46-52 0 0,26-89-40 0 0,0 0 0 0 0,-1 1 0 0 0,1-1 1 0 0,-1 0-1 0 0,1 1 0 0 0,-1-1 0 0 0,1 0 0 0 0,-1 0 0 0 0,1 0 1 0 0,-1 1-1 0 0,1-1 0 0 0,-1 0 0 0 0,0 0 0 0 0,1 0 0 0 0,-1 0 1 0 0,1 0-1 0 0,-1 0 0 0 0,1 0 0 0 0,-1 0 0 0 0,0 0 0 0 0,1 0 1 0 0,-1 0-1 0 0,1 0 0 0 0,-1-1 0 0 0,1 1 0 0 0,-1 0 0 0 0,1 0 1 0 0,-1 0-1 0 0,1-1 0 0 0,-1 1 0 0 0,1 0 0 0 0,-1-1 0 0 0,1 1 1 0 0,0 0-1 0 0,-1-1 0 0 0,1 1 0 0 0,-1-1 0 0 0,1 1 0 0 0,0-1 1 0 0,-1 1-1 0 0,1-1 0 0 0,0 1 0 0 0,0-1 0 0 0,-1 1 0 0 0,1-1 1 0 0,0 1-1 0 0,0-1 0 0 0,0 1 0 0 0,0-1 0 0 0,0 1 0 0 0,0-1 1 0 0,0 1-1 0 0,0-1 0 0 0,0 0 0 0 0,0 1 0 0 0,0-1 0 0 0,0 1 1 0 0,0-1-1 0 0,0 1 0 0 0,0-1 0 0 0,1 0-4 0 0,-14-43 250 0 0,11 21-266 0 0,1 0 0 0 0,1 0 0 0 0,1 0 1 0 0,1 0-1 0 0,2 1 0 0 0,0-1 0 0 0,1 0 0 0 0,1 1 0 0 0,1 0 0 0 0,1 1 0 0 0,5-11 16 0 0,134-295-148 0 0,-46 114 79 0 0,-99 209 72 0 0,0 0-1 0 0,0 1 1 0 0,-1-1-1 0 0,1 0 1 0 0,-1 0-1 0 0,0 0 1 0 0,0 0-1 0 0,0-1 1 0 0,-1 1-1 0 0,1 0 1 0 0,-1 0-1 0 0,0 0 1 0 0,0-1-1 0 0,0 1 1 0 0,-1 0-1 0 0,0-2-2 0 0,-9-12 53 0 0,9 18-69 0 0,1 0 0 0 0,0 0 0 0 0,0 0 4 0 0,0 0 14 0 0,0 177-12 0 0,28-34 29 0 0,-28-141-17 0 0,0 0 1 0 0,1-1-1 0 0,-1 1 0 0 0,0 0 0 0 0,1 0 1 0 0,-1-1-1 0 0,1 1 0 0 0,-1-1 0 0 0,1 1 0 0 0,0 0 1 0 0,0-1-1 0 0,-1 1 0 0 0,1-1 0 0 0,0 0 1 0 0,1 1-1 0 0,-1-1 0 0 0,0 0 0 0 0,0 1 1 0 0,0-1-1 0 0,1 0 0 0 0,-1 0 0 0 0,1 0 1 0 0,-1 0-1 0 0,1 0 0 0 0,-1-1 0 0 0,1 1 1 0 0,-1 0-1 0 0,1-1 0 0 0,0 1 0 0 0,-1-1 1 0 0,1 0-1 0 0,0 1 0 0 0,0-1 0 0 0,-1 0 1 0 0,1 0-1 0 0,0 0 0 0 0,0 0 0 0 0,-1 0 1 0 0,1-1-1 0 0,0 1 0 0 0,-1 0 0 0 0,1-1 1 0 0,0 1-1 0 0,-1-1 0 0 0,1 0 0 0 0,-1 0 1 0 0,1 1-1 0 0,-1-1 0 0 0,1 0 0 0 0,-1 0 1 0 0,1 0-1 0 0,-1 0 0 0 0,0-1 0 0 0,0 1 1 0 0,1 0-1 0 0,-1-1 0 0 0,1 0-2 0 0,16-20 21 0 0,0 0-1 0 0,-1-1 1 0 0,-1-1 0 0 0,-1-1-1 0 0,-2 0 1 0 0,0-1 0 0 0,-2 0-1 0 0,5-16-20 0 0,-15 38-7 0 0,1 0 1 0 0,-1 0-1 0 0,1 1 0 0 0,0-1 0 0 0,0 0 0 0 0,0 1 0 0 0,1-1 0 0 0,-1 1 0 0 0,1 0 0 0 0,0 0 0 0 0,-1 0 0 0 0,2 0 0 0 0,-1 0 0 0 0,0 1 0 0 0,0-1 0 0 0,1 1 0 0 0,0 0 0 0 0,-1 0 0 0 0,1 0 0 0 0,0 0 0 0 0,0 1 0 0 0,0 0 0 0 0,0-1 7 0 0,-1 5 2 0 0,0 0 0 0 0,-1-1 0 0 0,1 1 0 0 0,-1 0 0 0 0,0 0 0 0 0,0 1 0 0 0,0-1 0 0 0,0 0 0 0 0,0 1 0 0 0,-1-1 0 0 0,0 1 0 0 0,0-1 0 0 0,0 1-1 0 0,0 0 1 0 0,0-1 0 0 0,-1 1 0 0 0,1 0 0 0 0,-1 0 0 0 0,0 0 0 0 0,0 2-2 0 0,0 12 5 0 0,0 0-1 0 0,-1 0 1 0 0,0 0-1 0 0,-2 0 1 0 0,0 0-1 0 0,-1-1 1 0 0,0 1-1 0 0,-8 15-4 0 0,-8 27 16 0 0,20-60-18 0 0,0 0 0 0 0,1-1 0 0 0,-1 1-1 0 0,1 0 1 0 0,-1 0 0 0 0,1 1 0 0 0,-1-1 0 0 0,0 0 0 0 0,1 0-1 0 0,-1 0 1 0 0,1 0 0 0 0,-1 0 0 0 0,0 0 0 0 0,1 0 0 0 0,-1 1 0 0 0,1-1-1 0 0,-1 0 1 0 0,0 0 0 0 0,1 1 0 0 0,-1-1 0 0 0,0 0 0 0 0,1 0-1 0 0,-1 1 1 0 0,0-1 0 0 0,0 0 0 0 0,1 1 0 0 0,-1-1 0 0 0,0 1-1 0 0,0-1 1 0 0,0 0 0 0 0,1 1 0 0 0,-1-1 0 0 0,0 0 0 0 0,0 1-1 0 0,0-1 1 0 0,0 1 0 0 0,0-1 0 0 0,0 1 0 0 0,0-1 0 0 0,0 0 0 0 0,0 1-1 0 0,0-1 1 0 0,0 1 0 0 0,0-1 0 0 0,0 1 0 0 0,0-1 0 0 0,0 0-1 0 0,0 1 1 0 0,-1-1 0 0 0,1 1 2 0 0,146-169 80 0 0,-16 13-96 0 0,-113 147-19 0 0,-16 34-1 0 0,-2-11 66 0 0,-12 161 24 0 0,13-117-42 0 0,0-59-10 0 0,0 0 191 0 0,0-3-5917 0 0,0 2 2154 0 0,0 1-3651 0 0,0 0-4917 0 0</inkml:trace>
  <inkml:trace contextRef="#ctx0" brushRef="#br0" timeOffset="19356.717">7776 844 8666 0 0,'0'0'2935'0'0,"0"0"-993"0"0,0 0-494 0 0,0 0-160 0 0,0 0-126 0 0,0 0-174 0 0,0 0-230 0 0,0 0-119 0 0,0 0-14 0 0,0 0 70 0 0,0 0 57 0 0,0 0-30 0 0,0 0-28 0 0,11 6-48 0 0,89 25 1624 0 0,-82-32-2034 0 0,1-1 1 0 0,-1-1-1 0 0,0 0 1 0 0,0-1-1 0 0,-1-1 1 0 0,1-1-1 0 0,-1 0 1 0 0,0-1-1 0 0,-1-1 1 0 0,0-1-1 0 0,0 0 1 0 0,0-1-1 0 0,-2-1 1 0 0,1 0-1 0 0,7-9-236 0 0,39-60 335 0 0,-60 77-328 0 0,1 1 1 0 0,-1-1 0 0 0,0 0-1 0 0,0 1 1 0 0,0-1-1 0 0,0 0 1 0 0,-1 0-1 0 0,1 1 1 0 0,-1-1 0 0 0,0 0-1 0 0,1 0 1 0 0,-1 0-1 0 0,-1 0 1 0 0,1 1 0 0 0,0-1-1 0 0,-1 0 1 0 0,1 0-1 0 0,-1 0 1 0 0,0 1 0 0 0,0-1-1 0 0,0 0 1 0 0,0 1-1 0 0,0-1 1 0 0,-1 1-1 0 0,1-1 1 0 0,-1 1 0 0 0,0 0-1 0 0,0-1 1 0 0,0 1-1 0 0,0 0 1 0 0,0 0 0 0 0,0 1-1 0 0,0-1 1 0 0,0 0-1 0 0,-1 1 1 0 0,1-1 0 0 0,-1 1-1 0 0,1 0 1 0 0,-1 0-1 0 0,0 0 1 0 0,0 0-1 0 0,1 0 1 0 0,-1 0 0 0 0,0 1-1 0 0,-2-1-7 0 0,-6 0-12 0 0,0 1-1 0 0,-1-1 1 0 0,1 2 0 0 0,0 0-1 0 0,0 0 1 0 0,0 1 0 0 0,0 0-1 0 0,0 1 1 0 0,1 0 0 0 0,-1 1-1 0 0,1 0 1 0 0,0 1 0 0 0,0 0-1 0 0,0 0 1 0 0,1 1-1 0 0,0 0 1 0 0,-4 4 12 0 0,-6 5-7 0 0,0 2 0 0 0,1 0 0 0 0,1 1 0 0 0,1 0-1 0 0,0 2 1 0 0,2 0 0 0 0,-6 9 7 0 0,17-25 1 0 0,-1 0 0 0 0,1 1 0 0 0,0-1 0 0 0,0 1 0 0 0,1 0 0 0 0,-1 0 0 0 0,1 0 0 0 0,0 0 0 0 0,1 0 0 0 0,-1 0 0 0 0,1 0-1 0 0,0 1 1 0 0,0-1 0 0 0,0 0 0 0 0,1 1 0 0 0,0-1 0 0 0,0 1 0 0 0,0-1 0 0 0,1 1 0 0 0,0-1 0 0 0,0 0 0 0 0,0 1 0 0 0,1-1 0 0 0,-1 0 0 0 0,1 0 0 0 0,1 0 0 0 0,-1 0 0 0 0,1 0 0 0 0,-1-1 0 0 0,1 1-1 0 0,2 1 0 0 0,7 2 22 0 0,0-1-1 0 0,0 0 1 0 0,1-1-1 0 0,0 0 0 0 0,0-1 1 0 0,1 0-1 0 0,0-1 1 0 0,0-1-1 0 0,0 0 0 0 0,0-1 1 0 0,0 0-1 0 0,0-1 1 0 0,0-1-1 0 0,1 0 0 0 0,-1-1 1 0 0,6-1-22 0 0,16 1 42 0 0,-22 2-59 0 0,1-1 0 0 0,0-1 1 0 0,0-1-1 0 0,-1 0 0 0 0,1 0 1 0 0,-1-2-1 0 0,0 0 0 0 0,0 0 1 0 0,0-1-1 0 0,0-1 0 0 0,-1-1 1 0 0,3-1 15 0 0,-1-15-2286 0 0,-15 15-1697 0 0,-4-1-3862 0 0,1 5-4962 0 0</inkml:trace>
  <inkml:trace contextRef="#ctx0" brushRef="#br0" timeOffset="20159.928">7001 233 8874 0 0,'0'0'2538'0'0,"0"0"-528"0"0,0 0-206 0 0,0 0-14 0 0,0 0-118 0 0,0 0-257 0 0,0 0-347 0 0,0 0-322 0 0,0 0-196 0 0,0 0-76 0 0,0 0-54 0 0,0 0-49 0 0,10 29 1779 0 0,24-39-446 0 0,-49 34 136 0 0,16-24-2186 0 0,30-15-701 0 0,-18 10-2406 0 0,-1 1-3742 0 0,-7 3-5469 0 0</inkml:trace>
  <inkml:trace contextRef="#ctx0" brushRef="#br0" timeOffset="1701.78">2695 480 0 0 0,'0'0'846'0'0,"0"0"243"0"0,0 0 229 0 0,0 0 301 0 0,0 0 338 0 0,0 0 188 0 0,0 0-79 0 0,0 0-205 0 0,0 0-266 0 0,0 0-273 0 0,0 0-176 0 0,0 0-138 0 0,0 0-101 0 0,0-4-87 0 0,-4-11-101 0 0,3 11-111 0 0,-3 23 1220 0 0,0-5-1720 0 0,0 0 0 0 0,1 0 0 0 0,0 0 0 0 0,1 1-1 0 0,1-1 1 0 0,0 1 0 0 0,1-1 0 0 0,1 1 0 0 0,0 0 0 0 0,1-1-1 0 0,1 0 1 0 0,0 1 0 0 0,1-1 0 0 0,0 0 0 0 0,1-1 0 0 0,0 1 0 0 0,2-1-1 0 0,-1 0 1 0 0,1 0 0 0 0,1-1 0 0 0,1 0 0 0 0,3 3-108 0 0,-9-13 38 0 0,0-1 1 0 0,0 1 0 0 0,0-1-1 0 0,0 0 1 0 0,1 0 0 0 0,-1 0-1 0 0,0 0 1 0 0,1-1-1 0 0,-1 1 1 0 0,1-1 0 0 0,-1 0-1 0 0,1 0 1 0 0,-1 0 0 0 0,0-1-1 0 0,1 1 1 0 0,-1-1 0 0 0,1 0-1 0 0,-1 0 1 0 0,0 0-1 0 0,1 0 1 0 0,-1 0 0 0 0,0-1-1 0 0,0 1 1 0 0,0-1 0 0 0,0 0-1 0 0,0 0 1 0 0,-1 0 0 0 0,1 0-1 0 0,-1-1 1 0 0,1 1-1 0 0,-1-1 1 0 0,0 0 0 0 0,0 1-1 0 0,1-3-38 0 0,134-147 446 0 0,-113 142-496 0 0,-17 43-1 0 0,-5-20 101 0 0,-3-3-45 0 0,2 0 0 0 0,-1 0 1 0 0,1 0-1 0 0,1 0 0 0 0,0-1 0 0 0,0 1 0 0 0,1 0 0 0 0,0-1 1 0 0,0 0-1 0 0,1 0 0 0 0,1 0 0 0 0,-1 0 0 0 0,1 0 0 0 0,1-1 1 0 0,0 0-1 0 0,0 0 0 0 0,0-1 0 0 0,1 0 0 0 0,0 0 0 0 0,1 0 1 0 0,0-1-1 0 0,-1 0 0 0 0,2-1 0 0 0,2 2-5 0 0,-5-5 47 0 0,0-1 1 0 0,-1 0-1 0 0,1-1 0 0 0,0 1 1 0 0,0-1-1 0 0,0 0 0 0 0,-1-1 0 0 0,1 0 1 0 0,0 1-1 0 0,0-2 0 0 0,-1 1 0 0 0,1-1 1 0 0,-1 0-1 0 0,1 0 0 0 0,-1 0 1 0 0,0-1-1 0 0,0 0 0 0 0,0 0 0 0 0,0 0 1 0 0,0 0-1 0 0,-1-1 0 0 0,1 0 1 0 0,-1 0-1 0 0,0 0 0 0 0,0-1 0 0 0,-1 1 1 0 0,1-1-1 0 0,-1 0 0 0 0,0 0 1 0 0,0 0-1 0 0,-1 0-47 0 0,1 0 43 0 0,6-7 45 0 0,-1 0 1 0 0,-1 0-1 0 0,0-1 0 0 0,-1 0 0 0 0,0 0 0 0 0,-1 0 0 0 0,0-1 0 0 0,1-12-88 0 0,-4 19 1024 0 0,0-4-3165 0 0,9 15-7440 0 0,-7-1 3439 0 0,1-3-5219 0 0</inkml:trace>
  <inkml:trace contextRef="#ctx0" brushRef="#br0" timeOffset="1952.966">3664 664 11642 0 0,'0'0'1704'0'0,"0"0"-568"0"0,0 0-176 0 0,0 0 118 0 0,0 0 60 0 0,0 0-107 0 0,0 0-272 0 0,0 0-293 0 0,0 0-205 0 0,0 0-101 0 0,0 0-73 0 0,0 0-42 0 0,0 0-18 0 0,-3 32-33 0 0,-6 96-32 0 0,17-80-702 0 0,4-46-5408 0 0,-10-3 1509 0 0,-1 1-4284 0 0</inkml:trace>
  <inkml:trace contextRef="#ctx0" brushRef="#br0" timeOffset="2221.177">3518 314 10642 0 0,'0'0'648'0'0,"0"0"-416"0"0,0 0-168 0 0,0 0-80 0 0,0 0-184 0 0,0 0-456 0 0,0 0-424 0 0,0 0-424 0 0,0 0-777 0 0,0 0-1840 0 0,0 0 2393 0 0</inkml:trace>
  <inkml:trace contextRef="#ctx0" brushRef="#br0" timeOffset="2400.553">3870 60 4457 0 0,'0'0'3521'0'0,"0"0"-1055"0"0,0 0-526 0 0,0 0-197 0 0,0 0-171 0 0,0 0-217 0 0,0 0-321 0 0,0 0-246 0 0,0 0-72 0 0,0 0 18 0 0,0 0 37 0 0,0 0-31 0 0,0 0-128 0 0,5 15-147 0 0,29 99 493 0 0,-14-28-500 0 0,-3 0 0 0 0,-5 0 0 0 0,-3 2 0 0 0,-4-1 0 0 0,-4 6-458 0 0,16 86 45 0 0,-1-141-752 0 0,-16-38 511 0 0,10-30-1887 0 0,-6 9 176 0 0,6-23-3993 0 0,-5 15-3282 0 0,-3 17 2950 0 0</inkml:trace>
  <inkml:trace contextRef="#ctx0" brushRef="#br0" timeOffset="15843.455">4216 8 0 0 0,'0'0'792'0'0,"0"0"478"0"0,0 0 101 0 0,0 0-51 0 0,0 0-85 0 0,0 0-83 0 0,0 0-68 0 0,0 0-9 0 0,0 0 51 0 0,9-3 6725 0 0,-4-1-5855 0 0,-5 27 4663 0 0,9 27-5740 0 0,0-4-654 0 0,25 254 604 0 0,10-93-685 0 0,-11-57 13 0 0,-27-98 80 0 0,-5-8 129 0 0,-8-19-327 0 0,8-39-1499 0 0,-1-5-1984 0 0,0 6-4710 0 0,0 5-4738 0 0</inkml:trace>
  <inkml:trace contextRef="#ctx0" brushRef="#br0" timeOffset="42211.589">409 1805 0 0 0,'0'0'798'0'0,"0"0"643"0"0,0 0 518 0 0,0 0 338 0 0,0 0 75 0 0,0 0-198 0 0,0 0-326 0 0,0 0-330 0 0,0 0-254 0 0,0 0-151 0 0,0 0-145 0 0,8-4-89 0 0,22-10-86 0 0,-19 11 7844 0 0,-18 9-7465 0 0,-10-7-1149 0 0,-1 1 0 0 0,1 1 1 0 0,0 0-1 0 0,0 1 0 0 0,0 1 1 0 0,0 1-1 0 0,0 0 0 0 0,1 1 0 0 0,-1 1-23 0 0,6 0 2 0 0,-6 0 18 0 0,0 1 1 0 0,0 0-1 0 0,1 2 1 0 0,1 0-1 0 0,-1 0 1 0 0,1 2 0 0 0,1 0-1 0 0,0 0 1 0 0,1 1-1 0 0,0 1 1 0 0,1 0 0 0 0,0 1-1 0 0,1 1 1 0 0,-9 15-21 0 0,12-17 22 0 0,2 2 0 0 0,0-1 0 0 0,0 1 1 0 0,1 0-1 0 0,1 0 0 0 0,1 0 1 0 0,0 0-1 0 0,1 1 0 0 0,0-1 0 0 0,1 6-22 0 0,0-12 17 0 0,0 0-1 0 0,1 0 0 0 0,0 1 0 0 0,1-1 1 0 0,-1 0-1 0 0,2 0 0 0 0,-1 0 1 0 0,1 0-1 0 0,1 0 0 0 0,0-1 0 0 0,0 1 1 0 0,0 0-1 0 0,1-1 0 0 0,1 0 0 0 0,-1 0 1 0 0,1 0-1 0 0,0-1 0 0 0,1 0 1 0 0,0 0-1 0 0,2 2-16 0 0,0-3 40 0 0,-1-1 0 0 0,1 0 0 0 0,0-1 0 0 0,0 0 0 0 0,1 0 0 0 0,-1 0 0 0 0,1-1 0 0 0,-1-1 1 0 0,1 1-1 0 0,0-1 0 0 0,0-1 0 0 0,0 0 0 0 0,0 0 0 0 0,1-1 0 0 0,-1 0 0 0 0,0 0 0 0 0,1-1-40 0 0,14-3 59 0 0,0-1 0 0 0,0-2-1 0 0,0 0 1 0 0,-1-1 0 0 0,0-1-1 0 0,-1-2-58 0 0,19-11 7 0 0,-41 22-28 0 0,0 0-29 0 0,0 0-64 0 0,0 0-69 0 0,0 0-124 0 0,0 0-169 0 0,-3-2-3328 0 0,-1 0-5851 0 0,4 2-2910 0 0</inkml:trace>
  <inkml:trace contextRef="#ctx0" brushRef="#br0" timeOffset="46002.446">770 2074 2617 0 0,'0'0'2136'0'0,"0"0"-69"0"0,0 0 82 0 0,0 0-12 0 0,0 0-178 0 0,0 0-273 0 0,0 0-262 0 0,0 0-222 0 0,0 0-203 0 0,0 0-167 0 0,0 0-126 0 0,15 3-110 0 0,95 23 1148 0 0,-102-24-1590 0 0,1 0 0 0 0,0 0 0 0 0,-1-1 1 0 0,1 0-1 0 0,0 0 0 0 0,0-1 0 0 0,0 0 0 0 0,-1 0 0 0 0,1-1 0 0 0,0-1 0 0 0,0 1 0 0 0,-1-1 1 0 0,1-1-1 0 0,-1 0 0 0 0,1 0 0 0 0,-1 0 0 0 0,0-1 0 0 0,-1 0 0 0 0,1-1 0 0 0,-1 0 0 0 0,1 0 1 0 0,-1 0-1 0 0,-1-1 0 0 0,1 0 0 0 0,2-4-154 0 0,-7 8 23 0 0,1-1 0 0 0,-1 0 0 0 0,1 0 1 0 0,-1 1-1 0 0,0-2 0 0 0,0 1 0 0 0,0 0 0 0 0,-1 0 1 0 0,1-1-1 0 0,-1 1 0 0 0,0-1 0 0 0,0 1 0 0 0,0-1 0 0 0,0 1 1 0 0,0-1-1 0 0,-1 0 0 0 0,0 1 0 0 0,0-1 0 0 0,0 0 1 0 0,0 1-1 0 0,0-1 0 0 0,-1 0 0 0 0,1 1 0 0 0,-1-1 0 0 0,0 1 1 0 0,0-1-1 0 0,-1 1 0 0 0,1-1 0 0 0,-1 1 0 0 0,0 0 1 0 0,0-1-1 0 0,0 1 0 0 0,0 0 0 0 0,0 0 0 0 0,0 1 0 0 0,-1-1 1 0 0,0 0-1 0 0,1 1 0 0 0,-1 0 0 0 0,0-1 0 0 0,0 1 1 0 0,0 0-1 0 0,-1 1 0 0 0,1-1 0 0 0,0 0 0 0 0,-1 1 1 0 0,0 0-25 0 0,-9 1-13 0 0,0 0-1 0 0,0 1 0 0 0,0 0 1 0 0,1 1-1 0 0,-1 1 0 0 0,1 0 0 0 0,-1 1 1 0 0,1 0-1 0 0,0 1 0 0 0,0 0 0 0 0,1 1 1 0 0,-1 0-1 0 0,1 1 0 0 0,1 1 0 0 0,-1-1 1 0 0,1 1-1 0 0,1 1 0 0 0,-1 0 0 0 0,2 0 1 0 0,-4 5 14 0 0,3-5-2 0 0,0 1 1 0 0,0 0-1 0 0,1 0 1 0 0,0 1-1 0 0,1 0 1 0 0,1 1-1 0 0,-1-1 1 0 0,2 1-1 0 0,0 1 1 0 0,0-1-1 0 0,1 1 1 0 0,0-1-1 0 0,1 1 1 0 0,1 0-1 0 0,0 0 1 0 0,1 1-1 0 0,0-1 2 0 0,3-6 37 0 0,1 1 0 0 0,-1-1-1 0 0,1 0 1 0 0,1 0-1 0 0,-1-1 1 0 0,1 1 0 0 0,0-1-1 0 0,1 1 1 0 0,-1-1-1 0 0,1-1 1 0 0,0 1-1 0 0,1-1 1 0 0,0 1 0 0 0,-1-2-1 0 0,2 1 1 0 0,-1-1-1 0 0,0 0 1 0 0,1 0 0 0 0,0 0-1 0 0,0-1 1 0 0,0 0-1 0 0,0-1 1 0 0,2 1-37 0 0,136 12 621 0 0,-133-16-661 0 0,0 0-1 0 0,-1 0 0 0 0,1-1 0 0 0,0-1 1 0 0,-1 0-1 0 0,0-1 0 0 0,1 0 0 0 0,-1 0 0 0 0,-1-1 1 0 0,1-1-1 0 0,-1 0 0 0 0,0 0 0 0 0,8-7 41 0 0,11-11-4260 0 0,-4-4-4036 0 0,-15 17-4068 0 0</inkml:trace>
  <inkml:trace contextRef="#ctx0" brushRef="#br0" timeOffset="46652.46">1493 1901 14371 0 0,'0'0'2107'0'0,"0"0"-584"0"0,0 0-223 0 0,0 0-54 0 0,0 0-71 0 0,0 0-167 0 0,0 0-265 0 0,0 0-204 0 0,0 0-70 0 0,0 0 9 0 0,0 0 2 0 0,0 0-41 0 0,0 0-82 0 0,-1 16-73 0 0,-3 54-76 0 0,-29 35 300 0 0,-60 76-281 0 0,44-101-250 0 0,44-76 29 0 0,3-1-4 0 0,2-2 5 0 0,7-17 82 0 0,28-64 27 0 0,-15 38-99 0 0,2 1 0 0 0,2 1 0 0 0,1 1 0 0 0,2 1 0 0 0,2 1 0 0 0,15-13-17 0 0,28-16-84 0 0,-63 103 97 0 0,-9 49 79 0 0,-2-77-91 0 0,0 0 0 0 0,0 0 0 0 0,1 1-1 0 0,0-1 1 0 0,1 0 0 0 0,0 1 0 0 0,1-1 0 0 0,0 0 0 0 0,0 0 0 0 0,1 0 0 0 0,0 1 0 0 0,0-1 0 0 0,1-1 0 0 0,0 1-1 0 0,1 0 1 0 0,0-1 0 0 0,0 0 0 0 0,1 0 0 0 0,0 0 0 0 0,1 0 0 0 0,-1-1 0 0 0,1 0 0 0 0,1 0 0 0 0,-1-1 0 0 0,5 3-1 0 0,-7-7 17 0 0,0 0 0 0 0,0-1 0 0 0,0 0 0 0 0,0 0 0 0 0,1 0 0 0 0,-1 0 0 0 0,0-1 0 0 0,1 1 0 0 0,-1-1 0 0 0,0 0 0 0 0,1 0 0 0 0,-1-1 0 0 0,0 1 0 0 0,1-1 0 0 0,-1 0 0 0 0,0 0 1 0 0,0-1-1 0 0,0 1 0 0 0,0-1 0 0 0,0 0 0 0 0,0 0 0 0 0,0 0 0 0 0,0-1 0 0 0,-1 1 0 0 0,1-1 0 0 0,-1 0 0 0 0,0 0 0 0 0,3-3-17 0 0,66-105 850 0 0,-61 82-846 0 0,-1 0 0 0 0,-2 0 1 0 0,-1-1-1 0 0,-2 0 0 0 0,0-1 1 0 0,-2 1-1 0 0,-2-14-4 0 0,-1 43-503 0 0,0 1-447 0 0,0 0-676 0 0,0 0-1408 0 0,0 0-3794 0 0,0 0-5640 0 0</inkml:trace>
  <inkml:trace contextRef="#ctx0" brushRef="#br0" timeOffset="47074.354">2279 1507 16195 0 0,'0'0'1737'0'0,"0"0"-501"0"0,0 0-305 0 0,0 0 13 0 0,0 0 30 0 0,0 0-81 0 0,0 0-202 0 0,0 0-204 0 0,0 0-110 0 0,0 0 47 0 0,0 0 98 0 0,0 0 38 0 0,2 10-16 0 0,30 231 2005 0 0,-23 118-1868 0 0,-22-244-684 0 0,-9-38-49 0 0,22-77-2 0 0,0 0-20 0 0,0 0-26 0 0,-9-26-2239 0 0,-25-83-7282 0 0,26 90 3695 0 0,4 4-5178 0 0</inkml:trace>
  <inkml:trace contextRef="#ctx0" brushRef="#br0" timeOffset="47252.339">2007 1908 10426 0 0,'0'0'2043'0'0,"0"0"-600"0"0,0 0-234 0 0,0 0 194 0 0,0 0 238 0 0,0 0 29 0 0,0 0-142 0 0,0 0-229 0 0,0 0-221 0 0,0 0-157 0 0,0 0-111 0 0,31 5-123 0 0,100 15-101 0 0,41-15 863 0 0,-36-11-334 0 0,-68 2-3022 0 0,-1 2-8834 0 0,-65 2 1579 0 0</inkml:trace>
  <inkml:trace contextRef="#ctx0" brushRef="#br0" timeOffset="47896.945">2624 2019 5913 0 0,'0'0'1373'0'0,"0"0"-133"0"0,0 0 169 0 0,0 0 221 0 0,0 0 148 0 0,0 0 5 0 0,0 0-185 0 0,0 0-230 0 0,0 0-197 0 0,0 0-170 0 0,0 0-126 0 0,0 0-100 0 0,0 0-72 0 0,31 9-72 0 0,97 26-77 0 0,-75-34 151 0 0,-46-6-521 0 0,0 2-108 0 0,-1-1 0 0 0,0 0 0 0 0,0 0 0 0 0,0 0 0 0 0,-1-1 0 0 0,1 1 0 0 0,-1-1 1 0 0,0-1-1 0 0,0 1 0 0 0,-1-1 0 0 0,1 0 0 0 0,-1 0 0 0 0,-1 0 0 0 0,1 0 0 0 0,-1-1 1 0 0,0 0-1 0 0,-1 1 0 0 0,1-1 0 0 0,-1 0 0 0 0,-1 0 0 0 0,1 0 0 0 0,-1-1 0 0 0,-1 1 0 0 0,1 0 1 0 0,-1 0-1 0 0,0-3-76 0 0,-1 7 1 0 0,0 1 1 0 0,0 0 0 0 0,1 0-1 0 0,-1 0 1 0 0,0 0-1 0 0,-1 0 1 0 0,1 0 0 0 0,0 0-1 0 0,-1 1 1 0 0,1-1-1 0 0,-1 0 1 0 0,1 1 0 0 0,-1-1-1 0 0,0 1 1 0 0,1-1 0 0 0,-1 1-1 0 0,0 0 1 0 0,0 0-1 0 0,0 0 1 0 0,0 0 0 0 0,0 0-1 0 0,0 0 1 0 0,-1 0 0 0 0,1 1-1 0 0,0-1 1 0 0,0 1-1 0 0,0 0 1 0 0,-1 0 0 0 0,1-1-1 0 0,0 1 1 0 0,0 1-1 0 0,-1-1 1 0 0,1 0 0 0 0,-2 1-2 0 0,-75 26-131 0 0,63-17 108 0 0,0 1 0 0 0,1 1 0 0 0,0 1 0 0 0,2 0 0 0 0,-1 1 0 0 0,1 0-1 0 0,1 1 1 0 0,1 0 0 0 0,0 1 0 0 0,1 0 0 0 0,0 1 0 0 0,2 0 0 0 0,0 1 0 0 0,1-1 0 0 0,0 3 23 0 0,6-16-1 0 0,0 1-1 0 0,0 0 0 0 0,0 0 1 0 0,1 0-1 0 0,0 0 0 0 0,0 0 1 0 0,1 0-1 0 0,-1 0 1 0 0,1 0-1 0 0,0-1 0 0 0,0 1 1 0 0,0 0-1 0 0,1 0 0 0 0,0-1 1 0 0,0 1-1 0 0,0-1 1 0 0,0 0-1 0 0,1 1 0 0 0,0-1 1 0 0,0 0-1 0 0,0-1 0 0 0,0 1 1 0 0,0 0-1 0 0,1-1 1 0 0,0 0-1 0 0,-1 0 0 0 0,1 0 1 0 0,0 0-1 0 0,1 0 0 0 0,-1-1 1 0 0,0 0-1 0 0,1 0 0 0 0,0 0 1 0 0,-1-1-1 0 0,1 1 1 0 0,3 0 1 0 0,14 3 48 0 0,0 0 0 0 0,0-1 0 0 0,1-2 0 0 0,-1 0 0 0 0,1-1 1 0 0,0-1-1 0 0,-1-2 0 0 0,16-2-48 0 0,-2-3 120 0 0,-2-1-1 0 0,1-2 0 0 0,-1-2 1 0 0,-1-1-1 0 0,16-9-119 0 0,-29 12 72 0 0,0-1-1 0 0,-1 0 1 0 0,0-2-1 0 0,-1 0 0 0 0,-1-1 1 0 0,0-1-1 0 0,-1-1 0 0 0,0 0 1 0 0,-2-1-1 0 0,0-1 0 0 0,-1 0 1 0 0,1-2-72 0 0,-9 12 9 0 0,-1-1 1 0 0,1 1 0 0 0,-1-1-1 0 0,-1 0 1 0 0,0-1 0 0 0,0 1-1 0 0,-1 0 1 0 0,0-1 0 0 0,-1 0 0 0 0,0 1-1 0 0,0-1 1 0 0,-1 0 0 0 0,0 0-1 0 0,-1 1 1 0 0,0-1 0 0 0,0 0-1 0 0,-1 1 1 0 0,-1-1 0 0 0,0-2-10 0 0,-1 8-5 0 0,1 1 1 0 0,-1-1-1 0 0,1 1 1 0 0,-1 0-1 0 0,0 0 1 0 0,-1 0 0 0 0,1 1-1 0 0,0-1 1 0 0,-1 1-1 0 0,1 0 1 0 0,-1 0-1 0 0,0 1 1 0 0,1-1-1 0 0,-1 1 1 0 0,0 0-1 0 0,0 0 1 0 0,0 1-1 0 0,0 0 1 0 0,0-1 0 0 0,0 2-1 0 0,0-1 1 0 0,0 0-1 0 0,0 1 1 0 0,0 0-1 0 0,0 0 1 0 0,1 1-1 0 0,-1-1 1 0 0,0 1-1 0 0,1 0 1 0 0,-1 0 0 0 0,1 1-1 0 0,0-1 1 0 0,-1 1-1 0 0,1 0 1 0 0,1 0-1 0 0,-1 1 1 0 0,0-1-1 0 0,1 1 1 0 0,0 0-1 0 0,-1-1 1 0 0,0 3 4 0 0,1-3-5 0 0,0-1 1 0 0,0 1-1 0 0,1-1 0 0 0,-1 1 1 0 0,0 0-1 0 0,1 0 0 0 0,0 0 1 0 0,0 0-1 0 0,0 0 0 0 0,0 1 1 0 0,0-1-1 0 0,1 0 1 0 0,-1 1-1 0 0,1 0 0 0 0,0-1 1 0 0,0 1-1 0 0,1 0 0 0 0,-1-1 1 0 0,1 1-1 0 0,-1 0 0 0 0,1 0 1 0 0,0-1-1 0 0,1 1 0 0 0,-1 0 1 0 0,1 0-1 0 0,-1-1 0 0 0,1 1 1 0 0,0 0-1 0 0,1-1 0 0 0,-1 1 1 0 0,1-1-1 0 0,-1 1 1 0 0,1-1-1 0 0,0 0 0 0 0,0 0 1 0 0,0 0-1 0 0,2 2 5 0 0,165 85 103 0 0,-164-82-66 0 0,0-1 1 0 0,0 1-1 0 0,0 1 1 0 0,-1-1 0 0 0,0 1-1 0 0,0 0 1 0 0,-1 0-1 0 0,-1 0 1 0 0,1 0-1 0 0,-1 0 1 0 0,-1 1 0 0 0,0-1-1 0 0,0 1 1 0 0,-1-1-1 0 0,0 1 1 0 0,-1-1 0 0 0,0 0-1 0 0,0 1 1 0 0,-1-1-1 0 0,0 0 1 0 0,-1 1-1 0 0,-3 7-37 0 0,4-5 26 0 0,1-10-53 0 0,0-1 0 0 0,0 1-1 0 0,1 0 1 0 0,-1 0 0 0 0,0 0 0 0 0,1 0 0 0 0,-1 0 0 0 0,1 0 0 0 0,0-1 0 0 0,0 1-1 0 0,0 0 1 0 0,0 0 0 0 0,0 0 0 0 0,0 0 0 0 0,0 0 0 0 0,1 0 0 0 0,-1 0 0 0 0,1 0-1 0 0,-1 0 1 0 0,1 0 0 0 0,0-1 0 0 0,0 1 0 0 0,0 0 0 0 0,0 0 0 0 0,0-1-1 0 0,0 1 1 0 0,0-1 0 0 0,1 1 0 0 0,-1-1 0 0 0,0 1 0 0 0,1-1 0 0 0,-1 0 0 0 0,1 0-1 0 0,0 0 1 0 0,-1 0 0 0 0,1 0 0 0 0,0 0 0 0 0,-1 0 0 0 0,1 0 0 0 0,0-1 0 0 0,2 1 27 0 0,7-1-2203 0 0,1 0-6806 0 0,-8 0-3199 0 0</inkml:trace>
  <inkml:trace contextRef="#ctx0" brushRef="#br0" timeOffset="48589.596">3594 2129 7762 0 0,'0'0'2576'0'0,"0"0"-261"0"0,0 0-221 0 0,0 0-132 0 0,0 0-192 0 0,0 0-309 0 0,0 0-363 0 0,0 0-309 0 0,0 0-161 0 0,0 0-42 0 0,0 0 25 0 0,0 0 52 0 0,0 0-39 0 0,16-1-68 0 0,128-16 665 0 0,133-42-638 0 0,-206 58-2950 0 0,-55 2-2459 0 0,-1-1-4075 0 0,-11 0-2304 0 0</inkml:trace>
  <inkml:trace contextRef="#ctx0" brushRef="#br0" timeOffset="49393.159">4396 1926 11314 0 0,'0'0'2636'0'0,"0"0"-860"0"0,0 0-485 0 0,0 0-111 0 0,0 0-22 0 0,0 0-90 0 0,0 0-133 0 0,0 0-175 0 0,0 0-177 0 0,0 0-143 0 0,-30 23-105 0 0,-95 72-98 0 0,122-93-224 0 0,-1 0 0 0 0,1 0 0 0 0,0 0 0 0 0,0 0 0 0 0,0 0 0 0 0,0 1 0 0 0,1 0 0 0 0,-1-1 0 0 0,1 1-1 0 0,0 0 1 0 0,-1 0 0 0 0,1 0 0 0 0,0 0 0 0 0,1 1 0 0 0,-1-1 0 0 0,1 0 0 0 0,-1 1 0 0 0,1-1 0 0 0,-1 5-13 0 0,0 2 43 0 0,1-3-22 0 0,-1 0 0 0 0,1 0-1 0 0,0 0 1 0 0,1 0 0 0 0,0-1 0 0 0,0 1-1 0 0,0 0 1 0 0,1 0 0 0 0,0 0-1 0 0,0 0 1 0 0,1 0 0 0 0,-1 0-1 0 0,2-1 1 0 0,-1 1 0 0 0,1-1-1 0 0,0 0 1 0 0,0 0 0 0 0,1 0-1 0 0,-1 0 1 0 0,1 0 0 0 0,1-1-1 0 0,-1 1 1 0 0,1-1 0 0 0,0 0-1 0 0,0-1 1 0 0,1 1 0 0 0,-1-1-1 0 0,1 0 1 0 0,0-1 0 0 0,0 1-1 0 0,0-1 1 0 0,0 0 0 0 0,1-1-1 0 0,-1 1 1 0 0,1-1 0 0 0,2 0-21 0 0,1 1 71 0 0,-1-1 0 0 0,1 0 1 0 0,0 0-1 0 0,0-1 0 0 0,0-1 1 0 0,-1 1-1 0 0,1-2 0 0 0,0 1 0 0 0,0-1 1 0 0,0-1-1 0 0,-1 0 0 0 0,1 0 1 0 0,0-1-1 0 0,-1 0 0 0 0,0-1 1 0 0,0 0-1 0 0,0 0 0 0 0,0-1 1 0 0,-1 0-1 0 0,0 0 0 0 0,0-1 1 0 0,0 0-1 0 0,-1-1 0 0 0,1 0 0 0 0,-2 0 1 0 0,1 0-1 0 0,-1-1 0 0 0,0 0 1 0 0,-1 0-1 0 0,1-1 0 0 0,-2 1 1 0 0,1-1-1 0 0,-1 0 0 0 0,-1 0 1 0 0,0-1-1 0 0,0 1 0 0 0,0-1 1 0 0,-1-3-72 0 0,-2 6-3 0 0,0 1 0 0 0,0 0 0 0 0,0 0 0 0 0,-1-1 0 0 0,0 1 1 0 0,-1 0-1 0 0,1 0 0 0 0,-1 0 0 0 0,0 0 0 0 0,-1 0 0 0 0,1 1 1 0 0,-1-1-1 0 0,0 1 0 0 0,-1 0 0 0 0,1-1 0 0 0,-1 1 0 0 0,0 1 1 0 0,-1-1-1 0 0,1 1 0 0 0,-1-1 0 0 0,1 1 0 0 0,-1 1 0 0 0,0-1 1 0 0,-1 1-1 0 0,-1-2 3 0 0,-1 0-105 0 0,-1-1 0 0 0,0 1 0 0 0,0 0 0 0 0,0 1 0 0 0,0 0 0 0 0,-1 1 0 0 0,1 0 0 0 0,-1 0 0 0 0,0 1 0 0 0,0 0 0 0 0,0 1 0 0 0,0 0 0 0 0,0 0 0 0 0,0 1 0 0 0,0 0-1 0 0,-5 2 106 0 0,16-2-16 0 0,0 0-1 0 0,0 0 0 0 0,0 0 0 0 0,-1 0 0 0 0,1 0 0 0 0,0 0 0 0 0,0 1 0 0 0,0-1 0 0 0,0 0 0 0 0,-1 1 0 0 0,1-1 0 0 0,0 0 0 0 0,0 1 0 0 0,-1-1 0 0 0,1 1 1 0 0,0-1-1 0 0,-1 1 0 0 0,1 0 0 0 0,0-1 0 0 0,-1 1 0 0 0,1 0 0 0 0,-1-1 0 0 0,1 1 0 0 0,-1 0 0 0 0,1-1 0 0 0,-1 1 0 0 0,0 0 0 0 0,1 0 0 0 0,-1 0 1 0 0,0 0-1 0 0,1-1 0 0 0,-1 1 0 0 0,0 0 0 0 0,0 0 0 0 0,0 0 0 0 0,0 0 0 0 0,0 0 0 0 0,0-1 0 0 0,0 1 0 0 0,0 0 0 0 0,0 0 0 0 0,-1 0 0 0 0,1 0 0 0 0,0-1 1 0 0,0 1-1 0 0,-1 0 0 0 0,1 0 0 0 0,-1 0 0 0 0,1-1 0 0 0,-1 1 0 0 0,1 0 0 0 0,-1-1 0 0 0,1 1 0 0 0,-1 0 0 0 0,1-1 0 0 0,-1 1 0 0 0,0-1 0 0 0,1 1 0 0 0,-1-1 1 0 0,0 1-1 0 0,0-1 0 0 0,1 1 0 0 0,-1-1 0 0 0,0 0 0 0 0,0 1 0 0 0,0-1 17 0 0,26 1 92 0 0,0-1 0 0 0,-1-2 0 0 0,1 0 0 0 0,0-1 0 0 0,0-2 0 0 0,-1-1 1 0 0,0 0-1 0 0,0-2 0 0 0,-1-1 0 0 0,0 0 0 0 0,-1-2 0 0 0,0-1 0 0 0,0-1 0 0 0,-1 0 0 0 0,-1-2 0 0 0,0 0 0 0 0,-1-1 1 0 0,-1-1-1 0 0,10-13-92 0 0,-16 17 17 0 0,-2-1 0 0 0,0 0 0 0 0,0-1 0 0 0,-1 0 0 0 0,-1 0 0 0 0,-1-1 0 0 0,0 0 0 0 0,-1 0 0 0 0,-1-1 1 0 0,0 0-1 0 0,-1 0 0 0 0,-1 0 0 0 0,-1 0 0 0 0,0 0 0 0 0,-1-1 0 0 0,-2-11-17 0 0,2 28-1 0 0,-1 0 0 0 0,0-1 1 0 0,0 1-1 0 0,1-1 0 0 0,-1 1 0 0 0,0-1 0 0 0,0 1 1 0 0,0-1-1 0 0,-1 1 0 0 0,1-1 0 0 0,0 1 0 0 0,-1 0 1 0 0,1-1-1 0 0,0 1 0 0 0,-1 0 0 0 0,0-1 1 0 0,1 1-1 0 0,-1 0 0 0 0,0-1 0 0 0,0 1 0 0 0,1 0 1 0 0,-1 0-1 0 0,0 0 0 0 0,0 0 0 0 0,0 0 0 0 0,-1 0 1 0 0,1 0-1 0 0,0 0 0 0 0,0 0 0 0 0,0 0 0 0 0,-1 1 1 0 0,1-1-1 0 0,0 1 0 0 0,-1-1 0 0 0,1 1 0 0 0,-1-1 1 0 0,1 1-1 0 0,0 0 0 0 0,-1-1 0 0 0,1 1 0 0 0,-1 0 1 0 0,1 0-1 0 0,-1 0 0 0 0,1 0 0 0 0,-1 1 0 0 0,1-1 1 0 0,0 0-1 0 0,-1 0 0 0 0,1 1 0 0 0,-1-1 0 0 0,1 1 1 0 0,0 0-1 0 0,-1-1 0 0 0,1 1 0 0 0,0 0 1 0 0,0 0-1 0 0,-1 0 1 0 0,-4 14-5 0 0,1-1 0 0 0,1 2 0 0 0,0-1 0 0 0,1 0 1 0 0,1 1-1 0 0,1-1 0 0 0,0 1 0 0 0,0 0 0 0 0,2 0 1 0 0,0-1-1 0 0,2 12 5 0 0,-2-18 1 0 0,48 370 27 0 0,-27-245-23 0 0,-5 1 0 0 0,-3 92-5 0 0,-13-187-18 0 0,1-28 22 0 0,-1 1 0 0 0,0 0 1 0 0,-1 0-1 0 0,-1-1 0 0 0,0 1 0 0 0,0 0 1 0 0,-2 0-1 0 0,1-1 0 0 0,-1 1 0 0 0,-1-1 1 0 0,-1 0-1 0 0,1 0 0 0 0,-2-1 0 0 0,0 1 1 0 0,-4 5-5 0 0,6-12 14 0 0,0-1 0 0 0,0-1 1 0 0,0 1-1 0 0,-1-1 0 0 0,1 1 0 0 0,-1-1 1 0 0,0-1-1 0 0,0 1 0 0 0,0-1 1 0 0,0 0-1 0 0,-1 0 0 0 0,1 0 0 0 0,-1 0 1 0 0,1-1-1 0 0,-1 0 0 0 0,1-1 0 0 0,-1 1 1 0 0,0-1-1 0 0,1 0 0 0 0,-1 0 1 0 0,0-1-1 0 0,1 0 0 0 0,-1 0 0 0 0,1 0 1 0 0,-1 0-1 0 0,1-1 0 0 0,0 0 1 0 0,-1 0-1 0 0,1-1 0 0 0,0 1 0 0 0,-3-3-14 0 0,3 0 1 0 0,0 0 1 0 0,1 0-1 0 0,0 0 0 0 0,0 0 0 0 0,0 0 0 0 0,1-1 0 0 0,-1 0 0 0 0,1 0 0 0 0,1 1 0 0 0,-1-2 0 0 0,1 1 0 0 0,0 0 0 0 0,0 0 0 0 0,1-1 0 0 0,0 1 0 0 0,0-1 0 0 0,1 1 0 0 0,-1-1 0 0 0,1 0 0 0 0,1 1 0 0 0,-1-1 0 0 0,2 0-1 0 0,-2-22-19 0 0,3 0-1 0 0,0 0 0 0 0,2 1 1 0 0,1-1-1 0 0,1 1 1 0 0,1 0-1 0 0,2 1 1 0 0,1 0-1 0 0,4-6 20 0 0,-6 13-148 0 0,1 0 1 0 0,1 1-1 0 0,1 0 1 0 0,1 0-1 0 0,0 1 1 0 0,1 1-1 0 0,1 0 0 0 0,1 1 1 0 0,12-9 147 0 0,19-13-2335 0 0,-28 22-3108 0 0,-9 8 401 0 0,1 0-7025 0 0</inkml:trace>
  <inkml:trace contextRef="#ctx0" brushRef="#br0" timeOffset="49921.12">5214 2166 6617 0 0,'0'0'3400'0'0,"0"0"-1188"0"0,0 0-670 0 0,0 0-175 0 0,0 0 47 0 0,0 0 51 0 0,0 0-61 0 0,0 0-159 0 0,0 0-162 0 0,0 0-152 0 0,0 0-163 0 0,0 0-142 0 0,25-4-152 0 0,121-15 89 0 0,-64 16 451 0 0,-47 3-4499 0 0,-7 0-5584 0 0,-26 0-2590 0 0</inkml:trace>
  <inkml:trace contextRef="#ctx0" brushRef="#br0" timeOffset="50565.434">5742 2453 2112 0 0,'0'0'3121'0'0,"0"0"-418"0"0,0 0 14 0 0,0 0 5 0 0,0 0-206 0 0,0 0-388 0 0,0 0-509 0 0,0 0-351 0 0,0 0-232 0 0,0 0-205 0 0,0 0-112 0 0,0 0-59 0 0,0 0-45 0 0,0-15-70 0 0,3-100 733 0 0,1 93-1176 0 0,2 1 0 0 0,0 0 1 0 0,1 0-1 0 0,1 0 0 0 0,1 1 1 0 0,1 0-1 0 0,0 1 1 0 0,2 0-1 0 0,0 1 0 0 0,1 0 1 0 0,1 1-1 0 0,0 0 0 0 0,2 1 1 0 0,0 1-1 0 0,0 1 0 0 0,1 0 1 0 0,1 1-1 0 0,1 1 0 0 0,-1 0 1 0 0,15-5-103 0 0,-30 16 4 0 0,-1 0 0 0 0,0 0 0 0 0,0 1 0 0 0,1-1 0 0 0,-1 1 0 0 0,0-1 0 0 0,1 1 0 0 0,-1 0 0 0 0,0 0 0 0 0,1 0 0 0 0,-1 0 0 0 0,0 0 0 0 0,1 1 1 0 0,-1-1-1 0 0,0 1 0 0 0,1 0 0 0 0,-1-1 0 0 0,0 1 0 0 0,0 0 0 0 0,0 0 0 0 0,0 0 0 0 0,0 1 0 0 0,0-1 0 0 0,0 0 0 0 0,0 1 0 0 0,0-1 0 0 0,-1 1 0 0 0,1 0 0 0 0,0 0 0 0 0,-1-1 0 0 0,1 1 0 0 0,-1 0 1 0 0,0 0-1 0 0,0 0 0 0 0,0 0 0 0 0,0 1 0 0 0,0-1 0 0 0,0 0 0 0 0,-1 0 0 0 0,1 1 0 0 0,-1-1 0 0 0,1 0 0 0 0,-1 1 0 0 0,0-1 0 0 0,0 0 0 0 0,0 1 0 0 0,0-1 0 0 0,0 0 0 0 0,-1 1 0 0 0,1-1 0 0 0,-1 0 1 0 0,0 2-6 0 0,-13 164 130 0 0,10-80-135 0 0,5-86 7 0 0,0-1 0 0 0,0 0 0 0 0,0 0-1 0 0,0 0 1 0 0,0 0 0 0 0,0 0 0 0 0,0 0 0 0 0,0 0 0 0 0,0 0-1 0 0,1-1 1 0 0,-1 1 0 0 0,0 0 0 0 0,1-1 0 0 0,-1 1 0 0 0,0-1-1 0 0,1 1 1 0 0,-1-1 0 0 0,1 0 0 0 0,-1 0 0 0 0,1 1-1 0 0,-1-1 1 0 0,0 0 0 0 0,1 0 0 0 0,-1 0 0 0 0,1-1 0 0 0,-1 1-1 0 0,1 0 1 0 0,-1 0 0 0 0,1-1 0 0 0,-1 1 0 0 0,0-1-1 0 0,1 0 1 0 0,-1 1 0 0 0,0-1 0 0 0,1 0 0 0 0,-1 1 0 0 0,0-1-1 0 0,0 0 1 0 0,0 0 0 0 0,0 0 0 0 0,0 0 0 0 0,0 0 0 0 0,0-1-1 0 0,0 1 1 0 0,0 0 0 0 0,0 0 0 0 0,-1-1-1 0 0,304-274 83 0 0,-277 256-69 0 0,-20 14-12 0 0,0 0 0 0 0,0 0 0 0 0,0 1 0 0 0,1 0 1 0 0,0 0-1 0 0,0 1 0 0 0,0 0 0 0 0,0 1 0 0 0,1-1 1 0 0,-1 2-1 0 0,1-1 0 0 0,0 1 0 0 0,4 0-2 0 0,-1 43-77 0 0,-59 277 273 0 0,47-315-215 0 0,0 0-1 0 0,0-1 1 0 0,1 1 0 0 0,-1-1-1 0 0,1 1 1 0 0,0-1 0 0 0,0 1-1 0 0,0-1 1 0 0,0 1 0 0 0,0-1-1 0 0,0 0 1 0 0,1 0 0 0 0,-1 0-1 0 0,1 1 1 0 0,0-1 0 0 0,-1-1-1 0 0,1 1 1 0 0,0 0 0 0 0,0 0-1 0 0,0-1 1 0 0,0 1 0 0 0,0-1-1 0 0,1 1 1 0 0,-1-1 0 0 0,0 0-1 0 0,1 0 1 0 0,-1 0 0 0 0,1 0 19 0 0,46-9-3239 0 0,-32-1 591 0 0,3-3-5809 0 0,-13 8-3222 0 0</inkml:trace>
  <inkml:trace contextRef="#ctx0" brushRef="#br0" timeOffset="50977.242">7110 1960 10466 0 0,'0'0'2925'0'0,"0"0"-591"0"0,0 0-297 0 0,0 0-192 0 0,0 0-191 0 0,0 0-254 0 0,0 0-341 0 0,0 0-278 0 0,0 0-193 0 0,0 0-120 0 0,0 0-58 0 0,0 0-42 0 0,-18 9-41 0 0,-56 34-47 0 0,63-35-208 0 0,0-1 0 0 0,0 1 0 0 0,1 1 0 0 0,0 0 0 0 0,1 1 1 0 0,0-1-1 0 0,0 2 0 0 0,1-1 0 0 0,0 1-72 0 0,-4 6 64 0 0,5-9-35 0 0,0 0-14 0 0,-1 1 0 0 0,1 0 1 0 0,1 0-1 0 0,0 0 0 0 0,0 1 0 0 0,1 0 0 0 0,0 0 0 0 0,1 0 1 0 0,0 1-1 0 0,0-1 0 0 0,1 1 0 0 0,1 0 0 0 0,0 0 1 0 0,0 2-16 0 0,2-11-2 0 0,1 0 1 0 0,-1 0 0 0 0,1 1-1 0 0,0-1 1 0 0,-1 0 0 0 0,1 0 0 0 0,0 0-1 0 0,0 0 1 0 0,1-1 0 0 0,-1 1-1 0 0,0 0 1 0 0,1 0 0 0 0,-1-1 0 0 0,1 1-1 0 0,-1 0 1 0 0,1-1 0 0 0,0 0 0 0 0,-1 1-1 0 0,1-1 1 0 0,0 0 0 0 0,0 0-1 0 0,0 0 1 0 0,0 0 0 0 0,0 0 0 0 0,0-1-1 0 0,0 1 1 0 0,1-1 0 0 0,-1 1-1 0 0,0-1 1 0 0,0 0 0 0 0,0 0 0 0 0,1 1-1 0 0,0-2 2 0 0,78-6 41 0 0,-54-6 24 0 0,0-2 0 0 0,-1 0 0 0 0,-1-1-1 0 0,-1-2 1 0 0,0 0 0 0 0,-1-2 0 0 0,-1 0-1 0 0,-1-2 1 0 0,16-20-65 0 0,40-22 163 0 0,-75 64-155 0 0,-1 1-1 0 0,1-1 1 0 0,-1 1 0 0 0,1 0 0 0 0,-1 0 0 0 0,1 0-1 0 0,-1-1 1 0 0,0 1 0 0 0,1 0 0 0 0,-1 1 0 0 0,0-1-1 0 0,0 0 1 0 0,0 0 0 0 0,0 0 0 0 0,0 1-1 0 0,0-1 1 0 0,0 1 0 0 0,0-1 0 0 0,0 1 0 0 0,-1-1-1 0 0,1 1 1 0 0,0-1 0 0 0,-1 1 0 0 0,0-1 0 0 0,1 1-1 0 0,-1 0 1 0 0,0-1 0 0 0,0 1 0 0 0,0 0 0 0 0,0-1-1 0 0,0 1 1 0 0,0 0 0 0 0,0-1 0 0 0,-1 1 0 0 0,1-1-1 0 0,0 1 1 0 0,-1 0 0 0 0,0-1 0 0 0,1 1-1 0 0,-1-1 1 0 0,0 1 0 0 0,0-1-8 0 0,1 11 68 0 0,-1 15-81 0 0,11 86 142 0 0,-9-109-190 0 0,0-1 0 0 0,0 0-1 0 0,1 0 1 0 0,-1 0 0 0 0,1 1-1 0 0,0-2 1 0 0,0 1 0 0 0,0 0-1 0 0,0 0 1 0 0,1 0 0 0 0,-1-1-1 0 0,1 0 1 0 0,-1 1 0 0 0,1-1-1 0 0,0 0 1 0 0,0 0 0 0 0,0 0-1 0 0,0-1 1 0 0,0 1 0 0 0,0-1-1 0 0,1 0 1 0 0,-1 0 0 0 0,0 0-1 0 0,1 0 1 0 0,-1 0 0 0 0,1-1-1 0 0,-1 1 1 0 0,1-1 0 0 0,-1 0-1 0 0,4-1 63 0 0,32-1-3768 0 0,-15-6-4854 0 0,-14 4-3383 0 0</inkml:trace>
  <inkml:trace contextRef="#ctx0" brushRef="#br0" timeOffset="51332.434">7868 1886 12699 0 0,'0'0'4117'0'0,"0"0"-1805"0"0,0 0-821 0 0,0 0-225 0 0,0 0-189 0 0,0 0-198 0 0,0 0-171 0 0,0 0-141 0 0,0 0-99 0 0,0 0-45 0 0,0 0-54 0 0,0 0-94 0 0,-28 15-42 0 0,-87 45-47 0 0,34-10 149 0 0,80-49-333 0 0,-1-1 0 0 0,1 1 0 0 0,-1-1 0 0 0,0 1 1 0 0,1-1-1 0 0,-1 1 0 0 0,1 0 0 0 0,0 0 0 0 0,-1 0 1 0 0,1 0-1 0 0,0 0 0 0 0,-1 0 0 0 0,1 0 1 0 0,0 1-1 0 0,0-1 0 0 0,0 0 0 0 0,0 1 0 0 0,0-1 1 0 0,0 1-1 0 0,1-1 0 0 0,-1 1 0 0 0,0-1 0 0 0,1 1 1 0 0,-1-1-1 0 0,1 1 0 0 0,0 0 0 0 0,-1-1 0 0 0,1 1 1 0 0,0 0-1 0 0,0-1 0 0 0,0 1 0 0 0,0 0 1 0 0,0-1-1 0 0,0 1 0 0 0,1 0 0 0 0,-1-1 0 0 0,1 1 1 0 0,-1-1-1 0 0,1 1 0 0 0,-1 0 0 0 0,1-1 0 0 0,0 1 1 0 0,0-1-1 0 0,0 0 0 0 0,0 1 0 0 0,0-1 1 0 0,0 0-1 0 0,0 1 0 0 0,0-1 0 0 0,1 0-2 0 0,59 21 42 0 0,-51-20-35 0 0,-1 0-1 0 0,0 1 1 0 0,0 0-1 0 0,0 1 1 0 0,-1 0-1 0 0,1 0 1 0 0,-1 1-1 0 0,0 0 1 0 0,0 0-1 0 0,-1 1 1 0 0,1 0-1 0 0,1 3-6 0 0,-7-5 31 0 0,0 1 1 0 0,0 0-1 0 0,0 0 0 0 0,-1 0 0 0 0,0 0 0 0 0,0 0 1 0 0,0 0-1 0 0,-1 1 0 0 0,1-1 0 0 0,-1 0 0 0 0,0 0 0 0 0,-1 0 1 0 0,1 0-1 0 0,-1 1 0 0 0,0-1 0 0 0,-1 0 0 0 0,1 0 1 0 0,-1-1-1 0 0,0 1 0 0 0,0 0 0 0 0,0 0 0 0 0,-1-1 0 0 0,0 1 1 0 0,1-1-1 0 0,-2 0 0 0 0,1 0 0 0 0,0 0 0 0 0,-1 0 1 0 0,0-1-1 0 0,0 1 0 0 0,0-1 0 0 0,0 0 0 0 0,0 0 0 0 0,-2 0-31 0 0,-2 2 13 0 0,0 0-1 0 0,0 0 0 0 0,0-1 1 0 0,0 0-1 0 0,-1 0 0 0 0,1-1 1 0 0,-1 0-1 0 0,0-1 0 0 0,0 0 1 0 0,0 0-1 0 0,0-1 0 0 0,0 0 0 0 0,-3-1-12 0 0,11 0-71 0 0,0-1-1 0 0,0 0 1 0 0,0 0-1 0 0,0 0 1 0 0,0 1-1 0 0,0-1 1 0 0,0 0-1 0 0,0 0 0 0 0,1 0 1 0 0,-1 0-1 0 0,0-1 1 0 0,0 1-1 0 0,1 0 1 0 0,-1 0-1 0 0,1 0 0 0 0,-1 0 1 0 0,1-1-1 0 0,-1 1 1 0 0,1 0-1 0 0,0-1 1 0 0,0 1-1 0 0,0 0 0 0 0,0-1 1 0 0,0 1-1 0 0,0 0 1 0 0,0-1-1 0 0,0 1 1 0 0,0 0-1 0 0,0 0 0 0 0,1-1 1 0 0,-1 1-1 0 0,1 0 1 0 0,-1 0-1 0 0,1-1 1 0 0,-1 1-1 0 0,1 0 0 0 0,0 0 1 0 0,-1 0-1 0 0,1 0 1 0 0,0 0-1 0 0,0 0 1 0 0,0 0-1 0 0,0 0 0 0 0,0 0 1 0 0,1 0 71 0 0,33-38-5197 0 0,-11 16-4631 0 0,-14 15-782 0 0</inkml:trace>
  <inkml:trace contextRef="#ctx0" brushRef="#br0" timeOffset="51703.725">8308 1860 13331 0 0,'0'0'2878'0'0,"0"0"-896"0"0,0 0-313 0 0,0 0-78 0 0,0 0-152 0 0,0 0-261 0 0,0 0-353 0 0,0 0-269 0 0,0 0-102 0 0,0 0-47 0 0,0 0-47 0 0,0 0-58 0 0,0 0-82 0 0,-18 16-47 0 0,-83 71 32 0 0,100-87-203 0 0,0 1-1 0 0,0-1 1 0 0,0 0 0 0 0,1 0 0 0 0,-1 0 0 0 0,0 1-1 0 0,0-1 1 0 0,0 0 0 0 0,0 1 0 0 0,1-1 0 0 0,-1 1-1 0 0,0-1 1 0 0,1 1 0 0 0,-1 0 0 0 0,0-1 0 0 0,1 1-1 0 0,-1-1 1 0 0,0 1 0 0 0,1 0 0 0 0,-1 0 0 0 0,1-1-1 0 0,-1 1 1 0 0,1 0 0 0 0,0 0 0 0 0,-1 0 0 0 0,1 0-1 0 0,0-1 1 0 0,0 1 0 0 0,-1 0 0 0 0,1 0 0 0 0,0 0-1 0 0,0 0 1 0 0,0 0 0 0 0,0 0 0 0 0,0-1 0 0 0,0 1-1 0 0,0 0 1 0 0,1 0 0 0 0,-1 0 0 0 0,0 0 0 0 0,0 0-1 0 0,1 0 1 0 0,-1-1 0 0 0,0 1 0 0 0,1 0 0 0 0,-1 0-1 0 0,1 0 1 0 0,-1-1 0 0 0,1 1 0 0 0,-1 0 0 0 0,1-1-1 0 0,0 1 1 0 0,-1 0 0 0 0,1-1 0 0 0,0 1 0 0 0,0-1-1 0 0,-1 1 1 0 0,1-1 0 0 0,0 0 0 0 0,0 1-1 0 0,0-1 1 0 0,-1 0 0 0 0,1 1 0 0 0,0-1 0 0 0,0 0-1 0 0,0 0 1 0 0,0 0 0 0 0,0 0 0 0 0,0 0-2 0 0,1 1 7 0 0,3-2 4 0 0,1 1 0 0 0,-1 0 0 0 0,0 0 0 0 0,0 1-1 0 0,0 0 1 0 0,1 0 0 0 0,-1 0 0 0 0,0 0 0 0 0,0 1 0 0 0,0-1 0 0 0,-1 1 0 0 0,1 1 0 0 0,0-1 0 0 0,-1 1 0 0 0,1 0 0 0 0,-1 0 0 0 0,0 0 0 0 0,0 0 0 0 0,0 1 0 0 0,0-1 0 0 0,-1 1 0 0 0,1 0 0 0 0,-1 0 0 0 0,0 1 0 0 0,-1-1 0 0 0,1 1 0 0 0,-1-1-1 0 0,1 1 1 0 0,-1 0 0 0 0,-1 0 0 0 0,1 0 0 0 0,0 3-11 0 0,-4 2 86 0 0,-1 1 0 0 0,0-1 1 0 0,-1 0-1 0 0,0 0 0 0 0,0-1 0 0 0,-1 1 0 0 0,0-1 0 0 0,-1 0 0 0 0,0 0 0 0 0,0-1 0 0 0,-1 1 0 0 0,0-1 0 0 0,-1-1 0 0 0,0 0 1 0 0,0 0-1 0 0,0 0 0 0 0,-1-1 0 0 0,0 0 0 0 0,0-1 0 0 0,0 0 0 0 0,-1 0 0 0 0,-8 2-86 0 0,14-5-4 0 0,0-1 0 0 0,0 1-1 0 0,0-1 1 0 0,0 0 0 0 0,-1 0 0 0 0,1-1 0 0 0,0 1-1 0 0,0-1 1 0 0,-1 0 0 0 0,1 0 0 0 0,0 0 0 0 0,0-1-1 0 0,-1 0 1 0 0,1 1 0 0 0,0-1 0 0 0,-2-1 4 0 0,-7-7-3865 0 0,3-4-3949 0 0,8 10-4632 0 0</inkml:trace>
  <inkml:trace contextRef="#ctx0" brushRef="#br0" timeOffset="79185.495">656 3569 0 0 0,'0'0'277'0'0,"0"0"801"0"0,0 0 377 0 0,0 0 109 0 0,0 0-9 0 0,0 0-85 0 0,0 0-107 0 0,2-2-92 0 0,-1 0-612 0 0,6-3-616 0 0,-1 3 5464 0 0,-6 2-4801 0 0,0 0-100 0 0,0 0-95 0 0,-10 98 3620 0 0,0-24-3673 0 0,6-7 4 0 0,2 1-1 0 0,4-1 0 0 0,2 1 1 0 0,7 26-462 0 0,53 257 1344 0 0,14 109 143 0 0,-27-118-759 0 0,6-17-286 0 0,-24-186-314 0 0,-20-88-65 0 0,-1 0 0 0 0,-3 0 0 0 0,-1 1 0 0 0,-2 34-63 0 0,-2 411 573 0 0,11-283-422 0 0,0-63 1 0 0,1 63 49 0 0,4 0 89 0 0,-25-42-69 0 0,-1 100 66 0 0,5-129-134 0 0,1-142-159 0 0,0-1-1 0 0,0 0 34 0 0,0 0-5 0 0,0 0 0 0 0,0 0-36 0 0,0 0-19 0 0,0 0 25 0 0,0 0-20 0 0,0 0-11 0 0,0 0 17 0 0,0 0-33 0 0,2-8-567 0 0,35-41-3120 0 0,-26 33-1 0 0,-1-2-3327 0 0,-1 2-6080 0 0</inkml:trace>
  <inkml:trace contextRef="#ctx0" brushRef="#br0" timeOffset="81819.991">1004 7858 0 0 0,'0'0'644'0'0,"0"0"355"0"0,0 0 12 0 0,0 0-142 0 0,0 0-118 0 0,0 0-48 0 0,0 0-3 0 0,-2-4 26 0 0,0 0-344 0 0,-4-17 2542 0 0,6 20-2025 0 0,0 1 27 0 0,0 0-3 0 0,0 0 7 0 0,0 0-67 0 0,0 0-63 0 0,0 0-49 0 0,0 0-22 0 0,0 3 4123 0 0,1-1-4379 0 0,13 4-201 0 0,0 0-1 0 0,0-1 1 0 0,1 0-1 0 0,0-2 1 0 0,0 1-1 0 0,0-2 1 0 0,0 0-1 0 0,0-1 1 0 0,1 0-1 0 0,-1-1 1 0 0,0-1-1 0 0,1 0-271 0 0,15 0 235 0 0,281-14 961 0 0,664-21 54 0 0,-540 42-753 0 0,-342-5-181 0 0,0-5 0 0 0,67-12-316 0 0,-120 12 65 0 0,401-6 435 0 0,-187-4-103 0 0,44 0-182 0 0,-65-1-33 0 0,-45-7 57 0 0,105 3-80 0 0,-100 8 81 0 0,-2-14-25 0 0,-125 16-166 0 0,49-1 62 0 0,67 3 15 0 0,-62-9 5 0 0,20 2 46 0 0,-141 7-199 0 0,0 7-9 0 0,0 0 35 0 0,0 0-5 0 0,0 0 18 0 0,99-19-20 0 0,-99 19 39 0 0,0 0-44 0 0,0 0 2 0 0,0 0 8 0 0,0 0-24 0 0,0 0 22 0 0,0 0 8 0 0,0 0-10 0 0,0 0-26 0 0,0 0 30 0 0,0 0-16 0 0,0 0-18 0 0,0 0 67 0 0,0 0-30 0 0,0 0 15 0 0,0 0 10 0 0,0 0-32 0 0,0 0-11 0 0,72-14 8 0 0,-70 11-124 0 0,-7-1-4348 0 0,4-3-7970 0 0,3 6-159 0 0</inkml:trace>
  <inkml:trace contextRef="#ctx0" brushRef="#br0" timeOffset="85427.048">247 3138 0 0 0,'0'0'1450'0'0,"0"0"-231"0"0,0 0-71 0 0,0 0 175 0 0,0 0 288 0 0,0 0 133 0 0,0 0-61 0 0,0 0-225 0 0,0 0-299 0 0,0 0-232 0 0,0 0-129 0 0,-2-4-100 0 0,-8-11-67 0 0,7 12-67 0 0,3 3-85 0 0,0 0-97 0 0,-1 19 940 0 0,-18 102 452 0 0,21 85-1043 0 0,31-126-523 0 0,-32-80-172 0 0,1 0 1 0 0,-1 0-1 0 0,1 1 0 0 0,-1-1 1 0 0,0 0-1 0 0,1 0 1 0 0,-1 0-1 0 0,1 0 1 0 0,-1-1-1 0 0,0 1 1 0 0,1 0-1 0 0,-1-1 1 0 0,0 1-1 0 0,1 0 1 0 0,-1-1-1 0 0,0 0 1 0 0,0 1-1 0 0,1-1 1 0 0,-1 0-1 0 0,0 1 1 0 0,0-1-1 0 0,0 0 0 0 0,0 0 1 0 0,0 0-1 0 0,0 0 1 0 0,0 0-1 0 0,0 0 1 0 0,0-1-1 0 0,-1 1 1 0 0,1 0-1 0 0,0 0 1 0 0,-1 0-1 0 0,1-1 1 0 0,-1 1-1 0 0,1 0 1 0 0,-1-1-1 0 0,1 0-36 0 0,31-69 401 0 0,-2-2 0 0 0,-4 0 0 0 0,17-77-401 0 0,-25 19 1208 0 0,-19 179-1128 0 0,0-6 15 0 0,1 0-1 0 0,3 0 0 0 0,1-1 0 0 0,2 1 0 0 0,3 5-94 0 0,16 45 118 0 0,-7-35-109 0 0,-3 1 0 0 0,-3 1 0 0 0,-2-1 0 0 0,-2 2 0 0 0,-2 20-9 0 0,-6-66-1 0 0,0 0 0 0 0,-1 0-1 0 0,-1 0 1 0 0,0 0 0 0 0,-1 0 0 0 0,0-1 0 0 0,-1 1 0 0 0,-1-1 0 0 0,0 0-1 0 0,-1 0 1 0 0,0 0 0 0 0,-1-1 0 0 0,0 0 0 0 0,-9 11 1 0 0,5-7-16 0 0,-1 0 0 0 0,-1-1 0 0 0,0 0 1 0 0,-1-1-1 0 0,-1-1 0 0 0,0 0 0 0 0,0-1 0 0 0,-2-1 1 0 0,1 0-1 0 0,-1-1 0 0 0,-1-1 0 0 0,0 0 0 0 0,-10 2 16 0 0,27-10 6 0 0,-1-1-1 0 0,1 1 0 0 0,-1-1 0 0 0,1 1 0 0 0,-1-1 0 0 0,0 0 0 0 0,1 0 0 0 0,-1 0 0 0 0,0 0 0 0 0,1 0 0 0 0,-1 0 0 0 0,1 0 0 0 0,-1 0 0 0 0,0-1 0 0 0,1 1 0 0 0,-1-1 0 0 0,1 1 1 0 0,-1-1-1 0 0,1 0 0 0 0,-1 1 0 0 0,1-1 0 0 0,-1 0 0 0 0,1 0 0 0 0,0 0 0 0 0,0 0 0 0 0,-1 0 0 0 0,1 0 0 0 0,0-1 0 0 0,0 1 0 0 0,0 0 0 0 0,0 0 0 0 0,0-1 0 0 0,0 1 1 0 0,1-1-1 0 0,-1 1 0 0 0,0-1 0 0 0,1 1 0 0 0,-1-1-5 0 0,6-66 18 0 0,8 36 1 0 0,2 0 1 0 0,2 2-1 0 0,0-1 0 0 0,2 2 0 0 0,1 1 1 0 0,2 0-1 0 0,19-18-19 0 0,70-82 32 0 0,-46 79-401 0 0,-32 42-6390 0 0,-29 7-2146 0 0</inkml:trace>
  <inkml:trace contextRef="#ctx0" brushRef="#br0" timeOffset="86436.499">6694 7438 3161 0 0,'0'0'1308'0'0,"0"0"-272"0"0,0 0 111 0 0,0 0 315 0 0,0 0 266 0 0,0 0 80 0 0,0 0-160 0 0,0 0-272 0 0,0 0-248 0 0,0 0-202 0 0,0 0-154 0 0,20-9-75 0 0,58-28-63 0 0,-57 30 5204 0 0,-20 12-3770 0 0,-11 6-1747 0 0,-167 276 1342 0 0,-10-29-1171 0 0,141-199-391 0 0,65-119-4698 0 0,0-16-2941 0 0,-9 25-5419 0 0,-7 36 8735 0 0</inkml:trace>
  <inkml:trace contextRef="#ctx0" brushRef="#br0" timeOffset="86775.281">6467 7464 576 0 0,'0'0'2201'0'0,"0"0"-162"0"0,0 0-20 0 0,0 0 116 0 0,0 0 83 0 0,0 0-14 0 0,0 0-45 0 0,0 0-157 0 0,0 0-238 0 0,0 0-245 0 0,0 0-277 0 0,0 0-259 0 0,-2-10-168 0 0,-9-32-139 0 0,8 31-85 0 0,3 11-58 0 0,0 0-78 0 0,0 0-39 0 0,2 16 1266 0 0,105 123 90 0 0,23 60-1153 0 0,-38-11-475 0 0,-75-148-90 0 0,-14-36-2377 0 0,-2-20-4090 0 0,0 4-3909 0 0,-1 7-1438 0 0</inkml:trace>
  <inkml:trace contextRef="#ctx0" brushRef="#br1" timeOffset="93148.558">1022 7814 0 0 0,'0'0'337'0'0,"0"0"121"0"0,0 0-29 0 0,0 0-45 0 0,0 0-8 0 0,0 0 5 0 0,0 0 16 0 0,15 5 10931 0 0,-10-3-10236 0 0,6-3-736 0 0,-1-1 1 0 0,0-1-1 0 0,0 0 0 0 0,0 0 0 0 0,-1-1 1 0 0,1 0-1 0 0,-1-1 0 0 0,0 0 1 0 0,0 0-1 0 0,0-1 0 0 0,3-3-356 0 0,14-7 435 0 0,231-135 1652 0 0,-114 78-1601 0 0,247-152 702 0 0,-115 81-525 0 0,-97 52-362 0 0,57-15-30 0 0,-34 19-139 0 0,142-96 309 0 0,-36 19-55 0 0,21-16 253 0 0,-185 97-259 0 0,65-35-71 0 0,-49 20-114 0 0,35-8 5 0 0,-77 37-39 0 0,38-41 14 0 0,-104 78-127 0 0,-5 4-28 0 0,0 3 41 0 0,6-3-37 0 0,-7-4 42 0 0,-45 29 483 0 0,-64 16-457 0 0,-96-2 3 0 0,94-39 153 0 0,52 110 276 0 0,14 170-455 0 0,11-105-61 0 0,-11-146-6 0 0,0 0-4 0 0,0 0 10 0 0,0 0-8 0 0,0 0 15 0 0,0 0 8 0 0,0 0-21 0 0,0 0 6 0 0,0 0-12 0 0,0 0 0 0 0,0 0 15 0 0,0 0-2 0 0,0 0 1 0 0,0 0 4 0 0,0 0 4 0 0,19-33 486 0 0,89-133-370 0 0,10-21-44 0 0,-87 136-92 0 0,-30 50-24 0 0,-1 1 18 0 0,0 0 25 0 0,0 0 2 0 0,0 0 1 0 0,0 0-6 0 0,0 0 13 0 0,0 0-8 0 0,0 0-29 0 0,0 0-8 0 0,0 0-10 0 0,0 0 4 0 0,0 0 4 0 0,0 0-2 0 0,0 0 33 0 0,0 0 9 0 0,0 0-35 0 0,0 0-14 0 0,0 0-23 0 0,0 0-17 0 0,0 0-39 0 0,0 0-55 0 0,0 0-57 0 0,0 0-139 0 0,-10 0-3848 0 0,6 0-3348 0 0,1 0-4712 0 0</inkml:trace>
  <inkml:trace contextRef="#ctx0" brushRef="#br2" timeOffset="99398.093">5096 5568 0 0 0,'17'-4'17600'0'0,"-17"-8"-11348"0"0,0-2-7918 0 0,0-122 3964 0 0,9 18-816 0 0,-7 33-805 0 0,-3-73 271 0 0,-17 70-606 0 0,5-85-38 0 0,13-125 216 0 0,-18 99-232 0 0,-2 85-83 0 0,18-162 49 0 0,-9 203-189 0 0,-2-5-21 0 0,11 67-35 0 0,2 11-19 0 0,0 0 22 0 0,0 0 5 0 0,0 0-20 0 0,0 0-5 0 0,0 0-4 0 0,1 36-2834 0 0,14 4-365 0 0,-4-14-4820 0 0,-7-14-3722 0 0</inkml:trace>
  <inkml:trace contextRef="#ctx0" brushRef="#br2" timeOffset="100861.116">5140 5553 0 0 0,'0'0'188'0'0,"0"0"642"0"0,0 0 226 0 0,0 0 9 0 0,0 0-67 0 0,0 0-77 0 0,0 0-6 0 0,0 0 11 0 0,0 0-29 0 0,3-9 530 0 0,-2 8 2325 0 0,-1 0 4067 0 0,7 1-7405 0 0,42 1 838 0 0,0-3-1 0 0,0-1 1 0 0,-1-3 0 0 0,8-3-1252 0 0,21-8 459 0 0,0 3-1 0 0,1 4 1 0 0,1 3 0 0 0,-1 4-459 0 0,21 5 273 0 0,0 0 83 0 0,86 1 243 0 0,-95-6-435 0 0,6-5-4 0 0,228 5 608 0 0,-323 3-765 0 0,-1 0 20 0 0,0 0-3 0 0,0 0-3 0 0,0 0-19 0 0,0 0-4 0 0,0 0 17 0 0,0 0-55 0 0,-19 14-3938 0 0,7 1-1638 0 0,6-8-2663 0 0,2-3-4024 0 0</inkml:trace>
  <inkml:trace contextRef="#ctx0" brushRef="#br2" timeOffset="102302.397">7552 5347 6497 0 0,'0'0'2937'0'0,"0"0"-695"0"0,0 0-363 0 0,0 0 24 0 0,0 0 47 0 0,0 0-161 0 0,0 0-343 0 0,0 0-372 0 0,0 0-290 0 0,0 0-187 0 0,0 0-82 0 0,0 0-44 0 0,5 7 2224 0 0,-37 42-1528 0 0,-289 296-47 0 0,207-228-1097 0 0,89-101-374 0 0,22-24-5221 0 0,13-41-6694 0 0,-7 40 7615 0 0,-1 1-1598 0 0</inkml:trace>
  <inkml:trace contextRef="#ctx0" brushRef="#br2" timeOffset="102640.767">7106 5421 2633 0 0,'0'0'2665'0'0,"0"0"-292"0"0,0 0-109 0 0,0 0 16 0 0,0 0 9 0 0,0 0-89 0 0,0 0-284 0 0,0 0-378 0 0,0 0-406 0 0,0 0-343 0 0,0 0-236 0 0,0 0-159 0 0,0 0-28 0 0,1-11 578 0 0,21 62 1132 0 0,1-9-1531 0 0,3 0 0 0 0,1-2-1 0 0,1-1 1 0 0,3-1 0 0 0,12 10-545 0 0,43 60 358 0 0,-80-100-1250 0 0,-5-10-3346 0 0,2-11-8110 0 0,-2 9 804 0 0</inkml:trace>
  <inkml:trace contextRef="#ctx0" brushRef="#br2" timeOffset="103108.977">7946 5060 3217 0 0,'0'0'2591'0'0,"0"0"-673"0"0,0 0-106 0 0,0 0 231 0 0,0 0 176 0 0,0 0-82 0 0,0 0-397 0 0,0 0-470 0 0,0 0-313 0 0,0 0-169 0 0,0 0-57 0 0,0 0 0 0 0,0 0-19 0 0,-26 29 1479 0 0,-67 96-697 0 0,85-112-1423 0 0,3-5 193 0 0,15-19-76 0 0,83-102 1 0 0,-92 112-193 0 0,8-19 82 0 0,-23 20-73 0 0,11 1-68 0 0,-5 3-111 0 0,0 0 1 0 0,0 1 0 0 0,1 0-1 0 0,-1 0 1 0 0,1 0-1 0 0,0 1 1 0 0,0 0-1 0 0,1 1 1 0 0,0-1-1 0 0,-4 5 174 0 0,10-5-1865 0 0,0-4-9463 0 0,0 1-551 0 0</inkml:trace>
  <inkml:trace contextRef="#ctx0" brushRef="#br2" timeOffset="104796.379">5227 3245 0 0 0,'0'0'704'0'0,"0"0"242"0"0,0 0 146 0 0,0 0 124 0 0,0 0 131 0 0,0 0 113 0 0,0 0-7 0 0,0 0-89 0 0,0 0-122 0 0,0 0-143 0 0,0 0-98 0 0,-2 1 7641 0 0,2 2-8993 0 0,-21 81 1770 0 0,18-67-1345 0 0,0 0-1 0 0,1 0 0 0 0,0 0 1 0 0,2 1-1 0 0,0-1 0 0 0,1 0 1 0 0,0 0-1 0 0,2 0 0 0 0,0 0 1 0 0,1 0-1 0 0,4 11-73 0 0,-8-26 33 0 0,1-1 0 0 0,0 1-1 0 0,0 0 1 0 0,0-1 0 0 0,0 1 0 0 0,0-1 0 0 0,0 1-1 0 0,0-1 1 0 0,0 0 0 0 0,0 1 0 0 0,1-1 0 0 0,-1 0-1 0 0,0 0 1 0 0,1 0 0 0 0,-1 0 0 0 0,1 0-1 0 0,-1 0 1 0 0,1 0 0 0 0,0-1 0 0 0,-1 1 0 0 0,1-1-1 0 0,0 1 1 0 0,0-1 0 0 0,-1 1 0 0 0,1-1 0 0 0,0 0-1 0 0,0 0 1 0 0,0 0 0 0 0,-1 0 0 0 0,1 0 0 0 0,0 0-1 0 0,0-1 1 0 0,0 1 0 0 0,-1 0 0 0 0,1-1 0 0 0,0 0-1 0 0,-1 1 1 0 0,1-1 0 0 0,0 0 0 0 0,-1 0-1 0 0,1 0 1 0 0,-1 0 0 0 0,1 0 0 0 0,-1 0 0 0 0,0 0-1 0 0,1 0 1 0 0,-1-1 0 0 0,0 1 0 0 0,0-1 0 0 0,0 1-1 0 0,0-1 1 0 0,0 1 0 0 0,0-1 0 0 0,0 1 0 0 0,-1-1-1 0 0,1 0-32 0 0,153-195 782 0 0,-67 57-446 0 0,-77 172-296 0 0,0 275 361 0 0,-1-214-389 0 0,-4 1 0 0 0,-4-1-1 0 0,-8 61-11 0 0,-29-27 59 0 0,33-122-53 0 0,1 0 0 0 0,-2 0 0 0 0,1 0 0 0 0,0-1 0 0 0,-1 1 1 0 0,0-1-1 0 0,0 0 0 0 0,-1 0 0 0 0,1-1 0 0 0,-1 1 0 0 0,1-1 0 0 0,-1 0 0 0 0,0 0 0 0 0,-1 0-6 0 0,3-2 13 0 0,-1 1-1 0 0,1-1 1 0 0,-1 0-1 0 0,1 0 1 0 0,-1-1-1 0 0,0 1 1 0 0,1-1 0 0 0,-1 0-1 0 0,0 1 1 0 0,1-2-1 0 0,-1 1 1 0 0,0 0-1 0 0,1-1 1 0 0,-1 0-1 0 0,0 1 1 0 0,1-2-1 0 0,-1 1 1 0 0,1 0 0 0 0,-1-1-1 0 0,1 1 1 0 0,0-1-1 0 0,0 0 1 0 0,0 0-1 0 0,0 0 1 0 0,0-1-1 0 0,0 1 1 0 0,0-1 0 0 0,1 1-1 0 0,-1-1 1 0 0,1 0-1 0 0,0 0 1 0 0,0 0-1 0 0,0 0 1 0 0,-1-3-13 0 0,-3-6-51 0 0,1-1 0 0 0,0 1 0 0 0,1-1 1 0 0,0 0-1 0 0,1-1 0 0 0,1 1 0 0 0,0-1 0 0 0,1 1 0 0 0,0-1 1 0 0,1 1-1 0 0,1-1 0 0 0,0 0 0 0 0,0 1 0 0 0,2 0 0 0 0,-1-1 1 0 0,2 1-1 0 0,0 0 51 0 0,38-84-10249 0 0,-34 87-1559 0 0</inkml:trace>
  <inkml:trace contextRef="#ctx0" brushRef="#br2" timeOffset="105262.195">5952 2950 5849 0 0,'0'0'1943'0'0,"0"0"-64"0"0,0 0 158 0 0,0 0 169 0 0,0 0-30 0 0,0 0-311 0 0,0 0-437 0 0,0 0-333 0 0,0 0-247 0 0,0 0-215 0 0,0 0-142 0 0,0 0-107 0 0,0 0-58 0 0,-7 6-5 0 0,-73 83 849 0 0,7 11-449 0 0,107-169 389 0 0,24-13-1000 0 0,-89 119-439 0 0,22-10-1156 0 0,13-20-2479 0 0,4-1-5170 0 0,-4-5-2546 0 0</inkml:trace>
  <inkml:trace contextRef="#ctx0" brushRef="#br1" timeOffset="123743.85">4295 6985 1240 0 0,'0'0'1803'0'0,"0"0"-236"0"0,0 0 43 0 0,0 0 337 0 0,0 0 334 0 0,0 0 102 0 0,0 0-227 0 0,0 0-401 0 0,0 0-405 0 0,0 0-327 0 0,0 0-211 0 0,0-5-129 0 0,0-14-79 0 0,0 14-80 0 0,0 5-71 0 0,0 15 622 0 0,17 184 558 0 0,-15 83-309 0 0,-2-281-1263 0 0,0-1 7 0 0,0 0 43 0 0,0 0 17 0 0,0 0 15 0 0,0 0 35 0 0,0 0 26 0 0,0 0 30 0 0,0 0 15 0 0,0-5 230 0 0,-2-66-163 0 0,9-107-251 0 0,-4 154-59 0 0,2 0 0 0 0,0 0-1 0 0,2 1 1 0 0,0-1-1 0 0,2 2 1 0 0,0-1 0 0 0,2 1-1 0 0,0 0 1 0 0,2 1-1 0 0,14-18-5 0 0,-25 36 4 0 0,1 0-1 0 0,1 1 0 0 0,-1-1 0 0 0,0 1 0 0 0,1 0 1 0 0,-1 0-1 0 0,1 1 0 0 0,-1-1 0 0 0,1 0 0 0 0,0 1 1 0 0,0 0-1 0 0,0 0 0 0 0,-1 0 0 0 0,1 1 0 0 0,0-1 1 0 0,0 1-1 0 0,0 0 0 0 0,0 0 0 0 0,0 0 0 0 0,0 1 0 0 0,0-1 1 0 0,0 1-1 0 0,0 0 0 0 0,0 0 0 0 0,0 1 0 0 0,-1-1 1 0 0,1 1-1 0 0,0-1 0 0 0,-1 1 0 0 0,0 0 0 0 0,1 1 1 0 0,-1-1-1 0 0,0 1 0 0 0,0-1 0 0 0,0 1 0 0 0,0 0 1 0 0,-1 0-1 0 0,2 1-3 0 0,6 9 57 0 0,-5-7-39 0 0,0-1 1 0 0,-1 1 0 0 0,0 0 0 0 0,0 0 0 0 0,0 0-1 0 0,-1 0 1 0 0,1 1 0 0 0,-2 0 0 0 0,1-1 0 0 0,-1 1 0 0 0,0 0-1 0 0,0 0 1 0 0,-1 1-19 0 0,0-3-2798 0 0,0-13-9242 0 0,-1 4 285 0 0</inkml:trace>
  <inkml:trace contextRef="#ctx0" brushRef="#br1" timeOffset="124473.011">4179 6772 5857 0 0,'0'0'1922'0'0,"0"0"-120"0"0,0 0-6 0 0,0 0 83 0 0,0 0 79 0 0,0 0-114 0 0,0 0-278 0 0,0 0-332 0 0,0 0-266 0 0,0 0-201 0 0,0 0-118 0 0,0 0-41 0 0,0 0-56 0 0,-2-1-60 0 0,-8-4-49 0 0,7 3-59 0 0,3 2-34 0 0,0 0-40 0 0,18-8 988 0 0,7-5-1112 0 0,1 1 1 0 0,1 1-1 0 0,-1 1 0 0 0,2 2 0 0 0,-1 0 1 0 0,1 2-1 0 0,0 1 0 0 0,0 1 0 0 0,4 2-186 0 0,111 0 1725 0 0,-249-60-1783 0 0,99 49-1246 0 0,7 8-2589 0 0,0 0-3892 0 0,0 3 5116 0 0,0 2-9630 0 0</inkml:trace>
  <inkml:trace contextRef="#ctx0" brushRef="#br1" timeOffset="125100.876">4117 6466 0 0 0,'0'0'684'0'0,"0"0"747"0"0,0 0 456 0 0,0 0 283 0 0,0 0 138 0 0,0 0-99 0 0,0 0-297 0 0,0 0-298 0 0,0 0-251 0 0,0 0-163 0 0,0 0-114 0 0,0 0-121 0 0,0 0-119 0 0,4-4 3967 0 0,143-28-1471 0 0,-70 9-2791 0 0,16 9-243 0 0,-13 17-2258 0 0,-35 1-4160 0 0,-31-4-1743 0 0,-7 0-3819 0 0</inkml:trace>
</inkml:ink>
</file>

<file path=ppt/ink/ink10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3:43.397"/>
    </inkml:context>
    <inkml:brush xml:id="br0">
      <inkml:brushProperty name="width" value="0.05" units="cm"/>
      <inkml:brushProperty name="height" value="0.05" units="cm"/>
      <inkml:brushProperty name="color" value="#66CC00"/>
    </inkml:brush>
  </inkml:definitions>
  <inkml:trace contextRef="#ctx0" brushRef="#br0">58 4456 0 0 0,'-8'10'0'0'0,"6"-5"0"0"0,2-2 1 0 0,-9 42-2 0 0,-7-20 1 0 0,4-6-266 0 0,6-11-611 0 0,4-2 3257 0 0,0 0 2758 0 0,1-1 3841 0 0,7-45-4049 0 0,17-21-4155 0 0,-2 8-236 0 0,75-136 1031 0 0,84-135 170 0 0,-80 159-1195 0 0,96-144 180 0 0,46-100-101 0 0,-45 96-283 0 0,-87 82-75 0 0,34-68-96 0 0,-54 145-47 0 0,-2 6-64 0 0,111-212 230 0 0,-171 313-233 0 0,-3-2 0 0 0,-2-1 0 0 0,-2 0 0 0 0,1-13-56 0 0,25-57 51 0 0,-5 16-11 0 0,-24 64-8 0 0,5-13-22 0 0,13-8 31 0 0,23-61-14 0 0,-42 34 272 0 0,18 10-348 0 0,-7 0 119 0 0,-14 46-90 0 0,5-5 16 0 0,-8 19-114 0 0,-41 47 48 0 0,19-18 78 0 0,0-1 0 0 0,-1-1 0 0 0,0 0 0 0 0,0 0 0 0 0,-1-1-1 0 0,0-1 1 0 0,-1 0 0 0 0,-2 1-8 0 0,-25 7 13 0 0,34-14-10 0 0,3 1 9 0 0,-1-1-1 0 0,0 1 0 0 0,0-1 1 0 0,0 0-1 0 0,0-1 0 0 0,0 1 1 0 0,0-1-1 0 0,0 0 0 0 0,0 0 1 0 0,0-1-1 0 0,0 0 0 0 0,0 0 1 0 0,0 0-1 0 0,0 0 0 0 0,0 0 1 0 0,1-1-1 0 0,-1 0 0 0 0,0-1-11 0 0,6 58-63 0 0,168 243 86 0 0,-94-121-10 0 0,-66-161 131 0 0,-6-27 327 0 0,-6-30-243 0 0,-5-233-178 0 0,10 109-21 0 0,-7-70 14 0 0,5 234-34 0 0,0 1 0 0 0,-1 8-1407 0 0,0 15 75 0 0,3-15-3563 0 0,1 1-4382 0 0,-1-5-2983 0 0</inkml:trace>
  <inkml:trace contextRef="#ctx0" brushRef="#br0" timeOffset="1147.439">768 1120 1616 0 0,'0'0'1429'0'0,"0"0"-65"0"0,0 0 96 0 0,0 0 267 0 0,0 0 223 0 0,0 0 20 0 0,0 0-140 0 0,0 0-266 0 0,0 0-275 0 0,0 0-256 0 0,0 0-210 0 0,-3-7-134 0 0,-11-23-82 0 0,11 23-78 0 0,3 22 1012 0 0,39 264 1048 0 0,-6-72-1968 0 0,-28-191-67 0 0,-6-25 1380 0 0,-57-231-592 0 0,48 120-1104 0 0,4 0 1 0 0,8-48-239 0 0,-1 139 37 0 0,1-1-1 0 0,1 1 1 0 0,2 0-1 0 0,1 0 0 0 0,2 0 1 0 0,2-6-37 0 0,-10 34 4 0 0,0 0 0 0 0,0-1-1 0 0,1 1 1 0 0,-1 0 0 0 0,0-1 0 0 0,0 1 0 0 0,1 0 0 0 0,-1-1-1 0 0,1 1 1 0 0,-1 0 0 0 0,1 0 0 0 0,0 0 0 0 0,-1 0 0 0 0,1-1 0 0 0,0 1-1 0 0,0 0 1 0 0,0 0 0 0 0,0 0 0 0 0,0 0 0 0 0,0 1 0 0 0,0-1-1 0 0,0 0 1 0 0,0 0 0 0 0,0 1 0 0 0,0-1 0 0 0,0 0 0 0 0,1 1 0 0 0,-1-1-1 0 0,0 1 1 0 0,1 0 0 0 0,-1-1 0 0 0,0 1 0 0 0,0 0 0 0 0,1 0-1 0 0,-1 0 1 0 0,0 0 0 0 0,1 0 0 0 0,-1 0 0 0 0,0 0 0 0 0,1 0-1 0 0,-1 1 1 0 0,0-1 0 0 0,1 0 0 0 0,-1 1 0 0 0,0-1 0 0 0,0 1 0 0 0,1 0-1 0 0,-1-1 1 0 0,0 1 0 0 0,0 0 0 0 0,0 0-4 0 0,13 19 27 0 0,0 0 0 0 0,-2 1 0 0 0,-1 1 0 0 0,0 0 0 0 0,-2 0 0 0 0,0 1 0 0 0,-2 1 0 0 0,0-1 0 0 0,-2 1 0 0 0,0 0 0 0 0,0 23-27 0 0,5 1-218 0 0,8-51-6827 0 0,-12 0-2275 0 0,-4 3-2939 0 0</inkml:trace>
  <inkml:trace contextRef="#ctx0" brushRef="#br0" timeOffset="1663.319">1195 1256 7722 0 0,'0'0'2428'0'0,"0"0"-159"0"0,0 0-129 0 0,0 0-187 0 0,0 0-341 0 0,0 0-416 0 0,0 0-384 0 0,0 0-240 0 0,0 0-85 0 0,0 0 1 0 0,0 0 16 0 0,0 0 9 0 0,0 0-31 0 0,0 11-50 0 0,0 89 1161 0 0,7-31-596 0 0,-4-75-2181 0 0,-3-6-3676 0 0,-1 5-921 0 0,1 3-5729 0 0</inkml:trace>
  <inkml:trace contextRef="#ctx0" brushRef="#br0" timeOffset="2047.226">1269 851 8410 0 0,'0'0'2212'0'0,"0"0"-298"0"0,0 0-186 0 0,0 0-101 0 0,0 0-178 0 0,0 0-232 0 0,0 0-234 0 0,0 0-221 0 0,0 0-148 0 0,0 0-96 0 0,0 0-69 0 0,0 0-54 0 0,0 0-49 0 0,-8 13-74 0 0,-22 36-79 0 0,22-34-69 0 0,8-14-49 0 0,0-1-33 0 0,0 0-15 0 0,0 0 0 0 0,0 0 13 0 0,0 0 26 0 0,11-12 541 0 0,20-57 1035 0 0,-45 74-1039 0 0,-64 92-443 0 0,79-97-182 0 0,-1 1 1 0 0,0-1 0 0 0,0 1 0 0 0,1-1-1 0 0,-1 1 1 0 0,0-1 0 0 0,0 1 0 0 0,1-1-1 0 0,-1 1 1 0 0,1-1 0 0 0,-1 1 0 0 0,0-1-1 0 0,1 0 1 0 0,-1 1 0 0 0,1-1 0 0 0,-1 0-1 0 0,1 1 1 0 0,-1-1 0 0 0,1 0 0 0 0,-1 0 0 0 0,1 1-1 0 0,-1-1 1 0 0,1 0 0 0 0,-1 0 0 0 0,1 0-1 0 0,0 0 1 0 0,-1 0 0 0 0,1 0 0 0 0,-1 0-1 0 0,1 0 1 0 0,-1 0 0 0 0,1 0 0 0 0,0 0-1 0 0,-1 0 1 0 0,1 0 0 0 0,-1 0 0 0 0,1-1-1 0 0,-1 1 1 0 0,1 0 0 0 0,-1 0 0 0 0,1-1-1 0 0,-1 1 1 0 0,1 0 0 0 0,-1 0 0 0 0,1-1-1 0 0,-1 1 1 0 0,1-1 0 0 0,-1 1 0 0 0,0 0-1 0 0,1-1 1 0 0,-1 1 0 0 0,0-1 0 0 0,1 1-1 0 0,-1-1 1 0 0,0 1 0 0 0,0-1 0 0 0,1 1-1 0 0,-1-1 22 0 0,29-22-2987 0 0,-12 11-4621 0 0,-6 4-4569 0 0</inkml:trace>
  <inkml:trace contextRef="#ctx0" brushRef="#br0" timeOffset="3137.386">2171 277 0 0 0,'0'0'432'0'0,"0"0"1002"0"0,0 0 269 0 0,0 0-59 0 0,0 0-32 0 0,0 0-15 0 0,0 0-61 0 0,0 0-78 0 0,0 0-107 0 0,0 0-123 0 0,0 0-136 0 0,0 0-133 0 0,1-4-156 0 0,-5-18 979 0 0,-14 47-249 0 0,6 56-517 0 0,12-79-978 0 0,0 1 0 0 0,0-1-1 0 0,0 0 1 0 0,0 1 0 0 0,0-1 0 0 0,1 1 0 0 0,-1-1-1 0 0,1 1 1 0 0,0-1 0 0 0,0 0 0 0 0,0 0 0 0 0,0 1-1 0 0,0-1 1 0 0,0 0 0 0 0,0 0 0 0 0,1 0 0 0 0,-1 0-1 0 0,1 0 1 0 0,0 0 0 0 0,-1-1 0 0 0,1 1 0 0 0,0 0-1 0 0,0-1 1 0 0,0 1 0 0 0,0-1 0 0 0,0 0 0 0 0,0 0-1 0 0,1 0 1 0 0,-1 0 0 0 0,2 0-38 0 0,0 0 135 0 0,-1-1-1 0 0,1 0 1 0 0,0-1-1 0 0,0 1 1 0 0,0-1-1 0 0,0 1 1 0 0,0-1-1 0 0,-1 0 1 0 0,1 0 0 0 0,0-1-1 0 0,-1 1 1 0 0,1-1-1 0 0,-1 0 1 0 0,1 0-1 0 0,-1 0 1 0 0,0 0-1 0 0,0-1 1 0 0,0 1-1 0 0,0-1 1 0 0,0 0-1 0 0,-1 0 1 0 0,1 0 0 0 0,-1 0-1 0 0,0 0 1 0 0,0-1-1 0 0,0 1 1 0 0,1-3-135 0 0,1 1 92 0 0,13-75 1093 0 0,-18 79-1180 0 0,-1 0-1 0 0,1 0 1 0 0,0 0-1 0 0,0 0 1 0 0,-1 0-1 0 0,1 1 1 0 0,0-1-1 0 0,-1 1 1 0 0,1-1-1 0 0,0 1 1 0 0,-1-1-1 0 0,1 1 1 0 0,-1 0-1 0 0,1 0 1 0 0,-1 0-1 0 0,1-1 1 0 0,-1 1-1 0 0,1 1 1 0 0,-1-1-1 0 0,1 0 1 0 0,-1 0-1 0 0,1 1 1 0 0,-1-1-1 0 0,1 0 1 0 0,0 1-1 0 0,-1 0 1 0 0,1-1-1 0 0,-1 1 1 0 0,1 0-1 0 0,0 0-4 0 0,-8 5-19 0 0,0 2 0 0 0,1-1 0 0 0,0 1 0 0 0,0 0 0 0 0,1 1 0 0 0,0 0 0 0 0,1 0 0 0 0,0 0 0 0 0,0 1 0 0 0,1 0 0 0 0,0 0 0 0 0,-2 7 19 0 0,7-16-2 0 0,-1 0-1 0 0,1-1 1 0 0,0 1-1 0 0,0 0 1 0 0,-1 0-1 0 0,1 0 1 0 0,0 0-1 0 0,0 0 1 0 0,0 0-1 0 0,0 0 1 0 0,0 0-1 0 0,0 0 1 0 0,0 0-1 0 0,0 0 1 0 0,1 0-1 0 0,-1-1 1 0 0,0 1-1 0 0,0 0 1 0 0,1 0-1 0 0,-1 0 1 0 0,1 0-1 0 0,-1 0 1 0 0,0-1-1 0 0,1 1 1 0 0,0 0-1 0 0,-1 0 1 0 0,1-1-1 0 0,-1 1 1 0 0,1 0-1 0 0,0-1 1 0 0,0 1-1 0 0,-1-1 1 0 0,1 1-1 0 0,0-1 1 0 0,0 1-1 0 0,0-1 1 0 0,0 1-1 0 0,-1-1 1 0 0,1 0-1 0 0,0 1 1 0 0,0-1-1 0 0,0 0 1 0 0,0 0-1 0 0,0 0 1 0 0,0 0-1 0 0,0 0 1 0 0,0 0-1 0 0,0 0 1 0 0,0 0-1 0 0,0 0 1 0 0,0 0 2 0 0,51-13 527 0 0,-49 11-473 0 0,0 1-1 0 0,-1-1 0 0 0,1 0 1 0 0,0 0-1 0 0,-1 0 1 0 0,1 0-1 0 0,-1 0 0 0 0,1-1 1 0 0,-1 1-1 0 0,0-1 1 0 0,0 1-1 0 0,0-1 0 0 0,-1 0 1 0 0,1 0-1 0 0,-1 0 1 0 0,1 0-1 0 0,-1 0 0 0 0,0 0 1 0 0,0 0-1 0 0,0 0 1 0 0,-1-1-1 0 0,1 1 0 0 0,-1 0 1 0 0,1-1-1 0 0,-1 1 0 0 0,0-1-52 0 0,-2 3-1 0 0,1 0 0 0 0,0 0 0 0 0,0 1 0 0 0,0-1 0 0 0,-1 0 0 0 0,1 1 0 0 0,0-1 0 0 0,-1 1 0 0 0,1-1 0 0 0,0 1 0 0 0,-1 0 0 0 0,1 0 0 0 0,0-1 0 0 0,-1 1 0 0 0,1 0 0 0 0,-1 0 0 0 0,1 1 0 0 0,0-1 0 0 0,-1 0 0 0 0,1 0 0 0 0,-1 1 0 0 0,1-1 0 0 0,0 0 0 0 0,0 1 0 0 0,-1 0 1 0 0,1-1-1 0 0,0 1 0 0 0,0 0 0 0 0,-1-1 0 0 0,1 1 0 0 0,0 0 0 0 0,0 0 0 0 0,0 0 0 0 0,0 0 0 0 0,-28 54-1244 0 0,40-47-1461 0 0,-1-8-2470 0 0,-7 0 2352 0 0,3 0-9382 0 0</inkml:trace>
  <inkml:trace contextRef="#ctx0" brushRef="#br0" timeOffset="17611.782">347 388 0 0 0,'0'0'948'0'0,"0"0"302"0"0,0 0 201 0 0,0 0 96 0 0,0 0 21 0 0,0 0-24 0 0,0 0-27 0 0,0 0-13 0 0,0 0-17 0 0,-4 4-60 0 0,-9 13-103 0 0,9-13-158 0 0,4-4-181 0 0,5 0 6573 0 0,15 0-7014 0 0,111-37 827 0 0,122-11-516 0 0,-211 45-708 0 0,-42 3-111 0 0,0 0-11 0 0,0 0 8 0 0,0 0 35 0 0,0 0 2 0 0,0 0 16 0 0,0 0 36 0 0,0 0-14 0 0,0 0-11 0 0,0 0-11 0 0,0 0-36 0 0,0 0 21 0 0,0 0 5 0 0,0 0 5 0 0,0 0-14 0 0,0 0-10 0 0,0 0 1 0 0,0 0 6 0 0,0 0 4 0 0,0 0-14 0 0,0 0-18 0 0,0 0-4 0 0,0 0 2 0 0,0 0 4 0 0,0 0 2 0 0,0 0-4 0 0,0 0-12 0 0,0 0 15 0 0,0 0 14 0 0,0 0-1 0 0,0 0-10 0 0,0 0 15 0 0,0 0 4 0 0,0 0 25 0 0,-27-30 207 0 0,-106-151-11 0 0,119 162-694 0 0,-16-32 536 0 0,25 16-6957 0 0,7 31-1315 0 0,1 0-4941 0 0</inkml:trace>
</inkml:ink>
</file>

<file path=ppt/ink/ink1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17:49.0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544 432 0 0 0,'0'0'919'0'0,"0"0"688"0"0,0 0 239 0 0,0 0-37 0 0,0 0-59 0 0,0 0-140 0 0,0 0-99 0 0,0 0-107 0 0,0 0-165 0 0,0 0-103 0 0,0 0-105 0 0,0-3-93 0 0,-38-24 4184 0 0,-54 23-2653 0 0,66 4-2013 0 0,5 0-228 0 0,-1 1 0 0 0,1 1 0 0 0,0 1 1 0 0,0 0-1 0 0,0 2 0 0 0,0 1 0 0 0,1 0 0 0 0,-10 5-228 0 0,10 0 350 0 0,19-11-302 0 0,1 0-7 0 0,4 16 157 0 0,173 152 764 0 0,-173-164-902 0 0,-1 1-1 0 0,0 0 0 0 0,0 1 0 0 0,0-1 1 0 0,0 0-1 0 0,-1 1 0 0 0,0 0 1 0 0,0-1-1 0 0,-1 1 0 0 0,1 0 0 0 0,-1 0 1 0 0,0 0-1 0 0,-1 0 0 0 0,0 0 0 0 0,0 0 1 0 0,0 0-1 0 0,0 0 0 0 0,-2 4-59 0 0,-57 52 638 0 0,43-54-604 0 0,-1-1 0 0 0,0 0 0 0 0,0-1 1 0 0,-1-1-1 0 0,0-1 0 0 0,0 0 0 0 0,0-1 0 0 0,0-1 1 0 0,-1-1-1 0 0,1-1 0 0 0,0 0 0 0 0,-9-2-34 0 0,-3 2-81 0 0,-10-12-141 0 0,39 11 185 0 0,1 1 1 0 0,-1 0-1 0 0,1-1 0 0 0,-1 1 0 0 0,1 0 1 0 0,-1-1-1 0 0,1 1 0 0 0,-1 0 1 0 0,1-1-1 0 0,-1 1 0 0 0,1-1 0 0 0,-1 1 1 0 0,1-1-1 0 0,0 1 0 0 0,-1-1 0 0 0,1 0 1 0 0,0 1-1 0 0,-1-1 0 0 0,1 1 0 0 0,0-1 1 0 0,0 0-1 0 0,0 1 0 0 0,0-1 1 0 0,0 1-1 0 0,-1-1 0 0 0,1 0 0 0 0,0 1 1 0 0,0-1-1 0 0,0 0 0 0 0,1 1 0 0 0,-1-1 1 0 0,0 1-1 0 0,0-1 0 0 0,0 0 1 0 0,0 1-1 0 0,1-1 0 0 0,-1 0 0 0 0,0 1 1 0 0,0-1-1 0 0,1 1 0 0 0,-1-1 0 0 0,0 1 1 0 0,1-1-1 0 0,-1 1 0 0 0,1-1 0 0 0,-1 1 1 0 0,1-1-1 0 0,-1 1 0 0 0,1 0 1 0 0,-1-1-1 0 0,1 1 0 0 0,-1 0 0 0 0,1-1 1 0 0,0 1-1 0 0,-1 0 0 0 0,1 0 0 0 0,-1-1 1 0 0,1 1-1 0 0,0 0 0 0 0,0 0 37 0 0,46-25-3998 0 0,-15 11-4884 0 0,-17 9-3332 0 0</inkml:trace>
  <inkml:trace contextRef="#ctx0" brushRef="#br0" timeOffset="451.04">852 535 13251 0 0,'0'0'2206'0'0,"0"0"-621"0"0,0 0-271 0 0,0 0-10 0 0,0 0-37 0 0,0 0-103 0 0,0 0-213 0 0,0 0-197 0 0,0 0-138 0 0,0 0-171 0 0,0 0-125 0 0,0 0-80 0 0,0 0-53 0 0,-3 5 8 0 0,-20 101 724 0 0,23-99-890 0 0,-1 0 0 0 0,1 0 0 0 0,1 0 0 0 0,0 0 1 0 0,0 0-1 0 0,0 0 0 0 0,0 0 0 0 0,1 0 0 0 0,1 0 0 0 0,-1 0 1 0 0,1-1-1 0 0,0 1 0 0 0,0-1 0 0 0,1 0 0 0 0,0 0 0 0 0,3 4-29 0 0,-3-6 21 0 0,-1 0 21 0 0,1 1 1 0 0,-1-1-1 0 0,1 0 0 0 0,0-1 1 0 0,1 1-1 0 0,-1-1 0 0 0,1 1 0 0 0,-1-1 1 0 0,1-1-1 0 0,0 1 0 0 0,0-1 1 0 0,0 0-1 0 0,0 0 0 0 0,1 0 1 0 0,-1 0-1 0 0,2-1-42 0 0,7-1 117 0 0,-1-1 1 0 0,1-1-1 0 0,-1 0 1 0 0,0-1-1 0 0,0 0 1 0 0,0-1-1 0 0,0 0 0 0 0,0-1 1 0 0,-1-1-1 0 0,0 0 1 0 0,0 0-1 0 0,-1-1 1 0 0,0-1-1 0 0,0 0 0 0 0,0 0 1 0 0,-1-1-1 0 0,0-1 1 0 0,-1 1-1 0 0,2-4-117 0 0,1 2 59 0 0,-1 0-1 0 0,0 0 1 0 0,0-1-1 0 0,-1-1 1 0 0,-1 0 0 0 0,0 0-1 0 0,0-1 1 0 0,-2 0-1 0 0,0 0 1 0 0,0-1 0 0 0,-1 0-1 0 0,-1 0 1 0 0,-1 0-1 0 0,3-16-58 0 0,-12-2-1193 0 0,5 33 529 0 0,0 17-4324 0 0,0-9-1286 0 0,0 0-6139 0 0</inkml:trace>
  <inkml:trace contextRef="#ctx0" brushRef="#br0" timeOffset="915.56">1859 490 6057 0 0,'0'0'1346'0'0,"0"0"-134"0"0,0 0 212 0 0,0 0 252 0 0,0 0 76 0 0,0 0-158 0 0,0 0-251 0 0,0 0-205 0 0,0 0-161 0 0,0 0-104 0 0,0 0-107 0 0,0 0-81 0 0,0 0-27 0 0,-3-3-40 0 0,2 2-509 0 0,-1-1 0 0 0,1 1 0 0 0,-1 0 0 0 0,1 0-1 0 0,-1-1 1 0 0,0 1 0 0 0,0 0 0 0 0,1 1 0 0 0,-1-1 0 0 0,0 0-1 0 0,0 0 1 0 0,0 1 0 0 0,0-1 0 0 0,0 1 0 0 0,0-1-1 0 0,0 1 1 0 0,0 0 0 0 0,0 0 0 0 0,0 0 0 0 0,0 0-1 0 0,0 0 1 0 0,0 1 0 0 0,0-1 0 0 0,0 0 0 0 0,0 1 0 0 0,0 0-1 0 0,-1 0-108 0 0,-177 72 2129 0 0,157-59-1985 0 0,16-11-123 0 0,0 0 0 0 0,0 0 0 0 0,0 0 1 0 0,1 1-1 0 0,-1 0 0 0 0,1 1 0 0 0,0-1 0 0 0,0 1 0 0 0,1 0 0 0 0,0 1 0 0 0,-1-1 0 0 0,2 1 0 0 0,-1 0 0 0 0,1 0 0 0 0,0 1 0 0 0,0-1 0 0 0,1 1 0 0 0,-1 0 0 0 0,2 0 0 0 0,-1 0 0 0 0,1 0 0 0 0,0 0 0 0 0,-1 7-21 0 0,4-7 16 0 0,1 0 0 0 0,-1-1 0 0 0,1 0 0 0 0,1 1 0 0 0,-1-1 0 0 0,1 0 0 0 0,0 0 0 0 0,0 0 0 0 0,1 0 0 0 0,0-1 0 0 0,0 1 0 0 0,0-1 0 0 0,1 0 1 0 0,0-1-1 0 0,-1 1 0 0 0,2-1 0 0 0,-1 1 0 0 0,0-2 0 0 0,1 1 0 0 0,0-1 0 0 0,0 1 0 0 0,0-2 0 0 0,0 1 0 0 0,0-1 0 0 0,1 0 0 0 0,-1 0 0 0 0,1 0 0 0 0,-1-1 0 0 0,1 0 0 0 0,0-1 0 0 0,0 1 0 0 0,-1-1 0 0 0,1 0 0 0 0,0-1 0 0 0,5-1-16 0 0,-1 3-17 0 0,0-1 0 0 0,-1 0-1 0 0,1-1 1 0 0,-1-1 0 0 0,1 1-1 0 0,-1-2 1 0 0,1 1 0 0 0,-1-1-1 0 0,0-1 1 0 0,0 0 0 0 0,0 0-1 0 0,-1-1 1 0 0,0 0 0 0 0,0-1-1 0 0,0 0 1 0 0,0 0 0 0 0,0-2 17 0 0,-8 7-104 0 0,33-34-3524 0 0,-24 23-500 0 0,1-1-3498 0 0,-7 8-3905 0 0</inkml:trace>
  <inkml:trace contextRef="#ctx0" brushRef="#br0" timeOffset="1487.793">2170 1 11658 0 0,'0'0'2140'0'0,"0"0"-233"0"0,0 0-140 0 0,0 0-88 0 0,0 0-140 0 0,0 0-240 0 0,0 0-271 0 0,0 0-219 0 0,0 0-162 0 0,0 0-121 0 0,0 0-92 0 0,0 0-60 0 0,0 0-11 0 0,-6 7-15 0 0,0 1-241 0 0,0 0 0 0 0,0 0-1 0 0,1 1 1 0 0,1-1 0 0 0,-1 1 0 0 0,1 0 0 0 0,1 0 0 0 0,0 1 0 0 0,0-1 0 0 0,1 1 0 0 0,0 1-107 0 0,-5 48 288 0 0,2 1 0 0 0,4-1 0 0 0,1 1 0 0 0,7 32-288 0 0,13 118 188 0 0,3-103-77 0 0,-22-107-100 0 0,1 1 1 0 0,0-1-1 0 0,0 1 1 0 0,0-1-1 0 0,0 0 1 0 0,0 0-1 0 0,0 0 1 0 0,-1 0-1 0 0,1 0 0 0 0,0-1 1 0 0,0 1-1 0 0,0-1 1 0 0,0 1-1 0 0,-1-1 1 0 0,1 1-1 0 0,0-1 1 0 0,0 0-1 0 0,-1 0 1 0 0,1 0-1 0 0,-1 0 1 0 0,1 0-1 0 0,-1 0 0 0 0,1 0 1 0 0,-1-1-1 0 0,1 0-11 0 0,3 0 22 0 0,51-34 101 0 0,-40 24-115 0 0,1 0 0 0 0,1 2 1 0 0,0 0-1 0 0,0 1 0 0 0,1 1 1 0 0,0 1-1 0 0,0 0 0 0 0,17-3-8 0 0,-34 10 1 0 0,0-1 0 0 0,0 1-1 0 0,0-1 1 0 0,-1 1 0 0 0,1 0-1 0 0,0-1 1 0 0,0 1 0 0 0,0 0-1 0 0,0 0 1 0 0,0 0-1 0 0,0 1 1 0 0,-1-1 0 0 0,1 0-1 0 0,0 1 1 0 0,0-1 0 0 0,0 1-1 0 0,-1 0 1 0 0,1-1 0 0 0,0 1-1 0 0,-1 0 1 0 0,1 0 0 0 0,-1 0-1 0 0,1 0 1 0 0,-1 1 0 0 0,1-1-1 0 0,-1 0 1 0 0,0 1 0 0 0,1-1-1 0 0,-1 0 1 0 0,0 1 0 0 0,0 0-1 0 0,0-1 1 0 0,0 1-1 0 0,0-1 1 0 0,-1 1 0 0 0,1 0-1 0 0,0 0 1 0 0,-1 0 0 0 0,0-1-1 0 0,1 1 1 0 0,-1 0 0 0 0,0 0-1 0 0,0 1 0 0 0,17 99 96 0 0,3-56-657 0 0,-14-42-499 0 0,1 1-886 0 0,-3-4-2385 0 0,0-1-3347 0 0,-2 0-4472 0 0</inkml:trace>
</inkml:ink>
</file>

<file path=ppt/ink/ink10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4:14.928"/>
    </inkml:context>
    <inkml:brush xml:id="br0">
      <inkml:brushProperty name="width" value="0.05" units="cm"/>
      <inkml:brushProperty name="height" value="0.05" units="cm"/>
      <inkml:brushProperty name="color" value="#33CCFF"/>
    </inkml:brush>
  </inkml:definitions>
  <inkml:trace contextRef="#ctx0" brushRef="#br0">65 922 0 0 0,'0'0'1050'0'0,"0"0"374"0"0,0 0 159 0 0,0 0 5 0 0,0 0-78 0 0,0-4-159 0 0,3-10-457 0 0,1 10 5435 0 0,-4 4-5574 0 0,0 0-46 0 0,0 0-26 0 0,0 0-48 0 0,0 0-70 0 0,0 0-58 0 0,0 0-63 0 0,0 0-17 0 0,0 0 10 0 0,0 0 25 0 0,3-2 3562 0 0,10 11-3291 0 0,38 65 1020 0 0,-35-42-1358 0 0,2-1 22 0 0,59 75 252 0 0,-26-47-152 0 0,29 25-169 0 0,-16-6-68 0 0,17 13-9 0 0,-30-24-6 0 0,2-1-214 0 0,72 93 174 0 0,-34-27-73 0 0,-26-32 16 0 0,-17-34-128 0 0,5 5-8 0 0,-5 24 128 0 0,-14-43-173 0 0,29 29 74 0 0,-18-19 5 0 0,4 4-34 0 0,18 22 11 0 0,-18-32-7 0 0,14 21 6 0 0,-28-26-23 0 0,0-3-3 0 0,-5-7 63 0 0,-12 14-2388 0 0,-25-70-5738 0 0,2 5-471 0 0,3 2-4330 0 0</inkml:trace>
  <inkml:trace contextRef="#ctx0" brushRef="#br0" timeOffset="2159.569">0 907 0 0 0,'0'0'956'0'0,"0"0"350"0"0,0 0 142 0 0,0 0 24 0 0,0 0-34 0 0,0 0 10 0 0,0 0 66 0 0,0 0 90 0 0,4-3 9 0 0,9-6-76 0 0,-10 6-148 0 0,-3 3-169 0 0,0 0-132 0 0,0 0-142 0 0,2 7 6056 0 0,6 6-4896 0 0,2 8-2171 0 0,1 23 305 0 0,-2 0-1 0 0,-3 0 1 0 0,-1 1-1 0 0,-2 0 1 0 0,-2 0 0 0 0,-4 34-240 0 0,-12 45 645 0 0,49-157-393 0 0,188-191 32 0 0,-166 159-274 0 0,-46 54 34 0 0,-10 10-35 0 0,0 1-20 0 0,0 0 17 0 0,0 0-8 0 0,0 0 8 0 0,0 0 2 0 0,0 0-3 0 0,0 0-12 0 0,0 0-3 0 0,0 0 11 0 0,0 0-1 0 0,28-14 19 0 0,20-16 11 0 0,-122 0 790 0 0,-69-9-613 0 0,75 27-71 0 0,-16-10-21 0 0,50 11-40 0 0,4-15-321 0 0,16-1-1792 0 0,14 3-7413 0 0,1 20-2810 0 0</inkml:trace>
  <inkml:trace contextRef="#ctx0" brushRef="#br0" timeOffset="3264.89">446 528 7554 0 0,'0'0'4145'0'0,"0"0"-1749"0"0,0 0-761 0 0,0 0-133 0 0,0 0-93 0 0,0 0-198 0 0,0 0-279 0 0,0 0-281 0 0,0 0-165 0 0,0 0-73 0 0,0 0-10 0 0,0 0-12 0 0,-3 9 7 0 0,-6 29 2 0 0,23 15 887 0 0,75 149 865 0 0,-38-78-1548 0 0,-110-204 1237 0 0,46 49-1794 0 0,1-1 0 0 0,1 0 0 0 0,2 0 0 0 0,1-1 0 0 0,2 0 0 0 0,1-1 0 0 0,2 1 0 0 0,1-1 0 0 0,2 0 0 0 0,3-25-47 0 0,34-50 214 0 0,-29 94-189 0 0,-7 15-18 0 0,1 0 0 0 0,0 0 1 0 0,-1 0-1 0 0,1 1 1 0 0,-1-1-1 0 0,0 1 1 0 0,1-1-1 0 0,-1 1 1 0 0,1 0-1 0 0,-1-1 1 0 0,0 1-1 0 0,1 0 1 0 0,-1 0-1 0 0,0 0 1 0 0,0 0-1 0 0,0 0 0 0 0,0 0 1 0 0,0 0-1 0 0,0 1 1 0 0,0-1-1 0 0,0 0 1 0 0,0 0-1 0 0,0 1 1 0 0,-1-1-1 0 0,1 1 1 0 0,0-1-1 0 0,-1 1 1 0 0,0-1-1 0 0,1 1 1 0 0,-1-1-8 0 0,51 84 248 0 0,-19-74-1398 0 0,-10-26-5937 0 0,-16 11-517 0 0,-2 4-5065 0 0</inkml:trace>
  <inkml:trace contextRef="#ctx0" brushRef="#br0" timeOffset="5651.596">818 807 464 0 0,'0'0'2127'0'0,"0"0"-377"0"0,0 0-8 0 0,0 0 189 0 0,0 0 74 0 0,0 0-99 0 0,0 0-295 0 0,0 0-369 0 0,0 0-290 0 0,0 0-165 0 0,0 0-86 0 0,0 0-17 0 0,0 0 15 0 0,8-2 553 0 0,-5 1 4915 0 0,-7 134-4421 0 0,0-24-1258 0 0,6-107-475 0 0,-1-1 1 0 0,1 1-1 0 0,0-1 1 0 0,-1 1-1 0 0,1-1 1 0 0,0 0-1 0 0,0 1 1 0 0,0-1-1 0 0,0 0 0 0 0,0 0 1 0 0,0-1-1 0 0,0 1 1 0 0,0 0-1 0 0,0-1 1 0 0,1 1-1 0 0,-1-1 0 0 0,0 0 1 0 0,0 0-1 0 0,0 0 1 0 0,1 0-1 0 0,-1 0 1 0 0,0 0-1 0 0,0 0 0 0 0,1-1 1 0 0,-1 1-1 0 0,1-1-13 0 0,6 1 128 0 0,-4-2-96 0 0,0 0-1 0 0,-1-1 1 0 0,1 1-1 0 0,-1-1 0 0 0,1 0 1 0 0,-1 0-1 0 0,0 0 1 0 0,0 0-1 0 0,0-1 0 0 0,-1 1 1 0 0,1-1-1 0 0,-1 0 0 0 0,0 0 1 0 0,0-1-1 0 0,0 1 1 0 0,-1-1-1 0 0,1 0-31 0 0,-2 4 7 0 0,0 1-26 0 0,-1 0-12 0 0,0 0-2 0 0,0 0-22 0 0,-42-11-6993 0 0,34 11 3155 0 0,1 0-4079 0 0,3 0-2249 0 0</inkml:trace>
  <inkml:trace contextRef="#ctx0" brushRef="#br0" timeOffset="6204.584">852 487 1776 0 0,'0'0'2540'0'0,"0"0"-731"0"0,0 0-155 0 0,0 0 188 0 0,0 0 141 0 0,0 0-49 0 0,0 0-259 0 0,0 0-316 0 0,0 0-273 0 0,0 0-161 0 0,0 0-84 0 0,0 0-35 0 0,0 0-41 0 0,-7-7 3040 0 0,-20 66-2206 0 0,40-93-1070 0 0,1 9-439 0 0,-14 25-33 0 0,0 0-4 0 0,0 0 7 0 0,0 0-10 0 0,0 0-25 0 0,0 0 33 0 0,0 0 19 0 0,0 0 7 0 0,0 0 15 0 0,0 0-3 0 0,0 0-2 0 0,-5 22 610 0 0,-2-15-995 0 0,1-7-6830 0 0,2 0 1344 0 0,4 0-6316 0 0</inkml:trace>
  <inkml:trace contextRef="#ctx0" brushRef="#br0" timeOffset="7509.519">784 1 5073 0 0,'0'0'1989'0'0,"0"0"-140"0"0,0 0-32 0 0,0 0-94 0 0,0 0-168 0 0,0 0-286 0 0,0 0-255 0 0,0 0-102 0 0,0 0-57 0 0,0 0-26 0 0,0 0-4 0 0,0 0-31 0 0,0 5 6821 0 0,-4 21-7420 0 0,-52 123 150 0 0,39-101-233 0 0,65-249-22 0 0,-40 174-42 0 0,-12 46 107 0 0,-11 32-87 0 0,-3 5 145 0 0,15-43-126 0 0,4-21 6 0 0,24-63-110 0 0,-25 70 43 0 0,0 1-22 0 0,0 0 7 0 0,0 0 0 0 0,0 0 5 0 0,0 0 5 0 0,0 0-8 0 0,0 0-18 0 0,0 0-8 0 0,0 0 3 0 0,0 0 6 0 0,-5 19 42 0 0,-48 90-17 0 0,48-96-50 0 0,6-24-54 0 0,8-23-20 0 0,43-62-526 0 0,-51 93 631 0 0,-1 2 18 0 0,-25 57 19 0 0,33-78-3734 0 0,-1 14 486 0 0,-5 4 384 0 0,1 1-3311 0 0,1-1-5773 0 0</inkml:trace>
  <inkml:trace contextRef="#ctx0" brushRef="#br0" timeOffset="8906.758">197 321 0 0 0,'0'0'2054'0'0,"0"0"206"0"0,0 0 161 0 0,0 0 47 0 0,0 0-159 0 0,0 0-279 0 0,0 0-277 0 0,0 0-248 0 0,0 0-181 0 0,0 0-149 0 0,0 0-147 0 0,4 8 5471 0 0,6-10-6267 0 0,0 0-1 0 0,-1-1 1 0 0,1 0 0 0 0,-1-1 0 0 0,0 0 0 0 0,0 0-1 0 0,0-1 1 0 0,-1 0 0 0 0,0 0 0 0 0,0-1 0 0 0,1-1-232 0 0,15-9 234 0 0,44-24 30 0 0,-38 31 163 0 0,10-12 1307 0 0,-70 16-1445 0 0,-148-68-34 0 0,149 62-203 0 0,29 8-48 0 0,0 3-16 0 0,28 14-7725 0 0,-14-14-1099 0 0,-6 0-3581 0 0</inkml:trace>
</inkml:ink>
</file>

<file path=ppt/ink/ink10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4:41.3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40 12683 0 0,'0'0'1701'0'0,"0"0"-446"0"0,0 0-53 0 0,0 0 80 0 0,0 0 46 0 0,0 0-139 0 0,0 0-280 0 0,0 0-271 0 0,0 0-163 0 0,0 0-95 0 0,0 0-60 0 0,15 7 1863 0 0,4-19-1131 0 0,-20 29 182 0 0,-36 59-516 0 0,53-77-485 0 0,104-101 435 0 0,-119 102-668 0 0,-1 0 0 0 0,1 0 0 0 0,-1-1 0 0 0,0 1 0 0 0,1 0 0 0 0,-1-1 0 0 0,1 1 0 0 0,-1 0 0 0 0,1-1 0 0 0,-1 1 0 0 0,0-1 0 0 0,1 1 0 0 0,-1 0 0 0 0,0-1 0 0 0,1 1-1 0 0,-1-1 1 0 0,0 1 0 0 0,0-1 0 0 0,0 1 0 0 0,1-1 0 0 0,-1 1 0 0 0,0-1 0 0 0,0 0 0 0 0,0 1 0 0 0,0-1 0 0 0,0 1 0 0 0,0-1 0 0 0,0 1 0 0 0,0-1 0 0 0,0 1 0 0 0,0-1 0 0 0,0 1 0 0 0,0-1 0 0 0,0 0-1 0 0,-1 1 1 0 0,1-1 0 0 0,0 1 0 0 0,0-1 0 0 0,-1 1 0 0 0,1 0 0 0 0,0-1 0 0 0,-1 1 0 0 0,1-1 0 0 0,0 1 0 0 0,-1-1 0 0 0,1 1 0 0 0,-1 0 0 0 0,1-1 0 0 0,0 1 0 0 0,-1 0 0 0 0,1-1 0 0 0,-1 1-1 0 0,1 0 1 0 0,-1 0 0 0 0,1 0 0 0 0,-1-1 0 0 0,1 1 0 0 0,-1 0 0 0 0,0 0 0 0 0,1 0 0 0 0,-1 0 0 0 0,1 0 0 0 0,-1 0 0 0 0,0 0 0 0 0,-37 3-2801 0 0,29 4-511 0 0,0-1-5511 0 0,4-5-4288 0 0</inkml:trace>
</inkml:ink>
</file>

<file path=ppt/ink/ink10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4:46.6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163 1 13075 0 0,'0'0'2148'0'0,"0"0"-295"0"0,0 0-78 0 0,0 0-171 0 0,0 0-257 0 0,0 0-259 0 0,0 0-244 0 0,0 0-185 0 0,0 0-127 0 0,0 0-98 0 0,0 0-90 0 0,0 0-77 0 0,0 0-35 0 0,-12 1-26 0 0,-93 27 374 0 0,102-27-575 0 0,1 0 0 0 0,-1-1 0 0 0,1 1 0 0 0,0 0 0 0 0,0 0 0 0 0,-1 0 0 0 0,1 1 0 0 0,0-1 0 0 0,0 0 0 0 0,0 1 0 0 0,0 0 0 0 0,1-1 0 0 0,-1 1 0 0 0,0 0 0 0 0,1 0 0 0 0,-1 0 0 0 0,1 0 0 0 0,0 0 0 0 0,-1 0 0 0 0,1 0 0 0 0,0 1 0 0 0,0-1 0 0 0,0 0 0 0 0,1 1 0 0 0,-1-1 0 0 0,1 0 0 0 0,-1 1 0 0 0,1-1 0 0 0,0 1 0 0 0,0-1 0 0 0,0 1 0 0 0,0-1 0 0 0,0 1 0 0 0,0-1 0 0 0,1 1 0 0 0,-1-1 1 0 0,1 0-1 0 0,0 1 0 0 0,0-1 0 0 0,1 2-6 0 0,62 29 46 0 0,-57-31-10 0 0,0 0 0 0 0,0 0 0 0 0,-1 1-1 0 0,1-1 1 0 0,-1 1 0 0 0,0 1-1 0 0,0-1 1 0 0,0 1 0 0 0,0 0-1 0 0,0 1 1 0 0,-1-1 0 0 0,0 1-1 0 0,0 0 1 0 0,0 1 0 0 0,-1-1 0 0 0,0 1-1 0 0,0 0 1 0 0,0 0 0 0 0,-1 0-1 0 0,0 0 1 0 0,2 5-35 0 0,-4-6 41 0 0,-1 0 1 0 0,0 0 0 0 0,0 0-1 0 0,0 0 1 0 0,-1 1-1 0 0,0-1 1 0 0,0 0-1 0 0,0 0 1 0 0,0 0-1 0 0,-1-1 1 0 0,0 1-1 0 0,0 0 1 0 0,0 0-1 0 0,-1-1 1 0 0,1 0-1 0 0,-1 1 1 0 0,0-1-1 0 0,0 0 1 0 0,-1 0-1 0 0,1-1 1 0 0,-1 1-1 0 0,0-1 1 0 0,0 1 0 0 0,0-1-1 0 0,0 0 1 0 0,-1-1-1 0 0,1 1 1 0 0,-1-1-1 0 0,0 0 1 0 0,1 0-1 0 0,-1 0 1 0 0,0-1-1 0 0,0 0 1 0 0,0 0-1 0 0,0 0 1 0 0,0 0-1 0 0,-2-1-41 0 0,-36-5-784 0 0,34-24-6661 0 0,9 19-1109 0 0,0 6-4161 0 0</inkml:trace>
</inkml:ink>
</file>

<file path=ppt/ink/ink10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4:47.5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1 254 2561 0 0,'0'0'2876'0'0,"0"0"-195"0"0,0 0-17 0 0,0 0-87 0 0,0 0-278 0 0,0 0-335 0 0,0 0-317 0 0,0 0-269 0 0,0 0-190 0 0,34-5-154 0 0,110-16-141 0 0,-49-6 681 0 0,-70 14-1094 0 0,-13 9-335 0 0,-1-2 1 0 0,0 1-1 0 0,0-2 0 0 0,0 1 1 0 0,-1-1-1 0 0,0-1 0 0 0,0 0 1 0 0,-1 0-1 0 0,0-1 0 0 0,-1-1 0 0 0,0 1 1 0 0,0-1-1 0 0,-1 0 0 0 0,0-1 1 0 0,-1 0-1 0 0,0 0 0 0 0,0 0 1 0 0,-1-1-1 0 0,-1 0 0 0 0,0 0-145 0 0,-4 11 60 0 0,0 1-4 0 0,0 0-4 0 0,0 0-24 0 0,-2 5-87 0 0,-23 108-25 0 0,13-10 84 0 0,5 1-1 0 0,5 0 0 0 0,4 15 1 0 0,0 14 16 0 0,-1-72-11 0 0,-2-1 0 0 0,-3 0 0 0 0,-3 0 0 0 0,-2 0 0 0 0,-3-1 0 0 0,-12 34-5 0 0,22-85 5 0 0,-1 0-1 0 0,1-1 1 0 0,-1 0-1 0 0,-1 1 0 0 0,1-1 1 0 0,-1 0-1 0 0,-1 0 0 0 0,1-1 1 0 0,-1 1-1 0 0,0-1 0 0 0,-1 0 1 0 0,1 0-1 0 0,-1-1 1 0 0,0 0-1 0 0,-1 0 0 0 0,1 0 1 0 0,-1-1-1 0 0,0 0 0 0 0,0 0 1 0 0,0-1-1 0 0,-1 0 0 0 0,1 0 1 0 0,-1 0-1 0 0,1-1 0 0 0,-1 0 1 0 0,-2-1-5 0 0,2 0 6 0 0,1-1-1 0 0,0-1 1 0 0,-1 1 0 0 0,1-1 0 0 0,0-1 0 0 0,0 1 0 0 0,-1-1-1 0 0,1 0 1 0 0,0-1 0 0 0,1 0 0 0 0,-1 0 0 0 0,0 0-1 0 0,1-1 1 0 0,0 0 0 0 0,0 0 0 0 0,0-1 0 0 0,0 1 0 0 0,1-1-1 0 0,0-1 1 0 0,0 1 0 0 0,0-1 0 0 0,0 0 0 0 0,1 0-1 0 0,0 0 1 0 0,1 0 0 0 0,-1-1 0 0 0,-1-4-6 0 0,1 1 10 0 0,-1 0 1 0 0,2 0-1 0 0,-1-1 0 0 0,2 1 0 0 0,-1-1 1 0 0,1 1-1 0 0,1-1 0 0 0,0 0 1 0 0,1 0-1 0 0,0 0 0 0 0,0 0 1 0 0,1 0-1 0 0,0 1 0 0 0,1-1 1 0 0,1 0-1 0 0,-1 1 0 0 0,2-1 1 0 0,2-6-11 0 0,16-20 14 0 0,2 1 1 0 0,1 1 0 0 0,2 2 0 0 0,1 0 0 0 0,1 2-1 0 0,2 0 1 0 0,1 3 0 0 0,1 1 0 0 0,2 1 0 0 0,11-5-15 0 0,112-65-698 0 0,-157 93 791 0 0,1 2-1542 0 0,-1 1-7809 0 0,-3 0-2845 0 0</inkml:trace>
  <inkml:trace contextRef="#ctx0" brushRef="#br0" timeOffset="307.979">746 740 7746 0 0,'0'0'3180'0'0,"0"0"-1402"0"0,0 0-219 0 0,0 0 240 0 0,0 0 64 0 0,0 0-165 0 0,0 0-279 0 0,0 0-218 0 0,0 0-152 0 0,0 0-101 0 0,0 0-52 0 0,0 0-68 0 0,0 0-58 0 0,-12 11-53 0 0,-37 32-70 0 0,48-43-619 0 0,0 0 1 0 0,1 0-1 0 0,-1 0 1 0 0,0 0-1 0 0,1 0 0 0 0,-1-1 1 0 0,0 1-1 0 0,0 0 1 0 0,1 0-1 0 0,-1-1 1 0 0,0 1-1 0 0,1 0 0 0 0,-1-1 1 0 0,1 1-1 0 0,-1-1 1 0 0,0 1-1 0 0,1-1 0 0 0,-1 1 1 0 0,1-1-1 0 0,-1 1 1 0 0,1-1-1 0 0,-1 1 1 0 0,1-1-1 0 0,0 0 0 0 0,-1 1 1 0 0,1-1-1 0 0,0 0 1 0 0,-1 1-1 0 0,1-1 0 0 0,0 0 1 0 0,0 0-1 0 0,0 1 1 0 0,0-1-1 0 0,0 0 1 0 0,0 1-1 0 0,0-1 0 0 0,0 0 1 0 0,0 0-1 0 0,0 1 1 0 0,0-1-1 0 0,0 0 0 0 0,0 0 1 0 0,0 1-1 0 0,1-1 1 0 0,-1 0-1 0 0,0 1 1 0 0,1-1-1 0 0,-1 0 0 0 0,0 1 1 0 0,1-1-1 0 0,-1 0 1 0 0,1 1-1 0 0,0-1-28 0 0,-1-2 93 0 0,48-109 828 0 0,-45 107-892 0 0,182-238 405 0 0,-181 271-5579 0 0,-5-13-2543 0 0,-1-7-5111 0 0</inkml:trace>
  <inkml:trace contextRef="#ctx0" brushRef="#br0" timeOffset="762.665">1321 501 14699 0 0,'0'0'1426'0'0,"0"0"-203"0"0,0 0 148 0 0,0 0 109 0 0,0 0-54 0 0,0 0-138 0 0,0 0-223 0 0,0 0-166 0 0,0 0-109 0 0,0 0-115 0 0,0 0-130 0 0,0 0-93 0 0,1-5-69 0 0,-1 3-369 0 0,0 2 1 0 0,1-1-1 0 0,-1 1 1 0 0,0-1 0 0 0,0 1 0 0 0,1-1 0 0 0,-1 1 0 0 0,0-1 0 0 0,0 1 0 0 0,0-1-1 0 0,0 1 1 0 0,0-1 0 0 0,0 0 0 0 0,0 1 0 0 0,0-1 0 0 0,0 1 0 0 0,0-1 0 0 0,0 1-1 0 0,0-1 1 0 0,0 0 0 0 0,0 1 0 0 0,-1-1 0 0 0,1 1 0 0 0,0-1 0 0 0,0 1-1 0 0,-1-1 1 0 0,1 1 0 0 0,0-1 0 0 0,-1 1 0 0 0,1-1 0 0 0,0 1 0 0 0,-1 0 0 0 0,1-1-1 0 0,-1 1 1 0 0,1-1 0 0 0,-1 1 0 0 0,1 0 0 0 0,-1 0 0 0 0,1-1 0 0 0,-1 1 0 0 0,1 0-1 0 0,-1 0 1 0 0,1-1 0 0 0,-1 1 0 0 0,1 0 0 0 0,-1 0 0 0 0,1 0 0 0 0,-1 0 0 0 0,0 0-1 0 0,1 0 1 0 0,-1 0 0 0 0,1 0 0 0 0,-1 0 0 0 0,1 0 0 0 0,-1 0 0 0 0,0 0 0 0 0,1 1-1 0 0,-1-1-14 0 0,-16 3 60 0 0,1 0 0 0 0,0 1 0 0 0,0 1-1 0 0,0 1 1 0 0,0 0 0 0 0,1 1-1 0 0,0 0 1 0 0,0 1 0 0 0,1 1 0 0 0,0 0-1 0 0,1 2 1 0 0,0-1 0 0 0,0 1-1 0 0,1 1 1 0 0,1 0 0 0 0,0 1 0 0 0,0 0-1 0 0,2 1 1 0 0,-1 0 0 0 0,2 0-1 0 0,0 1 1 0 0,1 0-60 0 0,2-8 0 0 0,1 0 0 0 0,0 0 0 0 0,1 0-1 0 0,0 0 1 0 0,0 1 0 0 0,1-1 0 0 0,0 1 0 0 0,0 0-1 0 0,0 0 1 0 0,1 0 0 0 0,0-1 0 0 0,1 1 0 0 0,0 0 0 0 0,0 0-1 0 0,1 0 1 0 0,1-5 4 0 0,1-1 0 0 0,-1 0 0 0 0,1 0 0 0 0,0-1 0 0 0,-1 1 0 0 0,1-1 0 0 0,0 1 0 0 0,0-1-1 0 0,0 0 1 0 0,0 0 0 0 0,1 0 0 0 0,-1 0 0 0 0,0-1 0 0 0,0 1 0 0 0,0-1 0 0 0,1 0 0 0 0,-1 0 0 0 0,0 0-1 0 0,0 0 1 0 0,0-1 0 0 0,1 1 0 0 0,-1-1 0 0 0,0 0 0 0 0,0 0 0 0 0,0 0 0 0 0,3-1-4 0 0,16-7 73 0 0,0-1 0 0 0,0 0-1 0 0,-1-2 1 0 0,0 0 0 0 0,-1-2 0 0 0,-1 0 0 0 0,0-1 0 0 0,8-9-73 0 0,74-54 406 0 0,-23 56-279 0 0,-77 23-129 0 0,0 0 0 0 0,1 1 0 0 0,-1-1 0 0 0,1 0 0 0 0,-1 0 0 0 0,0 1 0 0 0,0-1 0 0 0,0 1 0 0 0,0-1 0 0 0,0 1 0 0 0,0-1 0 0 0,0 1 0 0 0,0 0 0 0 0,-1-1 1 0 0,1 1-1 0 0,-1 0 0 0 0,1 0 0 0 0,-1-1 0 0 0,0 1 0 0 0,0 0 0 0 0,1 0 0 0 0,-1 0 0 0 0,0-1 0 0 0,-1 1 0 0 0,1 0 0 0 0,0 1 2 0 0,0 5-14 0 0,3 24-102 0 0,-3-21-119 0 0,1 0 0 0 0,0 0 0 0 0,1-1 0 0 0,0 1 0 0 0,0-1 0 0 0,1 1 0 0 0,0-1 0 0 0,1 0 0 0 0,0 0 0 0 0,1 0 0 0 0,1 1 235 0 0,15 7-4126 0 0,-5-11-5474 0 0,-11-6-2579 0 0</inkml:trace>
  <inkml:trace contextRef="#ctx0" brushRef="#br0" timeOffset="1324.914">1647 887 12243 0 0,'0'0'2083'0'0,"0"0"-307"0"0,0 0-90 0 0,0 0-121 0 0,0 0-158 0 0,0 0-166 0 0,0 0-148 0 0,0 0-59 0 0,0 0-55 0 0,0 0-134 0 0,0 0-125 0 0,0 0-93 0 0,0 0-99 0 0,12-11-72 0 0,39-40-69 0 0,15-49 608 0 0,-56 78-920 0 0,2 1 0 0 0,1 0 0 0 0,0 1 0 0 0,1 0 0 0 0,1 1 0 0 0,1 1 1 0 0,1 0-1 0 0,1 1 0 0 0,0 1 0 0 0,8-5-75 0 0,-26 22-1 0 0,0-1 0 0 0,0 0 1 0 0,0 0-1 0 0,0 1 0 0 0,0-1 0 0 0,0 0 1 0 0,0 1-1 0 0,0-1 0 0 0,0 0 0 0 0,0 0 0 0 0,0 1 1 0 0,0-1-1 0 0,0 0 0 0 0,0 0 0 0 0,0 1 1 0 0,0-1-1 0 0,1 0 0 0 0,-1 0 0 0 0,0 0 1 0 0,0 1-1 0 0,0-1 0 0 0,0 0 0 0 0,1 0 1 0 0,-1 0-1 0 0,0 0 0 0 0,0 1 0 0 0,0-1 1 0 0,1 0-1 0 0,-1 0 0 0 0,0 0 0 0 0,0 0 1 0 0,1 0-1 0 0,-1 0 0 0 0,0 1 0 0 0,0-1 1 0 0,1 0-1 0 0,-1 0 0 0 0,0 0 0 0 0,0 0 1 0 0,1 0-1 0 0,-1 0 0 0 0,0 0 0 0 0,0 0 0 0 0,1 0 1 0 0,-1 0-1 0 0,0 0 0 0 0,0 0 0 0 0,1-1 1 0 0,-1 1-1 0 0,0 0 0 0 0,0 0 0 0 0,1 0 1 0 0,-1 0-1 0 0,0 0 0 0 0,0 0 0 0 0,0-1 1 0 0,1 1-1 0 0,-1 0 0 0 0,0 0 1 0 0,0 9 5 0 0,-4 148-56 0 0,5-155 52 0 0,0 0-1 0 0,0-1 1 0 0,1 1-1 0 0,-1 0 1 0 0,0-1 0 0 0,1 1-1 0 0,-1-1 1 0 0,1 0-1 0 0,-1 1 1 0 0,1-1-1 0 0,0 0 1 0 0,0 0-1 0 0,-1 0 1 0 0,1 0 0 0 0,0 0-1 0 0,0 0 1 0 0,0-1-1 0 0,0 1 1 0 0,0-1-1 0 0,0 1 1 0 0,0-1 0 0 0,0 0-1 0 0,0 0 1 0 0,0 0-1 0 0,0 0 1 0 0,0 0-1 0 0,0 0 1 0 0,0-1-1 0 0,0 1 1 0 0,0-1 0 0 0,0 1-1 0 0,0-1 1 0 0,0 0-1 0 0,0 1 1 0 0,0-1-1 0 0,0 0 1 0 0,-1 0 0 0 0,2-1-2 0 0,107-71 67 0 0,-47 57-80 0 0,-38 52-19 0 0,-10-17-74 0 0,16 16-345 0 0,-3-21-3078 0 0,-27-14 3294 0 0,10 2-3114 0 0,-2-1-4331 0 0,-4-1-4199 0 0</inkml:trace>
  <inkml:trace contextRef="#ctx0" brushRef="#br0" timeOffset="1716.967">2503 674 2072 0 0,'0'0'1717'0'0,"0"0"-438"0"0,0 0 166 0 0,0 0 309 0 0,0 0 159 0 0,0 0 7 0 0,0 0-114 0 0,0 0-147 0 0,0 0-126 0 0,0 0-75 0 0,0 0-98 0 0,0 0-129 0 0,0 0-115 0 0,25 5-117 0 0,81 17-99 0 0,-45-24 761 0 0,-49-5-1257 0 0,-1 4-266 0 0,-1-2 1 0 0,0 1-1 0 0,0-1 1 0 0,0-1-1 0 0,0 0 0 0 0,-1 0 1 0 0,0-1-1 0 0,0 0 1 0 0,0 0-1 0 0,-1-1 1 0 0,0 0-1 0 0,-1-1 0 0 0,0 0 1 0 0,0 0-1 0 0,-1 0 1 0 0,0-1-1 0 0,-1 0 0 0 0,0 0 1 0 0,0 0-1 0 0,-1-1 1 0 0,-1 0-1 0 0,0 1 1 0 0,0-1-1 0 0,0-3-138 0 0,-3 12 3 0 0,-1 0-1 0 0,1 0 1 0 0,0 0-1 0 0,0 1 1 0 0,-1-1-1 0 0,1 0 1 0 0,-1 0-1 0 0,0 1 1 0 0,1-1-1 0 0,-1 0 1 0 0,0 1-1 0 0,0-1 1 0 0,0 1-1 0 0,0-1 1 0 0,0 1-1 0 0,-1-1 1 0 0,1 1-1 0 0,0 0 1 0 0,-1 0-1 0 0,1 0 1 0 0,-1-1-1 0 0,1 1 1 0 0,-1 0-1 0 0,1 1 1 0 0,-1-1 0 0 0,0 0-1 0 0,1 0 1 0 0,-1 1-1 0 0,0-1 1 0 0,0 1-1 0 0,1 0 1 0 0,-1-1-1 0 0,0 1 1 0 0,0 0-1 0 0,0 0 1 0 0,0 0-3 0 0,-67 12 1 0 0,58-7-7 0 0,1 1-1 0 0,0-1 1 0 0,0 2 0 0 0,0 0-1 0 0,1 0 1 0 0,0 0 0 0 0,0 1 0 0 0,1 1-1 0 0,0-1 1 0 0,0 1 0 0 0,1 1-1 0 0,0-1 1 0 0,1 1 0 0 0,0 0-1 0 0,0 1 1 0 0,1 0 0 0 0,1-1-1 0 0,0 1 1 0 0,0 1 0 0 0,1-1 0 0 0,1 1-1 0 0,-1-1 1 0 0,2 1 0 0 0,0 0-1 0 0,0-1 1 0 0,1 1 0 0 0,1 0-1 0 0,0 0 1 0 0,0-1 0 0 0,1 1-1 0 0,1 0 1 0 0,0-1 0 0 0,0 0 0 0 0,1 0-1 0 0,1 0 1 0 0,0 0 0 0 0,5 8 6 0 0,2-5 9 0 0,-1-1 0 0 0,2-1 0 0 0,-1 0 0 0 0,2 0 1 0 0,0-1-1 0 0,0-1 0 0 0,1 0 0 0 0,0-1 1 0 0,0-1-1 0 0,1-1 0 0 0,0 0 0 0 0,1 0 0 0 0,-1-2 1 0 0,1 0-1 0 0,1-1 0 0 0,-1-1 0 0 0,0-1 1 0 0,1 0-1 0 0,-1-1 0 0 0,1-1 0 0 0,-1 0 0 0 0,1-2 1 0 0,2 0-10 0 0,63-22-1676 0 0,-54 6-6174 0 0,-21 10-4914 0 0</inkml:trace>
</inkml:ink>
</file>

<file path=ppt/ink/ink10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4:45.1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254 0 8666 0 0,'0'0'2395'0'0,"0"0"-401"0"0,0 0-206 0 0,0 0-33 0 0,0 0-52 0 0,0 0-182 0 0,0 0-305 0 0,0 0-317 0 0,0 0-258 0 0,0 0-155 0 0,0 0-41 0 0,0 0 35 0 0,0 0 44 0 0,-1 8 20 0 0,11 88 1262 0 0,4-31-1393 0 0,-3 0 0 0 0,-3 1 0 0 0,-3 0 0 0 0,-3 0 0 0 0,-3 0 0 0 0,-2 1 0 0 0,-8 35-413 0 0,-3 86 173 0 0,13-142-2545 0 0,1-98-2125 0 0,0 18-5038 0 0,0 22-2324 0 0</inkml:trace>
  <inkml:trace contextRef="#ctx0" brushRef="#br0" timeOffset="699.78">0 490 15851 0 0,'0'0'1543'0'0,"0"0"-377"0"0,0 0-162 0 0,0 0 12 0 0,0 0 7 0 0,0 0-33 0 0,0 0-139 0 0,0 0-147 0 0,0 0-108 0 0,0 0-84 0 0,0 0-84 0 0,35-14-94 0 0,112-41-84 0 0,71-8 30 0 0,-192 55-361 0 0,-11 5-211 0 0,0-1-1 0 0,-1 0 0 0 0,1-1 0 0 0,-1-1 0 0 0,0-1 0 0 0,0 0 1 0 0,-1 0-1 0 0,0-1 0 0 0,0-1 0 0 0,-1 0 0 0 0,7-7 293 0 0,62-100-7681 0 0,-50 26 6155 0 0,-23 59 2398 0 0,0 11 2673 0 0,-8 20-2754 0 0,0 0-126 0 0,0 19 1158 0 0,-13 190 2428 0 0,-3 176-2298 0 0,16-365-1883 0 0,-1-13-56 0 0,1-1 1 0 0,0 1 0 0 0,0-1-1 0 0,1 0 1 0 0,0 1 0 0 0,0-1-1 0 0,0 0 1 0 0,1 0 0 0 0,0 0-1 0 0,0 0 1 0 0,1 0 0 0 0,-1 0-1 0 0,1 0 1 0 0,0-1 0 0 0,1 0-1 0 0,0 1 1 0 0,-1-1 0 0 0,6 4-15 0 0,-4-8 31 0 0,1 0 1 0 0,0-1 0 0 0,-1 0-1 0 0,1 0 1 0 0,0 0-1 0 0,-1-1 1 0 0,1 0 0 0 0,0 0-1 0 0,-1 0 1 0 0,0-1-1 0 0,1 0 1 0 0,-1 0 0 0 0,0 0-1 0 0,0 0 1 0 0,0-1-1 0 0,0 0 1 0 0,0 0 0 0 0,0-1-1 0 0,-1 1 1 0 0,0-1 0 0 0,0 0-1 0 0,0 0 1 0 0,0 0-1 0 0,0-1 1 0 0,-1 1 0 0 0,1-1-32 0 0,-4 4 1 0 0,116-103 167 0 0,-28 48-148 0 0,-87 55-19 0 0,-1 0 0 0 0,1 0 0 0 0,0 1 0 0 0,0-1 0 0 0,0 0 1 0 0,0 1-1 0 0,0-1 0 0 0,0 1 0 0 0,1-1 0 0 0,-1 1 0 0 0,0-1 0 0 0,0 1 1 0 0,0 0-1 0 0,0-1 0 0 0,1 1 0 0 0,-1 0 0 0 0,0 0 0 0 0,0 0 1 0 0,0 0-1 0 0,1 0 0 0 0,-1 0 0 0 0,0 0 0 0 0,0 0 0 0 0,0 1 1 0 0,1-1-1 0 0,-1 0 0 0 0,0 1 0 0 0,0-1 0 0 0,0 1 0 0 0,0-1 0 0 0,0 1 1 0 0,0 0-1 0 0,0-1 0 0 0,0 1 0 0 0,0 0 0 0 0,0 0 0 0 0,0 0 1 0 0,0 0-1 0 0,-1 0 0 0 0,1 0 0 0 0,0 0 0 0 0,-1 0 0 0 0,1 0 1 0 0,-1 0-1 0 0,1 0 0 0 0,-1 0 0 0 0,1 0 0 0 0,-1 0 0 0 0,0 0 0 0 0,1 1 1 0 0,-1-1-1 0 0,0 0 0 0 0,0 1-1 0 0,20 174 275 0 0,6-118-185 0 0,8-66-1815 0 0,-16-12-6086 0 0,-13 13 1861 0 0,-1 2-5505 0 0</inkml:trace>
  <inkml:trace contextRef="#ctx0" brushRef="#br0" timeOffset="951.18">1504 505 5433 0 0,'0'0'2871'0'0,"0"0"-461"0"0,0 0-164 0 0,0 0-145 0 0,0 0-337 0 0,0 0-406 0 0,0 0-436 0 0,0 0-343 0 0,0 0-213 0 0,0 0-152 0 0,-11 32-84 0 0,-33 97-58 0 0,38-81-44 0 0,10-44-50 0 0,20 9-1177 0 0,-14-13-1850 0 0,0-2-3614 0 0,-2-1-2898 0 0</inkml:trace>
  <inkml:trace contextRef="#ctx0" brushRef="#br0" timeOffset="1114.315">1419 206 20132 0 0,'0'0'1441'0'0,"0"0"-641"0"0,0 0-240 0 0,0 0-40 0 0,0 0-184 0 0,0 0-224 0 0,0 0-96 0 0,0 0-104 0 0,0 0-16 0 0,0 0 0 0 0,0 0-184 0 0,0 0-400 0 0,0 0-888 0 0,102 19-2465 0 0,-88-12-8866 0 0</inkml:trace>
</inkml:ink>
</file>

<file path=ppt/ink/ink10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4:44.0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177 132 10330 0 0,'0'0'1634'0'0,"0"0"-196"0"0,0 0 81 0 0,0 0 210 0 0,0 0 36 0 0,0 0-197 0 0,0 0-292 0 0,0 0-249 0 0,0 0-177 0 0,0 0-104 0 0,0 0-107 0 0,0 0-117 0 0,0 0-113 0 0,-6-8-106 0 0,-20-24-99 0 0,25 32-195 0 0,0-1 0 0 0,0 1 0 0 0,0 0 0 0 0,0-1 0 0 0,0 1-1 0 0,-1 0 1 0 0,1 0 0 0 0,0 0 0 0 0,0 0 0 0 0,0 0 0 0 0,-1 0 0 0 0,1 0 0 0 0,0 0 0 0 0,0 0 0 0 0,0 0 0 0 0,0 1 0 0 0,-1-1 0 0 0,1 0 0 0 0,0 1 0 0 0,0-1-1 0 0,0 1 1 0 0,0 0 0 0 0,0-1 0 0 0,0 1 0 0 0,0 0 0 0 0,0-1 0 0 0,0 1 0 0 0,0 0 0 0 0,1 0 0 0 0,-1 0 0 0 0,0 0 0 0 0,0 0 0 0 0,1 0 0 0 0,-1 0-1 0 0,1 0 1 0 0,-1 0 0 0 0,0 1-9 0 0,-4 4 38 0 0,-5 5-13 0 0,0 1 0 0 0,0 0-1 0 0,1 0 1 0 0,1 1 0 0 0,0 0 0 0 0,1 0-1 0 0,0 1 1 0 0,1 0 0 0 0,0 1 0 0 0,1-1 0 0 0,1 1-1 0 0,1 0 1 0 0,0 0 0 0 0,0 0 0 0 0,2 0 0 0 0,0 1-1 0 0,1 3-24 0 0,1-14 31 0 0,1 1-1 0 0,0-1 1 0 0,0 0-1 0 0,0 0 1 0 0,1 0-1 0 0,-1-1 0 0 0,1 1 1 0 0,0-1-1 0 0,1 1 1 0 0,-1-1-1 0 0,1 0 1 0 0,0 0-1 0 0,0-1 1 0 0,0 1-1 0 0,0-1 0 0 0,1 0 1 0 0,-1 0-1 0 0,1 0 1 0 0,0-1-1 0 0,0 0 1 0 0,0 0-1 0 0,0 0 1 0 0,0 0-1 0 0,0-1 0 0 0,1 0 1 0 0,-1 0-1 0 0,0 0 1 0 0,1 0-1 0 0,-1-1 1 0 0,1 0-1 0 0,-1 0 0 0 0,1-1 1 0 0,-1 0-1 0 0,0 0 1 0 0,1 0-1 0 0,-1 0 1 0 0,0-1-1 0 0,0 0 1 0 0,0 0-1 0 0,0 0 0 0 0,0-1 1 0 0,0 0-1 0 0,-1 1 1 0 0,1-2-1 0 0,-1 1 1 0 0,2-2-31 0 0,5-3 56 0 0,-1-2 1 0 0,1 1-1 0 0,-2-1 1 0 0,1-1-1 0 0,-1 0 0 0 0,-1 0 1 0 0,0 0-1 0 0,0-1 1 0 0,-1-1-1 0 0,-1 1 1 0 0,0-1-1 0 0,-1 0 1 0 0,0 0-1 0 0,-1-1 1 0 0,-1 1-1 0 0,0-1 0 0 0,-1 0 1 0 0,0 0-1 0 0,-1 0 1 0 0,0 0-1 0 0,-2 0 1 0 0,1 0-1 0 0,-2 0 1 0 0,0-2-57 0 0,0 8-30 0 0,-1 0-1 0 0,-1 0 1 0 0,1 0 0 0 0,-1 0 0 0 0,-1 0 0 0 0,1 1 0 0 0,-1 0 0 0 0,-1 0 0 0 0,1 0 0 0 0,-1 1 0 0 0,0-1-1 0 0,-1 1 1 0 0,1 1 0 0 0,-6-4 30 0 0,10 8-107 0 0,1 0 1 0 0,-1 0-1 0 0,1 0 0 0 0,-1 0 0 0 0,0 1 1 0 0,1-1-1 0 0,-1 1 0 0 0,0-1 0 0 0,0 1 1 0 0,1 0-1 0 0,-1 0 0 0 0,0 0 0 0 0,0 0 1 0 0,1 0-1 0 0,-1 0 0 0 0,0 0 0 0 0,0 0 1 0 0,1 1-1 0 0,-1-1 0 0 0,0 1 0 0 0,0-1 1 0 0,1 1-1 0 0,-1 0 0 0 0,1 0 0 0 0,-1-1 1 0 0,0 1-1 0 0,1 0 0 0 0,0 0 0 0 0,-1 1 1 0 0,1-1-1 0 0,0 0 0 0 0,-1 0 0 0 0,1 1 1 0 0,0 0 106 0 0,-10 15-4232 0 0,2 1-3531 0 0,6-9-4495 0 0</inkml:trace>
  <inkml:trace contextRef="#ctx0" brushRef="#br0" timeOffset="280.957">517 459 9842 0 0,'0'0'2649'0'0,"0"0"-529"0"0,0 0-177 0 0,0 0 27 0 0,0 0-86 0 0,0 0-211 0 0,0 0-297 0 0,0 0-294 0 0,0 0-210 0 0,0 0-135 0 0,0 0-135 0 0,0 0-104 0 0,0 0-76 0 0,2-6-53 0 0,26-161 1514 0 0,-16 142-1817 0 0,0 0 0 0 0,2 1 0 0 0,1 1 0 0 0,0 0 0 0 0,2 1 0 0 0,1 1 0 0 0,0 1 1 0 0,2 0-1 0 0,0 2 0 0 0,1 0 0 0 0,1 1 0 0 0,6-3-66 0 0,-27 20-22 0 0,0-1 0 0 0,-1 1 0 0 0,1 0 1 0 0,0-1-1 0 0,-1 1 0 0 0,1 0 1 0 0,0-1-1 0 0,-1 1 0 0 0,1 0 1 0 0,0 0-1 0 0,0 0 0 0 0,-1 0 0 0 0,1 0 1 0 0,0 0-1 0 0,0 0 0 0 0,0 0 1 0 0,-1 0-1 0 0,1 0 0 0 0,0 0 1 0 0,0 0-1 0 0,-1 0 0 0 0,1 1 0 0 0,0-1 1 0 0,-1 0-1 0 0,1 1 0 0 0,0-1 1 0 0,-1 0-1 0 0,1 1 0 0 0,0-1 0 0 0,-1 1 1 0 0,1-1-1 0 0,-1 1 0 0 0,1-1 1 0 0,-1 1-1 0 0,1 0 0 0 0,-1-1 1 0 0,1 1-1 0 0,-1 0 0 0 0,0-1 0 0 0,1 1 1 0 0,-1 0-1 0 0,0-1 0 0 0,1 1 1 0 0,-1 0-1 0 0,0 0 0 0 0,0-1 1 0 0,0 1-1 0 0,0 0 0 0 0,0 0 0 0 0,0-1 1 0 0,0 1-1 0 0,0 0 0 0 0,0 0 1 0 0,0-1-1 0 0,0 1 0 0 0,0 0 1 0 0,-1 0-1 0 0,1 0 22 0 0,2 22-3391 0 0,-2-9-3798 0 0,2-9-5334 0 0</inkml:trace>
</inkml:ink>
</file>

<file path=ppt/ink/ink10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4:42.3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49 163 10866 0 0,'0'0'1462'0'0,"0"0"-559"0"0,0 0-238 0 0,0 0 169 0 0,0 0 285 0 0,0 0 158 0 0,0 0-79 0 0,0 0-291 0 0,0 0-284 0 0,0 0-113 0 0,0 0 2 0 0,0 0 77 0 0,0 0 61 0 0,12 1 5 0 0,-9 0-636 0 0,9 1 237 0 0,1 0 0 0 0,0-1 0 0 0,0 0 1 0 0,0-1-1 0 0,0 0 0 0 0,0-1 0 0 0,0-1 0 0 0,-1 0 1 0 0,9-3-257 0 0,27-14 662 0 0,-2-3 0 0 0,0-2-1 0 0,40-27-661 0 0,-37 7 585 0 0,-59 96 177 0 0,-25 147-494 0 0,8 1 0 0 0,0 175-268 0 0,27-369 3 0 0,-35 361 133 0 0,19-256 478 0 0,-3-331-365 0 0,12 176-212 0 0,7 43-70 0 0,0 1-23 0 0,0 0-7 0 0,0 0-47 0 0,0 0-25 0 0,0 0-14 0 0,11 4-542 0 0,14 13-1766 0 0,-15-12-894 0 0,-1-2-3429 0 0,-5-2-5260 0 0</inkml:trace>
  <inkml:trace contextRef="#ctx0" brushRef="#br0" timeOffset="540.809">347 1138 0 0 0,'0'0'396'0'0,"0"0"280"0"0,0 0-38 0 0,0 0-129 0 0,0 0-153 0 0,0 0-114 0 0,0 0-104 0 0,0 0-108 0 0,0 0-56 0 0,-3 0-3 0 0,-8 0 36 0 0,8 0 7 0 0,3 0-18 0 0,0 0-84 0 0,0 0-168 0 0,0 0-200 0 0,0 0-175 0 0,0 0-186 0 0,1 0 227 0 0,0 0 481 0 0</inkml:trace>
  <inkml:trace contextRef="#ctx0" brushRef="#br0" timeOffset="842.151">347 1138 1688 0 0,'-34'22'1915'0'0,"27"-18"-260"0"0,7-4 19 0 0,0 0 84 0 0,0 0-47 0 0,0 0-191 0 0,0 0-266 0 0,0 0-218 0 0,0 0-134 0 0,0 0-34 0 0,0 0 9 0 0,0 0 14 0 0,-17-11 3769 0 0,12 4-4374 0 0,-1 1 1 0 0,1 0-1 0 0,-1 0 1 0 0,-1 0-1 0 0,1 1 1 0 0,-1 0-1 0 0,0 0 1 0 0,0 0-1 0 0,-1 1 1 0 0,1 1-1 0 0,-1-1 1 0 0,0 1-1 0 0,0 0 1 0 0,-1 0-287 0 0,2 1-22 0 0,0 1 0 0 0,0-1 1 0 0,-1 2-1 0 0,1-1 0 0 0,0 0 1 0 0,-1 1-1 0 0,1 1 0 0 0,0-1 0 0 0,-1 1 1 0 0,1 1-1 0 0,0-1 0 0 0,0 1 1 0 0,0 0-1 0 0,0 1 0 0 0,0-1 0 0 0,1 1 1 0 0,-1 1-1 0 0,1-1 0 0 0,0 1 1 0 0,0 1-1 0 0,0-1 0 0 0,0 1 1 0 0,1 0-1 0 0,-4 3 22 0 0,-3 14-2406 0 0,12-10-7712 0 0,0-8-1529 0 0</inkml:trace>
  <inkml:trace contextRef="#ctx0" brushRef="#br0" timeOffset="1347.07">82 726 4697 0 0,'0'0'1878'0'0,"0"0"-19"0"0,0 0 129 0 0,0 0 199 0 0,0 0-24 0 0,0 0-333 0 0,0 0-471 0 0,0 0-455 0 0,0 0-261 0 0,0 0-65 0 0,0 0 38 0 0,0 0 63 0 0,7-1 63 0 0,83-16 874 0 0,0-3 0 0 0,-2-4 0 0 0,13-9-1616 0 0,114-45 1378 0 0,-207 78-455 0 0,-16 16-830 0 0,4-6-81 0 0,0 0 0 0 0,1 1 1 0 0,1-1-1 0 0,-1 1 0 0 0,2 0 1 0 0,0 0-1 0 0,0 0 0 0 0,1 0 0 0 0,0 0 1 0 0,1 0-1 0 0,0 0 0 0 0,1-1 0 0 0,0 1 1 0 0,0 0-1 0 0,2 3-12 0 0,19 73 48 0 0,-23-85-45 0 0,0-2-61 0 0,0 0-64 0 0,0 0-116 0 0,1 11-4777 0 0,0-4-5373 0 0,3-3-2231 0 0</inkml:trace>
</inkml:ink>
</file>

<file path=ppt/ink/ink10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5:04.664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349 60 0 0 0,'0'0'455'0'0,"0"0"990"0"0,0 0 401 0 0,0 0 97 0 0,0 0-38 0 0,0 0-137 0 0,0 0-180 0 0,0 0-158 0 0,0 0-92 0 0,0 0-41 0 0,3-1-27 0 0,11-4-43 0 0,-11 4-78 0 0,-3 1-128 0 0,0 0-152 0 0,0-6 2855 0 0,-2-6-2790 0 0,-5 8-746 0 0,0 0-1 0 0,0 0 0 0 0,0 0 0 0 0,0 1 1 0 0,-1 0-1 0 0,1 0 0 0 0,-1 1 0 0 0,0-1 0 0 0,0 2 1 0 0,0-1-1 0 0,0 1 0 0 0,0 1 0 0 0,0 0 1 0 0,0 0-1 0 0,0 0 0 0 0,0 1 0 0 0,0 0 0 0 0,-4 1-187 0 0,-68 38 441 0 0,1 38 184 0 0,71-68-591 0 0,1 2 1 0 0,1-1-1 0 0,0 1 1 0 0,0 0-1 0 0,1 0 0 0 0,1 1 1 0 0,0-1-1 0 0,0 1 1 0 0,2 0-1 0 0,-1 0 0 0 0,2 0 1 0 0,0 0-1 0 0,0 0 1 0 0,1 1-1 0 0,1 3-34 0 0,-1-10 19 0 0,0-1 0 0 0,1 1 0 0 0,0 0 0 0 0,0 0 0 0 0,0-1-1 0 0,1 1 1 0 0,0 0 0 0 0,0-1 0 0 0,1 0 0 0 0,-1 1 0 0 0,2-1 0 0 0,-1 0 0 0 0,0 0 0 0 0,1-1 0 0 0,0 1-1 0 0,1-1 1 0 0,-1 0 0 0 0,1 0 0 0 0,0 0 0 0 0,0-1 0 0 0,1 0 0 0 0,-1 0 0 0 0,1 0 0 0 0,0 0-1 0 0,0-1 1 0 0,0 0 0 0 0,0 0 0 0 0,1-1 0 0 0,-1 0 0 0 0,4 1-19 0 0,144 1 488 0 0,-142-5-456 0 0,0-1-1 0 0,0 0 1 0 0,0 0-1 0 0,-1-1 1 0 0,1 0-1 0 0,0-1 1 0 0,-1-1-1 0 0,0 0 1 0 0,9-6-32 0 0,-17 9 13 0 0,-1-1 0 0 0,0 0 0 0 0,0 0-1 0 0,-1 0 1 0 0,1 0 0 0 0,-1-1 0 0 0,1 1 0 0 0,-1 0 0 0 0,0 0 0 0 0,0-1-1 0 0,0 1 1 0 0,-1-1 0 0 0,1 1 0 0 0,-1-1 0 0 0,0 1 0 0 0,0-1 0 0 0,0 1-1 0 0,0-1 1 0 0,-1 1 0 0 0,0-1 0 0 0,1 1 0 0 0,-1-1 0 0 0,0 1 0 0 0,-1 0-1 0 0,1 0 1 0 0,0-1 0 0 0,-1 1 0 0 0,0 0 0 0 0,0 0 0 0 0,0 0 0 0 0,0 1-1 0 0,0-1 1 0 0,-1 0 0 0 0,1 1 0 0 0,-1-1 0 0 0,-1 0-13 0 0,-64-53-3 0 0,62 52-4 0 0,-1 0-1 0 0,0 0 1 0 0,-1 0 0 0 0,1 1-1 0 0,0 0 1 0 0,-1 0-1 0 0,0 1 1 0 0,0 0 0 0 0,0 1-1 0 0,0 0 1 0 0,0 0 0 0 0,0 0-1 0 0,0 1 8 0 0,292-10 430 0 0,-234 5-270 0 0,-36 4-71 0 0,-24-1-1323 0 0,3 1-1201 0 0,2-1-7292 0 0,4 1-3507 0 0</inkml:trace>
</inkml:ink>
</file>

<file path=ppt/ink/ink10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5:14.4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6913 0 0,'0'0'4372'0'0,"0"0"-2002"0"0,0 0-852 0 0,0 0-103 0 0,0 0 40 0 0,0 0-89 0 0,0 0-217 0 0,0 0-338 0 0,0 0-290 0 0,0 0-118 0 0,0 0 24 0 0,6 1 66 0 0,28 4 527 0 0,0-2 1 0 0,0-1-1 0 0,0-2 1 0 0,1-1-1 0 0,0-2-1020 0 0,61-1 890 0 0,166 8 297 0 0,-250-10-2462 0 0,-29 13-6507 0 0,7 2-1324 0 0,9-8 7513 0 0,-2 3-9043 0 0</inkml:trace>
</inkml:ink>
</file>

<file path=ppt/ink/ink10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5:15.0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30 2208 0 0,'0'0'2905'0'0,"0"0"-659"0"0,0 0-108 0 0,0 0 22 0 0,0 0-122 0 0,0 0-328 0 0,0 0-411 0 0,0 0-383 0 0,0 0-239 0 0,0 0-83 0 0,0 0-9 0 0,0 0 38 0 0,0 12 1915 0 0,0-9 2668 0 0,34 4-3245 0 0,237-18-153 0 0,135-11-1020 0 0,-439 14-2255 0 0,20 3-2165 0 0,3 1-3347 0 0,7 3-6005 0 0</inkml:trace>
</inkml:ink>
</file>

<file path=ppt/ink/ink1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18:00.1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122 170 0 0 0,'0'0'391'0'0,"0"0"544"0"0,0 0 300 0 0,0 0 141 0 0,6-19 59 0 0,6-22-821 0 0,11-35 3081 0 0,-19 43 4777 0 0,-4 33-7472 0 0,0 0-98 0 0,0 0-95 0 0,0 0-118 0 0,0 0-101 0 0,0 0-129 0 0,0 0-92 0 0,0 19 1652 0 0,-31 172 128 0 0,15-117-1863 0 0,-68 337 483 0 0,60-305-574 0 0,13-35 270 0 0,36-71-219 0 0,259-59 227 0 0,-1 22-176 0 0,-282 37-287 0 0,-1 0 12 0 0,0 0 20 0 0,0 0-6 0 0,0 0-4 0 0,0 0-6 0 0,0 0 14 0 0,0 0-11 0 0,0 0-3 0 0,0 0 21 0 0,0 0-11 0 0,0 0-17 0 0,0 0-12 0 0,0 0-11 0 0,0 0 12 0 0,0 0-7 0 0,0 0 9 0 0,0 0 7 0 0,0 0-23 0 0,0 0-12 0 0,0 0-48 0 0,-4-22-3596 0 0,2 3-1721 0 0,2 9-2790 0 0,0 3-4041 0 0</inkml:trace>
</inkml:ink>
</file>

<file path=ppt/ink/ink10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6:59.9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409 11 0 0 0,'0'0'444'0'0,"0"0"540"0"0,0 0 495 0 0,0 0 400 0 0,0 0 150 0 0,0 0-127 0 0,0 0-261 0 0,0 0-284 0 0,0 0-208 0 0,0 0-147 0 0,3-1-76 0 0,27-6 4217 0 0,24 6-2914 0 0,4 0-1301 0 0,27 0 985 0 0,-130 24-288 0 0,-319 171-898 0 0,298-146-398 0 0,103-18 16 0 0,121-9 177 0 0,-140-19-458 0 0,154 27 198 0 0,-136-15-261 0 0,-76 30 571 0 0,-109 64-271 0 0,-109 86-216 0 0,137-87-39 0 0,104-81 24 0 0,20-23-37 0 0,1 0 0 0 0,-1-1 0 0 0,1 1-1 0 0,0-1 1 0 0,0 0 0 0 0,0 0 0 0 0,0 0-1 0 0,0 0 1 0 0,0-1 0 0 0,0 0 0 0 0,1 0-1 0 0,-1 0 1 0 0,0 0 0 0 0,1-1 0 0 0,3 1-33 0 0,0 0 42 0 0,163 0 583 0 0,145-23-93 0 0,-268 15-406 0 0,-48 7-116 0 0,0 0-3 0 0,0 0-7 0 0,0 0 13 0 0,0 0-15 0 0,0 0-2 0 0,0 0 12 0 0,0 0-10 0 0,0 0 8 0 0,0 0 3 0 0,0 0 4 0 0,0 0-10 0 0,0 0-24 0 0,0 0 6 0 0,3-12-4891 0 0,5 8-1268 0 0,-4 1 1443 0 0,3 0-7845 0 0</inkml:trace>
</inkml:ink>
</file>

<file path=ppt/ink/ink10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7:00.5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93 671 12411 0 0,'0'0'2347'0'0,"0"0"-1098"0"0,0 0-595 0 0,0 0-79 0 0,0 0 160 0 0,0 0 194 0 0,0 0 39 0 0,0 0-154 0 0,0 0-207 0 0,0 0-195 0 0,0 0-103 0 0,0 0-33 0 0,0 0-24 0 0,-5 24 18 0 0,-27 122 284 0 0,-6 60 889 0 0,21-64-768 0 0,17-141-587 0 0,0-2 1891 0 0,76-216-169 0 0,-55 152-1744 0 0,2 0 0 0 0,3 2 0 0 0,3 0 1 0 0,3 2-1 0 0,31-44-66 0 0,-41 76 69 0 0,-21 28-48 0 0,40 53 26 0 0,-8 25 142 0 0,-8-8-254 0 0,-25-68-51 0 0,0 0-435 0 0,0 0 2167 0 0,0 0-3382 0 0,0-1-3196 0 0,0 0-4451 0 0,2 0-3112 0 0</inkml:trace>
  <inkml:trace contextRef="#ctx0" brushRef="#br0" timeOffset="808.292">833 384 10898 0 0,'0'0'1431'0'0,"0"0"-249"0"0,0 0 34 0 0,0 0 254 0 0,0 0 165 0 0,0 0-94 0 0,0 0-268 0 0,0 0-345 0 0,0 0-280 0 0,0 0-182 0 0,0 0-97 0 0,0 0-62 0 0,0 0-19 0 0,2-3-7 0 0,5 0 193 0 0,-25 29-55 0 0,-1 2-120 0 0,-64 112 630 0 0,74-125-724 0 0,14-21 556 0 0,57-80-275 0 0,-33 23-327 0 0,-29 63-151 0 0,0 0-22 0 0,0 0-19 0 0,0 0-30 0 0,-9 10-426 0 0,-14 24-2960 0 0,18-23-1671 0 0,1-4-5607 0 0</inkml:trace>
  <inkml:trace contextRef="#ctx0" brushRef="#br0" timeOffset="1276.953">443 1212 13107 0 0,'0'0'1576'0'0,"0"0"-392"0"0,0 0-98 0 0,0 0 126 0 0,0 0 78 0 0,0 0-115 0 0,0 0-255 0 0,0 0-260 0 0,0 0-160 0 0,0 0-64 0 0,0 0-57 0 0,0 0-48 0 0,0 0-35 0 0,-6 21-32 0 0,-17 64-37 0 0,17-21 209 0 0,14-61-5692 0 0,-3-6-4861 0 0,-4 3 411 0 0</inkml:trace>
  <inkml:trace contextRef="#ctx0" brushRef="#br0" timeOffset="1643.37">599 943 6953 0 0,'0'0'3042'0'0,"0"0"-1088"0"0,0 0-412 0 0,0 0-40 0 0,0 0-41 0 0,0 0-143 0 0,0 0-153 0 0,0 0-166 0 0,0 0-199 0 0,0 0-171 0 0,0 0-152 0 0,0 0-142 0 0,-8 4-81 0 0,-24 11-37 0 0,24-12-32 0 0,8-3-22 0 0,0 0-17 0 0,0 0-30 0 0,0 0-20 0 0,0 0-16 0 0,6-5 223 0 0,7-8-199 0 0,-18 13 1128 0 0,-36 18 31 0 0,50-31-2258 0 0,-4 3-1347 0 0,1 5-3944 0 0,-2 4-5338 0 0</inkml:trace>
  <inkml:trace contextRef="#ctx0" brushRef="#br0" timeOffset="2321.482">3 259 2361 0 0,'0'0'1385'0'0,"0"0"46"0"0,0 0 345 0 0,0 0 352 0 0,0 0 143 0 0,0 0-72 0 0,0 0-264 0 0,0 0-267 0 0,0 0-198 0 0,0 0-131 0 0,0 0-112 0 0,0 0-127 0 0,0 0-124 0 0,-1-3-150 0 0,1 2-725 0 0,0 0 1 0 0,1 0-1 0 0,-1 0 1 0 0,0 1 0 0 0,0-1-1 0 0,0 0 1 0 0,0 0-1 0 0,1 1 1 0 0,-1-1-1 0 0,0 0 1 0 0,1 0-1 0 0,-1 1 1 0 0,1-1 0 0 0,-1 0-1 0 0,1 1 1 0 0,-1-1-1 0 0,1 1 1 0 0,-1-1-1 0 0,1 1 1 0 0,-1-1-1 0 0,1 1 1 0 0,0-1-1 0 0,-1 1 1 0 0,1-1 0 0 0,0 1-1 0 0,0 0 1 0 0,-1-1-1 0 0,1 1 1 0 0,0 0-1 0 0,0 0 1 0 0,-1 0-1 0 0,1-1 1 0 0,0 1 0 0 0,0 0-1 0 0,-1 0 1 0 0,1 0-1 0 0,0 0 1 0 0,0 0-1 0 0,0 1 1 0 0,-1-1-1 0 0,1 0 1 0 0,0 0-1 0 0,0 0 1 0 0,-1 1 0 0 0,1-1-1 0 0,0 0 1 0 0,0 1-102 0 0,9-1-475 0 0,271-4 2369 0 0,-287-14-1297 0 0,-104-188-1484 0 0,108 200-954 0 0,3 1-6920 0 0,2 5-3806 0 0</inkml:trace>
</inkml:ink>
</file>

<file path=ppt/ink/ink10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7:04.4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 1 7658 0 0,'0'0'2405'0'0,"0"0"-657"0"0,0 0-311 0 0,0 0-13 0 0,0 0-2 0 0,0 0-159 0 0,0 0-255 0 0,0 0-232 0 0,0 0-175 0 0,0 0-97 0 0,0 0-48 0 0,0 0-41 0 0,0 0-41 0 0,-7 23-18 0 0,-22 72-30 0 0,22-22 734 0 0,25-98-6197 0 0,-13 17-239 0 0,0 1-5672 0 0</inkml:trace>
</inkml:ink>
</file>

<file path=ppt/ink/ink10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7:04.7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57 1 4681 0 0,'0'0'3453'0'0,"0"0"-1138"0"0,0 0-405 0 0,0 0-21 0 0,0 0-52 0 0,0 0-241 0 0,0 0-304 0 0,0 0-309 0 0,0 0-241 0 0,0 0-162 0 0,0 0-101 0 0,0 0-86 0 0,0 0-49 0 0,-10 9-45 0 0,-27 32-59 0 0,27-21 659 0 0,33-35-253 0 0,-21 14-667 0 0,24-26 360 0 0,-28 22-5380 0 0,2 5-2163 0 0,0 0-4791 0 0</inkml:trace>
</inkml:ink>
</file>

<file path=ppt/ink/ink10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7:07.4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376 575 376 0 0,'0'0'1384'0'0,"0"0"-30"0"0,0 0 164 0 0,0 0 262 0 0,0 0 227 0 0,0 0 39 0 0,0 0-191 0 0,0 0-224 0 0,0 0-251 0 0,0 0-210 0 0,0 0-94 0 0,-1-7-129 0 0,-2-23-94 0 0,-1 28 4742 0 0,-4 19-5262 0 0,-5 12-61 0 0,0-2 1 0 0,-2 1-1 0 0,0-2 0 0 0,-2 0 0 0 0,-13 14-272 0 0,4-3 180 0 0,-110 132 102 0 0,48-102-748 0 0,81-81-14595 0 0,8 10 9472 0 0,-1 0-423 0 0</inkml:trace>
  <inkml:trace contextRef="#ctx0" brushRef="#br0" timeOffset="311.703">49 524 856 0 0,'0'0'2666'0'0,"0"0"-551"0"0,0 0-30 0 0,0 0 162 0 0,0 0 80 0 0,0 0-71 0 0,0 0-239 0 0,0 0-339 0 0,0 0-369 0 0,0 0-375 0 0,0 0-339 0 0,0 0-245 0 0,0 0-132 0 0,-3-7 19 0 0,-8-14 39 0 0,13 38 588 0 0,4-3-573 0 0,1-1-1 0 0,0 0 0 0 0,1-1 1 0 0,1 1-1 0 0,0-2 0 0 0,0 1 1 0 0,1-1-1 0 0,1-1 0 0 0,0 0 1 0 0,9 7-291 0 0,19 20 545 0 0,60 66 132 0 0,-89-88-663 0 0,-1 1-1 0 0,-1 1 0 0 0,0-1 1 0 0,-1 1-1 0 0,-1 1 0 0 0,-1-1 1 0 0,3 17-14 0 0,-7-33-72 0 0,-1 1 1 0 0,1-1-1 0 0,0 0 1 0 0,-1 0-1 0 0,1 0 0 0 0,0 0 1 0 0,0 0-1 0 0,0 1 1 0 0,0-1-1 0 0,0-1 1 0 0,0 1-1 0 0,0 0 1 0 0,0 0-1 0 0,0 0 0 0 0,0-1 1 0 0,0 1-1 0 0,1 0 1 0 0,-1-1-1 0 0,0 1 1 0 0,0-1-1 0 0,1 1 0 0 0,-1-1 1 0 0,0 0-1 0 0,1 0 1 0 0,-1 1-1 0 0,0-1 1 0 0,1 0-1 0 0,-1 0 1 0 0,0 0-1 0 0,1-1 72 0 0,30 1-5434 0 0,-20-1-257 0 0,-5 1-5734 0 0</inkml:trace>
  <inkml:trace contextRef="#ctx0" brushRef="#br0" timeOffset="1124.509">557 1013 4713 0 0,'0'0'5098'0'0,"0"0"-2385"0"0,0 0-811 0 0,0 0-103 0 0,0 0-89 0 0,0 0-202 0 0,0 0-255 0 0,0 0-274 0 0,0 0-160 0 0,0 0-85 0 0,0 0-169 0 0,0 0-150 0 0,0-6-58 0 0,5-21 193 0 0,1 0-1 0 0,1 0 0 0 0,2 1 1 0 0,0 0-1 0 0,2 1 0 0 0,12-21-549 0 0,-14 25 85 0 0,5-9 71 0 0,2 1 1 0 0,0 1-1 0 0,2 0 0 0 0,1 1 0 0 0,21-22-156 0 0,-40 48 2 0 0,0 0-1 0 0,1-1 0 0 0,-1 1 0 0 0,1 0 0 0 0,-1 0 1 0 0,1 0-1 0 0,-1-1 0 0 0,1 1 0 0 0,0 0 0 0 0,-1 0 1 0 0,1 0-1 0 0,0 0 0 0 0,0 0 0 0 0,0 0 0 0 0,0 0 1 0 0,0 1-1 0 0,0-1 0 0 0,0 0 0 0 0,0 0 0 0 0,0 1 1 0 0,0-1-1 0 0,0 1 0 0 0,0-1 0 0 0,1 1 0 0 0,-1-1 1 0 0,0 1-1 0 0,0 0 0 0 0,1-1 0 0 0,-1 1 0 0 0,0 0 0 0 0,1 0 1 0 0,-1 0-1 0 0,0 0 0 0 0,0 0 0 0 0,1 0 0 0 0,-1 1 1 0 0,0-1-1 0 0,1 0 0 0 0,-1 1 0 0 0,0-1 0 0 0,0 1 1 0 0,0-1-1 0 0,0 1 0 0 0,1-1 0 0 0,-1 1 0 0 0,0 0 1 0 0,0 0-1 0 0,0 0 0 0 0,0-1 0 0 0,0 1 0 0 0,-1 0 1 0 0,1 0-1 0 0,0 0 0 0 0,0 0 0 0 0,0 0 0 0 0,-1 1 0 0 0,1-1-1 0 0,15 108 135 0 0,5 10-35 0 0,-21-118-99 0 0,0 0 1 0 0,0 1-1 0 0,0-1 0 0 0,0 0 0 0 0,0 1 1 0 0,0-1-1 0 0,0 0 0 0 0,1 1 0 0 0,-1-1 0 0 0,0 0 1 0 0,1 0-1 0 0,-1 1 0 0 0,1-1 0 0 0,0 0 1 0 0,-1 0-1 0 0,1 0 0 0 0,0 0 0 0 0,0 0 1 0 0,0 0-1 0 0,0 0 0 0 0,-1 0 0 0 0,1 0 0 0 0,1 0 1 0 0,-1 0-1 0 0,0-1 0 0 0,0 1 0 0 0,0 0 1 0 0,0-1-1 0 0,0 1 0 0 0,1-1 0 0 0,-1 1 0 0 0,0-1 1 0 0,0 0-1 0 0,1 0 0 0 0,-1 1 0 0 0,0-1 1 0 0,1 0-1 0 0,-1 0 0 0 0,0 0 0 0 0,1 0 0 0 0,-1 0 1 0 0,0-1-1 0 0,1 1 0 0 0,-1 0 0 0 0,0-1 1 0 0,0 1-1 0 0,1-1 0 0 0,-1 1 0 0 0,0-1 1 0 0,1 0-2 0 0,166-201 125 0 0,-49 74-86 0 0,-119 201 5 0 0,-10 12-8 0 0,4 0 1 0 0,5 71-37 0 0,1-110-365 0 0,-7-13-2418 0 0,2-19-7051 0 0,4-10-1844 0 0</inkml:trace>
  <inkml:trace contextRef="#ctx0" brushRef="#br0" timeOffset="1382.009">1429 969 15019 0 0,'0'0'2002'0'0,"0"0"-752"0"0,0 0-244 0 0,0 0 99 0 0,0 0 78 0 0,0 0-94 0 0,0 0-250 0 0,0 0-270 0 0,0 0-183 0 0,0 0-97 0 0,0 0-67 0 0,0 0-53 0 0,-9 24-65 0 0,-30 73-39 0 0,28-53-66 0 0,11-43-71 0 0,0-2-2697 0 0,0-5-2770 0 0,0-1-1036 0 0,0 2-3766 0 0</inkml:trace>
  <inkml:trace contextRef="#ctx0" brushRef="#br0" timeOffset="1731.277">1442 575 12843 0 0,'0'0'1971'0'0,"0"0"-450"0"0,0 0-140 0 0,0 0 42 0 0,0 0-38 0 0,0 0-131 0 0,0 0-316 0 0,0 0-362 0 0,0 0-252 0 0,0 0-136 0 0,0 0-74 0 0,0 0-54 0 0,0 0 43 0 0,-8 15 829 0 0,9-15-856 0 0,-1 0 12 0 0,0 0-6 0 0,0 0 23 0 0,0 0 31 0 0,0 0 5 0 0,0 0 18 0 0,0 0 16 0 0,-21 12 924 0 0,11-4-833 0 0,5-4-1291 0 0,23-7-3688 0 0,-9 1-2130 0 0,-2 1-5371 0 0</inkml:trace>
  <inkml:trace contextRef="#ctx0" brushRef="#br0" timeOffset="2712.217">1613 542 808 0 0,'0'0'3297'0'0,"0"0"-1454"0"0,0 0-372 0 0,0 0 164 0 0,0 0 88 0 0,0 0-17 0 0,0 0-145 0 0,0 0-231 0 0,0 0-144 0 0,0 0-85 0 0,0 0-66 0 0,0 0-3 0 0,0 0-17 0 0,9 4-39 0 0,-5-1-902 0 0,-1-1 70 0 0,0 0 0 0 0,1 0 0 0 0,-1 0 0 0 0,1-1 0 0 0,-1 1 0 0 0,1-1 0 0 0,-1 0 0 0 0,1 0 0 0 0,0 0 0 0 0,0 0 0 0 0,0-1 0 0 0,-1 0 0 0 0,1 1 0 0 0,0-1 0 0 0,0-1 0 0 0,0 1 0 0 0,0-1 0 0 0,-1 1 0 0 0,1-1 0 0 0,0 0 0 0 0,2-1-144 0 0,100-71 2521 0 0,-95 58-2251 0 0,-11 15-245 0 0,0 0-1 0 0,0 1 1 0 0,0-1 0 0 0,0 0 0 0 0,0 0-1 0 0,0 1 1 0 0,1-1 0 0 0,-1 0 0 0 0,0 0-1 0 0,0 1 1 0 0,0-1 0 0 0,0 0 0 0 0,1 0-1 0 0,-1 0 1 0 0,0 1 0 0 0,0-1 0 0 0,0 0-1 0 0,1 0 1 0 0,-1 0 0 0 0,0 0 0 0 0,0 0-1 0 0,1 1 1 0 0,-1-1 0 0 0,0 0 0 0 0,0 0 0 0 0,1 0-1 0 0,-1 0 1 0 0,0 0 0 0 0,1 0 0 0 0,-1 0-1 0 0,0 0 1 0 0,0 0 0 0 0,1 0 0 0 0,-1 0-1 0 0,0 0 1 0 0,0 0 0 0 0,1 0 0 0 0,-1 0-1 0 0,0 0 1 0 0,1-1-25 0 0,11 100 261 0 0,4 36-12 0 0,38 190-121 0 0,-39-247-98 0 0,-14-75-16 0 0,0-3-18 0 0,-1 0 13 0 0,0 0 3 0 0,0 0 9 0 0,0 0 9 0 0,0 0 27 0 0,0 0 30 0 0,51-136 985 0 0,76-187-1021 0 0,-76 171 11 0 0,-48 161-3232 0 0,-3 7-610 0 0,0-5-4640 0 0,0-3-4599 0 0</inkml:trace>
  <inkml:trace contextRef="#ctx0" brushRef="#br0" timeOffset="3827.96">2305 1054 0 0 0,'0'0'1352'0'0,"0"0"143"0"0,0 0 271 0 0,0 0 325 0 0,0 0 199 0 0,0 0-78 0 0,0 0-275 0 0,0 0-302 0 0,0 0-247 0 0,0 0-177 0 0,0 0-115 0 0,0 0-73 0 0,10 0 6481 0 0,-18 44-5347 0 0,-65 100-1856 0 0,63-86-198 0 0,10-57-112 0 0,0-1-9 0 0,0 0-23 0 0,0 0 20 0 0,0 0 21 0 0,0 0 26 0 0,0 0-36 0 0,0 0-12 0 0,0 0-10 0 0,0 0 3 0 0,0 0-36 0 0,0 0-26 0 0,10-23-2716 0 0,4-6-3656 0 0,-6 12-3565 0 0,-5 12 77 0 0</inkml:trace>
  <inkml:trace contextRef="#ctx0" brushRef="#br0" timeOffset="4281.574">2447 829 7530 0 0,'0'0'2823'0'0,"0"0"-699"0"0,0 0-238 0 0,0 0 38 0 0,0 0-30 0 0,0 0-189 0 0,0 0-334 0 0,0 0-307 0 0,0 0-219 0 0,0 0-141 0 0,0 0-89 0 0,0 0-51 0 0,0 0-38 0 0,0-6 689 0 0,0 5-1179 0 0,-1 1 1 0 0,1 0 0 0 0,0 0-1 0 0,0 0 1 0 0,0-1-1 0 0,0 1 1 0 0,0 0 0 0 0,0 0-1 0 0,0 0 1 0 0,-1-1 0 0 0,1 1-1 0 0,0 0 1 0 0,0 0-1 0 0,0 0 1 0 0,0 0 0 0 0,-1 0-1 0 0,1 0 1 0 0,0-1 0 0 0,0 1-1 0 0,0 0 1 0 0,0 0-1 0 0,-1 0 1 0 0,1 0 0 0 0,0 0-1 0 0,0 0 1 0 0,-1 0 0 0 0,1 0-1 0 0,0 0 1 0 0,0 0-1 0 0,0 0 1 0 0,-1 0 0 0 0,1 0-37 0 0,19-18 291 0 0,-61 24 661 0 0,55-29-4607 0 0,-7 16-718 0 0,-1 0-4491 0 0,-3 4-3289 0 0</inkml:trace>
  <inkml:trace contextRef="#ctx0" brushRef="#br0" timeOffset="4689.133">2810 251 5585 0 0,'0'0'2117'0'0,"0"0"-214"0"0,0 0 58 0 0,0 0 56 0 0,0 0-97 0 0,0 0-186 0 0,0 0-295 0 0,0 0-275 0 0,0 0-180 0 0,0 0-126 0 0,0 0-103 0 0,0 0-60 0 0,0 0-63 0 0,-3 1-91 0 0,-63 68 2772 0 0,19-13-2778 0 0,-105 54-91 0 0,135-99-918 0 0,23-8-4407 0 0,0-6 619 0 0,-2-1-4388 0 0</inkml:trace>
  <inkml:trace contextRef="#ctx0" brushRef="#br0" timeOffset="5530.976">1613 259 4761 0 0,'0'0'1995'0'0,"0"0"50"0"0,0 0 171 0 0,0 0 67 0 0,0 0-161 0 0,0 0-310 0 0,0 0-374 0 0,0 0-342 0 0,0 0-229 0 0,0 0-139 0 0,0 0-36 0 0,0 0-19 0 0,3 0-1 0 0,184-23 3746 0 0,48 12-3254 0 0,-191 19-1074 0 0,-43-8-70 0 0,-1 0-7 0 0,0 0 10 0 0,-2-1 2600 0 0,-32-57-2410 0 0,26 41-301 0 0,2 4-82 0 0,0 1 1 0 0,1-1 0 0 0,0-1 0 0 0,1 1 0 0 0,1 0 0 0 0,0-1-1 0 0,1 0 1 0 0,0 0 0 0 0,1 0 169 0 0,12-2-5686 0 0,-6 14 1150 0 0,-1-2-8457 0 0</inkml:trace>
</inkml:ink>
</file>

<file path=ppt/ink/ink10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4:59.0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1271 1039 2216 0 0,'0'0'1633'0'0,"0"0"-156"0"0,0 0 4 0 0,0 0 92 0 0,0 0 28 0 0,0 0-41 0 0,0 0-118 0 0,0 0-145 0 0,0 0-87 0 0,0 0-95 0 0,0 0-87 0 0,0 0-74 0 0,-4-4-100 0 0,-13-14-103 0 0,15 17-600 0 0,0 1 0 0 0,0-1 0 0 0,0 0 0 0 0,0 1 0 0 0,0-1 0 0 0,0 1 0 0 0,-1-1 0 0 0,1 1 0 0 0,0 0 0 0 0,0 0 0 0 0,0 0 0 0 0,0 0 0 0 0,-1 0 0 0 0,1 1 0 0 0,0-1 0 0 0,0 1 0 0 0,0-1 0 0 0,0 1 0 0 0,0 0 0 0 0,0 0 0 0 0,0 0 0 0 0,0 0 0 0 0,-1 1-151 0 0,-9 7 130 0 0,1 0 0 0 0,0 1 1 0 0,1 1-1 0 0,0 0 0 0 0,0 0 0 0 0,1 1 0 0 0,1 0 1 0 0,0 0-1 0 0,1 1 0 0 0,0 0 0 0 0,1 0 0 0 0,0 1 1 0 0,1-1-1 0 0,1 2 0 0 0,0-1 0 0 0,1 0 0 0 0,1 1 1 0 0,0-1-1 0 0,0 1 0 0 0,2-1 0 0 0,0 1 0 0 0,0 0 1 0 0,2-1-1 0 0,1 9-130 0 0,-2-15 24 0 0,0 1 1 0 0,1 0 0 0 0,-1-1-1 0 0,2 1 1 0 0,-1-1-1 0 0,1 0 1 0 0,1 0 0 0 0,-1 0-1 0 0,1 0 1 0 0,1-1-1 0 0,-1 0 1 0 0,2 1 0 0 0,-1-2-1 0 0,0 1 1 0 0,1-1-1 0 0,0 1 1 0 0,1-2 0 0 0,0 1-1 0 0,0-1 1 0 0,0 0-1 0 0,0 0 1 0 0,1-1-1 0 0,-1 0 1 0 0,1 0 0 0 0,0-1-1 0 0,0 0 1 0 0,7 2-25 0 0,-10-4 38 0 0,-1-1 0 0 0,0 1 1 0 0,1-1-1 0 0,-1 1 0 0 0,0-1 0 0 0,1 0 0 0 0,-1-1 1 0 0,0 1-1 0 0,1-1 0 0 0,-1 0 0 0 0,0 0 1 0 0,0 0-1 0 0,0-1 0 0 0,0 1 0 0 0,0-1 1 0 0,0 0-1 0 0,0 0 0 0 0,0-1 0 0 0,-1 1 0 0 0,1-1 1 0 0,-1 1-1 0 0,1-1 0 0 0,-1 0 0 0 0,2-4-38 0 0,1 1 33 0 0,0-1 0 0 0,-1 0 0 0 0,0 0 0 0 0,-1 0 0 0 0,1-1 0 0 0,-1 1 0 0 0,-1-1 0 0 0,1 0 0 0 0,-1 0 0 0 0,-1-1 0 0 0,0 1 0 0 0,0-1 0 0 0,0 1 0 0 0,-1-1 0 0 0,0 1-1 0 0,-1-1 1 0 0,0 0 0 0 0,-1 1 0 0 0,1-1 0 0 0,-2 0-33 0 0,0 5-1 0 0,0 1-1 0 0,0 0 1 0 0,0 0-1 0 0,-1 0 1 0 0,1 0 0 0 0,-1 0-1 0 0,0 0 1 0 0,0 1-1 0 0,0 0 1 0 0,0-1-1 0 0,0 1 1 0 0,-1 0-1 0 0,1 0 1 0 0,-1 1 0 0 0,1-1-1 0 0,-1 1 1 0 0,1 0-1 0 0,-1 0 1 0 0,0 0-1 0 0,0 0 1 0 0,0 1-1 0 0,0-1 1 0 0,1 1 0 0 0,-1 0-1 0 0,0 0 1 0 0,0 0-1 0 0,0 1 1 0 0,0 0-1 0 0,0-1 1 0 0,1 1 0 0 0,-1 1-1 0 0,0-1 1 0 0,1 0-1 0 0,-1 1 1 0 0,1 0-1 0 0,-1 0 1 0 0,-2 2 1 0 0,-5 2-13 0 0,11-6 12 0 0,1 0 0 0 0,-1 0 0 0 0,0 0 1 0 0,1 0-1 0 0,-1 1 0 0 0,0-1 0 0 0,1 0 0 0 0,-1 0 0 0 0,0 0 1 0 0,1 0-1 0 0,-1 0 0 0 0,0 0 0 0 0,1 0 0 0 0,-1 1 0 0 0,0-1 0 0 0,0 0 1 0 0,1 0-1 0 0,-1 0 0 0 0,0 1 0 0 0,0-1 0 0 0,1 0 0 0 0,-1 0 1 0 0,0 1-1 0 0,0-1 0 0 0,0 0 0 0 0,0 0 0 0 0,1 1 0 0 0,-1-1 1 0 0,0 0-1 0 0,0 1 0 0 0,0-1 0 0 0,0 0 0 0 0,0 0 0 0 0,0 1 1 0 0,0-1-1 0 0,0 0 0 0 0,0 1 0 0 0,0-1 0 0 0,0 0 0 0 0,0 1 1 0 0,0-1-1 0 0,0 0 0 0 0,0 1 0 0 0,0-1 0 0 0,0 0 0 0 0,0 1 1 0 0,0-1-1 0 0,0 0 0 0 0,-1 1 0 0 0,1-1 0 0 0,0 0 0 0 0,0 0 0 0 0,0 1 2 0 0,11 1 37 0 0,1 0 0 0 0,-1-1 1 0 0,1 0-1 0 0,-1-1 1 0 0,1 0-1 0 0,0-1 0 0 0,-1 0 1 0 0,1-1-1 0 0,-1 0 1 0 0,4-1-39 0 0,120-39 645 0 0,-128 36-2594 0 0,-8 2-2379 0 0,2 3-1291 0 0,0 1-6513 0 0</inkml:trace>
  <inkml:trace contextRef="#ctx0" brushRef="#br0" timeOffset="-4217.99">356 280 4657 0 0,'0'0'2826'0'0,"0"0"-938"0"0,0 0-418 0 0,0 0-68 0 0,0 0 50 0 0,0 0-5 0 0,0 0-68 0 0,0 0-230 0 0,0 0-296 0 0,0 0-257 0 0,0 0-199 0 0,-3-8 353 0 0,25 61 2001 0 0,-10-12-2195 0 0,-1 1-1 0 0,-3 1 1 0 0,-1 0-1 0 0,-2 0 1 0 0,-2 1-1 0 0,-2 8-555 0 0,5 51 378 0 0,2 23-84 0 0,-6-1-1 0 0,-6 33-293 0 0,-18 6 406 0 0,6-38-3102 0 0,41-193-5390 0 0,-12 41-1185 0 0,-10 17 1603 0 0</inkml:trace>
  <inkml:trace contextRef="#ctx0" brushRef="#br0" timeOffset="-1451.743">781 501 3177 0 0,'0'0'1391'0'0,"0"0"-454"0"0,0 0-45 0 0,0 0 333 0 0,0 0 332 0 0,0 0 126 0 0,0 0-181 0 0,0 0-348 0 0,0 0-349 0 0,0 0-229 0 0,0 0-78 0 0,0 0-25 0 0,0 0 47 0 0,5 4 870 0 0,1 1 4040 0 0,-4-3-1345 0 0,-2-2-4097 0 0,0 0 12 0 0,0 0-5 0 0,0 0-3 0 0,0 0-3 0 0,0 0-12 0 0,0 0-3 0 0,1 19 59 0 0,17 66 105 0 0,0 59 126 0 0,-10-86-145 0 0,7 36 88 0 0,-5 1 1 0 0,-4 0-1 0 0,-5 73-207 0 0,-10-105 152 0 0,9-63-157 0 0,0 0 22 0 0,0 0 2 0 0,0 0-22 0 0,0 0-2 0 0,0 0 10 0 0,0 0 4 0 0,0 30 179 0 0,-1-18 437 0 0,-1-43 239 0 0,1 17-1056 0 0,-11-163 124 0 0,4-173 120 0 0,16 178-23 0 0,-27 35-17 0 0,15 34 17 0 0,-11 103-4223 0 0,3 33-474 0 0,8-18-1800 0 0,2-4-4931 0 0</inkml:trace>
  <inkml:trace contextRef="#ctx0" brushRef="#br0" timeOffset="-958.868">875 1046 0 0 0,'0'0'388'0'0,"0"0"738"0"0,0 0 417 0 0,0 0 257 0 0,0 0 112 0 0,0 0-22 0 0,0 0-189 0 0,0 0-201 0 0,0 0-153 0 0,0 0-147 0 0,0 0-82 0 0,0 0-51 0 0,0 0-65 0 0,0-10-61 0 0,1-33-77 0 0,-1 41-675 0 0,0 1-1 0 0,0-1 1 0 0,-1 0 0 0 0,1 0-1 0 0,-1 0 1 0 0,1 0 0 0 0,-1 0 0 0 0,0 1-1 0 0,0-1 1 0 0,1 0 0 0 0,-1 0-1 0 0,-1 1 1 0 0,1-1 0 0 0,0 1 0 0 0,0-1-1 0 0,0 1 1 0 0,-1-1 0 0 0,1 1 0 0 0,-1 0-1 0 0,1 0 1 0 0,-1 0 0 0 0,0 0-1 0 0,1 0 1 0 0,-1 0-189 0 0,-5-4 656 0 0,-6-2-364 0 0,1 1 0 0 0,-1 1 1 0 0,-1 0-1 0 0,1 0 0 0 0,-1 2 1 0 0,0-1-1 0 0,0 2 0 0 0,0 0 0 0 0,0 1 1 0 0,0 0-1 0 0,0 1 0 0 0,-9 1-292 0 0,-119-1-702 0 0,142-2-1317 0 0,0-2 199 0 0,0 2-5096 0 0,2-1-4989 0 0</inkml:trace>
  <inkml:trace contextRef="#ctx0" brushRef="#br0" timeOffset="192173.392">1 251 0 0 0,'0'0'1527'0'0,"0"0"439"0"0,0 0 216 0 0,0 0 11 0 0,0 0-131 0 0,0 0-256 0 0,0 0-247 0 0,0 0-180 0 0,0 0-139 0 0,0 0-74 0 0,7 2 6791 0 0,3 0-6091 0 0,161-28-34 0 0,174 4-839 0 0,-168 28-713 0 0,13-1 360 0 0,-130-16-464 0 0,-59 11-165 0 0,-1 0-13 0 0,0 0 8 0 0,0 0 2 0 0,0 0 2 0 0,0 0 10 0 0,0 0-4 0 0,0 0-2 0 0,0 0 12 0 0,0 0-3 0 0,0 0-10 0 0,0 0 11 0 0,0 0 15 0 0,0 0 9 0 0,0 0 11 0 0,0 0 10 0 0,0 0-17 0 0,0 0 13 0 0,0 0-1 0 0,0 0-2 0 0,0 0 10 0 0,0 0-11 0 0,0 0 3 0 0,0 0 9 0 0,0 0 6 0 0,-19-5 241 0 0,-97-49-112 0 0,2-5-74 0 0,2 7 120 0 0,95 31-259 0 0,15 13-3311 0 0,8 1-10136 0 0,-1 7 342 0 0</inkml:trace>
</inkml:ink>
</file>

<file path=ppt/ink/ink10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8:20.4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8857 273 8650 0 0,'0'0'1828'0'0,"0"0"-546"0"0,0 0-163 0 0,0 0 182 0 0,0 0 138 0 0,0 0-61 0 0,0 0-291 0 0,0 0-352 0 0,0 0-247 0 0,0 0-113 0 0,0 0-19 0 0,3 2 48 0 0,8 2 91 0 0,0 0 0 0 0,0-1 0 0 0,0 0 0 0 0,1-1 0 0 0,-1 0-1 0 0,1-1 1 0 0,-1 0 0 0 0,1 0 0 0 0,0-2 0 0 0,-1 1 0 0 0,8-2-495 0 0,21 0 637 0 0,496-12 2061 0 0,-505 14-2651 0 0,-30 0-41 0 0,-1 0-42 0 0,-2 0-6477 0 0,-8 0 969 0 0,8 0-451 0 0,-1 0-5191 0 0</inkml:trace>
  <inkml:trace contextRef="#ctx0" brushRef="#br0" timeOffset="248.894">8962 498 8586 0 0,'0'0'4567'0'0,"0"0"-2090"0"0,0 0-910 0 0,0 0-136 0 0,0 0-64 0 0,0 0-157 0 0,0 0-261 0 0,0 0-245 0 0,0 0-170 0 0,0 0-116 0 0,0 0-31 0 0,0 0-4 0 0,4 0 4 0 0,244 7 3480 0 0,-60-18-3380 0 0,-38 7-798 0 0,-92-5-1600 0 0,-41 0-3480 0 0,-3-6-6742 0 0,-12 11 2558 0 0</inkml:trace>
  <inkml:trace contextRef="#ctx0" brushRef="#br0" timeOffset="249.894">9371 15 9890 0 0,'0'0'2194'0'0,"0"0"-339"0"0,0 0-187 0 0,0 0-94 0 0,0 0-136 0 0,0 0-195 0 0,0 0-230 0 0,0 0-235 0 0,0 0-192 0 0,0 0-131 0 0,0 0-79 0 0,0 0-13 0 0,0 0-23 0 0,-3-2-36 0 0,-14-11 258 0 0,28 36 1039 0 0,13-3-1246 0 0,1-1 0 0 0,1-1 0 0 0,1-1-1 0 0,0-1 1 0 0,1-2 0 0 0,1 0 0 0 0,22 6-355 0 0,20 11 121 0 0,-59-26-115 0 0,5 2 10 0 0,0 1-1 0 0,0 1 0 0 0,-1 0 0 0 0,0 1 1 0 0,-1 0-1 0 0,0 2 0 0 0,6 6-15 0 0,-42 8 143 0 0,-122 106 32 0 0,-46 30-98 0 0,103-77-2562 0 0,85-82-165 0 0,1-2-4580 0 0,0-1-4861 0 0</inkml:trace>
  <inkml:trace contextRef="#ctx0" brushRef="#br0" timeOffset="250.894">365 2353 3713 0 0,'0'0'3291'0'0,"0"0"-906"0"0,0 0-438 0 0,0 0-100 0 0,0 0-52 0 0,0 0-133 0 0,0 0-185 0 0,0 0-255 0 0,0 0-246 0 0,0 0-205 0 0,0 0-178 0 0,-15 1-131 0 0,-48 2-94 0 0,15 21 303 0 0,42-17-567 0 0,-2 0-71 0 0,1 1 0 0 0,0 0 0 0 0,1 0 0 0 0,0 1 1 0 0,0 0-1 0 0,1 0 0 0 0,0 0 0 0 0,1 1 0 0 0,0 0 1 0 0,0 0-1 0 0,1 0 0 0 0,0 0 0 0 0,1 0 1 0 0,0 1-1 0 0,1-1 0 0 0,0 1 0 0 0,1-1 0 0 0,0 1 1 0 0,0-1-1 0 0,1 4-33 0 0,2-10 51 0 0,1 0 1 0 0,-1 1-1 0 0,0-2 1 0 0,1 1 0 0 0,0 0-1 0 0,0-1 1 0 0,0 0-1 0 0,1 1 1 0 0,-1-2-1 0 0,1 1 1 0 0,-1 0-1 0 0,1-1 1 0 0,0 0 0 0 0,0 0-1 0 0,0-1 1 0 0,0 1-1 0 0,0-1 1 0 0,0 0-1 0 0,1 0 1 0 0,-1-1-1 0 0,0 0 1 0 0,0 0-1 0 0,1 0 1 0 0,-1 0 0 0 0,0-1-1 0 0,0 0 1 0 0,1 0-1 0 0,-1 0 1 0 0,5-2-52 0 0,10-5 194 0 0,0 0-1 0 0,0-2 1 0 0,-1 0 0 0 0,0-1 0 0 0,0-1-1 0 0,-1 0 1 0 0,-1-1 0 0 0,0-2 0 0 0,-1 1 0 0 0,-1-2-1 0 0,0 0 1 0 0,-1-1 0 0 0,-1 0 0 0 0,11-19-194 0 0,-20 31 21 0 0,15-18 21 0 0,0-1 1 0 0,-3 0-1 0 0,0-1 1 0 0,-1-1 0 0 0,-1 0-1 0 0,-2-1 1 0 0,0-1-1 0 0,-2 0 1 0 0,-1 0 0 0 0,-2-1-1 0 0,0 0 1 0 0,-2 0-1 0 0,-2-1 1 0 0,0 1 0 0 0,-2-1-1 0 0,-1-5-42 0 0,0 28-5 0 0,-1-1 0 0 0,0 1 0 0 0,0 0 0 0 0,-1 0 0 0 0,0 0 0 0 0,0 0-1 0 0,0 1 1 0 0,-1-1 0 0 0,0 1 0 0 0,0-1 0 0 0,-1 1 0 0 0,0 0 0 0 0,0 0 0 0 0,0 0 0 0 0,-1 1-1 0 0,0 0 1 0 0,0 0 0 0 0,0 0 0 0 0,-1 0 0 0 0,1 1 0 0 0,-1 0 0 0 0,0 0 0 0 0,0 0 0 0 0,-1 1 0 0 0,1 0-1 0 0,-1 0 1 0 0,0 1 0 0 0,1-1 0 0 0,-1 2 0 0 0,0-1 0 0 0,0 1 0 0 0,-1 0 0 0 0,1 0 0 0 0,0 1-1 0 0,-4 0 6 0 0,2 4-12 0 0,0 1 0 0 0,1 0-1 0 0,0 1 1 0 0,0 0-1 0 0,1 0 1 0 0,0 0 0 0 0,0 1-1 0 0,0 0 1 0 0,1 0-1 0 0,0 1 1 0 0,0 0-1 0 0,1 0 1 0 0,0 0 0 0 0,0 1-1 0 0,1 0 1 0 0,-1 2 12 0 0,-3 8 0 0 0,0 0 0 0 0,1 0 1 0 0,1 1-1 0 0,1 0 0 0 0,0 1 1 0 0,2-1-1 0 0,0 1 0 0 0,1 9 0 0 0,2-12 17 0 0,1-1 0 0 0,0 0 0 0 0,1 1 0 0 0,1-1 0 0 0,0 0 0 0 0,1 0 0 0 0,1-1 0 0 0,1 1-1 0 0,0-1 1 0 0,2 0 0 0 0,-1-1 0 0 0,2 0 0 0 0,0 0 0 0 0,1 0 0 0 0,9 10-17 0 0,-12-16-9 0 0,0 1 1 0 0,1-2-1 0 0,-1 1 1 0 0,2-1-1 0 0,-1 0 1 0 0,1-1-1 0 0,1 0 1 0 0,-1 0-1 0 0,1-1 1 0 0,0 0-1 0 0,0-1 1 0 0,1 0-1 0 0,0 0 1 0 0,0-2-1 0 0,0 1 1 0 0,0-1-1 0 0,1-1 1 0 0,-1 0-1 0 0,1 0 1 0 0,-1-1-1 0 0,10-1 9 0 0,7-18-2682 0 0,-19 7-5590 0 0,-7 8-3907 0 0</inkml:trace>
  <inkml:trace contextRef="#ctx0" brushRef="#br0" timeOffset="498.882">1 2858 14627 0 0,'0'0'2210'0'0,"0"0"-802"0"0,0 0-434 0 0,0 0 91 0 0,0 0 218 0 0,0 0 123 0 0,0 0-119 0 0,0 0-256 0 0,0 0-207 0 0,33-2-124 0 0,107-6-89 0 0,207-37 1535 0 0,-27 19-2322 0 0,-261 26-3330 0 0,-58 0 1348 0 0,-1 1-3291 0 0,-2 1-101 0 0,-2-2-6479 0 0</inkml:trace>
  <inkml:trace contextRef="#ctx0" brushRef="#br0" timeOffset="1067.471">398 3112 4369 0 0,'0'0'3547'0'0,"0"0"-1135"0"0,0 0-376 0 0,0 0 11 0 0,0 0-40 0 0,0 0-254 0 0,0 0-340 0 0,0 0-335 0 0,0 0-239 0 0,0 0-154 0 0,-31 20-106 0 0,-99 64-66 0 0,121-79-390 0 0,0 0 0 0 0,1 0-1 0 0,0 1 1 0 0,0 0 0 0 0,1 0-1 0 0,0 1 1 0 0,0 0-1 0 0,0 0 1 0 0,1 1 0 0 0,-6 8-123 0 0,-2 5 230 0 0,6-12-127 0 0,0 1 1 0 0,1 0 0 0 0,0 1 0 0 0,1-1 0 0 0,0 1 0 0 0,0 1 0 0 0,2-1-1 0 0,-1 1 1 0 0,1 0 0 0 0,1 0 0 0 0,0 0 0 0 0,1 0 0 0 0,0 0 0 0 0,1 1-1 0 0,0-1 1 0 0,1 8-104 0 0,1-17 17 0 0,1 1 0 0 0,-1-1 1 0 0,0 1-1 0 0,1-1 0 0 0,0 0 0 0 0,-1 0 0 0 0,1 0 0 0 0,0 0 0 0 0,1 0 0 0 0,-1 0 0 0 0,0-1 0 0 0,1 1 0 0 0,0-1 0 0 0,0 0 0 0 0,-1 0 0 0 0,1 1 0 0 0,0-2 0 0 0,1 1 1 0 0,-1 0-1 0 0,0-1 0 0 0,0 1 0 0 0,1-1 0 0 0,-1 0 0 0 0,1 0 0 0 0,-1-1 0 0 0,1 1 0 0 0,-1-1 0 0 0,2 1-17 0 0,99-8 888 0 0,-79-3-775 0 0,-2-2 1 0 0,0-1-1 0 0,0-1 1 0 0,-2 0-1 0 0,1-2 1 0 0,-2-1-1 0 0,0 0 0 0 0,-1-1 1 0 0,-1-1-1 0 0,-1-1 1 0 0,0-1-1 0 0,-2 0 0 0 0,0-1 1 0 0,-2-1-1 0 0,0 0 1 0 0,-1 0-1 0 0,-2-2 1 0 0,0 1-1 0 0,1-10-113 0 0,-7 22 5 0 0,0 0 1 0 0,-1 0-1 0 0,0-1 1 0 0,0 1-1 0 0,-1-1 0 0 0,-1 0 1 0 0,-1 0-1 0 0,1 1 1 0 0,-2-1-1 0 0,0 0 0 0 0,0 0 1 0 0,-1 1-1 0 0,-1-1 0 0 0,0 1 1 0 0,-1 0-1 0 0,0-1 1 0 0,-1 2-1 0 0,0-1 0 0 0,-1 0 1 0 0,0 1-1 0 0,-1 0 1 0 0,0 1-1 0 0,-1 0 0 0 0,0 0 1 0 0,-9-8-6 0 0,12 14-10 0 0,-1 0 0 0 0,0 1 0 0 0,0-1 0 0 0,1 1 0 0 0,-2 1 0 0 0,1-1 0 0 0,0 1 0 0 0,-1 0 0 0 0,1 1 0 0 0,-1-1 0 0 0,1 1 0 0 0,-1 1 0 0 0,1-1 0 0 0,-1 1 0 0 0,0 0 0 0 0,1 1 0 0 0,-1-1 0 0 0,0 1 0 0 0,1 1 0 0 0,-1-1 0 0 0,1 1 0 0 0,0 0 0 0 0,-2 1 10 0 0,0 5-5 0 0,-1 0-1 0 0,1 1 1 0 0,0 0 0 0 0,0 0-1 0 0,1 1 1 0 0,1 0-1 0 0,0 0 1 0 0,0 1-1 0 0,1 0 1 0 0,0-1-1 0 0,1 2 1 0 0,0-1-1 0 0,0 0 1 0 0,2 1-1 0 0,-1 0 1 0 0,2 0 0 0 0,-1 0-1 0 0,2-1 1 0 0,-1 1-1 0 0,2 0 1 0 0,-1 0-1 0 0,2 0 1 0 0,0 0-1 0 0,0 0 1 0 0,1-1-1 0 0,0 1 1 0 0,1-1-1 0 0,1 0 1 0 0,-1 0-1 0 0,2 0 1 0 0,5 8 5 0 0,3 6-12 0 0,2-1 0 0 0,0-1 0 0 0,2 0 0 0 0,0-1 0 0 0,2-1 0 0 0,0-1 0 0 0,1-1 0 0 0,2 0 12 0 0,-17-14-195 0 0,0 0-1 0 0,1-1 1 0 0,0 1-1 0 0,0-1 1 0 0,1-1-1 0 0,-1 1 1 0 0,1-1 0 0 0,-1-1-1 0 0,1 1 1 0 0,0-2-1 0 0,0 1 1 0 0,0-1 0 0 0,0 0-1 0 0,0 0 1 0 0,1-1-1 0 0,-1 0 1 0 0,1-1 195 0 0,21-16-6085 0 0,-23 10 805 0 0,2 3-6733 0 0</inkml:trace>
  <inkml:trace contextRef="#ctx0" brushRef="#br0" timeOffset="1420.47">886 2887 17508 0 0,'0'0'1712'0'0,"0"0"-570"0"0,0 0-218 0 0,0 0 92 0 0,0 0 111 0 0,0 0 52 0 0,0 0-140 0 0,0 0-199 0 0,0 0-135 0 0,0 0-186 0 0,0 0-140 0 0,0 0-87 0 0,-6 31-85 0 0,-22 99-61 0 0,1-49 21 0 0,16-51-141 0 0,1 1-1 0 0,2 0 1 0 0,0 0-1 0 0,2 0 1 0 0,2 1-1 0 0,1 0 1 0 0,0 27-26 0 0,4-56 7 0 0,-1 0 1 0 0,0 0-1 0 0,1 0 0 0 0,0 0 1 0 0,0-1-1 0 0,-1 1 0 0 0,2 0 1 0 0,-1 0-1 0 0,0 0 1 0 0,1-1-1 0 0,-1 1 0 0 0,1 0 1 0 0,0-1-1 0 0,0 0 0 0 0,0 1 1 0 0,0-1-1 0 0,0 0 0 0 0,0 0 1 0 0,0 0-1 0 0,1 0 1 0 0,-1-1-1 0 0,1 1 0 0 0,0 0 1 0 0,-1-1-1 0 0,1 0 0 0 0,0 0 1 0 0,0 0-1 0 0,0 0 0 0 0,0 0 1 0 0,0-1-1 0 0,0 1 0 0 0,0-1 1 0 0,0 0-1 0 0,0 1 1 0 0,1-2-8 0 0,6 2 28 0 0,0-1 1 0 0,0-1 0 0 0,0 0 0 0 0,0 0-1 0 0,-1-1 1 0 0,1 0 0 0 0,0-1 0 0 0,-1 0 0 0 0,0-1-1 0 0,4-1-28 0 0,27-14 91 0 0,-49-7-7064 0 0,6 23 5368 0 0,-4-8-7771 0 0,5 7-2355 0 0</inkml:trace>
  <inkml:trace contextRef="#ctx0" brushRef="#br0" timeOffset="1662.769">643 3145 13179 0 0,'0'0'2503'0'0,"0"0"-736"0"0,0 0-416 0 0,0 0-96 0 0,0 0 17 0 0,0 0-82 0 0,0 0-205 0 0,0 0-174 0 0,0 0-91 0 0,0 0-76 0 0,0 0-82 0 0,0 0-70 0 0,36-1-133 0 0,114-1-119 0 0,74 0-670 0 0,-179-6-1401 0 0,-27 2-2216 0 0,-7 3-545 0 0,0-1-7469 0 0</inkml:trace>
  <inkml:trace contextRef="#ctx0" brushRef="#br0" timeOffset="1970.917">1361 2327 10554 0 0,'0'0'2098'0'0,"0"0"-103"0"0,0 0-61 0 0,0 0 10 0 0,0 0-97 0 0,0 0-270 0 0,0 0-362 0 0,0 0-327 0 0,0 0-212 0 0,0 0-124 0 0,0 0-48 0 0,0 0-38 0 0,0 0-52 0 0,2-3 2 0 0,4-8-80 0 0,-4 18 34 0 0,-6 31 280 0 0,2-20-461 0 0,-13 193 766 0 0,4-44-691 0 0,-31 157-264 0 0,12-103-1665 0 0,45-222-1705 0 0,11-42-2793 0 0,-15 11-1789 0 0,-10 29 6215 0 0,2-10-7220 0 0</inkml:trace>
  <inkml:trace contextRef="#ctx0" brushRef="#br0" timeOffset="2383.707">1647 2165 16948 0 0,'0'0'1123'0'0,"0"0"-217"0"0,0 0-27 0 0,0 0 169 0 0,0 0 143 0 0,0 0-29 0 0,0 0-183 0 0,-10 37-198 0 0,-29 113-166 0 0,22-38 371 0 0,18-87-784 0 0,20 189 764 0 0,-10-165-933 0 0,33 218 130 0 0,-47-175-180 0 0,-22-102 621 0 0,-24-164-57 0 0,39 146-504 0 0,-2 0 1 0 0,0 1-1 0 0,-2 1 0 0 0,-1 0 1 0 0,-10-12-44 0 0,22 33 4 0 0,-1-1 0 0 0,-1 1 0 0 0,1 0 0 0 0,0 0 0 0 0,-1 0 1 0 0,0 1-1 0 0,0-1 0 0 0,-1 1 0 0 0,1 0 0 0 0,-1 1 0 0 0,0-1 0 0 0,0 1 0 0 0,0 1 0 0 0,0-1 0 0 0,-1 1 1 0 0,1 0-1 0 0,-1 0 0 0 0,1 1 0 0 0,-1 0 0 0 0,0 0 0 0 0,1 0 0 0 0,-1 1 0 0 0,0 0 0 0 0,0 0 0 0 0,1 1 1 0 0,-1 0-1 0 0,-3 1-4 0 0,2 1-74 0 0,1 0 0 0 0,0 0 0 0 0,0 1 0 0 0,0 0 0 0 0,0 1 0 0 0,1-1 0 0 0,0 1 1 0 0,0 0-1 0 0,0 1 0 0 0,0-1 0 0 0,1 1 0 0 0,0 0 0 0 0,0 1 0 0 0,1-1 0 0 0,0 1 0 0 0,0 0 0 0 0,0 0 1 0 0,1 0-1 0 0,0 2 74 0 0,-18 53-7740 0 0,19-49-4086 0 0</inkml:trace>
  <inkml:trace contextRef="#ctx0" brushRef="#br0" timeOffset="2918.615">2151 2795 14147 0 0,'0'0'2281'0'0,"0"0"-577"0"0,0 0-254 0 0,0 0-1 0 0,0 0-33 0 0,0 0-133 0 0,0 0-242 0 0,0 0-269 0 0,0 0-161 0 0,0 0-115 0 0,0 0-79 0 0,0 0-59 0 0,0 0-38 0 0,-12-12-39 0 0,-37-36-50 0 0,49 47-224 0 0,-1 0 1 0 0,1 1 0 0 0,-1-1 0 0 0,0 1-1 0 0,1-1 1 0 0,-1 1 0 0 0,0-1 0 0 0,0 1-1 0 0,1-1 1 0 0,-1 1 0 0 0,0-1 0 0 0,0 1-1 0 0,0 0 1 0 0,1 0 0 0 0,-1-1-1 0 0,0 1 1 0 0,0 0 0 0 0,0 0 0 0 0,0 0-1 0 0,0 0 1 0 0,0 0 0 0 0,0 0 0 0 0,1 0-1 0 0,-1 0 1 0 0,0 0 0 0 0,0 1 0 0 0,0-1-1 0 0,0 0 1 0 0,0 0 0 0 0,1 1-1 0 0,-1-1 1 0 0,0 1 0 0 0,0-1 0 0 0,0 1-1 0 0,1-1 1 0 0,-1 1 0 0 0,0-1 0 0 0,1 1-1 0 0,-1-1 1 0 0,1 1 0 0 0,-1 0 0 0 0,0 0-1 0 0,1 0-7 0 0,-4 2 40 0 0,-14 15 9 0 0,0 0 1 0 0,1 1-1 0 0,1 1 1 0 0,1 1-1 0 0,0 0 1 0 0,2 0-1 0 0,1 2 1 0 0,0 0-1 0 0,2 0 1 0 0,-7 24-50 0 0,12-29-4 0 0,0 1 0 0 0,2 0 1 0 0,1 0-1 0 0,0 1 0 0 0,1-1 1 0 0,1 0-1 0 0,1 1 4 0 0,0-14-2 0 0,-1-1-1 0 0,1 1 0 0 0,0 0 1 0 0,1-1-1 0 0,-1 0 1 0 0,1 1-1 0 0,0-1 1 0 0,1 0-1 0 0,-1 0 0 0 0,1 0 1 0 0,0 0-1 0 0,0 0 1 0 0,0-1-1 0 0,1 0 0 0 0,0 1 1 0 0,0-1-1 0 0,0 0 1 0 0,0-1-1 0 0,0 1 1 0 0,1-1-1 0 0,0 0 0 0 0,-1 0 1 0 0,1 0-1 0 0,0-1 1 0 0,1 0-1 0 0,-1 0 0 0 0,0 0 1 0 0,2 0 2 0 0,2 1 8 0 0,0-1 1 0 0,0 0-1 0 0,0 0 0 0 0,1-1 1 0 0,-1 0-1 0 0,0-1 0 0 0,1 0 1 0 0,-1-1-1 0 0,0 0 0 0 0,1 0 1 0 0,-1-1-1 0 0,0 0 0 0 0,0 0 1 0 0,0-1-1 0 0,-1 0 1 0 0,7-4-9 0 0,-10 5 29 0 0,0 0 0 0 0,0-1 1 0 0,0 1-1 0 0,0-1 0 0 0,-1 0 1 0 0,1-1-1 0 0,-1 1 0 0 0,0-1 1 0 0,0 0-1 0 0,0 0 0 0 0,0 0 1 0 0,-1-1-1 0 0,0 1 0 0 0,0-1 1 0 0,0 0-1 0 0,0 1 0 0 0,-1-1 1 0 0,0-1-1 0 0,0 1 0 0 0,0 0 1 0 0,0 0-1 0 0,-1-1 0 0 0,0 1 1 0 0,0-1-1 0 0,-1 1 0 0 0,1-1 1 0 0,-1 0-1 0 0,0 1 0 0 0,-1-1-29 0 0,-2 2 10 0 0,0 0-1 0 0,0 0 1 0 0,-1 0-1 0 0,0 0 0 0 0,0 0 1 0 0,0 1-1 0 0,0-1 1 0 0,0 1-1 0 0,-1 0 0 0 0,1 1 1 0 0,-1-1-1 0 0,0 1 1 0 0,0 0-1 0 0,0 0 0 0 0,0 0 1 0 0,0 1-1 0 0,0 0 1 0 0,0 0-1 0 0,-1 0 0 0 0,-4 0-9 0 0,3 0-13 0 0,-1 1 0 0 0,1-1-1 0 0,0 1 1 0 0,0 1-1 0 0,0 0 1 0 0,0 0-1 0 0,0 0 1 0 0,0 0 0 0 0,0 1-1 0 0,1 1 1 0 0,-1-1-1 0 0,0 1 1 0 0,1 0-1 0 0,-3 2 14 0 0,9-5-2 0 0,1 0-1 0 0,-1 1 0 0 0,0-1 0 0 0,1 0 0 0 0,-1 1 1 0 0,0-1-1 0 0,1 1 0 0 0,-1-1 0 0 0,0 0 0 0 0,0 1 1 0 0,1-1-1 0 0,-1 1 0 0 0,0-1 0 0 0,0 1 0 0 0,0-1 0 0 0,0 0 1 0 0,0 1-1 0 0,0-1 0 0 0,1 1 0 0 0,-1-1 0 0 0,0 1 1 0 0,0-1-1 0 0,0 1 0 0 0,0-1 0 0 0,-1 1 0 0 0,1-1 1 0 0,0 1-1 0 0,0-1 0 0 0,0 1 0 0 0,0-1 0 0 0,0 0 1 0 0,-1 1-1 0 0,1-1 0 0 0,0 1 0 0 0,0-1 0 0 0,-1 1 0 0 0,1-1 1 0 0,0 0-1 0 0,0 1 0 0 0,-1-1 0 0 0,1 0 0 0 0,-1 1 1 0 0,1-1-1 0 0,0 0 0 0 0,-1 0 0 0 0,1 1 0 0 0,-1-1 3 0 0,132-12 20 0 0,-105 7-866 0 0,101-23 1177 0 0,-84 17-4678 0 0,-1 1-5528 0 0,-29 6-2797 0 0</inkml:trace>
  <inkml:trace contextRef="#ctx0" brushRef="#br0" timeOffset="4033.733">1140 2040 5817 0 0,'0'0'1801'0'0,"0"0"24"0"0,0 0 138 0 0,0 0 179 0 0,0 0 49 0 0,0 0-144 0 0,0 0-319 0 0,0 0-378 0 0,0 0-320 0 0,0 0-263 0 0,0 0-159 0 0,0 0-89 0 0,0 0-34 0 0,-6-2-50 0 0,-16-7 821 0 0,150-12 1249 0 0,-38 7-1782 0 0,1 5-1 0 0,86 2-722 0 0,-148 7 44 0 0,25 0 910 0 0,-80-26-729 0 0,-173-162-353 0 0,200 188 32 0 0,-1 0 0 0 0,0 0-1 0 0,1 0 1 0 0,-1-1 0 0 0,0 1 0 0 0,1 0-1 0 0,-1 0 1 0 0,0 0 0 0 0,0-1 0 0 0,1 1-1 0 0,-1 0 1 0 0,0 0 0 0 0,0-1 0 0 0,1 1-1 0 0,-1 0 1 0 0,0-1 0 0 0,0 1-1 0 0,0 0 1 0 0,0-1 0 0 0,1 1 0 0 0,-1 0-1 0 0,0-1 1 0 0,0 1 0 0 0,0 0 0 0 0,0-1-1 0 0,0 1 1 0 0,0 0 0 0 0,0-1 0 0 0,0 1-1 0 0,0 0 1 0 0,0-1 0 0 0,0 1-1 0 0,0 0 1 0 0,0-1 0 0 0,0 1 0 0 0,0-1-1 0 0,-1 1 1 0 0,1 0 0 0 0,0-1 0 0 0,0 1-1 0 0,0 0 1 0 0,0 0 0 0 0,-1-1 0 0 0,1 1 96 0 0,33 13-11204 0 0,-23-6-1477 0 0</inkml:trace>
  <inkml:trace contextRef="#ctx0" brushRef="#br0" timeOffset="4552.615">2490 2430 2032 0 0,'0'0'2536'0'0,"0"0"-195"0"0,0 0 105 0 0,0 0 96 0 0,0 0-55 0 0,0 0-207 0 0,0 0-340 0 0,0 0-370 0 0,0 0-322 0 0,0 0-237 0 0,0 0-164 0 0,0 0-91 0 0,8-3 3139 0 0,140 6-1481 0 0,248-17-2291 0 0,-403 11-4838 0 0,3 2-2557 0 0,2 1-5128 0 0</inkml:trace>
  <inkml:trace contextRef="#ctx0" brushRef="#br0" timeOffset="4973.861">2561 2662 10370 0 0,'0'0'2330'0'0,"0"0"-456"0"0,0 0-167 0 0,0 0-43 0 0,0 0-115 0 0,0 0-236 0 0,0 0-343 0 0,0 0-324 0 0,0 0-144 0 0,0 0-27 0 0,0 0-19 0 0,0 0 4 0 0,0 0-3 0 0,4 16 1913 0 0,19-11-1968 0 0,-1-2 1 0 0,1 0-1 0 0,0-1 0 0 0,0-1 1 0 0,1-2-1 0 0,-1 0 0 0 0,0-1 0 0 0,-1-1 1 0 0,1-1-1 0 0,21-7-402 0 0,85-11 523 0 0,-20 15-183 0 0,-85 7-3812 0 0,-1-1-3771 0 0,-21 1-5469 0 0</inkml:trace>
  <inkml:trace contextRef="#ctx0" brushRef="#br0" timeOffset="7200.1">3957 2059 1904 0 0,'0'0'2301'0'0,"0"0"-643"0"0,0 0-189 0 0,0 0 202 0 0,0 0 252 0 0,0 0 50 0 0,0 0-261 0 0,0 0-432 0 0,0 0-375 0 0,0 0-245 0 0,0 0-124 0 0,2 0-41 0 0,8 0-31 0 0,-7 0-32 0 0,-3 0-37 0 0,33 0 3737 0 0,-150 18 925 0 0,-56 50-5345 0 0,137-51 743 0 0,-126 67 128 0 0,161-83-578 0 0,0-1-1 0 0,1 1 1 0 0,-1-1 0 0 0,0 1 0 0 0,0 0-1 0 0,1-1 1 0 0,-1 1 0 0 0,0 0 0 0 0,1 0-1 0 0,-1-1 1 0 0,0 1 0 0 0,1 0 0 0 0,-1 0-1 0 0,1 0 1 0 0,0 0 0 0 0,-1-1 0 0 0,1 1-1 0 0,0 0 1 0 0,-1 0 0 0 0,1 0-1 0 0,0 0 1 0 0,0 0 0 0 0,0 0 0 0 0,0 0-1 0 0,0 0 1 0 0,0 0 0 0 0,0 0 0 0 0,0 0-1 0 0,0 0 1 0 0,0 0 0 0 0,1 0 0 0 0,-1 0-1 0 0,0 0 1 0 0,1 0 0 0 0,-1 0 0 0 0,0-1-1 0 0,1 1 1 0 0,-1 0 0 0 0,1 0-1 0 0,0 0 1 0 0,-1-1 0 0 0,1 1 0 0 0,0 0-1 0 0,-1 0 1 0 0,1-1 0 0 0,0 1 0 0 0,0-1-1 0 0,0 1 1 0 0,-1-1 0 0 0,1 1 0 0 0,0-1-1 0 0,0 1 1 0 0,1-1-5 0 0,49 28 126 0 0,-22-22-24 0 0,1-1-1 0 0,0-1 0 0 0,0-2 0 0 0,0-1 1 0 0,25-2-102 0 0,89 6 152 0 0,-137-5-139 0 0,19 11 148 0 0,-65 19 151 0 0,-132 83-179 0 0,-61 35 2 0 0,221-141-127 0 0,-1 1-11 0 0,-1-1 0 0 0,2 2 0 0 0,-1-1 0 0 0,1 2 1 0 0,0 0-1 0 0,1 0 0 0 0,0 1 0 0 0,1 0 1 0 0,0 0-1 0 0,0 2 3 0 0,8-12-1 0 0,1 0 0 0 0,0 0 0 0 0,-1 0 0 0 0,1 0 0 0 0,0 0 0 0 0,-1 0-1 0 0,1 1 1 0 0,0-1 0 0 0,0 0 0 0 0,0 0 0 0 0,0 0 0 0 0,0 0 0 0 0,0 0 0 0 0,1 0 0 0 0,-1 0 0 0 0,0 0 0 0 0,0 0 0 0 0,1 0 0 0 0,-1 0 0 0 0,1 1 0 0 0,-1-2 0 0 0,1 1 0 0 0,-1 0 0 0 0,1 0 0 0 0,0 0 0 0 0,-1 0 0 0 0,1 0 0 0 0,0 0 0 0 0,0-1 0 0 0,0 1 0 0 0,-1 0 0 0 0,1-1 0 0 0,0 1-1 0 0,0 0 1 0 0,0-1 0 0 0,0 1 0 0 0,0-1 0 0 0,0 0 0 0 0,0 1 0 0 0,0-1 0 0 0,0 0 0 0 0,1 0 0 0 0,-1 1 1 0 0,52 9 69 0 0,234-10 269 0 0,-31-21-89 0 0,-219 17-187 0 0,-37 4-54 0 0,0 0-24 0 0,0-2-1342 0 0,0-1 4132 0 0,0 2-5818 0 0,0 0-2179 0 0,0 0-3468 0 0,0 1-4166 0 0</inkml:trace>
  <inkml:trace contextRef="#ctx0" brushRef="#br0" timeOffset="7568.113">3607 3307 15835 0 0,'0'0'1393'0'0,"0"0"-485"0"0,0 0-92 0 0,0 0 198 0 0,0 0 146 0 0,0 0-8 0 0,0 0-209 0 0,0 0-295 0 0,0 0-181 0 0,0 0-16 0 0,0 0 22 0 0,0 0 10 0 0,0 0 22 0 0,-1 8-61 0 0,-16 79 1217 0 0,16-100-5529 0 0,2 1-4252 0 0,-1 4-4204 0 0</inkml:trace>
  <inkml:trace contextRef="#ctx0" brushRef="#br0" timeOffset="8000.518">3662 3020 10946 0 0,'0'0'2267'0'0,"0"0"-489"0"0,0 0-193 0 0,0 0-22 0 0,0 0-100 0 0,0 0-195 0 0,0 0-227 0 0,0 0-216 0 0,0 0-175 0 0,0 0-119 0 0,0 0-95 0 0,0 0-62 0 0,-9 4-16 0 0,-26 13-27 0 0,55-23 1510 0 0,-11 3-1771 0 0,-23 9 909 0 0,-26 12-464 0 0,39-18-470 0 0,1 0 14 0 0,0 0-6 0 0,0 0-17 0 0,0 0-10 0 0,0 0-32 0 0,0 0-30 0 0,19-11-1091 0 0,11-5-3389 0 0,-20 11-2221 0 0,-1 1-6160 0 0</inkml:trace>
  <inkml:trace contextRef="#ctx0" brushRef="#br0" timeOffset="8627.166">4533 2364 10346 0 0,'0'0'1946'0'0,"0"0"-343"0"0,0 0-65 0 0,0 0 21 0 0,0 0-39 0 0,0 0-161 0 0,0 0-255 0 0,0 0-260 0 0,0 0-192 0 0,0 0-98 0 0,0 0-78 0 0,0 0-76 0 0,0 0-21 0 0,-4 30-31 0 0,-10 95-39 0 0,5 69 846 0 0,7-102 1151 0 0,-2-112-2256 0 0,2-1 1 0 0,1 0-1 0 0,0 0 0 0 0,1 0 0 0 0,2 0 1 0 0,0 0-1 0 0,1 1 0 0 0,1-1 1 0 0,1 1-1 0 0,3-8-50 0 0,1-7 20 0 0,1 0 1 0 0,1 0-1 0 0,2 1 0 0 0,2 0 1 0 0,1 1-1 0 0,1 1 1 0 0,2 0-1 0 0,1 2 0 0 0,2 0 1 0 0,18-19-21 0 0,28 6 47 0 0,-67 42-49 0 0,0 1 1 0 0,-1 0 0 0 0,1-1-1 0 0,0 1 1 0 0,-1 0 0 0 0,1 0-1 0 0,0 0 1 0 0,-1-1 0 0 0,1 1-1 0 0,0 0 1 0 0,0 0-1 0 0,-1 0 1 0 0,1 0 0 0 0,0 0-1 0 0,-1 1 1 0 0,1-1 0 0 0,0 0-1 0 0,-1 0 1 0 0,1 0 0 0 0,0 1-1 0 0,-1-1 1 0 0,1 0 0 0 0,0 0-1 0 0,-1 1 1 0 0,1-1 0 0 0,0 1-1 0 0,-1-1 1 0 0,1 1 0 0 0,-1-1-1 0 0,1 1 1 0 0,-1-1 0 0 0,1 1-1 0 0,-1-1 1 0 0,0 1 0 0 0,1-1-1 0 0,-1 1 1 0 0,0 0 0 0 0,1-1-1 0 0,-1 1 1 0 0,0 0 0 0 0,0-1-1 0 0,1 1 1 0 0,-1 0 0 0 0,0 0 1 0 0,4 7 11 0 0,17 108 5 0 0,-18-102-688 0 0,9 46 303 0 0,-9-41-3366 0 0,0 0-4129 0 0,-2-14-4831 0 0</inkml:trace>
  <inkml:trace contextRef="#ctx0" brushRef="#br0" timeOffset="8992.864">4923 2913 16171 0 0,'0'0'1539'0'0,"0"0"-498"0"0,0 0-92 0 0,0 0 119 0 0,0 0 102 0 0,0 0-36 0 0,0 0-234 0 0,0 0-268 0 0,0 0-176 0 0,0 0-139 0 0,0 0-81 0 0,0 0-51 0 0,-2 17-43 0 0,-16 91 156 0 0,14-79-165 0 0,3-48-5298 0 0,1 10-220 0 0,0 4-6211 0 0</inkml:trace>
  <inkml:trace contextRef="#ctx0" brushRef="#br0" timeOffset="9338.185">5142 2552 10714 0 0,'0'0'1677'0'0,"0"0"-290"0"0,0 0 2 0 0,0 0 94 0 0,0 0-13 0 0,0 0-165 0 0,0 0-284 0 0,0 0-302 0 0,0 0-202 0 0,0 0-125 0 0,0 0-95 0 0,0 0-35 0 0,0 0-61 0 0,-13 12-58 0 0,-55 50 93 0 0,86-67-12 0 0,13-23 172 0 0,-59 42 938 0 0,-11 19-1154 0 0,39-33-195 0 0,0 0-41 0 0,42-3-5761 0 0,-35-4-1049 0 0,-1 3-4951 0 0</inkml:trace>
  <inkml:trace contextRef="#ctx0" brushRef="#br0" timeOffset="9604.911">5367 1959 8578 0 0,'0'0'3206'0'0,"0"0"-836"0"0,0 0-314 0 0,0 0-85 0 0,0 0-142 0 0,0 0-274 0 0,0 0-430 0 0,0 0-382 0 0,0 0-216 0 0,0 0-52 0 0,0 0 11 0 0,0 0-18 0 0,-13 17-53 0 0,-57 83 165 0 0,26 8 28 0 0,42-99-3645 0 0,2 4-7910 0 0,2-13-1037 0 0</inkml:trace>
  <inkml:trace contextRef="#ctx0" brushRef="#br0" timeOffset="10456.83">4426 2081 160 0 0,'0'0'2846'0'0,"0"0"-574"0"0,0 0-84 0 0,0 0 52 0 0,0 0 23 0 0,0 0-121 0 0,0 0-304 0 0,0 0-311 0 0,0 0-348 0 0,0 0-274 0 0,0 0-173 0 0,0 0-109 0 0,0 0-88 0 0,3-8 1189 0 0,262-6 2471 0 0,-105-8-3846 0 0,-96 14 1121 0 0,-154-33-1286 0 0,33 1-143 0 0,57 31-2196 0 0,12 7-4959 0 0,-10 2-3228 0 0</inkml:trace>
  <inkml:trace contextRef="#ctx0" brushRef="#br0" timeOffset="11343.824">4577 1617 0 0 0,'0'0'551'0'0,"0"0"752"0"0,0 0 165 0 0,0 0 88 0 0,0 0 117 0 0,0 0-70 0 0,0 0-158 0 0,0 0-243 0 0,0 0-255 0 0,0 0-107 0 0,0 0-10 0 0,0 0-14 0 0,0 0-48 0 0,-7 5-65 0 0,-21 19-98 0 0,26-22-477 0 0,1 0 1 0 0,-1 0-1 0 0,1 0 0 0 0,0 0 1 0 0,0 0-1 0 0,0 0 0 0 0,0 0 0 0 0,0 1 1 0 0,0-1-1 0 0,1 1 0 0 0,-1-1 0 0 0,1 0 1 0 0,-1 1-1 0 0,1-1 0 0 0,0 1 1 0 0,0-1-1 0 0,0 1 0 0 0,1-1 0 0 0,-1 0 1 0 0,0 1-1 0 0,1 0-128 0 0,0 9 694 0 0,0-10-558 0 0,0 0 1 0 0,0-1 0 0 0,0 1 0 0 0,1 0 0 0 0,-1-1 0 0 0,0 1 0 0 0,1-1-1 0 0,-1 1 1 0 0,1-1 0 0 0,-1 0 0 0 0,1 1 0 0 0,0-1 0 0 0,-1 0 0 0 0,1 0-1 0 0,0 0 1 0 0,0 0 0 0 0,0-1 0 0 0,0 1 0 0 0,0 0 0 0 0,0-1 0 0 0,0 1-1 0 0,0-1 1 0 0,0 0 0 0 0,0 0 0 0 0,0 0 0 0 0,0 0 0 0 0,0 0-1 0 0,0 0 1 0 0,0 0 0 0 0,0-1 0 0 0,0 1 0 0 0,0-1 0 0 0,0 1 0 0 0,0-1-1 0 0,0 0 1 0 0,0 0 0 0 0,0 0 0 0 0,0 0 0 0 0,-1 0 0 0 0,1 0 0 0 0,0-1-1 0 0,0 0-136 0 0,1-1 77 0 0,-1-1-1 0 0,0 1 0 0 0,0 0 0 0 0,0-1 1 0 0,-1 0-1 0 0,1 1 0 0 0,-1-1 0 0 0,0 0 0 0 0,0 0 1 0 0,0 0-1 0 0,0 0 0 0 0,-1 0 0 0 0,1 0 1 0 0,-1 0-1 0 0,0 0 0 0 0,0 0 0 0 0,-1 0 1 0 0,1 0-1 0 0,-1 0-76 0 0,0 3-3 0 0,0 0 0 0 0,-1-1-1 0 0,1 1 1 0 0,0 0 0 0 0,0 1 0 0 0,-1-1 0 0 0,1 0 0 0 0,-1 0 0 0 0,1 0 0 0 0,-1 1 0 0 0,1-1 0 0 0,-1 1-1 0 0,1-1 1 0 0,-1 1 0 0 0,1 0 0 0 0,-1 0 0 0 0,0-1 0 0 0,1 1 0 0 0,-1 0 0 0 0,1 0 0 0 0,-1 1 0 0 0,0-1-1 0 0,1 0 1 0 0,-1 0 0 0 0,1 1 0 0 0,-1-1 0 0 0,1 1 0 0 0,-1-1 0 0 0,1 1 0 0 0,-1 0 0 0 0,1 0 0 0 0,0 0-1 0 0,-1-1 1 0 0,1 2 3 0 0,-3 1 9 0 0,3-2-9 0 0,-1 0-1 0 0,1 0 1 0 0,-1 0 0 0 0,1 0-1 0 0,0 0 1 0 0,-1 1 0 0 0,1-1-1 0 0,0 0 1 0 0,0 1 0 0 0,0-1-1 0 0,0 1 1 0 0,0-1 0 0 0,0 1-1 0 0,0-1 1 0 0,0 1 0 0 0,1 0 0 0 0,-1-1-1 0 0,0 1 1 0 0,1 0 0 0 0,0-1-1 0 0,-1 1 1 0 0,1 0 0 0 0,0 0-1 0 0,0 0 1 0 0,0-1 0 0 0,0 1-1 0 0,0 0 1 0 0,1 0 0 0 0,-1-1-1 0 0,0 1 1 0 0,1 0 0 0 0,-1 0-1 0 0,1-1 1 0 0,0 1 0 0 0,-1-1-1 0 0,1 1 1 0 0,0 0 0 0 0,0-1-1 0 0,1 1 1 0 0,0-2 61 0 0,0-1 1 0 0,1 1-1 0 0,-1-1 0 0 0,0 1 0 0 0,1-1 0 0 0,-1 0 0 0 0,0 0 0 0 0,0 0 0 0 0,0-1 0 0 0,0 1 0 0 0,0 0 0 0 0,0-1 0 0 0,0 1 0 0 0,0-1 0 0 0,-1 0 1 0 0,1 1-1 0 0,0-1 0 0 0,-1 0 0 0 0,0 0 0 0 0,1 0 0 0 0,-1 0 0 0 0,0 0 0 0 0,0-1 0 0 0,0 1 0 0 0,0 0 0 0 0,0 0 0 0 0,-1-1 0 0 0,1 1 0 0 0,-1-1-61 0 0,1 2 4 0 0,-1 1 0 0 0,1-1 0 0 0,-1 0 0 0 0,1 1 0 0 0,-1-1-1 0 0,0 0 1 0 0,1 0 0 0 0,-1 1 0 0 0,0-1 0 0 0,0 0 0 0 0,1 0-1 0 0,-1 0 1 0 0,0 1 0 0 0,0-1 0 0 0,0 0 0 0 0,0 0 0 0 0,0 0-1 0 0,0 0 1 0 0,0 1 0 0 0,0-1 0 0 0,0 0 0 0 0,-1 0 0 0 0,1 0-1 0 0,0 1 1 0 0,0-1 0 0 0,-1 0 0 0 0,1 0 0 0 0,-1 1 0 0 0,1-1-1 0 0,0 0 1 0 0,-1 1 0 0 0,1-1 0 0 0,-1 0 0 0 0,0 1 0 0 0,1-1-1 0 0,-1 1 1 0 0,1-1 0 0 0,-1 1 0 0 0,0-1 0 0 0,0 1 0 0 0,1-1-1 0 0,-1 1 1 0 0,0 0 0 0 0,0-1 0 0 0,1 1 0 0 0,-1 0 0 0 0,0 0-1 0 0,0 0 1 0 0,0-1 0 0 0,1 1 0 0 0,-1 0 0 0 0,0 0 0 0 0,0 0-1 0 0,0 0 1 0 0,0 0 0 0 0,1 1 0 0 0,-1-1 0 0 0,0 0 0 0 0,0 0-1 0 0,0 0 1 0 0,1 1 0 0 0,-1-1 0 0 0,0 1-4 0 0,0-1-4 0 0,-1 0 0 0 0,1 1 0 0 0,-1-1 0 0 0,1 0 0 0 0,-1 1 0 0 0,1 0 0 0 0,-1-1 0 0 0,1 1 0 0 0,0 0-1 0 0,-1 0 1 0 0,1 0 0 0 0,0 0 0 0 0,0 0 0 0 0,0 0 0 0 0,0 0 0 0 0,0 0 0 0 0,0 1 0 0 0,0-1 0 0 0,0 0 0 0 0,0 0 0 0 0,1 1 0 0 0,-1-1 0 0 0,0 1 0 0 0,1-1 0 0 0,-1 1 0 0 0,1-1 0 0 0,0 1 0 0 0,-1-1 0 0 0,1 1 0 0 0,0-1 0 0 0,0 1 0 0 0,0-1 0 0 0,0 1 0 0 0,0-1 0 0 0,0 1 0 0 0,0-1 0 0 0,1 1-1 0 0,-1-1 1 0 0,1 2 4 0 0,42 16-730 0 0,-7-14-1432 0 0,-24-4-1247 0 0,1 1-4040 0 0,-2 1-5288 0 0</inkml:trace>
  <inkml:trace contextRef="#ctx0" brushRef="#br0" timeOffset="12116.849">5927 2438 464 0 0,'0'0'2377'0'0,"0"0"-105"0"0,0 0 71 0 0,0 0 36 0 0,0 0-86 0 0,0 0-209 0 0,0 0-299 0 0,0 0-285 0 0,0 0-248 0 0,0 0-183 0 0,0 0-121 0 0,0 0-93 0 0,0 0-89 0 0,-6-3-61 0 0,3 2-665 0 0,1 0 34 0 0,1 0 0 0 0,-1 1 1 0 0,0-1-1 0 0,1 0 0 0 0,-1 1 0 0 0,0-1 1 0 0,1 1-1 0 0,-1-1 0 0 0,0 1 0 0 0,0 0 1 0 0,0 0-1 0 0,1 0 0 0 0,-1 0 0 0 0,0 0 1 0 0,0 0-1 0 0,1 0 0 0 0,-1 1 0 0 0,0-1 1 0 0,0 1-1 0 0,1-1 0 0 0,-1 1 0 0 0,0 0 1 0 0,1-1-1 0 0,-1 1 0 0 0,1 0 0 0 0,-1 0 0 0 0,1 0 1 0 0,-1 1-75 0 0,-12 12 297 0 0,2 0 0 0 0,0 1 0 0 0,1 0 0 0 0,0 1 0 0 0,2 1 0 0 0,0-1 0 0 0,-1 3-297 0 0,-27 47 272 0 0,8-18-177 0 0,18-28-83 0 0,-1 0-1 0 0,-1-1 0 0 0,-1 0 0 0 0,0-1 0 0 0,-1 0 1 0 0,-6 3-12 0 0,14-12-69 0 0,-8 1-2711 0 0,14-31-10191 0 0,1 20 11267 0 0,0-3-8497 0 0</inkml:trace>
  <inkml:trace contextRef="#ctx0" brushRef="#br0" timeOffset="12400.302">5573 2305 8346 0 0,'0'0'2811'0'0,"0"0"-272"0"0,0 0-328 0 0,0 0-262 0 0,0 0-287 0 0,0 0-397 0 0,0 0-399 0 0,0 0-288 0 0,0 0-80 0 0,0 0 34 0 0,0 0 69 0 0,0 0 54 0 0,0 0-40 0 0,1 14-42 0 0,4 43-46 0 0,-4-51-406 0 0,1 1 0 0 0,0-1 0 0 0,0 0 0 0 0,0 1 0 0 0,1-1 0 0 0,0 0 0 0 0,0-1 0 0 0,1 1 0 0 0,-1-1 0 0 0,1 1 0 0 0,0-1 0 0 0,1 0 1 0 0,-1 0-1 0 0,4 1-121 0 0,8 12 272 0 0,101 130 553 0 0,-39-41-1458 0 0,-54-84-1109 0 0,-4-14-7107 0 0,-18-8 6994 0 0,2-1-10141 0 0</inkml:trace>
  <inkml:trace contextRef="#ctx0" brushRef="#br0" timeOffset="13099.013">6070 2824 6737 0 0,'0'0'2858'0'0,"0"0"-641"0"0,0 0-190 0 0,0 0-33 0 0,0 0-97 0 0,0 0-259 0 0,0 0-295 0 0,0 0-241 0 0,0 0-219 0 0,0 0-139 0 0,0 0-86 0 0,0 0-68 0 0,0 0-79 0 0,0-11-79 0 0,7-87 553 0 0,1 64-792 0 0,1 0 0 0 0,2 1 0 0 0,1 0 1 0 0,2 1-1 0 0,1 0 0 0 0,1 2 0 0 0,2-1 0 0 0,3-1-193 0 0,39-39 160 0 0,-60 71-160 0 0,1-1 1 0 0,-1 1-1 0 0,1-1 0 0 0,0 1 1 0 0,-1 0-1 0 0,1-1 1 0 0,-1 1-1 0 0,1 0 0 0 0,0-1 1 0 0,-1 1-1 0 0,1 0 1 0 0,0 0-1 0 0,0 0 0 0 0,-1 0 1 0 0,1 0-1 0 0,0 0 1 0 0,-1 0-1 0 0,1 0 1 0 0,0 0-1 0 0,0 0 0 0 0,-1 0 1 0 0,1 0-1 0 0,0 0 1 0 0,-1 0-1 0 0,1 1 0 0 0,0-1 1 0 0,-1 0-1 0 0,1 1 1 0 0,0-1-1 0 0,-1 0 0 0 0,1 1 1 0 0,-1-1-1 0 0,1 1 1 0 0,-1-1-1 0 0,1 1 1 0 0,-1-1-1 0 0,1 1 0 0 0,-1-1 1 0 0,1 1-1 0 0,-1-1 1 0 0,0 1-1 0 0,1 0 0 0 0,-1-1 1 0 0,0 1-1 0 0,1 0 1 0 0,-1-1-1 0 0,0 1 1 0 0,0 0-1 0 0,0-1 0 0 0,0 1 1 0 0,0 0-1 0 0,1 0 1 0 0,-1-1-1 0 0,0 1 0 0 0,-1 0 1 0 0,1-1-1 0 0,0 1 1 0 0,0 0-1 0 0,0 0 0 0 0,0-1 1 0 0,-1 1-1 0 0,1 0 1 0 0,0-1-1 0 0,0 1 1 0 0,-1 0-2 0 0,4 11 13 0 0,14 150 162 0 0,8-70-132 0 0,-23-92-33 0 0,-1 1 0 0 0,0-1 0 0 0,1 1 0 0 0,-1-1-1 0 0,0 0 1 0 0,1 0 0 0 0,-1 1 0 0 0,0-1-1 0 0,1 0 1 0 0,-1 0 0 0 0,1 0 0 0 0,-1-1-1 0 0,0 1 1 0 0,1 0 0 0 0,-1 0 0 0 0,0-1 0 0 0,1 1-1 0 0,-1-1 1 0 0,0 1 0 0 0,1-1 0 0 0,-1 0-1 0 0,0 1 1 0 0,0-1 0 0 0,0 0 0 0 0,0 0 0 0 0,0 0-1 0 0,0 0 1 0 0,0 0 0 0 0,0 0 0 0 0,0 0-1 0 0,0 0 1 0 0,0 0 0 0 0,0 0 0 0 0,-1-1-1 0 0,1 1 1 0 0,-1 0 0 0 0,1 0 0 0 0,-1-1 0 0 0,1 1-1 0 0,-1 0 1 0 0,1-2-9 0 0,2-2 26 0 0,180-262 237 0 0,-125 183-231 0 0,-53 78 132 0 0,-7 15-83 0 0,-11 29-41 0 0,6-19-3 0 0,-2 10 28 0 0,2-1-1 0 0,1 1 1 0 0,1 1-1 0 0,2-1 1 0 0,1 0-1 0 0,1 15-64 0 0,1-23-14 0 0,-1-10-22 0 0,0-1 0 0 0,1 1 0 0 0,0 0 1 0 0,0 0-1 0 0,2 0 0 0 0,-1-1 0 0 0,1 1 0 0 0,1 0 0 0 0,0-1 0 0 0,0 0 0 0 0,1 1 0 0 0,1-2 0 0 0,-1 1 0 0 0,2 0 0 0 0,2 3 36 0 0,10-2-2533 0 0,-14-10-1649 0 0,1-1-3502 0 0,-1 0-4896 0 0</inkml:trace>
  <inkml:trace contextRef="#ctx0" brushRef="#br0" timeOffset="13904.939">6913 2721 0 0 0,'0'0'569'0'0,"0"0"1164"0"0,0 0 437 0 0,0 0 37 0 0,0 0-144 0 0,0 0-236 0 0,0 0-205 0 0,0 0-167 0 0,0 0-131 0 0,0 0-108 0 0,0 0-105 0 0,0 0-113 0 0,11 7 6032 0 0,-11-6-6828 0 0,-35 139 2222 0 0,30-104-2345 0 0,5-36-82 0 0,0 0 25 0 0,0 0 19 0 0,0 0 16 0 0,0 0-13 0 0,0 0-37 0 0,0 0-31 0 0,0 0 20 0 0,0 0-9 0 0,0 0-1 0 0,0 0 30 0 0,0 0-14 0 0,0 0 7 0 0,0 0 16 0 0,0 0-13 0 0,0 0-21 0 0,0 0 22 0 0,0 0-10 0 0,0 0-23 0 0,0 0 32 0 0,0 0-20 0 0,0 0 4 0 0,0 0 37 0 0,0 0-34 0 0,0 0-30 0 0,0 0-17 0 0,0 0-12 0 0,0 0-5 0 0,0 0-46 0 0,0-25-6186 0 0,2 11-3149 0 0,1 9-1914 0 0</inkml:trace>
  <inkml:trace contextRef="#ctx0" brushRef="#br0" timeOffset="14328.848">7004 2405 7914 0 0,'0'0'3227'0'0,"0"0"-952"0"0,0 0-364 0 0,0 0-30 0 0,0 0-85 0 0,0 0-210 0 0,0 0-245 0 0,0 0-276 0 0,0 0-247 0 0,0 0-185 0 0,0 0-132 0 0,0 0-65 0 0,0 0-37 0 0,-13 3 1124 0 0,13-3-1492 0 0,0 0-22 0 0,0 0-20 0 0,25-7 289 0 0,-25 7-216 0 0,0 0 9 0 0,0 0 46 0 0,0 0 14 0 0,-16 1 154 0 0,-35 16-119 0 0,50-17-146 0 0,1 0 6 0 0,0 0-15 0 0,0 0-34 0 0,0 0-11 0 0,0 0-49 0 0,20-4-1423 0 0,-10 1 177 0 0,0 0-3172 0 0,-2 2-5363 0 0</inkml:trace>
  <inkml:trace contextRef="#ctx0" brushRef="#br0" timeOffset="15136.25">7178 2199 0 0 0,'0'0'1707'0'0,"0"0"-19"0"0,0 0 167 0 0,0 0 201 0 0,0 0 7 0 0,0 0-199 0 0,0 0-354 0 0,0 0-338 0 0,0 0-176 0 0,0 0 26 0 0,0 0 50 0 0,0 0 22 0 0,4-1-6 0 0,37 8 2044 0 0,-35-4-2930 0 0,1 0 0 0 0,0-1-1 0 0,0 0 1 0 0,-1 0-1 0 0,1 0 1 0 0,0-1-1 0 0,0 0 1 0 0,1-1 0 0 0,-1 0-1 0 0,0 0 1 0 0,0 0-1 0 0,0-1 1 0 0,0 0-1 0 0,0 0 1 0 0,0-1 0 0 0,0 0-1 0 0,0 0 1 0 0,-1 0-1 0 0,1-1 1 0 0,-1 0-1 0 0,0-1 1 0 0,1 1 0 0 0,-1-1-1 0 0,-1 0 1 0 0,1-1-1 0 0,-1 1 1 0 0,5-6-202 0 0,-4 42 279 0 0,3 160 85 0 0,15 197-308 0 0,7-241-8 0 0,-20-164 452 0 0,1-80-402 0 0,5 1 0 0 0,4 0 0 0 0,4 2 0 0 0,24-56-98 0 0,14 2 79 0 0,-14 50-191 0 0,-58 124-5012 0 0,3-13-2568 0 0,2-3-4587 0 0</inkml:trace>
  <inkml:trace contextRef="#ctx0" brushRef="#br0" timeOffset="15469.162">7784 2747 13675 0 0,'0'0'2428'0'0,"0"0"-978"0"0,0 0-355 0 0,0 0 55 0 0,0 0 39 0 0,0 0-110 0 0,0 0-257 0 0,0 0-218 0 0,0 0-106 0 0,0 0-17 0 0,0 0-47 0 0,0 0-103 0 0,0 0-99 0 0,-1 14-56 0 0,-22 100 188 0 0,21-104-3287 0 0,8-15-7518 0 0,-1 1-1155 0 0</inkml:trace>
  <inkml:trace contextRef="#ctx0" brushRef="#br0" timeOffset="15843.82">7964 2394 7082 0 0,'0'0'4283'0'0,"0"0"-1985"0"0,0 0-683 0 0,0 0-169 0 0,0 0-203 0 0,0 0-181 0 0,0 0-264 0 0,0 0-170 0 0,0 0-89 0 0,0 0-66 0 0,0 0-57 0 0,0 0-60 0 0,-8 6-76 0 0,-25 19-70 0 0,34-25-201 0 0,-1 0 0 0 0,1 0 1 0 0,0 0-1 0 0,-1 0 0 0 0,1 0 1 0 0,-1 0-1 0 0,1 0 0 0 0,0 0 1 0 0,-1 0-1 0 0,1 0 0 0 0,-1 0 1 0 0,1 1-1 0 0,0-1 0 0 0,-1 0 1 0 0,1 0-1 0 0,-1 1 0 0 0,1-1 1 0 0,-1 0-1 0 0,1 1 0 0 0,-1-1 0 0 0,1 1 1 0 0,-1-1-1 0 0,0 1 0 0 0,1-1 1 0 0,-1 0-1 0 0,1 1 0 0 0,-1 0 1 0 0,0-1-1 0 0,1 1 0 0 0,-1-1 1 0 0,0 1-1 0 0,0-1 0 0 0,0 1 1 0 0,1 0-1 0 0,-1-1 0 0 0,0 1 1 0 0,0-1-1 0 0,0 1 0 0 0,0 0 1 0 0,0-1-1 0 0,0 1 0 0 0,0-1 0 0 0,0 1 1 0 0,0 0-1 0 0,0-1 0 0 0,-1 1 1 0 0,1-1-1 0 0,0 1 0 0 0,0 0 1 0 0,0-1-1 0 0,-1 1 0 0 0,1-1 1 0 0,0 1-1 0 0,-1-1 0 0 0,1 1 1 0 0,-1-1-1 0 0,1 1 0 0 0,0-1 1 0 0,-1 1-1 0 0,1-1 0 0 0,-1 0 0 0 0,1 1 1 0 0,-1-1-1 0 0,1 0 0 0 0,-1 1 1 0 0,1-1-1 0 0,-1 0 0 0 0,0 0 1 0 0,0 1-10 0 0,27-16 452 0 0,-26 15-384 0 0,-33-3-6 0 0,18 11-7 0 0,13-6-3705 0 0,1-2-3897 0 0,3 0-3785 0 0</inkml:trace>
  <inkml:trace contextRef="#ctx0" brushRef="#br0" timeOffset="16300.837">8184 1922 4161 0 0,'0'0'3665'0'0,"0"0"-981"0"0,0 0-331 0 0,0 0-101 0 0,0 0-189 0 0,0 0-298 0 0,0 0-376 0 0,0 0-308 0 0,0 0-268 0 0,0 0-173 0 0,0 0-108 0 0,0 0-48 0 0,0 0-18 0 0,-8 8-10 0 0,-63 70 814 0 0,-15 35-900 0 0,83-110-325 0 0,-2 0-898 0 0,4-1-9013 0 0,1-2-2063 0 0</inkml:trace>
  <inkml:trace contextRef="#ctx0" brushRef="#br0" timeOffset="16934.999">7247 1908 10610 0 0,'0'0'2453'0'0,"0"0"-319"0"0,0 0-167 0 0,0 0-192 0 0,0 0-282 0 0,0 0-310 0 0,0 0-315 0 0,0 0-277 0 0,0 0-171 0 0,0 0-90 0 0,0 0-26 0 0,0 0 49 0 0,3 0 66 0 0,361-29 2728 0 0,-299 28-3103 0 0,-73 9 600 0 0,4-8-616 0 0,-1 0-1 0 0,1-1 1 0 0,0 1-1 0 0,-1-1 1 0 0,1 0 0 0 0,0 0-1 0 0,-1 0 1 0 0,1-1-1 0 0,0 1 1 0 0,0-1-1 0 0,0 0 1 0 0,0 0-1 0 0,1 0 1 0 0,-1-1-1 0 0,0 1 1 0 0,1-1-1 0 0,0 0 1 0 0,0 0-1 0 0,0 0 1 0 0,0-1-1 0 0,0 1 1 0 0,0-1-1 0 0,1 1 1 0 0,-1-1-28 0 0,-12-16-201 0 0,-9-18 483 0 0,18 7-4766 0 0,7 27-275 0 0,3 0-5937 0 0</inkml:trace>
  <inkml:trace contextRef="#ctx0" brushRef="#br0" timeOffset="18222.922">8452 2497 7570 0 0,'0'0'2834'0'0,"0"0"-799"0"0,0 0-452 0 0,0 0-50 0 0,0 0 22 0 0,0 0-81 0 0,0 0-212 0 0,0 0-300 0 0,0 0-231 0 0,0 0-44 0 0,0 0 28 0 0,0 0 44 0 0,0 0 13 0 0,11 1-93 0 0,221 5 2675 0 0,-110 5-2750 0 0,-91-7-1074 0 0,-43-30-3292 0 0,3 14 699 0 0,2 2-2003 0 0,3 3-2105 0 0,1 3-2406 0 0</inkml:trace>
  <inkml:trace contextRef="#ctx0" brushRef="#br0" timeOffset="18473.529">8633 2302 6337 0 0,'0'0'3530'0'0,"0"0"-1224"0"0,0 0-605 0 0,0 0-114 0 0,0 0-11 0 0,0 0-50 0 0,0 0-147 0 0,0 0-218 0 0,0 0-210 0 0,0 0-135 0 0,0 0-53 0 0,0 0-36 0 0,-5 24-64 0 0,-18 118 453 0 0,-30 125-133 0 0,51-259-1701 0 0,0 7-453 0 0,4-12-2741 0 0,4-2-3490 0 0,-3-1-3756 0 0</inkml:trace>
  <inkml:trace contextRef="#ctx0" brushRef="#br0" timeOffset="19696.808">9640 1952 5545 0 0,'0'0'1781'0'0,"0"0"-144"0"0,0 0 121 0 0,0 0 152 0 0,0 0-43 0 0,0 0-298 0 0,0 0-354 0 0,0 0-244 0 0,0 0-108 0 0,0 0-55 0 0,0 0-50 0 0,0 0-61 0 0,0 0-54 0 0,4 10 355 0 0,-3-6 2217 0 0,-1-3-2976 0 0,0-1 1 0 0,0 0-47 0 0,0 0-25 0 0,0 0-16 0 0,0 0-16 0 0,0 0-16 0 0,0 0-13 0 0,20 3 1285 0 0,123 4-925 0 0,-125 0-319 0 0,-18-6-97 0 0,-25 11 231 0 0,-23 10-235 0 0,-1-3-1 0 0,-1-2 0 0 0,0-2 1 0 0,-25 3-47 0 0,30-7 4 0 0,-235 63 78 0 0,266-64-98 0 0,14-9-2 0 0,18 14 22 0 0,-7-9 7 0 0,1-1 0 0 0,1 0 0 0 0,-1-1 0 0 0,1 0 0 0 0,0 0-1 0 0,0-2 1 0 0,0 0 0 0 0,0 0 0 0 0,0-1 0 0 0,0 0 0 0 0,3-2-11 0 0,44 6 49 0 0,138 13 41 0 0,-161 1-81 0 0,-64 13 196 0 0,9-12-179 0 0,-1-2-1 0 0,-1-1 1 0 0,-1 0-1 0 0,0-1 1 0 0,-1-2-1 0 0,-1 0 1 0 0,0-1-1 0 0,0-1-25 0 0,-81 50-9 0 0,78-45 37 0 0,17-12-27 0 0,0 0 0 0 0,1 1 0 0 0,-1 0 0 0 0,1 1 0 0 0,1 0 0 0 0,-1 0 0 0 0,1 0 1 0 0,0 1-1 0 0,1 0 0 0 0,-3 5-1 0 0,8-12 0 0 0,0 0 1 0 0,1 0-1 0 0,-1 1 1 0 0,0-1-1 0 0,1 0 1 0 0,-1 1-1 0 0,1-1 1 0 0,-1 1-1 0 0,1-1 1 0 0,0 0-1 0 0,-1 1 1 0 0,1-1 0 0 0,0 1-1 0 0,0-1 1 0 0,0 1-1 0 0,0-1 1 0 0,0 1-1 0 0,1-1 1 0 0,-1 1-1 0 0,0-1 1 0 0,1 1-1 0 0,-1-1 1 0 0,1 0-1 0 0,-1 1 1 0 0,1-1-1 0 0,0 0 1 0 0,0 1 0 0 0,-1-1-1 0 0,1 0 1 0 0,0 0-1 0 0,0 0 1 0 0,0 0-1 0 0,0 0 1 0 0,1 0-1 0 0,-1 0 1 0 0,0 0-1 0 0,0 0 1 0 0,0 0-1 0 0,1-1 1 0 0,-1 1-1 0 0,0 0 1 0 0,1-1 0 0 0,-1 1-1 0 0,2-1 0 0 0,68 10 37 0 0,214-42 450 0 0,-109 6-121 0 0,-130 25-202 0 0,-20-12-3317 0 0,-21 9-1768 0 0,-1-1-3995 0 0,-4 5-3978 0 0</inkml:trace>
  <inkml:trace contextRef="#ctx0" brushRef="#br0" timeOffset="20086.796">9465 3071 13499 0 0,'0'0'1642'0'0,"0"0"-644"0"0,0 0-140 0 0,0 0 225 0 0,0 0 212 0 0,0 0 78 0 0,0 0-159 0 0,0 0-267 0 0,0 0-202 0 0,0 0-135 0 0,0 0-93 0 0,0 0-85 0 0,0 0-57 0 0,-6 20-63 0 0,-19 63-86 0 0,19-31 318 0 0,24-53-1203 0 0,1-15-2234 0 0,-13 9-619 0 0,0 1-3486 0 0,-2 3-4754 0 0</inkml:trace>
  <inkml:trace contextRef="#ctx0" brushRef="#br0" timeOffset="20540.858">9548 2872 11763 0 0,'0'0'1819'0'0,"0"0"-302"0"0,0 0-47 0 0,0 0-15 0 0,0 0-71 0 0,0 0-129 0 0,0 0-200 0 0,0 0-196 0 0,0 0-212 0 0,0 0-201 0 0,0 0-110 0 0,0 0-78 0 0,0 0-42 0 0,-4 0-37 0 0,-12 0-57 0 0,12 0-47 0 0,20-11 276 0 0,6 0-195 0 0,-22 11-127 0 0,0 0 12 0 0,0 0-7 0 0,0 0 27 0 0,0 0 51 0 0,0 0 28 0 0,-22 0 488 0 0,-31 0 334 0 0,53 0-837 0 0,0 0-3 0 0,0 0-22 0 0,0 0-12 0 0,0 0-10 0 0,0 0-16 0 0,22-15 104 0 0,-15 16-2087 0 0,3-1-415 0 0,-2-1-5212 0 0,-2-2-4861 0 0</inkml:trace>
</inkml:ink>
</file>

<file path=ppt/ink/ink10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8:42.9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10 530 2961 0 0,'0'0'2117'0'0,"0"0"32"0"0,0 0 178 0 0,0 0 82 0 0,0 0-144 0 0,0 0-347 0 0,0 0-426 0 0,0 0-399 0 0,0 0-302 0 0,0 0-211 0 0,0 0-146 0 0,5 13 459 0 0,-18 427 2478 0 0,11-402-2840 0 0,2-51 909 0 0,4-29-1350 0 0,1-1 0 0 0,3 1 0 0 0,1 0 0 0 0,2 0 0 0 0,2 1-1 0 0,1 1 1 0 0,13-23-90 0 0,-11 21 34 0 0,-5 14-11 0 0,0 1 0 0 0,1 0-1 0 0,2 1 1 0 0,1 0 0 0 0,1 1 0 0 0,1 1 0 0 0,1 0 0 0 0,9-7-23 0 0,-27 30 2 0 0,1 0 0 0 0,-1 0-1 0 0,0 1 0 0 0,0-1 0 0 0,1 0 0 0 0,-1 1 0 0 0,1-1 1 0 0,-1 1-1 0 0,0-1 0 0 0,1 0 0 0 0,-1 1 0 0 0,1-1 1 0 0,0 1-1 0 0,-1-1 0 0 0,1 1 0 0 0,-1-1 0 0 0,1 1 1 0 0,0 0-1 0 0,-1-1 0 0 0,1 1 0 0 0,0 0 0 0 0,-1-1 0 0 0,1 1 1 0 0,0 0-1 0 0,-1 0 0 0 0,1 0 0 0 0,0 0 0 0 0,0 0 1 0 0,-1 0-1 0 0,1 0 0 0 0,0 0 0 0 0,0 0 0 0 0,-1 0 1 0 0,1 0-1 0 0,0 0 0 0 0,0 0 0 0 0,-1 1 0 0 0,1-1 1 0 0,0 0-1 0 0,-1 0 0 0 0,1 1 0 0 0,0-1 0 0 0,-1 1 0 0 0,1-1 1 0 0,-1 0-1 0 0,1 1 0 0 0,0-1 0 0 0,-1 1-1 0 0,29 83 312 0 0,-10-11-300 0 0,-6-55-406 0 0,-5-11-2291 0 0,-2-2-5765 0 0,-4-5-3523 0 0</inkml:trace>
  <inkml:trace contextRef="#ctx0" brushRef="#br0" timeOffset="364.651">527 943 13067 0 0,'0'0'1910'0'0,"0"0"-540"0"0,0 0-183 0 0,0 0 28 0 0,0 0 8 0 0,0 0-88 0 0,0 0-284 0 0,0 0-268 0 0,0 0-170 0 0,0 0-130 0 0,0 0-34 0 0,0 0-33 0 0,0 0-32 0 0,-3 17-6 0 0,-9 79 246 0 0,12-95-369 0 0,0-1-5 0 0,0 0-14 0 0,0 0-6 0 0,0 0-5 0 0,0 0 24 0 0,0 0 9 0 0,0 0 6 0 0,-9-19-1075 0 0,6 6-893 0 0,1 7-1134 0 0,0 0-4939 0 0,2 2-2948 0 0</inkml:trace>
  <inkml:trace contextRef="#ctx0" brushRef="#br0" timeOffset="796.254">683 556 3825 0 0,'0'0'2839'0'0,"0"0"-858"0"0,0 0-285 0 0,0 0 11 0 0,0 0-44 0 0,0 0-99 0 0,0 0-222 0 0,0 0-279 0 0,0 0-224 0 0,0 0-175 0 0,0 0-131 0 0,0 0-91 0 0,0 0-54 0 0,-10 9-62 0 0,-29 25-71 0 0,29-25-75 0 0,10-9-57 0 0,0 0-40 0 0,0 0-17 0 0,0 0 21 0 0,0 0 6 0 0,22-15 1002 0 0,9-13-475 0 0,-74 60 147 0 0,42-27-2320 0 0,10-10-11201 0 0,-5 1 2820 0 0</inkml:trace>
  <inkml:trace contextRef="#ctx0" brushRef="#br0" timeOffset="1134.412">796 118 3841 0 0,'0'0'1916'0'0,"0"0"122"0"0,0 0 194 0 0,0 0 57 0 0,0 0-149 0 0,0 0-362 0 0,0 0-410 0 0,0 0-297 0 0,0 0-166 0 0,0 0-83 0 0,0 0-64 0 0,0 0-47 0 0,0 0-50 0 0,0 2-61 0 0,-2 6-420 0 0,0-1 0 0 0,-1 0-1 0 0,1 0 1 0 0,-1 0 0 0 0,0-1-1 0 0,-1 1 1 0 0,0-1 0 0 0,0 0-1 0 0,0 0 1 0 0,-1 0 0 0 0,0 0-1 0 0,0-1 1 0 0,0 0 0 0 0,-1 0 0 0 0,0 0-1 0 0,-4 2-179 0 0,-23 25 135 0 0,-16 19-344 0 0,47-50-1689 0 0,8-5-5390 0 0,-3 0-3144 0 0</inkml:trace>
  <inkml:trace contextRef="#ctx0" brushRef="#br0" timeOffset="1763.071">17 166 2609 0 0,'0'0'2276'0'0,"0"0"-111"0"0,0 0 90 0 0,0 0 8 0 0,0 0-117 0 0,0 0-235 0 0,0 0-294 0 0,0 0-284 0 0,0 0-232 0 0,0 0-193 0 0,0 0-161 0 0,0 0-107 0 0,-3 0-60 0 0,-6 3 1087 0 0,32-7 115 0 0,94-31 448 0 0,6 19-1729 0 0,-114 15-165 0 0,-14-2 530 0 0,-12-7-589 0 0,5-24-539 0 0,33-9-2571 0 0,-7 32-1323 0 0,1 3-4808 0 0,-8 4-3343 0 0</inkml:trace>
</inkml:ink>
</file>

<file path=ppt/ink/ink10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8:46.4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360 85 568 0 0,'0'0'2025'0'0,"0"0"-385"0"0,0 0 84 0 0,0 0 314 0 0,0 0 217 0 0,0 0-45 0 0,0 0-288 0 0,0 0-349 0 0,0 0-280 0 0,0 0-180 0 0,0 0-107 0 0,0 0-51 0 0,0 0-62 0 0,9 1 3947 0 0,-19 21-1393 0 0,-26 14-3578 0 0,17-18 282 0 0,-212 207-101 0 0,179-178-57 0 0,50-46-6 0 0,2-1-1 0 0,0 0-16 0 0,0 0-13 0 0,0 0 6 0 0,0 0-11 0 0,0 0-23 0 0,-4-34-6873 0 0,4 24 4109 0 0,0 3-2521 0 0,0 3-5737 0 0</inkml:trace>
  <inkml:trace contextRef="#ctx0" brushRef="#br0" timeOffset="284.814">4 26 6873 0 0,'0'0'2746'0'0,"0"0"-496"0"0,0 0-203 0 0,0 0-21 0 0,0 0-78 0 0,0 0-296 0 0,0 0-371 0 0,0 0-357 0 0,0 0-281 0 0,0 0-151 0 0,0 0-62 0 0,0 0 14 0 0,-3 11 681 0 0,47 81 1773 0 0,82 75-1615 0 0,-49-54-3383 0 0,-68-106-1379 0 0,-4-6-7069 0 0,-5-1-1547 0 0</inkml:trace>
  <inkml:trace contextRef="#ctx0" brushRef="#br0" timeOffset="1049.89">376 476 3833 0 0,'0'0'2844'0'0,"0"0"-1129"0"0,0 0-193 0 0,0 0 297 0 0,0 0 184 0 0,0 0-101 0 0,0 0-324 0 0,0 0-338 0 0,0 0-208 0 0,0 0-56 0 0,0 0-26 0 0,0 0-39 0 0,0 0-71 0 0,3-1-151 0 0,2-3-457 0 0,-1-1-1 0 0,1 1 1 0 0,-1-1-1 0 0,0 0 1 0 0,-1 0-1 0 0,1 0 1 0 0,-1 0 0 0 0,0-1-1 0 0,0 1 1 0 0,-1-1-1 0 0,1 0 1 0 0,-1 0-1 0 0,1-5-231 0 0,5-10 379 0 0,132-229 973 0 0,-138 247-1354 0 0,68-75 211 0 0,-54 123-213 0 0,-21 123 223 0 0,5-167-220 0 0,-1 0 1 0 0,1 1-1 0 0,-1 0 1 0 0,1 0 0 0 0,0-1 0 0 0,-1 1 0 0 0,1 0-1 0 0,0 0 1 0 0,0 0 0 0 0,0-1 0 0 0,1 1 0 0 0,-1 0 0 0 0,0 0-1 0 0,1-1 1 0 0,-1 1 0 0 0,1 0 0 0 0,-1 0 0 0 0,1-1-1 0 0,0 1 1 0 0,-1-1 0 0 0,1 1 0 0 0,0-1 0 0 0,0 1 0 0 0,0-1-1 0 0,1 1 1 0 0,-1-1 0 0 0,0 0 0 0 0,0 0 0 0 0,1 1 0 0 0,-1-1-1 0 0,1 0 1 0 0,-1 0 0 0 0,1-1 0 0 0,-1 1 0 0 0,1 0-1 0 0,0 0 1 0 0,-1-1 0 0 0,1 1 0 0 0,1 0 0 0 0,3-4 3 0 0,0 1 0 0 0,0-1 0 0 0,0 0 0 0 0,-1-1 0 0 0,0 1 0 0 0,1-1 0 0 0,-1 0 1 0 0,0 0-1 0 0,-1-1 0 0 0,1 1 0 0 0,-1-1 0 0 0,0 0 0 0 0,0 0 0 0 0,0-1 0 0 0,-1 1 0 0 0,0-1 0 0 0,0 0 0 0 0,0 0 1 0 0,-1 0-1 0 0,1-1-3 0 0,9-15 43 0 0,81-147-73 0 0,-77 143 67 0 0,-16 26-28 0 0,0 0-9 0 0,0 0 8 0 0,0 0-13 0 0,0 0-10 0 0,0 22 3 0 0,0 419 287 0 0,8-412-523 0 0,-4-28-4015 0 0,1-5-4388 0 0,-2 1-3327 0 0</inkml:trace>
  <inkml:trace contextRef="#ctx0" brushRef="#br0" timeOffset="1344.59">1096 505 14435 0 0,'0'0'1387'0'0,"0"0"-527"0"0,0 0-58 0 0,0 0 222 0 0,0 0 136 0 0,0 0-46 0 0,0 0-222 0 0,0 0-301 0 0,0 0-183 0 0,0 0-91 0 0,0 0-77 0 0,0 0-46 0 0,-1 12-34 0 0,-10 56 120 0 0,5-59-695 0 0,4-10-3374 0 0,2-3-3704 0 0,0 1-3938 0 0</inkml:trace>
  <inkml:trace contextRef="#ctx0" brushRef="#br0" timeOffset="1772.865">1142 140 9450 0 0,'0'0'2562'0'0,"0"0"-1044"0"0,0 0-326 0 0,0 0 105 0 0,0 0 48 0 0,0 0-77 0 0,0 0-134 0 0,0 0-206 0 0,0 0-187 0 0,0 0-142 0 0,0 0-84 0 0,0 0-87 0 0,0 0-67 0 0,-8 5-46 0 0,-25 12-108 0 0,24-13-70 0 0,9-4-50 0 0,0 0-46 0 0,0 0-9 0 0,0 0 3 0 0,22 0 304 0 0,-21 0-291 0 0,0 1 1 0 0,0-1 0 0 0,0 0-1 0 0,1 0 1 0 0,-1-1 0 0 0,0 1-1 0 0,0 0 1 0 0,0 0 0 0 0,0 0 0 0 0,1-1-1 0 0,-1 1 1 0 0,0-1 0 0 0,0 1-1 0 0,0-1 1 0 0,0 1 0 0 0,0-1-1 0 0,0 0 1 0 0,0 1 0 0 0,0-1 0 0 0,0 0-1 0 0,0 0 1 0 0,-1 0 0 0 0,1 0-1 0 0,0 0 1 0 0,0 0 0 0 0,-1 0-1 0 0,1 0 1 0 0,-1 0 0 0 0,1 0 0 0 0,-1 0-1 0 0,1 0-48 0 0,-17 5 1328 0 0,9-4-4417 0 0,15 0-9861 0 0,-8 0 1621 0 0</inkml:trace>
</inkml:ink>
</file>

<file path=ppt/ink/ink10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8:53.5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333 73 0 0 0,'0'0'319'0'0,"0"0"1000"0"0,0 0 298 0 0,0 0 45 0 0,0 0 134 0 0,0 0-17 0 0,0 0-107 0 0,0 0-107 0 0,0 0-115 0 0,0 0-33 0 0,0 0-46 0 0,0 0-110 0 0,0 0-141 0 0,-1-5-147 0 0,1 3-796 0 0,0-1 0 0 0,0 0 0 0 0,-1 0-1 0 0,0 1 1 0 0,1-1 0 0 0,-1 1 0 0 0,0-1-1 0 0,-1 0 1 0 0,1 1 0 0 0,0 0-1 0 0,-1-1 1 0 0,1 1 0 0 0,-1 0 0 0 0,0 0-1 0 0,1-1 1 0 0,-1 1 0 0 0,0 1 0 0 0,0-1-1 0 0,-1 0 1 0 0,1 0 0 0 0,0 1-1 0 0,0 0 1 0 0,-1-1 0 0 0,1 1 0 0 0,-1 0-1 0 0,0 0 1 0 0,0 0-177 0 0,-6-2 122 0 0,0 1 0 0 0,0 0 0 0 0,-1 1 0 0 0,1-1 0 0 0,0 2 0 0 0,-1 0 0 0 0,1 0 0 0 0,0 0 0 0 0,-1 1 0 0 0,1 1 0 0 0,0 0 0 0 0,0 0 0 0 0,0 0 0 0 0,0 1 0 0 0,0 1-1 0 0,1-1 1 0 0,-1 1 0 0 0,1 1 0 0 0,0 0 0 0 0,-2 2-122 0 0,0 2 50 0 0,1 1-1 0 0,0 0 1 0 0,1 1-1 0 0,0 0 0 0 0,1 0 1 0 0,0 0-1 0 0,1 1 1 0 0,0 0-1 0 0,1 1 0 0 0,0-1 1 0 0,1 1-1 0 0,1 0 1 0 0,0 0-1 0 0,0 0 1 0 0,1 0-1 0 0,1 0 0 0 0,1 1 1 0 0,-1-1-1 0 0,3 12-49 0 0,-2-22 17 0 0,0 1-1 0 0,0-1 1 0 0,0 1-1 0 0,1-1 1 0 0,-1 1-1 0 0,1-1 1 0 0,0 1-1 0 0,0-1 1 0 0,1 0-1 0 0,-1 0 1 0 0,0 0-1 0 0,1 1 1 0 0,0-1-1 0 0,0-1 1 0 0,0 1-1 0 0,0 0 1 0 0,0 0-1 0 0,1-1 1 0 0,-1 1-1 0 0,1-1 1 0 0,-1 0-1 0 0,1 0 1 0 0,0 0-1 0 0,0 0 1 0 0,0 0-1 0 0,0-1 1 0 0,1 1-1 0 0,-1-1 1 0 0,0 0-1 0 0,0 0 1 0 0,1 0-1 0 0,-1 0 1 0 0,1-1-1 0 0,-1 1 1 0 0,1-1-1 0 0,1 0-16 0 0,4 0 63 0 0,-1-1 0 0 0,1 0 0 0 0,-1 0-1 0 0,1 0 1 0 0,-1-1 0 0 0,0-1-1 0 0,0 0 1 0 0,0 0 0 0 0,0 0 0 0 0,0-1-1 0 0,-1 0 1 0 0,1 0 0 0 0,-1-1 0 0 0,3-3-63 0 0,9-6 41 0 0,-2-1 1 0 0,0 0 0 0 0,0-1-1 0 0,-2-1 1 0 0,0-1 0 0 0,-1 0 0 0 0,0-1-1 0 0,-2 0 1 0 0,0-1 0 0 0,-2 0-1 0 0,0-1 1 0 0,-1 0 0 0 0,-1-1 0 0 0,4-19-42 0 0,-10 17 42 0 0,-13 36-38 0 0,4 4-5 0 0,1-1 0 0 0,0 1 0 0 0,1 1 0 0 0,0-1 0 0 0,2 1 0 0 0,0 0 0 0 0,1 0 0 0 0,0 0 0 0 0,2 0 1 0 0,0-5 1 0 0,0 0-1 0 0,1 0 1 0 0,1 0-1 0 0,0 0 1 0 0,0 0 0 0 0,1-1-1 0 0,1 1 1 0 0,0-1 0 0 0,0 0-1 0 0,2 0 1 0 0,-1-1-1 0 0,1 1 1 0 0,2 2-1 0 0,49 56-1140 0 0,-44-68-3384 0 0,-9-1-4682 0 0,-4 0-3072 0 0</inkml:trace>
  <inkml:trace contextRef="#ctx0" brushRef="#br0" timeOffset="267.495">572 346 14867 0 0,'0'0'1721'0'0,"0"0"-487"0"0,0 0-108 0 0,0 0 126 0 0,0 0 21 0 0,0 0-164 0 0,0 0-298 0 0,0 0-290 0 0,0 0-172 0 0,0 0-99 0 0,0 0-70 0 0,0 0-52 0 0,-4 27-42 0 0,-18 122-8 0 0,21-118 88 0 0,1-24-3797 0 0,-1 0-3899 0 0,1-7-3987 0 0</inkml:trace>
  <inkml:trace contextRef="#ctx0" brushRef="#br0" timeOffset="648.994">699 25 11594 0 0,'0'0'1926'0'0,"0"0"-289"0"0,0 0-54 0 0,0 0-87 0 0,0 0-197 0 0,0 0-288 0 0,0 0-258 0 0,0 0-189 0 0,0 0-96 0 0,0 0-61 0 0,0 0-65 0 0,0 0-76 0 0,0 0-66 0 0,-7 5-66 0 0,-20 12-62 0 0,21-12-16 0 0,6-3-43 0 0,31 3 505 0 0,-31-5-421 0 0,0 0 30 0 0,0 0 29 0 0,0 0 14 0 0,0 0 16 0 0,-22 14 494 0 0,-4 8 39 0 0,26-22-694 0 0,0 0-17 0 0,0 0-17 0 0,0 0-21 0 0,0 0-12 0 0,0 0-29 0 0,0 0-64 0 0,0 0-91 0 0,0 0-105 0 0,9-3-5077 0 0,-4 0-3442 0 0,-2 2-2555 0 0</inkml:trace>
</inkml:ink>
</file>

<file path=ppt/ink/ink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5T15:55:53.215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396 1021,'-1'-31,"1"1,2-1,0 0,3 0,0 1,2 0,1 0,12-28,124-188,-111 196,146-173,-178 222,-1 0,0 0,0 0,0 0,1 0,-1 0,1 0,-1 0,1 0,-1 0,1 0,-1 1,1-1,0 0,-1 0,1 0,0 1,0-1,0 0,0 1,-1-1,1 1,0-1,0 1,0-1,0 1,0 0,0-1,0 1,1 0,-1 0,0 0,0 0,0 0,0 0,0 0,0 0,0 0,0 1,0-1,0 0,0 1,0-1,0 0,0 1,0-1,0 1,0 0,0-1,-1 1,1 0,0 0,0-1,-1 1,1 0,0 0,-1 0,1 0,-1 0,1 0,-1 0,0 0,1 0,-1 0,0 0,0 1,-26 148,7-74,13-42,1 0,1 1,3-1,0 1,4 25,-3-59,0 0,-1 1,1-1,0 0,0 0,0 0,0 1,0-1,0 0,0 0,1 0,-1 0,0 1,1-1,-1 0,1 0,-1 0,1 0,-1 0,1 0,0 0,0 0,-1 0,1 0,0 0,0-1,0 1,0 0,0-1,0 1,0 0,0-1,0 1,0-1,0 0,1 1,-1-1,0 0,0 0,0 1,1-1,-1 0,0 0,0 0,0-1,1 1,-1 0,0 0,0-1,0 1,0-1,0 1,0-1,0 1,1-1,-1 1,-1-1,1 0,0 0,0 0,0 1,0-1,0-1,14-13,0-1,-1-1,0-1,-2 0,0-1,-1 0,4-10,9-14,40-63,4 4,33-34,-74 115,-17 45,-80 242,58-217,1 1,3 0,2 0,2 1,2 2,15 46,-7-82</inkml:trace>
  <inkml:trace contextRef="#ctx0" brushRef="#br0" timeOffset="329.151">1497 570,'-8'14,"1"1,1-1,1 1,0 0,0 0,2 1,0 0,0-1,2 1,0 0,1 0,0 0,1 0,2 8,-2-22,0 0,0 0,-1 0,1 0,0 0,1 0,-1 0,0 0,1 0,-1 0,1-1,-1 1,1-1,0 1,0-1,0 1,0-1,-1 0,2 0,-1 0,0 0,0-1,0 1,0 0,1-1,-1 0,0 1,0-1,1 0,-1 0,0 0,0 0,1-1,-1 1,0-1,0 1,1-1,-1 0,0 0,0 0,0 0,0 0,0 0,0-1,-1 1,1 0,0-1,-1 0,1 1,-1-1,1 0,-1 0,9-9,0-1,-2 0,1-1,-1 1,-1-1,0-1,-1 0,-1 0,0 0,-1 0,0-1,-1 1,-1-1,0 0,-1 0,-1 0,-1-8,2 20,-1 0,0 0,0 0,0 0,-1 0,1 0,-1 1,0-1,0 0,0 0,0 0,0 0,0 1,-1-1,1 1,-1-1,0 1,0-1,0 1,0 0,0 0,-1 0,1 0,0 0,-1 1,1-1,-1 1,0-1,0 1,1 0,-1 0,0 0,0 1,0-1,0 1,0 0,0-1,0 1,0 1,0-1,0 0,0 1,0-1,0 1,0 0,0 0,1 0,-1 0,0 1,1-1,-1 1,-19 13,3 2</inkml:trace>
  <inkml:trace contextRef="#ctx0" brushRef="#br0" timeOffset="810.867">1694 881,'48'-112,"42"-69,-88 178,-2 2,0 1,-1-1,1 0,0 1,0-1,0 0,0 0,0 1,1-1,-1 0,0 1,0-1,0 0,1 1,-1-1,0 0,0 1,1-1,-1 1,1-1,-1 0,1 1,-1-1,1 1,-1 0,1-1,-1 1,1-1,-1 1,1 0,0-1,-1 1,1 0,0 0,-1-1,1 1,0 0,-1 0,1 0,0 0,-1 0,1 0,0 0,0 0,-1 0,1 0,0 0,-1 1,1-1,0 0,-1 0,1 1,-1-1,1 0,0 1,-1-1,1 1,-1-1,1 1,-1-1,1 1,-1-1,1 1,-1-1,0 1,1-1,-1 1,0 0,2 52,-4-48,1 0,0-1,0 1,1 0,-1 0,1 0,0 0,0-1,0 1,1 0,0 0,0 0,0-1,1 1,-1 0,1-1,0 0,0 1,1-1,-1 0,1 0,0 0,0 0,0-1,1 1,-1-1,1 0,0 0,0 0,0 0,0-1,2 1,2-4,1-1,-1 0,0 0,0-1,0 0,-1-1,1 0,-1 0,0 0,0-1,0 0,-1 0,1-1,-1 0,-1 0,1-1,-1 1,0-1,-1 0,1 0,-1-1,-1 1,1-1,-2 0,2-3,7-12,-1 5</inkml:trace>
  <inkml:trace contextRef="#ctx0" brushRef="#br0" timeOffset="4798.866">2485 627,'-8'-4,"2"-1,0 1,0 0,0 1,-1-1,1 1,-1 0,0 1,1 0,-1 0,-1 0,1 1,0 0,0 0,0 1,0 0,-1 0,1 1,0 0,0 0,0 1,0 0,0 0,0 0,0 1,-3 2,2 1,0 0,1 1,0-1,0 2,0-1,1 1,0 0,1 0,0 0,0 1,0 0,2 0,-1 0,1 1,0-1,1 1,0 0,0-5,1 1,0 0,1-1,0 1,0 0,0-1,0 1,1 0,0 0,0-1,0 1,1-1,0 1,0-1,0 0,1 0,0 0,0 0,0 0,1 0,-1-1,1 0,0 1,0-2,1 1,-1 0,1-1,0 0,2 2,-1-2,0 0,0 0,0-1,1 1,-1-1,0-1,1 1,-1-1,1 0,0-1,-1 1,1-2,0 1,-1 0,1-1,-1-1,1 1,-1-1,1 0,-1 0,0-1,0 1,0-2,1 0,14-10,1-1,-2-1,0-1,-1-1,-1 0,0-2,-2 0,0 0,-2-2,0 0,-1-1,-1 0,-1-1,-2 0,0 0,-1-1,-2 0,0-1,-2 1,1-20,-3 23,0 1,-1-1,-1 0,-1 0,-1 0,-1 1,-1-1,0 1,-2 0,-1 0,0 1,-2-1,0 2,-1-1,-4-4,12 20,-1 1,0-1,0 0,-1 1,1-1,-1 1,1 0,-1 0,0 0,0 1,0 0,-1-1,1 1,0 1,-1-1,1 1,-1-1,0 1,1 1,-1-1,0 1,0-1,0 1,1 1,-1-1,0 1,0 0,1 0,-1 0,1 1,-1-1,1 1,-1 0,1 0,0 1,0-1,0 1,0 0,1 0,-1 0,1 1,-1 0,-6 8,0 0,1 0,0 1,1 1,1 0,0 0,1 0,0 0,1 1,1 0,0 0,1 1,1-1,0 1,1-1,1 1,0-1,2 13,1-5,0 0,2-1,1 1,0-1,2 0,0-1,2 1,0-2,1 1,1-2,1 1,6 4,-5-6,1-1,0 0,2-2,-1 0,2-1,0 0,1-2,0 0,1-1,8 3,-23-12,1 0,-1 0,1-1,-1 0,1 0,0 0,-1 0,1-1,0 0,-1 0,1-1,0 0,-1 0,1 0,-1 0,1-1,-1 0,2-1,11-8</inkml:trace>
  <inkml:trace contextRef="#ctx0" brushRef="#br0" timeOffset="5901.965">3162 485,'-32'8,"1"2,0 2,0 0,1 2,1 1,0 2,-17 13,39-24,0 0,0 0,0 1,1 0,0 0,0 1,1-1,0 1,0 1,1-1,0 1,0-1,1 1,-1 2,3-7,0 1,1-1,-1 0,1 0,-1 1,1-1,1 0,-1 1,0-1,1 0,0 0,0 1,1-1,-1 0,1 0,-1 0,1-1,1 1,-1 0,0-1,1 1,0-1,0 0,0 0,0 0,0 0,0 0,1-1,0 1,-1-1,3 0,0 2,0-1,1-1,-1 1,1-1,0-1,-1 1,1-1,0 0,0-1,0 1,0-1,0-1,0 1,0-1,0-1,-1 1,1-1,0 0,-1 0,1-1,-1 0,0 0,0-1,0 0,0 0,3-3,15-13,-1-1,-1 0,-1-2,-1-1,5-9,-24 32,120-178,-113 173,-10 26,-13 31,15-49,-4 4,1 1,1-1,-1 1,1 0,1 0,-1 0,1 0,0 0,1 0,0 0,0 1,0-1,1 0,0 0,0 0,1 0,0 0,0 0,1-1,0 1,0-1,0 1,1-1,0 0,0 0,1-1,-1 1,1-1,0 0,1 0,-1-1,1 0,2 2,-3-4,0 1,1-1,-1 0,1-1,-1 1,1-1,0 0,0 0,0-1,-1 0,1 0,0 0,0-1,0 0,-1 0,1 0,0-1,-1 1,1-1,-1-1,0 1,0-1,0 0,0 0,0-1,3-3,5-4,-2 0,1-2,-2 1,0-1,0-1,-1 0,-1 0,6-15,85-188,-124 283,21-54,0-1,1 1,0 0,1 1,0-1,1 0,1 0,0 1,0-1,1 0,1 1,0-1,1 0,0 0,1 0,0-1,1 1,0-1,1 0,0-1,1 1,0-1,0 0,1-1,1 0,-1 0,1-1,11 8,-18-15,0 0,0 1,0-1,1 0,-1 0,0 0,1 0,-1-1,1 1,-1-1,1 1,-1-1,1 0,-1 0,1 0,-1 0,1 0,-1-1,1 1,-1-1,1 0,-1 1,0-1,1 0,-1-1,0 1,0 0,0-1,0 1,0-1,0 1,0-1,0 0,0 0,-1 0,1 0,0-2,8-17,-1 0,-1-1,-1 1,-1-1,0-1,0-15,12-42,48-91,-66 172,0 0,0-1,1 1,-1 0,0-1,1 1,-1 0,1-1,-1 1,1 0,-1-1,1 1,-1-1,1 1,-1-1,1 1,0-1,-1 0,1 1,0-1,0 0,-1 1,1-1,0 0,0 0,-1 0,1 0,0 0,0 1,-1-2,1 1,0 0,0 0,0 0,-1 0,1 0,0-1,-1 1,1 0,0 0,0-1,-1 1,1-1,0 1,-1-1,1 1,-1-1,1 1,-1-1,1 1,-1-1,1 0,-1 1,1-1,-1 0,0 1,1-1,-1 0,0 0,0 1,0-1,1 0,10 317,15-207,-12-55,-2 0,-2 1,2 56,-11-72,-1 1,-2-1,-2 0,-2 0,-1 0,-10 28,13-47,-1 1,-1-2,-1 1,-1-1,-1 0,0 0,-2-1,0 0,0-1,-2-1,0 0,-1 0,-1-1,0-1,-2 1,13-13,1 0,0 0,0-1,-1 1,1 0,-1-1,0 0,1 0,-1 0,0-1,0 1,1-1,-1 0,0 0,0 0,0 0,0-1,1 1,-1-1,0 0,1 0,-1 0,1-1,-1 1,1-1,-1 0,1 0,0 0,0-1,0 1,0-1,1 1,-1-1,1 0,-1 0,1 0,0-1,0 1,0-2,-9-16,2-1,1 0,0-1,2 0,1 0,0 0,2 0,1-1,0-10,1 6,0 0,2 0,2 0,0 0,2 0,1 1,1 0,1 0,1 1,2-1,7-11,-11 27,0 1,1 0,0 0,1 1,0 0,0 0,1 1,0 0,1 1,0 0,0 1,0 0,1 0,-1 2,1-1,1 1,-1 1,0 0,1 1,0 1,-1-1,1 2,0 0,0 1,0 0,-1 0,1 2,-1-1,1 2,6 2,6 1</inkml:trace>
  <inkml:trace contextRef="#ctx0" brushRef="#br0" timeOffset="6747.759">0 1248,'164'-47,"153"-9,3 13,302 0,424 32,-648 13,74-3,-408-5,0-3,-1-3,25-9,12-2,110-9,-146 25,0 2,1 4,24 3,11 0,-88-2</inkml:trace>
  <inkml:trace contextRef="#ctx0" brushRef="#br0" timeOffset="7564.562">4884 62,'0'498,"0"-473,0 0,-2 0,-1 0,-1 0,-1 0,-1-1,-1 0,-1 0,-1 0,-1-1,-4 4,-56 95,54-71,45-77,-16 12</inkml:trace>
  <inkml:trace contextRef="#ctx0" brushRef="#br0" timeOffset="7905.19">5307 147,'-19'24,"2"0,0 2,2 0,0 1,2 0,1 1,-3 16,13-41,0 0,1 0,-1 0,1 0,0 0,0 1,0-1,0 1,1-1,-1 0,1 1,0-1,0 1,0-1,1 1,-1-1,1 0,0 1,0-1,0 0,0 0,0 1,1-1,-1 0,1 0,0 0,0-1,0 1,1 0,-1-1,0 1,1-1,0 0,-1 0,1 0,0 0,0-1,0 1,1 0,19 0,0 0,1-1,-1-1,0-1,0-1,9-3,-17 2,0 0,0-1,-1 0,1-2,-1 1,0-2,0 0,-1 0,0-2,0 1,8-9,-9 5</inkml:trace>
  <inkml:trace contextRef="#ctx0" brushRef="#br0" timeOffset="8213.793">5674 62,'-35'82,"4"0,4 2,3 1,-11 81,34-165,-15 69,4 0,2 1,1 57,9-116</inkml:trace>
  <inkml:trace contextRef="#ctx0" brushRef="#br0" timeOffset="8463.885">5956 570,'-20'34,"-10"20,-1 6,6-2,11-12,13-17,7-15</inkml:trace>
  <inkml:trace contextRef="#ctx0" brushRef="#br0" timeOffset="8898.077">6182 90,'37'-17,"1"1,1 1,1 3,28-6,37 7,-101 11,0 0,0 0,1 0,-1 1,0 0,0-1,0 1,0 1,0-1,0 1,0-1,0 1,-1 0,1 0,-1 1,1-1,-1 1,0 0,0 0,0 0,0 0,-1 0,1 2,-1 2,-1 1,0-1,0 1,-1-1,0 1,-1-1,1 1,-1-1,-1 0,0 1,0-1,0 0,-1 0,0 0,0 0,0-1,-1 1,0-1,-1 0,-2 4,-264 348,264-347,0 1,1-1,0 2,0-1,2 1,-1-1,2 1,-3 11,6-20,-1 0,1 0,0 0,-1 1,2-1,-1 0,1 0,-1 1,1-1,0 0,0 0,1 0,-1 0,1 0,0-1,0 1,0 0,1-1,-1 1,1-1,0 0,0 0,0 0,0 0,1-1,-1 1,1-1,-1 0,2 0,8 3,0-1,0 0,1-1,0 0,-1-1,1-1,0-1,0 1,0-2,-1 0,5-1,17 0,-18 0,-1 0,0-1,0 0,0-1,0-1,-1-1,0 0,0-1,0 0,-1-1,2-2,2-1</inkml:trace>
  <inkml:trace contextRef="#ctx0" brushRef="#br1" timeOffset="138876.897">4544 1248,'2'-2,"-1"1,1-1,-1 1,1 0,-1-1,1 1,0 0,0 0,0 0,-1 0,1 1,0-1,0 1,0-1,0 1,0-1,0 1,0 0,0 0,0 0,0 0,0 0,0 1,0-1,0 1,0-1,0 1,0 0,0-1,0 1,0 0,-1 0,1 1,0-1,-1 0,1 0,-1 1,1-1,-1 1,0-1,0 1,1 0,-1-1,0 1,-1 0,1 0,0 0,0 0,-1 0,1 0,-1 0,1 1,29 165,-27-136,-3-25,1 1,-1-1,1 0,1 0,-1 0,1 0,1 0,-1 0,1 0,0-1,1 1,0-1,0 0,0 0,0 0,1-1,0 0,0 0,1 0,-1 0,1-1,0 0,1 0,-1 0,0-1,1 0,0 0,0-1,0 0,0 0,4 0,17-2,0 0,0-2,0-1,0-2,19-5,24-4,1221-168,-1226 172,66-13,1 7,1 6,2 5,-133 6,0 0,0-1,1 1,-1-1,0 0,0 0,0 0,1 0,-1 0,0-1,0 1,0-1,0 0,0 0,0 0,0-1,0 1,0-1,0 1,0-1,-1 0,1 0,-1 0,0 0,1-1,-1 1,0-1,0 1,-1-1,1 0,0 1,-1-1,0 0,1-2,-18-177,17-35,-1 189</inkml:trace>
  <inkml:trace contextRef="#ctx0" brushRef="#br1" timeOffset="140867.685">2399 3026,'0'-3,"0"1,0 0,0 0,-1 0,1-1,-1 1,1 0,-1 0,0 0,0 0,0 0,0 0,0 0,0 0,-1 0,1 1,-1-1,1 0,-1 1,1-1,-1 1,0 0,0-1,0 1,0 0,0 0,0 0,0 1,0-1,0 0,-1 1,1-1,0 1,0 0,0 0,-1 0,1 0,-1 0,-88 16,18 18,3 2,0 4,3 3,2 2,1 3,-3 9,-15 33,80-88,0 1,1 0,-1-1,1 1,-1 0,1 0,0 0,0 0,1 0,-1 0,0 0,1 0,0 0,0 1,0-1,0 0,0 0,1 0,-1 0,1 0,0 0,0 0,0 0,0 0,1 0,-1 0,1-1,0 1,-1-1,1 1,0-1,1 1,-1-1,0 0,1 0,1 1,7 2,0-1,1 0,-1-1,1 0,0-1,-1 0,1-1,0 0,0-1,0 0,0-1,0 0,0-1,11-3,172-38,-122 38,-72 7,-1-1,1 1,-1 0,0-1,1 1,-1-1,0 1,0 0,0-1,0 1,0 0,0-1,-1 1,1-1,-1 1,1 0,-1-1,1 1,-1-1,0 1,0-1,1 0,-1 1,0-1,-1 0,1 0,0 1,0-1,0 0,-1 0,0 0,1 1,-201 175,185-162,-19 16,1 0,2 3,1 1,2 1,1 1,-22 40,49-75,1 0,0 1,0-1,0 0,0 1,0-1,1 0,-1 1,1-1,-1 1,1-1,0 1,0 0,0-1,0 1,1-1,-1 1,1-1,-1 0,1 1,0-1,0 1,0-1,0 0,0 0,1 0,-1 1,1-1,-1-1,1 1,0 0,0 0,0-1,0 1,0-1,0 1,0-1,0 0,1 0,-1 0,0 0,1 0,-1 0,1-1,-1 1,1-1,-1 0,1 0,-1 0,1 0,-1 0,1 0,1-1,12-3,1-1,-1-1,0-1,0 0,0-1,-1 0,10-8,14-8,141-76,-161 94</inkml:trace>
  <inkml:trace contextRef="#ctx0" brushRef="#br1" timeOffset="141407.741">2344 3985,'30'-97,"60"-150,-19 115,-71 131,0 1,0-1,1 1,-1-1,0 0,0 1,1-1,-1 1,0-1,1 1,-1-1,1 1,-1-1,1 1,-1-1,1 1,-1 0,1-1,-1 1,1 0,-1-1,1 1,0 0,-1 0,1-1,-1 1,1 0,0 0,-1 0,1 0,0 0,-1 0,1 0,0 0,-1 0,1 0,-1 0,1 1,0-1,-1 0,1 0,-1 1,1-1,0 0,-1 1,1-1,-1 0,1 1,-1-1,1 1,-1-1,0 1,1-1,-1 1,0-1,1 1,-1 0,0-1,0 1,1-1,-1 1,10 49,-7-32,-1-9,35 95,-35-101,0 0,0 0,0 0,0 0,0-1,1 1,-1-1,1 1,-1-1,1 0,0 0,0 0,0-1,0 1,0-1,1 0,-1 1,0-1,1-1,-1 1,0 0,1-1,-1 0,1 0,-1 0,1 0,-1 0,1-1,-1 0,1 0,5-1,-1-2,0 1,0-1,0 0,-1 0,1-1,-1 0,0-1,-1 0,1 0,-1 0,0 0,-1-1,1 0,-2 0,1-1,1-3,57-141,-59 141,-1 0,0 0,0 0,-2 0,1 0,-1 0,-1-1,0 1,-1 0,0 0,-1-2,2 12,0 0,0 0,0 0,-1 1,1-1,0 0,-1 0,1 1,0-1,-1 0,1 1,-1-1,1 0,-1 1,1-1,-1 1,1-1,-1 1,0-1,1 1,-1-1,0 1,1 0,-1-1,0 1,0 0,1-1,-1 1,0 0,0 0,1 0,-1 0,0 0,0 0,0 0,1 0,-1 0,0 0,0 0,0 1,1-1,-1 0,0 1,1-1,-1 0,0 1,0 0,-9 7</inkml:trace>
  <inkml:trace contextRef="#ctx0" brushRef="#br1" timeOffset="142123.756">3077 3505,'18'-1,"1"-1,-1 0,0-1,1-1,-1-1,-1 0,1-2,-1 0,0 0,12-9,-21 9,0 1,0-1,-1-1,0 1,-1-1,0-1,0 1,0-1,-1 0,-1 0,0-1,0 1,0-1,-1 0,-1 0,0 0,1-10,-2 16,-1 0,1 0,-1 0,0 0,0 0,-1 0,1 0,-1 0,0 0,0 0,0 1,-1-1,1 0,-1 1,0-1,0 1,0-1,0 1,-1 0,1 0,-1 0,0 0,0 0,0 1,0-1,0 1,-1 0,1 0,-1 0,1 1,-1-1,0 1,1 0,-1 0,0 0,0 0,0 1,0-1,0 1,0 0,0 0,0 1,0-1,0 1,0 0,0 0,1 0,-1 0,-1 2,-7 2,1 0,0 1,0 0,1 1,0 1,0-1,1 2,0-1,0 1,0 0,2 1,-1 0,1 0,1 1,-1 0,2 0,0 1,0-1,1 1,0 0,1 0,1 0,0 1,0-1,2 1,-1-1,1 1,2 9,-1-17,0 0,0 0,0 0,1 1,-1-1,2 0,-1-1,0 1,1 0,0-1,0 1,0-1,0 0,1 0,0 0,0-1,0 1,0-1,0 0,1 0,-1 0,1-1,0 0,0 0,0 0,0 0,3 0,3 1,-1-1,1-1,-1 1,1-2,0 0,-1 0,1 0,-1-2,1 1,-1-1,1-1,-1 0,6-2,21-13,-2-1,0-1,-1-2,-1-1,-1-2,5-7,-1 0,-2-2,-1-1,-2-2,-1-1,-2-1,-2-2,16-33,-34 59,-1-1,-1 1,0-1,-1 0,-1-1,0 1,-1-1,-1 0,0 0,-2 0,0-11,0 26,0-1,-1 1,1-1,-1 1,0-1,1 1,-1-1,0 1,0 0,-1 0,1-1,0 1,-1 0,1 0,-1 0,0 0,0 1,0-1,0 0,0 1,0-1,0 1,0 0,0 0,-1 0,1 0,-1 0,1 0,0 1,-1-1,0 1,1-1,-1 1,1 0,-1 0,1 0,-1 1,1-1,-2 1,-94 36,88-30,1 1,-1 0,2 0,-1 1,1 0,1 0,-1 1,2 0,-1 1,1-1,1 1,0 0,1 1,0-1,0 1,2 0,-2 10,3-19,1 1,1-1,-1 0,0 1,1-1,0 0,0 0,0 0,0 0,0 1,1-1,-1-1,1 1,0 0,0 0,0-1,0 1,0-1,0 1,1-1,-1 0,1 0,0 0,0 0,-1-1,1 1,0-1,1 0,-1 0,0 0,0 0,3 0,109 9,-110-10,181-3,-184 3,1 0,0 0,-1 1,1 0,-1-1,1 1,-1 0,1 0,-1 1,1-1,-1 0,0 1,0 0,0-1,0 1,0 0,0 0,0 0,0 0,-1 0,1 1,-1-1,0 0,1 1,-1-1,0 1,-1-1,1 1,0-1,-1 1,1 0,-1-1,0 2,-12 91,6-43,9-48</inkml:trace>
  <inkml:trace contextRef="#ctx0" brushRef="#br1" timeOffset="142731.903">4347 2884,'-9'1,"-1"0,1 1,0 0,0 1,0 0,0 0,0 1,1 0,-1 0,1 1,0 0,0 1,1 0,0 0,0 0,0 1,1 0,0 1,0-1,1 1,0 0,0 0,1 1,0-1,1 1,0 0,0 0,1 0,0 1,0-1,1 0,0 1,1-1,0 1,1-1,0 1,0 1,2-7,-1 0,0 0,1 0,0-1,0 1,0-1,0 0,0 0,1 0,-1 0,1 0,0-1,0 0,0 0,0 0,0 0,0 0,1-1,-1 0,0 0,1 0,-1-1,1 1,-1-1,1 0,-1 0,1-1,-1 1,1-1,-1 0,1 0,-1-1,0 1,0-1,0 0,0 0,0 0,0-1,0 1,-1-1,1 0,1-2,28-18,-1-1,-2-1,0-2,-2-2,-1 0,-1-1,15-26,44-46,-85 102,1-1,0 0,-1 1,1-1,0 1,0-1,0 1,-1-1,1 1,0 0,0-1,0 1,0 0,0 0,-1-1,1 1,0 0,0 0,0 0,0 0,0 0,0 0,0 1,0-1,0 0,0 0,-1 1,1-1,0 0,0 1,0-1,-1 1,1-1,0 1,0-1,-1 1,1 0,0-1,-1 1,1 0,-1 0,1-1,-1 1,1 0,-1 0,1 0,-1 0,0-1,0 1,1 0,-1 0,0 0,0 0,0 0,0 0,0 0,0 0,4 61,-4-56,18 309,0-31,-7-176,-5 0,-7 76,0-166,-1 0,-1 0,-1 0,0-1,-2 1,1-1,-2 0,-2 3,6-14,0 0,0-1,-1 1,1-1,-1 1,0-1,-1 0,1-1,-1 1,0-1,0 0,-1 0,1 0,-1-1,0 0,0 0,0 0,0-1,0 0,0 0,-1-1,1 1,-6-1,6-1,0 0,1-1,-1 0,1 0,-1 0,1-1,0 1,-1-1,1-1,0 1,0-1,1 0,-1 0,0 0,1 0,0-1,0 0,0 0,0 0,1 0,-1-1,1 0,0 1,0-1,1 0,-1-1,-41-142,40 102,3 1,1-1,3 1,1 0,2 0,3 0,1 0,2 2,2-1,2 2,2 0,16-27,-28 57,1 1,0-1,0 1,2 0,-1 0,1 1,1 1,-1-1,2 2,-1-1,5-2,4 3</inkml:trace>
  <inkml:trace contextRef="#ctx0" brushRef="#br1" timeOffset="143773.786">4911 2686,'31'168,"-29"-157,1 0,-1-1,2 1,-1-1,2 0,-1 0,1 0,1 0,0-1,0 0,1 0,0 0,0-1,1 0,4 3,-9-10,0 0,0 0,0 0,0-1,0 1,0-1,0 1,0-1,0 0,0 0,0 0,0-1,0 1,0-1,0 1,0-1,0 0,-1 0,1 0,0-1,0 1,-1-1,1 0,-1 1,1-1,-1 0,0 0,0-1,0 1,0 0,0-1,0 1,0-2,46-91,19-241,-67 337,1-1,-1 1,1 0,-1-1,1 1,-1-1,1 1,-1-1,1 1,0-1,-1 1,1-1,0 1,-1-1,1 0,0 0,-1 1,1-1,0 0,0 0,-1 0,1 0,0 0,0 0,0 0,-1 0,1 0,0 0,0 0,-1 0,1 0,0-1,0 1,-1 0,1-1,0 1,-1 0,1-1,0 1,-1-1,1 1,-1-1,1 1,-1-1,1 0,-1 1,1-1,-1 0,0 1,1-1,-1 0,0 1,1-1,-1 0,0 0,0 1,0-1,0 0,0 0,78 238,-29-97,9 26,29 146,-78-268,-2 0,-2 1,-1 0,-3 0,-2 0,-2 0,-1 0,-4 3,5-32,0 1,-2-1,0 0,-1 0,-1 0,0-1,-1 0,0 0,-2-1,1 0,-2-1,0 0,-1 1,10-13,1 1,0-1,-1 0,1 0,-1 1,1-1,-1 0,0 0,1 0,-1-1,0 1,0 0,1-1,-1 1,0-1,0 0,0 1,0-1,0 0,0 0,1 0,-1 0,0-1,0 1,0 0,0-1,0 0,1 1,-1-1,0 0,0 0,1 0,-1 0,1 0,-1 0,1 0,-1 0,1-1,0 1,-1-1,1 1,0-1,0 1,-1-3,-26-81,20 15,4-1,2 1,5-20,-1-2,4-30,0 75</inkml:trace>
  <inkml:trace contextRef="#ctx0" brushRef="#br1" timeOffset="144486.777">6774 2038,'-28'3,"1"2,0 0,1 2,-1 1,1 2,1 0,0 1,0 2,1 0,1 2,-19 15,39-29,1 0,0 0,1 0,-1 0,0 1,0-1,0 0,1 1,-1 0,1-1,-1 1,1 0,0 0,-1-1,1 1,0 0,0 0,0 0,1 1,-1-1,0 0,1 0,0 0,-1 1,1-1,0 0,0 0,0 0,0 1,1-1,-1 0,0 0,1 0,0 1,0-1,-1 0,1 0,0 0,0 0,1 0,-1-1,0 1,1 0,-1 0,1-1,0 1,1 0,8 1,0-1,0 0,0-1,1-1,-1 1,0-2,0 0,1 0,-1-1,0 0,0-1,0 0,69-10,-79 13,1-1,-1 1,1 0,0 0,-1 0,1 0,0 0,-1 0,1 0,0 1,-1-1,1 1,0-1,-1 1,1-1,-1 1,1 0,-1 0,0 0,1 0,-1 0,0 0,1 0,-1 0,0 1,0-1,0 0,0 1,0-1,-1 1,1-1,0 1,0-1,-1 1,1-1,-1 1,0 0,1-1,-1 1,0 0,0-1,0 1,0 0,-26 71,-152 121,166-180,7-9,0 0,0 0,1 0,0 1,0-1,0 1,1 0,0 0,0 0,0 1,1-1,0 1,0-1,1 1,-1 4,5-8,0 0,1 0,-1 0,0-1,1 1,-1-1,1 0,0 0,0 0,0-1,0 1,0-1,0 0,0 0,1 0,-1-1,0 0,0 1,1-1,-1-1,0 1,0-1,1 1,1-2,16-1,0 0,-1-2,1 0,-1-2,-1 0,1-1,-1-1,-1-1,1-1,0-2,-14 9,-1 0,0 0,0-1,-1 0,1 0,-1-1,0 1,-1-1,1 1,-1-1,0 0,-1-1,1 1,-1 0,-1-1,1 1,-1-1,0 1,0-6,0-13</inkml:trace>
  <inkml:trace contextRef="#ctx0" brushRef="#br1" timeOffset="144728.263">6633 1671,'-13'41,"1"1,3 0,1 0,2 1,2 0,2 0,2 0,2 0,1 0,3 0,1 0,2-1,2 0,2-1,1 0,4 2,22 70,-12-44,-4 2,-2 1,-4 0,-3 2,-3 0,0 38,-7-47,1-40</inkml:trace>
  <inkml:trace contextRef="#ctx0" brushRef="#br1" timeOffset="145440.098">7564 2038,'-26'101,"26"-98,0-1,1 1,-1 0,1 0,-1-1,1 1,0-1,0 1,0-1,0 1,1-1,-1 1,1-1,0 0,-1 0,1 0,0 0,0 0,0 0,0 0,1-1,-1 1,0-1,1 0,-1 0,1 1,-1-2,1 1,-1 0,1 0,0-1,0 1,-1-1,1 0,0 0,1 0,12-2,1 0,-1-2,0 1,-1-2,1 0,-1-1,0 0,0-2,-1 1,0-2,0 0,-1-1,0 0,6-6,11-6,124-102,-154 123,1 0,-1-1,1 1,-1 0,1 0,0-1,-1 1,1 0,0 0,0 0,0 0,0 0,0 0,0 0,0 1,1-1,-1 0,0 0,0 1,0-1,1 1,-1-1,0 1,1 0,-1-1,1 1,-1 0,0 0,1 0,-1 0,0 0,1 0,-1 0,1 1,-1-1,0 1,1-1,-1 1,0-1,0 1,1-1,-1 1,0 0,0 0,0 0,0 0,0 0,0 0,0 0,0 0,0 0,-1 0,1 0,0 0,0 2,4 38,-6-36,1 1,0-1,0 0,1 1,-1-1,1 0,0 0,0 0,1 0,0 0,0 0,0 0,0 0,1-1,0 1,0-1,0 1,0-1,1 0,-1-1,1 1,0-1,0 1,1-1,-1 0,1-1,-1 1,2 0,0-1,0-1,0 1,0-1,0-1,1 1,-1-1,0 0,0 0,0 0,0-1,0 0,0-1,0 1,0-1,0 0,0 0,-1-1,1 0,-1 0,0 0,0-1,0 0,0 0,0 0,-1 0,0-1,0 1,13-15,-2-1,0-1,-1 0,-1 0,10-24,-16 30,-1 0,-1 0,0-1,-1 0,-1 0,0 0,-2 0,1-1,-2-12,0 5</inkml:trace>
  <inkml:trace contextRef="#ctx0" brushRef="#br1" timeOffset="145737.76">8862 1586,'-7'11,"-9"12,1 1,1 1,1 0,1 1,1 1,1 0,2 0,0 5,7-28,0-1,1 0,0 0,-1 0,1 1,0-1,1 0,-1 0,1 0,-1 0,1 1,0-1,0 0,0 0,1 0,-1-1,1 1,0 0,-1 0,1-1,0 1,1-1,-1 0,0 0,1 1,-1-1,1-1,0 1,-1 0,1-1,0 1,0-1,0 0,0 0,0 0,0-1,2 1,6 1,-1-1,0 0,1-1,-1 0,0 0,1-2,-1 1,0-1,0 0,0-1,2-1,-2 1,1-1,-1 0,0 0,0-1,0 0,0-1,-1 0,0-1,0 1,-1-2,0 1,0-1,-1-1,0 1,0-1,-1 0,-1-1,1 1,-1-1,-1 0,0-1,0 1,-1-1,0 0,0-7,-1 8,0 1,-1-1,-1 1,1-1,-1 0,-1 1,0-1,-1 0,1 1,-2 0,1-1,-1 1,-1 0,0 0,0 1,-1-1,0 1,0 0,-1 0,0 1,0-1,-1 1,0 1,0-1,0 1,-1 0,0 1,0 0,-1 0,0 1,1 0,-3 0,5 3,0 0,0 0,1 0,-1 1,0 0,0 0,1 1,-1 0,0 0,1 0,-1 1,0-1,1 1,0 1,0-1,-1 1,1 0,1 0,-1 0,0 1,1 0,0 0,0 0,0 0,0 0,1 1,-1 0,1 0,0 0,-1 3,-9 16</inkml:trace>
  <inkml:trace contextRef="#ctx0" brushRef="#br1" timeOffset="145997.774">9371 1896,'0'-34,"-5"-15,-1-9,-1 0,2 0,-3 1,0 5,1 7,1 1,3 4,1 3,1 4,6 2,1 2,5 5,6 8,-1 5</inkml:trace>
  <inkml:trace contextRef="#ctx0" brushRef="#br1" timeOffset="146287.802">9738 627,'1'-1,"0"1,-1 0,1 0,0 0,0 0,0 0,-1 0,1 0,0 0,0 0,0 1,-1-1,1 0,0 0,0 1,0-1,-1 0,1 1,0-1,-1 1,1-1,0 1,-1-1,1 1,-1-1,1 1,-1 0,1-1,-1 1,1 0,-1-1,0 1,1 0,-1 0,0-1,0 1,1 0,-1 0,0 0,0-1,0 1,0 0,0 0,0 0,0-1,0 1,-1 0,1 0,0 0,0-1,-1 1,1 0,-1 0,2 1,33 336,42 74,-38-288,-37-123,-1 0,1 0,-1 0,1-1,0 1,-1 0,1-1,0 1,-1 0,1-1,0 1,0-1,0 1,-1-1,1 0,0 1,0-1,0 0,0 1,0-1,0 0,0 0,0 0,0 0,-1 0,1 0,0 0,0 0,0 0,0-1,0 1,0 0,0-1,0 1,-1 0,1-1,0 1,0-1,0 1,-1-1,1 1,0-1,-1 0,1 0,0 1,-1-1,1 0,-1 0,1 1,-1-1,1-1,26-49,-24 44,74-235,-66 199</inkml:trace>
  <inkml:trace contextRef="#ctx0" brushRef="#br1" timeOffset="146546.803">10330 683,'-129'137,"-71"100,184-217,8-11,0 0,0 0,1 1,0 1,1-1,0 1,1 0,0 0,0 1,1 2,3-11,1-1,0 1,1-1,-1 1,0 0,1-1,-1 1,1-1,0 0,0 1,0-1,0 0,0 1,0-1,1 0,-1 0,1 0,0 0,-1 0,1 0,0-1,0 1,0-1,0 1,0-1,1 0,-1 0,0 0,1 0,-1 0,1 0,-1 0,1-1,86 17,321-15,-312 15,-73-12</inkml:trace>
  <inkml:trace contextRef="#ctx0" brushRef="#br1" timeOffset="147521.093">2936 5932,'41'3,"0"-2,1-1,-1-3,0-1,0-2,-1-2,1-2,-2-1,0-2,0-2,-1-1,25-17,17-12,-2-3,-3-4,-2-3,-2-3,10-16,-42 39,-2-2,-1-1,-2-2,-1-1,-3-2,22-39,-49 78,0 0,0 0,-1-1,1 1,-1-1,0 1,0-1,0 0,-1 0,0 0,0 0,0 0,0-1,-1 1,0 0,0 0,0 0,-1 0,0-1,0 1,0 0,0 0,-1 1,0-1,0 0,0 0,-1 1,0-1,1 1,-2 0,1 0,0 0,-1 0,0 1,1-1,-2 1,1 0,0 0,0 0,-1 1,0 0,0-1,-7 2,-1 1,1 0,-1 1,1 0,-1 1,1 1,0 0,0 0,0 1,1 0,-1 1,1 1,0 0,0 0,1 1,0 0,0 1,1 0,-2 2,-11 9,1 2,1 0,1 1,1 0,1 2,1 0,1 1,1 1,1 0,2 1,0 0,2 0,1 1,0 4,-8 53,3 0,4 0,3 1,4 15,7 242,2-177,-8 0,-20 133,19-271,-1 0,-1 0,-2 0,-1-1,-1 0,-1 0,-1-1,-2-1,-1 1,0-2,-2 0,-1 0,0-2,-2 0,-1-1,0-1,-2 0,0-2,-11 7,24-20,1 0,-1-1,0 0,0-1,0 0,0 0,-1 0,1-1,-1-1,0 1,1-1,-1-1,0 0,0 0,0-1,1 0,-1 0,0-1,1 0,0 0,-1-1,1 0,0-1,0 0,1 0,-1-1,1 0,0 0,-6-5,3-2,1-1,0 0,1-1,0 0,1 0,1 0,0-1,1 0,0 0,1-1,1 1,1-1,0 1,1-1,0 0,2 0,0 0,0 1,2-3,3-17,1 1,2 1,1-1,2 1,1 1,2 0,1 1,5-6,23-31,3 2,3 2,2 2,4 3,1 2,4 2,1 4,10-3,259-145,-178 113,212-129,-400 240,2 1,1 2,0 1,2 1,2 2,1 1,1 1,2 1,2 1,1 1,-11 28,29-61,1 1,0 0,0 0,0 0,0 0,1 0,0 0,0 0,1 0,-1 0,1 1,0-1,0 0,1 0,0 1,-1-1,2 0,-1 0,1 0,0 0,0 0,0-1,0 1,1-1,0 1,0-1,0 0,1 0,-1 0,1 0,0-1,3 3,6-3,0 0,0 0,0-1,0-1,1 0,-1-1,1-1,-1 0,0 0,0-2,0 1,0-2,0 0,0 0,-1-1,0-1,0 0,0 0,-1-1,0-1,0 0,2-3,0 2,-1 0,0-1,0 0,-1-1,0-1,-1 1,-1-2,0 1,0-1,-1-1,-1 1,0-1,-1-1,-1 1,0-1,-1 0,0 0,-1 0,-1-1,-1 1,0-1,-1 1,0-1,-1 1,-1-1,-1 1,0 0,-1 0,0 0,-1 0,-3-2,5 9,0 1,-1 0,0 0,-1 0,0 1,0-1,0 1,-1 0,0 1,0-1,0 1,0 0,-1 1,0 0,0 0,-1 0,-6-2,-9 1</inkml:trace>
  <inkml:trace contextRef="#ctx0" brushRef="#br1" timeOffset="147760.439">4940 6073,'0'-45,"-3"-2,2 0,3 0,1 0,2 1,3-1,1 1,2 1,3-1,14-31,-5 31,3 1,2 1,1 2,3 1,1 1,5-3,-20 27,-2 4</inkml:trace>
  <inkml:trace contextRef="#ctx0" brushRef="#br1" timeOffset="148337.966">6605 4718,'-62'42,"2"3,2 1,-8 14,14 12,51-70,0 0,0 0,1 0,0 0,-1 1,1-1,0 0,0 0,0 0,0 0,0 0,0 0,1 0,-1 0,1 0,-1 0,1 0,0 0,0 0,0 0,0 0,0-1,0 1,1 0,-1-1,0 1,1-1,-1 1,1-1,0 0,-1 0,1 1,0-1,0 0,0-1,0 1,0 0,0-1,0 1,2 0,185 21,-100 3,-87-24,0 0,1 0,-1 1,0 0,0-1,-1 1,1 0,0 0,0 0,-1 0,1 0,-1 0,0 0,0 0,0 1,0-1,0 0,0 1,0-1,-1 1,1-1,-1 1,0-1,0 1,0 0,0-1,0 1,-1-1,1 1,-1-1,1 1,-1-1,0 1,0-1,-9 18,0 0,-2-1,0-1,-1 0,-1 0,0-1,-1-1,-1 0,-1-2,-12 9,-14 13,-1-3,-2-1,-1-3,-10 4,8-16,40-17</inkml:trace>
  <inkml:trace contextRef="#ctx0" brushRef="#br1" timeOffset="148798.967">7085 4662,'-97'234,"99"-161,-1-71,-1 0,1-1,0 1,0-1,0 1,0-1,0 1,0-1,0 0,0 0,1 1,-1-1,0 0,1 0,-1 0,1 0,-1-1,1 1,0 0,-1-1,1 1,0-1,-1 1,1-1,0 0,0 1,-1-1,1 0,0 0,0-1,-1 1,1 0,0-1,-1 1,1-1,0 1,-1-1,1 0,-1 1,1-1,12-8,0 0,-1-1,-1-1,1 0,-2 0,0-1,0-1,-1 0,0 0,-1-1,-1 0,4-10,43-73,-5-1,36-102,-86 199,-1 0,1 0,0 0,0-1,0 1,0 0,0 0,0 0,1 0,-1 0,0 0,0 0,1 0,-1 0,1 0,-1 0,1 0,-1 0,1 0,0 0,-1 0,1 0,0 1,0-1,0 0,-1 0,1 1,0-1,0 1,0-1,0 1,0-1,0 1,0 0,0-1,0 1,1 0,-1 0,0 0,0-1,0 1,0 1,0-1,0 0,0 0,0 0,1 0,-1 1,0-1,0 1,0-1,0 1,0-1,0 1,-1-1,1 1,0 0,0-1,0 1,0 1,15 22,-2 1,-1 0,-1 1,-1 1,-1-1,0 7,13 33,27 74,-7 3,-6 2,6 68,-34-158,-2-1,-2 1,-3 0,-3 24,0-59,-1 0,-1 0,0 0,-2-1,0 0,-1 0,-1 0,-1 0,-1-1,0-1,-1 1,-1-2,-11 14,20-26,-1-1,1 1,-1-1,0 0,0 0,0 0,0-1,-1 1,1-1,-1 0,1 0,-1 0,0 0,0 0,0-1,0 0,0 0,0 0,0 0,0-1,0 1,0-1,-1 0,1-1,0 1,0 0,0-1,0 0,0 0,0-1,0 1,0-1,0 0,1 1,-1-2,0 1,1 0,-2-3,-5-8,0-1,2-1,-1 1,2-1,0-1,1 1,1-1,0 0,1-1,1 1,0-1,0-11,3 27,-9-78,4-1,3 1,4-1,3 1,4-3,-4 27</inkml:trace>
  <inkml:trace contextRef="#ctx0" brushRef="#br1" timeOffset="149118.207">8101 4041,'-40'21,"2"2,0 2,2 1,0 2,2 1,-8 11,40-39,0 1,0-1,0 1,0-1,0 1,0 0,0-1,0 1,1 0,-1 0,1 0,0 0,-1 1,1-1,0 0,0 1,0-1,0 0,1 1,-1-1,1 1,0-1,-1 1,1-1,0 1,0 0,1-1,-1 1,1-1,-1 1,1-1,0 0,-1 1,1-1,0 0,1 1,-1-1,0 0,2 1,10 1,0-1,0-1,1 0,-1-1,1-1,0 0,-1 0,13-3,9 1,-2 0,-23 0,0 1,0 0,0 1,0 0,0 0,0 1,0 0,0 1,-1 1,1-1,0 1,6 4,-14-6,0 1,0 0,0 0,0 0,0 0,0 1,0-1,-1 1,1-1,-1 1,1-1,-1 1,0 0,0 0,-1-1,1 1,0 0,-1 0,0 0,0 0,0 0,0 0,0-1,0 1,-1 0,1 0,-1 0,0 0,-1 1,-36 83,32-76,-127 192,116-178</inkml:trace>
  <inkml:trace contextRef="#ctx0" brushRef="#br1" timeOffset="149376.666">8608 3336,'0'34,"0"20,0 11,-4 8,-3 2,1 3,2-3,0-5,2-4,1-4,5-2,2-8,1-2,-2-5,-2-6,0-4,-2-8</inkml:trace>
  <inkml:trace contextRef="#ctx0" brushRef="#br1" timeOffset="149675.95">8327 4070,'69'-30,"2"3,1 3,0 3,2 4,71-8,-119 22,0 0,0-2,0-1,0-1,-1-2,0 0,-1-1,0-2,0 0,14-12,-17 11,0-2,0 0,-2-2,0 0,-1-1,-1 0,-1-2,0 0,3-7,-9 11,32-69,-41 83,0 0,-1 0,1 0,-1 0,0 0,0 0,0 0,0 0,0 0,0 0,0 0,-1 0,1 0,-1 0,0 0,1 0,-1 0,0 0,0 1,0-1,0 0,0 1,-1-1,1 0,0 1,-1 0,1-1,-1 1,0 0,1 0,-1 0,0 0,0 0,0 0,0 0,1 0,-1 1,0-1,0 1,0 0,-2-1,-8 2,0 0,1 1,-1 0,1 0,0 1,0 1,0 0,0 1,0 0,1 0,0 1,0 1,1-1,-1 1,-5 7,2-6,0 1,1 1,0 0,1 1,0 0,1 1,0 0,0 1,2-1,-1 2,2-1,0 1,0 1,1-1,1 1,1 0,0 0,1 0,0 1,1-1,1 1,1-1,0 1,2 10,2-18,1 0,0 0,1 0,0 0,0-1,1 0,0-1,0 1,0-1,1 0,0-1,0 0,0 0,1-1,-1 0,1 0,0-1,1-1,-1 1,0-1,1-1,-1 0,1 0,-1-1,1 0,-1 0,1-1,18 2</inkml:trace>
  <inkml:trace contextRef="#ctx0" brushRef="#br1" timeOffset="150066.652">9568 3760,'48'-69,"3"2,3 2,3 3,53-44,-65 76,-44 30,0 0,0-1,0 1,0 0,0 0,0 0,0 0,0 0,0 0,0 0,0 0,0 0,1 0,-1 1,0-1,0 0,0 1,0-1,0 1,-1-1,1 1,0-1,0 1,0 0,0-1,-1 1,1 0,0 0,0 0,-1 0,1-1,-1 1,1 0,-1 0,1 0,-1 0,0 0,1 0,-1 0,0 0,0 1,0-1,0 0,0 0,0 0,0 0,0 0,2 23,9 39,-11-61,1-1,0 0,-1 0,1 0,0 0,0 0,0 0,-1 0,1 0,0 0,1 0,-1 0,0 0,0-1,0 1,0-1,1 1,-1-1,0 1,0-1,1 1,-1-1,0 0,1 0,-1 0,0 0,1 0,-1 0,0 0,1 0,-1-1,0 1,1 0,-1-1,0 1,0-1,1 1,-1-1,0 0,0 1,0-1,0 0,0 0,132-105,-118 93,1 1,1 1,0 1,0 0,1 2,0 0,1 0,0 2,0 0,5 1,-19 5,0 0,0 0,1 1,-1 0,0 0,0 0,0 0,0 1,0 0,-1 0,1 1,0-1,-1 1,0 0,1 0,-1 0,0 1,-1 0,1-1,-1 1,1 0,-1 1,-1-1,1 1,0 0,36 39,-21-29</inkml:trace>
  <inkml:trace contextRef="#ctx0" brushRef="#br1" timeOffset="150944.85">6069 7315,'-18'41,"-1"0,2 0,2 1,1 1,3 0,-3 23,13-64,0 0,0 1,0-1,1 1,-1-1,1 0,0 1,-1-1,1 1,0-1,1 1,-1-1,0 1,1-1,-1 1,1-1,0 0,0 1,0-1,0 0,0 0,0 0,0 1,1-1,-1 0,1-1,0 1,0 0,-1 0,1-1,0 1,0-1,0 0,1 1,-1-1,0 0,0 0,1-1,-1 1,1 0,-1-1,0 1,2-1,13-6,-1 0,-1-1,1-1,-1 0,0-1,-1-1,0 0,-1-1,0 0,-1-1,0-1,-1 0,1-2,-8 12,31-35,-2 0,-1-3,-3 0,-1-2,-2-1,18-41,-37 68,-1 0,-1 0,-1 0,-1-1,0 1,-1-1,-1 0,0 0,-2-14,1 26,-1 0,1 0,-1 0,-1 1,1-1,-1 0,0 0,0 1,0-1,-1 1,0 0,0 0,0 0,-1 0,0 0,0 1,0 0,0 0,-1 0,1 0,-1 0,0 1,0 0,0 0,-1 1,1-1,-1 1,0 0,1 1,-4-1,0 0,-1 0,1 1,-1 0,0 1,0 0,1 1,-1 0,0 0,1 1,0 0,-1 1,1 0,0 0,-3 2,27-26,150-144,-54 35,77-117,-166 213,-1-1,-2-1,-2-1,-1-1,4-15,-16 109,6 68,5 0,12 33,-11-67,183 899,-176-797,-8 0,-8 1,-10 28,3-199,0-12,1 0,-2 0,1 0,-1 0,-1 0,1-1,-2 1,1-1,-2 1,-3 7,6-15,-1-1,1 0,-1 0,0 0,0 1,1-2,-1 1,0 0,0 0,0-1,0 1,0-1,0 1,0-1,-1 0,1 0,0 0,0 0,0 0,0 0,0-1,0 1,0-1,0 1,0-1,0 0,0 0,0 0,1 0,-1 0,0 0,0 0,1-1,-1 1,1-1,-1 1,1-1,0 1,0-1,0 0,-1 0,2 0,-1 1,0-1,0 0,1 0,-1 0,1 0,-1 0,1 0,0-1,0 1,-12-31,1 0,2-1,1 0,2 0,2-1,0-9,1 23,-5-76,4 0,4 0,5-1,4 2,19-91,-13 121</inkml:trace>
  <inkml:trace contextRef="#ctx0" brushRef="#br1" timeOffset="151495.864">8128 6836,'24'33,"-2"2,-2 1,-2 0,0 1,-3 1,-1 1,-2 0,-2 0,-1 1,-2 1,-2-1,-2 1,-1 0,-3 0,-1 0,-3 12,5-42,-1-1,0 1,-1 0,0-1,-1 1,0-1,-1 0,0 0,0 0,-1 0,-1-1,1 0,-1 0,-1 0,-6 7,11-16,1 1,-1 0,1 0,0-1,-1 1,1-1,-1 0,1 1,-1-1,1 0,-1 0,1 0,-1 0,0 0,1 0,-1 0,1-1,-1 1,1 0,0-1,-1 1,1-1,-1 0,1 0,0 1,-1-1,1 0,0 0,0 0,0 0,0 0,0 0,0-1,0 1,0 0,0 0,0-1,1 1,-1-1,0 0,-23-63,15 13,3 0,2-1,2 1,2-1,3 0,2 1,2 0,9-28,6-25,4 1,5 2,4 1,5 2,4 1,32-48,-39 81,3 1,2 3,3 1,3 2,47-43,-90 95,1-1,-1 1,1 1,0-1,1 1,-1 0,1 1,0-1,0 1,1 1,-1-1,1 1,-1 1,1-1,0 1,0 1,0 0,1 0,-1 0,0 1,0 0,3 1,-8 2,1 0,-1 1,0-1,0 1,0 0,-1 0,1 0,-1 0,0 1,0-1,-1 1,1-1,-1 1,0-1,0 1,-1 0,1-1,-1 1,0 0,0 0,-1-1,1 1,-1 0,0-1,0 1,-1 0,1-1,-1 0,-2 4,-20 55,-3-1,-2-1,-4-2,-1 0,-4-3,-1-1,-4-2,-47 47,-31 45,44-52,48-64</inkml:trace>
  <inkml:trace contextRef="#ctx0" brushRef="#br1" timeOffset="152390.96">9428 5706,'-31'10,"2"0,-1 2,1 2,1 0,1 2,0 1,1 1,1 1,0 2,2 0,1 1,0 2,2 0,0 1,2 1,1 1,1 0,-7 19,13-28,2-1,1 1,0 0,1 0,1 1,0-1,2 1,-1 10,4-27,0 1,-1-1,1 0,0 0,1 0,-1 1,0-1,1 0,-1 0,1 0,-1 0,1 1,0-1,0 0,0 0,0-1,1 1,-1 0,0 0,1-1,-1 1,1 0,0-1,-1 0,1 1,0-1,0 0,0 0,0 0,0 0,0 0,0 0,0-1,1 1,-1-1,0 1,0-1,0 0,1 0,-1 0,0 0,0 0,0-1,1 1,0-1,96-36,-65 9,-2-1,-1-1,-1-2,-2-1,-1-1,-1-1,-2-2,8-18,-9 19,189-333,-200 355,-16 35,1-12,-21 75,15-57,1 1,1 0,1 0,1 0,2 1,0 24,2-49,1-1,0 0,-1 1,1-1,1 0,-1 1,0-1,1 0,0 0,0 1,0-1,0 0,0 0,0 0,1 0,0 0,-1 0,1-1,0 1,0 0,1-1,-1 0,1 1,-1-1,1 0,-1 0,1 0,0-1,0 1,0-1,0 0,0 1,1-1,-1-1,0 1,0 0,1-1,-1 0,0 1,1-1,-1-1,0 1,1 0,-1-1,0 0,0 1,0-1,1-1,15-8,-1-2,-1 0,0-1,0-1,-2-1,0 0,0-1,-1 0,-1-1,-1-1,-1 0,6-11,4-5,-2-2,-1 0,-1-1,-2-1,-2 0,-2-1,-1 0,-2-1,-2 0,0-13,-12-9,6 60,0 1,0 0,-1 0,1 0,0-1,-1 1,1 0,-1 0,1 0,-1 0,0 0,1 0,-1 0,0 0,0 0,0 0,0 1,0-1,0 0,0 0,0 1,0-1,0 1,0-1,0 1,0-1,0 1,-1 0,1 0,0-1,0 1,0 0,-1 0,1 0,0 0,0 0,0 1,-1-1,1 0,0 0,0 1,0-1,0 1,0-1,-1 1,1 0,0-1,0 1,-6 5,1 1,0-1,0 1,1 0,0 0,0 0,1 1,0 0,0 0,0 0,1 0,1 0,-1 1,1-1,1 1,0 0,0 0,1-1,-1 1,2 0,0 0,0 2,1-3,0-1,0 1,1-1,0 0,1 0,-1 0,1-1,0 1,1-1,0 0,0 0,0 0,1-1,-1 0,1 0,1 0,-1-1,1 0,-1 0,1 0,0-1,1 0,-1-1,0 0,1 0,-1 0,1-1,0 0,7 0,88 36,-57 3,-44-37,0 0,0 1,0-1,0 0,0-1,1 1,-1 0,1-1,0 1,0-1,-1 0,2 0,-1 0,0 0,0 0,1-1,-1 0,1 0,-1 0,1 0,-1 0,1 0,0-1,-1 0,1 0,0 0,-1 0,1 0,0-1,-1 0,1 0,-1 0,1 0,-1 0,0-1,1 1,-1-1,1-1,11-12,-1-1,0-1,-2 0,0-1,0-1,-2 1,0-2,-2 1,0-1,1-6,-3 11,24-68,-4 0,-3-2,-5-1,-2 0,-5-1,0-70,-10-18,-7-1,-26-154,31 324,-4-45,-2 1,-3 0,-1 1,-3 0,-7-12,21 59,0 0,0 0,0 0,0 0,-1 0,1 0,-1 0,0 0,0 0,1 0,-1 0,0 0,-1 0,1 0,0 1,0-1,-1 0,1 1,-1 0,1-1,-1 1,0 0,0-1,1 1,-1 0,0 0,0 1,0-1,0 0,0 1,0-1,0 1,0 0,-1-1,1 1,0 0,0 0,0 0,0 1,0-1,0 1,0-1,0 1,0-1,0 1,-2 1,-2 7,0 1,1 0,0 0,0 0,1 1,1-1,-1 1,2 0,0 0,-1 10,-2 2,-5 63,3 1,4-1,4 1,4 0,4-1,3 0,4-1,7 12,-8-21,4 0,2-2,4 0,4-2,2-1,3-2,35 51,-49-88,2-1,0-1,3-1,0-1,2-1,0-1,2-2,5 3,-13-13</inkml:trace>
  <inkml:trace contextRef="#ctx0" brushRef="#br1" timeOffset="152564.648">10105 4945,'34'-20,"15"-10,9-5,0 2,0 4,-1 5,-1 8,-4 1,-2 3,0 4,-3 4,-10 1</inkml:trace>
  <inkml:trace contextRef="#ctx0" brushRef="#br1" timeOffset="152714.768">11290 5255,'0'-38,"0"-18,0-4,0 8</inkml:trace>
  <inkml:trace contextRef="#ctx0" brushRef="#br1" timeOffset="153026.316">11064 4465,'337'56,"-165"-31,-171-26,1 1,-1 0,0 0,1-1,-1 1,1 0,-1 1,0-1,1 0,-1 0,1 1,-1-1,0 0,1 1,-1-1,0 1,0 0,1 0,-1-1,0 1,0 0,0 0,0 0,0 0,0 0,0 0,0 0,0 0,-1 1,1-1,0 0,-1 0,1 1,-1-1,0 0,1 1,-1-1,0 1,0-1,1 0,-1 1,0-1,-1 1,1-1,0 0,0 1,-1-1,1 1,-1 0,-88 75,-24 21,110-96,1 0,0 0,-1 0,1 1,0-1,0 1,1-1,-1 1,1 0,-1 0,1 0,0 0,0 0,0 0,0 0,1 0,-1 0,1 0,0 1,0-1,0 0,0 0,0 0,1 1,-1-1,1 0,0 0,0 0,0 0,1 0,-1 0,1-1,-1 1,1 0,0-1,0 1,0-1,0 0,1 1,-1-1,1 0,-1-1,1 1,0 0,0-1,1 2,10 3,1-1,-1 0,1 0,0-2,0 1,0-2,0 0,0-1,1-1,-1 0,0-1,0-1,0 0,1-1,-2 0,12-5,-6 1,0-1,-1-1,-1-1,0 0,0-1,0-1,-2-1,0 0,0-1,-1-1,-1 0,0-1,-1 0,-1-1,-1-1,0 0,0-3,11-22,-1 0,-2-1,-3-1,-1-1,-2 0,-2-1,2-33,9-80,-14 93</inkml:trace>
  <inkml:trace contextRef="#ctx0" brushRef="#br1" timeOffset="153483.972">12137 3166,'-10'80,"4"-1,3 1,4 0,3 0,4-1,3 0,3 0,25 74,-13-61,5-1,3-2,38 66,-72-152,1 0,0-1,0 1,0 0,0-1,0 1,0-1,1 0,-1 1,1-1,0 0,-1 0,1 0,0 0,1 0,-1-1,0 1,0-1,1 1,-1-1,0 0,1 0,0 0,-1 0,1 0,0 0,-1-1,1 1,0-1,-1 0,1 0,0 0,0 0,-1-1,1 1,0-1,-1 1,1-1,0 0,-1 0,1 0,-1 0,2-1,144-181,-121 160,-1 0,-2-2,-1 0,0-2,-2 0,1-6,-16 26,-1-2,-1 1,1 0,-1-1,-1 0,1 0,-2 0,1 0,-1-1,-1 1,0 0,0-1,0 1,-2-1,1 1,-1-1,0 1,-1-1,0 1,-1 0,0 0,0 0,-1 0,-2-5,4 11,0 0,0 0,-1 0,1 0,0 1,-1-1,0 1,1-1,-1 1,0 0,0 0,-1 0,1 0,0 1,0-1,-1 1,1 0,-1 0,0 0,1 1,-1-1,1 1,-1 0,0 0,1 0,-1 0,0 1,1-1,-1 1,1 0,-1 0,1 0,-1 1,-1 1,-7 2,0 1,0 0,0 1,1 0,1 1,-1 1,1-1,1 2,-1 0,1 1,0 0,0 0,2 1,-1 0,2 1,0 0,0 0,1 0,1 1,0-1,1 1,0 0,1 0,1 1,0-1,1 0,0 0,1 0,1 0,0 0,1 0,1 0,0 0,1-1,0 0,1 0,0 0,1-1,1 0,3 5,0-2,0-1,1 0,0-1,1 0,1-1,0 0,0-1,2 0,-1-2,1 0,0 0,1-2,0 0,0-1,0 0,1-2,0 0,0-1,0-1,0 0,1-2,-1 0,0-1,0 0,0-2,0 0,0-1,0-1,-1-1,0 0,0-1,0-1,12-8,9-15,-1-2,-1-2,-2 0,2-7,-11 14,6-8</inkml:trace>
  <inkml:trace contextRef="#ctx0" brushRef="#br1" timeOffset="153737.374">13632 3364,'-17'1,"0"0,0 1,0 1,0 1,0 1,1 0,0 1,0 0,0 2,1 0,0 0,0 1,1 1,1 1,-13 11,24-19,0-1,0 1,0 0,1 0,-1 0,0 0,1 0,0 0,0 0,0 0,0 1,1-1,-1 0,1 1,0-1,0 0,0 1,0-1,0 0,1 1,-1-1,1 0,0 0,0 1,1-1,-1 0,1 0,-1 0,1 0,0-1,0 1,0 0,0-1,1 1,-1-1,102 65,-37-40,-33-15,-1 1,0 2,-1 2,-1 0,-1 2,0 1,8 9,-33-24,0 1,-1-1,1 1,-1 0,0 0,0 1,-1-1,0 1,0-1,-1 1,1 0,-2 0,1 0,-1 0,0 1,0-1,-1 0,0 1,0-1,-1 0,0 0,0 1,-1-1,1 0,-2 0,1-1,-1 1,0 0,0-1,-1 1,0-1,0 0,-2 1,-20 25,-2 0,-1-2,-1-2,-2 0,-1-2,-1-2,-20 11,36-23,-2 2</inkml:trace>
</inkml:ink>
</file>

<file path=ppt/ink/ink1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18:00.8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31 276 2753 0 0,'0'0'1085'0'0,"0"0"-25"0"0,0 0 230 0 0,0 0 306 0 0,0 0 302 0 0,0 0 156 0 0,0 0-115 0 0,0 0-241 0 0,0 0-311 0 0,0 0-302 0 0,0 0-234 0 0,0 0-162 0 0,0 0-79 0 0,-7 0-57 0 0,-17 0 30 0 0,40 0 1487 0 0,64 0-419 0 0,0-4-1 0 0,-1-3 1 0 0,32-8-1651 0 0,171-22 2165 0 0,-296 34-2144 0 0,-1-1-1 0 0,1 0 0 0 0,0-1 0 0 0,1 0 0 0 0,-1-1 0 0 0,1-1 0 0 0,0 0 0 0 0,0-1 1 0 0,1 0-1 0 0,0-1 0 0 0,1 0 0 0 0,-8-9-20 0 0,10 11-11 0 0,-1 0 1 0 0,1-1-1 0 0,1 0 0 0 0,0-1 1 0 0,0 0-1 0 0,1 0 0 0 0,0-1 1 0 0,0 0-1 0 0,1 0 0 0 0,0 0 1 0 0,-3-10 10 0 0,11 20-368 0 0,-1-1 0 0 0,1 1 0 0 0,-1-1 1 0 0,1 1-1 0 0,-1 0 0 0 0,1-1 1 0 0,-1 1-1 0 0,1 0 0 0 0,0 0 0 0 0,-1 0 1 0 0,1 0-1 0 0,-1 0 0 0 0,1 1 1 0 0,-1-1-1 0 0,1 0 0 0 0,-1 1 0 0 0,1-1 1 0 0,-1 1-1 0 0,1 0 0 0 0,-1-1 1 0 0,1 1-1 0 0,-1 0 0 0 0,0 0 0 0 0,1 0 1 0 0,-1 0-1 0 0,0 0 0 0 0,0 0 1 0 0,0 0-1 0 0,0 1 368 0 0,9 5-7246 0 0,-1-3-4751 0 0</inkml:trace>
</inkml:ink>
</file>

<file path=ppt/ink/ink11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8:54.8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1 192 7810 0 0,'0'0'2423'0'0,"0"0"-159"0"0,0 0-42 0 0,0 0-139 0 0,0 0-224 0 0,0 0-356 0 0,0 0-393 0 0,0 0-273 0 0,0 0-172 0 0,0 0-93 0 0,0 0-59 0 0,0 0-51 0 0,0 0-42 0 0,8 6 541 0 0,64-5 977 0 0,253-30-162 0 0,-204 21-1577 0 0,-121 8-208 0 0,0 0-2 0 0,0 0-2 0 0,0 0 7 0 0,0 0 21 0 0,0 0 12 0 0,0 0-9 0 0,0 0-2 0 0,0 0 0 0 0,0 0 2 0 0,0 0 2 0 0,0 0-10 0 0,0 0 0 0 0,-7 0 1017 0 0,-81-99-1083 0 0,55 57-279 0 0,28 32-3830 0 0,4 2-4258 0 0,1 5-4232 0 0</inkml:trace>
  <inkml:trace contextRef="#ctx0" brushRef="#br0" timeOffset="1128.911">811 166 0 0 0,'0'0'683'0'0,"0"0"398"0"0,0 0 134 0 0,0 0 90 0 0,0 0 72 0 0,0 0 58 0 0,0 0 0 0 0,7-3-61 0 0,21-9-163 0 0,-17 9 10295 0 0,-13 7-8875 0 0,-11 7-2929 0 0,-164 113 1235 0 0,271-161-577 0 0,26-54-318 0 0,-113 65-160 0 0,-7 14-5545 0 0,0 6-1779 0 0,0 5-3797 0 0</inkml:trace>
</inkml:ink>
</file>

<file path=ppt/ink/ink11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9:09.7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153 214 5313 0 0,'0'0'2794'0'0,"0"0"-412"0"0,0 0-344 0 0,0 0-37 0 0,0 0 48 0 0,0 0-79 0 0,0 0-273 0 0,0 0-366 0 0,0 0-345 0 0,0 0-238 0 0,0 0-181 0 0,0 16 928 0 0,-7 409 1031 0 0,-10-148-2500 0 0,15-256-817 0 0,2-20 455 0 0,-8-17-3371 0 0,-15-148-15190 0 0,15 68 14705 0 0,-38-100 3917 0 0,18 87 4890 0 0,24 96-3171 0 0,1 1 1 0 0,1-1-1 0 0,0 1 1 0 0,0-1-1 0 0,1 0 1 0 0,1 0 0 0 0,0 1-1 0 0,1-1 1 0 0,1 0-1 0 0,1-6-1444 0 0,30-32 3588 0 0,-11 36-3337 0 0,0 1 0 0 0,0 2 1 0 0,2 0-1 0 0,-1 2 0 0 0,1 0 1 0 0,1 2-1 0 0,-1 0 0 0 0,2 2 1 0 0,-1 1-1 0 0,0 1 0 0 0,1 1 0 0 0,0 1 1 0 0,0 1-1 0 0,0 1 0 0 0,0 2 1 0 0,4 1-252 0 0,-25-3 16 0 0,0 1 1 0 0,0-1 0 0 0,0 1-1 0 0,0 0 1 0 0,-1 1 0 0 0,1-1-1 0 0,0 1 1 0 0,0 0 0 0 0,-1 0-1 0 0,1 0 1 0 0,-1 1-1 0 0,0-1 1 0 0,0 1 0 0 0,0 0-1 0 0,0 0 1 0 0,0 1 0 0 0,-1-1-1 0 0,1 1 1 0 0,-1 0 0 0 0,0 0-1 0 0,0 0 1 0 0,0 0 0 0 0,-1 0-1 0 0,0 1 1 0 0,1-1 0 0 0,-1 1-1 0 0,-1-1 1 0 0,1 1 0 0 0,-1 0-1 0 0,0 0 1 0 0,0 0 0 0 0,0 0-1 0 0,-1 0 1 0 0,0 0 0 0 0,1 0-1 0 0,-2 0 1 0 0,1 0-1 0 0,-1 0 1 0 0,0-1 0 0 0,0 1-1 0 0,-1 4-16 0 0,-5 7 34 0 0,0-1-1 0 0,-2 0 0 0 0,1 0 0 0 0,-2-1 1 0 0,0 0-1 0 0,-1 0 0 0 0,0-2 1 0 0,-1 1-1 0 0,0-1 0 0 0,-8 5-33 0 0,-4 6 53 0 0,-63 66 66 0 0,86-86-120 0 0,1-1 0 0 0,0 0 0 0 0,0 0 0 0 0,0 1 0 0 0,0-1 0 0 0,0 0 0 0 0,1 1 0 0 0,-1-1 0 0 0,1 0 0 0 0,-1 0 0 0 0,1 0 0 0 0,0 0 0 0 0,0 1 0 0 0,0-1 0 0 0,0 0 0 0 0,0 0 0 0 0,0-1 0 0 0,1 1 0 0 0,-1 0 0 0 0,1 0 0 0 0,-1-1 0 0 0,1 1 0 0 0,0-1 0 0 0,-1 1 1 0 0,1-1-1 0 0,0 0 0 0 0,0 1 0 0 0,0-1 0 0 0,0 0 0 0 0,0 0 0 0 0,0 0 0 0 0,0-1 0 0 0,1 1 0 0 0,-1-1 0 0 0,0 1 0 0 0,0-1 0 0 0,1 0 0 0 0,-1 1 0 0 0,0-1 0 0 0,0 0 0 0 0,1-1 0 0 0,-1 1 0 0 0,1 0 1 0 0,2 1 12 0 0,51 13-37 0 0,76 31 64 0 0,-129-42-13 0 0,0 0 0 0 0,0 0 1 0 0,0 0-1 0 0,-1 0 1 0 0,1 0-1 0 0,-1 1 0 0 0,1-1 1 0 0,-1 1-1 0 0,0-1 1 0 0,-1 1-1 0 0,1 0 1 0 0,0 0-1 0 0,-1 0 0 0 0,0 0 1 0 0,0 0-1 0 0,0 0 1 0 0,-1 0-1 0 0,0 0 1 0 0,1 0-1 0 0,-1 1 0 0 0,0-1 1 0 0,-1 0-1 0 0,1 0 1 0 0,-1 0-1 0 0,0 0 0 0 0,0 0 1 0 0,0 0-1 0 0,-1 0 1 0 0,1 0-1 0 0,-1 0 1 0 0,0-1-1 0 0,0 1 0 0 0,0-1 1 0 0,-1 1-1 0 0,1-1 1 0 0,-1 0-1 0 0,1 0 0 0 0,-1 0 1 0 0,0 0-1 0 0,-1 0 1 0 0,1-1-1 0 0,-3 3-26 0 0,-12 12 16 0 0,0 0-1 0 0,-2-2 0 0 0,0 0 1 0 0,0-1-1 0 0,-2 0 0 0 0,1-2 1 0 0,-2-1-1 0 0,1-1 1 0 0,-2 0-1 0 0,1-2 0 0 0,-1-1 1 0 0,0-1-1 0 0,-17 2-15 0 0,3-7-2052 0 0,41-16-3256 0 0,15-3-5521 0 0,-10 10 144 0 0</inkml:trace>
  <inkml:trace contextRef="#ctx0" brushRef="#br0" timeOffset="615.338">874 549 6337 0 0,'0'0'3540'0'0,"0"0"-1556"0"0,0 0-441 0 0,0 0 247 0 0,0 0 234 0 0,0 0-61 0 0,0 0-372 0 0,0 0-440 0 0,0 0-306 0 0,0 0-192 0 0,0 0-145 0 0,0 0-118 0 0,-6 28-96 0 0,-20 87-92 0 0,25-70-15 0 0,4-42-160 0 0,5 0 37 0 0,-1-1-1 0 0,1 1 0 0 0,0-1 1 0 0,0 0-1 0 0,0-1 0 0 0,0 0 0 0 0,0 0 1 0 0,0-1-1 0 0,0 0 0 0 0,0 0 1 0 0,0-1-1 0 0,0 0 0 0 0,7-2-63 0 0,2-2 78 0 0,0 0 0 0 0,0-1 0 0 0,0-1 0 0 0,-1 0 0 0 0,0-1 0 0 0,-1-1 0 0 0,0-1 0 0 0,9-7-78 0 0,14-7 92 0 0,137-86 228 0 0,-175 110-319 0 0,0 1 0 0 0,0-1 0 0 0,0 1 0 0 0,0-1-1 0 0,0 1 1 0 0,0-1 0 0 0,0 1 0 0 0,0-1 0 0 0,0 1 0 0 0,0-1-1 0 0,1 1 1 0 0,-1-1 0 0 0,0 1 0 0 0,0-1 0 0 0,0 1-1 0 0,1-1 1 0 0,-1 0 0 0 0,0 1 0 0 0,1-1 0 0 0,-1 0-1 0 0,0 1 1 0 0,1-1 0 0 0,-1 0 0 0 0,1 1 0 0 0,-1-1 0 0 0,1 0-1 0 0,-1 0 1 0 0,0 1 0 0 0,1-1 0 0 0,-1 0 0 0 0,1 0-1 0 0,-1 0 1 0 0,1 0 0 0 0,-1 0 0 0 0,1 0 0 0 0,-1 0-1 0 0,1 1 1 0 0,-1-1 0 0 0,1-1 0 0 0,-1 1 0 0 0,1 0 0 0 0,-1 0-1 0 0,1 0 1 0 0,-1 0 0 0 0,1 0 0 0 0,-1 0 0 0 0,1 0-1 0 0,-1-1 1 0 0,1 1 0 0 0,-1 0 0 0 0,0 0 0 0 0,1-1-1 0 0,-1 1 1 0 0,1 0 0 0 0,-1-1 0 0 0,0 1 0 0 0,1 0 0 0 0,-1-1-1 0 0,0 1 1 0 0,1-1 0 0 0,-1 1 0 0 0,0-1 0 0 0,0 1-1 0 0,0 0 1 0 0,1-1 0 0 0,-1 1 0 0 0,0-1 0 0 0,0 1-1 0 0,0-1 0 0 0,-5 44 122 0 0,4-39-124 0 0,0-1 1 0 0,-1 1-1 0 0,1 0 0 0 0,1-1 1 0 0,-1 1-1 0 0,0 0 1 0 0,1 0-1 0 0,0 0 0 0 0,0-1 1 0 0,0 1-1 0 0,0 0 0 0 0,1 0 1 0 0,-1-1-1 0 0,1 1 1 0 0,0 0-1 0 0,0 0 0 0 0,0-1 1 0 0,1 1-1 0 0,-1-1 0 0 0,1 1 1 0 0,0-1-1 0 0,0 0 0 0 0,0 0 1 0 0,0 0-1 0 0,1 0 1 0 0,-1 0-1 0 0,1 0 0 0 0,0 0 1 0 0,0-1-1 0 0,0 0 0 0 0,0 1 1 0 0,0-1 1 0 0,9 2 8 0 0,-1 0 1 0 0,1 0-1 0 0,-1-1 1 0 0,1-1 0 0 0,0 0-1 0 0,0-1 1 0 0,0 0-1 0 0,1 0 1 0 0,-1-2 0 0 0,0 1-1 0 0,0-2 1 0 0,0 1-1 0 0,0-2 1 0 0,-1 0-1 0 0,1 0 1 0 0,-1-1 0 0 0,1 0-1 0 0,-1-1 1 0 0,0 0-1 0 0,3-3-8 0 0,12-6 126 0 0,-1-2 1 0 0,0-1-1 0 0,-2-1 0 0 0,1-1 0 0 0,-2 0 0 0 0,-1-2 1 0 0,15-18-127 0 0,-11 9 111 0 0,-1 0-1 0 0,-1-2 1 0 0,-1 0 0 0 0,-2-2 0 0 0,-2 0 0 0 0,-1-1 0 0 0,-1-1 0 0 0,6-25-111 0 0,-19 52 16 0 0,5-18 59 0 0,0 0 1 0 0,-2 0 0 0 0,-1-1 0 0 0,-1 0-1 0 0,0-20-75 0 0,-13 49 144 0 0,-39 87-141 0 0,33-49 5 0 0,1 2 0 0 0,2 0 0 0 0,1 0-1 0 0,3 1 1 0 0,1 0 0 0 0,3 0 0 0 0,1 1 0 0 0,1 0 0 0 0,3-1 0 0 0,3 10-8 0 0,-3-37-3 0 0,2-1 1 0 0,0 1-1 0 0,0-1 0 0 0,1 0 1 0 0,1 0-1 0 0,1 0 1 0 0,0-1-1 0 0,0 0 1 0 0,1 0-1 0 0,1-1 1 0 0,8 11 2 0 0,-16-24-17 0 0,0 1 1 0 0,0-1 0 0 0,0 0 0 0 0,0 1-1 0 0,0-1 1 0 0,0 0 0 0 0,0 1 0 0 0,0-1-1 0 0,0 0 1 0 0,0 0 0 0 0,0 1 0 0 0,0-1-1 0 0,1 0 1 0 0,-1 1 0 0 0,0-1-1 0 0,0 0 1 0 0,1 1 0 0 0,-1-1 0 0 0,1 1-1 0 0,-1-1 1 0 0,0 1 0 0 0,1-1 0 0 0,-1 0-1 0 0,1 1 1 0 0,-1 0 0 0 0,1-1 0 0 0,0 1-1 0 0,-1-1 1 0 0,1 1 0 0 0,-1 0 0 0 0,1-1-1 0 0,0 1 1 0 0,-1 0 0 0 0,1-1 0 0 0,0 1-1 0 0,-1 0 1 0 0,1 0 0 0 0,0 0-1 0 0,-1 0 1 0 0,1 0 0 0 0,0 0 0 0 0,0 0-1 0 0,-1 0 1 0 0,1 0 0 0 0,0 0 0 0 0,-1 0-1 0 0,1 0 1 0 0,0 0 0 0 0,-1 1 0 0 0,1-1-1 0 0,0 0 1 0 0,-1 1 0 0 0,1-1 0 0 0,0 0-1 0 0,-1 1 1 0 0,1-1 0 0 0,-1 1-1 0 0,1-1 1 0 0,-1 1 0 0 0,1-1 0 0 0,-1 1-1 0 0,1-1 1 0 0,-1 1 0 0 0,1-1 0 0 0,-1 1-1 0 0,0-1 1 0 0,1 2 16 0 0,-21-100-4607 0 0,4 59-1004 0 0,7 18 376 0 0,2 2-6562 0 0</inkml:trace>
  <inkml:trace contextRef="#ctx0" brushRef="#br0" timeOffset="864.31">1653 184 14243 0 0,'0'0'2374'0'0,"0"0"-580"0"0,0 0-206 0 0,0 0 102 0 0,0 0-51 0 0,0 0-226 0 0,31-2-332 0 0,100-9-255 0 0,129-5 1554 0 0,13 19-2037 0 0,-215 4-3663 0 0,-1 1-3362 0 0,-38-4-6350 0 0</inkml:trace>
</inkml:ink>
</file>

<file path=ppt/ink/ink11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9:12.3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92 603 10618 0 0,'0'0'2325'0'0,"0"0"-508"0"0,0 0-290 0 0,0 0-70 0 0,0 0-85 0 0,0 0-198 0 0,0 0-325 0 0,0 0-322 0 0,0 0-198 0 0,0 0-31 0 0,0 0 37 0 0,0 0 34 0 0,0 0-8 0 0,-1 17-63 0 0,-2 117 391 0 0,5 183 269 0 0,-4-299-526 0 0,-3-24 774 0 0,-4-29-442 0 0,8 6-708 0 0,0 0 1 0 0,2 1 0 0 0,1-1 0 0 0,2 0 0 0 0,1 1-1 0 0,1 0 1 0 0,1 0 0 0 0,1 0 0 0 0,2 1 0 0 0,10-20-57 0 0,-16 36 16 0 0,2-1-1 0 0,-1 2 1 0 0,2-1 0 0 0,-1 1 0 0 0,1 0-1 0 0,1 0 1 0 0,0 1 0 0 0,0 0 0 0 0,1 0 0 0 0,0 1-1 0 0,1 0 1 0 0,-1 1 0 0 0,5-2-16 0 0,-11 7 4 0 0,0 0 1 0 0,0 1-1 0 0,0 0 0 0 0,-1 0 0 0 0,1 0 1 0 0,1 0-1 0 0,-1 0 0 0 0,0 0 0 0 0,0 1 0 0 0,0 0 1 0 0,0-1-1 0 0,0 1 0 0 0,0 0 0 0 0,1 1 1 0 0,-1-1-1 0 0,0 1 0 0 0,0-1 0 0 0,0 1 1 0 0,0 0-1 0 0,0 0 0 0 0,0 0 0 0 0,0 0 1 0 0,0 1-1 0 0,-1-1 0 0 0,1 1 0 0 0,0 0 0 0 0,-1-1 1 0 0,1 1-1 0 0,-1 1 0 0 0,0-1 0 0 0,1 0 1 0 0,-1 0-1 0 0,0 1 0 0 0,-1-1 0 0 0,2 3-4 0 0,51 104 518 0 0,-32-29-360 0 0,-17-74-1292 0 0,-3-8-3573 0 0,-2-2-3697 0 0,0 0-3580 0 0</inkml:trace>
  <inkml:trace contextRef="#ctx0" brushRef="#br0" timeOffset="684.733">0 356 4729 0 0,'0'0'3214'0'0,"0"0"-493"0"0,0 0-272 0 0,0 0-143 0 0,0 0-247 0 0,0 0-396 0 0,0 0-442 0 0,0 0-352 0 0,0 0-227 0 0,0 0-116 0 0,0 0 12 0 0,0 0 95 0 0,0 0 85 0 0,7 3 53 0 0,8 4-286 0 0,1-2 1 0 0,-1 0 0 0 0,2-1-1 0 0,-1-1 1 0 0,0 0-1 0 0,0-1 1 0 0,13-1-486 0 0,24-1 372 0 0,0 3 0 0 0,0 1-1 0 0,-1 3 1 0 0,33 9-372 0 0,-3 2 132 0 0,-94-15 772 0 0,-70-43-856 0 0,15-33-100 0 0,64 70-479 0 0,-20-25 947 0 0,21 19-2993 0 0,7 1-3423 0 0,2 4-1771 0 0,-3 1-4879 0 0</inkml:trace>
  <inkml:trace contextRef="#ctx0" brushRef="#br0" timeOffset="1340.005">278 36 2032 0 0,'0'0'1942'0'0,"0"0"-165"0"0,0 0-5 0 0,0 0 87 0 0,0 0 41 0 0,0 0-125 0 0,0 0-233 0 0,0 0-255 0 0,0 0-221 0 0,0 0-152 0 0,0 0-40 0 0,0 0-47 0 0,0 0-66 0 0,0-4-39 0 0,0-10-58 0 0,0 10-67 0 0,0 4-71 0 0,0 0-62 0 0,-22 8 911 0 0,11 1-1263 0 0,8-7-78 0 0,0 0 1 0 0,0 0 0 0 0,0 0 0 0 0,0 0-1 0 0,1 1 1 0 0,0-1 0 0 0,-1 1 0 0 0,1-1-1 0 0,0 1 1 0 0,0 0 0 0 0,0 0 0 0 0,0 0-1 0 0,1 0 1 0 0,-1 0 0 0 0,1 0 0 0 0,0 1-1 0 0,0-1 1 0 0,0 0 0 0 0,0 1 0 0 0,1 1-35 0 0,22-5 725 0 0,-19 0-654 0 0,0-1 0 0 0,1 0 0 0 0,-1 0 0 0 0,0 0 0 0 0,0 0 0 0 0,-1 0 0 0 0,1-1 0 0 0,0 0 0 0 0,0 1 0 0 0,-1-1 0 0 0,1 0 0 0 0,-1 0-1 0 0,1 0 1 0 0,-1 0 0 0 0,0-1 0 0 0,0 1 0 0 0,0-1 0 0 0,0 1 0 0 0,0-1 0 0 0,-1 0 0 0 0,1 0 0 0 0,-1 0 0 0 0,0 0 0 0 0,0 0 0 0 0,0 0 0 0 0,0 0 0 0 0,0 0 0 0 0,-1 0 0 0 0,1 0-1 0 0,-1 0 1 0 0,0-3-71 0 0,0 5 9 0 0,0 0 0 0 0,0 0 0 0 0,0 1-1 0 0,0-1 1 0 0,0 0 0 0 0,0 1 0 0 0,-1-1-1 0 0,1 0 1 0 0,0 1 0 0 0,0-1 0 0 0,-1 0 0 0 0,1 1-1 0 0,0-1 1 0 0,-1 1 0 0 0,1-1 0 0 0,-1 0-1 0 0,1 1 1 0 0,-1-1 0 0 0,1 1 0 0 0,-1-1-1 0 0,1 1 1 0 0,-1 0 0 0 0,0-1 0 0 0,1 1-1 0 0,-1-1 1 0 0,1 1 0 0 0,-1 0 0 0 0,0 0-1 0 0,1-1 1 0 0,-1 1 0 0 0,0 0 0 0 0,0 0 0 0 0,1 0-1 0 0,-1 0 1 0 0,0 0 0 0 0,1 0 0 0 0,-1 0-1 0 0,0 0 1 0 0,0 0 0 0 0,1 0 0 0 0,-1 0-1 0 0,0 0 1 0 0,1 1 0 0 0,-1-1 0 0 0,0 0-1 0 0,1 0 1 0 0,-1 1 0 0 0,0-1 0 0 0,1 0-1 0 0,-1 1 1 0 0,0-1-9 0 0,-33 18-37 0 0,12 6 116 0 0,22-23-73 0 0,0-1-4 0 0,0 0-32 0 0,0 0-17 0 0,0 0 13 0 0,0 0-18 0 0,0 0-8 0 0,29 0-1898 0 0,-11 0-6322 0 0,-15 0-3946 0 0</inkml:trace>
  <inkml:trace contextRef="#ctx0" brushRef="#br0" timeOffset="3404.682">1569 268 4921 0 0,'0'0'2590'0'0,"0"0"-354"0"0,0 0-54 0 0,0 0-12 0 0,0 0-96 0 0,0 0-200 0 0,0 0-327 0 0,0 0-297 0 0,0 0-203 0 0,0 0-157 0 0,0 0-130 0 0,0 0-65 0 0,0 0-56 0 0,-5 0-63 0 0,-3 0-772 0 0,-2 0 2022 0 0,25 3-297 0 0,133 12-265 0 0,39 8-820 0 0,-135-12-319 0 0,-58-12 1077 0 0,-81-132-2473 0 0,84 105-3580 0 0,3 21-146 0 0,0 6-7631 0 0</inkml:trace>
  <inkml:trace contextRef="#ctx0" brushRef="#br0" timeOffset="1825.667">858 588 3097 0 0,'0'0'2255'0'0,"0"0"-209"0"0,0 0 35 0 0,0 0 73 0 0,0 0-35 0 0,0 0-252 0 0,0 0-409 0 0,0 0-276 0 0,0 0-81 0 0,0 0 13 0 0,0 0 13 0 0,0 0-64 0 0,0 0-114 0 0,8 1-103 0 0,163 9 3216 0 0,5-2-3151 0 0,-80-15-1134 0 0,-89 4 308 0 0,-3 0-3406 0 0,-12 1-9493 0 0,5 2 1087 0 0</inkml:trace>
  <inkml:trace contextRef="#ctx0" brushRef="#br0" timeOffset="2032.742">873 794 11082 0 0,'0'0'3248'0'0,"0"0"-1096"0"0,0 0-543 0 0,0 0-173 0 0,0 0-64 0 0,0 0-113 0 0,0 0-213 0 0,0 0-226 0 0,0 0-124 0 0,0 0-29 0 0,0 0-83 0 0,0 0-83 0 0,17 4-113 0 0,55 8-104 0 0,66-18 165 0 0,-100 0-543 0 0,70-13-909 0 0,-62 9-3183 0 0,-9 2-4242 0 0,-20 5-3718 0 0</inkml:trace>
  <inkml:trace contextRef="#ctx0" brushRef="#br0" timeOffset="2619.675">1637 441 12675 0 0,'0'0'2028'0'0,"0"0"-933"0"0,0 0-393 0 0,0 0 150 0 0,0 0 252 0 0,0 0 167 0 0,0 0-96 0 0,0 0-248 0 0,0 0-223 0 0,0 0-116 0 0,0 0-87 0 0,0 0-101 0 0,0 0-31 0 0,7 32-67 0 0,25 99-44 0 0,1-39 390 0 0,48 121-119 0 0,-80-209-505 0 0,9 19 1018 0 0,-2-39-110 0 0,38-146-96 0 0,46-11-598 0 0,-45 104-234 0 0,-25 74-3469 0 0,-27 1 133 0 0,1-4-6267 0 0,4-2-1745 0 0</inkml:trace>
  <inkml:trace contextRef="#ctx0" brushRef="#br0" timeOffset="12324.234">834 176 0 0 0,'0'0'711'0'0,"0"0"461"0"0,0 0 190 0 0,0 0 50 0 0,0 0 66 0 0,0 0-13 0 0,0 0-74 0 0,0 0-52 0 0,4-4-109 0 0,14-10-74 0 0,-15 12 6675 0 0,-1 5-3838 0 0,-6 21-2924 0 0,-98 94 556 0 0,32-37-1428 0 0,91-81-1378 0 0,-4-7-4502 0 0,-11 3-3850 0 0</inkml:trace>
  <inkml:trace contextRef="#ctx0" brushRef="#br0" timeOffset="13117.84">304 1166 2841 0 0,'0'0'2255'0'0,"0"0"-277"0"0,0 0 22 0 0,0 0 139 0 0,0 0-44 0 0,0 0-302 0 0,0 0-432 0 0,0 0-347 0 0,0 0-154 0 0,0 0-7 0 0,0 0 8 0 0,0 0-25 0 0,0 0-79 0 0,9-3 1967 0 0,-49 109 627 0 0,27-32-2678 0 0,14-73-667 0 0,-1 0-1 0 0,1 0 1 0 0,-1 0-1 0 0,1 0 1 0 0,0 0-1 0 0,0 0 1 0 0,0 0-1 0 0,-1 0 1 0 0,1 0-1 0 0,0-1 1 0 0,0 1-1 0 0,0 0 1 0 0,0-1-1 0 0,0 1 1 0 0,0-1-1 0 0,0 1 1 0 0,1-1-1 0 0,-1 1 1 0 0,0-1-1 0 0,0 0 1 0 0,0 1-1 0 0,0-1 1 0 0,1 0-1 0 0,-1 0 1 0 0,0 0-1 0 0,0 0 1 0 0,0 0-1 0 0,0 0 1 0 0,1 0-1 0 0,-1-1 1 0 0,1 1-6 0 0,3 0-69 0 0,4-21-2142 0 0,-10 0-4903 0 0,1 16-211 0 0,0 4-4518 0 0</inkml:trace>
  <inkml:trace contextRef="#ctx0" brushRef="#br0" timeOffset="13603.907">374 975 4953 0 0,'0'0'2103'0'0,"0"0"-8"0"0,0 0 126 0 0,0 0 62 0 0,0 0-209 0 0,0 0-457 0 0,0 0-502 0 0,0 0-355 0 0,0 0-122 0 0,0 0-21 0 0,0 0-8 0 0,0 0-37 0 0,0 0-36 0 0,5 3 2919 0 0,-45 12-3067 0 0,82-40 311 0 0,-42 25-676 0 0,0 0 5 0 0,0 0 44 0 0,0 0 4 0 0,0 0 33 0 0,0 0 26 0 0,0 0-18 0 0,0 0-23 0 0,-29 11 368 0 0,41-8-8783 0 0,-8-6-3671 0 0</inkml:trace>
  <inkml:trace contextRef="#ctx0" brushRef="#br0" timeOffset="14339.626">1942 931 0 0 0,'0'0'1866'0'0,"0"0"396"0"0,0 0 142 0 0,0 0 57 0 0,0 0-122 0 0,0 0-245 0 0,0 0-361 0 0,0 0-339 0 0,0 0-225 0 0,0 0-150 0 0,0 0-102 0 0,0 0-97 0 0,0 0-56 0 0,4 1-59 0 0,-3-1-653 0 0,0 1-1 0 0,0-1 0 0 0,0 0 0 0 0,0 1 0 0 0,0-1 0 0 0,0 1 0 0 0,-1-1 1 0 0,1 1-1 0 0,0 0 0 0 0,0-1 0 0 0,-1 1 0 0 0,1 0 0 0 0,0-1 0 0 0,-1 1 1 0 0,1 0-1 0 0,-1 0 0 0 0,1 0 0 0 0,-1 0 0 0 0,1-1 0 0 0,-1 1 1 0 0,0 0-1 0 0,1 0 0 0 0,-1 0 0 0 0,0 0 0 0 0,0 0 0 0 0,0 0 0 0 0,1 0 1 0 0,-1 0-1 0 0,0 0 0 0 0,0 0 0 0 0,0 0 0 0 0,-1 0 0 0 0,1 0 1 0 0,0 0-1 0 0,0 0 0 0 0,-1 0 0 0 0,1 0 0 0 0,0 0 0 0 0,-1 0 0 0 0,1-1 1 0 0,-1 1-1 0 0,1 0 0 0 0,-1 0 0 0 0,1 0 0 0 0,-1-1 0 0 0,0 1 1 0 0,1 0-1 0 0,-1-1 0 0 0,0 1 0 0 0,0 0 0 0 0,1-1 0 0 0,-1 1 0 0 0,0-1 1 0 0,0 1-1 0 0,0-1 0 0 0,0 1 0 0 0,0-1 0 0 0,0 0 0 0 0,0 1-51 0 0,-56 108 1865 0 0,53-42-1603 0 0,52-64 55 0 0,-47-3-369 0 0,1 0 1 0 0,-1 0-1 0 0,0-1 1 0 0,1 1 0 0 0,-1-1-1 0 0,0 1 1 0 0,1-1-1 0 0,-1 1 1 0 0,0-1-1 0 0,0 0 1 0 0,0 1 0 0 0,0-1-1 0 0,1 0 1 0 0,-1 0-1 0 0,0 0 1 0 0,0 0 0 0 0,-1 0-1 0 0,1 0 1 0 0,0 0-1 0 0,0 0 1 0 0,0-1 0 0 0,-1 1-1 0 0,1 0 1 0 0,-1 0-1 0 0,1-1 1 0 0,-1 1 0 0 0,1 0-1 0 0,-1-1 1 0 0,0 1-1 0 0,0 0 1 0 0,1-1 0 0 0,-1 0 51 0 0,1-8-4772 0 0,0 0-4127 0 0,-1 6-2986 0 0</inkml:trace>
  <inkml:trace contextRef="#ctx0" brushRef="#br0" timeOffset="14939.297">2062 717 1096 0 0,'0'0'2558'0'0,"0"0"-667"0"0,0 0-209 0 0,0 0 73 0 0,0 0 79 0 0,0 0-86 0 0,0 0-193 0 0,0 0-289 0 0,0 0-266 0 0,0 0-91 0 0,0 0-4 0 0,0 0-20 0 0,-7 3 3631 0 0,-8 12-2088 0 0,15-14-2344 0 0,0-1-26 0 0,0 0-21 0 0,0 0-1 0 0,0 0-8 0 0,0 0 3 0 0,0 0 2 0 0,0 0 0 0 0,0 0-17 0 0,0 0 0 0 0,0 0-9 0 0,14-8 945 0 0,-43 16-364 0 0,23-6 11 0 0,7-1-5436 0 0,2-1-5276 0 0,-3 0-2475 0 0</inkml:trace>
  <inkml:trace contextRef="#ctx0" brushRef="#br0" timeOffset="15358.644">2368 308 3321 0 0,'0'0'3680'0'0,"0"0"-1134"0"0,0 0-445 0 0,0 0 11 0 0,0 0 6 0 0,0 0-174 0 0,0 0-334 0 0,0 0-346 0 0,0 0-259 0 0,0 0-165 0 0,0 0-133 0 0,0 0-97 0 0,0 0-101 0 0,0 3-80 0 0,-55 67 1627 0 0,43-58-1920 0 0,-31 24-210 0 0,41-35-295 0 0,1-1-3462 0 0,1 0-4188 0 0,0 0-4412 0 0</inkml:trace>
</inkml:ink>
</file>

<file path=ppt/ink/ink11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9:42.1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446 303 240 0 0,'0'0'1872'0'0,"0"0"-20"0"0,0 0 200 0 0,0 0 246 0 0,0 0 65 0 0,0 0-233 0 0,0 0-367 0 0,0 0-307 0 0,0 0-240 0 0,0 0-166 0 0,0 0-151 0 0,0 0-159 0 0,-7-8 1462 0 0,-38-10 452 0 0,-82 11-1087 0 0,112 9-1503 0 0,-1 0 0 0 0,0 2 0 0 0,1 0 0 0 0,-1 0 0 0 0,1 2 0 0 0,0-1 0 0 0,1 2 1 0 0,0 0-1 0 0,0 1 0 0 0,0 1 0 0 0,1 0 0 0 0,0 0 0 0 0,1 2 0 0 0,-2 1-64 0 0,12-10 6 0 0,1 1-1 0 0,-1 0 1 0 0,1-1-1 0 0,0 1 1 0 0,0 0-1 0 0,0-1 1 0 0,0 1 0 0 0,0 0-1 0 0,1 0 1 0 0,-1 0-1 0 0,1 0 1 0 0,0 0-1 0 0,0 0 1 0 0,0 0 0 0 0,0 0-1 0 0,0 0 1 0 0,1-1-1 0 0,-1 1 1 0 0,1 0-1 0 0,0 0 1 0 0,0 0-1 0 0,0 0 1 0 0,0-1 0 0 0,0 1-1 0 0,1-1 1 0 0,-1 1-1 0 0,1-1 1 0 0,0 1-1 0 0,-1-1 1 0 0,1 0-1 0 0,0 0 1 0 0,0 1 0 0 0,1-2-1 0 0,-1 1 1 0 0,0 0-1 0 0,1 0 1 0 0,-1-1-1 0 0,1 1 1 0 0,-1-1-1 0 0,1 0 1 0 0,0 0 0 0 0,2 1-6 0 0,119 39 261 0 0,-62-25-108 0 0,-61-16-143 0 0,0-1-1 0 0,0 1 0 0 0,0 0 0 0 0,0 0 0 0 0,0 0 1 0 0,0 0-1 0 0,0 0 0 0 0,0 0 0 0 0,0 0 1 0 0,0 0-1 0 0,0 0 0 0 0,0 0 0 0 0,0 0 0 0 0,0 1 1 0 0,0-1-1 0 0,0 0 0 0 0,0 1 0 0 0,-1-1 1 0 0,1 1-1 0 0,0-1 0 0 0,0 1 0 0 0,0 0 0 0 0,-1-1 1 0 0,1 1-1 0 0,0 0 0 0 0,0-1 0 0 0,-1 1 1 0 0,1 0-1 0 0,-1 0 0 0 0,1-1 0 0 0,-1 1 0 0 0,1 0 1 0 0,-1 0-1 0 0,1 0 0 0 0,-1 0 0 0 0,0 0 1 0 0,1 0-1 0 0,-1 0 0 0 0,0 0 0 0 0,0 0 0 0 0,0 0 1 0 0,0 0-1 0 0,0 0 0 0 0,0 0 0 0 0,0 0 1 0 0,0 0-1 0 0,0 0 0 0 0,0 0 0 0 0,-1-1 1 0 0,1 1-1 0 0,0 0 0 0 0,-1 0 0 0 0,1 0 0 0 0,-1 0 1 0 0,1 0-1 0 0,-1 0 0 0 0,1 0 0 0 0,-1-1 1 0 0,1 1-1 0 0,-1 0-9 0 0,-108 74 560 0 0,78-54-494 0 0,17-12-53 0 0,0 0 0 0 0,0 0 0 0 0,1 2 0 0 0,0-1 1 0 0,0 2-1 0 0,1 0 0 0 0,1 0 0 0 0,0 1 0 0 0,1 0 0 0 0,0 1 1 0 0,-2 6-14 0 0,10-13 11 0 0,0 0-1 0 0,0-1 1 0 0,0 1 0 0 0,1 0 0 0 0,0 0 0 0 0,1 0 0 0 0,-1 1 0 0 0,1-1 0 0 0,1 0 0 0 0,0 0 0 0 0,0 0 0 0 0,0 0 0 0 0,0 0 0 0 0,1 0-1 0 0,0-1 1 0 0,1 1 0 0 0,0-1 0 0 0,0 1 0 0 0,0-1 0 0 0,1 0 0 0 0,0 0 0 0 0,0 0 0 0 0,0-1 0 0 0,1 1 0 0 0,-1-1 0 0 0,2 0-11 0 0,-2-1 20 0 0,0 0 0 0 0,1 0 0 0 0,0 0 0 0 0,-1-1 0 0 0,1 0 0 0 0,0 0 1 0 0,1 0-1 0 0,-1 0 0 0 0,0-1 0 0 0,1 0 0 0 0,0 0 0 0 0,-1-1 0 0 0,1 1 0 0 0,0-1 1 0 0,0-1-1 0 0,0 1 0 0 0,0-1 0 0 0,0 0 0 0 0,-1 0 0 0 0,1-1 0 0 0,0 1 0 0 0,6-3-20 0 0,18-64-5578 0 0,-26 53 3193 0 0,7-22-9280 0 0,-7 24 1343 0 0</inkml:trace>
  <inkml:trace contextRef="#ctx0" brushRef="#br0" timeOffset="354.554">174 1 8258 0 0,'0'0'2332'0'0,"0"0"-658"0"0,0 0-296 0 0,0 0-18 0 0,0 0 87 0 0,0 0-10 0 0,0 0-139 0 0,0 0-259 0 0,0 0-181 0 0,0 0-84 0 0,0 0-38 0 0,0 0-33 0 0,-4 24-33 0 0,-14 79-38 0 0,17 15 861 0 0,6-81-1110 0 0,29 380 1468 0 0,-32-358-1802 0 0,1-10-17 0 0,-3 1-1 0 0,-1-1 0 0 0,-3 0 0 0 0,-2 1 1 0 0,-5 16-32 0 0,-12 26-632 0 0,23-86-988 0 0,7-11-13449 0 0,-6 5 14870 0 0,4-4-10810 0 0</inkml:trace>
</inkml:ink>
</file>

<file path=ppt/ink/ink11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9:44.1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51 416 2000 0 0,'0'0'2404'0'0,"0"0"-337"0"0,0 0 91 0 0,0 0 193 0 0,0 0 71 0 0,0 0-179 0 0,0 0-363 0 0,0 0-436 0 0,0 0-343 0 0,0 0-203 0 0,0 0-119 0 0,0 0-65 0 0,0 0-54 0 0,8 8 1798 0 0,18 21-1031 0 0,-13-4-1217 0 0,-1 0 0 0 0,-1 0 0 0 0,-2 1 1 0 0,0 1-1 0 0,-2 0 0 0 0,-1 0 0 0 0,-1 0 1 0 0,1 19-211 0 0,19 81 238 0 0,20 57 76 0 0,-45-184-284 0 0,1 0-1 0 0,-1 0 1 0 0,0-1 0 0 0,0 1 0 0 0,0 0 0 0 0,0 0 0 0 0,0 0 0 0 0,1-1 0 0 0,-1 1 0 0 0,0 0 0 0 0,0 0 0 0 0,0 0 0 0 0,1 0 0 0 0,-1-1 0 0 0,0 1 0 0 0,0 0 0 0 0,1 0 0 0 0,-1 0 0 0 0,0 0-1 0 0,0 0 1 0 0,1 0 0 0 0,-1 0 0 0 0,0-1 0 0 0,0 1 0 0 0,1 0 0 0 0,-1 0 0 0 0,0 0 0 0 0,0 0 0 0 0,1 0 0 0 0,-1 0 0 0 0,0 0 0 0 0,0 0 0 0 0,1 1 0 0 0,-1-1 0 0 0,0 0 0 0 0,0 0 0 0 0,1 0-1 0 0,-1 0 1 0 0,0 0 0 0 0,0 0 0 0 0,1 0 0 0 0,-1 1 0 0 0,0-1 0 0 0,0 0 0 0 0,0 0 0 0 0,1 0 0 0 0,-1 0 0 0 0,0 1 0 0 0,0-1 0 0 0,0 0 0 0 0,0 0 0 0 0,1 1 0 0 0,-1-1-30 0 0,3-35 46 0 0,2 1 0 0 0,1 0 0 0 0,2 0 0 0 0,2 1 0 0 0,6-16-46 0 0,-14 44 3 0 0,105-256 61 0 0,-91 217-7 0 0,-28 59-6513 0 0,9-4 2842 0 0,-1-4-3374 0 0,1 0-5343 0 0</inkml:trace>
  <inkml:trace contextRef="#ctx0" brushRef="#br0" timeOffset="404.629">631 1075 14611 0 0,'0'0'1846'0'0,"0"0"-939"0"0,0 0-574 0 0,0 0 54 0 0,0 0 316 0 0,0 0 246 0 0,0 0 131 0 0,0 0-91 0 0,0 0-203 0 0,0 0-149 0 0,0 0-135 0 0,0 0-74 0 0,0 0-42 0 0,0 19-34 0 0,0 60-35 0 0,-11-4 478 0 0,12-57-589 0 0,0 10 59 0 0,-5-12-222 0 0,-8-24-5022 0 0,10 2-3250 0 0,2 3-2877 0 0</inkml:trace>
  <inkml:trace contextRef="#ctx0" brushRef="#br0" timeOffset="832.036">834 685 5545 0 0,'0'0'3424'0'0,"0"0"-1172"0"0,0 0-466 0 0,0 0-61 0 0,0 0-13 0 0,0 0-123 0 0,0 0-306 0 0,0 0-331 0 0,0 0-280 0 0,0 0-187 0 0,0 0-87 0 0,0 0-27 0 0,-9-3 17 0 0,-25-9 6 0 0,34 13-356 0 0,0-1 1 0 0,0 0 0 0 0,1 0 0 0 0,-1 0 0 0 0,0 1 0 0 0,0-1-1 0 0,1 0 1 0 0,-1 1 0 0 0,0-1 0 0 0,0 0 0 0 0,0 1-1 0 0,0-1 1 0 0,1 0 0 0 0,-1 1 0 0 0,0-1 0 0 0,0 0 0 0 0,0 1-1 0 0,0-1 1 0 0,0 0 0 0 0,0 1 0 0 0,0-1 0 0 0,0 0-1 0 0,0 1 1 0 0,0-1 0 0 0,0 0 0 0 0,0 1 0 0 0,0-1 0 0 0,0 0-1 0 0,-1 1 1 0 0,1-1 0 0 0,0 0 0 0 0,0 1 0 0 0,0-1-1 0 0,0 0 1 0 0,0 1 0 0 0,-1-1 0 0 0,1 0 0 0 0,0 0 0 0 0,0 1-1 0 0,-1-1 1 0 0,1 0 0 0 0,0 0 0 0 0,0 1 0 0 0,-1-1 0 0 0,1 0-1 0 0,0 0 1 0 0,-1 0 0 0 0,1 0 0 0 0,0 1 0 0 0,-1-1-1 0 0,1 0 1 0 0,0 0 0 0 0,-1 0 0 0 0,1 0 0 0 0,-1 0-39 0 0,41-10 1475 0 0,-72 20-522 0 0,31-10-981 0 0,1 0 0 0 0,0 0-21 0 0,0 0-48 0 0,0 0-21 0 0,0 0-97 0 0,0 0-130 0 0,0 0-111 0 0,0 0-246 0 0,0 0-403 0 0,0 0-653 0 0,0 0-1189 0 0,0 0-3104 0 0,0 0-5485 0 0</inkml:trace>
  <inkml:trace contextRef="#ctx0" brushRef="#br0" timeOffset="1352.445">998 192 1424 0 0,'0'0'2818'0'0,"0"0"-232"0"0,0 0 36 0 0,0 0 95 0 0,0 0-124 0 0,0 0-376 0 0,0 0-506 0 0,0 0-447 0 0,0 0-306 0 0,0 0-153 0 0,0 0-73 0 0,0 0-73 0 0,0 0-79 0 0,-12 11 479 0 0,-52 43-225 0 0,16-17-694 0 0,-23 15-923 0 0,64-48 4 0 0,3-4-3610 0 0,2 0-388 0 0,2 0-6805 0 0</inkml:trace>
  <inkml:trace contextRef="#ctx0" brushRef="#br0" timeOffset="1941.37">11 214 4881 0 0,'0'0'1754'0'0,"0"0"-33"0"0,0 0 129 0 0,0 0 185 0 0,0 0 70 0 0,0 0-140 0 0,0 0-288 0 0,0 0-324 0 0,0 0-286 0 0,0 0-246 0 0,0 0-156 0 0,0 0-86 0 0,-3-2-36 0 0,-5-7 364 0 0,28 6 305 0 0,-9 1-1014 0 0,292-15 2267 0 0,-273 20-2381 0 0,-30-3-81 0 0,0 0 26 0 0,0 0 26 0 0,0 0 17 0 0,0 0 21 0 0,0 0 42 0 0,0 0 34 0 0,0 0 10 0 0,0 0 7 0 0,-13-8 327 0 0,-110-94-337 0 0,108 84-809 0 0,30 17-947 0 0,31 8-3185 0 0,-18 1-4502 0 0,-15-4-3084 0 0</inkml:trace>
  <inkml:trace contextRef="#ctx0" brushRef="#br0" timeOffset="2332.022">1519 608 9730 0 0,'0'0'2190'0'0,"0"0"-488"0"0,0 0-214 0 0,0 0 52 0 0,0 0 19 0 0,0 0-162 0 0,0 0-339 0 0,0 0-343 0 0,0 0-247 0 0,0 0-116 0 0,0 0 35 0 0,0 0 79 0 0,0 0 76 0 0,-7 8 25 0 0,-181 257 1715 0 0,68-144-3334 0 0,109-118-311 0 0,6-3-7010 0 0,4 0 6236 0 0,-1 0-9045 0 0</inkml:trace>
  <inkml:trace contextRef="#ctx0" brushRef="#br0" timeOffset="2601.014">1075 556 12339 0 0,'0'0'2316'0'0,"0"0"-523"0"0,0 0-380 0 0,0 0-179 0 0,0 0-167 0 0,0 0-158 0 0,0 0-133 0 0,0 0-97 0 0,0 0 12 0 0,0 0-18 0 0,0 0-56 0 0,0 0-59 0 0,0 0-35 0 0,17 28-44 0 0,53 87-26 0 0,38 22 712 0 0,21 6-743 0 0,-60-72-843 0 0,-47-58-1827 0 0,-10-12-8068 0 0,-6-1-1509 0 0</inkml:trace>
  <inkml:trace contextRef="#ctx0" brushRef="#br0" timeOffset="3500.891">1723 471 2849 0 0,'0'0'3172'0'0,"0"0"-961"0"0,0 0-270 0 0,0 0 129 0 0,0 0 41 0 0,0 0-150 0 0,0 0-340 0 0,0 0-485 0 0,0 0-364 0 0,0 0-194 0 0,0 0-68 0 0,0 0-31 0 0,0-2 15 0 0,0-8-30 0 0,0 8-88 0 0,0 2-57 0 0,0 0-97 0 0,13 22 1401 0 0,23-19 1413 0 0,38-6-2582 0 0,-71 2-423 0 0,1 0 0 0 0,-1 0 0 0 0,0-1 0 0 0,0 1 0 0 0,0-1 0 0 0,0 1 0 0 0,0-1 0 0 0,0 0 0 0 0,0 0 0 0 0,0 0 0 0 0,-1-1 0 0 0,1 1 0 0 0,-1-1 0 0 0,0 1 0 0 0,0-1-1 0 0,0 0 1 0 0,0 0 0 0 0,0 0 0 0 0,0 0 0 0 0,-1 0 0 0 0,1 0 0 0 0,-1 0 0 0 0,0-1 0 0 0,0 1 0 0 0,0-1-31 0 0,-5 154 93 0 0,14 167-89 0 0,12-208 34 0 0,-3-75 14 0 0,-8-64 106 0 0,40-131-14 0 0,58-107-69 0 0,-19 102-62 0 0,-18 104-290 0 0,-69 64-4794 0 0,-4 6-1863 0 0,1-4-5141 0 0</inkml:trace>
  <inkml:trace contextRef="#ctx0" brushRef="#br0" timeOffset="4070.986">2292 1016 5161 0 0,'0'0'3363'0'0,"0"0"-910"0"0,0 0-453 0 0,0 0-108 0 0,0 0-115 0 0,0 0-271 0 0,0 0-402 0 0,0 0-302 0 0,0 0-128 0 0,0 0-9 0 0,0 0 27 0 0,0 0-23 0 0,0 0-77 0 0,-6 16-88 0 0,-34 94 598 0 0,14 7-395 0 0,26-117-838 0 0,0 0-68 0 0,0 0-111 0 0,0 0-212 0 0,0 0-274 0 0,6-16-9301 0 0,-3 14 2066 0 0</inkml:trace>
  <inkml:trace contextRef="#ctx0" brushRef="#br0" timeOffset="4433.206">2481 722 8034 0 0,'0'0'2640'0'0,"0"0"-593"0"0,0 0-352 0 0,0 0-153 0 0,0 0-159 0 0,0 0-155 0 0,0 0-202 0 0,0 0-223 0 0,0 0-155 0 0,0 0-127 0 0,0 0-85 0 0,0 0-60 0 0,0 0-61 0 0,-12 5-77 0 0,-38 15-58 0 0,50-20-154 0 0,0 0 0 0 0,0 0 0 0 0,0 1 0 0 0,0-1 0 0 0,0 0 0 0 0,0 0 0 0 0,0 0 1 0 0,0 1-1 0 0,0-1 0 0 0,0 0 0 0 0,1 0 0 0 0,-1 0 0 0 0,0 1 0 0 0,0-1 0 0 0,0 0 1 0 0,0 0-1 0 0,0 0 0 0 0,0 0 0 0 0,-1 1 0 0 0,1-1 0 0 0,0 0 0 0 0,0 0 0 0 0,0 0 0 0 0,0 1 1 0 0,0-1-1 0 0,0 0 0 0 0,0 0 0 0 0,0 0 0 0 0,0 0 0 0 0,0 1 0 0 0,0-1 0 0 0,-1 0 1 0 0,1 0-1 0 0,0 0 0 0 0,0 0-26 0 0,19-2 233 0 0,14-9 43 0 0,-33 11-240 0 0,0 0 21 0 0,0 0 14 0 0,0 0 55 0 0,-21 1 444 0 0,-19 9-428 0 0,46-9-4680 0 0,-1-2-747 0 0,-1-2-6252 0 0</inkml:trace>
  <inkml:trace contextRef="#ctx0" brushRef="#br0" timeOffset="4821.846">2734 184 6705 0 0,'0'0'2993'0'0,"0"0"-384"0"0,0 0-296 0 0,0 0-412 0 0,0 0-405 0 0,0 0-352 0 0,0 0-269 0 0,0 0-80 0 0,0 0 0 0 0,0 0-23 0 0,0 0-70 0 0,0 0-74 0 0,-19 17-123 0 0,-59 55-141 0 0,17 15 292 0 0,59-68-986 0 0,1-16-3451 0 0,1-2-3902 0 0,0-1 7664 0 0,0 0-11461 0 0</inkml:trace>
  <inkml:trace contextRef="#ctx0" brushRef="#br0" timeOffset="5373.071">1749 144 1312 0 0,'0'0'2383'0'0,"0"0"-299"0"0,0 0 68 0 0,0 0 233 0 0,0 0 56 0 0,0 0-175 0 0,0 0-383 0 0,0 0-449 0 0,0 0-349 0 0,0 0-252 0 0,0 0-160 0 0,0 0-74 0 0,-6-1-62 0 0,-15-3 124 0 0,40 1 1130 0 0,174-15 901 0 0,-27 11-2232 0 0,-153 3-45 0 0,-28-5 487 0 0,-1 0-937 0 0,-75-65-65 0 0,86 63-2253 0 0,14 7-8768 0 0,-5 4-1281 0 0</inkml:trace>
  <inkml:trace contextRef="#ctx0" brushRef="#br0" timeOffset="5731.673">2920 486 7906 0 0,'0'0'2471'0'0,"0"0"-649"0"0,0 0-145 0 0,0 0 140 0 0,0 0 28 0 0,0 0-231 0 0,0 0-414 0 0,0 0-393 0 0,0 0-252 0 0,0 0-44 0 0,0 0 56 0 0,0 0 57 0 0,0 0 17 0 0,3 5-25 0 0,0-2-506 0 0,0 0-1 0 0,1 0 0 0 0,-1 0 0 0 0,1 0 1 0 0,-1-1-1 0 0,1 0 0 0 0,0 1 1 0 0,0-2-1 0 0,0 1 0 0 0,0 0 0 0 0,0-1 1 0 0,0 0-1 0 0,1 1 0 0 0,-1-2 1 0 0,0 1-1 0 0,1 0 0 0 0,-1-1 0 0 0,1 0 1 0 0,2 0-110 0 0,262 6 1312 0 0,-240-9-1602 0 0,-1-1 1 0 0,1-1-1 0 0,-1-2 0 0 0,1-1 1 0 0,20-9 289 0 0,-48 17-255 0 0,11-7-2050 0 0,-8 3-8077 0 0,-4 0-1546 0 0</inkml:trace>
  <inkml:trace contextRef="#ctx0" brushRef="#br0" timeOffset="5982.945">2829 792 11650 0 0,'0'0'4500'0'0,"0"0"-2864"0"0,0 0-747 0 0,0 0 250 0 0,0 0 153 0 0,0 0-43 0 0,0 0-159 0 0,35 2-256 0 0,113 8-238 0 0,76-19 330 0 0,-162 2-916 0 0,-31 4-421 0 0,59-7-623 0 0,-33 1-7253 0 0,-43 5-3495 0 0</inkml:trace>
  <inkml:trace contextRef="#ctx0" brushRef="#br0" timeOffset="6359.931">4074 291 15419 0 0,'0'0'1686'0'0,"0"0"-487"0"0,0 0-234 0 0,0 0-60 0 0,0 0-41 0 0,0 0-72 0 0,0 0-196 0 0,0 0-192 0 0,0 0-108 0 0,-33 25-86 0 0,-101 81-72 0 0,70-37 18 0 0,58-56-140 0 0,2-7-10 0 0,0 0 1 0 0,0 1-1 0 0,1-1 0 0 0,0 1 0 0 0,0 0 0 0 0,1-1 0 0 0,0 1 0 0 0,0 0 0 0 0,0 1 0 0 0,1-1 0 0 0,0 0 0 0 0,1 0 0 0 0,-1 1 0 0 0,1-1 0 0 0,1 0 1 0 0,-1 1-1 0 0,2-1 0 0 0,-1 0 0 0 0,0 0 0 0 0,1 0 0 0 0,1 0 0 0 0,-1 0 0 0 0,1 0 0 0 0,0-1 0 0 0,1 1 0 0 0,-1-1 0 0 0,1 0 0 0 0,1 0 0 0 0,4 5-6 0 0,5-1 179 0 0,1 0 0 0 0,1-1 0 0 0,0-1 0 0 0,0-1-1 0 0,0 0 1 0 0,1-1 0 0 0,0-1 0 0 0,0-1 0 0 0,1 0 0 0 0,-1-1-1 0 0,1-1 1 0 0,0-1 0 0 0,0 0 0 0 0,-1-1 0 0 0,1-1-1 0 0,0-1 1 0 0,-1 0 0 0 0,1-2 0 0 0,-1 0 0 0 0,0 0-1 0 0,0-2 1 0 0,0 0 0 0 0,-1-1 0 0 0,0-1 0 0 0,4-2-179 0 0,-10 4 64 0 0,1 0 0 0 0,-1-1 0 0 0,0 0 0 0 0,0-1 0 0 0,0 0 1 0 0,-1 0-1 0 0,-1-1 0 0 0,0 0 0 0 0,0-1 0 0 0,0 0 0 0 0,-1 0 0 0 0,-1 0 0 0 0,0-1 1 0 0,0 0-1 0 0,-1 0 0 0 0,0-1 0 0 0,-1 1 0 0 0,-1-1 0 0 0,0 0 0 0 0,0 0 1 0 0,-1-1-1 0 0,0-9-64 0 0,-1 14-21 0 0,0 0 1 0 0,-1 0 0 0 0,0 0 0 0 0,-1-1-1 0 0,0 1 1 0 0,0 0 0 0 0,0 0-1 0 0,-1 0 1 0 0,0 1 0 0 0,-1-1 0 0 0,0 0-1 0 0,0 1 1 0 0,-1 0 0 0 0,1-1-1 0 0,-2 1 1 0 0,1 1 0 0 0,-1-1 0 0 0,0 1-1 0 0,0 0 1 0 0,-1 0 0 0 0,0 0-1 0 0,0 1 1 0 0,0-1 0 0 0,-5-1 20 0 0,0-1-195 0 0,0 1 1 0 0,-1 1-1 0 0,1 0 0 0 0,-1 1 1 0 0,-1 0-1 0 0,1 1 0 0 0,-1 0 1 0 0,1 1-1 0 0,-1 0 0 0 0,0 1 1 0 0,-8 0 194 0 0,-89-2-8236 0 0,78 4-2810 0 0</inkml:trace>
  <inkml:trace contextRef="#ctx0" brushRef="#br0" timeOffset="6865.167">3514 516 14715 0 0,'0'0'2434'0'0,"0"0"-446"0"0,0 0-137 0 0,0 0-94 0 0,0 0-170 0 0,0 0-251 0 0,0 0-305 0 0,0 0-228 0 0,0 0-182 0 0,0 0-113 0 0,0 0-53 0 0,0 0-47 0 0,33-2-45 0 0,103-5-32 0 0,32 15 726 0 0,69 0-361 0 0,-147-7-592 0 0,-2 1-16 0 0,0-4 0 0 0,-1-3 0 0 0,0-4-1 0 0,14-7-87 0 0,3-6 20 0 0,-51 14-92 0 0,-53 8 55 0 0,0 0 0 0 0,0 0-6 0 0,0 0-6 0 0,0 0-18 0 0,0 0 6 0 0,0 0-11 0 0,-1 2 14 0 0,-1-1 1 0 0,1 1-1 0 0,-1-1 1 0 0,1 1-1 0 0,-1-1 1 0 0,0 0-1 0 0,1 1 1 0 0,-1-1-1 0 0,0 0 1 0 0,0 0-1 0 0,0 0 1 0 0,0-1-1 0 0,0 1 1 0 0,0 0-1 0 0,0-1 1 0 0,0 1 0 0 0,0-1-1 0 0,0 0 1 0 0,-1 0-1 0 0,1 0 1 0 0,0 0-1 0 0,0 0 1 0 0,0 0-1 0 0,0 0 1 0 0,0-1-1 0 0,0 1 1 0 0,0-1-1 0 0,0 1 1 0 0,-1-1 37 0 0,-8 0-946 0 0,-15 1-3366 0 0,14 0-4893 0 0,3 0-3570 0 0</inkml:trace>
</inkml:ink>
</file>

<file path=ppt/ink/ink11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0:00.5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1 526 7554 0 0,'0'0'2831'0'0,"0"0"-1296"0"0,0 0-620 0 0,0 0-100 0 0,0 0 162 0 0,0 0 142 0 0,0 0 45 0 0,0 0-37 0 0,0 0-115 0 0,0 0-103 0 0,0 0-48 0 0,15 12-18 0 0,51 34-27 0 0,-5-34 748 0 0,-45-13-1338 0 0,-1-1-1 0 0,1 0 0 0 0,-1-1 0 0 0,0-1 1 0 0,0 0-1 0 0,0-1 0 0 0,-1-1 1 0 0,1 0-1 0 0,-2-1 0 0 0,1 0 0 0 0,-1-1 1 0 0,0-1-1 0 0,1-1-225 0 0,150-137 832 0 0,-8-56-302 0 0,-90 109-230 0 0,-2 16 16 0 0,-62 79-304 0 0,0 0-1 0 0,-1 1 1 0 0,1-1 0 0 0,-1 0 0 0 0,1 1-1 0 0,-1-1 1 0 0,0 1 0 0 0,1-1 0 0 0,-1 1-1 0 0,0 0 1 0 0,0-1 0 0 0,0 1-1 0 0,0 0 1 0 0,-1 0 0 0 0,1 0 0 0 0,0 0-1 0 0,-1 0 1 0 0,1 0 0 0 0,-1 0 0 0 0,0 0-1 0 0,0 0 1 0 0,0 0 0 0 0,0 0 0 0 0,0 0-1 0 0,0 0 1 0 0,-1 2-12 0 0,2-4 2 0 0,2 187 396 0 0,-7-135-318 0 0,-3 1 0 0 0,-2-1 0 0 0,-2-1 0 0 0,-9 23-80 0 0,17-64 4 0 0,0 0-1 0 0,0 0 1 0 0,-1-1-1 0 0,0 1 1 0 0,0-1-1 0 0,-1 0 0 0 0,0 0 1 0 0,-1-1-1 0 0,0 0 1 0 0,0 0-1 0 0,-1 0 1 0 0,0-1-1 0 0,0 1 1 0 0,-1-2-1 0 0,0 1 0 0 0,0-1 1 0 0,-1 0-1 0 0,0-1 1 0 0,1 0-1 0 0,-2-1 1 0 0,1 1-1 0 0,0-2 0 0 0,-1 1 1 0 0,0-1-1 0 0,0-1 1 0 0,-1 0-4 0 0,1 1-124 0 0,-1-1 0 0 0,0-1 1 0 0,0 0-1 0 0,0 0 0 0 0,0-1 1 0 0,0-1-1 0 0,0 0 0 0 0,1 0 1 0 0,-1-1-1 0 0,0 0 0 0 0,1-1 1 0 0,-1 0-1 0 0,1-1 0 0 0,0 0 1 0 0,0-1-1 0 0,0 0 0 0 0,0 0 0 0 0,1-1 1 0 0,0 0-1 0 0,0-1 0 0 0,1 0 1 0 0,0 0-1 0 0,0-1 0 0 0,1 0 1 0 0,0 0-1 0 0,0-1 0 0 0,-4-7 124 0 0,11-28-4942 0 0,9 32 468 0 0,2 1-3421 0 0,-1 4-1518 0 0</inkml:trace>
  <inkml:trace contextRef="#ctx0" brushRef="#br0" timeOffset="299.775">1310 154 12427 0 0,'0'0'2109'0'0,"0"0"-420"0"0,0 0-229 0 0,0 0-130 0 0,0 0-105 0 0,0 0-166 0 0,0 0-227 0 0,0 0-206 0 0,0 0-183 0 0,-34 33-133 0 0,-102 102-94 0 0,131-131-205 0 0,1-1 0 0 0,0 1 0 0 0,0 0 0 0 0,0 0-1 0 0,0 0 1 0 0,1 0 0 0 0,-1 1 0 0 0,1-1 0 0 0,0 1-1 0 0,1 0 1 0 0,-1 0 0 0 0,1 0 0 0 0,0 0 0 0 0,0 1-1 0 0,1-1 1 0 0,-1 2-11 0 0,0 5 17 0 0,0-7-11 0 0,0 1 0 0 0,1 0 0 0 0,-1-1 0 0 0,1 1 0 0 0,1 0 0 0 0,-1 0 0 0 0,1 0 0 0 0,0 0 0 0 0,0 0 0 0 0,1 0 0 0 0,0 0 0 0 0,0 0 0 0 0,0-1 0 0 0,1 1-1 0 0,0 0 1 0 0,0-1 0 0 0,0 1 0 0 0,0-1 0 0 0,1 1 0 0 0,0-1 0 0 0,1 0 0 0 0,-1-1 0 0 0,1 1 0 0 0,-1 0 0 0 0,2-1 0 0 0,-1 0 0 0 0,0 0 0 0 0,1 0 0 0 0,-1 0 0 0 0,1-1 0 0 0,5 3-6 0 0,3-3 116 0 0,1 0 0 0 0,-1 0 0 0 0,1-1 0 0 0,-1-1 0 0 0,1 0 0 0 0,0-1-1 0 0,0 0 1 0 0,-1-2 0 0 0,1 1 0 0 0,-1-1 0 0 0,1-1 0 0 0,-1-1 0 0 0,0 0 0 0 0,0 0 0 0 0,0-1-1 0 0,-1-1 1 0 0,1 0 0 0 0,-1-1 0 0 0,-1 0 0 0 0,1-1 0 0 0,5-6-116 0 0,-6 6 90 0 0,0-1 1 0 0,0 0-1 0 0,-1 0 0 0 0,-1-1 1 0 0,1-1-1 0 0,-2 0 0 0 0,1 0 1 0 0,-2-1-1 0 0,1 1 0 0 0,-2-2 1 0 0,1 1-1 0 0,-2-1 0 0 0,0 0 1 0 0,0 0-1 0 0,-1 0 0 0 0,-1-1 0 0 0,0 0 1 0 0,-1 1-1 0 0,0-1 0 0 0,-2 0 1 0 0,1 0-1 0 0,-2-14-90 0 0,0 21-48 0 0,0-1 0 0 0,-1 0 0 0 0,0 1 0 0 0,0 0 0 0 0,0-1 1 0 0,-1 1-1 0 0,0 0 0 0 0,0 0 0 0 0,-1 1 0 0 0,0-1 0 0 0,0 1 0 0 0,-1-1 0 0 0,1 1 0 0 0,-1 1 0 0 0,-1-1 0 0 0,1 1 0 0 0,-1 0 0 0 0,0 0 0 0 0,0 0 1 0 0,0 1-1 0 0,-1 0 0 0 0,0 0 0 0 0,0 1 0 0 0,-6-3 48 0 0,-27-6-3888 0 0,-3 8-3457 0 0,25 4-5433 0 0</inkml:trace>
</inkml:ink>
</file>

<file path=ppt/ink/ink11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0:09.9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7338 0 0,'0'0'2227'0'0,"0"0"-215"0"0,0 0-71 0 0,0 0-81 0 0,0 0-154 0 0,0 0-249 0 0,0 0-350 0 0,0 0-335 0 0,0 0-205 0 0,0 0-103 0 0,0 0-18 0 0,24 4 3988 0 0,237-1-1124 0 0,-175 1-2861 0 0,-86-4-441 0 0,0 0 35 0 0,0 0-26 0 0,0 0 3 0 0,0 0 34 0 0,0 0-41 0 0,0 0 8 0 0,0 0-17 0 0,0 0-28 0 0,0 0 24 0 0,0 0-4 0 0,0 0-44 0 0,0 0-6 0 0,0 0-46 0 0,-8 0-3723 0 0,-2 0-6468 0 0,6 0-1570 0 0</inkml:trace>
</inkml:ink>
</file>

<file path=ppt/ink/ink11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0:10.3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19 5921 0 0,'0'0'3428'0'0,"0"0"-1116"0"0,0 0-425 0 0,0 0-68 0 0,0 0-53 0 0,0 0-184 0 0,0 0-319 0 0,0 0-330 0 0,0 0-225 0 0,0 0-106 0 0,0 0-19 0 0,0 0-11 0 0,3 8 2183 0 0,219-8 812 0 0,-124 0-3419 0 0,-94-6-1470 0 0,-2-4-6980 0 0,-2 4-2391 0 0,1 2 1164 0 0</inkml:trace>
</inkml:ink>
</file>

<file path=ppt/ink/ink11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0:04.9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274 785 0 0 0,'0'0'283'0'0,"0"0"604"0"0,0 0 242 0 0,0 0 149 0 0,0 0 150 0 0,-1-12 148 0 0,0-4-724 0 0,-2-10-226 0 0,3-4 7729 0 0,0 29-6879 0 0,0 1-171 0 0,-1 4 5041 0 0,-2 16-5789 0 0,-25 162 690 0 0,6-61-1057 0 0,-52 239 209 0 0,55-263-903 0 0,19-97 286 0 0,0 0-35 0 0,19-25-1733 0 0,31-65-4813 0 0,-36 62-353 0 0,-5 13-3870 0 0</inkml:trace>
  <inkml:trace contextRef="#ctx0" brushRef="#br0" timeOffset="466.525">543 568 11226 0 0,'0'0'1425'0'0,"0"0"-530"0"0,0 0-285 0 0,0 0 120 0 0,0 0 198 0 0,0 0 176 0 0,0 0 145 0 0,0 0-64 0 0,0 0-81 0 0,0 0-107 0 0,0 0-219 0 0,0 0-113 0 0,2 20-71 0 0,9 133 977 0 0,-26 178 536 0 0,16-106-1733 0 0,7-189-398 0 0,-8-36 40 0 0,0 0 7 0 0,0 0-7 0 0,0 0 2 0 0,0 0 42 0 0,0 0 36 0 0,0 0 48 0 0,0 0 96 0 0,-3-14 549 0 0,-47-53-588 0 0,-107-109-294 0 0,148 168 46 0 0,0 0 0 0 0,0 0 0 0 0,-1 1 0 0 0,0 1 0 0 0,0-1 0 0 0,0 1 0 0 0,-1 1 0 0 0,0 0 0 0 0,0 1 0 0 0,-1 0 0 0 0,1 0 0 0 0,-1 1 0 0 0,0 1 1 0 0,1 0-1 0 0,-1 1 0 0 0,-9 0 47 0 0,19 0-125 0 0,0 1 0 0 0,0 0 1 0 0,-1 0-1 0 0,1 1 0 0 0,0-1 1 0 0,-1 0-1 0 0,1 1 1 0 0,0-1-1 0 0,0 1 0 0 0,0 0 1 0 0,0 0-1 0 0,-1 0 0 0 0,1 0 1 0 0,0 0-1 0 0,0 0 0 0 0,1 0 1 0 0,-1 1-1 0 0,0-1 0 0 0,0 1 1 0 0,1-1-1 0 0,-1 1 1 0 0,1 0-1 0 0,-1-1 0 0 0,1 1 1 0 0,0 0-1 0 0,-1 0 0 0 0,1 0 1 0 0,0 0-1 0 0,0 0 0 0 0,1 1 1 0 0,-1-1-1 0 0,0 0 1 0 0,1 0-1 0 0,-1 1 0 0 0,1-1 1 0 0,0 0-1 0 0,0 0 0 0 0,0 1 1 0 0,0 0 124 0 0,0 16-4214 0 0,3-7-2663 0 0,1-4-5264 0 0</inkml:trace>
  <inkml:trace contextRef="#ctx0" brushRef="#br0" timeOffset="1107.016">1009 991 4377 0 0,'0'0'2524'0'0,"0"0"-544"0"0,0 0-164 0 0,0 0 142 0 0,0 0 34 0 0,0 0-127 0 0,0 0-288 0 0,0 0-326 0 0,0 0-249 0 0,0 0-183 0 0,0 0-130 0 0,0 0-104 0 0,0 0-66 0 0,-13-3-57 0 0,-39-8-40 0 0,49 11-371 0 0,0 0 0 0 0,1 0 0 0 0,-1 0-1 0 0,0 0 1 0 0,0 1 0 0 0,1 0-1 0 0,-1-1 1 0 0,0 1 0 0 0,1 0-1 0 0,-1 0 1 0 0,1 0 0 0 0,-1 1 0 0 0,1-1-1 0 0,-1 0 1 0 0,1 1 0 0 0,0 0-1 0 0,0-1 1 0 0,0 1 0 0 0,0 0 0 0 0,0 0-1 0 0,0 0 1 0 0,0 1-51 0 0,-4 4 139 0 0,-4 3-62 0 0,0-1 0 0 0,1 2 0 0 0,1 0 0 0 0,0 0 0 0 0,0 0 0 0 0,1 1 0 0 0,0 0 0 0 0,1 0 0 0 0,1 1 0 0 0,0 0 0 0 0,1 0 0 0 0,0 0 0 0 0,1 0 0 0 0,0 0 0 0 0,1 1 0 0 0,1 0 0 0 0,0 13-77 0 0,0-19 13 0 0,1 1 1 0 0,1-1 0 0 0,-1 0 0 0 0,1 0 0 0 0,1 0-1 0 0,0 1 1 0 0,0-1 0 0 0,0-1 0 0 0,1 1 0 0 0,0 0-1 0 0,1-1 1 0 0,0 1 0 0 0,0-1 0 0 0,0 0 0 0 0,1 0-1 0 0,0-1 1 0 0,0 1 0 0 0,1-1 0 0 0,0 0 0 0 0,2 1-14 0 0,-3-3 44 0 0,0 0 1 0 0,0 0 0 0 0,1 0-1 0 0,-1-1 1 0 0,1 1 0 0 0,0-2-1 0 0,0 1 1 0 0,0-1 0 0 0,0 0-1 0 0,1 0 1 0 0,-1 0 0 0 0,1-1-1 0 0,-1 0 1 0 0,1 0 0 0 0,-1-1 0 0 0,1 0-1 0 0,-1 0 1 0 0,1 0 0 0 0,-1-1-1 0 0,1 0-44 0 0,-3 0 28 0 0,0-1 0 0 0,-1 0 0 0 0,1 0 0 0 0,-1 0 0 0 0,0 0 0 0 0,1 0 0 0 0,-1 0 0 0 0,0-1 0 0 0,-1 0 0 0 0,1 1-1 0 0,0-1 1 0 0,-1 0 0 0 0,1 0 0 0 0,-1-1 0 0 0,0 1 0 0 0,0 0 0 0 0,0-1 0 0 0,-1 1 0 0 0,1-1 0 0 0,-1 0 0 0 0,0 1 0 0 0,0-1 0 0 0,0 0 0 0 0,0 0 0 0 0,-1 0-1 0 0,0 0 1 0 0,1 0 0 0 0,-1 1 0 0 0,-1-1 0 0 0,1 0 0 0 0,-1 0 0 0 0,1 0 0 0 0,-1 0 0 0 0,0 0 0 0 0,0 1 0 0 0,-2-3-28 0 0,1 2-11 0 0,-1 1 0 0 0,0-1 0 0 0,0 0 0 0 0,0 1 0 0 0,-1 0 0 0 0,1 0 0 0 0,-1 0 0 0 0,0 0 0 0 0,0 0 0 0 0,0 1 0 0 0,0 0 0 0 0,0 0 0 0 0,0 0 0 0 0,-1 0 1 0 0,1 1-1 0 0,-1-1 0 0 0,1 1 0 0 0,-1 0 0 0 0,-3 0 11 0 0,8 1-42 0 0,0 0 1 0 0,0 0-6 0 0,21 0-126 0 0,107-16 355 0 0,-101 14-4593 0 0,1 2-4695 0 0,-26 0-2928 0 0</inkml:trace>
  <inkml:trace contextRef="#ctx0" brushRef="#br0" timeOffset="2785.944">134 450 0 0 0,'0'0'904'0'0,"0"0"555"0"0,0 0 311 0 0,0 0 88 0 0,0 0-29 0 0,0 0-160 0 0,0 0-214 0 0,0 0-134 0 0,0 0-96 0 0,0 0-65 0 0,-19-3-56 0 0,-59-10-60 0 0,47 10 1053 0 0,25 3 3740 0 0,57 12-3434 0 0,205-9-719 0 0,83-6-1201 0 0,-234 29-452 0 0,-99-22-145 0 0,-6-4 136 0 0,0 0 0 0 0,0 0 0 0 0,0-1 1 0 0,0 1-1 0 0,1 0 0 0 0,-1 0 0 0 0,0 0 0 0 0,0-1 1 0 0,0 1-1 0 0,0 0 0 0 0,0 0 0 0 0,0-1 0 0 0,0 1 1 0 0,0 0-1 0 0,0 0 0 0 0,0 0 0 0 0,1 0 0 0 0,-1-1 1 0 0,0 1-1 0 0,0 0 0 0 0,0 0 0 0 0,0 0 0 0 0,1 0 1 0 0,-1-1-1 0 0,0 1 0 0 0,0 0 0 0 0,0 0 0 0 0,1 0 0 0 0,-1 0 1 0 0,0 0-1 0 0,0 0 0 0 0,0 0 0 0 0,1 0 0 0 0,-1 0 1 0 0,0 0-1 0 0,0 0 0 0 0,1 0 0 0 0,-1 0 0 0 0,0 0 1 0 0,0 0-1 0 0,0 0 0 0 0,1 0 0 0 0,-1 0 0 0 0,0 0 1 0 0,0 0-1 0 0,1 0 0 0 0,-1 0 0 0 0,0 0 0 0 0,0 0-22 0 0,-59-84 95 0 0,41 64-67 0 0,-109-75 271 0 0,82 67-3539 0 0,2-3-5799 0 0,39 28-3593 0 0</inkml:trace>
  <inkml:trace contextRef="#ctx0" brushRef="#br0" timeOffset="3807.049">282 63 0 0 0,'0'0'511'0'0,"0"0"437"0"0,0 0 223 0 0,4-1 84 0 0,-1 0-480 0 0,8-4-901 0 0,-2 5 7447 0 0,-64 4-527 0 0,51-2-6702 0 0,0 0-1 0 0,0 0 1 0 0,0 0 0 0 0,0 1 0 0 0,0-1-1 0 0,1 1 1 0 0,-1 0 0 0 0,1 0 0 0 0,0 0-1 0 0,0 0 1 0 0,0 0 0 0 0,0 1 0 0 0,1 0-1 0 0,-1-1 1 0 0,1 1 0 0 0,0 0 0 0 0,0 0-1 0 0,-1 3-91 0 0,2-5 51 0 0,0-1-1 0 0,1 0 0 0 0,-1 0 1 0 0,1 0-1 0 0,-1 1 1 0 0,1-1-1 0 0,-1 0 0 0 0,1 0 1 0 0,0 1-1 0 0,0-1 0 0 0,-1 0 1 0 0,1 1-1 0 0,0-1 1 0 0,0 0-1 0 0,0 1 0 0 0,0-1 1 0 0,1 0-1 0 0,-1 1 0 0 0,0-1 1 0 0,1 0-1 0 0,-1 0 1 0 0,0 1-1 0 0,1-1 0 0 0,0 0 1 0 0,-1 0-1 0 0,1 0 0 0 0,0 1 1 0 0,-1-1-1 0 0,1 0 0 0 0,0 0 1 0 0,0 0-1 0 0,0 0 1 0 0,0 0-1 0 0,0-1 0 0 0,0 1 1 0 0,0 0-1 0 0,0 0 0 0 0,0-1 1 0 0,1 1-1 0 0,-1-1 1 0 0,0 1-1 0 0,0-1 0 0 0,1 1 1 0 0,-1-1-1 0 0,0 0 0 0 0,1 1 1 0 0,-1-1-1 0 0,1 0-50 0 0,0 0 75 0 0,0 0 0 0 0,0 0-1 0 0,0 0 1 0 0,0 0 0 0 0,0 0 0 0 0,0-1 0 0 0,0 1-1 0 0,0 0 1 0 0,-1-1 0 0 0,1 0 0 0 0,0 1-1 0 0,0-1 1 0 0,0 0 0 0 0,-1 0 0 0 0,1 0-1 0 0,0 0 1 0 0,-1 0 0 0 0,1-1 0 0 0,-1 1-1 0 0,0 0 1 0 0,1-1 0 0 0,-1 1 0 0 0,0-1-1 0 0,0 1 1 0 0,0-1 0 0 0,0 0 0 0 0,0 1 0 0 0,0-1-1 0 0,0 0 1 0 0,0 0 0 0 0,-1 0 0 0 0,1 0-1 0 0,-1 0 1 0 0,1 1-75 0 0,2-6 60 0 0,0 0-1 0 0,-1 0 1 0 0,0 0 0 0 0,0 0-1 0 0,0 0 1 0 0,-1 0-1 0 0,0-1 1 0 0,0 1 0 0 0,0 0-1 0 0,-1-1 1 0 0,-1 1 0 0 0,1-1-1 0 0,-1 1 1 0 0,-2-6-60 0 0,3 12 2 0 0,-1 0 0 0 0,1-1-1 0 0,-1 1 1 0 0,0 0 0 0 0,0 0 0 0 0,0 0 0 0 0,0 0 0 0 0,1 0-1 0 0,-1 0 1 0 0,0 0 0 0 0,-1 1 0 0 0,1-1 0 0 0,0 0 0 0 0,0 0 0 0 0,0 1-1 0 0,0-1 1 0 0,-1 1 0 0 0,1-1 0 0 0,0 1 0 0 0,0 0 0 0 0,-1-1-1 0 0,1 1 1 0 0,0 0 0 0 0,-1 0 0 0 0,1 0 0 0 0,0 0 0 0 0,-1 0-1 0 0,1 0 1 0 0,0 0 0 0 0,-1 0 0 0 0,1 1 0 0 0,0-1 0 0 0,-1 0 0 0 0,1 1-1 0 0,0-1 1 0 0,0 1 0 0 0,0-1 0 0 0,-1 1 0 0 0,0 0-2 0 0,-45 30-85 0 0,12 36 40 0 0,35-65 51 0 0,-1-1 0 0 0,1 1 0 0 0,0-1 0 0 0,0 1 0 0 0,0-1 0 0 0,0 1 0 0 0,0-1 0 0 0,0 1 0 0 0,0 0 0 0 0,1-1 0 0 0,-1 1 0 0 0,0-1 0 0 0,1 1 0 0 0,-1-1 0 0 0,1 0 0 0 0,0 1 0 0 0,0-1 0 0 0,-1 0 0 0 0,1 1 0 0 0,0-1 0 0 0,0 0 0 0 0,0 0 0 0 0,0 1 0 0 0,0-1 0 0 0,1 0 0 0 0,-1 0 0 0 0,0-1 0 0 0,0 1 0 0 0,1 0 0 0 0,-1 0 0 0 0,0 0 0 0 0,1-1 0 0 0,-1 1 0 0 0,1-1 0 0 0,-1 1-1 0 0,1-1 1 0 0,-1 0 0 0 0,1 1 0 0 0,-1-1 0 0 0,1 0 0 0 0,-1 0 0 0 0,1 0 0 0 0,0 0 0 0 0,-1-1 0 0 0,1 1 0 0 0,-1 0-6 0 0,6 0 72 0 0,-3 1-19 0 0,0-1-1 0 0,0 1 1 0 0,0-1 0 0 0,0 0 0 0 0,0 0 0 0 0,-1-1-1 0 0,1 1 1 0 0,0-1 0 0 0,0 1 0 0 0,0-1-1 0 0,-1-1 1 0 0,1 1 0 0 0,0 0 0 0 0,-1-1-1 0 0,1 0 1 0 0,-1 0 0 0 0,1 0 0 0 0,-1 0 0 0 0,0 0-1 0 0,0-1 1 0 0,0 1 0 0 0,0-1 0 0 0,-1 0-1 0 0,1 0 1 0 0,-1 0-53 0 0,-1 2 17 0 0,0-1-1 0 0,0 1 1 0 0,0-1-1 0 0,-1 0 1 0 0,1 1-1 0 0,-1-1 1 0 0,1 0-1 0 0,-1 1 1 0 0,0-1-1 0 0,1 0 1 0 0,-1 0-1 0 0,0 1 1 0 0,0-1-1 0 0,0 0 0 0 0,-1 1 1 0 0,1-1-1 0 0,0 0 1 0 0,-1 0-1 0 0,1 1 1 0 0,-1-1-1 0 0,1 1 1 0 0,-1-1-1 0 0,0 0 1 0 0,0 1-1 0 0,0-1 1 0 0,0 1-1 0 0,0 0 1 0 0,0-1-1 0 0,0 1 1 0 0,0 0-1 0 0,0-1 1 0 0,-1 1-1 0 0,1 0 1 0 0,0 0-1 0 0,-1 0 1 0 0,1 0-1 0 0,-1 0 1 0 0,1 1-1 0 0,-1-1-16 0 0,-2 3 0 0 0,1 0-1 0 0,0 0 1 0 0,0 0-1 0 0,0 1 1 0 0,0 0-1 0 0,0-1 1 0 0,1 1 0 0 0,-1 0-1 0 0,1 0 1 0 0,0 0-1 0 0,0 1 1 0 0,0-1-1 0 0,0 0 1 0 0,0 1 0 0 0,1 0-1 0 0,-1-1 1 0 0,1 1-1 0 0,0 0 1 0 0,0-1-1 0 0,1 1 1 0 0,-1 0 0 0 0,1 0-1 0 0,0 0 1 0 0,0 0-1 0 0,0 0 1 0 0,0 0-1 0 0,1-1 1 0 0,0 5 0 0 0,-1-8 23 0 0,0 0-26 0 0,0 0 12 0 0,0 0 25 0 0,0 0-4 0 0,0 0-11 0 0,0 0-7 0 0,0 0-21 0 0,0 0-29 0 0,0 0-24 0 0,0 0-76 0 0,0 0-204 0 0,-5 0-5263 0 0,1 0-2092 0 0,2 0-5006 0 0</inkml:trace>
</inkml:ink>
</file>

<file path=ppt/ink/ink11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0:13.3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 0 5537 0 0,'0'0'1307'0'0,"0"0"-356"0"0,0 0 184 0 0,0 0 461 0 0,0 0 331 0 0,0 0 10 0 0,0 0-313 0 0,0 0-384 0 0,0 0-242 0 0,0 0-11 0 0,0 0 17 0 0,0 0-2 0 0,0 0-37 0 0,-1 9-158 0 0,-14 67 1423 0 0,-6 8-890 0 0,29-112-5890 0 0,-1 13-3848 0 0,-5 7-3409 0 0</inkml:trace>
</inkml:ink>
</file>

<file path=ppt/ink/ink1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18:01.2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77 7770 0 0,'0'0'3780'0'0,"0"0"-1662"0"0,0 0-583 0 0,0 0-2 0 0,0 0 47 0 0,0 0-61 0 0,0 0-235 0 0,0 0-337 0 0,0 0-297 0 0,0 0-184 0 0,0 0-20 0 0,0 0 38 0 0,0 0 60 0 0,6-1 47 0 0,185-26 2732 0 0,43-21-2061 0 0,-159 48-2883 0 0,-95 16-2766 0 0,10-4-4183 0 0,6-8-3227 0 0</inkml:trace>
</inkml:ink>
</file>

<file path=ppt/ink/ink11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0:12.8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405 247 672 0 0,'0'0'1873'0'0,"0"0"-352"0"0,0 0-62 0 0,0 0 90 0 0,0 0 47 0 0,0 0-38 0 0,0 0-178 0 0,0 0-277 0 0,0 0-271 0 0,0 0-221 0 0,0 0-42 0 0,3 1 47 0 0,91 5 5144 0 0,-94-5-5669 0 0,0-1 1 0 0,-1 0-1 0 0,1 1 0 0 0,0-1 0 0 0,0 0 0 0 0,0 1 0 0 0,0-1 1 0 0,-1 1-1 0 0,1-1 0 0 0,0 0 0 0 0,0 1 0 0 0,0-1 0 0 0,0 1 1 0 0,0-1-1 0 0,0 0 0 0 0,0 1 0 0 0,0-1 0 0 0,0 1 0 0 0,0-1 1 0 0,0 0-1 0 0,0 1 0 0 0,0-1 0 0 0,0 1 0 0 0,1-1 0 0 0,-1 0 1 0 0,0 1-1 0 0,0-1 0 0 0,0 0 0 0 0,1 1 0 0 0,-1-1 0 0 0,0 0 1 0 0,0 1-1 0 0,1-1 0 0 0,-1 0 0 0 0,0 1 0 0 0,1-1 0 0 0,-1 0 1 0 0,0 0-1 0 0,1 1 0 0 0,-1-1 0 0 0,0 0 0 0 0,1 0 0 0 0,-1 0 1 0 0,0 0-1 0 0,1 1 0 0 0,-1-1 0 0 0,1 0-91 0 0,-113 43 516 0 0,-215 65 187 0 0,326-108-696 0 0,1 0-1 0 0,-1 0 1 0 0,0 0-1 0 0,0 0 1 0 0,0 0 0 0 0,1 1-1 0 0,-1-1 1 0 0,0 0-1 0 0,0 1 1 0 0,0-1 0 0 0,1 1-1 0 0,-1-1 1 0 0,0 1 0 0 0,1-1-1 0 0,-1 1 1 0 0,1-1-1 0 0,-1 1 1 0 0,0-1 0 0 0,1 1-1 0 0,-1 0 1 0 0,1-1-1 0 0,-1 1 1 0 0,1 0 0 0 0,0 0-1 0 0,-1-1 1 0 0,1 1-1 0 0,0 0 1 0 0,0 0 0 0 0,-1-1-1 0 0,1 1 1 0 0,0 0-1 0 0,0 0 1 0 0,0 0 0 0 0,0 0-1 0 0,0-1 1 0 0,0 1-1 0 0,0 0 1 0 0,0 0 0 0 0,0 0-1 0 0,0 0 1 0 0,1-1 0 0 0,-1 1-1 0 0,0 0 1 0 0,1 0-1 0 0,-1-1 1 0 0,0 1 0 0 0,1 0-1 0 0,-1 0 1 0 0,1-1-1 0 0,-1 1 1 0 0,1 0 0 0 0,-1-1-1 0 0,1 1 1 0 0,0-1-1 0 0,-1 1 1 0 0,1-1 0 0 0,0 1-7 0 0,47 30 192 0 0,-42-28-154 0 0,17 7 88 0 0,1-1-1 0 0,0-1 1 0 0,1-1 0 0 0,0-1 0 0 0,0-2 0 0 0,0 0 0 0 0,1-2-1 0 0,12 0-125 0 0,86 12 294 0 0,-110-12-273 0 0,-12-2-14 0 0,0-1-1 0 0,0 1 1 0 0,1 0-1 0 0,-1 0 0 0 0,0 0 1 0 0,0 0-1 0 0,0 0 1 0 0,1 1-1 0 0,-1-1 0 0 0,0 1 1 0 0,0-1-1 0 0,0 1 1 0 0,0 0-1 0 0,1-1 0 0 0,-1 1 1 0 0,0 0-1 0 0,-1 1 1 0 0,1-1-1 0 0,0 0 0 0 0,0 1 1 0 0,0-1-1 0 0,-1 1 0 0 0,1-1 1 0 0,-1 1-1 0 0,1 0 1 0 0,-1-1-1 0 0,0 1 0 0 0,0 0 1 0 0,1 0-1 0 0,-1 0 1 0 0,-1 0-1 0 0,1 0 0 0 0,0 0 1 0 0,0 2-7 0 0,-50 56 317 0 0,18-36-265 0 0,-1 0 0 0 0,-1-2 0 0 0,-1-1 0 0 0,-29 11-52 0 0,20-9 32 0 0,1 0-15 0 0,2 1 0 0 0,1 2 0 0 0,0 1 0 0 0,-20 21-17 0 0,56-45 3 0 0,-1 0-1 0 0,0 1 0 0 0,1-1 1 0 0,0 1-1 0 0,0-1 1 0 0,0 1-1 0 0,0 0 0 0 0,1 0 1 0 0,-1 1-1 0 0,1-1 0 0 0,0 0 1 0 0,0 1-1 0 0,1-1 1 0 0,-1 1-1 0 0,1 0 0 0 0,0 0 1 0 0,0-1-1 0 0,1 1 0 0 0,-1 0 1 0 0,1 0-1 0 0,0 0 1 0 0,1-1-1 0 0,-1 2-2 0 0,3-3 18 0 0,1 0 0 0 0,-1 0 0 0 0,0-1 1 0 0,1 1-1 0 0,0-1 0 0 0,0 0 0 0 0,0 0 0 0 0,0 0 0 0 0,0-1 1 0 0,0 1-1 0 0,0-1 0 0 0,0 0 0 0 0,0 0 0 0 0,1-1 1 0 0,-1 1-1 0 0,0-1-18 0 0,66 2 316 0 0,0-4 0 0 0,0-2 0 0 0,29-8-316 0 0,-87 10 17 0 0,90-4 319 0 0,-86 9-4326 0 0,-21 8-2026 0 0,3-8 1729 0 0,-2 5-8544 0 0</inkml:trace>
  <inkml:trace contextRef="#ctx0" brushRef="#br0" timeOffset="887.943">147 1296 6521 0 0,'0'0'1827'0'0,"0"0"-164"0"0,0 0 47 0 0,0 0 103 0 0,0 0-24 0 0,0 0-154 0 0,0 0-274 0 0,0 0-233 0 0,0 0-181 0 0,0 0-150 0 0,0 0-94 0 0,0 0-83 0 0,-9 5-69 0 0,-27 12-66 0 0,63-31 1670 0 0,-27 14-2119 0 0,-1-1-1 0 0,1 1 1 0 0,0 0-1 0 0,0 0 1 0 0,0 0-1 0 0,0 0 1 0 0,-1 0 0 0 0,1 0-1 0 0,0-1 1 0 0,0 1-1 0 0,0 0 1 0 0,0 0-1 0 0,0 0 1 0 0,-1 0-1 0 0,1-1 1 0 0,0 1-1 0 0,0 0 1 0 0,0 0-1 0 0,0 0 1 0 0,0-1-1 0 0,0 1 1 0 0,0 0-36 0 0,-19 7 153 0 0,13-8-801 0 0,20-4-164 0 0,14-7-4186 0 0,-20 8-674 0 0,1 1-6413 0 0</inkml:trace>
  <inkml:trace contextRef="#ctx0" brushRef="#br0" timeOffset="1424.734">773 667 11578 0 0,'0'0'1830'0'0,"0"0"-321"0"0,0 0-55 0 0,0 0-39 0 0,0 0-116 0 0,0 0-218 0 0,0 0-265 0 0,0 0-220 0 0,0 0-109 0 0,0 0-6 0 0,0 0-7 0 0,0 0-17 0 0,0 0-36 0 0,-1 22-35 0 0,-7 110 185 0 0,-27 85 597 0 0,22-151-964 0 0,13-65-191 0 0,0-1 10 0 0,0 0 16 0 0,0 0 41 0 0,0 0 60 0 0,7-23 951 0 0,49-121-606 0 0,74-185-96 0 0,-122 312-366 0 0,2 0-1 0 0,-1 1 0 0 0,2 0 1 0 0,0 0-1 0 0,1 1 0 0 0,1 1 1 0 0,0 0-1 0 0,6-5-22 0 0,-18 19 0 0 0,0-1 0 0 0,0 0 0 0 0,-1 0 0 0 0,1 0 0 0 0,0 1-1 0 0,0-1 1 0 0,0 0 0 0 0,0 1 0 0 0,0-1 0 0 0,0 1 0 0 0,0-1 0 0 0,0 1 0 0 0,0 0 0 0 0,0-1-1 0 0,0 1 1 0 0,0 0 0 0 0,0 0 0 0 0,0-1 0 0 0,1 1 0 0 0,-1 0 0 0 0,0 0 0 0 0,0 0 0 0 0,0 1-1 0 0,0-1 1 0 0,0 0 0 0 0,0 0 0 0 0,0 1 0 0 0,0-1 0 0 0,0 0 0 0 0,1 1 0 0 0,-1-1 0 0 0,-1 1-1 0 0,1-1 1 0 0,0 1 0 0 0,0 0 0 0 0,0-1 0 0 0,0 1 0 0 0,0 0 0 0 0,0 0 0 0 0,-1-1-1 0 0,1 1 1 0 0,0 0 0 0 0,-1 0 0 0 0,1 0 0 0 0,-1 0 0 0 0,1 0 0 0 0,-1 0 0 0 0,1 0 0 0 0,-1 0-1 0 0,0 0 1 0 0,1 0 0 0 0,-1 0 0 0 0,0 1 0 0 0,0-1 0 0 0,0 0 0 0 0,8 65 94 0 0,-18 43-174 0 0,8-1-2941 0 0,6-91 298 0 0,-2-9-855 0 0,1-1-3981 0 0,-1-3-4234 0 0</inkml:trace>
  <inkml:trace contextRef="#ctx0" brushRef="#br0" timeOffset="1746.615">1103 1112 11234 0 0,'0'0'2105'0'0,"0"0"-431"0"0,0 0-169 0 0,0 0-42 0 0,0 0-52 0 0,0 0-132 0 0,0 0-232 0 0,0 0-204 0 0,0 0-198 0 0,0 0-150 0 0,0 0-138 0 0,0 0-114 0 0,0 0-88 0 0,-12 22-39 0 0,-35 69-19 0 0,32-35 2 0 0,15-55-96 0 0,0-1-43 0 0,0 0-30 0 0,0 0-50 0 0,29-23-4162 0 0,-16 2-5365 0 0,-11 13-965 0 0</inkml:trace>
  <inkml:trace contextRef="#ctx0" brushRef="#br0" timeOffset="2094.21">1292 755 10650 0 0,'0'0'1622'0'0,"0"0"-359"0"0,0 0-50 0 0,0 0 108 0 0,0 0 22 0 0,0 0-72 0 0,0 0-222 0 0,0 0-267 0 0,0 0-213 0 0,0 0-155 0 0,0 0-122 0 0,0 0-94 0 0,-9 5-58 0 0,-29 15-37 0 0,28-15-36 0 0,10-5-27 0 0,0 0-35 0 0,0 0-54 0 0,4-1 76 0 0,-1 1-1 0 0,1 0 1 0 0,-1-1 0 0 0,1 1 0 0 0,-1-1 0 0 0,1 0-1 0 0,-1 0 1 0 0,0 0 0 0 0,1-1 0 0 0,-1 1 0 0 0,0-1-1 0 0,0 0 1 0 0,0 0 0 0 0,0 0 0 0 0,0 0 0 0 0,-1 0-1 0 0,1-1 1 0 0,0 1 0 0 0,-1-1 0 0 0,1-1-27 0 0,-3 3 65 0 0,0 1 46 0 0,0 0 50 0 0,0 0 38 0 0,0 0-34 0 0,-55 15 77 0 0,47-11-230 0 0,10-2-2620 0 0,7-5-4053 0 0,-6 0-4293 0 0</inkml:trace>
  <inkml:trace contextRef="#ctx0" brushRef="#br0" timeOffset="2704.031">845 203 2328 0 0,'0'0'2293'0'0,"0"0"-617"0"0,0 0-75 0 0,0 0 224 0 0,0 0 157 0 0,0 0 21 0 0,0 0-160 0 0,0 0-269 0 0,0 0-327 0 0,0 0-211 0 0,0 0-130 0 0,0 0-99 0 0,0 0-45 0 0,-11-4-56 0 0,-32-11-98 0 0,32 12-119 0 0,11 3-63 0 0,0 0-77 0 0,0 0-81 0 0,0 0-38 0 0,22 0 802 0 0,339-4 1362 0 0,-295 11-2324 0 0,-65-7-43 0 0,-23-15 1139 0 0,-55-84-1194 0 0,36 38-1657 0 0,41 59-586 0 0,0-3 2879 0 0,0 4-4609 0 0,0 0-5663 0 0,0 1-2863 0 0</inkml:trace>
</inkml:ink>
</file>

<file path=ppt/ink/ink11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0:16.1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139 0 7154 0 0,'0'0'2093'0'0,"0"0"-119"0"0,0 0-84 0 0,0 0-59 0 0,0 0-172 0 0,0 0-257 0 0,0 0-197 0 0,0 0-229 0 0,0 0-185 0 0,0 0-155 0 0,0 0-72 0 0,0 0-37 0 0,0 0-37 0 0,-12 6-37 0 0,-36 17-57 0 0,-31 37 819 0 0,80-59-1185 0 0,-1-1 0 0 0,0 0 0 0 0,0 0 1 0 0,0 1-1 0 0,1-1 0 0 0,-1 0 0 0 0,0 0 0 0 0,0 1 0 0 0,0-1 0 0 0,0 1-30 0 0,79-60 259 0 0,-135 105-2349 0 0,53-41 387 0 0,1 1-1847 0 0,1-1-5164 0 0,1-5-1045 0 0</inkml:trace>
  <inkml:trace contextRef="#ctx0" brushRef="#br0" timeOffset="403.965">398 453 12571 0 0,'0'0'1837'0'0,"0"0"-430"0"0,0 0-98 0 0,0 0 102 0 0,0 0 45 0 0,0 0-137 0 0,0 0-312 0 0,0 0-247 0 0,0 0-145 0 0,0 0-62 0 0,0 0-18 0 0,0 0-60 0 0,-10 21-109 0 0,-36 63-67 0 0,-43 25 344 0 0,-79 42-1078 0 0,131-130-1352 0 0,23-19-3237 0 0,1-4-6466 0 0,9-1 3663 0 0</inkml:trace>
  <inkml:trace contextRef="#ctx0" brushRef="#br0" timeOffset="686.943">91 475 5857 0 0,'0'0'3008'0'0,"0"0"-472"0"0,0 0-310 0 0,0 0-96 0 0,0 0-114 0 0,0 0-275 0 0,0 0-412 0 0,0 0-379 0 0,0 0-285 0 0,0 0-230 0 0,0 0-99 0 0,0 0 29 0 0,0 0 63 0 0,6 2 35 0 0,-3-2-393 0 0,1 1-1 0 0,-1 0 1 0 0,0 0 0 0 0,0 1-1 0 0,0-1 1 0 0,0 1 0 0 0,0-1-1 0 0,0 1 1 0 0,0 0 0 0 0,-1 0-1 0 0,1 0 1 0 0,-1 0-1 0 0,1 1 1 0 0,-1-1 0 0 0,0 1-1 0 0,0-1 1 0 0,0 1 0 0 0,0 0-1 0 0,0 1-69 0 0,136 205 1594 0 0,-73-109-3917 0 0,-56-93 586 0 0,-2-4-5786 0 0,-6-2 6104 0 0,3-1-10340 0 0</inkml:trace>
  <inkml:trace contextRef="#ctx0" brushRef="#br0" timeOffset="1318.908">419 965 8922 0 0,'0'0'2284'0'0,"0"0"-610"0"0,0 0-98 0 0,0 0 51 0 0,0 0 47 0 0,0 0-147 0 0,0 0-355 0 0,0 0-278 0 0,0 0-182 0 0,0 0-94 0 0,0 0-40 0 0,0 0-28 0 0,0 0-61 0 0,9-26-31 0 0,43-131 348 0 0,35-42 868 0 0,-28 110-1324 0 0,-57 90-349 0 0,-1 0 0 0 0,0 0 0 0 0,0 0 0 0 0,0 0 0 0 0,0 0 0 0 0,-1 0 0 0 0,1 1 1 0 0,0-1-1 0 0,0 0 0 0 0,-1 0 0 0 0,1 1 0 0 0,0-1 0 0 0,-1 0 0 0 0,1 1 1 0 0,-1-1-1 0 0,0 0 0 0 0,1 1 0 0 0,-1-1 0 0 0,0 1 0 0 0,0-1 0 0 0,0 0 0 0 0,0 1 1 0 0,0-1-1 0 0,0 1 0 0 0,-1-1 0 0 0,1 0 0 0 0,0 1 0 0 0,-1-1 0 0 0,1 1 1 0 0,-1-1-1 0 0,1 0 0 0 0,-1 1-1 0 0,1 3 22 0 0,5 176 82 0 0,-4-180-102 0 0,0 1 0 0 0,0-1 0 0 0,0 1 0 0 0,0-1 1 0 0,0 1-1 0 0,0-1 0 0 0,0 0 0 0 0,0 1 0 0 0,1-1 0 0 0,-1 0 0 0 0,0 0 0 0 0,1 0 0 0 0,-1 0 0 0 0,1 0 0 0 0,-1 0 0 0 0,1-1 0 0 0,0 1 0 0 0,-1 0 0 0 0,1-1 0 0 0,0 1 0 0 0,-1-1 0 0 0,1 0 0 0 0,0 1 0 0 0,0-1 1 0 0,-1 0-1 0 0,1 0 0 0 0,0 0 0 0 0,0 0 0 0 0,-1-1 0 0 0,1 1 0 0 0,0 0 0 0 0,0-1 0 0 0,-1 1 0 0 0,1-1 0 0 0,-1 0 0 0 0,1 1 0 0 0,0-1 0 0 0,-1 0 0 0 0,1 0 0 0 0,-1 0 0 0 0,0 0 0 0 0,1 0 0 0 0,-1 0 0 0 0,0-1 1 0 0,1 1-1 0 0,-1 0 0 0 0,0-1 0 0 0,0 1 0 0 0,0-1 0 0 0,0 1 0 0 0,-1-1 0 0 0,1 1 0 0 0,0-1 0 0 0,0-1-2 0 0,194-271 91 0 0,-195 273-91 0 0,1 1 0 0 0,0 0 0 0 0,-1 0 0 0 0,1 0 0 0 0,-1 0-1 0 0,1 0 1 0 0,0 1 0 0 0,-1-1 0 0 0,1 0 0 0 0,-1 0 0 0 0,1 0 0 0 0,0 0 0 0 0,-1 1 0 0 0,1-1 0 0 0,-1 0 0 0 0,1 1 0 0 0,-1-1 0 0 0,1 0 0 0 0,-1 1 0 0 0,1-1 0 0 0,-1 1 0 0 0,1-1 0 0 0,-1 0 0 0 0,0 1 0 0 0,1-1 0 0 0,-1 1 0 0 0,0 0 0 0 0,1-1 0 0 0,-1 1 0 0 0,0-1 0 0 0,0 1 0 0 0,1-1 0 0 0,-1 1 0 0 0,0 0 0 0 0,0-1 0 0 0,0 1 0 0 0,0-1 0 0 0,0 1 0 0 0,0 0 0 0 0,0-1 0 0 0,0 1 0 0 0,0-1 0 0 0,0 1 0 0 0,0 0-1 0 0,0-1 1 0 0,0 1 0 0 0,-1-1 0 0 0,1 1 0 0 0,0 0 0 0 0,0-1 0 0 0,-1 1 0 0 0,1-1 0 0 0,0 1 0 0 0,-1-1 0 0 0,1 1 0 0 0,-1-1 0 0 0,1 1 0 0 0,0-1 0 0 0,-1 0 0 0 0,0 1 0 0 0,-4 54 148 0 0,-31 150-12 0 0,31-98-728 0 0,14-94-1318 0 0,-4-12-2545 0 0,0 0-4880 0 0,-3-1-2604 0 0</inkml:trace>
  <inkml:trace contextRef="#ctx0" brushRef="#br0" timeOffset="1568.426">1063 969 14723 0 0,'0'0'1360'0'0,"0"0"-839"0"0,0 0-33 0 0,0 0 168 0 0,0 0 56 0 0,0 0-72 0 0,0 0-232 0 0,0 0-224 0 0,0 0-112 0 0,0 0-96 0 0,0 0-56 0 0,0 0-88 0 0,0 0-240 0 0,0 0-408 0 0,5 92-936 0 0,1-92-2377 0 0,-4-4-7682 0 0</inkml:trace>
  <inkml:trace contextRef="#ctx0" brushRef="#br0" timeOffset="1839.22">1173 479 16291 0 0,'0'0'1664'0'0,"0"0"-472"0"0,0 0-201 0 0,0 0-117 0 0,0 0-144 0 0,0 0-182 0 0,0 0-192 0 0,0 0-136 0 0,0 0-72 0 0,0 0-41 0 0,0 0-27 0 0,0 0-20 0 0,0 0-12 0 0,-6 9-35 0 0,-20 26-18 0 0,20-21-7 0 0,6-13-12 0 0,17 3 40 0 0,28-22 43 0 0,-45 17-47 0 0,0 1-1 0 0,0-1 1 0 0,0 1 0 0 0,-1-1 0 0 0,1 0 0 0 0,0 1 0 0 0,0-1 0 0 0,0 1-1 0 0,0-1 1 0 0,-1 1 0 0 0,1-1 0 0 0,0 1 0 0 0,-1-1 0 0 0,1 1 0 0 0,0-1-1 0 0,-1 1 1 0 0,1-1 0 0 0,0 1 0 0 0,-1 0 0 0 0,1-1 0 0 0,-1 1 0 0 0,1 0-1 0 0,-1-1 1 0 0,1 1 0 0 0,-1 0 0 0 0,1-1 0 0 0,-1 1 0 0 0,1 0 0 0 0,-1 0-1 0 0,0 0 1 0 0,1 0 0 0 0,-1-1 0 0 0,1 1 0 0 0,-1 0 0 0 0,1 0 0 0 0,-1 0 0 0 0,0 0-1 0 0,1 0 1 0 0,-1 1 0 0 0,1-1 0 0 0,-1 0 0 0 0,1 0 0 0 0,-1 0 0 0 0,0 0-1 0 0,1 1 1 0 0,-1-1 0 0 0,0 0-12 0 0,-7 0-815 0 0,-30 3 1883 0 0,28 2-4403 0 0,3 3-4627 0 0,7-5-3371 0 0</inkml:trace>
  <inkml:trace contextRef="#ctx0" brushRef="#br0" timeOffset="2354.617">1665 567 7162 0 0,'0'0'4156'0'0,"0"0"-1880"0"0,0 0-596 0 0,0 0 80 0 0,0 0-11 0 0,0 0-216 0 0,0 0-362 0 0,0 0-380 0 0,0 0-244 0 0,0 0-138 0 0,0 0-89 0 0,0 0 7 0 0,0 0 19 0 0,-14 4-9 0 0,-95 26 636 0 0,94-22-921 0 0,0 0 0 0 0,0 1 0 0 0,1 1-1 0 0,0 0 1 0 0,1 1 0 0 0,0 1-1 0 0,1 0 1 0 0,0 0 0 0 0,1 1-1 0 0,0 1 1 0 0,1-1 0 0 0,1 2 0 0 0,0 0-1 0 0,1 0 1 0 0,0 0 0 0 0,2 1-1 0 0,-6 15-51 0 0,11-27-3 0 0,-1-1 0 0 0,1 1-1 0 0,0 0 1 0 0,0 0 0 0 0,0 0-1 0 0,0 0 1 0 0,0 0-1 0 0,1 0 1 0 0,0 0 0 0 0,0 0-1 0 0,0 0 1 0 0,0 0 0 0 0,1 0-1 0 0,0 0 1 0 0,-1 0 0 0 0,1-1-1 0 0,1 1 1 0 0,-1 0 0 0 0,0 0-1 0 0,1-1 1 0 0,0 1 0 0 0,0-1-1 0 0,0 1 1 0 0,0-1-1 0 0,1 0 1 0 0,-1 0 0 0 0,1 0-1 0 0,0 0 1 0 0,0 0 0 0 0,0 0-1 0 0,0-1 1 0 0,0 0 0 0 0,1 1-1 0 0,-1-1 1 0 0,5 1 3 0 0,-1-1 26 0 0,0 0-1 0 0,0 0 1 0 0,1-1 0 0 0,-1 0 0 0 0,1-1-1 0 0,-1 1 1 0 0,1-1 0 0 0,-1-1-1 0 0,1 1 1 0 0,-1-2 0 0 0,1 1 0 0 0,-1-1-1 0 0,0 0 1 0 0,1 0 0 0 0,-1-1-1 0 0,0 0 1 0 0,-1 0 0 0 0,1 0 0 0 0,0-1-1 0 0,-1 0 1 0 0,0-1 0 0 0,0 1 0 0 0,0-1-1 0 0,1-3-25 0 0,10-7 103 0 0,-2-1-1 0 0,0 0 1 0 0,-1-2-1 0 0,0 1 1 0 0,-2-2-1 0 0,0 0 1 0 0,7-17-103 0 0,31-77 448 0 0,-49 112-401 0 0,-1 1-27 0 0,0 0-14 0 0,0 0-18 0 0,-1 30 70 0 0,-9 79 31 0 0,9-100-128 0 0,1 0-1 0 0,0 0 1 0 0,0 0-1 0 0,1 0 1 0 0,0 0-1 0 0,1-1 1 0 0,0 1-1 0 0,0 0 1 0 0,1-1-1 0 0,0 1 1 0 0,0-1 0 0 0,1 0-1 0 0,0 0 1 0 0,1-1-1 0 0,-1 1 1 0 0,2-1-1 0 0,1 2 40 0 0,-2-3-504 0 0,39 39-1277 0 0,-27-33-2221 0 0,3-1-4322 0 0,-11-8-3388 0 0</inkml:trace>
  <inkml:trace contextRef="#ctx0" brushRef="#br0" timeOffset="2605.964">2018 947 5993 0 0,'0'0'4347'0'0,"0"0"-1786"0"0,0 0-548 0 0,0 0-42 0 0,0 0-207 0 0,0 0-341 0 0,0 0-382 0 0,0 0-312 0 0,0 0-221 0 0,-15 34-169 0 0,-49 107-96 0 0,38-73-30 0 0,19-3-820 0 0,14-64-4581 0 0,-7-1 2201 0 0,2 0-5543 0 0</inkml:trace>
  <inkml:trace contextRef="#ctx0" brushRef="#br0" timeOffset="2970.16">2068 674 13267 0 0,'0'0'1890'0'0,"0"0"-366"0"0,0 0-50 0 0,0 0-53 0 0,0 0-161 0 0,0 0-243 0 0,0 0-295 0 0,0 0-191 0 0,0 0-116 0 0,0 0-78 0 0,0 0-62 0 0,0 0-44 0 0,-3-2-19 0 0,-16-4 260 0 0,24-2-102 0 0,-13 2 1290 0 0,5 9-1449 0 0,-1 2-3550 0 0,8-5 1074 0 0,-2 0-4105 0 0,0 0-5536 0 0</inkml:trace>
  <inkml:trace contextRef="#ctx0" brushRef="#br0" timeOffset="3669.938">2197 159 6257 0 0,'0'0'2698'0'0,"0"0"-247"0"0,0 0-66 0 0,0 0-114 0 0,0 0-224 0 0,0 0-321 0 0,0 0-363 0 0,0 0-276 0 0,0 0-163 0 0,0 0-121 0 0,0 0-98 0 0,0 0-57 0 0,0 0-63 0 0,2 4 601 0 0,-16 18-1028 0 0,0-1 0 0 0,-1 0-1 0 0,-1-1 1 0 0,-1-1-1 0 0,-1-1 1 0 0,-1 0-1 0 0,0-1 1 0 0,-18 11-158 0 0,11-7-1417 0 0,26-20 245 0 0,5-2-11919 0 0,-3-2 934 0 0</inkml:trace>
  <inkml:trace contextRef="#ctx0" brushRef="#br0" timeOffset="4438.909">1326 214 3833 0 0,'0'0'3202'0'0,"0"0"-839"0"0,0 0-244 0 0,0 0 19 0 0,0 0-75 0 0,0 0-220 0 0,0 0-316 0 0,0 0-275 0 0,0 0-238 0 0,0 0-195 0 0,0 0-112 0 0,0 0-87 0 0,0 0-82 0 0,-7 0-24 0 0,-23 0-62 0 0,23 0-55 0 0,7 0-28 0 0,18 0 1172 0 0,383-7 1647 0 0,-405 6-2415 0 0,-34-43-738 0 0,-18-28-2385 0 0,55 71 750 0 0,-1-2 342 0 0,2 3-2338 0 0,1-1-3669 0 0,-1 1-5853 0 0</inkml:trace>
  <inkml:trace contextRef="#ctx0" brushRef="#br0" timeOffset="5158.057">1061 914 0 0 0,'0'0'623'0'0,"0"0"221"0"0,0 0 79 0 0,0 0 61 0 0,0 0 39 0 0,0 0 26 0 0,0 0 30 0 0,1-8 31 0 0,4-22 44 0 0,-5 20 23 0 0,0 10 23 0 0,0 0 18 0 0,0 0-18 0 0,0 0-62 0 0,0 0-111 0 0,0 0-170 0 0,0 0-166 0 0,0 0-120 0 0,0 0-87 0 0,0 0-33 0 0,0 0-15 0 0,0 0-21 0 0,0 0 5 0 0,0 0 34 0 0,3 30 3797 0 0,-43 77-2102 0 0,25-41-1652 0 0,81-59 553 0 0,7-30-779 0 0,-62 10-2421 0 0,-10 9-6031 0 0,1 3-4145 0 0</inkml:trace>
</inkml:ink>
</file>

<file path=ppt/ink/ink11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0:38.8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196 222 9386 0 0,'0'0'2094'0'0,"0"0"-369"0"0,0 0-215 0 0,0 0 53 0 0,0 0 120 0 0,0 0-42 0 0,0 0-304 0 0,0 0-379 0 0,0 0-354 0 0,0 0-248 0 0,0 0-32 0 0,1 8 13 0 0,-4 249 2000 0 0,20 239-1053 0 0,-25-300-1380 0 0,8-196-14 0 0,0-1-1 0 0,0 1 1 0 0,0 0-1 0 0,0 0 1 0 0,-1 0 0 0 0,1-1-1 0 0,0 1 1 0 0,0 0-1 0 0,-1 0 1 0 0,1 0 0 0 0,0 0-1 0 0,0-1 1 0 0,-1 1-1 0 0,1 0 1 0 0,0 0-1 0 0,0 0 1 0 0,-1 0 0 0 0,1 0-1 0 0,0 0 1 0 0,-1 0-1 0 0,1 0 1 0 0,0 0 0 0 0,0 0-1 0 0,-1 0 1 0 0,1 0-1 0 0,0 0 1 0 0,-1 0 0 0 0,1 0-1 0 0,0 0 1 0 0,0 0-1 0 0,-1 0 1 0 0,1 0-1 0 0,0 0 1 0 0,-1 0 0 0 0,1 1-1 0 0,0-1 1 0 0,0 0-1 0 0,-1 0 1 0 0,1 0 0 0 0,0 0-1 0 0,0 1 1 0 0,0-1-1 0 0,-1 0 1 0 0,1 0-1 0 0,0 1 1 0 0,0-1 0 0 0,0 0 110 0 0,-10-42-8250 0 0,8 30 2745 0 0,0 3-2594 0 0</inkml:trace>
  <inkml:trace contextRef="#ctx0" brushRef="#br0" timeOffset="472.041">1 362 7082 0 0,'0'0'1889'0'0,"0"0"-176"0"0,0 0 24 0 0,0 0 148 0 0,0 0-8 0 0,0 0-212 0 0,0 0-368 0 0,0 0-346 0 0,0 0-247 0 0,0 0-101 0 0,0 0-57 0 0,0 0-38 0 0,14-32-1 0 0,48-100-39 0 0,-60 128-434 0 0,-1 0 0 0 0,1 0 0 0 0,1 0 0 0 0,-1 0 0 0 0,0 1-1 0 0,1-1 1 0 0,0 1 0 0 0,0-1 0 0 0,0 1 0 0 0,0 0 0 0 0,0 0 0 0 0,1 0 0 0 0,0 1 0 0 0,-1-1 0 0 0,1 1 0 0 0,0 0 0 0 0,0 0 0 0 0,0 0 0 0 0,0 0 0 0 0,2 0-34 0 0,10-3 137 0 0,-13 3-111 0 0,32-15 184 0 0,1 1-1 0 0,0 1 0 0 0,1 2 0 0 0,0 2 1 0 0,1 1-1 0 0,0 2 0 0 0,0 2 0 0 0,1 1 1 0 0,29 1-210 0 0,-63 5 6 0 0,-1-1 1 0 0,0 1 0 0 0,0 0 0 0 0,0 0 0 0 0,0 0 0 0 0,0 0 0 0 0,0 1 0 0 0,0-1 0 0 0,0 1 0 0 0,-1 0-1 0 0,1 0 1 0 0,-1 1 0 0 0,1-1 0 0 0,-1 1 0 0 0,0 0 0 0 0,0-1 0 0 0,0 1 0 0 0,0 1 0 0 0,-1-1 0 0 0,1 0-1 0 0,-1 1 1 0 0,0-1 0 0 0,1 1 0 0 0,-2 0 0 0 0,1 0 0 0 0,0-1 0 0 0,-1 1 0 0 0,0 0 0 0 0,0 1-1 0 0,0-1 1 0 0,0 0 0 0 0,-1 0 0 0 0,0 0 0 0 0,0 0 0 0 0,0 1 0 0 0,0-1 0 0 0,0 0 0 0 0,-1 0 0 0 0,0 0-1 0 0,0 0 1 0 0,0 1-7 0 0,-5 14 35 0 0,0 0 1 0 0,-2-1-1 0 0,0 0 0 0 0,-1 0 0 0 0,0 0 0 0 0,-2-1 1 0 0,0-1-1 0 0,-1 0 0 0 0,0 0 0 0 0,-7 5-35 0 0,0 2 28 0 0,-142 169 92 0 0,160-189-122 0 0,0 0-1 0 0,0 0 1 0 0,0-1-1 0 0,0 1 1 0 0,0 0-1 0 0,1 0 1 0 0,0 0 0 0 0,-1 0-1 0 0,1 0 1 0 0,0-1-1 0 0,0 1 1 0 0,1 0-1 0 0,-1 0 1 0 0,1 0-1 0 0,-1 0 1 0 0,1 0-1 0 0,0 0 1 0 0,0-1-1 0 0,0 1 1 0 0,0 0-1 0 0,1-1 1 0 0,-1 1-1 0 0,1-1 1 0 0,-1 1-1 0 0,1-1 1 0 0,0 0-1 0 0,0 0 1 0 0,0 0-1 0 0,0 0 1 0 0,0 0-1 0 0,1 0 1 0 0,-1 0-1 0 0,1-1 1 0 0,-1 1-1 0 0,1-1 1 0 0,-1 0-1 0 0,1 0 1 0 0,0 0-1 0 0,0 0 1 0 0,-1 0-1 0 0,1 0 1 0 0,0-1-1 0 0,0 0 1 0 0,0 1-1 0 0,3-1 3 0 0,38 14 13 0 0,-29-10-10 0 0,0 0 0 0 0,0 0 1 0 0,-1 2-1 0 0,1 0 0 0 0,-1 0 0 0 0,-1 1 0 0 0,1 1 0 0 0,-1 0 0 0 0,0 1 0 0 0,-1 1 0 0 0,0 0 0 0 0,10 11-3 0 0,-19-17 21 0 0,0 1 1 0 0,-1-1 0 0 0,1 1-1 0 0,-1 0 1 0 0,0-1-1 0 0,-1 1 1 0 0,1 0 0 0 0,-1 0-1 0 0,0 0 1 0 0,0 1-1 0 0,0-1 1 0 0,-1 0 0 0 0,0 0-1 0 0,0 0 1 0 0,0 1 0 0 0,-1-1-1 0 0,1 0 1 0 0,-1 0-1 0 0,0 0 1 0 0,-1 0 0 0 0,1 0-1 0 0,-1 0 1 0 0,0 0-1 0 0,-1-1 1 0 0,1 1 0 0 0,-1-1-1 0 0,0 1 1 0 0,0-1-1 0 0,0 0 1 0 0,-1 1-22 0 0,-119 107 572 0 0,123-112-572 0 0,-44 30 27 0 0,-1-1 1 0 0,-1-3-1 0 0,-2-2 0 0 0,-43 16-27 0 0,-1-20-927 0 0,94-39-1789 0 0,64-49-7232 0 0,-54 57 5365 0 0,6-2-5450 0 0</inkml:trace>
  <inkml:trace contextRef="#ctx0" brushRef="#br0" timeOffset="1077.041">873 744 8594 0 0,'0'0'2191'0'0,"0"0"-532"0"0,0 0-148 0 0,0 0 163 0 0,0 0 91 0 0,0 0-116 0 0,0 0-346 0 0,0 0-379 0 0,-9 33-276 0 0,-27 98-143 0 0,36-92-56 0 0,13-35-308 0 0,-1-1 0 0 0,1 0 1 0 0,-1-1-1 0 0,1 0 1 0 0,0-1-1 0 0,0 0 1 0 0,0-1-1 0 0,-1-1 1 0 0,1 0-1 0 0,0 0 0 0 0,0-2 1 0 0,-1 1-1 0 0,1-2 1 0 0,-1 1-1 0 0,0-2 1 0 0,0 0-1 0 0,9-5-141 0 0,6-4 63 0 0,-2 0 0 0 0,0-2 0 0 0,0-1 0 0 0,-1-1 0 0 0,-2-1 0 0 0,0-1 0 0 0,4-6-63 0 0,35-29 67 0 0,-11 5-64 0 0,-50 82-230 0 0,-3-26 227 0 0,1-1 1 0 0,0 1-1 0 0,0-1 0 0 0,1 1 0 0 0,-1 0 0 0 0,1 0 1 0 0,1 0-1 0 0,-1-1 0 0 0,1 1 0 0 0,0 0 1 0 0,0 0-1 0 0,1 0 0 0 0,-1 0 0 0 0,1 0 0 0 0,1 0 1 0 0,-1-1-1 0 0,1 1 0 0 0,0 0 0 0 0,0-1 1 0 0,1 0-1 0 0,-1 1 0 0 0,1-1 0 0 0,0 0 0 0 0,1 0 1 0 0,-1-1-1 0 0,1 1 0 0 0,0-1 0 0 0,0 0 1 0 0,1 0-1 0 0,4 4 0 0 0,-2-5 15 0 0,-1-1-1 0 0,1 1 1 0 0,1-1 0 0 0,-1-1 0 0 0,0 1 0 0 0,0-1 0 0 0,1-1-1 0 0,-1 1 1 0 0,1-1 0 0 0,-1 0 0 0 0,0-1 0 0 0,1 0 0 0 0,-1 0-1 0 0,0-1 1 0 0,0 1 0 0 0,1-2 0 0 0,-1 1 0 0 0,-1-1-1 0 0,1 0 1 0 0,0 0 0 0 0,-1-1 0 0 0,6-3-15 0 0,121-114 995 0 0,-97 76-817 0 0,-2-2 0 0 0,-1-2-1 0 0,-4-1 1 0 0,-1-1-1 0 0,-2-1 1 0 0,-3-2-1 0 0,11-39-177 0 0,-22 60 15 0 0,-1-1-1 0 0,-2 1 1 0 0,-1-2-1 0 0,-2 1 1 0 0,-1-1-1 0 0,0-29-14 0 0,-5 63 4 0 0,1 0 0 0 0,-1-1 0 0 0,0 1 0 0 0,0 0 0 0 0,0-1 0 0 0,-1 1 0 0 0,1 0 0 0 0,0 0 0 0 0,0-1 0 0 0,-1 1 0 0 0,1 0-1 0 0,0 0 1 0 0,-1-1 0 0 0,0 1 0 0 0,1 0 0 0 0,-1 0 0 0 0,0 0 0 0 0,1 0 0 0 0,-1 0 0 0 0,0 0 0 0 0,0 0 0 0 0,0 0 0 0 0,0 0 0 0 0,0 0 0 0 0,0 1 0 0 0,0-1 0 0 0,0 0 0 0 0,0 1 0 0 0,0-1 0 0 0,0 0 0 0 0,-1 1 0 0 0,1-1-1 0 0,0 1 1 0 0,0 0 0 0 0,-1 0 0 0 0,1-1 0 0 0,0 1 0 0 0,0 0 0 0 0,-1 0 0 0 0,1 0 0 0 0,0 0 0 0 0,-1 0 0 0 0,1 0 0 0 0,0 1 0 0 0,0-1 0 0 0,-1 0 0 0 0,1 1 0 0 0,0-1 0 0 0,0 1 0 0 0,0-1 0 0 0,-1 1 0 0 0,1-1 0 0 0,0 1-1 0 0,0 0 1 0 0,0 0-4 0 0,-58 88 35 0 0,46-63-47 0 0,-7 20 44 0 0,2 0-1 0 0,2 0 0 0 0,2 2 1 0 0,2 0-1 0 0,2 1 1 0 0,3-1-1 0 0,1 2 0 0 0,3-1 1 0 0,3 48-32 0 0,2-66 11 0 0,1 1 0 0 0,2-1 0 0 0,2 0 0 0 0,0 0 0 0 0,2-1 0 0 0,2 0 0 0 0,0 0 0 0 0,2-1 0 0 0,1-1 0 0 0,12 17-11 0 0,11 0-66 0 0,-35-67-1397 0 0,-31-62-4320 0 0,19 63 570 0 0,1 5-6424 0 0</inkml:trace>
  <inkml:trace contextRef="#ctx0" brushRef="#br0" timeOffset="1331.127">1549 325 10482 0 0,'0'0'4907'0'0,"0"0"-2898"0"0,0 0-779 0 0,0 0 76 0 0,0 0 14 0 0,0 0-81 0 0,31-6-155 0 0,101-16-225 0 0,64 6 948 0 0,-19 17-2095 0 0,-103 9-7913 0 0,-58-7-4104 0 0</inkml:trace>
</inkml:ink>
</file>

<file path=ppt/ink/ink11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0:43.5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0 144 5937 0 0,'0'0'2788'0'0,"0"0"-583"0"0,0 0-212 0 0,0 0-70 0 0,0 0-121 0 0,0 0-195 0 0,0 0-339 0 0,0 0-343 0 0,0 0-147 0 0,0 0-34 0 0,0 0-12 0 0,0 0-22 0 0,0 0-112 0 0,11-1-76 0 0,207-5 2280 0 0,-61 12-2249 0 0,-123-1-471 0 0,-34-5-32 0 0,0 0-31 0 0,0 0-2 0 0,0 0 41 0 0,0 0 24 0 0,0 0 18 0 0,0 0-21 0 0,0 0-2 0 0,0 0 19 0 0,0 0-5 0 0,0 0 16 0 0,0 0 62 0 0,-2-8-137 0 0,-1 1-1 0 0,0 1 1 0 0,-1-1-1 0 0,1 0 1 0 0,-1 1-1 0 0,0 0 1 0 0,-1-1 0 0 0,1 2-1 0 0,-1-1 1 0 0,-1 1-1 0 0,1-1 1 0 0,-1 1-1 0 0,0 1 1 0 0,0-1-1 0 0,0 1 1 0 0,-1 0 0 0 0,-4-2-32 0 0,-4-5 45 0 0,-32-21-232 0 0,57 34-4392 0 0,2 0 1951 0 0,-4 1-2328 0 0,0 4-7253 0 0</inkml:trace>
</inkml:ink>
</file>

<file path=ppt/ink/ink11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0:44.1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2 3393 0 0,'0'0'2495'0'0,"0"0"-480"0"0,0 0-187 0 0,0 0 122 0 0,0 0 64 0 0,0 0-142 0 0,0 0-291 0 0,0 0-458 0 0,0 0-358 0 0,0 0-159 0 0,0 0-28 0 0,0 0 33 0 0,0 0 17 0 0,-2 0-14 0 0,-3-1 3365 0 0,28 6-2344 0 0,18 3-555 0 0,128-1 821 0 0,-97-11-1706 0 0,-91 3-2219 0 0,7-1-2256 0 0,-1 2-5973 0 0,8 0-1965 0 0</inkml:trace>
</inkml:ink>
</file>

<file path=ppt/ink/ink11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0:44.4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 13243 0 0,'0'0'2160'0'0,"0"0"-490"0"0,0 0-159 0 0,0 0 7 0 0,0 0-21 0 0,0 0-178 0 0,0 0-325 0 0,0 0-266 0 0,0 0-119 0 0,0 0 25 0 0,0 0-2 0 0,0 0-19 0 0,0 0-47 0 0,7 4-113 0 0,81 18 806 0 0,141-32-1064 0 0,-181 2-4952 0 0,-1-4-4629 0 0,-35 9-3511 0 0</inkml:trace>
</inkml:ink>
</file>

<file path=ppt/ink/ink11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0:45.1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67 147 10010 0 0,'0'0'1575'0'0,"0"0"-335"0"0,0 0 33 0 0,0 0 156 0 0,0 0 86 0 0,0 0-25 0 0,0 0-299 0 0,0 0-263 0 0,0 0-94 0 0,0 0-170 0 0,0 0-71 0 0,0 0-18 0 0,-1 23-70 0 0,-4 109 326 0 0,-43 151 572 0 0,35-225 78 0 0,18-99-1324 0 0,1 0 1 0 0,1 1-1 0 0,3 0 1 0 0,1 0 0 0 0,2 1-1 0 0,2 0 1 0 0,16-29-158 0 0,-13 24 93 0 0,-11 27-81 0 0,3-10 14 0 0,1 0-1 0 0,1 2 1 0 0,1-1 0 0 0,1 1-1 0 0,1 1 1 0 0,1 1 0 0 0,17-18-26 0 0,-32 39 3 0 0,1 1 1 0 0,-1 0-1 0 0,1-1 1 0 0,-1 1-1 0 0,1 0 1 0 0,-1 0-1 0 0,1 0 1 0 0,0 0-1 0 0,-1 0 1 0 0,1 1-1 0 0,0-1 1 0 0,0 0-1 0 0,0 1 1 0 0,-1 0-1 0 0,1-1 1 0 0,0 1-1 0 0,0 0 1 0 0,0 0-1 0 0,0 0 1 0 0,0 0-1 0 0,0 0 1 0 0,0 0-1 0 0,-1 1 1 0 0,1-1-1 0 0,0 0 1 0 0,0 1-1 0 0,0 0 1 0 0,0-1-1 0 0,-1 1 1 0 0,1 0-1 0 0,0 0 1 0 0,-1 0-1 0 0,1 0 1 0 0,-1 0-1 0 0,1 1 1 0 0,-1-1-1 0 0,0 0 1 0 0,1 1-1 0 0,-1-1 1 0 0,0 1-1 0 0,0-1 1 0 0,0 1-1 0 0,0-1 1 0 0,0 1-1 0 0,0 0 1 0 0,0 0-1 0 0,-1-1 1 0 0,1 2-4 0 0,36 78 212 0 0,-20-44-107 0 0,-9-19-457 0 0,-4-20-4625 0 0,-3-10-7803 0 0,-1 8 1479 0 0</inkml:trace>
</inkml:ink>
</file>

<file path=ppt/ink/ink11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0:42.2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10 190 6401 0 0,'0'0'2224'0'0,"0"0"-279"0"0,0 0-104 0 0,0 0 99 0 0,0 0 83 0 0,0 0-148 0 0,0 0-426 0 0,0 0-449 0 0,0 0-375 0 0,0 0-213 0 0,0 0-86 0 0,-1-2-16 0 0,0 108 2494 0 0,30 286-1297 0 0,-29-391-1378 0 0,-17-34 939 0 0,12 13-1036 0 0,0 0-1 0 0,1 0 0 0 0,1 0 1 0 0,2-1-1 0 0,-1 1 0 0 0,2-1 1 0 0,1 1-1 0 0,3-21-31 0 0,4-14 22 0 0,2 0 0 0 0,2 0-1 0 0,19-51-21 0 0,-25 88 11 0 0,0 1 0 0 0,1-1 0 0 0,1 1 0 0 0,0 1-1 0 0,1-1 1 0 0,1 1 0 0 0,1 1 0 0 0,0 0 0 0 0,12-13-11 0 0,-21 28 2 0 0,-1-1 0 0 0,1 1 0 0 0,-1-1 0 0 0,0 1 0 0 0,1 0 0 0 0,-1-1 0 0 0,1 1 0 0 0,-1 0 0 0 0,1 0 0 0 0,-1 0 0 0 0,1 0 0 0 0,-1 0 0 0 0,1 1 0 0 0,-1-1 0 0 0,1 0 0 0 0,-1 1 0 0 0,1-1 0 0 0,-1 1 0 0 0,0-1 0 0 0,1 1 0 0 0,-1 0 0 0 0,0-1 0 0 0,1 1 0 0 0,-1 0 0 0 0,0 0 0 0 0,0 0 0 0 0,0 0 0 0 0,0 0 0 0 0,0 0 0 0 0,0 0 0 0 0,0 0 0 0 0,0 1 0 0 0,0-1 0 0 0,-1 0 0 0 0,1 1 0 0 0,0-1 0 0 0,-1 0 0 0 0,1 1 0 0 0,-1-1 0 0 0,1 1 0 0 0,-1-1 0 0 0,0 1 0 0 0,0-1 0 0 0,0 1 0 0 0,0-1 0 0 0,0 1 0 0 0,0-1 0 0 0,0 1 0 0 0,0-1 0 0 0,0 1 0 0 0,-1-1 0 0 0,1 0 0 0 0,-1 1 0 0 0,1 0-2 0 0,2 5 42 0 0,18 216 344 0 0,-19-220-982 0 0,5 20 1074 0 0,-3-15-4779 0 0,0-2-6179 0 0,-3-5-1842 0 0</inkml:trace>
  <inkml:trace contextRef="#ctx0" brushRef="#br0" timeOffset="287.897">481 584 12963 0 0,'0'0'1689'0'0,"0"0"-496"0"0,0 0-61 0 0,0 0 136 0 0,0 0 45 0 0,0 0-147 0 0,0 0-328 0 0,0 0-299 0 0,0 0-185 0 0,0 0-56 0 0,0 0-23 0 0,0 0-11 0 0,0 0-16 0 0,-5 26-46 0 0,-15 81-39 0 0,13-64 205 0 0,7-42-345 0 0,0-1-23 0 0,0 0-3 0 0,-6-7-4108 0 0,3 3-2340 0 0,-2 0-4879 0 0</inkml:trace>
  <inkml:trace contextRef="#ctx0" brushRef="#br0" timeOffset="716.339">588 138 4025 0 0,'0'0'3119'0'0,"0"0"-1464"0"0,0 0-261 0 0,0 0 265 0 0,0 0 176 0 0,0 0-80 0 0,0 0-349 0 0,0 0-421 0 0,0 0-294 0 0,0 0-124 0 0,0 0-51 0 0,0 0-11 0 0,0 0-58 0 0,-7 7-79 0 0,-22 20-84 0 0,22-20-89 0 0,7-7-47 0 0,0 0-20 0 0,0 0-15 0 0,0 0-9 0 0,0 0-6 0 0,0 0-4 0 0,0 0-3 0 0,0 0 6 0 0,0 0 21 0 0,0 0 38 0 0,0 0 31 0 0,1-9 1004 0 0,-2 9-96 0 0,-9 13-736 0 0,-24 19 62 0 0,67-58-815 0 0,-26 19-3080 0 0,-2 0-3362 0 0,-4 4-4729 0 0</inkml:trace>
</inkml:ink>
</file>

<file path=ppt/ink/ink11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0:45.6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5 140 7058 0 0,'0'0'3642'0'0,"0"0"-1302"0"0,0 0-422 0 0,0 0-20 0 0,0 0-42 0 0,0 0-185 0 0,0 0-371 0 0,0 0-374 0 0,0 0-267 0 0,0 0-153 0 0,0 0-51 0 0,0 0-12 0 0,0 0-32 0 0,-5-7 806 0 0,121 14 1129 0 0,45-3-1630 0 0,-38 7-570 0 0,-53 0-125 0 0,-70-11 1363 0 0,-50-59-1234 0 0,-67-30-824 0 0,111 87 160 0 0,-6-5-2516 0 0,9 4-2218 0 0,0 0-3754 0 0,3 0-3481 0 0</inkml:trace>
</inkml:ink>
</file>

<file path=ppt/ink/ink11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0:46.0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1 7562 0 0,'0'0'2345'0'0,"0"0"-88"0"0,0 0-19 0 0,0 0-36 0 0,0 0-205 0 0,0 0-396 0 0,0 0-404 0 0,0 0-345 0 0,0 0-203 0 0,0 0-76 0 0,0 0-30 0 0,0 0-38 0 0,0 0-43 0 0,-6 0 541 0 0,42 8 613 0 0,239 20 635 0 0,-82-9-2715 0 0,-156-17-521 0 0,-18-1-1710 0 0,-1-1-5157 0 0,-12 0-4764 0 0</inkml:trace>
</inkml:ink>
</file>

<file path=ppt/ink/ink1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18:01.5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18 12587 0 0,'0'0'1473'0'0,"0"0"-278"0"0,0 0-38 0 0,0 0 81 0 0,0 0 51 0 0,0 0-121 0 0,0 0-185 0 0,0 0-150 0 0,0 0-50 0 0,0 0 49 0 0,0 0 21 0 0,0 0-75 0 0,16 3-99 0 0,120 9 931 0 0,81-38-176 0 0,-85 23-2008 0 0,-102 1-884 0 0,-2 0-6010 0 0,-22 2-4634 0 0</inkml:trace>
</inkml:ink>
</file>

<file path=ppt/ink/ink11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0:50.7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50 148 4689 0 0,'0'0'2054'0'0,"0"0"25"0"0,0 0 149 0 0,0 0 58 0 0,0 0-75 0 0,0 0-246 0 0,0 0-402 0 0,0 0-339 0 0,0 0-229 0 0,0 0-207 0 0,0 0-128 0 0,0 0-86 0 0,0 0-50 0 0,-8-3-12 0 0,-25-9-57 0 0,24 9-51 0 0,21 3 924 0 0,154 22 1275 0 0,-27-8-2269 0 0,69-10-214 0 0,-208-4-108 0 0,0 0 5 0 0,0 0 15 0 0,0 0 12 0 0,0 0-3 0 0,0 0-3 0 0,0 0-14 0 0,0 0-6 0 0,0 0 29 0 0,0 0 1 0 0,0 0-7 0 0,0 0-2 0 0,0 0-4 0 0,0 0 6 0 0,0 0 14 0 0,-56-33 436 0 0,-28-46-435 0 0,47 36-154 0 0,30 32-1276 0 0,15 8-8221 0 0,-1 3-2859 0 0</inkml:trace>
</inkml:ink>
</file>

<file path=ppt/ink/ink11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0:51.5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239 0 4001 0 0,'0'0'2291'0'0,"0"0"-167"0"0,0 0 20 0 0,0 0 25 0 0,0 0-78 0 0,0 0-270 0 0,0 0-395 0 0,0 0-320 0 0,0 0-272 0 0,0 0-207 0 0,0 0-91 0 0,0 0-44 0 0,-3 1 31 0 0,-77 55 3012 0 0,32-14-3012 0 0,-60 28-182 0 0,203-133 243 0 0,15 1-541 0 0,-145 63 393 0 0,-57 38-272 0 0,92-27-2460 0 0,5-10-1505 0 0,0 0-4034 0 0,-2-2-4508 0 0</inkml:trace>
</inkml:ink>
</file>

<file path=ppt/ink/ink11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0:48.3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83 6737 0 0,'0'0'2166'0'0,"0"0"-435"0"0,0 0-110 0 0,0 0 115 0 0,0 0 44 0 0,0 0-181 0 0,0 0-352 0 0,0 0-318 0 0,0 0-144 0 0,0 0-55 0 0,0 0-4 0 0,0 0-2 0 0,0 0-121 0 0,8 6-81 0 0,22 21-58 0 0,-9 37 707 0 0,-20-51-1045 0 0,6 284 849 0 0,-26-200-815 0 0,19-97-135 0 0,0-1 0 0 0,0 1 0 0 0,0-1 0 0 0,0 1 0 0 0,0 0 0 0 0,0-1 0 0 0,0 1-1 0 0,0-1 1 0 0,-1 1 0 0 0,1-1 0 0 0,0 1 0 0 0,0 0 0 0 0,-1-1 0 0 0,1 1 0 0 0,0 0-1 0 0,-1-1 1 0 0,1 1 0 0 0,0 0 0 0 0,-1-1 0 0 0,1 1 0 0 0,0 0 0 0 0,-1-1 0 0 0,1 1 0 0 0,-1 0-1 0 0,1 0 1 0 0,0 0 0 0 0,-1 0 0 0 0,1-1 0 0 0,-1 1 0 0 0,1 0 0 0 0,-1 0 0 0 0,1 0-1 0 0,-1 0 1 0 0,1 0 0 0 0,0 0 0 0 0,-1 0 0 0 0,1 0 0 0 0,-1 0 0 0 0,1 0 0 0 0,-1 0-1 0 0,1 0 1 0 0,-1 1 0 0 0,1-1 0 0 0,-1 0 0 0 0,1 0 0 0 0,0 0 0 0 0,-1 1 0 0 0,1-1 0 0 0,-1 0-1 0 0,1 0 1 0 0,0 1 0 0 0,-1-1-25 0 0,-5-48 157 0 0,10 9-87 0 0,1 0-1 0 0,1 0 0 0 0,3 1 0 0 0,1 0 0 0 0,1 1 0 0 0,3 0 1 0 0,1 0-1 0 0,14-23-69 0 0,-22 44 25 0 0,1 1-1 0 0,0 0 1 0 0,1 0 0 0 0,1 0-1 0 0,0 1 1 0 0,1 1 0 0 0,1 0 0 0 0,0 0-1 0 0,13-9-24 0 0,-22 20 2 0 0,0 0 0 0 0,0 0-1 0 0,1 0 1 0 0,-1 1-1 0 0,1-1 1 0 0,-1 1-1 0 0,1 0 1 0 0,0 0-1 0 0,-1 0 1 0 0,1 0 0 0 0,0 1-1 0 0,0 0 1 0 0,0 0-1 0 0,-1 0 1 0 0,1 0-1 0 0,0 0 1 0 0,0 1-1 0 0,0-1-1 0 0,-1 3-1 0 0,0 0-1 0 0,0-1 0 0 0,-1 1 0 0 0,1 0 0 0 0,-1 0 0 0 0,0 1 0 0 0,0-1 0 0 0,0 0 1 0 0,0 1-1 0 0,0-1 0 0 0,-1 1 0 0 0,0 0 0 0 0,0-1 0 0 0,0 1 0 0 0,0 0 0 0 0,0 0 0 0 0,-1 1 2 0 0,1 68-336 0 0,-9-58-910 0 0,-2-8-2318 0 0,3-2-3403 0 0,4-1-5346 0 0</inkml:trace>
  <inkml:trace contextRef="#ctx0" brushRef="#br0" timeOffset="1409.601">304 488 2160 0 0,'0'0'2229'0'0,"0"0"-214"0"0,0 0 80 0 0,0 0 148 0 0,0 0-70 0 0,0 0-322 0 0,0 0-464 0 0,0 0-378 0 0,0 0-171 0 0,0 0-41 0 0,0 0-7 0 0,0 0-41 0 0,0 0-43 0 0,-5 12-87 0 0,-38 97 1789 0 0,34-2-625 0 0,32-107-2258 0 0,-2-33-2407 0 0,-14 7-6581 0 0,-6 19-1681 0 0</inkml:trace>
  <inkml:trace contextRef="#ctx0" brushRef="#br0" timeOffset="1764.053">464 223 4377 0 0,'0'0'2813'0'0,"0"0"-832"0"0,0 0-240 0 0,0 0 82 0 0,0 0 44 0 0,0 0-134 0 0,0 0-262 0 0,0 0-336 0 0,0 0-272 0 0,0 0-156 0 0,0 0-79 0 0,0 0-24 0 0,0 0-26 0 0,-6 2-39 0 0,-17 8-89 0 0,18-1 600 0 0,23-33 237 0 0,-47 41-1051 0 0,28-17-216 0 0,1 0 0 0 0,0 0-7 0 0,0 0 3 0 0,0 0-22 0 0,0 0-26 0 0,0 0-31 0 0,0 0-46 0 0,0 0-18 0 0,14-6-1631 0 0,-1-4-2002 0 0,-4 4-3229 0 0,-4 3-4615 0 0</inkml:trace>
  <inkml:trace contextRef="#ctx0" brushRef="#br0" timeOffset="4074.738">455 237 0 0 0,'0'0'1184'0'0,"0"0"142"0"0,0 0-54 0 0,0 0-102 0 0,0 0-51 0 0,0 0 25 0 0,0 0 73 0 0,0 0 62 0 0,0 0-32 0 0,0 0-42 0 0,5-3-93 0 0,15-12-132 0 0,-19 5 4058 0 0,-23 9-3612 0 0,22 1-1357 0 0,-17 14 1125 0 0,17-13-1146 0 0,0-1 0 0 0,0 0 13 0 0,0 0 37 0 0,0 0 40 0 0,30 0 2330 0 0,-17-4-1587 0 0,-20 4 338 0 0,-9 9-1216 0 0,41 0-3680 0 0,-13-9-7476 0 0,-8 0-963 0 0</inkml:trace>
</inkml:ink>
</file>

<file path=ppt/ink/ink11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0:46.7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246 232 0 0 0,'0'0'1710'0'0,"0"0"518"0"0,0 0 65 0 0,0 0-66 0 0,0 0-72 0 0,0 0-159 0 0,0 0-191 0 0,0 0-198 0 0,0 0-246 0 0,0 0-184 0 0,0 0-133 0 0,0 0-111 0 0,0 0-114 0 0,4 7 3181 0 0,35-6-1695 0 0,109-8-432 0 0,31-12-1993 0 0,-179 19-91 0 0,0-1-5100 0 0,-1-2 1608 0 0,0 3-1999 0 0,-1 0-6223 0 0</inkml:trace>
  <inkml:trace contextRef="#ctx0" brushRef="#br0" timeOffset="251.226">415 0 10138 0 0,'0'0'4129'0'0,"0"0"-1822"0"0,0 0-700 0 0,0 0-122 0 0,0 0-32 0 0,0 0-58 0 0,0 0-183 0 0,0 0-207 0 0,0 0-133 0 0,0 0-109 0 0,0 0-93 0 0,0 0-68 0 0,0 0-87 0 0,-13 27-83 0 0,-40 82-76 0 0,34-42 169 0 0,-2 87 138 0 0,11-66-947 0 0,10-87 95 0 0,0-1-97 0 0,29-11-7376 0 0,-20 0-1546 0 0,-6 7-3196 0 0</inkml:trace>
  <inkml:trace contextRef="#ctx0" brushRef="#br0" timeOffset="2220.285">299 225 0 0 0,'0'0'1240'0'0,"0"0"257"0"0,0 0 74 0 0,1 2 52 0 0,0 8 45 0 0,-1-8-16 0 0,0-2-83 0 0,1 0 6350 0 0,-3 0-6218 0 0,-154 0 2196 0 0,15 0-1382 0 0,141 0-2532 0 0,0 0-1 0 0,0 0 0 0 0,1 0 0 0 0,-1 0 0 0 0,0-1 1 0 0,0 1-1 0 0,0 0 0 0 0,0 0 0 0 0,0 0 0 0 0,0-1 0 0 0,0 1 1 0 0,0 0-1 0 0,0 0 0 0 0,0-1 0 0 0,0 1 0 0 0,0 0 1 0 0,0 0-1 0 0,0 0 0 0 0,0-1 0 0 0,0 1 0 0 0,-1 0 0 0 0,1 0 1 0 0,0 0-1 0 0,0-1 0 0 0,0 1 0 0 0,0 0 0 0 0,0 0 1 0 0,0 0-1 0 0,0 0 0 0 0,-1-1 0 0 0,1 1 0 0 0,0 0 1 0 0,0 0-1 0 0,0 0 0 0 0,0 0 0 0 0,-1 0 0 0 0,1 0 0 0 0,0-1 1 0 0,0 1-1 0 0,0 0 0 0 0,-1 0 0 0 0,1 0 18 0 0,44 0-2441 0 0,-29 0-960 0 0,0 0-3483 0 0,-5 0-5406 0 0</inkml:trace>
</inkml:ink>
</file>

<file path=ppt/ink/ink11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0:58.8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34 376 0 0 0,'0'0'1368'0'0,"0"0"207"0"0,0 0 124 0 0,0 0 86 0 0,0 0 8 0 0,0 0-80 0 0,0 0-161 0 0,0 0-172 0 0,0 0-151 0 0,0 0-134 0 0,0 0-138 0 0,0 0-134 0 0,-6 0-80 0 0,-16-3-59 0 0,17 3-11 0 0,5 0 1 0 0,0 0-22 0 0,0 0-15 0 0,0 0-22 0 0,0 0-33 0 0,0 0-46 0 0,0 0-48 0 0,0 0-49 0 0,0 0-53 0 0,0 0-41 0 0,0 0-41 0 0,0 0-40 0 0,0 0-36 0 0,0 0-22 0 0,0 0-22 0 0,0 0-23 0 0,28 0 695 0 0,218-26 991 0 0,-20 4-1139 0 0,-164 18-545 0 0,-61 4-139 0 0,-1 0 4 0 0,0 0-6 0 0,0 0 9 0 0,0 0-18 0 0,0 0-3 0 0,0 0 4 0 0,0 0 6 0 0,0 0 15 0 0,0 0-3 0 0,0 1-12 0 0,0 1-24 0 0,0-1-16 0 0,-28 2-5350 0 0,26-2 4945 0 0,-24 9-3797 0 0,11-2-3514 0 0,10-1-3320 0 0</inkml:trace>
  <inkml:trace contextRef="#ctx0" brushRef="#br0" timeOffset="485.424">76 531 2336 0 0,'0'0'2236'0'0,"0"0"-81"0"0,0 0 11 0 0,0 0 35 0 0,0 0-79 0 0,0 0-217 0 0,0 0-244 0 0,0 0-327 0 0,0 0-293 0 0,0 0-227 0 0,0 0-151 0 0,0 0-75 0 0,-2 1-44 0 0,1-1-224 0 0,-7 5-411 0 0,6-1 3225 0 0,25-3-1919 0 0,151-5 812 0 0,26-22-1171 0 0,-113 23-2872 0 0,-95-9-3490 0 0,3 1-1370 0 0,4 9 2476 0 0,-1-3-6029 0 0</inkml:trace>
  <inkml:trace contextRef="#ctx0" brushRef="#br0" timeOffset="1664.36">310 1 752 0 0,'0'0'2459'0'0,"0"0"-602"0"0,0 0 4 0 0,0 0 279 0 0,0 0 137 0 0,0 0-125 0 0,0 0-335 0 0,0 0-444 0 0,0 0-371 0 0,0 0-149 0 0,0 0-85 0 0,0 0-65 0 0,0 0-15 0 0,-3 1-37 0 0,1 0-540 0 0,0 0 1 0 0,1 0 0 0 0,-1 0 0 0 0,1 0 0 0 0,0 1 0 0 0,-1-1 0 0 0,1 0 0 0 0,0 1 0 0 0,0-1 0 0 0,0 1-1 0 0,0-1 1 0 0,0 1 0 0 0,0-1 0 0 0,0 1 0 0 0,1 0 0 0 0,-1-1 0 0 0,1 1 0 0 0,-1 0 0 0 0,1 0 0 0 0,-1 0 0 0 0,1-1-1 0 0,0 1 1 0 0,0 0 0 0 0,0 0 0 0 0,0 0 0 0 0,0 0 0 0 0,1-1 0 0 0,-1 1 0 0 0,0 0 0 0 0,1 0 0 0 0,-1 0-1 0 0,1-1 1 0 0,0 1-112 0 0,5 8 197 0 0,1 0-1 0 0,0 0 0 0 0,0-1 0 0 0,1 0 0 0 0,0 0 0 0 0,1-1 1 0 0,0 0-1 0 0,1-1 0 0 0,8 6-196 0 0,247 155 951 0 0,-265-166-915 0 0,1 0 0 0 0,-1 0 1 0 0,0 0-1 0 0,0 0 0 0 0,0 0 0 0 0,0 0 0 0 0,0-1 1 0 0,0 1-1 0 0,0 0 0 0 0,-1 0 0 0 0,1 0 0 0 0,-1 0 1 0 0,1 0-1 0 0,-1-1 0 0 0,0 1 0 0 0,1 0 0 0 0,-1 0 0 0 0,0-1 1 0 0,0 1-1 0 0,-1-1 0 0 0,1 1 0 0 0,0-1 0 0 0,0 1 1 0 0,-1-1-1 0 0,1 0 0 0 0,0 0 0 0 0,-1 1 0 0 0,0-1 1 0 0,1 0-1 0 0,-1 0 0 0 0,0-1 0 0 0,1 1 0 0 0,-1 0 1 0 0,0-1-1 0 0,0 1 0 0 0,0-1 0 0 0,-1 1-36 0 0,-7 6 103 0 0,-126 120 97 0 0,-17 33-3 0 0,111-99-64 0 0,38-50 271 0 0,4-12-498 0 0,0 1-53 0 0,0 0-54 0 0,0 0-123 0 0,9-3-3638 0 0,-5 2-1012 0 0,-2 1-4532 0 0</inkml:trace>
</inkml:ink>
</file>

<file path=ppt/ink/ink11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1:06.7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2649 0 0,'0'0'2629'0'0,"0"0"-615"0"0,0 0-121 0 0,0 0 111 0 0,0 0 69 0 0,0 0-154 0 0,0 0-286 0 0,0 0-246 0 0,0 0-233 0 0,0 0-166 0 0,0 0-121 0 0,0 0-78 0 0,0 0-72 0 0,1 11 4737 0 0,87 7-3978 0 0,81-22-655 0 0,-160-3-604 0 0,-5 2-204 0 0,0 1-3295 0 0,1 2-9778 0 0,-5 2 1442 0 0</inkml:trace>
</inkml:ink>
</file>

<file path=ppt/ink/ink11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1:07.0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9498 0 0,'0'0'3011'0'0,"0"0"-1253"0"0,0 0-478 0 0,0 0 41 0 0,0 0 114 0 0,0 0-7 0 0,0 0-220 0 0,0 0-310 0 0,0 0-232 0 0,0 0-77 0 0,0 0 53 0 0,0 0 56 0 0,0 0 15 0 0,3 3-34 0 0,41 13 1602 0 0,88-14 610 0 0,-66-1-4605 0 0,0-1-9814 0 0,-64 0-1193 0 0</inkml:trace>
</inkml:ink>
</file>

<file path=ppt/ink/ink11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1:04.5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100 461 4345 0 0,'0'0'4402'0'0,"0"0"-1489"0"0,0 0-726 0 0,0 0-212 0 0,0 0-107 0 0,0 0-165 0 0,0 0-280 0 0,0 0-306 0 0,0 0-292 0 0,0 0-258 0 0,0 0-158 0 0,0 0-86 0 0,0 11 305 0 0,-3 26-164 0 0,1 0-1 0 0,3-1 1 0 0,0 1-1 0 0,7 32-463 0 0,28 139 467 0 0,-35-187 901 0 0,-35-92-968 0 0,32 45-373 0 0,2 0 0 0 0,1 1 0 0 0,1-1 1 0 0,1 0-1 0 0,2 1 0 0 0,0-1 0 0 0,2 1 0 0 0,0 1 0 0 0,2-1 0 0 0,1 1 0 0 0,0 1 1 0 0,2 0-1 0 0,1 1 0 0 0,0 0 0 0 0,7-6-27 0 0,47-57 192 0 0,-51 74-204 0 0,-16 11 25 0 0,0 0 27 0 0,0 0-22 0 0,0 0-9 0 0,0 0-21 0 0,1 15 67 0 0,17 54 105 0 0,15 9-1074 0 0,-18-48-721 0 0,-2-7-2830 0 0,-8-6-4765 0 0,-3-6-3106 0 0</inkml:trace>
  <inkml:trace contextRef="#ctx0" brushRef="#br0" timeOffset="392.158">479 932 11106 0 0,'0'0'1605'0'0,"0"0"-330"0"0,0 0 120 0 0,0 0 297 0 0,0 0 139 0 0,0 0-185 0 0,0 0-377 0 0,0 0-327 0 0,0 0-183 0 0,0 0-95 0 0,0 0-77 0 0,0 0-69 0 0,0 0-71 0 0,-1 23-80 0 0,-7 108 182 0 0,1-53 234 0 0,27-93-6579 0 0,-18 4 2091 0 0,2-3-5998 0 0,-3 10 1472 0 0</inkml:trace>
  <inkml:trace contextRef="#ctx0" brushRef="#br0" timeOffset="731.604">711 630 4833 0 0,'0'0'3658'0'0,"0"0"-1251"0"0,0 0-512 0 0,0 0-250 0 0,0 0-128 0 0,0 0-158 0 0,0 0-230 0 0,0 0-104 0 0,0 0-89 0 0,0 0-94 0 0,0 0-82 0 0,0 0-46 0 0,-7 5-44 0 0,-23 15-74 0 0,54-67 2530 0 0,-43 51-2847 0 0,-40 35-300 0 0,96-68-5011 0 0,-23 11-5183 0 0,-9 11-1460 0 0</inkml:trace>
  <inkml:trace contextRef="#ctx0" brushRef="#br0" timeOffset="1072.61">857 133 1992 0 0,'0'0'4015'0'0,"0"0"-1708"0"0,0 0-550 0 0,0 0-33 0 0,0 0 21 0 0,0 0-60 0 0,0 0-212 0 0,0 0-207 0 0,0 0-186 0 0,0 0-141 0 0,0 0-88 0 0,0 0-68 0 0,0 0-62 0 0,-11 13-38 0 0,-68 92 1612 0 0,31-43-1161 0 0,47-74-8483 0 0,2 3-1090 0 0,2 8-2223 0 0</inkml:trace>
  <inkml:trace contextRef="#ctx0" brushRef="#br0" timeOffset="1639.72">4 177 0 0 0,'0'0'1206'0'0,"0"0"626"0"0,0 0 267 0 0,0 0 38 0 0,0 0 8 0 0,0 0-127 0 0,0 0-224 0 0,0 0-166 0 0,0 0-216 0 0,0 0-187 0 0,0 0-69 0 0,0 0-78 0 0,0 0-76 0 0,-3 0-97 0 0,3-1-641 0 0,0 1 1 0 0,0 0 0 0 0,0 0 0 0 0,0-1-1 0 0,0 1 1 0 0,0 0 0 0 0,0 0-1 0 0,0 0 1 0 0,0-1 0 0 0,0 1 0 0 0,0 0-1 0 0,0 0 1 0 0,0 0 0 0 0,0-1 0 0 0,0 1-1 0 0,0 0-264 0 0,26-3 1135 0 0,21-6-593 0 0,1 2-1 0 0,0 3 0 0 0,0 1 1 0 0,36 4-542 0 0,-59-1 192 0 0,-39-16 459 0 0,-65-68-511 0 0,52 37-247 0 0,27 46-6 0 0,0 1-89 0 0,0 0-118 0 0,0 0-209 0 0,23 0-7307 0 0,-14 0 561 0 0,-2 0-5299 0 0</inkml:trace>
</inkml:ink>
</file>

<file path=ppt/ink/ink11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1:10.2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12 115 6169 0 0,'0'0'2143'0'0,"0"0"-150"0"0,0 0 18 0 0,0 0 5 0 0,0 0-99 0 0,0 0-257 0 0,0 0-396 0 0,0 0-386 0 0,0 0-225 0 0,0 0-123 0 0,0 0-67 0 0,0 0-30 0 0,0 0-5 0 0,-11 0 610 0 0,196-2 3749 0 0,8 0-4236 0 0,-143 13-459 0 0,-111-85 1873 0 0,29 27-3298 0 0,32 47 550 0 0,14 0-4169 0 0,-6 0-350 0 0,1 0-6838 0 0</inkml:trace>
</inkml:ink>
</file>

<file path=ppt/ink/ink11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1: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2296 0 0,'0'0'2573'0'0,"0"0"-438"0"0,0 0 0 0 0,0 0 52 0 0,0 0-70 0 0,0 0-203 0 0,0 0-331 0 0,0 0-306 0 0,0 0-281 0 0,0 0-189 0 0,0 0-111 0 0,0 0-81 0 0,0 0-29 0 0,8 11 2720 0 0,118-7-804 0 0,-44-12-2117 0 0,-81 8-358 0 0,-1 0 2 0 0,0 0 4 0 0,0 0 13 0 0,0 0 30 0 0,0 0 20 0 0,-27 4 256 0 0,-158 43-243 0 0,417-75 350 0 0,-187 28-1469 0 0,-41 3-643 0 0,-2-2-1765 0 0,-1-1-4255 0 0,-1 3-4661 0 0</inkml:trace>
</inkml:ink>
</file>

<file path=ppt/ink/ink1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18:03.1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67 0 13379 0 0,'0'0'1894'0'0,"0"0"-455"0"0,0 0-88 0 0,0 0 41 0 0,0 0-32 0 0,0 0-138 0 0,0 0-254 0 0,0 0-227 0 0,0 0-124 0 0,0 0-85 0 0,0 0-96 0 0,0 0 1 0 0,-3 4 13 0 0,-60 128 2640 0 0,62-141-6049 0 0,2 0-3630 0 0,-1 5-5169 0 0</inkml:trace>
</inkml:ink>
</file>

<file path=ppt/ink/ink11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1:11.5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66 100 11218 0 0,'0'0'4373'0'0,"0"0"-2846"0"0,0 0-960 0 0,0 0 159 0 0,0 0 362 0 0,0 0 217 0 0,0 0-56 0 0,0 0-324 0 0,0 0-334 0 0,0 0-222 0 0,0 0-122 0 0,-4 32-76 0 0,-15 103-54 0 0,-15 62 178 0 0,30-156-316 0 0,-1-1 2506 0 0,9-73-2345 0 0,1 0-1 0 0,1 0 1 0 0,2 1-1 0 0,1 0 1 0 0,1 0-1 0 0,2 1 0 0 0,2 1 1 0 0,5-10-140 0 0,8-20 99 0 0,-18 37-65 0 0,2 1-1 0 0,1 0 0 0 0,0 1 0 0 0,2 0 0 0 0,0 1 0 0 0,1 1 1 0 0,1 0-1 0 0,5-3-33 0 0,-19 22 5 0 0,0 1 0 0 0,-1-1-1 0 0,1 0 1 0 0,0 1 0 0 0,0 0 0 0 0,0-1 0 0 0,0 1 0 0 0,0 0 0 0 0,-1 0 0 0 0,1 0-1 0 0,0 0 1 0 0,-1 0 0 0 0,1 0 0 0 0,-1 0 0 0 0,1 1 0 0 0,-1-1 0 0 0,0 1 0 0 0,1-1-1 0 0,-1 1 1 0 0,0-1 0 0 0,0 1 0 0 0,0 0 0 0 0,0-1 0 0 0,0 1 0 0 0,-1 0 0 0 0,1 0-1 0 0,0 0 1 0 0,-1 0 0 0 0,0 0 0 0 0,1 0 0 0 0,-1-1 0 0 0,0 1 0 0 0,0 0 0 0 0,0 0-1 0 0,0 1-4 0 0,2 3 37 0 0,42 98 287 0 0,-19-76-320 0 0,-25-27 12 0 0,0-1-18 0 0,0 0-8 0 0,0 0-26 0 0,0 0-51 0 0,0 0 15 0 0,0 0-49 0 0,0 0-53 0 0,0 0-81 0 0,-1-18-5315 0 0,-2 7-6153 0 0,1 7 509 0 0</inkml:trace>
</inkml:ink>
</file>

<file path=ppt/ink/ink11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1:12.1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1 199 6529 0 0,'0'0'4185'0'0,"0"0"-1800"0"0,0 0-585 0 0,0 0 30 0 0,0 0 12 0 0,0 0-153 0 0,0 0-314 0 0,0 0-361 0 0,0 0-262 0 0,0 0-137 0 0,0 0-78 0 0,0 0-29 0 0,9-6-18 0 0,29-19-53 0 0,41 16 1152 0 0,-42 9-1369 0 0,-1 3 1 0 0,0 0 0 0 0,0 3-1 0 0,-1 1 1 0 0,0 1 0 0 0,10 5-221 0 0,23 5 45 0 0,-80-40 1456 0 0,-86-102-1393 0 0,59 61-911 0 0,39 63 191 0 0,5-3-3354 0 0,5-2-4112 0 0,-4 5-4401 0 0</inkml:trace>
</inkml:ink>
</file>

<file path=ppt/ink/ink11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1:12.7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 1 1856 0 0,'0'0'1923'0'0,"0"0"-27"0"0,0 0 113 0 0,0 0 136 0 0,0 0 2 0 0,0 0-183 0 0,0 0-283 0 0,0 0-345 0 0,0 0-280 0 0,0 0-189 0 0,0 0-109 0 0,0 0-24 0 0,0 0-28 0 0,-7 0-5 0 0,-19 3 1805 0 0,247 16 2141 0 0,174-12-3405 0 0,-345-7-1120 0 0,-52 4-2221 0 0,11-4-9525 0 0,-6 0-1124 0 0</inkml:trace>
</inkml:ink>
</file>

<file path=ppt/ink/ink11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1:08.6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36 159 5961 0 0,'0'0'2233'0'0,"0"0"-310"0"0,0 0-149 0 0,0 0 35 0 0,0 0 104 0 0,0 0-62 0 0,0 0-315 0 0,0 0-401 0 0,0 0-403 0 0,0 0-324 0 0,0 0-144 0 0,-1 3 46 0 0,-2 273 3514 0 0,-12-58-3037 0 0,11-213 721 0 0,-1-22-1113 0 0,-2-31-356 0 0,8 10-5 0 0,1 1-1 0 0,3-1 1 0 0,0 1-1 0 0,3 0 1 0 0,1 0-1 0 0,2 1 1 0 0,1 0-1 0 0,12-23-33 0 0,70-118 35 0 0,-92 173-29 0 0,0 0 0 0 0,0 0 1 0 0,1 0-1 0 0,0 0 1 0 0,0 0-1 0 0,0 1 0 0 0,0-1 1 0 0,0 1-1 0 0,1 0 0 0 0,-1 0 1 0 0,1 0-1 0 0,0 0 0 0 0,0 1 1 0 0,0 0-1 0 0,0-1 0 0 0,1 2 1 0 0,-1-1-1 0 0,0 0 0 0 0,1 1 1 0 0,0 0-1 0 0,-1 0 0 0 0,1 0 1 0 0,-1 0-1 0 0,1 1 0 0 0,0 0-5 0 0,-2 2 5 0 0,0 1 0 0 0,-1 0 0 0 0,0 0 0 0 0,0 0 0 0 0,0 0 1 0 0,0 0-1 0 0,0 0 0 0 0,-1 0 0 0 0,1 1 0 0 0,-1-1 1 0 0,0 1-1 0 0,0-1 0 0 0,0 1 0 0 0,0-1 0 0 0,-1 1 0 0 0,1 0 1 0 0,-1 1-7 0 0,2 4 15 0 0,11 86 149 0 0,24-21-2255 0 0,-21-51-4383 0 0,-12-17-1188 0 0,0-1-4643 0 0</inkml:trace>
  <inkml:trace contextRef="#ctx0" brushRef="#br0" timeOffset="517.03">452 553 136 0 0,'0'0'1791'0'0,"0"0"-92"0"0,0 0 192 0 0,0 0 306 0 0,0 0 122 0 0,0 0-161 0 0,0 0-291 0 0,0 0-284 0 0,0 0-207 0 0,0 0-133 0 0,0 0-136 0 0,0 0-132 0 0,0 0-127 0 0,-3 8-97 0 0,-24 104 2213 0 0,24-31-2958 0 0,7-89-632 0 0,17-34-5482 0 0,-10 13-4579 0 0,-9 21 3197 0 0</inkml:trace>
  <inkml:trace contextRef="#ctx0" brushRef="#br0" timeOffset="976.12">599 240 2489 0 0,'0'0'3243'0'0,"0"0"-775"0"0,0 0-406 0 0,0 0-188 0 0,0 0-163 0 0,0 0-181 0 0,0 0-233 0 0,0 0-209 0 0,0 0-190 0 0,0 0-138 0 0,0 0-62 0 0,0 0-41 0 0,0 0-37 0 0,-6 0-56 0 0,-16 3-82 0 0,5 10 3090 0 0,19-14-3839 0 0,26-25-964 0 0,-17 18-3042 0 0,-1 1-5512 0 0,-7 7-672 0 0</inkml:trace>
</inkml:ink>
</file>

<file path=ppt/ink/ink11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1:53.0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0 737 5921 0 0,'0'0'4435'0'0,"0"0"-2491"0"0,0 0-1107 0 0,0 0-144 0 0,0 0 81 0 0,0 0 111 0 0,0 0 94 0 0,0 0-13 0 0,0 0-7 0 0,0 0 1 0 0,0 0-82 0 0,12 7-82 0 0,37 21-58 0 0,-41-25-548 0 0,0 0 1 0 0,0 0-1 0 0,0-1 0 0 0,0 0 1 0 0,1 0-1 0 0,-1-1 1 0 0,1 0-1 0 0,-1 0 1 0 0,1-1-1 0 0,0 0 1 0 0,1-1-191 0 0,8 1 301 0 0,3 0-92 0 0,0 0 0 0 0,0-2 0 0 0,0 0 0 0 0,-1-2 0 0 0,1 0 0 0 0,-1-1 0 0 0,0-1 0 0 0,0-1 0 0 0,-1 0 0 0 0,0-2 0 0 0,0 0 0 0 0,-1-1 0 0 0,2-3-209 0 0,23-22 145 0 0,0-2 0 0 0,-3-3-1 0 0,-1-1 1 0 0,-2-1 0 0 0,-2-2 0 0 0,-1-2 0 0 0,-3-1 0 0 0,5-14-145 0 0,47-64 128 0 0,66-58-23 0 0,-148 182-107 0 0,-1 1 0 0 0,1-1 1 0 0,-1 0-1 0 0,1 0 0 0 0,0 1 0 0 0,-1-1 1 0 0,1 1-1 0 0,0-1 0 0 0,0 1 0 0 0,0-1 1 0 0,0 1-1 0 0,-1-1 0 0 0,1 1 0 0 0,0 0 0 0 0,0-1 1 0 0,0 1-1 0 0,0 0 0 0 0,0 0 0 0 0,0 0 1 0 0,0-1-1 0 0,0 1 0 0 0,0 0 0 0 0,0 0 0 0 0,0 1 1 0 0,-1-1-1 0 0,1 0 0 0 0,0 0 0 0 0,0 0 1 0 0,0 1-1 0 0,0-1 0 0 0,0 0 0 0 0,0 1 1 0 0,0-1-1 0 0,-1 1 0 0 0,1-1 0 0 0,0 1 0 0 0,0-1 1 0 0,0 1-1 0 0,-1 0 0 0 0,1-1 0 0 0,0 1 1 0 0,-1 0-1 0 0,1-1 0 0 0,-1 1 0 0 0,1 0 0 0 0,-1 0 1 0 0,1 0-1 0 0,-1-1 0 0 0,0 1 0 0 0,1 0 1 0 0,-1 0-1 0 0,0 0 2 0 0,16 56-28 0 0,-14-48 44 0 0,2 23-1 0 0,-1 0 1 0 0,-1 0-1 0 0,-2 1 0 0 0,-2-1 1 0 0,0 1-1 0 0,-8 30-15 0 0,5-19 24 0 0,-3-1 0 0 0,-1 0 0 0 0,-2 0 0 0 0,-2-1 0 0 0,-2 0 0 0 0,-2-1 0 0 0,-1-1 0 0 0,-3 0 0 0 0,-9 12-24 0 0,24-42-53 0 0,-1-1-1 0 0,0-1 0 0 0,-1 1 1 0 0,1-1-1 0 0,-2 0 1 0 0,1-1-1 0 0,-1 0 1 0 0,0 0-1 0 0,0-1 1 0 0,-1 0-1 0 0,0-1 1 0 0,0 0-1 0 0,0-1 1 0 0,-1 0-1 0 0,0 0 1 0 0,1-1-1 0 0,-1-1 0 0 0,0 1 1 0 0,0-2-1 0 0,-1 0 1 0 0,-7 0 53 0 0,-58-18-2370 0 0,34-17-2534 0 0,32 23 223 0 0,5 3-3584 0 0</inkml:trace>
  <inkml:trace contextRef="#ctx0" brushRef="#br0" timeOffset="319.707">1453 432 12147 0 0,'0'0'3847'0'0,"0"0"-2023"0"0,0 0-875 0 0,0 0-102 0 0,0 0 65 0 0,0 0 3 0 0,0 0-115 0 0,0 0-207 0 0,0 0-227 0 0,-23 32-149 0 0,-71 102-108 0 0,71-82-53 0 0,23-48-53 0 0,0 1 0 0 0,1 0 0 0 0,-1-1 0 0 0,1 1 0 0 0,0 0 0 0 0,1-1 0 0 0,-1 1 0 0 0,1-1 0 0 0,0 1 0 0 0,0-1 0 0 0,0 0 0 0 0,0 0 0 0 0,1 0 0 0 0,0 0 0 0 0,-1 0 0 0 0,1-1 0 0 0,1 1 0 0 0,-1-1 0 0 0,1 0 0 0 0,-1 0 0 0 0,1 0 0 0 0,0 0 0 0 0,0-1 0 0 0,0 1 0 0 0,0-1 0 0 0,1 0 0 0 0,-1-1 0 0 0,0 1 0 0 0,3 0-3 0 0,5 1 86 0 0,0 0 1 0 0,0 0-1 0 0,0-2 1 0 0,1 1 0 0 0,-1-1-1 0 0,0-1 1 0 0,1 0-1 0 0,-1-1 1 0 0,0-1 0 0 0,1 0-1 0 0,-1 0-86 0 0,2-3 126 0 0,-1 1 0 0 0,0-2 0 0 0,0 0 0 0 0,-1-1 0 0 0,1 0 0 0 0,-1 0 0 0 0,-1-2 0 0 0,0 1 1 0 0,0-1-1 0 0,0-1 0 0 0,-2 0 0 0 0,1 0 0 0 0,-1-1 0 0 0,0-1 0 0 0,-1 1 0 0 0,-1-1 0 0 0,0-1 0 0 0,4-8-126 0 0,-8 16-7 0 0,-1 0 0 0 0,0 0 1 0 0,0 0-1 0 0,0 0 0 0 0,-1-1 1 0 0,0 1-1 0 0,0 0 0 0 0,0-1 1 0 0,0 1-1 0 0,-1-1 0 0 0,0 1 1 0 0,0 0-1 0 0,0-1 0 0 0,-1 1 1 0 0,0-1-1 0 0,0 1 0 0 0,0 0 1 0 0,-1-1-1 0 0,0 1 0 0 0,0 0 1 0 0,0 0-1 0 0,-1 0 0 0 0,1 0 1 0 0,-1 1-1 0 0,0-1 0 0 0,0 1 1 0 0,-1 0-1 0 0,0 0 0 0 0,1 0 1 0 0,-1 0-1 0 0,-1 0 0 0 0,1 1 1 0 0,0 0-1 0 0,-1 0 0 0 0,0 0 1 0 0,1 0-1 0 0,-1 1 0 0 0,0 0 1 0 0,-1 0-1 0 0,1 0 0 0 0,0 1 1 0 0,-2-1 6 0 0,-62-5-2630 0 0,45 6-1016 0 0,1 1-3835 0 0,6 0-4980 0 0</inkml:trace>
</inkml:ink>
</file>

<file path=ppt/ink/ink11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1:56.6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189 64 5345 0 0,'0'0'2233'0'0,"0"0"-388"0"0,0 0-70 0 0,0 0 175 0 0,0 0 168 0 0,0 0-26 0 0,0 0-286 0 0,0 0-403 0 0,0 0-363 0 0,0 0-266 0 0,0 0-151 0 0,0-5-67 0 0,0-12-32 0 0,0 13-16 0 0,0 4-36 0 0,0 19 1163 0 0,-36 228-355 0 0,-15 138-953 0 0,30-260-401 0 0,15-92-4722 0 0,31-88 1128 0 0,22-55-7345 0 0,-41 97 8563 0 0,4-7-3855 0 0</inkml:trace>
  <inkml:trace contextRef="#ctx0" brushRef="#br0" timeOffset="378.367">459 1 5057 0 0,'0'0'4140'0'0,"0"0"-1667"0"0,0 0-736 0 0,0 0-229 0 0,0 0-57 0 0,0 0 13 0 0,0 0-118 0 0,0 0-228 0 0,0 0-203 0 0,0 0-198 0 0,0 0-132 0 0,0 0-46 0 0,1 32-20 0 0,0 100-22 0 0,1-12 720 0 0,20 22-298 0 0,-15-99-813 0 0,-1-1 0 0 0,-3 1 0 0 0,-2 0 0 0 0,-1 0 0 0 0,-4 20-106 0 0,-12-8 98 0 0,15-55-78 0 0,1 0 22 0 0,0 0 37 0 0,0 0 36 0 0,0 0 39 0 0,-13-15 413 0 0,-116-194-153 0 0,121 199-466 0 0,-1-1 0 0 0,0 1 0 0 0,-1 0 0 0 0,0 1 0 0 0,0 0 0 0 0,-1 1 0 0 0,0 0 0 0 0,-1 0 0 0 0,0 2 0 0 0,0-1 0 0 0,0 1 0 0 0,-1 1 0 0 0,0 0 0 0 0,0 1 0 0 0,0 1 1 0 0,0 0-1 0 0,-1 0 0 0 0,0 1 0 0 0,1 1 0 0 0,-1 1 0 0 0,-4 0 52 0 0,-36 26-2220 0 0,42-10-1093 0 0,5 3-3473 0 0,6-11-4560 0 0</inkml:trace>
  <inkml:trace contextRef="#ctx0" brushRef="#br0" timeOffset="970.111">833 377 6433 0 0,'0'0'2236'0'0,"0"0"-641"0"0,0 0-27 0 0,0 0 255 0 0,0 0 116 0 0,0 0-115 0 0,0 0-350 0 0,0 0-392 0 0,0 0-250 0 0,0 0-139 0 0,0 0-67 0 0,0 0-43 0 0,0 0-15 0 0,-6 1-16 0 0,-2 3-372 0 0,1-1 1 0 0,-1 1 0 0 0,1 0 0 0 0,0 0-1 0 0,1 1 1 0 0,-1 0 0 0 0,1 0-1 0 0,0 1 1 0 0,0 0 0 0 0,1 0 0 0 0,0 0-1 0 0,-4 5-180 0 0,1 1 53 0 0,0 1 0 0 0,1-1 1 0 0,0 2-1 0 0,0-1 0 0 0,2 1 0 0 0,0-1 0 0 0,0 2 0 0 0,1-1 0 0 0,1 0 0 0 0,1 1 0 0 0,0-1 0 0 0,1 1 0 0 0,0 0 1 0 0,1 0-1 0 0,1-1 0 0 0,1 9-53 0 0,-1-17 8 0 0,0 1 0 0 0,1-1 0 0 0,0 0 0 0 0,0 0 0 0 0,1 0 0 0 0,-1 0 0 0 0,2 0 0 0 0,-1 0 0 0 0,0-1 0 0 0,1 1 0 0 0,0-1 0 0 0,0 0 0 0 0,1 0 0 0 0,-1-1 0 0 0,1 1 1 0 0,0-1-1 0 0,0 0 0 0 0,1 0 0 0 0,-1-1 0 0 0,1 0 0 0 0,0 0 0 0 0,0 0 0 0 0,0 0 0 0 0,0-1 0 0 0,0 0 0 0 0,0-1 0 0 0,1 1 0 0 0,-1-1 0 0 0,7 0-8 0 0,-3 0 39 0 0,-1-1 0 0 0,1 0 0 0 0,0 0 0 0 0,-1-1 0 0 0,1-1 0 0 0,-1 1-1 0 0,1-2 1 0 0,-1 1 0 0 0,1-1 0 0 0,-1-1 0 0 0,0 0 0 0 0,-1 0 0 0 0,1 0 0 0 0,-1-1 0 0 0,0-1-1 0 0,0 1 1 0 0,0-1 0 0 0,-1-1 0 0 0,0 1 0 0 0,0-1 0 0 0,0 0 0 0 0,-1-1 0 0 0,0 0 0 0 0,1-2-39 0 0,-6 7 4 0 0,1 1 0 0 0,-1-1 1 0 0,0 0-1 0 0,0 0 1 0 0,0 0-1 0 0,0 0 0 0 0,-1 1 1 0 0,1-1-1 0 0,-1 0 1 0 0,1 0-1 0 0,-1 0 0 0 0,0-1 1 0 0,0 1-1 0 0,-1 0 1 0 0,1 0-1 0 0,-1 1 0 0 0,1-1 1 0 0,-1 0-1 0 0,0 0 0 0 0,0 0 1 0 0,0 0-1 0 0,0 0 1 0 0,-1 1-1 0 0,1-1 0 0 0,-1 1 1 0 0,0-1-1 0 0,1 1 1 0 0,-1-1-1 0 0,0 1 0 0 0,0 0 1 0 0,-1 0-1 0 0,1 0 1 0 0,0 0-1 0 0,-1 0 0 0 0,1 1 1 0 0,-1-1-1 0 0,0 1 0 0 0,1 0 1 0 0,-1-1-1 0 0,0 1 1 0 0,-2 0-5 0 0,1-1-23 0 0,0 0 1 0 0,0 1-1 0 0,0-1 1 0 0,0 1 0 0 0,0 0-1 0 0,0 1 1 0 0,0-1-1 0 0,0 0 1 0 0,0 1-1 0 0,0 0 1 0 0,0 0 0 0 0,0 0-1 0 0,0 1 1 0 0,-1 0-1 0 0,1-1 1 0 0,0 1 0 0 0,0 1-1 0 0,0-1 1 0 0,1 0-1 0 0,-1 1 1 0 0,0 0-1 0 0,0 0 1 0 0,1 0 0 0 0,0 0-1 0 0,-1 1 1 0 0,1-1-1 0 0,0 1 1 0 0,0 0 0 0 0,0 0-1 0 0,0 0 1 0 0,1 0-1 0 0,-1 1 1 0 0,1-1-1 0 0,0 1 1 0 0,0-1 0 0 0,0 1-1 0 0,-1 2 23 0 0,4-5-1 0 0,0 0-1 0 0,0 0 1 0 0,0 1-1 0 0,0-1 0 0 0,0-1 1 0 0,0 1-1 0 0,1 0 1 0 0,-1 0-1 0 0,0 0 1 0 0,0-1-1 0 0,1 1 1 0 0,-1 0-1 0 0,0-1 0 0 0,1 1 1 0 0,-1-1-1 0 0,1 0 1 0 0,-1 1-1 0 0,1-1 1 0 0,-1 0-1 0 0,0 0 0 0 0,1 0 1 0 0,-1 0-1 0 0,1 0 1 0 0,-1 0-1 0 0,1-1 1 0 0,-1 1-1 0 0,0 0 1 0 0,2-1 1 0 0,3 1-2 0 0,10-1-79 0 0,0 0-1 0 0,0-1 1 0 0,0-1 0 0 0,0 0 0 0 0,0-1-1 0 0,-1-1 1 0 0,0-1 0 0 0,0 0 0 0 0,7-4 81 0 0,10-9-3739 0 0,-4-2-3454 0 0,-19 13-4469 0 0</inkml:trace>
  <inkml:trace contextRef="#ctx0" brushRef="#br0" timeOffset="5036.725">1175 111 11050 0 0,'0'0'2045'0'0,"0"0"-162"0"0,0 0 9 0 0,0 0-25 0 0,0 0-138 0 0,0 0-328 0 0,0 0-390 0 0,0 0-247 0 0,0 0-122 0 0,0 0-63 0 0,0 0-45 0 0,0 0-49 0 0,25 4 1107 0 0,72-18 338 0 0,59 6-1013 0 0,20 4-463 0 0,-159 7-832 0 0,-26-5-2529 0 0,-7-2-997 0 0,5 4-3560 0 0,5 0-4329 0 0</inkml:trace>
  <inkml:trace contextRef="#ctx0" brushRef="#br0" timeOffset="5336.819">1238 362 14259 0 0,'0'0'1791'0'0,"0"0"-347"0"0,0 0-43 0 0,0 0 23 0 0,0 0-22 0 0,0 0-201 0 0,0 0-313 0 0,0 0-247 0 0,0 0-112 0 0,0 0 16 0 0,0 0 37 0 0,0 0-7 0 0,0 0-35 0 0,7 2-79 0 0,77 14 878 0 0,98-23-119 0 0,-108 0-1646 0 0,-73 7 108 0 0,3-4-2477 0 0,-4 2-1596 0 0,-1 0-3945 0 0,0-2-4144 0 0</inkml:trace>
</inkml:ink>
</file>

<file path=ppt/ink/ink11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2:00.4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65 349 4089 0 0,'0'0'1508'0'0,"0"0"-96"0"0,0 0 205 0 0,0 0 279 0 0,0 0 210 0 0,0 0-16 0 0,0 0-307 0 0,0 0-352 0 0,0 0-258 0 0,0 0-195 0 0,0 0-127 0 0,0 0-130 0 0,-11 0-130 0 0,-32 0-128 0 0,32 0-98 0 0,30 7 1028 0 0,16 2-792 0 0,0-1 1 0 0,0-2 0 0 0,1-2 0 0 0,-1-1 0 0 0,1-2 0 0 0,29-2-602 0 0,-33 1 207 0 0,376 0 1976 0 0,-485-27-2224 0 0,-24-42-149 0 0,12-5-1938 0 0,88 63-2837 0 0,1 8-686 0 0,0-1-6337 0 0</inkml:trace>
  <inkml:trace contextRef="#ctx0" brushRef="#br0" timeOffset="661.521">302 73 2353 0 0,'0'0'1465'0'0,"0"0"-58"0"0,0 0 156 0 0,0 0 259 0 0,0 0 105 0 0,0 0-192 0 0,0 0-312 0 0,0 0-362 0 0,0 0-240 0 0,0 0-120 0 0,0 0-45 0 0,0 0-36 0 0,0 0-47 0 0,-8 0-45 0 0,-26 0-67 0 0,32 0-398 0 0,1 1-1 0 0,-1 0 1 0 0,0 0-1 0 0,1 0 1 0 0,-1 0-1 0 0,1 0 1 0 0,-1 0-1 0 0,1 0 1 0 0,0 0 0 0 0,-1 0-1 0 0,1 1 1 0 0,0-1-1 0 0,0 1 1 0 0,0-1-1 0 0,0 1 1 0 0,0-1-1 0 0,0 1 1 0 0,0 0-1 0 0,0-1 1 0 0,1 1 0 0 0,-1 0-1 0 0,1 0 1 0 0,-1-1-1 0 0,1 1 1 0 0,0 0-1 0 0,0 0 1 0 0,-1 0-1 0 0,1 0 1 0 0,1 0-1 0 0,-1-1 1 0 0,0 1 0 0 0,0 0-1 0 0,1 0 1 0 0,-1 0-1 0 0,1-1 1 0 0,-1 1-1 0 0,1 1-62 0 0,0 5 225 0 0,-1-6-179 0 0,-1 0-1 0 0,1-1 1 0 0,0 1-1 0 0,0 0 1 0 0,0 0-1 0 0,1-1 1 0 0,-1 1 0 0 0,0 0-1 0 0,1 0 1 0 0,-1-1-1 0 0,1 1 1 0 0,-1 0-1 0 0,1-1 1 0 0,0 1-1 0 0,-1 0 1 0 0,1-1-1 0 0,0 1 1 0 0,0-1-1 0 0,1 1 1 0 0,-1-1-1 0 0,0 0 1 0 0,0 0-1 0 0,0 1 1 0 0,1-1 0 0 0,-1 0-1 0 0,1 0 1 0 0,-1 0-1 0 0,1 0 1 0 0,-1-1-1 0 0,1 1 1 0 0,0 0-1 0 0,-1-1 1 0 0,1 1-1 0 0,0-1 1 0 0,0 1-1 0 0,-1-1 1 0 0,1 0-1 0 0,0 0 1 0 0,0 1-1 0 0,-1-1 1 0 0,1-1 0 0 0,0 1-1 0 0,1 0-45 0 0,1-2 79 0 0,1 0-1 0 0,0 0 1 0 0,-1-1-1 0 0,1 0 1 0 0,-1 1-1 0 0,0-2 1 0 0,0 1-1 0 0,0 0 1 0 0,0-1-1 0 0,0 0 1 0 0,-1 1-1 0 0,0-1 1 0 0,0-1-1 0 0,0 1 1 0 0,0 0-1 0 0,-1-1 1 0 0,1 0-1 0 0,-1 1 1 0 0,0-1-1 0 0,-1 0 1 0 0,1 0 0 0 0,-1 0-1 0 0,0 0 1 0 0,0 0-1 0 0,-1 0 1 0 0,1-1-1 0 0,-1 1 1 0 0,0 0-1 0 0,-1 0 1 0 0,1 0-1 0 0,-1 0 1 0 0,0-1-1 0 0,-1-3-78 0 0,1 7-1 0 0,1 0-1 0 0,0 0 1 0 0,-1 1 0 0 0,1-1-1 0 0,-1 0 1 0 0,0 0 0 0 0,0 0-1 0 0,0 1 1 0 0,0-1-1 0 0,0 0 1 0 0,0 1 0 0 0,0-1-1 0 0,0 1 1 0 0,0-1-1 0 0,-1 1 1 0 0,1-1 0 0 0,-1 1-1 0 0,1 0 1 0 0,-1 0-1 0 0,1 0 1 0 0,-1 0 0 0 0,0 0-1 0 0,0 0 1 0 0,1 0 0 0 0,-1 1-1 0 0,0-1 1 0 0,0 0-1 0 0,0 1 1 0 0,0 0 0 0 0,0-1-1 0 0,0 1 1 0 0,0 0-1 0 0,0 0 1 0 0,0 0 0 0 0,0 0-1 0 0,1 1 1 0 0,-1-1-1 0 0,0 0 1 0 0,0 1 0 0 0,0-1-1 0 0,0 1 1 0 0,0 0 0 0 0,1 0-1 0 0,-1-1 1 0 0,0 1-1 0 0,0 0 1 0 0,1 1 0 0 0,-1-1 1 0 0,-2 4 10 0 0,0 0 1 0 0,1 0 0 0 0,-1 0 0 0 0,1 0-1 0 0,0 0 1 0 0,1 1 0 0 0,-1-1 0 0 0,1 1 0 0 0,0 0-1 0 0,1 0 1 0 0,-1 0 0 0 0,1 0 0 0 0,0 4-11 0 0,1-10 46 0 0,0 0-2 0 0,0 0 14 0 0,0 0 12 0 0,0 0-3 0 0,0 0 45 0 0,0 0 2494 0 0,1 0-4503 0 0,0 0-13915 0 0,-1 0 4240 0 0</inkml:trace>
</inkml:ink>
</file>

<file path=ppt/ink/ink11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6:39.5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364 69 3881 0 0,'0'0'2838'0'0,"0"0"-536"0"0,0 0-307 0 0,0 0-55 0 0,0 0-23 0 0,0 0-162 0 0,0 0-303 0 0,0 0-297 0 0,0 0-211 0 0,0 0-147 0 0,0 0-87 0 0,0 0-82 0 0,0 0-62 0 0,-5-10-40 0 0,-17-29-34 0 0,-13 25 791 0 0,27 12-1136 0 0,0 1 0 0 0,0-1 1 0 0,0 2-1 0 0,-1-1 0 0 0,1 1 0 0 0,0 1 0 0 0,0-1 0 0 0,0 1 0 0 0,0 1 0 0 0,0-1 0 0 0,0 1 0 0 0,0 1 0 0 0,0 0 0 0 0,1 0 0 0 0,-5 2-147 0 0,0 2 54 0 0,1 0-1 0 0,-1 0 1 0 0,1 1-1 0 0,0 1 1 0 0,1 0-1 0 0,0 0 1 0 0,1 1 0 0 0,0 0-1 0 0,0 1 1 0 0,1 0-1 0 0,0 0 1 0 0,1 1-1 0 0,-3 7-53 0 0,4-5 9 0 0,0-1 0 0 0,1 1 0 0 0,1 0 0 0 0,1 1 0 0 0,0-1-1 0 0,1 1 1 0 0,0-1 0 0 0,1 1 0 0 0,1 0 0 0 0,0 0 0 0 0,1 3-9 0 0,0-14 13 0 0,0 1 1 0 0,0-1-1 0 0,0 0 1 0 0,1 0-1 0 0,-1 0 1 0 0,1 0-1 0 0,0 0 1 0 0,0 0-1 0 0,1 0 1 0 0,-1-1-1 0 0,1 1 1 0 0,-1-1-1 0 0,1 0 1 0 0,0 0-1 0 0,1 0 1 0 0,-1 0-1 0 0,0 0 1 0 0,1-1-1 0 0,0 1 1 0 0,-1-1 0 0 0,1 0-1 0 0,0 0 1 0 0,0-1-1 0 0,0 1 1 0 0,0-1-1 0 0,1 0 1 0 0,-1 0-1 0 0,0 0 1 0 0,1 0-14 0 0,4 0 67 0 0,0 0 0 0 0,1 0 0 0 0,-1 0 0 0 0,0-2 0 0 0,1 1 0 0 0,-1-1 0 0 0,0 0 0 0 0,1-1 0 0 0,-1 0 0 0 0,0-1 0 0 0,0 0 0 0 0,8-3-67 0 0,8-9 92 0 0,-1-2-1 0 0,-1 0 1 0 0,-1-1-1 0 0,0-1 1 0 0,-2-1-1 0 0,0-1 1 0 0,-1 0 0 0 0,-1-2-1 0 0,-1 0 1 0 0,-1-1-1 0 0,-1-1 1 0 0,0-3-92 0 0,37-94 268 0 0,-52 122-265 0 0,0 0 7 0 0,0 0 0 0 0,0 0-5 0 0,0 19-57 0 0,13 216 43 0 0,24-88-54 0 0,-37-147-2 0 0,1 0 0 0 0,0 0 0 0 0,0 1 0 0 0,0-1 0 0 0,-1 0 0 0 0,1 0 0 0 0,0 0 0 0 0,0 0 0 0 0,0 0 0 0 0,0 0 0 0 0,-1 0 0 0 0,1 0 0 0 0,0 0 0 0 0,0 0 0 0 0,0 0 0 0 0,0 0 0 0 0,-1-1 0 0 0,1 1 0 0 0,0 0 0 0 0,0-1 0 0 0,-1 1 0 0 0,1 0 0 0 0,0-1 0 0 0,0 1 0 0 0,-1-1 0 0 0,1 1 0 0 0,0-1 0 0 0,-1 0 0 0 0,1 1 0 0 0,-1-1 0 0 0,1 0 0 0 0,-1 1 0 0 0,1-1 0 0 0,-1 0 0 0 0,0 1 0 0 0,1-1 0 0 0,-1 0 0 0 0,0 0 0 0 0,1 0 0 0 0,-1 1 0 0 0,0-1 0 0 0,0 0 0 0 0,0 0 0 0 0,0 0 0 0 0,0 0 0 0 0,0 1 0 0 0,0-1 0 0 0,0 0 0 0 0,0 0 0 0 0,0 0 0 0 0,0 0 0 0 0,0 1 1 0 0,-1-1-1 0 0,1 0 0 0 0,0 0 65 0 0,1-2-446 0 0,4-15-2781 0 0,-3 7-1829 0 0,-1 3-7248 0 0</inkml:trace>
</inkml:ink>
</file>

<file path=ppt/ink/ink11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6:39.5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119 0 6025 0 0,'0'0'2940'0'0,"0"0"-756"0"0,0 0-436 0 0,0 0-146 0 0,0 0-123 0 0,0 0-243 0 0,0 0-335 0 0,0 0-279 0 0,0 0-123 0 0,0 0-13 0 0,0 0 32 0 0,0 0 54 0 0,0 0 11 0 0,-1 4 2995 0 0,-2 3-2236 0 0,-56 52-447 0 0,4 11 266 0 0,152-176-446 0 0,-96 105-652 0 0,-1 1-4 0 0,0 0 5 0 0,0 0 0 0 0,0 0-22 0 0,0 0 9 0 0,-20 19-23 0 0,-17 20-235 0 0,33-36-2348 0 0,5-8-8527 0 0,0 5 9572 0 0,1-4-10080 0 0</inkml:trace>
</inkml:ink>
</file>

<file path=ppt/ink/ink11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6:39.5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3 196 408 0 0,'0'0'3930'0'0,"0"0"-1353"0"0,0 0-250 0 0,0 0 100 0 0,0 0-76 0 0,0 0-273 0 0,0 0-404 0 0,0 0-371 0 0,0 0-254 0 0,0 0-139 0 0,0 0-49 0 0,0 0-70 0 0,0 0-87 0 0,-3 1-92 0 0,138-2 4043 0 0,43-6-3986 0 0,-156 7 756 0 0,-78-45-1088 0 0,45 32-373 0 0,4 7-5 0 0,0 0 1 0 0,1-1-1 0 0,0 0 0 0 0,0 0 1 0 0,1 0-1 0 0,0-1 0 0 0,0 0 1 0 0,1 0-1 0 0,-1 0 1 0 0,2 0-1 0 0,0-1 0 0 0,0 0 1 0 0,0 1-1 0 0,1-1 1 0 0,0-2 40 0 0,2 10-423 0 0,0 1-215 0 0,12-1-2491 0 0,2-1-2526 0 0,-7 2-3957 0 0</inkml:trace>
</inkml:ink>
</file>

<file path=ppt/ink/ink1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18:05.3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23 280 7466 0 0,'0'0'3264'0'0,"0"0"-1247"0"0,0 0-538 0 0,0 0 12 0 0,0 0 80 0 0,0 0-32 0 0,0 0-203 0 0,0 0-340 0 0,0 0-270 0 0,0 0-152 0 0,0 0-64 0 0,0 0-26 0 0,0 0-11 0 0,-4-4-32 0 0,-10-13-41 0 0,10 12-42 0 0,4 5-43 0 0,0 0-34 0 0,0 0-27 0 0,0 0-31 0 0,0 0-6 0 0,0 0 3 0 0,8 0 575 0 0,116-22 728 0 0,210 7-579 0 0,-269 5-823 0 0,-97-37 858 0 0,-77-53-919 0 0,103 94-939 0 0,-20-25 1136 0 0,26 21-4873 0 0,8 1-5444 0 0,0 5-2930 0 0</inkml:trace>
</inkml:ink>
</file>

<file path=ppt/ink/ink11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6:39.5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94 45 8210 0 0,'0'0'2339'0'0,"0"0"-388"0"0,0 0-175 0 0,0 0-143 0 0,0 0-218 0 0,0 0-250 0 0,0 0-279 0 0,0 0-217 0 0,0 0-115 0 0,0 0-75 0 0,0 0-17 0 0,0 0 0 0 0,0 0 12 0 0,-6 3-7 0 0,-27 16 653 0 0,32-21 1535 0 0,11-21-2228 0 0,-10 22-319 0 0,0 1 31 0 0,0 0 12 0 0,0 0 6 0 0,-25 0 262 0 0,-14 7-303 0 0,100-38-2190 0 0,-31 22-5547 0 0,-20 6 2169 0 0,1-1-7067 0 0</inkml:trace>
</inkml:ink>
</file>

<file path=ppt/ink/ink11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6:39.5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45 5889 0 0,'0'0'2541'0'0,"0"0"-199"0"0,0 0-31 0 0,0 0-108 0 0,0 0-300 0 0,0 0-408 0 0,0 0-403 0 0,0 0-260 0 0,0 0-103 0 0,0 0-63 0 0,0 0-23 0 0,0 0-20 0 0,0 0 37 0 0,4 0 51 0 0,33 2 10 0 0,0-1 0 0 0,-1-2 1 0 0,1-2-1 0 0,-1-1 0 0 0,0-2 1 0 0,9-4-722 0 0,70-9 190 0 0,-64 15-211 0 0,-50 4-63 0 0,-1 0-47 0 0,0 0-57 0 0,0 0-41 0 0,0 0-145 0 0,-18 3-3529 0 0,6 3 646 0 0,5-1-2560 0 0,-1-1-6136 0 0</inkml:trace>
</inkml:ink>
</file>

<file path=ppt/ink/ink11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6:39.5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 0 672 0 0,'0'0'1779'0'0,"0"0"-2"0"0,0 0 84 0 0,0 0 52 0 0,0 0-168 0 0,0 0-294 0 0,0 0-258 0 0,0 0-172 0 0,0 0-89 0 0,0 0-25 0 0,0 0-5 0 0,0 0-14 0 0,-4 15 4442 0 0,5-15-4736 0 0,23 14 3904 0 0,-13-10-4302 0 0,0-1 0 0 0,1 0 0 0 0,-1-1 0 0 0,1-1-1 0 0,-1 0 1 0 0,1 0 0 0 0,0-1 0 0 0,-1-1 0 0 0,1 1 0 0 0,-1-2 0 0 0,1 0-1 0 0,1-1-195 0 0,58-4 229 0 0,0 4-935 0 0,-58 1-65 0 0,-7 1-1922 0 0,2 0-6118 0 0,-6 1-4057 0 0</inkml:trace>
</inkml:ink>
</file>

<file path=ppt/ink/ink11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6:39.5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1 196 5209 0 0,'0'0'2626'0'0,"0"0"-137"0"0,0 0-120 0 0,0 0-192 0 0,0 0-350 0 0,0 0-431 0 0,0 0-409 0 0,0 0-289 0 0,0 0-96 0 0,0 0-16 0 0,0 0-11 0 0,0 0 46 0 0,0 0-33 0 0,9-2-33 0 0,156-14 2439 0 0,47 4-1622 0 0,-212 12-1324 0 0,0 0 22 0 0,0 0 20 0 0,0 0-6 0 0,0 0 47 0 0,0 0 9 0 0,0 0-4 0 0,0 0 33 0 0,0 0-30 0 0,0 0-11 0 0,0 0-5 0 0,0 0-24 0 0,0 0-15 0 0,-22-23 249 0 0,-67-46-32 0 0,26 3-459 0 0,77 58-8582 0 0,-12 8 5536 0 0,3 0-8903 0 0</inkml:trace>
</inkml:ink>
</file>

<file path=ppt/ink/ink11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6:39.5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383 21 11578 0 0,'0'0'2173'0'0,"0"0"-547"0"0,0 0-198 0 0,0 0 6 0 0,0 0-71 0 0,0 0-155 0 0,0 0-199 0 0,0 0-196 0 0,0 0-173 0 0,0 0-128 0 0,0 0-85 0 0,0 0-59 0 0,0 0-24 0 0,-26-3-22 0 0,-84-11-46 0 0,51 21 139 0 0,45-1-379 0 0,1 1 1 0 0,0 1-1 0 0,0 0 0 0 0,1 1 0 0 0,0 0 0 0 0,0 1 1 0 0,1 0-1 0 0,0 1 0 0 0,1 0 0 0 0,1 1 0 0 0,-1 0 1 0 0,2 0-1 0 0,0 1 0 0 0,-3 7-36 0 0,8-17-2 0 0,1 0 0 0 0,0 0 1 0 0,0 0-1 0 0,0 1 0 0 0,0-1 1 0 0,1 1-1 0 0,-1 0 0 0 0,1-1 0 0 0,0 1 1 0 0,0 0-1 0 0,0 0 0 0 0,1-1 0 0 0,0 1 1 0 0,-1 0-1 0 0,1 0 0 0 0,0 0 0 0 0,1 0 1 0 0,-1 0-1 0 0,1-1 0 0 0,0 1 0 0 0,-1 0 1 0 0,2 0-1 0 0,-1-1 0 0 0,0 1 0 0 0,1-1 1 0 0,0 1-1 0 0,0-1 0 0 0,0 1 0 0 0,0-1 1 0 0,0 0-1 0 0,1 0 0 0 0,-1 0 0 0 0,1 0 1 0 0,0-1-1 0 0,0 1 0 0 0,0-1 0 0 0,0 0 1 0 0,0 1-1 0 0,0-1 0 0 0,1-1 0 0 0,-1 1 1 0 0,3 1 1 0 0,15-3 87 0 0,-1-1 1 0 0,0-1-1 0 0,0-1 1 0 0,0 0-1 0 0,0-2 0 0 0,0 0 1 0 0,-1-1-1 0 0,0-1 1 0 0,0-1-1 0 0,-1 0 1 0 0,0-2-1 0 0,0 0 1 0 0,-1-1-1 0 0,0 0 1 0 0,-1-2-1 0 0,-1 0 1 0 0,12-12-88 0 0,184-142 1335 0 0,-217 196-893 0 0,-73 172-356 0 0,76-109-214 0 0,3-90 90 0 0,1 0 1 0 0,-1 0 0 0 0,1 1 0 0 0,-1-1 0 0 0,1 0 0 0 0,0 0-1 0 0,0 0 1 0 0,0 0 0 0 0,0 0 0 0 0,0 0 0 0 0,0 0 0 0 0,0 0-1 0 0,1 0 1 0 0,-1-1 0 0 0,1 1 0 0 0,-1 0 0 0 0,1-1 0 0 0,0 1-1 0 0,0-1 1 0 0,0 0 0 0 0,-1 0 0 0 0,1 1 0 0 0,0-1 0 0 0,0 0-1 0 0,1-1 1 0 0,-1 1 0 0 0,0 0 0 0 0,0-1 0 0 0,0 1-1 0 0,1-1 38 0 0,21 4-3343 0 0,-2-3-4297 0 0,-15-1-4444 0 0</inkml:trace>
</inkml:ink>
</file>

<file path=ppt/ink/ink11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6:39.5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1 181 9074 0 0,'0'0'2403'0'0,"0"0"-751"0"0,0 0-389 0 0,0 0-1 0 0,0 0 12 0 0,0 0-70 0 0,0 0-143 0 0,0 0-182 0 0,0 0-121 0 0,0 0-66 0 0,0 0-87 0 0,0 0-43 0 0,0 0-23 0 0,18 0-13 0 0,138 0 1267 0 0,-20-7-478 0 0,-30-1-1178 0 0,-71-3-1174 0 0,-30 6-3295 0 0,-3-1-4113 0 0,-2 3-3076 0 0</inkml:trace>
  <inkml:trace contextRef="#ctx0" brushRef="#br0" timeOffset="1">246 1 12211 0 0,'0'0'2143'0'0,"0"0"-820"0"0,0 0-236 0 0,0 0 104 0 0,0 0 125 0 0,0 0 13 0 0,0 0-239 0 0,0 0-255 0 0,0 0-198 0 0,0 0-151 0 0,0 0-98 0 0,0 0-95 0 0,-10 33-79 0 0,-32 103-78 0 0,16-4-515 0 0,26-117 41 0 0,11 4-2820 0 0,-5-15-584 0 0,2-1-3539 0 0,-1-3-2500 0 0</inkml:trace>
</inkml:ink>
</file>

<file path=ppt/ink/ink11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6:39.5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345 113 584 0 0,'0'0'1282'0'0,"0"0"-71"0"0,0 0 114 0 0,0 0 280 0 0,0 0 150 0 0,0 0-87 0 0,0 0-133 0 0,0 0-151 0 0,0 0-87 0 0,0 0-46 0 0,0 0-58 0 0,7-4-65 0 0,18-14-89 0 0,-17-12 3927 0 0,-26 8-3442 0 0,9 17-1370 0 0,-1 0 0 0 0,1 0 0 0 0,-1 1 0 0 0,0 0 0 0 0,0 0 0 0 0,0 1 0 0 0,0 1 0 0 0,-1 0 0 0 0,1 0 0 0 0,-1 1-1 0 0,0 0 1 0 0,1 1 0 0 0,-1 0 0 0 0,-8 2-154 0 0,15-2 32 0 0,-6 1 7 0 0,0 1 0 0 0,0 0-1 0 0,0 1 1 0 0,0 1 0 0 0,0-1 0 0 0,1 1 0 0 0,0 1 0 0 0,0 0 0 0 0,0 0 0 0 0,0 1 0 0 0,1 0 0 0 0,0 0 0 0 0,0 1 0 0 0,1 0 0 0 0,-1 0-1 0 0,2 1 1 0 0,-1 0 0 0 0,1 0 0 0 0,0 1 0 0 0,1-1 0 0 0,0 1 0 0 0,-3 8-39 0 0,5-10 4 0 0,1 0 0 0 0,-1 0 0 0 0,1 0 0 0 0,1 1 0 0 0,-1 0 0 0 0,1-1 0 0 0,1 1 0 0 0,-1-1 1 0 0,1 1-1 0 0,0 0 0 0 0,1-1 0 0 0,0 1 0 0 0,0-1 0 0 0,1 1 0 0 0,0-1 0 0 0,0 1 0 0 0,1-1 0 0 0,0 0 0 0 0,0 0 0 0 0,2 3-4 0 0,0-5 25 0 0,-1-1 1 0 0,1 1-1 0 0,0-1 0 0 0,0 0 0 0 0,0-1 1 0 0,1 1-1 0 0,-1-1 0 0 0,1 0 0 0 0,0 0 0 0 0,0-1 1 0 0,0 1-1 0 0,0-2 0 0 0,0 1 0 0 0,1 0 0 0 0,-1-1 1 0 0,0 0-1 0 0,1-1 0 0 0,-1 0 0 0 0,1 0 0 0 0,-1 0 1 0 0,0 0-1 0 0,1-1 0 0 0,-1 0 0 0 0,1-1 0 0 0,-1 1 1 0 0,0-1-1 0 0,0 0-25 0 0,11-4 92 0 0,-1 0-1 0 0,0-1 1 0 0,-1 0 0 0 0,1-2-1 0 0,-1 1 1 0 0,-1-2 0 0 0,0 0-1 0 0,0-1 1 0 0,7-8-92 0 0,106-139 516 0 0,-120 144-466 0 0,-6 22 61 0 0,-10 153-65 0 0,9-154-46 0 0,1 0 0 0 0,1 0-1 0 0,-1 0 1 0 0,1 0 0 0 0,0 0 0 0 0,1 0 0 0 0,0-1 0 0 0,0 1 0 0 0,0-1 0 0 0,1 1-1 0 0,0-1 1 0 0,0-1 0 0 0,0 1 0 0 0,1 0 0 0 0,0-1 0 0 0,0 0 0 0 0,0 0-1 0 0,1-1 1 0 0,-1 1 0 0 0,1-1 0 0 0,4 2 0 0 0,-6-4-56 0 0,-1-1 0 0 0,1 1 0 0 0,0 0-1 0 0,0-1 1 0 0,1 0 0 0 0,-1 0 0 0 0,0 0 0 0 0,0-1 0 0 0,1 1-1 0 0,-1-1 1 0 0,0 0 0 0 0,0 0 0 0 0,1 0 0 0 0,-1-1-1 0 0,0 0 1 0 0,4 0 56 0 0,14-9-3908 0 0,-4-7-4938 0 0,-12 9-3973 0 0</inkml:trace>
  <inkml:trace contextRef="#ctx0" brushRef="#br0" timeOffset="1">840 323 10122 0 0,'0'0'3902'0'0,"0"0"-1609"0"0,0 0-758 0 0,0 0-96 0 0,0 0-32 0 0,0 0-159 0 0,0 0-281 0 0,0 0-287 0 0,0 0-180 0 0,0 0-94 0 0,0 0-34 0 0,0 0-42 0 0,0 0-48 0 0,2 2 6 0 0,-1 3-178 0 0,1 1 0 0 0,-1-1 1 0 0,-1 1-1 0 0,1-1 0 0 0,-1 1 0 0 0,0 0 1 0 0,0-1-1 0 0,-1 1 0 0 0,0-1 1 0 0,0 1-1 0 0,0-1 0 0 0,-1 1 0 0 0,1-1 1 0 0,-1 1-1 0 0,0-1 0 0 0,-1 0 0 0 0,1 0 1 0 0,-1 0-1 0 0,-1 0-110 0 0,2-22-7072 0 0,2 9 562 0 0,0 4-5133 0 0</inkml:trace>
  <inkml:trace contextRef="#ctx0" brushRef="#br0" timeOffset="2">863 50 8514 0 0,'0'0'2554'0'0,"0"0"-401"0"0,0 0-203 0 0,0 0-161 0 0,0 0-260 0 0,0 0-332 0 0,0 0-308 0 0,0 0-183 0 0,0 0-88 0 0,0 0-52 0 0,0 0-38 0 0,0 0-63 0 0,-4 3-62 0 0,-24 20 2258 0 0,28-23-2509 0 0,0 0-10 0 0,0 0 6 0 0,0 0-8 0 0,0 0-28 0 0,0 0-25 0 0,0 0-1 0 0,0 0-12 0 0,0 0-18 0 0,-14 3-29 0 0,14-13-3340 0 0,0 6-347 0 0,0 1-3313 0 0,0 3-5219 0 0</inkml:trace>
</inkml:ink>
</file>

<file path=ppt/ink/ink11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6:39.5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92 2873 0 0,'0'0'2096'0'0,"0"0"34"0"0,0 0 140 0 0,0 0 38 0 0,0 0-162 0 0,0 0-446 0 0,0 0-494 0 0,0 0-354 0 0,0 0-194 0 0,0 0-84 0 0,0 0 10 0 0,0 0 78 0 0,17 5 1600 0 0,205 8 2095 0 0,87-12-3344 0 0,-272 2-913 0 0,-36-3-81 0 0,-1 0 17 0 0,0 0 7 0 0,0 0 10 0 0,0 0 4 0 0,0 0 13 0 0,0 0 32 0 0,0 0 28 0 0,0 0 0 0 0,0 0 8 0 0,0 0 7 0 0,-16-5 178 0 0,-76-44-196 0 0,9 19-798 0 0,78 18-1318 0 0,5 3-2243 0 0,1 4-1562 0 0,-1 1-6179 0 0</inkml:trace>
</inkml:ink>
</file>

<file path=ppt/ink/ink11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6:39.5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1 3785 0 0,'0'0'2344'0'0,"0"0"-181"0"0,0 0 13 0 0,0 0 67 0 0,0 0-80 0 0,0 0-273 0 0,0 0-365 0 0,0 0-337 0 0,0 0-235 0 0,0 0-129 0 0,0 0-17 0 0,0 0-6 0 0,0 0-31 0 0,-3 0 2521 0 0,294 2-16 0 0,1-1-7301 0 0,-284-2 502 0 0,-3-1-4857 0 0,-3 2-4502 0 0</inkml:trace>
</inkml:ink>
</file>

<file path=ppt/ink/ink11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7:17.2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 0 9426 0 0,'0'0'2613'0'0,"0"0"-717"0"0,0 0-278 0 0,0 0-13 0 0,0 0-48 0 0,0 0-185 0 0,0 0-266 0 0,0 0-282 0 0,0 0-179 0 0,0 0-95 0 0,0 0-60 0 0,0 0-43 0 0,1 4-41 0 0,-7 54 1442 0 0,-4 4-1423 0 0,10-60-445 0 0,0-2-22 0 0,0 0-20 0 0,0 0-70 0 0,0 0-105 0 0,0 0-155 0 0,7-24-5011 0 0,0 11 1101 0 0,-2 2-2430 0 0,-2 3-2774 0 0</inkml:trace>
</inkml:ink>
</file>

<file path=ppt/ink/ink1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18:02.7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659 0 2048 0 0,'0'0'2146'0'0,"0"0"-493"0"0,0 0-152 0 0,0 0 193 0 0,0 0 224 0 0,0 0 87 0 0,0 0-199 0 0,0 0-372 0 0,0 0-291 0 0,0 0-183 0 0,0 0-67 0 0,0 0-20 0 0,0 0-21 0 0,-1 11 6813 0 0,-31-8-7544 0 0,1 0 0 0 0,-1 2-1 0 0,1 2 1 0 0,0 1-1 0 0,-12 5-120 0 0,-4 0 170 0 0,-76 32 143 0 0,46-2-82 0 0,41-16 69 0 0,36-26-292 0 0,-1 1 0 0 0,1-1 0 0 0,0 1 1 0 0,0-1-1 0 0,0 1 0 0 0,-1 0 0 0 0,2-1 1 0 0,-1 1-1 0 0,0 0 0 0 0,0-1 0 0 0,0 1 0 0 0,1-1 1 0 0,-1 1-1 0 0,1-1 0 0 0,-1 1 0 0 0,1-1 0 0 0,0 1 1 0 0,-1-1-1 0 0,1 1 0 0 0,0-1 0 0 0,0 0 1 0 0,0 1-1 0 0,0-1 0 0 0,0 0 0 0 0,0 0 0 0 0,1 0 1 0 0,-1 0-1 0 0,0 0 0 0 0,1 0 0 0 0,-1 0 1 0 0,0 0-1 0 0,1 0 0 0 0,-1-1 0 0 0,1 1 0 0 0,-1-1 1 0 0,1 1-1 0 0,-1-1 0 0 0,1 0 0 0 0,0 1 0 0 0,-1-1 1 0 0,1 0-1 0 0,1 0-8 0 0,1 2 55 0 0,142 33 252 0 0,45-8-74 0 0,-172-19-109 0 0,-18-8-120 0 0,-1 0 13 0 0,-28 42 169 0 0,-202 134 76 0 0,24-33-188 0 0,98-54-84 0 0,143-75 40 0 0,-7-10 19 0 0,0-2 0 0 0,0-2 0 0 0,1 0 0 0 0,-1-2 0 0 0,0-1 0 0 0,15-4-49 0 0,26-1 90 0 0,302-40 337 0 0,-298 37-423 0 0,-69 10-254 0 0,42-16-404 0 0,-18 2-6033 0 0,-26 15 117 0 0,-2 0-6166 0 0</inkml:trace>
  <inkml:trace contextRef="#ctx0" brushRef="#br0" timeOffset="685.889">396 935 13651 0 0,'0'0'1471'0'0,"0"0"-294"0"0,0 0-60 0 0,0 0 47 0 0,0 0-4 0 0,0 0-89 0 0,0 0-156 0 0,0 0-198 0 0,0 0-138 0 0,0 0-155 0 0,0 0-92 0 0,0 0-37 0 0,-10 5-52 0 0,-30 12-24 0 0,31-12 1146 0 0,18-6-1014 0 0,6-3-3440 0 0,-6 1-5862 0 0,-5-1-3172 0 0</inkml:trace>
  <inkml:trace contextRef="#ctx0" brushRef="#br0" timeOffset="1357.197">1117 70 8250 0 0,'0'0'4799'0'0,"0"0"-2570"0"0,0 0-885 0 0,0 0 23 0 0,0 0 87 0 0,0 0-11 0 0,0 0-139 0 0,0 0-252 0 0,0 0-241 0 0,0 0-155 0 0,0 0-117 0 0,0 0-136 0 0,0 0-52 0 0,13-11-69 0 0,38-33-72 0 0,-51 44-190 0 0,1-1 0 0 0,-1 1 0 0 0,1-1 0 0 0,-1 1 0 0 0,1 0 1 0 0,-1 0-1 0 0,1-1 0 0 0,-1 1 0 0 0,1 0 0 0 0,-1 0 0 0 0,1 0 1 0 0,0-1-1 0 0,-1 1 0 0 0,1 0 0 0 0,-1 0 0 0 0,1 0 0 0 0,0 0 0 0 0,-1 0 1 0 0,1 0-1 0 0,-1 0 0 0 0,1 0 0 0 0,0 1 0 0 0,-1-1 0 0 0,1 0 1 0 0,-1 0-1 0 0,1 0 0 0 0,-1 1 0 0 0,1-1 0 0 0,-1 0 0 0 0,1 0 0 0 0,-1 1 1 0 0,1-1-1 0 0,-1 1 0 0 0,1-1 0 0 0,-1 0 0 0 0,1 1 0 0 0,-1-1 1 0 0,0 1-1 0 0,1-1 0 0 0,-1 1 0 0 0,0-1 0 0 0,1 1 0 0 0,-1-1 1 0 0,0 1-1 0 0,0 0 0 0 0,1-1 0 0 0,-1 1 0 0 0,0-1 0 0 0,0 1 0 0 0,0 0 1 0 0,0-1-1 0 0,0 1 0 0 0,0-1 0 0 0,0 1 0 0 0,0 0 0 0 0,0-1 1 0 0,0 1-1 0 0,0-1 0 0 0,0 1 0 0 0,-1-1 0 0 0,1 1 0 0 0,0 0 0 0 0,0-1 1 0 0,-1 1-1 0 0,1 0-20 0 0,0-1 45 0 0,-1 31 116 0 0,-1-1 1 0 0,-1 0 0 0 0,-2 0-1 0 0,-1 0 1 0 0,-1 0 0 0 0,-1-1-1 0 0,-2-1 1 0 0,-1 1-1 0 0,-1-1 1 0 0,-3 1-162 0 0,1 4 73 0 0,-104 239 35 0 0,111-186-85 0 0,9-85-20 0 0,0 1 0 0 0,0 0 0 0 0,-1-1 0 0 0,1 1 0 0 0,0-1 0 0 0,0 0 0 0 0,0 0 1 0 0,1 0-1 0 0,-1 0 0 0 0,0 0 0 0 0,0 0 0 0 0,1 0 0 0 0,-1-1 0 0 0,0 1 0 0 0,1-1 0 0 0,-1 0 0 0 0,0 1 0 0 0,1-1 0 0 0,-1 0 0 0 0,1-1 0 0 0,-1 1 0 0 0,0 0 0 0 0,1-1 1 0 0,-1 1-1 0 0,1-1-3 0 0,9 0 34 0 0,221-50 717 0 0,-224 49-875 0 0,3 0 117 0 0,-8 5-8856 0 0,-4-2-610 0 0,2-1-2591 0 0</inkml:trace>
  <inkml:trace contextRef="#ctx0" brushRef="#br0" timeOffset="1606.303">1618 659 19436 0 0,'0'0'1283'0'0,"0"0"-584"0"0,0 0-174 0 0,0 0 193 0 0,0 0 229 0 0,0 0 120 0 0,0 0-130 0 0,0 0-265 0 0,0 0-240 0 0,0 0-149 0 0,0 0-60 0 0,0 0-38 0 0,-5 26-9 0 0,-19 80-28 0 0,-11-6 228 0 0,35-100-438 0 0,0 0-49 0 0,0 0-58 0 0,0 0-117 0 0,11-15-3920 0 0,-5 0-2866 0 0,-5 12 3464 0 0,3-4-8369 0 0</inkml:trace>
  <inkml:trace contextRef="#ctx0" brushRef="#br0" timeOffset="1986.011">1655 405 17636 0 0,'0'0'1565'0'0,"0"0"-268"0"0,0 0-80 0 0,0 0-15 0 0,0 0-66 0 0,0 0-194 0 0,0 0-304 0 0,0 0-223 0 0,0 0-137 0 0,0 0-92 0 0,0 0-38 0 0,0 0-13 0 0,0 0-20 0 0,-7 8 178 0 0,7-8-277 0 0,0 1 0 0 0,0-1-1 0 0,0 1 1 0 0,0-1 0 0 0,0 1 0 0 0,0 0-1 0 0,-1-1 1 0 0,1 1 0 0 0,0-1 0 0 0,0 1-1 0 0,0-1 1 0 0,0 1 0 0 0,-1-1-1 0 0,1 1 1 0 0,0-1 0 0 0,-1 1 0 0 0,1-1-1 0 0,0 1 1 0 0,-1-1 0 0 0,1 1 0 0 0,0-1-1 0 0,-1 0 1 0 0,1 1 0 0 0,-1-1 0 0 0,1 0-1 0 0,-1 1 1 0 0,1-1 0 0 0,-1 0-1 0 0,1 0 1 0 0,-1 1 0 0 0,1-1 0 0 0,-1 0-1 0 0,1 0 1 0 0,-1 0 0 0 0,0 0 0 0 0,1 0-1 0 0,-1 0 1 0 0,1 0 0 0 0,-1 0 0 0 0,1 0-1 0 0,-1 0 1 0 0,0 0 0 0 0,1 0 0 0 0,-1 0-1 0 0,1 0 1 0 0,-1 0 0 0 0,1-1-1 0 0,-1 1 1 0 0,1 0 0 0 0,-1 0 0 0 0,1-1-1 0 0,-1 1 1 0 0,1 0 0 0 0,-1-1 0 0 0,1 1-16 0 0,1-10-3293 0 0,3 6-2226 0 0,0 3-6504 0 0</inkml:trace>
</inkml:ink>
</file>

<file path=ppt/ink/ink11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7:28.7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19 298 0 0 0,'0'0'460'0'0,"0"0"495"0"0,0 0 247 0 0,0 0 42 0 0,0 0-93 0 0,0 0-123 0 0,0 0-92 0 0,0 0-9 0 0,0 0 61 0 0,-4 3 62 0 0,-11 7 62 0 0,46 7 11119 0 0,80-18-8495 0 0,144-20-2026 0 0,-133 10-1314 0 0,-98 6-905 0 0,-26 6-2524 0 0,-5 3 1539 0 0,-17 5-4539 0 0,8-4-3186 0 0,6-1 381 0 0</inkml:trace>
  <inkml:trace contextRef="#ctx0" brushRef="#br0" timeOffset="1">70 505 4633 0 0,'0'0'3138'0'0,"0"0"-392"0"0,0 0-298 0 0,0 0-219 0 0,0 0-313 0 0,0 0-326 0 0,0 0-327 0 0,0 0-287 0 0,0 0-213 0 0,0 0-175 0 0,0 0-116 0 0,0 0-64 0 0,0 0-25 0 0,-7 2-27 0 0,-18 11 767 0 0,33-9-852 0 0,0-1 0 0 0,-1-1 0 0 0,1 0 0 0 0,0 0 0 0 0,1 0 0 0 0,-1-1 0 0 0,0 0 0 0 0,0-1 0 0 0,0 0 1 0 0,1 0-1 0 0,-1-1 0 0 0,1 0-271 0 0,21 0 384 0 0,171-24 536 0 0,-92 17-1177 0 0,-109 8 46 0 0,0 0-77 0 0,0 0-94 0 0,-27-13-10343 0 0,18 11 1574 0 0,5-2 576 0 0</inkml:trace>
  <inkml:trace contextRef="#ctx0" brushRef="#br0" timeOffset="2">256 11 0 0 0,'0'0'1943'0'0,"0"0"72"0"0,0 0-46 0 0,0 0 11 0 0,0 0 30 0 0,0 0-84 0 0,0 0-225 0 0,0 0-294 0 0,0 0-308 0 0,0 0-272 0 0,0 0-164 0 0,0 0-128 0 0,0 0-50 0 0,-11-2 39 0 0,-32-7 16 0 0,43 9-482 0 0,-1 1 1 0 0,0-1-1 0 0,1 0 0 0 0,-1 1 0 0 0,0-1 1 0 0,1 0-1 0 0,-1 1 0 0 0,1-1 0 0 0,-1 1 1 0 0,1-1-1 0 0,-1 1 0 0 0,1-1 0 0 0,-1 1 1 0 0,1 0-1 0 0,-1-1 0 0 0,1 1 0 0 0,-1-1 1 0 0,1 1-1 0 0,0 0 0 0 0,0-1 0 0 0,-1 1 1 0 0,1 0-1 0 0,0 0 0 0 0,0-1 0 0 0,0 1 1 0 0,0 0-1 0 0,0-1 0 0 0,0 1 0 0 0,0 0 1 0 0,0 0-1 0 0,0-1 0 0 0,0 1 0 0 0,0 0 1 0 0,0 0-1 0 0,0-1 0 0 0,1 1 0 0 0,-1 0 0 0 0,0-1 1 0 0,0 1-1 0 0,1 0 0 0 0,-1-1 0 0 0,1 1 1 0 0,-1-1-1 0 0,0 1 0 0 0,1 0 0 0 0,-1-1 1 0 0,1 1-1 0 0,0-1 0 0 0,-1 1-58 0 0,131 97 4266 0 0,23 9-3252 0 0,-120-85-954 0 0,-21-14-51 0 0,-1 0-1 0 0,0 0 1 0 0,0 1-1 0 0,-1 0 1 0 0,-1 1-1 0 0,1 1 0 0 0,-1 0 1 0 0,0 1-9 0 0,-9-8 12 0 0,-1-1 0 0 0,0 0-1 0 0,1 1 1 0 0,-1-1 0 0 0,-1 1 0 0 0,1-1 0 0 0,0 1-1 0 0,-1-1 1 0 0,0 0 0 0 0,1 1 0 0 0,-1-1 0 0 0,-1 0 0 0 0,1 0-1 0 0,0 1 1 0 0,-1-1 0 0 0,0 0 0 0 0,1 0 0 0 0,-1-1-1 0 0,0 1 1 0 0,-1 0 0 0 0,1-1 0 0 0,0 1 0 0 0,-1-1-1 0 0,1 1 1 0 0,-1-1 0 0 0,0 0 0 0 0,0 0 0 0 0,0-1 0 0 0,0 1-1 0 0,0-1 1 0 0,0 1 0 0 0,-1-1-12 0 0,-12 11 31 0 0,-251 209 413 0 0,227-178-378 0 0,39-42-88 0 0,1-1-3 0 0,0 0-26 0 0,0 0 10 0 0,0 0-12 0 0,0 0-11 0 0,0 0-15 0 0,0 0-42 0 0,0 0-59 0 0,0 0-75 0 0,18 0-2920 0 0,-2-5-1411 0 0,-6-1-5311 0 0,-8 2-359 0 0</inkml:trace>
</inkml:ink>
</file>

<file path=ppt/ink/ink11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8:02.4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1 641 0 0 0,'0'0'803'0'0,"0"0"604"0"0,0 0 236 0 0,0 0 99 0 0,0 0 11 0 0,0 0-83 0 0,0 0-150 0 0,0 0-69 0 0,0 0-40 0 0,0 0-56 0 0,0 0-64 0 0,0 4 6047 0 0,3-29-7034 0 0,2-1 0 0 0,0 1 1 0 0,2 1-1 0 0,1-1 1 0 0,1 1-1 0 0,1 0 0 0 0,1 1 1 0 0,1 1-1 0 0,1-1 0 0 0,0 2 1 0 0,2 0-1 0 0,1 1 0 0 0,12-12-303 0 0,65-74 316 0 0,-18 36-117 0 0,-74 69-200 0 0,-1 1 0 0 0,1 0 0 0 0,-1-1 0 0 0,1 1 0 0 0,-1 0 0 0 0,1 0 0 0 0,0-1 0 0 0,-1 1 0 0 0,1 0 0 0 0,-1 0 0 0 0,1 0 0 0 0,0 0 0 0 0,-1 0 0 0 0,1 0 0 0 0,0 0 0 0 0,-1 0 0 0 0,1 0 0 0 0,0 0 0 0 0,-1 0 0 0 0,1 0 0 0 0,-1 0 0 0 0,1 0 0 0 0,0 1-1 0 0,-1-1 1 0 0,1 0 0 0 0,-1 0 0 0 0,1 1 0 0 0,0-1 0 0 0,-1 0 0 0 0,1 1 0 0 0,-1-1 0 0 0,1 1 0 0 0,-1-1 0 0 0,0 1 0 0 0,1-1 0 0 0,-1 1 0 0 0,1-1 0 0 0,-1 1 0 0 0,0-1 0 0 0,1 1 0 0 0,-1-1 0 0 0,0 1 0 0 0,0 0 0 0 0,1-1 0 0 0,-1 1 0 0 0,0-1 0 0 0,0 1 0 0 0,0 0 0 0 0,0-1 0 0 0,0 1 0 0 0,0 0 0 0 0,0-1 0 0 0,0 1 0 0 0,0-1 0 0 0,0 1 0 0 0,0 0 0 0 0,0-1 0 0 0,-1 1 0 0 0,1 0 0 0 0,0-1 0 0 0,0 1 0 0 0,-1-1 0 0 0,1 1 0 0 0,0-1 0 0 0,-1 1 0 0 0,1-1 0 0 0,-1 1 0 0 0,2 6 28 0 0,1 314 193 0 0,14-281-229 0 0,-2-44 4 0 0,81-114 124 0 0,195-266-116 0 0,-275 368 9 0 0,-14 16-10 0 0,-1 0-16 0 0,0 0-11 0 0,0 19-54 0 0,-8 355 793 0 0,8-304-486 0 0,0-40-7189 0 0,0-30 1283 0 0,2 0-6132 0 0</inkml:trace>
</inkml:ink>
</file>

<file path=ppt/ink/ink11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8:02.7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50 1 10538 0 0,'0'0'1709'0'0,"0"0"-737"0"0,0 0-176 0 0,0 0 320 0 0,0 0 347 0 0,0 0 110 0 0,0 0-233 0 0,0 0-393 0 0,0 0-314 0 0,0 0-142 0 0,0 0-20 0 0,0 0 54 0 0,0 0 43 0 0,1 5-22 0 0,-11 57 1279 0 0,-30 65-804 0 0,40-118-2140 0 0,4-17-5679 0 0,0 1 2095 0 0,-1 3-5962 0 0</inkml:trace>
</inkml:ink>
</file>

<file path=ppt/ink/ink11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8:03.2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47 29 5505 0 0,'0'0'2587'0'0,"0"0"-560"0"0,0 0-233 0 0,0 0 8 0 0,0 0 14 0 0,0 0-137 0 0,0 0-276 0 0,0 0-314 0 0,0 0-276 0 0,0 0-197 0 0,0 0-112 0 0,0 0-58 0 0,0 0-34 0 0,-2-2-47 0 0,1 2-346 0 0,1-1-1 0 0,-1 1 1 0 0,1-1 0 0 0,-1 1-1 0 0,1 0 1 0 0,-1-1 0 0 0,1 1-1 0 0,-1 0 1 0 0,1 0-1 0 0,-1 0 1 0 0,1-1 0 0 0,-1 1-1 0 0,0 0 1 0 0,1 0-1 0 0,-1 0 1 0 0,1 0 0 0 0,-1 0-1 0 0,0 0 1 0 0,1 0 0 0 0,-1 0-1 0 0,1 0 1 0 0,-1 0-1 0 0,0 0 1 0 0,1 0 0 0 0,-1 1-1 0 0,1-1 1 0 0,-1 0-1 0 0,1 0 1 0 0,-1 1 0 0 0,1-1-1 0 0,-1 0 1 0 0,1 1 0 0 0,-1-1-1 0 0,1 0 1 0 0,-1 1-1 0 0,1-1 1 0 0,-1 1 0 0 0,1-1-1 0 0,0 1 1 0 0,-1-1 0 0 0,1 1-1 0 0,0-1 1 0 0,-1 1-1 0 0,1-1 1 0 0,0 1 0 0 0,0-1-1 0 0,0 1 1 0 0,-1-1-1 0 0,1 1 1 0 0,0 0-19 0 0,28-36 538 0 0,-35 38 794 0 0,-34 22-1095 0 0,41-24-173 0 0,0-1-16 0 0,0 0 3 0 0,0 0-7 0 0,0 0 1 0 0,0 0-5 0 0,0 0-4 0 0,0 0 7 0 0,0 0-7 0 0,0 0 5 0 0,0 0 13 0 0,0 0-1 0 0,0 0-10 0 0,0 0-13 0 0,0 0-38 0 0,0 0-18 0 0,0 0-29 0 0,0 0-60 0 0,0 0-86 0 0,0 0-152 0 0,0 0-273 0 0,0 0-441 0 0,0 4-7347 0 0,0-1-3500 0 0</inkml:trace>
</inkml:ink>
</file>

<file path=ppt/ink/ink11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7:53.9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183 1256 912 0 0,'0'0'3434'0'0,"0"0"-1536"0"0,0 0-648 0 0,0 0-39 0 0,0 0 207 0 0,0 0 139 0 0,0 0-84 0 0,0 0-344 0 0,0 0-401 0 0,0 0-261 0 0,0 0-131 0 0,1 29 3521 0 0,-39 82-369 0 0,27-30-2660 0 0,12-79-837 0 0,-1-1 0 0 0,1 1 0 0 0,0 0-1 0 0,0-1 1 0 0,0 1 0 0 0,0 0 0 0 0,0-1-1 0 0,0 1 1 0 0,1-1 0 0 0,-1 0 0 0 0,0 1-1 0 0,1-1 1 0 0,-1 0 0 0 0,1 0 0 0 0,-1 0-1 0 0,1 0 1 0 0,0 0 0 0 0,-1 0-1 0 0,1 0 1 0 0,0-1 0 0 0,0 1 0 0 0,0-1-1 0 0,-1 1 1 0 0,1-1 0 0 0,0 0 0 0 0,0 0-1 0 0,0 1 1 0 0,0-1 0 0 0,0 0 0 0 0,0-1-1 0 0,-1 1 1 0 0,1 0 0 0 0,0-1 0 0 0,0 1-1 0 0,0-1 1 0 0,0 1 0 0 0,-1-1 0 0 0,1 0-1 0 0,0 0 1 0 0,-1 1 0 0 0,1-1-1 0 0,0-1 1 0 0,-1 1 0 0 0,1 0 0 0 0,-1 0-1 0 0,0-1 1 0 0,1 1 0 0 0,-1 0 0 0 0,0-1-1 0 0,0 1 1 0 0,0-1 0 0 0,0 0 0 0 0,0 1-1 0 0,0-2 10 0 0,3-6-1270 0 0,1-6-1398 0 0,-3 3-4133 0 0,-2 4-4034 0 0</inkml:trace>
  <inkml:trace contextRef="#ctx0" brushRef="#br0" timeOffset="82757.969">451 192 0 0 0,'0'0'452'0'0,"0"0"539"0"0,0 0 352 0 0,0 0 312 0 0,0 0 215 0 0,0 0-5 0 0,0 0-188 0 0,0 0-289 0 0,0 0-236 0 0,0 0-126 0 0,0 0-89 0 0,0 0-46 0 0,0 0-31 0 0,0 0-42 0 0,0 0-43 0 0,6 4 6057 0 0,0-1-4533 0 0,104-14-1613 0 0,-87 11-613 0 0,-12-1-34 0 0,1 1 0 0 0,0 0 0 0 0,-1 0 0 0 0,1 1 0 0 0,-1 1 1 0 0,1 0-1 0 0,-1 1 0 0 0,0 0 0 0 0,6 3-39 0 0,-46 5 1414 0 0,-189 59-1444 0 0,-173 102 5 0 0,318-132 52 0 0,74-38-25 0 0,-1 0 0 0 0,1 0 1 0 0,-1 0-1 0 0,1 0 0 0 0,0 0 0 0 0,0 0 1 0 0,0 0-1 0 0,0-1 0 0 0,0 1 1 0 0,0 0-1 0 0,0-1 0 0 0,0 1 1 0 0,1-1-1 0 0,-1 1 0 0 0,1-1 1 0 0,-1 1-1 0 0,1-1 0 0 0,0 0 0 0 0,-1 0 1 0 0,1 0-1 0 0,0 0 0 0 0,0 0 1 0 0,0 0-1 0 0,0-1 0 0 0,0 1 1 0 0,0-1-3 0 0,22 7 72 0 0,-1-1 0 0 0,1-1 0 0 0,0-2 1 0 0,0 0-1 0 0,0-2 0 0 0,1 0 0 0 0,23-3-72 0 0,56 2 91 0 0,50 8 97 0 0,-89 10-146 0 0,-63-17-24 0 0,-28 17 174 0 0,-188 99-148 0 0,159-91-31 0 0,0 2-1 0 0,2 3 1 0 0,1 3 0 0 0,0 3-13 0 0,-22 39 50 0 0,112-57 36 0 0,6-12 28 0 0,0-2 0 0 0,0-2 0 0 0,0-2 0 0 0,0-2 0 0 0,29-5-114 0 0,-12 2 74 0 0,185-18 242 0 0,-227 21 37 0 0,-19 1-340 0 0,0 0-2 0 0,0 0-3 0 0,0 0-22 0 0,0 0 1 0 0,0 0 0 0 0,0 0 4 0 0,0 0 5 0 0,0 0 14 0 0,0 0 1 0 0,0 0 2 0 0,0 0-3 0 0,-1-1-252 0 0,1 1 1 0 0,0-1-1 0 0,-1 1 1 0 0,1-1 0 0 0,-1 0-1 0 0,1 1 1 0 0,-1-1-1 0 0,1 1 1 0 0,-1-1-1 0 0,1 1 1 0 0,-1 0-1 0 0,1-1 1 0 0,-1 1-1 0 0,0 0 1 0 0,1-1 0 0 0,-1 1-1 0 0,0 0 1 0 0,1-1-1 0 0,-1 1 1 0 0,0 0-1 0 0,1 0 1 0 0,-1 0-1 0 0,0 0 1 0 0,0 0-1 0 0,1 0 1 0 0,-1 0-1 0 0,0 0 1 0 0,1 0 0 0 0,-1 0-1 0 0,0 0 1 0 0,1 0-1 0 0,-1 1 1 0 0,0-1-1 0 0,1 0 1 0 0,-1 0-1 0 0,0 1 1 0 0,1-1-1 0 0,-1 0 1 0 0,1 1 0 0 0,-1-1-1 0 0,0 1 1 0 0,1-1-1 0 0,-1 1 1 0 0,1-1 241 0 0,-12 8-10518 0 0,8-5-331 0 0</inkml:trace>
  <inkml:trace contextRef="#ctx0" brushRef="#br0" timeOffset="931.681">280 1057 0 0 0,'0'0'1079'0'0,"0"0"396"0"0,0 0 167 0 0,0 0 11 0 0,0 0-91 0 0,0 0-171 0 0,2 2-1501 0 0,9 12 14226 0 0,-9-12-12966 0 0,7 21-644 0 0,-9-22-487 0 0,0-1 1 0 0,1 1-1 0 0,-1-1 0 0 0,0 1 1 0 0,1-1-1 0 0,-1 1 0 0 0,0-1 1 0 0,1 0-1 0 0,-1 1 0 0 0,0-1 1 0 0,1 0-1 0 0,-1 1 0 0 0,0-1 1 0 0,1 0-1 0 0,-1 1 1 0 0,1-1-1 0 0,-1 0 0 0 0,1 0 1 0 0,-1 1-1 0 0,1-1 0 0 0,-1 0 1 0 0,1 0-1 0 0,-1 0 0 0 0,1 0 1 0 0,-1 0-1 0 0,1 0 0 0 0,-1 0 1 0 0,1 0-1 0 0,0 0 0 0 0,-1 0 1 0 0,1 0-1 0 0,-1 0 1 0 0,1 0-1 0 0,-1 0 0 0 0,1 0 1 0 0,-1 0-1 0 0,1-1 0 0 0,-1 1 1 0 0,1 0-1 0 0,-1 0 0 0 0,1-1 1 0 0,-1 1-1 0 0,0 0 0 0 0,1-1 1 0 0,-1 1-1 0 0,1 0 0 0 0,-1-1 1 0 0,0 1-1 0 0,1-1 1 0 0,-1 1-1 0 0,0 0 0 0 0,0-1 1 0 0,1 1-1 0 0,-1-1 0 0 0,0 1 1 0 0,0-1-1 0 0,0 1 0 0 0,1-1 1 0 0,-1 1-1 0 0,0-1 0 0 0,0 0 1 0 0,0 1-1 0 0,0-1 0 0 0,0 1 1 0 0,0-1-1 0 0,0 0-19 0 0,12-9 185 0 0,-42 51 651 0 0,30-41-806 0 0,0 0-20 0 0,0 0-24 0 0,0 0-7 0 0,0 0 2 0 0,0 0-11 0 0,0 0-29 0 0,15-1 821 0 0,-7-1-2997 0 0,0 2-9392 0 0,-8 0-708 0 0</inkml:trace>
  <inkml:trace contextRef="#ctx0" brushRef="#br0" timeOffset="3300.774">1077 472 632 0 0,'0'0'1426'0'0,"0"0"-45"0"0,0 0 112 0 0,0 0 315 0 0,0 0 190 0 0,0 0-80 0 0,0 0-283 0 0,0 0-368 0 0,0 0-349 0 0,0 0-236 0 0,0 0-154 0 0,7 1 598 0 0,-2 17-605 0 0,-1 0 1 0 0,-1 0 0 0 0,-1 1 0 0 0,-1-1-1 0 0,0 0 1 0 0,-1 1 0 0 0,-2 6-522 0 0,2 16 376 0 0,-2-16-267 0 0,-1 0-1 0 0,-1-1 1 0 0,-1 1 0 0 0,-1-1-1 0 0,-1 0 1 0 0,-7 16-109 0 0,-15 53 142 0 0,18-68 195 0 0,11-25-155 0 0,0 0 39 0 0,0 0 51 0 0,0 0 48 0 0,0 0 20 0 0,0-22 563 0 0,0-1-777 0 0,2-1 0 0 0,0 1 0 0 0,2-1 0 0 0,0 1 0 0 0,2 0 0 0 0,0 0 0 0 0,2 1 0 0 0,8-17-126 0 0,81-156 386 0 0,-80 165-277 0 0,1 0-1 0 0,1 2 1 0 0,2 0 0 0 0,1 1 0 0 0,23-21-109 0 0,-44 48 2 0 0,0 0 1 0 0,-1 0-1 0 0,1 0 0 0 0,0 0 0 0 0,0 0 1 0 0,0 0-1 0 0,0 0 0 0 0,0 0 1 0 0,0 1-1 0 0,0-1 0 0 0,-1 0 1 0 0,1 1-1 0 0,0-1 0 0 0,0 0 1 0 0,0 1-1 0 0,-1-1 0 0 0,1 1 1 0 0,0 0-1 0 0,-1-1 0 0 0,1 1 0 0 0,0 0 1 0 0,-1-1-1 0 0,1 1 0 0 0,-1 0 1 0 0,1-1-1 0 0,-1 1 0 0 0,1 0 1 0 0,-1 0-1 0 0,0 0 0 0 0,1-1 1 0 0,-1 1-1 0 0,0 0 0 0 0,1 0 1 0 0,-1 0-1 0 0,0 0 0 0 0,0 0 0 0 0,0 0 1 0 0,0 0-1 0 0,0 0 0 0 0,0-1 1 0 0,0 1-1 0 0,0 0 0 0 0,-1 0 1 0 0,1 0-1 0 0,0 0 0 0 0,0 0 1 0 0,-1 0-1 0 0,1-1 0 0 0,0 1 1 0 0,-1 0-1 0 0,1 0 0 0 0,-1 0 0 0 0,1-1 1 0 0,-1 1-1 0 0,0 0 0 0 0,0 0-2 0 0,1 3 16 0 0,-10 150 240 0 0,9-91-801 0 0,9-50-1897 0 0,0-6-5739 0 0,-7-6 5614 0 0,4 0-9566 0 0</inkml:trace>
  <inkml:trace contextRef="#ctx0" brushRef="#br0" timeOffset="3705.227">1436 1031 3465 0 0,'0'0'2522'0'0,"0"0"-635"0"0,0 0-114 0 0,0 0 202 0 0,0 0 87 0 0,0 0-217 0 0,0 0-454 0 0,0 0-467 0 0,0 0-291 0 0,0 0-107 0 0,0 0-2 0 0,0 0 75 0 0,1 6 19 0 0,-16 77 2423 0 0,-4-25-2217 0 0,12-29-536 0 0,7-28-261 0 0,0-1-24 0 0,0 0-25 0 0,0 0 9 0 0,0 0-6 0 0,0 0-22 0 0,0 0-31 0 0,0 0-44 0 0,0-19-4314 0 0,0 12-2889 0 0,0 4-3079 0 0</inkml:trace>
  <inkml:trace contextRef="#ctx0" brushRef="#br0" timeOffset="4115.336">1563 685 0 0 0,'0'0'3142'0'0,"0"0"-1170"0"0,0 0-270 0 0,0 0 200 0 0,0 0 110 0 0,0 0-97 0 0,0 0-290 0 0,0 0-354 0 0,0 0-308 0 0,0 0-182 0 0,0 0-97 0 0,0 0-68 0 0,0 0-64 0 0,-6 3-77 0 0,-17 10-120 0 0,17-10-95 0 0,6-3-91 0 0,0 0-50 0 0,0 0-22 0 0,0 0-33 0 0,0 0-9 0 0,0 0-4 0 0,0 0 10 0 0,0 0 31 0 0,0 0 20 0 0,0 0 20 0 0,18-14 1259 0 0,-12 4-942 0 0,-5 8 848 0 0,-17 17-688 0 0,7-11-705 0 0,9-5-205 0 0,0 1-278 0 0,0 0-473 0 0,0 0-993 0 0,0 0-2612 0 0,0 0-4488 0 0</inkml:trace>
  <inkml:trace contextRef="#ctx0" brushRef="#br0" timeOffset="5414.782">1061 122 0 0 0,'0'0'679'0'0,"0"0"90"0"0,0 0 35 0 0,0 0 78 0 0,-14-4 130 0 0,-70-18 2218 0 0,41 13 3021 0 0,12 7 968 0 0,39 13-5964 0 0,7-6-921 0 0,0 0-1 0 0,-1-1 1 0 0,1-1 0 0 0,1 0 0 0 0,-1-1 0 0 0,0-1 0 0 0,0-1-1 0 0,1 0-333 0 0,19 2 296 0 0,144 0 454 0 0,-95-3-571 0 0,-32 19-95 0 0,-61-43 1959 0 0,-105-68-1928 0 0,93 71-1446 0 0,34 22-2426 0 0,-8 0 2529 0 0,10 1-8018 0 0,-5 2-2718 0 0</inkml:trace>
  <inkml:trace contextRef="#ctx0" brushRef="#br0" timeOffset="6122.217">1793 129 0 0 0,'0'0'1132'0'0,"0"0"287"0"0,0 0 162 0 0,0 0 174 0 0,0 0 105 0 0,0 0-73 0 0,0 0-211 0 0,0 0-279 0 0,0 0-226 0 0,0 0-169 0 0,0 0-92 0 0,0 0-38 0 0,0 0-13 0 0,-5-8 1361 0 0,-60 80 2216 0 0,-1 0-3338 0 0,82-100 95 0 0,72-56-1037 0 0,-155 152 450 0 0,61-50-9374 0 0,6-17 1693 0 0,0-1-2612 0 0</inkml:trace>
  <inkml:trace contextRef="#ctx0" brushRef="#br0" timeOffset="6712.21">2349 464 5777 0 0,'0'0'5353'0'0,"0"0"-2995"0"0,0 0-1060 0 0,0 0-47 0 0,0 0 192 0 0,0 0 130 0 0,0 0-126 0 0,0 0-340 0 0,0 0-355 0 0,0 0-266 0 0,0 0-151 0 0,0 0-58 0 0,0 0 6 0 0,-2 6 2 0 0,-11 27 49 0 0,-2 0-1 0 0,-1-2 0 0 0,-1 0 1 0 0,-2 0-1 0 0,-2-1-333 0 0,-56 59 287 0 0,-55 46-763 0 0,129-132-193 0 0,-20 11-1313 0 0,15-13-3288 0 0,1-4-5279 0 0,1-4 3516 0 0</inkml:trace>
  <inkml:trace contextRef="#ctx0" brushRef="#br0" timeOffset="7062.468">1990 420 9578 0 0,'0'0'2052'0'0,"0"0"-422"0"0,0 0-170 0 0,0 0 71 0 0,0 0 19 0 0,0 0-199 0 0,0 0-377 0 0,0 0-369 0 0,0 0-127 0 0,0 0 50 0 0,0 0 116 0 0,0 0 105 0 0,0 0-30 0 0,8 15-72 0 0,62 99 973 0 0,-33-62-746 0 0,-6-11-564 0 0,-2 0 0 0 0,-2 2 0 0 0,-1 2 0 0 0,-3 0-1 0 0,3 12-309 0 0,7 32-144 0 0,-20-75-1809 0 0,-1-18-8079 0 0,-10 1-1961 0 0</inkml:trace>
</inkml:ink>
</file>

<file path=ppt/ink/ink11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8:07.9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0 706 2849 0 0,'0'0'1933'0'0,"0"0"-98"0"0,0 0 137 0 0,0 0 60 0 0,0 0-129 0 0,0 0-313 0 0,0 0-393 0 0,0 0-271 0 0,0 0-146 0 0,0 0-65 0 0,0 0-11 0 0,0 0 0 0 0,6 8 3838 0 0,207-19 74 0 0,-130 7-5867 0 0,-125-5-8257 0 0,34 6 4005 0 0,3 0-5693 0 0</inkml:trace>
  <inkml:trace contextRef="#ctx0" brushRef="#br0" timeOffset="261.964">90 485 10026 0 0,'0'0'2290'0'0,"0"0"-1036"0"0,0 0-389 0 0,0 0 235 0 0,0 0 345 0 0,0 0 244 0 0,0 0-39 0 0,0 0-303 0 0,0 0-295 0 0,0 0-188 0 0,0 0-103 0 0,0 0-85 0 0,-4 32-70 0 0,-13 100-65 0 0,8 17 1126 0 0,4-28-3505 0 0,5-120 5 0 0,1-1-4038 0 0,1 0-353 0 0,3 0-5843 0 0</inkml:trace>
  <inkml:trace contextRef="#ctx0" brushRef="#br0" timeOffset="1143.036">816 692 0 0 0,'0'0'368'0'0,"0"0"866"0"0,0 0 486 0 0,0 0 174 0 0,0 0 25 0 0,0 0-124 0 0,0 0-145 0 0,0 0-139 0 0,0 0-135 0 0,0 0-96 0 0,0 0-58 0 0,10-13-58 0 0,32-36-49 0 0,-41 48-1050 0 0,-1 1 1 0 0,1 0 0 0 0,-1 0-1 0 0,1 0 1 0 0,0-1-1 0 0,-1 1 1 0 0,1 0-1 0 0,-1-1 1 0 0,1 1 0 0 0,-1 0-1 0 0,1-1 1 0 0,-1 1-1 0 0,1-1 1 0 0,-1 1-1 0 0,0-1 1 0 0,1 1-1 0 0,-1-1 1 0 0,1 1 0 0 0,-1-1-1 0 0,0 1 1 0 0,0-1-1 0 0,1 0 1 0 0,-1 1-1 0 0,0-1 1 0 0,0 1-1 0 0,0-1 1 0 0,1 0 0 0 0,-1 1-1 0 0,0-1 1 0 0,0 1-1 0 0,0-1 1 0 0,0 0-1 0 0,0 1 1 0 0,0-1 0 0 0,-1 0-1 0 0,1 1 1 0 0,0-1-1 0 0,0 0 1 0 0,0 1-1 0 0,-1-1 1 0 0,1 1-1 0 0,0-1 1 0 0,0 1 0 0 0,-1-1-1 0 0,1 1 1 0 0,-1-1-1 0 0,1 1 1 0 0,0-1-1 0 0,-1 1 1 0 0,1-1-1 0 0,-1 1 1 0 0,1-1 0 0 0,-1 1-1 0 0,1 0 1 0 0,-1-1-1 0 0,1 1 1 0 0,-1 0-1 0 0,0 0 1 0 0,1-1 0 0 0,-1 1-1 0 0,1 0 1 0 0,-1 0-1 0 0,0 0 1 0 0,1 0-1 0 0,-1 0 1 0 0,0 0-1 0 0,1 0 1 0 0,-1 0-66 0 0,-4-2 343 0 0,-6 0-194 0 0,-1 1-1 0 0,0 0 1 0 0,0 0 0 0 0,0 1-1 0 0,0 1 1 0 0,0 0 0 0 0,0 0-1 0 0,1 1 1 0 0,-1 1 0 0 0,0 0-1 0 0,1 1 1 0 0,0 0 0 0 0,0 0-1 0 0,0 1 1 0 0,0 1 0 0 0,1 0-1 0 0,0 0 1 0 0,0 1 0 0 0,1 0-1 0 0,-1 1 1 0 0,2 0 0 0 0,-1 0-1 0 0,0 2-148 0 0,-1-1 15 0 0,1 0-1 0 0,0 1 0 0 0,0 0 1 0 0,1 0-1 0 0,0 1 0 0 0,1 0 1 0 0,0 0-1 0 0,1 1 1 0 0,0 0-1 0 0,1 0 0 0 0,0 0 1 0 0,1 1-1 0 0,1-1 0 0 0,0 1 1 0 0,0 0-1 0 0,1 0 0 0 0,1 4-14 0 0,1-14 8 0 0,0 0 0 0 0,0 1 0 0 0,0-1 0 0 0,1 0 0 0 0,-1 1 0 0 0,1-1 0 0 0,0 0 0 0 0,0 0 0 0 0,0 1 0 0 0,1-1 0 0 0,-1 0 0 0 0,1 0 0 0 0,-1 0 0 0 0,1-1 0 0 0,0 1 0 0 0,0 0 0 0 0,1-1-1 0 0,-1 1 1 0 0,0-1 0 0 0,1 0 0 0 0,-1 0 0 0 0,1 0 0 0 0,0 0 0 0 0,0 0 0 0 0,0 0 0 0 0,0-1 0 0 0,0 0 0 0 0,0 1 0 0 0,0-1 0 0 0,0 0 0 0 0,1 0 0 0 0,-1-1 0 0 0,0 1 0 0 0,1-1 0 0 0,-1 0 0 0 0,2 0-8 0 0,7 1 75 0 0,-1-1 1 0 0,1 0 0 0 0,-1-1 0 0 0,0-1 0 0 0,0 0-1 0 0,1 0 1 0 0,-1-1 0 0 0,0 0 0 0 0,-1-1 0 0 0,6-3-76 0 0,6-6 102 0 0,0-1 0 0 0,-1-1 1 0 0,0-1-1 0 0,-2 0 1 0 0,1-2-1 0 0,-2 0 0 0 0,-1-2 1 0 0,10-13-103 0 0,2-1 94 0 0,7-13 145 0 0,-29 76-143 0 0,-1 52-30 0 0,-5-56-31 0 0,0 0 0 0 0,2 1 0 0 0,1-1 0 0 0,1 0 0 0 0,1-1 0 0 0,7 20-35 0 0,35 63-56 0 0,-32-89-131 0 0,-14-20-3510 0 0,-4-3-3820 0 0,1-1 226 0 0,-1 1-3242 0 0</inkml:trace>
  <inkml:trace contextRef="#ctx0" brushRef="#br0" timeOffset="1804.178">558 364 5881 0 0,'0'0'1939'0'0,"0"0"-132"0"0,0 0-73 0 0,0 0 45 0 0,0 0-2 0 0,0 0-114 0 0,0 0-158 0 0,0 0-222 0 0,0 0-251 0 0,0 0-219 0 0,0 0-189 0 0,0 0-136 0 0,-7-3-60 0 0,-20-6-31 0 0,21 6-35 0 0,6 3-34 0 0,20 1 1508 0 0,117 20 1203 0 0,7-7-2254 0 0,103 5-328 0 0,-173-11-357 0 0,-102-12 1032 0 0,-21-30-1092 0 0,-80-61-1321 0 0,123 89 333 0 0,-1-1-1224 0 0,3 5-5449 0 0,2 2-4705 0 0</inkml:trace>
  <inkml:trace contextRef="#ctx0" brushRef="#br0" timeOffset="2177.202">645 7 6457 0 0,'0'0'1787'0'0,"0"0"-294"0"0,0 0 26 0 0,0 0 208 0 0,0 0 93 0 0,0 0-17 0 0,0 0-172 0 0,0 0-282 0 0,0 0-239 0 0,0 0-243 0 0,0 0-197 0 0,0 0-118 0 0,0 0-39 0 0,-5-2-15 0 0,-12-3 288 0 0,28 12 1352 0 0,16 1-1763 0 0,1 0-1 0 0,1-2 1 0 0,-1-2-1 0 0,1 0 0 0 0,0-2 1 0 0,0-1-1 0 0,11-1-374 0 0,52 3 51 0 0,42 15-1448 0 0,-78-2-7187 0 0,-47-13-3569 0 0</inkml:trace>
  <inkml:trace contextRef="#ctx0" brushRef="#br0" timeOffset="2861.307">1473 220 0 0 0,'0'0'831'0'0,"0"0"633"0"0,0 0 443 0 0,0 0 275 0 0,0 0 91 0 0,0 0-98 0 0,0 0-235 0 0,0 0-269 0 0,0 0-231 0 0,0 0-163 0 0,0 0-148 0 0,0 0-77 0 0,-1-11-53 0 0,-3-36-85 0 0,3 35-97 0 0,1 12-112 0 0,0 0-96 0 0,0 0-101 0 0,0 0-65 0 0,3 21 995 0 0,129 220 1526 0 0,-119-210-2903 0 0,-1 1-1 0 0,-1 0 1 0 0,-1 1-1 0 0,-3-1 1 0 0,0 2-1 0 0,-2-1 1 0 0,-2 1-1 0 0,-1 0 1 0 0,-1-1-1 0 0,-2 1 1 0 0,-1 0-1 0 0,-2 0 1 0 0,-1-1-1 0 0,-2 0 1 0 0,-1 0-1 0 0,-2-1 1 0 0,-1 0 0 0 0,-1 0-1 0 0,-2-1 1 0 0,-1-1-1 0 0,-3 2-60 0 0,1-8-66 0 0,0 0-1 0 0,-2-1 1 0 0,-1 0-1 0 0,-1-2 1 0 0,-1 0-1 0 0,0-2 1 0 0,-2 0-1 0 0,0-2 1 0 0,-1 0-1 0 0,-1-2 1 0 0,0-1 0 0 0,-23 9 66 0 0,-11-18-2997 0 0,49-9-1482 0 0,5-3-3526 0 0,6 3-4518 0 0</inkml:trace>
</inkml:ink>
</file>

<file path=ppt/ink/ink11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8:05.4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307 195 0 0 0,'0'0'1388'0'0,"0"0"527"0"0,0 0 106 0 0,0 0-114 0 0,0 0-144 0 0,0 0-107 0 0,0 0-98 0 0,0 0-114 0 0,0 0-139 0 0,5-3-196 0 0,0 1-1232 0 0,7-6 1866 0 0,-36 6 1453 0 0,-22 24-653 0 0,7 8-1373 0 0,17-7-910 0 0,2 0 1 0 0,0 1-1 0 0,1 1 0 0 0,2 1 1 0 0,1 0-1 0 0,1 2 1 0 0,1-1-1 0 0,1 2 1 0 0,2 0-1 0 0,-4 16-260 0 0,6-20 124 0 0,2 1 0 0 0,0 0 0 0 0,2 0 0 0 0,1 0 0 0 0,1 1 0 0 0,1 0 0 0 0,1 0 0 0 0,2-1 0 0 0,1 1 0 0 0,0 0 0 0 0,2-1 0 0 0,2 1 0 0 0,7 24-124 0 0,54 63 805 0 0,-25-74-35 0 0,-32-31-447 0 0,40 15 163 0 0,-28-16-504 0 0,-26-8-2580 0 0,-10 0-7212 0 0,5 0 3892 0 0,6 0-6669 0 0</inkml:trace>
  <inkml:trace contextRef="#ctx0" brushRef="#br0" timeOffset="694.497">944 618 8930 0 0,'0'0'1619'0'0,"0"0"-304"0"0,0 0 6 0 0,0 0 293 0 0,0 0 204 0 0,0 0-31 0 0,0 0-287 0 0,0 0-337 0 0,0 0-252 0 0,0 0-167 0 0,0 0-114 0 0,0 0-81 0 0,0 0-55 0 0,-4-15-58 0 0,-14-47-44 0 0,17 61-368 0 0,1-1 0 0 0,-1 1 0 0 0,1 0 0 0 0,-1-1 0 0 0,0 1 0 0 0,1 0 0 0 0,-1 0 0 0 0,0 0 0 0 0,0 0 0 0 0,0-1 0 0 0,0 1 0 0 0,0 0 0 0 0,0 1 1 0 0,0-1-1 0 0,0 0 0 0 0,0 0 0 0 0,-1 0 0 0 0,1 1 0 0 0,0-1 0 0 0,0 1 0 0 0,-1-1 0 0 0,1 1 0 0 0,0-1 0 0 0,-1 1 0 0 0,1 0 0 0 0,0-1 0 0 0,-1 1 0 0 0,1 0 0 0 0,-1 0 0 0 0,1 0 0 0 0,-1 0 1 0 0,1 0-1 0 0,0 1 0 0 0,-1-1 0 0 0,1 0-24 0 0,-6 1 119 0 0,-8-1 86 0 0,3-1-82 0 0,0 1-1 0 0,1 0 1 0 0,-1 1 0 0 0,0 0 0 0 0,1 1 0 0 0,0 0 0 0 0,-1 0 0 0 0,1 2 0 0 0,0-1 0 0 0,-8 5-123 0 0,-113 73 524 0 0,122-75-515 0 0,1 1 0 0 0,-1 1 0 0 0,2-1 0 0 0,-1 1 0 0 0,1 1 0 0 0,0 0 0 0 0,1 0 0 0 0,0 0 0 0 0,0 1 0 0 0,1 0 0 0 0,1 0 0 0 0,-1 1 0 0 0,2-1 0 0 0,-1 1 1 0 0,2 0-1 0 0,-1 1 0 0 0,2-1 0 0 0,-1 1 0 0 0,1-1 0 0 0,1 1 0 0 0,0-1 0 0 0,1 4-9 0 0,1-12 4 0 0,-1 0 1 0 0,1 0-1 0 0,0-1 1 0 0,0 1-1 0 0,0 0 1 0 0,0 0-1 0 0,1-1 1 0 0,-1 1-1 0 0,1 0 1 0 0,-1-1-1 0 0,1 0 1 0 0,0 1-1 0 0,0-1 1 0 0,0 0-1 0 0,0 0 1 0 0,1 0-1 0 0,-1 0 1 0 0,1 0-1 0 0,-1-1 1 0 0,1 1-1 0 0,-1-1 1 0 0,1 0-1 0 0,0 1 1 0 0,0-1-1 0 0,-1 0 1 0 0,1-1-1 0 0,0 1 1 0 0,0 0 0 0 0,0-1-1 0 0,2 0-4 0 0,92-4 282 0 0,-72-6-216 0 0,0-1-1 0 0,-1-1 1 0 0,0-1 0 0 0,-1-1-1 0 0,0-1 1 0 0,-2-1-1 0 0,0-1 1 0 0,0-1-1 0 0,-2-1 1 0 0,0 0 0 0 0,13-19-66 0 0,-18 22 54 0 0,-2-1 1 0 0,0 0 0 0 0,0 0-1 0 0,-2-1 1 0 0,0-1 0 0 0,-1 1-1 0 0,5-17-54 0 0,-14 34 26 0 0,0 1 3 0 0,0 0-6 0 0,0 0-17 0 0,0 0-20 0 0,-14 38-54 0 0,6-20 72 0 0,1 0 0 0 0,1 1 1 0 0,1 0-1 0 0,0 0 0 0 0,2 0 1 0 0,0 1-1 0 0,1-1 0 0 0,1 1 1 0 0,0-1-1 0 0,2 1 0 0 0,0 0 1 0 0,2-1-1 0 0,0 1 0 0 0,1-1 1 0 0,1 0-1 0 0,6 15-4 0 0,-9-27-40 0 0,2 0-1 0 0,-1-1 1 0 0,1 1-1 0 0,0-1 1 0 0,0 1-1 0 0,1-1 1 0 0,-1-1 0 0 0,1 1-1 0 0,1-1 1 0 0,-1 1-1 0 0,1-1 1 0 0,0-1-1 0 0,0 1 1 0 0,0-1 0 0 0,1 0-1 0 0,0-1 1 0 0,-1 0-1 0 0,1 0 1 0 0,2 0 40 0 0,19-4-2949 0 0,-20-3-887 0 0,0-1-3748 0 0,-2 1-4715 0 0</inkml:trace>
  <inkml:trace contextRef="#ctx0" brushRef="#br0" timeOffset="939.645">1317 997 16035 0 0,'0'0'1489'0'0,"0"0"-702"0"0,0 0-235 0 0,0 0 216 0 0,0 0 244 0 0,0 0 118 0 0,0 0-90 0 0,0 0-236 0 0,0 0-180 0 0,0 0-129 0 0,0 0-111 0 0,0 0-53 0 0,0 14-59 0 0,-7 61 119 0 0,-4-46-314 0 0,11-29-169 0 0,0 0-92 0 0,-5-6-14221 0 0,5 5 2895 0 0</inkml:trace>
  <inkml:trace contextRef="#ctx0" brushRef="#br0" timeOffset="1323.072">1422 592 10666 0 0,'0'0'4157'0'0,"0"0"-2560"0"0,0 0-915 0 0,0 0 62 0 0,0 0 202 0 0,0 0 185 0 0,0 0 9 0 0,0 0-246 0 0,0 0-249 0 0,0 0-198 0 0,0 0-132 0 0,0 0-101 0 0,0 0-70 0 0,-6 11-56 0 0,-20 31-25 0 0,20-29-28 0 0,6-12-37 0 0,20-3 356 0 0,-2-17-59 0 0,-45 32 725 0 0,23-16-3572 0 0,2 0-83 0 0,1 2-3427 0 0,0 1-5463 0 0</inkml:trace>
  <inkml:trace contextRef="#ctx0" brushRef="#br0" timeOffset="1922.081">776 206 2673 0 0,'0'0'1900'0'0,"0"0"-226"0"0,0 0 15 0 0,0 0 128 0 0,0 0 116 0 0,0 0 4 0 0,0 0-185 0 0,0 0-253 0 0,0 0-246 0 0,0 0-216 0 0,0 0-143 0 0,0 0-73 0 0,0 0-41 0 0,-10-4-50 0 0,-32-14-62 0 0,32 14-103 0 0,10 4-90 0 0,0 0-72 0 0,25-4 1861 0 0,98 1-556 0 0,142 9-783 0 0,-227 2-904 0 0,-39-7 1 0 0,1-1-1 0 0,-1 1 1 0 0,0 0 0 0 0,1-1-1 0 0,-1 1 1 0 0,0 0-1 0 0,0-1 1 0 0,0 1-1 0 0,1-1 1 0 0,-1 1-1 0 0,0-1 1 0 0,0 1 0 0 0,0-1-1 0 0,0 0 1 0 0,0 1-1 0 0,0-1 1 0 0,0 0-1 0 0,0 0 1 0 0,0 0-1 0 0,1 0 1 0 0,-1 0 0 0 0,0 0-1 0 0,0 0 1 0 0,0 0-1 0 0,0 0 1 0 0,0 0-1 0 0,0 0 1 0 0,0-1 0 0 0,0 1-1 0 0,0 0 1 0 0,0-1-1 0 0,0 1 1 0 0,0-1-1 0 0,1 1 1 0 0,-1-1-1 0 0,0 1 1 0 0,0-1 0 0 0,1 0-1 0 0,-1 1 1 0 0,0-1-1 0 0,1 0 1 0 0,-1 0-22 0 0,-17-7 16 0 0,1-1 0 0 0,1 0-1 0 0,0-1 1 0 0,0-2 0 0 0,1 1 0 0 0,0-2 0 0 0,1 0 0 0 0,1 0 0 0 0,0-1 0 0 0,0-1 0 0 0,-1-4-16 0 0,-15-14-134 0 0,24 27 513 0 0,13 4-9348 0 0,-2 5 1813 0 0,1 1-5183 0 0</inkml:trace>
</inkml:ink>
</file>

<file path=ppt/ink/ink11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8:13.9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26 432 0 0,'0'0'2071'0'0,"0"0"-241"0"0,0 0-71 0 0,0 0 147 0 0,0 0 105 0 0,0 0-28 0 0,0 0-99 0 0,0 0-249 0 0,0 0-300 0 0,0 0-267 0 0,0 0-202 0 0,-8 0 330 0 0,6 1 6370 0 0,49 5-6249 0 0,214-24 53 0 0,-163 7-1059 0 0,-98 11-292 0 0,0 0-3 0 0,0 0 1 0 0,0 0 0 0 0,0 0-17 0 0,0 0 8 0 0,0 0 16 0 0,0 0 19 0 0,0 0 14 0 0,0 0-31 0 0,0 0-4 0 0,0 0 20 0 0,0 0-26 0 0,0 0-16 0 0,0 0-28 0 0,0 0 6 0 0,0 0-10 0 0,0 0-38 0 0,0 0-12 0 0,0 0-7 0 0,0 0-8 0 0,0 0-1585 0 0,-1-1 3438 0 0,0 0-1388 0 0,1 0-3431 0 0,-1 0-2818 0 0,1 1-3975 0 0,0 0-1765 0 0</inkml:trace>
</inkml:ink>
</file>

<file path=ppt/ink/ink11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8:15.2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 12 216 0 0,'0'0'1672'0'0,"0"0"1"0"0,0 0 138 0 0,0 0 111 0 0,0 0 22 0 0,0 0-92 0 0,0 0-242 0 0,0 0-231 0 0,0 0-183 0 0,0 0-162 0 0,0 0-67 0 0,0 0-42 0 0,-4 2-26 0 0,-15 8-45 0 0,15-7-64 0 0,4-3-68 0 0,0 0-61 0 0,0 0-38 0 0,3 0 4819 0 0,14 4-5076 0 0,10-1-116 0 0,0-1 0 0 0,0-2 0 0 0,0-1 0 0 0,0 0 0 0 0,-1-2 0 0 0,18-5-250 0 0,9 1 191 0 0,106-8 256 0 0,-158 15-434 0 0,-1 0-2 0 0,0 0 4 0 0,0 0 2 0 0,0 0 7 0 0,0 0 5 0 0,0 0-3 0 0,0 0-5 0 0,0 0-10 0 0,0 0 2 0 0,0 0 14 0 0,0 0-23 0 0,0 0 4 0 0,0 0-15 0 0,0 0-9 0 0,0 0 21 0 0,0 0 11 0 0,0 0-14 0 0,0 0 11 0 0,0 0 4 0 0,0 0-19 0 0,0 0-6 0 0,0 0 2 0 0,0 0 13 0 0,0 0 4 0 0,0 0-15 0 0,0 0-2 0 0,0 0 6 0 0,0 0-13 0 0,0 0 13 0 0,0 0 3 0 0,0 0 21 0 0,0 0-24 0 0,0 0-3 0 0,0 0 16 0 0,0 0-11 0 0,0 0 2 0 0,0 0-22 0 0,0 0 20 0 0,0 0 3 0 0,0 0-12 0 0,0 0-2 0 0,0 0 21 0 0,0 0 9 0 0,0 0-7 0 0,0 0-14 0 0,0 0 8 0 0,0 0-10 0 0,0 0-3 0 0,0 0-34 0 0,0 0 22 0 0,0 0 28 0 0,0 0 3 0 0,0 0-10 0 0,0 0-8 0 0,0 0 44 0 0,0 0-25 0 0,0 0-23 0 0,0 0-11 0 0,0 0 14 0 0,0 0 22 0 0,0 0-1 0 0,-3 10-7344 0 0,2-6-2614 0 0,1-3-2593 0 0</inkml:trace>
</inkml:ink>
</file>

<file path=ppt/ink/ink11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8:21.7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 1 5785 0 0,'0'0'3208'0'0,"0"0"-1268"0"0,0 0-576 0 0,0 0 89 0 0,0 0 219 0 0,0 0 82 0 0,0 0-193 0 0,0 0-356 0 0,0 0-315 0 0,0 0-172 0 0,0 0-62 0 0,0 0-32 0 0,0 0-13 0 0,0 2-63 0 0,-19 87 2808 0 0,11-54-3151 0 0,6-55-5229 0 0,4-1-3018 0 0,-1 13-1713 0 0</inkml:trace>
</inkml:ink>
</file>

<file path=ppt/ink/ink1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18:08.0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83 19 3561 0 0,'0'0'2007'0'0,"0"0"-208"0"0,0 0 71 0 0,0 0 231 0 0,0 0 196 0 0,0 0-42 0 0,0 0-265 0 0,0 0-342 0 0,0 0-306 0 0,0 0-239 0 0,0 0-180 0 0,-8-3-102 0 0,-25-9-97 0 0,24 9-96 0 0,9 3-44 0 0,0 0-105 0 0,0 0-71 0 0,0 0-62 0 0,0 0-73 0 0,0 0-17 0 0,0 19 706 0 0,0 5-482 0 0,-16 179 833 0 0,1-161-1251 0 0,14-62-5699 0 0,0 3-4632 0 0,1 9-1953 0 0</inkml:trace>
</inkml:ink>
</file>

<file path=ppt/ink/ink11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8:22.1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74 1 4785 0 0,'0'0'2323'0'0,"0"0"-192"0"0,0 0-69 0 0,0 0 60 0 0,0 0-50 0 0,0 0-274 0 0,0 0-355 0 0,0 0-307 0 0,0 0-234 0 0,0 0-214 0 0,0 0-147 0 0,0 0-103 0 0,-4-1-59 0 0,-53 17 2197 0 0,44-9-1906 0 0,18-8-96 0 0,15-16-216 0 0,-20 17-324 0 0,0 0 9 0 0,0 0-8 0 0,0 0-6 0 0,0 0-9 0 0,-11 10-719 0 0,22-18-2625 0 0,-6 5-2888 0 0,1 0-5711 0 0</inkml:trace>
</inkml:ink>
</file>

<file path=ppt/ink/ink11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8:31.5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390 49 7658 0 0,'0'0'2830'0'0,"0"0"-910"0"0,0 0-306 0 0,0 0 187 0 0,0 0 112 0 0,0 0-121 0 0,0 0-317 0 0,0 0-336 0 0,0 0-277 0 0,0 0-204 0 0,0 0-137 0 0,0 0-92 0 0,0 0-57 0 0,-8-8-32 0 0,-26-24-17 0 0,-21 24 512 0 0,41 10-715 0 0,-1 1 1 0 0,0 1-1 0 0,0 0 1 0 0,1 1-1 0 0,0 0 1 0 0,0 1-1 0 0,1 1 1 0 0,-8 5-121 0 0,10-6 10 0 0,0 2 0 0 0,0-1 0 0 0,0 2 1 0 0,1-1-1 0 0,0 1 0 0 0,1 1 0 0 0,0 0 0 0 0,0 0 0 0 0,1 1 1 0 0,0 0-1 0 0,1 0 0 0 0,1 1 0 0 0,0 0 0 0 0,0 0 0 0 0,1 0 1 0 0,0 1-1 0 0,1 0 0 0 0,1 0 0 0 0,0 0 0 0 0,1 0 0 0 0,0 0 1 0 0,1 1-1 0 0,1-1 0 0 0,0 2-10 0 0,1-12 5 0 0,-1 1 1 0 0,1-1-1 0 0,1 0 0 0 0,-1 0 1 0 0,0 0-1 0 0,1 0 0 0 0,-1 0 1 0 0,1 0-1 0 0,0 0 0 0 0,0-1 1 0 0,0 1-1 0 0,1-1 0 0 0,-1 1 1 0 0,1-1-1 0 0,-1 0 0 0 0,1 0 1 0 0,0 0-1 0 0,-1 0 0 0 0,1 0 1 0 0,0-1-1 0 0,0 1 0 0 0,0-1 1 0 0,1 0-1 0 0,-1 0 0 0 0,0 0 0 0 0,0 0 1 0 0,1-1-1 0 0,-1 1 0 0 0,0-1 1 0 0,1 0-1 0 0,0 0-5 0 0,6 1 53 0 0,0-1 0 0 0,0 0-1 0 0,0-1 1 0 0,0 0 0 0 0,0 0-1 0 0,0-1 1 0 0,0-1 0 0 0,-1 0-1 0 0,1 0 1 0 0,1-1-53 0 0,19-14 76 0 0,-1-1 0 0 0,0-1 0 0 0,-2-2-1 0 0,0-1 1 0 0,-1-1 0 0 0,-2-1 0 0 0,0-1 0 0 0,-2-1 0 0 0,17-26-76 0 0,-31 42 16 0 0,11-11 53 0 0,-19 22-51 0 0,0 0-5 0 0,-2 19-73 0 0,-2-1 86 0 0,-4 8-23 0 0,1-1 0 0 0,1 2 0 0 0,1-1 0 0 0,2 0 0 0 0,1 1 0 0 0,1 0 0 0 0,1-1 0 0 0,1 1 0 0 0,3 15-3 0 0,-2-37-112 0 0,-1 1-1 0 0,1 0 0 0 0,1-1 1 0 0,-1 0-1 0 0,1 0 1 0 0,0 1-1 0 0,0-1 0 0 0,0-1 1 0 0,1 1-1 0 0,0-1 1 0 0,0 1-1 0 0,0-1 0 0 0,0 0 1 0 0,1 0 112 0 0,17 2-3371 0 0,-12-7-706 0 0,-1 1-4996 0 0,-3 0-2004 0 0</inkml:trace>
  <inkml:trace contextRef="#ctx0" brushRef="#br0" timeOffset="250.088">681 454 12267 0 0,'0'0'2939'0'0,"0"0"-1075"0"0,0 0-469 0 0,0 0 55 0 0,0 0-19 0 0,0 0-228 0 0,0 0-323 0 0,0 0-317 0 0,0 0-228 0 0,0 0-142 0 0,0 0-84 0 0,0 0-49 0 0,-4 22-28 0 0,-19 106-120 0 0,22-117-558 0 0,1-12-4461 0 0,0-2-5174 0 0,0-3 1682 0 0</inkml:trace>
  <inkml:trace contextRef="#ctx0" brushRef="#br0" timeOffset="562.225">791 49 13443 0 0,'0'0'3075'0'0,"0"0"-1032"0"0,0 0-596 0 0,0 0-224 0 0,0 0-185 0 0,0 0-241 0 0,0 0-275 0 0,0 0-210 0 0,0 0-144 0 0,0 0-68 0 0,0 0-33 0 0,0 0-19 0 0,-6 6-14 0 0,-18 23-3 0 0,12-2-204 0 0,32-38 217 0 0,-47 12 1461 0 0,10 20-1195 0 0,17-21-314 0 0,0 0 0 0 0,0 0 10 0 0,0 0-16 0 0,0 0-16 0 0,0 0-48 0 0,0 0-57 0 0,0 0-17 0 0,10-11-2557 0 0,-8 9-1508 0 0,-1 0-3606 0 0,-1 2-3087 0 0</inkml:trace>
</inkml:ink>
</file>

<file path=ppt/ink/ink11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8:28.2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57 530 7338 0 0,'0'0'3310'0'0,"0"0"-945"0"0,0 0-509 0 0,0 0-157 0 0,0 0-175 0 0,0 0-281 0 0,0 0-356 0 0,0 0-351 0 0,0 0-224 0 0,0 0-60 0 0,0 0 25 0 0,0 0 61 0 0,0 0 58 0 0,-3 8 4 0 0,-14 62 529 0 0,-20 257 2423 0 0,72-448-2323 0 0,-32 112-1012 0 0,13-45 27 0 0,3 1 1 0 0,1 1 0 0 0,4 0-1 0 0,1 2 1 0 0,2 1-1 0 0,8-8-44 0 0,-29 49-2 0 0,-4 4 3 0 0,0 0 0 0 0,0 1 0 0 0,0-1 1 0 0,1 1-1 0 0,-1 0 0 0 0,1-1 0 0 0,0 1 1 0 0,0 0-1 0 0,0 1 0 0 0,0-1 0 0 0,0 0 0 0 0,0 1 1 0 0,1 0-1 0 0,-1 0 0 0 0,1 0 0 0 0,0 0 1 0 0,0 0-1 0 0,0 1 0 0 0,0 0 0 0 0,0 0 0 0 0,0 0 1 0 0,0 0-1 0 0,0 0 0 0 0,0 1 0 0 0,1 0-1 0 0,-2 2 7 0 0,0 0-1 0 0,0 0 0 0 0,0 1 0 0 0,-1-1 1 0 0,1 1-1 0 0,-1 0 0 0 0,1 0 0 0 0,-1 0 1 0 0,0 0-1 0 0,0 0 0 0 0,0 0 1 0 0,-1 1-1 0 0,1-1 0 0 0,-1 1 0 0 0,0-1 1 0 0,0 1-1 0 0,0-1 0 0 0,0 1 0 0 0,-1 0 1 0 0,1-1-1 0 0,-1 1 0 0 0,0 0 0 0 0,0 2-6 0 0,-2 73-49 0 0,-14-56-2074 0 0,3-13-5960 0 0,11-9-1943 0 0</inkml:trace>
  <inkml:trace contextRef="#ctx0" brushRef="#br0" timeOffset="303.482">475 866 7562 0 0,'0'0'3796'0'0,"0"0"-1997"0"0,0 0-692 0 0,0 0 147 0 0,0 0 284 0 0,0 0 54 0 0,0 0-252 0 0,0 0-321 0 0,0 0-259 0 0,0 0-145 0 0,0 0-85 0 0,0 0-54 0 0,-9 20-80 0 0,-29 63-52 0 0,14-10 436 0 0,22-61-1340 0 0,3-19-2434 0 0,6-12-7672 0 0,-5 11-22 0 0</inkml:trace>
  <inkml:trace contextRef="#ctx0" brushRef="#br0" timeOffset="658.828">613 564 7490 0 0,'0'0'3610'0'0,"0"0"-1330"0"0,0 0-677 0 0,0 0-182 0 0,0 0-104 0 0,0 0-117 0 0,0 0-159 0 0,0 0-189 0 0,0 0-152 0 0,0 0-148 0 0,0 0-116 0 0,0 0-85 0 0,-8 5-55 0 0,-24 15-56 0 0,34-16 73 0 0,17-11-221 0 0,-16 5-178 0 0,-3 2 118 0 0,0-1 0 0 0,0 1 0 0 0,-1 0 0 0 0,1 0 0 0 0,0 0 0 0 0,0 0 0 0 0,0-1 0 0 0,0 1 0 0 0,0 0 0 0 0,0 0 0 0 0,0 0 0 0 0,-1-1 0 0 0,1 1 0 0 0,0 0 0 0 0,0 0 0 0 0,0 0 0 0 0,0-1 0 0 0,0 1 0 0 0,0 0 0 0 0,0 0 0 0 0,0 0 0 0 0,0-1 0 0 0,0 1 0 0 0,0 0-32 0 0,-49 32 133 0 0,48-32-173 0 0,1 0-29 0 0,0 0-56 0 0,0 0-106 0 0,0 0-223 0 0,0 0-358 0 0,0 0-532 0 0,0-7-11440 0 0,0 3 4034 0 0</inkml:trace>
  <inkml:trace contextRef="#ctx0" brushRef="#br0" timeOffset="949.976">775 148 6217 0 0,'0'0'3470'0'0,"0"0"-1137"0"0,0 0-554 0 0,0 0-96 0 0,0 0-79 0 0,0 0-207 0 0,0 0-277 0 0,0 0-239 0 0,0 0-131 0 0,0 0-2 0 0,0 0 2 0 0,0 0-45 0 0,-11 12-56 0 0,-81 82 1160 0 0,11-10-1160 0 0,80-83-545 0 0,0-1-4005 0 0,1 0-4200 0 0,0 0-3480 0 0</inkml:trace>
  <inkml:trace contextRef="#ctx0" brushRef="#br0" timeOffset="1485.918">28 181 736 0 0,'0'0'4723'0'0,"0"0"-1768"0"0,0 0-736 0 0,0 0-131 0 0,0 0-117 0 0,0 0-209 0 0,0 0-240 0 0,0 0-287 0 0,0 0-251 0 0,0 0-193 0 0,0 0-126 0 0,0 0-90 0 0,0 0-33 0 0,-3-3-21 0 0,-1-1-480 0 0,4 4-3 0 0,1 0 0 0 0,-1 0 0 0 0,0 0 0 0 0,1 0 0 0 0,-1 0 0 0 0,0 0 0 0 0,1 0 0 0 0,-1 0 0 0 0,0 0 0 0 0,1 0 0 0 0,-1 0 0 0 0,0 0 0 0 0,1-1-1 0 0,-1 1 1 0 0,0 0 0 0 0,0 0 0 0 0,1 0 0 0 0,-1 0 0 0 0,0-1 0 0 0,0 1 0 0 0,1 0 0 0 0,-1 0 0 0 0,0-1 0 0 0,0 1 0 0 0,1 0 0 0 0,-1 0 0 0 0,0-1 0 0 0,0 1 0 0 0,0 0 0 0 0,0-1 0 0 0,0 1-1 0 0,1 0 1 0 0,-1-1 0 0 0,0 1 0 0 0,0 0 0 0 0,0-1 0 0 0,0 1 0 0 0,0 0 0 0 0,0-1 0 0 0,0 1 0 0 0,0 0 0 0 0,0-1 0 0 0,0 1 0 0 0,0 0 0 0 0,0-1 0 0 0,-1 1 0 0 0,1 0 0 0 0,0-1 0 0 0,0 1-1 0 0,0 0 1 0 0,0-1-38 0 0,108 1 2084 0 0,57 0-1382 0 0,-173-15-342 0 0,-102-113-201 0 0,105 124-987 0 0,-4-3 2972 0 0,5 3-3580 0 0,3 1-3831 0 0,4 2-5385 0 0,0 1-1711 0 0</inkml:trace>
  <inkml:trace contextRef="#ctx0" brushRef="#br0" timeOffset="2432.16">1235 564 0 0 0,'0'0'1723'0'0,"0"0"115"0"0,0 0 57 0 0,0 0-5 0 0,0 0-54 0 0,0 0-105 0 0,0 0-112 0 0,0 0-141 0 0,0 0-178 0 0,0 0-136 0 0,5-2-106 0 0,12-3-97 0 0,-13 4-85 0 0,-4 1-71 0 0,0 0-81 0 0,0 0-65 0 0,0 0-55 0 0,-9 22 3768 0 0,-23 9-3934 0 0,11-13-78 0 0,-186 202 462 0 0,90-124-1137 0 0,117-96 192 0 0,0-1 1 0 0,0 1-1 0 0,0 0 0 0 0,0 0 1 0 0,0 0-1 0 0,0-1 1 0 0,0 1-1 0 0,0 0 0 0 0,0 0 1 0 0,0-1-1 0 0,0 1 1 0 0,0 0-1 0 0,0 0 0 0 0,0 0 1 0 0,0-1-1 0 0,0 1 1 0 0,0 0-1 0 0,0 0 0 0 0,-1-1 1 0 0,1 1-1 0 0,0 0 0 0 0,0 0 1 0 0,0 0-1 0 0,0 0 1 0 0,-1-1-1 0 0,1 1 0 0 0,0 0 1 0 0,0 0-1 0 0,0 0 1 0 0,0 0-1 0 0,-1 0 0 0 0,1 0 1 0 0,0 0-1 0 0,0-1 0 0 0,-1 1 1 0 0,1 0-1 0 0,0 0 1 0 0,0 0-1 0 0,0 0 0 0 0,-1 0 1 0 0,1 0-1 0 0,0 0 1 0 0,0 0-1 0 0,-1 0 0 0 0,1 0 1 0 0,0 0-1 0 0,0 0 1 0 0,0 0-1 0 0,-1 1 0 0 0,1-1 1 0 0,0 0-1 0 0,0 0 0 0 0,-1 0 1 0 0,1 0-1 0 0,0 0 1 0 0,0 0-1 0 0,0 1 123 0 0,0-11-998 0 0,4-18-6130 0 0,3 12-1305 0 0,-3 9 4143 0 0</inkml:trace>
  <inkml:trace contextRef="#ctx0" brushRef="#br0" timeOffset="2702.841">961 527 2817 0 0,'0'0'2835'0'0,"0"0"-351"0"0,0 0-114 0 0,0 0 1 0 0,0 0-130 0 0,0 0-314 0 0,0 0-440 0 0,0 0-424 0 0,0 0-334 0 0,0 0-203 0 0,0 0-101 0 0,0 0 35 0 0,0 0 128 0 0,2 2 97 0 0,51 80 2947 0 0,102 150-1258 0 0,-115-147-2447 0 0,-30-80-4251 0 0,-3-7-4602 0 0,-5-1-2940 0 0</inkml:trace>
</inkml:ink>
</file>

<file path=ppt/ink/ink11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8:21.4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258 2 0 0 0,'0'0'309'0'0,"0"0"724"0"0,0 0 342 0 0,0 0 284 0 0,0 0 257 0 0,0 0 92 0 0,0 0-155 0 0,0 0-313 0 0,0 0-312 0 0,0 0-238 0 0,0 0-130 0 0,8 0 6215 0 0,30 0-5600 0 0,-6-1-743 0 0,68 10 599 0 0,-85 12-769 0 0,-45-2 431 0 0,-181 76-269 0 0,35-25-220 0 0,175-70-497 0 0,1 0-1 0 0,-1 0 0 0 0,0 0 0 0 0,1 1 0 0 0,-1-1 0 0 0,1 0 1 0 0,-1 0-1 0 0,0 0 0 0 0,1 0 0 0 0,-1 1 0 0 0,1-1 1 0 0,-1 0-1 0 0,0 0 0 0 0,1 1 0 0 0,-1-1 0 0 0,1 1 0 0 0,-1-1 1 0 0,1 0-1 0 0,-1 1 0 0 0,1-1 0 0 0,0 1 0 0 0,-1-1 1 0 0,1 1-1 0 0,-1-1 0 0 0,1 1 0 0 0,0-1 0 0 0,0 1 0 0 0,-1 0 1 0 0,1-1-1 0 0,0 1 0 0 0,0-1 0 0 0,0 1 0 0 0,0 0 1 0 0,-1-1-1 0 0,1 1 0 0 0,0 0 0 0 0,0-1 0 0 0,0 1 1 0 0,0-1-1 0 0,0 1 0 0 0,1 0 0 0 0,-1-1 0 0 0,0 1 0 0 0,0 0 1 0 0,0-1-1 0 0,1 1 0 0 0,-1-1 0 0 0,0 1 0 0 0,0-1 1 0 0,1 1-1 0 0,-1-1 0 0 0,0 1 0 0 0,1-1 0 0 0,-1 1 0 0 0,1-1 1 0 0,-1 1-1 0 0,1-1 0 0 0,-1 1 0 0 0,1-1 0 0 0,-1 0 1 0 0,1 1-1 0 0,-1-1 0 0 0,1 0 0 0 0,0 1-6 0 0,1 1-6 0 0,8 6 63 0 0,0 0 0 0 0,1 0 0 0 0,0-2 0 0 0,0 1 0 0 0,1-1 0 0 0,0-1 0 0 0,0 0 0 0 0,0-1 0 0 0,1 0 0 0 0,-1-1 0 0 0,1 0 0 0 0,0-1 0 0 0,0 0 0 0 0,0-1 0 0 0,11-1-57 0 0,165 20 289 0 0,-143-6-209 0 0,-38-8-125 0 0,-8-5 30 0 0,0-1 31 0 0,0 0 36 0 0,0 0-28 0 0,0 0-20 0 0,0 0-16 0 0,-10 9 120 0 0,-35 30-16 0 0,-239 108 32 0 0,250-132-133 0 0,25-11 18 0 0,0 0-1 0 0,0 0 1 0 0,0 0-1 0 0,0 1 1 0 0,1 1 0 0 0,0-1-1 0 0,0 1 1 0 0,0 1-1 0 0,1-1 1 0 0,0 1-1 0 0,1 1-8 0 0,5-7 0 0 0,0 0-1 0 0,1 0 0 0 0,-1 1 1 0 0,1-1-1 0 0,-1 1 0 0 0,1-1 0 0 0,0 0 1 0 0,-1 1-1 0 0,1-1 0 0 0,0 1 0 0 0,0-1 1 0 0,0 1-1 0 0,0-1 0 0 0,0 1 1 0 0,1-1-1 0 0,-1 1 0 0 0,0-1 0 0 0,1 0 1 0 0,-1 1-1 0 0,1-1 0 0 0,-1 0 1 0 0,1 1-1 0 0,0-1 0 0 0,-1 0 0 0 0,1 0 1 0 0,0 1-1 0 0,0-1 0 0 0,0 0 0 0 0,0 0 1 0 0,0 0-1 0 0,0 0 0 0 0,0 0 1 0 0,1 0-1 0 0,-1-1 0 0 0,1 2 1 0 0,45 22 120 0 0,-3-18 20 0 0,1-2 0 0 0,0-2 0 0 0,0-2 0 0 0,-1-2 0 0 0,1-2 0 0 0,0-1 0 0 0,15-6-140 0 0,-27 6 20 0 0,-33 6-2026 0 0,1 8-1137 0 0,-2 0-3045 0 0,0-2-6374 0 0</inkml:trace>
  <inkml:trace contextRef="#ctx0" brushRef="#br0" timeOffset="5461.362">599 720 0 0 0,'0'0'1263'0'0,"0"0"211"0"0,0 0 3 0 0,0 0-102 0 0,0 0-119 0 0,0 0-107 0 0,0 0-54 0 0,0 0 2 0 0,0 0 77 0 0,-4 5 75 0 0,-9 17 36 0 0,9-16-32 0 0,4-6-86 0 0,0 0-96 0 0,0 0-69 0 0,0 0-54 0 0,0 0-41 0 0,0 0-59 0 0,0 0-64 0 0,9-67 3370 0 0,50-86-3018 0 0,27-27-597 0 0,-23 98-396 0 0,-63 83-148 0 0,0-1 1 0 0,0 1 0 0 0,0-1-1 0 0,0 0 1 0 0,0 1-1 0 0,0-1 1 0 0,0 1-1 0 0,0-1 1 0 0,0 0-1 0 0,1 1 1 0 0,-1-1-1 0 0,0 0 1 0 0,0 1-1 0 0,1-1 1 0 0,-1 0-1 0 0,0 1 1 0 0,0-1-1 0 0,1 0 1 0 0,-1 1-1 0 0,0-1 1 0 0,1 0-1 0 0,-1 0 1 0 0,0 1-1 0 0,1-1 1 0 0,-1 0-1 0 0,0 0 1 0 0,1 0-1 0 0,-1 1 1 0 0,1-1 0 0 0,-1 0-1 0 0,0 0 1 0 0,1 0-1 0 0,-1 0 1 0 0,1 0-1 0 0,-1 0 1 0 0,1 0-1 0 0,-1 0 1 0 0,0 0-1 0 0,1 0 1 0 0,-1 0-1 0 0,1 0 1 0 0,-1 0-1 0 0,0-1 1 0 0,1 1-1 0 0,-1 0 1 0 0,1 0-1 0 0,-1 0 1 0 0,0 0-1 0 0,1-1 1 0 0,-1 1-1 0 0,0 0 1 0 0,1 0-1 0 0,-1-1 1 0 0,0 1 0 0 0,1 0-1 0 0,-1-1 1 0 0,0 1-1 0 0,0 0 1 0 0,1-1-1 0 0,-1 1 5 0 0,1 6 36 0 0,5 27-28 0 0,-2 1 1 0 0,-1 0-1 0 0,-1 0 1 0 0,-3 0-1 0 0,-1 7-8 0 0,1 28-32 0 0,67-179 248 0 0,-40 74-222 0 0,1 2-1 0 0,1 0 0 0 0,2 2 1 0 0,1 2-1 0 0,2 0 0 0 0,1 2 1 0 0,27-17 6 0 0,-22 38-108 0 0,-37 40 69 0 0,-14 85 260 0 0,-1-69-167 0 0,2 0 0 0 0,3 0-1 0 0,1 1 1 0 0,1 40-54 0 0,6-89-237 0 0,0 15-722 0 0,0-10-3280 0 0,0 0-5111 0 0,0-6-2427 0 0</inkml:trace>
  <inkml:trace contextRef="#ctx0" brushRef="#br0" timeOffset="5731.202">1346 595 8130 0 0,'0'0'3945'0'0,"0"0"-1893"0"0,0 0-846 0 0,0 0-75 0 0,0 0 94 0 0,0 0 59 0 0,0 0-89 0 0,0 0-232 0 0,0 0-232 0 0,0 0-154 0 0,0 0-119 0 0,0 0-81 0 0,0 0-62 0 0,-6 15-52 0 0,-36 95 332 0 0,32-81-415 0 0,6-20-3609 0 0,5-21-7319 0 0,-1 8 298 0 0</inkml:trace>
  <inkml:trace contextRef="#ctx0" brushRef="#br0" timeOffset="6213.267">1442 249 5105 0 0,'0'0'2999'0'0,"0"0"-879"0"0,0 0-373 0 0,0 0-16 0 0,0 0-36 0 0,0 0-143 0 0,0 0-268 0 0,0 0-320 0 0,0 0-239 0 0,0 0-165 0 0,0 0-106 0 0,0 0-37 0 0,0 0-27 0 0,-5 0-28 0 0,-12 3-29 0 0,1 4 2797 0 0,-6 14-2799 0 0,17-16-175 0 0,4-3-246 0 0,-7 10-806 0 0,11-11-2847 0 0,5-1-3788 0 0,-4 0-4192 0 0</inkml:trace>
</inkml:ink>
</file>

<file path=ppt/ink/ink11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8:33.4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52 222 1240 0 0,'0'0'1007'0'0,"0"0"-84"0"0,0 0 212 0 0,0 0 273 0 0,0 0 190 0 0,0 0 74 0 0,0 0-50 0 0,0 0-119 0 0,0 0-132 0 0,0 0-130 0 0,0 0-148 0 0,0 0-126 0 0,-8 1-67 0 0,-35 5 756 0 0,43-6-868 0 0,0 0-52 0 0,0 0-83 0 0,0 0-75 0 0,0 0-52 0 0,0 0-31 0 0,0 0-33 0 0,0 0-34 0 0,0 0-26 0 0,0 0-43 0 0,0 0-26 0 0,21 4 2156 0 0,163-15-1341 0 0,32 7-584 0 0,-216 4-571 0 0,-1 1 31 0 0,0 0-1 0 0,-1-1 1 0 0,1 1-1 0 0,0-1 1 0 0,-1 1-1 0 0,1 0 1 0 0,0-1-1 0 0,-1 0 1 0 0,1 1-1 0 0,-1-1 1 0 0,1 0-1 0 0,0 0 1 0 0,-1 0-1 0 0,1 0 1 0 0,-1 0-1 0 0,1 0 1 0 0,-1 0-1 0 0,1-1 1 0 0,-1 1-1 0 0,1 0 1 0 0,0-1-1 0 0,-1 1 1 0 0,1-1-1 0 0,0 0 1 0 0,-1 1-1 0 0,1-1 1 0 0,0 0-1 0 0,0 0 1 0 0,0 1-1 0 0,-1-1 1 0 0,1 0-1 0 0,0 0 1 0 0,0-1-1 0 0,1 1 1 0 0,-1 0-1 0 0,0 0 1 0 0,0 0-24 0 0,-63-107 128 0 0,52 76-472 0 0,3 9 1834 0 0,4 7-3805 0 0,2 3-3533 0 0,2-2-4942 0 0,1 15-1691 0 0</inkml:trace>
</inkml:ink>
</file>

<file path=ppt/ink/ink11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8:34.5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 1036 0 0 0,'0'0'419'0'0,"0"0"404"0"0,0 0 139 0 0,0 0 49 0 0,0 0 114 0 0,0 0 127 0 0,0 0 164 0 0,-8 1 126 0 0,-27 1 56 0 0,33-1 10095 0 0,5 0-5995 0 0,33 1-5335 0 0,336-27 1537 0 0,-352 25-1895 0 0,-32 0-1232 0 0,-32 0-3792 0 0,25-3-3800 0 0,14 2-2866 0 0</inkml:trace>
  <inkml:trace contextRef="#ctx0" brushRef="#br0" timeOffset="251.055">222 856 11226 0 0,'0'0'2088'0'0,"0"0"-639"0"0,0 0-353 0 0,0 0 51 0 0,0 0 207 0 0,0 0 102 0 0,0 0-101 0 0,0 0-231 0 0,0 0-250 0 0,0 0-174 0 0,0 0-101 0 0,0 0-66 0 0,0 0-70 0 0,-3 34-80 0 0,-10 107-88 0 0,3 51-438 0 0,37-195-7215 0 0,-20-4 1818 0 0,0-1-5601 0 0</inkml:trace>
  <inkml:trace contextRef="#ctx0" brushRef="#br0" timeOffset="1089.091">1062 535 4065 0 0,'0'0'1955'0'0,"0"0"-592"0"0,0 0-222 0 0,0 0 110 0 0,0 0 166 0 0,0 0 108 0 0,0 0-22 0 0,0 0-126 0 0,0 0-180 0 0,0 0-189 0 0,0 0-150 0 0,0 0-90 0 0,0 0-13 0 0,14-2 13 0 0,44-8 7 0 0,-57 14 3449 0 0,-28 10-3772 0 0,25-13-162 0 0,-338 126 1597 0 0,331-123-1850 0 0,8-3-31 0 0,-1-1 0 0 0,1 1-1 0 0,-1-1 1 0 0,1 1 0 0 0,0 0-1 0 0,-1-1 1 0 0,1 1-1 0 0,0 0 1 0 0,-1 0 0 0 0,1 0-1 0 0,0 0 1 0 0,0 0-1 0 0,0 0 1 0 0,0 0 0 0 0,0 1-1 0 0,0-1 1 0 0,0 0-1 0 0,1 1 1 0 0,-1-1 0 0 0,0 0-1 0 0,1 1 1 0 0,-1-1 0 0 0,1 1-1 0 0,-1-1 1 0 0,1 1-1 0 0,0-1 1 0 0,-1 1 0 0 0,1-1-1 0 0,0 1 1 0 0,0-1-6 0 0,32 25-14 0 0,96-1 349 0 0,-105-23-294 0 0,0 0 0 0 0,-1 1-1 0 0,1 2 1 0 0,-1 0 0 0 0,0 1-1 0 0,21 9-40 0 0,-49 11 188 0 0,-25 5-107 0 0,-1-1 0 0 0,-2-1 0 0 0,-1-2 0 0 0,-14 7-81 0 0,-89 73 118 0 0,84-64-74 0 0,41-33-35 0 0,-1 0-1 0 0,2 1 1 0 0,0 0-1 0 0,0 0 1 0 0,1 2-1 0 0,0-1 1 0 0,-6 11-9 0 0,16-22-2 0 0,0 0 1 0 0,0 1-1 0 0,0-1 1 0 0,0 1-1 0 0,0-1 0 0 0,0 1 1 0 0,1-1-1 0 0,-1 1 1 0 0,1 0-1 0 0,-1 0 1 0 0,1-1-1 0 0,-1 1 1 0 0,1 0-1 0 0,0-1 1 0 0,0 1-1 0 0,0 0 0 0 0,0 0 1 0 0,0 0-1 0 0,0-1 1 0 0,1 1-1 0 0,-1 0 1 0 0,0-1-1 0 0,1 1 1 0 0,0 0-1 0 0,-1-1 1 0 0,1 1-1 0 0,0 0 0 0 0,0-1 1 0 0,0 1-1 0 0,0-1 1 0 0,0 0-1 0 0,0 1 1 0 0,0-1-1 0 0,0 0 1 0 0,0 1-1 0 0,1-1 1 0 0,-1 0-1 0 0,1 0 0 0 0,-1 0 1 0 0,1 0-1 0 0,-1 0 1 0 0,1-1-1 0 0,0 1 2 0 0,76 15 205 0 0,143-31 596 0 0,-210 12-845 0 0,4 0-638 0 0,-3 2-3363 0 0,-12 1 834 0 0,0 0-3928 0 0,2 0-5458 0 0</inkml:trace>
  <inkml:trace contextRef="#ctx0" brushRef="#br0" timeOffset="1819.718">1119 1316 7682 0 0,'0'0'3439'0'0,"0"0"-1209"0"0,0 0-474 0 0,0 0 19 0 0,0 0-88 0 0,0 0-116 0 0,0 0-257 0 0,0 0-287 0 0,0 0-167 0 0,0 0-163 0 0,0 0-99 0 0,0 0-59 0 0,0 0-39 0 0,0-4-24 0 0,71-128 2075 0 0,-45 91-2281 0 0,97-160 178 0 0,-115 190-386 0 0,-8 11-65 0 0,0 1 0 0 0,0-1 0 0 0,0 0-1 0 0,0 0 1 0 0,1 0 0 0 0,-1 1 0 0 0,0-1 0 0 0,0 0-1 0 0,0 0 1 0 0,0 1 0 0 0,1-1 0 0 0,-1 0 0 0 0,0 0 0 0 0,0 0-1 0 0,0 0 1 0 0,1 1 0 0 0,-1-1 0 0 0,0 0 0 0 0,0 0-1 0 0,0 0 1 0 0,1 0 0 0 0,-1 0 0 0 0,0 0 0 0 0,0 0-1 0 0,1 0 1 0 0,-1 0 0 0 0,0 0 0 0 0,0 0 0 0 0,1 0-1 0 0,-1 0 1 0 0,0 0 0 0 0,1 0 0 0 0,-1 0 0 0 0,0 0-1 0 0,0 0 4 0 0,0 9 6 0 0,-13 65-42 0 0,12-68 37 0 0,-3 13-1 0 0,0-1 1 0 0,1 1 0 0 0,1 0-1 0 0,1 0 1 0 0,0 0-1 0 0,1 0 1 0 0,3 17-1 0 0,-1-34 2 0 0,0-1 0 0 0,-1 1 0 0 0,1 0 0 0 0,0-1 0 0 0,0 1 0 0 0,0-1 0 0 0,0 1 0 0 0,0-1 0 0 0,0 0 0 0 0,0 0 0 0 0,0 0 0 0 0,1 0 0 0 0,-1 0 0 0 0,0-1 0 0 0,1 1 0 0 0,-1-1 0 0 0,0 1 0 0 0,1-1 0 0 0,-1 0 0 0 0,1 0 0 0 0,-1 0 0 0 0,1 0 0 0 0,-1 0 0 0 0,0-1 0 0 0,1 1 0 0 0,-1-1 0 0 0,0 1-1 0 0,1-1 1 0 0,-1 0 0 0 0,0 0 0 0 0,0 0 0 0 0,0 0 0 0 0,1-1 0 0 0,-1 1 0 0 0,-1 0 0 0 0,1-1 0 0 0,0 1 0 0 0,0-1 0 0 0,0 0 0 0 0,-1 0 0 0 0,1 0 0 0 0,-1 0 0 0 0,1 0-2 0 0,122-172 59 0 0,-117 163-58 0 0,112-194 110 0 0,-152 308 124 0 0,26-76-214 0 0,1 1 0 0 0,2 0 0 0 0,0 0 0 0 0,2 0 0 0 0,1 0 0 0 0,2 22-21 0 0,32 29-1 0 0,-9-51-2557 0 0,-23-28 2301 0 0,0 0-4969 0 0,-1 0 856 0 0,2 0-7723 0 0</inkml:trace>
  <inkml:trace contextRef="#ctx0" brushRef="#br0" timeOffset="2061.484">1855 1213 10690 0 0,'0'0'3665'0'0,"0"0"-1841"0"0,0 0-707 0 0,0 0 142 0 0,0 0 81 0 0,0 0-146 0 0,0 0-262 0 0,0 0-308 0 0,0 0-239 0 0,0 0-143 0 0,0 0-84 0 0,0 0-43 0 0,-1 18-26 0 0,-5 54-14 0 0,-8-38 66 0 0,5-34-3400 0 0,4-6-6787 0 0,5 2-499 0 0</inkml:trace>
  <inkml:trace contextRef="#ctx0" brushRef="#br0" timeOffset="2407.876">1941 881 10010 0 0,'0'0'3380'0'0,"0"0"-988"0"0,0 0-660 0 0,0 0-267 0 0,0 0-196 0 0,0 0-180 0 0,0 0-209 0 0,0 0-196 0 0,0 0-112 0 0,0 0-68 0 0,0 0-24 0 0,0 0-5 0 0,0 0-76 0 0,-9 5-71 0 0,-31 13-71 0 0,40-18-233 0 0,1 0 0 0 0,-1 0-1 0 0,1 1 1 0 0,-1-1 0 0 0,1 0 0 0 0,-1 1 0 0 0,1-1-1 0 0,-1 0 1 0 0,1 1 0 0 0,-1-1 0 0 0,1 1-1 0 0,-1-1 1 0 0,0 1 0 0 0,1-1 0 0 0,-1 1-1 0 0,0-1 1 0 0,0 1 0 0 0,1-1 0 0 0,-1 1-1 0 0,0 0 1 0 0,0-1 0 0 0,0 1 0 0 0,0-1-1 0 0,1 1 1 0 0,-1 0 0 0 0,0-1 0 0 0,0 1-1 0 0,0-1 1 0 0,0 1 0 0 0,-1 0 0 0 0,1-1-1 0 0,0 1 1 0 0,0-1 0 0 0,0 1 0 0 0,0-1 0 0 0,-1 1-1 0 0,1 0 1 0 0,0-1 0 0 0,0 1 0 0 0,-1-1-1 0 0,1 1 1 0 0,0-1 0 0 0,-1 1 0 0 0,1-1-1 0 0,-1 0 1 0 0,1 1 0 0 0,-1-1 0 0 0,1 1-1 0 0,-1-1 1 0 0,1 0 0 0 0,-1 1 0 0 0,1-1-1 0 0,-1 0 1 0 0,1 0-24 0 0,38-25 619 0 0,-38 25-466 0 0,0 0-34 0 0,-27 0 150 0 0,-1 14-246 0 0,28-14-59 0 0,0 0 4 0 0,0 0-15 0 0,0 0-17 0 0,0 0-25 0 0,10 1-1577 0 0,4-1-2640 0 0,-5-1-4981 0 0,-5-2-3096 0 0</inkml:trace>
  <inkml:trace contextRef="#ctx0" brushRef="#br0" timeOffset="22977.471">2236 815 56 0 0,'0'0'2378'0'0,"0"0"-387"0"0,0 0-88 0 0,0 0 164 0 0,0 0 79 0 0,0 0-172 0 0,0 0-407 0 0,0 0-488 0 0,0 0-358 0 0,0 0-211 0 0,0 0-118 0 0,5 18 2245 0 0,31 62 1670 0 0,-35-75-4186 0 0,3 16 43 0 0,-2 0 0 0 0,0-1 1 0 0,-2 1-1 0 0,0 0 0 0 0,-1 0 0 0 0,-1 0 0 0 0,-1-1 1 0 0,-1 1-1 0 0,-3 5-164 0 0,-20 95 285 0 0,52-275 2688 0 0,-19 134-2934 0 0,1 0 0 0 0,0 0 0 0 0,2 1 1 0 0,0 0-1 0 0,1 0 0 0 0,1 1 0 0 0,1 1 1 0 0,0 0-1 0 0,1 0 0 0 0,1 1 0 0 0,1 1 1 0 0,4-3-40 0 0,-12 12 24 0 0,-7 5-22 0 0,1 0-1 0 0,-1 1 1 0 0,0-1-1 0 0,1 0 0 0 0,-1 0 1 0 0,0 1-1 0 0,1-1 1 0 0,-1 0-1 0 0,1 1 0 0 0,-1-1 1 0 0,1 1-1 0 0,-1-1 1 0 0,1 1-1 0 0,0-1 0 0 0,-1 1 1 0 0,1-1-1 0 0,0 1 0 0 0,-1-1 1 0 0,1 1-1 0 0,0 0 1 0 0,0-1-1 0 0,-1 1 0 0 0,1 0 1 0 0,0 0-1 0 0,0 0 1 0 0,-1 0-1 0 0,1-1 0 0 0,0 1 1 0 0,0 0-1 0 0,0 0 0 0 0,-1 0 1 0 0,1 1-1 0 0,0-1 1 0 0,0 0-1 0 0,0 0 0 0 0,-1 0 1 0 0,1 1-1 0 0,0-1 1 0 0,-1 0-1 0 0,1 1 0 0 0,0-1 1 0 0,0 0-1 0 0,-1 1 1 0 0,1-1-1 0 0,-1 1 0 0 0,1-1 1 0 0,0 1-1 0 0,-1-1 0 0 0,1 1 1 0 0,-1 0-1 0 0,1-1 1 0 0,-1 1-1 0 0,1 0 0 0 0,-1-1 1 0 0,0 1-1 0 0,1 0 1 0 0,-1 0-2 0 0,15 88 92 0 0,-2-51-2047 0 0,-8-31-2409 0 0,0 1-3566 0 0,-3-7 5346 0 0,-1 3-9395 0 0</inkml:trace>
  <inkml:trace contextRef="#ctx0" brushRef="#br0" timeOffset="23321.883">2639 1316 14707 0 0,'0'0'1821'0'0,"0"0"-807"0"0,0 0-232 0 0,0 0 201 0 0,0 0 174 0 0,0 0 2 0 0,0 0-219 0 0,0 0-231 0 0,0 0-151 0 0,0 0-119 0 0,0 0-63 0 0,0 0-49 0 0,0 0-56 0 0,-3 21-61 0 0,-9 64-48 0 0,1-22 205 0 0,3-52-1343 0 0,2-25-5538 0 0,6 10 1598 0 0,0 0-3619 0 0</inkml:trace>
  <inkml:trace contextRef="#ctx0" brushRef="#br0" timeOffset="23783.687">2729 1036 6337 0 0,'0'0'3156'0'0,"0"0"-682"0"0,0 0-378 0 0,0 0-160 0 0,0 0-315 0 0,0 0-385 0 0,0 0-376 0 0,0 0-244 0 0,0 0-108 0 0,0 0-29 0 0,0 0 7 0 0,0 0-2 0 0,0 0-23 0 0,-8 5-43 0 0,-26 15-74 0 0,19-9 821 0 0,23-20-559 0 0,17-28-289 0 0,-84 72 855 0 0,49-27-1276 0 0,17-15-1176 0 0,-1 1 21 0 0,3-3-1471 0 0,-4 2-2408 0 0,-3 3-4234 0 0</inkml:trace>
  <inkml:trace contextRef="#ctx0" brushRef="#br0" timeOffset="24140.877">2963 543 9490 0 0,'0'0'2426'0'0,"0"0"-535"0"0,0 0-268 0 0,0 0-173 0 0,0 0-162 0 0,0 0-137 0 0,0 0-151 0 0,0 0-96 0 0,0 0-78 0 0,0 0-74 0 0,0 0-73 0 0,0 0-71 0 0,0 0-48 0 0,-22 18-68 0 0,-69 54-61 0 0,56-35 210 0 0,-46 60 433 0 0,78-94-1189 0 0,-6 4-2141 0 0,8-10-3153 0 0,2-4-4410 0 0,1 4 132 0 0</inkml:trace>
  <inkml:trace contextRef="#ctx0" brushRef="#br0" timeOffset="24743.071">2144 609 6913 0 0,'0'0'2365'0'0,"0"0"-447"0"0,0 0-167 0 0,0 0-28 0 0,0 0-86 0 0,0 0-192 0 0,0 0-268 0 0,0 0-182 0 0,0 0-135 0 0,0 0-86 0 0,0 0-89 0 0,0 0-95 0 0,-11-1-75 0 0,-33-4-59 0 0,33 4-48 0 0,11 1-19 0 0,0 0-19 0 0,0 0-22 0 0,195 22 2927 0 0,-81-11-3110 0 0,-122 0 898 0 0,4-13-1056 0 0,0 0 0 0 0,1 0-1 0 0,-1 0 1 0 0,0-1 0 0 0,1 1 0 0 0,0-1-1 0 0,-1 0 1 0 0,1 0 0 0 0,0 0-1 0 0,0 0 1 0 0,1-1 0 0 0,-1 1 0 0 0,1-1-1 0 0,0 0 1 0 0,-1 1 0 0 0,2-1-1 0 0,-1 0 1 0 0,0 0 0 0 0,1 0-1 0 0,0-1 1 0 0,0 1 0 0 0,0 0 0 0 0,0-1-7 0 0,-5-11-28 0 0,-3-86-162 0 0,10 66-1830 0 0,-3 2-3361 0 0,0 30 881 0 0,2 3-1219 0 0,-1-2-5924 0 0</inkml:trace>
  <inkml:trace contextRef="#ctx0" brushRef="#br0" timeOffset="25682.944">3042 233 1208 0 0,'0'0'2386'0'0,"0"0"-623"0"0,0 0 63 0 0,0 0 289 0 0,0 0 179 0 0,0 0-26 0 0,0 0-250 0 0,0 0-347 0 0,0 0-321 0 0,0 0-254 0 0,0 0-192 0 0,0 0-117 0 0,0 0-94 0 0,-1-3-96 0 0,1 3-463 0 0,0 0 1 0 0,-1 0-1 0 0,1 1 1 0 0,0-1 0 0 0,0 0-1 0 0,-1 0 1 0 0,1 0 0 0 0,0 0-1 0 0,-1 0 1 0 0,1 0-1 0 0,0 1 1 0 0,0-1 0 0 0,-1 0-1 0 0,1 0 1 0 0,0 0 0 0 0,-1 0-1 0 0,1 0 1 0 0,0 0-135 0 0,59 90 2255 0 0,-33-52-2112 0 0,-3 2 0 0 0,-1 1 0 0 0,-1 0 0 0 0,-3 2 0 0 0,-1 0 1 0 0,-3 1-1 0 0,-1 0 0 0 0,-2 1 0 0 0,-2 1 0 0 0,-3 0 0 0 0,-1 0 0 0 0,-2 0 0 0 0,-3 17-143 0 0,-1-34 6 0 0,-1 1 0 0 0,-2-2 0 0 0,-1 1 0 0 0,-2 0 0 0 0,0-1 1 0 0,-2-1-1 0 0,-1 1 0 0 0,-1-1 0 0 0,-1-1 0 0 0,-2 0 0 0 0,0-1 0 0 0,-11 12-6 0 0,-9 11-32 0 0,-2-3 0 0 0,-2-1 0 0 0,-2-2 0 0 0,-1-1 1 0 0,-40 28 31 0 0,-25-3-862 0 0,101-84-7526 0 0,8 8 761 0 0,-3 10 7243 0 0,2-8-11047 0 0</inkml:trace>
  <inkml:trace contextRef="#ctx0" brushRef="#br0" timeOffset="26772.564">802 13 0 0 0,'0'0'259'0'0,"0"0"514"0"0,0 0 552 0 0,0 0 510 0 0,0 0 297 0 0,0 0-53 0 0,0 0-294 0 0,0 0-349 0 0,0 0-263 0 0,0 0-178 0 0,0 0-105 0 0,0 0-19 0 0,1-3 20 0 0,1 1-611 0 0,2-6 855 0 0,-2 13 3248 0 0,-2-5-3927 0 0,0 0-61 0 0,0 0-51 0 0,-8 15 1348 0 0,-23 30-1350 0 0,1 1 0 0 0,3 2 0 0 0,2 1-1 0 0,2 0 1 0 0,2 2 0 0 0,2 1 0 0 0,3 0-1 0 0,-1 14-341 0 0,-6 27 368 0 0,4 1 0 0 0,4 1 0 0 0,5 0-1 0 0,1 64-367 0 0,9-131 106 0 0,1 1 1 0 0,1-1-1 0 0,1 0 0 0 0,2 0 0 0 0,0-1 0 0 0,2 1 1 0 0,1-1-1 0 0,9 19-106 0 0,-2-13 128 0 0,1-2 0 0 0,2 0 0 0 0,1-1 0 0 0,1-1 1 0 0,2-1-1 0 0,0-1 0 0 0,2-1 0 0 0,1 0 0 0 0,17 11-128 0 0,42 25 363 0 0,-81-61-1344 0 0,-4-5-2327 0 0,4 0-3661 0 0,2 1-5247 0 0</inkml:trace>
</inkml:ink>
</file>

<file path=ppt/ink/ink11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9:02.8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311 60 2336 0 0,'0'0'2009'0'0,"0"0"-67"0"0,0 0 126 0 0,0 0 162 0 0,0 0-16 0 0,0 0-241 0 0,0 0-341 0 0,0 0-300 0 0,0 0-244 0 0,0 0-138 0 0,0 0-96 0 0,0 0-87 0 0,0 0-68 0 0,2-6-75 0 0,5-19-56 0 0,-8 23-484 0 0,1 1 0 0 0,-1-1 0 0 0,1 1 0 0 0,-1-1 0 0 0,1 1-1 0 0,-1 0 1 0 0,0-1 0 0 0,0 1 0 0 0,0 0 0 0 0,1 0 0 0 0,-1 0-1 0 0,-1-1 1 0 0,1 1 0 0 0,0 0 0 0 0,0 0 0 0 0,0 1 0 0 0,0-1-1 0 0,-1 0 1 0 0,1 0 0 0 0,0 0 0 0 0,-1 1 0 0 0,1-1 0 0 0,-1 1-1 0 0,1-1 1 0 0,0 1 0 0 0,-1 0 0 0 0,1-1 0 0 0,-1 1 0 0 0,1 0-1 0 0,-2 0-82 0 0,-82 15 668 0 0,72-9-642 0 0,0 0-1 0 0,1 1 1 0 0,-1 1 0 0 0,2 0-1 0 0,-1 0 1 0 0,1 1 0 0 0,0 1-1 0 0,1 0 1 0 0,0 0 0 0 0,1 1-1 0 0,0 0 1 0 0,1 1 0 0 0,0 0-1 0 0,1 0 1 0 0,0 1 0 0 0,1 0-1 0 0,0 0 1 0 0,1 0 0 0 0,0 1-1 0 0,1-1 1 0 0,1 1 0 0 0,0 0-1 0 0,1 1 1 0 0,1-1 0 0 0,0 0-1 0 0,1 12-26 0 0,1-20 32 0 0,0-1-1 0 0,0 1 0 0 0,0-1 1 0 0,0 0-1 0 0,1 0 0 0 0,0 1 1 0 0,0-1-1 0 0,1 0 0 0 0,-1-1 1 0 0,1 1-1 0 0,0 0 0 0 0,0-1 0 0 0,1 0 1 0 0,-1 1-1 0 0,1-1 0 0 0,0-1 1 0 0,0 1-1 0 0,0-1 0 0 0,1 1 1 0 0,-1-1-1 0 0,1 0 0 0 0,0-1 1 0 0,-1 1-1 0 0,1-1 0 0 0,1 0 0 0 0,-1 0 1 0 0,0-1-1 0 0,0 1 0 0 0,1-1 1 0 0,-1 0-1 0 0,0-1 0 0 0,1 1 1 0 0,-1-1-1 0 0,1 0 0 0 0,-1 0 1 0 0,1-1-1 0 0,-1 0 0 0 0,1 0 0 0 0,-1 0 1 0 0,1-1-32 0 0,4-3 52 0 0,-1-1 0 0 0,1 0 0 0 0,-1 0 0 0 0,-1-1 0 0 0,1-1 0 0 0,-1 1 0 0 0,-1-1 0 0 0,1 0 0 0 0,-1-1 0 0 0,-1 0 0 0 0,0 0 0 0 0,4-8-52 0 0,-9 16 1 0 0,24-35 39 0 0,-2-1-1 0 0,-2-1 1 0 0,-1-1-1 0 0,-2 0 1 0 0,7-25-40 0 0,-30 90 27 0 0,2 1 0 0 0,0 0 1 0 0,2 1-1 0 0,1-1 1 0 0,2 0-1 0 0,0 0 0 0 0,2 0 1 0 0,1 0-1 0 0,2 5-27 0 0,2-5 28 0 0,0-1-1 0 0,2 0 1 0 0,1-1-1 0 0,1 0 0 0 0,1-1 1 0 0,1 0-1 0 0,1-1 1 0 0,2-1-1 0 0,9 10-27 0 0,-9-18-28 0 0,-14-28-631 0 0,-20-29-1845 0 0,9 29-1217 0 0,-1 2-4257 0 0,3 8-3928 0 0</inkml:trace>
</inkml:ink>
</file>

<file path=ppt/ink/ink11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9:03.7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31 144 0 0 0,'0'0'859'0'0,"0"0"791"0"0,0 0 398 0 0,0 0 199 0 0,0 0 39 0 0,0 0-192 0 0,0 0-258 0 0,0 0-266 0 0,0 0-210 0 0,0 0-102 0 0,0 0-89 0 0,0 0-138 0 0,-5-4-124 0 0,-16-11-104 0 0,16 12-88 0 0,5 3-75 0 0,0 0-72 0 0,0 0-68 0 0,0 0-45 0 0,0 0-15 0 0,0 0-12 0 0,27 0 2175 0 0,180 22-593 0 0,58-7-1531 0 0,-195-5-491 0 0,-66-9 14 0 0,-3-1 24 0 0,-1 0 18 0 0,-17-1 1048 0 0,-158-89-1192 0 0,80 47-576 0 0,78 27-1212 0 0,17 8-2320 0 0,4 0-4335 0 0,-2 4-3365 0 0</inkml:trace>
</inkml:ink>
</file>

<file path=ppt/ink/ink11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9:04.2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 1 6153 0 0,'0'0'2504'0'0,"0"0"-795"0"0,0 0-231 0 0,0 0 160 0 0,0 0 102 0 0,0 0 4 0 0,0 0-133 0 0,0 0-268 0 0,0 0-259 0 0,0 0-190 0 0,0 0-114 0 0,0 0-50 0 0,-5 0-33 0 0,-12 0-25 0 0,13 0-26 0 0,11 0 3095 0 0,10 1-3160 0 0,102 24 231 0 0,136-7-354 0 0,-46-10-1992 0 0,-196-6 406 0 0,-8-1-2147 0 0,1-1-8083 0 0,-6 0-1730 0 0</inkml:trace>
</inkml:ink>
</file>

<file path=ppt/ink/ink11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49:56.7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20 218 0 0 0,'0'0'906'0'0,"0"0"639"0"0,0 0 289 0 0,0 0 120 0 0,0 0-97 0 0,0 0-264 0 0,0 0-306 0 0,0 0-319 0 0,0 0-175 0 0,0 0 82 0 0,0 0 163 0 0,5 1 202 0 0,99 0 3681 0 0,51-59-2080 0 0,-145 52-2683 0 0,0 1 1 0 0,0-2 0 0 0,-1 1 0 0 0,0-1-1 0 0,0-1 1 0 0,0 0 0 0 0,-1 0-1 0 0,0-1 1 0 0,6-8-159 0 0,-13 15 28 0 0,0 1 0 0 0,1-1 0 0 0,-1 0 0 0 0,0 0 0 0 0,0 0 0 0 0,0 1 0 0 0,0-1 0 0 0,-1 0 0 0 0,1 0 0 0 0,0 0 0 0 0,-1 0 0 0 0,0-1 0 0 0,1 1 0 0 0,-1 0 0 0 0,0 0 0 0 0,0 0 0 0 0,0 0 0 0 0,0 0 0 0 0,0 0 0 0 0,-1 0 0 0 0,1 0 0 0 0,-1 0 0 0 0,1 0-1 0 0,-1 0 1 0 0,0 0 0 0 0,0 0 0 0 0,1 0 0 0 0,-2 0 0 0 0,1 0 0 0 0,0 0 0 0 0,0 1 0 0 0,0-1 0 0 0,-1 1 0 0 0,1-1 0 0 0,-1 1 0 0 0,1-1 0 0 0,-1 1 0 0 0,0 0 0 0 0,0 0 0 0 0,1-1 0 0 0,-1 1 0 0 0,0 1 0 0 0,0-1 0 0 0,0 0 0 0 0,0 0 0 0 0,0 1 0 0 0,-1-1-28 0 0,0 1-3 0 0,0 0 0 0 0,0 0 0 0 0,0 0 0 0 0,0 0 0 0 0,0 1 0 0 0,0-1 0 0 0,0 1 0 0 0,0 0 0 0 0,1-1 0 0 0,-1 2 0 0 0,0-1 0 0 0,0 0 0 0 0,1 0 0 0 0,-1 1 0 0 0,1-1 0 0 0,-1 1 0 0 0,1 0 0 0 0,0 0 0 0 0,-1 0 0 0 0,1 0 0 0 0,0 0 0 0 0,0 1 0 0 0,1-1 0 0 0,-1 1 0 0 0,0-1 0 0 0,1 1 0 0 0,0-1 0 0 0,-1 1 0 0 0,1 0 0 0 0,0 0 0 0 0,0-1 0 0 0,1 1 0 0 0,-1 0 0 0 0,0 0 3 0 0,-12 105-102 0 0,17-32 134 0 0,3 0 0 0 0,3-1 0 0 0,4 0-32 0 0,12 83 49 0 0,-17-88-31 0 0,-3 0-1 0 0,-3 0 1 0 0,-2 0 0 0 0,-4 1-1 0 0,-7 30-17 0 0,6-73 3 0 0,-1-1-1 0 0,-1 0 1 0 0,-2 0-1 0 0,0-1 1 0 0,-2 0-1 0 0,-1-1 1 0 0,-1 0-1 0 0,-1 0 1 0 0,-1-1-1 0 0,-1-1 1 0 0,-1-1-1 0 0,-2 0 1 0 0,0-1-1 0 0,-14 13-2 0 0,26-29 5 0 0,1 0 1 0 0,-1-1-1 0 0,-1 0 1 0 0,1 0-1 0 0,0 0 1 0 0,-1-1-1 0 0,0 0 0 0 0,0 0 1 0 0,0-1-1 0 0,0 0 1 0 0,0 0-1 0 0,0 0 0 0 0,-1-1 1 0 0,1 0-1 0 0,-7-1-5 0 0,11-2-2 0 0,1 0 0 0 0,-1 0 0 0 0,1 0-1 0 0,0-1 1 0 0,0 1 0 0 0,0-1 0 0 0,1 0-1 0 0,-1 1 1 0 0,1-1 0 0 0,-1 0 0 0 0,1 0-1 0 0,0 0 1 0 0,0 0 0 0 0,0 0 0 0 0,1 0-1 0 0,-1 0 1 0 0,1-1 0 0 0,-1 1 0 0 0,1 0-1 0 0,0 0 1 0 0,0 0 0 0 0,1-1 0 0 0,-1 1-1 0 0,1 0 1 0 0,-1 0 0 0 0,1-1 2 0 0,-1-3-8 0 0,3-22 6 0 0,2 1 1 0 0,0 0 0 0 0,2 0 0 0 0,1 0-1 0 0,1 1 1 0 0,1 0 0 0 0,2 0 0 0 0,5-6 1 0 0,-2-2 6 0 0,200-384 36 0 0,-188 360-130 0 0,-27 58-25 0 0,0 1-95 0 0,0 0-155 0 0,52 9-8205 0 0,-22-3-1161 0 0,-19-2 2286 0 0</inkml:trace>
  <inkml:trace contextRef="#ctx0" brushRef="#br0" timeOffset="397.495">710 777 0 0 0,'0'0'884'0'0,"0"0"214"0"0,0 0 370 0 0,0 0 326 0 0,0 0 158 0 0,0 0-31 0 0,0 0-193 0 0,0 0-214 0 0,0 0-173 0 0,0 0-139 0 0,0 0-133 0 0,0 0-127 0 0,-7 25-82 0 0,-20 77-81 0 0,13-49 2760 0 0,14-52-3076 0 0,0-1 79 0 0,0 0 70 0 0,8-20 1886 0 0,38-167-755 0 0,-31 136-1546 0 0,-11 31-180 0 0,1 1 0 0 0,0 0 0 0 0,2 0 0 0 0,0 1 0 0 0,2 0 0 0 0,0 0 0 0 0,0 1 0 0 0,7-7-17 0 0,-13 22-120 0 0,1 1-1 0 0,-1 0 1 0 0,0 0 0 0 0,1 1-1 0 0,-1-1 1 0 0,1 1 0 0 0,-1-1 0 0 0,1 1-1 0 0,-1 0 1 0 0,1 1 0 0 0,-1-1-1 0 0,1 1 1 0 0,-1-1 0 0 0,0 1-1 0 0,1 0 1 0 0,-1 0 0 0 0,0 0-1 0 0,1 1 1 0 0,-1-1 0 0 0,0 1-1 0 0,0 0 1 0 0,0 0 0 0 0,0 0 0 0 0,2 2 120 0 0,8 3-1127 0 0,70 19-9793 0 0,-52-19 2709 0 0,-20-3 3074 0 0</inkml:trace>
  <inkml:trace contextRef="#ctx0" brushRef="#br0" timeOffset="815.739">1338 542 304 0 0,'0'0'1760'0'0,"0"0"26"0"0,0 0 267 0 0,0 0 250 0 0,0 0 88 0 0,0 0-55 0 0,0 0-248 0 0,0 0-352 0 0,0 0-316 0 0,0 0-218 0 0,0 0-158 0 0,0 0-120 0 0,0 0-85 0 0,1-3-136 0 0,-1 2-664 0 0,-1 0-1 0 0,1 1 1 0 0,0-1 0 0 0,-1 0-1 0 0,1 0 1 0 0,0 0 0 0 0,-1 1-1 0 0,1-1 1 0 0,-1 0 0 0 0,1 0-1 0 0,-1 1 1 0 0,1-1 0 0 0,-1 0 0 0 0,0 1-1 0 0,1-1 1 0 0,-1 1 0 0 0,0-1-1 0 0,0 1 1 0 0,1-1 0 0 0,-1 1-1 0 0,0 0 1 0 0,0-1 0 0 0,0 1-1 0 0,1 0 1 0 0,-1-1 0 0 0,0 1-1 0 0,0 0 1 0 0,0 0 0 0 0,0 0-1 0 0,0 0 1 0 0,0 0 0 0 0,0 0 0 0 0,1 0-1 0 0,-1 0 1 0 0,0 0 0 0 0,0 0-1 0 0,0 1 1 0 0,0-1 0 0 0,0 0-1 0 0,1 1 1 0 0,-1-1 0 0 0,0 0-1 0 0,0 1 1 0 0,0-1 0 0 0,1 1-1 0 0,-1 0-38 0 0,-55 13 868 0 0,44-9-826 0 0,1 1 1 0 0,1 0-1 0 0,-1 1 0 0 0,1 0 0 0 0,1 0 1 0 0,-1 1-1 0 0,1 1 0 0 0,1 0 0 0 0,-1 0 1 0 0,1 0-1 0 0,1 1 0 0 0,0 0 0 0 0,0 1 1 0 0,1-1-1 0 0,1 1 0 0 0,-1 1 0 0 0,2-1 1 0 0,0 1-1 0 0,0-1 0 0 0,1 1 0 0 0,0 0 1 0 0,1 1-1 0 0,1-1 0 0 0,0 0 0 0 0,0 1 1 0 0,1-1-1 0 0,1 0 0 0 0,0 1-42 0 0,1-9 18 0 0,-1-1 0 0 0,1 0 0 0 0,0 1-1 0 0,0-1 1 0 0,1 0 0 0 0,-1 0 0 0 0,0 0 0 0 0,1 0 0 0 0,0-1-1 0 0,0 1 1 0 0,0-1 0 0 0,0 1 0 0 0,0-1 0 0 0,0 0 0 0 0,0 0 0 0 0,1-1-1 0 0,-1 1 1 0 0,1-1 0 0 0,0 1 0 0 0,-1-1 0 0 0,1 0 0 0 0,0-1-1 0 0,0 1 1 0 0,-1-1 0 0 0,1 1 0 0 0,0-1 0 0 0,0 0 0 0 0,0 0-1 0 0,-1-1 1 0 0,1 1 0 0 0,0-1 0 0 0,0 0 0 0 0,-1 0 0 0 0,1 0-1 0 0,0-1 1 0 0,-1 1 0 0 0,1-1 0 0 0,-1 0 0 0 0,0 0 0 0 0,0 0 0 0 0,1 0-1 0 0,-1 0 1 0 0,-1-1 0 0 0,1 1 0 0 0,2-3-18 0 0,42-33 131 0 0,-1-1 1 0 0,-2-3-1 0 0,-2-1 0 0 0,-2-3 1 0 0,2-5-132 0 0,-1 2 75 0 0,-7 22-206 0 0,-34 46-18 0 0,2 20 58 0 0,-2-28-131 0 0,0-1 0 0 0,0 0 1 0 0,1 0-1 0 0,0 0 0 0 0,1 0 0 0 0,0 0 1 0 0,1 0-1 0 0,0 0 0 0 0,0 0 0 0 0,1-1 1 0 0,0 1-1 0 0,1-1 0 0 0,2 4 222 0 0,22 18-4166 0 0,-7-11-7139 0 0,-12-13 1776 0 0</inkml:trace>
  <inkml:trace contextRef="#ctx0" brushRef="#br0" timeOffset="1338.543">1771 936 5129 0 0,'0'0'3135'0'0,"0"0"-522"0"0,0 0-305 0 0,0 0-244 0 0,0 0-401 0 0,0 0-395 0 0,0 0-281 0 0,0 0-154 0 0,0 0-103 0 0,0 0-42 0 0,0 0-61 0 0,0 0-77 0 0,0 0-35 0 0,14-26-63 0 0,69-122 367 0 0,3 31 690 0 0,-31 80-1447 0 0,-41 78-71 0 0,-14 94 193 0 0,0-134-180 0 0,-1 0 0 0 0,1 1 0 0 0,0-1 0 0 0,0 0 0 0 0,0 0 0 0 0,0 0 0 0 0,0 0 0 0 0,1 0 0 0 0,-1 1 0 0 0,0-1 0 0 0,1 0 1 0 0,-1 0-1 0 0,0 0 0 0 0,1 0 0 0 0,-1 0 0 0 0,1 0 0 0 0,0 0 0 0 0,-1 0 0 0 0,1 0 0 0 0,0 0 0 0 0,-1 0 0 0 0,1 0 0 0 0,0-1 0 0 0,0 1 0 0 0,0 0 0 0 0,0 0 0 0 0,0-1 0 0 0,0 1 0 0 0,0-1 0 0 0,0 1 1 0 0,0-1-1 0 0,0 1 0 0 0,0-1 0 0 0,0 0 0 0 0,1 1 0 0 0,-1-1 0 0 0,0 0 0 0 0,0 0 0 0 0,0 0 0 0 0,0 0 0 0 0,1 0 0 0 0,-1 0 0 0 0,0 0 0 0 0,0 0 0 0 0,0 0 0 0 0,0-1 0 0 0,0 1 0 0 0,1-1-4 0 0,53-25 355 0 0,2-19-228 0 0,-41 30-80 0 0,1 1-1 0 0,1 1 1 0 0,0 0-1 0 0,0 2 0 0 0,1 0 1 0 0,1 1-1 0 0,3-1-46 0 0,-21 13 6 0 0,-1 1-1 0 0,1-1 0 0 0,-1 0 0 0 0,0 0 1 0 0,0 1-1 0 0,0-1 0 0 0,0 1 0 0 0,-1-1 0 0 0,1 1 1 0 0,0-1-1 0 0,-1 1 0 0 0,0-1 0 0 0,0 1 1 0 0,0-1-1 0 0,0 1 0 0 0,0 0 0 0 0,0-1 0 0 0,-1 1 1 0 0,1-1-1 0 0,-1 1 0 0 0,1-1 0 0 0,-1 1 0 0 0,0-1-5 0 0,-3 13-20 0 0,2-9-9 0 0,0 1 0 0 0,0 0-1 0 0,1 0 1 0 0,0 0 0 0 0,0 1 0 0 0,0-1 0 0 0,1 0-1 0 0,0 0 1 0 0,1 0 0 0 0,0 1 0 0 0,0-1 0 0 0,0 0-1 0 0,2 3 30 0 0,-2-9-111 0 0,-1 0-1 0 0,1 0 0 0 0,0 0 1 0 0,1-1-1 0 0,-1 1 0 0 0,0 0 1 0 0,0 0-1 0 0,0-1 0 0 0,0 1 1 0 0,1-1-1 0 0,-1 1 0 0 0,0-1 1 0 0,0 1-1 0 0,1-1 0 0 0,-1 0 1 0 0,0 0-1 0 0,1 0 0 0 0,-1 1 1 0 0,0-1-1 0 0,1-1 0 0 0,-1 1 1 0 0,0 0-1 0 0,1 0 0 0 0,-1 0 1 0 0,0-1-1 0 0,1 1 0 0 0,-1 0 1 0 0,0-1-1 0 0,0 0 0 0 0,0 1 1 0 0,1-1 111 0 0,25-11-5230 0 0,-26 12 4674 0 0,6-3-1783 0 0,4-2-5443 0 0,-4 1 302 0 0</inkml:trace>
  <inkml:trace contextRef="#ctx0" brushRef="#br0" timeOffset="1687.869">2540 777 5401 0 0,'0'0'1166'0'0,"0"0"-243"0"0,0 0 192 0 0,0 0 235 0 0,0 0 80 0 0,0 0-7 0 0,0 0-52 0 0,0 0-41 0 0,0 0-7 0 0,0 0-22 0 0,0 0-42 0 0,0 0-75 0 0,0 0-109 0 0,32 6-104 0 0,98 15-95 0 0,-62-26 300 0 0,-60 0-950 0 0,111-65 1715 0 0,-115 67-1903 0 0,0 0 0 0 0,0-1 0 0 0,0 1 0 0 0,0-1 0 0 0,-1 0 0 0 0,0 0 0 0 0,1 0 0 0 0,-1 0 0 0 0,-1 0 0 0 0,1-1 0 0 0,-1 0 1 0 0,0 1-1 0 0,0-1 0 0 0,0 0 0 0 0,0 0 0 0 0,-1 0 0 0 0,0 0 0 0 0,0 0 0 0 0,0 0 0 0 0,-1 0 0 0 0,0 0 0 0 0,0-1 0 0 0,0 1 1 0 0,0 0-1 0 0,-2-3-38 0 0,0 4 0 0 0,-2 1 0 0 0,1-1 0 0 0,0 1 0 0 0,-1-1 1 0 0,0 1-1 0 0,0 0 0 0 0,0 0 0 0 0,0 1 0 0 0,0-1 1 0 0,0 1-1 0 0,-1 0 0 0 0,1 0 0 0 0,-1 0 0 0 0,0 1 0 0 0,1 0 1 0 0,-1 0-1 0 0,0 0 0 0 0,0 0 0 0 0,0 1 0 0 0,1-1 1 0 0,-1 1-1 0 0,0 1 0 0 0,0-1 0 0 0,0 1 0 0 0,0 0 1 0 0,0 0-1 0 0,1 0 0 0 0,-3 1 0 0 0,-2 1-23 0 0,0 1 0 0 0,0 0 0 0 0,0 1 1 0 0,1 0-1 0 0,-1 0 0 0 0,1 1 0 0 0,0 0 0 0 0,1 0 0 0 0,0 1 1 0 0,0 0-1 0 0,0 0 0 0 0,1 1 0 0 0,0 0 0 0 0,0 0 0 0 0,1 0 1 0 0,0 1-1 0 0,0 0 0 0 0,1 0 0 0 0,0 0 0 0 0,1 0 0 0 0,0 1 0 0 0,1-1 1 0 0,0 1-1 0 0,-1 9 23 0 0,2-13-3 0 0,0 1 0 0 0,1-1 1 0 0,0 1-1 0 0,0-1 0 0 0,0 1 1 0 0,1-1-1 0 0,0 1 0 0 0,1-1 1 0 0,-1 0-1 0 0,1 1 0 0 0,0-1 1 0 0,1 0-1 0 0,0 0 0 0 0,0 0 1 0 0,0-1-1 0 0,0 1 0 0 0,1-1 1 0 0,0 1-1 0 0,0-1 0 0 0,0-1 1 0 0,1 1-1 0 0,0 0 0 0 0,0-1 1 0 0,0 0-1 0 0,0 0 0 0 0,1-1 1 0 0,-1 1-1 0 0,1-1 0 0 0,0-1 1 0 0,0 1-1 0 0,2 0 3 0 0,9 2 4 0 0,1 0 1 0 0,0-1-1 0 0,0 0 1 0 0,0-2-1 0 0,0 0 0 0 0,0-1 1 0 0,0-1-1 0 0,7-1-4 0 0,-11 1 4 0 0,83-22-1682 0 0,-60 3-9154 0 0,-27 12-1856 0 0</inkml:trace>
</inkml:ink>
</file>

<file path=ppt/ink/ink1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18:08.8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281 21 9962 0 0,'0'0'2275'0'0,"0"0"-492"0"0,0 0-204 0 0,0 0-5 0 0,0 0-24 0 0,0 0-182 0 0,0 0-276 0 0,0 0-256 0 0,0 0-174 0 0,0 0-150 0 0,0 0-81 0 0,0 0-50 0 0,0 0-71 0 0,-11-4-32 0 0,-32-13-26 0 0,-1 27 470 0 0,37-8-648 0 0,0 1 0 0 0,1 1 0 0 0,-1-1-1 0 0,1 1 1 0 0,0 0 0 0 0,0 0 0 0 0,1 1 0 0 0,-1-1 0 0 0,1 1 0 0 0,0 1 0 0 0,1-1 0 0 0,-1 1-74 0 0,4-3 7 0 0,0 0 0 0 0,0-1 0 0 0,1 1 0 0 0,-1 0 0 0 0,1 0 0 0 0,0 0 0 0 0,0 0 0 0 0,0 0 0 0 0,0 0 0 0 0,1 0 0 0 0,-1-1 0 0 0,1 1 0 0 0,0 0 0 0 0,-1 0 0 0 0,1 0 0 0 0,1-1 0 0 0,-1 1 0 0 0,0 0 0 0 0,1-1 0 0 0,-1 1 0 0 0,1-1 0 0 0,0 0 0 0 0,-1 0 0 0 0,1 1 0 0 0,0-1 0 0 0,1 0 0 0 0,0 0-7 0 0,140 126 774 0 0,-136-121-684 0 0,-1 0 0 0 0,0 1 0 0 0,-1-1 0 0 0,0 1 1 0 0,0 1-1 0 0,-1-1 0 0 0,1 1 0 0 0,-2-1 1 0 0,1 1-1 0 0,-2 0 0 0 0,1 0 0 0 0,-1 1 1 0 0,0-1-1 0 0,-1 0 0 0 0,0 1 0 0 0,0-1 1 0 0,-1 1-1 0 0,-1 6-90 0 0,-4-7 65 0 0,1 0 0 0 0,-1 0 1 0 0,-1 0-1 0 0,0-1 0 0 0,0 0 1 0 0,-1 0-1 0 0,0 0 0 0 0,0-1 0 0 0,0 0 1 0 0,-1-1-1 0 0,0 1 0 0 0,-1-1 1 0 0,0-1-1 0 0,1 0 0 0 0,-2 0 0 0 0,1-1 1 0 0,0 0-1 0 0,-1 0 0 0 0,0-1 0 0 0,-3 1-65 0 0,-100 3 219 0 0,110-8-240 0 0,0 0 0 0 0,0 0 0 0 0,0 0 0 0 0,0-1 0 0 0,0 1 0 0 0,0-1 0 0 0,0 1-1 0 0,1-1 1 0 0,-1 0 0 0 0,0 0 0 0 0,1-1 0 0 0,0 1 0 0 0,-1 0 0 0 0,1-1 0 0 0,0 1 0 0 0,0-1 0 0 0,1 0 0 0 0,-1 0-1 0 0,0 0 1 0 0,1 0 0 0 0,0 0 0 0 0,0 0 0 0 0,0 0 0 0 0,0 0 0 0 0,0 0 0 0 0,0 0 0 0 0,1-1 0 0 0,0 1 0 0 0,-1-3 21 0 0,4-27-2654 0 0,11 5-3540 0 0,-6 20-6046 0 0</inkml:trace>
</inkml:ink>
</file>

<file path=ppt/ink/ink11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0:04.9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469 30 168 0 0,'0'0'1530'0'0,"0"0"-57"0"0,0 0 158 0 0,0 0 223 0 0,0 0 121 0 0,0 0-70 0 0,0 0-253 0 0,0 0-252 0 0,0 0-240 0 0,0 0-119 0 0,0 0-94 0 0,-4-4-103 0 0,-14-14-71 0 0,-51 11 2472 0 0,60 8-3057 0 0,0 1 0 0 0,0 0 0 0 0,0 0 0 0 0,0 1-1 0 0,1 0 1 0 0,-1 0 0 0 0,1 1 0 0 0,0 0 0 0 0,0 1 0 0 0,-3 2-188 0 0,-24 12 591 0 0,18-10-441 0 0,1 0 0 0 0,0 1 0 0 0,1 1 0 0 0,0 0 1 0 0,0 2-1 0 0,1-1 0 0 0,1 1 0 0 0,0 1 0 0 0,1 1 0 0 0,1 0 1 0 0,0 0-1 0 0,1 1 0 0 0,0 0 0 0 0,2 1 0 0 0,0 0 0 0 0,0 0 1 0 0,2 1-1 0 0,0 0 0 0 0,1 0 0 0 0,1 4-150 0 0,0-6 62 0 0,1-1 0 0 0,0 1 1 0 0,2 0-1 0 0,0 0 0 0 0,0 0 0 0 0,2 0 0 0 0,0-1 1 0 0,1 1-1 0 0,0 0 0 0 0,1 0 0 0 0,1-1 0 0 0,0 0 0 0 0,2 0 1 0 0,-1 0-1 0 0,2 0 0 0 0,7 12-62 0 0,-7-16 46 0 0,1 0 0 0 0,0-1 0 0 0,0 0 0 0 0,1 0 0 0 0,0-1 0 0 0,1 0 0 0 0,0-1 0 0 0,0 0 0 0 0,1 0 0 0 0,0-1 0 0 0,0-1 0 0 0,1 0 0 0 0,-1 0 0 0 0,1-1 0 0 0,1-1 0 0 0,-1 0 0 0 0,1-1 0 0 0,-1 0 0 0 0,1-1 0 0 0,0 0 0 0 0,10-1-46 0 0,-9 1 51 0 0,0-1 1 0 0,1 0-1 0 0,-1-1 1 0 0,0-1-1 0 0,0 0 1 0 0,0-1 0 0 0,0 0-1 0 0,0-1 1 0 0,0-1-1 0 0,0 0 1 0 0,-1-1 0 0 0,0-1-1 0 0,0 0 1 0 0,0-1-1 0 0,-1 0 1 0 0,0 0 0 0 0,0-2-1 0 0,-1 1 1 0 0,3-4-52 0 0,-10 8 18 0 0,0-1 0 0 0,-1 1 0 0 0,1-1 0 0 0,-1 0-1 0 0,0 0 1 0 0,0 0 0 0 0,-1-1 0 0 0,0 1 0 0 0,1-1 0 0 0,-2 1 0 0 0,1-1 0 0 0,-1 0 0 0 0,0 1 0 0 0,0-1 0 0 0,0 0 0 0 0,-1 0 0 0 0,0 0 0 0 0,0 0 0 0 0,0 0 0 0 0,-1 1 0 0 0,0-1-1 0 0,0-1-17 0 0,-3 3 0 0 0,1-1 0 0 0,-1 1 0 0 0,0 0 0 0 0,0 0 0 0 0,0 0-1 0 0,-1 0 1 0 0,1 1 0 0 0,-1 0 0 0 0,0 0 0 0 0,0 0 0 0 0,0 1-1 0 0,0-1 1 0 0,-1 1 0 0 0,1 0 0 0 0,0 1 0 0 0,-119-43-80 0 0,47 44 114 0 0,77 0-38 0 0,0 0 11 0 0,0 0-12 0 0,0 0 15 0 0,0 0 10 0 0,0 0 13 0 0,0 0-11 0 0,0 0-7 0 0,0 0-43 0 0,0 0 36 0 0,0 0 4 0 0,0 0 1 0 0,0 0 5 0 0,0 0 23 0 0,0 0-16 0 0,0 0 3 0 0,0 0-1 0 0,0 0 1 0 0,0 0-9 0 0,0 0-11 0 0,0 0-22 0 0,0 0 26 0 0,0 0-21 0 0,0 0 22 0 0,0 0 35 0 0,0 0-42 0 0,14 0-32 0 0,46-1 186 0 0,1-1 0 0 0,-1-4 0 0 0,51-11-160 0 0,35-2 82 0 0,-139 13-993 0 0,-11 5-8867 0 0,3 1-2730 0 0</inkml:trace>
</inkml:ink>
</file>

<file path=ppt/ink/ink11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0:08.8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291 22 7954 0 0,'0'0'2039'0'0,"0"0"-232"0"0,0 0-43 0 0,0 0 102 0 0,0 0-7 0 0,0 0-231 0 0,0 0-339 0 0,0 0-293 0 0,0 0-237 0 0,0 0-131 0 0,0 0-61 0 0,0 0-42 0 0,2 12 1131 0 0,-2 25-638 0 0,1 74 85 0 0,-5 1 1 0 0,-4-1-1 0 0,-10 29-1103 0 0,-19 92 151 0 0,36-210-660 0 0,2-30-2310 0 0,9-39-2264 0 0,-4 26-2111 0 0,-2 13-4128 0 0</inkml:trace>
  <inkml:trace contextRef="#ctx0" brushRef="#br0" timeOffset="271.719">0 413 13083 0 0,'0'0'1501'0'0,"0"0"-542"0"0,0 0-185 0 0,0 0 105 0 0,0 0 146 0 0,0 0 127 0 0,0 0 17 0 0,0 0-88 0 0,0 0-165 0 0,0 0-181 0 0,0 0-131 0 0,33 0-113 0 0,104 1-49 0 0,-115-1-249 0 0,0-1 0 0 0,0-2 0 0 0,-1 0 0 0 0,1-1 0 0 0,-1-1 0 0 0,18-7-193 0 0,19-5 239 0 0,112-31-335 0 0,-99 5-1638 0 0,-53 23-2459 0 0,-3-1-5098 0 0,-10 13-1603 0 0</inkml:trace>
  <inkml:trace contextRef="#ctx0" brushRef="#br0" timeOffset="760.495">742 0 5473 0 0,'0'0'2618'0'0,"0"0"-580"0"0,0 0-302 0 0,0 0-61 0 0,0 0-114 0 0,0 0-278 0 0,0 0-259 0 0,0 0-152 0 0,0 0 4 0 0,0 0 68 0 0,0 0 3 0 0,0 0-76 0 0,1 17-113 0 0,2 53-73 0 0,-20 64 1429 0 0,-1-17-1033 0 0,6 0 1 0 0,4 54-1082 0 0,7-157 33 0 0,0-13-25 0 0,1 0-1 0 0,-1 1 0 0 0,1-1 1 0 0,-1 1-1 0 0,1-1 1 0 0,0 1-1 0 0,0-1 0 0 0,0 1 1 0 0,0-1-1 0 0,0 1 0 0 0,0-1 1 0 0,0 0-1 0 0,0 1 0 0 0,0-1 1 0 0,1 1-1 0 0,-1-1 1 0 0,0 1-1 0 0,1-1 0 0 0,-1 1 1 0 0,1-1-1 0 0,0 0 0 0 0,0 1 1 0 0,-1-1-1 0 0,1 0 0 0 0,0 0 1 0 0,0 0-1 0 0,0 0 1 0 0,0 1-1 0 0,0-1 0 0 0,0 0 1 0 0,1-1-1 0 0,-1 1 0 0 0,0 0 1 0 0,0 0-1 0 0,1-1 0 0 0,-1 1 1 0 0,1 0-1 0 0,-1-1 1 0 0,0 1-1 0 0,1-1 0 0 0,-1 0 1 0 0,2 1-8 0 0,4-3 48 0 0,-1 0 1 0 0,0-1-1 0 0,0 0 0 0 0,1 0 1 0 0,-2 0-1 0 0,1-1 1 0 0,0 0-1 0 0,-1 0 1 0 0,0 0-1 0 0,0-1 0 0 0,0 1 1 0 0,0-1-1 0 0,2-4-48 0 0,5-3 43 0 0,0 1-40 0 0,0 1 0 0 0,0 0 0 0 0,1 0 0 0 0,0 2 1 0 0,0-1-1 0 0,1 2 0 0 0,0 0 0 0 0,0 0 0 0 0,1 2 0 0 0,0-1 0 0 0,2 1-3 0 0,-15 5 0 0 0,-1 1-1 0 0,1-1 0 0 0,-1 0 0 0 0,1 0 0 0 0,-1 0 0 0 0,0 1 1 0 0,1-1-1 0 0,-1 1 0 0 0,1-1 0 0 0,-1 1 0 0 0,0 0 0 0 0,0 0 1 0 0,1-1-1 0 0,-1 1 0 0 0,0 0 0 0 0,0 0 0 0 0,0 0 0 0 0,0 0 0 0 0,0 0 1 0 0,0 0-1 0 0,0 1 0 0 0,0-1 0 0 0,0 0 0 0 0,-1 0 0 0 0,1 1 1 0 0,0-1-1 0 0,-1 0 0 0 0,1 1 0 0 0,-1-1 0 0 0,0 1 0 0 0,1-1 1 0 0,-1 0-1 0 0,0 1 0 0 0,0-1 0 0 0,0 1 1 0 0,8 60 79 0 0,-7-59-81 0 0,8 96 94 0 0,5-88-3433 0 0,3-39-13326 0 0,-17 24 7848 0 0</inkml:trace>
  <inkml:trace contextRef="#ctx0" brushRef="#br0" timeOffset="1088.089">1165 641 136 0 0,'0'0'1998'0'0,"0"0"328"0"0,0 0 436 0 0,0 0 210 0 0,0 0-215 0 0,0 0-383 0 0,0 0-367 0 0,0 0-292 0 0,0 0-227 0 0,0 0-182 0 0,0 0-167 0 0,0 0-145 0 0,34 3-101 0 0,104 9-107 0 0,-57-17 604 0 0,-66-1-1082 0 0,-8 4-239 0 0,0 0 0 0 0,0 0 0 0 0,0 0 0 0 0,-1-1 0 0 0,1 0 0 0 0,-1 0 0 0 0,0-1 0 0 0,0 0 1 0 0,0 0-1 0 0,0 0 0 0 0,0-1 0 0 0,-1 0 0 0 0,0 0 0 0 0,0 0 0 0 0,-1-1 0 0 0,1 1 0 0 0,-1-1 0 0 0,0 0 0 0 0,-1 0 0 0 0,1-1 0 0 0,-1 1 0 0 0,0-1 0 0 0,-1 0 0 0 0,0 1 0 0 0,0-1 0 0 0,0 0 0 0 0,-1 0 0 0 0,0-1 0 0 0,0 1 0 0 0,-1-1-69 0 0,-3 5-9 0 0,0 0 0 0 0,0 0-1 0 0,0 0 1 0 0,0 0 0 0 0,-1 1 0 0 0,1-1-1 0 0,-1 1 1 0 0,0 0 0 0 0,1 0-1 0 0,-1 0 1 0 0,0 0 0 0 0,0 1 0 0 0,0-1-1 0 0,0 1 1 0 0,-1 0 0 0 0,1 1-1 0 0,0-1 1 0 0,0 1 0 0 0,-1 0 0 0 0,1 0-1 0 0,0 0 1 0 0,-1 0 0 0 0,1 1-1 0 0,0-1 1 0 0,0 1 0 0 0,0 1-1 0 0,0-1 1 0 0,0 0 0 0 0,-1 1 9 0 0,-7 3-13 0 0,-1 0-1 0 0,1 1 1 0 0,0 1 0 0 0,1 0-1 0 0,-1 0 1 0 0,1 1 0 0 0,1 0-1 0 0,-1 1 1 0 0,2 0 0 0 0,-1 1-1 0 0,1 0 1 0 0,1 1 0 0 0,0 0-1 0 0,0 0 1 0 0,-1 4 13 0 0,5-10-2 0 0,0 0 1 0 0,1 0-1 0 0,0 0 0 0 0,0 1 1 0 0,1-1-1 0 0,-1 1 1 0 0,1 0-1 0 0,0-1 0 0 0,1 1 1 0 0,-1 0-1 0 0,1 0 1 0 0,1 0-1 0 0,-1 0 0 0 0,1 0 1 0 0,0 0-1 0 0,0 0 1 0 0,0 0-1 0 0,1 0 0 0 0,0 0 1 0 0,0 0-1 0 0,1 0 1 0 0,0 0-1 0 0,0 0 0 0 0,0-1 1 0 0,2 3 1 0 0,8 0 6 0 0,0 0 1 0 0,1 0-1 0 0,0-1 1 0 0,0-1-1 0 0,1 0 1 0 0,0-1-1 0 0,0-1 0 0 0,0 0 1 0 0,0-1-1 0 0,1 0 1 0 0,-1-1-1 0 0,1-1 1 0 0,0 0-1 0 0,0-1 0 0 0,-1 0 1 0 0,1-2-1 0 0,0 0-6 0 0,9 2-37 0 0,59-5-738 0 0,-56 1-2027 0 0,-1-1-3725 0 0,-15 1-6177 0 0</inkml:trace>
</inkml:ink>
</file>

<file path=ppt/ink/ink11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0:07.7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297 48 0 0 0,'0'0'1503'0'0,"0"0"509"0"0,0 0 110 0 0,0 0-143 0 0,0 0-201 0 0,0 0-219 0 0,0 0-173 0 0,0 0-169 0 0,3-7 2680 0 0,-22 5-741 0 0,-37 12-1380 0 0,35 2-1499 0 0,1 1 1 0 0,1 0 0 0 0,-1 2-1 0 0,2 1 1 0 0,0 0-1 0 0,-13 16-277 0 0,23-22 62 0 0,0 0 0 0 0,0 1 0 0 0,1-1 0 0 0,0 1 0 0 0,1 1 0 0 0,0-1 0 0 0,1 1 0 0 0,1 0 0 0 0,-1 0-1 0 0,2 1 1 0 0,0-1 0 0 0,0 1 0 0 0,1 0 0 0 0,1-1 0 0 0,0 1 0 0 0,1 0 0 0 0,0 4-62 0 0,2-11 51 0 0,-1-1 1 0 0,1 0 0 0 0,0 1-1 0 0,1-1 1 0 0,-1 0 0 0 0,1 0-1 0 0,0 0 1 0 0,0-1 0 0 0,1 1-1 0 0,-1-1 1 0 0,1 1 0 0 0,0-1-1 0 0,0-1 1 0 0,0 1 0 0 0,1 0-1 0 0,-1-1 1 0 0,1 0 0 0 0,0 0-1 0 0,0 0 1 0 0,0-1 0 0 0,0 0-1 0 0,1 0 1 0 0,-1 0 0 0 0,1 0-1 0 0,-1-1 1 0 0,1 0 0 0 0,-1 0-1 0 0,1 0 1 0 0,0-1 0 0 0,-1 0-1 0 0,1 0 1 0 0,0-1 0 0 0,-1 1-1 0 0,1-1 1 0 0,-1 0 0 0 0,1-1-1 0 0,-1 1 1 0 0,1-1 0 0 0,-1 0-1 0 0,0-1 1 0 0,0 1 0 0 0,4-4-53 0 0,16-11 116 0 0,-1-2-1 0 0,-1-1 0 0 0,-1-1 0 0 0,-1-1 0 0 0,0-1 0 0 0,-2-1 0 0 0,-1 0 0 0 0,-1-1 0 0 0,-1-1 0 0 0,13-28-114 0 0,-25 47 14 0 0,33-74 89 0 0,-26 85-278 0 0,63 130 303 0 0,-9-26-52 0 0,-27-62-733 0 0,-22-39-4345 0 0,5-5-6744 0 0,-18-2 592 0 0</inkml:trace>
  <inkml:trace contextRef="#ctx0" brushRef="#br0" timeOffset="441.35">1140 0 7690 0 0,'0'0'2480'0'0,"0"0"-645"0"0,0 0-152 0 0,0 0 102 0 0,0 0-45 0 0,0 0-194 0 0,0 0-326 0 0,0 0-293 0 0,0 0-210 0 0,0 0-133 0 0,0 0-91 0 0,0 0-85 0 0,0 0-38 0 0,-25 11-66 0 0,-79 35-48 0 0,63-19 139 0 0,37-18-268 0 0,2-7-102 0 0,1 1-1 0 0,-1 0 1 0 0,1-1 0 0 0,0 1-1 0 0,0 0 1 0 0,0 0 0 0 0,0 0 0 0 0,0 0-1 0 0,1 0 1 0 0,0 0 0 0 0,-1 0-1 0 0,1 0 1 0 0,0 0 0 0 0,0 0 0 0 0,1 0-1 0 0,-1 0 1 0 0,1 0 0 0 0,-1 0-1 0 0,1 0 1 0 0,0 0 0 0 0,0-1 0 0 0,0 1-1 0 0,0 0 1 0 0,1 0 0 0 0,-1-1-1 0 0,1 1 1 0 0,0-1 0 0 0,0 1 0 0 0,0-1-1 0 0,0 0 1 0 0,0 0 0 0 0,0 0-1 0 0,0 0 1 0 0,2 1-25 0 0,180 93 862 0 0,-181-94-806 0 0,0 0 0 0 0,0 0 1 0 0,0 1-1 0 0,-1-1 0 0 0,1 1 1 0 0,-1-1-1 0 0,1 1 0 0 0,-1 0 1 0 0,0 0-1 0 0,0 0 0 0 0,0 0 1 0 0,0 0-1 0 0,-1 0 0 0 0,0 1 1 0 0,1-1-1 0 0,-1 1 0 0 0,0-1 1 0 0,0 1-1 0 0,-1-1 0 0 0,1 1 1 0 0,-1-1-1 0 0,0 1 0 0 0,0-1 1 0 0,0 1-1 0 0,0 0 0 0 0,0-1 1 0 0,-1 1-1 0 0,0-1 0 0 0,0 1 1 0 0,0-1-1 0 0,0 1 0 0 0,0-1 1 0 0,-1 0-1 0 0,1 1 0 0 0,-1-1 1 0 0,0 0-1 0 0,0 0 0 0 0,0 0 0 0 0,-1 0 1 0 0,1-1-1 0 0,-1 1 0 0 0,-1 1-56 0 0,-7 4 23 0 0,-1-1-1 0 0,1-1 1 0 0,-1 1-1 0 0,0-2 1 0 0,0 0-1 0 0,-1 0 0 0 0,1-1 1 0 0,-1-1-1 0 0,0 0 1 0 0,0-1-1 0 0,0 0 1 0 0,0-1-1 0 0,-1-1 0 0 0,1 0 1 0 0,0 0-1 0 0,-8-3-22 0 0,-6-11-1143 0 0,23 4-3226 0 0,6-1-5631 0 0,1 10-2210 0 0</inkml:trace>
</inkml:ink>
</file>

<file path=ppt/ink/ink11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49:52.5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230 535 1976 0 0,'0'0'2072'0'0,"0"0"-851"0"0,0 0-342 0 0,0 0 149 0 0,0 0 286 0 0,0 0 174 0 0,0 0-41 0 0,0 0-231 0 0,0 0-314 0 0,0 0-257 0 0,0 0-143 0 0,-2 9-63 0 0,-3 97 1550 0 0,16-56-1077 0 0,23 157 1318 0 0,-30-194 1968 0 0,-3-38-2348 0 0,-6-3-1811 0 0,1-1 0 0 0,1 0 0 0 0,2 1-1 0 0,1-1 1 0 0,1 0 0 0 0,1 0 0 0 0,2 1-1 0 0,0 0 1 0 0,3-1 0 0 0,0 2-1 0 0,1-1 1 0 0,2 1 0 0 0,1 0 0 0 0,1 1-1 0 0,1 0 1 0 0,1 1 0 0 0,2 1 0 0 0,0 0-1 0 0,11-10-38 0 0,55-21 220 0 0,-81 55-219 0 0,1 0 0 0 0,-1 1-1 0 0,0 0 1 0 0,0-1-1 0 0,1 1 1 0 0,-1 0-1 0 0,0-1 1 0 0,0 1-1 0 0,0 0 1 0 0,0 0-1 0 0,0 0 1 0 0,0 0-1 0 0,0 0 1 0 0,0 0-1 0 0,0 0 1 0 0,0 0-1 0 0,0 0 1 0 0,-1 1-1 0 0,1-1 1 0 0,-1 0-1 0 0,1 1 1 0 0,-1-1-1 0 0,1 0 1 0 0,-1 1-1 0 0,0-1 1 0 0,1 0-1 0 0,-1 1 1 0 0,0-1-1 0 0,0 1 1 0 0,0-1-1 0 0,0 0 1 0 0,0 1-1 0 0,1 3 13 0 0,8 160-259 0 0,2-155-3315 0 0,-6-9-1310 0 0,0-1-3753 0 0,-5 0 8614 0 0,3 0-9972 0 0</inkml:trace>
  <inkml:trace contextRef="#ctx0" brushRef="#br0" timeOffset="901.324">736 675 0 0 0,'0'0'1500'0'0,"0"0"363"0"0,0 0 228 0 0,0 0 199 0 0,0 0 102 0 0,0 0-123 0 0,0 0-234 0 0,0 0-328 0 0,0 0-322 0 0,0 0-252 0 0,0 0-202 0 0,0 0-156 0 0,31 5-138 0 0,96 14-86 0 0,-70-27 182 0 0,-52 3-586 0 0,1 1-56 0 0,0-1 0 0 0,0 0 0 0 0,-1 0 0 0 0,0 0 0 0 0,0-1 0 0 0,0 0 0 0 0,-1 0 0 0 0,0 0 0 0 0,0-1 0 0 0,0 1 0 0 0,-1-1 0 0 0,0 0 0 0 0,0 0-1 0 0,-1 0 1 0 0,0 0 0 0 0,0 0 0 0 0,-1-1 0 0 0,0 1 0 0 0,0 0 0 0 0,0-1 0 0 0,-1 1 0 0 0,-1-7-91 0 0,0 12 10 0 0,1 0 0 0 0,-1-1 0 0 0,0 1 0 0 0,0 0 0 0 0,0 0 0 0 0,0-1 0 0 0,-1 1 0 0 0,1 0 0 0 0,-1 0 0 0 0,1 0 0 0 0,-1 1 0 0 0,0-1 0 0 0,0 0 0 0 0,1 1 0 0 0,-1-1 0 0 0,0 1 0 0 0,0-1 0 0 0,-1 1 0 0 0,1 0 0 0 0,0 0 0 0 0,0 0 0 0 0,-1 0 0 0 0,1 0 0 0 0,0 1 0 0 0,-1-1 0 0 0,1 1 0 0 0,-1 0 0 0 0,1-1 0 0 0,-1 1 0 0 0,1 0 0 0 0,0 0 0 0 0,-1 0 0 0 0,-1 1-10 0 0,-82 20-123 0 0,77-16 113 0 0,0 1 1 0 0,0 0 0 0 0,0 1-1 0 0,1 0 1 0 0,-1 0 0 0 0,2 1-1 0 0,-1 0 1 0 0,1 0 0 0 0,0 1-1 0 0,1 0 1 0 0,0 0 0 0 0,1 1-1 0 0,0-1 1 0 0,0 1 0 0 0,1 0-1 0 0,0 1 1 0 0,1-1 0 0 0,0 1-1 0 0,0-1 1 0 0,1 1 0 0 0,1 0-1 0 0,0 0 1 0 0,0 0 0 0 0,1 0-1 0 0,1 0 1 0 0,0-1 0 0 0,1 8 9 0 0,3-11 5 0 0,-1 0 1 0 0,1 0-1 0 0,1-1 1 0 0,0 0-1 0 0,-1 0 1 0 0,2 0-1 0 0,-1 0 1 0 0,1-1-1 0 0,0 0 1 0 0,0-1-1 0 0,0 1 1 0 0,1-1 0 0 0,-1-1-1 0 0,1 1 1 0 0,0-2-1 0 0,0 1 1 0 0,0-1-1 0 0,0 0 1 0 0,1 0-1 0 0,-1-1 1 0 0,0 0-1 0 0,1-1 1 0 0,-1 0-1 0 0,1 0 1 0 0,-1-1 0 0 0,3 0-6 0 0,7 2 11 0 0,0-1 1 0 0,0-1 0 0 0,0 0 0 0 0,0-2 0 0 0,0 0 0 0 0,-1 0 0 0 0,1-2-1 0 0,-1 0 1 0 0,8-5-12 0 0,123-71 0 0 0,-121 61 26 0 0,-1-1 1 0 0,0-2-1 0 0,-2-1 0 0 0,0 0 0 0 0,-2-2 1 0 0,3-6-27 0 0,-4 6 25 0 0,-1-1 1 0 0,-1 0-1 0 0,-1-2 0 0 0,-2 0 1 0 0,-1-1-1 0 0,-1 0 1 0 0,-2-1-1 0 0,-1-1 1 0 0,-1 0-1 0 0,-2 0 0 0 0,-1-1 1 0 0,-2 0-1 0 0,1-21-25 0 0,-23-44 217 0 0,15 95-211 0 0,1 1 0 0 0,-1-1-1 0 0,0 0 1 0 0,0 1-1 0 0,0-1 1 0 0,0 1-1 0 0,0-1 1 0 0,0 1-1 0 0,0 0 1 0 0,-1 0 0 0 0,1 0-1 0 0,-1 0 1 0 0,0 0-1 0 0,0 1 1 0 0,1-1-1 0 0,-1 1 1 0 0,0 0 0 0 0,0 0-1 0 0,0 0 1 0 0,-1 0-1 0 0,1 0 1 0 0,0 1-1 0 0,0 0 1 0 0,0-1 0 0 0,0 1-1 0 0,-1 0 1 0 0,1 0-1 0 0,0 1 1 0 0,0-1-1 0 0,-2 1-5 0 0,0 2-1 0 0,0 0-1 0 0,1 0 1 0 0,-1 0-1 0 0,1 0 1 0 0,0 1-1 0 0,0 0 1 0 0,0-1-1 0 0,1 2 1 0 0,-1-1-1 0 0,1 0 0 0 0,0 1 1 0 0,0-1-1 0 0,0 1 1 0 0,1 0-1 0 0,0 0 1 0 0,0 0-1 0 0,0 0 1 0 0,0 1-1 0 0,1-1 2 0 0,-5 19 9 0 0,2-1-1 0 0,0 1 1 0 0,1 0 0 0 0,2 0-1 0 0,0 0 1 0 0,3 20-9 0 0,-1 4 56 0 0,31 170 308 0 0,-13-130-161 0 0,-13-51-120 0 0,24 115 196 0 0,-7 2 1 0 0,-6 1-1 0 0,-4 97-279 0 0,-13-236 19 0 0,0 0 0 0 0,0 1-1 0 0,-2-1 1 0 0,0-1 0 0 0,-1 1-1 0 0,0 0 1 0 0,-1 0 0 0 0,-1-1-1 0 0,0 0 1 0 0,-1 0 0 0 0,-1 0 0 0 0,-1-1-1 0 0,0 0 1 0 0,0-1 0 0 0,-1 1-1 0 0,-4 2-18 0 0,11-14 9 0 0,1-1 0 0 0,-1 0-1 0 0,1 0 1 0 0,-1 0 0 0 0,1 0-1 0 0,-1 0 1 0 0,0 0 0 0 0,1 0-1 0 0,-1-1 1 0 0,0 1 0 0 0,0 0-1 0 0,1-1 1 0 0,-1 0 0 0 0,0 1-1 0 0,0-1 1 0 0,0 0 0 0 0,0 0-1 0 0,0 0 1 0 0,0 0 0 0 0,1 0-1 0 0,-1 0 1 0 0,0-1 0 0 0,0 1-1 0 0,0-1 1 0 0,0 1 0 0 0,1-1-1 0 0,-1 0 1 0 0,0 0 0 0 0,1 1-1 0 0,-1-1 1 0 0,0 0 0 0 0,1-1-1 0 0,-1 1 1 0 0,1 0 0 0 0,0 0 0 0 0,-1-1-1 0 0,1 1 1 0 0,0 0 0 0 0,0-1-1 0 0,0 1 1 0 0,0-1 0 0 0,0 0-9 0 0,-39-72 10 0 0,33 51-27 0 0,2 0 0 0 0,0 0 0 0 0,2-1 0 0 0,0 1 0 0 0,2-1 0 0 0,0 0 0 0 0,2 1 0 0 0,0-1 0 0 0,3-8 17 0 0,2 4-49 0 0,2 0 0 0 0,1 1 1 0 0,1 1-1 0 0,1-1 1 0 0,1 2-1 0 0,2-1 0 0 0,0 2 1 0 0,2 0-1 0 0,0 1 1 0 0,2 0-1 0 0,0 2 1 0 0,2 0-1 0 0,0 1 0 0 0,13-9 49 0 0,19-30-2023 0 0,-52 53-2327 0 0,-4 4-7320 0 0,1 2 2789 0 0</inkml:trace>
  <inkml:trace contextRef="#ctx0" brushRef="#br0" timeOffset="1641.977">1737 819 0 0 0,'0'0'372'0'0,"0"0"863"0"0,0 0 445 0 0,0 0 305 0 0,0 0 209 0 0,0 0 7 0 0,0 0-167 0 0,0 0-255 0 0,0 0-258 0 0,0 0-245 0 0,0 0-181 0 0,0 0-112 0 0,0 0-102 0 0,30-3-98 0 0,92-12-100 0 0,-67-8 209 0 0,-48 15-704 0 0,1 2-76 0 0,1-2 0 0 0,-1 1-1 0 0,0-1 1 0 0,-1 0 0 0 0,0-1 0 0 0,0 0 0 0 0,-1 0 0 0 0,0 0-1 0 0,0-1 1 0 0,-1 0 0 0 0,0 0 0 0 0,-1 0 0 0 0,-1-1 0 0 0,1 0-1 0 0,-1 1 1 0 0,-1-1 0 0 0,0 0 0 0 0,-1 0 0 0 0,0 0-1 0 0,-1-5-111 0 0,-1 13-3 0 0,0 1 0 0 0,-1-1-1 0 0,1 1 1 0 0,-1 0-1 0 0,1-1 1 0 0,-1 1-1 0 0,0 0 1 0 0,0 0-1 0 0,0 0 1 0 0,0 1 0 0 0,-1-1-1 0 0,1 0 1 0 0,0 1-1 0 0,-1-1 1 0 0,1 1-1 0 0,-1 0 1 0 0,0 0-1 0 0,1 0 1 0 0,-1 0-1 0 0,0 0 1 0 0,1 1 0 0 0,-1-1-1 0 0,0 1 1 0 0,0 0-1 0 0,0 0 1 0 0,1 0-1 0 0,-1 0 1 0 0,0 0-1 0 0,0 0 1 0 0,0 1 0 0 0,1 0-1 0 0,-1-1 1 0 0,0 1-1 0 0,1 0 1 0 0,-1 0-1 0 0,0 0 1 0 0,1 1-1 0 0,0-1 1 0 0,-1 1 0 0 0,1-1-1 0 0,0 1 1 0 0,0 0-1 0 0,-1 0 1 0 0,1 0-1 0 0,1 0 1 0 0,-1 0 3 0 0,-10 10-7 0 0,1 0 0 0 0,1 1 0 0 0,0 0 0 0 0,1 0 0 0 0,0 1 0 0 0,1 0 0 0 0,1 0 0 0 0,0 1 0 0 0,1 0 0 0 0,1 1 0 0 0,0-1 0 0 0,1 1 0 0 0,1 0 0 0 0,0 0 0 0 0,1 0 0 0 0,1 0 0 0 0,0 12 7 0 0,2-22 9 0 0,-1-1 0 0 0,1 1-1 0 0,0-1 1 0 0,0 1 0 0 0,1-1 0 0 0,-1 0 0 0 0,1 1-1 0 0,0-1 1 0 0,1 0 0 0 0,-1 0 0 0 0,1 0 0 0 0,0 0-1 0 0,0-1 1 0 0,1 1 0 0 0,-1-1 0 0 0,1 0 0 0 0,0 0-1 0 0,0 0 1 0 0,1-1 0 0 0,-1 1 0 0 0,1-1-1 0 0,-1 0 1 0 0,1 0 0 0 0,0-1 0 0 0,0 1 0 0 0,1-1-1 0 0,2 1-8 0 0,2 0 53 0 0,-1 0 0 0 0,0 0 0 0 0,1-1-1 0 0,0-1 1 0 0,-1 1 0 0 0,1-1-1 0 0,0-1 1 0 0,0 0 0 0 0,-1 0 0 0 0,1-1-1 0 0,0 0 1 0 0,0-1 0 0 0,-1 0 0 0 0,1-1-1 0 0,4-1-52 0 0,9-8 104 0 0,-1 0 0 0 0,-1-1-1 0 0,0-1 1 0 0,-1-1 0 0 0,-1 0 0 0 0,0-2-1 0 0,-1 0 1 0 0,-1-2 0 0 0,4-5-104 0 0,-7 9 22 0 0,0-1 0 0 0,-2-1-1 0 0,1 0 1 0 0,-2-1 0 0 0,0 0 0 0 0,-2-1 0 0 0,0 0 0 0 0,-1 0 0 0 0,0-1 0 0 0,-2 0-1 0 0,0-1 1 0 0,-2 1 0 0 0,0-1 0 0 0,-1 0 0 0 0,-1-17-22 0 0,-2 36 1 0 0,0 1 1 0 0,-1-1-1 0 0,1 1 1 0 0,-1 0-1 0 0,0-1 1 0 0,1 1-1 0 0,-1 0 1 0 0,0 0-1 0 0,0-1 0 0 0,0 1 1 0 0,0 0-1 0 0,0 0 1 0 0,0 0-1 0 0,0 0 1 0 0,0 0-1 0 0,-1 0 1 0 0,1 0-1 0 0,0 1 0 0 0,0-1 1 0 0,-1 0-1 0 0,1 1 1 0 0,0-1-1 0 0,-1 1 1 0 0,1-1-1 0 0,-1 1 1 0 0,1 0-1 0 0,-1-1 1 0 0,1 1-1 0 0,-1 0 0 0 0,1 0 1 0 0,-1 0-1 0 0,1 0 1 0 0,-1 1-1 0 0,1-1 1 0 0,-1 0-1 0 0,1 0 1 0 0,-1 1-2 0 0,-57 16-162 0 0,46-8 148 0 0,0-1 0 0 0,0 2 0 0 0,1 0 0 0 0,0 0 1 0 0,1 1-1 0 0,0 0 0 0 0,1 1 0 0 0,0 0 0 0 0,1 1 0 0 0,0 1 14 0 0,8-13-4 0 0,0 0 0 0 0,0 0 0 0 0,0 0 0 0 0,1 0 0 0 0,-1 0 0 0 0,0 0 0 0 0,1 0 0 0 0,-1 0 0 0 0,1 1 0 0 0,-1-1 0 0 0,1 0 0 0 0,0 0 0 0 0,-1 1 0 0 0,1-1 0 0 0,0 0 0 0 0,0 0 0 0 0,0 1 0 0 0,0-1 0 0 0,0 0 0 0 0,0 0 0 0 0,0 1 0 0 0,1-1 0 0 0,-1 0 0 0 0,0 0 0 0 0,1 1 0 0 0,-1-1 0 0 0,1 0 0 0 0,-1 0 0 0 0,1 0 0 0 0,-1 0 0 0 0,1 1 0 0 0,0-1 0 0 0,0 0 0 0 0,0 0 0 0 0,-1-1 0 0 0,1 1 0 0 0,0 0 0 0 0,0 0 0 0 0,0 0 0 0 0,0-1 0 0 0,0 1 0 0 0,1 0 0 0 0,-1-1 0 0 0,0 1 4 0 0,61 4 10 0 0,-47-5 25 0 0,155-22 111 0 0,-167 21-135 0 0,0 0 0 0 0,0 1 0 0 0,1-1 0 0 0,-1 1 1 0 0,0 0-1 0 0,0 0 0 0 0,0 0 0 0 0,0 0 0 0 0,0 0 0 0 0,0 1 1 0 0,0-1-1 0 0,0 1 0 0 0,0 0 0 0 0,0 0 0 0 0,0 0 0 0 0,0 0 1 0 0,-1 1-1 0 0,1-1 0 0 0,0 1 0 0 0,-1 0 0 0 0,1 0 0 0 0,-1 0 0 0 0,0 0 1 0 0,1 0-1 0 0,-1 0 0 0 0,0 0 0 0 0,0 1 0 0 0,-1-1 0 0 0,1 1 1 0 0,0-1-1 0 0,-1 1 0 0 0,1 0 0 0 0,-1 0 0 0 0,0 0 0 0 0,0 0 1 0 0,0 0-1 0 0,-1 0 0 0 0,1 0 0 0 0,-1 0 0 0 0,1 0 0 0 0,-1 2-11 0 0,-19 109 504 0 0,14-101-531 0 0,2 0 0 0 0,-1 1 0 0 0,2-1 0 0 0,0 1 0 0 0,0 0 0 0 0,2-1 0 0 0,-1 1 0 0 0,3 13 27 0 0,-2-27-105 0 0,0 1-1 0 0,0 0 0 0 0,1 0 1 0 0,-1-1-1 0 0,0 1 1 0 0,1-1-1 0 0,-1 1 0 0 0,0 0 1 0 0,1-1-1 0 0,-1 1 0 0 0,1-1 1 0 0,-1 1-1 0 0,1-1 0 0 0,-1 1 1 0 0,1-1-1 0 0,-1 1 1 0 0,1-1-1 0 0,0 1 0 0 0,-1-1 1 0 0,1 0-1 0 0,0 1 0 0 0,-1-1 1 0 0,1 0-1 0 0,0 0 1 0 0,-1 1-1 0 0,1-1 0 0 0,0 0 1 0 0,0 0-1 0 0,-1 0 0 0 0,1 0 1 0 0,0 0-1 0 0,0 0 1 0 0,-1 0-1 0 0,1 0 0 0 0,0 0 1 0 0,-1-1-1 0 0,1 1 0 0 0,0 0 1 0 0,0 0-1 0 0,-1-1 0 0 0,1 1 1 0 0,0 0 105 0 0,15-10-11914 0 0,-12 6 1720 0 0</inkml:trace>
  <inkml:trace contextRef="#ctx0" brushRef="#br0" timeOffset="2044.338">2708 771 2296 0 0,'0'0'2032'0'0,"0"0"-623"0"0,0 0 2 0 0,0 0 331 0 0,0 0 225 0 0,0 0-7 0 0,0 0-210 0 0,0 0-248 0 0,0 0-182 0 0,0 0-102 0 0,0 0-87 0 0,0 0-110 0 0,18 9-125 0 0,59 25-121 0 0,-74-33-695 0 0,0 1-1 0 0,0-1 1 0 0,1 0 0 0 0,-1 0-1 0 0,0-1 1 0 0,1 1 0 0 0,-1-1-1 0 0,1 1 1 0 0,-1-1 0 0 0,0 0-1 0 0,1 0 1 0 0,-1-1 0 0 0,1 1-1 0 0,-1-1 1 0 0,0 0 0 0 0,1 0-1 0 0,-1 0 1 0 0,0 0 0 0 0,0 0-1 0 0,0-1 1 0 0,0 1 0 0 0,0-1-1 0 0,0 0 1 0 0,1-1-80 0 0,9-5 326 0 0,-5 5-255 0 0,-1 0 0 0 0,1-1 0 0 0,-1 0 0 0 0,0-1 1 0 0,0 0-1 0 0,-1 0 0 0 0,0 0 0 0 0,0 0 0 0 0,0-1 0 0 0,0 0 0 0 0,-1-1 0 0 0,0 1 1 0 0,0-1-1 0 0,-1 0 0 0 0,0 0 0 0 0,0-1 0 0 0,-1 1 0 0 0,0-1 0 0 0,0 1 0 0 0,0-1 1 0 0,-1 0-1 0 0,-1 0 0 0 0,1 0 0 0 0,-1-1 0 0 0,0 1 0 0 0,-1 0 0 0 0,0-4-71 0 0,-2 8-3 0 0,0 0-1 0 0,-1 0 0 0 0,1 1 0 0 0,-1-1 1 0 0,1 1-1 0 0,-1-1 0 0 0,0 1 0 0 0,-1 0 1 0 0,1 0-1 0 0,0 0 0 0 0,-1 0 0 0 0,0 1 1 0 0,0-1-1 0 0,1 1 0 0 0,-1 0 0 0 0,-1 0 1 0 0,1 1-1 0 0,0-1 0 0 0,0 1 0 0 0,-1 0 1 0 0,1 0-1 0 0,0 0 0 0 0,-1 1 0 0 0,1-1 1 0 0,-1 1-1 0 0,1 0 0 0 0,-4 1 4 0 0,-4 2-24 0 0,0 1 1 0 0,1 0-1 0 0,-1 1 0 0 0,1 0 1 0 0,0 0-1 0 0,0 2 1 0 0,1-1-1 0 0,0 1 0 0 0,0 1 1 0 0,1 0-1 0 0,-1 0 0 0 0,2 1 1 0 0,-1 0-1 0 0,1 0 0 0 0,1 1 1 0 0,0 0-1 0 0,0 1 1 0 0,1 0 23 0 0,-1-1-10 0 0,1 1 1 0 0,0 0-1 0 0,1 0 1 0 0,0 0-1 0 0,1 1 1 0 0,0-1 0 0 0,1 1-1 0 0,0 0 1 0 0,1 0-1 0 0,0 0 1 0 0,1 1 0 0 0,0-1-1 0 0,1 0 1 0 0,1 0-1 0 0,0 1 1 0 0,0-1 9 0 0,1-7-22 0 0,0-1 0 0 0,0 1 0 0 0,1 0 0 0 0,-1-1 0 0 0,1 0 0 0 0,0 0 0 0 0,0 0 0 0 0,0 0 0 0 0,1 0 0 0 0,0 0 0 0 0,-1-1 0 0 0,1 0 0 0 0,0 0 0 0 0,1 0 0 0 0,-1 0 0 0 0,0 0 0 0 0,1-1 0 0 0,-1 0 0 0 0,1 0 0 0 0,0 0 0 0 0,0-1 0 0 0,0 1 0 0 0,0-1 0 0 0,0 0 0 0 0,0-1 0 0 0,0 1 0 0 0,0-1 0 0 0,0 0 0 0 0,0-1 0 0 0,2 1 22 0 0,117-25-2478 0 0,-85 9-1638 0 0,0-2-4466 0 0,-25 11-1493 0 0</inkml:trace>
  <inkml:trace contextRef="#ctx0" brushRef="#br0" timeOffset="2514.802">3092 907 4689 0 0,'0'0'2623'0'0,"0"0"-562"0"0,0 0-210 0 0,0 0-140 0 0,0 0-264 0 0,0 0-236 0 0,0 0-184 0 0,0 0-34 0 0,0 0 134 0 0,0 0 53 0 0,0 0-60 0 0,0 0-131 0 0,0 0-206 0 0,12-3-158 0 0,-3 1-496 0 0,0-1 1 0 0,0 0-1 0 0,0 0 0 0 0,-1-1 1 0 0,1 0-1 0 0,-1 0 1 0 0,0-1-1 0 0,-1 0 0 0 0,1-1 1 0 0,-1 1-1 0 0,3-4-129 0 0,19-19 579 0 0,-7 8-325 0 0,-2-1 0 0 0,0 0-1 0 0,-1-2 1 0 0,-1 0 0 0 0,-1-1 0 0 0,5-10-254 0 0,-18 21 151 0 0,-14 27-161 0 0,-16 28-41 0 0,22-33 43 0 0,1-1 0 0 0,0 0 0 0 0,0 1 0 0 0,1 0 0 0 0,0-1 0 0 0,1 1 0 0 0,-1 0 0 0 0,2 0 0 0 0,-1 0 0 0 0,2 0 0 0 0,-1 0 0 0 0,1 0 0 0 0,1 3 8 0 0,1-7 11 0 0,0-1-1 0 0,1 1 0 0 0,0-1 0 0 0,-1 1 1 0 0,2-1-1 0 0,-1 0 0 0 0,0-1 0 0 0,1 1 1 0 0,0-1-1 0 0,0 0 0 0 0,0 0 0 0 0,0 0 1 0 0,0-1-1 0 0,1 1 0 0 0,-1-2 0 0 0,1 1 1 0 0,-1 0-1 0 0,1-1 0 0 0,0 0 0 0 0,-1 0 0 0 0,1-1 1 0 0,0 0-1 0 0,0 0 0 0 0,0 0 0 0 0,-1 0 1 0 0,1-1-1 0 0,0 0 0 0 0,3-1-10 0 0,3-1 97 0 0,0-1-1 0 0,0 0 0 0 0,0 0 1 0 0,-1-1-1 0 0,0 0 1 0 0,0-1-1 0 0,0 0 1 0 0,-1-1-1 0 0,0-1 1 0 0,0 1-1 0 0,0-1 0 0 0,-1-1 1 0 0,-1 0-1 0 0,0 0 1 0 0,0-1-1 0 0,3-4-96 0 0,-6 7 33 0 0,-1 0 0 0 0,0-1 0 0 0,0 0 0 0 0,0 0 1 0 0,-1 0-1 0 0,0 0 0 0 0,-1 0 0 0 0,0-1 0 0 0,0 1 0 0 0,0-1 0 0 0,-1 1 0 0 0,-1-1 0 0 0,0 0 0 0 0,0 1 0 0 0,-1-9-33 0 0,1 17-34 0 0,0-1 1 0 0,0 1-1 0 0,0-1 0 0 0,0 0 0 0 0,0 1 1 0 0,0-1-1 0 0,0 1 0 0 0,0-1 0 0 0,-1 1 0 0 0,1-1 1 0 0,0 1-1 0 0,0 0 0 0 0,0-1 0 0 0,-1 1 1 0 0,1-1-1 0 0,0 1 0 0 0,-1-1 0 0 0,1 1 0 0 0,0 0 1 0 0,-1-1-1 0 0,1 1 0 0 0,0 0 0 0 0,-1-1 1 0 0,1 1-1 0 0,-1 0 0 0 0,1-1 0 0 0,-1 1 0 0 0,1 0 1 0 0,0 0-1 0 0,-1 0 0 0 0,1-1 0 0 0,-1 1 1 0 0,1 0-1 0 0,-1 0 0 0 0,1 0 0 0 0,-1 0 0 0 0,1 0 1 0 0,-1 0-1 0 0,0 0 0 0 0,1 0 0 0 0,-1 0 0 0 0,1 0 1 0 0,-1 0-1 0 0,1 0 0 0 0,-1 1 0 0 0,1-1 1 0 0,0 0-1 0 0,-1 0 0 0 0,1 0 0 0 0,-1 1 0 0 0,1-1 1 0 0,-1 0-1 0 0,1 1 0 0 0,0-1 0 0 0,-1 0 1 0 0,1 1-1 0 0,-1-1 0 0 0,1 0 0 0 0,0 1 0 0 0,-1-1 1 0 0,1 1-1 0 0,0-1 0 0 0,0 1 0 0 0,-1-1 1 0 0,1 0-1 0 0,0 1 0 0 0,0-1 0 0 0,0 1 0 0 0,0 0 34 0 0,-17 20-5650 0 0,15-17 2274 0 0,-4 3-7435 0 0</inkml:trace>
  <inkml:trace contextRef="#ctx0" brushRef="#br0" timeOffset="2840.594">4066 594 6553 0 0,'0'0'4879'0'0,"0"0"-1951"0"0,0 0-934 0 0,0 0-205 0 0,0 0-133 0 0,0 0-178 0 0,0 0-241 0 0,0 0-273 0 0,0 0-195 0 0,0 0-149 0 0,0 0-147 0 0,0 0-114 0 0,0 0-99 0 0,-3-4-56 0 0,2 3-192 0 0,0 0 1 0 0,-1 0-1 0 0,1 0 1 0 0,0 0-1 0 0,0 0 1 0 0,-1 0 0 0 0,1 0-1 0 0,0 1 1 0 0,-1-1-1 0 0,1 0 1 0 0,-1 1-1 0 0,1-1 1 0 0,-1 1-1 0 0,1 0 1 0 0,-1-1-1 0 0,1 1 1 0 0,-1 0-1 0 0,0 0 1 0 0,1 0-1 0 0,-1 0 1 0 0,1 0-1 0 0,-1 1 1 0 0,1-1-1 0 0,-1 0 1 0 0,1 1-1 0 0,-1-1 1 0 0,1 1-1 0 0,-1-1 1 0 0,1 1-1 0 0,-1 0 1 0 0,1 0-1 0 0,0-1 1 0 0,-1 1-1 0 0,1 0 1 0 0,0 0-1 0 0,0 0 1 0 0,0 1 0 0 0,0-1-1 0 0,0 0 1 0 0,0 0-1 0 0,0 1 1 0 0,0-1-1 0 0,0 0-12 0 0,-6 4 42 0 0,0 0-23 0 0,0-1 0 0 0,1 1 0 0 0,-1 0 0 0 0,1 1 0 0 0,0-1 0 0 0,0 1 0 0 0,1 1 1 0 0,0-1-1 0 0,0 1 0 0 0,0 0 0 0 0,1 0 0 0 0,0 0 0 0 0,0 0 0 0 0,1 1 0 0 0,0 0 0 0 0,0-1 0 0 0,1 1 0 0 0,0 0 0 0 0,0 0 0 0 0,1 1 0 0 0,0-1 0 0 0,1 0 0 0 0,0 0 0 0 0,0 8-19 0 0,4-11 1 0 0,-1 1 0 0 0,1-1-1 0 0,0 0 1 0 0,0 0 0 0 0,1-1-1 0 0,-1 1 1 0 0,1-1 0 0 0,0 0-1 0 0,0-1 1 0 0,1 1 0 0 0,-1-1-1 0 0,1 0 1 0 0,0 0 0 0 0,0 0-1 0 0,0-1 1 0 0,0 0 0 0 0,0 0-1 0 0,0-1 1 0 0,0 0 0 0 0,1 0-1 0 0,-1 0 1 0 0,0-1 0 0 0,1 0-1 0 0,-1 0 1 0 0,0 0 0 0 0,6-2-1 0 0,82-27-1348 0 0,-65 14-1460 0 0,-18 7-1703 0 0,-6 5 443 0 0,0-1-4526 0 0</inkml:trace>
  <inkml:trace contextRef="#ctx0" brushRef="#br0" timeOffset="3211.627">4293 775 4697 0 0,'0'0'3217'0'0,"0"0"-1397"0"0,0 0-536 0 0,0 0-26 0 0,0 0-22 0 0,0 0-36 0 0,0 0-98 0 0,0 0-114 0 0,0 0-60 0 0,0 0-25 0 0,0 0-53 0 0,0 0-57 0 0,0 0-46 0 0,8 6-31 0 0,27 21-14 0 0,-31-25-580 0 0,-1-1 0 0 0,1 0 0 0 0,0 0 0 0 0,-1 0 0 0 0,1 0 0 0 0,0-1 0 0 0,-1 0 0 0 0,1 1 0 0 0,0-1 0 0 0,0-1 0 0 0,-1 1 0 0 0,1 0 0 0 0,0-1 0 0 0,-1 0 0 0 0,1 0 0 0 0,-1 0 0 0 0,1 0 0 0 0,-1-1 0 0 0,1 1 0 0 0,-1-1 0 0 0,0 0 0 0 0,1 0 0 0 0,-1 0-122 0 0,2-1 166 0 0,5-1-77 0 0,0 0 0 0 0,-1-1-1 0 0,1-1 1 0 0,-1 1-1 0 0,0-1 1 0 0,0-1-1 0 0,-1 0 1 0 0,0 0-1 0 0,0-1 1 0 0,-1 0 0 0 0,0 0-1 0 0,0 0 1 0 0,-1-1-1 0 0,0 0 1 0 0,-1 0-1 0 0,0-1 1 0 0,0 0-1 0 0,-1 0 1 0 0,0 0-1 0 0,-1 0 1 0 0,0 0 0 0 0,0-1-1 0 0,-1 0 1 0 0,-1 1-1 0 0,1-4-88 0 0,-5 10-7 0 0,0 0-1 0 0,0 1 1 0 0,0 0-1 0 0,0 0 1 0 0,0 0-1 0 0,-1 0 1 0 0,1 0-1 0 0,-1 1 1 0 0,0 0 0 0 0,0-1-1 0 0,0 1 1 0 0,0 1-1 0 0,0-1 1 0 0,0 0-1 0 0,0 1 1 0 0,-1 0-1 0 0,1 0 1 0 0,0 1-1 0 0,-1-1 1 0 0,1 1-1 0 0,-1 0 1 0 0,1 0-1 0 0,-1 0 1 0 0,1 0 0 0 0,0 1-1 0 0,-1 0 1 0 0,1 0-1 0 0,0 0 1 0 0,-1 1-1 0 0,-2 1 8 0 0,-4-1-9 0 0,1 2 0 0 0,0-1 0 0 0,0 1-1 0 0,0 1 1 0 0,0 0 0 0 0,1 0 0 0 0,0 1 0 0 0,0 0 0 0 0,0 1-1 0 0,1 0 1 0 0,0 0 0 0 0,0 1 0 0 0,1 0 0 0 0,0 0-1 0 0,0 0 1 0 0,1 1 0 0 0,0 0 0 0 0,0 1 0 0 0,1-1-1 0 0,1 1 1 0 0,0 0 0 0 0,0 0 0 0 0,1 1 0 0 0,0-1 0 0 0,0 1-1 0 0,1-1 1 0 0,0 10 9 0 0,3-14 7 0 0,0 0 0 0 0,1-1-1 0 0,-1 1 1 0 0,1 0 0 0 0,0-1 0 0 0,1 0-1 0 0,-1 1 1 0 0,1-1 0 0 0,0 0 0 0 0,1 0-1 0 0,-1-1 1 0 0,1 1 0 0 0,0-1 0 0 0,0 0-1 0 0,0 0 1 0 0,0 0 0 0 0,1 0-1 0 0,0-1 1 0 0,0 0 0 0 0,0 0 0 0 0,0 0-1 0 0,5 2-6 0 0,126 38 160 0 0,-124-40-157 0 0,94 13-1057 0 0,-84-15-3317 0 0,1 0-4032 0 0,-16-1-4171 0 0</inkml:trace>
  <inkml:trace contextRef="#ctx0" brushRef="#br0" timeOffset="30903.418">197 1566 0 0 0,'0'0'220'0'0,"0"0"694"0"0,0 0 202 0 0,0 0 57 0 0,0 0 72 0 0,0 0 26 0 0,0 0 9 0 0,0 0-8 0 0,-5-1-66 0 0,-13-4-67 0 0,13 4-79 0 0,5 1-71 0 0,0 0-79 0 0,0 0-81 0 0,0 0-39 0 0,0 0-55 0 0,0 0-2 0 0,24 7 3906 0 0,-16-9-4430 0 0,-1 0 1 0 0,1-1 0 0 0,-1 0 0 0 0,1-1 0 0 0,-1 0 0 0 0,0 0 0 0 0,0 0-1 0 0,-1-1 1 0 0,1 0 0 0 0,-1 0 0 0 0,0-1 0 0 0,-1 1 0 0 0,1-1 0 0 0,-1-1-1 0 0,0 1 1 0 0,2-5-210 0 0,-1 4 118 0 0,4-4-3 0 0,-1-1 0 0 0,1 0 0 0 0,-2 0 1 0 0,0-1-1 0 0,-1 0 0 0 0,0 0 0 0 0,0-1 0 0 0,-2 0 0 0 0,0 0 0 0 0,0-1 1 0 0,-1 1-1 0 0,-1-1 0 0 0,-1 0 0 0 0,0 0 0 0 0,0-10-115 0 0,-13 36 481 0 0,0 33-464 0 0,2 1 0 0 0,2 0 0 0 0,2 1 0 0 0,2-1-1 0 0,2 1 1 0 0,4 32-17 0 0,-2 4 24 0 0,1 67-8 0 0,1-30 4 0 0,-5 1 1 0 0,-4-1 0 0 0,-7-1-1 0 0,-6 15-20 0 0,13-109-1 0 0,0-1-1 0 0,-1 0 1 0 0,-1 0 0 0 0,-2 0-1 0 0,0-1 1 0 0,-1-1 0 0 0,-4 5 1 0 0,10-18-1 0 0,0 0 1 0 0,0-1-1 0 0,-1 0 1 0 0,0 0 0 0 0,0 0-1 0 0,-1-1 1 0 0,0 0-1 0 0,0 0 1 0 0,-1 0 0 0 0,1-1-1 0 0,-1 0 1 0 0,0-1 0 0 0,0 0-1 0 0,-1 0 1 0 0,1 0-1 0 0,-1-1 1 0 0,0-1 0 0 0,0 0-1 0 0,0 0 1 0 0,-4 0 0 0 0,10-1-3 0 0,0-1-1 0 0,0 1 1 0 0,0-1 0 0 0,0 0 0 0 0,0 0 0 0 0,0-1 0 0 0,0 1-1 0 0,0 0 1 0 0,1-1 0 0 0,-1 0 0 0 0,0 1 0 0 0,0-1-1 0 0,0-1 1 0 0,1 1 0 0 0,-1 0 0 0 0,0 0 0 0 0,1-1-1 0 0,-1 0 1 0 0,1 1 0 0 0,0-1 0 0 0,-1 0 0 0 0,1 0-1 0 0,0-1 1 0 0,0 1 0 0 0,0 0 0 0 0,1 0 0 0 0,-1-1-1 0 0,0 0 1 0 0,1 1 0 0 0,0-1 0 0 0,-1 0 0 0 0,1 1-1 0 0,0-4 4 0 0,-4-13-6 0 0,2 1 0 0 0,0-1 0 0 0,1 0-1 0 0,1 0 1 0 0,0 0 0 0 0,2-1-1 0 0,0 1 1 0 0,1 0 0 0 0,1 0-1 0 0,1 1 1 0 0,4-11 6 0 0,7-8 34 0 0,1 0 0 0 0,2 1 0 0 0,2 1 0 0 0,1 1 0 0 0,2 0-1 0 0,1 2 1 0 0,2 1 0 0 0,1 1 0 0 0,1 1 0 0 0,20-15-34 0 0,121-95 143 0 0,-95 115-1392 0 0,-48 27-3086 0 0,-2 5-4722 0 0,-15-4-2219 0 0</inkml:trace>
  <inkml:trace contextRef="#ctx0" brushRef="#br0" timeOffset="31254.028">813 2189 272 0 0,'0'0'2102'0'0,"0"0"69"0"0,0 0 220 0 0,0 0 116 0 0,0 0-117 0 0,0 0-285 0 0,0 0-370 0 0,0 0-339 0 0,0 0-241 0 0,0 0-167 0 0,0 0-101 0 0,0 0-50 0 0,0 0 5 0 0,-12 13-13 0 0,-32 32 1743 0 0,106-211 383 0 0,39-84-2075 0 0,-97 243-916 0 0,-1-1-1 0 0,1 1 0 0 0,0-1 1 0 0,1 1-1 0 0,0 0 0 0 0,0 1 0 0 0,0-1 1 0 0,1 1-1 0 0,0 0 0 0 0,0 0 1 0 0,1 1-1 0 0,-1 0 0 0 0,1 0 1 0 0,8-3 36 0 0,-13 7-194 0 0,0 1 1 0 0,0 0 0 0 0,1 1-1 0 0,-1-1 1 0 0,0 0-1 0 0,0 1 1 0 0,1-1 0 0 0,-1 1-1 0 0,0-1 1 0 0,0 1 0 0 0,0 0-1 0 0,0 0 1 0 0,0 0-1 0 0,0 0 1 0 0,0 1 0 0 0,0-1-1 0 0,0 1 1 0 0,0-1 0 0 0,-1 1-1 0 0,1-1 1 0 0,-1 1-1 0 0,1 0 1 0 0,-1 0 0 0 0,0-1-1 0 0,1 1 1 0 0,-1 1 193 0 0,20 33-11947 0 0,-21-35 11690 0 0,4 7-10932 0 0</inkml:trace>
  <inkml:trace contextRef="#ctx0" brushRef="#br0" timeOffset="31692.936">1509 1883 1776 0 0,'0'0'2745'0'0,"0"0"-290"0"0,0 0 59 0 0,0 0 79 0 0,0 0-112 0 0,0 0-359 0 0,0 0-501 0 0,0 0-397 0 0,0 0-255 0 0,0 0-160 0 0,0 0-141 0 0,0 0-119 0 0,0 0-81 0 0,-12 0-28 0 0,-88 11 823 0 0,85-8-1167 0 0,0 1-1 0 0,0 0 1 0 0,1 1-1 0 0,0 1 1 0 0,0 0-1 0 0,0 1 0 0 0,1 0 1 0 0,0 1-1 0 0,1 1 1 0 0,-1 0-1 0 0,2 1 1 0 0,-1 0-1 0 0,1 0 1 0 0,1 1-1 0 0,0 1 1 0 0,1 0-1 0 0,0 0 0 0 0,0 1 1 0 0,2 0-1 0 0,-1 0 1 0 0,2 1-1 0 0,0 0 1 0 0,0 0-1 0 0,2 1 1 0 0,-1-1-1 0 0,1 7-95 0 0,3-18 3 0 0,0 0-1 0 0,0 0 1 0 0,0 0 0 0 0,1 0-1 0 0,-1 0 1 0 0,1 0 0 0 0,0 0-1 0 0,0 0 1 0 0,0 0-1 0 0,0 0 1 0 0,1 0 0 0 0,-1 0-1 0 0,1 0 1 0 0,-1 0 0 0 0,1 0-1 0 0,0 0 1 0 0,1 0 0 0 0,-1 0-1 0 0,0-1 1 0 0,1 1-1 0 0,-1 0 1 0 0,1-1 0 0 0,0 1-1 0 0,0-1 1 0 0,0 0 0 0 0,0 0-1 0 0,0 1 1 0 0,1-1-1 0 0,-1-1 1 0 0,1 1 0 0 0,-1 0-1 0 0,1-1 1 0 0,0 1 0 0 0,-1-1-1 0 0,1 0 1 0 0,0 0 0 0 0,0 0-1 0 0,0 0 1 0 0,2 0-3 0 0,5 0 52 0 0,0-2 0 0 0,0 1-1 0 0,0-1 1 0 0,0 0 0 0 0,-1-1 0 0 0,1-1 0 0 0,-1 1 0 0 0,1-1 0 0 0,-1-1 0 0 0,0 0 0 0 0,0 0-1 0 0,0-1 1 0 0,-1 0 0 0 0,1 0 0 0 0,-1-1 0 0 0,3-3-52 0 0,116-119 413 0 0,-100 97-371 0 0,-9 10-1 0 0,113-104 207 0 0,-123 155-367 0 0,27 109-907 0 0,-10-99-3695 0 0,10-5-6480 0 0,-27-30-588 0 0</inkml:trace>
  <inkml:trace contextRef="#ctx0" brushRef="#br0" timeOffset="32156.223">1879 2251 10754 0 0,'0'0'2776'0'0,"0"0"-597"0"0,0 0-371 0 0,0 0-274 0 0,0 0-254 0 0,0 0-250 0 0,0 0-234 0 0,0 0-119 0 0,0 0-66 0 0,0 0-54 0 0,0 0-55 0 0,16-34-46 0 0,49-107-65 0 0,-12 49 557 0 0,-50 85-909 0 0,0 1 0 0 0,1 1 0 0 0,-1-1 1 0 0,1 0-1 0 0,0 1 0 0 0,1 0 0 0 0,-1 0 0 0 0,1 0 1 0 0,0 1-1 0 0,0 0 0 0 0,1-1 0 0 0,-1 2 0 0 0,1-1 1 0 0,0 1-1 0 0,0 0 0 0 0,0 0 0 0 0,0 0 0 0 0,1 1 0 0 0,-1 0 1 0 0,1 0-1 0 0,5 0-39 0 0,-2 47 90 0 0,5 71 80 0 0,-14-114-160 0 0,0-1 1 0 0,1 1 0 0 0,-1-1-1 0 0,0 0 1 0 0,1 1 0 0 0,-1-1-1 0 0,1 0 1 0 0,0 0 0 0 0,-1 0-1 0 0,1 0 1 0 0,0 0-1 0 0,-1-1 1 0 0,1 1 0 0 0,0 0-1 0 0,0-1 1 0 0,0 0 0 0 0,0 1-1 0 0,0-1 1 0 0,-1 0-1 0 0,1 0 1 0 0,0 0 0 0 0,0 0-1 0 0,0 0 1 0 0,0 0 0 0 0,0-1-1 0 0,0 1 1 0 0,0-1 0 0 0,-1 1-1 0 0,1-1 1 0 0,0 0-1 0 0,0 1 1 0 0,-1-1 0 0 0,1 0-1 0 0,0 0 1 0 0,-1 0 0 0 0,2-1-11 0 0,57-42 355 0 0,-60 44-356 0 0,36-29 94 0 0,0 1-1 0 0,2 1 1 0 0,1 3 0 0 0,2 1-1 0 0,1 1-92 0 0,-42 21 5 0 0,1 0 0 0 0,0 0 0 0 0,0 0 0 0 0,1 1 0 0 0,-1-1 0 0 0,0 0 0 0 0,0 0 0 0 0,0 1 0 0 0,1-1 0 0 0,-1 0 0 0 0,0 1 0 0 0,1-1 0 0 0,-1 1 0 0 0,0 0 0 0 0,1-1 0 0 0,-1 1 0 0 0,0 0 0 0 0,1 0 0 0 0,-1 0 0 0 0,1 0 0 0 0,-1 0 0 0 0,0 0 0 0 0,1 0 0 0 0,-1 1 0 0 0,1-1 0 0 0,-1 0 0 0 0,0 1 0 0 0,1-1 0 0 0,-1 1 0 0 0,0 0 0 0 0,0-1 0 0 0,1 1 0 0 0,-1 0 0 0 0,0 0 0 0 0,0-1 0 0 0,0 1 0 0 0,0 0 0 0 0,0 0 0 0 0,0 0 0 0 0,0 1 0 0 0,0-1 0 0 0,-1 0 0 0 0,1 0 0 0 0,0 0 0 0 0,-1 1 0 0 0,1-1 0 0 0,-1 0 0 0 0,1 0 0 0 0,-1 1 0 0 0,1-1 0 0 0,-1 1 0 0 0,0-1 0 0 0,0 0 0 0 0,0 1 0 0 0,0-1 0 0 0,0 1 0 0 0,0-1 0 0 0,0 0 0 0 0,0 2-5 0 0,-9 184 435 0 0,9-184-455 0 0,1-1 1 0 0,0 0 0 0 0,0 0 0 0 0,0 1 0 0 0,0-1-1 0 0,0 0 1 0 0,0 0 0 0 0,0 0 0 0 0,1 0 0 0 0,-1 0-1 0 0,1 0 1 0 0,-1 0 0 0 0,1 0 0 0 0,0-1-1 0 0,0 1 1 0 0,0-1 0 0 0,0 1 0 0 0,0-1 0 0 0,0 0-1 0 0,0 0 1 0 0,0 0 0 0 0,1 0 0 0 0,-1 0 0 0 0,0 0-1 0 0,1-1 1 0 0,-1 1 0 0 0,1-1 0 0 0,-1 0 0 0 0,0 1-1 0 0,1-1 1 0 0,1 0 19 0 0,44-18-3687 0 0,-38 9 1283 0 0,1-1-5068 0 0,-6 3-4752 0 0</inkml:trace>
  <inkml:trace contextRef="#ctx0" brushRef="#br0" timeOffset="32524.831">2943 2130 8330 0 0,'0'0'4099'0'0,"0"0"-1206"0"0,0 0-585 0 0,0 0-264 0 0,0 0-277 0 0,0 0-239 0 0,0 0-256 0 0,34-3-261 0 0,104-12-241 0 0,-56-12 231 0 0,-72 24-916 0 0,-1-1 0 0 0,0 0-1 0 0,0 0 1 0 0,0-1 0 0 0,-1-1-1 0 0,0 1 1 0 0,0-1 0 0 0,0-1 0 0 0,0 1-1 0 0,-1-1 1 0 0,0-1 0 0 0,-1 1-1 0 0,0-1 1 0 0,0 0 0 0 0,0-1 0 0 0,-1 1-1 0 0,-1-1 1 0 0,1 0 0 0 0,-1 0-1 0 0,-1-1 1 0 0,0 1 0 0 0,0-1-1 0 0,-1 0 1 0 0,0 1 0 0 0,0-5-85 0 0,-2 12 1 0 0,0 0 1 0 0,-1-1-1 0 0,1 1 1 0 0,0 0-1 0 0,-1 0 1 0 0,0 0-1 0 0,1 0 1 0 0,-1 0-1 0 0,0 0 1 0 0,0 0-1 0 0,0 0 1 0 0,0 0-1 0 0,0 0 1 0 0,-1 1-1 0 0,1-1 1 0 0,0 0-1 0 0,-1 1 1 0 0,0-1-1 0 0,1 1 1 0 0,-1 0-1 0 0,0-1 1 0 0,1 1-1 0 0,-1 0 1 0 0,0 0-1 0 0,0 0 1 0 0,0 0-1 0 0,0 0 1 0 0,0 1-1 0 0,0-1 0 0 0,0 0 1 0 0,-1 1-1 0 0,1 0 1 0 0,0 0-1 0 0,0-1 1 0 0,0 1-1 0 0,0 0 1 0 0,0 1-1 0 0,-1-1-1 0 0,-82 19-72 0 0,72-12 72 0 0,1 0 1 0 0,-1 1-1 0 0,1 0 1 0 0,1 1-1 0 0,-1 0 0 0 0,2 0 1 0 0,-1 1-1 0 0,1 1 1 0 0,1 0-1 0 0,0 0 1 0 0,0 1-1 0 0,1 0 0 0 0,1 1 1 0 0,0-1-1 0 0,1 2 1 0 0,0-1-1 0 0,1 0 0 0 0,0 1 1 0 0,-2 14-1 0 0,5-22-1 0 0,0 0 1 0 0,0 0-1 0 0,0 1 0 0 0,1-1 1 0 0,0 0-1 0 0,1 1 0 0 0,-1-1 1 0 0,1 1-1 0 0,0-1 0 0 0,1 0 1 0 0,0 1-1 0 0,0-1 1 0 0,0 1-1 0 0,0-1 0 0 0,1 0 1 0 0,0 0-1 0 0,1 0 0 0 0,-1 0 1 0 0,1 0-1 0 0,0-1 0 0 0,1 1 1 0 0,-1-1-1 0 0,1 0 0 0 0,0 0 1 0 0,1 0-1 0 0,-1 0 0 0 0,1-1 1 0 0,0 0-1 0 0,0 0 1 0 0,0 0-1 0 0,0 0 1 0 0,20 3-11 0 0,-1-1 1 0 0,1-1 0 0 0,0-1-1 0 0,0-1 1 0 0,0-1-1 0 0,1-1 1 0 0,-1-1 0 0 0,1-2 10 0 0,15 2-180 0 0,20-6-1644 0 0,-42 3-1741 0 0,0-2-4035 0 0,-3 4-5548 0 0</inkml:trace>
</inkml:ink>
</file>

<file path=ppt/ink/ink11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49:29.597"/>
    </inkml:context>
    <inkml:brush xml:id="br0">
      <inkml:brushProperty name="width" value="0.05" units="cm"/>
      <inkml:brushProperty name="height" value="0.05" units="cm"/>
    </inkml:brush>
    <inkml:brush xml:id="br1">
      <inkml:brushProperty name="width" value="0.05" units="cm"/>
      <inkml:brushProperty name="height" value="0.05" units="cm"/>
      <inkml:brushProperty name="color" value="#66CC00"/>
    </inkml:brush>
    <inkml:brush xml:id="br2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138 295 0 0 0,'0'0'401'0'0,"0"0"653"0"0,0 0 344 0 0,0 0 205 0 0,0 0 142 0 0,0 0 69 0 0,0 0-76 0 0,0 0-137 0 0,0 0-240 0 0,-4-10-208 0 0,-11-32-180 0 0,10 26 4932 0 0,7 21-2855 0 0,-2 0-4054 0 0,17 117 2709 0 0,-16-55-1337 0 0,-2-2-189 0 0,3 1 0 0 0,2-1 0 0 0,4 1 0 0 0,2-1 0 0 0,3-1 0 0 0,20 58-179 0 0,-32-118 10 0 0,1 1 0 0 0,-1 0 0 0 0,1-1 0 0 0,0 1 0 0 0,0-1 0 0 0,0 0 0 0 0,1 0 0 0 0,-1 0 0 0 0,1 0 1 0 0,0 0-1 0 0,0 0 0 0 0,0-1 0 0 0,1 1 0 0 0,0-1 0 0 0,-1 0 0 0 0,1 0 0 0 0,0 0 0 0 0,0-1 0 0 0,0 1 0 0 0,1-1 0 0 0,-1 0 0 0 0,1 0 0 0 0,-1 0 1 0 0,1-1-1 0 0,0 0 0 0 0,-1 0 0 0 0,1 0 0 0 0,0 0 0 0 0,0-1 0 0 0,0 0 0 0 0,0 0 0 0 0,-1 0 0 0 0,1-1 0 0 0,0 1 0 0 0,0-1 0 0 0,0 0 0 0 0,-1-1 0 0 0,1 1 1 0 0,-1-1-1 0 0,5-2-10 0 0,14-18 78 0 0,-2-2 1 0 0,0 0-1 0 0,-2-2 0 0 0,-1 0 1 0 0,-1-1-1 0 0,-1-1 1 0 0,-1 0-1 0 0,-2-1 1 0 0,7-23-79 0 0,-7 24 34 0 0,33-97 222 0 0,-46 124-243 0 0,0 1-5 0 0,0 0-25 0 0,2 5-30 0 0,11 30 58 0 0,-4-8-1 0 0,0-1 1 0 0,2 0 0 0 0,1-1-1 0 0,1 0 1 0 0,1 0 0 0 0,1-2 0 0 0,18 22-11 0 0,-27-39 9 0 0,0 1 0 0 0,0-1 1 0 0,1 0-1 0 0,0-1 1 0 0,0 1-1 0 0,1-2 1 0 0,-1 1-1 0 0,1-1 1 0 0,0 0-1 0 0,0 0 0 0 0,0-1 1 0 0,1 0-1 0 0,-1-1 1 0 0,1 0-1 0 0,0 0 1 0 0,0-1-1 0 0,-1 0 1 0 0,1 0-1 0 0,0-1 1 0 0,0 0-1 0 0,0-1 0 0 0,0 0 1 0 0,3-1-10 0 0,-5-1 61 0 0,-1 0 0 0 0,0-1 1 0 0,1 0-1 0 0,-1 0 0 0 0,-1-1 0 0 0,1 1 1 0 0,-1-1-1 0 0,0-1 0 0 0,0 1 0 0 0,0-1 1 0 0,-1 1-1 0 0,1-1 0 0 0,-2-1 1 0 0,1 1-1 0 0,1-5-61 0 0,11-24 140 0 0,-2-1 0 0 0,-1-1 0 0 0,-2 0 0 0 0,-2-1 0 0 0,-2 0 0 0 0,-1-1 0 0 0,-1 1 0 0 0,-3-1 0 0 0,-1 0 0 0 0,-3-25-140 0 0,-16-6-4 0 0,66 110-9732 0 0,-24-23 572 0 0,-14-9-1849 0 0</inkml:trace>
  <inkml:trace contextRef="#ctx0" brushRef="#br0" timeOffset="435.846">1493 818 1256 0 0,'0'0'2025'0'0,"0"0"-761"0"0,0 0 186 0 0,0 0 539 0 0,0 0 281 0 0,0 0-53 0 0,0 0-293 0 0,0 0-396 0 0,0 0-323 0 0,0 0-193 0 0,0 0-141 0 0,0 0-110 0 0,0 0-93 0 0,32-13-69 0 0,96-44-33 0 0,-77 20 494 0 0,-47 32-969 0 0,-1 0 1 0 0,0 0 0 0 0,0 0-1 0 0,-1 0 1 0 0,0 0 0 0 0,0 0-1 0 0,0-1 1 0 0,0 1-1 0 0,-1-1 1 0 0,0 0 0 0 0,0 1-1 0 0,0-1 1 0 0,-1 0 0 0 0,0 1-1 0 0,0-1 1 0 0,-1 0-1 0 0,1 0 1 0 0,-1 1 0 0 0,0-1-1 0 0,-1 1 1 0 0,1-1 0 0 0,-1 1-1 0 0,0-1 1 0 0,-1 1-1 0 0,1 0 1 0 0,-1 0 0 0 0,-2-3-92 0 0,1 4-1 0 0,0 0-1 0 0,0-1 1 0 0,-1 2 0 0 0,0-1 0 0 0,1 0 0 0 0,-1 1 0 0 0,-1 0 0 0 0,1 0-1 0 0,0 0 1 0 0,-1 1 0 0 0,1 0 0 0 0,-1 0 0 0 0,0 0 0 0 0,0 1 0 0 0,0 0 0 0 0,1 0-1 0 0,-1 0 1 0 0,0 1 0 0 0,0 0 0 0 0,0 0 0 0 0,0 0 0 0 0,0 1 0 0 0,0 0-1 0 0,0 0 1 0 0,0 0 0 0 0,0 1 0 0 0,1 0 0 0 0,-1 0 0 0 0,0 1 0 0 0,1-1-1 0 0,0 1 1 0 0,0 0 0 0 0,0 1 0 0 0,-2 0 1 0 0,1 2 0 0 0,1 0-1 0 0,-1 0 1 0 0,1 1-1 0 0,0 0 1 0 0,0 0-1 0 0,1 0 1 0 0,0 0-1 0 0,0 0 1 0 0,1 1 0 0 0,0 0-1 0 0,0 0 1 0 0,1 0-1 0 0,0 0 1 0 0,1 0-1 0 0,-1 0 1 0 0,1 0-1 0 0,1 1 1 0 0,0-1 0 0 0,0 0-1 0 0,1 0 1 0 0,-1 1-1 0 0,2-1 1 0 0,-1 0-1 0 0,1 0 1 0 0,1 0-1 0 0,-1 0 1 0 0,1 0 0 0 0,1-1-1 0 0,-1 1 1 0 0,1-1-1 0 0,1 0 1 0 0,-1 0-1 0 0,5 4 1 0 0,2-1 28 0 0,0 0 0 0 0,1-1 0 0 0,0-1 0 0 0,1 0 0 0 0,0-1 0 0 0,0 0 0 0 0,1-1 0 0 0,0 0 0 0 0,0-1 0 0 0,0-1 0 0 0,0 0-1 0 0,1-1 1 0 0,-1-1 0 0 0,1 0 0 0 0,7 0-28 0 0,30 1-3061 0 0,2-2-3309 0 0,-44-1-5494 0 0</inkml:trace>
  <inkml:trace contextRef="#ctx0" brushRef="#br0" timeOffset="18900.48">5514 572 856 0 0,'0'0'1810'0'0,"0"0"-128"0"0,0 0-27 0 0,0 0 110 0 0,0 0 70 0 0,0 0-73 0 0,0 0-171 0 0,0 0-224 0 0,0 0-239 0 0,0 0-230 0 0,0 0-185 0 0,-14-2-134 0 0,-45-4-104 0 0,57 6-420 0 0,-1 0 0 0 0,0 0 0 0 0,1 0 0 0 0,-1 1 0 0 0,1-1 0 0 0,-1 1-1 0 0,1 0 1 0 0,-1 0 0 0 0,1 0 0 0 0,0 0 0 0 0,-1 0 0 0 0,1 0 0 0 0,0 1 0 0 0,0-1 0 0 0,0 1 0 0 0,0-1 0 0 0,0 1 0 0 0,0 0 0 0 0,0 0 0 0 0,1 0 0 0 0,-1 0 0 0 0,1 0-1 0 0,-1 0-54 0 0,-6 8 291 0 0,-65 99 1553 0 0,66-94-1743 0 0,1 0-1 0 0,0 1 1 0 0,1 0 0 0 0,0 0 0 0 0,2 0-1 0 0,0 1 1 0 0,1-1 0 0 0,0 1 0 0 0,1 0-1 0 0,1-1 1 0 0,2 8-101 0 0,-1-18 48 0 0,1 1 0 0 0,0 0 0 0 0,0 0 0 0 0,1-1 0 0 0,0 1 0 0 0,0-1 0 0 0,1 0 0 0 0,0 0 0 0 0,0 0 0 0 0,0 0 0 0 0,1-1 0 0 0,-1 0 0 0 0,1 0 0 0 0,1 0 0 0 0,-1 0 0 0 0,1-1 0 0 0,-1 0 0 0 0,1 0 0 0 0,0 0 0 0 0,1-1-1 0 0,-1 0 1 0 0,1 0 0 0 0,-1-1 0 0 0,1 0 0 0 0,0 0 0 0 0,0 0 0 0 0,0-1 0 0 0,0 0 0 0 0,0 0 0 0 0,0-1 0 0 0,2 0-48 0 0,1 0 107 0 0,0 0-1 0 0,0 0 1 0 0,0-1 0 0 0,0-1-1 0 0,-1 0 1 0 0,1 0-1 0 0,-1-1 1 0 0,1 0 0 0 0,-1 0-1 0 0,0-1 1 0 0,0 0-1 0 0,0-1 1 0 0,-1 0 0 0 0,1-1-1 0 0,3-3-106 0 0,18-18 123 0 0,-1-2 1 0 0,-2-1-1 0 0,-1-1 0 0 0,-1-1 0 0 0,-2-1 1 0 0,-1-1-1 0 0,-2-1 0 0 0,-1-1 1 0 0,-2-1-1 0 0,-1 0 0 0 0,-2-1 0 0 0,-2-1 1 0 0,-1 0-1 0 0,-1-10-123 0 0,-5 30-3 0 0,-1 0 1 0 0,-1 0-1 0 0,-1 0 1 0 0,0 0-1 0 0,-2 0 0 0 0,0-1 1 0 0,-1 1-1 0 0,-1 0 1 0 0,-1 0-1 0 0,0 0 0 0 0,-2 0 1 0 0,0 1-1 0 0,-1-1 1 0 0,-1 1-1 0 0,0 1 0 0 0,-2-1 1 0 0,-7-11 2 0 0,13 25-10 0 0,-1 1 1 0 0,1-1-1 0 0,-1 1 0 0 0,0 0 1 0 0,0 0-1 0 0,0 0 1 0 0,0 0-1 0 0,0 1 0 0 0,0 0 1 0 0,-1 0-1 0 0,1 0 0 0 0,-1 0 1 0 0,0 1-1 0 0,1-1 1 0 0,-1 1-1 0 0,0 0 0 0 0,0 1 1 0 0,0-1-1 0 0,0 1 1 0 0,1 0-1 0 0,-1 0 0 0 0,0 1 1 0 0,0 0-1 0 0,0-1 0 0 0,0 2 1 0 0,1-1-1 0 0,-1 0 1 0 0,0 1-1 0 0,1 0 0 0 0,-1 0 1 0 0,1 0-1 0 0,0 1 0 0 0,0-1 1 0 0,0 1-1 0 0,0 0 1 0 0,0 0-1 0 0,1 1 0 0 0,-4 2 10 0 0,-8 12-8 0 0,0 1-1 0 0,1 0 1 0 0,0 0-1 0 0,2 2 1 0 0,1 0-1 0 0,0 0 1 0 0,1 1-1 0 0,2 0 1 0 0,0 0-1 0 0,2 1 1 0 0,0 0-1 0 0,1 0 1 0 0,2 1-1 0 0,0-1 1 0 0,1 1-1 0 0,2 9 9 0 0,-1-17 12 0 0,1 0 0 0 0,0 0-1 0 0,1 0 1 0 0,1 0 0 0 0,1 0 0 0 0,0 0-1 0 0,1 0 1 0 0,1-1 0 0 0,0 0-1 0 0,1 0 1 0 0,1 0 0 0 0,0 0-1 0 0,9 12-11 0 0,-5-12 49 0 0,1 0-1 0 0,1-1 0 0 0,0 0 0 0 0,0-1 0 0 0,1-1 1 0 0,1 0-1 0 0,0-1 0 0 0,1 0 0 0 0,0-1 0 0 0,1-1 0 0 0,-1-1 1 0 0,2 0-1 0 0,-1-2 0 0 0,1 1 0 0 0,0-2 0 0 0,13 2-48 0 0,-14-3 54 0 0,0 0 0 0 0,1-1 0 0 0,-1-1 0 0 0,1-1 1 0 0,-1-1-1 0 0,1 0 0 0 0,-1-1 0 0 0,1-1 0 0 0,-1 0 0 0 0,0-2 0 0 0,0 0 0 0 0,0 0 0 0 0,0-2 0 0 0,0 0 0 0 0,-1-1 0 0 0,-1-1 0 0 0,6-3-54 0 0,-11 4 18 0 0,-1 0 0 0 0,-1 0 1 0 0,1-1-1 0 0,-2 0 0 0 0,1 0 0 0 0,-1-1 0 0 0,0 0 1 0 0,0 0-1 0 0,-1 0 0 0 0,-1-1 0 0 0,1 0 0 0 0,-2 0 0 0 0,1-1 1 0 0,-2 0-1 0 0,1 1 0 0 0,0-6-18 0 0,-2 4-3 0 0,0 0 0 0 0,0-1 0 0 0,-1 1 0 0 0,-1-1 1 0 0,0 1-1 0 0,-1-1 0 0 0,0 0 0 0 0,-1 1 0 0 0,0 0 0 0 0,-2-5 3 0 0,2 11-7 0 0,0 0 0 0 0,-1 1 0 0 0,1 0 0 0 0,-1-1 0 0 0,0 1 0 0 0,0 0 0 0 0,0 0-1 0 0,-1 0 1 0 0,0 1 0 0 0,0-1 0 0 0,0 1 0 0 0,-1 0 0 0 0,1 0 0 0 0,-4-2 7 0 0,4 5-15 0 0,-1 1-1 0 0,1-1 1 0 0,-1 1 0 0 0,1 0 0 0 0,0 0-1 0 0,-1 0 1 0 0,1 0 0 0 0,-1 1 0 0 0,1 0 0 0 0,0 0-1 0 0,0 0 1 0 0,-1 0 0 0 0,1 1 0 0 0,0-1-1 0 0,0 1 1 0 0,0 0 0 0 0,1 1 0 0 0,-1-1-1 0 0,0 1 1 0 0,1-1 0 0 0,-1 1 0 0 0,1 0 0 0 0,0 0-1 0 0,0 1 1 0 0,0-1 0 0 0,1 1 0 0 0,-1-1-1 0 0,1 1 1 0 0,0 0 0 0 0,0 0 0 0 0,-2 3 15 0 0,-2 4-3 0 0,-1 1-1 0 0,2 1 1 0 0,-1-1 0 0 0,2 1 0 0 0,0-1 0 0 0,0 1 0 0 0,1 1-1 0 0,1-1 1 0 0,0 0 0 0 0,1 1 0 0 0,0-1 0 0 0,1 1-1 0 0,1-1 1 0 0,0 0 0 0 0,0 1 0 0 0,2-1 0 0 0,0 0 0 0 0,0 0-1 0 0,1 0 1 0 0,1 0 0 0 0,2 5 3 0 0,-1-7 6 0 0,0 0-1 0 0,1-1 0 0 0,0 0 1 0 0,1 0-1 0 0,0-1 1 0 0,0 1-1 0 0,1-2 1 0 0,0 1-1 0 0,1-1 1 0 0,-1-1-1 0 0,2 0 0 0 0,10 6-5 0 0,-10-7 13 0 0,1-1-1 0 0,1 0 0 0 0,-1 0 0 0 0,1-1 1 0 0,-1-1-1 0 0,1 0 0 0 0,0-1 1 0 0,0-1-1 0 0,0 0 0 0 0,1 0-12 0 0,-4 0 10 0 0,0-1 0 0 0,-1-1 1 0 0,1 1-1 0 0,0-2 0 0 0,-1 1 0 0 0,1-1 0 0 0,-1-1 1 0 0,1 1-1 0 0,-1-2 0 0 0,0 1 0 0 0,0-1 0 0 0,0-1 1 0 0,-1 1-1 0 0,0-2 0 0 0,0 1 0 0 0,0-1 0 0 0,3-3-10 0 0,11-12 20 0 0,-2 0-1 0 0,0-2 0 0 0,-1-1 0 0 0,-2 0 0 0 0,0-1 0 0 0,-2-1 0 0 0,0 0 0 0 0,-2-1 1 0 0,-1 0-1 0 0,-1-2 0 0 0,-2 1 0 0 0,4-21-19 0 0,60-292-87 0 0,-65 177 107 0 0,-40 101-4 0 0,30 63-20 0 0,0 0-1 0 0,0 0 1 0 0,-1 0-1 0 0,1 1 1 0 0,0-1-1 0 0,0 1 1 0 0,0 0-1 0 0,0 0 1 0 0,0 0-1 0 0,0 0 1 0 0,0 0-1 0 0,0 0 1 0 0,1 0-1 0 0,-1 0 1 0 0,0 1-1 0 0,1-1 1 0 0,-1 1-1 0 0,1-1 1 0 0,-1 1-1 0 0,1 0 1 0 0,-1 0-1 0 0,1-1 1 0 0,0 1-1 0 0,0 0 1 0 0,0 0-1 0 0,0 0 1 0 0,1 0 0 0 0,-1 0-1 0 0,0 1 1 0 0,1-1-1 0 0,0 0 1 0 0,-1 0-1 0 0,1 0 1 0 0,0 0-1 0 0,0 1 1 0 0,0-1-1 0 0,0 0 1 0 0,1 0-1 0 0,-1 2 5 0 0,-2 3 2 0 0,-9 179 122 0 0,11-136-54 0 0,18 349 296 0 0,-6-200-304 0 0,2 271 96 0 0,-28-335-62 0 0,-12-46-52 0 0,26-89-40 0 0,0 0 0 0 0,-1 1 0 0 0,1-1 1 0 0,-1 0-1 0 0,1 1 0 0 0,-1-1 0 0 0,1 0 0 0 0,-1 0 0 0 0,1 0 1 0 0,-1 1-1 0 0,1-1 0 0 0,-1 0 0 0 0,0 0 0 0 0,1 0 0 0 0,-1 0 1 0 0,1 0-1 0 0,-1 0 0 0 0,1 0 0 0 0,-1 0 0 0 0,0 0 0 0 0,1 0 1 0 0,-1 0-1 0 0,1 0 0 0 0,-1-1 0 0 0,1 1 0 0 0,-1 0 0 0 0,1 0 1 0 0,-1 0-1 0 0,1-1 0 0 0,-1 1 0 0 0,1 0 0 0 0,-1-1 0 0 0,1 1 1 0 0,0 0-1 0 0,-1-1 0 0 0,1 1 0 0 0,-1-1 0 0 0,1 1 0 0 0,0-1 1 0 0,-1 1-1 0 0,1-1 0 0 0,0 1 0 0 0,0-1 0 0 0,-1 1 0 0 0,1-1 1 0 0,0 1-1 0 0,0-1 0 0 0,0 1 0 0 0,0-1 0 0 0,0 1 0 0 0,0-1 1 0 0,0 1-1 0 0,0-1 0 0 0,0 0 0 0 0,0 1 0 0 0,0-1 0 0 0,0 1 1 0 0,0-1-1 0 0,0 1 0 0 0,0-1 0 0 0,1 0-4 0 0,-14-43 250 0 0,11 21-266 0 0,1 0 0 0 0,1 0 0 0 0,1 0 1 0 0,1 0-1 0 0,2 1 0 0 0,0-1 0 0 0,1 0 0 0 0,1 1 0 0 0,1 0 0 0 0,1 1 0 0 0,5-11 16 0 0,134-295-148 0 0,-46 114 79 0 0,-99 209 72 0 0,0 0-1 0 0,0 1 1 0 0,-1-1-1 0 0,1 0 1 0 0,-1 0-1 0 0,0 0 1 0 0,0 0-1 0 0,0-1 1 0 0,-1 1-1 0 0,1 0 1 0 0,-1 0-1 0 0,0 0 1 0 0,0-1-1 0 0,0 1 1 0 0,-1 0-1 0 0,0-2-2 0 0,-9-12 53 0 0,9 18-69 0 0,1 0 0 0 0,0 0 0 0 0,0 0 4 0 0,0 0 14 0 0,0 177-12 0 0,28-34 29 0 0,-28-141-17 0 0,0 0 1 0 0,1-1-1 0 0,-1 1 0 0 0,0 0 0 0 0,1 0 1 0 0,-1-1-1 0 0,1 1 0 0 0,-1-1 0 0 0,1 1 0 0 0,0 0 1 0 0,0-1-1 0 0,-1 1 0 0 0,1-1 0 0 0,0 0 1 0 0,1 1-1 0 0,-1-1 0 0 0,0 0 0 0 0,0 1 1 0 0,0-1-1 0 0,1 0 0 0 0,-1 0 0 0 0,1 0 1 0 0,-1 0-1 0 0,1 0 0 0 0,-1-1 0 0 0,1 1 1 0 0,-1 0-1 0 0,1-1 0 0 0,0 1 0 0 0,-1-1 1 0 0,1 0-1 0 0,0 1 0 0 0,0-1 0 0 0,-1 0 1 0 0,1 0-1 0 0,0 0 0 0 0,0 0 0 0 0,-1 0 1 0 0,1-1-1 0 0,0 1 0 0 0,-1 0 0 0 0,1-1 1 0 0,0 1-1 0 0,-1-1 0 0 0,1 0 0 0 0,-1 0 1 0 0,1 1-1 0 0,-1-1 0 0 0,1 0 0 0 0,-1 0 1 0 0,1 0-1 0 0,-1 0 0 0 0,0-1 0 0 0,0 1 1 0 0,1 0-1 0 0,-1-1 0 0 0,1 0-2 0 0,16-20 21 0 0,0 0-1 0 0,-1-1 1 0 0,-1-1 0 0 0,-1-1-1 0 0,-2 0 1 0 0,0-1 0 0 0,-2 0-1 0 0,5-16-20 0 0,-15 38-7 0 0,1 0 1 0 0,-1 0-1 0 0,1 1 0 0 0,0-1 0 0 0,0 0 0 0 0,0 1 0 0 0,1-1 0 0 0,-1 1 0 0 0,1 0 0 0 0,0 0 0 0 0,-1 0 0 0 0,2 0 0 0 0,-1 0 0 0 0,0 1 0 0 0,0-1 0 0 0,1 1 0 0 0,0 0 0 0 0,-1 0 0 0 0,1 0 0 0 0,0 0 0 0 0,0 1 0 0 0,0 0 0 0 0,0-1 7 0 0,-1 5 2 0 0,0 0 0 0 0,-1-1 0 0 0,1 1 0 0 0,-1 0 0 0 0,0 0 0 0 0,0 1 0 0 0,0-1 0 0 0,0 0 0 0 0,0 1 0 0 0,-1-1 0 0 0,0 1 0 0 0,0-1 0 0 0,0 1-1 0 0,0 0 1 0 0,0-1 0 0 0,-1 1 0 0 0,1 0 0 0 0,-1 0 0 0 0,0 0 0 0 0,0 2-2 0 0,0 12 5 0 0,0 0-1 0 0,-1 0 1 0 0,0 0-1 0 0,-2 0 1 0 0,0 0-1 0 0,-1-1 1 0 0,0 1-1 0 0,-8 15-4 0 0,-8 27 16 0 0,20-60-18 0 0,0 0 0 0 0,1-1 0 0 0,-1 1-1 0 0,1 0 1 0 0,-1 0 0 0 0,1 1 0 0 0,-1-1 0 0 0,0 0 0 0 0,1 0-1 0 0,-1 0 1 0 0,1 0 0 0 0,-1 0 0 0 0,0 0 0 0 0,1 0 0 0 0,-1 1 0 0 0,1-1-1 0 0,-1 0 1 0 0,0 0 0 0 0,1 1 0 0 0,-1-1 0 0 0,0 0 0 0 0,1 0-1 0 0,-1 1 1 0 0,0-1 0 0 0,0 0 0 0 0,1 1 0 0 0,-1-1 0 0 0,0 1-1 0 0,0-1 1 0 0,0 0 0 0 0,1 1 0 0 0,-1-1 0 0 0,0 0 0 0 0,0 1-1 0 0,0-1 1 0 0,0 1 0 0 0,0-1 0 0 0,0 1 0 0 0,0-1 0 0 0,0 0 0 0 0,0 1-1 0 0,0-1 1 0 0,0 1 0 0 0,0-1 0 0 0,0 1 0 0 0,0-1 0 0 0,0 0-1 0 0,0 1 1 0 0,-1-1 0 0 0,1 1 2 0 0,146-169 80 0 0,-16 13-96 0 0,-113 147-19 0 0,-16 34-1 0 0,-2-11 66 0 0,-12 161 24 0 0,13-117-42 0 0,0-59-10 0 0,0 0 191 0 0,0-3-5917 0 0,0 2 2154 0 0,0 1-3651 0 0,0 0-4917 0 0</inkml:trace>
  <inkml:trace contextRef="#ctx0" brushRef="#br0" timeOffset="19356.717">7776 844 8666 0 0,'0'0'2935'0'0,"0"0"-993"0"0,0 0-494 0 0,0 0-160 0 0,0 0-126 0 0,0 0-174 0 0,0 0-230 0 0,0 0-119 0 0,0 0-14 0 0,0 0 70 0 0,0 0 57 0 0,0 0-30 0 0,0 0-28 0 0,11 6-48 0 0,89 25 1624 0 0,-82-32-2034 0 0,1-1 1 0 0,-1-1-1 0 0,0 0 1 0 0,0-1-1 0 0,-1-1 1 0 0,1-1-1 0 0,-1 0 1 0 0,0-1-1 0 0,-1-1 1 0 0,0-1-1 0 0,0 0 1 0 0,0-1-1 0 0,-2-1 1 0 0,1 0-1 0 0,7-9-236 0 0,39-60 335 0 0,-60 77-328 0 0,1 1 1 0 0,-1-1 0 0 0,0 0-1 0 0,0 1 1 0 0,0-1-1 0 0,0 0 1 0 0,-1 0-1 0 0,1 1 1 0 0,-1-1 0 0 0,0 0-1 0 0,1 0 1 0 0,-1 0-1 0 0,-1 0 1 0 0,1 1 0 0 0,0-1-1 0 0,-1 0 1 0 0,1 0-1 0 0,-1 0 1 0 0,0 1 0 0 0,0-1-1 0 0,0 0 1 0 0,0 1-1 0 0,0-1 1 0 0,-1 1-1 0 0,1-1 1 0 0,-1 1 0 0 0,0 0-1 0 0,0-1 1 0 0,0 1-1 0 0,0 0 1 0 0,0 0 0 0 0,0 1-1 0 0,0-1 1 0 0,0 0-1 0 0,-1 1 1 0 0,1-1 0 0 0,-1 1-1 0 0,1 0 1 0 0,-1 0-1 0 0,0 0 1 0 0,0 0-1 0 0,1 0 1 0 0,-1 0 0 0 0,0 1-1 0 0,-2-1-7 0 0,-6 0-12 0 0,0 1-1 0 0,-1-1 1 0 0,1 2 0 0 0,0 0-1 0 0,0 0 1 0 0,0 1 0 0 0,0 0-1 0 0,0 1 1 0 0,1 0 0 0 0,-1 1-1 0 0,1 0 1 0 0,0 1 0 0 0,0 0-1 0 0,0 0 1 0 0,1 1-1 0 0,0 0 1 0 0,-4 4 12 0 0,-6 5-7 0 0,0 2 0 0 0,1 0 0 0 0,1 1 0 0 0,1 0-1 0 0,0 2 1 0 0,2 0 0 0 0,-6 9 7 0 0,17-25 1 0 0,-1 0 0 0 0,1 1 0 0 0,0-1 0 0 0,0 1 0 0 0,1 0 0 0 0,-1 0 0 0 0,1 0 0 0 0,0 0 0 0 0,1 0 0 0 0,-1 0 0 0 0,1 0-1 0 0,0 1 1 0 0,0-1 0 0 0,0 0 0 0 0,1 1 0 0 0,0-1 0 0 0,0 1 0 0 0,0-1 0 0 0,1 1 0 0 0,0-1 0 0 0,0 0 0 0 0,0 1 0 0 0,1-1 0 0 0,-1 0 0 0 0,1 0 0 0 0,1 0 0 0 0,-1 0 0 0 0,1 0 0 0 0,-1-1 0 0 0,1 1-1 0 0,2 1 0 0 0,7 2 22 0 0,0-1-1 0 0,0 0 1 0 0,1-1-1 0 0,0 0 0 0 0,0-1 1 0 0,1 0-1 0 0,0-1 1 0 0,0-1-1 0 0,0 0 0 0 0,0-1 1 0 0,0 0-1 0 0,0-1 1 0 0,0-1-1 0 0,1 0 0 0 0,-1-1 1 0 0,6-1-22 0 0,16 1 42 0 0,-22 2-59 0 0,1-1 0 0 0,0-1 1 0 0,0-1-1 0 0,-1 0 0 0 0,1 0 1 0 0,-1-2-1 0 0,0 0 0 0 0,0 0 1 0 0,0-1-1 0 0,0-1 0 0 0,-1-1 1 0 0,3-1 15 0 0,-1-15-2286 0 0,-15 15-1697 0 0,-4-1-3862 0 0,1 5-4962 0 0</inkml:trace>
  <inkml:trace contextRef="#ctx0" brushRef="#br0" timeOffset="20159.928">7001 233 8874 0 0,'0'0'2538'0'0,"0"0"-528"0"0,0 0-206 0 0,0 0-14 0 0,0 0-118 0 0,0 0-257 0 0,0 0-347 0 0,0 0-322 0 0,0 0-196 0 0,0 0-76 0 0,0 0-54 0 0,0 0-49 0 0,10 29 1779 0 0,24-39-446 0 0,-49 34 136 0 0,16-24-2186 0 0,30-15-701 0 0,-18 10-2406 0 0,-1 1-3742 0 0,-7 3-5469 0 0</inkml:trace>
  <inkml:trace contextRef="#ctx0" brushRef="#br0" timeOffset="1701.78">2695 480 0 0 0,'0'0'846'0'0,"0"0"243"0"0,0 0 229 0 0,0 0 301 0 0,0 0 338 0 0,0 0 188 0 0,0 0-79 0 0,0 0-205 0 0,0 0-266 0 0,0 0-273 0 0,0 0-176 0 0,0 0-138 0 0,0 0-101 0 0,0-4-87 0 0,-4-11-101 0 0,3 11-111 0 0,-3 23 1220 0 0,0-5-1720 0 0,0 0 0 0 0,1 0 0 0 0,0 0 0 0 0,1 1-1 0 0,1-1 1 0 0,0 1 0 0 0,1-1 0 0 0,1 1 0 0 0,0 0 0 0 0,1-1-1 0 0,1 0 1 0 0,0 1 0 0 0,1-1 0 0 0,0 0 0 0 0,1-1 0 0 0,0 1 0 0 0,2-1-1 0 0,-1 0 1 0 0,1 0 0 0 0,1-1 0 0 0,1 0 0 0 0,3 3-108 0 0,-9-13 38 0 0,0-1 1 0 0,0 1 0 0 0,0-1-1 0 0,0 0 1 0 0,1 0 0 0 0,-1 0-1 0 0,0 0 1 0 0,1-1-1 0 0,-1 1 1 0 0,1-1 0 0 0,-1 0-1 0 0,1 0 1 0 0,-1 0 0 0 0,0-1-1 0 0,1 1 1 0 0,-1-1 0 0 0,1 0-1 0 0,-1 0 1 0 0,0 0-1 0 0,1 0 1 0 0,-1 0 0 0 0,0-1-1 0 0,0 1 1 0 0,0-1 0 0 0,0 0-1 0 0,0 0 1 0 0,-1 0 0 0 0,1 0-1 0 0,-1-1 1 0 0,1 1-1 0 0,-1-1 1 0 0,0 0 0 0 0,0 1-1 0 0,1-3-38 0 0,134-147 446 0 0,-113 142-496 0 0,-17 43-1 0 0,-5-20 101 0 0,-3-3-45 0 0,2 0 0 0 0,-1 0 1 0 0,1 0-1 0 0,1 0 0 0 0,0-1 0 0 0,0 1 0 0 0,1 0 0 0 0,0-1 1 0 0,0 0-1 0 0,1 0 0 0 0,1 0 0 0 0,-1 0 0 0 0,1 0 0 0 0,1-1 1 0 0,0 0-1 0 0,0 0 0 0 0,0-1 0 0 0,1 0 0 0 0,0 0 0 0 0,1 0 1 0 0,0-1-1 0 0,-1 0 0 0 0,2-1 0 0 0,2 2-5 0 0,-5-5 47 0 0,0-1 1 0 0,-1 0-1 0 0,1-1 0 0 0,0 1 1 0 0,0-1-1 0 0,0 0 0 0 0,-1-1 0 0 0,1 0 1 0 0,0 1-1 0 0,0-2 0 0 0,-1 1 0 0 0,1-1 1 0 0,-1 0-1 0 0,1 0 0 0 0,-1 0 1 0 0,0-1-1 0 0,0 0 0 0 0,0 0 0 0 0,0 0 1 0 0,0 0-1 0 0,-1-1 0 0 0,1 0 1 0 0,-1 0-1 0 0,0 0 0 0 0,0-1 0 0 0,-1 1 1 0 0,1-1-1 0 0,-1 0 0 0 0,0 0 1 0 0,0 0-1 0 0,-1 0-47 0 0,1 0 43 0 0,6-7 45 0 0,-1 0 1 0 0,-1 0-1 0 0,0-1 0 0 0,-1 0 0 0 0,0 0 0 0 0,-1 0 0 0 0,0-1 0 0 0,1-12-88 0 0,-4 19 1024 0 0,0-4-3165 0 0,9 15-7440 0 0,-7-1 3439 0 0,1-3-5219 0 0</inkml:trace>
  <inkml:trace contextRef="#ctx0" brushRef="#br0" timeOffset="1952.966">3664 664 11642 0 0,'0'0'1704'0'0,"0"0"-568"0"0,0 0-176 0 0,0 0 118 0 0,0 0 60 0 0,0 0-107 0 0,0 0-272 0 0,0 0-293 0 0,0 0-205 0 0,0 0-101 0 0,0 0-73 0 0,0 0-42 0 0,0 0-18 0 0,-3 32-33 0 0,-6 96-32 0 0,17-80-702 0 0,4-46-5408 0 0,-10-3 1509 0 0,-1 1-4284 0 0</inkml:trace>
  <inkml:trace contextRef="#ctx0" brushRef="#br0" timeOffset="2221.177">3518 314 10642 0 0,'0'0'648'0'0,"0"0"-416"0"0,0 0-168 0 0,0 0-80 0 0,0 0-184 0 0,0 0-456 0 0,0 0-424 0 0,0 0-424 0 0,0 0-777 0 0,0 0-1840 0 0,0 0 2393 0 0</inkml:trace>
  <inkml:trace contextRef="#ctx0" brushRef="#br0" timeOffset="2400.553">3870 60 4457 0 0,'0'0'3521'0'0,"0"0"-1055"0"0,0 0-526 0 0,0 0-197 0 0,0 0-171 0 0,0 0-217 0 0,0 0-321 0 0,0 0-246 0 0,0 0-72 0 0,0 0 18 0 0,0 0 37 0 0,0 0-31 0 0,0 0-128 0 0,5 15-147 0 0,29 99 493 0 0,-14-28-500 0 0,-3 0 0 0 0,-5 0 0 0 0,-3 2 0 0 0,-4-1 0 0 0,-4 6-458 0 0,16 86 45 0 0,-1-141-752 0 0,-16-38 511 0 0,10-30-1887 0 0,-6 9 176 0 0,6-23-3993 0 0,-5 15-3282 0 0,-3 17 2950 0 0</inkml:trace>
  <inkml:trace contextRef="#ctx0" brushRef="#br0" timeOffset="15843.455">4216 8 0 0 0,'0'0'792'0'0,"0"0"478"0"0,0 0 101 0 0,0 0-51 0 0,0 0-85 0 0,0 0-83 0 0,0 0-68 0 0,0 0-9 0 0,0 0 51 0 0,9-3 6725 0 0,-4-1-5855 0 0,-5 27 4663 0 0,9 27-5740 0 0,0-4-654 0 0,25 254 604 0 0,10-93-685 0 0,-11-57 13 0 0,-27-98 80 0 0,-5-8 129 0 0,-8-19-327 0 0,8-39-1499 0 0,-1-5-1984 0 0,0 6-4710 0 0,0 5-4738 0 0</inkml:trace>
  <inkml:trace contextRef="#ctx0" brushRef="#br0" timeOffset="42211.589">409 1805 0 0 0,'0'0'798'0'0,"0"0"643"0"0,0 0 518 0 0,0 0 338 0 0,0 0 75 0 0,0 0-198 0 0,0 0-326 0 0,0 0-330 0 0,0 0-254 0 0,0 0-151 0 0,0 0-145 0 0,8-4-89 0 0,22-10-86 0 0,-19 11 7844 0 0,-18 9-7465 0 0,-10-7-1149 0 0,-1 1 0 0 0,1 1 1 0 0,0 0-1 0 0,0 1 0 0 0,0 1 1 0 0,0 1-1 0 0,0 0 0 0 0,1 1 0 0 0,-1 1-23 0 0,6 0 2 0 0,-6 0 18 0 0,0 1 1 0 0,0 0-1 0 0,1 2 1 0 0,1 0-1 0 0,-1 0 1 0 0,1 2 0 0 0,1 0-1 0 0,0 0 1 0 0,1 1-1 0 0,0 1 1 0 0,1 0 0 0 0,0 1-1 0 0,1 1 1 0 0,-9 15-21 0 0,12-17 22 0 0,2 2 0 0 0,0-1 0 0 0,0 1 1 0 0,1 0-1 0 0,1 0 0 0 0,1 0 1 0 0,0 0-1 0 0,1 1 0 0 0,0-1 0 0 0,1 6-22 0 0,0-12 17 0 0,0 0-1 0 0,1 0 0 0 0,0 1 0 0 0,1-1 1 0 0,-1 0-1 0 0,2 0 0 0 0,-1 0 1 0 0,1 0-1 0 0,1 0 0 0 0,0-1 0 0 0,0 1 1 0 0,0 0-1 0 0,1-1 0 0 0,1 0 0 0 0,-1 0 1 0 0,1 0-1 0 0,0-1 0 0 0,1 0 1 0 0,0 0-1 0 0,2 2-16 0 0,0-3 40 0 0,-1-1 0 0 0,1 0 0 0 0,0-1 0 0 0,0 0 0 0 0,1 0 0 0 0,-1 0 0 0 0,1-1 0 0 0,-1-1 1 0 0,1 1-1 0 0,0-1 0 0 0,0-1 0 0 0,0 0 0 0 0,0 0 0 0 0,1-1 0 0 0,-1 0 0 0 0,0 0 0 0 0,1-1-40 0 0,14-3 59 0 0,0-1 0 0 0,0-2-1 0 0,0 0 1 0 0,-1-1 0 0 0,0-1-1 0 0,-1-2-58 0 0,19-11 7 0 0,-41 22-28 0 0,0 0-29 0 0,0 0-64 0 0,0 0-69 0 0,0 0-124 0 0,0 0-169 0 0,-3-2-3328 0 0,-1 0-5851 0 0,4 2-2910 0 0</inkml:trace>
  <inkml:trace contextRef="#ctx0" brushRef="#br0" timeOffset="46002.446">770 2074 2617 0 0,'0'0'2136'0'0,"0"0"-69"0"0,0 0 82 0 0,0 0-12 0 0,0 0-178 0 0,0 0-273 0 0,0 0-262 0 0,0 0-222 0 0,0 0-203 0 0,0 0-167 0 0,0 0-126 0 0,15 3-110 0 0,95 23 1148 0 0,-102-24-1590 0 0,1 0 0 0 0,0 0 0 0 0,-1-1 1 0 0,1 0-1 0 0,0 0 0 0 0,0-1 0 0 0,0 0 0 0 0,-1 0 0 0 0,1-1 0 0 0,0-1 0 0 0,0 1 0 0 0,-1-1 1 0 0,1-1-1 0 0,-1 0 0 0 0,1 0 0 0 0,-1 0 0 0 0,0-1 0 0 0,-1 0 0 0 0,1-1 0 0 0,-1 0 0 0 0,1 0 1 0 0,-1 0-1 0 0,-1-1 0 0 0,1 0 0 0 0,2-4-154 0 0,-7 8 23 0 0,1-1 0 0 0,-1 0 0 0 0,1 0 1 0 0,-1 1-1 0 0,0-2 0 0 0,0 1 0 0 0,0 0 0 0 0,-1 0 1 0 0,1-1-1 0 0,-1 1 0 0 0,0-1 0 0 0,0 1 0 0 0,0-1 0 0 0,0 1 1 0 0,0-1-1 0 0,-1 0 0 0 0,0 1 0 0 0,0-1 0 0 0,0 0 1 0 0,0 1-1 0 0,0-1 0 0 0,-1 0 0 0 0,1 1 0 0 0,-1-1 0 0 0,0 1 1 0 0,0-1-1 0 0,-1 1 0 0 0,1-1 0 0 0,-1 1 0 0 0,0 0 1 0 0,0-1-1 0 0,0 1 0 0 0,0 0 0 0 0,0 0 0 0 0,0 1 0 0 0,-1-1 1 0 0,0 0-1 0 0,1 1 0 0 0,-1 0 0 0 0,0-1 0 0 0,0 1 1 0 0,0 0-1 0 0,-1 1 0 0 0,1-1 0 0 0,0 0 0 0 0,-1 1 1 0 0,0 0-25 0 0,-9 1-13 0 0,0 0-1 0 0,0 1 0 0 0,0 0 1 0 0,1 1-1 0 0,-1 1 0 0 0,1 0 0 0 0,-1 1 1 0 0,1 0-1 0 0,0 1 0 0 0,0 0 0 0 0,1 1 1 0 0,-1 0-1 0 0,1 1 0 0 0,1 1 0 0 0,-1-1 1 0 0,1 1-1 0 0,1 1 0 0 0,-1 0 0 0 0,2 0 1 0 0,-4 5 14 0 0,3-5-2 0 0,0 1 1 0 0,0 0-1 0 0,1 0 1 0 0,0 1-1 0 0,1 0 1 0 0,1 1-1 0 0,-1-1 1 0 0,2 1-1 0 0,0 1 1 0 0,0-1-1 0 0,1 1 1 0 0,0-1-1 0 0,1 1 1 0 0,1 0-1 0 0,0 0 1 0 0,1 1-1 0 0,0-1 2 0 0,3-6 37 0 0,1 1 0 0 0,-1-1-1 0 0,1 0 1 0 0,1 0-1 0 0,-1-1 1 0 0,1 1 0 0 0,0-1-1 0 0,1 1 1 0 0,-1-1-1 0 0,1-1 1 0 0,0 1-1 0 0,1-1 1 0 0,0 1 0 0 0,-1-2-1 0 0,2 1 1 0 0,-1-1-1 0 0,0 0 1 0 0,1 0 0 0 0,0 0-1 0 0,0-1 1 0 0,0 0-1 0 0,0-1 1 0 0,2 1-37 0 0,136 12 621 0 0,-133-16-661 0 0,0 0-1 0 0,-1 0 0 0 0,1-1 0 0 0,0-1 1 0 0,-1 0-1 0 0,0-1 0 0 0,1 0 0 0 0,-1 0 0 0 0,-1-1 1 0 0,1-1-1 0 0,-1 0 0 0 0,0 0 0 0 0,8-7 41 0 0,11-11-4260 0 0,-4-4-4036 0 0,-15 17-4068 0 0</inkml:trace>
  <inkml:trace contextRef="#ctx0" brushRef="#br0" timeOffset="46652.46">1493 1901 14371 0 0,'0'0'2107'0'0,"0"0"-584"0"0,0 0-223 0 0,0 0-54 0 0,0 0-71 0 0,0 0-167 0 0,0 0-265 0 0,0 0-204 0 0,0 0-70 0 0,0 0 9 0 0,0 0 2 0 0,0 0-41 0 0,0 0-82 0 0,-1 16-73 0 0,-3 54-76 0 0,-29 35 300 0 0,-60 76-281 0 0,44-101-250 0 0,44-76 29 0 0,3-1-4 0 0,2-2 5 0 0,7-17 82 0 0,28-64 27 0 0,-15 38-99 0 0,2 1 0 0 0,2 1 0 0 0,1 1 0 0 0,2 1 0 0 0,2 1 0 0 0,15-13-17 0 0,28-16-84 0 0,-63 103 97 0 0,-9 49 79 0 0,-2-77-91 0 0,0 0 0 0 0,0 0 0 0 0,1 1-1 0 0,0-1 1 0 0,1 0 0 0 0,0 1 0 0 0,1-1 0 0 0,0 0 0 0 0,0 0 0 0 0,1 0 0 0 0,0 1 0 0 0,0-1 0 0 0,1-1 0 0 0,0 1-1 0 0,1 0 1 0 0,0-1 0 0 0,0 0 0 0 0,1 0 0 0 0,0 0 0 0 0,1 0 0 0 0,-1-1 0 0 0,1 0 0 0 0,1 0 0 0 0,-1-1 0 0 0,5 3-1 0 0,-7-7 17 0 0,0 0 0 0 0,0-1 0 0 0,0 0 0 0 0,0 0 0 0 0,1 0 0 0 0,-1 0 0 0 0,0-1 0 0 0,1 1 0 0 0,-1-1 0 0 0,0 0 0 0 0,1 0 0 0 0,-1-1 0 0 0,0 1 0 0 0,1-1 0 0 0,-1 0 0 0 0,0 0 1 0 0,0-1-1 0 0,0 1 0 0 0,0-1 0 0 0,0 0 0 0 0,0 0 0 0 0,0 0 0 0 0,0-1 0 0 0,-1 1 0 0 0,1-1 0 0 0,-1 0 0 0 0,0 0 0 0 0,3-3-17 0 0,66-105 850 0 0,-61 82-846 0 0,-1 0 0 0 0,-2 0 1 0 0,-1-1-1 0 0,-2 0 0 0 0,0-1 1 0 0,-2 1-1 0 0,-2-14-4 0 0,-1 43-503 0 0,0 1-447 0 0,0 0-676 0 0,0 0-1408 0 0,0 0-3794 0 0,0 0-5640 0 0</inkml:trace>
  <inkml:trace contextRef="#ctx0" brushRef="#br0" timeOffset="47074.354">2279 1507 16195 0 0,'0'0'1737'0'0,"0"0"-501"0"0,0 0-305 0 0,0 0 13 0 0,0 0 30 0 0,0 0-81 0 0,0 0-202 0 0,0 0-204 0 0,0 0-110 0 0,0 0 47 0 0,0 0 98 0 0,0 0 38 0 0,2 10-16 0 0,30 231 2005 0 0,-23 118-1868 0 0,-22-244-684 0 0,-9-38-49 0 0,22-77-2 0 0,0 0-20 0 0,0 0-26 0 0,-9-26-2239 0 0,-25-83-7282 0 0,26 90 3695 0 0,4 4-5178 0 0</inkml:trace>
  <inkml:trace contextRef="#ctx0" brushRef="#br0" timeOffset="47252.339">2007 1908 10426 0 0,'0'0'2043'0'0,"0"0"-600"0"0,0 0-234 0 0,0 0 194 0 0,0 0 238 0 0,0 0 29 0 0,0 0-142 0 0,0 0-229 0 0,0 0-221 0 0,0 0-157 0 0,0 0-111 0 0,31 5-123 0 0,100 15-101 0 0,41-15 863 0 0,-36-11-334 0 0,-68 2-3022 0 0,-1 2-8834 0 0,-65 2 1579 0 0</inkml:trace>
  <inkml:trace contextRef="#ctx0" brushRef="#br0" timeOffset="47896.945">2624 2019 5913 0 0,'0'0'1373'0'0,"0"0"-133"0"0,0 0 169 0 0,0 0 221 0 0,0 0 148 0 0,0 0 5 0 0,0 0-185 0 0,0 0-230 0 0,0 0-197 0 0,0 0-170 0 0,0 0-126 0 0,0 0-100 0 0,0 0-72 0 0,31 9-72 0 0,97 26-77 0 0,-75-34 151 0 0,-46-6-521 0 0,0 2-108 0 0,-1-1 0 0 0,0 0 0 0 0,0 0 0 0 0,0 0 0 0 0,-1-1 0 0 0,1 1 0 0 0,-1-1 1 0 0,0-1-1 0 0,0 1 0 0 0,-1-1 0 0 0,1 0 0 0 0,-1 0 0 0 0,-1 0 0 0 0,1 0 0 0 0,-1-1 1 0 0,0 0-1 0 0,-1 1 0 0 0,1-1 0 0 0,-1 0 0 0 0,-1 0 0 0 0,1 0 0 0 0,-1-1 0 0 0,-1 1 0 0 0,1 0 1 0 0,-1 0-1 0 0,0-3-76 0 0,-1 7 1 0 0,0 1 1 0 0,0 0 0 0 0,1 0-1 0 0,-1 0 1 0 0,0 0-1 0 0,-1 0 1 0 0,1 0 0 0 0,0 0-1 0 0,-1 1 1 0 0,1-1-1 0 0,-1 0 1 0 0,1 1 0 0 0,-1-1-1 0 0,0 1 1 0 0,1-1 0 0 0,-1 1-1 0 0,0 0 1 0 0,0 0-1 0 0,0 0 1 0 0,0 0 0 0 0,0 0-1 0 0,0 0 1 0 0,-1 0 0 0 0,1 1-1 0 0,0-1 1 0 0,0 1-1 0 0,0 0 1 0 0,-1 0 0 0 0,1-1-1 0 0,0 1 1 0 0,0 1-1 0 0,-1-1 1 0 0,1 0 0 0 0,-2 1-2 0 0,-75 26-131 0 0,63-17 108 0 0,0 1 0 0 0,1 1 0 0 0,0 1 0 0 0,2 0 0 0 0,-1 1 0 0 0,1 0-1 0 0,1 1 1 0 0,1 0 0 0 0,0 1 0 0 0,1 0 0 0 0,0 1 0 0 0,2 0 0 0 0,0 1 0 0 0,1-1 0 0 0,0 3 23 0 0,6-16-1 0 0,0 1-1 0 0,0 0 0 0 0,0 0 1 0 0,1 0-1 0 0,0 0 0 0 0,0 0 1 0 0,1 0-1 0 0,-1 0 1 0 0,1 0-1 0 0,0-1 0 0 0,0 1 1 0 0,0 0-1 0 0,1 0 0 0 0,0-1 1 0 0,0 1-1 0 0,0-1 1 0 0,0 0-1 0 0,1 1 0 0 0,0-1 1 0 0,0 0-1 0 0,0-1 0 0 0,0 1 1 0 0,0 0-1 0 0,1-1 1 0 0,0 0-1 0 0,-1 0 0 0 0,1 0 1 0 0,0 0-1 0 0,1 0 0 0 0,-1-1 1 0 0,0 0-1 0 0,1 0 0 0 0,0 0 1 0 0,-1-1-1 0 0,1 1 1 0 0,3 0 1 0 0,14 3 48 0 0,0 0 0 0 0,0-1 0 0 0,1-2 0 0 0,-1 0 0 0 0,1-1 1 0 0,0-1-1 0 0,-1-2 0 0 0,16-2-48 0 0,-2-3 120 0 0,-2-1-1 0 0,1-2 0 0 0,-1-2 1 0 0,-1-1-1 0 0,16-9-119 0 0,-29 12 72 0 0,0-1-1 0 0,-1 0 1 0 0,0-2-1 0 0,-1 0 0 0 0,-1-1 1 0 0,0-1-1 0 0,-1-1 0 0 0,0 0 1 0 0,-2-1-1 0 0,0-1 0 0 0,-1 0 1 0 0,1-2-72 0 0,-9 12 9 0 0,-1-1 1 0 0,1 1 0 0 0,-1-1-1 0 0,-1 0 1 0 0,0-1 0 0 0,0 1-1 0 0,-1 0 1 0 0,0-1 0 0 0,-1 0 0 0 0,0 1-1 0 0,0-1 1 0 0,-1 0 0 0 0,0 0-1 0 0,-1 1 1 0 0,0-1 0 0 0,0 0-1 0 0,-1 1 1 0 0,-1-1 0 0 0,0-2-10 0 0,-1 8-5 0 0,1 1 1 0 0,-1-1-1 0 0,1 1 1 0 0,-1 0-1 0 0,0 0 1 0 0,-1 0 0 0 0,1 1-1 0 0,0-1 1 0 0,-1 1-1 0 0,1 0 1 0 0,-1 0-1 0 0,0 1 1 0 0,1-1-1 0 0,-1 1 1 0 0,0 0-1 0 0,0 0 1 0 0,0 1-1 0 0,0 0 1 0 0,0-1 0 0 0,0 2-1 0 0,0-1 1 0 0,0 0-1 0 0,0 1 1 0 0,0 0-1 0 0,0 0 1 0 0,1 1-1 0 0,-1-1 1 0 0,0 1-1 0 0,1 0 1 0 0,-1 0 0 0 0,1 1-1 0 0,0-1 1 0 0,-1 1-1 0 0,1 0 1 0 0,1 0-1 0 0,-1 1 1 0 0,0-1-1 0 0,1 1 1 0 0,0 0-1 0 0,-1-1 1 0 0,0 3 4 0 0,1-3-5 0 0,0-1 1 0 0,0 1-1 0 0,1-1 0 0 0,-1 1 1 0 0,0 0-1 0 0,1 0 0 0 0,0 0 1 0 0,0 0-1 0 0,0 0 0 0 0,0 1 1 0 0,0-1-1 0 0,1 0 1 0 0,-1 1-1 0 0,1 0 0 0 0,0-1 1 0 0,0 1-1 0 0,1 0 0 0 0,-1-1 1 0 0,1 1-1 0 0,-1 0 0 0 0,1 0 1 0 0,0-1-1 0 0,1 1 0 0 0,-1 0 1 0 0,1 0-1 0 0,-1-1 0 0 0,1 1 1 0 0,0 0-1 0 0,1-1 0 0 0,-1 1 1 0 0,1-1-1 0 0,-1 1 1 0 0,1-1-1 0 0,0 0 0 0 0,0 0 1 0 0,0 0-1 0 0,2 2 5 0 0,165 85 103 0 0,-164-82-66 0 0,0-1 1 0 0,0 1-1 0 0,0 1 1 0 0,-1-1 0 0 0,0 1-1 0 0,0 0 1 0 0,-1 0-1 0 0,-1 0 1 0 0,1 0-1 0 0,-1 0 1 0 0,-1 1 0 0 0,0-1-1 0 0,0 1 1 0 0,-1-1-1 0 0,0 1 1 0 0,-1-1 0 0 0,0 0-1 0 0,0 1 1 0 0,-1-1-1 0 0,0 0 1 0 0,-1 1-1 0 0,-3 7-37 0 0,4-5 26 0 0,1-10-53 0 0,0-1 0 0 0,0 1-1 0 0,1 0 1 0 0,-1 0 0 0 0,0 0 0 0 0,1 0 0 0 0,-1 0 0 0 0,1 0 0 0 0,0-1 0 0 0,0 1-1 0 0,0 0 1 0 0,0 0 0 0 0,0 0 0 0 0,0 0 0 0 0,0 0 0 0 0,1 0 0 0 0,-1 0 0 0 0,1 0-1 0 0,-1 0 1 0 0,1 0 0 0 0,0-1 0 0 0,0 1 0 0 0,0 0 0 0 0,0 0 0 0 0,0-1-1 0 0,0 1 1 0 0,0-1 0 0 0,1 1 0 0 0,-1-1 0 0 0,0 1 0 0 0,1-1 0 0 0,-1 0 0 0 0,1 0-1 0 0,0 0 1 0 0,-1 0 0 0 0,1 0 0 0 0,0 0 0 0 0,-1 0 0 0 0,1 0 0 0 0,0-1 0 0 0,2 1 27 0 0,7-1-2203 0 0,1 0-6806 0 0,-8 0-3199 0 0</inkml:trace>
  <inkml:trace contextRef="#ctx0" brushRef="#br0" timeOffset="48589.596">3594 2129 7762 0 0,'0'0'2576'0'0,"0"0"-261"0"0,0 0-221 0 0,0 0-132 0 0,0 0-192 0 0,0 0-309 0 0,0 0-363 0 0,0 0-309 0 0,0 0-161 0 0,0 0-42 0 0,0 0 25 0 0,0 0 52 0 0,0 0-39 0 0,16-1-68 0 0,128-16 665 0 0,133-42-638 0 0,-206 58-2950 0 0,-55 2-2459 0 0,-1-1-4075 0 0,-11 0-2304 0 0</inkml:trace>
  <inkml:trace contextRef="#ctx0" brushRef="#br0" timeOffset="49393.159">4396 1926 11314 0 0,'0'0'2636'0'0,"0"0"-860"0"0,0 0-485 0 0,0 0-111 0 0,0 0-22 0 0,0 0-90 0 0,0 0-133 0 0,0 0-175 0 0,0 0-177 0 0,0 0-143 0 0,-30 23-105 0 0,-95 72-98 0 0,122-93-224 0 0,-1 0 0 0 0,1 0 0 0 0,0 0 0 0 0,0 0 0 0 0,0 0 0 0 0,0 1 0 0 0,1 0 0 0 0,-1-1 0 0 0,1 1-1 0 0,0 0 1 0 0,-1 0 0 0 0,1 0 0 0 0,0 0 0 0 0,1 1 0 0 0,-1-1 0 0 0,1 0 0 0 0,-1 1 0 0 0,1-1 0 0 0,-1 5-13 0 0,0 2 43 0 0,1-3-22 0 0,-1 0 0 0 0,1 0-1 0 0,0 0 1 0 0,1 0 0 0 0,0-1 0 0 0,0 1-1 0 0,0 0 1 0 0,1 0 0 0 0,0 0-1 0 0,0 0 1 0 0,1 0 0 0 0,-1 0-1 0 0,2-1 1 0 0,-1 1 0 0 0,1-1-1 0 0,0 0 1 0 0,0 0 0 0 0,1 0-1 0 0,-1 0 1 0 0,1 0 0 0 0,1-1-1 0 0,-1 1 1 0 0,1-1 0 0 0,0 0-1 0 0,0-1 1 0 0,1 1 0 0 0,-1-1-1 0 0,1 0 1 0 0,0-1 0 0 0,0 1-1 0 0,0-1 1 0 0,0 0 0 0 0,1-1-1 0 0,-1 1 1 0 0,1-1 0 0 0,2 0-21 0 0,1 1 71 0 0,-1-1 0 0 0,1 0 1 0 0,0 0-1 0 0,0-1 0 0 0,0-1 1 0 0,-1 1-1 0 0,1-2 0 0 0,0 1 0 0 0,0-1 1 0 0,0-1-1 0 0,-1 0 0 0 0,1 0 1 0 0,0-1-1 0 0,-1 0 0 0 0,0-1 1 0 0,0 0-1 0 0,0 0 0 0 0,0-1 1 0 0,-1 0-1 0 0,0 0 0 0 0,0-1 1 0 0,0 0-1 0 0,-1-1 0 0 0,1 0 0 0 0,-2 0 1 0 0,1 0-1 0 0,-1-1 0 0 0,0 0 1 0 0,-1 0-1 0 0,1-1 0 0 0,-2 1 1 0 0,1-1-1 0 0,-1 0 0 0 0,-1 0 1 0 0,0-1-1 0 0,0 1 0 0 0,0-1 1 0 0,-1-3-72 0 0,-2 6-3 0 0,0 1 0 0 0,0 0 0 0 0,0 0 0 0 0,-1-1 0 0 0,0 1 1 0 0,-1 0-1 0 0,1 0 0 0 0,-1 0 0 0 0,0 0 0 0 0,-1 0 0 0 0,1 1 1 0 0,-1-1-1 0 0,0 1 0 0 0,-1 0 0 0 0,1-1 0 0 0,-1 1 0 0 0,0 1 1 0 0,-1-1-1 0 0,1 1 0 0 0,-1-1 0 0 0,1 1 0 0 0,-1 1 0 0 0,0-1 1 0 0,-1 1-1 0 0,-1-2 3 0 0,-1 0-105 0 0,-1-1 0 0 0,0 1 0 0 0,0 0 0 0 0,0 1 0 0 0,0 0 0 0 0,-1 1 0 0 0,1 0 0 0 0,-1 0 0 0 0,0 1 0 0 0,0 0 0 0 0,0 1 0 0 0,0 0 0 0 0,0 0 0 0 0,0 1 0 0 0,0 0-1 0 0,-5 2 106 0 0,16-2-16 0 0,0 0-1 0 0,0 0 0 0 0,0 0 0 0 0,-1 0 0 0 0,1 0 0 0 0,0 0 0 0 0,0 1 0 0 0,0-1 0 0 0,0 0 0 0 0,-1 1 0 0 0,1-1 0 0 0,0 0 0 0 0,0 1 0 0 0,-1-1 0 0 0,1 1 1 0 0,0-1-1 0 0,-1 1 0 0 0,1 0 0 0 0,0-1 0 0 0,-1 1 0 0 0,1 0 0 0 0,-1-1 0 0 0,1 1 0 0 0,-1 0 0 0 0,1-1 0 0 0,-1 1 0 0 0,0 0 0 0 0,1 0 0 0 0,-1 0 1 0 0,0 0-1 0 0,1-1 0 0 0,-1 1 0 0 0,0 0 0 0 0,0 0 0 0 0,0 0 0 0 0,0 0 0 0 0,0 0 0 0 0,0-1 0 0 0,0 1 0 0 0,0 0 0 0 0,0 0 0 0 0,-1 0 0 0 0,1 0 0 0 0,0-1 1 0 0,0 1-1 0 0,-1 0 0 0 0,1 0 0 0 0,-1 0 0 0 0,1-1 0 0 0,-1 1 0 0 0,1 0 0 0 0,-1-1 0 0 0,1 1 0 0 0,-1 0 0 0 0,1-1 0 0 0,-1 1 0 0 0,0-1 0 0 0,1 1 0 0 0,-1-1 1 0 0,0 1-1 0 0,0-1 0 0 0,1 1 0 0 0,-1-1 0 0 0,0 0 0 0 0,0 1 0 0 0,0-1 17 0 0,26 1 92 0 0,0-1 0 0 0,-1-2 0 0 0,1 0 0 0 0,0-1 0 0 0,0-2 0 0 0,-1-1 1 0 0,0 0-1 0 0,0-2 0 0 0,-1-1 0 0 0,0 0 0 0 0,-1-2 0 0 0,0-1 0 0 0,0-1 0 0 0,-1 0 0 0 0,-1-2 0 0 0,0 0 0 0 0,-1-1 1 0 0,-1-1-1 0 0,10-13-92 0 0,-16 17 17 0 0,-2-1 0 0 0,0 0 0 0 0,0-1 0 0 0,-1 0 0 0 0,-1 0 0 0 0,-1-1 0 0 0,0 0 0 0 0,-1 0 0 0 0,-1-1 1 0 0,0 0-1 0 0,-1 0 0 0 0,-1 0 0 0 0,-1 0 0 0 0,0 0 0 0 0,-1-1 0 0 0,-2-11-17 0 0,2 28-1 0 0,-1 0 0 0 0,0-1 1 0 0,0 1-1 0 0,1-1 0 0 0,-1 1 0 0 0,0-1 0 0 0,0 1 1 0 0,0-1-1 0 0,-1 1 0 0 0,1-1 0 0 0,0 1 0 0 0,-1 0 1 0 0,1-1-1 0 0,0 1 0 0 0,-1 0 0 0 0,0-1 1 0 0,1 1-1 0 0,-1 0 0 0 0,0-1 0 0 0,0 1 0 0 0,1 0 1 0 0,-1 0-1 0 0,0 0 0 0 0,0 0 0 0 0,0 0 0 0 0,-1 0 1 0 0,1 0-1 0 0,0 0 0 0 0,0 0 0 0 0,0 0 0 0 0,-1 1 1 0 0,1-1-1 0 0,0 1 0 0 0,-1-1 0 0 0,1 1 0 0 0,-1-1 1 0 0,1 1-1 0 0,0 0 0 0 0,-1-1 0 0 0,1 1 0 0 0,-1 0 1 0 0,1 0-1 0 0,-1 0 0 0 0,1 0 0 0 0,-1 1 0 0 0,1-1 1 0 0,0 0-1 0 0,-1 0 0 0 0,1 1 0 0 0,-1-1 0 0 0,1 1 1 0 0,0 0-1 0 0,-1-1 0 0 0,1 1 0 0 0,0 0 1 0 0,0 0-1 0 0,-1 0 1 0 0,-4 14-5 0 0,1-1 0 0 0,1 2 0 0 0,0-1 0 0 0,1 0 1 0 0,1 1-1 0 0,1-1 0 0 0,0 1 0 0 0,0 0 0 0 0,2 0 1 0 0,0-1-1 0 0,2 12 5 0 0,-2-18 1 0 0,48 370 27 0 0,-27-245-23 0 0,-5 1 0 0 0,-3 92-5 0 0,-13-187-18 0 0,1-28 22 0 0,-1 1 0 0 0,0 0 1 0 0,-1 0-1 0 0,-1-1 0 0 0,0 1 0 0 0,0 0 1 0 0,-2 0-1 0 0,1-1 0 0 0,-1 1 0 0 0,-1-1 1 0 0,-1 0-1 0 0,1 0 0 0 0,-2-1 0 0 0,0 1 1 0 0,-4 5-5 0 0,6-12 14 0 0,0-1 0 0 0,0-1 1 0 0,0 1-1 0 0,-1-1 0 0 0,1 1 0 0 0,-1-1 1 0 0,0-1-1 0 0,0 1 0 0 0,0-1 1 0 0,0 0-1 0 0,-1 0 0 0 0,1 0 0 0 0,-1 0 1 0 0,1-1-1 0 0,-1 0 0 0 0,1-1 0 0 0,-1 1 1 0 0,0-1-1 0 0,1 0 0 0 0,-1 0 1 0 0,0-1-1 0 0,1 0 0 0 0,-1 0 0 0 0,1 0 1 0 0,-1 0-1 0 0,1-1 0 0 0,0 0 1 0 0,-1 0-1 0 0,1-1 0 0 0,0 1 0 0 0,-3-3-14 0 0,3 0 1 0 0,0 0 1 0 0,1 0-1 0 0,0 0 0 0 0,0 0 0 0 0,0 0 0 0 0,1-1 0 0 0,-1 0 0 0 0,1 0 0 0 0,1 1 0 0 0,-1-2 0 0 0,1 1 0 0 0,0 0 0 0 0,0 0 0 0 0,1-1 0 0 0,0 1 0 0 0,0-1 0 0 0,1 1 0 0 0,-1-1 0 0 0,1 0 0 0 0,1 1 0 0 0,-1-1 0 0 0,2 0-1 0 0,-2-22-19 0 0,3 0-1 0 0,0 0 0 0 0,2 1 1 0 0,1-1-1 0 0,1 1 1 0 0,1 0-1 0 0,2 1 1 0 0,1 0-1 0 0,4-6 20 0 0,-6 13-148 0 0,1 0 1 0 0,1 1-1 0 0,1 0 1 0 0,1 0-1 0 0,0 1 1 0 0,1 1-1 0 0,1 0 0 0 0,1 1 1 0 0,12-9 147 0 0,19-13-2335 0 0,-28 22-3108 0 0,-9 8 401 0 0,1 0-7025 0 0</inkml:trace>
  <inkml:trace contextRef="#ctx0" brushRef="#br0" timeOffset="49921.12">5214 2166 6617 0 0,'0'0'3400'0'0,"0"0"-1188"0"0,0 0-670 0 0,0 0-175 0 0,0 0 47 0 0,0 0 51 0 0,0 0-61 0 0,0 0-159 0 0,0 0-162 0 0,0 0-152 0 0,0 0-163 0 0,0 0-142 0 0,25-4-152 0 0,121-15 89 0 0,-64 16 451 0 0,-47 3-4499 0 0,-7 0-5584 0 0,-26 0-2590 0 0</inkml:trace>
  <inkml:trace contextRef="#ctx0" brushRef="#br0" timeOffset="50565.434">5742 2453 2112 0 0,'0'0'3121'0'0,"0"0"-418"0"0,0 0 14 0 0,0 0 5 0 0,0 0-206 0 0,0 0-388 0 0,0 0-509 0 0,0 0-351 0 0,0 0-232 0 0,0 0-205 0 0,0 0-112 0 0,0 0-59 0 0,0 0-45 0 0,0-15-70 0 0,3-100 733 0 0,1 93-1176 0 0,2 1 0 0 0,0 0 1 0 0,1 0-1 0 0,1 0 0 0 0,1 1 1 0 0,1 0-1 0 0,0 1 1 0 0,2 0-1 0 0,0 1 0 0 0,1 0 1 0 0,1 1-1 0 0,0 0 0 0 0,2 1 1 0 0,0 1-1 0 0,0 1 0 0 0,1 0 1 0 0,1 1-1 0 0,1 1 0 0 0,-1 0 1 0 0,15-5-103 0 0,-30 16 4 0 0,-1 0 0 0 0,0 0 0 0 0,0 1 0 0 0,1-1 0 0 0,-1 1 0 0 0,0-1 0 0 0,1 1 0 0 0,-1 0 0 0 0,0 0 0 0 0,1 0 0 0 0,-1 0 0 0 0,0 0 0 0 0,1 1 1 0 0,-1-1-1 0 0,0 1 0 0 0,1 0 0 0 0,-1-1 0 0 0,0 1 0 0 0,0 0 0 0 0,0 0 0 0 0,0 0 0 0 0,0 1 0 0 0,0-1 0 0 0,0 0 0 0 0,0 1 0 0 0,0-1 0 0 0,-1 1 0 0 0,1 0 0 0 0,0 0 0 0 0,-1-1 0 0 0,1 1 0 0 0,-1 0 1 0 0,0 0-1 0 0,0 0 0 0 0,0 0 0 0 0,0 1 0 0 0,0-1 0 0 0,0 0 0 0 0,-1 0 0 0 0,1 1 0 0 0,-1-1 0 0 0,1 0 0 0 0,-1 1 0 0 0,0-1 0 0 0,0 0 0 0 0,0 1 0 0 0,0-1 0 0 0,0 0 0 0 0,-1 1 0 0 0,1-1 0 0 0,-1 0 1 0 0,0 2-6 0 0,-13 164 130 0 0,10-80-135 0 0,5-86 7 0 0,0-1 0 0 0,0 0 0 0 0,0 0-1 0 0,0 0 1 0 0,0 0 0 0 0,0 0 0 0 0,0 0 0 0 0,0 0 0 0 0,0 0-1 0 0,1-1 1 0 0,-1 1 0 0 0,0 0 0 0 0,1-1 0 0 0,-1 1 0 0 0,0-1-1 0 0,1 1 1 0 0,-1-1 0 0 0,1 0 0 0 0,-1 0 0 0 0,1 1-1 0 0,-1-1 1 0 0,0 0 0 0 0,1 0 0 0 0,-1 0 0 0 0,1-1 0 0 0,-1 1-1 0 0,1 0 1 0 0,-1 0 0 0 0,1-1 0 0 0,-1 1 0 0 0,0-1-1 0 0,1 0 1 0 0,-1 1 0 0 0,0-1 0 0 0,1 0 0 0 0,-1 1 0 0 0,0-1-1 0 0,0 0 1 0 0,0 0 0 0 0,0 0 0 0 0,0 0 0 0 0,0 0 0 0 0,0-1-1 0 0,0 1 1 0 0,0 0 0 0 0,0 0 0 0 0,-1-1-1 0 0,304-274 83 0 0,-277 256-69 0 0,-20 14-12 0 0,0 0 0 0 0,0 0 0 0 0,0 1 0 0 0,1 0 1 0 0,0 0-1 0 0,0 1 0 0 0,0 0 0 0 0,0 1 0 0 0,1-1 1 0 0,-1 2-1 0 0,1-1 0 0 0,0 1 0 0 0,4 0-2 0 0,-1 43-77 0 0,-59 277 273 0 0,47-315-215 0 0,0 0-1 0 0,0-1 1 0 0,1 1 0 0 0,-1-1-1 0 0,1 1 1 0 0,0-1 0 0 0,0 1-1 0 0,0-1 1 0 0,0 1 0 0 0,0-1-1 0 0,0 0 1 0 0,1 0 0 0 0,-1 0-1 0 0,1 1 1 0 0,0-1 0 0 0,-1-1-1 0 0,1 1 1 0 0,0 0 0 0 0,0 0-1 0 0,0-1 1 0 0,0 1 0 0 0,0-1-1 0 0,1 1 1 0 0,-1-1 0 0 0,0 0-1 0 0,1 0 1 0 0,-1 0 0 0 0,1 0 19 0 0,46-9-3239 0 0,-32-1 591 0 0,3-3-5809 0 0,-13 8-3222 0 0</inkml:trace>
  <inkml:trace contextRef="#ctx0" brushRef="#br0" timeOffset="50977.242">7110 1960 10466 0 0,'0'0'2925'0'0,"0"0"-591"0"0,0 0-297 0 0,0 0-192 0 0,0 0-191 0 0,0 0-254 0 0,0 0-341 0 0,0 0-278 0 0,0 0-193 0 0,0 0-120 0 0,0 0-58 0 0,0 0-42 0 0,-18 9-41 0 0,-56 34-47 0 0,63-35-208 0 0,0-1 0 0 0,0 1 0 0 0,1 1 0 0 0,0 0 0 0 0,1 1 1 0 0,0-1-1 0 0,0 2 0 0 0,1-1 0 0 0,0 1-72 0 0,-4 6 64 0 0,5-9-35 0 0,0 0-14 0 0,-1 1 0 0 0,1 0 1 0 0,1 0-1 0 0,0 0 0 0 0,0 1 0 0 0,1 0 0 0 0,0 0 0 0 0,1 0 1 0 0,0 1-1 0 0,0-1 0 0 0,1 1 0 0 0,1 0 0 0 0,0 0 1 0 0,0 2-16 0 0,2-11-2 0 0,1 0 1 0 0,-1 0 0 0 0,1 1-1 0 0,0-1 1 0 0,-1 0 0 0 0,1 0 0 0 0,0 0-1 0 0,0 0 1 0 0,1-1 0 0 0,-1 1-1 0 0,0 0 1 0 0,1 0 0 0 0,-1-1 0 0 0,1 1-1 0 0,-1 0 1 0 0,1-1 0 0 0,0 0 0 0 0,-1 1-1 0 0,1-1 1 0 0,0 0 0 0 0,0 0-1 0 0,0 0 1 0 0,0 0 0 0 0,0 0 0 0 0,0-1-1 0 0,0 1 1 0 0,1-1 0 0 0,-1 1-1 0 0,0-1 1 0 0,0 0 0 0 0,0 0 0 0 0,1 1-1 0 0,0-2 2 0 0,78-6 41 0 0,-54-6 24 0 0,0-2 0 0 0,-1 0 0 0 0,-1-1-1 0 0,-1-2 1 0 0,0 0 0 0 0,-1-2 0 0 0,-1 0-1 0 0,-1-2 1 0 0,16-20-65 0 0,40-22 163 0 0,-75 64-155 0 0,-1 1-1 0 0,1-1 1 0 0,-1 1 0 0 0,1 0 0 0 0,-1 0 0 0 0,1 0-1 0 0,-1-1 1 0 0,0 1 0 0 0,1 0 0 0 0,-1 1 0 0 0,0-1-1 0 0,0 0 1 0 0,0 0 0 0 0,0 0 0 0 0,0 1-1 0 0,0-1 1 0 0,0 1 0 0 0,0-1 0 0 0,0 1 0 0 0,-1-1-1 0 0,1 1 1 0 0,0-1 0 0 0,-1 1 0 0 0,0-1 0 0 0,1 1-1 0 0,-1 0 1 0 0,0-1 0 0 0,0 1 0 0 0,0 0 0 0 0,0-1-1 0 0,0 1 1 0 0,0 0 0 0 0,0-1 0 0 0,-1 1 0 0 0,1-1-1 0 0,0 1 1 0 0,-1 0 0 0 0,0-1 0 0 0,1 1-1 0 0,-1-1 1 0 0,0 1 0 0 0,0-1-8 0 0,1 11 68 0 0,-1 15-81 0 0,11 86 142 0 0,-9-109-190 0 0,0-1 0 0 0,0 0-1 0 0,1 0 1 0 0,-1 0 0 0 0,1 1-1 0 0,0-2 1 0 0,0 1 0 0 0,0 0-1 0 0,0 0 1 0 0,1 0 0 0 0,-1-1-1 0 0,1 0 1 0 0,-1 1 0 0 0,1-1-1 0 0,0 0 1 0 0,0 0 0 0 0,0 0-1 0 0,0-1 1 0 0,0 1 0 0 0,0-1-1 0 0,1 0 1 0 0,-1 0 0 0 0,0 0-1 0 0,1 0 1 0 0,-1 0 0 0 0,1-1-1 0 0,-1 1 1 0 0,1-1 0 0 0,-1 0-1 0 0,4-1 63 0 0,32-1-3768 0 0,-15-6-4854 0 0,-14 4-3383 0 0</inkml:trace>
  <inkml:trace contextRef="#ctx0" brushRef="#br0" timeOffset="51332.434">7868 1886 12699 0 0,'0'0'4117'0'0,"0"0"-1805"0"0,0 0-821 0 0,0 0-225 0 0,0 0-189 0 0,0 0-198 0 0,0 0-171 0 0,0 0-141 0 0,0 0-99 0 0,0 0-45 0 0,0 0-54 0 0,0 0-94 0 0,-28 15-42 0 0,-87 45-47 0 0,34-10 149 0 0,80-49-333 0 0,-1-1 0 0 0,1 1 0 0 0,-1-1 0 0 0,0 1 1 0 0,1-1-1 0 0,-1 1 0 0 0,1 0 0 0 0,0 0 0 0 0,-1 0 1 0 0,1 0-1 0 0,0 0 0 0 0,-1 0 0 0 0,1 0 1 0 0,0 1-1 0 0,0-1 0 0 0,0 0 0 0 0,0 1 0 0 0,0-1 1 0 0,0 1-1 0 0,1-1 0 0 0,-1 1 0 0 0,0-1 0 0 0,1 1 1 0 0,-1-1-1 0 0,1 1 0 0 0,0 0 0 0 0,-1-1 0 0 0,1 1 1 0 0,0 0-1 0 0,0-1 0 0 0,0 1 0 0 0,0 0 1 0 0,0-1-1 0 0,0 1 0 0 0,1 0 0 0 0,-1-1 0 0 0,1 1 1 0 0,-1-1-1 0 0,1 1 0 0 0,-1 0 0 0 0,1-1 0 0 0,0 1 1 0 0,0-1-1 0 0,0 0 0 0 0,0 1 0 0 0,0-1 1 0 0,0 0-1 0 0,0 1 0 0 0,0-1 0 0 0,1 0-2 0 0,59 21 42 0 0,-51-20-35 0 0,-1 0-1 0 0,0 1 1 0 0,0 0-1 0 0,0 1 1 0 0,-1 0-1 0 0,1 0 1 0 0,-1 1-1 0 0,0 0 1 0 0,0 0-1 0 0,-1 1 1 0 0,1 0-1 0 0,1 3-6 0 0,-7-5 31 0 0,0 1 1 0 0,0 0-1 0 0,0 0 0 0 0,-1 0 0 0 0,0 0 0 0 0,0 0 1 0 0,0 0-1 0 0,-1 1 0 0 0,1-1 0 0 0,-1 0 0 0 0,0 0 0 0 0,-1 0 1 0 0,1 0-1 0 0,-1 1 0 0 0,0-1 0 0 0,-1 0 0 0 0,1 0 1 0 0,-1-1-1 0 0,0 1 0 0 0,0 0 0 0 0,0 0 0 0 0,-1-1 0 0 0,0 1 1 0 0,1-1-1 0 0,-2 0 0 0 0,1 0 0 0 0,0 0 0 0 0,-1 0 1 0 0,0-1-1 0 0,0 1 0 0 0,0-1 0 0 0,0 0 0 0 0,0 0 0 0 0,-2 0-31 0 0,-2 2 13 0 0,0 0-1 0 0,0 0 0 0 0,0-1 1 0 0,0 0-1 0 0,-1 0 0 0 0,1-1 1 0 0,-1 0-1 0 0,0-1 0 0 0,0 0 1 0 0,0 0-1 0 0,0-1 0 0 0,0 0 0 0 0,-3-1-12 0 0,11 0-71 0 0,0-1-1 0 0,0 0 1 0 0,0 0-1 0 0,0 0 1 0 0,0 1-1 0 0,0-1 1 0 0,0 0-1 0 0,0 0 0 0 0,1 0 1 0 0,-1 0-1 0 0,0-1 1 0 0,0 1-1 0 0,1 0 1 0 0,-1 0-1 0 0,1 0 0 0 0,-1 0 1 0 0,1-1-1 0 0,-1 1 1 0 0,1 0-1 0 0,0-1 1 0 0,0 1-1 0 0,0 0 0 0 0,0-1 1 0 0,0 1-1 0 0,0 0 1 0 0,0-1-1 0 0,0 1 1 0 0,0 0-1 0 0,0 0 0 0 0,1-1 1 0 0,-1 1-1 0 0,1 0 1 0 0,-1 0-1 0 0,1-1 1 0 0,-1 1-1 0 0,1 0 0 0 0,0 0 1 0 0,-1 0-1 0 0,1 0 1 0 0,0 0-1 0 0,0 0 1 0 0,0 0-1 0 0,0 0 0 0 0,0 0 1 0 0,1 0 71 0 0,33-38-5197 0 0,-11 16-4631 0 0,-14 15-782 0 0</inkml:trace>
  <inkml:trace contextRef="#ctx0" brushRef="#br0" timeOffset="51703.725">8308 1860 13331 0 0,'0'0'2878'0'0,"0"0"-896"0"0,0 0-313 0 0,0 0-78 0 0,0 0-152 0 0,0 0-261 0 0,0 0-353 0 0,0 0-269 0 0,0 0-102 0 0,0 0-47 0 0,0 0-47 0 0,0 0-58 0 0,0 0-82 0 0,-18 16-47 0 0,-83 71 32 0 0,100-87-203 0 0,0 1-1 0 0,0-1 1 0 0,0 0 0 0 0,1 0 0 0 0,-1 0 0 0 0,0 1-1 0 0,0-1 1 0 0,0 0 0 0 0,0 1 0 0 0,1-1 0 0 0,-1 1-1 0 0,0-1 1 0 0,1 1 0 0 0,-1 0 0 0 0,0-1 0 0 0,1 1-1 0 0,-1-1 1 0 0,0 1 0 0 0,1 0 0 0 0,-1 0 0 0 0,1-1-1 0 0,-1 1 1 0 0,1 0 0 0 0,0 0 0 0 0,-1 0 0 0 0,1 0-1 0 0,0-1 1 0 0,0 1 0 0 0,-1 0 0 0 0,1 0 0 0 0,0 0-1 0 0,0 0 1 0 0,0 0 0 0 0,0 0 0 0 0,0-1 0 0 0,0 1-1 0 0,0 0 1 0 0,1 0 0 0 0,-1 0 0 0 0,0 0 0 0 0,0 0-1 0 0,1 0 1 0 0,-1-1 0 0 0,0 1 0 0 0,1 0 0 0 0,-1 0-1 0 0,1 0 1 0 0,-1-1 0 0 0,1 1 0 0 0,-1 0 0 0 0,1-1-1 0 0,0 1 1 0 0,-1 0 0 0 0,1-1 0 0 0,0 1 0 0 0,0-1-1 0 0,-1 1 1 0 0,1-1 0 0 0,0 0 0 0 0,0 1-1 0 0,0-1 1 0 0,-1 0 0 0 0,1 1 0 0 0,0-1 0 0 0,0 0-1 0 0,0 0 1 0 0,0 0 0 0 0,0 0 0 0 0,0 0-2 0 0,1 1 7 0 0,3-2 4 0 0,1 1 0 0 0,-1 0 0 0 0,0 0 0 0 0,0 1-1 0 0,0 0 1 0 0,1 0 0 0 0,-1 0 0 0 0,0 0 0 0 0,0 1 0 0 0,0-1 0 0 0,-1 1 0 0 0,1 1 0 0 0,0-1 0 0 0,-1 1 0 0 0,1 0 0 0 0,-1 0 0 0 0,0 0 0 0 0,0 0 0 0 0,0 1 0 0 0,0-1 0 0 0,-1 1 0 0 0,1 0 0 0 0,-1 0 0 0 0,0 1 0 0 0,-1-1 0 0 0,1 1 0 0 0,-1-1-1 0 0,1 1 1 0 0,-1 0 0 0 0,-1 0 0 0 0,1 0 0 0 0,0 3-11 0 0,-4 2 86 0 0,-1 1 0 0 0,0-1 1 0 0,-1 0-1 0 0,0 0 0 0 0,0-1 0 0 0,-1 1 0 0 0,0-1 0 0 0,-1 0 0 0 0,0 0 0 0 0,0-1 0 0 0,-1 1 0 0 0,0-1 0 0 0,-1-1 0 0 0,0 0 1 0 0,0 0-1 0 0,0 0 0 0 0,-1-1 0 0 0,0 0 0 0 0,0-1 0 0 0,0 0 0 0 0,-1 0 0 0 0,-8 2-86 0 0,14-5-4 0 0,0-1 0 0 0,0 1-1 0 0,0-1 1 0 0,0 0 0 0 0,-1 0 0 0 0,1-1 0 0 0,0 1-1 0 0,0-1 1 0 0,-1 0 0 0 0,1 0 0 0 0,0 0 0 0 0,0-1-1 0 0,-1 0 1 0 0,1 1 0 0 0,0-1 0 0 0,-2-1 4 0 0,-7-7-3865 0 0,3-4-3949 0 0,8 10-4632 0 0</inkml:trace>
  <inkml:trace contextRef="#ctx0" brushRef="#br0" timeOffset="79185.495">656 3569 0 0 0,'0'0'277'0'0,"0"0"801"0"0,0 0 377 0 0,0 0 109 0 0,0 0-9 0 0,0 0-85 0 0,0 0-107 0 0,2-2-92 0 0,-1 0-612 0 0,6-3-616 0 0,-1 3 5464 0 0,-6 2-4801 0 0,0 0-100 0 0,0 0-95 0 0,-10 98 3620 0 0,0-24-3673 0 0,6-7 4 0 0,2 1-1 0 0,4-1 0 0 0,2 1 1 0 0,7 26-462 0 0,53 257 1344 0 0,14 109 143 0 0,-27-118-759 0 0,6-17-286 0 0,-24-186-314 0 0,-20-88-65 0 0,-1 0 0 0 0,-3 0 0 0 0,-1 1 0 0 0,-2 34-63 0 0,-2 411 573 0 0,11-283-422 0 0,0-63 1 0 0,1 63 49 0 0,4 0 89 0 0,-25-42-69 0 0,-1 100 66 0 0,5-129-134 0 0,1-142-159 0 0,0-1-1 0 0,0 0 34 0 0,0 0-5 0 0,0 0 0 0 0,0 0-36 0 0,0 0-19 0 0,0 0 25 0 0,0 0-20 0 0,0 0-11 0 0,0 0 17 0 0,0 0-33 0 0,2-8-567 0 0,35-41-3120 0 0,-26 33-1 0 0,-1-2-3327 0 0,-1 2-6080 0 0</inkml:trace>
  <inkml:trace contextRef="#ctx0" brushRef="#br0" timeOffset="81819.991">1004 7858 0 0 0,'0'0'644'0'0,"0"0"355"0"0,0 0 12 0 0,0 0-142 0 0,0 0-118 0 0,0 0-48 0 0,0 0-3 0 0,-2-4 26 0 0,0 0-344 0 0,-4-17 2542 0 0,6 20-2025 0 0,0 1 27 0 0,0 0-3 0 0,0 0 7 0 0,0 0-67 0 0,0 0-63 0 0,0 0-49 0 0,0 0-22 0 0,0 3 4123 0 0,1-1-4379 0 0,13 4-201 0 0,0 0-1 0 0,0-1 1 0 0,1 0-1 0 0,0-2 1 0 0,0 1-1 0 0,0-2 1 0 0,0 0-1 0 0,0-1 1 0 0,1 0-1 0 0,-1-1 1 0 0,0-1-1 0 0,1 0-271 0 0,15 0 235 0 0,281-14 961 0 0,664-21 54 0 0,-540 42-753 0 0,-342-5-181 0 0,0-5 0 0 0,67-12-316 0 0,-120 12 65 0 0,401-6 435 0 0,-187-4-103 0 0,44 0-182 0 0,-65-1-33 0 0,-45-7 57 0 0,105 3-80 0 0,-100 8 81 0 0,-2-14-25 0 0,-125 16-166 0 0,49-1 62 0 0,67 3 15 0 0,-62-9 5 0 0,20 2 46 0 0,-141 7-199 0 0,0 7-9 0 0,0 0 35 0 0,0 0-5 0 0,0 0 18 0 0,99-19-20 0 0,-99 19 39 0 0,0 0-44 0 0,0 0 2 0 0,0 0 8 0 0,0 0-24 0 0,0 0 22 0 0,0 0 8 0 0,0 0-10 0 0,0 0-26 0 0,0 0 30 0 0,0 0-16 0 0,0 0-18 0 0,0 0 67 0 0,0 0-30 0 0,0 0 15 0 0,0 0 10 0 0,0 0-32 0 0,0 0-11 0 0,72-14 8 0 0,-70 11-124 0 0,-7-1-4348 0 0,4-3-7970 0 0,3 6-159 0 0</inkml:trace>
  <inkml:trace contextRef="#ctx0" brushRef="#br0" timeOffset="85427.048">247 3138 0 0 0,'0'0'1450'0'0,"0"0"-231"0"0,0 0-71 0 0,0 0 175 0 0,0 0 288 0 0,0 0 133 0 0,0 0-61 0 0,0 0-225 0 0,0 0-299 0 0,0 0-232 0 0,0 0-129 0 0,-2-4-100 0 0,-8-11-67 0 0,7 12-67 0 0,3 3-85 0 0,0 0-97 0 0,-1 19 940 0 0,-18 102 452 0 0,21 85-1043 0 0,31-126-523 0 0,-32-80-172 0 0,1 0 1 0 0,-1 0-1 0 0,1 1 0 0 0,-1-1 1 0 0,0 0-1 0 0,1 0 1 0 0,-1 0-1 0 0,1 0 1 0 0,-1-1-1 0 0,0 1 1 0 0,1 0-1 0 0,-1-1 1 0 0,0 1-1 0 0,1 0 1 0 0,-1-1-1 0 0,0 0 1 0 0,0 1-1 0 0,1-1 1 0 0,-1 0-1 0 0,0 1 1 0 0,0-1-1 0 0,0 0 0 0 0,0 0 1 0 0,0 0-1 0 0,0 0 1 0 0,0 0-1 0 0,0 0 1 0 0,0-1-1 0 0,-1 1 1 0 0,1 0-1 0 0,0 0 1 0 0,-1 0-1 0 0,1-1 1 0 0,-1 1-1 0 0,1 0 1 0 0,-1-1-1 0 0,1 0-36 0 0,31-69 401 0 0,-2-2 0 0 0,-4 0 0 0 0,17-77-401 0 0,-25 19 1208 0 0,-19 179-1128 0 0,0-6 15 0 0,1 0-1 0 0,3 0 0 0 0,1-1 0 0 0,2 1 0 0 0,3 5-94 0 0,16 45 118 0 0,-7-35-109 0 0,-3 1 0 0 0,-3 1 0 0 0,-2-1 0 0 0,-2 2 0 0 0,-2 20-9 0 0,-6-66-1 0 0,0 0 0 0 0,-1 0-1 0 0,-1 0 1 0 0,0 0 0 0 0,-1 0 0 0 0,0-1 0 0 0,-1 1 0 0 0,-1-1 0 0 0,0 0-1 0 0,-1 0 1 0 0,0 0 0 0 0,-1-1 0 0 0,0 0 0 0 0,-9 11 1 0 0,5-7-16 0 0,-1 0 0 0 0,-1-1 0 0 0,0 0 1 0 0,-1-1-1 0 0,-1-1 0 0 0,0 0 0 0 0,0-1 0 0 0,-2-1 1 0 0,1 0-1 0 0,-1-1 0 0 0,-1-1 0 0 0,0 0 0 0 0,-10 2 16 0 0,27-10 6 0 0,-1-1-1 0 0,1 1 0 0 0,-1-1 0 0 0,1 1 0 0 0,-1-1 0 0 0,0 0 0 0 0,1 0 0 0 0,-1 0 0 0 0,0 0 0 0 0,1 0 0 0 0,-1 0 0 0 0,1 0 0 0 0,-1 0 0 0 0,0-1 0 0 0,1 1 0 0 0,-1-1 0 0 0,1 1 1 0 0,-1-1-1 0 0,1 0 0 0 0,-1 1 0 0 0,1-1 0 0 0,-1 0 0 0 0,1 0 0 0 0,0 0 0 0 0,0 0 0 0 0,-1 0 0 0 0,1 0 0 0 0,0-1 0 0 0,0 1 0 0 0,0 0 0 0 0,0 0 0 0 0,0-1 0 0 0,0 1 1 0 0,1-1-1 0 0,-1 1 0 0 0,0-1 0 0 0,1 1 0 0 0,-1-1-5 0 0,6-66 18 0 0,8 36 1 0 0,2 0 1 0 0,2 2-1 0 0,0-1 0 0 0,2 2 0 0 0,1 1 1 0 0,2 0-1 0 0,19-18-19 0 0,70-82 32 0 0,-46 79-401 0 0,-32 42-6390 0 0,-29 7-2146 0 0</inkml:trace>
  <inkml:trace contextRef="#ctx0" brushRef="#br0" timeOffset="86436.499">6694 7438 3161 0 0,'0'0'1308'0'0,"0"0"-272"0"0,0 0 111 0 0,0 0 315 0 0,0 0 266 0 0,0 0 80 0 0,0 0-160 0 0,0 0-272 0 0,0 0-248 0 0,0 0-202 0 0,0 0-154 0 0,20-9-75 0 0,58-28-63 0 0,-57 30 5204 0 0,-20 12-3770 0 0,-11 6-1747 0 0,-167 276 1342 0 0,-10-29-1171 0 0,141-199-391 0 0,65-119-4698 0 0,0-16-2941 0 0,-9 25-5419 0 0,-7 36 8735 0 0</inkml:trace>
  <inkml:trace contextRef="#ctx0" brushRef="#br0" timeOffset="86775.281">6467 7464 576 0 0,'0'0'2201'0'0,"0"0"-162"0"0,0 0-20 0 0,0 0 116 0 0,0 0 83 0 0,0 0-14 0 0,0 0-45 0 0,0 0-157 0 0,0 0-238 0 0,0 0-245 0 0,0 0-277 0 0,0 0-259 0 0,-2-10-168 0 0,-9-32-139 0 0,8 31-85 0 0,3 11-58 0 0,0 0-78 0 0,0 0-39 0 0,2 16 1266 0 0,105 123 90 0 0,23 60-1153 0 0,-38-11-475 0 0,-75-148-90 0 0,-14-36-2377 0 0,-2-20-4090 0 0,0 4-3909 0 0,-1 7-1438 0 0</inkml:trace>
  <inkml:trace contextRef="#ctx0" brushRef="#br1" timeOffset="93148.558">1022 7814 0 0 0,'0'0'337'0'0,"0"0"121"0"0,0 0-29 0 0,0 0-45 0 0,0 0-8 0 0,0 0 5 0 0,0 0 16 0 0,15 5 10931 0 0,-10-3-10236 0 0,6-3-736 0 0,-1-1 1 0 0,0-1-1 0 0,0 0 0 0 0,0 0 0 0 0,-1-1 1 0 0,1 0-1 0 0,-1-1 0 0 0,0 0 1 0 0,0 0-1 0 0,0-1 0 0 0,3-3-356 0 0,14-7 435 0 0,231-135 1652 0 0,-114 78-1601 0 0,247-152 702 0 0,-115 81-525 0 0,-97 52-362 0 0,57-15-30 0 0,-34 19-139 0 0,142-96 309 0 0,-36 19-55 0 0,21-16 253 0 0,-185 97-259 0 0,65-35-71 0 0,-49 20-114 0 0,35-8 5 0 0,-77 37-39 0 0,38-41 14 0 0,-104 78-127 0 0,-5 4-28 0 0,0 3 41 0 0,6-3-37 0 0,-7-4 42 0 0,-45 29 483 0 0,-64 16-457 0 0,-96-2 3 0 0,94-39 153 0 0,52 110 276 0 0,14 170-455 0 0,11-105-61 0 0,-11-146-6 0 0,0 0-4 0 0,0 0 10 0 0,0 0-8 0 0,0 0 15 0 0,0 0 8 0 0,0 0-21 0 0,0 0 6 0 0,0 0-12 0 0,0 0 0 0 0,0 0 15 0 0,0 0-2 0 0,0 0 1 0 0,0 0 4 0 0,0 0 4 0 0,19-33 486 0 0,89-133-370 0 0,10-21-44 0 0,-87 136-92 0 0,-30 50-24 0 0,-1 1 18 0 0,0 0 25 0 0,0 0 2 0 0,0 0 1 0 0,0 0-6 0 0,0 0 13 0 0,0 0-8 0 0,0 0-29 0 0,0 0-8 0 0,0 0-10 0 0,0 0 4 0 0,0 0 4 0 0,0 0-2 0 0,0 0 33 0 0,0 0 9 0 0,0 0-35 0 0,0 0-14 0 0,0 0-23 0 0,0 0-17 0 0,0 0-39 0 0,0 0-55 0 0,0 0-57 0 0,0 0-139 0 0,-10 0-3848 0 0,6 0-3348 0 0,1 0-4712 0 0</inkml:trace>
  <inkml:trace contextRef="#ctx0" brushRef="#br2" timeOffset="99398.093">5096 5568 0 0 0,'17'-4'17600'0'0,"-17"-8"-11348"0"0,0-2-7918 0 0,0-122 3964 0 0,9 18-816 0 0,-7 33-805 0 0,-3-73 271 0 0,-17 70-606 0 0,5-85-38 0 0,13-125 216 0 0,-18 99-232 0 0,-2 85-83 0 0,18-162 49 0 0,-9 203-189 0 0,-2-5-21 0 0,11 67-35 0 0,2 11-19 0 0,0 0 22 0 0,0 0 5 0 0,0 0-20 0 0,0 0-5 0 0,0 0-4 0 0,1 36-2834 0 0,14 4-365 0 0,-4-14-4820 0 0,-7-14-3722 0 0</inkml:trace>
  <inkml:trace contextRef="#ctx0" brushRef="#br2" timeOffset="100861.116">5140 5553 0 0 0,'0'0'188'0'0,"0"0"642"0"0,0 0 226 0 0,0 0 9 0 0,0 0-67 0 0,0 0-77 0 0,0 0-6 0 0,0 0 11 0 0,0 0-29 0 0,3-9 530 0 0,-2 8 2325 0 0,-1 0 4067 0 0,7 1-7405 0 0,42 1 838 0 0,0-3-1 0 0,0-1 1 0 0,-1-3 0 0 0,8-3-1252 0 0,21-8 459 0 0,0 3-1 0 0,1 4 1 0 0,1 3 0 0 0,-1 4-459 0 0,21 5 273 0 0,0 0 83 0 0,86 1 243 0 0,-95-6-435 0 0,6-5-4 0 0,228 5 608 0 0,-323 3-765 0 0,-1 0 20 0 0,0 0-3 0 0,0 0-3 0 0,0 0-19 0 0,0 0-4 0 0,0 0 17 0 0,0 0-55 0 0,-19 14-3938 0 0,7 1-1638 0 0,6-8-2663 0 0,2-3-4024 0 0</inkml:trace>
  <inkml:trace contextRef="#ctx0" brushRef="#br2" timeOffset="102302.397">7552 5347 6497 0 0,'0'0'2937'0'0,"0"0"-695"0"0,0 0-363 0 0,0 0 24 0 0,0 0 47 0 0,0 0-161 0 0,0 0-343 0 0,0 0-372 0 0,0 0-290 0 0,0 0-187 0 0,0 0-82 0 0,0 0-44 0 0,5 7 2224 0 0,-37 42-1528 0 0,-289 296-47 0 0,207-228-1097 0 0,89-101-374 0 0,22-24-5221 0 0,13-41-6694 0 0,-7 40 7615 0 0,-1 1-1598 0 0</inkml:trace>
  <inkml:trace contextRef="#ctx0" brushRef="#br2" timeOffset="102640.767">7106 5421 2633 0 0,'0'0'2665'0'0,"0"0"-292"0"0,0 0-109 0 0,0 0 16 0 0,0 0 9 0 0,0 0-89 0 0,0 0-284 0 0,0 0-378 0 0,0 0-406 0 0,0 0-343 0 0,0 0-236 0 0,0 0-159 0 0,0 0-28 0 0,1-11 578 0 0,21 62 1132 0 0,1-9-1531 0 0,3 0 0 0 0,1-2-1 0 0,1-1 1 0 0,3-1 0 0 0,12 10-545 0 0,43 60 358 0 0,-80-100-1250 0 0,-5-10-3346 0 0,2-11-8110 0 0,-2 9 804 0 0</inkml:trace>
  <inkml:trace contextRef="#ctx0" brushRef="#br2" timeOffset="103108.977">7946 5060 3217 0 0,'0'0'2591'0'0,"0"0"-673"0"0,0 0-106 0 0,0 0 231 0 0,0 0 176 0 0,0 0-82 0 0,0 0-397 0 0,0 0-470 0 0,0 0-313 0 0,0 0-169 0 0,0 0-57 0 0,0 0 0 0 0,0 0-19 0 0,-26 29 1479 0 0,-67 96-697 0 0,85-112-1423 0 0,3-5 193 0 0,15-19-76 0 0,83-102 1 0 0,-92 112-193 0 0,8-19 82 0 0,-23 20-73 0 0,11 1-68 0 0,-5 3-111 0 0,0 0 1 0 0,0 1 0 0 0,1 0-1 0 0,-1 0 1 0 0,1 0-1 0 0,0 1 1 0 0,0 0-1 0 0,1 1 1 0 0,0-1-1 0 0,-4 5 174 0 0,10-5-1865 0 0,0-4-9463 0 0,0 1-551 0 0</inkml:trace>
  <inkml:trace contextRef="#ctx0" brushRef="#br2" timeOffset="104796.379">5227 3245 0 0 0,'0'0'704'0'0,"0"0"242"0"0,0 0 146 0 0,0 0 124 0 0,0 0 131 0 0,0 0 113 0 0,0 0-7 0 0,0 0-89 0 0,0 0-122 0 0,0 0-143 0 0,0 0-98 0 0,-2 1 7641 0 0,2 2-8993 0 0,-21 81 1770 0 0,18-67-1345 0 0,0 0-1 0 0,1 0 0 0 0,0 0 1 0 0,2 1-1 0 0,0-1 0 0 0,1 0 1 0 0,0 0-1 0 0,2 0 0 0 0,0 0 1 0 0,1 0-1 0 0,4 11-73 0 0,-8-26 33 0 0,1-1 0 0 0,0 1-1 0 0,0 0 1 0 0,0-1 0 0 0,0 1 0 0 0,0-1 0 0 0,0 1-1 0 0,0-1 1 0 0,0 0 0 0 0,0 1 0 0 0,1-1 0 0 0,-1 0-1 0 0,0 0 1 0 0,1 0 0 0 0,-1 0 0 0 0,1 0-1 0 0,-1 0 1 0 0,1 0 0 0 0,0-1 0 0 0,-1 1 0 0 0,1-1-1 0 0,0 1 1 0 0,0-1 0 0 0,-1 1 0 0 0,1-1 0 0 0,0 0-1 0 0,0 0 1 0 0,0 0 0 0 0,-1 0 0 0 0,1 0 0 0 0,0 0-1 0 0,0-1 1 0 0,0 1 0 0 0,-1 0 0 0 0,1-1 0 0 0,0 0-1 0 0,-1 1 1 0 0,1-1 0 0 0,0 0 0 0 0,-1 0-1 0 0,1 0 1 0 0,-1 0 0 0 0,1 0 0 0 0,-1 0 0 0 0,0 0-1 0 0,1 0 1 0 0,-1-1 0 0 0,0 1 0 0 0,0-1 0 0 0,0 1-1 0 0,0-1 1 0 0,0 1 0 0 0,0-1 0 0 0,0 1 0 0 0,-1-1-1 0 0,1 0-32 0 0,153-195 782 0 0,-67 57-446 0 0,-77 172-296 0 0,0 275 361 0 0,-1-214-389 0 0,-4 1 0 0 0,-4-1-1 0 0,-8 61-11 0 0,-29-27 59 0 0,33-122-53 0 0,1 0 0 0 0,-2 0 0 0 0,1 0 0 0 0,0-1 0 0 0,-1 1 1 0 0,0-1-1 0 0,0 0 0 0 0,-1 0 0 0 0,1-1 0 0 0,-1 1 0 0 0,1-1 0 0 0,-1 0 0 0 0,0 0 0 0 0,-1 0-6 0 0,3-2 13 0 0,-1 1-1 0 0,1-1 1 0 0,-1 0-1 0 0,1 0 1 0 0,-1-1-1 0 0,0 1 1 0 0,1-1 0 0 0,-1 0-1 0 0,0 1 1 0 0,1-2-1 0 0,-1 1 1 0 0,0 0-1 0 0,1-1 1 0 0,-1 0-1 0 0,0 1 1 0 0,1-2-1 0 0,-1 1 1 0 0,1 0 0 0 0,-1-1-1 0 0,1 1 1 0 0,0-1-1 0 0,0 0 1 0 0,0 0-1 0 0,0 0 1 0 0,0-1-1 0 0,0 1 1 0 0,0-1 0 0 0,1 1-1 0 0,-1-1 1 0 0,1 0-1 0 0,0 0 1 0 0,0 0-1 0 0,0 0 1 0 0,-1-3-13 0 0,-3-6-51 0 0,1-1 0 0 0,0 1 0 0 0,1-1 1 0 0,0 0-1 0 0,1-1 0 0 0,1 1 0 0 0,0-1 0 0 0,1 1 0 0 0,0-1 1 0 0,1 1-1 0 0,1-1 0 0 0,0 0 0 0 0,0 1 0 0 0,2 0 0 0 0,-1-1 1 0 0,2 1-1 0 0,0 0 51 0 0,38-84-10249 0 0,-34 87-1559 0 0</inkml:trace>
  <inkml:trace contextRef="#ctx0" brushRef="#br2" timeOffset="105262.195">5952 2950 5849 0 0,'0'0'1943'0'0,"0"0"-64"0"0,0 0 158 0 0,0 0 169 0 0,0 0-30 0 0,0 0-311 0 0,0 0-437 0 0,0 0-333 0 0,0 0-247 0 0,0 0-215 0 0,0 0-142 0 0,0 0-107 0 0,0 0-58 0 0,-7 6-5 0 0,-73 83 849 0 0,7 11-449 0 0,107-169 389 0 0,24-13-1000 0 0,-89 119-439 0 0,22-10-1156 0 0,13-20-2479 0 0,4-1-5170 0 0,-4-5-2546 0 0</inkml:trace>
  <inkml:trace contextRef="#ctx0" brushRef="#br1" timeOffset="123743.85">4295 6985 1240 0 0,'0'0'1803'0'0,"0"0"-236"0"0,0 0 43 0 0,0 0 337 0 0,0 0 334 0 0,0 0 102 0 0,0 0-227 0 0,0 0-401 0 0,0 0-405 0 0,0 0-327 0 0,0 0-211 0 0,0-5-129 0 0,0-14-79 0 0,0 14-80 0 0,0 5-71 0 0,0 15 622 0 0,17 184 558 0 0,-15 83-309 0 0,-2-281-1263 0 0,0-1 7 0 0,0 0 43 0 0,0 0 17 0 0,0 0 15 0 0,0 0 35 0 0,0 0 26 0 0,0 0 30 0 0,0 0 15 0 0,0-5 230 0 0,-2-66-163 0 0,9-107-251 0 0,-4 154-59 0 0,2 0 0 0 0,0 0-1 0 0,2 1 1 0 0,0-1-1 0 0,2 2 1 0 0,0-1 0 0 0,2 1-1 0 0,0 0 1 0 0,2 1-1 0 0,14-18-5 0 0,-25 36 4 0 0,1 0-1 0 0,1 1 0 0 0,-1-1 0 0 0,0 1 0 0 0,1 0 1 0 0,-1 0-1 0 0,1 1 0 0 0,-1-1 0 0 0,1 0 0 0 0,0 1 1 0 0,0 0-1 0 0,0 0 0 0 0,-1 0 0 0 0,1 1 0 0 0,0-1 1 0 0,0 1-1 0 0,0 0 0 0 0,0 0 0 0 0,0 0 0 0 0,0 1 0 0 0,0-1 1 0 0,0 1-1 0 0,0 0 0 0 0,0 0 0 0 0,0 1 0 0 0,-1-1 1 0 0,1 1-1 0 0,0-1 0 0 0,-1 1 0 0 0,0 0 0 0 0,1 1 1 0 0,-1-1-1 0 0,0 1 0 0 0,0-1 0 0 0,0 1 0 0 0,0 0 1 0 0,-1 0-1 0 0,2 1-3 0 0,6 9 57 0 0,-5-7-39 0 0,0-1 1 0 0,-1 1 0 0 0,0 0 0 0 0,0 0 0 0 0,0 0-1 0 0,-1 0 1 0 0,1 1 0 0 0,-2 0 0 0 0,1-1 0 0 0,-1 1 0 0 0,0 0-1 0 0,0 0 1 0 0,-1 1-19 0 0,0-3-2798 0 0,0-13-9242 0 0,-1 4 285 0 0</inkml:trace>
  <inkml:trace contextRef="#ctx0" brushRef="#br1" timeOffset="124473.011">4179 6772 5857 0 0,'0'0'1922'0'0,"0"0"-120"0"0,0 0-6 0 0,0 0 83 0 0,0 0 79 0 0,0 0-114 0 0,0 0-278 0 0,0 0-332 0 0,0 0-266 0 0,0 0-201 0 0,0 0-118 0 0,0 0-41 0 0,0 0-56 0 0,-2-1-60 0 0,-8-4-49 0 0,7 3-59 0 0,3 2-34 0 0,0 0-40 0 0,18-8 988 0 0,7-5-1112 0 0,1 1 1 0 0,1 1-1 0 0,-1 1 0 0 0,2 2 0 0 0,-1 0 1 0 0,1 2-1 0 0,0 1 0 0 0,0 1 0 0 0,4 2-186 0 0,111 0 1725 0 0,-249-60-1783 0 0,99 49-1246 0 0,7 8-2589 0 0,0 0-3892 0 0,0 3 5116 0 0,0 2-9630 0 0</inkml:trace>
  <inkml:trace contextRef="#ctx0" brushRef="#br1" timeOffset="125100.876">4117 6466 0 0 0,'0'0'684'0'0,"0"0"747"0"0,0 0 456 0 0,0 0 283 0 0,0 0 138 0 0,0 0-99 0 0,0 0-297 0 0,0 0-298 0 0,0 0-251 0 0,0 0-163 0 0,0 0-114 0 0,0 0-121 0 0,0 0-119 0 0,4-4 3967 0 0,143-28-1471 0 0,-70 9-2791 0 0,16 9-243 0 0,-13 17-2258 0 0,-35 1-4160 0 0,-31-4-1743 0 0,-7 0-3819 0 0</inkml:trace>
</inkml:ink>
</file>

<file path=ppt/ink/ink11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3:43.397"/>
    </inkml:context>
    <inkml:brush xml:id="br0">
      <inkml:brushProperty name="width" value="0.05" units="cm"/>
      <inkml:brushProperty name="height" value="0.05" units="cm"/>
      <inkml:brushProperty name="color" value="#66CC00"/>
    </inkml:brush>
  </inkml:definitions>
  <inkml:trace contextRef="#ctx0" brushRef="#br0">58 4456 0 0 0,'-8'10'0'0'0,"6"-5"0"0"0,2-2 1 0 0,-9 42-2 0 0,-7-20 1 0 0,4-6-266 0 0,6-11-611 0 0,4-2 3257 0 0,0 0 2758 0 0,1-1 3841 0 0,7-45-4049 0 0,17-21-4155 0 0,-2 8-236 0 0,75-136 1031 0 0,84-135 170 0 0,-80 159-1195 0 0,96-144 180 0 0,46-100-101 0 0,-45 96-283 0 0,-87 82-75 0 0,34-68-96 0 0,-54 145-47 0 0,-2 6-64 0 0,111-212 230 0 0,-171 313-233 0 0,-3-2 0 0 0,-2-1 0 0 0,-2 0 0 0 0,1-13-56 0 0,25-57 51 0 0,-5 16-11 0 0,-24 64-8 0 0,5-13-22 0 0,13-8 31 0 0,23-61-14 0 0,-42 34 272 0 0,18 10-348 0 0,-7 0 119 0 0,-14 46-90 0 0,5-5 16 0 0,-8 19-114 0 0,-41 47 48 0 0,19-18 78 0 0,0-1 0 0 0,-1-1 0 0 0,0 0 0 0 0,0 0 0 0 0,-1-1-1 0 0,0-1 1 0 0,-1 0 0 0 0,-2 1-8 0 0,-25 7 13 0 0,34-14-10 0 0,3 1 9 0 0,-1-1-1 0 0,0 1 0 0 0,0-1 1 0 0,0 0-1 0 0,0-1 0 0 0,0 1 1 0 0,0-1-1 0 0,0 0 0 0 0,0 0 1 0 0,0-1-1 0 0,0 0 0 0 0,0 0 1 0 0,0 0-1 0 0,0 0 0 0 0,0 0 1 0 0,1-1-1 0 0,-1 0 0 0 0,0-1-11 0 0,6 58-63 0 0,168 243 86 0 0,-94-121-10 0 0,-66-161 131 0 0,-6-27 327 0 0,-6-30-243 0 0,-5-233-178 0 0,10 109-21 0 0,-7-70 14 0 0,5 234-34 0 0,0 1 0 0 0,-1 8-1407 0 0,0 15 75 0 0,3-15-3563 0 0,1 1-4382 0 0,-1-5-2983 0 0</inkml:trace>
  <inkml:trace contextRef="#ctx0" brushRef="#br0" timeOffset="1147.439">768 1120 1616 0 0,'0'0'1429'0'0,"0"0"-65"0"0,0 0 96 0 0,0 0 267 0 0,0 0 223 0 0,0 0 20 0 0,0 0-140 0 0,0 0-266 0 0,0 0-275 0 0,0 0-256 0 0,0 0-210 0 0,-3-7-134 0 0,-11-23-82 0 0,11 23-78 0 0,3 22 1012 0 0,39 264 1048 0 0,-6-72-1968 0 0,-28-191-67 0 0,-6-25 1380 0 0,-57-231-592 0 0,48 120-1104 0 0,4 0 1 0 0,8-48-239 0 0,-1 139 37 0 0,1-1-1 0 0,1 1 1 0 0,2 0-1 0 0,1 0 0 0 0,2 0 1 0 0,2-6-37 0 0,-10 34 4 0 0,0 0 0 0 0,0-1-1 0 0,1 1 1 0 0,-1 0 0 0 0,0-1 0 0 0,0 1 0 0 0,1 0 0 0 0,-1-1-1 0 0,1 1 1 0 0,-1 0 0 0 0,1 0 0 0 0,0 0 0 0 0,-1 0 0 0 0,1-1 0 0 0,0 1-1 0 0,0 0 1 0 0,0 0 0 0 0,0 0 0 0 0,0 0 0 0 0,0 1 0 0 0,0-1-1 0 0,0 0 1 0 0,0 0 0 0 0,0 1 0 0 0,0-1 0 0 0,0 0 0 0 0,1 1 0 0 0,-1-1-1 0 0,0 1 1 0 0,1 0 0 0 0,-1-1 0 0 0,0 1 0 0 0,0 0 0 0 0,1 0-1 0 0,-1 0 1 0 0,0 0 0 0 0,1 0 0 0 0,-1 0 0 0 0,0 0 0 0 0,1 0-1 0 0,-1 1 1 0 0,0-1 0 0 0,1 0 0 0 0,-1 1 0 0 0,0-1 0 0 0,0 1 0 0 0,1 0-1 0 0,-1-1 1 0 0,0 1 0 0 0,0 0 0 0 0,0 0-4 0 0,13 19 27 0 0,0 0 0 0 0,-2 1 0 0 0,-1 1 0 0 0,0 0 0 0 0,-2 0 0 0 0,0 1 0 0 0,-2 1 0 0 0,0-1 0 0 0,-2 1 0 0 0,0 0 0 0 0,0 23-27 0 0,5 1-218 0 0,8-51-6827 0 0,-12 0-2275 0 0,-4 3-2939 0 0</inkml:trace>
  <inkml:trace contextRef="#ctx0" brushRef="#br0" timeOffset="1663.319">1195 1256 7722 0 0,'0'0'2428'0'0,"0"0"-159"0"0,0 0-129 0 0,0 0-187 0 0,0 0-341 0 0,0 0-416 0 0,0 0-384 0 0,0 0-240 0 0,0 0-85 0 0,0 0 1 0 0,0 0 16 0 0,0 0 9 0 0,0 0-31 0 0,0 11-50 0 0,0 89 1161 0 0,7-31-596 0 0,-4-75-2181 0 0,-3-6-3676 0 0,-1 5-921 0 0,1 3-5729 0 0</inkml:trace>
  <inkml:trace contextRef="#ctx0" brushRef="#br0" timeOffset="2047.226">1269 851 8410 0 0,'0'0'2212'0'0,"0"0"-298"0"0,0 0-186 0 0,0 0-101 0 0,0 0-178 0 0,0 0-232 0 0,0 0-234 0 0,0 0-221 0 0,0 0-148 0 0,0 0-96 0 0,0 0-69 0 0,0 0-54 0 0,0 0-49 0 0,-8 13-74 0 0,-22 36-79 0 0,22-34-69 0 0,8-14-49 0 0,0-1-33 0 0,0 0-15 0 0,0 0 0 0 0,0 0 13 0 0,0 0 26 0 0,11-12 541 0 0,20-57 1035 0 0,-45 74-1039 0 0,-64 92-443 0 0,79-97-182 0 0,-1 1 1 0 0,0-1 0 0 0,0 1 0 0 0,1-1-1 0 0,-1 1 1 0 0,0-1 0 0 0,0 1 0 0 0,1-1-1 0 0,-1 1 1 0 0,1-1 0 0 0,-1 1 0 0 0,0-1-1 0 0,1 0 1 0 0,-1 1 0 0 0,1-1 0 0 0,-1 0-1 0 0,1 1 1 0 0,-1-1 0 0 0,1 0 0 0 0,-1 0 0 0 0,1 1-1 0 0,-1-1 1 0 0,1 0 0 0 0,-1 0 0 0 0,1 0-1 0 0,0 0 1 0 0,-1 0 0 0 0,1 0 0 0 0,-1 0-1 0 0,1 0 1 0 0,-1 0 0 0 0,1 0 0 0 0,0 0-1 0 0,-1 0 1 0 0,1 0 0 0 0,-1 0 0 0 0,1-1-1 0 0,-1 1 1 0 0,1 0 0 0 0,-1 0 0 0 0,1-1-1 0 0,-1 1 1 0 0,1 0 0 0 0,-1 0 0 0 0,1-1-1 0 0,-1 1 1 0 0,1-1 0 0 0,-1 1 0 0 0,0 0-1 0 0,1-1 1 0 0,-1 1 0 0 0,0-1 0 0 0,1 1-1 0 0,-1-1 1 0 0,0 1 0 0 0,0-1 0 0 0,1 1-1 0 0,-1-1 22 0 0,29-22-2987 0 0,-12 11-4621 0 0,-6 4-4569 0 0</inkml:trace>
  <inkml:trace contextRef="#ctx0" brushRef="#br0" timeOffset="3137.386">2171 277 0 0 0,'0'0'432'0'0,"0"0"1002"0"0,0 0 269 0 0,0 0-59 0 0,0 0-32 0 0,0 0-15 0 0,0 0-61 0 0,0 0-78 0 0,0 0-107 0 0,0 0-123 0 0,0 0-136 0 0,0 0-133 0 0,1-4-156 0 0,-5-18 979 0 0,-14 47-249 0 0,6 56-517 0 0,12-79-978 0 0,0 1 0 0 0,0-1-1 0 0,0 0 1 0 0,0 1 0 0 0,0-1 0 0 0,1 1 0 0 0,-1-1-1 0 0,1 1 1 0 0,0-1 0 0 0,0 0 0 0 0,0 0 0 0 0,0 1-1 0 0,0-1 1 0 0,0 0 0 0 0,0 0 0 0 0,1 0 0 0 0,-1 0-1 0 0,1 0 1 0 0,0 0 0 0 0,-1-1 0 0 0,1 1 0 0 0,0 0-1 0 0,0-1 1 0 0,0 1 0 0 0,0-1 0 0 0,0 0 0 0 0,0 0-1 0 0,1 0 1 0 0,-1 0 0 0 0,2 0-38 0 0,0 0 135 0 0,-1-1-1 0 0,1 0 1 0 0,0-1-1 0 0,0 1 1 0 0,0-1-1 0 0,0 1 1 0 0,0-1-1 0 0,-1 0 1 0 0,1 0 0 0 0,0-1-1 0 0,-1 1 1 0 0,1-1-1 0 0,-1 0 1 0 0,1 0-1 0 0,-1 0 1 0 0,0 0-1 0 0,0-1 1 0 0,0 1-1 0 0,0-1 1 0 0,0 0-1 0 0,-1 0 1 0 0,1 0 0 0 0,-1 0-1 0 0,0 0 1 0 0,0-1-1 0 0,0 1 1 0 0,1-3-135 0 0,1 1 92 0 0,13-75 1093 0 0,-18 79-1180 0 0,-1 0-1 0 0,1 0 1 0 0,0 0-1 0 0,0 0 1 0 0,-1 0-1 0 0,1 1 1 0 0,0-1-1 0 0,-1 1 1 0 0,1-1-1 0 0,0 1 1 0 0,-1-1-1 0 0,1 1 1 0 0,-1 0-1 0 0,1 0 1 0 0,-1 0-1 0 0,1-1 1 0 0,-1 1-1 0 0,1 1 1 0 0,-1-1-1 0 0,1 0 1 0 0,-1 0-1 0 0,1 1 1 0 0,-1-1-1 0 0,1 0 1 0 0,0 1-1 0 0,-1 0 1 0 0,1-1-1 0 0,-1 1 1 0 0,1 0-1 0 0,0 0-4 0 0,-8 5-19 0 0,0 2 0 0 0,1-1 0 0 0,0 1 0 0 0,0 0 0 0 0,1 1 0 0 0,0 0 0 0 0,1 0 0 0 0,0 0 0 0 0,0 1 0 0 0,1 0 0 0 0,0 0 0 0 0,-2 7 19 0 0,7-16-2 0 0,-1 0-1 0 0,1-1 1 0 0,0 1-1 0 0,0 0 1 0 0,-1 0-1 0 0,1 0 1 0 0,0 0-1 0 0,0 0 1 0 0,0 0-1 0 0,0 0 1 0 0,0 0-1 0 0,0 0 1 0 0,0 0-1 0 0,0 0 1 0 0,1 0-1 0 0,-1-1 1 0 0,0 1-1 0 0,0 0 1 0 0,1 0-1 0 0,-1 0 1 0 0,1 0-1 0 0,-1 0 1 0 0,0-1-1 0 0,1 1 1 0 0,0 0-1 0 0,-1 0 1 0 0,1-1-1 0 0,-1 1 1 0 0,1 0-1 0 0,0-1 1 0 0,0 1-1 0 0,-1-1 1 0 0,1 1-1 0 0,0-1 1 0 0,0 1-1 0 0,0-1 1 0 0,0 1-1 0 0,-1-1 1 0 0,1 0-1 0 0,0 1 1 0 0,0-1-1 0 0,0 0 1 0 0,0 0-1 0 0,0 0 1 0 0,0 0-1 0 0,0 0 1 0 0,0 0-1 0 0,0 0 1 0 0,0 0-1 0 0,0 0 1 0 0,0 0 2 0 0,51-13 527 0 0,-49 11-473 0 0,0 1-1 0 0,-1-1 0 0 0,1 0 1 0 0,0 0-1 0 0,-1 0 1 0 0,1 0-1 0 0,-1 0 0 0 0,1-1 1 0 0,-1 1-1 0 0,0-1 1 0 0,0 1-1 0 0,0-1 0 0 0,-1 0 1 0 0,1 0-1 0 0,-1 0 1 0 0,1 0-1 0 0,-1 0 0 0 0,0 0 1 0 0,0 0-1 0 0,0 0 1 0 0,-1-1-1 0 0,1 1 0 0 0,-1 0 1 0 0,1-1-1 0 0,-1 1 0 0 0,0-1-52 0 0,-2 3-1 0 0,1 0 0 0 0,0 0 0 0 0,0 1 0 0 0,0-1 0 0 0,-1 0 0 0 0,1 1 0 0 0,0-1 0 0 0,-1 1 0 0 0,1-1 0 0 0,0 1 0 0 0,-1 0 0 0 0,1 0 0 0 0,0-1 0 0 0,-1 1 0 0 0,1 0 0 0 0,-1 0 0 0 0,1 1 0 0 0,0-1 0 0 0,-1 0 0 0 0,1 0 0 0 0,-1 1 0 0 0,1-1 0 0 0,0 0 0 0 0,0 1 0 0 0,-1 0 1 0 0,1-1-1 0 0,0 1 0 0 0,0 0 0 0 0,-1-1 0 0 0,1 1 0 0 0,0 0 0 0 0,0 0 0 0 0,0 0 0 0 0,0 0 0 0 0,-28 54-1244 0 0,40-47-1461 0 0,-1-8-2470 0 0,-7 0 2352 0 0,3 0-9382 0 0</inkml:trace>
  <inkml:trace contextRef="#ctx0" brushRef="#br0" timeOffset="17611.782">347 388 0 0 0,'0'0'948'0'0,"0"0"302"0"0,0 0 201 0 0,0 0 96 0 0,0 0 21 0 0,0 0-24 0 0,0 0-27 0 0,0 0-13 0 0,0 0-17 0 0,-4 4-60 0 0,-9 13-103 0 0,9-13-158 0 0,4-4-181 0 0,5 0 6573 0 0,15 0-7014 0 0,111-37 827 0 0,122-11-516 0 0,-211 45-708 0 0,-42 3-111 0 0,0 0-11 0 0,0 0 8 0 0,0 0 35 0 0,0 0 2 0 0,0 0 16 0 0,0 0 36 0 0,0 0-14 0 0,0 0-11 0 0,0 0-11 0 0,0 0-36 0 0,0 0 21 0 0,0 0 5 0 0,0 0 5 0 0,0 0-14 0 0,0 0-10 0 0,0 0 1 0 0,0 0 6 0 0,0 0 4 0 0,0 0-14 0 0,0 0-18 0 0,0 0-4 0 0,0 0 2 0 0,0 0 4 0 0,0 0 2 0 0,0 0-4 0 0,0 0-12 0 0,0 0 15 0 0,0 0 14 0 0,0 0-1 0 0,0 0-10 0 0,0 0 15 0 0,0 0 4 0 0,0 0 25 0 0,-27-30 207 0 0,-106-151-11 0 0,119 162-694 0 0,-16-32 536 0 0,25 16-6957 0 0,7 31-1315 0 0,1 0-4941 0 0</inkml:trace>
</inkml:ink>
</file>

<file path=ppt/ink/ink11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4:14.928"/>
    </inkml:context>
    <inkml:brush xml:id="br0">
      <inkml:brushProperty name="width" value="0.05" units="cm"/>
      <inkml:brushProperty name="height" value="0.05" units="cm"/>
      <inkml:brushProperty name="color" value="#33CCFF"/>
    </inkml:brush>
  </inkml:definitions>
  <inkml:trace contextRef="#ctx0" brushRef="#br0">65 922 0 0 0,'0'0'1050'0'0,"0"0"374"0"0,0 0 159 0 0,0 0 5 0 0,0 0-78 0 0,0-4-159 0 0,3-10-457 0 0,1 10 5435 0 0,-4 4-5574 0 0,0 0-46 0 0,0 0-26 0 0,0 0-48 0 0,0 0-70 0 0,0 0-58 0 0,0 0-63 0 0,0 0-17 0 0,0 0 10 0 0,0 0 25 0 0,3-2 3562 0 0,10 11-3291 0 0,38 65 1020 0 0,-35-42-1358 0 0,2-1 22 0 0,59 75 252 0 0,-26-47-152 0 0,29 25-169 0 0,-16-6-68 0 0,17 13-9 0 0,-30-24-6 0 0,2-1-214 0 0,72 93 174 0 0,-34-27-73 0 0,-26-32 16 0 0,-17-34-128 0 0,5 5-8 0 0,-5 24 128 0 0,-14-43-173 0 0,29 29 74 0 0,-18-19 5 0 0,4 4-34 0 0,18 22 11 0 0,-18-32-7 0 0,14 21 6 0 0,-28-26-23 0 0,0-3-3 0 0,-5-7 63 0 0,-12 14-2388 0 0,-25-70-5738 0 0,2 5-471 0 0,3 2-4330 0 0</inkml:trace>
  <inkml:trace contextRef="#ctx0" brushRef="#br0" timeOffset="2159.569">0 907 0 0 0,'0'0'956'0'0,"0"0"350"0"0,0 0 142 0 0,0 0 24 0 0,0 0-34 0 0,0 0 10 0 0,0 0 66 0 0,0 0 90 0 0,4-3 9 0 0,9-6-76 0 0,-10 6-148 0 0,-3 3-169 0 0,0 0-132 0 0,0 0-142 0 0,2 7 6056 0 0,6 6-4896 0 0,2 8-2171 0 0,1 23 305 0 0,-2 0-1 0 0,-3 0 1 0 0,-1 1-1 0 0,-2 0 1 0 0,-2 0 0 0 0,-4 34-240 0 0,-12 45 645 0 0,49-157-393 0 0,188-191 32 0 0,-166 159-274 0 0,-46 54 34 0 0,-10 10-35 0 0,0 1-20 0 0,0 0 17 0 0,0 0-8 0 0,0 0 8 0 0,0 0 2 0 0,0 0-3 0 0,0 0-12 0 0,0 0-3 0 0,0 0 11 0 0,0 0-1 0 0,28-14 19 0 0,20-16 11 0 0,-122 0 790 0 0,-69-9-613 0 0,75 27-71 0 0,-16-10-21 0 0,50 11-40 0 0,4-15-321 0 0,16-1-1792 0 0,14 3-7413 0 0,1 20-2810 0 0</inkml:trace>
  <inkml:trace contextRef="#ctx0" brushRef="#br0" timeOffset="3264.89">446 528 7554 0 0,'0'0'4145'0'0,"0"0"-1749"0"0,0 0-761 0 0,0 0-133 0 0,0 0-93 0 0,0 0-198 0 0,0 0-279 0 0,0 0-281 0 0,0 0-165 0 0,0 0-73 0 0,0 0-10 0 0,0 0-12 0 0,-3 9 7 0 0,-6 29 2 0 0,23 15 887 0 0,75 149 865 0 0,-38-78-1548 0 0,-110-204 1237 0 0,46 49-1794 0 0,1-1 0 0 0,1 0 0 0 0,2 0 0 0 0,1-1 0 0 0,2 0 0 0 0,1-1 0 0 0,2 1 0 0 0,1-1 0 0 0,2 0 0 0 0,3-25-47 0 0,34-50 214 0 0,-29 94-189 0 0,-7 15-18 0 0,1 0 0 0 0,0 0 1 0 0,-1 0-1 0 0,1 1 1 0 0,-1-1-1 0 0,0 1 1 0 0,1-1-1 0 0,-1 1 1 0 0,1 0-1 0 0,-1-1 1 0 0,0 1-1 0 0,1 0 1 0 0,-1 0-1 0 0,0 0 1 0 0,0 0-1 0 0,0 0 0 0 0,0 0 1 0 0,0 0-1 0 0,0 1 1 0 0,0-1-1 0 0,0 0 1 0 0,0 0-1 0 0,0 1 1 0 0,-1-1-1 0 0,1 1 1 0 0,0-1-1 0 0,-1 1 1 0 0,0-1-1 0 0,1 1 1 0 0,-1-1-8 0 0,51 84 248 0 0,-19-74-1398 0 0,-10-26-5937 0 0,-16 11-517 0 0,-2 4-5065 0 0</inkml:trace>
  <inkml:trace contextRef="#ctx0" brushRef="#br0" timeOffset="5651.596">818 807 464 0 0,'0'0'2127'0'0,"0"0"-377"0"0,0 0-8 0 0,0 0 189 0 0,0 0 74 0 0,0 0-99 0 0,0 0-295 0 0,0 0-369 0 0,0 0-290 0 0,0 0-165 0 0,0 0-86 0 0,0 0-17 0 0,0 0 15 0 0,8-2 553 0 0,-5 1 4915 0 0,-7 134-4421 0 0,0-24-1258 0 0,6-107-475 0 0,-1-1 1 0 0,1 1-1 0 0,0-1 1 0 0,-1 1-1 0 0,1-1 1 0 0,0 0-1 0 0,0 1 1 0 0,0-1-1 0 0,0 0 0 0 0,0 0 1 0 0,0-1-1 0 0,0 1 1 0 0,0 0-1 0 0,0-1 1 0 0,1 1-1 0 0,-1-1 0 0 0,0 0 1 0 0,0 0-1 0 0,0 0 1 0 0,1 0-1 0 0,-1 0 1 0 0,0 0-1 0 0,0 0 0 0 0,1-1 1 0 0,-1 1-1 0 0,1-1-13 0 0,6 1 128 0 0,-4-2-96 0 0,0 0-1 0 0,-1-1 1 0 0,1 1-1 0 0,-1-1 0 0 0,1 0 1 0 0,-1 0-1 0 0,0 0 1 0 0,0 0-1 0 0,0-1 0 0 0,-1 1 1 0 0,1-1-1 0 0,-1 0 0 0 0,0 0 1 0 0,0-1-1 0 0,0 1 1 0 0,-1-1-1 0 0,1 0-31 0 0,-2 4 7 0 0,0 1-26 0 0,-1 0-12 0 0,0 0-2 0 0,0 0-22 0 0,-42-11-6993 0 0,34 11 3155 0 0,1 0-4079 0 0,3 0-2249 0 0</inkml:trace>
  <inkml:trace contextRef="#ctx0" brushRef="#br0" timeOffset="6204.584">852 487 1776 0 0,'0'0'2540'0'0,"0"0"-731"0"0,0 0-155 0 0,0 0 188 0 0,0 0 141 0 0,0 0-49 0 0,0 0-259 0 0,0 0-316 0 0,0 0-273 0 0,0 0-161 0 0,0 0-84 0 0,0 0-35 0 0,0 0-41 0 0,-7-7 3040 0 0,-20 66-2206 0 0,40-93-1070 0 0,1 9-439 0 0,-14 25-33 0 0,0 0-4 0 0,0 0 7 0 0,0 0-10 0 0,0 0-25 0 0,0 0 33 0 0,0 0 19 0 0,0 0 7 0 0,0 0 15 0 0,0 0-3 0 0,0 0-2 0 0,-5 22 610 0 0,-2-15-995 0 0,1-7-6830 0 0,2 0 1344 0 0,4 0-6316 0 0</inkml:trace>
  <inkml:trace contextRef="#ctx0" brushRef="#br0" timeOffset="7509.519">784 1 5073 0 0,'0'0'1989'0'0,"0"0"-140"0"0,0 0-32 0 0,0 0-94 0 0,0 0-168 0 0,0 0-286 0 0,0 0-255 0 0,0 0-102 0 0,0 0-57 0 0,0 0-26 0 0,0 0-4 0 0,0 0-31 0 0,0 5 6821 0 0,-4 21-7420 0 0,-52 123 150 0 0,39-101-233 0 0,65-249-22 0 0,-40 174-42 0 0,-12 46 107 0 0,-11 32-87 0 0,-3 5 145 0 0,15-43-126 0 0,4-21 6 0 0,24-63-110 0 0,-25 70 43 0 0,0 1-22 0 0,0 0 7 0 0,0 0 0 0 0,0 0 5 0 0,0 0 5 0 0,0 0-8 0 0,0 0-18 0 0,0 0-8 0 0,0 0 3 0 0,0 0 6 0 0,-5 19 42 0 0,-48 90-17 0 0,48-96-50 0 0,6-24-54 0 0,8-23-20 0 0,43-62-526 0 0,-51 93 631 0 0,-1 2 18 0 0,-25 57 19 0 0,33-78-3734 0 0,-1 14 486 0 0,-5 4 384 0 0,1 1-3311 0 0,1-1-5773 0 0</inkml:trace>
  <inkml:trace contextRef="#ctx0" brushRef="#br0" timeOffset="8906.758">197 321 0 0 0,'0'0'2054'0'0,"0"0"206"0"0,0 0 161 0 0,0 0 47 0 0,0 0-159 0 0,0 0-279 0 0,0 0-277 0 0,0 0-248 0 0,0 0-181 0 0,0 0-149 0 0,0 0-147 0 0,4 8 5471 0 0,6-10-6267 0 0,0 0-1 0 0,-1-1 1 0 0,1 0 0 0 0,-1-1 0 0 0,0 0 0 0 0,0 0-1 0 0,0-1 1 0 0,-1 0 0 0 0,0 0 0 0 0,0-1 0 0 0,1-1-232 0 0,15-9 234 0 0,44-24 30 0 0,-38 31 163 0 0,10-12 1307 0 0,-70 16-1445 0 0,-148-68-34 0 0,149 62-203 0 0,29 8-48 0 0,0 3-16 0 0,28 14-7725 0 0,-14-14-1099 0 0,-6 0-3581 0 0</inkml:trace>
</inkml:ink>
</file>

<file path=ppt/ink/ink11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4:41.3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40 12683 0 0,'0'0'1701'0'0,"0"0"-446"0"0,0 0-53 0 0,0 0 80 0 0,0 0 46 0 0,0 0-139 0 0,0 0-280 0 0,0 0-271 0 0,0 0-163 0 0,0 0-95 0 0,0 0-60 0 0,15 7 1863 0 0,4-19-1131 0 0,-20 29 182 0 0,-36 59-516 0 0,53-77-485 0 0,104-101 435 0 0,-119 102-668 0 0,-1 0 0 0 0,1 0 0 0 0,-1-1 0 0 0,0 1 0 0 0,1 0 0 0 0,-1-1 0 0 0,1 1 0 0 0,-1 0 0 0 0,1-1 0 0 0,-1 1 0 0 0,0-1 0 0 0,1 1 0 0 0,-1 0 0 0 0,0-1 0 0 0,1 1-1 0 0,-1-1 1 0 0,0 1 0 0 0,0-1 0 0 0,0 1 0 0 0,1-1 0 0 0,-1 1 0 0 0,0-1 0 0 0,0 0 0 0 0,0 1 0 0 0,0-1 0 0 0,0 1 0 0 0,0-1 0 0 0,0 1 0 0 0,0-1 0 0 0,0 1 0 0 0,0-1 0 0 0,0 1 0 0 0,0-1 0 0 0,0 0-1 0 0,-1 1 1 0 0,1-1 0 0 0,0 1 0 0 0,0-1 0 0 0,-1 1 0 0 0,1 0 0 0 0,0-1 0 0 0,-1 1 0 0 0,1-1 0 0 0,0 1 0 0 0,-1-1 0 0 0,1 1 0 0 0,-1 0 0 0 0,1-1 0 0 0,0 1 0 0 0,-1 0 0 0 0,1-1 0 0 0,-1 1-1 0 0,1 0 1 0 0,-1 0 0 0 0,1 0 0 0 0,-1-1 0 0 0,1 1 0 0 0,-1 0 0 0 0,0 0 0 0 0,1 0 0 0 0,-1 0 0 0 0,1 0 0 0 0,-1 0 0 0 0,0 0 0 0 0,-37 3-2801 0 0,29 4-511 0 0,0-1-5511 0 0,4-5-4288 0 0</inkml:trace>
</inkml:ink>
</file>

<file path=ppt/ink/ink11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4:46.6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163 1 13075 0 0,'0'0'2148'0'0,"0"0"-295"0"0,0 0-78 0 0,0 0-171 0 0,0 0-257 0 0,0 0-259 0 0,0 0-244 0 0,0 0-185 0 0,0 0-127 0 0,0 0-98 0 0,0 0-90 0 0,0 0-77 0 0,0 0-35 0 0,-12 1-26 0 0,-93 27 374 0 0,102-27-575 0 0,1 0 0 0 0,-1-1 0 0 0,1 1 0 0 0,0 0 0 0 0,0 0 0 0 0,-1 0 0 0 0,1 1 0 0 0,0-1 0 0 0,0 0 0 0 0,0 1 0 0 0,0 0 0 0 0,1-1 0 0 0,-1 1 0 0 0,0 0 0 0 0,1 0 0 0 0,-1 0 0 0 0,1 0 0 0 0,0 0 0 0 0,-1 0 0 0 0,1 0 0 0 0,0 1 0 0 0,0-1 0 0 0,0 0 0 0 0,1 1 0 0 0,-1-1 0 0 0,1 0 0 0 0,-1 1 0 0 0,1-1 0 0 0,0 1 0 0 0,0-1 0 0 0,0 1 0 0 0,0-1 0 0 0,0 1 0 0 0,0-1 0 0 0,1 1 0 0 0,-1-1 1 0 0,1 0-1 0 0,0 1 0 0 0,0-1 0 0 0,1 2-6 0 0,62 29 46 0 0,-57-31-10 0 0,0 0 0 0 0,0 0 0 0 0,-1 1-1 0 0,1-1 1 0 0,-1 1 0 0 0,0 1-1 0 0,0-1 1 0 0,0 1 0 0 0,0 0-1 0 0,0 1 1 0 0,-1-1 0 0 0,0 1-1 0 0,0 0 1 0 0,0 1 0 0 0,-1-1 0 0 0,0 1-1 0 0,0 0 1 0 0,0 0 0 0 0,-1 0-1 0 0,0 0 1 0 0,2 5-35 0 0,-4-6 41 0 0,-1 0 1 0 0,0 0 0 0 0,0 0-1 0 0,0 0 1 0 0,-1 1-1 0 0,0-1 1 0 0,0 0-1 0 0,0 0 1 0 0,0 0-1 0 0,-1-1 1 0 0,0 1-1 0 0,0 0 1 0 0,0 0-1 0 0,-1-1 1 0 0,1 0-1 0 0,-1 1 1 0 0,0-1-1 0 0,0 0 1 0 0,-1 0-1 0 0,1-1 1 0 0,-1 1-1 0 0,0-1 1 0 0,0 1 0 0 0,0-1-1 0 0,0 0 1 0 0,-1-1-1 0 0,1 1 1 0 0,-1-1-1 0 0,0 0 1 0 0,1 0-1 0 0,-1 0 1 0 0,0-1-1 0 0,0 0 1 0 0,0 0-1 0 0,0 0 1 0 0,0 0-1 0 0,-2-1-41 0 0,-36-5-784 0 0,34-24-6661 0 0,9 19-1109 0 0,0 6-4161 0 0</inkml:trace>
</inkml:ink>
</file>

<file path=ppt/ink/ink11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4:47.5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1 254 2561 0 0,'0'0'2876'0'0,"0"0"-195"0"0,0 0-17 0 0,0 0-87 0 0,0 0-278 0 0,0 0-335 0 0,0 0-317 0 0,0 0-269 0 0,0 0-190 0 0,34-5-154 0 0,110-16-141 0 0,-49-6 681 0 0,-70 14-1094 0 0,-13 9-335 0 0,-1-2 1 0 0,0 1-1 0 0,0-2 0 0 0,0 1 1 0 0,-1-1-1 0 0,0-1 0 0 0,0 0 1 0 0,-1 0-1 0 0,0-1 0 0 0,-1-1 0 0 0,0 1 1 0 0,0-1-1 0 0,-1 0 0 0 0,0-1 1 0 0,-1 0-1 0 0,0 0 0 0 0,0 0 1 0 0,-1-1-1 0 0,-1 0 0 0 0,0 0-145 0 0,-4 11 60 0 0,0 1-4 0 0,0 0-4 0 0,0 0-24 0 0,-2 5-87 0 0,-23 108-25 0 0,13-10 84 0 0,5 1-1 0 0,5 0 0 0 0,4 15 1 0 0,0 14 16 0 0,-1-72-11 0 0,-2-1 0 0 0,-3 0 0 0 0,-3 0 0 0 0,-2 0 0 0 0,-3-1 0 0 0,-12 34-5 0 0,22-85 5 0 0,-1 0-1 0 0,1-1 1 0 0,-1 0-1 0 0,-1 1 0 0 0,1-1 1 0 0,-1 0-1 0 0,-1 0 0 0 0,1-1 1 0 0,-1 1-1 0 0,0-1 0 0 0,-1 0 1 0 0,1 0-1 0 0,-1-1 1 0 0,0 0-1 0 0,-1 0 0 0 0,1 0 1 0 0,-1-1-1 0 0,0 0 0 0 0,0 0 1 0 0,0-1-1 0 0,-1 0 0 0 0,1 0 1 0 0,-1 0-1 0 0,1-1 0 0 0,-1 0 1 0 0,-2-1-5 0 0,2 0 6 0 0,1-1-1 0 0,0-1 1 0 0,-1 1 0 0 0,1-1 0 0 0,0-1 0 0 0,0 1 0 0 0,-1-1-1 0 0,1 0 1 0 0,0-1 0 0 0,1 0 0 0 0,-1 0 0 0 0,0 0-1 0 0,1-1 1 0 0,0 0 0 0 0,0 0 0 0 0,0-1 0 0 0,0 1 0 0 0,1-1-1 0 0,0-1 1 0 0,0 1 0 0 0,0-1 0 0 0,0 0 0 0 0,1 0-1 0 0,0 0 1 0 0,1 0 0 0 0,-1-1 0 0 0,-1-4-6 0 0,1 1 10 0 0,-1 0 1 0 0,2 0-1 0 0,-1-1 0 0 0,2 1 0 0 0,-1-1 1 0 0,1 1-1 0 0,1-1 0 0 0,0 0 1 0 0,1 0-1 0 0,0 0 0 0 0,0 0 1 0 0,1 0-1 0 0,0 1 0 0 0,1-1 1 0 0,1 0-1 0 0,-1 1 0 0 0,2-1 1 0 0,2-6-11 0 0,16-20 14 0 0,2 1 1 0 0,1 1 0 0 0,2 2 0 0 0,1 0 0 0 0,1 2-1 0 0,2 0 1 0 0,1 3 0 0 0,1 1 0 0 0,2 1 0 0 0,11-5-15 0 0,112-65-698 0 0,-157 93 791 0 0,1 2-1542 0 0,-1 1-7809 0 0,-3 0-2845 0 0</inkml:trace>
  <inkml:trace contextRef="#ctx0" brushRef="#br0" timeOffset="307.979">746 740 7746 0 0,'0'0'3180'0'0,"0"0"-1402"0"0,0 0-219 0 0,0 0 240 0 0,0 0 64 0 0,0 0-165 0 0,0 0-279 0 0,0 0-218 0 0,0 0-152 0 0,0 0-101 0 0,0 0-52 0 0,0 0-68 0 0,0 0-58 0 0,-12 11-53 0 0,-37 32-70 0 0,48-43-619 0 0,0 0 1 0 0,1 0-1 0 0,-1 0 1 0 0,0 0-1 0 0,1 0 0 0 0,-1-1 1 0 0,0 1-1 0 0,0 0 1 0 0,1 0-1 0 0,-1-1 1 0 0,0 1-1 0 0,1 0 0 0 0,-1-1 1 0 0,1 1-1 0 0,-1-1 1 0 0,0 1-1 0 0,1-1 0 0 0,-1 1 1 0 0,1-1-1 0 0,-1 1 1 0 0,1-1-1 0 0,-1 1 1 0 0,1-1-1 0 0,0 0 0 0 0,-1 1 1 0 0,1-1-1 0 0,0 0 1 0 0,-1 1-1 0 0,1-1 0 0 0,0 0 1 0 0,0 0-1 0 0,0 1 1 0 0,0-1-1 0 0,0 0 1 0 0,0 1-1 0 0,0-1 0 0 0,0 0 1 0 0,0 0-1 0 0,0 1 1 0 0,0-1-1 0 0,0 0 0 0 0,0 0 1 0 0,0 1-1 0 0,1-1 1 0 0,-1 0-1 0 0,0 1 1 0 0,1-1-1 0 0,-1 0 0 0 0,0 1 1 0 0,1-1-1 0 0,-1 0 1 0 0,1 1-1 0 0,0-1-28 0 0,-1-2 93 0 0,48-109 828 0 0,-45 107-892 0 0,182-238 405 0 0,-181 271-5579 0 0,-5-13-2543 0 0,-1-7-5111 0 0</inkml:trace>
  <inkml:trace contextRef="#ctx0" brushRef="#br0" timeOffset="762.665">1321 501 14699 0 0,'0'0'1426'0'0,"0"0"-203"0"0,0 0 148 0 0,0 0 109 0 0,0 0-54 0 0,0 0-138 0 0,0 0-223 0 0,0 0-166 0 0,0 0-109 0 0,0 0-115 0 0,0 0-130 0 0,0 0-93 0 0,1-5-69 0 0,-1 3-369 0 0,0 2 1 0 0,1-1-1 0 0,-1 1 1 0 0,0-1 0 0 0,0 1 0 0 0,1-1 0 0 0,-1 1 0 0 0,0-1 0 0 0,0 1 0 0 0,0-1-1 0 0,0 1 1 0 0,0-1 0 0 0,0 0 0 0 0,0 1 0 0 0,0-1 0 0 0,0 1 0 0 0,0-1 0 0 0,0 1-1 0 0,0-1 1 0 0,0 0 0 0 0,0 1 0 0 0,-1-1 0 0 0,1 1 0 0 0,0-1 0 0 0,0 1-1 0 0,-1-1 1 0 0,1 1 0 0 0,0-1 0 0 0,-1 1 0 0 0,1-1 0 0 0,0 1 0 0 0,-1 0 0 0 0,1-1-1 0 0,-1 1 1 0 0,1-1 0 0 0,-1 1 0 0 0,1 0 0 0 0,-1 0 0 0 0,1-1 0 0 0,-1 1 0 0 0,1 0-1 0 0,-1 0 1 0 0,1-1 0 0 0,-1 1 0 0 0,1 0 0 0 0,-1 0 0 0 0,1 0 0 0 0,-1 0 0 0 0,0 0-1 0 0,1 0 1 0 0,-1 0 0 0 0,1 0 0 0 0,-1 0 0 0 0,1 0 0 0 0,-1 0 0 0 0,0 0 0 0 0,1 1-1 0 0,-1-1-14 0 0,-16 3 60 0 0,1 0 0 0 0,0 1 0 0 0,0 1-1 0 0,0 1 1 0 0,0 0 0 0 0,1 1-1 0 0,0 0 1 0 0,0 1 0 0 0,1 1 0 0 0,0 0-1 0 0,1 2 1 0 0,0-1 0 0 0,0 1-1 0 0,1 1 1 0 0,1 0 0 0 0,0 1 0 0 0,0 0-1 0 0,2 1 1 0 0,-1 0 0 0 0,2 0-1 0 0,0 1 1 0 0,1 0-60 0 0,2-8 0 0 0,1 0 0 0 0,0 0 0 0 0,1 0-1 0 0,0 0 1 0 0,0 1 0 0 0,1-1 0 0 0,0 1 0 0 0,0 0-1 0 0,0 0 1 0 0,1 0 0 0 0,0-1 0 0 0,1 1 0 0 0,0 0 0 0 0,0 0-1 0 0,1 0 1 0 0,1-5 4 0 0,1-1 0 0 0,-1 0 0 0 0,1 0 0 0 0,0-1 0 0 0,-1 1 0 0 0,1-1 0 0 0,0 1 0 0 0,0-1-1 0 0,0 0 1 0 0,0 0 0 0 0,1 0 0 0 0,-1 0 0 0 0,0-1 0 0 0,0 1 0 0 0,0-1 0 0 0,1 0 0 0 0,-1 0 0 0 0,0 0-1 0 0,0 0 1 0 0,0-1 0 0 0,1 1 0 0 0,-1-1 0 0 0,0 0 0 0 0,0 0 0 0 0,0 0 0 0 0,3-1-4 0 0,16-7 73 0 0,0-1 0 0 0,0 0-1 0 0,-1-2 1 0 0,0 0 0 0 0,-1-2 0 0 0,-1 0 0 0 0,0-1 0 0 0,8-9-73 0 0,74-54 406 0 0,-23 56-279 0 0,-77 23-129 0 0,0 0 0 0 0,1 1 0 0 0,-1-1 0 0 0,1 0 0 0 0,-1 0 0 0 0,0 1 0 0 0,0-1 0 0 0,0 1 0 0 0,0-1 0 0 0,0 1 0 0 0,0-1 0 0 0,0 1 0 0 0,0 0 0 0 0,-1-1 1 0 0,1 1-1 0 0,-1 0 0 0 0,1 0 0 0 0,-1-1 0 0 0,0 1 0 0 0,0 0 0 0 0,1 0 0 0 0,-1 0 0 0 0,0-1 0 0 0,-1 1 0 0 0,1 0 0 0 0,0 1 2 0 0,0 5-14 0 0,3 24-102 0 0,-3-21-119 0 0,1 0 0 0 0,0 0 0 0 0,1-1 0 0 0,0 1 0 0 0,0-1 0 0 0,1 1 0 0 0,0-1 0 0 0,1 0 0 0 0,0 0 0 0 0,1 0 0 0 0,1 1 235 0 0,15 7-4126 0 0,-5-11-5474 0 0,-11-6-2579 0 0</inkml:trace>
  <inkml:trace contextRef="#ctx0" brushRef="#br0" timeOffset="1324.914">1647 887 12243 0 0,'0'0'2083'0'0,"0"0"-307"0"0,0 0-90 0 0,0 0-121 0 0,0 0-158 0 0,0 0-166 0 0,0 0-148 0 0,0 0-59 0 0,0 0-55 0 0,0 0-134 0 0,0 0-125 0 0,0 0-93 0 0,0 0-99 0 0,12-11-72 0 0,39-40-69 0 0,15-49 608 0 0,-56 78-920 0 0,2 1 0 0 0,1 0 0 0 0,0 1 0 0 0,1 0 0 0 0,1 1 0 0 0,1 1 1 0 0,1 0-1 0 0,1 1 0 0 0,0 1 0 0 0,8-5-75 0 0,-26 22-1 0 0,0-1 0 0 0,0 0 1 0 0,0 0-1 0 0,0 1 0 0 0,0-1 0 0 0,0 0 1 0 0,0 1-1 0 0,0-1 0 0 0,0 0 0 0 0,0 0 0 0 0,0 1 1 0 0,0-1-1 0 0,0 0 0 0 0,0 0 0 0 0,0 1 1 0 0,0-1-1 0 0,1 0 0 0 0,-1 0 0 0 0,0 0 1 0 0,0 1-1 0 0,0-1 0 0 0,0 0 0 0 0,1 0 1 0 0,-1 0-1 0 0,0 0 0 0 0,0 1 0 0 0,0-1 1 0 0,1 0-1 0 0,-1 0 0 0 0,0 0 0 0 0,0 0 1 0 0,1 0-1 0 0,-1 0 0 0 0,0 1 0 0 0,0-1 1 0 0,1 0-1 0 0,-1 0 0 0 0,0 0 0 0 0,0 0 1 0 0,1 0-1 0 0,-1 0 0 0 0,0 0 0 0 0,0 0 0 0 0,1 0 1 0 0,-1 0-1 0 0,0 0 0 0 0,0 0 0 0 0,1-1 1 0 0,-1 1-1 0 0,0 0 0 0 0,0 0 0 0 0,1 0 1 0 0,-1 0-1 0 0,0 0 0 0 0,0 0 0 0 0,0-1 1 0 0,1 1-1 0 0,-1 0 0 0 0,0 0 1 0 0,0 9 5 0 0,-4 148-56 0 0,5-155 52 0 0,0 0-1 0 0,0-1 1 0 0,1 1-1 0 0,-1 0 1 0 0,0-1 0 0 0,1 1-1 0 0,-1-1 1 0 0,1 0-1 0 0,-1 1 1 0 0,1-1-1 0 0,0 0 1 0 0,0 0-1 0 0,-1 0 1 0 0,1 0 0 0 0,0 0-1 0 0,0 0 1 0 0,0-1-1 0 0,0 1 1 0 0,0-1-1 0 0,0 1 1 0 0,0-1 0 0 0,0 0-1 0 0,0 0 1 0 0,0 0-1 0 0,0 0 1 0 0,0 0-1 0 0,0 0 1 0 0,0-1-1 0 0,0 1 1 0 0,0-1 0 0 0,0 1-1 0 0,0-1 1 0 0,0 0-1 0 0,0 1 1 0 0,0-1-1 0 0,0 0 1 0 0,-1 0 0 0 0,2-1-2 0 0,107-71 67 0 0,-47 57-80 0 0,-38 52-19 0 0,-10-17-74 0 0,16 16-345 0 0,-3-21-3078 0 0,-27-14 3294 0 0,10 2-3114 0 0,-2-1-4331 0 0,-4-1-4199 0 0</inkml:trace>
  <inkml:trace contextRef="#ctx0" brushRef="#br0" timeOffset="1716.967">2503 674 2072 0 0,'0'0'1717'0'0,"0"0"-438"0"0,0 0 166 0 0,0 0 309 0 0,0 0 159 0 0,0 0 7 0 0,0 0-114 0 0,0 0-147 0 0,0 0-126 0 0,0 0-75 0 0,0 0-98 0 0,0 0-129 0 0,0 0-115 0 0,25 5-117 0 0,81 17-99 0 0,-45-24 761 0 0,-49-5-1257 0 0,-1 4-266 0 0,-1-2 1 0 0,0 1-1 0 0,0-1 1 0 0,0-1-1 0 0,0 0 0 0 0,-1 0 1 0 0,0-1-1 0 0,0 0 1 0 0,0 0-1 0 0,-1-1 1 0 0,0 0-1 0 0,-1-1 0 0 0,0 0 1 0 0,0 0-1 0 0,-1 0 1 0 0,0-1-1 0 0,-1 0 0 0 0,0 0 1 0 0,0 0-1 0 0,-1-1 1 0 0,-1 0-1 0 0,0 1 1 0 0,0-1-1 0 0,0-3-138 0 0,-3 12 3 0 0,-1 0-1 0 0,1 0 1 0 0,0 0-1 0 0,0 1 1 0 0,-1-1-1 0 0,1 0 1 0 0,-1 0-1 0 0,0 1 1 0 0,1-1-1 0 0,-1 0 1 0 0,0 1-1 0 0,0-1 1 0 0,0 1-1 0 0,0-1 1 0 0,0 1-1 0 0,-1-1 1 0 0,1 1-1 0 0,0 0 1 0 0,-1 0-1 0 0,1 0 1 0 0,-1-1-1 0 0,1 1 1 0 0,-1 0-1 0 0,1 1 1 0 0,-1-1 0 0 0,0 0-1 0 0,1 0 1 0 0,-1 1-1 0 0,0-1 1 0 0,0 1-1 0 0,1 0 1 0 0,-1-1-1 0 0,0 1 1 0 0,0 0-1 0 0,0 0 1 0 0,0 0-3 0 0,-67 12 1 0 0,58-7-7 0 0,1 1-1 0 0,0-1 1 0 0,0 2 0 0 0,0 0-1 0 0,1 0 1 0 0,0 0 0 0 0,0 1 0 0 0,1 1-1 0 0,0-1 1 0 0,0 1 0 0 0,1 1-1 0 0,0-1 1 0 0,1 1 0 0 0,0 0-1 0 0,0 1 1 0 0,1 0 0 0 0,1-1-1 0 0,0 1 1 0 0,0 1 0 0 0,1-1 0 0 0,1 1-1 0 0,-1-1 1 0 0,2 1 0 0 0,0 0-1 0 0,0-1 1 0 0,1 1 0 0 0,1 0-1 0 0,0 0 1 0 0,0-1 0 0 0,1 1-1 0 0,1 0 1 0 0,0-1 0 0 0,0 0 0 0 0,1 0-1 0 0,1 0 1 0 0,0 0 0 0 0,5 8 6 0 0,2-5 9 0 0,-1-1 0 0 0,2-1 0 0 0,-1 0 0 0 0,2 0 1 0 0,0-1-1 0 0,0-1 0 0 0,1 0 0 0 0,0-1 1 0 0,0-1-1 0 0,1-1 0 0 0,0 0 0 0 0,1 0 0 0 0,-1-2 1 0 0,1 0-1 0 0,1-1 0 0 0,-1-1 0 0 0,0-1 1 0 0,1 0-1 0 0,-1-1 0 0 0,1-1 0 0 0,-1 0 0 0 0,1-2 1 0 0,2 0-10 0 0,63-22-1676 0 0,-54 6-6174 0 0,-21 10-4914 0 0</inkml:trace>
</inkml:ink>
</file>

<file path=ppt/ink/ink1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18:14.7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377 1 0 0 0,'0'0'963'0'0,"0"0"370"0"0,0 0 122 0 0,0 0 0 0 0,0 0-6 0 0,0 0 35 0 0,0 0 99 0 0,0 0 124 0 0,0 0 61 0 0,0 0-22 0 0,2 3 6764 0 0,-13-2-8155 0 0,0 0 1 0 0,0 0-1 0 0,1 1 0 0 0,-1 0 1 0 0,1 1-1 0 0,-1 0 0 0 0,1 1 1 0 0,0 0-1 0 0,0 0 0 0 0,-2 3-355 0 0,-136 107 851 0 0,113-83-479 0 0,27-24-348 0 0,1 0 0 0 0,0 1 0 0 0,1 0 0 0 0,-1 0 0 0 0,2 0 0 0 0,-1 1 0 0 0,1 0 0 0 0,1 0 0 0 0,-1 0 0 0 0,2 1 0 0 0,-1-1 1 0 0,1 1-1 0 0,1 0 0 0 0,-1 0 0 0 0,2 0 0 0 0,-1 0 0 0 0,2 0 0 0 0,-1 0 0 0 0,1 1 0 0 0,1-1 0 0 0,0 4-24 0 0,3-5 24 0 0,-1 0 0 0 0,1 0 0 0 0,0 0-1 0 0,1-1 1 0 0,0 0 0 0 0,1 0 0 0 0,-1 0-1 0 0,1 0 1 0 0,1-1 0 0 0,0 0 0 0 0,0-1 0 0 0,0 1-1 0 0,0-1 1 0 0,1-1 0 0 0,0 1 0 0 0,1-2 0 0 0,-1 1-1 0 0,1-1 1 0 0,8 3-24 0 0,-6-2 24 0 0,0-1 1 0 0,0 0-1 0 0,0-1 0 0 0,0-1 0 0 0,1 0 1 0 0,0 0-1 0 0,-1-1 0 0 0,1 0 0 0 0,0-1 1 0 0,-1 0-1 0 0,9-2-24 0 0,26-31-1399 0 0,-33 19-2183 0 0,2 2-4372 0 0,-10 9-4083 0 0</inkml:trace>
</inkml:ink>
</file>

<file path=ppt/ink/ink11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4:45.1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254 0 8666 0 0,'0'0'2395'0'0,"0"0"-401"0"0,0 0-206 0 0,0 0-33 0 0,0 0-52 0 0,0 0-182 0 0,0 0-305 0 0,0 0-317 0 0,0 0-258 0 0,0 0-155 0 0,0 0-41 0 0,0 0 35 0 0,0 0 44 0 0,-1 8 20 0 0,11 88 1262 0 0,4-31-1393 0 0,-3 0 0 0 0,-3 1 0 0 0,-3 0 0 0 0,-3 0 0 0 0,-3 0 0 0 0,-2 1 0 0 0,-8 35-413 0 0,-3 86 173 0 0,13-142-2545 0 0,1-98-2125 0 0,0 18-5038 0 0,0 22-2324 0 0</inkml:trace>
  <inkml:trace contextRef="#ctx0" brushRef="#br0" timeOffset="699.78">0 490 15851 0 0,'0'0'1543'0'0,"0"0"-377"0"0,0 0-162 0 0,0 0 12 0 0,0 0 7 0 0,0 0-33 0 0,0 0-139 0 0,0 0-147 0 0,0 0-108 0 0,0 0-84 0 0,0 0-84 0 0,35-14-94 0 0,112-41-84 0 0,71-8 30 0 0,-192 55-361 0 0,-11 5-211 0 0,0-1-1 0 0,-1 0 0 0 0,1-1 0 0 0,-1-1 0 0 0,0-1 0 0 0,0 0 1 0 0,-1 0-1 0 0,0-1 0 0 0,0-1 0 0 0,-1 0 0 0 0,7-7 293 0 0,62-100-7681 0 0,-50 26 6155 0 0,-23 59 2398 0 0,0 11 2673 0 0,-8 20-2754 0 0,0 0-126 0 0,0 19 1158 0 0,-13 190 2428 0 0,-3 176-2298 0 0,16-365-1883 0 0,-1-13-56 0 0,1-1 1 0 0,0 1 0 0 0,0-1-1 0 0,1 0 1 0 0,0 1 0 0 0,0-1-1 0 0,0 0 1 0 0,1 0 0 0 0,0 0-1 0 0,0 0 1 0 0,1 0 0 0 0,-1 0-1 0 0,1 0 1 0 0,0-1 0 0 0,1 0-1 0 0,0 1 1 0 0,-1-1 0 0 0,6 4-15 0 0,-4-8 31 0 0,1 0 1 0 0,0-1 0 0 0,-1 0-1 0 0,1 0 1 0 0,0 0-1 0 0,-1-1 1 0 0,1 0 0 0 0,0 0-1 0 0,-1 0 1 0 0,0-1-1 0 0,1 0 1 0 0,-1 0 0 0 0,0 0-1 0 0,0 0 1 0 0,0-1-1 0 0,0 0 1 0 0,0 0 0 0 0,0-1-1 0 0,-1 1 1 0 0,0-1 0 0 0,0 0-1 0 0,0 0 1 0 0,0 0-1 0 0,0-1 1 0 0,-1 1 0 0 0,1-1-32 0 0,-4 4 1 0 0,116-103 167 0 0,-28 48-148 0 0,-87 55-19 0 0,-1 0 0 0 0,1 0 0 0 0,0 1 0 0 0,0-1 0 0 0,0 0 1 0 0,0 1-1 0 0,0-1 0 0 0,0 1 0 0 0,1-1 0 0 0,-1 1 0 0 0,0-1 0 0 0,0 1 1 0 0,0 0-1 0 0,0-1 0 0 0,1 1 0 0 0,-1 0 0 0 0,0 0 0 0 0,0 0 1 0 0,0 0-1 0 0,1 0 0 0 0,-1 0 0 0 0,0 0 0 0 0,0 0 0 0 0,0 1 1 0 0,1-1-1 0 0,-1 0 0 0 0,0 1 0 0 0,0-1 0 0 0,0 1 0 0 0,0-1 0 0 0,0 1 1 0 0,0 0-1 0 0,0-1 0 0 0,0 1 0 0 0,0 0 0 0 0,0 0 0 0 0,0 0 1 0 0,0 0-1 0 0,-1 0 0 0 0,1 0 0 0 0,0 0 0 0 0,-1 0 0 0 0,1 0 1 0 0,-1 0-1 0 0,1 0 0 0 0,-1 0 0 0 0,1 0 0 0 0,-1 0 0 0 0,0 0 0 0 0,1 1 1 0 0,-1-1-1 0 0,0 0 0 0 0,0 1-1 0 0,20 174 275 0 0,6-118-185 0 0,8-66-1815 0 0,-16-12-6086 0 0,-13 13 1861 0 0,-1 2-5505 0 0</inkml:trace>
  <inkml:trace contextRef="#ctx0" brushRef="#br0" timeOffset="951.18">1504 505 5433 0 0,'0'0'2871'0'0,"0"0"-461"0"0,0 0-164 0 0,0 0-145 0 0,0 0-337 0 0,0 0-406 0 0,0 0-436 0 0,0 0-343 0 0,0 0-213 0 0,0 0-152 0 0,-11 32-84 0 0,-33 97-58 0 0,38-81-44 0 0,10-44-50 0 0,20 9-1177 0 0,-14-13-1850 0 0,0-2-3614 0 0,-2-1-2898 0 0</inkml:trace>
  <inkml:trace contextRef="#ctx0" brushRef="#br0" timeOffset="1114.315">1419 206 20132 0 0,'0'0'1441'0'0,"0"0"-641"0"0,0 0-240 0 0,0 0-40 0 0,0 0-184 0 0,0 0-224 0 0,0 0-96 0 0,0 0-104 0 0,0 0-16 0 0,0 0 0 0 0,0 0-184 0 0,0 0-400 0 0,0 0-888 0 0,102 19-2465 0 0,-88-12-8866 0 0</inkml:trace>
</inkml:ink>
</file>

<file path=ppt/ink/ink11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4:44.0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177 132 10330 0 0,'0'0'1634'0'0,"0"0"-196"0"0,0 0 81 0 0,0 0 210 0 0,0 0 36 0 0,0 0-197 0 0,0 0-292 0 0,0 0-249 0 0,0 0-177 0 0,0 0-104 0 0,0 0-107 0 0,0 0-117 0 0,0 0-113 0 0,-6-8-106 0 0,-20-24-99 0 0,25 32-195 0 0,0-1 0 0 0,0 1 0 0 0,0 0 0 0 0,0-1 0 0 0,0 1-1 0 0,-1 0 1 0 0,1 0 0 0 0,0 0 0 0 0,0 0 0 0 0,0 0 0 0 0,-1 0 0 0 0,1 0 0 0 0,0 0 0 0 0,0 0 0 0 0,0 0 0 0 0,0 1 0 0 0,-1-1 0 0 0,1 0 0 0 0,0 1 0 0 0,0-1-1 0 0,0 1 1 0 0,0 0 0 0 0,0-1 0 0 0,0 1 0 0 0,0 0 0 0 0,0-1 0 0 0,0 1 0 0 0,0 0 0 0 0,1 0 0 0 0,-1 0 0 0 0,0 0 0 0 0,0 0 0 0 0,1 0 0 0 0,-1 0-1 0 0,1 0 1 0 0,-1 0 0 0 0,0 1-9 0 0,-4 4 38 0 0,-5 5-13 0 0,0 1 0 0 0,0 0-1 0 0,1 0 1 0 0,1 1 0 0 0,0 0 0 0 0,1 0-1 0 0,0 1 1 0 0,1 0 0 0 0,0 1 0 0 0,1-1 0 0 0,1 1-1 0 0,1 0 1 0 0,0 0 0 0 0,0 0 0 0 0,2 0 0 0 0,0 1-1 0 0,1 3-24 0 0,1-14 31 0 0,1 1-1 0 0,0-1 1 0 0,0 0-1 0 0,0 0 1 0 0,1 0-1 0 0,-1-1 0 0 0,1 1 1 0 0,0-1-1 0 0,1 1 1 0 0,-1-1-1 0 0,1 0 1 0 0,0 0-1 0 0,0-1 1 0 0,0 1-1 0 0,0-1 0 0 0,1 0 1 0 0,-1 0-1 0 0,1 0 1 0 0,0-1-1 0 0,0 0 1 0 0,0 0-1 0 0,0 0 1 0 0,0 0-1 0 0,0-1 0 0 0,1 0 1 0 0,-1 0-1 0 0,0 0 1 0 0,1 0-1 0 0,-1-1 1 0 0,1 0-1 0 0,-1 0 0 0 0,1-1 1 0 0,-1 0-1 0 0,0 0 1 0 0,1 0-1 0 0,-1 0 1 0 0,0-1-1 0 0,0 0 1 0 0,0 0-1 0 0,0 0 0 0 0,0-1 1 0 0,0 0-1 0 0,-1 1 1 0 0,1-2-1 0 0,-1 1 1 0 0,2-2-31 0 0,5-3 56 0 0,-1-2 1 0 0,1 1-1 0 0,-2-1 1 0 0,1-1-1 0 0,-1 0 0 0 0,-1 0 1 0 0,0 0-1 0 0,0-1 1 0 0,-1-1-1 0 0,-1 1 1 0 0,0-1-1 0 0,-1 0 1 0 0,0 0-1 0 0,-1-1 1 0 0,-1 1-1 0 0,0-1 0 0 0,-1 0 1 0 0,0 0-1 0 0,-1 0 1 0 0,0 0-1 0 0,-2 0 1 0 0,1 0-1 0 0,-2 0 1 0 0,0-2-57 0 0,0 8-30 0 0,-1 0-1 0 0,-1 0 1 0 0,1 0 0 0 0,-1 0 0 0 0,-1 0 0 0 0,1 1 0 0 0,-1 0 0 0 0,-1 0 0 0 0,1 0 0 0 0,-1 1 0 0 0,0-1-1 0 0,-1 1 1 0 0,1 1 0 0 0,-6-4 30 0 0,10 8-107 0 0,1 0 1 0 0,-1 0-1 0 0,1 0 0 0 0,-1 0 0 0 0,0 1 1 0 0,1-1-1 0 0,-1 1 0 0 0,0-1 0 0 0,0 1 1 0 0,1 0-1 0 0,-1 0 0 0 0,0 0 0 0 0,0 0 1 0 0,1 0-1 0 0,-1 0 0 0 0,0 0 0 0 0,0 0 1 0 0,1 1-1 0 0,-1-1 0 0 0,0 1 0 0 0,0-1 1 0 0,1 1-1 0 0,-1 0 0 0 0,1 0 0 0 0,-1-1 1 0 0,0 1-1 0 0,1 0 0 0 0,0 0 0 0 0,-1 1 1 0 0,1-1-1 0 0,0 0 0 0 0,-1 0 0 0 0,1 1 1 0 0,0 0 106 0 0,-10 15-4232 0 0,2 1-3531 0 0,6-9-4495 0 0</inkml:trace>
  <inkml:trace contextRef="#ctx0" brushRef="#br0" timeOffset="280.957">517 459 9842 0 0,'0'0'2649'0'0,"0"0"-529"0"0,0 0-177 0 0,0 0 27 0 0,0 0-86 0 0,0 0-211 0 0,0 0-297 0 0,0 0-294 0 0,0 0-210 0 0,0 0-135 0 0,0 0-135 0 0,0 0-104 0 0,0 0-76 0 0,2-6-53 0 0,26-161 1514 0 0,-16 142-1817 0 0,0 0 0 0 0,2 1 0 0 0,1 1 0 0 0,0 0 0 0 0,2 1 0 0 0,1 1 0 0 0,0 1 1 0 0,2 0-1 0 0,0 2 0 0 0,1 0 0 0 0,1 1 0 0 0,6-3-66 0 0,-27 20-22 0 0,0-1 0 0 0,-1 1 0 0 0,1 0 1 0 0,0-1-1 0 0,-1 1 0 0 0,1 0 1 0 0,0-1-1 0 0,-1 1 0 0 0,1 0 1 0 0,0 0-1 0 0,0 0 0 0 0,-1 0 0 0 0,1 0 1 0 0,0 0-1 0 0,0 0 0 0 0,0 0 1 0 0,-1 0-1 0 0,1 0 0 0 0,0 0 1 0 0,0 0-1 0 0,-1 0 0 0 0,1 1 0 0 0,0-1 1 0 0,-1 0-1 0 0,1 1 0 0 0,0-1 1 0 0,-1 0-1 0 0,1 1 0 0 0,0-1 0 0 0,-1 1 1 0 0,1-1-1 0 0,-1 1 0 0 0,1-1 1 0 0,-1 1-1 0 0,1 0 0 0 0,-1-1 1 0 0,1 1-1 0 0,-1 0 0 0 0,0-1 0 0 0,1 1 1 0 0,-1 0-1 0 0,0-1 0 0 0,1 1 1 0 0,-1 0-1 0 0,0 0 0 0 0,0-1 1 0 0,0 1-1 0 0,0 0 0 0 0,0 0 0 0 0,0-1 1 0 0,0 1-1 0 0,0 0 0 0 0,0 0 1 0 0,0-1-1 0 0,0 1 0 0 0,0 0 1 0 0,-1 0-1 0 0,1 0 22 0 0,2 22-3391 0 0,-2-9-3798 0 0,2-9-5334 0 0</inkml:trace>
</inkml:ink>
</file>

<file path=ppt/ink/ink11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4:42.3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49 163 10866 0 0,'0'0'1462'0'0,"0"0"-559"0"0,0 0-238 0 0,0 0 169 0 0,0 0 285 0 0,0 0 158 0 0,0 0-79 0 0,0 0-291 0 0,0 0-284 0 0,0 0-113 0 0,0 0 2 0 0,0 0 77 0 0,0 0 61 0 0,12 1 5 0 0,-9 0-636 0 0,9 1 237 0 0,1 0 0 0 0,0-1 0 0 0,0 0 1 0 0,0-1-1 0 0,0 0 0 0 0,0-1 0 0 0,0-1 0 0 0,-1 0 1 0 0,9-3-257 0 0,27-14 662 0 0,-2-3 0 0 0,0-2-1 0 0,40-27-661 0 0,-37 7 585 0 0,-59 96 177 0 0,-25 147-494 0 0,8 1 0 0 0,0 175-268 0 0,27-369 3 0 0,-35 361 133 0 0,19-256 478 0 0,-3-331-365 0 0,12 176-212 0 0,7 43-70 0 0,0 1-23 0 0,0 0-7 0 0,0 0-47 0 0,0 0-25 0 0,0 0-14 0 0,11 4-542 0 0,14 13-1766 0 0,-15-12-894 0 0,-1-2-3429 0 0,-5-2-5260 0 0</inkml:trace>
  <inkml:trace contextRef="#ctx0" brushRef="#br0" timeOffset="540.809">347 1138 0 0 0,'0'0'396'0'0,"0"0"280"0"0,0 0-38 0 0,0 0-129 0 0,0 0-153 0 0,0 0-114 0 0,0 0-104 0 0,0 0-108 0 0,0 0-56 0 0,-3 0-3 0 0,-8 0 36 0 0,8 0 7 0 0,3 0-18 0 0,0 0-84 0 0,0 0-168 0 0,0 0-200 0 0,0 0-175 0 0,0 0-186 0 0,1 0 227 0 0,0 0 481 0 0</inkml:trace>
  <inkml:trace contextRef="#ctx0" brushRef="#br0" timeOffset="842.151">347 1138 1688 0 0,'-34'22'1915'0'0,"27"-18"-260"0"0,7-4 19 0 0,0 0 84 0 0,0 0-47 0 0,0 0-191 0 0,0 0-266 0 0,0 0-218 0 0,0 0-134 0 0,0 0-34 0 0,0 0 9 0 0,0 0 14 0 0,-17-11 3769 0 0,12 4-4374 0 0,-1 1 1 0 0,1 0-1 0 0,-1 0 1 0 0,-1 0-1 0 0,1 1 1 0 0,-1 0-1 0 0,0 0 1 0 0,0 0-1 0 0,-1 1 1 0 0,1 1-1 0 0,-1-1 1 0 0,0 1-1 0 0,0 0 1 0 0,-1 0-287 0 0,2 1-22 0 0,0 1 0 0 0,0-1 1 0 0,-1 2-1 0 0,1-1 0 0 0,0 0 1 0 0,-1 1-1 0 0,1 1 0 0 0,0-1 0 0 0,-1 1 1 0 0,1 1-1 0 0,0-1 0 0 0,0 1 1 0 0,0 0-1 0 0,0 1 0 0 0,0-1 0 0 0,1 1 1 0 0,-1 1-1 0 0,1-1 0 0 0,0 1 1 0 0,0 1-1 0 0,0-1 0 0 0,0 1 1 0 0,1 0-1 0 0,-4 3 22 0 0,-3 14-2406 0 0,12-10-7712 0 0,0-8-1529 0 0</inkml:trace>
  <inkml:trace contextRef="#ctx0" brushRef="#br0" timeOffset="1347.07">82 726 4697 0 0,'0'0'1878'0'0,"0"0"-19"0"0,0 0 129 0 0,0 0 199 0 0,0 0-24 0 0,0 0-333 0 0,0 0-471 0 0,0 0-455 0 0,0 0-261 0 0,0 0-65 0 0,0 0 38 0 0,0 0 63 0 0,7-1 63 0 0,83-16 874 0 0,0-3 0 0 0,-2-4 0 0 0,13-9-1616 0 0,114-45 1378 0 0,-207 78-455 0 0,-16 16-830 0 0,4-6-81 0 0,0 0 0 0 0,1 1 1 0 0,1-1-1 0 0,-1 1 0 0 0,2 0 1 0 0,0 0-1 0 0,0 0 0 0 0,1 0 0 0 0,0 0 1 0 0,1 0-1 0 0,0 0 0 0 0,1-1 0 0 0,0 1 1 0 0,0 0-1 0 0,2 3-12 0 0,19 73 48 0 0,-23-85-45 0 0,0-2-61 0 0,0 0-64 0 0,0 0-116 0 0,1 11-4777 0 0,0-4-5373 0 0,3-3-2231 0 0</inkml:trace>
</inkml:ink>
</file>

<file path=ppt/ink/ink11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5:04.664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349 60 0 0 0,'0'0'455'0'0,"0"0"990"0"0,0 0 401 0 0,0 0 97 0 0,0 0-38 0 0,0 0-137 0 0,0 0-180 0 0,0 0-158 0 0,0 0-92 0 0,0 0-41 0 0,3-1-27 0 0,11-4-43 0 0,-11 4-78 0 0,-3 1-128 0 0,0 0-152 0 0,0-6 2855 0 0,-2-6-2790 0 0,-5 8-746 0 0,0 0-1 0 0,0 0 0 0 0,0 0 0 0 0,0 1 1 0 0,-1 0-1 0 0,1 0 0 0 0,-1 1 0 0 0,0-1 0 0 0,0 2 1 0 0,0-1-1 0 0,0 1 0 0 0,0 1 0 0 0,0 0 1 0 0,0 0-1 0 0,0 0 0 0 0,0 1 0 0 0,0 0 0 0 0,-4 1-187 0 0,-68 38 441 0 0,1 38 184 0 0,71-68-591 0 0,1 2 1 0 0,1-1-1 0 0,0 1 1 0 0,0 0-1 0 0,1 0 0 0 0,1 1 1 0 0,0-1-1 0 0,0 1 1 0 0,2 0-1 0 0,-1 0 0 0 0,2 0 1 0 0,0 0-1 0 0,0 0 1 0 0,1 1-1 0 0,1 3-34 0 0,-1-10 19 0 0,0-1 0 0 0,1 1 0 0 0,0 0 0 0 0,0 0 0 0 0,0-1-1 0 0,1 1 1 0 0,0 0 0 0 0,0-1 0 0 0,1 0 0 0 0,-1 1 0 0 0,2-1 0 0 0,-1 0 0 0 0,0 0 0 0 0,1-1 0 0 0,0 1-1 0 0,1-1 1 0 0,-1 0 0 0 0,1 0 0 0 0,0 0 0 0 0,0-1 0 0 0,1 0 0 0 0,-1 0 0 0 0,1 0 0 0 0,0 0-1 0 0,0-1 1 0 0,0 0 0 0 0,0 0 0 0 0,1-1 0 0 0,-1 0 0 0 0,4 1-19 0 0,144 1 488 0 0,-142-5-456 0 0,0-1-1 0 0,0 0 1 0 0,0 0-1 0 0,-1-1 1 0 0,1 0-1 0 0,0-1 1 0 0,-1-1-1 0 0,0 0 1 0 0,9-6-32 0 0,-17 9 13 0 0,-1-1 0 0 0,0 0 0 0 0,0 0-1 0 0,-1 0 1 0 0,1 0 0 0 0,-1-1 0 0 0,1 1 0 0 0,-1 0 0 0 0,0 0 0 0 0,0-1-1 0 0,0 1 1 0 0,-1-1 0 0 0,1 1 0 0 0,-1-1 0 0 0,0 1 0 0 0,0-1 0 0 0,0 1-1 0 0,0-1 1 0 0,-1 1 0 0 0,0-1 0 0 0,1 1 0 0 0,-1-1 0 0 0,0 1 0 0 0,-1 0-1 0 0,1 0 1 0 0,0-1 0 0 0,-1 1 0 0 0,0 0 0 0 0,0 0 0 0 0,0 0 0 0 0,0 1-1 0 0,0-1 1 0 0,-1 0 0 0 0,1 1 0 0 0,-1-1 0 0 0,-1 0-13 0 0,-64-53-3 0 0,62 52-4 0 0,-1 0-1 0 0,0 0 1 0 0,-1 0 0 0 0,1 1-1 0 0,0 0 1 0 0,-1 0-1 0 0,0 1 1 0 0,0 0 0 0 0,0 1-1 0 0,0 0 1 0 0,0 0 0 0 0,0 0-1 0 0,0 1 8 0 0,292-10 430 0 0,-234 5-270 0 0,-36 4-71 0 0,-24-1-1323 0 0,3 1-1201 0 0,2-1-7292 0 0,4 1-3507 0 0</inkml:trace>
</inkml:ink>
</file>

<file path=ppt/ink/ink11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5:14.4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6913 0 0,'0'0'4372'0'0,"0"0"-2002"0"0,0 0-852 0 0,0 0-103 0 0,0 0 40 0 0,0 0-89 0 0,0 0-217 0 0,0 0-338 0 0,0 0-290 0 0,0 0-118 0 0,0 0 24 0 0,6 1 66 0 0,28 4 527 0 0,0-2 1 0 0,0-1-1 0 0,0-2 1 0 0,1-1-1 0 0,0-2-1020 0 0,61-1 890 0 0,166 8 297 0 0,-250-10-2462 0 0,-29 13-6507 0 0,7 2-1324 0 0,9-8 7513 0 0,-2 3-9043 0 0</inkml:trace>
</inkml:ink>
</file>

<file path=ppt/ink/ink11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5:15.0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30 2208 0 0,'0'0'2905'0'0,"0"0"-659"0"0,0 0-108 0 0,0 0 22 0 0,0 0-122 0 0,0 0-328 0 0,0 0-411 0 0,0 0-383 0 0,0 0-239 0 0,0 0-83 0 0,0 0-9 0 0,0 0 38 0 0,0 12 1915 0 0,0-9 2668 0 0,34 4-3245 0 0,237-18-153 0 0,135-11-1020 0 0,-439 14-2255 0 0,20 3-2165 0 0,3 1-3347 0 0,7 3-6005 0 0</inkml:trace>
</inkml:ink>
</file>

<file path=ppt/ink/ink11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6:59.9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409 11 0 0 0,'0'0'444'0'0,"0"0"540"0"0,0 0 495 0 0,0 0 400 0 0,0 0 150 0 0,0 0-127 0 0,0 0-261 0 0,0 0-284 0 0,0 0-208 0 0,0 0-147 0 0,3-1-76 0 0,27-6 4217 0 0,24 6-2914 0 0,4 0-1301 0 0,27 0 985 0 0,-130 24-288 0 0,-319 171-898 0 0,298-146-398 0 0,103-18 16 0 0,121-9 177 0 0,-140-19-458 0 0,154 27 198 0 0,-136-15-261 0 0,-76 30 571 0 0,-109 64-271 0 0,-109 86-216 0 0,137-87-39 0 0,104-81 24 0 0,20-23-37 0 0,1 0 0 0 0,-1-1 0 0 0,1 1-1 0 0,0-1 1 0 0,0 0 0 0 0,0 0 0 0 0,0 0-1 0 0,0 0 1 0 0,0-1 0 0 0,0 0 0 0 0,1 0-1 0 0,-1 0 1 0 0,0 0 0 0 0,1-1 0 0 0,3 1-33 0 0,0 0 42 0 0,163 0 583 0 0,145-23-93 0 0,-268 15-406 0 0,-48 7-116 0 0,0 0-3 0 0,0 0-7 0 0,0 0 13 0 0,0 0-15 0 0,0 0-2 0 0,0 0 12 0 0,0 0-10 0 0,0 0 8 0 0,0 0 3 0 0,0 0 4 0 0,0 0-10 0 0,0 0-24 0 0,0 0 6 0 0,3-12-4891 0 0,5 8-1268 0 0,-4 1 1443 0 0,3 0-7845 0 0</inkml:trace>
</inkml:ink>
</file>

<file path=ppt/ink/ink11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7:00.5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93 671 12411 0 0,'0'0'2347'0'0,"0"0"-1098"0"0,0 0-595 0 0,0 0-79 0 0,0 0 160 0 0,0 0 194 0 0,0 0 39 0 0,0 0-154 0 0,0 0-207 0 0,0 0-195 0 0,0 0-103 0 0,0 0-33 0 0,0 0-24 0 0,-5 24 18 0 0,-27 122 284 0 0,-6 60 889 0 0,21-64-768 0 0,17-141-587 0 0,0-2 1891 0 0,76-216-169 0 0,-55 152-1744 0 0,2 0 0 0 0,3 2 0 0 0,3 0 1 0 0,3 2-1 0 0,31-44-66 0 0,-41 76 69 0 0,-21 28-48 0 0,40 53 26 0 0,-8 25 142 0 0,-8-8-254 0 0,-25-68-51 0 0,0 0-435 0 0,0 0 2167 0 0,0 0-3382 0 0,0-1-3196 0 0,0 0-4451 0 0,2 0-3112 0 0</inkml:trace>
  <inkml:trace contextRef="#ctx0" brushRef="#br0" timeOffset="808.292">833 384 10898 0 0,'0'0'1431'0'0,"0"0"-249"0"0,0 0 34 0 0,0 0 254 0 0,0 0 165 0 0,0 0-94 0 0,0 0-268 0 0,0 0-345 0 0,0 0-280 0 0,0 0-182 0 0,0 0-97 0 0,0 0-62 0 0,0 0-19 0 0,2-3-7 0 0,5 0 193 0 0,-25 29-55 0 0,-1 2-120 0 0,-64 112 630 0 0,74-125-724 0 0,14-21 556 0 0,57-80-275 0 0,-33 23-327 0 0,-29 63-151 0 0,0 0-22 0 0,0 0-19 0 0,0 0-30 0 0,-9 10-426 0 0,-14 24-2960 0 0,18-23-1671 0 0,1-4-5607 0 0</inkml:trace>
  <inkml:trace contextRef="#ctx0" brushRef="#br0" timeOffset="1276.953">443 1212 13107 0 0,'0'0'1576'0'0,"0"0"-392"0"0,0 0-98 0 0,0 0 126 0 0,0 0 78 0 0,0 0-115 0 0,0 0-255 0 0,0 0-260 0 0,0 0-160 0 0,0 0-64 0 0,0 0-57 0 0,0 0-48 0 0,0 0-35 0 0,-6 21-32 0 0,-17 64-37 0 0,17-21 209 0 0,14-61-5692 0 0,-3-6-4861 0 0,-4 3 411 0 0</inkml:trace>
  <inkml:trace contextRef="#ctx0" brushRef="#br0" timeOffset="1643.37">599 943 6953 0 0,'0'0'3042'0'0,"0"0"-1088"0"0,0 0-412 0 0,0 0-40 0 0,0 0-41 0 0,0 0-143 0 0,0 0-153 0 0,0 0-166 0 0,0 0-199 0 0,0 0-171 0 0,0 0-152 0 0,0 0-142 0 0,-8 4-81 0 0,-24 11-37 0 0,24-12-32 0 0,8-3-22 0 0,0 0-17 0 0,0 0-30 0 0,0 0-20 0 0,0 0-16 0 0,6-5 223 0 0,7-8-199 0 0,-18 13 1128 0 0,-36 18 31 0 0,50-31-2258 0 0,-4 3-1347 0 0,1 5-3944 0 0,-2 4-5338 0 0</inkml:trace>
  <inkml:trace contextRef="#ctx0" brushRef="#br0" timeOffset="2321.482">3 259 2361 0 0,'0'0'1385'0'0,"0"0"46"0"0,0 0 345 0 0,0 0 352 0 0,0 0 143 0 0,0 0-72 0 0,0 0-264 0 0,0 0-267 0 0,0 0-198 0 0,0 0-131 0 0,0 0-112 0 0,0 0-127 0 0,0 0-124 0 0,-1-3-150 0 0,1 2-725 0 0,0 0 1 0 0,1 0-1 0 0,-1 0 1 0 0,0 1 0 0 0,0-1-1 0 0,0 0 1 0 0,0 0-1 0 0,1 1 1 0 0,-1-1-1 0 0,0 0 1 0 0,1 0-1 0 0,-1 1 1 0 0,1-1 0 0 0,-1 0-1 0 0,1 1 1 0 0,-1-1-1 0 0,1 1 1 0 0,-1-1-1 0 0,1 1 1 0 0,-1-1-1 0 0,1 1 1 0 0,0-1-1 0 0,-1 1 1 0 0,1-1 0 0 0,0 1-1 0 0,0 0 1 0 0,-1-1-1 0 0,1 1 1 0 0,0 0-1 0 0,0 0 1 0 0,-1 0-1 0 0,1-1 1 0 0,0 1 0 0 0,0 0-1 0 0,-1 0 1 0 0,1 0-1 0 0,0 0 1 0 0,0 0-1 0 0,0 1 1 0 0,-1-1-1 0 0,1 0 1 0 0,0 0-1 0 0,0 0 1 0 0,-1 1 0 0 0,1-1-1 0 0,0 0 1 0 0,0 1-102 0 0,9-1-475 0 0,271-4 2369 0 0,-287-14-1297 0 0,-104-188-1484 0 0,108 200-954 0 0,3 1-6920 0 0,2 5-3806 0 0</inkml:trace>
</inkml:ink>
</file>

<file path=ppt/ink/ink11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7:04.4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 1 7658 0 0,'0'0'2405'0'0,"0"0"-657"0"0,0 0-311 0 0,0 0-13 0 0,0 0-2 0 0,0 0-159 0 0,0 0-255 0 0,0 0-232 0 0,0 0-175 0 0,0 0-97 0 0,0 0-48 0 0,0 0-41 0 0,0 0-41 0 0,-7 23-18 0 0,-22 72-30 0 0,22-22 734 0 0,25-98-6197 0 0,-13 17-239 0 0,0 1-5672 0 0</inkml:trace>
</inkml:ink>
</file>

<file path=ppt/ink/ink11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7:04.7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57 1 4681 0 0,'0'0'3453'0'0,"0"0"-1138"0"0,0 0-405 0 0,0 0-21 0 0,0 0-52 0 0,0 0-241 0 0,0 0-304 0 0,0 0-309 0 0,0 0-241 0 0,0 0-162 0 0,0 0-101 0 0,0 0-86 0 0,0 0-49 0 0,-10 9-45 0 0,-27 32-59 0 0,27-21 659 0 0,33-35-253 0 0,-21 14-667 0 0,24-26 360 0 0,-28 22-5380 0 0,2 5-2163 0 0,0 0-4791 0 0</inkml:trace>
</inkml:ink>
</file>

<file path=ppt/ink/ink1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18:08.2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 37 16676 0 0,'0'0'1412'0'0,"0"0"-192"0"0,0 0-133 0 0,0 0-140 0 0,0 0-142 0 0,0 0-154 0 0,0 0-173 0 0,0 0-166 0 0,0 0-172 0 0,0 0-120 0 0,0 0-156 0 0,0 0-68 0 0,0 0-16 0 0,-5 1-80 0 0,-15 9-810 0 0,30 5-4397 0 0,-8-12-4571 0 0</inkml:trace>
  <inkml:trace contextRef="#ctx0" brushRef="#br0" timeOffset="5608.819">69 55 0 0 0,'0'0'659'0'0,"0"0"304"0"0,0 0 405 0 0,0 0 364 0 0,0 0 103 0 0,0 0-194 0 0,0 0-381 0 0,0 0-401 0 0,0 0-282 0 0,0 0-165 0 0,1-2-61 0 0,12-10 1604 0 0,-12 12-1549 0 0,-6 2 7638 0 0,-13 6-7628 0 0,17-7-345 0 0,1-1-3 0 0,0 0-20 0 0,0 0-19 0 0,0 0 2 0 0,0 0-10 0 0,0 0-42 0 0,16-12 312 0 0,14-27 1500 0 0,-30 38-1553 0 0,0 1-6 0 0,0 0-34 0 0,0 0-24 0 0,0 0-25 0 0,0 0-35 0 0,0 0-2 0 0,0 0-28 0 0,0 0-42 0 0,0 0-9 0 0,0 0 8 0 0,0 0 11 0 0,0 0-1 0 0,5 11-811 0 0,24-10-2506 0 0,-18-2-4257 0 0,-4 1-4478 0 0</inkml:trace>
</inkml:ink>
</file>

<file path=ppt/ink/ink11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7:07.4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376 575 376 0 0,'0'0'1384'0'0,"0"0"-30"0"0,0 0 164 0 0,0 0 262 0 0,0 0 227 0 0,0 0 39 0 0,0 0-191 0 0,0 0-224 0 0,0 0-251 0 0,0 0-210 0 0,0 0-94 0 0,-1-7-129 0 0,-2-23-94 0 0,-1 28 4742 0 0,-4 19-5262 0 0,-5 12-61 0 0,0-2 1 0 0,-2 1-1 0 0,0-2 0 0 0,-2 0 0 0 0,-13 14-272 0 0,4-3 180 0 0,-110 132 102 0 0,48-102-748 0 0,81-81-14595 0 0,8 10 9472 0 0,-1 0-423 0 0</inkml:trace>
  <inkml:trace contextRef="#ctx0" brushRef="#br0" timeOffset="311.703">49 524 856 0 0,'0'0'2666'0'0,"0"0"-551"0"0,0 0-30 0 0,0 0 162 0 0,0 0 80 0 0,0 0-71 0 0,0 0-239 0 0,0 0-339 0 0,0 0-369 0 0,0 0-375 0 0,0 0-339 0 0,0 0-245 0 0,0 0-132 0 0,-3-7 19 0 0,-8-14 39 0 0,13 38 588 0 0,4-3-573 0 0,1-1-1 0 0,0 0 0 0 0,1-1 1 0 0,1 1-1 0 0,0-2 0 0 0,0 1 1 0 0,1-1-1 0 0,1-1 0 0 0,0 0 1 0 0,9 7-291 0 0,19 20 545 0 0,60 66 132 0 0,-89-88-663 0 0,-1 1-1 0 0,-1 1 0 0 0,0-1 1 0 0,-1 1-1 0 0,-1 1 0 0 0,-1-1 1 0 0,3 17-14 0 0,-7-33-72 0 0,-1 1 1 0 0,1-1-1 0 0,0 0 1 0 0,-1 0-1 0 0,1 0 0 0 0,0 0 1 0 0,0 0-1 0 0,0 1 1 0 0,0-1-1 0 0,0-1 1 0 0,0 1-1 0 0,0 0 1 0 0,0 0-1 0 0,0 0 0 0 0,0-1 1 0 0,0 1-1 0 0,1 0 1 0 0,-1-1-1 0 0,0 1 1 0 0,0-1-1 0 0,1 1 0 0 0,-1-1 1 0 0,0 0-1 0 0,1 0 1 0 0,-1 1-1 0 0,0-1 1 0 0,1 0-1 0 0,-1 0 1 0 0,0 0-1 0 0,1-1 72 0 0,30 1-5434 0 0,-20-1-257 0 0,-5 1-5734 0 0</inkml:trace>
  <inkml:trace contextRef="#ctx0" brushRef="#br0" timeOffset="1124.509">557 1013 4713 0 0,'0'0'5098'0'0,"0"0"-2385"0"0,0 0-811 0 0,0 0-103 0 0,0 0-89 0 0,0 0-202 0 0,0 0-255 0 0,0 0-274 0 0,0 0-160 0 0,0 0-85 0 0,0 0-169 0 0,0 0-150 0 0,0-6-58 0 0,5-21 193 0 0,1 0-1 0 0,1 0 0 0 0,2 1 1 0 0,0 0-1 0 0,2 1 0 0 0,12-21-549 0 0,-14 25 85 0 0,5-9 71 0 0,2 1 1 0 0,0 1-1 0 0,2 0 0 0 0,1 1 0 0 0,21-22-156 0 0,-40 48 2 0 0,0 0-1 0 0,1-1 0 0 0,-1 1 0 0 0,1 0 0 0 0,-1 0 1 0 0,1 0-1 0 0,-1-1 0 0 0,1 1 0 0 0,0 0 0 0 0,-1 0 1 0 0,1 0-1 0 0,0 0 0 0 0,0 0 0 0 0,0 0 0 0 0,0 0 1 0 0,0 1-1 0 0,0-1 0 0 0,0 0 0 0 0,0 0 0 0 0,0 1 1 0 0,0-1-1 0 0,0 1 0 0 0,0-1 0 0 0,1 1 0 0 0,-1-1 1 0 0,0 1-1 0 0,0 0 0 0 0,1-1 0 0 0,-1 1 0 0 0,0 0 0 0 0,1 0 1 0 0,-1 0-1 0 0,0 0 0 0 0,0 0 0 0 0,1 0 0 0 0,-1 1 1 0 0,0-1-1 0 0,1 0 0 0 0,-1 1 0 0 0,0-1 0 0 0,0 1 1 0 0,0-1-1 0 0,0 1 0 0 0,1-1 0 0 0,-1 1 0 0 0,0 0 1 0 0,0 0-1 0 0,0 0 0 0 0,0-1 0 0 0,0 1 0 0 0,-1 0 1 0 0,1 0-1 0 0,0 0 0 0 0,0 0 0 0 0,0 0 0 0 0,-1 1 0 0 0,1-1-1 0 0,15 108 135 0 0,5 10-35 0 0,-21-118-99 0 0,0 0 1 0 0,0 1-1 0 0,0-1 0 0 0,0 0 0 0 0,0 1 1 0 0,0-1-1 0 0,0 0 0 0 0,1 1 0 0 0,-1-1 0 0 0,0 0 1 0 0,1 0-1 0 0,-1 1 0 0 0,1-1 0 0 0,0 0 1 0 0,-1 0-1 0 0,1 0 0 0 0,0 0 0 0 0,0 0 1 0 0,0 0-1 0 0,0 0 0 0 0,-1 0 0 0 0,1 0 0 0 0,1 0 1 0 0,-1 0-1 0 0,0-1 0 0 0,0 1 0 0 0,0 0 1 0 0,0-1-1 0 0,0 1 0 0 0,1-1 0 0 0,-1 1 0 0 0,0-1 1 0 0,0 0-1 0 0,1 0 0 0 0,-1 1 0 0 0,0-1 1 0 0,1 0-1 0 0,-1 0 0 0 0,0 0 0 0 0,1 0 0 0 0,-1 0 1 0 0,0-1-1 0 0,1 1 0 0 0,-1 0 0 0 0,0-1 1 0 0,0 1-1 0 0,1-1 0 0 0,-1 1 0 0 0,0-1 1 0 0,1 0-2 0 0,166-201 125 0 0,-49 74-86 0 0,-119 201 5 0 0,-10 12-8 0 0,4 0 1 0 0,5 71-37 0 0,1-110-365 0 0,-7-13-2418 0 0,2-19-7051 0 0,4-10-1844 0 0</inkml:trace>
  <inkml:trace contextRef="#ctx0" brushRef="#br0" timeOffset="1382.009">1429 969 15019 0 0,'0'0'2002'0'0,"0"0"-752"0"0,0 0-244 0 0,0 0 99 0 0,0 0 78 0 0,0 0-94 0 0,0 0-250 0 0,0 0-270 0 0,0 0-183 0 0,0 0-97 0 0,0 0-67 0 0,0 0-53 0 0,-9 24-65 0 0,-30 73-39 0 0,28-53-66 0 0,11-43-71 0 0,0-2-2697 0 0,0-5-2770 0 0,0-1-1036 0 0,0 2-3766 0 0</inkml:trace>
  <inkml:trace contextRef="#ctx0" brushRef="#br0" timeOffset="1731.277">1442 575 12843 0 0,'0'0'1971'0'0,"0"0"-450"0"0,0 0-140 0 0,0 0 42 0 0,0 0-38 0 0,0 0-131 0 0,0 0-316 0 0,0 0-362 0 0,0 0-252 0 0,0 0-136 0 0,0 0-74 0 0,0 0-54 0 0,0 0 43 0 0,-8 15 829 0 0,9-15-856 0 0,-1 0 12 0 0,0 0-6 0 0,0 0 23 0 0,0 0 31 0 0,0 0 5 0 0,0 0 18 0 0,0 0 16 0 0,-21 12 924 0 0,11-4-833 0 0,5-4-1291 0 0,23-7-3688 0 0,-9 1-2130 0 0,-2 1-5371 0 0</inkml:trace>
  <inkml:trace contextRef="#ctx0" brushRef="#br0" timeOffset="2712.217">1613 542 808 0 0,'0'0'3297'0'0,"0"0"-1454"0"0,0 0-372 0 0,0 0 164 0 0,0 0 88 0 0,0 0-17 0 0,0 0-145 0 0,0 0-231 0 0,0 0-144 0 0,0 0-85 0 0,0 0-66 0 0,0 0-3 0 0,0 0-17 0 0,9 4-39 0 0,-5-1-902 0 0,-1-1 70 0 0,0 0 0 0 0,1 0 0 0 0,-1 0 0 0 0,1-1 0 0 0,-1 1 0 0 0,1-1 0 0 0,-1 0 0 0 0,1 0 0 0 0,0 0 0 0 0,0 0 0 0 0,0-1 0 0 0,-1 0 0 0 0,1 1 0 0 0,0-1 0 0 0,0-1 0 0 0,0 1 0 0 0,0-1 0 0 0,-1 1 0 0 0,1-1 0 0 0,0 0 0 0 0,2-1-144 0 0,100-71 2521 0 0,-95 58-2251 0 0,-11 15-245 0 0,0 0-1 0 0,0 1 1 0 0,0-1 0 0 0,0 0 0 0 0,0 0-1 0 0,0 1 1 0 0,1-1 0 0 0,-1 0 0 0 0,0 0-1 0 0,0 1 1 0 0,0-1 0 0 0,0 0 0 0 0,1 0-1 0 0,-1 0 1 0 0,0 1 0 0 0,0-1 0 0 0,0 0-1 0 0,1 0 1 0 0,-1 0 0 0 0,0 0 0 0 0,0 0-1 0 0,1 1 1 0 0,-1-1 0 0 0,0 0 0 0 0,0 0 0 0 0,1 0-1 0 0,-1 0 1 0 0,0 0 0 0 0,1 0 0 0 0,-1 0-1 0 0,0 0 1 0 0,0 0 0 0 0,1 0 0 0 0,-1 0-1 0 0,0 0 1 0 0,0 0 0 0 0,1 0 0 0 0,-1 0-1 0 0,0 0 1 0 0,1-1-25 0 0,11 100 261 0 0,4 36-12 0 0,38 190-121 0 0,-39-247-98 0 0,-14-75-16 0 0,0-3-18 0 0,-1 0 13 0 0,0 0 3 0 0,0 0 9 0 0,0 0 9 0 0,0 0 27 0 0,0 0 30 0 0,51-136 985 0 0,76-187-1021 0 0,-76 171 11 0 0,-48 161-3232 0 0,-3 7-610 0 0,0-5-4640 0 0,0-3-4599 0 0</inkml:trace>
  <inkml:trace contextRef="#ctx0" brushRef="#br0" timeOffset="3827.96">2305 1054 0 0 0,'0'0'1352'0'0,"0"0"143"0"0,0 0 271 0 0,0 0 325 0 0,0 0 199 0 0,0 0-78 0 0,0 0-275 0 0,0 0-302 0 0,0 0-247 0 0,0 0-177 0 0,0 0-115 0 0,0 0-73 0 0,10 0 6481 0 0,-18 44-5347 0 0,-65 100-1856 0 0,63-86-198 0 0,10-57-112 0 0,0-1-9 0 0,0 0-23 0 0,0 0 20 0 0,0 0 21 0 0,0 0 26 0 0,0 0-36 0 0,0 0-12 0 0,0 0-10 0 0,0 0 3 0 0,0 0-36 0 0,0 0-26 0 0,10-23-2716 0 0,4-6-3656 0 0,-6 12-3565 0 0,-5 12 77 0 0</inkml:trace>
  <inkml:trace contextRef="#ctx0" brushRef="#br0" timeOffset="4281.574">2447 829 7530 0 0,'0'0'2823'0'0,"0"0"-699"0"0,0 0-238 0 0,0 0 38 0 0,0 0-30 0 0,0 0-189 0 0,0 0-334 0 0,0 0-307 0 0,0 0-219 0 0,0 0-141 0 0,0 0-89 0 0,0 0-51 0 0,0 0-38 0 0,0-6 689 0 0,0 5-1179 0 0,-1 1 1 0 0,1 0 0 0 0,0 0-1 0 0,0 0 1 0 0,0-1-1 0 0,0 1 1 0 0,0 0 0 0 0,0 0-1 0 0,0 0 1 0 0,-1-1 0 0 0,1 1-1 0 0,0 0 1 0 0,0 0-1 0 0,0 0 1 0 0,0 0 0 0 0,-1 0-1 0 0,1 0 1 0 0,0-1 0 0 0,0 1-1 0 0,0 0 1 0 0,0 0-1 0 0,-1 0 1 0 0,1 0 0 0 0,0 0-1 0 0,0 0 1 0 0,-1 0 0 0 0,1 0-1 0 0,0 0 1 0 0,0 0-1 0 0,0 0 1 0 0,-1 0 0 0 0,1 0-37 0 0,19-18 291 0 0,-61 24 661 0 0,55-29-4607 0 0,-7 16-718 0 0,-1 0-4491 0 0,-3 4-3289 0 0</inkml:trace>
  <inkml:trace contextRef="#ctx0" brushRef="#br0" timeOffset="4689.133">2810 251 5585 0 0,'0'0'2117'0'0,"0"0"-214"0"0,0 0 58 0 0,0 0 56 0 0,0 0-97 0 0,0 0-186 0 0,0 0-295 0 0,0 0-275 0 0,0 0-180 0 0,0 0-126 0 0,0 0-103 0 0,0 0-60 0 0,0 0-63 0 0,-3 1-91 0 0,-63 68 2772 0 0,19-13-2778 0 0,-105 54-91 0 0,135-99-918 0 0,23-8-4407 0 0,0-6 619 0 0,-2-1-4388 0 0</inkml:trace>
  <inkml:trace contextRef="#ctx0" brushRef="#br0" timeOffset="5530.976">1613 259 4761 0 0,'0'0'1995'0'0,"0"0"50"0"0,0 0 171 0 0,0 0 67 0 0,0 0-161 0 0,0 0-310 0 0,0 0-374 0 0,0 0-342 0 0,0 0-229 0 0,0 0-139 0 0,0 0-36 0 0,0 0-19 0 0,3 0-1 0 0,184-23 3746 0 0,48 12-3254 0 0,-191 19-1074 0 0,-43-8-70 0 0,-1 0-7 0 0,0 0 10 0 0,-2-1 2600 0 0,-32-57-2410 0 0,26 41-301 0 0,2 4-82 0 0,0 1 1 0 0,1-1 0 0 0,0-1 0 0 0,1 1 0 0 0,1 0 0 0 0,0-1-1 0 0,1 0 1 0 0,0 0 0 0 0,1 0 169 0 0,12-2-5686 0 0,-6 14 1150 0 0,-1-2-8457 0 0</inkml:trace>
</inkml:ink>
</file>

<file path=ppt/ink/ink11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4:59.0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1271 1039 2216 0 0,'0'0'1633'0'0,"0"0"-156"0"0,0 0 4 0 0,0 0 92 0 0,0 0 28 0 0,0 0-41 0 0,0 0-118 0 0,0 0-145 0 0,0 0-87 0 0,0 0-95 0 0,0 0-87 0 0,0 0-74 0 0,-4-4-100 0 0,-13-14-103 0 0,15 17-600 0 0,0 1 0 0 0,0-1 0 0 0,0 0 0 0 0,0 1 0 0 0,0-1 0 0 0,0 1 0 0 0,-1-1 0 0 0,1 1 0 0 0,0 0 0 0 0,0 0 0 0 0,0 0 0 0 0,0 0 0 0 0,-1 0 0 0 0,1 1 0 0 0,0-1 0 0 0,0 1 0 0 0,0-1 0 0 0,0 1 0 0 0,0 0 0 0 0,0 0 0 0 0,0 0 0 0 0,0 0 0 0 0,-1 1-151 0 0,-9 7 130 0 0,1 0 0 0 0,0 1 1 0 0,1 1-1 0 0,0 0 0 0 0,0 0 0 0 0,1 1 0 0 0,1 0 1 0 0,0 0-1 0 0,1 1 0 0 0,0 0 0 0 0,1 0 0 0 0,0 1 1 0 0,1-1-1 0 0,1 2 0 0 0,0-1 0 0 0,1 0 0 0 0,1 1 1 0 0,0-1-1 0 0,0 1 0 0 0,2-1 0 0 0,0 1 0 0 0,0 0 1 0 0,2-1-1 0 0,1 9-130 0 0,-2-15 24 0 0,0 1 1 0 0,1 0 0 0 0,-1-1-1 0 0,2 1 1 0 0,-1-1-1 0 0,1 0 1 0 0,1 0 0 0 0,-1 0-1 0 0,1 0 1 0 0,1-1-1 0 0,-1 0 1 0 0,2 1 0 0 0,-1-2-1 0 0,0 1 1 0 0,1-1-1 0 0,0 1 1 0 0,1-2 0 0 0,0 1-1 0 0,0-1 1 0 0,0 0-1 0 0,0 0 1 0 0,1-1-1 0 0,-1 0 1 0 0,1 0 0 0 0,0-1-1 0 0,0 0 1 0 0,7 2-25 0 0,-10-4 38 0 0,-1-1 0 0 0,0 1 1 0 0,1-1-1 0 0,-1 1 0 0 0,0-1 0 0 0,1 0 0 0 0,-1-1 1 0 0,0 1-1 0 0,1-1 0 0 0,-1 0 0 0 0,0 0 1 0 0,0 0-1 0 0,0-1 0 0 0,0 1 0 0 0,0-1 1 0 0,0 0-1 0 0,0 0 0 0 0,0-1 0 0 0,-1 1 0 0 0,1-1 1 0 0,-1 1-1 0 0,1-1 0 0 0,-1 0 0 0 0,2-4-38 0 0,1 1 33 0 0,0-1 0 0 0,-1 0 0 0 0,0 0 0 0 0,-1 0 0 0 0,1-1 0 0 0,-1 1 0 0 0,-1-1 0 0 0,1 0 0 0 0,-1 0 0 0 0,-1-1 0 0 0,0 1 0 0 0,0-1 0 0 0,0 1 0 0 0,-1-1 0 0 0,0 1-1 0 0,-1-1 1 0 0,0 0 0 0 0,-1 1 0 0 0,1-1 0 0 0,-2 0-33 0 0,0 5-1 0 0,0 1-1 0 0,0 0 1 0 0,0 0-1 0 0,-1 0 1 0 0,1 0 0 0 0,-1 0-1 0 0,0 0 1 0 0,0 1-1 0 0,0 0 1 0 0,0-1-1 0 0,0 1 1 0 0,-1 0-1 0 0,1 0 1 0 0,-1 1 0 0 0,1-1-1 0 0,-1 1 1 0 0,1 0-1 0 0,-1 0 1 0 0,0 0-1 0 0,0 0 1 0 0,0 1-1 0 0,0-1 1 0 0,1 1 0 0 0,-1 0-1 0 0,0 0 1 0 0,0 0-1 0 0,0 1 1 0 0,0 0-1 0 0,0-1 1 0 0,1 1 0 0 0,-1 1-1 0 0,0-1 1 0 0,1 0-1 0 0,-1 1 1 0 0,1 0-1 0 0,-1 0 1 0 0,-2 2 1 0 0,-5 2-13 0 0,11-6 12 0 0,1 0 0 0 0,-1 0 0 0 0,0 0 1 0 0,1 0-1 0 0,-1 1 0 0 0,0-1 0 0 0,1 0 0 0 0,-1 0 0 0 0,0 0 1 0 0,1 0-1 0 0,-1 0 0 0 0,0 0 0 0 0,1 0 0 0 0,-1 1 0 0 0,0-1 0 0 0,0 0 1 0 0,1 0-1 0 0,-1 0 0 0 0,0 1 0 0 0,0-1 0 0 0,1 0 0 0 0,-1 0 1 0 0,0 1-1 0 0,0-1 0 0 0,0 0 0 0 0,0 0 0 0 0,1 1 0 0 0,-1-1 1 0 0,0 0-1 0 0,0 1 0 0 0,0-1 0 0 0,0 0 0 0 0,0 0 0 0 0,0 1 1 0 0,0-1-1 0 0,0 0 0 0 0,0 1 0 0 0,0-1 0 0 0,0 0 0 0 0,0 1 1 0 0,0-1-1 0 0,0 0 0 0 0,0 1 0 0 0,0-1 0 0 0,0 0 0 0 0,0 1 1 0 0,0-1-1 0 0,0 0 0 0 0,-1 1 0 0 0,1-1 0 0 0,0 0 0 0 0,0 0 0 0 0,0 1 2 0 0,11 1 37 0 0,1 0 0 0 0,-1-1 1 0 0,1 0-1 0 0,-1-1 1 0 0,1 0-1 0 0,0-1 0 0 0,-1 0 1 0 0,1-1-1 0 0,-1 0 1 0 0,4-1-39 0 0,120-39 645 0 0,-128 36-2594 0 0,-8 2-2379 0 0,2 3-1291 0 0,0 1-6513 0 0</inkml:trace>
  <inkml:trace contextRef="#ctx0" brushRef="#br0" timeOffset="-4217.99">356 280 4657 0 0,'0'0'2826'0'0,"0"0"-938"0"0,0 0-418 0 0,0 0-68 0 0,0 0 50 0 0,0 0-5 0 0,0 0-68 0 0,0 0-230 0 0,0 0-296 0 0,0 0-257 0 0,0 0-199 0 0,-3-8 353 0 0,25 61 2001 0 0,-10-12-2195 0 0,-1 1-1 0 0,-3 1 1 0 0,-1 0-1 0 0,-2 0 1 0 0,-2 1-1 0 0,-2 8-555 0 0,5 51 378 0 0,2 23-84 0 0,-6-1-1 0 0,-6 33-293 0 0,-18 6 406 0 0,6-38-3102 0 0,41-193-5390 0 0,-12 41-1185 0 0,-10 17 1603 0 0</inkml:trace>
  <inkml:trace contextRef="#ctx0" brushRef="#br0" timeOffset="-1451.743">781 501 3177 0 0,'0'0'1391'0'0,"0"0"-454"0"0,0 0-45 0 0,0 0 333 0 0,0 0 332 0 0,0 0 126 0 0,0 0-181 0 0,0 0-348 0 0,0 0-349 0 0,0 0-229 0 0,0 0-78 0 0,0 0-25 0 0,0 0 47 0 0,5 4 870 0 0,1 1 4040 0 0,-4-3-1345 0 0,-2-2-4097 0 0,0 0 12 0 0,0 0-5 0 0,0 0-3 0 0,0 0-3 0 0,0 0-12 0 0,0 0-3 0 0,1 19 59 0 0,17 66 105 0 0,0 59 126 0 0,-10-86-145 0 0,7 36 88 0 0,-5 1 1 0 0,-4 0-1 0 0,-5 73-207 0 0,-10-105 152 0 0,9-63-157 0 0,0 0 22 0 0,0 0 2 0 0,0 0-22 0 0,0 0-2 0 0,0 0 10 0 0,0 0 4 0 0,0 30 179 0 0,-1-18 437 0 0,-1-43 239 0 0,1 17-1056 0 0,-11-163 124 0 0,4-173 120 0 0,16 178-23 0 0,-27 35-17 0 0,15 34 17 0 0,-11 103-4223 0 0,3 33-474 0 0,8-18-1800 0 0,2-4-4931 0 0</inkml:trace>
  <inkml:trace contextRef="#ctx0" brushRef="#br0" timeOffset="-958.868">875 1046 0 0 0,'0'0'388'0'0,"0"0"738"0"0,0 0 417 0 0,0 0 257 0 0,0 0 112 0 0,0 0-22 0 0,0 0-189 0 0,0 0-201 0 0,0 0-153 0 0,0 0-147 0 0,0 0-82 0 0,0 0-51 0 0,0 0-65 0 0,0-10-61 0 0,1-33-77 0 0,-1 41-675 0 0,0 1-1 0 0,0-1 1 0 0,-1 0 0 0 0,1 0-1 0 0,-1 0 1 0 0,1 0 0 0 0,-1 0 0 0 0,0 1-1 0 0,0-1 1 0 0,1 0 0 0 0,-1 0-1 0 0,-1 1 1 0 0,1-1 0 0 0,0 1 0 0 0,0-1-1 0 0,0 1 1 0 0,-1-1 0 0 0,1 1 0 0 0,-1 0-1 0 0,1 0 1 0 0,-1 0 0 0 0,0 0-1 0 0,1 0 1 0 0,-1 0-189 0 0,-5-4 656 0 0,-6-2-364 0 0,1 1 0 0 0,-1 1 1 0 0,-1 0-1 0 0,1 0 0 0 0,-1 2 1 0 0,0-1-1 0 0,0 2 0 0 0,0 0 0 0 0,0 1 1 0 0,0 0-1 0 0,0 1 0 0 0,-9 1-292 0 0,-119-1-702 0 0,142-2-1317 0 0,0-2 199 0 0,0 2-5096 0 0,2-1-4989 0 0</inkml:trace>
  <inkml:trace contextRef="#ctx0" brushRef="#br0" timeOffset="192173.392">1 251 0 0 0,'0'0'1527'0'0,"0"0"439"0"0,0 0 216 0 0,0 0 11 0 0,0 0-131 0 0,0 0-256 0 0,0 0-247 0 0,0 0-180 0 0,0 0-139 0 0,0 0-74 0 0,7 2 6791 0 0,3 0-6091 0 0,161-28-34 0 0,174 4-839 0 0,-168 28-713 0 0,13-1 360 0 0,-130-16-464 0 0,-59 11-165 0 0,-1 0-13 0 0,0 0 8 0 0,0 0 2 0 0,0 0 2 0 0,0 0 10 0 0,0 0-4 0 0,0 0-2 0 0,0 0 12 0 0,0 0-3 0 0,0 0-10 0 0,0 0 11 0 0,0 0 15 0 0,0 0 9 0 0,0 0 11 0 0,0 0 10 0 0,0 0-17 0 0,0 0 13 0 0,0 0-1 0 0,0 0-2 0 0,0 0 10 0 0,0 0-11 0 0,0 0 3 0 0,0 0 9 0 0,0 0 6 0 0,-19-5 241 0 0,-97-49-112 0 0,2-5-74 0 0,2 7 120 0 0,95 31-259 0 0,15 13-3311 0 0,8 1-10136 0 0,-1 7 342 0 0</inkml:trace>
</inkml:ink>
</file>

<file path=ppt/ink/ink11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8:20.4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8857 273 8650 0 0,'0'0'1828'0'0,"0"0"-546"0"0,0 0-163 0 0,0 0 182 0 0,0 0 138 0 0,0 0-61 0 0,0 0-291 0 0,0 0-352 0 0,0 0-247 0 0,0 0-113 0 0,0 0-19 0 0,3 2 48 0 0,8 2 91 0 0,0 0 0 0 0,0-1 0 0 0,0 0 0 0 0,1-1 0 0 0,-1 0-1 0 0,1-1 1 0 0,-1 0 0 0 0,1 0 0 0 0,0-2 0 0 0,-1 1 0 0 0,8-2-495 0 0,21 0 637 0 0,496-12 2061 0 0,-505 14-2651 0 0,-30 0-41 0 0,-1 0-42 0 0,-2 0-6477 0 0,-8 0 969 0 0,8 0-451 0 0,-1 0-5191 0 0</inkml:trace>
  <inkml:trace contextRef="#ctx0" brushRef="#br0" timeOffset="248.894">8962 498 8586 0 0,'0'0'4567'0'0,"0"0"-2090"0"0,0 0-910 0 0,0 0-136 0 0,0 0-64 0 0,0 0-157 0 0,0 0-261 0 0,0 0-245 0 0,0 0-170 0 0,0 0-116 0 0,0 0-31 0 0,0 0-4 0 0,4 0 4 0 0,244 7 3480 0 0,-60-18-3380 0 0,-38 7-798 0 0,-92-5-1600 0 0,-41 0-3480 0 0,-3-6-6742 0 0,-12 11 2558 0 0</inkml:trace>
  <inkml:trace contextRef="#ctx0" brushRef="#br0" timeOffset="249.894">9371 15 9890 0 0,'0'0'2194'0'0,"0"0"-339"0"0,0 0-187 0 0,0 0-94 0 0,0 0-136 0 0,0 0-195 0 0,0 0-230 0 0,0 0-235 0 0,0 0-192 0 0,0 0-131 0 0,0 0-79 0 0,0 0-13 0 0,0 0-23 0 0,-3-2-36 0 0,-14-11 258 0 0,28 36 1039 0 0,13-3-1246 0 0,1-1 0 0 0,1-1 0 0 0,1-1-1 0 0,0-1 1 0 0,1-2 0 0 0,1 0 0 0 0,22 6-355 0 0,20 11 121 0 0,-59-26-115 0 0,5 2 10 0 0,0 1-1 0 0,0 1 0 0 0,-1 0 0 0 0,0 1 1 0 0,-1 0-1 0 0,0 2 0 0 0,6 6-15 0 0,-42 8 143 0 0,-122 106 32 0 0,-46 30-98 0 0,103-77-2562 0 0,85-82-165 0 0,1-2-4580 0 0,0-1-4861 0 0</inkml:trace>
  <inkml:trace contextRef="#ctx0" brushRef="#br0" timeOffset="250.894">365 2353 3713 0 0,'0'0'3291'0'0,"0"0"-906"0"0,0 0-438 0 0,0 0-100 0 0,0 0-52 0 0,0 0-133 0 0,0 0-185 0 0,0 0-255 0 0,0 0-246 0 0,0 0-205 0 0,0 0-178 0 0,-15 1-131 0 0,-48 2-94 0 0,15 21 303 0 0,42-17-567 0 0,-2 0-71 0 0,1 1 0 0 0,0 0 0 0 0,1 0 0 0 0,0 1 1 0 0,0 0-1 0 0,1 0 0 0 0,0 0 0 0 0,1 1 0 0 0,0 0 1 0 0,0 0-1 0 0,1 0 0 0 0,0 0 0 0 0,1 0 1 0 0,0 1-1 0 0,1-1 0 0 0,0 1 0 0 0,1-1 0 0 0,0 1 1 0 0,0-1-1 0 0,1 4-33 0 0,2-10 51 0 0,1 0 1 0 0,-1 1-1 0 0,0-2 1 0 0,1 1 0 0 0,0 0-1 0 0,0-1 1 0 0,0 0-1 0 0,1 1 1 0 0,-1-2-1 0 0,1 1 1 0 0,-1 0-1 0 0,1-1 1 0 0,0 0 0 0 0,0 0-1 0 0,0-1 1 0 0,0 1-1 0 0,0-1 1 0 0,0 0-1 0 0,1 0 1 0 0,-1-1-1 0 0,0 0 1 0 0,0 0-1 0 0,1 0 1 0 0,-1 0 0 0 0,0-1-1 0 0,0 0 1 0 0,1 0-1 0 0,-1 0 1 0 0,5-2-52 0 0,10-5 194 0 0,0 0-1 0 0,0-2 1 0 0,-1 0 0 0 0,0-1 0 0 0,0-1-1 0 0,-1 0 1 0 0,-1-1 0 0 0,0-2 0 0 0,-1 1 0 0 0,-1-2-1 0 0,0 0 1 0 0,-1-1 0 0 0,-1 0 0 0 0,11-19-194 0 0,-20 31 21 0 0,15-18 21 0 0,0-1 1 0 0,-3 0-1 0 0,0-1 1 0 0,-1-1 0 0 0,-1 0-1 0 0,-2-1 1 0 0,0-1-1 0 0,-2 0 1 0 0,-1 0 0 0 0,-2-1-1 0 0,0 0 1 0 0,-2 0-1 0 0,-2-1 1 0 0,0 1 0 0 0,-2-1-1 0 0,-1-5-42 0 0,0 28-5 0 0,-1-1 0 0 0,0 1 0 0 0,0 0 0 0 0,-1 0 0 0 0,0 0 0 0 0,0 0-1 0 0,0 1 1 0 0,-1-1 0 0 0,0 1 0 0 0,0-1 0 0 0,-1 1 0 0 0,0 0 0 0 0,0 0 0 0 0,0 0 0 0 0,-1 1-1 0 0,0 0 1 0 0,0 0 0 0 0,0 0 0 0 0,-1 0 0 0 0,1 1 0 0 0,-1 0 0 0 0,0 0 0 0 0,0 0 0 0 0,-1 1 0 0 0,1 0-1 0 0,-1 0 1 0 0,0 1 0 0 0,1-1 0 0 0,-1 2 0 0 0,0-1 0 0 0,0 1 0 0 0,-1 0 0 0 0,1 0 0 0 0,0 1-1 0 0,-4 0 6 0 0,2 4-12 0 0,0 1 0 0 0,1 0-1 0 0,0 1 1 0 0,0 0-1 0 0,1 0 1 0 0,0 0 0 0 0,0 1-1 0 0,0 0 1 0 0,1 0-1 0 0,0 1 1 0 0,0 0-1 0 0,1 0 1 0 0,0 0 0 0 0,0 1-1 0 0,1 0 1 0 0,-1 2 12 0 0,-3 8 0 0 0,0 0 0 0 0,1 0 1 0 0,1 1-1 0 0,1 0 0 0 0,0 1 1 0 0,2-1-1 0 0,0 1 0 0 0,1 9 0 0 0,2-12 17 0 0,1-1 0 0 0,0 0 0 0 0,1 1 0 0 0,1-1 0 0 0,0 0 0 0 0,1 0 0 0 0,1-1 0 0 0,1 1-1 0 0,0-1 1 0 0,2 0 0 0 0,-1-1 0 0 0,2 0 0 0 0,0 0 0 0 0,1 0 0 0 0,9 10-17 0 0,-12-16-9 0 0,0 1 1 0 0,1-2-1 0 0,-1 1 1 0 0,2-1-1 0 0,-1 0 1 0 0,1-1-1 0 0,1 0 1 0 0,-1 0-1 0 0,1-1 1 0 0,0 0-1 0 0,0-1 1 0 0,1 0-1 0 0,0 0 1 0 0,0-2-1 0 0,0 1 1 0 0,0-1-1 0 0,1-1 1 0 0,-1 0-1 0 0,1 0 1 0 0,-1-1-1 0 0,10-1 9 0 0,7-18-2682 0 0,-19 7-5590 0 0,-7 8-3907 0 0</inkml:trace>
  <inkml:trace contextRef="#ctx0" brushRef="#br0" timeOffset="498.882">1 2858 14627 0 0,'0'0'2210'0'0,"0"0"-802"0"0,0 0-434 0 0,0 0 91 0 0,0 0 218 0 0,0 0 123 0 0,0 0-119 0 0,0 0-256 0 0,0 0-207 0 0,33-2-124 0 0,107-6-89 0 0,207-37 1535 0 0,-27 19-2322 0 0,-261 26-3330 0 0,-58 0 1348 0 0,-1 1-3291 0 0,-2 1-101 0 0,-2-2-6479 0 0</inkml:trace>
  <inkml:trace contextRef="#ctx0" brushRef="#br0" timeOffset="1067.471">398 3112 4369 0 0,'0'0'3547'0'0,"0"0"-1135"0"0,0 0-376 0 0,0 0 11 0 0,0 0-40 0 0,0 0-254 0 0,0 0-340 0 0,0 0-335 0 0,0 0-239 0 0,0 0-154 0 0,-31 20-106 0 0,-99 64-66 0 0,121-79-390 0 0,0 0 0 0 0,1 0-1 0 0,0 1 1 0 0,0 0 0 0 0,1 0-1 0 0,0 1 1 0 0,0 0-1 0 0,0 0 1 0 0,1 1 0 0 0,-6 8-123 0 0,-2 5 230 0 0,6-12-127 0 0,0 1 1 0 0,1 0 0 0 0,0 1 0 0 0,1-1 0 0 0,0 1 0 0 0,0 1 0 0 0,2-1-1 0 0,-1 1 1 0 0,1 0 0 0 0,1 0 0 0 0,0 0 0 0 0,1 0 0 0 0,0 0 0 0 0,1 1-1 0 0,0-1 1 0 0,1 8-104 0 0,1-17 17 0 0,1 1 0 0 0,-1-1 1 0 0,0 1-1 0 0,1-1 0 0 0,0 0 0 0 0,-1 0 0 0 0,1 0 0 0 0,0 0 0 0 0,1 0 0 0 0,-1 0 0 0 0,0-1 0 0 0,1 1 0 0 0,0-1 0 0 0,0 0 0 0 0,-1 0 0 0 0,1 1 0 0 0,0-2 0 0 0,1 1 1 0 0,-1 0-1 0 0,0-1 0 0 0,0 1 0 0 0,1-1 0 0 0,-1 0 0 0 0,1 0 0 0 0,-1-1 0 0 0,1 1 0 0 0,-1-1 0 0 0,2 1-17 0 0,99-8 888 0 0,-79-3-775 0 0,-2-2 1 0 0,0-1-1 0 0,0-1 1 0 0,-2 0-1 0 0,1-2 1 0 0,-2-1-1 0 0,0 0 0 0 0,-1-1 1 0 0,-1-1-1 0 0,-1-1 1 0 0,0-1-1 0 0,-2 0 0 0 0,0-1 1 0 0,-2-1-1 0 0,0 0 1 0 0,-1 0-1 0 0,-2-2 1 0 0,0 1-1 0 0,1-10-113 0 0,-7 22 5 0 0,0 0 1 0 0,-1 0-1 0 0,0-1 1 0 0,0 1-1 0 0,-1-1 0 0 0,-1 0 1 0 0,-1 0-1 0 0,1 1 1 0 0,-2-1-1 0 0,0 0 0 0 0,0 0 1 0 0,-1 1-1 0 0,-1-1 0 0 0,0 1 1 0 0,-1 0-1 0 0,0-1 1 0 0,-1 2-1 0 0,0-1 0 0 0,-1 0 1 0 0,0 1-1 0 0,-1 0 1 0 0,0 1-1 0 0,-1 0 0 0 0,0 0 1 0 0,-9-8-6 0 0,12 14-10 0 0,-1 0 0 0 0,0 1 0 0 0,0-1 0 0 0,1 1 0 0 0,-2 1 0 0 0,1-1 0 0 0,0 1 0 0 0,-1 0 0 0 0,1 1 0 0 0,-1-1 0 0 0,1 1 0 0 0,-1 1 0 0 0,1-1 0 0 0,-1 1 0 0 0,0 0 0 0 0,1 1 0 0 0,-1-1 0 0 0,0 1 0 0 0,1 1 0 0 0,-1-1 0 0 0,1 1 0 0 0,0 0 0 0 0,-2 1 10 0 0,0 5-5 0 0,-1 0-1 0 0,1 1 1 0 0,0 0 0 0 0,0 0-1 0 0,1 1 1 0 0,1 0-1 0 0,0 0 1 0 0,0 1-1 0 0,1 0 1 0 0,0-1-1 0 0,1 2 1 0 0,0-1-1 0 0,0 0 1 0 0,2 1-1 0 0,-1 0 1 0 0,2 0 0 0 0,-1 0-1 0 0,2-1 1 0 0,-1 1-1 0 0,2 0 1 0 0,-1 0-1 0 0,2 0 1 0 0,0 0-1 0 0,0 0 1 0 0,1-1-1 0 0,0 1 1 0 0,1-1-1 0 0,1 0 1 0 0,-1 0-1 0 0,2 0 1 0 0,5 8 5 0 0,3 6-12 0 0,2-1 0 0 0,0-1 0 0 0,2 0 0 0 0,0-1 0 0 0,2-1 0 0 0,0-1 0 0 0,1-1 0 0 0,2 0 12 0 0,-17-14-195 0 0,0 0-1 0 0,1-1 1 0 0,0 1-1 0 0,0-1 1 0 0,1-1-1 0 0,-1 1 1 0 0,1-1 0 0 0,-1-1-1 0 0,1 1 1 0 0,0-2-1 0 0,0 1 1 0 0,0-1 0 0 0,0 0-1 0 0,0 0 1 0 0,1-1-1 0 0,-1 0 1 0 0,1-1 195 0 0,21-16-6085 0 0,-23 10 805 0 0,2 3-6733 0 0</inkml:trace>
  <inkml:trace contextRef="#ctx0" brushRef="#br0" timeOffset="1420.47">886 2887 17508 0 0,'0'0'1712'0'0,"0"0"-570"0"0,0 0-218 0 0,0 0 92 0 0,0 0 111 0 0,0 0 52 0 0,0 0-140 0 0,0 0-199 0 0,0 0-135 0 0,0 0-186 0 0,0 0-140 0 0,0 0-87 0 0,-6 31-85 0 0,-22 99-61 0 0,1-49 21 0 0,16-51-141 0 0,1 1-1 0 0,2 0 1 0 0,0 0-1 0 0,2 0 1 0 0,2 1-1 0 0,1 0 1 0 0,0 27-26 0 0,4-56 7 0 0,-1 0 1 0 0,0 0-1 0 0,1 0 0 0 0,0 0 1 0 0,0-1-1 0 0,-1 1 0 0 0,2 0 1 0 0,-1 0-1 0 0,0 0 1 0 0,1-1-1 0 0,-1 1 0 0 0,1 0 1 0 0,0-1-1 0 0,0 0 0 0 0,0 1 1 0 0,0-1-1 0 0,0 0 0 0 0,0 0 1 0 0,0 0-1 0 0,1 0 1 0 0,-1-1-1 0 0,1 1 0 0 0,0 0 1 0 0,-1-1-1 0 0,1 0 0 0 0,0 0 1 0 0,0 0-1 0 0,0 0 0 0 0,0 0 1 0 0,0-1-1 0 0,0 1 0 0 0,0-1 1 0 0,0 0-1 0 0,0 1 1 0 0,1-2-8 0 0,6 2 28 0 0,0-1 1 0 0,0-1 0 0 0,0 0 0 0 0,0 0-1 0 0,-1-1 1 0 0,1 0 0 0 0,0-1 0 0 0,-1 0 0 0 0,0-1-1 0 0,4-1-28 0 0,27-14 91 0 0,-49-7-7064 0 0,6 23 5368 0 0,-4-8-7771 0 0,5 7-2355 0 0</inkml:trace>
  <inkml:trace contextRef="#ctx0" brushRef="#br0" timeOffset="1662.769">643 3145 13179 0 0,'0'0'2503'0'0,"0"0"-736"0"0,0 0-416 0 0,0 0-96 0 0,0 0 17 0 0,0 0-82 0 0,0 0-205 0 0,0 0-174 0 0,0 0-91 0 0,0 0-76 0 0,0 0-82 0 0,0 0-70 0 0,36-1-133 0 0,114-1-119 0 0,74 0-670 0 0,-179-6-1401 0 0,-27 2-2216 0 0,-7 3-545 0 0,0-1-7469 0 0</inkml:trace>
  <inkml:trace contextRef="#ctx0" brushRef="#br0" timeOffset="1970.917">1361 2327 10554 0 0,'0'0'2098'0'0,"0"0"-103"0"0,0 0-61 0 0,0 0 10 0 0,0 0-97 0 0,0 0-270 0 0,0 0-362 0 0,0 0-327 0 0,0 0-212 0 0,0 0-124 0 0,0 0-48 0 0,0 0-38 0 0,0 0-52 0 0,2-3 2 0 0,4-8-80 0 0,-4 18 34 0 0,-6 31 280 0 0,2-20-461 0 0,-13 193 766 0 0,4-44-691 0 0,-31 157-264 0 0,12-103-1665 0 0,45-222-1705 0 0,11-42-2793 0 0,-15 11-1789 0 0,-10 29 6215 0 0,2-10-7220 0 0</inkml:trace>
  <inkml:trace contextRef="#ctx0" brushRef="#br0" timeOffset="2383.707">1647 2165 16948 0 0,'0'0'1123'0'0,"0"0"-217"0"0,0 0-27 0 0,0 0 169 0 0,0 0 143 0 0,0 0-29 0 0,0 0-183 0 0,-10 37-198 0 0,-29 113-166 0 0,22-38 371 0 0,18-87-784 0 0,20 189 764 0 0,-10-165-933 0 0,33 218 130 0 0,-47-175-180 0 0,-22-102 621 0 0,-24-164-57 0 0,39 146-504 0 0,-2 0 1 0 0,0 1-1 0 0,-2 1 0 0 0,-1 0 1 0 0,-10-12-44 0 0,22 33 4 0 0,-1-1 0 0 0,-1 1 0 0 0,1 0 0 0 0,0 0 0 0 0,-1 0 1 0 0,0 1-1 0 0,0-1 0 0 0,-1 1 0 0 0,1 0 0 0 0,-1 1 0 0 0,0-1 0 0 0,0 1 0 0 0,0 1 0 0 0,0-1 0 0 0,-1 1 1 0 0,1 0-1 0 0,-1 0 0 0 0,1 1 0 0 0,-1 0 0 0 0,0 0 0 0 0,1 0 0 0 0,-1 1 0 0 0,0 0 0 0 0,0 0 0 0 0,1 1 1 0 0,-1 0-1 0 0,-3 1-4 0 0,2 1-74 0 0,1 0 0 0 0,0 0 0 0 0,0 1 0 0 0,0 0 0 0 0,0 1 0 0 0,1-1 0 0 0,0 1 1 0 0,0 0-1 0 0,0 1 0 0 0,0-1 0 0 0,1 1 0 0 0,0 0 0 0 0,0 1 0 0 0,1-1 0 0 0,0 1 0 0 0,0 0 0 0 0,0 0 1 0 0,1 0-1 0 0,0 2 74 0 0,-18 53-7740 0 0,19-49-4086 0 0</inkml:trace>
  <inkml:trace contextRef="#ctx0" brushRef="#br0" timeOffset="2918.615">2151 2795 14147 0 0,'0'0'2281'0'0,"0"0"-577"0"0,0 0-254 0 0,0 0-1 0 0,0 0-33 0 0,0 0-133 0 0,0 0-242 0 0,0 0-269 0 0,0 0-161 0 0,0 0-115 0 0,0 0-79 0 0,0 0-59 0 0,0 0-38 0 0,-12-12-39 0 0,-37-36-50 0 0,49 47-224 0 0,-1 0 1 0 0,1 1 0 0 0,-1-1 0 0 0,0 1-1 0 0,1-1 1 0 0,-1 1 0 0 0,0-1 0 0 0,0 1-1 0 0,1-1 1 0 0,-1 1 0 0 0,0-1 0 0 0,0 1-1 0 0,0 0 1 0 0,1 0 0 0 0,-1-1-1 0 0,0 1 1 0 0,0 0 0 0 0,0 0 0 0 0,0 0-1 0 0,0 0 1 0 0,0 0 0 0 0,0 0 0 0 0,1 0-1 0 0,-1 0 1 0 0,0 0 0 0 0,0 1 0 0 0,0-1-1 0 0,0 0 1 0 0,0 0 0 0 0,1 1-1 0 0,-1-1 1 0 0,0 1 0 0 0,0-1 0 0 0,0 1-1 0 0,1-1 1 0 0,-1 1 0 0 0,0-1 0 0 0,1 1-1 0 0,-1-1 1 0 0,1 1 0 0 0,-1 0 0 0 0,0 0-1 0 0,1 0-7 0 0,-4 2 40 0 0,-14 15 9 0 0,0 0 1 0 0,1 1-1 0 0,1 1 1 0 0,1 1-1 0 0,0 0 1 0 0,2 0-1 0 0,1 2 1 0 0,0 0-1 0 0,2 0 1 0 0,-7 24-50 0 0,12-29-4 0 0,0 1 0 0 0,2 0 1 0 0,1 0-1 0 0,0 1 0 0 0,1-1 1 0 0,1 0-1 0 0,1 1 4 0 0,0-14-2 0 0,-1-1-1 0 0,1 1 0 0 0,0 0 1 0 0,1-1-1 0 0,-1 0 1 0 0,1 1-1 0 0,0-1 1 0 0,1 0-1 0 0,-1 0 0 0 0,1 0 1 0 0,0 0-1 0 0,0 0 1 0 0,0-1-1 0 0,1 0 0 0 0,0 1 1 0 0,0-1-1 0 0,0 0 1 0 0,0-1-1 0 0,0 1 1 0 0,1-1-1 0 0,0 0 0 0 0,-1 0 1 0 0,1 0-1 0 0,0-1 1 0 0,1 0-1 0 0,-1 0 0 0 0,0 0 1 0 0,2 0 2 0 0,2 1 8 0 0,0-1 1 0 0,0 0-1 0 0,0 0 0 0 0,1-1 1 0 0,-1 0-1 0 0,0-1 0 0 0,1 0 1 0 0,-1-1-1 0 0,0 0 0 0 0,1 0 1 0 0,-1-1-1 0 0,0 0 0 0 0,0 0 1 0 0,0-1-1 0 0,-1 0 1 0 0,7-4-9 0 0,-10 5 29 0 0,0 0 0 0 0,0-1 1 0 0,0 1-1 0 0,0-1 0 0 0,-1 0 1 0 0,1-1-1 0 0,-1 1 0 0 0,0-1 1 0 0,0 0-1 0 0,0 0 0 0 0,0 0 1 0 0,-1-1-1 0 0,0 1 0 0 0,0-1 1 0 0,0 0-1 0 0,0 1 0 0 0,-1-1 1 0 0,0-1-1 0 0,0 1 0 0 0,0 0 1 0 0,0 0-1 0 0,-1-1 0 0 0,0 1 1 0 0,0-1-1 0 0,-1 1 0 0 0,1-1 1 0 0,-1 0-1 0 0,0 1 0 0 0,-1-1-29 0 0,-2 2 10 0 0,0 0-1 0 0,0 0 1 0 0,-1 0-1 0 0,0 0 0 0 0,0 0 1 0 0,0 1-1 0 0,0-1 1 0 0,0 1-1 0 0,-1 0 0 0 0,1 1 1 0 0,-1-1-1 0 0,0 1 1 0 0,0 0-1 0 0,0 0 0 0 0,0 0 1 0 0,0 1-1 0 0,0 0 1 0 0,0 0-1 0 0,-1 0 0 0 0,-4 0-9 0 0,3 0-13 0 0,-1 1 0 0 0,1-1-1 0 0,0 1 1 0 0,0 1-1 0 0,0 0 1 0 0,0 0-1 0 0,0 0 1 0 0,0 0 0 0 0,0 1-1 0 0,1 1 1 0 0,-1-1-1 0 0,0 1 1 0 0,1 0-1 0 0,-3 2 14 0 0,9-5-2 0 0,1 0-1 0 0,-1 1 0 0 0,0-1 0 0 0,1 0 0 0 0,-1 1 1 0 0,0-1-1 0 0,1 1 0 0 0,-1-1 0 0 0,0 0 0 0 0,0 1 1 0 0,1-1-1 0 0,-1 1 0 0 0,0-1 0 0 0,0 1 0 0 0,0-1 0 0 0,0 0 1 0 0,0 1-1 0 0,0-1 0 0 0,1 1 0 0 0,-1-1 0 0 0,0 1 1 0 0,0-1-1 0 0,0 1 0 0 0,0-1 0 0 0,-1 1 0 0 0,1-1 1 0 0,0 1-1 0 0,0-1 0 0 0,0 1 0 0 0,0-1 0 0 0,0 0 1 0 0,-1 1-1 0 0,1-1 0 0 0,0 1 0 0 0,0-1 0 0 0,-1 1 0 0 0,1-1 1 0 0,0 0-1 0 0,0 1 0 0 0,-1-1 0 0 0,1 0 0 0 0,-1 1 1 0 0,1-1-1 0 0,0 0 0 0 0,-1 0 0 0 0,1 1 0 0 0,-1-1 3 0 0,132-12 20 0 0,-105 7-866 0 0,101-23 1177 0 0,-84 17-4678 0 0,-1 1-5528 0 0,-29 6-2797 0 0</inkml:trace>
  <inkml:trace contextRef="#ctx0" brushRef="#br0" timeOffset="4033.733">1140 2040 5817 0 0,'0'0'1801'0'0,"0"0"24"0"0,0 0 138 0 0,0 0 179 0 0,0 0 49 0 0,0 0-144 0 0,0 0-319 0 0,0 0-378 0 0,0 0-320 0 0,0 0-263 0 0,0 0-159 0 0,0 0-89 0 0,0 0-34 0 0,-6-2-50 0 0,-16-7 821 0 0,150-12 1249 0 0,-38 7-1782 0 0,1 5-1 0 0,86 2-722 0 0,-148 7 44 0 0,25 0 910 0 0,-80-26-729 0 0,-173-162-353 0 0,200 188 32 0 0,-1 0 0 0 0,0 0-1 0 0,1 0 1 0 0,-1-1 0 0 0,0 1 0 0 0,1 0-1 0 0,-1 0 1 0 0,0 0 0 0 0,0-1 0 0 0,1 1-1 0 0,-1 0 1 0 0,0 0 0 0 0,0-1 0 0 0,1 1-1 0 0,-1 0 1 0 0,0-1 0 0 0,0 1-1 0 0,0 0 1 0 0,0-1 0 0 0,1 1 0 0 0,-1 0-1 0 0,0-1 1 0 0,0 1 0 0 0,0 0 0 0 0,0-1-1 0 0,0 1 1 0 0,0 0 0 0 0,0-1 0 0 0,0 1-1 0 0,0 0 1 0 0,0-1 0 0 0,0 1-1 0 0,0 0 1 0 0,0-1 0 0 0,0 1 0 0 0,0-1-1 0 0,-1 1 1 0 0,1 0 0 0 0,0-1 0 0 0,0 1-1 0 0,0 0 1 0 0,0 0 0 0 0,-1-1 0 0 0,1 1 96 0 0,33 13-11204 0 0,-23-6-1477 0 0</inkml:trace>
  <inkml:trace contextRef="#ctx0" brushRef="#br0" timeOffset="4552.615">2490 2430 2032 0 0,'0'0'2536'0'0,"0"0"-195"0"0,0 0 105 0 0,0 0 96 0 0,0 0-55 0 0,0 0-207 0 0,0 0-340 0 0,0 0-370 0 0,0 0-322 0 0,0 0-237 0 0,0 0-164 0 0,0 0-91 0 0,8-3 3139 0 0,140 6-1481 0 0,248-17-2291 0 0,-403 11-4838 0 0,3 2-2557 0 0,2 1-5128 0 0</inkml:trace>
  <inkml:trace contextRef="#ctx0" brushRef="#br0" timeOffset="4973.861">2561 2662 10370 0 0,'0'0'2330'0'0,"0"0"-456"0"0,0 0-167 0 0,0 0-43 0 0,0 0-115 0 0,0 0-236 0 0,0 0-343 0 0,0 0-324 0 0,0 0-144 0 0,0 0-27 0 0,0 0-19 0 0,0 0 4 0 0,0 0-3 0 0,4 16 1913 0 0,19-11-1968 0 0,-1-2 1 0 0,1 0-1 0 0,0-1 0 0 0,0-1 1 0 0,1-2-1 0 0,-1 0 0 0 0,0-1 0 0 0,-1-1 1 0 0,1-1-1 0 0,21-7-402 0 0,85-11 523 0 0,-20 15-183 0 0,-85 7-3812 0 0,-1-1-3771 0 0,-21 1-5469 0 0</inkml:trace>
  <inkml:trace contextRef="#ctx0" brushRef="#br0" timeOffset="7200.1">3957 2059 1904 0 0,'0'0'2301'0'0,"0"0"-643"0"0,0 0-189 0 0,0 0 202 0 0,0 0 252 0 0,0 0 50 0 0,0 0-261 0 0,0 0-432 0 0,0 0-375 0 0,0 0-245 0 0,0 0-124 0 0,2 0-41 0 0,8 0-31 0 0,-7 0-32 0 0,-3 0-37 0 0,33 0 3737 0 0,-150 18 925 0 0,-56 50-5345 0 0,137-51 743 0 0,-126 67 128 0 0,161-83-578 0 0,0-1-1 0 0,1 1 1 0 0,-1-1 0 0 0,0 1 0 0 0,0 0-1 0 0,1-1 1 0 0,-1 1 0 0 0,0 0 0 0 0,1 0-1 0 0,-1-1 1 0 0,0 1 0 0 0,1 0 0 0 0,-1 0-1 0 0,1 0 1 0 0,0 0 0 0 0,-1-1 0 0 0,1 1-1 0 0,0 0 1 0 0,-1 0 0 0 0,1 0-1 0 0,0 0 1 0 0,0 0 0 0 0,0 0 0 0 0,0 0-1 0 0,0 0 1 0 0,0 0 0 0 0,0 0 0 0 0,0 0-1 0 0,0 0 1 0 0,0 0 0 0 0,1 0 0 0 0,-1 0-1 0 0,0 0 1 0 0,1 0 0 0 0,-1 0 0 0 0,0-1-1 0 0,1 1 1 0 0,-1 0 0 0 0,1 0-1 0 0,0 0 1 0 0,-1-1 0 0 0,1 1 0 0 0,0 0-1 0 0,-1 0 1 0 0,1-1 0 0 0,0 1 0 0 0,0-1-1 0 0,0 1 1 0 0,-1-1 0 0 0,1 1 0 0 0,0-1-1 0 0,0 1 1 0 0,1-1-5 0 0,49 28 126 0 0,-22-22-24 0 0,1-1-1 0 0,0-1 0 0 0,0-2 0 0 0,0-1 1 0 0,25-2-102 0 0,89 6 152 0 0,-137-5-139 0 0,19 11 148 0 0,-65 19 151 0 0,-132 83-179 0 0,-61 35 2 0 0,221-141-127 0 0,-1 1-11 0 0,-1-1 0 0 0,2 2 0 0 0,-1-1 0 0 0,1 2 1 0 0,0 0-1 0 0,1 0 0 0 0,0 1 0 0 0,1 0 1 0 0,0 0-1 0 0,0 2 3 0 0,8-12-1 0 0,1 0 0 0 0,0 0 0 0 0,-1 0 0 0 0,1 0 0 0 0,0 0 0 0 0,-1 0-1 0 0,1 1 1 0 0,0-1 0 0 0,0 0 0 0 0,0 0 0 0 0,0 0 0 0 0,0 0 0 0 0,0 0 0 0 0,1 0 0 0 0,-1 0 0 0 0,0 0 0 0 0,0 0 0 0 0,1 0 0 0 0,-1 0 0 0 0,1 1 0 0 0,-1-2 0 0 0,1 1 0 0 0,-1 0 0 0 0,1 0 0 0 0,0 0 0 0 0,-1 0 0 0 0,1 0 0 0 0,0 0 0 0 0,0-1 0 0 0,0 1 0 0 0,-1 0 0 0 0,1-1 0 0 0,0 1-1 0 0,0 0 1 0 0,0-1 0 0 0,0 1 0 0 0,0-1 0 0 0,0 0 0 0 0,0 1 0 0 0,0-1 0 0 0,0 0 0 0 0,1 0 0 0 0,-1 1 1 0 0,52 9 69 0 0,234-10 269 0 0,-31-21-89 0 0,-219 17-187 0 0,-37 4-54 0 0,0 0-24 0 0,0-2-1342 0 0,0-1 4132 0 0,0 2-5818 0 0,0 0-2179 0 0,0 0-3468 0 0,0 1-4166 0 0</inkml:trace>
  <inkml:trace contextRef="#ctx0" brushRef="#br0" timeOffset="7568.113">3607 3307 15835 0 0,'0'0'1393'0'0,"0"0"-485"0"0,0 0-92 0 0,0 0 198 0 0,0 0 146 0 0,0 0-8 0 0,0 0-209 0 0,0 0-295 0 0,0 0-181 0 0,0 0-16 0 0,0 0 22 0 0,0 0 10 0 0,0 0 22 0 0,-1 8-61 0 0,-16 79 1217 0 0,16-100-5529 0 0,2 1-4252 0 0,-1 4-4204 0 0</inkml:trace>
  <inkml:trace contextRef="#ctx0" brushRef="#br0" timeOffset="8000.518">3662 3020 10946 0 0,'0'0'2267'0'0,"0"0"-489"0"0,0 0-193 0 0,0 0-22 0 0,0 0-100 0 0,0 0-195 0 0,0 0-227 0 0,0 0-216 0 0,0 0-175 0 0,0 0-119 0 0,0 0-95 0 0,0 0-62 0 0,-9 4-16 0 0,-26 13-27 0 0,55-23 1510 0 0,-11 3-1771 0 0,-23 9 909 0 0,-26 12-464 0 0,39-18-470 0 0,1 0 14 0 0,0 0-6 0 0,0 0-17 0 0,0 0-10 0 0,0 0-32 0 0,0 0-30 0 0,19-11-1091 0 0,11-5-3389 0 0,-20 11-2221 0 0,-1 1-6160 0 0</inkml:trace>
  <inkml:trace contextRef="#ctx0" brushRef="#br0" timeOffset="8627.166">4533 2364 10346 0 0,'0'0'1946'0'0,"0"0"-343"0"0,0 0-65 0 0,0 0 21 0 0,0 0-39 0 0,0 0-161 0 0,0 0-255 0 0,0 0-260 0 0,0 0-192 0 0,0 0-98 0 0,0 0-78 0 0,0 0-76 0 0,0 0-21 0 0,-4 30-31 0 0,-10 95-39 0 0,5 69 846 0 0,7-102 1151 0 0,-2-112-2256 0 0,2-1 1 0 0,1 0-1 0 0,0 0 0 0 0,1 0 0 0 0,2 0 1 0 0,0 0-1 0 0,1 1 0 0 0,1-1 1 0 0,1 1-1 0 0,3-8-50 0 0,1-7 20 0 0,1 0 1 0 0,1 0-1 0 0,2 1 0 0 0,2 0 1 0 0,1 1-1 0 0,1 1 1 0 0,2 0-1 0 0,1 2 0 0 0,2 0 1 0 0,18-19-21 0 0,28 6 47 0 0,-67 42-49 0 0,0 1 1 0 0,-1 0 0 0 0,1-1-1 0 0,0 1 1 0 0,-1 0 0 0 0,1 0-1 0 0,0 0 1 0 0,-1-1 0 0 0,1 1-1 0 0,0 0 1 0 0,0 0-1 0 0,-1 0 1 0 0,1 0 0 0 0,0 0-1 0 0,-1 1 1 0 0,1-1 0 0 0,0 0-1 0 0,-1 0 1 0 0,1 0 0 0 0,0 1-1 0 0,-1-1 1 0 0,1 0 0 0 0,0 0-1 0 0,-1 1 1 0 0,1-1 0 0 0,0 1-1 0 0,-1-1 1 0 0,1 1 0 0 0,-1-1-1 0 0,1 1 1 0 0,-1-1 0 0 0,1 1-1 0 0,-1-1 1 0 0,0 1 0 0 0,1-1-1 0 0,-1 1 1 0 0,0 0 0 0 0,1-1-1 0 0,-1 1 1 0 0,0 0 0 0 0,0-1-1 0 0,1 1 1 0 0,-1 0 0 0 0,0 0 1 0 0,4 7 11 0 0,17 108 5 0 0,-18-102-688 0 0,9 46 303 0 0,-9-41-3366 0 0,0 0-4129 0 0,-2-14-4831 0 0</inkml:trace>
  <inkml:trace contextRef="#ctx0" brushRef="#br0" timeOffset="8992.864">4923 2913 16171 0 0,'0'0'1539'0'0,"0"0"-498"0"0,0 0-92 0 0,0 0 119 0 0,0 0 102 0 0,0 0-36 0 0,0 0-234 0 0,0 0-268 0 0,0 0-176 0 0,0 0-139 0 0,0 0-81 0 0,0 0-51 0 0,-2 17-43 0 0,-16 91 156 0 0,14-79-165 0 0,3-48-5298 0 0,1 10-220 0 0,0 4-6211 0 0</inkml:trace>
  <inkml:trace contextRef="#ctx0" brushRef="#br0" timeOffset="9338.185">5142 2552 10714 0 0,'0'0'1677'0'0,"0"0"-290"0"0,0 0 2 0 0,0 0 94 0 0,0 0-13 0 0,0 0-165 0 0,0 0-284 0 0,0 0-302 0 0,0 0-202 0 0,0 0-125 0 0,0 0-95 0 0,0 0-35 0 0,0 0-61 0 0,-13 12-58 0 0,-55 50 93 0 0,86-67-12 0 0,13-23 172 0 0,-59 42 938 0 0,-11 19-1154 0 0,39-33-195 0 0,0 0-41 0 0,42-3-5761 0 0,-35-4-1049 0 0,-1 3-4951 0 0</inkml:trace>
  <inkml:trace contextRef="#ctx0" brushRef="#br0" timeOffset="9604.911">5367 1959 8578 0 0,'0'0'3206'0'0,"0"0"-836"0"0,0 0-314 0 0,0 0-85 0 0,0 0-142 0 0,0 0-274 0 0,0 0-430 0 0,0 0-382 0 0,0 0-216 0 0,0 0-52 0 0,0 0 11 0 0,0 0-18 0 0,-13 17-53 0 0,-57 83 165 0 0,26 8 28 0 0,42-99-3645 0 0,2 4-7910 0 0,2-13-1037 0 0</inkml:trace>
  <inkml:trace contextRef="#ctx0" brushRef="#br0" timeOffset="10456.83">4426 2081 160 0 0,'0'0'2846'0'0,"0"0"-574"0"0,0 0-84 0 0,0 0 52 0 0,0 0 23 0 0,0 0-121 0 0,0 0-304 0 0,0 0-311 0 0,0 0-348 0 0,0 0-274 0 0,0 0-173 0 0,0 0-109 0 0,0 0-88 0 0,3-8 1189 0 0,262-6 2471 0 0,-105-8-3846 0 0,-96 14 1121 0 0,-154-33-1286 0 0,33 1-143 0 0,57 31-2196 0 0,12 7-4959 0 0,-10 2-3228 0 0</inkml:trace>
  <inkml:trace contextRef="#ctx0" brushRef="#br0" timeOffset="11343.824">4577 1617 0 0 0,'0'0'551'0'0,"0"0"752"0"0,0 0 165 0 0,0 0 88 0 0,0 0 117 0 0,0 0-70 0 0,0 0-158 0 0,0 0-243 0 0,0 0-255 0 0,0 0-107 0 0,0 0-10 0 0,0 0-14 0 0,0 0-48 0 0,-7 5-65 0 0,-21 19-98 0 0,26-22-477 0 0,1 0 1 0 0,-1 0-1 0 0,1 0 0 0 0,0 0 1 0 0,0 0-1 0 0,0 0 0 0 0,0 0 0 0 0,0 1 1 0 0,0-1-1 0 0,1 1 0 0 0,-1-1 0 0 0,1 0 1 0 0,-1 1-1 0 0,1-1 0 0 0,0 1 1 0 0,0-1-1 0 0,0 1 0 0 0,1-1 0 0 0,-1 0 1 0 0,0 1-1 0 0,1 0-128 0 0,0 9 694 0 0,0-10-558 0 0,0 0 1 0 0,0-1 0 0 0,0 1 0 0 0,1 0 0 0 0,-1-1 0 0 0,0 1 0 0 0,1-1-1 0 0,-1 1 1 0 0,1-1 0 0 0,-1 0 0 0 0,1 1 0 0 0,0-1 0 0 0,-1 0 0 0 0,1 0-1 0 0,0 0 1 0 0,0 0 0 0 0,0-1 0 0 0,0 1 0 0 0,0 0 0 0 0,0-1 0 0 0,0 1-1 0 0,0-1 1 0 0,0 0 0 0 0,0 0 0 0 0,0 0 0 0 0,0 0 0 0 0,0 0-1 0 0,0 0 1 0 0,0 0 0 0 0,0-1 0 0 0,0 1 0 0 0,0-1 0 0 0,0 1 0 0 0,0-1-1 0 0,0 0 1 0 0,0 0 0 0 0,0 0 0 0 0,0 0 0 0 0,-1 0 0 0 0,1 0 0 0 0,0-1-1 0 0,0 0-136 0 0,1-1 77 0 0,-1-1-1 0 0,0 1 0 0 0,0 0 0 0 0,0-1 1 0 0,-1 0-1 0 0,1 1 0 0 0,-1-1 0 0 0,0 0 0 0 0,0 0 1 0 0,0 0-1 0 0,0 0 0 0 0,-1 0 0 0 0,1 0 1 0 0,-1 0-1 0 0,0 0 0 0 0,0 0 0 0 0,-1 0 1 0 0,1 0-1 0 0,-1 0-76 0 0,0 3-3 0 0,0 0 0 0 0,-1-1-1 0 0,1 1 1 0 0,0 0 0 0 0,0 1 0 0 0,-1-1 0 0 0,1 0 0 0 0,-1 0 0 0 0,1 0 0 0 0,-1 1 0 0 0,1-1 0 0 0,-1 1-1 0 0,1-1 1 0 0,-1 1 0 0 0,1 0 0 0 0,-1 0 0 0 0,0-1 0 0 0,1 1 0 0 0,-1 0 0 0 0,1 0 0 0 0,-1 1 0 0 0,0-1-1 0 0,1 0 1 0 0,-1 0 0 0 0,1 1 0 0 0,-1-1 0 0 0,1 1 0 0 0,-1-1 0 0 0,1 1 0 0 0,-1 0 0 0 0,1 0 0 0 0,0 0-1 0 0,-1-1 1 0 0,1 2 3 0 0,-3 1 9 0 0,3-2-9 0 0,-1 0-1 0 0,1 0 1 0 0,-1 0 0 0 0,1 0-1 0 0,0 0 1 0 0,-1 1 0 0 0,1-1-1 0 0,0 0 1 0 0,0 1 0 0 0,0-1-1 0 0,0 1 1 0 0,0-1 0 0 0,0 1-1 0 0,0-1 1 0 0,0 1 0 0 0,1 0 0 0 0,-1-1-1 0 0,0 1 1 0 0,1 0 0 0 0,0-1-1 0 0,-1 1 1 0 0,1 0 0 0 0,0 0-1 0 0,0 0 1 0 0,0-1 0 0 0,0 1-1 0 0,0 0 1 0 0,1 0 0 0 0,-1-1-1 0 0,0 1 1 0 0,1 0 0 0 0,-1 0-1 0 0,1-1 1 0 0,0 1 0 0 0,-1-1-1 0 0,1 1 1 0 0,0 0 0 0 0,0-1-1 0 0,1 1 1 0 0,0-2 61 0 0,0-1 1 0 0,1 1-1 0 0,-1-1 0 0 0,0 1 0 0 0,1-1 0 0 0,-1 0 0 0 0,0 0 0 0 0,0 0 0 0 0,0-1 0 0 0,0 1 0 0 0,0 0 0 0 0,0-1 0 0 0,0 1 0 0 0,0-1 0 0 0,-1 0 1 0 0,1 1-1 0 0,0-1 0 0 0,-1 0 0 0 0,0 0 0 0 0,1 0 0 0 0,-1 0 0 0 0,0 0 0 0 0,0-1 0 0 0,0 1 0 0 0,0 0 0 0 0,0 0 0 0 0,-1-1 0 0 0,1 1 0 0 0,-1-1-61 0 0,1 2 4 0 0,-1 1 0 0 0,1-1 0 0 0,-1 0 0 0 0,1 1 0 0 0,-1-1-1 0 0,0 0 1 0 0,1 0 0 0 0,-1 1 0 0 0,0-1 0 0 0,0 0 0 0 0,1 0-1 0 0,-1 0 1 0 0,0 1 0 0 0,0-1 0 0 0,0 0 0 0 0,0 0 0 0 0,0 0-1 0 0,0 0 1 0 0,0 1 0 0 0,0-1 0 0 0,0 0 0 0 0,-1 0 0 0 0,1 0-1 0 0,0 1 1 0 0,0-1 0 0 0,-1 0 0 0 0,1 0 0 0 0,-1 1 0 0 0,1-1-1 0 0,0 0 1 0 0,-1 1 0 0 0,1-1 0 0 0,-1 0 0 0 0,0 1 0 0 0,1-1-1 0 0,-1 1 1 0 0,1-1 0 0 0,-1 1 0 0 0,0-1 0 0 0,0 1 0 0 0,1-1-1 0 0,-1 1 1 0 0,0 0 0 0 0,0-1 0 0 0,1 1 0 0 0,-1 0 0 0 0,0 0-1 0 0,0 0 1 0 0,0-1 0 0 0,1 1 0 0 0,-1 0 0 0 0,0 0 0 0 0,0 0-1 0 0,0 0 1 0 0,0 0 0 0 0,1 1 0 0 0,-1-1 0 0 0,0 0 0 0 0,0 0-1 0 0,0 0 1 0 0,1 1 0 0 0,-1-1 0 0 0,0 1-4 0 0,0-1-4 0 0,-1 0 0 0 0,1 1 0 0 0,-1-1 0 0 0,1 0 0 0 0,-1 1 0 0 0,1 0 0 0 0,-1-1 0 0 0,1 1 0 0 0,0 0-1 0 0,-1 0 1 0 0,1 0 0 0 0,0 0 0 0 0,0 0 0 0 0,0 0 0 0 0,0 0 0 0 0,0 0 0 0 0,0 1 0 0 0,0-1 0 0 0,0 0 0 0 0,0 0 0 0 0,1 1 0 0 0,-1-1 0 0 0,0 1 0 0 0,1-1 0 0 0,-1 1 0 0 0,1-1 0 0 0,0 1 0 0 0,-1-1 0 0 0,1 1 0 0 0,0-1 0 0 0,0 1 0 0 0,0-1 0 0 0,0 1 0 0 0,0-1 0 0 0,0 1 0 0 0,0-1 0 0 0,1 1-1 0 0,-1-1 1 0 0,1 2 4 0 0,42 16-730 0 0,-7-14-1432 0 0,-24-4-1247 0 0,1 1-4040 0 0,-2 1-5288 0 0</inkml:trace>
  <inkml:trace contextRef="#ctx0" brushRef="#br0" timeOffset="12116.849">5927 2438 464 0 0,'0'0'2377'0'0,"0"0"-105"0"0,0 0 71 0 0,0 0 36 0 0,0 0-86 0 0,0 0-209 0 0,0 0-299 0 0,0 0-285 0 0,0 0-248 0 0,0 0-183 0 0,0 0-121 0 0,0 0-93 0 0,0 0-89 0 0,-6-3-61 0 0,3 2-665 0 0,1 0 34 0 0,1 0 0 0 0,-1 1 1 0 0,0-1-1 0 0,1 0 0 0 0,-1 1 0 0 0,0-1 1 0 0,1 1-1 0 0,-1-1 0 0 0,0 1 0 0 0,0 0 1 0 0,0 0-1 0 0,1 0 0 0 0,-1 0 0 0 0,0 0 1 0 0,0 0-1 0 0,1 0 0 0 0,-1 1 0 0 0,0-1 1 0 0,0 1-1 0 0,1-1 0 0 0,-1 1 0 0 0,0 0 1 0 0,1-1-1 0 0,-1 1 0 0 0,1 0 0 0 0,-1 0 0 0 0,1 0 1 0 0,-1 1-75 0 0,-12 12 297 0 0,2 0 0 0 0,0 1 0 0 0,1 0 0 0 0,0 1 0 0 0,2 1 0 0 0,0-1 0 0 0,-1 3-297 0 0,-27 47 272 0 0,8-18-177 0 0,18-28-83 0 0,-1 0-1 0 0,-1-1 0 0 0,-1 0 0 0 0,0-1 0 0 0,-1 0 1 0 0,-6 3-12 0 0,14-12-69 0 0,-8 1-2711 0 0,14-31-10191 0 0,1 20 11267 0 0,0-3-8497 0 0</inkml:trace>
  <inkml:trace contextRef="#ctx0" brushRef="#br0" timeOffset="12400.302">5573 2305 8346 0 0,'0'0'2811'0'0,"0"0"-272"0"0,0 0-328 0 0,0 0-262 0 0,0 0-287 0 0,0 0-397 0 0,0 0-399 0 0,0 0-288 0 0,0 0-80 0 0,0 0 34 0 0,0 0 69 0 0,0 0 54 0 0,0 0-40 0 0,1 14-42 0 0,4 43-46 0 0,-4-51-406 0 0,1 1 0 0 0,0-1 0 0 0,0 0 0 0 0,0 1 0 0 0,1-1 0 0 0,0 0 0 0 0,0-1 0 0 0,1 1 0 0 0,-1-1 0 0 0,1 1 0 0 0,0-1 0 0 0,1 0 1 0 0,-1 0-1 0 0,4 1-121 0 0,8 12 272 0 0,101 130 553 0 0,-39-41-1458 0 0,-54-84-1109 0 0,-4-14-7107 0 0,-18-8 6994 0 0,2-1-10141 0 0</inkml:trace>
  <inkml:trace contextRef="#ctx0" brushRef="#br0" timeOffset="13099.013">6070 2824 6737 0 0,'0'0'2858'0'0,"0"0"-641"0"0,0 0-190 0 0,0 0-33 0 0,0 0-97 0 0,0 0-259 0 0,0 0-295 0 0,0 0-241 0 0,0 0-219 0 0,0 0-139 0 0,0 0-86 0 0,0 0-68 0 0,0 0-79 0 0,0-11-79 0 0,7-87 553 0 0,1 64-792 0 0,1 0 0 0 0,2 1 0 0 0,1 0 1 0 0,2 1-1 0 0,1 0 0 0 0,1 2 0 0 0,2-1 0 0 0,3-1-193 0 0,39-39 160 0 0,-60 71-160 0 0,1-1 1 0 0,-1 1-1 0 0,1-1 0 0 0,0 1 1 0 0,-1 0-1 0 0,1-1 1 0 0,-1 1-1 0 0,1 0 0 0 0,0-1 1 0 0,-1 1-1 0 0,1 0 1 0 0,0 0-1 0 0,0 0 0 0 0,-1 0 1 0 0,1 0-1 0 0,0 0 1 0 0,-1 0-1 0 0,1 0 1 0 0,0 0-1 0 0,0 0 0 0 0,-1 0 1 0 0,1 0-1 0 0,0 0 1 0 0,-1 0-1 0 0,1 1 0 0 0,0-1 1 0 0,-1 0-1 0 0,1 1 1 0 0,0-1-1 0 0,-1 0 0 0 0,1 1 1 0 0,-1-1-1 0 0,1 1 1 0 0,-1-1-1 0 0,1 1 1 0 0,-1-1-1 0 0,1 1 0 0 0,-1-1 1 0 0,1 1-1 0 0,-1-1 1 0 0,0 1-1 0 0,1 0 0 0 0,-1-1 1 0 0,0 1-1 0 0,1 0 1 0 0,-1-1-1 0 0,0 1 1 0 0,0 0-1 0 0,0-1 0 0 0,0 1 1 0 0,0 0-1 0 0,1 0 1 0 0,-1-1-1 0 0,0 1 0 0 0,-1 0 1 0 0,1-1-1 0 0,0 1 1 0 0,0 0-1 0 0,0 0 0 0 0,0-1 1 0 0,-1 1-1 0 0,1 0 1 0 0,0-1-1 0 0,0 1 1 0 0,-1 0-2 0 0,4 11 13 0 0,14 150 162 0 0,8-70-132 0 0,-23-92-33 0 0,-1 1 0 0 0,0-1 0 0 0,1 1 0 0 0,-1-1-1 0 0,0 0 1 0 0,1 0 0 0 0,-1 1 0 0 0,0-1-1 0 0,1 0 1 0 0,-1 0 0 0 0,1 0 0 0 0,-1-1-1 0 0,0 1 1 0 0,1 0 0 0 0,-1 0 0 0 0,0-1 0 0 0,1 1-1 0 0,-1-1 1 0 0,0 1 0 0 0,1-1 0 0 0,-1 0-1 0 0,0 1 1 0 0,0-1 0 0 0,0 0 0 0 0,0 0 0 0 0,0 0-1 0 0,0 0 1 0 0,0 0 0 0 0,0 0 0 0 0,0 0-1 0 0,0 0 1 0 0,0 0 0 0 0,0 0 0 0 0,-1-1-1 0 0,1 1 1 0 0,-1 0 0 0 0,1 0 0 0 0,-1-1 0 0 0,1 1-1 0 0,-1 0 1 0 0,1-2-9 0 0,2-2 26 0 0,180-262 237 0 0,-125 183-231 0 0,-53 78 132 0 0,-7 15-83 0 0,-11 29-41 0 0,6-19-3 0 0,-2 10 28 0 0,2-1-1 0 0,1 1 1 0 0,1 1-1 0 0,2-1 1 0 0,1 0-1 0 0,1 15-64 0 0,1-23-14 0 0,-1-10-22 0 0,0-1 0 0 0,1 1 0 0 0,0 0 1 0 0,0 0-1 0 0,2 0 0 0 0,-1-1 0 0 0,1 1 0 0 0,1 0 0 0 0,0-1 0 0 0,0 0 0 0 0,1 1 0 0 0,1-2 0 0 0,-1 1 0 0 0,2 0 0 0 0,2 3 36 0 0,10-2-2533 0 0,-14-10-1649 0 0,1-1-3502 0 0,-1 0-4896 0 0</inkml:trace>
  <inkml:trace contextRef="#ctx0" brushRef="#br0" timeOffset="13904.939">6913 2721 0 0 0,'0'0'569'0'0,"0"0"1164"0"0,0 0 437 0 0,0 0 37 0 0,0 0-144 0 0,0 0-236 0 0,0 0-205 0 0,0 0-167 0 0,0 0-131 0 0,0 0-108 0 0,0 0-105 0 0,0 0-113 0 0,11 7 6032 0 0,-11-6-6828 0 0,-35 139 2222 0 0,30-104-2345 0 0,5-36-82 0 0,0 0 25 0 0,0 0 19 0 0,0 0 16 0 0,0 0-13 0 0,0 0-37 0 0,0 0-31 0 0,0 0 20 0 0,0 0-9 0 0,0 0-1 0 0,0 0 30 0 0,0 0-14 0 0,0 0 7 0 0,0 0 16 0 0,0 0-13 0 0,0 0-21 0 0,0 0 22 0 0,0 0-10 0 0,0 0-23 0 0,0 0 32 0 0,0 0-20 0 0,0 0 4 0 0,0 0 37 0 0,0 0-34 0 0,0 0-30 0 0,0 0-17 0 0,0 0-12 0 0,0 0-5 0 0,0 0-46 0 0,0-25-6186 0 0,2 11-3149 0 0,1 9-1914 0 0</inkml:trace>
  <inkml:trace contextRef="#ctx0" brushRef="#br0" timeOffset="14328.848">7004 2405 7914 0 0,'0'0'3227'0'0,"0"0"-952"0"0,0 0-364 0 0,0 0-30 0 0,0 0-85 0 0,0 0-210 0 0,0 0-245 0 0,0 0-276 0 0,0 0-247 0 0,0 0-185 0 0,0 0-132 0 0,0 0-65 0 0,0 0-37 0 0,-13 3 1124 0 0,13-3-1492 0 0,0 0-22 0 0,0 0-20 0 0,25-7 289 0 0,-25 7-216 0 0,0 0 9 0 0,0 0 46 0 0,0 0 14 0 0,-16 1 154 0 0,-35 16-119 0 0,50-17-146 0 0,1 0 6 0 0,0 0-15 0 0,0 0-34 0 0,0 0-11 0 0,0 0-49 0 0,20-4-1423 0 0,-10 1 177 0 0,0 0-3172 0 0,-2 2-5363 0 0</inkml:trace>
  <inkml:trace contextRef="#ctx0" brushRef="#br0" timeOffset="15136.25">7178 2199 0 0 0,'0'0'1707'0'0,"0"0"-19"0"0,0 0 167 0 0,0 0 201 0 0,0 0 7 0 0,0 0-199 0 0,0 0-354 0 0,0 0-338 0 0,0 0-176 0 0,0 0 26 0 0,0 0 50 0 0,0 0 22 0 0,4-1-6 0 0,37 8 2044 0 0,-35-4-2930 0 0,1 0 0 0 0,0-1-1 0 0,0 0 1 0 0,-1 0-1 0 0,1 0 1 0 0,0-1-1 0 0,0 0 1 0 0,1-1 0 0 0,-1 0-1 0 0,0 0 1 0 0,0 0-1 0 0,0-1 1 0 0,0 0-1 0 0,0 0 1 0 0,0-1 0 0 0,0 0-1 0 0,0 0 1 0 0,-1 0-1 0 0,1-1 1 0 0,-1 0-1 0 0,0-1 1 0 0,1 1 0 0 0,-1-1-1 0 0,-1 0 1 0 0,1-1-1 0 0,-1 1 1 0 0,5-6-202 0 0,-4 42 279 0 0,3 160 85 0 0,15 197-308 0 0,7-241-8 0 0,-20-164 452 0 0,1-80-402 0 0,5 1 0 0 0,4 0 0 0 0,4 2 0 0 0,24-56-98 0 0,14 2 79 0 0,-14 50-191 0 0,-58 124-5012 0 0,3-13-2568 0 0,2-3-4587 0 0</inkml:trace>
  <inkml:trace contextRef="#ctx0" brushRef="#br0" timeOffset="15469.162">7784 2747 13675 0 0,'0'0'2428'0'0,"0"0"-978"0"0,0 0-355 0 0,0 0 55 0 0,0 0 39 0 0,0 0-110 0 0,0 0-257 0 0,0 0-218 0 0,0 0-106 0 0,0 0-17 0 0,0 0-47 0 0,0 0-103 0 0,0 0-99 0 0,-1 14-56 0 0,-22 100 188 0 0,21-104-3287 0 0,8-15-7518 0 0,-1 1-1155 0 0</inkml:trace>
  <inkml:trace contextRef="#ctx0" brushRef="#br0" timeOffset="15843.82">7964 2394 7082 0 0,'0'0'4283'0'0,"0"0"-1985"0"0,0 0-683 0 0,0 0-169 0 0,0 0-203 0 0,0 0-181 0 0,0 0-264 0 0,0 0-170 0 0,0 0-89 0 0,0 0-66 0 0,0 0-57 0 0,0 0-60 0 0,-8 6-76 0 0,-25 19-70 0 0,34-25-201 0 0,-1 0 0 0 0,1 0 1 0 0,0 0-1 0 0,-1 0 0 0 0,1 0 1 0 0,-1 0-1 0 0,1 0 0 0 0,0 0 1 0 0,-1 0-1 0 0,1 0 0 0 0,-1 0 1 0 0,1 1-1 0 0,0-1 0 0 0,-1 0 1 0 0,1 0-1 0 0,-1 1 0 0 0,1-1 1 0 0,-1 0-1 0 0,1 1 0 0 0,-1-1 0 0 0,1 1 1 0 0,-1-1-1 0 0,0 1 0 0 0,1-1 1 0 0,-1 0-1 0 0,1 1 0 0 0,-1 0 1 0 0,0-1-1 0 0,1 1 0 0 0,-1-1 1 0 0,0 1-1 0 0,0-1 0 0 0,0 1 1 0 0,1 0-1 0 0,-1-1 0 0 0,0 1 1 0 0,0-1-1 0 0,0 1 0 0 0,0 0 1 0 0,0-1-1 0 0,0 1 0 0 0,0-1 0 0 0,0 1 1 0 0,0 0-1 0 0,0-1 0 0 0,-1 1 1 0 0,1-1-1 0 0,0 1 0 0 0,0 0 1 0 0,0-1-1 0 0,-1 1 0 0 0,1-1 1 0 0,0 1-1 0 0,-1-1 0 0 0,1 1 1 0 0,-1-1-1 0 0,1 1 0 0 0,0-1 1 0 0,-1 1-1 0 0,1-1 0 0 0,-1 0 0 0 0,1 1 1 0 0,-1-1-1 0 0,1 0 0 0 0,-1 1 1 0 0,1-1-1 0 0,-1 0 0 0 0,0 0 1 0 0,0 1-10 0 0,27-16 452 0 0,-26 15-384 0 0,-33-3-6 0 0,18 11-7 0 0,13-6-3705 0 0,1-2-3897 0 0,3 0-3785 0 0</inkml:trace>
  <inkml:trace contextRef="#ctx0" brushRef="#br0" timeOffset="16300.837">8184 1922 4161 0 0,'0'0'3665'0'0,"0"0"-981"0"0,0 0-331 0 0,0 0-101 0 0,0 0-189 0 0,0 0-298 0 0,0 0-376 0 0,0 0-308 0 0,0 0-268 0 0,0 0-173 0 0,0 0-108 0 0,0 0-48 0 0,0 0-18 0 0,-8 8-10 0 0,-63 70 814 0 0,-15 35-900 0 0,83-110-325 0 0,-2 0-898 0 0,4-1-9013 0 0,1-2-2063 0 0</inkml:trace>
  <inkml:trace contextRef="#ctx0" brushRef="#br0" timeOffset="16934.999">7247 1908 10610 0 0,'0'0'2453'0'0,"0"0"-319"0"0,0 0-167 0 0,0 0-192 0 0,0 0-282 0 0,0 0-310 0 0,0 0-315 0 0,0 0-277 0 0,0 0-171 0 0,0 0-90 0 0,0 0-26 0 0,0 0 49 0 0,3 0 66 0 0,361-29 2728 0 0,-299 28-3103 0 0,-73 9 600 0 0,4-8-616 0 0,-1 0-1 0 0,1-1 1 0 0,0 1-1 0 0,-1-1 1 0 0,1 0 0 0 0,0 0-1 0 0,-1 0 1 0 0,1-1-1 0 0,0 1 1 0 0,0-1-1 0 0,0 0 1 0 0,0 0-1 0 0,1 0 1 0 0,-1-1-1 0 0,0 1 1 0 0,1-1-1 0 0,0 0 1 0 0,0 0-1 0 0,0 0 1 0 0,0-1-1 0 0,0 1 1 0 0,0-1-1 0 0,1 1 1 0 0,-1-1-28 0 0,-12-16-201 0 0,-9-18 483 0 0,18 7-4766 0 0,7 27-275 0 0,3 0-5937 0 0</inkml:trace>
  <inkml:trace contextRef="#ctx0" brushRef="#br0" timeOffset="18222.922">8452 2497 7570 0 0,'0'0'2834'0'0,"0"0"-799"0"0,0 0-452 0 0,0 0-50 0 0,0 0 22 0 0,0 0-81 0 0,0 0-212 0 0,0 0-300 0 0,0 0-231 0 0,0 0-44 0 0,0 0 28 0 0,0 0 44 0 0,0 0 13 0 0,11 1-93 0 0,221 5 2675 0 0,-110 5-2750 0 0,-91-7-1074 0 0,-43-30-3292 0 0,3 14 699 0 0,2 2-2003 0 0,3 3-2105 0 0,1 3-2406 0 0</inkml:trace>
  <inkml:trace contextRef="#ctx0" brushRef="#br0" timeOffset="18473.529">8633 2302 6337 0 0,'0'0'3530'0'0,"0"0"-1224"0"0,0 0-605 0 0,0 0-114 0 0,0 0-11 0 0,0 0-50 0 0,0 0-147 0 0,0 0-218 0 0,0 0-210 0 0,0 0-135 0 0,0 0-53 0 0,0 0-36 0 0,-5 24-64 0 0,-18 118 453 0 0,-30 125-133 0 0,51-259-1701 0 0,0 7-453 0 0,4-12-2741 0 0,4-2-3490 0 0,-3-1-3756 0 0</inkml:trace>
  <inkml:trace contextRef="#ctx0" brushRef="#br0" timeOffset="19696.808">9640 1952 5545 0 0,'0'0'1781'0'0,"0"0"-144"0"0,0 0 121 0 0,0 0 152 0 0,0 0-43 0 0,0 0-298 0 0,0 0-354 0 0,0 0-244 0 0,0 0-108 0 0,0 0-55 0 0,0 0-50 0 0,0 0-61 0 0,0 0-54 0 0,4 10 355 0 0,-3-6 2217 0 0,-1-3-2976 0 0,0-1 1 0 0,0 0-47 0 0,0 0-25 0 0,0 0-16 0 0,0 0-16 0 0,0 0-16 0 0,0 0-13 0 0,20 3 1285 0 0,123 4-925 0 0,-125 0-319 0 0,-18-6-97 0 0,-25 11 231 0 0,-23 10-235 0 0,-1-3-1 0 0,-1-2 0 0 0,0-2 1 0 0,-25 3-47 0 0,30-7 4 0 0,-235 63 78 0 0,266-64-98 0 0,14-9-2 0 0,18 14 22 0 0,-7-9 7 0 0,1-1 0 0 0,1 0 0 0 0,-1-1 0 0 0,1 0 0 0 0,0 0-1 0 0,0-2 1 0 0,0 0 0 0 0,0 0 0 0 0,0-1 0 0 0,0 0 0 0 0,3-2-11 0 0,44 6 49 0 0,138 13 41 0 0,-161 1-81 0 0,-64 13 196 0 0,9-12-179 0 0,-1-2-1 0 0,-1-1 1 0 0,-1 0-1 0 0,0-1 1 0 0,-1-2-1 0 0,-1 0 1 0 0,0-1-1 0 0,0-1-25 0 0,-81 50-9 0 0,78-45 37 0 0,17-12-27 0 0,0 0 0 0 0,1 1 0 0 0,-1 0 0 0 0,1 1 0 0 0,1 0 0 0 0,-1 0 0 0 0,1 0 1 0 0,0 1-1 0 0,1 0 0 0 0,-3 5-1 0 0,8-12 0 0 0,0 0 1 0 0,1 0-1 0 0,-1 1 1 0 0,0-1-1 0 0,1 0 1 0 0,-1 1-1 0 0,1-1 1 0 0,-1 1-1 0 0,1-1 1 0 0,0 0-1 0 0,-1 1 1 0 0,1-1 0 0 0,0 1-1 0 0,0-1 1 0 0,0 1-1 0 0,0-1 1 0 0,0 1-1 0 0,1-1 1 0 0,-1 1-1 0 0,0-1 1 0 0,1 1-1 0 0,-1-1 1 0 0,1 0-1 0 0,-1 1 1 0 0,1-1-1 0 0,0 0 1 0 0,0 1 0 0 0,-1-1-1 0 0,1 0 1 0 0,0 0-1 0 0,0 0 1 0 0,0 0-1 0 0,0 0 1 0 0,1 0-1 0 0,-1 0 1 0 0,0 0-1 0 0,0 0 1 0 0,0 0-1 0 0,1-1 1 0 0,-1 1-1 0 0,0 0 1 0 0,1-1 0 0 0,-1 1-1 0 0,2-1 0 0 0,68 10 37 0 0,214-42 450 0 0,-109 6-121 0 0,-130 25-202 0 0,-20-12-3317 0 0,-21 9-1768 0 0,-1-1-3995 0 0,-4 5-3978 0 0</inkml:trace>
  <inkml:trace contextRef="#ctx0" brushRef="#br0" timeOffset="20086.796">9465 3071 13499 0 0,'0'0'1642'0'0,"0"0"-644"0"0,0 0-140 0 0,0 0 225 0 0,0 0 212 0 0,0 0 78 0 0,0 0-159 0 0,0 0-267 0 0,0 0-202 0 0,0 0-135 0 0,0 0-93 0 0,0 0-85 0 0,0 0-57 0 0,-6 20-63 0 0,-19 63-86 0 0,19-31 318 0 0,24-53-1203 0 0,1-15-2234 0 0,-13 9-619 0 0,0 1-3486 0 0,-2 3-4754 0 0</inkml:trace>
  <inkml:trace contextRef="#ctx0" brushRef="#br0" timeOffset="20540.858">9548 2872 11763 0 0,'0'0'1819'0'0,"0"0"-302"0"0,0 0-47 0 0,0 0-15 0 0,0 0-71 0 0,0 0-129 0 0,0 0-200 0 0,0 0-196 0 0,0 0-212 0 0,0 0-201 0 0,0 0-110 0 0,0 0-78 0 0,0 0-42 0 0,-4 0-37 0 0,-12 0-57 0 0,12 0-47 0 0,20-11 276 0 0,6 0-195 0 0,-22 11-127 0 0,0 0 12 0 0,0 0-7 0 0,0 0 27 0 0,0 0 51 0 0,0 0 28 0 0,-22 0 488 0 0,-31 0 334 0 0,53 0-837 0 0,0 0-3 0 0,0 0-22 0 0,0 0-12 0 0,0 0-10 0 0,0 0-16 0 0,22-15 104 0 0,-15 16-2087 0 0,3-1-415 0 0,-2-1-5212 0 0,-2-2-4861 0 0</inkml:trace>
</inkml:ink>
</file>

<file path=ppt/ink/ink11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8:42.9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10 530 2961 0 0,'0'0'2117'0'0,"0"0"32"0"0,0 0 178 0 0,0 0 82 0 0,0 0-144 0 0,0 0-347 0 0,0 0-426 0 0,0 0-399 0 0,0 0-302 0 0,0 0-211 0 0,0 0-146 0 0,5 13 459 0 0,-18 427 2478 0 0,11-402-2840 0 0,2-51 909 0 0,4-29-1350 0 0,1-1 0 0 0,3 1 0 0 0,1 0 0 0 0,2 0 0 0 0,2 1-1 0 0,1 1 1 0 0,13-23-90 0 0,-11 21 34 0 0,-5 14-11 0 0,0 1 0 0 0,1 0-1 0 0,2 1 1 0 0,1 0 0 0 0,1 1 0 0 0,1 1 0 0 0,1 0 0 0 0,9-7-23 0 0,-27 30 2 0 0,1 0 0 0 0,-1 0-1 0 0,0 1 0 0 0,0-1 0 0 0,1 0 0 0 0,-1 1 0 0 0,1-1 1 0 0,-1 1-1 0 0,0-1 0 0 0,1 0 0 0 0,-1 1 0 0 0,1-1 1 0 0,0 1-1 0 0,-1-1 0 0 0,1 1 0 0 0,-1-1 0 0 0,1 1 1 0 0,0 0-1 0 0,-1-1 0 0 0,1 1 0 0 0,0 0 0 0 0,-1-1 0 0 0,1 1 1 0 0,0 0-1 0 0,-1 0 0 0 0,1 0 0 0 0,0 0 0 0 0,0 0 1 0 0,-1 0-1 0 0,1 0 0 0 0,0 0 0 0 0,0 0 0 0 0,-1 0 1 0 0,1 0-1 0 0,0 0 0 0 0,0 0 0 0 0,-1 1 0 0 0,1-1 1 0 0,0 0-1 0 0,-1 0 0 0 0,1 1 0 0 0,0-1 0 0 0,-1 1 0 0 0,1-1 1 0 0,-1 0-1 0 0,1 1 0 0 0,0-1 0 0 0,-1 1-1 0 0,29 83 312 0 0,-10-11-300 0 0,-6-55-406 0 0,-5-11-2291 0 0,-2-2-5765 0 0,-4-5-3523 0 0</inkml:trace>
  <inkml:trace contextRef="#ctx0" brushRef="#br0" timeOffset="364.651">527 943 13067 0 0,'0'0'1910'0'0,"0"0"-540"0"0,0 0-183 0 0,0 0 28 0 0,0 0 8 0 0,0 0-88 0 0,0 0-284 0 0,0 0-268 0 0,0 0-170 0 0,0 0-130 0 0,0 0-34 0 0,0 0-33 0 0,0 0-32 0 0,-3 17-6 0 0,-9 79 246 0 0,12-95-369 0 0,0-1-5 0 0,0 0-14 0 0,0 0-6 0 0,0 0-5 0 0,0 0 24 0 0,0 0 9 0 0,0 0 6 0 0,-9-19-1075 0 0,6 6-893 0 0,1 7-1134 0 0,0 0-4939 0 0,2 2-2948 0 0</inkml:trace>
  <inkml:trace contextRef="#ctx0" brushRef="#br0" timeOffset="796.254">683 556 3825 0 0,'0'0'2839'0'0,"0"0"-858"0"0,0 0-285 0 0,0 0 11 0 0,0 0-44 0 0,0 0-99 0 0,0 0-222 0 0,0 0-279 0 0,0 0-224 0 0,0 0-175 0 0,0 0-131 0 0,0 0-91 0 0,0 0-54 0 0,-10 9-62 0 0,-29 25-71 0 0,29-25-75 0 0,10-9-57 0 0,0 0-40 0 0,0 0-17 0 0,0 0 21 0 0,0 0 6 0 0,22-15 1002 0 0,9-13-475 0 0,-74 60 147 0 0,42-27-2320 0 0,10-10-11201 0 0,-5 1 2820 0 0</inkml:trace>
  <inkml:trace contextRef="#ctx0" brushRef="#br0" timeOffset="1134.412">796 118 3841 0 0,'0'0'1916'0'0,"0"0"122"0"0,0 0 194 0 0,0 0 57 0 0,0 0-149 0 0,0 0-362 0 0,0 0-410 0 0,0 0-297 0 0,0 0-166 0 0,0 0-83 0 0,0 0-64 0 0,0 0-47 0 0,0 0-50 0 0,0 2-61 0 0,-2 6-420 0 0,0-1 0 0 0,-1 0-1 0 0,1 0 1 0 0,-1 0 0 0 0,0-1-1 0 0,-1 1 1 0 0,0-1 0 0 0,0 0-1 0 0,0 0 1 0 0,-1 0 0 0 0,0 0-1 0 0,0-1 1 0 0,0 0 0 0 0,-1 0 0 0 0,0 0-1 0 0,-4 2-179 0 0,-23 25 135 0 0,-16 19-344 0 0,47-50-1689 0 0,8-5-5390 0 0,-3 0-3144 0 0</inkml:trace>
  <inkml:trace contextRef="#ctx0" brushRef="#br0" timeOffset="1763.071">17 166 2609 0 0,'0'0'2276'0'0,"0"0"-111"0"0,0 0 90 0 0,0 0 8 0 0,0 0-117 0 0,0 0-235 0 0,0 0-294 0 0,0 0-284 0 0,0 0-232 0 0,0 0-193 0 0,0 0-161 0 0,0 0-107 0 0,-3 0-60 0 0,-6 3 1087 0 0,32-7 115 0 0,94-31 448 0 0,6 19-1729 0 0,-114 15-165 0 0,-14-2 530 0 0,-12-7-589 0 0,5-24-539 0 0,33-9-2571 0 0,-7 32-1323 0 0,1 3-4808 0 0,-8 4-3343 0 0</inkml:trace>
</inkml:ink>
</file>

<file path=ppt/ink/ink11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8:46.4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360 85 568 0 0,'0'0'2025'0'0,"0"0"-385"0"0,0 0 84 0 0,0 0 314 0 0,0 0 217 0 0,0 0-45 0 0,0 0-288 0 0,0 0-349 0 0,0 0-280 0 0,0 0-180 0 0,0 0-107 0 0,0 0-51 0 0,0 0-62 0 0,9 1 3947 0 0,-19 21-1393 0 0,-26 14-3578 0 0,17-18 282 0 0,-212 207-101 0 0,179-178-57 0 0,50-46-6 0 0,2-1-1 0 0,0 0-16 0 0,0 0-13 0 0,0 0 6 0 0,0 0-11 0 0,0 0-23 0 0,-4-34-6873 0 0,4 24 4109 0 0,0 3-2521 0 0,0 3-5737 0 0</inkml:trace>
  <inkml:trace contextRef="#ctx0" brushRef="#br0" timeOffset="284.814">4 26 6873 0 0,'0'0'2746'0'0,"0"0"-496"0"0,0 0-203 0 0,0 0-21 0 0,0 0-78 0 0,0 0-296 0 0,0 0-371 0 0,0 0-357 0 0,0 0-281 0 0,0 0-151 0 0,0 0-62 0 0,0 0 14 0 0,-3 11 681 0 0,47 81 1773 0 0,82 75-1615 0 0,-49-54-3383 0 0,-68-106-1379 0 0,-4-6-7069 0 0,-5-1-1547 0 0</inkml:trace>
  <inkml:trace contextRef="#ctx0" brushRef="#br0" timeOffset="1049.89">376 476 3833 0 0,'0'0'2844'0'0,"0"0"-1129"0"0,0 0-193 0 0,0 0 297 0 0,0 0 184 0 0,0 0-101 0 0,0 0-324 0 0,0 0-338 0 0,0 0-208 0 0,0 0-56 0 0,0 0-26 0 0,0 0-39 0 0,0 0-71 0 0,3-1-151 0 0,2-3-457 0 0,-1-1-1 0 0,1 1 1 0 0,-1-1-1 0 0,0 0 1 0 0,-1 0-1 0 0,1 0 1 0 0,-1 0 0 0 0,0-1-1 0 0,0 1 1 0 0,-1-1-1 0 0,1 0 1 0 0,-1 0-1 0 0,1-5-231 0 0,5-10 379 0 0,132-229 973 0 0,-138 247-1354 0 0,68-75 211 0 0,-54 123-213 0 0,-21 123 223 0 0,5-167-220 0 0,-1 0 1 0 0,1 1-1 0 0,-1 0 1 0 0,1 0 0 0 0,0-1 0 0 0,-1 1 0 0 0,1 0-1 0 0,0 0 1 0 0,0 0 0 0 0,0-1 0 0 0,1 1 0 0 0,-1 0 0 0 0,0 0-1 0 0,1-1 1 0 0,-1 1 0 0 0,1 0 0 0 0,-1 0 0 0 0,1-1-1 0 0,0 1 1 0 0,-1-1 0 0 0,1 1 0 0 0,0-1 0 0 0,0 1 0 0 0,0-1-1 0 0,1 1 1 0 0,-1-1 0 0 0,0 0 0 0 0,0 0 0 0 0,1 1 0 0 0,-1-1-1 0 0,1 0 1 0 0,-1 0 0 0 0,1-1 0 0 0,-1 1 0 0 0,1 0-1 0 0,0 0 1 0 0,-1-1 0 0 0,1 1 0 0 0,1 0 0 0 0,3-4 3 0 0,0 1 0 0 0,0-1 0 0 0,0 0 0 0 0,-1-1 0 0 0,0 1 0 0 0,1-1 0 0 0,-1 0 1 0 0,0 0-1 0 0,-1-1 0 0 0,1 1 0 0 0,-1-1 0 0 0,0 0 0 0 0,0 0 0 0 0,0-1 0 0 0,-1 1 0 0 0,0-1 0 0 0,0 0 0 0 0,0 0 1 0 0,-1 0-1 0 0,1-1-3 0 0,9-15 43 0 0,81-147-73 0 0,-77 143 67 0 0,-16 26-28 0 0,0 0-9 0 0,0 0 8 0 0,0 0-13 0 0,0 0-10 0 0,0 22 3 0 0,0 419 287 0 0,8-412-523 0 0,-4-28-4015 0 0,1-5-4388 0 0,-2 1-3327 0 0</inkml:trace>
  <inkml:trace contextRef="#ctx0" brushRef="#br0" timeOffset="1344.59">1096 505 14435 0 0,'0'0'1387'0'0,"0"0"-527"0"0,0 0-58 0 0,0 0 222 0 0,0 0 136 0 0,0 0-46 0 0,0 0-222 0 0,0 0-301 0 0,0 0-183 0 0,0 0-91 0 0,0 0-77 0 0,0 0-46 0 0,-1 12-34 0 0,-10 56 120 0 0,5-59-695 0 0,4-10-3374 0 0,2-3-3704 0 0,0 1-3938 0 0</inkml:trace>
  <inkml:trace contextRef="#ctx0" brushRef="#br0" timeOffset="1772.865">1142 140 9450 0 0,'0'0'2562'0'0,"0"0"-1044"0"0,0 0-326 0 0,0 0 105 0 0,0 0 48 0 0,0 0-77 0 0,0 0-134 0 0,0 0-206 0 0,0 0-187 0 0,0 0-142 0 0,0 0-84 0 0,0 0-87 0 0,0 0-67 0 0,-8 5-46 0 0,-25 12-108 0 0,24-13-70 0 0,9-4-50 0 0,0 0-46 0 0,0 0-9 0 0,0 0 3 0 0,22 0 304 0 0,-21 0-291 0 0,0 1 1 0 0,0-1 0 0 0,0 0-1 0 0,1 0 1 0 0,-1-1 0 0 0,0 1-1 0 0,0 0 1 0 0,0 0 0 0 0,0 0 0 0 0,1-1-1 0 0,-1 1 1 0 0,0-1 0 0 0,0 1-1 0 0,0-1 1 0 0,0 1 0 0 0,0-1-1 0 0,0 0 1 0 0,0 1 0 0 0,0-1 0 0 0,0 0-1 0 0,0 0 1 0 0,-1 0 0 0 0,1 0-1 0 0,0 0 1 0 0,0 0 0 0 0,-1 0-1 0 0,1 0 1 0 0,-1 0 0 0 0,1 0 0 0 0,-1 0-1 0 0,1 0-48 0 0,-17 5 1328 0 0,9-4-4417 0 0,15 0-9861 0 0,-8 0 1621 0 0</inkml:trace>
</inkml:ink>
</file>

<file path=ppt/ink/ink11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8:53.5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333 73 0 0 0,'0'0'319'0'0,"0"0"1000"0"0,0 0 298 0 0,0 0 45 0 0,0 0 134 0 0,0 0-17 0 0,0 0-107 0 0,0 0-107 0 0,0 0-115 0 0,0 0-33 0 0,0 0-46 0 0,0 0-110 0 0,0 0-141 0 0,-1-5-147 0 0,1 3-796 0 0,0-1 0 0 0,0 0 0 0 0,-1 0-1 0 0,0 1 1 0 0,1-1 0 0 0,-1 1 0 0 0,0-1-1 0 0,-1 0 1 0 0,1 1 0 0 0,0 0-1 0 0,-1-1 1 0 0,1 1 0 0 0,-1 0 0 0 0,0 0-1 0 0,1-1 1 0 0,-1 1 0 0 0,0 1 0 0 0,0-1-1 0 0,-1 0 1 0 0,1 0 0 0 0,0 1-1 0 0,0 0 1 0 0,-1-1 0 0 0,1 1 0 0 0,-1 0-1 0 0,0 0 1 0 0,0 0-177 0 0,-6-2 122 0 0,0 1 0 0 0,0 0 0 0 0,-1 1 0 0 0,1-1 0 0 0,0 2 0 0 0,-1 0 0 0 0,1 0 0 0 0,0 0 0 0 0,-1 1 0 0 0,1 1 0 0 0,0 0 0 0 0,0 0 0 0 0,0 0 0 0 0,0 1 0 0 0,0 1-1 0 0,1-1 1 0 0,-1 1 0 0 0,1 1 0 0 0,0 0 0 0 0,-2 2-122 0 0,0 2 50 0 0,1 1-1 0 0,0 0 1 0 0,1 1-1 0 0,0 0 0 0 0,1 0 1 0 0,0 0-1 0 0,1 1 1 0 0,0 0-1 0 0,1 1 0 0 0,0-1 1 0 0,1 1-1 0 0,1 0 1 0 0,0 0-1 0 0,0 0 1 0 0,1 0-1 0 0,1 0 0 0 0,1 1 1 0 0,-1-1-1 0 0,3 12-49 0 0,-2-22 17 0 0,0 1-1 0 0,0-1 1 0 0,0 1-1 0 0,1-1 1 0 0,-1 1-1 0 0,1-1 1 0 0,0 1-1 0 0,0-1 1 0 0,1 0-1 0 0,-1 0 1 0 0,0 0-1 0 0,1 1 1 0 0,0-1-1 0 0,0-1 1 0 0,0 1-1 0 0,0 0 1 0 0,0 0-1 0 0,1-1 1 0 0,-1 1-1 0 0,1-1 1 0 0,-1 0-1 0 0,1 0 1 0 0,0 0-1 0 0,0 0 1 0 0,0 0-1 0 0,0-1 1 0 0,1 1-1 0 0,-1-1 1 0 0,0 0-1 0 0,0 0 1 0 0,1 0-1 0 0,-1 0 1 0 0,1-1-1 0 0,-1 1 1 0 0,1-1-1 0 0,1 0-16 0 0,4 0 63 0 0,-1-1 0 0 0,1 0 0 0 0,-1 0-1 0 0,1 0 1 0 0,-1-1 0 0 0,0-1-1 0 0,0 0 1 0 0,0 0 0 0 0,0 0 0 0 0,0-1-1 0 0,-1 0 1 0 0,1 0 0 0 0,-1-1 0 0 0,3-3-63 0 0,9-6 41 0 0,-2-1 1 0 0,0 0 0 0 0,0-1-1 0 0,-2-1 1 0 0,0-1 0 0 0,-1 0 0 0 0,0-1-1 0 0,-2 0 1 0 0,0-1 0 0 0,-2 0-1 0 0,0-1 1 0 0,-1 0 0 0 0,-1-1 0 0 0,4-19-42 0 0,-10 17 42 0 0,-13 36-38 0 0,4 4-5 0 0,1-1 0 0 0,0 1 0 0 0,1 1 0 0 0,0-1 0 0 0,2 1 0 0 0,0 0 0 0 0,1 0 0 0 0,0 0 0 0 0,2 0 1 0 0,0-5 1 0 0,0 0-1 0 0,1 0 1 0 0,1 0-1 0 0,0 0 1 0 0,0 0 0 0 0,1-1-1 0 0,1 1 1 0 0,0-1 0 0 0,0 0-1 0 0,2 0 1 0 0,-1-1-1 0 0,1 1 1 0 0,2 2-1 0 0,49 56-1140 0 0,-44-68-3384 0 0,-9-1-4682 0 0,-4 0-3072 0 0</inkml:trace>
  <inkml:trace contextRef="#ctx0" brushRef="#br0" timeOffset="267.495">572 346 14867 0 0,'0'0'1721'0'0,"0"0"-487"0"0,0 0-108 0 0,0 0 126 0 0,0 0 21 0 0,0 0-164 0 0,0 0-298 0 0,0 0-290 0 0,0 0-172 0 0,0 0-99 0 0,0 0-70 0 0,0 0-52 0 0,-4 27-42 0 0,-18 122-8 0 0,21-118 88 0 0,1-24-3797 0 0,-1 0-3899 0 0,1-7-3987 0 0</inkml:trace>
  <inkml:trace contextRef="#ctx0" brushRef="#br0" timeOffset="648.994">699 25 11594 0 0,'0'0'1926'0'0,"0"0"-289"0"0,0 0-54 0 0,0 0-87 0 0,0 0-197 0 0,0 0-288 0 0,0 0-258 0 0,0 0-189 0 0,0 0-96 0 0,0 0-61 0 0,0 0-65 0 0,0 0-76 0 0,0 0-66 0 0,-7 5-66 0 0,-20 12-62 0 0,21-12-16 0 0,6-3-43 0 0,31 3 505 0 0,-31-5-421 0 0,0 0 30 0 0,0 0 29 0 0,0 0 14 0 0,0 0 16 0 0,-22 14 494 0 0,-4 8 39 0 0,26-22-694 0 0,0 0-17 0 0,0 0-17 0 0,0 0-21 0 0,0 0-12 0 0,0 0-29 0 0,0 0-64 0 0,0 0-91 0 0,0 0-105 0 0,9-3-5077 0 0,-4 0-3442 0 0,-2 2-2555 0 0</inkml:trace>
</inkml:ink>
</file>

<file path=ppt/ink/ink11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8:54.8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1 192 7810 0 0,'0'0'2423'0'0,"0"0"-159"0"0,0 0-42 0 0,0 0-139 0 0,0 0-224 0 0,0 0-356 0 0,0 0-393 0 0,0 0-273 0 0,0 0-172 0 0,0 0-93 0 0,0 0-59 0 0,0 0-51 0 0,0 0-42 0 0,8 6 541 0 0,64-5 977 0 0,253-30-162 0 0,-204 21-1577 0 0,-121 8-208 0 0,0 0-2 0 0,0 0-2 0 0,0 0 7 0 0,0 0 21 0 0,0 0 12 0 0,0 0-9 0 0,0 0-2 0 0,0 0 0 0 0,0 0 2 0 0,0 0 2 0 0,0 0-10 0 0,0 0 0 0 0,-7 0 1017 0 0,-81-99-1083 0 0,55 57-279 0 0,28 32-3830 0 0,4 2-4258 0 0,1 5-4232 0 0</inkml:trace>
  <inkml:trace contextRef="#ctx0" brushRef="#br0" timeOffset="1128.911">811 166 0 0 0,'0'0'683'0'0,"0"0"398"0"0,0 0 134 0 0,0 0 90 0 0,0 0 72 0 0,0 0 58 0 0,0 0 0 0 0,7-3-61 0 0,21-9-163 0 0,-17 9 10295 0 0,-13 7-8875 0 0,-11 7-2929 0 0,-164 113 1235 0 0,271-161-577 0 0,26-54-318 0 0,-113 65-160 0 0,-7 14-5545 0 0,0 6-1779 0 0,0 5-3797 0 0</inkml:trace>
</inkml:ink>
</file>

<file path=ppt/ink/ink11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9:09.7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153 214 5313 0 0,'0'0'2794'0'0,"0"0"-412"0"0,0 0-344 0 0,0 0-37 0 0,0 0 48 0 0,0 0-79 0 0,0 0-273 0 0,0 0-366 0 0,0 0-345 0 0,0 0-238 0 0,0 0-181 0 0,0 16 928 0 0,-7 409 1031 0 0,-10-148-2500 0 0,15-256-817 0 0,2-20 455 0 0,-8-17-3371 0 0,-15-148-15190 0 0,15 68 14705 0 0,-38-100 3917 0 0,18 87 4890 0 0,24 96-3171 0 0,1 1 1 0 0,1-1-1 0 0,0 1 1 0 0,0-1-1 0 0,1 0 1 0 0,1 0 0 0 0,0 1-1 0 0,1-1 1 0 0,1 0-1 0 0,1-6-1444 0 0,30-32 3588 0 0,-11 36-3337 0 0,0 1 0 0 0,0 2 1 0 0,2 0-1 0 0,-1 2 0 0 0,1 0 1 0 0,1 2-1 0 0,-1 0 0 0 0,2 2 1 0 0,-1 1-1 0 0,0 1 0 0 0,1 1 0 0 0,0 1 1 0 0,0 1-1 0 0,0 1 0 0 0,0 2 1 0 0,4 1-252 0 0,-25-3 16 0 0,0 1 1 0 0,0-1 0 0 0,0 1-1 0 0,0 0 1 0 0,-1 1 0 0 0,1-1-1 0 0,0 1 1 0 0,0 0 0 0 0,-1 0-1 0 0,1 0 1 0 0,-1 1-1 0 0,0-1 1 0 0,0 1 0 0 0,0 0-1 0 0,0 0 1 0 0,0 1 0 0 0,-1-1-1 0 0,1 1 1 0 0,-1 0 0 0 0,0 0-1 0 0,0 0 1 0 0,0 0 0 0 0,-1 0-1 0 0,0 1 1 0 0,1-1 0 0 0,-1 1-1 0 0,-1-1 1 0 0,1 1 0 0 0,-1 0-1 0 0,0 0 1 0 0,0 0 0 0 0,0 0-1 0 0,-1 0 1 0 0,0 0 0 0 0,1 0-1 0 0,-2 0 1 0 0,1 0-1 0 0,-1 0 1 0 0,0-1 0 0 0,0 1-1 0 0,-1 4-16 0 0,-5 7 34 0 0,0-1-1 0 0,-2 0 0 0 0,1 0 0 0 0,-2-1 1 0 0,0 0-1 0 0,-1 0 0 0 0,0-2 1 0 0,-1 1-1 0 0,0-1 0 0 0,-8 5-33 0 0,-4 6 53 0 0,-63 66 66 0 0,86-86-120 0 0,1-1 0 0 0,0 0 0 0 0,0 0 0 0 0,0 1 0 0 0,0-1 0 0 0,0 0 0 0 0,1 1 0 0 0,-1-1 0 0 0,1 0 0 0 0,-1 0 0 0 0,1 0 0 0 0,0 0 0 0 0,0 1 0 0 0,0-1 0 0 0,0 0 0 0 0,0 0 0 0 0,0-1 0 0 0,1 1 0 0 0,-1 0 0 0 0,1 0 0 0 0,-1-1 0 0 0,1 1 0 0 0,0-1 0 0 0,-1 1 1 0 0,1-1-1 0 0,0 0 0 0 0,0 1 0 0 0,0-1 0 0 0,0 0 0 0 0,0 0 0 0 0,0 0 0 0 0,0-1 0 0 0,1 1 0 0 0,-1-1 0 0 0,0 1 0 0 0,0-1 0 0 0,1 0 0 0 0,-1 1 0 0 0,0-1 0 0 0,0 0 0 0 0,1-1 0 0 0,-1 1 0 0 0,1 0 1 0 0,2 1 12 0 0,51 13-37 0 0,76 31 64 0 0,-129-42-13 0 0,0 0 0 0 0,0 0 1 0 0,0 0-1 0 0,-1 0 1 0 0,1 0-1 0 0,-1 1 0 0 0,1-1 1 0 0,-1 1-1 0 0,0-1 1 0 0,-1 1-1 0 0,1 0 1 0 0,0 0-1 0 0,-1 0 0 0 0,0 0 1 0 0,0 0-1 0 0,0 0 1 0 0,-1 0-1 0 0,0 0 1 0 0,1 0-1 0 0,-1 1 0 0 0,0-1 1 0 0,-1 0-1 0 0,1 0 1 0 0,-1 0-1 0 0,0 0 0 0 0,0 0 1 0 0,0 0-1 0 0,-1 0 1 0 0,1 0-1 0 0,-1 0 1 0 0,0-1-1 0 0,0 1 0 0 0,0-1 1 0 0,-1 1-1 0 0,1-1 1 0 0,-1 0-1 0 0,1 0 0 0 0,-1 0 1 0 0,0 0-1 0 0,-1 0 1 0 0,1-1-1 0 0,-3 3-26 0 0,-12 12 16 0 0,0 0-1 0 0,-2-2 0 0 0,0 0 1 0 0,0-1-1 0 0,-2 0 0 0 0,1-2 1 0 0,-2-1-1 0 0,1-1 1 0 0,-2 0-1 0 0,1-2 0 0 0,-1-1 1 0 0,0-1-1 0 0,-17 2-15 0 0,3-7-2052 0 0,41-16-3256 0 0,15-3-5521 0 0,-10 10 144 0 0</inkml:trace>
  <inkml:trace contextRef="#ctx0" brushRef="#br0" timeOffset="615.338">874 549 6337 0 0,'0'0'3540'0'0,"0"0"-1556"0"0,0 0-441 0 0,0 0 247 0 0,0 0 234 0 0,0 0-61 0 0,0 0-372 0 0,0 0-440 0 0,0 0-306 0 0,0 0-192 0 0,0 0-145 0 0,0 0-118 0 0,-6 28-96 0 0,-20 87-92 0 0,25-70-15 0 0,4-42-160 0 0,5 0 37 0 0,-1-1-1 0 0,1 1 0 0 0,0-1 1 0 0,0 0-1 0 0,0-1 0 0 0,0 0 0 0 0,0 0 1 0 0,0-1-1 0 0,0 0 0 0 0,0 0 1 0 0,0-1-1 0 0,0 0 0 0 0,7-2-63 0 0,2-2 78 0 0,0 0 0 0 0,0-1 0 0 0,0-1 0 0 0,-1 0 0 0 0,0-1 0 0 0,-1-1 0 0 0,0-1 0 0 0,9-7-78 0 0,14-7 92 0 0,137-86 228 0 0,-175 110-319 0 0,0 1 0 0 0,0-1 0 0 0,0 1 0 0 0,0-1-1 0 0,0 1 1 0 0,0-1 0 0 0,0 1 0 0 0,0-1 0 0 0,0 1 0 0 0,0-1-1 0 0,1 1 1 0 0,-1-1 0 0 0,0 1 0 0 0,0-1 0 0 0,0 1-1 0 0,1-1 1 0 0,-1 0 0 0 0,0 1 0 0 0,1-1 0 0 0,-1 0-1 0 0,0 1 1 0 0,1-1 0 0 0,-1 0 0 0 0,1 1 0 0 0,-1-1 0 0 0,1 0-1 0 0,-1 0 1 0 0,0 1 0 0 0,1-1 0 0 0,-1 0 0 0 0,1 0-1 0 0,-1 0 1 0 0,1 0 0 0 0,-1 0 0 0 0,1 0 0 0 0,-1 0-1 0 0,1 1 1 0 0,-1-1 0 0 0,1-1 0 0 0,-1 1 0 0 0,1 0 0 0 0,-1 0-1 0 0,1 0 1 0 0,-1 0 0 0 0,1 0 0 0 0,-1 0 0 0 0,1 0-1 0 0,-1-1 1 0 0,1 1 0 0 0,-1 0 0 0 0,0 0 0 0 0,1-1-1 0 0,-1 1 1 0 0,1 0 0 0 0,-1-1 0 0 0,0 1 0 0 0,1 0 0 0 0,-1-1-1 0 0,0 1 1 0 0,1-1 0 0 0,-1 1 0 0 0,0-1 0 0 0,0 1-1 0 0,0 0 1 0 0,1-1 0 0 0,-1 1 0 0 0,0-1 0 0 0,0 1-1 0 0,0-1 0 0 0,-5 44 122 0 0,4-39-124 0 0,0-1 1 0 0,-1 1-1 0 0,1 0 0 0 0,1-1 1 0 0,-1 1-1 0 0,0 0 1 0 0,1 0-1 0 0,0 0 0 0 0,0-1 1 0 0,0 1-1 0 0,0 0 0 0 0,1 0 1 0 0,-1-1-1 0 0,1 1 1 0 0,0 0-1 0 0,0 0 0 0 0,0-1 1 0 0,1 1-1 0 0,-1-1 0 0 0,1 1 1 0 0,0-1-1 0 0,0 0 0 0 0,0 0 1 0 0,0 0-1 0 0,1 0 1 0 0,-1 0-1 0 0,1 0 0 0 0,0 0 1 0 0,0-1-1 0 0,0 0 0 0 0,0 1 1 0 0,0-1 1 0 0,9 2 8 0 0,-1 0 1 0 0,1 0-1 0 0,-1-1 1 0 0,1-1 0 0 0,0 0-1 0 0,0-1 1 0 0,0 0-1 0 0,1 0 1 0 0,-1-2 0 0 0,0 1-1 0 0,0-2 1 0 0,0 1-1 0 0,0-2 1 0 0,-1 0-1 0 0,1 0 1 0 0,-1-1 0 0 0,1 0-1 0 0,-1-1 1 0 0,0 0-1 0 0,3-3-8 0 0,12-6 126 0 0,-1-2 1 0 0,0-1-1 0 0,-2-1 0 0 0,1-1 0 0 0,-2 0 0 0 0,-1-2 1 0 0,15-18-127 0 0,-11 9 111 0 0,-1 0-1 0 0,-1-2 1 0 0,-1 0 0 0 0,-2-2 0 0 0,-2 0 0 0 0,-1-1 0 0 0,-1-1 0 0 0,6-25-111 0 0,-19 52 16 0 0,5-18 59 0 0,0 0 1 0 0,-2 0 0 0 0,-1-1 0 0 0,-1 0-1 0 0,0-20-75 0 0,-13 49 144 0 0,-39 87-141 0 0,33-49 5 0 0,1 2 0 0 0,2 0 0 0 0,1 0-1 0 0,3 1 1 0 0,1 0 0 0 0,3 0 0 0 0,1 1 0 0 0,1 0 0 0 0,3-1 0 0 0,3 10-8 0 0,-3-37-3 0 0,2-1 1 0 0,0 1-1 0 0,0-1 0 0 0,1 0 1 0 0,1 0-1 0 0,1 0 1 0 0,0-1-1 0 0,0 0 1 0 0,1 0-1 0 0,1-1 1 0 0,8 11 2 0 0,-16-24-17 0 0,0 1 1 0 0,0-1 0 0 0,0 0 0 0 0,0 1-1 0 0,0-1 1 0 0,0 0 0 0 0,0 1 0 0 0,0-1-1 0 0,0 0 1 0 0,0 0 0 0 0,0 1 0 0 0,0-1-1 0 0,1 0 1 0 0,-1 1 0 0 0,0-1-1 0 0,0 0 1 0 0,1 1 0 0 0,-1-1 0 0 0,1 1-1 0 0,-1-1 1 0 0,0 1 0 0 0,1-1 0 0 0,-1 0-1 0 0,1 1 1 0 0,-1 0 0 0 0,1-1 0 0 0,0 1-1 0 0,-1-1 1 0 0,1 1 0 0 0,-1 0 0 0 0,1-1-1 0 0,0 1 1 0 0,-1 0 0 0 0,1-1 0 0 0,0 1-1 0 0,-1 0 1 0 0,1 0 0 0 0,0 0-1 0 0,-1 0 1 0 0,1 0 0 0 0,0 0 0 0 0,0 0-1 0 0,-1 0 1 0 0,1 0 0 0 0,0 0 0 0 0,-1 0-1 0 0,1 0 1 0 0,0 0 0 0 0,-1 1 0 0 0,1-1-1 0 0,0 0 1 0 0,-1 1 0 0 0,1-1 0 0 0,0 0-1 0 0,-1 1 1 0 0,1-1 0 0 0,-1 1-1 0 0,1-1 1 0 0,-1 1 0 0 0,1-1 0 0 0,-1 1-1 0 0,1-1 1 0 0,-1 1 0 0 0,1-1 0 0 0,-1 1-1 0 0,0-1 1 0 0,1 2 16 0 0,-21-100-4607 0 0,4 59-1004 0 0,7 18 376 0 0,2 2-6562 0 0</inkml:trace>
  <inkml:trace contextRef="#ctx0" brushRef="#br0" timeOffset="864.31">1653 184 14243 0 0,'0'0'2374'0'0,"0"0"-580"0"0,0 0-206 0 0,0 0 102 0 0,0 0-51 0 0,0 0-226 0 0,31-2-332 0 0,100-9-255 0 0,129-5 1554 0 0,13 19-2037 0 0,-215 4-3663 0 0,-1 1-3362 0 0,-38-4-6350 0 0</inkml:trace>
</inkml:ink>
</file>

<file path=ppt/ink/ink11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9:12.3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92 603 10618 0 0,'0'0'2325'0'0,"0"0"-508"0"0,0 0-290 0 0,0 0-70 0 0,0 0-85 0 0,0 0-198 0 0,0 0-325 0 0,0 0-322 0 0,0 0-198 0 0,0 0-31 0 0,0 0 37 0 0,0 0 34 0 0,0 0-8 0 0,-1 17-63 0 0,-2 117 391 0 0,5 183 269 0 0,-4-299-526 0 0,-3-24 774 0 0,-4-29-442 0 0,8 6-708 0 0,0 0 1 0 0,2 1 0 0 0,1-1 0 0 0,2 0 0 0 0,1 1-1 0 0,1 0 1 0 0,1 0 0 0 0,1 0 0 0 0,2 1 0 0 0,10-20-57 0 0,-16 36 16 0 0,2-1-1 0 0,-1 2 1 0 0,2-1 0 0 0,-1 1 0 0 0,1 0-1 0 0,1 0 1 0 0,0 1 0 0 0,0 0 0 0 0,1 0 0 0 0,0 1-1 0 0,1 0 1 0 0,-1 1 0 0 0,5-2-16 0 0,-11 7 4 0 0,0 0 1 0 0,0 1-1 0 0,0 0 0 0 0,-1 0 0 0 0,1 0 1 0 0,1 0-1 0 0,-1 0 0 0 0,0 0 0 0 0,0 1 0 0 0,0 0 1 0 0,0-1-1 0 0,0 1 0 0 0,0 0 0 0 0,1 1 1 0 0,-1-1-1 0 0,0 1 0 0 0,0-1 0 0 0,0 1 1 0 0,0 0-1 0 0,0 0 0 0 0,0 0 0 0 0,0 0 1 0 0,0 1-1 0 0,-1-1 0 0 0,1 1 0 0 0,0 0 0 0 0,-1-1 1 0 0,1 1-1 0 0,-1 1 0 0 0,0-1 0 0 0,1 0 1 0 0,-1 0-1 0 0,0 1 0 0 0,-1-1 0 0 0,2 3-4 0 0,51 104 518 0 0,-32-29-360 0 0,-17-74-1292 0 0,-3-8-3573 0 0,-2-2-3697 0 0,0 0-3580 0 0</inkml:trace>
  <inkml:trace contextRef="#ctx0" brushRef="#br0" timeOffset="684.733">0 356 4729 0 0,'0'0'3214'0'0,"0"0"-493"0"0,0 0-272 0 0,0 0-143 0 0,0 0-247 0 0,0 0-396 0 0,0 0-442 0 0,0 0-352 0 0,0 0-227 0 0,0 0-116 0 0,0 0 12 0 0,0 0 95 0 0,0 0 85 0 0,7 3 53 0 0,8 4-286 0 0,1-2 1 0 0,-1 0 0 0 0,2-1-1 0 0,-1-1 1 0 0,0 0-1 0 0,0-1 1 0 0,13-1-486 0 0,24-1 372 0 0,0 3 0 0 0,0 1-1 0 0,-1 3 1 0 0,33 9-372 0 0,-3 2 132 0 0,-94-15 772 0 0,-70-43-856 0 0,15-33-100 0 0,64 70-479 0 0,-20-25 947 0 0,21 19-2993 0 0,7 1-3423 0 0,2 4-1771 0 0,-3 1-4879 0 0</inkml:trace>
  <inkml:trace contextRef="#ctx0" brushRef="#br0" timeOffset="1340.005">278 36 2032 0 0,'0'0'1942'0'0,"0"0"-165"0"0,0 0-5 0 0,0 0 87 0 0,0 0 41 0 0,0 0-125 0 0,0 0-233 0 0,0 0-255 0 0,0 0-221 0 0,0 0-152 0 0,0 0-40 0 0,0 0-47 0 0,0 0-66 0 0,0-4-39 0 0,0-10-58 0 0,0 10-67 0 0,0 4-71 0 0,0 0-62 0 0,-22 8 911 0 0,11 1-1263 0 0,8-7-78 0 0,0 0 1 0 0,0 0 0 0 0,0 0 0 0 0,0 0-1 0 0,1 1 1 0 0,0-1 0 0 0,-1 1 0 0 0,1-1-1 0 0,0 1 1 0 0,0 0 0 0 0,0 0 0 0 0,0 0-1 0 0,1 0 1 0 0,-1 0 0 0 0,1 0 0 0 0,0 1-1 0 0,0-1 1 0 0,0 0 0 0 0,0 1 0 0 0,1 1-35 0 0,22-5 725 0 0,-19 0-654 0 0,0-1 0 0 0,1 0 0 0 0,-1 0 0 0 0,0 0 0 0 0,0 0 0 0 0,-1 0 0 0 0,1-1 0 0 0,0 0 0 0 0,0 1 0 0 0,-1-1 0 0 0,1 0 0 0 0,-1 0-1 0 0,1 0 1 0 0,-1 0 0 0 0,0-1 0 0 0,0 1 0 0 0,0-1 0 0 0,0 1 0 0 0,0-1 0 0 0,-1 0 0 0 0,1 0 0 0 0,-1 0 0 0 0,0 0 0 0 0,0 0 0 0 0,0 0 0 0 0,0 0 0 0 0,0 0 0 0 0,-1 0 0 0 0,1 0-1 0 0,-1 0 1 0 0,0-3-71 0 0,0 5 9 0 0,0 0 0 0 0,0 0 0 0 0,0 1-1 0 0,0-1 1 0 0,0 0 0 0 0,0 1 0 0 0,-1-1-1 0 0,1 0 1 0 0,0 1 0 0 0,0-1 0 0 0,-1 0 0 0 0,1 1-1 0 0,0-1 1 0 0,-1 1 0 0 0,1-1 0 0 0,-1 0-1 0 0,1 1 1 0 0,-1-1 0 0 0,1 1 0 0 0,-1-1-1 0 0,1 1 1 0 0,-1 0 0 0 0,0-1 0 0 0,1 1-1 0 0,-1-1 1 0 0,1 1 0 0 0,-1 0 0 0 0,0 0-1 0 0,1-1 1 0 0,-1 1 0 0 0,0 0 0 0 0,0 0 0 0 0,1 0-1 0 0,-1 0 1 0 0,0 0 0 0 0,1 0 0 0 0,-1 0-1 0 0,0 0 1 0 0,0 0 0 0 0,1 0 0 0 0,-1 0-1 0 0,0 0 1 0 0,1 1 0 0 0,-1-1 0 0 0,0 0-1 0 0,1 0 1 0 0,-1 1 0 0 0,0-1 0 0 0,1 0-1 0 0,-1 1 1 0 0,0-1-9 0 0,-33 18-37 0 0,12 6 116 0 0,22-23-73 0 0,0-1-4 0 0,0 0-32 0 0,0 0-17 0 0,0 0 13 0 0,0 0-18 0 0,0 0-8 0 0,29 0-1898 0 0,-11 0-6322 0 0,-15 0-3946 0 0</inkml:trace>
  <inkml:trace contextRef="#ctx0" brushRef="#br0" timeOffset="3404.682">1569 268 4921 0 0,'0'0'2590'0'0,"0"0"-354"0"0,0 0-54 0 0,0 0-12 0 0,0 0-96 0 0,0 0-200 0 0,0 0-327 0 0,0 0-297 0 0,0 0-203 0 0,0 0-157 0 0,0 0-130 0 0,0 0-65 0 0,0 0-56 0 0,-5 0-63 0 0,-3 0-772 0 0,-2 0 2022 0 0,25 3-297 0 0,133 12-265 0 0,39 8-820 0 0,-135-12-319 0 0,-58-12 1077 0 0,-81-132-2473 0 0,84 105-3580 0 0,3 21-146 0 0,0 6-7631 0 0</inkml:trace>
  <inkml:trace contextRef="#ctx0" brushRef="#br0" timeOffset="1825.667">858 588 3097 0 0,'0'0'2255'0'0,"0"0"-209"0"0,0 0 35 0 0,0 0 73 0 0,0 0-35 0 0,0 0-252 0 0,0 0-409 0 0,0 0-276 0 0,0 0-81 0 0,0 0 13 0 0,0 0 13 0 0,0 0-64 0 0,0 0-114 0 0,8 1-103 0 0,163 9 3216 0 0,5-2-3151 0 0,-80-15-1134 0 0,-89 4 308 0 0,-3 0-3406 0 0,-12 1-9493 0 0,5 2 1087 0 0</inkml:trace>
  <inkml:trace contextRef="#ctx0" brushRef="#br0" timeOffset="2032.742">873 794 11082 0 0,'0'0'3248'0'0,"0"0"-1096"0"0,0 0-543 0 0,0 0-173 0 0,0 0-64 0 0,0 0-113 0 0,0 0-213 0 0,0 0-226 0 0,0 0-124 0 0,0 0-29 0 0,0 0-83 0 0,0 0-83 0 0,17 4-113 0 0,55 8-104 0 0,66-18 165 0 0,-100 0-543 0 0,70-13-909 0 0,-62 9-3183 0 0,-9 2-4242 0 0,-20 5-3718 0 0</inkml:trace>
  <inkml:trace contextRef="#ctx0" brushRef="#br0" timeOffset="2619.675">1637 441 12675 0 0,'0'0'2028'0'0,"0"0"-933"0"0,0 0-393 0 0,0 0 150 0 0,0 0 252 0 0,0 0 167 0 0,0 0-96 0 0,0 0-248 0 0,0 0-223 0 0,0 0-116 0 0,0 0-87 0 0,0 0-101 0 0,0 0-31 0 0,7 32-67 0 0,25 99-44 0 0,1-39 390 0 0,48 121-119 0 0,-80-209-505 0 0,9 19 1018 0 0,-2-39-110 0 0,38-146-96 0 0,46-11-598 0 0,-45 104-234 0 0,-25 74-3469 0 0,-27 1 133 0 0,1-4-6267 0 0,4-2-1745 0 0</inkml:trace>
  <inkml:trace contextRef="#ctx0" brushRef="#br0" timeOffset="12324.234">834 176 0 0 0,'0'0'711'0'0,"0"0"461"0"0,0 0 190 0 0,0 0 50 0 0,0 0 66 0 0,0 0-13 0 0,0 0-74 0 0,0 0-52 0 0,4-4-109 0 0,14-10-74 0 0,-15 12 6675 0 0,-1 5-3838 0 0,-6 21-2924 0 0,-98 94 556 0 0,32-37-1428 0 0,91-81-1378 0 0,-4-7-4502 0 0,-11 3-3850 0 0</inkml:trace>
  <inkml:trace contextRef="#ctx0" brushRef="#br0" timeOffset="13117.84">304 1166 2841 0 0,'0'0'2255'0'0,"0"0"-277"0"0,0 0 22 0 0,0 0 139 0 0,0 0-44 0 0,0 0-302 0 0,0 0-432 0 0,0 0-347 0 0,0 0-154 0 0,0 0-7 0 0,0 0 8 0 0,0 0-25 0 0,0 0-79 0 0,9-3 1967 0 0,-49 109 627 0 0,27-32-2678 0 0,14-73-667 0 0,-1 0-1 0 0,1 0 1 0 0,-1 0-1 0 0,1 0 1 0 0,0 0-1 0 0,0 0 1 0 0,0 0-1 0 0,-1 0 1 0 0,1 0-1 0 0,0-1 1 0 0,0 1-1 0 0,0 0 1 0 0,0-1-1 0 0,0 1 1 0 0,0-1-1 0 0,0 1 1 0 0,1-1-1 0 0,-1 1 1 0 0,0-1-1 0 0,0 0 1 0 0,0 1-1 0 0,0-1 1 0 0,1 0-1 0 0,-1 0 1 0 0,0 0-1 0 0,0 0 1 0 0,0 0-1 0 0,0 0 1 0 0,1 0-1 0 0,-1-1 1 0 0,1 1-6 0 0,3 0-69 0 0,4-21-2142 0 0,-10 0-4903 0 0,1 16-211 0 0,0 4-4518 0 0</inkml:trace>
  <inkml:trace contextRef="#ctx0" brushRef="#br0" timeOffset="13603.907">374 975 4953 0 0,'0'0'2103'0'0,"0"0"-8"0"0,0 0 126 0 0,0 0 62 0 0,0 0-209 0 0,0 0-457 0 0,0 0-502 0 0,0 0-355 0 0,0 0-122 0 0,0 0-21 0 0,0 0-8 0 0,0 0-37 0 0,0 0-36 0 0,5 3 2919 0 0,-45 12-3067 0 0,82-40 311 0 0,-42 25-676 0 0,0 0 5 0 0,0 0 44 0 0,0 0 4 0 0,0 0 33 0 0,0 0 26 0 0,0 0-18 0 0,0 0-23 0 0,-29 11 368 0 0,41-8-8783 0 0,-8-6-3671 0 0</inkml:trace>
  <inkml:trace contextRef="#ctx0" brushRef="#br0" timeOffset="14339.626">1942 931 0 0 0,'0'0'1866'0'0,"0"0"396"0"0,0 0 142 0 0,0 0 57 0 0,0 0-122 0 0,0 0-245 0 0,0 0-361 0 0,0 0-339 0 0,0 0-225 0 0,0 0-150 0 0,0 0-102 0 0,0 0-97 0 0,0 0-56 0 0,4 1-59 0 0,-3-1-653 0 0,0 1-1 0 0,0-1 0 0 0,0 0 0 0 0,0 1 0 0 0,0-1 0 0 0,0 1 0 0 0,-1-1 1 0 0,1 1-1 0 0,0 0 0 0 0,0-1 0 0 0,-1 1 0 0 0,1 0 0 0 0,0-1 0 0 0,-1 1 1 0 0,1 0-1 0 0,-1 0 0 0 0,1 0 0 0 0,-1 0 0 0 0,1-1 0 0 0,-1 1 1 0 0,0 0-1 0 0,1 0 0 0 0,-1 0 0 0 0,0 0 0 0 0,0 0 0 0 0,0 0 0 0 0,1 0 1 0 0,-1 0-1 0 0,0 0 0 0 0,0 0 0 0 0,0 0 0 0 0,-1 0 0 0 0,1 0 1 0 0,0 0-1 0 0,0 0 0 0 0,-1 0 0 0 0,1 0 0 0 0,0 0 0 0 0,-1 0 0 0 0,1-1 1 0 0,-1 1-1 0 0,1 0 0 0 0,-1 0 0 0 0,1 0 0 0 0,-1-1 0 0 0,0 1 1 0 0,1 0-1 0 0,-1-1 0 0 0,0 1 0 0 0,0 0 0 0 0,1-1 0 0 0,-1 1 0 0 0,0-1 1 0 0,0 1-1 0 0,0-1 0 0 0,0 1 0 0 0,0-1 0 0 0,0 0 0 0 0,0 1-51 0 0,-56 108 1865 0 0,53-42-1603 0 0,52-64 55 0 0,-47-3-369 0 0,1 0 1 0 0,-1 0-1 0 0,0-1 1 0 0,1 1 0 0 0,-1-1-1 0 0,0 1 1 0 0,1-1-1 0 0,-1 1 1 0 0,0-1-1 0 0,0 0 1 0 0,0 1 0 0 0,0-1-1 0 0,1 0 1 0 0,-1 0-1 0 0,0 0 1 0 0,0 0 0 0 0,-1 0-1 0 0,1 0 1 0 0,0 0-1 0 0,0 0 1 0 0,0-1 0 0 0,-1 1-1 0 0,1 0 1 0 0,-1 0-1 0 0,1-1 1 0 0,-1 1 0 0 0,1 0-1 0 0,-1-1 1 0 0,0 1-1 0 0,0 0 1 0 0,1-1 0 0 0,-1 0 51 0 0,1-8-4772 0 0,0 0-4127 0 0,-1 6-2986 0 0</inkml:trace>
  <inkml:trace contextRef="#ctx0" brushRef="#br0" timeOffset="14939.297">2062 717 1096 0 0,'0'0'2558'0'0,"0"0"-667"0"0,0 0-209 0 0,0 0 73 0 0,0 0 79 0 0,0 0-86 0 0,0 0-193 0 0,0 0-289 0 0,0 0-266 0 0,0 0-91 0 0,0 0-4 0 0,0 0-20 0 0,-7 3 3631 0 0,-8 12-2088 0 0,15-14-2344 0 0,0-1-26 0 0,0 0-21 0 0,0 0-1 0 0,0 0-8 0 0,0 0 3 0 0,0 0 2 0 0,0 0 0 0 0,0 0-17 0 0,0 0 0 0 0,0 0-9 0 0,14-8 945 0 0,-43 16-364 0 0,23-6 11 0 0,7-1-5436 0 0,2-1-5276 0 0,-3 0-2475 0 0</inkml:trace>
  <inkml:trace contextRef="#ctx0" brushRef="#br0" timeOffset="15358.644">2368 308 3321 0 0,'0'0'3680'0'0,"0"0"-1134"0"0,0 0-445 0 0,0 0 11 0 0,0 0 6 0 0,0 0-174 0 0,0 0-334 0 0,0 0-346 0 0,0 0-259 0 0,0 0-165 0 0,0 0-133 0 0,0 0-97 0 0,0 0-101 0 0,0 3-80 0 0,-55 67 1627 0 0,43-58-1920 0 0,-31 24-210 0 0,41-35-295 0 0,1-1-3462 0 0,1 0-4188 0 0,0 0-4412 0 0</inkml:trace>
</inkml:ink>
</file>

<file path=ppt/ink/ink11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9:42.1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446 303 240 0 0,'0'0'1872'0'0,"0"0"-20"0"0,0 0 200 0 0,0 0 246 0 0,0 0 65 0 0,0 0-233 0 0,0 0-367 0 0,0 0-307 0 0,0 0-240 0 0,0 0-166 0 0,0 0-151 0 0,0 0-159 0 0,-7-8 1462 0 0,-38-10 452 0 0,-82 11-1087 0 0,112 9-1503 0 0,-1 0 0 0 0,0 2 0 0 0,1 0 0 0 0,-1 0 0 0 0,1 2 0 0 0,0-1 0 0 0,1 2 1 0 0,0 0-1 0 0,0 1 0 0 0,0 1 0 0 0,1 0 0 0 0,0 0 0 0 0,1 2 0 0 0,-2 1-64 0 0,12-10 6 0 0,1 1-1 0 0,-1 0 1 0 0,1-1-1 0 0,0 1 1 0 0,0 0-1 0 0,0-1 1 0 0,0 1 0 0 0,0 0-1 0 0,1 0 1 0 0,-1 0-1 0 0,1 0 1 0 0,0 0-1 0 0,0 0 1 0 0,0 0 0 0 0,0 0-1 0 0,0 0 1 0 0,1-1-1 0 0,-1 1 1 0 0,1 0-1 0 0,0 0 1 0 0,0 0-1 0 0,0 0 1 0 0,0-1 0 0 0,0 1-1 0 0,1-1 1 0 0,-1 1-1 0 0,1-1 1 0 0,0 1-1 0 0,-1-1 1 0 0,1 0-1 0 0,0 0 1 0 0,0 1 0 0 0,1-2-1 0 0,-1 1 1 0 0,0 0-1 0 0,1 0 1 0 0,-1-1-1 0 0,1 1 1 0 0,-1-1-1 0 0,1 0 1 0 0,0 0 0 0 0,2 1-6 0 0,119 39 261 0 0,-62-25-108 0 0,-61-16-143 0 0,0-1-1 0 0,0 1 0 0 0,0 0 0 0 0,0 0 0 0 0,0 0 1 0 0,0 0-1 0 0,0 0 0 0 0,0 0 0 0 0,0 0 1 0 0,0 0-1 0 0,0 0 0 0 0,0 0 0 0 0,0 0 0 0 0,0 1 1 0 0,0-1-1 0 0,0 0 0 0 0,0 1 0 0 0,-1-1 1 0 0,1 1-1 0 0,0-1 0 0 0,0 1 0 0 0,0 0 0 0 0,-1-1 1 0 0,1 1-1 0 0,0 0 0 0 0,0-1 0 0 0,-1 1 1 0 0,1 0-1 0 0,-1 0 0 0 0,1-1 0 0 0,-1 1 0 0 0,1 0 1 0 0,-1 0-1 0 0,1 0 0 0 0,-1 0 0 0 0,0 0 1 0 0,1 0-1 0 0,-1 0 0 0 0,0 0 0 0 0,0 0 0 0 0,0 0 1 0 0,0 0-1 0 0,0 0 0 0 0,0 0 0 0 0,0 0 1 0 0,0 0-1 0 0,0 0 0 0 0,0 0 0 0 0,-1-1 1 0 0,1 1-1 0 0,0 0 0 0 0,-1 0 0 0 0,1 0 0 0 0,-1 0 1 0 0,1 0-1 0 0,-1 0 0 0 0,1 0 0 0 0,-1-1 1 0 0,1 1-1 0 0,-1 0-9 0 0,-108 74 560 0 0,78-54-494 0 0,17-12-53 0 0,0 0 0 0 0,0 0 0 0 0,1 2 0 0 0,0-1 1 0 0,0 2-1 0 0,1 0 0 0 0,1 0 0 0 0,0 1 0 0 0,1 0 0 0 0,0 1 1 0 0,-2 6-14 0 0,10-13 11 0 0,0 0-1 0 0,0-1 1 0 0,0 1 0 0 0,1 0 0 0 0,0 0 0 0 0,1 0 0 0 0,-1 1 0 0 0,1-1 0 0 0,1 0 0 0 0,0 0 0 0 0,0 0 0 0 0,0 0 0 0 0,0 0 0 0 0,1 0-1 0 0,0-1 1 0 0,1 1 0 0 0,0-1 0 0 0,0 1 0 0 0,0-1 0 0 0,1 0 0 0 0,0 0 0 0 0,0 0 0 0 0,0-1 0 0 0,1 1 0 0 0,-1-1 0 0 0,2 0-11 0 0,-2-1 20 0 0,0 0 0 0 0,1 0 0 0 0,0 0 0 0 0,-1-1 0 0 0,1 0 0 0 0,0 0 1 0 0,1 0-1 0 0,-1 0 0 0 0,0-1 0 0 0,1 0 0 0 0,0 0 0 0 0,-1-1 0 0 0,1 1 0 0 0,0-1 1 0 0,0-1-1 0 0,0 1 0 0 0,0-1 0 0 0,0 0 0 0 0,-1 0 0 0 0,1-1 0 0 0,0 1 0 0 0,6-3-20 0 0,18-64-5578 0 0,-26 53 3193 0 0,7-22-9280 0 0,-7 24 1343 0 0</inkml:trace>
  <inkml:trace contextRef="#ctx0" brushRef="#br0" timeOffset="354.554">174 1 8258 0 0,'0'0'2332'0'0,"0"0"-658"0"0,0 0-296 0 0,0 0-18 0 0,0 0 87 0 0,0 0-10 0 0,0 0-139 0 0,0 0-259 0 0,0 0-181 0 0,0 0-84 0 0,0 0-38 0 0,0 0-33 0 0,-4 24-33 0 0,-14 79-38 0 0,17 15 861 0 0,6-81-1110 0 0,29 380 1468 0 0,-32-358-1802 0 0,1-10-17 0 0,-3 1-1 0 0,-1-1 0 0 0,-3 0 0 0 0,-2 1 1 0 0,-5 16-32 0 0,-12 26-632 0 0,23-86-988 0 0,7-11-13449 0 0,-6 5 14870 0 0,4-4-10810 0 0</inkml:trace>
</inkml:ink>
</file>

<file path=ppt/ink/ink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16:17.8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20337 733 464 0 0,'0'0'1399'0'0,"0"0"-72"0"0,0 0 267 0 0,0 0 287 0 0,0 0 71 0 0,0 0-116 0 0,0 0-265 0 0,0 0-208 0 0,0 0-115 0 0,0 0-77 0 0,0 0-17 0 0,0 0-62 0 0,0 0-88 0 0,-1-8-88 0 0,-2-24-120 0 0,-30 21 2312 0 0,30 11-2863 0 0,-8 2-127 0 0,1 0-1 0 0,-1 0 1 0 0,0 1-1 0 0,1 1 1 0 0,0 0 0 0 0,0 0-1 0 0,0 1 1 0 0,1 1-1 0 0,-1-1 1 0 0,1 1-1 0 0,1 1 1 0 0,-1 0 0 0 0,1 0-1 0 0,0 1 1 0 0,1-1-1 0 0,-1 2 1 0 0,2-1-1 0 0,-1 1 1 0 0,-3 7-118 0 0,4-5 20 0 0,0 1 0 0 0,1-1 0 0 0,1 1 0 0 0,-1 0 0 0 0,2 1 1 0 0,0-1-1 0 0,1 0 0 0 0,0 1 0 0 0,0-1 0 0 0,2 1 0 0 0,-1 0 0 0 0,2-1 0 0 0,0 1 0 0 0,1 5-20 0 0,-1-14 35 0 0,0 0-1 0 0,0 0 1 0 0,0 0-1 0 0,0-1 0 0 0,1 1 1 0 0,0-1-1 0 0,0 1 1 0 0,0-1-1 0 0,0 1 0 0 0,1-1 1 0 0,-1 0-1 0 0,1 0 0 0 0,-1 0 1 0 0,1-1-1 0 0,0 1 1 0 0,0-1-1 0 0,1 1 0 0 0,-1-1 1 0 0,0 0-1 0 0,1 0 1 0 0,-1 0-1 0 0,1-1 0 0 0,0 1 1 0 0,0-1-1 0 0,-1 0 1 0 0,1 0-1 0 0,0 0 0 0 0,0-1 1 0 0,0 1-1 0 0,0-1 1 0 0,0 0-1 0 0,0 0 0 0 0,0-1 1 0 0,0 1-1 0 0,0-1 1 0 0,0 0-1 0 0,0 0 0 0 0,-1 0 1 0 0,1 0-1 0 0,0 0 1 0 0,-1-1-1 0 0,1 0 0 0 0,0 0-34 0 0,20-13 149 0 0,0-2 0 0 0,-1 0-1 0 0,-1-1 1 0 0,-1-1 0 0 0,-1-1 0 0 0,-1-1-1 0 0,0-1 1 0 0,-2 0 0 0 0,0-2-1 0 0,-2 0 1 0 0,0 0 0 0 0,5-16-149 0 0,13-23 133 0 0,-21 100-146 0 0,-10-22 8 0 0,1-1 1 0 0,1 0-1 0 0,-1 1 1 0 0,2-1-1 0 0,0-1 1 0 0,1 1-1 0 0,1-1 1 0 0,-1 0-1 0 0,2 0 1 0 0,0-1 0 0 0,1 0-1 0 0,0 0 1 0 0,0-1-1 0 0,1-1 1 0 0,1 1-1 0 0,0-1 1 0 0,0-1-1 0 0,1 0 1 0 0,0-1-1 0 0,1 0 1 0 0,0-1-1 0 0,0 0 1 0 0,0-1-1 0 0,1-1 1 0 0,0 0-1 0 0,0-1 1 0 0,0 0-1 0 0,1-1 5 0 0,69-5-2042 0 0,-48-7-8132 0 0,-25 8-2687 0 0</inkml:trace>
  <inkml:trace contextRef="#ctx0" brushRef="#br0" timeOffset="24531.638">19930 2184 7362 0 0,'0'0'2212'0'0,"0"0"-252"0"0,0 0-98 0 0,0 0 12 0 0,0 0-80 0 0,0 0-199 0 0,0 0-248 0 0,0 0-272 0 0,0 0-253 0 0,0 0-179 0 0,0 0-115 0 0,-11 0 711 0 0,8 63 248 0 0,1-52-1410 0 0,1 0 0 0 0,-1 1 0 0 0,2-1 0 0 0,-1 0-1 0 0,2 1 1 0 0,0-1 0 0 0,0 0 0 0 0,1 1 0 0 0,0-1 0 0 0,1 0 0 0 0,0 0-1 0 0,0-1 1 0 0,2 1 0 0 0,-1-1 0 0 0,1 1 0 0 0,1-1 0 0 0,0-1 0 0 0,0 1 0 0 0,5 5-77 0 0,-8-13 34 0 0,0 0 0 0 0,-1 0 0 0 0,1 0 0 0 0,0 0 0 0 0,0 0 0 0 0,0 0 1 0 0,1-1-1 0 0,-1 0 0 0 0,0 1 0 0 0,1-1 0 0 0,-1-1 0 0 0,0 1 0 0 0,1 0 1 0 0,-1-1-1 0 0,1 1 0 0 0,-1-1 0 0 0,1 0 0 0 0,-1 0 0 0 0,1-1 0 0 0,-1 1 1 0 0,1-1-1 0 0,-1 0 0 0 0,1 0 0 0 0,-1 0 0 0 0,0 0 0 0 0,0 0 0 0 0,3-2-34 0 0,81-54 603 0 0,83-119-166 0 0,-122 142-398 0 0,-33 71-87 0 0,-7-15 82 0 0,-6-15-33 0 0,0 0 0 0 0,0 0 0 0 0,0-1 0 0 0,1 1 0 0 0,0-1 1 0 0,1 1-1 0 0,-1-1 0 0 0,1 0 0 0 0,0 0 0 0 0,1 0 1 0 0,0-1-1 0 0,-1 1 0 0 0,2-1 0 0 0,-1-1 0 0 0,1 1 1 0 0,-1-1-1 0 0,1 1 0 0 0,0-2 0 0 0,1 1 0 0 0,6 2-1 0 0,-8-4 12 0 0,0-1 0 0 0,0 0 0 0 0,0 0 0 0 0,0 0 0 0 0,0 0 0 0 0,0-1-1 0 0,1 0 1 0 0,-1 0 0 0 0,0 0 0 0 0,0-1 0 0 0,1 0 0 0 0,-1 0 0 0 0,0 0 0 0 0,0-1-1 0 0,0 1 1 0 0,0-1 0 0 0,-1-1 0 0 0,1 1 0 0 0,0 0 0 0 0,-1-1 0 0 0,5-3-12 0 0,-2 1 30 0 0,0 1 0 0 0,0-2 1 0 0,0 1-1 0 0,-1-1 1 0 0,0 0-1 0 0,0 0 1 0 0,0 0-1 0 0,-1-1 0 0 0,0 0 1 0 0,0 0-1 0 0,0 0 1 0 0,-1-1-1 0 0,0 0 1 0 0,-1 0-1 0 0,0 0 0 0 0,0 0 1 0 0,-1 0-1 0 0,0 0 1 0 0,0-1-1 0 0,-1 1 0 0 0,1-7-30 0 0,-4-18-242 0 0,1-13-729 0 0,4 17-9594 0 0,-2 24-1550 0 0</inkml:trace>
  <inkml:trace contextRef="#ctx0" brushRef="#br0" timeOffset="25148.011">20985 1521 14731 0 0,'0'0'1366'0'0,"0"0"-287"0"0,0 0 16 0 0,0 0 186 0 0,0 0 39 0 0,0 0-106 0 0,0 0-188 0 0,0 0-238 0 0,0 0-165 0 0,0 0-106 0 0,0 0-49 0 0,0 0-40 0 0,0 0 0 0 0,1 6-25 0 0,4 28 72 0 0,-2-1 0 0 0,-2 1 0 0 0,-1 0 0 0 0,-1 0 0 0 0,-3 8-475 0 0,-1 70 388 0 0,-1 402 44 0 0,24-544-417 0 0,86-75-26 0 0,-3 27-11 0 0,-99 79 22 0 0,-1 0 0 0 0,1 1 0 0 0,0-1 0 0 0,0 0 0 0 0,-1 0 0 0 0,1 1 0 0 0,-1-1 0 0 0,1 1 0 0 0,-1-1 0 0 0,0 1 0 0 0,0-1 0 0 0,0 1 0 0 0,1 0 0 0 0,-1 0 0 0 0,-1 0 0 0 0,1-1 0 0 0,0 1 0 0 0,0 0 0 0 0,-1 0 0 0 0,1 0 0 0 0,-1 0 0 0 0,0 0 0 0 0,0 0 1 0 0,1 1-1 0 0,-1-1 0 0 0,0 0 0 0 0,-1 0 0 0 0,1 0 0 0 0,0 0 0 0 0,-1 0 0 0 0,1 0 0 0 0,-1 0 0 0 0,1 0 0 0 0,-1 0 0 0 0,0 0 0 0 0,0 0 0 0 0,0 9 31 0 0,1 224-5 0 0,0-234-47 0 0,13-12-1646 0 0,-9 3 652 0 0,7-16-3617 0 0,-7 9-5058 0 0,-3 7-2359 0 0</inkml:trace>
  <inkml:trace contextRef="#ctx0" brushRef="#br0" timeOffset="25608.657">21416 2294 8074 0 0,'0'0'2584'0'0,"0"0"-829"0"0,0 0-173 0 0,0 0 96 0 0,0 0-17 0 0,0 0-152 0 0,0 0-202 0 0,0 0-215 0 0,0 0-161 0 0,0 0-112 0 0,0 0-119 0 0,0 0-99 0 0,0 0-59 0 0,29 5-58 0 0,91 11-45 0 0,-65-22 285 0 0,-48 2-653 0 0,0-1 0 0 0,-1 1 0 0 0,1-1 0 0 0,-1 0 0 0 0,0 0 0 0 0,0-1 0 0 0,-1 0 0 0 0,1 0 0 0 0,-1 0 0 0 0,-1-1 0 0 0,1 1 0 0 0,-1-1 0 0 0,0 0 0 0 0,-1-1 0 0 0,0 1 0 0 0,0-1 0 0 0,0 1 0 0 0,-1-1 0 0 0,0 0 0 0 0,-1 0 0 0 0,1 0 0 0 0,-2 0 0 0 0,1 0 0 0 0,-1 0 0 0 0,-1-7-71 0 0,0 13 0 0 0,-1-1 1 0 0,1 0-1 0 0,-1 0 1 0 0,0 1-1 0 0,0-1 1 0 0,0 1-1 0 0,0-1 1 0 0,-1 1 0 0 0,1 0-1 0 0,0 0 1 0 0,-1 0-1 0 0,0 0 1 0 0,1 0-1 0 0,-1 1 1 0 0,0-1-1 0 0,0 1 1 0 0,0 0-1 0 0,0 0 1 0 0,0 0 0 0 0,0 0-1 0 0,-1 0 1 0 0,1 1-1 0 0,0-1 1 0 0,0 1-1 0 0,0 0 1 0 0,-1 0-1 0 0,1 0 1 0 0,0 1-1 0 0,0-1 1 0 0,0 1-1 0 0,0-1 1 0 0,-1 1 0 0 0,1 0-1 0 0,0 1 1 0 0,0-1-1 0 0,0 0 1 0 0,0 1-1 0 0,-10 6-3 0 0,2 0-1 0 0,-1 1 1 0 0,1 0 0 0 0,0 1 0 0 0,1 0 0 0 0,0 1 0 0 0,1 0 0 0 0,0 0-1 0 0,1 1 1 0 0,0 0 0 0 0,0 0 0 0 0,2 1 0 0 0,0 0 0 0 0,-2 6 3 0 0,6-15 0 0 0,0 0 0 0 0,0 0 0 0 0,0 0 0 0 0,1 1 0 0 0,0-1 0 0 0,0 0 1 0 0,0 0-1 0 0,0 1 0 0 0,1-1 0 0 0,-1 1 0 0 0,1-1 0 0 0,0 0 0 0 0,0 1 1 0 0,1-1-1 0 0,0 1 0 0 0,-1-1 0 0 0,2 0 0 0 0,-1 0 0 0 0,0 1 0 0 0,1-1 0 0 0,0 0 1 0 0,0 0-1 0 0,0 0 0 0 0,0-1 0 0 0,0 1 0 0 0,1 0 0 0 0,0-1 0 0 0,0 0 1 0 0,0 1-1 0 0,0-1 0 0 0,0 0 0 0 0,1-1 0 0 0,-1 1 0 0 0,1-1 0 0 0,0 1 0 0 0,0-1 1 0 0,-1 0-1 0 0,2 0 0 0 0,-1-1 0 0 0,2 1 0 0 0,13 2-16 0 0,0-2-1 0 0,0 0 0 0 0,-1-1 1 0 0,1 0-1 0 0,0-2 1 0 0,0-1-1 0 0,0 0 1 0 0,3-2 16 0 0,50-15-4992 0 0,-66 17 3507 0 0,-2 1-1271 0 0,1 0-3525 0 0,0-2-5447 0 0</inkml:trace>
  <inkml:trace contextRef="#ctx0" brushRef="#br0" timeOffset="25974.449">21940 2372 3649 0 0,'0'0'2136'0'0,"0"0"81"0"0,0 0 73 0 0,0 0-63 0 0,0 0-279 0 0,0 0-361 0 0,0 0-319 0 0,0 0-239 0 0,0 0-141 0 0,0 0-84 0 0,0 0-59 0 0,0 0-40 0 0,0 0-4 0 0,2 11 23 0 0,2 36 20 0 0,1-54 2378 0 0,16-45-2023 0 0,-15 33-1062 0 0,5-16 168 0 0,0 0 0 0 0,3 0-1 0 0,0 2 1 0 0,3-1 0 0 0,0 2-1 0 0,2 0 1 0 0,13-14-205 0 0,-25 37-11 0 0,36-23-175 0 0,-41 66-437 0 0,-5 5-2298 0 0,1-25-687 0 0,0-2-3359 0 0,2-8-4877 0 0</inkml:trace>
  <inkml:trace contextRef="#ctx0" brushRef="#br0" timeOffset="26407.033">22261 2269 1520 0 0,'0'0'2462'0'0,"0"0"101"0"0,0 0 65 0 0,0 0-121 0 0,0 0-263 0 0,0 0-249 0 0,0 0-256 0 0,0 0-236 0 0,0 0-181 0 0,0 0-187 0 0,0 0-164 0 0,0 0-139 0 0,32-2-112 0 0,97-4-124 0 0,-72-8 362 0 0,-49 11-855 0 0,-1 0 1 0 0,0 0-1 0 0,0 0 0 0 0,0-1 1 0 0,-1 0-1 0 0,1-1 0 0 0,-1 1 1 0 0,0-1-1 0 0,0 0 1 0 0,-1-1-1 0 0,1 1 0 0 0,-1-1 1 0 0,-1 0-1 0 0,1 0 1 0 0,-1-1-1 0 0,0 0 0 0 0,0 1 1 0 0,-1-1-1 0 0,0 0 0 0 0,0-1 1 0 0,0 1-1 0 0,-1 0 1 0 0,-1-1-1 0 0,1 0 0 0 0,-1 0-103 0 0,-1 5 2 0 0,1 1 0 0 0,-1 0 0 0 0,0-1 0 0 0,0 1 0 0 0,-1 0 0 0 0,1-1 0 0 0,0 1 0 0 0,-1 0 0 0 0,1 0 0 0 0,-1-1-1 0 0,0 1 1 0 0,0 0 0 0 0,0 0 0 0 0,0 0 0 0 0,0 0 0 0 0,0 0 0 0 0,-1 0 0 0 0,1 0 0 0 0,-1 0 0 0 0,1 1 0 0 0,-1-1-1 0 0,0 0 1 0 0,1 1 0 0 0,-1-1 0 0 0,0 1 0 0 0,0 0 0 0 0,0 0 0 0 0,0 0 0 0 0,0 0 0 0 0,-1 0 0 0 0,1 0 0 0 0,0 0 0 0 0,0 1-1 0 0,-1-1 1 0 0,1 1 0 0 0,0 0 0 0 0,-1-1 0 0 0,1 1 0 0 0,-2 0-2 0 0,-6 0-6 0 0,0 0 1 0 0,0 1-1 0 0,1 0 1 0 0,-1 0-1 0 0,0 1 1 0 0,1 0-1 0 0,-1 1 0 0 0,1 0 1 0 0,0 0-1 0 0,-1 1 1 0 0,2 1-1 0 0,-1-1 0 0 0,0 1 1 0 0,1 1-1 0 0,0-1 1 0 0,0 2-1 0 0,1-1 1 0 0,0 1-1 0 0,0 0 0 0 0,0 0 1 0 0,1 1-1 0 0,0 0 1 0 0,1 0-1 0 0,-1 0 0 0 0,2 1 1 0 0,-1 0-1 0 0,1 0 1 0 0,0 0-1 0 0,1 0 0 0 0,0 1 1 0 0,1-1-1 0 0,0 1 1 0 0,0-1-1 0 0,1 1 1 0 0,0 0-1 0 0,1 0 0 0 0,0 1 6 0 0,3-3 14 0 0,1 1-1 0 0,0-1 0 0 0,0 0 0 0 0,1 0 0 0 0,-1 0 0 0 0,2-1 1 0 0,-1 0-1 0 0,1 0 0 0 0,0 0 0 0 0,1-1 0 0 0,0 0 1 0 0,0 0-1 0 0,0 0 0 0 0,0-1 0 0 0,1 0 0 0 0,3 1-13 0 0,-10-5 4 0 0,32 19 220 0 0,2-1 1 0 0,0-1-1 0 0,0-2 0 0 0,31 9-224 0 0,0 1 175 0 0,-54-22-440 0 0,-1 0 0 0 0,0 0 0 0 0,1-2-1 0 0,-1 1 1 0 0,1-2 0 0 0,0 1-1 0 0,0-2 1 0 0,0 1 0 0 0,0-2 0 0 0,3 0 265 0 0,-7-2-4187 0 0,-1-1-6293 0 0</inkml:trace>
  <inkml:trace contextRef="#ctx0" brushRef="#br0" timeOffset="-9049.15">13750 262 688 0 0,'0'0'1132'0'0,"0"0"-51"0"0,0 0 275 0 0,0 0 376 0 0,0 0 313 0 0,0 0 63 0 0,0 0-142 0 0,0 0-218 0 0,0 0-207 0 0,0 0-186 0 0,0 0-163 0 0,0 0-131 0 0,0 0-123 0 0,0-2-89 0 0,1 49 4758 0 0,10 59-4063 0 0,1 19-1274 0 0,-14 191 75 0 0,-27-164-224 0 0,22-113-1102 0 0,37-87-2083 0 0,-17 29-582 0 0,-2 0-4159 0 0,-7 11-3682 0 0</inkml:trace>
  <inkml:trace contextRef="#ctx0" brushRef="#br0" timeOffset="-8398.093">14078 722 12507 0 0,'0'0'1851'0'0,"0"0"-511"0"0,0 0-140 0 0,0 0 82 0 0,0 0 7 0 0,0 0-114 0 0,0 0-277 0 0,0 0-231 0 0,0 0-131 0 0,0 0-80 0 0,0 0-76 0 0,0 0-84 0 0,-16 17-61 0 0,-96 106 166 0 0,104-114-378 0 0,1 0-1 0 0,0 1 1 0 0,1 0 0 0 0,0 1-1 0 0,1-1 1 0 0,0 1-1 0 0,1 0 1 0 0,0 0-1 0 0,0 1 1 0 0,1-1 0 0 0,1 1-1 0 0,0 0 1 0 0,1 0-1 0 0,0 3-22 0 0,0-12 2 0 0,1 0 0 0 0,-1-1 0 0 0,1 1-1 0 0,0 0 1 0 0,0 0 0 0 0,1 0 0 0 0,-1 0-1 0 0,0 0 1 0 0,1-1 0 0 0,0 1 0 0 0,-1 0-1 0 0,1 0 1 0 0,0-1 0 0 0,1 1 0 0 0,-1-1-1 0 0,0 1 1 0 0,1-1 0 0 0,0 1 0 0 0,-1-1-1 0 0,1 0 1 0 0,0 0 0 0 0,0 0 0 0 0,0 0-1 0 0,0 0 1 0 0,1 0 0 0 0,-1 0 0 0 0,0-1-1 0 0,1 1 1 0 0,-1-1 0 0 0,1 0 0 0 0,-1 0-1 0 0,3 1-1 0 0,5 1 79 0 0,1-1 0 0 0,-1 0 0 0 0,0-1 0 0 0,1 0-1 0 0,-1-1 1 0 0,1 0 0 0 0,-1 0 0 0 0,1-1 0 0 0,-1-1-1 0 0,0 1 1 0 0,0-2 0 0 0,1 1 0 0 0,-2-2 0 0 0,1 1 0 0 0,0-1-1 0 0,-1-1 1 0 0,1 0 0 0 0,-1 0 0 0 0,0 0 0 0 0,7-8-79 0 0,8-7 139 0 0,-1-1 1 0 0,-1-1 0 0 0,-1-1-1 0 0,-1-1 1 0 0,-1-1 0 0 0,-1-1 0 0 0,-2 0-1 0 0,0-1 1 0 0,-2-1 0 0 0,-1-1-1 0 0,-1 0 1 0 0,4-17-140 0 0,25-113 47 0 0,-34 126-82 0 0,-1-1 1 0 0,-2 1-1 0 0,-2-1 0 0 0,0 0 0 0 0,-3 0 1 0 0,-1-9 34 0 0,0 30-23 0 0,-1-1 1 0 0,0 1 0 0 0,-1 0 0 0 0,-1 1-1 0 0,1-1 1 0 0,-2 1 0 0 0,0-1 0 0 0,-1 2-1 0 0,0-1 1 0 0,0 1 0 0 0,-1 0 0 0 0,-8-8 22 0 0,12 14-6 0 0,0 0 1 0 0,-1 0 0 0 0,0 1 0 0 0,0-1-1 0 0,-1 1 1 0 0,1 0 0 0 0,-1 0 0 0 0,0 1 0 0 0,0 0-1 0 0,0 0 1 0 0,0 0 0 0 0,-1 1 0 0 0,1 0-1 0 0,0 0 1 0 0,-1 0 0 0 0,0 1 0 0 0,0 0 0 0 0,1 1-1 0 0,-1-1 1 0 0,0 1 0 0 0,0 0 0 0 0,1 1 0 0 0,-1 0-1 0 0,0 0 1 0 0,1 0 0 0 0,-4 2 5 0 0,-2 4 1 0 0,0 0 1 0 0,1 1 0 0 0,0 0-1 0 0,1 0 1 0 0,-1 2-1 0 0,2-1 1 0 0,-1 1-1 0 0,1 1 1 0 0,1-1 0 0 0,0 1-1 0 0,0 1 1 0 0,2 0-1 0 0,-1 0 1 0 0,1 0 0 0 0,1 1-1 0 0,0-1 1 0 0,1 1-1 0 0,0 1 1 0 0,1-1-1 0 0,0 0 1 0 0,2 1 0 0 0,-1 6-2 0 0,0 0 20 0 0,0 0 1 0 0,2 0-1 0 0,0 0 1 0 0,2 0 0 0 0,0-1-1 0 0,1 1 1 0 0,1 0-1 0 0,0-1 1 0 0,8 19-21 0 0,7 0 140 0 0,1-1 1 0 0,2 0-1 0 0,2-2 0 0 0,1-1 1 0 0,2 0-1 0 0,1-2 0 0 0,1-2 1 0 0,2 0-1 0 0,0-2 1 0 0,3-1-1 0 0,0-2 0 0 0,31 17-140 0 0,117 46 434 0 0,-169-81-604 0 0,-24-9-438 0 0,-22-6-7425 0 0,29 7-2882 0 0</inkml:trace>
  <inkml:trace contextRef="#ctx0" brushRef="#br0" timeOffset="-4885.256">15449 700 0 0 0,'0'0'680'0'0,"0"0"652"0"0,0 0 385 0 0,0 0 293 0 0,0 0 134 0 0,0 0-98 0 0,0 0-203 0 0,0 0-267 0 0,0 0-276 0 0,0 0-251 0 0,0 0-210 0 0,0 0-166 0 0,0 0-121 0 0,-2 27 2483 0 0,21 148-533 0 0,-4-79-2043 0 0,1 4 533 0 0,-17-99-930 0 0,0-1 0 0 0,0 0 0 0 0,0 0-1 0 0,0 1 1 0 0,-1-1 0 0 0,1 0 0 0 0,0 0 0 0 0,0 0-1 0 0,0-1 1 0 0,0 1 0 0 0,0 0 0 0 0,0 0 0 0 0,0-1 0 0 0,-1 1-1 0 0,1 0 1 0 0,0-1 0 0 0,0 1 0 0 0,0-1 0 0 0,0 1-1 0 0,0-1 1 0 0,1 0 0 0 0,-1 1 0 0 0,0-1 0 0 0,0 0-1 0 0,0 0 1 0 0,0 0 0 0 0,1 0 0 0 0,-1 0 0 0 0,0 1-1 0 0,1-1 1 0 0,-1 0 0 0 0,1 0 0 0 0,-1 0 0 0 0,1-1-1 0 0,0 1 1 0 0,-1 0 0 0 0,1 0 0 0 0,0 0 0 0 0,0 0-1 0 0,0 0 1 0 0,-1 0-62 0 0,-3-16 33 0 0,1 0 0 0 0,0-1 0 0 0,2 1 0 0 0,0 0 0 0 0,0-1-1 0 0,2 1 1 0 0,0-1 0 0 0,1 1 0 0 0,1 0 0 0 0,0 0 0 0 0,1 0 0 0 0,1 0-1 0 0,1 1 1 0 0,0 0 0 0 0,1 0 0 0 0,1 0 0 0 0,6-8-33 0 0,96-153 169 0 0,-108 174-165 0 0,0 0-1 0 0,0 0 1 0 0,1 1-1 0 0,-1-1 1 0 0,0 0-1 0 0,1 1 1 0 0,0 0-1 0 0,0-1 1 0 0,0 1-1 0 0,0 0 1 0 0,0 0-1 0 0,0 1 1 0 0,0-1-1 0 0,0 1 1 0 0,1 0-1 0 0,-1-1 1 0 0,0 2-1 0 0,1-1 1 0 0,0 0-1 0 0,-1 1 1 0 0,1-1-4 0 0,14 50 25 0 0,6 79 284 0 0,-3-107-1144 0 0,-10-28-6621 0 0,-8 4 548 0 0,1 2-4952 0 0</inkml:trace>
  <inkml:trace contextRef="#ctx0" brushRef="#br0" timeOffset="-3182.274">17596 730 9442 0 0,'0'0'2463'0'0,"0"0"-700"0"0,0 0-362 0 0,0 0 28 0 0,0 0 70 0 0,0 0-57 0 0,0 0-229 0 0,0 0-240 0 0,0 0-211 0 0,0 0-145 0 0,0 0-77 0 0,0 0-68 0 0,0 0-40 0 0,-1 24-29 0 0,-4 120 257 0 0,2 11 48 0 0,3-155-732 0 0,0 0 0 0 0,1-1 0 0 0,-1 1 0 0 0,0 0-1 0 0,1 0 1 0 0,-1 0 0 0 0,0 0 0 0 0,1 0 0 0 0,-1 0 0 0 0,0 0 0 0 0,1-1 0 0 0,-1 1 0 0 0,0 0 0 0 0,1 0 0 0 0,-1 0 0 0 0,0 0-1 0 0,1 0 1 0 0,-1 0 0 0 0,1 1 0 0 0,-1-1 0 0 0,0 0 0 0 0,1 0 0 0 0,-1 0 0 0 0,0 0 0 0 0,1 0 0 0 0,-1 0 0 0 0,0 1-1 0 0,0-1 1 0 0,1 0 0 0 0,-1 0 0 0 0,0 0 0 0 0,1 1 0 0 0,-1-1 0 0 0,0 0 0 0 0,0 0 0 0 0,0 1 0 0 0,1-1 0 0 0,-1 0 0 0 0,0 1-1 0 0,0-1 1 0 0,0 0 0 0 0,0 1 0 0 0,1-1 0 0 0,-1 0 0 0 0,0 1 0 0 0,0-1 0 0 0,0 0 0 0 0,0 1 0 0 0,0-1 0 0 0,0 0-1 0 0,0 1 1 0 0,0-1 0 0 0,0 0 0 0 0,0 1 0 0 0,0-1 0 0 0,0 0 0 0 0,0 1 0 0 0,-1-1 24 0 0,13-26-3983 0 0,-9 14-1594 0 0,-1 1-5924 0 0</inkml:trace>
  <inkml:trace contextRef="#ctx0" brushRef="#br0" timeOffset="-3017.252">17572 409 13483 0 0,'0'0'2256'0'0,"0"0"-663"0"0,0 0-337 0 0,0 0-88 0 0,0 0-128 0 0,0 0-175 0 0,0 0-305 0 0,0 0-336 0 0,0 0-272 0 0,0 0-96 0 0,0 0-48 0 0,0 0-16 0 0,0 0-16 0 0,0 0-240 0 0,5-7-577 0 0,5 14-2303 0 0,-3-3-9075 0 0</inkml:trace>
  <inkml:trace contextRef="#ctx0" brushRef="#br0" timeOffset="-1946.348">17966 605 0 0 0,'0'0'405'0'0,"0"0"596"0"0,0 0 434 0 0,0 0 322 0 0,0 0 212 0 0,0 0 6 0 0,0 0-249 0 0,0 0-281 0 0,0 0-227 0 0,0 0-106 0 0,0 0-16 0 0,0 0 3 0 0,0 0-1 0 0,3-8 883 0 0,-8 52 1143 0 0,-76 372-545 0 0,65-379-2511 0 0,15-37-31 0 0,1 0 14 0 0,0 0 42 0 0,0 0 17 0 0,3-24-62 0 0,2 0 1 0 0,0 0-1 0 0,1 0 1 0 0,1 1 0 0 0,1 0-1 0 0,2 0 1 0 0,0 1-1 0 0,1 0 1 0 0,1 1-1 0 0,1 0 1 0 0,4-3-49 0 0,-6 5 41 0 0,86-132-23 0 0,-96 152-18 0 0,-1-1-1 0 0,0 0 0 0 0,0 1 0 0 0,0-1 1 0 0,0 0-1 0 0,0 1 0 0 0,0-1 1 0 0,0 0-1 0 0,0 1 0 0 0,1-1 1 0 0,-1 0-1 0 0,0 1 0 0 0,0-1 0 0 0,0 0 1 0 0,1 0-1 0 0,-1 1 0 0 0,0-1 1 0 0,1 0-1 0 0,-1 0 0 0 0,0 0 0 0 0,0 1 1 0 0,1-1-1 0 0,-1 0 0 0 0,0 0 1 0 0,1 0-1 0 0,-1 0 0 0 0,0 1 1 0 0,1-1-1 0 0,-1 0 0 0 0,0 0 0 0 0,1 0 1 0 0,-1 0-1 0 0,0 0 0 0 0,1 0 1 0 0,-1 0-1 0 0,0 0 0 0 0,1 0 1 0 0,-1 0-1 0 0,0 0 0 0 0,1-1 0 0 0,-1 1 1 0 0,0 0-1 0 0,1 0 1 0 0,-4 41 8 0 0,1-23-10 0 0,1 0 0 0 0,0 0 0 0 0,1 0 1 0 0,1 1-1 0 0,1-1 0 0 0,0 0 1 0 0,1-1-1 0 0,1 1 0 0 0,1 0 0 0 0,0-1 1 0 0,2 0-1 0 0,0 0 0 0 0,0-1 1 0 0,3 2 1 0 0,-6-12 2 0 0,0 0 1 0 0,1 0 0 0 0,-1 0-1 0 0,1-1 1 0 0,1 1 0 0 0,-1-1-1 0 0,1 0 1 0 0,0-1 0 0 0,0 1-1 0 0,0-1 1 0 0,6 3-3 0 0,-9-6 32 0 0,-1-1 0 0 0,1 1 0 0 0,0-1 1 0 0,-1 1-1 0 0,1-1 0 0 0,0 0 0 0 0,0 0 1 0 0,-1 0-1 0 0,1 0 0 0 0,0-1 0 0 0,-1 1 0 0 0,1-1 1 0 0,0 1-1 0 0,-1-1 0 0 0,1 0 0 0 0,-1 0 0 0 0,1 0 1 0 0,-1 0-1 0 0,0-1 0 0 0,1 1 0 0 0,-1-1 0 0 0,0 1 1 0 0,0-1-1 0 0,0 0 0 0 0,0 0 0 0 0,0 0 0 0 0,0-1-32 0 0,64-97 1577 0 0,-18-62-728 0 0,-37 23-1524 0 0,-12 135-177 0 0,0 4-3114 0 0,1 0-3937 0 0,0 0-4550 0 0</inkml:trace>
  <inkml:trace contextRef="#ctx0" brushRef="#br0" timeOffset="-1556.421">18802 244 12059 0 0,'0'0'2217'0'0,"0"0"-456"0"0,0 0-180 0 0,0 0-76 0 0,0 0-154 0 0,0 0-242 0 0,0 0-269 0 0,0 0-246 0 0,0 0-137 0 0,0 0-73 0 0,0 0-45 0 0,0 0 23 0 0,0 0 14 0 0,-6 11 8 0 0,-17 36 0 0 0,4 74 1143 0 0,39 273-256 0 0,-19-350-1258 0 0,-15 119 67 0 0,14-164-136 0 0,0 1 0 0 0,0-1 0 0 0,0 1 0 0 0,-1-1 0 0 0,1 1 0 0 0,0-1 0 0 0,-1 1 0 0 0,1-1 0 0 0,0 1 0 0 0,-1-1 0 0 0,1 1 0 0 0,0-1 0 0 0,-1 1 0 0 0,1 0 0 0 0,-1-1 0 0 0,1 1 0 0 0,-1 0 0 0 0,1 0 0 0 0,-1-1 0 0 0,1 1 0 0 0,-1 0 0 0 0,1 0 0 0 0,-1 0 0 0 0,1-1 0 0 0,-1 1 0 0 0,0 0 0 0 0,1 0 0 0 0,-1 0 0 0 0,1 0 0 0 0,-1 0 0 0 0,1 0 0 0 0,-1 0 0 0 0,0 0 0 0 0,1 0 0 0 0,-1 1 0 0 0,1-1 0 0 0,-1 0 0 0 0,1 0 0 0 0,-1 0 0 0 0,1 1 0 0 0,-1-1 0 0 0,1 0 0 0 0,-1 1 0 0 0,1-1 0 0 0,-1 0 0 0 0,1 1 0 0 0,0-1 0 0 0,-1 0 0 0 0,1 1 0 0 0,-1-1 0 0 0,1 1 0 0 0,0-1 0 0 0,-1 1 0 0 0,1-1 0 0 0,0 1 0 0 0,0-1 0 0 0,0 1 0 0 0,-1-1 0 0 0,1 1 0 0 0,0 0 0 0 0,0-1 0 0 0,0 1 0 0 0,0-1 0 0 0,0 1 0 0 0,0-1 0 0 0,0 1 0 0 0,0-1 0 0 0,0 1 0 0 0,0 0 56 0 0,-21-46-12116 0 0,19 41 8888 0 0,-1-4-6158 0 0</inkml:trace>
  <inkml:trace contextRef="#ctx0" brushRef="#br0" timeOffset="-1349.371">18503 660 9274 0 0,'0'0'2791'0'0,"0"0"-1032"0"0,0 0-368 0 0,0 0 51 0 0,0 0 28 0 0,0 0-87 0 0,0 0-210 0 0,0 0-231 0 0,0 0-170 0 0,0 0-108 0 0,0 0-89 0 0,0 0-63 0 0,36 2-56 0 0,110 9-60 0 0,66-2 563 0 0,-123-7-717 0 0,-45-1-2443 0 0,-1 0-7005 0 0,-33-1-2491 0 0</inkml:trace>
  <inkml:trace contextRef="#ctx0" brushRef="#br0" timeOffset="-1083.617">19188 678 9826 0 0,'0'0'1484'0'0,"0"0"-299"0"0,0 0-58 0 0,0 0 9 0 0,0 0-45 0 0,0 0-147 0 0,0 0-195 0 0,0 0-174 0 0,0 0-136 0 0,0 0-100 0 0,0 0-85 0 0,-13 31-71 0 0,-40 98-19 0 0,41-64 61 0 0,14-59-187 0 0,1 1 110 0 0,0-1 1 0 0,1 0-1 0 0,-1 0 1 0 0,1 0-1 0 0,1-1 1 0 0,-1 1-1 0 0,1-1 1 0 0,0 0-1 0 0,0 0 1 0 0,0-1-1 0 0,1 1 1 0 0,-1-1-1 0 0,1-1 1 0 0,0 1-1 0 0,0-1 1 0 0,1 0-1 0 0,-1 0 0 0 0,1-1 1 0 0,-1 1-1 0 0,1-2 1 0 0,0 1-1 0 0,0-1 1 0 0,0 0-1 0 0,0 0 1 0 0,0-1-1 0 0,0 0 1 0 0,0 0-1 0 0,0-1 1 0 0,0 1-1 0 0,0-2 1 0 0,-1 1-1 0 0,1-1 1 0 0,1 0-149 0 0,-3 1 129 0 0,1-1 0 0 0,-1 0 1 0 0,1 0-1 0 0,-1 0 0 0 0,1-1 1 0 0,-1 1-1 0 0,0-1 0 0 0,0-1 1 0 0,-1 1-1 0 0,1-1 1 0 0,-1 1-1 0 0,1-1 0 0 0,-1-1 1 0 0,0 1-1 0 0,-1 0 0 0 0,1-1 1 0 0,-1 0-1 0 0,0 0 0 0 0,0 0 1 0 0,0 0-1 0 0,-1 0 1 0 0,0-1-1 0 0,0 1 0 0 0,0-1 1 0 0,-1 0-1 0 0,1 1 0 0 0,-1-1 1 0 0,-1-2-130 0 0,1 1 31 0 0,-1 1 1 0 0,0-1-1 0 0,0 1 0 0 0,-1 0 1 0 0,0-1-1 0 0,0 1 1 0 0,0 0-1 0 0,-1-1 1 0 0,0 1-1 0 0,0 0 0 0 0,0 0 1 0 0,-1 1-1 0 0,0-1 1 0 0,0 0-1 0 0,-1 1 1 0 0,0 0-1 0 0,1 0 1 0 0,-2 0-1 0 0,1 0 0 0 0,-1 1 1 0 0,-3-4-32 0 0,-1 0-56 0 0,-1 1 0 0 0,0 1 0 0 0,0-1 1 0 0,-1 1-1 0 0,0 1 0 0 0,0 0 0 0 0,0 1 0 0 0,-1 0 1 0 0,1 0-1 0 0,-1 1 0 0 0,0 1 0 0 0,0 0 0 0 0,0 0 1 0 0,0 2-1 0 0,0-1 0 0 0,-2 2 56 0 0,-73 12-9853 0 0,72-9-2645 0 0</inkml:trace>
  <inkml:trace contextRef="#ctx0" brushRef="#br0" timeOffset="-4384.3">16016 656 7730 0 0,'0'0'2396'0'0,"0"0"-502"0"0,0 0-274 0 0,0 0-58 0 0,0 0-68 0 0,0 0-174 0 0,0 0-289 0 0,0 0-300 0 0,0 0-213 0 0,0 0-116 0 0,0 0-25 0 0,0 0 26 0 0,0 0 12 0 0,-3 11-6 0 0,-18 125 1022 0 0,20-124-1352 0 0,0 0 1 0 0,1 0-1 0 0,1 0 0 0 0,-1 0 1 0 0,2 0-1 0 0,0 0 0 0 0,0-1 1 0 0,1 1-1 0 0,0 0 0 0 0,1-1 1 0 0,1 0-1 0 0,0 0 0 0 0,0 0 0 0 0,1 0 1 0 0,0-1-1 0 0,1 0 0 0 0,0 0 1 0 0,1-1-1 0 0,3 3-79 0 0,-9-10 62 0 0,1-1 1 0 0,0 1-1 0 0,0-1 1 0 0,0 0-1 0 0,0 1 0 0 0,1-1 1 0 0,-1-1-1 0 0,0 1 0 0 0,0 0 1 0 0,1-1-1 0 0,-1 0 0 0 0,0 0 1 0 0,0 0-1 0 0,1 0 1 0 0,-1 0-1 0 0,0 0 0 0 0,1-1 1 0 0,-1 0-1 0 0,0 0 0 0 0,0 0 1 0 0,0 0-1 0 0,0 0 0 0 0,0 0 1 0 0,0-1-1 0 0,0 0 1 0 0,0 1-1 0 0,0-1 0 0 0,-1-1-62 0 0,74-62 1061 0 0,-64 49-989 0 0,-1 0-1 0 0,0-1 1 0 0,-1 0-1 0 0,-1-1 1 0 0,-1 0-1 0 0,0 0 1 0 0,-1-1-1 0 0,-1 1 1 0 0,-1-2-1 0 0,-1 1 0 0 0,-1-1 1 0 0,0 1-1 0 0,-1-1 1 0 0,-1 0-1 0 0,-1 0 1 0 0,-1 1-1 0 0,-1-1-71 0 0,2 20-47 0 0,0 1-1 0 0,-1-1 1 0 0,1 1-1 0 0,0 0 1 0 0,-1-1-1 0 0,1 1 1 0 0,0-1-1 0 0,-1 1 1 0 0,1-1-1 0 0,-1 1 1 0 0,1-1-1 0 0,-1 1 1 0 0,1-1-1 0 0,-1 1 1 0 0,1-1-1 0 0,-1 1 1 0 0,0-1-1 0 0,1 0 1 0 0,-1 0-1 0 0,0 1 1 0 0,1-1-1 0 0,-1 0 1 0 0,0 0-1 0 0,1 1 1 0 0,-1-1-1 0 0,0 0 1 0 0,1 0-1 0 0,-1 0 1 0 0,0 0-1 0 0,1 0 1 0 0,-1 0-1 0 0,0 0 1 0 0,1-1-1 0 0,-1 1 1 0 0,0 0-1 0 0,1 0 1 0 0,-1 0-1 0 0,0-1 1 0 0,1 1-1 0 0,-1 0 1 0 0,1-1-1 0 0,-1 1 1 0 0,0 0-1 0 0,1-1 1 0 0,-1 1-1 0 0,1-1 1 0 0,-1 1-1 0 0,1-1 1 0 0,-1 1-1 0 0,1-1 1 0 0,0 1-1 0 0,-1-1 1 0 0,1 1-1 0 0,0-1 1 0 0,-1 0-1 0 0,1 1 1 0 0,0-1-1 0 0,0 0 48 0 0,-6 21-2412 0 0,3-6-2423 0 0,2-8 269 0 0,-1 2-7623 0 0</inkml:trace>
  <inkml:trace contextRef="#ctx0" brushRef="#br0" timeOffset="-3808.948">16443 1013 12163 0 0,'0'0'2998'0'0,"0"0"-1451"0"0,0 0-590 0 0,0 0-2 0 0,0 0 44 0 0,0 0-18 0 0,0 0-110 0 0,0 0-151 0 0,0 0-89 0 0,0 0-51 0 0,0 0-57 0 0,0 0-53 0 0,0 0-61 0 0,11-23-52 0 0,36-70-29 0 0,17-4 725 0 0,34-50-154 0 0,-95 204-1165 0 0,-2-48 266 0 0,0 0 1 0 0,1 0-1 0 0,0 0 0 0 0,1-1 1 0 0,0 1-1 0 0,0-1 0 0 0,0 0 1 0 0,1 0-1 0 0,1 0 0 0 0,-1 0 1 0 0,1 0-1 0 0,0-1 0 0 0,1 0 0 0 0,0 0 1 0 0,0-1-1 0 0,1 1 0 0 0,-1-1 1 0 0,1-1-1 0 0,1 1 0 0 0,-1-1 1 0 0,1-1-1 0 0,0 1 0 0 0,0-1 1 0 0,0-1-1 0 0,0 1 0 0 0,4-1 0 0 0,-8-2 56 0 0,0 0 0 0 0,0 0 1 0 0,1-1-1 0 0,-1 0 0 0 0,0 0 0 0 0,1 0 0 0 0,-1-1 0 0 0,0 1 0 0 0,1-1 1 0 0,-1 0-1 0 0,0 0 0 0 0,0-1 0 0 0,0 1 0 0 0,0-1 0 0 0,0 0 0 0 0,0 0 1 0 0,0 0-1 0 0,0 0 0 0 0,-1-1 0 0 0,1 0 0 0 0,-1 1 0 0 0,0-1 0 0 0,0 0 1 0 0,0-1-1 0 0,0 1 0 0 0,-1-1 0 0 0,1 1 0 0 0,-1-1 0 0 0,1-1-56 0 0,52-119 1441 0 0,-39-20-992 0 0,-20 137-907 0 0,-1 7-7076 0 0,5 0 6698 0 0,0 0-11611 0 0</inkml:trace>
  <inkml:trace contextRef="#ctx0" brushRef="#br0" timeOffset="-17987.914">9549 542 1720 0 0,'0'0'1165'0'0,"0"0"-130"0"0,0 0 62 0 0,0 0 227 0 0,0 0 277 0 0,0 0 178 0 0,0 0 54 0 0,0 0-166 0 0,0 0-285 0 0,0 0-260 0 0,0 0-247 0 0,-3-8-135 0 0,-8-24-59 0 0,9 24-41 0 0,2 8-44 0 0,0 0-57 0 0,0 0-52 0 0,0 0-51 0 0,0 0-34 0 0,0 0-26 0 0,0 0-23 0 0,-10 23 1074 0 0,-8 21-1193 0 0,2 0 0 0 0,2 0 1 0 0,3 2-1 0 0,-7 41-234 0 0,10-44 99 0 0,0-6-49 0 0,2 0-1 0 0,2 1 0 0 0,1 0 1 0 0,2 0-1 0 0,2 5-49 0 0,-1-41 5 0 0,-1-1 1 0 0,1 1-1 0 0,0-1 0 0 0,0 1 1 0 0,0 0-1 0 0,0-1 0 0 0,0 1 1 0 0,0-1-1 0 0,0 1 1 0 0,1 0-1 0 0,-1-1 0 0 0,1 1 1 0 0,-1-1-1 0 0,1 1 0 0 0,-1-1 1 0 0,1 1-1 0 0,0-1 0 0 0,0 0 1 0 0,-1 1-1 0 0,1-1 0 0 0,0 0 1 0 0,0 0-1 0 0,1 1 1 0 0,-1-1-1 0 0,0 0 0 0 0,0 0 1 0 0,0 0-1 0 0,1 0 0 0 0,-1-1 1 0 0,1 1-1 0 0,-1 0 0 0 0,1 0 1 0 0,-1-1-1 0 0,1 1 0 0 0,-1-1 1 0 0,1 0-1 0 0,-1 1 1 0 0,1-1-1 0 0,-1 0 0 0 0,1 0 1 0 0,0 0-1 0 0,-1 0 0 0 0,1 0 1 0 0,-1 0-1 0 0,1 0 0 0 0,0-1 1 0 0,-1 1-1 0 0,1 0 1 0 0,-1-1-1 0 0,1 0 0 0 0,-1 1 1 0 0,1-1-1 0 0,-1 0-5 0 0,33-29 132 0 0,-2-3 1 0 0,-1 0 0 0 0,-2-2-1 0 0,-1-1 1 0 0,-2-1-1 0 0,-2-1 1 0 0,-1-2-1 0 0,-1-2-132 0 0,-22 42 0 0 0,28-52 66 0 0,-3-1 0 0 0,-1-1 0 0 0,11-46-66 0 0,-20-30 618 0 0,-22 135 84 0 0,20 186-410 0 0,56 153 81 0 0,-53-190-261 0 0,-7 0-1 0 0,-7 64-111 0 0,-4-164 24 0 0,-2 0 1 0 0,-3-1-1 0 0,-1 1 0 0 0,-3-1 0 0 0,-7 15-24 0 0,14-54 8 0 0,0 2 12 0 0,0 1 1 0 0,-1-1-1 0 0,-1 0 0 0 0,0 0 1 0 0,-1-1-1 0 0,-1 0 0 0 0,0 0 0 0 0,-1 0 1 0 0,-1-1-1 0 0,0-1 0 0 0,-1 1-20 0 0,11-14 8 0 0,-1 1 0 0 0,0 0 0 0 0,0 0 0 0 0,0 0 0 0 0,0 0 0 0 0,0 0 1 0 0,1-1-1 0 0,-1 1 0 0 0,-1-1 0 0 0,1 1 0 0 0,0 0 0 0 0,0-1 0 0 0,0 0 0 0 0,0 1 0 0 0,0-1 0 0 0,0 0 0 0 0,0 1 0 0 0,-1-1 0 0 0,1 0 0 0 0,0 0 0 0 0,0 0 0 0 0,0 0 0 0 0,-1 0 0 0 0,1 0 0 0 0,0 0 1 0 0,0-1-1 0 0,0 1 0 0 0,0 0 0 0 0,-1-1 0 0 0,1 1 0 0 0,0-1 0 0 0,0 1 0 0 0,0-1 0 0 0,0 1 0 0 0,0-1 0 0 0,0 0 0 0 0,0 1 0 0 0,0-1 0 0 0,0 0 0 0 0,1 0 0 0 0,-1 0 0 0 0,0 0 0 0 0,0 0 1 0 0,1 0-1 0 0,-1 0 0 0 0,1 0 0 0 0,-1 0 0 0 0,1 0 0 0 0,-1 0 0 0 0,1-1-8 0 0,-7-22-8 0 0,2 0 1 0 0,1-1-1 0 0,1 1 0 0 0,1-1 1 0 0,1 0-1 0 0,1 1 0 0 0,2-1 1 0 0,2-18 7 0 0,12-71-114 0 0,5 0 0 0 0,12-25 114 0 0,-10 40-363 0 0,-19 69 92 0 0,1 0-1562 0 0,1 13-7156 0 0,-6 16-1786 0 0</inkml:trace>
  <inkml:trace contextRef="#ctx0" brushRef="#br0" timeOffset="-14089.45">10345 774 0 0 0,'0'0'1018'0'0,"0"0"389"0"0,0 0 530 0 0,0 0 405 0 0,0 0 80 0 0,0 0-266 0 0,0 0-398 0 0,0 0-346 0 0,0 0-229 0 0,0 0-118 0 0,0 0-85 0 0,0-4-39 0 0,1-18 1507 0 0,-22 22 187 0 0,15 2-2564 0 0,1 1 0 0 0,-1 0 0 0 0,0 0 1 0 0,1 0-1 0 0,0 0 0 0 0,0 1 0 0 0,0 0 0 0 0,0 0 1 0 0,0 0-1 0 0,1 1 0 0 0,0-1 0 0 0,0 1 1 0 0,0 0-1 0 0,0 0 0 0 0,-1 5-71 0 0,-2 0 60 0 0,0 1 1 0 0,1 0-1 0 0,0 0 0 0 0,1 1 1 0 0,0 0-1 0 0,1 0 0 0 0,1 0 1 0 0,0 0-1 0 0,0 0 0 0 0,1 1 1 0 0,1-1-1 0 0,0 1 0 0 0,0 0 1 0 0,2-1-1 0 0,-1 1 0 0 0,2-1 1 0 0,0 2-61 0 0,-2-10 18 0 0,1 0 0 0 0,0 1 0 0 0,1-1 0 0 0,-1 0 0 0 0,1 0 0 0 0,0 0 0 0 0,0 0 0 0 0,0 0 0 0 0,0 0 0 0 0,1-1 1 0 0,-1 1-1 0 0,1-1 0 0 0,0 0 0 0 0,0 0 0 0 0,1 0 0 0 0,-1 0 0 0 0,0 0 0 0 0,1 0 0 0 0,0-1 0 0 0,-1 0 0 0 0,1 0 1 0 0,0 0-1 0 0,0 0 0 0 0,1-1 0 0 0,-1 1 0 0 0,0-1 0 0 0,0 0 0 0 0,1 0 0 0 0,-1-1 0 0 0,0 1 0 0 0,1-1-18 0 0,6 1 97 0 0,-1-1-1 0 0,0 0 1 0 0,0 0-1 0 0,1-1 0 0 0,-1-1 1 0 0,0 0-1 0 0,0 0 1 0 0,0-1-1 0 0,0 0 0 0 0,0 0 1 0 0,-1-2-1 0 0,9-4-96 0 0,-5 2 70 0 0,-2-1-1 0 0,1 0 1 0 0,-1-1 0 0 0,-1-1-1 0 0,1 1 1 0 0,-2-2-1 0 0,1 1 1 0 0,-1-1 0 0 0,-1-1-1 0 0,0 1 1 0 0,-1-2-1 0 0,0 1 1 0 0,-1-1-1 0 0,0 0 1 0 0,-1 0 0 0 0,-1 0-1 0 0,0-1 1 0 0,0 0-1 0 0,-1 1 1 0 0,-1-1 0 0 0,-1-1-1 0 0,0 1-69 0 0,-2 10 2 0 0,1 0 1 0 0,-1 0-1 0 0,0 0 0 0 0,-1 0 1 0 0,1 0-1 0 0,-1 0 0 0 0,0 0 0 0 0,0 1 1 0 0,0-1-1 0 0,0 1 0 0 0,-1-1 0 0 0,1 1 1 0 0,-1 0-1 0 0,0 0 0 0 0,0 0 1 0 0,0 0-1 0 0,0 1 0 0 0,-1-1 0 0 0,1 1 1 0 0,-1 0-1 0 0,1 0 0 0 0,-1 0 0 0 0,0 0 1 0 0,0 1-1 0 0,0-1 0 0 0,0 1 0 0 0,0 0 1 0 0,-4 0-3 0 0,-1-1-145 0 0,0 0 0 0 0,-1 1 0 0 0,1 1 1 0 0,0-1-1 0 0,-1 1 0 0 0,1 1 0 0 0,-1 0 1 0 0,1 0-1 0 0,0 1 0 0 0,0 0 0 0 0,0 1 1 0 0,-4 1 144 0 0,-46 28-2882 0 0,23-6-4505 0 0,23-18-3612 0 0</inkml:trace>
  <inkml:trace contextRef="#ctx0" brushRef="#br0" timeOffset="-13603.625">10722 744 8026 0 0,'0'0'2556'0'0,"0"0"-534"0"0,0 0-130 0 0,0 0 108 0 0,0 0-55 0 0,0 0-352 0 0,0 0-462 0 0,0 0-378 0 0,0 0-216 0 0,0 0-31 0 0,0 0-15 0 0,0 0-11 0 0,0 0-11 0 0,11 5 1057 0 0,-9 155 284 0 0,-1-153-1795 0 0,0-1 0 0 0,0 0 1 0 0,1 0-1 0 0,0 0 0 0 0,0 0 1 0 0,1 0-1 0 0,-1 0 0 0 0,1 0 1 0 0,1-1-1 0 0,-1 1 1 0 0,1-1-1 0 0,0 0 0 0 0,0 0 1 0 0,0-1-1 0 0,0 1 0 0 0,1-1 1 0 0,0 0-1 0 0,0 0 0 0 0,0 0 1 0 0,1-1-1 0 0,-1 0 1 0 0,1 0-1 0 0,0 0 0 0 0,-1-1 1 0 0,1 0-1 0 0,1 0 0 0 0,1 0-15 0 0,-3-1 66 0 0,1-1 0 0 0,-1 0 0 0 0,1 0 0 0 0,-1-1-1 0 0,1 1 1 0 0,-1-1 0 0 0,1 0 0 0 0,-1-1 0 0 0,0 1 0 0 0,1-1-1 0 0,-1 0 1 0 0,0-1 0 0 0,0 1 0 0 0,-1-1 0 0 0,1 0-1 0 0,0 0 1 0 0,2-3-66 0 0,5-3 108 0 0,-2-1 0 0 0,1 1-1 0 0,-1-2 1 0 0,-1 0 0 0 0,0 0 0 0 0,0 0-1 0 0,-1-1 1 0 0,0 0 0 0 0,-1-1-1 0 0,-1 0 1 0 0,0 0 0 0 0,-1 0 0 0 0,0-1-108 0 0,-4 10 10 0 0,2-3-5 0 0,0 1 0 0 0,-1-1 0 0 0,0 0 0 0 0,0 0 1 0 0,0 0-1 0 0,-1 0 0 0 0,0-1 0 0 0,-1 1 0 0 0,1 0 0 0 0,-1 0 0 0 0,-1 0 1 0 0,1-1-1 0 0,-1 1 0 0 0,-1 0 0 0 0,1 0 0 0 0,-1 0 0 0 0,0 0 0 0 0,-1 0 1 0 0,-1-2-6 0 0,1 4-805 0 0,-3-1-254 0 0,3 6-2738 0 0,-2 0-3449 0 0,3 0-5913 0 0</inkml:trace>
  <inkml:trace contextRef="#ctx0" brushRef="#br0" timeOffset="-10618.941">12316 660 0 0 0,'0'0'391'0'0,"0"0"280"0"0,0 0 209 0 0,0 0 173 0 0,0 0 142 0 0,0 0 52 0 0,0 0 13 0 0,0 0-33 0 0,0 0-41 0 0,1-3-67 0 0,-1 3-1235 0 0,-4-33 9368 0 0,-63 5-4636 0 0,-45 18-2451 0 0,102 12-2044 0 0,0 0 0 0 0,1 0 0 0 0,-1 1 0 0 0,1 0 0 0 0,0 1 0 0 0,0 0 0 0 0,0 0 0 0 0,0 1 0 0 0,0 0 1 0 0,1 0-1 0 0,0 1 0 0 0,0 0 0 0 0,1 1 0 0 0,0 0 0 0 0,-2 2-121 0 0,2 1 61 0 0,1 0-1 0 0,1 1 1 0 0,0-1 0 0 0,0 1-1 0 0,1 0 1 0 0,0 0-1 0 0,1 0 1 0 0,0 1 0 0 0,1-1-1 0 0,0 1 1 0 0,1 0 0 0 0,0-1-1 0 0,1 1 1 0 0,0 0 0 0 0,1-1-1 0 0,0 1 1 0 0,3 8-61 0 0,-3-13 39 0 0,2 1 1 0 0,-1 0-1 0 0,1-1 0 0 0,0 1 1 0 0,1-1-1 0 0,0 0 0 0 0,0 0 1 0 0,0 0-1 0 0,1-1 0 0 0,0 1 1 0 0,0-1-1 0 0,1 0 1 0 0,0-1-1 0 0,0 1 0 0 0,0-1 1 0 0,0-1-1 0 0,1 1 0 0 0,0-1 1 0 0,0 0-1 0 0,0 0 0 0 0,0-1 1 0 0,1 0-1 0 0,-1 0 1 0 0,1-1-1 0 0,0 0 0 0 0,0-1 1 0 0,0 1-1 0 0,0-1 0 0 0,0-1 1 0 0,0 0-1 0 0,0 0 0 0 0,0 0 1 0 0,6-2-40 0 0,78-4 211 0 0,-57-1-177 0 0,2-2 29 0 0,-35 9-79 0 0,-2 0-17 0 0,0 0-13 0 0,0 0-20 0 0,0 0-19 0 0,0 0-51 0 0,0 0-52 0 0,0 0-129 0 0,0 0-176 0 0,0 0-230 0 0,0 0-360 0 0,0 0-564 0 0,1 0-2572 0 0,2 0 24 0 0,-3 0 2769 0 0,4 0-10868 0 0</inkml:trace>
  <inkml:trace contextRef="#ctx0" brushRef="#br0" timeOffset="-10166.226">12832 678 10154 0 0,'0'0'2031'0'0,"0"0"-314"0"0,0 0-146 0 0,0 0 30 0 0,0 0-28 0 0,0 0-190 0 0,0 0-236 0 0,0 0-250 0 0,0 0-202 0 0,0 0-138 0 0,0 0-117 0 0,0 0-61 0 0,-15 6-59 0 0,-47 18-33 0 0,58-23-250 0 0,1 0 1 0 0,0 1-1 0 0,-1 0 0 0 0,1 0 1 0 0,0 0-1 0 0,0 0 0 0 0,1 1 1 0 0,-1-1-1 0 0,0 1 0 0 0,1-1 1 0 0,-1 1-1 0 0,1 0 0 0 0,0 0 1 0 0,0 0-1 0 0,0 0 0 0 0,1 0 1 0 0,-1 1-1 0 0,0 0-37 0 0,-5 10 93 0 0,1-3-57 0 0,1 1 0 0 0,0-1 0 0 0,1 1 0 0 0,0 0 0 0 0,1 0 0 0 0,1 0 0 0 0,-1 0 0 0 0,2 0 0 0 0,0 1 0 0 0,0-1-1 0 0,1 1 1 0 0,1-1 0 0 0,0 0 0 0 0,1 4-36 0 0,1-11 31 0 0,-1 1-1 0 0,1-1 1 0 0,0 1-1 0 0,1-1 0 0 0,-1 0 1 0 0,1 0-1 0 0,0-1 1 0 0,1 1-1 0 0,-1-1 1 0 0,1 0-1 0 0,-1 0 1 0 0,1 0-1 0 0,1-1 1 0 0,-1 1-1 0 0,0-1 0 0 0,1-1 1 0 0,-1 1-1 0 0,1-1 1 0 0,0 0-1 0 0,0 0 1 0 0,0 0-1 0 0,0-1 1 0 0,0 0-1 0 0,0-1 0 0 0,1 1 1 0 0,-1-1-1 0 0,0 0 1 0 0,0 0-1 0 0,0-1 1 0 0,0 0-1 0 0,1 0 1 0 0,-1-1-1 0 0,-1 1 1 0 0,1-1-1 0 0,0 0 0 0 0,4-3-30 0 0,0 1 57 0 0,1-1 0 0 0,-1-1-1 0 0,0 0 1 0 0,-1 0-1 0 0,1-1 1 0 0,-1-1-1 0 0,-1 1 1 0 0,1-1 0 0 0,-1-1-1 0 0,-1 1 1 0 0,1-1-1 0 0,-1-1 1 0 0,-1 1 0 0 0,0-1-1 0 0,0 0 1 0 0,-1-1-1 0 0,-1 1 1 0 0,1-1-1 0 0,-2 0 1 0 0,1 0 0 0 0,-2 0-1 0 0,1-1 1 0 0,-1 1-1 0 0,-1-1 1 0 0,0 1-1 0 0,-1-9-56 0 0,0 12-11 0 0,0 1 0 0 0,-1-1 0 0 0,0 1-1 0 0,0-1 1 0 0,0 1 0 0 0,-1 0-1 0 0,0-1 1 0 0,-1 1 0 0 0,1 0 0 0 0,-1 0-1 0 0,-1 1 1 0 0,1-1 0 0 0,-1 0 0 0 0,0 1-1 0 0,-1 0 1 0 0,0 0 0 0 0,0 1-1 0 0,0-1 1 0 0,0 1 0 0 0,-1 0 0 0 0,0 0-1 0 0,0 1 1 0 0,0 0 0 0 0,-1-1 11 0 0,1 2-145 0 0,0 0 0 0 0,0 0 0 0 0,-1 1 0 0 0,1 0 0 0 0,0 0 0 0 0,-1 0 0 0 0,1 1 0 0 0,-1 0 0 0 0,1 0 0 0 0,-1 1 0 0 0,0-1 0 0 0,1 2-1 0 0,-1-1 1 0 0,0 1 0 0 0,1 0 0 0 0,-1 0 0 0 0,1 1 0 0 0,-1-1 0 0 0,-2 3 145 0 0,-31 15-4351 0 0,3 8-4612 0 0,23-16-2580 0 0</inkml:trace>
  <inkml:trace contextRef="#ctx0" brushRef="#br0" timeOffset="-9719.948">13157 744 12731 0 0,'0'0'1909'0'0,"0"0"-307"0"0,0 0-108 0 0,0 0-17 0 0,0 0-134 0 0,0 0-273 0 0,0 0-315 0 0,0 0-212 0 0,0 0-143 0 0,0 0-60 0 0,0 0-7 0 0,0 0-30 0 0,0 0-15 0 0,0 23 735 0 0,-33 95 345 0 0,32-108-1308 0 0,0-5-42 0 0,0-1-1 0 0,0 0 1 0 0,0 1 0 0 0,0 0-1 0 0,1-1 1 0 0,0 1 0 0 0,0-1-1 0 0,0 1 1 0 0,0-1 0 0 0,1 1-1 0 0,0-1 1 0 0,0 1 0 0 0,0-1-1 0 0,0 1 1 0 0,1-1 0 0 0,-1 0-1 0 0,1 0 1 0 0,0 0 0 0 0,1 0-1 0 0,-1 0 1 0 0,1 0 0 0 0,0 0 0 0 0,0-1-1 0 0,0 1 1 0 0,0-1 0 0 0,0 0-1 0 0,1 0 1 0 0,-1 0 0 0 0,1-1-1 0 0,0 1 1 0 0,0-1 0 0 0,2 1-18 0 0,5-2 81 0 0,-1 0 0 0 0,1-1 0 0 0,-1 0 0 0 0,1-1 0 0 0,-1-1 0 0 0,0 1 1 0 0,1-1-1 0 0,-1-1 0 0 0,0 0 0 0 0,0-1 0 0 0,-1 0 0 0 0,1 0 0 0 0,-1-1 1 0 0,0 0-1 0 0,0 0 0 0 0,0-1 0 0 0,-1-1 0 0 0,0 1 0 0 0,0-1 0 0 0,0-1 1 0 0,-1 1-1 0 0,0-1 0 0 0,-1-1 0 0 0,0 1 0 0 0,0-1 0 0 0,-1 0-81 0 0,1 1 27 0 0,-1-1-1 0 0,0 1 1 0 0,0-1-1 0 0,-1 0 0 0 0,0 0 1 0 0,-1 0-1 0 0,0 0 1 0 0,-1-1-1 0 0,0 0 0 0 0,0 1 1 0 0,-1-1-1 0 0,0 0 1 0 0,0 0-1 0 0,-1 1 0 0 0,-1-4-26 0 0,-19 1-1346 0 0,-2 23-6129 0 0,18-7 481 0 0,1 0-5125 0 0</inkml:trace>
  <inkml:trace contextRef="#ctx0" brushRef="#br0" timeOffset="12113.894">9801 2088 0 0 0,'0'0'747'0'0,"0"0"301"0"0,0 0 384 0 0,0 0 333 0 0,0 0 182 0 0,0 0 9 0 0,0 0-138 0 0,0 0-196 0 0,0 0-202 0 0,0 0-153 0 0,0 0-122 0 0,0 0-82 0 0,2-6-81 0 0,5-21-95 0 0,-7 26-793 0 0,-1 0 1 0 0,1 0 0 0 0,-1 0-1 0 0,1 0 1 0 0,-1 0 0 0 0,1 0-1 0 0,-1 0 1 0 0,1 1 0 0 0,-1-1-1 0 0,0 0 1 0 0,1 0-1 0 0,-1 1 1 0 0,0-1 0 0 0,0 1-1 0 0,0-1 1 0 0,0 0 0 0 0,1 1-1 0 0,-1 0 1 0 0,0-1 0 0 0,0 1-1 0 0,0-1 1 0 0,0 1 0 0 0,0 0-1 0 0,0 0 1 0 0,0 0-1 0 0,0 0 1 0 0,0-1 0 0 0,0 1-1 0 0,0 0 1 0 0,0 1 0 0 0,0-1-1 0 0,0 0 1 0 0,0 0 0 0 0,0 0-1 0 0,0 1 1 0 0,0-1 0 0 0,0 0-95 0 0,-2 0 240 0 0,-3 0-117 0 0,0 1 1 0 0,-1-1-1 0 0,1 1 1 0 0,0 0-1 0 0,0 0 0 0 0,0 1 1 0 0,0-1-1 0 0,0 1 1 0 0,0 1-1 0 0,0-1 0 0 0,1 1 1 0 0,-1 0-1 0 0,-3 3-123 0 0,-95 72 752 0 0,103-77-747 0 0,1 0 0 0 0,0 1-1 0 0,0-1 1 0 0,0 1 0 0 0,0-1-1 0 0,0 0 1 0 0,0 1 0 0 0,0-1-1 0 0,0 1 1 0 0,0-1 0 0 0,1 0-1 0 0,-1 1 1 0 0,0-1 0 0 0,1 1 0 0 0,-1-1-1 0 0,1 0 1 0 0,0 0 0 0 0,-1 1-1 0 0,1-1 1 0 0,0 0 0 0 0,0 0-1 0 0,0 0 1 0 0,0 0 0 0 0,0 0-1 0 0,0 0 1 0 0,0 0 0 0 0,0 0-1 0 0,0 0 1 0 0,0 0 0 0 0,1-1-1 0 0,-1 1 1 0 0,0 0 0 0 0,1-1-1 0 0,-1 1 1 0 0,0-1 0 0 0,1 0-1 0 0,-1 1 1 0 0,0-1 0 0 0,1 0-1 0 0,-1 0 1 0 0,1 0-5 0 0,5 3 39 0 0,96 63 539 0 0,-95-62-508 0 0,-1 1 0 0 0,1 0 0 0 0,-1 1 0 0 0,0 0 0 0 0,0 0 0 0 0,-1 0 0 0 0,0 1 0 0 0,0-1 0 0 0,0 2 1 0 0,-1-1-1 0 0,0 1 0 0 0,-1-1 0 0 0,1 1 0 0 0,-1 0 0 0 0,-1 1 0 0 0,0-1 0 0 0,0 1 0 0 0,-1 0 0 0 0,0-1 1 0 0,0 1-1 0 0,-1 0 0 0 0,0 0 0 0 0,0 4-70 0 0,-2-9 51 0 0,-1-1-1 0 0,1 1 1 0 0,-1-1-1 0 0,1 1 1 0 0,-1-1 0 0 0,0 1-1 0 0,0-1 1 0 0,0 0-1 0 0,-1 0 1 0 0,1 0 0 0 0,-1 0-1 0 0,0 0 1 0 0,0-1 0 0 0,0 1-1 0 0,0-1 1 0 0,0 0-1 0 0,0 0 1 0 0,-1 0 0 0 0,1 0-1 0 0,-1 0 1 0 0,1-1-1 0 0,-1 0 1 0 0,0 0 0 0 0,1 0-1 0 0,-5 1-50 0 0,-10 5 67 0 0,-8 2-79 0 0,1-2 1 0 0,-1-1-1 0 0,0-1 0 0 0,0-1 0 0 0,0-1 0 0 0,-1-2 0 0 0,1 0 0 0 0,-11-3 13 0 0,39-6-1400 0 0,50-11-2937 0 0,-41 15 3156 0 0,10-5-2849 0 0,0 2-3413 0 0,-1 3-3028 0 0</inkml:trace>
  <inkml:trace contextRef="#ctx0" brushRef="#br0" timeOffset="12737.063">10135 2129 10530 0 0,'0'0'1858'0'0,"0"0"-322"0"0,0 0-91 0 0,0 0 39 0 0,0 0-38 0 0,0 0-151 0 0,0 0-241 0 0,0 0-244 0 0,0 0-171 0 0,0 0-116 0 0,0 0-65 0 0,0 0-35 0 0,0 0-7 0 0,-6 8-5 0 0,-18 26-27 0 0,8 42 708 0 0,3 104-470 0 0,12-178-619 0 0,1 1 0 0 0,0-1 1 0 0,0 1-1 0 0,0-1 1 0 0,1 0-1 0 0,-1 1 0 0 0,0-1 1 0 0,1 0-1 0 0,0 1 1 0 0,-1-1-1 0 0,1 0 0 0 0,0 0 1 0 0,0 1-1 0 0,0-1 0 0 0,0 0 1 0 0,1 0-1 0 0,-1 0 1 0 0,1 0-1 0 0,-1-1 0 0 0,1 1 1 0 0,0 0-1 0 0,-1-1 1 0 0,1 1-1 0 0,0-1 0 0 0,0 1 1 0 0,0-1-1 0 0,0 0 1 0 0,0 0-1 0 0,0 0 0 0 0,1 0 1 0 0,-1 0-1 0 0,0 0 0 0 0,1-1 1 0 0,-1 1-1 0 0,0-1 1 0 0,1 0-1 0 0,0 1-3 0 0,1-1 40 0 0,1 0 0 0 0,-1-1 0 0 0,1 1 0 0 0,0-1 0 0 0,-1 0 0 0 0,1 0 1 0 0,-1 0-1 0 0,0 0 0 0 0,1-1 0 0 0,-1 0 0 0 0,0 0 0 0 0,0 0 0 0 0,0 0 0 0 0,0-1 0 0 0,0 0 0 0 0,-1 0 0 0 0,1 0 0 0 0,-1 0 0 0 0,0 0 1 0 0,1-1-41 0 0,78-95 516 0 0,18-51-220 0 0,-74 121-243 0 0,-8 51-78 0 0,-6 11 41 0 0,-2 0 1 0 0,-1 1-1 0 0,-2 0 1 0 0,-1 0 0 0 0,-2 0-1 0 0,-1 1 1 0 0,-2-1-1 0 0,-1 1 1 0 0,-4 32-17 0 0,-2-11 11 0 0,-3-1-1 0 0,-2 0 1 0 0,-2-1 0 0 0,-2-1-1 0 0,-3 0 1 0 0,-2-1 0 0 0,-8 10-11 0 0,28-57 12 0 0,-2 0 1 0 0,1 1-1 0 0,-1-1 1 0 0,0 0-1 0 0,0 0 1 0 0,0 0-1 0 0,0 0 1 0 0,-1 0-1 0 0,0-1 1 0 0,0 1-1 0 0,-1-1 1 0 0,1 0-1 0 0,-1 0 1 0 0,0 0-1 0 0,0 0 1 0 0,0 0-1 0 0,0-1 1 0 0,-1 0-1 0 0,1 0 1 0 0,-1 0-1 0 0,0-1 1 0 0,0 1-1 0 0,0-1 1 0 0,0 0-1 0 0,0-1 1 0 0,0 1-1 0 0,-1-1 1 0 0,1 0-1 0 0,-5 0-12 0 0,7-4 0 0 0,-1 0 0 0 0,0 0 0 0 0,1-1 0 0 0,0 1 0 0 0,0-1 0 0 0,0 0-1 0 0,0 0 1 0 0,0 0 0 0 0,1 0 0 0 0,0 0 0 0 0,0 0 0 0 0,0-1 0 0 0,0 1-1 0 0,1-1 1 0 0,0 0 0 0 0,0 1 0 0 0,0-1 0 0 0,0 0 0 0 0,-4-18-89 0 0,1 1 1 0 0,0-1 0 0 0,2 0-1 0 0,1 0 1 0 0,1 1-1 0 0,0-1 1 0 0,2 0 0 0 0,1 0-1 0 0,1 0 1 0 0,0 1 0 0 0,2 0-1 0 0,1 0 1 0 0,0 0-1 0 0,2 1 1 0 0,0 0 0 0 0,2 1-1 0 0,0 0 1 0 0,10-13 88 0 0,18-10-2233 0 0,-11 17-6068 0 0,-20 18-3590 0 0</inkml:trace>
  <inkml:trace contextRef="#ctx0" brushRef="#br0" timeOffset="13205.779">10895 2077 7970 0 0,'0'0'2007'0'0,"0"0"-290"0"0,0 0-55 0 0,0 0-7 0 0,0 0-86 0 0,0 0-164 0 0,0 0-259 0 0,0 0-198 0 0,0 0-101 0 0,0 0-67 0 0,0 0 5 0 0,0 0-6 0 0,0 0-55 0 0,3-2-133 0 0,-3 2-518 0 0,0-1-1 0 0,-1 1 1 0 0,1 0-1 0 0,0 0 1 0 0,0-1-1 0 0,0 1 1 0 0,0 0-1 0 0,0 0 1 0 0,-1-1-1 0 0,1 1 1 0 0,0 0-1 0 0,0 0 1 0 0,0-1-73 0 0,-38 26 467 0 0,18-11-323 0 0,16-12-125 0 0,0 0-1 0 0,0 0 0 0 0,1 0 0 0 0,-1 0 1 0 0,1 1-1 0 0,-1 0 0 0 0,1 0 1 0 0,0 0-1 0 0,0 0 0 0 0,0 0 0 0 0,1 1 1 0 0,-1-1-1 0 0,1 1 0 0 0,0-1 1 0 0,0 1-1 0 0,0 0 0 0 0,0 0 1 0 0,1 0-1 0 0,-1 0 0 0 0,1 0 0 0 0,0 1 1 0 0,0 1-19 0 0,2-4 1 0 0,1 0 1 0 0,-1 0-1 0 0,1 0 1 0 0,0 0-1 0 0,0 0 1 0 0,0 0-1 0 0,0 0 1 0 0,0-1-1 0 0,0 1 1 0 0,0-1-1 0 0,0 0 1 0 0,1 0-1 0 0,-1 0 1 0 0,0 0-1 0 0,1 0 1 0 0,-1 0-1 0 0,1 0 1 0 0,-1-1-1 0 0,1 1 1 0 0,-1-1-1 0 0,3 0-1 0 0,2 2 17 0 0,26 3 4 0 0,-30-6-16 0 0,0 1-1 0 0,0 0 1 0 0,0-1-1 0 0,0 1 1 0 0,0 0 0 0 0,0 1-1 0 0,0-1 1 0 0,0 1 0 0 0,0-1-1 0 0,0 1 1 0 0,0 0 0 0 0,-1 0-1 0 0,1 0 1 0 0,0 0 0 0 0,0 1-1 0 0,-1-1 1 0 0,1 1 0 0 0,-1 0-1 0 0,1-1 1 0 0,-1 1 0 0 0,0 0-1 0 0,0 1 1 0 0,0-1 0 0 0,0 0-1 0 0,0 0 1 0 0,0 1-1 0 0,-1-1 1 0 0,1 1 0 0 0,-1 0-1 0 0,1-1 1 0 0,-1 3-5 0 0,0 5 62 0 0,-1 0 1 0 0,0 0-1 0 0,-1 0 1 0 0,-1 0-1 0 0,1 0 0 0 0,-1 0 1 0 0,-1 0-1 0 0,0-1 1 0 0,0 1-1 0 0,-1-1 0 0 0,0 0 1 0 0,-1 0-1 0 0,0 0 1 0 0,0-1-1 0 0,-1 0 0 0 0,0 0 1 0 0,0 0-1 0 0,-1-1 1 0 0,0 0-1 0 0,-1 0 1 0 0,1 0-1 0 0,-1-1 0 0 0,0 0 1 0 0,-2 0-63 0 0,5-2 5 0 0,-1 0 0 0 0,0 0 1 0 0,0 0-1 0 0,0-1 0 0 0,0 0 1 0 0,-1 0-1 0 0,1-1 0 0 0,-1 1 1 0 0,1-2-1 0 0,-1 1 0 0 0,0-1 1 0 0,0 1-1 0 0,-1-2-5 0 0,6 0-117 0 0,1-1 0 0 0,0 0 1 0 0,0 0-1 0 0,0 0 0 0 0,0-1 0 0 0,0 1 0 0 0,0 0 1 0 0,0 0-1 0 0,0 0 0 0 0,0-1 0 0 0,0 1 0 0 0,1-1 1 0 0,-1 1-1 0 0,1 0 0 0 0,-1-1 0 0 0,1 1 0 0 0,-1-1 1 0 0,1 1-1 0 0,0-1 0 0 0,0 1 0 0 0,0-1 0 0 0,0 1 1 0 0,0-1-1 0 0,0 1 0 0 0,0-1 0 0 0,0 1 0 0 0,1-1 1 0 0,-1 1-1 0 0,0-1 0 0 0,1 1 0 0 0,0-1 0 0 0,-1 1 0 0 0,1-1 1 0 0,0 1-1 0 0,-1 0 0 0 0,1 0 0 0 0,0-1 0 0 0,0 1 1 0 0,0 0-1 0 0,0 0 0 0 0,1 0 117 0 0,16-22-5306 0 0,-8 10-3382 0 0,-1 5-851 0 0</inkml:trace>
  <inkml:trace contextRef="#ctx0" brushRef="#br0" timeOffset="13536.085">11368 1783 8314 0 0,'0'0'4358'0'0,"0"0"-2028"0"0,0 0-879 0 0,0 0-130 0 0,0 0-31 0 0,0 0-31 0 0,0 0-71 0 0,0 0-153 0 0,0 0-133 0 0,0 0-31 0 0,0 0-70 0 0,0 0-81 0 0,0 0-85 0 0,1 17-102 0 0,-2 113 609 0 0,-1 411-227 0 0,-32-589-11276 0 0,25 38 3283 0 0,4 2-4548 0 0</inkml:trace>
  <inkml:trace contextRef="#ctx0" brushRef="#br0" timeOffset="13788.664">11138 2144 11771 0 0,'0'0'1864'0'0,"0"0"-353"0"0,0 0-85 0 0,0 0 34 0 0,0 0 4 0 0,0 0-104 0 0,0 0-159 0 0,0 0-169 0 0,0 0-165 0 0,0 0-150 0 0,0 0-115 0 0,0 0-71 0 0,34-7-51 0 0,108-17-54 0 0,-35 18 432 0 0,65 17-1126 0 0,-158-8-364 0 0,8 2-2017 0 0,-7 5-4648 0 0,-11-7 1213 0 0,-2-2-4556 0 0</inkml:trace>
  <inkml:trace contextRef="#ctx0" brushRef="#br0" timeOffset="14054.19">11657 2195 1064 0 0,'0'0'1582'0'0,"0"0"-75"0"0,0 0 129 0 0,0 0 137 0 0,0 0-18 0 0,0 0-102 0 0,0 0-196 0 0,0 0-150 0 0,0 0-83 0 0,0 0-37 0 0,0 0-27 0 0,0 0-52 0 0,0 0-48 0 0,22 13-62 0 0,71 38-76 0 0,-91-49-857 0 0,-1-1 0 0 0,1 1 0 0 0,0-1 0 0 0,0 0 0 0 0,0 0 1 0 0,-1 0-1 0 0,1 0 0 0 0,0 0 0 0 0,1 0 0 0 0,-1 0 0 0 0,0-1 1 0 0,0 1-1 0 0,0-1 0 0 0,0 0 0 0 0,0 0 0 0 0,0 1 1 0 0,1-1-1 0 0,-1 0 0 0 0,0-1 0 0 0,0 1 0 0 0,0 0 0 0 0,0-1 1 0 0,0 1-1 0 0,1-1 0 0 0,-1 0 0 0 0,0 1 0 0 0,0-1 0 0 0,0 0 1 0 0,0-1-66 0 0,6-3 346 0 0,-2 2-219 0 0,-1 0 0 0 0,0 0 0 0 0,0-1 0 0 0,0 1 0 0 0,-1-1 0 0 0,1 0 0 0 0,-1-1 0 0 0,0 1 0 0 0,0-1 0 0 0,0 0 0 0 0,-1 0 0 0 0,1 0 0 0 0,-1-1 0 0 0,0 1 0 0 0,-1-1 0 0 0,0 1 1 0 0,0-1-1 0 0,0 0 0 0 0,0 0 0 0 0,-1 0 0 0 0,0 0 0 0 0,0 0 0 0 0,-1 0 0 0 0,0-5-127 0 0,1 9 9 0 0,-1 0-1 0 0,-1 0 1 0 0,1 0 0 0 0,0 0 0 0 0,0 0 0 0 0,-1 0 0 0 0,1 0-1 0 0,-1 0 1 0 0,0 0 0 0 0,0 0 0 0 0,0 0 0 0 0,0 0 0 0 0,0 1 0 0 0,0-1-1 0 0,0 0 1 0 0,0 1 0 0 0,-1-1 0 0 0,1 1 0 0 0,0-1 0 0 0,-1 1-1 0 0,0-1 1 0 0,1 1 0 0 0,-1 0 0 0 0,0 0 0 0 0,1 0 0 0 0,-1 0 0 0 0,0 0-1 0 0,0 0 1 0 0,0 1 0 0 0,0-1 0 0 0,0 1 0 0 0,0-1 0 0 0,0 1 0 0 0,0 0-1 0 0,0-1 1 0 0,0 1 0 0 0,-2 0-9 0 0,-1 0-7 0 0,-1 1 0 0 0,0-1-1 0 0,1 1 1 0 0,-1-1 0 0 0,1 2 0 0 0,-1-1-1 0 0,1 1 1 0 0,0-1 0 0 0,-1 1 0 0 0,1 1 0 0 0,0-1-1 0 0,0 1 1 0 0,-4 3 7 0 0,-1 1-33 0 0,1 0 0 0 0,-1 1 0 0 0,1 0 1 0 0,0 1-1 0 0,1 0 0 0 0,0 0 0 0 0,1 1 0 0 0,0 0 0 0 0,0 0 0 0 0,1 1 0 0 0,0 0 1 0 0,1 0-1 0 0,0 0 0 0 0,1 1 0 0 0,1-1 0 0 0,-1 1 0 0 0,2 0 0 0 0,0 0 0 0 0,0 0 1 0 0,0 7 32 0 0,3-14-71 0 0,-1-1 0 0 0,1 0-1 0 0,0 0 1 0 0,0 0 0 0 0,1 1 0 0 0,-1-1 0 0 0,1 0 0 0 0,0 0 0 0 0,0-1 0 0 0,0 1 0 0 0,0 0 0 0 0,1-1 0 0 0,0 1 0 0 0,-1-1 0 0 0,1 0 0 0 0,0 0 0 0 0,1 0 0 0 0,-1 0 0 0 0,1-1 0 0 0,-1 1 0 0 0,1-1 0 0 0,0 0 0 0 0,-1 0 0 0 0,1 0 0 0 0,0 0 0 0 0,4 0 71 0 0,70 17-6483 0 0,-59-16 300 0 0,-7 1-5102 0 0</inkml:trace>
  <inkml:trace contextRef="#ctx0" brushRef="#br0" timeOffset="14573.255">12053 2482 3505 0 0,'0'0'5897'0'0,"0"0"-2904"0"0,0 0-938 0 0,0 0-97 0 0,0 0-174 0 0,0 0-197 0 0,0 0-276 0 0,0 0-282 0 0,0 0-182 0 0,0 0-100 0 0,0 0-76 0 0,0 0-76 0 0,0 0-73 0 0,0-8-85 0 0,22-68 492 0 0,89-109 442 0 0,-105 177-1344 0 0,1-1 0 0 0,0 1 0 0 0,0 0 0 0 0,1 0 0 0 0,0 1 0 0 0,0 0 1 0 0,1 0-1 0 0,0 1 0 0 0,0 0 0 0 0,8-3-27 0 0,-16 8 1 0 0,0 1-1 0 0,0-1 1 0 0,0 1 0 0 0,0 0 0 0 0,0-1 0 0 0,0 1 0 0 0,0 0-1 0 0,0-1 1 0 0,0 1 0 0 0,0 0 0 0 0,0 0 0 0 0,0 0 0 0 0,0 0-1 0 0,0 0 1 0 0,0 0 0 0 0,0 0 0 0 0,0 0 0 0 0,0 0 0 0 0,0 1 0 0 0,0-1-1 0 0,0 0 1 0 0,0 0 0 0 0,-1 1 0 0 0,1-1 0 0 0,0 1 0 0 0,0-1-1 0 0,0 1 1 0 0,0-1 0 0 0,0 1 0 0 0,-1 0 0 0 0,1-1 0 0 0,0 1-1 0 0,-1 0 1 0 0,1 0 0 0 0,0 0 0 0 0,-1-1 0 0 0,1 1 0 0 0,-1 0-1 0 0,1 0 1 0 0,-1 0 0 0 0,0 0 0 0 0,1 0 0 0 0,-1 0 0 0 0,0 0-1 0 0,1 0 1 0 0,-1 0 0 0 0,0 0 0 0 0,0 0 0 0 0,0 0 0 0 0,0 0-1 0 0,0 0 0 0 0,-7 59 123 0 0,4-47-114 0 0,-1 53-5 0 0,5-64-3 0 0,1-1 0 0 0,0 0-1 0 0,0 0 1 0 0,-1 0-1 0 0,1 0 1 0 0,0 0 0 0 0,0 0-1 0 0,0 0 1 0 0,0 0-1 0 0,1-1 1 0 0,-1 1-1 0 0,0-1 1 0 0,0 0 0 0 0,0 1-1 0 0,0-1 1 0 0,0 0-1 0 0,1 0 1 0 0,-1-1 0 0 0,0 1-1 0 0,0 0 1 0 0,0-1-1 0 0,0 1 1 0 0,0-1-1 0 0,0 0 1 0 0,0 0 0 0 0,0 1-1 0 0,0-1 1 0 0,0 0-1 0 0,0-1 1 0 0,0 1 0 0 0,0 0-1 0 0,0-1 0 0 0,135-85 100 0 0,-136 86-99 0 0,0 0 0 0 0,0 1 0 0 0,0-1 0 0 0,0 0-1 0 0,0 1 1 0 0,0-1 0 0 0,1 1 0 0 0,-1-1 0 0 0,0 1 0 0 0,0 0 0 0 0,0-1-1 0 0,1 1 1 0 0,-1 0 0 0 0,0 0 0 0 0,0 0 0 0 0,1 0 0 0 0,-1 0-1 0 0,0 0 1 0 0,0 0 0 0 0,0 0 0 0 0,1 0 0 0 0,-1 1 0 0 0,0-1 0 0 0,0 1-1 0 0,0-1 1 0 0,1 1 0 0 0,-1-1 0 0 0,0 1 0 0 0,0-1 0 0 0,0 1 0 0 0,0 0-1 0 0,0 0 1 0 0,0-1 0 0 0,0 1 0 0 0,-1 0 0 0 0,1 0 0 0 0,0 0 0 0 0,0 0-1 0 0,-1 0 1 0 0,1 0 0 0 0,0 0 0 0 0,-1 0 0 0 0,1 1 0 0 0,-1-1-1 0 0,0 0 1 0 0,1 0 0 0 0,-1 0 0 0 0,0 0 0 0 0,0 1 0 0 0,1-1 0 0 0,-1 0-1 0 0,0 0 1 0 0,0 1 0 0 0,0-1 0 0 0,-1 0 0 0 0,1 0 0 0 0,0 1 0 0 0,0-1-2 0 0,0 160 263 0 0,21-124-464 0 0,-3-33-8615 0 0,-13-4-3575 0 0</inkml:trace>
  <inkml:trace contextRef="#ctx0" brushRef="#br0" timeOffset="17185.694">13579 2217 0 0 0,'0'0'1218'0'0,"0"0"294"0"0,0 0 239 0 0,0 0 203 0 0,0 0 58 0 0,0 0-91 0 0,0 0-170 0 0,0 0-228 0 0,0 0-179 0 0,0 0-185 0 0,0 0-162 0 0,-6-5-131 0 0,3 2-779 0 0,1 2-9 0 0,1-1 1 0 0,0 0 0 0 0,-1 1 0 0 0,0 0 0 0 0,1-1 0 0 0,-1 1 0 0 0,0 0 0 0 0,1 0 0 0 0,-1 0 0 0 0,0 0 0 0 0,0 0-1 0 0,0 0 1 0 0,0 1 0 0 0,0-1 0 0 0,0 1 0 0 0,0-1 0 0 0,0 1 0 0 0,0 0 0 0 0,0 0 0 0 0,0 0 0 0 0,0 0 0 0 0,0 0 0 0 0,0 0-1 0 0,0 0 1 0 0,0 1 0 0 0,0-1 0 0 0,0 1 0 0 0,0-1 0 0 0,-2 2-79 0 0,-7 6 129 0 0,1 1-1 0 0,0 0 1 0 0,0 1-1 0 0,1 0 1 0 0,0 1-1 0 0,1 0 1 0 0,0 0-1 0 0,0 0 1 0 0,1 1-1 0 0,1 0 1 0 0,0 1-1 0 0,1-1 1 0 0,0 1 0 0 0,1 0-1 0 0,1 0 1 0 0,0 1-1 0 0,0-1 1 0 0,2 1-1 0 0,-1-1 1 0 0,2 1-1 0 0,0 4-128 0 0,0-15 21 0 0,0 1-1 0 0,0-1 0 0 0,1 1 1 0 0,-1-1-1 0 0,1 1 0 0 0,0-1 1 0 0,0 1-1 0 0,0-1 0 0 0,0 0 1 0 0,1 0-1 0 0,-1 1 0 0 0,1-1 1 0 0,0 0-1 0 0,0 0 0 0 0,0-1 1 0 0,0 1-1 0 0,1 0 0 0 0,-1-1 1 0 0,1 1-1 0 0,-1-1 0 0 0,1 0 1 0 0,0 0-1 0 0,0 0 0 0 0,0 0 1 0 0,0-1-1 0 0,0 1 0 0 0,0-1 1 0 0,1 1-1 0 0,-1-1 0 0 0,0 0 1 0 0,1-1-1 0 0,-1 1 0 0 0,1 0 1 0 0,-1-1-1 0 0,1 0 0 0 0,-1 0 1 0 0,1 0-1 0 0,-1 0 0 0 0,1-1 1 0 0,-1 1-1 0 0,1-1 0 0 0,-1 0 1 0 0,1 0-1 0 0,2-1-20 0 0,5-3 110 0 0,-1 0 1 0 0,1-1-1 0 0,-1 0 0 0 0,-1-1 0 0 0,1 0 0 0 0,-1 0 1 0 0,0-1-1 0 0,-1 0 0 0 0,0 0 0 0 0,0-1 0 0 0,-1 0 1 0 0,0-1-1 0 0,0 0 0 0 0,0-1-110 0 0,0-3 34 0 0,1 1 0 0 0,-2-1-1 0 0,0-1 1 0 0,0 1 0 0 0,-2-1 0 0 0,1 0 0 0 0,-2 0-1 0 0,0 0 1 0 0,-1-1 0 0 0,-1 1 0 0 0,0 0 0 0 0,-1-1-1 0 0,0 1 1 0 0,-1-1 0 0 0,-2-1-34 0 0,1 9-28 0 0,0-1 1 0 0,0 1 0 0 0,-1 0-1 0 0,0 1 1 0 0,-1-1-1 0 0,0 1 1 0 0,0-1 0 0 0,-1 1-1 0 0,1 0 1 0 0,-2 1-1 0 0,1-1 1 0 0,-1 1-1 0 0,0 0 1 0 0,0 0 0 0 0,0 1-1 0 0,-1 0 1 0 0,0 0-1 0 0,0 0 1 0 0,0 1 0 0 0,-1 0-1 0 0,1 1 1 0 0,-1-1-1 0 0,0 2 1 0 0,0-1-1 0 0,-2 0 28 0 0,-21-4-221 0 0,30 7 168 0 0,1 0-45 0 0,0 0-24 0 0,0 0 4 0 0,18-8 8 0 0,14-11 201 0 0,-1-2 1 0 0,-1-1 0 0 0,-1-2 0 0 0,-1-1-1 0 0,-1-1 1 0 0,-1-1 0 0 0,-1-1 0 0 0,-2-1 0 0 0,-1-1-1 0 0,-1-1 1 0 0,7-17-92 0 0,12-18 144 0 0,-9 136-100 0 0,6 75 22 0 0,-7 0 0 0 0,-6 2 0 0 0,-2 61-66 0 0,-16-158-6 0 0,1 35-44 0 0,-3 0-1 0 0,-4 1 0 0 0,-4 14 51 0 0,3-84 7 0 0,0 1-1 0 0,-2-1 1 0 0,0 0-1 0 0,0 1 1 0 0,-2-1-1 0 0,0-1 1 0 0,0 1-1 0 0,-2-1 1 0 0,0 0-1 0 0,0 0 1 0 0,-2-1-1 0 0,0 0 1 0 0,0 0 0 0 0,-1-1-1 0 0,-1-1 1 0 0,0 0-1 0 0,-1 0 1 0 0,0-1-1 0 0,-1 0 1 0 0,0-1-1 0 0,-1-1 1 0 0,0 0-1 0 0,0-1 1 0 0,-1 0-1 0 0,0-1 1 0 0,0-1-1 0 0,-1 0 1 0 0,-10 1-7 0 0,25-6 5 0 0,-1-1 0 0 0,0 0 1 0 0,0 0-1 0 0,0 0 0 0 0,0-1 1 0 0,0 1-1 0 0,0 0 0 0 0,0-1 1 0 0,0 1-1 0 0,0-1 0 0 0,0 0 0 0 0,0 0 1 0 0,1 0-1 0 0,-1 1 0 0 0,0-2 1 0 0,1 1-1 0 0,-1 0 0 0 0,1 0 1 0 0,-1 0-1 0 0,1-1 0 0 0,-1 1 0 0 0,1-1 1 0 0,0 1-1 0 0,0-1 0 0 0,0 0 1 0 0,0 1-1 0 0,0-1 0 0 0,0 0 0 0 0,0 0 1 0 0,0 1-1 0 0,1-1 0 0 0,-1 0 1 0 0,1 0-1 0 0,-1 0 0 0 0,1-1-5 0 0,-1-74 80 0 0,9 49-83 0 0,3 0-1 0 0,0 1 0 0 0,1 0 1 0 0,2 1-1 0 0,1 0 1 0 0,0 2-1 0 0,2 0 0 0 0,1 0 1 0 0,1 2-1 0 0,14-13 4 0 0,166-186-229 0 0,-111 130-5958 0 0,-74 77-1460 0 0,-6 5-4550 0 0</inkml:trace>
  <inkml:trace contextRef="#ctx0" brushRef="#br0" timeOffset="18260.618">14798 2261 2128 0 0,'0'0'2080'0'0,"0"0"-380"0"0,0 0-152 0 0,0 0 85 0 0,0 0 78 0 0,0 0-26 0 0,0 0-180 0 0,0 0-321 0 0,0 0-249 0 0,0 0-68 0 0,0 0 15 0 0,0 0 29 0 0,0 0-28 0 0,7-6-124 0 0,72-83 2742 0 0,-78 88-3462 0 0,-1 0 1 0 0,0 0 0 0 0,0 0 0 0 0,1 0-1 0 0,-1 0 1 0 0,0 0 0 0 0,1 0-1 0 0,-1 0 1 0 0,1 1 0 0 0,-1-1-1 0 0,1 0 1 0 0,0 0 0 0 0,-1 0 0 0 0,1 1-1 0 0,0-1 1 0 0,-1 0 0 0 0,1 1-1 0 0,0-1 1 0 0,0 1 0 0 0,-1-1 0 0 0,1 1-1 0 0,0-1 1 0 0,0 1 0 0 0,0 0-1 0 0,0-1 1 0 0,0 1 0 0 0,0 0-1 0 0,0 0 1 0 0,0-1 0 0 0,0 1 0 0 0,0 0-1 0 0,0 0 1 0 0,0 0 0 0 0,0 0-1 0 0,-1 0 1 0 0,1 1 0 0 0,0-1-1 0 0,0 0 1 0 0,0 0 0 0 0,0 1 0 0 0,0-1-1 0 0,0 0 1 0 0,0 1 0 0 0,0-1-1 0 0,0 1 1 0 0,-1-1 0 0 0,1 1-1 0 0,0-1 1 0 0,0 1 0 0 0,-1 0 0 0 0,1-1-1 0 0,0 1 1 0 0,-1 0 0 0 0,1 0-1 0 0,-1 0 1 0 0,1-1 0 0 0,-1 1-1 0 0,1 0 1 0 0,-1 0 0 0 0,1 0 0 0 0,-1 1-40 0 0,12 19 118 0 0,0 1 1 0 0,-2 0-1 0 0,0 1 1 0 0,-2 0-1 0 0,0 1 0 0 0,-2-1 1 0 0,0 2-1 0 0,-2-1 1 0 0,-1 0-1 0 0,0 13-118 0 0,-2-26 21 0 0,9 66 49 0 0,-5 1-1 0 0,-2 0 0 0 0,-7 53-69 0 0,4-118 13 0 0,-1 0 0 0 0,-1-1 0 0 0,0 1 0 0 0,0-1 0 0 0,-1 1 0 0 0,-1-1 0 0 0,0 0-1 0 0,-1-1 1 0 0,0 1 0 0 0,-1-1 0 0 0,0 1 0 0 0,-1-2 0 0 0,0 1 0 0 0,0-1 0 0 0,-4 3-13 0 0,10-12 4 0 0,1 0 1 0 0,-1 0 0 0 0,0-1-1 0 0,1 1 1 0 0,-1 0-1 0 0,0-1 1 0 0,1 1 0 0 0,-1 0-1 0 0,0-1 1 0 0,0 1 0 0 0,1-1-1 0 0,-1 1 1 0 0,0-1 0 0 0,0 0-1 0 0,0 1 1 0 0,0-1-1 0 0,0 0 1 0 0,1 0 0 0 0,-1 1-1 0 0,0-1 1 0 0,0 0 0 0 0,0 0-1 0 0,0 0 1 0 0,0 0 0 0 0,0 0-1 0 0,0 0 1 0 0,0 0-1 0 0,0-1 1 0 0,0 1 0 0 0,1 0-1 0 0,-1 0 1 0 0,0-1 0 0 0,0 1-1 0 0,0-1 1 0 0,0 1-1 0 0,1-1 1 0 0,-1 1 0 0 0,0-1-1 0 0,0 1 1 0 0,1-1 0 0 0,-1 0-1 0 0,0 1 1 0 0,1-1 0 0 0,-1 0-1 0 0,1 1 1 0 0,-1-1-1 0 0,1 0 1 0 0,-1 0 0 0 0,1 0-1 0 0,-1 0 1 0 0,1 1 0 0 0,0-1-1 0 0,0 0 1 0 0,-1 0 0 0 0,1 0-1 0 0,0 0 1 0 0,0 0-1 0 0,0 0 1 0 0,0 0 0 0 0,0 0-1 0 0,0 0-4 0 0,-5-65 24 0 0,5 61-1 0 0,3-27-10 0 0,1 0 0 0 0,1 1 0 0 0,2-1 0 0 0,1 1 0 0 0,1 1 0 0 0,9-18-13 0 0,-4 6 14 0 0,9-24-18 0 0,3 2-1 0 0,2 1 1 0 0,4 1 0 0 0,1 1-1 0 0,4 2 1 0 0,2 2-1 0 0,30-33 5 0 0,-62 82 2 0 0,-1 1-1 0 0,2 0 0 0 0,-1 0 0 0 0,1 0 1 0 0,0 1-1 0 0,0 0 0 0 0,1 1 0 0 0,0 0 1 0 0,0 0-1 0 0,0 1 0 0 0,0 0 1 0 0,1 1-1 0 0,-1 0 0 0 0,1 0 0 0 0,0 1 1 0 0,0 0-1 0 0,0 1 0 0 0,1 0-1 0 0,-9 1 1 0 0,1 0 1 0 0,-1 1-1 0 0,0-1 0 0 0,0 1 1 0 0,0-1-1 0 0,0 1 0 0 0,0 0 0 0 0,0 0 1 0 0,0 0-1 0 0,0 0 0 0 0,0 0 1 0 0,0 0-1 0 0,0 1 0 0 0,-1-1 1 0 0,1 1-1 0 0,0-1 0 0 0,-1 1 1 0 0,1-1-1 0 0,-1 1 0 0 0,0 0 0 0 0,0 0 1 0 0,0 0-1 0 0,1 0 0 0 0,-2 0 1 0 0,1 0-1 0 0,0 0 0 0 0,0 0 1 0 0,-1 0-1 0 0,1 0 0 0 0,-1 0 0 0 0,1 1-1 0 0,5 72 126 0 0,-6-74-124 0 0,-3 21 34 0 0,-1-1-1 0 0,-2 0 1 0 0,0 0 0 0 0,-1-1-1 0 0,-1 0 1 0 0,-1 0 0 0 0,0-1 0 0 0,-2 0-1 0 0,0 0 1 0 0,-1-1 0 0 0,-1-1-1 0 0,-7 7-35 0 0,20-23 2 0 0,-12 15 13 0 0,-1 1 1 0 0,-1-2 0 0 0,0 0 0 0 0,-1 0 0 0 0,0-2 0 0 0,-1 0 0 0 0,0 0 0 0 0,-1-2 0 0 0,-1 0-1 0 0,0-1 1 0 0,0 0 0 0 0,-13 3-16 0 0,29-12-75 0 0,0 1-1 0 0,-1-1 1 0 0,1 0 0 0 0,0 0-1 0 0,-1 0 1 0 0,1-1 0 0 0,0 1-1 0 0,-1-1 1 0 0,1 1-1 0 0,-1-1 1 0 0,1 0 0 0 0,-1 0-1 0 0,1 0 1 0 0,-1 0 0 0 0,0 0-1 0 0,1 0 1 0 0,-1-1-1 0 0,1 1 1 0 0,0-1 0 0 0,-1 0-1 0 0,1 0 1 0 0,-1 0-1 0 0,1 0 1 0 0,0 0 0 0 0,0 0-1 0 0,0-1 1 0 0,0 1 0 0 0,0-1-1 0 0,0 1 1 0 0,0-1-1 0 0,0 0 1 0 0,0 0 0 0 0,1 0-1 0 0,-1 0 1 0 0,1 0 0 0 0,0 0-1 0 0,-1 0 1 0 0,1 0-1 0 0,0-1 1 0 0,0 1 0 0 0,0 0-1 0 0,1-1 1 0 0,-1 1-1 0 0,0-3 77 0 0,1-6-1639 0 0,0-4-1407 0 0,0 5-2500 0 0,2 2-6260 0 0</inkml:trace>
  <inkml:trace contextRef="#ctx0" brushRef="#br0" timeOffset="19524.562">16095 2103 11250 0 0,'0'0'1189'0'0,"0"0"-360"0"0,0 0-18 0 0,0 0 187 0 0,0 0 179 0 0,0 0 69 0 0,0 0-57 0 0,0 0-171 0 0,0 0-151 0 0,-32 10-102 0 0,-103 34-90 0 0,34-5 1031 0 0,92-35-1627 0 0,0 1 1 0 0,-1 0 0 0 0,2 0-1 0 0,-1 0 1 0 0,0 1-1 0 0,1 1 1 0 0,0-1 0 0 0,1 1-1 0 0,0 1 1 0 0,0-1-1 0 0,0 1 1 0 0,1 0 0 0 0,0 1-1 0 0,1 0 1 0 0,0 0-1 0 0,0 0 1 0 0,1 0 0 0 0,0 1-1 0 0,0-1 1 0 0,1 1-1 0 0,1 0 1 0 0,-1 0 0 0 0,2 0-1 0 0,-1 1 1 0 0,2-1 0 0 0,-1 8-80 0 0,2-16 1 0 0,-1 1 0 0 0,1 0 1 0 0,0-1-1 0 0,0 1 0 0 0,0 0 1 0 0,0-1-1 0 0,0 1 0 0 0,0-1 1 0 0,1 0-1 0 0,-1 1 0 0 0,1-1 1 0 0,0 0-1 0 0,-1 0 0 0 0,1 0 1 0 0,0 0-1 0 0,0 0 0 0 0,0-1 1 0 0,1 1-1 0 0,-1 0 0 0 0,0-1 1 0 0,1 0-1 0 0,-1 0 1 0 0,1 1-1 0 0,-1-1 0 0 0,1-1 1 0 0,0 1-1 0 0,-1 0 0 0 0,1-1 1 0 0,0 1-1 0 0,-1-1 0 0 0,1 0 1 0 0,2 0-2 0 0,88-18 130 0 0,-66 4-86 0 0,0-1 0 0 0,-1-2 0 0 0,0-1 0 0 0,-2-1 1 0 0,0-1-1 0 0,-1-1 0 0 0,-1 0 0 0 0,-2-2 0 0 0,0-1 0 0 0,4-8-44 0 0,34-55 136 0 0,-85 145 8 0 0,-3 54-210 0 0,30-109 62 0 0,0 0 0 0 0,0 0 0 0 0,0 0 0 0 0,0 0 0 0 0,0 0 0 0 0,1 0 0 0 0,0 0 0 0 0,-1 0 0 0 0,1 0 0 0 0,0 0 0 0 0,0 0 0 0 0,1 0 0 0 0,-1 0 0 0 0,1-1 0 0 0,-1 1-1 0 0,1-1 1 0 0,0 1 0 0 0,0-1 0 0 0,0 0 0 0 0,0 1 0 0 0,0-1 0 0 0,1 0 0 0 0,-1-1 0 0 0,1 1 0 0 0,-1 0 0 0 0,1-1 0 0 0,-1 1 0 0 0,1-1 0 0 0,0 0 0 0 0,0 0 0 0 0,0 0 0 0 0,0 0 0 0 0,0 0-1 0 0,0-1 1 0 0,0 1 0 0 0,0-1 0 0 0,0 0 4 0 0,13-1 8 0 0,0 0-1 0 0,0-2 0 0 0,0 0 0 0 0,0-1 0 0 0,-1 0 0 0 0,1-1 1 0 0,-1-1-1 0 0,0-1 0 0 0,-1 0 0 0 0,0-1 0 0 0,0 0 1 0 0,0-1-1 0 0,-1 0 0 0 0,-1-1 0 0 0,1-1 0 0 0,-2 0 1 0 0,1-1-1 0 0,-1-1-7 0 0,-1 3 4 0 0,-1 1 0 0 0,0-1 1 0 0,0-1-1 0 0,-2 0 1 0 0,1 0-1 0 0,-1 0 0 0 0,-1-1 1 0 0,0 0-1 0 0,0 0 1 0 0,-1-1-1 0 0,-1 1 0 0 0,0-1 1 0 0,-1 0-1 0 0,0-1 1 0 0,-1 1-1 0 0,-1 0 0 0 0,0-10-4 0 0,-1 15 6 0 0,1 6-5 0 0,-1 1-1 0 0,1 0 1 0 0,-1-1-1 0 0,0 1 1 0 0,1 0 0 0 0,-1-1-1 0 0,0 1 1 0 0,0 0-1 0 0,0-1 1 0 0,0 1-1 0 0,0-1 1 0 0,0 1-1 0 0,0 0 1 0 0,-1-1-1 0 0,1 1 1 0 0,-1 0-1 0 0,1-1 1 0 0,-1 1-1 0 0,1 0 1 0 0,-1 0-1 0 0,1-1 1 0 0,-1 1-1 0 0,0 0 1 0 0,0 0-1 0 0,0 0 1 0 0,0 0-1 0 0,0 0 1 0 0,0 0-1 0 0,0 0 1 0 0,0 0-1 0 0,0 1 1 0 0,0-1-1 0 0,0 0 1 0 0,0 0-1 0 0,-1 1 1 0 0,1-1-1 0 0,0 1 1 0 0,-1-1-1 0 0,1 1 1 0 0,0 0-1 0 0,-1 0 1 0 0,1-1-1 0 0,-1 1 0 0 0,-3 1-10 0 0,1-1 0 0 0,0 1 0 0 0,0 0 0 0 0,0 0 0 0 0,0 0 0 0 0,-1 1-1 0 0,2-1 1 0 0,-1 1 0 0 0,0 0 0 0 0,0 0 0 0 0,1 1 0 0 0,-1-1-1 0 0,1 1 1 0 0,-1-1 0 0 0,1 1 0 0 0,0 0 0 0 0,0 1 0 0 0,1-1 0 0 0,-1 0-1 0 0,0 1 1 0 0,1-1 0 0 0,0 1 0 0 0,0 0 0 0 0,0 0 0 0 0,1 0 0 0 0,-1 0-1 0 0,1 0 1 0 0,0 0 0 0 0,0 0 0 0 0,0 0 0 0 0,1 1 0 0 0,-1-1 0 0 0,1 3 10 0 0,2-5-6 0 0,0 1 1 0 0,0-1-1 0 0,1 0 1 0 0,-1 0-1 0 0,1 0 1 0 0,-1 0-1 0 0,1 0 1 0 0,0-1 0 0 0,0 1-1 0 0,-1-1 1 0 0,1 0-1 0 0,0 0 1 0 0,0 0-1 0 0,1 0 1 0 0,-1 0-1 0 0,0-1 1 0 0,0 1-1 0 0,0-1 1 0 0,0 0 0 0 0,0 0-1 0 0,1 0 1 0 0,0-1 5 0 0,109 20 60 0 0,-109-16-52 0 0,0 0 0 0 0,-1 0 0 0 0,0 1 0 0 0,0-1 0 0 0,0 1 0 0 0,0 0 0 0 0,-1 0 0 0 0,1 0 0 0 0,-1 0 0 0 0,0 0 0 0 0,0 1 0 0 0,0-1 0 0 0,-1 1 0 0 0,0-1 0 0 0,0 1 0 0 0,0-1 0 0 0,0 1 0 0 0,-1 0 0 0 0,1-1 1 0 0,-1 1-1 0 0,0 0 0 0 0,-1 0 0 0 0,1-1 0 0 0,-1 1 0 0 0,0-1 0 0 0,0 1 0 0 0,-1 0 0 0 0,1-1 0 0 0,-1 0 0 0 0,0 1 0 0 0,-2 2-8 0 0,-1 6 16 0 0,1-6-17 0 0,1 1 0 0 0,0-1 0 0 0,0 1 0 0 0,0 0 0 0 0,1 0 0 0 0,0 0 0 0 0,1 1 0 0 0,-1-1 0 0 0,2 0 0 0 0,-1 1 0 0 0,1-1 1 0 0,1 0-1 0 0,-1 1 0 0 0,2 4 1 0 0,1-10 0 0 0,-1-1 1 0 0,1-1-1 0 0,0 1 0 0 0,0 0 1 0 0,-1 0-1 0 0,1-1 1 0 0,0 0-1 0 0,0 0 0 0 0,0 1 1 0 0,1-2-1 0 0,-1 1 1 0 0,0 0-1 0 0,0-1 1 0 0,0 1-1 0 0,1-1 0 0 0,-1 0 1 0 0,0 0-1 0 0,1 0 1 0 0,-1-1-1 0 0,0 1 0 0 0,0-1 1 0 0,0 0-1 0 0,1 0 0 0 0,1 1 4 0 0,7-3 8 0 0,0-1 1 0 0,0 0-1 0 0,-1 0 1 0 0,1-1-1 0 0,-1-1 1 0 0,0 0-1 0 0,0-1 1 0 0,-1 0-1 0 0,1 0 1 0 0,-2-1-1 0 0,5-4-12 0 0,8-7 77 0 0,-2 0 0 0 0,0-2 0 0 0,-1 0 0 0 0,-1-1 0 0 0,-1-1 0 0 0,-1-1-1 0 0,-1 0 1 0 0,-1-1 0 0 0,-1 0 0 0 0,-2-1 0 0 0,6-17-77 0 0,31-84 152 0 0,-33 95-137 0 0,-2-1 0 0 0,-1-1 0 0 0,-2 0 1 0 0,-1 0-1 0 0,-2 0 0 0 0,1-20-15 0 0,-6-96 200 0 0,-2 148-192 0 0,-1 1 0 0 0,0 0 0 0 0,1 0 0 0 0,-1 0 0 0 0,0 0 0 0 0,0 0 0 0 0,0 0 0 0 0,0 0 1 0 0,0 0-1 0 0,0 0 0 0 0,0 0 0 0 0,0 1 0 0 0,0-1 0 0 0,0 0 0 0 0,0 1 0 0 0,-1-1 0 0 0,1 1 0 0 0,0-1 1 0 0,0 1-1 0 0,-1-1 0 0 0,1 1 0 0 0,0 0 0 0 0,-1 0 0 0 0,1 0 0 0 0,0 0 0 0 0,-1 0 0 0 0,1 0 0 0 0,0 0 1 0 0,0 0-1 0 0,-1 0 0 0 0,1 1 0 0 0,0-1 0 0 0,-1 0 0 0 0,1 1 0 0 0,0-1 0 0 0,0 1 0 0 0,0-1 1 0 0,-1 1-1 0 0,1 0 0 0 0,0 0 0 0 0,0-1 0 0 0,0 1 0 0 0,0 0 0 0 0,0 0 0 0 0,0 0 0 0 0,0 0 0 0 0,1 0 1 0 0,-1 0-1 0 0,0 0 0 0 0,1 1 0 0 0,-1-1 0 0 0,0 0 0 0 0,1 0 0 0 0,-1 1-8 0 0,-10 21 41 0 0,1-1 0 0 0,1 1 0 0 0,1 1 0 0 0,1 0 0 0 0,1 0 0 0 0,1 0 0 0 0,1 1 0 0 0,1-1 0 0 0,1 1 0 0 0,2 0 0 0 0,0 0 0 0 0,2 0 1 0 0,1 4-42 0 0,37 226 307 0 0,-11-117-174 0 0,6 54-27 0 0,-30-166-150 0 0,-4-26 48 0 0,-1 0-16 0 0,0 0-10 0 0,-7-22-699 0 0,-18-86-4113 0 0,18 68 67 0 0,-2 1-4669 0 0,4 24-246 0 0</inkml:trace>
  <inkml:trace contextRef="#ctx0" brushRef="#br0" timeOffset="19779.235">16732 1904 8762 0 0,'0'0'2862'0'0,"0"0"-992"0"0,0 0-447 0 0,0 0-47 0 0,0 0 13 0 0,0 0 9 0 0,0 0-102 0 0,0 0-161 0 0,0 0-169 0 0,0 0-142 0 0,0 0-107 0 0,0 0-99 0 0,0 0-66 0 0,29-2-52 0 0,91-8-33 0 0,61 14 1252 0 0,-152-2-1561 0 0,2-2-160 0 0,-1 2 1 0 0,0 0 0 0 0,0 3-1 0 0,0 0 1 0 0,-1 2-1 0 0,0 1 1 0 0,3 2 1 0 0,-17-1-1249 0 0,-11 0-6849 0 0,-4-8-2631 0 0</inkml:trace>
  <inkml:trace contextRef="#ctx0" brushRef="#br0" timeOffset="19953.072">17445 2085 8642 0 0,'0'0'3806'0'0,"0"0"-1906"0"0,0 0-739 0 0,0 0-65 0 0,0 0-13 0 0,0 0-114 0 0,0 31-209 0 0,2 98-278 0 0,-2-120-436 0 0,-1-1-36 0 0,0 0 0 0 0,1 0 0 0 0,0 0 0 0 0,0 0 0 0 0,1 1 1 0 0,0-1-1 0 0,1-1 0 0 0,0 1 0 0 0,0 0 0 0 0,0 0 0 0 0,1-1 0 0 0,0 1 0 0 0,1-1-10 0 0,8 6-1304 0 0,-5-11-5719 0 0,-6-2-3678 0 0</inkml:trace>
  <inkml:trace contextRef="#ctx0" brushRef="#br0" timeOffset="20171.725">17465 1889 11010 0 0,'0'0'5642'0'0,"0"0"-4474"0"0,0 0-528 0 0,0 0-136 0 0,0 0-160 0 0,0 0-152 0 0,0 0-96 0 0,0 0-128 0 0,0 0-112 0 0,0 0-176 0 0,0 0-336 0 0,0 0-944 0 0,0 0-2633 0 0,68 0-7570 0 0</inkml:trace>
  <inkml:trace contextRef="#ctx0" brushRef="#br0" timeOffset="20447.885">17977 2000 12443 0 0,'0'0'2956'0'0,"0"0"-534"0"0,0 0-332 0 0,0 0-314 0 0,0 0-359 0 0,0 0-357 0 0,0 0-293 0 0,0 0-203 0 0,0 0-105 0 0,0 0-74 0 0,0 0-68 0 0,0 0-73 0 0,0 0-57 0 0,-27 12-52 0 0,-84 37-66 0 0,35 6 34 0 0,68-45-100 0 0,1-3-2 0 0,1 1 0 0 0,0-1 0 0 0,1 1 0 0 0,0 0 0 0 0,0 0 1 0 0,1 0-1 0 0,0 1 0 0 0,0 0 0 0 0,1 0 0 0 0,0 0 1 0 0,0 0-1 0 0,1 0 0 0 0,1 0 0 0 0,-1 1 0 0 0,1-1 0 0 0,1 1 1 0 0,0-1-1 0 0,1 8-1 0 0,1-13-6 0 0,-1 0 1 0 0,1 0 0 0 0,0-1-1 0 0,1 1 1 0 0,-1 0 0 0 0,1-1-1 0 0,-1 1 1 0 0,1-1-1 0 0,0 0 1 0 0,1 0 0 0 0,-1 0-1 0 0,0 0 1 0 0,1-1 0 0 0,0 1-1 0 0,-1-1 1 0 0,1 0-1 0 0,0 0 1 0 0,0 0 0 0 0,0 0-1 0 0,0-1 1 0 0,1 0 0 0 0,-1 0-1 0 0,0 0 1 0 0,4 0 5 0 0,108 3 51 0 0,-103-6-180 0 0,0 0 0 0 0,1-2-1 0 0,-1 0 1 0 0,0 0-1 0 0,0-1 1 0 0,-1-1-1 0 0,0 0 1 0 0,0-1-1 0 0,0 0 1 0 0,-1 0-1 0 0,0-2 1 0 0,0 1-1 0 0,-1-1 1 0 0,0-1-1 0 0,-1 0 1 0 0,0 0-1 0 0,0-1 1 0 0,-1 0-1 0 0,-1 0 1 0 0,0-1-1 0 0,2-4 130 0 0,23-56-5565 0 0,-16 23-5072 0 0,-9 33 2218 0 0</inkml:trace>
  <inkml:trace contextRef="#ctx0" brushRef="#br0" timeOffset="20731.049">18240 1599 13323 0 0,'0'0'2534'0'0,"0"0"-523"0"0,0 0-295 0 0,0 0-261 0 0,0 0-300 0 0,0 0-269 0 0,0 0-252 0 0,0 0-147 0 0,0 0-9 0 0,0 0 16 0 0,0 0 36 0 0,0 0 7 0 0,1 8-39 0 0,-4 95 798 0 0,-13-23-739 0 0,4 1 1 0 0,3 0-1 0 0,4 3-557 0 0,3-44 37 0 0,2-1-1 0 0,1 0 0 0 0,2 1 0 0 0,2-1 1 0 0,5 19-37 0 0,-10-56-19 0 0,1-1 1 0 0,-1 1 0 0 0,1 0 0 0 0,0-1-1 0 0,0 1 1 0 0,-1-1 0 0 0,1 1 0 0 0,0-1-1 0 0,0 1 1 0 0,1-1 0 0 0,-1 0 0 0 0,0 1-1 0 0,0-1 1 0 0,1 0 0 0 0,-1 0 0 0 0,0 0-1 0 0,1 0 1 0 0,0 0 0 0 0,-1 0-1 0 0,1 0 1 0 0,-1-1 0 0 0,1 1 0 0 0,0-1-1 0 0,-1 1 1 0 0,1-1 0 0 0,0 1 0 0 0,0-1-1 0 0,-1 0 1 0 0,1 0 0 0 0,0 0 0 0 0,0 0-1 0 0,-1 0 1 0 0,1 0 0 0 0,0 0 0 0 0,0-1-1 0 0,1 0 19 0 0,31-30-4019 0 0,-29 20-743 0 0,-1 2-3522 0 0,-4 1-3881 0 0</inkml:trace>
  <inkml:trace contextRef="#ctx0" brushRef="#br0" timeOffset="21155.697">18358 2239 4617 0 0,'0'0'3810'0'0,"0"0"-1367"0"0,0 0-457 0 0,0 0-86 0 0,0 0-91 0 0,0 0-135 0 0,0 0-173 0 0,0 0-178 0 0,0 0-139 0 0,0 0-131 0 0,0 0-148 0 0,0 0-143 0 0,0 0-133 0 0,32 0-106 0 0,101-5-90 0 0,-75-10 90 0 0,-52 9-427 0 0,1 2-43 0 0,-1 0 0 0 0,-1-1 0 0 0,1 0-1 0 0,-1 0 1 0 0,1 0 0 0 0,-2 0 0 0 0,1-1 0 0 0,0 0-1 0 0,-1 0 1 0 0,0 0 0 0 0,-1-1 0 0 0,1 1 0 0 0,-1-1-1 0 0,0 0 1 0 0,-1 1 0 0 0,0-2 0 0 0,0 1 0 0 0,0 0 0 0 0,-1 0-1 0 0,0-6-52 0 0,0 11 1 0 0,-1 0 0 0 0,0 0-1 0 0,0 0 1 0 0,0 0-1 0 0,0-1 1 0 0,0 1 0 0 0,0 0-1 0 0,0 0 1 0 0,-1 0-1 0 0,1 0 1 0 0,-1 0 0 0 0,1 0-1 0 0,-1 0 1 0 0,0 0-1 0 0,0 0 1 0 0,0 0 0 0 0,0 1-1 0 0,0-1 1 0 0,0 0-1 0 0,-1 1 1 0 0,1-1 0 0 0,0 0-1 0 0,-1 1 1 0 0,1 0-1 0 0,-1-1 1 0 0,0 1 0 0 0,1 0-1 0 0,-1 0 1 0 0,0 0-1 0 0,0 0 1 0 0,0 0 0 0 0,0 0-1 0 0,0 0 1 0 0,0 1-1 0 0,0-1 1 0 0,0 1 0 0 0,0-1-1 0 0,0 1 1 0 0,0 0-1 0 0,0 0 0 0 0,-5 0-8 0 0,1-1 0 0 0,-1 2 0 0 0,1-1 0 0 0,-1 1-1 0 0,1 0 1 0 0,0 0 0 0 0,-1 1 0 0 0,1-1-1 0 0,0 2 1 0 0,0-1 0 0 0,0 1 0 0 0,0-1 0 0 0,0 2-1 0 0,1-1 1 0 0,0 1 0 0 0,-1-1 0 0 0,1 1 0 0 0,0 1-1 0 0,0 0 9 0 0,-4 2-17 0 0,1 1-1 0 0,0 0 1 0 0,1 0-1 0 0,0 0 1 0 0,0 1-1 0 0,1 0 1 0 0,0 1 0 0 0,1-1-1 0 0,0 1 1 0 0,0 0-1 0 0,1 1 1 0 0,0-1-1 0 0,1 1 1 0 0,0-1-1 0 0,1 1 1 0 0,0 0-1 0 0,0 0 1 0 0,1 0-1 0 0,1 2 18 0 0,3-7-4 0 0,-1-1-1 0 0,2 0 1 0 0,-1 0-1 0 0,0 0 0 0 0,1 0 1 0 0,0-1-1 0 0,0 1 1 0 0,0-1-1 0 0,1 0 1 0 0,0-1-1 0 0,-1 1 0 0 0,1-1 1 0 0,0 1-1 0 0,1-2 1 0 0,-1 1-1 0 0,1 0 1 0 0,-1-1-1 0 0,1 0 1 0 0,0-1-1 0 0,-1 1 0 0 0,1-1 1 0 0,0 0-1 0 0,0 0 1 0 0,0-1-1 0 0,0 0 1 0 0,1 0 4 0 0,7 1-233 0 0,0 0 1 0 0,0-1 0 0 0,0 0 0 0 0,-1-1-1 0 0,1-1 1 0 0,0 0 0 0 0,0-1 0 0 0,-1-1-1 0 0,0 0 1 0 0,1 0 0 0 0,6-5 232 0 0,82-47-7794 0 0,-89 45 2342 0 0,-5 3-5336 0 0</inkml:trace>
  <inkml:trace contextRef="#ctx0" brushRef="#br0" timeOffset="21518.647">19188 1908 15171 0 0,'0'0'1617'0'0,"0"0"-461"0"0,0 0-161 0 0,0 0-23 0 0,0 0-35 0 0,0 0-70 0 0,0 0-97 0 0,0 0-99 0 0,0 0-103 0 0,0 0-101 0 0,0 0-91 0 0,0 0-78 0 0,-19 18-38 0 0,-92 82 151 0 0,108-98-382 0 0,0 1 0 0 0,1 0 1 0 0,-1 0-1 0 0,0 0 0 0 0,1 0 0 0 0,0 1 0 0 0,0-1 0 0 0,0 1 0 0 0,0-1 0 0 0,1 1 1 0 0,-1 0-1 0 0,1-1 0 0 0,0 1 0 0 0,0 0 0 0 0,0 0 0 0 0,1 0 0 0 0,-1 0 0 0 0,1 0 1 0 0,0 3-30 0 0,1-5 12 0 0,0-1 1 0 0,0 1-1 0 0,1 0 1 0 0,-1 0-1 0 0,0-1 1 0 0,1 1-1 0 0,-1 0 1 0 0,1-1 0 0 0,0 0-1 0 0,-1 1 1 0 0,1-1-1 0 0,0 0 1 0 0,0 0-1 0 0,0 0 1 0 0,0 0 0 0 0,-1 0-1 0 0,2 0 1 0 0,-1-1-1 0 0,0 1 1 0 0,0-1-1 0 0,0 1 1 0 0,0-1-1 0 0,1 0-12 0 0,10 5 108 0 0,-7-3-90 0 0,-1-1 46 0 0,0 1 1 0 0,0 0-1 0 0,0 0 1 0 0,0 0-1 0 0,0 0 1 0 0,0 1-1 0 0,-1 0 1 0 0,1 0-1 0 0,-1 0 1 0 0,1 0-1 0 0,-1 1 1 0 0,0-1-1 0 0,-1 1 1 0 0,1 0-1 0 0,-1 0 1 0 0,0 1-1 0 0,1-1 1 0 0,-2 1-1 0 0,1 0 1 0 0,-1-1-1 0 0,1 1 1 0 0,-1 0-1 0 0,-1 0 1 0 0,1 1-1 0 0,-1-1 1 0 0,1 3-65 0 0,-2-3 78 0 0,0-1-1 0 0,0 1 1 0 0,0-1 0 0 0,0 1 0 0 0,-1 0 0 0 0,0-1 0 0 0,0 1 0 0 0,0-1 0 0 0,0 0 0 0 0,-1 1 0 0 0,0-1 0 0 0,0 0-1 0 0,0 0 1 0 0,0 0 0 0 0,-1 0 0 0 0,1 0 0 0 0,-1 0 0 0 0,0-1 0 0 0,0 1 0 0 0,0-1 0 0 0,-1 0 0 0 0,1 0 0 0 0,-1 0-1 0 0,-2 1-77 0 0,-4 3-11 0 0,-2-1 0 0 0,1 0 0 0 0,-1 0 0 0 0,0-1 0 0 0,0-1-1 0 0,0 0 1 0 0,-1 0 0 0 0,0-1 0 0 0,1-1 0 0 0,-1 0-1 0 0,0-1 1 0 0,0-1 0 0 0,-2 1 11 0 0,-3-12-2067 0 0,11 3-4401 0 0,1 4-5964 0 0</inkml:trace>
  <inkml:trace contextRef="#ctx0" brushRef="#br0" timeOffset="28363.605">973 3546 0 0 0,'0'0'1002'0'0,"0"0"207"0"0,0 0 211 0 0,0 0 17 0 0,0 0-93 0 0,0 0-66 0 0,0 0-109 0 0,0 0-47 0 0,7-1 2 0 0,31-3 1256 0 0,-25 2 1815 0 0,-6 2 3618 0 0,-42 3-7560 0 0,0 1-1 0 0,0 2 1 0 0,0 1 0 0 0,1 2-1 0 0,0 2 1 0 0,-29 12-253 0 0,-43 13 313 0 0,3 1 506 0 0,107-26-523 0 0,6-7-271 0 0,-1-2 1 0 0,0 1 0 0 0,1-1-1 0 0,0 0 1 0 0,0-1-1 0 0,-1 0 1 0 0,1-1 0 0 0,0 0-1 0 0,0 0 1 0 0,9-2-26 0 0,16 0 109 0 0,230-9 405 0 0,-263 11-511 0 0,-1 1 1 0 0,1-1-1 0 0,0 0 1 0 0,0 1-1 0 0,-1-1 1 0 0,1 1 0 0 0,0 0-1 0 0,-1-1 1 0 0,1 1-1 0 0,0 0 1 0 0,-1 0 0 0 0,1 0-1 0 0,-1 0 1 0 0,1 1-1 0 0,-1-1 1 0 0,0 0-1 0 0,0 0 1 0 0,1 1 0 0 0,-1-1-1 0 0,0 1 1 0 0,0-1-1 0 0,0 1 1 0 0,-1-1 0 0 0,1 1-1 0 0,0 0 1 0 0,0-1-1 0 0,-1 1 1 0 0,1 0-1 0 0,-1 0 1 0 0,0 0 0 0 0,0-1-1 0 0,1 1 1 0 0,-1 0-1 0 0,0 0 1 0 0,0 0-1 0 0,-1-1 1 0 0,1 1 0 0 0,0 0-1 0 0,-1 0 1 0 0,1 0-1 0 0,-1-1 1 0 0,1 1 0 0 0,-1 0-1 0 0,0-1 1 0 0,1 1-1 0 0,-1 0 1 0 0,0-1-1 0 0,0 1 1 0 0,-1-1 0 0 0,1 0-1 0 0,0 1 1 0 0,0-1-1 0 0,-1 0 1 0 0,1 0-1 0 0,0 1 1 0 0,-1-1 0 0 0,0 0-4 0 0,-39 32 33 0 0,-2-1 1 0 0,-1-3-1 0 0,-1-1 1 0 0,-1-2 0 0 0,-42 16-34 0 0,-166 81 60 0 0,185-72-26 0 0,68-50-33 0 0,0 1 1 0 0,1-1-1 0 0,-1 1 0 0 0,1-1 0 0 0,0 1 0 0 0,-1-1 0 0 0,1 1 0 0 0,0 0 0 0 0,0-1 0 0 0,0 1 0 0 0,0-1 0 0 0,0 1 0 0 0,0-1 0 0 0,1 1 0 0 0,-1-1 1 0 0,0 1-1 0 0,1-1 0 0 0,-1 1 0 0 0,1-1 0 0 0,0 1 0 0 0,-1-1 0 0 0,1 0 0 0 0,0 1 0 0 0,0-1 0 0 0,0 0 0 0 0,0 0 0 0 0,0 1 0 0 0,0-1 0 0 0,0 0 1 0 0,0 0-1 0 0,1 0 0 0 0,-1 0 0 0 0,0-1 0 0 0,1 1 0 0 0,-1 0 0 0 0,0 0 0 0 0,1-1 0 0 0,-1 1 0 0 0,1-1 0 0 0,-1 1 0 0 0,1-1 0 0 0,-1 0 0 0 0,1 0 1 0 0,-1 1-1 0 0,1-1 0 0 0,1 0-1 0 0,31 4 140 0 0,0 0 0 0 0,1-2 0 0 0,-1-2 0 0 0,35-4-140 0 0,178-43 569 0 0,-193 33-413 0 0,124-23-294 0 0,-184 43-1519 0 0,6-4-2174 0 0,0 1-3459 0 0,0-3-5286 0 0</inkml:trace>
  <inkml:trace contextRef="#ctx0" brushRef="#br0" timeOffset="30296.881">2454 3800 12739 0 0,'0'0'1668'0'0,"0"0"-426"0"0,0 0-75 0 0,0 0 54 0 0,0 0 1 0 0,0 0-107 0 0,0 0-203 0 0,0 0-169 0 0,0 0-71 0 0,0 0-57 0 0,0 0-85 0 0,0 0-51 0 0,0 0-44 0 0,22 1-34 0 0,68 1-21 0 0,66-20 1321 0 0,-107 8-1408 0 0,80-23-1013 0 0,-116 30-1068 0 0,-8 2-1295 0 0,-2 1-3328 0 0,-2 0-3097 0 0</inkml:trace>
  <inkml:trace contextRef="#ctx0" brushRef="#br0" timeOffset="30545.883">2416 4073 14219 0 0,'0'0'2483'0'0,"0"0"-1371"0"0,0 0-451 0 0,0 0 129 0 0,0 0 231 0 0,0 0 95 0 0,0 0-99 0 0,0 0-207 0 0,0 0-166 0 0,0 0-149 0 0,0 0-96 0 0,31-6-83 0 0,101-17-70 0 0,121-40-916 0 0,-239 60-377 0 0,10-1-1783 0 0,-7 0-5524 0 0,-6 0-3834 0 0</inkml:trace>
  <inkml:trace contextRef="#ctx0" brushRef="#br0" timeOffset="-33188.947">1037 266 432 0 0,'0'0'1170'0'0,"0"0"-263"0"0,0 0 81 0 0,0 0 377 0 0,0 0 380 0 0,0 0 171 0 0,0 0-87 0 0,0 0-304 0 0,0 0-306 0 0,0 0-212 0 0,0 0-120 0 0,1-9-44 0 0,0-1-2326 0 0,3-13 7364 0 0,1 49-225 0 0,26 329-3216 0 0,-47-62-1766 0 0,-38 25-329 0 0,44-281-478 0 0,9-37 78 0 0,1 0-9 0 0,-16-12-4662 0 0,3-9-2037 0 0,8 6-2151 0 0,4 7 223 0 0</inkml:trace>
  <inkml:trace contextRef="#ctx0" brushRef="#br0" timeOffset="-32776.682">588 457 6153 0 0,'0'0'1583'0'0,"0"0"-122"0"0,0 0 52 0 0,0 0 217 0 0,0 0 137 0 0,0 0-140 0 0,0 0-391 0 0,0 0-429 0 0,0 0-348 0 0,0 0-160 0 0,0 0-12 0 0,0 0 89 0 0,0 0 106 0 0,7-8 39 0 0,-7 8-615 0 0,4-5 123 0 0,0 1 0 0 0,1-1 0 0 0,-1 1 0 0 0,1 0 0 0 0,0 0 0 0 0,0 0-1 0 0,0 1 1 0 0,0 0 0 0 0,1 0 0 0 0,-1 0 0 0 0,1 1 0 0 0,0 0 0 0 0,0 0 0 0 0,0 0-129 0 0,102-25 1313 0 0,-1-5 1 0 0,-1-5-1 0 0,90-45-1313 0 0,-129 42 7 0 0,-64 32-532 0 0,-3 6-3950 0 0,-1 1-6212 0 0,-1 1-685 0 0</inkml:trace>
  <inkml:trace contextRef="#ctx0" brushRef="#br0" timeOffset="-31993.223">1378 1 12307 0 0,'0'0'2903'0'0,"0"0"-1918"0"0,0 0-630 0 0,0 0 260 0 0,0 0 425 0 0,0 0 247 0 0,0 0-9 0 0,0 0-242 0 0,0 0-218 0 0,0 0-110 0 0,0 0-91 0 0,0 0-59 0 0,0 0-56 0 0,5 29-35 0 0,18 94-47 0 0,-2 78 993 0 0,-13-63-887 0 0,-6 1 1 0 0,-6 18-527 0 0,-11-10 235 0 0,-5 34 114 0 0,20-181-331 0 0,0 0-6 0 0,0 0 4 0 0,13-4 181 0 0,187-187 202 0 0,-75 86-351 0 0,-88 89-76 0 0,-37 16 34 0 0,15 36 116 0 0,-2 152 695 0 0,-13-144-734 0 0,-11 52 98 0 0,11-96-175 0 0,0 0 7 0 0,0 0 12 0 0,0 0-26 0 0,0 0 12 0 0,0 0-2 0 0,0 0-24 0 0,0 0 2 0 0,0 0-6 0 0,0 0 9 0 0,0 0-2 0 0,0 0-20 0 0,0 0-24 0 0,0 0-27 0 0,0 0-37 0 0,0 0-42 0 0,0-26-3197 0 0,11 5-1809 0 0,-4 9-3951 0 0,-3 5-2697 0 0</inkml:trace>
  <inkml:trace contextRef="#ctx0" brushRef="#br0" timeOffset="-31744.124">2068 873 11867 0 0,'0'0'2737'0'0,"0"0"-1122"0"0,0 0-406 0 0,0 0 72 0 0,0 0 81 0 0,0 0-92 0 0,0 0-300 0 0,0 0-348 0 0,0 0-282 0 0,0 0-175 0 0,-8 33-91 0 0,-26 102-41 0 0,23-59-826 0 0,12-69-3481 0 0,-1 3-3670 0 0,0-9-2590 0 0</inkml:trace>
  <inkml:trace contextRef="#ctx0" brushRef="#br0" timeOffset="-31591.573">2061 457 18436 0 0,'0'0'1648'0'0,"0"0"-447"0"0,0 0-297 0 0,0 0-192 0 0,0 0-128 0 0,0 0-184 0 0,0 0-208 0 0,0 0-144 0 0,0 0-152 0 0,0 0-48 0 0,0 0-112 0 0,0 0-216 0 0,0 0-344 0 0,0 0-937 0 0,-37 151-3144 0 0,39-136-7777 0 0</inkml:trace>
  <inkml:trace contextRef="#ctx0" brushRef="#br0" timeOffset="-31137.189">2188 1172 12563 0 0,'0'0'1496'0'0,"0"0"-318"0"0,0 0 93 0 0,0 0 238 0 0,0 0 70 0 0,0 0-188 0 0,0 0-391 0 0,0 0-359 0 0,0 0-177 0 0,0 0-71 0 0,0 0-41 0 0,0 0 0 0 0,0 0 31 0 0,4 0 2 0 0,-2-1-325 0 0,1 0-1 0 0,0 0 0 0 0,-1 0 1 0 0,1 0-1 0 0,-1 0 0 0 0,1 0 1 0 0,-1-1-1 0 0,1 1 0 0 0,-1-1 0 0 0,0 1 1 0 0,0-1-1 0 0,1 0 0 0 0,-1 0 1 0 0,-1 0-1 0 0,1 0 0 0 0,0-1 1 0 0,0 1-1 0 0,-1 0 0 0 0,1-1 1 0 0,-1 1-1 0 0,0-1 0 0 0,0 1 1 0 0,1-3-60 0 0,119-230 792 0 0,-120 235-793 0 0,-1 0 0 0 0,1 0 0 0 0,-1-1 0 0 0,1 1 0 0 0,-1 0 0 0 0,1 0 0 0 0,-1 0 0 0 0,1 0 0 0 0,-1 0 0 0 0,1-1 0 0 0,-1 1 0 0 0,1 0 0 0 0,-1 0 0 0 0,1 0 0 0 0,0 1 0 0 0,-1-1 0 0 0,1 0 0 0 0,-1 0 0 0 0,1 0 0 0 0,-1 0 0 0 0,1 0 0 0 0,-1 1 0 0 0,1-1 0 0 0,-1 0 0 0 0,0 0 0 0 0,1 1 0 0 0,-1-1 0 0 0,1 0 0 0 0,-1 1 0 0 0,1-1 0 0 0,-1 0 0 0 0,0 1 0 0 0,1-1 0 0 0,-1 1 0 0 0,0-1 0 0 0,0 0 0 0 0,1 1 0 0 0,-1-1 0 0 0,0 1 0 0 0,0-1 0 0 0,1 1 0 0 0,-1-1 0 0 0,0 1 0 0 0,0-1 0 0 0,0 1 0 0 0,0-1 0 0 0,0 1 0 0 0,0 0 0 0 0,0-1 0 0 0,0 1 0 0 0,0-1 0 0 0,0 1 0 0 0,0-1 0 0 0,0 1 0 0 0,0-1 0 0 0,-1 1 0 0 0,1-1 0 0 0,0 1 0 0 0,0-1 0 0 0,-1 1 0 0 0,1-1 0 0 0,0 0 0 0 0,0 1 0 0 0,-1-1 0 0 0,1 1 0 0 0,0-1 0 0 0,-1 0 0 0 0,1 1 1 0 0,0 1-6 0 0,0 8 20 0 0,0-1-1 0 0,1 0 1 0 0,0 1-1 0 0,1-1 1 0 0,0 0 0 0 0,0 0-1 0 0,1 0 1 0 0,1-1-1 0 0,-1 1 1 0 0,1 0-1 0 0,0-1 1 0 0,1 0-1 0 0,0 0 1 0 0,0-1-1 0 0,2 2-13 0 0,-4-6 60 0 0,1 1 1 0 0,-1-1-1 0 0,1 0 0 0 0,0 0 0 0 0,0 0 0 0 0,0-1 1 0 0,0 1-1 0 0,0-1 0 0 0,1 0 0 0 0,-1 0 1 0 0,1-1-1 0 0,-1 1 0 0 0,1-1 0 0 0,0 0 0 0 0,0 0 1 0 0,-1-1-1 0 0,1 1 0 0 0,0-1 0 0 0,0 0 1 0 0,0 0-1 0 0,0-1 0 0 0,-1 0 0 0 0,1 1 0 0 0,0-1 1 0 0,-1-1-1 0 0,1 1 0 0 0,0-1 0 0 0,-1 0 1 0 0,0 0-1 0 0,1 0 0 0 0,-1-1 0 0 0,0 1 0 0 0,0-1 1 0 0,0 0-1 0 0,-1 0 0 0 0,1 0 0 0 0,-1-1 0 0 0,0 1 1 0 0,1-1-61 0 0,8-11 126 0 0,-1 0 1 0 0,0-1 0 0 0,-1 0-1 0 0,0-1 1 0 0,-1 0 0 0 0,-1 0 0 0 0,-1-1-1 0 0,-1 0 1 0 0,2-7-127 0 0,2-32-1502 0 0,-13 67-3601 0 0,-1-2-1292 0 0,4-4-5816 0 0</inkml:trace>
  <inkml:trace contextRef="#ctx0" brushRef="#br0" timeOffset="-30533.834">3064 814 10242 0 0,'0'0'3453'0'0,"0"0"-1158"0"0,0 0-488 0 0,0 0-60 0 0,0 0-84 0 0,0 0-213 0 0,0 0-278 0 0,0 0-221 0 0,0 0-212 0 0,0 0-122 0 0,0 0-130 0 0,0 0-155 0 0,0 0-85 0 0,-9-1-63 0 0,9 1-184 0 0,-4-1 22 0 0,0 1-1 0 0,-1-1 1 0 0,1 1-1 0 0,0 0 0 0 0,0 0 1 0 0,0 0-1 0 0,0 1 1 0 0,0-1-1 0 0,-1 1 1 0 0,1 0-1 0 0,0 0 1 0 0,0 1-1 0 0,1-1 1 0 0,-1 1-1 0 0,0 0 1 0 0,0 0-1 0 0,1 0 1 0 0,-3 2-22 0 0,-7 5 6 0 0,0 1 1 0 0,1 0-1 0 0,0 1 0 0 0,1 0 1 0 0,0 1-1 0 0,1 0 1 0 0,0 1-1 0 0,1 0 1 0 0,1 1-1 0 0,0 0 1 0 0,0 0-1 0 0,2 1 1 0 0,0-1-1 0 0,0 1 1 0 0,2 1-1 0 0,0-1 1 0 0,0 1-1 0 0,1 0 1 0 0,1-1-1 0 0,1 14-6 0 0,2-27 0 0 0,1 1 1 0 0,0-1-1 0 0,0 0 0 0 0,1 1 1 0 0,-1-1-1 0 0,0 0 0 0 0,1 0 1 0 0,-1 0-1 0 0,1-1 0 0 0,0 1 1 0 0,0-1-1 0 0,-1 1 1 0 0,1-1-1 0 0,0 0 0 0 0,0 0 1 0 0,0 0-1 0 0,0-1 0 0 0,1 1 1 0 0,-1-1-1 0 0,0 0 0 0 0,0 1 1 0 0,0-1-1 0 0,0-1 0 0 0,0 1 1 0 0,0 0-1 0 0,1-1 1 0 0,-1 1-1 0 0,0-1 0 0 0,0 0 1 0 0,0 0-1 0 0,-1-1 0 0 0,1 1 1 0 0,0 0-1 0 0,0-1 0 0 0,19-10 120 0 0,0 0 1 0 0,-1-2-1 0 0,0 0 0 0 0,-1-2 1 0 0,-1 0-1 0 0,0-1 0 0 0,11-13-120 0 0,85-70 833 0 0,-114 99-824 0 0,0 0 0 0 0,0 0 1 0 0,0 0-1 0 0,1 0 0 0 0,-1 0 0 0 0,1 0 0 0 0,-1 1 0 0 0,1-1 1 0 0,-1 0-1 0 0,1 1 0 0 0,-1-1 0 0 0,1 1 0 0 0,-1-1 0 0 0,1 1 1 0 0,0 0-1 0 0,-1 0 0 0 0,1 0 0 0 0,0 0 0 0 0,-1 0 0 0 0,1 0 1 0 0,-1 0-1 0 0,1 0 0 0 0,0 1 0 0 0,-1-1 0 0 0,1 1 1 0 0,-1-1-1 0 0,1 1 0 0 0,-1-1 0 0 0,1 1 0 0 0,-1 0 0 0 0,1 0 1 0 0,-1 0-1 0 0,1 0-9 0 0,8 30 31 0 0,-2 0-1 0 0,-1 1 1 0 0,-2-1 0 0 0,-1 1 0 0 0,-1 0 0 0 0,-2 0 0 0 0,-2 31-31 0 0,4 64 42 0 0,16 276 34 0 0,-20-385-57 0 0,0 0 0 0 0,-1-1-1 0 0,0 1 1 0 0,-2-1-1 0 0,0 1 1 0 0,-1-1-1 0 0,-1 0 1 0 0,0-1-1 0 0,-1 1 1 0 0,-1-1-1 0 0,-1-1 1 0 0,0 1 0 0 0,-1-2-1 0 0,0 1 1 0 0,-1-1-1 0 0,-1-1 1 0 0,0 0-1 0 0,-1-1 1 0 0,-1 0-1 0 0,1-1 1 0 0,-9 5-19 0 0,20-15 4 0 0,0 0-1 0 0,0 1 1 0 0,0-1-1 0 0,0-1 1 0 0,0 1 0 0 0,-1 0-1 0 0,1 0 1 0 0,0-1 0 0 0,0 1-1 0 0,-1-1 1 0 0,1 0-1 0 0,0 0 1 0 0,0 1 0 0 0,-1-2-1 0 0,1 1 1 0 0,0 0 0 0 0,-1 0-1 0 0,1-1 1 0 0,0 1 0 0 0,0-1-1 0 0,0 0 1 0 0,-1 1-1 0 0,1-1 1 0 0,0 0 0 0 0,0 0-1 0 0,0-1 1 0 0,0 1 0 0 0,1 0-1 0 0,-1-1 1 0 0,0 1-1 0 0,0-1 1 0 0,1 1 0 0 0,-1-1-1 0 0,1 0 1 0 0,-1 0 0 0 0,1 0-1 0 0,0 0 1 0 0,0 0 0 0 0,0 0-1 0 0,0 0 1 0 0,0 0-1 0 0,0-1-3 0 0,-17-97 20 0 0,19 64-70 0 0,1 0 0 0 0,1 1 0 0 0,2-1 0 0 0,2 1 0 0 0,1 1 0 0 0,2-1 0 0 0,1 1 0 0 0,11-22 50 0 0,42-67-1402 0 0,-15 46-3512 0 0,-36 56-1114 0 0,-1 5-6287 0 0</inkml:trace>
  <inkml:trace contextRef="#ctx0" brushRef="#br0" timeOffset="-30084.289">3776 818 15491 0 0,'0'0'1693'0'0,"0"0"-208"0"0,0 0-46 0 0,0 0-16 0 0,0 0-108 0 0,0 0-209 0 0,0 0-223 0 0,0 0-194 0 0,0 0-123 0 0,0 0-113 0 0,0 0-90 0 0,0 0-77 0 0,0 0-69 0 0,3-8-43 0 0,5-24-32 0 0,-8 32-131 0 0,-1-1 1 0 0,0 0 0 0 0,1 1 0 0 0,-1-1 0 0 0,0 1 0 0 0,0-1-1 0 0,1 1 1 0 0,-1-1 0 0 0,0 1 0 0 0,0 0 0 0 0,0-1-1 0 0,0 1 1 0 0,0 0 0 0 0,1 0 0 0 0,-1-1 0 0 0,0 1 0 0 0,0 0-1 0 0,0 0 1 0 0,0 0 0 0 0,0 0 0 0 0,0 0 0 0 0,0 0-1 0 0,0 1 1 0 0,1-1 0 0 0,-1 0 0 0 0,0 0 0 0 0,0 1 0 0 0,0-1-1 0 0,0 0 1 0 0,1 1 0 0 0,-1-1 0 0 0,0 1 0 0 0,0-1-1 0 0,1 1 1 0 0,-1-1 0 0 0,0 1 0 0 0,1 0 0 0 0,-1-1 0 0 0,0 1-1 0 0,1 0-11 0 0,-1 0 18 0 0,-115 69 258 0 0,115-70-275 0 0,1 0-1 0 0,-1 1 0 0 0,0-1 0 0 0,0 1 0 0 0,1-1 1 0 0,-1 1-1 0 0,0-1 0 0 0,1 1 0 0 0,-1 0 0 0 0,1-1 0 0 0,-1 1 1 0 0,1 0-1 0 0,-1-1 0 0 0,1 1 0 0 0,-1 0 0 0 0,1 0 0 0 0,-1-1 1 0 0,1 1-1 0 0,0 0 0 0 0,0 0 0 0 0,-1 0 0 0 0,1-1 1 0 0,0 1-1 0 0,0 0 0 0 0,0 0 0 0 0,0 0 0 0 0,0 0 0 0 0,0 0 1 0 0,0-1-1 0 0,0 1 0 0 0,0 0 0 0 0,1 0 0 0 0,-1 0 1 0 0,0 0-1 0 0,1-1 0 0 0,-1 1 0 0 0,0 0 0 0 0,1 0 0 0 0,-1-1 1 0 0,1 1-1 0 0,-1 0 0 0 0,1 0 0 0 0,-1-1 0 0 0,1 1 1 0 0,-1-1-1 0 0,1 1 0 0 0,0 0 0 0 0,-1-1 0 0 0,1 1 0 0 0,0-1 1 0 0,0 0-1 0 0,40 21-39 0 0,-29-17 48 0 0,-5-3 30 0 0,0 0 0 0 0,-1 1 0 0 0,0-1-1 0 0,1 1 1 0 0,-1 0 0 0 0,0 1 0 0 0,0 0-1 0 0,0 0 1 0 0,0 0 0 0 0,0 1 0 0 0,-1-1 0 0 0,0 1-1 0 0,0 1 1 0 0,0-1 0 0 0,0 1 0 0 0,0 0-1 0 0,-1 0 1 0 0,0 0 0 0 0,0 0 0 0 0,-1 1 0 0 0,1 0-1 0 0,-1-1 1 0 0,0 1 0 0 0,-1 0 0 0 0,1 1-1 0 0,-1-1 1 0 0,1 7-39 0 0,-3-4 58 0 0,0 0 0 0 0,0 0-1 0 0,-1 0 1 0 0,0 0 0 0 0,0 0 0 0 0,-1 0-1 0 0,-1 0 1 0 0,1-1 0 0 0,-1 1 0 0 0,-1-1-1 0 0,1 1 1 0 0,-2-1 0 0 0,1 0-1 0 0,-1-1 1 0 0,0 1 0 0 0,-1-1 0 0 0,1 0-1 0 0,-1 0 1 0 0,-1 0 0 0 0,1-1 0 0 0,-6 3-58 0 0,3-1 15 0 0,-2-1 0 0 0,1 0 0 0 0,-1 0 1 0 0,0-1-1 0 0,0-1 0 0 0,-1 0 0 0 0,0 0 1 0 0,0-1-1 0 0,0-1 0 0 0,0 0 0 0 0,0-1 0 0 0,-1 0 1 0 0,1-1-1 0 0,-6 0-15 0 0,15-1-30 0 0,1 0-1 0 0,0 0 1 0 0,0-1-1 0 0,0 1 1 0 0,0-1 0 0 0,0 0-1 0 0,0 0 1 0 0,0 0 0 0 0,0 0-1 0 0,0 0 1 0 0,0 0 0 0 0,0 0-1 0 0,1 0 1 0 0,-1-1-1 0 0,1 1 1 0 0,-1-1 0 0 0,0 1-1 0 0,1-1 1 0 0,0 1 0 0 0,0-1-1 0 0,-1 0 1 0 0,1 0 0 0 0,0 0-1 0 0,0 0 1 0 0,0 0-1 0 0,1 0 1 0 0,-1 0 0 0 0,0 0-1 0 0,1 0 1 0 0,0 0 0 0 0,-1 0-1 0 0,1 0 1 0 0,0-2 30 0 0,-3-47-7957 0 0,3 49 7131 0 0,0-10-11651 0 0</inkml:trace>
  <inkml:trace contextRef="#ctx0" brushRef="#br0" timeOffset="-29337.127">4754 281 8506 0 0,'0'0'2890'0'0,"0"0"-746"0"0,0 0-334 0 0,0 0 73 0 0,0 0 67 0 0,0 0-91 0 0,0 0-280 0 0,0 0-354 0 0,0 0-280 0 0,0 0-193 0 0,0 0-135 0 0,0 0-83 0 0,0 0-54 0 0,2 4-45 0 0,2 10-246 0 0,-1 0 0 0 0,-1 1 0 0 0,0-1 0 0 0,-1 0 0 0 0,0 0 1 0 0,-1 1-1 0 0,-1-1 0 0 0,-2 13-189 0 0,1 30 290 0 0,7 457 743 0 0,-5-495-1025 0 0,-1 0 0 0 0,-1 0-1 0 0,-1 0 1 0 0,-1-1 0 0 0,0 0-1 0 0,-2 1 1 0 0,0-1 0 0 0,-3 4-8 0 0,7-17 218 0 0,2-6-256 0 0,0 1 0 0 0,0 0 0 0 0,-1-1 0 0 0,1 1 0 0 0,0 0 0 0 0,0-1 1 0 0,-1 1-1 0 0,1 0 0 0 0,0-1 0 0 0,-1 1 0 0 0,1 0 0 0 0,0 0 0 0 0,-1-1 0 0 0,1 1 1 0 0,0 0-1 0 0,-1 0 0 0 0,1 0 0 0 0,0-1 0 0 0,-1 1 0 0 0,1 0 0 0 0,-1 0 1 0 0,1 0-1 0 0,0 0 0 0 0,-1 0 0 0 0,1 0 0 0 0,-1 0 0 0 0,1 0 0 0 0,0 0 0 0 0,-1 0 1 0 0,1 0-1 0 0,-1 0 0 0 0,1 0 0 0 0,0 0 0 0 0,-1 0 0 0 0,1 0 0 0 0,-1 1 0 0 0,1-1 1 0 0,0 0-1 0 0,-1 0 0 0 0,1 0 0 0 0,0 1 0 0 0,-1-1 0 0 0,1 0 0 0 0,0 0 1 0 0,-1 1-1 0 0,1-1 0 0 0,0 0 0 0 0,0 1 0 0 0,-1-1 0 0 0,1 0 0 0 0,0 1 0 0 0,0-1 1 0 0,0 0-1 0 0,-1 1 0 0 0,1-1 0 0 0,0 1 0 0 0,0-1 0 0 0,0 0 0 0 0,0 1 0 0 0,0-1 1 0 0,0 1-1 0 0,0-1 0 0 0,0 0 0 0 0,0 1 0 0 0,0-1 0 0 0,0 1 0 0 0,0-1 38 0 0,-22-47-5270 0 0,9 14-6054 0 0,8 22-269 0 0</inkml:trace>
  <inkml:trace contextRef="#ctx0" brushRef="#br0" timeOffset="-29120.077">4419 759 9306 0 0,'0'0'4804'0'0,"0"0"-2635"0"0,0 0-970 0 0,0 0-42 0 0,0 0 140 0 0,0 0 66 0 0,0 0-145 0 0,0 0-230 0 0,0 0-170 0 0,0 0-158 0 0,0 0-82 0 0,0 0-60 0 0,34-2-89 0 0,110-5-50 0 0,92-5 449 0 0,47 4-2814 0 0,-246 6-863 0 0,-18 1-952 0 0,-2 0-3824 0 0,-7 1-3817 0 0</inkml:trace>
  <inkml:trace contextRef="#ctx0" brushRef="#br0" timeOffset="-28845.541">5275 708 6201 0 0,'0'0'3146'0'0,"0"0"-741"0"0,0 0-482 0 0,0 0-164 0 0,0 0-161 0 0,0 0-235 0 0,0 0-210 0 0,0 0-177 0 0,0 0-110 0 0,0 0-89 0 0,0 0-82 0 0,0 0-87 0 0,0 0-88 0 0,-17 24-87 0 0,-54 79-89 0 0,67-99-312 0 0,1 0 1 0 0,0 1-1 0 0,0-1 1 0 0,0 1-1 0 0,0 0 1 0 0,1 0 0 0 0,0 0-1 0 0,0 0 1 0 0,0 0-1 0 0,1 0 1 0 0,-1 1-1 0 0,1-1 1 0 0,0 0 0 0 0,1 1-1 0 0,-1 2-32 0 0,1 11 88 0 0,-2-12-76 0 0,0 0 1 0 0,1 0-1 0 0,1 0 1 0 0,-1 0-1 0 0,1 1 0 0 0,0-1 1 0 0,1 0-1 0 0,-1 0 1 0 0,2 0-1 0 0,-1 0 1 0 0,1 0-1 0 0,0-1 1 0 0,0 1-1 0 0,0 0 0 0 0,1-1 1 0 0,0 1-1 0 0,1-1 1 0 0,0 0-1 0 0,-1 0 1 0 0,2-1-1 0 0,-1 1 1 0 0,1-1-1 0 0,0 0 0 0 0,0 0 1 0 0,0 0-1 0 0,1-1 1 0 0,-1 1-1 0 0,1-2 1 0 0,0 1-1 0 0,1 0 1 0 0,-1-1-1 0 0,0 0 0 0 0,1-1 1 0 0,0 0-1 0 0,0 0 1 0 0,6 1-13 0 0,-5-1 60 0 0,1 0 1 0 0,-1 0 0 0 0,0-2-1 0 0,0 1 1 0 0,1-1-1 0 0,-1 0 1 0 0,0 0-1 0 0,0-1 1 0 0,1 0 0 0 0,-1-1-1 0 0,0 0 1 0 0,0 0-1 0 0,0 0 1 0 0,0-1-1 0 0,-1-1 1 0 0,1 1 0 0 0,-1-1-1 0 0,0 0 1 0 0,0-1-1 0 0,0 0 1 0 0,-1 0-1 0 0,1 0 1 0 0,-1-1 0 0 0,0 0-1 0 0,-1 0 1 0 0,0 0-1 0 0,0-1 1 0 0,0 0-1 0 0,-1 0 1 0 0,0 0 0 0 0,3-6-61 0 0,-4 5 19 0 0,0 1 0 0 0,-1 0 0 0 0,0-1 0 0 0,0 1 1 0 0,-1-1-1 0 0,0 0 0 0 0,0 0 0 0 0,-1 1 0 0 0,0-1 1 0 0,0 0-1 0 0,0 0 0 0 0,-1 0 0 0 0,-1 1 0 0 0,1-1 0 0 0,-1 1 1 0 0,-1-1-1 0 0,1 1 0 0 0,-1-1 0 0 0,-1 1 0 0 0,1 0 1 0 0,-1 1-1 0 0,0-1 0 0 0,-2-2-19 0 0,-1 1-157 0 0,0 0 0 0 0,0 0 0 0 0,-1 1-1 0 0,0 0 1 0 0,0 0 0 0 0,0 1 0 0 0,-1 0 0 0 0,0 0 0 0 0,0 1 0 0 0,-1 0 0 0 0,0 1-1 0 0,1 0 1 0 0,-1 1 0 0 0,-1 0 0 0 0,1 0 0 0 0,0 1 0 0 0,-11-1 157 0 0,-27 2-4476 0 0,36 1 993 0 0,-5 0-8508 0 0</inkml:trace>
  <inkml:trace contextRef="#ctx0" brushRef="#br0" timeOffset="-27849.061">6166 708 2393 0 0,'0'0'2628'0'0,"0"0"-710"0"0,0 0-251 0 0,0 0 43 0 0,0 0 71 0 0,0 0-56 0 0,0 0-194 0 0,0 0-200 0 0,0 0-146 0 0,0 0-95 0 0,0 0-89 0 0,0 0-122 0 0,0 0-156 0 0,-3 17-123 0 0,-8 59-113 0 0,-33 59 589 0 0,-25 55-481 0 0,45-142-512 0 0,22-92 191 0 0,46-88-275 0 0,-27 97 4 0 0,0 0 0 0 0,2 1 0 0 0,2 0 1 0 0,1 2-1 0 0,2 1 0 0 0,0 0 0 0 0,3 2 0 0 0,8-7-3 0 0,-34 35 8 0 0,1-1-1 0 0,0 0 0 0 0,-1 0 1 0 0,1 0-1 0 0,0 1 0 0 0,0-1 1 0 0,0 1-1 0 0,0 0 1 0 0,0-1-1 0 0,1 1 0 0 0,-1 0 1 0 0,0 0-1 0 0,0 1 0 0 0,1-1 1 0 0,-1 0-1 0 0,1 1 1 0 0,-1-1-1 0 0,0 1 0 0 0,1 0 1 0 0,-1 0-1 0 0,2 0-7 0 0,0 47 444 0 0,-8 180 667 0 0,5-218-1090 0 0,0 1 0 0 0,0-1 0 0 0,1 0 0 0 0,0 0 0 0 0,0 0 0 0 0,1 0 0 0 0,0 0 0 0 0,1 0 0 0 0,0-1 0 0 0,0 0-1 0 0,1 0 1 0 0,0 0 0 0 0,0 0 0 0 0,1-1 0 0 0,0 1 0 0 0,0-2 0 0 0,1 1 0 0 0,0-1 0 0 0,0 0 0 0 0,1 0 0 0 0,0 0-21 0 0,-4-5 45 0 0,-1 0-1 0 0,1 1 1 0 0,0-1-1 0 0,0-1 0 0 0,0 1 1 0 0,0-1-1 0 0,-1 1 1 0 0,1-1-1 0 0,0 0 1 0 0,0-1-1 0 0,0 1 1 0 0,0 0-1 0 0,0-1 1 0 0,0 0-1 0 0,-1 0 1 0 0,1 0-1 0 0,0-1 1 0 0,-1 1-1 0 0,1-1 1 0 0,-1 0-1 0 0,1 0 1 0 0,-1 0-1 0 0,0 0 1 0 0,0-1-1 0 0,0 1 1 0 0,0-1-1 0 0,0 0 1 0 0,-1 0-1 0 0,1 0 1 0 0,0-1-45 0 0,57-103 926 0 0,-51 81-835 0 0,0 0 1 0 0,-2-1 0 0 0,-1 0 0 0 0,-1 0 0 0 0,-1-1 0 0 0,-2 1 0 0 0,-1-1-1 0 0,-1-7-91 0 0,-5-5-1437 0 0,5 56-6490 0 0,0-14 4153 0 0,0 5-8397 0 0</inkml:trace>
  <inkml:trace contextRef="#ctx0" brushRef="#br0" timeOffset="-27529.553">6996 704 13635 0 0,'0'0'2202'0'0,"0"0"-455"0"0,0 0-311 0 0,0 0-205 0 0,0 0-205 0 0,0 0-220 0 0,0 0-153 0 0,0 0-97 0 0,0 0-91 0 0,0 0-63 0 0,0 0-84 0 0,-26 31-91 0 0,-82 100-78 0 0,64-58-9 0 0,40-58-113 0 0,-9 102 57 0 0,13-113-75 0 0,0 0 1 0 0,1 0-1 0 0,-1 0 0 0 0,1 1 1 0 0,0-1-1 0 0,0 0 0 0 0,0 0 1 0 0,1-1-1 0 0,-1 1 0 0 0,1 0 1 0 0,0 0-1 0 0,0-1 0 0 0,1 1 1 0 0,-1-1-1 0 0,1 0 0 0 0,-1 1 1 0 0,1-1-1 0 0,0 0 0 0 0,0-1 1 0 0,0 1-1 0 0,1-1 0 0 0,-1 1 0 0 0,1-1 1 0 0,-1 0-1 0 0,1 0 0 0 0,0 0 1 0 0,0-1-1 0 0,0 0 0 0 0,0 1 1 0 0,0-1-1 0 0,0 0 0 0 0,0-1-9 0 0,3 2 94 0 0,-1-1-1 0 0,1-1 0 0 0,-1 1 0 0 0,1-1 1 0 0,-1 0-1 0 0,1-1 0 0 0,-1 1 0 0 0,1-1 1 0 0,-1 0-1 0 0,1-1 0 0 0,-1 0 0 0 0,0 0 0 0 0,1 0 1 0 0,-1-1-1 0 0,-1 0 0 0 0,1 0 0 0 0,0 0 1 0 0,-1-1-1 0 0,1 0 0 0 0,0-1-93 0 0,2-3 85 0 0,-1-1 0 0 0,-1 0 0 0 0,1 0 0 0 0,-1-1 0 0 0,-1 0 0 0 0,0 0 0 0 0,0 0 0 0 0,-1 0 0 0 0,0-1 0 0 0,-1 0 0 0 0,0 0 0 0 0,-1 0 0 0 0,0 0 0 0 0,-1 0 0 0 0,0 0 0 0 0,0 0 0 0 0,-2 0 0 0 0,1-1 1 0 0,-1 1-1 0 0,-1-2-85 0 0,1 5-25 0 0,-1 0 0 0 0,1 0 0 0 0,-1 1 0 0 0,-1-1 1 0 0,0 1-1 0 0,0-1 0 0 0,0 1 0 0 0,-1 0 0 0 0,0 0 1 0 0,0 0-1 0 0,0 1 0 0 0,-1 0 0 0 0,0 0 0 0 0,-1 0 1 0 0,1 0-1 0 0,-1 1 0 0 0,0 0 0 0 0,-1 0 0 0 0,1 0 1 0 0,-1 0 24 0 0,-61-13-5722 0 0,50 18-1710 0 0,6 0-5141 0 0</inkml:trace>
  <inkml:trace contextRef="#ctx0" brushRef="#br0" timeOffset="-27126.289">7403 380 12067 0 0,'0'0'2315'0'0,"0"0"-382"0"0,0 0-123 0 0,0 0-31 0 0,0 0-156 0 0,0 0-276 0 0,0 0-359 0 0,0 0-274 0 0,0 0-138 0 0,0 0-47 0 0,0 0-27 0 0,0 0-37 0 0,7 2 352 0 0,-10 71 699 0 0,-7 264-57 0 0,-23-13-1319 0 0,22-284-257 0 0,11-39-1 0 0,0-1-42 0 0,0-20-1546 0 0,-4-45-2317 0 0,-5 22-5103 0 0,6 27-2523 0 0</inkml:trace>
  <inkml:trace contextRef="#ctx0" brushRef="#br0" timeOffset="-26869.741">7105 693 10706 0 0,'0'0'2710'0'0,"0"0"-1144"0"0,0 0-425 0 0,0 0 117 0 0,0 0 150 0 0,0 0-66 0 0,0 0-210 0 0,0 0-181 0 0,0 0-128 0 0,0 0-58 0 0,0 0-39 0 0,0 0-105 0 0,35 7-109 0 0,109 20-134 0 0,-23-23 70 0 0,-92-9-409 0 0,125-20-2669 0 0,-135 24-2025 0 0,-14 1 1193 0 0,5 0-8196 0 0</inkml:trace>
  <inkml:trace contextRef="#ctx0" brushRef="#br0" timeOffset="-26515.701">7661 792 1352 0 0,'0'0'4727'0'0,"0"0"-2735"0"0,0 0-632 0 0,0 0 282 0 0,0 0 210 0 0,0 0-18 0 0,0 0-199 0 0,0 0-272 0 0,0 0-213 0 0,0 0-87 0 0,0 0-65 0 0,0 0-64 0 0,0 0-47 0 0,21 18-44 0 0,69 53-39 0 0,-42-52 323 0 0,-40-20-827 0 0,83-35 1603 0 0,-81 30-1763 0 0,-4 3-88 0 0,0-1-1 0 0,0-1 1 0 0,-1 1-1 0 0,1-1 1 0 0,-1 0 0 0 0,0 0-1 0 0,0-1 1 0 0,-1 1 0 0 0,1-1-1 0 0,-1 0 1 0 0,-1 0-1 0 0,1-1 1 0 0,-1 1 0 0 0,0-1-1 0 0,-1 1 1 0 0,1-1 0 0 0,-1 0-1 0 0,0 0 1 0 0,-1 0-1 0 0,0 0 1 0 0,0-1 0 0 0,-1 1-1 0 0,0 0 1 0 0,0-2-52 0 0,-1 6 4 0 0,0 1 0 0 0,0-1 0 0 0,0 1 0 0 0,0 0 0 0 0,-1 0 0 0 0,1 0 0 0 0,-1 0 0 0 0,1 0 0 0 0,-1 0 0 0 0,0 0 0 0 0,0 0 0 0 0,0 1 0 0 0,0-1 0 0 0,0 1 0 0 0,0-1 0 0 0,0 1 0 0 0,-1 0 0 0 0,1 0 0 0 0,-1 0 0 0 0,1 0-1 0 0,0 0 1 0 0,-1 0 0 0 0,1 1 0 0 0,-1-1 0 0 0,0 1 0 0 0,1 0 0 0 0,-1 0 0 0 0,1 0 0 0 0,-1 0 0 0 0,0 0-4 0 0,-78 14-15 0 0,59-3-3 0 0,0 1 1 0 0,0 1-1 0 0,2 1 1 0 0,0 1-1 0 0,0 1 1 0 0,2 1 0 0 0,0 0-1 0 0,1 1 1 0 0,-10 14 17 0 0,21-27-2 0 0,1 1 1 0 0,0-1 0 0 0,0 1 0 0 0,0 0 0 0 0,0 1 0 0 0,1-1 0 0 0,0 1 0 0 0,1 0 0 0 0,-1 0 0 0 0,1 0 0 0 0,1 1 0 0 0,-1-1-1 0 0,1 0 1 0 0,1 1 0 0 0,-1 0 0 0 0,1-1 0 0 0,1 1 0 0 0,-1 0 0 0 0,1 0 0 0 0,1 0 0 0 0,-1-1 0 0 0,1 1 0 0 0,1 0 0 0 0,-1-1-1 0 0,1 1 1 0 0,1-1 0 0 0,-1 1 0 0 0,1-1 0 0 0,1 0 0 0 0,-1 0 0 0 0,1-1 0 0 0,2 3 1 0 0,11 3 4 0 0,0-1 0 0 0,1 0 0 0 0,0-2 0 0 0,1 0-1 0 0,0-1 1 0 0,0-1 0 0 0,1-1 0 0 0,0-1 0 0 0,0 0 0 0 0,0-1 0 0 0,0-2 0 0 0,1 0 0 0 0,0-1 0 0 0,-1-1 0 0 0,1-1 0 0 0,4-1-4 0 0,126-20-223 0 0,-91 0-8215 0 0,-55 18-3859 0 0</inkml:trace>
  <inkml:trace contextRef="#ctx0" brushRef="#br0" timeOffset="-24707.897">505 1580 1352 0 0,'0'0'1251'0'0,"0"0"-612"0"0,0 0-186 0 0,0 0 106 0 0,0 0 157 0 0,0 0 119 0 0,0 0 100 0 0,0 0 45 0 0,0 0 77 0 0,0 0 65 0 0,0 0-16 0 0,0 0-46 0 0,0 0-88 0 0,16 0-82 0 0,101-3 1424 0 0,111-9 2211 0 0,358-69-1166 0 0,-294 56-1949 0 0,514 21-86 0 0,-360-3-995 0 0,49-26-138 0 0,52 10-28 0 0,181-2 32 0 0,-291 6-54 0 0,47-11 132 0 0,140 16-37 0 0,-233 21-109 0 0,-16-7 41 0 0,-187 19-129 0 0,32 3 62 0 0,-74-29 14 0 0,77-23 38 0 0,-12 15-217 0 0,-211 15 20 0 0,0 0-6 0 0,0 0-16 0 0,0 0-25 0 0,0 0-33 0 0,0 0-44 0 0,0 0-134 0 0,0 0-169 0 0,0 0-244 0 0,0 0-344 0 0,0 0-465 0 0,0 0-1789 0 0,0-3 1723 0 0,0 3-7465 0 0,0 0-1399 0 0</inkml:trace>
  <inkml:trace contextRef="#ctx0" brushRef="#br0" timeOffset="-24277.209">8540 689 13731 0 0,'0'0'1818'0'0,"0"0"-402"0"0,0 0-172 0 0,0 0 47 0 0,0 0 57 0 0,0 0-95 0 0,0 0-198 0 0,0 0-275 0 0,0 0-251 0 0,0 0-142 0 0,0 0-95 0 0,0 0-41 0 0,0 0-14 0 0,-6 1 7 0 0,-37 20 498 0 0,22 1 135 0 0,21-22-851 0 0,0 0-13 0 0,0 0-2 0 0,0 0 10 0 0,0 0 6 0 0,0 0 15 0 0,0 0 33 0 0,0 0 32 0 0,15-22 737 0 0,-15 12-2452 0 0,-7 13-9203 0 0,3 1-1766 0 0</inkml:trace>
  <inkml:trace contextRef="#ctx0" brushRef="#br0" timeOffset="-23816.606">8491 984 13123 0 0,'0'0'1771'0'0,"0"0"-644"0"0,0 0-40 0 0,0 0 270 0 0,0 0 158 0 0,0 0-94 0 0,0 0-321 0 0,0 0-336 0 0,0 0-151 0 0,0 0-42 0 0,0 0 16 0 0,0 0 26 0 0,0 0-15 0 0,2 3-43 0 0,-2-1-498 0 0,1-1 0 0 0,0 1 0 0 0,-1-1 0 0 0,1 1 0 0 0,-1-1 0 0 0,1 1-1 0 0,-1-1 1 0 0,0 1 0 0 0,0-1 0 0 0,0 1 0 0 0,0 0 0 0 0,0-1 0 0 0,0 1 0 0 0,0-1 0 0 0,0 1 0 0 0,0-1 0 0 0,-1 1 0 0 0,1 0 0 0 0,-1-1 0 0 0,1 0 0 0 0,-1 1 0 0 0,0-1 0 0 0,1 1 0 0 0,-1-1 0 0 0,0 0 0 0 0,0 1 0 0 0,0-1 0 0 0,-1 1-57 0 0,-11 24 600 0 0,13-26-561 0 0,0 0-18 0 0,0 0-20 0 0,0 0 11 0 0,0 0-1 0 0,0 0-14 0 0,0 0 23 0 0,20-7 86 0 0,22-14 116 0 0,-52 24 578 0 0,10-3-778 0 0,0 0-5 0 0,0 0-21 0 0,0 0-17 0 0,0 0-35 0 0,0 0-51 0 0,0 0-104 0 0,0 0-191 0 0,0 0-435 0 0,0 0-1159 0 0,0 0-3700 0 0,2 0-6997 0 0</inkml:trace>
  <inkml:trace contextRef="#ctx0" brushRef="#br0" timeOffset="1548.293">1 2306 2705 0 0,'0'0'1012'0'0,"0"0"-465"0"0,0 0-186 0 0,0 0 304 0 0,0 0 572 0 0,0 0 384 0 0,0 0 158 0 0,0 0-56 0 0,0 0-196 0 0,0 0-161 0 0,0 0-115 0 0,16 0-67 0 0,55-2-65 0 0,-65 2-889 0 0,-1-1 0 0 0,1 0 0 0 0,-1 0-1 0 0,1 0 1 0 0,-1-1 0 0 0,0 1 0 0 0,1-1 0 0 0,-1-1-1 0 0,0 1 1 0 0,0-1 0 0 0,-1 0 0 0 0,1 0-1 0 0,-1 0 1 0 0,1-1 0 0 0,1-2-230 0 0,8-4 613 0 0,-2-2-191 0 0,-1 0 1 0 0,1 0-1 0 0,-2-1 1 0 0,0-1-1 0 0,-1 1 0 0 0,0-2 1 0 0,-1 1-1 0 0,0-1 1 0 0,1-5-423 0 0,-9 20 9 0 0,1 0 0 0 0,0-1 0 0 0,-1 1 1 0 0,1 0-1 0 0,0 0 0 0 0,0-1 0 0 0,-1 1 0 0 0,1 0 1 0 0,0 0-1 0 0,0 0 0 0 0,-1 0 0 0 0,1 0 0 0 0,0 0 1 0 0,0 0-1 0 0,-1 0 0 0 0,1 0 0 0 0,0 1 0 0 0,0-1 1 0 0,-1 0-1 0 0,1 0 0 0 0,0 1 0 0 0,-1-1 1 0 0,1 0-1 0 0,0 1 0 0 0,-1-1 0 0 0,1 1 0 0 0,0-1 1 0 0,-1 1-1 0 0,1-1 0 0 0,-1 1 0 0 0,1-1 0 0 0,-1 1 1 0 0,1 0-1 0 0,-1-1 0 0 0,1 1 0 0 0,-1 0 0 0 0,0-1 1 0 0,1 1-1 0 0,-1 0 0 0 0,0-1 0 0 0,0 1 0 0 0,1 0 1 0 0,-1 0-1 0 0,0-1 0 0 0,0 1 0 0 0,0 0 0 0 0,0 0 1 0 0,0 0-1 0 0,0-1 0 0 0,0 1 0 0 0,0 0 0 0 0,-1 0 1 0 0,1-1-1 0 0,0 1 0 0 0,0 0 0 0 0,0 0 0 0 0,-1-1 1 0 0,1 1-1 0 0,-1 0-9 0 0,3 4 57 0 0,15 66 175 0 0,-2 0 0 0 0,-4 1 0 0 0,-3 0 0 0 0,-3 1 0 0 0,-3 0 0 0 0,-7 65-232 0 0,2-99 45 0 0,-2-1 0 0 0,-2 0-1 0 0,-1 0 1 0 0,-2 0 0 0 0,-1-1-1 0 0,-2-1-44 0 0,10-28 23 0 0,0 0 0 0 0,-1 0 0 0 0,0-1-1 0 0,0 0 1 0 0,-1 0 0 0 0,0 0 0 0 0,0 0 0 0 0,0-1-1 0 0,-1 0 1 0 0,0 0 0 0 0,0 0 0 0 0,-6 3-23 0 0,11-8 8 0 0,-1 0 0 0 0,1 0 0 0 0,0-1 0 0 0,0 1 0 0 0,0-1 0 0 0,0 1 0 0 0,-1-1 0 0 0,1 1 1 0 0,0-1-1 0 0,0 0 0 0 0,-1 1 0 0 0,1-1 0 0 0,0 0 0 0 0,-1 0 0 0 0,1 0 0 0 0,0 0 0 0 0,0 0 0 0 0,-1-1 0 0 0,1 1 0 0 0,0 0 1 0 0,-1 0-1 0 0,1-1 0 0 0,0 1 0 0 0,0-1 0 0 0,0 1 0 0 0,-1-1 0 0 0,1 0 0 0 0,0 1 0 0 0,0-1 0 0 0,0 0 0 0 0,0 0 0 0 0,0 0 1 0 0,0 0-1 0 0,0 0 0 0 0,1 0 0 0 0,-1 0 0 0 0,0 0 0 0 0,0 0 0 0 0,1 0 0 0 0,-1 0 0 0 0,1 0 0 0 0,-1-1 0 0 0,1 1 1 0 0,-1 0-1 0 0,1 0 0 0 0,0-1 0 0 0,-1 1 0 0 0,1 0 0 0 0,0-2-8 0 0,-8-67 52 0 0,12 20-52 0 0,2 0 0 0 0,3 1 0 0 0,1 0 1 0 0,3 0-1 0 0,2 2 0 0 0,2-1 0 0 0,2 2 0 0 0,6-10 0 0 0,-6 12-6 0 0,2 1-1 0 0,1 1 1 0 0,2 1-1 0 0,2 1 1 0 0,2 1-1 0 0,2 1 1 0 0,28-27 6 0 0,-34 40 10 0 0,-12 11-14 0 0,0 0 1 0 0,1 0 0 0 0,1 1-1 0 0,-1 1 1 0 0,2 0-1 0 0,0 1 1 0 0,0 0 0 0 0,1 2-1 0 0,1 0 1 0 0,-1 0 0 0 0,1 2-1 0 0,1 0 1 0 0,-1 1 0 0 0,1 0-1 0 0,0 2 1 0 0,12-2 3 0 0,-27 6 2 0 0,0 1 0 0 0,0-1 1 0 0,0 0-1 0 0,0 1 0 0 0,0 0 0 0 0,0 0 1 0 0,0 0-1 0 0,0 0 0 0 0,-1 0 1 0 0,1 0-1 0 0,0 1 0 0 0,0-1 0 0 0,-1 1 1 0 0,1 0-1 0 0,-1 0 0 0 0,0 0 0 0 0,1 0 1 0 0,-1 0-1 0 0,0 1 0 0 0,0-1 1 0 0,-1 0-1 0 0,1 1 0 0 0,0 0 0 0 0,-1-1 1 0 0,1 1-1 0 0,-1 0 0 0 0,0 0 0 0 0,0 0 1 0 0,0 0-1 0 0,0 0 0 0 0,-1 0 1 0 0,1 0-1 0 0,-1 0 0 0 0,0 0 0 0 0,0 0 1 0 0,0 0-1 0 0,0 1-2 0 0,-20 118 143 0 0,9-98-115 0 0,-1-1 0 0 0,0 0 0 0 0,-2-1 0 0 0,-1 0 0 0 0,0-1 0 0 0,-2 0 0 0 0,0-2 0 0 0,-1 0 0 0 0,-1-1 0 0 0,-1 0 0 0 0,0-2 0 0 0,-5 2-28 0 0,11-10-131 0 0,-1 1 1 0 0,-1-2-1 0 0,1 0 1 0 0,-1-1-1 0 0,0-1 1 0 0,0 0-1 0 0,-1-1 1 0 0,0 0-1 0 0,1-2 1 0 0,-1 0-1 0 0,0-1 1 0 0,0-1-1 0 0,0 0 1 0 0,-6-2 130 0 0,-5-14-3629 0 0,21 4-7731 0 0,7 8-608 0 0</inkml:trace>
  <inkml:trace contextRef="#ctx0" brushRef="#br0" timeOffset="2095.691">752 2537 4921 0 0,'0'0'2379'0'0,"0"0"-125"0"0,0 0-76 0 0,0 0-100 0 0,0 0-194 0 0,0 0-257 0 0,0 0-251 0 0,0 0-215 0 0,0 0-196 0 0,32-6-151 0 0,99-24-165 0 0,-52-5 379 0 0,-42 7-465 0 0,-2-3 1 0 0,-2 0-1 0 0,0-3 0 0 0,20-28-563 0 0,-43 51 67 0 0,0 1 1 0 0,-1-2-1 0 0,-1 1 1 0 0,0-1-1 0 0,0 0 0 0 0,-1-1 1 0 0,-1 0-1 0 0,0 0 1 0 0,-1-1-1 0 0,0 1 1 0 0,-1-1-1 0 0,-1 0 1 0 0,0 0-1 0 0,0-9-67 0 0,-3 21 10 0 0,0 1 0 0 0,0-1 1 0 0,-1 0-1 0 0,1 1 0 0 0,-1-1 0 0 0,1 1 1 0 0,-1-1-1 0 0,1 0 0 0 0,-1 1 0 0 0,0 0 0 0 0,0-1 1 0 0,0 1-1 0 0,1-1 0 0 0,-1 1 0 0 0,-1 0 1 0 0,1 0-1 0 0,0-1 0 0 0,0 1 0 0 0,0 0 1 0 0,-1 0-1 0 0,1 0 0 0 0,0 0 0 0 0,-1 1 0 0 0,1-1 1 0 0,-1 0-1 0 0,1 0 0 0 0,-1 1 0 0 0,0-1 1 0 0,1 1-1 0 0,-1 0 0 0 0,1-1 0 0 0,-1 1 0 0 0,0 0 1 0 0,1 0-1 0 0,-1 0 0 0 0,0 0 0 0 0,1 0 1 0 0,-2 1-11 0 0,-65 13-41 0 0,59-10 28 0 0,0 1 1 0 0,0-1-1 0 0,0 2 0 0 0,1-1 0 0 0,0 2 1 0 0,0-1-1 0 0,0 1 0 0 0,1 0 0 0 0,0 0 1 0 0,0 1-1 0 0,1 0 0 0 0,0 0 0 0 0,0 0 1 0 0,1 1-1 0 0,0 0 0 0 0,0 3 13 0 0,4-10-4 0 0,1-1 0 0 0,0 1 0 0 0,-1-1-1 0 0,1 1 1 0 0,0-1 0 0 0,0 1 0 0 0,0-1 0 0 0,0 1 0 0 0,0 0 0 0 0,1-1-1 0 0,-1 1 1 0 0,0-1 0 0 0,1 1 0 0 0,-1-1 0 0 0,1 1 0 0 0,0-1-1 0 0,-1 0 1 0 0,1 1 0 0 0,0-1 0 0 0,0 0 0 0 0,0 1 0 0 0,0-1 0 0 0,0 0-1 0 0,0 0 1 0 0,0 0 0 0 0,0 0 0 0 0,1 0 0 0 0,-1 0 0 0 0,0 0-1 0 0,0 0 1 0 0,1 0 0 0 0,-1-1 0 0 0,1 1 0 0 0,-1-1 0 0 0,1 1 0 0 0,-1-1-1 0 0,1 1 1 0 0,-1-1 0 0 0,1 0 0 0 0,-1 0 0 0 0,1 0 4 0 0,75 4 30 0 0,-59-5-35 0 0,140 2 114 0 0,-155-1-94 0 0,-1 0 1 0 0,0 0-1 0 0,0 0 1 0 0,1 1-1 0 0,-1-1 1 0 0,0 1-1 0 0,0 0 1 0 0,1 0-1 0 0,-1-1 1 0 0,0 1-1 0 0,0 1 1 0 0,0-1-1 0 0,0 0 0 0 0,0 0 1 0 0,0 1-1 0 0,-1-1 1 0 0,1 1-1 0 0,0-1 1 0 0,-1 1-1 0 0,1 0 1 0 0,-1 0-1 0 0,1 0 1 0 0,-1 0-1 0 0,0 0 1 0 0,0 0-1 0 0,0 0 1 0 0,0 0-1 0 0,0 0 0 0 0,-1 0 1 0 0,1 1-1 0 0,-1-1 1 0 0,1 0-1 0 0,-1 1 1 0 0,0-1-1 0 0,0 0 1 0 0,0 1-1 0 0,0-1 1 0 0,0 0-1 0 0,0 0 1 0 0,-1 1-1 0 0,1 0-15 0 0,-33 96 697 0 0,28-90-689 0 0,-21 77-1162 0 0,35-82-2753 0 0,-2-5-3768 0 0,-4-2-4226 0 0</inkml:trace>
  <inkml:trace contextRef="#ctx0" brushRef="#br0" timeOffset="2383.075">1764 2191 10290 0 0,'0'0'3282'0'0,"0"0"-1363"0"0,0 0-556 0 0,0 0-76 0 0,0 0-16 0 0,0 0-88 0 0,0 0-160 0 0,-23 35-238 0 0,-69 107-226 0 0,57-66 93 0 0,35-67-556 0 0,-2-4-46 0 0,1 0 0 0 0,0 0 0 0 0,1 0-1 0 0,-1 0 1 0 0,1 0 0 0 0,0 0 0 0 0,0 0-1 0 0,0 0 1 0 0,1 0 0 0 0,0 0 0 0 0,0 0-1 0 0,0 0 1 0 0,1-1 0 0 0,-1 1-1 0 0,1 0 1 0 0,0-1 0 0 0,1 1 0 0 0,-1-1-1 0 0,1 0 1 0 0,0 1 0 0 0,0-1 0 0 0,0-1-1 0 0,0 1 1 0 0,1 0 0 0 0,-1-1 0 0 0,1 0-1 0 0,0 0 1 0 0,0 0 0 0 0,0 0 0 0 0,1 0-1 0 0,-1-1 1 0 0,1 0 0 0 0,-1 0 0 0 0,1 0-1 0 0,0-1 1 0 0,-1 1 0 0 0,4-1-50 0 0,3-2 99 0 0,0-1-1 0 0,0-1 1 0 0,-1 0 0 0 0,1 0 0 0 0,-1-1 0 0 0,0-1-1 0 0,0 0 1 0 0,-1 0 0 0 0,1 0 0 0 0,-1-2-1 0 0,0 1 1 0 0,-1-1 0 0 0,1 0 0 0 0,-2-1 0 0 0,1 1-1 0 0,-1-2 1 0 0,0 1 0 0 0,0-1 0 0 0,-1 0 0 0 0,0-1-1 0 0,-1 1 1 0 0,0-1 0 0 0,-1 0 0 0 0,0 0-1 0 0,0-1 1 0 0,-1 1 0 0 0,0-4-99 0 0,0 4 26 0 0,0 0-1 0 0,-1 0 1 0 0,0-1-1 0 0,-1 1 0 0 0,0 0 1 0 0,-1-1-1 0 0,0 1 1 0 0,0-1-1 0 0,-1 1 1 0 0,0-1-1 0 0,-1 1-25 0 0,1 6-35 0 0,0 0 1 0 0,-1 0-1 0 0,1 1 0 0 0,-1-1 0 0 0,0 1 0 0 0,1-1 0 0 0,-1 1 0 0 0,-1-1 0 0 0,1 1 0 0 0,0 0 0 0 0,-1 0 0 0 0,0 0 0 0 0,0 1 0 0 0,0-1 0 0 0,0 0 0 0 0,0 1 0 0 0,0 0 0 0 0,-1 0 0 0 0,1 0 0 0 0,-1 0 0 0 0,1 1 0 0 0,-1-1 0 0 0,0 1 0 0 0,0 0 0 0 0,1 0 0 0 0,-1 0 0 0 0,0 0 0 0 0,0 1 1 0 0,-3 0 34 0 0,-42 3-2535 0 0,17 7-6290 0 0,20-5-3435 0 0</inkml:trace>
  <inkml:trace contextRef="#ctx0" brushRef="#br0" timeOffset="2981.717">2153 1716 13803 0 0,'0'0'2102'0'0,"0"0"-330"0"0,0 0-209 0 0,0 0-101 0 0,0 0-149 0 0,0 0-244 0 0,0 0-245 0 0,0 0-179 0 0,0 0-55 0 0,0 0-29 0 0,0 0-9 0 0,0 0-65 0 0,0 0-70 0 0,-3 23-26 0 0,-19 153 325 0 0,-52 229-137 0 0,50-281-539 0 0,68-153-18 0 0,-22 9-12 0 0,14-17 4 0 0,1 3-1 0 0,2 1 1 0 0,1 1 0 0 0,2 3-1 0 0,18-9-13 0 0,-54 34-1 0 0,0 1 0 0 0,0 0-1 0 0,1 0 1 0 0,0 0 0 0 0,-1 1-1 0 0,1 0 1 0 0,0 0 0 0 0,0 0-1 0 0,0 1 1 0 0,0 0 0 0 0,0 1-1 0 0,0 0 1 0 0,1 0 0 0 0,-1 0-1 0 0,1 1 2 0 0,-5 1 6 0 0,0 1-1 0 0,-1 0 0 0 0,1 0 1 0 0,-1 0-1 0 0,1 0 1 0 0,-1 1-1 0 0,0-1 0 0 0,0 0 1 0 0,-1 1-1 0 0,1 0 0 0 0,-1-1 1 0 0,0 1-1 0 0,0 0 1 0 0,0 0-1 0 0,0 0 0 0 0,0-1 1 0 0,-1 1-1 0 0,0 0 1 0 0,0 0-1 0 0,0 0 0 0 0,0 0 1 0 0,-1 0-1 0 0,1 0 1 0 0,-1 0-1 0 0,-1 2-5 0 0,-1 9 32 0 0,-1-1-1 0 0,-1 0 1 0 0,0 0 0 0 0,-1 0 0 0 0,0 0-1 0 0,-1-1 1 0 0,0 0 0 0 0,-2 0 0 0 0,1-1-1 0 0,-3 2-31 0 0,5-4 20 0 0,0 0-1 0 0,-1-1 1 0 0,0 0 0 0 0,0 0-1 0 0,-1 0 1 0 0,0-1 0 0 0,-1 0-1 0 0,0 0 1 0 0,0-1-1 0 0,-1-1 1 0 0,0 1 0 0 0,0-1-1 0 0,0-1 1 0 0,-1 0-1 0 0,1-1 1 0 0,-1 0 0 0 0,0 0-1 0 0,-1-1 1 0 0,1-1-1 0 0,-8 2-19 0 0,16-4-34 0 0,-1 1 0 0 0,0-1 0 0 0,0 1 0 0 0,0-1 0 0 0,1 0 0 0 0,-1 0-1 0 0,0-1 1 0 0,0 1 0 0 0,0-1 0 0 0,1 0 0 0 0,-1 0 0 0 0,0 0 0 0 0,1 0 0 0 0,-1-1-1 0 0,1 0 1 0 0,-1 1 0 0 0,1-1 0 0 0,0 0 0 0 0,0-1 0 0 0,0 1 0 0 0,0 0-1 0 0,0-1 1 0 0,0 0 0 0 0,1 0 0 0 0,-1 0 0 0 0,1 0 0 0 0,0 0 0 0 0,0 0 0 0 0,0 0-1 0 0,0-1 1 0 0,1 1 0 0 0,-1-1 34 0 0,-6-54-3365 0 0,8 32-1404 0 0,0 10-924 0 0,0 1-6533 0 0</inkml:trace>
  <inkml:trace contextRef="#ctx0" brushRef="#br0" timeOffset="3320.452">2572 1709 13587 0 0,'0'0'2599'0'0,"0"0"-1227"0"0,0 0-419 0 0,0 0 82 0 0,0 0 90 0 0,0 0 34 0 0,0 0-116 0 0,0 0-186 0 0,0 0-130 0 0,0 0-111 0 0,0 0-78 0 0,0 0-62 0 0,0 0-44 0 0,14 6-44 0 0,41 18-53 0 0,-53-23-284 0 0,1 0-1 0 0,-1 1 1 0 0,1 0 0 0 0,-1 0-1 0 0,1-1 1 0 0,-1 1 0 0 0,0 1-1 0 0,0-1 1 0 0,0 0 0 0 0,0 0-1 0 0,-1 1 1 0 0,1-1 0 0 0,-1 1 0 0 0,1 0-1 0 0,-1-1 1 0 0,0 1 0 0 0,0 0-1 0 0,0 0 1 0 0,0 0 0 0 0,0 0-1 0 0,-1 0 1 0 0,0 0 0 0 0,1 1-51 0 0,0 5 155 0 0,1 16-23 0 0,-1-1-1 0 0,-1 1 0 0 0,-1 0 0 0 0,-1-1 0 0 0,-2 1 1 0 0,0-1-1 0 0,-2 0 0 0 0,0 0 0 0 0,-2 0 0 0 0,-1 1-131 0 0,-16 65 159 0 0,15-55-127 0 0,2 0 0 0 0,1 1-1 0 0,2 0 1 0 0,2 0 0 0 0,1 0-1 0 0,1 0 1 0 0,3 9-32 0 0,-2-45-3 0 0,0 2-33 0 0,0 0 1 0 0,0 0-1 0 0,0 0 0 0 0,0 0 1 0 0,1 1-1 0 0,-1-1 1 0 0,1 0-1 0 0,-1 0 1 0 0,1 0-1 0 0,0 0 1 0 0,0 0-1 0 0,0 0 0 0 0,0 0 1 0 0,0 0-1 0 0,0-1 1 0 0,0 1-1 0 0,1 0 1 0 0,-1-1-1 0 0,1 1 0 0 0,-1-1 1 0 0,1 1-1 0 0,1 0 36 0 0,12-38-7693 0 0,-13 26 171 0 0,-2 5-4917 0 0</inkml:trace>
  <inkml:trace contextRef="#ctx0" brushRef="#br0" timeOffset="3685.693">2710 2438 10362 0 0,'0'0'2594'0'0,"0"0"-456"0"0,0 0-170 0 0,0 0-46 0 0,0 0-87 0 0,0 0-189 0 0,0 0-259 0 0,0 0-278 0 0,33 5-224 0 0,102 14-187 0 0,-67-22 136 0 0,-57-3-659 0 0,4 1 4 0 0,0-2 0 0 0,-1 0 1 0 0,1 0-1 0 0,-1-2 0 0 0,-1 1 1 0 0,0-2-1 0 0,11-9-179 0 0,-20 15 16 0 0,1 0 0 0 0,-1-1 0 0 0,0 1 0 0 0,0-1 0 0 0,0 0 0 0 0,-1 0-1 0 0,0 0 1 0 0,0 0 0 0 0,0-1 0 0 0,-1 1 0 0 0,1-1 0 0 0,-1 0 0 0 0,-1 1 0 0 0,1-1 0 0 0,-1 0 0 0 0,0 0 0 0 0,0 0 0 0 0,-1 0-1 0 0,0 0 1 0 0,0-1 0 0 0,0 1 0 0 0,-1-1-16 0 0,-1 2-5 0 0,-1 1 1 0 0,0 0-1 0 0,0 1 0 0 0,0-1 0 0 0,0 0 1 0 0,-1 1-1 0 0,1 0 0 0 0,-1 0 1 0 0,0 0-1 0 0,0 0 0 0 0,0 1 0 0 0,0-1 1 0 0,-1 1-1 0 0,1 0 0 0 0,-1 0 0 0 0,1 1 1 0 0,-1-1-1 0 0,0 1 0 0 0,1 0 0 0 0,-1 0 1 0 0,0 1-1 0 0,0 0 0 0 0,0-1 0 0 0,0 2 1 0 0,1-1-1 0 0,-1 0 0 0 0,0 1 0 0 0,0 0 1 0 0,1 0-1 0 0,-1 0 0 0 0,0 1 0 0 0,1 0 1 0 0,-1 0-1 0 0,0 0 5 0 0,-10 5-13 0 0,0 0-1 0 0,1 1 1 0 0,-1 1 0 0 0,2 0 0 0 0,-1 1-1 0 0,1 1 1 0 0,1 0 0 0 0,0 0 0 0 0,1 1 0 0 0,0 1-1 0 0,0 0 1 0 0,1 0 0 0 0,-2 6 13 0 0,7-10-6 0 0,1 1 0 0 0,-1-1 0 0 0,2 0-1 0 0,-1 1 1 0 0,1 0 0 0 0,1 0 0 0 0,0 0 0 0 0,0 0 0 0 0,1 0 0 0 0,0 8 6 0 0,1-14-6 0 0,0 0 0 0 0,1 0 1 0 0,-1 0-1 0 0,1-1 0 0 0,-1 1 1 0 0,1 0-1 0 0,1-1 1 0 0,-1 1-1 0 0,0-1 0 0 0,1 1 1 0 0,-1-1-1 0 0,1 1 0 0 0,0-1 1 0 0,0 0-1 0 0,1 0 0 0 0,-1 0 1 0 0,1 0-1 0 0,-1 0 0 0 0,1-1 1 0 0,0 1-1 0 0,0-1 0 0 0,0 0 1 0 0,0 0-1 0 0,0 0 0 0 0,1 0 1 0 0,-1 0-1 0 0,1-1 0 0 0,-1 1 1 0 0,1-1-1 0 0,0 0 6 0 0,20 4-248 0 0,1-1 0 0 0,0-1 1 0 0,-1-1-1 0 0,1-2 0 0 0,0 0 0 0 0,0-1 0 0 0,2-2 248 0 0,50-11-3059 0 0,-53 7-403 0 0,0 0-3360 0 0,-8 3-5262 0 0</inkml:trace>
  <inkml:trace contextRef="#ctx0" brushRef="#br0" timeOffset="4201.863">3272 2563 10178 0 0,'0'0'2723'0'0,"0"0"-507"0"0,0 0-184 0 0,0 0-165 0 0,0 0-228 0 0,0 0-317 0 0,0 0-370 0 0,0 0-260 0 0,0 0-101 0 0,0 0 16 0 0,0 0 30 0 0,0 0 10 0 0,0 0-46 0 0,4-3-107 0 0,121-137 1169 0 0,16-19-988 0 0,-170 243-469 0 0,28-81-197 0 0,-1-1-10 0 0,1 0 1 0 0,0-1-1 0 0,-1 1 0 0 0,1 0 0 0 0,0 0 1 0 0,0 0-1 0 0,0 0 0 0 0,0 0 0 0 0,1 0 1 0 0,-1 1-1 0 0,0-1 0 0 0,1 0 0 0 0,0 0 1 0 0,-1 0-1 0 0,1 1 0 0 0,0-1 0 0 0,0 0 1 0 0,0 0-1 0 0,0 1 0 0 0,1-1 0 0 0,-1 0 1 0 0,1 0-1 0 0,-1 0 0 0 0,1 1 0 0 0,0-1 1 0 0,0 0-1 0 0,0 0 0 0 0,0 0 0 0 0,0 0 1 0 0,0 0-1 0 0,1-1 0 0 0,-1 1 0 0 0,0 0 1 0 0,1-1-1 0 0,0 1 0 0 0,-1 0 0 0 0,1-1 1 0 0,0 0-1 0 0,0 1 0 0 0,0-1 0 0 0,0 0 1 0 0,0 0-1 0 0,0 0 0 0 0,0 0 0 0 0,0-1 1 0 0,0 1-1 0 0,0 0 0 0 0,0-1 0 0 0,1 0 1 0 0,12-2 10 0 0,0 0-1 0 0,0-2 0 0 0,-1 1 1 0 0,1-2-1 0 0,-1 0 0 0 0,0-1 1 0 0,0 0-1 0 0,-1-1 0 0 0,0-1 0 0 0,0 0 1 0 0,3-4-10 0 0,42-21-17 0 0,-51 29 23 0 0,3-2 1 0 0,1 0 1 0 0,-1 1-1 0 0,1 0 1 0 0,1 1-1 0 0,-1 0 1 0 0,1 1-1 0 0,0 0 1 0 0,-1 1 0 0 0,1 0-1 0 0,6 0-7 0 0,-17 5 40 0 0,1 0 1 0 0,-1 1-1 0 0,0-1 0 0 0,0 0 1 0 0,-1 0-1 0 0,1 1 0 0 0,-1-1 0 0 0,0 1 1 0 0,1-1-1 0 0,-1 0 0 0 0,-1 1 1 0 0,1-1-1 0 0,-1 0 0 0 0,1 1 1 0 0,-1-1-1 0 0,0 0 0 0 0,0 1 1 0 0,0-1-41 0 0,-33 202 390 0 0,34-185-395 0 0,-1-15-2 0 0,1 0 0 0 0,-1 0 0 0 0,1 1 0 0 0,1-1 0 0 0,-1 0 0 0 0,1 0 0 0 0,-1 0 0 0 0,1 0 0 0 0,1 0 0 0 0,-1 0 0 0 0,1 0 0 0 0,0 0 1 0 0,0 0-1 0 0,1 1 7 0 0,23-10-2599 0 0,-11-12-5649 0 0,-12 14 4413 0 0,1-6-9281 0 0</inkml:trace>
  <inkml:trace contextRef="#ctx0" brushRef="#br0" timeOffset="7320.496">4925 2261 0 0 0,'0'0'193'0'0,"0"0"482"0"0,0 0 263 0 0,0 0 210 0 0,0 0 188 0 0,0 0 114 0 0,0 0 46 0 0,0 0-55 0 0,-5-8-75 0 0,-13-24-48 0 0,13 24-44 0 0,5 8-18 0 0,0 3 5410 0 0,-2 4-3362 0 0,-8 39-2728 0 0,6 75 359 0 0,5-114-904 0 0,0 0 1 0 0,0 1-1 0 0,0-1 0 0 0,1 0 0 0 0,0 0 0 0 0,1 0 1 0 0,-1 0-1 0 0,2 0 0 0 0,-1 0 0 0 0,1-1 1 0 0,0 1-1 0 0,0-1 0 0 0,0 0 0 0 0,1-1 1 0 0,2 3-32 0 0,-5-6 37 0 0,0 1 1 0 0,1-1-1 0 0,0 0 1 0 0,-1 0 0 0 0,1 0-1 0 0,0 0 1 0 0,0-1-1 0 0,0 1 1 0 0,0-1 0 0 0,0 1-1 0 0,0-1 1 0 0,0 0-1 0 0,0 0 1 0 0,1-1 0 0 0,-1 1-1 0 0,0-1 1 0 0,1 1-1 0 0,-1-1 1 0 0,0 0 0 0 0,1-1-1 0 0,-1 1 1 0 0,0 0-1 0 0,1-1 1 0 0,-1 0 0 0 0,0 0-1 0 0,0 0 1 0 0,1 0-1 0 0,-1 0 1 0 0,0-1 0 0 0,0 1-1 0 0,0-1 1 0 0,-1 0 0 0 0,1 0-1 0 0,0 0-37 0 0,20-17 146 0 0,-1-1 0 0 0,-1 0 0 0 0,-1-2 1 0 0,0 0-1 0 0,-2-1 0 0 0,-1-1 0 0 0,-1-1 0 0 0,-1 0 0 0 0,8-20-146 0 0,-13 27 148 0 0,-10 17-80 0 0,0 1 9 0 0,0 9-49 0 0,17 162-14 0 0,-15-164-9 0 0,0 0 0 0 0,0 0 0 0 0,1 0 0 0 0,-1 0 0 0 0,2 0 0 0 0,-1-1 0 0 0,1 0 0 0 0,0 1 0 0 0,0-1-1 0 0,0-1 1 0 0,1 1 0 0 0,0-1 0 0 0,0 0 0 0 0,0 0 0 0 0,1 0 0 0 0,0-1 0 0 0,0 1 0 0 0,0-1 0 0 0,0-1 0 0 0,1 1 0 0 0,-1-1 0 0 0,5 1-5 0 0,-6-3 25 0 0,0 1 0 0 0,0-1-1 0 0,1-1 1 0 0,-1 1 0 0 0,0-1-1 0 0,0 0 1 0 0,1 0 0 0 0,-1 0-1 0 0,0-1 1 0 0,0 1 0 0 0,0-1-1 0 0,0-1 1 0 0,0 1 0 0 0,0-1-1 0 0,0 0 1 0 0,0 0 0 0 0,0 0-1 0 0,-1-1 1 0 0,1 1 0 0 0,-1-1-1 0 0,0 0 1 0 0,1-1 0 0 0,-1 0-25 0 0,80-97 765 0 0,-70 82-682 0 0,-6 8-42 0 0,0-1 0 0 0,-1 0 0 0 0,-1 0 0 0 0,1-1 0 0 0,-2 0-1 0 0,0 0 1 0 0,0 0 0 0 0,-2-1 0 0 0,1 1 0 0 0,-2-1-1 0 0,0 0 1 0 0,0 0 0 0 0,-1 0 0 0 0,-1 0 0 0 0,-2-14-41 0 0,2 26 62 0 0,0-1-2826 0 0,11 17-5229 0 0,-5-12-2601 0 0</inkml:trace>
  <inkml:trace contextRef="#ctx0" brushRef="#br0" timeOffset="7569.301">6037 2287 13363 0 0,'0'0'2835'0'0,"0"0"-1228"0"0,0 0-365 0 0,0 0 91 0 0,0 0 42 0 0,0 0-113 0 0,0 0-286 0 0,0 0-328 0 0,0 0-224 0 0,0 0-126 0 0,0 0-77 0 0,0 0-66 0 0,-6 31-32 0 0,-16 96-41 0 0,17-65-156 0 0,6-57 626 0 0,-1-2-3293 0 0,0-3-7992 0 0,-1 0-1311 0 0</inkml:trace>
  <inkml:trace contextRef="#ctx0" brushRef="#br0" timeOffset="7805.66">5965 1912 9530 0 0,'0'0'4401'0'0,"0"0"-3585"0"0,0 0-432 0 0,0 0-120 0 0,0 0-104 0 0,0 0-216 0 0,0 0-160 0 0,0 0-264 0 0,0 0-488 0 0,0 0-1809 0 0,0 0-8025 0 0</inkml:trace>
  <inkml:trace contextRef="#ctx0" brushRef="#br0" timeOffset="8075.972">6458 1750 13139 0 0,'0'0'2967'0'0,"0"0"-1375"0"0,0 0-429 0 0,0 0 26 0 0,0 0 58 0 0,0 0-45 0 0,0 0-217 0 0,0 0-266 0 0,0 0-173 0 0,0 0-98 0 0,0 0-57 0 0,0 0-53 0 0,-4 33-49 0 0,-15 104-41 0 0,15-19 309 0 0,4-64-362 0 0,0 110 616 0 0,-19 138-811 0 0,14-260-795 0 0,-10-75-10012 0 0,12 22 3388 0 0,1 4-1586 0 0</inkml:trace>
  <inkml:trace contextRef="#ctx0" brushRef="#br0" timeOffset="8282.9">6142 2232 11979 0 0,'0'0'2173'0'0,"0"0"-827"0"0,0 0-239 0 0,0 0 133 0 0,0 0 98 0 0,0 0-38 0 0,0 0-174 0 0,0 0-204 0 0,0 0-157 0 0,0 0-132 0 0,33-14-118 0 0,105-41-114 0 0,72-12 177 0 0,-165 53-866 0 0,12-4-1640 0 0,-22 2-6849 0 0,-27 12-2684 0 0</inkml:trace>
  <inkml:trace contextRef="#ctx0" brushRef="#br0" timeOffset="8672.453">6799 1779 11747 0 0,'0'0'1820'0'0,"0"0"-428"0"0,0 0-220 0 0,0 0-47 0 0,0 0 26 0 0,0 0-58 0 0,0 0-99 0 0,0 0-107 0 0,0 0-35 0 0,0 0-65 0 0,-5 34-93 0 0,-18 111-81 0 0,-14 70 852 0 0,35-195-1387 0 0,-6 26 76 0 0,3 0-1 0 0,1 1 1 0 0,3-1-1 0 0,2 1 1 0 0,3 10-154 0 0,-4-53 10 0 0,0 0-1 0 0,0-1 1 0 0,1 1 0 0 0,-1-1 0 0 0,1 1 0 0 0,0-1 0 0 0,0 1 0 0 0,0-1-1 0 0,1 1 1 0 0,-1-1 0 0 0,1 0 0 0 0,0 0 0 0 0,0 0 0 0 0,0 0 0 0 0,0 0 0 0 0,1 0-1 0 0,-1 0 1 0 0,1-1 0 0 0,-1 1 0 0 0,1-1 0 0 0,0 0 0 0 0,0 0 0 0 0,0 0 0 0 0,0 0-1 0 0,0 0 1 0 0,1-1 0 0 0,-1 0 0 0 0,0 1 0 0 0,1-1 0 0 0,-1 0 0 0 0,1-1-1 0 0,0 1 1 0 0,-1 0 0 0 0,1-1 0 0 0,-1 0 0 0 0,1 0 0 0 0,0 0 0 0 0,-1-1 0 0 0,1 1-1 0 0,1-1-9 0 0,94-63 397 0 0,-67 40-334 0 0,-16 9-41 0 0,2 1 1 0 0,0 1-1 0 0,1 1 0 0 0,0 1 0 0 0,1 0 0 0 0,0 2 0 0 0,1 0-22 0 0,-20 8 5 0 0,0 1 0 0 0,1 0 0 0 0,-1-1 0 0 0,1 1 1 0 0,-1 0-1 0 0,1 0 0 0 0,-1 0 0 0 0,0 0 0 0 0,1 0 0 0 0,-1 0 0 0 0,1 0 0 0 0,-1 0 0 0 0,0 1 0 0 0,1-1 0 0 0,-1 0 0 0 0,1 1 0 0 0,-1-1 0 0 0,0 1 0 0 0,0 0 0 0 0,1-1 0 0 0,-1 1 0 0 0,0 0 0 0 0,0 0 1 0 0,0 0-1 0 0,0 0 0 0 0,0 0 0 0 0,0 0 0 0 0,0 0 0 0 0,0 0 0 0 0,0 0 0 0 0,0 0 0 0 0,-1 1 0 0 0,1-1 0 0 0,0 0 0 0 0,-1 0 0 0 0,1 1 0 0 0,-1-1 0 0 0,1 1 0 0 0,-1-1 0 0 0,0 0 0 0 0,0 1 1 0 0,0-1-1 0 0,0 1 0 0 0,0-1 0 0 0,0 0 0 0 0,0 1 0 0 0,0-1 0 0 0,0 1 0 0 0,0-1 0 0 0,-1 1 0 0 0,1-1 0 0 0,-1 0 0 0 0,1 1 0 0 0,-1-1 0 0 0,0 0 0 0 0,0 1-5 0 0,1 3 23 0 0,-3 188 285 0 0,3-191-348 0 0,0-1 1 0 0,0 1 0 0 0,0 0 0 0 0,1 0-1 0 0,-1-1 1 0 0,1 1 0 0 0,-1 0 0 0 0,1 0-1 0 0,0-1 1 0 0,0 1 0 0 0,0-1-1 0 0,0 1 1 0 0,0-1 0 0 0,0 1 0 0 0,0-1-1 0 0,0 0 1 0 0,0 1 0 0 0,1-1 0 0 0,-1 0-1 0 0,0 0 1 0 0,1 0 0 0 0,-1 0-1 0 0,1 0 1 0 0,0 0 0 0 0,-1 0 0 0 0,1-1-1 0 0,0 1 1 0 0,-1-1 0 0 0,1 1 0 0 0,0-1-1 0 0,-1 1 1 0 0,1-1 0 0 0,0 0 0 0 0,0 0-1 0 0,0 0 1 0 0,-1 0 0 0 0,1 0-1 0 0,0-1 1 0 0,0 1 0 0 0,-1 0 0 0 0,1-1-1 0 0,0 1 1 0 0,0-1 0 0 0,0 0 39 0 0,15-4-4102 0 0,-2-3-3370 0 0,-6 4-4974 0 0</inkml:trace>
  <inkml:trace contextRef="#ctx0" brushRef="#br0" timeOffset="9945.689">8113 2294 0 0 0,'0'0'513'0'0,"0"0"589"0"0,0 0 336 0 0,0 0 229 0 0,0 0 101 0 0,0 0-4 0 0,0 0-71 0 0,0 0-102 0 0,0 0-115 0 0,0 0-126 0 0,0 0-111 0 0,0 0-114 0 0,9-10-111 0 0,25-32-71 0 0,-25 3 5043 0 0,-38 35-3431 0 0,-23 53-1993 0 0,38-29-521 0 0,1 0 0 0 0,1 1 1 0 0,1 1-1 0 0,1-1 0 0 0,1 2 0 0 0,1 0 1 0 0,1 0-1 0 0,0 0 0 0 0,2 1 0 0 0,1-1 1 0 0,1 1-1 0 0,1 0 0 0 0,1 0 0 0 0,2 11-41 0 0,-1-32 16 0 0,0 0-1 0 0,0 0 1 0 0,0 0-1 0 0,1 0 1 0 0,-1 0-1 0 0,1 0 1 0 0,0 0-1 0 0,0 0 1 0 0,0 0-1 0 0,0 0 1 0 0,0 0-1 0 0,1-1 1 0 0,-1 1-1 0 0,1 0 1 0 0,0-1-1 0 0,0 0 1 0 0,0 1-1 0 0,0-1 1 0 0,0 0-1 0 0,0 0 1 0 0,1 0-1 0 0,-1 0 1 0 0,1 0-1 0 0,-1-1 1 0 0,1 1-1 0 0,0-1 1 0 0,-1 0-1 0 0,1 1 1 0 0,0-1-1 0 0,0-1 1 0 0,0 1-1 0 0,0 0 1 0 0,0-1-1 0 0,0 1 1 0 0,0-1-1 0 0,0 0 1 0 0,0 0-1 0 0,0 0 1 0 0,0 0-1 0 0,0-1 1 0 0,0 1-1 0 0,0-1 1 0 0,0 0-1 0 0,0 0 1 0 0,0 0-1 0 0,0 0 1 0 0,0-1-1 0 0,-1 1 1 0 0,1-1-1 0 0,0 1 1 0 0,-1-1-1 0 0,0 0 1 0 0,1 0-1 0 0,-1 0 1 0 0,0 0-16 0 0,32-29 186 0 0,-1-1 1 0 0,-2-1-1 0 0,-1-1 1 0 0,19-30-187 0 0,74-83 187 0 0,-110 132-164 0 0,-11 12-22 0 0,1-1-1 0 0,0 1 1 0 0,0-1 0 0 0,0 1-1 0 0,0 0 1 0 0,0 0 0 0 0,0 0-1 0 0,1 1 1 0 0,0-1 0 0 0,-1 1-1 0 0,1 0 1 0 0,0 0 0 0 0,0 0-1 0 0,0 1 1 0 0,0-1-1 0 0,3 0 0 0 0,20 43 50 0 0,-16-20-52 0 0,1 0 0 0 0,1-1 0 0 0,1-1 0 0 0,0 0 0 0 0,1-1 0 0 0,1-1 0 0 0,12 10 2 0 0,-22-23-36 0 0,0 0 1 0 0,0 0-1 0 0,1 0 0 0 0,-1-1 0 0 0,1 1 0 0 0,0-2 0 0 0,0 1 0 0 0,0-1 0 0 0,0 0 0 0 0,0 0 0 0 0,1-1 0 0 0,-1 0 0 0 0,0-1 0 0 0,6 1 36 0 0,37-1-4509 0 0,-26 0-282 0 0,-12 0-7606 0 0</inkml:trace>
  <inkml:trace contextRef="#ctx0" brushRef="#br0" timeOffset="10940.68">8401 2294 0 0 0,'0'0'225'0'0,"0"0"412"0"0,0 0 187 0 0,0 0 44 0 0,0 0 20 0 0,0 0 39 0 0,0 0 6 0 0,0 0 1 0 0,0 0 44 0 0,0 0 35 0 0,0 0 45 0 0,-2-3 7 0 0,-23-20 4387 0 0,-56-28-387 0 0,70 48-5037 0 0,1 1 0 0 0,-1 0 1 0 0,0 0-1 0 0,0 2 0 0 0,-1-1 0 0 0,1 1 0 0 0,0 1 0 0 0,0-1 0 0 0,0 2 1 0 0,-7 1-29 0 0,-9 15-1073 0 0,19-11-1717 0 0,1 0-3369 0 0,5-5 4559 0 0,0 1-7927 0 0</inkml:trace>
  <inkml:trace contextRef="#ctx0" brushRef="#br0" timeOffset="32344.662">1271 3263 6905 0 0,'0'0'2142'0'0,"0"0"-357"0"0,0 0-40 0 0,0 0 138 0 0,0 0 31 0 0,0 0-207 0 0,0 0-380 0 0,0 0-419 0 0,0 0-277 0 0,0 0-88 0 0,0 0-6 0 0,0 0 62 0 0,0 0 28 0 0,11-1-38 0 0,86-13 929 0 0,203-12 1739 0 0,-177 40-2926 0 0,-69-10-227 0 0,-58-33 824 0 0,-4 20-908 0 0,-2 1 0 0 0,0-1 0 0 0,0 2 0 0 0,0-1 0 0 0,-1 2 0 0 0,0-1 0 0 0,0 1 0 0 0,-1 1 0 0 0,-9-3-20 0 0,15 5-679 0 0,-24-11 1536 0 0,23 7-3521 0 0,4-3-3737 0 0,3 7-6174 0 0</inkml:trace>
  <inkml:trace contextRef="#ctx0" brushRef="#br0" timeOffset="30994.817">3857 3598 17156 0 0,'0'0'1153'0'0,"0"0"-359"0"0,0 0-249 0 0,0 0 21 0 0,0 0 87 0 0,0 0 39 0 0,0 0-25 0 0,0 0-65 0 0,0 0-100 0 0,0 0-100 0 0,-34 16-73 0 0,-105 56-78 0 0,70-15 66 0 0,59-43-237 0 0,0-3-22 0 0,1 1-1 0 0,0 0 0 0 0,1 0 1 0 0,1 1-1 0 0,0 0 0 0 0,0 0 1 0 0,1 1-1 0 0,1 0 0 0 0,0 0 1 0 0,1 0-1 0 0,1 0 0 0 0,0 1 1 0 0,1 0-1 0 0,0-1 0 0 0,1 1 1 0 0,1 8-58 0 0,1-19 11 0 0,-1 0-1 0 0,1 0 1 0 0,0-1 0 0 0,1 1 0 0 0,-1 0-1 0 0,0 0 1 0 0,1-1 0 0 0,0 1 0 0 0,0-1-1 0 0,0 1 1 0 0,0-1 0 0 0,1 0 0 0 0,-1 0 0 0 0,1 0-1 0 0,0 0 1 0 0,0-1 0 0 0,0 1 0 0 0,0-1-1 0 0,0 1 1 0 0,0-1 0 0 0,1 0 0 0 0,-1 0-1 0 0,1-1 1 0 0,0 1 0 0 0,-1-1 0 0 0,1 0-1 0 0,0 0 1 0 0,1 1-11 0 0,115 11 351 0 0,-87-17-161 0 0,0-1 1 0 0,-1-2-1 0 0,0 0 1 0 0,0-3-1 0 0,0 0 0 0 0,-1-2 1 0 0,-1-2-1 0 0,0-1 1 0 0,21-13-191 0 0,-28 18 115 0 0,0-2 1 0 0,-1 0-1 0 0,0-1 1 0 0,-1-1 0 0 0,0-1-1 0 0,-2-1 1 0 0,1-1-1 0 0,-2 0 1 0 0,0-1-1 0 0,-2-2 1 0 0,0 1 0 0 0,0-2-1 0 0,-2 0 1 0 0,-1-1-1 0 0,2-6-115 0 0,-12 22-16 0 0,0-1 0 0 0,-1 0 0 0 0,0 1 0 0 0,0-1-1 0 0,-1 0 1 0 0,0 0 0 0 0,0 0 0 0 0,0 0 0 0 0,-1 0 0 0 0,0 0-1 0 0,-1 0 1 0 0,1 0 0 0 0,-1 0 0 0 0,-1 0 0 0 0,1 0 0 0 0,-1 1-1 0 0,-1-1 1 0 0,1 1 0 0 0,-1-1 0 0 0,0 1 0 0 0,0 0-1 0 0,-1 0 1 0 0,0 0 0 0 0,0 0 0 0 0,0 1 0 0 0,-1-1 0 0 0,0 1-1 0 0,0 0 1 0 0,0 1 0 0 0,0-1 0 0 0,-1 1 0 0 0,0 0 0 0 0,0 0-1 0 0,0 1 1 0 0,0 0 0 0 0,-1 0 0 0 0,1 0 0 0 0,-1 1 0 0 0,0 0 16 0 0,-12-2-312 0 0,0 1 0 0 0,-1 1 1 0 0,1 1-1 0 0,0 1 1 0 0,-1 0-1 0 0,1 2 0 0 0,0 0 1 0 0,0 1 311 0 0,-93 24-8556 0 0,79-19-3458 0 0</inkml:trace>
  <inkml:trace contextRef="#ctx0" brushRef="#br0" timeOffset="31451.184">3375 3815 6537 0 0,'0'0'4960'0'0,"0"0"-2361"0"0,0 0-1049 0 0,0 0-239 0 0,0 0-56 0 0,0 0-24 0 0,0 0-83 0 0,0 0-86 0 0,0 0-94 0 0,0 0-99 0 0,0 0-104 0 0,0 0-97 0 0,0 0-106 0 0,-7-2-89 0 0,-18-5-59 0 0,18 5-50 0 0,7 2-33 0 0,23 0 1264 0 0,402 11 1240 0 0,-66-36-2456 0 0,-211 6-227 0 0,1 6-1 0 0,2 7-151 0 0,7 6-4 0 0,-118 7-383 0 0,-37 5-2594 0 0,-7-9 375 0 0,1-2-2265 0 0,1 2-7745 0 0</inkml:trace>
  <inkml:trace contextRef="#ctx0" brushRef="#br0" timeOffset="28810.857">1497 3598 13027 0 0,'0'0'1864'0'0,"0"0"-649"0"0,0 0-272 0 0,0 0 188 0 0,0 0 259 0 0,0 0 106 0 0,0 0-145 0 0,0 0-322 0 0,0 0-317 0 0,0 0-230 0 0,0 0-134 0 0,0 0-61 0 0,0 0-15 0 0,0 5 23 0 0,-9 337 3071 0 0,-27-115-2905 0 0,18-161-424 0 0,17-117-2320 0 0,10-16-2309 0 0,-5 46 497 0 0,-1-1-3356 0 0,-1 7-3834 0 0</inkml:trace>
  <inkml:trace contextRef="#ctx0" brushRef="#br0" timeOffset="29076.038">1481 3487 10218 0 0,'0'0'2685'0'0,"0"0"-813"0"0,0 0-417 0 0,0 0 0 0 0,0 0 67 0 0,0 0-77 0 0,0 0-222 0 0,0 0-281 0 0,0 0-255 0 0,0 0-173 0 0,0 0-68 0 0,0 0-1 0 0,0 0 21 0 0,5 2 65 0 0,21 1-196 0 0,0 0 1 0 0,0-2 0 0 0,1-1 0 0 0,-1-1 0 0 0,0-1-1 0 0,0-1 1 0 0,0-1 0 0 0,0-2 0 0 0,4-2-336 0 0,36-5 112 0 0,39-3-1686 0 0,-105 16 774 0 0,-1 5-2412 0 0,-9 6-2945 0 0,6-8 1453 0 0,-1 4-7297 0 0</inkml:trace>
  <inkml:trace contextRef="#ctx0" brushRef="#br0" timeOffset="29323.146">1414 3900 11106 0 0,'0'0'2744'0'0,"0"0"-1240"0"0,0 0-337 0 0,0 0 174 0 0,0 0 206 0 0,0 0-2 0 0,0 0-194 0 0,0 0-286 0 0,0 0-250 0 0,0 0-183 0 0,0 0-154 0 0,0 0-105 0 0,0 0-98 0 0,28 3-87 0 0,83 12-69 0 0,-40-18-129 0 0,-32-3-742 0 0,-14 0-5154 0 0,-19 3-3122 0 0</inkml:trace>
  <inkml:trace contextRef="#ctx0" brushRef="#br0" timeOffset="29544.609">1829 4202 11819 0 0,'0'0'3332'0'0,"0"0"-2129"0"0,0 0-480 0 0,0 0 272 0 0,0 0 241 0 0,0 0 50 0 0,0 0-165 0 0,0 0-338 0 0,0 0-293 0 0,0 0-170 0 0,0 0-103 0 0,0 0-53 0 0,0 0-33 0 0,0 20-50 0 0,0 6-392 0 0,1 14 480 0 0,-1-20-4401 0 0,0 6-3930 0 0,0-26-3203 0 0</inkml:trace>
  <inkml:trace contextRef="#ctx0" brushRef="#br0" timeOffset="29841.832">1987 3841 15235 0 0,'0'0'1557'0'0,"0"0"-528"0"0,0 0-110 0 0,0 0 77 0 0,0 0 56 0 0,0 0-63 0 0,0 0-223 0 0,0 0-221 0 0,0 0-176 0 0,0 0-125 0 0,0 0-89 0 0,0 0-39 0 0,-7 9-15 0 0,-18 28-20 0 0,18-28-19 0 0,7-9-29 0 0,0 0-21 0 0,49-33-20 0 0,-55 30-1249 0 0,0 5-5929 0 0,4-1-4175 0 0</inkml:trace>
  <inkml:trace contextRef="#ctx0" brushRef="#br0" timeOffset="37219.841">5967 3123 0 0 0,'0'0'261'0'0,"0"0"194"0"0,0 0 127 0 0,0 0 199 0 0,0 0 298 0 0,0 0 271 0 0,0 0 179 0 0,0 0-11 0 0,0 0-155 0 0,0 0-180 0 0,0 0-192 0 0,-17-4-107 0 0,-113-33 2846 0 0,117 34-3119 0 0,-1-1 1 0 0,1 2-1 0 0,-1 0 0 0 0,0 0 0 0 0,0 2 0 0 0,1-1 1 0 0,-1 2-1 0 0,0 0 0 0 0,-3 1-611 0 0,11 1 111 0 0,-1 0 1 0 0,1 1-1 0 0,0 0 0 0 0,0 0 0 0 0,1 1 0 0 0,-1-1 1 0 0,1 1-1 0 0,0 0 0 0 0,0 1 0 0 0,0-1 0 0 0,1 1 1 0 0,0 0-1 0 0,-2 4-111 0 0,-7 14 254 0 0,1 1 0 0 0,2 0 0 0 0,0 1 0 0 0,2 0 0 0 0,0 0 0 0 0,2 1 0 0 0,1 0 0 0 0,1 0 0 0 0,2 1 0 0 0,0 4-254 0 0,-2 10 218 0 0,-50 410 1019 0 0,1-294-824 0 0,25-91-67 0 0,10-13-6 0 0,18-53-312 0 0,0-1-1 0 0,42 4 580 0 0,259-15 310 0 0,-242 25-2052 0 0,-56-14 533 0 0,19 0-2174 0 0,-7-3-6032 0 0,-6 3-3508 0 0</inkml:trace>
  <inkml:trace contextRef="#ctx0" brushRef="#br0" timeOffset="38012.776">5718 3970 5329 0 0,'0'0'1945'0'0,"0"0"-257"0"0,0 0-25 0 0,0 0 163 0 0,0 0 50 0 0,0 0-132 0 0,0 0-327 0 0,0 0-377 0 0,0 0-271 0 0,0 0-150 0 0,0 0-13 0 0,0 0 74 0 0,0 0 107 0 0,3-2 48 0 0,69-69 2356 0 0,-52 44-2742 0 0,146-199 897 0 0,-108 161-1167 0 0,-45 91-235 0 0,22 168 198 0 0,-35-190-127 0 0,0 0 0 0 0,1 0 0 0 0,-1 0 0 0 0,1 0-1 0 0,-1 0 1 0 0,1 0 0 0 0,0 0 0 0 0,1 0 0 0 0,-1 0-1 0 0,1-1 1 0 0,0 1 0 0 0,-1 0 0 0 0,2-1 0 0 0,-1 1-1 0 0,0-1 1 0 0,1 0 0 0 0,-1 0 0 0 0,1 0 0 0 0,0 0-1 0 0,0 0 1 0 0,0-1 0 0 0,1 0 0 0 0,-1 1 0 0 0,0-1-1 0 0,1 0 1 0 0,0 0 0 0 0,-1-1 0 0 0,1 1 0 0 0,0-1-1 0 0,0 0 1 0 0,0 0 0 0 0,0 0 0 0 0,0 0 0 0 0,0-1-1 0 0,0 0 1 0 0,0 0 0 0 0,0 0 0 0 0,0 0 0 0 0,0 0-1 0 0,1-1-14 0 0,91-68 1042 0 0,-87 61-998 0 0,0-1-1 0 0,0 0 1 0 0,-1 0 0 0 0,0-1-1 0 0,-1 0 1 0 0,0 0 0 0 0,-1-1 0 0 0,0 0-1 0 0,0 0 1 0 0,-1 0 0 0 0,-1-1-1 0 0,0 0 1 0 0,0 0 0 0 0,-1 0-1 0 0,-1 0 1 0 0,0 0 0 0 0,0-12-44 0 0,-2 23-128 0 0,0 1 368 0 0,-2 0-703 0 0,0 4-12280 0 0,2-1 610 0 0</inkml:trace>
  <inkml:trace contextRef="#ctx0" brushRef="#br0" timeOffset="38312.168">6674 3624 11082 0 0,'0'0'2089'0'0,"0"0"-512"0"0,0 0-238 0 0,0 0-13 0 0,0 0-8 0 0,0 0-101 0 0,0 0-179 0 0,0 0-191 0 0,0 0-133 0 0,0 0-103 0 0,0 0-91 0 0,0 0-92 0 0,-14 30-97 0 0,-43 96-59 0 0,43-61 124 0 0,15-62-363 0 0,-1 0 0 0 0,0 0-1 0 0,1 1 1 0 0,0-1-1 0 0,0 0 1 0 0,0 0 0 0 0,0 0-1 0 0,0 0 1 0 0,1 0-1 0 0,-1 0 1 0 0,1 0 0 0 0,0 0-1 0 0,0-1 1 0 0,0 1-1 0 0,0-1 1 0 0,0 1-1 0 0,1-1 1 0 0,-1 0 0 0 0,1 0-1 0 0,-1 0 1 0 0,1 0-1 0 0,0 0 1 0 0,0 0 0 0 0,0-1-1 0 0,0 0 1 0 0,0 1-1 0 0,0-1 1 0 0,0 0 0 0 0,0-1-1 0 0,1 1 1 0 0,-1 0-1 0 0,0-1 1 0 0,4 0-33 0 0,1 1 113 0 0,1-1 0 0 0,-1 0 0 0 0,1 0 0 0 0,-1-1 0 0 0,1 0 0 0 0,-1 0 1 0 0,1-1-1 0 0,-1 0 0 0 0,0-1 0 0 0,0 0 0 0 0,0 0 0 0 0,5-4-113 0 0,-5 3 68 0 0,-1-1 1 0 0,0 0-1 0 0,0-1 1 0 0,-1 1-1 0 0,1-2 1 0 0,-1 1-1 0 0,-1 0 1 0 0,1-1-1 0 0,-1 0 1 0 0,0-1-1 0 0,-1 1 1 0 0,1-1-1 0 0,-1 0 1 0 0,-1 0-1 0 0,0 0 1 0 0,0 0-1 0 0,-1-1 1 0 0,1 1-1 0 0,-2-1 1 0 0,1 1-1 0 0,-2-1 1 0 0,1-3-69 0 0,0 6-5 0 0,-1-1 0 0 0,0 1-1 0 0,0 0 1 0 0,-1 0 0 0 0,1 0 0 0 0,-1 0 0 0 0,-1 0 0 0 0,1 0 0 0 0,-1 0 0 0 0,0 0-1 0 0,0 0 1 0 0,-1 1 0 0 0,1-1 0 0 0,-1 1 0 0 0,-1 0 0 0 0,1 0 0 0 0,-1 0 0 0 0,0 0-1 0 0,0 0 1 0 0,0 1 0 0 0,-1 0 0 0 0,1 0 0 0 0,-1 0 0 0 0,0 0 0 0 0,0 1 0 0 0,-1 0-1 0 0,1 0 1 0 0,-1 0 0 0 0,1 1 0 0 0,-1 0 0 0 0,0 0 0 0 0,-5-1 5 0 0,-70 3-1620 0 0,32 22-6246 0 0,37-14-4175 0 0</inkml:trace>
  <inkml:trace contextRef="#ctx0" brushRef="#br0" timeOffset="39228.586">7436 3852 4473 0 0,'0'0'1279'0'0,"0"0"-267"0"0,0 0 234 0 0,0 0 423 0 0,0 0 274 0 0,0 0 54 0 0,0 0-197 0 0,0 0-270 0 0,0 0-228 0 0,0 0-157 0 0,0 0-103 0 0,0 0-93 0 0,0 0-105 0 0,34 1-114 0 0,106 2-90 0 0,-75-17 154 0 0,-57 8-625 0 0,-1 2-91 0 0,0 1-1 0 0,-1-2 1 0 0,0 1-1 0 0,0-1 1 0 0,0 0 0 0 0,0 0-1 0 0,-1 0 1 0 0,0-1 0 0 0,0 0-1 0 0,0 0 1 0 0,-1 0 0 0 0,0 0-1 0 0,0-1 1 0 0,0 0 0 0 0,-1 0-1 0 0,0 0 1 0 0,-1 0-1 0 0,1 0 1 0 0,-1-1 0 0 0,-1 1-1 0 0,1-1 1 0 0,-2 1 0 0 0,1-1-78 0 0,0 6 8 0 0,-1 0 0 0 0,0 0 0 0 0,0 0 1 0 0,0 0-1 0 0,0 0 0 0 0,0 0 1 0 0,0 0-1 0 0,0 0 0 0 0,-1 0 0 0 0,1 0 1 0 0,-1 0-1 0 0,1 1 0 0 0,-1-1 1 0 0,0 0-1 0 0,1 0 0 0 0,-1 0 0 0 0,0 1 1 0 0,0-1-1 0 0,-1 0 0 0 0,1 1 1 0 0,0-1-1 0 0,0 1 0 0 0,-1 0 0 0 0,1-1 1 0 0,-1 1-1 0 0,1 0 0 0 0,-1 0 0 0 0,0 0 1 0 0,1 0-1 0 0,-1 0 0 0 0,0 0 1 0 0,0 0-1 0 0,0 1 0 0 0,0-1 0 0 0,0 0 1 0 0,1 1-1 0 0,-1 0 0 0 0,0-1 1 0 0,0 1-1 0 0,0 0 0 0 0,0 0 0 0 0,0 0 1 0 0,-1 1-9 0 0,-4-2-15 0 0,0 1 0 0 0,0 0 0 0 0,0 0 0 0 0,0 1 0 0 0,0 0 0 0 0,0 0 0 0 0,0 1 0 0 0,0 0 0 0 0,1 0 0 0 0,-1 0 0 0 0,0 1 0 0 0,-4 3 15 0 0,-4 2-6 0 0,1 2-1 0 0,0 0 1 0 0,0 1 0 0 0,1 0 0 0 0,0 1 0 0 0,1 0 0 0 0,0 1-1 0 0,1 0 1 0 0,1 1 0 0 0,0 0 0 0 0,1 1 0 0 0,0 0 0 0 0,1 1-1 0 0,1 0 1 0 0,1 0 0 0 0,0 0 0 0 0,1 1 0 0 0,0-1 0 0 0,2 1-1 0 0,0 0 1 0 0,0 8 6 0 0,3-20 10 0 0,0 0 0 0 0,1 0 0 0 0,0 0 0 0 0,0 0 0 0 0,0 0 0 0 0,0-1 0 0 0,1 1-1 0 0,-1-1 1 0 0,1 1 0 0 0,1-1 0 0 0,-1 1 0 0 0,0-1 0 0 0,1 0 0 0 0,0 0 0 0 0,0 0 0 0 0,0-1 0 0 0,1 1-1 0 0,-1-1 1 0 0,1 1 0 0 0,0-1 0 0 0,0 0 0 0 0,0-1 0 0 0,0 1 0 0 0,0-1 0 0 0,0 1 0 0 0,1-1 0 0 0,-1-1-1 0 0,6 2-9 0 0,5 2 91 0 0,0-1-1 0 0,1-1 0 0 0,0 0 0 0 0,-1-1 1 0 0,1-1-1 0 0,0 0 0 0 0,0-2 0 0 0,5 0-90 0 0,118-43 288 0 0,-88 23-334 0 0,35-12-918 0 0,-58 21-2171 0 0,0 1-4093 0 0,-20 8-4473 0 0</inkml:trace>
  <inkml:trace contextRef="#ctx0" brushRef="#br0" timeOffset="39499.585">8485 3730 12667 0 0,'0'0'2698'0'0,"0"0"-1175"0"0,0 0-360 0 0,0 0 149 0 0,0 0 128 0 0,0 0-5 0 0,0 0-144 0 0,0 0-271 0 0,0 0-233 0 0,0 0-148 0 0,0 0-136 0 0,0 0-134 0 0,0 0-94 0 0,-9 25-71 0 0,-31 76-48 0 0,-10-19 168 0 0,-48 56-261 0 0,41-61-289 0 0,36-60-1250 0 0,11-15-8980 0 0,8-2-1182 0 0</inkml:trace>
  <inkml:trace contextRef="#ctx0" brushRef="#br0" timeOffset="39744.962">8049 3738 15251 0 0,'0'0'1543'0'0,"0"0"-485"0"0,0 0-231 0 0,0 0 41 0 0,0 0 155 0 0,0 0 101 0 0,0 0-53 0 0,0 0-96 0 0,0 0-99 0 0,0 0-81 0 0,0 0-75 0 0,0 0-96 0 0,19 20-78 0 0,59 63-94 0 0,11-17 502 0 0,145 51-448 0 0,-199-111-478 0 0,-19-7-3163 0 0,0 1-8947 0 0,-13 0-134 0 0</inkml:trace>
  <inkml:trace contextRef="#ctx0" brushRef="#br0" timeOffset="40265.738">8914 3230 12075 0 0,'0'0'1851'0'0,"0"0"-338"0"0,0 0-42 0 0,0 0 111 0 0,0 0 6 0 0,0 0-123 0 0,0 0-246 0 0,0 0-275 0 0,0 0-213 0 0,0 0-173 0 0,0 0-107 0 0,0 0-73 0 0,0 0-26 0 0,4 0 13 0 0,-3 0-333 0 0,0 0 0 0 0,1 0-1 0 0,-1 1 1 0 0,0-1 0 0 0,0 1 0 0 0,0-1 0 0 0,0 1 0 0 0,0-1-1 0 0,0 1 1 0 0,0 0 0 0 0,0-1 0 0 0,0 1 0 0 0,0 0 0 0 0,0 0-1 0 0,0-1 1 0 0,-1 1 0 0 0,1 0 0 0 0,0 0 0 0 0,-1 0-1 0 0,1 0 1 0 0,0 0 0 0 0,-1 0 0 0 0,1 1 0 0 0,-1-1 0 0 0,0 0-1 0 0,1 0 1 0 0,-1 0 0 0 0,0 0 0 0 0,0 0 0 0 0,0 1 0 0 0,0-1-1 0 0,0 0 1 0 0,0 0 0 0 0,0 0 0 0 0,0 1 0 0 0,0-1-1 0 0,0 0 1 0 0,-1 0 0 0 0,1 0 0 0 0,0 0 0 0 0,-1 0 0 0 0,0 1-32 0 0,1 11 179 0 0,4 561 1726 0 0,-28-449-1935 0 0,21-117 272 0 0,-6 12-2010 0 0,-11-23-5993 0 0,15-3 1478 0 0,1 5-5448 0 0</inkml:trace>
  <inkml:trace contextRef="#ctx0" brushRef="#br0" timeOffset="40513.727">8632 3675 14083 0 0,'0'0'2346'0'0,"0"0"-818"0"0,0 0-397 0 0,0 0-3 0 0,0 0 29 0 0,0 0-15 0 0,0 0-100 0 0,0 0-166 0 0,0 0-126 0 0,0 0-98 0 0,0 0-107 0 0,34-3-98 0 0,106-10-75 0 0,-6-4 291 0 0,113-5-2658 0 0,-236 26-3821 0 0,-10-1 488 0 0,1-3-6594 0 0</inkml:trace>
  <inkml:trace contextRef="#ctx0" brushRef="#br0" timeOffset="41192.098">9153 3764 2809 0 0,'0'0'1788'0'0,"0"0"-62"0"0,0 0 207 0 0,0 0 227 0 0,0 0 124 0 0,0 0-19 0 0,0 0-245 0 0,0 0-322 0 0,0 0-267 0 0,0 0-238 0 0,0 0-163 0 0,34 15-115 0 0,102 46-69 0 0,-73-45 394 0 0,-54-18-985 0 0,-2 2-168 0 0,1-1 0 0 0,-1 0-1 0 0,0-1 1 0 0,1 0 0 0 0,-1 0-1 0 0,0-1 1 0 0,0 0 0 0 0,0 0-1 0 0,0 0 1 0 0,-1-1 0 0 0,1 0-1 0 0,-1 0 1 0 0,0-1 0 0 0,0 0-1 0 0,-1 0 1 0 0,1 0-1 0 0,-1-1 1 0 0,0 1 0 0 0,-1-1-1 0 0,1 0 1 0 0,-1-1 0 0 0,0 1-1 0 0,-1-1 1 0 0,0 0 0 0 0,0 0-1 0 0,0 0 1 0 0,-1 0 0 0 0,0 0-1 0 0,0-1 1 0 0,-1 1 0 0 0,0-1-1 0 0,0 1 1 0 0,-1-1-1 0 0,0 1 1 0 0,0-1 0 0 0,-1-6-87 0 0,-2 9-5 0 0,-1 1 1 0 0,1 0-1 0 0,-1 0 1 0 0,0 0 0 0 0,0 0-1 0 0,0 1 1 0 0,-1 0-1 0 0,1-1 1 0 0,-1 2-1 0 0,0-1 1 0 0,0 0-1 0 0,0 1 1 0 0,0 0 0 0 0,0 0-1 0 0,0 1 1 0 0,0-1-1 0 0,-1 1 1 0 0,1 0-1 0 0,-1 1 1 0 0,1-1-1 0 0,0 1 1 0 0,-1 0 0 0 0,1 0-1 0 0,-1 1 1 0 0,1 0-1 0 0,-1 0 1 0 0,1 0-1 0 0,0 0 1 0 0,0 1-1 0 0,-1 0 1 0 0,1 0 0 0 0,0 0-1 0 0,-4 4 5 0 0,-2 0-10 0 0,-1 1-1 0 0,1 1 0 0 0,0 0 1 0 0,1 0-1 0 0,0 1 1 0 0,0 1-1 0 0,1 0 1 0 0,0 0-1 0 0,0 0 1 0 0,1 1-1 0 0,1 1 0 0 0,0-1 1 0 0,1 1-1 0 0,0 0 1 0 0,0 1-1 0 0,2-1 1 0 0,-1 1-1 0 0,2 0 1 0 0,0 0-1 0 0,0 1 1 0 0,1-1-1 0 0,1 0 0 0 0,0 7 11 0 0,1-16-1 0 0,1 0 0 0 0,0 0-1 0 0,0 0 1 0 0,0 0-1 0 0,0 0 1 0 0,0 0-1 0 0,1 0 1 0 0,0 0 0 0 0,0-1-1 0 0,0 1 1 0 0,0-1-1 0 0,1 1 1 0 0,-1-1 0 0 0,1 0-1 0 0,0 0 1 0 0,0 0-1 0 0,0 0 1 0 0,0-1 0 0 0,0 1-1 0 0,1-1 1 0 0,-1 0-1 0 0,1 0 1 0 0,0 0-1 0 0,-1 0 1 0 0,1 0 0 0 0,0-1-1 0 0,0 0 1 0 0,0 0-1 0 0,4 1 2 0 0,124 10 139 0 0,-129-12-131 0 0,23-2 22 0 0,0-2 0 0 0,0-1 0 0 0,-1-1 0 0 0,1-1 0 0 0,-1-1 1 0 0,-1-1-1 0 0,0-1 0 0 0,0-2 0 0 0,-1 0 0 0 0,1-2-30 0 0,-10 5 12 0 0,-1 0 0 0 0,0-1 0 0 0,0-1 0 0 0,-1 0 0 0 0,0 0 0 0 0,-1-2 0 0 0,-1 1 0 0 0,0-1 0 0 0,0-1 0 0 0,-2 0 0 0 0,1 0 0 0 0,-2 0 0 0 0,0-1 0 0 0,-1-1 0 0 0,0 1 0 0 0,-1-1 0 0 0,-1 0 0 0 0,0 0 0 0 0,-1 0 0 0 0,-1 0 0 0 0,-1 0 0 0 0,0-13-12 0 0,0-44-41 0 0,-3 71 37 0 0,0 1 0 0 0,1 0 0 0 0,-1-1 0 0 0,0 1 0 0 0,0 0 0 0 0,0 0 0 0 0,0 1 0 0 0,0-1 0 0 0,-1 0 0 0 0,1 1 0 0 0,0-1 0 0 0,0 1 0 0 0,0-1 0 0 0,-1 1 0 0 0,1 0 0 0 0,0 0 1 0 0,0 0-1 0 0,0 1 0 0 0,-1-1 0 0 0,1 0 0 0 0,0 1 0 0 0,0-1 0 0 0,0 1 0 0 0,0 0 0 0 0,-1 0 0 0 0,1 0 0 0 0,0 0 0 0 0,1 0 0 0 0,-1 0 0 0 0,0 0 0 0 0,0 1 0 0 0,0-1 0 0 0,0 1 4 0 0,-4 1-9 0 0,-1 0 0 0 0,1 1-1 0 0,0-1 1 0 0,0 1 0 0 0,1 0-1 0 0,-1 1 1 0 0,1 0 0 0 0,0 0 0 0 0,0 0-1 0 0,0 0 1 0 0,1 1 0 0 0,0-1 0 0 0,0 1-1 0 0,0 0 1 0 0,1 1 0 0 0,0-1-1 0 0,0 0 1 0 0,0 1 0 0 0,1 0 0 0 0,0-1-1 0 0,1 1 1 0 0,-1 0 0 0 0,1 0-1 0 0,0 1 10 0 0,4-4 4 0 0,0 0-1 0 0,0 0 1 0 0,0-1-1 0 0,0 1 0 0 0,0-1 1 0 0,1 1-1 0 0,-1-1 0 0 0,1 0 1 0 0,0 0-1 0 0,0-1 0 0 0,0 1 1 0 0,0-1-1 0 0,1 0 0 0 0,-1 0 1 0 0,0-1-1 0 0,1 1 0 0 0,0-1 1 0 0,-1 0-1 0 0,1 0 0 0 0,0 0 1 0 0,-1-1-1 0 0,1 1 1 0 0,2-1-4 0 0,-1 1 5 0 0,4 1-22 0 0,-4-3 18 0 0,0 1 0 0 0,-1 0 0 0 0,1 1 1 0 0,0-1-1 0 0,0 1 0 0 0,0 0 0 0 0,-1 1 0 0 0,1-1 1 0 0,0 1-1 0 0,-1 0 0 0 0,0 1 0 0 0,1-1 0 0 0,-1 1 1 0 0,0 0-1 0 0,0 1 0 0 0,-1-1 0 0 0,1 1 0 0 0,-1 0 1 0 0,1 0-1 0 0,-1 0 0 0 0,0 0 0 0 0,-1 1 1 0 0,1 0-1 0 0,-1 0 0 0 0,0 0 0 0 0,0 0 0 0 0,-1 0 1 0 0,1 0-1 0 0,-1 1 0 0 0,0-1 0 0 0,0 3-1 0 0,-2 1 6 0 0,-1 0-1 0 0,0 0 1 0 0,0 0-1 0 0,-1 0 1 0 0,0-1-1 0 0,-1 1 1 0 0,0 0-1 0 0,0-1 0 0 0,-1 0 1 0 0,0 0-1 0 0,0 1-5 0 0,-18 41-137 0 0,20-40 841 0 0,2-5-5521 0 0,0-1-6563 0 0,0-4-648 0 0</inkml:trace>
  <inkml:trace contextRef="#ctx0" brushRef="#br0" timeOffset="41700.024">10081 3944 8698 0 0,'0'0'3930'0'0,"0"0"-1743"0"0,0 0-635 0 0,0 0-73 0 0,0 0-34 0 0,0 0-74 0 0,0 0-180 0 0,0 0-250 0 0,0 0-170 0 0,0 0-108 0 0,0 0-95 0 0,0 0-67 0 0,12-20-67 0 0,54-97 261 0 0,49-41 716 0 0,-76 122-1289 0 0,-39 36-132 0 0,0 0-4 0 0,-49 169 65 0 0,47-165-50 0 0,1-1-1 0 0,0 1 1 0 0,1 0 0 0 0,-1-1 0 0 0,1 1-1 0 0,0 0 1 0 0,0 0 0 0 0,0 0 0 0 0,0-1-1 0 0,0 1 1 0 0,1 0 0 0 0,0 0-1 0 0,0-1 1 0 0,0 1 0 0 0,0 0 0 0 0,0-1-1 0 0,1 1 1 0 0,0-1 0 0 0,0 0 0 0 0,0 1-1 0 0,0-1 1 0 0,0 0 0 0 0,0 0 0 0 0,1 0-1 0 0,0-1 1 0 0,-1 1 0 0 0,1-1-1 0 0,0 1 1 0 0,0-1 0 0 0,1 0 0 0 0,2 2-1 0 0,4-3 86 0 0,0 0 0 0 0,0-1 1 0 0,1 0-1 0 0,-1-1 1 0 0,0 0-1 0 0,0 0 1 0 0,0-1-1 0 0,-1 0 0 0 0,1-1 1 0 0,0 0-1 0 0,-1-1 1 0 0,1 0-1 0 0,-1 0 1 0 0,0-1-1 0 0,-1 0 0 0 0,1 0 1 0 0,-1-1-1 0 0,0-1 1 0 0,0 1-1 0 0,-1-1 0 0 0,0 0 1 0 0,0-1-1 0 0,-1 0 1 0 0,0 0-1 0 0,5-8-86 0 0,70-138-45 0 0,-74 146-1915 0 0,-2 8-2458 0 0,-1 0-1292 0 0,-2 0-6525 0 0</inkml:trace>
  <inkml:trace contextRef="#ctx0" brushRef="#br0" timeOffset="42440.875">11042 3605 17012 0 0,'0'0'1732'0'0,"0"0"-548"0"0,0 0-226 0 0,0 0-83 0 0,0 0-42 0 0,0 0-79 0 0,0 0-164 0 0,0 0-127 0 0,0 0-115 0 0,0 0-89 0 0,0 0-50 0 0,0 0-57 0 0,0 0-33 0 0,-34 28-23 0 0,-107 85-5 0 0,77-51-7 0 0,60-58-82 0 0,0 1 1 0 0,0 0-1 0 0,1 0 0 0 0,0 1 1 0 0,0-1-1 0 0,0 1 0 0 0,1 0 1 0 0,-1-1-1 0 0,2 1 0 0 0,-1 0 1 0 0,0 0-1 0 0,1 0 0 0 0,0 0 1 0 0,1 1-1 0 0,-1-1 0 0 0,1 6-2 0 0,2-10 16 0 0,0 0 0 0 0,0 0 0 0 0,1 0 0 0 0,-1 0-1 0 0,0-1 1 0 0,1 1 0 0 0,-1-1 0 0 0,0 1 0 0 0,1-1 0 0 0,0 0 0 0 0,-1 0 0 0 0,1 0-1 0 0,0 0 1 0 0,0-1 0 0 0,-1 1 0 0 0,1-1 0 0 0,0 0 0 0 0,0 1 0 0 0,0-1-1 0 0,0-1 1 0 0,-1 1 0 0 0,1 0 0 0 0,0-1 0 0 0,0 1 0 0 0,0-1 0 0 0,1 0-16 0 0,-2 1 27 0 0,12-4 57 0 0,0 0-1 0 0,0-1 0 0 0,0-1 0 0 0,0 0 1 0 0,-1 0-1 0 0,0-1 0 0 0,0-1 0 0 0,-1 0 1 0 0,0-1-1 0 0,-1-1 0 0 0,1 1 0 0 0,-2-2 1 0 0,0 0-1 0 0,0 0 0 0 0,-1 0 0 0 0,8-13-83 0 0,9-6 74 0 0,-27 30-79 0 0,1 1 0 0 0,0-1 0 0 0,0 0 0 0 0,0 1 0 0 0,0-1 0 0 0,1 0 0 0 0,-1 1 0 0 0,0-1 0 0 0,0 1 0 0 0,0-1 1 0 0,0 0-1 0 0,0 1 0 0 0,0-1 0 0 0,1 0 0 0 0,-1 1 0 0 0,0-1 0 0 0,0 0 0 0 0,0 1 0 0 0,1-1 0 0 0,-1 0 0 0 0,0 0 0 0 0,1 1 0 0 0,-1-1 0 0 0,0 0 0 0 0,0 0 0 0 0,1 1 0 0 0,-1-1 0 0 0,1 0 0 0 0,-1 0 1 0 0,0 0-1 0 0,1 0 0 0 0,-1 1 0 0 0,0-1 0 0 0,1 0 0 0 0,-1 0 0 0 0,0 0 0 0 0,1 0 0 0 0,-1 0 0 0 0,1 0 0 0 0,-1 0 0 0 0,0 0 0 0 0,1 0 0 0 0,-1 0 0 0 0,1 0 0 0 0,-1-1 0 0 0,0 1 0 0 0,1 0 1 0 0,-1 0-1 0 0,0 0 0 0 0,1 0 0 0 0,-1-1 0 0 0,0 1 0 0 0,1 0 0 0 0,-1 0 0 0 0,0 0 0 0 0,1-1 0 0 0,-1 1 0 0 0,0 0 0 0 0,0-1 0 0 0,1 1 0 0 0,-1 0 0 0 0,0-1 0 0 0,0 1 0 0 0,0 0 0 0 0,0-1 1 0 0,1 1-1 0 0,-1-1 5 0 0,-1 43-82 0 0,1-29 69 0 0,-1-9 13 0 0,1 1-1 0 0,-1-1 0 0 0,1 1 0 0 0,0-1 0 0 0,1 0 0 0 0,-1 1 0 0 0,1-1 0 0 0,0 1 0 0 0,0-1 1 0 0,0 0-1 0 0,0 0 0 0 0,1 0 0 0 0,0 0 0 0 0,0 0 0 0 0,0 0 0 0 0,0 0 0 0 0,0 0 0 0 0,1-1 1 0 0,0 1-1 0 0,0-1 0 0 0,0 0 0 0 0,0 0 0 0 0,0 0 0 0 0,1 0 0 0 0,-1-1 0 0 0,1 1 0 0 0,0-1 1 0 0,-1 0-1 0 0,1 0 0 0 0,1 0 1 0 0,9-2 13 0 0,1 0 0 0 0,0-1 0 0 0,-1-1 0 0 0,1 0 0 0 0,-1-1 0 0 0,1-1 0 0 0,-1 0 0 0 0,0-1 0 0 0,-1 0 0 0 0,1-1 0 0 0,-1-1 0 0 0,0 0 0 0 0,-1-1 0 0 0,0 0 0 0 0,0-1 0 0 0,0 0 0 0 0,-1-1 0 0 0,-1 0 0 0 0,7-9-13 0 0,-5 9 12 0 0,142-136 70 0 0,-137 128-98 0 0,-2-2 1 0 0,0 0-1 0 0,-2 0 0 0 0,0-2 0 0 0,-1 1 0 0 0,-1-2 0 0 0,-1 1 0 0 0,-1-2 1 0 0,-1 1-1 0 0,-1-1 0 0 0,-1 0 0 0 0,-1 0 0 0 0,-2-1 0 0 0,0 0 1 0 0,-1 1-1 0 0,-2-1 0 0 0,-1-6 16 0 0,1 24-10 0 0,-1 1 1 0 0,0 0-1 0 0,0-1 1 0 0,-1 1-1 0 0,0 0 1 0 0,0 0-1 0 0,-1 0 0 0 0,1 0 1 0 0,-1 0-1 0 0,-1 1 1 0 0,1-1-1 0 0,-1 1 1 0 0,0 0-1 0 0,0 0 1 0 0,0 0-1 0 0,-1 0 1 0 0,0 1-1 0 0,0 0 0 0 0,0 0 1 0 0,0 0-1 0 0,0 1 1 0 0,-1 0-1 0 0,0 0 1 0 0,0 0-1 0 0,1 0 1 0 0,-2 1-1 0 0,1 0 0 0 0,0 0 1 0 0,0 1-1 0 0,-1 0 1 0 0,1 0-1 0 0,0 1 1 0 0,-1-1-1 0 0,1 1 1 0 0,-1 0-1 0 0,1 1 1 0 0,-1 0-1 0 0,1 0 0 0 0,0 0 1 0 0,-1 1-1 0 0,1 0 1 0 0,0 0-1 0 0,0 1 1 0 0,-2 1 9 0 0,-1 1 4 0 0,1 0 1 0 0,0 1 0 0 0,0 1-1 0 0,1-1 1 0 0,0 1 0 0 0,0 0 0 0 0,1 1-1 0 0,0 0 1 0 0,0 0 0 0 0,0 0-1 0 0,1 1 1 0 0,1-1 0 0 0,-1 1-1 0 0,1 0 1 0 0,1 1 0 0 0,0-1-1 0 0,0 0 1 0 0,1 1 0 0 0,0 0 0 0 0,0 0-1 0 0,1 0 1 0 0,1-1 0 0 0,0 1-1 0 0,0 3-4 0 0,1 12 81 0 0,2 0 0 0 0,0 0 0 0 0,2-1 0 0 0,1 0 0 0 0,0 0-1 0 0,2 0 1 0 0,1 0 0 0 0,0-2 0 0 0,5 5-81 0 0,9 20 267 0 0,14 31 376 0 0,4-2 0 0 0,2-2 0 0 0,51 64-643 0 0,-71-123-304 0 0,-24-41-7193 0 0,-3 16-644 0 0,2 2-4595 0 0</inkml:trace>
  <inkml:trace contextRef="#ctx0" brushRef="#br0" timeOffset="43416.553">12462 3359 5569 0 0,'0'0'2503'0'0,"0"0"-632"0"0,0 0-329 0 0,0 0 60 0 0,0 0 164 0 0,0 0 5 0 0,0 0-186 0 0,0 0-250 0 0,0 0-248 0 0,0 0-177 0 0,0 0-112 0 0,0 0-97 0 0,0 0-81 0 0,27-12-63 0 0,88-34-66 0 0,-37-3 688 0 0,-72 44-1063 0 0,0-1 1 0 0,0 0-1 0 0,0-1 1 0 0,-1 1-1 0 0,0-1 1 0 0,0 0-1 0 0,-1 0 1 0 0,0-1-1 0 0,0 1 1 0 0,-1-1-1 0 0,0 0 1 0 0,0 0-1 0 0,-1 0 1 0 0,0 0-1 0 0,0 0 1 0 0,-1-1-1 0 0,0 1 1 0 0,-1-1-1 0 0,1 1 1 0 0,-2-2-117 0 0,1 9 11 0 0,0 0 1 0 0,0 0-1 0 0,0 0 1 0 0,-1 0-1 0 0,1 0 1 0 0,0 0-1 0 0,-1 0 1 0 0,1 1 0 0 0,-1-1-1 0 0,1 0 1 0 0,-1 0-1 0 0,0 0 1 0 0,1 0-1 0 0,-1 1 1 0 0,0-1-1 0 0,1 0 1 0 0,-1 1-1 0 0,0-1 1 0 0,0 1-1 0 0,1-1 1 0 0,-1 1 0 0 0,0-1-1 0 0,0 1 1 0 0,0-1-1 0 0,0 1 1 0 0,0 0-1 0 0,0-1 1 0 0,0 1-1 0 0,0 0 1 0 0,0 0-1 0 0,0 0 1 0 0,0 0-1 0 0,0 0 1 0 0,0 0-1 0 0,0 0 1 0 0,0 0 0 0 0,0 0-1 0 0,0 0 1 0 0,0 1-1 0 0,0-1 1 0 0,0 0-1 0 0,1 1 1 0 0,-2-1-12 0 0,-4 26-7 0 0,0-1 1 0 0,2 1 0 0 0,1 0-1 0 0,1 0 1 0 0,1 0-1 0 0,1 0 1 0 0,3 21 6 0 0,-1-17-2 0 0,35 384 26 0 0,-34-386-19 0 0,-2 0 1 0 0,0 0-1 0 0,-2 0 0 0 0,-2 0 1 0 0,0 0-1 0 0,-2 0 0 0 0,-1 0 1 0 0,-1-1-1 0 0,-1 0 0 0 0,-2 0 1 0 0,0-1-1 0 0,-2 0 0 0 0,-1-1 1 0 0,-1-1-1 0 0,-17 23-5 0 0,21-35 8 0 0,0 0 1 0 0,-1-1-1 0 0,0 0 0 0 0,-1-1 1 0 0,-1 0-1 0 0,1-1 0 0 0,-1-1 1 0 0,-10 5-9 0 0,5-4-4 0 0,1-1-1 0 0,-2-1 1 0 0,1 0 0 0 0,-1-2 0 0 0,0 0-1 0 0,0-1 1 0 0,0-1 0 0 0,-1-1 0 0 0,1-1-1 0 0,-1 0 1 0 0,-4-2 4 0 0,20 0-1 0 0,0 0 0 0 0,1-1 0 0 0,-1 1 0 0 0,1-1 0 0 0,0 0 0 0 0,-1 0 0 0 0,1 0 0 0 0,0 0-1 0 0,0-1 1 0 0,0 1 0 0 0,1-1 0 0 0,-1 0 0 0 0,1 0 0 0 0,-1 0 0 0 0,1 0 0 0 0,0 0 0 0 0,0 0 0 0 0,0-1 0 0 0,1 1 0 0 0,-1-1 0 0 0,1 1 0 0 0,0-1-1 0 0,0 1 1 0 0,0-1 0 0 0,0 0 0 0 0,1 0 0 0 0,-1 1 0 0 0,1-1 0 0 0,0 0 0 0 0,0 0 0 0 0,1 0 0 0 0,-1 1 0 0 0,1-1 0 0 0,0 0 0 0 0,0 0-1 0 0,0 1 1 0 0,0-1 0 0 0,0 1 0 0 0,1-1 0 0 0,0 1 0 0 0,1-4 1 0 0,16-22 18 0 0,1 1-1 0 0,1 1 1 0 0,1 1 0 0 0,2 1-1 0 0,0 0 1 0 0,2 2 0 0 0,0 1-1 0 0,2 1 1 0 0,24-13-18 0 0,-37 23 9 0 0,246-137 23 0 0,-182 117-827 0 0,-23 21-5323 0 0,-33 5 855 0 0,-1-1-5091 0 0,-14 2 3938 0 0</inkml:trace>
  <inkml:trace contextRef="#ctx0" brushRef="#br0" timeOffset="43682.505">13148 3649 4929 0 0,'0'0'4034'0'0,"0"0"-622"0"0,0 0-658 0 0,0 0-446 0 0,0 0-364 0 0,0 0-315 0 0,0 0-388 0 0,0 0-402 0 0,0 0-273 0 0,0 0-158 0 0,0 0-20 0 0,0 0-3 0 0,0 0-11 0 0,-23 23-50 0 0,-70 72-49 0 0,28-6 217 0 0,63-86-477 0 0,0 0 0 0 0,1 0 1 0 0,-1 1-1 0 0,1-1 0 0 0,0 0 1 0 0,-1 1-1 0 0,2-1 0 0 0,-1 1 1 0 0,0 0-1 0 0,1-1 1 0 0,-1 1-1 0 0,1 0 0 0 0,0-1 1 0 0,0 1-1 0 0,1 0 0 0 0,-1-1 1 0 0,1 1-1 0 0,0 0 0 0 0,0-1 1 0 0,0 1-1 0 0,0-1 0 0 0,1 1 1 0 0,-1-1-1 0 0,1 0 0 0 0,0 0 1 0 0,0 0-1 0 0,0 0 1 0 0,0 0-1 0 0,1 0 0 0 0,-1 0 1 0 0,1-1-1 0 0,-1 1 0 0 0,1-1 1 0 0,0 0-1 0 0,0 1 0 0 0,0-1 1 0 0,1-1-16 0 0,5 2 67 0 0,1-1-1 0 0,-1-1 1 0 0,1 0 0 0 0,-1 0 0 0 0,1-1 0 0 0,-1 0 0 0 0,1-1 0 0 0,-1 0-1 0 0,1-1 1 0 0,-1 1 0 0 0,0-2 0 0 0,1 1 0 0 0,-1-2 0 0 0,0 1-1 0 0,-1-1 1 0 0,1 0 0 0 0,-1-1 0 0 0,1 0 0 0 0,-2 0 0 0 0,1-1 0 0 0,0 0-1 0 0,-1 0 1 0 0,0-1 0 0 0,4-5-67 0 0,-8 6 18 0 0,1 0 1 0 0,-1-1-1 0 0,-1 1 0 0 0,1-1 1 0 0,-1 0-1 0 0,0 1 0 0 0,-1-1 1 0 0,0 0-1 0 0,0 0 0 0 0,0 0 0 0 0,-1 0 1 0 0,0 0-1 0 0,0 0 0 0 0,-1 0 1 0 0,0 0-1 0 0,0 0 0 0 0,0 0 1 0 0,-1 0-1 0 0,0 0 0 0 0,-1 1 1 0 0,1-1-1 0 0,-3-3-18 0 0,-3-3-339 0 0,-30-39-72 0 0,0 37-5546 0 0,32 15-470 0 0,2 3-5699 0 0</inkml:trace>
  <inkml:trace contextRef="#ctx0" brushRef="#br0" timeOffset="43981.742">13340 3926 7178 0 0,'0'0'1896'0'0,"0"0"-390"0"0,0 0 19 0 0,0 0 120 0 0,0 0 22 0 0,0 0-71 0 0,0 0-161 0 0,0 0-160 0 0,0 0-112 0 0,0 0-84 0 0,0 0-60 0 0,0 0-82 0 0,0 0-114 0 0,5 3-132 0 0,0 1-632 0 0,-5-3-33 0 0,0-1 1 0 0,1 1 0 0 0,-1-1 0 0 0,1 1-1 0 0,-1-1 1 0 0,1 1 0 0 0,-1-1-1 0 0,1 0 1 0 0,-1 1 0 0 0,1-1-1 0 0,-1 0 1 0 0,1 1 0 0 0,-1-1-1 0 0,1 0 1 0 0,0 0 0 0 0,-1 1 0 0 0,1-1-1 0 0,-1 0 1 0 0,1 0 0 0 0,0 0-1 0 0,-1 0 1 0 0,1 0 0 0 0,0 0-1 0 0,-1 0 1 0 0,1 0 0 0 0,-1 0-1 0 0,1 0 1 0 0,0 0 0 0 0,-1-1-1 0 0,1 1 1 0 0,0 0 0 0 0,-1 0 0 0 0,1-1-1 0 0,-1 1 1 0 0,1 0 0 0 0,-1-1-1 0 0,1 1 1 0 0,-1 0 0 0 0,1-1-1 0 0,-1 1 1 0 0,1-1 0 0 0,-1 1-1 0 0,1-1 1 0 0,-1 1 0 0 0,0-1-1 0 0,1 1 1 0 0,-1-1 0 0 0,0 1 0 0 0,0-1-1 0 0,1 1 1 0 0,-1-1 0 0 0,0 0-1 0 0,0 1 1 0 0,0-1 0 0 0,0 0-1 0 0,1 1 1 0 0,-1-1 0 0 0,0 1-1 0 0,0-1 1 0 0,0 0 0 0 0,0 1-1 0 0,-1-1 1 0 0,1 0-27 0 0,71-146 1858 0 0,-62 129-1859 0 0,1 2 1 0 0,1-1 0 0 0,1 2-1 0 0,0-1 1 0 0,1 2-1 0 0,1 0 1 0 0,0 0-1 0 0,0 1 1 0 0,2 1-1 0 0,0 0 1 0 0,0 2 0 0 0,6-4 0 0 0,7 16-1656 0 0,-20 15-4153 0 0,-4-7-980 0 0,-3-5-5320 0 0</inkml:trace>
  <inkml:trace contextRef="#ctx0" brushRef="#br0" timeOffset="44409.008">13993 3605 10058 0 0,'0'0'2238'0'0,"0"0"-364"0"0,0 0-98 0 0,0 0-28 0 0,0 0-134 0 0,0 0-262 0 0,0 0-279 0 0,0 0-231 0 0,0 0-140 0 0,0 0-106 0 0,0 0-101 0 0,0 0-54 0 0,0 0-62 0 0,-11-4-48 0 0,-34-12-14 0 0,3 28 287 0 0,35-7-468 0 0,0-2-92 0 0,1 0 0 0 0,1 1 0 0 0,-1 0 0 0 0,0 0 0 0 0,1 0 0 0 0,0 1 0 0 0,0 0 0 0 0,0-1 0 0 0,0 2-1 0 0,1-1 1 0 0,0 1 0 0 0,0-1 0 0 0,1 1 0 0 0,-1 0 0 0 0,1 0 0 0 0,1 1 0 0 0,-1-1 0 0 0,1 1 0 0 0,0-1 0 0 0,0 1 0 0 0,1 0-1 0 0,0-1 1 0 0,0 1 0 0 0,1 0 0 0 0,-1 0 0 0 0,2 0 0 0 0,-1 0 0 0 0,1 0 0 0 0,0-1 0 0 0,0 1 0 0 0,1 0 0 0 0,0-1-1 0 0,0 1 1 0 0,0-1 0 0 0,1 1 0 0 0,0-1 0 0 0,1 0 0 0 0,-1 0 0 0 0,1-1 0 0 0,0 1 0 0 0,2 1-44 0 0,2-1 52 0 0,0-1 1 0 0,0-1 0 0 0,1 1-1 0 0,0-1 1 0 0,0-1-1 0 0,0 1 1 0 0,0-2 0 0 0,1 1-1 0 0,-1-1 1 0 0,1-1-1 0 0,-1 1 1 0 0,1-2 0 0 0,-1 1-1 0 0,1-2 1 0 0,0 1-1 0 0,-1-1 1 0 0,1 0 0 0 0,1-2-53 0 0,-5 2-50 0 0,0-1 0 0 0,0 0 0 0 0,0 0 0 0 0,-1 0 0 0 0,1-1 0 0 0,-1 0 0 0 0,1 0 1 0 0,-1 0-1 0 0,0-1 0 0 0,0 1 0 0 0,-1-1 0 0 0,1-1 0 0 0,-1 1 0 0 0,0 0 0 0 0,3-5 50 0 0,-4 1-1753 0 0,-2 5-7861 0 0,-1 3-2297 0 0</inkml:trace>
  <inkml:trace contextRef="#ctx0" brushRef="#br0" timeOffset="44935.541">14293 3734 9210 0 0,'0'0'2404'0'0,"0"0"-622"0"0,0 0-289 0 0,0 0-133 0 0,0 0-144 0 0,0 0-126 0 0,0 0-148 0 0,0 0-141 0 0,0 0-73 0 0,0 0-25 0 0,0 0-15 0 0,0 0 16 0 0,0 0 16 0 0,6 6-17 0 0,-4-4-659 0 0,0 1 46 0 0,0-1 0 0 0,0 0 0 0 0,1 1 0 0 0,-1-1 0 0 0,1 0 0 0 0,0 0 0 0 0,-1 0 0 0 0,1-1 1 0 0,0 1-1 0 0,0-1 0 0 0,0 0 0 0 0,0 1 0 0 0,0-1 0 0 0,0 0 0 0 0,1-1 0 0 0,-1 1 0 0 0,0-1 0 0 0,0 1 1 0 0,1-1-1 0 0,0 0-90 0 0,12-1 249 0 0,-1-1 1 0 0,1 0-1 0 0,-1-1 1 0 0,0 0-1 0 0,0-2 1 0 0,0 1-1 0 0,-1-2 1 0 0,0 0-1 0 0,0-1 1 0 0,9-6-250 0 0,-20 11 20 0 0,0 0 1 0 0,0-1-1 0 0,0 1 1 0 0,0-1-1 0 0,-1 0 1 0 0,1 0-1 0 0,-1 0 1 0 0,0 0-1 0 0,0 0 1 0 0,0 0 0 0 0,0-1-1 0 0,-1 1 1 0 0,1-1-1 0 0,-1 1 1 0 0,0-1-1 0 0,0 1 1 0 0,0-1-1 0 0,0 0 1 0 0,-1 0-1 0 0,1 1 1 0 0,-1-1-1 0 0,0 0 1 0 0,0 0-1 0 0,-1 0 1 0 0,1 1-1 0 0,-1-4-20 0 0,-2 5-8 0 0,-1 0-1 0 0,1 0 1 0 0,0 0 0 0 0,-1 0-1 0 0,1 0 1 0 0,-1 1 0 0 0,1 0-1 0 0,-1-1 1 0 0,0 1-1 0 0,1 1 1 0 0,-1-1 0 0 0,0 0-1 0 0,0 1 1 0 0,0 0-1 0 0,1 0 1 0 0,-1 0 0 0 0,-4 1 8 0 0,-9 1-27 0 0,1 2 0 0 0,-1 0 0 0 0,1 0 0 0 0,0 2 0 0 0,0 0 0 0 0,1 0 0 0 0,0 2 0 0 0,0 0 1 0 0,1 1-1 0 0,-1 0 0 0 0,2 1 0 0 0,0 0 0 0 0,0 1 0 0 0,1 1 0 0 0,0 0 0 0 0,1 1 0 0 0,0 0 0 0 0,-5 9 27 0 0,14-19-5 0 0,0-1-1 0 0,-1 1 1 0 0,1-1-1 0 0,0 1 1 0 0,1 0-1 0 0,-1 0 1 0 0,0 0 0 0 0,1 0-1 0 0,0 0 1 0 0,0 0-1 0 0,0 0 1 0 0,0 0-1 0 0,0 0 1 0 0,0 1-1 0 0,1-1 1 0 0,0 0-1 0 0,-1 0 1 0 0,1 1-1 0 0,1-1 1 0 0,-1 0-1 0 0,0 1 1 0 0,1-1-1 0 0,0 0 1 0 0,-1 0-1 0 0,1 1 1 0 0,0-1-1 0 0,1 0 1 0 0,-1 0-1 0 0,1 0 1 0 0,-1 0-1 0 0,1 0 1 0 0,0-1-1 0 0,0 1 1 0 0,0-1-1 0 0,0 1 1 0 0,1-1-1 0 0,-1 0 1 0 0,1 1-1 0 0,-1-1 1 0 0,1 0-1 0 0,2 1 6 0 0,19 3-189 0 0,0-2-1 0 0,0 0 1 0 0,1-1 0 0 0,-1-1 0 0 0,1-2-1 0 0,-1 0 1 0 0,1-2 0 0 0,-1-1-1 0 0,0 0 1 0 0,0-2 0 0 0,0-1-1 0 0,0-1 1 0 0,-1-1 0 0 0,0 0-1 0 0,-1-2 1 0 0,4-3 189 0 0,-12 8-374 0 0,80-37-3481 0 0,-54 23-866 0 0,-22 10 953 0 0,-3 1-5906 0 0</inkml:trace>
  <inkml:trace contextRef="#ctx0" brushRef="#br0" timeOffset="45280.01">15120 3513 4625 0 0,'0'0'4480'0'0,"0"0"-1633"0"0,0 0-765 0 0,0 0-179 0 0,0 0-128 0 0,0 0-216 0 0,0 0-310 0 0,0 0-334 0 0,0 0-233 0 0,0 0-83 0 0,0 0-43 0 0,0 0-3 0 0,0 0-23 0 0,-19 6-56 0 0,-57 20-54 0 0,-18 19 735 0 0,93-44-1148 0 0,-1-1-1 0 0,1 1 1 0 0,-1 0-1 0 0,1-1 1 0 0,0 1-1 0 0,0 0 1 0 0,-1 0-1 0 0,1 0 1 0 0,0 0-1 0 0,0 0 0 0 0,0 0 1 0 0,0 0-1 0 0,0 0 1 0 0,0 0-1 0 0,0 1 1 0 0,0-1-1 0 0,0 0 1 0 0,1 1-1 0 0,-1-1 1 0 0,0 0-1 0 0,1 1 1 0 0,-1-1-1 0 0,1 1 1 0 0,0-1-1 0 0,-1 1 1 0 0,1-1-1 0 0,0 1 0 0 0,0-1 1 0 0,0 1-1 0 0,0-1 1 0 0,0 1-1 0 0,0-1 1 0 0,1 1-1 0 0,-1-1 1 0 0,0 1-1 0 0,1-1 1 0 0,-1 1-1 0 0,1-1 1 0 0,0 0-1 0 0,-1 1 1 0 0,1-1-1 0 0,0 0 1 0 0,0 1-1 0 0,0-1 0 0 0,0 0 1 0 0,0 0-1 0 0,0 0 1 0 0,0 0-1 0 0,0 0 1 0 0,0 0-1 0 0,1 0 1 0 0,-1 0-1 0 0,0 0 1 0 0,1 0-7 0 0,93 33 52 0 0,-92-33-32 0 0,0 0 0 0 0,0 0 0 0 0,0 1 1 0 0,0-1-1 0 0,-1 0 0 0 0,1 1 0 0 0,0 0 0 0 0,-1-1 1 0 0,1 1-1 0 0,-1 0 0 0 0,1 1 0 0 0,-1-1 1 0 0,0 0-1 0 0,0 1 0 0 0,0-1 0 0 0,0 1 0 0 0,-1-1 1 0 0,1 1-1 0 0,-1 0 0 0 0,1 0 0 0 0,-1 0 0 0 0,0 0 1 0 0,0 0-1 0 0,0 0 0 0 0,-1 0 0 0 0,1 0 1 0 0,-1 0-1 0 0,1 0 0 0 0,-1 0 0 0 0,0 0 0 0 0,0 1 1 0 0,-1-1-1 0 0,1 0 0 0 0,-1 0 0 0 0,1 0 1 0 0,-1 0-1 0 0,0 0 0 0 0,0 0 0 0 0,0 0 0 0 0,-1 0 1 0 0,1 0-1 0 0,-1-1 0 0 0,1 1 0 0 0,-1 0-20 0 0,-4 5 28 0 0,-1 0 0 0 0,1-1 0 0 0,-1 0-1 0 0,0 0 1 0 0,-1-1 0 0 0,0 0 0 0 0,0 0-1 0 0,0-1 1 0 0,0 0 0 0 0,-1 0 0 0 0,0-1-1 0 0,0 0 1 0 0,0 0 0 0 0,-1-1 0 0 0,1-1-1 0 0,-10 2-27 0 0,-6-10-2985 0 0,23-2-1205 0 0,2-2-3475 0 0,0 6-4282 0 0</inkml:trace>
  <inkml:trace contextRef="#ctx0" brushRef="#br0" timeOffset="46025.619">15313 3057 5569 0 0,'0'0'2478'0'0,"0"0"-327"0"0,0 0-209 0 0,0 0-142 0 0,0 0-141 0 0,0 0-182 0 0,0 0-261 0 0,0 0-236 0 0,0 0-180 0 0,0 0-149 0 0,0 0-76 0 0,0 0-59 0 0,0 0-40 0 0,11-5-16 0 0,90-28 1342 0 0,56 8 1324 0 0,-154 27-3091 0 0,-1 0 1 0 0,1 0-1 0 0,-1 0 1 0 0,1 0 0 0 0,-1 1-1 0 0,0-1 1 0 0,0 1-1 0 0,0-1 1 0 0,0 1-1 0 0,-1 0 1 0 0,1-1-1 0 0,-1 1 1 0 0,0 0-1 0 0,0 0 1 0 0,0 0-1 0 0,0 1 1 0 0,0-1-1 0 0,0 0 1 0 0,-1 0-1 0 0,0 0 1 0 0,1 0 0 0 0,-1 1-1 0 0,0-1 1 0 0,-1 0-1 0 0,1 2-35 0 0,-21 440 554 0 0,5-249-528 0 0,-6 13-47 0 0,15-17 120 0 0,-45-185 651 0 0,-253 19-2054 0 0,303-30-5616 0 0,2 0-5676 0 0</inkml:trace>
  <inkml:trace contextRef="#ctx0" brushRef="#br0" timeOffset="49354.538">16653 3642 528 0 0,'0'0'1322'0'0,"0"0"-306"0"0,0 0 26 0 0,0 0 338 0 0,0 0 359 0 0,0 0 213 0 0,0 0-65 0 0,0 0-258 0 0,0 0-297 0 0,0 0-229 0 0,0 0-122 0 0,4-5-67 0 0,11-18-35 0 0,-15 22-786 0 0,0 0 1 0 0,0 0-1 0 0,0-1 0 0 0,0 1 1 0 0,0 0-1 0 0,0 0 0 0 0,-1 0 1 0 0,1 0-1 0 0,0 0 0 0 0,-1 0 1 0 0,1 0-1 0 0,0 0 0 0 0,-1 0 1 0 0,1 0-1 0 0,-1 0 1 0 0,0 0-1 0 0,1 0 0 0 0,-1 0 1 0 0,0 0-1 0 0,1 1 0 0 0,-1-1 1 0 0,0 0-1 0 0,0 1 0 0 0,0-1 1 0 0,0 0-1 0 0,0 1 1 0 0,1-1-1 0 0,-1 1 0 0 0,0-1 1 0 0,0 1-1 0 0,-1-1 0 0 0,1 1 1 0 0,0 0-1 0 0,0 0 0 0 0,0-1 1 0 0,0 1-1 0 0,0 0 1 0 0,0 0-1 0 0,0 0 0 0 0,0 0 1 0 0,0 0-1 0 0,0 1 0 0 0,0-1 1 0 0,-1 0-1 0 0,1 0 0 0 0,0 1-93 0 0,-3-2 313 0 0,-9 1-214 0 0,1-1-1 0 0,-1 2 1 0 0,0 0-1 0 0,0 1 0 0 0,1 0 1 0 0,-1 0-1 0 0,1 2 0 0 0,0-1 1 0 0,0 2-1 0 0,0 0 0 0 0,0 0 1 0 0,1 1-1 0 0,0 0 0 0 0,0 1 1 0 0,0 0-1 0 0,1 1 0 0 0,0 0 1 0 0,1 1-1 0 0,0 0 1 0 0,0 0-1 0 0,1 1 0 0 0,0 0 1 0 0,0 0-1 0 0,1 1 0 0 0,1 0 1 0 0,0 0-1 0 0,1 1 0 0 0,0 0 1 0 0,0 0-1 0 0,1 0 0 0 0,1 0 1 0 0,0 1-1 0 0,1-1 0 0 0,0 1 1 0 0,1 0-1 0 0,0 2-98 0 0,1-8 43 0 0,0-1-1 0 0,1 0 0 0 0,0 1 1 0 0,0-1-1 0 0,0 0 1 0 0,1 0-1 0 0,0 0 0 0 0,0 0 1 0 0,0 0-1 0 0,1 0 1 0 0,0 0-1 0 0,0-1 1 0 0,0 1-1 0 0,1-1 0 0 0,0 0 1 0 0,0 0-1 0 0,0-1 1 0 0,1 1-1 0 0,0-1 0 0 0,1 1-42 0 0,-2-3 79 0 0,1 1 1 0 0,0-2-1 0 0,1 1 0 0 0,-1 0 0 0 0,0-1 0 0 0,0 0 0 0 0,1-1 0 0 0,-1 1 0 0 0,0-1 0 0 0,1 0 1 0 0,-1 0-1 0 0,1 0 0 0 0,-1-1 0 0 0,0 0 0 0 0,0 0 0 0 0,1 0 0 0 0,-1-1 0 0 0,0 0 1 0 0,0 0-1 0 0,0 0 0 0 0,0-1 0 0 0,-1 1 0 0 0,1-1 0 0 0,-1 0 0 0 0,1 0 0 0 0,-1-1 0 0 0,0 0 1 0 0,1-1-80 0 0,158-152 462 0 0,-147 140-453 0 0,-1-1 0 0 0,-1 0 0 0 0,0-1 0 0 0,-1 0-1 0 0,-1-1 1 0 0,-1 0 0 0 0,-1-1 0 0 0,8-22-9 0 0,-17 35 263 0 0,-10 75-338 0 0,7-53 76 0 0,2-1 1 0 0,0 1-1 0 0,0 0 1 0 0,1-1-1 0 0,1 1 1 0 0,1 0-1 0 0,-1-1 1 0 0,2 0-1 0 0,0 0 1 0 0,1 0-1 0 0,3 7-1 0 0,77 95-192 0 0,-57-101-1029 0 0,-5-13-7035 0 0,-20-1 6521 0 0,4 0-10505 0 0</inkml:trace>
  <inkml:trace contextRef="#ctx0" brushRef="#br0" timeOffset="49896.505">17060 3889 7346 0 0,'0'0'1240'0'0,"0"0"31"0"0,0 0 286 0 0,0 0 250 0 0,0 0 70 0 0,0 0-97 0 0,0 0-189 0 0,0 0-148 0 0,0 0-129 0 0,0 0-155 0 0,0 0-160 0 0,0 0-138 0 0,16-4-135 0 0,49-13-112 0 0,-60 15-516 0 0,0 0 0 0 0,0 0 0 0 0,-1 0 0 0 0,1 0 0 0 0,-1-1 0 0 0,0 0 0 0 0,1 0 0 0 0,-1 0 0 0 0,0 0 0 0 0,-1-1 0 0 0,1 0 0 0 0,-1 0 0 0 0,1 0 0 0 0,1-3-98 0 0,12-13 414 0 0,5-4-138 0 0,-2-1-1 0 0,0-1 1 0 0,-2-1 0 0 0,0 0-1 0 0,-2-1 1 0 0,-1-2-276 0 0,-15 31 1 0 0,0-1 0 0 0,0 0 1 0 0,1 1-1 0 0,-1-1 0 0 0,0 0 1 0 0,1 1-1 0 0,-1-1 0 0 0,0 0 0 0 0,1 1 1 0 0,-1-1-1 0 0,0 0 0 0 0,1 1 1 0 0,-1-1-1 0 0,0 0 0 0 0,1 0 0 0 0,-1 0 1 0 0,1 1-1 0 0,-1-1 0 0 0,1 0 0 0 0,-1 0 1 0 0,1 0-1 0 0,-1 0 0 0 0,0 0 1 0 0,1 0-1 0 0,-1 0 0 0 0,1 0 0 0 0,-1 0 1 0 0,1 0-1 0 0,-1 0 0 0 0,1 0 1 0 0,-1 0-1 0 0,1 0 0 0 0,-1-1 0 0 0,0 1 1 0 0,1 0-1 0 0,-1 0 0 0 0,1 0 1 0 0,-1-1-1 0 0,0 1 0 0 0,1 0 0 0 0,-1-1 1 0 0,1 1-1 0 0,-1 0 0 0 0,0-1 1 0 0,0 1-1 0 0,1 0 0 0 0,-1-1 0 0 0,0 1 1 0 0,0 0-1 0 0,1-1 0 0 0,-1 1-1 0 0,13 59 21 0 0,-12-50-18 0 0,0 0 1 0 0,1 0-1 0 0,-1-1 0 0 0,2 1 0 0 0,-1-1 0 0 0,1 0 0 0 0,0 1 0 0 0,1-1 0 0 0,0 0 0 0 0,0-1 0 0 0,1 1 0 0 0,0-1 1 0 0,6 6-4 0 0,-9-10 20 0 0,0 0 0 0 0,1-1 1 0 0,-1 1-1 0 0,1-1 0 0 0,0 0 1 0 0,0 0-1 0 0,0 0 1 0 0,0 0-1 0 0,0-1 0 0 0,0 1 1 0 0,1-1-1 0 0,-1 0 0 0 0,0 1 1 0 0,1-2-1 0 0,-1 1 1 0 0,1 0-1 0 0,-1-1 0 0 0,1 1 1 0 0,-1-1-1 0 0,1 0 0 0 0,-1 0 1 0 0,1-1-1 0 0,-1 1 0 0 0,1-1 1 0 0,-1 0-1 0 0,1 0 1 0 0,-1 0-1 0 0,1 0 0 0 0,1-1-20 0 0,5-5 10 0 0,1 0 0 0 0,-1 0 0 0 0,0-1 0 0 0,-1-1 0 0 0,0 0-1 0 0,0 0 1 0 0,-1-1 0 0 0,0 1 0 0 0,-1-2 0 0 0,0 1 0 0 0,-1-1-1 0 0,0 0 1 0 0,0-1 0 0 0,-1 1 0 0 0,-1-1 0 0 0,0 0 0 0 0,-1 0 0 0 0,0-1-1 0 0,0 1 1 0 0,-2-1 0 0 0,1-11-10 0 0,-2 24-477 0 0,0 0-206 0 0,0 0-269 0 0,0 0-262 0 0,2 18-11926 0 0,-2-14 1561 0 0</inkml:trace>
  <inkml:trace contextRef="#ctx0" brushRef="#br0" timeOffset="50435.604">17964 3565 4265 0 0,'0'0'3034'0'0,"0"0"-295"0"0,0 0-268 0 0,0 0-205 0 0,0 0-253 0 0,0 0-281 0 0,0 0-276 0 0,0 0-293 0 0,0 0-245 0 0,0 0-179 0 0,0 0-150 0 0,0 0-125 0 0,0 0-102 0 0,-3 8-38 0 0,-28 52 190 0 0,22-46-408 0 0,1 1-1 0 0,0 0 1 0 0,1 0-1 0 0,1 1 1 0 0,0 0-1 0 0,1 0 1 0 0,1 0-1 0 0,0 0 1 0 0,1 2-106 0 0,3-13 25 0 0,-1 0 0 0 0,0 0 0 0 0,1 0 1 0 0,0-1-1 0 0,0 1 0 0 0,1 0 0 0 0,-1 0 0 0 0,1 0 0 0 0,0 0 1 0 0,0 0-1 0 0,1-1 0 0 0,-1 1 0 0 0,1 0 0 0 0,0-1 0 0 0,1 1 1 0 0,-1-1-1 0 0,1 0 0 0 0,-1 0 0 0 0,1 0 0 0 0,1 0 0 0 0,-1 0 1 0 0,0-1-1 0 0,1 1 0 0 0,0-1 0 0 0,0 0 0 0 0,0 0 1 0 0,0-1-1 0 0,0 1 0 0 0,0-1 0 0 0,1 0 0 0 0,-1 0 0 0 0,5 1-25 0 0,1 0 100 0 0,0-1-1 0 0,1-1 1 0 0,-1 0-1 0 0,1 0 0 0 0,-1-1 1 0 0,0 0-1 0 0,1-1 1 0 0,-1 0-1 0 0,1-1 0 0 0,-1 0 1 0 0,0 0-1 0 0,0-1 1 0 0,0-1-1 0 0,0 1 0 0 0,-1-2 1 0 0,0 1-1 0 0,1-1 1 0 0,-2-1-1 0 0,1 0 0 0 0,0 0 1 0 0,0-2-100 0 0,10-9 101 0 0,0 0 1 0 0,-1-2 0 0 0,-1 0-1 0 0,-1-1 1 0 0,-1-1 0 0 0,0-1-1 0 0,-2 0 1 0 0,1-3-102 0 0,14-25 54 0 0,-5 12-45 0 0,-2-1 0 0 0,-1-1-1 0 0,-2-1 1 0 0,-2 0-1 0 0,-1-1 1 0 0,-3-1 0 0 0,0-5-9 0 0,-8 30-12 0 0,0 0 1 0 0,-1-1-1 0 0,-1 1 1 0 0,-1-1-1 0 0,0 1 1 0 0,-2-1-1 0 0,0 1 0 0 0,-1-1 1 0 0,-1 1-1 0 0,0-1 1 0 0,-2 1-1 0 0,0 0 1 0 0,-1 1-1 0 0,-4-9 12 0 0,8 22-4 0 0,-1 1 0 0 0,1 0 0 0 0,-1 0-1 0 0,1 0 1 0 0,-1 0 0 0 0,0 1 0 0 0,0-1 0 0 0,0 1-1 0 0,-1 0 1 0 0,1-1 0 0 0,0 1 0 0 0,-1 1-1 0 0,0-1 1 0 0,1 1 0 0 0,-1-1 0 0 0,0 1 0 0 0,0 0-1 0 0,0 0 1 0 0,1 1 0 0 0,-1-1 0 0 0,0 1 0 0 0,0 0-1 0 0,0 0 1 0 0,0 0 0 0 0,0 0 0 0 0,0 1-1 0 0,0 0 1 0 0,0 0 0 0 0,-1 0 4 0 0,-4 2-10 0 0,0 0 0 0 0,-1 0 0 0 0,1 1 1 0 0,1 1-1 0 0,-1-1 0 0 0,0 1 0 0 0,1 1 0 0 0,0 0 0 0 0,1 0 0 0 0,-1 0 1 0 0,-2 4 9 0 0,-4 8 14 0 0,2 1 1 0 0,0 0-1 0 0,1 1 1 0 0,1 0 0 0 0,1 0-1 0 0,0 1 1 0 0,2 0-1 0 0,0 1 1 0 0,2-1 0 0 0,0 1-1 0 0,1 1 1 0 0,2-1-1 0 0,0 0 1 0 0,1 1-1 0 0,2-1 1 0 0,0 1 0 0 0,2 8-15 0 0,1-2 78 0 0,0 0 1 0 0,2 0-1 0 0,1-1 1 0 0,1 0-1 0 0,2 0 0 0 0,0-1 1 0 0,2-1-1 0 0,1 0 1 0 0,1 0-1 0 0,1-1 1 0 0,1-1-1 0 0,2-1 1 0 0,0 0-1 0 0,1-1 1 0 0,2-1-1 0 0,0-1 1 0 0,1-1-1 0 0,24 16-78 0 0,-40-30 16 0 0,11 8 14 0 0,1 1 1 0 0,0-2-1 0 0,1-1 1 0 0,1 0-1 0 0,0-1 1 0 0,0-2-1 0 0,14 5-30 0 0,-35-13-23 0 0,1-1 0 0 0,0 1 0 0 0,-1 0 0 0 0,1 0 0 0 0,0 0 0 0 0,-1-1 0 0 0,1 1 0 0 0,0 0 0 0 0,-1 0-1 0 0,1-1 1 0 0,0 1 0 0 0,-1 0 0 0 0,1 0 0 0 0,0-1 0 0 0,0 1 0 0 0,0 0 0 0 0,-1-1 0 0 0,1 1 0 0 0,0 0 0 0 0,0-1 0 0 0,0 1-1 0 0,0 0 1 0 0,0-1 0 0 0,0 1 0 0 0,-1-1 0 0 0,1 1 0 0 0,0 0 0 0 0,0-1 0 0 0,0 1 0 0 0,0-1 0 0 0,0 1 0 0 0,1 0-1 0 0,-1-1 1 0 0,0 1 0 0 0,0 0 0 0 0,0-1 0 0 0,0 1 0 0 0,0 0 0 0 0,0-1 0 0 0,1 1 0 0 0,-1-1 0 0 0,0 1 0 0 0,0 0-1 0 0,0 0 1 0 0,1-1 0 0 0,-1 1 0 0 0,0 0 0 0 0,0-1 0 0 0,1 1 0 0 0,-1 0 0 0 0,0 0 0 0 0,1 0 0 0 0,-1-1 0 0 0,0 1-1 0 0,1 0 1 0 0,-1 0 0 0 0,1 0 0 0 0,-1 0 0 0 0,0 0 0 0 0,1-1 0 0 0,-1 1 0 0 0,0 0 0 0 0,1 0 0 0 0,-1 0 0 0 0,1 0-1 0 0,-1 0 1 0 0,0 0 0 0 0,1 0 0 0 0,-1 1 23 0 0,-13-20-4447 0 0,11 15 1499 0 0,-1 0-8059 0 0</inkml:trace>
  <inkml:trace contextRef="#ctx0" brushRef="#br0" timeOffset="52831.828">19943 3241 1176 0 0,'0'0'2335'0'0,"0"0"-646"0"0,0 0-262 0 0,0 0 92 0 0,0 0 124 0 0,0 0-6 0 0,0 0-204 0 0,0 0-289 0 0,0 0-310 0 0,0 0-213 0 0,0 0-56 0 0,0 0-42 0 0,0 0 23 0 0,4-1 38 0 0,130-17 4848 0 0,-128 18-5142 0 0,-4 1 1801 0 0,-15 6-1498 0 0,-94 40-119 0 0,-258 50 409 0 0,355-89-377 0 0,43-4-204 0 0,-22-3-274 0 0,87 4 365 0 0,-78-6-351 0 0,0 1-1 0 0,0 1 0 0 0,0 0 1 0 0,0 2-1 0 0,0 1 1 0 0,0 0-1 0 0,0 1 1 0 0,2 3-42 0 0,23 21 61 0 0,-46-24-41 0 0,1-1 0 0 0,-1 0-1 0 0,-1 0 1 0 0,1 0 0 0 0,0 1 0 0 0,-1-1 0 0 0,0 0-1 0 0,0-1 1 0 0,0 1 0 0 0,0 0 0 0 0,-1-1 0 0 0,0 1-1 0 0,1-1 1 0 0,-1 0 0 0 0,0 1 0 0 0,-1-2 0 0 0,1 1 0 0 0,0 0-1 0 0,-1-1 1 0 0,0 1 0 0 0,1-1 0 0 0,-1 0 0 0 0,0 0-1 0 0,0-1 1 0 0,0 1 0 0 0,-1-1 0 0 0,-3 1-20 0 0,-4 5 40 0 0,-467 220 150 0 0,336-145-147 0 0,143-81-44 0 0,-1-1-1 0 0,1 1 1 0 0,0 0 0 0 0,0 0-1 0 0,0-1 1 0 0,0 1 0 0 0,0 0-1 0 0,-1 0 1 0 0,1-1 0 0 0,1 1-1 0 0,-1 0 1 0 0,0 0 0 0 0,0-1-1 0 0,0 1 1 0 0,0 0 0 0 0,0 0-1 0 0,1-1 1 0 0,-1 1 0 0 0,0 0-1 0 0,1 0 1 0 0,-1-1-1 0 0,1 1 1 0 0,-1 0 0 0 0,1-1-1 0 0,-1 1 1 0 0,1-1 0 0 0,-1 1-1 0 0,1-1 1 0 0,-1 1 0 0 0,1-1-1 0 0,0 1 1 0 0,-1-1 0 0 0,1 1-1 0 0,0-1 1 0 0,-1 0 0 0 0,1 1-1 0 0,0-1 1 0 0,-1 0 0 0 0,1 0-1 0 0,0 0 1 0 0,0 1 0 0 0,0-1-1 0 0,-1 0 1 0 0,1 0 0 0 0,0 0-1 0 0,0 0 1 0 0,-1 0 0 0 0,1-1-1 0 0,0 1 1 0 0,0 0 1 0 0,3 1-4 0 0,177 20 303 0 0,349-13 376 0 0,-530-8-662 0 0,0 0 15 0 0,0 0 2 0 0,0 0 10 0 0,0 0-11 0 0,0 0 2 0 0,0 0 1 0 0,0 0-2 0 0,0 0-7 0 0,0 0-12 0 0,0 0-2 0 0,0 0 0 0 0,0 0-14 0 0,0 0 10 0 0,0 0-10 0 0,0 0 14 0 0,0 0-5 0 0,0 0-16 0 0,0 0 20 0 0,0 0 4 0 0,0 0 8 0 0,0 0-2 0 0,0 0-4 0 0,0 1-7 0 0,0 1-15 0 0,0-1-12 0 0,0-1 8 0 0,0 0 21 0 0,0 0-3 0 0,-5 0-1638 0 0,3 0-2478 0 0,2 0-3687 0 0,0 0-4538 0 0</inkml:trace>
  <inkml:trace contextRef="#ctx0" brushRef="#br0" timeOffset="53817.047">20457 3417 11042 0 0,'0'0'1483'0'0,"0"0"-348"0"0,0 0 31 0 0,0 0 130 0 0,0 0 59 0 0,0 0-125 0 0,0 0-249 0 0,0 0-181 0 0,0 0-115 0 0,0 0-59 0 0,0 0-32 0 0,0 0-29 0 0,0 0-35 0 0,-12 16-32 0 0,-37 51-23 0 0,-21 68 1518 0 0,42-78-1654 0 0,-77 125 180 0 0,24-91-162 0 0,86-112 249 0 0,196-269-218 0 0,44-49-329 0 0,-192 286-11 0 0,-51 55-40 0 0,0 0 0 0 0,0 0 1 0 0,-1 0-1 0 0,1 1 0 0 0,-1-1 0 0 0,0 0 0 0 0,0 1 0 0 0,0-1 0 0 0,0 0 0 0 0,0 1 1 0 0,0 0-1 0 0,-1-1 0 0 0,1 1 0 0 0,-1-1 0 0 0,0 1 0 0 0,1 0 0 0 0,-1-1 1 0 0,0 1-1 0 0,-1-1 0 0 0,1 2-8 0 0,2 382 531 0 0,-4-286-487 0 0,2-100-39 0 0,0 0-16 0 0,0 0 6 0 0,0 0 32 0 0,20-15 3 0 0,173-226 55 0 0,-144 174-78 0 0,114-132-25 0 0,-163 199 18 0 0,0 0 1 0 0,-1 0-1 0 0,1 0 1 0 0,0 1-1 0 0,0-1 1 0 0,0 0-1 0 0,0 1 1 0 0,0-1-1 0 0,-1 0 1 0 0,1 0-1 0 0,0 1 1 0 0,0-1-1 0 0,0 0 1 0 0,0 1-1 0 0,0-1 1 0 0,0 0-1 0 0,0 1 1 0 0,0-1-1 0 0,0 0 1 0 0,0 0-1 0 0,0 1 1 0 0,0-1-1 0 0,0 0 1 0 0,1 1-1 0 0,-1-1 1 0 0,0 0-1 0 0,0 0 1 0 0,0 1-1 0 0,0-1 1 0 0,0 0-1 0 0,1 0 1 0 0,-1 1-1 0 0,0-1 1 0 0,0 0-1 0 0,0 0 1 0 0,1 1-1 0 0,-1-1 1 0 0,0 0-1 0 0,0 0 1 0 0,1 0-1 0 0,-1 0 1 0 0,0 1-1 0 0,0-1 1 0 0,1 0-1 0 0,-1 0 1 0 0,0 0-1 0 0,1 0 0 0 0,-14 33 9 0 0,5-16 4 0 0,-15 30 40 0 0,2 0 0 0 0,2 1-1 0 0,2 1 1 0 0,2 0 0 0 0,3 1 0 0 0,1 1-1 0 0,3 0-52 0 0,2 213 194 0 0,6-264-201 0 0,0 0-10 0 0,0 0-15 0 0,0 0-14 0 0,0 0-11 0 0,0 0-51 0 0,13-22-2430 0 0,-7 16 1067 0 0,1-3-783 0 0,0 2-4980 0 0,-5 4-5005 0 0</inkml:trace>
  <inkml:trace contextRef="#ctx0" brushRef="#br0" timeOffset="54149.545">21197 3907 10810 0 0,'0'0'5752'0'0,"0"0"-3899"0"0,0 0-1161 0 0,0 0 27 0 0,0 0 118 0 0,0 0 89 0 0,0 0-45 0 0,0 0-162 0 0,0 0-182 0 0,0 0-139 0 0,0 0-105 0 0,0 0-69 0 0,0 0-38 0 0,-11 26-53 0 0,-32 79-36 0 0,36-60 47 0 0,9-43-87 0 0,0 1-1 0 0,0-1 1 0 0,1 0-1 0 0,-1-1 1 0 0,1 1-1 0 0,0 0 1 0 0,-1-1 0 0 0,1 1-1 0 0,0-1 1 0 0,0 0-1 0 0,0 0 1 0 0,0 0-1 0 0,0 0 1 0 0,0-1-1 0 0,0 1 1 0 0,0-1-1 0 0,0 0 1 0 0,0 0-1 0 0,0 0 1 0 0,0 0-1 0 0,0 0 1 0 0,0-1-1 0 0,0 1 1 0 0,0-1-1 0 0,0 0 1 0 0,0 0-1 0 0,0 0 1 0 0,0 0-1 0 0,0-1 1 0 0,-1 1-1 0 0,1-1 1 0 0,0 1-1 0 0,-1-1 1 0 0,0 0-1 0 0,1 0 1 0 0,-1 0-1 0 0,0-1-56 0 0,5-1 43 0 0,0-1 0 0 0,-1 0 0 0 0,0-1-1 0 0,0 1 1 0 0,-1-1 0 0 0,0 0-1 0 0,0-1 1 0 0,0 1 0 0 0,-1-1-1 0 0,1 0 1 0 0,-2 0 0 0 0,1-1-1 0 0,-1 1 1 0 0,0-1 0 0 0,-1 1-1 0 0,0-1 1 0 0,0 0 0 0 0,0 0-1 0 0,-1 0 1 0 0,0 0 0 0 0,-1 0-1 0 0,0 0 1 0 0,0 0 0 0 0,-1 0-1 0 0,0 0 1 0 0,-1-5-43 0 0,1 10-32 0 0,-1 0 0 0 0,1 0 0 0 0,-1 0 0 0 0,0 1 0 0 0,1-1 0 0 0,-1 1 0 0 0,-1-1 0 0 0,1 1 0 0 0,0 0 0 0 0,0 0 0 0 0,-1 0 0 0 0,1 0 0 0 0,-1 0 0 0 0,0 1 0 0 0,1-1 0 0 0,-1 1 1 0 0,0-1-1 0 0,0 1 0 0 0,0 0 0 0 0,0 0 0 0 0,0 1 0 0 0,0-1 0 0 0,0 0 0 0 0,-1 1 0 0 0,1 0 0 0 0,0 0 0 0 0,0 0 0 0 0,0 0 0 0 0,-1 1 32 0 0,-28 2-3876 0 0,2 5-5035 0 0,20-5-3192 0 0</inkml:trace>
  <inkml:trace contextRef="#ctx0" brushRef="#br0" timeOffset="57723.538">20466 3130 440 0 0,'0'0'1248'0'0,"0"0"97"0"0,0 0 167 0 0,0 0 146 0 0,0 0 86 0 0,0 0-18 0 0,0 0-65 0 0,0 0-118 0 0,0 0-160 0 0,0 0-145 0 0,0 0-146 0 0,0 0-126 0 0,0 0-98 0 0,-4-3-76 0 0,-12-9-73 0 0,12 9-75 0 0,4 3-61 0 0,0 0-60 0 0,0 0-47 0 0,0 0-32 0 0,0 0-48 0 0,0 0-56 0 0,0 0-16 0 0,28 0 1821 0 0,147-1 210 0 0,145-20-2355 0 0,-179 10 346 0 0,-141 11-332 0 0,0 0 3 0 0,0 0 35 0 0,0 0 24 0 0,0 0 3 0 0,0 0-9 0 0,0 0-8 0 0,0 0 6 0 0,0 0-3 0 0,0 0-2 0 0,0 0-8 0 0,0 0-14 0 0,0 0-5 0 0,0 0 8 0 0,0 0-4 0 0,0 0-5 0 0,0 0-1 0 0,0 0-11 0 0,0 0 9 0 0,0 0 12 0 0,0 0 1 0 0,0 0 11 0 0,0 0-10 0 0,0 0-2 0 0,0 0-2 0 0,0 0 25 0 0,0 0-18 0 0,-39-14 58 0 0,21 8-96 0 0,1-1 1 0 0,0-1-1 0 0,0 0 1 0 0,0-1-1 0 0,1-1 0 0 0,1 0 1 0 0,0-1-1 0 0,0-1 1 0 0,1 0-1 0 0,0-1 0 0 0,-4-7-11 0 0,-16-5-884 0 0,33 24 99 0 0,1 1-590 0 0,0 0-1112 0 0,1 0-3399 0 0,2 0-6434 0 0</inkml:trace>
  <inkml:trace contextRef="#ctx0" brushRef="#br0" timeOffset="58245.987">21416 3403 8186 0 0,'0'0'2366'0'0,"0"0"-594"0"0,0 0-258 0 0,0 0 111 0 0,0 0 77 0 0,0 0-60 0 0,0 0-247 0 0,0 0-318 0 0,0 0-242 0 0,0 0-195 0 0,0 0-118 0 0,0 0-72 0 0,0 0-64 0 0,4-5-5 0 0,0 2-248 0 0,1 0 0 0 0,-1 0 0 0 0,1 0 0 0 0,0 1 0 0 0,0-1 0 0 0,0 1-1 0 0,0 0 1 0 0,0 1 0 0 0,0-1 0 0 0,0 1 0 0 0,1 0 0 0 0,-1 0 0 0 0,0 1 0 0 0,3-1-133 0 0,224-29 2244 0 0,-49 5-1780 0 0,-157 24-1069 0 0,-17 1-2160 0 0,-8 0 1312 0 0,-1 7-11289 0 0,0-6 1245 0 0</inkml:trace>
  <inkml:trace contextRef="#ctx0" brushRef="#br0" timeOffset="58535.509">21414 3594 8066 0 0,'0'0'4741'0'0,"0"0"-2913"0"0,0 0-1024 0 0,0 0-25 0 0,0 0 201 0 0,0 0 239 0 0,0 0 159 0 0,0 0-2 0 0,0 0-129 0 0,0 0-171 0 0,0 0-214 0 0,0 0-197 0 0,0 0-139 0 0,37-4-78 0 0,116-15-57 0 0,-1-9 557 0 0,87-12-673 0 0,-206 39-2522 0 0,-20 1-4795 0 0,-9 0-4837 0 0</inkml:trace>
  <inkml:trace contextRef="#ctx0" brushRef="#br0" timeOffset="59043.672">22910 3204 5921 0 0,'0'0'3514'0'0,"0"0"-1664"0"0,0 0-810 0 0,0 0-138 0 0,0 0 73 0 0,0 0 117 0 0,0 0 56 0 0,0 0-42 0 0,0 0-102 0 0,0 0-145 0 0,0 0-112 0 0,0 0-93 0 0,0 0-80 0 0,-25 9-39 0 0,-81 30-57 0 0,27 9 721 0 0,58-32-962 0 0,1 1 0 0 0,0 1 0 0 0,1 1 0 0 0,2 1 0 0 0,-1 0 0 0 0,-2 8-237 0 0,14-20 32 0 0,0 1 0 0 0,1-1 0 0 0,0 1 0 0 0,0 1 0 0 0,1-1 0 0 0,1 1 0 0 0,-1-1 1 0 0,2 1-1 0 0,-1 0 0 0 0,1 0 0 0 0,1 0 0 0 0,0 1 0 0 0,0-1 0 0 0,1 0 0 0 0,0 0 0 0 0,1 1 0 0 0,1 6-32 0 0,0-10 27 0 0,0 1-1 0 0,1-1 0 0 0,0 0 0 0 0,0 0 0 0 0,0 0 0 0 0,1 0 0 0 0,0 0 0 0 0,1-1 0 0 0,-1 0 0 0 0,1 0 0 0 0,0 0 0 0 0,1 0 0 0 0,-1-1 0 0 0,1 0 0 0 0,0 0 0 0 0,1-1 0 0 0,-1 1 0 0 0,1-1 1 0 0,0-1-1 0 0,0 1 0 0 0,0-1 0 0 0,0-1 0 0 0,0 1 0 0 0,8 1-26 0 0,8 1 212 0 0,1-1 0 0 0,-1 0 0 0 0,1-2 0 0 0,0 0 0 0 0,0-2 0 0 0,0-1 0 0 0,11-2-212 0 0,-8-2 169 0 0,0-1-1 0 0,0-2 0 0 0,-1 0 0 0 0,0-2 1 0 0,0 0-1 0 0,-1-2 0 0 0,-1-1 1 0 0,0-1-1 0 0,-1-1 0 0 0,18-15-168 0 0,-17 10 76 0 0,0-1 0 0 0,-1-1 0 0 0,-2-1 0 0 0,0-1 0 0 0,13-21-76 0 0,-27 38-6 0 0,-1 0 0 0 0,0-1 0 0 0,0 0 1 0 0,-1 0-1 0 0,0 0 0 0 0,-1-1 0 0 0,0 1 0 0 0,0-1 0 0 0,0 0 0 0 0,-1-1 0 0 0,-1 1 0 0 0,0 0 0 0 0,0-1 0 0 0,0 1 0 0 0,-1-1 0 0 0,-1 0 0 0 0,0 1 0 0 0,0-1 0 0 0,-1 0 0 0 0,0 1 0 0 0,-1-1 0 0 0,0 1 0 0 0,0-1 0 0 0,-1 1 0 0 0,0 0 0 0 0,-1 0 0 0 0,0 0 1 0 0,0 1-1 0 0,-1-1 0 0 0,0 1 0 0 0,0 0 0 0 0,-3-2 6 0 0,-7 0-210 0 0,0 0 0 0 0,-1 1 0 0 0,0 0 0 0 0,0 2 0 0 0,-1 0 0 0 0,0 0 0 0 0,0 2 0 0 0,-1 0 1 0 0,0 1-1 0 0,1 1 0 0 0,-1 1 0 0 0,0 0 0 0 0,-1 1 0 0 0,1 1 0 0 0,0 1 0 0 0,0 0 0 0 0,0 2 1 0 0,-4 1 209 0 0,-138 27-5093 0 0,58 1-4438 0 0,63-20-1615 0 0</inkml:trace>
  <inkml:trace contextRef="#ctx0" brushRef="#br0" timeOffset="59676.376">22204 3454 11715 0 0,'0'0'1785'0'0,"0"0"-518"0"0,0 0 95 0 0,0 0 169 0 0,0 0 6 0 0,0 0-126 0 0,0 0-200 0 0,0 0-198 0 0,0 0-175 0 0,0 0-135 0 0,0 0-97 0 0,0 0-64 0 0,17 0-24 0 0,130-3 2010 0 0,-22 4-890 0 0,-1 1-915 0 0,0-6 1 0 0,55-10-724 0 0,301-45 344 0 0,-318 52-258 0 0,-171 8-2622 0 0,-13 1-7713 0 0,18-2-2431 0 0</inkml:trace>
</inkml:ink>
</file>

<file path=ppt/ink/ink1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18:15.0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176 685 12595 0 0,'0'0'1819'0'0,"0"0"-320"0"0,0 0-104 0 0,0 0 52 0 0,0 0-28 0 0,0 0-202 0 0,0 0-267 0 0,0 0-269 0 0,0 0-187 0 0,0 0-105 0 0,0 0-34 0 0,0 0-6 0 0,-14 11 3 0 0,-47 37-48 0 0,52-40-223 0 0,1 0-1 0 0,0 1 0 0 0,0 0 0 0 0,0 1 0 0 0,1 0 0 0 0,0 0 0 0 0,1 0 1 0 0,1 1-1 0 0,-1 0 0 0 0,2 0 0 0 0,-4 10-80 0 0,5-15 6 0 0,0 0 0 0 0,1 0 1 0 0,0 0-1 0 0,0 1 0 0 0,1-1 0 0 0,-1 0 0 0 0,1 1 0 0 0,1-1 1 0 0,-1 1-1 0 0,1 0 0 0 0,0-1 0 0 0,1 1 0 0 0,-1-1 1 0 0,1 1-1 0 0,1-1 0 0 0,-1 0 0 0 0,1 1 0 0 0,0-1 1 0 0,1 0-1 0 0,-1 0 0 0 0,1 0 0 0 0,0-1 0 0 0,1 1 1 0 0,-1-1-1 0 0,1 1 0 0 0,0-1 0 0 0,1 0 0 0 0,-1-1 1 0 0,1 1-1 0 0,0-1 0 0 0,5 4-6 0 0,-3-3 53 0 0,1-1-1 0 0,0 0 1 0 0,0 0 0 0 0,0 0 0 0 0,0-1-1 0 0,0 0 1 0 0,1-1 0 0 0,-1 0-1 0 0,1 0 1 0 0,0-1 0 0 0,0 0 0 0 0,-1 0-1 0 0,1-1 1 0 0,0 0 0 0 0,0-1-1 0 0,0 0 1 0 0,-1 0 0 0 0,1-1 0 0 0,0 0-1 0 0,-1-1 1 0 0,0 0 0 0 0,1 0-1 0 0,-1 0 1 0 0,3-3-53 0 0,1-1 100 0 0,0 0 1 0 0,-1 0-1 0 0,0-1 0 0 0,0 0 1 0 0,-1-1-1 0 0,0 0 0 0 0,-1-1 1 0 0,0 0-1 0 0,-1 0 0 0 0,0-1 1 0 0,0 0-1 0 0,-1-1 0 0 0,0 1 1 0 0,-1-2-1 0 0,3-9-100 0 0,-4 14 11 0 0,-1-1-1 0 0,0 0 1 0 0,-1-1 0 0 0,0 1-1 0 0,-1-1 1 0 0,0 1 0 0 0,0-1-1 0 0,-1 0 1 0 0,0 0 0 0 0,-1 1-1 0 0,0-1 1 0 0,0 0 0 0 0,-1 0-1 0 0,0 0 1 0 0,-1 1 0 0 0,0-1-1 0 0,-1 1 1 0 0,0-1 0 0 0,0 1-1 0 0,-1 0 1 0 0,0 0 0 0 0,-1 0-1 0 0,0 1 1 0 0,0 0 0 0 0,-1 0-1 0 0,0 0 1 0 0,0 0 0 0 0,-1 1-1 0 0,0 0 1 0 0,0 1 0 0 0,-1-1-1 0 0,0 1 1 0 0,-5-3-11 0 0,8 7-141 0 0,0 0 1 0 0,0 0-1 0 0,-1 0 0 0 0,1 1 1 0 0,-1 0-1 0 0,1 0 0 0 0,-1 0 1 0 0,1 0-1 0 0,-1 1 0 0 0,0 0 1 0 0,1 1-1 0 0,-1-1 0 0 0,0 1 1 0 0,1 0-1 0 0,-1 0 0 0 0,1 0 0 0 0,0 1 1 0 0,-1 0-1 0 0,1 0 0 0 0,0 1 1 0 0,0-1-1 0 0,0 1 0 0 0,0 0 1 0 0,1 0-1 0 0,-1 1 0 0 0,1-1 1 0 0,0 1-1 0 0,0 0 0 0 0,0 0 1 0 0,0 1-1 0 0,0 0 141 0 0,-16 19-3746 0 0,8-8-2639 0 0,5-1-5847 0 0</inkml:trace>
  <inkml:trace contextRef="#ctx0" brushRef="#br0" timeOffset="560.28">567 1005 13235 0 0,'0'0'2435'0'0,"0"0"-448"0"0,0 0-292 0 0,0 0-164 0 0,0 0-223 0 0,0 0-234 0 0,0 0-257 0 0,0 0-220 0 0,0 0-84 0 0,0 0-69 0 0,0 0-61 0 0,0 0-58 0 0,0 0-38 0 0,10-12-35 0 0,90-104 679 0 0,49-75-87 0 0,-129 161-857 0 0,-19 30 13 0 0,0 0-2 0 0,-1 0-6 0 0,0 0 18 0 0,0 0-9 0 0,-3 14-78 0 0,2-12 76 0 0,-3 5-2 0 0,0 0-1 0 0,1 0 1 0 0,0 0-1 0 0,0 0 1 0 0,1 1 0 0 0,0-1-1 0 0,0 1 1 0 0,1-1-1 0 0,-1 1 1 0 0,2 0 0 0 0,-1-1-1 0 0,1 1 1 0 0,0 0-1 0 0,1 0 1 0 0,0-1 0 0 0,0 1-1 0 0,1 0 1 0 0,0-1-1 0 0,0 1 1 0 0,1-1 0 0 0,0 0-1 0 0,0 0 1 0 0,0 0-1 0 0,1 0 1 0 0,0 0 0 0 0,1-1-1 0 0,-1 0 1 0 0,3 2 3 0 0,-1-3 18 0 0,1-1 0 0 0,0 0 0 0 0,0 0 0 0 0,0-1 0 0 0,0 0 0 0 0,1 0 0 0 0,-1-1 0 0 0,1 0 0 0 0,-1 0 0 0 0,1 0 0 0 0,0-1 0 0 0,0-1 0 0 0,0 1 0 0 0,0-1 0 0 0,0 0 0 0 0,0-1 0 0 0,-1 0 0 0 0,6-1-18 0 0,-4-2 82 0 0,1 0 0 0 0,-1-1 0 0 0,0 0-1 0 0,-1 0 1 0 0,1-1 0 0 0,-1 0 0 0 0,0 0 0 0 0,-1-1 0 0 0,1 0 0 0 0,-1 0 0 0 0,-1-1 0 0 0,2-2-82 0 0,2-1 75 0 0,-1 0 1 0 0,0-1-1 0 0,-1 0 1 0 0,0 0-1 0 0,-1-1 1 0 0,0 0-1 0 0,-1-1 1 0 0,-1 1-1 0 0,0-1 1 0 0,-1 0-1 0 0,0 0 1 0 0,-1-1-1 0 0,-1 1 1 0 0,0-1-1 0 0,-1 1 1 0 0,-1-14-76 0 0,-9 14-1133 0 0,-2 28-4925 0 0,9-7-570 0 0,0-3-5860 0 0</inkml:trace>
  <inkml:trace contextRef="#ctx0" brushRef="#br0" timeOffset="962.659">1693 527 14219 0 0,'0'0'3203'0'0,"0"0"-1302"0"0,0 0-465 0 0,0 0-104 0 0,0 0-105 0 0,0 0-146 0 0,0 0-224 0 0,0 0-250 0 0,0 0-174 0 0,0 0-67 0 0,0 0-76 0 0,0 0-38 0 0,0 0-26 0 0,-28 5-73 0 0,-88 16-42 0 0,57 7 62 0 0,56-27-166 0 0,0 0 0 0 0,1 0 0 0 0,0 0-1 0 0,-1 1 1 0 0,1-1 0 0 0,0 1 0 0 0,0 0-1 0 0,0-1 1 0 0,0 1 0 0 0,0 0 0 0 0,0 0-1 0 0,0 0 1 0 0,1 1 0 0 0,-1-1 0 0 0,1 0-1 0 0,-1 1 1 0 0,1-1 0 0 0,0 1 0 0 0,0-1-1 0 0,0 1 1 0 0,0-1 0 0 0,1 1 0 0 0,-1 0-1 0 0,1-1 1 0 0,-1 1 0 0 0,1 0 0 0 0,0 0 0 0 0,0-1-1 0 0,0 1 1 0 0,1 0 0 0 0,-1-1 0 0 0,1 1-1 0 0,-1 0 1 0 0,1-1 0 0 0,0 1 0 0 0,0 0-1 0 0,0-1 1 0 0,0 1 0 0 0,1-1 0 0 0,-1 0-1 0 0,0 1 1 0 0,1-1 0 0 0,0 0 0 0 0,0 0-1 0 0,1 1-6 0 0,61 26 63 0 0,33 24-51 0 0,-94-49 17 0 0,0-1-1 0 0,0 1 1 0 0,0 0 0 0 0,-1 0 0 0 0,1 0-1 0 0,-1 0 1 0 0,0 1 0 0 0,0-1-1 0 0,0 0 1 0 0,-1 1 0 0 0,0-1 0 0 0,0 1-1 0 0,0 0 1 0 0,0-1 0 0 0,-1 1-1 0 0,1 0 1 0 0,-1 0 0 0 0,0-1-1 0 0,-1 1 1 0 0,1 0 0 0 0,-1 0 0 0 0,0-1-1 0 0,0 1 1 0 0,-1-1 0 0 0,1 1-1 0 0,-1-1 1 0 0,0 1 0 0 0,0-1 0 0 0,0 0-1 0 0,-1 1-28 0 0,-5 8 102 0 0,0-1 1 0 0,-1 0-1 0 0,0 0 0 0 0,-1-1 0 0 0,0 0 0 0 0,0 0 0 0 0,-2-1 0 0 0,1-1 0 0 0,-5 3-102 0 0,8-6 12 0 0,1 0 0 0 0,-1-1-1 0 0,0 0 1 0 0,0-1-1 0 0,-1 1 1 0 0,1-2 0 0 0,-1 1-1 0 0,0-1 1 0 0,0 0-1 0 0,0-1 1 0 0,0 0 0 0 0,0-1-1 0 0,-8 1-11 0 0,-13-13-2511 0 0,29 0-1814 0 0,0-4-4091 0 0,1 4-4421 0 0</inkml:trace>
  <inkml:trace contextRef="#ctx0" brushRef="#br0" timeOffset="2693.263">1947 840 344 0 0,'0'0'1402'0'0,"0"0"10"0"0,0 0 192 0 0,0 0 270 0 0,0 0 205 0 0,0 0 62 0 0,0 0-224 0 0,0 0-384 0 0,0 0-401 0 0,0 0-380 0 0,0 0-244 0 0,0 0-154 0 0,0 0-61 0 0,-2-9 693 0 0,36 18 1183 0 0,-20-4-1845 0 0,1 0-1 0 0,0-2 0 0 0,1 0 1 0 0,-1-1-1 0 0,0 0 0 0 0,1-1 1 0 0,-1-1-1 0 0,1 0 0 0 0,-1-2 1 0 0,1 1-1 0 0,-1-2 0 0 0,0 0 1 0 0,0-1-1 0 0,0 0 0 0 0,0-1 0 0 0,1-2-323 0 0,-11 5 35 0 0,0-1 0 0 0,-1 0 0 0 0,1 0 0 0 0,-1-1 0 0 0,1 0-1 0 0,-1 1 1 0 0,0-1 0 0 0,-1-1 0 0 0,1 1 0 0 0,-1 0-1 0 0,0-1 1 0 0,0 0 0 0 0,0 0 0 0 0,0 0 0 0 0,-1 0-1 0 0,0 0 1 0 0,0 0 0 0 0,0-1 0 0 0,-1 1 0 0 0,0-1-1 0 0,0 1 1 0 0,0-1 0 0 0,-1 1 0 0 0,0-1 0 0 0,0 1-1 0 0,0-1 1 0 0,0 0 0 0 0,-1 1 0 0 0,0-1 0 0 0,0 1 0 0 0,-1-1-1 0 0,0 1 1 0 0,0 0 0 0 0,0 0 0 0 0,0 0 0 0 0,-1 0-1 0 0,0 0 1 0 0,0 0 0 0 0,0 0 0 0 0,-3-2-35 0 0,0 2-15 0 0,1 0 0 0 0,-1 1 0 0 0,0-1 1 0 0,-1 1-1 0 0,1 1 0 0 0,-1-1 0 0 0,0 1 0 0 0,1 0 0 0 0,-2 0 1 0 0,1 1-1 0 0,0 0 0 0 0,0 1 0 0 0,0-1 0 0 0,-1 1 1 0 0,1 1-1 0 0,-1-1 0 0 0,1 1 0 0 0,-8 1 15 0 0,7 1-18 0 0,0-1 1 0 0,0 1-1 0 0,1 0 0 0 0,-1 1 0 0 0,0 0 0 0 0,1 0 1 0 0,0 1-1 0 0,0-1 0 0 0,0 2 0 0 0,0-1 0 0 0,1 1 1 0 0,0 0-1 0 0,-1 0 0 0 0,2 1 0 0 0,-1-1 1 0 0,1 2-1 0 0,0-1 0 0 0,0 0 0 0 0,1 1 0 0 0,-1 0 1 0 0,-1 4 17 0 0,-1 3-3 0 0,0-1 1 0 0,1 1-1 0 0,1 1 1 0 0,0-1 0 0 0,1 1-1 0 0,1 0 1 0 0,0-1-1 0 0,1 1 1 0 0,0 1-1 0 0,1-1 1 0 0,1 3 2 0 0,2-8 15 0 0,1 0 0 0 0,0 0 0 0 0,0 0 0 0 0,1-1 0 0 0,1 1 0 0 0,-1-1 0 0 0,2 0 0 0 0,-1 0 0 0 0,1 0-1 0 0,0-1 1 0 0,1 0 0 0 0,0 0 0 0 0,0-1 0 0 0,1 0 0 0 0,0 0 0 0 0,0-1 0 0 0,1 0 0 0 0,-1 0 0 0 0,10 4-15 0 0,-7-5 74 0 0,1 0 0 0 0,0 0-1 0 0,0-1 1 0 0,1-1 0 0 0,-1 0 0 0 0,1-1 0 0 0,0 0-1 0 0,0-1 1 0 0,0 0 0 0 0,0-1 0 0 0,-1 0 0 0 0,1-1-1 0 0,0-1 1 0 0,0 0 0 0 0,-1-1 0 0 0,1 0 0 0 0,-1-1-1 0 0,0 0 1 0 0,0-1 0 0 0,0 0 0 0 0,9-7-74 0 0,99-58 477 0 0,-100 55-449 0 0,-2-1 0 0 0,0-1 0 0 0,-1 0 0 0 0,0-1 0 0 0,-2-1 0 0 0,0 0 0 0 0,-1-2 0 0 0,-1 1 0 0 0,-1-1 0 0 0,-1-1 0 0 0,-1 0 0 0 0,-1-1 0 0 0,-1 0 0 0 0,-1 0 0 0 0,-1-1 0 0 0,0 0 0 0 0,-2 0 0 0 0,0-13-28 0 0,-4 34-4 0 0,0 0-1 0 0,-1-1 1 0 0,1 1-1 0 0,-1 0 1 0 0,1 0-1 0 0,-1 0 1 0 0,0 0-1 0 0,0 0 1 0 0,-1 0-1 0 0,1 0 1 0 0,0 0-1 0 0,-1 0 1 0 0,0 1-1 0 0,1-1 1 0 0,-1 1-1 0 0,0-1 1 0 0,-1 1-1 0 0,1-1 1 0 0,0 1-1 0 0,-1 0 1 0 0,1 0-1 0 0,-1 1 1 0 0,0-1-1 0 0,1 0 1 0 0,-1 1-1 0 0,0-1 1 0 0,0 1-1 0 0,0 0 1 0 0,0 0-1 0 0,0 0 1 0 0,0 1-1 0 0,0-1 1 0 0,-1 1-1 0 0,1-1 1 0 0,0 1-1 0 0,0 0 1 0 0,0 0-1 0 0,0 1 1 0 0,-1-1-1 0 0,1 1 1 0 0,0-1-1 0 0,0 1 1 0 0,0 0 0 0 0,0 0-1 0 0,0 1 1 0 0,0-1-1 0 0,0 0 1 0 0,1 1-1 0 0,-1 0 1 0 0,0 0-1 0 0,1-1 1 0 0,-1 2-1 0 0,1-1 1 0 0,-1 1 4 0 0,-3 1-10 0 0,1-1 0 0 0,0 1 1 0 0,0 1-1 0 0,1-1 0 0 0,-1 1 1 0 0,1-1-1 0 0,0 2 0 0 0,0-1 1 0 0,1 0-1 0 0,0 0 0 0 0,0 1 1 0 0,0 0-1 0 0,0 0 0 0 0,1 0 1 0 0,0 0-1 0 0,0 0 0 0 0,1 0 1 0 0,-1 0-1 0 0,1 1 0 0 0,1-1 0 0 0,-1 0 1 0 0,1 1-1 0 0,0-1 0 0 0,1 3 10 0 0,3-4 4 0 0,-1 0-1 0 0,1 0 0 0 0,1-1 0 0 0,-1 1 0 0 0,0-1 0 0 0,1 0 0 0 0,0 0 0 0 0,0-1 0 0 0,0 0 0 0 0,1 0 0 0 0,-1 0 1 0 0,1 0-1 0 0,-1-1 0 0 0,1 0 0 0 0,0 0 0 0 0,0 0 0 0 0,0-1 0 0 0,0 0 0 0 0,4 0-3 0 0,153 22 20 0 0,-160-23-15 0 0,0 1 0 0 0,0 0 0 0 0,0 0-1 0 0,0 0 1 0 0,0 0 0 0 0,0 0 0 0 0,0 0 0 0 0,-1 1-1 0 0,1-1 1 0 0,0 1 0 0 0,-1 0 0 0 0,1 0 0 0 0,-1 0-1 0 0,0 0 1 0 0,0 0 0 0 0,0 0 0 0 0,0 1 0 0 0,0-1 0 0 0,0 1-1 0 0,0 0 1 0 0,-1-1 0 0 0,1 1 0 0 0,-1 0 0 0 0,0 0-1 0 0,0 0 1 0 0,0 0 0 0 0,0 0 0 0 0,-1 0 0 0 0,1 0-1 0 0,-1 0 1 0 0,0 0 0 0 0,1 0 0 0 0,-2 1-5 0 0,2 41 91 0 0,-2-36-94 0 0,0 0-1 0 0,0 0 0 0 0,1 0 0 0 0,0 0 0 0 0,1 0 0 0 0,0 0 0 0 0,0 0 1 0 0,1-1-1 0 0,0 1 0 0 0,1 0 0 0 0,-1-1 0 0 0,2 0 0 0 0,-1 1 1 0 0,1-1-1 0 0,1 0 0 0 0,-1-1 0 0 0,1 1 0 0 0,1-1 0 0 0,-1 0 1 0 0,2 0 3 0 0,51 13-1401 0 0,-38-26-3224 0 0,-2-7-5722 0 0,-12 9-1424 0 0</inkml:trace>
  <inkml:trace contextRef="#ctx0" brushRef="#br0" timeOffset="3102.197">3105 464 15179 0 0,'0'0'2027'0'0,"0"0"-564"0"0,0 0-401 0 0,0 0-190 0 0,0 0-124 0 0,0 0-26 0 0,0 0-59 0 0,0 0-54 0 0,0 0 31 0 0,0 0-16 0 0,0 0-64 0 0,0 0-72 0 0,0 0-74 0 0,6 33-86 0 0,16 102-77 0 0,31 167 600 0 0,-3-184-705 0 0,-49-117-121 0 0,1 0 0 0 0,-1-1 0 0 0,1 1-1 0 0,-1-1 1 0 0,1 1 0 0 0,-1-1 0 0 0,1 1 0 0 0,0-1 0 0 0,-1 0-1 0 0,1 0 1 0 0,0 0 0 0 0,-1 0 0 0 0,1 0 0 0 0,0 0-1 0 0,-1 0 1 0 0,1-1 0 0 0,-1 1 0 0 0,1 0 0 0 0,0-1-1 0 0,-1 1 1 0 0,1-1 0 0 0,-1 0 0 0 0,1 0 0 0 0,-1 1-1 0 0,0-1 1 0 0,1 0 0 0 0,-1 0 0 0 0,0 0 0 0 0,1-1-1 0 0,-1 1 1 0 0,0 0 0 0 0,0 0 0 0 0,0-1 0 0 0,0 1 0 0 0,0 0-1 0 0,0-1 1 0 0,-1 1 0 0 0,1-1 0 0 0,0 1 0 0 0,-1-1-1 0 0,1 0 1 0 0,-1 1 0 0 0,0-1 0 0 0,1 1 0 0 0,-1-1-1 0 0,0 0 1 0 0,0-1-25 0 0,5-6 44 0 0,12-19 147 0 0,-3-2 0 0 0,0 1 0 0 0,-2-2 0 0 0,-1 0-1 0 0,3-16-190 0 0,3-7 66 0 0,45-152 126 0 0,-60 201-249 0 0,10-17-1016 0 0,3 31-3229 0 0,-11 5-1975 0 0,-4-11 3298 0 0,2 1-8945 0 0</inkml:trace>
  <inkml:trace contextRef="#ctx0" brushRef="#br0" timeOffset="3493.743">3606 715 0 0 0,'0'0'325'0'0,"0"0"1198"0"0,0 0 699 0 0,0 0 379 0 0,0 0 95 0 0,0 0-151 0 0,0 0-317 0 0,0 0-317 0 0,0 0-253 0 0,0 0-219 0 0,0 0-161 0 0,0 0-158 0 0,31 4-148 0 0,95 16-105 0 0,-53-26 700 0 0,-60-1-1167 0 0,-5 3-284 0 0,1 0-1 0 0,-1 0 1 0 0,0-1 0 0 0,-1 0-1 0 0,1 0 1 0 0,-1-1 0 0 0,0 0-1 0 0,0 0 1 0 0,0-1-1 0 0,-1 0 1 0 0,0 0 0 0 0,-1 0-1 0 0,1-1 1 0 0,-1 0 0 0 0,-1 0-1 0 0,0 0 1 0 0,0-1 0 0 0,0 1-1 0 0,-1-1 1 0 0,-1 0-1 0 0,1 0 1 0 0,-1 0 0 0 0,-1 0-1 0 0,0 0-115 0 0,-1 7 5 0 0,0 0-1 0 0,-1 0 0 0 0,1 0 0 0 0,-1 0 1 0 0,1 0-1 0 0,-1 1 0 0 0,0-1 0 0 0,0 0 1 0 0,1 1-1 0 0,-2-1 0 0 0,1 1 0 0 0,0-1 1 0 0,0 1-1 0 0,0-1 0 0 0,-1 1 0 0 0,1 0 1 0 0,0-1-1 0 0,-1 1 0 0 0,1 0 0 0 0,-1 0 1 0 0,0 0-1 0 0,1 0 0 0 0,-1 0 0 0 0,0 1 0 0 0,0-1 1 0 0,1 0-1 0 0,-1 1 0 0 0,0 0 0 0 0,0-1 1 0 0,0 1-1 0 0,0 0 0 0 0,0 0 0 0 0,0 0-4 0 0,-66-2-80 0 0,68 2 78 0 0,-15 4-17 0 0,0 0-1 0 0,1 1 1 0 0,0 1 0 0 0,0 0 0 0 0,1 1 0 0 0,-1 1-1 0 0,1 0 1 0 0,1 1 0 0 0,0 0 0 0 0,0 0 0 0 0,1 2 0 0 0,0-1-1 0 0,1 1 1 0 0,0 1 0 0 0,0 0 0 0 0,-1 4 19 0 0,0-3-12 0 0,0 2 0 0 0,1 0 0 0 0,0 0 0 0 0,1 0 0 0 0,1 1 0 0 0,0 1 0 0 0,2-1 0 0 0,-1 1 0 0 0,2 0 0 0 0,1 1 0 0 0,0-1 0 0 0,1 1 0 0 0,-1 15 12 0 0,4-28-2 0 0,1 0-1 0 0,-1 0 1 0 0,1-1-1 0 0,0 1 1 0 0,0 0 0 0 0,1-1-1 0 0,-1 1 1 0 0,1-1-1 0 0,0 1 1 0 0,0-1-1 0 0,1 0 1 0 0,-1 0 0 0 0,1 0-1 0 0,0 0 1 0 0,0 0-1 0 0,0-1 1 0 0,1 1 0 0 0,-1-1-1 0 0,1 0 1 0 0,0 0-1 0 0,0 0 1 0 0,0 0 0 0 0,0-1-1 0 0,0 0 1 0 0,0 1-1 0 0,1-2 1 0 0,-1 1 0 0 0,1 0-1 0 0,3 0 3 0 0,142 17 11 0 0,-122-21-73 0 0,0-2 0 0 0,0 0 0 0 0,-1-2 0 0 0,1-1 0 0 0,-1-1-1 0 0,-1-1 1 0 0,0-2 0 0 0,0-1 0 0 0,-1 0 0 0 0,7-6 62 0 0,113-92-4982 0 0,-102 67-633 0 0,-4-1-4402 0 0,-27 28 3589 0 0</inkml:trace>
  <inkml:trace contextRef="#ctx0" brushRef="#br0" timeOffset="4171.156">4515 567 3793 0 0,'0'0'2527'0'0,"0"0"-265"0"0,0 0-234 0 0,0 0-185 0 0,0 0-136 0 0,0 0-133 0 0,0 0-188 0 0,0 0-143 0 0,0 0-143 0 0,0 0-116 0 0,0 0-52 0 0,0 0-46 0 0,9-4-35 0 0,27-13-62 0 0,-36 17-744 0 0,1 0 0 0 0,-1 0-1 0 0,1-1 1 0 0,-1 1 0 0 0,1 0 0 0 0,-1 0 0 0 0,1 0-1 0 0,-1 0 1 0 0,0-1 0 0 0,1 1 0 0 0,-1 0 0 0 0,1 0-1 0 0,-1-1 1 0 0,0 1 0 0 0,1 0 0 0 0,-1-1-1 0 0,0 1 1 0 0,1-1 0 0 0,-1 1 0 0 0,0 0 0 0 0,1-1-1 0 0,-1 1 1 0 0,0-1 0 0 0,0 1 0 0 0,0-1-1 0 0,1 1 1 0 0,-1-1 0 0 0,0 1 0 0 0,0 0 0 0 0,0-1-1 0 0,0 1 1 0 0,0-1 0 0 0,0 1 0 0 0,0-1 0 0 0,0 1-1 0 0,0-1 1 0 0,0 1 0 0 0,0-1 0 0 0,0 1-1 0 0,0-1 1 0 0,-1 1 0 0 0,1-1 0 0 0,0 1 0 0 0,0-1-1 0 0,0 1 1 0 0,-1-1 0 0 0,1 1 0 0 0,0 0 0 0 0,-1-1-1 0 0,1 1 1 0 0,0 0 0 0 0,-1-1 0 0 0,1 1-1 0 0,0 0 1 0 0,-1-1 0 0 0,1 1 0 0 0,-1 0 0 0 0,1 0-1 0 0,0-1 1 0 0,-1 1 0 0 0,1 0 0 0 0,-1 0-1 0 0,1 0 1 0 0,-1 0 0 0 0,1-1 0 0 0,-1 1 0 0 0,1 0-45 0 0,-1 0 86 0 0,-5-1-57 0 0,0 0 0 0 0,0 1 0 0 0,0-1 0 0 0,0 1-1 0 0,0 1 1 0 0,0-1 0 0 0,0 1 0 0 0,1 0 0 0 0,-1 0-1 0 0,0 0 1 0 0,0 1 0 0 0,0 0 0 0 0,1 1-1 0 0,-1-1 1 0 0,1 1 0 0 0,0 0 0 0 0,0 0 0 0 0,0 0-1 0 0,0 1 1 0 0,0 0 0 0 0,1 0 0 0 0,-2 2-29 0 0,-10 5 68 0 0,2 0-60 0 0,0 0-1 0 0,1 2 1 0 0,0-1 0 0 0,1 2 0 0 0,0 0-1 0 0,1 0 1 0 0,1 1 0 0 0,0 0 0 0 0,1 1-1 0 0,0 0 1 0 0,2 0 0 0 0,0 1-1 0 0,1 0 1 0 0,0 0 0 0 0,-2 15-8 0 0,7-28 1 0 0,0 0 1 0 0,0 1 0 0 0,0-1-1 0 0,0 0 1 0 0,1 1-1 0 0,0-1 1 0 0,0 0-1 0 0,0 1 1 0 0,0-1-1 0 0,1 0 1 0 0,-1 1-1 0 0,1-1 1 0 0,0 0-1 0 0,1 0 1 0 0,-1 1 0 0 0,1-1-1 0 0,0 0 1 0 0,0-1-1 0 0,0 1 1 0 0,0 0-1 0 0,0 0 1 0 0,1-1-1 0 0,0 0 1 0 0,0 1-1 0 0,0-1 1 0 0,0 0-1 0 0,0 0 1 0 0,1-1 0 0 0,-1 1-1 0 0,1-1 1 0 0,0 0-1 0 0,0 0 1 0 0,0 0-1 0 0,0 0 1 0 0,0 0-1 0 0,0-1 1 0 0,0 0-1 0 0,0 0 1 0 0,1 0-2 0 0,17 0 92 0 0,-1 0 0 0 0,1-2-1 0 0,-1 0 1 0 0,1-2 0 0 0,-1 0 0 0 0,0-2 0 0 0,0 0-1 0 0,0-1 1 0 0,-1-1 0 0 0,0-1 0 0 0,0-1 0 0 0,-1 0-1 0 0,0-2 1 0 0,-1 0 0 0 0,0-1 0 0 0,0-1 0 0 0,-2 0 0 0 0,0-2-1 0 0,9-9-91 0 0,22-23 72 0 0,-2-2-1 0 0,-3-2 1 0 0,-2-2-1 0 0,-2-1 1 0 0,15-30-72 0 0,-41 63-15 0 0,0-1 1 0 0,-1 0 0 0 0,-1 0 0 0 0,-1-1-1 0 0,-1 0 1 0 0,-1-1 0 0 0,-1 1 0 0 0,-1-1-1 0 0,-1-1 1 0 0,-2 1 0 0 0,0-1 0 0 0,-1 1-1 0 0,-2-9 15 0 0,1 28-9 0 0,0-1-1 0 0,0 1 1 0 0,0 0-1 0 0,-1 0 1 0 0,0 0-1 0 0,0-1 0 0 0,0 1 1 0 0,0 0-1 0 0,-1 0 1 0 0,0 1-1 0 0,0-1 1 0 0,0 0-1 0 0,-1 1 0 0 0,0-1 1 0 0,0 1-1 0 0,0 0 1 0 0,0 0-1 0 0,-1 0 1 0 0,1 0-1 0 0,-1 0 0 0 0,0 1 1 0 0,0 0-1 0 0,0 0 1 0 0,-1 0-1 0 0,1 0 1 0 0,-1 1-1 0 0,1-1 0 0 0,-1 1 1 0 0,0 0-1 0 0,0 1 1 0 0,0-1-1 0 0,0 1 1 0 0,0 0-1 0 0,-3 0 10 0 0,-3 3-4 0 0,0 0-1 0 0,1 1 1 0 0,0 1-1 0 0,0 0 1 0 0,0 0-1 0 0,0 0 1 0 0,1 2 0 0 0,-1-1-1 0 0,1 1 1 0 0,0 0-1 0 0,1 1 1 0 0,0 0-1 0 0,0 0 1 0 0,0 1 0 0 0,1 0-1 0 0,0 0 1 0 0,1 1-1 0 0,0 0 1 0 0,0 0-1 0 0,1 1 1 0 0,0-1 0 0 0,1 1-1 0 0,0 0 1 0 0,0 0-1 0 0,-1 6 5 0 0,-4 15 18 0 0,1-1 0 0 0,2 1-1 0 0,0 0 1 0 0,2 0 0 0 0,2 1-1 0 0,1-1 1 0 0,1 1 0 0 0,2-1-1 0 0,1 1 1 0 0,1-1 0 0 0,2 0-1 0 0,1 0 1 0 0,1-1 0 0 0,2 0-1 0 0,1 0 1 0 0,15 27-18 0 0,2-3 126 0 0,4-2 1 0 0,1-1-1 0 0,3-1 1 0 0,1-2-1 0 0,3-2 1 0 0,21 18-127 0 0,85 64 357 0 0,-112-101-229 0 0,-34-27-77 0 0,0 0 14 0 0,0 0 19 0 0,0 0 31 0 0,-3-55-500 0 0,3 55 110 0 0,0-6-864 0 0,0-1-2736 0 0,0 4-4569 0 0,0 0-4037 0 0</inkml:trace>
</inkml:ink>
</file>

<file path=ppt/ink/ink12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9:44.1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51 416 2000 0 0,'0'0'2404'0'0,"0"0"-337"0"0,0 0 91 0 0,0 0 193 0 0,0 0 71 0 0,0 0-179 0 0,0 0-363 0 0,0 0-436 0 0,0 0-343 0 0,0 0-203 0 0,0 0-119 0 0,0 0-65 0 0,0 0-54 0 0,8 8 1798 0 0,18 21-1031 0 0,-13-4-1217 0 0,-1 0 0 0 0,-1 0 0 0 0,-2 1 1 0 0,0 1-1 0 0,-2 0 0 0 0,-1 0 0 0 0,-1 0 1 0 0,1 19-211 0 0,19 81 238 0 0,20 57 76 0 0,-45-184-284 0 0,1 0-1 0 0,-1 0 1 0 0,0-1 0 0 0,0 1 0 0 0,0 0 0 0 0,0 0 0 0 0,0 0 0 0 0,1-1 0 0 0,-1 1 0 0 0,0 0 0 0 0,0 0 0 0 0,0 0 0 0 0,1 0 0 0 0,-1-1 0 0 0,0 1 0 0 0,0 0 0 0 0,1 0 0 0 0,-1 0 0 0 0,0 0-1 0 0,0 0 1 0 0,1 0 0 0 0,-1 0 0 0 0,0-1 0 0 0,0 1 0 0 0,1 0 0 0 0,-1 0 0 0 0,0 0 0 0 0,0 0 0 0 0,1 0 0 0 0,-1 0 0 0 0,0 0 0 0 0,0 0 0 0 0,1 1 0 0 0,-1-1 0 0 0,0 0 0 0 0,0 0 0 0 0,1 0-1 0 0,-1 0 1 0 0,0 0 0 0 0,0 0 0 0 0,1 0 0 0 0,-1 1 0 0 0,0-1 0 0 0,0 0 0 0 0,0 0 0 0 0,1 0 0 0 0,-1 0 0 0 0,0 1 0 0 0,0-1 0 0 0,0 0 0 0 0,0 0 0 0 0,1 1 0 0 0,-1-1-30 0 0,3-35 46 0 0,2 1 0 0 0,1 0 0 0 0,2 0 0 0 0,2 1 0 0 0,6-16-46 0 0,-14 44 3 0 0,105-256 61 0 0,-91 217-7 0 0,-28 59-6513 0 0,9-4 2842 0 0,-1-4-3374 0 0,1 0-5343 0 0</inkml:trace>
  <inkml:trace contextRef="#ctx0" brushRef="#br0" timeOffset="404.629">631 1075 14611 0 0,'0'0'1846'0'0,"0"0"-939"0"0,0 0-574 0 0,0 0 54 0 0,0 0 316 0 0,0 0 246 0 0,0 0 131 0 0,0 0-91 0 0,0 0-203 0 0,0 0-149 0 0,0 0-135 0 0,0 0-74 0 0,0 0-42 0 0,0 19-34 0 0,0 60-35 0 0,-11-4 478 0 0,12-57-589 0 0,0 10 59 0 0,-5-12-222 0 0,-8-24-5022 0 0,10 2-3250 0 0,2 3-2877 0 0</inkml:trace>
  <inkml:trace contextRef="#ctx0" brushRef="#br0" timeOffset="832.036">834 685 5545 0 0,'0'0'3424'0'0,"0"0"-1172"0"0,0 0-466 0 0,0 0-61 0 0,0 0-13 0 0,0 0-123 0 0,0 0-306 0 0,0 0-331 0 0,0 0-280 0 0,0 0-187 0 0,0 0-87 0 0,0 0-27 0 0,-9-3 17 0 0,-25-9 6 0 0,34 13-356 0 0,0-1 1 0 0,0 0 0 0 0,1 0 0 0 0,-1 0 0 0 0,0 1 0 0 0,0-1-1 0 0,1 0 1 0 0,-1 1 0 0 0,0-1 0 0 0,0 0 0 0 0,0 1-1 0 0,0-1 1 0 0,1 0 0 0 0,-1 1 0 0 0,0-1 0 0 0,0 0 0 0 0,0 1-1 0 0,0-1 1 0 0,0 0 0 0 0,0 1 0 0 0,0-1 0 0 0,0 0-1 0 0,0 1 1 0 0,0-1 0 0 0,0 0 0 0 0,0 1 0 0 0,0-1 0 0 0,0 0-1 0 0,-1 1 1 0 0,1-1 0 0 0,0 0 0 0 0,0 1 0 0 0,0-1-1 0 0,0 0 1 0 0,0 1 0 0 0,-1-1 0 0 0,1 0 0 0 0,0 0 0 0 0,0 1-1 0 0,-1-1 1 0 0,1 0 0 0 0,0 0 0 0 0,0 1 0 0 0,-1-1 0 0 0,1 0-1 0 0,0 0 1 0 0,-1 0 0 0 0,1 0 0 0 0,0 1 0 0 0,-1-1-1 0 0,1 0 1 0 0,0 0 0 0 0,-1 0 0 0 0,1 0 0 0 0,-1 0-39 0 0,41-10 1475 0 0,-72 20-522 0 0,31-10-981 0 0,1 0 0 0 0,0 0-21 0 0,0 0-48 0 0,0 0-21 0 0,0 0-97 0 0,0 0-130 0 0,0 0-111 0 0,0 0-246 0 0,0 0-403 0 0,0 0-653 0 0,0 0-1189 0 0,0 0-3104 0 0,0 0-5485 0 0</inkml:trace>
  <inkml:trace contextRef="#ctx0" brushRef="#br0" timeOffset="1352.445">998 192 1424 0 0,'0'0'2818'0'0,"0"0"-232"0"0,0 0 36 0 0,0 0 95 0 0,0 0-124 0 0,0 0-376 0 0,0 0-506 0 0,0 0-447 0 0,0 0-306 0 0,0 0-153 0 0,0 0-73 0 0,0 0-73 0 0,0 0-79 0 0,-12 11 479 0 0,-52 43-225 0 0,16-17-694 0 0,-23 15-923 0 0,64-48 4 0 0,3-4-3610 0 0,2 0-388 0 0,2 0-6805 0 0</inkml:trace>
  <inkml:trace contextRef="#ctx0" brushRef="#br0" timeOffset="1941.37">11 214 4881 0 0,'0'0'1754'0'0,"0"0"-33"0"0,0 0 129 0 0,0 0 185 0 0,0 0 70 0 0,0 0-140 0 0,0 0-288 0 0,0 0-324 0 0,0 0-286 0 0,0 0-246 0 0,0 0-156 0 0,0 0-86 0 0,-3-2-36 0 0,-5-7 364 0 0,28 6 305 0 0,-9 1-1014 0 0,292-15 2267 0 0,-273 20-2381 0 0,-30-3-81 0 0,0 0 26 0 0,0 0 26 0 0,0 0 17 0 0,0 0 21 0 0,0 0 42 0 0,0 0 34 0 0,0 0 10 0 0,0 0 7 0 0,-13-8 327 0 0,-110-94-337 0 0,108 84-809 0 0,30 17-947 0 0,31 8-3185 0 0,-18 1-4502 0 0,-15-4-3084 0 0</inkml:trace>
  <inkml:trace contextRef="#ctx0" brushRef="#br0" timeOffset="2332.022">1519 608 9730 0 0,'0'0'2190'0'0,"0"0"-488"0"0,0 0-214 0 0,0 0 52 0 0,0 0 19 0 0,0 0-162 0 0,0 0-339 0 0,0 0-343 0 0,0 0-247 0 0,0 0-116 0 0,0 0 35 0 0,0 0 79 0 0,0 0 76 0 0,-7 8 25 0 0,-181 257 1715 0 0,68-144-3334 0 0,109-118-311 0 0,6-3-7010 0 0,4 0 6236 0 0,-1 0-9045 0 0</inkml:trace>
  <inkml:trace contextRef="#ctx0" brushRef="#br0" timeOffset="2601.014">1075 556 12339 0 0,'0'0'2316'0'0,"0"0"-523"0"0,0 0-380 0 0,0 0-179 0 0,0 0-167 0 0,0 0-158 0 0,0 0-133 0 0,0 0-97 0 0,0 0 12 0 0,0 0-18 0 0,0 0-56 0 0,0 0-59 0 0,0 0-35 0 0,17 28-44 0 0,53 87-26 0 0,38 22 712 0 0,21 6-743 0 0,-60-72-843 0 0,-47-58-1827 0 0,-10-12-8068 0 0,-6-1-1509 0 0</inkml:trace>
  <inkml:trace contextRef="#ctx0" brushRef="#br0" timeOffset="3500.891">1723 471 2849 0 0,'0'0'3172'0'0,"0"0"-961"0"0,0 0-270 0 0,0 0 129 0 0,0 0 41 0 0,0 0-150 0 0,0 0-340 0 0,0 0-485 0 0,0 0-364 0 0,0 0-194 0 0,0 0-68 0 0,0 0-31 0 0,0-2 15 0 0,0-8-30 0 0,0 8-88 0 0,0 2-57 0 0,0 0-97 0 0,13 22 1401 0 0,23-19 1413 0 0,38-6-2582 0 0,-71 2-423 0 0,1 0 0 0 0,-1 0 0 0 0,0-1 0 0 0,0 1 0 0 0,0-1 0 0 0,0 1 0 0 0,0-1 0 0 0,0 0 0 0 0,0 0 0 0 0,0 0 0 0 0,-1-1 0 0 0,1 1 0 0 0,-1-1 0 0 0,0 1 0 0 0,0-1-1 0 0,0 0 1 0 0,0 0 0 0 0,0 0 0 0 0,0 0 0 0 0,-1 0 0 0 0,1 0 0 0 0,-1 0 0 0 0,0-1 0 0 0,0 1 0 0 0,0-1-31 0 0,-5 154 93 0 0,14 167-89 0 0,12-208 34 0 0,-3-75 14 0 0,-8-64 106 0 0,40-131-14 0 0,58-107-69 0 0,-19 102-62 0 0,-18 104-290 0 0,-69 64-4794 0 0,-4 6-1863 0 0,1-4-5141 0 0</inkml:trace>
  <inkml:trace contextRef="#ctx0" brushRef="#br0" timeOffset="4070.986">2292 1016 5161 0 0,'0'0'3363'0'0,"0"0"-910"0"0,0 0-453 0 0,0 0-108 0 0,0 0-115 0 0,0 0-271 0 0,0 0-402 0 0,0 0-302 0 0,0 0-128 0 0,0 0-9 0 0,0 0 27 0 0,0 0-23 0 0,0 0-77 0 0,-6 16-88 0 0,-34 94 598 0 0,14 7-395 0 0,26-117-838 0 0,0 0-68 0 0,0 0-111 0 0,0 0-212 0 0,0 0-274 0 0,6-16-9301 0 0,-3 14 2066 0 0</inkml:trace>
  <inkml:trace contextRef="#ctx0" brushRef="#br0" timeOffset="4433.206">2481 722 8034 0 0,'0'0'2640'0'0,"0"0"-593"0"0,0 0-352 0 0,0 0-153 0 0,0 0-159 0 0,0 0-155 0 0,0 0-202 0 0,0 0-223 0 0,0 0-155 0 0,0 0-127 0 0,0 0-85 0 0,0 0-60 0 0,0 0-61 0 0,-12 5-77 0 0,-38 15-58 0 0,50-20-154 0 0,0 0 0 0 0,0 0 0 0 0,0 1 0 0 0,0-1 0 0 0,0 0 0 0 0,0 0 0 0 0,0 0 1 0 0,0 1-1 0 0,0-1 0 0 0,0 0 0 0 0,1 0 0 0 0,-1 0 0 0 0,0 1 0 0 0,0-1 0 0 0,0 0 1 0 0,0 0-1 0 0,0 0 0 0 0,0 0 0 0 0,-1 1 0 0 0,1-1 0 0 0,0 0 0 0 0,0 0 0 0 0,0 0 0 0 0,0 1 1 0 0,0-1-1 0 0,0 0 0 0 0,0 0 0 0 0,0 0 0 0 0,0 0 0 0 0,0 1 0 0 0,0-1 0 0 0,-1 0 1 0 0,1 0-1 0 0,0 0 0 0 0,0 0-26 0 0,19-2 233 0 0,14-9 43 0 0,-33 11-240 0 0,0 0 21 0 0,0 0 14 0 0,0 0 55 0 0,-21 1 444 0 0,-19 9-428 0 0,46-9-4680 0 0,-1-2-747 0 0,-1-2-6252 0 0</inkml:trace>
  <inkml:trace contextRef="#ctx0" brushRef="#br0" timeOffset="4821.846">2734 184 6705 0 0,'0'0'2993'0'0,"0"0"-384"0"0,0 0-296 0 0,0 0-412 0 0,0 0-405 0 0,0 0-352 0 0,0 0-269 0 0,0 0-80 0 0,0 0 0 0 0,0 0-23 0 0,0 0-70 0 0,0 0-74 0 0,-19 17-123 0 0,-59 55-141 0 0,17 15 292 0 0,59-68-986 0 0,1-16-3451 0 0,1-2-3902 0 0,0-1 7664 0 0,0 0-11461 0 0</inkml:trace>
  <inkml:trace contextRef="#ctx0" brushRef="#br0" timeOffset="5373.071">1749 144 1312 0 0,'0'0'2383'0'0,"0"0"-299"0"0,0 0 68 0 0,0 0 233 0 0,0 0 56 0 0,0 0-175 0 0,0 0-383 0 0,0 0-449 0 0,0 0-349 0 0,0 0-252 0 0,0 0-160 0 0,0 0-74 0 0,-6-1-62 0 0,-15-3 124 0 0,40 1 1130 0 0,174-15 901 0 0,-27 11-2232 0 0,-153 3-45 0 0,-28-5 487 0 0,-1 0-937 0 0,-75-65-65 0 0,86 63-2253 0 0,14 7-8768 0 0,-5 4-1281 0 0</inkml:trace>
  <inkml:trace contextRef="#ctx0" brushRef="#br0" timeOffset="5731.673">2920 486 7906 0 0,'0'0'2471'0'0,"0"0"-649"0"0,0 0-145 0 0,0 0 140 0 0,0 0 28 0 0,0 0-231 0 0,0 0-414 0 0,0 0-393 0 0,0 0-252 0 0,0 0-44 0 0,0 0 56 0 0,0 0 57 0 0,0 0 17 0 0,3 5-25 0 0,0-2-506 0 0,0 0-1 0 0,1 0 0 0 0,-1 0 0 0 0,1 0 1 0 0,-1-1-1 0 0,1 0 0 0 0,0 1 1 0 0,0-2-1 0 0,0 1 0 0 0,0 0 0 0 0,0-1 1 0 0,0 0-1 0 0,1 1 0 0 0,-1-2 1 0 0,0 1-1 0 0,1 0 0 0 0,-1-1 0 0 0,1 0 1 0 0,2 0-110 0 0,262 6 1312 0 0,-240-9-1602 0 0,-1-1 1 0 0,1-1-1 0 0,-1-2 0 0 0,1-1 1 0 0,20-9 289 0 0,-48 17-255 0 0,11-7-2050 0 0,-8 3-8077 0 0,-4 0-1546 0 0</inkml:trace>
  <inkml:trace contextRef="#ctx0" brushRef="#br0" timeOffset="5982.945">2829 792 11650 0 0,'0'0'4500'0'0,"0"0"-2864"0"0,0 0-747 0 0,0 0 250 0 0,0 0 153 0 0,0 0-43 0 0,0 0-159 0 0,35 2-256 0 0,113 8-238 0 0,76-19 330 0 0,-162 2-916 0 0,-31 4-421 0 0,59-7-623 0 0,-33 1-7253 0 0,-43 5-3495 0 0</inkml:trace>
  <inkml:trace contextRef="#ctx0" brushRef="#br0" timeOffset="6359.931">4074 291 15419 0 0,'0'0'1686'0'0,"0"0"-487"0"0,0 0-234 0 0,0 0-60 0 0,0 0-41 0 0,0 0-72 0 0,0 0-196 0 0,0 0-192 0 0,0 0-108 0 0,-33 25-86 0 0,-101 81-72 0 0,70-37 18 0 0,58-56-140 0 0,2-7-10 0 0,0 0 1 0 0,0 1-1 0 0,1-1 0 0 0,0 1 0 0 0,0 0 0 0 0,1-1 0 0 0,0 1 0 0 0,0 0 0 0 0,0 1 0 0 0,1-1 0 0 0,0 0 0 0 0,1 0 0 0 0,-1 1 0 0 0,1-1 0 0 0,1 0 1 0 0,-1 1-1 0 0,2-1 0 0 0,-1 0 0 0 0,0 0 0 0 0,1 0 0 0 0,1 0 0 0 0,-1 0 0 0 0,1 0 0 0 0,0-1 0 0 0,1 1 0 0 0,-1-1 0 0 0,1 0 0 0 0,1 0 0 0 0,4 5-6 0 0,5-1 179 0 0,1 0 0 0 0,1-1 0 0 0,0-1 0 0 0,0-1-1 0 0,0 0 1 0 0,1-1 0 0 0,0-1 0 0 0,0-1 0 0 0,1 0 0 0 0,-1-1-1 0 0,1-1 1 0 0,0-1 0 0 0,0 0 0 0 0,-1-1 0 0 0,1-1-1 0 0,0-1 1 0 0,-1 0 0 0 0,1-2 0 0 0,-1 0 0 0 0,0 0-1 0 0,0-2 1 0 0,0 0 0 0 0,-1-1 0 0 0,0-1 0 0 0,4-2-179 0 0,-10 4 64 0 0,1 0 0 0 0,-1-1 0 0 0,0 0 0 0 0,0-1 0 0 0,0 0 1 0 0,-1 0-1 0 0,-1-1 0 0 0,0 0 0 0 0,0-1 0 0 0,0 0 0 0 0,-1 0 0 0 0,-1 0 0 0 0,0-1 1 0 0,0 0-1 0 0,-1 0 0 0 0,0-1 0 0 0,-1 1 0 0 0,-1-1 0 0 0,0 0 0 0 0,0 0 1 0 0,-1-1-1 0 0,0-9-64 0 0,-1 14-21 0 0,0 0 1 0 0,-1 0 0 0 0,0 0 0 0 0,-1-1-1 0 0,0 1 1 0 0,0 0 0 0 0,0 0-1 0 0,-1 0 1 0 0,0 1 0 0 0,-1-1 0 0 0,0 0-1 0 0,0 1 1 0 0,-1 0 0 0 0,1-1-1 0 0,-2 1 1 0 0,1 1 0 0 0,-1-1 0 0 0,0 1-1 0 0,0 0 1 0 0,-1 0 0 0 0,0 0-1 0 0,0 1 1 0 0,0-1 0 0 0,-5-1 20 0 0,0-1-195 0 0,0 1 1 0 0,-1 1-1 0 0,1 0 0 0 0,-1 1 1 0 0,-1 0-1 0 0,1 1 0 0 0,-1 0 1 0 0,1 1-1 0 0,-1 0 0 0 0,0 1 1 0 0,-8 0 194 0 0,-89-2-8236 0 0,78 4-2810 0 0</inkml:trace>
  <inkml:trace contextRef="#ctx0" brushRef="#br0" timeOffset="6865.167">3514 516 14715 0 0,'0'0'2434'0'0,"0"0"-446"0"0,0 0-137 0 0,0 0-94 0 0,0 0-170 0 0,0 0-251 0 0,0 0-305 0 0,0 0-228 0 0,0 0-182 0 0,0 0-113 0 0,0 0-53 0 0,0 0-47 0 0,33-2-45 0 0,103-5-32 0 0,32 15 726 0 0,69 0-361 0 0,-147-7-592 0 0,-2 1-16 0 0,0-4 0 0 0,-1-3 0 0 0,0-4-1 0 0,14-7-87 0 0,3-6 20 0 0,-51 14-92 0 0,-53 8 55 0 0,0 0 0 0 0,0 0-6 0 0,0 0-6 0 0,0 0-18 0 0,0 0 6 0 0,0 0-11 0 0,-1 2 14 0 0,-1-1 1 0 0,1 1-1 0 0,-1-1 1 0 0,1 1-1 0 0,-1-1 1 0 0,0 0-1 0 0,1 1 1 0 0,-1-1-1 0 0,0 0 1 0 0,0 0-1 0 0,0 0 1 0 0,0-1-1 0 0,0 1 1 0 0,0 0-1 0 0,0-1 1 0 0,0 1 0 0 0,0-1-1 0 0,0 0 1 0 0,-1 0-1 0 0,1 0 1 0 0,0 0-1 0 0,0 0 1 0 0,0 0-1 0 0,0 0 1 0 0,0-1-1 0 0,0 1 1 0 0,0-1-1 0 0,0 1 1 0 0,-1-1 37 0 0,-8 0-946 0 0,-15 1-3366 0 0,14 0-4893 0 0,3 0-3570 0 0</inkml:trace>
</inkml:ink>
</file>

<file path=ppt/ink/ink12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0:00.5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1 526 7554 0 0,'0'0'2831'0'0,"0"0"-1296"0"0,0 0-620 0 0,0 0-100 0 0,0 0 162 0 0,0 0 142 0 0,0 0 45 0 0,0 0-37 0 0,0 0-115 0 0,0 0-103 0 0,0 0-48 0 0,15 12-18 0 0,51 34-27 0 0,-5-34 748 0 0,-45-13-1338 0 0,-1-1-1 0 0,1 0 0 0 0,-1-1 0 0 0,0-1 1 0 0,0 0-1 0 0,0-1 0 0 0,-1-1 1 0 0,1 0-1 0 0,-2-1 0 0 0,1 0 0 0 0,-1-1 1 0 0,0-1-1 0 0,1-1-225 0 0,150-137 832 0 0,-8-56-302 0 0,-90 109-230 0 0,-2 16 16 0 0,-62 79-304 0 0,0 0-1 0 0,-1 1 1 0 0,1-1 0 0 0,-1 0 0 0 0,1 1-1 0 0,-1-1 1 0 0,0 1 0 0 0,1-1 0 0 0,-1 1-1 0 0,0 0 1 0 0,0-1 0 0 0,0 1-1 0 0,0 0 1 0 0,-1 0 0 0 0,1 0 0 0 0,0 0-1 0 0,-1 0 1 0 0,1 0 0 0 0,-1 0 0 0 0,0 0-1 0 0,0 0 1 0 0,0 0 0 0 0,0 0 0 0 0,0 0-1 0 0,0 0 1 0 0,-1 2-12 0 0,2-4 2 0 0,2 187 396 0 0,-7-135-318 0 0,-3 1 0 0 0,-2-1 0 0 0,-2-1 0 0 0,-9 23-80 0 0,17-64 4 0 0,0 0-1 0 0,0 0 1 0 0,-1-1-1 0 0,0 1 1 0 0,0-1-1 0 0,-1 0 0 0 0,0 0 1 0 0,-1-1-1 0 0,0 0 1 0 0,0 0-1 0 0,-1 0 1 0 0,0-1-1 0 0,0 1 1 0 0,-1-2-1 0 0,0 1 0 0 0,0-1 1 0 0,-1 0-1 0 0,0-1 1 0 0,1 0-1 0 0,-2-1 1 0 0,1 1-1 0 0,0-2 0 0 0,-1 1 1 0 0,0-1-1 0 0,0-1 1 0 0,-1 0-4 0 0,1 1-124 0 0,-1-1 0 0 0,0-1 1 0 0,0 0-1 0 0,0 0 0 0 0,0-1 1 0 0,0-1-1 0 0,0 0 0 0 0,1 0 1 0 0,-1-1-1 0 0,0 0 0 0 0,1-1 1 0 0,-1 0-1 0 0,1-1 0 0 0,0 0 1 0 0,0-1-1 0 0,0 0 0 0 0,0 0 0 0 0,1-1 1 0 0,0 0-1 0 0,0-1 0 0 0,1 0 1 0 0,0 0-1 0 0,0-1 0 0 0,1 0 1 0 0,0 0-1 0 0,0-1 0 0 0,-4-7 124 0 0,11-28-4942 0 0,9 32 468 0 0,2 1-3421 0 0,-1 4-1518 0 0</inkml:trace>
  <inkml:trace contextRef="#ctx0" brushRef="#br0" timeOffset="299.775">1310 154 12427 0 0,'0'0'2109'0'0,"0"0"-420"0"0,0 0-229 0 0,0 0-130 0 0,0 0-105 0 0,0 0-166 0 0,0 0-227 0 0,0 0-206 0 0,0 0-183 0 0,-34 33-133 0 0,-102 102-94 0 0,131-131-205 0 0,1-1 0 0 0,0 1 0 0 0,0 0 0 0 0,0 0-1 0 0,0 0 1 0 0,1 0 0 0 0,-1 1 0 0 0,1-1 0 0 0,0 1-1 0 0,1 0 1 0 0,-1 0 0 0 0,1 0 0 0 0,0 0 0 0 0,0 1-1 0 0,1-1 1 0 0,-1 2-11 0 0,0 5 17 0 0,0-7-11 0 0,0 1 0 0 0,1 0 0 0 0,-1-1 0 0 0,1 1 0 0 0,1 0 0 0 0,-1 0 0 0 0,1 0 0 0 0,0 0 0 0 0,0 0 0 0 0,1 0 0 0 0,0 0 0 0 0,0 0 0 0 0,0-1 0 0 0,1 1-1 0 0,0 0 1 0 0,0-1 0 0 0,0 1 0 0 0,0-1 0 0 0,1 1 0 0 0,0-1 0 0 0,1 0 0 0 0,-1-1 0 0 0,1 1 0 0 0,-1 0 0 0 0,2-1 0 0 0,-1 0 0 0 0,0 0 0 0 0,1 0 0 0 0,-1 0 0 0 0,1-1 0 0 0,5 3-6 0 0,3-3 116 0 0,1 0 0 0 0,-1 0 0 0 0,1-1 0 0 0,-1-1 0 0 0,1 0 0 0 0,0-1-1 0 0,0 0 1 0 0,-1-2 0 0 0,1 1 0 0 0,-1-1 0 0 0,1-1 0 0 0,-1-1 0 0 0,0 0 0 0 0,0 0 0 0 0,0-1-1 0 0,-1-1 1 0 0,1 0 0 0 0,-1-1 0 0 0,-1 0 0 0 0,1-1 0 0 0,5-6-116 0 0,-6 6 90 0 0,0-1 1 0 0,0 0-1 0 0,-1 0 0 0 0,-1-1 1 0 0,1-1-1 0 0,-2 0 0 0 0,1 0 1 0 0,-2-1-1 0 0,1 1 0 0 0,-2-2 1 0 0,1 1-1 0 0,-2-1 0 0 0,0 0 1 0 0,0 0-1 0 0,-1 0 0 0 0,-1-1 0 0 0,0 0 1 0 0,-1 1-1 0 0,0-1 0 0 0,-2 0 1 0 0,1 0-1 0 0,-2-14-90 0 0,0 21-48 0 0,0-1 0 0 0,-1 0 0 0 0,0 1 0 0 0,0 0 0 0 0,0-1 1 0 0,-1 1-1 0 0,0 0 0 0 0,0 0 0 0 0,-1 1 0 0 0,0-1 0 0 0,0 1 0 0 0,-1-1 0 0 0,1 1 0 0 0,-1 1 0 0 0,-1-1 0 0 0,1 1 0 0 0,-1 0 0 0 0,0 0 0 0 0,0 0 1 0 0,0 1-1 0 0,-1 0 0 0 0,0 0 0 0 0,0 1 0 0 0,-6-3 48 0 0,-27-6-3888 0 0,-3 8-3457 0 0,25 4-5433 0 0</inkml:trace>
</inkml:ink>
</file>

<file path=ppt/ink/ink12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0:09.9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7338 0 0,'0'0'2227'0'0,"0"0"-215"0"0,0 0-71 0 0,0 0-81 0 0,0 0-154 0 0,0 0-249 0 0,0 0-350 0 0,0 0-335 0 0,0 0-205 0 0,0 0-103 0 0,0 0-18 0 0,24 4 3988 0 0,237-1-1124 0 0,-175 1-2861 0 0,-86-4-441 0 0,0 0 35 0 0,0 0-26 0 0,0 0 3 0 0,0 0 34 0 0,0 0-41 0 0,0 0 8 0 0,0 0-17 0 0,0 0-28 0 0,0 0 24 0 0,0 0-4 0 0,0 0-44 0 0,0 0-6 0 0,0 0-46 0 0,-8 0-3723 0 0,-2 0-6468 0 0,6 0-1570 0 0</inkml:trace>
</inkml:ink>
</file>

<file path=ppt/ink/ink12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0:10.3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19 5921 0 0,'0'0'3428'0'0,"0"0"-1116"0"0,0 0-425 0 0,0 0-68 0 0,0 0-53 0 0,0 0-184 0 0,0 0-319 0 0,0 0-330 0 0,0 0-225 0 0,0 0-106 0 0,0 0-19 0 0,0 0-11 0 0,3 8 2183 0 0,219-8 812 0 0,-124 0-3419 0 0,-94-6-1470 0 0,-2-4-6980 0 0,-2 4-2391 0 0,1 2 1164 0 0</inkml:trace>
</inkml:ink>
</file>

<file path=ppt/ink/ink12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0:04.9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274 785 0 0 0,'0'0'283'0'0,"0"0"604"0"0,0 0 242 0 0,0 0 149 0 0,0 0 150 0 0,-1-12 148 0 0,0-4-724 0 0,-2-10-226 0 0,3-4 7729 0 0,0 29-6879 0 0,0 1-171 0 0,-1 4 5041 0 0,-2 16-5789 0 0,-25 162 690 0 0,6-61-1057 0 0,-52 239 209 0 0,55-263-903 0 0,19-97 286 0 0,0 0-35 0 0,19-25-1733 0 0,31-65-4813 0 0,-36 62-353 0 0,-5 13-3870 0 0</inkml:trace>
  <inkml:trace contextRef="#ctx0" brushRef="#br0" timeOffset="466.525">543 568 11226 0 0,'0'0'1425'0'0,"0"0"-530"0"0,0 0-285 0 0,0 0 120 0 0,0 0 198 0 0,0 0 176 0 0,0 0 145 0 0,0 0-64 0 0,0 0-81 0 0,0 0-107 0 0,0 0-219 0 0,0 0-113 0 0,2 20-71 0 0,9 133 977 0 0,-26 178 536 0 0,16-106-1733 0 0,7-189-398 0 0,-8-36 40 0 0,0 0 7 0 0,0 0-7 0 0,0 0 2 0 0,0 0 42 0 0,0 0 36 0 0,0 0 48 0 0,0 0 96 0 0,-3-14 549 0 0,-47-53-588 0 0,-107-109-294 0 0,148 168 46 0 0,0 0 0 0 0,0 0 0 0 0,-1 1 0 0 0,0 1 0 0 0,0-1 0 0 0,0 1 0 0 0,-1 1 0 0 0,0 0 0 0 0,0 1 0 0 0,-1 0 0 0 0,1 0 0 0 0,-1 1 0 0 0,0 1 1 0 0,1 0-1 0 0,-1 1 0 0 0,-9 0 47 0 0,19 0-125 0 0,0 1 0 0 0,0 0 1 0 0,-1 0-1 0 0,1 1 0 0 0,0-1 1 0 0,-1 0-1 0 0,1 1 1 0 0,0-1-1 0 0,0 1 0 0 0,0 0 1 0 0,0 0-1 0 0,-1 0 0 0 0,1 0 1 0 0,0 0-1 0 0,0 0 0 0 0,1 0 1 0 0,-1 1-1 0 0,0-1 0 0 0,0 1 1 0 0,1-1-1 0 0,-1 1 1 0 0,1 0-1 0 0,-1-1 0 0 0,1 1 1 0 0,0 0-1 0 0,-1 0 0 0 0,1 0 1 0 0,0 0-1 0 0,0 0 0 0 0,1 1 1 0 0,-1-1-1 0 0,0 0 1 0 0,1 0-1 0 0,-1 1 0 0 0,1-1 1 0 0,0 0-1 0 0,0 0 0 0 0,0 1 1 0 0,0 0 124 0 0,0 16-4214 0 0,3-7-2663 0 0,1-4-5264 0 0</inkml:trace>
  <inkml:trace contextRef="#ctx0" brushRef="#br0" timeOffset="1107.016">1009 991 4377 0 0,'0'0'2524'0'0,"0"0"-544"0"0,0 0-164 0 0,0 0 142 0 0,0 0 34 0 0,0 0-127 0 0,0 0-288 0 0,0 0-326 0 0,0 0-249 0 0,0 0-183 0 0,0 0-130 0 0,0 0-104 0 0,0 0-66 0 0,-13-3-57 0 0,-39-8-40 0 0,49 11-371 0 0,0 0 0 0 0,1 0 0 0 0,-1 0-1 0 0,0 0 1 0 0,0 1 0 0 0,1 0-1 0 0,-1-1 1 0 0,0 1 0 0 0,1 0-1 0 0,-1 0 1 0 0,1 0 0 0 0,-1 1 0 0 0,1-1-1 0 0,-1 0 1 0 0,1 1 0 0 0,0 0-1 0 0,0-1 1 0 0,0 1 0 0 0,0 0 0 0 0,0 0-1 0 0,0 0 1 0 0,0 1-51 0 0,-4 4 139 0 0,-4 3-62 0 0,0-1 0 0 0,1 2 0 0 0,1 0 0 0 0,0 0 0 0 0,0 0 0 0 0,1 1 0 0 0,0 0 0 0 0,1 0 0 0 0,1 1 0 0 0,0 0 0 0 0,1 0 0 0 0,0 0 0 0 0,1 0 0 0 0,0 0 0 0 0,1 1 0 0 0,1 0 0 0 0,0 13-77 0 0,0-19 13 0 0,1 1 1 0 0,1-1 0 0 0,-1 0 0 0 0,1 0 0 0 0,1 0-1 0 0,0 1 1 0 0,0-1 0 0 0,0-1 0 0 0,1 1 0 0 0,0 0-1 0 0,1-1 1 0 0,0 1 0 0 0,0-1 0 0 0,0 0 0 0 0,1 0-1 0 0,0-1 1 0 0,0 1 0 0 0,1-1 0 0 0,0 0 0 0 0,2 1-14 0 0,-3-3 44 0 0,0 0 1 0 0,0 0 0 0 0,1 0-1 0 0,-1-1 1 0 0,1 1 0 0 0,0-2-1 0 0,0 1 1 0 0,0-1 0 0 0,0 0-1 0 0,1 0 1 0 0,-1 0 0 0 0,1-1-1 0 0,-1 0 1 0 0,1 0 0 0 0,-1-1 0 0 0,1 0-1 0 0,-1 0 1 0 0,1 0 0 0 0,-1-1-1 0 0,1 0-44 0 0,-3 0 28 0 0,0-1 0 0 0,-1 0 0 0 0,1 0 0 0 0,-1 0 0 0 0,0 0 0 0 0,1 0 0 0 0,-1 0 0 0 0,0-1 0 0 0,-1 0 0 0 0,1 1-1 0 0,0-1 1 0 0,-1 0 0 0 0,1 0 0 0 0,-1-1 0 0 0,0 1 0 0 0,0 0 0 0 0,0-1 0 0 0,-1 1 0 0 0,1-1 0 0 0,-1 0 0 0 0,0 1 0 0 0,0-1 0 0 0,0 0 0 0 0,0 0 0 0 0,-1 0-1 0 0,0 0 1 0 0,1 0 0 0 0,-1 1 0 0 0,-1-1 0 0 0,1 0 0 0 0,-1 0 0 0 0,1 0 0 0 0,-1 0 0 0 0,0 0 0 0 0,0 1 0 0 0,-2-3-28 0 0,1 2-11 0 0,-1 1 0 0 0,0-1 0 0 0,0 0 0 0 0,0 1 0 0 0,-1 0 0 0 0,1 0 0 0 0,-1 0 0 0 0,0 0 0 0 0,0 0 0 0 0,0 1 0 0 0,0 0 0 0 0,0 0 0 0 0,0 0 0 0 0,-1 0 1 0 0,1 1-1 0 0,-1-1 0 0 0,1 1 0 0 0,-1 0 0 0 0,-3 0 11 0 0,8 1-42 0 0,0 0 1 0 0,0 0-6 0 0,21 0-126 0 0,107-16 355 0 0,-101 14-4593 0 0,1 2-4695 0 0,-26 0-2928 0 0</inkml:trace>
  <inkml:trace contextRef="#ctx0" brushRef="#br0" timeOffset="2785.944">134 450 0 0 0,'0'0'904'0'0,"0"0"555"0"0,0 0 311 0 0,0 0 88 0 0,0 0-29 0 0,0 0-160 0 0,0 0-214 0 0,0 0-134 0 0,0 0-96 0 0,0 0-65 0 0,-19-3-56 0 0,-59-10-60 0 0,47 10 1053 0 0,25 3 3740 0 0,57 12-3434 0 0,205-9-719 0 0,83-6-1201 0 0,-234 29-452 0 0,-99-22-145 0 0,-6-4 136 0 0,0 0 0 0 0,0 0 0 0 0,0-1 1 0 0,0 1-1 0 0,1 0 0 0 0,-1 0 0 0 0,0 0 0 0 0,0-1 1 0 0,0 1-1 0 0,0 0 0 0 0,0 0 0 0 0,0-1 0 0 0,0 1 1 0 0,0 0-1 0 0,0 0 0 0 0,0 0 0 0 0,1 0 0 0 0,-1-1 1 0 0,0 1-1 0 0,0 0 0 0 0,0 0 0 0 0,0 0 0 0 0,1 0 1 0 0,-1-1-1 0 0,0 1 0 0 0,0 0 0 0 0,0 0 0 0 0,1 0 0 0 0,-1 0 1 0 0,0 0-1 0 0,0 0 0 0 0,0 0 0 0 0,1 0 0 0 0,-1 0 1 0 0,0 0-1 0 0,0 0 0 0 0,1 0 0 0 0,-1 0 0 0 0,0 0 1 0 0,0 0-1 0 0,0 0 0 0 0,1 0 0 0 0,-1 0 0 0 0,0 0 1 0 0,0 0-1 0 0,1 0 0 0 0,-1 0 0 0 0,0 0 0 0 0,0 0-22 0 0,-59-84 95 0 0,41 64-67 0 0,-109-75 271 0 0,82 67-3539 0 0,2-3-5799 0 0,39 28-3593 0 0</inkml:trace>
  <inkml:trace contextRef="#ctx0" brushRef="#br0" timeOffset="3807.049">282 63 0 0 0,'0'0'511'0'0,"0"0"437"0"0,0 0 223 0 0,4-1 84 0 0,-1 0-480 0 0,8-4-901 0 0,-2 5 7447 0 0,-64 4-527 0 0,51-2-6702 0 0,0 0-1 0 0,0 0 1 0 0,0 0 0 0 0,0 1 0 0 0,0-1-1 0 0,1 1 1 0 0,-1 0 0 0 0,1 0 0 0 0,0 0-1 0 0,0 0 1 0 0,0 0 0 0 0,0 1 0 0 0,1 0-1 0 0,-1-1 1 0 0,1 1 0 0 0,0 0 0 0 0,0 0-1 0 0,-1 3-91 0 0,2-5 51 0 0,0-1-1 0 0,1 0 0 0 0,-1 0 1 0 0,1 0-1 0 0,-1 1 1 0 0,1-1-1 0 0,-1 0 0 0 0,1 0 1 0 0,0 1-1 0 0,0-1 0 0 0,-1 0 1 0 0,1 1-1 0 0,0-1 1 0 0,0 0-1 0 0,0 1 0 0 0,0-1 1 0 0,1 0-1 0 0,-1 1 0 0 0,0-1 1 0 0,1 0-1 0 0,-1 0 1 0 0,0 1-1 0 0,1-1 0 0 0,0 0 1 0 0,-1 0-1 0 0,1 0 0 0 0,0 1 1 0 0,-1-1-1 0 0,1 0 0 0 0,0 0 1 0 0,0 0-1 0 0,0 0 1 0 0,0 0-1 0 0,0-1 0 0 0,0 1 1 0 0,0 0-1 0 0,0 0 0 0 0,0-1 1 0 0,1 1-1 0 0,-1-1 1 0 0,0 1-1 0 0,0-1 0 0 0,1 1 1 0 0,-1-1-1 0 0,0 0 0 0 0,1 1 1 0 0,-1-1-1 0 0,1 0-50 0 0,0 0 75 0 0,0 0 0 0 0,0 0-1 0 0,0 0 1 0 0,0 0 0 0 0,0 0 0 0 0,0-1 0 0 0,0 1-1 0 0,0 0 1 0 0,-1-1 0 0 0,1 0 0 0 0,0 1-1 0 0,0-1 1 0 0,0 0 0 0 0,-1 0 0 0 0,1 0-1 0 0,0 0 1 0 0,-1 0 0 0 0,1-1 0 0 0,-1 1-1 0 0,0 0 1 0 0,1-1 0 0 0,-1 1 0 0 0,0-1-1 0 0,0 1 1 0 0,0-1 0 0 0,0 0 0 0 0,0 1 0 0 0,0-1-1 0 0,0 0 1 0 0,0 0 0 0 0,-1 0 0 0 0,1 0-1 0 0,-1 0 1 0 0,1 1-75 0 0,2-6 60 0 0,0 0-1 0 0,-1 0 1 0 0,0 0 0 0 0,0 0-1 0 0,0 0 1 0 0,-1 0-1 0 0,0-1 1 0 0,0 1 0 0 0,0 0-1 0 0,-1-1 1 0 0,-1 1 0 0 0,1-1-1 0 0,-1 1 1 0 0,-2-6-60 0 0,3 12 2 0 0,-1 0 0 0 0,1-1-1 0 0,-1 1 1 0 0,0 0 0 0 0,0 0 0 0 0,0 0 0 0 0,0 0 0 0 0,1 0-1 0 0,-1 0 1 0 0,0 0 0 0 0,-1 1 0 0 0,1-1 0 0 0,0 0 0 0 0,0 0 0 0 0,0 1-1 0 0,0-1 1 0 0,-1 1 0 0 0,1-1 0 0 0,0 1 0 0 0,0 0 0 0 0,-1-1-1 0 0,1 1 1 0 0,0 0 0 0 0,-1 0 0 0 0,1 0 0 0 0,0 0 0 0 0,-1 0-1 0 0,1 0 1 0 0,0 0 0 0 0,-1 0 0 0 0,1 1 0 0 0,0-1 0 0 0,-1 0 0 0 0,1 1-1 0 0,0-1 1 0 0,0 1 0 0 0,0-1 0 0 0,-1 1 0 0 0,0 0-2 0 0,-45 30-85 0 0,12 36 40 0 0,35-65 51 0 0,-1-1 0 0 0,1 1 0 0 0,0-1 0 0 0,0 1 0 0 0,0-1 0 0 0,0 1 0 0 0,0-1 0 0 0,0 1 0 0 0,0 0 0 0 0,1-1 0 0 0,-1 1 0 0 0,0-1 0 0 0,1 1 0 0 0,-1-1 0 0 0,1 0 0 0 0,0 1 0 0 0,0-1 0 0 0,-1 0 0 0 0,1 1 0 0 0,0-1 0 0 0,0 0 0 0 0,0 0 0 0 0,0 1 0 0 0,0-1 0 0 0,1 0 0 0 0,-1 0 0 0 0,0-1 0 0 0,0 1 0 0 0,1 0 0 0 0,-1 0 0 0 0,0 0 0 0 0,1-1 0 0 0,-1 1 0 0 0,1-1 0 0 0,-1 1-1 0 0,1-1 1 0 0,-1 0 0 0 0,1 1 0 0 0,-1-1 0 0 0,1 0 0 0 0,-1 0 0 0 0,1 0 0 0 0,0 0 0 0 0,-1-1 0 0 0,1 1 0 0 0,-1 0-6 0 0,6 0 72 0 0,-3 1-19 0 0,0-1-1 0 0,0 1 1 0 0,0-1 0 0 0,0 0 0 0 0,0 0 0 0 0,-1-1-1 0 0,1 1 1 0 0,0-1 0 0 0,0 1 0 0 0,0-1-1 0 0,-1-1 1 0 0,1 1 0 0 0,0 0 0 0 0,-1-1-1 0 0,1 0 1 0 0,-1 0 0 0 0,1 0 0 0 0,-1 0 0 0 0,0 0-1 0 0,0-1 1 0 0,0 1 0 0 0,0-1 0 0 0,-1 0-1 0 0,1 0 1 0 0,-1 0-53 0 0,-1 2 17 0 0,0-1-1 0 0,0 1 1 0 0,0-1-1 0 0,-1 0 1 0 0,1 1-1 0 0,-1-1 1 0 0,1 0-1 0 0,-1 1 1 0 0,0-1-1 0 0,1 0 1 0 0,-1 0-1 0 0,0 1 1 0 0,0-1-1 0 0,0 0 0 0 0,-1 1 1 0 0,1-1-1 0 0,0 0 1 0 0,-1 0-1 0 0,1 1 1 0 0,-1-1-1 0 0,1 1 1 0 0,-1-1-1 0 0,0 0 1 0 0,0 1-1 0 0,0-1 1 0 0,0 1-1 0 0,0 0 1 0 0,0-1-1 0 0,0 1 1 0 0,0 0-1 0 0,0-1 1 0 0,-1 1-1 0 0,1 0 1 0 0,0 0-1 0 0,-1 0 1 0 0,1 0-1 0 0,-1 0 1 0 0,1 1-1 0 0,-1-1-16 0 0,-2 3 0 0 0,1 0-1 0 0,0 0 1 0 0,0 0-1 0 0,0 1 1 0 0,0 0-1 0 0,0-1 1 0 0,1 1 0 0 0,-1 0-1 0 0,1 0 1 0 0,0 0-1 0 0,0 1 1 0 0,0-1-1 0 0,0 0 1 0 0,0 1 0 0 0,1 0-1 0 0,-1-1 1 0 0,1 1-1 0 0,0 0 1 0 0,0-1-1 0 0,1 1 1 0 0,-1 0 0 0 0,1 0-1 0 0,0 0 1 0 0,0 0-1 0 0,0 0 1 0 0,0 0-1 0 0,1-1 1 0 0,0 5 0 0 0,-1-8 23 0 0,0 0-26 0 0,0 0 12 0 0,0 0 25 0 0,0 0-4 0 0,0 0-11 0 0,0 0-7 0 0,0 0-21 0 0,0 0-29 0 0,0 0-24 0 0,0 0-76 0 0,0 0-204 0 0,-5 0-5263 0 0,1 0-2092 0 0,2 0-5006 0 0</inkml:trace>
</inkml:ink>
</file>

<file path=ppt/ink/ink12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0:13.3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 0 5537 0 0,'0'0'1307'0'0,"0"0"-356"0"0,0 0 184 0 0,0 0 461 0 0,0 0 331 0 0,0 0 10 0 0,0 0-313 0 0,0 0-384 0 0,0 0-242 0 0,0 0-11 0 0,0 0 17 0 0,0 0-2 0 0,0 0-37 0 0,-1 9-158 0 0,-14 67 1423 0 0,-6 8-890 0 0,29-112-5890 0 0,-1 13-3848 0 0,-5 7-3409 0 0</inkml:trace>
</inkml:ink>
</file>

<file path=ppt/ink/ink12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0:12.8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405 247 672 0 0,'0'0'1873'0'0,"0"0"-352"0"0,0 0-62 0 0,0 0 90 0 0,0 0 47 0 0,0 0-38 0 0,0 0-178 0 0,0 0-277 0 0,0 0-271 0 0,0 0-221 0 0,0 0-42 0 0,3 1 47 0 0,91 5 5144 0 0,-94-5-5669 0 0,0-1 1 0 0,-1 0-1 0 0,1 1 0 0 0,0-1 0 0 0,0 0 0 0 0,0 1 0 0 0,0-1 1 0 0,-1 1-1 0 0,1-1 0 0 0,0 0 0 0 0,0 1 0 0 0,0-1 0 0 0,0 1 1 0 0,0-1-1 0 0,0 0 0 0 0,0 1 0 0 0,0-1 0 0 0,0 1 0 0 0,0-1 1 0 0,0 0-1 0 0,0 1 0 0 0,0-1 0 0 0,0 1 0 0 0,1-1 0 0 0,-1 0 1 0 0,0 1-1 0 0,0-1 0 0 0,0 0 0 0 0,1 1 0 0 0,-1-1 0 0 0,0 0 1 0 0,0 1-1 0 0,1-1 0 0 0,-1 0 0 0 0,0 1 0 0 0,1-1 0 0 0,-1 0 1 0 0,0 0-1 0 0,1 1 0 0 0,-1-1 0 0 0,0 0 0 0 0,1 0 0 0 0,-1 0 1 0 0,0 0-1 0 0,1 1 0 0 0,-1-1 0 0 0,1 0-91 0 0,-113 43 516 0 0,-215 65 187 0 0,326-108-696 0 0,1 0-1 0 0,-1 0 1 0 0,0 0-1 0 0,0 0 1 0 0,0 0 0 0 0,1 1-1 0 0,-1-1 1 0 0,0 0-1 0 0,0 1 1 0 0,0-1 0 0 0,1 1-1 0 0,-1-1 1 0 0,0 1 0 0 0,1-1-1 0 0,-1 1 1 0 0,1-1-1 0 0,-1 1 1 0 0,0-1 0 0 0,1 1-1 0 0,-1 0 1 0 0,1-1-1 0 0,-1 1 1 0 0,1 0 0 0 0,0 0-1 0 0,-1-1 1 0 0,1 1-1 0 0,0 0 1 0 0,0 0 0 0 0,-1-1-1 0 0,1 1 1 0 0,0 0-1 0 0,0 0 1 0 0,0 0 0 0 0,0 0-1 0 0,0-1 1 0 0,0 1-1 0 0,0 0 1 0 0,0 0 0 0 0,0 0-1 0 0,0 0 1 0 0,1-1 0 0 0,-1 1-1 0 0,0 0 1 0 0,1 0-1 0 0,-1-1 1 0 0,0 1 0 0 0,1 0-1 0 0,-1 0 1 0 0,1-1-1 0 0,-1 1 1 0 0,1 0 0 0 0,-1-1-1 0 0,1 1 1 0 0,0-1-1 0 0,-1 1 1 0 0,1-1 0 0 0,0 1-7 0 0,47 30 192 0 0,-42-28-154 0 0,17 7 88 0 0,1-1-1 0 0,0-1 1 0 0,1-1 0 0 0,0-1 0 0 0,0-2 0 0 0,0 0 0 0 0,1-2-1 0 0,12 0-125 0 0,86 12 294 0 0,-110-12-273 0 0,-12-2-14 0 0,0-1-1 0 0,0 1 1 0 0,1 0-1 0 0,-1 0 0 0 0,0 0 1 0 0,0 0-1 0 0,0 0 1 0 0,1 1-1 0 0,-1-1 0 0 0,0 1 1 0 0,0-1-1 0 0,0 1 1 0 0,0 0-1 0 0,1-1 0 0 0,-1 1 1 0 0,0 0-1 0 0,-1 1 1 0 0,1-1-1 0 0,0 0 0 0 0,0 1 1 0 0,0-1-1 0 0,-1 1 0 0 0,1-1 1 0 0,-1 1-1 0 0,1 0 1 0 0,-1-1-1 0 0,0 1 0 0 0,0 0 1 0 0,1 0-1 0 0,-1 0 1 0 0,-1 0-1 0 0,1 0 0 0 0,0 0 1 0 0,0 2-7 0 0,-50 56 317 0 0,18-36-265 0 0,-1 0 0 0 0,-1-2 0 0 0,-1-1 0 0 0,-29 11-52 0 0,20-9 32 0 0,1 0-15 0 0,2 1 0 0 0,1 2 0 0 0,0 1 0 0 0,-20 21-17 0 0,56-45 3 0 0,-1 0-1 0 0,0 1 0 0 0,1-1 1 0 0,0 1-1 0 0,0-1 1 0 0,0 1-1 0 0,0 0 0 0 0,1 0 1 0 0,-1 1-1 0 0,1-1 0 0 0,0 0 1 0 0,0 1-1 0 0,1-1 1 0 0,-1 1-1 0 0,1 0 0 0 0,0 0 1 0 0,0-1-1 0 0,1 1 0 0 0,-1 0 1 0 0,1 0-1 0 0,0 0 1 0 0,1-1-1 0 0,-1 2-2 0 0,3-3 18 0 0,1 0 0 0 0,-1 0 0 0 0,0-1 1 0 0,1 1-1 0 0,0-1 0 0 0,0 0 0 0 0,0 0 0 0 0,0 0 0 0 0,0-1 1 0 0,0 1-1 0 0,0-1 0 0 0,0 0 0 0 0,0 0 0 0 0,1-1 1 0 0,-1 1-1 0 0,0-1-18 0 0,66 2 316 0 0,0-4 0 0 0,0-2 0 0 0,29-8-316 0 0,-87 10 17 0 0,90-4 319 0 0,-86 9-4326 0 0,-21 8-2026 0 0,3-8 1729 0 0,-2 5-8544 0 0</inkml:trace>
  <inkml:trace contextRef="#ctx0" brushRef="#br0" timeOffset="887.943">147 1296 6521 0 0,'0'0'1827'0'0,"0"0"-164"0"0,0 0 47 0 0,0 0 103 0 0,0 0-24 0 0,0 0-154 0 0,0 0-274 0 0,0 0-233 0 0,0 0-181 0 0,0 0-150 0 0,0 0-94 0 0,0 0-83 0 0,-9 5-69 0 0,-27 12-66 0 0,63-31 1670 0 0,-27 14-2119 0 0,-1-1-1 0 0,1 1 1 0 0,0 0-1 0 0,0 0 1 0 0,0 0-1 0 0,0 0 1 0 0,-1 0 0 0 0,1 0-1 0 0,0-1 1 0 0,0 1-1 0 0,0 0 1 0 0,0 0-1 0 0,0 0 1 0 0,-1 0-1 0 0,1-1 1 0 0,0 1-1 0 0,0 0 1 0 0,0 0-1 0 0,0 0 1 0 0,0-1-1 0 0,0 1 1 0 0,0 0-36 0 0,-19 7 153 0 0,13-8-801 0 0,20-4-164 0 0,14-7-4186 0 0,-20 8-674 0 0,1 1-6413 0 0</inkml:trace>
  <inkml:trace contextRef="#ctx0" brushRef="#br0" timeOffset="1424.734">773 667 11578 0 0,'0'0'1830'0'0,"0"0"-321"0"0,0 0-55 0 0,0 0-39 0 0,0 0-116 0 0,0 0-218 0 0,0 0-265 0 0,0 0-220 0 0,0 0-109 0 0,0 0-6 0 0,0 0-7 0 0,0 0-17 0 0,0 0-36 0 0,-1 22-35 0 0,-7 110 185 0 0,-27 85 597 0 0,22-151-964 0 0,13-65-191 0 0,0-1 10 0 0,0 0 16 0 0,0 0 41 0 0,0 0 60 0 0,7-23 951 0 0,49-121-606 0 0,74-185-96 0 0,-122 312-366 0 0,2 0-1 0 0,-1 1 0 0 0,2 0 1 0 0,0 0-1 0 0,1 1 0 0 0,1 1 1 0 0,0 0-1 0 0,6-5-22 0 0,-18 19 0 0 0,0-1 0 0 0,0 0 0 0 0,-1 0 0 0 0,1 0 0 0 0,0 1-1 0 0,0-1 1 0 0,0 0 0 0 0,0 1 0 0 0,0-1 0 0 0,0 1 0 0 0,0-1 0 0 0,0 1 0 0 0,0 0 0 0 0,0-1-1 0 0,0 1 1 0 0,0 0 0 0 0,0 0 0 0 0,0-1 0 0 0,1 1 0 0 0,-1 0 0 0 0,0 0 0 0 0,0 0 0 0 0,0 1-1 0 0,0-1 1 0 0,0 0 0 0 0,0 0 0 0 0,0 1 0 0 0,0-1 0 0 0,0 0 0 0 0,1 1 0 0 0,-1-1 0 0 0,-1 1-1 0 0,1-1 1 0 0,0 1 0 0 0,0 0 0 0 0,0-1 0 0 0,0 1 0 0 0,0 0 0 0 0,0 0 0 0 0,-1-1-1 0 0,1 1 1 0 0,0 0 0 0 0,-1 0 0 0 0,1 0 0 0 0,-1 0 0 0 0,1 0 0 0 0,-1 0 0 0 0,1 0 0 0 0,-1 0-1 0 0,0 0 1 0 0,1 0 0 0 0,-1 0 0 0 0,0 1 0 0 0,0-1 0 0 0,0 0 0 0 0,8 65 94 0 0,-18 43-174 0 0,8-1-2941 0 0,6-91 298 0 0,-2-9-855 0 0,1-1-3981 0 0,-1-3-4234 0 0</inkml:trace>
  <inkml:trace contextRef="#ctx0" brushRef="#br0" timeOffset="1746.615">1103 1112 11234 0 0,'0'0'2105'0'0,"0"0"-431"0"0,0 0-169 0 0,0 0-42 0 0,0 0-52 0 0,0 0-132 0 0,0 0-232 0 0,0 0-204 0 0,0 0-198 0 0,0 0-150 0 0,0 0-138 0 0,0 0-114 0 0,0 0-88 0 0,-12 22-39 0 0,-35 69-19 0 0,32-35 2 0 0,15-55-96 0 0,0-1-43 0 0,0 0-30 0 0,0 0-50 0 0,29-23-4162 0 0,-16 2-5365 0 0,-11 13-965 0 0</inkml:trace>
  <inkml:trace contextRef="#ctx0" brushRef="#br0" timeOffset="2094.21">1292 755 10650 0 0,'0'0'1622'0'0,"0"0"-359"0"0,0 0-50 0 0,0 0 108 0 0,0 0 22 0 0,0 0-72 0 0,0 0-222 0 0,0 0-267 0 0,0 0-213 0 0,0 0-155 0 0,0 0-122 0 0,0 0-94 0 0,-9 5-58 0 0,-29 15-37 0 0,28-15-36 0 0,10-5-27 0 0,0 0-35 0 0,0 0-54 0 0,4-1 76 0 0,-1 1-1 0 0,1 0 1 0 0,-1-1 0 0 0,1 1 0 0 0,-1-1 0 0 0,1 0-1 0 0,-1 0 1 0 0,0 0 0 0 0,1-1 0 0 0,-1 1 0 0 0,0-1-1 0 0,0 0 1 0 0,0 0 0 0 0,0 0 0 0 0,0 0 0 0 0,-1 0-1 0 0,1-1 1 0 0,0 1 0 0 0,-1-1 0 0 0,1-1-27 0 0,-3 3 65 0 0,0 1 46 0 0,0 0 50 0 0,0 0 38 0 0,0 0-34 0 0,-55 15 77 0 0,47-11-230 0 0,10-2-2620 0 0,7-5-4053 0 0,-6 0-4293 0 0</inkml:trace>
  <inkml:trace contextRef="#ctx0" brushRef="#br0" timeOffset="2704.031">845 203 2328 0 0,'0'0'2293'0'0,"0"0"-617"0"0,0 0-75 0 0,0 0 224 0 0,0 0 157 0 0,0 0 21 0 0,0 0-160 0 0,0 0-269 0 0,0 0-327 0 0,0 0-211 0 0,0 0-130 0 0,0 0-99 0 0,0 0-45 0 0,-11-4-56 0 0,-32-11-98 0 0,32 12-119 0 0,11 3-63 0 0,0 0-77 0 0,0 0-81 0 0,0 0-38 0 0,22 0 802 0 0,339-4 1362 0 0,-295 11-2324 0 0,-65-7-43 0 0,-23-15 1139 0 0,-55-84-1194 0 0,36 38-1657 0 0,41 59-586 0 0,0-3 2879 0 0,0 4-4609 0 0,0 0-5663 0 0,0 1-2863 0 0</inkml:trace>
</inkml:ink>
</file>

<file path=ppt/ink/ink12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0:16.1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139 0 7154 0 0,'0'0'2093'0'0,"0"0"-119"0"0,0 0-84 0 0,0 0-59 0 0,0 0-172 0 0,0 0-257 0 0,0 0-197 0 0,0 0-229 0 0,0 0-185 0 0,0 0-155 0 0,0 0-72 0 0,0 0-37 0 0,0 0-37 0 0,-12 6-37 0 0,-36 17-57 0 0,-31 37 819 0 0,80-59-1185 0 0,-1-1 0 0 0,0 0 0 0 0,0 0 1 0 0,0 1-1 0 0,1-1 0 0 0,-1 0 0 0 0,0 0 0 0 0,0 1 0 0 0,0-1 0 0 0,0 1-30 0 0,79-60 259 0 0,-135 105-2349 0 0,53-41 387 0 0,1 1-1847 0 0,1-1-5164 0 0,1-5-1045 0 0</inkml:trace>
  <inkml:trace contextRef="#ctx0" brushRef="#br0" timeOffset="403.965">398 453 12571 0 0,'0'0'1837'0'0,"0"0"-430"0"0,0 0-98 0 0,0 0 102 0 0,0 0 45 0 0,0 0-137 0 0,0 0-312 0 0,0 0-247 0 0,0 0-145 0 0,0 0-62 0 0,0 0-18 0 0,0 0-60 0 0,-10 21-109 0 0,-36 63-67 0 0,-43 25 344 0 0,-79 42-1078 0 0,131-130-1352 0 0,23-19-3237 0 0,1-4-6466 0 0,9-1 3663 0 0</inkml:trace>
  <inkml:trace contextRef="#ctx0" brushRef="#br0" timeOffset="686.943">91 475 5857 0 0,'0'0'3008'0'0,"0"0"-472"0"0,0 0-310 0 0,0 0-96 0 0,0 0-114 0 0,0 0-275 0 0,0 0-412 0 0,0 0-379 0 0,0 0-285 0 0,0 0-230 0 0,0 0-99 0 0,0 0 29 0 0,0 0 63 0 0,6 2 35 0 0,-3-2-393 0 0,1 1-1 0 0,-1 0 1 0 0,0 0 0 0 0,0 1-1 0 0,0-1 1 0 0,0 1 0 0 0,0-1-1 0 0,0 1 1 0 0,0 0 0 0 0,-1 0-1 0 0,1 0 1 0 0,-1 0-1 0 0,1 1 1 0 0,-1-1 0 0 0,0 1-1 0 0,0-1 1 0 0,0 1 0 0 0,0 0-1 0 0,0 1-69 0 0,136 205 1594 0 0,-73-109-3917 0 0,-56-93 586 0 0,-2-4-5786 0 0,-6-2 6104 0 0,3-1-10340 0 0</inkml:trace>
  <inkml:trace contextRef="#ctx0" brushRef="#br0" timeOffset="1318.908">419 965 8922 0 0,'0'0'2284'0'0,"0"0"-610"0"0,0 0-98 0 0,0 0 51 0 0,0 0 47 0 0,0 0-147 0 0,0 0-355 0 0,0 0-278 0 0,0 0-182 0 0,0 0-94 0 0,0 0-40 0 0,0 0-28 0 0,0 0-61 0 0,9-26-31 0 0,43-131 348 0 0,35-42 868 0 0,-28 110-1324 0 0,-57 90-349 0 0,-1 0 0 0 0,0 0 0 0 0,0 0 0 0 0,0 0 0 0 0,0 0 0 0 0,-1 0 0 0 0,1 1 1 0 0,0-1-1 0 0,0 0 0 0 0,-1 0 0 0 0,1 1 0 0 0,0-1 0 0 0,-1 0 0 0 0,1 1 1 0 0,-1-1-1 0 0,0 0 0 0 0,1 1 0 0 0,-1-1 0 0 0,0 1 0 0 0,0-1 0 0 0,0 0 0 0 0,0 1 1 0 0,0-1-1 0 0,0 1 0 0 0,-1-1 0 0 0,1 0 0 0 0,0 1 0 0 0,-1-1 0 0 0,1 1 1 0 0,-1-1-1 0 0,1 0 0 0 0,-1 1-1 0 0,1 3 22 0 0,5 176 82 0 0,-4-180-102 0 0,0 1 0 0 0,0-1 0 0 0,0 1 0 0 0,0-1 1 0 0,0 1-1 0 0,0-1 0 0 0,0 0 0 0 0,0 1 0 0 0,1-1 0 0 0,-1 0 0 0 0,0 0 0 0 0,1 0 0 0 0,-1 0 0 0 0,1 0 0 0 0,-1 0 0 0 0,1-1 0 0 0,0 1 0 0 0,-1 0 0 0 0,1-1 0 0 0,0 1 0 0 0,-1-1 0 0 0,1 0 0 0 0,0 1 0 0 0,0-1 1 0 0,-1 0-1 0 0,1 0 0 0 0,0 0 0 0 0,0 0 0 0 0,-1-1 0 0 0,1 1 0 0 0,0 0 0 0 0,0-1 0 0 0,-1 1 0 0 0,1-1 0 0 0,-1 0 0 0 0,1 1 0 0 0,0-1 0 0 0,-1 0 0 0 0,1 0 0 0 0,-1 0 0 0 0,0 0 0 0 0,1 0 0 0 0,-1 0 0 0 0,0-1 1 0 0,1 1-1 0 0,-1 0 0 0 0,0-1 0 0 0,0 1 0 0 0,0-1 0 0 0,0 1 0 0 0,-1-1 0 0 0,1 1 0 0 0,0-1 0 0 0,0-1-2 0 0,194-271 91 0 0,-195 273-91 0 0,1 1 0 0 0,0 0 0 0 0,-1 0 0 0 0,1 0 0 0 0,-1 0-1 0 0,1 0 1 0 0,0 1 0 0 0,-1-1 0 0 0,1 0 0 0 0,-1 0 0 0 0,1 0 0 0 0,0 0 0 0 0,-1 1 0 0 0,1-1 0 0 0,-1 0 0 0 0,1 1 0 0 0,-1-1 0 0 0,1 0 0 0 0,-1 1 0 0 0,1-1 0 0 0,-1 1 0 0 0,1-1 0 0 0,-1 0 0 0 0,0 1 0 0 0,1-1 0 0 0,-1 1 0 0 0,0 0 0 0 0,1-1 0 0 0,-1 1 0 0 0,0-1 0 0 0,0 1 0 0 0,1-1 0 0 0,-1 1 0 0 0,0 0 0 0 0,0-1 0 0 0,0 1 0 0 0,0-1 0 0 0,0 1 0 0 0,0 0 0 0 0,0-1 0 0 0,0 1 0 0 0,0-1 0 0 0,0 1 0 0 0,0 0-1 0 0,0-1 1 0 0,0 1 0 0 0,-1-1 0 0 0,1 1 0 0 0,0 0 0 0 0,0-1 0 0 0,-1 1 0 0 0,1-1 0 0 0,0 1 0 0 0,-1-1 0 0 0,1 1 0 0 0,-1-1 0 0 0,1 1 0 0 0,0-1 0 0 0,-1 0 0 0 0,0 1 0 0 0,-4 54 148 0 0,-31 150-12 0 0,31-98-728 0 0,14-94-1318 0 0,-4-12-2545 0 0,0 0-4880 0 0,-3-1-2604 0 0</inkml:trace>
  <inkml:trace contextRef="#ctx0" brushRef="#br0" timeOffset="1568.426">1063 969 14723 0 0,'0'0'1360'0'0,"0"0"-839"0"0,0 0-33 0 0,0 0 168 0 0,0 0 56 0 0,0 0-72 0 0,0 0-232 0 0,0 0-224 0 0,0 0-112 0 0,0 0-96 0 0,0 0-56 0 0,0 0-88 0 0,0 0-240 0 0,0 0-408 0 0,5 92-936 0 0,1-92-2377 0 0,-4-4-7682 0 0</inkml:trace>
  <inkml:trace contextRef="#ctx0" brushRef="#br0" timeOffset="1839.22">1173 479 16291 0 0,'0'0'1664'0'0,"0"0"-472"0"0,0 0-201 0 0,0 0-117 0 0,0 0-144 0 0,0 0-182 0 0,0 0-192 0 0,0 0-136 0 0,0 0-72 0 0,0 0-41 0 0,0 0-27 0 0,0 0-20 0 0,0 0-12 0 0,-6 9-35 0 0,-20 26-18 0 0,20-21-7 0 0,6-13-12 0 0,17 3 40 0 0,28-22 43 0 0,-45 17-47 0 0,0 1-1 0 0,0-1 1 0 0,0 1 0 0 0,-1-1 0 0 0,1 0 0 0 0,0 1 0 0 0,0-1 0 0 0,0 1-1 0 0,0-1 1 0 0,-1 1 0 0 0,1-1 0 0 0,0 1 0 0 0,-1-1 0 0 0,1 1 0 0 0,0-1-1 0 0,-1 1 1 0 0,1-1 0 0 0,0 1 0 0 0,-1 0 0 0 0,1-1 0 0 0,-1 1 0 0 0,1 0-1 0 0,-1-1 1 0 0,1 1 0 0 0,-1 0 0 0 0,1-1 0 0 0,-1 1 0 0 0,1 0 0 0 0,-1 0-1 0 0,0 0 1 0 0,1 0 0 0 0,-1-1 0 0 0,1 1 0 0 0,-1 0 0 0 0,1 0 0 0 0,-1 0 0 0 0,0 0-1 0 0,1 0 1 0 0,-1 1 0 0 0,1-1 0 0 0,-1 0 0 0 0,1 0 0 0 0,-1 0 0 0 0,0 0-1 0 0,1 1 1 0 0,-1-1 0 0 0,0 0-12 0 0,-7 0-815 0 0,-30 3 1883 0 0,28 2-4403 0 0,3 3-4627 0 0,7-5-3371 0 0</inkml:trace>
  <inkml:trace contextRef="#ctx0" brushRef="#br0" timeOffset="2354.617">1665 567 7162 0 0,'0'0'4156'0'0,"0"0"-1880"0"0,0 0-596 0 0,0 0 80 0 0,0 0-11 0 0,0 0-216 0 0,0 0-362 0 0,0 0-380 0 0,0 0-244 0 0,0 0-138 0 0,0 0-89 0 0,0 0 7 0 0,0 0 19 0 0,-14 4-9 0 0,-95 26 636 0 0,94-22-921 0 0,0 0 0 0 0,0 1 0 0 0,1 1-1 0 0,0 0 1 0 0,1 1 0 0 0,0 1-1 0 0,1 0 1 0 0,0 0 0 0 0,1 1-1 0 0,0 1 1 0 0,1-1 0 0 0,1 2 0 0 0,0 0-1 0 0,1 0 1 0 0,0 0 0 0 0,2 1-1 0 0,-6 15-51 0 0,11-27-3 0 0,-1-1 0 0 0,1 1-1 0 0,0 0 1 0 0,0 0 0 0 0,0 0-1 0 0,0 0 1 0 0,0 0-1 0 0,1 0 1 0 0,0 0 0 0 0,0 0-1 0 0,0 0 1 0 0,0 0 0 0 0,1 0-1 0 0,0 0 1 0 0,-1 0 0 0 0,1-1-1 0 0,1 1 1 0 0,-1 0 0 0 0,0 0-1 0 0,1-1 1 0 0,0 1 0 0 0,0-1-1 0 0,0 1 1 0 0,0-1-1 0 0,1 0 1 0 0,-1 0 0 0 0,1 0-1 0 0,0 0 1 0 0,0 0 0 0 0,0 0-1 0 0,0-1 1 0 0,0 0 0 0 0,1 1-1 0 0,-1-1 1 0 0,5 1 3 0 0,-1-1 26 0 0,0 0-1 0 0,0 0 1 0 0,1-1 0 0 0,-1 0 0 0 0,1-1-1 0 0,-1 1 1 0 0,1-1 0 0 0,-1-1-1 0 0,1 1 1 0 0,-1-2 0 0 0,1 1 0 0 0,-1-1-1 0 0,0 0 1 0 0,1 0 0 0 0,-1-1-1 0 0,0 0 1 0 0,-1 0 0 0 0,1 0 0 0 0,0-1-1 0 0,-1 0 1 0 0,0-1 0 0 0,0 1 0 0 0,0-1-1 0 0,1-3-25 0 0,10-7 103 0 0,-2-1-1 0 0,0 0 1 0 0,-1-2-1 0 0,0 1 1 0 0,-2-2-1 0 0,0 0 1 0 0,7-17-103 0 0,31-77 448 0 0,-49 112-401 0 0,-1 1-27 0 0,0 0-14 0 0,0 0-18 0 0,-1 30 70 0 0,-9 79 31 0 0,9-100-128 0 0,1 0-1 0 0,0 0 1 0 0,0 0-1 0 0,1 0 1 0 0,0 0-1 0 0,1-1 1 0 0,0 1-1 0 0,0 0 1 0 0,1-1-1 0 0,0 1 1 0 0,0-1 0 0 0,1 0-1 0 0,0 0 1 0 0,1-1-1 0 0,-1 1 1 0 0,2-1-1 0 0,1 2 40 0 0,-2-3-504 0 0,39 39-1277 0 0,-27-33-2221 0 0,3-1-4322 0 0,-11-8-3388 0 0</inkml:trace>
  <inkml:trace contextRef="#ctx0" brushRef="#br0" timeOffset="2605.964">2018 947 5993 0 0,'0'0'4347'0'0,"0"0"-1786"0"0,0 0-548 0 0,0 0-42 0 0,0 0-207 0 0,0 0-341 0 0,0 0-382 0 0,0 0-312 0 0,0 0-221 0 0,-15 34-169 0 0,-49 107-96 0 0,38-73-30 0 0,19-3-820 0 0,14-64-4581 0 0,-7-1 2201 0 0,2 0-5543 0 0</inkml:trace>
  <inkml:trace contextRef="#ctx0" brushRef="#br0" timeOffset="2970.16">2068 674 13267 0 0,'0'0'1890'0'0,"0"0"-366"0"0,0 0-50 0 0,0 0-53 0 0,0 0-161 0 0,0 0-243 0 0,0 0-295 0 0,0 0-191 0 0,0 0-116 0 0,0 0-78 0 0,0 0-62 0 0,0 0-44 0 0,-3-2-19 0 0,-16-4 260 0 0,24-2-102 0 0,-13 2 1290 0 0,5 9-1449 0 0,-1 2-3550 0 0,8-5 1074 0 0,-2 0-4105 0 0,0 0-5536 0 0</inkml:trace>
  <inkml:trace contextRef="#ctx0" brushRef="#br0" timeOffset="3669.938">2197 159 6257 0 0,'0'0'2698'0'0,"0"0"-247"0"0,0 0-66 0 0,0 0-114 0 0,0 0-224 0 0,0 0-321 0 0,0 0-363 0 0,0 0-276 0 0,0 0-163 0 0,0 0-121 0 0,0 0-98 0 0,0 0-57 0 0,0 0-63 0 0,2 4 601 0 0,-16 18-1028 0 0,0-1 0 0 0,-1 0-1 0 0,-1-1 1 0 0,-1-1-1 0 0,-1-1 1 0 0,-1 0-1 0 0,0-1 1 0 0,-18 11-158 0 0,11-7-1417 0 0,26-20 245 0 0,5-2-11919 0 0,-3-2 934 0 0</inkml:trace>
  <inkml:trace contextRef="#ctx0" brushRef="#br0" timeOffset="4438.909">1326 214 3833 0 0,'0'0'3202'0'0,"0"0"-839"0"0,0 0-244 0 0,0 0 19 0 0,0 0-75 0 0,0 0-220 0 0,0 0-316 0 0,0 0-275 0 0,0 0-238 0 0,0 0-195 0 0,0 0-112 0 0,0 0-87 0 0,0 0-82 0 0,-7 0-24 0 0,-23 0-62 0 0,23 0-55 0 0,7 0-28 0 0,18 0 1172 0 0,383-7 1647 0 0,-405 6-2415 0 0,-34-43-738 0 0,-18-28-2385 0 0,55 71 750 0 0,-1-2 342 0 0,2 3-2338 0 0,1-1-3669 0 0,-1 1-5853 0 0</inkml:trace>
  <inkml:trace contextRef="#ctx0" brushRef="#br0" timeOffset="5158.057">1061 914 0 0 0,'0'0'623'0'0,"0"0"221"0"0,0 0 79 0 0,0 0 61 0 0,0 0 39 0 0,0 0 26 0 0,0 0 30 0 0,1-8 31 0 0,4-22 44 0 0,-5 20 23 0 0,0 10 23 0 0,0 0 18 0 0,0 0-18 0 0,0 0-62 0 0,0 0-111 0 0,0 0-170 0 0,0 0-166 0 0,0 0-120 0 0,0 0-87 0 0,0 0-33 0 0,0 0-15 0 0,0 0-21 0 0,0 0 5 0 0,0 0 34 0 0,3 30 3797 0 0,-43 77-2102 0 0,25-41-1652 0 0,81-59 553 0 0,7-30-779 0 0,-62 10-2421 0 0,-10 9-6031 0 0,1 3-4145 0 0</inkml:trace>
</inkml:ink>
</file>

<file path=ppt/ink/ink12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0:38.8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196 222 9386 0 0,'0'0'2094'0'0,"0"0"-369"0"0,0 0-215 0 0,0 0 53 0 0,0 0 120 0 0,0 0-42 0 0,0 0-304 0 0,0 0-379 0 0,0 0-354 0 0,0 0-248 0 0,0 0-32 0 0,1 8 13 0 0,-4 249 2000 0 0,20 239-1053 0 0,-25-300-1380 0 0,8-196-14 0 0,0-1-1 0 0,0 1 1 0 0,0 0-1 0 0,0 0 1 0 0,-1 0 0 0 0,1-1-1 0 0,0 1 1 0 0,0 0-1 0 0,-1 0 1 0 0,1 0 0 0 0,0 0-1 0 0,0-1 1 0 0,-1 1-1 0 0,1 0 1 0 0,0 0-1 0 0,0 0 1 0 0,-1 0 0 0 0,1 0-1 0 0,0 0 1 0 0,-1 0-1 0 0,1 0 1 0 0,0 0 0 0 0,0 0-1 0 0,-1 0 1 0 0,1 0-1 0 0,0 0 1 0 0,-1 0 0 0 0,1 0-1 0 0,0 0 1 0 0,0 0-1 0 0,-1 0 1 0 0,1 0-1 0 0,0 0 1 0 0,-1 0 0 0 0,1 1-1 0 0,0-1 1 0 0,0 0-1 0 0,-1 0 1 0 0,1 0 0 0 0,0 0-1 0 0,0 1 1 0 0,0-1-1 0 0,-1 0 1 0 0,1 0-1 0 0,0 1 1 0 0,0-1 0 0 0,0 0 110 0 0,-10-42-8250 0 0,8 30 2745 0 0,0 3-2594 0 0</inkml:trace>
  <inkml:trace contextRef="#ctx0" brushRef="#br0" timeOffset="472.041">1 362 7082 0 0,'0'0'1889'0'0,"0"0"-176"0"0,0 0 24 0 0,0 0 148 0 0,0 0-8 0 0,0 0-212 0 0,0 0-368 0 0,0 0-346 0 0,0 0-247 0 0,0 0-101 0 0,0 0-57 0 0,0 0-38 0 0,14-32-1 0 0,48-100-39 0 0,-60 128-434 0 0,-1 0 0 0 0,1 0 0 0 0,1 0 0 0 0,-1 0 0 0 0,0 1-1 0 0,1-1 1 0 0,0 1 0 0 0,0-1 0 0 0,0 1 0 0 0,0 0 0 0 0,0 0 0 0 0,1 0 0 0 0,0 1 0 0 0,-1-1 0 0 0,1 1 0 0 0,0 0 0 0 0,0 0 0 0 0,0 0 0 0 0,0 0 0 0 0,2 0-34 0 0,10-3 137 0 0,-13 3-111 0 0,32-15 184 0 0,1 1-1 0 0,0 1 0 0 0,1 2 0 0 0,0 2 1 0 0,1 1-1 0 0,0 2 0 0 0,0 2 0 0 0,1 1 1 0 0,29 1-210 0 0,-63 5 6 0 0,-1-1 1 0 0,0 1 0 0 0,0 0 0 0 0,0 0 0 0 0,0 0 0 0 0,0 0 0 0 0,0 1 0 0 0,0-1 0 0 0,0 1 0 0 0,-1 0-1 0 0,1 0 1 0 0,-1 1 0 0 0,1-1 0 0 0,-1 1 0 0 0,0 0 0 0 0,0-1 0 0 0,0 1 0 0 0,0 1 0 0 0,-1-1 0 0 0,1 0-1 0 0,-1 1 1 0 0,0-1 0 0 0,1 1 0 0 0,-2 0 0 0 0,1 0 0 0 0,0-1 0 0 0,-1 1 0 0 0,0 0 0 0 0,0 1-1 0 0,0-1 1 0 0,0 0 0 0 0,-1 0 0 0 0,0 0 0 0 0,0 0 0 0 0,0 1 0 0 0,0-1 0 0 0,0 0 0 0 0,-1 0 0 0 0,0 0-1 0 0,0 0 1 0 0,0 1-7 0 0,-5 14 35 0 0,0 0 1 0 0,-2-1-1 0 0,0 0 0 0 0,-1 0 0 0 0,0 0 0 0 0,-2-1 1 0 0,0-1-1 0 0,-1 0 0 0 0,0 0 0 0 0,-7 5-35 0 0,0 2 28 0 0,-142 169 92 0 0,160-189-122 0 0,0 0-1 0 0,0 0 1 0 0,0-1-1 0 0,0 1 1 0 0,0 0-1 0 0,1 0 1 0 0,0 0 0 0 0,-1 0-1 0 0,1 0 1 0 0,0-1-1 0 0,0 1 1 0 0,1 0-1 0 0,-1 0 1 0 0,1 0-1 0 0,-1 0 1 0 0,1 0-1 0 0,0 0 1 0 0,0-1-1 0 0,0 1 1 0 0,0 0-1 0 0,1-1 1 0 0,-1 1-1 0 0,1-1 1 0 0,-1 1-1 0 0,1-1 1 0 0,0 0-1 0 0,0 0 1 0 0,0 0-1 0 0,0 0 1 0 0,0 0-1 0 0,1 0 1 0 0,-1 0-1 0 0,1-1 1 0 0,-1 1-1 0 0,1-1 1 0 0,-1 0-1 0 0,1 0 1 0 0,0 0-1 0 0,0 0 1 0 0,-1 0-1 0 0,1 0 1 0 0,0-1-1 0 0,0 0 1 0 0,0 1-1 0 0,3-1 3 0 0,38 14 13 0 0,-29-10-10 0 0,0 0 0 0 0,0 0 1 0 0,-1 2-1 0 0,1 0 0 0 0,-1 0 0 0 0,-1 1 0 0 0,1 1 0 0 0,-1 0 0 0 0,0 1 0 0 0,-1 1 0 0 0,0 0 0 0 0,10 11-3 0 0,-19-17 21 0 0,0 1 1 0 0,-1-1 0 0 0,1 1-1 0 0,-1 0 1 0 0,0-1-1 0 0,-1 1 1 0 0,1 0 0 0 0,-1 0-1 0 0,0 0 1 0 0,0 1-1 0 0,0-1 1 0 0,-1 0 0 0 0,0 0-1 0 0,0 0 1 0 0,0 1 0 0 0,-1-1-1 0 0,1 0 1 0 0,-1 0-1 0 0,0 0 1 0 0,-1 0 0 0 0,1 0-1 0 0,-1 0 1 0 0,0 0-1 0 0,-1-1 1 0 0,1 1 0 0 0,-1-1-1 0 0,0 1 1 0 0,0-1-1 0 0,0 0 1 0 0,-1 1-22 0 0,-119 107 572 0 0,123-112-572 0 0,-44 30 27 0 0,-1-1 1 0 0,-1-3-1 0 0,-2-2 0 0 0,-43 16-27 0 0,-1-20-927 0 0,94-39-1789 0 0,64-49-7232 0 0,-54 57 5365 0 0,6-2-5450 0 0</inkml:trace>
  <inkml:trace contextRef="#ctx0" brushRef="#br0" timeOffset="1077.041">873 744 8594 0 0,'0'0'2191'0'0,"0"0"-532"0"0,0 0-148 0 0,0 0 163 0 0,0 0 91 0 0,0 0-116 0 0,0 0-346 0 0,0 0-379 0 0,-9 33-276 0 0,-27 98-143 0 0,36-92-56 0 0,13-35-308 0 0,-1-1 0 0 0,1 0 1 0 0,-1-1-1 0 0,1 0 1 0 0,0-1-1 0 0,0 0 1 0 0,0-1-1 0 0,-1-1 1 0 0,1 0-1 0 0,0 0 0 0 0,0-2 1 0 0,-1 1-1 0 0,1-2 1 0 0,-1 1-1 0 0,0-2 1 0 0,0 0-1 0 0,9-5-141 0 0,6-4 63 0 0,-2 0 0 0 0,0-2 0 0 0,0-1 0 0 0,-1-1 0 0 0,-2-1 0 0 0,0-1 0 0 0,4-6-63 0 0,35-29 67 0 0,-11 5-64 0 0,-50 82-230 0 0,-3-26 227 0 0,1-1 1 0 0,0 1-1 0 0,0-1 0 0 0,1 1 0 0 0,-1 0 0 0 0,1 0 1 0 0,1 0-1 0 0,-1-1 0 0 0,1 1 0 0 0,0 0 1 0 0,0 0-1 0 0,1 0 0 0 0,-1 0 0 0 0,1 0 0 0 0,1 0 1 0 0,-1-1-1 0 0,1 1 0 0 0,0 0 0 0 0,0-1 1 0 0,1 0-1 0 0,-1 1 0 0 0,1-1 0 0 0,0 0 0 0 0,1 0 1 0 0,-1-1-1 0 0,1 1 0 0 0,0-1 0 0 0,0 0 1 0 0,1 0-1 0 0,4 4 0 0 0,-2-5 15 0 0,-1-1-1 0 0,1 1 1 0 0,1-1 0 0 0,-1-1 0 0 0,0 1 0 0 0,0-1 0 0 0,1-1-1 0 0,-1 1 1 0 0,1-1 0 0 0,-1 0 0 0 0,0-1 0 0 0,1 0 0 0 0,-1 0-1 0 0,0-1 1 0 0,0 1 0 0 0,1-2 0 0 0,-1 1 0 0 0,-1-1-1 0 0,1 0 1 0 0,0 0 0 0 0,-1-1 0 0 0,6-3-15 0 0,121-114 995 0 0,-97 76-817 0 0,-2-2 0 0 0,-1-2-1 0 0,-4-1 1 0 0,-1-1-1 0 0,-2-1 1 0 0,-3-2-1 0 0,11-39-177 0 0,-22 60 15 0 0,-1-1-1 0 0,-2 1 1 0 0,-1-2-1 0 0,-2 1 1 0 0,-1-1-1 0 0,0-29-14 0 0,-5 63 4 0 0,1 0 0 0 0,-1-1 0 0 0,0 1 0 0 0,0 0 0 0 0,0-1 0 0 0,-1 1 0 0 0,1 0 0 0 0,0 0 0 0 0,0-1 0 0 0,-1 1 0 0 0,1 0-1 0 0,0 0 1 0 0,-1-1 0 0 0,0 1 0 0 0,1 0 0 0 0,-1 0 0 0 0,0 0 0 0 0,1 0 0 0 0,-1 0 0 0 0,0 0 0 0 0,0 0 0 0 0,0 0 0 0 0,0 0 0 0 0,0 0 0 0 0,0 1 0 0 0,0-1 0 0 0,0 0 0 0 0,0 1 0 0 0,0-1 0 0 0,0 0 0 0 0,-1 1 0 0 0,1-1-1 0 0,0 1 1 0 0,0 0 0 0 0,-1 0 0 0 0,1-1 0 0 0,0 1 0 0 0,0 0 0 0 0,-1 0 0 0 0,1 0 0 0 0,0 0 0 0 0,-1 0 0 0 0,1 0 0 0 0,0 1 0 0 0,0-1 0 0 0,-1 0 0 0 0,1 1 0 0 0,0-1 0 0 0,0 1 0 0 0,0-1 0 0 0,-1 1 0 0 0,1-1 0 0 0,0 1-1 0 0,0 0 1 0 0,0 0-4 0 0,-58 88 35 0 0,46-63-47 0 0,-7 20 44 0 0,2 0-1 0 0,2 0 0 0 0,2 2 1 0 0,2 0-1 0 0,2 1 1 0 0,3-1-1 0 0,1 2 0 0 0,3-1 1 0 0,3 48-32 0 0,2-66 11 0 0,1 1 0 0 0,2-1 0 0 0,2 0 0 0 0,0 0 0 0 0,2-1 0 0 0,2 0 0 0 0,0 0 0 0 0,2-1 0 0 0,1-1 0 0 0,12 17-11 0 0,11 0-66 0 0,-35-67-1397 0 0,-31-62-4320 0 0,19 63 570 0 0,1 5-6424 0 0</inkml:trace>
  <inkml:trace contextRef="#ctx0" brushRef="#br0" timeOffset="1331.127">1549 325 10482 0 0,'0'0'4907'0'0,"0"0"-2898"0"0,0 0-779 0 0,0 0 76 0 0,0 0 14 0 0,0 0-81 0 0,31-6-155 0 0,101-16-225 0 0,64 6 948 0 0,-19 17-2095 0 0,-103 9-7913 0 0,-58-7-4104 0 0</inkml:trace>
</inkml:ink>
</file>

<file path=ppt/ink/ink12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0:43.5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0 144 5937 0 0,'0'0'2788'0'0,"0"0"-583"0"0,0 0-212 0 0,0 0-70 0 0,0 0-121 0 0,0 0-195 0 0,0 0-339 0 0,0 0-343 0 0,0 0-147 0 0,0 0-34 0 0,0 0-12 0 0,0 0-22 0 0,0 0-112 0 0,11-1-76 0 0,207-5 2280 0 0,-61 12-2249 0 0,-123-1-471 0 0,-34-5-32 0 0,0 0-31 0 0,0 0-2 0 0,0 0 41 0 0,0 0 24 0 0,0 0 18 0 0,0 0-21 0 0,0 0-2 0 0,0 0 19 0 0,0 0-5 0 0,0 0 16 0 0,0 0 62 0 0,-2-8-137 0 0,-1 1-1 0 0,0 1 1 0 0,-1-1-1 0 0,1 0 1 0 0,-1 1-1 0 0,0 0 1 0 0,-1-1 0 0 0,1 2-1 0 0,-1-1 1 0 0,-1 1-1 0 0,1-1 1 0 0,-1 1-1 0 0,0 1 1 0 0,0-1-1 0 0,0 1 1 0 0,-1 0 0 0 0,-4-2-32 0 0,-4-5 45 0 0,-32-21-232 0 0,57 34-4392 0 0,2 0 1951 0 0,-4 1-2328 0 0,0 4-7253 0 0</inkml:trace>
</inkml:ink>
</file>

<file path=ppt/ink/ink1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18:33.4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496 545 0 0 0,'0'0'527'0'0,"0"0"612"0"0,0 0 173 0 0,0 0-78 0 0,0 0-120 0 0,0 0 40 0 0,0 0 88 0 0,0 0 85 0 0,5 1 10 0 0,13 0 63 0 0,30-9 7646 0 0,-42-5-4481 0 0,-48-15-3534 0 0,18 23-939 0 0,0 1-1 0 0,0 1 0 0 0,0 1 0 0 0,-1 2 1 0 0,1 0-1 0 0,-1 2 0 0 0,-14 2-91 0 0,-126 33 574 0 0,163-37-567 0 0,1 1 1 0 0,0-1-1 0 0,0 1 1 0 0,0-1-1 0 0,0 1 1 0 0,0-1-1 0 0,0 1 1 0 0,0 0 0 0 0,0-1-1 0 0,0 1 1 0 0,0 0-1 0 0,0 0 1 0 0,0 0-1 0 0,0 0 1 0 0,1 0-1 0 0,-1-1 1 0 0,0 2-1 0 0,1-1 1 0 0,-1 0 0 0 0,1 0-1 0 0,-1 0 1 0 0,1 0-1 0 0,-1 0 1 0 0,1 0-1 0 0,0 1 1 0 0,-1-1-1 0 0,1 0 1 0 0,0 0 0 0 0,0 0-1 0 0,0 1 1 0 0,0-1-1 0 0,0 0 1 0 0,0 0-1 0 0,1 0 1 0 0,-1 1-1 0 0,0-1 1 0 0,0 0-1 0 0,1 0 1 0 0,-1 0 0 0 0,1 0-1 0 0,-1 0 1 0 0,1 0-1 0 0,0 0 1 0 0,-1 0-1 0 0,1 0 1 0 0,0 0-1 0 0,0 1-7 0 0,43 43 59 0 0,35-4 220 0 0,-2-19 101 0 0,-79 11-207 0 0,-15-10-50 0 0,0-2 0 0 0,-2 0 0 0 0,0-1-1 0 0,-2-1 1 0 0,-21 15-123 0 0,-72 75 65 0 0,32-3-60 0 0,81-103-3 0 0,-1 0-1 0 0,1 1 0 0 0,0-1 0 0 0,0 0 1 0 0,0 1-1 0 0,0-1 0 0 0,0 0 0 0 0,1 1 1 0 0,-1-1-1 0 0,1 1 0 0 0,0-1 1 0 0,0 0-1 0 0,1 1 0 0 0,-1-1 0 0 0,1 1 1 0 0,0-1-1 0 0,-1 0 0 0 0,1 1 0 0 0,1-1 1 0 0,-1 0-1 0 0,1 2-1 0 0,2-1 21 0 0,1 0-1 0 0,-1 0 1 0 0,1 0 0 0 0,0-1 0 0 0,0 1-1 0 0,0-1 1 0 0,1 0 0 0 0,-1-1-1 0 0,1 1 1 0 0,0-1 0 0 0,0 0-1 0 0,-1-1 1 0 0,1 1 0 0 0,0-1 0 0 0,0 0-1 0 0,1-1 1 0 0,-1 1 0 0 0,0-1-1 0 0,5-1-20 0 0,138-6 610 0 0,0-31-233 0 0,-113-13-3441 0 0,-29 27-1214 0 0,-5 8-4237 0 0,-2 13 6123 0 0,2-5-9752 0 0</inkml:trace>
  <inkml:trace contextRef="#ctx0" brushRef="#br0" timeOffset="545.471">342 1 11034 0 0,'0'0'1990'0'0,"0"0"-33"0"0,0 0-112 0 0,0 0-116 0 0,0 0-161 0 0,0 0-240 0 0,0 0-280 0 0,0 0-242 0 0,0 0-186 0 0,0 0-156 0 0,0 0-22 0 0,0 0 43 0 0,0 0 47 0 0,-4 9 36 0 0,-14 86 715 0 0,30 92 538 0 0,-3 82-1021 0 0,-115 312-291 0 0,101-532-476 0 0,-1 0-1 0 0,-3 0 1 0 0,-2-1-1 0 0,-2 0 1 0 0,-2-1-1 0 0,-11 20-32 0 0,-1-1 153 0 0,27-66-130 0 0,0 0-24 0 0,0 0 2 0 0,0 0 23 0 0,-2-8-1647 0 0,3-7-3010 0 0,2 5-4766 0 0,-2 3-3417 0 0</inkml:trace>
</inkml:ink>
</file>

<file path=ppt/ink/ink12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0:44.1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2 3393 0 0,'0'0'2495'0'0,"0"0"-480"0"0,0 0-187 0 0,0 0 122 0 0,0 0 64 0 0,0 0-142 0 0,0 0-291 0 0,0 0-458 0 0,0 0-358 0 0,0 0-159 0 0,0 0-28 0 0,0 0 33 0 0,0 0 17 0 0,-2 0-14 0 0,-3-1 3365 0 0,28 6-2344 0 0,18 3-555 0 0,128-1 821 0 0,-97-11-1706 0 0,-91 3-2219 0 0,7-1-2256 0 0,-1 2-5973 0 0,8 0-1965 0 0</inkml:trace>
</inkml:ink>
</file>

<file path=ppt/ink/ink12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0:44.4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 13243 0 0,'0'0'2160'0'0,"0"0"-490"0"0,0 0-159 0 0,0 0 7 0 0,0 0-21 0 0,0 0-178 0 0,0 0-325 0 0,0 0-266 0 0,0 0-119 0 0,0 0 25 0 0,0 0-2 0 0,0 0-19 0 0,0 0-47 0 0,7 4-113 0 0,81 18 806 0 0,141-32-1064 0 0,-181 2-4952 0 0,-1-4-4629 0 0,-35 9-3511 0 0</inkml:trace>
</inkml:ink>
</file>

<file path=ppt/ink/ink12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0:45.1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67 147 10010 0 0,'0'0'1575'0'0,"0"0"-335"0"0,0 0 33 0 0,0 0 156 0 0,0 0 86 0 0,0 0-25 0 0,0 0-299 0 0,0 0-263 0 0,0 0-94 0 0,0 0-170 0 0,0 0-71 0 0,0 0-18 0 0,-1 23-70 0 0,-4 109 326 0 0,-43 151 572 0 0,35-225 78 0 0,18-99-1324 0 0,1 0 1 0 0,1 1-1 0 0,3 0 1 0 0,1 0 0 0 0,2 1-1 0 0,2 0 1 0 0,16-29-158 0 0,-13 24 93 0 0,-11 27-81 0 0,3-10 14 0 0,1 0-1 0 0,1 2 1 0 0,1-1 0 0 0,1 1-1 0 0,1 1 1 0 0,1 1 0 0 0,17-18-26 0 0,-32 39 3 0 0,1 1 1 0 0,-1 0-1 0 0,1-1 1 0 0,-1 1-1 0 0,1 0 1 0 0,-1 0-1 0 0,1 0 1 0 0,0 0-1 0 0,-1 0 1 0 0,1 1-1 0 0,0-1 1 0 0,0 0-1 0 0,0 1 1 0 0,-1 0-1 0 0,1-1 1 0 0,0 1-1 0 0,0 0 1 0 0,0 0-1 0 0,0 0 1 0 0,0 0-1 0 0,0 0 1 0 0,0 0-1 0 0,-1 1 1 0 0,1-1-1 0 0,0 0 1 0 0,0 1-1 0 0,0 0 1 0 0,0-1-1 0 0,-1 1 1 0 0,1 0-1 0 0,0 0 1 0 0,-1 0-1 0 0,1 0 1 0 0,-1 0-1 0 0,1 1 1 0 0,-1-1-1 0 0,0 0 1 0 0,1 1-1 0 0,-1-1 1 0 0,0 1-1 0 0,0-1 1 0 0,0 1-1 0 0,0-1 1 0 0,0 1-1 0 0,0 0 1 0 0,0 0-1 0 0,-1-1 1 0 0,1 2-4 0 0,36 78 212 0 0,-20-44-107 0 0,-9-19-457 0 0,-4-20-4625 0 0,-3-10-7803 0 0,-1 8 1479 0 0</inkml:trace>
</inkml:ink>
</file>

<file path=ppt/ink/ink12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0:42.2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10 190 6401 0 0,'0'0'2224'0'0,"0"0"-279"0"0,0 0-104 0 0,0 0 99 0 0,0 0 83 0 0,0 0-148 0 0,0 0-426 0 0,0 0-449 0 0,0 0-375 0 0,0 0-213 0 0,0 0-86 0 0,-1-2-16 0 0,0 108 2494 0 0,30 286-1297 0 0,-29-391-1378 0 0,-17-34 939 0 0,12 13-1036 0 0,0 0-1 0 0,1 0 0 0 0,1 0 1 0 0,2-1-1 0 0,-1 1 0 0 0,2-1 1 0 0,1 1-1 0 0,3-21-31 0 0,4-14 22 0 0,2 0 0 0 0,2 0-1 0 0,19-51-21 0 0,-25 88 11 0 0,0 1 0 0 0,1-1 0 0 0,1 1 0 0 0,0 1-1 0 0,1-1 1 0 0,1 1 0 0 0,1 1 0 0 0,0 0 0 0 0,12-13-11 0 0,-21 28 2 0 0,-1-1 0 0 0,1 1 0 0 0,-1-1 0 0 0,0 1 0 0 0,1 0 0 0 0,-1-1 0 0 0,1 1 0 0 0,-1 0 0 0 0,1 0 0 0 0,-1 0 0 0 0,1 0 0 0 0,-1 0 0 0 0,1 1 0 0 0,-1-1 0 0 0,1 0 0 0 0,-1 1 0 0 0,1-1 0 0 0,-1 1 0 0 0,0-1 0 0 0,1 1 0 0 0,-1 0 0 0 0,0-1 0 0 0,1 1 0 0 0,-1 0 0 0 0,0 0 0 0 0,0 0 0 0 0,0 0 0 0 0,0 0 0 0 0,0 0 0 0 0,0 0 0 0 0,0 0 0 0 0,0 1 0 0 0,0-1 0 0 0,-1 0 0 0 0,1 1 0 0 0,0-1 0 0 0,-1 0 0 0 0,1 1 0 0 0,-1-1 0 0 0,1 1 0 0 0,-1-1 0 0 0,0 1 0 0 0,0-1 0 0 0,0 1 0 0 0,0-1 0 0 0,0 1 0 0 0,0-1 0 0 0,0 1 0 0 0,0-1 0 0 0,0 1 0 0 0,-1-1 0 0 0,1 0 0 0 0,-1 1 0 0 0,1 0-2 0 0,2 5 42 0 0,18 216 344 0 0,-19-220-982 0 0,5 20 1074 0 0,-3-15-4779 0 0,0-2-6179 0 0,-3-5-1842 0 0</inkml:trace>
  <inkml:trace contextRef="#ctx0" brushRef="#br0" timeOffset="287.897">481 584 12963 0 0,'0'0'1689'0'0,"0"0"-496"0"0,0 0-61 0 0,0 0 136 0 0,0 0 45 0 0,0 0-147 0 0,0 0-328 0 0,0 0-299 0 0,0 0-185 0 0,0 0-56 0 0,0 0-23 0 0,0 0-11 0 0,0 0-16 0 0,-5 26-46 0 0,-15 81-39 0 0,13-64 205 0 0,7-42-345 0 0,0-1-23 0 0,0 0-3 0 0,-6-7-4108 0 0,3 3-2340 0 0,-2 0-4879 0 0</inkml:trace>
  <inkml:trace contextRef="#ctx0" brushRef="#br0" timeOffset="716.339">588 138 4025 0 0,'0'0'3119'0'0,"0"0"-1464"0"0,0 0-261 0 0,0 0 265 0 0,0 0 176 0 0,0 0-80 0 0,0 0-349 0 0,0 0-421 0 0,0 0-294 0 0,0 0-124 0 0,0 0-51 0 0,0 0-11 0 0,0 0-58 0 0,-7 7-79 0 0,-22 20-84 0 0,22-20-89 0 0,7-7-47 0 0,0 0-20 0 0,0 0-15 0 0,0 0-9 0 0,0 0-6 0 0,0 0-4 0 0,0 0-3 0 0,0 0 6 0 0,0 0 21 0 0,0 0 38 0 0,0 0 31 0 0,1-9 1004 0 0,-2 9-96 0 0,-9 13-736 0 0,-24 19 62 0 0,67-58-815 0 0,-26 19-3080 0 0,-2 0-3362 0 0,-4 4-4729 0 0</inkml:trace>
</inkml:ink>
</file>

<file path=ppt/ink/ink12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0:45.6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5 140 7058 0 0,'0'0'3642'0'0,"0"0"-1302"0"0,0 0-422 0 0,0 0-20 0 0,0 0-42 0 0,0 0-185 0 0,0 0-371 0 0,0 0-374 0 0,0 0-267 0 0,0 0-153 0 0,0 0-51 0 0,0 0-12 0 0,0 0-32 0 0,-5-7 806 0 0,121 14 1129 0 0,45-3-1630 0 0,-38 7-570 0 0,-53 0-125 0 0,-70-11 1363 0 0,-50-59-1234 0 0,-67-30-824 0 0,111 87 160 0 0,-6-5-2516 0 0,9 4-2218 0 0,0 0-3754 0 0,3 0-3481 0 0</inkml:trace>
</inkml:ink>
</file>

<file path=ppt/ink/ink12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0:46.0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1 7562 0 0,'0'0'2345'0'0,"0"0"-88"0"0,0 0-19 0 0,0 0-36 0 0,0 0-205 0 0,0 0-396 0 0,0 0-404 0 0,0 0-345 0 0,0 0-203 0 0,0 0-76 0 0,0 0-30 0 0,0 0-38 0 0,0 0-43 0 0,-6 0 541 0 0,42 8 613 0 0,239 20 635 0 0,-82-9-2715 0 0,-156-17-521 0 0,-18-1-1710 0 0,-1-1-5157 0 0,-12 0-4764 0 0</inkml:trace>
</inkml:ink>
</file>

<file path=ppt/ink/ink12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0:50.7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50 148 4689 0 0,'0'0'2054'0'0,"0"0"25"0"0,0 0 149 0 0,0 0 58 0 0,0 0-75 0 0,0 0-246 0 0,0 0-402 0 0,0 0-339 0 0,0 0-229 0 0,0 0-207 0 0,0 0-128 0 0,0 0-86 0 0,0 0-50 0 0,-8-3-12 0 0,-25-9-57 0 0,24 9-51 0 0,21 3 924 0 0,154 22 1275 0 0,-27-8-2269 0 0,69-10-214 0 0,-208-4-108 0 0,0 0 5 0 0,0 0 15 0 0,0 0 12 0 0,0 0-3 0 0,0 0-3 0 0,0 0-14 0 0,0 0-6 0 0,0 0 29 0 0,0 0 1 0 0,0 0-7 0 0,0 0-2 0 0,0 0-4 0 0,0 0 6 0 0,0 0 14 0 0,-56-33 436 0 0,-28-46-435 0 0,47 36-154 0 0,30 32-1276 0 0,15 8-8221 0 0,-1 3-2859 0 0</inkml:trace>
</inkml:ink>
</file>

<file path=ppt/ink/ink12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0:51.5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239 0 4001 0 0,'0'0'2291'0'0,"0"0"-167"0"0,0 0 20 0 0,0 0 25 0 0,0 0-78 0 0,0 0-270 0 0,0 0-395 0 0,0 0-320 0 0,0 0-272 0 0,0 0-207 0 0,0 0-91 0 0,0 0-44 0 0,-3 1 31 0 0,-77 55 3012 0 0,32-14-3012 0 0,-60 28-182 0 0,203-133 243 0 0,15 1-541 0 0,-145 63 393 0 0,-57 38-272 0 0,92-27-2460 0 0,5-10-1505 0 0,0 0-4034 0 0,-2-2-4508 0 0</inkml:trace>
</inkml:ink>
</file>

<file path=ppt/ink/ink12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0:48.3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83 6737 0 0,'0'0'2166'0'0,"0"0"-435"0"0,0 0-110 0 0,0 0 115 0 0,0 0 44 0 0,0 0-181 0 0,0 0-352 0 0,0 0-318 0 0,0 0-144 0 0,0 0-55 0 0,0 0-4 0 0,0 0-2 0 0,0 0-121 0 0,8 6-81 0 0,22 21-58 0 0,-9 37 707 0 0,-20-51-1045 0 0,6 284 849 0 0,-26-200-815 0 0,19-97-135 0 0,0-1 0 0 0,0 1 0 0 0,0-1 0 0 0,0 1 0 0 0,0 0 0 0 0,0-1 0 0 0,0 1-1 0 0,0-1 1 0 0,-1 1 0 0 0,1-1 0 0 0,0 1 0 0 0,0 0 0 0 0,-1-1 0 0 0,1 1 0 0 0,0 0-1 0 0,-1-1 1 0 0,1 1 0 0 0,0 0 0 0 0,-1-1 0 0 0,1 1 0 0 0,0 0 0 0 0,-1-1 0 0 0,1 1 0 0 0,-1 0-1 0 0,1 0 1 0 0,0 0 0 0 0,-1 0 0 0 0,1-1 0 0 0,-1 1 0 0 0,1 0 0 0 0,-1 0 0 0 0,1 0-1 0 0,-1 0 1 0 0,1 0 0 0 0,0 0 0 0 0,-1 0 0 0 0,1 0 0 0 0,-1 0 0 0 0,1 0 0 0 0,-1 0-1 0 0,1 0 1 0 0,-1 1 0 0 0,1-1 0 0 0,-1 0 0 0 0,1 0 0 0 0,0 0 0 0 0,-1 1 0 0 0,1-1 0 0 0,-1 0-1 0 0,1 0 1 0 0,0 1 0 0 0,-1-1-25 0 0,-5-48 157 0 0,10 9-87 0 0,1 0-1 0 0,1 0 0 0 0,3 1 0 0 0,1 0 0 0 0,1 1 0 0 0,3 0 1 0 0,1 0-1 0 0,14-23-69 0 0,-22 44 25 0 0,1 1-1 0 0,0 0 1 0 0,1 0 0 0 0,1 0-1 0 0,0 1 1 0 0,1 1 0 0 0,1 0 0 0 0,0 0-1 0 0,13-9-24 0 0,-22 20 2 0 0,0 0 0 0 0,0 0-1 0 0,1 0 1 0 0,-1 1-1 0 0,1-1 1 0 0,-1 1-1 0 0,1 0 1 0 0,0 0-1 0 0,-1 0 1 0 0,1 0 0 0 0,0 1-1 0 0,0 0 1 0 0,0 0-1 0 0,-1 0 1 0 0,1 0-1 0 0,0 0 1 0 0,0 1-1 0 0,0-1-1 0 0,-1 3-1 0 0,0 0-1 0 0,0-1 0 0 0,-1 1 0 0 0,1 0 0 0 0,-1 0 0 0 0,0 1 0 0 0,0-1 0 0 0,0 0 1 0 0,0 1-1 0 0,0-1 0 0 0,-1 1 0 0 0,0 0 0 0 0,0-1 0 0 0,0 1 0 0 0,0 0 0 0 0,0 0 0 0 0,-1 1 2 0 0,1 68-336 0 0,-9-58-910 0 0,-2-8-2318 0 0,3-2-3403 0 0,4-1-5346 0 0</inkml:trace>
  <inkml:trace contextRef="#ctx0" brushRef="#br0" timeOffset="1409.601">304 488 2160 0 0,'0'0'2229'0'0,"0"0"-214"0"0,0 0 80 0 0,0 0 148 0 0,0 0-70 0 0,0 0-322 0 0,0 0-464 0 0,0 0-378 0 0,0 0-171 0 0,0 0-41 0 0,0 0-7 0 0,0 0-41 0 0,0 0-43 0 0,-5 12-87 0 0,-38 97 1789 0 0,34-2-625 0 0,32-107-2258 0 0,-2-33-2407 0 0,-14 7-6581 0 0,-6 19-1681 0 0</inkml:trace>
  <inkml:trace contextRef="#ctx0" brushRef="#br0" timeOffset="1764.053">464 223 4377 0 0,'0'0'2813'0'0,"0"0"-832"0"0,0 0-240 0 0,0 0 82 0 0,0 0 44 0 0,0 0-134 0 0,0 0-262 0 0,0 0-336 0 0,0 0-272 0 0,0 0-156 0 0,0 0-79 0 0,0 0-24 0 0,0 0-26 0 0,-6 2-39 0 0,-17 8-89 0 0,18-1 600 0 0,23-33 237 0 0,-47 41-1051 0 0,28-17-216 0 0,1 0 0 0 0,0 0-7 0 0,0 0 3 0 0,0 0-22 0 0,0 0-26 0 0,0 0-31 0 0,0 0-46 0 0,0 0-18 0 0,14-6-1631 0 0,-1-4-2002 0 0,-4 4-3229 0 0,-4 3-4615 0 0</inkml:trace>
  <inkml:trace contextRef="#ctx0" brushRef="#br0" timeOffset="4074.738">455 237 0 0 0,'0'0'1184'0'0,"0"0"142"0"0,0 0-54 0 0,0 0-102 0 0,0 0-51 0 0,0 0 25 0 0,0 0 73 0 0,0 0 62 0 0,0 0-32 0 0,0 0-42 0 0,5-3-93 0 0,15-12-132 0 0,-19 5 4058 0 0,-23 9-3612 0 0,22 1-1357 0 0,-17 14 1125 0 0,17-13-1146 0 0,0-1 0 0 0,0 0 13 0 0,0 0 37 0 0,0 0 40 0 0,30 0 2330 0 0,-17-4-1587 0 0,-20 4 338 0 0,-9 9-1216 0 0,41 0-3680 0 0,-13-9-7476 0 0,-8 0-963 0 0</inkml:trace>
</inkml:ink>
</file>

<file path=ppt/ink/ink12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0:46.7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246 232 0 0 0,'0'0'1710'0'0,"0"0"518"0"0,0 0 65 0 0,0 0-66 0 0,0 0-72 0 0,0 0-159 0 0,0 0-191 0 0,0 0-198 0 0,0 0-246 0 0,0 0-184 0 0,0 0-133 0 0,0 0-111 0 0,0 0-114 0 0,4 7 3181 0 0,35-6-1695 0 0,109-8-432 0 0,31-12-1993 0 0,-179 19-91 0 0,0-1-5100 0 0,-1-2 1608 0 0,0 3-1999 0 0,-1 0-6223 0 0</inkml:trace>
  <inkml:trace contextRef="#ctx0" brushRef="#br0" timeOffset="251.226">415 0 10138 0 0,'0'0'4129'0'0,"0"0"-1822"0"0,0 0-700 0 0,0 0-122 0 0,0 0-32 0 0,0 0-58 0 0,0 0-183 0 0,0 0-207 0 0,0 0-133 0 0,0 0-109 0 0,0 0-93 0 0,0 0-68 0 0,0 0-87 0 0,-13 27-83 0 0,-40 82-76 0 0,34-42 169 0 0,-2 87 138 0 0,11-66-947 0 0,10-87 95 0 0,0-1-97 0 0,29-11-7376 0 0,-20 0-1546 0 0,-6 7-3196 0 0</inkml:trace>
  <inkml:trace contextRef="#ctx0" brushRef="#br0" timeOffset="2220.285">299 225 0 0 0,'0'0'1240'0'0,"0"0"257"0"0,0 0 74 0 0,1 2 52 0 0,0 8 45 0 0,-1-8-16 0 0,0-2-83 0 0,1 0 6350 0 0,-3 0-6218 0 0,-154 0 2196 0 0,15 0-1382 0 0,141 0-2532 0 0,0 0-1 0 0,0 0 0 0 0,1 0 0 0 0,-1 0 0 0 0,0-1 1 0 0,0 1-1 0 0,0 0 0 0 0,0 0 0 0 0,0 0 0 0 0,0-1 0 0 0,0 1 1 0 0,0 0-1 0 0,0 0 0 0 0,0-1 0 0 0,0 1 0 0 0,0 0 1 0 0,0 0-1 0 0,0 0 0 0 0,0-1 0 0 0,0 1 0 0 0,-1 0 0 0 0,1 0 1 0 0,0 0-1 0 0,0-1 0 0 0,0 1 0 0 0,0 0 0 0 0,0 0 1 0 0,0 0-1 0 0,0 0 0 0 0,-1-1 0 0 0,1 1 0 0 0,0 0 1 0 0,0 0-1 0 0,0 0 0 0 0,0 0 0 0 0,-1 0 0 0 0,1 0 0 0 0,0-1 1 0 0,0 1-1 0 0,0 0 0 0 0,-1 0 0 0 0,1 0 18 0 0,44 0-2441 0 0,-29 0-960 0 0,0 0-3483 0 0,-5 0-5406 0 0</inkml:trace>
</inkml:ink>
</file>

<file path=ppt/ink/ink1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18:38.1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25 311 2865 0 0,'0'0'2851'0'0,"0"0"-876"0"0,0 0-284 0 0,0 0 73 0 0,0 0 102 0 0,0 0 68 0 0,0 0-84 0 0,0 0-174 0 0,0 0-178 0 0,0 0-198 0 0,0 0-184 0 0,0 0-157 0 0,0 0-124 0 0,-5-9-98 0 0,-14-28-65 0 0,19 36-626 0 0,0 0 0 0 0,0 0 0 0 0,0 1 0 0 0,-1-1 0 0 0,1 0 0 0 0,0 0 0 0 0,1 0 0 0 0,-1 1 0 0 0,0-1 0 0 0,0 0 0 0 0,0 0 0 0 0,0 1 0 0 0,1-1-1 0 0,-1 0 1 0 0,0 0 0 0 0,1 1 0 0 0,-1-1 0 0 0,0 0 0 0 0,1 1 0 0 0,-1-1 0 0 0,1 0 0 0 0,-1 1 0 0 0,1-1 0 0 0,0 1 0 0 0,-1-1 0 0 0,1 1 0 0 0,-1-1 0 0 0,1 1-1 0 0,0-1 1 0 0,0 1 0 0 0,-1 0 0 0 0,1-1 0 0 0,0 1 0 0 0,-1 0 0 0 0,1 0 0 0 0,0-1 0 0 0,0 1 0 0 0,0 0 0 0 0,-1 0 0 0 0,1 0 0 0 0,0 0 0 0 0,0 0-46 0 0,4-2 242 0 0,18-7-29 0 0,1 0 1 0 0,0 2-1 0 0,0 1 0 0 0,0 1 1 0 0,1 0-1 0 0,0 2 1 0 0,0 1-1 0 0,0 1 1 0 0,-1 1-1 0 0,18 3-213 0 0,6-2 95 0 0,22 1-1 0 0,0 3 0 0 0,-1 3 0 0 0,66 17-94 0 0,-76-3 33 0 0,-79-33 1063 0 0,-159-121-1124 0 0,170 124-45 0 0,-1 0 0 0 0,2-1-1 0 0,-1 1 1 0 0,1-2 0 0 0,0 1-1 0 0,1-1 1 0 0,0 0 0 0 0,0-1-1 0 0,1 0 1 0 0,0-1 73 0 0,6 11-260 0 0,1 0 0 0 0,0 0 0 0 0,-1 1 1 0 0,1-1-1 0 0,0 0 0 0 0,-1 1 0 0 0,1-1 0 0 0,0 1 0 0 0,0-1 0 0 0,0 1 1 0 0,-1-1-1 0 0,1 1 0 0 0,0 0 0 0 0,0-1 0 0 0,0 1 0 0 0,0 0 1 0 0,0 0-1 0 0,0-1 0 0 0,0 1 0 0 0,0 0 0 0 0,0 0 0 0 0,0 0 1 0 0,0 0-1 0 0,0 0 0 0 0,-1 0 0 0 0,1 1 0 0 0,0-1 0 0 0,0 0 1 0 0,0 0-1 0 0,0 1 0 0 0,0-1 0 0 0,0 1 0 0 0,0-1 0 0 0,-1 1 0 0 0,1-1 1 0 0,0 1-1 0 0,0 0 260 0 0,9 6-6250 0 0,-3 0-5549 0 0</inkml:trace>
</inkml:ink>
</file>

<file path=ppt/ink/ink12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0:58.8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34 376 0 0 0,'0'0'1368'0'0,"0"0"207"0"0,0 0 124 0 0,0 0 86 0 0,0 0 8 0 0,0 0-80 0 0,0 0-161 0 0,0 0-172 0 0,0 0-151 0 0,0 0-134 0 0,0 0-138 0 0,0 0-134 0 0,-6 0-80 0 0,-16-3-59 0 0,17 3-11 0 0,5 0 1 0 0,0 0-22 0 0,0 0-15 0 0,0 0-22 0 0,0 0-33 0 0,0 0-46 0 0,0 0-48 0 0,0 0-49 0 0,0 0-53 0 0,0 0-41 0 0,0 0-41 0 0,0 0-40 0 0,0 0-36 0 0,0 0-22 0 0,0 0-22 0 0,0 0-23 0 0,28 0 695 0 0,218-26 991 0 0,-20 4-1139 0 0,-164 18-545 0 0,-61 4-139 0 0,-1 0 4 0 0,0 0-6 0 0,0 0 9 0 0,0 0-18 0 0,0 0-3 0 0,0 0 4 0 0,0 0 6 0 0,0 0 15 0 0,0 0-3 0 0,0 1-12 0 0,0 1-24 0 0,0-1-16 0 0,-28 2-5350 0 0,26-2 4945 0 0,-24 9-3797 0 0,11-2-3514 0 0,10-1-3320 0 0</inkml:trace>
  <inkml:trace contextRef="#ctx0" brushRef="#br0" timeOffset="485.424">76 531 2336 0 0,'0'0'2236'0'0,"0"0"-81"0"0,0 0 11 0 0,0 0 35 0 0,0 0-79 0 0,0 0-217 0 0,0 0-244 0 0,0 0-327 0 0,0 0-293 0 0,0 0-227 0 0,0 0-151 0 0,0 0-75 0 0,-2 1-44 0 0,1-1-224 0 0,-7 5-411 0 0,6-1 3225 0 0,25-3-1919 0 0,151-5 812 0 0,26-22-1171 0 0,-113 23-2872 0 0,-95-9-3490 0 0,3 1-1370 0 0,4 9 2476 0 0,-1-3-6029 0 0</inkml:trace>
  <inkml:trace contextRef="#ctx0" brushRef="#br0" timeOffset="1664.36">310 1 752 0 0,'0'0'2459'0'0,"0"0"-602"0"0,0 0 4 0 0,0 0 279 0 0,0 0 137 0 0,0 0-125 0 0,0 0-335 0 0,0 0-444 0 0,0 0-371 0 0,0 0-149 0 0,0 0-85 0 0,0 0-65 0 0,0 0-15 0 0,-3 1-37 0 0,1 0-540 0 0,0 0 1 0 0,1 0 0 0 0,-1 0 0 0 0,1 0 0 0 0,0 1 0 0 0,-1-1 0 0 0,1 0 0 0 0,0 1 0 0 0,0-1 0 0 0,0 1-1 0 0,0-1 1 0 0,0 1 0 0 0,0-1 0 0 0,0 1 0 0 0,1 0 0 0 0,-1-1 0 0 0,1 1 0 0 0,-1 0 0 0 0,1 0 0 0 0,-1 0 0 0 0,1-1-1 0 0,0 1 1 0 0,0 0 0 0 0,0 0 0 0 0,0 0 0 0 0,0 0 0 0 0,1-1 0 0 0,-1 1 0 0 0,0 0 0 0 0,1 0 0 0 0,-1 0-1 0 0,1-1 1 0 0,0 1-112 0 0,5 8 197 0 0,1 0-1 0 0,0 0 0 0 0,0-1 0 0 0,1 0 0 0 0,0 0 0 0 0,1-1 1 0 0,0 0-1 0 0,1-1 0 0 0,8 6-196 0 0,247 155 951 0 0,-265-166-915 0 0,1 0 0 0 0,-1 0 1 0 0,0 0-1 0 0,0 0 0 0 0,0 0 0 0 0,0 0 0 0 0,0-1 1 0 0,0 1-1 0 0,0 0 0 0 0,-1 0 0 0 0,1 0 0 0 0,-1 0 1 0 0,1 0-1 0 0,-1-1 0 0 0,0 1 0 0 0,1 0 0 0 0,-1 0 0 0 0,0-1 1 0 0,0 1-1 0 0,-1-1 0 0 0,1 1 0 0 0,0-1 0 0 0,0 1 1 0 0,-1-1-1 0 0,1 0 0 0 0,0 0 0 0 0,-1 1 0 0 0,0-1 1 0 0,1 0-1 0 0,-1 0 0 0 0,0-1 0 0 0,1 1 0 0 0,-1 0 1 0 0,0-1-1 0 0,0 1 0 0 0,0-1 0 0 0,-1 1-36 0 0,-7 6 103 0 0,-126 120 97 0 0,-17 33-3 0 0,111-99-64 0 0,38-50 271 0 0,4-12-498 0 0,0 1-53 0 0,0 0-54 0 0,0 0-123 0 0,9-3-3638 0 0,-5 2-1012 0 0,-2 1-4532 0 0</inkml:trace>
</inkml:ink>
</file>

<file path=ppt/ink/ink12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1:06.7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2649 0 0,'0'0'2629'0'0,"0"0"-615"0"0,0 0-121 0 0,0 0 111 0 0,0 0 69 0 0,0 0-154 0 0,0 0-286 0 0,0 0-246 0 0,0 0-233 0 0,0 0-166 0 0,0 0-121 0 0,0 0-78 0 0,0 0-72 0 0,1 11 4737 0 0,87 7-3978 0 0,81-22-655 0 0,-160-3-604 0 0,-5 2-204 0 0,0 1-3295 0 0,1 2-9778 0 0,-5 2 1442 0 0</inkml:trace>
</inkml:ink>
</file>

<file path=ppt/ink/ink12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1:07.0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9498 0 0,'0'0'3011'0'0,"0"0"-1253"0"0,0 0-478 0 0,0 0 41 0 0,0 0 114 0 0,0 0-7 0 0,0 0-220 0 0,0 0-310 0 0,0 0-232 0 0,0 0-77 0 0,0 0 53 0 0,0 0 56 0 0,0 0 15 0 0,3 3-34 0 0,41 13 1602 0 0,88-14 610 0 0,-66-1-4605 0 0,0-1-9814 0 0,-64 0-1193 0 0</inkml:trace>
</inkml:ink>
</file>

<file path=ppt/ink/ink12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1:04.5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100 461 4345 0 0,'0'0'4402'0'0,"0"0"-1489"0"0,0 0-726 0 0,0 0-212 0 0,0 0-107 0 0,0 0-165 0 0,0 0-280 0 0,0 0-306 0 0,0 0-292 0 0,0 0-258 0 0,0 0-158 0 0,0 0-86 0 0,0 11 305 0 0,-3 26-164 0 0,1 0-1 0 0,3-1 1 0 0,0 1-1 0 0,7 32-463 0 0,28 139 467 0 0,-35-187 901 0 0,-35-92-968 0 0,32 45-373 0 0,2 0 0 0 0,1 1 0 0 0,1-1 1 0 0,1 0-1 0 0,2 1 0 0 0,0-1 0 0 0,2 1 0 0 0,0 1 0 0 0,2-1 0 0 0,1 1 0 0 0,0 1 1 0 0,2 0-1 0 0,1 1 0 0 0,0 0 0 0 0,7-6-27 0 0,47-57 192 0 0,-51 74-204 0 0,-16 11 25 0 0,0 0 27 0 0,0 0-22 0 0,0 0-9 0 0,0 0-21 0 0,1 15 67 0 0,17 54 105 0 0,15 9-1074 0 0,-18-48-721 0 0,-2-7-2830 0 0,-8-6-4765 0 0,-3-6-3106 0 0</inkml:trace>
  <inkml:trace contextRef="#ctx0" brushRef="#br0" timeOffset="392.158">479 932 11106 0 0,'0'0'1605'0'0,"0"0"-330"0"0,0 0 120 0 0,0 0 297 0 0,0 0 139 0 0,0 0-185 0 0,0 0-377 0 0,0 0-327 0 0,0 0-183 0 0,0 0-95 0 0,0 0-77 0 0,0 0-69 0 0,0 0-71 0 0,-1 23-80 0 0,-7 108 182 0 0,1-53 234 0 0,27-93-6579 0 0,-18 4 2091 0 0,2-3-5998 0 0,-3 10 1472 0 0</inkml:trace>
  <inkml:trace contextRef="#ctx0" brushRef="#br0" timeOffset="731.604">711 630 4833 0 0,'0'0'3658'0'0,"0"0"-1251"0"0,0 0-512 0 0,0 0-250 0 0,0 0-128 0 0,0 0-158 0 0,0 0-230 0 0,0 0-104 0 0,0 0-89 0 0,0 0-94 0 0,0 0-82 0 0,0 0-46 0 0,-7 5-44 0 0,-23 15-74 0 0,54-67 2530 0 0,-43 51-2847 0 0,-40 35-300 0 0,96-68-5011 0 0,-23 11-5183 0 0,-9 11-1460 0 0</inkml:trace>
  <inkml:trace contextRef="#ctx0" brushRef="#br0" timeOffset="1072.61">857 133 1992 0 0,'0'0'4015'0'0,"0"0"-1708"0"0,0 0-550 0 0,0 0-33 0 0,0 0 21 0 0,0 0-60 0 0,0 0-212 0 0,0 0-207 0 0,0 0-186 0 0,0 0-141 0 0,0 0-88 0 0,0 0-68 0 0,0 0-62 0 0,-11 13-38 0 0,-68 92 1612 0 0,31-43-1161 0 0,47-74-8483 0 0,2 3-1090 0 0,2 8-2223 0 0</inkml:trace>
  <inkml:trace contextRef="#ctx0" brushRef="#br0" timeOffset="1639.72">4 177 0 0 0,'0'0'1206'0'0,"0"0"626"0"0,0 0 267 0 0,0 0 38 0 0,0 0 8 0 0,0 0-127 0 0,0 0-224 0 0,0 0-166 0 0,0 0-216 0 0,0 0-187 0 0,0 0-69 0 0,0 0-78 0 0,0 0-76 0 0,-3 0-97 0 0,3-1-641 0 0,0 1 1 0 0,0 0 0 0 0,0 0 0 0 0,0-1-1 0 0,0 1 1 0 0,0 0 0 0 0,0 0-1 0 0,0 0 1 0 0,0-1 0 0 0,0 1 0 0 0,0 0-1 0 0,0 0 1 0 0,0 0 0 0 0,0-1 0 0 0,0 1-1 0 0,0 0-264 0 0,26-3 1135 0 0,21-6-593 0 0,1 2-1 0 0,0 3 0 0 0,0 1 1 0 0,36 4-542 0 0,-59-1 192 0 0,-39-16 459 0 0,-65-68-511 0 0,52 37-247 0 0,27 46-6 0 0,0 1-89 0 0,0 0-118 0 0,0 0-209 0 0,23 0-7307 0 0,-14 0 561 0 0,-2 0-5299 0 0</inkml:trace>
</inkml:ink>
</file>

<file path=ppt/ink/ink12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1:10.2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12 115 6169 0 0,'0'0'2143'0'0,"0"0"-150"0"0,0 0 18 0 0,0 0 5 0 0,0 0-99 0 0,0 0-257 0 0,0 0-396 0 0,0 0-386 0 0,0 0-225 0 0,0 0-123 0 0,0 0-67 0 0,0 0-30 0 0,0 0-5 0 0,-11 0 610 0 0,196-2 3749 0 0,8 0-4236 0 0,-143 13-459 0 0,-111-85 1873 0 0,29 27-3298 0 0,32 47 550 0 0,14 0-4169 0 0,-6 0-350 0 0,1 0-6838 0 0</inkml:trace>
</inkml:ink>
</file>

<file path=ppt/ink/ink12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1: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2296 0 0,'0'0'2573'0'0,"0"0"-438"0"0,0 0 0 0 0,0 0 52 0 0,0 0-70 0 0,0 0-203 0 0,0 0-331 0 0,0 0-306 0 0,0 0-281 0 0,0 0-189 0 0,0 0-111 0 0,0 0-81 0 0,0 0-29 0 0,8 11 2720 0 0,118-7-804 0 0,-44-12-2117 0 0,-81 8-358 0 0,-1 0 2 0 0,0 0 4 0 0,0 0 13 0 0,0 0 30 0 0,0 0 20 0 0,-27 4 256 0 0,-158 43-243 0 0,417-75 350 0 0,-187 28-1469 0 0,-41 3-643 0 0,-2-2-1765 0 0,-1-1-4255 0 0,-1 3-4661 0 0</inkml:trace>
</inkml:ink>
</file>

<file path=ppt/ink/ink12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1:11.5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66 100 11218 0 0,'0'0'4373'0'0,"0"0"-2846"0"0,0 0-960 0 0,0 0 159 0 0,0 0 362 0 0,0 0 217 0 0,0 0-56 0 0,0 0-324 0 0,0 0-334 0 0,0 0-222 0 0,0 0-122 0 0,-4 32-76 0 0,-15 103-54 0 0,-15 62 178 0 0,30-156-316 0 0,-1-1 2506 0 0,9-73-2345 0 0,1 0-1 0 0,1 0 1 0 0,2 1-1 0 0,1 0 1 0 0,1 0-1 0 0,2 1 0 0 0,2 1 1 0 0,5-10-140 0 0,8-20 99 0 0,-18 37-65 0 0,2 1-1 0 0,1 0 0 0 0,0 1 0 0 0,2 0 0 0 0,0 1 0 0 0,1 1 1 0 0,1 0-1 0 0,5-3-33 0 0,-19 22 5 0 0,0 1 0 0 0,-1-1-1 0 0,1 0 1 0 0,0 1 0 0 0,0 0 0 0 0,0-1 0 0 0,0 1 0 0 0,0 0 0 0 0,-1 0 0 0 0,1 0-1 0 0,0 0 1 0 0,-1 0 0 0 0,1 0 0 0 0,-1 0 0 0 0,1 1 0 0 0,-1-1 0 0 0,0 1 0 0 0,1-1-1 0 0,-1 1 1 0 0,0-1 0 0 0,0 1 0 0 0,0 0 0 0 0,0-1 0 0 0,0 1 0 0 0,-1 0 0 0 0,1 0-1 0 0,0 0 1 0 0,-1 0 0 0 0,0 0 0 0 0,1 0 0 0 0,-1-1 0 0 0,0 1 0 0 0,0 0 0 0 0,0 0-1 0 0,0 1-4 0 0,2 3 37 0 0,42 98 287 0 0,-19-76-320 0 0,-25-27 12 0 0,0-1-18 0 0,0 0-8 0 0,0 0-26 0 0,0 0-51 0 0,0 0 15 0 0,0 0-49 0 0,0 0-53 0 0,0 0-81 0 0,-1-18-5315 0 0,-2 7-6153 0 0,1 7 509 0 0</inkml:trace>
</inkml:ink>
</file>

<file path=ppt/ink/ink12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1:12.1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1 199 6529 0 0,'0'0'4185'0'0,"0"0"-1800"0"0,0 0-585 0 0,0 0 30 0 0,0 0 12 0 0,0 0-153 0 0,0 0-314 0 0,0 0-361 0 0,0 0-262 0 0,0 0-137 0 0,0 0-78 0 0,0 0-29 0 0,9-6-18 0 0,29-19-53 0 0,41 16 1152 0 0,-42 9-1369 0 0,-1 3 1 0 0,0 0 0 0 0,0 3-1 0 0,-1 1 1 0 0,0 1 0 0 0,10 5-221 0 0,23 5 45 0 0,-80-40 1456 0 0,-86-102-1393 0 0,59 61-911 0 0,39 63 191 0 0,5-3-3354 0 0,5-2-4112 0 0,-4 5-4401 0 0</inkml:trace>
</inkml:ink>
</file>

<file path=ppt/ink/ink12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1:12.7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 1 1856 0 0,'0'0'1923'0'0,"0"0"-27"0"0,0 0 113 0 0,0 0 136 0 0,0 0 2 0 0,0 0-183 0 0,0 0-283 0 0,0 0-345 0 0,0 0-280 0 0,0 0-189 0 0,0 0-109 0 0,0 0-24 0 0,0 0-28 0 0,-7 0-5 0 0,-19 3 1805 0 0,247 16 2141 0 0,174-12-3405 0 0,-345-7-1120 0 0,-52 4-2221 0 0,11-4-9525 0 0,-6 0-1124 0 0</inkml:trace>
</inkml:ink>
</file>

<file path=ppt/ink/ink12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1:08.6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36 159 5961 0 0,'0'0'2233'0'0,"0"0"-310"0"0,0 0-149 0 0,0 0 35 0 0,0 0 104 0 0,0 0-62 0 0,0 0-315 0 0,0 0-401 0 0,0 0-403 0 0,0 0-324 0 0,0 0-144 0 0,-1 3 46 0 0,-2 273 3514 0 0,-12-58-3037 0 0,11-213 721 0 0,-1-22-1113 0 0,-2-31-356 0 0,8 10-5 0 0,1 1-1 0 0,3-1 1 0 0,0 1-1 0 0,3 0 1 0 0,1 0-1 0 0,2 1 1 0 0,1 0-1 0 0,12-23-33 0 0,70-118 35 0 0,-92 173-29 0 0,0 0 0 0 0,0 0 1 0 0,1 0-1 0 0,0 0 1 0 0,0 0-1 0 0,0 1 0 0 0,0-1 1 0 0,0 1-1 0 0,1 0 0 0 0,-1 0 1 0 0,1 0-1 0 0,0 0 0 0 0,0 1 1 0 0,0 0-1 0 0,0-1 0 0 0,1 2 1 0 0,-1-1-1 0 0,0 0 0 0 0,1 1 1 0 0,0 0-1 0 0,-1 0 0 0 0,1 0 1 0 0,-1 0-1 0 0,1 1 0 0 0,0 0-5 0 0,-2 2 5 0 0,0 1 0 0 0,-1 0 0 0 0,0 0 0 0 0,0 0 0 0 0,0 0 1 0 0,0 0-1 0 0,0 0 0 0 0,-1 0 0 0 0,1 1 0 0 0,-1-1 1 0 0,0 1-1 0 0,0-1 0 0 0,0 1 0 0 0,0-1 0 0 0,-1 1 0 0 0,1 0 1 0 0,-1 1-7 0 0,2 4 15 0 0,11 86 149 0 0,24-21-2255 0 0,-21-51-4383 0 0,-12-17-1188 0 0,0-1-4643 0 0</inkml:trace>
  <inkml:trace contextRef="#ctx0" brushRef="#br0" timeOffset="517.03">452 553 136 0 0,'0'0'1791'0'0,"0"0"-92"0"0,0 0 192 0 0,0 0 306 0 0,0 0 122 0 0,0 0-161 0 0,0 0-291 0 0,0 0-284 0 0,0 0-207 0 0,0 0-133 0 0,0 0-136 0 0,0 0-132 0 0,0 0-127 0 0,-3 8-97 0 0,-24 104 2213 0 0,24-31-2958 0 0,7-89-632 0 0,17-34-5482 0 0,-10 13-4579 0 0,-9 21 3197 0 0</inkml:trace>
  <inkml:trace contextRef="#ctx0" brushRef="#br0" timeOffset="976.12">599 240 2489 0 0,'0'0'3243'0'0,"0"0"-775"0"0,0 0-406 0 0,0 0-188 0 0,0 0-163 0 0,0 0-181 0 0,0 0-233 0 0,0 0-209 0 0,0 0-190 0 0,0 0-138 0 0,0 0-62 0 0,0 0-41 0 0,0 0-37 0 0,-6 0-56 0 0,-16 3-82 0 0,5 10 3090 0 0,19-14-3839 0 0,26-25-964 0 0,-17 18-3042 0 0,-1 1-5512 0 0,-7 7-672 0 0</inkml:trace>
</inkml:ink>
</file>

<file path=ppt/ink/ink1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18:36.4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233 67 3097 0 0,'0'0'1631'0'0,"0"0"-128"0"0,0 0 33 0 0,0 0 254 0 0,0 0 331 0 0,0 0 123 0 0,0 0-136 0 0,0 0-312 0 0,0 0-402 0 0,0 0-339 0 0,0 0-247 0 0,-3-5-158 0 0,-8-18-97 0 0,8 18-43 0 0,3 5-18 0 0,0 0-31 0 0,0 0-38 0 0,0 0-30 0 0,0 0-74 0 0,0 0-54 0 0,-18 250 2591 0 0,-108 291-2040 0 0,101-454-783 0 0,-21 113 2 0 0,46-167-105 0 0,0-32 10 0 0,0-1-37 0 0,0 0-58 0 0,0-9-1296 0 0,41-110-8438 0 0,-34 105 7406 0 0,6-13-4693 0 0,-6 4-332 0 0</inkml:trace>
  <inkml:trace contextRef="#ctx0" brushRef="#br0" timeOffset="537.875">632 1 13027 0 0,'0'0'2127'0'0,"0"0"-539"0"0,0 0-482 0 0,0 0-202 0 0,0 0-41 0 0,0 0 5 0 0,0 0-13 0 0,0 0-59 0 0,0 0-80 0 0,0 0-73 0 0,0 0-79 0 0,-5 33-36 0 0,-18 105-32 0 0,12 77 1487 0 0,16-104-1356 0 0,-2-75-498 0 0,-1 0 0 0 0,-2 1 0 0 0,-2-1 1 0 0,-1 0-1 0 0,-7 33-129 0 0,-42 60 172 0 0,32-82 640 0 0,7-98-664 0 0,11 35-147 0 0,-1 0 1 0 0,-1 1 0 0 0,-1-1-1 0 0,0 1 1 0 0,-1 0-1 0 0,0 0 1 0 0,-1 1-1 0 0,-1-1 1 0 0,0 1-1 0 0,-1 1 1 0 0,-1 0-1 0 0,0 0 1 0 0,0 1-1 0 0,-2 0 1 0 0,1 1-1 0 0,-1 1 1 0 0,-1-1-1 0 0,0 2 1 0 0,0 0-1 0 0,-1 0 1 0 0,0 2-1 0 0,-16-7-1 0 0,13 9-19 0 0,0 0 1 0 0,0 2-1 0 0,0 0 0 0 0,-1 1 0 0 0,1 1 0 0 0,-1 0 0 0 0,-12 2 20 0 0,14-1-23 0 0,7 1-16 0 0,1-1 0 0 0,-1 2 0 0 0,1-1 0 0 0,-1 1 0 0 0,1 0 1 0 0,0 0-1 0 0,0 1 0 0 0,0 1 0 0 0,0-1 0 0 0,1 1 0 0 0,-1 0 0 0 0,0 2 38 0 0,7-5-55 0 0,1 0 0 0 0,-1 0-1 0 0,1 1 1 0 0,-1-1 0 0 0,1 0-1 0 0,-1 1 1 0 0,1-1 0 0 0,0 0-1 0 0,0 1 1 0 0,0-1 0 0 0,-1 1-1 0 0,1-1 1 0 0,1 0 0 0 0,-1 1-1 0 0,0-1 1 0 0,0 1 0 0 0,0-1-1 0 0,1 0 1 0 0,-1 1 0 0 0,1-1-1 0 0,-1 0 1 0 0,1 1 0 0 0,0-1-1 0 0,-1 0 1 0 0,1 0 0 0 0,0 0-1 0 0,0 0 1 0 0,0 0 0 0 0,0 1-1 0 0,0-1 1 0 0,0-1 0 0 0,0 1-1 0 0,0 0 1 0 0,0 0 0 0 0,1 0 55 0 0,44 29-3906 0 0,-27-17-156 0 0,0-2-3474 0 0,-5-3-3918 0 0</inkml:trace>
  <inkml:trace contextRef="#ctx0" brushRef="#br0" timeOffset="893.609">846 767 10810 0 0,'0'0'4140'0'0,"0"0"-2120"0"0,0 0-961 0 0,0 0-140 0 0,0 0-11 0 0,0 0-25 0 0,0 0-59 0 0,0 0-112 0 0,0 0-173 0 0,0 0-140 0 0,0 0-107 0 0,0 0-97 0 0,-17 19-29 0 0,-49 63-22 0 0,47-34-14 0 0,19-38-99 0 0,0-6-1 0 0,0 0 1 0 0,0 0 0 0 0,1 0-1 0 0,-1 0 1 0 0,1 0 0 0 0,0 0 0 0 0,0 0-1 0 0,0 0 1 0 0,1-1 0 0 0,-1 1 0 0 0,1 0-1 0 0,0 0 1 0 0,0-1 0 0 0,0 0 0 0 0,1 1-1 0 0,-1-1 1 0 0,1 0 0 0 0,-1 0 0 0 0,1 0-1 0 0,0 0 1 0 0,1-1 0 0 0,-1 1 0 0 0,0-1-1 0 0,1 0 1 0 0,-1 0 0 0 0,1 0 0 0 0,-1 0-1 0 0,1-1 1 0 0,0 1 0 0 0,0-1 0 0 0,0 0-1 0 0,0 0 1 0 0,0 0 0 0 0,0-1 0 0 0,0 0-1 0 0,0 1 1 0 0,0-1 0 0 0,2-1-31 0 0,-1 2 86 0 0,0-1 1 0 0,0 0-1 0 0,1-1 1 0 0,-1 1-1 0 0,0-1 1 0 0,0 0-1 0 0,0 0 1 0 0,0 0 0 0 0,0-1-1 0 0,0 0 1 0 0,0 0-1 0 0,-1 0 1 0 0,1-1-1 0 0,-1 1 1 0 0,0-1-1 0 0,1 0 1 0 0,-1 0-1 0 0,0-1 1 0 0,-1 1-1 0 0,1-1 1 0 0,-1 0-1 0 0,1 0 1 0 0,-1 0-1 0 0,0 0 1 0 0,-1-1 0 0 0,3-3-87 0 0,-2 2 27 0 0,0-1 1 0 0,0 1 0 0 0,0-1-1 0 0,-1 1 1 0 0,0-1 0 0 0,0 0 0 0 0,-1 0-1 0 0,0 0 1 0 0,0 0 0 0 0,-1 0 0 0 0,0 0-1 0 0,0 0 1 0 0,0 0 0 0 0,-1 0-1 0 0,0 0 1 0 0,-1 0 0 0 0,1 0 0 0 0,-1 0-1 0 0,-2-3-27 0 0,0 3-76 0 0,-1-1 0 0 0,0 1 0 0 0,0 1 0 0 0,-1-1 0 0 0,0 1 0 0 0,0 0 0 0 0,0 0-1 0 0,-1 0 1 0 0,0 1 0 0 0,0 0 0 0 0,0 1 0 0 0,-1-1 0 0 0,1 2 0 0 0,-1-1 0 0 0,-3-1 76 0 0,-19-2-3967 0 0,-2 5-3579 0 0,23 2-4698 0 0</inkml:trace>
  <inkml:trace contextRef="#ctx0" brushRef="#br0" timeOffset="2132.883">1219 207 9274 0 0,'0'0'2618'0'0,"0"0"-588"0"0,0 0-338 0 0,0 0-88 0 0,0 0-98 0 0,0 0-167 0 0,0 0-283 0 0,0 0-273 0 0,0 0-208 0 0,0 0-64 0 0,0 0 13 0 0,0 0-7 0 0,8 0 17 0 0,277-18 3313 0 0,-50-8-2693 0 0,-174 18-1008 0 0,-61 8-155 0 0,0 0 10 0 0,0 0-23 0 0,0 0-2 0 0,0 0 10 0 0,0 0 9 0 0,0 0-36 0 0,0 0-19 0 0,-16 2-1385 0 0,-16 15-1404 0 0,19-10-147 0 0,-1 1-3389 0 0,7-5-4003 0 0</inkml:trace>
  <inkml:trace contextRef="#ctx0" brushRef="#br0" timeOffset="3441.653">1289 472 6889 0 0,'0'0'2548'0'0,"0"0"-532"0"0,0 0-282 0 0,0 0-225 0 0,0 0-216 0 0,0 0-236 0 0,0 0-229 0 0,0 0-93 0 0,0 0-69 0 0,0 0-91 0 0,0 0-63 0 0,0 0-16 0 0,-7 9 471 0 0,6-7 3072 0 0,220-16-351 0 0,5-9-2988 0 0,-237 24-11144 0 0,10 4 8962 0 0,2-3-4717 0 0,-1-2-4544 0 0</inkml:trace>
</inkml:ink>
</file>

<file path=ppt/ink/ink12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1:53.0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0 737 5921 0 0,'0'0'4435'0'0,"0"0"-2491"0"0,0 0-1107 0 0,0 0-144 0 0,0 0 81 0 0,0 0 111 0 0,0 0 94 0 0,0 0-13 0 0,0 0-7 0 0,0 0 1 0 0,0 0-82 0 0,12 7-82 0 0,37 21-58 0 0,-41-25-548 0 0,0 0 1 0 0,0 0-1 0 0,0-1 0 0 0,0 0 1 0 0,1 0-1 0 0,-1-1 1 0 0,1 0-1 0 0,-1 0 1 0 0,1-1-1 0 0,0 0 1 0 0,1-1-191 0 0,8 1 301 0 0,3 0-92 0 0,0 0 0 0 0,0-2 0 0 0,0 0 0 0 0,-1-2 0 0 0,1 0 0 0 0,-1-1 0 0 0,0-1 0 0 0,0-1 0 0 0,-1 0 0 0 0,0-2 0 0 0,0 0 0 0 0,-1-1 0 0 0,2-3-209 0 0,23-22 145 0 0,0-2 0 0 0,-3-3-1 0 0,-1-1 1 0 0,-2-1 0 0 0,-2-2 0 0 0,-1-2 0 0 0,-3-1 0 0 0,5-14-145 0 0,47-64 128 0 0,66-58-23 0 0,-148 182-107 0 0,-1 1 0 0 0,1-1 1 0 0,-1 0-1 0 0,1 0 0 0 0,0 1 0 0 0,-1-1 1 0 0,1 1-1 0 0,0-1 0 0 0,0 1 0 0 0,0-1 1 0 0,0 1-1 0 0,-1-1 0 0 0,1 1 0 0 0,0 0 0 0 0,0-1 1 0 0,0 1-1 0 0,0 0 0 0 0,0 0 0 0 0,0 0 1 0 0,0-1-1 0 0,0 1 0 0 0,0 0 0 0 0,0 0 0 0 0,0 1 1 0 0,-1-1-1 0 0,1 0 0 0 0,0 0 0 0 0,0 0 1 0 0,0 1-1 0 0,0-1 0 0 0,0 0 0 0 0,0 1 1 0 0,0-1-1 0 0,-1 1 0 0 0,1-1 0 0 0,0 1 0 0 0,0-1 1 0 0,0 1-1 0 0,-1 0 0 0 0,1-1 0 0 0,0 1 1 0 0,-1 0-1 0 0,1-1 0 0 0,-1 1 0 0 0,1 0 0 0 0,-1 0 1 0 0,1 0-1 0 0,-1-1 0 0 0,0 1 0 0 0,1 0 1 0 0,-1 0-1 0 0,0 0 2 0 0,16 56-28 0 0,-14-48 44 0 0,2 23-1 0 0,-1 0 1 0 0,-1 0-1 0 0,-2 1 0 0 0,-2-1 1 0 0,0 1-1 0 0,-8 30-15 0 0,5-19 24 0 0,-3-1 0 0 0,-1 0 0 0 0,-2 0 0 0 0,-2-1 0 0 0,-2 0 0 0 0,-2-1 0 0 0,-1-1 0 0 0,-3 0 0 0 0,-9 12-24 0 0,24-42-53 0 0,-1-1-1 0 0,0-1 0 0 0,-1 1 1 0 0,1-1-1 0 0,-2 0 1 0 0,1-1-1 0 0,-1 0 1 0 0,0 0-1 0 0,0-1 1 0 0,-1 0-1 0 0,0-1 1 0 0,0 0-1 0 0,0-1 1 0 0,-1 0-1 0 0,0 0 1 0 0,1-1-1 0 0,-1-1 0 0 0,0 1 1 0 0,0-2-1 0 0,-1 0 1 0 0,-7 0 53 0 0,-58-18-2370 0 0,34-17-2534 0 0,32 23 223 0 0,5 3-3584 0 0</inkml:trace>
  <inkml:trace contextRef="#ctx0" brushRef="#br0" timeOffset="319.707">1453 432 12147 0 0,'0'0'3847'0'0,"0"0"-2023"0"0,0 0-875 0 0,0 0-102 0 0,0 0 65 0 0,0 0 3 0 0,0 0-115 0 0,0 0-207 0 0,0 0-227 0 0,-23 32-149 0 0,-71 102-108 0 0,71-82-53 0 0,23-48-53 0 0,0 1 0 0 0,1 0 0 0 0,-1-1 0 0 0,1 1 0 0 0,0 0 0 0 0,1-1 0 0 0,-1 1 0 0 0,1-1 0 0 0,0 1 0 0 0,0-1 0 0 0,0 0 0 0 0,0 0 0 0 0,1 0 0 0 0,0 0 0 0 0,-1 0 0 0 0,1-1 0 0 0,1 1 0 0 0,-1-1 0 0 0,1 0 0 0 0,-1 0 0 0 0,1 0 0 0 0,0 0 0 0 0,0-1 0 0 0,0 1 0 0 0,0-1 0 0 0,1 0 0 0 0,-1-1 0 0 0,0 1 0 0 0,3 0-3 0 0,5 1 86 0 0,0 0 1 0 0,0 0-1 0 0,0-2 1 0 0,1 1 0 0 0,-1-1-1 0 0,0-1 1 0 0,1 0-1 0 0,-1-1 1 0 0,0-1 0 0 0,1 0-1 0 0,-1 0-86 0 0,2-3 126 0 0,-1 1 0 0 0,0-2 0 0 0,0 0 0 0 0,-1-1 0 0 0,1 0 0 0 0,-1 0 0 0 0,-1-2 0 0 0,0 1 1 0 0,0-1-1 0 0,0-1 0 0 0,-2 0 0 0 0,1 0 0 0 0,-1-1 0 0 0,0-1 0 0 0,-1 1 0 0 0,-1-1 0 0 0,0-1 0 0 0,4-8-126 0 0,-8 16-7 0 0,-1 0 0 0 0,0 0 1 0 0,0 0-1 0 0,0 0 0 0 0,-1-1 1 0 0,0 1-1 0 0,0 0 0 0 0,0-1 1 0 0,0 1-1 0 0,-1-1 0 0 0,0 1 1 0 0,0 0-1 0 0,0-1 0 0 0,-1 1 1 0 0,0-1-1 0 0,0 1 0 0 0,0 0 1 0 0,-1-1-1 0 0,0 1 0 0 0,0 0 1 0 0,0 0-1 0 0,-1 0 0 0 0,1 0 1 0 0,-1 1-1 0 0,0-1 0 0 0,0 1 1 0 0,-1 0-1 0 0,0 0 0 0 0,1 0 1 0 0,-1 0-1 0 0,-1 0 0 0 0,1 1 1 0 0,0 0-1 0 0,-1 0 0 0 0,0 0 1 0 0,1 0-1 0 0,-1 1 0 0 0,0 0 1 0 0,-1 0-1 0 0,1 0 0 0 0,0 1 1 0 0,-2-1 6 0 0,-62-5-2630 0 0,45 6-1016 0 0,1 1-3835 0 0,6 0-4980 0 0</inkml:trace>
</inkml:ink>
</file>

<file path=ppt/ink/ink12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1:56.6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189 64 5345 0 0,'0'0'2233'0'0,"0"0"-388"0"0,0 0-70 0 0,0 0 175 0 0,0 0 168 0 0,0 0-26 0 0,0 0-286 0 0,0 0-403 0 0,0 0-363 0 0,0 0-266 0 0,0 0-151 0 0,0-5-67 0 0,0-12-32 0 0,0 13-16 0 0,0 4-36 0 0,0 19 1163 0 0,-36 228-355 0 0,-15 138-953 0 0,30-260-401 0 0,15-92-4722 0 0,31-88 1128 0 0,22-55-7345 0 0,-41 97 8563 0 0,4-7-3855 0 0</inkml:trace>
  <inkml:trace contextRef="#ctx0" brushRef="#br0" timeOffset="378.367">459 1 5057 0 0,'0'0'4140'0'0,"0"0"-1667"0"0,0 0-736 0 0,0 0-229 0 0,0 0-57 0 0,0 0 13 0 0,0 0-118 0 0,0 0-228 0 0,0 0-203 0 0,0 0-198 0 0,0 0-132 0 0,0 0-46 0 0,1 32-20 0 0,0 100-22 0 0,1-12 720 0 0,20 22-298 0 0,-15-99-813 0 0,-1-1 0 0 0,-3 1 0 0 0,-2 0 0 0 0,-1 0 0 0 0,-4 20-106 0 0,-12-8 98 0 0,15-55-78 0 0,1 0 22 0 0,0 0 37 0 0,0 0 36 0 0,0 0 39 0 0,-13-15 413 0 0,-116-194-153 0 0,121 199-466 0 0,-1-1 0 0 0,0 1 0 0 0,-1 0 0 0 0,0 1 0 0 0,0 0 0 0 0,-1 1 0 0 0,0 0 0 0 0,-1 0 0 0 0,0 2 0 0 0,0-1 0 0 0,0 1 0 0 0,-1 1 0 0 0,0 0 0 0 0,0 1 0 0 0,0 1 1 0 0,0 0-1 0 0,-1 0 0 0 0,0 1 0 0 0,1 1 0 0 0,-1 1 0 0 0,-4 0 52 0 0,-36 26-2220 0 0,42-10-1093 0 0,5 3-3473 0 0,6-11-4560 0 0</inkml:trace>
  <inkml:trace contextRef="#ctx0" brushRef="#br0" timeOffset="970.111">833 377 6433 0 0,'0'0'2236'0'0,"0"0"-641"0"0,0 0-27 0 0,0 0 255 0 0,0 0 116 0 0,0 0-115 0 0,0 0-350 0 0,0 0-392 0 0,0 0-250 0 0,0 0-139 0 0,0 0-67 0 0,0 0-43 0 0,0 0-15 0 0,-6 1-16 0 0,-2 3-372 0 0,1-1 1 0 0,-1 1 0 0 0,1 0 0 0 0,0 0-1 0 0,1 1 1 0 0,-1 0 0 0 0,1 0-1 0 0,0 1 1 0 0,0 0 0 0 0,1 0 0 0 0,0 0-1 0 0,-4 5-180 0 0,1 1 53 0 0,0 1 0 0 0,1-1 1 0 0,0 2-1 0 0,0-1 0 0 0,2 1 0 0 0,0-1 0 0 0,0 2 0 0 0,1-1 0 0 0,1 0 0 0 0,1 1 0 0 0,0-1 0 0 0,1 1 0 0 0,0 0 1 0 0,1 0-1 0 0,1-1 0 0 0,1 9-53 0 0,-1-17 8 0 0,0 1 0 0 0,1-1 0 0 0,0 0 0 0 0,0 0 0 0 0,1 0 0 0 0,-1 0 0 0 0,2 0 0 0 0,-1 0 0 0 0,0-1 0 0 0,1 1 0 0 0,0-1 0 0 0,0 0 0 0 0,1 0 0 0 0,-1-1 0 0 0,1 1 1 0 0,0-1-1 0 0,0 0 0 0 0,1 0 0 0 0,-1-1 0 0 0,1 0 0 0 0,0 0 0 0 0,0 0 0 0 0,0 0 0 0 0,0-1 0 0 0,0 0 0 0 0,0-1 0 0 0,1 1 0 0 0,-1-1 0 0 0,7 0-8 0 0,-3 0 39 0 0,-1-1 0 0 0,1 0 0 0 0,0 0 0 0 0,-1-1 0 0 0,1-1 0 0 0,-1 1-1 0 0,1-2 1 0 0,-1 1 0 0 0,1-1 0 0 0,-1-1 0 0 0,0 0 0 0 0,-1 0 0 0 0,1 0 0 0 0,-1-1 0 0 0,0-1-1 0 0,0 1 1 0 0,0-1 0 0 0,-1-1 0 0 0,0 1 0 0 0,0-1 0 0 0,0 0 0 0 0,-1-1 0 0 0,0 0 0 0 0,1-2-39 0 0,-6 7 4 0 0,1 1 0 0 0,-1-1 1 0 0,0 0-1 0 0,0 0 1 0 0,0 0-1 0 0,0 0 0 0 0,-1 1 1 0 0,1-1-1 0 0,-1 0 1 0 0,1 0-1 0 0,-1 0 0 0 0,0-1 1 0 0,0 1-1 0 0,-1 0 1 0 0,1 0-1 0 0,-1 1 0 0 0,1-1 1 0 0,-1 0-1 0 0,0 0 0 0 0,0 0 1 0 0,0 0-1 0 0,0 0 1 0 0,-1 1-1 0 0,1-1 0 0 0,-1 1 1 0 0,0-1-1 0 0,1 1 1 0 0,-1-1-1 0 0,0 1 0 0 0,0 0 1 0 0,-1 0-1 0 0,1 0 1 0 0,0 0-1 0 0,-1 0 0 0 0,1 1 1 0 0,-1-1-1 0 0,0 1 0 0 0,1 0 1 0 0,-1-1-1 0 0,0 1 1 0 0,-2 0-5 0 0,1-1-23 0 0,0 0 1 0 0,0 1-1 0 0,0-1 1 0 0,0 1 0 0 0,0 0-1 0 0,0 1 1 0 0,0-1-1 0 0,0 0 1 0 0,0 1-1 0 0,0 0 1 0 0,0 0 0 0 0,0 0-1 0 0,0 1 1 0 0,-1 0-1 0 0,1-1 1 0 0,0 1 0 0 0,0 1-1 0 0,0-1 1 0 0,1 0-1 0 0,-1 1 1 0 0,0 0-1 0 0,0 0 1 0 0,1 0 0 0 0,0 0-1 0 0,-1 1 1 0 0,1-1-1 0 0,0 1 1 0 0,0 0 0 0 0,0 0-1 0 0,0 0 1 0 0,1 0-1 0 0,-1 1 1 0 0,1-1-1 0 0,0 1 1 0 0,0-1 0 0 0,0 1-1 0 0,-1 2 23 0 0,4-5-1 0 0,0 0-1 0 0,0 0 1 0 0,0 1-1 0 0,0-1 0 0 0,0-1 1 0 0,0 1-1 0 0,1 0 1 0 0,-1 0-1 0 0,0 0 1 0 0,0-1-1 0 0,1 1 1 0 0,-1 0-1 0 0,0-1 0 0 0,1 1 1 0 0,-1-1-1 0 0,1 0 1 0 0,-1 1-1 0 0,1-1 1 0 0,-1 0-1 0 0,0 0 0 0 0,1 0 1 0 0,-1 0-1 0 0,1 0 1 0 0,-1 0-1 0 0,1-1 1 0 0,-1 1-1 0 0,0 0 1 0 0,2-1 1 0 0,3 1-2 0 0,10-1-79 0 0,0 0-1 0 0,0-1 1 0 0,0-1 0 0 0,0 0 0 0 0,0-1-1 0 0,-1-1 1 0 0,0-1 0 0 0,0 0 0 0 0,7-4 81 0 0,10-9-3739 0 0,-4-2-3454 0 0,-19 13-4469 0 0</inkml:trace>
  <inkml:trace contextRef="#ctx0" brushRef="#br0" timeOffset="5036.725">1175 111 11050 0 0,'0'0'2045'0'0,"0"0"-162"0"0,0 0 9 0 0,0 0-25 0 0,0 0-138 0 0,0 0-328 0 0,0 0-390 0 0,0 0-247 0 0,0 0-122 0 0,0 0-63 0 0,0 0-45 0 0,0 0-49 0 0,25 4 1107 0 0,72-18 338 0 0,59 6-1013 0 0,20 4-463 0 0,-159 7-832 0 0,-26-5-2529 0 0,-7-2-997 0 0,5 4-3560 0 0,5 0-4329 0 0</inkml:trace>
  <inkml:trace contextRef="#ctx0" brushRef="#br0" timeOffset="5336.819">1238 362 14259 0 0,'0'0'1791'0'0,"0"0"-347"0"0,0 0-43 0 0,0 0 23 0 0,0 0-22 0 0,0 0-201 0 0,0 0-313 0 0,0 0-247 0 0,0 0-112 0 0,0 0 16 0 0,0 0 37 0 0,0 0-7 0 0,0 0-35 0 0,7 2-79 0 0,77 14 878 0 0,98-23-119 0 0,-108 0-1646 0 0,-73 7 108 0 0,3-4-2477 0 0,-4 2-1596 0 0,-1 0-3945 0 0,0-2-4144 0 0</inkml:trace>
</inkml:ink>
</file>

<file path=ppt/ink/ink12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2:00.4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65 349 4089 0 0,'0'0'1508'0'0,"0"0"-96"0"0,0 0 205 0 0,0 0 279 0 0,0 0 210 0 0,0 0-16 0 0,0 0-307 0 0,0 0-352 0 0,0 0-258 0 0,0 0-195 0 0,0 0-127 0 0,0 0-130 0 0,-11 0-130 0 0,-32 0-128 0 0,32 0-98 0 0,30 7 1028 0 0,16 2-792 0 0,0-1 1 0 0,0-2 0 0 0,1-2 0 0 0,-1-1 0 0 0,1-2 0 0 0,29-2-602 0 0,-33 1 207 0 0,376 0 1976 0 0,-485-27-2224 0 0,-24-42-149 0 0,12-5-1938 0 0,88 63-2837 0 0,1 8-686 0 0,0-1-6337 0 0</inkml:trace>
  <inkml:trace contextRef="#ctx0" brushRef="#br0" timeOffset="661.521">302 73 2353 0 0,'0'0'1465'0'0,"0"0"-58"0"0,0 0 156 0 0,0 0 259 0 0,0 0 105 0 0,0 0-192 0 0,0 0-312 0 0,0 0-362 0 0,0 0-240 0 0,0 0-120 0 0,0 0-45 0 0,0 0-36 0 0,0 0-47 0 0,-8 0-45 0 0,-26 0-67 0 0,32 0-398 0 0,1 1-1 0 0,-1 0 1 0 0,0 0-1 0 0,1 0 1 0 0,-1 0-1 0 0,1 0 1 0 0,-1 0-1 0 0,1 0 1 0 0,0 0 0 0 0,-1 0-1 0 0,1 1 1 0 0,0-1-1 0 0,0 1 1 0 0,0-1-1 0 0,0 1 1 0 0,0-1-1 0 0,0 1 1 0 0,0 0-1 0 0,0-1 1 0 0,1 1 0 0 0,-1 0-1 0 0,1 0 1 0 0,-1-1-1 0 0,1 1 1 0 0,0 0-1 0 0,0 0 1 0 0,-1 0-1 0 0,1 0 1 0 0,1 0-1 0 0,-1-1 1 0 0,0 1 0 0 0,0 0-1 0 0,1 0 1 0 0,-1 0-1 0 0,1-1 1 0 0,-1 1-1 0 0,1 1-62 0 0,0 5 225 0 0,-1-6-179 0 0,-1 0-1 0 0,1-1 1 0 0,0 1-1 0 0,0 0 1 0 0,0 0-1 0 0,1-1 1 0 0,-1 1 0 0 0,0 0-1 0 0,1 0 1 0 0,-1-1-1 0 0,1 1 1 0 0,-1 0-1 0 0,1-1 1 0 0,0 1-1 0 0,-1 0 1 0 0,1-1-1 0 0,0 1 1 0 0,0-1-1 0 0,1 1 1 0 0,-1-1-1 0 0,0 0 1 0 0,0 0-1 0 0,0 1 1 0 0,1-1 0 0 0,-1 0-1 0 0,1 0 1 0 0,-1 0-1 0 0,1 0 1 0 0,-1-1-1 0 0,1 1 1 0 0,0 0-1 0 0,-1-1 1 0 0,1 1-1 0 0,0-1 1 0 0,0 1-1 0 0,-1-1 1 0 0,1 0-1 0 0,0 0 1 0 0,0 1-1 0 0,-1-1 1 0 0,1-1 0 0 0,0 1-1 0 0,1 0-45 0 0,1-2 79 0 0,1 0-1 0 0,0 0 1 0 0,-1-1-1 0 0,1 0 1 0 0,-1 1-1 0 0,0-2 1 0 0,0 1-1 0 0,0 0 1 0 0,0-1-1 0 0,0 0 1 0 0,-1 1-1 0 0,0-1 1 0 0,0-1-1 0 0,0 1 1 0 0,0 0-1 0 0,-1-1 1 0 0,1 0-1 0 0,-1 1 1 0 0,0-1-1 0 0,-1 0 1 0 0,1 0 0 0 0,-1 0-1 0 0,0 0 1 0 0,0 0-1 0 0,-1 0 1 0 0,1-1-1 0 0,-1 1 1 0 0,0 0-1 0 0,-1 0 1 0 0,1 0-1 0 0,-1 0 1 0 0,0-1-1 0 0,-1-3-78 0 0,1 7-1 0 0,1 0-1 0 0,0 0 1 0 0,-1 1 0 0 0,1-1-1 0 0,-1 0 1 0 0,0 0 0 0 0,0 0-1 0 0,0 1 1 0 0,0-1-1 0 0,0 0 1 0 0,0 1 0 0 0,0-1-1 0 0,0 1 1 0 0,0-1-1 0 0,-1 1 1 0 0,1-1 0 0 0,-1 1-1 0 0,1 0 1 0 0,-1 0-1 0 0,1 0 1 0 0,-1 0 0 0 0,0 0-1 0 0,0 0 1 0 0,1 0 0 0 0,-1 1-1 0 0,0-1 1 0 0,0 0-1 0 0,0 1 1 0 0,0 0 0 0 0,0-1-1 0 0,0 1 1 0 0,0 0-1 0 0,0 0 1 0 0,0 0 0 0 0,0 0-1 0 0,1 1 1 0 0,-1-1-1 0 0,0 0 1 0 0,0 1 0 0 0,0-1-1 0 0,0 1 1 0 0,0 0 0 0 0,1 0-1 0 0,-1-1 1 0 0,0 1-1 0 0,0 0 1 0 0,1 1 0 0 0,-1-1 1 0 0,-2 4 10 0 0,0 0 1 0 0,1 0 0 0 0,-1 0 0 0 0,1 0-1 0 0,0 0 1 0 0,1 1 0 0 0,-1-1 0 0 0,1 1 0 0 0,0 0-1 0 0,1 0 1 0 0,-1 0 0 0 0,1 0 0 0 0,0 4-11 0 0,1-10 46 0 0,0 0-2 0 0,0 0 14 0 0,0 0 12 0 0,0 0-3 0 0,0 0 45 0 0,0 0 2494 0 0,1 0-4503 0 0,0 0-13915 0 0,-1 0 4240 0 0</inkml:trace>
</inkml:ink>
</file>

<file path=ppt/ink/ink12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6:39.5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364 69 3881 0 0,'0'0'2838'0'0,"0"0"-536"0"0,0 0-307 0 0,0 0-55 0 0,0 0-23 0 0,0 0-162 0 0,0 0-303 0 0,0 0-297 0 0,0 0-211 0 0,0 0-147 0 0,0 0-87 0 0,0 0-82 0 0,0 0-62 0 0,-5-10-40 0 0,-17-29-34 0 0,-13 25 791 0 0,27 12-1136 0 0,0 1 0 0 0,0-1 1 0 0,0 2-1 0 0,-1-1 0 0 0,1 1 0 0 0,0 1 0 0 0,0-1 0 0 0,0 1 0 0 0,0 1 0 0 0,0-1 0 0 0,0 1 0 0 0,0 1 0 0 0,0 0 0 0 0,1 0 0 0 0,-5 2-147 0 0,0 2 54 0 0,1 0-1 0 0,-1 0 1 0 0,1 1-1 0 0,0 1 1 0 0,1 0-1 0 0,0 0 1 0 0,1 1 0 0 0,0 0-1 0 0,0 1 1 0 0,1 0-1 0 0,0 0 1 0 0,1 1-1 0 0,-3 7-53 0 0,4-5 9 0 0,0-1 0 0 0,1 1 0 0 0,1 0 0 0 0,1 1 0 0 0,0-1-1 0 0,1 1 1 0 0,0-1 0 0 0,1 1 0 0 0,1 0 0 0 0,0 0 0 0 0,1 3-9 0 0,0-14 13 0 0,0 1 1 0 0,0-1-1 0 0,0 0 1 0 0,1 0-1 0 0,-1 0 1 0 0,1 0-1 0 0,0 0 1 0 0,0 0-1 0 0,1 0 1 0 0,-1-1-1 0 0,1 1 1 0 0,-1-1-1 0 0,1 0 1 0 0,0 0-1 0 0,1 0 1 0 0,-1 0-1 0 0,0 0 1 0 0,1-1-1 0 0,0 1 1 0 0,-1-1 0 0 0,1 0-1 0 0,0 0 1 0 0,0-1-1 0 0,0 1 1 0 0,0-1-1 0 0,1 0 1 0 0,-1 0-1 0 0,0 0 1 0 0,1 0-14 0 0,4 0 67 0 0,0 0 0 0 0,1 0 0 0 0,-1 0 0 0 0,0-2 0 0 0,1 1 0 0 0,-1-1 0 0 0,0 0 0 0 0,1-1 0 0 0,-1 0 0 0 0,0-1 0 0 0,0 0 0 0 0,8-3-67 0 0,8-9 92 0 0,-1-2-1 0 0,-1 0 1 0 0,-1-1-1 0 0,0-1 1 0 0,-2-1-1 0 0,0-1 1 0 0,-1 0 0 0 0,-1-2-1 0 0,-1 0 1 0 0,-1-1-1 0 0,-1-1 1 0 0,0-3-92 0 0,37-94 268 0 0,-52 122-265 0 0,0 0 7 0 0,0 0 0 0 0,0 0-5 0 0,0 19-57 0 0,13 216 43 0 0,24-88-54 0 0,-37-147-2 0 0,1 0 0 0 0,0 0 0 0 0,0 1 0 0 0,0-1 0 0 0,-1 0 0 0 0,1 0 0 0 0,0 0 0 0 0,0 0 0 0 0,0 0 0 0 0,0 0 0 0 0,-1 0 0 0 0,1 0 0 0 0,0 0 0 0 0,0 0 0 0 0,0 0 0 0 0,0 0 0 0 0,-1-1 0 0 0,1 1 0 0 0,0 0 0 0 0,0-1 0 0 0,-1 1 0 0 0,1 0 0 0 0,0-1 0 0 0,0 1 0 0 0,-1-1 0 0 0,1 1 0 0 0,0-1 0 0 0,-1 0 0 0 0,1 1 0 0 0,-1-1 0 0 0,1 0 0 0 0,-1 1 0 0 0,1-1 0 0 0,-1 0 0 0 0,0 1 0 0 0,1-1 0 0 0,-1 0 0 0 0,0 0 0 0 0,1 0 0 0 0,-1 1 0 0 0,0-1 0 0 0,0 0 0 0 0,0 0 0 0 0,0 0 0 0 0,0 0 0 0 0,0 1 0 0 0,0-1 0 0 0,0 0 0 0 0,0 0 0 0 0,0 0 0 0 0,0 0 0 0 0,0 1 1 0 0,-1-1-1 0 0,1 0 0 0 0,0 0 65 0 0,1-2-446 0 0,4-15-2781 0 0,-3 7-1829 0 0,-1 3-7248 0 0</inkml:trace>
</inkml:ink>
</file>

<file path=ppt/ink/ink12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6:39.5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119 0 6025 0 0,'0'0'2940'0'0,"0"0"-756"0"0,0 0-436 0 0,0 0-146 0 0,0 0-123 0 0,0 0-243 0 0,0 0-335 0 0,0 0-279 0 0,0 0-123 0 0,0 0-13 0 0,0 0 32 0 0,0 0 54 0 0,0 0 11 0 0,-1 4 2995 0 0,-2 3-2236 0 0,-56 52-447 0 0,4 11 266 0 0,152-176-446 0 0,-96 105-652 0 0,-1 1-4 0 0,0 0 5 0 0,0 0 0 0 0,0 0-22 0 0,0 0 9 0 0,-20 19-23 0 0,-17 20-235 0 0,33-36-2348 0 0,5-8-8527 0 0,0 5 9572 0 0,1-4-10080 0 0</inkml:trace>
</inkml:ink>
</file>

<file path=ppt/ink/ink12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6:39.5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3 196 408 0 0,'0'0'3930'0'0,"0"0"-1353"0"0,0 0-250 0 0,0 0 100 0 0,0 0-76 0 0,0 0-273 0 0,0 0-404 0 0,0 0-371 0 0,0 0-254 0 0,0 0-139 0 0,0 0-49 0 0,0 0-70 0 0,0 0-87 0 0,-3 1-92 0 0,138-2 4043 0 0,43-6-3986 0 0,-156 7 756 0 0,-78-45-1088 0 0,45 32-373 0 0,4 7-5 0 0,0 0 1 0 0,1-1-1 0 0,0 0 0 0 0,0 0 1 0 0,1 0-1 0 0,0-1 0 0 0,0 0 1 0 0,1 0-1 0 0,-1 0 1 0 0,2 0-1 0 0,0-1 0 0 0,0 0 1 0 0,0 1-1 0 0,1-1 1 0 0,0-2 40 0 0,2 10-423 0 0,0 1-215 0 0,12-1-2491 0 0,2-1-2526 0 0,-7 2-3957 0 0</inkml:trace>
</inkml:ink>
</file>

<file path=ppt/ink/ink12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6:39.5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94 45 8210 0 0,'0'0'2339'0'0,"0"0"-388"0"0,0 0-175 0 0,0 0-143 0 0,0 0-218 0 0,0 0-250 0 0,0 0-279 0 0,0 0-217 0 0,0 0-115 0 0,0 0-75 0 0,0 0-17 0 0,0 0 0 0 0,0 0 12 0 0,-6 3-7 0 0,-27 16 653 0 0,32-21 1535 0 0,11-21-2228 0 0,-10 22-319 0 0,0 1 31 0 0,0 0 12 0 0,0 0 6 0 0,-25 0 262 0 0,-14 7-303 0 0,100-38-2190 0 0,-31 22-5547 0 0,-20 6 2169 0 0,1-1-7067 0 0</inkml:trace>
</inkml:ink>
</file>

<file path=ppt/ink/ink12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6:39.5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45 5889 0 0,'0'0'2541'0'0,"0"0"-199"0"0,0 0-31 0 0,0 0-108 0 0,0 0-300 0 0,0 0-408 0 0,0 0-403 0 0,0 0-260 0 0,0 0-103 0 0,0 0-63 0 0,0 0-23 0 0,0 0-20 0 0,0 0 37 0 0,4 0 51 0 0,33 2 10 0 0,0-1 0 0 0,-1-2 1 0 0,1-2-1 0 0,-1-1 0 0 0,0-2 1 0 0,9-4-722 0 0,70-9 190 0 0,-64 15-211 0 0,-50 4-63 0 0,-1 0-47 0 0,0 0-57 0 0,0 0-41 0 0,0 0-145 0 0,-18 3-3529 0 0,6 3 646 0 0,5-1-2560 0 0,-1-1-6136 0 0</inkml:trace>
</inkml:ink>
</file>

<file path=ppt/ink/ink12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6:39.5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 0 672 0 0,'0'0'1779'0'0,"0"0"-2"0"0,0 0 84 0 0,0 0 52 0 0,0 0-168 0 0,0 0-294 0 0,0 0-258 0 0,0 0-172 0 0,0 0-89 0 0,0 0-25 0 0,0 0-5 0 0,0 0-14 0 0,-4 15 4442 0 0,5-15-4736 0 0,23 14 3904 0 0,-13-10-4302 0 0,0-1 0 0 0,1 0 0 0 0,-1-1 0 0 0,1-1-1 0 0,-1 0 1 0 0,1 0 0 0 0,0-1 0 0 0,-1-1 0 0 0,1 1 0 0 0,-1-2 0 0 0,1 0-1 0 0,1-1-195 0 0,58-4 229 0 0,0 4-935 0 0,-58 1-65 0 0,-7 1-1922 0 0,2 0-6118 0 0,-6 1-4057 0 0</inkml:trace>
</inkml:ink>
</file>

<file path=ppt/ink/ink12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6:39.5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1 196 5209 0 0,'0'0'2626'0'0,"0"0"-137"0"0,0 0-120 0 0,0 0-192 0 0,0 0-350 0 0,0 0-431 0 0,0 0-409 0 0,0 0-289 0 0,0 0-96 0 0,0 0-16 0 0,0 0-11 0 0,0 0 46 0 0,0 0-33 0 0,9-2-33 0 0,156-14 2439 0 0,47 4-1622 0 0,-212 12-1324 0 0,0 0 22 0 0,0 0 20 0 0,0 0-6 0 0,0 0 47 0 0,0 0 9 0 0,0 0-4 0 0,0 0 33 0 0,0 0-30 0 0,0 0-11 0 0,0 0-5 0 0,0 0-24 0 0,0 0-15 0 0,-22-23 249 0 0,-67-46-32 0 0,26 3-459 0 0,77 58-8582 0 0,-12 8 5536 0 0,3 0-8903 0 0</inkml:trace>
</inkml:ink>
</file>

<file path=ppt/ink/ink1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18:47.3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53 0 9010 0 0,'0'0'2648'0'0,"0"0"-514"0"0,0 0-291 0 0,0 0-216 0 0,0 0-294 0 0,0 0-310 0 0,0 0-323 0 0,0 0-214 0 0,0 0-48 0 0,0 0-41 0 0,0 0-2 0 0,0 0-15 0 0,0 0-30 0 0,-8 13-18 0 0,-23 41-27 0 0,17 23 772 0 0,15-59-1103 0 0,15-25-1181 0 0,-6-9-664 0 0,-2 1-2242 0 0,-2 5-3733 0 0,0 3-1569 0 0</inkml:trace>
</inkml:ink>
</file>

<file path=ppt/ink/ink12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6:39.5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383 21 11578 0 0,'0'0'2173'0'0,"0"0"-547"0"0,0 0-198 0 0,0 0 6 0 0,0 0-71 0 0,0 0-155 0 0,0 0-199 0 0,0 0-196 0 0,0 0-173 0 0,0 0-128 0 0,0 0-85 0 0,0 0-59 0 0,0 0-24 0 0,-26-3-22 0 0,-84-11-46 0 0,51 21 139 0 0,45-1-379 0 0,1 1 1 0 0,0 1-1 0 0,0 0 0 0 0,1 1 0 0 0,0 0 0 0 0,0 1 1 0 0,1 0-1 0 0,0 1 0 0 0,1 0 0 0 0,1 1 0 0 0,-1 0 1 0 0,2 0-1 0 0,0 1 0 0 0,-3 7-36 0 0,8-17-2 0 0,1 0 0 0 0,0 0 1 0 0,0 0-1 0 0,0 1 0 0 0,0-1 1 0 0,1 1-1 0 0,-1 0 0 0 0,1-1 0 0 0,0 1 1 0 0,0 0-1 0 0,0 0 0 0 0,1-1 0 0 0,0 1 1 0 0,-1 0-1 0 0,1 0 0 0 0,0 0 0 0 0,1 0 1 0 0,-1 0-1 0 0,1-1 0 0 0,0 1 0 0 0,-1 0 1 0 0,2 0-1 0 0,-1-1 0 0 0,0 1 0 0 0,1-1 1 0 0,0 1-1 0 0,0-1 0 0 0,0 1 0 0 0,0-1 1 0 0,0 0-1 0 0,1 0 0 0 0,-1 0 0 0 0,1 0 1 0 0,0-1-1 0 0,0 1 0 0 0,0-1 0 0 0,0 0 1 0 0,0 1-1 0 0,0-1 0 0 0,1-1 0 0 0,-1 1 1 0 0,3 1 1 0 0,15-3 87 0 0,-1-1 1 0 0,0-1-1 0 0,0-1 1 0 0,0 0-1 0 0,0-2 0 0 0,0 0 1 0 0,-1-1-1 0 0,0-1 1 0 0,0-1-1 0 0,-1 0 1 0 0,0-2-1 0 0,0 0 1 0 0,-1-1-1 0 0,0 0 1 0 0,-1-2-1 0 0,-1 0 1 0 0,12-12-88 0 0,184-142 1335 0 0,-217 196-893 0 0,-73 172-356 0 0,76-109-214 0 0,3-90 90 0 0,1 0 1 0 0,-1 0 0 0 0,1 1 0 0 0,-1-1 0 0 0,1 0 0 0 0,0 0-1 0 0,0 0 1 0 0,0 0 0 0 0,0 0 0 0 0,0 0 0 0 0,0 0 0 0 0,0 0-1 0 0,1 0 1 0 0,-1-1 0 0 0,1 1 0 0 0,-1 0 0 0 0,1-1 0 0 0,0 1-1 0 0,0-1 1 0 0,0 0 0 0 0,-1 0 0 0 0,1 1 0 0 0,0-1 0 0 0,0 0-1 0 0,1-1 1 0 0,-1 1 0 0 0,0 0 0 0 0,0-1 0 0 0,0 1-1 0 0,1-1 38 0 0,21 4-3343 0 0,-2-3-4297 0 0,-15-1-4444 0 0</inkml:trace>
</inkml:ink>
</file>

<file path=ppt/ink/ink12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6:39.5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1 181 9074 0 0,'0'0'2403'0'0,"0"0"-751"0"0,0 0-389 0 0,0 0-1 0 0,0 0 12 0 0,0 0-70 0 0,0 0-143 0 0,0 0-182 0 0,0 0-121 0 0,0 0-66 0 0,0 0-87 0 0,0 0-43 0 0,0 0-23 0 0,18 0-13 0 0,138 0 1267 0 0,-20-7-478 0 0,-30-1-1178 0 0,-71-3-1174 0 0,-30 6-3295 0 0,-3-1-4113 0 0,-2 3-3076 0 0</inkml:trace>
  <inkml:trace contextRef="#ctx0" brushRef="#br0" timeOffset="1">246 1 12211 0 0,'0'0'2143'0'0,"0"0"-820"0"0,0 0-236 0 0,0 0 104 0 0,0 0 125 0 0,0 0 13 0 0,0 0-239 0 0,0 0-255 0 0,0 0-198 0 0,0 0-151 0 0,0 0-98 0 0,0 0-95 0 0,-10 33-79 0 0,-32 103-78 0 0,16-4-515 0 0,26-117 41 0 0,11 4-2820 0 0,-5-15-584 0 0,2-1-3539 0 0,-1-3-2500 0 0</inkml:trace>
</inkml:ink>
</file>

<file path=ppt/ink/ink12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6:39.5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345 113 584 0 0,'0'0'1282'0'0,"0"0"-71"0"0,0 0 114 0 0,0 0 280 0 0,0 0 150 0 0,0 0-87 0 0,0 0-133 0 0,0 0-151 0 0,0 0-87 0 0,0 0-46 0 0,0 0-58 0 0,7-4-65 0 0,18-14-89 0 0,-17-12 3927 0 0,-26 8-3442 0 0,9 17-1370 0 0,-1 0 0 0 0,1 0 0 0 0,-1 1 0 0 0,0 0 0 0 0,0 0 0 0 0,0 1 0 0 0,0 1 0 0 0,-1 0 0 0 0,1 0 0 0 0,-1 1-1 0 0,0 0 1 0 0,1 1 0 0 0,-1 0 0 0 0,-8 2-154 0 0,15-2 32 0 0,-6 1 7 0 0,0 1 0 0 0,0 0-1 0 0,0 1 1 0 0,0 1 0 0 0,0-1 0 0 0,1 1 0 0 0,0 1 0 0 0,0 0 0 0 0,0 0 0 0 0,0 1 0 0 0,1 0 0 0 0,0 0 0 0 0,0 1 0 0 0,1 0 0 0 0,-1 0-1 0 0,2 1 1 0 0,-1 0 0 0 0,1 0 0 0 0,0 1 0 0 0,1-1 0 0 0,0 1 0 0 0,-3 8-39 0 0,5-10 4 0 0,1 0 0 0 0,-1 0 0 0 0,1 0 0 0 0,1 1 0 0 0,-1 0 0 0 0,1-1 0 0 0,1 1 0 0 0,-1-1 1 0 0,1 1-1 0 0,0 0 0 0 0,1-1 0 0 0,0 1 0 0 0,0-1 0 0 0,1 1 0 0 0,0-1 0 0 0,0 1 0 0 0,1-1 0 0 0,0 0 0 0 0,0 0 0 0 0,2 3-4 0 0,0-5 25 0 0,-1-1 1 0 0,1 1-1 0 0,0-1 0 0 0,0 0 0 0 0,0-1 1 0 0,1 1-1 0 0,-1-1 0 0 0,1 0 0 0 0,0 0 0 0 0,0-1 1 0 0,0 1-1 0 0,0-2 0 0 0,0 1 0 0 0,1 0 0 0 0,-1-1 1 0 0,0 0-1 0 0,1-1 0 0 0,-1 0 0 0 0,1 0 0 0 0,-1 0 1 0 0,0 0-1 0 0,1-1 0 0 0,-1 0 0 0 0,1-1 0 0 0,-1 1 1 0 0,0-1-1 0 0,0 0-25 0 0,11-4 92 0 0,-1 0-1 0 0,0-1 1 0 0,-1 0 0 0 0,1-2-1 0 0,-1 1 1 0 0,-1-2 0 0 0,0 0-1 0 0,0-1 1 0 0,7-8-92 0 0,106-139 516 0 0,-120 144-466 0 0,-6 22 61 0 0,-10 153-65 0 0,9-154-46 0 0,1 0 0 0 0,1 0-1 0 0,-1 0 1 0 0,1 0 0 0 0,0 0 0 0 0,1 0 0 0 0,0-1 0 0 0,0 1 0 0 0,0-1 0 0 0,1 1-1 0 0,0-1 1 0 0,0-1 0 0 0,0 1 0 0 0,1 0 0 0 0,0-1 0 0 0,0 0 0 0 0,0 0-1 0 0,1-1 1 0 0,-1 1 0 0 0,1-1 0 0 0,4 2 0 0 0,-6-4-56 0 0,-1-1 0 0 0,1 1 0 0 0,0 0-1 0 0,0-1 1 0 0,1 0 0 0 0,-1 0 0 0 0,0 0 0 0 0,0-1 0 0 0,1 1-1 0 0,-1-1 1 0 0,0 0 0 0 0,0 0 0 0 0,1 0 0 0 0,-1-1-1 0 0,0 0 1 0 0,4 0 56 0 0,14-9-3908 0 0,-4-7-4938 0 0,-12 9-3973 0 0</inkml:trace>
  <inkml:trace contextRef="#ctx0" brushRef="#br0" timeOffset="1">840 323 10122 0 0,'0'0'3902'0'0,"0"0"-1609"0"0,0 0-758 0 0,0 0-96 0 0,0 0-32 0 0,0 0-159 0 0,0 0-281 0 0,0 0-287 0 0,0 0-180 0 0,0 0-94 0 0,0 0-34 0 0,0 0-42 0 0,0 0-48 0 0,2 2 6 0 0,-1 3-178 0 0,1 1 0 0 0,-1-1 1 0 0,-1 1-1 0 0,1-1 0 0 0,-1 1 0 0 0,0 0 1 0 0,0-1-1 0 0,-1 1 0 0 0,0-1 1 0 0,0 1-1 0 0,0-1 0 0 0,-1 1 0 0 0,1-1 1 0 0,-1 1-1 0 0,0-1 0 0 0,-1 0 0 0 0,1 0 1 0 0,-1 0-1 0 0,-1 0-110 0 0,2-22-7072 0 0,2 9 562 0 0,0 4-5133 0 0</inkml:trace>
  <inkml:trace contextRef="#ctx0" brushRef="#br0" timeOffset="2">863 50 8514 0 0,'0'0'2554'0'0,"0"0"-401"0"0,0 0-203 0 0,0 0-161 0 0,0 0-260 0 0,0 0-332 0 0,0 0-308 0 0,0 0-183 0 0,0 0-88 0 0,0 0-52 0 0,0 0-38 0 0,0 0-63 0 0,-4 3-62 0 0,-24 20 2258 0 0,28-23-2509 0 0,0 0-10 0 0,0 0 6 0 0,0 0-8 0 0,0 0-28 0 0,0 0-25 0 0,0 0-1 0 0,0 0-12 0 0,0 0-18 0 0,-14 3-29 0 0,14-13-3340 0 0,0 6-347 0 0,0 1-3313 0 0,0 3-5219 0 0</inkml:trace>
</inkml:ink>
</file>

<file path=ppt/ink/ink12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6:39.5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92 2873 0 0,'0'0'2096'0'0,"0"0"34"0"0,0 0 140 0 0,0 0 38 0 0,0 0-162 0 0,0 0-446 0 0,0 0-494 0 0,0 0-354 0 0,0 0-194 0 0,0 0-84 0 0,0 0 10 0 0,0 0 78 0 0,17 5 1600 0 0,205 8 2095 0 0,87-12-3344 0 0,-272 2-913 0 0,-36-3-81 0 0,-1 0 17 0 0,0 0 7 0 0,0 0 10 0 0,0 0 4 0 0,0 0 13 0 0,0 0 32 0 0,0 0 28 0 0,0 0 0 0 0,0 0 8 0 0,0 0 7 0 0,-16-5 178 0 0,-76-44-196 0 0,9 19-798 0 0,78 18-1318 0 0,5 3-2243 0 0,1 4-1562 0 0,-1 1-6179 0 0</inkml:trace>
</inkml:ink>
</file>

<file path=ppt/ink/ink12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6:39.5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1 3785 0 0,'0'0'2344'0'0,"0"0"-181"0"0,0 0 13 0 0,0 0 67 0 0,0 0-80 0 0,0 0-273 0 0,0 0-365 0 0,0 0-337 0 0,0 0-235 0 0,0 0-129 0 0,0 0-17 0 0,0 0-6 0 0,0 0-31 0 0,-3 0 2521 0 0,294 2-16 0 0,1-1-7301 0 0,-284-2 502 0 0,-3-1-4857 0 0,-3 2-4502 0 0</inkml:trace>
</inkml:ink>
</file>

<file path=ppt/ink/ink12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7:17.2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 0 9426 0 0,'0'0'2613'0'0,"0"0"-717"0"0,0 0-278 0 0,0 0-13 0 0,0 0-48 0 0,0 0-185 0 0,0 0-266 0 0,0 0-282 0 0,0 0-179 0 0,0 0-95 0 0,0 0-60 0 0,0 0-43 0 0,1 4-41 0 0,-7 54 1442 0 0,-4 4-1423 0 0,10-60-445 0 0,0-2-22 0 0,0 0-20 0 0,0 0-70 0 0,0 0-105 0 0,0 0-155 0 0,7-24-5011 0 0,0 11 1101 0 0,-2 2-2430 0 0,-2 3-2774 0 0</inkml:trace>
</inkml:ink>
</file>

<file path=ppt/ink/ink12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7:28.7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19 298 0 0 0,'0'0'460'0'0,"0"0"495"0"0,0 0 247 0 0,0 0 42 0 0,0 0-93 0 0,0 0-123 0 0,0 0-92 0 0,0 0-9 0 0,0 0 61 0 0,-4 3 62 0 0,-11 7 62 0 0,46 7 11119 0 0,80-18-8495 0 0,144-20-2026 0 0,-133 10-1314 0 0,-98 6-905 0 0,-26 6-2524 0 0,-5 3 1539 0 0,-17 5-4539 0 0,8-4-3186 0 0,6-1 381 0 0</inkml:trace>
  <inkml:trace contextRef="#ctx0" brushRef="#br0" timeOffset="1">70 505 4633 0 0,'0'0'3138'0'0,"0"0"-392"0"0,0 0-298 0 0,0 0-219 0 0,0 0-313 0 0,0 0-326 0 0,0 0-327 0 0,0 0-287 0 0,0 0-213 0 0,0 0-175 0 0,0 0-116 0 0,0 0-64 0 0,0 0-25 0 0,-7 2-27 0 0,-18 11 767 0 0,33-9-852 0 0,0-1 0 0 0,-1-1 0 0 0,1 0 0 0 0,0 0 0 0 0,1 0 0 0 0,-1-1 0 0 0,0 0 0 0 0,0-1 0 0 0,0 0 1 0 0,1 0-1 0 0,-1-1 0 0 0,1 0-271 0 0,21 0 384 0 0,171-24 536 0 0,-92 17-1177 0 0,-109 8 46 0 0,0 0-77 0 0,0 0-94 0 0,-27-13-10343 0 0,18 11 1574 0 0,5-2 576 0 0</inkml:trace>
  <inkml:trace contextRef="#ctx0" brushRef="#br0" timeOffset="2">256 11 0 0 0,'0'0'1943'0'0,"0"0"72"0"0,0 0-46 0 0,0 0 11 0 0,0 0 30 0 0,0 0-84 0 0,0 0-225 0 0,0 0-294 0 0,0 0-308 0 0,0 0-272 0 0,0 0-164 0 0,0 0-128 0 0,0 0-50 0 0,-11-2 39 0 0,-32-7 16 0 0,43 9-482 0 0,-1 1 1 0 0,0-1-1 0 0,1 0 0 0 0,-1 1 0 0 0,0-1 1 0 0,1 0-1 0 0,-1 1 0 0 0,1-1 0 0 0,-1 1 1 0 0,1-1-1 0 0,-1 1 0 0 0,1-1 0 0 0,-1 1 1 0 0,1 0-1 0 0,-1-1 0 0 0,1 1 0 0 0,-1-1 1 0 0,1 1-1 0 0,0 0 0 0 0,0-1 0 0 0,-1 1 1 0 0,1 0-1 0 0,0 0 0 0 0,0-1 0 0 0,0 1 1 0 0,0 0-1 0 0,0-1 0 0 0,0 1 0 0 0,0 0 1 0 0,0 0-1 0 0,0-1 0 0 0,0 1 0 0 0,0 0 1 0 0,0 0-1 0 0,0-1 0 0 0,1 1 0 0 0,-1 0 0 0 0,0-1 1 0 0,0 1-1 0 0,1 0 0 0 0,-1-1 0 0 0,1 1 1 0 0,-1-1-1 0 0,0 1 0 0 0,1 0 0 0 0,-1-1 1 0 0,1 1-1 0 0,0-1 0 0 0,-1 1-58 0 0,131 97 4266 0 0,23 9-3252 0 0,-120-85-954 0 0,-21-14-51 0 0,-1 0-1 0 0,0 0 1 0 0,0 1-1 0 0,-1 0 1 0 0,-1 1-1 0 0,1 1 0 0 0,-1 0 1 0 0,0 1-9 0 0,-9-8 12 0 0,-1-1 0 0 0,0 0-1 0 0,1 1 1 0 0,-1-1 0 0 0,-1 1 0 0 0,1-1 0 0 0,0 1-1 0 0,-1-1 1 0 0,0 0 0 0 0,1 1 0 0 0,-1-1 0 0 0,-1 0 0 0 0,1 0-1 0 0,0 1 1 0 0,-1-1 0 0 0,0 0 0 0 0,1 0 0 0 0,-1-1-1 0 0,0 1 1 0 0,-1 0 0 0 0,1-1 0 0 0,0 1 0 0 0,-1-1-1 0 0,1 1 1 0 0,-1-1 0 0 0,0 0 0 0 0,0 0 0 0 0,0-1 0 0 0,0 1-1 0 0,0-1 1 0 0,0 1 0 0 0,-1-1-12 0 0,-12 11 31 0 0,-251 209 413 0 0,227-178-378 0 0,39-42-88 0 0,1-1-3 0 0,0 0-26 0 0,0 0 10 0 0,0 0-12 0 0,0 0-11 0 0,0 0-15 0 0,0 0-42 0 0,0 0-59 0 0,0 0-75 0 0,18 0-2920 0 0,-2-5-1411 0 0,-6-1-5311 0 0,-8 2-359 0 0</inkml:trace>
</inkml:ink>
</file>

<file path=ppt/ink/ink12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8:02.4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1 641 0 0 0,'0'0'803'0'0,"0"0"604"0"0,0 0 236 0 0,0 0 99 0 0,0 0 11 0 0,0 0-83 0 0,0 0-150 0 0,0 0-69 0 0,0 0-40 0 0,0 0-56 0 0,0 0-64 0 0,0 4 6047 0 0,3-29-7034 0 0,2-1 0 0 0,0 1 1 0 0,2 1-1 0 0,1-1 1 0 0,1 1-1 0 0,1 0 0 0 0,1 1 1 0 0,1 1-1 0 0,1-1 0 0 0,0 2 1 0 0,2 0-1 0 0,1 1 0 0 0,12-12-303 0 0,65-74 316 0 0,-18 36-117 0 0,-74 69-200 0 0,-1 1 0 0 0,1 0 0 0 0,-1-1 0 0 0,1 1 0 0 0,-1 0 0 0 0,1 0 0 0 0,0-1 0 0 0,-1 1 0 0 0,1 0 0 0 0,-1 0 0 0 0,1 0 0 0 0,0 0 0 0 0,-1 0 0 0 0,1 0 0 0 0,0 0 0 0 0,-1 0 0 0 0,1 0 0 0 0,0 0 0 0 0,-1 0 0 0 0,1 0 0 0 0,-1 0 0 0 0,1 0 0 0 0,0 1-1 0 0,-1-1 1 0 0,1 0 0 0 0,-1 0 0 0 0,1 1 0 0 0,0-1 0 0 0,-1 0 0 0 0,1 1 0 0 0,-1-1 0 0 0,1 1 0 0 0,-1-1 0 0 0,0 1 0 0 0,1-1 0 0 0,-1 1 0 0 0,1-1 0 0 0,-1 1 0 0 0,0-1 0 0 0,1 1 0 0 0,-1-1 0 0 0,0 1 0 0 0,0 0 0 0 0,1-1 0 0 0,-1 1 0 0 0,0-1 0 0 0,0 1 0 0 0,0 0 0 0 0,0-1 0 0 0,0 1 0 0 0,0 0 0 0 0,0-1 0 0 0,0 1 0 0 0,0-1 0 0 0,0 1 0 0 0,0 0 0 0 0,0-1 0 0 0,-1 1 0 0 0,1 0 0 0 0,0-1 0 0 0,0 1 0 0 0,-1-1 0 0 0,1 1 0 0 0,0-1 0 0 0,-1 1 0 0 0,1-1 0 0 0,-1 1 0 0 0,2 6 28 0 0,1 314 193 0 0,14-281-229 0 0,-2-44 4 0 0,81-114 124 0 0,195-266-116 0 0,-275 368 9 0 0,-14 16-10 0 0,-1 0-16 0 0,0 0-11 0 0,0 19-54 0 0,-8 355 793 0 0,8-304-486 0 0,0-40-7189 0 0,0-30 1283 0 0,2 0-6132 0 0</inkml:trace>
</inkml:ink>
</file>

<file path=ppt/ink/ink12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8:02.7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50 1 10538 0 0,'0'0'1709'0'0,"0"0"-737"0"0,0 0-176 0 0,0 0 320 0 0,0 0 347 0 0,0 0 110 0 0,0 0-233 0 0,0 0-393 0 0,0 0-314 0 0,0 0-142 0 0,0 0-20 0 0,0 0 54 0 0,0 0 43 0 0,1 5-22 0 0,-11 57 1279 0 0,-30 65-804 0 0,40-118-2140 0 0,4-17-5679 0 0,0 1 2095 0 0,-1 3-5962 0 0</inkml:trace>
</inkml:ink>
</file>

<file path=ppt/ink/ink12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8:03.2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47 29 5505 0 0,'0'0'2587'0'0,"0"0"-560"0"0,0 0-233 0 0,0 0 8 0 0,0 0 14 0 0,0 0-137 0 0,0 0-276 0 0,0 0-314 0 0,0 0-276 0 0,0 0-197 0 0,0 0-112 0 0,0 0-58 0 0,0 0-34 0 0,-2-2-47 0 0,1 2-346 0 0,1-1-1 0 0,-1 1 1 0 0,1-1 0 0 0,-1 1-1 0 0,1 0 1 0 0,-1-1 0 0 0,1 1-1 0 0,-1 0 1 0 0,1 0-1 0 0,-1 0 1 0 0,1-1 0 0 0,-1 1-1 0 0,0 0 1 0 0,1 0-1 0 0,-1 0 1 0 0,1 0 0 0 0,-1 0-1 0 0,0 0 1 0 0,1 0 0 0 0,-1 0-1 0 0,1 0 1 0 0,-1 0-1 0 0,0 0 1 0 0,1 0 0 0 0,-1 1-1 0 0,1-1 1 0 0,-1 0-1 0 0,1 0 1 0 0,-1 1 0 0 0,1-1-1 0 0,-1 0 1 0 0,1 1 0 0 0,-1-1-1 0 0,1 0 1 0 0,-1 1-1 0 0,1-1 1 0 0,-1 1 0 0 0,1-1-1 0 0,0 1 1 0 0,-1-1 0 0 0,1 1-1 0 0,0-1 1 0 0,-1 1-1 0 0,1-1 1 0 0,0 1 0 0 0,0-1-1 0 0,0 1 1 0 0,-1-1-1 0 0,1 1 1 0 0,0 0-19 0 0,28-36 538 0 0,-35 38 794 0 0,-34 22-1095 0 0,41-24-173 0 0,0-1-16 0 0,0 0 3 0 0,0 0-7 0 0,0 0 1 0 0,0 0-5 0 0,0 0-4 0 0,0 0 7 0 0,0 0-7 0 0,0 0 5 0 0,0 0 13 0 0,0 0-1 0 0,0 0-10 0 0,0 0-13 0 0,0 0-38 0 0,0 0-18 0 0,0 0-29 0 0,0 0-60 0 0,0 0-86 0 0,0 0-152 0 0,0 0-273 0 0,0 0-441 0 0,0 4-7347 0 0,0-1-3500 0 0</inkml:trace>
</inkml:ink>
</file>

<file path=ppt/ink/ink1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18:43.9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547 317 0 0 0,'0'0'1226'0'0,"0"0"-101"0"0,0 0-38 0 0,0 0 113 0 0,0 0 197 0 0,0 0 158 0 0,0 0 82 0 0,0 0-120 0 0,0 0-276 0 0,0 0-289 0 0,0 0-243 0 0,-7 2 1777 0 0,5 0 7113 0 0,-17-6-8744 0 0,-1 1-789 0 0,0 1 1 0 0,0 0 0 0 0,0 2 0 0 0,0 0-1 0 0,0 1 1 0 0,1 1 0 0 0,-1 1 0 0 0,0 0 0 0 0,1 2-1 0 0,0 0 1 0 0,0 1 0 0 0,0 1 0 0 0,1 1-1 0 0,0 1 1 0 0,0 0 0 0 0,-12 10-67 0 0,27-19 11 0 0,0 1 0 0 0,0 0 1 0 0,0 0-1 0 0,1 1 0 0 0,-1-1 0 0 0,0 0 0 0 0,1 1 1 0 0,-1 0-1 0 0,1-1 0 0 0,0 1 0 0 0,-1 0 0 0 0,1 0 1 0 0,0 0-1 0 0,0 1 0 0 0,0-1 0 0 0,1 0 0 0 0,-1 1 1 0 0,1-1-1 0 0,-1 1 0 0 0,1 0 0 0 0,0-1 1 0 0,0 1-1 0 0,0 0 0 0 0,0 0 0 0 0,0 0 0 0 0,1 0 1 0 0,-1-1-1 0 0,1 1 0 0 0,0 0 0 0 0,0 0 0 0 0,0 0 1 0 0,0 3-12 0 0,-3 59 449 0 0,2-65-412 0 0,28 19 143 0 0,115 32 97 0 0,46-6 77 0 0,-181-32-241 0 0,-19 15 70 0 0,8-22-167 0 0,-94 97 295 0 0,-117 78-131 0 0,74-49-179 0 0,124-106 62 0 0,17-26-74 0 0,0 0 22 0 0,0 0-36 0 0,0 0 21 0 0,0 0-6 0 0,0 0-3 0 0,53 15 245 0 0,179-8 354 0 0,-188-9-494 0 0,0-2 0 0 0,-1-3 1 0 0,1-1-1 0 0,19-7-92 0 0,-50 4-2567 0 0,-13 10 1042 0 0,0-2-6856 0 0,0 3-3977 0 0</inkml:trace>
  <inkml:trace contextRef="#ctx0" brushRef="#br0" timeOffset="458.616">950 432 9226 0 0,'0'0'3802'0'0,"0"0"-1825"0"0,0 0-733 0 0,0 0-104 0 0,0 0 40 0 0,0 0 51 0 0,0 0-68 0 0,0 0-189 0 0,0 0-245 0 0,0 0-203 0 0,0 0-137 0 0,0 0-86 0 0,0 0-23 0 0,4 1 621 0 0,-7 33-365 0 0,-1 1 0 0 0,-1-1 0 0 0,-2 0 0 0 0,-1-1 0 0 0,-2 1-536 0 0,-5 22 330 0 0,-28 89 17 0 0,-7-3 0 0 0,-30 56-347 0 0,65-153-350 0 0,15-45 204 0 0,0 0-84 0 0,0 0-122 0 0,0 0-184 0 0,14-5-2200 0 0,30-41-2575 0 0,-17 14-3193 0 0,-14 19-2100 0 0</inkml:trace>
  <inkml:trace contextRef="#ctx0" brushRef="#br0" timeOffset="880.363">1235 409 9250 0 0,'0'0'2407'0'0,"0"0"-460"0"0,0 0-269 0 0,0 0-94 0 0,0 0-122 0 0,0 0-260 0 0,0 0-360 0 0,0 0-282 0 0,0 0-143 0 0,0 0-17 0 0,0 0 29 0 0,0 0-1 0 0,-5 20-2 0 0,-34 137 775 0 0,5 130 1220 0 0,19-144-2003 0 0,9-58-85 0 0,6-84-305 0 0,0-1 12 0 0,0 0 24 0 0,0 0 45 0 0,0 0 19 0 0,0 0 45 0 0,0 0 59 0 0,-11-19 843 0 0,3-5-1041 0 0,-1 0 0 0 0,-2 1 0 0 0,0 1 0 0 0,-1 0 0 0 0,-2 0 0 0 0,-5-5-34 0 0,14 20-10 0 0,0 0 0 0 0,-1 1 0 0 0,0 0 0 0 0,0 0 1 0 0,0 0-1 0 0,-1 1 0 0 0,0 0 0 0 0,0 0 1 0 0,0 1-1 0 0,-1 0 0 0 0,1 0 0 0 0,-1 1 1 0 0,0 0-1 0 0,0 0 0 0 0,0 1 0 0 0,-1 0 1 0 0,1 0-1 0 0,0 1 0 0 0,-1 0 0 0 0,-3 1 10 0 0,8-1-50 0 0,0 1-1 0 0,1-1 1 0 0,-1 1-1 0 0,0 0 1 0 0,1 0-1 0 0,-1 1 1 0 0,1-1-1 0 0,-1 1 1 0 0,1 0-1 0 0,-1 0 1 0 0,1 0-1 0 0,-1 0 1 0 0,1 1-1 0 0,0-1 1 0 0,-1 1-1 0 0,1 0 0 0 0,0 0 1 0 0,0 0-1 0 0,0 0 1 0 0,1 1-1 0 0,-1-1 1 0 0,1 1-1 0 0,-1-1 1 0 0,1 1-1 0 0,0 0 1 0 0,0 0-1 0 0,0 0 1 0 0,0 0-1 0 0,0 1 1 0 0,1-1-1 0 0,-1 0 1 0 0,1 1-1 0 0,0 0 51 0 0,-2 50-3560 0 0,20-22-7275 0 0,-9-24-917 0 0</inkml:trace>
  <inkml:trace contextRef="#ctx0" brushRef="#br0" timeOffset="1231.504">1405 995 10834 0 0,'0'0'1741'0'0,"0"0"-420"0"0,0 0-163 0 0,0 0 14 0 0,0 0-49 0 0,0 0-135 0 0,0 0-192 0 0,0 0-187 0 0,0 0-165 0 0,0 0-84 0 0,0 0-63 0 0,0 0-51 0 0,0 0-28 0 0,-19 18-11 0 0,-55 58-20 0 0,71-74-170 0 0,1 0 1 0 0,0 0-1 0 0,0 0 1 0 0,-1 0 0 0 0,1 0-1 0 0,1 0 1 0 0,-1 1-1 0 0,0-1 1 0 0,1 1-1 0 0,-1-1 1 0 0,1 1 0 0 0,0 0-1 0 0,-1-1 1 0 0,1 1-1 0 0,1 0 1 0 0,-1 0-1 0 0,0 0 1 0 0,1 0 0 0 0,-1-1-1 0 0,1 1 1 0 0,0 0-1 0 0,0 0 1 0 0,0 3-18 0 0,1 5 61 0 0,-1-8-27 0 0,1-1-1 0 0,-1 1 1 0 0,1-1-1 0 0,0 0 1 0 0,-1 1-1 0 0,1-1 1 0 0,0 0-1 0 0,1 0 1 0 0,-1 0-1 0 0,0 0 1 0 0,0 1-1 0 0,1-2 1 0 0,-1 1-1 0 0,1 0 1 0 0,0 0-1 0 0,0 0 1 0 0,-1-1-1 0 0,1 1 1 0 0,0-1-1 0 0,0 1 1 0 0,0-1-1 0 0,1 0 1 0 0,-1 0-1 0 0,0 0 1 0 0,0 0-1 0 0,1 0 1 0 0,-1-1-1 0 0,0 1 1 0 0,1-1-1 0 0,-1 1 1 0 0,1-1-1 0 0,-1 0 1 0 0,2 0-34 0 0,84-7 1617 0 0,-81 5-1531 0 0,1-1-1 0 0,-1 1 1 0 0,1-1 0 0 0,-1-1-1 0 0,0 0 1 0 0,-1 1-1 0 0,1-2 1 0 0,-1 1-1 0 0,1-1 1 0 0,-1 0-1 0 0,-1-1 1 0 0,1 1 0 0 0,-1-1-1 0 0,0 0 1 0 0,0 0-1 0 0,-1-1 1 0 0,1 1-1 0 0,-2-1 1 0 0,1 0 0 0 0,-1 0-1 0 0,0-1 1 0 0,0 1-1 0 0,-1-1 1 0 0,0 1-1 0 0,0-1 1 0 0,-1 0-1 0 0,0 1 1 0 0,0-1 0 0 0,-1 0-1 0 0,0 0 1 0 0,0 0-1 0 0,-2-6-85 0 0,1 11-10 0 0,-1 0-1 0 0,0 0 1 0 0,1 0-1 0 0,-1 0 1 0 0,0 0-1 0 0,0 0 0 0 0,-1 1 1 0 0,1-1-1 0 0,-1 1 1 0 0,1-1-1 0 0,-1 1 1 0 0,0 0-1 0 0,0 0 1 0 0,0 0-1 0 0,0 1 1 0 0,0-1-1 0 0,0 1 1 0 0,0 0-1 0 0,0-1 0 0 0,-1 1 1 0 0,1 1-1 0 0,0-1 1 0 0,-1 0-1 0 0,1 1 1 0 0,-1 0-1 0 0,1 0 1 0 0,-1 0-1 0 0,1 0 1 0 0,-2 1 10 0 0,-60 17-4346 0 0,50-10-1090 0 0,3-1-6503 0 0</inkml:trace>
  <inkml:trace contextRef="#ctx0" brushRef="#br0" timeOffset="1607.293">1817 1186 9066 0 0,'0'0'2255'0'0,"0"0"-828"0"0,0 0-271 0 0,0 0 86 0 0,0 0 118 0 0,0 0-4 0 0,0 0-254 0 0,0 0-256 0 0,0 0-101 0 0,0 0-41 0 0,0 0 14 0 0,0 0-27 0 0,-2 10-94 0 0,-9 28-102 0 0,-24 22 1238 0 0,19-3-1355 0 0,34-63-3794 0 0,-11-3-1261 0 0,-4 6 854 0 0,2-4-7635 0 0</inkml:trace>
  <inkml:trace contextRef="#ctx0" brushRef="#br0" timeOffset="1920.126">1880 910 12171 0 0,'0'0'2223'0'0,"0"0"-563"0"0,0 0-320 0 0,0 0-109 0 0,0 0-146 0 0,0 0-180 0 0,0 0-179 0 0,0 0-177 0 0,0 0-132 0 0,0 0-130 0 0,0 0-76 0 0,0 0-48 0 0,0 0-37 0 0,-8 2-34 0 0,-24 5-20 0 0,24-5-17 0 0,8-2-23 0 0,0 0-24 0 0,20-3 312 0 0,17-19-65 0 0,-126 72 1009 0 0,113-60-3699 0 0,-11 3-1737 0 0,-4-1-6019 0 0</inkml:trace>
  <inkml:trace contextRef="#ctx0" brushRef="#br0" timeOffset="2859.292">878 247 8682 0 0,'0'0'2335'0'0,"0"0"-363"0"0,0 0-124 0 0,0 0-79 0 0,0 0-103 0 0,0 0-215 0 0,0 0-316 0 0,0 0-296 0 0,0 0-214 0 0,0 0-123 0 0,0 0-77 0 0,0 0-12 0 0,0 0 69 0 0,6-1 35 0 0,335-34 3124 0 0,-206 27-3321 0 0,-135 8-283 0 0,0 0 26 0 0,0 0 29 0 0,0 0 38 0 0,0 0 12 0 0,0 0 9 0 0,-28-11 342 0 0,13 5-529 0 0,1 0 1 0 0,0-1-1 0 0,0-1 0 0 0,0 0 0 0 0,1-1 0 0 0,0 0 0 0 0,0-1 0 0 0,1 0 0 0 0,1-1 0 0 0,0 0 0 0 0,0-1 0 0 0,1-1 0 0 0,1 1 0 0 0,0-1 1 0 0,-1-3 35 0 0,7-3-2161 0 0,5 14-1636 0 0,2 2-4074 0 0,1 0-4131 0 0</inkml:trace>
  <inkml:trace contextRef="#ctx0" brushRef="#br0" timeOffset="3883.492">226 1293 7506 0 0,'0'0'2216'0'0,"0"0"-352"0"0,0 0-75 0 0,0 0 35 0 0,0 0-83 0 0,0 0-273 0 0,0 0-370 0 0,0 0-296 0 0,0 0-148 0 0,0 0-35 0 0,0 0-10 0 0,0 0-35 0 0,0 0-60 0 0,0 0-90 0 0,-12 7 233 0 0,-16 26-248 0 0,28-32-401 0 0,0-1-15 0 0,0 0 9 0 0,27-30 682 0 0,-34 35-260 0 0,17-3-5491 0 0,-4-5-634 0 0,-2 3-5849 0 0</inkml:trace>
</inkml:ink>
</file>

<file path=ppt/ink/ink12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7:53.9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183 1256 912 0 0,'0'0'3434'0'0,"0"0"-1536"0"0,0 0-648 0 0,0 0-39 0 0,0 0 207 0 0,0 0 139 0 0,0 0-84 0 0,0 0-344 0 0,0 0-401 0 0,0 0-261 0 0,0 0-131 0 0,1 29 3521 0 0,-39 82-369 0 0,27-30-2660 0 0,12-79-837 0 0,-1-1 0 0 0,1 1 0 0 0,0 0-1 0 0,0-1 1 0 0,0 1 0 0 0,0 0 0 0 0,0-1-1 0 0,0 1 1 0 0,1-1 0 0 0,-1 0 0 0 0,0 1-1 0 0,1-1 1 0 0,-1 0 0 0 0,1 0 0 0 0,-1 0-1 0 0,1 0 1 0 0,0 0 0 0 0,-1 0-1 0 0,1 0 1 0 0,0-1 0 0 0,0 1 0 0 0,0-1-1 0 0,-1 1 1 0 0,1-1 0 0 0,0 0 0 0 0,0 0-1 0 0,0 1 1 0 0,0-1 0 0 0,0 0 0 0 0,0-1-1 0 0,-1 1 1 0 0,1 0 0 0 0,0-1 0 0 0,0 1-1 0 0,0-1 1 0 0,0 1 0 0 0,-1-1 0 0 0,1 0-1 0 0,0 0 1 0 0,-1 1 0 0 0,1-1-1 0 0,0-1 1 0 0,-1 1 0 0 0,1 0 0 0 0,-1 0-1 0 0,0-1 1 0 0,1 1 0 0 0,-1 0 0 0 0,0-1-1 0 0,0 1 1 0 0,0-1 0 0 0,0 0 0 0 0,0 1-1 0 0,0-2 10 0 0,3-6-1270 0 0,1-6-1398 0 0,-3 3-4133 0 0,-2 4-4034 0 0</inkml:trace>
  <inkml:trace contextRef="#ctx0" brushRef="#br0" timeOffset="82757.969">451 192 0 0 0,'0'0'452'0'0,"0"0"539"0"0,0 0 352 0 0,0 0 312 0 0,0 0 215 0 0,0 0-5 0 0,0 0-188 0 0,0 0-289 0 0,0 0-236 0 0,0 0-126 0 0,0 0-89 0 0,0 0-46 0 0,0 0-31 0 0,0 0-42 0 0,0 0-43 0 0,6 4 6057 0 0,0-1-4533 0 0,104-14-1613 0 0,-87 11-613 0 0,-12-1-34 0 0,1 1 0 0 0,0 0 0 0 0,-1 0 0 0 0,1 1 0 0 0,-1 1 1 0 0,1 0-1 0 0,-1 1 0 0 0,0 0 0 0 0,6 3-39 0 0,-46 5 1414 0 0,-189 59-1444 0 0,-173 102 5 0 0,318-132 52 0 0,74-38-25 0 0,-1 0 0 0 0,1 0 1 0 0,-1 0-1 0 0,1 0 0 0 0,0 0 0 0 0,0 0 1 0 0,0 0-1 0 0,0-1 0 0 0,0 1 1 0 0,0 0-1 0 0,0-1 0 0 0,0 1 1 0 0,1-1-1 0 0,-1 1 0 0 0,1-1 1 0 0,-1 1-1 0 0,1-1 0 0 0,0 0 0 0 0,-1 0 1 0 0,1 0-1 0 0,0 0 0 0 0,0 0 1 0 0,0 0-1 0 0,0-1 0 0 0,0 1 1 0 0,0-1-3 0 0,22 7 72 0 0,-1-1 0 0 0,1-1 0 0 0,0-2 1 0 0,0 0-1 0 0,0-2 0 0 0,1 0 0 0 0,23-3-72 0 0,56 2 91 0 0,50 8 97 0 0,-89 10-146 0 0,-63-17-24 0 0,-28 17 174 0 0,-188 99-148 0 0,159-91-31 0 0,0 2-1 0 0,2 3 1 0 0,1 3 0 0 0,0 3-13 0 0,-22 39 50 0 0,112-57 36 0 0,6-12 28 0 0,0-2 0 0 0,0-2 0 0 0,0-2 0 0 0,0-2 0 0 0,29-5-114 0 0,-12 2 74 0 0,185-18 242 0 0,-227 21 37 0 0,-19 1-340 0 0,0 0-2 0 0,0 0-3 0 0,0 0-22 0 0,0 0 1 0 0,0 0 0 0 0,0 0 4 0 0,0 0 5 0 0,0 0 14 0 0,0 0 1 0 0,0 0 2 0 0,0 0-3 0 0,-1-1-252 0 0,1 1 1 0 0,0-1-1 0 0,-1 1 1 0 0,1-1 0 0 0,-1 0-1 0 0,1 1 1 0 0,-1-1-1 0 0,1 1 1 0 0,-1-1-1 0 0,1 1 1 0 0,-1 0-1 0 0,1-1 1 0 0,-1 1-1 0 0,0 0 1 0 0,1-1 0 0 0,-1 1-1 0 0,0 0 1 0 0,1-1-1 0 0,-1 1 1 0 0,0 0-1 0 0,1 0 1 0 0,-1 0-1 0 0,0 0 1 0 0,0 0-1 0 0,1 0 1 0 0,-1 0-1 0 0,0 0 1 0 0,1 0 0 0 0,-1 0-1 0 0,0 0 1 0 0,1 0-1 0 0,-1 1 1 0 0,0-1-1 0 0,1 0 1 0 0,-1 0-1 0 0,0 1 1 0 0,1-1-1 0 0,-1 0 1 0 0,1 1 0 0 0,-1-1-1 0 0,0 1 1 0 0,1-1-1 0 0,-1 1 1 0 0,1-1 241 0 0,-12 8-10518 0 0,8-5-331 0 0</inkml:trace>
  <inkml:trace contextRef="#ctx0" brushRef="#br0" timeOffset="931.681">280 1057 0 0 0,'0'0'1079'0'0,"0"0"396"0"0,0 0 167 0 0,0 0 11 0 0,0 0-91 0 0,0 0-171 0 0,2 2-1501 0 0,9 12 14226 0 0,-9-12-12966 0 0,7 21-644 0 0,-9-22-487 0 0,0-1 1 0 0,1 1-1 0 0,-1-1 0 0 0,0 1 1 0 0,1-1-1 0 0,-1 1 0 0 0,0-1 1 0 0,1 0-1 0 0,-1 1 0 0 0,0-1 1 0 0,1 0-1 0 0,-1 1 0 0 0,0-1 1 0 0,1 0-1 0 0,-1 1 1 0 0,1-1-1 0 0,-1 0 0 0 0,1 0 1 0 0,-1 1-1 0 0,1-1 0 0 0,-1 0 1 0 0,1 0-1 0 0,-1 0 0 0 0,1 0 1 0 0,-1 0-1 0 0,1 0 0 0 0,-1 0 1 0 0,1 0-1 0 0,0 0 0 0 0,-1 0 1 0 0,1 0-1 0 0,-1 0 1 0 0,1 0-1 0 0,-1 0 0 0 0,1 0 1 0 0,-1 0-1 0 0,1-1 0 0 0,-1 1 1 0 0,1 0-1 0 0,-1 0 0 0 0,1-1 1 0 0,-1 1-1 0 0,0 0 0 0 0,1-1 1 0 0,-1 1-1 0 0,1 0 0 0 0,-1-1 1 0 0,0 1-1 0 0,1-1 1 0 0,-1 1-1 0 0,0 0 0 0 0,0-1 1 0 0,1 1-1 0 0,-1-1 0 0 0,0 1 1 0 0,0-1-1 0 0,0 1 0 0 0,1-1 1 0 0,-1 1-1 0 0,0-1 0 0 0,0 0 1 0 0,0 1-1 0 0,0-1 0 0 0,0 1 1 0 0,0-1-1 0 0,0 0-19 0 0,12-9 185 0 0,-42 51 651 0 0,30-41-806 0 0,0 0-20 0 0,0 0-24 0 0,0 0-7 0 0,0 0 2 0 0,0 0-11 0 0,0 0-29 0 0,15-1 821 0 0,-7-1-2997 0 0,0 2-9392 0 0,-8 0-708 0 0</inkml:trace>
  <inkml:trace contextRef="#ctx0" brushRef="#br0" timeOffset="3300.774">1077 472 632 0 0,'0'0'1426'0'0,"0"0"-45"0"0,0 0 112 0 0,0 0 315 0 0,0 0 190 0 0,0 0-80 0 0,0 0-283 0 0,0 0-368 0 0,0 0-349 0 0,0 0-236 0 0,0 0-154 0 0,7 1 598 0 0,-2 17-605 0 0,-1 0 1 0 0,-1 0 0 0 0,-1 1 0 0 0,-1-1-1 0 0,0 0 1 0 0,-1 1 0 0 0,-2 6-522 0 0,2 16 376 0 0,-2-16-267 0 0,-1 0-1 0 0,-1-1 1 0 0,-1 1 0 0 0,-1-1-1 0 0,-1 0 1 0 0,-7 16-109 0 0,-15 53 142 0 0,18-68 195 0 0,11-25-155 0 0,0 0 39 0 0,0 0 51 0 0,0 0 48 0 0,0 0 20 0 0,0-22 563 0 0,0-1-777 0 0,2-1 0 0 0,0 1 0 0 0,2-1 0 0 0,0 1 0 0 0,2 0 0 0 0,0 0 0 0 0,2 1 0 0 0,8-17-126 0 0,81-156 386 0 0,-80 165-277 0 0,1 0-1 0 0,1 2 1 0 0,2 0 0 0 0,1 1 0 0 0,23-21-109 0 0,-44 48 2 0 0,0 0 1 0 0,-1 0-1 0 0,1 0 0 0 0,0 0 0 0 0,0 0 1 0 0,0 0-1 0 0,0 0 0 0 0,0 0 1 0 0,0 1-1 0 0,0-1 0 0 0,-1 0 1 0 0,1 1-1 0 0,0-1 0 0 0,0 0 1 0 0,0 1-1 0 0,-1-1 0 0 0,1 1 1 0 0,0 0-1 0 0,-1-1 0 0 0,1 1 0 0 0,0 0 1 0 0,-1-1-1 0 0,1 1 0 0 0,-1 0 1 0 0,1-1-1 0 0,-1 1 0 0 0,1 0 1 0 0,-1 0-1 0 0,0 0 0 0 0,1-1 1 0 0,-1 1-1 0 0,0 0 0 0 0,1 0 1 0 0,-1 0-1 0 0,0 0 0 0 0,0 0 0 0 0,0 0 1 0 0,0 0-1 0 0,0 0 0 0 0,0-1 1 0 0,0 1-1 0 0,0 0 0 0 0,-1 0 1 0 0,1 0-1 0 0,0 0 0 0 0,0 0 1 0 0,-1 0-1 0 0,1-1 0 0 0,0 1 1 0 0,-1 0-1 0 0,1 0 0 0 0,-1 0 0 0 0,1-1 1 0 0,-1 1-1 0 0,0 0 0 0 0,0 0-2 0 0,1 3 16 0 0,-10 150 240 0 0,9-91-801 0 0,9-50-1897 0 0,0-6-5739 0 0,-7-6 5614 0 0,4 0-9566 0 0</inkml:trace>
  <inkml:trace contextRef="#ctx0" brushRef="#br0" timeOffset="3705.227">1436 1031 3465 0 0,'0'0'2522'0'0,"0"0"-635"0"0,0 0-114 0 0,0 0 202 0 0,0 0 87 0 0,0 0-217 0 0,0 0-454 0 0,0 0-467 0 0,0 0-291 0 0,0 0-107 0 0,0 0-2 0 0,0 0 75 0 0,1 6 19 0 0,-16 77 2423 0 0,-4-25-2217 0 0,12-29-536 0 0,7-28-261 0 0,0-1-24 0 0,0 0-25 0 0,0 0 9 0 0,0 0-6 0 0,0 0-22 0 0,0 0-31 0 0,0 0-44 0 0,0-19-4314 0 0,0 12-2889 0 0,0 4-3079 0 0</inkml:trace>
  <inkml:trace contextRef="#ctx0" brushRef="#br0" timeOffset="4115.336">1563 685 0 0 0,'0'0'3142'0'0,"0"0"-1170"0"0,0 0-270 0 0,0 0 200 0 0,0 0 110 0 0,0 0-97 0 0,0 0-290 0 0,0 0-354 0 0,0 0-308 0 0,0 0-182 0 0,0 0-97 0 0,0 0-68 0 0,0 0-64 0 0,-6 3-77 0 0,-17 10-120 0 0,17-10-95 0 0,6-3-91 0 0,0 0-50 0 0,0 0-22 0 0,0 0-33 0 0,0 0-9 0 0,0 0-4 0 0,0 0 10 0 0,0 0 31 0 0,0 0 20 0 0,0 0 20 0 0,18-14 1259 0 0,-12 4-942 0 0,-5 8 848 0 0,-17 17-688 0 0,7-11-705 0 0,9-5-205 0 0,0 1-278 0 0,0 0-473 0 0,0 0-993 0 0,0 0-2612 0 0,0 0-4488 0 0</inkml:trace>
  <inkml:trace contextRef="#ctx0" brushRef="#br0" timeOffset="5414.782">1061 122 0 0 0,'0'0'679'0'0,"0"0"90"0"0,0 0 35 0 0,0 0 78 0 0,-14-4 130 0 0,-70-18 2218 0 0,41 13 3021 0 0,12 7 968 0 0,39 13-5964 0 0,7-6-921 0 0,0 0-1 0 0,-1-1 1 0 0,1-1 0 0 0,1 0 0 0 0,-1-1 0 0 0,0-1 0 0 0,0-1-1 0 0,1 0-333 0 0,19 2 296 0 0,144 0 454 0 0,-95-3-571 0 0,-32 19-95 0 0,-61-43 1959 0 0,-105-68-1928 0 0,93 71-1446 0 0,34 22-2426 0 0,-8 0 2529 0 0,10 1-8018 0 0,-5 2-2718 0 0</inkml:trace>
  <inkml:trace contextRef="#ctx0" brushRef="#br0" timeOffset="6122.217">1793 129 0 0 0,'0'0'1132'0'0,"0"0"287"0"0,0 0 162 0 0,0 0 174 0 0,0 0 105 0 0,0 0-73 0 0,0 0-211 0 0,0 0-279 0 0,0 0-226 0 0,0 0-169 0 0,0 0-92 0 0,0 0-38 0 0,0 0-13 0 0,-5-8 1361 0 0,-60 80 2216 0 0,-1 0-3338 0 0,82-100 95 0 0,72-56-1037 0 0,-155 152 450 0 0,61-50-9374 0 0,6-17 1693 0 0,0-1-2612 0 0</inkml:trace>
  <inkml:trace contextRef="#ctx0" brushRef="#br0" timeOffset="6712.21">2349 464 5777 0 0,'0'0'5353'0'0,"0"0"-2995"0"0,0 0-1060 0 0,0 0-47 0 0,0 0 192 0 0,0 0 130 0 0,0 0-126 0 0,0 0-340 0 0,0 0-355 0 0,0 0-266 0 0,0 0-151 0 0,0 0-58 0 0,0 0 6 0 0,-2 6 2 0 0,-11 27 49 0 0,-2 0-1 0 0,-1-2 0 0 0,-1 0 1 0 0,-2 0-1 0 0,-2-1-333 0 0,-56 59 287 0 0,-55 46-763 0 0,129-132-193 0 0,-20 11-1313 0 0,15-13-3288 0 0,1-4-5279 0 0,1-4 3516 0 0</inkml:trace>
  <inkml:trace contextRef="#ctx0" brushRef="#br0" timeOffset="7062.468">1990 420 9578 0 0,'0'0'2052'0'0,"0"0"-422"0"0,0 0-170 0 0,0 0 71 0 0,0 0 19 0 0,0 0-199 0 0,0 0-377 0 0,0 0-369 0 0,0 0-127 0 0,0 0 50 0 0,0 0 116 0 0,0 0 105 0 0,0 0-30 0 0,8 15-72 0 0,62 99 973 0 0,-33-62-746 0 0,-6-11-564 0 0,-2 0 0 0 0,-2 2 0 0 0,-1 2 0 0 0,-3 0-1 0 0,3 12-309 0 0,7 32-144 0 0,-20-75-1809 0 0,-1-18-8079 0 0,-10 1-1961 0 0</inkml:trace>
</inkml:ink>
</file>

<file path=ppt/ink/ink12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8:07.9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0 706 2849 0 0,'0'0'1933'0'0,"0"0"-98"0"0,0 0 137 0 0,0 0 60 0 0,0 0-129 0 0,0 0-313 0 0,0 0-393 0 0,0 0-271 0 0,0 0-146 0 0,0 0-65 0 0,0 0-11 0 0,0 0 0 0 0,6 8 3838 0 0,207-19 74 0 0,-130 7-5867 0 0,-125-5-8257 0 0,34 6 4005 0 0,3 0-5693 0 0</inkml:trace>
  <inkml:trace contextRef="#ctx0" brushRef="#br0" timeOffset="261.964">90 485 10026 0 0,'0'0'2290'0'0,"0"0"-1036"0"0,0 0-389 0 0,0 0 235 0 0,0 0 345 0 0,0 0 244 0 0,0 0-39 0 0,0 0-303 0 0,0 0-295 0 0,0 0-188 0 0,0 0-103 0 0,0 0-85 0 0,-4 32-70 0 0,-13 100-65 0 0,8 17 1126 0 0,4-28-3505 0 0,5-120 5 0 0,1-1-4038 0 0,1 0-353 0 0,3 0-5843 0 0</inkml:trace>
  <inkml:trace contextRef="#ctx0" brushRef="#br0" timeOffset="1143.036">816 692 0 0 0,'0'0'368'0'0,"0"0"866"0"0,0 0 486 0 0,0 0 174 0 0,0 0 25 0 0,0 0-124 0 0,0 0-145 0 0,0 0-139 0 0,0 0-135 0 0,0 0-96 0 0,0 0-58 0 0,10-13-58 0 0,32-36-49 0 0,-41 48-1050 0 0,-1 1 1 0 0,1 0 0 0 0,-1 0-1 0 0,1 0 1 0 0,0-1-1 0 0,-1 1 1 0 0,1 0-1 0 0,-1-1 1 0 0,1 1 0 0 0,-1 0-1 0 0,1-1 1 0 0,-1 1-1 0 0,1-1 1 0 0,-1 1-1 0 0,0-1 1 0 0,1 1-1 0 0,-1-1 1 0 0,1 1 0 0 0,-1-1-1 0 0,0 1 1 0 0,0-1-1 0 0,1 0 1 0 0,-1 1-1 0 0,0-1 1 0 0,0 1-1 0 0,0-1 1 0 0,1 0 0 0 0,-1 1-1 0 0,0-1 1 0 0,0 1-1 0 0,0-1 1 0 0,0 0-1 0 0,0 1 1 0 0,0-1 0 0 0,-1 0-1 0 0,1 1 1 0 0,0-1-1 0 0,0 0 1 0 0,0 1-1 0 0,-1-1 1 0 0,1 1-1 0 0,0-1 1 0 0,0 1 0 0 0,-1-1-1 0 0,1 1 1 0 0,-1-1-1 0 0,1 1 1 0 0,0-1-1 0 0,-1 1 1 0 0,1-1-1 0 0,-1 1 1 0 0,1-1 0 0 0,-1 1-1 0 0,1 0 1 0 0,-1-1-1 0 0,1 1 1 0 0,-1 0-1 0 0,0 0 1 0 0,1-1 0 0 0,-1 1-1 0 0,1 0 1 0 0,-1 0-1 0 0,0 0 1 0 0,1 0-1 0 0,-1 0 1 0 0,0 0-1 0 0,1 0 1 0 0,-1 0-66 0 0,-4-2 343 0 0,-6 0-194 0 0,-1 1-1 0 0,0 0 1 0 0,0 0 0 0 0,0 1-1 0 0,0 1 1 0 0,0 0 0 0 0,0 0-1 0 0,1 1 1 0 0,-1 1 0 0 0,0 0-1 0 0,1 1 1 0 0,0 0 0 0 0,0 0-1 0 0,0 1 1 0 0,0 1 0 0 0,1 0-1 0 0,0 0 1 0 0,0 1 0 0 0,1 0-1 0 0,-1 1 1 0 0,2 0 0 0 0,-1 0-1 0 0,0 2-148 0 0,-1-1 15 0 0,1 0-1 0 0,0 1 0 0 0,0 0 1 0 0,1 0-1 0 0,0 1 0 0 0,1 0 1 0 0,0 0-1 0 0,1 1 1 0 0,0 0-1 0 0,1 0 0 0 0,0 0 1 0 0,1 1-1 0 0,1-1 0 0 0,0 1 1 0 0,0 0-1 0 0,1 0 0 0 0,1 4-14 0 0,1-14 8 0 0,0 0 0 0 0,0 1 0 0 0,0-1 0 0 0,1 0 0 0 0,-1 1 0 0 0,1-1 0 0 0,0 0 0 0 0,0 0 0 0 0,0 1 0 0 0,1-1 0 0 0,-1 0 0 0 0,1 0 0 0 0,-1 0 0 0 0,1-1 0 0 0,0 1 0 0 0,0 0 0 0 0,1-1-1 0 0,-1 1 1 0 0,0-1 0 0 0,1 0 0 0 0,-1 0 0 0 0,1 0 0 0 0,0 0 0 0 0,0 0 0 0 0,0 0 0 0 0,0-1 0 0 0,0 0 0 0 0,0 1 0 0 0,0-1 0 0 0,0 0 0 0 0,1 0 0 0 0,-1-1 0 0 0,0 1 0 0 0,1-1 0 0 0,-1 0 0 0 0,2 0-8 0 0,7 1 75 0 0,-1-1 1 0 0,1 0 0 0 0,-1-1 0 0 0,0-1 0 0 0,0 0-1 0 0,1 0 1 0 0,-1-1 0 0 0,0 0 0 0 0,-1-1 0 0 0,6-3-76 0 0,6-6 102 0 0,0-1 0 0 0,-1-1 1 0 0,0-1-1 0 0,-2 0 1 0 0,1-2-1 0 0,-2 0 0 0 0,-1-2 1 0 0,10-13-103 0 0,2-1 94 0 0,7-13 145 0 0,-29 76-143 0 0,-1 52-30 0 0,-5-56-31 0 0,0 0 0 0 0,2 1 0 0 0,1-1 0 0 0,1 0 0 0 0,1-1 0 0 0,7 20-35 0 0,35 63-56 0 0,-32-89-131 0 0,-14-20-3510 0 0,-4-3-3820 0 0,1-1 226 0 0,-1 1-3242 0 0</inkml:trace>
  <inkml:trace contextRef="#ctx0" brushRef="#br0" timeOffset="1804.178">558 364 5881 0 0,'0'0'1939'0'0,"0"0"-132"0"0,0 0-73 0 0,0 0 45 0 0,0 0-2 0 0,0 0-114 0 0,0 0-158 0 0,0 0-222 0 0,0 0-251 0 0,0 0-219 0 0,0 0-189 0 0,0 0-136 0 0,-7-3-60 0 0,-20-6-31 0 0,21 6-35 0 0,6 3-34 0 0,20 1 1508 0 0,117 20 1203 0 0,7-7-2254 0 0,103 5-328 0 0,-173-11-357 0 0,-102-12 1032 0 0,-21-30-1092 0 0,-80-61-1321 0 0,123 89 333 0 0,-1-1-1224 0 0,3 5-5449 0 0,2 2-4705 0 0</inkml:trace>
  <inkml:trace contextRef="#ctx0" brushRef="#br0" timeOffset="2177.202">645 7 6457 0 0,'0'0'1787'0'0,"0"0"-294"0"0,0 0 26 0 0,0 0 208 0 0,0 0 93 0 0,0 0-17 0 0,0 0-172 0 0,0 0-282 0 0,0 0-239 0 0,0 0-243 0 0,0 0-197 0 0,0 0-118 0 0,0 0-39 0 0,-5-2-15 0 0,-12-3 288 0 0,28 12 1352 0 0,16 1-1763 0 0,1 0-1 0 0,1-2 1 0 0,-1-2-1 0 0,1 0 0 0 0,0-2 1 0 0,0-1-1 0 0,11-1-374 0 0,52 3 51 0 0,42 15-1448 0 0,-78-2-7187 0 0,-47-13-3569 0 0</inkml:trace>
  <inkml:trace contextRef="#ctx0" brushRef="#br0" timeOffset="2861.307">1473 220 0 0 0,'0'0'831'0'0,"0"0"633"0"0,0 0 443 0 0,0 0 275 0 0,0 0 91 0 0,0 0-98 0 0,0 0-235 0 0,0 0-269 0 0,0 0-231 0 0,0 0-163 0 0,0 0-148 0 0,0 0-77 0 0,-1-11-53 0 0,-3-36-85 0 0,3 35-97 0 0,1 12-112 0 0,0 0-96 0 0,0 0-101 0 0,0 0-65 0 0,3 21 995 0 0,129 220 1526 0 0,-119-210-2903 0 0,-1 1-1 0 0,-1 0 1 0 0,-1 1-1 0 0,-3-1 1 0 0,0 2-1 0 0,-2-1 1 0 0,-2 1-1 0 0,-1 0 1 0 0,-1-1-1 0 0,-2 1 1 0 0,-1 0-1 0 0,-2 0 1 0 0,-1-1-1 0 0,-2 0 1 0 0,-1 0-1 0 0,-2-1 1 0 0,-1 0 0 0 0,-1 0-1 0 0,-2-1 1 0 0,-1-1-1 0 0,-3 2-60 0 0,1-8-66 0 0,0 0-1 0 0,-2-1 1 0 0,-1 0-1 0 0,-1-2 1 0 0,-1 0-1 0 0,0-2 1 0 0,-2 0-1 0 0,0-2 1 0 0,-1 0-1 0 0,-1-2 1 0 0,0-1 0 0 0,-23 9 66 0 0,-11-18-2997 0 0,49-9-1482 0 0,5-3-3526 0 0,6 3-4518 0 0</inkml:trace>
</inkml:ink>
</file>

<file path=ppt/ink/ink12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8:05.4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307 195 0 0 0,'0'0'1388'0'0,"0"0"527"0"0,0 0 106 0 0,0 0-114 0 0,0 0-144 0 0,0 0-107 0 0,0 0-98 0 0,0 0-114 0 0,0 0-139 0 0,5-3-196 0 0,0 1-1232 0 0,7-6 1866 0 0,-36 6 1453 0 0,-22 24-653 0 0,7 8-1373 0 0,17-7-910 0 0,2 0 1 0 0,0 1-1 0 0,1 1 0 0 0,2 1 1 0 0,1 0-1 0 0,1 2 1 0 0,1-1-1 0 0,1 2 1 0 0,2 0-1 0 0,-4 16-260 0 0,6-20 124 0 0,2 1 0 0 0,0 0 0 0 0,2 0 0 0 0,1 0 0 0 0,1 1 0 0 0,1 0 0 0 0,1 0 0 0 0,2-1 0 0 0,1 1 0 0 0,0 0 0 0 0,2-1 0 0 0,2 1 0 0 0,7 24-124 0 0,54 63 805 0 0,-25-74-35 0 0,-32-31-447 0 0,40 15 163 0 0,-28-16-504 0 0,-26-8-2580 0 0,-10 0-7212 0 0,5 0 3892 0 0,6 0-6669 0 0</inkml:trace>
  <inkml:trace contextRef="#ctx0" brushRef="#br0" timeOffset="694.497">944 618 8930 0 0,'0'0'1619'0'0,"0"0"-304"0"0,0 0 6 0 0,0 0 293 0 0,0 0 204 0 0,0 0-31 0 0,0 0-287 0 0,0 0-337 0 0,0 0-252 0 0,0 0-167 0 0,0 0-114 0 0,0 0-81 0 0,0 0-55 0 0,-4-15-58 0 0,-14-47-44 0 0,17 61-368 0 0,1-1 0 0 0,-1 1 0 0 0,1 0 0 0 0,-1-1 0 0 0,0 1 0 0 0,1 0 0 0 0,-1 0 0 0 0,0 0 0 0 0,0 0 0 0 0,0-1 0 0 0,0 1 0 0 0,0 0 0 0 0,0 1 1 0 0,0-1-1 0 0,0 0 0 0 0,0 0 0 0 0,-1 0 0 0 0,1 1 0 0 0,0-1 0 0 0,0 1 0 0 0,-1-1 0 0 0,1 1 0 0 0,0-1 0 0 0,-1 1 0 0 0,1 0 0 0 0,0-1 0 0 0,-1 1 0 0 0,1 0 0 0 0,-1 0 0 0 0,1 0 0 0 0,-1 0 1 0 0,1 0-1 0 0,0 1 0 0 0,-1-1 0 0 0,1 0-24 0 0,-6 1 119 0 0,-8-1 86 0 0,3-1-82 0 0,0 1-1 0 0,1 0 1 0 0,-1 1 0 0 0,0 0 0 0 0,1 1 0 0 0,0 0 0 0 0,-1 0 0 0 0,1 2 0 0 0,0-1 0 0 0,-8 5-123 0 0,-113 73 524 0 0,122-75-515 0 0,1 1 0 0 0,-1 1 0 0 0,2-1 0 0 0,-1 1 0 0 0,1 1 0 0 0,0 0 0 0 0,1 0 0 0 0,0 0 0 0 0,0 1 0 0 0,1 0 0 0 0,1 0 0 0 0,-1 1 0 0 0,2-1 0 0 0,-1 1 1 0 0,2 0-1 0 0,-1 1 0 0 0,2-1 0 0 0,-1 1 0 0 0,1-1 0 0 0,1 1 0 0 0,0-1 0 0 0,1 4-9 0 0,1-12 4 0 0,-1 0 1 0 0,1 0-1 0 0,0-1 1 0 0,0 1-1 0 0,0 0 1 0 0,0 0-1 0 0,1-1 1 0 0,-1 1-1 0 0,1 0 1 0 0,-1-1-1 0 0,1 0 1 0 0,0 1-1 0 0,0-1 1 0 0,0 0-1 0 0,0 0 1 0 0,1 0-1 0 0,-1 0 1 0 0,1 0-1 0 0,-1-1 1 0 0,1 1-1 0 0,-1-1 1 0 0,1 0-1 0 0,0 1 1 0 0,0-1-1 0 0,-1 0 1 0 0,1-1-1 0 0,0 1 1 0 0,0 0 0 0 0,0-1-1 0 0,2 0-4 0 0,92-4 282 0 0,-72-6-216 0 0,0-1-1 0 0,-1-1 1 0 0,0-1 0 0 0,-1-1-1 0 0,0-1 1 0 0,-2-1-1 0 0,0-1 1 0 0,0-1-1 0 0,-2-1 1 0 0,0 0 0 0 0,13-19-66 0 0,-18 22 54 0 0,-2-1 1 0 0,0 0 0 0 0,0 0-1 0 0,-2-1 1 0 0,0-1 0 0 0,-1 1-1 0 0,5-17-54 0 0,-14 34 26 0 0,0 1 3 0 0,0 0-6 0 0,0 0-17 0 0,0 0-20 0 0,-14 38-54 0 0,6-20 72 0 0,1 0 0 0 0,1 1 1 0 0,1 0-1 0 0,0 0 0 0 0,2 0 1 0 0,0 1-1 0 0,1-1 0 0 0,1 1 1 0 0,0-1-1 0 0,2 1 0 0 0,0 0 1 0 0,2-1-1 0 0,0 1 0 0 0,1-1 1 0 0,1 0-1 0 0,6 15-4 0 0,-9-27-40 0 0,2 0-1 0 0,-1-1 1 0 0,1 1-1 0 0,0-1 1 0 0,0 1-1 0 0,1-1 1 0 0,-1-1 0 0 0,1 1-1 0 0,1-1 1 0 0,-1 1-1 0 0,1-1 1 0 0,0-1-1 0 0,0 1 1 0 0,0-1 0 0 0,1 0-1 0 0,0-1 1 0 0,-1 0-1 0 0,1 0 1 0 0,2 0 40 0 0,19-4-2949 0 0,-20-3-887 0 0,0-1-3748 0 0,-2 1-4715 0 0</inkml:trace>
  <inkml:trace contextRef="#ctx0" brushRef="#br0" timeOffset="939.645">1317 997 16035 0 0,'0'0'1489'0'0,"0"0"-702"0"0,0 0-235 0 0,0 0 216 0 0,0 0 244 0 0,0 0 118 0 0,0 0-90 0 0,0 0-236 0 0,0 0-180 0 0,0 0-129 0 0,0 0-111 0 0,0 0-53 0 0,0 14-59 0 0,-7 61 119 0 0,-4-46-314 0 0,11-29-169 0 0,0 0-92 0 0,-5-6-14221 0 0,5 5 2895 0 0</inkml:trace>
  <inkml:trace contextRef="#ctx0" brushRef="#br0" timeOffset="1323.072">1422 592 10666 0 0,'0'0'4157'0'0,"0"0"-2560"0"0,0 0-915 0 0,0 0 62 0 0,0 0 202 0 0,0 0 185 0 0,0 0 9 0 0,0 0-246 0 0,0 0-249 0 0,0 0-198 0 0,0 0-132 0 0,0 0-101 0 0,0 0-70 0 0,-6 11-56 0 0,-20 31-25 0 0,20-29-28 0 0,6-12-37 0 0,20-3 356 0 0,-2-17-59 0 0,-45 32 725 0 0,23-16-3572 0 0,2 0-83 0 0,1 2-3427 0 0,0 1-5463 0 0</inkml:trace>
  <inkml:trace contextRef="#ctx0" brushRef="#br0" timeOffset="1922.081">776 206 2673 0 0,'0'0'1900'0'0,"0"0"-226"0"0,0 0 15 0 0,0 0 128 0 0,0 0 116 0 0,0 0 4 0 0,0 0-185 0 0,0 0-253 0 0,0 0-246 0 0,0 0-216 0 0,0 0-143 0 0,0 0-73 0 0,0 0-41 0 0,-10-4-50 0 0,-32-14-62 0 0,32 14-103 0 0,10 4-90 0 0,0 0-72 0 0,25-4 1861 0 0,98 1-556 0 0,142 9-783 0 0,-227 2-904 0 0,-39-7 1 0 0,1-1-1 0 0,-1 1 1 0 0,0 0 0 0 0,1-1-1 0 0,-1 1 1 0 0,0 0-1 0 0,0-1 1 0 0,0 1-1 0 0,1-1 1 0 0,-1 1-1 0 0,0-1 1 0 0,0 1 0 0 0,0-1-1 0 0,0 0 1 0 0,0 1-1 0 0,0-1 1 0 0,0 0-1 0 0,0 0 1 0 0,0 0-1 0 0,1 0 1 0 0,-1 0 0 0 0,0 0-1 0 0,0 0 1 0 0,0 0-1 0 0,0 0 1 0 0,0 0-1 0 0,0 0 1 0 0,0-1 0 0 0,0 1-1 0 0,0 0 1 0 0,0-1-1 0 0,0 1 1 0 0,0-1-1 0 0,1 1 1 0 0,-1-1-1 0 0,0 1 1 0 0,0-1 0 0 0,1 0-1 0 0,-1 1 1 0 0,0-1-1 0 0,1 0 1 0 0,-1 0-22 0 0,-17-7 16 0 0,1-1 0 0 0,1 0-1 0 0,0-1 1 0 0,0-2 0 0 0,1 1 0 0 0,0-2 0 0 0,1 0 0 0 0,1 0 0 0 0,0-1 0 0 0,0-1 0 0 0,-1-4-16 0 0,-15-14-134 0 0,24 27 513 0 0,13 4-9348 0 0,-2 5 1813 0 0,1 1-5183 0 0</inkml:trace>
</inkml:ink>
</file>

<file path=ppt/ink/ink12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8:13.9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26 432 0 0,'0'0'2071'0'0,"0"0"-241"0"0,0 0-71 0 0,0 0 147 0 0,0 0 105 0 0,0 0-28 0 0,0 0-99 0 0,0 0-249 0 0,0 0-300 0 0,0 0-267 0 0,0 0-202 0 0,-8 0 330 0 0,6 1 6370 0 0,49 5-6249 0 0,214-24 53 0 0,-163 7-1059 0 0,-98 11-292 0 0,0 0-3 0 0,0 0 1 0 0,0 0 0 0 0,0 0-17 0 0,0 0 8 0 0,0 0 16 0 0,0 0 19 0 0,0 0 14 0 0,0 0-31 0 0,0 0-4 0 0,0 0 20 0 0,0 0-26 0 0,0 0-16 0 0,0 0-28 0 0,0 0 6 0 0,0 0-10 0 0,0 0-38 0 0,0 0-12 0 0,0 0-7 0 0,0 0-8 0 0,0 0-1585 0 0,-1-1 3438 0 0,0 0-1388 0 0,1 0-3431 0 0,-1 0-2818 0 0,1 1-3975 0 0,0 0-1765 0 0</inkml:trace>
</inkml:ink>
</file>

<file path=ppt/ink/ink12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8:15.2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 12 216 0 0,'0'0'1672'0'0,"0"0"1"0"0,0 0 138 0 0,0 0 111 0 0,0 0 22 0 0,0 0-92 0 0,0 0-242 0 0,0 0-231 0 0,0 0-183 0 0,0 0-162 0 0,0 0-67 0 0,0 0-42 0 0,-4 2-26 0 0,-15 8-45 0 0,15-7-64 0 0,4-3-68 0 0,0 0-61 0 0,0 0-38 0 0,3 0 4819 0 0,14 4-5076 0 0,10-1-116 0 0,0-1 0 0 0,0-2 0 0 0,0-1 0 0 0,0 0 0 0 0,-1-2 0 0 0,18-5-250 0 0,9 1 191 0 0,106-8 256 0 0,-158 15-434 0 0,-1 0-2 0 0,0 0 4 0 0,0 0 2 0 0,0 0 7 0 0,0 0 5 0 0,0 0-3 0 0,0 0-5 0 0,0 0-10 0 0,0 0 2 0 0,0 0 14 0 0,0 0-23 0 0,0 0 4 0 0,0 0-15 0 0,0 0-9 0 0,0 0 21 0 0,0 0 11 0 0,0 0-14 0 0,0 0 11 0 0,0 0 4 0 0,0 0-19 0 0,0 0-6 0 0,0 0 2 0 0,0 0 13 0 0,0 0 4 0 0,0 0-15 0 0,0 0-2 0 0,0 0 6 0 0,0 0-13 0 0,0 0 13 0 0,0 0 3 0 0,0 0 21 0 0,0 0-24 0 0,0 0-3 0 0,0 0 16 0 0,0 0-11 0 0,0 0 2 0 0,0 0-22 0 0,0 0 20 0 0,0 0 3 0 0,0 0-12 0 0,0 0-2 0 0,0 0 21 0 0,0 0 9 0 0,0 0-7 0 0,0 0-14 0 0,0 0 8 0 0,0 0-10 0 0,0 0-3 0 0,0 0-34 0 0,0 0 22 0 0,0 0 28 0 0,0 0 3 0 0,0 0-10 0 0,0 0-8 0 0,0 0 44 0 0,0 0-25 0 0,0 0-23 0 0,0 0-11 0 0,0 0 14 0 0,0 0 22 0 0,0 0-1 0 0,-3 10-7344 0 0,2-6-2614 0 0,1-3-2593 0 0</inkml:trace>
</inkml:ink>
</file>

<file path=ppt/ink/ink12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8:21.7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 1 5785 0 0,'0'0'3208'0'0,"0"0"-1268"0"0,0 0-576 0 0,0 0 89 0 0,0 0 219 0 0,0 0 82 0 0,0 0-193 0 0,0 0-356 0 0,0 0-315 0 0,0 0-172 0 0,0 0-62 0 0,0 0-32 0 0,0 0-13 0 0,0 2-63 0 0,-19 87 2808 0 0,11-54-3151 0 0,6-55-5229 0 0,4-1-3018 0 0,-1 13-1713 0 0</inkml:trace>
</inkml:ink>
</file>

<file path=ppt/ink/ink12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8:22.1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74 1 4785 0 0,'0'0'2323'0'0,"0"0"-192"0"0,0 0-69 0 0,0 0 60 0 0,0 0-50 0 0,0 0-274 0 0,0 0-355 0 0,0 0-307 0 0,0 0-234 0 0,0 0-214 0 0,0 0-147 0 0,0 0-103 0 0,-4-1-59 0 0,-53 17 2197 0 0,44-9-1906 0 0,18-8-96 0 0,15-16-216 0 0,-20 17-324 0 0,0 0 9 0 0,0 0-8 0 0,0 0-6 0 0,0 0-9 0 0,-11 10-719 0 0,22-18-2625 0 0,-6 5-2888 0 0,1 0-5711 0 0</inkml:trace>
</inkml:ink>
</file>

<file path=ppt/ink/ink12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8:31.5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390 49 7658 0 0,'0'0'2830'0'0,"0"0"-910"0"0,0 0-306 0 0,0 0 187 0 0,0 0 112 0 0,0 0-121 0 0,0 0-317 0 0,0 0-336 0 0,0 0-277 0 0,0 0-204 0 0,0 0-137 0 0,0 0-92 0 0,0 0-57 0 0,-8-8-32 0 0,-26-24-17 0 0,-21 24 512 0 0,41 10-715 0 0,-1 1 1 0 0,0 1-1 0 0,0 0 1 0 0,1 1-1 0 0,0 0 1 0 0,0 1-1 0 0,1 1 1 0 0,-8 5-121 0 0,10-6 10 0 0,0 2 0 0 0,0-1 0 0 0,0 2 1 0 0,1-1-1 0 0,0 1 0 0 0,1 1 0 0 0,0 0 0 0 0,0 0 0 0 0,1 1 1 0 0,0 0-1 0 0,1 0 0 0 0,1 1 0 0 0,0 0 0 0 0,0 0 0 0 0,1 0 1 0 0,0 1-1 0 0,1 0 0 0 0,1 0 0 0 0,0 0 0 0 0,1 0 0 0 0,0 0 1 0 0,1 1-1 0 0,1-1 0 0 0,0 2-10 0 0,1-12 5 0 0,-1 1 1 0 0,1-1-1 0 0,1 0 0 0 0,-1 0 1 0 0,0 0-1 0 0,1 0 0 0 0,-1 0 1 0 0,1 0-1 0 0,0 0 0 0 0,0-1 1 0 0,0 1-1 0 0,1-1 0 0 0,-1 1 1 0 0,1-1-1 0 0,-1 0 0 0 0,1 0 1 0 0,0 0-1 0 0,-1 0 0 0 0,1 0 1 0 0,0-1-1 0 0,0 1 0 0 0,0-1 1 0 0,1 0-1 0 0,-1 0 0 0 0,0 0 0 0 0,0 0 1 0 0,1-1-1 0 0,-1 1 0 0 0,0-1 1 0 0,1 0-1 0 0,0 0-5 0 0,6 1 53 0 0,0-1 0 0 0,0 0-1 0 0,0-1 1 0 0,0 0 0 0 0,0 0-1 0 0,0-1 1 0 0,0-1 0 0 0,-1 0-1 0 0,1 0 1 0 0,1-1-53 0 0,19-14 76 0 0,-1-1 0 0 0,0-1 0 0 0,-2-2-1 0 0,0-1 1 0 0,-1-1 0 0 0,-2-1 0 0 0,0-1 0 0 0,-2-1 0 0 0,17-26-76 0 0,-31 42 16 0 0,11-11 53 0 0,-19 22-51 0 0,0 0-5 0 0,-2 19-73 0 0,-2-1 86 0 0,-4 8-23 0 0,1-1 0 0 0,1 2 0 0 0,1-1 0 0 0,2 0 0 0 0,1 1 0 0 0,1 0 0 0 0,1-1 0 0 0,1 1 0 0 0,3 15-3 0 0,-2-37-112 0 0,-1 1-1 0 0,1 0 0 0 0,1-1 1 0 0,-1 0-1 0 0,1 0 1 0 0,0 1-1 0 0,0-1 0 0 0,0-1 1 0 0,1 1-1 0 0,0-1 1 0 0,0 1-1 0 0,0-1 0 0 0,0 0 1 0 0,1 0 112 0 0,17 2-3371 0 0,-12-7-706 0 0,-1 1-4996 0 0,-3 0-2004 0 0</inkml:trace>
  <inkml:trace contextRef="#ctx0" brushRef="#br0" timeOffset="250.088">681 454 12267 0 0,'0'0'2939'0'0,"0"0"-1075"0"0,0 0-469 0 0,0 0 55 0 0,0 0-19 0 0,0 0-228 0 0,0 0-323 0 0,0 0-317 0 0,0 0-228 0 0,0 0-142 0 0,0 0-84 0 0,0 0-49 0 0,-4 22-28 0 0,-19 106-120 0 0,22-117-558 0 0,1-12-4461 0 0,0-2-5174 0 0,0-3 1682 0 0</inkml:trace>
  <inkml:trace contextRef="#ctx0" brushRef="#br0" timeOffset="562.225">791 49 13443 0 0,'0'0'3075'0'0,"0"0"-1032"0"0,0 0-596 0 0,0 0-224 0 0,0 0-185 0 0,0 0-241 0 0,0 0-275 0 0,0 0-210 0 0,0 0-144 0 0,0 0-68 0 0,0 0-33 0 0,0 0-19 0 0,-6 6-14 0 0,-18 23-3 0 0,12-2-204 0 0,32-38 217 0 0,-47 12 1461 0 0,10 20-1195 0 0,17-21-314 0 0,0 0 0 0 0,0 0 10 0 0,0 0-16 0 0,0 0-16 0 0,0 0-48 0 0,0 0-57 0 0,0 0-17 0 0,10-11-2557 0 0,-8 9-1508 0 0,-1 0-3606 0 0,-1 2-3087 0 0</inkml:trace>
</inkml:ink>
</file>

<file path=ppt/ink/ink12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8:28.2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57 530 7338 0 0,'0'0'3310'0'0,"0"0"-945"0"0,0 0-509 0 0,0 0-157 0 0,0 0-175 0 0,0 0-281 0 0,0 0-356 0 0,0 0-351 0 0,0 0-224 0 0,0 0-60 0 0,0 0 25 0 0,0 0 61 0 0,0 0 58 0 0,-3 8 4 0 0,-14 62 529 0 0,-20 257 2423 0 0,72-448-2323 0 0,-32 112-1012 0 0,13-45 27 0 0,3 1 1 0 0,1 1 0 0 0,4 0-1 0 0,1 2 1 0 0,2 1-1 0 0,8-8-44 0 0,-29 49-2 0 0,-4 4 3 0 0,0 0 0 0 0,0 1 0 0 0,0-1 1 0 0,1 1-1 0 0,-1 0 0 0 0,1-1 0 0 0,0 1 1 0 0,0 0-1 0 0,0 1 0 0 0,0-1 0 0 0,0 0 0 0 0,0 1 1 0 0,1 0-1 0 0,-1 0 0 0 0,1 0 0 0 0,0 0 1 0 0,0 0-1 0 0,0 1 0 0 0,0 0 0 0 0,0 0 0 0 0,0 0 1 0 0,0 0-1 0 0,0 0 0 0 0,0 1 0 0 0,1 0-1 0 0,-2 2 7 0 0,0 0-1 0 0,0 0 0 0 0,0 1 0 0 0,-1-1 1 0 0,1 1-1 0 0,-1 0 0 0 0,1 0 0 0 0,-1 0 1 0 0,0 0-1 0 0,0 0 0 0 0,0 0 1 0 0,-1 1-1 0 0,1-1 0 0 0,-1 1 0 0 0,0-1 1 0 0,0 1-1 0 0,0-1 0 0 0,0 1 0 0 0,-1 0 1 0 0,1-1-1 0 0,-1 1 0 0 0,0 0 0 0 0,0 2-6 0 0,-2 73-49 0 0,-14-56-2074 0 0,3-13-5960 0 0,11-9-1943 0 0</inkml:trace>
  <inkml:trace contextRef="#ctx0" brushRef="#br0" timeOffset="303.482">475 866 7562 0 0,'0'0'3796'0'0,"0"0"-1997"0"0,0 0-692 0 0,0 0 147 0 0,0 0 284 0 0,0 0 54 0 0,0 0-252 0 0,0 0-321 0 0,0 0-259 0 0,0 0-145 0 0,0 0-85 0 0,0 0-54 0 0,-9 20-80 0 0,-29 63-52 0 0,14-10 436 0 0,22-61-1340 0 0,3-19-2434 0 0,6-12-7672 0 0,-5 11-22 0 0</inkml:trace>
  <inkml:trace contextRef="#ctx0" brushRef="#br0" timeOffset="658.828">613 564 7490 0 0,'0'0'3610'0'0,"0"0"-1330"0"0,0 0-677 0 0,0 0-182 0 0,0 0-104 0 0,0 0-117 0 0,0 0-159 0 0,0 0-189 0 0,0 0-152 0 0,0 0-148 0 0,0 0-116 0 0,0 0-85 0 0,-8 5-55 0 0,-24 15-56 0 0,34-16 73 0 0,17-11-221 0 0,-16 5-178 0 0,-3 2 118 0 0,0-1 0 0 0,0 1 0 0 0,-1 0 0 0 0,1 0 0 0 0,0 0 0 0 0,0 0 0 0 0,0-1 0 0 0,0 1 0 0 0,0 0 0 0 0,0 0 0 0 0,0 0 0 0 0,-1-1 0 0 0,1 1 0 0 0,0 0 0 0 0,0 0 0 0 0,0 0 0 0 0,0-1 0 0 0,0 1 0 0 0,0 0 0 0 0,0 0 0 0 0,0 0 0 0 0,0-1 0 0 0,0 1 0 0 0,0 0-32 0 0,-49 32 133 0 0,48-32-173 0 0,1 0-29 0 0,0 0-56 0 0,0 0-106 0 0,0 0-223 0 0,0 0-358 0 0,0 0-532 0 0,0-7-11440 0 0,0 3 4034 0 0</inkml:trace>
  <inkml:trace contextRef="#ctx0" brushRef="#br0" timeOffset="949.976">775 148 6217 0 0,'0'0'3470'0'0,"0"0"-1137"0"0,0 0-554 0 0,0 0-96 0 0,0 0-79 0 0,0 0-207 0 0,0 0-277 0 0,0 0-239 0 0,0 0-131 0 0,0 0-2 0 0,0 0 2 0 0,0 0-45 0 0,-11 12-56 0 0,-81 82 1160 0 0,11-10-1160 0 0,80-83-545 0 0,0-1-4005 0 0,1 0-4200 0 0,0 0-3480 0 0</inkml:trace>
  <inkml:trace contextRef="#ctx0" brushRef="#br0" timeOffset="1485.918">28 181 736 0 0,'0'0'4723'0'0,"0"0"-1768"0"0,0 0-736 0 0,0 0-131 0 0,0 0-117 0 0,0 0-209 0 0,0 0-240 0 0,0 0-287 0 0,0 0-251 0 0,0 0-193 0 0,0 0-126 0 0,0 0-90 0 0,0 0-33 0 0,-3-3-21 0 0,-1-1-480 0 0,4 4-3 0 0,1 0 0 0 0,-1 0 0 0 0,0 0 0 0 0,1 0 0 0 0,-1 0 0 0 0,0 0 0 0 0,1 0 0 0 0,-1 0 0 0 0,0 0 0 0 0,1 0 0 0 0,-1 0 0 0 0,0 0 0 0 0,1-1-1 0 0,-1 1 1 0 0,0 0 0 0 0,0 0 0 0 0,1 0 0 0 0,-1 0 0 0 0,0-1 0 0 0,0 1 0 0 0,1 0 0 0 0,-1 0 0 0 0,0-1 0 0 0,0 1 0 0 0,1 0 0 0 0,-1 0 0 0 0,0-1 0 0 0,0 1 0 0 0,0 0 0 0 0,0-1 0 0 0,0 1-1 0 0,1 0 1 0 0,-1-1 0 0 0,0 1 0 0 0,0 0 0 0 0,0-1 0 0 0,0 1 0 0 0,0 0 0 0 0,0-1 0 0 0,0 1 0 0 0,0 0 0 0 0,0-1 0 0 0,0 1 0 0 0,0 0 0 0 0,0-1 0 0 0,-1 1 0 0 0,1 0 0 0 0,0-1 0 0 0,0 1-1 0 0,0 0 1 0 0,0-1-38 0 0,108 1 2084 0 0,57 0-1382 0 0,-173-15-342 0 0,-102-113-201 0 0,105 124-987 0 0,-4-3 2972 0 0,5 3-3580 0 0,3 1-3831 0 0,4 2-5385 0 0,0 1-1711 0 0</inkml:trace>
  <inkml:trace contextRef="#ctx0" brushRef="#br0" timeOffset="2432.16">1235 564 0 0 0,'0'0'1723'0'0,"0"0"115"0"0,0 0 57 0 0,0 0-5 0 0,0 0-54 0 0,0 0-105 0 0,0 0-112 0 0,0 0-141 0 0,0 0-178 0 0,0 0-136 0 0,5-2-106 0 0,12-3-97 0 0,-13 4-85 0 0,-4 1-71 0 0,0 0-81 0 0,0 0-65 0 0,0 0-55 0 0,-9 22 3768 0 0,-23 9-3934 0 0,11-13-78 0 0,-186 202 462 0 0,90-124-1137 0 0,117-96 192 0 0,0-1 1 0 0,0 1-1 0 0,0 0 0 0 0,0 0 1 0 0,0 0-1 0 0,0-1 1 0 0,0 1-1 0 0,0 0 0 0 0,0 0 1 0 0,0-1-1 0 0,0 1 1 0 0,0 0-1 0 0,0 0 0 0 0,0 0 1 0 0,0-1-1 0 0,0 1 1 0 0,0 0-1 0 0,0 0 0 0 0,-1-1 1 0 0,1 1-1 0 0,0 0 0 0 0,0 0 1 0 0,0 0-1 0 0,0 0 1 0 0,-1-1-1 0 0,1 1 0 0 0,0 0 1 0 0,0 0-1 0 0,0 0 1 0 0,0 0-1 0 0,-1 0 0 0 0,1 0 1 0 0,0 0-1 0 0,0-1 0 0 0,-1 1 1 0 0,1 0-1 0 0,0 0 1 0 0,0 0-1 0 0,0 0 0 0 0,-1 0 1 0 0,1 0-1 0 0,0 0 1 0 0,0 0-1 0 0,-1 0 0 0 0,1 0 1 0 0,0 0-1 0 0,0 0 1 0 0,0 0-1 0 0,-1 1 0 0 0,1-1 1 0 0,0 0-1 0 0,0 0 0 0 0,-1 0 1 0 0,1 0-1 0 0,0 0 1 0 0,0 0-1 0 0,0 1 123 0 0,0-11-998 0 0,4-18-6130 0 0,3 12-1305 0 0,-3 9 4143 0 0</inkml:trace>
  <inkml:trace contextRef="#ctx0" brushRef="#br0" timeOffset="2702.841">961 527 2817 0 0,'0'0'2835'0'0,"0"0"-351"0"0,0 0-114 0 0,0 0 1 0 0,0 0-130 0 0,0 0-314 0 0,0 0-440 0 0,0 0-424 0 0,0 0-334 0 0,0 0-203 0 0,0 0-101 0 0,0 0 35 0 0,0 0 128 0 0,2 2 97 0 0,51 80 2947 0 0,102 150-1258 0 0,-115-147-2447 0 0,-30-80-4251 0 0,-3-7-4602 0 0,-5-1-2940 0 0</inkml:trace>
</inkml:ink>
</file>

<file path=ppt/ink/ink12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8:21.4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258 2 0 0 0,'0'0'309'0'0,"0"0"724"0"0,0 0 342 0 0,0 0 284 0 0,0 0 257 0 0,0 0 92 0 0,0 0-155 0 0,0 0-313 0 0,0 0-312 0 0,0 0-238 0 0,0 0-130 0 0,8 0 6215 0 0,30 0-5600 0 0,-6-1-743 0 0,68 10 599 0 0,-85 12-769 0 0,-45-2 431 0 0,-181 76-269 0 0,35-25-220 0 0,175-70-497 0 0,1 0-1 0 0,-1 0 0 0 0,0 0 0 0 0,1 1 0 0 0,-1-1 0 0 0,1 0 1 0 0,-1 0-1 0 0,0 0 0 0 0,1 0 0 0 0,-1 1 0 0 0,1-1 1 0 0,-1 0-1 0 0,0 0 0 0 0,1 1 0 0 0,-1-1 0 0 0,1 1 0 0 0,-1-1 1 0 0,1 0-1 0 0,-1 1 0 0 0,1-1 0 0 0,0 1 0 0 0,-1-1 1 0 0,1 1-1 0 0,-1-1 0 0 0,1 1 0 0 0,0-1 0 0 0,0 1 0 0 0,-1 0 1 0 0,1-1-1 0 0,0 1 0 0 0,0-1 0 0 0,0 1 0 0 0,0 0 1 0 0,-1-1-1 0 0,1 1 0 0 0,0 0 0 0 0,0-1 0 0 0,0 1 1 0 0,0-1-1 0 0,0 1 0 0 0,1 0 0 0 0,-1-1 0 0 0,0 1 0 0 0,0 0 1 0 0,0-1-1 0 0,1 1 0 0 0,-1-1 0 0 0,0 1 0 0 0,0-1 1 0 0,1 1-1 0 0,-1-1 0 0 0,0 1 0 0 0,1-1 0 0 0,-1 1 0 0 0,1-1 1 0 0,-1 1-1 0 0,1-1 0 0 0,-1 1 0 0 0,1-1 0 0 0,-1 0 1 0 0,1 1-1 0 0,-1-1 0 0 0,1 0 0 0 0,0 1-6 0 0,1 1-6 0 0,8 6 63 0 0,0 0 0 0 0,1 0 0 0 0,0-2 0 0 0,0 1 0 0 0,1-1 0 0 0,0-1 0 0 0,0 0 0 0 0,0-1 0 0 0,1 0 0 0 0,-1-1 0 0 0,1 0 0 0 0,0-1 0 0 0,0 0 0 0 0,0-1 0 0 0,11-1-57 0 0,165 20 289 0 0,-143-6-209 0 0,-38-8-125 0 0,-8-5 30 0 0,0-1 31 0 0,0 0 36 0 0,0 0-28 0 0,0 0-20 0 0,0 0-16 0 0,-10 9 120 0 0,-35 30-16 0 0,-239 108 32 0 0,250-132-133 0 0,25-11 18 0 0,0 0-1 0 0,0 0 1 0 0,0 0-1 0 0,0 1 1 0 0,1 1 0 0 0,0-1-1 0 0,0 1 1 0 0,0 1-1 0 0,1-1 1 0 0,0 1-1 0 0,1 1-8 0 0,5-7 0 0 0,0 0-1 0 0,1 0 0 0 0,-1 1 1 0 0,1-1-1 0 0,-1 1 0 0 0,1-1 0 0 0,0 0 1 0 0,-1 1-1 0 0,1-1 0 0 0,0 1 0 0 0,0-1 1 0 0,0 1-1 0 0,0-1 0 0 0,0 1 1 0 0,1-1-1 0 0,-1 1 0 0 0,0-1 0 0 0,1 0 1 0 0,-1 1-1 0 0,1-1 0 0 0,-1 0 1 0 0,1 1-1 0 0,0-1 0 0 0,-1 0 0 0 0,1 0 1 0 0,0 1-1 0 0,0-1 0 0 0,0 0 0 0 0,0 0 1 0 0,0 0-1 0 0,0 0 0 0 0,0 0 1 0 0,1 0-1 0 0,-1-1 0 0 0,1 2 1 0 0,45 22 120 0 0,-3-18 20 0 0,1-2 0 0 0,0-2 0 0 0,0-2 0 0 0,-1-2 0 0 0,1-2 0 0 0,0-1 0 0 0,15-6-140 0 0,-27 6 20 0 0,-33 6-2026 0 0,1 8-1137 0 0,-2 0-3045 0 0,0-2-6374 0 0</inkml:trace>
  <inkml:trace contextRef="#ctx0" brushRef="#br0" timeOffset="5461.362">599 720 0 0 0,'0'0'1263'0'0,"0"0"211"0"0,0 0 3 0 0,0 0-102 0 0,0 0-119 0 0,0 0-107 0 0,0 0-54 0 0,0 0 2 0 0,0 0 77 0 0,-4 5 75 0 0,-9 17 36 0 0,9-16-32 0 0,4-6-86 0 0,0 0-96 0 0,0 0-69 0 0,0 0-54 0 0,0 0-41 0 0,0 0-59 0 0,0 0-64 0 0,9-67 3370 0 0,50-86-3018 0 0,27-27-597 0 0,-23 98-396 0 0,-63 83-148 0 0,0-1 1 0 0,0 1 0 0 0,0-1-1 0 0,0 0 1 0 0,0 1-1 0 0,0-1 1 0 0,0 1-1 0 0,0-1 1 0 0,0 0-1 0 0,1 1 1 0 0,-1-1-1 0 0,0 0 1 0 0,0 1-1 0 0,1-1 1 0 0,-1 0-1 0 0,0 1 1 0 0,0-1-1 0 0,1 0 1 0 0,-1 1-1 0 0,0-1 1 0 0,1 0-1 0 0,-1 0 1 0 0,0 1-1 0 0,1-1 1 0 0,-1 0-1 0 0,0 0 1 0 0,1 0-1 0 0,-1 1 1 0 0,1-1 0 0 0,-1 0-1 0 0,0 0 1 0 0,1 0-1 0 0,-1 0 1 0 0,1 0-1 0 0,-1 0 1 0 0,1 0-1 0 0,-1 0 1 0 0,0 0-1 0 0,1 0 1 0 0,-1 0-1 0 0,1 0 1 0 0,-1 0-1 0 0,0-1 1 0 0,1 1-1 0 0,-1 0 1 0 0,1 0-1 0 0,-1 0 1 0 0,0 0-1 0 0,1-1 1 0 0,-1 1-1 0 0,0 0 1 0 0,1 0-1 0 0,-1-1 1 0 0,0 1 0 0 0,1 0-1 0 0,-1-1 1 0 0,0 1-1 0 0,0 0 1 0 0,1-1-1 0 0,-1 1 5 0 0,1 6 36 0 0,5 27-28 0 0,-2 1 1 0 0,-1 0-1 0 0,-1 0 1 0 0,-3 0-1 0 0,-1 7-8 0 0,1 28-32 0 0,67-179 248 0 0,-40 74-222 0 0,1 2-1 0 0,1 0 0 0 0,2 2 1 0 0,1 2-1 0 0,2 0 0 0 0,1 2 1 0 0,27-17 6 0 0,-22 38-108 0 0,-37 40 69 0 0,-14 85 260 0 0,-1-69-167 0 0,2 0 0 0 0,3 0-1 0 0,1 1 1 0 0,1 40-54 0 0,6-89-237 0 0,0 15-722 0 0,0-10-3280 0 0,0 0-5111 0 0,0-6-2427 0 0</inkml:trace>
  <inkml:trace contextRef="#ctx0" brushRef="#br0" timeOffset="5731.202">1346 595 8130 0 0,'0'0'3945'0'0,"0"0"-1893"0"0,0 0-846 0 0,0 0-75 0 0,0 0 94 0 0,0 0 59 0 0,0 0-89 0 0,0 0-232 0 0,0 0-232 0 0,0 0-154 0 0,0 0-119 0 0,0 0-81 0 0,0 0-62 0 0,-6 15-52 0 0,-36 95 332 0 0,32-81-415 0 0,6-20-3609 0 0,5-21-7319 0 0,-1 8 298 0 0</inkml:trace>
  <inkml:trace contextRef="#ctx0" brushRef="#br0" timeOffset="6213.267">1442 249 5105 0 0,'0'0'2999'0'0,"0"0"-879"0"0,0 0-373 0 0,0 0-16 0 0,0 0-36 0 0,0 0-143 0 0,0 0-268 0 0,0 0-320 0 0,0 0-239 0 0,0 0-165 0 0,0 0-106 0 0,0 0-37 0 0,0 0-27 0 0,-5 0-28 0 0,-12 3-29 0 0,1 4 2797 0 0,-6 14-2799 0 0,17-16-175 0 0,4-3-246 0 0,-7 10-806 0 0,11-11-2847 0 0,5-1-3788 0 0,-4 0-4192 0 0</inkml:trace>
</inkml:ink>
</file>

<file path=ppt/ink/ink1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18:51.0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 1 9882 0 0,'0'0'2974'0'0,"0"0"-581"0"0,0 0-508 0 0,0 0-194 0 0,0 0-122 0 0,0 0-180 0 0,0 0-280 0 0,0 0-268 0 0,0 0-261 0 0,0 0-181 0 0,0 0-122 0 0,-1 2-47 0 0,-9 106 1430 0 0,-12 46-654 0 0,16-117-906 0 0,6-36-139 0 0,0-1-1 0 0,0 0-49 0 0,0 0-38 0 0,0 0-41 0 0,0 0-130 0 0,0-23-4896 0 0,0-5-5037 0 0,0 16-1200 0 0</inkml:trace>
</inkml:ink>
</file>

<file path=ppt/ink/ink12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8:33.4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52 222 1240 0 0,'0'0'1007'0'0,"0"0"-84"0"0,0 0 212 0 0,0 0 273 0 0,0 0 190 0 0,0 0 74 0 0,0 0-50 0 0,0 0-119 0 0,0 0-132 0 0,0 0-130 0 0,0 0-148 0 0,0 0-126 0 0,-8 1-67 0 0,-35 5 756 0 0,43-6-868 0 0,0 0-52 0 0,0 0-83 0 0,0 0-75 0 0,0 0-52 0 0,0 0-31 0 0,0 0-33 0 0,0 0-34 0 0,0 0-26 0 0,0 0-43 0 0,0 0-26 0 0,21 4 2156 0 0,163-15-1341 0 0,32 7-584 0 0,-216 4-571 0 0,-1 1 31 0 0,0 0-1 0 0,-1-1 1 0 0,1 1-1 0 0,0-1 1 0 0,-1 1-1 0 0,1 0 1 0 0,0-1-1 0 0,-1 0 1 0 0,1 1-1 0 0,-1-1 1 0 0,1 0-1 0 0,0 0 1 0 0,-1 0-1 0 0,1 0 1 0 0,-1 0-1 0 0,1 0 1 0 0,-1 0-1 0 0,1-1 1 0 0,-1 1-1 0 0,1 0 1 0 0,0-1-1 0 0,-1 1 1 0 0,1-1-1 0 0,0 0 1 0 0,-1 1-1 0 0,1-1 1 0 0,0 0-1 0 0,0 0 1 0 0,0 1-1 0 0,-1-1 1 0 0,1 0-1 0 0,0 0 1 0 0,0-1-1 0 0,1 1 1 0 0,-1 0-1 0 0,0 0 1 0 0,0 0-24 0 0,-63-107 128 0 0,52 76-472 0 0,3 9 1834 0 0,4 7-3805 0 0,2 3-3533 0 0,2-2-4942 0 0,1 15-1691 0 0</inkml:trace>
</inkml:ink>
</file>

<file path=ppt/ink/ink12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8:34.5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 1036 0 0 0,'0'0'419'0'0,"0"0"404"0"0,0 0 139 0 0,0 0 49 0 0,0 0 114 0 0,0 0 127 0 0,0 0 164 0 0,-8 1 126 0 0,-27 1 56 0 0,33-1 10095 0 0,5 0-5995 0 0,33 1-5335 0 0,336-27 1537 0 0,-352 25-1895 0 0,-32 0-1232 0 0,-32 0-3792 0 0,25-3-3800 0 0,14 2-2866 0 0</inkml:trace>
  <inkml:trace contextRef="#ctx0" brushRef="#br0" timeOffset="251.055">222 856 11226 0 0,'0'0'2088'0'0,"0"0"-639"0"0,0 0-353 0 0,0 0 51 0 0,0 0 207 0 0,0 0 102 0 0,0 0-101 0 0,0 0-231 0 0,0 0-250 0 0,0 0-174 0 0,0 0-101 0 0,0 0-66 0 0,0 0-70 0 0,-3 34-80 0 0,-10 107-88 0 0,3 51-438 0 0,37-195-7215 0 0,-20-4 1818 0 0,0-1-5601 0 0</inkml:trace>
  <inkml:trace contextRef="#ctx0" brushRef="#br0" timeOffset="1089.091">1062 535 4065 0 0,'0'0'1955'0'0,"0"0"-592"0"0,0 0-222 0 0,0 0 110 0 0,0 0 166 0 0,0 0 108 0 0,0 0-22 0 0,0 0-126 0 0,0 0-180 0 0,0 0-189 0 0,0 0-150 0 0,0 0-90 0 0,0 0-13 0 0,14-2 13 0 0,44-8 7 0 0,-57 14 3449 0 0,-28 10-3772 0 0,25-13-162 0 0,-338 126 1597 0 0,331-123-1850 0 0,8-3-31 0 0,-1-1 0 0 0,1 1-1 0 0,-1-1 1 0 0,1 1 0 0 0,0 0-1 0 0,-1-1 1 0 0,1 1-1 0 0,0 0 1 0 0,-1 0 0 0 0,1 0-1 0 0,0 0 1 0 0,0 0-1 0 0,0 0 1 0 0,0 0 0 0 0,0 1-1 0 0,0-1 1 0 0,0 0-1 0 0,1 1 1 0 0,-1-1 0 0 0,0 0-1 0 0,1 1 1 0 0,-1-1 0 0 0,1 1-1 0 0,-1-1 1 0 0,1 1-1 0 0,0-1 1 0 0,-1 1 0 0 0,1-1-1 0 0,0 1 1 0 0,0-1-6 0 0,32 25-14 0 0,96-1 349 0 0,-105-23-294 0 0,0 0 0 0 0,-1 1-1 0 0,1 2 1 0 0,-1 0 0 0 0,0 1-1 0 0,21 9-40 0 0,-49 11 188 0 0,-25 5-107 0 0,-1-1 0 0 0,-2-1 0 0 0,-1-2 0 0 0,-14 7-81 0 0,-89 73 118 0 0,84-64-74 0 0,41-33-35 0 0,-1 0-1 0 0,2 1 1 0 0,0 0-1 0 0,0 0 1 0 0,1 2-1 0 0,0-1 1 0 0,-6 11-9 0 0,16-22-2 0 0,0 0 1 0 0,0 1-1 0 0,0-1 1 0 0,0 1-1 0 0,0-1 0 0 0,0 1 1 0 0,1-1-1 0 0,-1 1 1 0 0,1 0-1 0 0,-1 0 1 0 0,1-1-1 0 0,-1 1 1 0 0,1 0-1 0 0,0-1 1 0 0,0 1-1 0 0,0 0 0 0 0,0 0 1 0 0,0 0-1 0 0,0-1 1 0 0,1 1-1 0 0,-1 0 1 0 0,0-1-1 0 0,1 1 1 0 0,0 0-1 0 0,-1-1 1 0 0,1 1-1 0 0,0 0 0 0 0,0-1 1 0 0,0 1-1 0 0,0-1 1 0 0,0 0-1 0 0,0 1 1 0 0,0-1-1 0 0,0 0 1 0 0,0 1-1 0 0,1-1 1 0 0,-1 0-1 0 0,1 0 0 0 0,-1 0 1 0 0,1 0-1 0 0,-1 0 1 0 0,1-1-1 0 0,0 1 2 0 0,76 15 205 0 0,143-31 596 0 0,-210 12-845 0 0,4 0-638 0 0,-3 2-3363 0 0,-12 1 834 0 0,0 0-3928 0 0,2 0-5458 0 0</inkml:trace>
  <inkml:trace contextRef="#ctx0" brushRef="#br0" timeOffset="1819.718">1119 1316 7682 0 0,'0'0'3439'0'0,"0"0"-1209"0"0,0 0-474 0 0,0 0 19 0 0,0 0-88 0 0,0 0-116 0 0,0 0-257 0 0,0 0-287 0 0,0 0-167 0 0,0 0-163 0 0,0 0-99 0 0,0 0-59 0 0,0 0-39 0 0,0-4-24 0 0,71-128 2075 0 0,-45 91-2281 0 0,97-160 178 0 0,-115 190-386 0 0,-8 11-65 0 0,0 1 0 0 0,0-1 0 0 0,0 0-1 0 0,0 0 1 0 0,1 0 0 0 0,-1 1 0 0 0,0-1 0 0 0,0 0-1 0 0,0 0 1 0 0,0 1 0 0 0,1-1 0 0 0,-1 0 0 0 0,0 0 0 0 0,0 0-1 0 0,0 0 1 0 0,1 1 0 0 0,-1-1 0 0 0,0 0 0 0 0,0 0-1 0 0,0 0 1 0 0,1 0 0 0 0,-1 0 0 0 0,0 0 0 0 0,0 0-1 0 0,1 0 1 0 0,-1 0 0 0 0,0 0 0 0 0,0 0 0 0 0,1 0-1 0 0,-1 0 1 0 0,0 0 0 0 0,1 0 0 0 0,-1 0 0 0 0,0 0-1 0 0,0 0 4 0 0,0 9 6 0 0,-13 65-42 0 0,12-68 37 0 0,-3 13-1 0 0,0-1 1 0 0,1 1 0 0 0,1 0-1 0 0,1 0 1 0 0,0 0-1 0 0,1 0 1 0 0,3 17-1 0 0,-1-34 2 0 0,0-1 0 0 0,-1 1 0 0 0,1 0 0 0 0,0-1 0 0 0,0 1 0 0 0,0-1 0 0 0,0 1 0 0 0,0-1 0 0 0,0 0 0 0 0,0 0 0 0 0,0 0 0 0 0,1 0 0 0 0,-1 0 0 0 0,0-1 0 0 0,1 1 0 0 0,-1-1 0 0 0,0 1 0 0 0,1-1 0 0 0,-1 0 0 0 0,1 0 0 0 0,-1 0 0 0 0,1 0 0 0 0,-1 0 0 0 0,0-1 0 0 0,1 1 0 0 0,-1-1 0 0 0,0 1-1 0 0,1-1 1 0 0,-1 0 0 0 0,0 0 0 0 0,0 0 0 0 0,0 0 0 0 0,1-1 0 0 0,-1 1 0 0 0,-1 0 0 0 0,1-1 0 0 0,0 1 0 0 0,0-1 0 0 0,0 0 0 0 0,-1 0 0 0 0,1 0 0 0 0,-1 0 0 0 0,1 0-2 0 0,122-172 59 0 0,-117 163-58 0 0,112-194 110 0 0,-152 308 124 0 0,26-76-214 0 0,1 1 0 0 0,2 0 0 0 0,0 0 0 0 0,2 0 0 0 0,1 0 0 0 0,2 22-21 0 0,32 29-1 0 0,-9-51-2557 0 0,-23-28 2301 0 0,0 0-4969 0 0,-1 0 856 0 0,2 0-7723 0 0</inkml:trace>
  <inkml:trace contextRef="#ctx0" brushRef="#br0" timeOffset="2061.484">1855 1213 10690 0 0,'0'0'3665'0'0,"0"0"-1841"0"0,0 0-707 0 0,0 0 142 0 0,0 0 81 0 0,0 0-146 0 0,0 0-262 0 0,0 0-308 0 0,0 0-239 0 0,0 0-143 0 0,0 0-84 0 0,0 0-43 0 0,-1 18-26 0 0,-5 54-14 0 0,-8-38 66 0 0,5-34-3400 0 0,4-6-6787 0 0,5 2-499 0 0</inkml:trace>
  <inkml:trace contextRef="#ctx0" brushRef="#br0" timeOffset="2407.876">1941 881 10010 0 0,'0'0'3380'0'0,"0"0"-988"0"0,0 0-660 0 0,0 0-267 0 0,0 0-196 0 0,0 0-180 0 0,0 0-209 0 0,0 0-196 0 0,0 0-112 0 0,0 0-68 0 0,0 0-24 0 0,0 0-5 0 0,0 0-76 0 0,-9 5-71 0 0,-31 13-71 0 0,40-18-233 0 0,1 0 0 0 0,-1 0-1 0 0,1 1 1 0 0,-1-1 0 0 0,1 0 0 0 0,-1 1 0 0 0,1-1-1 0 0,-1 0 1 0 0,1 1 0 0 0,-1-1 0 0 0,1 1-1 0 0,-1-1 1 0 0,0 1 0 0 0,1-1 0 0 0,-1 1-1 0 0,0-1 1 0 0,0 1 0 0 0,1-1 0 0 0,-1 1-1 0 0,0 0 1 0 0,0-1 0 0 0,0 1 0 0 0,0-1-1 0 0,1 1 1 0 0,-1 0 0 0 0,0-1 0 0 0,0 1-1 0 0,0-1 1 0 0,0 1 0 0 0,-1 0 0 0 0,1-1-1 0 0,0 1 1 0 0,0-1 0 0 0,0 1 0 0 0,0-1 0 0 0,-1 1-1 0 0,1 0 1 0 0,0-1 0 0 0,0 1 0 0 0,-1-1-1 0 0,1 1 1 0 0,0-1 0 0 0,-1 1 0 0 0,1-1-1 0 0,-1 0 1 0 0,1 1 0 0 0,-1-1 0 0 0,1 1-1 0 0,-1-1 1 0 0,1 0 0 0 0,-1 1 0 0 0,1-1-1 0 0,-1 0 1 0 0,1 0-24 0 0,38-25 619 0 0,-38 25-466 0 0,0 0-34 0 0,-27 0 150 0 0,-1 14-246 0 0,28-14-59 0 0,0 0 4 0 0,0 0-15 0 0,0 0-17 0 0,0 0-25 0 0,10 1-1577 0 0,4-1-2640 0 0,-5-1-4981 0 0,-5-2-3096 0 0</inkml:trace>
  <inkml:trace contextRef="#ctx0" brushRef="#br0" timeOffset="22977.471">2236 815 56 0 0,'0'0'2378'0'0,"0"0"-387"0"0,0 0-88 0 0,0 0 164 0 0,0 0 79 0 0,0 0-172 0 0,0 0-407 0 0,0 0-488 0 0,0 0-358 0 0,0 0-211 0 0,0 0-118 0 0,5 18 2245 0 0,31 62 1670 0 0,-35-75-4186 0 0,3 16 43 0 0,-2 0 0 0 0,0-1 1 0 0,-2 1-1 0 0,0 0 0 0 0,-1 0 0 0 0,-1 0 0 0 0,-1-1 1 0 0,-1 1-1 0 0,-3 5-164 0 0,-20 95 285 0 0,52-275 2688 0 0,-19 134-2934 0 0,1 0 0 0 0,0 0 0 0 0,2 1 1 0 0,0 0-1 0 0,1 0 0 0 0,1 1 0 0 0,1 1 1 0 0,0 0-1 0 0,1 0 0 0 0,1 1 0 0 0,1 1 1 0 0,4-3-40 0 0,-12 12 24 0 0,-7 5-22 0 0,1 0-1 0 0,-1 1 1 0 0,0-1-1 0 0,1 0 0 0 0,-1 0 1 0 0,0 1-1 0 0,1-1 1 0 0,-1 0-1 0 0,1 1 0 0 0,-1-1 1 0 0,1 1-1 0 0,-1-1 1 0 0,1 1-1 0 0,0-1 0 0 0,-1 1 1 0 0,1-1-1 0 0,0 1 0 0 0,-1-1 1 0 0,1 1-1 0 0,0 0 1 0 0,0-1-1 0 0,-1 1 0 0 0,1 0 1 0 0,0 0-1 0 0,0 0 1 0 0,-1 0-1 0 0,1-1 0 0 0,0 1 1 0 0,0 0-1 0 0,0 0 0 0 0,-1 0 1 0 0,1 1-1 0 0,0-1 1 0 0,0 0-1 0 0,0 0 0 0 0,-1 0 1 0 0,1 1-1 0 0,0-1 1 0 0,-1 0-1 0 0,1 1 0 0 0,0-1 1 0 0,0 0-1 0 0,-1 1 1 0 0,1-1-1 0 0,-1 1 0 0 0,1-1 1 0 0,0 1-1 0 0,-1-1 0 0 0,1 1 1 0 0,-1 0-1 0 0,1-1 1 0 0,-1 1-1 0 0,1 0 0 0 0,-1-1 1 0 0,0 1-1 0 0,1 0 1 0 0,-1 0-2 0 0,15 88 92 0 0,-2-51-2047 0 0,-8-31-2409 0 0,0 1-3566 0 0,-3-7 5346 0 0,-1 3-9395 0 0</inkml:trace>
  <inkml:trace contextRef="#ctx0" brushRef="#br0" timeOffset="23321.883">2639 1316 14707 0 0,'0'0'1821'0'0,"0"0"-807"0"0,0 0-232 0 0,0 0 201 0 0,0 0 174 0 0,0 0 2 0 0,0 0-219 0 0,0 0-231 0 0,0 0-151 0 0,0 0-119 0 0,0 0-63 0 0,0 0-49 0 0,0 0-56 0 0,-3 21-61 0 0,-9 64-48 0 0,1-22 205 0 0,3-52-1343 0 0,2-25-5538 0 0,6 10 1598 0 0,0 0-3619 0 0</inkml:trace>
  <inkml:trace contextRef="#ctx0" brushRef="#br0" timeOffset="23783.687">2729 1036 6337 0 0,'0'0'3156'0'0,"0"0"-682"0"0,0 0-378 0 0,0 0-160 0 0,0 0-315 0 0,0 0-385 0 0,0 0-376 0 0,0 0-244 0 0,0 0-108 0 0,0 0-29 0 0,0 0 7 0 0,0 0-2 0 0,0 0-23 0 0,-8 5-43 0 0,-26 15-74 0 0,19-9 821 0 0,23-20-559 0 0,17-28-289 0 0,-84 72 855 0 0,49-27-1276 0 0,17-15-1176 0 0,-1 1 21 0 0,3-3-1471 0 0,-4 2-2408 0 0,-3 3-4234 0 0</inkml:trace>
  <inkml:trace contextRef="#ctx0" brushRef="#br0" timeOffset="24140.877">2963 543 9490 0 0,'0'0'2426'0'0,"0"0"-535"0"0,0 0-268 0 0,0 0-173 0 0,0 0-162 0 0,0 0-137 0 0,0 0-151 0 0,0 0-96 0 0,0 0-78 0 0,0 0-74 0 0,0 0-73 0 0,0 0-71 0 0,0 0-48 0 0,-22 18-68 0 0,-69 54-61 0 0,56-35 210 0 0,-46 60 433 0 0,78-94-1189 0 0,-6 4-2141 0 0,8-10-3153 0 0,2-4-4410 0 0,1 4 132 0 0</inkml:trace>
  <inkml:trace contextRef="#ctx0" brushRef="#br0" timeOffset="24743.071">2144 609 6913 0 0,'0'0'2365'0'0,"0"0"-447"0"0,0 0-167 0 0,0 0-28 0 0,0 0-86 0 0,0 0-192 0 0,0 0-268 0 0,0 0-182 0 0,0 0-135 0 0,0 0-86 0 0,0 0-89 0 0,0 0-95 0 0,-11-1-75 0 0,-33-4-59 0 0,33 4-48 0 0,11 1-19 0 0,0 0-19 0 0,0 0-22 0 0,195 22 2927 0 0,-81-11-3110 0 0,-122 0 898 0 0,4-13-1056 0 0,0 0 0 0 0,1 0-1 0 0,-1 0 1 0 0,0-1 0 0 0,1 1 0 0 0,0-1-1 0 0,-1 0 1 0 0,1 0 0 0 0,0 0-1 0 0,0 0 1 0 0,1-1 0 0 0,-1 1 0 0 0,1-1-1 0 0,0 0 1 0 0,-1 1 0 0 0,2-1-1 0 0,-1 0 1 0 0,0 0 0 0 0,1 0-1 0 0,0-1 1 0 0,0 1 0 0 0,0 0 0 0 0,0-1-7 0 0,-5-11-28 0 0,-3-86-162 0 0,10 66-1830 0 0,-3 2-3361 0 0,0 30 881 0 0,2 3-1219 0 0,-1-2-5924 0 0</inkml:trace>
  <inkml:trace contextRef="#ctx0" brushRef="#br0" timeOffset="25682.944">3042 233 1208 0 0,'0'0'2386'0'0,"0"0"-623"0"0,0 0 63 0 0,0 0 289 0 0,0 0 179 0 0,0 0-26 0 0,0 0-250 0 0,0 0-347 0 0,0 0-321 0 0,0 0-254 0 0,0 0-192 0 0,0 0-117 0 0,0 0-94 0 0,-1-3-96 0 0,1 3-463 0 0,0 0 1 0 0,-1 0-1 0 0,1 1 1 0 0,0-1 0 0 0,0 0-1 0 0,-1 0 1 0 0,1 0 0 0 0,0 0-1 0 0,-1 0 1 0 0,1 0-1 0 0,0 1 1 0 0,0-1 0 0 0,-1 0-1 0 0,1 0 1 0 0,0 0 0 0 0,-1 0-1 0 0,1 0 1 0 0,0 0-135 0 0,59 90 2255 0 0,-33-52-2112 0 0,-3 2 0 0 0,-1 1 0 0 0,-1 0 0 0 0,-3 2 0 0 0,-1 0 1 0 0,-3 1-1 0 0,-1 0 0 0 0,-2 1 0 0 0,-2 1 0 0 0,-3 0 0 0 0,-1 0 0 0 0,-2 0 0 0 0,-3 17-143 0 0,-1-34 6 0 0,-1 1 0 0 0,-2-2 0 0 0,-1 1 0 0 0,-2 0 0 0 0,0-1 1 0 0,-2-1-1 0 0,-1 1 0 0 0,-1-1 0 0 0,-1-1 0 0 0,-2 0 0 0 0,0-1 0 0 0,-11 12-6 0 0,-9 11-32 0 0,-2-3 0 0 0,-2-1 0 0 0,-2-2 0 0 0,-1-1 1 0 0,-40 28 31 0 0,-25-3-862 0 0,101-84-7526 0 0,8 8 761 0 0,-3 10 7243 0 0,2-8-11047 0 0</inkml:trace>
  <inkml:trace contextRef="#ctx0" brushRef="#br0" timeOffset="26772.564">802 13 0 0 0,'0'0'259'0'0,"0"0"514"0"0,0 0 552 0 0,0 0 510 0 0,0 0 297 0 0,0 0-53 0 0,0 0-294 0 0,0 0-349 0 0,0 0-263 0 0,0 0-178 0 0,0 0-105 0 0,0 0-19 0 0,1-3 20 0 0,1 1-611 0 0,2-6 855 0 0,-2 13 3248 0 0,-2-5-3927 0 0,0 0-61 0 0,0 0-51 0 0,-8 15 1348 0 0,-23 30-1350 0 0,1 1 0 0 0,3 2 0 0 0,2 1-1 0 0,2 0 1 0 0,2 2 0 0 0,2 1 0 0 0,3 0-1 0 0,-1 14-341 0 0,-6 27 368 0 0,4 1 0 0 0,4 1 0 0 0,5 0-1 0 0,1 64-367 0 0,9-131 106 0 0,1 1 1 0 0,1-1-1 0 0,1 0 0 0 0,2 0 0 0 0,0-1 0 0 0,2 1 1 0 0,1-1-1 0 0,9 19-106 0 0,-2-13 128 0 0,1-2 0 0 0,2 0 0 0 0,1-1 0 0 0,1-1 1 0 0,2-1-1 0 0,0-1 0 0 0,2-1 0 0 0,1 0 0 0 0,17 11-128 0 0,42 25 363 0 0,-81-61-1344 0 0,-4-5-2327 0 0,4 0-3661 0 0,2 1-5247 0 0</inkml:trace>
</inkml:ink>
</file>

<file path=ppt/ink/ink12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9:02.8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311 60 2336 0 0,'0'0'2009'0'0,"0"0"-67"0"0,0 0 126 0 0,0 0 162 0 0,0 0-16 0 0,0 0-241 0 0,0 0-341 0 0,0 0-300 0 0,0 0-244 0 0,0 0-138 0 0,0 0-96 0 0,0 0-87 0 0,0 0-68 0 0,2-6-75 0 0,5-19-56 0 0,-8 23-484 0 0,1 1 0 0 0,-1-1 0 0 0,1 1 0 0 0,-1-1 0 0 0,1 1-1 0 0,-1 0 1 0 0,0-1 0 0 0,0 1 0 0 0,0 0 0 0 0,1 0 0 0 0,-1 0-1 0 0,-1-1 1 0 0,1 1 0 0 0,0 0 0 0 0,0 0 0 0 0,0 1 0 0 0,0-1-1 0 0,-1 0 1 0 0,1 0 0 0 0,0 0 0 0 0,-1 1 0 0 0,1-1 0 0 0,-1 1-1 0 0,1-1 1 0 0,0 1 0 0 0,-1 0 0 0 0,1-1 0 0 0,-1 1 0 0 0,1 0-1 0 0,-2 0-82 0 0,-82 15 668 0 0,72-9-642 0 0,0 0-1 0 0,1 1 1 0 0,-1 1 0 0 0,2 0-1 0 0,-1 0 1 0 0,1 1 0 0 0,0 1-1 0 0,1 0 1 0 0,0 0 0 0 0,1 1-1 0 0,0 0 1 0 0,1 1 0 0 0,0 0-1 0 0,1 0 1 0 0,0 1 0 0 0,1 0-1 0 0,0 0 1 0 0,1 0 0 0 0,0 1-1 0 0,1-1 1 0 0,1 1 0 0 0,0 0-1 0 0,1 1 1 0 0,1-1 0 0 0,0 0-1 0 0,1 12-26 0 0,1-20 32 0 0,0-1-1 0 0,0 1 0 0 0,0-1 1 0 0,0 0-1 0 0,1 0 0 0 0,0 1 1 0 0,0-1-1 0 0,1 0 0 0 0,-1-1 1 0 0,1 1-1 0 0,0 0 0 0 0,0-1 0 0 0,1 0 1 0 0,-1 1-1 0 0,1-1 0 0 0,0-1 1 0 0,0 1-1 0 0,0-1 0 0 0,1 1 1 0 0,-1-1-1 0 0,1 0 0 0 0,0-1 1 0 0,-1 1-1 0 0,1-1 0 0 0,1 0 0 0 0,-1 0 1 0 0,0-1-1 0 0,0 1 0 0 0,1-1 1 0 0,-1 0-1 0 0,0-1 0 0 0,1 1 1 0 0,-1-1-1 0 0,1 0 0 0 0,-1 0 1 0 0,1-1-1 0 0,-1 0 0 0 0,1 0 0 0 0,-1 0 1 0 0,1-1-32 0 0,4-3 52 0 0,-1-1 0 0 0,1 0 0 0 0,-1 0 0 0 0,-1-1 0 0 0,1-1 0 0 0,-1 1 0 0 0,-1-1 0 0 0,1 0 0 0 0,-1-1 0 0 0,-1 0 0 0 0,0 0 0 0 0,4-8-52 0 0,-9 16 1 0 0,24-35 39 0 0,-2-1-1 0 0,-2-1 1 0 0,-1-1-1 0 0,-2 0 1 0 0,7-25-40 0 0,-30 90 27 0 0,2 1 0 0 0,0 0 1 0 0,2 1-1 0 0,1-1 1 0 0,2 0-1 0 0,0 0 0 0 0,2 0 1 0 0,1 0-1 0 0,2 5-27 0 0,2-5 28 0 0,0-1-1 0 0,2 0 1 0 0,1-1-1 0 0,1 0 0 0 0,1-1 1 0 0,1 0-1 0 0,1-1 1 0 0,2-1-1 0 0,9 10-27 0 0,-9-18-28 0 0,-14-28-631 0 0,-20-29-1845 0 0,9 29-1217 0 0,-1 2-4257 0 0,3 8-3928 0 0</inkml:trace>
</inkml:ink>
</file>

<file path=ppt/ink/ink12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9:03.7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31 144 0 0 0,'0'0'859'0'0,"0"0"791"0"0,0 0 398 0 0,0 0 199 0 0,0 0 39 0 0,0 0-192 0 0,0 0-258 0 0,0 0-266 0 0,0 0-210 0 0,0 0-102 0 0,0 0-89 0 0,0 0-138 0 0,-5-4-124 0 0,-16-11-104 0 0,16 12-88 0 0,5 3-75 0 0,0 0-72 0 0,0 0-68 0 0,0 0-45 0 0,0 0-15 0 0,0 0-12 0 0,27 0 2175 0 0,180 22-593 0 0,58-7-1531 0 0,-195-5-491 0 0,-66-9 14 0 0,-3-1 24 0 0,-1 0 18 0 0,-17-1 1048 0 0,-158-89-1192 0 0,80 47-576 0 0,78 27-1212 0 0,17 8-2320 0 0,4 0-4335 0 0,-2 4-3365 0 0</inkml:trace>
</inkml:ink>
</file>

<file path=ppt/ink/ink12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9:04.2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 1 6153 0 0,'0'0'2504'0'0,"0"0"-795"0"0,0 0-231 0 0,0 0 160 0 0,0 0 102 0 0,0 0 4 0 0,0 0-133 0 0,0 0-268 0 0,0 0-259 0 0,0 0-190 0 0,0 0-114 0 0,0 0-50 0 0,-5 0-33 0 0,-12 0-25 0 0,13 0-26 0 0,11 0 3095 0 0,10 1-3160 0 0,102 24 231 0 0,136-7-354 0 0,-46-10-1992 0 0,-196-6 406 0 0,-8-1-2147 0 0,1-1-8083 0 0,-6 0-1730 0 0</inkml:trace>
</inkml:ink>
</file>

<file path=ppt/ink/ink12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10:03.769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0 1038 1056 0 0,'0'0'2087'0'0,"0"0"-98"0"0,0 0-9 0 0,0 0 15 0 0,0 0-96 0 0,0 0-230 0 0,0 0-237 0 0,0 0-192 0 0,0 0-138 0 0,0 0-73 0 0,0 0-32 0 0,4 7 7783 0 0,35-135-6551 0 0,-29 106-2089 0 0,-6 11-110 0 0,1 2 0 0 0,0-1-1 0 0,1 0 1 0 0,0 1 0 0 0,1 0 0 0 0,0 1 0 0 0,0 0 0 0 0,0 0 0 0 0,1 0 0 0 0,1 1 0 0 0,-1 0 0 0 0,1 0 0 0 0,0 1 0 0 0,0 0 0 0 0,1 1 0 0 0,0 0 0 0 0,0 1 0 0 0,0 0 0 0 0,1 0-1 0 0,0 1-29 0 0,57-26 143 0 0,-44 16-49 0 0,41-15 95 0 0,11 7-26 0 0,17 9 11 0 0,85 8 108 0 0,-103 22-238 0 0,13 1 30 0 0,23 18 36 0 0,-19-8-5 0 0,-10-14 20 0 0,-34-4-86 0 0,6 0 125 0 0,-10-3-81 0 0,51-8 185 0 0,-63-8-179 0 0,-8-10 38 0 0,20-18 8 0 0,-19 12-87 0 0,-17 17 4 0 0,-8 8-72 0 0,0-1 17 0 0,0 0-5 0 0,0 0 9 0 0,0 22-17 0 0,7 49 19 0 0,26-38-7 0 0,10 0-36 0 0,-32-29 45 0 0,-1-1 1 0 0,1 0-1 0 0,0 0 0 0 0,0-1 1 0 0,0 0-1 0 0,0-1 0 0 0,0-1 0 0 0,0 1 1 0 0,10-3-6 0 0,-7 2 41 0 0,103-32-25 0 0,-8-1-32 0 0,-46 14 51 0 0,82-11-35 0 0,-65 19 0 0 0,-2-3 0 0 0,-16 6 0 0 0,54 4 0 0 0,-59 4 0 0 0,-8 26 0 0 0,-28-7 0 0 0,-4 51 0 0 0,-11-60 0 0 0,0 1 0 0 0,-1 0 0 0 0,0 1 0 0 0,-1-1 0 0 0,0 1 0 0 0,-1 0 0 0 0,-1 0 0 0 0,1 0 0 0 0,-2 0 0 0 0,1 13 0 0 0,-6 7-3 0 0,4-31-33 0 0,0-1-102 0 0,0-26-6042 0 0,-2 19-622 0 0,0 3-5548 0 0</inkml:trace>
  <inkml:trace contextRef="#ctx0" brushRef="#br0" timeOffset="831.3">1987 254 0 0 0,'0'0'557'0'0,"0"0"313"0"0,0 0 240 0 0,0 0 184 0 0,0 0 111 0 0,0 0-58 0 0,0 0-143 0 0,0 0-125 0 0,0 0-44 0 0,0 0 50 0 0,0 0 82 0 0,0 0 46 0 0,0 0 3 0 0,6-11-65 0 0,20-31-83 0 0,-25 40-891 0 0,1 1 0 0 0,-1 0 1 0 0,0 0-1 0 0,-1-1 0 0 0,1 1 0 0 0,0-1 1 0 0,0 1-1 0 0,0 0 0 0 0,-1-1 0 0 0,1 0 0 0 0,-1 1 1 0 0,1-1-1 0 0,-1 1 0 0 0,0-1 0 0 0,0 1 1 0 0,1-1-1 0 0,-1 0 0 0 0,0 1 0 0 0,-1-1 0 0 0,1 0 1 0 0,0 1-1 0 0,0-1 0 0 0,-1 1 0 0 0,1-1 1 0 0,0 0-1 0 0,-1 1 0 0 0,0-1 0 0 0,1 1 1 0 0,-1 0-1 0 0,0-1 0 0 0,0 1 0 0 0,0-1 0 0 0,0 1 1 0 0,0 0-1 0 0,0 0 0 0 0,0 0 0 0 0,0-1 1 0 0,-1 1-1 0 0,1 0 0 0 0,0 1 0 0 0,-1-1 0 0 0,1 0 1 0 0,-1 0-1 0 0,1 0 0 0 0,-1 1 0 0 0,1-1 1 0 0,-1 1-178 0 0,-66-9 1865 0 0,55 11-1763 0 0,1 1 0 0 0,0 0 0 0 0,0 1 0 0 0,1 0 0 0 0,-1 1-1 0 0,1 1 1 0 0,0 0 0 0 0,0 0 0 0 0,1 1 0 0 0,0 0 0 0 0,0 1-1 0 0,1 0 1 0 0,0 0 0 0 0,0 1 0 0 0,1 1 0 0 0,0-1-1 0 0,-6 11-101 0 0,7-11 30 0 0,1 0 0 0 0,0 0 0 0 0,1 1 0 0 0,0 0 0 0 0,1 0 0 0 0,0 0-1 0 0,0 1 1 0 0,1-1 0 0 0,1 1 0 0 0,0 0 0 0 0,0 0 0 0 0,1 0-1 0 0,0 0 1 0 0,1 0 0 0 0,0 0 0 0 0,2 9-30 0 0,-1-15 23 0 0,1 1 0 0 0,0 0 0 0 0,0 0 0 0 0,1-1 0 0 0,0 0 0 0 0,0 1 0 0 0,0-1 0 0 0,0 0 0 0 0,1 0 1 0 0,0-1-1 0 0,0 1 0 0 0,0-1 0 0 0,0 0 0 0 0,1 0 0 0 0,0 0 0 0 0,0-1 0 0 0,0 1 0 0 0,0-1 0 0 0,0 0 0 0 0,1-1 0 0 0,-1 1 0 0 0,1-1 0 0 0,-1-1 0 0 0,1 1 1 0 0,0-1-1 0 0,0 1 0 0 0,3-1-23 0 0,11 1 126 0 0,1 0 1 0 0,-1-1-1 0 0,1-1 0 0 0,-1-1 1 0 0,1-1-1 0 0,-1-1 1 0 0,0 0-1 0 0,0-2 0 0 0,0 0 1 0 0,-1-2-1 0 0,0 0 1 0 0,0-1-1 0 0,0 0 0 0 0,3-4-126 0 0,-9 7 45 0 0,1 0 0 0 0,-2-1 0 0 0,1-1 0 0 0,-1 0 0 0 0,0-1 0 0 0,0 0 0 0 0,-1 0 0 0 0,0-2 0 0 0,0 1 0 0 0,-1-1 0 0 0,0-1 0 0 0,-1 0 0 0 0,-1 0 0 0 0,1-1 0 0 0,-2 0 0 0 0,0 0 0 0 0,0 0 0 0 0,-1-1 0 0 0,0-1 0 0 0,-2 1 0 0 0,1 0 0 0 0,-2-1 0 0 0,1-1-45 0 0,-4 6 3 0 0,0 0 0 0 0,0 0 0 0 0,-1 0 0 0 0,0 0-1 0 0,-1 0 1 0 0,1 0 0 0 0,-2 0 0 0 0,1 0 0 0 0,-2 1-1 0 0,1-1 1 0 0,-1 1 0 0 0,0 0 0 0 0,0 0 0 0 0,-1 1-1 0 0,0-1 1 0 0,-1 1 0 0 0,0 0 0 0 0,0 0 0 0 0,0 1-1 0 0,-8-6-2 0 0,0 3-52 0 0,-1 0-1 0 0,1 1 1 0 0,-2 1-1 0 0,1 0 1 0 0,-1 1 0 0 0,0 1-1 0 0,-1 1 1 0 0,1 0-1 0 0,-1 1 1 0 0,0 1-1 0 0,1 0 1 0 0,-1 1-1 0 0,0 1 1 0 0,0 1-1 0 0,-16 2 53 0 0,11 0-308 0 0,-1 0 0 0 0,0 2 0 0 0,1 0 0 0 0,0 2 0 0 0,1 0 0 0 0,-1 1 0 0 0,1 2 0 0 0,1 0 0 0 0,0 1 0 0 0,-18 12 308 0 0,-58 42-8074 0 0,80-54 5699 0 0,-6 5-10148 0 0</inkml:trace>
  <inkml:trace contextRef="#ctx0" brushRef="#br0" timeOffset="1680.016">1254 305 6201 0 0,'0'0'3230'0'0,"0"0"-689"0"0,0 0-474 0 0,0 0-251 0 0,0 0-213 0 0,0 0-200 0 0,0 0-181 0 0,0 0-156 0 0,0 0-138 0 0,0 0-103 0 0,0 0-86 0 0,0 0-65 0 0,0 0-34 0 0,-8-2-54 0 0,-24-8-47 0 0,24 8-40 0 0,8 2-55 0 0,0 0-41 0 0,0 0-30 0 0,15 3 1508 0 0,62 27-432 0 0,-57-22-1367 0 0,0-2-1 0 0,1 0 1 0 0,-1-1 0 0 0,1-2-1 0 0,0 0 1 0 0,0-1-1 0 0,1-1 1 0 0,-1-1-1 0 0,9-1-81 0 0,-24 1 10 0 0,249-14 393 0 0,159-49-36 0 0,-55 19-243 0 0,-281 43-124 0 0,-76 2 0 0 0,-1 2 0 0 0,-1-3 0 0 0,-26-7-8076 0 0,20 6-159 0 0,2-2-5124 0 0</inkml:trace>
</inkml:ink>
</file>

<file path=ppt/ink/ink12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10:18.9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1 322 0 0 0,'0'0'296'0'0,"14"6"998"0"0,44 19 429 0 0,-46-18 2137 0 0,-8 1 11951 0 0,-4-7-11139 0 0,6-1-6264 0 0,411 1 5094 0 0,-53-5-3904 0 0,-387-4-8150 0 0,18 8 2823 0 0,-1 0-5897 0 0</inkml:trace>
  <inkml:trace contextRef="#ctx0" brushRef="#br0" timeOffset="249.694">268 605 0 0 0,'0'0'136'0'0,"0"0"401"0"0,0 0 8 0 0,0 0-192 0 0,0 0-145 0 0,0 0-125 0 0,0 0-109 0 0,0 0-76 0 0,0 0-72 0 0,-13-7-1386 0 0,11 7 1560 0 0</inkml:trace>
  <inkml:trace contextRef="#ctx0" brushRef="#br0" timeOffset="715.382">268 605 0 0 0,'-63'-7'0'0'0,"28"-4"11425"0"0,-74 33-1044 0 0,89-13-7712 0 0,30 0-88 0 0,48-1-2042 0 0,1-3 1 0 0,0-2-1 0 0,0-2 0 0 0,0-3 0 0 0,46-8-539 0 0,311-13 616 0 0,-416 23-618 0 0,0 0 10 0 0,0 0-2 0 0,0 0-12 0 0,0 0 6 0 0,0 0 28 0 0,0 0-13 0 0,0 0-24 0 0,0 0-5 0 0,0 0-14 0 0,-18-13-4014 0 0,7 3-1482 0 0,7 4-447 0 0,2 2-5753 0 0</inkml:trace>
  <inkml:trace contextRef="#ctx0" brushRef="#br0" timeOffset="1740.679">409 16 8978 0 0,'0'0'1516'0'0,"0"0"-94"0"0,0 0 73 0 0,0 0 172 0 0,0 0 121 0 0,0 0-113 0 0,0 0-356 0 0,0 0-355 0 0,0 0-326 0 0,0 0-201 0 0,0 0-107 0 0,0 0-49 0 0,0 0-9 0 0,-1-4-2 0 0,0-8 556 0 0,23 32 822 0 0,-2-1-938 0 0,56 45 711 0 0,3-3 0 0 0,72 41-1421 0 0,44 24 388 0 0,-150-93-262 0 0,-57-19 1207 0 0,-232 200-1195 0 0,88-85 55 0 0,102-68-38 0 0,36-45 267 0 0,1 3-318 0 0,-27 10 34 0 0,44-29-127 0 0,0 0-7 0 0,0 0-18 0 0,0 0 20 0 0,0 0 16 0 0,0 0 2 0 0,0 0-25 0 0,0 0-7 0 0,0 0-3 0 0,0 0-3 0 0,0 0 18 0 0,0 0-10 0 0,0 0 22 0 0,0 0 16 0 0,0 0-33 0 0,0 0 2 0 0,0 0-10 0 0,0 0-16 0 0,0 0 5 0 0,0 0-12 0 0,0-13-3009 0 0,2 4-6080 0 0,1 5-3633 0 0</inkml:trace>
</inkml:ink>
</file>

<file path=ppt/ink/ink12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10:25.6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 37 0 0 0,'0'0'1778'0'0,"0"0"121"0"0,0 0 125 0 0,0 0 106 0 0,0 0 26 0 0,0 0-79 0 0,0 0-158 0 0,0 0-209 0 0,0 0-225 0 0,0 0-202 0 0,0 0-177 0 0,0-6-131 0 0,0-25 1965 0 0,13 72-87 0 0,4 15-2554 0 0,-4-1 0 0 0,-2 2 0 0 0,-2-1-1 0 0,-3 2 1 0 0,-2-1 0 0 0,-3 0 0 0 0,-4 29-299 0 0,3-48 54 0 0,-16 186 86 0 0,1-103-198 0 0,16-120 36 0 0,-1-1 0 0 0,1 1 0 0 0,-1-1 0 0 0,1 1 0 0 0,-1-1 0 0 0,1 1 0 0 0,-1-1 0 0 0,1 0 0 0 0,0 1 0 0 0,-1-1 0 0 0,1 0 0 0 0,0 1 0 0 0,-1-1 0 0 0,1 0 0 0 0,0 0 0 0 0,-1 0 0 0 0,1 1 0 0 0,0-1 0 0 0,-1 0 0 0 0,1 0 0 0 0,0 0 0 0 0,-1 0-1 0 0,1 0 1 0 0,0 0 0 0 0,0-1 0 0 0,-1 1 0 0 0,1 0 0 0 0,0 0 0 0 0,-1 0 0 0 0,1-1 0 0 0,0 1 0 0 0,-1 0 0 0 0,1-1 0 0 0,-1 1 0 0 0,1 0 0 0 0,0-1 0 0 0,-1 1 0 0 0,1-1 0 0 0,-1 1 0 0 0,1-1 0 0 0,-1 1 0 0 0,1-1 0 0 0,-1 1 0 0 0,0-1 0 0 0,1 0-1 0 0,-1 1 1 0 0,0-1 0 0 0,1 1 0 0 0,-1-1 0 0 0,0 0 0 0 0,0 0 0 0 0,0 1 0 0 0,1-1 22 0 0,36-100-6201 0 0,-32 85 4660 0 0,4-11-5453 0 0,-7 12-4097 0 0</inkml:trace>
  <inkml:trace contextRef="#ctx0" brushRef="#br0" timeOffset="585.082">363 96 4273 0 0,'0'0'3617'0'0,"0"0"-875"0"0,0 0-538 0 0,0 0-228 0 0,0 0-64 0 0,0 0-180 0 0,0 0-298 0 0,0 0-338 0 0,0 0-291 0 0,0 0-182 0 0,0 0-103 0 0,0 0-80 0 0,0 0-49 0 0,3-5-52 0 0,-1 0-315 0 0,-2 5 8 0 0,0 1-1 0 0,0-1 0 0 0,0 1 0 0 0,1-1 1 0 0,-1 0-1 0 0,0 1 0 0 0,0-1 0 0 0,0 1 1 0 0,0-1-1 0 0,1 0 0 0 0,-1 1 0 0 0,0-1 0 0 0,0 1 1 0 0,1-1-1 0 0,-1 0 0 0 0,0 1 0 0 0,1-1 1 0 0,-1 0-1 0 0,0 0 0 0 0,1 1 0 0 0,-1-1 1 0 0,1 0-1 0 0,-1 0 0 0 0,1 1 0 0 0,-1-1 0 0 0,0 0 1 0 0,1 0-1 0 0,-1 0 0 0 0,1 0 0 0 0,-1 0 1 0 0,1 0-1 0 0,-1 0 0 0 0,1 0 0 0 0,-1 0 1 0 0,0 0-1 0 0,1 0 0 0 0,-1 0 0 0 0,1 0 1 0 0,-1 0-1 0 0,1 0 0 0 0,-1 0 0 0 0,1 0 0 0 0,-1-1 1 0 0,0 1-1 0 0,1 0 0 0 0,-1 0 0 0 0,1 0 1 0 0,-1-1-1 0 0,0 1-31 0 0,104 419 2520 0 0,-77-227-2422 0 0,-13-86-56 0 0,-12-47 1105 0 0,-39-159-845 0 0,22 69-295 0 0,-1 1 0 0 0,-1 0 1 0 0,-2 1-1 0 0,0 1 0 0 0,-2 1 1 0 0,-7-6-8 0 0,17 21-12 0 0,0 1 0 0 0,0 0 0 0 0,-1 1 0 0 0,0 0 0 0 0,-1 1 1 0 0,0 0-1 0 0,-1 1 0 0 0,0 1 0 0 0,0 0 0 0 0,0 1 0 0 0,-1 0 0 0 0,0 1 1 0 0,0 1-1 0 0,0 0 0 0 0,-1 2 0 0 0,1-1 0 0 0,-1 2 0 0 0,-4 0 12 0 0,17 0-72 0 0,-1 1 0 0 0,0 0-1 0 0,1 0 1 0 0,-1 0-1 0 0,0 1 1 0 0,1-1 0 0 0,-1 1-1 0 0,1 0 1 0 0,-1 0-1 0 0,1 0 1 0 0,-1 0 0 0 0,1 1-1 0 0,0-1 1 0 0,0 1-1 0 0,0 0 1 0 0,0 0 0 0 0,0 0-1 0 0,0 0 1 0 0,0 1-1 0 0,0-1 1 0 0,1 1 0 0 0,-1 0-1 0 0,1 0 1 0 0,0 0-1 0 0,0 0 1 0 0,0 0 0 0 0,0 0-1 0 0,1 0 1 0 0,-1 0-1 0 0,1 1 1 0 0,0-1 0 0 0,0 1-1 0 0,0-1 1 0 0,0 1-1 0 0,0 1 73 0 0,26 17-4689 0 0,-12-18-1341 0 0,-6-4-4362 0 0</inkml:trace>
  <inkml:trace contextRef="#ctx0" brushRef="#br0" timeOffset="1206.971">952 486 10178 0 0,'0'0'2219'0'0,"0"0"-392"0"0,0 0-172 0 0,0 0-50 0 0,0 0-106 0 0,0 0-203 0 0,0 0-221 0 0,0 0-206 0 0,0 0-170 0 0,0 0-121 0 0,0 0-98 0 0,0 0-59 0 0,0 0-31 0 0,-23-1-38 0 0,-72-3-46 0 0,57 15 62 0 0,34-6-290 0 0,-6 7-33 0 0,0 1 1 0 0,1 0-1 0 0,1 0 1 0 0,0 1-1 0 0,1 0 1 0 0,0 0-1 0 0,1 1 1 0 0,1 0-1 0 0,0 0 1 0 0,1 0-1 0 0,1 1 1 0 0,1-1 0 0 0,0 1-1 0 0,0 0 1 0 0,2 0-1 0 0,0 1-45 0 0,-1-9 0 0 0,1 0 0 0 0,1 0 0 0 0,-1-1 0 0 0,1 1 0 0 0,0 0 0 0 0,1-1 0 0 0,0 1 0 0 0,0-1 0 0 0,1 1 0 0 0,0-1 0 0 0,0 0-1 0 0,0 0 1 0 0,1-1 0 0 0,0 1 0 0 0,0-1 0 0 0,1 1 0 0 0,0-1 0 0 0,0-1 0 0 0,1 1 0 0 0,-1-1 0 0 0,1 0 0 0 0,0 0 0 0 0,0 0 0 0 0,1-1 0 0 0,0 0 0 0 0,-1-1 0 0 0,1 1 0 0 0,6 1 0 0 0,-4-2 50 0 0,1 0 1 0 0,-1 0 0 0 0,1-1-1 0 0,0-1 1 0 0,0 1-1 0 0,0-2 1 0 0,0 1 0 0 0,-1-1-1 0 0,1-1 1 0 0,0 0-1 0 0,0 0 1 0 0,0-1 0 0 0,0 0-1 0 0,-1-1 1 0 0,1 0-1 0 0,-1 0 1 0 0,0-1 0 0 0,0-1-1 0 0,6-3-50 0 0,-10 4 51 0 0,0 0 1 0 0,0-1-1 0 0,0 0 0 0 0,-1 0 0 0 0,1 0 0 0 0,-1 0 1 0 0,-1 0-1 0 0,1-1 0 0 0,-1 0 0 0 0,0 0 1 0 0,0 0-1 0 0,-1 0 0 0 0,1 0 0 0 0,-2-1 0 0 0,1 1 1 0 0,0-1-1 0 0,-1 1 0 0 0,-1-1 0 0 0,1 1 0 0 0,-1-5-51 0 0,-1 6-2 0 0,0 0-1 0 0,0 1 0 0 0,-1-1 0 0 0,0 1 0 0 0,0 0 1 0 0,0 0-1 0 0,0 0 0 0 0,-1 0 0 0 0,0 0 0 0 0,1 0 1 0 0,-1 0-1 0 0,-1 1 0 0 0,1 0 0 0 0,0-1 0 0 0,-1 1 1 0 0,0 1-1 0 0,0-1 0 0 0,0 0 0 0 0,0 1 0 0 0,0 0 1 0 0,0 0-1 0 0,0 0 0 0 0,-1 0 0 0 0,1 1 0 0 0,-1 0 1 0 0,1 0-1 0 0,-1 0 0 0 0,0 0 0 0 0,1 1 0 0 0,-1 0 1 0 0,0 0-1 0 0,1 0 0 0 0,-1 0 0 0 0,0 1 0 0 0,1 0 1 0 0,-1 0-1 0 0,0 0 0 0 0,1 0 0 0 0,0 1 0 0 0,-2 0 3 0 0,6-1-5 0 0,-1 0 0 0 0,1-1 0 0 0,-1 1 0 0 0,1 0 0 0 0,-1 0-1 0 0,1-1 1 0 0,-1 1 0 0 0,1 0 0 0 0,0 0 0 0 0,0 0-1 0 0,0 0 1 0 0,-1 0 0 0 0,1 0 0 0 0,0-1 0 0 0,0 1 0 0 0,0 0-1 0 0,0 0 1 0 0,0 0 0 0 0,0 0 0 0 0,1 0 0 0 0,-1 0 0 0 0,0 0-1 0 0,0-1 1 0 0,1 1 0 0 0,-1 0 0 0 0,0 0 0 0 0,1 0 0 0 0,-1-1-1 0 0,1 1 1 0 0,-1 0 0 0 0,1 0 0 0 0,-1-1 0 0 0,1 1-1 0 0,0 0 1 0 0,-1-1 0 0 0,1 1 0 0 0,0-1 0 0 0,-1 1 0 0 0,1-1-1 0 0,0 1 1 0 0,0-1 0 0 0,0 0 0 0 0,-1 1 0 0 0,1-1 0 0 0,0 0-1 0 0,0 1 1 0 0,0-1 0 0 0,0 0 0 0 0,0 0 0 0 0,0 0-1 0 0,-1 0 1 0 0,1 0 0 0 0,0 0 0 0 0,0 0 0 0 0,0 0 0 0 0,0 0-1 0 0,0-1 1 0 0,0 1 0 0 0,0 0 5 0 0,19 2 80 0 0,0-1 1 0 0,0 0-1 0 0,0-2 1 0 0,0 0-1 0 0,0-1 1 0 0,-1-1-1 0 0,1-1 1 0 0,-1-1-1 0 0,2-1-80 0 0,16-12-973 0 0,-34 15 36 0 0,0-1-7494 0 0,-2 3-4069 0 0</inkml:trace>
</inkml:ink>
</file>

<file path=ppt/ink/ink12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10:31.5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5937 0 0,'0'0'2307'0'0,"0"0"-137"0"0,0 0 33 0 0,0 0 67 0 0,0 0-181 0 0,0 0-365 0 0,0 0-468 0 0,0 0-333 0 0,0 0-157 0 0,0 0-93 0 0,0 0-45 0 0,13 4 6454 0 0,-13-4-7044 0 0,0 0 4 0 0,0 0-6 0 0,22 3 281 0 0,232 5 507 0 0,-123-8-359 0 0,1 0-2561 0 0,-159 6-2265 0 0,12 2-2668 0 0,8-4-5426 0 0</inkml:trace>
</inkml:ink>
</file>

<file path=ppt/ink/ink12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10:31.8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12 17092 0 0,'0'0'1324'0'0,"0"0"-246"0"0,0 0-48 0 0,0 0 169 0 0,0 0 82 0 0,0 0-97 0 0,0 0-227 0 0,0 0-228 0 0,0 0-107 0 0,0 0-79 0 0,0 0-79 0 0,0 0-50 0 0,0 0-50 0 0,31-2-36 0 0,96-3-27 0 0,129 1 778 0 0,-232 7-1727 0 0,-11 0-1785 0 0,-2-2-3668 0 0,-9-1-5296 0 0</inkml:trace>
</inkml:ink>
</file>

<file path=ppt/ink/ink1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18:51.3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13707 0 0,'0'0'1736'0'0,"0"0"-391"0"0,0 0-233 0 0,0 0-224 0 0,0 0-200 0 0,0 0-288 0 0,0 0-272 0 0,0 0-152 0 0,0 0-128 0 0,0 0-104 0 0,0 0-104 0 0,0 0-288 0 0,0 0-760 0 0,0 0-2929 0 0,9 89-7466 0 0</inkml:trace>
</inkml:ink>
</file>

<file path=ppt/ink/ink12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10:33.0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881 8 2753 0 0,'0'0'2822'0'0,"0"0"-806"0"0,0 0-37 0 0,0 0 151 0 0,0 0 65 0 0,0 0-153 0 0,0 0-311 0 0,0 0-296 0 0,0 0-263 0 0,0 0-204 0 0,0 0-148 0 0,0 0-91 0 0,0 0-75 0 0,-2-1-40 0 0,-10-4-31 0 0,10 4-85 0 0,2 1-58 0 0,0 0-47 0 0,0 0-44 0 0,0 0-24 0 0,0 0-26 0 0,0 0-20 0 0,0 0-20 0 0,0 0-14 0 0,0 0-20 0 0,0 0-17 0 0,0 0-18 0 0,-25 4 989 0 0,-112 8-992 0 0,-67 33-24 0 0,118-25-76 0 0,57-13-35 0 0,0 1 0 0 0,0 1-1 0 0,0 2 1 0 0,1 0 0 0 0,-25 16-52 0 0,52-26 1 0 0,0 0 1 0 0,-1-1 0 0 0,1 1-1 0 0,0 0 1 0 0,0 0 0 0 0,0 0-1 0 0,0 1 1 0 0,0-1 0 0 0,0 0-1 0 0,0 0 1 0 0,1 1-1 0 0,-1-1 1 0 0,0 0 0 0 0,1 1-1 0 0,-1-1 1 0 0,1 0 0 0 0,-1 1-1 0 0,1-1 1 0 0,0 1 0 0 0,-1-1-1 0 0,1 1 1 0 0,0-1-1 0 0,0 1 1 0 0,0-1 0 0 0,0 1-1 0 0,0-1 1 0 0,1 1 0 0 0,-1-1-1 0 0,0 1 1 0 0,1-1 0 0 0,-1 0-1 0 0,1 1 1 0 0,-1-1-1 0 0,1 1 1 0 0,0-1 0 0 0,0 0-1 0 0,-1 0 1 0 0,1 1 0 0 0,0-1-1 0 0,0 0 1 0 0,0 0 0 0 0,0 0-1 0 0,1 0 1 0 0,-1 0-1 0 0,1 0-1 0 0,63 41 176 0 0,196 2 374 0 0,-149-17-424 0 0,-110-27-122 0 0,0 1-1 0 0,0-1 1 0 0,0 0 0 0 0,0 1-1 0 0,0 0 1 0 0,0-1-1 0 0,0 1 1 0 0,0 0-1 0 0,0 0 1 0 0,0 0-1 0 0,-1 0 1 0 0,1 0-1 0 0,0 1 1 0 0,-1-1 0 0 0,1 1-1 0 0,-1-1 1 0 0,1 1-1 0 0,-1-1 1 0 0,0 1-1 0 0,1 0 1 0 0,-1-1-1 0 0,0 1 1 0 0,0 0-1 0 0,0 0 1 0 0,-1 0 0 0 0,1 0-1 0 0,0 0 1 0 0,-1 0-1 0 0,1 0 1 0 0,-1 0-1 0 0,0 0 1 0 0,0 0-1 0 0,1 0 1 0 0,-1 0-1 0 0,-1 1 1 0 0,1-1 0 0 0,0 0-1 0 0,0 0 1 0 0,-1 0-1 0 0,1 0 1 0 0,-1 0-1 0 0,0 0 1 0 0,0 0-1 0 0,1 0 1 0 0,-1 0-1 0 0,-1-1 1 0 0,1 1 0 0 0,0 0-1 0 0,0 0 1 0 0,-1-1-4 0 0,-17 20 30 0 0,-1-1 1 0 0,0-1 0 0 0,-2-1 0 0 0,0-1-1 0 0,-1-1 1 0 0,-1-1-31 0 0,-1 2 28 0 0,-359 211 77 0 0,272-150-108 0 0,111-77 3 0 0,0 0-1 0 0,0-1 0 0 0,0 1 0 0 0,0 0 1 0 0,0 0-1 0 0,0 0 0 0 0,0 0 0 0 0,1 0 0 0 0,-1 0 1 0 0,0 0-1 0 0,1 0 0 0 0,-1 1 0 0 0,0-1 0 0 0,1 0 1 0 0,0 0-1 0 0,-1 0 0 0 0,1 1 0 0 0,0-1 1 0 0,-1 0-1 0 0,1 1 0 0 0,0-1 0 0 0,0 0 0 0 0,0 1 1 0 0,0-1-1 0 0,0 0 0 0 0,0 0 0 0 0,1 1 1 0 0,-1-1-1 0 0,0 0 0 0 0,1 0 0 0 0,-1 1 0 0 0,1-1 1 0 0,-1 0-1 0 0,1 0 0 0 0,0 0 0 0 0,-1 0 0 0 0,1 1 1 0 0,0-1-1 0 0,0 0 0 0 0,0 0 0 0 0,0-1 1 0 0,0 1-1 0 0,0 0 0 0 0,0 0 0 0 0,0 0 1 0 0,57 22-17 0 0,-4-19 86 0 0,0-2-1 0 0,1-2 0 0 0,-1-3 1 0 0,0-2-1 0 0,28-7-68 0 0,-38 7 28 0 0,261-40 339 0 0,-270 39-321 0 0,-26-2-2798 0 0,22 3-4026 0 0,-20 2-1037 0 0,-4 0-5000 0 0</inkml:trace>
</inkml:ink>
</file>

<file path=ppt/ink/ink12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10:29.6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53 376 0 0 0,'0'0'577'0'0,"0"0"582"0"0,0 0 334 0 0,0 0 344 0 0,0 0 261 0 0,0 0 120 0 0,0 0-142 0 0,0 0-301 0 0,0 0-304 0 0,0 0-284 0 0,0 0-193 0 0,0 0-102 0 0,0 0-66 0 0,-8-1-57 0 0,-2-2-180 0 0,-12-2-570 0 0,9 3 6499 0 0,123 14-5061 0 0,458-9 100 0 0,-402-3-1319 0 0,-165 0-240 0 0,-1 0 15 0 0,0 0 20 0 0,0 0 17 0 0,0 0-4 0 0,0 0 10 0 0,0 0-6 0 0,0 0 15 0 0,0 0 3 0 0,0 0 11 0 0,0 0 5 0 0,0 0-11 0 0,0 0-5 0 0,0 0 7 0 0,0 0-7 0 0,0 0 5 0 0,0 0 6 0 0,0 0-20 0 0,0 0 6 0 0,0 0-9 0 0,-16-4 159 0 0,-139-132-759 0 0,137 125-49 0 0,9 7-1257 0 0,0-2-3574 0 0,8 5-1586 0 0,-1 1-5459 0 0</inkml:trace>
  <inkml:trace contextRef="#ctx0" brushRef="#br0" timeOffset="776.774">276 12 216 0 0,'0'0'2423'0'0,"0"0"-602"0"0,0 0-80 0 0,0 0 172 0 0,0 0 145 0 0,0 0-95 0 0,0 0-366 0 0,0 0-443 0 0,0 0-349 0 0,0 0-159 0 0,0 0-26 0 0,0 0 36 0 0,5-1 1705 0 0,-10 5-2274 0 0,1 0 0 0 0,-1 1 0 0 0,1-1 0 0 0,0 1 0 0 0,1 0 0 0 0,-1-1 0 0 0,1 2 0 0 0,0-1 0 0 0,0 0 0 0 0,1 1 0 0 0,-1-1 0 0 0,1 1 0 0 0,0 0 0 0 0,1 0 0 0 0,0 0 0 0 0,0-1 0 0 0,0 1 0 0 0,0 1 0 0 0,1-1 0 0 0,0 0 0 0 0,0 0 0 0 0,1 0 0 0 0,0 0 0 0 0,0 1-87 0 0,1-4 102 0 0,1 1 1 0 0,-1 0-1 0 0,1-1 1 0 0,0 0-1 0 0,0 1 0 0 0,0-1 1 0 0,0 0-1 0 0,1-1 0 0 0,-1 1 1 0 0,1 0-1 0 0,0-1 0 0 0,-1 0 1 0 0,1 0-1 0 0,0 0 1 0 0,1-1-1 0 0,-1 1 0 0 0,0-1 1 0 0,0 0-1 0 0,1 0 0 0 0,-1 0 1 0 0,0-1-1 0 0,1 1 0 0 0,-1-1 1 0 0,0 0-1 0 0,1-1 1 0 0,-1 1-1 0 0,1-1 0 0 0,-1 0 1 0 0,0 0-103 0 0,0 0 47 0 0,-1-2 0 0 0,1 1 0 0 0,-1 0 0 0 0,0-1 0 0 0,0 1 0 0 0,0-1 0 0 0,0 0 0 0 0,0 0 0 0 0,-1 0 0 0 0,1 0 1 0 0,-1-1-1 0 0,0 1 0 0 0,0 0 0 0 0,0-1 0 0 0,0 0 0 0 0,-1 1 0 0 0,1-1 0 0 0,-1 0 0 0 0,0 0 0 0 0,0 0 0 0 0,-1 0 0 0 0,1 0 0 0 0,-1 0 1 0 0,0 0-1 0 0,0 0 0 0 0,0 0 0 0 0,0 0 0 0 0,-1 0 0 0 0,0 0 0 0 0,1 0 0 0 0,-1 0 0 0 0,-1 0 0 0 0,1 0 0 0 0,-1 1 0 0 0,1-1 0 0 0,-1 0 1 0 0,0 1-1 0 0,-1-1 0 0 0,1 1 0 0 0,-2-2-47 0 0,1 1-2 0 0,0 0 0 0 0,0 1-1 0 0,0-1 1 0 0,-1 0 0 0 0,1 1 0 0 0,-1 0 0 0 0,0 0 0 0 0,0 0 0 0 0,0 0 0 0 0,0 0 0 0 0,-1 1-1 0 0,1 0 1 0 0,-1 0 0 0 0,0 0 0 0 0,1 1 0 0 0,-1-1 0 0 0,0 1 0 0 0,0 0 0 0 0,0 1 0 0 0,0-1-1 0 0,0 1 1 0 0,0 0 0 0 0,0 0 0 0 0,-2 1 2 0 0,4 0-6 0 0,0 1-1 0 0,1 0 1 0 0,-1 0-1 0 0,0 0 1 0 0,1 1-1 0 0,-1-1 1 0 0,1 1-1 0 0,0-1 1 0 0,-1 1-1 0 0,1 0 1 0 0,1 0-1 0 0,-1 0 1 0 0,0 0-1 0 0,1 0 1 0 0,0 0-1 0 0,-1 1 1 0 0,1-1-1 0 0,0 0 1 0 0,1 1-1 0 0,-1-1 1 0 0,1 1-1 0 0,-1-1 1 0 0,1 0-1 0 0,0 3 7 0 0,0-3 2 0 0,0 1 0 0 0,1 0 0 0 0,-1 0 1 0 0,1-1-1 0 0,0 1 0 0 0,0 0 0 0 0,0-1 0 0 0,0 1 0 0 0,1-1 1 0 0,-1 1-1 0 0,1-1 0 0 0,0 1 0 0 0,0-1 0 0 0,0 0 0 0 0,0 0 0 0 0,1 0 1 0 0,-1 0-1 0 0,1-1 0 0 0,0 1 0 0 0,0-1 0 0 0,0 1 0 0 0,0-1 0 0 0,0 0 1 0 0,0 0-1 0 0,1-1 0 0 0,-1 1 0 0 0,0-1 0 0 0,1 1 0 0 0,0-1 1 0 0,-1 0-1 0 0,4 0-2 0 0,-6 0 14 0 0,0 0 1 0 0,1-1-1 0 0,-1 1 1 0 0,0-1-1 0 0,0 1 1 0 0,0-1-1 0 0,0 1 1 0 0,1-1-1 0 0,-1 0 1 0 0,0 0-1 0 0,1 1 1 0 0,-1-1-1 0 0,0 0 1 0 0,0 0-1 0 0,1 0 1 0 0,-1-1-1 0 0,0 1 1 0 0,0 0-1 0 0,1 0 1 0 0,-1-1-1 0 0,0 1 1 0 0,0-1-1 0 0,1 1 1 0 0,-1-1-1 0 0,0 1 1 0 0,0-1-1 0 0,0 0 1 0 0,0 1-1 0 0,0-1 1 0 0,0 0-1 0 0,0 0 1 0 0,0 0-1 0 0,0 0 1 0 0,-1 0-1 0 0,1 0 1 0 0,0 0-1 0 0,0 0 1 0 0,-1 0-1 0 0,1 0 1 0 0,-1 0-1 0 0,1-1 1 0 0,-1 1-1 0 0,1 0 1 0 0,-1 0-1 0 0,0-1 1 0 0,0 1-1 0 0,0 0 1 0 0,1 0-1 0 0,-1-1 1 0 0,0 1-1 0 0,-1 0 1 0 0,1-1-1 0 0,0 1 1 0 0,0 0-1 0 0,-1-1-14 0 0,2-1 10 0 0,0 1 0 0 0,0 0 0 0 0,0-1 0 0 0,-1 1 0 0 0,1-1-1 0 0,-1 1 1 0 0,1-1 0 0 0,-1 0 0 0 0,0 1 0 0 0,0-1 0 0 0,0 1 0 0 0,-1-1 0 0 0,1 1-1 0 0,0-1 1 0 0,-1 1 0 0 0,0-1 0 0 0,0 1 0 0 0,0-1 0 0 0,0 1 0 0 0,0 0 0 0 0,0-1 0 0 0,0 1-1 0 0,-1 0 1 0 0,1 0 0 0 0,-1 0 0 0 0,1 0 0 0 0,-1 0 0 0 0,0 1 0 0 0,0-1 0 0 0,0 0-1 0 0,0 1 1 0 0,0-1 0 0 0,0 1 0 0 0,-1 0 0 0 0,1 0 0 0 0,0-1 0 0 0,-3 1-10 0 0,2 1-28 0 0,1 1 0 0 0,-1 0 1 0 0,1 0-1 0 0,-1 0 1 0 0,1 0-1 0 0,-1 1 1 0 0,1-1-1 0 0,0 1 0 0 0,0-1 1 0 0,0 1-1 0 0,0 0 1 0 0,0 0-1 0 0,0 0 0 0 0,0 0 1 0 0,0 0-1 0 0,1 0 1 0 0,-1 0-1 0 0,1 0 0 0 0,-1 1 1 0 0,1-1-1 0 0,0 1 1 0 0,0-1-1 0 0,0 1 1 0 0,1-1-1 0 0,-1 1 0 0 0,0 0 1 0 0,1-1-1 0 0,0 1 1 0 0,0 0-1 0 0,-1 0 0 0 0,2-1 1 0 0,-1 1-1 0 0,0 0 1 0 0,0-1-1 0 0,1 1 1 0 0,0 0-1 0 0,-1-1 0 0 0,1 1 1 0 0,0-1-1 0 0,0 1 1 0 0,1-1-1 0 0,-1 1 0 0 0,0-1 1 0 0,1 0-1 0 0,-1 0 1 0 0,1 0-1 0 0,0 0 0 0 0,0 0 1 0 0,0 0-1 0 0,0 0 1 0 0,1 1 27 0 0,20 6-2189 0 0,-7-5-6091 0 0,-10-3-4180 0 0</inkml:trace>
</inkml:ink>
</file>

<file path=ppt/ink/ink12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10:33.6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102 682 4313 0 0,'0'0'3639'0'0,"0"0"-1446"0"0,0 0-462 0 0,0 0 104 0 0,0 0 160 0 0,0 0-57 0 0,0 0-315 0 0,0 0-440 0 0,0 0-340 0 0,0 0-166 0 0,0 0-69 0 0,0 0-16 0 0,0 0 18 0 0,-2 5-9 0 0,-6 24-29 0 0,0 1 0 0 0,2 0 1 0 0,2 0-1 0 0,1 0 0 0 0,1 0 0 0 0,1 1 0 0 0,2 0-572 0 0,-12 128 630 0 0,11-159-567 0 0,0 0 0 0 0,-1-1 0 0 0,1 1 0 0 0,0 0 0 0 0,0 0 0 0 0,0 0 0 0 0,-1 0 0 0 0,1-1 0 0 0,0 1 0 0 0,0 0 0 0 0,-1 0 0 0 0,1 0 0 0 0,0 0 0 0 0,0 0 0 0 0,-1 0 0 0 0,1 0 0 0 0,0 0 0 0 0,0 0 0 0 0,-1-1 0 0 0,1 1 0 0 0,0 0 0 0 0,0 0 0 0 0,-1 1 1 0 0,1-1-1 0 0,0 0 0 0 0,-1 0 0 0 0,1 0 0 0 0,0 0 0 0 0,0 0 0 0 0,-1 0 0 0 0,1 0-63 0 0,-5-14-111 0 0,-2-12 164 0 0,1-1 1 0 0,1 0-1 0 0,1 0 1 0 0,1 0-1 0 0,2-1 1 0 0,1 1-1 0 0,1 0 1 0 0,2-13-54 0 0,-2 20 6 0 0,1 1-1 0 0,1-1 1 0 0,1 1 0 0 0,0 0 0 0 0,2 0 0 0 0,0 1 0 0 0,1-1 0 0 0,0 1 0 0 0,2 1 0 0 0,0 0-1 0 0,1 0 1 0 0,6-7-6 0 0,-11 17 2 0 0,0 1-1 0 0,0 1 1 0 0,1-1-1 0 0,-1 1 1 0 0,1 0-1 0 0,1 0 1 0 0,-1 0-1 0 0,0 1 1 0 0,1 0-1 0 0,0 1 1 0 0,0-1-1 0 0,0 1 1 0 0,0 1-1 0 0,1-1 1 0 0,-1 1-1 0 0,7-1-1 0 0,74-3-14 0 0,-84 7 14 0 0,-1 2 1 0 0,0-1 0 0 0,0 0 0 0 0,0 0-1 0 0,0 1 1 0 0,0 0 0 0 0,-1 0 0 0 0,1 0-1 0 0,-1 0 1 0 0,0 0 0 0 0,1 0 0 0 0,-1 0-1 0 0,-1 1 1 0 0,1-1 0 0 0,0 1-1 0 0,-1-1 1 0 0,0 1 0 0 0,0 0 0 0 0,0-1-1 0 0,0 1 1 0 0,-1 0 0 0 0,1 0 0 0 0,-1 0-1 0 0,0 0 1 0 0,0-1 0 0 0,-1 1 0 0 0,1 0-1 0 0,-1 0 1 0 0,0 2-1 0 0,1 0 2 0 0,0 0 1 0 0,-1 0-1 0 0,1 0 0 0 0,-1 0 0 0 0,-1 0 1 0 0,1 0-1 0 0,-1 0 0 0 0,0 0 0 0 0,0 0 1 0 0,-1-1-1 0 0,0 1 0 0 0,0-1 0 0 0,-1 2-2 0 0,-21 21-2773 0 0,18-24-2435 0 0,2-2-4168 0 0,0-2-3444 0 0</inkml:trace>
  <inkml:trace contextRef="#ctx0" brushRef="#br0" timeOffset="460.464">516 1102 8938 0 0,'0'0'3178'0'0,"0"0"-1239"0"0,0 0-392 0 0,0 0 80 0 0,0 0 76 0 0,0 0-109 0 0,0 0-335 0 0,0 0-376 0 0,0 0-250 0 0,0 0-112 0 0,0 0-44 0 0,0 0-27 0 0,0 0-40 0 0,6 14 829 0 0,-6-13-986 0 0,3 28 2448 0 0,-37 93-2131 0 0,24-83-458 0 0,10-38-118 0 0,0-1-14 0 0,0 0 4 0 0,0 0 5 0 0,0 0-8 0 0,0 0-21 0 0,0 0-26 0 0,0 0-45 0 0,0 0-81 0 0,0 0-140 0 0,-2-13-4362 0 0,1 8-1372 0 0,0 1-6074 0 0</inkml:trace>
  <inkml:trace contextRef="#ctx0" brushRef="#br0" timeOffset="958.991">649 774 8042 0 0,'0'0'2755'0'0,"0"0"-484"0"0,0 0-177 0 0,0 0-38 0 0,0 0-126 0 0,0 0-320 0 0,0 0-421 0 0,0 0-307 0 0,0 0-189 0 0,0 0-78 0 0,0 0-33 0 0,0 0-41 0 0,0 0-65 0 0,0 7 1089 0 0,-28 22-629 0 0,28-29-531 0 0,22-21-58 0 0,-22 21-299 0 0,0 0 15 0 0,0 0-10 0 0,0 0-20 0 0,0 0 9 0 0,0 0-10 0 0,0 0-11 0 0,-16 8 96 0 0,-11 16-35 0 0,26-23-81 0 0,1-1-13 0 0,0 0 13 0 0,0 0-27 0 0,0 0-24 0 0,0 0-28 0 0,0-13-4085 0 0,0 4-4606 0 0,0 5-3422 0 0</inkml:trace>
  <inkml:trace contextRef="#ctx0" brushRef="#br0" timeOffset="1297.448">892 170 10378 0 0,'0'0'2643'0'0,"0"0"-390"0"0,0 0-190 0 0,0 0-161 0 0,0 0-246 0 0,0 0-382 0 0,0 0-379 0 0,0 0-241 0 0,0 0-125 0 0,0 0-8 0 0,0 0 44 0 0,0 0 4 0 0,0 0-48 0 0,-6 9-82 0 0,-45 78 626 0 0,-66 93-366 0 0,79-136-2682 0 0,35-43-481 0 0,2-1-3682 0 0,-1 0-5758 0 0</inkml:trace>
  <inkml:trace contextRef="#ctx0" brushRef="#br0" timeOffset="1880.748">25 229 6073 0 0,'0'0'2626'0'0,"0"0"-471"0"0,0 0-238 0 0,0 0-117 0 0,0 0-168 0 0,0 0-279 0 0,0 0-222 0 0,0 0-199 0 0,0 0-113 0 0,0 0-56 0 0,0 0-65 0 0,0 0-59 0 0,-6-1-59 0 0,0 0-878 0 0,-6-3 2178 0 0,29 3 234 0 0,192-1 560 0 0,-29 0-1534 0 0,-223-27-851 0 0,34 21-287 0 0,0 0 0 0 0,0-1 0 0 0,0 0-1 0 0,1 0 1 0 0,1-1 0 0 0,0 0 0 0 0,0-1-1 0 0,1 1 1 0 0,0-1 0 0 0,1-1 0 0 0,0 1 0 0 0,0-4-2 0 0,2-21-1688 0 0,17 21-5608 0 0,-7 14-868 0 0,0-2-4627 0 0</inkml:trace>
  <inkml:trace contextRef="#ctx0" brushRef="#br0" timeOffset="3047.902">1442 509 0 0 0,'0'0'349'0'0,"0"0"654"0"0,0 0 271 0 0,0 0 92 0 0,0 0 22 0 0,0 0 33 0 0,0 0-34 0 0,0 0-58 0 0,0 0-18 0 0,0 0-67 0 0,4-2-61 0 0,19-7 2055 0 0,-22 9-2301 0 0,-1 0-46 0 0,0 0-56 0 0,0 0-45 0 0,0 0-33 0 0,0 0-63 0 0,0 0-54 0 0,0 0-51 0 0,-2 11 5901 0 0,-2 4-5508 0 0,-189 257-363 0 0,161-230-582 0 0,10-11-37 0 0,-2-1-1 0 0,-1-1 1 0 0,-1-1 0 0 0,-1-1-1 0 0,-1-2 1 0 0,-19 13 0 0 0,47-39-97 0 0,0 1 0 0 0,0-1-1 0 0,0 1 1 0 0,0-1 0 0 0,0 1 0 0 0,0 0 0 0 0,0-1-1 0 0,0 1 1 0 0,0-1 0 0 0,0 1 0 0 0,0-1 0 0 0,-1 1-1 0 0,1-1 1 0 0,0 1 0 0 0,0-1 0 0 0,0 1 0 0 0,-1-1-1 0 0,1 1 1 0 0,0 0 0 0 0,-1-1 0 0 0,1 1 0 0 0,0-1 0 0 0,-1 1-1 0 0,1 0 1 0 0,0 0 0 0 0,-1-1 0 0 0,1 1 0 0 0,-1 0-1 0 0,1-1 1 0 0,0 1 0 0 0,-1 0 0 0 0,1 0 0 0 0,-1 0-1 0 0,1 0 1 0 0,-1-1 0 0 0,1 1 0 0 0,-1 0 0 0 0,1 0-1 0 0,-1 0 1 0 0,1 0 0 0 0,-1 0 0 0 0,1 0 0 0 0,-1 0 0 0 0,1 0-1 0 0,-1 0 1 0 0,1 1 0 0 0,-1-1 0 0 0,1 0 0 0 0,-1 0-1 0 0,1 0 1 0 0,0 0 0 0 0,-1 1 0 0 0,1-1 0 0 0,-1 0-1 0 0,1 0 1 0 0,0 1 0 0 0,-1-1 0 0 0,1 0 0 0 0,-1 1 97 0 0,1-13-1006 0 0,-1-14-2911 0 0,-1 2-5386 0 0,2 16-1489 0 0</inkml:trace>
  <inkml:trace contextRef="#ctx0" brushRef="#br0" timeOffset="3361.344">976 561 2401 0 0,'0'0'2149'0'0,"0"0"118"0"0,0 0 175 0 0,0 0 126 0 0,0 0-64 0 0,0 0-311 0 0,0 0-444 0 0,0 0-387 0 0,0 0-266 0 0,0 0-185 0 0,0 0-88 0 0,0 0-72 0 0,0 0-77 0 0,0-7-67 0 0,0-16 1403 0 0,40 83-29 0 0,-28-46-1687 0 0,241 277 1545 0 0,-171-192-1597 0 0,-32-26-158 0 0,-48-71-239 0 0,4 5-589 0 0,-5-16-8313 0 0,-1 6-211 0 0</inkml:trace>
  <inkml:trace contextRef="#ctx0" brushRef="#br0" timeOffset="4881.629">1646 1168 2985 0 0,'0'0'2217'0'0,"0"0"-211"0"0,0 0 148 0 0,0 0 281 0 0,0 0 88 0 0,0 0-251 0 0,0 0-532 0 0,0 0-508 0 0,0 0-342 0 0,0 0-185 0 0,0 0-46 0 0,4-7 18 0 0,29-82 2260 0 0,-31 65-2715 0 0,2 0 0 0 0,1 1-1 0 0,1-1 1 0 0,0 1 0 0 0,2 0 0 0 0,1 0 0 0 0,1 1-1 0 0,0 0 1 0 0,2 1 0 0 0,1 0 0 0 0,0 1 0 0 0,2 1-1 0 0,0-1-221 0 0,-11 15 13 0 0,-1 0-1 0 0,1 1 1 0 0,0-1-1 0 0,1 1 1 0 0,-1 0-1 0 0,0 0 1 0 0,1 0-1 0 0,0 0 1 0 0,0 1-1 0 0,0 0 1 0 0,1 0-1 0 0,-1 0 1 0 0,1 1-1 0 0,-1 0 1 0 0,1 0-1 0 0,0 0 1 0 0,0 1-1 0 0,0 0 1 0 0,3-1-13 0 0,-6 6 5 0 0,1-1 0 0 0,-2 0-1 0 0,1 0 1 0 0,0 1 0 0 0,-1 0 0 0 0,1-1 0 0 0,-1 1 0 0 0,0 0 0 0 0,0 0 0 0 0,-1 0 0 0 0,1 1-1 0 0,-1-1 1 0 0,0 0 0 0 0,0 1 0 0 0,0 3-5 0 0,15 217 136 0 0,-16-196-123 0 0,0-29-10 0 0,1 0 0 0 0,-1 1 0 0 0,1-1 0 0 0,-1 1 0 0 0,0-1 0 0 0,1 0 0 0 0,-1 1 0 0 0,1-1 0 0 0,-1 0 0 0 0,1 0 0 0 0,-1 1 0 0 0,1-1 0 0 0,0 0 0 0 0,-1 0-1 0 0,1 0 1 0 0,-1 0 0 0 0,1 0 0 0 0,-1 0 0 0 0,1 0 0 0 0,-1 0 0 0 0,1 0 0 0 0,0 0 0 0 0,-1 0 0 0 0,1 0 0 0 0,-1 0 0 0 0,1 0 0 0 0,-1 0 0 0 0,1 0-1 0 0,-1-1 1 0 0,1 1 0 0 0,-1 0 0 0 0,1 0 0 0 0,-1-1 0 0 0,1 1 0 0 0,-1 0 0 0 0,1-1 0 0 0,-1 1 0 0 0,1-1 0 0 0,-1 1 0 0 0,0 0 0 0 0,1-1 0 0 0,-1 1 0 0 0,0-1-1 0 0,1 1 1 0 0,-1-1 0 0 0,0 1 0 0 0,0-1 0 0 0,1 1 0 0 0,-1-1 0 0 0,0 1 0 0 0,0-1 0 0 0,0 0 0 0 0,0 1 0 0 0,0-1 0 0 0,0 1 0 0 0,0-1 0 0 0,0 1 0 0 0,0-1-1 0 0,0 0 1 0 0,0 1 0 0 0,0-1 0 0 0,0 1 0 0 0,0-1 0 0 0,-1 1 0 0 0,1-1-3 0 0,0 0 2 0 0,19-32 91 0 0,20-37-33 0 0,2 1 0 0 0,4 3 0 0 0,2 1 0 0 0,4 1-60 0 0,-39 52-2 0 0,61-47 1 0 0,-70 61 3 0 0,1 0-1 0 0,-1 1 1 0 0,1-1 0 0 0,-1 1-1 0 0,0 0 1 0 0,0-1 0 0 0,0 1-1 0 0,0 1 1 0 0,-1-1-1 0 0,1 0 1 0 0,-1 1 0 0 0,0-1-1 0 0,0 1 1 0 0,0 0 0 0 0,0-1-1 0 0,-1 1 1 0 0,0 0-1 0 0,0 0 1 0 0,0 0 0 0 0,0 0-1 0 0,0 0 1 0 0,-1 0-1 0 0,0 1 1 0 0,1-1 0 0 0,-2 0-1 0 0,1 0-1 0 0,0-3 1 0 0,13 223 248 0 0,0-140-802 0 0,-8-78-428 0 0,0 2-2030 0 0,-4 0-5122 0 0,-1-4-3474 0 0</inkml:trace>
  <inkml:trace contextRef="#ctx0" brushRef="#br0" timeOffset="5132.256">2574 1017 9386 0 0,'0'0'2264'0'0,"0"0"-1049"0"0,0 0-169 0 0,0 0 316 0 0,0 0 194 0 0,0 0-114 0 0,0 0-321 0 0,0 0-313 0 0,0 0-245 0 0,0 0-127 0 0,0 0-84 0 0,0 0-76 0 0,0 0-61 0 0,1 20-64 0 0,0 8-408 0 0,0 15 546 0 0,0 10-8744 0 0,-1-53-2602 0 0</inkml:trace>
  <inkml:trace contextRef="#ctx0" brushRef="#br0" timeOffset="5417.941">2640 608 12427 0 0,'0'0'1885'0'0,"0"0"-359"0"0,0 0-222 0 0,0 0-149 0 0,0 0-203 0 0,0 0-237 0 0,0 0-197 0 0,0 0-152 0 0,0 0-79 0 0,0 0-37 0 0,0 0-28 0 0,0 0-35 0 0,-7 7-54 0 0,-22 17-38 0 0,21-18-39 0 0,8-6-31 0 0,0 0 3 0 0,0 0 12 0 0,20-4 815 0 0,37-43 400 0 0,-86 44-28 0 0,-11 27-1470 0 0,40-23 9 0 0,0-1-109 0 0,0 0-204 0 0,0 0-454 0 0,1 0-4997 0 0,4 0-727 0 0,-2 0-3692 0 0</inkml:trace>
  <inkml:trace contextRef="#ctx0" brushRef="#br0" timeOffset="6049.845">3163 682 3993 0 0,'0'0'3287'0'0,"0"0"-1004"0"0,0 0-99 0 0,0 0 243 0 0,0 0-25 0 0,0 0-331 0 0,0 0-472 0 0,0 0-400 0 0,0 0-210 0 0,0 0-85 0 0,0 0-70 0 0,0 0-99 0 0,0 0-110 0 0,-2-5-105 0 0,2 4-481 0 0,-1-1-1 0 0,1 1 1 0 0,-1-1-1 0 0,0 1 0 0 0,0 0 1 0 0,0-1-1 0 0,1 1 1 0 0,-1 0-1 0 0,0 0 1 0 0,0-1-1 0 0,-1 1 1 0 0,1 0-1 0 0,0 0 0 0 0,0 0 1 0 0,-1 0-1 0 0,1 1 1 0 0,0-1-1 0 0,-1 0 1 0 0,1 0-1 0 0,0 1 0 0 0,-1-1 1 0 0,1 1-1 0 0,-1-1 1 0 0,0 1-1 0 0,1 0 1 0 0,-1 0-1 0 0,1-1 1 0 0,-1 1-1 0 0,1 0 0 0 0,-1 1 1 0 0,1-1-1 0 0,-1 0 1 0 0,0 0-1 0 0,1 1-38 0 0,-14 1 54 0 0,0 0 0 0 0,1 2 0 0 0,-1 0 0 0 0,1 1 0 0 0,0 0-1 0 0,0 1 1 0 0,1 0 0 0 0,0 1 0 0 0,0 1 0 0 0,0 0 0 0 0,1 1 0 0 0,0 0 0 0 0,1 1-1 0 0,0 0 1 0 0,1 1 0 0 0,0 0 0 0 0,0 0 0 0 0,1 1 0 0 0,1 1 0 0 0,0-1 0 0 0,1 1 0 0 0,0 1-1 0 0,1-1 1 0 0,0 1 0 0 0,-2 10-54 0 0,-4 82-92 0 0,15-101 92 0 0,0-1 0 0 0,0 0 0 0 0,0 0 0 0 0,0 0-1 0 0,1 0 1 0 0,0-1 0 0 0,-1 1 0 0 0,2-1 0 0 0,-1 0 0 0 0,0 0 0 0 0,0-1 0 0 0,1 1-1 0 0,-1-1 1 0 0,1 0 0 0 0,0 0 0 0 0,0 0 0 0 0,0-1 0 0 0,0 0 0 0 0,0 0 0 0 0,0 0-1 0 0,0 0 1 0 0,0-1 0 0 0,0 0 0 0 0,1 0 0 0 0,-1 0 0 0 0,0-1 0 0 0,0 0 0 0 0,0 0-1 0 0,0 0 1 0 0,0 0 0 0 0,3-2 0 0 0,11-6 47 0 0,0 0 0 0 0,-1-1 0 0 0,-1-1 0 0 0,1-1 0 0 0,-2 0 0 0 0,0-1 0 0 0,0-1 0 0 0,-1-1 1 0 0,-1 0-1 0 0,-1 0 0 0 0,0-2 0 0 0,-1 0 0 0 0,7-12-47 0 0,-5 11 35 0 0,52-89 285 0 0,-59 102-115 0 0,-10 17-77 0 0,1-7-160 0 0,-9 33 53 0 0,2 0 0 0 0,1 1-1 0 0,2 0 1 0 0,2 0 0 0 0,2 1-1 0 0,1 12-20 0 0,2-43 0 0 0,1-1 0 0 0,0 1 0 0 0,0-1 0 0 0,0 1 0 0 0,2-1 0 0 0,-1 0 0 0 0,1 0 0 0 0,0 0 0 0 0,0-1 0 0 0,1 1 0 0 0,0-1 0 0 0,0 0 0 0 0,1 0 0 0 0,0-1 0 0 0,0 0 0 0 0,1 0 0 0 0,-1 0 0 0 0,1-1 0 0 0,1 0 0 0 0,2 1 0 0 0,45 14-88 0 0,-55-20 56 0 0,-9-28-3120 0 0,2 20-779 0 0,0 3-3581 0 0,4 1-4918 0 0</inkml:trace>
  <inkml:trace contextRef="#ctx0" brushRef="#br0" timeOffset="8091.458">3618 1186 0 0 0,'0'0'429'0'0,"0"0"905"0"0,0 0 302 0 0,0 0 50 0 0,0 0 20 0 0,0 0-15 0 0,0 0-43 0 0,0 0-54 0 0,0 0-87 0 0,0 0-124 0 0,0 0-164 0 0,4-1-164 0 0,13-7-165 0 0,-12 6-143 0 0,-5 2-96 0 0,0 0-73 0 0,0 0-64 0 0,0 0-46 0 0,0 0-30 0 0,0 0-38 0 0,0 0-37 0 0,-5 19 989 0 0,-49 77-337 0 0,35-4-686 0 0,19-90-300 0 0,0 0-1 0 0,1 0 0 0 0,-1 0 1 0 0,0 0-1 0 0,1 0 1 0 0,-1 0-1 0 0,1 0 0 0 0,0 0 1 0 0,-1 0-1 0 0,1 0 1 0 0,0 0-1 0 0,0 0 0 0 0,0-1 1 0 0,0 1-1 0 0,1 0 1 0 0,-1-1-1 0 0,0 1 0 0 0,1-1 1 0 0,-1 1-1 0 0,1-1 1 0 0,0 1-1 0 0,-1-1 0 0 0,1 0 1 0 0,0 0-1 0 0,0 0 1 0 0,0 0-1 0 0,0 0 0 0 0,0-1 1 0 0,0 1-1 0 0,0 0 1 0 0,0-1-1 0 0,0 0 0 0 0,0 1 1 0 0,0-1-1 0 0,0 0 1 0 0,0 0-1 0 0,0 0 0 0 0,0 0 1 0 0,0 0-1 0 0,0-1 0 0 0,2 0-27 0 0,0 1 53 0 0,-1 1-22 0 0,0-1 1 0 0,0 0-1 0 0,0 0 0 0 0,0 0 1 0 0,0 0-1 0 0,0 0 0 0 0,0-1 1 0 0,0 1-1 0 0,0-1 0 0 0,0 0 1 0 0,0 0-1 0 0,0 0 1 0 0,0 0-1 0 0,0-1 0 0 0,-1 1 1 0 0,1-1-1 0 0,-1 0 0 0 0,1 0 1 0 0,-1 0-1 0 0,1 0-32 0 0,-4-27-1973 0 0,-6 20-1751 0 0,1 3-3834 0 0,0 2-4118 0 0</inkml:trace>
  <inkml:trace contextRef="#ctx0" brushRef="#br0" timeOffset="8837.48">3705 896 6233 0 0,'0'0'1842'0'0,"0"0"-50"0"0,0 0 180 0 0,0 0 179 0 0,0 0-26 0 0,0 0-243 0 0,0 0-419 0 0,0 0-367 0 0,0 0-222 0 0,0 0-169 0 0,0 0-91 0 0,0 0-58 0 0,0-4-63 0 0,0-11-52 0 0,0 12-76 0 0,0 3-72 0 0,0 0-89 0 0,0 0-26 0 0,0 0-34 0 0,0 0-28 0 0,0-4 1465 0 0,19-15-87 0 0,-51 52-987 0 0,43-51-312 0 0,6 1-3265 0 0,-5 8-7142 0 0,-10 6-2397 0 0</inkml:trace>
  <inkml:trace contextRef="#ctx0" brushRef="#br0" timeOffset="10367.541">2826 332 0 0 0,'0'0'812'0'0,"0"0"692"0"0,0 0 318 0 0,0 0 56 0 0,0 0-98 0 0,0 0-195 0 0,0 0-174 0 0,0 0-122 0 0,0 0-98 0 0,0 0-63 0 0,0 0-35 0 0,0-3-72 0 0,-1-1-275 0 0,0-2-718 0 0,2 5 8123 0 0,153 1-4656 0 0,76-7-2504 0 0,-186 6-911 0 0,-54 1 1200 0 0,-77-91-1218 0 0,16 6-1021 0 0,38 80-4020 0 0,16 21-6826 0 0,13-9-711 0 0</inkml:trace>
  <inkml:trace contextRef="#ctx0" brushRef="#br0" timeOffset="11048.824">2547 1058 0 0 0,'0'0'497'0'0,"0"0"396"0"0,0 0 120 0 0,0 0 21 0 0,0 0 18 0 0,0 0 10 0 0,0 0 30 0 0,4-9 45 0 0,16-25 4 0 0,-13 18 3584 0 0,-7 16-4292 0 0,0 0-61 0 0,0 0-4 0 0,0 0 34 0 0,0 0 7 0 0,0 0-29 0 0,0 0-44 0 0,0 0-16 0 0,0 0-4 0 0,0 0 14 0 0,0 0 20 0 0,0 0 20 0 0,0 0 21 0 0,0 0 14 0 0,0 0 0 0 0,0 0-12 0 0,0 0-15 0 0,0 0-7 0 0,0 0-26 0 0,0 0-26 0 0,0 0-29 0 0,0 0-28 0 0,0 0-23 0 0,0 0 0 0 0,0 0 1 0 0,0 13 1954 0 0,-36 87-737 0 0,33-92-1439 0 0,2-5-1 0 0,-1 0 0 0 0,1 0 0 0 0,0 1-1 0 0,0-1 1 0 0,0 1 0 0 0,1-1 0 0 0,-1 1 0 0 0,1 0-1 0 0,0-1 1 0 0,-1 1 0 0 0,2-1 0 0 0,-1 1 0 0 0,0-1 0 0 0,1 1-1 0 0,0 0 1 0 0,-1-1 0 0 0,1 0 0 0 0,1 1 0 0 0,-1 0-17 0 0,3-1 80 0 0,0-1 0 0 0,-1 0 0 0 0,1 0 0 0 0,0 0 1 0 0,0-1-1 0 0,0 1 0 0 0,0-1 0 0 0,1 0 0 0 0,-1 0 1 0 0,0 0-1 0 0,0-1 0 0 0,1 1 0 0 0,-1-1 0 0 0,0 0 0 0 0,1 0 1 0 0,-1-1-1 0 0,0 1 0 0 0,1-1 0 0 0,-1 0 0 0 0,0 0 1 0 0,0-1-1 0 0,0 1 0 0 0,0-1-80 0 0,30-20-1110 0 0,-25 14-3161 0 0,-2 2-4171 0 0,-3 3-3797 0 0</inkml:trace>
</inkml:ink>
</file>

<file path=ppt/ink/ink12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49:56.7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20 218 0 0 0,'0'0'906'0'0,"0"0"639"0"0,0 0 289 0 0,0 0 120 0 0,0 0-97 0 0,0 0-264 0 0,0 0-306 0 0,0 0-319 0 0,0 0-175 0 0,0 0 82 0 0,0 0 163 0 0,5 1 202 0 0,99 0 3681 0 0,51-59-2080 0 0,-145 52-2683 0 0,0 1 1 0 0,0-2 0 0 0,-1 1 0 0 0,0-1-1 0 0,0-1 1 0 0,0 0 0 0 0,-1 0-1 0 0,0-1 1 0 0,6-8-159 0 0,-13 15 28 0 0,0 1 0 0 0,1-1 0 0 0,-1 0 0 0 0,0 0 0 0 0,0 0 0 0 0,0 1 0 0 0,0-1 0 0 0,-1 0 0 0 0,1 0 0 0 0,0 0 0 0 0,-1 0 0 0 0,0-1 0 0 0,1 1 0 0 0,-1 0 0 0 0,0 0 0 0 0,0 0 0 0 0,0 0 0 0 0,0 0 0 0 0,0 0 0 0 0,-1 0 0 0 0,1 0 0 0 0,-1 0 0 0 0,1 0-1 0 0,-1 0 1 0 0,0 0 0 0 0,0 0 0 0 0,1 0 0 0 0,-2 0 0 0 0,1 0 0 0 0,0 0 0 0 0,0 1 0 0 0,0-1 0 0 0,-1 1 0 0 0,1-1 0 0 0,-1 1 0 0 0,1-1 0 0 0,-1 1 0 0 0,0 0 0 0 0,0 0 0 0 0,1-1 0 0 0,-1 1 0 0 0,0 1 0 0 0,0-1 0 0 0,0 0 0 0 0,0 0 0 0 0,0 1 0 0 0,-1-1-28 0 0,0 1-3 0 0,0 0 0 0 0,0 0 0 0 0,0 0 0 0 0,0 0 0 0 0,0 1 0 0 0,0-1 0 0 0,0 1 0 0 0,0 0 0 0 0,1-1 0 0 0,-1 2 0 0 0,0-1 0 0 0,0 0 0 0 0,1 0 0 0 0,-1 1 0 0 0,1-1 0 0 0,-1 1 0 0 0,1 0 0 0 0,0 0 0 0 0,-1 0 0 0 0,1 0 0 0 0,0 0 0 0 0,0 1 0 0 0,1-1 0 0 0,-1 1 0 0 0,0-1 0 0 0,1 1 0 0 0,0-1 0 0 0,-1 1 0 0 0,1 0 0 0 0,0 0 0 0 0,0-1 0 0 0,1 1 0 0 0,-1 0 0 0 0,0 0 3 0 0,-12 105-102 0 0,17-32 134 0 0,3 0 0 0 0,3-1 0 0 0,4 0-32 0 0,12 83 49 0 0,-17-88-31 0 0,-3 0-1 0 0,-3 0 1 0 0,-2 0 0 0 0,-4 1-1 0 0,-7 30-17 0 0,6-73 3 0 0,-1-1-1 0 0,-1 0 1 0 0,-2 0-1 0 0,0-1 1 0 0,-2 0-1 0 0,-1-1 1 0 0,-1 0-1 0 0,-1 0 1 0 0,-1-1-1 0 0,-1-1 1 0 0,-1-1-1 0 0,-2 0 1 0 0,0-1-1 0 0,-14 13-2 0 0,26-29 5 0 0,1 0 1 0 0,-1-1-1 0 0,-1 0 1 0 0,1 0-1 0 0,0 0 1 0 0,-1-1-1 0 0,0 0 0 0 0,0 0 1 0 0,0-1-1 0 0,0 0 1 0 0,0 0-1 0 0,0 0 0 0 0,-1-1 1 0 0,1 0-1 0 0,-7-1-5 0 0,11-2-2 0 0,1 0 0 0 0,-1 0 0 0 0,1 0-1 0 0,0-1 1 0 0,0 1 0 0 0,0-1 0 0 0,1 0-1 0 0,-1 1 1 0 0,1-1 0 0 0,-1 0 0 0 0,1 0-1 0 0,0 0 1 0 0,0 0 0 0 0,0 0 0 0 0,1 0-1 0 0,-1 0 1 0 0,1-1 0 0 0,-1 1 0 0 0,1 0-1 0 0,0 0 1 0 0,0 0 0 0 0,1-1 0 0 0,-1 1-1 0 0,1 0 1 0 0,-1 0 0 0 0,1-1 2 0 0,-1-3-8 0 0,3-22 6 0 0,2 1 1 0 0,0 0 0 0 0,2 0 0 0 0,1 0-1 0 0,1 1 1 0 0,1 0 0 0 0,2 0 0 0 0,5-6 1 0 0,-2-2 6 0 0,200-384 36 0 0,-188 360-130 0 0,-27 58-25 0 0,0 1-95 0 0,0 0-155 0 0,52 9-8205 0 0,-22-3-1161 0 0,-19-2 2286 0 0</inkml:trace>
  <inkml:trace contextRef="#ctx0" brushRef="#br0" timeOffset="397.495">710 777 0 0 0,'0'0'884'0'0,"0"0"214"0"0,0 0 370 0 0,0 0 326 0 0,0 0 158 0 0,0 0-31 0 0,0 0-193 0 0,0 0-214 0 0,0 0-173 0 0,0 0-139 0 0,0 0-133 0 0,0 0-127 0 0,-7 25-82 0 0,-20 77-81 0 0,13-49 2760 0 0,14-52-3076 0 0,0-1 79 0 0,0 0 70 0 0,8-20 1886 0 0,38-167-755 0 0,-31 136-1546 0 0,-11 31-180 0 0,1 1 0 0 0,0 0 0 0 0,2 0 0 0 0,0 1 0 0 0,2 0 0 0 0,0 0 0 0 0,0 1 0 0 0,7-7-17 0 0,-13 22-120 0 0,1 1-1 0 0,-1 0 1 0 0,0 0 0 0 0,1 1-1 0 0,-1-1 1 0 0,1 1 0 0 0,-1-1 0 0 0,1 1-1 0 0,-1 0 1 0 0,1 1 0 0 0,-1-1-1 0 0,1 1 1 0 0,-1-1 0 0 0,0 1-1 0 0,1 0 1 0 0,-1 0 0 0 0,0 0-1 0 0,1 1 1 0 0,-1-1 0 0 0,0 1-1 0 0,0 0 1 0 0,0 0 0 0 0,0 0 0 0 0,2 2 120 0 0,8 3-1127 0 0,70 19-9793 0 0,-52-19 2709 0 0,-20-3 3074 0 0</inkml:trace>
  <inkml:trace contextRef="#ctx0" brushRef="#br0" timeOffset="815.739">1338 542 304 0 0,'0'0'1760'0'0,"0"0"26"0"0,0 0 267 0 0,0 0 250 0 0,0 0 88 0 0,0 0-55 0 0,0 0-248 0 0,0 0-352 0 0,0 0-316 0 0,0 0-218 0 0,0 0-158 0 0,0 0-120 0 0,0 0-85 0 0,1-3-136 0 0,-1 2-664 0 0,-1 0-1 0 0,1 1 1 0 0,0-1 0 0 0,-1 0-1 0 0,1 0 1 0 0,0 0 0 0 0,-1 1-1 0 0,1-1 1 0 0,-1 0 0 0 0,1 0-1 0 0,-1 1 1 0 0,1-1 0 0 0,-1 0 0 0 0,0 1-1 0 0,1-1 1 0 0,-1 1 0 0 0,0-1-1 0 0,0 1 1 0 0,1-1 0 0 0,-1 1-1 0 0,0 0 1 0 0,0-1 0 0 0,0 1-1 0 0,1 0 1 0 0,-1-1 0 0 0,0 1-1 0 0,0 0 1 0 0,0 0 0 0 0,0 0-1 0 0,0 0 1 0 0,0 0 0 0 0,0 0 0 0 0,1 0-1 0 0,-1 0 1 0 0,0 0 0 0 0,0 0-1 0 0,0 1 1 0 0,0-1 0 0 0,0 0-1 0 0,1 1 1 0 0,-1-1 0 0 0,0 0-1 0 0,0 1 1 0 0,0-1 0 0 0,1 1-1 0 0,-1 0-38 0 0,-55 13 868 0 0,44-9-826 0 0,1 1 1 0 0,1 0-1 0 0,-1 1 0 0 0,1 0 0 0 0,1 0 1 0 0,-1 1-1 0 0,1 1 0 0 0,1 0 0 0 0,-1 0 1 0 0,1 0-1 0 0,1 1 0 0 0,0 0 0 0 0,0 1 1 0 0,1-1-1 0 0,1 1 0 0 0,-1 1 0 0 0,2-1 1 0 0,0 1-1 0 0,0-1 0 0 0,1 1 0 0 0,0 0 1 0 0,1 1-1 0 0,1-1 0 0 0,0 0 0 0 0,0 1 1 0 0,1-1-1 0 0,1 0 0 0 0,0 1-42 0 0,1-9 18 0 0,-1-1 0 0 0,1 0 0 0 0,0 1-1 0 0,0-1 1 0 0,1 0 0 0 0,-1 0 0 0 0,0 0 0 0 0,1 0 0 0 0,0-1-1 0 0,0 1 1 0 0,0-1 0 0 0,0 1 0 0 0,0-1 0 0 0,0 0 0 0 0,0 0 0 0 0,1-1-1 0 0,-1 1 1 0 0,1-1 0 0 0,0 1 0 0 0,-1-1 0 0 0,1 0 0 0 0,0-1-1 0 0,0 1 1 0 0,-1-1 0 0 0,1 1 0 0 0,0-1 0 0 0,0 0 0 0 0,0 0-1 0 0,-1-1 1 0 0,1 1 0 0 0,0-1 0 0 0,0 0 0 0 0,-1 0 0 0 0,1 0-1 0 0,0-1 1 0 0,-1 1 0 0 0,1-1 0 0 0,-1 0 0 0 0,0 0 0 0 0,0 0 0 0 0,1 0-1 0 0,-1 0 1 0 0,-1-1 0 0 0,1 1 0 0 0,2-3-18 0 0,42-33 131 0 0,-1-1 1 0 0,-2-3-1 0 0,-2-1 0 0 0,-2-3 1 0 0,2-5-132 0 0,-1 2 75 0 0,-7 22-206 0 0,-34 46-18 0 0,2 20 58 0 0,-2-28-131 0 0,0-1 0 0 0,0 0 1 0 0,1 0-1 0 0,0 0 0 0 0,1 0 0 0 0,0 0 1 0 0,1 0-1 0 0,0 0 0 0 0,0 0 0 0 0,1-1 1 0 0,0 1-1 0 0,1-1 0 0 0,2 4 222 0 0,22 18-4166 0 0,-7-11-7139 0 0,-12-13 1776 0 0</inkml:trace>
  <inkml:trace contextRef="#ctx0" brushRef="#br0" timeOffset="1338.543">1771 936 5129 0 0,'0'0'3135'0'0,"0"0"-522"0"0,0 0-305 0 0,0 0-244 0 0,0 0-401 0 0,0 0-395 0 0,0 0-281 0 0,0 0-154 0 0,0 0-103 0 0,0 0-42 0 0,0 0-61 0 0,0 0-77 0 0,0 0-35 0 0,14-26-63 0 0,69-122 367 0 0,3 31 690 0 0,-31 80-1447 0 0,-41 78-71 0 0,-14 94 193 0 0,0-134-180 0 0,-1 0 0 0 0,1 1 0 0 0,0-1 0 0 0,0 0 0 0 0,0 0 0 0 0,0 0 0 0 0,0 0 0 0 0,1 0 0 0 0,-1 1 0 0 0,0-1 0 0 0,1 0 1 0 0,-1 0-1 0 0,0 0 0 0 0,1 0 0 0 0,-1 0 0 0 0,1 0 0 0 0,0 0 0 0 0,-1 0 0 0 0,1 0 0 0 0,0 0 0 0 0,-1 0 0 0 0,1 0 0 0 0,0-1 0 0 0,0 1 0 0 0,0 0 0 0 0,0 0 0 0 0,0-1 0 0 0,0 1 0 0 0,0-1 0 0 0,0 1 1 0 0,0-1-1 0 0,0 1 0 0 0,0-1 0 0 0,0 0 0 0 0,1 1 0 0 0,-1-1 0 0 0,0 0 0 0 0,0 0 0 0 0,0 0 0 0 0,0 0 0 0 0,1 0 0 0 0,-1 0 0 0 0,0 0 0 0 0,0 0 0 0 0,0 0 0 0 0,0-1 0 0 0,0 1 0 0 0,1-1-4 0 0,53-25 355 0 0,2-19-228 0 0,-41 30-80 0 0,1 1-1 0 0,1 1 1 0 0,0 0-1 0 0,0 2 0 0 0,1 0 1 0 0,1 1-1 0 0,3-1-46 0 0,-21 13 6 0 0,-1 1-1 0 0,1-1 0 0 0,-1 0 0 0 0,0 0 1 0 0,0 1-1 0 0,0-1 0 0 0,0 1 0 0 0,-1-1 0 0 0,1 1 1 0 0,0-1-1 0 0,-1 1 0 0 0,0-1 0 0 0,0 1 1 0 0,0-1-1 0 0,0 1 0 0 0,0 0 0 0 0,0-1 0 0 0,-1 1 1 0 0,1-1-1 0 0,-1 1 0 0 0,1-1 0 0 0,-1 1 0 0 0,0-1-5 0 0,-3 13-20 0 0,2-9-9 0 0,0 1 0 0 0,0 0-1 0 0,1 0 1 0 0,0 0 0 0 0,0 1 0 0 0,0-1 0 0 0,1 0-1 0 0,0 0 1 0 0,1 0 0 0 0,0 1 0 0 0,0-1 0 0 0,0 0-1 0 0,2 3 30 0 0,-2-9-111 0 0,-1 0-1 0 0,1 0 0 0 0,0 0 1 0 0,1-1-1 0 0,-1 1 0 0 0,0 0 1 0 0,0 0-1 0 0,0-1 0 0 0,0 1 1 0 0,1-1-1 0 0,-1 1 0 0 0,0-1 1 0 0,0 1-1 0 0,1-1 0 0 0,-1 0 1 0 0,0 0-1 0 0,1 0 0 0 0,-1 1 1 0 0,0-1-1 0 0,1-1 0 0 0,-1 1 1 0 0,0 0-1 0 0,1 0 0 0 0,-1 0 1 0 0,0-1-1 0 0,1 1 0 0 0,-1 0 1 0 0,0-1-1 0 0,0 0 0 0 0,0 1 1 0 0,1-1 111 0 0,25-11-5230 0 0,-26 12 4674 0 0,6-3-1783 0 0,4-2-5443 0 0,-4 1 302 0 0</inkml:trace>
  <inkml:trace contextRef="#ctx0" brushRef="#br0" timeOffset="1687.869">2540 777 5401 0 0,'0'0'1166'0'0,"0"0"-243"0"0,0 0 192 0 0,0 0 235 0 0,0 0 80 0 0,0 0-7 0 0,0 0-52 0 0,0 0-41 0 0,0 0-7 0 0,0 0-22 0 0,0 0-42 0 0,0 0-75 0 0,0 0-109 0 0,32 6-104 0 0,98 15-95 0 0,-62-26 300 0 0,-60 0-950 0 0,111-65 1715 0 0,-115 67-1903 0 0,0 0 0 0 0,0-1 0 0 0,0 1 0 0 0,0-1 0 0 0,-1 0 0 0 0,0 0 0 0 0,1 0 0 0 0,-1 0 0 0 0,-1 0 0 0 0,1-1 0 0 0,-1 0 1 0 0,0 1-1 0 0,0-1 0 0 0,0 0 0 0 0,0 0 0 0 0,-1 0 0 0 0,0 0 0 0 0,0 0 0 0 0,0 0 0 0 0,-1 0 0 0 0,0 0 0 0 0,0-1 0 0 0,0 1 1 0 0,0 0-1 0 0,-2-3-38 0 0,0 4 0 0 0,-2 1 0 0 0,1-1 0 0 0,0 1 0 0 0,-1-1 1 0 0,0 1-1 0 0,0 0 0 0 0,0 0 0 0 0,0 1 0 0 0,0-1 1 0 0,0 1-1 0 0,-1 0 0 0 0,1 0 0 0 0,-1 0 0 0 0,0 1 0 0 0,1 0 1 0 0,-1 0-1 0 0,0 0 0 0 0,0 0 0 0 0,0 1 0 0 0,1-1 1 0 0,-1 1-1 0 0,0 1 0 0 0,0-1 0 0 0,0 1 0 0 0,0 0 1 0 0,0 0-1 0 0,1 0 0 0 0,-3 1 0 0 0,-2 1-23 0 0,0 1 0 0 0,0 0 0 0 0,0 1 1 0 0,1 0-1 0 0,-1 0 0 0 0,1 1 0 0 0,0 0 0 0 0,1 0 0 0 0,0 1 1 0 0,0 0-1 0 0,0 0 0 0 0,1 1 0 0 0,0 0 0 0 0,0 0 0 0 0,1 0 1 0 0,0 1-1 0 0,0 0 0 0 0,1 0 0 0 0,0 0 0 0 0,1 0 0 0 0,0 1 0 0 0,1-1 1 0 0,0 1-1 0 0,-1 9 23 0 0,2-13-3 0 0,0 1 0 0 0,1-1 1 0 0,0 1-1 0 0,0-1 0 0 0,0 1 1 0 0,1-1-1 0 0,0 1 0 0 0,1-1 1 0 0,-1 0-1 0 0,1 1 0 0 0,0-1 1 0 0,1 0-1 0 0,0 0 0 0 0,0 0 1 0 0,0-1-1 0 0,0 1 0 0 0,1-1 1 0 0,0 1-1 0 0,0-1 0 0 0,0-1 1 0 0,1 1-1 0 0,0 0 0 0 0,0-1 1 0 0,0 0-1 0 0,0 0 0 0 0,1-1 1 0 0,-1 1-1 0 0,1-1 0 0 0,0-1 1 0 0,0 1-1 0 0,2 0 3 0 0,9 2 4 0 0,1 0 1 0 0,0-1-1 0 0,0 0 1 0 0,0-2-1 0 0,0 0 0 0 0,0-1 1 0 0,0-1-1 0 0,7-1-4 0 0,-11 1 4 0 0,83-22-1682 0 0,-60 3-9154 0 0,-27 12-1856 0 0</inkml:trace>
</inkml:ink>
</file>

<file path=ppt/ink/ink12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0:04.9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469 30 168 0 0,'0'0'1530'0'0,"0"0"-57"0"0,0 0 158 0 0,0 0 223 0 0,0 0 121 0 0,0 0-70 0 0,0 0-253 0 0,0 0-252 0 0,0 0-240 0 0,0 0-119 0 0,0 0-94 0 0,-4-4-103 0 0,-14-14-71 0 0,-51 11 2472 0 0,60 8-3057 0 0,0 1 0 0 0,0 0 0 0 0,0 0 0 0 0,0 1-1 0 0,1 0 1 0 0,-1 0 0 0 0,1 1 0 0 0,0 0 0 0 0,0 1 0 0 0,-3 2-188 0 0,-24 12 591 0 0,18-10-441 0 0,1 0 0 0 0,0 1 0 0 0,1 1 0 0 0,0 0 1 0 0,0 2-1 0 0,1-1 0 0 0,1 1 0 0 0,0 1 0 0 0,1 1 0 0 0,1 0 1 0 0,0 0-1 0 0,1 1 0 0 0,0 0 0 0 0,2 1 0 0 0,0 0 0 0 0,0 0 1 0 0,2 1-1 0 0,0 0 0 0 0,1 0 0 0 0,1 4-150 0 0,0-6 62 0 0,1-1 0 0 0,0 1 1 0 0,2 0-1 0 0,0 0 0 0 0,0 0 0 0 0,2 0 0 0 0,0-1 1 0 0,1 1-1 0 0,0 0 0 0 0,1 0 0 0 0,1-1 0 0 0,0 0 0 0 0,2 0 1 0 0,-1 0-1 0 0,2 0 0 0 0,7 12-62 0 0,-7-16 46 0 0,1 0 0 0 0,0-1 0 0 0,0 0 0 0 0,1 0 0 0 0,0-1 0 0 0,1 0 0 0 0,0-1 0 0 0,0 0 0 0 0,1 0 0 0 0,0-1 0 0 0,0-1 0 0 0,1 0 0 0 0,-1 0 0 0 0,1-1 0 0 0,1-1 0 0 0,-1 0 0 0 0,1-1 0 0 0,-1 0 0 0 0,1-1 0 0 0,0 0 0 0 0,10-1-46 0 0,-9 1 51 0 0,0-1 1 0 0,1 0-1 0 0,-1-1 1 0 0,0-1-1 0 0,0 0 1 0 0,0-1 0 0 0,0 0-1 0 0,0-1 1 0 0,0-1-1 0 0,0 0 1 0 0,-1-1 0 0 0,0-1-1 0 0,0 0 1 0 0,0-1-1 0 0,-1 0 1 0 0,0 0 0 0 0,0-2-1 0 0,-1 1 1 0 0,3-4-52 0 0,-10 8 18 0 0,0-1 0 0 0,-1 1 0 0 0,1-1 0 0 0,-1 0-1 0 0,0 0 1 0 0,0 0 0 0 0,-1-1 0 0 0,0 1 0 0 0,1-1 0 0 0,-2 1 0 0 0,1-1 0 0 0,-1 0 0 0 0,0 1 0 0 0,0-1 0 0 0,0 0 0 0 0,-1 0 0 0 0,0 0 0 0 0,0 0 0 0 0,0 0 0 0 0,-1 1 0 0 0,0-1-1 0 0,0-1-17 0 0,-3 3 0 0 0,1-1 0 0 0,-1 1 0 0 0,0 0 0 0 0,0 0 0 0 0,0 0-1 0 0,-1 0 1 0 0,1 1 0 0 0,-1 0 0 0 0,0 0 0 0 0,0 0 0 0 0,0 1-1 0 0,0-1 1 0 0,-1 1 0 0 0,1 0 0 0 0,0 1 0 0 0,-119-43-80 0 0,47 44 114 0 0,77 0-38 0 0,0 0 11 0 0,0 0-12 0 0,0 0 15 0 0,0 0 10 0 0,0 0 13 0 0,0 0-11 0 0,0 0-7 0 0,0 0-43 0 0,0 0 36 0 0,0 0 4 0 0,0 0 1 0 0,0 0 5 0 0,0 0 23 0 0,0 0-16 0 0,0 0 3 0 0,0 0-1 0 0,0 0 1 0 0,0 0-9 0 0,0 0-11 0 0,0 0-22 0 0,0 0 26 0 0,0 0-21 0 0,0 0 22 0 0,0 0 35 0 0,0 0-42 0 0,14 0-32 0 0,46-1 186 0 0,1-1 0 0 0,-1-4 0 0 0,51-11-160 0 0,35-2 82 0 0,-139 13-993 0 0,-11 5-8867 0 0,3 1-2730 0 0</inkml:trace>
</inkml:ink>
</file>

<file path=ppt/ink/ink12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0:08.8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291 22 7954 0 0,'0'0'2039'0'0,"0"0"-232"0"0,0 0-43 0 0,0 0 102 0 0,0 0-7 0 0,0 0-231 0 0,0 0-339 0 0,0 0-293 0 0,0 0-237 0 0,0 0-131 0 0,0 0-61 0 0,0 0-42 0 0,2 12 1131 0 0,-2 25-638 0 0,1 74 85 0 0,-5 1 1 0 0,-4-1-1 0 0,-10 29-1103 0 0,-19 92 151 0 0,36-210-660 0 0,2-30-2310 0 0,9-39-2264 0 0,-4 26-2111 0 0,-2 13-4128 0 0</inkml:trace>
  <inkml:trace contextRef="#ctx0" brushRef="#br0" timeOffset="271.719">0 413 13083 0 0,'0'0'1501'0'0,"0"0"-542"0"0,0 0-185 0 0,0 0 105 0 0,0 0 146 0 0,0 0 127 0 0,0 0 17 0 0,0 0-88 0 0,0 0-165 0 0,0 0-181 0 0,0 0-131 0 0,33 0-113 0 0,104 1-49 0 0,-115-1-249 0 0,0-1 0 0 0,0-2 0 0 0,-1 0 0 0 0,1-1 0 0 0,-1-1 0 0 0,18-7-193 0 0,19-5 239 0 0,112-31-335 0 0,-99 5-1638 0 0,-53 23-2459 0 0,-3-1-5098 0 0,-10 13-1603 0 0</inkml:trace>
  <inkml:trace contextRef="#ctx0" brushRef="#br0" timeOffset="760.495">742 0 5473 0 0,'0'0'2618'0'0,"0"0"-580"0"0,0 0-302 0 0,0 0-61 0 0,0 0-114 0 0,0 0-278 0 0,0 0-259 0 0,0 0-152 0 0,0 0 4 0 0,0 0 68 0 0,0 0 3 0 0,0 0-76 0 0,1 17-113 0 0,2 53-73 0 0,-20 64 1429 0 0,-1-17-1033 0 0,6 0 1 0 0,4 54-1082 0 0,7-157 33 0 0,0-13-25 0 0,1 0-1 0 0,-1 1 0 0 0,1-1 1 0 0,-1 1-1 0 0,1-1 1 0 0,0 1-1 0 0,0-1 0 0 0,0 1 1 0 0,0-1-1 0 0,0 1 0 0 0,0-1 1 0 0,0 0-1 0 0,0 1 0 0 0,0-1 1 0 0,1 1-1 0 0,-1-1 1 0 0,0 1-1 0 0,1-1 0 0 0,-1 1 1 0 0,1-1-1 0 0,0 0 0 0 0,0 1 1 0 0,-1-1-1 0 0,1 0 0 0 0,0 0 1 0 0,0 0-1 0 0,0 0 1 0 0,0 1-1 0 0,0-1 0 0 0,0 0 1 0 0,1-1-1 0 0,-1 1 0 0 0,0 0 1 0 0,0 0-1 0 0,1-1 0 0 0,-1 1 1 0 0,1 0-1 0 0,-1-1 1 0 0,0 1-1 0 0,1-1 0 0 0,-1 0 1 0 0,2 1-8 0 0,4-3 48 0 0,-1 0 1 0 0,0-1-1 0 0,0 0 0 0 0,1 0 1 0 0,-2 0-1 0 0,1-1 1 0 0,0 0-1 0 0,-1 0 1 0 0,0 0-1 0 0,0-1 0 0 0,0 1 1 0 0,0-1-1 0 0,2-4-48 0 0,5-3 43 0 0,0 1-40 0 0,0 1 0 0 0,0 0 0 0 0,1 0 0 0 0,0 2 1 0 0,0-1-1 0 0,1 2 0 0 0,0 0 0 0 0,0 0 0 0 0,1 2 0 0 0,0-1 0 0 0,2 1-3 0 0,-15 5 0 0 0,-1 1-1 0 0,1-1 0 0 0,-1 0 0 0 0,1 0 0 0 0,-1 0 0 0 0,0 1 1 0 0,1-1-1 0 0,-1 1 0 0 0,1-1 0 0 0,-1 1 0 0 0,0 0 0 0 0,0 0 1 0 0,1-1-1 0 0,-1 1 0 0 0,0 0 0 0 0,0 0 0 0 0,0 0 0 0 0,0 0 0 0 0,0 0 1 0 0,0 0-1 0 0,0 1 0 0 0,0-1 0 0 0,0 0 0 0 0,-1 0 0 0 0,1 1 1 0 0,0-1-1 0 0,-1 0 0 0 0,1 1 0 0 0,-1-1 0 0 0,0 1 0 0 0,1-1 1 0 0,-1 0-1 0 0,0 1 0 0 0,0-1 0 0 0,0 1 1 0 0,8 60 79 0 0,-7-59-81 0 0,8 96 94 0 0,5-88-3433 0 0,3-39-13326 0 0,-17 24 7848 0 0</inkml:trace>
  <inkml:trace contextRef="#ctx0" brushRef="#br0" timeOffset="1088.089">1165 641 136 0 0,'0'0'1998'0'0,"0"0"328"0"0,0 0 436 0 0,0 0 210 0 0,0 0-215 0 0,0 0-383 0 0,0 0-367 0 0,0 0-292 0 0,0 0-227 0 0,0 0-182 0 0,0 0-167 0 0,0 0-145 0 0,34 3-101 0 0,104 9-107 0 0,-57-17 604 0 0,-66-1-1082 0 0,-8 4-239 0 0,0 0 0 0 0,0 0 0 0 0,0 0 0 0 0,-1-1 0 0 0,1 0 0 0 0,-1 0 0 0 0,0-1 0 0 0,0 0 1 0 0,0 0-1 0 0,0 0 0 0 0,0-1 0 0 0,-1 0 0 0 0,0 0 0 0 0,0 0 0 0 0,-1-1 0 0 0,1 1 0 0 0,-1-1 0 0 0,0 0 0 0 0,-1 0 0 0 0,1-1 0 0 0,-1 1 0 0 0,0-1 0 0 0,-1 0 0 0 0,0 1 0 0 0,0-1 0 0 0,0 0 0 0 0,-1 0 0 0 0,0-1 0 0 0,0 1 0 0 0,-1-1-69 0 0,-3 5-9 0 0,0 0 0 0 0,0 0-1 0 0,0 0 1 0 0,0 0 0 0 0,-1 1 0 0 0,1-1-1 0 0,-1 1 1 0 0,0 0 0 0 0,1 0-1 0 0,-1 0 1 0 0,0 0 0 0 0,0 1 0 0 0,0-1-1 0 0,0 1 1 0 0,-1 0 0 0 0,1 1-1 0 0,0-1 1 0 0,0 1 0 0 0,-1 0 0 0 0,1 0-1 0 0,0 0 1 0 0,-1 0 0 0 0,1 1-1 0 0,0-1 1 0 0,0 1 0 0 0,0 1-1 0 0,0-1 1 0 0,0 0 0 0 0,-1 1 9 0 0,-7 3-13 0 0,-1 0-1 0 0,1 1 1 0 0,0 1 0 0 0,1 0-1 0 0,-1 0 1 0 0,1 1 0 0 0,1 0-1 0 0,-1 1 1 0 0,2 0 0 0 0,-1 1-1 0 0,1 0 1 0 0,1 1 0 0 0,0 0-1 0 0,0 0 1 0 0,-1 4 13 0 0,5-10-2 0 0,0 0 1 0 0,1 0-1 0 0,0 0 0 0 0,0 1 1 0 0,1-1-1 0 0,-1 1 1 0 0,1 0-1 0 0,0-1 0 0 0,1 1 1 0 0,-1 0-1 0 0,1 0 1 0 0,1 0-1 0 0,-1 0 0 0 0,1 0 1 0 0,0 0-1 0 0,0 0 1 0 0,0 0-1 0 0,1 0 0 0 0,0 0 1 0 0,0 0-1 0 0,1 0 1 0 0,0 0-1 0 0,0 0 0 0 0,0-1 1 0 0,2 3 1 0 0,8 0 6 0 0,0 0 1 0 0,1 0-1 0 0,0-1 1 0 0,0-1-1 0 0,1 0 1 0 0,0-1-1 0 0,0-1 0 0 0,0 0 1 0 0,0-1-1 0 0,1 0 1 0 0,-1-1-1 0 0,1-1 1 0 0,0 0-1 0 0,0-1 0 0 0,-1 0 1 0 0,1-2-1 0 0,0 0-6 0 0,9 2-37 0 0,59-5-738 0 0,-56 1-2027 0 0,-1-1-3725 0 0,-15 1-6177 0 0</inkml:trace>
</inkml:ink>
</file>

<file path=ppt/ink/ink12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0:07.7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297 48 0 0 0,'0'0'1503'0'0,"0"0"509"0"0,0 0 110 0 0,0 0-143 0 0,0 0-201 0 0,0 0-219 0 0,0 0-173 0 0,0 0-169 0 0,3-7 2680 0 0,-22 5-741 0 0,-37 12-1380 0 0,35 2-1499 0 0,1 1 1 0 0,1 0 0 0 0,-1 2-1 0 0,2 1 1 0 0,0 0-1 0 0,-13 16-277 0 0,23-22 62 0 0,0 0 0 0 0,0 1 0 0 0,1-1 0 0 0,0 1 0 0 0,1 1 0 0 0,0-1 0 0 0,1 1 0 0 0,1 0 0 0 0,-1 0-1 0 0,2 1 1 0 0,0-1 0 0 0,0 1 0 0 0,1 0 0 0 0,1-1 0 0 0,0 1 0 0 0,1 0 0 0 0,0 4-62 0 0,2-11 51 0 0,-1-1 1 0 0,1 0 0 0 0,0 1-1 0 0,1-1 1 0 0,-1 0 0 0 0,1 0-1 0 0,0 0 1 0 0,0-1 0 0 0,1 1-1 0 0,-1-1 1 0 0,1 1 0 0 0,0-1-1 0 0,0-1 1 0 0,0 1 0 0 0,1 0-1 0 0,-1-1 1 0 0,1 0 0 0 0,0 0-1 0 0,0 0 1 0 0,0-1 0 0 0,0 0-1 0 0,1 0 1 0 0,-1 0 0 0 0,1 0-1 0 0,-1-1 1 0 0,1 0 0 0 0,-1 0-1 0 0,1 0 1 0 0,0-1 0 0 0,-1 0-1 0 0,1 0 1 0 0,0-1 0 0 0,-1 1-1 0 0,1-1 1 0 0,-1 0 0 0 0,1-1-1 0 0,-1 1 1 0 0,1-1 0 0 0,-1 0-1 0 0,0-1 1 0 0,0 1 0 0 0,4-4-53 0 0,16-11 116 0 0,-1-2-1 0 0,-1-1 0 0 0,-1-1 0 0 0,-1-1 0 0 0,0-1 0 0 0,-2-1 0 0 0,-1 0 0 0 0,-1-1 0 0 0,-1-1 0 0 0,13-28-114 0 0,-25 47 14 0 0,33-74 89 0 0,-26 85-278 0 0,63 130 303 0 0,-9-26-52 0 0,-27-62-733 0 0,-22-39-4345 0 0,5-5-6744 0 0,-18-2 592 0 0</inkml:trace>
  <inkml:trace contextRef="#ctx0" brushRef="#br0" timeOffset="441.35">1140 0 7690 0 0,'0'0'2480'0'0,"0"0"-645"0"0,0 0-152 0 0,0 0 102 0 0,0 0-45 0 0,0 0-194 0 0,0 0-326 0 0,0 0-293 0 0,0 0-210 0 0,0 0-133 0 0,0 0-91 0 0,0 0-85 0 0,0 0-38 0 0,-25 11-66 0 0,-79 35-48 0 0,63-19 139 0 0,37-18-268 0 0,2-7-102 0 0,1 1-1 0 0,-1 0 1 0 0,1-1 0 0 0,0 1-1 0 0,0 0 1 0 0,0 0 0 0 0,0 0 0 0 0,0 0-1 0 0,1 0 1 0 0,0 0 0 0 0,-1 0-1 0 0,1 0 1 0 0,0 0 0 0 0,0 0 0 0 0,1 0-1 0 0,-1 0 1 0 0,1 0 0 0 0,-1 0-1 0 0,1 0 1 0 0,0 0 0 0 0,0-1 0 0 0,0 1-1 0 0,0 0 1 0 0,1 0 0 0 0,-1-1-1 0 0,1 1 1 0 0,0-1 0 0 0,0 1 0 0 0,0-1-1 0 0,0 0 1 0 0,0 0 0 0 0,0 0-1 0 0,0 0 1 0 0,2 1-25 0 0,180 93 862 0 0,-181-94-806 0 0,0 0 0 0 0,0 0 1 0 0,0 1-1 0 0,-1-1 0 0 0,1 1 1 0 0,-1-1-1 0 0,1 1 0 0 0,-1 0 1 0 0,0 0-1 0 0,0 0 0 0 0,0 0 1 0 0,0 0-1 0 0,-1 0 0 0 0,0 1 1 0 0,1-1-1 0 0,-1 1 0 0 0,0-1 1 0 0,0 1-1 0 0,-1-1 0 0 0,1 1 1 0 0,-1-1-1 0 0,0 1 0 0 0,0-1 1 0 0,0 1-1 0 0,0 0 0 0 0,0-1 1 0 0,-1 1-1 0 0,0-1 0 0 0,0 1 1 0 0,0-1-1 0 0,0 1 0 0 0,0-1 1 0 0,-1 0-1 0 0,1 1 0 0 0,-1-1 1 0 0,0 0-1 0 0,0 0 0 0 0,0 0 0 0 0,-1 0 1 0 0,1-1-1 0 0,-1 1 0 0 0,-1 1-56 0 0,-7 4 23 0 0,-1-1-1 0 0,1-1 1 0 0,-1 1-1 0 0,0-2 1 0 0,0 0-1 0 0,-1 0 0 0 0,1-1 1 0 0,-1-1-1 0 0,0 0 1 0 0,0-1-1 0 0,0 0 1 0 0,0-1-1 0 0,-1-1 0 0 0,1 0 1 0 0,0 0-1 0 0,-8-3-22 0 0,-6-11-1143 0 0,23 4-3226 0 0,6-1-5631 0 0,1 10-2210 0 0</inkml:trace>
</inkml:ink>
</file>

<file path=ppt/ink/ink12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49:52.5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230 535 1976 0 0,'0'0'2072'0'0,"0"0"-851"0"0,0 0-342 0 0,0 0 149 0 0,0 0 286 0 0,0 0 174 0 0,0 0-41 0 0,0 0-231 0 0,0 0-314 0 0,0 0-257 0 0,0 0-143 0 0,-2 9-63 0 0,-3 97 1550 0 0,16-56-1077 0 0,23 157 1318 0 0,-30-194 1968 0 0,-3-38-2348 0 0,-6-3-1811 0 0,1-1 0 0 0,1 0 0 0 0,2 1-1 0 0,1-1 1 0 0,1 0 0 0 0,1 0 0 0 0,2 1-1 0 0,0 0 1 0 0,3-1 0 0 0,0 2-1 0 0,1-1 1 0 0,2 1 0 0 0,1 0 0 0 0,1 1-1 0 0,1 0 1 0 0,1 1 0 0 0,2 1 0 0 0,0 0-1 0 0,11-10-38 0 0,55-21 220 0 0,-81 55-219 0 0,1 0 0 0 0,-1 1-1 0 0,0 0 1 0 0,0-1-1 0 0,1 1 1 0 0,-1 0-1 0 0,0-1 1 0 0,0 1-1 0 0,0 0 1 0 0,0 0-1 0 0,0 0 1 0 0,0 0-1 0 0,0 0 1 0 0,0 0-1 0 0,0 0 1 0 0,0 0-1 0 0,0 0 1 0 0,-1 1-1 0 0,1-1 1 0 0,-1 0-1 0 0,1 1 1 0 0,-1-1-1 0 0,1 0 1 0 0,-1 1-1 0 0,0-1 1 0 0,1 0-1 0 0,-1 1 1 0 0,0-1-1 0 0,0 1 1 0 0,0-1-1 0 0,0 0 1 0 0,0 1-1 0 0,1 3 13 0 0,8 160-259 0 0,2-155-3315 0 0,-6-9-1310 0 0,0-1-3753 0 0,-5 0 8614 0 0,3 0-9972 0 0</inkml:trace>
  <inkml:trace contextRef="#ctx0" brushRef="#br0" timeOffset="901.324">736 675 0 0 0,'0'0'1500'0'0,"0"0"363"0"0,0 0 228 0 0,0 0 199 0 0,0 0 102 0 0,0 0-123 0 0,0 0-234 0 0,0 0-328 0 0,0 0-322 0 0,0 0-252 0 0,0 0-202 0 0,0 0-156 0 0,31 5-138 0 0,96 14-86 0 0,-70-27 182 0 0,-52 3-586 0 0,1 1-56 0 0,0-1 0 0 0,0 0 0 0 0,-1 0 0 0 0,0 0 0 0 0,0-1 0 0 0,0 0 0 0 0,-1 0 0 0 0,0 0 0 0 0,0-1 0 0 0,0 1 0 0 0,-1-1 0 0 0,0 0 0 0 0,0 0-1 0 0,-1 0 1 0 0,0 0 0 0 0,0 0 0 0 0,-1-1 0 0 0,0 1 0 0 0,0 0 0 0 0,0-1 0 0 0,-1 1 0 0 0,-1-7-91 0 0,0 12 10 0 0,1 0 0 0 0,-1-1 0 0 0,0 1 0 0 0,0 0 0 0 0,0 0 0 0 0,0-1 0 0 0,-1 1 0 0 0,1 0 0 0 0,-1 0 0 0 0,1 0 0 0 0,-1 1 0 0 0,0-1 0 0 0,0 0 0 0 0,1 1 0 0 0,-1-1 0 0 0,0 1 0 0 0,0-1 0 0 0,-1 1 0 0 0,1 0 0 0 0,0 0 0 0 0,0 0 0 0 0,-1 0 0 0 0,1 0 0 0 0,0 1 0 0 0,-1-1 0 0 0,1 1 0 0 0,-1 0 0 0 0,1-1 0 0 0,-1 1 0 0 0,1 0 0 0 0,0 0 0 0 0,-1 0 0 0 0,-1 1-10 0 0,-82 20-123 0 0,77-16 113 0 0,0 1 1 0 0,0 0 0 0 0,0 1-1 0 0,1 0 1 0 0,-1 0 0 0 0,2 1-1 0 0,-1 0 1 0 0,1 0 0 0 0,0 1-1 0 0,1 0 1 0 0,0 0 0 0 0,1 1-1 0 0,0-1 1 0 0,0 1 0 0 0,1 0-1 0 0,0 1 1 0 0,1-1 0 0 0,0 1-1 0 0,0-1 1 0 0,1 1 0 0 0,1 0-1 0 0,0 0 1 0 0,0 0 0 0 0,1 0-1 0 0,1 0 1 0 0,0-1 0 0 0,1 8 9 0 0,3-11 5 0 0,-1 0 1 0 0,1 0-1 0 0,1-1 1 0 0,0 0-1 0 0,-1 0 1 0 0,2 0-1 0 0,-1 0 1 0 0,1-1-1 0 0,0 0 1 0 0,0-1-1 0 0,0 1 1 0 0,1-1 0 0 0,-1-1-1 0 0,1 1 1 0 0,0-2-1 0 0,0 1 1 0 0,0-1-1 0 0,0 0 1 0 0,1 0-1 0 0,-1-1 1 0 0,0 0-1 0 0,1-1 1 0 0,-1 0-1 0 0,1 0 1 0 0,-1-1 0 0 0,3 0-6 0 0,7 2 11 0 0,0-1 1 0 0,0-1 0 0 0,0 0 0 0 0,0-2 0 0 0,0 0 0 0 0,-1 0 0 0 0,1-2-1 0 0,-1 0 1 0 0,8-5-12 0 0,123-71 0 0 0,-121 61 26 0 0,-1-1 1 0 0,0-2-1 0 0,-2-1 0 0 0,0 0 0 0 0,-2-2 1 0 0,3-6-27 0 0,-4 6 25 0 0,-1-1 1 0 0,-1 0-1 0 0,-1-2 0 0 0,-2 0 1 0 0,-1-1-1 0 0,-1 0 1 0 0,-2-1-1 0 0,-1-1 1 0 0,-1 0-1 0 0,-2 0 0 0 0,-1-1 1 0 0,-2 0-1 0 0,1-21-25 0 0,-23-44 217 0 0,15 95-211 0 0,1 1 0 0 0,-1-1-1 0 0,0 0 1 0 0,0 1-1 0 0,0-1 1 0 0,0 1-1 0 0,0-1 1 0 0,0 1-1 0 0,0 0 1 0 0,-1 0 0 0 0,1 0-1 0 0,-1 0 1 0 0,0 0-1 0 0,0 1 1 0 0,1-1-1 0 0,-1 1 1 0 0,0 0 0 0 0,0 0-1 0 0,0 0 1 0 0,-1 0-1 0 0,1 0 1 0 0,0 1-1 0 0,0 0 1 0 0,0-1 0 0 0,0 1-1 0 0,-1 0 1 0 0,1 0-1 0 0,0 1 1 0 0,0-1-1 0 0,-2 1-5 0 0,0 2-1 0 0,0 0-1 0 0,1 0 1 0 0,-1 0-1 0 0,1 0 1 0 0,0 1-1 0 0,0 0 1 0 0,0-1-1 0 0,1 2 1 0 0,-1-1-1 0 0,1 0 0 0 0,0 1 1 0 0,0-1-1 0 0,0 1 1 0 0,1 0-1 0 0,0 0 1 0 0,0 0-1 0 0,0 0 1 0 0,0 1-1 0 0,1-1 2 0 0,-5 19 9 0 0,2-1-1 0 0,0 1 1 0 0,1 0 0 0 0,2 0-1 0 0,0 0 1 0 0,3 20-9 0 0,-1 4 56 0 0,31 170 308 0 0,-13-130-161 0 0,-13-51-120 0 0,24 115 196 0 0,-7 2 1 0 0,-6 1-1 0 0,-4 97-279 0 0,-13-236 19 0 0,0 0 0 0 0,0 1-1 0 0,-2-1 1 0 0,0-1 0 0 0,-1 1-1 0 0,0 0 1 0 0,-1 0 0 0 0,-1-1-1 0 0,0 0 1 0 0,-1 0 0 0 0,-1 0 0 0 0,-1-1-1 0 0,0 0 1 0 0,0-1 0 0 0,-1 1-1 0 0,-4 2-18 0 0,11-14 9 0 0,1-1 0 0 0,-1 0-1 0 0,1 0 1 0 0,-1 0 0 0 0,1 0-1 0 0,-1 0 1 0 0,0 0 0 0 0,1 0-1 0 0,-1-1 1 0 0,0 1 0 0 0,0 0-1 0 0,1-1 1 0 0,-1 0 0 0 0,0 1-1 0 0,0-1 1 0 0,0 0 0 0 0,0 0-1 0 0,0 0 1 0 0,0 0 0 0 0,1 0-1 0 0,-1 0 1 0 0,0-1 0 0 0,0 1-1 0 0,0-1 1 0 0,0 1 0 0 0,1-1-1 0 0,-1 0 1 0 0,0 0 0 0 0,1 1-1 0 0,-1-1 1 0 0,0 0 0 0 0,1-1-1 0 0,-1 1 1 0 0,1 0 0 0 0,0 0 0 0 0,-1-1-1 0 0,1 1 1 0 0,0 0 0 0 0,0-1-1 0 0,0 1 1 0 0,0-1 0 0 0,0 0-9 0 0,-39-72 10 0 0,33 51-27 0 0,2 0 0 0 0,0 0 0 0 0,2-1 0 0 0,0 1 0 0 0,2-1 0 0 0,0 0 0 0 0,2 1 0 0 0,0-1 0 0 0,3-8 17 0 0,2 4-49 0 0,2 0 0 0 0,1 1 1 0 0,1 1-1 0 0,1-1 1 0 0,1 2-1 0 0,2-1 0 0 0,0 2 1 0 0,2 0-1 0 0,0 1 1 0 0,2 0-1 0 0,0 2 1 0 0,2 0-1 0 0,0 1 0 0 0,13-9 49 0 0,19-30-2023 0 0,-52 53-2327 0 0,-4 4-7320 0 0,1 2 2789 0 0</inkml:trace>
  <inkml:trace contextRef="#ctx0" brushRef="#br0" timeOffset="1641.977">1737 819 0 0 0,'0'0'372'0'0,"0"0"863"0"0,0 0 445 0 0,0 0 305 0 0,0 0 209 0 0,0 0 7 0 0,0 0-167 0 0,0 0-255 0 0,0 0-258 0 0,0 0-245 0 0,0 0-181 0 0,0 0-112 0 0,0 0-102 0 0,30-3-98 0 0,92-12-100 0 0,-67-8 209 0 0,-48 15-704 0 0,1 2-76 0 0,1-2 0 0 0,-1 1-1 0 0,0-1 1 0 0,-1 0 0 0 0,0-1 0 0 0,0 0 0 0 0,-1 0 0 0 0,0 0-1 0 0,0-1 1 0 0,-1 0 0 0 0,0 0 0 0 0,-1 0 0 0 0,-1-1 0 0 0,1 0-1 0 0,-1 1 1 0 0,-1-1 0 0 0,0 0 0 0 0,-1 0 0 0 0,0 0-1 0 0,-1-5-111 0 0,-1 13-3 0 0,0 1 0 0 0,-1-1-1 0 0,1 1 1 0 0,-1 0-1 0 0,1-1 1 0 0,-1 1-1 0 0,0 0 1 0 0,0 0-1 0 0,0 0 1 0 0,0 1 0 0 0,-1-1-1 0 0,1 0 1 0 0,0 1-1 0 0,-1-1 1 0 0,1 1-1 0 0,-1 0 1 0 0,0 0-1 0 0,1 0 1 0 0,-1 0-1 0 0,0 0 1 0 0,1 1 0 0 0,-1-1-1 0 0,0 1 1 0 0,0 0-1 0 0,0 0 1 0 0,1 0-1 0 0,-1 0 1 0 0,0 0-1 0 0,0 0 1 0 0,0 1 0 0 0,1 0-1 0 0,-1-1 1 0 0,0 1-1 0 0,1 0 1 0 0,-1 0-1 0 0,0 0 1 0 0,1 1-1 0 0,0-1 1 0 0,-1 1 0 0 0,1-1-1 0 0,0 1 1 0 0,0 0-1 0 0,-1 0 1 0 0,1 0-1 0 0,1 0 1 0 0,-1 0 3 0 0,-10 10-7 0 0,1 0 0 0 0,1 1 0 0 0,0 0 0 0 0,1 0 0 0 0,0 1 0 0 0,1 0 0 0 0,1 0 0 0 0,0 1 0 0 0,1 0 0 0 0,1 1 0 0 0,0-1 0 0 0,1 1 0 0 0,1 0 0 0 0,0 0 0 0 0,1 0 0 0 0,1 0 0 0 0,0 12 7 0 0,2-22 9 0 0,-1-1 0 0 0,1 1-1 0 0,0-1 1 0 0,0 1 0 0 0,1-1 0 0 0,-1 0 0 0 0,1 1-1 0 0,0-1 1 0 0,1 0 0 0 0,-1 0 0 0 0,1 0 0 0 0,0 0-1 0 0,0-1 1 0 0,1 1 0 0 0,-1-1 0 0 0,1 0 0 0 0,0 0-1 0 0,0 0 1 0 0,1-1 0 0 0,-1 1 0 0 0,1-1-1 0 0,-1 0 1 0 0,1 0 0 0 0,0-1 0 0 0,0 1 0 0 0,1-1-1 0 0,2 1-8 0 0,2 0 53 0 0,-1 0 0 0 0,0 0 0 0 0,1-1-1 0 0,0-1 1 0 0,-1 1 0 0 0,1-1-1 0 0,0-1 1 0 0,0 0 0 0 0,-1 0 0 0 0,1-1-1 0 0,0 0 1 0 0,0-1 0 0 0,-1 0 0 0 0,1-1-1 0 0,4-1-52 0 0,9-8 104 0 0,-1 0 0 0 0,-1-1-1 0 0,0-1 1 0 0,-1-1 0 0 0,-1 0 0 0 0,0-2-1 0 0,-1 0 1 0 0,-1-2 0 0 0,4-5-104 0 0,-7 9 22 0 0,0-1 0 0 0,-2-1-1 0 0,1 0 1 0 0,-2-1 0 0 0,0 0 0 0 0,-2-1 0 0 0,0 0 0 0 0,-1 0 0 0 0,0-1 0 0 0,-2 0-1 0 0,0-1 1 0 0,-2 1 0 0 0,0-1 0 0 0,-1 0 0 0 0,-1-17-22 0 0,-2 36 1 0 0,0 1 1 0 0,-1-1-1 0 0,1 1 1 0 0,-1 0-1 0 0,0-1 1 0 0,1 1-1 0 0,-1 0 1 0 0,0 0-1 0 0,0-1 0 0 0,0 1 1 0 0,0 0-1 0 0,0 0 1 0 0,0 0-1 0 0,0 0 1 0 0,0 0-1 0 0,-1 0 1 0 0,1 0-1 0 0,0 1 0 0 0,0-1 1 0 0,-1 0-1 0 0,1 1 1 0 0,0-1-1 0 0,-1 1 1 0 0,1-1-1 0 0,-1 1 1 0 0,1 0-1 0 0,-1-1 1 0 0,1 1-1 0 0,-1 0 0 0 0,1 0 1 0 0,-1 0-1 0 0,1 0 1 0 0,-1 1-1 0 0,1-1 1 0 0,-1 0-1 0 0,1 0 1 0 0,-1 1-2 0 0,-57 16-162 0 0,46-8 148 0 0,0-1 0 0 0,0 2 0 0 0,1 0 0 0 0,0 0 1 0 0,1 1-1 0 0,0 0 0 0 0,1 1 0 0 0,0 0 0 0 0,1 1 0 0 0,0 1 14 0 0,8-13-4 0 0,0 0 0 0 0,0 0 0 0 0,0 0 0 0 0,1 0 0 0 0,-1 0 0 0 0,0 0 0 0 0,1 0 0 0 0,-1 0 0 0 0,1 1 0 0 0,-1-1 0 0 0,1 0 0 0 0,0 0 0 0 0,-1 1 0 0 0,1-1 0 0 0,0 0 0 0 0,0 0 0 0 0,0 1 0 0 0,0-1 0 0 0,0 0 0 0 0,0 0 0 0 0,0 1 0 0 0,1-1 0 0 0,-1 0 0 0 0,0 0 0 0 0,1 1 0 0 0,-1-1 0 0 0,1 0 0 0 0,-1 0 0 0 0,1 0 0 0 0,-1 0 0 0 0,1 1 0 0 0,0-1 0 0 0,0 0 0 0 0,0 0 0 0 0,-1-1 0 0 0,1 1 0 0 0,0 0 0 0 0,0 0 0 0 0,0 0 0 0 0,0-1 0 0 0,0 1 0 0 0,1 0 0 0 0,-1-1 0 0 0,0 1 4 0 0,61 4 10 0 0,-47-5 25 0 0,155-22 111 0 0,-167 21-135 0 0,0 0 0 0 0,0 1 0 0 0,1-1 0 0 0,-1 1 1 0 0,0 0-1 0 0,0 0 0 0 0,0 0 0 0 0,0 0 0 0 0,0 0 0 0 0,0 1 1 0 0,0-1-1 0 0,0 1 0 0 0,0 0 0 0 0,0 0 0 0 0,0 0 0 0 0,0 0 1 0 0,-1 1-1 0 0,1-1 0 0 0,0 1 0 0 0,-1 0 0 0 0,1 0 0 0 0,-1 0 0 0 0,0 0 1 0 0,1 0-1 0 0,-1 0 0 0 0,0 0 0 0 0,0 1 0 0 0,-1-1 0 0 0,1 1 1 0 0,0-1-1 0 0,-1 1 0 0 0,1 0 0 0 0,-1 0 0 0 0,0 0 0 0 0,0 0 1 0 0,0 0-1 0 0,-1 0 0 0 0,1 0 0 0 0,-1 0 0 0 0,1 0 0 0 0,-1 2-11 0 0,-19 109 504 0 0,14-101-531 0 0,2 0 0 0 0,-1 1 0 0 0,2-1 0 0 0,0 1 0 0 0,0 0 0 0 0,2-1 0 0 0,-1 1 0 0 0,3 13 27 0 0,-2-27-105 0 0,0 1-1 0 0,0 0 0 0 0,1 0 1 0 0,-1-1-1 0 0,0 1 1 0 0,1-1-1 0 0,-1 1 0 0 0,0 0 1 0 0,1-1-1 0 0,-1 1 0 0 0,1-1 1 0 0,-1 1-1 0 0,1-1 0 0 0,-1 1 1 0 0,1-1-1 0 0,-1 1 1 0 0,1-1-1 0 0,0 1 0 0 0,-1-1 1 0 0,1 0-1 0 0,0 1 0 0 0,-1-1 1 0 0,1 0-1 0 0,0 0 1 0 0,-1 1-1 0 0,1-1 0 0 0,0 0 1 0 0,0 0-1 0 0,-1 0 0 0 0,1 0 1 0 0,0 0-1 0 0,0 0 1 0 0,-1 0-1 0 0,1 0 0 0 0,0 0 1 0 0,-1-1-1 0 0,1 1 0 0 0,0 0 1 0 0,0 0-1 0 0,-1-1 0 0 0,1 1 1 0 0,0 0 105 0 0,15-10-11914 0 0,-12 6 1720 0 0</inkml:trace>
  <inkml:trace contextRef="#ctx0" brushRef="#br0" timeOffset="2044.338">2708 771 2296 0 0,'0'0'2032'0'0,"0"0"-623"0"0,0 0 2 0 0,0 0 331 0 0,0 0 225 0 0,0 0-7 0 0,0 0-210 0 0,0 0-248 0 0,0 0-182 0 0,0 0-102 0 0,0 0-87 0 0,0 0-110 0 0,18 9-125 0 0,59 25-121 0 0,-74-33-695 0 0,0 1-1 0 0,0-1 1 0 0,1 0 0 0 0,-1 0-1 0 0,0-1 1 0 0,1 1 0 0 0,-1-1-1 0 0,1 1 1 0 0,-1-1 0 0 0,0 0-1 0 0,1 0 1 0 0,-1-1 0 0 0,1 1-1 0 0,-1-1 1 0 0,0 0 0 0 0,1 0-1 0 0,-1 0 1 0 0,0 0 0 0 0,0 0-1 0 0,0-1 1 0 0,0 1 0 0 0,0-1-1 0 0,0 0 1 0 0,1-1-80 0 0,9-5 326 0 0,-5 5-255 0 0,-1 0 0 0 0,1-1 0 0 0,-1 0 0 0 0,0-1 1 0 0,0 0-1 0 0,-1 0 0 0 0,0 0 0 0 0,0 0 0 0 0,0-1 0 0 0,0 0 0 0 0,-1-1 0 0 0,0 1 1 0 0,0-1-1 0 0,-1 0 0 0 0,0 0 0 0 0,0-1 0 0 0,-1 1 0 0 0,0-1 0 0 0,0 1 0 0 0,0-1 1 0 0,-1 0-1 0 0,-1 0 0 0 0,1 0 0 0 0,-1-1 0 0 0,0 1 0 0 0,-1 0 0 0 0,0-4-71 0 0,-2 8-3 0 0,0 0-1 0 0,-1 0 0 0 0,1 1 0 0 0,-1-1 1 0 0,1 1-1 0 0,-1-1 0 0 0,0 1 0 0 0,-1 0 1 0 0,1 0-1 0 0,0 0 0 0 0,-1 0 0 0 0,0 1 1 0 0,0-1-1 0 0,1 1 0 0 0,-1 0 0 0 0,-1 0 1 0 0,1 1-1 0 0,0-1 0 0 0,0 1 0 0 0,-1 0 1 0 0,1 0-1 0 0,0 0 0 0 0,-1 1 0 0 0,1-1 1 0 0,-1 1-1 0 0,1 0 0 0 0,-4 1 4 0 0,-4 2-24 0 0,0 1 1 0 0,1 0-1 0 0,-1 1 0 0 0,1 0 1 0 0,0 0-1 0 0,0 2 1 0 0,1-1-1 0 0,0 1 0 0 0,0 1 1 0 0,1 0-1 0 0,-1 0 0 0 0,2 1 1 0 0,-1 0-1 0 0,1 0 0 0 0,1 1 1 0 0,0 0-1 0 0,0 1 1 0 0,1 0 23 0 0,-1-1-10 0 0,1 1 1 0 0,0 0-1 0 0,1 0 1 0 0,0 0-1 0 0,1 1 1 0 0,0-1 0 0 0,1 1-1 0 0,0 0 1 0 0,1 0-1 0 0,0 0 1 0 0,1 1 0 0 0,0-1-1 0 0,1 0 1 0 0,1 0-1 0 0,0 1 1 0 0,0-1 9 0 0,1-7-22 0 0,0-1 0 0 0,0 1 0 0 0,1 0 0 0 0,-1-1 0 0 0,1 0 0 0 0,0 0 0 0 0,0 0 0 0 0,0 0 0 0 0,1 0 0 0 0,0 0 0 0 0,-1-1 0 0 0,1 0 0 0 0,0 0 0 0 0,1 0 0 0 0,-1 0 0 0 0,0 0 0 0 0,1-1 0 0 0,-1 0 0 0 0,1 0 0 0 0,0 0 0 0 0,0-1 0 0 0,0 1 0 0 0,0-1 0 0 0,0 0 0 0 0,0-1 0 0 0,0 1 0 0 0,0-1 0 0 0,0 0 0 0 0,0-1 0 0 0,2 1 22 0 0,117-25-2478 0 0,-85 9-1638 0 0,0-2-4466 0 0,-25 11-1493 0 0</inkml:trace>
  <inkml:trace contextRef="#ctx0" brushRef="#br0" timeOffset="2514.802">3092 907 4689 0 0,'0'0'2623'0'0,"0"0"-562"0"0,0 0-210 0 0,0 0-140 0 0,0 0-264 0 0,0 0-236 0 0,0 0-184 0 0,0 0-34 0 0,0 0 134 0 0,0 0 53 0 0,0 0-60 0 0,0 0-131 0 0,0 0-206 0 0,12-3-158 0 0,-3 1-496 0 0,0-1 1 0 0,0 0-1 0 0,0 0 0 0 0,-1-1 1 0 0,1 0-1 0 0,-1 0 1 0 0,0-1-1 0 0,-1 0 0 0 0,1-1 1 0 0,-1 1-1 0 0,3-4-129 0 0,19-19 579 0 0,-7 8-325 0 0,-2-1 0 0 0,0 0-1 0 0,-1-2 1 0 0,-1 0 0 0 0,-1-1 0 0 0,5-10-254 0 0,-18 21 151 0 0,-14 27-161 0 0,-16 28-41 0 0,22-33 43 0 0,1-1 0 0 0,0 0 0 0 0,0 1 0 0 0,1 0 0 0 0,0-1 0 0 0,1 1 0 0 0,-1 0 0 0 0,2 0 0 0 0,-1 0 0 0 0,2 0 0 0 0,-1 0 0 0 0,1 0 0 0 0,1 3 8 0 0,1-7 11 0 0,0-1-1 0 0,1 1 0 0 0,0-1 0 0 0,-1 1 1 0 0,2-1-1 0 0,-1 0 0 0 0,0-1 0 0 0,1 1 1 0 0,0-1-1 0 0,0 0 0 0 0,0 0 0 0 0,0 0 1 0 0,0-1-1 0 0,1 1 0 0 0,-1-2 0 0 0,1 1 1 0 0,-1 0-1 0 0,1-1 0 0 0,0 0 0 0 0,-1 0 0 0 0,1-1 1 0 0,0 0-1 0 0,0 0 0 0 0,0 0 0 0 0,-1 0 1 0 0,1-1-1 0 0,0 0 0 0 0,3-1-10 0 0,3-1 97 0 0,0-1-1 0 0,0 0 0 0 0,0 0 1 0 0,-1-1-1 0 0,0 0 1 0 0,0-1-1 0 0,0 0 1 0 0,-1-1-1 0 0,0-1 1 0 0,0 1-1 0 0,0-1 0 0 0,-1-1 1 0 0,-1 0-1 0 0,0 0 1 0 0,0-1-1 0 0,3-4-96 0 0,-6 7 33 0 0,-1 0 0 0 0,0-1 0 0 0,0 0 0 0 0,0 0 1 0 0,-1 0-1 0 0,0 0 0 0 0,-1 0 0 0 0,0-1 0 0 0,0 1 0 0 0,0-1 0 0 0,-1 1 0 0 0,-1-1 0 0 0,0 0 0 0 0,0 1 0 0 0,-1-9-33 0 0,1 17-34 0 0,0-1 1 0 0,0 1-1 0 0,0-1 0 0 0,0 0 0 0 0,0 1 1 0 0,0-1-1 0 0,0 1 0 0 0,0-1 0 0 0,-1 1 0 0 0,1-1 1 0 0,0 1-1 0 0,0 0 0 0 0,0-1 0 0 0,-1 1 1 0 0,1-1-1 0 0,0 1 0 0 0,-1-1 0 0 0,1 1 0 0 0,0 0 1 0 0,-1-1-1 0 0,1 1 0 0 0,0 0 0 0 0,-1-1 1 0 0,1 1-1 0 0,-1 0 0 0 0,1-1 0 0 0,-1 1 0 0 0,1 0 1 0 0,0 0-1 0 0,-1 0 0 0 0,1-1 0 0 0,-1 1 1 0 0,1 0-1 0 0,-1 0 0 0 0,1 0 0 0 0,-1 0 0 0 0,1 0 1 0 0,-1 0-1 0 0,0 0 0 0 0,1 0 0 0 0,-1 0 0 0 0,1 0 1 0 0,-1 0-1 0 0,1 0 0 0 0,-1 1 0 0 0,1-1 1 0 0,0 0-1 0 0,-1 0 0 0 0,1 0 0 0 0,-1 1 0 0 0,1-1 1 0 0,-1 0-1 0 0,1 1 0 0 0,0-1 0 0 0,-1 0 1 0 0,1 1-1 0 0,-1-1 0 0 0,1 0 0 0 0,0 1 0 0 0,-1-1 1 0 0,1 1-1 0 0,0-1 0 0 0,0 1 0 0 0,-1-1 1 0 0,1 0-1 0 0,0 1 0 0 0,0-1 0 0 0,0 1 0 0 0,0 0 34 0 0,-17 20-5650 0 0,15-17 2274 0 0,-4 3-7435 0 0</inkml:trace>
  <inkml:trace contextRef="#ctx0" brushRef="#br0" timeOffset="2840.594">4066 594 6553 0 0,'0'0'4879'0'0,"0"0"-1951"0"0,0 0-934 0 0,0 0-205 0 0,0 0-133 0 0,0 0-178 0 0,0 0-241 0 0,0 0-273 0 0,0 0-195 0 0,0 0-149 0 0,0 0-147 0 0,0 0-114 0 0,0 0-99 0 0,-3-4-56 0 0,2 3-192 0 0,0 0 1 0 0,-1 0-1 0 0,1 0 1 0 0,0 0-1 0 0,0 0 1 0 0,-1 0 0 0 0,1 0-1 0 0,0 1 1 0 0,-1-1-1 0 0,1 0 1 0 0,-1 1-1 0 0,1-1 1 0 0,-1 1-1 0 0,1 0 1 0 0,-1-1-1 0 0,1 1 1 0 0,-1 0-1 0 0,0 0 1 0 0,1 0-1 0 0,-1 0 1 0 0,1 0-1 0 0,-1 1 1 0 0,1-1-1 0 0,-1 0 1 0 0,1 1-1 0 0,-1-1 1 0 0,1 1-1 0 0,-1-1 1 0 0,1 1-1 0 0,-1 0 1 0 0,1 0-1 0 0,0-1 1 0 0,-1 1-1 0 0,1 0 1 0 0,0 0-1 0 0,0 0 1 0 0,0 1 0 0 0,0-1-1 0 0,0 0 1 0 0,0 0-1 0 0,0 1 1 0 0,0-1-1 0 0,0 0-12 0 0,-6 4 42 0 0,0 0-23 0 0,0-1 0 0 0,1 1 0 0 0,-1 0 0 0 0,1 1 0 0 0,0-1 0 0 0,0 1 0 0 0,1 1 1 0 0,0-1-1 0 0,0 1 0 0 0,0 0 0 0 0,1 0 0 0 0,0 0 0 0 0,0 0 0 0 0,1 1 0 0 0,0 0 0 0 0,0-1 0 0 0,1 1 0 0 0,0 0 0 0 0,0 0 0 0 0,1 1 0 0 0,0-1 0 0 0,1 0 0 0 0,0 0 0 0 0,0 8-19 0 0,4-11 1 0 0,-1 1 0 0 0,1-1-1 0 0,0 0 1 0 0,0 0 0 0 0,1-1-1 0 0,-1 1 1 0 0,1-1 0 0 0,0 0-1 0 0,0-1 1 0 0,1 1 0 0 0,-1-1-1 0 0,1 0 1 0 0,0 0 0 0 0,0 0-1 0 0,0-1 1 0 0,0 0 0 0 0,0 0-1 0 0,0-1 1 0 0,0 0 0 0 0,1 0-1 0 0,-1 0 1 0 0,0-1 0 0 0,1 0-1 0 0,-1 0 1 0 0,0 0 0 0 0,6-2-1 0 0,82-27-1348 0 0,-65 14-1460 0 0,-18 7-1703 0 0,-6 5 443 0 0,0-1-4526 0 0</inkml:trace>
  <inkml:trace contextRef="#ctx0" brushRef="#br0" timeOffset="3211.627">4293 775 4697 0 0,'0'0'3217'0'0,"0"0"-1397"0"0,0 0-536 0 0,0 0-26 0 0,0 0-22 0 0,0 0-36 0 0,0 0-98 0 0,0 0-114 0 0,0 0-60 0 0,0 0-25 0 0,0 0-53 0 0,0 0-57 0 0,0 0-46 0 0,8 6-31 0 0,27 21-14 0 0,-31-25-580 0 0,-1-1 0 0 0,1 0 0 0 0,0 0 0 0 0,-1 0 0 0 0,1 0 0 0 0,0-1 0 0 0,-1 0 0 0 0,1 1 0 0 0,0-1 0 0 0,0-1 0 0 0,-1 1 0 0 0,1 0 0 0 0,0-1 0 0 0,-1 0 0 0 0,1 0 0 0 0,-1 0 0 0 0,1 0 0 0 0,-1-1 0 0 0,1 1 0 0 0,-1-1 0 0 0,0 0 0 0 0,1 0 0 0 0,-1 0-122 0 0,2-1 166 0 0,5-1-77 0 0,0 0 0 0 0,-1-1-1 0 0,1-1 1 0 0,-1 1-1 0 0,0-1 1 0 0,0-1-1 0 0,-1 0 1 0 0,0 0-1 0 0,0-1 1 0 0,-1 0 0 0 0,0 0-1 0 0,0 0 1 0 0,-1-1-1 0 0,0 0 1 0 0,-1 0-1 0 0,0-1 1 0 0,0 0-1 0 0,-1 0 1 0 0,0 0-1 0 0,-1 0 1 0 0,0 0 0 0 0,0-1-1 0 0,-1 0 1 0 0,-1 1-1 0 0,1-4-88 0 0,-5 10-7 0 0,0 0-1 0 0,0 1 1 0 0,0 0-1 0 0,0 0 1 0 0,0 0-1 0 0,-1 0 1 0 0,1 0-1 0 0,-1 1 1 0 0,0 0 0 0 0,0-1-1 0 0,0 1 1 0 0,0 1-1 0 0,0-1 1 0 0,0 0-1 0 0,0 1 1 0 0,-1 0-1 0 0,1 0 1 0 0,0 1-1 0 0,-1-1 1 0 0,1 1-1 0 0,-1 0 1 0 0,1 0-1 0 0,-1 0 1 0 0,1 0 0 0 0,0 1-1 0 0,-1 0 1 0 0,1 0-1 0 0,0 0 1 0 0,-1 1-1 0 0,-2 1 8 0 0,-4-1-9 0 0,1 2 0 0 0,0-1 0 0 0,0 1-1 0 0,0 1 1 0 0,0 0 0 0 0,1 0 0 0 0,0 1 0 0 0,0 0 0 0 0,0 1-1 0 0,1 0 1 0 0,0 0 0 0 0,0 1 0 0 0,1 0 0 0 0,0 0-1 0 0,0 0 1 0 0,1 1 0 0 0,0 0 0 0 0,0 1 0 0 0,1-1-1 0 0,1 1 1 0 0,0 0 0 0 0,0 0 0 0 0,1 1 0 0 0,0-1 0 0 0,0 1-1 0 0,1-1 1 0 0,0 10 9 0 0,3-14 7 0 0,0 0 0 0 0,1-1-1 0 0,-1 1 1 0 0,1 0 0 0 0,0-1 0 0 0,1 0-1 0 0,-1 1 1 0 0,1-1 0 0 0,0 0 0 0 0,1 0-1 0 0,-1-1 1 0 0,1 1 0 0 0,0-1 0 0 0,0 0-1 0 0,0 0 1 0 0,0 0 0 0 0,1 0-1 0 0,0-1 1 0 0,0 0 0 0 0,0 0 0 0 0,0 0-1 0 0,5 2-6 0 0,126 38 160 0 0,-124-40-157 0 0,94 13-1057 0 0,-84-15-3317 0 0,1 0-4032 0 0,-16-1-4171 0 0</inkml:trace>
  <inkml:trace contextRef="#ctx0" brushRef="#br0" timeOffset="30903.418">197 1566 0 0 0,'0'0'220'0'0,"0"0"694"0"0,0 0 202 0 0,0 0 57 0 0,0 0 72 0 0,0 0 26 0 0,0 0 9 0 0,0 0-8 0 0,-5-1-66 0 0,-13-4-67 0 0,13 4-79 0 0,5 1-71 0 0,0 0-79 0 0,0 0-81 0 0,0 0-39 0 0,0 0-55 0 0,0 0-2 0 0,24 7 3906 0 0,-16-9-4430 0 0,-1 0 1 0 0,1-1 0 0 0,-1 0 0 0 0,1-1 0 0 0,-1 0 0 0 0,0 0 0 0 0,0 0-1 0 0,-1-1 1 0 0,1 0 0 0 0,-1 0 0 0 0,0-1 0 0 0,-1 1 0 0 0,1-1 0 0 0,-1-1-1 0 0,0 1 1 0 0,2-5-210 0 0,-1 4 118 0 0,4-4-3 0 0,-1-1 0 0 0,1 0 0 0 0,-2 0 1 0 0,0-1-1 0 0,-1 0 0 0 0,0 0 0 0 0,0-1 0 0 0,-2 0 0 0 0,0 0 0 0 0,0-1 1 0 0,-1 1-1 0 0,-1-1 0 0 0,-1 0 0 0 0,0 0 0 0 0,0-10-115 0 0,-13 36 481 0 0,0 33-464 0 0,2 1 0 0 0,2 0 0 0 0,2 1 0 0 0,2-1-1 0 0,2 1 1 0 0,4 32-17 0 0,-2 4 24 0 0,1 67-8 0 0,1-30 4 0 0,-5 1 1 0 0,-4-1 0 0 0,-7-1-1 0 0,-6 15-20 0 0,13-109-1 0 0,0-1-1 0 0,-1 0 1 0 0,-1 0 0 0 0,-2 0-1 0 0,0-1 1 0 0,-1-1 0 0 0,-4 5 1 0 0,10-18-1 0 0,0 0 1 0 0,0-1-1 0 0,-1 0 1 0 0,0 0 0 0 0,0 0-1 0 0,-1-1 1 0 0,0 0-1 0 0,0 0 1 0 0,-1 0 0 0 0,1-1-1 0 0,-1 0 1 0 0,0-1 0 0 0,0 0-1 0 0,-1 0 1 0 0,1 0-1 0 0,-1-1 1 0 0,0-1 0 0 0,0 0-1 0 0,0 0 1 0 0,-4 0 0 0 0,10-1-3 0 0,0-1-1 0 0,0 1 1 0 0,0-1 0 0 0,0 0 0 0 0,0 0 0 0 0,0-1 0 0 0,0 1-1 0 0,0 0 1 0 0,1-1 0 0 0,-1 0 0 0 0,0 1 0 0 0,0-1-1 0 0,0-1 1 0 0,1 1 0 0 0,-1 0 0 0 0,0 0 0 0 0,1-1-1 0 0,-1 0 1 0 0,1 1 0 0 0,0-1 0 0 0,-1 0 0 0 0,1 0-1 0 0,0-1 1 0 0,0 1 0 0 0,0 0 0 0 0,1 0 0 0 0,-1-1-1 0 0,0 0 1 0 0,1 1 0 0 0,0-1 0 0 0,-1 0 0 0 0,1 1-1 0 0,0-4 4 0 0,-4-13-6 0 0,2 1 0 0 0,0-1 0 0 0,1 0-1 0 0,1 0 1 0 0,0 0 0 0 0,2-1-1 0 0,0 1 1 0 0,1 0 0 0 0,1 0-1 0 0,1 1 1 0 0,4-11 6 0 0,7-8 34 0 0,1 0 0 0 0,2 1 0 0 0,2 1 0 0 0,1 1 0 0 0,2 0-1 0 0,1 2 1 0 0,2 1 0 0 0,1 1 0 0 0,1 1 0 0 0,20-15-34 0 0,121-95 143 0 0,-95 115-1392 0 0,-48 27-3086 0 0,-2 5-4722 0 0,-15-4-2219 0 0</inkml:trace>
  <inkml:trace contextRef="#ctx0" brushRef="#br0" timeOffset="31254.028">813 2189 272 0 0,'0'0'2102'0'0,"0"0"69"0"0,0 0 220 0 0,0 0 116 0 0,0 0-117 0 0,0 0-285 0 0,0 0-370 0 0,0 0-339 0 0,0 0-241 0 0,0 0-167 0 0,0 0-101 0 0,0 0-50 0 0,0 0 5 0 0,-12 13-13 0 0,-32 32 1743 0 0,106-211 383 0 0,39-84-2075 0 0,-97 243-916 0 0,-1-1-1 0 0,1 1 0 0 0,0-1 1 0 0,1 1-1 0 0,0 0 0 0 0,0 1 0 0 0,0-1 1 0 0,1 1-1 0 0,0 0 0 0 0,0 0 1 0 0,1 1-1 0 0,-1 0 0 0 0,1 0 1 0 0,8-3 36 0 0,-13 7-194 0 0,0 1 1 0 0,0 0 0 0 0,1 1-1 0 0,-1-1 1 0 0,0 0-1 0 0,0 1 1 0 0,1-1 0 0 0,-1 1-1 0 0,0-1 1 0 0,0 1 0 0 0,0 0-1 0 0,0 0 1 0 0,0 0-1 0 0,0 0 1 0 0,0 1 0 0 0,0-1-1 0 0,0 1 1 0 0,0-1 0 0 0,-1 1-1 0 0,1-1 1 0 0,-1 1-1 0 0,1 0 1 0 0,-1 0 0 0 0,0-1-1 0 0,1 1 1 0 0,-1 1 193 0 0,20 33-11947 0 0,-21-35 11690 0 0,4 7-10932 0 0</inkml:trace>
  <inkml:trace contextRef="#ctx0" brushRef="#br0" timeOffset="31692.936">1509 1883 1776 0 0,'0'0'2745'0'0,"0"0"-290"0"0,0 0 59 0 0,0 0 79 0 0,0 0-112 0 0,0 0-359 0 0,0 0-501 0 0,0 0-397 0 0,0 0-255 0 0,0 0-160 0 0,0 0-141 0 0,0 0-119 0 0,0 0-81 0 0,-12 0-28 0 0,-88 11 823 0 0,85-8-1167 0 0,0 1-1 0 0,0 0 1 0 0,1 1-1 0 0,0 1 1 0 0,0 0-1 0 0,0 1 0 0 0,1 0 1 0 0,0 1-1 0 0,1 1 1 0 0,-1 0-1 0 0,2 1 1 0 0,-1 0-1 0 0,1 0 1 0 0,1 1-1 0 0,0 1 1 0 0,1 0-1 0 0,0 0 0 0 0,0 1 1 0 0,2 0-1 0 0,-1 0 1 0 0,2 1-1 0 0,0 0 1 0 0,0 0-1 0 0,2 1 1 0 0,-1-1-1 0 0,1 7-95 0 0,3-18 3 0 0,0 0-1 0 0,0 0 1 0 0,0 0 0 0 0,1 0-1 0 0,-1 0 1 0 0,1 0 0 0 0,0 0-1 0 0,0 0 1 0 0,0 0-1 0 0,0 0 1 0 0,1 0 0 0 0,-1 0-1 0 0,1 0 1 0 0,-1 0 0 0 0,1 0-1 0 0,0 0 1 0 0,1 0 0 0 0,-1 0-1 0 0,0-1 1 0 0,1 1-1 0 0,-1 0 1 0 0,1-1 0 0 0,0 1-1 0 0,0-1 1 0 0,0 0 0 0 0,0 0-1 0 0,0 1 1 0 0,1-1-1 0 0,-1-1 1 0 0,1 1 0 0 0,-1 0-1 0 0,1-1 1 0 0,0 1 0 0 0,-1-1-1 0 0,1 0 1 0 0,0 0 0 0 0,0 0-1 0 0,0 0 1 0 0,2 0-3 0 0,5 0 52 0 0,0-2 0 0 0,0 1-1 0 0,0-1 1 0 0,0 0 0 0 0,-1-1 0 0 0,1-1 0 0 0,-1 1 0 0 0,1-1 0 0 0,-1-1 0 0 0,0 0 0 0 0,0 0-1 0 0,0-1 1 0 0,-1 0 0 0 0,1 0 0 0 0,-1-1 0 0 0,3-3-52 0 0,116-119 413 0 0,-100 97-371 0 0,-9 10-1 0 0,113-104 207 0 0,-123 155-367 0 0,27 109-907 0 0,-10-99-3695 0 0,10-5-6480 0 0,-27-30-588 0 0</inkml:trace>
  <inkml:trace contextRef="#ctx0" brushRef="#br0" timeOffset="32156.223">1879 2251 10754 0 0,'0'0'2776'0'0,"0"0"-597"0"0,0 0-371 0 0,0 0-274 0 0,0 0-254 0 0,0 0-250 0 0,0 0-234 0 0,0 0-119 0 0,0 0-66 0 0,0 0-54 0 0,0 0-55 0 0,16-34-46 0 0,49-107-65 0 0,-12 49 557 0 0,-50 85-909 0 0,0 1 0 0 0,1 1 0 0 0,-1-1 1 0 0,1 0-1 0 0,0 1 0 0 0,1 0 0 0 0,-1 0 0 0 0,1 0 1 0 0,0 1-1 0 0,0 0 0 0 0,1-1 0 0 0,-1 2 0 0 0,1-1 1 0 0,0 1-1 0 0,0 0 0 0 0,0 0 0 0 0,0 0 0 0 0,1 1 0 0 0,-1 0 1 0 0,1 0-1 0 0,5 0-39 0 0,-2 47 90 0 0,5 71 80 0 0,-14-114-160 0 0,0-1 1 0 0,1 1 0 0 0,-1-1-1 0 0,0 0 1 0 0,1 1 0 0 0,-1-1-1 0 0,1 0 1 0 0,0 0 0 0 0,-1 0-1 0 0,1 0 1 0 0,0 0-1 0 0,-1-1 1 0 0,1 1 0 0 0,0 0-1 0 0,0-1 1 0 0,0 0 0 0 0,0 1-1 0 0,0-1 1 0 0,-1 0-1 0 0,1 0 1 0 0,0 0 0 0 0,0 0-1 0 0,0 0 1 0 0,0 0 0 0 0,0-1-1 0 0,0 1 1 0 0,0-1 0 0 0,-1 1-1 0 0,1-1 1 0 0,0 0-1 0 0,0 1 1 0 0,-1-1 0 0 0,1 0-1 0 0,0 0 1 0 0,-1 0 0 0 0,2-1-11 0 0,57-42 355 0 0,-60 44-356 0 0,36-29 94 0 0,0 1-1 0 0,2 1 1 0 0,1 3 0 0 0,2 1-1 0 0,1 1-92 0 0,-42 21 5 0 0,1 0 0 0 0,0 0 0 0 0,0 0 0 0 0,1 1 0 0 0,-1-1 0 0 0,0 0 0 0 0,0 0 0 0 0,0 1 0 0 0,1-1 0 0 0,-1 0 0 0 0,0 1 0 0 0,1-1 0 0 0,-1 1 0 0 0,0 0 0 0 0,1-1 0 0 0,-1 1 0 0 0,0 0 0 0 0,1 0 0 0 0,-1 0 0 0 0,1 0 0 0 0,-1 0 0 0 0,0 0 0 0 0,1 0 0 0 0,-1 1 0 0 0,1-1 0 0 0,-1 0 0 0 0,0 1 0 0 0,1-1 0 0 0,-1 1 0 0 0,0 0 0 0 0,0-1 0 0 0,1 1 0 0 0,-1 0 0 0 0,0 0 0 0 0,0-1 0 0 0,0 1 0 0 0,0 0 0 0 0,0 0 0 0 0,0 0 0 0 0,0 1 0 0 0,0-1 0 0 0,-1 0 0 0 0,1 0 0 0 0,0 0 0 0 0,-1 1 0 0 0,1-1 0 0 0,-1 0 0 0 0,1 0 0 0 0,-1 1 0 0 0,1-1 0 0 0,-1 1 0 0 0,0-1 0 0 0,0 0 0 0 0,0 1 0 0 0,0-1 0 0 0,0 1 0 0 0,0-1 0 0 0,0 0 0 0 0,0 2-5 0 0,-9 184 435 0 0,9-184-455 0 0,1-1 1 0 0,0 0 0 0 0,0 0 0 0 0,0 1 0 0 0,0-1-1 0 0,0 0 1 0 0,0 0 0 0 0,0 0 0 0 0,1 0 0 0 0,-1 0-1 0 0,1 0 1 0 0,-1 0 0 0 0,1 0 0 0 0,0-1-1 0 0,0 1 1 0 0,0-1 0 0 0,0 1 0 0 0,0-1 0 0 0,0 0-1 0 0,0 0 1 0 0,0 0 0 0 0,1 0 0 0 0,-1 0 0 0 0,0 0-1 0 0,1-1 1 0 0,-1 1 0 0 0,1-1 0 0 0,-1 0 0 0 0,0 1-1 0 0,1-1 1 0 0,1 0 19 0 0,44-18-3687 0 0,-38 9 1283 0 0,1-1-5068 0 0,-6 3-4752 0 0</inkml:trace>
  <inkml:trace contextRef="#ctx0" brushRef="#br0" timeOffset="32524.831">2943 2130 8330 0 0,'0'0'4099'0'0,"0"0"-1206"0"0,0 0-585 0 0,0 0-264 0 0,0 0-277 0 0,0 0-239 0 0,0 0-256 0 0,34-3-261 0 0,104-12-241 0 0,-56-12 231 0 0,-72 24-916 0 0,-1-1 0 0 0,0 0-1 0 0,0 0 1 0 0,0-1 0 0 0,-1-1-1 0 0,0 1 1 0 0,0-1 0 0 0,0-1 0 0 0,0 1-1 0 0,-1-1 1 0 0,0-1 0 0 0,-1 1-1 0 0,0-1 1 0 0,0 0 0 0 0,0-1 0 0 0,-1 1-1 0 0,-1-1 1 0 0,1 0 0 0 0,-1 0-1 0 0,-1-1 1 0 0,0 1 0 0 0,0-1-1 0 0,-1 0 1 0 0,0 1 0 0 0,0-5-85 0 0,-2 12 1 0 0,0 0 1 0 0,-1-1-1 0 0,1 1 1 0 0,0 0-1 0 0,-1 0 1 0 0,0 0-1 0 0,1 0 1 0 0,-1 0-1 0 0,0 0 1 0 0,0 0-1 0 0,0 0 1 0 0,0 0-1 0 0,0 0 1 0 0,-1 1-1 0 0,1-1 1 0 0,0 0-1 0 0,-1 1 1 0 0,0-1-1 0 0,1 1 1 0 0,-1 0-1 0 0,0-1 1 0 0,1 1-1 0 0,-1 0 1 0 0,0 0-1 0 0,0 0 1 0 0,0 0-1 0 0,0 0 1 0 0,0 1-1 0 0,0-1 0 0 0,0 0 1 0 0,-1 1-1 0 0,1 0 1 0 0,0 0-1 0 0,0-1 1 0 0,0 1-1 0 0,0 0 1 0 0,0 1-1 0 0,-1-1-1 0 0,-82 19-72 0 0,72-12 72 0 0,1 0 1 0 0,-1 1-1 0 0,1 0 1 0 0,1 1-1 0 0,-1 0 0 0 0,2 0 1 0 0,-1 1-1 0 0,1 1 1 0 0,1 0-1 0 0,0 0 1 0 0,0 1-1 0 0,1 0 0 0 0,1 1 1 0 0,0-1-1 0 0,1 2 1 0 0,0-1-1 0 0,1 0 0 0 0,0 1 1 0 0,-2 14-1 0 0,5-22-1 0 0,0 0 1 0 0,0 0-1 0 0,0 1 0 0 0,1-1 1 0 0,0 0-1 0 0,1 1 0 0 0,-1-1 1 0 0,1 1-1 0 0,0-1 0 0 0,1 0 1 0 0,0 1-1 0 0,0-1 1 0 0,0 1-1 0 0,0-1 0 0 0,1 0 1 0 0,0 0-1 0 0,1 0 0 0 0,-1 0 1 0 0,1 0-1 0 0,0-1 0 0 0,1 1 1 0 0,-1-1-1 0 0,1 0 0 0 0,0 0 1 0 0,1 0-1 0 0,-1 0 0 0 0,1-1 1 0 0,0 0-1 0 0,0 0 1 0 0,0 0-1 0 0,0 0 1 0 0,20 3-11 0 0,-1-1 1 0 0,1-1 0 0 0,0-1-1 0 0,0-1 1 0 0,0-1-1 0 0,1-1 1 0 0,-1-1 0 0 0,1-2 10 0 0,15 2-180 0 0,20-6-1644 0 0,-42 3-1741 0 0,0-2-4035 0 0,-3 4-5548 0 0</inkml:trace>
</inkml:ink>
</file>

<file path=ppt/ink/ink12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49:29.597"/>
    </inkml:context>
    <inkml:brush xml:id="br0">
      <inkml:brushProperty name="width" value="0.05" units="cm"/>
      <inkml:brushProperty name="height" value="0.05" units="cm"/>
    </inkml:brush>
    <inkml:brush xml:id="br1">
      <inkml:brushProperty name="width" value="0.05" units="cm"/>
      <inkml:brushProperty name="height" value="0.05" units="cm"/>
      <inkml:brushProperty name="color" value="#66CC00"/>
    </inkml:brush>
    <inkml:brush xml:id="br2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138 295 0 0 0,'0'0'401'0'0,"0"0"653"0"0,0 0 344 0 0,0 0 205 0 0,0 0 142 0 0,0 0 69 0 0,0 0-76 0 0,0 0-137 0 0,0 0-240 0 0,-4-10-208 0 0,-11-32-180 0 0,10 26 4932 0 0,7 21-2855 0 0,-2 0-4054 0 0,17 117 2709 0 0,-16-55-1337 0 0,-2-2-189 0 0,3 1 0 0 0,2-1 0 0 0,4 1 0 0 0,2-1 0 0 0,3-1 0 0 0,20 58-179 0 0,-32-118 10 0 0,1 1 0 0 0,-1 0 0 0 0,1-1 0 0 0,0 1 0 0 0,0-1 0 0 0,0 0 0 0 0,1 0 0 0 0,-1 0 0 0 0,1 0 1 0 0,0 0-1 0 0,0 0 0 0 0,0-1 0 0 0,1 1 0 0 0,0-1 0 0 0,-1 0 0 0 0,1 0 0 0 0,0 0 0 0 0,0-1 0 0 0,0 1 0 0 0,1-1 0 0 0,-1 0 0 0 0,1 0 0 0 0,-1 0 1 0 0,1-1-1 0 0,0 0 0 0 0,-1 0 0 0 0,1 0 0 0 0,0 0 0 0 0,0-1 0 0 0,0 0 0 0 0,0 0 0 0 0,-1 0 0 0 0,1-1 0 0 0,0 1 0 0 0,0-1 0 0 0,0 0 0 0 0,-1-1 0 0 0,1 1 1 0 0,-1-1-1 0 0,5-2-10 0 0,14-18 78 0 0,-2-2 1 0 0,0 0-1 0 0,-2-2 0 0 0,-1 0 1 0 0,-1-1-1 0 0,-1-1 1 0 0,-1 0-1 0 0,-2-1 1 0 0,7-23-79 0 0,-7 24 34 0 0,33-97 222 0 0,-46 124-243 0 0,0 1-5 0 0,0 0-25 0 0,2 5-30 0 0,11 30 58 0 0,-4-8-1 0 0,0-1 1 0 0,2 0 0 0 0,1-1-1 0 0,1 0 1 0 0,1 0 0 0 0,1-2 0 0 0,18 22-11 0 0,-27-39 9 0 0,0 1 0 0 0,0-1 1 0 0,1 0-1 0 0,0-1 1 0 0,0 1-1 0 0,1-2 1 0 0,-1 1-1 0 0,1-1 1 0 0,0 0-1 0 0,0 0 0 0 0,0-1 1 0 0,1 0-1 0 0,-1-1 1 0 0,1 0-1 0 0,0 0 1 0 0,0-1-1 0 0,-1 0 1 0 0,1 0-1 0 0,0-1 1 0 0,0 0-1 0 0,0-1 0 0 0,0 0 1 0 0,3-1-10 0 0,-5-1 61 0 0,-1 0 0 0 0,0-1 1 0 0,1 0-1 0 0,-1 0 0 0 0,-1-1 0 0 0,1 1 1 0 0,-1-1-1 0 0,0-1 0 0 0,0 1 0 0 0,0-1 1 0 0,-1 1-1 0 0,1-1 0 0 0,-2-1 1 0 0,1 1-1 0 0,1-5-61 0 0,11-24 140 0 0,-2-1 0 0 0,-1-1 0 0 0,-2 0 0 0 0,-2-1 0 0 0,-2 0 0 0 0,-1-1 0 0 0,-1 1 0 0 0,-3-1 0 0 0,-1 0 0 0 0,-3-25-140 0 0,-16-6-4 0 0,66 110-9732 0 0,-24-23 572 0 0,-14-9-1849 0 0</inkml:trace>
  <inkml:trace contextRef="#ctx0" brushRef="#br0" timeOffset="435.846">1493 818 1256 0 0,'0'0'2025'0'0,"0"0"-761"0"0,0 0 186 0 0,0 0 539 0 0,0 0 281 0 0,0 0-53 0 0,0 0-293 0 0,0 0-396 0 0,0 0-323 0 0,0 0-193 0 0,0 0-141 0 0,0 0-110 0 0,0 0-93 0 0,32-13-69 0 0,96-44-33 0 0,-77 20 494 0 0,-47 32-969 0 0,-1 0 1 0 0,0 0 0 0 0,0 0-1 0 0,-1 0 1 0 0,0 0 0 0 0,0 0-1 0 0,0-1 1 0 0,0 1-1 0 0,-1-1 1 0 0,0 0 0 0 0,0 1-1 0 0,0-1 1 0 0,-1 0 0 0 0,0 1-1 0 0,0-1 1 0 0,-1 0-1 0 0,1 0 1 0 0,-1 1 0 0 0,0-1-1 0 0,-1 1 1 0 0,1-1 0 0 0,-1 1-1 0 0,0-1 1 0 0,-1 1-1 0 0,1 0 1 0 0,-1 0 0 0 0,-2-3-92 0 0,1 4-1 0 0,0 0-1 0 0,0-1 1 0 0,-1 2 0 0 0,0-1 0 0 0,1 0 0 0 0,-1 1 0 0 0,-1 0 0 0 0,1 0-1 0 0,0 0 1 0 0,-1 1 0 0 0,1 0 0 0 0,-1 0 0 0 0,0 0 0 0 0,0 1 0 0 0,0 0 0 0 0,1 0-1 0 0,-1 0 1 0 0,0 1 0 0 0,0 0 0 0 0,0 0 0 0 0,0 0 0 0 0,0 1 0 0 0,0 0-1 0 0,0 0 1 0 0,0 0 0 0 0,0 1 0 0 0,1 0 0 0 0,-1 0 0 0 0,0 1 0 0 0,1-1-1 0 0,0 1 1 0 0,0 0 0 0 0,0 1 0 0 0,-2 0 1 0 0,1 2 0 0 0,1 0-1 0 0,-1 0 1 0 0,1 1-1 0 0,0 0 1 0 0,0 0-1 0 0,1 0 1 0 0,0 0-1 0 0,0 0 1 0 0,1 1 0 0 0,0 0-1 0 0,0 0 1 0 0,1 0-1 0 0,0 0 1 0 0,1 0-1 0 0,-1 0 1 0 0,1 0-1 0 0,1 1 1 0 0,0-1 0 0 0,0 0-1 0 0,1 0 1 0 0,-1 1-1 0 0,2-1 1 0 0,-1 0-1 0 0,1 0 1 0 0,1 0-1 0 0,-1 0 1 0 0,1 0 0 0 0,1-1-1 0 0,-1 1 1 0 0,1-1-1 0 0,1 0 1 0 0,-1 0-1 0 0,5 4 1 0 0,2-1 28 0 0,0 0 0 0 0,1-1 0 0 0,0-1 0 0 0,1 0 0 0 0,0-1 0 0 0,0 0 0 0 0,1-1 0 0 0,0 0 0 0 0,0-1 0 0 0,0-1 0 0 0,0 0-1 0 0,1-1 1 0 0,-1-1 0 0 0,1 0 0 0 0,7 0-28 0 0,30 1-3061 0 0,2-2-3309 0 0,-44-1-5494 0 0</inkml:trace>
  <inkml:trace contextRef="#ctx0" brushRef="#br0" timeOffset="18900.48">5514 572 856 0 0,'0'0'1810'0'0,"0"0"-128"0"0,0 0-27 0 0,0 0 110 0 0,0 0 70 0 0,0 0-73 0 0,0 0-171 0 0,0 0-224 0 0,0 0-239 0 0,0 0-230 0 0,0 0-185 0 0,-14-2-134 0 0,-45-4-104 0 0,57 6-420 0 0,-1 0 0 0 0,0 0 0 0 0,1 0 0 0 0,-1 1 0 0 0,1-1 0 0 0,-1 1-1 0 0,1 0 1 0 0,-1 0 0 0 0,1 0 0 0 0,0 0 0 0 0,-1 0 0 0 0,1 0 0 0 0,0 1 0 0 0,0-1 0 0 0,0 1 0 0 0,0-1 0 0 0,0 1 0 0 0,0 0 0 0 0,0 0 0 0 0,1 0 0 0 0,-1 0 0 0 0,1 0-1 0 0,-1 0-54 0 0,-6 8 291 0 0,-65 99 1553 0 0,66-94-1743 0 0,1 0-1 0 0,0 1 1 0 0,1 0 0 0 0,0 0 0 0 0,2 0-1 0 0,0 1 1 0 0,1-1 0 0 0,0 1 0 0 0,1 0-1 0 0,1-1 1 0 0,2 8-101 0 0,-1-18 48 0 0,1 1 0 0 0,0 0 0 0 0,0 0 0 0 0,1-1 0 0 0,0 1 0 0 0,0-1 0 0 0,1 0 0 0 0,0 0 0 0 0,0 0 0 0 0,0 0 0 0 0,1-1 0 0 0,-1 0 0 0 0,1 0 0 0 0,1 0 0 0 0,-1 0 0 0 0,1-1 0 0 0,-1 0 0 0 0,1 0 0 0 0,0 0 0 0 0,1-1-1 0 0,-1 0 1 0 0,1 0 0 0 0,-1-1 0 0 0,1 0 0 0 0,0 0 0 0 0,0 0 0 0 0,0-1 0 0 0,0 0 0 0 0,0 0 0 0 0,0-1 0 0 0,2 0-48 0 0,1 0 107 0 0,0 0-1 0 0,0 0 1 0 0,0-1 0 0 0,0-1-1 0 0,-1 0 1 0 0,1 0-1 0 0,-1-1 1 0 0,1 0 0 0 0,-1 0-1 0 0,0-1 1 0 0,0 0-1 0 0,0-1 1 0 0,-1 0 0 0 0,1-1-1 0 0,3-3-106 0 0,18-18 123 0 0,-1-2 1 0 0,-2-1-1 0 0,-1-1 0 0 0,-1-1 0 0 0,-2-1 1 0 0,-1-1-1 0 0,-2-1 0 0 0,-1-1 1 0 0,-2-1-1 0 0,-1 0 0 0 0,-2-1 0 0 0,-2-1 1 0 0,-1 0-1 0 0,-1-10-123 0 0,-5 30-3 0 0,-1 0 1 0 0,-1 0-1 0 0,-1 0 1 0 0,0 0-1 0 0,-2 0 0 0 0,0-1 1 0 0,-1 1-1 0 0,-1 0 1 0 0,-1 0-1 0 0,0 0 0 0 0,-2 0 1 0 0,0 1-1 0 0,-1-1 1 0 0,-1 1-1 0 0,0 1 0 0 0,-2-1 1 0 0,-7-11 2 0 0,13 25-10 0 0,-1 1 1 0 0,1-1-1 0 0,-1 1 0 0 0,0 0 1 0 0,0 0-1 0 0,0 0 1 0 0,0 0-1 0 0,0 1 0 0 0,0 0 1 0 0,-1 0-1 0 0,1 0 0 0 0,-1 0 1 0 0,0 1-1 0 0,1-1 1 0 0,-1 1-1 0 0,0 0 0 0 0,0 1 1 0 0,0-1-1 0 0,0 1 1 0 0,1 0-1 0 0,-1 0 0 0 0,0 1 1 0 0,0 0-1 0 0,0-1 0 0 0,0 2 1 0 0,1-1-1 0 0,-1 0 1 0 0,0 1-1 0 0,1 0 0 0 0,-1 0 1 0 0,1 0-1 0 0,0 1 0 0 0,0-1 1 0 0,0 1-1 0 0,0 0 1 0 0,0 0-1 0 0,1 1 0 0 0,-4 2 10 0 0,-8 12-8 0 0,0 1-1 0 0,1 0 1 0 0,0 0-1 0 0,2 2 1 0 0,1 0-1 0 0,0 0 1 0 0,1 1-1 0 0,2 0 1 0 0,0 0-1 0 0,2 1 1 0 0,0 0-1 0 0,1 0 1 0 0,2 1-1 0 0,0-1 1 0 0,1 1-1 0 0,2 9 9 0 0,-1-17 12 0 0,1 0 0 0 0,0 0-1 0 0,1 0 1 0 0,1 0 0 0 0,1 0 0 0 0,0 0-1 0 0,1 0 1 0 0,1-1 0 0 0,0 0-1 0 0,1 0 1 0 0,1 0 0 0 0,0 0-1 0 0,9 12-11 0 0,-5-12 49 0 0,1 0-1 0 0,1-1 0 0 0,0 0 0 0 0,0-1 0 0 0,1-1 1 0 0,1 0-1 0 0,0-1 0 0 0,1 0 0 0 0,0-1 0 0 0,1-1 0 0 0,-1-1 1 0 0,2 0-1 0 0,-1-2 0 0 0,1 1 0 0 0,0-2 0 0 0,13 2-48 0 0,-14-3 54 0 0,0 0 0 0 0,1-1 0 0 0,-1-1 0 0 0,1-1 1 0 0,-1-1-1 0 0,1 0 0 0 0,-1-1 0 0 0,1-1 0 0 0,-1 0 0 0 0,0-2 0 0 0,0 0 0 0 0,0 0 0 0 0,0-2 0 0 0,0 0 0 0 0,-1-1 0 0 0,-1-1 0 0 0,6-3-54 0 0,-11 4 18 0 0,-1 0 0 0 0,-1 0 1 0 0,1-1-1 0 0,-2 0 0 0 0,1 0 0 0 0,-1-1 0 0 0,0 0 1 0 0,0 0-1 0 0,-1 0 0 0 0,-1-1 0 0 0,1 0 0 0 0,-2 0 0 0 0,1-1 1 0 0,-2 0-1 0 0,1 1 0 0 0,0-6-18 0 0,-2 4-3 0 0,0 0 0 0 0,0-1 0 0 0,-1 1 0 0 0,-1-1 1 0 0,0 1-1 0 0,-1-1 0 0 0,0 0 0 0 0,-1 1 0 0 0,0 0 0 0 0,-2-5 3 0 0,2 11-7 0 0,0 0 0 0 0,-1 1 0 0 0,1 0 0 0 0,-1-1 0 0 0,0 1 0 0 0,0 0 0 0 0,0 0-1 0 0,-1 0 1 0 0,0 1 0 0 0,0-1 0 0 0,0 1 0 0 0,-1 0 0 0 0,1 0 0 0 0,-4-2 7 0 0,4 5-15 0 0,-1 1-1 0 0,1-1 1 0 0,-1 1 0 0 0,1 0 0 0 0,0 0-1 0 0,-1 0 1 0 0,1 0 0 0 0,-1 1 0 0 0,1 0 0 0 0,0 0-1 0 0,0 0 1 0 0,-1 0 0 0 0,1 1 0 0 0,0-1-1 0 0,0 1 1 0 0,0 0 0 0 0,1 1 0 0 0,-1-1-1 0 0,0 1 1 0 0,1-1 0 0 0,-1 1 0 0 0,1 0 0 0 0,0 0-1 0 0,0 1 1 0 0,0-1 0 0 0,1 1 0 0 0,-1-1-1 0 0,1 1 1 0 0,0 0 0 0 0,0 0 0 0 0,-2 3 15 0 0,-2 4-3 0 0,-1 1-1 0 0,2 1 1 0 0,-1-1 0 0 0,2 1 0 0 0,0-1 0 0 0,0 1 0 0 0,1 1-1 0 0,1-1 1 0 0,0 0 0 0 0,1 1 0 0 0,0-1 0 0 0,1 1-1 0 0,1-1 1 0 0,0 0 0 0 0,0 1 0 0 0,2-1 0 0 0,0 0 0 0 0,0 0-1 0 0,1 0 1 0 0,1 0 0 0 0,2 5 3 0 0,-1-7 6 0 0,0 0-1 0 0,1-1 0 0 0,0 0 1 0 0,1 0-1 0 0,0-1 1 0 0,0 1-1 0 0,1-2 1 0 0,0 1-1 0 0,1-1 1 0 0,-1-1-1 0 0,2 0 0 0 0,10 6-5 0 0,-10-7 13 0 0,1-1-1 0 0,1 0 0 0 0,-1 0 0 0 0,1-1 1 0 0,-1-1-1 0 0,1 0 0 0 0,0-1 1 0 0,0-1-1 0 0,0 0 0 0 0,1 0-12 0 0,-4 0 10 0 0,0-1 0 0 0,-1-1 1 0 0,1 1-1 0 0,0-2 0 0 0,-1 1 0 0 0,1-1 0 0 0,-1-1 1 0 0,1 1-1 0 0,-1-2 0 0 0,0 1 0 0 0,0-1 0 0 0,0-1 1 0 0,-1 1-1 0 0,0-2 0 0 0,0 1 0 0 0,0-1 0 0 0,3-3-10 0 0,11-12 20 0 0,-2 0-1 0 0,0-2 0 0 0,-1-1 0 0 0,-2 0 0 0 0,0-1 0 0 0,-2-1 0 0 0,0 0 0 0 0,-2-1 1 0 0,-1 0-1 0 0,-1-2 0 0 0,-2 1 0 0 0,4-21-19 0 0,60-292-87 0 0,-65 177 107 0 0,-40 101-4 0 0,30 63-20 0 0,0 0-1 0 0,0 0 1 0 0,-1 0-1 0 0,1 1 1 0 0,0-1-1 0 0,0 1 1 0 0,0 0-1 0 0,0 0 1 0 0,0 0-1 0 0,0 0 1 0 0,0 0-1 0 0,0 0 1 0 0,1 0-1 0 0,-1 0 1 0 0,0 1-1 0 0,1-1 1 0 0,-1 1-1 0 0,1-1 1 0 0,-1 1-1 0 0,1 0 1 0 0,-1 0-1 0 0,1-1 1 0 0,0 1-1 0 0,0 0 1 0 0,0 0-1 0 0,0 0 1 0 0,1 0 0 0 0,-1 0-1 0 0,0 1 1 0 0,1-1-1 0 0,0 0 1 0 0,-1 0-1 0 0,1 0 1 0 0,0 0-1 0 0,0 1 1 0 0,0-1-1 0 0,0 0 1 0 0,1 0-1 0 0,-1 2 5 0 0,-2 3 2 0 0,-9 179 122 0 0,11-136-54 0 0,18 349 296 0 0,-6-200-304 0 0,2 271 96 0 0,-28-335-62 0 0,-12-46-52 0 0,26-89-40 0 0,0 0 0 0 0,-1 1 0 0 0,1-1 1 0 0,-1 0-1 0 0,1 1 0 0 0,-1-1 0 0 0,1 0 0 0 0,-1 0 0 0 0,1 0 1 0 0,-1 1-1 0 0,1-1 0 0 0,-1 0 0 0 0,0 0 0 0 0,1 0 0 0 0,-1 0 1 0 0,1 0-1 0 0,-1 0 0 0 0,1 0 0 0 0,-1 0 0 0 0,0 0 0 0 0,1 0 1 0 0,-1 0-1 0 0,1 0 0 0 0,-1-1 0 0 0,1 1 0 0 0,-1 0 0 0 0,1 0 1 0 0,-1 0-1 0 0,1-1 0 0 0,-1 1 0 0 0,1 0 0 0 0,-1-1 0 0 0,1 1 1 0 0,0 0-1 0 0,-1-1 0 0 0,1 1 0 0 0,-1-1 0 0 0,1 1 0 0 0,0-1 1 0 0,-1 1-1 0 0,1-1 0 0 0,0 1 0 0 0,0-1 0 0 0,-1 1 0 0 0,1-1 1 0 0,0 1-1 0 0,0-1 0 0 0,0 1 0 0 0,0-1 0 0 0,0 1 0 0 0,0-1 1 0 0,0 1-1 0 0,0-1 0 0 0,0 0 0 0 0,0 1 0 0 0,0-1 0 0 0,0 1 1 0 0,0-1-1 0 0,0 1 0 0 0,0-1 0 0 0,1 0-4 0 0,-14-43 250 0 0,11 21-266 0 0,1 0 0 0 0,1 0 0 0 0,1 0 1 0 0,1 0-1 0 0,2 1 0 0 0,0-1 0 0 0,1 0 0 0 0,1 1 0 0 0,1 0 0 0 0,1 1 0 0 0,5-11 16 0 0,134-295-148 0 0,-46 114 79 0 0,-99 209 72 0 0,0 0-1 0 0,0 1 1 0 0,-1-1-1 0 0,1 0 1 0 0,-1 0-1 0 0,0 0 1 0 0,0 0-1 0 0,0-1 1 0 0,-1 1-1 0 0,1 0 1 0 0,-1 0-1 0 0,0 0 1 0 0,0-1-1 0 0,0 1 1 0 0,-1 0-1 0 0,0-2-2 0 0,-9-12 53 0 0,9 18-69 0 0,1 0 0 0 0,0 0 0 0 0,0 0 4 0 0,0 0 14 0 0,0 177-12 0 0,28-34 29 0 0,-28-141-17 0 0,0 0 1 0 0,1-1-1 0 0,-1 1 0 0 0,0 0 0 0 0,1 0 1 0 0,-1-1-1 0 0,1 1 0 0 0,-1-1 0 0 0,1 1 0 0 0,0 0 1 0 0,0-1-1 0 0,-1 1 0 0 0,1-1 0 0 0,0 0 1 0 0,1 1-1 0 0,-1-1 0 0 0,0 0 0 0 0,0 1 1 0 0,0-1-1 0 0,1 0 0 0 0,-1 0 0 0 0,1 0 1 0 0,-1 0-1 0 0,1 0 0 0 0,-1-1 0 0 0,1 1 1 0 0,-1 0-1 0 0,1-1 0 0 0,0 1 0 0 0,-1-1 1 0 0,1 0-1 0 0,0 1 0 0 0,0-1 0 0 0,-1 0 1 0 0,1 0-1 0 0,0 0 0 0 0,0 0 0 0 0,-1 0 1 0 0,1-1-1 0 0,0 1 0 0 0,-1 0 0 0 0,1-1 1 0 0,0 1-1 0 0,-1-1 0 0 0,1 0 0 0 0,-1 0 1 0 0,1 1-1 0 0,-1-1 0 0 0,1 0 0 0 0,-1 0 1 0 0,1 0-1 0 0,-1 0 0 0 0,0-1 0 0 0,0 1 1 0 0,1 0-1 0 0,-1-1 0 0 0,1 0-2 0 0,16-20 21 0 0,0 0-1 0 0,-1-1 1 0 0,-1-1 0 0 0,-1-1-1 0 0,-2 0 1 0 0,0-1 0 0 0,-2 0-1 0 0,5-16-20 0 0,-15 38-7 0 0,1 0 1 0 0,-1 0-1 0 0,1 1 0 0 0,0-1 0 0 0,0 0 0 0 0,0 1 0 0 0,1-1 0 0 0,-1 1 0 0 0,1 0 0 0 0,0 0 0 0 0,-1 0 0 0 0,2 0 0 0 0,-1 0 0 0 0,0 1 0 0 0,0-1 0 0 0,1 1 0 0 0,0 0 0 0 0,-1 0 0 0 0,1 0 0 0 0,0 0 0 0 0,0 1 0 0 0,0 0 0 0 0,0-1 7 0 0,-1 5 2 0 0,0 0 0 0 0,-1-1 0 0 0,1 1 0 0 0,-1 0 0 0 0,0 0 0 0 0,0 1 0 0 0,0-1 0 0 0,0 0 0 0 0,0 1 0 0 0,-1-1 0 0 0,0 1 0 0 0,0-1 0 0 0,0 1-1 0 0,0 0 1 0 0,0-1 0 0 0,-1 1 0 0 0,1 0 0 0 0,-1 0 0 0 0,0 0 0 0 0,0 2-2 0 0,0 12 5 0 0,0 0-1 0 0,-1 0 1 0 0,0 0-1 0 0,-2 0 1 0 0,0 0-1 0 0,-1-1 1 0 0,0 1-1 0 0,-8 15-4 0 0,-8 27 16 0 0,20-60-18 0 0,0 0 0 0 0,1-1 0 0 0,-1 1-1 0 0,1 0 1 0 0,-1 0 0 0 0,1 1 0 0 0,-1-1 0 0 0,0 0 0 0 0,1 0-1 0 0,-1 0 1 0 0,1 0 0 0 0,-1 0 0 0 0,0 0 0 0 0,1 0 0 0 0,-1 1 0 0 0,1-1-1 0 0,-1 0 1 0 0,0 0 0 0 0,1 1 0 0 0,-1-1 0 0 0,0 0 0 0 0,1 0-1 0 0,-1 1 1 0 0,0-1 0 0 0,0 0 0 0 0,1 1 0 0 0,-1-1 0 0 0,0 1-1 0 0,0-1 1 0 0,0 0 0 0 0,1 1 0 0 0,-1-1 0 0 0,0 0 0 0 0,0 1-1 0 0,0-1 1 0 0,0 1 0 0 0,0-1 0 0 0,0 1 0 0 0,0-1 0 0 0,0 0 0 0 0,0 1-1 0 0,0-1 1 0 0,0 1 0 0 0,0-1 0 0 0,0 1 0 0 0,0-1 0 0 0,0 0-1 0 0,0 1 1 0 0,-1-1 0 0 0,1 1 2 0 0,146-169 80 0 0,-16 13-96 0 0,-113 147-19 0 0,-16 34-1 0 0,-2-11 66 0 0,-12 161 24 0 0,13-117-42 0 0,0-59-10 0 0,0 0 191 0 0,0-3-5917 0 0,0 2 2154 0 0,0 1-3651 0 0,0 0-4917 0 0</inkml:trace>
  <inkml:trace contextRef="#ctx0" brushRef="#br0" timeOffset="19356.717">7776 844 8666 0 0,'0'0'2935'0'0,"0"0"-993"0"0,0 0-494 0 0,0 0-160 0 0,0 0-126 0 0,0 0-174 0 0,0 0-230 0 0,0 0-119 0 0,0 0-14 0 0,0 0 70 0 0,0 0 57 0 0,0 0-30 0 0,0 0-28 0 0,11 6-48 0 0,89 25 1624 0 0,-82-32-2034 0 0,1-1 1 0 0,-1-1-1 0 0,0 0 1 0 0,0-1-1 0 0,-1-1 1 0 0,1-1-1 0 0,-1 0 1 0 0,0-1-1 0 0,-1-1 1 0 0,0-1-1 0 0,0 0 1 0 0,0-1-1 0 0,-2-1 1 0 0,1 0-1 0 0,7-9-236 0 0,39-60 335 0 0,-60 77-328 0 0,1 1 1 0 0,-1-1 0 0 0,0 0-1 0 0,0 1 1 0 0,0-1-1 0 0,0 0 1 0 0,-1 0-1 0 0,1 1 1 0 0,-1-1 0 0 0,0 0-1 0 0,1 0 1 0 0,-1 0-1 0 0,-1 0 1 0 0,1 1 0 0 0,0-1-1 0 0,-1 0 1 0 0,1 0-1 0 0,-1 0 1 0 0,0 1 0 0 0,0-1-1 0 0,0 0 1 0 0,0 1-1 0 0,0-1 1 0 0,-1 1-1 0 0,1-1 1 0 0,-1 1 0 0 0,0 0-1 0 0,0-1 1 0 0,0 1-1 0 0,0 0 1 0 0,0 0 0 0 0,0 1-1 0 0,0-1 1 0 0,0 0-1 0 0,-1 1 1 0 0,1-1 0 0 0,-1 1-1 0 0,1 0 1 0 0,-1 0-1 0 0,0 0 1 0 0,0 0-1 0 0,1 0 1 0 0,-1 0 0 0 0,0 1-1 0 0,-2-1-7 0 0,-6 0-12 0 0,0 1-1 0 0,-1-1 1 0 0,1 2 0 0 0,0 0-1 0 0,0 0 1 0 0,0 1 0 0 0,0 0-1 0 0,0 1 1 0 0,1 0 0 0 0,-1 1-1 0 0,1 0 1 0 0,0 1 0 0 0,0 0-1 0 0,0 0 1 0 0,1 1-1 0 0,0 0 1 0 0,-4 4 12 0 0,-6 5-7 0 0,0 2 0 0 0,1 0 0 0 0,1 1 0 0 0,1 0-1 0 0,0 2 1 0 0,2 0 0 0 0,-6 9 7 0 0,17-25 1 0 0,-1 0 0 0 0,1 1 0 0 0,0-1 0 0 0,0 1 0 0 0,1 0 0 0 0,-1 0 0 0 0,1 0 0 0 0,0 0 0 0 0,1 0 0 0 0,-1 0 0 0 0,1 0-1 0 0,0 1 1 0 0,0-1 0 0 0,0 0 0 0 0,1 1 0 0 0,0-1 0 0 0,0 1 0 0 0,0-1 0 0 0,1 1 0 0 0,0-1 0 0 0,0 0 0 0 0,0 1 0 0 0,1-1 0 0 0,-1 0 0 0 0,1 0 0 0 0,1 0 0 0 0,-1 0 0 0 0,1 0 0 0 0,-1-1 0 0 0,1 1-1 0 0,2 1 0 0 0,7 2 22 0 0,0-1-1 0 0,0 0 1 0 0,1-1-1 0 0,0 0 0 0 0,0-1 1 0 0,1 0-1 0 0,0-1 1 0 0,0-1-1 0 0,0 0 0 0 0,0-1 1 0 0,0 0-1 0 0,0-1 1 0 0,0-1-1 0 0,1 0 0 0 0,-1-1 1 0 0,6-1-22 0 0,16 1 42 0 0,-22 2-59 0 0,1-1 0 0 0,0-1 1 0 0,0-1-1 0 0,-1 0 0 0 0,1 0 1 0 0,-1-2-1 0 0,0 0 0 0 0,0 0 1 0 0,0-1-1 0 0,0-1 0 0 0,-1-1 1 0 0,3-1 15 0 0,-1-15-2286 0 0,-15 15-1697 0 0,-4-1-3862 0 0,1 5-4962 0 0</inkml:trace>
  <inkml:trace contextRef="#ctx0" brushRef="#br0" timeOffset="20159.928">7001 233 8874 0 0,'0'0'2538'0'0,"0"0"-528"0"0,0 0-206 0 0,0 0-14 0 0,0 0-118 0 0,0 0-257 0 0,0 0-347 0 0,0 0-322 0 0,0 0-196 0 0,0 0-76 0 0,0 0-54 0 0,0 0-49 0 0,10 29 1779 0 0,24-39-446 0 0,-49 34 136 0 0,16-24-2186 0 0,30-15-701 0 0,-18 10-2406 0 0,-1 1-3742 0 0,-7 3-5469 0 0</inkml:trace>
  <inkml:trace contextRef="#ctx0" brushRef="#br0" timeOffset="1701.78">2695 480 0 0 0,'0'0'846'0'0,"0"0"243"0"0,0 0 229 0 0,0 0 301 0 0,0 0 338 0 0,0 0 188 0 0,0 0-79 0 0,0 0-205 0 0,0 0-266 0 0,0 0-273 0 0,0 0-176 0 0,0 0-138 0 0,0 0-101 0 0,0-4-87 0 0,-4-11-101 0 0,3 11-111 0 0,-3 23 1220 0 0,0-5-1720 0 0,0 0 0 0 0,1 0 0 0 0,0 0 0 0 0,1 1-1 0 0,1-1 1 0 0,0 1 0 0 0,1-1 0 0 0,1 1 0 0 0,0 0 0 0 0,1-1-1 0 0,1 0 1 0 0,0 1 0 0 0,1-1 0 0 0,0 0 0 0 0,1-1 0 0 0,0 1 0 0 0,2-1-1 0 0,-1 0 1 0 0,1 0 0 0 0,1-1 0 0 0,1 0 0 0 0,3 3-108 0 0,-9-13 38 0 0,0-1 1 0 0,0 1 0 0 0,0-1-1 0 0,0 0 1 0 0,1 0 0 0 0,-1 0-1 0 0,0 0 1 0 0,1-1-1 0 0,-1 1 1 0 0,1-1 0 0 0,-1 0-1 0 0,1 0 1 0 0,-1 0 0 0 0,0-1-1 0 0,1 1 1 0 0,-1-1 0 0 0,1 0-1 0 0,-1 0 1 0 0,0 0-1 0 0,1 0 1 0 0,-1 0 0 0 0,0-1-1 0 0,0 1 1 0 0,0-1 0 0 0,0 0-1 0 0,0 0 1 0 0,-1 0 0 0 0,1 0-1 0 0,-1-1 1 0 0,1 1-1 0 0,-1-1 1 0 0,0 0 0 0 0,0 1-1 0 0,1-3-38 0 0,134-147 446 0 0,-113 142-496 0 0,-17 43-1 0 0,-5-20 101 0 0,-3-3-45 0 0,2 0 0 0 0,-1 0 1 0 0,1 0-1 0 0,1 0 0 0 0,0-1 0 0 0,0 1 0 0 0,1 0 0 0 0,0-1 1 0 0,0 0-1 0 0,1 0 0 0 0,1 0 0 0 0,-1 0 0 0 0,1 0 0 0 0,1-1 1 0 0,0 0-1 0 0,0 0 0 0 0,0-1 0 0 0,1 0 0 0 0,0 0 0 0 0,1 0 1 0 0,0-1-1 0 0,-1 0 0 0 0,2-1 0 0 0,2 2-5 0 0,-5-5 47 0 0,0-1 1 0 0,-1 0-1 0 0,1-1 0 0 0,0 1 1 0 0,0-1-1 0 0,0 0 0 0 0,-1-1 0 0 0,1 0 1 0 0,0 1-1 0 0,0-2 0 0 0,-1 1 0 0 0,1-1 1 0 0,-1 0-1 0 0,1 0 0 0 0,-1 0 1 0 0,0-1-1 0 0,0 0 0 0 0,0 0 0 0 0,0 0 1 0 0,0 0-1 0 0,-1-1 0 0 0,1 0 1 0 0,-1 0-1 0 0,0 0 0 0 0,0-1 0 0 0,-1 1 1 0 0,1-1-1 0 0,-1 0 0 0 0,0 0 1 0 0,0 0-1 0 0,-1 0-47 0 0,1 0 43 0 0,6-7 45 0 0,-1 0 1 0 0,-1 0-1 0 0,0-1 0 0 0,-1 0 0 0 0,0 0 0 0 0,-1 0 0 0 0,0-1 0 0 0,1-12-88 0 0,-4 19 1024 0 0,0-4-3165 0 0,9 15-7440 0 0,-7-1 3439 0 0,1-3-5219 0 0</inkml:trace>
  <inkml:trace contextRef="#ctx0" brushRef="#br0" timeOffset="1952.966">3664 664 11642 0 0,'0'0'1704'0'0,"0"0"-568"0"0,0 0-176 0 0,0 0 118 0 0,0 0 60 0 0,0 0-107 0 0,0 0-272 0 0,0 0-293 0 0,0 0-205 0 0,0 0-101 0 0,0 0-73 0 0,0 0-42 0 0,0 0-18 0 0,-3 32-33 0 0,-6 96-32 0 0,17-80-702 0 0,4-46-5408 0 0,-10-3 1509 0 0,-1 1-4284 0 0</inkml:trace>
  <inkml:trace contextRef="#ctx0" brushRef="#br0" timeOffset="2221.177">3518 314 10642 0 0,'0'0'648'0'0,"0"0"-416"0"0,0 0-168 0 0,0 0-80 0 0,0 0-184 0 0,0 0-456 0 0,0 0-424 0 0,0 0-424 0 0,0 0-777 0 0,0 0-1840 0 0,0 0 2393 0 0</inkml:trace>
  <inkml:trace contextRef="#ctx0" brushRef="#br0" timeOffset="2400.553">3870 60 4457 0 0,'0'0'3521'0'0,"0"0"-1055"0"0,0 0-526 0 0,0 0-197 0 0,0 0-171 0 0,0 0-217 0 0,0 0-321 0 0,0 0-246 0 0,0 0-72 0 0,0 0 18 0 0,0 0 37 0 0,0 0-31 0 0,0 0-128 0 0,5 15-147 0 0,29 99 493 0 0,-14-28-500 0 0,-3 0 0 0 0,-5 0 0 0 0,-3 2 0 0 0,-4-1 0 0 0,-4 6-458 0 0,16 86 45 0 0,-1-141-752 0 0,-16-38 511 0 0,10-30-1887 0 0,-6 9 176 0 0,6-23-3993 0 0,-5 15-3282 0 0,-3 17 2950 0 0</inkml:trace>
  <inkml:trace contextRef="#ctx0" brushRef="#br0" timeOffset="15843.455">4216 8 0 0 0,'0'0'792'0'0,"0"0"478"0"0,0 0 101 0 0,0 0-51 0 0,0 0-85 0 0,0 0-83 0 0,0 0-68 0 0,0 0-9 0 0,0 0 51 0 0,9-3 6725 0 0,-4-1-5855 0 0,-5 27 4663 0 0,9 27-5740 0 0,0-4-654 0 0,25 254 604 0 0,10-93-685 0 0,-11-57 13 0 0,-27-98 80 0 0,-5-8 129 0 0,-8-19-327 0 0,8-39-1499 0 0,-1-5-1984 0 0,0 6-4710 0 0,0 5-4738 0 0</inkml:trace>
  <inkml:trace contextRef="#ctx0" brushRef="#br0" timeOffset="42211.589">409 1805 0 0 0,'0'0'798'0'0,"0"0"643"0"0,0 0 518 0 0,0 0 338 0 0,0 0 75 0 0,0 0-198 0 0,0 0-326 0 0,0 0-330 0 0,0 0-254 0 0,0 0-151 0 0,0 0-145 0 0,8-4-89 0 0,22-10-86 0 0,-19 11 7844 0 0,-18 9-7465 0 0,-10-7-1149 0 0,-1 1 0 0 0,1 1 1 0 0,0 0-1 0 0,0 1 0 0 0,0 1 1 0 0,0 1-1 0 0,0 0 0 0 0,1 1 0 0 0,-1 1-23 0 0,6 0 2 0 0,-6 0 18 0 0,0 1 1 0 0,0 0-1 0 0,1 2 1 0 0,1 0-1 0 0,-1 0 1 0 0,1 2 0 0 0,1 0-1 0 0,0 0 1 0 0,1 1-1 0 0,0 1 1 0 0,1 0 0 0 0,0 1-1 0 0,1 1 1 0 0,-9 15-21 0 0,12-17 22 0 0,2 2 0 0 0,0-1 0 0 0,0 1 1 0 0,1 0-1 0 0,1 0 0 0 0,1 0 1 0 0,0 0-1 0 0,1 1 0 0 0,0-1 0 0 0,1 6-22 0 0,0-12 17 0 0,0 0-1 0 0,1 0 0 0 0,0 1 0 0 0,1-1 1 0 0,-1 0-1 0 0,2 0 0 0 0,-1 0 1 0 0,1 0-1 0 0,1 0 0 0 0,0-1 0 0 0,0 1 1 0 0,0 0-1 0 0,1-1 0 0 0,1 0 0 0 0,-1 0 1 0 0,1 0-1 0 0,0-1 0 0 0,1 0 1 0 0,0 0-1 0 0,2 2-16 0 0,0-3 40 0 0,-1-1 0 0 0,1 0 0 0 0,0-1 0 0 0,0 0 0 0 0,1 0 0 0 0,-1 0 0 0 0,1-1 0 0 0,-1-1 1 0 0,1 1-1 0 0,0-1 0 0 0,0-1 0 0 0,0 0 0 0 0,0 0 0 0 0,1-1 0 0 0,-1 0 0 0 0,0 0 0 0 0,1-1-40 0 0,14-3 59 0 0,0-1 0 0 0,0-2-1 0 0,0 0 1 0 0,-1-1 0 0 0,0-1-1 0 0,-1-2-58 0 0,19-11 7 0 0,-41 22-28 0 0,0 0-29 0 0,0 0-64 0 0,0 0-69 0 0,0 0-124 0 0,0 0-169 0 0,-3-2-3328 0 0,-1 0-5851 0 0,4 2-2910 0 0</inkml:trace>
  <inkml:trace contextRef="#ctx0" brushRef="#br0" timeOffset="46002.446">770 2074 2617 0 0,'0'0'2136'0'0,"0"0"-69"0"0,0 0 82 0 0,0 0-12 0 0,0 0-178 0 0,0 0-273 0 0,0 0-262 0 0,0 0-222 0 0,0 0-203 0 0,0 0-167 0 0,0 0-126 0 0,15 3-110 0 0,95 23 1148 0 0,-102-24-1590 0 0,1 0 0 0 0,0 0 0 0 0,-1-1 1 0 0,1 0-1 0 0,0 0 0 0 0,0-1 0 0 0,0 0 0 0 0,-1 0 0 0 0,1-1 0 0 0,0-1 0 0 0,0 1 0 0 0,-1-1 1 0 0,1-1-1 0 0,-1 0 0 0 0,1 0 0 0 0,-1 0 0 0 0,0-1 0 0 0,-1 0 0 0 0,1-1 0 0 0,-1 0 0 0 0,1 0 1 0 0,-1 0-1 0 0,-1-1 0 0 0,1 0 0 0 0,2-4-154 0 0,-7 8 23 0 0,1-1 0 0 0,-1 0 0 0 0,1 0 1 0 0,-1 1-1 0 0,0-2 0 0 0,0 1 0 0 0,0 0 0 0 0,-1 0 1 0 0,1-1-1 0 0,-1 1 0 0 0,0-1 0 0 0,0 1 0 0 0,0-1 0 0 0,0 1 1 0 0,0-1-1 0 0,-1 0 0 0 0,0 1 0 0 0,0-1 0 0 0,0 0 1 0 0,0 1-1 0 0,0-1 0 0 0,-1 0 0 0 0,1 1 0 0 0,-1-1 0 0 0,0 1 1 0 0,0-1-1 0 0,-1 1 0 0 0,1-1 0 0 0,-1 1 0 0 0,0 0 1 0 0,0-1-1 0 0,0 1 0 0 0,0 0 0 0 0,0 0 0 0 0,0 1 0 0 0,-1-1 1 0 0,0 0-1 0 0,1 1 0 0 0,-1 0 0 0 0,0-1 0 0 0,0 1 1 0 0,0 0-1 0 0,-1 1 0 0 0,1-1 0 0 0,0 0 0 0 0,-1 1 1 0 0,0 0-25 0 0,-9 1-13 0 0,0 0-1 0 0,0 1 0 0 0,0 0 1 0 0,1 1-1 0 0,-1 1 0 0 0,1 0 0 0 0,-1 1 1 0 0,1 0-1 0 0,0 1 0 0 0,0 0 0 0 0,1 1 1 0 0,-1 0-1 0 0,1 1 0 0 0,1 1 0 0 0,-1-1 1 0 0,1 1-1 0 0,1 1 0 0 0,-1 0 0 0 0,2 0 1 0 0,-4 5 14 0 0,3-5-2 0 0,0 1 1 0 0,0 0-1 0 0,1 0 1 0 0,0 1-1 0 0,1 0 1 0 0,1 1-1 0 0,-1-1 1 0 0,2 1-1 0 0,0 1 1 0 0,0-1-1 0 0,1 1 1 0 0,0-1-1 0 0,1 1 1 0 0,1 0-1 0 0,0 0 1 0 0,1 1-1 0 0,0-1 2 0 0,3-6 37 0 0,1 1 0 0 0,-1-1-1 0 0,1 0 1 0 0,1 0-1 0 0,-1-1 1 0 0,1 1 0 0 0,0-1-1 0 0,1 1 1 0 0,-1-1-1 0 0,1-1 1 0 0,0 1-1 0 0,1-1 1 0 0,0 1 0 0 0,-1-2-1 0 0,2 1 1 0 0,-1-1-1 0 0,0 0 1 0 0,1 0 0 0 0,0 0-1 0 0,0-1 1 0 0,0 0-1 0 0,0-1 1 0 0,2 1-37 0 0,136 12 621 0 0,-133-16-661 0 0,0 0-1 0 0,-1 0 0 0 0,1-1 0 0 0,0-1 1 0 0,-1 0-1 0 0,0-1 0 0 0,1 0 0 0 0,-1 0 0 0 0,-1-1 1 0 0,1-1-1 0 0,-1 0 0 0 0,0 0 0 0 0,8-7 41 0 0,11-11-4260 0 0,-4-4-4036 0 0,-15 17-4068 0 0</inkml:trace>
  <inkml:trace contextRef="#ctx0" brushRef="#br0" timeOffset="46652.46">1493 1901 14371 0 0,'0'0'2107'0'0,"0"0"-584"0"0,0 0-223 0 0,0 0-54 0 0,0 0-71 0 0,0 0-167 0 0,0 0-265 0 0,0 0-204 0 0,0 0-70 0 0,0 0 9 0 0,0 0 2 0 0,0 0-41 0 0,0 0-82 0 0,-1 16-73 0 0,-3 54-76 0 0,-29 35 300 0 0,-60 76-281 0 0,44-101-250 0 0,44-76 29 0 0,3-1-4 0 0,2-2 5 0 0,7-17 82 0 0,28-64 27 0 0,-15 38-99 0 0,2 1 0 0 0,2 1 0 0 0,1 1 0 0 0,2 1 0 0 0,2 1 0 0 0,15-13-17 0 0,28-16-84 0 0,-63 103 97 0 0,-9 49 79 0 0,-2-77-91 0 0,0 0 0 0 0,0 0 0 0 0,1 1-1 0 0,0-1 1 0 0,1 0 0 0 0,0 1 0 0 0,1-1 0 0 0,0 0 0 0 0,0 0 0 0 0,1 0 0 0 0,0 1 0 0 0,0-1 0 0 0,1-1 0 0 0,0 1-1 0 0,1 0 1 0 0,0-1 0 0 0,0 0 0 0 0,1 0 0 0 0,0 0 0 0 0,1 0 0 0 0,-1-1 0 0 0,1 0 0 0 0,1 0 0 0 0,-1-1 0 0 0,5 3-1 0 0,-7-7 17 0 0,0 0 0 0 0,0-1 0 0 0,0 0 0 0 0,0 0 0 0 0,1 0 0 0 0,-1 0 0 0 0,0-1 0 0 0,1 1 0 0 0,-1-1 0 0 0,0 0 0 0 0,1 0 0 0 0,-1-1 0 0 0,0 1 0 0 0,1-1 0 0 0,-1 0 0 0 0,0 0 1 0 0,0-1-1 0 0,0 1 0 0 0,0-1 0 0 0,0 0 0 0 0,0 0 0 0 0,0 0 0 0 0,0-1 0 0 0,-1 1 0 0 0,1-1 0 0 0,-1 0 0 0 0,0 0 0 0 0,3-3-17 0 0,66-105 850 0 0,-61 82-846 0 0,-1 0 0 0 0,-2 0 1 0 0,-1-1-1 0 0,-2 0 0 0 0,0-1 1 0 0,-2 1-1 0 0,-2-14-4 0 0,-1 43-503 0 0,0 1-447 0 0,0 0-676 0 0,0 0-1408 0 0,0 0-3794 0 0,0 0-5640 0 0</inkml:trace>
  <inkml:trace contextRef="#ctx0" brushRef="#br0" timeOffset="47074.354">2279 1507 16195 0 0,'0'0'1737'0'0,"0"0"-501"0"0,0 0-305 0 0,0 0 13 0 0,0 0 30 0 0,0 0-81 0 0,0 0-202 0 0,0 0-204 0 0,0 0-110 0 0,0 0 47 0 0,0 0 98 0 0,0 0 38 0 0,2 10-16 0 0,30 231 2005 0 0,-23 118-1868 0 0,-22-244-684 0 0,-9-38-49 0 0,22-77-2 0 0,0 0-20 0 0,0 0-26 0 0,-9-26-2239 0 0,-25-83-7282 0 0,26 90 3695 0 0,4 4-5178 0 0</inkml:trace>
  <inkml:trace contextRef="#ctx0" brushRef="#br0" timeOffset="47252.339">2007 1908 10426 0 0,'0'0'2043'0'0,"0"0"-600"0"0,0 0-234 0 0,0 0 194 0 0,0 0 238 0 0,0 0 29 0 0,0 0-142 0 0,0 0-229 0 0,0 0-221 0 0,0 0-157 0 0,0 0-111 0 0,31 5-123 0 0,100 15-101 0 0,41-15 863 0 0,-36-11-334 0 0,-68 2-3022 0 0,-1 2-8834 0 0,-65 2 1579 0 0</inkml:trace>
  <inkml:trace contextRef="#ctx0" brushRef="#br0" timeOffset="47896.945">2624 2019 5913 0 0,'0'0'1373'0'0,"0"0"-133"0"0,0 0 169 0 0,0 0 221 0 0,0 0 148 0 0,0 0 5 0 0,0 0-185 0 0,0 0-230 0 0,0 0-197 0 0,0 0-170 0 0,0 0-126 0 0,0 0-100 0 0,0 0-72 0 0,31 9-72 0 0,97 26-77 0 0,-75-34 151 0 0,-46-6-521 0 0,0 2-108 0 0,-1-1 0 0 0,0 0 0 0 0,0 0 0 0 0,0 0 0 0 0,-1-1 0 0 0,1 1 0 0 0,-1-1 1 0 0,0-1-1 0 0,0 1 0 0 0,-1-1 0 0 0,1 0 0 0 0,-1 0 0 0 0,-1 0 0 0 0,1 0 0 0 0,-1-1 1 0 0,0 0-1 0 0,-1 1 0 0 0,1-1 0 0 0,-1 0 0 0 0,-1 0 0 0 0,1 0 0 0 0,-1-1 0 0 0,-1 1 0 0 0,1 0 1 0 0,-1 0-1 0 0,0-3-76 0 0,-1 7 1 0 0,0 1 1 0 0,0 0 0 0 0,1 0-1 0 0,-1 0 1 0 0,0 0-1 0 0,-1 0 1 0 0,1 0 0 0 0,0 0-1 0 0,-1 1 1 0 0,1-1-1 0 0,-1 0 1 0 0,1 1 0 0 0,-1-1-1 0 0,0 1 1 0 0,1-1 0 0 0,-1 1-1 0 0,0 0 1 0 0,0 0-1 0 0,0 0 1 0 0,0 0 0 0 0,0 0-1 0 0,0 0 1 0 0,-1 0 0 0 0,1 1-1 0 0,0-1 1 0 0,0 1-1 0 0,0 0 1 0 0,-1 0 0 0 0,1-1-1 0 0,0 1 1 0 0,0 1-1 0 0,-1-1 1 0 0,1 0 0 0 0,-2 1-2 0 0,-75 26-131 0 0,63-17 108 0 0,0 1 0 0 0,1 1 0 0 0,0 1 0 0 0,2 0 0 0 0,-1 1 0 0 0,1 0-1 0 0,1 1 1 0 0,1 0 0 0 0,0 1 0 0 0,1 0 0 0 0,0 1 0 0 0,2 0 0 0 0,0 1 0 0 0,1-1 0 0 0,0 3 23 0 0,6-16-1 0 0,0 1-1 0 0,0 0 0 0 0,0 0 1 0 0,1 0-1 0 0,0 0 0 0 0,0 0 1 0 0,1 0-1 0 0,-1 0 1 0 0,1 0-1 0 0,0-1 0 0 0,0 1 1 0 0,0 0-1 0 0,1 0 0 0 0,0-1 1 0 0,0 1-1 0 0,0-1 1 0 0,0 0-1 0 0,1 1 0 0 0,0-1 1 0 0,0 0-1 0 0,0-1 0 0 0,0 1 1 0 0,0 0-1 0 0,1-1 1 0 0,0 0-1 0 0,-1 0 0 0 0,1 0 1 0 0,0 0-1 0 0,1 0 0 0 0,-1-1 1 0 0,0 0-1 0 0,1 0 0 0 0,0 0 1 0 0,-1-1-1 0 0,1 1 1 0 0,3 0 1 0 0,14 3 48 0 0,0 0 0 0 0,0-1 0 0 0,1-2 0 0 0,-1 0 0 0 0,1-1 1 0 0,0-1-1 0 0,-1-2 0 0 0,16-2-48 0 0,-2-3 120 0 0,-2-1-1 0 0,1-2 0 0 0,-1-2 1 0 0,-1-1-1 0 0,16-9-119 0 0,-29 12 72 0 0,0-1-1 0 0,-1 0 1 0 0,0-2-1 0 0,-1 0 0 0 0,-1-1 1 0 0,0-1-1 0 0,-1-1 0 0 0,0 0 1 0 0,-2-1-1 0 0,0-1 0 0 0,-1 0 1 0 0,1-2-72 0 0,-9 12 9 0 0,-1-1 1 0 0,1 1 0 0 0,-1-1-1 0 0,-1 0 1 0 0,0-1 0 0 0,0 1-1 0 0,-1 0 1 0 0,0-1 0 0 0,-1 0 0 0 0,0 1-1 0 0,0-1 1 0 0,-1 0 0 0 0,0 0-1 0 0,-1 1 1 0 0,0-1 0 0 0,0 0-1 0 0,-1 1 1 0 0,-1-1 0 0 0,0-2-10 0 0,-1 8-5 0 0,1 1 1 0 0,-1-1-1 0 0,1 1 1 0 0,-1 0-1 0 0,0 0 1 0 0,-1 0 0 0 0,1 1-1 0 0,0-1 1 0 0,-1 1-1 0 0,1 0 1 0 0,-1 0-1 0 0,0 1 1 0 0,1-1-1 0 0,-1 1 1 0 0,0 0-1 0 0,0 0 1 0 0,0 1-1 0 0,0 0 1 0 0,0-1 0 0 0,0 2-1 0 0,0-1 1 0 0,0 0-1 0 0,0 1 1 0 0,0 0-1 0 0,0 0 1 0 0,1 1-1 0 0,-1-1 1 0 0,0 1-1 0 0,1 0 1 0 0,-1 0 0 0 0,1 1-1 0 0,0-1 1 0 0,-1 1-1 0 0,1 0 1 0 0,1 0-1 0 0,-1 1 1 0 0,0-1-1 0 0,1 1 1 0 0,0 0-1 0 0,-1-1 1 0 0,0 3 4 0 0,1-3-5 0 0,0-1 1 0 0,0 1-1 0 0,1-1 0 0 0,-1 1 1 0 0,0 0-1 0 0,1 0 0 0 0,0 0 1 0 0,0 0-1 0 0,0 0 0 0 0,0 1 1 0 0,0-1-1 0 0,1 0 1 0 0,-1 1-1 0 0,1 0 0 0 0,0-1 1 0 0,0 1-1 0 0,1 0 0 0 0,-1-1 1 0 0,1 1-1 0 0,-1 0 0 0 0,1 0 1 0 0,0-1-1 0 0,1 1 0 0 0,-1 0 1 0 0,1 0-1 0 0,-1-1 0 0 0,1 1 1 0 0,0 0-1 0 0,1-1 0 0 0,-1 1 1 0 0,1-1-1 0 0,-1 1 1 0 0,1-1-1 0 0,0 0 0 0 0,0 0 1 0 0,0 0-1 0 0,2 2 5 0 0,165 85 103 0 0,-164-82-66 0 0,0-1 1 0 0,0 1-1 0 0,0 1 1 0 0,-1-1 0 0 0,0 1-1 0 0,0 0 1 0 0,-1 0-1 0 0,-1 0 1 0 0,1 0-1 0 0,-1 0 1 0 0,-1 1 0 0 0,0-1-1 0 0,0 1 1 0 0,-1-1-1 0 0,0 1 1 0 0,-1-1 0 0 0,0 0-1 0 0,0 1 1 0 0,-1-1-1 0 0,0 0 1 0 0,-1 1-1 0 0,-3 7-37 0 0,4-5 26 0 0,1-10-53 0 0,0-1 0 0 0,0 1-1 0 0,1 0 1 0 0,-1 0 0 0 0,0 0 0 0 0,1 0 0 0 0,-1 0 0 0 0,1 0 0 0 0,0-1 0 0 0,0 1-1 0 0,0 0 1 0 0,0 0 0 0 0,0 0 0 0 0,0 0 0 0 0,0 0 0 0 0,1 0 0 0 0,-1 0 0 0 0,1 0-1 0 0,-1 0 1 0 0,1 0 0 0 0,0-1 0 0 0,0 1 0 0 0,0 0 0 0 0,0 0 0 0 0,0-1-1 0 0,0 1 1 0 0,0-1 0 0 0,1 1 0 0 0,-1-1 0 0 0,0 1 0 0 0,1-1 0 0 0,-1 0 0 0 0,1 0-1 0 0,0 0 1 0 0,-1 0 0 0 0,1 0 0 0 0,0 0 0 0 0,-1 0 0 0 0,1 0 0 0 0,0-1 0 0 0,2 1 27 0 0,7-1-2203 0 0,1 0-6806 0 0,-8 0-3199 0 0</inkml:trace>
  <inkml:trace contextRef="#ctx0" brushRef="#br0" timeOffset="48589.596">3594 2129 7762 0 0,'0'0'2576'0'0,"0"0"-261"0"0,0 0-221 0 0,0 0-132 0 0,0 0-192 0 0,0 0-309 0 0,0 0-363 0 0,0 0-309 0 0,0 0-161 0 0,0 0-42 0 0,0 0 25 0 0,0 0 52 0 0,0 0-39 0 0,16-1-68 0 0,128-16 665 0 0,133-42-638 0 0,-206 58-2950 0 0,-55 2-2459 0 0,-1-1-4075 0 0,-11 0-2304 0 0</inkml:trace>
  <inkml:trace contextRef="#ctx0" brushRef="#br0" timeOffset="49393.159">4396 1926 11314 0 0,'0'0'2636'0'0,"0"0"-860"0"0,0 0-485 0 0,0 0-111 0 0,0 0-22 0 0,0 0-90 0 0,0 0-133 0 0,0 0-175 0 0,0 0-177 0 0,0 0-143 0 0,-30 23-105 0 0,-95 72-98 0 0,122-93-224 0 0,-1 0 0 0 0,1 0 0 0 0,0 0 0 0 0,0 0 0 0 0,0 0 0 0 0,0 1 0 0 0,1 0 0 0 0,-1-1 0 0 0,1 1-1 0 0,0 0 1 0 0,-1 0 0 0 0,1 0 0 0 0,0 0 0 0 0,1 1 0 0 0,-1-1 0 0 0,1 0 0 0 0,-1 1 0 0 0,1-1 0 0 0,-1 5-13 0 0,0 2 43 0 0,1-3-22 0 0,-1 0 0 0 0,1 0-1 0 0,0 0 1 0 0,1 0 0 0 0,0-1 0 0 0,0 1-1 0 0,0 0 1 0 0,1 0 0 0 0,0 0-1 0 0,0 0 1 0 0,1 0 0 0 0,-1 0-1 0 0,2-1 1 0 0,-1 1 0 0 0,1-1-1 0 0,0 0 1 0 0,0 0 0 0 0,1 0-1 0 0,-1 0 1 0 0,1 0 0 0 0,1-1-1 0 0,-1 1 1 0 0,1-1 0 0 0,0 0-1 0 0,0-1 1 0 0,1 1 0 0 0,-1-1-1 0 0,1 0 1 0 0,0-1 0 0 0,0 1-1 0 0,0-1 1 0 0,0 0 0 0 0,1-1-1 0 0,-1 1 1 0 0,1-1 0 0 0,2 0-21 0 0,1 1 71 0 0,-1-1 0 0 0,1 0 1 0 0,0 0-1 0 0,0-1 0 0 0,0-1 1 0 0,-1 1-1 0 0,1-2 0 0 0,0 1 0 0 0,0-1 1 0 0,0-1-1 0 0,-1 0 0 0 0,1 0 1 0 0,0-1-1 0 0,-1 0 0 0 0,0-1 1 0 0,0 0-1 0 0,0 0 0 0 0,0-1 1 0 0,-1 0-1 0 0,0 0 0 0 0,0-1 1 0 0,0 0-1 0 0,-1-1 0 0 0,1 0 0 0 0,-2 0 1 0 0,1 0-1 0 0,-1-1 0 0 0,0 0 1 0 0,-1 0-1 0 0,1-1 0 0 0,-2 1 1 0 0,1-1-1 0 0,-1 0 0 0 0,-1 0 1 0 0,0-1-1 0 0,0 1 0 0 0,0-1 1 0 0,-1-3-72 0 0,-2 6-3 0 0,0 1 0 0 0,0 0 0 0 0,0 0 0 0 0,-1-1 0 0 0,0 1 1 0 0,-1 0-1 0 0,1 0 0 0 0,-1 0 0 0 0,0 0 0 0 0,-1 0 0 0 0,1 1 1 0 0,-1-1-1 0 0,0 1 0 0 0,-1 0 0 0 0,1-1 0 0 0,-1 1 0 0 0,0 1 1 0 0,-1-1-1 0 0,1 1 0 0 0,-1-1 0 0 0,1 1 0 0 0,-1 1 0 0 0,0-1 1 0 0,-1 1-1 0 0,-1-2 3 0 0,-1 0-105 0 0,-1-1 0 0 0,0 1 0 0 0,0 0 0 0 0,0 1 0 0 0,0 0 0 0 0,-1 1 0 0 0,1 0 0 0 0,-1 0 0 0 0,0 1 0 0 0,0 0 0 0 0,0 1 0 0 0,0 0 0 0 0,0 0 0 0 0,0 1 0 0 0,0 0-1 0 0,-5 2 106 0 0,16-2-16 0 0,0 0-1 0 0,0 0 0 0 0,0 0 0 0 0,-1 0 0 0 0,1 0 0 0 0,0 0 0 0 0,0 1 0 0 0,0-1 0 0 0,0 0 0 0 0,-1 1 0 0 0,1-1 0 0 0,0 0 0 0 0,0 1 0 0 0,-1-1 0 0 0,1 1 1 0 0,0-1-1 0 0,-1 1 0 0 0,1 0 0 0 0,0-1 0 0 0,-1 1 0 0 0,1 0 0 0 0,-1-1 0 0 0,1 1 0 0 0,-1 0 0 0 0,1-1 0 0 0,-1 1 0 0 0,0 0 0 0 0,1 0 0 0 0,-1 0 1 0 0,0 0-1 0 0,1-1 0 0 0,-1 1 0 0 0,0 0 0 0 0,0 0 0 0 0,0 0 0 0 0,0 0 0 0 0,0 0 0 0 0,0-1 0 0 0,0 1 0 0 0,0 0 0 0 0,0 0 0 0 0,-1 0 0 0 0,1 0 0 0 0,0-1 1 0 0,0 1-1 0 0,-1 0 0 0 0,1 0 0 0 0,-1 0 0 0 0,1-1 0 0 0,-1 1 0 0 0,1 0 0 0 0,-1-1 0 0 0,1 1 0 0 0,-1 0 0 0 0,1-1 0 0 0,-1 1 0 0 0,0-1 0 0 0,1 1 0 0 0,-1-1 1 0 0,0 1-1 0 0,0-1 0 0 0,1 1 0 0 0,-1-1 0 0 0,0 0 0 0 0,0 1 0 0 0,0-1 17 0 0,26 1 92 0 0,0-1 0 0 0,-1-2 0 0 0,1 0 0 0 0,0-1 0 0 0,0-2 0 0 0,-1-1 1 0 0,0 0-1 0 0,0-2 0 0 0,-1-1 0 0 0,0 0 0 0 0,-1-2 0 0 0,0-1 0 0 0,0-1 0 0 0,-1 0 0 0 0,-1-2 0 0 0,0 0 0 0 0,-1-1 1 0 0,-1-1-1 0 0,10-13-92 0 0,-16 17 17 0 0,-2-1 0 0 0,0 0 0 0 0,0-1 0 0 0,-1 0 0 0 0,-1 0 0 0 0,-1-1 0 0 0,0 0 0 0 0,-1 0 0 0 0,-1-1 1 0 0,0 0-1 0 0,-1 0 0 0 0,-1 0 0 0 0,-1 0 0 0 0,0 0 0 0 0,-1-1 0 0 0,-2-11-17 0 0,2 28-1 0 0,-1 0 0 0 0,0-1 1 0 0,0 1-1 0 0,1-1 0 0 0,-1 1 0 0 0,0-1 0 0 0,0 1 1 0 0,0-1-1 0 0,-1 1 0 0 0,1-1 0 0 0,0 1 0 0 0,-1 0 1 0 0,1-1-1 0 0,0 1 0 0 0,-1 0 0 0 0,0-1 1 0 0,1 1-1 0 0,-1 0 0 0 0,0-1 0 0 0,0 1 0 0 0,1 0 1 0 0,-1 0-1 0 0,0 0 0 0 0,0 0 0 0 0,0 0 0 0 0,-1 0 1 0 0,1 0-1 0 0,0 0 0 0 0,0 0 0 0 0,0 0 0 0 0,-1 1 1 0 0,1-1-1 0 0,0 1 0 0 0,-1-1 0 0 0,1 1 0 0 0,-1-1 1 0 0,1 1-1 0 0,0 0 0 0 0,-1-1 0 0 0,1 1 0 0 0,-1 0 1 0 0,1 0-1 0 0,-1 0 0 0 0,1 0 0 0 0,-1 1 0 0 0,1-1 1 0 0,0 0-1 0 0,-1 0 0 0 0,1 1 0 0 0,-1-1 0 0 0,1 1 1 0 0,0 0-1 0 0,-1-1 0 0 0,1 1 0 0 0,0 0 1 0 0,0 0-1 0 0,-1 0 1 0 0,-4 14-5 0 0,1-1 0 0 0,1 2 0 0 0,0-1 0 0 0,1 0 1 0 0,1 1-1 0 0,1-1 0 0 0,0 1 0 0 0,0 0 0 0 0,2 0 1 0 0,0-1-1 0 0,2 12 5 0 0,-2-18 1 0 0,48 370 27 0 0,-27-245-23 0 0,-5 1 0 0 0,-3 92-5 0 0,-13-187-18 0 0,1-28 22 0 0,-1 1 0 0 0,0 0 1 0 0,-1 0-1 0 0,-1-1 0 0 0,0 1 0 0 0,0 0 1 0 0,-2 0-1 0 0,1-1 0 0 0,-1 1 0 0 0,-1-1 1 0 0,-1 0-1 0 0,1 0 0 0 0,-2-1 0 0 0,0 1 1 0 0,-4 5-5 0 0,6-12 14 0 0,0-1 0 0 0,0-1 1 0 0,0 1-1 0 0,-1-1 0 0 0,1 1 0 0 0,-1-1 1 0 0,0-1-1 0 0,0 1 0 0 0,0-1 1 0 0,0 0-1 0 0,-1 0 0 0 0,1 0 0 0 0,-1 0 1 0 0,1-1-1 0 0,-1 0 0 0 0,1-1 0 0 0,-1 1 1 0 0,0-1-1 0 0,1 0 0 0 0,-1 0 1 0 0,0-1-1 0 0,1 0 0 0 0,-1 0 0 0 0,1 0 1 0 0,-1 0-1 0 0,1-1 0 0 0,0 0 1 0 0,-1 0-1 0 0,1-1 0 0 0,0 1 0 0 0,-3-3-14 0 0,3 0 1 0 0,0 0 1 0 0,1 0-1 0 0,0 0 0 0 0,0 0 0 0 0,0 0 0 0 0,1-1 0 0 0,-1 0 0 0 0,1 0 0 0 0,1 1 0 0 0,-1-2 0 0 0,1 1 0 0 0,0 0 0 0 0,0 0 0 0 0,1-1 0 0 0,0 1 0 0 0,0-1 0 0 0,1 1 0 0 0,-1-1 0 0 0,1 0 0 0 0,1 1 0 0 0,-1-1 0 0 0,2 0-1 0 0,-2-22-19 0 0,3 0-1 0 0,0 0 0 0 0,2 1 1 0 0,1-1-1 0 0,1 1 1 0 0,1 0-1 0 0,2 1 1 0 0,1 0-1 0 0,4-6 20 0 0,-6 13-148 0 0,1 0 1 0 0,1 1-1 0 0,1 0 1 0 0,1 0-1 0 0,0 1 1 0 0,1 1-1 0 0,1 0 0 0 0,1 1 1 0 0,12-9 147 0 0,19-13-2335 0 0,-28 22-3108 0 0,-9 8 401 0 0,1 0-7025 0 0</inkml:trace>
  <inkml:trace contextRef="#ctx0" brushRef="#br0" timeOffset="49921.12">5214 2166 6617 0 0,'0'0'3400'0'0,"0"0"-1188"0"0,0 0-670 0 0,0 0-175 0 0,0 0 47 0 0,0 0 51 0 0,0 0-61 0 0,0 0-159 0 0,0 0-162 0 0,0 0-152 0 0,0 0-163 0 0,0 0-142 0 0,25-4-152 0 0,121-15 89 0 0,-64 16 451 0 0,-47 3-4499 0 0,-7 0-5584 0 0,-26 0-2590 0 0</inkml:trace>
  <inkml:trace contextRef="#ctx0" brushRef="#br0" timeOffset="50565.434">5742 2453 2112 0 0,'0'0'3121'0'0,"0"0"-418"0"0,0 0 14 0 0,0 0 5 0 0,0 0-206 0 0,0 0-388 0 0,0 0-509 0 0,0 0-351 0 0,0 0-232 0 0,0 0-205 0 0,0 0-112 0 0,0 0-59 0 0,0 0-45 0 0,0-15-70 0 0,3-100 733 0 0,1 93-1176 0 0,2 1 0 0 0,0 0 1 0 0,1 0-1 0 0,1 0 0 0 0,1 1 1 0 0,1 0-1 0 0,0 1 1 0 0,2 0-1 0 0,0 1 0 0 0,1 0 1 0 0,1 1-1 0 0,0 0 0 0 0,2 1 1 0 0,0 1-1 0 0,0 1 0 0 0,1 0 1 0 0,1 1-1 0 0,1 1 0 0 0,-1 0 1 0 0,15-5-103 0 0,-30 16 4 0 0,-1 0 0 0 0,0 0 0 0 0,0 1 0 0 0,1-1 0 0 0,-1 1 0 0 0,0-1 0 0 0,1 1 0 0 0,-1 0 0 0 0,0 0 0 0 0,1 0 0 0 0,-1 0 0 0 0,0 0 0 0 0,1 1 1 0 0,-1-1-1 0 0,0 1 0 0 0,1 0 0 0 0,-1-1 0 0 0,0 1 0 0 0,0 0 0 0 0,0 0 0 0 0,0 0 0 0 0,0 1 0 0 0,0-1 0 0 0,0 0 0 0 0,0 1 0 0 0,0-1 0 0 0,-1 1 0 0 0,1 0 0 0 0,0 0 0 0 0,-1-1 0 0 0,1 1 0 0 0,-1 0 1 0 0,0 0-1 0 0,0 0 0 0 0,0 0 0 0 0,0 1 0 0 0,0-1 0 0 0,0 0 0 0 0,-1 0 0 0 0,1 1 0 0 0,-1-1 0 0 0,1 0 0 0 0,-1 1 0 0 0,0-1 0 0 0,0 0 0 0 0,0 1 0 0 0,0-1 0 0 0,0 0 0 0 0,-1 1 0 0 0,1-1 0 0 0,-1 0 1 0 0,0 2-6 0 0,-13 164 130 0 0,10-80-135 0 0,5-86 7 0 0,0-1 0 0 0,0 0 0 0 0,0 0-1 0 0,0 0 1 0 0,0 0 0 0 0,0 0 0 0 0,0 0 0 0 0,0 0 0 0 0,0 0-1 0 0,1-1 1 0 0,-1 1 0 0 0,0 0 0 0 0,1-1 0 0 0,-1 1 0 0 0,0-1-1 0 0,1 1 1 0 0,-1-1 0 0 0,1 0 0 0 0,-1 0 0 0 0,1 1-1 0 0,-1-1 1 0 0,0 0 0 0 0,1 0 0 0 0,-1 0 0 0 0,1-1 0 0 0,-1 1-1 0 0,1 0 1 0 0,-1 0 0 0 0,1-1 0 0 0,-1 1 0 0 0,0-1-1 0 0,1 0 1 0 0,-1 1 0 0 0,0-1 0 0 0,1 0 0 0 0,-1 1 0 0 0,0-1-1 0 0,0 0 1 0 0,0 0 0 0 0,0 0 0 0 0,0 0 0 0 0,0 0 0 0 0,0-1-1 0 0,0 1 1 0 0,0 0 0 0 0,0 0 0 0 0,-1-1-1 0 0,304-274 83 0 0,-277 256-69 0 0,-20 14-12 0 0,0 0 0 0 0,0 0 0 0 0,0 1 0 0 0,1 0 1 0 0,0 0-1 0 0,0 1 0 0 0,0 0 0 0 0,0 1 0 0 0,1-1 1 0 0,-1 2-1 0 0,1-1 0 0 0,0 1 0 0 0,4 0-2 0 0,-1 43-77 0 0,-59 277 273 0 0,47-315-215 0 0,0 0-1 0 0,0-1 1 0 0,1 1 0 0 0,-1-1-1 0 0,1 1 1 0 0,0-1 0 0 0,0 1-1 0 0,0-1 1 0 0,0 1 0 0 0,0-1-1 0 0,0 0 1 0 0,1 0 0 0 0,-1 0-1 0 0,1 1 1 0 0,0-1 0 0 0,-1-1-1 0 0,1 1 1 0 0,0 0 0 0 0,0 0-1 0 0,0-1 1 0 0,0 1 0 0 0,0-1-1 0 0,1 1 1 0 0,-1-1 0 0 0,0 0-1 0 0,1 0 1 0 0,-1 0 0 0 0,1 0 19 0 0,46-9-3239 0 0,-32-1 591 0 0,3-3-5809 0 0,-13 8-3222 0 0</inkml:trace>
  <inkml:trace contextRef="#ctx0" brushRef="#br0" timeOffset="50977.242">7110 1960 10466 0 0,'0'0'2925'0'0,"0"0"-591"0"0,0 0-297 0 0,0 0-192 0 0,0 0-191 0 0,0 0-254 0 0,0 0-341 0 0,0 0-278 0 0,0 0-193 0 0,0 0-120 0 0,0 0-58 0 0,0 0-42 0 0,-18 9-41 0 0,-56 34-47 0 0,63-35-208 0 0,0-1 0 0 0,0 1 0 0 0,1 1 0 0 0,0 0 0 0 0,1 1 1 0 0,0-1-1 0 0,0 2 0 0 0,1-1 0 0 0,0 1-72 0 0,-4 6 64 0 0,5-9-35 0 0,0 0-14 0 0,-1 1 0 0 0,1 0 1 0 0,1 0-1 0 0,0 0 0 0 0,0 1 0 0 0,1 0 0 0 0,0 0 0 0 0,1 0 1 0 0,0 1-1 0 0,0-1 0 0 0,1 1 0 0 0,1 0 0 0 0,0 0 1 0 0,0 2-16 0 0,2-11-2 0 0,1 0 1 0 0,-1 0 0 0 0,1 1-1 0 0,0-1 1 0 0,-1 0 0 0 0,1 0 0 0 0,0 0-1 0 0,0 0 1 0 0,1-1 0 0 0,-1 1-1 0 0,0 0 1 0 0,1 0 0 0 0,-1-1 0 0 0,1 1-1 0 0,-1 0 1 0 0,1-1 0 0 0,0 0 0 0 0,-1 1-1 0 0,1-1 1 0 0,0 0 0 0 0,0 0-1 0 0,0 0 1 0 0,0 0 0 0 0,0 0 0 0 0,0-1-1 0 0,0 1 1 0 0,1-1 0 0 0,-1 1-1 0 0,0-1 1 0 0,0 0 0 0 0,0 0 0 0 0,1 1-1 0 0,0-2 2 0 0,78-6 41 0 0,-54-6 24 0 0,0-2 0 0 0,-1 0 0 0 0,-1-1-1 0 0,-1-2 1 0 0,0 0 0 0 0,-1-2 0 0 0,-1 0-1 0 0,-1-2 1 0 0,16-20-65 0 0,40-22 163 0 0,-75 64-155 0 0,-1 1-1 0 0,1-1 1 0 0,-1 1 0 0 0,1 0 0 0 0,-1 0 0 0 0,1 0-1 0 0,-1-1 1 0 0,0 1 0 0 0,1 0 0 0 0,-1 1 0 0 0,0-1-1 0 0,0 0 1 0 0,0 0 0 0 0,0 0 0 0 0,0 1-1 0 0,0-1 1 0 0,0 1 0 0 0,0-1 0 0 0,0 1 0 0 0,-1-1-1 0 0,1 1 1 0 0,0-1 0 0 0,-1 1 0 0 0,0-1 0 0 0,1 1-1 0 0,-1 0 1 0 0,0-1 0 0 0,0 1 0 0 0,0 0 0 0 0,0-1-1 0 0,0 1 1 0 0,0 0 0 0 0,0-1 0 0 0,-1 1 0 0 0,1-1-1 0 0,0 1 1 0 0,-1 0 0 0 0,0-1 0 0 0,1 1-1 0 0,-1-1 1 0 0,0 1 0 0 0,0-1-8 0 0,1 11 68 0 0,-1 15-81 0 0,11 86 142 0 0,-9-109-190 0 0,0-1 0 0 0,0 0-1 0 0,1 0 1 0 0,-1 0 0 0 0,1 1-1 0 0,0-2 1 0 0,0 1 0 0 0,0 0-1 0 0,0 0 1 0 0,1 0 0 0 0,-1-1-1 0 0,1 0 1 0 0,-1 1 0 0 0,1-1-1 0 0,0 0 1 0 0,0 0 0 0 0,0 0-1 0 0,0-1 1 0 0,0 1 0 0 0,0-1-1 0 0,1 0 1 0 0,-1 0 0 0 0,0 0-1 0 0,1 0 1 0 0,-1 0 0 0 0,1-1-1 0 0,-1 1 1 0 0,1-1 0 0 0,-1 0-1 0 0,4-1 63 0 0,32-1-3768 0 0,-15-6-4854 0 0,-14 4-3383 0 0</inkml:trace>
  <inkml:trace contextRef="#ctx0" brushRef="#br0" timeOffset="51332.434">7868 1886 12699 0 0,'0'0'4117'0'0,"0"0"-1805"0"0,0 0-821 0 0,0 0-225 0 0,0 0-189 0 0,0 0-198 0 0,0 0-171 0 0,0 0-141 0 0,0 0-99 0 0,0 0-45 0 0,0 0-54 0 0,0 0-94 0 0,-28 15-42 0 0,-87 45-47 0 0,34-10 149 0 0,80-49-333 0 0,-1-1 0 0 0,1 1 0 0 0,-1-1 0 0 0,0 1 1 0 0,1-1-1 0 0,-1 1 0 0 0,1 0 0 0 0,0 0 0 0 0,-1 0 1 0 0,1 0-1 0 0,0 0 0 0 0,-1 0 0 0 0,1 0 1 0 0,0 1-1 0 0,0-1 0 0 0,0 0 0 0 0,0 1 0 0 0,0-1 1 0 0,0 1-1 0 0,1-1 0 0 0,-1 1 0 0 0,0-1 0 0 0,1 1 1 0 0,-1-1-1 0 0,1 1 0 0 0,0 0 0 0 0,-1-1 0 0 0,1 1 1 0 0,0 0-1 0 0,0-1 0 0 0,0 1 0 0 0,0 0 1 0 0,0-1-1 0 0,0 1 0 0 0,1 0 0 0 0,-1-1 0 0 0,1 1 1 0 0,-1-1-1 0 0,1 1 0 0 0,-1 0 0 0 0,1-1 0 0 0,0 1 1 0 0,0-1-1 0 0,0 0 0 0 0,0 1 0 0 0,0-1 1 0 0,0 0-1 0 0,0 1 0 0 0,0-1 0 0 0,1 0-2 0 0,59 21 42 0 0,-51-20-35 0 0,-1 0-1 0 0,0 1 1 0 0,0 0-1 0 0,0 1 1 0 0,-1 0-1 0 0,1 0 1 0 0,-1 1-1 0 0,0 0 1 0 0,0 0-1 0 0,-1 1 1 0 0,1 0-1 0 0,1 3-6 0 0,-7-5 31 0 0,0 1 1 0 0,0 0-1 0 0,0 0 0 0 0,-1 0 0 0 0,0 0 0 0 0,0 0 1 0 0,0 0-1 0 0,-1 1 0 0 0,1-1 0 0 0,-1 0 0 0 0,0 0 0 0 0,-1 0 1 0 0,1 0-1 0 0,-1 1 0 0 0,0-1 0 0 0,-1 0 0 0 0,1 0 1 0 0,-1-1-1 0 0,0 1 0 0 0,0 0 0 0 0,0 0 0 0 0,-1-1 0 0 0,0 1 1 0 0,1-1-1 0 0,-2 0 0 0 0,1 0 0 0 0,0 0 0 0 0,-1 0 1 0 0,0-1-1 0 0,0 1 0 0 0,0-1 0 0 0,0 0 0 0 0,0 0 0 0 0,-2 0-31 0 0,-2 2 13 0 0,0 0-1 0 0,0 0 0 0 0,0-1 1 0 0,0 0-1 0 0,-1 0 0 0 0,1-1 1 0 0,-1 0-1 0 0,0-1 0 0 0,0 0 1 0 0,0 0-1 0 0,0-1 0 0 0,0 0 0 0 0,-3-1-12 0 0,11 0-71 0 0,0-1-1 0 0,0 0 1 0 0,0 0-1 0 0,0 0 1 0 0,0 1-1 0 0,0-1 1 0 0,0 0-1 0 0,0 0 0 0 0,1 0 1 0 0,-1 0-1 0 0,0-1 1 0 0,0 1-1 0 0,1 0 1 0 0,-1 0-1 0 0,1 0 0 0 0,-1 0 1 0 0,1-1-1 0 0,-1 1 1 0 0,1 0-1 0 0,0-1 1 0 0,0 1-1 0 0,0 0 0 0 0,0-1 1 0 0,0 1-1 0 0,0 0 1 0 0,0-1-1 0 0,0 1 1 0 0,0 0-1 0 0,0 0 0 0 0,1-1 1 0 0,-1 1-1 0 0,1 0 1 0 0,-1 0-1 0 0,1-1 1 0 0,-1 1-1 0 0,1 0 0 0 0,0 0 1 0 0,-1 0-1 0 0,1 0 1 0 0,0 0-1 0 0,0 0 1 0 0,0 0-1 0 0,0 0 0 0 0,0 0 1 0 0,1 0 71 0 0,33-38-5197 0 0,-11 16-4631 0 0,-14 15-782 0 0</inkml:trace>
  <inkml:trace contextRef="#ctx0" brushRef="#br0" timeOffset="51703.725">8308 1860 13331 0 0,'0'0'2878'0'0,"0"0"-896"0"0,0 0-313 0 0,0 0-78 0 0,0 0-152 0 0,0 0-261 0 0,0 0-353 0 0,0 0-269 0 0,0 0-102 0 0,0 0-47 0 0,0 0-47 0 0,0 0-58 0 0,0 0-82 0 0,-18 16-47 0 0,-83 71 32 0 0,100-87-203 0 0,0 1-1 0 0,0-1 1 0 0,0 0 0 0 0,1 0 0 0 0,-1 0 0 0 0,0 1-1 0 0,0-1 1 0 0,0 0 0 0 0,0 1 0 0 0,1-1 0 0 0,-1 1-1 0 0,0-1 1 0 0,1 1 0 0 0,-1 0 0 0 0,0-1 0 0 0,1 1-1 0 0,-1-1 1 0 0,0 1 0 0 0,1 0 0 0 0,-1 0 0 0 0,1-1-1 0 0,-1 1 1 0 0,1 0 0 0 0,0 0 0 0 0,-1 0 0 0 0,1 0-1 0 0,0-1 1 0 0,0 1 0 0 0,-1 0 0 0 0,1 0 0 0 0,0 0-1 0 0,0 0 1 0 0,0 0 0 0 0,0 0 0 0 0,0-1 0 0 0,0 1-1 0 0,0 0 1 0 0,1 0 0 0 0,-1 0 0 0 0,0 0 0 0 0,0 0-1 0 0,1 0 1 0 0,-1-1 0 0 0,0 1 0 0 0,1 0 0 0 0,-1 0-1 0 0,1 0 1 0 0,-1-1 0 0 0,1 1 0 0 0,-1 0 0 0 0,1-1-1 0 0,0 1 1 0 0,-1 0 0 0 0,1-1 0 0 0,0 1 0 0 0,0-1-1 0 0,-1 1 1 0 0,1-1 0 0 0,0 0 0 0 0,0 1-1 0 0,0-1 1 0 0,-1 0 0 0 0,1 1 0 0 0,0-1 0 0 0,0 0-1 0 0,0 0 1 0 0,0 0 0 0 0,0 0 0 0 0,0 0-2 0 0,1 1 7 0 0,3-2 4 0 0,1 1 0 0 0,-1 0 0 0 0,0 0 0 0 0,0 1-1 0 0,0 0 1 0 0,1 0 0 0 0,-1 0 0 0 0,0 0 0 0 0,0 1 0 0 0,0-1 0 0 0,-1 1 0 0 0,1 1 0 0 0,0-1 0 0 0,-1 1 0 0 0,1 0 0 0 0,-1 0 0 0 0,0 0 0 0 0,0 0 0 0 0,0 1 0 0 0,0-1 0 0 0,-1 1 0 0 0,1 0 0 0 0,-1 0 0 0 0,0 1 0 0 0,-1-1 0 0 0,1 1 0 0 0,-1-1-1 0 0,1 1 1 0 0,-1 0 0 0 0,-1 0 0 0 0,1 0 0 0 0,0 3-11 0 0,-4 2 86 0 0,-1 1 0 0 0,0-1 1 0 0,-1 0-1 0 0,0 0 0 0 0,0-1 0 0 0,-1 1 0 0 0,0-1 0 0 0,-1 0 0 0 0,0 0 0 0 0,0-1 0 0 0,-1 1 0 0 0,0-1 0 0 0,-1-1 0 0 0,0 0 1 0 0,0 0-1 0 0,0 0 0 0 0,-1-1 0 0 0,0 0 0 0 0,0-1 0 0 0,0 0 0 0 0,-1 0 0 0 0,-8 2-86 0 0,14-5-4 0 0,0-1 0 0 0,0 1-1 0 0,0-1 1 0 0,0 0 0 0 0,-1 0 0 0 0,1-1 0 0 0,0 1-1 0 0,0-1 1 0 0,-1 0 0 0 0,1 0 0 0 0,0 0 0 0 0,0-1-1 0 0,-1 0 1 0 0,1 1 0 0 0,0-1 0 0 0,-2-1 4 0 0,-7-7-3865 0 0,3-4-3949 0 0,8 10-4632 0 0</inkml:trace>
  <inkml:trace contextRef="#ctx0" brushRef="#br0" timeOffset="79185.495">656 3569 0 0 0,'0'0'277'0'0,"0"0"801"0"0,0 0 377 0 0,0 0 109 0 0,0 0-9 0 0,0 0-85 0 0,0 0-107 0 0,2-2-92 0 0,-1 0-612 0 0,6-3-616 0 0,-1 3 5464 0 0,-6 2-4801 0 0,0 0-100 0 0,0 0-95 0 0,-10 98 3620 0 0,0-24-3673 0 0,6-7 4 0 0,2 1-1 0 0,4-1 0 0 0,2 1 1 0 0,7 26-462 0 0,53 257 1344 0 0,14 109 143 0 0,-27-118-759 0 0,6-17-286 0 0,-24-186-314 0 0,-20-88-65 0 0,-1 0 0 0 0,-3 0 0 0 0,-1 1 0 0 0,-2 34-63 0 0,-2 411 573 0 0,11-283-422 0 0,0-63 1 0 0,1 63 49 0 0,4 0 89 0 0,-25-42-69 0 0,-1 100 66 0 0,5-129-134 0 0,1-142-159 0 0,0-1-1 0 0,0 0 34 0 0,0 0-5 0 0,0 0 0 0 0,0 0-36 0 0,0 0-19 0 0,0 0 25 0 0,0 0-20 0 0,0 0-11 0 0,0 0 17 0 0,0 0-33 0 0,2-8-567 0 0,35-41-3120 0 0,-26 33-1 0 0,-1-2-3327 0 0,-1 2-6080 0 0</inkml:trace>
  <inkml:trace contextRef="#ctx0" brushRef="#br0" timeOffset="81819.991">1004 7858 0 0 0,'0'0'644'0'0,"0"0"355"0"0,0 0 12 0 0,0 0-142 0 0,0 0-118 0 0,0 0-48 0 0,0 0-3 0 0,-2-4 26 0 0,0 0-344 0 0,-4-17 2542 0 0,6 20-2025 0 0,0 1 27 0 0,0 0-3 0 0,0 0 7 0 0,0 0-67 0 0,0 0-63 0 0,0 0-49 0 0,0 0-22 0 0,0 3 4123 0 0,1-1-4379 0 0,13 4-201 0 0,0 0-1 0 0,0-1 1 0 0,1 0-1 0 0,0-2 1 0 0,0 1-1 0 0,0-2 1 0 0,0 0-1 0 0,0-1 1 0 0,1 0-1 0 0,-1-1 1 0 0,0-1-1 0 0,1 0-271 0 0,15 0 235 0 0,281-14 961 0 0,664-21 54 0 0,-540 42-753 0 0,-342-5-181 0 0,0-5 0 0 0,67-12-316 0 0,-120 12 65 0 0,401-6 435 0 0,-187-4-103 0 0,44 0-182 0 0,-65-1-33 0 0,-45-7 57 0 0,105 3-80 0 0,-100 8 81 0 0,-2-14-25 0 0,-125 16-166 0 0,49-1 62 0 0,67 3 15 0 0,-62-9 5 0 0,20 2 46 0 0,-141 7-199 0 0,0 7-9 0 0,0 0 35 0 0,0 0-5 0 0,0 0 18 0 0,99-19-20 0 0,-99 19 39 0 0,0 0-44 0 0,0 0 2 0 0,0 0 8 0 0,0 0-24 0 0,0 0 22 0 0,0 0 8 0 0,0 0-10 0 0,0 0-26 0 0,0 0 30 0 0,0 0-16 0 0,0 0-18 0 0,0 0 67 0 0,0 0-30 0 0,0 0 15 0 0,0 0 10 0 0,0 0-32 0 0,0 0-11 0 0,72-14 8 0 0,-70 11-124 0 0,-7-1-4348 0 0,4-3-7970 0 0,3 6-159 0 0</inkml:trace>
  <inkml:trace contextRef="#ctx0" brushRef="#br0" timeOffset="85427.048">247 3138 0 0 0,'0'0'1450'0'0,"0"0"-231"0"0,0 0-71 0 0,0 0 175 0 0,0 0 288 0 0,0 0 133 0 0,0 0-61 0 0,0 0-225 0 0,0 0-299 0 0,0 0-232 0 0,0 0-129 0 0,-2-4-100 0 0,-8-11-67 0 0,7 12-67 0 0,3 3-85 0 0,0 0-97 0 0,-1 19 940 0 0,-18 102 452 0 0,21 85-1043 0 0,31-126-523 0 0,-32-80-172 0 0,1 0 1 0 0,-1 0-1 0 0,1 1 0 0 0,-1-1 1 0 0,0 0-1 0 0,1 0 1 0 0,-1 0-1 0 0,1 0 1 0 0,-1-1-1 0 0,0 1 1 0 0,1 0-1 0 0,-1-1 1 0 0,0 1-1 0 0,1 0 1 0 0,-1-1-1 0 0,0 0 1 0 0,0 1-1 0 0,1-1 1 0 0,-1 0-1 0 0,0 1 1 0 0,0-1-1 0 0,0 0 0 0 0,0 0 1 0 0,0 0-1 0 0,0 0 1 0 0,0 0-1 0 0,0 0 1 0 0,0-1-1 0 0,-1 1 1 0 0,1 0-1 0 0,0 0 1 0 0,-1 0-1 0 0,1-1 1 0 0,-1 1-1 0 0,1 0 1 0 0,-1-1-1 0 0,1 0-36 0 0,31-69 401 0 0,-2-2 0 0 0,-4 0 0 0 0,17-77-401 0 0,-25 19 1208 0 0,-19 179-1128 0 0,0-6 15 0 0,1 0-1 0 0,3 0 0 0 0,1-1 0 0 0,2 1 0 0 0,3 5-94 0 0,16 45 118 0 0,-7-35-109 0 0,-3 1 0 0 0,-3 1 0 0 0,-2-1 0 0 0,-2 2 0 0 0,-2 20-9 0 0,-6-66-1 0 0,0 0 0 0 0,-1 0-1 0 0,-1 0 1 0 0,0 0 0 0 0,-1 0 0 0 0,0-1 0 0 0,-1 1 0 0 0,-1-1 0 0 0,0 0-1 0 0,-1 0 1 0 0,0 0 0 0 0,-1-1 0 0 0,0 0 0 0 0,-9 11 1 0 0,5-7-16 0 0,-1 0 0 0 0,-1-1 0 0 0,0 0 1 0 0,-1-1-1 0 0,-1-1 0 0 0,0 0 0 0 0,0-1 0 0 0,-2-1 1 0 0,1 0-1 0 0,-1-1 0 0 0,-1-1 0 0 0,0 0 0 0 0,-10 2 16 0 0,27-10 6 0 0,-1-1-1 0 0,1 1 0 0 0,-1-1 0 0 0,1 1 0 0 0,-1-1 0 0 0,0 0 0 0 0,1 0 0 0 0,-1 0 0 0 0,0 0 0 0 0,1 0 0 0 0,-1 0 0 0 0,1 0 0 0 0,-1 0 0 0 0,0-1 0 0 0,1 1 0 0 0,-1-1 0 0 0,1 1 1 0 0,-1-1-1 0 0,1 0 0 0 0,-1 1 0 0 0,1-1 0 0 0,-1 0 0 0 0,1 0 0 0 0,0 0 0 0 0,0 0 0 0 0,-1 0 0 0 0,1 0 0 0 0,0-1 0 0 0,0 1 0 0 0,0 0 0 0 0,0 0 0 0 0,0-1 0 0 0,0 1 1 0 0,1-1-1 0 0,-1 1 0 0 0,0-1 0 0 0,1 1 0 0 0,-1-1-5 0 0,6-66 18 0 0,8 36 1 0 0,2 0 1 0 0,2 2-1 0 0,0-1 0 0 0,2 2 0 0 0,1 1 1 0 0,2 0-1 0 0,19-18-19 0 0,70-82 32 0 0,-46 79-401 0 0,-32 42-6390 0 0,-29 7-2146 0 0</inkml:trace>
  <inkml:trace contextRef="#ctx0" brushRef="#br0" timeOffset="86436.499">6694 7438 3161 0 0,'0'0'1308'0'0,"0"0"-272"0"0,0 0 111 0 0,0 0 315 0 0,0 0 266 0 0,0 0 80 0 0,0 0-160 0 0,0 0-272 0 0,0 0-248 0 0,0 0-202 0 0,0 0-154 0 0,20-9-75 0 0,58-28-63 0 0,-57 30 5204 0 0,-20 12-3770 0 0,-11 6-1747 0 0,-167 276 1342 0 0,-10-29-1171 0 0,141-199-391 0 0,65-119-4698 0 0,0-16-2941 0 0,-9 25-5419 0 0,-7 36 8735 0 0</inkml:trace>
  <inkml:trace contextRef="#ctx0" brushRef="#br0" timeOffset="86775.281">6467 7464 576 0 0,'0'0'2201'0'0,"0"0"-162"0"0,0 0-20 0 0,0 0 116 0 0,0 0 83 0 0,0 0-14 0 0,0 0-45 0 0,0 0-157 0 0,0 0-238 0 0,0 0-245 0 0,0 0-277 0 0,0 0-259 0 0,-2-10-168 0 0,-9-32-139 0 0,8 31-85 0 0,3 11-58 0 0,0 0-78 0 0,0 0-39 0 0,2 16 1266 0 0,105 123 90 0 0,23 60-1153 0 0,-38-11-475 0 0,-75-148-90 0 0,-14-36-2377 0 0,-2-20-4090 0 0,0 4-3909 0 0,-1 7-1438 0 0</inkml:trace>
  <inkml:trace contextRef="#ctx0" brushRef="#br1" timeOffset="93148.558">1022 7814 0 0 0,'0'0'337'0'0,"0"0"121"0"0,0 0-29 0 0,0 0-45 0 0,0 0-8 0 0,0 0 5 0 0,0 0 16 0 0,15 5 10931 0 0,-10-3-10236 0 0,6-3-736 0 0,-1-1 1 0 0,0-1-1 0 0,0 0 0 0 0,0 0 0 0 0,-1-1 1 0 0,1 0-1 0 0,-1-1 0 0 0,0 0 1 0 0,0 0-1 0 0,0-1 0 0 0,3-3-356 0 0,14-7 435 0 0,231-135 1652 0 0,-114 78-1601 0 0,247-152 702 0 0,-115 81-525 0 0,-97 52-362 0 0,57-15-30 0 0,-34 19-139 0 0,142-96 309 0 0,-36 19-55 0 0,21-16 253 0 0,-185 97-259 0 0,65-35-71 0 0,-49 20-114 0 0,35-8 5 0 0,-77 37-39 0 0,38-41 14 0 0,-104 78-127 0 0,-5 4-28 0 0,0 3 41 0 0,6-3-37 0 0,-7-4 42 0 0,-45 29 483 0 0,-64 16-457 0 0,-96-2 3 0 0,94-39 153 0 0,52 110 276 0 0,14 170-455 0 0,11-105-61 0 0,-11-146-6 0 0,0 0-4 0 0,0 0 10 0 0,0 0-8 0 0,0 0 15 0 0,0 0 8 0 0,0 0-21 0 0,0 0 6 0 0,0 0-12 0 0,0 0 0 0 0,0 0 15 0 0,0 0-2 0 0,0 0 1 0 0,0 0 4 0 0,0 0 4 0 0,19-33 486 0 0,89-133-370 0 0,10-21-44 0 0,-87 136-92 0 0,-30 50-24 0 0,-1 1 18 0 0,0 0 25 0 0,0 0 2 0 0,0 0 1 0 0,0 0-6 0 0,0 0 13 0 0,0 0-8 0 0,0 0-29 0 0,0 0-8 0 0,0 0-10 0 0,0 0 4 0 0,0 0 4 0 0,0 0-2 0 0,0 0 33 0 0,0 0 9 0 0,0 0-35 0 0,0 0-14 0 0,0 0-23 0 0,0 0-17 0 0,0 0-39 0 0,0 0-55 0 0,0 0-57 0 0,0 0-139 0 0,-10 0-3848 0 0,6 0-3348 0 0,1 0-4712 0 0</inkml:trace>
  <inkml:trace contextRef="#ctx0" brushRef="#br2" timeOffset="99398.093">5096 5568 0 0 0,'17'-4'17600'0'0,"-17"-8"-11348"0"0,0-2-7918 0 0,0-122 3964 0 0,9 18-816 0 0,-7 33-805 0 0,-3-73 271 0 0,-17 70-606 0 0,5-85-38 0 0,13-125 216 0 0,-18 99-232 0 0,-2 85-83 0 0,18-162 49 0 0,-9 203-189 0 0,-2-5-21 0 0,11 67-35 0 0,2 11-19 0 0,0 0 22 0 0,0 0 5 0 0,0 0-20 0 0,0 0-5 0 0,0 0-4 0 0,1 36-2834 0 0,14 4-365 0 0,-4-14-4820 0 0,-7-14-3722 0 0</inkml:trace>
  <inkml:trace contextRef="#ctx0" brushRef="#br2" timeOffset="100861.116">5140 5553 0 0 0,'0'0'188'0'0,"0"0"642"0"0,0 0 226 0 0,0 0 9 0 0,0 0-67 0 0,0 0-77 0 0,0 0-6 0 0,0 0 11 0 0,0 0-29 0 0,3-9 530 0 0,-2 8 2325 0 0,-1 0 4067 0 0,7 1-7405 0 0,42 1 838 0 0,0-3-1 0 0,0-1 1 0 0,-1-3 0 0 0,8-3-1252 0 0,21-8 459 0 0,0 3-1 0 0,1 4 1 0 0,1 3 0 0 0,-1 4-459 0 0,21 5 273 0 0,0 0 83 0 0,86 1 243 0 0,-95-6-435 0 0,6-5-4 0 0,228 5 608 0 0,-323 3-765 0 0,-1 0 20 0 0,0 0-3 0 0,0 0-3 0 0,0 0-19 0 0,0 0-4 0 0,0 0 17 0 0,0 0-55 0 0,-19 14-3938 0 0,7 1-1638 0 0,6-8-2663 0 0,2-3-4024 0 0</inkml:trace>
  <inkml:trace contextRef="#ctx0" brushRef="#br2" timeOffset="102302.397">7552 5347 6497 0 0,'0'0'2937'0'0,"0"0"-695"0"0,0 0-363 0 0,0 0 24 0 0,0 0 47 0 0,0 0-161 0 0,0 0-343 0 0,0 0-372 0 0,0 0-290 0 0,0 0-187 0 0,0 0-82 0 0,0 0-44 0 0,5 7 2224 0 0,-37 42-1528 0 0,-289 296-47 0 0,207-228-1097 0 0,89-101-374 0 0,22-24-5221 0 0,13-41-6694 0 0,-7 40 7615 0 0,-1 1-1598 0 0</inkml:trace>
  <inkml:trace contextRef="#ctx0" brushRef="#br2" timeOffset="102640.767">7106 5421 2633 0 0,'0'0'2665'0'0,"0"0"-292"0"0,0 0-109 0 0,0 0 16 0 0,0 0 9 0 0,0 0-89 0 0,0 0-284 0 0,0 0-378 0 0,0 0-406 0 0,0 0-343 0 0,0 0-236 0 0,0 0-159 0 0,0 0-28 0 0,1-11 578 0 0,21 62 1132 0 0,1-9-1531 0 0,3 0 0 0 0,1-2-1 0 0,1-1 1 0 0,3-1 0 0 0,12 10-545 0 0,43 60 358 0 0,-80-100-1250 0 0,-5-10-3346 0 0,2-11-8110 0 0,-2 9 804 0 0</inkml:trace>
  <inkml:trace contextRef="#ctx0" brushRef="#br2" timeOffset="103108.977">7946 5060 3217 0 0,'0'0'2591'0'0,"0"0"-673"0"0,0 0-106 0 0,0 0 231 0 0,0 0 176 0 0,0 0-82 0 0,0 0-397 0 0,0 0-470 0 0,0 0-313 0 0,0 0-169 0 0,0 0-57 0 0,0 0 0 0 0,0 0-19 0 0,-26 29 1479 0 0,-67 96-697 0 0,85-112-1423 0 0,3-5 193 0 0,15-19-76 0 0,83-102 1 0 0,-92 112-193 0 0,8-19 82 0 0,-23 20-73 0 0,11 1-68 0 0,-5 3-111 0 0,0 0 1 0 0,0 1 0 0 0,1 0-1 0 0,-1 0 1 0 0,1 0-1 0 0,0 1 1 0 0,0 0-1 0 0,1 1 1 0 0,0-1-1 0 0,-4 5 174 0 0,10-5-1865 0 0,0-4-9463 0 0,0 1-551 0 0</inkml:trace>
  <inkml:trace contextRef="#ctx0" brushRef="#br2" timeOffset="104796.379">5227 3245 0 0 0,'0'0'704'0'0,"0"0"242"0"0,0 0 146 0 0,0 0 124 0 0,0 0 131 0 0,0 0 113 0 0,0 0-7 0 0,0 0-89 0 0,0 0-122 0 0,0 0-143 0 0,0 0-98 0 0,-2 1 7641 0 0,2 2-8993 0 0,-21 81 1770 0 0,18-67-1345 0 0,0 0-1 0 0,1 0 0 0 0,0 0 1 0 0,2 1-1 0 0,0-1 0 0 0,1 0 1 0 0,0 0-1 0 0,2 0 0 0 0,0 0 1 0 0,1 0-1 0 0,4 11-73 0 0,-8-26 33 0 0,1-1 0 0 0,0 1-1 0 0,0 0 1 0 0,0-1 0 0 0,0 1 0 0 0,0-1 0 0 0,0 1-1 0 0,0-1 1 0 0,0 0 0 0 0,0 1 0 0 0,1-1 0 0 0,-1 0-1 0 0,0 0 1 0 0,1 0 0 0 0,-1 0 0 0 0,1 0-1 0 0,-1 0 1 0 0,1 0 0 0 0,0-1 0 0 0,-1 1 0 0 0,1-1-1 0 0,0 1 1 0 0,0-1 0 0 0,-1 1 0 0 0,1-1 0 0 0,0 0-1 0 0,0 0 1 0 0,0 0 0 0 0,-1 0 0 0 0,1 0 0 0 0,0 0-1 0 0,0-1 1 0 0,0 1 0 0 0,-1 0 0 0 0,1-1 0 0 0,0 0-1 0 0,-1 1 1 0 0,1-1 0 0 0,0 0 0 0 0,-1 0-1 0 0,1 0 1 0 0,-1 0 0 0 0,1 0 0 0 0,-1 0 0 0 0,0 0-1 0 0,1 0 1 0 0,-1-1 0 0 0,0 1 0 0 0,0-1 0 0 0,0 1-1 0 0,0-1 1 0 0,0 1 0 0 0,0-1 0 0 0,0 1 0 0 0,-1-1-1 0 0,1 0-32 0 0,153-195 782 0 0,-67 57-446 0 0,-77 172-296 0 0,0 275 361 0 0,-1-214-389 0 0,-4 1 0 0 0,-4-1-1 0 0,-8 61-11 0 0,-29-27 59 0 0,33-122-53 0 0,1 0 0 0 0,-2 0 0 0 0,1 0 0 0 0,0-1 0 0 0,-1 1 1 0 0,0-1-1 0 0,0 0 0 0 0,-1 0 0 0 0,1-1 0 0 0,-1 1 0 0 0,1-1 0 0 0,-1 0 0 0 0,0 0 0 0 0,-1 0-6 0 0,3-2 13 0 0,-1 1-1 0 0,1-1 1 0 0,-1 0-1 0 0,1 0 1 0 0,-1-1-1 0 0,0 1 1 0 0,1-1 0 0 0,-1 0-1 0 0,0 1 1 0 0,1-2-1 0 0,-1 1 1 0 0,0 0-1 0 0,1-1 1 0 0,-1 0-1 0 0,0 1 1 0 0,1-2-1 0 0,-1 1 1 0 0,1 0 0 0 0,-1-1-1 0 0,1 1 1 0 0,0-1-1 0 0,0 0 1 0 0,0 0-1 0 0,0 0 1 0 0,0-1-1 0 0,0 1 1 0 0,0-1 0 0 0,1 1-1 0 0,-1-1 1 0 0,1 0-1 0 0,0 0 1 0 0,0 0-1 0 0,0 0 1 0 0,-1-3-13 0 0,-3-6-51 0 0,1-1 0 0 0,0 1 0 0 0,1-1 1 0 0,0 0-1 0 0,1-1 0 0 0,1 1 0 0 0,0-1 0 0 0,1 1 0 0 0,0-1 1 0 0,1 1-1 0 0,1-1 0 0 0,0 0 0 0 0,0 1 0 0 0,2 0 0 0 0,-1-1 1 0 0,2 1-1 0 0,0 0 51 0 0,38-84-10249 0 0,-34 87-1559 0 0</inkml:trace>
  <inkml:trace contextRef="#ctx0" brushRef="#br2" timeOffset="105262.195">5952 2950 5849 0 0,'0'0'1943'0'0,"0"0"-64"0"0,0 0 158 0 0,0 0 169 0 0,0 0-30 0 0,0 0-311 0 0,0 0-437 0 0,0 0-333 0 0,0 0-247 0 0,0 0-215 0 0,0 0-142 0 0,0 0-107 0 0,0 0-58 0 0,-7 6-5 0 0,-73 83 849 0 0,7 11-449 0 0,107-169 389 0 0,24-13-1000 0 0,-89 119-439 0 0,22-10-1156 0 0,13-20-2479 0 0,4-1-5170 0 0,-4-5-2546 0 0</inkml:trace>
  <inkml:trace contextRef="#ctx0" brushRef="#br1" timeOffset="123743.85">4295 6985 1240 0 0,'0'0'1803'0'0,"0"0"-236"0"0,0 0 43 0 0,0 0 337 0 0,0 0 334 0 0,0 0 102 0 0,0 0-227 0 0,0 0-401 0 0,0 0-405 0 0,0 0-327 0 0,0 0-211 0 0,0-5-129 0 0,0-14-79 0 0,0 14-80 0 0,0 5-71 0 0,0 15 622 0 0,17 184 558 0 0,-15 83-309 0 0,-2-281-1263 0 0,0-1 7 0 0,0 0 43 0 0,0 0 17 0 0,0 0 15 0 0,0 0 35 0 0,0 0 26 0 0,0 0 30 0 0,0 0 15 0 0,0-5 230 0 0,-2-66-163 0 0,9-107-251 0 0,-4 154-59 0 0,2 0 0 0 0,0 0-1 0 0,2 1 1 0 0,0-1-1 0 0,2 2 1 0 0,0-1 0 0 0,2 1-1 0 0,0 0 1 0 0,2 1-1 0 0,14-18-5 0 0,-25 36 4 0 0,1 0-1 0 0,1 1 0 0 0,-1-1 0 0 0,0 1 0 0 0,1 0 1 0 0,-1 0-1 0 0,1 1 0 0 0,-1-1 0 0 0,1 0 0 0 0,0 1 1 0 0,0 0-1 0 0,0 0 0 0 0,-1 0 0 0 0,1 1 0 0 0,0-1 1 0 0,0 1-1 0 0,0 0 0 0 0,0 0 0 0 0,0 0 0 0 0,0 1 0 0 0,0-1 1 0 0,0 1-1 0 0,0 0 0 0 0,0 0 0 0 0,0 1 0 0 0,-1-1 1 0 0,1 1-1 0 0,0-1 0 0 0,-1 1 0 0 0,0 0 0 0 0,1 1 1 0 0,-1-1-1 0 0,0 1 0 0 0,0-1 0 0 0,0 1 0 0 0,0 0 1 0 0,-1 0-1 0 0,2 1-3 0 0,6 9 57 0 0,-5-7-39 0 0,0-1 1 0 0,-1 1 0 0 0,0 0 0 0 0,0 0 0 0 0,0 0-1 0 0,-1 0 1 0 0,1 1 0 0 0,-2 0 0 0 0,1-1 0 0 0,-1 1 0 0 0,0 0-1 0 0,0 0 1 0 0,-1 1-19 0 0,0-3-2798 0 0,0-13-9242 0 0,-1 4 285 0 0</inkml:trace>
  <inkml:trace contextRef="#ctx0" brushRef="#br1" timeOffset="124473.011">4179 6772 5857 0 0,'0'0'1922'0'0,"0"0"-120"0"0,0 0-6 0 0,0 0 83 0 0,0 0 79 0 0,0 0-114 0 0,0 0-278 0 0,0 0-332 0 0,0 0-266 0 0,0 0-201 0 0,0 0-118 0 0,0 0-41 0 0,0 0-56 0 0,-2-1-60 0 0,-8-4-49 0 0,7 3-59 0 0,3 2-34 0 0,0 0-40 0 0,18-8 988 0 0,7-5-1112 0 0,1 1 1 0 0,1 1-1 0 0,-1 1 0 0 0,2 2 0 0 0,-1 0 1 0 0,1 2-1 0 0,0 1 0 0 0,0 1 0 0 0,4 2-186 0 0,111 0 1725 0 0,-249-60-1783 0 0,99 49-1246 0 0,7 8-2589 0 0,0 0-3892 0 0,0 3 5116 0 0,0 2-9630 0 0</inkml:trace>
  <inkml:trace contextRef="#ctx0" brushRef="#br1" timeOffset="125100.876">4117 6466 0 0 0,'0'0'684'0'0,"0"0"747"0"0,0 0 456 0 0,0 0 283 0 0,0 0 138 0 0,0 0-99 0 0,0 0-297 0 0,0 0-298 0 0,0 0-251 0 0,0 0-163 0 0,0 0-114 0 0,0 0-121 0 0,0 0-119 0 0,4-4 3967 0 0,143-28-1471 0 0,-70 9-2791 0 0,16 9-243 0 0,-13 17-2258 0 0,-35 1-4160 0 0,-31-4-1743 0 0,-7 0-3819 0 0</inkml:trace>
</inkml:ink>
</file>

<file path=ppt/ink/ink12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3:43.397"/>
    </inkml:context>
    <inkml:brush xml:id="br0">
      <inkml:brushProperty name="width" value="0.05" units="cm"/>
      <inkml:brushProperty name="height" value="0.05" units="cm"/>
      <inkml:brushProperty name="color" value="#66CC00"/>
    </inkml:brush>
  </inkml:definitions>
  <inkml:trace contextRef="#ctx0" brushRef="#br0">58 4456 0 0 0,'-8'10'0'0'0,"6"-5"0"0"0,2-2 1 0 0,-9 42-2 0 0,-7-20 1 0 0,4-6-266 0 0,6-11-611 0 0,4-2 3257 0 0,0 0 2758 0 0,1-1 3841 0 0,7-45-4049 0 0,17-21-4155 0 0,-2 8-236 0 0,75-136 1031 0 0,84-135 170 0 0,-80 159-1195 0 0,96-144 180 0 0,46-100-101 0 0,-45 96-283 0 0,-87 82-75 0 0,34-68-96 0 0,-54 145-47 0 0,-2 6-64 0 0,111-212 230 0 0,-171 313-233 0 0,-3-2 0 0 0,-2-1 0 0 0,-2 0 0 0 0,1-13-56 0 0,25-57 51 0 0,-5 16-11 0 0,-24 64-8 0 0,5-13-22 0 0,13-8 31 0 0,23-61-14 0 0,-42 34 272 0 0,18 10-348 0 0,-7 0 119 0 0,-14 46-90 0 0,5-5 16 0 0,-8 19-114 0 0,-41 47 48 0 0,19-18 78 0 0,0-1 0 0 0,-1-1 0 0 0,0 0 0 0 0,0 0 0 0 0,-1-1-1 0 0,0-1 1 0 0,-1 0 0 0 0,-2 1-8 0 0,-25 7 13 0 0,34-14-10 0 0,3 1 9 0 0,-1-1-1 0 0,0 1 0 0 0,0-1 1 0 0,0 0-1 0 0,0-1 0 0 0,0 1 1 0 0,0-1-1 0 0,0 0 0 0 0,0 0 1 0 0,0-1-1 0 0,0 0 0 0 0,0 0 1 0 0,0 0-1 0 0,0 0 0 0 0,0 0 1 0 0,1-1-1 0 0,-1 0 0 0 0,0-1-11 0 0,6 58-63 0 0,168 243 86 0 0,-94-121-10 0 0,-66-161 131 0 0,-6-27 327 0 0,-6-30-243 0 0,-5-233-178 0 0,10 109-21 0 0,-7-70 14 0 0,5 234-34 0 0,0 1 0 0 0,-1 8-1407 0 0,0 15 75 0 0,3-15-3563 0 0,1 1-4382 0 0,-1-5-2983 0 0</inkml:trace>
  <inkml:trace contextRef="#ctx0" brushRef="#br0" timeOffset="1147.439">768 1120 1616 0 0,'0'0'1429'0'0,"0"0"-65"0"0,0 0 96 0 0,0 0 267 0 0,0 0 223 0 0,0 0 20 0 0,0 0-140 0 0,0 0-266 0 0,0 0-275 0 0,0 0-256 0 0,0 0-210 0 0,-3-7-134 0 0,-11-23-82 0 0,11 23-78 0 0,3 22 1012 0 0,39 264 1048 0 0,-6-72-1968 0 0,-28-191-67 0 0,-6-25 1380 0 0,-57-231-592 0 0,48 120-1104 0 0,4 0 1 0 0,8-48-239 0 0,-1 139 37 0 0,1-1-1 0 0,1 1 1 0 0,2 0-1 0 0,1 0 0 0 0,2 0 1 0 0,2-6-37 0 0,-10 34 4 0 0,0 0 0 0 0,0-1-1 0 0,1 1 1 0 0,-1 0 0 0 0,0-1 0 0 0,0 1 0 0 0,1 0 0 0 0,-1-1-1 0 0,1 1 1 0 0,-1 0 0 0 0,1 0 0 0 0,0 0 0 0 0,-1 0 0 0 0,1-1 0 0 0,0 1-1 0 0,0 0 1 0 0,0 0 0 0 0,0 0 0 0 0,0 0 0 0 0,0 1 0 0 0,0-1-1 0 0,0 0 1 0 0,0 0 0 0 0,0 1 0 0 0,0-1 0 0 0,0 0 0 0 0,1 1 0 0 0,-1-1-1 0 0,0 1 1 0 0,1 0 0 0 0,-1-1 0 0 0,0 1 0 0 0,0 0 0 0 0,1 0-1 0 0,-1 0 1 0 0,0 0 0 0 0,1 0 0 0 0,-1 0 0 0 0,0 0 0 0 0,1 0-1 0 0,-1 1 1 0 0,0-1 0 0 0,1 0 0 0 0,-1 1 0 0 0,0-1 0 0 0,0 1 0 0 0,1 0-1 0 0,-1-1 1 0 0,0 1 0 0 0,0 0 0 0 0,0 0-4 0 0,13 19 27 0 0,0 0 0 0 0,-2 1 0 0 0,-1 1 0 0 0,0 0 0 0 0,-2 0 0 0 0,0 1 0 0 0,-2 1 0 0 0,0-1 0 0 0,-2 1 0 0 0,0 0 0 0 0,0 23-27 0 0,5 1-218 0 0,8-51-6827 0 0,-12 0-2275 0 0,-4 3-2939 0 0</inkml:trace>
  <inkml:trace contextRef="#ctx0" brushRef="#br0" timeOffset="1663.319">1195 1256 7722 0 0,'0'0'2428'0'0,"0"0"-159"0"0,0 0-129 0 0,0 0-187 0 0,0 0-341 0 0,0 0-416 0 0,0 0-384 0 0,0 0-240 0 0,0 0-85 0 0,0 0 1 0 0,0 0 16 0 0,0 0 9 0 0,0 0-31 0 0,0 11-50 0 0,0 89 1161 0 0,7-31-596 0 0,-4-75-2181 0 0,-3-6-3676 0 0,-1 5-921 0 0,1 3-5729 0 0</inkml:trace>
  <inkml:trace contextRef="#ctx0" brushRef="#br0" timeOffset="2047.226">1269 851 8410 0 0,'0'0'2212'0'0,"0"0"-298"0"0,0 0-186 0 0,0 0-101 0 0,0 0-178 0 0,0 0-232 0 0,0 0-234 0 0,0 0-221 0 0,0 0-148 0 0,0 0-96 0 0,0 0-69 0 0,0 0-54 0 0,0 0-49 0 0,-8 13-74 0 0,-22 36-79 0 0,22-34-69 0 0,8-14-49 0 0,0-1-33 0 0,0 0-15 0 0,0 0 0 0 0,0 0 13 0 0,0 0 26 0 0,11-12 541 0 0,20-57 1035 0 0,-45 74-1039 0 0,-64 92-443 0 0,79-97-182 0 0,-1 1 1 0 0,0-1 0 0 0,0 1 0 0 0,1-1-1 0 0,-1 1 1 0 0,0-1 0 0 0,0 1 0 0 0,1-1-1 0 0,-1 1 1 0 0,1-1 0 0 0,-1 1 0 0 0,0-1-1 0 0,1 0 1 0 0,-1 1 0 0 0,1-1 0 0 0,-1 0-1 0 0,1 1 1 0 0,-1-1 0 0 0,1 0 0 0 0,-1 0 0 0 0,1 1-1 0 0,-1-1 1 0 0,1 0 0 0 0,-1 0 0 0 0,1 0-1 0 0,0 0 1 0 0,-1 0 0 0 0,1 0 0 0 0,-1 0-1 0 0,1 0 1 0 0,-1 0 0 0 0,1 0 0 0 0,0 0-1 0 0,-1 0 1 0 0,1 0 0 0 0,-1 0 0 0 0,1-1-1 0 0,-1 1 1 0 0,1 0 0 0 0,-1 0 0 0 0,1-1-1 0 0,-1 1 1 0 0,1 0 0 0 0,-1 0 0 0 0,1-1-1 0 0,-1 1 1 0 0,1-1 0 0 0,-1 1 0 0 0,0 0-1 0 0,1-1 1 0 0,-1 1 0 0 0,0-1 0 0 0,1 1-1 0 0,-1-1 1 0 0,0 1 0 0 0,0-1 0 0 0,1 1-1 0 0,-1-1 22 0 0,29-22-2987 0 0,-12 11-4621 0 0,-6 4-4569 0 0</inkml:trace>
  <inkml:trace contextRef="#ctx0" brushRef="#br0" timeOffset="3137.386">2171 277 0 0 0,'0'0'432'0'0,"0"0"1002"0"0,0 0 269 0 0,0 0-59 0 0,0 0-32 0 0,0 0-15 0 0,0 0-61 0 0,0 0-78 0 0,0 0-107 0 0,0 0-123 0 0,0 0-136 0 0,0 0-133 0 0,1-4-156 0 0,-5-18 979 0 0,-14 47-249 0 0,6 56-517 0 0,12-79-978 0 0,0 1 0 0 0,0-1-1 0 0,0 0 1 0 0,0 1 0 0 0,0-1 0 0 0,1 1 0 0 0,-1-1-1 0 0,1 1 1 0 0,0-1 0 0 0,0 0 0 0 0,0 0 0 0 0,0 1-1 0 0,0-1 1 0 0,0 0 0 0 0,0 0 0 0 0,1 0 0 0 0,-1 0-1 0 0,1 0 1 0 0,0 0 0 0 0,-1-1 0 0 0,1 1 0 0 0,0 0-1 0 0,0-1 1 0 0,0 1 0 0 0,0-1 0 0 0,0 0 0 0 0,0 0-1 0 0,1 0 1 0 0,-1 0 0 0 0,2 0-38 0 0,0 0 135 0 0,-1-1-1 0 0,1 0 1 0 0,0-1-1 0 0,0 1 1 0 0,0-1-1 0 0,0 1 1 0 0,0-1-1 0 0,-1 0 1 0 0,1 0 0 0 0,0-1-1 0 0,-1 1 1 0 0,1-1-1 0 0,-1 0 1 0 0,1 0-1 0 0,-1 0 1 0 0,0 0-1 0 0,0-1 1 0 0,0 1-1 0 0,0-1 1 0 0,0 0-1 0 0,-1 0 1 0 0,1 0 0 0 0,-1 0-1 0 0,0 0 1 0 0,0-1-1 0 0,0 1 1 0 0,1-3-135 0 0,1 1 92 0 0,13-75 1093 0 0,-18 79-1180 0 0,-1 0-1 0 0,1 0 1 0 0,0 0-1 0 0,0 0 1 0 0,-1 0-1 0 0,1 1 1 0 0,0-1-1 0 0,-1 1 1 0 0,1-1-1 0 0,0 1 1 0 0,-1-1-1 0 0,1 1 1 0 0,-1 0-1 0 0,1 0 1 0 0,-1 0-1 0 0,1-1 1 0 0,-1 1-1 0 0,1 1 1 0 0,-1-1-1 0 0,1 0 1 0 0,-1 0-1 0 0,1 1 1 0 0,-1-1-1 0 0,1 0 1 0 0,0 1-1 0 0,-1 0 1 0 0,1-1-1 0 0,-1 1 1 0 0,1 0-1 0 0,0 0-4 0 0,-8 5-19 0 0,0 2 0 0 0,1-1 0 0 0,0 1 0 0 0,0 0 0 0 0,1 1 0 0 0,0 0 0 0 0,1 0 0 0 0,0 0 0 0 0,0 1 0 0 0,1 0 0 0 0,0 0 0 0 0,-2 7 19 0 0,7-16-2 0 0,-1 0-1 0 0,1-1 1 0 0,0 1-1 0 0,0 0 1 0 0,-1 0-1 0 0,1 0 1 0 0,0 0-1 0 0,0 0 1 0 0,0 0-1 0 0,0 0 1 0 0,0 0-1 0 0,0 0 1 0 0,0 0-1 0 0,0 0 1 0 0,1 0-1 0 0,-1-1 1 0 0,0 1-1 0 0,0 0 1 0 0,1 0-1 0 0,-1 0 1 0 0,1 0-1 0 0,-1 0 1 0 0,0-1-1 0 0,1 1 1 0 0,0 0-1 0 0,-1 0 1 0 0,1-1-1 0 0,-1 1 1 0 0,1 0-1 0 0,0-1 1 0 0,0 1-1 0 0,-1-1 1 0 0,1 1-1 0 0,0-1 1 0 0,0 1-1 0 0,0-1 1 0 0,0 1-1 0 0,-1-1 1 0 0,1 0-1 0 0,0 1 1 0 0,0-1-1 0 0,0 0 1 0 0,0 0-1 0 0,0 0 1 0 0,0 0-1 0 0,0 0 1 0 0,0 0-1 0 0,0 0 1 0 0,0 0-1 0 0,0 0 1 0 0,0 0 2 0 0,51-13 527 0 0,-49 11-473 0 0,0 1-1 0 0,-1-1 0 0 0,1 0 1 0 0,0 0-1 0 0,-1 0 1 0 0,1 0-1 0 0,-1 0 0 0 0,1-1 1 0 0,-1 1-1 0 0,0-1 1 0 0,0 1-1 0 0,0-1 0 0 0,-1 0 1 0 0,1 0-1 0 0,-1 0 1 0 0,1 0-1 0 0,-1 0 0 0 0,0 0 1 0 0,0 0-1 0 0,0 0 1 0 0,-1-1-1 0 0,1 1 0 0 0,-1 0 1 0 0,1-1-1 0 0,-1 1 0 0 0,0-1-52 0 0,-2 3-1 0 0,1 0 0 0 0,0 0 0 0 0,0 1 0 0 0,0-1 0 0 0,-1 0 0 0 0,1 1 0 0 0,0-1 0 0 0,-1 1 0 0 0,1-1 0 0 0,0 1 0 0 0,-1 0 0 0 0,1 0 0 0 0,0-1 0 0 0,-1 1 0 0 0,1 0 0 0 0,-1 0 0 0 0,1 1 0 0 0,0-1 0 0 0,-1 0 0 0 0,1 0 0 0 0,-1 1 0 0 0,1-1 0 0 0,0 0 0 0 0,0 1 0 0 0,-1 0 1 0 0,1-1-1 0 0,0 1 0 0 0,0 0 0 0 0,-1-1 0 0 0,1 1 0 0 0,0 0 0 0 0,0 0 0 0 0,0 0 0 0 0,0 0 0 0 0,-28 54-1244 0 0,40-47-1461 0 0,-1-8-2470 0 0,-7 0 2352 0 0,3 0-9382 0 0</inkml:trace>
  <inkml:trace contextRef="#ctx0" brushRef="#br0" timeOffset="17611.782">347 388 0 0 0,'0'0'948'0'0,"0"0"302"0"0,0 0 201 0 0,0 0 96 0 0,0 0 21 0 0,0 0-24 0 0,0 0-27 0 0,0 0-13 0 0,0 0-17 0 0,-4 4-60 0 0,-9 13-103 0 0,9-13-158 0 0,4-4-181 0 0,5 0 6573 0 0,15 0-7014 0 0,111-37 827 0 0,122-11-516 0 0,-211 45-708 0 0,-42 3-111 0 0,0 0-11 0 0,0 0 8 0 0,0 0 35 0 0,0 0 2 0 0,0 0 16 0 0,0 0 36 0 0,0 0-14 0 0,0 0-11 0 0,0 0-11 0 0,0 0-36 0 0,0 0 21 0 0,0 0 5 0 0,0 0 5 0 0,0 0-14 0 0,0 0-10 0 0,0 0 1 0 0,0 0 6 0 0,0 0 4 0 0,0 0-14 0 0,0 0-18 0 0,0 0-4 0 0,0 0 2 0 0,0 0 4 0 0,0 0 2 0 0,0 0-4 0 0,0 0-12 0 0,0 0 15 0 0,0 0 14 0 0,0 0-1 0 0,0 0-10 0 0,0 0 15 0 0,0 0 4 0 0,0 0 25 0 0,-27-30 207 0 0,-106-151-11 0 0,119 162-694 0 0,-16-32 536 0 0,25 16-6957 0 0,7 31-1315 0 0,1 0-4941 0 0</inkml:trace>
</inkml:ink>
</file>

<file path=ppt/ink/ink1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18:51.7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424 1 8818 0 0,'0'0'3293'0'0,"0"0"-1330"0"0,0 0-587 0 0,0 0-118 0 0,0 0-92 0 0,0 0-111 0 0,0 0-141 0 0,0 0-105 0 0,0 0-60 0 0,0 0-64 0 0,0 0-45 0 0,0 0-40 0 0,0 0-46 0 0,-22 6-69 0 0,-100 25 358 0 0,116-31-768 0 0,0 1 0 0 0,0 0 0 0 0,1 1 0 0 0,-1-1 0 0 0,1 1 1 0 0,-1 0-1 0 0,1 1 0 0 0,0-1 0 0 0,0 1 0 0 0,0 0 0 0 0,0 0 0 0 0,0 0 0 0 0,1 1 0 0 0,-1 0 0 0 0,1 0 0 0 0,0 0 0 0 0,0 0 1 0 0,1 1-1 0 0,-1-1 0 0 0,1 1 0 0 0,0 0 0 0 0,0 0 0 0 0,0 0 0 0 0,1 1 0 0 0,0-1 0 0 0,0 1 0 0 0,0-1 0 0 0,1 1 0 0 0,0-1 1 0 0,-1 6-76 0 0,3-6 11 0 0,0 0 0 0 0,0 1 0 0 0,0-1 0 0 0,1 0 0 0 0,-1 0 1 0 0,1 0-1 0 0,0 0 0 0 0,1 0 0 0 0,-1-1 0 0 0,1 1 0 0 0,0-1 1 0 0,0 1-1 0 0,0-1 0 0 0,1 0 0 0 0,0 0 0 0 0,-1-1 1 0 0,1 1-1 0 0,0-1 0 0 0,1 0 0 0 0,-1 0 0 0 0,5 2-11 0 0,1 1 52 0 0,-1 0 1 0 0,1 1-1 0 0,-1 0 0 0 0,-1 0 0 0 0,0 1 0 0 0,0 0 0 0 0,0 0 0 0 0,-1 1 1 0 0,0 0-1 0 0,-1 0 0 0 0,0 1 0 0 0,0 0 0 0 0,-1 0 0 0 0,0 0 0 0 0,-1 0 0 0 0,0 1 1 0 0,-1 0-1 0 0,0 0 0 0 0,-1 0 0 0 0,0 0 0 0 0,0 8-52 0 0,-1-15 41 0 0,-1 1-1 0 0,0 0 1 0 0,0-1-1 0 0,0 1 1 0 0,-1-1-1 0 0,1 1 0 0 0,-1 0 1 0 0,0-1-1 0 0,-1 0 1 0 0,1 1-1 0 0,-1-1 1 0 0,0 0-1 0 0,0 0 1 0 0,0 1-1 0 0,0-2 1 0 0,-1 1-1 0 0,0 0 1 0 0,1 0-1 0 0,-1-1 1 0 0,-1 0-1 0 0,1 1 0 0 0,0-1 1 0 0,-1 0-1 0 0,0-1 1 0 0,0 1-1 0 0,0-1-40 0 0,3-1 7 0 0,-12 6 37 0 0,0 0 0 0 0,0-1 0 0 0,0 0 0 0 0,-1-1 0 0 0,0-1-1 0 0,0 0 1 0 0,0-1 0 0 0,0-1 0 0 0,-1 0 0 0 0,-3 0-44 0 0,12-1-20 0 0,1 0 1 0 0,-1-1 0 0 0,0 1-1 0 0,1-1 1 0 0,-1 0 0 0 0,0-1-1 0 0,1 1 1 0 0,-1-1 0 0 0,1 0-1 0 0,-1-1 1 0 0,1 1-1 0 0,-1-1 1 0 0,1 0 0 0 0,0-1-1 0 0,-1 1 1 0 0,2-1 0 0 0,-1 0-1 0 0,0 0 1 0 0,0 0 0 0 0,1-1-1 0 0,0 0 1 0 0,0 0-1 0 0,0 0 1 0 0,0 0 0 0 0,0-1-1 0 0,1 1 1 0 0,-1-2 19 0 0,-3-39-2060 0 0,8 26-1457 0 0,-1 14 1675 0 0,2-7-8381 0 0</inkml:trace>
</inkml:ink>
</file>

<file path=ppt/ink/ink12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4:14.928"/>
    </inkml:context>
    <inkml:brush xml:id="br0">
      <inkml:brushProperty name="width" value="0.05" units="cm"/>
      <inkml:brushProperty name="height" value="0.05" units="cm"/>
      <inkml:brushProperty name="color" value="#33CCFF"/>
    </inkml:brush>
  </inkml:definitions>
  <inkml:trace contextRef="#ctx0" brushRef="#br0">65 922 0 0 0,'0'0'1050'0'0,"0"0"374"0"0,0 0 159 0 0,0 0 5 0 0,0 0-78 0 0,0-4-159 0 0,3-10-457 0 0,1 10 5435 0 0,-4 4-5574 0 0,0 0-46 0 0,0 0-26 0 0,0 0-48 0 0,0 0-70 0 0,0 0-58 0 0,0 0-63 0 0,0 0-17 0 0,0 0 10 0 0,0 0 25 0 0,3-2 3562 0 0,10 11-3291 0 0,38 65 1020 0 0,-35-42-1358 0 0,2-1 22 0 0,59 75 252 0 0,-26-47-152 0 0,29 25-169 0 0,-16-6-68 0 0,17 13-9 0 0,-30-24-6 0 0,2-1-214 0 0,72 93 174 0 0,-34-27-73 0 0,-26-32 16 0 0,-17-34-128 0 0,5 5-8 0 0,-5 24 128 0 0,-14-43-173 0 0,29 29 74 0 0,-18-19 5 0 0,4 4-34 0 0,18 22 11 0 0,-18-32-7 0 0,14 21 6 0 0,-28-26-23 0 0,0-3-3 0 0,-5-7 63 0 0,-12 14-2388 0 0,-25-70-5738 0 0,2 5-471 0 0,3 2-4330 0 0</inkml:trace>
  <inkml:trace contextRef="#ctx0" brushRef="#br0" timeOffset="2159.569">0 907 0 0 0,'0'0'956'0'0,"0"0"350"0"0,0 0 142 0 0,0 0 24 0 0,0 0-34 0 0,0 0 10 0 0,0 0 66 0 0,0 0 90 0 0,4-3 9 0 0,9-6-76 0 0,-10 6-148 0 0,-3 3-169 0 0,0 0-132 0 0,0 0-142 0 0,2 7 6056 0 0,6 6-4896 0 0,2 8-2171 0 0,1 23 305 0 0,-2 0-1 0 0,-3 0 1 0 0,-1 1-1 0 0,-2 0 1 0 0,-2 0 0 0 0,-4 34-240 0 0,-12 45 645 0 0,49-157-393 0 0,188-191 32 0 0,-166 159-274 0 0,-46 54 34 0 0,-10 10-35 0 0,0 1-20 0 0,0 0 17 0 0,0 0-8 0 0,0 0 8 0 0,0 0 2 0 0,0 0-3 0 0,0 0-12 0 0,0 0-3 0 0,0 0 11 0 0,0 0-1 0 0,28-14 19 0 0,20-16 11 0 0,-122 0 790 0 0,-69-9-613 0 0,75 27-71 0 0,-16-10-21 0 0,50 11-40 0 0,4-15-321 0 0,16-1-1792 0 0,14 3-7413 0 0,1 20-2810 0 0</inkml:trace>
  <inkml:trace contextRef="#ctx0" brushRef="#br0" timeOffset="3264.89">446 528 7554 0 0,'0'0'4145'0'0,"0"0"-1749"0"0,0 0-761 0 0,0 0-133 0 0,0 0-93 0 0,0 0-198 0 0,0 0-279 0 0,0 0-281 0 0,0 0-165 0 0,0 0-73 0 0,0 0-10 0 0,0 0-12 0 0,-3 9 7 0 0,-6 29 2 0 0,23 15 887 0 0,75 149 865 0 0,-38-78-1548 0 0,-110-204 1237 0 0,46 49-1794 0 0,1-1 0 0 0,1 0 0 0 0,2 0 0 0 0,1-1 0 0 0,2 0 0 0 0,1-1 0 0 0,2 1 0 0 0,1-1 0 0 0,2 0 0 0 0,3-25-47 0 0,34-50 214 0 0,-29 94-189 0 0,-7 15-18 0 0,1 0 0 0 0,0 0 1 0 0,-1 0-1 0 0,1 1 1 0 0,-1-1-1 0 0,0 1 1 0 0,1-1-1 0 0,-1 1 1 0 0,1 0-1 0 0,-1-1 1 0 0,0 1-1 0 0,1 0 1 0 0,-1 0-1 0 0,0 0 1 0 0,0 0-1 0 0,0 0 0 0 0,0 0 1 0 0,0 0-1 0 0,0 1 1 0 0,0-1-1 0 0,0 0 1 0 0,0 0-1 0 0,0 1 1 0 0,-1-1-1 0 0,1 1 1 0 0,0-1-1 0 0,-1 1 1 0 0,0-1-1 0 0,1 1 1 0 0,-1-1-8 0 0,51 84 248 0 0,-19-74-1398 0 0,-10-26-5937 0 0,-16 11-517 0 0,-2 4-5065 0 0</inkml:trace>
  <inkml:trace contextRef="#ctx0" brushRef="#br0" timeOffset="5651.596">818 807 464 0 0,'0'0'2127'0'0,"0"0"-377"0"0,0 0-8 0 0,0 0 189 0 0,0 0 74 0 0,0 0-99 0 0,0 0-295 0 0,0 0-369 0 0,0 0-290 0 0,0 0-165 0 0,0 0-86 0 0,0 0-17 0 0,0 0 15 0 0,8-2 553 0 0,-5 1 4915 0 0,-7 134-4421 0 0,0-24-1258 0 0,6-107-475 0 0,-1-1 1 0 0,1 1-1 0 0,0-1 1 0 0,-1 1-1 0 0,1-1 1 0 0,0 0-1 0 0,0 1 1 0 0,0-1-1 0 0,0 0 0 0 0,0 0 1 0 0,0-1-1 0 0,0 1 1 0 0,0 0-1 0 0,0-1 1 0 0,1 1-1 0 0,-1-1 0 0 0,0 0 1 0 0,0 0-1 0 0,0 0 1 0 0,1 0-1 0 0,-1 0 1 0 0,0 0-1 0 0,0 0 0 0 0,1-1 1 0 0,-1 1-1 0 0,1-1-13 0 0,6 1 128 0 0,-4-2-96 0 0,0 0-1 0 0,-1-1 1 0 0,1 1-1 0 0,-1-1 0 0 0,1 0 1 0 0,-1 0-1 0 0,0 0 1 0 0,0 0-1 0 0,0-1 0 0 0,-1 1 1 0 0,1-1-1 0 0,-1 0 0 0 0,0 0 1 0 0,0-1-1 0 0,0 1 1 0 0,-1-1-1 0 0,1 0-31 0 0,-2 4 7 0 0,0 1-26 0 0,-1 0-12 0 0,0 0-2 0 0,0 0-22 0 0,-42-11-6993 0 0,34 11 3155 0 0,1 0-4079 0 0,3 0-2249 0 0</inkml:trace>
  <inkml:trace contextRef="#ctx0" brushRef="#br0" timeOffset="6204.584">852 487 1776 0 0,'0'0'2540'0'0,"0"0"-731"0"0,0 0-155 0 0,0 0 188 0 0,0 0 141 0 0,0 0-49 0 0,0 0-259 0 0,0 0-316 0 0,0 0-273 0 0,0 0-161 0 0,0 0-84 0 0,0 0-35 0 0,0 0-41 0 0,-7-7 3040 0 0,-20 66-2206 0 0,40-93-1070 0 0,1 9-439 0 0,-14 25-33 0 0,0 0-4 0 0,0 0 7 0 0,0 0-10 0 0,0 0-25 0 0,0 0 33 0 0,0 0 19 0 0,0 0 7 0 0,0 0 15 0 0,0 0-3 0 0,0 0-2 0 0,-5 22 610 0 0,-2-15-995 0 0,1-7-6830 0 0,2 0 1344 0 0,4 0-6316 0 0</inkml:trace>
  <inkml:trace contextRef="#ctx0" brushRef="#br0" timeOffset="7509.519">784 1 5073 0 0,'0'0'1989'0'0,"0"0"-140"0"0,0 0-32 0 0,0 0-94 0 0,0 0-168 0 0,0 0-286 0 0,0 0-255 0 0,0 0-102 0 0,0 0-57 0 0,0 0-26 0 0,0 0-4 0 0,0 0-31 0 0,0 5 6821 0 0,-4 21-7420 0 0,-52 123 150 0 0,39-101-233 0 0,65-249-22 0 0,-40 174-42 0 0,-12 46 107 0 0,-11 32-87 0 0,-3 5 145 0 0,15-43-126 0 0,4-21 6 0 0,24-63-110 0 0,-25 70 43 0 0,0 1-22 0 0,0 0 7 0 0,0 0 0 0 0,0 0 5 0 0,0 0 5 0 0,0 0-8 0 0,0 0-18 0 0,0 0-8 0 0,0 0 3 0 0,0 0 6 0 0,-5 19 42 0 0,-48 90-17 0 0,48-96-50 0 0,6-24-54 0 0,8-23-20 0 0,43-62-526 0 0,-51 93 631 0 0,-1 2 18 0 0,-25 57 19 0 0,33-78-3734 0 0,-1 14 486 0 0,-5 4 384 0 0,1 1-3311 0 0,1-1-5773 0 0</inkml:trace>
  <inkml:trace contextRef="#ctx0" brushRef="#br0" timeOffset="8906.758">197 321 0 0 0,'0'0'2054'0'0,"0"0"206"0"0,0 0 161 0 0,0 0 47 0 0,0 0-159 0 0,0 0-279 0 0,0 0-277 0 0,0 0-248 0 0,0 0-181 0 0,0 0-149 0 0,0 0-147 0 0,4 8 5471 0 0,6-10-6267 0 0,0 0-1 0 0,-1-1 1 0 0,1 0 0 0 0,-1-1 0 0 0,0 0 0 0 0,0 0-1 0 0,0-1 1 0 0,-1 0 0 0 0,0 0 0 0 0,0-1 0 0 0,1-1-232 0 0,15-9 234 0 0,44-24 30 0 0,-38 31 163 0 0,10-12 1307 0 0,-70 16-1445 0 0,-148-68-34 0 0,149 62-203 0 0,29 8-48 0 0,0 3-16 0 0,28 14-7725 0 0,-14-14-1099 0 0,-6 0-3581 0 0</inkml:trace>
</inkml:ink>
</file>

<file path=ppt/ink/ink12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4:41.3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40 12683 0 0,'0'0'1701'0'0,"0"0"-446"0"0,0 0-53 0 0,0 0 80 0 0,0 0 46 0 0,0 0-139 0 0,0 0-280 0 0,0 0-271 0 0,0 0-163 0 0,0 0-95 0 0,0 0-60 0 0,15 7 1863 0 0,4-19-1131 0 0,-20 29 182 0 0,-36 59-516 0 0,53-77-485 0 0,104-101 435 0 0,-119 102-668 0 0,-1 0 0 0 0,1 0 0 0 0,-1-1 0 0 0,0 1 0 0 0,1 0 0 0 0,-1-1 0 0 0,1 1 0 0 0,-1 0 0 0 0,1-1 0 0 0,-1 1 0 0 0,0-1 0 0 0,1 1 0 0 0,-1 0 0 0 0,0-1 0 0 0,1 1-1 0 0,-1-1 1 0 0,0 1 0 0 0,0-1 0 0 0,0 1 0 0 0,1-1 0 0 0,-1 1 0 0 0,0-1 0 0 0,0 0 0 0 0,0 1 0 0 0,0-1 0 0 0,0 1 0 0 0,0-1 0 0 0,0 1 0 0 0,0-1 0 0 0,0 1 0 0 0,0-1 0 0 0,0 1 0 0 0,0-1 0 0 0,0 0-1 0 0,-1 1 1 0 0,1-1 0 0 0,0 1 0 0 0,0-1 0 0 0,-1 1 0 0 0,1 0 0 0 0,0-1 0 0 0,-1 1 0 0 0,1-1 0 0 0,0 1 0 0 0,-1-1 0 0 0,1 1 0 0 0,-1 0 0 0 0,1-1 0 0 0,0 1 0 0 0,-1 0 0 0 0,1-1 0 0 0,-1 1-1 0 0,1 0 1 0 0,-1 0 0 0 0,1 0 0 0 0,-1-1 0 0 0,1 1 0 0 0,-1 0 0 0 0,0 0 0 0 0,1 0 0 0 0,-1 0 0 0 0,1 0 0 0 0,-1 0 0 0 0,0 0 0 0 0,-37 3-2801 0 0,29 4-511 0 0,0-1-5511 0 0,4-5-4288 0 0</inkml:trace>
</inkml:ink>
</file>

<file path=ppt/ink/ink12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4:46.6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163 1 13075 0 0,'0'0'2148'0'0,"0"0"-295"0"0,0 0-78 0 0,0 0-171 0 0,0 0-257 0 0,0 0-259 0 0,0 0-244 0 0,0 0-185 0 0,0 0-127 0 0,0 0-98 0 0,0 0-90 0 0,0 0-77 0 0,0 0-35 0 0,-12 1-26 0 0,-93 27 374 0 0,102-27-575 0 0,1 0 0 0 0,-1-1 0 0 0,1 1 0 0 0,0 0 0 0 0,0 0 0 0 0,-1 0 0 0 0,1 1 0 0 0,0-1 0 0 0,0 0 0 0 0,0 1 0 0 0,0 0 0 0 0,1-1 0 0 0,-1 1 0 0 0,0 0 0 0 0,1 0 0 0 0,-1 0 0 0 0,1 0 0 0 0,0 0 0 0 0,-1 0 0 0 0,1 0 0 0 0,0 1 0 0 0,0-1 0 0 0,0 0 0 0 0,1 1 0 0 0,-1-1 0 0 0,1 0 0 0 0,-1 1 0 0 0,1-1 0 0 0,0 1 0 0 0,0-1 0 0 0,0 1 0 0 0,0-1 0 0 0,0 1 0 0 0,0-1 0 0 0,1 1 0 0 0,-1-1 1 0 0,1 0-1 0 0,0 1 0 0 0,0-1 0 0 0,1 2-6 0 0,62 29 46 0 0,-57-31-10 0 0,0 0 0 0 0,0 0 0 0 0,-1 1-1 0 0,1-1 1 0 0,-1 1 0 0 0,0 1-1 0 0,0-1 1 0 0,0 1 0 0 0,0 0-1 0 0,0 1 1 0 0,-1-1 0 0 0,0 1-1 0 0,0 0 1 0 0,0 1 0 0 0,-1-1 0 0 0,0 1-1 0 0,0 0 1 0 0,0 0 0 0 0,-1 0-1 0 0,0 0 1 0 0,2 5-35 0 0,-4-6 41 0 0,-1 0 1 0 0,0 0 0 0 0,0 0-1 0 0,0 0 1 0 0,-1 1-1 0 0,0-1 1 0 0,0 0-1 0 0,0 0 1 0 0,0 0-1 0 0,-1-1 1 0 0,0 1-1 0 0,0 0 1 0 0,0 0-1 0 0,-1-1 1 0 0,1 0-1 0 0,-1 1 1 0 0,0-1-1 0 0,0 0 1 0 0,-1 0-1 0 0,1-1 1 0 0,-1 1-1 0 0,0-1 1 0 0,0 1 0 0 0,0-1-1 0 0,0 0 1 0 0,-1-1-1 0 0,1 1 1 0 0,-1-1-1 0 0,0 0 1 0 0,1 0-1 0 0,-1 0 1 0 0,0-1-1 0 0,0 0 1 0 0,0 0-1 0 0,0 0 1 0 0,0 0-1 0 0,-2-1-41 0 0,-36-5-784 0 0,34-24-6661 0 0,9 19-1109 0 0,0 6-4161 0 0</inkml:trace>
</inkml:ink>
</file>

<file path=ppt/ink/ink12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4:47.5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1 254 2561 0 0,'0'0'2876'0'0,"0"0"-195"0"0,0 0-17 0 0,0 0-87 0 0,0 0-278 0 0,0 0-335 0 0,0 0-317 0 0,0 0-269 0 0,0 0-190 0 0,34-5-154 0 0,110-16-141 0 0,-49-6 681 0 0,-70 14-1094 0 0,-13 9-335 0 0,-1-2 1 0 0,0 1-1 0 0,0-2 0 0 0,0 1 1 0 0,-1-1-1 0 0,0-1 0 0 0,0 0 1 0 0,-1 0-1 0 0,0-1 0 0 0,-1-1 0 0 0,0 1 1 0 0,0-1-1 0 0,-1 0 0 0 0,0-1 1 0 0,-1 0-1 0 0,0 0 0 0 0,0 0 1 0 0,-1-1-1 0 0,-1 0 0 0 0,0 0-145 0 0,-4 11 60 0 0,0 1-4 0 0,0 0-4 0 0,0 0-24 0 0,-2 5-87 0 0,-23 108-25 0 0,13-10 84 0 0,5 1-1 0 0,5 0 0 0 0,4 15 1 0 0,0 14 16 0 0,-1-72-11 0 0,-2-1 0 0 0,-3 0 0 0 0,-3 0 0 0 0,-2 0 0 0 0,-3-1 0 0 0,-12 34-5 0 0,22-85 5 0 0,-1 0-1 0 0,1-1 1 0 0,-1 0-1 0 0,-1 1 0 0 0,1-1 1 0 0,-1 0-1 0 0,-1 0 0 0 0,1-1 1 0 0,-1 1-1 0 0,0-1 0 0 0,-1 0 1 0 0,1 0-1 0 0,-1-1 1 0 0,0 0-1 0 0,-1 0 0 0 0,1 0 1 0 0,-1-1-1 0 0,0 0 0 0 0,0 0 1 0 0,0-1-1 0 0,-1 0 0 0 0,1 0 1 0 0,-1 0-1 0 0,1-1 0 0 0,-1 0 1 0 0,-2-1-5 0 0,2 0 6 0 0,1-1-1 0 0,0-1 1 0 0,-1 1 0 0 0,1-1 0 0 0,0-1 0 0 0,0 1 0 0 0,-1-1-1 0 0,1 0 1 0 0,0-1 0 0 0,1 0 0 0 0,-1 0 0 0 0,0 0-1 0 0,1-1 1 0 0,0 0 0 0 0,0 0 0 0 0,0-1 0 0 0,0 1 0 0 0,1-1-1 0 0,0-1 1 0 0,0 1 0 0 0,0-1 0 0 0,0 0 0 0 0,1 0-1 0 0,0 0 1 0 0,1 0 0 0 0,-1-1 0 0 0,-1-4-6 0 0,1 1 10 0 0,-1 0 1 0 0,2 0-1 0 0,-1-1 0 0 0,2 1 0 0 0,-1-1 1 0 0,1 1-1 0 0,1-1 0 0 0,0 0 1 0 0,1 0-1 0 0,0 0 0 0 0,0 0 1 0 0,1 0-1 0 0,0 1 0 0 0,1-1 1 0 0,1 0-1 0 0,-1 1 0 0 0,2-1 1 0 0,2-6-11 0 0,16-20 14 0 0,2 1 1 0 0,1 1 0 0 0,2 2 0 0 0,1 0 0 0 0,1 2-1 0 0,2 0 1 0 0,1 3 0 0 0,1 1 0 0 0,2 1 0 0 0,11-5-15 0 0,112-65-698 0 0,-157 93 791 0 0,1 2-1542 0 0,-1 1-7809 0 0,-3 0-2845 0 0</inkml:trace>
  <inkml:trace contextRef="#ctx0" brushRef="#br0" timeOffset="307.979">746 740 7746 0 0,'0'0'3180'0'0,"0"0"-1402"0"0,0 0-219 0 0,0 0 240 0 0,0 0 64 0 0,0 0-165 0 0,0 0-279 0 0,0 0-218 0 0,0 0-152 0 0,0 0-101 0 0,0 0-52 0 0,0 0-68 0 0,0 0-58 0 0,-12 11-53 0 0,-37 32-70 0 0,48-43-619 0 0,0 0 1 0 0,1 0-1 0 0,-1 0 1 0 0,0 0-1 0 0,1 0 0 0 0,-1-1 1 0 0,0 1-1 0 0,0 0 1 0 0,1 0-1 0 0,-1-1 1 0 0,0 1-1 0 0,1 0 0 0 0,-1-1 1 0 0,1 1-1 0 0,-1-1 1 0 0,0 1-1 0 0,1-1 0 0 0,-1 1 1 0 0,1-1-1 0 0,-1 1 1 0 0,1-1-1 0 0,-1 1 1 0 0,1-1-1 0 0,0 0 0 0 0,-1 1 1 0 0,1-1-1 0 0,0 0 1 0 0,-1 1-1 0 0,1-1 0 0 0,0 0 1 0 0,0 0-1 0 0,0 1 1 0 0,0-1-1 0 0,0 0 1 0 0,0 1-1 0 0,0-1 0 0 0,0 0 1 0 0,0 0-1 0 0,0 1 1 0 0,0-1-1 0 0,0 0 0 0 0,0 0 1 0 0,0 1-1 0 0,1-1 1 0 0,-1 0-1 0 0,0 1 1 0 0,1-1-1 0 0,-1 0 0 0 0,0 1 1 0 0,1-1-1 0 0,-1 0 1 0 0,1 1-1 0 0,0-1-28 0 0,-1-2 93 0 0,48-109 828 0 0,-45 107-892 0 0,182-238 405 0 0,-181 271-5579 0 0,-5-13-2543 0 0,-1-7-5111 0 0</inkml:trace>
  <inkml:trace contextRef="#ctx0" brushRef="#br0" timeOffset="762.665">1321 501 14699 0 0,'0'0'1426'0'0,"0"0"-203"0"0,0 0 148 0 0,0 0 109 0 0,0 0-54 0 0,0 0-138 0 0,0 0-223 0 0,0 0-166 0 0,0 0-109 0 0,0 0-115 0 0,0 0-130 0 0,0 0-93 0 0,1-5-69 0 0,-1 3-369 0 0,0 2 1 0 0,1-1-1 0 0,-1 1 1 0 0,0-1 0 0 0,0 1 0 0 0,1-1 0 0 0,-1 1 0 0 0,0-1 0 0 0,0 1 0 0 0,0-1-1 0 0,0 1 1 0 0,0-1 0 0 0,0 0 0 0 0,0 1 0 0 0,0-1 0 0 0,0 1 0 0 0,0-1 0 0 0,0 1-1 0 0,0-1 1 0 0,0 0 0 0 0,0 1 0 0 0,-1-1 0 0 0,1 1 0 0 0,0-1 0 0 0,0 1-1 0 0,-1-1 1 0 0,1 1 0 0 0,0-1 0 0 0,-1 1 0 0 0,1-1 0 0 0,0 1 0 0 0,-1 0 0 0 0,1-1-1 0 0,-1 1 1 0 0,1-1 0 0 0,-1 1 0 0 0,1 0 0 0 0,-1 0 0 0 0,1-1 0 0 0,-1 1 0 0 0,1 0-1 0 0,-1 0 1 0 0,1-1 0 0 0,-1 1 0 0 0,1 0 0 0 0,-1 0 0 0 0,1 0 0 0 0,-1 0 0 0 0,0 0-1 0 0,1 0 1 0 0,-1 0 0 0 0,1 0 0 0 0,-1 0 0 0 0,1 0 0 0 0,-1 0 0 0 0,0 0 0 0 0,1 1-1 0 0,-1-1-14 0 0,-16 3 60 0 0,1 0 0 0 0,0 1 0 0 0,0 1-1 0 0,0 1 1 0 0,0 0 0 0 0,1 1-1 0 0,0 0 1 0 0,0 1 0 0 0,1 1 0 0 0,0 0-1 0 0,1 2 1 0 0,0-1 0 0 0,0 1-1 0 0,1 1 1 0 0,1 0 0 0 0,0 1 0 0 0,0 0-1 0 0,2 1 1 0 0,-1 0 0 0 0,2 0-1 0 0,0 1 1 0 0,1 0-60 0 0,2-8 0 0 0,1 0 0 0 0,0 0 0 0 0,1 0-1 0 0,0 0 1 0 0,0 1 0 0 0,1-1 0 0 0,0 1 0 0 0,0 0-1 0 0,0 0 1 0 0,1 0 0 0 0,0-1 0 0 0,1 1 0 0 0,0 0 0 0 0,0 0-1 0 0,1 0 1 0 0,1-5 4 0 0,1-1 0 0 0,-1 0 0 0 0,1 0 0 0 0,0-1 0 0 0,-1 1 0 0 0,1-1 0 0 0,0 1 0 0 0,0-1-1 0 0,0 0 1 0 0,0 0 0 0 0,1 0 0 0 0,-1 0 0 0 0,0-1 0 0 0,0 1 0 0 0,0-1 0 0 0,1 0 0 0 0,-1 0 0 0 0,0 0-1 0 0,0 0 1 0 0,0-1 0 0 0,1 1 0 0 0,-1-1 0 0 0,0 0 0 0 0,0 0 0 0 0,0 0 0 0 0,3-1-4 0 0,16-7 73 0 0,0-1 0 0 0,0 0-1 0 0,-1-2 1 0 0,0 0 0 0 0,-1-2 0 0 0,-1 0 0 0 0,0-1 0 0 0,8-9-73 0 0,74-54 406 0 0,-23 56-279 0 0,-77 23-129 0 0,0 0 0 0 0,1 1 0 0 0,-1-1 0 0 0,1 0 0 0 0,-1 0 0 0 0,0 1 0 0 0,0-1 0 0 0,0 1 0 0 0,0-1 0 0 0,0 1 0 0 0,0-1 0 0 0,0 1 0 0 0,0 0 0 0 0,-1-1 1 0 0,1 1-1 0 0,-1 0 0 0 0,1 0 0 0 0,-1-1 0 0 0,0 1 0 0 0,0 0 0 0 0,1 0 0 0 0,-1 0 0 0 0,0-1 0 0 0,-1 1 0 0 0,1 0 0 0 0,0 1 2 0 0,0 5-14 0 0,3 24-102 0 0,-3-21-119 0 0,1 0 0 0 0,0 0 0 0 0,1-1 0 0 0,0 1 0 0 0,0-1 0 0 0,1 1 0 0 0,0-1 0 0 0,1 0 0 0 0,0 0 0 0 0,1 0 0 0 0,1 1 235 0 0,15 7-4126 0 0,-5-11-5474 0 0,-11-6-2579 0 0</inkml:trace>
  <inkml:trace contextRef="#ctx0" brushRef="#br0" timeOffset="1324.914">1647 887 12243 0 0,'0'0'2083'0'0,"0"0"-307"0"0,0 0-90 0 0,0 0-121 0 0,0 0-158 0 0,0 0-166 0 0,0 0-148 0 0,0 0-59 0 0,0 0-55 0 0,0 0-134 0 0,0 0-125 0 0,0 0-93 0 0,0 0-99 0 0,12-11-72 0 0,39-40-69 0 0,15-49 608 0 0,-56 78-920 0 0,2 1 0 0 0,1 0 0 0 0,0 1 0 0 0,1 0 0 0 0,1 1 0 0 0,1 1 1 0 0,1 0-1 0 0,1 1 0 0 0,0 1 0 0 0,8-5-75 0 0,-26 22-1 0 0,0-1 0 0 0,0 0 1 0 0,0 0-1 0 0,0 1 0 0 0,0-1 0 0 0,0 0 1 0 0,0 1-1 0 0,0-1 0 0 0,0 0 0 0 0,0 0 0 0 0,0 1 1 0 0,0-1-1 0 0,0 0 0 0 0,0 0 0 0 0,0 1 1 0 0,0-1-1 0 0,1 0 0 0 0,-1 0 0 0 0,0 0 1 0 0,0 1-1 0 0,0-1 0 0 0,0 0 0 0 0,1 0 1 0 0,-1 0-1 0 0,0 0 0 0 0,0 1 0 0 0,0-1 1 0 0,1 0-1 0 0,-1 0 0 0 0,0 0 0 0 0,0 0 1 0 0,1 0-1 0 0,-1 0 0 0 0,0 1 0 0 0,0-1 1 0 0,1 0-1 0 0,-1 0 0 0 0,0 0 0 0 0,0 0 1 0 0,1 0-1 0 0,-1 0 0 0 0,0 0 0 0 0,0 0 0 0 0,1 0 1 0 0,-1 0-1 0 0,0 0 0 0 0,0 0 0 0 0,1-1 1 0 0,-1 1-1 0 0,0 0 0 0 0,0 0 0 0 0,1 0 1 0 0,-1 0-1 0 0,0 0 0 0 0,0 0 0 0 0,0-1 1 0 0,1 1-1 0 0,-1 0 0 0 0,0 0 1 0 0,0 9 5 0 0,-4 148-56 0 0,5-155 52 0 0,0 0-1 0 0,0-1 1 0 0,1 1-1 0 0,-1 0 1 0 0,0-1 0 0 0,1 1-1 0 0,-1-1 1 0 0,1 0-1 0 0,-1 1 1 0 0,1-1-1 0 0,0 0 1 0 0,0 0-1 0 0,-1 0 1 0 0,1 0 0 0 0,0 0-1 0 0,0 0 1 0 0,0-1-1 0 0,0 1 1 0 0,0-1-1 0 0,0 1 1 0 0,0-1 0 0 0,0 0-1 0 0,0 0 1 0 0,0 0-1 0 0,0 0 1 0 0,0 0-1 0 0,0 0 1 0 0,0-1-1 0 0,0 1 1 0 0,0-1 0 0 0,0 1-1 0 0,0-1 1 0 0,0 0-1 0 0,0 1 1 0 0,0-1-1 0 0,0 0 1 0 0,-1 0 0 0 0,2-1-2 0 0,107-71 67 0 0,-47 57-80 0 0,-38 52-19 0 0,-10-17-74 0 0,16 16-345 0 0,-3-21-3078 0 0,-27-14 3294 0 0,10 2-3114 0 0,-2-1-4331 0 0,-4-1-4199 0 0</inkml:trace>
  <inkml:trace contextRef="#ctx0" brushRef="#br0" timeOffset="1716.967">2503 674 2072 0 0,'0'0'1717'0'0,"0"0"-438"0"0,0 0 166 0 0,0 0 309 0 0,0 0 159 0 0,0 0 7 0 0,0 0-114 0 0,0 0-147 0 0,0 0-126 0 0,0 0-75 0 0,0 0-98 0 0,0 0-129 0 0,0 0-115 0 0,25 5-117 0 0,81 17-99 0 0,-45-24 761 0 0,-49-5-1257 0 0,-1 4-266 0 0,-1-2 1 0 0,0 1-1 0 0,0-1 1 0 0,0-1-1 0 0,0 0 0 0 0,-1 0 1 0 0,0-1-1 0 0,0 0 1 0 0,0 0-1 0 0,-1-1 1 0 0,0 0-1 0 0,-1-1 0 0 0,0 0 1 0 0,0 0-1 0 0,-1 0 1 0 0,0-1-1 0 0,-1 0 0 0 0,0 0 1 0 0,0 0-1 0 0,-1-1 1 0 0,-1 0-1 0 0,0 1 1 0 0,0-1-1 0 0,0-3-138 0 0,-3 12 3 0 0,-1 0-1 0 0,1 0 1 0 0,0 0-1 0 0,0 1 1 0 0,-1-1-1 0 0,1 0 1 0 0,-1 0-1 0 0,0 1 1 0 0,1-1-1 0 0,-1 0 1 0 0,0 1-1 0 0,0-1 1 0 0,0 1-1 0 0,0-1 1 0 0,0 1-1 0 0,-1-1 1 0 0,1 1-1 0 0,0 0 1 0 0,-1 0-1 0 0,1 0 1 0 0,-1-1-1 0 0,1 1 1 0 0,-1 0-1 0 0,1 1 1 0 0,-1-1 0 0 0,0 0-1 0 0,1 0 1 0 0,-1 1-1 0 0,0-1 1 0 0,0 1-1 0 0,1 0 1 0 0,-1-1-1 0 0,0 1 1 0 0,0 0-1 0 0,0 0 1 0 0,0 0-3 0 0,-67 12 1 0 0,58-7-7 0 0,1 1-1 0 0,0-1 1 0 0,0 2 0 0 0,0 0-1 0 0,1 0 1 0 0,0 0 0 0 0,0 1 0 0 0,1 1-1 0 0,0-1 1 0 0,0 1 0 0 0,1 1-1 0 0,0-1 1 0 0,1 1 0 0 0,0 0-1 0 0,0 1 1 0 0,1 0 0 0 0,1-1-1 0 0,0 1 1 0 0,0 1 0 0 0,1-1 0 0 0,1 1-1 0 0,-1-1 1 0 0,2 1 0 0 0,0 0-1 0 0,0-1 1 0 0,1 1 0 0 0,1 0-1 0 0,0 0 1 0 0,0-1 0 0 0,1 1-1 0 0,1 0 1 0 0,0-1 0 0 0,0 0 0 0 0,1 0-1 0 0,1 0 1 0 0,0 0 0 0 0,5 8 6 0 0,2-5 9 0 0,-1-1 0 0 0,2-1 0 0 0,-1 0 0 0 0,2 0 1 0 0,0-1-1 0 0,0-1 0 0 0,1 0 0 0 0,0-1 1 0 0,0-1-1 0 0,1-1 0 0 0,0 0 0 0 0,1 0 0 0 0,-1-2 1 0 0,1 0-1 0 0,1-1 0 0 0,-1-1 0 0 0,0-1 1 0 0,1 0-1 0 0,-1-1 0 0 0,1-1 0 0 0,-1 0 0 0 0,1-2 1 0 0,2 0-10 0 0,63-22-1676 0 0,-54 6-6174 0 0,-21 10-4914 0 0</inkml:trace>
</inkml:ink>
</file>

<file path=ppt/ink/ink12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4:45.1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254 0 8666 0 0,'0'0'2395'0'0,"0"0"-401"0"0,0 0-206 0 0,0 0-33 0 0,0 0-52 0 0,0 0-182 0 0,0 0-305 0 0,0 0-317 0 0,0 0-258 0 0,0 0-155 0 0,0 0-41 0 0,0 0 35 0 0,0 0 44 0 0,-1 8 20 0 0,11 88 1262 0 0,4-31-1393 0 0,-3 0 0 0 0,-3 1 0 0 0,-3 0 0 0 0,-3 0 0 0 0,-3 0 0 0 0,-2 1 0 0 0,-8 35-413 0 0,-3 86 173 0 0,13-142-2545 0 0,1-98-2125 0 0,0 18-5038 0 0,0 22-2324 0 0</inkml:trace>
  <inkml:trace contextRef="#ctx0" brushRef="#br0" timeOffset="699.78">0 490 15851 0 0,'0'0'1543'0'0,"0"0"-377"0"0,0 0-162 0 0,0 0 12 0 0,0 0 7 0 0,0 0-33 0 0,0 0-139 0 0,0 0-147 0 0,0 0-108 0 0,0 0-84 0 0,0 0-84 0 0,35-14-94 0 0,112-41-84 0 0,71-8 30 0 0,-192 55-361 0 0,-11 5-211 0 0,0-1-1 0 0,-1 0 0 0 0,1-1 0 0 0,-1-1 0 0 0,0-1 0 0 0,0 0 1 0 0,-1 0-1 0 0,0-1 0 0 0,0-1 0 0 0,-1 0 0 0 0,7-7 293 0 0,62-100-7681 0 0,-50 26 6155 0 0,-23 59 2398 0 0,0 11 2673 0 0,-8 20-2754 0 0,0 0-126 0 0,0 19 1158 0 0,-13 190 2428 0 0,-3 176-2298 0 0,16-365-1883 0 0,-1-13-56 0 0,1-1 1 0 0,0 1 0 0 0,0-1-1 0 0,1 0 1 0 0,0 1 0 0 0,0-1-1 0 0,0 0 1 0 0,1 0 0 0 0,0 0-1 0 0,0 0 1 0 0,1 0 0 0 0,-1 0-1 0 0,1 0 1 0 0,0-1 0 0 0,1 0-1 0 0,0 1 1 0 0,-1-1 0 0 0,6 4-15 0 0,-4-8 31 0 0,1 0 1 0 0,0-1 0 0 0,-1 0-1 0 0,1 0 1 0 0,0 0-1 0 0,-1-1 1 0 0,1 0 0 0 0,0 0-1 0 0,-1 0 1 0 0,0-1-1 0 0,1 0 1 0 0,-1 0 0 0 0,0 0-1 0 0,0 0 1 0 0,0-1-1 0 0,0 0 1 0 0,0 0 0 0 0,0-1-1 0 0,-1 1 1 0 0,0-1 0 0 0,0 0-1 0 0,0 0 1 0 0,0 0-1 0 0,0-1 1 0 0,-1 1 0 0 0,1-1-32 0 0,-4 4 1 0 0,116-103 167 0 0,-28 48-148 0 0,-87 55-19 0 0,-1 0 0 0 0,1 0 0 0 0,0 1 0 0 0,0-1 0 0 0,0 0 1 0 0,0 1-1 0 0,0-1 0 0 0,0 1 0 0 0,1-1 0 0 0,-1 1 0 0 0,0-1 0 0 0,0 1 1 0 0,0 0-1 0 0,0-1 0 0 0,1 1 0 0 0,-1 0 0 0 0,0 0 0 0 0,0 0 1 0 0,0 0-1 0 0,1 0 0 0 0,-1 0 0 0 0,0 0 0 0 0,0 0 0 0 0,0 1 1 0 0,1-1-1 0 0,-1 0 0 0 0,0 1 0 0 0,0-1 0 0 0,0 1 0 0 0,0-1 0 0 0,0 1 1 0 0,0 0-1 0 0,0-1 0 0 0,0 1 0 0 0,0 0 0 0 0,0 0 0 0 0,0 0 1 0 0,0 0-1 0 0,-1 0 0 0 0,1 0 0 0 0,0 0 0 0 0,-1 0 0 0 0,1 0 1 0 0,-1 0-1 0 0,1 0 0 0 0,-1 0 0 0 0,1 0 0 0 0,-1 0 0 0 0,0 0 0 0 0,1 1 1 0 0,-1-1-1 0 0,0 0 0 0 0,0 1-1 0 0,20 174 275 0 0,6-118-185 0 0,8-66-1815 0 0,-16-12-6086 0 0,-13 13 1861 0 0,-1 2-5505 0 0</inkml:trace>
  <inkml:trace contextRef="#ctx0" brushRef="#br0" timeOffset="951.18">1504 505 5433 0 0,'0'0'2871'0'0,"0"0"-461"0"0,0 0-164 0 0,0 0-145 0 0,0 0-337 0 0,0 0-406 0 0,0 0-436 0 0,0 0-343 0 0,0 0-213 0 0,0 0-152 0 0,-11 32-84 0 0,-33 97-58 0 0,38-81-44 0 0,10-44-50 0 0,20 9-1177 0 0,-14-13-1850 0 0,0-2-3614 0 0,-2-1-2898 0 0</inkml:trace>
  <inkml:trace contextRef="#ctx0" brushRef="#br0" timeOffset="1114.315">1419 206 20132 0 0,'0'0'1441'0'0,"0"0"-641"0"0,0 0-240 0 0,0 0-40 0 0,0 0-184 0 0,0 0-224 0 0,0 0-96 0 0,0 0-104 0 0,0 0-16 0 0,0 0 0 0 0,0 0-184 0 0,0 0-400 0 0,0 0-888 0 0,102 19-2465 0 0,-88-12-8866 0 0</inkml:trace>
</inkml:ink>
</file>

<file path=ppt/ink/ink12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4:44.0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177 132 10330 0 0,'0'0'1634'0'0,"0"0"-196"0"0,0 0 81 0 0,0 0 210 0 0,0 0 36 0 0,0 0-197 0 0,0 0-292 0 0,0 0-249 0 0,0 0-177 0 0,0 0-104 0 0,0 0-107 0 0,0 0-117 0 0,0 0-113 0 0,-6-8-106 0 0,-20-24-99 0 0,25 32-195 0 0,0-1 0 0 0,0 1 0 0 0,0 0 0 0 0,0-1 0 0 0,0 1-1 0 0,-1 0 1 0 0,1 0 0 0 0,0 0 0 0 0,0 0 0 0 0,0 0 0 0 0,-1 0 0 0 0,1 0 0 0 0,0 0 0 0 0,0 0 0 0 0,0 0 0 0 0,0 1 0 0 0,-1-1 0 0 0,1 0 0 0 0,0 1 0 0 0,0-1-1 0 0,0 1 1 0 0,0 0 0 0 0,0-1 0 0 0,0 1 0 0 0,0 0 0 0 0,0-1 0 0 0,0 1 0 0 0,0 0 0 0 0,1 0 0 0 0,-1 0 0 0 0,0 0 0 0 0,0 0 0 0 0,1 0 0 0 0,-1 0-1 0 0,1 0 1 0 0,-1 0 0 0 0,0 1-9 0 0,-4 4 38 0 0,-5 5-13 0 0,0 1 0 0 0,0 0-1 0 0,1 0 1 0 0,1 1 0 0 0,0 0 0 0 0,1 0-1 0 0,0 1 1 0 0,1 0 0 0 0,0 1 0 0 0,1-1 0 0 0,1 1-1 0 0,1 0 1 0 0,0 0 0 0 0,0 0 0 0 0,2 0 0 0 0,0 1-1 0 0,1 3-24 0 0,1-14 31 0 0,1 1-1 0 0,0-1 1 0 0,0 0-1 0 0,0 0 1 0 0,1 0-1 0 0,-1-1 0 0 0,1 1 1 0 0,0-1-1 0 0,1 1 1 0 0,-1-1-1 0 0,1 0 1 0 0,0 0-1 0 0,0-1 1 0 0,0 1-1 0 0,0-1 0 0 0,1 0 1 0 0,-1 0-1 0 0,1 0 1 0 0,0-1-1 0 0,0 0 1 0 0,0 0-1 0 0,0 0 1 0 0,0 0-1 0 0,0-1 0 0 0,1 0 1 0 0,-1 0-1 0 0,0 0 1 0 0,1 0-1 0 0,-1-1 1 0 0,1 0-1 0 0,-1 0 0 0 0,1-1 1 0 0,-1 0-1 0 0,0 0 1 0 0,1 0-1 0 0,-1 0 1 0 0,0-1-1 0 0,0 0 1 0 0,0 0-1 0 0,0 0 0 0 0,0-1 1 0 0,0 0-1 0 0,-1 1 1 0 0,1-2-1 0 0,-1 1 1 0 0,2-2-31 0 0,5-3 56 0 0,-1-2 1 0 0,1 1-1 0 0,-2-1 1 0 0,1-1-1 0 0,-1 0 0 0 0,-1 0 1 0 0,0 0-1 0 0,0-1 1 0 0,-1-1-1 0 0,-1 1 1 0 0,0-1-1 0 0,-1 0 1 0 0,0 0-1 0 0,-1-1 1 0 0,-1 1-1 0 0,0-1 0 0 0,-1 0 1 0 0,0 0-1 0 0,-1 0 1 0 0,0 0-1 0 0,-2 0 1 0 0,1 0-1 0 0,-2 0 1 0 0,0-2-57 0 0,0 8-30 0 0,-1 0-1 0 0,-1 0 1 0 0,1 0 0 0 0,-1 0 0 0 0,-1 0 0 0 0,1 1 0 0 0,-1 0 0 0 0,-1 0 0 0 0,1 0 0 0 0,-1 1 0 0 0,0-1-1 0 0,-1 1 1 0 0,1 1 0 0 0,-6-4 30 0 0,10 8-107 0 0,1 0 1 0 0,-1 0-1 0 0,1 0 0 0 0,-1 0 0 0 0,0 1 1 0 0,1-1-1 0 0,-1 1 0 0 0,0-1 0 0 0,0 1 1 0 0,1 0-1 0 0,-1 0 0 0 0,0 0 0 0 0,0 0 1 0 0,1 0-1 0 0,-1 0 0 0 0,0 0 0 0 0,0 0 1 0 0,1 1-1 0 0,-1-1 0 0 0,0 1 0 0 0,0-1 1 0 0,1 1-1 0 0,-1 0 0 0 0,1 0 0 0 0,-1-1 1 0 0,0 1-1 0 0,1 0 0 0 0,0 0 0 0 0,-1 1 1 0 0,1-1-1 0 0,0 0 0 0 0,-1 0 0 0 0,1 1 1 0 0,0 0 106 0 0,-10 15-4232 0 0,2 1-3531 0 0,6-9-4495 0 0</inkml:trace>
  <inkml:trace contextRef="#ctx0" brushRef="#br0" timeOffset="280.957">517 459 9842 0 0,'0'0'2649'0'0,"0"0"-529"0"0,0 0-177 0 0,0 0 27 0 0,0 0-86 0 0,0 0-211 0 0,0 0-297 0 0,0 0-294 0 0,0 0-210 0 0,0 0-135 0 0,0 0-135 0 0,0 0-104 0 0,0 0-76 0 0,2-6-53 0 0,26-161 1514 0 0,-16 142-1817 0 0,0 0 0 0 0,2 1 0 0 0,1 1 0 0 0,0 0 0 0 0,2 1 0 0 0,1 1 0 0 0,0 1 1 0 0,2 0-1 0 0,0 2 0 0 0,1 0 0 0 0,1 1 0 0 0,6-3-66 0 0,-27 20-22 0 0,0-1 0 0 0,-1 1 0 0 0,1 0 1 0 0,0-1-1 0 0,-1 1 0 0 0,1 0 1 0 0,0-1-1 0 0,-1 1 0 0 0,1 0 1 0 0,0 0-1 0 0,0 0 0 0 0,-1 0 0 0 0,1 0 1 0 0,0 0-1 0 0,0 0 0 0 0,0 0 1 0 0,-1 0-1 0 0,1 0 0 0 0,0 0 1 0 0,0 0-1 0 0,-1 0 0 0 0,1 1 0 0 0,0-1 1 0 0,-1 0-1 0 0,1 1 0 0 0,0-1 1 0 0,-1 0-1 0 0,1 1 0 0 0,0-1 0 0 0,-1 1 1 0 0,1-1-1 0 0,-1 1 0 0 0,1-1 1 0 0,-1 1-1 0 0,1 0 0 0 0,-1-1 1 0 0,1 1-1 0 0,-1 0 0 0 0,0-1 0 0 0,1 1 1 0 0,-1 0-1 0 0,0-1 0 0 0,1 1 1 0 0,-1 0-1 0 0,0 0 0 0 0,0-1 1 0 0,0 1-1 0 0,0 0 0 0 0,0 0 0 0 0,0-1 1 0 0,0 1-1 0 0,0 0 0 0 0,0 0 1 0 0,0-1-1 0 0,0 1 0 0 0,0 0 1 0 0,-1 0-1 0 0,1 0 22 0 0,2 22-3391 0 0,-2-9-3798 0 0,2-9-5334 0 0</inkml:trace>
</inkml:ink>
</file>

<file path=ppt/ink/ink12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4:42.3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49 163 10866 0 0,'0'0'1462'0'0,"0"0"-559"0"0,0 0-238 0 0,0 0 169 0 0,0 0 285 0 0,0 0 158 0 0,0 0-79 0 0,0 0-291 0 0,0 0-284 0 0,0 0-113 0 0,0 0 2 0 0,0 0 77 0 0,0 0 61 0 0,12 1 5 0 0,-9 0-636 0 0,9 1 237 0 0,1 0 0 0 0,0-1 0 0 0,0 0 1 0 0,0-1-1 0 0,0 0 0 0 0,0-1 0 0 0,0-1 0 0 0,-1 0 1 0 0,9-3-257 0 0,27-14 662 0 0,-2-3 0 0 0,0-2-1 0 0,40-27-661 0 0,-37 7 585 0 0,-59 96 177 0 0,-25 147-494 0 0,8 1 0 0 0,0 175-268 0 0,27-369 3 0 0,-35 361 133 0 0,19-256 478 0 0,-3-331-365 0 0,12 176-212 0 0,7 43-70 0 0,0 1-23 0 0,0 0-7 0 0,0 0-47 0 0,0 0-25 0 0,0 0-14 0 0,11 4-542 0 0,14 13-1766 0 0,-15-12-894 0 0,-1-2-3429 0 0,-5-2-5260 0 0</inkml:trace>
  <inkml:trace contextRef="#ctx0" brushRef="#br0" timeOffset="540.809">347 1138 0 0 0,'0'0'396'0'0,"0"0"280"0"0,0 0-38 0 0,0 0-129 0 0,0 0-153 0 0,0 0-114 0 0,0 0-104 0 0,0 0-108 0 0,0 0-56 0 0,-3 0-3 0 0,-8 0 36 0 0,8 0 7 0 0,3 0-18 0 0,0 0-84 0 0,0 0-168 0 0,0 0-200 0 0,0 0-175 0 0,0 0-186 0 0,1 0 227 0 0,0 0 481 0 0</inkml:trace>
  <inkml:trace contextRef="#ctx0" brushRef="#br0" timeOffset="842.151">347 1138 1688 0 0,'-34'22'1915'0'0,"27"-18"-260"0"0,7-4 19 0 0,0 0 84 0 0,0 0-47 0 0,0 0-191 0 0,0 0-266 0 0,0 0-218 0 0,0 0-134 0 0,0 0-34 0 0,0 0 9 0 0,0 0 14 0 0,-17-11 3769 0 0,12 4-4374 0 0,-1 1 1 0 0,1 0-1 0 0,-1 0 1 0 0,-1 0-1 0 0,1 1 1 0 0,-1 0-1 0 0,0 0 1 0 0,0 0-1 0 0,-1 1 1 0 0,1 1-1 0 0,-1-1 1 0 0,0 1-1 0 0,0 0 1 0 0,-1 0-287 0 0,2 1-22 0 0,0 1 0 0 0,0-1 1 0 0,-1 2-1 0 0,1-1 0 0 0,0 0 1 0 0,-1 1-1 0 0,1 1 0 0 0,0-1 0 0 0,-1 1 1 0 0,1 1-1 0 0,0-1 0 0 0,0 1 1 0 0,0 0-1 0 0,0 1 0 0 0,0-1 0 0 0,1 1 1 0 0,-1 1-1 0 0,1-1 0 0 0,0 1 1 0 0,0 1-1 0 0,0-1 0 0 0,0 1 1 0 0,1 0-1 0 0,-4 3 22 0 0,-3 14-2406 0 0,12-10-7712 0 0,0-8-1529 0 0</inkml:trace>
  <inkml:trace contextRef="#ctx0" brushRef="#br0" timeOffset="1347.07">82 726 4697 0 0,'0'0'1878'0'0,"0"0"-19"0"0,0 0 129 0 0,0 0 199 0 0,0 0-24 0 0,0 0-333 0 0,0 0-471 0 0,0 0-455 0 0,0 0-261 0 0,0 0-65 0 0,0 0 38 0 0,0 0 63 0 0,7-1 63 0 0,83-16 874 0 0,0-3 0 0 0,-2-4 0 0 0,13-9-1616 0 0,114-45 1378 0 0,-207 78-455 0 0,-16 16-830 0 0,4-6-81 0 0,0 0 0 0 0,1 1 1 0 0,1-1-1 0 0,-1 1 0 0 0,2 0 1 0 0,0 0-1 0 0,0 0 0 0 0,1 0 0 0 0,0 0 1 0 0,1 0-1 0 0,0 0 0 0 0,1-1 0 0 0,0 1 1 0 0,0 0-1 0 0,2 3-12 0 0,19 73 48 0 0,-23-85-45 0 0,0-2-61 0 0,0 0-64 0 0,0 0-116 0 0,1 11-4777 0 0,0-4-5373 0 0,3-3-2231 0 0</inkml:trace>
</inkml:ink>
</file>

<file path=ppt/ink/ink12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5:04.664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349 60 0 0 0,'0'0'455'0'0,"0"0"990"0"0,0 0 401 0 0,0 0 97 0 0,0 0-38 0 0,0 0-137 0 0,0 0-180 0 0,0 0-158 0 0,0 0-92 0 0,0 0-41 0 0,3-1-27 0 0,11-4-43 0 0,-11 4-78 0 0,-3 1-128 0 0,0 0-152 0 0,0-6 2855 0 0,-2-6-2790 0 0,-5 8-746 0 0,0 0-1 0 0,0 0 0 0 0,0 0 0 0 0,0 1 1 0 0,-1 0-1 0 0,1 0 0 0 0,-1 1 0 0 0,0-1 0 0 0,0 2 1 0 0,0-1-1 0 0,0 1 0 0 0,0 1 0 0 0,0 0 1 0 0,0 0-1 0 0,0 0 0 0 0,0 1 0 0 0,0 0 0 0 0,-4 1-187 0 0,-68 38 441 0 0,1 38 184 0 0,71-68-591 0 0,1 2 1 0 0,1-1-1 0 0,0 1 1 0 0,0 0-1 0 0,1 0 0 0 0,1 1 1 0 0,0-1-1 0 0,0 1 1 0 0,2 0-1 0 0,-1 0 0 0 0,2 0 1 0 0,0 0-1 0 0,0 0 1 0 0,1 1-1 0 0,1 3-34 0 0,-1-10 19 0 0,0-1 0 0 0,1 1 0 0 0,0 0 0 0 0,0 0 0 0 0,0-1-1 0 0,1 1 1 0 0,0 0 0 0 0,0-1 0 0 0,1 0 0 0 0,-1 1 0 0 0,2-1 0 0 0,-1 0 0 0 0,0 0 0 0 0,1-1 0 0 0,0 1-1 0 0,1-1 1 0 0,-1 0 0 0 0,1 0 0 0 0,0 0 0 0 0,0-1 0 0 0,1 0 0 0 0,-1 0 0 0 0,1 0 0 0 0,0 0-1 0 0,0-1 1 0 0,0 0 0 0 0,0 0 0 0 0,1-1 0 0 0,-1 0 0 0 0,4 1-19 0 0,144 1 488 0 0,-142-5-456 0 0,0-1-1 0 0,0 0 1 0 0,0 0-1 0 0,-1-1 1 0 0,1 0-1 0 0,0-1 1 0 0,-1-1-1 0 0,0 0 1 0 0,9-6-32 0 0,-17 9 13 0 0,-1-1 0 0 0,0 0 0 0 0,0 0-1 0 0,-1 0 1 0 0,1 0 0 0 0,-1-1 0 0 0,1 1 0 0 0,-1 0 0 0 0,0 0 0 0 0,0-1-1 0 0,0 1 1 0 0,-1-1 0 0 0,1 1 0 0 0,-1-1 0 0 0,0 1 0 0 0,0-1 0 0 0,0 1-1 0 0,0-1 1 0 0,-1 1 0 0 0,0-1 0 0 0,1 1 0 0 0,-1-1 0 0 0,0 1 0 0 0,-1 0-1 0 0,1 0 1 0 0,0-1 0 0 0,-1 1 0 0 0,0 0 0 0 0,0 0 0 0 0,0 0 0 0 0,0 1-1 0 0,0-1 1 0 0,-1 0 0 0 0,1 1 0 0 0,-1-1 0 0 0,-1 0-13 0 0,-64-53-3 0 0,62 52-4 0 0,-1 0-1 0 0,0 0 1 0 0,-1 0 0 0 0,1 1-1 0 0,0 0 1 0 0,-1 0-1 0 0,0 1 1 0 0,0 0 0 0 0,0 1-1 0 0,0 0 1 0 0,0 0 0 0 0,0 0-1 0 0,0 1 8 0 0,292-10 430 0 0,-234 5-270 0 0,-36 4-71 0 0,-24-1-1323 0 0,3 1-1201 0 0,2-1-7292 0 0,4 1-3507 0 0</inkml:trace>
</inkml:ink>
</file>

<file path=ppt/ink/ink12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5:14.4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6913 0 0,'0'0'4372'0'0,"0"0"-2002"0"0,0 0-852 0 0,0 0-103 0 0,0 0 40 0 0,0 0-89 0 0,0 0-217 0 0,0 0-338 0 0,0 0-290 0 0,0 0-118 0 0,0 0 24 0 0,6 1 66 0 0,28 4 527 0 0,0-2 1 0 0,0-1-1 0 0,0-2 1 0 0,1-1-1 0 0,0-2-1020 0 0,61-1 890 0 0,166 8 297 0 0,-250-10-2462 0 0,-29 13-6507 0 0,7 2-1324 0 0,9-8 7513 0 0,-2 3-9043 0 0</inkml:trace>
</inkml:ink>
</file>

<file path=ppt/ink/ink12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5:15.0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30 2208 0 0,'0'0'2905'0'0,"0"0"-659"0"0,0 0-108 0 0,0 0 22 0 0,0 0-122 0 0,0 0-328 0 0,0 0-411 0 0,0 0-383 0 0,0 0-239 0 0,0 0-83 0 0,0 0-9 0 0,0 0 38 0 0,0 12 1915 0 0,0-9 2668 0 0,34 4-3245 0 0,237-18-153 0 0,135-11-1020 0 0,-439 14-2255 0 0,20 3-2165 0 0,3 1-3347 0 0,7 3-6005 0 0</inkml:trace>
</inkml:ink>
</file>

<file path=ppt/ink/ink1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18:52.7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406 457 0 0 0,'0'0'1318'0'0,"0"0"201"0"0,0 0 306 0 0,0 0 349 0 0,0 0 267 0 0,0 0-2 0 0,0 0-316 0 0,0 0-404 0 0,0 0-381 0 0,0 0-235 0 0,0 0-129 0 0,-14-9-51 0 0,-47-28-33 0 0,59 35-815 0 0,0 1 1 0 0,-1 0-1 0 0,1 0 1 0 0,0 0-1 0 0,0 0 1 0 0,-1 0-1 0 0,1 1 1 0 0,-1-1-1 0 0,1 1 1 0 0,0-1-1 0 0,-1 1 1 0 0,1 0-1 0 0,-1 0 1 0 0,1 0-1 0 0,-1 0 1 0 0,1 0-1 0 0,-1 1 1 0 0,1-1-1 0 0,-1 1 1 0 0,1 0-1 0 0,0-1 1 0 0,-1 1-1 0 0,1 0 1 0 0,0 1-1 0 0,0-1 1 0 0,-2 1-76 0 0,-6 3 323 0 0,-9 6-46 0 0,0 0 0 0 0,1 0 0 0 0,0 2 0 0 0,1 0 0 0 0,1 2-1 0 0,0-1 1 0 0,1 2 0 0 0,1 0 0 0 0,0 1 0 0 0,1 0 0 0 0,1 1 0 0 0,0 1 0 0 0,-5 12-277 0 0,12-21 43 0 0,-1 0 0 0 0,2 0 0 0 0,0 0 0 0 0,0 1 0 0 0,1 0 0 0 0,0 0 0 0 0,1 0 0 0 0,0 0 0 0 0,0 0 0 0 0,2 0 0 0 0,-1 0 0 0 0,1 1 0 0 0,1-1 0 0 0,0 0 0 0 0,1 0 0 0 0,0 0 0 0 0,0 0 0 0 0,1 0 0 0 0,1 0 0 0 0,0-1 0 0 0,0 1 0 0 0,1-1 0 0 0,0 0 0 0 0,1-1 0 0 0,0 1 0 0 0,7 7-43 0 0,-2-7 17 0 0,-1 1 0 0 0,2-2-1 0 0,-1 0 1 0 0,2 0 0 0 0,-1-1 0 0 0,1 0 0 0 0,0-1-1 0 0,1-1 1 0 0,-1 0 0 0 0,1-1 0 0 0,0 0 0 0 0,1-1-1 0 0,-1-1 1 0 0,1 0 0 0 0,11 0-17 0 0,-5-3-76 0 0,1 0 1 0 0,-1-2-1 0 0,1-1 1 0 0,-1 0-1 0 0,0-2 1 0 0,0 0-1 0 0,0-1 1 0 0,-1-1-1 0 0,17-9 76 0 0,33-19-3501 0 0,-2-4-4618 0 0,-47 24-3782 0 0</inkml:trace>
  <inkml:trace contextRef="#ctx0" brushRef="#br0" timeOffset="298.804">1111 494 10274 0 0,'0'0'1665'0'0,"0"0"-238"0"0,0 0 52 0 0,0 0 204 0 0,0 0 96 0 0,0 0-139 0 0,-33 22-305 0 0,-106 75-306 0 0,67-23 91 0 0,62-58-890 0 0,4-8-162 0 0,0 0 0 0 0,0 0-1 0 0,1 0 1 0 0,0 1 0 0 0,1 0-1 0 0,-1 0 1 0 0,2 0 0 0 0,-1 0 0 0 0,1 0-1 0 0,1 1 1 0 0,0-1 0 0 0,0 1 0 0 0,0 0-1 0 0,2 0 1 0 0,-1 0 0 0 0,1 0 0 0 0,1-1-1 0 0,-1 1 1 0 0,2 0 0 0 0,-1 0 0 0 0,2-1-1 0 0,-1 1 1 0 0,1-1 0 0 0,0 1 0 0 0,1-1-1 0 0,0 0 1 0 0,1-1 0 0 0,0 1-1 0 0,6 7-67 0 0,-4-9 64 0 0,1-1 0 0 0,0-1 0 0 0,0 1 0 0 0,0-1 0 0 0,1-1 0 0 0,-1 1 0 0 0,1-1 0 0 0,0-1 0 0 0,1 0 0 0 0,-1 0 0 0 0,0-1 0 0 0,1 0 0 0 0,0-1 0 0 0,-1 0-1 0 0,1 0 1 0 0,0-1 0 0 0,-1 0 0 0 0,1-1 0 0 0,0 0 0 0 0,-1-1 0 0 0,8-1-64 0 0,4-3 149 0 0,1 0 1 0 0,-1-1-1 0 0,-1-1 0 0 0,0-1 0 0 0,0-1 1 0 0,0-1-1 0 0,-1 0 0 0 0,-1-2 0 0 0,0 0-149 0 0,-6 5 48 0 0,0-1 0 0 0,0-1 0 0 0,-1 1 0 0 0,0-2 0 0 0,-1 0 0 0 0,0 0 0 0 0,-1 0 0 0 0,0-1-1 0 0,-1-1 1 0 0,0 0 0 0 0,-1 0 0 0 0,-1 0 0 0 0,0-1 0 0 0,0 1 0 0 0,-2-2 0 0 0,1 1 0 0 0,-2 0-1 0 0,0-1 1 0 0,-1 0 0 0 0,0 1 0 0 0,-1-1 0 0 0,-1 0 0 0 0,-1-6-48 0 0,0 13-87 0 0,-2 0 0 0 0,1 0 0 0 0,-1 0 0 0 0,0 0 0 0 0,0 1 0 0 0,-1-1 0 0 0,0 1 0 0 0,-1 0 0 0 0,0 0 0 0 0,0 1 0 0 0,0-1 0 0 0,0 1 0 0 0,-1 0 0 0 0,0 0 0 0 0,-1 1 0 0 0,1 0 0 0 0,-1 0 0 0 0,0 0 0 0 0,0 1 0 0 0,-1 0 0 0 0,1 1 0 0 0,-1 0 0 0 0,0 0 0 0 0,0 0 0 0 0,0 1 0 0 0,0 0 0 0 0,0 1 0 0 0,0-1 0 0 0,-1 2 0 0 0,1-1 0 0 0,0 1 0 0 0,-1 0 0 0 0,1 1 0 0 0,-2 0 87 0 0,-26 19-3156 0 0,15-2-6224 0 0,11-7-2899 0 0</inkml:trace>
  <inkml:trace contextRef="#ctx0" brushRef="#br0" timeOffset="782.384">1470 961 13411 0 0,'0'0'1691'0'0,"0"0"-640"0"0,0 0-3 0 0,0 0 364 0 0,0 0 214 0 0,0 0-23 0 0,0 0-343 0 0,0 0-406 0 0,0 0-206 0 0,0 0-132 0 0,0 0-49 0 0,0 0-24 0 0,18-22-42 0 0,56-70-42 0 0,105-187 1012 0 0,-142 241-1617 0 0,-37 64 8 0 0,-5 37 274 0 0,4-54-42 0 0,-1 1 0 0 0,1 0 0 0 0,1 0 0 0 0,-1 0 0 0 0,2 0 0 0 0,-1 0 0 0 0,2 0 0 0 0,-1 0 0 0 0,1 0 0 0 0,1 0 0 0 0,-1-1 0 0 0,2 1 0 0 0,-1-1 0 0 0,2 1 6 0 0,-2-6 38 0 0,-1 0 1 0 0,1 0 0 0 0,0 0 0 0 0,0-1-1 0 0,1 1 1 0 0,-1-1 0 0 0,1 0 0 0 0,-1 0 0 0 0,1 0-1 0 0,0 0 1 0 0,0-1 0 0 0,1 1 0 0 0,-1-1 0 0 0,0 0-1 0 0,1 0 1 0 0,-1-1 0 0 0,1 1 0 0 0,0-1-1 0 0,-1 0 1 0 0,1-1 0 0 0,0 1 0 0 0,0-1 0 0 0,-1 0-1 0 0,1 0 1 0 0,0 0 0 0 0,0-1 0 0 0,0 1 0 0 0,-1-1-1 0 0,1 0 1 0 0,0-1 0 0 0,-1 1 0 0 0,1-1-1 0 0,-1 0 1 0 0,0 0 0 0 0,1 0 0 0 0,-1-1 0 0 0,3-2-39 0 0,13-12 141 0 0,-1-2 0 0 0,-1 0 0 0 0,0-1 1 0 0,-1-1-1 0 0,-2-1 0 0 0,0 0 0 0 0,-1 0 1 0 0,-1-2-1 0 0,-2 0 0 0 0,5-12-141 0 0,-2 7-4 0 0,6-30-1219 0 0,-20 58 268 0 0,-6 1-13485 0 0,4 0 1354 0 0</inkml:trace>
  <inkml:trace contextRef="#ctx0" brushRef="#br0" timeOffset="1167.254">2693 413 16235 0 0,'0'0'3368'0'0,"0"0"-1933"0"0,0 0-764 0 0,0 0-129 0 0,0 0 24 0 0,0 0 61 0 0,0 0 27 0 0,0 0-55 0 0,0 0-112 0 0,0 0-124 0 0,-35 16-108 0 0,-107 51-71 0 0,55-14 61 0 0,81-49-235 0 0,1-1 0 0 0,0 1 0 0 0,0-1 0 0 0,0 1 0 0 0,0 1 0 0 0,0-1 0 0 0,1 1 0 0 0,0 0 0 0 0,0 0 0 0 0,0 0 0 0 0,1 0 0 0 0,0 1 0 0 0,0-1 0 0 0,0 1 0 0 0,0 0 0 0 0,1 0 0 0 0,0 0 1 0 0,0 0-1 0 0,1 0 0 0 0,0 1 0 0 0,-1 4-10 0 0,4-8 3 0 0,0 0 1 0 0,0 0 0 0 0,1 0 0 0 0,-1-1-1 0 0,0 1 1 0 0,1-1 0 0 0,0 1 0 0 0,-1-1-1 0 0,1 0 1 0 0,0 0 0 0 0,0 0-1 0 0,0-1 1 0 0,0 1 0 0 0,1-1 0 0 0,-1 0-1 0 0,0 1 1 0 0,1-1 0 0 0,-1-1 0 0 0,1 1-1 0 0,-1 0 1 0 0,1-1 0 0 0,1 0-4 0 0,-4 1 0 0 0,20 3 34 0 0,-8-3-21 0 0,-1 1-1 0 0,0 0 0 0 0,1 1 1 0 0,-1 1-1 0 0,0 0 0 0 0,-1 0 1 0 0,1 1-1 0 0,-1 1 0 0 0,0 0 1 0 0,0 0-1 0 0,-1 1 0 0 0,0 0 1 0 0,0 1-1 0 0,3 4-12 0 0,-10-9 48 0 0,-1 0 1 0 0,0 0-1 0 0,0 0 1 0 0,0 0-1 0 0,0 1 1 0 0,0-1-1 0 0,-1 1 1 0 0,0 0-1 0 0,0-1 0 0 0,0 1 1 0 0,0 0-1 0 0,0-1 1 0 0,-1 1-1 0 0,1 0 1 0 0,-1 0-1 0 0,0 0 1 0 0,-1 0-1 0 0,1 0 0 0 0,0-1 1 0 0,-1 1-1 0 0,0 0 1 0 0,0 0-1 0 0,0-1 1 0 0,-1 1-1 0 0,1-1 0 0 0,-1 1 1 0 0,0-1-1 0 0,0 1 1 0 0,0-1-1 0 0,0 0 1 0 0,0 0-1 0 0,-1 0 1 0 0,1 0-1 0 0,-1-1 0 0 0,0 1 1 0 0,0-1-49 0 0,-117 78 910 0 0,106-73-895 0 0,-2 0-1 0 0,1-1 1 0 0,-1 0 0 0 0,0-1-1 0 0,0-1 1 0 0,0-1 0 0 0,-1 0-1 0 0,1-1 1 0 0,-1-1 0 0 0,0 0-1 0 0,-8-2-14 0 0,-6-25-1385 0 0,29 12-2157 0 0,1 1-4279 0 0,1 8-4608 0 0</inkml:trace>
  <inkml:trace contextRef="#ctx0" brushRef="#br0" timeOffset="1998.889">2744 788 6185 0 0,'0'0'1351'0'0,"0"0"-158"0"0,0 0 286 0 0,0 0 334 0 0,0 0 134 0 0,0 0-25 0 0,0 0-180 0 0,0 0-241 0 0,0 0-194 0 0,0 0-157 0 0,0 0-96 0 0,32 3-66 0 0,100 8-79 0 0,-59-25 308 0 0,-62 7-984 0 0,-3 4-148 0 0,-1-1 0 0 0,0 1-1 0 0,0-1 1 0 0,0 0 0 0 0,0-1 0 0 0,0 0 0 0 0,-1 0 0 0 0,0 0 0 0 0,0-1 0 0 0,0 0-1 0 0,-1 0 1 0 0,0-1 0 0 0,0 1 0 0 0,0-1 0 0 0,-1 0 0 0 0,0 0 0 0 0,-1-1-1 0 0,1 1 1 0 0,-1-1 0 0 0,-1 0 0 0 0,0 0 0 0 0,0 1 0 0 0,0-2 0 0 0,-1 1-1 0 0,0 0 1 0 0,0 0 0 0 0,-1 0 0 0 0,-1 0 0 0 0,1 0 0 0 0,-2-6-85 0 0,-1 9-1 0 0,-1 1 1 0 0,0-1-1 0 0,0 1 1 0 0,-1 0-1 0 0,1 0 1 0 0,-1 1-1 0 0,0-1 1 0 0,0 1 0 0 0,0 0-1 0 0,0 1 1 0 0,-1-1-1 0 0,1 1 1 0 0,-1 0-1 0 0,1 0 1 0 0,-1 1-1 0 0,0-1 1 0 0,0 1-1 0 0,0 0 1 0 0,0 1-1 0 0,0 0 1 0 0,1 0-1 0 0,-1 0 1 0 0,0 1-1 0 0,0-1 1 0 0,0 1 0 0 0,0 1-1 0 0,1-1 1 0 0,-1 1-1 0 0,0 0 1 0 0,1 0-1 0 0,-1 1 1 0 0,1 0-1 0 0,0 0 1 0 0,0 0 0 0 0,-11 7-18 0 0,1 0 1 0 0,1 1-1 0 0,0 1 1 0 0,1 0-1 0 0,0 1 1 0 0,1 0 0 0 0,0 1-1 0 0,1 0 1 0 0,0 1-1 0 0,2 1 1 0 0,0-1-1 0 0,0 1 1 0 0,2 1-1 0 0,0-1 1 0 0,0 1-1 0 0,2 1 1 0 0,0-1 0 0 0,1 1-1 0 0,1 0 1 0 0,1 0-1 0 0,0 0 1 0 0,1 3 17 0 0,1-17-2 0 0,1 0 1 0 0,0 0-1 0 0,-1 0 1 0 0,1 0 0 0 0,1 0-1 0 0,-1 0 1 0 0,0 0-1 0 0,1 0 1 0 0,0 0 0 0 0,0-1-1 0 0,0 1 1 0 0,0-1-1 0 0,1 1 1 0 0,0-1-1 0 0,-1 0 1 0 0,1 0 0 0 0,0 0-1 0 0,0 0 1 0 0,1-1-1 0 0,-1 1 1 0 0,0-1 0 0 0,1 0-1 0 0,0 0 1 0 0,-1 0-1 0 0,1 0 1 0 0,0-1-1 0 0,0 1 1 0 0,0-1 0 0 0,0 0-1 0 0,2 0 2 0 0,126 8 29 0 0,-106-13 23 0 0,0-1 0 0 0,-1-1 1 0 0,1-1-1 0 0,-2-2 0 0 0,1 0 0 0 0,-1-1 0 0 0,16-11-52 0 0,-20 12 67 0 0,180-94 820 0 0,-176 87-843 0 0,-1-1 0 0 0,-1-1 0 0 0,0-1 0 0 0,-1-1-1 0 0,-2-1 1 0 0,0 0 0 0 0,-1-1 0 0 0,-1-2 0 0 0,-1 1-1 0 0,-2-2 1 0 0,0 0 0 0 0,-1-1 0 0 0,4-15-44 0 0,-14 34 5 0 0,0 0 1 0 0,-1 0-1 0 0,0-1 0 0 0,0 1 1 0 0,-1-1-1 0 0,0 0 1 0 0,0 1-1 0 0,-1-1 1 0 0,0 0-1 0 0,0 0 1 0 0,-1 1-1 0 0,0-1 0 0 0,-1-2-5 0 0,0 7-5 0 0,-1 1 0 0 0,0 0-1 0 0,-1 0 1 0 0,1 0 0 0 0,0 1-1 0 0,0-1 1 0 0,-1 1-1 0 0,1-1 1 0 0,-1 1 0 0 0,1 0-1 0 0,-1 1 1 0 0,0-1-1 0 0,1 1 1 0 0,-1-1 0 0 0,0 1-1 0 0,1 0 1 0 0,-1 0 0 0 0,0 1-1 0 0,0-1 1 0 0,1 1-1 0 0,-1 0 1 0 0,1 0 0 0 0,-1 0-1 0 0,1 0 1 0 0,-1 1-1 0 0,1-1 1 0 0,0 1 0 0 0,-2 0 5 0 0,-10 6-22 0 0,0 0 1 0 0,0 0-1 0 0,1 2 1 0 0,0 0-1 0 0,0 0 1 0 0,1 1 0 0 0,1 1-1 0 0,0 0 1 0 0,0 1-1 0 0,1 0 1 0 0,-4 9 21 0 0,13-20-3 0 0,0 1 0 0 0,0 0 0 0 0,1 0 0 0 0,0 0 0 0 0,-1 0 0 0 0,1 0 0 0 0,0 0 1 0 0,1 0-1 0 0,-1 0 0 0 0,1 0 0 0 0,-1 0 0 0 0,1 0 0 0 0,0 1 0 0 0,0-1 0 0 0,0 0 1 0 0,0 0-1 0 0,1 1 0 0 0,-1-1 0 0 0,1 0 0 0 0,0 0 0 0 0,0 0 0 0 0,0 0 0 0 0,0 0 0 0 0,1 0 1 0 0,-1 0-1 0 0,1-1 0 0 0,0 1 0 0 0,0 0 0 0 0,0-1 0 0 0,0 1 0 0 0,0-1 0 0 0,0 0 0 0 0,0 0 1 0 0,1 0-1 0 0,0 0 0 0 0,-1 0 0 0 0,1 0 0 0 0,0-1 0 0 0,0 1 0 0 0,0-1 0 0 0,0 0 1 0 0,0 1-1 0 0,0-2 0 0 0,0 1 0 0 0,0 0 0 0 0,0-1 0 0 0,0 1 0 0 0,0-1 0 0 0,2 0 3 0 0,221 19-1 0 0,-223-18 3 0 0,0 0 1 0 0,1 1-1 0 0,-1-1 0 0 0,0 1 1 0 0,0-1-1 0 0,0 1 0 0 0,0 0 1 0 0,0 0-1 0 0,0 1 0 0 0,0-1 1 0 0,-1 0-1 0 0,1 1 0 0 0,-1 0 0 0 0,0-1 1 0 0,0 1-1 0 0,0 0 0 0 0,0 0 1 0 0,0 0-1 0 0,0 1 0 0 0,-1-1 1 0 0,0 0-1 0 0,1 1 0 0 0,-1-1 1 0 0,-1 1-1 0 0,1-1 0 0 0,0 1 1 0 0,-1-1-1 0 0,0 1 0 0 0,0-1 1 0 0,0 1-1 0 0,0-1 0 0 0,0 1 1 0 0,-1-1-1 0 0,0 2-2 0 0,-35 119 94 0 0,34-118-94 0 0,-16 85-110 0 0,18-90 6 0 0,22-9-4720 0 0,-15 1-3136 0 0,-3 0-4703 0 0</inkml:trace>
  <inkml:trace contextRef="#ctx0" brushRef="#br0" timeOffset="2669.118">3954 527 4281 0 0,'0'0'2391'0'0,"0"0"-480"0"0,0 0-66 0 0,0 0 167 0 0,0 0 139 0 0,0 0-72 0 0,0 0-280 0 0,0 0-340 0 0,0 0-361 0 0,0 0-243 0 0,0 0-198 0 0,0 0-111 0 0,0 0-34 0 0,-1-11-34 0 0,1 0-423 0 0,-1-19 600 0 0,1 57 593 0 0,-1 28-548 0 0,-1-28-545 0 0,2-1 0 0 0,0 1 1 0 0,2 0-1 0 0,1-1 0 0 0,1 0 0 0 0,1 1 1 0 0,2-2-1 0 0,4 14-155 0 0,1-8 65 0 0,-6-15-25 0 0,0 0 0 0 0,0 0-1 0 0,2-1 1 0 0,0 0 0 0 0,0 0 0 0 0,2-1-1 0 0,0 0 1 0 0,0-1 0 0 0,5 5-40 0 0,-13-16 20 0 0,1 0 0 0 0,-1 0 0 0 0,0 0 0 0 0,0-1 0 0 0,1 1 0 0 0,-1-1-1 0 0,0 0 1 0 0,1 1 0 0 0,0-1 0 0 0,-1 0 0 0 0,1 0 0 0 0,0-1 0 0 0,-1 1 0 0 0,1 0 0 0 0,0-1 0 0 0,0 0 0 0 0,0 0 0 0 0,-1 0 0 0 0,1 0 0 0 0,0 0 0 0 0,0 0 0 0 0,0-1 0 0 0,-1 1 0 0 0,1-1 0 0 0,0 0 0 0 0,-1 0 0 0 0,1 0 0 0 0,0 0 0 0 0,-1 0 0 0 0,1-1 0 0 0,-1 1 0 0 0,0-1 0 0 0,1 0 0 0 0,-1 1 0 0 0,0-2-20 0 0,69-79 606 0 0,-65 74-603 0 0,26-40 146 0 0,-3-2 1 0 0,-2 0-1 0 0,-1-2 0 0 0,-4-1 1 0 0,12-39-150 0 0,19-23 81 0 0,-51 192-4691 0 0,1-57 351 0 0,0-8-2721 0 0,1-3-5680 0 0</inkml:trace>
  <inkml:trace contextRef="#ctx0" brushRef="#br0" timeOffset="3066.567">4720 737 14211 0 0,'0'0'1696'0'0,"0"0"-421"0"0,0 0 20 0 0,0 0 130 0 0,0 0 7 0 0,0 0-125 0 0,0 0-214 0 0,0 0-248 0 0,0 0-169 0 0,0 0-104 0 0,0 0-107 0 0,0 0-97 0 0,0 0-64 0 0,25-18-49 0 0,78-56-27 0 0,-63 29 127 0 0,-37 42-339 0 0,-1 0 1 0 0,0 0 0 0 0,0 0-1 0 0,0-1 1 0 0,0 1-1 0 0,0 0 1 0 0,-1-1-1 0 0,1 0 1 0 0,-1 1-1 0 0,0-1 1 0 0,0 0 0 0 0,-1 1-1 0 0,1-1 1 0 0,-1 0-1 0 0,0 0 1 0 0,0 1-1 0 0,0-1 1 0 0,0 0-1 0 0,0 0 1 0 0,-1 0 0 0 0,0 1-1 0 0,0-1 1 0 0,0 0-1 0 0,0 1 1 0 0,-1-1-1 0 0,1 1 1 0 0,-1-1-1 0 0,0 1 1 0 0,0 0 0 0 0,0 0-1 0 0,0 0 1 0 0,-1 0-1 0 0,1 0 1 0 0,-1 0-1 0 0,0 1 1 0 0,0-1-1 0 0,0 1 1 0 0,0 0 0 0 0,0-1-1 0 0,0 2 1 0 0,-1-1-1 0 0,1 0 1 0 0,0 1-1 0 0,-1-1 1 0 0,0 1-1 0 0,0 0-16 0 0,-16 0-19 0 0,0 2 0 0 0,0 0 0 0 0,1 2 0 0 0,-1 0-1 0 0,1 1 1 0 0,0 0 0 0 0,0 2 0 0 0,0 0 0 0 0,0 2 0 0 0,1 0-1 0 0,1 1 1 0 0,-1 0 0 0 0,2 1 0 0 0,-1 1 0 0 0,1 1-1 0 0,1 1 1 0 0,0 0 0 0 0,-13 15 19 0 0,21-23 0 0 0,0 0 0 0 0,0 1 0 0 0,1 0 0 0 0,0 1 0 0 0,0-1 0 0 0,0 1 0 0 0,1 0-1 0 0,0 1 1 0 0,0-1 0 0 0,1 1 0 0 0,0 0 0 0 0,0 0 0 0 0,1 1 0 0 0,0-1 0 0 0,0 1 0 0 0,1-1 0 0 0,0 1 0 0 0,1 0 0 0 0,0 0 0 0 0,0 0 0 0 0,1-1-1 0 0,0 1 1 0 0,0 0 0 0 0,1 0 0 0 0,1 0 0 0 0,-1 0 0 0 0,1-1 0 0 0,1 1 0 0 0,0 0 0 0 0,0-1 0 0 0,0 0 0 0 0,1 0 0 0 0,0 0 0 0 0,1 0 0 0 0,0-1-1 0 0,0 0 1 0 0,1 0 0 0 0,2 3 0 0 0,9 3 10 0 0,1 0-1 0 0,0-1 1 0 0,1 0-1 0 0,0-2 0 0 0,1 0 1 0 0,0-2-1 0 0,1 0 1 0 0,-1-1-1 0 0,1-1 0 0 0,1-1 1 0 0,-1-1-1 0 0,1 0 1 0 0,0-2-1 0 0,0-1 0 0 0,0-1 1 0 0,-1 0-1 0 0,1-2 1 0 0,0 0-1 0 0,0-2 0 0 0,15-4-9 0 0,-18 2-111 0 0,0-2 0 0 0,0 0 0 0 0,-1-1 1 0 0,0 0-1 0 0,0-2 0 0 0,-1 0 0 0 0,-1-1 0 0 0,13-12 111 0 0,28-35-8707 0 0,-49 47-2220 0 0</inkml:trace>
  <inkml:trace contextRef="#ctx0" brushRef="#br0" timeOffset="3603.627">5369 637 12811 0 0,'0'0'4325'0'0,"0"0"-1923"0"0,0 0-695 0 0,0 0-168 0 0,0 0-149 0 0,0 0-229 0 0,0 0-306 0 0,0 0-282 0 0,0 0-205 0 0,0 0-112 0 0,0 0-44 0 0,0 0-65 0 0,0 0-31 0 0,-30 6-16 0 0,-96 20-43 0 0,59 8 15 0 0,59-26-70 0 0,-63 86-40 0 0,69-90 38 0 0,0-1-1 0 0,1 1 1 0 0,-1 0-1 0 0,1 0 1 0 0,-1 0 0 0 0,1 0-1 0 0,1 0 1 0 0,-1 0 0 0 0,0 0-1 0 0,1 0 1 0 0,0 0-1 0 0,0 0 1 0 0,0 0 0 0 0,1 0-1 0 0,-1 0 1 0 0,1 0-1 0 0,0 0 1 0 0,0 0 0 0 0,0 0-1 0 0,1 0 1 0 0,-1 0 0 0 0,1-1-1 0 0,0 1 1 0 0,0-1-1 0 0,0 1 1 0 0,1-1 0 0 0,-1 1 0 0 0,6 1 4 0 0,-1 0 0 0 0,1 0 1 0 0,0-1-1 0 0,0 0 1 0 0,0 0-1 0 0,0-1 1 0 0,1 0-1 0 0,-1-1 0 0 0,1 0 1 0 0,0 0-1 0 0,-1 0 1 0 0,1-1-1 0 0,0-1 1 0 0,0 0-1 0 0,0 0 0 0 0,8-1-4 0 0,-1 0 78 0 0,0 0 0 0 0,0-2 0 0 0,0 1 0 0 0,-1-2-1 0 0,1 0 1 0 0,-1-1 0 0 0,0-1 0 0 0,0 0 0 0 0,-1-1-1 0 0,0 0 1 0 0,0-1 0 0 0,0-1 0 0 0,-1 0 0 0 0,-1-1-1 0 0,1 0 1 0 0,1-4-78 0 0,18-18 235 0 0,-2-1-1 0 0,-1-2 1 0 0,-2 0 0 0 0,-2-2-1 0 0,4-9-234 0 0,-19 29 6 0 0,6-4-3 0 0,-2 0-1 0 0,0-1 0 0 0,-2-1 0 0 0,-1 0 0 0 0,0-1 1 0 0,-2 0-1 0 0,-1-1 0 0 0,0 1 0 0 0,-2-2 1 0 0,-1 1-1 0 0,1-17-2 0 0,-5 16-20 0 0,-1 0 0 0 0,-1 0 1 0 0,-1 0-1 0 0,-1 0 0 0 0,-2 0 0 0 0,-4-15 21 0 0,7 35-7 0 0,0-1 1 0 0,0 1 0 0 0,0 0 0 0 0,-1 0 0 0 0,0 0 0 0 0,0 1-1 0 0,-1-1 1 0 0,1 1 0 0 0,-1 0 0 0 0,-1 0 0 0 0,1 0 0 0 0,0 0-1 0 0,-1 1 1 0 0,0-1 0 0 0,0 1 0 0 0,-1 1 0 0 0,1-1 0 0 0,-1 1 0 0 0,1 0-1 0 0,-1 0 1 0 0,0 0 0 0 0,0 1 0 0 0,-1 0 0 0 0,1 0 0 0 0,0 1-1 0 0,-1 0 1 0 0,1 0 0 0 0,-7 0 5 0 0,1 2-2 0 0,0 1 0 0 0,0 1 1 0 0,1-1-1 0 0,-1 2 0 0 0,0 0 0 0 0,1 0 0 0 0,0 1 0 0 0,0 1 0 0 0,0-1 0 0 0,1 2 1 0 0,0 0-1 0 0,0 0 0 0 0,1 0 0 0 0,0 1 0 0 0,0 1 0 0 0,0 0 0 0 0,1 0 0 0 0,1 0 1 0 0,0 1-1 0 0,0 0 0 0 0,1 1 0 0 0,0-1 0 0 0,0 1 0 0 0,2 0 0 0 0,-1 1 0 0 0,1-1 1 0 0,1 1-1 0 0,0 0 0 0 0,1 0 0 0 0,0 0 0 0 0,1 0 0 0 0,0 9 2 0 0,-1 11 26 0 0,2-1 1 0 0,2 1-1 0 0,0-1 0 0 0,2 1 0 0 0,2-1 0 0 0,1-1 0 0 0,1 1 1 0 0,1-1-1 0 0,2 0 0 0 0,1-1 0 0 0,9 15-26 0 0,1 0 74 0 0,2 0 0 0 0,1-2 1 0 0,2 0-1 0 0,3-2 0 0 0,0-1 0 0 0,3-2 0 0 0,1-1 0 0 0,2-1 0 0 0,1-2 0 0 0,1-2 1 0 0,2-1-1 0 0,21 10-74 0 0,-50-33 12 0 0,-3-2-11 0 0,0 0 0 0 0,-1-1 0 0 0,1 0 0 0 0,1 0 0 0 0,-1-1 0 0 0,0 0 0 0 0,1 0 0 0 0,0-1 0 0 0,0 0-1 0 0,-1 0 1 0 0,3-1-1 0 0,-10-2-38 0 0,1 1 0 0 0,-1 0-1 0 0,0-1 1 0 0,1 0-1 0 0,-1 1 1 0 0,0-1-1 0 0,0 0 1 0 0,0 0-1 0 0,0 1 1 0 0,0-1 0 0 0,0 0-1 0 0,0 0 1 0 0,0 0-1 0 0,0 0 1 0 0,0 0-1 0 0,-1-1 1 0 0,1 1 0 0 0,0 0-1 0 0,-1 0 1 0 0,1 0-1 0 0,-1-1 1 0 0,1 1-1 0 0,-1 0 1 0 0,1-1-1 0 0,-1 1 1 0 0,0 0 0 0 0,0-1-1 0 0,0 1 1 0 0,0 0-1 0 0,0-1 1 0 0,0 1-1 0 0,0 0 1 0 0,0-1-1 0 0,0 1 1 0 0,-1 0 0 0 0,1-1-1 0 0,-1 1 1 0 0,1 0-1 0 0,-1-1 1 0 0,0 1 38 0 0,-10-34-8089 0 0,3 26-4604 0 0</inkml:trace>
  <inkml:trace contextRef="#ctx0" brushRef="#br0" timeOffset="4580.271">4635 722 0 0 0,'0'0'503'0'0,"0"0"465"0"0,0 0 63 0 0,0 0-107 0 0,0 0-110 0 0,0 0-20 0 0,0 0 39 0 0,0 0 23 0 0,0 0 37 0 0,0 0 11 0 0,0 0 37 0 0,0 2 63 0 0,0 8 79 0 0,0-7 52 0 0,0-3-7 0 0,-3 0 5723 0 0,-3 0-3482 0 0,-33 0-2984 0 0,-125 0 1277 0 0,332 6-1642 0 0,-74-5 350 0 0,-158 6-2569 0 0,58-7-3235 0 0,3 0 1310 0 0,-2 0-8058 0 0</inkml:trace>
</inkml:ink>
</file>

<file path=ppt/ink/ink12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6:59.9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409 11 0 0 0,'0'0'444'0'0,"0"0"540"0"0,0 0 495 0 0,0 0 400 0 0,0 0 150 0 0,0 0-127 0 0,0 0-261 0 0,0 0-284 0 0,0 0-208 0 0,0 0-147 0 0,3-1-76 0 0,27-6 4217 0 0,24 6-2914 0 0,4 0-1301 0 0,27 0 985 0 0,-130 24-288 0 0,-319 171-898 0 0,298-146-398 0 0,103-18 16 0 0,121-9 177 0 0,-140-19-458 0 0,154 27 198 0 0,-136-15-261 0 0,-76 30 571 0 0,-109 64-271 0 0,-109 86-216 0 0,137-87-39 0 0,104-81 24 0 0,20-23-37 0 0,1 0 0 0 0,-1-1 0 0 0,1 1-1 0 0,0-1 1 0 0,0 0 0 0 0,0 0 0 0 0,0 0-1 0 0,0 0 1 0 0,0-1 0 0 0,0 0 0 0 0,1 0-1 0 0,-1 0 1 0 0,0 0 0 0 0,1-1 0 0 0,3 1-33 0 0,0 0 42 0 0,163 0 583 0 0,145-23-93 0 0,-268 15-406 0 0,-48 7-116 0 0,0 0-3 0 0,0 0-7 0 0,0 0 13 0 0,0 0-15 0 0,0 0-2 0 0,0 0 12 0 0,0 0-10 0 0,0 0 8 0 0,0 0 3 0 0,0 0 4 0 0,0 0-10 0 0,0 0-24 0 0,0 0 6 0 0,3-12-4891 0 0,5 8-1268 0 0,-4 1 1443 0 0,3 0-7845 0 0</inkml:trace>
</inkml:ink>
</file>

<file path=ppt/ink/ink12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7:00.5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93 671 12411 0 0,'0'0'2347'0'0,"0"0"-1098"0"0,0 0-595 0 0,0 0-79 0 0,0 0 160 0 0,0 0 194 0 0,0 0 39 0 0,0 0-154 0 0,0 0-207 0 0,0 0-195 0 0,0 0-103 0 0,0 0-33 0 0,0 0-24 0 0,-5 24 18 0 0,-27 122 284 0 0,-6 60 889 0 0,21-64-768 0 0,17-141-587 0 0,0-2 1891 0 0,76-216-169 0 0,-55 152-1744 0 0,2 0 0 0 0,3 2 0 0 0,3 0 1 0 0,3 2-1 0 0,31-44-66 0 0,-41 76 69 0 0,-21 28-48 0 0,40 53 26 0 0,-8 25 142 0 0,-8-8-254 0 0,-25-68-51 0 0,0 0-435 0 0,0 0 2167 0 0,0 0-3382 0 0,0-1-3196 0 0,0 0-4451 0 0,2 0-3112 0 0</inkml:trace>
  <inkml:trace contextRef="#ctx0" brushRef="#br0" timeOffset="808.292">833 384 10898 0 0,'0'0'1431'0'0,"0"0"-249"0"0,0 0 34 0 0,0 0 254 0 0,0 0 165 0 0,0 0-94 0 0,0 0-268 0 0,0 0-345 0 0,0 0-280 0 0,0 0-182 0 0,0 0-97 0 0,0 0-62 0 0,0 0-19 0 0,2-3-7 0 0,5 0 193 0 0,-25 29-55 0 0,-1 2-120 0 0,-64 112 630 0 0,74-125-724 0 0,14-21 556 0 0,57-80-275 0 0,-33 23-327 0 0,-29 63-151 0 0,0 0-22 0 0,0 0-19 0 0,0 0-30 0 0,-9 10-426 0 0,-14 24-2960 0 0,18-23-1671 0 0,1-4-5607 0 0</inkml:trace>
  <inkml:trace contextRef="#ctx0" brushRef="#br0" timeOffset="1276.953">443 1212 13107 0 0,'0'0'1576'0'0,"0"0"-392"0"0,0 0-98 0 0,0 0 126 0 0,0 0 78 0 0,0 0-115 0 0,0 0-255 0 0,0 0-260 0 0,0 0-160 0 0,0 0-64 0 0,0 0-57 0 0,0 0-48 0 0,0 0-35 0 0,-6 21-32 0 0,-17 64-37 0 0,17-21 209 0 0,14-61-5692 0 0,-3-6-4861 0 0,-4 3 411 0 0</inkml:trace>
  <inkml:trace contextRef="#ctx0" brushRef="#br0" timeOffset="1643.37">599 943 6953 0 0,'0'0'3042'0'0,"0"0"-1088"0"0,0 0-412 0 0,0 0-40 0 0,0 0-41 0 0,0 0-143 0 0,0 0-153 0 0,0 0-166 0 0,0 0-199 0 0,0 0-171 0 0,0 0-152 0 0,0 0-142 0 0,-8 4-81 0 0,-24 11-37 0 0,24-12-32 0 0,8-3-22 0 0,0 0-17 0 0,0 0-30 0 0,0 0-20 0 0,0 0-16 0 0,6-5 223 0 0,7-8-199 0 0,-18 13 1128 0 0,-36 18 31 0 0,50-31-2258 0 0,-4 3-1347 0 0,1 5-3944 0 0,-2 4-5338 0 0</inkml:trace>
  <inkml:trace contextRef="#ctx0" brushRef="#br0" timeOffset="2321.482">3 259 2361 0 0,'0'0'1385'0'0,"0"0"46"0"0,0 0 345 0 0,0 0 352 0 0,0 0 143 0 0,0 0-72 0 0,0 0-264 0 0,0 0-267 0 0,0 0-198 0 0,0 0-131 0 0,0 0-112 0 0,0 0-127 0 0,0 0-124 0 0,-1-3-150 0 0,1 2-725 0 0,0 0 1 0 0,1 0-1 0 0,-1 0 1 0 0,0 1 0 0 0,0-1-1 0 0,0 0 1 0 0,0 0-1 0 0,1 1 1 0 0,-1-1-1 0 0,0 0 1 0 0,1 0-1 0 0,-1 1 1 0 0,1-1 0 0 0,-1 0-1 0 0,1 1 1 0 0,-1-1-1 0 0,1 1 1 0 0,-1-1-1 0 0,1 1 1 0 0,-1-1-1 0 0,1 1 1 0 0,0-1-1 0 0,-1 1 1 0 0,1-1 0 0 0,0 1-1 0 0,0 0 1 0 0,-1-1-1 0 0,1 1 1 0 0,0 0-1 0 0,0 0 1 0 0,-1 0-1 0 0,1-1 1 0 0,0 1 0 0 0,0 0-1 0 0,-1 0 1 0 0,1 0-1 0 0,0 0 1 0 0,0 0-1 0 0,0 1 1 0 0,-1-1-1 0 0,1 0 1 0 0,0 0-1 0 0,0 0 1 0 0,-1 1 0 0 0,1-1-1 0 0,0 0 1 0 0,0 1-102 0 0,9-1-475 0 0,271-4 2369 0 0,-287-14-1297 0 0,-104-188-1484 0 0,108 200-954 0 0,3 1-6920 0 0,2 5-3806 0 0</inkml:trace>
</inkml:ink>
</file>

<file path=ppt/ink/ink12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7:04.4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 1 7658 0 0,'0'0'2405'0'0,"0"0"-657"0"0,0 0-311 0 0,0 0-13 0 0,0 0-2 0 0,0 0-159 0 0,0 0-255 0 0,0 0-232 0 0,0 0-175 0 0,0 0-97 0 0,0 0-48 0 0,0 0-41 0 0,0 0-41 0 0,-7 23-18 0 0,-22 72-30 0 0,22-22 734 0 0,25-98-6197 0 0,-13 17-239 0 0,0 1-5672 0 0</inkml:trace>
</inkml:ink>
</file>

<file path=ppt/ink/ink12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7:04.7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57 1 4681 0 0,'0'0'3453'0'0,"0"0"-1138"0"0,0 0-405 0 0,0 0-21 0 0,0 0-52 0 0,0 0-241 0 0,0 0-304 0 0,0 0-309 0 0,0 0-241 0 0,0 0-162 0 0,0 0-101 0 0,0 0-86 0 0,0 0-49 0 0,-10 9-45 0 0,-27 32-59 0 0,27-21 659 0 0,33-35-253 0 0,-21 14-667 0 0,24-26 360 0 0,-28 22-5380 0 0,2 5-2163 0 0,0 0-4791 0 0</inkml:trace>
</inkml:ink>
</file>

<file path=ppt/ink/ink12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7:07.4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376 575 376 0 0,'0'0'1384'0'0,"0"0"-30"0"0,0 0 164 0 0,0 0 262 0 0,0 0 227 0 0,0 0 39 0 0,0 0-191 0 0,0 0-224 0 0,0 0-251 0 0,0 0-210 0 0,0 0-94 0 0,-1-7-129 0 0,-2-23-94 0 0,-1 28 4742 0 0,-4 19-5262 0 0,-5 12-61 0 0,0-2 1 0 0,-2 1-1 0 0,0-2 0 0 0,-2 0 0 0 0,-13 14-272 0 0,4-3 180 0 0,-110 132 102 0 0,48-102-748 0 0,81-81-14595 0 0,8 10 9472 0 0,-1 0-423 0 0</inkml:trace>
  <inkml:trace contextRef="#ctx0" brushRef="#br0" timeOffset="311.703">49 524 856 0 0,'0'0'2666'0'0,"0"0"-551"0"0,0 0-30 0 0,0 0 162 0 0,0 0 80 0 0,0 0-71 0 0,0 0-239 0 0,0 0-339 0 0,0 0-369 0 0,0 0-375 0 0,0 0-339 0 0,0 0-245 0 0,0 0-132 0 0,-3-7 19 0 0,-8-14 39 0 0,13 38 588 0 0,4-3-573 0 0,1-1-1 0 0,0 0 0 0 0,1-1 1 0 0,1 1-1 0 0,0-2 0 0 0,0 1 1 0 0,1-1-1 0 0,1-1 0 0 0,0 0 1 0 0,9 7-291 0 0,19 20 545 0 0,60 66 132 0 0,-89-88-663 0 0,-1 1-1 0 0,-1 1 0 0 0,0-1 1 0 0,-1 1-1 0 0,-1 1 0 0 0,-1-1 1 0 0,3 17-14 0 0,-7-33-72 0 0,-1 1 1 0 0,1-1-1 0 0,0 0 1 0 0,-1 0-1 0 0,1 0 0 0 0,0 0 1 0 0,0 0-1 0 0,0 1 1 0 0,0-1-1 0 0,0-1 1 0 0,0 1-1 0 0,0 0 1 0 0,0 0-1 0 0,0 0 0 0 0,0-1 1 0 0,0 1-1 0 0,1 0 1 0 0,-1-1-1 0 0,0 1 1 0 0,0-1-1 0 0,1 1 0 0 0,-1-1 1 0 0,0 0-1 0 0,1 0 1 0 0,-1 1-1 0 0,0-1 1 0 0,1 0-1 0 0,-1 0 1 0 0,0 0-1 0 0,1-1 72 0 0,30 1-5434 0 0,-20-1-257 0 0,-5 1-5734 0 0</inkml:trace>
  <inkml:trace contextRef="#ctx0" brushRef="#br0" timeOffset="1124.509">557 1013 4713 0 0,'0'0'5098'0'0,"0"0"-2385"0"0,0 0-811 0 0,0 0-103 0 0,0 0-89 0 0,0 0-202 0 0,0 0-255 0 0,0 0-274 0 0,0 0-160 0 0,0 0-85 0 0,0 0-169 0 0,0 0-150 0 0,0-6-58 0 0,5-21 193 0 0,1 0-1 0 0,1 0 0 0 0,2 1 1 0 0,0 0-1 0 0,2 1 0 0 0,12-21-549 0 0,-14 25 85 0 0,5-9 71 0 0,2 1 1 0 0,0 1-1 0 0,2 0 0 0 0,1 1 0 0 0,21-22-156 0 0,-40 48 2 0 0,0 0-1 0 0,1-1 0 0 0,-1 1 0 0 0,1 0 0 0 0,-1 0 1 0 0,1 0-1 0 0,-1-1 0 0 0,1 1 0 0 0,0 0 0 0 0,-1 0 1 0 0,1 0-1 0 0,0 0 0 0 0,0 0 0 0 0,0 0 0 0 0,0 0 1 0 0,0 1-1 0 0,0-1 0 0 0,0 0 0 0 0,0 0 0 0 0,0 1 1 0 0,0-1-1 0 0,0 1 0 0 0,0-1 0 0 0,1 1 0 0 0,-1-1 1 0 0,0 1-1 0 0,0 0 0 0 0,1-1 0 0 0,-1 1 0 0 0,0 0 0 0 0,1 0 1 0 0,-1 0-1 0 0,0 0 0 0 0,0 0 0 0 0,1 0 0 0 0,-1 1 1 0 0,0-1-1 0 0,1 0 0 0 0,-1 1 0 0 0,0-1 0 0 0,0 1 1 0 0,0-1-1 0 0,0 1 0 0 0,1-1 0 0 0,-1 1 0 0 0,0 0 1 0 0,0 0-1 0 0,0 0 0 0 0,0-1 0 0 0,0 1 0 0 0,-1 0 1 0 0,1 0-1 0 0,0 0 0 0 0,0 0 0 0 0,0 0 0 0 0,-1 1 0 0 0,1-1-1 0 0,15 108 135 0 0,5 10-35 0 0,-21-118-99 0 0,0 0 1 0 0,0 1-1 0 0,0-1 0 0 0,0 0 0 0 0,0 1 1 0 0,0-1-1 0 0,0 0 0 0 0,1 1 0 0 0,-1-1 0 0 0,0 0 1 0 0,1 0-1 0 0,-1 1 0 0 0,1-1 0 0 0,0 0 1 0 0,-1 0-1 0 0,1 0 0 0 0,0 0 0 0 0,0 0 1 0 0,0 0-1 0 0,0 0 0 0 0,-1 0 0 0 0,1 0 0 0 0,1 0 1 0 0,-1 0-1 0 0,0-1 0 0 0,0 1 0 0 0,0 0 1 0 0,0-1-1 0 0,0 1 0 0 0,1-1 0 0 0,-1 1 0 0 0,0-1 1 0 0,0 0-1 0 0,1 0 0 0 0,-1 1 0 0 0,0-1 1 0 0,1 0-1 0 0,-1 0 0 0 0,0 0 0 0 0,1 0 0 0 0,-1 0 1 0 0,0-1-1 0 0,1 1 0 0 0,-1 0 0 0 0,0-1 1 0 0,0 1-1 0 0,1-1 0 0 0,-1 1 0 0 0,0-1 1 0 0,1 0-2 0 0,166-201 125 0 0,-49 74-86 0 0,-119 201 5 0 0,-10 12-8 0 0,4 0 1 0 0,5 71-37 0 0,1-110-365 0 0,-7-13-2418 0 0,2-19-7051 0 0,4-10-1844 0 0</inkml:trace>
  <inkml:trace contextRef="#ctx0" brushRef="#br0" timeOffset="1382.009">1429 969 15019 0 0,'0'0'2002'0'0,"0"0"-752"0"0,0 0-244 0 0,0 0 99 0 0,0 0 78 0 0,0 0-94 0 0,0 0-250 0 0,0 0-270 0 0,0 0-183 0 0,0 0-97 0 0,0 0-67 0 0,0 0-53 0 0,-9 24-65 0 0,-30 73-39 0 0,28-53-66 0 0,11-43-71 0 0,0-2-2697 0 0,0-5-2770 0 0,0-1-1036 0 0,0 2-3766 0 0</inkml:trace>
  <inkml:trace contextRef="#ctx0" brushRef="#br0" timeOffset="1731.277">1442 575 12843 0 0,'0'0'1971'0'0,"0"0"-450"0"0,0 0-140 0 0,0 0 42 0 0,0 0-38 0 0,0 0-131 0 0,0 0-316 0 0,0 0-362 0 0,0 0-252 0 0,0 0-136 0 0,0 0-74 0 0,0 0-54 0 0,0 0 43 0 0,-8 15 829 0 0,9-15-856 0 0,-1 0 12 0 0,0 0-6 0 0,0 0 23 0 0,0 0 31 0 0,0 0 5 0 0,0 0 18 0 0,0 0 16 0 0,-21 12 924 0 0,11-4-833 0 0,5-4-1291 0 0,23-7-3688 0 0,-9 1-2130 0 0,-2 1-5371 0 0</inkml:trace>
  <inkml:trace contextRef="#ctx0" brushRef="#br0" timeOffset="2712.217">1613 542 808 0 0,'0'0'3297'0'0,"0"0"-1454"0"0,0 0-372 0 0,0 0 164 0 0,0 0 88 0 0,0 0-17 0 0,0 0-145 0 0,0 0-231 0 0,0 0-144 0 0,0 0-85 0 0,0 0-66 0 0,0 0-3 0 0,0 0-17 0 0,9 4-39 0 0,-5-1-902 0 0,-1-1 70 0 0,0 0 0 0 0,1 0 0 0 0,-1 0 0 0 0,1-1 0 0 0,-1 1 0 0 0,1-1 0 0 0,-1 0 0 0 0,1 0 0 0 0,0 0 0 0 0,0 0 0 0 0,0-1 0 0 0,-1 0 0 0 0,1 1 0 0 0,0-1 0 0 0,0-1 0 0 0,0 1 0 0 0,0-1 0 0 0,-1 1 0 0 0,1-1 0 0 0,0 0 0 0 0,2-1-144 0 0,100-71 2521 0 0,-95 58-2251 0 0,-11 15-245 0 0,0 0-1 0 0,0 1 1 0 0,0-1 0 0 0,0 0 0 0 0,0 0-1 0 0,0 1 1 0 0,1-1 0 0 0,-1 0 0 0 0,0 0-1 0 0,0 1 1 0 0,0-1 0 0 0,0 0 0 0 0,1 0-1 0 0,-1 0 1 0 0,0 1 0 0 0,0-1 0 0 0,0 0-1 0 0,1 0 1 0 0,-1 0 0 0 0,0 0 0 0 0,0 0-1 0 0,1 1 1 0 0,-1-1 0 0 0,0 0 0 0 0,0 0 0 0 0,1 0-1 0 0,-1 0 1 0 0,0 0 0 0 0,1 0 0 0 0,-1 0-1 0 0,0 0 1 0 0,0 0 0 0 0,1 0 0 0 0,-1 0-1 0 0,0 0 1 0 0,0 0 0 0 0,1 0 0 0 0,-1 0-1 0 0,0 0 1 0 0,1-1-25 0 0,11 100 261 0 0,4 36-12 0 0,38 190-121 0 0,-39-247-98 0 0,-14-75-16 0 0,0-3-18 0 0,-1 0 13 0 0,0 0 3 0 0,0 0 9 0 0,0 0 9 0 0,0 0 27 0 0,0 0 30 0 0,51-136 985 0 0,76-187-1021 0 0,-76 171 11 0 0,-48 161-3232 0 0,-3 7-610 0 0,0-5-4640 0 0,0-3-4599 0 0</inkml:trace>
  <inkml:trace contextRef="#ctx0" brushRef="#br0" timeOffset="3827.96">2305 1054 0 0 0,'0'0'1352'0'0,"0"0"143"0"0,0 0 271 0 0,0 0 325 0 0,0 0 199 0 0,0 0-78 0 0,0 0-275 0 0,0 0-302 0 0,0 0-247 0 0,0 0-177 0 0,0 0-115 0 0,0 0-73 0 0,10 0 6481 0 0,-18 44-5347 0 0,-65 100-1856 0 0,63-86-198 0 0,10-57-112 0 0,0-1-9 0 0,0 0-23 0 0,0 0 20 0 0,0 0 21 0 0,0 0 26 0 0,0 0-36 0 0,0 0-12 0 0,0 0-10 0 0,0 0 3 0 0,0 0-36 0 0,0 0-26 0 0,10-23-2716 0 0,4-6-3656 0 0,-6 12-3565 0 0,-5 12 77 0 0</inkml:trace>
  <inkml:trace contextRef="#ctx0" brushRef="#br0" timeOffset="4281.574">2447 829 7530 0 0,'0'0'2823'0'0,"0"0"-699"0"0,0 0-238 0 0,0 0 38 0 0,0 0-30 0 0,0 0-189 0 0,0 0-334 0 0,0 0-307 0 0,0 0-219 0 0,0 0-141 0 0,0 0-89 0 0,0 0-51 0 0,0 0-38 0 0,0-6 689 0 0,0 5-1179 0 0,-1 1 1 0 0,1 0 0 0 0,0 0-1 0 0,0 0 1 0 0,0-1-1 0 0,0 1 1 0 0,0 0 0 0 0,0 0-1 0 0,0 0 1 0 0,-1-1 0 0 0,1 1-1 0 0,0 0 1 0 0,0 0-1 0 0,0 0 1 0 0,0 0 0 0 0,-1 0-1 0 0,1 0 1 0 0,0-1 0 0 0,0 1-1 0 0,0 0 1 0 0,0 0-1 0 0,-1 0 1 0 0,1 0 0 0 0,0 0-1 0 0,0 0 1 0 0,-1 0 0 0 0,1 0-1 0 0,0 0 1 0 0,0 0-1 0 0,0 0 1 0 0,-1 0 0 0 0,1 0-37 0 0,19-18 291 0 0,-61 24 661 0 0,55-29-4607 0 0,-7 16-718 0 0,-1 0-4491 0 0,-3 4-3289 0 0</inkml:trace>
  <inkml:trace contextRef="#ctx0" brushRef="#br0" timeOffset="4689.133">2810 251 5585 0 0,'0'0'2117'0'0,"0"0"-214"0"0,0 0 58 0 0,0 0 56 0 0,0 0-97 0 0,0 0-186 0 0,0 0-295 0 0,0 0-275 0 0,0 0-180 0 0,0 0-126 0 0,0 0-103 0 0,0 0-60 0 0,0 0-63 0 0,-3 1-91 0 0,-63 68 2772 0 0,19-13-2778 0 0,-105 54-91 0 0,135-99-918 0 0,23-8-4407 0 0,0-6 619 0 0,-2-1-4388 0 0</inkml:trace>
  <inkml:trace contextRef="#ctx0" brushRef="#br0" timeOffset="5530.976">1613 259 4761 0 0,'0'0'1995'0'0,"0"0"50"0"0,0 0 171 0 0,0 0 67 0 0,0 0-161 0 0,0 0-310 0 0,0 0-374 0 0,0 0-342 0 0,0 0-229 0 0,0 0-139 0 0,0 0-36 0 0,0 0-19 0 0,3 0-1 0 0,184-23 3746 0 0,48 12-3254 0 0,-191 19-1074 0 0,-43-8-70 0 0,-1 0-7 0 0,0 0 10 0 0,-2-1 2600 0 0,-32-57-2410 0 0,26 41-301 0 0,2 4-82 0 0,0 1 1 0 0,1-1 0 0 0,0-1 0 0 0,1 1 0 0 0,1 0 0 0 0,0-1-1 0 0,1 0 1 0 0,0 0 0 0 0,1 0 169 0 0,12-2-5686 0 0,-6 14 1150 0 0,-1-2-8457 0 0</inkml:trace>
</inkml:ink>
</file>

<file path=ppt/ink/ink12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4:59.0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1271 1039 2216 0 0,'0'0'1633'0'0,"0"0"-156"0"0,0 0 4 0 0,0 0 92 0 0,0 0 28 0 0,0 0-41 0 0,0 0-118 0 0,0 0-145 0 0,0 0-87 0 0,0 0-95 0 0,0 0-87 0 0,0 0-74 0 0,-4-4-100 0 0,-13-14-103 0 0,15 17-600 0 0,0 1 0 0 0,0-1 0 0 0,0 0 0 0 0,0 1 0 0 0,0-1 0 0 0,0 1 0 0 0,-1-1 0 0 0,1 1 0 0 0,0 0 0 0 0,0 0 0 0 0,0 0 0 0 0,0 0 0 0 0,-1 0 0 0 0,1 1 0 0 0,0-1 0 0 0,0 1 0 0 0,0-1 0 0 0,0 1 0 0 0,0 0 0 0 0,0 0 0 0 0,0 0 0 0 0,0 0 0 0 0,-1 1-151 0 0,-9 7 130 0 0,1 0 0 0 0,0 1 1 0 0,1 1-1 0 0,0 0 0 0 0,0 0 0 0 0,1 1 0 0 0,1 0 1 0 0,0 0-1 0 0,1 1 0 0 0,0 0 0 0 0,1 0 0 0 0,0 1 1 0 0,1-1-1 0 0,1 2 0 0 0,0-1 0 0 0,1 0 0 0 0,1 1 1 0 0,0-1-1 0 0,0 1 0 0 0,2-1 0 0 0,0 1 0 0 0,0 0 1 0 0,2-1-1 0 0,1 9-130 0 0,-2-15 24 0 0,0 1 1 0 0,1 0 0 0 0,-1-1-1 0 0,2 1 1 0 0,-1-1-1 0 0,1 0 1 0 0,1 0 0 0 0,-1 0-1 0 0,1 0 1 0 0,1-1-1 0 0,-1 0 1 0 0,2 1 0 0 0,-1-2-1 0 0,0 1 1 0 0,1-1-1 0 0,0 1 1 0 0,1-2 0 0 0,0 1-1 0 0,0-1 1 0 0,0 0-1 0 0,0 0 1 0 0,1-1-1 0 0,-1 0 1 0 0,1 0 0 0 0,0-1-1 0 0,0 0 1 0 0,7 2-25 0 0,-10-4 38 0 0,-1-1 0 0 0,0 1 1 0 0,1-1-1 0 0,-1 1 0 0 0,0-1 0 0 0,1 0 0 0 0,-1-1 1 0 0,0 1-1 0 0,1-1 0 0 0,-1 0 0 0 0,0 0 1 0 0,0 0-1 0 0,0-1 0 0 0,0 1 0 0 0,0-1 1 0 0,0 0-1 0 0,0 0 0 0 0,0-1 0 0 0,-1 1 0 0 0,1-1 1 0 0,-1 1-1 0 0,1-1 0 0 0,-1 0 0 0 0,2-4-38 0 0,1 1 33 0 0,0-1 0 0 0,-1 0 0 0 0,0 0 0 0 0,-1 0 0 0 0,1-1 0 0 0,-1 1 0 0 0,-1-1 0 0 0,1 0 0 0 0,-1 0 0 0 0,-1-1 0 0 0,0 1 0 0 0,0-1 0 0 0,0 1 0 0 0,-1-1 0 0 0,0 1-1 0 0,-1-1 1 0 0,0 0 0 0 0,-1 1 0 0 0,1-1 0 0 0,-2 0-33 0 0,0 5-1 0 0,0 1-1 0 0,0 0 1 0 0,0 0-1 0 0,-1 0 1 0 0,1 0 0 0 0,-1 0-1 0 0,0 0 1 0 0,0 1-1 0 0,0 0 1 0 0,0-1-1 0 0,0 1 1 0 0,-1 0-1 0 0,1 0 1 0 0,-1 1 0 0 0,1-1-1 0 0,-1 1 1 0 0,1 0-1 0 0,-1 0 1 0 0,0 0-1 0 0,0 0 1 0 0,0 1-1 0 0,0-1 1 0 0,1 1 0 0 0,-1 0-1 0 0,0 0 1 0 0,0 0-1 0 0,0 1 1 0 0,0 0-1 0 0,0-1 1 0 0,1 1 0 0 0,-1 1-1 0 0,0-1 1 0 0,1 0-1 0 0,-1 1 1 0 0,1 0-1 0 0,-1 0 1 0 0,-2 2 1 0 0,-5 2-13 0 0,11-6 12 0 0,1 0 0 0 0,-1 0 0 0 0,0 0 1 0 0,1 0-1 0 0,-1 1 0 0 0,0-1 0 0 0,1 0 0 0 0,-1 0 0 0 0,0 0 1 0 0,1 0-1 0 0,-1 0 0 0 0,0 0 0 0 0,1 0 0 0 0,-1 1 0 0 0,0-1 0 0 0,0 0 1 0 0,1 0-1 0 0,-1 0 0 0 0,0 1 0 0 0,0-1 0 0 0,1 0 0 0 0,-1 0 1 0 0,0 1-1 0 0,0-1 0 0 0,0 0 0 0 0,0 0 0 0 0,1 1 0 0 0,-1-1 1 0 0,0 0-1 0 0,0 1 0 0 0,0-1 0 0 0,0 0 0 0 0,0 0 0 0 0,0 1 1 0 0,0-1-1 0 0,0 0 0 0 0,0 1 0 0 0,0-1 0 0 0,0 0 0 0 0,0 1 1 0 0,0-1-1 0 0,0 0 0 0 0,0 1 0 0 0,0-1 0 0 0,0 0 0 0 0,0 1 1 0 0,0-1-1 0 0,0 0 0 0 0,-1 1 0 0 0,1-1 0 0 0,0 0 0 0 0,0 0 0 0 0,0 1 2 0 0,11 1 37 0 0,1 0 0 0 0,-1-1 1 0 0,1 0-1 0 0,-1-1 1 0 0,1 0-1 0 0,0-1 0 0 0,-1 0 1 0 0,1-1-1 0 0,-1 0 1 0 0,4-1-39 0 0,120-39 645 0 0,-128 36-2594 0 0,-8 2-2379 0 0,2 3-1291 0 0,0 1-6513 0 0</inkml:trace>
  <inkml:trace contextRef="#ctx0" brushRef="#br0" timeOffset="-4217.99">356 280 4657 0 0,'0'0'2826'0'0,"0"0"-938"0"0,0 0-418 0 0,0 0-68 0 0,0 0 50 0 0,0 0-5 0 0,0 0-68 0 0,0 0-230 0 0,0 0-296 0 0,0 0-257 0 0,0 0-199 0 0,-3-8 353 0 0,25 61 2001 0 0,-10-12-2195 0 0,-1 1-1 0 0,-3 1 1 0 0,-1 0-1 0 0,-2 0 1 0 0,-2 1-1 0 0,-2 8-555 0 0,5 51 378 0 0,2 23-84 0 0,-6-1-1 0 0,-6 33-293 0 0,-18 6 406 0 0,6-38-3102 0 0,41-193-5390 0 0,-12 41-1185 0 0,-10 17 1603 0 0</inkml:trace>
  <inkml:trace contextRef="#ctx0" brushRef="#br0" timeOffset="-1451.743">781 501 3177 0 0,'0'0'1391'0'0,"0"0"-454"0"0,0 0-45 0 0,0 0 333 0 0,0 0 332 0 0,0 0 126 0 0,0 0-181 0 0,0 0-348 0 0,0 0-349 0 0,0 0-229 0 0,0 0-78 0 0,0 0-25 0 0,0 0 47 0 0,5 4 870 0 0,1 1 4040 0 0,-4-3-1345 0 0,-2-2-4097 0 0,0 0 12 0 0,0 0-5 0 0,0 0-3 0 0,0 0-3 0 0,0 0-12 0 0,0 0-3 0 0,1 19 59 0 0,17 66 105 0 0,0 59 126 0 0,-10-86-145 0 0,7 36 88 0 0,-5 1 1 0 0,-4 0-1 0 0,-5 73-207 0 0,-10-105 152 0 0,9-63-157 0 0,0 0 22 0 0,0 0 2 0 0,0 0-22 0 0,0 0-2 0 0,0 0 10 0 0,0 0 4 0 0,0 30 179 0 0,-1-18 437 0 0,-1-43 239 0 0,1 17-1056 0 0,-11-163 124 0 0,4-173 120 0 0,16 178-23 0 0,-27 35-17 0 0,15 34 17 0 0,-11 103-4223 0 0,3 33-474 0 0,8-18-1800 0 0,2-4-4931 0 0</inkml:trace>
  <inkml:trace contextRef="#ctx0" brushRef="#br0" timeOffset="-958.868">875 1046 0 0 0,'0'0'388'0'0,"0"0"738"0"0,0 0 417 0 0,0 0 257 0 0,0 0 112 0 0,0 0-22 0 0,0 0-189 0 0,0 0-201 0 0,0 0-153 0 0,0 0-147 0 0,0 0-82 0 0,0 0-51 0 0,0 0-65 0 0,0-10-61 0 0,1-33-77 0 0,-1 41-675 0 0,0 1-1 0 0,0-1 1 0 0,-1 0 0 0 0,1 0-1 0 0,-1 0 1 0 0,1 0 0 0 0,-1 0 0 0 0,0 1-1 0 0,0-1 1 0 0,1 0 0 0 0,-1 0-1 0 0,-1 1 1 0 0,1-1 0 0 0,0 1 0 0 0,0-1-1 0 0,0 1 1 0 0,-1-1 0 0 0,1 1 0 0 0,-1 0-1 0 0,1 0 1 0 0,-1 0 0 0 0,0 0-1 0 0,1 0 1 0 0,-1 0-189 0 0,-5-4 656 0 0,-6-2-364 0 0,1 1 0 0 0,-1 1 1 0 0,-1 0-1 0 0,1 0 0 0 0,-1 2 1 0 0,0-1-1 0 0,0 2 0 0 0,0 0 0 0 0,0 1 1 0 0,0 0-1 0 0,0 1 0 0 0,-9 1-292 0 0,-119-1-702 0 0,142-2-1317 0 0,0-2 199 0 0,0 2-5096 0 0,2-1-4989 0 0</inkml:trace>
  <inkml:trace contextRef="#ctx0" brushRef="#br0" timeOffset="192173.392">1 251 0 0 0,'0'0'1527'0'0,"0"0"439"0"0,0 0 216 0 0,0 0 11 0 0,0 0-131 0 0,0 0-256 0 0,0 0-247 0 0,0 0-180 0 0,0 0-139 0 0,0 0-74 0 0,7 2 6791 0 0,3 0-6091 0 0,161-28-34 0 0,174 4-839 0 0,-168 28-713 0 0,13-1 360 0 0,-130-16-464 0 0,-59 11-165 0 0,-1 0-13 0 0,0 0 8 0 0,0 0 2 0 0,0 0 2 0 0,0 0 10 0 0,0 0-4 0 0,0 0-2 0 0,0 0 12 0 0,0 0-3 0 0,0 0-10 0 0,0 0 11 0 0,0 0 15 0 0,0 0 9 0 0,0 0 11 0 0,0 0 10 0 0,0 0-17 0 0,0 0 13 0 0,0 0-1 0 0,0 0-2 0 0,0 0 10 0 0,0 0-11 0 0,0 0 3 0 0,0 0 9 0 0,0 0 6 0 0,-19-5 241 0 0,-97-49-112 0 0,2-5-74 0 0,2 7 120 0 0,95 31-259 0 0,15 13-3311 0 0,8 1-10136 0 0,-1 7 342 0 0</inkml:trace>
</inkml:ink>
</file>

<file path=ppt/ink/ink12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8:20.4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8857 273 8650 0 0,'0'0'1828'0'0,"0"0"-546"0"0,0 0-163 0 0,0 0 182 0 0,0 0 138 0 0,0 0-61 0 0,0 0-291 0 0,0 0-352 0 0,0 0-247 0 0,0 0-113 0 0,0 0-19 0 0,3 2 48 0 0,8 2 91 0 0,0 0 0 0 0,0-1 0 0 0,0 0 0 0 0,1-1 0 0 0,-1 0-1 0 0,1-1 1 0 0,-1 0 0 0 0,1 0 0 0 0,0-2 0 0 0,-1 1 0 0 0,8-2-495 0 0,21 0 637 0 0,496-12 2061 0 0,-505 14-2651 0 0,-30 0-41 0 0,-1 0-42 0 0,-2 0-6477 0 0,-8 0 969 0 0,8 0-451 0 0,-1 0-5191 0 0</inkml:trace>
  <inkml:trace contextRef="#ctx0" brushRef="#br0" timeOffset="248.894">8962 498 8586 0 0,'0'0'4567'0'0,"0"0"-2090"0"0,0 0-910 0 0,0 0-136 0 0,0 0-64 0 0,0 0-157 0 0,0 0-261 0 0,0 0-245 0 0,0 0-170 0 0,0 0-116 0 0,0 0-31 0 0,0 0-4 0 0,4 0 4 0 0,244 7 3480 0 0,-60-18-3380 0 0,-38 7-798 0 0,-92-5-1600 0 0,-41 0-3480 0 0,-3-6-6742 0 0,-12 11 2558 0 0</inkml:trace>
  <inkml:trace contextRef="#ctx0" brushRef="#br0" timeOffset="249.894">9371 15 9890 0 0,'0'0'2194'0'0,"0"0"-339"0"0,0 0-187 0 0,0 0-94 0 0,0 0-136 0 0,0 0-195 0 0,0 0-230 0 0,0 0-235 0 0,0 0-192 0 0,0 0-131 0 0,0 0-79 0 0,0 0-13 0 0,0 0-23 0 0,-3-2-36 0 0,-14-11 258 0 0,28 36 1039 0 0,13-3-1246 0 0,1-1 0 0 0,1-1 0 0 0,1-1-1 0 0,0-1 1 0 0,1-2 0 0 0,1 0 0 0 0,22 6-355 0 0,20 11 121 0 0,-59-26-115 0 0,5 2 10 0 0,0 1-1 0 0,0 1 0 0 0,-1 0 0 0 0,0 1 1 0 0,-1 0-1 0 0,0 2 0 0 0,6 6-15 0 0,-42 8 143 0 0,-122 106 32 0 0,-46 30-98 0 0,103-77-2562 0 0,85-82-165 0 0,1-2-4580 0 0,0-1-4861 0 0</inkml:trace>
  <inkml:trace contextRef="#ctx0" brushRef="#br0" timeOffset="250.894">365 2353 3713 0 0,'0'0'3291'0'0,"0"0"-906"0"0,0 0-438 0 0,0 0-100 0 0,0 0-52 0 0,0 0-133 0 0,0 0-185 0 0,0 0-255 0 0,0 0-246 0 0,0 0-205 0 0,0 0-178 0 0,-15 1-131 0 0,-48 2-94 0 0,15 21 303 0 0,42-17-567 0 0,-2 0-71 0 0,1 1 0 0 0,0 0 0 0 0,1 0 0 0 0,0 1 1 0 0,0 0-1 0 0,1 0 0 0 0,0 0 0 0 0,1 1 0 0 0,0 0 1 0 0,0 0-1 0 0,1 0 0 0 0,0 0 0 0 0,1 0 1 0 0,0 1-1 0 0,1-1 0 0 0,0 1 0 0 0,1-1 0 0 0,0 1 1 0 0,0-1-1 0 0,1 4-33 0 0,2-10 51 0 0,1 0 1 0 0,-1 1-1 0 0,0-2 1 0 0,1 1 0 0 0,0 0-1 0 0,0-1 1 0 0,0 0-1 0 0,1 1 1 0 0,-1-2-1 0 0,1 1 1 0 0,-1 0-1 0 0,1-1 1 0 0,0 0 0 0 0,0 0-1 0 0,0-1 1 0 0,0 1-1 0 0,0-1 1 0 0,0 0-1 0 0,1 0 1 0 0,-1-1-1 0 0,0 0 1 0 0,0 0-1 0 0,1 0 1 0 0,-1 0 0 0 0,0-1-1 0 0,0 0 1 0 0,1 0-1 0 0,-1 0 1 0 0,5-2-52 0 0,10-5 194 0 0,0 0-1 0 0,0-2 1 0 0,-1 0 0 0 0,0-1 0 0 0,0-1-1 0 0,-1 0 1 0 0,-1-1 0 0 0,0-2 0 0 0,-1 1 0 0 0,-1-2-1 0 0,0 0 1 0 0,-1-1 0 0 0,-1 0 0 0 0,11-19-194 0 0,-20 31 21 0 0,15-18 21 0 0,0-1 1 0 0,-3 0-1 0 0,0-1 1 0 0,-1-1 0 0 0,-1 0-1 0 0,-2-1 1 0 0,0-1-1 0 0,-2 0 1 0 0,-1 0 0 0 0,-2-1-1 0 0,0 0 1 0 0,-2 0-1 0 0,-2-1 1 0 0,0 1 0 0 0,-2-1-1 0 0,-1-5-42 0 0,0 28-5 0 0,-1-1 0 0 0,0 1 0 0 0,0 0 0 0 0,-1 0 0 0 0,0 0 0 0 0,0 0-1 0 0,0 1 1 0 0,-1-1 0 0 0,0 1 0 0 0,0-1 0 0 0,-1 1 0 0 0,0 0 0 0 0,0 0 0 0 0,0 0 0 0 0,-1 1-1 0 0,0 0 1 0 0,0 0 0 0 0,0 0 0 0 0,-1 0 0 0 0,1 1 0 0 0,-1 0 0 0 0,0 0 0 0 0,0 0 0 0 0,-1 1 0 0 0,1 0-1 0 0,-1 0 1 0 0,0 1 0 0 0,1-1 0 0 0,-1 2 0 0 0,0-1 0 0 0,0 1 0 0 0,-1 0 0 0 0,1 0 0 0 0,0 1-1 0 0,-4 0 6 0 0,2 4-12 0 0,0 1 0 0 0,1 0-1 0 0,0 1 1 0 0,0 0-1 0 0,1 0 1 0 0,0 0 0 0 0,0 1-1 0 0,0 0 1 0 0,1 0-1 0 0,0 1 1 0 0,0 0-1 0 0,1 0 1 0 0,0 0 0 0 0,0 1-1 0 0,1 0 1 0 0,-1 2 12 0 0,-3 8 0 0 0,0 0 0 0 0,1 0 1 0 0,1 1-1 0 0,1 0 0 0 0,0 1 1 0 0,2-1-1 0 0,0 1 0 0 0,1 9 0 0 0,2-12 17 0 0,1-1 0 0 0,0 0 0 0 0,1 1 0 0 0,1-1 0 0 0,0 0 0 0 0,1 0 0 0 0,1-1 0 0 0,1 1-1 0 0,0-1 1 0 0,2 0 0 0 0,-1-1 0 0 0,2 0 0 0 0,0 0 0 0 0,1 0 0 0 0,9 10-17 0 0,-12-16-9 0 0,0 1 1 0 0,1-2-1 0 0,-1 1 1 0 0,2-1-1 0 0,-1 0 1 0 0,1-1-1 0 0,1 0 1 0 0,-1 0-1 0 0,1-1 1 0 0,0 0-1 0 0,0-1 1 0 0,1 0-1 0 0,0 0 1 0 0,0-2-1 0 0,0 1 1 0 0,0-1-1 0 0,1-1 1 0 0,-1 0-1 0 0,1 0 1 0 0,-1-1-1 0 0,10-1 9 0 0,7-18-2682 0 0,-19 7-5590 0 0,-7 8-3907 0 0</inkml:trace>
  <inkml:trace contextRef="#ctx0" brushRef="#br0" timeOffset="498.882">1 2858 14627 0 0,'0'0'2210'0'0,"0"0"-802"0"0,0 0-434 0 0,0 0 91 0 0,0 0 218 0 0,0 0 123 0 0,0 0-119 0 0,0 0-256 0 0,0 0-207 0 0,33-2-124 0 0,107-6-89 0 0,207-37 1535 0 0,-27 19-2322 0 0,-261 26-3330 0 0,-58 0 1348 0 0,-1 1-3291 0 0,-2 1-101 0 0,-2-2-6479 0 0</inkml:trace>
  <inkml:trace contextRef="#ctx0" brushRef="#br0" timeOffset="1067.471">398 3112 4369 0 0,'0'0'3547'0'0,"0"0"-1135"0"0,0 0-376 0 0,0 0 11 0 0,0 0-40 0 0,0 0-254 0 0,0 0-340 0 0,0 0-335 0 0,0 0-239 0 0,0 0-154 0 0,-31 20-106 0 0,-99 64-66 0 0,121-79-390 0 0,0 0 0 0 0,1 0-1 0 0,0 1 1 0 0,0 0 0 0 0,1 0-1 0 0,0 1 1 0 0,0 0-1 0 0,0 0 1 0 0,1 1 0 0 0,-6 8-123 0 0,-2 5 230 0 0,6-12-127 0 0,0 1 1 0 0,1 0 0 0 0,0 1 0 0 0,1-1 0 0 0,0 1 0 0 0,0 1 0 0 0,2-1-1 0 0,-1 1 1 0 0,1 0 0 0 0,1 0 0 0 0,0 0 0 0 0,1 0 0 0 0,0 0 0 0 0,1 1-1 0 0,0-1 1 0 0,1 8-104 0 0,1-17 17 0 0,1 1 0 0 0,-1-1 1 0 0,0 1-1 0 0,1-1 0 0 0,0 0 0 0 0,-1 0 0 0 0,1 0 0 0 0,0 0 0 0 0,1 0 0 0 0,-1 0 0 0 0,0-1 0 0 0,1 1 0 0 0,0-1 0 0 0,0 0 0 0 0,-1 0 0 0 0,1 1 0 0 0,0-2 0 0 0,1 1 1 0 0,-1 0-1 0 0,0-1 0 0 0,0 1 0 0 0,1-1 0 0 0,-1 0 0 0 0,1 0 0 0 0,-1-1 0 0 0,1 1 0 0 0,-1-1 0 0 0,2 1-17 0 0,99-8 888 0 0,-79-3-775 0 0,-2-2 1 0 0,0-1-1 0 0,0-1 1 0 0,-2 0-1 0 0,1-2 1 0 0,-2-1-1 0 0,0 0 0 0 0,-1-1 1 0 0,-1-1-1 0 0,-1-1 1 0 0,0-1-1 0 0,-2 0 0 0 0,0-1 1 0 0,-2-1-1 0 0,0 0 1 0 0,-1 0-1 0 0,-2-2 1 0 0,0 1-1 0 0,1-10-113 0 0,-7 22 5 0 0,0 0 1 0 0,-1 0-1 0 0,0-1 1 0 0,0 1-1 0 0,-1-1 0 0 0,-1 0 1 0 0,-1 0-1 0 0,1 1 1 0 0,-2-1-1 0 0,0 0 0 0 0,0 0 1 0 0,-1 1-1 0 0,-1-1 0 0 0,0 1 1 0 0,-1 0-1 0 0,0-1 1 0 0,-1 2-1 0 0,0-1 0 0 0,-1 0 1 0 0,0 1-1 0 0,-1 0 1 0 0,0 1-1 0 0,-1 0 0 0 0,0 0 1 0 0,-9-8-6 0 0,12 14-10 0 0,-1 0 0 0 0,0 1 0 0 0,0-1 0 0 0,1 1 0 0 0,-2 1 0 0 0,1-1 0 0 0,0 1 0 0 0,-1 0 0 0 0,1 1 0 0 0,-1-1 0 0 0,1 1 0 0 0,-1 1 0 0 0,1-1 0 0 0,-1 1 0 0 0,0 0 0 0 0,1 1 0 0 0,-1-1 0 0 0,0 1 0 0 0,1 1 0 0 0,-1-1 0 0 0,1 1 0 0 0,0 0 0 0 0,-2 1 10 0 0,0 5-5 0 0,-1 0-1 0 0,1 1 1 0 0,0 0 0 0 0,0 0-1 0 0,1 1 1 0 0,1 0-1 0 0,0 0 1 0 0,0 1-1 0 0,1 0 1 0 0,0-1-1 0 0,1 2 1 0 0,0-1-1 0 0,0 0 1 0 0,2 1-1 0 0,-1 0 1 0 0,2 0 0 0 0,-1 0-1 0 0,2-1 1 0 0,-1 1-1 0 0,2 0 1 0 0,-1 0-1 0 0,2 0 1 0 0,0 0-1 0 0,0 0 1 0 0,1-1-1 0 0,0 1 1 0 0,1-1-1 0 0,1 0 1 0 0,-1 0-1 0 0,2 0 1 0 0,5 8 5 0 0,3 6-12 0 0,2-1 0 0 0,0-1 0 0 0,2 0 0 0 0,0-1 0 0 0,2-1 0 0 0,0-1 0 0 0,1-1 0 0 0,2 0 12 0 0,-17-14-195 0 0,0 0-1 0 0,1-1 1 0 0,0 1-1 0 0,0-1 1 0 0,1-1-1 0 0,-1 1 1 0 0,1-1 0 0 0,-1-1-1 0 0,1 1 1 0 0,0-2-1 0 0,0 1 1 0 0,0-1 0 0 0,0 0-1 0 0,0 0 1 0 0,1-1-1 0 0,-1 0 1 0 0,1-1 195 0 0,21-16-6085 0 0,-23 10 805 0 0,2 3-6733 0 0</inkml:trace>
  <inkml:trace contextRef="#ctx0" brushRef="#br0" timeOffset="1420.47">886 2887 17508 0 0,'0'0'1712'0'0,"0"0"-570"0"0,0 0-218 0 0,0 0 92 0 0,0 0 111 0 0,0 0 52 0 0,0 0-140 0 0,0 0-199 0 0,0 0-135 0 0,0 0-186 0 0,0 0-140 0 0,0 0-87 0 0,-6 31-85 0 0,-22 99-61 0 0,1-49 21 0 0,16-51-141 0 0,1 1-1 0 0,2 0 1 0 0,0 0-1 0 0,2 0 1 0 0,2 1-1 0 0,1 0 1 0 0,0 27-26 0 0,4-56 7 0 0,-1 0 1 0 0,0 0-1 0 0,1 0 0 0 0,0 0 1 0 0,0-1-1 0 0,-1 1 0 0 0,2 0 1 0 0,-1 0-1 0 0,0 0 1 0 0,1-1-1 0 0,-1 1 0 0 0,1 0 1 0 0,0-1-1 0 0,0 0 0 0 0,0 1 1 0 0,0-1-1 0 0,0 0 0 0 0,0 0 1 0 0,0 0-1 0 0,1 0 1 0 0,-1-1-1 0 0,1 1 0 0 0,0 0 1 0 0,-1-1-1 0 0,1 0 0 0 0,0 0 1 0 0,0 0-1 0 0,0 0 0 0 0,0 0 1 0 0,0-1-1 0 0,0 1 0 0 0,0-1 1 0 0,0 0-1 0 0,0 1 1 0 0,1-2-8 0 0,6 2 28 0 0,0-1 1 0 0,0-1 0 0 0,0 0 0 0 0,0 0-1 0 0,-1-1 1 0 0,1 0 0 0 0,0-1 0 0 0,-1 0 0 0 0,0-1-1 0 0,4-1-28 0 0,27-14 91 0 0,-49-7-7064 0 0,6 23 5368 0 0,-4-8-7771 0 0,5 7-2355 0 0</inkml:trace>
  <inkml:trace contextRef="#ctx0" brushRef="#br0" timeOffset="1662.769">643 3145 13179 0 0,'0'0'2503'0'0,"0"0"-736"0"0,0 0-416 0 0,0 0-96 0 0,0 0 17 0 0,0 0-82 0 0,0 0-205 0 0,0 0-174 0 0,0 0-91 0 0,0 0-76 0 0,0 0-82 0 0,0 0-70 0 0,36-1-133 0 0,114-1-119 0 0,74 0-670 0 0,-179-6-1401 0 0,-27 2-2216 0 0,-7 3-545 0 0,0-1-7469 0 0</inkml:trace>
  <inkml:trace contextRef="#ctx0" brushRef="#br0" timeOffset="1970.917">1361 2327 10554 0 0,'0'0'2098'0'0,"0"0"-103"0"0,0 0-61 0 0,0 0 10 0 0,0 0-97 0 0,0 0-270 0 0,0 0-362 0 0,0 0-327 0 0,0 0-212 0 0,0 0-124 0 0,0 0-48 0 0,0 0-38 0 0,0 0-52 0 0,2-3 2 0 0,4-8-80 0 0,-4 18 34 0 0,-6 31 280 0 0,2-20-461 0 0,-13 193 766 0 0,4-44-691 0 0,-31 157-264 0 0,12-103-1665 0 0,45-222-1705 0 0,11-42-2793 0 0,-15 11-1789 0 0,-10 29 6215 0 0,2-10-7220 0 0</inkml:trace>
  <inkml:trace contextRef="#ctx0" brushRef="#br0" timeOffset="2383.707">1647 2165 16948 0 0,'0'0'1123'0'0,"0"0"-217"0"0,0 0-27 0 0,0 0 169 0 0,0 0 143 0 0,0 0-29 0 0,0 0-183 0 0,-10 37-198 0 0,-29 113-166 0 0,22-38 371 0 0,18-87-784 0 0,20 189 764 0 0,-10-165-933 0 0,33 218 130 0 0,-47-175-180 0 0,-22-102 621 0 0,-24-164-57 0 0,39 146-504 0 0,-2 0 1 0 0,0 1-1 0 0,-2 1 0 0 0,-1 0 1 0 0,-10-12-44 0 0,22 33 4 0 0,-1-1 0 0 0,-1 1 0 0 0,1 0 0 0 0,0 0 0 0 0,-1 0 1 0 0,0 1-1 0 0,0-1 0 0 0,-1 1 0 0 0,1 0 0 0 0,-1 1 0 0 0,0-1 0 0 0,0 1 0 0 0,0 1 0 0 0,0-1 0 0 0,-1 1 1 0 0,1 0-1 0 0,-1 0 0 0 0,1 1 0 0 0,-1 0 0 0 0,0 0 0 0 0,1 0 0 0 0,-1 1 0 0 0,0 0 0 0 0,0 0 0 0 0,1 1 1 0 0,-1 0-1 0 0,-3 1-4 0 0,2 1-74 0 0,1 0 0 0 0,0 0 0 0 0,0 1 0 0 0,0 0 0 0 0,0 1 0 0 0,1-1 0 0 0,0 1 1 0 0,0 0-1 0 0,0 1 0 0 0,0-1 0 0 0,1 1 0 0 0,0 0 0 0 0,0 1 0 0 0,1-1 0 0 0,0 1 0 0 0,0 0 0 0 0,0 0 1 0 0,1 0-1 0 0,0 2 74 0 0,-18 53-7740 0 0,19-49-4086 0 0</inkml:trace>
  <inkml:trace contextRef="#ctx0" brushRef="#br0" timeOffset="2918.615">2151 2795 14147 0 0,'0'0'2281'0'0,"0"0"-577"0"0,0 0-254 0 0,0 0-1 0 0,0 0-33 0 0,0 0-133 0 0,0 0-242 0 0,0 0-269 0 0,0 0-161 0 0,0 0-115 0 0,0 0-79 0 0,0 0-59 0 0,0 0-38 0 0,-12-12-39 0 0,-37-36-50 0 0,49 47-224 0 0,-1 0 1 0 0,1 1 0 0 0,-1-1 0 0 0,0 1-1 0 0,1-1 1 0 0,-1 1 0 0 0,0-1 0 0 0,0 1-1 0 0,1-1 1 0 0,-1 1 0 0 0,0-1 0 0 0,0 1-1 0 0,0 0 1 0 0,1 0 0 0 0,-1-1-1 0 0,0 1 1 0 0,0 0 0 0 0,0 0 0 0 0,0 0-1 0 0,0 0 1 0 0,0 0 0 0 0,0 0 0 0 0,1 0-1 0 0,-1 0 1 0 0,0 0 0 0 0,0 1 0 0 0,0-1-1 0 0,0 0 1 0 0,0 0 0 0 0,1 1-1 0 0,-1-1 1 0 0,0 1 0 0 0,0-1 0 0 0,0 1-1 0 0,1-1 1 0 0,-1 1 0 0 0,0-1 0 0 0,1 1-1 0 0,-1-1 1 0 0,1 1 0 0 0,-1 0 0 0 0,0 0-1 0 0,1 0-7 0 0,-4 2 40 0 0,-14 15 9 0 0,0 0 1 0 0,1 1-1 0 0,1 1 1 0 0,1 1-1 0 0,0 0 1 0 0,2 0-1 0 0,1 2 1 0 0,0 0-1 0 0,2 0 1 0 0,-7 24-50 0 0,12-29-4 0 0,0 1 0 0 0,2 0 1 0 0,1 0-1 0 0,0 1 0 0 0,1-1 1 0 0,1 0-1 0 0,1 1 4 0 0,0-14-2 0 0,-1-1-1 0 0,1 1 0 0 0,0 0 1 0 0,1-1-1 0 0,-1 0 1 0 0,1 1-1 0 0,0-1 1 0 0,1 0-1 0 0,-1 0 0 0 0,1 0 1 0 0,0 0-1 0 0,0 0 1 0 0,0-1-1 0 0,1 0 0 0 0,0 1 1 0 0,0-1-1 0 0,0 0 1 0 0,0-1-1 0 0,0 1 1 0 0,1-1-1 0 0,0 0 0 0 0,-1 0 1 0 0,1 0-1 0 0,0-1 1 0 0,1 0-1 0 0,-1 0 0 0 0,0 0 1 0 0,2 0 2 0 0,2 1 8 0 0,0-1 1 0 0,0 0-1 0 0,0 0 0 0 0,1-1 1 0 0,-1 0-1 0 0,0-1 0 0 0,1 0 1 0 0,-1-1-1 0 0,0 0 0 0 0,1 0 1 0 0,-1-1-1 0 0,0 0 0 0 0,0 0 1 0 0,0-1-1 0 0,-1 0 1 0 0,7-4-9 0 0,-10 5 29 0 0,0 0 0 0 0,0-1 1 0 0,0 1-1 0 0,0-1 0 0 0,-1 0 1 0 0,1-1-1 0 0,-1 1 0 0 0,0-1 1 0 0,0 0-1 0 0,0 0 0 0 0,0 0 1 0 0,-1-1-1 0 0,0 1 0 0 0,0-1 1 0 0,0 0-1 0 0,0 1 0 0 0,-1-1 1 0 0,0-1-1 0 0,0 1 0 0 0,0 0 1 0 0,0 0-1 0 0,-1-1 0 0 0,0 1 1 0 0,0-1-1 0 0,-1 1 0 0 0,1-1 1 0 0,-1 0-1 0 0,0 1 0 0 0,-1-1-29 0 0,-2 2 10 0 0,0 0-1 0 0,0 0 1 0 0,-1 0-1 0 0,0 0 0 0 0,0 0 1 0 0,0 1-1 0 0,0-1 1 0 0,0 1-1 0 0,-1 0 0 0 0,1 1 1 0 0,-1-1-1 0 0,0 1 1 0 0,0 0-1 0 0,0 0 0 0 0,0 0 1 0 0,0 1-1 0 0,0 0 1 0 0,0 0-1 0 0,-1 0 0 0 0,-4 0-9 0 0,3 0-13 0 0,-1 1 0 0 0,1-1-1 0 0,0 1 1 0 0,0 1-1 0 0,0 0 1 0 0,0 0-1 0 0,0 0 1 0 0,0 0 0 0 0,0 1-1 0 0,1 1 1 0 0,-1-1-1 0 0,0 1 1 0 0,1 0-1 0 0,-3 2 14 0 0,9-5-2 0 0,1 0-1 0 0,-1 1 0 0 0,0-1 0 0 0,1 0 0 0 0,-1 1 1 0 0,0-1-1 0 0,1 1 0 0 0,-1-1 0 0 0,0 0 0 0 0,0 1 1 0 0,1-1-1 0 0,-1 1 0 0 0,0-1 0 0 0,0 1 0 0 0,0-1 0 0 0,0 0 1 0 0,0 1-1 0 0,0-1 0 0 0,1 1 0 0 0,-1-1 0 0 0,0 1 1 0 0,0-1-1 0 0,0 1 0 0 0,0-1 0 0 0,-1 1 0 0 0,1-1 1 0 0,0 1-1 0 0,0-1 0 0 0,0 1 0 0 0,0-1 0 0 0,0 0 1 0 0,-1 1-1 0 0,1-1 0 0 0,0 1 0 0 0,0-1 0 0 0,-1 1 0 0 0,1-1 1 0 0,0 0-1 0 0,0 1 0 0 0,-1-1 0 0 0,1 0 0 0 0,-1 1 1 0 0,1-1-1 0 0,0 0 0 0 0,-1 0 0 0 0,1 1 0 0 0,-1-1 3 0 0,132-12 20 0 0,-105 7-866 0 0,101-23 1177 0 0,-84 17-4678 0 0,-1 1-5528 0 0,-29 6-2797 0 0</inkml:trace>
  <inkml:trace contextRef="#ctx0" brushRef="#br0" timeOffset="4033.733">1140 2040 5817 0 0,'0'0'1801'0'0,"0"0"24"0"0,0 0 138 0 0,0 0 179 0 0,0 0 49 0 0,0 0-144 0 0,0 0-319 0 0,0 0-378 0 0,0 0-320 0 0,0 0-263 0 0,0 0-159 0 0,0 0-89 0 0,0 0-34 0 0,-6-2-50 0 0,-16-7 821 0 0,150-12 1249 0 0,-38 7-1782 0 0,1 5-1 0 0,86 2-722 0 0,-148 7 44 0 0,25 0 910 0 0,-80-26-729 0 0,-173-162-353 0 0,200 188 32 0 0,-1 0 0 0 0,0 0-1 0 0,1 0 1 0 0,-1-1 0 0 0,0 1 0 0 0,1 0-1 0 0,-1 0 1 0 0,0 0 0 0 0,0-1 0 0 0,1 1-1 0 0,-1 0 1 0 0,0 0 0 0 0,0-1 0 0 0,1 1-1 0 0,-1 0 1 0 0,0-1 0 0 0,0 1-1 0 0,0 0 1 0 0,0-1 0 0 0,1 1 0 0 0,-1 0-1 0 0,0-1 1 0 0,0 1 0 0 0,0 0 0 0 0,0-1-1 0 0,0 1 1 0 0,0 0 0 0 0,0-1 0 0 0,0 1-1 0 0,0 0 1 0 0,0-1 0 0 0,0 1-1 0 0,0 0 1 0 0,0-1 0 0 0,0 1 0 0 0,0-1-1 0 0,-1 1 1 0 0,1 0 0 0 0,0-1 0 0 0,0 1-1 0 0,0 0 1 0 0,0 0 0 0 0,-1-1 0 0 0,1 1 96 0 0,33 13-11204 0 0,-23-6-1477 0 0</inkml:trace>
  <inkml:trace contextRef="#ctx0" brushRef="#br0" timeOffset="4552.615">2490 2430 2032 0 0,'0'0'2536'0'0,"0"0"-195"0"0,0 0 105 0 0,0 0 96 0 0,0 0-55 0 0,0 0-207 0 0,0 0-340 0 0,0 0-370 0 0,0 0-322 0 0,0 0-237 0 0,0 0-164 0 0,0 0-91 0 0,8-3 3139 0 0,140 6-1481 0 0,248-17-2291 0 0,-403 11-4838 0 0,3 2-2557 0 0,2 1-5128 0 0</inkml:trace>
  <inkml:trace contextRef="#ctx0" brushRef="#br0" timeOffset="4973.861">2561 2662 10370 0 0,'0'0'2330'0'0,"0"0"-456"0"0,0 0-167 0 0,0 0-43 0 0,0 0-115 0 0,0 0-236 0 0,0 0-343 0 0,0 0-324 0 0,0 0-144 0 0,0 0-27 0 0,0 0-19 0 0,0 0 4 0 0,0 0-3 0 0,4 16 1913 0 0,19-11-1968 0 0,-1-2 1 0 0,1 0-1 0 0,0-1 0 0 0,0-1 1 0 0,1-2-1 0 0,-1 0 0 0 0,0-1 0 0 0,-1-1 1 0 0,1-1-1 0 0,21-7-402 0 0,85-11 523 0 0,-20 15-183 0 0,-85 7-3812 0 0,-1-1-3771 0 0,-21 1-5469 0 0</inkml:trace>
  <inkml:trace contextRef="#ctx0" brushRef="#br0" timeOffset="7200.1">3957 2059 1904 0 0,'0'0'2301'0'0,"0"0"-643"0"0,0 0-189 0 0,0 0 202 0 0,0 0 252 0 0,0 0 50 0 0,0 0-261 0 0,0 0-432 0 0,0 0-375 0 0,0 0-245 0 0,0 0-124 0 0,2 0-41 0 0,8 0-31 0 0,-7 0-32 0 0,-3 0-37 0 0,33 0 3737 0 0,-150 18 925 0 0,-56 50-5345 0 0,137-51 743 0 0,-126 67 128 0 0,161-83-578 0 0,0-1-1 0 0,1 1 1 0 0,-1-1 0 0 0,0 1 0 0 0,0 0-1 0 0,1-1 1 0 0,-1 1 0 0 0,0 0 0 0 0,1 0-1 0 0,-1-1 1 0 0,0 1 0 0 0,1 0 0 0 0,-1 0-1 0 0,1 0 1 0 0,0 0 0 0 0,-1-1 0 0 0,1 1-1 0 0,0 0 1 0 0,-1 0 0 0 0,1 0-1 0 0,0 0 1 0 0,0 0 0 0 0,0 0 0 0 0,0 0-1 0 0,0 0 1 0 0,0 0 0 0 0,0 0 0 0 0,0 0-1 0 0,0 0 1 0 0,0 0 0 0 0,1 0 0 0 0,-1 0-1 0 0,0 0 1 0 0,1 0 0 0 0,-1 0 0 0 0,0-1-1 0 0,1 1 1 0 0,-1 0 0 0 0,1 0-1 0 0,0 0 1 0 0,-1-1 0 0 0,1 1 0 0 0,0 0-1 0 0,-1 0 1 0 0,1-1 0 0 0,0 1 0 0 0,0-1-1 0 0,0 1 1 0 0,-1-1 0 0 0,1 1 0 0 0,0-1-1 0 0,0 1 1 0 0,1-1-5 0 0,49 28 126 0 0,-22-22-24 0 0,1-1-1 0 0,0-1 0 0 0,0-2 0 0 0,0-1 1 0 0,25-2-102 0 0,89 6 152 0 0,-137-5-139 0 0,19 11 148 0 0,-65 19 151 0 0,-132 83-179 0 0,-61 35 2 0 0,221-141-127 0 0,-1 1-11 0 0,-1-1 0 0 0,2 2 0 0 0,-1-1 0 0 0,1 2 1 0 0,0 0-1 0 0,1 0 0 0 0,0 1 0 0 0,1 0 1 0 0,0 0-1 0 0,0 2 3 0 0,8-12-1 0 0,1 0 0 0 0,0 0 0 0 0,-1 0 0 0 0,1 0 0 0 0,0 0 0 0 0,-1 0-1 0 0,1 1 1 0 0,0-1 0 0 0,0 0 0 0 0,0 0 0 0 0,0 0 0 0 0,0 0 0 0 0,0 0 0 0 0,1 0 0 0 0,-1 0 0 0 0,0 0 0 0 0,0 0 0 0 0,1 0 0 0 0,-1 0 0 0 0,1 1 0 0 0,-1-2 0 0 0,1 1 0 0 0,-1 0 0 0 0,1 0 0 0 0,0 0 0 0 0,-1 0 0 0 0,1 0 0 0 0,0 0 0 0 0,0-1 0 0 0,0 1 0 0 0,-1 0 0 0 0,1-1 0 0 0,0 1-1 0 0,0 0 1 0 0,0-1 0 0 0,0 1 0 0 0,0-1 0 0 0,0 0 0 0 0,0 1 0 0 0,0-1 0 0 0,0 0 0 0 0,1 0 0 0 0,-1 1 1 0 0,52 9 69 0 0,234-10 269 0 0,-31-21-89 0 0,-219 17-187 0 0,-37 4-54 0 0,0 0-24 0 0,0-2-1342 0 0,0-1 4132 0 0,0 2-5818 0 0,0 0-2179 0 0,0 0-3468 0 0,0 1-4166 0 0</inkml:trace>
  <inkml:trace contextRef="#ctx0" brushRef="#br0" timeOffset="7568.113">3607 3307 15835 0 0,'0'0'1393'0'0,"0"0"-485"0"0,0 0-92 0 0,0 0 198 0 0,0 0 146 0 0,0 0-8 0 0,0 0-209 0 0,0 0-295 0 0,0 0-181 0 0,0 0-16 0 0,0 0 22 0 0,0 0 10 0 0,0 0 22 0 0,-1 8-61 0 0,-16 79 1217 0 0,16-100-5529 0 0,2 1-4252 0 0,-1 4-4204 0 0</inkml:trace>
  <inkml:trace contextRef="#ctx0" brushRef="#br0" timeOffset="8000.518">3662 3020 10946 0 0,'0'0'2267'0'0,"0"0"-489"0"0,0 0-193 0 0,0 0-22 0 0,0 0-100 0 0,0 0-195 0 0,0 0-227 0 0,0 0-216 0 0,0 0-175 0 0,0 0-119 0 0,0 0-95 0 0,0 0-62 0 0,-9 4-16 0 0,-26 13-27 0 0,55-23 1510 0 0,-11 3-1771 0 0,-23 9 909 0 0,-26 12-464 0 0,39-18-470 0 0,1 0 14 0 0,0 0-6 0 0,0 0-17 0 0,0 0-10 0 0,0 0-32 0 0,0 0-30 0 0,19-11-1091 0 0,11-5-3389 0 0,-20 11-2221 0 0,-1 1-6160 0 0</inkml:trace>
  <inkml:trace contextRef="#ctx0" brushRef="#br0" timeOffset="8627.166">4533 2364 10346 0 0,'0'0'1946'0'0,"0"0"-343"0"0,0 0-65 0 0,0 0 21 0 0,0 0-39 0 0,0 0-161 0 0,0 0-255 0 0,0 0-260 0 0,0 0-192 0 0,0 0-98 0 0,0 0-78 0 0,0 0-76 0 0,0 0-21 0 0,-4 30-31 0 0,-10 95-39 0 0,5 69 846 0 0,7-102 1151 0 0,-2-112-2256 0 0,2-1 1 0 0,1 0-1 0 0,0 0 0 0 0,1 0 0 0 0,2 0 1 0 0,0 0-1 0 0,1 1 0 0 0,1-1 1 0 0,1 1-1 0 0,3-8-50 0 0,1-7 20 0 0,1 0 1 0 0,1 0-1 0 0,2 1 0 0 0,2 0 1 0 0,1 1-1 0 0,1 1 1 0 0,2 0-1 0 0,1 2 0 0 0,2 0 1 0 0,18-19-21 0 0,28 6 47 0 0,-67 42-49 0 0,0 1 1 0 0,-1 0 0 0 0,1-1-1 0 0,0 1 1 0 0,-1 0 0 0 0,1 0-1 0 0,0 0 1 0 0,-1-1 0 0 0,1 1-1 0 0,0 0 1 0 0,0 0-1 0 0,-1 0 1 0 0,1 0 0 0 0,0 0-1 0 0,-1 1 1 0 0,1-1 0 0 0,0 0-1 0 0,-1 0 1 0 0,1 0 0 0 0,0 1-1 0 0,-1-1 1 0 0,1 0 0 0 0,0 0-1 0 0,-1 1 1 0 0,1-1 0 0 0,0 1-1 0 0,-1-1 1 0 0,1 1 0 0 0,-1-1-1 0 0,1 1 1 0 0,-1-1 0 0 0,1 1-1 0 0,-1-1 1 0 0,0 1 0 0 0,1-1-1 0 0,-1 1 1 0 0,0 0 0 0 0,1-1-1 0 0,-1 1 1 0 0,0 0 0 0 0,0-1-1 0 0,1 1 1 0 0,-1 0 0 0 0,0 0 1 0 0,4 7 11 0 0,17 108 5 0 0,-18-102-688 0 0,9 46 303 0 0,-9-41-3366 0 0,0 0-4129 0 0,-2-14-4831 0 0</inkml:trace>
  <inkml:trace contextRef="#ctx0" brushRef="#br0" timeOffset="8992.864">4923 2913 16171 0 0,'0'0'1539'0'0,"0"0"-498"0"0,0 0-92 0 0,0 0 119 0 0,0 0 102 0 0,0 0-36 0 0,0 0-234 0 0,0 0-268 0 0,0 0-176 0 0,0 0-139 0 0,0 0-81 0 0,0 0-51 0 0,-2 17-43 0 0,-16 91 156 0 0,14-79-165 0 0,3-48-5298 0 0,1 10-220 0 0,0 4-6211 0 0</inkml:trace>
  <inkml:trace contextRef="#ctx0" brushRef="#br0" timeOffset="9338.185">5142 2552 10714 0 0,'0'0'1677'0'0,"0"0"-290"0"0,0 0 2 0 0,0 0 94 0 0,0 0-13 0 0,0 0-165 0 0,0 0-284 0 0,0 0-302 0 0,0 0-202 0 0,0 0-125 0 0,0 0-95 0 0,0 0-35 0 0,0 0-61 0 0,-13 12-58 0 0,-55 50 93 0 0,86-67-12 0 0,13-23 172 0 0,-59 42 938 0 0,-11 19-1154 0 0,39-33-195 0 0,0 0-41 0 0,42-3-5761 0 0,-35-4-1049 0 0,-1 3-4951 0 0</inkml:trace>
  <inkml:trace contextRef="#ctx0" brushRef="#br0" timeOffset="9604.911">5367 1959 8578 0 0,'0'0'3206'0'0,"0"0"-836"0"0,0 0-314 0 0,0 0-85 0 0,0 0-142 0 0,0 0-274 0 0,0 0-430 0 0,0 0-382 0 0,0 0-216 0 0,0 0-52 0 0,0 0 11 0 0,0 0-18 0 0,-13 17-53 0 0,-57 83 165 0 0,26 8 28 0 0,42-99-3645 0 0,2 4-7910 0 0,2-13-1037 0 0</inkml:trace>
  <inkml:trace contextRef="#ctx0" brushRef="#br0" timeOffset="10456.83">4426 2081 160 0 0,'0'0'2846'0'0,"0"0"-574"0"0,0 0-84 0 0,0 0 52 0 0,0 0 23 0 0,0 0-121 0 0,0 0-304 0 0,0 0-311 0 0,0 0-348 0 0,0 0-274 0 0,0 0-173 0 0,0 0-109 0 0,0 0-88 0 0,3-8 1189 0 0,262-6 2471 0 0,-105-8-3846 0 0,-96 14 1121 0 0,-154-33-1286 0 0,33 1-143 0 0,57 31-2196 0 0,12 7-4959 0 0,-10 2-3228 0 0</inkml:trace>
  <inkml:trace contextRef="#ctx0" brushRef="#br0" timeOffset="11343.824">4577 1617 0 0 0,'0'0'551'0'0,"0"0"752"0"0,0 0 165 0 0,0 0 88 0 0,0 0 117 0 0,0 0-70 0 0,0 0-158 0 0,0 0-243 0 0,0 0-255 0 0,0 0-107 0 0,0 0-10 0 0,0 0-14 0 0,0 0-48 0 0,-7 5-65 0 0,-21 19-98 0 0,26-22-477 0 0,1 0 1 0 0,-1 0-1 0 0,1 0 0 0 0,0 0 1 0 0,0 0-1 0 0,0 0 0 0 0,0 0 0 0 0,0 1 1 0 0,0-1-1 0 0,1 1 0 0 0,-1-1 0 0 0,1 0 1 0 0,-1 1-1 0 0,1-1 0 0 0,0 1 1 0 0,0-1-1 0 0,0 1 0 0 0,1-1 0 0 0,-1 0 1 0 0,0 1-1 0 0,1 0-128 0 0,0 9 694 0 0,0-10-558 0 0,0 0 1 0 0,0-1 0 0 0,0 1 0 0 0,1 0 0 0 0,-1-1 0 0 0,0 1 0 0 0,1-1-1 0 0,-1 1 1 0 0,1-1 0 0 0,-1 0 0 0 0,1 1 0 0 0,0-1 0 0 0,-1 0 0 0 0,1 0-1 0 0,0 0 1 0 0,0 0 0 0 0,0-1 0 0 0,0 1 0 0 0,0 0 0 0 0,0-1 0 0 0,0 1-1 0 0,0-1 1 0 0,0 0 0 0 0,0 0 0 0 0,0 0 0 0 0,0 0 0 0 0,0 0-1 0 0,0 0 1 0 0,0 0 0 0 0,0-1 0 0 0,0 1 0 0 0,0-1 0 0 0,0 1 0 0 0,0-1-1 0 0,0 0 1 0 0,0 0 0 0 0,0 0 0 0 0,0 0 0 0 0,-1 0 0 0 0,1 0 0 0 0,0-1-1 0 0,0 0-136 0 0,1-1 77 0 0,-1-1-1 0 0,0 1 0 0 0,0 0 0 0 0,0-1 1 0 0,-1 0-1 0 0,1 1 0 0 0,-1-1 0 0 0,0 0 0 0 0,0 0 1 0 0,0 0-1 0 0,0 0 0 0 0,-1 0 0 0 0,1 0 1 0 0,-1 0-1 0 0,0 0 0 0 0,0 0 0 0 0,-1 0 1 0 0,1 0-1 0 0,-1 0-76 0 0,0 3-3 0 0,0 0 0 0 0,-1-1-1 0 0,1 1 1 0 0,0 0 0 0 0,0 1 0 0 0,-1-1 0 0 0,1 0 0 0 0,-1 0 0 0 0,1 0 0 0 0,-1 1 0 0 0,1-1 0 0 0,-1 1-1 0 0,1-1 1 0 0,-1 1 0 0 0,1 0 0 0 0,-1 0 0 0 0,0-1 0 0 0,1 1 0 0 0,-1 0 0 0 0,1 0 0 0 0,-1 1 0 0 0,0-1-1 0 0,1 0 1 0 0,-1 0 0 0 0,1 1 0 0 0,-1-1 0 0 0,1 1 0 0 0,-1-1 0 0 0,1 1 0 0 0,-1 0 0 0 0,1 0 0 0 0,0 0-1 0 0,-1-1 1 0 0,1 2 3 0 0,-3 1 9 0 0,3-2-9 0 0,-1 0-1 0 0,1 0 1 0 0,-1 0 0 0 0,1 0-1 0 0,0 0 1 0 0,-1 1 0 0 0,1-1-1 0 0,0 0 1 0 0,0 1 0 0 0,0-1-1 0 0,0 1 1 0 0,0-1 0 0 0,0 1-1 0 0,0-1 1 0 0,0 1 0 0 0,1 0 0 0 0,-1-1-1 0 0,0 1 1 0 0,1 0 0 0 0,0-1-1 0 0,-1 1 1 0 0,1 0 0 0 0,0 0-1 0 0,0 0 1 0 0,0-1 0 0 0,0 1-1 0 0,0 0 1 0 0,1 0 0 0 0,-1-1-1 0 0,0 1 1 0 0,1 0 0 0 0,-1 0-1 0 0,1-1 1 0 0,0 1 0 0 0,-1-1-1 0 0,1 1 1 0 0,0 0 0 0 0,0-1-1 0 0,1 1 1 0 0,0-2 61 0 0,0-1 1 0 0,1 1-1 0 0,-1-1 0 0 0,0 1 0 0 0,1-1 0 0 0,-1 0 0 0 0,0 0 0 0 0,0 0 0 0 0,0-1 0 0 0,0 1 0 0 0,0 0 0 0 0,0-1 0 0 0,0 1 0 0 0,0-1 0 0 0,-1 0 1 0 0,1 1-1 0 0,0-1 0 0 0,-1 0 0 0 0,0 0 0 0 0,1 0 0 0 0,-1 0 0 0 0,0 0 0 0 0,0-1 0 0 0,0 1 0 0 0,0 0 0 0 0,0 0 0 0 0,-1-1 0 0 0,1 1 0 0 0,-1-1-61 0 0,1 2 4 0 0,-1 1 0 0 0,1-1 0 0 0,-1 0 0 0 0,1 1 0 0 0,-1-1-1 0 0,0 0 1 0 0,1 0 0 0 0,-1 1 0 0 0,0-1 0 0 0,0 0 0 0 0,1 0-1 0 0,-1 0 1 0 0,0 1 0 0 0,0-1 0 0 0,0 0 0 0 0,0 0 0 0 0,0 0-1 0 0,0 0 1 0 0,0 1 0 0 0,0-1 0 0 0,0 0 0 0 0,-1 0 0 0 0,1 0-1 0 0,0 1 1 0 0,0-1 0 0 0,-1 0 0 0 0,1 0 0 0 0,-1 1 0 0 0,1-1-1 0 0,0 0 1 0 0,-1 1 0 0 0,1-1 0 0 0,-1 0 0 0 0,0 1 0 0 0,1-1-1 0 0,-1 1 1 0 0,1-1 0 0 0,-1 1 0 0 0,0-1 0 0 0,0 1 0 0 0,1-1-1 0 0,-1 1 1 0 0,0 0 0 0 0,0-1 0 0 0,1 1 0 0 0,-1 0 0 0 0,0 0-1 0 0,0 0 1 0 0,0-1 0 0 0,1 1 0 0 0,-1 0 0 0 0,0 0 0 0 0,0 0-1 0 0,0 0 1 0 0,0 0 0 0 0,1 1 0 0 0,-1-1 0 0 0,0 0 0 0 0,0 0-1 0 0,0 0 1 0 0,1 1 0 0 0,-1-1 0 0 0,0 1-4 0 0,0-1-4 0 0,-1 0 0 0 0,1 1 0 0 0,-1-1 0 0 0,1 0 0 0 0,-1 1 0 0 0,1 0 0 0 0,-1-1 0 0 0,1 1 0 0 0,0 0-1 0 0,-1 0 1 0 0,1 0 0 0 0,0 0 0 0 0,0 0 0 0 0,0 0 0 0 0,0 0 0 0 0,0 0 0 0 0,0 1 0 0 0,0-1 0 0 0,0 0 0 0 0,0 0 0 0 0,1 1 0 0 0,-1-1 0 0 0,0 1 0 0 0,1-1 0 0 0,-1 1 0 0 0,1-1 0 0 0,0 1 0 0 0,-1-1 0 0 0,1 1 0 0 0,0-1 0 0 0,0 1 0 0 0,0-1 0 0 0,0 1 0 0 0,0-1 0 0 0,0 1 0 0 0,0-1 0 0 0,1 1-1 0 0,-1-1 1 0 0,1 2 4 0 0,42 16-730 0 0,-7-14-1432 0 0,-24-4-1247 0 0,1 1-4040 0 0,-2 1-5288 0 0</inkml:trace>
  <inkml:trace contextRef="#ctx0" brushRef="#br0" timeOffset="12116.849">5927 2438 464 0 0,'0'0'2377'0'0,"0"0"-105"0"0,0 0 71 0 0,0 0 36 0 0,0 0-86 0 0,0 0-209 0 0,0 0-299 0 0,0 0-285 0 0,0 0-248 0 0,0 0-183 0 0,0 0-121 0 0,0 0-93 0 0,0 0-89 0 0,-6-3-61 0 0,3 2-665 0 0,1 0 34 0 0,1 0 0 0 0,-1 1 1 0 0,0-1-1 0 0,1 0 0 0 0,-1 1 0 0 0,0-1 1 0 0,1 1-1 0 0,-1-1 0 0 0,0 1 0 0 0,0 0 1 0 0,0 0-1 0 0,1 0 0 0 0,-1 0 0 0 0,0 0 1 0 0,0 0-1 0 0,1 0 0 0 0,-1 1 0 0 0,0-1 1 0 0,0 1-1 0 0,1-1 0 0 0,-1 1 0 0 0,0 0 1 0 0,1-1-1 0 0,-1 1 0 0 0,1 0 0 0 0,-1 0 0 0 0,1 0 1 0 0,-1 1-75 0 0,-12 12 297 0 0,2 0 0 0 0,0 1 0 0 0,1 0 0 0 0,0 1 0 0 0,2 1 0 0 0,0-1 0 0 0,-1 3-297 0 0,-27 47 272 0 0,8-18-177 0 0,18-28-83 0 0,-1 0-1 0 0,-1-1 0 0 0,-1 0 0 0 0,0-1 0 0 0,-1 0 1 0 0,-6 3-12 0 0,14-12-69 0 0,-8 1-2711 0 0,14-31-10191 0 0,1 20 11267 0 0,0-3-8497 0 0</inkml:trace>
  <inkml:trace contextRef="#ctx0" brushRef="#br0" timeOffset="12400.302">5573 2305 8346 0 0,'0'0'2811'0'0,"0"0"-272"0"0,0 0-328 0 0,0 0-262 0 0,0 0-287 0 0,0 0-397 0 0,0 0-399 0 0,0 0-288 0 0,0 0-80 0 0,0 0 34 0 0,0 0 69 0 0,0 0 54 0 0,0 0-40 0 0,1 14-42 0 0,4 43-46 0 0,-4-51-406 0 0,1 1 0 0 0,0-1 0 0 0,0 0 0 0 0,0 1 0 0 0,1-1 0 0 0,0 0 0 0 0,0-1 0 0 0,1 1 0 0 0,-1-1 0 0 0,1 1 0 0 0,0-1 0 0 0,1 0 1 0 0,-1 0-1 0 0,4 1-121 0 0,8 12 272 0 0,101 130 553 0 0,-39-41-1458 0 0,-54-84-1109 0 0,-4-14-7107 0 0,-18-8 6994 0 0,2-1-10141 0 0</inkml:trace>
  <inkml:trace contextRef="#ctx0" brushRef="#br0" timeOffset="13099.013">6070 2824 6737 0 0,'0'0'2858'0'0,"0"0"-641"0"0,0 0-190 0 0,0 0-33 0 0,0 0-97 0 0,0 0-259 0 0,0 0-295 0 0,0 0-241 0 0,0 0-219 0 0,0 0-139 0 0,0 0-86 0 0,0 0-68 0 0,0 0-79 0 0,0-11-79 0 0,7-87 553 0 0,1 64-792 0 0,1 0 0 0 0,2 1 0 0 0,1 0 1 0 0,2 1-1 0 0,1 0 0 0 0,1 2 0 0 0,2-1 0 0 0,3-1-193 0 0,39-39 160 0 0,-60 71-160 0 0,1-1 1 0 0,-1 1-1 0 0,1-1 0 0 0,0 1 1 0 0,-1 0-1 0 0,1-1 1 0 0,-1 1-1 0 0,1 0 0 0 0,0-1 1 0 0,-1 1-1 0 0,1 0 1 0 0,0 0-1 0 0,0 0 0 0 0,-1 0 1 0 0,1 0-1 0 0,0 0 1 0 0,-1 0-1 0 0,1 0 1 0 0,0 0-1 0 0,0 0 0 0 0,-1 0 1 0 0,1 0-1 0 0,0 0 1 0 0,-1 0-1 0 0,1 1 0 0 0,0-1 1 0 0,-1 0-1 0 0,1 1 1 0 0,0-1-1 0 0,-1 0 0 0 0,1 1 1 0 0,-1-1-1 0 0,1 1 1 0 0,-1-1-1 0 0,1 1 1 0 0,-1-1-1 0 0,1 1 0 0 0,-1-1 1 0 0,1 1-1 0 0,-1-1 1 0 0,0 1-1 0 0,1 0 0 0 0,-1-1 1 0 0,0 1-1 0 0,1 0 1 0 0,-1-1-1 0 0,0 1 1 0 0,0 0-1 0 0,0-1 0 0 0,0 1 1 0 0,0 0-1 0 0,1 0 1 0 0,-1-1-1 0 0,0 1 0 0 0,-1 0 1 0 0,1-1-1 0 0,0 1 1 0 0,0 0-1 0 0,0 0 0 0 0,0-1 1 0 0,-1 1-1 0 0,1 0 1 0 0,0-1-1 0 0,0 1 1 0 0,-1 0-2 0 0,4 11 13 0 0,14 150 162 0 0,8-70-132 0 0,-23-92-33 0 0,-1 1 0 0 0,0-1 0 0 0,1 1 0 0 0,-1-1-1 0 0,0 0 1 0 0,1 0 0 0 0,-1 1 0 0 0,0-1-1 0 0,1 0 1 0 0,-1 0 0 0 0,1 0 0 0 0,-1-1-1 0 0,0 1 1 0 0,1 0 0 0 0,-1 0 0 0 0,0-1 0 0 0,1 1-1 0 0,-1-1 1 0 0,0 1 0 0 0,1-1 0 0 0,-1 0-1 0 0,0 1 1 0 0,0-1 0 0 0,0 0 0 0 0,0 0 0 0 0,0 0-1 0 0,0 0 1 0 0,0 0 0 0 0,0 0 0 0 0,0 0-1 0 0,0 0 1 0 0,0 0 0 0 0,0 0 0 0 0,-1-1-1 0 0,1 1 1 0 0,-1 0 0 0 0,1 0 0 0 0,-1-1 0 0 0,1 1-1 0 0,-1 0 1 0 0,1-2-9 0 0,2-2 26 0 0,180-262 237 0 0,-125 183-231 0 0,-53 78 132 0 0,-7 15-83 0 0,-11 29-41 0 0,6-19-3 0 0,-2 10 28 0 0,2-1-1 0 0,1 1 1 0 0,1 1-1 0 0,2-1 1 0 0,1 0-1 0 0,1 15-64 0 0,1-23-14 0 0,-1-10-22 0 0,0-1 0 0 0,1 1 0 0 0,0 0 1 0 0,0 0-1 0 0,2 0 0 0 0,-1-1 0 0 0,1 1 0 0 0,1 0 0 0 0,0-1 0 0 0,0 0 0 0 0,1 1 0 0 0,1-2 0 0 0,-1 1 0 0 0,2 0 0 0 0,2 3 36 0 0,10-2-2533 0 0,-14-10-1649 0 0,1-1-3502 0 0,-1 0-4896 0 0</inkml:trace>
  <inkml:trace contextRef="#ctx0" brushRef="#br0" timeOffset="13904.939">6913 2721 0 0 0,'0'0'569'0'0,"0"0"1164"0"0,0 0 437 0 0,0 0 37 0 0,0 0-144 0 0,0 0-236 0 0,0 0-205 0 0,0 0-167 0 0,0 0-131 0 0,0 0-108 0 0,0 0-105 0 0,0 0-113 0 0,11 7 6032 0 0,-11-6-6828 0 0,-35 139 2222 0 0,30-104-2345 0 0,5-36-82 0 0,0 0 25 0 0,0 0 19 0 0,0 0 16 0 0,0 0-13 0 0,0 0-37 0 0,0 0-31 0 0,0 0 20 0 0,0 0-9 0 0,0 0-1 0 0,0 0 30 0 0,0 0-14 0 0,0 0 7 0 0,0 0 16 0 0,0 0-13 0 0,0 0-21 0 0,0 0 22 0 0,0 0-10 0 0,0 0-23 0 0,0 0 32 0 0,0 0-20 0 0,0 0 4 0 0,0 0 37 0 0,0 0-34 0 0,0 0-30 0 0,0 0-17 0 0,0 0-12 0 0,0 0-5 0 0,0 0-46 0 0,0-25-6186 0 0,2 11-3149 0 0,1 9-1914 0 0</inkml:trace>
  <inkml:trace contextRef="#ctx0" brushRef="#br0" timeOffset="14328.848">7004 2405 7914 0 0,'0'0'3227'0'0,"0"0"-952"0"0,0 0-364 0 0,0 0-30 0 0,0 0-85 0 0,0 0-210 0 0,0 0-245 0 0,0 0-276 0 0,0 0-247 0 0,0 0-185 0 0,0 0-132 0 0,0 0-65 0 0,0 0-37 0 0,-13 3 1124 0 0,13-3-1492 0 0,0 0-22 0 0,0 0-20 0 0,25-7 289 0 0,-25 7-216 0 0,0 0 9 0 0,0 0 46 0 0,0 0 14 0 0,-16 1 154 0 0,-35 16-119 0 0,50-17-146 0 0,1 0 6 0 0,0 0-15 0 0,0 0-34 0 0,0 0-11 0 0,0 0-49 0 0,20-4-1423 0 0,-10 1 177 0 0,0 0-3172 0 0,-2 2-5363 0 0</inkml:trace>
  <inkml:trace contextRef="#ctx0" brushRef="#br0" timeOffset="15136.25">7178 2199 0 0 0,'0'0'1707'0'0,"0"0"-19"0"0,0 0 167 0 0,0 0 201 0 0,0 0 7 0 0,0 0-199 0 0,0 0-354 0 0,0 0-338 0 0,0 0-176 0 0,0 0 26 0 0,0 0 50 0 0,0 0 22 0 0,4-1-6 0 0,37 8 2044 0 0,-35-4-2930 0 0,1 0 0 0 0,0-1-1 0 0,0 0 1 0 0,-1 0-1 0 0,1 0 1 0 0,0-1-1 0 0,0 0 1 0 0,1-1 0 0 0,-1 0-1 0 0,0 0 1 0 0,0 0-1 0 0,0-1 1 0 0,0 0-1 0 0,0 0 1 0 0,0-1 0 0 0,0 0-1 0 0,0 0 1 0 0,-1 0-1 0 0,1-1 1 0 0,-1 0-1 0 0,0-1 1 0 0,1 1 0 0 0,-1-1-1 0 0,-1 0 1 0 0,1-1-1 0 0,-1 1 1 0 0,5-6-202 0 0,-4 42 279 0 0,3 160 85 0 0,15 197-308 0 0,7-241-8 0 0,-20-164 452 0 0,1-80-402 0 0,5 1 0 0 0,4 0 0 0 0,4 2 0 0 0,24-56-98 0 0,14 2 79 0 0,-14 50-191 0 0,-58 124-5012 0 0,3-13-2568 0 0,2-3-4587 0 0</inkml:trace>
  <inkml:trace contextRef="#ctx0" brushRef="#br0" timeOffset="15469.162">7784 2747 13675 0 0,'0'0'2428'0'0,"0"0"-978"0"0,0 0-355 0 0,0 0 55 0 0,0 0 39 0 0,0 0-110 0 0,0 0-257 0 0,0 0-218 0 0,0 0-106 0 0,0 0-17 0 0,0 0-47 0 0,0 0-103 0 0,0 0-99 0 0,-1 14-56 0 0,-22 100 188 0 0,21-104-3287 0 0,8-15-7518 0 0,-1 1-1155 0 0</inkml:trace>
  <inkml:trace contextRef="#ctx0" brushRef="#br0" timeOffset="15843.82">7964 2394 7082 0 0,'0'0'4283'0'0,"0"0"-1985"0"0,0 0-683 0 0,0 0-169 0 0,0 0-203 0 0,0 0-181 0 0,0 0-264 0 0,0 0-170 0 0,0 0-89 0 0,0 0-66 0 0,0 0-57 0 0,0 0-60 0 0,-8 6-76 0 0,-25 19-70 0 0,34-25-201 0 0,-1 0 0 0 0,1 0 1 0 0,0 0-1 0 0,-1 0 0 0 0,1 0 1 0 0,-1 0-1 0 0,1 0 0 0 0,0 0 1 0 0,-1 0-1 0 0,1 0 0 0 0,-1 0 1 0 0,1 1-1 0 0,0-1 0 0 0,-1 0 1 0 0,1 0-1 0 0,-1 1 0 0 0,1-1 1 0 0,-1 0-1 0 0,1 1 0 0 0,-1-1 0 0 0,1 1 1 0 0,-1-1-1 0 0,0 1 0 0 0,1-1 1 0 0,-1 0-1 0 0,1 1 0 0 0,-1 0 1 0 0,0-1-1 0 0,1 1 0 0 0,-1-1 1 0 0,0 1-1 0 0,0-1 0 0 0,0 1 1 0 0,1 0-1 0 0,-1-1 0 0 0,0 1 1 0 0,0-1-1 0 0,0 1 0 0 0,0 0 1 0 0,0-1-1 0 0,0 1 0 0 0,0-1 0 0 0,0 1 1 0 0,0 0-1 0 0,0-1 0 0 0,-1 1 1 0 0,1-1-1 0 0,0 1 0 0 0,0 0 1 0 0,0-1-1 0 0,-1 1 0 0 0,1-1 1 0 0,0 1-1 0 0,-1-1 0 0 0,1 1 1 0 0,-1-1-1 0 0,1 1 0 0 0,0-1 1 0 0,-1 1-1 0 0,1-1 0 0 0,-1 0 0 0 0,1 1 1 0 0,-1-1-1 0 0,1 0 0 0 0,-1 1 1 0 0,1-1-1 0 0,-1 0 0 0 0,0 0 1 0 0,0 1-10 0 0,27-16 452 0 0,-26 15-384 0 0,-33-3-6 0 0,18 11-7 0 0,13-6-3705 0 0,1-2-3897 0 0,3 0-3785 0 0</inkml:trace>
  <inkml:trace contextRef="#ctx0" brushRef="#br0" timeOffset="16300.837">8184 1922 4161 0 0,'0'0'3665'0'0,"0"0"-981"0"0,0 0-331 0 0,0 0-101 0 0,0 0-189 0 0,0 0-298 0 0,0 0-376 0 0,0 0-308 0 0,0 0-268 0 0,0 0-173 0 0,0 0-108 0 0,0 0-48 0 0,0 0-18 0 0,-8 8-10 0 0,-63 70 814 0 0,-15 35-900 0 0,83-110-325 0 0,-2 0-898 0 0,4-1-9013 0 0,1-2-2063 0 0</inkml:trace>
  <inkml:trace contextRef="#ctx0" brushRef="#br0" timeOffset="16934.999">7247 1908 10610 0 0,'0'0'2453'0'0,"0"0"-319"0"0,0 0-167 0 0,0 0-192 0 0,0 0-282 0 0,0 0-310 0 0,0 0-315 0 0,0 0-277 0 0,0 0-171 0 0,0 0-90 0 0,0 0-26 0 0,0 0 49 0 0,3 0 66 0 0,361-29 2728 0 0,-299 28-3103 0 0,-73 9 600 0 0,4-8-616 0 0,-1 0-1 0 0,1-1 1 0 0,0 1-1 0 0,-1-1 1 0 0,1 0 0 0 0,0 0-1 0 0,-1 0 1 0 0,1-1-1 0 0,0 1 1 0 0,0-1-1 0 0,0 0 1 0 0,0 0-1 0 0,1 0 1 0 0,-1-1-1 0 0,0 1 1 0 0,1-1-1 0 0,0 0 1 0 0,0 0-1 0 0,0 0 1 0 0,0-1-1 0 0,0 1 1 0 0,0-1-1 0 0,1 1 1 0 0,-1-1-28 0 0,-12-16-201 0 0,-9-18 483 0 0,18 7-4766 0 0,7 27-275 0 0,3 0-5937 0 0</inkml:trace>
  <inkml:trace contextRef="#ctx0" brushRef="#br0" timeOffset="18222.922">8452 2497 7570 0 0,'0'0'2834'0'0,"0"0"-799"0"0,0 0-452 0 0,0 0-50 0 0,0 0 22 0 0,0 0-81 0 0,0 0-212 0 0,0 0-300 0 0,0 0-231 0 0,0 0-44 0 0,0 0 28 0 0,0 0 44 0 0,0 0 13 0 0,11 1-93 0 0,221 5 2675 0 0,-110 5-2750 0 0,-91-7-1074 0 0,-43-30-3292 0 0,3 14 699 0 0,2 2-2003 0 0,3 3-2105 0 0,1 3-2406 0 0</inkml:trace>
  <inkml:trace contextRef="#ctx0" brushRef="#br0" timeOffset="18473.529">8633 2302 6337 0 0,'0'0'3530'0'0,"0"0"-1224"0"0,0 0-605 0 0,0 0-114 0 0,0 0-11 0 0,0 0-50 0 0,0 0-147 0 0,0 0-218 0 0,0 0-210 0 0,0 0-135 0 0,0 0-53 0 0,0 0-36 0 0,-5 24-64 0 0,-18 118 453 0 0,-30 125-133 0 0,51-259-1701 0 0,0 7-453 0 0,4-12-2741 0 0,4-2-3490 0 0,-3-1-3756 0 0</inkml:trace>
  <inkml:trace contextRef="#ctx0" brushRef="#br0" timeOffset="19696.808">9640 1952 5545 0 0,'0'0'1781'0'0,"0"0"-144"0"0,0 0 121 0 0,0 0 152 0 0,0 0-43 0 0,0 0-298 0 0,0 0-354 0 0,0 0-244 0 0,0 0-108 0 0,0 0-55 0 0,0 0-50 0 0,0 0-61 0 0,0 0-54 0 0,4 10 355 0 0,-3-6 2217 0 0,-1-3-2976 0 0,0-1 1 0 0,0 0-47 0 0,0 0-25 0 0,0 0-16 0 0,0 0-16 0 0,0 0-16 0 0,0 0-13 0 0,20 3 1285 0 0,123 4-925 0 0,-125 0-319 0 0,-18-6-97 0 0,-25 11 231 0 0,-23 10-235 0 0,-1-3-1 0 0,-1-2 0 0 0,0-2 1 0 0,-25 3-47 0 0,30-7 4 0 0,-235 63 78 0 0,266-64-98 0 0,14-9-2 0 0,18 14 22 0 0,-7-9 7 0 0,1-1 0 0 0,1 0 0 0 0,-1-1 0 0 0,1 0 0 0 0,0 0-1 0 0,0-2 1 0 0,0 0 0 0 0,0 0 0 0 0,0-1 0 0 0,0 0 0 0 0,3-2-11 0 0,44 6 49 0 0,138 13 41 0 0,-161 1-81 0 0,-64 13 196 0 0,9-12-179 0 0,-1-2-1 0 0,-1-1 1 0 0,-1 0-1 0 0,0-1 1 0 0,-1-2-1 0 0,-1 0 1 0 0,0-1-1 0 0,0-1-25 0 0,-81 50-9 0 0,78-45 37 0 0,17-12-27 0 0,0 0 0 0 0,1 1 0 0 0,-1 0 0 0 0,1 1 0 0 0,1 0 0 0 0,-1 0 0 0 0,1 0 1 0 0,0 1-1 0 0,1 0 0 0 0,-3 5-1 0 0,8-12 0 0 0,0 0 1 0 0,1 0-1 0 0,-1 1 1 0 0,0-1-1 0 0,1 0 1 0 0,-1 1-1 0 0,1-1 1 0 0,-1 1-1 0 0,1-1 1 0 0,0 0-1 0 0,-1 1 1 0 0,1-1 0 0 0,0 1-1 0 0,0-1 1 0 0,0 1-1 0 0,0-1 1 0 0,0 1-1 0 0,1-1 1 0 0,-1 1-1 0 0,0-1 1 0 0,1 1-1 0 0,-1-1 1 0 0,1 0-1 0 0,-1 1 1 0 0,1-1-1 0 0,0 0 1 0 0,0 1 0 0 0,-1-1-1 0 0,1 0 1 0 0,0 0-1 0 0,0 0 1 0 0,0 0-1 0 0,0 0 1 0 0,1 0-1 0 0,-1 0 1 0 0,0 0-1 0 0,0 0 1 0 0,0 0-1 0 0,1-1 1 0 0,-1 1-1 0 0,0 0 1 0 0,1-1 0 0 0,-1 1-1 0 0,2-1 0 0 0,68 10 37 0 0,214-42 450 0 0,-109 6-121 0 0,-130 25-202 0 0,-20-12-3317 0 0,-21 9-1768 0 0,-1-1-3995 0 0,-4 5-3978 0 0</inkml:trace>
  <inkml:trace contextRef="#ctx0" brushRef="#br0" timeOffset="20086.796">9465 3071 13499 0 0,'0'0'1642'0'0,"0"0"-644"0"0,0 0-140 0 0,0 0 225 0 0,0 0 212 0 0,0 0 78 0 0,0 0-159 0 0,0 0-267 0 0,0 0-202 0 0,0 0-135 0 0,0 0-93 0 0,0 0-85 0 0,0 0-57 0 0,-6 20-63 0 0,-19 63-86 0 0,19-31 318 0 0,24-53-1203 0 0,1-15-2234 0 0,-13 9-619 0 0,0 1-3486 0 0,-2 3-4754 0 0</inkml:trace>
  <inkml:trace contextRef="#ctx0" brushRef="#br0" timeOffset="20540.858">9548 2872 11763 0 0,'0'0'1819'0'0,"0"0"-302"0"0,0 0-47 0 0,0 0-15 0 0,0 0-71 0 0,0 0-129 0 0,0 0-200 0 0,0 0-196 0 0,0 0-212 0 0,0 0-201 0 0,0 0-110 0 0,0 0-78 0 0,0 0-42 0 0,-4 0-37 0 0,-12 0-57 0 0,12 0-47 0 0,20-11 276 0 0,6 0-195 0 0,-22 11-127 0 0,0 0 12 0 0,0 0-7 0 0,0 0 27 0 0,0 0 51 0 0,0 0 28 0 0,-22 0 488 0 0,-31 0 334 0 0,53 0-837 0 0,0 0-3 0 0,0 0-22 0 0,0 0-12 0 0,0 0-10 0 0,0 0-16 0 0,22-15 104 0 0,-15 16-2087 0 0,3-1-415 0 0,-2-1-5212 0 0,-2-2-4861 0 0</inkml:trace>
</inkml:ink>
</file>

<file path=ppt/ink/ink12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8:42.9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10 530 2961 0 0,'0'0'2117'0'0,"0"0"32"0"0,0 0 178 0 0,0 0 82 0 0,0 0-144 0 0,0 0-347 0 0,0 0-426 0 0,0 0-399 0 0,0 0-302 0 0,0 0-211 0 0,0 0-146 0 0,5 13 459 0 0,-18 427 2478 0 0,11-402-2840 0 0,2-51 909 0 0,4-29-1350 0 0,1-1 0 0 0,3 1 0 0 0,1 0 0 0 0,2 0 0 0 0,2 1-1 0 0,1 1 1 0 0,13-23-90 0 0,-11 21 34 0 0,-5 14-11 0 0,0 1 0 0 0,1 0-1 0 0,2 1 1 0 0,1 0 0 0 0,1 1 0 0 0,1 1 0 0 0,1 0 0 0 0,9-7-23 0 0,-27 30 2 0 0,1 0 0 0 0,-1 0-1 0 0,0 1 0 0 0,0-1 0 0 0,1 0 0 0 0,-1 1 0 0 0,1-1 1 0 0,-1 1-1 0 0,0-1 0 0 0,1 0 0 0 0,-1 1 0 0 0,1-1 1 0 0,0 1-1 0 0,-1-1 0 0 0,1 1 0 0 0,-1-1 0 0 0,1 1 1 0 0,0 0-1 0 0,-1-1 0 0 0,1 1 0 0 0,0 0 0 0 0,-1-1 0 0 0,1 1 1 0 0,0 0-1 0 0,-1 0 0 0 0,1 0 0 0 0,0 0 0 0 0,0 0 1 0 0,-1 0-1 0 0,1 0 0 0 0,0 0 0 0 0,0 0 0 0 0,-1 0 1 0 0,1 0-1 0 0,0 0 0 0 0,0 0 0 0 0,-1 1 0 0 0,1-1 1 0 0,0 0-1 0 0,-1 0 0 0 0,1 1 0 0 0,0-1 0 0 0,-1 1 0 0 0,1-1 1 0 0,-1 0-1 0 0,1 1 0 0 0,0-1 0 0 0,-1 1-1 0 0,29 83 312 0 0,-10-11-300 0 0,-6-55-406 0 0,-5-11-2291 0 0,-2-2-5765 0 0,-4-5-3523 0 0</inkml:trace>
  <inkml:trace contextRef="#ctx0" brushRef="#br0" timeOffset="364.651">527 943 13067 0 0,'0'0'1910'0'0,"0"0"-540"0"0,0 0-183 0 0,0 0 28 0 0,0 0 8 0 0,0 0-88 0 0,0 0-284 0 0,0 0-268 0 0,0 0-170 0 0,0 0-130 0 0,0 0-34 0 0,0 0-33 0 0,0 0-32 0 0,-3 17-6 0 0,-9 79 246 0 0,12-95-369 0 0,0-1-5 0 0,0 0-14 0 0,0 0-6 0 0,0 0-5 0 0,0 0 24 0 0,0 0 9 0 0,0 0 6 0 0,-9-19-1075 0 0,6 6-893 0 0,1 7-1134 0 0,0 0-4939 0 0,2 2-2948 0 0</inkml:trace>
  <inkml:trace contextRef="#ctx0" brushRef="#br0" timeOffset="796.254">683 556 3825 0 0,'0'0'2839'0'0,"0"0"-858"0"0,0 0-285 0 0,0 0 11 0 0,0 0-44 0 0,0 0-99 0 0,0 0-222 0 0,0 0-279 0 0,0 0-224 0 0,0 0-175 0 0,0 0-131 0 0,0 0-91 0 0,0 0-54 0 0,-10 9-62 0 0,-29 25-71 0 0,29-25-75 0 0,10-9-57 0 0,0 0-40 0 0,0 0-17 0 0,0 0 21 0 0,0 0 6 0 0,22-15 1002 0 0,9-13-475 0 0,-74 60 147 0 0,42-27-2320 0 0,10-10-11201 0 0,-5 1 2820 0 0</inkml:trace>
  <inkml:trace contextRef="#ctx0" brushRef="#br0" timeOffset="1134.412">796 118 3841 0 0,'0'0'1916'0'0,"0"0"122"0"0,0 0 194 0 0,0 0 57 0 0,0 0-149 0 0,0 0-362 0 0,0 0-410 0 0,0 0-297 0 0,0 0-166 0 0,0 0-83 0 0,0 0-64 0 0,0 0-47 0 0,0 0-50 0 0,0 2-61 0 0,-2 6-420 0 0,0-1 0 0 0,-1 0-1 0 0,1 0 1 0 0,-1 0 0 0 0,0-1-1 0 0,-1 1 1 0 0,0-1 0 0 0,0 0-1 0 0,0 0 1 0 0,-1 0 0 0 0,0 0-1 0 0,0-1 1 0 0,0 0 0 0 0,-1 0 0 0 0,0 0-1 0 0,-4 2-179 0 0,-23 25 135 0 0,-16 19-344 0 0,47-50-1689 0 0,8-5-5390 0 0,-3 0-3144 0 0</inkml:trace>
  <inkml:trace contextRef="#ctx0" brushRef="#br0" timeOffset="1763.071">17 166 2609 0 0,'0'0'2276'0'0,"0"0"-111"0"0,0 0 90 0 0,0 0 8 0 0,0 0-117 0 0,0 0-235 0 0,0 0-294 0 0,0 0-284 0 0,0 0-232 0 0,0 0-193 0 0,0 0-161 0 0,0 0-107 0 0,-3 0-60 0 0,-6 3 1087 0 0,32-7 115 0 0,94-31 448 0 0,6 19-1729 0 0,-114 15-165 0 0,-14-2 530 0 0,-12-7-589 0 0,5-24-539 0 0,33-9-2571 0 0,-7 32-1323 0 0,1 3-4808 0 0,-8 4-3343 0 0</inkml:trace>
</inkml:ink>
</file>

<file path=ppt/ink/ink12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8:46.4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360 85 568 0 0,'0'0'2025'0'0,"0"0"-385"0"0,0 0 84 0 0,0 0 314 0 0,0 0 217 0 0,0 0-45 0 0,0 0-288 0 0,0 0-349 0 0,0 0-280 0 0,0 0-180 0 0,0 0-107 0 0,0 0-51 0 0,0 0-62 0 0,9 1 3947 0 0,-19 21-1393 0 0,-26 14-3578 0 0,17-18 282 0 0,-212 207-101 0 0,179-178-57 0 0,50-46-6 0 0,2-1-1 0 0,0 0-16 0 0,0 0-13 0 0,0 0 6 0 0,0 0-11 0 0,0 0-23 0 0,-4-34-6873 0 0,4 24 4109 0 0,0 3-2521 0 0,0 3-5737 0 0</inkml:trace>
  <inkml:trace contextRef="#ctx0" brushRef="#br0" timeOffset="284.814">4 26 6873 0 0,'0'0'2746'0'0,"0"0"-496"0"0,0 0-203 0 0,0 0-21 0 0,0 0-78 0 0,0 0-296 0 0,0 0-371 0 0,0 0-357 0 0,0 0-281 0 0,0 0-151 0 0,0 0-62 0 0,0 0 14 0 0,-3 11 681 0 0,47 81 1773 0 0,82 75-1615 0 0,-49-54-3383 0 0,-68-106-1379 0 0,-4-6-7069 0 0,-5-1-1547 0 0</inkml:trace>
  <inkml:trace contextRef="#ctx0" brushRef="#br0" timeOffset="1049.89">376 476 3833 0 0,'0'0'2844'0'0,"0"0"-1129"0"0,0 0-193 0 0,0 0 297 0 0,0 0 184 0 0,0 0-101 0 0,0 0-324 0 0,0 0-338 0 0,0 0-208 0 0,0 0-56 0 0,0 0-26 0 0,0 0-39 0 0,0 0-71 0 0,3-1-151 0 0,2-3-457 0 0,-1-1-1 0 0,1 1 1 0 0,-1-1-1 0 0,0 0 1 0 0,-1 0-1 0 0,1 0 1 0 0,-1 0 0 0 0,0-1-1 0 0,0 1 1 0 0,-1-1-1 0 0,1 0 1 0 0,-1 0-1 0 0,1-5-231 0 0,5-10 379 0 0,132-229 973 0 0,-138 247-1354 0 0,68-75 211 0 0,-54 123-213 0 0,-21 123 223 0 0,5-167-220 0 0,-1 0 1 0 0,1 1-1 0 0,-1 0 1 0 0,1 0 0 0 0,0-1 0 0 0,-1 1 0 0 0,1 0-1 0 0,0 0 1 0 0,0 0 0 0 0,0-1 0 0 0,1 1 0 0 0,-1 0 0 0 0,0 0-1 0 0,1-1 1 0 0,-1 1 0 0 0,1 0 0 0 0,-1 0 0 0 0,1-1-1 0 0,0 1 1 0 0,-1-1 0 0 0,1 1 0 0 0,0-1 0 0 0,0 1 0 0 0,0-1-1 0 0,1 1 1 0 0,-1-1 0 0 0,0 0 0 0 0,0 0 0 0 0,1 1 0 0 0,-1-1-1 0 0,1 0 1 0 0,-1 0 0 0 0,1-1 0 0 0,-1 1 0 0 0,1 0-1 0 0,0 0 1 0 0,-1-1 0 0 0,1 1 0 0 0,1 0 0 0 0,3-4 3 0 0,0 1 0 0 0,0-1 0 0 0,0 0 0 0 0,-1-1 0 0 0,0 1 0 0 0,1-1 0 0 0,-1 0 1 0 0,0 0-1 0 0,-1-1 0 0 0,1 1 0 0 0,-1-1 0 0 0,0 0 0 0 0,0 0 0 0 0,0-1 0 0 0,-1 1 0 0 0,0-1 0 0 0,0 0 0 0 0,0 0 1 0 0,-1 0-1 0 0,1-1-3 0 0,9-15 43 0 0,81-147-73 0 0,-77 143 67 0 0,-16 26-28 0 0,0 0-9 0 0,0 0 8 0 0,0 0-13 0 0,0 0-10 0 0,0 22 3 0 0,0 419 287 0 0,8-412-523 0 0,-4-28-4015 0 0,1-5-4388 0 0,-2 1-3327 0 0</inkml:trace>
  <inkml:trace contextRef="#ctx0" brushRef="#br0" timeOffset="1344.59">1096 505 14435 0 0,'0'0'1387'0'0,"0"0"-527"0"0,0 0-58 0 0,0 0 222 0 0,0 0 136 0 0,0 0-46 0 0,0 0-222 0 0,0 0-301 0 0,0 0-183 0 0,0 0-91 0 0,0 0-77 0 0,0 0-46 0 0,-1 12-34 0 0,-10 56 120 0 0,5-59-695 0 0,4-10-3374 0 0,2-3-3704 0 0,0 1-3938 0 0</inkml:trace>
  <inkml:trace contextRef="#ctx0" brushRef="#br0" timeOffset="1772.865">1142 140 9450 0 0,'0'0'2562'0'0,"0"0"-1044"0"0,0 0-326 0 0,0 0 105 0 0,0 0 48 0 0,0 0-77 0 0,0 0-134 0 0,0 0-206 0 0,0 0-187 0 0,0 0-142 0 0,0 0-84 0 0,0 0-87 0 0,0 0-67 0 0,-8 5-46 0 0,-25 12-108 0 0,24-13-70 0 0,9-4-50 0 0,0 0-46 0 0,0 0-9 0 0,0 0 3 0 0,22 0 304 0 0,-21 0-291 0 0,0 1 1 0 0,0-1 0 0 0,0 0-1 0 0,1 0 1 0 0,-1-1 0 0 0,0 1-1 0 0,0 0 1 0 0,0 0 0 0 0,0 0 0 0 0,1-1-1 0 0,-1 1 1 0 0,0-1 0 0 0,0 1-1 0 0,0-1 1 0 0,0 1 0 0 0,0-1-1 0 0,0 0 1 0 0,0 1 0 0 0,0-1 0 0 0,0 0-1 0 0,0 0 1 0 0,-1 0 0 0 0,1 0-1 0 0,0 0 1 0 0,0 0 0 0 0,-1 0-1 0 0,1 0 1 0 0,-1 0 0 0 0,1 0 0 0 0,-1 0-1 0 0,1 0-48 0 0,-17 5 1328 0 0,9-4-4417 0 0,15 0-9861 0 0,-8 0 1621 0 0</inkml:trace>
</inkml:ink>
</file>

<file path=ppt/ink/ink12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8:53.5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333 73 0 0 0,'0'0'319'0'0,"0"0"1000"0"0,0 0 298 0 0,0 0 45 0 0,0 0 134 0 0,0 0-17 0 0,0 0-107 0 0,0 0-107 0 0,0 0-115 0 0,0 0-33 0 0,0 0-46 0 0,0 0-110 0 0,0 0-141 0 0,-1-5-147 0 0,1 3-796 0 0,0-1 0 0 0,0 0 0 0 0,-1 0-1 0 0,0 1 1 0 0,1-1 0 0 0,-1 1 0 0 0,0-1-1 0 0,-1 0 1 0 0,1 1 0 0 0,0 0-1 0 0,-1-1 1 0 0,1 1 0 0 0,-1 0 0 0 0,0 0-1 0 0,1-1 1 0 0,-1 1 0 0 0,0 1 0 0 0,0-1-1 0 0,-1 0 1 0 0,1 0 0 0 0,0 1-1 0 0,0 0 1 0 0,-1-1 0 0 0,1 1 0 0 0,-1 0-1 0 0,0 0 1 0 0,0 0-177 0 0,-6-2 122 0 0,0 1 0 0 0,0 0 0 0 0,-1 1 0 0 0,1-1 0 0 0,0 2 0 0 0,-1 0 0 0 0,1 0 0 0 0,0 0 0 0 0,-1 1 0 0 0,1 1 0 0 0,0 0 0 0 0,0 0 0 0 0,0 0 0 0 0,0 1 0 0 0,0 1-1 0 0,1-1 1 0 0,-1 1 0 0 0,1 1 0 0 0,0 0 0 0 0,-2 2-122 0 0,0 2 50 0 0,1 1-1 0 0,0 0 1 0 0,1 1-1 0 0,0 0 0 0 0,1 0 1 0 0,0 0-1 0 0,1 1 1 0 0,0 0-1 0 0,1 1 0 0 0,0-1 1 0 0,1 1-1 0 0,1 0 1 0 0,0 0-1 0 0,0 0 1 0 0,1 0-1 0 0,1 0 0 0 0,1 1 1 0 0,-1-1-1 0 0,3 12-49 0 0,-2-22 17 0 0,0 1-1 0 0,0-1 1 0 0,0 1-1 0 0,1-1 1 0 0,-1 1-1 0 0,1-1 1 0 0,0 1-1 0 0,0-1 1 0 0,1 0-1 0 0,-1 0 1 0 0,0 0-1 0 0,1 1 1 0 0,0-1-1 0 0,0-1 1 0 0,0 1-1 0 0,0 0 1 0 0,0 0-1 0 0,1-1 1 0 0,-1 1-1 0 0,1-1 1 0 0,-1 0-1 0 0,1 0 1 0 0,0 0-1 0 0,0 0 1 0 0,0 0-1 0 0,0-1 1 0 0,1 1-1 0 0,-1-1 1 0 0,0 0-1 0 0,0 0 1 0 0,1 0-1 0 0,-1 0 1 0 0,1-1-1 0 0,-1 1 1 0 0,1-1-1 0 0,1 0-16 0 0,4 0 63 0 0,-1-1 0 0 0,1 0 0 0 0,-1 0-1 0 0,1 0 1 0 0,-1-1 0 0 0,0-1-1 0 0,0 0 1 0 0,0 0 0 0 0,0 0 0 0 0,0-1-1 0 0,-1 0 1 0 0,1 0 0 0 0,-1-1 0 0 0,3-3-63 0 0,9-6 41 0 0,-2-1 1 0 0,0 0 0 0 0,0-1-1 0 0,-2-1 1 0 0,0-1 0 0 0,-1 0 0 0 0,0-1-1 0 0,-2 0 1 0 0,0-1 0 0 0,-2 0-1 0 0,0-1 1 0 0,-1 0 0 0 0,-1-1 0 0 0,4-19-42 0 0,-10 17 42 0 0,-13 36-38 0 0,4 4-5 0 0,1-1 0 0 0,0 1 0 0 0,1 1 0 0 0,0-1 0 0 0,2 1 0 0 0,0 0 0 0 0,1 0 0 0 0,0 0 0 0 0,2 0 1 0 0,0-5 1 0 0,0 0-1 0 0,1 0 1 0 0,1 0-1 0 0,0 0 1 0 0,0 0 0 0 0,1-1-1 0 0,1 1 1 0 0,0-1 0 0 0,0 0-1 0 0,2 0 1 0 0,-1-1-1 0 0,1 1 1 0 0,2 2-1 0 0,49 56-1140 0 0,-44-68-3384 0 0,-9-1-4682 0 0,-4 0-3072 0 0</inkml:trace>
  <inkml:trace contextRef="#ctx0" brushRef="#br0" timeOffset="267.495">572 346 14867 0 0,'0'0'1721'0'0,"0"0"-487"0"0,0 0-108 0 0,0 0 126 0 0,0 0 21 0 0,0 0-164 0 0,0 0-298 0 0,0 0-290 0 0,0 0-172 0 0,0 0-99 0 0,0 0-70 0 0,0 0-52 0 0,-4 27-42 0 0,-18 122-8 0 0,21-118 88 0 0,1-24-3797 0 0,-1 0-3899 0 0,1-7-3987 0 0</inkml:trace>
  <inkml:trace contextRef="#ctx0" brushRef="#br0" timeOffset="648.994">699 25 11594 0 0,'0'0'1926'0'0,"0"0"-289"0"0,0 0-54 0 0,0 0-87 0 0,0 0-197 0 0,0 0-288 0 0,0 0-258 0 0,0 0-189 0 0,0 0-96 0 0,0 0-61 0 0,0 0-65 0 0,0 0-76 0 0,0 0-66 0 0,-7 5-66 0 0,-20 12-62 0 0,21-12-16 0 0,6-3-43 0 0,31 3 505 0 0,-31-5-421 0 0,0 0 30 0 0,0 0 29 0 0,0 0 14 0 0,0 0 16 0 0,-22 14 494 0 0,-4 8 39 0 0,26-22-694 0 0,0 0-17 0 0,0 0-17 0 0,0 0-21 0 0,0 0-12 0 0,0 0-29 0 0,0 0-64 0 0,0 0-91 0 0,0 0-105 0 0,9-3-5077 0 0,-4 0-3442 0 0,-2 2-2555 0 0</inkml:trace>
</inkml:ink>
</file>

<file path=ppt/ink/ink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17:22.0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543 73 0 0 0,'0'0'724'0'0,"0"0"660"0"0,0 0 322 0 0,0 0 121 0 0,0 0-16 0 0,0 0-162 0 0,0 0-116 0 0,0 0-134 0 0,0 0-140 0 0,-2-5-105 0 0,1 2-871 0 0,0 0 0 0 0,-1 0 0 0 0,0 0 1 0 0,1 0-1 0 0,-1 0 0 0 0,0 1 0 0 0,0-1 0 0 0,-1 1 0 0 0,1-1 1 0 0,0 1-1 0 0,-1 0 0 0 0,0-1 0 0 0,1 2 0 0 0,-1-1 1 0 0,0 0-1 0 0,0 0 0 0 0,0 1 0 0 0,0 0 0 0 0,0-1 1 0 0,-2 1-284 0 0,-78-17 2996 0 0,74 17-2863 0 0,0 0 0 0 0,1 0 0 0 0,-1 1 0 0 0,0 0 0 0 0,1 1 0 0 0,-1 0 0 0 0,1 0 0 0 0,-1 0 0 0 0,1 1 0 0 0,-1 1 0 0 0,1 0-1 0 0,0 0 1 0 0,0 0 0 0 0,0 1 0 0 0,1 0 0 0 0,-1 1 0 0 0,1-1 0 0 0,0 1 0 0 0,0 1 0 0 0,1-1 0 0 0,-1 1 0 0 0,1 1 0 0 0,1-1 0 0 0,-1 1 0 0 0,1 0 0 0 0,0 0-1 0 0,1 0 1 0 0,-1 1-133 0 0,0 17 127 0 0,0 0 0 0 0,2 0 0 0 0,0 0 0 0 0,2 1 0 0 0,1-1 0 0 0,2 15-127 0 0,-1 17 184 0 0,1 40 51 0 0,1-55-146 0 0,-2 0 0 0 0,-3 0 1 0 0,0-1-1 0 0,-3 1 0 0 0,-3 4-89 0 0,-27 120 279 0 0,19-97-69 0 0,-22 20 1202 0 0,22-47-1140 0 0,-4 1-204 0 0,20-43-47 0 0,0 0-10 0 0,0 0-23 0 0,0 0 11 0 0,0 0-6 0 0,0 0 16 0 0,-17 34 78 0 0,-7 28-36 0 0,21-53-98 0 0,3-9 53 0 0,0 0 1 0 0,1 0-1 0 0,-1 0 1 0 0,0 0-1 0 0,0 0 1 0 0,1 0-1 0 0,-1 0 1 0 0,0 0-1 0 0,1 0 1 0 0,-1 1-1 0 0,0-1 1 0 0,0 0-1 0 0,1 0 1 0 0,-1 0-1 0 0,0 0 1 0 0,0 0 0 0 0,0 1-1 0 0,1-1 1 0 0,-1 0-1 0 0,0 0 1 0 0,0 1-1 0 0,0-1 1 0 0,0 0-1 0 0,1 0 1 0 0,-1 1-1 0 0,0-1 1 0 0,0 0-1 0 0,0 0 1 0 0,0 1-1 0 0,0-1 1 0 0,0 0 0 0 0,0 0-1 0 0,0 1 1 0 0,0-1-1 0 0,0 0 1 0 0,0 1-1 0 0,0-1 1 0 0,0 0-1 0 0,0 0 1 0 0,0 1-1 0 0,0-1 1 0 0,0 0-1 0 0,0 0 1 0 0,0 1-1 0 0,0-1 1 0 0,0 0-7 0 0,43-14 79 0 0,182-34 49 0 0,-125 30-36 0 0,-93 14-1646 0 0,-18 6-2344 0 0,2 0-4591 0 0,6 1-4296 0 0</inkml:trace>
  <inkml:trace contextRef="#ctx0" brushRef="#br0" timeOffset="916.023">705 548 10658 0 0,'0'0'1661'0'0,"0"0"-310"0"0,0 0-83 0 0,0 0 60 0 0,0 0 22 0 0,0 0-110 0 0,0 0-201 0 0,0 0-207 0 0,0 0-133 0 0,0 0-75 0 0,0 0-49 0 0,0 0-3 0 0,-7 12-31 0 0,-56 97 1396 0 0,26-44-1537 0 0,-2-1 0 0 0,-4-2 0 0 0,-5 2-400 0 0,37-43-25 0 0,11-20 30 0 0,0-1 6 0 0,0 0-9 0 0,0 0 20 0 0,11-19 160 0 0,172-219 109 0 0,-116 138-172 0 0,-61 95 285 0 0,-3 25-138 0 0,-2 42 55 0 0,-1-51-243 0 0,22 157 321 0 0,-22-165-394 0 0,1 0 1 0 0,0 1-1 0 0,0-1 0 0 0,0 0 1 0 0,0 0-1 0 0,0 0 0 0 0,0 0 0 0 0,1-1 1 0 0,-1 1-1 0 0,1 0 0 0 0,0 0 1 0 0,0-1-1 0 0,0 0 0 0 0,0 1 0 0 0,1-1 1 0 0,-1 0-1 0 0,0 0 0 0 0,1 0 1 0 0,0 0-1 0 0,-1 0 0 0 0,1-1 0 0 0,0 1 1 0 0,0-1-1 0 0,0 0 0 0 0,0 0 1 0 0,0 0-1 0 0,0 0 0 0 0,1 0-5 0 0,1-1 24 0 0,-1-1 0 0 0,1 1-1 0 0,-1-1 1 0 0,0 0 0 0 0,1 0 0 0 0,-1-1-1 0 0,0 1 1 0 0,0-1 0 0 0,0 0 0 0 0,0 0-1 0 0,0 0 1 0 0,0-1 0 0 0,0 1 0 0 0,-1-1-1 0 0,1 0 1 0 0,-1 0 0 0 0,0 0-1 0 0,0-1 1 0 0,0 1 0 0 0,1-2-24 0 0,7-7 45 0 0,-1 1 0 0 0,0-2 0 0 0,-1 1 1 0 0,0-1-1 0 0,-1-1 0 0 0,0 1 0 0 0,-1-1 0 0 0,0-1 0 0 0,-2 1 1 0 0,0-1-1 0 0,0 0 0 0 0,-1-1 0 0 0,-1 1 0 0 0,-1-1 0 0 0,1-12-45 0 0,-2 27-5 0 0,-1 1-1 0 0,0-1 0 0 0,1 0 0 0 0,-1 0 0 0 0,0 0 0 0 0,1 0 0 0 0,-1 1 1 0 0,0-1-1 0 0,0 0 0 0 0,0 0 0 0 0,1 0 0 0 0,-1 0 0 0 0,0 0 0 0 0,-1 0 0 0 0,1 0 1 0 0,0 1-1 0 0,0-1 0 0 0,0 0 0 0 0,0 0 0 0 0,-1 0 0 0 0,1 0 0 0 0,0 0 1 0 0,-1 1-1 0 0,1-1 0 0 0,-1 0 0 0 0,1 0 0 0 0,-1 1 0 0 0,1-1 0 0 0,-1 0 0 0 0,1 1 1 0 0,-1-1-1 0 0,0 0 0 0 0,1 1 0 0 0,-1-1 0 0 0,0 1 0 0 0,1-1 0 0 0,-1 1 1 0 0,0-1-1 0 0,0 1 0 0 0,0 0 0 0 0,1-1 0 0 0,-1 1 0 0 0,0 0 0 0 0,0 0 0 0 0,0 0 1 0 0,0-1-1 0 0,0 1 0 0 0,0 0 0 0 0,0 0 0 0 0,1 0 0 0 0,-1 0 0 0 0,0 1 1 0 0,0-1-1 0 0,0 0 0 0 0,0 0 0 0 0,0 0 0 0 0,0 1 0 0 0,1-1 0 0 0,-1 0 0 0 0,0 1 1 0 0,0-1-1 0 0,1 1 0 0 0,-1-1 0 0 0,0 1 0 0 0,0 0 6 0 0,-16 51-2798 0 0,18-34-1193 0 0,6-4-4148 0 0,-4-13-2857 0 0</inkml:trace>
  <inkml:trace contextRef="#ctx0" brushRef="#br0" timeOffset="1220.508">1331 666 10034 0 0,'0'0'2429'0'0,"0"0"-741"0"0,0 0-228 0 0,0 0 121 0 0,0 0 52 0 0,0 0-155 0 0,0 0-331 0 0,0 0-338 0 0,0 0-226 0 0,0 0-49 0 0,0 0 8 0 0,0 0 4 0 0,0 0-34 0 0,-10 15-72 0 0,-31 50-85 0 0,36-59-295 0 0,1 0-1 0 0,0 1 1 0 0,1 0 0 0 0,0 0-1 0 0,0 0 1 0 0,1 0 0 0 0,-1 0-1 0 0,1 1 1 0 0,1-1 0 0 0,0 0-1 0 0,0 1 1 0 0,0 0 0 0 0,1-1-1 0 0,0 1 1 0 0,0-1 0 0 0,2 8-60 0 0,0-12 29 0 0,-1 0 0 0 0,1 0-1 0 0,0 0 1 0 0,0-1 0 0 0,0 1 0 0 0,0 0 0 0 0,0-1 0 0 0,1 0 0 0 0,-1 0 0 0 0,1 1 0 0 0,0-1 0 0 0,-1-1 0 0 0,1 1 0 0 0,0 0 0 0 0,0-1 0 0 0,0 1-1 0 0,0-1 1 0 0,0 0 0 0 0,1 0 0 0 0,-1 0 0 0 0,0-1 0 0 0,0 1 0 0 0,1-1 0 0 0,-1 0 0 0 0,0 0 0 0 0,1 0 0 0 0,-1 0 0 0 0,0 0 0 0 0,1-1 0 0 0,-1 1-1 0 0,0-1 1 0 0,0 0 0 0 0,1 0 0 0 0,-1 0 0 0 0,0-1 0 0 0,0 1 0 0 0,0-1 0 0 0,-1 0 0 0 0,2 0-29 0 0,6-4 66 0 0,-1 0 0 0 0,1-1-1 0 0,-1 0 1 0 0,-1-1 0 0 0,1 0 0 0 0,-1 0-1 0 0,-1-1 1 0 0,1 0 0 0 0,-2-1 0 0 0,1 1 0 0 0,-1-1-1 0 0,-1 0 1 0 0,1-1 0 0 0,-2 1 0 0 0,0-1 0 0 0,0 0-1 0 0,-1 0 1 0 0,0 0 0 0 0,-1-1 0 0 0,0 1 0 0 0,-1-1-1 0 0,0 1 1 0 0,-1-1 0 0 0,0-7-66 0 0,-1 16-2 0 0,1 1 0 0 0,0 0-1 0 0,-1 0 1 0 0,0 0 0 0 0,1 0 0 0 0,-1 0 0 0 0,0 0-1 0 0,0 0 1 0 0,0 0 0 0 0,0 0 0 0 0,0 0 0 0 0,-1 0-1 0 0,1 1 1 0 0,0-1 0 0 0,-1 0 0 0 0,1 1 0 0 0,-1 0 0 0 0,0-1-1 0 0,0 1 1 0 0,1 0 0 0 0,-1-1 0 0 0,0 1 0 0 0,0 0-1 0 0,0 1 1 0 0,0-1 0 0 0,0 0 0 0 0,0 0 0 0 0,0 1-1 0 0,-1 0 1 0 0,1-1 0 0 0,0 1 0 0 0,0 0 0 0 0,0 0-1 0 0,0 0 1 0 0,-1 0 0 0 0,1 0 0 0 0,0 1 0 0 0,-2-1 2 0 0,-76 33-1253 0 0,51-8-663 0 0,9-6-4557 0 0,8-8-5841 0 0</inkml:trace>
</inkml:ink>
</file>

<file path=ppt/ink/ink1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19:03.5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17 339 720 0 0,'0'0'1815'0'0,"0"0"-164"0"0,0 0 122 0 0,0 0 218 0 0,0 0 180 0 0,0 0-15 0 0,0 0-250 0 0,0 0-376 0 0,0 0-350 0 0,0 0-277 0 0,0 0-190 0 0,-3-1-90 0 0,-8-1-24 0 0,8 1-46 0 0,3 1-49 0 0,14 0 1468 0 0,83 12 889 0 0,-22-7-2205 0 0,0-3-1 0 0,1-3 0 0 0,-1-3 0 0 0,60-13-655 0 0,271-53 747 0 0,-391 69-426 0 0,-28 2-3791 0 0,-67 35-6300 0 0,67-29 3978 0 0,5-3-4486 0 0</inkml:trace>
  <inkml:trace contextRef="#ctx0" brushRef="#br0" timeOffset="988.063">310 523 2937 0 0,'0'0'2699'0'0,"0"0"-713"0"0,0 0-357 0 0,0 0 33 0 0,0 0 49 0 0,0 0-135 0 0,0 0-255 0 0,0 0-316 0 0,0 0-238 0 0,0 0-174 0 0,0 0-86 0 0,0 0-27 0 0,0 0-5 0 0,-15 6 29 0 0,-58 22 511 0 0,50-18 1823 0 0,13 1 3366 0 0,-76 11-6061 0 0,73-20-120 0 0,22 0-2 0 0,110-2 243 0 0,0-5 1 0 0,21-8-265 0 0,-22-3 146 0 0,1 5 0 0 0,29 4-146 0 0,-23 3 24 0 0,-83-6 31 0 0,-42 10-32 0 0,0 0-14 0 0,0 0-10 0 0,0 0 11 0 0,0 0 2 0 0,0 0 10 0 0,0 0-1 0 0,0 0-13 0 0,0 0-9 0 0,0 0 11 0 0,0 0-6 0 0,0 0-16 0 0,0 0 18 0 0,0 0-8 0 0,0 0 10 0 0,0 0 12 0 0,0 0-6 0 0,-26 0-5880 0 0,-5-8 461 0 0,15 2-3833 0 0,10 5-1400 0 0</inkml:trace>
  <inkml:trace contextRef="#ctx0" brushRef="#br0" timeOffset="1946.178">658 8 4129 0 0,'0'0'2075'0'0,"0"0"-143"0"0,0 0-113 0 0,0 0 49 0 0,0 0 15 0 0,0 0-127 0 0,0 0-324 0 0,0 0-341 0 0,0 0-215 0 0,0 0-93 0 0,0 0-15 0 0,0 0-6 0 0,0 0-42 0 0,0-4-76 0 0,3 0 3079 0 0,10 23-2578 0 0,14 7-819 0 0,1-2 1 0 0,1 0-1 0 0,2-2 0 0 0,0-2 1 0 0,1-1-1 0 0,1-1 0 0 0,23 9-326 0 0,24 14 204 0 0,43 51 42 0 0,-122-91-230 0 0,0 0 0 0 0,0-1 1 0 0,-1 1-1 0 0,1 0 0 0 0,-1 0 1 0 0,1 0-1 0 0,0 0 0 0 0,-1 0 0 0 0,0 0 1 0 0,1 0-1 0 0,-1-1 0 0 0,0 1 1 0 0,1 0-1 0 0,-1 1 0 0 0,0-1 0 0 0,0 0 1 0 0,0 0-1 0 0,0 0 0 0 0,0 0 1 0 0,0 0-1 0 0,0 0 0 0 0,0 0 0 0 0,0 0 1 0 0,0 0-1 0 0,-1 0 0 0 0,1 0 1 0 0,0 0-1 0 0,-1 0 0 0 0,1 0 0 0 0,-1 0 1 0 0,1-1-1 0 0,-1 1 0 0 0,0 0 1 0 0,1 0-1 0 0,-1 0 0 0 0,0 0 0 0 0,1-1 1 0 0,-1 1-1 0 0,0 0 0 0 0,0-1 1 0 0,0 1-1 0 0,1-1 0 0 0,-1 1 0 0 0,0-1 1 0 0,0 1-1 0 0,0-1-16 0 0,-10 11-77 0 0,-86 74 328 0 0,-187 162-38 0 0,283-246-213 0 0,-18 16 18 0 0,0 0-1 0 0,1 1 1 0 0,1 1-1 0 0,0 1 1 0 0,2 1-1 0 0,-10 16-17 0 0,21-27 6 0 0,-2 5 68 0 0,2-21-172 0 0,4 6 38 0 0,0 0-7 0 0,0 0-9 0 0,0 0 3 0 0,0 0-2 0 0,0 0-17 0 0,0 0-25 0 0,0 0 6 0 0,13-4-1012 0 0,-13 4 1131 0 0,0 0 17 0 0,0 0 13 0 0,0 0-24 0 0,0 0-8 0 0,0 0-9 0 0,0 0 12 0 0,0 0 13 0 0,0 0-24 0 0,0 0-2 0 0,0 0 7 0 0,0 0-24 0 0,0 0 29 0 0,0 0 8 0 0,0 0-24 0 0,0 0-2 0 0,0 0-3 0 0,0 0-27 0 0,20-7-1011 0 0,6 0-1210 0 0,-7 3-4085 0 0,-8 0-6091 0 0</inkml:trace>
</inkml:ink>
</file>

<file path=ppt/ink/ink13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8:54.8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1 192 7810 0 0,'0'0'2423'0'0,"0"0"-159"0"0,0 0-42 0 0,0 0-139 0 0,0 0-224 0 0,0 0-356 0 0,0 0-393 0 0,0 0-273 0 0,0 0-172 0 0,0 0-93 0 0,0 0-59 0 0,0 0-51 0 0,0 0-42 0 0,8 6 541 0 0,64-5 977 0 0,253-30-162 0 0,-204 21-1577 0 0,-121 8-208 0 0,0 0-2 0 0,0 0-2 0 0,0 0 7 0 0,0 0 21 0 0,0 0 12 0 0,0 0-9 0 0,0 0-2 0 0,0 0 0 0 0,0 0 2 0 0,0 0 2 0 0,0 0-10 0 0,0 0 0 0 0,-7 0 1017 0 0,-81-99-1083 0 0,55 57-279 0 0,28 32-3830 0 0,4 2-4258 0 0,1 5-4232 0 0</inkml:trace>
  <inkml:trace contextRef="#ctx0" brushRef="#br0" timeOffset="1128.911">811 166 0 0 0,'0'0'683'0'0,"0"0"398"0"0,0 0 134 0 0,0 0 90 0 0,0 0 72 0 0,0 0 58 0 0,0 0 0 0 0,7-3-61 0 0,21-9-163 0 0,-17 9 10295 0 0,-13 7-8875 0 0,-11 7-2929 0 0,-164 113 1235 0 0,271-161-577 0 0,26-54-318 0 0,-113 65-160 0 0,-7 14-5545 0 0,0 6-1779 0 0,0 5-3797 0 0</inkml:trace>
</inkml:ink>
</file>

<file path=ppt/ink/ink13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9:09.7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153 214 5313 0 0,'0'0'2794'0'0,"0"0"-412"0"0,0 0-344 0 0,0 0-37 0 0,0 0 48 0 0,0 0-79 0 0,0 0-273 0 0,0 0-366 0 0,0 0-345 0 0,0 0-238 0 0,0 0-181 0 0,0 16 928 0 0,-7 409 1031 0 0,-10-148-2500 0 0,15-256-817 0 0,2-20 455 0 0,-8-17-3371 0 0,-15-148-15190 0 0,15 68 14705 0 0,-38-100 3917 0 0,18 87 4890 0 0,24 96-3171 0 0,1 1 1 0 0,1-1-1 0 0,0 1 1 0 0,0-1-1 0 0,1 0 1 0 0,1 0 0 0 0,0 1-1 0 0,1-1 1 0 0,1 0-1 0 0,1-6-1444 0 0,30-32 3588 0 0,-11 36-3337 0 0,0 1 0 0 0,0 2 1 0 0,2 0-1 0 0,-1 2 0 0 0,1 0 1 0 0,1 2-1 0 0,-1 0 0 0 0,2 2 1 0 0,-1 1-1 0 0,0 1 0 0 0,1 1 0 0 0,0 1 1 0 0,0 1-1 0 0,0 1 0 0 0,0 2 1 0 0,4 1-252 0 0,-25-3 16 0 0,0 1 1 0 0,0-1 0 0 0,0 1-1 0 0,0 0 1 0 0,-1 1 0 0 0,1-1-1 0 0,0 1 1 0 0,0 0 0 0 0,-1 0-1 0 0,1 0 1 0 0,-1 1-1 0 0,0-1 1 0 0,0 1 0 0 0,0 0-1 0 0,0 0 1 0 0,0 1 0 0 0,-1-1-1 0 0,1 1 1 0 0,-1 0 0 0 0,0 0-1 0 0,0 0 1 0 0,0 0 0 0 0,-1 0-1 0 0,0 1 1 0 0,1-1 0 0 0,-1 1-1 0 0,-1-1 1 0 0,1 1 0 0 0,-1 0-1 0 0,0 0 1 0 0,0 0 0 0 0,0 0-1 0 0,-1 0 1 0 0,0 0 0 0 0,1 0-1 0 0,-2 0 1 0 0,1 0-1 0 0,-1 0 1 0 0,0-1 0 0 0,0 1-1 0 0,-1 4-16 0 0,-5 7 34 0 0,0-1-1 0 0,-2 0 0 0 0,1 0 0 0 0,-2-1 1 0 0,0 0-1 0 0,-1 0 0 0 0,0-2 1 0 0,-1 1-1 0 0,0-1 0 0 0,-8 5-33 0 0,-4 6 53 0 0,-63 66 66 0 0,86-86-120 0 0,1-1 0 0 0,0 0 0 0 0,0 0 0 0 0,0 1 0 0 0,0-1 0 0 0,0 0 0 0 0,1 1 0 0 0,-1-1 0 0 0,1 0 0 0 0,-1 0 0 0 0,1 0 0 0 0,0 0 0 0 0,0 1 0 0 0,0-1 0 0 0,0 0 0 0 0,0 0 0 0 0,0-1 0 0 0,1 1 0 0 0,-1 0 0 0 0,1 0 0 0 0,-1-1 0 0 0,1 1 0 0 0,0-1 0 0 0,-1 1 1 0 0,1-1-1 0 0,0 0 0 0 0,0 1 0 0 0,0-1 0 0 0,0 0 0 0 0,0 0 0 0 0,0 0 0 0 0,0-1 0 0 0,1 1 0 0 0,-1-1 0 0 0,0 1 0 0 0,0-1 0 0 0,1 0 0 0 0,-1 1 0 0 0,0-1 0 0 0,0 0 0 0 0,1-1 0 0 0,-1 1 0 0 0,1 0 1 0 0,2 1 12 0 0,51 13-37 0 0,76 31 64 0 0,-129-42-13 0 0,0 0 0 0 0,0 0 1 0 0,0 0-1 0 0,-1 0 1 0 0,1 0-1 0 0,-1 1 0 0 0,1-1 1 0 0,-1 1-1 0 0,0-1 1 0 0,-1 1-1 0 0,1 0 1 0 0,0 0-1 0 0,-1 0 0 0 0,0 0 1 0 0,0 0-1 0 0,0 0 1 0 0,-1 0-1 0 0,0 0 1 0 0,1 0-1 0 0,-1 1 0 0 0,0-1 1 0 0,-1 0-1 0 0,1 0 1 0 0,-1 0-1 0 0,0 0 0 0 0,0 0 1 0 0,0 0-1 0 0,-1 0 1 0 0,1 0-1 0 0,-1 0 1 0 0,0-1-1 0 0,0 1 0 0 0,0-1 1 0 0,-1 1-1 0 0,1-1 1 0 0,-1 0-1 0 0,1 0 0 0 0,-1 0 1 0 0,0 0-1 0 0,-1 0 1 0 0,1-1-1 0 0,-3 3-26 0 0,-12 12 16 0 0,0 0-1 0 0,-2-2 0 0 0,0 0 1 0 0,0-1-1 0 0,-2 0 0 0 0,1-2 1 0 0,-2-1-1 0 0,1-1 1 0 0,-2 0-1 0 0,1-2 0 0 0,-1-1 1 0 0,0-1-1 0 0,-17 2-15 0 0,3-7-2052 0 0,41-16-3256 0 0,15-3-5521 0 0,-10 10 144 0 0</inkml:trace>
  <inkml:trace contextRef="#ctx0" brushRef="#br0" timeOffset="615.338">874 549 6337 0 0,'0'0'3540'0'0,"0"0"-1556"0"0,0 0-441 0 0,0 0 247 0 0,0 0 234 0 0,0 0-61 0 0,0 0-372 0 0,0 0-440 0 0,0 0-306 0 0,0 0-192 0 0,0 0-145 0 0,0 0-118 0 0,-6 28-96 0 0,-20 87-92 0 0,25-70-15 0 0,4-42-160 0 0,5 0 37 0 0,-1-1-1 0 0,1 1 0 0 0,0-1 1 0 0,0 0-1 0 0,0-1 0 0 0,0 0 0 0 0,0 0 1 0 0,0-1-1 0 0,0 0 0 0 0,0 0 1 0 0,0-1-1 0 0,0 0 0 0 0,7-2-63 0 0,2-2 78 0 0,0 0 0 0 0,0-1 0 0 0,0-1 0 0 0,-1 0 0 0 0,0-1 0 0 0,-1-1 0 0 0,0-1 0 0 0,9-7-78 0 0,14-7 92 0 0,137-86 228 0 0,-175 110-319 0 0,0 1 0 0 0,0-1 0 0 0,0 1 0 0 0,0-1-1 0 0,0 1 1 0 0,0-1 0 0 0,0 1 0 0 0,0-1 0 0 0,0 1 0 0 0,0-1-1 0 0,1 1 1 0 0,-1-1 0 0 0,0 1 0 0 0,0-1 0 0 0,0 1-1 0 0,1-1 1 0 0,-1 0 0 0 0,0 1 0 0 0,1-1 0 0 0,-1 0-1 0 0,0 1 1 0 0,1-1 0 0 0,-1 0 0 0 0,1 1 0 0 0,-1-1 0 0 0,1 0-1 0 0,-1 0 1 0 0,0 1 0 0 0,1-1 0 0 0,-1 0 0 0 0,1 0-1 0 0,-1 0 1 0 0,1 0 0 0 0,-1 0 0 0 0,1 0 0 0 0,-1 0-1 0 0,1 1 1 0 0,-1-1 0 0 0,1-1 0 0 0,-1 1 0 0 0,1 0 0 0 0,-1 0-1 0 0,1 0 1 0 0,-1 0 0 0 0,1 0 0 0 0,-1 0 0 0 0,1 0-1 0 0,-1-1 1 0 0,1 1 0 0 0,-1 0 0 0 0,0 0 0 0 0,1-1-1 0 0,-1 1 1 0 0,1 0 0 0 0,-1-1 0 0 0,0 1 0 0 0,1 0 0 0 0,-1-1-1 0 0,0 1 1 0 0,1-1 0 0 0,-1 1 0 0 0,0-1 0 0 0,0 1-1 0 0,0 0 1 0 0,1-1 0 0 0,-1 1 0 0 0,0-1 0 0 0,0 1-1 0 0,0-1 0 0 0,-5 44 122 0 0,4-39-124 0 0,0-1 1 0 0,-1 1-1 0 0,1 0 0 0 0,1-1 1 0 0,-1 1-1 0 0,0 0 1 0 0,1 0-1 0 0,0 0 0 0 0,0-1 1 0 0,0 1-1 0 0,0 0 0 0 0,1 0 1 0 0,-1-1-1 0 0,1 1 1 0 0,0 0-1 0 0,0 0 0 0 0,0-1 1 0 0,1 1-1 0 0,-1-1 0 0 0,1 1 1 0 0,0-1-1 0 0,0 0 0 0 0,0 0 1 0 0,0 0-1 0 0,1 0 1 0 0,-1 0-1 0 0,1 0 0 0 0,0 0 1 0 0,0-1-1 0 0,0 0 0 0 0,0 1 1 0 0,0-1 1 0 0,9 2 8 0 0,-1 0 1 0 0,1 0-1 0 0,-1-1 1 0 0,1-1 0 0 0,0 0-1 0 0,0-1 1 0 0,0 0-1 0 0,1 0 1 0 0,-1-2 0 0 0,0 1-1 0 0,0-2 1 0 0,0 1-1 0 0,0-2 1 0 0,-1 0-1 0 0,1 0 1 0 0,-1-1 0 0 0,1 0-1 0 0,-1-1 1 0 0,0 0-1 0 0,3-3-8 0 0,12-6 126 0 0,-1-2 1 0 0,0-1-1 0 0,-2-1 0 0 0,1-1 0 0 0,-2 0 0 0 0,-1-2 1 0 0,15-18-127 0 0,-11 9 111 0 0,-1 0-1 0 0,-1-2 1 0 0,-1 0 0 0 0,-2-2 0 0 0,-2 0 0 0 0,-1-1 0 0 0,-1-1 0 0 0,6-25-111 0 0,-19 52 16 0 0,5-18 59 0 0,0 0 1 0 0,-2 0 0 0 0,-1-1 0 0 0,-1 0-1 0 0,0-20-75 0 0,-13 49 144 0 0,-39 87-141 0 0,33-49 5 0 0,1 2 0 0 0,2 0 0 0 0,1 0-1 0 0,3 1 1 0 0,1 0 0 0 0,3 0 0 0 0,1 1 0 0 0,1 0 0 0 0,3-1 0 0 0,3 10-8 0 0,-3-37-3 0 0,2-1 1 0 0,0 1-1 0 0,0-1 0 0 0,1 0 1 0 0,1 0-1 0 0,1 0 1 0 0,0-1-1 0 0,0 0 1 0 0,1 0-1 0 0,1-1 1 0 0,8 11 2 0 0,-16-24-17 0 0,0 1 1 0 0,0-1 0 0 0,0 0 0 0 0,0 1-1 0 0,0-1 1 0 0,0 0 0 0 0,0 1 0 0 0,0-1-1 0 0,0 0 1 0 0,0 0 0 0 0,0 1 0 0 0,0-1-1 0 0,1 0 1 0 0,-1 1 0 0 0,0-1-1 0 0,0 0 1 0 0,1 1 0 0 0,-1-1 0 0 0,1 1-1 0 0,-1-1 1 0 0,0 1 0 0 0,1-1 0 0 0,-1 0-1 0 0,1 1 1 0 0,-1 0 0 0 0,1-1 0 0 0,0 1-1 0 0,-1-1 1 0 0,1 1 0 0 0,-1 0 0 0 0,1-1-1 0 0,0 1 1 0 0,-1 0 0 0 0,1-1 0 0 0,0 1-1 0 0,-1 0 1 0 0,1 0 0 0 0,0 0-1 0 0,-1 0 1 0 0,1 0 0 0 0,0 0 0 0 0,0 0-1 0 0,-1 0 1 0 0,1 0 0 0 0,0 0 0 0 0,-1 0-1 0 0,1 0 1 0 0,0 0 0 0 0,-1 1 0 0 0,1-1-1 0 0,0 0 1 0 0,-1 1 0 0 0,1-1 0 0 0,0 0-1 0 0,-1 1 1 0 0,1-1 0 0 0,-1 1-1 0 0,1-1 1 0 0,-1 1 0 0 0,1-1 0 0 0,-1 1-1 0 0,1-1 1 0 0,-1 1 0 0 0,1-1 0 0 0,-1 1-1 0 0,0-1 1 0 0,1 2 16 0 0,-21-100-4607 0 0,4 59-1004 0 0,7 18 376 0 0,2 2-6562 0 0</inkml:trace>
  <inkml:trace contextRef="#ctx0" brushRef="#br0" timeOffset="864.31">1653 184 14243 0 0,'0'0'2374'0'0,"0"0"-580"0"0,0 0-206 0 0,0 0 102 0 0,0 0-51 0 0,0 0-226 0 0,31-2-332 0 0,100-9-255 0 0,129-5 1554 0 0,13 19-2037 0 0,-215 4-3663 0 0,-1 1-3362 0 0,-38-4-6350 0 0</inkml:trace>
</inkml:ink>
</file>

<file path=ppt/ink/ink13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9:12.3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92 603 10618 0 0,'0'0'2325'0'0,"0"0"-508"0"0,0 0-290 0 0,0 0-70 0 0,0 0-85 0 0,0 0-198 0 0,0 0-325 0 0,0 0-322 0 0,0 0-198 0 0,0 0-31 0 0,0 0 37 0 0,0 0 34 0 0,0 0-8 0 0,-1 17-63 0 0,-2 117 391 0 0,5 183 269 0 0,-4-299-526 0 0,-3-24 774 0 0,-4-29-442 0 0,8 6-708 0 0,0 0 1 0 0,2 1 0 0 0,1-1 0 0 0,2 0 0 0 0,1 1-1 0 0,1 0 1 0 0,1 0 0 0 0,1 0 0 0 0,2 1 0 0 0,10-20-57 0 0,-16 36 16 0 0,2-1-1 0 0,-1 2 1 0 0,2-1 0 0 0,-1 1 0 0 0,1 0-1 0 0,1 0 1 0 0,0 1 0 0 0,0 0 0 0 0,1 0 0 0 0,0 1-1 0 0,1 0 1 0 0,-1 1 0 0 0,5-2-16 0 0,-11 7 4 0 0,0 0 1 0 0,0 1-1 0 0,0 0 0 0 0,-1 0 0 0 0,1 0 1 0 0,1 0-1 0 0,-1 0 0 0 0,0 0 0 0 0,0 1 0 0 0,0 0 1 0 0,0-1-1 0 0,0 1 0 0 0,0 0 0 0 0,1 1 1 0 0,-1-1-1 0 0,0 1 0 0 0,0-1 0 0 0,0 1 1 0 0,0 0-1 0 0,0 0 0 0 0,0 0 0 0 0,0 0 1 0 0,0 1-1 0 0,-1-1 0 0 0,1 1 0 0 0,0 0 0 0 0,-1-1 1 0 0,1 1-1 0 0,-1 1 0 0 0,0-1 0 0 0,1 0 1 0 0,-1 0-1 0 0,0 1 0 0 0,-1-1 0 0 0,2 3-4 0 0,51 104 518 0 0,-32-29-360 0 0,-17-74-1292 0 0,-3-8-3573 0 0,-2-2-3697 0 0,0 0-3580 0 0</inkml:trace>
  <inkml:trace contextRef="#ctx0" brushRef="#br0" timeOffset="684.733">0 356 4729 0 0,'0'0'3214'0'0,"0"0"-493"0"0,0 0-272 0 0,0 0-143 0 0,0 0-247 0 0,0 0-396 0 0,0 0-442 0 0,0 0-352 0 0,0 0-227 0 0,0 0-116 0 0,0 0 12 0 0,0 0 95 0 0,0 0 85 0 0,7 3 53 0 0,8 4-286 0 0,1-2 1 0 0,-1 0 0 0 0,2-1-1 0 0,-1-1 1 0 0,0 0-1 0 0,0-1 1 0 0,13-1-486 0 0,24-1 372 0 0,0 3 0 0 0,0 1-1 0 0,-1 3 1 0 0,33 9-372 0 0,-3 2 132 0 0,-94-15 772 0 0,-70-43-856 0 0,15-33-100 0 0,64 70-479 0 0,-20-25 947 0 0,21 19-2993 0 0,7 1-3423 0 0,2 4-1771 0 0,-3 1-4879 0 0</inkml:trace>
  <inkml:trace contextRef="#ctx0" brushRef="#br0" timeOffset="1340.005">278 36 2032 0 0,'0'0'1942'0'0,"0"0"-165"0"0,0 0-5 0 0,0 0 87 0 0,0 0 41 0 0,0 0-125 0 0,0 0-233 0 0,0 0-255 0 0,0 0-221 0 0,0 0-152 0 0,0 0-40 0 0,0 0-47 0 0,0 0-66 0 0,0-4-39 0 0,0-10-58 0 0,0 10-67 0 0,0 4-71 0 0,0 0-62 0 0,-22 8 911 0 0,11 1-1263 0 0,8-7-78 0 0,0 0 1 0 0,0 0 0 0 0,0 0 0 0 0,0 0-1 0 0,1 1 1 0 0,0-1 0 0 0,-1 1 0 0 0,1-1-1 0 0,0 1 1 0 0,0 0 0 0 0,0 0 0 0 0,0 0-1 0 0,1 0 1 0 0,-1 0 0 0 0,1 0 0 0 0,0 1-1 0 0,0-1 1 0 0,0 0 0 0 0,0 1 0 0 0,1 1-35 0 0,22-5 725 0 0,-19 0-654 0 0,0-1 0 0 0,1 0 0 0 0,-1 0 0 0 0,0 0 0 0 0,0 0 0 0 0,-1 0 0 0 0,1-1 0 0 0,0 0 0 0 0,0 1 0 0 0,-1-1 0 0 0,1 0 0 0 0,-1 0-1 0 0,1 0 1 0 0,-1 0 0 0 0,0-1 0 0 0,0 1 0 0 0,0-1 0 0 0,0 1 0 0 0,0-1 0 0 0,-1 0 0 0 0,1 0 0 0 0,-1 0 0 0 0,0 0 0 0 0,0 0 0 0 0,0 0 0 0 0,0 0 0 0 0,0 0 0 0 0,-1 0 0 0 0,1 0-1 0 0,-1 0 1 0 0,0-3-71 0 0,0 5 9 0 0,0 0 0 0 0,0 0 0 0 0,0 1-1 0 0,0-1 1 0 0,0 0 0 0 0,0 1 0 0 0,-1-1-1 0 0,1 0 1 0 0,0 1 0 0 0,0-1 0 0 0,-1 0 0 0 0,1 1-1 0 0,0-1 1 0 0,-1 1 0 0 0,1-1 0 0 0,-1 0-1 0 0,1 1 1 0 0,-1-1 0 0 0,1 1 0 0 0,-1-1-1 0 0,1 1 1 0 0,-1 0 0 0 0,0-1 0 0 0,1 1-1 0 0,-1-1 1 0 0,1 1 0 0 0,-1 0 0 0 0,0 0-1 0 0,1-1 1 0 0,-1 1 0 0 0,0 0 0 0 0,0 0 0 0 0,1 0-1 0 0,-1 0 1 0 0,0 0 0 0 0,1 0 0 0 0,-1 0-1 0 0,0 0 1 0 0,0 0 0 0 0,1 0 0 0 0,-1 0-1 0 0,0 0 1 0 0,1 1 0 0 0,-1-1 0 0 0,0 0-1 0 0,1 0 1 0 0,-1 1 0 0 0,0-1 0 0 0,1 0-1 0 0,-1 1 1 0 0,0-1-9 0 0,-33 18-37 0 0,12 6 116 0 0,22-23-73 0 0,0-1-4 0 0,0 0-32 0 0,0 0-17 0 0,0 0 13 0 0,0 0-18 0 0,0 0-8 0 0,29 0-1898 0 0,-11 0-6322 0 0,-15 0-3946 0 0</inkml:trace>
  <inkml:trace contextRef="#ctx0" brushRef="#br0" timeOffset="3404.682">1569 268 4921 0 0,'0'0'2590'0'0,"0"0"-354"0"0,0 0-54 0 0,0 0-12 0 0,0 0-96 0 0,0 0-200 0 0,0 0-327 0 0,0 0-297 0 0,0 0-203 0 0,0 0-157 0 0,0 0-130 0 0,0 0-65 0 0,0 0-56 0 0,-5 0-63 0 0,-3 0-772 0 0,-2 0 2022 0 0,25 3-297 0 0,133 12-265 0 0,39 8-820 0 0,-135-12-319 0 0,-58-12 1077 0 0,-81-132-2473 0 0,84 105-3580 0 0,3 21-146 0 0,0 6-7631 0 0</inkml:trace>
  <inkml:trace contextRef="#ctx0" brushRef="#br0" timeOffset="1825.667">858 588 3097 0 0,'0'0'2255'0'0,"0"0"-209"0"0,0 0 35 0 0,0 0 73 0 0,0 0-35 0 0,0 0-252 0 0,0 0-409 0 0,0 0-276 0 0,0 0-81 0 0,0 0 13 0 0,0 0 13 0 0,0 0-64 0 0,0 0-114 0 0,8 1-103 0 0,163 9 3216 0 0,5-2-3151 0 0,-80-15-1134 0 0,-89 4 308 0 0,-3 0-3406 0 0,-12 1-9493 0 0,5 2 1087 0 0</inkml:trace>
  <inkml:trace contextRef="#ctx0" brushRef="#br0" timeOffset="2032.742">873 794 11082 0 0,'0'0'3248'0'0,"0"0"-1096"0"0,0 0-543 0 0,0 0-173 0 0,0 0-64 0 0,0 0-113 0 0,0 0-213 0 0,0 0-226 0 0,0 0-124 0 0,0 0-29 0 0,0 0-83 0 0,0 0-83 0 0,17 4-113 0 0,55 8-104 0 0,66-18 165 0 0,-100 0-543 0 0,70-13-909 0 0,-62 9-3183 0 0,-9 2-4242 0 0,-20 5-3718 0 0</inkml:trace>
  <inkml:trace contextRef="#ctx0" brushRef="#br0" timeOffset="2619.675">1637 441 12675 0 0,'0'0'2028'0'0,"0"0"-933"0"0,0 0-393 0 0,0 0 150 0 0,0 0 252 0 0,0 0 167 0 0,0 0-96 0 0,0 0-248 0 0,0 0-223 0 0,0 0-116 0 0,0 0-87 0 0,0 0-101 0 0,0 0-31 0 0,7 32-67 0 0,25 99-44 0 0,1-39 390 0 0,48 121-119 0 0,-80-209-505 0 0,9 19 1018 0 0,-2-39-110 0 0,38-146-96 0 0,46-11-598 0 0,-45 104-234 0 0,-25 74-3469 0 0,-27 1 133 0 0,1-4-6267 0 0,4-2-1745 0 0</inkml:trace>
  <inkml:trace contextRef="#ctx0" brushRef="#br0" timeOffset="12324.234">834 176 0 0 0,'0'0'711'0'0,"0"0"461"0"0,0 0 190 0 0,0 0 50 0 0,0 0 66 0 0,0 0-13 0 0,0 0-74 0 0,0 0-52 0 0,4-4-109 0 0,14-10-74 0 0,-15 12 6675 0 0,-1 5-3838 0 0,-6 21-2924 0 0,-98 94 556 0 0,32-37-1428 0 0,91-81-1378 0 0,-4-7-4502 0 0,-11 3-3850 0 0</inkml:trace>
  <inkml:trace contextRef="#ctx0" brushRef="#br0" timeOffset="13117.84">304 1166 2841 0 0,'0'0'2255'0'0,"0"0"-277"0"0,0 0 22 0 0,0 0 139 0 0,0 0-44 0 0,0 0-302 0 0,0 0-432 0 0,0 0-347 0 0,0 0-154 0 0,0 0-7 0 0,0 0 8 0 0,0 0-25 0 0,0 0-79 0 0,9-3 1967 0 0,-49 109 627 0 0,27-32-2678 0 0,14-73-667 0 0,-1 0-1 0 0,1 0 1 0 0,-1 0-1 0 0,1 0 1 0 0,0 0-1 0 0,0 0 1 0 0,0 0-1 0 0,-1 0 1 0 0,1 0-1 0 0,0-1 1 0 0,0 1-1 0 0,0 0 1 0 0,0-1-1 0 0,0 1 1 0 0,0-1-1 0 0,0 1 1 0 0,1-1-1 0 0,-1 1 1 0 0,0-1-1 0 0,0 0 1 0 0,0 1-1 0 0,0-1 1 0 0,1 0-1 0 0,-1 0 1 0 0,0 0-1 0 0,0 0 1 0 0,0 0-1 0 0,0 0 1 0 0,1 0-1 0 0,-1-1 1 0 0,1 1-6 0 0,3 0-69 0 0,4-21-2142 0 0,-10 0-4903 0 0,1 16-211 0 0,0 4-4518 0 0</inkml:trace>
  <inkml:trace contextRef="#ctx0" brushRef="#br0" timeOffset="13603.907">374 975 4953 0 0,'0'0'2103'0'0,"0"0"-8"0"0,0 0 126 0 0,0 0 62 0 0,0 0-209 0 0,0 0-457 0 0,0 0-502 0 0,0 0-355 0 0,0 0-122 0 0,0 0-21 0 0,0 0-8 0 0,0 0-37 0 0,0 0-36 0 0,5 3 2919 0 0,-45 12-3067 0 0,82-40 311 0 0,-42 25-676 0 0,0 0 5 0 0,0 0 44 0 0,0 0 4 0 0,0 0 33 0 0,0 0 26 0 0,0 0-18 0 0,0 0-23 0 0,-29 11 368 0 0,41-8-8783 0 0,-8-6-3671 0 0</inkml:trace>
  <inkml:trace contextRef="#ctx0" brushRef="#br0" timeOffset="14339.626">1942 931 0 0 0,'0'0'1866'0'0,"0"0"396"0"0,0 0 142 0 0,0 0 57 0 0,0 0-122 0 0,0 0-245 0 0,0 0-361 0 0,0 0-339 0 0,0 0-225 0 0,0 0-150 0 0,0 0-102 0 0,0 0-97 0 0,0 0-56 0 0,4 1-59 0 0,-3-1-653 0 0,0 1-1 0 0,0-1 0 0 0,0 0 0 0 0,0 1 0 0 0,0-1 0 0 0,0 1 0 0 0,-1-1 1 0 0,1 1-1 0 0,0 0 0 0 0,0-1 0 0 0,-1 1 0 0 0,1 0 0 0 0,0-1 0 0 0,-1 1 1 0 0,1 0-1 0 0,-1 0 0 0 0,1 0 0 0 0,-1 0 0 0 0,1-1 0 0 0,-1 1 1 0 0,0 0-1 0 0,1 0 0 0 0,-1 0 0 0 0,0 0 0 0 0,0 0 0 0 0,0 0 0 0 0,1 0 1 0 0,-1 0-1 0 0,0 0 0 0 0,0 0 0 0 0,0 0 0 0 0,-1 0 0 0 0,1 0 1 0 0,0 0-1 0 0,0 0 0 0 0,-1 0 0 0 0,1 0 0 0 0,0 0 0 0 0,-1 0 0 0 0,1-1 1 0 0,-1 1-1 0 0,1 0 0 0 0,-1 0 0 0 0,1 0 0 0 0,-1-1 0 0 0,0 1 1 0 0,1 0-1 0 0,-1-1 0 0 0,0 1 0 0 0,0 0 0 0 0,1-1 0 0 0,-1 1 0 0 0,0-1 1 0 0,0 1-1 0 0,0-1 0 0 0,0 1 0 0 0,0-1 0 0 0,0 0 0 0 0,0 1-51 0 0,-56 108 1865 0 0,53-42-1603 0 0,52-64 55 0 0,-47-3-369 0 0,1 0 1 0 0,-1 0-1 0 0,0-1 1 0 0,1 1 0 0 0,-1-1-1 0 0,0 1 1 0 0,1-1-1 0 0,-1 1 1 0 0,0-1-1 0 0,0 0 1 0 0,0 1 0 0 0,0-1-1 0 0,1 0 1 0 0,-1 0-1 0 0,0 0 1 0 0,0 0 0 0 0,-1 0-1 0 0,1 0 1 0 0,0 0-1 0 0,0 0 1 0 0,0-1 0 0 0,-1 1-1 0 0,1 0 1 0 0,-1 0-1 0 0,1-1 1 0 0,-1 1 0 0 0,1 0-1 0 0,-1-1 1 0 0,0 1-1 0 0,0 0 1 0 0,1-1 0 0 0,-1 0 51 0 0,1-8-4772 0 0,0 0-4127 0 0,-1 6-2986 0 0</inkml:trace>
  <inkml:trace contextRef="#ctx0" brushRef="#br0" timeOffset="14939.297">2062 717 1096 0 0,'0'0'2558'0'0,"0"0"-667"0"0,0 0-209 0 0,0 0 73 0 0,0 0 79 0 0,0 0-86 0 0,0 0-193 0 0,0 0-289 0 0,0 0-266 0 0,0 0-91 0 0,0 0-4 0 0,0 0-20 0 0,-7 3 3631 0 0,-8 12-2088 0 0,15-14-2344 0 0,0-1-26 0 0,0 0-21 0 0,0 0-1 0 0,0 0-8 0 0,0 0 3 0 0,0 0 2 0 0,0 0 0 0 0,0 0-17 0 0,0 0 0 0 0,0 0-9 0 0,14-8 945 0 0,-43 16-364 0 0,23-6 11 0 0,7-1-5436 0 0,2-1-5276 0 0,-3 0-2475 0 0</inkml:trace>
  <inkml:trace contextRef="#ctx0" brushRef="#br0" timeOffset="15358.644">2368 308 3321 0 0,'0'0'3680'0'0,"0"0"-1134"0"0,0 0-445 0 0,0 0 11 0 0,0 0 6 0 0,0 0-174 0 0,0 0-334 0 0,0 0-346 0 0,0 0-259 0 0,0 0-165 0 0,0 0-133 0 0,0 0-97 0 0,0 0-101 0 0,0 3-80 0 0,-55 67 1627 0 0,43-58-1920 0 0,-31 24-210 0 0,41-35-295 0 0,1-1-3462 0 0,1 0-4188 0 0,0 0-4412 0 0</inkml:trace>
</inkml:ink>
</file>

<file path=ppt/ink/ink13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9:42.1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446 303 240 0 0,'0'0'1872'0'0,"0"0"-20"0"0,0 0 200 0 0,0 0 246 0 0,0 0 65 0 0,0 0-233 0 0,0 0-367 0 0,0 0-307 0 0,0 0-240 0 0,0 0-166 0 0,0 0-151 0 0,0 0-159 0 0,-7-8 1462 0 0,-38-10 452 0 0,-82 11-1087 0 0,112 9-1503 0 0,-1 0 0 0 0,0 2 0 0 0,1 0 0 0 0,-1 0 0 0 0,1 2 0 0 0,0-1 0 0 0,1 2 1 0 0,0 0-1 0 0,0 1 0 0 0,0 1 0 0 0,1 0 0 0 0,0 0 0 0 0,1 2 0 0 0,-2 1-64 0 0,12-10 6 0 0,1 1-1 0 0,-1 0 1 0 0,1-1-1 0 0,0 1 1 0 0,0 0-1 0 0,0-1 1 0 0,0 1 0 0 0,0 0-1 0 0,1 0 1 0 0,-1 0-1 0 0,1 0 1 0 0,0 0-1 0 0,0 0 1 0 0,0 0 0 0 0,0 0-1 0 0,0 0 1 0 0,1-1-1 0 0,-1 1 1 0 0,1 0-1 0 0,0 0 1 0 0,0 0-1 0 0,0 0 1 0 0,0-1 0 0 0,0 1-1 0 0,1-1 1 0 0,-1 1-1 0 0,1-1 1 0 0,0 1-1 0 0,-1-1 1 0 0,1 0-1 0 0,0 0 1 0 0,0 1 0 0 0,1-2-1 0 0,-1 1 1 0 0,0 0-1 0 0,1 0 1 0 0,-1-1-1 0 0,1 1 1 0 0,-1-1-1 0 0,1 0 1 0 0,0 0 0 0 0,2 1-6 0 0,119 39 261 0 0,-62-25-108 0 0,-61-16-143 0 0,0-1-1 0 0,0 1 0 0 0,0 0 0 0 0,0 0 0 0 0,0 0 1 0 0,0 0-1 0 0,0 0 0 0 0,0 0 0 0 0,0 0 1 0 0,0 0-1 0 0,0 0 0 0 0,0 0 0 0 0,0 0 0 0 0,0 1 1 0 0,0-1-1 0 0,0 0 0 0 0,0 1 0 0 0,-1-1 1 0 0,1 1-1 0 0,0-1 0 0 0,0 1 0 0 0,0 0 0 0 0,-1-1 1 0 0,1 1-1 0 0,0 0 0 0 0,0-1 0 0 0,-1 1 1 0 0,1 0-1 0 0,-1 0 0 0 0,1-1 0 0 0,-1 1 0 0 0,1 0 1 0 0,-1 0-1 0 0,1 0 0 0 0,-1 0 0 0 0,0 0 1 0 0,1 0-1 0 0,-1 0 0 0 0,0 0 0 0 0,0 0 0 0 0,0 0 1 0 0,0 0-1 0 0,0 0 0 0 0,0 0 0 0 0,0 0 1 0 0,0 0-1 0 0,0 0 0 0 0,0 0 0 0 0,-1-1 1 0 0,1 1-1 0 0,0 0 0 0 0,-1 0 0 0 0,1 0 0 0 0,-1 0 1 0 0,1 0-1 0 0,-1 0 0 0 0,1 0 0 0 0,-1-1 1 0 0,1 1-1 0 0,-1 0-9 0 0,-108 74 560 0 0,78-54-494 0 0,17-12-53 0 0,0 0 0 0 0,0 0 0 0 0,1 2 0 0 0,0-1 1 0 0,0 2-1 0 0,1 0 0 0 0,1 0 0 0 0,0 1 0 0 0,1 0 0 0 0,0 1 1 0 0,-2 6-14 0 0,10-13 11 0 0,0 0-1 0 0,0-1 1 0 0,0 1 0 0 0,1 0 0 0 0,0 0 0 0 0,1 0 0 0 0,-1 1 0 0 0,1-1 0 0 0,1 0 0 0 0,0 0 0 0 0,0 0 0 0 0,0 0 0 0 0,0 0 0 0 0,1 0-1 0 0,0-1 1 0 0,1 1 0 0 0,0-1 0 0 0,0 1 0 0 0,0-1 0 0 0,1 0 0 0 0,0 0 0 0 0,0 0 0 0 0,0-1 0 0 0,1 1 0 0 0,-1-1 0 0 0,2 0-11 0 0,-2-1 20 0 0,0 0 0 0 0,1 0 0 0 0,0 0 0 0 0,-1-1 0 0 0,1 0 0 0 0,0 0 1 0 0,1 0-1 0 0,-1 0 0 0 0,0-1 0 0 0,1 0 0 0 0,0 0 0 0 0,-1-1 0 0 0,1 1 0 0 0,0-1 1 0 0,0-1-1 0 0,0 1 0 0 0,0-1 0 0 0,0 0 0 0 0,-1 0 0 0 0,1-1 0 0 0,0 1 0 0 0,6-3-20 0 0,18-64-5578 0 0,-26 53 3193 0 0,7-22-9280 0 0,-7 24 1343 0 0</inkml:trace>
  <inkml:trace contextRef="#ctx0" brushRef="#br0" timeOffset="354.554">174 1 8258 0 0,'0'0'2332'0'0,"0"0"-658"0"0,0 0-296 0 0,0 0-18 0 0,0 0 87 0 0,0 0-10 0 0,0 0-139 0 0,0 0-259 0 0,0 0-181 0 0,0 0-84 0 0,0 0-38 0 0,0 0-33 0 0,-4 24-33 0 0,-14 79-38 0 0,17 15 861 0 0,6-81-1110 0 0,29 380 1468 0 0,-32-358-1802 0 0,1-10-17 0 0,-3 1-1 0 0,-1-1 0 0 0,-3 0 0 0 0,-2 1 1 0 0,-5 16-32 0 0,-12 26-632 0 0,23-86-988 0 0,7-11-13449 0 0,-6 5 14870 0 0,4-4-10810 0 0</inkml:trace>
</inkml:ink>
</file>

<file path=ppt/ink/ink13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9:44.1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51 416 2000 0 0,'0'0'2404'0'0,"0"0"-337"0"0,0 0 91 0 0,0 0 193 0 0,0 0 71 0 0,0 0-179 0 0,0 0-363 0 0,0 0-436 0 0,0 0-343 0 0,0 0-203 0 0,0 0-119 0 0,0 0-65 0 0,0 0-54 0 0,8 8 1798 0 0,18 21-1031 0 0,-13-4-1217 0 0,-1 0 0 0 0,-1 0 0 0 0,-2 1 1 0 0,0 1-1 0 0,-2 0 0 0 0,-1 0 0 0 0,-1 0 1 0 0,1 19-211 0 0,19 81 238 0 0,20 57 76 0 0,-45-184-284 0 0,1 0-1 0 0,-1 0 1 0 0,0-1 0 0 0,0 1 0 0 0,0 0 0 0 0,0 0 0 0 0,0 0 0 0 0,1-1 0 0 0,-1 1 0 0 0,0 0 0 0 0,0 0 0 0 0,0 0 0 0 0,1 0 0 0 0,-1-1 0 0 0,0 1 0 0 0,0 0 0 0 0,1 0 0 0 0,-1 0 0 0 0,0 0-1 0 0,0 0 1 0 0,1 0 0 0 0,-1 0 0 0 0,0-1 0 0 0,0 1 0 0 0,1 0 0 0 0,-1 0 0 0 0,0 0 0 0 0,0 0 0 0 0,1 0 0 0 0,-1 0 0 0 0,0 0 0 0 0,0 0 0 0 0,1 1 0 0 0,-1-1 0 0 0,0 0 0 0 0,0 0 0 0 0,1 0-1 0 0,-1 0 1 0 0,0 0 0 0 0,0 0 0 0 0,1 0 0 0 0,-1 1 0 0 0,0-1 0 0 0,0 0 0 0 0,0 0 0 0 0,1 0 0 0 0,-1 0 0 0 0,0 1 0 0 0,0-1 0 0 0,0 0 0 0 0,0 0 0 0 0,1 1 0 0 0,-1-1-30 0 0,3-35 46 0 0,2 1 0 0 0,1 0 0 0 0,2 0 0 0 0,2 1 0 0 0,6-16-46 0 0,-14 44 3 0 0,105-256 61 0 0,-91 217-7 0 0,-28 59-6513 0 0,9-4 2842 0 0,-1-4-3374 0 0,1 0-5343 0 0</inkml:trace>
  <inkml:trace contextRef="#ctx0" brushRef="#br0" timeOffset="404.629">631 1075 14611 0 0,'0'0'1846'0'0,"0"0"-939"0"0,0 0-574 0 0,0 0 54 0 0,0 0 316 0 0,0 0 246 0 0,0 0 131 0 0,0 0-91 0 0,0 0-203 0 0,0 0-149 0 0,0 0-135 0 0,0 0-74 0 0,0 0-42 0 0,0 19-34 0 0,0 60-35 0 0,-11-4 478 0 0,12-57-589 0 0,0 10 59 0 0,-5-12-222 0 0,-8-24-5022 0 0,10 2-3250 0 0,2 3-2877 0 0</inkml:trace>
  <inkml:trace contextRef="#ctx0" brushRef="#br0" timeOffset="832.036">834 685 5545 0 0,'0'0'3424'0'0,"0"0"-1172"0"0,0 0-466 0 0,0 0-61 0 0,0 0-13 0 0,0 0-123 0 0,0 0-306 0 0,0 0-331 0 0,0 0-280 0 0,0 0-187 0 0,0 0-87 0 0,0 0-27 0 0,-9-3 17 0 0,-25-9 6 0 0,34 13-356 0 0,0-1 1 0 0,0 0 0 0 0,1 0 0 0 0,-1 0 0 0 0,0 1 0 0 0,0-1-1 0 0,1 0 1 0 0,-1 1 0 0 0,0-1 0 0 0,0 0 0 0 0,0 1-1 0 0,0-1 1 0 0,1 0 0 0 0,-1 1 0 0 0,0-1 0 0 0,0 0 0 0 0,0 1-1 0 0,0-1 1 0 0,0 0 0 0 0,0 1 0 0 0,0-1 0 0 0,0 0-1 0 0,0 1 1 0 0,0-1 0 0 0,0 0 0 0 0,0 1 0 0 0,0-1 0 0 0,0 0-1 0 0,-1 1 1 0 0,1-1 0 0 0,0 0 0 0 0,0 1 0 0 0,0-1-1 0 0,0 0 1 0 0,0 1 0 0 0,-1-1 0 0 0,1 0 0 0 0,0 0 0 0 0,0 1-1 0 0,-1-1 1 0 0,1 0 0 0 0,0 0 0 0 0,0 1 0 0 0,-1-1 0 0 0,1 0-1 0 0,0 0 1 0 0,-1 0 0 0 0,1 0 0 0 0,0 1 0 0 0,-1-1-1 0 0,1 0 1 0 0,0 0 0 0 0,-1 0 0 0 0,1 0 0 0 0,-1 0-39 0 0,41-10 1475 0 0,-72 20-522 0 0,31-10-981 0 0,1 0 0 0 0,0 0-21 0 0,0 0-48 0 0,0 0-21 0 0,0 0-97 0 0,0 0-130 0 0,0 0-111 0 0,0 0-246 0 0,0 0-403 0 0,0 0-653 0 0,0 0-1189 0 0,0 0-3104 0 0,0 0-5485 0 0</inkml:trace>
  <inkml:trace contextRef="#ctx0" brushRef="#br0" timeOffset="1352.445">998 192 1424 0 0,'0'0'2818'0'0,"0"0"-232"0"0,0 0 36 0 0,0 0 95 0 0,0 0-124 0 0,0 0-376 0 0,0 0-506 0 0,0 0-447 0 0,0 0-306 0 0,0 0-153 0 0,0 0-73 0 0,0 0-73 0 0,0 0-79 0 0,-12 11 479 0 0,-52 43-225 0 0,16-17-694 0 0,-23 15-923 0 0,64-48 4 0 0,3-4-3610 0 0,2 0-388 0 0,2 0-6805 0 0</inkml:trace>
  <inkml:trace contextRef="#ctx0" brushRef="#br0" timeOffset="1941.37">11 214 4881 0 0,'0'0'1754'0'0,"0"0"-33"0"0,0 0 129 0 0,0 0 185 0 0,0 0 70 0 0,0 0-140 0 0,0 0-288 0 0,0 0-324 0 0,0 0-286 0 0,0 0-246 0 0,0 0-156 0 0,0 0-86 0 0,-3-2-36 0 0,-5-7 364 0 0,28 6 305 0 0,-9 1-1014 0 0,292-15 2267 0 0,-273 20-2381 0 0,-30-3-81 0 0,0 0 26 0 0,0 0 26 0 0,0 0 17 0 0,0 0 21 0 0,0 0 42 0 0,0 0 34 0 0,0 0 10 0 0,0 0 7 0 0,-13-8 327 0 0,-110-94-337 0 0,108 84-809 0 0,30 17-947 0 0,31 8-3185 0 0,-18 1-4502 0 0,-15-4-3084 0 0</inkml:trace>
  <inkml:trace contextRef="#ctx0" brushRef="#br0" timeOffset="2332.022">1519 608 9730 0 0,'0'0'2190'0'0,"0"0"-488"0"0,0 0-214 0 0,0 0 52 0 0,0 0 19 0 0,0 0-162 0 0,0 0-339 0 0,0 0-343 0 0,0 0-247 0 0,0 0-116 0 0,0 0 35 0 0,0 0 79 0 0,0 0 76 0 0,-7 8 25 0 0,-181 257 1715 0 0,68-144-3334 0 0,109-118-311 0 0,6-3-7010 0 0,4 0 6236 0 0,-1 0-9045 0 0</inkml:trace>
  <inkml:trace contextRef="#ctx0" brushRef="#br0" timeOffset="2601.014">1075 556 12339 0 0,'0'0'2316'0'0,"0"0"-523"0"0,0 0-380 0 0,0 0-179 0 0,0 0-167 0 0,0 0-158 0 0,0 0-133 0 0,0 0-97 0 0,0 0 12 0 0,0 0-18 0 0,0 0-56 0 0,0 0-59 0 0,0 0-35 0 0,17 28-44 0 0,53 87-26 0 0,38 22 712 0 0,21 6-743 0 0,-60-72-843 0 0,-47-58-1827 0 0,-10-12-8068 0 0,-6-1-1509 0 0</inkml:trace>
  <inkml:trace contextRef="#ctx0" brushRef="#br0" timeOffset="3500.891">1723 471 2849 0 0,'0'0'3172'0'0,"0"0"-961"0"0,0 0-270 0 0,0 0 129 0 0,0 0 41 0 0,0 0-150 0 0,0 0-340 0 0,0 0-485 0 0,0 0-364 0 0,0 0-194 0 0,0 0-68 0 0,0 0-31 0 0,0-2 15 0 0,0-8-30 0 0,0 8-88 0 0,0 2-57 0 0,0 0-97 0 0,13 22 1401 0 0,23-19 1413 0 0,38-6-2582 0 0,-71 2-423 0 0,1 0 0 0 0,-1 0 0 0 0,0-1 0 0 0,0 1 0 0 0,0-1 0 0 0,0 1 0 0 0,0-1 0 0 0,0 0 0 0 0,0 0 0 0 0,0 0 0 0 0,-1-1 0 0 0,1 1 0 0 0,-1-1 0 0 0,0 1 0 0 0,0-1-1 0 0,0 0 1 0 0,0 0 0 0 0,0 0 0 0 0,0 0 0 0 0,-1 0 0 0 0,1 0 0 0 0,-1 0 0 0 0,0-1 0 0 0,0 1 0 0 0,0-1-31 0 0,-5 154 93 0 0,14 167-89 0 0,12-208 34 0 0,-3-75 14 0 0,-8-64 106 0 0,40-131-14 0 0,58-107-69 0 0,-19 102-62 0 0,-18 104-290 0 0,-69 64-4794 0 0,-4 6-1863 0 0,1-4-5141 0 0</inkml:trace>
  <inkml:trace contextRef="#ctx0" brushRef="#br0" timeOffset="4070.986">2292 1016 5161 0 0,'0'0'3363'0'0,"0"0"-910"0"0,0 0-453 0 0,0 0-108 0 0,0 0-115 0 0,0 0-271 0 0,0 0-402 0 0,0 0-302 0 0,0 0-128 0 0,0 0-9 0 0,0 0 27 0 0,0 0-23 0 0,0 0-77 0 0,-6 16-88 0 0,-34 94 598 0 0,14 7-395 0 0,26-117-838 0 0,0 0-68 0 0,0 0-111 0 0,0 0-212 0 0,0 0-274 0 0,6-16-9301 0 0,-3 14 2066 0 0</inkml:trace>
  <inkml:trace contextRef="#ctx0" brushRef="#br0" timeOffset="4433.206">2481 722 8034 0 0,'0'0'2640'0'0,"0"0"-593"0"0,0 0-352 0 0,0 0-153 0 0,0 0-159 0 0,0 0-155 0 0,0 0-202 0 0,0 0-223 0 0,0 0-155 0 0,0 0-127 0 0,0 0-85 0 0,0 0-60 0 0,0 0-61 0 0,-12 5-77 0 0,-38 15-58 0 0,50-20-154 0 0,0 0 0 0 0,0 0 0 0 0,0 1 0 0 0,0-1 0 0 0,0 0 0 0 0,0 0 0 0 0,0 0 1 0 0,0 1-1 0 0,0-1 0 0 0,0 0 0 0 0,1 0 0 0 0,-1 0 0 0 0,0 1 0 0 0,0-1 0 0 0,0 0 1 0 0,0 0-1 0 0,0 0 0 0 0,0 0 0 0 0,-1 1 0 0 0,1-1 0 0 0,0 0 0 0 0,0 0 0 0 0,0 0 0 0 0,0 1 1 0 0,0-1-1 0 0,0 0 0 0 0,0 0 0 0 0,0 0 0 0 0,0 0 0 0 0,0 1 0 0 0,0-1 0 0 0,-1 0 1 0 0,1 0-1 0 0,0 0 0 0 0,0 0-26 0 0,19-2 233 0 0,14-9 43 0 0,-33 11-240 0 0,0 0 21 0 0,0 0 14 0 0,0 0 55 0 0,-21 1 444 0 0,-19 9-428 0 0,46-9-4680 0 0,-1-2-747 0 0,-1-2-6252 0 0</inkml:trace>
  <inkml:trace contextRef="#ctx0" brushRef="#br0" timeOffset="4821.846">2734 184 6705 0 0,'0'0'2993'0'0,"0"0"-384"0"0,0 0-296 0 0,0 0-412 0 0,0 0-405 0 0,0 0-352 0 0,0 0-269 0 0,0 0-80 0 0,0 0 0 0 0,0 0-23 0 0,0 0-70 0 0,0 0-74 0 0,-19 17-123 0 0,-59 55-141 0 0,17 15 292 0 0,59-68-986 0 0,1-16-3451 0 0,1-2-3902 0 0,0-1 7664 0 0,0 0-11461 0 0</inkml:trace>
  <inkml:trace contextRef="#ctx0" brushRef="#br0" timeOffset="5373.071">1749 144 1312 0 0,'0'0'2383'0'0,"0"0"-299"0"0,0 0 68 0 0,0 0 233 0 0,0 0 56 0 0,0 0-175 0 0,0 0-383 0 0,0 0-449 0 0,0 0-349 0 0,0 0-252 0 0,0 0-160 0 0,0 0-74 0 0,-6-1-62 0 0,-15-3 124 0 0,40 1 1130 0 0,174-15 901 0 0,-27 11-2232 0 0,-153 3-45 0 0,-28-5 487 0 0,-1 0-937 0 0,-75-65-65 0 0,86 63-2253 0 0,14 7-8768 0 0,-5 4-1281 0 0</inkml:trace>
  <inkml:trace contextRef="#ctx0" brushRef="#br0" timeOffset="5731.673">2920 486 7906 0 0,'0'0'2471'0'0,"0"0"-649"0"0,0 0-145 0 0,0 0 140 0 0,0 0 28 0 0,0 0-231 0 0,0 0-414 0 0,0 0-393 0 0,0 0-252 0 0,0 0-44 0 0,0 0 56 0 0,0 0 57 0 0,0 0 17 0 0,3 5-25 0 0,0-2-506 0 0,0 0-1 0 0,1 0 0 0 0,-1 0 0 0 0,1 0 1 0 0,-1-1-1 0 0,1 0 0 0 0,0 1 1 0 0,0-2-1 0 0,0 1 0 0 0,0 0 0 0 0,0-1 1 0 0,0 0-1 0 0,1 1 0 0 0,-1-2 1 0 0,0 1-1 0 0,1 0 0 0 0,-1-1 0 0 0,1 0 1 0 0,2 0-110 0 0,262 6 1312 0 0,-240-9-1602 0 0,-1-1 1 0 0,1-1-1 0 0,-1-2 0 0 0,1-1 1 0 0,20-9 289 0 0,-48 17-255 0 0,11-7-2050 0 0,-8 3-8077 0 0,-4 0-1546 0 0</inkml:trace>
  <inkml:trace contextRef="#ctx0" brushRef="#br0" timeOffset="5982.945">2829 792 11650 0 0,'0'0'4500'0'0,"0"0"-2864"0"0,0 0-747 0 0,0 0 250 0 0,0 0 153 0 0,0 0-43 0 0,0 0-159 0 0,35 2-256 0 0,113 8-238 0 0,76-19 330 0 0,-162 2-916 0 0,-31 4-421 0 0,59-7-623 0 0,-33 1-7253 0 0,-43 5-3495 0 0</inkml:trace>
  <inkml:trace contextRef="#ctx0" brushRef="#br0" timeOffset="6359.931">4074 291 15419 0 0,'0'0'1686'0'0,"0"0"-487"0"0,0 0-234 0 0,0 0-60 0 0,0 0-41 0 0,0 0-72 0 0,0 0-196 0 0,0 0-192 0 0,0 0-108 0 0,-33 25-86 0 0,-101 81-72 0 0,70-37 18 0 0,58-56-140 0 0,2-7-10 0 0,0 0 1 0 0,0 1-1 0 0,1-1 0 0 0,0 1 0 0 0,0 0 0 0 0,1-1 0 0 0,0 1 0 0 0,0 0 0 0 0,0 1 0 0 0,1-1 0 0 0,0 0 0 0 0,1 0 0 0 0,-1 1 0 0 0,1-1 0 0 0,1 0 1 0 0,-1 1-1 0 0,2-1 0 0 0,-1 0 0 0 0,0 0 0 0 0,1 0 0 0 0,1 0 0 0 0,-1 0 0 0 0,1 0 0 0 0,0-1 0 0 0,1 1 0 0 0,-1-1 0 0 0,1 0 0 0 0,1 0 0 0 0,4 5-6 0 0,5-1 179 0 0,1 0 0 0 0,1-1 0 0 0,0-1 0 0 0,0-1-1 0 0,0 0 1 0 0,1-1 0 0 0,0-1 0 0 0,0-1 0 0 0,1 0 0 0 0,-1-1-1 0 0,1-1 1 0 0,0-1 0 0 0,0 0 0 0 0,-1-1 0 0 0,1-1-1 0 0,0-1 1 0 0,-1 0 0 0 0,1-2 0 0 0,-1 0 0 0 0,0 0-1 0 0,0-2 1 0 0,0 0 0 0 0,-1-1 0 0 0,0-1 0 0 0,4-2-179 0 0,-10 4 64 0 0,1 0 0 0 0,-1-1 0 0 0,0 0 0 0 0,0-1 0 0 0,0 0 1 0 0,-1 0-1 0 0,-1-1 0 0 0,0 0 0 0 0,0-1 0 0 0,0 0 0 0 0,-1 0 0 0 0,-1 0 0 0 0,0-1 1 0 0,0 0-1 0 0,-1 0 0 0 0,0-1 0 0 0,-1 1 0 0 0,-1-1 0 0 0,0 0 0 0 0,0 0 1 0 0,-1-1-1 0 0,0-9-64 0 0,-1 14-21 0 0,0 0 1 0 0,-1 0 0 0 0,0 0 0 0 0,-1-1-1 0 0,0 1 1 0 0,0 0 0 0 0,0 0-1 0 0,-1 0 1 0 0,0 1 0 0 0,-1-1 0 0 0,0 0-1 0 0,0 1 1 0 0,-1 0 0 0 0,1-1-1 0 0,-2 1 1 0 0,1 1 0 0 0,-1-1 0 0 0,0 1-1 0 0,0 0 1 0 0,-1 0 0 0 0,0 0-1 0 0,0 1 1 0 0,0-1 0 0 0,-5-1 20 0 0,0-1-195 0 0,0 1 1 0 0,-1 1-1 0 0,1 0 0 0 0,-1 1 1 0 0,-1 0-1 0 0,1 1 0 0 0,-1 0 1 0 0,1 1-1 0 0,-1 0 0 0 0,0 1 1 0 0,-8 0 194 0 0,-89-2-8236 0 0,78 4-2810 0 0</inkml:trace>
  <inkml:trace contextRef="#ctx0" brushRef="#br0" timeOffset="6865.167">3514 516 14715 0 0,'0'0'2434'0'0,"0"0"-446"0"0,0 0-137 0 0,0 0-94 0 0,0 0-170 0 0,0 0-251 0 0,0 0-305 0 0,0 0-228 0 0,0 0-182 0 0,0 0-113 0 0,0 0-53 0 0,0 0-47 0 0,33-2-45 0 0,103-5-32 0 0,32 15 726 0 0,69 0-361 0 0,-147-7-592 0 0,-2 1-16 0 0,0-4 0 0 0,-1-3 0 0 0,0-4-1 0 0,14-7-87 0 0,3-6 20 0 0,-51 14-92 0 0,-53 8 55 0 0,0 0 0 0 0,0 0-6 0 0,0 0-6 0 0,0 0-18 0 0,0 0 6 0 0,0 0-11 0 0,-1 2 14 0 0,-1-1 1 0 0,1 1-1 0 0,-1-1 1 0 0,1 1-1 0 0,-1-1 1 0 0,0 0-1 0 0,1 1 1 0 0,-1-1-1 0 0,0 0 1 0 0,0 0-1 0 0,0 0 1 0 0,0-1-1 0 0,0 1 1 0 0,0 0-1 0 0,0-1 1 0 0,0 1 0 0 0,0-1-1 0 0,0 0 1 0 0,-1 0-1 0 0,1 0 1 0 0,0 0-1 0 0,0 0 1 0 0,0 0-1 0 0,0 0 1 0 0,0-1-1 0 0,0 1 1 0 0,0-1-1 0 0,0 1 1 0 0,-1-1 37 0 0,-8 0-946 0 0,-15 1-3366 0 0,14 0-4893 0 0,3 0-3570 0 0</inkml:trace>
</inkml:ink>
</file>

<file path=ppt/ink/ink13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0:00.5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1 526 7554 0 0,'0'0'2831'0'0,"0"0"-1296"0"0,0 0-620 0 0,0 0-100 0 0,0 0 162 0 0,0 0 142 0 0,0 0 45 0 0,0 0-37 0 0,0 0-115 0 0,0 0-103 0 0,0 0-48 0 0,15 12-18 0 0,51 34-27 0 0,-5-34 748 0 0,-45-13-1338 0 0,-1-1-1 0 0,1 0 0 0 0,-1-1 0 0 0,0-1 1 0 0,0 0-1 0 0,0-1 0 0 0,-1-1 1 0 0,1 0-1 0 0,-2-1 0 0 0,1 0 0 0 0,-1-1 1 0 0,0-1-1 0 0,1-1-225 0 0,150-137 832 0 0,-8-56-302 0 0,-90 109-230 0 0,-2 16 16 0 0,-62 79-304 0 0,0 0-1 0 0,-1 1 1 0 0,1-1 0 0 0,-1 0 0 0 0,1 1-1 0 0,-1-1 1 0 0,0 1 0 0 0,1-1 0 0 0,-1 1-1 0 0,0 0 1 0 0,0-1 0 0 0,0 1-1 0 0,0 0 1 0 0,-1 0 0 0 0,1 0 0 0 0,0 0-1 0 0,-1 0 1 0 0,1 0 0 0 0,-1 0 0 0 0,0 0-1 0 0,0 0 1 0 0,0 0 0 0 0,0 0 0 0 0,0 0-1 0 0,0 0 1 0 0,-1 2-12 0 0,2-4 2 0 0,2 187 396 0 0,-7-135-318 0 0,-3 1 0 0 0,-2-1 0 0 0,-2-1 0 0 0,-9 23-80 0 0,17-64 4 0 0,0 0-1 0 0,0 0 1 0 0,-1-1-1 0 0,0 1 1 0 0,0-1-1 0 0,-1 0 0 0 0,0 0 1 0 0,-1-1-1 0 0,0 0 1 0 0,0 0-1 0 0,-1 0 1 0 0,0-1-1 0 0,0 1 1 0 0,-1-2-1 0 0,0 1 0 0 0,0-1 1 0 0,-1 0-1 0 0,0-1 1 0 0,1 0-1 0 0,-2-1 1 0 0,1 1-1 0 0,0-2 0 0 0,-1 1 1 0 0,0-1-1 0 0,0-1 1 0 0,-1 0-4 0 0,1 1-124 0 0,-1-1 0 0 0,0-1 1 0 0,0 0-1 0 0,0 0 0 0 0,0-1 1 0 0,0-1-1 0 0,0 0 0 0 0,1 0 1 0 0,-1-1-1 0 0,0 0 0 0 0,1-1 1 0 0,-1 0-1 0 0,1-1 0 0 0,0 0 1 0 0,0-1-1 0 0,0 0 0 0 0,0 0 0 0 0,1-1 1 0 0,0 0-1 0 0,0-1 0 0 0,1 0 1 0 0,0 0-1 0 0,0-1 0 0 0,1 0 1 0 0,0 0-1 0 0,0-1 0 0 0,-4-7 124 0 0,11-28-4942 0 0,9 32 468 0 0,2 1-3421 0 0,-1 4-1518 0 0</inkml:trace>
  <inkml:trace contextRef="#ctx0" brushRef="#br0" timeOffset="299.775">1310 154 12427 0 0,'0'0'2109'0'0,"0"0"-420"0"0,0 0-229 0 0,0 0-130 0 0,0 0-105 0 0,0 0-166 0 0,0 0-227 0 0,0 0-206 0 0,0 0-183 0 0,-34 33-133 0 0,-102 102-94 0 0,131-131-205 0 0,1-1 0 0 0,0 1 0 0 0,0 0 0 0 0,0 0-1 0 0,0 0 1 0 0,1 0 0 0 0,-1 1 0 0 0,1-1 0 0 0,0 1-1 0 0,1 0 1 0 0,-1 0 0 0 0,1 0 0 0 0,0 0 0 0 0,0 1-1 0 0,1-1 1 0 0,-1 2-11 0 0,0 5 17 0 0,0-7-11 0 0,0 1 0 0 0,1 0 0 0 0,-1-1 0 0 0,1 1 0 0 0,1 0 0 0 0,-1 0 0 0 0,1 0 0 0 0,0 0 0 0 0,0 0 0 0 0,1 0 0 0 0,0 0 0 0 0,0 0 0 0 0,0-1 0 0 0,1 1-1 0 0,0 0 1 0 0,0-1 0 0 0,0 1 0 0 0,0-1 0 0 0,1 1 0 0 0,0-1 0 0 0,1 0 0 0 0,-1-1 0 0 0,1 1 0 0 0,-1 0 0 0 0,2-1 0 0 0,-1 0 0 0 0,0 0 0 0 0,1 0 0 0 0,-1 0 0 0 0,1-1 0 0 0,5 3-6 0 0,3-3 116 0 0,1 0 0 0 0,-1 0 0 0 0,1-1 0 0 0,-1-1 0 0 0,1 0 0 0 0,0-1-1 0 0,0 0 1 0 0,-1-2 0 0 0,1 1 0 0 0,-1-1 0 0 0,1-1 0 0 0,-1-1 0 0 0,0 0 0 0 0,0 0 0 0 0,0-1-1 0 0,-1-1 1 0 0,1 0 0 0 0,-1-1 0 0 0,-1 0 0 0 0,1-1 0 0 0,5-6-116 0 0,-6 6 90 0 0,0-1 1 0 0,0 0-1 0 0,-1 0 0 0 0,-1-1 1 0 0,1-1-1 0 0,-2 0 0 0 0,1 0 1 0 0,-2-1-1 0 0,1 1 0 0 0,-2-2 1 0 0,1 1-1 0 0,-2-1 0 0 0,0 0 1 0 0,0 0-1 0 0,-1 0 0 0 0,-1-1 0 0 0,0 0 1 0 0,-1 1-1 0 0,0-1 0 0 0,-2 0 1 0 0,1 0-1 0 0,-2-14-90 0 0,0 21-48 0 0,0-1 0 0 0,-1 0 0 0 0,0 1 0 0 0,0 0 0 0 0,0-1 1 0 0,-1 1-1 0 0,0 0 0 0 0,0 0 0 0 0,-1 1 0 0 0,0-1 0 0 0,0 1 0 0 0,-1-1 0 0 0,1 1 0 0 0,-1 1 0 0 0,-1-1 0 0 0,1 1 0 0 0,-1 0 0 0 0,0 0 0 0 0,0 0 1 0 0,0 1-1 0 0,-1 0 0 0 0,0 0 0 0 0,0 1 0 0 0,-6-3 48 0 0,-27-6-3888 0 0,-3 8-3457 0 0,25 4-5433 0 0</inkml:trace>
</inkml:ink>
</file>

<file path=ppt/ink/ink13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0:09.9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7338 0 0,'0'0'2227'0'0,"0"0"-215"0"0,0 0-71 0 0,0 0-81 0 0,0 0-154 0 0,0 0-249 0 0,0 0-350 0 0,0 0-335 0 0,0 0-205 0 0,0 0-103 0 0,0 0-18 0 0,24 4 3988 0 0,237-1-1124 0 0,-175 1-2861 0 0,-86-4-441 0 0,0 0 35 0 0,0 0-26 0 0,0 0 3 0 0,0 0 34 0 0,0 0-41 0 0,0 0 8 0 0,0 0-17 0 0,0 0-28 0 0,0 0 24 0 0,0 0-4 0 0,0 0-44 0 0,0 0-6 0 0,0 0-46 0 0,-8 0-3723 0 0,-2 0-6468 0 0,6 0-1570 0 0</inkml:trace>
</inkml:ink>
</file>

<file path=ppt/ink/ink13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0:10.3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19 5921 0 0,'0'0'3428'0'0,"0"0"-1116"0"0,0 0-425 0 0,0 0-68 0 0,0 0-53 0 0,0 0-184 0 0,0 0-319 0 0,0 0-330 0 0,0 0-225 0 0,0 0-106 0 0,0 0-19 0 0,0 0-11 0 0,3 8 2183 0 0,219-8 812 0 0,-124 0-3419 0 0,-94-6-1470 0 0,-2-4-6980 0 0,-2 4-2391 0 0,1 2 1164 0 0</inkml:trace>
</inkml:ink>
</file>

<file path=ppt/ink/ink13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0:04.9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274 785 0 0 0,'0'0'283'0'0,"0"0"604"0"0,0 0 242 0 0,0 0 149 0 0,0 0 150 0 0,-1-12 148 0 0,0-4-724 0 0,-2-10-226 0 0,3-4 7729 0 0,0 29-6879 0 0,0 1-171 0 0,-1 4 5041 0 0,-2 16-5789 0 0,-25 162 690 0 0,6-61-1057 0 0,-52 239 209 0 0,55-263-903 0 0,19-97 286 0 0,0 0-35 0 0,19-25-1733 0 0,31-65-4813 0 0,-36 62-353 0 0,-5 13-3870 0 0</inkml:trace>
  <inkml:trace contextRef="#ctx0" brushRef="#br0" timeOffset="466.525">543 568 11226 0 0,'0'0'1425'0'0,"0"0"-530"0"0,0 0-285 0 0,0 0 120 0 0,0 0 198 0 0,0 0 176 0 0,0 0 145 0 0,0 0-64 0 0,0 0-81 0 0,0 0-107 0 0,0 0-219 0 0,0 0-113 0 0,2 20-71 0 0,9 133 977 0 0,-26 178 536 0 0,16-106-1733 0 0,7-189-398 0 0,-8-36 40 0 0,0 0 7 0 0,0 0-7 0 0,0 0 2 0 0,0 0 42 0 0,0 0 36 0 0,0 0 48 0 0,0 0 96 0 0,-3-14 549 0 0,-47-53-588 0 0,-107-109-294 0 0,148 168 46 0 0,0 0 0 0 0,0 0 0 0 0,-1 1 0 0 0,0 1 0 0 0,0-1 0 0 0,0 1 0 0 0,-1 1 0 0 0,0 0 0 0 0,0 1 0 0 0,-1 0 0 0 0,1 0 0 0 0,-1 1 0 0 0,0 1 1 0 0,1 0-1 0 0,-1 1 0 0 0,-9 0 47 0 0,19 0-125 0 0,0 1 0 0 0,0 0 1 0 0,-1 0-1 0 0,1 1 0 0 0,0-1 1 0 0,-1 0-1 0 0,1 1 1 0 0,0-1-1 0 0,0 1 0 0 0,0 0 1 0 0,0 0-1 0 0,-1 0 0 0 0,1 0 1 0 0,0 0-1 0 0,0 0 0 0 0,1 0 1 0 0,-1 1-1 0 0,0-1 0 0 0,0 1 1 0 0,1-1-1 0 0,-1 1 1 0 0,1 0-1 0 0,-1-1 0 0 0,1 1 1 0 0,0 0-1 0 0,-1 0 0 0 0,1 0 1 0 0,0 0-1 0 0,0 0 0 0 0,1 1 1 0 0,-1-1-1 0 0,0 0 1 0 0,1 0-1 0 0,-1 1 0 0 0,1-1 1 0 0,0 0-1 0 0,0 0 0 0 0,0 1 1 0 0,0 0 124 0 0,0 16-4214 0 0,3-7-2663 0 0,1-4-5264 0 0</inkml:trace>
  <inkml:trace contextRef="#ctx0" brushRef="#br0" timeOffset="1107.016">1009 991 4377 0 0,'0'0'2524'0'0,"0"0"-544"0"0,0 0-164 0 0,0 0 142 0 0,0 0 34 0 0,0 0-127 0 0,0 0-288 0 0,0 0-326 0 0,0 0-249 0 0,0 0-183 0 0,0 0-130 0 0,0 0-104 0 0,0 0-66 0 0,-13-3-57 0 0,-39-8-40 0 0,49 11-371 0 0,0 0 0 0 0,1 0 0 0 0,-1 0-1 0 0,0 0 1 0 0,0 1 0 0 0,1 0-1 0 0,-1-1 1 0 0,0 1 0 0 0,1 0-1 0 0,-1 0 1 0 0,1 0 0 0 0,-1 1 0 0 0,1-1-1 0 0,-1 0 1 0 0,1 1 0 0 0,0 0-1 0 0,0-1 1 0 0,0 1 0 0 0,0 0 0 0 0,0 0-1 0 0,0 0 1 0 0,0 1-51 0 0,-4 4 139 0 0,-4 3-62 0 0,0-1 0 0 0,1 2 0 0 0,1 0 0 0 0,0 0 0 0 0,0 0 0 0 0,1 1 0 0 0,0 0 0 0 0,1 0 0 0 0,1 1 0 0 0,0 0 0 0 0,1 0 0 0 0,0 0 0 0 0,1 0 0 0 0,0 0 0 0 0,1 1 0 0 0,1 0 0 0 0,0 13-77 0 0,0-19 13 0 0,1 1 1 0 0,1-1 0 0 0,-1 0 0 0 0,1 0 0 0 0,1 0-1 0 0,0 1 1 0 0,0-1 0 0 0,0-1 0 0 0,1 1 0 0 0,0 0-1 0 0,1-1 1 0 0,0 1 0 0 0,0-1 0 0 0,0 0 0 0 0,1 0-1 0 0,0-1 1 0 0,0 1 0 0 0,1-1 0 0 0,0 0 0 0 0,2 1-14 0 0,-3-3 44 0 0,0 0 1 0 0,0 0 0 0 0,1 0-1 0 0,-1-1 1 0 0,1 1 0 0 0,0-2-1 0 0,0 1 1 0 0,0-1 0 0 0,0 0-1 0 0,1 0 1 0 0,-1 0 0 0 0,1-1-1 0 0,-1 0 1 0 0,1 0 0 0 0,-1-1 0 0 0,1 0-1 0 0,-1 0 1 0 0,1 0 0 0 0,-1-1-1 0 0,1 0-44 0 0,-3 0 28 0 0,0-1 0 0 0,-1 0 0 0 0,1 0 0 0 0,-1 0 0 0 0,0 0 0 0 0,1 0 0 0 0,-1 0 0 0 0,0-1 0 0 0,-1 0 0 0 0,1 1-1 0 0,0-1 1 0 0,-1 0 0 0 0,1 0 0 0 0,-1-1 0 0 0,0 1 0 0 0,0 0 0 0 0,0-1 0 0 0,-1 1 0 0 0,1-1 0 0 0,-1 0 0 0 0,0 1 0 0 0,0-1 0 0 0,0 0 0 0 0,0 0 0 0 0,-1 0-1 0 0,0 0 1 0 0,1 0 0 0 0,-1 1 0 0 0,-1-1 0 0 0,1 0 0 0 0,-1 0 0 0 0,1 0 0 0 0,-1 0 0 0 0,0 0 0 0 0,0 1 0 0 0,-2-3-28 0 0,1 2-11 0 0,-1 1 0 0 0,0-1 0 0 0,0 0 0 0 0,0 1 0 0 0,-1 0 0 0 0,1 0 0 0 0,-1 0 0 0 0,0 0 0 0 0,0 0 0 0 0,0 1 0 0 0,0 0 0 0 0,0 0 0 0 0,0 0 0 0 0,-1 0 1 0 0,1 1-1 0 0,-1-1 0 0 0,1 1 0 0 0,-1 0 0 0 0,-3 0 11 0 0,8 1-42 0 0,0 0 1 0 0,0 0-6 0 0,21 0-126 0 0,107-16 355 0 0,-101 14-4593 0 0,1 2-4695 0 0,-26 0-2928 0 0</inkml:trace>
  <inkml:trace contextRef="#ctx0" brushRef="#br0" timeOffset="2785.944">134 450 0 0 0,'0'0'904'0'0,"0"0"555"0"0,0 0 311 0 0,0 0 88 0 0,0 0-29 0 0,0 0-160 0 0,0 0-214 0 0,0 0-134 0 0,0 0-96 0 0,0 0-65 0 0,-19-3-56 0 0,-59-10-60 0 0,47 10 1053 0 0,25 3 3740 0 0,57 12-3434 0 0,205-9-719 0 0,83-6-1201 0 0,-234 29-452 0 0,-99-22-145 0 0,-6-4 136 0 0,0 0 0 0 0,0 0 0 0 0,0-1 1 0 0,0 1-1 0 0,1 0 0 0 0,-1 0 0 0 0,0 0 0 0 0,0-1 1 0 0,0 1-1 0 0,0 0 0 0 0,0 0 0 0 0,0-1 0 0 0,0 1 1 0 0,0 0-1 0 0,0 0 0 0 0,0 0 0 0 0,1 0 0 0 0,-1-1 1 0 0,0 1-1 0 0,0 0 0 0 0,0 0 0 0 0,0 0 0 0 0,1 0 1 0 0,-1-1-1 0 0,0 1 0 0 0,0 0 0 0 0,0 0 0 0 0,1 0 0 0 0,-1 0 1 0 0,0 0-1 0 0,0 0 0 0 0,0 0 0 0 0,1 0 0 0 0,-1 0 1 0 0,0 0-1 0 0,0 0 0 0 0,1 0 0 0 0,-1 0 0 0 0,0 0 1 0 0,0 0-1 0 0,0 0 0 0 0,1 0 0 0 0,-1 0 0 0 0,0 0 1 0 0,0 0-1 0 0,1 0 0 0 0,-1 0 0 0 0,0 0 0 0 0,0 0-22 0 0,-59-84 95 0 0,41 64-67 0 0,-109-75 271 0 0,82 67-3539 0 0,2-3-5799 0 0,39 28-3593 0 0</inkml:trace>
  <inkml:trace contextRef="#ctx0" brushRef="#br0" timeOffset="3807.049">282 63 0 0 0,'0'0'511'0'0,"0"0"437"0"0,0 0 223 0 0,4-1 84 0 0,-1 0-480 0 0,8-4-901 0 0,-2 5 7447 0 0,-64 4-527 0 0,51-2-6702 0 0,0 0-1 0 0,0 0 1 0 0,0 0 0 0 0,0 1 0 0 0,0-1-1 0 0,1 1 1 0 0,-1 0 0 0 0,1 0 0 0 0,0 0-1 0 0,0 0 1 0 0,0 0 0 0 0,0 1 0 0 0,1 0-1 0 0,-1-1 1 0 0,1 1 0 0 0,0 0 0 0 0,0 0-1 0 0,-1 3-91 0 0,2-5 51 0 0,0-1-1 0 0,1 0 0 0 0,-1 0 1 0 0,1 0-1 0 0,-1 1 1 0 0,1-1-1 0 0,-1 0 0 0 0,1 0 1 0 0,0 1-1 0 0,0-1 0 0 0,-1 0 1 0 0,1 1-1 0 0,0-1 1 0 0,0 0-1 0 0,0 1 0 0 0,0-1 1 0 0,1 0-1 0 0,-1 1 0 0 0,0-1 1 0 0,1 0-1 0 0,-1 0 1 0 0,0 1-1 0 0,1-1 0 0 0,0 0 1 0 0,-1 0-1 0 0,1 0 0 0 0,0 1 1 0 0,-1-1-1 0 0,1 0 0 0 0,0 0 1 0 0,0 0-1 0 0,0 0 1 0 0,0 0-1 0 0,0-1 0 0 0,0 1 1 0 0,0 0-1 0 0,0 0 0 0 0,0-1 1 0 0,1 1-1 0 0,-1-1 1 0 0,0 1-1 0 0,0-1 0 0 0,1 1 1 0 0,-1-1-1 0 0,0 0 0 0 0,1 1 1 0 0,-1-1-1 0 0,1 0-50 0 0,0 0 75 0 0,0 0 0 0 0,0 0-1 0 0,0 0 1 0 0,0 0 0 0 0,0 0 0 0 0,0-1 0 0 0,0 1-1 0 0,0 0 1 0 0,-1-1 0 0 0,1 0 0 0 0,0 1-1 0 0,0-1 1 0 0,0 0 0 0 0,-1 0 0 0 0,1 0-1 0 0,0 0 1 0 0,-1 0 0 0 0,1-1 0 0 0,-1 1-1 0 0,0 0 1 0 0,1-1 0 0 0,-1 1 0 0 0,0-1-1 0 0,0 1 1 0 0,0-1 0 0 0,0 0 0 0 0,0 1 0 0 0,0-1-1 0 0,0 0 1 0 0,0 0 0 0 0,-1 0 0 0 0,1 0-1 0 0,-1 0 1 0 0,1 1-75 0 0,2-6 60 0 0,0 0-1 0 0,-1 0 1 0 0,0 0 0 0 0,0 0-1 0 0,0 0 1 0 0,-1 0-1 0 0,0-1 1 0 0,0 1 0 0 0,0 0-1 0 0,-1-1 1 0 0,-1 1 0 0 0,1-1-1 0 0,-1 1 1 0 0,-2-6-60 0 0,3 12 2 0 0,-1 0 0 0 0,1-1-1 0 0,-1 1 1 0 0,0 0 0 0 0,0 0 0 0 0,0 0 0 0 0,0 0 0 0 0,1 0-1 0 0,-1 0 1 0 0,0 0 0 0 0,-1 1 0 0 0,1-1 0 0 0,0 0 0 0 0,0 0 0 0 0,0 1-1 0 0,0-1 1 0 0,-1 1 0 0 0,1-1 0 0 0,0 1 0 0 0,0 0 0 0 0,-1-1-1 0 0,1 1 1 0 0,0 0 0 0 0,-1 0 0 0 0,1 0 0 0 0,0 0 0 0 0,-1 0-1 0 0,1 0 1 0 0,0 0 0 0 0,-1 0 0 0 0,1 1 0 0 0,0-1 0 0 0,-1 0 0 0 0,1 1-1 0 0,0-1 1 0 0,0 1 0 0 0,0-1 0 0 0,-1 1 0 0 0,0 0-2 0 0,-45 30-85 0 0,12 36 40 0 0,35-65 51 0 0,-1-1 0 0 0,1 1 0 0 0,0-1 0 0 0,0 1 0 0 0,0-1 0 0 0,0 1 0 0 0,0-1 0 0 0,0 1 0 0 0,0 0 0 0 0,1-1 0 0 0,-1 1 0 0 0,0-1 0 0 0,1 1 0 0 0,-1-1 0 0 0,1 0 0 0 0,0 1 0 0 0,0-1 0 0 0,-1 0 0 0 0,1 1 0 0 0,0-1 0 0 0,0 0 0 0 0,0 0 0 0 0,0 1 0 0 0,0-1 0 0 0,1 0 0 0 0,-1 0 0 0 0,0-1 0 0 0,0 1 0 0 0,1 0 0 0 0,-1 0 0 0 0,0 0 0 0 0,1-1 0 0 0,-1 1 0 0 0,1-1 0 0 0,-1 1-1 0 0,1-1 1 0 0,-1 0 0 0 0,1 1 0 0 0,-1-1 0 0 0,1 0 0 0 0,-1 0 0 0 0,1 0 0 0 0,0 0 0 0 0,-1-1 0 0 0,1 1 0 0 0,-1 0-6 0 0,6 0 72 0 0,-3 1-19 0 0,0-1-1 0 0,0 1 1 0 0,0-1 0 0 0,0 0 0 0 0,0 0 0 0 0,-1-1-1 0 0,1 1 1 0 0,0-1 0 0 0,0 1 0 0 0,0-1-1 0 0,-1-1 1 0 0,1 1 0 0 0,0 0 0 0 0,-1-1-1 0 0,1 0 1 0 0,-1 0 0 0 0,1 0 0 0 0,-1 0 0 0 0,0 0-1 0 0,0-1 1 0 0,0 1 0 0 0,0-1 0 0 0,-1 0-1 0 0,1 0 1 0 0,-1 0-53 0 0,-1 2 17 0 0,0-1-1 0 0,0 1 1 0 0,0-1-1 0 0,-1 0 1 0 0,1 1-1 0 0,-1-1 1 0 0,1 0-1 0 0,-1 1 1 0 0,0-1-1 0 0,1 0 1 0 0,-1 0-1 0 0,0 1 1 0 0,0-1-1 0 0,0 0 0 0 0,-1 1 1 0 0,1-1-1 0 0,0 0 1 0 0,-1 0-1 0 0,1 1 1 0 0,-1-1-1 0 0,1 1 1 0 0,-1-1-1 0 0,0 0 1 0 0,0 1-1 0 0,0-1 1 0 0,0 1-1 0 0,0 0 1 0 0,0-1-1 0 0,0 1 1 0 0,0 0-1 0 0,0-1 1 0 0,-1 1-1 0 0,1 0 1 0 0,0 0-1 0 0,-1 0 1 0 0,1 0-1 0 0,-1 0 1 0 0,1 1-1 0 0,-1-1-16 0 0,-2 3 0 0 0,1 0-1 0 0,0 0 1 0 0,0 0-1 0 0,0 1 1 0 0,0 0-1 0 0,0-1 1 0 0,1 1 0 0 0,-1 0-1 0 0,1 0 1 0 0,0 0-1 0 0,0 1 1 0 0,0-1-1 0 0,0 0 1 0 0,0 1 0 0 0,1 0-1 0 0,-1-1 1 0 0,1 1-1 0 0,0 0 1 0 0,0-1-1 0 0,1 1 1 0 0,-1 0 0 0 0,1 0-1 0 0,0 0 1 0 0,0 0-1 0 0,0 0 1 0 0,0 0-1 0 0,1-1 1 0 0,0 5 0 0 0,-1-8 23 0 0,0 0-26 0 0,0 0 12 0 0,0 0 25 0 0,0 0-4 0 0,0 0-11 0 0,0 0-7 0 0,0 0-21 0 0,0 0-29 0 0,0 0-24 0 0,0 0-76 0 0,0 0-204 0 0,-5 0-5263 0 0,1 0-2092 0 0,2 0-5006 0 0</inkml:trace>
</inkml:ink>
</file>

<file path=ppt/ink/ink13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0:13.3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 0 5537 0 0,'0'0'1307'0'0,"0"0"-356"0"0,0 0 184 0 0,0 0 461 0 0,0 0 331 0 0,0 0 10 0 0,0 0-313 0 0,0 0-384 0 0,0 0-242 0 0,0 0-11 0 0,0 0 17 0 0,0 0-2 0 0,0 0-37 0 0,-1 9-158 0 0,-14 67 1423 0 0,-6 8-890 0 0,29-112-5890 0 0,-1 13-3848 0 0,-5 7-3409 0 0</inkml:trace>
</inkml:ink>
</file>

<file path=ppt/ink/ink1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19:11.6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7 166 4809 0 0,'0'0'2008'0'0,"0"0"-55"0"0,0 0 17 0 0,0 0 7 0 0,0 0-48 0 0,0 0-170 0 0,0 0-267 0 0,0 0-301 0 0,0 0-292 0 0,0 0-216 0 0,0 0-170 0 0,0 0-87 0 0,0 0-33 0 0,-7 0 414 0 0,89-15 1967 0 0,152 30-418 0 0,58-4-1686 0 0,-204 0-506 0 0,-181-84 1329 0 0,26 17-1521 0 0,11 0-54 0 0,86 54-8462 0 0,-17 5 59 0 0,-7 1-3882 0 0</inkml:trace>
</inkml:ink>
</file>

<file path=ppt/ink/ink13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0:12.8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405 247 672 0 0,'0'0'1873'0'0,"0"0"-352"0"0,0 0-62 0 0,0 0 90 0 0,0 0 47 0 0,0 0-38 0 0,0 0-178 0 0,0 0-277 0 0,0 0-271 0 0,0 0-221 0 0,0 0-42 0 0,3 1 47 0 0,91 5 5144 0 0,-94-5-5669 0 0,0-1 1 0 0,-1 0-1 0 0,1 1 0 0 0,0-1 0 0 0,0 0 0 0 0,0 1 0 0 0,0-1 1 0 0,-1 1-1 0 0,1-1 0 0 0,0 0 0 0 0,0 1 0 0 0,0-1 0 0 0,0 1 1 0 0,0-1-1 0 0,0 0 0 0 0,0 1 0 0 0,0-1 0 0 0,0 1 0 0 0,0-1 1 0 0,0 0-1 0 0,0 1 0 0 0,0-1 0 0 0,0 1 0 0 0,1-1 0 0 0,-1 0 1 0 0,0 1-1 0 0,0-1 0 0 0,0 0 0 0 0,1 1 0 0 0,-1-1 0 0 0,0 0 1 0 0,0 1-1 0 0,1-1 0 0 0,-1 0 0 0 0,0 1 0 0 0,1-1 0 0 0,-1 0 1 0 0,0 0-1 0 0,1 1 0 0 0,-1-1 0 0 0,0 0 0 0 0,1 0 0 0 0,-1 0 1 0 0,0 0-1 0 0,1 1 0 0 0,-1-1 0 0 0,1 0-91 0 0,-113 43 516 0 0,-215 65 187 0 0,326-108-696 0 0,1 0-1 0 0,-1 0 1 0 0,0 0-1 0 0,0 0 1 0 0,0 0 0 0 0,1 1-1 0 0,-1-1 1 0 0,0 0-1 0 0,0 1 1 0 0,0-1 0 0 0,1 1-1 0 0,-1-1 1 0 0,0 1 0 0 0,1-1-1 0 0,-1 1 1 0 0,1-1-1 0 0,-1 1 1 0 0,0-1 0 0 0,1 1-1 0 0,-1 0 1 0 0,1-1-1 0 0,-1 1 1 0 0,1 0 0 0 0,0 0-1 0 0,-1-1 1 0 0,1 1-1 0 0,0 0 1 0 0,0 0 0 0 0,-1-1-1 0 0,1 1 1 0 0,0 0-1 0 0,0 0 1 0 0,0 0 0 0 0,0 0-1 0 0,0-1 1 0 0,0 1-1 0 0,0 0 1 0 0,0 0 0 0 0,0 0-1 0 0,0 0 1 0 0,1-1 0 0 0,-1 1-1 0 0,0 0 1 0 0,1 0-1 0 0,-1-1 1 0 0,0 1 0 0 0,1 0-1 0 0,-1 0 1 0 0,1-1-1 0 0,-1 1 1 0 0,1 0 0 0 0,-1-1-1 0 0,1 1 1 0 0,0-1-1 0 0,-1 1 1 0 0,1-1 0 0 0,0 1-7 0 0,47 30 192 0 0,-42-28-154 0 0,17 7 88 0 0,1-1-1 0 0,0-1 1 0 0,1-1 0 0 0,0-1 0 0 0,0-2 0 0 0,0 0 0 0 0,1-2-1 0 0,12 0-125 0 0,86 12 294 0 0,-110-12-273 0 0,-12-2-14 0 0,0-1-1 0 0,0 1 1 0 0,1 0-1 0 0,-1 0 0 0 0,0 0 1 0 0,0 0-1 0 0,0 0 1 0 0,1 1-1 0 0,-1-1 0 0 0,0 1 1 0 0,0-1-1 0 0,0 1 1 0 0,0 0-1 0 0,1-1 0 0 0,-1 1 1 0 0,0 0-1 0 0,-1 1 1 0 0,1-1-1 0 0,0 0 0 0 0,0 1 1 0 0,0-1-1 0 0,-1 1 0 0 0,1-1 1 0 0,-1 1-1 0 0,1 0 1 0 0,-1-1-1 0 0,0 1 0 0 0,0 0 1 0 0,1 0-1 0 0,-1 0 1 0 0,-1 0-1 0 0,1 0 0 0 0,0 0 1 0 0,0 2-7 0 0,-50 56 317 0 0,18-36-265 0 0,-1 0 0 0 0,-1-2 0 0 0,-1-1 0 0 0,-29 11-52 0 0,20-9 32 0 0,1 0-15 0 0,2 1 0 0 0,1 2 0 0 0,0 1 0 0 0,-20 21-17 0 0,56-45 3 0 0,-1 0-1 0 0,0 1 0 0 0,1-1 1 0 0,0 1-1 0 0,0-1 1 0 0,0 1-1 0 0,0 0 0 0 0,1 0 1 0 0,-1 1-1 0 0,1-1 0 0 0,0 0 1 0 0,0 1-1 0 0,1-1 1 0 0,-1 1-1 0 0,1 0 0 0 0,0 0 1 0 0,0-1-1 0 0,1 1 0 0 0,-1 0 1 0 0,1 0-1 0 0,0 0 1 0 0,1-1-1 0 0,-1 2-2 0 0,3-3 18 0 0,1 0 0 0 0,-1 0 0 0 0,0-1 1 0 0,1 1-1 0 0,0-1 0 0 0,0 0 0 0 0,0 0 0 0 0,0 0 0 0 0,0-1 1 0 0,0 1-1 0 0,0-1 0 0 0,0 0 0 0 0,0 0 0 0 0,1-1 1 0 0,-1 1-1 0 0,0-1-18 0 0,66 2 316 0 0,0-4 0 0 0,0-2 0 0 0,29-8-316 0 0,-87 10 17 0 0,90-4 319 0 0,-86 9-4326 0 0,-21 8-2026 0 0,3-8 1729 0 0,-2 5-8544 0 0</inkml:trace>
  <inkml:trace contextRef="#ctx0" brushRef="#br0" timeOffset="887.943">147 1296 6521 0 0,'0'0'1827'0'0,"0"0"-164"0"0,0 0 47 0 0,0 0 103 0 0,0 0-24 0 0,0 0-154 0 0,0 0-274 0 0,0 0-233 0 0,0 0-181 0 0,0 0-150 0 0,0 0-94 0 0,0 0-83 0 0,-9 5-69 0 0,-27 12-66 0 0,63-31 1670 0 0,-27 14-2119 0 0,-1-1-1 0 0,1 1 1 0 0,0 0-1 0 0,0 0 1 0 0,0 0-1 0 0,0 0 1 0 0,-1 0 0 0 0,1 0-1 0 0,0-1 1 0 0,0 1-1 0 0,0 0 1 0 0,0 0-1 0 0,0 0 1 0 0,-1 0-1 0 0,1-1 1 0 0,0 1-1 0 0,0 0 1 0 0,0 0-1 0 0,0 0 1 0 0,0-1-1 0 0,0 1 1 0 0,0 0-36 0 0,-19 7 153 0 0,13-8-801 0 0,20-4-164 0 0,14-7-4186 0 0,-20 8-674 0 0,1 1-6413 0 0</inkml:trace>
  <inkml:trace contextRef="#ctx0" brushRef="#br0" timeOffset="1424.734">773 667 11578 0 0,'0'0'1830'0'0,"0"0"-321"0"0,0 0-55 0 0,0 0-39 0 0,0 0-116 0 0,0 0-218 0 0,0 0-265 0 0,0 0-220 0 0,0 0-109 0 0,0 0-6 0 0,0 0-7 0 0,0 0-17 0 0,0 0-36 0 0,-1 22-35 0 0,-7 110 185 0 0,-27 85 597 0 0,22-151-964 0 0,13-65-191 0 0,0-1 10 0 0,0 0 16 0 0,0 0 41 0 0,0 0 60 0 0,7-23 951 0 0,49-121-606 0 0,74-185-96 0 0,-122 312-366 0 0,2 0-1 0 0,-1 1 0 0 0,2 0 1 0 0,0 0-1 0 0,1 1 0 0 0,1 1 1 0 0,0 0-1 0 0,6-5-22 0 0,-18 19 0 0 0,0-1 0 0 0,0 0 0 0 0,-1 0 0 0 0,1 0 0 0 0,0 1-1 0 0,0-1 1 0 0,0 0 0 0 0,0 1 0 0 0,0-1 0 0 0,0 1 0 0 0,0-1 0 0 0,0 1 0 0 0,0 0 0 0 0,0-1-1 0 0,0 1 1 0 0,0 0 0 0 0,0 0 0 0 0,0-1 0 0 0,1 1 0 0 0,-1 0 0 0 0,0 0 0 0 0,0 0 0 0 0,0 1-1 0 0,0-1 1 0 0,0 0 0 0 0,0 0 0 0 0,0 1 0 0 0,0-1 0 0 0,0 0 0 0 0,1 1 0 0 0,-1-1 0 0 0,-1 1-1 0 0,1-1 1 0 0,0 1 0 0 0,0 0 0 0 0,0-1 0 0 0,0 1 0 0 0,0 0 0 0 0,0 0 0 0 0,-1-1-1 0 0,1 1 1 0 0,0 0 0 0 0,-1 0 0 0 0,1 0 0 0 0,-1 0 0 0 0,1 0 0 0 0,-1 0 0 0 0,1 0 0 0 0,-1 0-1 0 0,0 0 1 0 0,1 0 0 0 0,-1 0 0 0 0,0 1 0 0 0,0-1 0 0 0,0 0 0 0 0,8 65 94 0 0,-18 43-174 0 0,8-1-2941 0 0,6-91 298 0 0,-2-9-855 0 0,1-1-3981 0 0,-1-3-4234 0 0</inkml:trace>
  <inkml:trace contextRef="#ctx0" brushRef="#br0" timeOffset="1746.615">1103 1112 11234 0 0,'0'0'2105'0'0,"0"0"-431"0"0,0 0-169 0 0,0 0-42 0 0,0 0-52 0 0,0 0-132 0 0,0 0-232 0 0,0 0-204 0 0,0 0-198 0 0,0 0-150 0 0,0 0-138 0 0,0 0-114 0 0,0 0-88 0 0,-12 22-39 0 0,-35 69-19 0 0,32-35 2 0 0,15-55-96 0 0,0-1-43 0 0,0 0-30 0 0,0 0-50 0 0,29-23-4162 0 0,-16 2-5365 0 0,-11 13-965 0 0</inkml:trace>
  <inkml:trace contextRef="#ctx0" brushRef="#br0" timeOffset="2094.21">1292 755 10650 0 0,'0'0'1622'0'0,"0"0"-359"0"0,0 0-50 0 0,0 0 108 0 0,0 0 22 0 0,0 0-72 0 0,0 0-222 0 0,0 0-267 0 0,0 0-213 0 0,0 0-155 0 0,0 0-122 0 0,0 0-94 0 0,-9 5-58 0 0,-29 15-37 0 0,28-15-36 0 0,10-5-27 0 0,0 0-35 0 0,0 0-54 0 0,4-1 76 0 0,-1 1-1 0 0,1 0 1 0 0,-1-1 0 0 0,1 1 0 0 0,-1-1 0 0 0,1 0-1 0 0,-1 0 1 0 0,0 0 0 0 0,1-1 0 0 0,-1 1 0 0 0,0-1-1 0 0,0 0 1 0 0,0 0 0 0 0,0 0 0 0 0,0 0 0 0 0,-1 0-1 0 0,1-1 1 0 0,0 1 0 0 0,-1-1 0 0 0,1-1-27 0 0,-3 3 65 0 0,0 1 46 0 0,0 0 50 0 0,0 0 38 0 0,0 0-34 0 0,-55 15 77 0 0,47-11-230 0 0,10-2-2620 0 0,7-5-4053 0 0,-6 0-4293 0 0</inkml:trace>
  <inkml:trace contextRef="#ctx0" brushRef="#br0" timeOffset="2704.031">845 203 2328 0 0,'0'0'2293'0'0,"0"0"-617"0"0,0 0-75 0 0,0 0 224 0 0,0 0 157 0 0,0 0 21 0 0,0 0-160 0 0,0 0-269 0 0,0 0-327 0 0,0 0-211 0 0,0 0-130 0 0,0 0-99 0 0,0 0-45 0 0,-11-4-56 0 0,-32-11-98 0 0,32 12-119 0 0,11 3-63 0 0,0 0-77 0 0,0 0-81 0 0,0 0-38 0 0,22 0 802 0 0,339-4 1362 0 0,-295 11-2324 0 0,-65-7-43 0 0,-23-15 1139 0 0,-55-84-1194 0 0,36 38-1657 0 0,41 59-586 0 0,0-3 2879 0 0,0 4-4609 0 0,0 0-5663 0 0,0 1-2863 0 0</inkml:trace>
</inkml:ink>
</file>

<file path=ppt/ink/ink13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0:16.1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139 0 7154 0 0,'0'0'2093'0'0,"0"0"-119"0"0,0 0-84 0 0,0 0-59 0 0,0 0-172 0 0,0 0-257 0 0,0 0-197 0 0,0 0-229 0 0,0 0-185 0 0,0 0-155 0 0,0 0-72 0 0,0 0-37 0 0,0 0-37 0 0,-12 6-37 0 0,-36 17-57 0 0,-31 37 819 0 0,80-59-1185 0 0,-1-1 0 0 0,0 0 0 0 0,0 0 1 0 0,0 1-1 0 0,1-1 0 0 0,-1 0 0 0 0,0 0 0 0 0,0 1 0 0 0,0-1 0 0 0,0 1-30 0 0,79-60 259 0 0,-135 105-2349 0 0,53-41 387 0 0,1 1-1847 0 0,1-1-5164 0 0,1-5-1045 0 0</inkml:trace>
  <inkml:trace contextRef="#ctx0" brushRef="#br0" timeOffset="403.965">398 453 12571 0 0,'0'0'1837'0'0,"0"0"-430"0"0,0 0-98 0 0,0 0 102 0 0,0 0 45 0 0,0 0-137 0 0,0 0-312 0 0,0 0-247 0 0,0 0-145 0 0,0 0-62 0 0,0 0-18 0 0,0 0-60 0 0,-10 21-109 0 0,-36 63-67 0 0,-43 25 344 0 0,-79 42-1078 0 0,131-130-1352 0 0,23-19-3237 0 0,1-4-6466 0 0,9-1 3663 0 0</inkml:trace>
  <inkml:trace contextRef="#ctx0" brushRef="#br0" timeOffset="686.943">91 475 5857 0 0,'0'0'3008'0'0,"0"0"-472"0"0,0 0-310 0 0,0 0-96 0 0,0 0-114 0 0,0 0-275 0 0,0 0-412 0 0,0 0-379 0 0,0 0-285 0 0,0 0-230 0 0,0 0-99 0 0,0 0 29 0 0,0 0 63 0 0,6 2 35 0 0,-3-2-393 0 0,1 1-1 0 0,-1 0 1 0 0,0 0 0 0 0,0 1-1 0 0,0-1 1 0 0,0 1 0 0 0,0-1-1 0 0,0 1 1 0 0,0 0 0 0 0,-1 0-1 0 0,1 0 1 0 0,-1 0-1 0 0,1 1 1 0 0,-1-1 0 0 0,0 1-1 0 0,0-1 1 0 0,0 1 0 0 0,0 0-1 0 0,0 1-69 0 0,136 205 1594 0 0,-73-109-3917 0 0,-56-93 586 0 0,-2-4-5786 0 0,-6-2 6104 0 0,3-1-10340 0 0</inkml:trace>
  <inkml:trace contextRef="#ctx0" brushRef="#br0" timeOffset="1318.908">419 965 8922 0 0,'0'0'2284'0'0,"0"0"-610"0"0,0 0-98 0 0,0 0 51 0 0,0 0 47 0 0,0 0-147 0 0,0 0-355 0 0,0 0-278 0 0,0 0-182 0 0,0 0-94 0 0,0 0-40 0 0,0 0-28 0 0,0 0-61 0 0,9-26-31 0 0,43-131 348 0 0,35-42 868 0 0,-28 110-1324 0 0,-57 90-349 0 0,-1 0 0 0 0,0 0 0 0 0,0 0 0 0 0,0 0 0 0 0,0 0 0 0 0,-1 0 0 0 0,1 1 1 0 0,0-1-1 0 0,0 0 0 0 0,-1 0 0 0 0,1 1 0 0 0,0-1 0 0 0,-1 0 0 0 0,1 1 1 0 0,-1-1-1 0 0,0 0 0 0 0,1 1 0 0 0,-1-1 0 0 0,0 1 0 0 0,0-1 0 0 0,0 0 0 0 0,0 1 1 0 0,0-1-1 0 0,0 1 0 0 0,-1-1 0 0 0,1 0 0 0 0,0 1 0 0 0,-1-1 0 0 0,1 1 1 0 0,-1-1-1 0 0,1 0 0 0 0,-1 1-1 0 0,1 3 22 0 0,5 176 82 0 0,-4-180-102 0 0,0 1 0 0 0,0-1 0 0 0,0 1 0 0 0,0-1 1 0 0,0 1-1 0 0,0-1 0 0 0,0 0 0 0 0,0 1 0 0 0,1-1 0 0 0,-1 0 0 0 0,0 0 0 0 0,1 0 0 0 0,-1 0 0 0 0,1 0 0 0 0,-1 0 0 0 0,1-1 0 0 0,0 1 0 0 0,-1 0 0 0 0,1-1 0 0 0,0 1 0 0 0,-1-1 0 0 0,1 0 0 0 0,0 1 0 0 0,0-1 1 0 0,-1 0-1 0 0,1 0 0 0 0,0 0 0 0 0,0 0 0 0 0,-1-1 0 0 0,1 1 0 0 0,0 0 0 0 0,0-1 0 0 0,-1 1 0 0 0,1-1 0 0 0,-1 0 0 0 0,1 1 0 0 0,0-1 0 0 0,-1 0 0 0 0,1 0 0 0 0,-1 0 0 0 0,0 0 0 0 0,1 0 0 0 0,-1 0 0 0 0,0-1 1 0 0,1 1-1 0 0,-1 0 0 0 0,0-1 0 0 0,0 1 0 0 0,0-1 0 0 0,0 1 0 0 0,-1-1 0 0 0,1 1 0 0 0,0-1 0 0 0,0-1-2 0 0,194-271 91 0 0,-195 273-91 0 0,1 1 0 0 0,0 0 0 0 0,-1 0 0 0 0,1 0 0 0 0,-1 0-1 0 0,1 0 1 0 0,0 1 0 0 0,-1-1 0 0 0,1 0 0 0 0,-1 0 0 0 0,1 0 0 0 0,0 0 0 0 0,-1 1 0 0 0,1-1 0 0 0,-1 0 0 0 0,1 1 0 0 0,-1-1 0 0 0,1 0 0 0 0,-1 1 0 0 0,1-1 0 0 0,-1 1 0 0 0,1-1 0 0 0,-1 0 0 0 0,0 1 0 0 0,1-1 0 0 0,-1 1 0 0 0,0 0 0 0 0,1-1 0 0 0,-1 1 0 0 0,0-1 0 0 0,0 1 0 0 0,1-1 0 0 0,-1 1 0 0 0,0 0 0 0 0,0-1 0 0 0,0 1 0 0 0,0-1 0 0 0,0 1 0 0 0,0 0 0 0 0,0-1 0 0 0,0 1 0 0 0,0-1 0 0 0,0 1 0 0 0,0 0-1 0 0,0-1 1 0 0,0 1 0 0 0,-1-1 0 0 0,1 1 0 0 0,0 0 0 0 0,0-1 0 0 0,-1 1 0 0 0,1-1 0 0 0,0 1 0 0 0,-1-1 0 0 0,1 1 0 0 0,-1-1 0 0 0,1 1 0 0 0,0-1 0 0 0,-1 0 0 0 0,0 1 0 0 0,-4 54 148 0 0,-31 150-12 0 0,31-98-728 0 0,14-94-1318 0 0,-4-12-2545 0 0,0 0-4880 0 0,-3-1-2604 0 0</inkml:trace>
  <inkml:trace contextRef="#ctx0" brushRef="#br0" timeOffset="1568.426">1063 969 14723 0 0,'0'0'1360'0'0,"0"0"-839"0"0,0 0-33 0 0,0 0 168 0 0,0 0 56 0 0,0 0-72 0 0,0 0-232 0 0,0 0-224 0 0,0 0-112 0 0,0 0-96 0 0,0 0-56 0 0,0 0-88 0 0,0 0-240 0 0,0 0-408 0 0,5 92-936 0 0,1-92-2377 0 0,-4-4-7682 0 0</inkml:trace>
  <inkml:trace contextRef="#ctx0" brushRef="#br0" timeOffset="1839.22">1173 479 16291 0 0,'0'0'1664'0'0,"0"0"-472"0"0,0 0-201 0 0,0 0-117 0 0,0 0-144 0 0,0 0-182 0 0,0 0-192 0 0,0 0-136 0 0,0 0-72 0 0,0 0-41 0 0,0 0-27 0 0,0 0-20 0 0,0 0-12 0 0,-6 9-35 0 0,-20 26-18 0 0,20-21-7 0 0,6-13-12 0 0,17 3 40 0 0,28-22 43 0 0,-45 17-47 0 0,0 1-1 0 0,0-1 1 0 0,0 1 0 0 0,-1-1 0 0 0,1 0 0 0 0,0 1 0 0 0,0-1 0 0 0,0 1-1 0 0,0-1 1 0 0,-1 1 0 0 0,1-1 0 0 0,0 1 0 0 0,-1-1 0 0 0,1 1 0 0 0,0-1-1 0 0,-1 1 1 0 0,1-1 0 0 0,0 1 0 0 0,-1 0 0 0 0,1-1 0 0 0,-1 1 0 0 0,1 0-1 0 0,-1-1 1 0 0,1 1 0 0 0,-1 0 0 0 0,1-1 0 0 0,-1 1 0 0 0,1 0 0 0 0,-1 0-1 0 0,0 0 1 0 0,1 0 0 0 0,-1-1 0 0 0,1 1 0 0 0,-1 0 0 0 0,1 0 0 0 0,-1 0 0 0 0,0 0-1 0 0,1 0 1 0 0,-1 1 0 0 0,1-1 0 0 0,-1 0 0 0 0,1 0 0 0 0,-1 0 0 0 0,0 0-1 0 0,1 1 1 0 0,-1-1 0 0 0,0 0-12 0 0,-7 0-815 0 0,-30 3 1883 0 0,28 2-4403 0 0,3 3-4627 0 0,7-5-3371 0 0</inkml:trace>
  <inkml:trace contextRef="#ctx0" brushRef="#br0" timeOffset="2354.617">1665 567 7162 0 0,'0'0'4156'0'0,"0"0"-1880"0"0,0 0-596 0 0,0 0 80 0 0,0 0-11 0 0,0 0-216 0 0,0 0-362 0 0,0 0-380 0 0,0 0-244 0 0,0 0-138 0 0,0 0-89 0 0,0 0 7 0 0,0 0 19 0 0,-14 4-9 0 0,-95 26 636 0 0,94-22-921 0 0,0 0 0 0 0,0 1 0 0 0,1 1-1 0 0,0 0 1 0 0,1 1 0 0 0,0 1-1 0 0,1 0 1 0 0,0 0 0 0 0,1 1-1 0 0,0 1 1 0 0,1-1 0 0 0,1 2 0 0 0,0 0-1 0 0,1 0 1 0 0,0 0 0 0 0,2 1-1 0 0,-6 15-51 0 0,11-27-3 0 0,-1-1 0 0 0,1 1-1 0 0,0 0 1 0 0,0 0 0 0 0,0 0-1 0 0,0 0 1 0 0,0 0-1 0 0,1 0 1 0 0,0 0 0 0 0,0 0-1 0 0,0 0 1 0 0,0 0 0 0 0,1 0-1 0 0,0 0 1 0 0,-1 0 0 0 0,1-1-1 0 0,1 1 1 0 0,-1 0 0 0 0,0 0-1 0 0,1-1 1 0 0,0 1 0 0 0,0-1-1 0 0,0 1 1 0 0,0-1-1 0 0,1 0 1 0 0,-1 0 0 0 0,1 0-1 0 0,0 0 1 0 0,0 0 0 0 0,0 0-1 0 0,0-1 1 0 0,0 0 0 0 0,1 1-1 0 0,-1-1 1 0 0,5 1 3 0 0,-1-1 26 0 0,0 0-1 0 0,0 0 1 0 0,1-1 0 0 0,-1 0 0 0 0,1-1-1 0 0,-1 1 1 0 0,1-1 0 0 0,-1-1-1 0 0,1 1 1 0 0,-1-2 0 0 0,1 1 0 0 0,-1-1-1 0 0,0 0 1 0 0,1 0 0 0 0,-1-1-1 0 0,0 0 1 0 0,-1 0 0 0 0,1 0 0 0 0,0-1-1 0 0,-1 0 1 0 0,0-1 0 0 0,0 1 0 0 0,0-1-1 0 0,1-3-25 0 0,10-7 103 0 0,-2-1-1 0 0,0 0 1 0 0,-1-2-1 0 0,0 1 1 0 0,-2-2-1 0 0,0 0 1 0 0,7-17-103 0 0,31-77 448 0 0,-49 112-401 0 0,-1 1-27 0 0,0 0-14 0 0,0 0-18 0 0,-1 30 70 0 0,-9 79 31 0 0,9-100-128 0 0,1 0-1 0 0,0 0 1 0 0,0 0-1 0 0,1 0 1 0 0,0 0-1 0 0,1-1 1 0 0,0 1-1 0 0,0 0 1 0 0,1-1-1 0 0,0 1 1 0 0,0-1 0 0 0,1 0-1 0 0,0 0 1 0 0,1-1-1 0 0,-1 1 1 0 0,2-1-1 0 0,1 2 40 0 0,-2-3-504 0 0,39 39-1277 0 0,-27-33-2221 0 0,3-1-4322 0 0,-11-8-3388 0 0</inkml:trace>
  <inkml:trace contextRef="#ctx0" brushRef="#br0" timeOffset="2605.964">2018 947 5993 0 0,'0'0'4347'0'0,"0"0"-1786"0"0,0 0-548 0 0,0 0-42 0 0,0 0-207 0 0,0 0-341 0 0,0 0-382 0 0,0 0-312 0 0,0 0-221 0 0,-15 34-169 0 0,-49 107-96 0 0,38-73-30 0 0,19-3-820 0 0,14-64-4581 0 0,-7-1 2201 0 0,2 0-5543 0 0</inkml:trace>
  <inkml:trace contextRef="#ctx0" brushRef="#br0" timeOffset="2970.16">2068 674 13267 0 0,'0'0'1890'0'0,"0"0"-366"0"0,0 0-50 0 0,0 0-53 0 0,0 0-161 0 0,0 0-243 0 0,0 0-295 0 0,0 0-191 0 0,0 0-116 0 0,0 0-78 0 0,0 0-62 0 0,0 0-44 0 0,-3-2-19 0 0,-16-4 260 0 0,24-2-102 0 0,-13 2 1290 0 0,5 9-1449 0 0,-1 2-3550 0 0,8-5 1074 0 0,-2 0-4105 0 0,0 0-5536 0 0</inkml:trace>
  <inkml:trace contextRef="#ctx0" brushRef="#br0" timeOffset="3669.938">2197 159 6257 0 0,'0'0'2698'0'0,"0"0"-247"0"0,0 0-66 0 0,0 0-114 0 0,0 0-224 0 0,0 0-321 0 0,0 0-363 0 0,0 0-276 0 0,0 0-163 0 0,0 0-121 0 0,0 0-98 0 0,0 0-57 0 0,0 0-63 0 0,2 4 601 0 0,-16 18-1028 0 0,0-1 0 0 0,-1 0-1 0 0,-1-1 1 0 0,-1-1-1 0 0,-1-1 1 0 0,-1 0-1 0 0,0-1 1 0 0,-18 11-158 0 0,11-7-1417 0 0,26-20 245 0 0,5-2-11919 0 0,-3-2 934 0 0</inkml:trace>
  <inkml:trace contextRef="#ctx0" brushRef="#br0" timeOffset="4438.909">1326 214 3833 0 0,'0'0'3202'0'0,"0"0"-839"0"0,0 0-244 0 0,0 0 19 0 0,0 0-75 0 0,0 0-220 0 0,0 0-316 0 0,0 0-275 0 0,0 0-238 0 0,0 0-195 0 0,0 0-112 0 0,0 0-87 0 0,0 0-82 0 0,-7 0-24 0 0,-23 0-62 0 0,23 0-55 0 0,7 0-28 0 0,18 0 1172 0 0,383-7 1647 0 0,-405 6-2415 0 0,-34-43-738 0 0,-18-28-2385 0 0,55 71 750 0 0,-1-2 342 0 0,2 3-2338 0 0,1-1-3669 0 0,-1 1-5853 0 0</inkml:trace>
  <inkml:trace contextRef="#ctx0" brushRef="#br0" timeOffset="5158.057">1061 914 0 0 0,'0'0'623'0'0,"0"0"221"0"0,0 0 79 0 0,0 0 61 0 0,0 0 39 0 0,0 0 26 0 0,0 0 30 0 0,1-8 31 0 0,4-22 44 0 0,-5 20 23 0 0,0 10 23 0 0,0 0 18 0 0,0 0-18 0 0,0 0-62 0 0,0 0-111 0 0,0 0-170 0 0,0 0-166 0 0,0 0-120 0 0,0 0-87 0 0,0 0-33 0 0,0 0-15 0 0,0 0-21 0 0,0 0 5 0 0,0 0 34 0 0,3 30 3797 0 0,-43 77-2102 0 0,25-41-1652 0 0,81-59 553 0 0,7-30-779 0 0,-62 10-2421 0 0,-10 9-6031 0 0,1 3-4145 0 0</inkml:trace>
</inkml:ink>
</file>

<file path=ppt/ink/ink13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0:38.8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196 222 9386 0 0,'0'0'2094'0'0,"0"0"-369"0"0,0 0-215 0 0,0 0 53 0 0,0 0 120 0 0,0 0-42 0 0,0 0-304 0 0,0 0-379 0 0,0 0-354 0 0,0 0-248 0 0,0 0-32 0 0,1 8 13 0 0,-4 249 2000 0 0,20 239-1053 0 0,-25-300-1380 0 0,8-196-14 0 0,0-1-1 0 0,0 1 1 0 0,0 0-1 0 0,0 0 1 0 0,-1 0 0 0 0,1-1-1 0 0,0 1 1 0 0,0 0-1 0 0,-1 0 1 0 0,1 0 0 0 0,0 0-1 0 0,0-1 1 0 0,-1 1-1 0 0,1 0 1 0 0,0 0-1 0 0,0 0 1 0 0,-1 0 0 0 0,1 0-1 0 0,0 0 1 0 0,-1 0-1 0 0,1 0 1 0 0,0 0 0 0 0,0 0-1 0 0,-1 0 1 0 0,1 0-1 0 0,0 0 1 0 0,-1 0 0 0 0,1 0-1 0 0,0 0 1 0 0,0 0-1 0 0,-1 0 1 0 0,1 0-1 0 0,0 0 1 0 0,-1 0 0 0 0,1 1-1 0 0,0-1 1 0 0,0 0-1 0 0,-1 0 1 0 0,1 0 0 0 0,0 0-1 0 0,0 1 1 0 0,0-1-1 0 0,-1 0 1 0 0,1 0-1 0 0,0 1 1 0 0,0-1 0 0 0,0 0 110 0 0,-10-42-8250 0 0,8 30 2745 0 0,0 3-2594 0 0</inkml:trace>
  <inkml:trace contextRef="#ctx0" brushRef="#br0" timeOffset="472.041">1 362 7082 0 0,'0'0'1889'0'0,"0"0"-176"0"0,0 0 24 0 0,0 0 148 0 0,0 0-8 0 0,0 0-212 0 0,0 0-368 0 0,0 0-346 0 0,0 0-247 0 0,0 0-101 0 0,0 0-57 0 0,0 0-38 0 0,14-32-1 0 0,48-100-39 0 0,-60 128-434 0 0,-1 0 0 0 0,1 0 0 0 0,1 0 0 0 0,-1 0 0 0 0,0 1-1 0 0,1-1 1 0 0,0 1 0 0 0,0-1 0 0 0,0 1 0 0 0,0 0 0 0 0,0 0 0 0 0,1 0 0 0 0,0 1 0 0 0,-1-1 0 0 0,1 1 0 0 0,0 0 0 0 0,0 0 0 0 0,0 0 0 0 0,0 0 0 0 0,2 0-34 0 0,10-3 137 0 0,-13 3-111 0 0,32-15 184 0 0,1 1-1 0 0,0 1 0 0 0,1 2 0 0 0,0 2 1 0 0,1 1-1 0 0,0 2 0 0 0,0 2 0 0 0,1 1 1 0 0,29 1-210 0 0,-63 5 6 0 0,-1-1 1 0 0,0 1 0 0 0,0 0 0 0 0,0 0 0 0 0,0 0 0 0 0,0 0 0 0 0,0 1 0 0 0,0-1 0 0 0,0 1 0 0 0,-1 0-1 0 0,1 0 1 0 0,-1 1 0 0 0,1-1 0 0 0,-1 1 0 0 0,0 0 0 0 0,0-1 0 0 0,0 1 0 0 0,0 1 0 0 0,-1-1 0 0 0,1 0-1 0 0,-1 1 1 0 0,0-1 0 0 0,1 1 0 0 0,-2 0 0 0 0,1 0 0 0 0,0-1 0 0 0,-1 1 0 0 0,0 0 0 0 0,0 1-1 0 0,0-1 1 0 0,0 0 0 0 0,-1 0 0 0 0,0 0 0 0 0,0 0 0 0 0,0 1 0 0 0,0-1 0 0 0,0 0 0 0 0,-1 0 0 0 0,0 0-1 0 0,0 0 1 0 0,0 1-7 0 0,-5 14 35 0 0,0 0 1 0 0,-2-1-1 0 0,0 0 0 0 0,-1 0 0 0 0,0 0 0 0 0,-2-1 1 0 0,0-1-1 0 0,-1 0 0 0 0,0 0 0 0 0,-7 5-35 0 0,0 2 28 0 0,-142 169 92 0 0,160-189-122 0 0,0 0-1 0 0,0 0 1 0 0,0-1-1 0 0,0 1 1 0 0,0 0-1 0 0,1 0 1 0 0,0 0 0 0 0,-1 0-1 0 0,1 0 1 0 0,0-1-1 0 0,0 1 1 0 0,1 0-1 0 0,-1 0 1 0 0,1 0-1 0 0,-1 0 1 0 0,1 0-1 0 0,0 0 1 0 0,0-1-1 0 0,0 1 1 0 0,0 0-1 0 0,1-1 1 0 0,-1 1-1 0 0,1-1 1 0 0,-1 1-1 0 0,1-1 1 0 0,0 0-1 0 0,0 0 1 0 0,0 0-1 0 0,0 0 1 0 0,0 0-1 0 0,1 0 1 0 0,-1 0-1 0 0,1-1 1 0 0,-1 1-1 0 0,1-1 1 0 0,-1 0-1 0 0,1 0 1 0 0,0 0-1 0 0,0 0 1 0 0,-1 0-1 0 0,1 0 1 0 0,0-1-1 0 0,0 0 1 0 0,0 1-1 0 0,3-1 3 0 0,38 14 13 0 0,-29-10-10 0 0,0 0 0 0 0,0 0 1 0 0,-1 2-1 0 0,1 0 0 0 0,-1 0 0 0 0,-1 1 0 0 0,1 1 0 0 0,-1 0 0 0 0,0 1 0 0 0,-1 1 0 0 0,0 0 0 0 0,10 11-3 0 0,-19-17 21 0 0,0 1 1 0 0,-1-1 0 0 0,1 1-1 0 0,-1 0 1 0 0,0-1-1 0 0,-1 1 1 0 0,1 0 0 0 0,-1 0-1 0 0,0 0 1 0 0,0 1-1 0 0,0-1 1 0 0,-1 0 0 0 0,0 0-1 0 0,0 0 1 0 0,0 1 0 0 0,-1-1-1 0 0,1 0 1 0 0,-1 0-1 0 0,0 0 1 0 0,-1 0 0 0 0,1 0-1 0 0,-1 0 1 0 0,0 0-1 0 0,-1-1 1 0 0,1 1 0 0 0,-1-1-1 0 0,0 1 1 0 0,0-1-1 0 0,0 0 1 0 0,-1 1-22 0 0,-119 107 572 0 0,123-112-572 0 0,-44 30 27 0 0,-1-1 1 0 0,-1-3-1 0 0,-2-2 0 0 0,-43 16-27 0 0,-1-20-927 0 0,94-39-1789 0 0,64-49-7232 0 0,-54 57 5365 0 0,6-2-5450 0 0</inkml:trace>
  <inkml:trace contextRef="#ctx0" brushRef="#br0" timeOffset="1077.041">873 744 8594 0 0,'0'0'2191'0'0,"0"0"-532"0"0,0 0-148 0 0,0 0 163 0 0,0 0 91 0 0,0 0-116 0 0,0 0-346 0 0,0 0-379 0 0,-9 33-276 0 0,-27 98-143 0 0,36-92-56 0 0,13-35-308 0 0,-1-1 0 0 0,1 0 1 0 0,-1-1-1 0 0,1 0 1 0 0,0-1-1 0 0,0 0 1 0 0,0-1-1 0 0,-1-1 1 0 0,1 0-1 0 0,0 0 0 0 0,0-2 1 0 0,-1 1-1 0 0,1-2 1 0 0,-1 1-1 0 0,0-2 1 0 0,0 0-1 0 0,9-5-141 0 0,6-4 63 0 0,-2 0 0 0 0,0-2 0 0 0,0-1 0 0 0,-1-1 0 0 0,-2-1 0 0 0,0-1 0 0 0,4-6-63 0 0,35-29 67 0 0,-11 5-64 0 0,-50 82-230 0 0,-3-26 227 0 0,1-1 1 0 0,0 1-1 0 0,0-1 0 0 0,1 1 0 0 0,-1 0 0 0 0,1 0 1 0 0,1 0-1 0 0,-1-1 0 0 0,1 1 0 0 0,0 0 1 0 0,0 0-1 0 0,1 0 0 0 0,-1 0 0 0 0,1 0 0 0 0,1 0 1 0 0,-1-1-1 0 0,1 1 0 0 0,0 0 0 0 0,0-1 1 0 0,1 0-1 0 0,-1 1 0 0 0,1-1 0 0 0,0 0 0 0 0,1 0 1 0 0,-1-1-1 0 0,1 1 0 0 0,0-1 0 0 0,0 0 1 0 0,1 0-1 0 0,4 4 0 0 0,-2-5 15 0 0,-1-1-1 0 0,1 1 1 0 0,1-1 0 0 0,-1-1 0 0 0,0 1 0 0 0,0-1 0 0 0,1-1-1 0 0,-1 1 1 0 0,1-1 0 0 0,-1 0 0 0 0,0-1 0 0 0,1 0 0 0 0,-1 0-1 0 0,0-1 1 0 0,0 1 0 0 0,1-2 0 0 0,-1 1 0 0 0,-1-1-1 0 0,1 0 1 0 0,0 0 0 0 0,-1-1 0 0 0,6-3-15 0 0,121-114 995 0 0,-97 76-817 0 0,-2-2 0 0 0,-1-2-1 0 0,-4-1 1 0 0,-1-1-1 0 0,-2-1 1 0 0,-3-2-1 0 0,11-39-177 0 0,-22 60 15 0 0,-1-1-1 0 0,-2 1 1 0 0,-1-2-1 0 0,-2 1 1 0 0,-1-1-1 0 0,0-29-14 0 0,-5 63 4 0 0,1 0 0 0 0,-1-1 0 0 0,0 1 0 0 0,0 0 0 0 0,0-1 0 0 0,-1 1 0 0 0,1 0 0 0 0,0 0 0 0 0,0-1 0 0 0,-1 1 0 0 0,1 0-1 0 0,0 0 1 0 0,-1-1 0 0 0,0 1 0 0 0,1 0 0 0 0,-1 0 0 0 0,0 0 0 0 0,1 0 0 0 0,-1 0 0 0 0,0 0 0 0 0,0 0 0 0 0,0 0 0 0 0,0 0 0 0 0,0 0 0 0 0,0 1 0 0 0,0-1 0 0 0,0 0 0 0 0,0 1 0 0 0,0-1 0 0 0,0 0 0 0 0,-1 1 0 0 0,1-1-1 0 0,0 1 1 0 0,0 0 0 0 0,-1 0 0 0 0,1-1 0 0 0,0 1 0 0 0,0 0 0 0 0,-1 0 0 0 0,1 0 0 0 0,0 0 0 0 0,-1 0 0 0 0,1 0 0 0 0,0 1 0 0 0,0-1 0 0 0,-1 0 0 0 0,1 1 0 0 0,0-1 0 0 0,0 1 0 0 0,0-1 0 0 0,-1 1 0 0 0,1-1 0 0 0,0 1-1 0 0,0 0 1 0 0,0 0-4 0 0,-58 88 35 0 0,46-63-47 0 0,-7 20 44 0 0,2 0-1 0 0,2 0 0 0 0,2 2 1 0 0,2 0-1 0 0,2 1 1 0 0,3-1-1 0 0,1 2 0 0 0,3-1 1 0 0,3 48-32 0 0,2-66 11 0 0,1 1 0 0 0,2-1 0 0 0,2 0 0 0 0,0 0 0 0 0,2-1 0 0 0,2 0 0 0 0,0 0 0 0 0,2-1 0 0 0,1-1 0 0 0,12 17-11 0 0,11 0-66 0 0,-35-67-1397 0 0,-31-62-4320 0 0,19 63 570 0 0,1 5-6424 0 0</inkml:trace>
  <inkml:trace contextRef="#ctx0" brushRef="#br0" timeOffset="1331.127">1549 325 10482 0 0,'0'0'4907'0'0,"0"0"-2898"0"0,0 0-779 0 0,0 0 76 0 0,0 0 14 0 0,0 0-81 0 0,31-6-155 0 0,101-16-225 0 0,64 6 948 0 0,-19 17-2095 0 0,-103 9-7913 0 0,-58-7-4104 0 0</inkml:trace>
</inkml:ink>
</file>

<file path=ppt/ink/ink13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0:43.5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0 144 5937 0 0,'0'0'2788'0'0,"0"0"-583"0"0,0 0-212 0 0,0 0-70 0 0,0 0-121 0 0,0 0-195 0 0,0 0-339 0 0,0 0-343 0 0,0 0-147 0 0,0 0-34 0 0,0 0-12 0 0,0 0-22 0 0,0 0-112 0 0,11-1-76 0 0,207-5 2280 0 0,-61 12-2249 0 0,-123-1-471 0 0,-34-5-32 0 0,0 0-31 0 0,0 0-2 0 0,0 0 41 0 0,0 0 24 0 0,0 0 18 0 0,0 0-21 0 0,0 0-2 0 0,0 0 19 0 0,0 0-5 0 0,0 0 16 0 0,0 0 62 0 0,-2-8-137 0 0,-1 1-1 0 0,0 1 1 0 0,-1-1-1 0 0,1 0 1 0 0,-1 1-1 0 0,0 0 1 0 0,-1-1 0 0 0,1 2-1 0 0,-1-1 1 0 0,-1 1-1 0 0,1-1 1 0 0,-1 1-1 0 0,0 1 1 0 0,0-1-1 0 0,0 1 1 0 0,-1 0 0 0 0,-4-2-32 0 0,-4-5 45 0 0,-32-21-232 0 0,57 34-4392 0 0,2 0 1951 0 0,-4 1-2328 0 0,0 4-7253 0 0</inkml:trace>
</inkml:ink>
</file>

<file path=ppt/ink/ink13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0:44.1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2 3393 0 0,'0'0'2495'0'0,"0"0"-480"0"0,0 0-187 0 0,0 0 122 0 0,0 0 64 0 0,0 0-142 0 0,0 0-291 0 0,0 0-458 0 0,0 0-358 0 0,0 0-159 0 0,0 0-28 0 0,0 0 33 0 0,0 0 17 0 0,-2 0-14 0 0,-3-1 3365 0 0,28 6-2344 0 0,18 3-555 0 0,128-1 821 0 0,-97-11-1706 0 0,-91 3-2219 0 0,7-1-2256 0 0,-1 2-5973 0 0,8 0-1965 0 0</inkml:trace>
</inkml:ink>
</file>

<file path=ppt/ink/ink13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0:44.4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 13243 0 0,'0'0'2160'0'0,"0"0"-490"0"0,0 0-159 0 0,0 0 7 0 0,0 0-21 0 0,0 0-178 0 0,0 0-325 0 0,0 0-266 0 0,0 0-119 0 0,0 0 25 0 0,0 0-2 0 0,0 0-19 0 0,0 0-47 0 0,7 4-113 0 0,81 18 806 0 0,141-32-1064 0 0,-181 2-4952 0 0,-1-4-4629 0 0,-35 9-3511 0 0</inkml:trace>
</inkml:ink>
</file>

<file path=ppt/ink/ink13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0:45.1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67 147 10010 0 0,'0'0'1575'0'0,"0"0"-335"0"0,0 0 33 0 0,0 0 156 0 0,0 0 86 0 0,0 0-25 0 0,0 0-299 0 0,0 0-263 0 0,0 0-94 0 0,0 0-170 0 0,0 0-71 0 0,0 0-18 0 0,-1 23-70 0 0,-4 109 326 0 0,-43 151 572 0 0,35-225 78 0 0,18-99-1324 0 0,1 0 1 0 0,1 1-1 0 0,3 0 1 0 0,1 0 0 0 0,2 1-1 0 0,2 0 1 0 0,16-29-158 0 0,-13 24 93 0 0,-11 27-81 0 0,3-10 14 0 0,1 0-1 0 0,1 2 1 0 0,1-1 0 0 0,1 1-1 0 0,1 1 1 0 0,1 1 0 0 0,17-18-26 0 0,-32 39 3 0 0,1 1 1 0 0,-1 0-1 0 0,1-1 1 0 0,-1 1-1 0 0,1 0 1 0 0,-1 0-1 0 0,1 0 1 0 0,0 0-1 0 0,-1 0 1 0 0,1 1-1 0 0,0-1 1 0 0,0 0-1 0 0,0 1 1 0 0,-1 0-1 0 0,1-1 1 0 0,0 1-1 0 0,0 0 1 0 0,0 0-1 0 0,0 0 1 0 0,0 0-1 0 0,0 0 1 0 0,0 0-1 0 0,-1 1 1 0 0,1-1-1 0 0,0 0 1 0 0,0 1-1 0 0,0 0 1 0 0,0-1-1 0 0,-1 1 1 0 0,1 0-1 0 0,0 0 1 0 0,-1 0-1 0 0,1 0 1 0 0,-1 0-1 0 0,1 1 1 0 0,-1-1-1 0 0,0 0 1 0 0,1 1-1 0 0,-1-1 1 0 0,0 1-1 0 0,0-1 1 0 0,0 1-1 0 0,0-1 1 0 0,0 1-1 0 0,0 0 1 0 0,0 0-1 0 0,-1-1 1 0 0,1 2-4 0 0,36 78 212 0 0,-20-44-107 0 0,-9-19-457 0 0,-4-20-4625 0 0,-3-10-7803 0 0,-1 8 1479 0 0</inkml:trace>
</inkml:ink>
</file>

<file path=ppt/ink/ink13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0:42.2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10 190 6401 0 0,'0'0'2224'0'0,"0"0"-279"0"0,0 0-104 0 0,0 0 99 0 0,0 0 83 0 0,0 0-148 0 0,0 0-426 0 0,0 0-449 0 0,0 0-375 0 0,0 0-213 0 0,0 0-86 0 0,-1-2-16 0 0,0 108 2494 0 0,30 286-1297 0 0,-29-391-1378 0 0,-17-34 939 0 0,12 13-1036 0 0,0 0-1 0 0,1 0 0 0 0,1 0 1 0 0,2-1-1 0 0,-1 1 0 0 0,2-1 1 0 0,1 1-1 0 0,3-21-31 0 0,4-14 22 0 0,2 0 0 0 0,2 0-1 0 0,19-51-21 0 0,-25 88 11 0 0,0 1 0 0 0,1-1 0 0 0,1 1 0 0 0,0 1-1 0 0,1-1 1 0 0,1 1 0 0 0,1 1 0 0 0,0 0 0 0 0,12-13-11 0 0,-21 28 2 0 0,-1-1 0 0 0,1 1 0 0 0,-1-1 0 0 0,0 1 0 0 0,1 0 0 0 0,-1-1 0 0 0,1 1 0 0 0,-1 0 0 0 0,1 0 0 0 0,-1 0 0 0 0,1 0 0 0 0,-1 0 0 0 0,1 1 0 0 0,-1-1 0 0 0,1 0 0 0 0,-1 1 0 0 0,1-1 0 0 0,-1 1 0 0 0,0-1 0 0 0,1 1 0 0 0,-1 0 0 0 0,0-1 0 0 0,1 1 0 0 0,-1 0 0 0 0,0 0 0 0 0,0 0 0 0 0,0 0 0 0 0,0 0 0 0 0,0 0 0 0 0,0 0 0 0 0,0 0 0 0 0,0 1 0 0 0,0-1 0 0 0,-1 0 0 0 0,1 1 0 0 0,0-1 0 0 0,-1 0 0 0 0,1 1 0 0 0,-1-1 0 0 0,1 1 0 0 0,-1-1 0 0 0,0 1 0 0 0,0-1 0 0 0,0 1 0 0 0,0-1 0 0 0,0 1 0 0 0,0-1 0 0 0,0 1 0 0 0,0-1 0 0 0,0 1 0 0 0,-1-1 0 0 0,1 0 0 0 0,-1 1 0 0 0,1 0-2 0 0,2 5 42 0 0,18 216 344 0 0,-19-220-982 0 0,5 20 1074 0 0,-3-15-4779 0 0,0-2-6179 0 0,-3-5-1842 0 0</inkml:trace>
  <inkml:trace contextRef="#ctx0" brushRef="#br0" timeOffset="287.897">481 584 12963 0 0,'0'0'1689'0'0,"0"0"-496"0"0,0 0-61 0 0,0 0 136 0 0,0 0 45 0 0,0 0-147 0 0,0 0-328 0 0,0 0-299 0 0,0 0-185 0 0,0 0-56 0 0,0 0-23 0 0,0 0-11 0 0,0 0-16 0 0,-5 26-46 0 0,-15 81-39 0 0,13-64 205 0 0,7-42-345 0 0,0-1-23 0 0,0 0-3 0 0,-6-7-4108 0 0,3 3-2340 0 0,-2 0-4879 0 0</inkml:trace>
  <inkml:trace contextRef="#ctx0" brushRef="#br0" timeOffset="716.339">588 138 4025 0 0,'0'0'3119'0'0,"0"0"-1464"0"0,0 0-261 0 0,0 0 265 0 0,0 0 176 0 0,0 0-80 0 0,0 0-349 0 0,0 0-421 0 0,0 0-294 0 0,0 0-124 0 0,0 0-51 0 0,0 0-11 0 0,0 0-58 0 0,-7 7-79 0 0,-22 20-84 0 0,22-20-89 0 0,7-7-47 0 0,0 0-20 0 0,0 0-15 0 0,0 0-9 0 0,0 0-6 0 0,0 0-4 0 0,0 0-3 0 0,0 0 6 0 0,0 0 21 0 0,0 0 38 0 0,0 0 31 0 0,1-9 1004 0 0,-2 9-96 0 0,-9 13-736 0 0,-24 19 62 0 0,67-58-815 0 0,-26 19-3080 0 0,-2 0-3362 0 0,-4 4-4729 0 0</inkml:trace>
</inkml:ink>
</file>

<file path=ppt/ink/ink13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0:45.6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5 140 7058 0 0,'0'0'3642'0'0,"0"0"-1302"0"0,0 0-422 0 0,0 0-20 0 0,0 0-42 0 0,0 0-185 0 0,0 0-371 0 0,0 0-374 0 0,0 0-267 0 0,0 0-153 0 0,0 0-51 0 0,0 0-12 0 0,0 0-32 0 0,-5-7 806 0 0,121 14 1129 0 0,45-3-1630 0 0,-38 7-570 0 0,-53 0-125 0 0,-70-11 1363 0 0,-50-59-1234 0 0,-67-30-824 0 0,111 87 160 0 0,-6-5-2516 0 0,9 4-2218 0 0,0 0-3754 0 0,3 0-3481 0 0</inkml:trace>
</inkml:ink>
</file>

<file path=ppt/ink/ink13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0:46.0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1 7562 0 0,'0'0'2345'0'0,"0"0"-88"0"0,0 0-19 0 0,0 0-36 0 0,0 0-205 0 0,0 0-396 0 0,0 0-404 0 0,0 0-345 0 0,0 0-203 0 0,0 0-76 0 0,0 0-30 0 0,0 0-38 0 0,0 0-43 0 0,-6 0 541 0 0,42 8 613 0 0,239 20 635 0 0,-82-9-2715 0 0,-156-17-521 0 0,-18-1-1710 0 0,-1-1-5157 0 0,-12 0-4764 0 0</inkml:trace>
</inkml:ink>
</file>

<file path=ppt/ink/ink1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19:12.2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 2849 0 0,'0'0'2397'0'0,"0"0"-263"0"0,0 0-49 0 0,0 0 35 0 0,0 0 21 0 0,0 0-117 0 0,0 0-368 0 0,0 0-431 0 0,0 0-328 0 0,0 0-221 0 0,0 0-134 0 0,0 0-37 0 0,0 0-21 0 0,2-7 1189 0 0,62 14 1125 0 0,225-18-14 0 0,-147 4-2410 0 0,-165 14-10758 0 0,15 0 1758 0 0,4-3-1728 0 0</inkml:trace>
</inkml:ink>
</file>

<file path=ppt/ink/ink13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0:50.7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50 148 4689 0 0,'0'0'2054'0'0,"0"0"25"0"0,0 0 149 0 0,0 0 58 0 0,0 0-75 0 0,0 0-246 0 0,0 0-402 0 0,0 0-339 0 0,0 0-229 0 0,0 0-207 0 0,0 0-128 0 0,0 0-86 0 0,0 0-50 0 0,-8-3-12 0 0,-25-9-57 0 0,24 9-51 0 0,21 3 924 0 0,154 22 1275 0 0,-27-8-2269 0 0,69-10-214 0 0,-208-4-108 0 0,0 0 5 0 0,0 0 15 0 0,0 0 12 0 0,0 0-3 0 0,0 0-3 0 0,0 0-14 0 0,0 0-6 0 0,0 0 29 0 0,0 0 1 0 0,0 0-7 0 0,0 0-2 0 0,0 0-4 0 0,0 0 6 0 0,0 0 14 0 0,-56-33 436 0 0,-28-46-435 0 0,47 36-154 0 0,30 32-1276 0 0,15 8-8221 0 0,-1 3-2859 0 0</inkml:trace>
</inkml:ink>
</file>

<file path=ppt/ink/ink13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0:51.5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239 0 4001 0 0,'0'0'2291'0'0,"0"0"-167"0"0,0 0 20 0 0,0 0 25 0 0,0 0-78 0 0,0 0-270 0 0,0 0-395 0 0,0 0-320 0 0,0 0-272 0 0,0 0-207 0 0,0 0-91 0 0,0 0-44 0 0,-3 1 31 0 0,-77 55 3012 0 0,32-14-3012 0 0,-60 28-182 0 0,203-133 243 0 0,15 1-541 0 0,-145 63 393 0 0,-57 38-272 0 0,92-27-2460 0 0,5-10-1505 0 0,0 0-4034 0 0,-2-2-4508 0 0</inkml:trace>
</inkml:ink>
</file>

<file path=ppt/ink/ink13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0:48.3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83 6737 0 0,'0'0'2166'0'0,"0"0"-435"0"0,0 0-110 0 0,0 0 115 0 0,0 0 44 0 0,0 0-181 0 0,0 0-352 0 0,0 0-318 0 0,0 0-144 0 0,0 0-55 0 0,0 0-4 0 0,0 0-2 0 0,0 0-121 0 0,8 6-81 0 0,22 21-58 0 0,-9 37 707 0 0,-20-51-1045 0 0,6 284 849 0 0,-26-200-815 0 0,19-97-135 0 0,0-1 0 0 0,0 1 0 0 0,0-1 0 0 0,0 1 0 0 0,0 0 0 0 0,0-1 0 0 0,0 1-1 0 0,0-1 1 0 0,-1 1 0 0 0,1-1 0 0 0,0 1 0 0 0,0 0 0 0 0,-1-1 0 0 0,1 1 0 0 0,0 0-1 0 0,-1-1 1 0 0,1 1 0 0 0,0 0 0 0 0,-1-1 0 0 0,1 1 0 0 0,0 0 0 0 0,-1-1 0 0 0,1 1 0 0 0,-1 0-1 0 0,1 0 1 0 0,0 0 0 0 0,-1 0 0 0 0,1-1 0 0 0,-1 1 0 0 0,1 0 0 0 0,-1 0 0 0 0,1 0-1 0 0,-1 0 1 0 0,1 0 0 0 0,0 0 0 0 0,-1 0 0 0 0,1 0 0 0 0,-1 0 0 0 0,1 0 0 0 0,-1 0-1 0 0,1 0 1 0 0,-1 1 0 0 0,1-1 0 0 0,-1 0 0 0 0,1 0 0 0 0,0 0 0 0 0,-1 1 0 0 0,1-1 0 0 0,-1 0-1 0 0,1 0 1 0 0,0 1 0 0 0,-1-1-25 0 0,-5-48 157 0 0,10 9-87 0 0,1 0-1 0 0,1 0 0 0 0,3 1 0 0 0,1 0 0 0 0,1 1 0 0 0,3 0 1 0 0,1 0-1 0 0,14-23-69 0 0,-22 44 25 0 0,1 1-1 0 0,0 0 1 0 0,1 0 0 0 0,1 0-1 0 0,0 1 1 0 0,1 1 0 0 0,1 0 0 0 0,0 0-1 0 0,13-9-24 0 0,-22 20 2 0 0,0 0 0 0 0,0 0-1 0 0,1 0 1 0 0,-1 1-1 0 0,1-1 1 0 0,-1 1-1 0 0,1 0 1 0 0,0 0-1 0 0,-1 0 1 0 0,1 0 0 0 0,0 1-1 0 0,0 0 1 0 0,0 0-1 0 0,-1 0 1 0 0,1 0-1 0 0,0 0 1 0 0,0 1-1 0 0,0-1-1 0 0,-1 3-1 0 0,0 0-1 0 0,0-1 0 0 0,-1 1 0 0 0,1 0 0 0 0,-1 0 0 0 0,0 1 0 0 0,0-1 0 0 0,0 0 1 0 0,0 1-1 0 0,0-1 0 0 0,-1 1 0 0 0,0 0 0 0 0,0-1 0 0 0,0 1 0 0 0,0 0 0 0 0,0 0 0 0 0,-1 1 2 0 0,1 68-336 0 0,-9-58-910 0 0,-2-8-2318 0 0,3-2-3403 0 0,4-1-5346 0 0</inkml:trace>
  <inkml:trace contextRef="#ctx0" brushRef="#br0" timeOffset="1409.601">304 488 2160 0 0,'0'0'2229'0'0,"0"0"-214"0"0,0 0 80 0 0,0 0 148 0 0,0 0-70 0 0,0 0-322 0 0,0 0-464 0 0,0 0-378 0 0,0 0-171 0 0,0 0-41 0 0,0 0-7 0 0,0 0-41 0 0,0 0-43 0 0,-5 12-87 0 0,-38 97 1789 0 0,34-2-625 0 0,32-107-2258 0 0,-2-33-2407 0 0,-14 7-6581 0 0,-6 19-1681 0 0</inkml:trace>
  <inkml:trace contextRef="#ctx0" brushRef="#br0" timeOffset="1764.053">464 223 4377 0 0,'0'0'2813'0'0,"0"0"-832"0"0,0 0-240 0 0,0 0 82 0 0,0 0 44 0 0,0 0-134 0 0,0 0-262 0 0,0 0-336 0 0,0 0-272 0 0,0 0-156 0 0,0 0-79 0 0,0 0-24 0 0,0 0-26 0 0,-6 2-39 0 0,-17 8-89 0 0,18-1 600 0 0,23-33 237 0 0,-47 41-1051 0 0,28-17-216 0 0,1 0 0 0 0,0 0-7 0 0,0 0 3 0 0,0 0-22 0 0,0 0-26 0 0,0 0-31 0 0,0 0-46 0 0,0 0-18 0 0,14-6-1631 0 0,-1-4-2002 0 0,-4 4-3229 0 0,-4 3-4615 0 0</inkml:trace>
  <inkml:trace contextRef="#ctx0" brushRef="#br0" timeOffset="4074.738">455 237 0 0 0,'0'0'1184'0'0,"0"0"142"0"0,0 0-54 0 0,0 0-102 0 0,0 0-51 0 0,0 0 25 0 0,0 0 73 0 0,0 0 62 0 0,0 0-32 0 0,0 0-42 0 0,5-3-93 0 0,15-12-132 0 0,-19 5 4058 0 0,-23 9-3612 0 0,22 1-1357 0 0,-17 14 1125 0 0,17-13-1146 0 0,0-1 0 0 0,0 0 13 0 0,0 0 37 0 0,0 0 40 0 0,30 0 2330 0 0,-17-4-1587 0 0,-20 4 338 0 0,-9 9-1216 0 0,41 0-3680 0 0,-13-9-7476 0 0,-8 0-963 0 0</inkml:trace>
</inkml:ink>
</file>

<file path=ppt/ink/ink13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0:46.7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246 232 0 0 0,'0'0'1710'0'0,"0"0"518"0"0,0 0 65 0 0,0 0-66 0 0,0 0-72 0 0,0 0-159 0 0,0 0-191 0 0,0 0-198 0 0,0 0-246 0 0,0 0-184 0 0,0 0-133 0 0,0 0-111 0 0,0 0-114 0 0,4 7 3181 0 0,35-6-1695 0 0,109-8-432 0 0,31-12-1993 0 0,-179 19-91 0 0,0-1-5100 0 0,-1-2 1608 0 0,0 3-1999 0 0,-1 0-6223 0 0</inkml:trace>
  <inkml:trace contextRef="#ctx0" brushRef="#br0" timeOffset="251.226">415 0 10138 0 0,'0'0'4129'0'0,"0"0"-1822"0"0,0 0-700 0 0,0 0-122 0 0,0 0-32 0 0,0 0-58 0 0,0 0-183 0 0,0 0-207 0 0,0 0-133 0 0,0 0-109 0 0,0 0-93 0 0,0 0-68 0 0,0 0-87 0 0,-13 27-83 0 0,-40 82-76 0 0,34-42 169 0 0,-2 87 138 0 0,11-66-947 0 0,10-87 95 0 0,0-1-97 0 0,29-11-7376 0 0,-20 0-1546 0 0,-6 7-3196 0 0</inkml:trace>
  <inkml:trace contextRef="#ctx0" brushRef="#br0" timeOffset="2220.285">299 225 0 0 0,'0'0'1240'0'0,"0"0"257"0"0,0 0 74 0 0,1 2 52 0 0,0 8 45 0 0,-1-8-16 0 0,0-2-83 0 0,1 0 6350 0 0,-3 0-6218 0 0,-154 0 2196 0 0,15 0-1382 0 0,141 0-2532 0 0,0 0-1 0 0,0 0 0 0 0,1 0 0 0 0,-1 0 0 0 0,0-1 1 0 0,0 1-1 0 0,0 0 0 0 0,0 0 0 0 0,0 0 0 0 0,0-1 0 0 0,0 1 1 0 0,0 0-1 0 0,0 0 0 0 0,0-1 0 0 0,0 1 0 0 0,0 0 1 0 0,0 0-1 0 0,0 0 0 0 0,0-1 0 0 0,0 1 0 0 0,-1 0 0 0 0,1 0 1 0 0,0 0-1 0 0,0-1 0 0 0,0 1 0 0 0,0 0 0 0 0,0 0 1 0 0,0 0-1 0 0,0 0 0 0 0,-1-1 0 0 0,1 1 0 0 0,0 0 1 0 0,0 0-1 0 0,0 0 0 0 0,0 0 0 0 0,-1 0 0 0 0,1 0 0 0 0,0-1 1 0 0,0 1-1 0 0,0 0 0 0 0,-1 0 0 0 0,1 0 18 0 0,44 0-2441 0 0,-29 0-960 0 0,0 0-3483 0 0,-5 0-5406 0 0</inkml:trace>
</inkml:ink>
</file>

<file path=ppt/ink/ink13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0:58.8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34 376 0 0 0,'0'0'1368'0'0,"0"0"207"0"0,0 0 124 0 0,0 0 86 0 0,0 0 8 0 0,0 0-80 0 0,0 0-161 0 0,0 0-172 0 0,0 0-151 0 0,0 0-134 0 0,0 0-138 0 0,0 0-134 0 0,-6 0-80 0 0,-16-3-59 0 0,17 3-11 0 0,5 0 1 0 0,0 0-22 0 0,0 0-15 0 0,0 0-22 0 0,0 0-33 0 0,0 0-46 0 0,0 0-48 0 0,0 0-49 0 0,0 0-53 0 0,0 0-41 0 0,0 0-41 0 0,0 0-40 0 0,0 0-36 0 0,0 0-22 0 0,0 0-22 0 0,0 0-23 0 0,28 0 695 0 0,218-26 991 0 0,-20 4-1139 0 0,-164 18-545 0 0,-61 4-139 0 0,-1 0 4 0 0,0 0-6 0 0,0 0 9 0 0,0 0-18 0 0,0 0-3 0 0,0 0 4 0 0,0 0 6 0 0,0 0 15 0 0,0 0-3 0 0,0 1-12 0 0,0 1-24 0 0,0-1-16 0 0,-28 2-5350 0 0,26-2 4945 0 0,-24 9-3797 0 0,11-2-3514 0 0,10-1-3320 0 0</inkml:trace>
  <inkml:trace contextRef="#ctx0" brushRef="#br0" timeOffset="485.424">76 531 2336 0 0,'0'0'2236'0'0,"0"0"-81"0"0,0 0 11 0 0,0 0 35 0 0,0 0-79 0 0,0 0-217 0 0,0 0-244 0 0,0 0-327 0 0,0 0-293 0 0,0 0-227 0 0,0 0-151 0 0,0 0-75 0 0,-2 1-44 0 0,1-1-224 0 0,-7 5-411 0 0,6-1 3225 0 0,25-3-1919 0 0,151-5 812 0 0,26-22-1171 0 0,-113 23-2872 0 0,-95-9-3490 0 0,3 1-1370 0 0,4 9 2476 0 0,-1-3-6029 0 0</inkml:trace>
  <inkml:trace contextRef="#ctx0" brushRef="#br0" timeOffset="1664.36">310 1 752 0 0,'0'0'2459'0'0,"0"0"-602"0"0,0 0 4 0 0,0 0 279 0 0,0 0 137 0 0,0 0-125 0 0,0 0-335 0 0,0 0-444 0 0,0 0-371 0 0,0 0-149 0 0,0 0-85 0 0,0 0-65 0 0,0 0-15 0 0,-3 1-37 0 0,1 0-540 0 0,0 0 1 0 0,1 0 0 0 0,-1 0 0 0 0,1 0 0 0 0,0 1 0 0 0,-1-1 0 0 0,1 0 0 0 0,0 1 0 0 0,0-1 0 0 0,0 1-1 0 0,0-1 1 0 0,0 1 0 0 0,0-1 0 0 0,0 1 0 0 0,1 0 0 0 0,-1-1 0 0 0,1 1 0 0 0,-1 0 0 0 0,1 0 0 0 0,-1 0 0 0 0,1-1-1 0 0,0 1 1 0 0,0 0 0 0 0,0 0 0 0 0,0 0 0 0 0,0 0 0 0 0,1-1 0 0 0,-1 1 0 0 0,0 0 0 0 0,1 0 0 0 0,-1 0-1 0 0,1-1 1 0 0,0 1-112 0 0,5 8 197 0 0,1 0-1 0 0,0 0 0 0 0,0-1 0 0 0,1 0 0 0 0,0 0 0 0 0,1-1 1 0 0,0 0-1 0 0,1-1 0 0 0,8 6-196 0 0,247 155 951 0 0,-265-166-915 0 0,1 0 0 0 0,-1 0 1 0 0,0 0-1 0 0,0 0 0 0 0,0 0 0 0 0,0 0 0 0 0,0-1 1 0 0,0 1-1 0 0,0 0 0 0 0,-1 0 0 0 0,1 0 0 0 0,-1 0 1 0 0,1 0-1 0 0,-1-1 0 0 0,0 1 0 0 0,1 0 0 0 0,-1 0 0 0 0,0-1 1 0 0,0 1-1 0 0,-1-1 0 0 0,1 1 0 0 0,0-1 0 0 0,0 1 1 0 0,-1-1-1 0 0,1 0 0 0 0,0 0 0 0 0,-1 1 0 0 0,0-1 1 0 0,1 0-1 0 0,-1 0 0 0 0,0-1 0 0 0,1 1 0 0 0,-1 0 1 0 0,0-1-1 0 0,0 1 0 0 0,0-1 0 0 0,-1 1-36 0 0,-7 6 103 0 0,-126 120 97 0 0,-17 33-3 0 0,111-99-64 0 0,38-50 271 0 0,4-12-498 0 0,0 1-53 0 0,0 0-54 0 0,0 0-123 0 0,9-3-3638 0 0,-5 2-1012 0 0,-2 1-4532 0 0</inkml:trace>
</inkml:ink>
</file>

<file path=ppt/ink/ink13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1:06.7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2649 0 0,'0'0'2629'0'0,"0"0"-615"0"0,0 0-121 0 0,0 0 111 0 0,0 0 69 0 0,0 0-154 0 0,0 0-286 0 0,0 0-246 0 0,0 0-233 0 0,0 0-166 0 0,0 0-121 0 0,0 0-78 0 0,0 0-72 0 0,1 11 4737 0 0,87 7-3978 0 0,81-22-655 0 0,-160-3-604 0 0,-5 2-204 0 0,0 1-3295 0 0,1 2-9778 0 0,-5 2 1442 0 0</inkml:trace>
</inkml:ink>
</file>

<file path=ppt/ink/ink13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1:07.0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9498 0 0,'0'0'3011'0'0,"0"0"-1253"0"0,0 0-478 0 0,0 0 41 0 0,0 0 114 0 0,0 0-7 0 0,0 0-220 0 0,0 0-310 0 0,0 0-232 0 0,0 0-77 0 0,0 0 53 0 0,0 0 56 0 0,0 0 15 0 0,3 3-34 0 0,41 13 1602 0 0,88-14 610 0 0,-66-1-4605 0 0,0-1-9814 0 0,-64 0-1193 0 0</inkml:trace>
</inkml:ink>
</file>

<file path=ppt/ink/ink13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1:04.5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100 461 4345 0 0,'0'0'4402'0'0,"0"0"-1489"0"0,0 0-726 0 0,0 0-212 0 0,0 0-107 0 0,0 0-165 0 0,0 0-280 0 0,0 0-306 0 0,0 0-292 0 0,0 0-258 0 0,0 0-158 0 0,0 0-86 0 0,0 11 305 0 0,-3 26-164 0 0,1 0-1 0 0,3-1 1 0 0,0 1-1 0 0,7 32-463 0 0,28 139 467 0 0,-35-187 901 0 0,-35-92-968 0 0,32 45-373 0 0,2 0 0 0 0,1 1 0 0 0,1-1 1 0 0,1 0-1 0 0,2 1 0 0 0,0-1 0 0 0,2 1 0 0 0,0 1 0 0 0,2-1 0 0 0,1 1 0 0 0,0 1 1 0 0,2 0-1 0 0,1 1 0 0 0,0 0 0 0 0,7-6-27 0 0,47-57 192 0 0,-51 74-204 0 0,-16 11 25 0 0,0 0 27 0 0,0 0-22 0 0,0 0-9 0 0,0 0-21 0 0,1 15 67 0 0,17 54 105 0 0,15 9-1074 0 0,-18-48-721 0 0,-2-7-2830 0 0,-8-6-4765 0 0,-3-6-3106 0 0</inkml:trace>
  <inkml:trace contextRef="#ctx0" brushRef="#br0" timeOffset="392.158">479 932 11106 0 0,'0'0'1605'0'0,"0"0"-330"0"0,0 0 120 0 0,0 0 297 0 0,0 0 139 0 0,0 0-185 0 0,0 0-377 0 0,0 0-327 0 0,0 0-183 0 0,0 0-95 0 0,0 0-77 0 0,0 0-69 0 0,0 0-71 0 0,-1 23-80 0 0,-7 108 182 0 0,1-53 234 0 0,27-93-6579 0 0,-18 4 2091 0 0,2-3-5998 0 0,-3 10 1472 0 0</inkml:trace>
  <inkml:trace contextRef="#ctx0" brushRef="#br0" timeOffset="731.604">711 630 4833 0 0,'0'0'3658'0'0,"0"0"-1251"0"0,0 0-512 0 0,0 0-250 0 0,0 0-128 0 0,0 0-158 0 0,0 0-230 0 0,0 0-104 0 0,0 0-89 0 0,0 0-94 0 0,0 0-82 0 0,0 0-46 0 0,-7 5-44 0 0,-23 15-74 0 0,54-67 2530 0 0,-43 51-2847 0 0,-40 35-300 0 0,96-68-5011 0 0,-23 11-5183 0 0,-9 11-1460 0 0</inkml:trace>
  <inkml:trace contextRef="#ctx0" brushRef="#br0" timeOffset="1072.61">857 133 1992 0 0,'0'0'4015'0'0,"0"0"-1708"0"0,0 0-550 0 0,0 0-33 0 0,0 0 21 0 0,0 0-60 0 0,0 0-212 0 0,0 0-207 0 0,0 0-186 0 0,0 0-141 0 0,0 0-88 0 0,0 0-68 0 0,0 0-62 0 0,-11 13-38 0 0,-68 92 1612 0 0,31-43-1161 0 0,47-74-8483 0 0,2 3-1090 0 0,2 8-2223 0 0</inkml:trace>
  <inkml:trace contextRef="#ctx0" brushRef="#br0" timeOffset="1639.72">4 177 0 0 0,'0'0'1206'0'0,"0"0"626"0"0,0 0 267 0 0,0 0 38 0 0,0 0 8 0 0,0 0-127 0 0,0 0-224 0 0,0 0-166 0 0,0 0-216 0 0,0 0-187 0 0,0 0-69 0 0,0 0-78 0 0,0 0-76 0 0,-3 0-97 0 0,3-1-641 0 0,0 1 1 0 0,0 0 0 0 0,0 0 0 0 0,0-1-1 0 0,0 1 1 0 0,0 0 0 0 0,0 0-1 0 0,0 0 1 0 0,0-1 0 0 0,0 1 0 0 0,0 0-1 0 0,0 0 1 0 0,0 0 0 0 0,0-1 0 0 0,0 1-1 0 0,0 0-264 0 0,26-3 1135 0 0,21-6-593 0 0,1 2-1 0 0,0 3 0 0 0,0 1 1 0 0,36 4-542 0 0,-59-1 192 0 0,-39-16 459 0 0,-65-68-511 0 0,52 37-247 0 0,27 46-6 0 0,0 1-89 0 0,0 0-118 0 0,0 0-209 0 0,23 0-7307 0 0,-14 0 561 0 0,-2 0-5299 0 0</inkml:trace>
</inkml:ink>
</file>

<file path=ppt/ink/ink13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1:10.2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12 115 6169 0 0,'0'0'2143'0'0,"0"0"-150"0"0,0 0 18 0 0,0 0 5 0 0,0 0-99 0 0,0 0-257 0 0,0 0-396 0 0,0 0-386 0 0,0 0-225 0 0,0 0-123 0 0,0 0-67 0 0,0 0-30 0 0,0 0-5 0 0,-11 0 610 0 0,196-2 3749 0 0,8 0-4236 0 0,-143 13-459 0 0,-111-85 1873 0 0,29 27-3298 0 0,32 47 550 0 0,14 0-4169 0 0,-6 0-350 0 0,1 0-6838 0 0</inkml:trace>
</inkml:ink>
</file>

<file path=ppt/ink/ink13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1: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2296 0 0,'0'0'2573'0'0,"0"0"-438"0"0,0 0 0 0 0,0 0 52 0 0,0 0-70 0 0,0 0-203 0 0,0 0-331 0 0,0 0-306 0 0,0 0-281 0 0,0 0-189 0 0,0 0-111 0 0,0 0-81 0 0,0 0-29 0 0,8 11 2720 0 0,118-7-804 0 0,-44-12-2117 0 0,-81 8-358 0 0,-1 0 2 0 0,0 0 4 0 0,0 0 13 0 0,0 0 30 0 0,0 0 20 0 0,-27 4 256 0 0,-158 43-243 0 0,417-75 350 0 0,-187 28-1469 0 0,-41 3-643 0 0,-2-2-1765 0 0,-1-1-4255 0 0,-1 3-4661 0 0</inkml:trace>
</inkml:ink>
</file>

<file path=ppt/ink/ink1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19:12.6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27 5529 0 0,'0'0'3236'0'0,"0"0"-1067"0"0,0 0-590 0 0,0 0-113 0 0,0 0 16 0 0,0 0-63 0 0,0 0-244 0 0,0 0-306 0 0,0 0-130 0 0,0 0-28 0 0,0 0 42 0 0,0 0 34 0 0,0 0-72 0 0,10 3-58 0 0,87 16 1581 0 0,134-42 608 0 0,-122 3-2617 0 0,-57 14 827 0 0,-30 7-4424 0 0,-3-1-6585 0 0,-16 0-2396 0 0</inkml:trace>
</inkml:ink>
</file>

<file path=ppt/ink/ink13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1:11.5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66 100 11218 0 0,'0'0'4373'0'0,"0"0"-2846"0"0,0 0-960 0 0,0 0 159 0 0,0 0 362 0 0,0 0 217 0 0,0 0-56 0 0,0 0-324 0 0,0 0-334 0 0,0 0-222 0 0,0 0-122 0 0,-4 32-76 0 0,-15 103-54 0 0,-15 62 178 0 0,30-156-316 0 0,-1-1 2506 0 0,9-73-2345 0 0,1 0-1 0 0,1 0 1 0 0,2 1-1 0 0,1 0 1 0 0,1 0-1 0 0,2 1 0 0 0,2 1 1 0 0,5-10-140 0 0,8-20 99 0 0,-18 37-65 0 0,2 1-1 0 0,1 0 0 0 0,0 1 0 0 0,2 0 0 0 0,0 1 0 0 0,1 1 1 0 0,1 0-1 0 0,5-3-33 0 0,-19 22 5 0 0,0 1 0 0 0,-1-1-1 0 0,1 0 1 0 0,0 1 0 0 0,0 0 0 0 0,0-1 0 0 0,0 1 0 0 0,0 0 0 0 0,-1 0 0 0 0,1 0-1 0 0,0 0 1 0 0,-1 0 0 0 0,1 0 0 0 0,-1 0 0 0 0,1 1 0 0 0,-1-1 0 0 0,0 1 0 0 0,1-1-1 0 0,-1 1 1 0 0,0-1 0 0 0,0 1 0 0 0,0 0 0 0 0,0-1 0 0 0,0 1 0 0 0,-1 0 0 0 0,1 0-1 0 0,0 0 1 0 0,-1 0 0 0 0,0 0 0 0 0,1 0 0 0 0,-1-1 0 0 0,0 1 0 0 0,0 0 0 0 0,0 0-1 0 0,0 1-4 0 0,2 3 37 0 0,42 98 287 0 0,-19-76-320 0 0,-25-27 12 0 0,0-1-18 0 0,0 0-8 0 0,0 0-26 0 0,0 0-51 0 0,0 0 15 0 0,0 0-49 0 0,0 0-53 0 0,0 0-81 0 0,-1-18-5315 0 0,-2 7-6153 0 0,1 7 509 0 0</inkml:trace>
</inkml:ink>
</file>

<file path=ppt/ink/ink13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1:12.1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1 199 6529 0 0,'0'0'4185'0'0,"0"0"-1800"0"0,0 0-585 0 0,0 0 30 0 0,0 0 12 0 0,0 0-153 0 0,0 0-314 0 0,0 0-361 0 0,0 0-262 0 0,0 0-137 0 0,0 0-78 0 0,0 0-29 0 0,9-6-18 0 0,29-19-53 0 0,41 16 1152 0 0,-42 9-1369 0 0,-1 3 1 0 0,0 0 0 0 0,0 3-1 0 0,-1 1 1 0 0,0 1 0 0 0,10 5-221 0 0,23 5 45 0 0,-80-40 1456 0 0,-86-102-1393 0 0,59 61-911 0 0,39 63 191 0 0,5-3-3354 0 0,5-2-4112 0 0,-4 5-4401 0 0</inkml:trace>
</inkml:ink>
</file>

<file path=ppt/ink/ink13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1:12.7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 1 1856 0 0,'0'0'1923'0'0,"0"0"-27"0"0,0 0 113 0 0,0 0 136 0 0,0 0 2 0 0,0 0-183 0 0,0 0-283 0 0,0 0-345 0 0,0 0-280 0 0,0 0-189 0 0,0 0-109 0 0,0 0-24 0 0,0 0-28 0 0,-7 0-5 0 0,-19 3 1805 0 0,247 16 2141 0 0,174-12-3405 0 0,-345-7-1120 0 0,-52 4-2221 0 0,11-4-9525 0 0,-6 0-1124 0 0</inkml:trace>
</inkml:ink>
</file>

<file path=ppt/ink/ink13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1:08.6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36 159 5961 0 0,'0'0'2233'0'0,"0"0"-310"0"0,0 0-149 0 0,0 0 35 0 0,0 0 104 0 0,0 0-62 0 0,0 0-315 0 0,0 0-401 0 0,0 0-403 0 0,0 0-324 0 0,0 0-144 0 0,-1 3 46 0 0,-2 273 3514 0 0,-12-58-3037 0 0,11-213 721 0 0,-1-22-1113 0 0,-2-31-356 0 0,8 10-5 0 0,1 1-1 0 0,3-1 1 0 0,0 1-1 0 0,3 0 1 0 0,1 0-1 0 0,2 1 1 0 0,1 0-1 0 0,12-23-33 0 0,70-118 35 0 0,-92 173-29 0 0,0 0 0 0 0,0 0 1 0 0,1 0-1 0 0,0 0 1 0 0,0 0-1 0 0,0 1 0 0 0,0-1 1 0 0,0 1-1 0 0,1 0 0 0 0,-1 0 1 0 0,1 0-1 0 0,0 0 0 0 0,0 1 1 0 0,0 0-1 0 0,0-1 0 0 0,1 2 1 0 0,-1-1-1 0 0,0 0 0 0 0,1 1 1 0 0,0 0-1 0 0,-1 0 0 0 0,1 0 1 0 0,-1 0-1 0 0,1 1 0 0 0,0 0-5 0 0,-2 2 5 0 0,0 1 0 0 0,-1 0 0 0 0,0 0 0 0 0,0 0 0 0 0,0 0 1 0 0,0 0-1 0 0,0 0 0 0 0,-1 0 0 0 0,1 1 0 0 0,-1-1 1 0 0,0 1-1 0 0,0-1 0 0 0,0 1 0 0 0,0-1 0 0 0,-1 1 0 0 0,1 0 1 0 0,-1 1-7 0 0,2 4 15 0 0,11 86 149 0 0,24-21-2255 0 0,-21-51-4383 0 0,-12-17-1188 0 0,0-1-4643 0 0</inkml:trace>
  <inkml:trace contextRef="#ctx0" brushRef="#br0" timeOffset="517.03">452 553 136 0 0,'0'0'1791'0'0,"0"0"-92"0"0,0 0 192 0 0,0 0 306 0 0,0 0 122 0 0,0 0-161 0 0,0 0-291 0 0,0 0-284 0 0,0 0-207 0 0,0 0-133 0 0,0 0-136 0 0,0 0-132 0 0,0 0-127 0 0,-3 8-97 0 0,-24 104 2213 0 0,24-31-2958 0 0,7-89-632 0 0,17-34-5482 0 0,-10 13-4579 0 0,-9 21 3197 0 0</inkml:trace>
  <inkml:trace contextRef="#ctx0" brushRef="#br0" timeOffset="976.12">599 240 2489 0 0,'0'0'3243'0'0,"0"0"-775"0"0,0 0-406 0 0,0 0-188 0 0,0 0-163 0 0,0 0-181 0 0,0 0-233 0 0,0 0-209 0 0,0 0-190 0 0,0 0-138 0 0,0 0-62 0 0,0 0-41 0 0,0 0-37 0 0,-6 0-56 0 0,-16 3-82 0 0,5 10 3090 0 0,19-14-3839 0 0,26-25-964 0 0,-17 18-3042 0 0,-1 1-5512 0 0,-7 7-672 0 0</inkml:trace>
</inkml:ink>
</file>

<file path=ppt/ink/ink13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1:53.0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0 737 5921 0 0,'0'0'4435'0'0,"0"0"-2491"0"0,0 0-1107 0 0,0 0-144 0 0,0 0 81 0 0,0 0 111 0 0,0 0 94 0 0,0 0-13 0 0,0 0-7 0 0,0 0 1 0 0,0 0-82 0 0,12 7-82 0 0,37 21-58 0 0,-41-25-548 0 0,0 0 1 0 0,0 0-1 0 0,0-1 0 0 0,0 0 1 0 0,1 0-1 0 0,-1-1 1 0 0,1 0-1 0 0,-1 0 1 0 0,1-1-1 0 0,0 0 1 0 0,1-1-191 0 0,8 1 301 0 0,3 0-92 0 0,0 0 0 0 0,0-2 0 0 0,0 0 0 0 0,-1-2 0 0 0,1 0 0 0 0,-1-1 0 0 0,0-1 0 0 0,0-1 0 0 0,-1 0 0 0 0,0-2 0 0 0,0 0 0 0 0,-1-1 0 0 0,2-3-209 0 0,23-22 145 0 0,0-2 0 0 0,-3-3-1 0 0,-1-1 1 0 0,-2-1 0 0 0,-2-2 0 0 0,-1-2 0 0 0,-3-1 0 0 0,5-14-145 0 0,47-64 128 0 0,66-58-23 0 0,-148 182-107 0 0,-1 1 0 0 0,1-1 1 0 0,-1 0-1 0 0,1 0 0 0 0,0 1 0 0 0,-1-1 1 0 0,1 1-1 0 0,0-1 0 0 0,0 1 0 0 0,0-1 1 0 0,0 1-1 0 0,-1-1 0 0 0,1 1 0 0 0,0 0 0 0 0,0-1 1 0 0,0 1-1 0 0,0 0 0 0 0,0 0 0 0 0,0 0 1 0 0,0-1-1 0 0,0 1 0 0 0,0 0 0 0 0,0 0 0 0 0,0 1 1 0 0,-1-1-1 0 0,1 0 0 0 0,0 0 0 0 0,0 0 1 0 0,0 1-1 0 0,0-1 0 0 0,0 0 0 0 0,0 1 1 0 0,0-1-1 0 0,-1 1 0 0 0,1-1 0 0 0,0 1 0 0 0,0-1 1 0 0,0 1-1 0 0,-1 0 0 0 0,1-1 0 0 0,0 1 1 0 0,-1 0-1 0 0,1-1 0 0 0,-1 1 0 0 0,1 0 0 0 0,-1 0 1 0 0,1 0-1 0 0,-1-1 0 0 0,0 1 0 0 0,1 0 1 0 0,-1 0-1 0 0,0 0 2 0 0,16 56-28 0 0,-14-48 44 0 0,2 23-1 0 0,-1 0 1 0 0,-1 0-1 0 0,-2 1 0 0 0,-2-1 1 0 0,0 1-1 0 0,-8 30-15 0 0,5-19 24 0 0,-3-1 0 0 0,-1 0 0 0 0,-2 0 0 0 0,-2-1 0 0 0,-2 0 0 0 0,-2-1 0 0 0,-1-1 0 0 0,-3 0 0 0 0,-9 12-24 0 0,24-42-53 0 0,-1-1-1 0 0,0-1 0 0 0,-1 1 1 0 0,1-1-1 0 0,-2 0 1 0 0,1-1-1 0 0,-1 0 1 0 0,0 0-1 0 0,0-1 1 0 0,-1 0-1 0 0,0-1 1 0 0,0 0-1 0 0,0-1 1 0 0,-1 0-1 0 0,0 0 1 0 0,1-1-1 0 0,-1-1 0 0 0,0 1 1 0 0,0-2-1 0 0,-1 0 1 0 0,-7 0 53 0 0,-58-18-2370 0 0,34-17-2534 0 0,32 23 223 0 0,5 3-3584 0 0</inkml:trace>
  <inkml:trace contextRef="#ctx0" brushRef="#br0" timeOffset="319.707">1453 432 12147 0 0,'0'0'3847'0'0,"0"0"-2023"0"0,0 0-875 0 0,0 0-102 0 0,0 0 65 0 0,0 0 3 0 0,0 0-115 0 0,0 0-207 0 0,0 0-227 0 0,-23 32-149 0 0,-71 102-108 0 0,71-82-53 0 0,23-48-53 0 0,0 1 0 0 0,1 0 0 0 0,-1-1 0 0 0,1 1 0 0 0,0 0 0 0 0,1-1 0 0 0,-1 1 0 0 0,1-1 0 0 0,0 1 0 0 0,0-1 0 0 0,0 0 0 0 0,0 0 0 0 0,1 0 0 0 0,0 0 0 0 0,-1 0 0 0 0,1-1 0 0 0,1 1 0 0 0,-1-1 0 0 0,1 0 0 0 0,-1 0 0 0 0,1 0 0 0 0,0 0 0 0 0,0-1 0 0 0,0 1 0 0 0,0-1 0 0 0,1 0 0 0 0,-1-1 0 0 0,0 1 0 0 0,3 0-3 0 0,5 1 86 0 0,0 0 1 0 0,0 0-1 0 0,0-2 1 0 0,1 1 0 0 0,-1-1-1 0 0,0-1 1 0 0,1 0-1 0 0,-1-1 1 0 0,0-1 0 0 0,1 0-1 0 0,-1 0-86 0 0,2-3 126 0 0,-1 1 0 0 0,0-2 0 0 0,0 0 0 0 0,-1-1 0 0 0,1 0 0 0 0,-1 0 0 0 0,-1-2 0 0 0,0 1 1 0 0,0-1-1 0 0,0-1 0 0 0,-2 0 0 0 0,1 0 0 0 0,-1-1 0 0 0,0-1 0 0 0,-1 1 0 0 0,-1-1 0 0 0,0-1 0 0 0,4-8-126 0 0,-8 16-7 0 0,-1 0 0 0 0,0 0 1 0 0,0 0-1 0 0,0 0 0 0 0,-1-1 1 0 0,0 1-1 0 0,0 0 0 0 0,0-1 1 0 0,0 1-1 0 0,-1-1 0 0 0,0 1 1 0 0,0 0-1 0 0,0-1 0 0 0,-1 1 1 0 0,0-1-1 0 0,0 1 0 0 0,0 0 1 0 0,-1-1-1 0 0,0 1 0 0 0,0 0 1 0 0,0 0-1 0 0,-1 0 0 0 0,1 0 1 0 0,-1 1-1 0 0,0-1 0 0 0,0 1 1 0 0,-1 0-1 0 0,0 0 0 0 0,1 0 1 0 0,-1 0-1 0 0,-1 0 0 0 0,1 1 1 0 0,0 0-1 0 0,-1 0 0 0 0,0 0 1 0 0,1 0-1 0 0,-1 1 0 0 0,0 0 1 0 0,-1 0-1 0 0,1 0 0 0 0,0 1 1 0 0,-2-1 6 0 0,-62-5-2630 0 0,45 6-1016 0 0,1 1-3835 0 0,6 0-4980 0 0</inkml:trace>
</inkml:ink>
</file>

<file path=ppt/ink/ink13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1:56.6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189 64 5345 0 0,'0'0'2233'0'0,"0"0"-388"0"0,0 0-70 0 0,0 0 175 0 0,0 0 168 0 0,0 0-26 0 0,0 0-286 0 0,0 0-403 0 0,0 0-363 0 0,0 0-266 0 0,0 0-151 0 0,0-5-67 0 0,0-12-32 0 0,0 13-16 0 0,0 4-36 0 0,0 19 1163 0 0,-36 228-355 0 0,-15 138-953 0 0,30-260-401 0 0,15-92-4722 0 0,31-88 1128 0 0,22-55-7345 0 0,-41 97 8563 0 0,4-7-3855 0 0</inkml:trace>
  <inkml:trace contextRef="#ctx0" brushRef="#br0" timeOffset="378.367">459 1 5057 0 0,'0'0'4140'0'0,"0"0"-1667"0"0,0 0-736 0 0,0 0-229 0 0,0 0-57 0 0,0 0 13 0 0,0 0-118 0 0,0 0-228 0 0,0 0-203 0 0,0 0-198 0 0,0 0-132 0 0,0 0-46 0 0,1 32-20 0 0,0 100-22 0 0,1-12 720 0 0,20 22-298 0 0,-15-99-813 0 0,-1-1 0 0 0,-3 1 0 0 0,-2 0 0 0 0,-1 0 0 0 0,-4 20-106 0 0,-12-8 98 0 0,15-55-78 0 0,1 0 22 0 0,0 0 37 0 0,0 0 36 0 0,0 0 39 0 0,-13-15 413 0 0,-116-194-153 0 0,121 199-466 0 0,-1-1 0 0 0,0 1 0 0 0,-1 0 0 0 0,0 1 0 0 0,0 0 0 0 0,-1 1 0 0 0,0 0 0 0 0,-1 0 0 0 0,0 2 0 0 0,0-1 0 0 0,0 1 0 0 0,-1 1 0 0 0,0 0 0 0 0,0 1 0 0 0,0 1 1 0 0,0 0-1 0 0,-1 0 0 0 0,0 1 0 0 0,1 1 0 0 0,-1 1 0 0 0,-4 0 52 0 0,-36 26-2220 0 0,42-10-1093 0 0,5 3-3473 0 0,6-11-4560 0 0</inkml:trace>
  <inkml:trace contextRef="#ctx0" brushRef="#br0" timeOffset="970.111">833 377 6433 0 0,'0'0'2236'0'0,"0"0"-641"0"0,0 0-27 0 0,0 0 255 0 0,0 0 116 0 0,0 0-115 0 0,0 0-350 0 0,0 0-392 0 0,0 0-250 0 0,0 0-139 0 0,0 0-67 0 0,0 0-43 0 0,0 0-15 0 0,-6 1-16 0 0,-2 3-372 0 0,1-1 1 0 0,-1 1 0 0 0,1 0 0 0 0,0 0-1 0 0,1 1 1 0 0,-1 0 0 0 0,1 0-1 0 0,0 1 1 0 0,0 0 0 0 0,1 0 0 0 0,0 0-1 0 0,-4 5-180 0 0,1 1 53 0 0,0 1 0 0 0,1-1 1 0 0,0 2-1 0 0,0-1 0 0 0,2 1 0 0 0,0-1 0 0 0,0 2 0 0 0,1-1 0 0 0,1 0 0 0 0,1 1 0 0 0,0-1 0 0 0,1 1 0 0 0,0 0 1 0 0,1 0-1 0 0,1-1 0 0 0,1 9-53 0 0,-1-17 8 0 0,0 1 0 0 0,1-1 0 0 0,0 0 0 0 0,0 0 0 0 0,1 0 0 0 0,-1 0 0 0 0,2 0 0 0 0,-1 0 0 0 0,0-1 0 0 0,1 1 0 0 0,0-1 0 0 0,0 0 0 0 0,1 0 0 0 0,-1-1 0 0 0,1 1 1 0 0,0-1-1 0 0,0 0 0 0 0,1 0 0 0 0,-1-1 0 0 0,1 0 0 0 0,0 0 0 0 0,0 0 0 0 0,0 0 0 0 0,0-1 0 0 0,0 0 0 0 0,0-1 0 0 0,1 1 0 0 0,-1-1 0 0 0,7 0-8 0 0,-3 0 39 0 0,-1-1 0 0 0,1 0 0 0 0,0 0 0 0 0,-1-1 0 0 0,1-1 0 0 0,-1 1-1 0 0,1-2 1 0 0,-1 1 0 0 0,1-1 0 0 0,-1-1 0 0 0,0 0 0 0 0,-1 0 0 0 0,1 0 0 0 0,-1-1 0 0 0,0-1-1 0 0,0 1 1 0 0,0-1 0 0 0,-1-1 0 0 0,0 1 0 0 0,0-1 0 0 0,0 0 0 0 0,-1-1 0 0 0,0 0 0 0 0,1-2-39 0 0,-6 7 4 0 0,1 1 0 0 0,-1-1 1 0 0,0 0-1 0 0,0 0 1 0 0,0 0-1 0 0,0 0 0 0 0,-1 1 1 0 0,1-1-1 0 0,-1 0 1 0 0,1 0-1 0 0,-1 0 0 0 0,0-1 1 0 0,0 1-1 0 0,-1 0 1 0 0,1 0-1 0 0,-1 1 0 0 0,1-1 1 0 0,-1 0-1 0 0,0 0 0 0 0,0 0 1 0 0,0 0-1 0 0,0 0 1 0 0,-1 1-1 0 0,1-1 0 0 0,-1 1 1 0 0,0-1-1 0 0,1 1 1 0 0,-1-1-1 0 0,0 1 0 0 0,0 0 1 0 0,-1 0-1 0 0,1 0 1 0 0,0 0-1 0 0,-1 0 0 0 0,1 1 1 0 0,-1-1-1 0 0,0 1 0 0 0,1 0 1 0 0,-1-1-1 0 0,0 1 1 0 0,-2 0-5 0 0,1-1-23 0 0,0 0 1 0 0,0 1-1 0 0,0-1 1 0 0,0 1 0 0 0,0 0-1 0 0,0 1 1 0 0,0-1-1 0 0,0 0 1 0 0,0 1-1 0 0,0 0 1 0 0,0 0 0 0 0,0 0-1 0 0,0 1 1 0 0,-1 0-1 0 0,1-1 1 0 0,0 1 0 0 0,0 1-1 0 0,0-1 1 0 0,1 0-1 0 0,-1 1 1 0 0,0 0-1 0 0,0 0 1 0 0,1 0 0 0 0,0 0-1 0 0,-1 1 1 0 0,1-1-1 0 0,0 1 1 0 0,0 0 0 0 0,0 0-1 0 0,0 0 1 0 0,1 0-1 0 0,-1 1 1 0 0,1-1-1 0 0,0 1 1 0 0,0-1 0 0 0,0 1-1 0 0,-1 2 23 0 0,4-5-1 0 0,0 0-1 0 0,0 0 1 0 0,0 1-1 0 0,0-1 0 0 0,0-1 1 0 0,0 1-1 0 0,1 0 1 0 0,-1 0-1 0 0,0 0 1 0 0,0-1-1 0 0,1 1 1 0 0,-1 0-1 0 0,0-1 0 0 0,1 1 1 0 0,-1-1-1 0 0,1 0 1 0 0,-1 1-1 0 0,1-1 1 0 0,-1 0-1 0 0,0 0 0 0 0,1 0 1 0 0,-1 0-1 0 0,1 0 1 0 0,-1 0-1 0 0,1-1 1 0 0,-1 1-1 0 0,0 0 1 0 0,2-1 1 0 0,3 1-2 0 0,10-1-79 0 0,0 0-1 0 0,0-1 1 0 0,0-1 0 0 0,0 0 0 0 0,0-1-1 0 0,-1-1 1 0 0,0-1 0 0 0,0 0 0 0 0,7-4 81 0 0,10-9-3739 0 0,-4-2-3454 0 0,-19 13-4469 0 0</inkml:trace>
  <inkml:trace contextRef="#ctx0" brushRef="#br0" timeOffset="5036.725">1175 111 11050 0 0,'0'0'2045'0'0,"0"0"-162"0"0,0 0 9 0 0,0 0-25 0 0,0 0-138 0 0,0 0-328 0 0,0 0-390 0 0,0 0-247 0 0,0 0-122 0 0,0 0-63 0 0,0 0-45 0 0,0 0-49 0 0,25 4 1107 0 0,72-18 338 0 0,59 6-1013 0 0,20 4-463 0 0,-159 7-832 0 0,-26-5-2529 0 0,-7-2-997 0 0,5 4-3560 0 0,5 0-4329 0 0</inkml:trace>
  <inkml:trace contextRef="#ctx0" brushRef="#br0" timeOffset="5336.819">1238 362 14259 0 0,'0'0'1791'0'0,"0"0"-347"0"0,0 0-43 0 0,0 0 23 0 0,0 0-22 0 0,0 0-201 0 0,0 0-313 0 0,0 0-247 0 0,0 0-112 0 0,0 0 16 0 0,0 0 37 0 0,0 0-7 0 0,0 0-35 0 0,7 2-79 0 0,77 14 878 0 0,98-23-119 0 0,-108 0-1646 0 0,-73 7 108 0 0,3-4-2477 0 0,-4 2-1596 0 0,-1 0-3945 0 0,0-2-4144 0 0</inkml:trace>
</inkml:ink>
</file>

<file path=ppt/ink/ink13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2:00.4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65 349 4089 0 0,'0'0'1508'0'0,"0"0"-96"0"0,0 0 205 0 0,0 0 279 0 0,0 0 210 0 0,0 0-16 0 0,0 0-307 0 0,0 0-352 0 0,0 0-258 0 0,0 0-195 0 0,0 0-127 0 0,0 0-130 0 0,-11 0-130 0 0,-32 0-128 0 0,32 0-98 0 0,30 7 1028 0 0,16 2-792 0 0,0-1 1 0 0,0-2 0 0 0,1-2 0 0 0,-1-1 0 0 0,1-2 0 0 0,29-2-602 0 0,-33 1 207 0 0,376 0 1976 0 0,-485-27-2224 0 0,-24-42-149 0 0,12-5-1938 0 0,88 63-2837 0 0,1 8-686 0 0,0-1-6337 0 0</inkml:trace>
  <inkml:trace contextRef="#ctx0" brushRef="#br0" timeOffset="661.521">302 73 2353 0 0,'0'0'1465'0'0,"0"0"-58"0"0,0 0 156 0 0,0 0 259 0 0,0 0 105 0 0,0 0-192 0 0,0 0-312 0 0,0 0-362 0 0,0 0-240 0 0,0 0-120 0 0,0 0-45 0 0,0 0-36 0 0,0 0-47 0 0,-8 0-45 0 0,-26 0-67 0 0,32 0-398 0 0,1 1-1 0 0,-1 0 1 0 0,0 0-1 0 0,1 0 1 0 0,-1 0-1 0 0,1 0 1 0 0,-1 0-1 0 0,1 0 1 0 0,0 0 0 0 0,-1 0-1 0 0,1 1 1 0 0,0-1-1 0 0,0 1 1 0 0,0-1-1 0 0,0 1 1 0 0,0-1-1 0 0,0 1 1 0 0,0 0-1 0 0,0-1 1 0 0,1 1 0 0 0,-1 0-1 0 0,1 0 1 0 0,-1-1-1 0 0,1 1 1 0 0,0 0-1 0 0,0 0 1 0 0,-1 0-1 0 0,1 0 1 0 0,1 0-1 0 0,-1-1 1 0 0,0 1 0 0 0,0 0-1 0 0,1 0 1 0 0,-1 0-1 0 0,1-1 1 0 0,-1 1-1 0 0,1 1-62 0 0,0 5 225 0 0,-1-6-179 0 0,-1 0-1 0 0,1-1 1 0 0,0 1-1 0 0,0 0 1 0 0,0 0-1 0 0,1-1 1 0 0,-1 1 0 0 0,0 0-1 0 0,1 0 1 0 0,-1-1-1 0 0,1 1 1 0 0,-1 0-1 0 0,1-1 1 0 0,0 1-1 0 0,-1 0 1 0 0,1-1-1 0 0,0 1 1 0 0,0-1-1 0 0,1 1 1 0 0,-1-1-1 0 0,0 0 1 0 0,0 0-1 0 0,0 1 1 0 0,1-1 0 0 0,-1 0-1 0 0,1 0 1 0 0,-1 0-1 0 0,1 0 1 0 0,-1-1-1 0 0,1 1 1 0 0,0 0-1 0 0,-1-1 1 0 0,1 1-1 0 0,0-1 1 0 0,0 1-1 0 0,-1-1 1 0 0,1 0-1 0 0,0 0 1 0 0,0 1-1 0 0,-1-1 1 0 0,1-1 0 0 0,0 1-1 0 0,1 0-45 0 0,1-2 79 0 0,1 0-1 0 0,0 0 1 0 0,-1-1-1 0 0,1 0 1 0 0,-1 1-1 0 0,0-2 1 0 0,0 1-1 0 0,0 0 1 0 0,0-1-1 0 0,0 0 1 0 0,-1 1-1 0 0,0-1 1 0 0,0-1-1 0 0,0 1 1 0 0,0 0-1 0 0,-1-1 1 0 0,1 0-1 0 0,-1 1 1 0 0,0-1-1 0 0,-1 0 1 0 0,1 0 0 0 0,-1 0-1 0 0,0 0 1 0 0,0 0-1 0 0,-1 0 1 0 0,1-1-1 0 0,-1 1 1 0 0,0 0-1 0 0,-1 0 1 0 0,1 0-1 0 0,-1 0 1 0 0,0-1-1 0 0,-1-3-78 0 0,1 7-1 0 0,1 0-1 0 0,0 0 1 0 0,-1 1 0 0 0,1-1-1 0 0,-1 0 1 0 0,0 0 0 0 0,0 0-1 0 0,0 1 1 0 0,0-1-1 0 0,0 0 1 0 0,0 1 0 0 0,0-1-1 0 0,0 1 1 0 0,0-1-1 0 0,-1 1 1 0 0,1-1 0 0 0,-1 1-1 0 0,1 0 1 0 0,-1 0-1 0 0,1 0 1 0 0,-1 0 0 0 0,0 0-1 0 0,0 0 1 0 0,1 0 0 0 0,-1 1-1 0 0,0-1 1 0 0,0 0-1 0 0,0 1 1 0 0,0 0 0 0 0,0-1-1 0 0,0 1 1 0 0,0 0-1 0 0,0 0 1 0 0,0 0 0 0 0,0 0-1 0 0,1 1 1 0 0,-1-1-1 0 0,0 0 1 0 0,0 1 0 0 0,0-1-1 0 0,0 1 1 0 0,0 0 0 0 0,1 0-1 0 0,-1-1 1 0 0,0 1-1 0 0,0 0 1 0 0,1 1 0 0 0,-1-1 1 0 0,-2 4 10 0 0,0 0 1 0 0,1 0 0 0 0,-1 0 0 0 0,1 0-1 0 0,0 0 1 0 0,1 1 0 0 0,-1-1 0 0 0,1 1 0 0 0,0 0-1 0 0,1 0 1 0 0,-1 0 0 0 0,1 0 0 0 0,0 4-11 0 0,1-10 46 0 0,0 0-2 0 0,0 0 14 0 0,0 0 12 0 0,0 0-3 0 0,0 0 45 0 0,0 0 2494 0 0,1 0-4503 0 0,0 0-13915 0 0,-1 0 4240 0 0</inkml:trace>
</inkml:ink>
</file>

<file path=ppt/ink/ink13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6:39.5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364 69 3881 0 0,'0'0'2838'0'0,"0"0"-536"0"0,0 0-307 0 0,0 0-55 0 0,0 0-23 0 0,0 0-162 0 0,0 0-303 0 0,0 0-297 0 0,0 0-211 0 0,0 0-147 0 0,0 0-87 0 0,0 0-82 0 0,0 0-62 0 0,-5-10-40 0 0,-17-29-34 0 0,-13 25 791 0 0,27 12-1136 0 0,0 1 0 0 0,0-1 1 0 0,0 2-1 0 0,-1-1 0 0 0,1 1 0 0 0,0 1 0 0 0,0-1 0 0 0,0 1 0 0 0,0 1 0 0 0,0-1 0 0 0,0 1 0 0 0,0 1 0 0 0,0 0 0 0 0,1 0 0 0 0,-5 2-147 0 0,0 2 54 0 0,1 0-1 0 0,-1 0 1 0 0,1 1-1 0 0,0 1 1 0 0,1 0-1 0 0,0 0 1 0 0,1 1 0 0 0,0 0-1 0 0,0 1 1 0 0,1 0-1 0 0,0 0 1 0 0,1 1-1 0 0,-3 7-53 0 0,4-5 9 0 0,0-1 0 0 0,1 1 0 0 0,1 0 0 0 0,1 1 0 0 0,0-1-1 0 0,1 1 1 0 0,0-1 0 0 0,1 1 0 0 0,1 0 0 0 0,0 0 0 0 0,1 3-9 0 0,0-14 13 0 0,0 1 1 0 0,0-1-1 0 0,0 0 1 0 0,1 0-1 0 0,-1 0 1 0 0,1 0-1 0 0,0 0 1 0 0,0 0-1 0 0,1 0 1 0 0,-1-1-1 0 0,1 1 1 0 0,-1-1-1 0 0,1 0 1 0 0,0 0-1 0 0,1 0 1 0 0,-1 0-1 0 0,0 0 1 0 0,1-1-1 0 0,0 1 1 0 0,-1-1 0 0 0,1 0-1 0 0,0 0 1 0 0,0-1-1 0 0,0 1 1 0 0,0-1-1 0 0,1 0 1 0 0,-1 0-1 0 0,0 0 1 0 0,1 0-14 0 0,4 0 67 0 0,0 0 0 0 0,1 0 0 0 0,-1 0 0 0 0,0-2 0 0 0,1 1 0 0 0,-1-1 0 0 0,0 0 0 0 0,1-1 0 0 0,-1 0 0 0 0,0-1 0 0 0,0 0 0 0 0,8-3-67 0 0,8-9 92 0 0,-1-2-1 0 0,-1 0 1 0 0,-1-1-1 0 0,0-1 1 0 0,-2-1-1 0 0,0-1 1 0 0,-1 0 0 0 0,-1-2-1 0 0,-1 0 1 0 0,-1-1-1 0 0,-1-1 1 0 0,0-3-92 0 0,37-94 268 0 0,-52 122-265 0 0,0 0 7 0 0,0 0 0 0 0,0 0-5 0 0,0 19-57 0 0,13 216 43 0 0,24-88-54 0 0,-37-147-2 0 0,1 0 0 0 0,0 0 0 0 0,0 1 0 0 0,0-1 0 0 0,-1 0 0 0 0,1 0 0 0 0,0 0 0 0 0,0 0 0 0 0,0 0 0 0 0,0 0 0 0 0,-1 0 0 0 0,1 0 0 0 0,0 0 0 0 0,0 0 0 0 0,0 0 0 0 0,0 0 0 0 0,-1-1 0 0 0,1 1 0 0 0,0 0 0 0 0,0-1 0 0 0,-1 1 0 0 0,1 0 0 0 0,0-1 0 0 0,0 1 0 0 0,-1-1 0 0 0,1 1 0 0 0,0-1 0 0 0,-1 0 0 0 0,1 1 0 0 0,-1-1 0 0 0,1 0 0 0 0,-1 1 0 0 0,1-1 0 0 0,-1 0 0 0 0,0 1 0 0 0,1-1 0 0 0,-1 0 0 0 0,0 0 0 0 0,1 0 0 0 0,-1 1 0 0 0,0-1 0 0 0,0 0 0 0 0,0 0 0 0 0,0 0 0 0 0,0 0 0 0 0,0 1 0 0 0,0-1 0 0 0,0 0 0 0 0,0 0 0 0 0,0 0 0 0 0,0 0 0 0 0,0 1 1 0 0,-1-1-1 0 0,1 0 0 0 0,0 0 65 0 0,1-2-446 0 0,4-15-2781 0 0,-3 7-1829 0 0,-1 3-7248 0 0</inkml:trace>
</inkml:ink>
</file>

<file path=ppt/ink/ink13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6:39.5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119 0 6025 0 0,'0'0'2940'0'0,"0"0"-756"0"0,0 0-436 0 0,0 0-146 0 0,0 0-123 0 0,0 0-243 0 0,0 0-335 0 0,0 0-279 0 0,0 0-123 0 0,0 0-13 0 0,0 0 32 0 0,0 0 54 0 0,0 0 11 0 0,-1 4 2995 0 0,-2 3-2236 0 0,-56 52-447 0 0,4 11 266 0 0,152-176-446 0 0,-96 105-652 0 0,-1 1-4 0 0,0 0 5 0 0,0 0 0 0 0,0 0-22 0 0,0 0 9 0 0,-20 19-23 0 0,-17 20-235 0 0,33-36-2348 0 0,5-8-8527 0 0,0 5 9572 0 0,1-4-10080 0 0</inkml:trace>
</inkml:ink>
</file>

<file path=ppt/ink/ink13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6:39.5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3 196 408 0 0,'0'0'3930'0'0,"0"0"-1353"0"0,0 0-250 0 0,0 0 100 0 0,0 0-76 0 0,0 0-273 0 0,0 0-404 0 0,0 0-371 0 0,0 0-254 0 0,0 0-139 0 0,0 0-49 0 0,0 0-70 0 0,0 0-87 0 0,-3 1-92 0 0,138-2 4043 0 0,43-6-3986 0 0,-156 7 756 0 0,-78-45-1088 0 0,45 32-373 0 0,4 7-5 0 0,0 0 1 0 0,1-1-1 0 0,0 0 0 0 0,0 0 1 0 0,1 0-1 0 0,0-1 0 0 0,0 0 1 0 0,1 0-1 0 0,-1 0 1 0 0,2 0-1 0 0,0-1 0 0 0,0 0 1 0 0,0 1-1 0 0,1-1 1 0 0,0-2 40 0 0,2 10-423 0 0,0 1-215 0 0,12-1-2491 0 0,2-1-2526 0 0,-7 2-3957 0 0</inkml:trace>
</inkml:ink>
</file>

<file path=ppt/ink/ink1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19:14.1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310 0 1904 0 0,'0'0'2044'0'0,"0"0"-47"0"0,0 0 33 0 0,0 0 65 0 0,0 0 3 0 0,0 0-175 0 0,0 0-375 0 0,0 0-357 0 0,0 0-261 0 0,0 0-129 0 0,0 0-41 0 0,0 0-30 0 0,0 0 41 0 0,1 4-20 0 0,0 21-72 0 0,-2 0 1 0 0,0 0 0 0 0,-2-1 0 0 0,0 1-1 0 0,-2 0 1 0 0,-1-1 0 0 0,-2 6-680 0 0,-32 95 467 0 0,-4-3 0 0 0,-10 7-467 0 0,15-34 138 0 0,-16 66-31 0 0,38-54 56 0 0,17-107-177 0 0,-15 22 824 0 0,0-3-536 0 0,9-8-228 0 0,7-11-37 0 0,-1 0 0 0 0,0 0 0 0 0,1 0 0 0 0,-1 0 0 0 0,1 0 0 0 0,-1 0 0 0 0,0 0 0 0 0,1 0 0 0 0,-1 0 0 0 0,0 0-1 0 0,1 1 1 0 0,-1-1 0 0 0,0 0 0 0 0,1 0 0 0 0,-1 0 0 0 0,0 0 0 0 0,1 1 0 0 0,-1-1 0 0 0,0 0 0 0 0,0 0 0 0 0,1 0 0 0 0,-1 1 0 0 0,0-1 0 0 0,0 0 0 0 0,1 0-1 0 0,-1 1 1 0 0,0-1 0 0 0,0 0 0 0 0,0 1 0 0 0,0-1 0 0 0,1 0 0 0 0,-1 1 0 0 0,0-1 0 0 0,0 0 0 0 0,0 1 0 0 0,0-1 0 0 0,0 0 0 0 0,0 1 0 0 0,0-1-1 0 0,0 1 1 0 0,0-1 0 0 0,0 0 0 0 0,0 1 0 0 0,0-1 0 0 0,0 0 0 0 0,0 1 0 0 0,0-1 0 0 0,-1 0 0 0 0,1 1 0 0 0,0-1 0 0 0,0 0 0 0 0,0 1 0 0 0,0-1 0 0 0,-1 0-1 0 0,1 0 1 0 0,0 1 0 0 0,0-1-9 0 0,187-36 564 0 0,43-13-90 0 0,-40 43-530 0 0,-191 6-179 0 0,-1 0-3008 0 0,-3 3-8852 0 0,3-3-235 0 0</inkml:trace>
  <inkml:trace contextRef="#ctx0" brushRef="#br0" timeOffset="588.413">848 851 7546 0 0,'0'0'1845'0'0,"0"0"-290"0"0,0 0-9 0 0,0 0 161 0 0,0 0 85 0 0,0 0-162 0 0,0 0-380 0 0,0 0-385 0 0,0 0-227 0 0,0 0-98 0 0,0 0-19 0 0,0 0 26 0 0,-2 9 9 0 0,-29 176 2762 0 0,4-38-2246 0 0,26-147-1104 0 0,1 0-1 0 0,0 0 0 0 0,-1 0 0 0 0,1 0 0 0 0,0-1 0 0 0,-1 1 0 0 0,1 0 1 0 0,0 0-1 0 0,-1 0 0 0 0,1 0 0 0 0,0 0 0 0 0,-1 0 0 0 0,1 0 1 0 0,0 0-1 0 0,-1 0 0 0 0,1 0 0 0 0,0 0 0 0 0,-1 0 0 0 0,1 0 0 0 0,0 0 1 0 0,-1 0-1 0 0,1 0 0 0 0,0 1 0 0 0,-1-1 0 0 0,1 0 0 0 0,0 0 0 0 0,-1 0 1 0 0,1 0-1 0 0,0 1 0 0 0,0-1 0 0 0,-1 0 0 0 0,1 0 0 0 0,0 1 1 0 0,0-1-1 0 0,-1 0 0 0 0,1 0 0 0 0,0 1 0 0 0,0-1 0 0 0,0 0 0 0 0,0 1 1 0 0,-1-1-1 0 0,1 0 0 0 0,0 1 0 0 0,0-1 0 0 0,0 0 0 0 0,0 1 0 0 0,0-1 1 0 0,0 0-1 0 0,0 1 0 0 0,0-1 0 0 0,0 0 0 0 0,0 1 0 0 0,0-1 0 0 0,0 0 1 0 0,0 1-1 0 0,0-1 0 0 0,0 0 0 0 0,0 1 0 0 0,1-1 0 0 0,-1 0 1 0 0,0 1-1 0 0,0-1 33 0 0,-5-14-4652 0 0,3 0-5059 0 0,2 10-818 0 0</inkml:trace>
  <inkml:trace contextRef="#ctx0" brushRef="#br0" timeOffset="1011.454">820 876 6977 0 0,'0'0'2549'0'0,"0"0"-486"0"0,0 0-196 0 0,0 0-6 0 0,0 0-57 0 0,0 0-206 0 0,0 0-355 0 0,0 0-410 0 0,0 0-289 0 0,0 0-130 0 0,0 0-68 0 0,0 0-12 0 0,0 0 15 0 0,0 0 1 0 0,0 0-41 0 0,0 0-34 0 0,18 0 962 0 0,157-28 1069 0 0,-129 23-2040 0 0,-45 5-274 0 0,-1 0 18 0 0,0 0-15 0 0,0 0 5 0 0,0 0-12 0 0,0 0-11 0 0,0 0-27 0 0,0 0-14 0 0,-15 10-1275 0 0,-5 5-2472 0 0,13-11 142 0 0,1 0-3404 0 0,2-4-4408 0 0</inkml:trace>
  <inkml:trace contextRef="#ctx0" brushRef="#br0" timeOffset="1332.458">798 1027 4369 0 0,'0'0'2544'0'0,"0"0"-832"0"0,0 0-412 0 0,0 0 161 0 0,0 0 274 0 0,0 0 37 0 0,0 0-263 0 0,0 0-438 0 0,0 0-335 0 0,0 0-4 0 0,0 0 62 0 0,0 0 62 0 0,0 0 22 0 0,6 0-140 0 0,124-11 3170 0 0,-90 1-6558 0 0,-26 5-7509 0 0,-9 2-1683 0 0</inkml:trace>
</inkml:ink>
</file>

<file path=ppt/ink/ink13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6:39.5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94 45 8210 0 0,'0'0'2339'0'0,"0"0"-388"0"0,0 0-175 0 0,0 0-143 0 0,0 0-218 0 0,0 0-250 0 0,0 0-279 0 0,0 0-217 0 0,0 0-115 0 0,0 0-75 0 0,0 0-17 0 0,0 0 0 0 0,0 0 12 0 0,-6 3-7 0 0,-27 16 653 0 0,32-21 1535 0 0,11-21-2228 0 0,-10 22-319 0 0,0 1 31 0 0,0 0 12 0 0,0 0 6 0 0,-25 0 262 0 0,-14 7-303 0 0,100-38-2190 0 0,-31 22-5547 0 0,-20 6 2169 0 0,1-1-7067 0 0</inkml:trace>
</inkml:ink>
</file>

<file path=ppt/ink/ink13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6:39.5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45 5889 0 0,'0'0'2541'0'0,"0"0"-199"0"0,0 0-31 0 0,0 0-108 0 0,0 0-300 0 0,0 0-408 0 0,0 0-403 0 0,0 0-260 0 0,0 0-103 0 0,0 0-63 0 0,0 0-23 0 0,0 0-20 0 0,0 0 37 0 0,4 0 51 0 0,33 2 10 0 0,0-1 0 0 0,-1-2 1 0 0,1-2-1 0 0,-1-1 0 0 0,0-2 1 0 0,9-4-722 0 0,70-9 190 0 0,-64 15-211 0 0,-50 4-63 0 0,-1 0-47 0 0,0 0-57 0 0,0 0-41 0 0,0 0-145 0 0,-18 3-3529 0 0,6 3 646 0 0,5-1-2560 0 0,-1-1-6136 0 0</inkml:trace>
</inkml:ink>
</file>

<file path=ppt/ink/ink13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6:39.5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 0 672 0 0,'0'0'1779'0'0,"0"0"-2"0"0,0 0 84 0 0,0 0 52 0 0,0 0-168 0 0,0 0-294 0 0,0 0-258 0 0,0 0-172 0 0,0 0-89 0 0,0 0-25 0 0,0 0-5 0 0,0 0-14 0 0,-4 15 4442 0 0,5-15-4736 0 0,23 14 3904 0 0,-13-10-4302 0 0,0-1 0 0 0,1 0 0 0 0,-1-1 0 0 0,1-1-1 0 0,-1 0 1 0 0,1 0 0 0 0,0-1 0 0 0,-1-1 0 0 0,1 1 0 0 0,-1-2 0 0 0,1 0-1 0 0,1-1-195 0 0,58-4 229 0 0,0 4-935 0 0,-58 1-65 0 0,-7 1-1922 0 0,2 0-6118 0 0,-6 1-4057 0 0</inkml:trace>
</inkml:ink>
</file>

<file path=ppt/ink/ink13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6:39.5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1 196 5209 0 0,'0'0'2626'0'0,"0"0"-137"0"0,0 0-120 0 0,0 0-192 0 0,0 0-350 0 0,0 0-431 0 0,0 0-409 0 0,0 0-289 0 0,0 0-96 0 0,0 0-16 0 0,0 0-11 0 0,0 0 46 0 0,0 0-33 0 0,9-2-33 0 0,156-14 2439 0 0,47 4-1622 0 0,-212 12-1324 0 0,0 0 22 0 0,0 0 20 0 0,0 0-6 0 0,0 0 47 0 0,0 0 9 0 0,0 0-4 0 0,0 0 33 0 0,0 0-30 0 0,0 0-11 0 0,0 0-5 0 0,0 0-24 0 0,0 0-15 0 0,-22-23 249 0 0,-67-46-32 0 0,26 3-459 0 0,77 58-8582 0 0,-12 8 5536 0 0,3 0-8903 0 0</inkml:trace>
</inkml:ink>
</file>

<file path=ppt/ink/ink13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6:39.5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383 21 11578 0 0,'0'0'2173'0'0,"0"0"-547"0"0,0 0-198 0 0,0 0 6 0 0,0 0-71 0 0,0 0-155 0 0,0 0-199 0 0,0 0-196 0 0,0 0-173 0 0,0 0-128 0 0,0 0-85 0 0,0 0-59 0 0,0 0-24 0 0,-26-3-22 0 0,-84-11-46 0 0,51 21 139 0 0,45-1-379 0 0,1 1 1 0 0,0 1-1 0 0,0 0 0 0 0,1 1 0 0 0,0 0 0 0 0,0 1 1 0 0,1 0-1 0 0,0 1 0 0 0,1 0 0 0 0,1 1 0 0 0,-1 0 1 0 0,2 0-1 0 0,0 1 0 0 0,-3 7-36 0 0,8-17-2 0 0,1 0 0 0 0,0 0 1 0 0,0 0-1 0 0,0 1 0 0 0,0-1 1 0 0,1 1-1 0 0,-1 0 0 0 0,1-1 0 0 0,0 1 1 0 0,0 0-1 0 0,0 0 0 0 0,1-1 0 0 0,0 1 1 0 0,-1 0-1 0 0,1 0 0 0 0,0 0 0 0 0,1 0 1 0 0,-1 0-1 0 0,1-1 0 0 0,0 1 0 0 0,-1 0 1 0 0,2 0-1 0 0,-1-1 0 0 0,0 1 0 0 0,1-1 1 0 0,0 1-1 0 0,0-1 0 0 0,0 1 0 0 0,0-1 1 0 0,0 0-1 0 0,1 0 0 0 0,-1 0 0 0 0,1 0 1 0 0,0-1-1 0 0,0 1 0 0 0,0-1 0 0 0,0 0 1 0 0,0 1-1 0 0,0-1 0 0 0,1-1 0 0 0,-1 1 1 0 0,3 1 1 0 0,15-3 87 0 0,-1-1 1 0 0,0-1-1 0 0,0-1 1 0 0,0 0-1 0 0,0-2 0 0 0,0 0 1 0 0,-1-1-1 0 0,0-1 1 0 0,0-1-1 0 0,-1 0 1 0 0,0-2-1 0 0,0 0 1 0 0,-1-1-1 0 0,0 0 1 0 0,-1-2-1 0 0,-1 0 1 0 0,12-12-88 0 0,184-142 1335 0 0,-217 196-893 0 0,-73 172-356 0 0,76-109-214 0 0,3-90 90 0 0,1 0 1 0 0,-1 0 0 0 0,1 1 0 0 0,-1-1 0 0 0,1 0 0 0 0,0 0-1 0 0,0 0 1 0 0,0 0 0 0 0,0 0 0 0 0,0 0 0 0 0,0 0 0 0 0,0 0-1 0 0,1 0 1 0 0,-1-1 0 0 0,1 1 0 0 0,-1 0 0 0 0,1-1 0 0 0,0 1-1 0 0,0-1 1 0 0,0 0 0 0 0,-1 0 0 0 0,1 1 0 0 0,0-1 0 0 0,0 0-1 0 0,1-1 1 0 0,-1 1 0 0 0,0 0 0 0 0,0-1 0 0 0,0 1-1 0 0,1-1 38 0 0,21 4-3343 0 0,-2-3-4297 0 0,-15-1-4444 0 0</inkml:trace>
</inkml:ink>
</file>

<file path=ppt/ink/ink13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6:39.5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1 181 9074 0 0,'0'0'2403'0'0,"0"0"-751"0"0,0 0-389 0 0,0 0-1 0 0,0 0 12 0 0,0 0-70 0 0,0 0-143 0 0,0 0-182 0 0,0 0-121 0 0,0 0-66 0 0,0 0-87 0 0,0 0-43 0 0,0 0-23 0 0,18 0-13 0 0,138 0 1267 0 0,-20-7-478 0 0,-30-1-1178 0 0,-71-3-1174 0 0,-30 6-3295 0 0,-3-1-4113 0 0,-2 3-3076 0 0</inkml:trace>
  <inkml:trace contextRef="#ctx0" brushRef="#br0" timeOffset="1">246 1 12211 0 0,'0'0'2143'0'0,"0"0"-820"0"0,0 0-236 0 0,0 0 104 0 0,0 0 125 0 0,0 0 13 0 0,0 0-239 0 0,0 0-255 0 0,0 0-198 0 0,0 0-151 0 0,0 0-98 0 0,0 0-95 0 0,-10 33-79 0 0,-32 103-78 0 0,16-4-515 0 0,26-117 41 0 0,11 4-2820 0 0,-5-15-584 0 0,2-1-3539 0 0,-1-3-2500 0 0</inkml:trace>
</inkml:ink>
</file>

<file path=ppt/ink/ink13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6:39.5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345 113 584 0 0,'0'0'1282'0'0,"0"0"-71"0"0,0 0 114 0 0,0 0 280 0 0,0 0 150 0 0,0 0-87 0 0,0 0-133 0 0,0 0-151 0 0,0 0-87 0 0,0 0-46 0 0,0 0-58 0 0,7-4-65 0 0,18-14-89 0 0,-17-12 3927 0 0,-26 8-3442 0 0,9 17-1370 0 0,-1 0 0 0 0,1 0 0 0 0,-1 1 0 0 0,0 0 0 0 0,0 0 0 0 0,0 1 0 0 0,0 1 0 0 0,-1 0 0 0 0,1 0 0 0 0,-1 1-1 0 0,0 0 1 0 0,1 1 0 0 0,-1 0 0 0 0,-8 2-154 0 0,15-2 32 0 0,-6 1 7 0 0,0 1 0 0 0,0 0-1 0 0,0 1 1 0 0,0 1 0 0 0,0-1 0 0 0,1 1 0 0 0,0 1 0 0 0,0 0 0 0 0,0 0 0 0 0,0 1 0 0 0,1 0 0 0 0,0 0 0 0 0,0 1 0 0 0,1 0 0 0 0,-1 0-1 0 0,2 1 1 0 0,-1 0 0 0 0,1 0 0 0 0,0 1 0 0 0,1-1 0 0 0,0 1 0 0 0,-3 8-39 0 0,5-10 4 0 0,1 0 0 0 0,-1 0 0 0 0,1 0 0 0 0,1 1 0 0 0,-1 0 0 0 0,1-1 0 0 0,1 1 0 0 0,-1-1 1 0 0,1 1-1 0 0,0 0 0 0 0,1-1 0 0 0,0 1 0 0 0,0-1 0 0 0,1 1 0 0 0,0-1 0 0 0,0 1 0 0 0,1-1 0 0 0,0 0 0 0 0,0 0 0 0 0,2 3-4 0 0,0-5 25 0 0,-1-1 1 0 0,1 1-1 0 0,0-1 0 0 0,0 0 0 0 0,0-1 1 0 0,1 1-1 0 0,-1-1 0 0 0,1 0 0 0 0,0 0 0 0 0,0-1 1 0 0,0 1-1 0 0,0-2 0 0 0,0 1 0 0 0,1 0 0 0 0,-1-1 1 0 0,0 0-1 0 0,1-1 0 0 0,-1 0 0 0 0,1 0 0 0 0,-1 0 1 0 0,0 0-1 0 0,1-1 0 0 0,-1 0 0 0 0,1-1 0 0 0,-1 1 1 0 0,0-1-1 0 0,0 0-25 0 0,11-4 92 0 0,-1 0-1 0 0,0-1 1 0 0,-1 0 0 0 0,1-2-1 0 0,-1 1 1 0 0,-1-2 0 0 0,0 0-1 0 0,0-1 1 0 0,7-8-92 0 0,106-139 516 0 0,-120 144-466 0 0,-6 22 61 0 0,-10 153-65 0 0,9-154-46 0 0,1 0 0 0 0,1 0-1 0 0,-1 0 1 0 0,1 0 0 0 0,0 0 0 0 0,1 0 0 0 0,0-1 0 0 0,0 1 0 0 0,0-1 0 0 0,1 1-1 0 0,0-1 1 0 0,0-1 0 0 0,0 1 0 0 0,1 0 0 0 0,0-1 0 0 0,0 0 0 0 0,0 0-1 0 0,1-1 1 0 0,-1 1 0 0 0,1-1 0 0 0,4 2 0 0 0,-6-4-56 0 0,-1-1 0 0 0,1 1 0 0 0,0 0-1 0 0,0-1 1 0 0,1 0 0 0 0,-1 0 0 0 0,0 0 0 0 0,0-1 0 0 0,1 1-1 0 0,-1-1 1 0 0,0 0 0 0 0,0 0 0 0 0,1 0 0 0 0,-1-1-1 0 0,0 0 1 0 0,4 0 56 0 0,14-9-3908 0 0,-4-7-4938 0 0,-12 9-3973 0 0</inkml:trace>
  <inkml:trace contextRef="#ctx0" brushRef="#br0" timeOffset="1">840 323 10122 0 0,'0'0'3902'0'0,"0"0"-1609"0"0,0 0-758 0 0,0 0-96 0 0,0 0-32 0 0,0 0-159 0 0,0 0-281 0 0,0 0-287 0 0,0 0-180 0 0,0 0-94 0 0,0 0-34 0 0,0 0-42 0 0,0 0-48 0 0,2 2 6 0 0,-1 3-178 0 0,1 1 0 0 0,-1-1 1 0 0,-1 1-1 0 0,1-1 0 0 0,-1 1 0 0 0,0 0 1 0 0,0-1-1 0 0,-1 1 0 0 0,0-1 1 0 0,0 1-1 0 0,0-1 0 0 0,-1 1 0 0 0,1-1 1 0 0,-1 1-1 0 0,0-1 0 0 0,-1 0 0 0 0,1 0 1 0 0,-1 0-1 0 0,-1 0-110 0 0,2-22-7072 0 0,2 9 562 0 0,0 4-5133 0 0</inkml:trace>
  <inkml:trace contextRef="#ctx0" brushRef="#br0" timeOffset="2">863 50 8514 0 0,'0'0'2554'0'0,"0"0"-401"0"0,0 0-203 0 0,0 0-161 0 0,0 0-260 0 0,0 0-332 0 0,0 0-308 0 0,0 0-183 0 0,0 0-88 0 0,0 0-52 0 0,0 0-38 0 0,0 0-63 0 0,-4 3-62 0 0,-24 20 2258 0 0,28-23-2509 0 0,0 0-10 0 0,0 0 6 0 0,0 0-8 0 0,0 0-28 0 0,0 0-25 0 0,0 0-1 0 0,0 0-12 0 0,0 0-18 0 0,-14 3-29 0 0,14-13-3340 0 0,0 6-347 0 0,0 1-3313 0 0,0 3-5219 0 0</inkml:trace>
</inkml:ink>
</file>

<file path=ppt/ink/ink13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6:39.5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92 2873 0 0,'0'0'2096'0'0,"0"0"34"0"0,0 0 140 0 0,0 0 38 0 0,0 0-162 0 0,0 0-446 0 0,0 0-494 0 0,0 0-354 0 0,0 0-194 0 0,0 0-84 0 0,0 0 10 0 0,0 0 78 0 0,17 5 1600 0 0,205 8 2095 0 0,87-12-3344 0 0,-272 2-913 0 0,-36-3-81 0 0,-1 0 17 0 0,0 0 7 0 0,0 0 10 0 0,0 0 4 0 0,0 0 13 0 0,0 0 32 0 0,0 0 28 0 0,0 0 0 0 0,0 0 8 0 0,0 0 7 0 0,-16-5 178 0 0,-76-44-196 0 0,9 19-798 0 0,78 18-1318 0 0,5 3-2243 0 0,1 4-1562 0 0,-1 1-6179 0 0</inkml:trace>
</inkml:ink>
</file>

<file path=ppt/ink/ink13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6:39.5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1 3785 0 0,'0'0'2344'0'0,"0"0"-181"0"0,0 0 13 0 0,0 0 67 0 0,0 0-80 0 0,0 0-273 0 0,0 0-365 0 0,0 0-337 0 0,0 0-235 0 0,0 0-129 0 0,0 0-17 0 0,0 0-6 0 0,0 0-31 0 0,-3 0 2521 0 0,294 2-16 0 0,1-1-7301 0 0,-284-2 502 0 0,-3-1-4857 0 0,-3 2-4502 0 0</inkml:trace>
</inkml:ink>
</file>

<file path=ppt/ink/ink13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7:17.2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 0 9426 0 0,'0'0'2613'0'0,"0"0"-717"0"0,0 0-278 0 0,0 0-13 0 0,0 0-48 0 0,0 0-185 0 0,0 0-266 0 0,0 0-282 0 0,0 0-179 0 0,0 0-95 0 0,0 0-60 0 0,0 0-43 0 0,1 4-41 0 0,-7 54 1442 0 0,-4 4-1423 0 0,10-60-445 0 0,0-2-22 0 0,0 0-20 0 0,0 0-70 0 0,0 0-105 0 0,0 0-155 0 0,7-24-5011 0 0,0 11 1101 0 0,-2 2-2430 0 0,-2 3-2774 0 0</inkml:trace>
</inkml:ink>
</file>

<file path=ppt/ink/ink1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19:09.4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156 37 1096 0 0,'0'0'1192'0'0,"0"0"70"0"0,0 0 226 0 0,0 0 377 0 0,0 0 327 0 0,0 0 73 0 0,0 0-218 0 0,0 0-345 0 0,0 0-358 0 0,0 0-279 0 0,0 0-180 0 0,3-6-111 0 0,11-19-65 0 0,-11 19-48 0 0,-3 6-58 0 0,0 0-80 0 0,0 0-74 0 0,6 12 2409 0 0,-11 206-505 0 0,-142 362-1413 0 0,117-452-855 0 0,30-127-74 0 0,0 0 1 0 0,0 0-1 0 0,0 0 0 0 0,0 0 0 0 0,1 0 1 0 0,-1 0-1 0 0,0 0 0 0 0,0 0 0 0 0,1 0 1 0 0,-1 0-1 0 0,1 0 0 0 0,-1 0 0 0 0,1 0 1 0 0,-1 0-1 0 0,1 0 0 0 0,0-1 0 0 0,-1 1 1 0 0,1 0-1 0 0,0 0 0 0 0,0-1 0 0 0,-1 1 1 0 0,1 0-1 0 0,0-1 0 0 0,0 1 0 0 0,0-1 1 0 0,0 1-1 0 0,0-1 0 0 0,0 1 0 0 0,0-1 1 0 0,0 0-1 0 0,0 1 0 0 0,0-1 0 0 0,0 0 1 0 0,0 0-1 0 0,0 0 0 0 0,0 0 0 0 0,0 0 1 0 0,0 0-1 0 0,0 0 0 0 0,0 0 0 0 0,0 0 1 0 0,0-1-1 0 0,0 1 0 0 0,0 0 0 0 0,0-1 1 0 0,0 1-1 0 0,0 0 0 0 0,0-1 0 0 0,0 1 1 0 0,1-2-12 0 0,7 2 123 0 0,159-19 515 0 0,55 19-123 0 0,-179 0-419 0 0,-43 14-2157 0 0,-7-2-920 0 0,2-5-341 0 0,0-4-2376 0 0,1-2-6308 0 0</inkml:trace>
  <inkml:trace contextRef="#ctx0" brushRef="#br0" timeOffset="246.954">806 825 10106 0 0,'0'0'2366'0'0,"0"0"-551"0"0,0 0-224 0 0,0 0 52 0 0,0 0 1 0 0,0 0-210 0 0,0 0-351 0 0,0 0-364 0 0,0 0-220 0 0,0 0-81 0 0,0 0-30 0 0,0 0 12 0 0,0 0-9 0 0,13 7 739 0 0,-9 11-671 0 0,-1 0 1 0 0,-1 1-1 0 0,0-1 0 0 0,-2 1 1 0 0,0-1-1 0 0,-1 1 0 0 0,-3 16-459 0 0,3-18 124 0 0,-19 48 56 0 0,-3-35-186 0 0,22-30-21 0 0,1 0-36 0 0,0 0-35 0 0,0 0-60 0 0,0 0-7 0 0,0 0-51 0 0,0 0-91 0 0,-3-23-6194 0 0,0 6 865 0 0,2 7-1442 0 0,1 5-1813 0 0</inkml:trace>
  <inkml:trace contextRef="#ctx0" brushRef="#br0" timeOffset="676.035">598 781 1888 0 0,'0'0'2777'0'0,"0"0"-471"0"0,0 0-190 0 0,0 0 22 0 0,0 0-48 0 0,0 0-172 0 0,0 0-359 0 0,0 0-390 0 0,0 0-298 0 0,0 0-175 0 0,0 0-77 0 0,0 0-28 0 0,0 0-50 0 0,15 0 1966 0 0,101 7 1121 0 0,56-7-2488 0 0,-121 23-1406 0 0,-37-8-7940 0 0,-14-13 2152 0 0,0-1-5501 0 0</inkml:trace>
  <inkml:trace contextRef="#ctx0" brushRef="#br0" timeOffset="1015.968">543 1108 1352 0 0,'0'0'2229'0'0,"0"0"-373"0"0,0 0-83 0 0,0 0 112 0 0,0 0 92 0 0,0 0-122 0 0,0 0-371 0 0,0 0-396 0 0,0 0-98 0 0,0 0 61 0 0,0 0 98 0 0,0 0 69 0 0,5 2-134 0 0,28 4 85 0 0,-1-1 0 0 0,1-2 0 0 0,-1-1 0 0 0,1-1 0 0 0,0-2 0 0 0,28-5-1169 0 0,43 2 274 0 0,-102 1-481 0 0,-3 2-7043 0 0,0 1-3834 0 0</inkml:trace>
</inkml:ink>
</file>

<file path=ppt/ink/ink13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7:28.7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19 298 0 0 0,'0'0'460'0'0,"0"0"495"0"0,0 0 247 0 0,0 0 42 0 0,0 0-93 0 0,0 0-123 0 0,0 0-92 0 0,0 0-9 0 0,0 0 61 0 0,-4 3 62 0 0,-11 7 62 0 0,46 7 11119 0 0,80-18-8495 0 0,144-20-2026 0 0,-133 10-1314 0 0,-98 6-905 0 0,-26 6-2524 0 0,-5 3 1539 0 0,-17 5-4539 0 0,8-4-3186 0 0,6-1 381 0 0</inkml:trace>
  <inkml:trace contextRef="#ctx0" brushRef="#br0" timeOffset="1">70 505 4633 0 0,'0'0'3138'0'0,"0"0"-392"0"0,0 0-298 0 0,0 0-219 0 0,0 0-313 0 0,0 0-326 0 0,0 0-327 0 0,0 0-287 0 0,0 0-213 0 0,0 0-175 0 0,0 0-116 0 0,0 0-64 0 0,0 0-25 0 0,-7 2-27 0 0,-18 11 767 0 0,33-9-852 0 0,0-1 0 0 0,-1-1 0 0 0,1 0 0 0 0,0 0 0 0 0,1 0 0 0 0,-1-1 0 0 0,0 0 0 0 0,0-1 0 0 0,0 0 1 0 0,1 0-1 0 0,-1-1 0 0 0,1 0-271 0 0,21 0 384 0 0,171-24 536 0 0,-92 17-1177 0 0,-109 8 46 0 0,0 0-77 0 0,0 0-94 0 0,-27-13-10343 0 0,18 11 1574 0 0,5-2 576 0 0</inkml:trace>
  <inkml:trace contextRef="#ctx0" brushRef="#br0" timeOffset="2">256 11 0 0 0,'0'0'1943'0'0,"0"0"72"0"0,0 0-46 0 0,0 0 11 0 0,0 0 30 0 0,0 0-84 0 0,0 0-225 0 0,0 0-294 0 0,0 0-308 0 0,0 0-272 0 0,0 0-164 0 0,0 0-128 0 0,0 0-50 0 0,-11-2 39 0 0,-32-7 16 0 0,43 9-482 0 0,-1 1 1 0 0,0-1-1 0 0,1 0 0 0 0,-1 1 0 0 0,0-1 1 0 0,1 0-1 0 0,-1 1 0 0 0,1-1 0 0 0,-1 1 1 0 0,1-1-1 0 0,-1 1 0 0 0,1-1 0 0 0,-1 1 1 0 0,1 0-1 0 0,-1-1 0 0 0,1 1 0 0 0,-1-1 1 0 0,1 1-1 0 0,0 0 0 0 0,0-1 0 0 0,-1 1 1 0 0,1 0-1 0 0,0 0 0 0 0,0-1 0 0 0,0 1 1 0 0,0 0-1 0 0,0-1 0 0 0,0 1 0 0 0,0 0 1 0 0,0 0-1 0 0,0-1 0 0 0,0 1 0 0 0,0 0 1 0 0,0 0-1 0 0,0-1 0 0 0,1 1 0 0 0,-1 0 0 0 0,0-1 1 0 0,0 1-1 0 0,1 0 0 0 0,-1-1 0 0 0,1 1 1 0 0,-1-1-1 0 0,0 1 0 0 0,1 0 0 0 0,-1-1 1 0 0,1 1-1 0 0,0-1 0 0 0,-1 1-58 0 0,131 97 4266 0 0,23 9-3252 0 0,-120-85-954 0 0,-21-14-51 0 0,-1 0-1 0 0,0 0 1 0 0,0 1-1 0 0,-1 0 1 0 0,-1 1-1 0 0,1 1 0 0 0,-1 0 1 0 0,0 1-9 0 0,-9-8 12 0 0,-1-1 0 0 0,0 0-1 0 0,1 1 1 0 0,-1-1 0 0 0,-1 1 0 0 0,1-1 0 0 0,0 1-1 0 0,-1-1 1 0 0,0 0 0 0 0,1 1 0 0 0,-1-1 0 0 0,-1 0 0 0 0,1 0-1 0 0,0 1 1 0 0,-1-1 0 0 0,0 0 0 0 0,1 0 0 0 0,-1-1-1 0 0,0 1 1 0 0,-1 0 0 0 0,1-1 0 0 0,0 1 0 0 0,-1-1-1 0 0,1 1 1 0 0,-1-1 0 0 0,0 0 0 0 0,0 0 0 0 0,0-1 0 0 0,0 1-1 0 0,0-1 1 0 0,0 1 0 0 0,-1-1-12 0 0,-12 11 31 0 0,-251 209 413 0 0,227-178-378 0 0,39-42-88 0 0,1-1-3 0 0,0 0-26 0 0,0 0 10 0 0,0 0-12 0 0,0 0-11 0 0,0 0-15 0 0,0 0-42 0 0,0 0-59 0 0,0 0-75 0 0,18 0-2920 0 0,-2-5-1411 0 0,-6-1-5311 0 0,-8 2-359 0 0</inkml:trace>
</inkml:ink>
</file>

<file path=ppt/ink/ink13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8:02.4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1 641 0 0 0,'0'0'803'0'0,"0"0"604"0"0,0 0 236 0 0,0 0 99 0 0,0 0 11 0 0,0 0-83 0 0,0 0-150 0 0,0 0-69 0 0,0 0-40 0 0,0 0-56 0 0,0 0-64 0 0,0 4 6047 0 0,3-29-7034 0 0,2-1 0 0 0,0 1 1 0 0,2 1-1 0 0,1-1 1 0 0,1 1-1 0 0,1 0 0 0 0,1 1 1 0 0,1 1-1 0 0,1-1 0 0 0,0 2 1 0 0,2 0-1 0 0,1 1 0 0 0,12-12-303 0 0,65-74 316 0 0,-18 36-117 0 0,-74 69-200 0 0,-1 1 0 0 0,1 0 0 0 0,-1-1 0 0 0,1 1 0 0 0,-1 0 0 0 0,1 0 0 0 0,0-1 0 0 0,-1 1 0 0 0,1 0 0 0 0,-1 0 0 0 0,1 0 0 0 0,0 0 0 0 0,-1 0 0 0 0,1 0 0 0 0,0 0 0 0 0,-1 0 0 0 0,1 0 0 0 0,0 0 0 0 0,-1 0 0 0 0,1 0 0 0 0,-1 0 0 0 0,1 0 0 0 0,0 1-1 0 0,-1-1 1 0 0,1 0 0 0 0,-1 0 0 0 0,1 1 0 0 0,0-1 0 0 0,-1 0 0 0 0,1 1 0 0 0,-1-1 0 0 0,1 1 0 0 0,-1-1 0 0 0,0 1 0 0 0,1-1 0 0 0,-1 1 0 0 0,1-1 0 0 0,-1 1 0 0 0,0-1 0 0 0,1 1 0 0 0,-1-1 0 0 0,0 1 0 0 0,0 0 0 0 0,1-1 0 0 0,-1 1 0 0 0,0-1 0 0 0,0 1 0 0 0,0 0 0 0 0,0-1 0 0 0,0 1 0 0 0,0 0 0 0 0,0-1 0 0 0,0 1 0 0 0,0-1 0 0 0,0 1 0 0 0,0 0 0 0 0,0-1 0 0 0,-1 1 0 0 0,1 0 0 0 0,0-1 0 0 0,0 1 0 0 0,-1-1 0 0 0,1 1 0 0 0,0-1 0 0 0,-1 1 0 0 0,1-1 0 0 0,-1 1 0 0 0,2 6 28 0 0,1 314 193 0 0,14-281-229 0 0,-2-44 4 0 0,81-114 124 0 0,195-266-116 0 0,-275 368 9 0 0,-14 16-10 0 0,-1 0-16 0 0,0 0-11 0 0,0 19-54 0 0,-8 355 793 0 0,8-304-486 0 0,0-40-7189 0 0,0-30 1283 0 0,2 0-6132 0 0</inkml:trace>
</inkml:ink>
</file>

<file path=ppt/ink/ink13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8:02.7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50 1 10538 0 0,'0'0'1709'0'0,"0"0"-737"0"0,0 0-176 0 0,0 0 320 0 0,0 0 347 0 0,0 0 110 0 0,0 0-233 0 0,0 0-393 0 0,0 0-314 0 0,0 0-142 0 0,0 0-20 0 0,0 0 54 0 0,0 0 43 0 0,1 5-22 0 0,-11 57 1279 0 0,-30 65-804 0 0,40-118-2140 0 0,4-17-5679 0 0,0 1 2095 0 0,-1 3-5962 0 0</inkml:trace>
</inkml:ink>
</file>

<file path=ppt/ink/ink13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8:03.2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47 29 5505 0 0,'0'0'2587'0'0,"0"0"-560"0"0,0 0-233 0 0,0 0 8 0 0,0 0 14 0 0,0 0-137 0 0,0 0-276 0 0,0 0-314 0 0,0 0-276 0 0,0 0-197 0 0,0 0-112 0 0,0 0-58 0 0,0 0-34 0 0,-2-2-47 0 0,1 2-346 0 0,1-1-1 0 0,-1 1 1 0 0,1-1 0 0 0,-1 1-1 0 0,1 0 1 0 0,-1-1 0 0 0,1 1-1 0 0,-1 0 1 0 0,1 0-1 0 0,-1 0 1 0 0,1-1 0 0 0,-1 1-1 0 0,0 0 1 0 0,1 0-1 0 0,-1 0 1 0 0,1 0 0 0 0,-1 0-1 0 0,0 0 1 0 0,1 0 0 0 0,-1 0-1 0 0,1 0 1 0 0,-1 0-1 0 0,0 0 1 0 0,1 0 0 0 0,-1 1-1 0 0,1-1 1 0 0,-1 0-1 0 0,1 0 1 0 0,-1 1 0 0 0,1-1-1 0 0,-1 0 1 0 0,1 1 0 0 0,-1-1-1 0 0,1 0 1 0 0,-1 1-1 0 0,1-1 1 0 0,-1 1 0 0 0,1-1-1 0 0,0 1 1 0 0,-1-1 0 0 0,1 1-1 0 0,0-1 1 0 0,-1 1-1 0 0,1-1 1 0 0,0 1 0 0 0,0-1-1 0 0,0 1 1 0 0,-1-1-1 0 0,1 1 1 0 0,0 0-19 0 0,28-36 538 0 0,-35 38 794 0 0,-34 22-1095 0 0,41-24-173 0 0,0-1-16 0 0,0 0 3 0 0,0 0-7 0 0,0 0 1 0 0,0 0-5 0 0,0 0-4 0 0,0 0 7 0 0,0 0-7 0 0,0 0 5 0 0,0 0 13 0 0,0 0-1 0 0,0 0-10 0 0,0 0-13 0 0,0 0-38 0 0,0 0-18 0 0,0 0-29 0 0,0 0-60 0 0,0 0-86 0 0,0 0-152 0 0,0 0-273 0 0,0 0-441 0 0,0 4-7347 0 0,0-1-3500 0 0</inkml:trace>
</inkml:ink>
</file>

<file path=ppt/ink/ink13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7:53.9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183 1256 912 0 0,'0'0'3434'0'0,"0"0"-1536"0"0,0 0-648 0 0,0 0-39 0 0,0 0 207 0 0,0 0 139 0 0,0 0-84 0 0,0 0-344 0 0,0 0-401 0 0,0 0-261 0 0,0 0-131 0 0,1 29 3521 0 0,-39 82-369 0 0,27-30-2660 0 0,12-79-837 0 0,-1-1 0 0 0,1 1 0 0 0,0 0-1 0 0,0-1 1 0 0,0 1 0 0 0,0 0 0 0 0,0-1-1 0 0,0 1 1 0 0,1-1 0 0 0,-1 0 0 0 0,0 1-1 0 0,1-1 1 0 0,-1 0 0 0 0,1 0 0 0 0,-1 0-1 0 0,1 0 1 0 0,0 0 0 0 0,-1 0-1 0 0,1 0 1 0 0,0-1 0 0 0,0 1 0 0 0,0-1-1 0 0,-1 1 1 0 0,1-1 0 0 0,0 0 0 0 0,0 0-1 0 0,0 1 1 0 0,0-1 0 0 0,0 0 0 0 0,0-1-1 0 0,-1 1 1 0 0,1 0 0 0 0,0-1 0 0 0,0 1-1 0 0,0-1 1 0 0,0 1 0 0 0,-1-1 0 0 0,1 0-1 0 0,0 0 1 0 0,-1 1 0 0 0,1-1-1 0 0,0-1 1 0 0,-1 1 0 0 0,1 0 0 0 0,-1 0-1 0 0,0-1 1 0 0,1 1 0 0 0,-1 0 0 0 0,0-1-1 0 0,0 1 1 0 0,0-1 0 0 0,0 0 0 0 0,0 1-1 0 0,0-2 10 0 0,3-6-1270 0 0,1-6-1398 0 0,-3 3-4133 0 0,-2 4-4034 0 0</inkml:trace>
  <inkml:trace contextRef="#ctx0" brushRef="#br0" timeOffset="82757.969">451 192 0 0 0,'0'0'452'0'0,"0"0"539"0"0,0 0 352 0 0,0 0 312 0 0,0 0 215 0 0,0 0-5 0 0,0 0-188 0 0,0 0-289 0 0,0 0-236 0 0,0 0-126 0 0,0 0-89 0 0,0 0-46 0 0,0 0-31 0 0,0 0-42 0 0,0 0-43 0 0,6 4 6057 0 0,0-1-4533 0 0,104-14-1613 0 0,-87 11-613 0 0,-12-1-34 0 0,1 1 0 0 0,0 0 0 0 0,-1 0 0 0 0,1 1 0 0 0,-1 1 1 0 0,1 0-1 0 0,-1 1 0 0 0,0 0 0 0 0,6 3-39 0 0,-46 5 1414 0 0,-189 59-1444 0 0,-173 102 5 0 0,318-132 52 0 0,74-38-25 0 0,-1 0 0 0 0,1 0 1 0 0,-1 0-1 0 0,1 0 0 0 0,0 0 0 0 0,0 0 1 0 0,0 0-1 0 0,0-1 0 0 0,0 1 1 0 0,0 0-1 0 0,0-1 0 0 0,0 1 1 0 0,1-1-1 0 0,-1 1 0 0 0,1-1 1 0 0,-1 1-1 0 0,1-1 0 0 0,0 0 0 0 0,-1 0 1 0 0,1 0-1 0 0,0 0 0 0 0,0 0 1 0 0,0 0-1 0 0,0-1 0 0 0,0 1 1 0 0,0-1-3 0 0,22 7 72 0 0,-1-1 0 0 0,1-1 0 0 0,0-2 1 0 0,0 0-1 0 0,0-2 0 0 0,1 0 0 0 0,23-3-72 0 0,56 2 91 0 0,50 8 97 0 0,-89 10-146 0 0,-63-17-24 0 0,-28 17 174 0 0,-188 99-148 0 0,159-91-31 0 0,0 2-1 0 0,2 3 1 0 0,1 3 0 0 0,0 3-13 0 0,-22 39 50 0 0,112-57 36 0 0,6-12 28 0 0,0-2 0 0 0,0-2 0 0 0,0-2 0 0 0,0-2 0 0 0,29-5-114 0 0,-12 2 74 0 0,185-18 242 0 0,-227 21 37 0 0,-19 1-340 0 0,0 0-2 0 0,0 0-3 0 0,0 0-22 0 0,0 0 1 0 0,0 0 0 0 0,0 0 4 0 0,0 0 5 0 0,0 0 14 0 0,0 0 1 0 0,0 0 2 0 0,0 0-3 0 0,-1-1-252 0 0,1 1 1 0 0,0-1-1 0 0,-1 1 1 0 0,1-1 0 0 0,-1 0-1 0 0,1 1 1 0 0,-1-1-1 0 0,1 1 1 0 0,-1-1-1 0 0,1 1 1 0 0,-1 0-1 0 0,1-1 1 0 0,-1 1-1 0 0,0 0 1 0 0,1-1 0 0 0,-1 1-1 0 0,0 0 1 0 0,1-1-1 0 0,-1 1 1 0 0,0 0-1 0 0,1 0 1 0 0,-1 0-1 0 0,0 0 1 0 0,0 0-1 0 0,1 0 1 0 0,-1 0-1 0 0,0 0 1 0 0,1 0 0 0 0,-1 0-1 0 0,0 0 1 0 0,1 0-1 0 0,-1 1 1 0 0,0-1-1 0 0,1 0 1 0 0,-1 0-1 0 0,0 1 1 0 0,1-1-1 0 0,-1 0 1 0 0,1 1 0 0 0,-1-1-1 0 0,0 1 1 0 0,1-1-1 0 0,-1 1 1 0 0,1-1 241 0 0,-12 8-10518 0 0,8-5-331 0 0</inkml:trace>
  <inkml:trace contextRef="#ctx0" brushRef="#br0" timeOffset="931.681">280 1057 0 0 0,'0'0'1079'0'0,"0"0"396"0"0,0 0 167 0 0,0 0 11 0 0,0 0-91 0 0,0 0-171 0 0,2 2-1501 0 0,9 12 14226 0 0,-9-12-12966 0 0,7 21-644 0 0,-9-22-487 0 0,0-1 1 0 0,1 1-1 0 0,-1-1 0 0 0,0 1 1 0 0,1-1-1 0 0,-1 1 0 0 0,0-1 1 0 0,1 0-1 0 0,-1 1 0 0 0,0-1 1 0 0,1 0-1 0 0,-1 1 0 0 0,0-1 1 0 0,1 0-1 0 0,-1 1 1 0 0,1-1-1 0 0,-1 0 0 0 0,1 0 1 0 0,-1 1-1 0 0,1-1 0 0 0,-1 0 1 0 0,1 0-1 0 0,-1 0 0 0 0,1 0 1 0 0,-1 0-1 0 0,1 0 0 0 0,-1 0 1 0 0,1 0-1 0 0,0 0 0 0 0,-1 0 1 0 0,1 0-1 0 0,-1 0 1 0 0,1 0-1 0 0,-1 0 0 0 0,1 0 1 0 0,-1 0-1 0 0,1-1 0 0 0,-1 1 1 0 0,1 0-1 0 0,-1 0 0 0 0,1-1 1 0 0,-1 1-1 0 0,0 0 0 0 0,1-1 1 0 0,-1 1-1 0 0,1 0 0 0 0,-1-1 1 0 0,0 1-1 0 0,1-1 1 0 0,-1 1-1 0 0,0 0 0 0 0,0-1 1 0 0,1 1-1 0 0,-1-1 0 0 0,0 1 1 0 0,0-1-1 0 0,0 1 0 0 0,1-1 1 0 0,-1 1-1 0 0,0-1 0 0 0,0 0 1 0 0,0 1-1 0 0,0-1 0 0 0,0 1 1 0 0,0-1-1 0 0,0 0-19 0 0,12-9 185 0 0,-42 51 651 0 0,30-41-806 0 0,0 0-20 0 0,0 0-24 0 0,0 0-7 0 0,0 0 2 0 0,0 0-11 0 0,0 0-29 0 0,15-1 821 0 0,-7-1-2997 0 0,0 2-9392 0 0,-8 0-708 0 0</inkml:trace>
  <inkml:trace contextRef="#ctx0" brushRef="#br0" timeOffset="3300.774">1077 472 632 0 0,'0'0'1426'0'0,"0"0"-45"0"0,0 0 112 0 0,0 0 315 0 0,0 0 190 0 0,0 0-80 0 0,0 0-283 0 0,0 0-368 0 0,0 0-349 0 0,0 0-236 0 0,0 0-154 0 0,7 1 598 0 0,-2 17-605 0 0,-1 0 1 0 0,-1 0 0 0 0,-1 1 0 0 0,-1-1-1 0 0,0 0 1 0 0,-1 1 0 0 0,-2 6-522 0 0,2 16 376 0 0,-2-16-267 0 0,-1 0-1 0 0,-1-1 1 0 0,-1 1 0 0 0,-1-1-1 0 0,-1 0 1 0 0,-7 16-109 0 0,-15 53 142 0 0,18-68 195 0 0,11-25-155 0 0,0 0 39 0 0,0 0 51 0 0,0 0 48 0 0,0 0 20 0 0,0-22 563 0 0,0-1-777 0 0,2-1 0 0 0,0 1 0 0 0,2-1 0 0 0,0 1 0 0 0,2 0 0 0 0,0 0 0 0 0,2 1 0 0 0,8-17-126 0 0,81-156 386 0 0,-80 165-277 0 0,1 0-1 0 0,1 2 1 0 0,2 0 0 0 0,1 1 0 0 0,23-21-109 0 0,-44 48 2 0 0,0 0 1 0 0,-1 0-1 0 0,1 0 0 0 0,0 0 0 0 0,0 0 1 0 0,0 0-1 0 0,0 0 0 0 0,0 0 1 0 0,0 1-1 0 0,0-1 0 0 0,-1 0 1 0 0,1 1-1 0 0,0-1 0 0 0,0 0 1 0 0,0 1-1 0 0,-1-1 0 0 0,1 1 1 0 0,0 0-1 0 0,-1-1 0 0 0,1 1 0 0 0,0 0 1 0 0,-1-1-1 0 0,1 1 0 0 0,-1 0 1 0 0,1-1-1 0 0,-1 1 0 0 0,1 0 1 0 0,-1 0-1 0 0,0 0 0 0 0,1-1 1 0 0,-1 1-1 0 0,0 0 0 0 0,1 0 1 0 0,-1 0-1 0 0,0 0 0 0 0,0 0 0 0 0,0 0 1 0 0,0 0-1 0 0,0 0 0 0 0,0-1 1 0 0,0 1-1 0 0,0 0 0 0 0,-1 0 1 0 0,1 0-1 0 0,0 0 0 0 0,0 0 1 0 0,-1 0-1 0 0,1-1 0 0 0,0 1 1 0 0,-1 0-1 0 0,1 0 0 0 0,-1 0 0 0 0,1-1 1 0 0,-1 1-1 0 0,0 0 0 0 0,0 0-2 0 0,1 3 16 0 0,-10 150 240 0 0,9-91-801 0 0,9-50-1897 0 0,0-6-5739 0 0,-7-6 5614 0 0,4 0-9566 0 0</inkml:trace>
  <inkml:trace contextRef="#ctx0" brushRef="#br0" timeOffset="3705.227">1436 1031 3465 0 0,'0'0'2522'0'0,"0"0"-635"0"0,0 0-114 0 0,0 0 202 0 0,0 0 87 0 0,0 0-217 0 0,0 0-454 0 0,0 0-467 0 0,0 0-291 0 0,0 0-107 0 0,0 0-2 0 0,0 0 75 0 0,1 6 19 0 0,-16 77 2423 0 0,-4-25-2217 0 0,12-29-536 0 0,7-28-261 0 0,0-1-24 0 0,0 0-25 0 0,0 0 9 0 0,0 0-6 0 0,0 0-22 0 0,0 0-31 0 0,0 0-44 0 0,0-19-4314 0 0,0 12-2889 0 0,0 4-3079 0 0</inkml:trace>
  <inkml:trace contextRef="#ctx0" brushRef="#br0" timeOffset="4115.336">1563 685 0 0 0,'0'0'3142'0'0,"0"0"-1170"0"0,0 0-270 0 0,0 0 200 0 0,0 0 110 0 0,0 0-97 0 0,0 0-290 0 0,0 0-354 0 0,0 0-308 0 0,0 0-182 0 0,0 0-97 0 0,0 0-68 0 0,0 0-64 0 0,-6 3-77 0 0,-17 10-120 0 0,17-10-95 0 0,6-3-91 0 0,0 0-50 0 0,0 0-22 0 0,0 0-33 0 0,0 0-9 0 0,0 0-4 0 0,0 0 10 0 0,0 0 31 0 0,0 0 20 0 0,0 0 20 0 0,18-14 1259 0 0,-12 4-942 0 0,-5 8 848 0 0,-17 17-688 0 0,7-11-705 0 0,9-5-205 0 0,0 1-278 0 0,0 0-473 0 0,0 0-993 0 0,0 0-2612 0 0,0 0-4488 0 0</inkml:trace>
  <inkml:trace contextRef="#ctx0" brushRef="#br0" timeOffset="5414.782">1061 122 0 0 0,'0'0'679'0'0,"0"0"90"0"0,0 0 35 0 0,0 0 78 0 0,-14-4 130 0 0,-70-18 2218 0 0,41 13 3021 0 0,12 7 968 0 0,39 13-5964 0 0,7-6-921 0 0,0 0-1 0 0,-1-1 1 0 0,1-1 0 0 0,1 0 0 0 0,-1-1 0 0 0,0-1 0 0 0,0-1-1 0 0,1 0-333 0 0,19 2 296 0 0,144 0 454 0 0,-95-3-571 0 0,-32 19-95 0 0,-61-43 1959 0 0,-105-68-1928 0 0,93 71-1446 0 0,34 22-2426 0 0,-8 0 2529 0 0,10 1-8018 0 0,-5 2-2718 0 0</inkml:trace>
  <inkml:trace contextRef="#ctx0" brushRef="#br0" timeOffset="6122.217">1793 129 0 0 0,'0'0'1132'0'0,"0"0"287"0"0,0 0 162 0 0,0 0 174 0 0,0 0 105 0 0,0 0-73 0 0,0 0-211 0 0,0 0-279 0 0,0 0-226 0 0,0 0-169 0 0,0 0-92 0 0,0 0-38 0 0,0 0-13 0 0,-5-8 1361 0 0,-60 80 2216 0 0,-1 0-3338 0 0,82-100 95 0 0,72-56-1037 0 0,-155 152 450 0 0,61-50-9374 0 0,6-17 1693 0 0,0-1-2612 0 0</inkml:trace>
  <inkml:trace contextRef="#ctx0" brushRef="#br0" timeOffset="6712.21">2349 464 5777 0 0,'0'0'5353'0'0,"0"0"-2995"0"0,0 0-1060 0 0,0 0-47 0 0,0 0 192 0 0,0 0 130 0 0,0 0-126 0 0,0 0-340 0 0,0 0-355 0 0,0 0-266 0 0,0 0-151 0 0,0 0-58 0 0,0 0 6 0 0,-2 6 2 0 0,-11 27 49 0 0,-2 0-1 0 0,-1-2 0 0 0,-1 0 1 0 0,-2 0-1 0 0,-2-1-333 0 0,-56 59 287 0 0,-55 46-763 0 0,129-132-193 0 0,-20 11-1313 0 0,15-13-3288 0 0,1-4-5279 0 0,1-4 3516 0 0</inkml:trace>
  <inkml:trace contextRef="#ctx0" brushRef="#br0" timeOffset="7062.468">1990 420 9578 0 0,'0'0'2052'0'0,"0"0"-422"0"0,0 0-170 0 0,0 0 71 0 0,0 0 19 0 0,0 0-199 0 0,0 0-377 0 0,0 0-369 0 0,0 0-127 0 0,0 0 50 0 0,0 0 116 0 0,0 0 105 0 0,0 0-30 0 0,8 15-72 0 0,62 99 973 0 0,-33-62-746 0 0,-6-11-564 0 0,-2 0 0 0 0,-2 2 0 0 0,-1 2 0 0 0,-3 0-1 0 0,3 12-309 0 0,7 32-144 0 0,-20-75-1809 0 0,-1-18-8079 0 0,-10 1-1961 0 0</inkml:trace>
</inkml:ink>
</file>

<file path=ppt/ink/ink13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8:07.9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0 706 2849 0 0,'0'0'1933'0'0,"0"0"-98"0"0,0 0 137 0 0,0 0 60 0 0,0 0-129 0 0,0 0-313 0 0,0 0-393 0 0,0 0-271 0 0,0 0-146 0 0,0 0-65 0 0,0 0-11 0 0,0 0 0 0 0,6 8 3838 0 0,207-19 74 0 0,-130 7-5867 0 0,-125-5-8257 0 0,34 6 4005 0 0,3 0-5693 0 0</inkml:trace>
  <inkml:trace contextRef="#ctx0" brushRef="#br0" timeOffset="261.964">90 485 10026 0 0,'0'0'2290'0'0,"0"0"-1036"0"0,0 0-389 0 0,0 0 235 0 0,0 0 345 0 0,0 0 244 0 0,0 0-39 0 0,0 0-303 0 0,0 0-295 0 0,0 0-188 0 0,0 0-103 0 0,0 0-85 0 0,-4 32-70 0 0,-13 100-65 0 0,8 17 1126 0 0,4-28-3505 0 0,5-120 5 0 0,1-1-4038 0 0,1 0-353 0 0,3 0-5843 0 0</inkml:trace>
  <inkml:trace contextRef="#ctx0" brushRef="#br0" timeOffset="1143.036">816 692 0 0 0,'0'0'368'0'0,"0"0"866"0"0,0 0 486 0 0,0 0 174 0 0,0 0 25 0 0,0 0-124 0 0,0 0-145 0 0,0 0-139 0 0,0 0-135 0 0,0 0-96 0 0,0 0-58 0 0,10-13-58 0 0,32-36-49 0 0,-41 48-1050 0 0,-1 1 1 0 0,1 0 0 0 0,-1 0-1 0 0,1 0 1 0 0,0-1-1 0 0,-1 1 1 0 0,1 0-1 0 0,-1-1 1 0 0,1 1 0 0 0,-1 0-1 0 0,1-1 1 0 0,-1 1-1 0 0,1-1 1 0 0,-1 1-1 0 0,0-1 1 0 0,1 1-1 0 0,-1-1 1 0 0,1 1 0 0 0,-1-1-1 0 0,0 1 1 0 0,0-1-1 0 0,1 0 1 0 0,-1 1-1 0 0,0-1 1 0 0,0 1-1 0 0,0-1 1 0 0,1 0 0 0 0,-1 1-1 0 0,0-1 1 0 0,0 1-1 0 0,0-1 1 0 0,0 0-1 0 0,0 1 1 0 0,0-1 0 0 0,-1 0-1 0 0,1 1 1 0 0,0-1-1 0 0,0 0 1 0 0,0 1-1 0 0,-1-1 1 0 0,1 1-1 0 0,0-1 1 0 0,0 1 0 0 0,-1-1-1 0 0,1 1 1 0 0,-1-1-1 0 0,1 1 1 0 0,0-1-1 0 0,-1 1 1 0 0,1-1-1 0 0,-1 1 1 0 0,1-1 0 0 0,-1 1-1 0 0,1 0 1 0 0,-1-1-1 0 0,1 1 1 0 0,-1 0-1 0 0,0 0 1 0 0,1-1 0 0 0,-1 1-1 0 0,1 0 1 0 0,-1 0-1 0 0,0 0 1 0 0,1 0-1 0 0,-1 0 1 0 0,0 0-1 0 0,1 0 1 0 0,-1 0-66 0 0,-4-2 343 0 0,-6 0-194 0 0,-1 1-1 0 0,0 0 1 0 0,0 0 0 0 0,0 1-1 0 0,0 1 1 0 0,0 0 0 0 0,0 0-1 0 0,1 1 1 0 0,-1 1 0 0 0,0 0-1 0 0,1 1 1 0 0,0 0 0 0 0,0 0-1 0 0,0 1 1 0 0,0 1 0 0 0,1 0-1 0 0,0 0 1 0 0,0 1 0 0 0,1 0-1 0 0,-1 1 1 0 0,2 0 0 0 0,-1 0-1 0 0,0 2-148 0 0,-1-1 15 0 0,1 0-1 0 0,0 1 0 0 0,0 0 1 0 0,1 0-1 0 0,0 1 0 0 0,1 0 1 0 0,0 0-1 0 0,1 1 1 0 0,0 0-1 0 0,1 0 0 0 0,0 0 1 0 0,1 1-1 0 0,1-1 0 0 0,0 1 1 0 0,0 0-1 0 0,1 0 0 0 0,1 4-14 0 0,1-14 8 0 0,0 0 0 0 0,0 1 0 0 0,0-1 0 0 0,1 0 0 0 0,-1 1 0 0 0,1-1 0 0 0,0 0 0 0 0,0 0 0 0 0,0 1 0 0 0,1-1 0 0 0,-1 0 0 0 0,1 0 0 0 0,-1 0 0 0 0,1-1 0 0 0,0 1 0 0 0,0 0 0 0 0,1-1-1 0 0,-1 1 1 0 0,0-1 0 0 0,1 0 0 0 0,-1 0 0 0 0,1 0 0 0 0,0 0 0 0 0,0 0 0 0 0,0 0 0 0 0,0-1 0 0 0,0 0 0 0 0,0 1 0 0 0,0-1 0 0 0,0 0 0 0 0,1 0 0 0 0,-1-1 0 0 0,0 1 0 0 0,1-1 0 0 0,-1 0 0 0 0,2 0-8 0 0,7 1 75 0 0,-1-1 1 0 0,1 0 0 0 0,-1-1 0 0 0,0-1 0 0 0,0 0-1 0 0,1 0 1 0 0,-1-1 0 0 0,0 0 0 0 0,-1-1 0 0 0,6-3-76 0 0,6-6 102 0 0,0-1 0 0 0,-1-1 1 0 0,0-1-1 0 0,-2 0 1 0 0,1-2-1 0 0,-2 0 0 0 0,-1-2 1 0 0,10-13-103 0 0,2-1 94 0 0,7-13 145 0 0,-29 76-143 0 0,-1 52-30 0 0,-5-56-31 0 0,0 0 0 0 0,2 1 0 0 0,1-1 0 0 0,1 0 0 0 0,1-1 0 0 0,7 20-35 0 0,35 63-56 0 0,-32-89-131 0 0,-14-20-3510 0 0,-4-3-3820 0 0,1-1 226 0 0,-1 1-3242 0 0</inkml:trace>
  <inkml:trace contextRef="#ctx0" brushRef="#br0" timeOffset="1804.178">558 364 5881 0 0,'0'0'1939'0'0,"0"0"-132"0"0,0 0-73 0 0,0 0 45 0 0,0 0-2 0 0,0 0-114 0 0,0 0-158 0 0,0 0-222 0 0,0 0-251 0 0,0 0-219 0 0,0 0-189 0 0,0 0-136 0 0,-7-3-60 0 0,-20-6-31 0 0,21 6-35 0 0,6 3-34 0 0,20 1 1508 0 0,117 20 1203 0 0,7-7-2254 0 0,103 5-328 0 0,-173-11-357 0 0,-102-12 1032 0 0,-21-30-1092 0 0,-80-61-1321 0 0,123 89 333 0 0,-1-1-1224 0 0,3 5-5449 0 0,2 2-4705 0 0</inkml:trace>
  <inkml:trace contextRef="#ctx0" brushRef="#br0" timeOffset="2177.202">645 7 6457 0 0,'0'0'1787'0'0,"0"0"-294"0"0,0 0 26 0 0,0 0 208 0 0,0 0 93 0 0,0 0-17 0 0,0 0-172 0 0,0 0-282 0 0,0 0-239 0 0,0 0-243 0 0,0 0-197 0 0,0 0-118 0 0,0 0-39 0 0,-5-2-15 0 0,-12-3 288 0 0,28 12 1352 0 0,16 1-1763 0 0,1 0-1 0 0,1-2 1 0 0,-1-2-1 0 0,1 0 0 0 0,0-2 1 0 0,0-1-1 0 0,11-1-374 0 0,52 3 51 0 0,42 15-1448 0 0,-78-2-7187 0 0,-47-13-3569 0 0</inkml:trace>
  <inkml:trace contextRef="#ctx0" brushRef="#br0" timeOffset="2861.307">1473 220 0 0 0,'0'0'831'0'0,"0"0"633"0"0,0 0 443 0 0,0 0 275 0 0,0 0 91 0 0,0 0-98 0 0,0 0-235 0 0,0 0-269 0 0,0 0-231 0 0,0 0-163 0 0,0 0-148 0 0,0 0-77 0 0,-1-11-53 0 0,-3-36-85 0 0,3 35-97 0 0,1 12-112 0 0,0 0-96 0 0,0 0-101 0 0,0 0-65 0 0,3 21 995 0 0,129 220 1526 0 0,-119-210-2903 0 0,-1 1-1 0 0,-1 0 1 0 0,-1 1-1 0 0,-3-1 1 0 0,0 2-1 0 0,-2-1 1 0 0,-2 1-1 0 0,-1 0 1 0 0,-1-1-1 0 0,-2 1 1 0 0,-1 0-1 0 0,-2 0 1 0 0,-1-1-1 0 0,-2 0 1 0 0,-1 0-1 0 0,-2-1 1 0 0,-1 0 0 0 0,-1 0-1 0 0,-2-1 1 0 0,-1-1-1 0 0,-3 2-60 0 0,1-8-66 0 0,0 0-1 0 0,-2-1 1 0 0,-1 0-1 0 0,-1-2 1 0 0,-1 0-1 0 0,0-2 1 0 0,-2 0-1 0 0,0-2 1 0 0,-1 0-1 0 0,-1-2 1 0 0,0-1 0 0 0,-23 9 66 0 0,-11-18-2997 0 0,49-9-1482 0 0,5-3-3526 0 0,6 3-4518 0 0</inkml:trace>
</inkml:ink>
</file>

<file path=ppt/ink/ink13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8:05.4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307 195 0 0 0,'0'0'1388'0'0,"0"0"527"0"0,0 0 106 0 0,0 0-114 0 0,0 0-144 0 0,0 0-107 0 0,0 0-98 0 0,0 0-114 0 0,0 0-139 0 0,5-3-196 0 0,0 1-1232 0 0,7-6 1866 0 0,-36 6 1453 0 0,-22 24-653 0 0,7 8-1373 0 0,17-7-910 0 0,2 0 1 0 0,0 1-1 0 0,1 1 0 0 0,2 1 1 0 0,1 0-1 0 0,1 2 1 0 0,1-1-1 0 0,1 2 1 0 0,2 0-1 0 0,-4 16-260 0 0,6-20 124 0 0,2 1 0 0 0,0 0 0 0 0,2 0 0 0 0,1 0 0 0 0,1 1 0 0 0,1 0 0 0 0,1 0 0 0 0,2-1 0 0 0,1 1 0 0 0,0 0 0 0 0,2-1 0 0 0,2 1 0 0 0,7 24-124 0 0,54 63 805 0 0,-25-74-35 0 0,-32-31-447 0 0,40 15 163 0 0,-28-16-504 0 0,-26-8-2580 0 0,-10 0-7212 0 0,5 0 3892 0 0,6 0-6669 0 0</inkml:trace>
  <inkml:trace contextRef="#ctx0" brushRef="#br0" timeOffset="694.497">944 618 8930 0 0,'0'0'1619'0'0,"0"0"-304"0"0,0 0 6 0 0,0 0 293 0 0,0 0 204 0 0,0 0-31 0 0,0 0-287 0 0,0 0-337 0 0,0 0-252 0 0,0 0-167 0 0,0 0-114 0 0,0 0-81 0 0,0 0-55 0 0,-4-15-58 0 0,-14-47-44 0 0,17 61-368 0 0,1-1 0 0 0,-1 1 0 0 0,1 0 0 0 0,-1-1 0 0 0,0 1 0 0 0,1 0 0 0 0,-1 0 0 0 0,0 0 0 0 0,0 0 0 0 0,0-1 0 0 0,0 1 0 0 0,0 0 0 0 0,0 1 1 0 0,0-1-1 0 0,0 0 0 0 0,0 0 0 0 0,-1 0 0 0 0,1 1 0 0 0,0-1 0 0 0,0 1 0 0 0,-1-1 0 0 0,1 1 0 0 0,0-1 0 0 0,-1 1 0 0 0,1 0 0 0 0,0-1 0 0 0,-1 1 0 0 0,1 0 0 0 0,-1 0 0 0 0,1 0 0 0 0,-1 0 1 0 0,1 0-1 0 0,0 1 0 0 0,-1-1 0 0 0,1 0-24 0 0,-6 1 119 0 0,-8-1 86 0 0,3-1-82 0 0,0 1-1 0 0,1 0 1 0 0,-1 1 0 0 0,0 0 0 0 0,1 1 0 0 0,0 0 0 0 0,-1 0 0 0 0,1 2 0 0 0,0-1 0 0 0,-8 5-123 0 0,-113 73 524 0 0,122-75-515 0 0,1 1 0 0 0,-1 1 0 0 0,2-1 0 0 0,-1 1 0 0 0,1 1 0 0 0,0 0 0 0 0,1 0 0 0 0,0 0 0 0 0,0 1 0 0 0,1 0 0 0 0,1 0 0 0 0,-1 1 0 0 0,2-1 0 0 0,-1 1 1 0 0,2 0-1 0 0,-1 1 0 0 0,2-1 0 0 0,-1 1 0 0 0,1-1 0 0 0,1 1 0 0 0,0-1 0 0 0,1 4-9 0 0,1-12 4 0 0,-1 0 1 0 0,1 0-1 0 0,0-1 1 0 0,0 1-1 0 0,0 0 1 0 0,0 0-1 0 0,1-1 1 0 0,-1 1-1 0 0,1 0 1 0 0,-1-1-1 0 0,1 0 1 0 0,0 1-1 0 0,0-1 1 0 0,0 0-1 0 0,0 0 1 0 0,1 0-1 0 0,-1 0 1 0 0,1 0-1 0 0,-1-1 1 0 0,1 1-1 0 0,-1-1 1 0 0,1 0-1 0 0,0 1 1 0 0,0-1-1 0 0,-1 0 1 0 0,1-1-1 0 0,0 1 1 0 0,0 0 0 0 0,0-1-1 0 0,2 0-4 0 0,92-4 282 0 0,-72-6-216 0 0,0-1-1 0 0,-1-1 1 0 0,0-1 0 0 0,-1-1-1 0 0,0-1 1 0 0,-2-1-1 0 0,0-1 1 0 0,0-1-1 0 0,-2-1 1 0 0,0 0 0 0 0,13-19-66 0 0,-18 22 54 0 0,-2-1 1 0 0,0 0 0 0 0,0 0-1 0 0,-2-1 1 0 0,0-1 0 0 0,-1 1-1 0 0,5-17-54 0 0,-14 34 26 0 0,0 1 3 0 0,0 0-6 0 0,0 0-17 0 0,0 0-20 0 0,-14 38-54 0 0,6-20 72 0 0,1 0 0 0 0,1 1 1 0 0,1 0-1 0 0,0 0 0 0 0,2 0 1 0 0,0 1-1 0 0,1-1 0 0 0,1 1 1 0 0,0-1-1 0 0,2 1 0 0 0,0 0 1 0 0,2-1-1 0 0,0 1 0 0 0,1-1 1 0 0,1 0-1 0 0,6 15-4 0 0,-9-27-40 0 0,2 0-1 0 0,-1-1 1 0 0,1 1-1 0 0,0-1 1 0 0,0 1-1 0 0,1-1 1 0 0,-1-1 0 0 0,1 1-1 0 0,1-1 1 0 0,-1 1-1 0 0,1-1 1 0 0,0-1-1 0 0,0 1 1 0 0,0-1 0 0 0,1 0-1 0 0,0-1 1 0 0,-1 0-1 0 0,1 0 1 0 0,2 0 40 0 0,19-4-2949 0 0,-20-3-887 0 0,0-1-3748 0 0,-2 1-4715 0 0</inkml:trace>
  <inkml:trace contextRef="#ctx0" brushRef="#br0" timeOffset="939.645">1317 997 16035 0 0,'0'0'1489'0'0,"0"0"-702"0"0,0 0-235 0 0,0 0 216 0 0,0 0 244 0 0,0 0 118 0 0,0 0-90 0 0,0 0-236 0 0,0 0-180 0 0,0 0-129 0 0,0 0-111 0 0,0 0-53 0 0,0 14-59 0 0,-7 61 119 0 0,-4-46-314 0 0,11-29-169 0 0,0 0-92 0 0,-5-6-14221 0 0,5 5 2895 0 0</inkml:trace>
  <inkml:trace contextRef="#ctx0" brushRef="#br0" timeOffset="1323.072">1422 592 10666 0 0,'0'0'4157'0'0,"0"0"-2560"0"0,0 0-915 0 0,0 0 62 0 0,0 0 202 0 0,0 0 185 0 0,0 0 9 0 0,0 0-246 0 0,0 0-249 0 0,0 0-198 0 0,0 0-132 0 0,0 0-101 0 0,0 0-70 0 0,-6 11-56 0 0,-20 31-25 0 0,20-29-28 0 0,6-12-37 0 0,20-3 356 0 0,-2-17-59 0 0,-45 32 725 0 0,23-16-3572 0 0,2 0-83 0 0,1 2-3427 0 0,0 1-5463 0 0</inkml:trace>
  <inkml:trace contextRef="#ctx0" brushRef="#br0" timeOffset="1922.081">776 206 2673 0 0,'0'0'1900'0'0,"0"0"-226"0"0,0 0 15 0 0,0 0 128 0 0,0 0 116 0 0,0 0 4 0 0,0 0-185 0 0,0 0-253 0 0,0 0-246 0 0,0 0-216 0 0,0 0-143 0 0,0 0-73 0 0,0 0-41 0 0,-10-4-50 0 0,-32-14-62 0 0,32 14-103 0 0,10 4-90 0 0,0 0-72 0 0,25-4 1861 0 0,98 1-556 0 0,142 9-783 0 0,-227 2-904 0 0,-39-7 1 0 0,1-1-1 0 0,-1 1 1 0 0,0 0 0 0 0,1-1-1 0 0,-1 1 1 0 0,0 0-1 0 0,0-1 1 0 0,0 1-1 0 0,1-1 1 0 0,-1 1-1 0 0,0-1 1 0 0,0 1 0 0 0,0-1-1 0 0,0 0 1 0 0,0 1-1 0 0,0-1 1 0 0,0 0-1 0 0,0 0 1 0 0,0 0-1 0 0,1 0 1 0 0,-1 0 0 0 0,0 0-1 0 0,0 0 1 0 0,0 0-1 0 0,0 0 1 0 0,0 0-1 0 0,0 0 1 0 0,0-1 0 0 0,0 1-1 0 0,0 0 1 0 0,0-1-1 0 0,0 1 1 0 0,0-1-1 0 0,1 1 1 0 0,-1-1-1 0 0,0 1 1 0 0,0-1 0 0 0,1 0-1 0 0,-1 1 1 0 0,0-1-1 0 0,1 0 1 0 0,-1 0-22 0 0,-17-7 16 0 0,1-1 0 0 0,1 0-1 0 0,0-1 1 0 0,0-2 0 0 0,1 1 0 0 0,0-2 0 0 0,1 0 0 0 0,1 0 0 0 0,0-1 0 0 0,0-1 0 0 0,-1-4-16 0 0,-15-14-134 0 0,24 27 513 0 0,13 4-9348 0 0,-2 5 1813 0 0,1 1-5183 0 0</inkml:trace>
</inkml:ink>
</file>

<file path=ppt/ink/ink13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8:13.9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26 432 0 0,'0'0'2071'0'0,"0"0"-241"0"0,0 0-71 0 0,0 0 147 0 0,0 0 105 0 0,0 0-28 0 0,0 0-99 0 0,0 0-249 0 0,0 0-300 0 0,0 0-267 0 0,0 0-202 0 0,-8 0 330 0 0,6 1 6370 0 0,49 5-6249 0 0,214-24 53 0 0,-163 7-1059 0 0,-98 11-292 0 0,0 0-3 0 0,0 0 1 0 0,0 0 0 0 0,0 0-17 0 0,0 0 8 0 0,0 0 16 0 0,0 0 19 0 0,0 0 14 0 0,0 0-31 0 0,0 0-4 0 0,0 0 20 0 0,0 0-26 0 0,0 0-16 0 0,0 0-28 0 0,0 0 6 0 0,0 0-10 0 0,0 0-38 0 0,0 0-12 0 0,0 0-7 0 0,0 0-8 0 0,0 0-1585 0 0,-1-1 3438 0 0,0 0-1388 0 0,1 0-3431 0 0,-1 0-2818 0 0,1 1-3975 0 0,0 0-1765 0 0</inkml:trace>
</inkml:ink>
</file>

<file path=ppt/ink/ink13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8:15.2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 12 216 0 0,'0'0'1672'0'0,"0"0"1"0"0,0 0 138 0 0,0 0 111 0 0,0 0 22 0 0,0 0-92 0 0,0 0-242 0 0,0 0-231 0 0,0 0-183 0 0,0 0-162 0 0,0 0-67 0 0,0 0-42 0 0,-4 2-26 0 0,-15 8-45 0 0,15-7-64 0 0,4-3-68 0 0,0 0-61 0 0,0 0-38 0 0,3 0 4819 0 0,14 4-5076 0 0,10-1-116 0 0,0-1 0 0 0,0-2 0 0 0,0-1 0 0 0,0 0 0 0 0,-1-2 0 0 0,18-5-250 0 0,9 1 191 0 0,106-8 256 0 0,-158 15-434 0 0,-1 0-2 0 0,0 0 4 0 0,0 0 2 0 0,0 0 7 0 0,0 0 5 0 0,0 0-3 0 0,0 0-5 0 0,0 0-10 0 0,0 0 2 0 0,0 0 14 0 0,0 0-23 0 0,0 0 4 0 0,0 0-15 0 0,0 0-9 0 0,0 0 21 0 0,0 0 11 0 0,0 0-14 0 0,0 0 11 0 0,0 0 4 0 0,0 0-19 0 0,0 0-6 0 0,0 0 2 0 0,0 0 13 0 0,0 0 4 0 0,0 0-15 0 0,0 0-2 0 0,0 0 6 0 0,0 0-13 0 0,0 0 13 0 0,0 0 3 0 0,0 0 21 0 0,0 0-24 0 0,0 0-3 0 0,0 0 16 0 0,0 0-11 0 0,0 0 2 0 0,0 0-22 0 0,0 0 20 0 0,0 0 3 0 0,0 0-12 0 0,0 0-2 0 0,0 0 21 0 0,0 0 9 0 0,0 0-7 0 0,0 0-14 0 0,0 0 8 0 0,0 0-10 0 0,0 0-3 0 0,0 0-34 0 0,0 0 22 0 0,0 0 28 0 0,0 0 3 0 0,0 0-10 0 0,0 0-8 0 0,0 0 44 0 0,0 0-25 0 0,0 0-23 0 0,0 0-11 0 0,0 0 14 0 0,0 0 22 0 0,0 0-1 0 0,-3 10-7344 0 0,2-6-2614 0 0,1-3-2593 0 0</inkml:trace>
</inkml:ink>
</file>

<file path=ppt/ink/ink13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8:21.7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 1 5785 0 0,'0'0'3208'0'0,"0"0"-1268"0"0,0 0-576 0 0,0 0 89 0 0,0 0 219 0 0,0 0 82 0 0,0 0-193 0 0,0 0-356 0 0,0 0-315 0 0,0 0-172 0 0,0 0-62 0 0,0 0-32 0 0,0 0-13 0 0,0 2-63 0 0,-19 87 2808 0 0,11-54-3151 0 0,6-55-5229 0 0,4-1-3018 0 0,-1 13-1713 0 0</inkml:trace>
</inkml:ink>
</file>

<file path=ppt/ink/ink1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19:17.0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6 214 504 0 0,'0'0'1774'0'0,"0"0"-34"0"0,0 0 183 0 0,0 0 211 0 0,0 0 127 0 0,0 0-73 0 0,0 0-284 0 0,0 0-330 0 0,0 0-330 0 0,0 0-266 0 0,0 0-177 0 0,0 0-108 0 0,-5-7 2587 0 0,246 14 1160 0 0,-66 12-3729 0 0,89-9-79 0 0,-208-10-445 0 0,-56 0-162 0 0,0 0 15 0 0,0 0 16 0 0,0 0 16 0 0,0 0 15 0 0,-7 8 1470 0 0,-52-38-1603 0 0,-14-15 184 0 0,17-1-80 0 0,37 23 31 0 0,-56-82-1279 0 0,72 103-683 0 0,-2 2-5715 0 0,4 0 4097 0 0,-1 0-8914 0 0</inkml:trace>
</inkml:ink>
</file>

<file path=ppt/ink/ink13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8:22.1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74 1 4785 0 0,'0'0'2323'0'0,"0"0"-192"0"0,0 0-69 0 0,0 0 60 0 0,0 0-50 0 0,0 0-274 0 0,0 0-355 0 0,0 0-307 0 0,0 0-234 0 0,0 0-214 0 0,0 0-147 0 0,0 0-103 0 0,-4-1-59 0 0,-53 17 2197 0 0,44-9-1906 0 0,18-8-96 0 0,15-16-216 0 0,-20 17-324 0 0,0 0 9 0 0,0 0-8 0 0,0 0-6 0 0,0 0-9 0 0,-11 10-719 0 0,22-18-2625 0 0,-6 5-2888 0 0,1 0-5711 0 0</inkml:trace>
</inkml:ink>
</file>

<file path=ppt/ink/ink13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8:31.5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390 49 7658 0 0,'0'0'2830'0'0,"0"0"-910"0"0,0 0-306 0 0,0 0 187 0 0,0 0 112 0 0,0 0-121 0 0,0 0-317 0 0,0 0-336 0 0,0 0-277 0 0,0 0-204 0 0,0 0-137 0 0,0 0-92 0 0,0 0-57 0 0,-8-8-32 0 0,-26-24-17 0 0,-21 24 512 0 0,41 10-715 0 0,-1 1 1 0 0,0 1-1 0 0,0 0 1 0 0,1 1-1 0 0,0 0 1 0 0,0 1-1 0 0,1 1 1 0 0,-8 5-121 0 0,10-6 10 0 0,0 2 0 0 0,0-1 0 0 0,0 2 1 0 0,1-1-1 0 0,0 1 0 0 0,1 1 0 0 0,0 0 0 0 0,0 0 0 0 0,1 1 1 0 0,0 0-1 0 0,1 0 0 0 0,1 1 0 0 0,0 0 0 0 0,0 0 0 0 0,1 0 1 0 0,0 1-1 0 0,1 0 0 0 0,1 0 0 0 0,0 0 0 0 0,1 0 0 0 0,0 0 1 0 0,1 1-1 0 0,1-1 0 0 0,0 2-10 0 0,1-12 5 0 0,-1 1 1 0 0,1-1-1 0 0,1 0 0 0 0,-1 0 1 0 0,0 0-1 0 0,1 0 0 0 0,-1 0 1 0 0,1 0-1 0 0,0 0 0 0 0,0-1 1 0 0,0 1-1 0 0,1-1 0 0 0,-1 1 1 0 0,1-1-1 0 0,-1 0 0 0 0,1 0 1 0 0,0 0-1 0 0,-1 0 0 0 0,1 0 1 0 0,0-1-1 0 0,0 1 0 0 0,0-1 1 0 0,1 0-1 0 0,-1 0 0 0 0,0 0 0 0 0,0 0 1 0 0,1-1-1 0 0,-1 1 0 0 0,0-1 1 0 0,1 0-1 0 0,0 0-5 0 0,6 1 53 0 0,0-1 0 0 0,0 0-1 0 0,0-1 1 0 0,0 0 0 0 0,0 0-1 0 0,0-1 1 0 0,0-1 0 0 0,-1 0-1 0 0,1 0 1 0 0,1-1-53 0 0,19-14 76 0 0,-1-1 0 0 0,0-1 0 0 0,-2-2-1 0 0,0-1 1 0 0,-1-1 0 0 0,-2-1 0 0 0,0-1 0 0 0,-2-1 0 0 0,17-26-76 0 0,-31 42 16 0 0,11-11 53 0 0,-19 22-51 0 0,0 0-5 0 0,-2 19-73 0 0,-2-1 86 0 0,-4 8-23 0 0,1-1 0 0 0,1 2 0 0 0,1-1 0 0 0,2 0 0 0 0,1 1 0 0 0,1 0 0 0 0,1-1 0 0 0,1 1 0 0 0,3 15-3 0 0,-2-37-112 0 0,-1 1-1 0 0,1 0 0 0 0,1-1 1 0 0,-1 0-1 0 0,1 0 1 0 0,0 1-1 0 0,0-1 0 0 0,0-1 1 0 0,1 1-1 0 0,0-1 1 0 0,0 1-1 0 0,0-1 0 0 0,0 0 1 0 0,1 0 112 0 0,17 2-3371 0 0,-12-7-706 0 0,-1 1-4996 0 0,-3 0-2004 0 0</inkml:trace>
  <inkml:trace contextRef="#ctx0" brushRef="#br0" timeOffset="250.088">681 454 12267 0 0,'0'0'2939'0'0,"0"0"-1075"0"0,0 0-469 0 0,0 0 55 0 0,0 0-19 0 0,0 0-228 0 0,0 0-323 0 0,0 0-317 0 0,0 0-228 0 0,0 0-142 0 0,0 0-84 0 0,0 0-49 0 0,-4 22-28 0 0,-19 106-120 0 0,22-117-558 0 0,1-12-4461 0 0,0-2-5174 0 0,0-3 1682 0 0</inkml:trace>
  <inkml:trace contextRef="#ctx0" brushRef="#br0" timeOffset="562.225">791 49 13443 0 0,'0'0'3075'0'0,"0"0"-1032"0"0,0 0-596 0 0,0 0-224 0 0,0 0-185 0 0,0 0-241 0 0,0 0-275 0 0,0 0-210 0 0,0 0-144 0 0,0 0-68 0 0,0 0-33 0 0,0 0-19 0 0,-6 6-14 0 0,-18 23-3 0 0,12-2-204 0 0,32-38 217 0 0,-47 12 1461 0 0,10 20-1195 0 0,17-21-314 0 0,0 0 0 0 0,0 0 10 0 0,0 0-16 0 0,0 0-16 0 0,0 0-48 0 0,0 0-57 0 0,0 0-17 0 0,10-11-2557 0 0,-8 9-1508 0 0,-1 0-3606 0 0,-1 2-3087 0 0</inkml:trace>
</inkml:ink>
</file>

<file path=ppt/ink/ink13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8:28.2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57 530 7338 0 0,'0'0'3310'0'0,"0"0"-945"0"0,0 0-509 0 0,0 0-157 0 0,0 0-175 0 0,0 0-281 0 0,0 0-356 0 0,0 0-351 0 0,0 0-224 0 0,0 0-60 0 0,0 0 25 0 0,0 0 61 0 0,0 0 58 0 0,-3 8 4 0 0,-14 62 529 0 0,-20 257 2423 0 0,72-448-2323 0 0,-32 112-1012 0 0,13-45 27 0 0,3 1 1 0 0,1 1 0 0 0,4 0-1 0 0,1 2 1 0 0,2 1-1 0 0,8-8-44 0 0,-29 49-2 0 0,-4 4 3 0 0,0 0 0 0 0,0 1 0 0 0,0-1 1 0 0,1 1-1 0 0,-1 0 0 0 0,1-1 0 0 0,0 1 1 0 0,0 0-1 0 0,0 1 0 0 0,0-1 0 0 0,0 0 0 0 0,0 1 1 0 0,1 0-1 0 0,-1 0 0 0 0,1 0 0 0 0,0 0 1 0 0,0 0-1 0 0,0 1 0 0 0,0 0 0 0 0,0 0 0 0 0,0 0 1 0 0,0 0-1 0 0,0 0 0 0 0,0 1 0 0 0,1 0-1 0 0,-2 2 7 0 0,0 0-1 0 0,0 0 0 0 0,0 1 0 0 0,-1-1 1 0 0,1 1-1 0 0,-1 0 0 0 0,1 0 0 0 0,-1 0 1 0 0,0 0-1 0 0,0 0 0 0 0,0 0 1 0 0,-1 1-1 0 0,1-1 0 0 0,-1 1 0 0 0,0-1 1 0 0,0 1-1 0 0,0-1 0 0 0,0 1 0 0 0,-1 0 1 0 0,1-1-1 0 0,-1 1 0 0 0,0 0 0 0 0,0 2-6 0 0,-2 73-49 0 0,-14-56-2074 0 0,3-13-5960 0 0,11-9-1943 0 0</inkml:trace>
  <inkml:trace contextRef="#ctx0" brushRef="#br0" timeOffset="303.482">475 866 7562 0 0,'0'0'3796'0'0,"0"0"-1997"0"0,0 0-692 0 0,0 0 147 0 0,0 0 284 0 0,0 0 54 0 0,0 0-252 0 0,0 0-321 0 0,0 0-259 0 0,0 0-145 0 0,0 0-85 0 0,0 0-54 0 0,-9 20-80 0 0,-29 63-52 0 0,14-10 436 0 0,22-61-1340 0 0,3-19-2434 0 0,6-12-7672 0 0,-5 11-22 0 0</inkml:trace>
  <inkml:trace contextRef="#ctx0" brushRef="#br0" timeOffset="658.828">613 564 7490 0 0,'0'0'3610'0'0,"0"0"-1330"0"0,0 0-677 0 0,0 0-182 0 0,0 0-104 0 0,0 0-117 0 0,0 0-159 0 0,0 0-189 0 0,0 0-152 0 0,0 0-148 0 0,0 0-116 0 0,0 0-85 0 0,-8 5-55 0 0,-24 15-56 0 0,34-16 73 0 0,17-11-221 0 0,-16 5-178 0 0,-3 2 118 0 0,0-1 0 0 0,0 1 0 0 0,-1 0 0 0 0,1 0 0 0 0,0 0 0 0 0,0 0 0 0 0,0-1 0 0 0,0 1 0 0 0,0 0 0 0 0,0 0 0 0 0,0 0 0 0 0,-1-1 0 0 0,1 1 0 0 0,0 0 0 0 0,0 0 0 0 0,0 0 0 0 0,0-1 0 0 0,0 1 0 0 0,0 0 0 0 0,0 0 0 0 0,0 0 0 0 0,0-1 0 0 0,0 1 0 0 0,0 0-32 0 0,-49 32 133 0 0,48-32-173 0 0,1 0-29 0 0,0 0-56 0 0,0 0-106 0 0,0 0-223 0 0,0 0-358 0 0,0 0-532 0 0,0-7-11440 0 0,0 3 4034 0 0</inkml:trace>
  <inkml:trace contextRef="#ctx0" brushRef="#br0" timeOffset="949.976">775 148 6217 0 0,'0'0'3470'0'0,"0"0"-1137"0"0,0 0-554 0 0,0 0-96 0 0,0 0-79 0 0,0 0-207 0 0,0 0-277 0 0,0 0-239 0 0,0 0-131 0 0,0 0-2 0 0,0 0 2 0 0,0 0-45 0 0,-11 12-56 0 0,-81 82 1160 0 0,11-10-1160 0 0,80-83-545 0 0,0-1-4005 0 0,1 0-4200 0 0,0 0-3480 0 0</inkml:trace>
  <inkml:trace contextRef="#ctx0" brushRef="#br0" timeOffset="1485.918">28 181 736 0 0,'0'0'4723'0'0,"0"0"-1768"0"0,0 0-736 0 0,0 0-131 0 0,0 0-117 0 0,0 0-209 0 0,0 0-240 0 0,0 0-287 0 0,0 0-251 0 0,0 0-193 0 0,0 0-126 0 0,0 0-90 0 0,0 0-33 0 0,-3-3-21 0 0,-1-1-480 0 0,4 4-3 0 0,1 0 0 0 0,-1 0 0 0 0,0 0 0 0 0,1 0 0 0 0,-1 0 0 0 0,0 0 0 0 0,1 0 0 0 0,-1 0 0 0 0,0 0 0 0 0,1 0 0 0 0,-1 0 0 0 0,0 0 0 0 0,1-1-1 0 0,-1 1 1 0 0,0 0 0 0 0,0 0 0 0 0,1 0 0 0 0,-1 0 0 0 0,0-1 0 0 0,0 1 0 0 0,1 0 0 0 0,-1 0 0 0 0,0-1 0 0 0,0 1 0 0 0,1 0 0 0 0,-1 0 0 0 0,0-1 0 0 0,0 1 0 0 0,0 0 0 0 0,0-1 0 0 0,0 1-1 0 0,1 0 1 0 0,-1-1 0 0 0,0 1 0 0 0,0 0 0 0 0,0-1 0 0 0,0 1 0 0 0,0 0 0 0 0,0-1 0 0 0,0 1 0 0 0,0 0 0 0 0,0-1 0 0 0,0 1 0 0 0,0 0 0 0 0,0-1 0 0 0,-1 1 0 0 0,1 0 0 0 0,0-1 0 0 0,0 1-1 0 0,0 0 1 0 0,0-1-38 0 0,108 1 2084 0 0,57 0-1382 0 0,-173-15-342 0 0,-102-113-201 0 0,105 124-987 0 0,-4-3 2972 0 0,5 3-3580 0 0,3 1-3831 0 0,4 2-5385 0 0,0 1-1711 0 0</inkml:trace>
  <inkml:trace contextRef="#ctx0" brushRef="#br0" timeOffset="2432.16">1235 564 0 0 0,'0'0'1723'0'0,"0"0"115"0"0,0 0 57 0 0,0 0-5 0 0,0 0-54 0 0,0 0-105 0 0,0 0-112 0 0,0 0-141 0 0,0 0-178 0 0,0 0-136 0 0,5-2-106 0 0,12-3-97 0 0,-13 4-85 0 0,-4 1-71 0 0,0 0-81 0 0,0 0-65 0 0,0 0-55 0 0,-9 22 3768 0 0,-23 9-3934 0 0,11-13-78 0 0,-186 202 462 0 0,90-124-1137 0 0,117-96 192 0 0,0-1 1 0 0,0 1-1 0 0,0 0 0 0 0,0 0 1 0 0,0 0-1 0 0,0-1 1 0 0,0 1-1 0 0,0 0 0 0 0,0 0 1 0 0,0-1-1 0 0,0 1 1 0 0,0 0-1 0 0,0 0 0 0 0,0 0 1 0 0,0-1-1 0 0,0 1 1 0 0,0 0-1 0 0,0 0 0 0 0,-1-1 1 0 0,1 1-1 0 0,0 0 0 0 0,0 0 1 0 0,0 0-1 0 0,0 0 1 0 0,-1-1-1 0 0,1 1 0 0 0,0 0 1 0 0,0 0-1 0 0,0 0 1 0 0,0 0-1 0 0,-1 0 0 0 0,1 0 1 0 0,0 0-1 0 0,0-1 0 0 0,-1 1 1 0 0,1 0-1 0 0,0 0 1 0 0,0 0-1 0 0,0 0 0 0 0,-1 0 1 0 0,1 0-1 0 0,0 0 1 0 0,0 0-1 0 0,-1 0 0 0 0,1 0 1 0 0,0 0-1 0 0,0 0 1 0 0,0 0-1 0 0,-1 1 0 0 0,1-1 1 0 0,0 0-1 0 0,0 0 0 0 0,-1 0 1 0 0,1 0-1 0 0,0 0 1 0 0,0 0-1 0 0,0 1 123 0 0,0-11-998 0 0,4-18-6130 0 0,3 12-1305 0 0,-3 9 4143 0 0</inkml:trace>
  <inkml:trace contextRef="#ctx0" brushRef="#br0" timeOffset="2702.841">961 527 2817 0 0,'0'0'2835'0'0,"0"0"-351"0"0,0 0-114 0 0,0 0 1 0 0,0 0-130 0 0,0 0-314 0 0,0 0-440 0 0,0 0-424 0 0,0 0-334 0 0,0 0-203 0 0,0 0-101 0 0,0 0 35 0 0,0 0 128 0 0,2 2 97 0 0,51 80 2947 0 0,102 150-1258 0 0,-115-147-2447 0 0,-30-80-4251 0 0,-3-7-4602 0 0,-5-1-2940 0 0</inkml:trace>
</inkml:ink>
</file>

<file path=ppt/ink/ink13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8:21.4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258 2 0 0 0,'0'0'309'0'0,"0"0"724"0"0,0 0 342 0 0,0 0 284 0 0,0 0 257 0 0,0 0 92 0 0,0 0-155 0 0,0 0-313 0 0,0 0-312 0 0,0 0-238 0 0,0 0-130 0 0,8 0 6215 0 0,30 0-5600 0 0,-6-1-743 0 0,68 10 599 0 0,-85 12-769 0 0,-45-2 431 0 0,-181 76-269 0 0,35-25-220 0 0,175-70-497 0 0,1 0-1 0 0,-1 0 0 0 0,0 0 0 0 0,1 1 0 0 0,-1-1 0 0 0,1 0 1 0 0,-1 0-1 0 0,0 0 0 0 0,1 0 0 0 0,-1 1 0 0 0,1-1 1 0 0,-1 0-1 0 0,0 0 0 0 0,1 1 0 0 0,-1-1 0 0 0,1 1 0 0 0,-1-1 1 0 0,1 0-1 0 0,-1 1 0 0 0,1-1 0 0 0,0 1 0 0 0,-1-1 1 0 0,1 1-1 0 0,-1-1 0 0 0,1 1 0 0 0,0-1 0 0 0,0 1 0 0 0,-1 0 1 0 0,1-1-1 0 0,0 1 0 0 0,0-1 0 0 0,0 1 0 0 0,0 0 1 0 0,-1-1-1 0 0,1 1 0 0 0,0 0 0 0 0,0-1 0 0 0,0 1 1 0 0,0-1-1 0 0,0 1 0 0 0,1 0 0 0 0,-1-1 0 0 0,0 1 0 0 0,0 0 1 0 0,0-1-1 0 0,1 1 0 0 0,-1-1 0 0 0,0 1 0 0 0,0-1 1 0 0,1 1-1 0 0,-1-1 0 0 0,0 1 0 0 0,1-1 0 0 0,-1 1 0 0 0,1-1 1 0 0,-1 1-1 0 0,1-1 0 0 0,-1 1 0 0 0,1-1 0 0 0,-1 0 1 0 0,1 1-1 0 0,-1-1 0 0 0,1 0 0 0 0,0 1-6 0 0,1 1-6 0 0,8 6 63 0 0,0 0 0 0 0,1 0 0 0 0,0-2 0 0 0,0 1 0 0 0,1-1 0 0 0,0-1 0 0 0,0 0 0 0 0,0-1 0 0 0,1 0 0 0 0,-1-1 0 0 0,1 0 0 0 0,0-1 0 0 0,0 0 0 0 0,0-1 0 0 0,11-1-57 0 0,165 20 289 0 0,-143-6-209 0 0,-38-8-125 0 0,-8-5 30 0 0,0-1 31 0 0,0 0 36 0 0,0 0-28 0 0,0 0-20 0 0,0 0-16 0 0,-10 9 120 0 0,-35 30-16 0 0,-239 108 32 0 0,250-132-133 0 0,25-11 18 0 0,0 0-1 0 0,0 0 1 0 0,0 0-1 0 0,0 1 1 0 0,1 1 0 0 0,0-1-1 0 0,0 1 1 0 0,0 1-1 0 0,1-1 1 0 0,0 1-1 0 0,1 1-8 0 0,5-7 0 0 0,0 0-1 0 0,1 0 0 0 0,-1 1 1 0 0,1-1-1 0 0,-1 1 0 0 0,1-1 0 0 0,0 0 1 0 0,-1 1-1 0 0,1-1 0 0 0,0 1 0 0 0,0-1 1 0 0,0 1-1 0 0,0-1 0 0 0,0 1 1 0 0,1-1-1 0 0,-1 1 0 0 0,0-1 0 0 0,1 0 1 0 0,-1 1-1 0 0,1-1 0 0 0,-1 0 1 0 0,1 1-1 0 0,0-1 0 0 0,-1 0 0 0 0,1 0 1 0 0,0 1-1 0 0,0-1 0 0 0,0 0 0 0 0,0 0 1 0 0,0 0-1 0 0,0 0 0 0 0,0 0 1 0 0,1 0-1 0 0,-1-1 0 0 0,1 2 1 0 0,45 22 120 0 0,-3-18 20 0 0,1-2 0 0 0,0-2 0 0 0,0-2 0 0 0,-1-2 0 0 0,1-2 0 0 0,0-1 0 0 0,15-6-140 0 0,-27 6 20 0 0,-33 6-2026 0 0,1 8-1137 0 0,-2 0-3045 0 0,0-2-6374 0 0</inkml:trace>
  <inkml:trace contextRef="#ctx0" brushRef="#br0" timeOffset="5461.362">599 720 0 0 0,'0'0'1263'0'0,"0"0"211"0"0,0 0 3 0 0,0 0-102 0 0,0 0-119 0 0,0 0-107 0 0,0 0-54 0 0,0 0 2 0 0,0 0 77 0 0,-4 5 75 0 0,-9 17 36 0 0,9-16-32 0 0,4-6-86 0 0,0 0-96 0 0,0 0-69 0 0,0 0-54 0 0,0 0-41 0 0,0 0-59 0 0,0 0-64 0 0,9-67 3370 0 0,50-86-3018 0 0,27-27-597 0 0,-23 98-396 0 0,-63 83-148 0 0,0-1 1 0 0,0 1 0 0 0,0-1-1 0 0,0 0 1 0 0,0 1-1 0 0,0-1 1 0 0,0 1-1 0 0,0-1 1 0 0,0 0-1 0 0,1 1 1 0 0,-1-1-1 0 0,0 0 1 0 0,0 1-1 0 0,1-1 1 0 0,-1 0-1 0 0,0 1 1 0 0,0-1-1 0 0,1 0 1 0 0,-1 1-1 0 0,0-1 1 0 0,1 0-1 0 0,-1 0 1 0 0,0 1-1 0 0,1-1 1 0 0,-1 0-1 0 0,0 0 1 0 0,1 0-1 0 0,-1 1 1 0 0,1-1 0 0 0,-1 0-1 0 0,0 0 1 0 0,1 0-1 0 0,-1 0 1 0 0,1 0-1 0 0,-1 0 1 0 0,1 0-1 0 0,-1 0 1 0 0,0 0-1 0 0,1 0 1 0 0,-1 0-1 0 0,1 0 1 0 0,-1 0-1 0 0,0-1 1 0 0,1 1-1 0 0,-1 0 1 0 0,1 0-1 0 0,-1 0 1 0 0,0 0-1 0 0,1-1 1 0 0,-1 1-1 0 0,0 0 1 0 0,1 0-1 0 0,-1-1 1 0 0,0 1 0 0 0,1 0-1 0 0,-1-1 1 0 0,0 1-1 0 0,0 0 1 0 0,1-1-1 0 0,-1 1 5 0 0,1 6 36 0 0,5 27-28 0 0,-2 1 1 0 0,-1 0-1 0 0,-1 0 1 0 0,-3 0-1 0 0,-1 7-8 0 0,1 28-32 0 0,67-179 248 0 0,-40 74-222 0 0,1 2-1 0 0,1 0 0 0 0,2 2 1 0 0,1 2-1 0 0,2 0 0 0 0,1 2 1 0 0,27-17 6 0 0,-22 38-108 0 0,-37 40 69 0 0,-14 85 260 0 0,-1-69-167 0 0,2 0 0 0 0,3 0-1 0 0,1 1 1 0 0,1 40-54 0 0,6-89-237 0 0,0 15-722 0 0,0-10-3280 0 0,0 0-5111 0 0,0-6-2427 0 0</inkml:trace>
  <inkml:trace contextRef="#ctx0" brushRef="#br0" timeOffset="5731.202">1346 595 8130 0 0,'0'0'3945'0'0,"0"0"-1893"0"0,0 0-846 0 0,0 0-75 0 0,0 0 94 0 0,0 0 59 0 0,0 0-89 0 0,0 0-232 0 0,0 0-232 0 0,0 0-154 0 0,0 0-119 0 0,0 0-81 0 0,0 0-62 0 0,-6 15-52 0 0,-36 95 332 0 0,32-81-415 0 0,6-20-3609 0 0,5-21-7319 0 0,-1 8 298 0 0</inkml:trace>
  <inkml:trace contextRef="#ctx0" brushRef="#br0" timeOffset="6213.267">1442 249 5105 0 0,'0'0'2999'0'0,"0"0"-879"0"0,0 0-373 0 0,0 0-16 0 0,0 0-36 0 0,0 0-143 0 0,0 0-268 0 0,0 0-320 0 0,0 0-239 0 0,0 0-165 0 0,0 0-106 0 0,0 0-37 0 0,0 0-27 0 0,-5 0-28 0 0,-12 3-29 0 0,1 4 2797 0 0,-6 14-2799 0 0,17-16-175 0 0,4-3-246 0 0,-7 10-806 0 0,11-11-2847 0 0,5-1-3788 0 0,-4 0-4192 0 0</inkml:trace>
</inkml:ink>
</file>

<file path=ppt/ink/ink13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8:33.4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52 222 1240 0 0,'0'0'1007'0'0,"0"0"-84"0"0,0 0 212 0 0,0 0 273 0 0,0 0 190 0 0,0 0 74 0 0,0 0-50 0 0,0 0-119 0 0,0 0-132 0 0,0 0-130 0 0,0 0-148 0 0,0 0-126 0 0,-8 1-67 0 0,-35 5 756 0 0,43-6-868 0 0,0 0-52 0 0,0 0-83 0 0,0 0-75 0 0,0 0-52 0 0,0 0-31 0 0,0 0-33 0 0,0 0-34 0 0,0 0-26 0 0,0 0-43 0 0,0 0-26 0 0,21 4 2156 0 0,163-15-1341 0 0,32 7-584 0 0,-216 4-571 0 0,-1 1 31 0 0,0 0-1 0 0,-1-1 1 0 0,1 1-1 0 0,0-1 1 0 0,-1 1-1 0 0,1 0 1 0 0,0-1-1 0 0,-1 0 1 0 0,1 1-1 0 0,-1-1 1 0 0,1 0-1 0 0,0 0 1 0 0,-1 0-1 0 0,1 0 1 0 0,-1 0-1 0 0,1 0 1 0 0,-1 0-1 0 0,1-1 1 0 0,-1 1-1 0 0,1 0 1 0 0,0-1-1 0 0,-1 1 1 0 0,1-1-1 0 0,0 0 1 0 0,-1 1-1 0 0,1-1 1 0 0,0 0-1 0 0,0 0 1 0 0,0 1-1 0 0,-1-1 1 0 0,1 0-1 0 0,0 0 1 0 0,0-1-1 0 0,1 1 1 0 0,-1 0-1 0 0,0 0 1 0 0,0 0-24 0 0,-63-107 128 0 0,52 76-472 0 0,3 9 1834 0 0,4 7-3805 0 0,2 3-3533 0 0,2-2-4942 0 0,1 15-1691 0 0</inkml:trace>
</inkml:ink>
</file>

<file path=ppt/ink/ink13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8:34.5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 1036 0 0 0,'0'0'419'0'0,"0"0"404"0"0,0 0 139 0 0,0 0 49 0 0,0 0 114 0 0,0 0 127 0 0,0 0 164 0 0,-8 1 126 0 0,-27 1 56 0 0,33-1 10095 0 0,5 0-5995 0 0,33 1-5335 0 0,336-27 1537 0 0,-352 25-1895 0 0,-32 0-1232 0 0,-32 0-3792 0 0,25-3-3800 0 0,14 2-2866 0 0</inkml:trace>
  <inkml:trace contextRef="#ctx0" brushRef="#br0" timeOffset="251.055">222 856 11226 0 0,'0'0'2088'0'0,"0"0"-639"0"0,0 0-353 0 0,0 0 51 0 0,0 0 207 0 0,0 0 102 0 0,0 0-101 0 0,0 0-231 0 0,0 0-250 0 0,0 0-174 0 0,0 0-101 0 0,0 0-66 0 0,0 0-70 0 0,-3 34-80 0 0,-10 107-88 0 0,3 51-438 0 0,37-195-7215 0 0,-20-4 1818 0 0,0-1-5601 0 0</inkml:trace>
  <inkml:trace contextRef="#ctx0" brushRef="#br0" timeOffset="1089.091">1062 535 4065 0 0,'0'0'1955'0'0,"0"0"-592"0"0,0 0-222 0 0,0 0 110 0 0,0 0 166 0 0,0 0 108 0 0,0 0-22 0 0,0 0-126 0 0,0 0-180 0 0,0 0-189 0 0,0 0-150 0 0,0 0-90 0 0,0 0-13 0 0,14-2 13 0 0,44-8 7 0 0,-57 14 3449 0 0,-28 10-3772 0 0,25-13-162 0 0,-338 126 1597 0 0,331-123-1850 0 0,8-3-31 0 0,-1-1 0 0 0,1 1-1 0 0,-1-1 1 0 0,1 1 0 0 0,0 0-1 0 0,-1-1 1 0 0,1 1-1 0 0,0 0 1 0 0,-1 0 0 0 0,1 0-1 0 0,0 0 1 0 0,0 0-1 0 0,0 0 1 0 0,0 0 0 0 0,0 1-1 0 0,0-1 1 0 0,0 0-1 0 0,1 1 1 0 0,-1-1 0 0 0,0 0-1 0 0,1 1 1 0 0,-1-1 0 0 0,1 1-1 0 0,-1-1 1 0 0,1 1-1 0 0,0-1 1 0 0,-1 1 0 0 0,1-1-1 0 0,0 1 1 0 0,0-1-6 0 0,32 25-14 0 0,96-1 349 0 0,-105-23-294 0 0,0 0 0 0 0,-1 1-1 0 0,1 2 1 0 0,-1 0 0 0 0,0 1-1 0 0,21 9-40 0 0,-49 11 188 0 0,-25 5-107 0 0,-1-1 0 0 0,-2-1 0 0 0,-1-2 0 0 0,-14 7-81 0 0,-89 73 118 0 0,84-64-74 0 0,41-33-35 0 0,-1 0-1 0 0,2 1 1 0 0,0 0-1 0 0,0 0 1 0 0,1 2-1 0 0,0-1 1 0 0,-6 11-9 0 0,16-22-2 0 0,0 0 1 0 0,0 1-1 0 0,0-1 1 0 0,0 1-1 0 0,0-1 0 0 0,0 1 1 0 0,1-1-1 0 0,-1 1 1 0 0,1 0-1 0 0,-1 0 1 0 0,1-1-1 0 0,-1 1 1 0 0,1 0-1 0 0,0-1 1 0 0,0 1-1 0 0,0 0 0 0 0,0 0 1 0 0,0 0-1 0 0,0-1 1 0 0,1 1-1 0 0,-1 0 1 0 0,0-1-1 0 0,1 1 1 0 0,0 0-1 0 0,-1-1 1 0 0,1 1-1 0 0,0 0 0 0 0,0-1 1 0 0,0 1-1 0 0,0-1 1 0 0,0 0-1 0 0,0 1 1 0 0,0-1-1 0 0,0 0 1 0 0,0 1-1 0 0,1-1 1 0 0,-1 0-1 0 0,1 0 0 0 0,-1 0 1 0 0,1 0-1 0 0,-1 0 1 0 0,1-1-1 0 0,0 1 2 0 0,76 15 205 0 0,143-31 596 0 0,-210 12-845 0 0,4 0-638 0 0,-3 2-3363 0 0,-12 1 834 0 0,0 0-3928 0 0,2 0-5458 0 0</inkml:trace>
  <inkml:trace contextRef="#ctx0" brushRef="#br0" timeOffset="1819.718">1119 1316 7682 0 0,'0'0'3439'0'0,"0"0"-1209"0"0,0 0-474 0 0,0 0 19 0 0,0 0-88 0 0,0 0-116 0 0,0 0-257 0 0,0 0-287 0 0,0 0-167 0 0,0 0-163 0 0,0 0-99 0 0,0 0-59 0 0,0 0-39 0 0,0-4-24 0 0,71-128 2075 0 0,-45 91-2281 0 0,97-160 178 0 0,-115 190-386 0 0,-8 11-65 0 0,0 1 0 0 0,0-1 0 0 0,0 0-1 0 0,0 0 1 0 0,1 0 0 0 0,-1 1 0 0 0,0-1 0 0 0,0 0-1 0 0,0 0 1 0 0,0 1 0 0 0,1-1 0 0 0,-1 0 0 0 0,0 0 0 0 0,0 0-1 0 0,0 0 1 0 0,1 1 0 0 0,-1-1 0 0 0,0 0 0 0 0,0 0-1 0 0,0 0 1 0 0,1 0 0 0 0,-1 0 0 0 0,0 0 0 0 0,0 0-1 0 0,1 0 1 0 0,-1 0 0 0 0,0 0 0 0 0,0 0 0 0 0,1 0-1 0 0,-1 0 1 0 0,0 0 0 0 0,1 0 0 0 0,-1 0 0 0 0,0 0-1 0 0,0 0 4 0 0,0 9 6 0 0,-13 65-42 0 0,12-68 37 0 0,-3 13-1 0 0,0-1 1 0 0,1 1 0 0 0,1 0-1 0 0,1 0 1 0 0,0 0-1 0 0,1 0 1 0 0,3 17-1 0 0,-1-34 2 0 0,0-1 0 0 0,-1 1 0 0 0,1 0 0 0 0,0-1 0 0 0,0 1 0 0 0,0-1 0 0 0,0 1 0 0 0,0-1 0 0 0,0 0 0 0 0,0 0 0 0 0,0 0 0 0 0,1 0 0 0 0,-1 0 0 0 0,0-1 0 0 0,1 1 0 0 0,-1-1 0 0 0,0 1 0 0 0,1-1 0 0 0,-1 0 0 0 0,1 0 0 0 0,-1 0 0 0 0,1 0 0 0 0,-1 0 0 0 0,0-1 0 0 0,1 1 0 0 0,-1-1 0 0 0,0 1-1 0 0,1-1 1 0 0,-1 0 0 0 0,0 0 0 0 0,0 0 0 0 0,0 0 0 0 0,1-1 0 0 0,-1 1 0 0 0,-1 0 0 0 0,1-1 0 0 0,0 1 0 0 0,0-1 0 0 0,0 0 0 0 0,-1 0 0 0 0,1 0 0 0 0,-1 0 0 0 0,1 0-2 0 0,122-172 59 0 0,-117 163-58 0 0,112-194 110 0 0,-152 308 124 0 0,26-76-214 0 0,1 1 0 0 0,2 0 0 0 0,0 0 0 0 0,2 0 0 0 0,1 0 0 0 0,2 22-21 0 0,32 29-1 0 0,-9-51-2557 0 0,-23-28 2301 0 0,0 0-4969 0 0,-1 0 856 0 0,2 0-7723 0 0</inkml:trace>
  <inkml:trace contextRef="#ctx0" brushRef="#br0" timeOffset="2061.484">1855 1213 10690 0 0,'0'0'3665'0'0,"0"0"-1841"0"0,0 0-707 0 0,0 0 142 0 0,0 0 81 0 0,0 0-146 0 0,0 0-262 0 0,0 0-308 0 0,0 0-239 0 0,0 0-143 0 0,0 0-84 0 0,0 0-43 0 0,-1 18-26 0 0,-5 54-14 0 0,-8-38 66 0 0,5-34-3400 0 0,4-6-6787 0 0,5 2-499 0 0</inkml:trace>
  <inkml:trace contextRef="#ctx0" brushRef="#br0" timeOffset="2407.876">1941 881 10010 0 0,'0'0'3380'0'0,"0"0"-988"0"0,0 0-660 0 0,0 0-267 0 0,0 0-196 0 0,0 0-180 0 0,0 0-209 0 0,0 0-196 0 0,0 0-112 0 0,0 0-68 0 0,0 0-24 0 0,0 0-5 0 0,0 0-76 0 0,-9 5-71 0 0,-31 13-71 0 0,40-18-233 0 0,1 0 0 0 0,-1 0-1 0 0,1 1 1 0 0,-1-1 0 0 0,1 0 0 0 0,-1 1 0 0 0,1-1-1 0 0,-1 0 1 0 0,1 1 0 0 0,-1-1 0 0 0,1 1-1 0 0,-1-1 1 0 0,0 1 0 0 0,1-1 0 0 0,-1 1-1 0 0,0-1 1 0 0,0 1 0 0 0,1-1 0 0 0,-1 1-1 0 0,0 0 1 0 0,0-1 0 0 0,0 1 0 0 0,0-1-1 0 0,1 1 1 0 0,-1 0 0 0 0,0-1 0 0 0,0 1-1 0 0,0-1 1 0 0,0 1 0 0 0,-1 0 0 0 0,1-1-1 0 0,0 1 1 0 0,0-1 0 0 0,0 1 0 0 0,0-1 0 0 0,-1 1-1 0 0,1 0 1 0 0,0-1 0 0 0,0 1 0 0 0,-1-1-1 0 0,1 1 1 0 0,0-1 0 0 0,-1 1 0 0 0,1-1-1 0 0,-1 0 1 0 0,1 1 0 0 0,-1-1 0 0 0,1 1-1 0 0,-1-1 1 0 0,1 0 0 0 0,-1 1 0 0 0,1-1-1 0 0,-1 0 1 0 0,1 0-24 0 0,38-25 619 0 0,-38 25-466 0 0,0 0-34 0 0,-27 0 150 0 0,-1 14-246 0 0,28-14-59 0 0,0 0 4 0 0,0 0-15 0 0,0 0-17 0 0,0 0-25 0 0,10 1-1577 0 0,4-1-2640 0 0,-5-1-4981 0 0,-5-2-3096 0 0</inkml:trace>
  <inkml:trace contextRef="#ctx0" brushRef="#br0" timeOffset="22977.471">2236 815 56 0 0,'0'0'2378'0'0,"0"0"-387"0"0,0 0-88 0 0,0 0 164 0 0,0 0 79 0 0,0 0-172 0 0,0 0-407 0 0,0 0-488 0 0,0 0-358 0 0,0 0-211 0 0,0 0-118 0 0,5 18 2245 0 0,31 62 1670 0 0,-35-75-4186 0 0,3 16 43 0 0,-2 0 0 0 0,0-1 1 0 0,-2 1-1 0 0,0 0 0 0 0,-1 0 0 0 0,-1 0 0 0 0,-1-1 1 0 0,-1 1-1 0 0,-3 5-164 0 0,-20 95 285 0 0,52-275 2688 0 0,-19 134-2934 0 0,1 0 0 0 0,0 0 0 0 0,2 1 1 0 0,0 0-1 0 0,1 0 0 0 0,1 1 0 0 0,1 1 1 0 0,0 0-1 0 0,1 0 0 0 0,1 1 0 0 0,1 1 1 0 0,4-3-40 0 0,-12 12 24 0 0,-7 5-22 0 0,1 0-1 0 0,-1 1 1 0 0,0-1-1 0 0,1 0 0 0 0,-1 0 1 0 0,0 1-1 0 0,1-1 1 0 0,-1 0-1 0 0,1 1 0 0 0,-1-1 1 0 0,1 1-1 0 0,-1-1 1 0 0,1 1-1 0 0,0-1 0 0 0,-1 1 1 0 0,1-1-1 0 0,0 1 0 0 0,-1-1 1 0 0,1 1-1 0 0,0 0 1 0 0,0-1-1 0 0,-1 1 0 0 0,1 0 1 0 0,0 0-1 0 0,0 0 1 0 0,-1 0-1 0 0,1-1 0 0 0,0 1 1 0 0,0 0-1 0 0,0 0 0 0 0,-1 0 1 0 0,1 1-1 0 0,0-1 1 0 0,0 0-1 0 0,0 0 0 0 0,-1 0 1 0 0,1 1-1 0 0,0-1 1 0 0,-1 0-1 0 0,1 1 0 0 0,0-1 1 0 0,0 0-1 0 0,-1 1 1 0 0,1-1-1 0 0,-1 1 0 0 0,1-1 1 0 0,0 1-1 0 0,-1-1 0 0 0,1 1 1 0 0,-1 0-1 0 0,1-1 1 0 0,-1 1-1 0 0,1 0 0 0 0,-1-1 1 0 0,0 1-1 0 0,1 0 1 0 0,-1 0-2 0 0,15 88 92 0 0,-2-51-2047 0 0,-8-31-2409 0 0,0 1-3566 0 0,-3-7 5346 0 0,-1 3-9395 0 0</inkml:trace>
  <inkml:trace contextRef="#ctx0" brushRef="#br0" timeOffset="23321.883">2639 1316 14707 0 0,'0'0'1821'0'0,"0"0"-807"0"0,0 0-232 0 0,0 0 201 0 0,0 0 174 0 0,0 0 2 0 0,0 0-219 0 0,0 0-231 0 0,0 0-151 0 0,0 0-119 0 0,0 0-63 0 0,0 0-49 0 0,0 0-56 0 0,-3 21-61 0 0,-9 64-48 0 0,1-22 205 0 0,3-52-1343 0 0,2-25-5538 0 0,6 10 1598 0 0,0 0-3619 0 0</inkml:trace>
  <inkml:trace contextRef="#ctx0" brushRef="#br0" timeOffset="23783.687">2729 1036 6337 0 0,'0'0'3156'0'0,"0"0"-682"0"0,0 0-378 0 0,0 0-160 0 0,0 0-315 0 0,0 0-385 0 0,0 0-376 0 0,0 0-244 0 0,0 0-108 0 0,0 0-29 0 0,0 0 7 0 0,0 0-2 0 0,0 0-23 0 0,-8 5-43 0 0,-26 15-74 0 0,19-9 821 0 0,23-20-559 0 0,17-28-289 0 0,-84 72 855 0 0,49-27-1276 0 0,17-15-1176 0 0,-1 1 21 0 0,3-3-1471 0 0,-4 2-2408 0 0,-3 3-4234 0 0</inkml:trace>
  <inkml:trace contextRef="#ctx0" brushRef="#br0" timeOffset="24140.877">2963 543 9490 0 0,'0'0'2426'0'0,"0"0"-535"0"0,0 0-268 0 0,0 0-173 0 0,0 0-162 0 0,0 0-137 0 0,0 0-151 0 0,0 0-96 0 0,0 0-78 0 0,0 0-74 0 0,0 0-73 0 0,0 0-71 0 0,0 0-48 0 0,-22 18-68 0 0,-69 54-61 0 0,56-35 210 0 0,-46 60 433 0 0,78-94-1189 0 0,-6 4-2141 0 0,8-10-3153 0 0,2-4-4410 0 0,1 4 132 0 0</inkml:trace>
  <inkml:trace contextRef="#ctx0" brushRef="#br0" timeOffset="24743.071">2144 609 6913 0 0,'0'0'2365'0'0,"0"0"-447"0"0,0 0-167 0 0,0 0-28 0 0,0 0-86 0 0,0 0-192 0 0,0 0-268 0 0,0 0-182 0 0,0 0-135 0 0,0 0-86 0 0,0 0-89 0 0,0 0-95 0 0,-11-1-75 0 0,-33-4-59 0 0,33 4-48 0 0,11 1-19 0 0,0 0-19 0 0,0 0-22 0 0,195 22 2927 0 0,-81-11-3110 0 0,-122 0 898 0 0,4-13-1056 0 0,0 0 0 0 0,1 0-1 0 0,-1 0 1 0 0,0-1 0 0 0,1 1 0 0 0,0-1-1 0 0,-1 0 1 0 0,1 0 0 0 0,0 0-1 0 0,0 0 1 0 0,1-1 0 0 0,-1 1 0 0 0,1-1-1 0 0,0 0 1 0 0,-1 1 0 0 0,2-1-1 0 0,-1 0 1 0 0,0 0 0 0 0,1 0-1 0 0,0-1 1 0 0,0 1 0 0 0,0 0 0 0 0,0-1-7 0 0,-5-11-28 0 0,-3-86-162 0 0,10 66-1830 0 0,-3 2-3361 0 0,0 30 881 0 0,2 3-1219 0 0,-1-2-5924 0 0</inkml:trace>
  <inkml:trace contextRef="#ctx0" brushRef="#br0" timeOffset="25682.944">3042 233 1208 0 0,'0'0'2386'0'0,"0"0"-623"0"0,0 0 63 0 0,0 0 289 0 0,0 0 179 0 0,0 0-26 0 0,0 0-250 0 0,0 0-347 0 0,0 0-321 0 0,0 0-254 0 0,0 0-192 0 0,0 0-117 0 0,0 0-94 0 0,-1-3-96 0 0,1 3-463 0 0,0 0 1 0 0,-1 0-1 0 0,1 1 1 0 0,0-1 0 0 0,0 0-1 0 0,-1 0 1 0 0,1 0 0 0 0,0 0-1 0 0,-1 0 1 0 0,1 0-1 0 0,0 1 1 0 0,0-1 0 0 0,-1 0-1 0 0,1 0 1 0 0,0 0 0 0 0,-1 0-1 0 0,1 0 1 0 0,0 0-135 0 0,59 90 2255 0 0,-33-52-2112 0 0,-3 2 0 0 0,-1 1 0 0 0,-1 0 0 0 0,-3 2 0 0 0,-1 0 1 0 0,-3 1-1 0 0,-1 0 0 0 0,-2 1 0 0 0,-2 1 0 0 0,-3 0 0 0 0,-1 0 0 0 0,-2 0 0 0 0,-3 17-143 0 0,-1-34 6 0 0,-1 1 0 0 0,-2-2 0 0 0,-1 1 0 0 0,-2 0 0 0 0,0-1 1 0 0,-2-1-1 0 0,-1 1 0 0 0,-1-1 0 0 0,-1-1 0 0 0,-2 0 0 0 0,0-1 0 0 0,-11 12-6 0 0,-9 11-32 0 0,-2-3 0 0 0,-2-1 0 0 0,-2-2 0 0 0,-1-1 1 0 0,-40 28 31 0 0,-25-3-862 0 0,101-84-7526 0 0,8 8 761 0 0,-3 10 7243 0 0,2-8-11047 0 0</inkml:trace>
  <inkml:trace contextRef="#ctx0" brushRef="#br0" timeOffset="26772.564">802 13 0 0 0,'0'0'259'0'0,"0"0"514"0"0,0 0 552 0 0,0 0 510 0 0,0 0 297 0 0,0 0-53 0 0,0 0-294 0 0,0 0-349 0 0,0 0-263 0 0,0 0-178 0 0,0 0-105 0 0,0 0-19 0 0,1-3 20 0 0,1 1-611 0 0,2-6 855 0 0,-2 13 3248 0 0,-2-5-3927 0 0,0 0-61 0 0,0 0-51 0 0,-8 15 1348 0 0,-23 30-1350 0 0,1 1 0 0 0,3 2 0 0 0,2 1-1 0 0,2 0 1 0 0,2 2 0 0 0,2 1 0 0 0,3 0-1 0 0,-1 14-341 0 0,-6 27 368 0 0,4 1 0 0 0,4 1 0 0 0,5 0-1 0 0,1 64-367 0 0,9-131 106 0 0,1 1 1 0 0,1-1-1 0 0,1 0 0 0 0,2 0 0 0 0,0-1 0 0 0,2 1 1 0 0,1-1-1 0 0,9 19-106 0 0,-2-13 128 0 0,1-2 0 0 0,2 0 0 0 0,1-1 0 0 0,1-1 1 0 0,2-1-1 0 0,0-1 0 0 0,2-1 0 0 0,1 0 0 0 0,17 11-128 0 0,42 25 363 0 0,-81-61-1344 0 0,-4-5-2327 0 0,4 0-3661 0 0,2 1-5247 0 0</inkml:trace>
</inkml:ink>
</file>

<file path=ppt/ink/ink13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9:02.8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311 60 2336 0 0,'0'0'2009'0'0,"0"0"-67"0"0,0 0 126 0 0,0 0 162 0 0,0 0-16 0 0,0 0-241 0 0,0 0-341 0 0,0 0-300 0 0,0 0-244 0 0,0 0-138 0 0,0 0-96 0 0,0 0-87 0 0,0 0-68 0 0,2-6-75 0 0,5-19-56 0 0,-8 23-484 0 0,1 1 0 0 0,-1-1 0 0 0,1 1 0 0 0,-1-1 0 0 0,1 1-1 0 0,-1 0 1 0 0,0-1 0 0 0,0 1 0 0 0,0 0 0 0 0,1 0 0 0 0,-1 0-1 0 0,-1-1 1 0 0,1 1 0 0 0,0 0 0 0 0,0 0 0 0 0,0 1 0 0 0,0-1-1 0 0,-1 0 1 0 0,1 0 0 0 0,0 0 0 0 0,-1 1 0 0 0,1-1 0 0 0,-1 1-1 0 0,1-1 1 0 0,0 1 0 0 0,-1 0 0 0 0,1-1 0 0 0,-1 1 0 0 0,1 0-1 0 0,-2 0-82 0 0,-82 15 668 0 0,72-9-642 0 0,0 0-1 0 0,1 1 1 0 0,-1 1 0 0 0,2 0-1 0 0,-1 0 1 0 0,1 1 0 0 0,0 1-1 0 0,1 0 1 0 0,0 0 0 0 0,1 1-1 0 0,0 0 1 0 0,1 1 0 0 0,0 0-1 0 0,1 0 1 0 0,0 1 0 0 0,1 0-1 0 0,0 0 1 0 0,1 0 0 0 0,0 1-1 0 0,1-1 1 0 0,1 1 0 0 0,0 0-1 0 0,1 1 1 0 0,1-1 0 0 0,0 0-1 0 0,1 12-26 0 0,1-20 32 0 0,0-1-1 0 0,0 1 0 0 0,0-1 1 0 0,0 0-1 0 0,1 0 0 0 0,0 1 1 0 0,0-1-1 0 0,1 0 0 0 0,-1-1 1 0 0,1 1-1 0 0,0 0 0 0 0,0-1 0 0 0,1 0 1 0 0,-1 1-1 0 0,1-1 0 0 0,0-1 1 0 0,0 1-1 0 0,0-1 0 0 0,1 1 1 0 0,-1-1-1 0 0,1 0 0 0 0,0-1 1 0 0,-1 1-1 0 0,1-1 0 0 0,1 0 0 0 0,-1 0 1 0 0,0-1-1 0 0,0 1 0 0 0,1-1 1 0 0,-1 0-1 0 0,0-1 0 0 0,1 1 1 0 0,-1-1-1 0 0,1 0 0 0 0,-1 0 1 0 0,1-1-1 0 0,-1 0 0 0 0,1 0 0 0 0,-1 0 1 0 0,1-1-32 0 0,4-3 52 0 0,-1-1 0 0 0,1 0 0 0 0,-1 0 0 0 0,-1-1 0 0 0,1-1 0 0 0,-1 1 0 0 0,-1-1 0 0 0,1 0 0 0 0,-1-1 0 0 0,-1 0 0 0 0,0 0 0 0 0,4-8-52 0 0,-9 16 1 0 0,24-35 39 0 0,-2-1-1 0 0,-2-1 1 0 0,-1-1-1 0 0,-2 0 1 0 0,7-25-40 0 0,-30 90 27 0 0,2 1 0 0 0,0 0 1 0 0,2 1-1 0 0,1-1 1 0 0,2 0-1 0 0,0 0 0 0 0,2 0 1 0 0,1 0-1 0 0,2 5-27 0 0,2-5 28 0 0,0-1-1 0 0,2 0 1 0 0,1-1-1 0 0,1 0 0 0 0,1-1 1 0 0,1 0-1 0 0,1-1 1 0 0,2-1-1 0 0,9 10-27 0 0,-9-18-28 0 0,-14-28-631 0 0,-20-29-1845 0 0,9 29-1217 0 0,-1 2-4257 0 0,3 8-3928 0 0</inkml:trace>
</inkml:ink>
</file>

<file path=ppt/ink/ink13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9:03.7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31 144 0 0 0,'0'0'859'0'0,"0"0"791"0"0,0 0 398 0 0,0 0 199 0 0,0 0 39 0 0,0 0-192 0 0,0 0-258 0 0,0 0-266 0 0,0 0-210 0 0,0 0-102 0 0,0 0-89 0 0,0 0-138 0 0,-5-4-124 0 0,-16-11-104 0 0,16 12-88 0 0,5 3-75 0 0,0 0-72 0 0,0 0-68 0 0,0 0-45 0 0,0 0-15 0 0,0 0-12 0 0,27 0 2175 0 0,180 22-593 0 0,58-7-1531 0 0,-195-5-491 0 0,-66-9 14 0 0,-3-1 24 0 0,-1 0 18 0 0,-17-1 1048 0 0,-158-89-1192 0 0,80 47-576 0 0,78 27-1212 0 0,17 8-2320 0 0,4 0-4335 0 0,-2 4-3365 0 0</inkml:trace>
</inkml:ink>
</file>

<file path=ppt/ink/ink13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9:04.2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 1 6153 0 0,'0'0'2504'0'0,"0"0"-795"0"0,0 0-231 0 0,0 0 160 0 0,0 0 102 0 0,0 0 4 0 0,0 0-133 0 0,0 0-268 0 0,0 0-259 0 0,0 0-190 0 0,0 0-114 0 0,0 0-50 0 0,-5 0-33 0 0,-12 0-25 0 0,13 0-26 0 0,11 0 3095 0 0,10 1-3160 0 0,102 24 231 0 0,136-7-354 0 0,-46-10-1992 0 0,-196-6 406 0 0,-8-1-2147 0 0,1-1-8083 0 0,-6 0-1730 0 0</inkml:trace>
</inkml:ink>
</file>

<file path=ppt/ink/ink13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10:03.769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0 1038 1056 0 0,'0'0'2087'0'0,"0"0"-98"0"0,0 0-9 0 0,0 0 15 0 0,0 0-96 0 0,0 0-230 0 0,0 0-237 0 0,0 0-192 0 0,0 0-138 0 0,0 0-73 0 0,0 0-32 0 0,4 7 7783 0 0,35-135-6551 0 0,-29 106-2089 0 0,-6 11-110 0 0,1 2 0 0 0,0-1-1 0 0,1 0 1 0 0,0 1 0 0 0,1 0 0 0 0,0 1 0 0 0,0 0 0 0 0,0 0 0 0 0,1 0 0 0 0,1 1 0 0 0,-1 0 0 0 0,1 0 0 0 0,0 1 0 0 0,0 0 0 0 0,1 1 0 0 0,0 0 0 0 0,0 1 0 0 0,0 0 0 0 0,1 0-1 0 0,0 1-29 0 0,57-26 143 0 0,-44 16-49 0 0,41-15 95 0 0,11 7-26 0 0,17 9 11 0 0,85 8 108 0 0,-103 22-238 0 0,13 1 30 0 0,23 18 36 0 0,-19-8-5 0 0,-10-14 20 0 0,-34-4-86 0 0,6 0 125 0 0,-10-3-81 0 0,51-8 185 0 0,-63-8-179 0 0,-8-10 38 0 0,20-18 8 0 0,-19 12-87 0 0,-17 17 4 0 0,-8 8-72 0 0,0-1 17 0 0,0 0-5 0 0,0 0 9 0 0,0 22-17 0 0,7 49 19 0 0,26-38-7 0 0,10 0-36 0 0,-32-29 45 0 0,-1-1 1 0 0,1 0-1 0 0,0 0 0 0 0,0-1 1 0 0,0 0-1 0 0,0-1 0 0 0,0-1 0 0 0,0 1 1 0 0,10-3-6 0 0,-7 2 41 0 0,103-32-25 0 0,-8-1-32 0 0,-46 14 51 0 0,82-11-35 0 0,-65 19 0 0 0,-2-3 0 0 0,-16 6 0 0 0,54 4 0 0 0,-59 4 0 0 0,-8 26 0 0 0,-28-7 0 0 0,-4 51 0 0 0,-11-60 0 0 0,0 1 0 0 0,-1 0 0 0 0,0 1 0 0 0,-1-1 0 0 0,0 1 0 0 0,-1 0 0 0 0,-1 0 0 0 0,1 0 0 0 0,-2 0 0 0 0,1 13 0 0 0,-6 7-3 0 0,4-31-33 0 0,0-1-102 0 0,0-26-6042 0 0,-2 19-622 0 0,0 3-5548 0 0</inkml:trace>
  <inkml:trace contextRef="#ctx0" brushRef="#br0" timeOffset="831.3">1987 254 0 0 0,'0'0'557'0'0,"0"0"313"0"0,0 0 240 0 0,0 0 184 0 0,0 0 111 0 0,0 0-58 0 0,0 0-143 0 0,0 0-125 0 0,0 0-44 0 0,0 0 50 0 0,0 0 82 0 0,0 0 46 0 0,0 0 3 0 0,6-11-65 0 0,20-31-83 0 0,-25 40-891 0 0,1 1 0 0 0,-1 0 1 0 0,0 0-1 0 0,-1-1 0 0 0,1 1 0 0 0,0-1 1 0 0,0 1-1 0 0,0 0 0 0 0,-1-1 0 0 0,1 0 0 0 0,-1 1 1 0 0,1-1-1 0 0,-1 1 0 0 0,0-1 0 0 0,0 1 1 0 0,1-1-1 0 0,-1 0 0 0 0,0 1 0 0 0,-1-1 0 0 0,1 0 1 0 0,0 1-1 0 0,0-1 0 0 0,-1 1 0 0 0,1-1 1 0 0,0 0-1 0 0,-1 1 0 0 0,0-1 0 0 0,1 1 1 0 0,-1 0-1 0 0,0-1 0 0 0,0 1 0 0 0,0-1 0 0 0,0 1 1 0 0,0 0-1 0 0,0 0 0 0 0,0 0 0 0 0,0-1 1 0 0,-1 1-1 0 0,1 0 0 0 0,0 1 0 0 0,-1-1 0 0 0,1 0 1 0 0,-1 0-1 0 0,1 0 0 0 0,-1 1 0 0 0,1-1 1 0 0,-1 1-178 0 0,-66-9 1865 0 0,55 11-1763 0 0,1 1 0 0 0,0 0 0 0 0,0 1 0 0 0,1 0 0 0 0,-1 1-1 0 0,1 1 1 0 0,0 0 0 0 0,0 0 0 0 0,1 1 0 0 0,0 0 0 0 0,0 1-1 0 0,1 0 1 0 0,0 0 0 0 0,0 1 0 0 0,1 1 0 0 0,0-1-1 0 0,-6 11-101 0 0,7-11 30 0 0,1 0 0 0 0,0 0 0 0 0,1 1 0 0 0,0 0 0 0 0,1 0 0 0 0,0 0-1 0 0,0 1 1 0 0,1-1 0 0 0,1 1 0 0 0,0 0 0 0 0,0 0 0 0 0,1 0-1 0 0,0 0 1 0 0,1 0 0 0 0,0 0 0 0 0,2 9-30 0 0,-1-15 23 0 0,1 1 0 0 0,0 0 0 0 0,0 0 0 0 0,1-1 0 0 0,0 0 0 0 0,0 1 0 0 0,0-1 0 0 0,0 0 0 0 0,1 0 1 0 0,0-1-1 0 0,0 1 0 0 0,0-1 0 0 0,0 0 0 0 0,1 0 0 0 0,0 0 0 0 0,0-1 0 0 0,0 1 0 0 0,0-1 0 0 0,0 0 0 0 0,1-1 0 0 0,-1 1 0 0 0,1-1 0 0 0,-1-1 0 0 0,1 1 1 0 0,0-1-1 0 0,0 1 0 0 0,3-1-23 0 0,11 1 126 0 0,1 0 1 0 0,-1-1-1 0 0,1-1 0 0 0,-1-1 1 0 0,1-1-1 0 0,-1-1 1 0 0,0 0-1 0 0,0-2 0 0 0,0 0 1 0 0,-1-2-1 0 0,0 0 1 0 0,0-1-1 0 0,0 0 0 0 0,3-4-126 0 0,-9 7 45 0 0,1 0 0 0 0,-2-1 0 0 0,1-1 0 0 0,-1 0 0 0 0,0-1 0 0 0,0 0 0 0 0,-1 0 0 0 0,0-2 0 0 0,0 1 0 0 0,-1-1 0 0 0,0-1 0 0 0,-1 0 0 0 0,-1 0 0 0 0,1-1 0 0 0,-2 0 0 0 0,0 0 0 0 0,0 0 0 0 0,-1-1 0 0 0,0-1 0 0 0,-2 1 0 0 0,1 0 0 0 0,-2-1 0 0 0,1-1-45 0 0,-4 6 3 0 0,0 0 0 0 0,0 0 0 0 0,-1 0 0 0 0,0 0-1 0 0,-1 0 1 0 0,1 0 0 0 0,-2 0 0 0 0,1 0 0 0 0,-2 1-1 0 0,1-1 1 0 0,-1 1 0 0 0,0 0 0 0 0,0 0 0 0 0,-1 1-1 0 0,0-1 1 0 0,-1 1 0 0 0,0 0 0 0 0,0 0 0 0 0,0 1-1 0 0,-8-6-2 0 0,0 3-52 0 0,-1 0-1 0 0,1 1 1 0 0,-2 1-1 0 0,1 0 1 0 0,-1 1 0 0 0,0 1-1 0 0,-1 1 1 0 0,1 0-1 0 0,-1 1 1 0 0,0 1-1 0 0,1 0 1 0 0,-1 1-1 0 0,0 1 1 0 0,0 1-1 0 0,-16 2 53 0 0,11 0-308 0 0,-1 0 0 0 0,0 2 0 0 0,1 0 0 0 0,0 2 0 0 0,1 0 0 0 0,-1 1 0 0 0,1 2 0 0 0,1 0 0 0 0,0 1 0 0 0,-18 12 308 0 0,-58 42-8074 0 0,80-54 5699 0 0,-6 5-10148 0 0</inkml:trace>
  <inkml:trace contextRef="#ctx0" brushRef="#br0" timeOffset="1680.016">1254 305 6201 0 0,'0'0'3230'0'0,"0"0"-689"0"0,0 0-474 0 0,0 0-251 0 0,0 0-213 0 0,0 0-200 0 0,0 0-181 0 0,0 0-156 0 0,0 0-138 0 0,0 0-103 0 0,0 0-86 0 0,0 0-65 0 0,0 0-34 0 0,-8-2-54 0 0,-24-8-47 0 0,24 8-40 0 0,8 2-55 0 0,0 0-41 0 0,0 0-30 0 0,15 3 1508 0 0,62 27-432 0 0,-57-22-1367 0 0,0-2-1 0 0,1 0 1 0 0,-1-1 0 0 0,1-2-1 0 0,0 0 1 0 0,0-1-1 0 0,1-1 1 0 0,-1-1-1 0 0,9-1-81 0 0,-24 1 10 0 0,249-14 393 0 0,159-49-36 0 0,-55 19-243 0 0,-281 43-124 0 0,-76 2 0 0 0,-1 2 0 0 0,-1-3 0 0 0,-26-7-8076 0 0,20 6-159 0 0,2-2-5124 0 0</inkml:trace>
</inkml:ink>
</file>

<file path=ppt/ink/ink1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19:29.0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660 534 0 0 0,'0'0'899'0'0,"0"0"413"0"0,0 0 328 0 0,0 0 186 0 0,0 0-19 0 0,0 0-177 0 0,0 0-162 0 0,0 0-151 0 0,0 0-99 0 0,3 0-45 0 0,12-23 5860 0 0,-23 7-6662 0 0,-1 8-235 0 0,-1 1-1 0 0,-1 1 1 0 0,1 0 0 0 0,-1 0 0 0 0,0 1-1 0 0,-1 0 1 0 0,1 1 0 0 0,-1 1 0 0 0,0 0-1 0 0,0 0 1 0 0,0 1 0 0 0,0 1-1 0 0,0 0 1 0 0,0 0 0 0 0,-1 1 0 0 0,1 1-1 0 0,0 0 1 0 0,-8 2-136 0 0,-135 48 642 0 0,147-47-600 0 0,0 0-4 0 0,0 0-1 0 0,0 1 0 0 0,0-1 0 0 0,1 2 1 0 0,0-1-1 0 0,0 1 0 0 0,0 0 1 0 0,1 1-1 0 0,-1-1 0 0 0,2 1 0 0 0,-1 0 1 0 0,1 1-1 0 0,0 0 0 0 0,1-1 1 0 0,-1 1-1 0 0,2 1 0 0 0,-1-1 0 0 0,1 1 1 0 0,0-1-1 0 0,1 1 0 0 0,0 0 1 0 0,0 0-1 0 0,1 0 0 0 0,0 0 0 0 0,1 6-36 0 0,0-12 30 0 0,-1 0 0 0 0,1 0 0 0 0,0 1 1 0 0,0-1-1 0 0,0 0 0 0 0,0 0 1 0 0,1 0-1 0 0,-1 0 0 0 0,1 0 1 0 0,0 0-1 0 0,0 0 0 0 0,0 0 1 0 0,0 0-1 0 0,0 0 0 0 0,1 0 0 0 0,-1 0 1 0 0,1-1-1 0 0,0 1 0 0 0,0-1 1 0 0,0 1-1 0 0,0-1 0 0 0,0 0 1 0 0,3 2-32 0 0,68 25 945 0 0,113-26 311 0 0,-186-3-1209 0 0,0 0 8 0 0,0 0-21 0 0,0 0-10 0 0,0 0 21 0 0,0 0 8 0 0,0 0-6 0 0,0 0-6 0 0,0 0 15 0 0,0 0-21 0 0,0 0 26 0 0,-30 8 150 0 0,-15 12-199 0 0,1 1 1 0 0,2 2-1 0 0,0 2 1 0 0,-20 17-13 0 0,47-31 0 0 0,0 1 1 0 0,0 1 0 0 0,2 0-1 0 0,-1 1 1 0 0,2 0 0 0 0,0 1-1 0 0,1 1 1 0 0,0-1 0 0 0,1 2-1 0 0,1-1 1 0 0,0 2 0 0 0,2-1-1 0 0,-1 3 0 0 0,4-3-1 0 0,0 1 0 0 0,1 0-1 0 0,0 1 1 0 0,2-1 0 0 0,0 0-1 0 0,1 1 1 0 0,1-1 0 0 0,1 5 1 0 0,1-15 13 0 0,0 0 0 0 0,0 0 1 0 0,1 0-1 0 0,0-1 1 0 0,0 1-1 0 0,1-1 0 0 0,0 0 1 0 0,0-1-1 0 0,1 1 0 0 0,-1-1 1 0 0,1 0-1 0 0,1 0 1 0 0,-1-1-1 0 0,1 0 0 0 0,0 0 1 0 0,0-1-1 0 0,1 1 0 0 0,-1-2 1 0 0,1 1-1 0 0,0-1 1 0 0,0 0-1 0 0,0-1 0 0 0,0 0 1 0 0,1 0-1 0 0,-1 0 1 0 0,0-1-1 0 0,1-1 0 0 0,-1 1 1 0 0,1-2-1 0 0,2 1-13 0 0,29 1 146 0 0,-23 0-94 0 0,0 0 0 0 0,-1-1 0 0 0,1-1 0 0 0,-1 0 0 0 0,1-2 0 0 0,-1 1 0 0 0,0-2 0 0 0,0 0 0 0 0,14-6-53 0 0,19-50-1106 0 0,-28 12-7722 0 0,-19 42 6131 0 0,0-2-9425 0 0</inkml:trace>
  <inkml:trace contextRef="#ctx0" brushRef="#br0" timeOffset="872.933">418 4 512 0 0,'0'0'1256'0'0,"0"0"230"0"0,0 0 104 0 0,0 0 123 0 0,0 0 14 0 0,0 0-250 0 0,0 0-157 0 0,0 0-146 0 0,0 0-153 0 0,0 0-99 0 0,0 0-81 0 0,0 0-69 0 0,0 0-31 0 0,-2-1 21 0 0,1 1-696 0 0,1-1 0 0 0,0 1 0 0 0,0 0 0 0 0,-1 0 0 0 0,1 0 1 0 0,0-1-1 0 0,-1 1 0 0 0,1 0 0 0 0,-1 0 0 0 0,1 0 0 0 0,0 0 0 0 0,-1 0 0 0 0,1-1 0 0 0,0 1 0 0 0,-1 0 0 0 0,1 0 0 0 0,-1 0 0 0 0,1 0 0 0 0,0 0 0 0 0,-1 0 0 0 0,1 0 0 0 0,-1 0 0 0 0,1 1 0 0 0,0-1 0 0 0,-1 0 0 0 0,1 0 0 0 0,0 0 0 0 0,-1 0 0 0 0,1 0 0 0 0,0 1 0 0 0,-1-1 0 0 0,1 0 0 0 0,0 0 0 0 0,-1 1 0 0 0,1-1 0 0 0,0 0 0 0 0,-1 0 0 0 0,1 1 0 0 0,0-1 0 0 0,0 0 0 0 0,0 1 0 0 0,-1-1 0 0 0,1 0 0 0 0,0 1 1 0 0,0-1-1 0 0,0 0 0 0 0,0 1 0 0 0,0-1 0 0 0,-1 1 0 0 0,1-1 0 0 0,0 0 0 0 0,0 1 0 0 0,0-1 0 0 0,0 1 0 0 0,0-1 0 0 0,0 0 0 0 0,0 1 0 0 0,0-1 0 0 0,1 0 0 0 0,-1 1 0 0 0,0-1 0 0 0,0 1 0 0 0,0-1 0 0 0,0 1-66 0 0,-1 11 11 0 0,-17 58 1930 0 0,-13 203 599 0 0,22-125-931 0 0,-26 134-1609 0 0,-3 12 558 0 0,3-81-315 0 0,28-163-150 0 0,-2-1-1 0 0,-2 0 0 0 0,-2 0 1 0 0,-3-2-1 0 0,-2 0 1 0 0,-22 43-93 0 0,35-76 49 0 0,0 0 1 0 0,1 0-1 0 0,1 0 1 0 0,0 0-1 0 0,1 1 0 0 0,0-1 1 0 0,1 1-1 0 0,1-1 1 0 0,1 14-50 0 0,-1-8 124 0 0,0-19-68 0 0,0-1-26 0 0,0 0-20 0 0,0 0-2 0 0,0 0 6 0 0,0 0 15 0 0,0 0-22 0 0,0 0-26 0 0,0 0 20 0 0,0 0 11 0 0,0 0 20 0 0,0 0 14 0 0,0 0-28 0 0,0 0-22 0 0,0 0 2 0 0,0 0 14 0 0,0 0-22 0 0,0 0-8 0 0,0 0-13 0 0,0 0-12 0 0,6-12-2469 0 0,1 6-775 0 0,0 2-3780 0 0,-3 3-5140 0 0</inkml:trace>
</inkml:ink>
</file>

<file path=ppt/ink/ink13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10:18.9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1 322 0 0 0,'0'0'296'0'0,"14"6"998"0"0,44 19 429 0 0,-46-18 2137 0 0,-8 1 11951 0 0,-4-7-11139 0 0,6-1-6264 0 0,411 1 5094 0 0,-53-5-3904 0 0,-387-4-8150 0 0,18 8 2823 0 0,-1 0-5897 0 0</inkml:trace>
  <inkml:trace contextRef="#ctx0" brushRef="#br0" timeOffset="249.694">268 605 0 0 0,'0'0'136'0'0,"0"0"401"0"0,0 0 8 0 0,0 0-192 0 0,0 0-145 0 0,0 0-125 0 0,0 0-109 0 0,0 0-76 0 0,0 0-72 0 0,-13-7-1386 0 0,11 7 1560 0 0</inkml:trace>
  <inkml:trace contextRef="#ctx0" brushRef="#br0" timeOffset="715.382">268 605 0 0 0,'-63'-7'0'0'0,"28"-4"11425"0"0,-74 33-1044 0 0,89-13-7712 0 0,30 0-88 0 0,48-1-2042 0 0,1-3 1 0 0,0-2-1 0 0,0-2 0 0 0,0-3 0 0 0,46-8-539 0 0,311-13 616 0 0,-416 23-618 0 0,0 0 10 0 0,0 0-2 0 0,0 0-12 0 0,0 0 6 0 0,0 0 28 0 0,0 0-13 0 0,0 0-24 0 0,0 0-5 0 0,0 0-14 0 0,-18-13-4014 0 0,7 3-1482 0 0,7 4-447 0 0,2 2-5753 0 0</inkml:trace>
  <inkml:trace contextRef="#ctx0" brushRef="#br0" timeOffset="1740.679">409 16 8978 0 0,'0'0'1516'0'0,"0"0"-94"0"0,0 0 73 0 0,0 0 172 0 0,0 0 121 0 0,0 0-113 0 0,0 0-356 0 0,0 0-355 0 0,0 0-326 0 0,0 0-201 0 0,0 0-107 0 0,0 0-49 0 0,0 0-9 0 0,-1-4-2 0 0,0-8 556 0 0,23 32 822 0 0,-2-1-938 0 0,56 45 711 0 0,3-3 0 0 0,72 41-1421 0 0,44 24 388 0 0,-150-93-262 0 0,-57-19 1207 0 0,-232 200-1195 0 0,88-85 55 0 0,102-68-38 0 0,36-45 267 0 0,1 3-318 0 0,-27 10 34 0 0,44-29-127 0 0,0 0-7 0 0,0 0-18 0 0,0 0 20 0 0,0 0 16 0 0,0 0 2 0 0,0 0-25 0 0,0 0-7 0 0,0 0-3 0 0,0 0-3 0 0,0 0 18 0 0,0 0-10 0 0,0 0 22 0 0,0 0 16 0 0,0 0-33 0 0,0 0 2 0 0,0 0-10 0 0,0 0-16 0 0,0 0 5 0 0,0 0-12 0 0,0-13-3009 0 0,2 4-6080 0 0,1 5-3633 0 0</inkml:trace>
</inkml:ink>
</file>

<file path=ppt/ink/ink13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10:25.6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 37 0 0 0,'0'0'1778'0'0,"0"0"121"0"0,0 0 125 0 0,0 0 106 0 0,0 0 26 0 0,0 0-79 0 0,0 0-158 0 0,0 0-209 0 0,0 0-225 0 0,0 0-202 0 0,0 0-177 0 0,0-6-131 0 0,0-25 1965 0 0,13 72-87 0 0,4 15-2554 0 0,-4-1 0 0 0,-2 2 0 0 0,-2-1-1 0 0,-3 2 1 0 0,-2-1 0 0 0,-3 0 0 0 0,-4 29-299 0 0,3-48 54 0 0,-16 186 86 0 0,1-103-198 0 0,16-120 36 0 0,-1-1 0 0 0,1 1 0 0 0,-1-1 0 0 0,1 1 0 0 0,-1-1 0 0 0,1 1 0 0 0,-1-1 0 0 0,1 0 0 0 0,0 1 0 0 0,-1-1 0 0 0,1 0 0 0 0,0 1 0 0 0,-1-1 0 0 0,1 0 0 0 0,0 0 0 0 0,-1 0 0 0 0,1 1 0 0 0,0-1 0 0 0,-1 0 0 0 0,1 0 0 0 0,0 0 0 0 0,-1 0-1 0 0,1 0 1 0 0,0 0 0 0 0,0-1 0 0 0,-1 1 0 0 0,1 0 0 0 0,0 0 0 0 0,-1 0 0 0 0,1-1 0 0 0,0 1 0 0 0,-1 0 0 0 0,1-1 0 0 0,-1 1 0 0 0,1 0 0 0 0,0-1 0 0 0,-1 1 0 0 0,1-1 0 0 0,-1 1 0 0 0,1-1 0 0 0,-1 1 0 0 0,1-1 0 0 0,-1 1 0 0 0,0-1 0 0 0,1 0-1 0 0,-1 1 1 0 0,0-1 0 0 0,1 1 0 0 0,-1-1 0 0 0,0 0 0 0 0,0 0 0 0 0,0 1 0 0 0,1-1 22 0 0,36-100-6201 0 0,-32 85 4660 0 0,4-11-5453 0 0,-7 12-4097 0 0</inkml:trace>
  <inkml:trace contextRef="#ctx0" brushRef="#br0" timeOffset="585.082">363 96 4273 0 0,'0'0'3617'0'0,"0"0"-875"0"0,0 0-538 0 0,0 0-228 0 0,0 0-64 0 0,0 0-180 0 0,0 0-298 0 0,0 0-338 0 0,0 0-291 0 0,0 0-182 0 0,0 0-103 0 0,0 0-80 0 0,0 0-49 0 0,3-5-52 0 0,-1 0-315 0 0,-2 5 8 0 0,0 1-1 0 0,0-1 0 0 0,0 1 0 0 0,1-1 1 0 0,-1 0-1 0 0,0 1 0 0 0,0-1 0 0 0,0 1 1 0 0,0-1-1 0 0,1 0 0 0 0,-1 1 0 0 0,0-1 0 0 0,0 1 1 0 0,1-1-1 0 0,-1 0 0 0 0,0 1 0 0 0,1-1 1 0 0,-1 0-1 0 0,0 0 0 0 0,1 1 0 0 0,-1-1 1 0 0,1 0-1 0 0,-1 0 0 0 0,1 1 0 0 0,-1-1 0 0 0,0 0 1 0 0,1 0-1 0 0,-1 0 0 0 0,1 0 0 0 0,-1 0 1 0 0,1 0-1 0 0,-1 0 0 0 0,1 0 0 0 0,-1 0 1 0 0,0 0-1 0 0,1 0 0 0 0,-1 0 0 0 0,1 0 1 0 0,-1 0-1 0 0,1 0 0 0 0,-1 0 0 0 0,1 0 0 0 0,-1-1 1 0 0,0 1-1 0 0,1 0 0 0 0,-1 0 0 0 0,1 0 1 0 0,-1-1-1 0 0,0 1-31 0 0,104 419 2520 0 0,-77-227-2422 0 0,-13-86-56 0 0,-12-47 1105 0 0,-39-159-845 0 0,22 69-295 0 0,-1 1 0 0 0,-1 0 1 0 0,-2 1-1 0 0,0 1 0 0 0,-2 1 1 0 0,-7-6-8 0 0,17 21-12 0 0,0 1 0 0 0,0 0 0 0 0,-1 1 0 0 0,0 0 0 0 0,-1 1 1 0 0,0 0-1 0 0,-1 1 0 0 0,0 1 0 0 0,0 0 0 0 0,0 1 0 0 0,-1 0 0 0 0,0 1 1 0 0,0 1-1 0 0,0 0 0 0 0,-1 2 0 0 0,1-1 0 0 0,-1 2 0 0 0,-4 0 12 0 0,17 0-72 0 0,-1 1 0 0 0,0 0-1 0 0,1 0 1 0 0,-1 0-1 0 0,0 1 1 0 0,1-1 0 0 0,-1 1-1 0 0,1 0 1 0 0,-1 0-1 0 0,1 0 1 0 0,-1 0 0 0 0,1 1-1 0 0,0-1 1 0 0,0 1-1 0 0,0 0 1 0 0,0 0 0 0 0,0 0-1 0 0,0 0 1 0 0,0 1-1 0 0,0-1 1 0 0,1 1 0 0 0,-1 0-1 0 0,1 0 1 0 0,0 0-1 0 0,0 0 1 0 0,0 0 0 0 0,0 0-1 0 0,1 0 1 0 0,-1 0-1 0 0,1 1 1 0 0,0-1 0 0 0,0 1-1 0 0,0-1 1 0 0,0 1-1 0 0,0 1 73 0 0,26 17-4689 0 0,-12-18-1341 0 0,-6-4-4362 0 0</inkml:trace>
  <inkml:trace contextRef="#ctx0" brushRef="#br0" timeOffset="1206.971">952 486 10178 0 0,'0'0'2219'0'0,"0"0"-392"0"0,0 0-172 0 0,0 0-50 0 0,0 0-106 0 0,0 0-203 0 0,0 0-221 0 0,0 0-206 0 0,0 0-170 0 0,0 0-121 0 0,0 0-98 0 0,0 0-59 0 0,0 0-31 0 0,-23-1-38 0 0,-72-3-46 0 0,57 15 62 0 0,34-6-290 0 0,-6 7-33 0 0,0 1 1 0 0,1 0-1 0 0,1 0 1 0 0,0 1-1 0 0,1 0 1 0 0,0 0-1 0 0,1 1 1 0 0,1 0-1 0 0,0 0 1 0 0,1 0-1 0 0,1 1 1 0 0,1-1 0 0 0,0 1-1 0 0,0 0 1 0 0,2 0-1 0 0,0 1-45 0 0,-1-9 0 0 0,1 0 0 0 0,1 0 0 0 0,-1-1 0 0 0,1 1 0 0 0,0 0 0 0 0,1-1 0 0 0,0 1 0 0 0,0-1 0 0 0,1 1 0 0 0,0-1 0 0 0,0 0-1 0 0,0 0 1 0 0,1-1 0 0 0,0 1 0 0 0,0-1 0 0 0,1 1 0 0 0,0-1 0 0 0,0-1 0 0 0,1 1 0 0 0,-1-1 0 0 0,1 0 0 0 0,0 0 0 0 0,0 0 0 0 0,1-1 0 0 0,0 0 0 0 0,-1-1 0 0 0,1 1 0 0 0,6 1 0 0 0,-4-2 50 0 0,1 0 1 0 0,-1 0 0 0 0,1-1-1 0 0,0-1 1 0 0,0 1-1 0 0,0-2 1 0 0,0 1 0 0 0,-1-1-1 0 0,1-1 1 0 0,0 0-1 0 0,0 0 1 0 0,0-1 0 0 0,0 0-1 0 0,-1-1 1 0 0,1 0-1 0 0,-1 0 1 0 0,0-1 0 0 0,0-1-1 0 0,6-3-50 0 0,-10 4 51 0 0,0 0 1 0 0,0-1-1 0 0,0 0 0 0 0,-1 0 0 0 0,1 0 0 0 0,-1 0 1 0 0,-1 0-1 0 0,1-1 0 0 0,-1 0 0 0 0,0 0 1 0 0,0 0-1 0 0,-1 0 0 0 0,1 0 0 0 0,-2-1 0 0 0,1 1 1 0 0,0-1-1 0 0,-1 1 0 0 0,-1-1 0 0 0,1 1 0 0 0,-1-5-51 0 0,-1 6-2 0 0,0 0-1 0 0,0 1 0 0 0,-1-1 0 0 0,0 1 0 0 0,0 0 1 0 0,0 0-1 0 0,0 0 0 0 0,-1 0 0 0 0,0 0 0 0 0,1 0 1 0 0,-1 0-1 0 0,-1 1 0 0 0,1 0 0 0 0,0-1 0 0 0,-1 1 1 0 0,0 1-1 0 0,0-1 0 0 0,0 0 0 0 0,0 1 0 0 0,0 0 1 0 0,0 0-1 0 0,0 0 0 0 0,-1 0 0 0 0,1 1 0 0 0,-1 0 1 0 0,1 0-1 0 0,-1 0 0 0 0,0 0 0 0 0,1 1 0 0 0,-1 0 1 0 0,0 0-1 0 0,1 0 0 0 0,-1 0 0 0 0,0 1 0 0 0,1 0 1 0 0,-1 0-1 0 0,0 0 0 0 0,1 0 0 0 0,0 1 0 0 0,-2 0 3 0 0,6-1-5 0 0,-1 0 0 0 0,1-1 0 0 0,-1 1 0 0 0,1 0 0 0 0,-1 0-1 0 0,1-1 1 0 0,-1 1 0 0 0,1 0 0 0 0,0 0 0 0 0,0 0-1 0 0,0 0 1 0 0,-1 0 0 0 0,1 0 0 0 0,0-1 0 0 0,0 1 0 0 0,0 0-1 0 0,0 0 1 0 0,0 0 0 0 0,0 0 0 0 0,1 0 0 0 0,-1 0 0 0 0,0 0-1 0 0,0-1 1 0 0,1 1 0 0 0,-1 0 0 0 0,0 0 0 0 0,1 0 0 0 0,-1-1-1 0 0,1 1 1 0 0,-1 0 0 0 0,1 0 0 0 0,-1-1 0 0 0,1 1-1 0 0,0 0 1 0 0,-1-1 0 0 0,1 1 0 0 0,0-1 0 0 0,-1 1 0 0 0,1-1-1 0 0,0 1 1 0 0,0-1 0 0 0,0 0 0 0 0,-1 1 0 0 0,1-1 0 0 0,0 0-1 0 0,0 1 1 0 0,0-1 0 0 0,0 0 0 0 0,0 0 0 0 0,0 0-1 0 0,-1 0 1 0 0,1 0 0 0 0,0 0 0 0 0,0 0 0 0 0,0 0 0 0 0,0 0-1 0 0,0-1 1 0 0,0 1 0 0 0,0 0 5 0 0,19 2 80 0 0,0-1 1 0 0,0 0-1 0 0,0-2 1 0 0,0 0-1 0 0,0-1 1 0 0,-1-1-1 0 0,1-1 1 0 0,-1-1-1 0 0,2-1-80 0 0,16-12-973 0 0,-34 15 36 0 0,0-1-7494 0 0,-2 3-4069 0 0</inkml:trace>
</inkml:ink>
</file>

<file path=ppt/ink/ink13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10:31.5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5937 0 0,'0'0'2307'0'0,"0"0"-137"0"0,0 0 33 0 0,0 0 67 0 0,0 0-181 0 0,0 0-365 0 0,0 0-468 0 0,0 0-333 0 0,0 0-157 0 0,0 0-93 0 0,0 0-45 0 0,13 4 6454 0 0,-13-4-7044 0 0,0 0 4 0 0,0 0-6 0 0,22 3 281 0 0,232 5 507 0 0,-123-8-359 0 0,1 0-2561 0 0,-159 6-2265 0 0,12 2-2668 0 0,8-4-5426 0 0</inkml:trace>
</inkml:ink>
</file>

<file path=ppt/ink/ink13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10:31.8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12 17092 0 0,'0'0'1324'0'0,"0"0"-246"0"0,0 0-48 0 0,0 0 169 0 0,0 0 82 0 0,0 0-97 0 0,0 0-227 0 0,0 0-228 0 0,0 0-107 0 0,0 0-79 0 0,0 0-79 0 0,0 0-50 0 0,0 0-50 0 0,31-2-36 0 0,96-3-27 0 0,129 1 778 0 0,-232 7-1727 0 0,-11 0-1785 0 0,-2-2-3668 0 0,-9-1-5296 0 0</inkml:trace>
</inkml:ink>
</file>

<file path=ppt/ink/ink13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10:33.0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881 8 2753 0 0,'0'0'2822'0'0,"0"0"-806"0"0,0 0-37 0 0,0 0 151 0 0,0 0 65 0 0,0 0-153 0 0,0 0-311 0 0,0 0-296 0 0,0 0-263 0 0,0 0-204 0 0,0 0-148 0 0,0 0-91 0 0,0 0-75 0 0,-2-1-40 0 0,-10-4-31 0 0,10 4-85 0 0,2 1-58 0 0,0 0-47 0 0,0 0-44 0 0,0 0-24 0 0,0 0-26 0 0,0 0-20 0 0,0 0-20 0 0,0 0-14 0 0,0 0-20 0 0,0 0-17 0 0,0 0-18 0 0,-25 4 989 0 0,-112 8-992 0 0,-67 33-24 0 0,118-25-76 0 0,57-13-35 0 0,0 1 0 0 0,0 1-1 0 0,0 2 1 0 0,1 0 0 0 0,-25 16-52 0 0,52-26 1 0 0,0 0 1 0 0,-1-1 0 0 0,1 1-1 0 0,0 0 1 0 0,0 0 0 0 0,0 0-1 0 0,0 1 1 0 0,0-1 0 0 0,0 0-1 0 0,0 0 1 0 0,1 1-1 0 0,-1-1 1 0 0,0 0 0 0 0,1 1-1 0 0,-1-1 1 0 0,1 0 0 0 0,-1 1-1 0 0,1-1 1 0 0,0 1 0 0 0,-1-1-1 0 0,1 1 1 0 0,0-1-1 0 0,0 1 1 0 0,0-1 0 0 0,0 1-1 0 0,0-1 1 0 0,1 1 0 0 0,-1-1-1 0 0,0 1 1 0 0,1-1 0 0 0,-1 0-1 0 0,1 1 1 0 0,-1-1-1 0 0,1 1 1 0 0,0-1 0 0 0,0 0-1 0 0,-1 0 1 0 0,1 1 0 0 0,0-1-1 0 0,0 0 1 0 0,0 0 0 0 0,0 0-1 0 0,1 0 1 0 0,-1 0-1 0 0,1 0-1 0 0,63 41 176 0 0,196 2 374 0 0,-149-17-424 0 0,-110-27-122 0 0,0 1-1 0 0,0-1 1 0 0,0 0 0 0 0,0 1-1 0 0,0 0 1 0 0,0-1-1 0 0,0 1 1 0 0,0 0-1 0 0,0 0 1 0 0,0 0-1 0 0,-1 0 1 0 0,1 0-1 0 0,0 1 1 0 0,-1-1 0 0 0,1 1-1 0 0,-1-1 1 0 0,1 1-1 0 0,-1-1 1 0 0,0 1-1 0 0,1 0 1 0 0,-1-1-1 0 0,0 1 1 0 0,0 0-1 0 0,0 0 1 0 0,-1 0 0 0 0,1 0-1 0 0,0 0 1 0 0,-1 0-1 0 0,1 0 1 0 0,-1 0-1 0 0,0 0 1 0 0,0 0-1 0 0,1 0 1 0 0,-1 0-1 0 0,-1 1 1 0 0,1-1 0 0 0,0 0-1 0 0,0 0 1 0 0,-1 0-1 0 0,1 0 1 0 0,-1 0-1 0 0,0 0 1 0 0,0 0-1 0 0,1 0 1 0 0,-1 0-1 0 0,-1-1 1 0 0,1 1 0 0 0,0 0-1 0 0,0 0 1 0 0,-1-1-4 0 0,-17 20 30 0 0,-1-1 1 0 0,0-1 0 0 0,-2-1 0 0 0,0-1-1 0 0,-1-1 1 0 0,-1-1-31 0 0,-1 2 28 0 0,-359 211 77 0 0,272-150-108 0 0,111-77 3 0 0,0 0-1 0 0,0-1 0 0 0,0 1 0 0 0,0 0 1 0 0,0 0-1 0 0,0 0 0 0 0,0 0 0 0 0,1 0 0 0 0,-1 0 1 0 0,0 0-1 0 0,1 0 0 0 0,-1 1 0 0 0,0-1 0 0 0,1 0 1 0 0,0 0-1 0 0,-1 0 0 0 0,1 1 0 0 0,0-1 1 0 0,-1 0-1 0 0,1 1 0 0 0,0-1 0 0 0,0 0 0 0 0,0 1 1 0 0,0-1-1 0 0,0 0 0 0 0,0 0 0 0 0,1 1 1 0 0,-1-1-1 0 0,0 0 0 0 0,1 0 0 0 0,-1 1 0 0 0,1-1 1 0 0,-1 0-1 0 0,1 0 0 0 0,0 0 0 0 0,-1 0 0 0 0,1 1 1 0 0,0-1-1 0 0,0 0 0 0 0,0 0 0 0 0,0-1 1 0 0,0 1-1 0 0,0 0 0 0 0,0 0 0 0 0,0 0 1 0 0,57 22-17 0 0,-4-19 86 0 0,0-2-1 0 0,1-2 0 0 0,-1-3 1 0 0,0-2-1 0 0,28-7-68 0 0,-38 7 28 0 0,261-40 339 0 0,-270 39-321 0 0,-26-2-2798 0 0,22 3-4026 0 0,-20 2-1037 0 0,-4 0-5000 0 0</inkml:trace>
</inkml:ink>
</file>

<file path=ppt/ink/ink13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10:29.6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53 376 0 0 0,'0'0'577'0'0,"0"0"582"0"0,0 0 334 0 0,0 0 344 0 0,0 0 261 0 0,0 0 120 0 0,0 0-142 0 0,0 0-301 0 0,0 0-304 0 0,0 0-284 0 0,0 0-193 0 0,0 0-102 0 0,0 0-66 0 0,-8-1-57 0 0,-2-2-180 0 0,-12-2-570 0 0,9 3 6499 0 0,123 14-5061 0 0,458-9 100 0 0,-402-3-1319 0 0,-165 0-240 0 0,-1 0 15 0 0,0 0 20 0 0,0 0 17 0 0,0 0-4 0 0,0 0 10 0 0,0 0-6 0 0,0 0 15 0 0,0 0 3 0 0,0 0 11 0 0,0 0 5 0 0,0 0-11 0 0,0 0-5 0 0,0 0 7 0 0,0 0-7 0 0,0 0 5 0 0,0 0 6 0 0,0 0-20 0 0,0 0 6 0 0,0 0-9 0 0,-16-4 159 0 0,-139-132-759 0 0,137 125-49 0 0,9 7-1257 0 0,0-2-3574 0 0,8 5-1586 0 0,-1 1-5459 0 0</inkml:trace>
  <inkml:trace contextRef="#ctx0" brushRef="#br0" timeOffset="776.774">276 12 216 0 0,'0'0'2423'0'0,"0"0"-602"0"0,0 0-80 0 0,0 0 172 0 0,0 0 145 0 0,0 0-95 0 0,0 0-366 0 0,0 0-443 0 0,0 0-349 0 0,0 0-159 0 0,0 0-26 0 0,0 0 36 0 0,5-1 1705 0 0,-10 5-2274 0 0,1 0 0 0 0,-1 1 0 0 0,1-1 0 0 0,0 1 0 0 0,1 0 0 0 0,-1-1 0 0 0,1 2 0 0 0,0-1 0 0 0,0 0 0 0 0,1 1 0 0 0,-1-1 0 0 0,1 1 0 0 0,0 0 0 0 0,1 0 0 0 0,0 0 0 0 0,0-1 0 0 0,0 1 0 0 0,0 1 0 0 0,1-1 0 0 0,0 0 0 0 0,0 0 0 0 0,1 0 0 0 0,0 0 0 0 0,0 1-87 0 0,1-4 102 0 0,1 1 1 0 0,-1 0-1 0 0,1-1 1 0 0,0 0-1 0 0,0 1 0 0 0,0-1 1 0 0,0 0-1 0 0,1-1 0 0 0,-1 1 1 0 0,1 0-1 0 0,0-1 0 0 0,-1 0 1 0 0,1 0-1 0 0,0 0 1 0 0,1-1-1 0 0,-1 1 0 0 0,0-1 1 0 0,0 0-1 0 0,1 0 0 0 0,-1 0 1 0 0,0-1-1 0 0,1 1 0 0 0,-1-1 1 0 0,0 0-1 0 0,1-1 1 0 0,-1 1-1 0 0,1-1 0 0 0,-1 0 1 0 0,0 0-103 0 0,0 0 47 0 0,-1-2 0 0 0,1 1 0 0 0,-1 0 0 0 0,0-1 0 0 0,0 1 0 0 0,0-1 0 0 0,0 0 0 0 0,0 0 0 0 0,-1 0 0 0 0,1 0 1 0 0,-1-1-1 0 0,0 1 0 0 0,0 0 0 0 0,0-1 0 0 0,0 0 0 0 0,-1 1 0 0 0,1-1 0 0 0,-1 0 0 0 0,0 0 0 0 0,0 0 0 0 0,-1 0 0 0 0,1 0 0 0 0,-1 0 1 0 0,0 0-1 0 0,0 0 0 0 0,0 0 0 0 0,0 0 0 0 0,-1 0 0 0 0,0 0 0 0 0,1 0 0 0 0,-1 0 0 0 0,-1 0 0 0 0,1 0 0 0 0,-1 1 0 0 0,1-1 0 0 0,-1 0 1 0 0,0 1-1 0 0,-1-1 0 0 0,1 1 0 0 0,-2-2-47 0 0,1 1-2 0 0,0 0 0 0 0,0 1-1 0 0,0-1 1 0 0,-1 0 0 0 0,1 1 0 0 0,-1 0 0 0 0,0 0 0 0 0,0 0 0 0 0,0 0 0 0 0,0 0 0 0 0,-1 1-1 0 0,1 0 1 0 0,-1 0 0 0 0,0 0 0 0 0,1 1 0 0 0,-1-1 0 0 0,0 1 0 0 0,0 0 0 0 0,0 1 0 0 0,0-1-1 0 0,0 1 1 0 0,0 0 0 0 0,0 0 0 0 0,-2 1 2 0 0,4 0-6 0 0,0 1-1 0 0,1 0 1 0 0,-1 0-1 0 0,0 0 1 0 0,1 1-1 0 0,-1-1 1 0 0,1 1-1 0 0,0-1 1 0 0,-1 1-1 0 0,1 0 1 0 0,1 0-1 0 0,-1 0 1 0 0,0 0-1 0 0,1 0 1 0 0,0 0-1 0 0,-1 1 1 0 0,1-1-1 0 0,0 0 1 0 0,1 1-1 0 0,-1-1 1 0 0,1 1-1 0 0,-1-1 1 0 0,1 0-1 0 0,0 3 7 0 0,0-3 2 0 0,0 1 0 0 0,1 0 0 0 0,-1 0 1 0 0,1-1-1 0 0,0 1 0 0 0,0 0 0 0 0,0-1 0 0 0,0 1 0 0 0,1-1 1 0 0,-1 1-1 0 0,1-1 0 0 0,0 1 0 0 0,0-1 0 0 0,0 0 0 0 0,0 0 0 0 0,1 0 1 0 0,-1 0-1 0 0,1-1 0 0 0,0 1 0 0 0,0-1 0 0 0,0 1 0 0 0,0-1 0 0 0,0 0 1 0 0,0 0-1 0 0,1-1 0 0 0,-1 1 0 0 0,0-1 0 0 0,1 1 0 0 0,0-1 1 0 0,-1 0-1 0 0,4 0-2 0 0,-6 0 14 0 0,0 0 1 0 0,1-1-1 0 0,-1 1 1 0 0,0-1-1 0 0,0 1 1 0 0,0-1-1 0 0,0 1 1 0 0,1-1-1 0 0,-1 0 1 0 0,0 0-1 0 0,1 1 1 0 0,-1-1-1 0 0,0 0 1 0 0,0 0-1 0 0,1 0 1 0 0,-1-1-1 0 0,0 1 1 0 0,0 0-1 0 0,1 0 1 0 0,-1-1-1 0 0,0 1 1 0 0,0-1-1 0 0,1 1 1 0 0,-1-1-1 0 0,0 1 1 0 0,0-1-1 0 0,0 0 1 0 0,0 1-1 0 0,0-1 1 0 0,0 0-1 0 0,0 0 1 0 0,0 0-1 0 0,0 0 1 0 0,-1 0-1 0 0,1 0 1 0 0,0 0-1 0 0,0 0 1 0 0,-1 0-1 0 0,1 0 1 0 0,-1 0-1 0 0,1-1 1 0 0,-1 1-1 0 0,1 0 1 0 0,-1 0-1 0 0,0-1 1 0 0,0 1-1 0 0,0 0 1 0 0,1 0-1 0 0,-1-1 1 0 0,0 1-1 0 0,-1 0 1 0 0,1-1-1 0 0,0 1 1 0 0,0 0-1 0 0,-1-1-14 0 0,2-1 10 0 0,0 1 0 0 0,0 0 0 0 0,0-1 0 0 0,-1 1 0 0 0,1-1-1 0 0,-1 1 1 0 0,1-1 0 0 0,-1 0 0 0 0,0 1 0 0 0,0-1 0 0 0,0 1 0 0 0,-1-1 0 0 0,1 1-1 0 0,0-1 1 0 0,-1 1 0 0 0,0-1 0 0 0,0 1 0 0 0,0-1 0 0 0,0 1 0 0 0,0 0 0 0 0,0-1 0 0 0,0 1-1 0 0,-1 0 1 0 0,1 0 0 0 0,-1 0 0 0 0,1 0 0 0 0,-1 0 0 0 0,0 1 0 0 0,0-1 0 0 0,0 0-1 0 0,0 1 1 0 0,0-1 0 0 0,0 1 0 0 0,-1 0 0 0 0,1 0 0 0 0,0-1 0 0 0,-3 1-10 0 0,2 1-28 0 0,1 1 0 0 0,-1 0 1 0 0,1 0-1 0 0,-1 0 1 0 0,1 0-1 0 0,-1 1 1 0 0,1-1-1 0 0,0 1 0 0 0,0-1 1 0 0,0 1-1 0 0,0 0 1 0 0,0 0-1 0 0,0 0 0 0 0,0 0 1 0 0,0 0-1 0 0,1 0 1 0 0,-1 0-1 0 0,1 0 0 0 0,-1 1 1 0 0,1-1-1 0 0,0 1 1 0 0,0-1-1 0 0,0 1 1 0 0,1-1-1 0 0,-1 1 0 0 0,0 0 1 0 0,1-1-1 0 0,0 1 1 0 0,0 0-1 0 0,-1 0 0 0 0,2-1 1 0 0,-1 1-1 0 0,0 0 1 0 0,0-1-1 0 0,1 1 1 0 0,0 0-1 0 0,-1-1 0 0 0,1 1 1 0 0,0-1-1 0 0,0 1 1 0 0,1-1-1 0 0,-1 1 0 0 0,0-1 1 0 0,1 0-1 0 0,-1 0 1 0 0,1 0-1 0 0,0 0 0 0 0,0 0 1 0 0,0 0-1 0 0,0 0 1 0 0,1 1 27 0 0,20 6-2189 0 0,-7-5-6091 0 0,-10-3-4180 0 0</inkml:trace>
</inkml:ink>
</file>

<file path=ppt/ink/ink13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10:33.6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102 682 4313 0 0,'0'0'3639'0'0,"0"0"-1446"0"0,0 0-462 0 0,0 0 104 0 0,0 0 160 0 0,0 0-57 0 0,0 0-315 0 0,0 0-440 0 0,0 0-340 0 0,0 0-166 0 0,0 0-69 0 0,0 0-16 0 0,0 0 18 0 0,-2 5-9 0 0,-6 24-29 0 0,0 1 0 0 0,2 0 1 0 0,2 0-1 0 0,1 0 0 0 0,1 0 0 0 0,1 1 0 0 0,2 0-572 0 0,-12 128 630 0 0,11-159-567 0 0,0 0 0 0 0,-1-1 0 0 0,1 1 0 0 0,0 0 0 0 0,0 0 0 0 0,0 0 0 0 0,-1 0 0 0 0,1-1 0 0 0,0 1 0 0 0,0 0 0 0 0,-1 0 0 0 0,1 0 0 0 0,0 0 0 0 0,0 0 0 0 0,-1 0 0 0 0,1 0 0 0 0,0 0 0 0 0,0 0 0 0 0,-1-1 0 0 0,1 1 0 0 0,0 0 0 0 0,0 0 0 0 0,-1 1 1 0 0,1-1-1 0 0,0 0 0 0 0,-1 0 0 0 0,1 0 0 0 0,0 0 0 0 0,0 0 0 0 0,-1 0 0 0 0,1 0-63 0 0,-5-14-111 0 0,-2-12 164 0 0,1-1 1 0 0,1 0-1 0 0,1 0 1 0 0,1 0-1 0 0,2-1 1 0 0,1 1-1 0 0,1 0 1 0 0,2-13-54 0 0,-2 20 6 0 0,1 1-1 0 0,1-1 1 0 0,1 1 0 0 0,0 0 0 0 0,2 0 0 0 0,0 1 0 0 0,1-1 0 0 0,0 1 0 0 0,2 1 0 0 0,0 0-1 0 0,1 0 1 0 0,6-7-6 0 0,-11 17 2 0 0,0 1-1 0 0,0 1 1 0 0,1-1-1 0 0,-1 1 1 0 0,1 0-1 0 0,1 0 1 0 0,-1 0-1 0 0,0 1 1 0 0,1 0-1 0 0,0 1 1 0 0,0-1-1 0 0,0 1 1 0 0,0 1-1 0 0,1-1 1 0 0,-1 1-1 0 0,7-1-1 0 0,74-3-14 0 0,-84 7 14 0 0,-1 2 1 0 0,0-1 0 0 0,0 0 0 0 0,0 0-1 0 0,0 1 1 0 0,0 0 0 0 0,-1 0 0 0 0,1 0-1 0 0,-1 0 1 0 0,0 0 0 0 0,1 0 0 0 0,-1 0-1 0 0,-1 1 1 0 0,1-1 0 0 0,0 1-1 0 0,-1-1 1 0 0,0 1 0 0 0,0 0 0 0 0,0-1-1 0 0,0 1 1 0 0,-1 0 0 0 0,1 0 0 0 0,-1 0-1 0 0,0 0 1 0 0,0-1 0 0 0,-1 1 0 0 0,1 0-1 0 0,-1 0 1 0 0,0 2-1 0 0,1 0 2 0 0,0 0 1 0 0,-1 0-1 0 0,1 0 0 0 0,-1 0 0 0 0,-1 0 1 0 0,1 0-1 0 0,-1 0 0 0 0,0 0 0 0 0,0 0 1 0 0,-1-1-1 0 0,0 1 0 0 0,0-1 0 0 0,-1 2-2 0 0,-21 21-2773 0 0,18-24-2435 0 0,2-2-4168 0 0,0-2-3444 0 0</inkml:trace>
  <inkml:trace contextRef="#ctx0" brushRef="#br0" timeOffset="460.464">516 1102 8938 0 0,'0'0'3178'0'0,"0"0"-1239"0"0,0 0-392 0 0,0 0 80 0 0,0 0 76 0 0,0 0-109 0 0,0 0-335 0 0,0 0-376 0 0,0 0-250 0 0,0 0-112 0 0,0 0-44 0 0,0 0-27 0 0,0 0-40 0 0,6 14 829 0 0,-6-13-986 0 0,3 28 2448 0 0,-37 93-2131 0 0,24-83-458 0 0,10-38-118 0 0,0-1-14 0 0,0 0 4 0 0,0 0 5 0 0,0 0-8 0 0,0 0-21 0 0,0 0-26 0 0,0 0-45 0 0,0 0-81 0 0,0 0-140 0 0,-2-13-4362 0 0,1 8-1372 0 0,0 1-6074 0 0</inkml:trace>
  <inkml:trace contextRef="#ctx0" brushRef="#br0" timeOffset="958.991">649 774 8042 0 0,'0'0'2755'0'0,"0"0"-484"0"0,0 0-177 0 0,0 0-38 0 0,0 0-126 0 0,0 0-320 0 0,0 0-421 0 0,0 0-307 0 0,0 0-189 0 0,0 0-78 0 0,0 0-33 0 0,0 0-41 0 0,0 0-65 0 0,0 7 1089 0 0,-28 22-629 0 0,28-29-531 0 0,22-21-58 0 0,-22 21-299 0 0,0 0 15 0 0,0 0-10 0 0,0 0-20 0 0,0 0 9 0 0,0 0-10 0 0,0 0-11 0 0,-16 8 96 0 0,-11 16-35 0 0,26-23-81 0 0,1-1-13 0 0,0 0 13 0 0,0 0-27 0 0,0 0-24 0 0,0 0-28 0 0,0-13-4085 0 0,0 4-4606 0 0,0 5-3422 0 0</inkml:trace>
  <inkml:trace contextRef="#ctx0" brushRef="#br0" timeOffset="1297.448">892 170 10378 0 0,'0'0'2643'0'0,"0"0"-390"0"0,0 0-190 0 0,0 0-161 0 0,0 0-246 0 0,0 0-382 0 0,0 0-379 0 0,0 0-241 0 0,0 0-125 0 0,0 0-8 0 0,0 0 44 0 0,0 0 4 0 0,0 0-48 0 0,-6 9-82 0 0,-45 78 626 0 0,-66 93-366 0 0,79-136-2682 0 0,35-43-481 0 0,2-1-3682 0 0,-1 0-5758 0 0</inkml:trace>
  <inkml:trace contextRef="#ctx0" brushRef="#br0" timeOffset="1880.748">25 229 6073 0 0,'0'0'2626'0'0,"0"0"-471"0"0,0 0-238 0 0,0 0-117 0 0,0 0-168 0 0,0 0-279 0 0,0 0-222 0 0,0 0-199 0 0,0 0-113 0 0,0 0-56 0 0,0 0-65 0 0,0 0-59 0 0,-6-1-59 0 0,0 0-878 0 0,-6-3 2178 0 0,29 3 234 0 0,192-1 560 0 0,-29 0-1534 0 0,-223-27-851 0 0,34 21-287 0 0,0 0 0 0 0,0-1 0 0 0,0 0-1 0 0,1 0 1 0 0,1-1 0 0 0,0 0 0 0 0,0-1-1 0 0,1 1 1 0 0,0-1 0 0 0,1-1 0 0 0,0 1 0 0 0,0-4-2 0 0,2-21-1688 0 0,17 21-5608 0 0,-7 14-868 0 0,0-2-4627 0 0</inkml:trace>
  <inkml:trace contextRef="#ctx0" brushRef="#br0" timeOffset="3047.902">1442 509 0 0 0,'0'0'349'0'0,"0"0"654"0"0,0 0 271 0 0,0 0 92 0 0,0 0 22 0 0,0 0 33 0 0,0 0-34 0 0,0 0-58 0 0,0 0-18 0 0,0 0-67 0 0,4-2-61 0 0,19-7 2055 0 0,-22 9-2301 0 0,-1 0-46 0 0,0 0-56 0 0,0 0-45 0 0,0 0-33 0 0,0 0-63 0 0,0 0-54 0 0,0 0-51 0 0,-2 11 5901 0 0,-2 4-5508 0 0,-189 257-363 0 0,161-230-582 0 0,10-11-37 0 0,-2-1-1 0 0,-1-1 1 0 0,-1-1 0 0 0,-1-1-1 0 0,-1-2 1 0 0,-19 13 0 0 0,47-39-97 0 0,0 1 0 0 0,0-1-1 0 0,0 1 1 0 0,0-1 0 0 0,0 1 0 0 0,0 0 0 0 0,0-1-1 0 0,0 1 1 0 0,0-1 0 0 0,0 1 0 0 0,0-1 0 0 0,-1 1-1 0 0,1-1 1 0 0,0 1 0 0 0,0-1 0 0 0,0 1 0 0 0,-1-1-1 0 0,1 1 1 0 0,0 0 0 0 0,-1-1 0 0 0,1 1 0 0 0,0-1 0 0 0,-1 1-1 0 0,1 0 1 0 0,0 0 0 0 0,-1-1 0 0 0,1 1 0 0 0,-1 0-1 0 0,1-1 1 0 0,0 1 0 0 0,-1 0 0 0 0,1 0 0 0 0,-1 0-1 0 0,1 0 1 0 0,-1-1 0 0 0,1 1 0 0 0,-1 0 0 0 0,1 0-1 0 0,-1 0 1 0 0,1 0 0 0 0,-1 0 0 0 0,1 0 0 0 0,-1 0 0 0 0,1 0-1 0 0,-1 0 1 0 0,1 1 0 0 0,-1-1 0 0 0,1 0 0 0 0,-1 0-1 0 0,1 0 1 0 0,0 0 0 0 0,-1 1 0 0 0,1-1 0 0 0,-1 0-1 0 0,1 0 1 0 0,0 1 0 0 0,-1-1 0 0 0,1 0 0 0 0,-1 1 97 0 0,1-13-1006 0 0,-1-14-2911 0 0,-1 2-5386 0 0,2 16-1489 0 0</inkml:trace>
  <inkml:trace contextRef="#ctx0" brushRef="#br0" timeOffset="3361.344">976 561 2401 0 0,'0'0'2149'0'0,"0"0"118"0"0,0 0 175 0 0,0 0 126 0 0,0 0-64 0 0,0 0-311 0 0,0 0-444 0 0,0 0-387 0 0,0 0-266 0 0,0 0-185 0 0,0 0-88 0 0,0 0-72 0 0,0 0-77 0 0,0-7-67 0 0,0-16 1403 0 0,40 83-29 0 0,-28-46-1687 0 0,241 277 1545 0 0,-171-192-1597 0 0,-32-26-158 0 0,-48-71-239 0 0,4 5-589 0 0,-5-16-8313 0 0,-1 6-211 0 0</inkml:trace>
  <inkml:trace contextRef="#ctx0" brushRef="#br0" timeOffset="4881.629">1646 1168 2985 0 0,'0'0'2217'0'0,"0"0"-211"0"0,0 0 148 0 0,0 0 281 0 0,0 0 88 0 0,0 0-251 0 0,0 0-532 0 0,0 0-508 0 0,0 0-342 0 0,0 0-185 0 0,0 0-46 0 0,4-7 18 0 0,29-82 2260 0 0,-31 65-2715 0 0,2 0 0 0 0,1 1-1 0 0,1-1 1 0 0,0 1 0 0 0,2 0 0 0 0,1 0 0 0 0,1 1-1 0 0,0 0 1 0 0,2 1 0 0 0,1 0 0 0 0,0 1 0 0 0,2 1-1 0 0,0-1-221 0 0,-11 15 13 0 0,-1 0-1 0 0,1 1 1 0 0,0-1-1 0 0,1 1 1 0 0,-1 0-1 0 0,0 0 1 0 0,1 0-1 0 0,0 0 1 0 0,0 1-1 0 0,0 0 1 0 0,1 0-1 0 0,-1 0 1 0 0,1 1-1 0 0,-1 0 1 0 0,1 0-1 0 0,0 0 1 0 0,0 1-1 0 0,0 0 1 0 0,3-1-13 0 0,-6 6 5 0 0,1-1 0 0 0,-2 0-1 0 0,1 0 1 0 0,0 1 0 0 0,-1 0 0 0 0,1-1 0 0 0,-1 1 0 0 0,0 0 0 0 0,0 0 0 0 0,-1 0 0 0 0,1 1-1 0 0,-1-1 1 0 0,0 0 0 0 0,0 1 0 0 0,0 3-5 0 0,15 217 136 0 0,-16-196-123 0 0,0-29-10 0 0,1 0 0 0 0,-1 1 0 0 0,1-1 0 0 0,-1 1 0 0 0,0-1 0 0 0,1 0 0 0 0,-1 1 0 0 0,1-1 0 0 0,-1 0 0 0 0,1 0 0 0 0,-1 1 0 0 0,1-1 0 0 0,0 0 0 0 0,-1 0-1 0 0,1 0 1 0 0,-1 0 0 0 0,1 0 0 0 0,-1 0 0 0 0,1 0 0 0 0,-1 0 0 0 0,1 0 0 0 0,0 0 0 0 0,-1 0 0 0 0,1 0 0 0 0,-1 0 0 0 0,1 0 0 0 0,-1 0 0 0 0,1 0-1 0 0,-1-1 1 0 0,1 1 0 0 0,-1 0 0 0 0,1 0 0 0 0,-1-1 0 0 0,1 1 0 0 0,-1 0 0 0 0,1-1 0 0 0,-1 1 0 0 0,1-1 0 0 0,-1 1 0 0 0,0 0 0 0 0,1-1 0 0 0,-1 1 0 0 0,0-1-1 0 0,1 1 1 0 0,-1-1 0 0 0,0 1 0 0 0,0-1 0 0 0,1 1 0 0 0,-1-1 0 0 0,0 1 0 0 0,0-1 0 0 0,0 0 0 0 0,0 1 0 0 0,0-1 0 0 0,0 1 0 0 0,0-1 0 0 0,0 1 0 0 0,0-1-1 0 0,0 0 1 0 0,0 1 0 0 0,0-1 0 0 0,0 1 0 0 0,0-1 0 0 0,-1 1 0 0 0,1-1-3 0 0,0 0 2 0 0,19-32 91 0 0,20-37-33 0 0,2 1 0 0 0,4 3 0 0 0,2 1 0 0 0,4 1-60 0 0,-39 52-2 0 0,61-47 1 0 0,-70 61 3 0 0,1 0-1 0 0,-1 1 1 0 0,1-1 0 0 0,-1 1-1 0 0,0 0 1 0 0,0-1 0 0 0,0 1-1 0 0,0 1 1 0 0,-1-1-1 0 0,1 0 1 0 0,-1 1 0 0 0,0-1-1 0 0,0 1 1 0 0,0 0 0 0 0,0-1-1 0 0,-1 1 1 0 0,0 0-1 0 0,0 0 1 0 0,0 0 0 0 0,0 0-1 0 0,0 0 1 0 0,-1 0-1 0 0,0 1 1 0 0,1-1 0 0 0,-2 0-1 0 0,1 0-1 0 0,0-3 1 0 0,13 223 248 0 0,0-140-802 0 0,-8-78-428 0 0,0 2-2030 0 0,-4 0-5122 0 0,-1-4-3474 0 0</inkml:trace>
  <inkml:trace contextRef="#ctx0" brushRef="#br0" timeOffset="5132.256">2574 1017 9386 0 0,'0'0'2264'0'0,"0"0"-1049"0"0,0 0-169 0 0,0 0 316 0 0,0 0 194 0 0,0 0-114 0 0,0 0-321 0 0,0 0-313 0 0,0 0-245 0 0,0 0-127 0 0,0 0-84 0 0,0 0-76 0 0,0 0-61 0 0,1 20-64 0 0,0 8-408 0 0,0 15 546 0 0,0 10-8744 0 0,-1-53-2602 0 0</inkml:trace>
  <inkml:trace contextRef="#ctx0" brushRef="#br0" timeOffset="5417.941">2640 608 12427 0 0,'0'0'1885'0'0,"0"0"-359"0"0,0 0-222 0 0,0 0-149 0 0,0 0-203 0 0,0 0-237 0 0,0 0-197 0 0,0 0-152 0 0,0 0-79 0 0,0 0-37 0 0,0 0-28 0 0,0 0-35 0 0,-7 7-54 0 0,-22 17-38 0 0,21-18-39 0 0,8-6-31 0 0,0 0 3 0 0,0 0 12 0 0,20-4 815 0 0,37-43 400 0 0,-86 44-28 0 0,-11 27-1470 0 0,40-23 9 0 0,0-1-109 0 0,0 0-204 0 0,0 0-454 0 0,1 0-4997 0 0,4 0-727 0 0,-2 0-3692 0 0</inkml:trace>
  <inkml:trace contextRef="#ctx0" brushRef="#br0" timeOffset="6049.845">3163 682 3993 0 0,'0'0'3287'0'0,"0"0"-1004"0"0,0 0-99 0 0,0 0 243 0 0,0 0-25 0 0,0 0-331 0 0,0 0-472 0 0,0 0-400 0 0,0 0-210 0 0,0 0-85 0 0,0 0-70 0 0,0 0-99 0 0,0 0-110 0 0,-2-5-105 0 0,2 4-481 0 0,-1-1-1 0 0,1 1 1 0 0,-1-1-1 0 0,0 1 0 0 0,0 0 1 0 0,0-1-1 0 0,1 1 1 0 0,-1 0-1 0 0,0 0 1 0 0,0-1-1 0 0,-1 1 1 0 0,1 0-1 0 0,0 0 0 0 0,0 0 1 0 0,-1 0-1 0 0,1 1 1 0 0,0-1-1 0 0,-1 0 1 0 0,1 0-1 0 0,0 1 0 0 0,-1-1 1 0 0,1 1-1 0 0,-1-1 1 0 0,0 1-1 0 0,1 0 1 0 0,-1 0-1 0 0,1-1 1 0 0,-1 1-1 0 0,1 0 0 0 0,-1 1 1 0 0,1-1-1 0 0,-1 0 1 0 0,0 0-1 0 0,1 1-38 0 0,-14 1 54 0 0,0 0 0 0 0,1 2 0 0 0,-1 0 0 0 0,1 1 0 0 0,0 0-1 0 0,0 1 1 0 0,1 0 0 0 0,0 1 0 0 0,0 1 0 0 0,0 0 0 0 0,1 1 0 0 0,0 0 0 0 0,1 1-1 0 0,0 0 1 0 0,1 1 0 0 0,0 0 0 0 0,0 0 0 0 0,1 1 0 0 0,1 1 0 0 0,0-1 0 0 0,1 1 0 0 0,0 1-1 0 0,1-1 1 0 0,0 1 0 0 0,-2 10-54 0 0,-4 82-92 0 0,15-101 92 0 0,0-1 0 0 0,0 0 0 0 0,0 0 0 0 0,0 0-1 0 0,1 0 1 0 0,0-1 0 0 0,-1 1 0 0 0,2-1 0 0 0,-1 0 0 0 0,0 0 0 0 0,0-1 0 0 0,1 1-1 0 0,-1-1 1 0 0,1 0 0 0 0,0 0 0 0 0,0 0 0 0 0,0-1 0 0 0,0 0 0 0 0,0 0 0 0 0,0 0-1 0 0,0 0 1 0 0,0-1 0 0 0,0 0 0 0 0,1 0 0 0 0,-1 0 0 0 0,0-1 0 0 0,0 0 0 0 0,0 0-1 0 0,0 0 1 0 0,0 0 0 0 0,3-2 0 0 0,11-6 47 0 0,0 0 0 0 0,-1-1 0 0 0,-1-1 0 0 0,1-1 0 0 0,-2 0 0 0 0,0-1 0 0 0,0-1 0 0 0,-1-1 1 0 0,-1 0-1 0 0,-1 0 0 0 0,0-2 0 0 0,-1 0 0 0 0,7-12-47 0 0,-5 11 35 0 0,52-89 285 0 0,-59 102-115 0 0,-10 17-77 0 0,1-7-160 0 0,-9 33 53 0 0,2 0 0 0 0,1 1-1 0 0,2 0 1 0 0,2 0 0 0 0,2 1-1 0 0,1 12-20 0 0,2-43 0 0 0,1-1 0 0 0,0 1 0 0 0,0-1 0 0 0,0 1 0 0 0,2-1 0 0 0,-1 0 0 0 0,1 0 0 0 0,0 0 0 0 0,0-1 0 0 0,1 1 0 0 0,0-1 0 0 0,0 0 0 0 0,1 0 0 0 0,0-1 0 0 0,0 0 0 0 0,1 0 0 0 0,-1 0 0 0 0,1-1 0 0 0,1 0 0 0 0,2 1 0 0 0,45 14-88 0 0,-55-20 56 0 0,-9-28-3120 0 0,2 20-779 0 0,0 3-3581 0 0,4 1-4918 0 0</inkml:trace>
  <inkml:trace contextRef="#ctx0" brushRef="#br0" timeOffset="8091.458">3618 1186 0 0 0,'0'0'429'0'0,"0"0"905"0"0,0 0 302 0 0,0 0 50 0 0,0 0 20 0 0,0 0-15 0 0,0 0-43 0 0,0 0-54 0 0,0 0-87 0 0,0 0-124 0 0,0 0-164 0 0,4-1-164 0 0,13-7-165 0 0,-12 6-143 0 0,-5 2-96 0 0,0 0-73 0 0,0 0-64 0 0,0 0-46 0 0,0 0-30 0 0,0 0-38 0 0,0 0-37 0 0,-5 19 989 0 0,-49 77-337 0 0,35-4-686 0 0,19-90-300 0 0,0 0-1 0 0,1 0 0 0 0,-1 0 1 0 0,0 0-1 0 0,1 0 1 0 0,-1 0-1 0 0,1 0 0 0 0,0 0 1 0 0,-1 0-1 0 0,1 0 1 0 0,0 0-1 0 0,0 0 0 0 0,0-1 1 0 0,0 1-1 0 0,1 0 1 0 0,-1-1-1 0 0,0 1 0 0 0,1-1 1 0 0,-1 1-1 0 0,1-1 1 0 0,0 1-1 0 0,-1-1 0 0 0,1 0 1 0 0,0 0-1 0 0,0 0 1 0 0,0 0-1 0 0,0 0 0 0 0,0-1 1 0 0,0 1-1 0 0,0 0 1 0 0,0-1-1 0 0,0 0 0 0 0,0 1 1 0 0,0-1-1 0 0,0 0 1 0 0,0 0-1 0 0,0 0 0 0 0,0 0 1 0 0,0 0-1 0 0,0-1 0 0 0,2 0-27 0 0,0 1 53 0 0,-1 1-22 0 0,0-1 1 0 0,0 0-1 0 0,0 0 0 0 0,0 0 1 0 0,0 0-1 0 0,0 0 0 0 0,0-1 1 0 0,0 1-1 0 0,0-1 0 0 0,0 0 1 0 0,0 0-1 0 0,0 0 1 0 0,0 0-1 0 0,0-1 0 0 0,-1 1 1 0 0,1-1-1 0 0,-1 0 0 0 0,1 0 1 0 0,-1 0-1 0 0,1 0-32 0 0,-4-27-1973 0 0,-6 20-1751 0 0,1 3-3834 0 0,0 2-4118 0 0</inkml:trace>
  <inkml:trace contextRef="#ctx0" brushRef="#br0" timeOffset="8837.48">3705 896 6233 0 0,'0'0'1842'0'0,"0"0"-50"0"0,0 0 180 0 0,0 0 179 0 0,0 0-26 0 0,0 0-243 0 0,0 0-419 0 0,0 0-367 0 0,0 0-222 0 0,0 0-169 0 0,0 0-91 0 0,0 0-58 0 0,0-4-63 0 0,0-11-52 0 0,0 12-76 0 0,0 3-72 0 0,0 0-89 0 0,0 0-26 0 0,0 0-34 0 0,0 0-28 0 0,0-4 1465 0 0,19-15-87 0 0,-51 52-987 0 0,43-51-312 0 0,6 1-3265 0 0,-5 8-7142 0 0,-10 6-2397 0 0</inkml:trace>
  <inkml:trace contextRef="#ctx0" brushRef="#br0" timeOffset="10367.541">2826 332 0 0 0,'0'0'812'0'0,"0"0"692"0"0,0 0 318 0 0,0 0 56 0 0,0 0-98 0 0,0 0-195 0 0,0 0-174 0 0,0 0-122 0 0,0 0-98 0 0,0 0-63 0 0,0 0-35 0 0,0-3-72 0 0,-1-1-275 0 0,0-2-718 0 0,2 5 8123 0 0,153 1-4656 0 0,76-7-2504 0 0,-186 6-911 0 0,-54 1 1200 0 0,-77-91-1218 0 0,16 6-1021 0 0,38 80-4020 0 0,16 21-6826 0 0,13-9-711 0 0</inkml:trace>
  <inkml:trace contextRef="#ctx0" brushRef="#br0" timeOffset="11048.824">2547 1058 0 0 0,'0'0'497'0'0,"0"0"396"0"0,0 0 120 0 0,0 0 21 0 0,0 0 18 0 0,0 0 10 0 0,0 0 30 0 0,4-9 45 0 0,16-25 4 0 0,-13 18 3584 0 0,-7 16-4292 0 0,0 0-61 0 0,0 0-4 0 0,0 0 34 0 0,0 0 7 0 0,0 0-29 0 0,0 0-44 0 0,0 0-16 0 0,0 0-4 0 0,0 0 14 0 0,0 0 20 0 0,0 0 20 0 0,0 0 21 0 0,0 0 14 0 0,0 0 0 0 0,0 0-12 0 0,0 0-15 0 0,0 0-7 0 0,0 0-26 0 0,0 0-26 0 0,0 0-29 0 0,0 0-28 0 0,0 0-23 0 0,0 0 0 0 0,0 0 1 0 0,0 13 1954 0 0,-36 87-737 0 0,33-92-1439 0 0,2-5-1 0 0,-1 0 0 0 0,1 0 0 0 0,0 1-1 0 0,0-1 1 0 0,0 1 0 0 0,1-1 0 0 0,-1 1 0 0 0,1 0-1 0 0,0-1 1 0 0,-1 1 0 0 0,2-1 0 0 0,-1 1 0 0 0,0-1 0 0 0,1 1-1 0 0,0 0 1 0 0,-1-1 0 0 0,1 0 0 0 0,1 1 0 0 0,-1 0-17 0 0,3-1 80 0 0,0-1 0 0 0,-1 0 0 0 0,1 0 0 0 0,0 0 1 0 0,0-1-1 0 0,0 1 0 0 0,0-1 0 0 0,1 0 0 0 0,-1 0 1 0 0,0 0-1 0 0,0-1 0 0 0,1 1 0 0 0,-1-1 0 0 0,0 0 0 0 0,1 0 1 0 0,-1-1-1 0 0,0 1 0 0 0,1-1 0 0 0,-1 0 0 0 0,0 0 1 0 0,0-1-1 0 0,0 1 0 0 0,0-1-80 0 0,30-20-1110 0 0,-25 14-3161 0 0,-2 2-4171 0 0,-3 3-3797 0 0</inkml:trace>
</inkml:ink>
</file>

<file path=ppt/ink/ink13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10:59.4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23 0 0 0,'0'0'1200'0'0,"0"0"599"0"0,0 0 239 0 0,0 0 15 0 0,0 0-137 0 0,0 0-236 0 0,0 0-226 0 0,0 0-220 0 0,0 0-186 0 0,1-4-165 0 0,4-11-119 0 0,-3 12-88 0 0,-2 3-64 0 0,0 0-41 0 0,0 0-20 0 0,0 0 9 0 0,0 0 24 0 0,0 0 41 0 0,8 7 5470 0 0,183 16-2808 0 0,134-20-2201 0 0,-321-17-3893 0 0,6 7-718 0 0,-9 5-1195 0 0,-1-1-3927 0 0,0 3-2370 0 0</inkml:trace>
</inkml:ink>
</file>

<file path=ppt/ink/ink13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10:59.6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0 2737 0 0,'0'0'2264'0'0,"0"0"93"0"0,0 0 122 0 0,0 0-37 0 0,0 0-265 0 0,0 0-436 0 0,0 0-372 0 0,0 0-227 0 0,0 0-112 0 0,0 0-72 0 0,0 0-71 0 0,0 0-80 0 0,0 0-68 0 0,-1 6-2 0 0,-4 16-6 0 0,43-10 2375 0 0,126-11-623 0 0,-64-3-1302 0 0,-48 1-2578 0 0,-1 0-7734 0 0,-47 1-3362 0 0</inkml:trace>
</inkml:ink>
</file>

<file path=ppt/ink/ink13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11:00.8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631 4 0 0 0,'0'0'1620'0'0,"0"0"478"0"0,0 0 160 0 0,0 0-58 0 0,0 0-166 0 0,0 0-169 0 0,0 0-217 0 0,0 0-186 0 0,0 0-122 0 0,0 0-89 0 0,0 0-80 0 0,5 0-99 0 0,16-3-103 0 0,-16 3-96 0 0,-5 0-94 0 0,0 0-83 0 0,0 0-82 0 0,0 0-84 0 0,0 0-79 0 0,0 0-63 0 0,0 0-46 0 0,0 0-43 0 0,0 0-31 0 0,-54 20 2276 0 0,45-18-2354 0 0,-423 102 145 0 0,385-84-295 0 0,49 4-73 0 0,5-17 67 0 0,1 1 1 0 0,0-1-1 0 0,1-1 1 0 0,0 0-1 0 0,0 0 0 0 0,0-1 1 0 0,0 0-1 0 0,1 0 1 0 0,0-1-1 0 0,0 0 1 0 0,0-1-1 0 0,1 0 1 0 0,-1-1-1 0 0,2 0-34 0 0,210 17 539 0 0,-16-4-324 0 0,-154 3-194 0 0,-52-16-21 0 0,0-1 10 0 0,-28 25 72 0 0,-213 154 48 0 0,23-40-130 0 0,-1 10 16 0 0,217-149-17 0 0,-1 0 0 0 0,1 0 0 0 0,0 0 0 0 0,0 0 0 0 0,0 0 0 0 0,1 0 0 0 0,-1 1 1 0 0,0-1-1 0 0,0 0 0 0 0,1 1 0 0 0,-1 0 0 0 0,1-1 0 0 0,-1 1 0 0 0,1 0 0 0 0,0 0 0 0 0,0-1 1 0 0,-1 1-1 0 0,1 0 0 0 0,1 0 0 0 0,-1 1 0 0 0,0-1 0 0 0,0 0 0 0 0,1 0 0 0 0,-1 0 1 0 0,1 0-1 0 0,0 1 0 0 0,0-1 0 0 0,-1 0 0 0 0,2 0 0 0 0,-1 0 0 0 0,0 1 0 0 0,0-1 1 0 0,1 0-1 0 0,-1 0 0 0 0,1 0 0 0 0,-1 1 0 0 0,1-1 0 0 0,0 0 0 0 0,0 0 0 0 0,0 0 0 0 0,0 0 1 0 0,1-1-1 0 0,-1 1 0 0 0,0 0 0 0 0,1 0 0 0 0,-1-1 0 0 0,1 1 0 0 0,-1-1 0 0 0,1 1 1 0 0,0-1-1 0 0,0 0 0 0 0,0 1 0 0 0,2 0 1 0 0,16 4 29 0 0,1-1-1 0 0,1-1 1 0 0,-1-1-1 0 0,0-1 1 0 0,1-1 0 0 0,0 0-1 0 0,20-3-28 0 0,3 1 57 0 0,391 1 739 0 0,-344 11-645 0 0,-90-10-140 0 0,-1 1-12 0 0,-1-1-8 0 0,0-1-5 0 0,-25-7-2377 0 0,22-4-7639 0 0,3 11-2763 0 0</inkml:trace>
</inkml:ink>
</file>

<file path=ppt/ink/ink1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19:36.1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39 2593 0 0,'0'0'2704'0'0,"0"0"-430"0"0,0 0-142 0 0,0 0 66 0 0,0 0-13 0 0,0 0-129 0 0,0 0-357 0 0,0 0-395 0 0,0 0-350 0 0,0 0-283 0 0,0 0-168 0 0,0 0-71 0 0,0 0 1 0 0,-3-2-12 0 0,106 0 4002 0 0,129-17-2896 0 0,-146 5-1367 0 0,-52 13-293 0 0,-30 3-5499 0 0,-10 4 1787 0 0,1 1-2791 0 0,-2-3-5171 0 0</inkml:trace>
</inkml:ink>
</file>

<file path=ppt/ink/ink13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11:05.3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493 56 3049 0 0,'0'0'3904'0'0,"0"0"-1396"0"0,0 0-548 0 0,0 0-14 0 0,0 0 100 0 0,0 0-83 0 0,0 0-295 0 0,0 0-400 0 0,0 0-357 0 0,0 0-261 0 0,0 0-142 0 0,0 0-96 0 0,-5 7-63 0 0,-93 112 1604 0 0,-93 199-196 0 0,176-295-1765 0 0,-1-1-1 0 0,0-1 1 0 0,-2 0-1 0 0,0-2 1 0 0,-1 0-1 0 0,-1-1 0 0 0,-9 5 9 0 0,-19 8-2203 0 0,48-31 1507 0 0,0-9-2547 0 0,21-116-8488 0 0,31-108 2248 0 0,-42 132 8243 0 0,-6-13 6172 0 0,-3 0 9945 0 0,-1 114-13561 0 0,0 0-291 0 0,0 0-217 0 0,0 0-152 0 0,0 0-76 0 0,0 0-40 0 0,0 0-26 0 0,0 0-45 0 0,0 0-33 0 0,14 8 1525 0 0,-4 4-1400 0 0,17 19 132 0 0,-1 2 1 0 0,-2 0-1 0 0,-1 2 1 0 0,7 16-694 0 0,79 210 741 0 0,-30-82-498 0 0,-70-158-212 0 0,1-1 0 0 0,0 0 0 0 0,2 0 0 0 0,1-1 0 0 0,0-1 0 0 0,9 9-31 0 0,-18-38-264 0 0,-10-25-2959 0 0,7 13-6948 0 0,0 19 112 0 0</inkml:trace>
</inkml:ink>
</file>

<file path=ppt/ink/ink13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11:01.8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73 678 1504 0 0,'0'0'2878'0'0,"0"0"-801"0"0,0 0-293 0 0,0 0-53 0 0,0 0-27 0 0,0 0-63 0 0,0 0-229 0 0,0 0-280 0 0,0 0-259 0 0,0 0-201 0 0,0 0-79 0 0,0 0 17 0 0,0 0 38 0 0,-8 5 27 0 0,-21 19-35 0 0,10 28 1213 0 0,14 205-87 0 0,5-147-1322 0 0,0-109-308 0 0,0-1 48 0 0,0 0 86 0 0,0 0 82 0 0,0 0 76 0 0,0 0 45 0 0,-2-12 629 0 0,-2-12-948 0 0,1 1 0 0 0,1 0 0 0 0,1-1 1 0 0,1 0-1 0 0,1 1 0 0 0,1-1 0 0 0,1 1 0 0 0,2 0 0 0 0,0 0 1 0 0,7-18-155 0 0,2 3 57 0 0,2 0 0 0 0,1 1 1 0 0,3 1-1 0 0,0 1 0 0 0,2 1 1 0 0,2 1-1 0 0,1 0 0 0 0,2 2 1 0 0,13-11-58 0 0,-32 33 15 0 0,0 1 1 0 0,1 0-1 0 0,1 0 1 0 0,-1 1-1 0 0,1 0 0 0 0,0 1 1 0 0,0 0-1 0 0,1 1 1 0 0,0 0-1 0 0,9-3-15 0 0,-18 9 5 0 0,-1 0-1 0 0,1 0 1 0 0,-1 0-1 0 0,0 0 1 0 0,0 0-1 0 0,0 0 1 0 0,1 0-1 0 0,-1 0 1 0 0,0 1-1 0 0,0-1 1 0 0,-1 0-1 0 0,1 1 0 0 0,0-1 1 0 0,0 1-1 0 0,-1-1 1 0 0,1 1-1 0 0,-1-1 1 0 0,1 1-1 0 0,-1 0 1 0 0,0-1-1 0 0,1 1 1 0 0,-1 0-1 0 0,0-1 1 0 0,0 1-1 0 0,0-1 1 0 0,0 1-1 0 0,-1 0 0 0 0,1-1 1 0 0,0 1-1 0 0,-1 0 1 0 0,1-1-1 0 0,-1 1 1 0 0,1-1-1 0 0,-2 2-4 0 0,2 8-6 0 0,-4 54 40 0 0,8 73-234 0 0,18-110-1612 0 0,-15-25-2333 0 0,1-1-3521 0 0,-5-2-4108 0 0</inkml:trace>
  <inkml:trace contextRef="#ctx0" brushRef="#br0" timeOffset="632.944">921 298 2168 0 0,'0'0'3210'0'0,"0"0"-732"0"0,0 0-305 0 0,0 0-23 0 0,0 0-34 0 0,0 0-204 0 0,0 0-331 0 0,0 0-330 0 0,0 0-255 0 0,0 0-121 0 0,0 0-56 0 0,0 0-65 0 0,0 0-61 0 0,7 2 1796 0 0,-104 110-1259 0 0,61-78-1075 0 0,-5 6 90 0 0,41-40-211 0 0,0 0 6 0 0,0 0 12 0 0,0 0-3 0 0,4-15 208 0 0,133-150 186 0 0,-185 209-495 0 0,35-30-607 0 0,-35 42 528 0 0,38-36-3152 0 0,6 1-3588 0 0,4-14-3446 0 0</inkml:trace>
  <inkml:trace contextRef="#ctx0" brushRef="#br0" timeOffset="1014.528">632 1105 7946 0 0,'0'0'4675'0'0,"0"0"-2017"0"0,0 0-936 0 0,0 0-230 0 0,0 0-115 0 0,0 0-189 0 0,0 0-288 0 0,0 0-305 0 0,0 0-212 0 0,0 0-90 0 0,0 0-13 0 0,0 0 1 0 0,0 0 1 0 0,-8 15-23 0 0,-27 46-26 0 0,32-57-192 0 0,0 1 1 0 0,1 0-1 0 0,0 0 1 0 0,0 0-1 0 0,0 0 1 0 0,1 0-1 0 0,-1 0 1 0 0,1 0-1 0 0,0 0 1 0 0,1 1-1 0 0,-1-1 1 0 0,1 0-1 0 0,0 0 1 0 0,0 1-1 0 0,1-1 1 0 0,0 0-1 0 0,0 2-41 0 0,-1-7-11 0 0,0 1 1 0 0,0-1-1 0 0,0 1 0 0 0,0 0 0 0 0,0-1 0 0 0,0 1 0 0 0,1-1 0 0 0,-1 1 0 0 0,0-1 0 0 0,0 1 0 0 0,1-1 0 0 0,-1 1 1 0 0,0-1-1 0 0,1 1 0 0 0,-1-1 0 0 0,0 1 0 0 0,1-1 0 0 0,-1 1 0 0 0,1-1 0 0 0,-1 1 0 0 0,1-1 0 0 0,-1 0 0 0 0,1 1 1 0 0,-1-1-1 0 0,1 0 0 0 0,-1 0 0 0 0,1 1 0 0 0,-1-1 0 0 0,1 0 0 0 0,-1 0 0 0 0,1 0 0 0 0,0 0 0 0 0,-1 0 0 0 0,1 1 1 0 0,-1-1-1 0 0,1 0 0 0 0,0 0 0 0 0,-1-1 0 0 0,1 1 0 0 0,-1 0 0 0 0,1 0 0 0 0,0 0 0 0 0,-1 0 0 0 0,1 0 0 0 0,-1-1 1 0 0,1 1-1 0 0,-1 0 0 0 0,1 0 0 0 0,-1-1 0 0 0,1 1 0 0 0,-1-1 0 0 0,1 1 0 0 0,-1 0 0 0 0,1-1 0 0 0,-1 1 0 0 0,0-1 1 0 0,1 1 10 0 0,25-26-4160 0 0,-14 9-5568 0 0,-7 12-1032 0 0</inkml:trace>
  <inkml:trace contextRef="#ctx0" brushRef="#br0" timeOffset="1435.482">886 770 8522 0 0,'0'0'2863'0'0,"0"0"-564"0"0,0 0-316 0 0,0 0-80 0 0,0 0-192 0 0,0 0-338 0 0,0 0-396 0 0,0 0-310 0 0,0 0-180 0 0,0 0-119 0 0,0 0-73 0 0,0 0-39 0 0,0 0-27 0 0,-6 3-4 0 0,-29 15 210 0 0,42-25 383 0 0,10-8 89 0 0,-33 19-334 0 0,-29 22-472 0 0,44-26-82 0 0,1 0 13 0 0,0 0-37 0 0,0 0-17 0 0,0 0-28 0 0,0 0-60 0 0,0 0-127 0 0,17-18-6419 0 0,-13 11 224 0 0,1 3-5347 0 0</inkml:trace>
  <inkml:trace contextRef="#ctx0" brushRef="#br0" timeOffset="2135.63">38 236 776 0 0,'0'0'2403'0'0,"0"0"-534"0"0,0 0 24 0 0,0 0 239 0 0,0 0 167 0 0,0 0-20 0 0,0 0-283 0 0,0 0-351 0 0,0 0-324 0 0,0 0-232 0 0,0 0-145 0 0,0 0-91 0 0,0 0-67 0 0,-6-6-87 0 0,-17-19-79 0 0,17 19-55 0 0,6 6-33 0 0,26-3 2332 0 0,53-1-1602 0 0,103-10-703 0 0,-69 9-512 0 0,-118 1 1443 0 0,-74-138-1718 0 0,75 134-183 0 0,-1-4-1116 0 0,7 6-8854 0 0,2 5-2098 0 0</inkml:trace>
</inkml:ink>
</file>

<file path=ppt/ink/ink13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11:09.5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0 184 2665 0 0,'0'0'2040'0'0,"0"0"-260"0"0,0 0 86 0 0,0 0 223 0 0,0 0 62 0 0,0 0-194 0 0,0 0-374 0 0,0 0-466 0 0,0 0-322 0 0,0 0-173 0 0,0 0-100 0 0,0 0-14 0 0,0 0 55 0 0,5 0 812 0 0,130-7 2601 0 0,114 0-2305 0 0,-128 6-1368 0 0,-129 5 1870 0 0,-75-56-1992 0 0,-21-47-205 0 0,103 96-1471 0 0,-5-8 4565 0 0,3 6-6680 0 0,2 3-2208 0 0,1 1-3719 0 0,0 1-2650 0 0</inkml:trace>
</inkml:ink>
</file>

<file path=ppt/ink/ink13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11:06.0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65 125 0 0 0,'0'0'1844'0'0,"0"0"228"0"0,0 0 149 0 0,0 0 126 0 0,0 0 42 0 0,0 0-141 0 0,0 0-263 0 0,0 0-277 0 0,0 0-318 0 0,0 0-218 0 0,0 0-161 0 0,0 0-116 0 0,0 0-111 0 0,3-2-116 0 0,-4 2-616 0 0,1 1 0 0 0,0-1 0 0 0,0 0 0 0 0,0 1 0 0 0,-1-1 0 0 0,1 1 0 0 0,0-1 0 0 0,0 1 0 0 0,0-1 0 0 0,0 0 0 0 0,0 1 0 0 0,0-1 1 0 0,0 1-1 0 0,0-1 0 0 0,0 1 0 0 0,0-1 0 0 0,0 0 0 0 0,0 1 0 0 0,1-1 0 0 0,-1 1 0 0 0,0-1 0 0 0,0 1 0 0 0,0-1 0 0 0,0 0 0 0 0,1 1 0 0 0,-1-1 0 0 0,0 0 0 0 0,0 1 0 0 0,1-1 0 0 0,-1 0 0 0 0,0 1 0 0 0,1-1 0 0 0,-1 0 0 0 0,0 1 0 0 0,1-1 0 0 0,-1 0 0 0 0,1 0 0 0 0,-1 0 0 0 0,0 1 0 0 0,1-1 0 0 0,-1 0 0 0 0,1 0 0 0 0,-1 0 0 0 0,0 0 0 0 0,1 0 0 0 0,-1 0 0 0 0,1 0 0 0 0,-1 0 0 0 0,1 0 0 0 0,-1 0 0 0 0,1 0 0 0 0,-1 0 0 0 0,0 0 0 0 0,1 0 1 0 0,-1 0-1 0 0,1 0 0 0 0,-1-1 0 0 0,0 1 0 0 0,1 0 0 0 0,-1 0 0 0 0,1-1-52 0 0,0 17 219 0 0,14 178 1643 0 0,-45 27-1275 0 0,10-114-472 0 0,-14 37-67 0 0,34-257-7718 0 0,2 96 6350 0 0,2-26-2772 0 0,0 14-2034 0 0,-2 10-3405 0 0</inkml:trace>
  <inkml:trace contextRef="#ctx0" brushRef="#br0" timeOffset="293.722">19 59 432 0 0,'0'0'2525'0'0,"0"0"-668"0"0,0 0-7 0 0,0 0 364 0 0,0 0 168 0 0,0 0-132 0 0,0 0-381 0 0,0 0-430 0 0,0 0-265 0 0,0 0-135 0 0,0 0-86 0 0,0 0-73 0 0,0 0-70 0 0,7-3-61 0 0,58-12 2431 0 0,251-25 155 0 0,-272 39-3361 0 0,-43 1-9 0 0,-1 0-8 0 0,0 0-21 0 0,0 0-29 0 0,0 0-46 0 0,0 0-45 0 0,0 0-87 0 0,0 0-51 0 0,-5 32-5660 0 0,-3-13-4668 0 0,6-15-479 0 0</inkml:trace>
  <inkml:trace contextRef="#ctx0" brushRef="#br0" timeOffset="587.216">1 387 8074 0 0,'0'0'2090'0'0,"0"0"-434"0"0,0 0-177 0 0,0 0 45 0 0,0 0 29 0 0,0 0-32 0 0,0 0-101 0 0,0 0-115 0 0,0 0-77 0 0,0 0-137 0 0,0 0-136 0 0,0 0-92 0 0,0 0-83 0 0,14 4-72 0 0,49 13-87 0 0,43-12 944 0 0,21-18-337 0 0,-63 4-2116 0 0,0 5-5390 0 0,-64 4 208 0 0,0 3-6082 0 0</inkml:trace>
  <inkml:trace contextRef="#ctx0" brushRef="#br0" timeOffset="2188.834">439 795 4297 0 0,'0'0'2439'0'0,"0"0"-268"0"0,0 0-90 0 0,0 0-28 0 0,0 0-151 0 0,0 0-304 0 0,0 0-386 0 0,0 0-297 0 0,0 0-159 0 0,0 0-74 0 0,0 0-32 0 0,0 0-45 0 0,-1 20 1118 0 0,-19 27-330 0 0,15-37-1259 0 0,0 0-1 0 0,0 0 1 0 0,1 1 0 0 0,0-1 0 0 0,1 1 0 0 0,0 0-1 0 0,1 0 1 0 0,0 0 0 0 0,1 0 0 0 0,0 0 0 0 0,1 0-1 0 0,0 0 1 0 0,1 7-134 0 0,30 12-476 0 0,-31-46-5136 0 0,0 10-2111 0 0,0 3-3946 0 0</inkml:trace>
  <inkml:trace contextRef="#ctx0" brushRef="#br0" timeOffset="2632.822">634 505 2809 0 0,'0'0'3110'0'0,"0"0"-661"0"0,0 0-176 0 0,0 0 73 0 0,0 0-68 0 0,0 0-341 0 0,0 0-523 0 0,0 0-438 0 0,0 0-234 0 0,0 0-104 0 0,0 0-53 0 0,0 0-52 0 0,0 0-61 0 0,-14 14 934 0 0,-16 22-227 0 0,30-35-1123 0 0,0-1-14 0 0,0 0-3 0 0,0 0-3 0 0,0 0 9 0 0,0 0 10 0 0,0 0 34 0 0,0 0 41 0 0,25-29 1075 0 0,1-1-596 0 0,-47 41-229 0 0,-25 15-346 0 0,46-27-3966 0 0,7-2 424 0 0,-3 0-1909 0 0,-1-1-6448 0 0</inkml:trace>
</inkml:ink>
</file>

<file path=ppt/ink/ink13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49:56.7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20 218 0 0 0,'0'0'906'0'0,"0"0"639"0"0,0 0 289 0 0,0 0 120 0 0,0 0-97 0 0,0 0-264 0 0,0 0-306 0 0,0 0-319 0 0,0 0-175 0 0,0 0 82 0 0,0 0 163 0 0,5 1 202 0 0,99 0 3681 0 0,51-59-2080 0 0,-145 52-2683 0 0,0 1 1 0 0,0-2 0 0 0,-1 1 0 0 0,0-1-1 0 0,0-1 1 0 0,0 0 0 0 0,-1 0-1 0 0,0-1 1 0 0,6-8-159 0 0,-13 15 28 0 0,0 1 0 0 0,1-1 0 0 0,-1 0 0 0 0,0 0 0 0 0,0 0 0 0 0,0 1 0 0 0,0-1 0 0 0,-1 0 0 0 0,1 0 0 0 0,0 0 0 0 0,-1 0 0 0 0,0-1 0 0 0,1 1 0 0 0,-1 0 0 0 0,0 0 0 0 0,0 0 0 0 0,0 0 0 0 0,0 0 0 0 0,0 0 0 0 0,-1 0 0 0 0,1 0 0 0 0,-1 0 0 0 0,1 0-1 0 0,-1 0 1 0 0,0 0 0 0 0,0 0 0 0 0,1 0 0 0 0,-2 0 0 0 0,1 0 0 0 0,0 0 0 0 0,0 1 0 0 0,0-1 0 0 0,-1 1 0 0 0,1-1 0 0 0,-1 1 0 0 0,1-1 0 0 0,-1 1 0 0 0,0 0 0 0 0,0 0 0 0 0,1-1 0 0 0,-1 1 0 0 0,0 1 0 0 0,0-1 0 0 0,0 0 0 0 0,0 0 0 0 0,0 1 0 0 0,-1-1-28 0 0,0 1-3 0 0,0 0 0 0 0,0 0 0 0 0,0 0 0 0 0,0 0 0 0 0,0 1 0 0 0,0-1 0 0 0,0 1 0 0 0,0 0 0 0 0,1-1 0 0 0,-1 2 0 0 0,0-1 0 0 0,0 0 0 0 0,1 0 0 0 0,-1 1 0 0 0,1-1 0 0 0,-1 1 0 0 0,1 0 0 0 0,0 0 0 0 0,-1 0 0 0 0,1 0 0 0 0,0 0 0 0 0,0 1 0 0 0,1-1 0 0 0,-1 1 0 0 0,0-1 0 0 0,1 1 0 0 0,0-1 0 0 0,-1 1 0 0 0,1 0 0 0 0,0 0 0 0 0,0-1 0 0 0,1 1 0 0 0,-1 0 0 0 0,0 0 3 0 0,-12 105-102 0 0,17-32 134 0 0,3 0 0 0 0,3-1 0 0 0,4 0-32 0 0,12 83 49 0 0,-17-88-31 0 0,-3 0-1 0 0,-3 0 1 0 0,-2 0 0 0 0,-4 1-1 0 0,-7 30-17 0 0,6-73 3 0 0,-1-1-1 0 0,-1 0 1 0 0,-2 0-1 0 0,0-1 1 0 0,-2 0-1 0 0,-1-1 1 0 0,-1 0-1 0 0,-1 0 1 0 0,-1-1-1 0 0,-1-1 1 0 0,-1-1-1 0 0,-2 0 1 0 0,0-1-1 0 0,-14 13-2 0 0,26-29 5 0 0,1 0 1 0 0,-1-1-1 0 0,-1 0 1 0 0,1 0-1 0 0,0 0 1 0 0,-1-1-1 0 0,0 0 0 0 0,0 0 1 0 0,0-1-1 0 0,0 0 1 0 0,0 0-1 0 0,0 0 0 0 0,-1-1 1 0 0,1 0-1 0 0,-7-1-5 0 0,11-2-2 0 0,1 0 0 0 0,-1 0 0 0 0,1 0-1 0 0,0-1 1 0 0,0 1 0 0 0,0-1 0 0 0,1 0-1 0 0,-1 1 1 0 0,1-1 0 0 0,-1 0 0 0 0,1 0-1 0 0,0 0 1 0 0,0 0 0 0 0,0 0 0 0 0,1 0-1 0 0,-1 0 1 0 0,1-1 0 0 0,-1 1 0 0 0,1 0-1 0 0,0 0 1 0 0,0 0 0 0 0,1-1 0 0 0,-1 1-1 0 0,1 0 1 0 0,-1 0 0 0 0,1-1 2 0 0,-1-3-8 0 0,3-22 6 0 0,2 1 1 0 0,0 0 0 0 0,2 0 0 0 0,1 0-1 0 0,1 1 1 0 0,1 0 0 0 0,2 0 0 0 0,5-6 1 0 0,-2-2 6 0 0,200-384 36 0 0,-188 360-130 0 0,-27 58-25 0 0,0 1-95 0 0,0 0-155 0 0,52 9-8205 0 0,-22-3-1161 0 0,-19-2 2286 0 0</inkml:trace>
  <inkml:trace contextRef="#ctx0" brushRef="#br0" timeOffset="397.495">710 777 0 0 0,'0'0'884'0'0,"0"0"214"0"0,0 0 370 0 0,0 0 326 0 0,0 0 158 0 0,0 0-31 0 0,0 0-193 0 0,0 0-214 0 0,0 0-173 0 0,0 0-139 0 0,0 0-133 0 0,0 0-127 0 0,-7 25-82 0 0,-20 77-81 0 0,13-49 2760 0 0,14-52-3076 0 0,0-1 79 0 0,0 0 70 0 0,8-20 1886 0 0,38-167-755 0 0,-31 136-1546 0 0,-11 31-180 0 0,1 1 0 0 0,0 0 0 0 0,2 0 0 0 0,0 1 0 0 0,2 0 0 0 0,0 0 0 0 0,0 1 0 0 0,7-7-17 0 0,-13 22-120 0 0,1 1-1 0 0,-1 0 1 0 0,0 0 0 0 0,1 1-1 0 0,-1-1 1 0 0,1 1 0 0 0,-1-1 0 0 0,1 1-1 0 0,-1 0 1 0 0,1 1 0 0 0,-1-1-1 0 0,1 1 1 0 0,-1-1 0 0 0,0 1-1 0 0,1 0 1 0 0,-1 0 0 0 0,0 0-1 0 0,1 1 1 0 0,-1-1 0 0 0,0 1-1 0 0,0 0 1 0 0,0 0 0 0 0,0 0 0 0 0,2 2 120 0 0,8 3-1127 0 0,70 19-9793 0 0,-52-19 2709 0 0,-20-3 3074 0 0</inkml:trace>
  <inkml:trace contextRef="#ctx0" brushRef="#br0" timeOffset="815.739">1338 542 304 0 0,'0'0'1760'0'0,"0"0"26"0"0,0 0 267 0 0,0 0 250 0 0,0 0 88 0 0,0 0-55 0 0,0 0-248 0 0,0 0-352 0 0,0 0-316 0 0,0 0-218 0 0,0 0-158 0 0,0 0-120 0 0,0 0-85 0 0,1-3-136 0 0,-1 2-664 0 0,-1 0-1 0 0,1 1 1 0 0,0-1 0 0 0,-1 0-1 0 0,1 0 1 0 0,0 0 0 0 0,-1 1-1 0 0,1-1 1 0 0,-1 0 0 0 0,1 0-1 0 0,-1 1 1 0 0,1-1 0 0 0,-1 0 0 0 0,0 1-1 0 0,1-1 1 0 0,-1 1 0 0 0,0-1-1 0 0,0 1 1 0 0,1-1 0 0 0,-1 1-1 0 0,0 0 1 0 0,0-1 0 0 0,0 1-1 0 0,1 0 1 0 0,-1-1 0 0 0,0 1-1 0 0,0 0 1 0 0,0 0 0 0 0,0 0-1 0 0,0 0 1 0 0,0 0 0 0 0,0 0 0 0 0,1 0-1 0 0,-1 0 1 0 0,0 0 0 0 0,0 0-1 0 0,0 1 1 0 0,0-1 0 0 0,0 0-1 0 0,1 1 1 0 0,-1-1 0 0 0,0 0-1 0 0,0 1 1 0 0,0-1 0 0 0,1 1-1 0 0,-1 0-38 0 0,-55 13 868 0 0,44-9-826 0 0,1 1 1 0 0,1 0-1 0 0,-1 1 0 0 0,1 0 0 0 0,1 0 1 0 0,-1 1-1 0 0,1 1 0 0 0,1 0 0 0 0,-1 0 1 0 0,1 0-1 0 0,1 1 0 0 0,0 0 0 0 0,0 1 1 0 0,1-1-1 0 0,1 1 0 0 0,-1 1 0 0 0,2-1 1 0 0,0 1-1 0 0,0-1 0 0 0,1 1 0 0 0,0 0 1 0 0,1 1-1 0 0,1-1 0 0 0,0 0 0 0 0,0 1 1 0 0,1-1-1 0 0,1 0 0 0 0,0 1-42 0 0,1-9 18 0 0,-1-1 0 0 0,1 0 0 0 0,0 1-1 0 0,0-1 1 0 0,1 0 0 0 0,-1 0 0 0 0,0 0 0 0 0,1 0 0 0 0,0-1-1 0 0,0 1 1 0 0,0-1 0 0 0,0 1 0 0 0,0-1 0 0 0,0 0 0 0 0,0 0 0 0 0,1-1-1 0 0,-1 1 1 0 0,1-1 0 0 0,0 1 0 0 0,-1-1 0 0 0,1 0 0 0 0,0-1-1 0 0,0 1 1 0 0,-1-1 0 0 0,1 1 0 0 0,0-1 0 0 0,0 0 0 0 0,0 0-1 0 0,-1-1 1 0 0,1 1 0 0 0,0-1 0 0 0,0 0 0 0 0,-1 0 0 0 0,1 0-1 0 0,0-1 1 0 0,-1 1 0 0 0,1-1 0 0 0,-1 0 0 0 0,0 0 0 0 0,0 0 0 0 0,1 0-1 0 0,-1 0 1 0 0,-1-1 0 0 0,1 1 0 0 0,2-3-18 0 0,42-33 131 0 0,-1-1 1 0 0,-2-3-1 0 0,-2-1 0 0 0,-2-3 1 0 0,2-5-132 0 0,-1 2 75 0 0,-7 22-206 0 0,-34 46-18 0 0,2 20 58 0 0,-2-28-131 0 0,0-1 0 0 0,0 0 1 0 0,1 0-1 0 0,0 0 0 0 0,1 0 0 0 0,0 0 1 0 0,1 0-1 0 0,0 0 0 0 0,0 0 0 0 0,1-1 1 0 0,0 1-1 0 0,1-1 0 0 0,2 4 222 0 0,22 18-4166 0 0,-7-11-7139 0 0,-12-13 1776 0 0</inkml:trace>
  <inkml:trace contextRef="#ctx0" brushRef="#br0" timeOffset="1338.543">1771 936 5129 0 0,'0'0'3135'0'0,"0"0"-522"0"0,0 0-305 0 0,0 0-244 0 0,0 0-401 0 0,0 0-395 0 0,0 0-281 0 0,0 0-154 0 0,0 0-103 0 0,0 0-42 0 0,0 0-61 0 0,0 0-77 0 0,0 0-35 0 0,14-26-63 0 0,69-122 367 0 0,3 31 690 0 0,-31 80-1447 0 0,-41 78-71 0 0,-14 94 193 0 0,0-134-180 0 0,-1 0 0 0 0,1 1 0 0 0,0-1 0 0 0,0 0 0 0 0,0 0 0 0 0,0 0 0 0 0,0 0 0 0 0,1 0 0 0 0,-1 1 0 0 0,0-1 0 0 0,1 0 1 0 0,-1 0-1 0 0,0 0 0 0 0,1 0 0 0 0,-1 0 0 0 0,1 0 0 0 0,0 0 0 0 0,-1 0 0 0 0,1 0 0 0 0,0 0 0 0 0,-1 0 0 0 0,1 0 0 0 0,0-1 0 0 0,0 1 0 0 0,0 0 0 0 0,0 0 0 0 0,0-1 0 0 0,0 1 0 0 0,0-1 0 0 0,0 1 1 0 0,0-1-1 0 0,0 1 0 0 0,0-1 0 0 0,0 0 0 0 0,1 1 0 0 0,-1-1 0 0 0,0 0 0 0 0,0 0 0 0 0,0 0 0 0 0,0 0 0 0 0,1 0 0 0 0,-1 0 0 0 0,0 0 0 0 0,0 0 0 0 0,0 0 0 0 0,0-1 0 0 0,0 1 0 0 0,1-1-4 0 0,53-25 355 0 0,2-19-228 0 0,-41 30-80 0 0,1 1-1 0 0,1 1 1 0 0,0 0-1 0 0,0 2 0 0 0,1 0 1 0 0,1 1-1 0 0,3-1-46 0 0,-21 13 6 0 0,-1 1-1 0 0,1-1 0 0 0,-1 0 0 0 0,0 0 1 0 0,0 1-1 0 0,0-1 0 0 0,0 1 0 0 0,-1-1 0 0 0,1 1 1 0 0,0-1-1 0 0,-1 1 0 0 0,0-1 0 0 0,0 1 1 0 0,0-1-1 0 0,0 1 0 0 0,0 0 0 0 0,0-1 0 0 0,-1 1 1 0 0,1-1-1 0 0,-1 1 0 0 0,1-1 0 0 0,-1 1 0 0 0,0-1-5 0 0,-3 13-20 0 0,2-9-9 0 0,0 1 0 0 0,0 0-1 0 0,1 0 1 0 0,0 0 0 0 0,0 1 0 0 0,0-1 0 0 0,1 0-1 0 0,0 0 1 0 0,1 0 0 0 0,0 1 0 0 0,0-1 0 0 0,0 0-1 0 0,2 3 30 0 0,-2-9-111 0 0,-1 0-1 0 0,1 0 0 0 0,0 0 1 0 0,1-1-1 0 0,-1 1 0 0 0,0 0 1 0 0,0 0-1 0 0,0-1 0 0 0,0 1 1 0 0,1-1-1 0 0,-1 1 0 0 0,0-1 1 0 0,0 1-1 0 0,1-1 0 0 0,-1 0 1 0 0,0 0-1 0 0,1 0 0 0 0,-1 1 1 0 0,0-1-1 0 0,1-1 0 0 0,-1 1 1 0 0,0 0-1 0 0,1 0 0 0 0,-1 0 1 0 0,0-1-1 0 0,1 1 0 0 0,-1 0 1 0 0,0-1-1 0 0,0 0 0 0 0,0 1 1 0 0,1-1 111 0 0,25-11-5230 0 0,-26 12 4674 0 0,6-3-1783 0 0,4-2-5443 0 0,-4 1 302 0 0</inkml:trace>
  <inkml:trace contextRef="#ctx0" brushRef="#br0" timeOffset="1687.869">2540 777 5401 0 0,'0'0'1166'0'0,"0"0"-243"0"0,0 0 192 0 0,0 0 235 0 0,0 0 80 0 0,0 0-7 0 0,0 0-52 0 0,0 0-41 0 0,0 0-7 0 0,0 0-22 0 0,0 0-42 0 0,0 0-75 0 0,0 0-109 0 0,32 6-104 0 0,98 15-95 0 0,-62-26 300 0 0,-60 0-950 0 0,111-65 1715 0 0,-115 67-1903 0 0,0 0 0 0 0,0-1 0 0 0,0 1 0 0 0,0-1 0 0 0,-1 0 0 0 0,0 0 0 0 0,1 0 0 0 0,-1 0 0 0 0,-1 0 0 0 0,1-1 0 0 0,-1 0 1 0 0,0 1-1 0 0,0-1 0 0 0,0 0 0 0 0,0 0 0 0 0,-1 0 0 0 0,0 0 0 0 0,0 0 0 0 0,0 0 0 0 0,-1 0 0 0 0,0 0 0 0 0,0-1 0 0 0,0 1 1 0 0,0 0-1 0 0,-2-3-38 0 0,0 4 0 0 0,-2 1 0 0 0,1-1 0 0 0,0 1 0 0 0,-1-1 1 0 0,0 1-1 0 0,0 0 0 0 0,0 0 0 0 0,0 1 0 0 0,0-1 1 0 0,0 1-1 0 0,-1 0 0 0 0,1 0 0 0 0,-1 0 0 0 0,0 1 0 0 0,1 0 1 0 0,-1 0-1 0 0,0 0 0 0 0,0 0 0 0 0,0 1 0 0 0,1-1 1 0 0,-1 1-1 0 0,0 1 0 0 0,0-1 0 0 0,0 1 0 0 0,0 0 1 0 0,0 0-1 0 0,1 0 0 0 0,-3 1 0 0 0,-2 1-23 0 0,0 1 0 0 0,0 0 0 0 0,0 1 1 0 0,1 0-1 0 0,-1 0 0 0 0,1 1 0 0 0,0 0 0 0 0,1 0 0 0 0,0 1 1 0 0,0 0-1 0 0,0 0 0 0 0,1 1 0 0 0,0 0 0 0 0,0 0 0 0 0,1 0 1 0 0,0 1-1 0 0,0 0 0 0 0,1 0 0 0 0,0 0 0 0 0,1 0 0 0 0,0 1 0 0 0,1-1 1 0 0,0 1-1 0 0,-1 9 23 0 0,2-13-3 0 0,0 1 0 0 0,1-1 1 0 0,0 1-1 0 0,0-1 0 0 0,0 1 1 0 0,1-1-1 0 0,0 1 0 0 0,1-1 1 0 0,-1 0-1 0 0,1 1 0 0 0,0-1 1 0 0,1 0-1 0 0,0 0 0 0 0,0 0 1 0 0,0-1-1 0 0,0 1 0 0 0,1-1 1 0 0,0 1-1 0 0,0-1 0 0 0,0-1 1 0 0,1 1-1 0 0,0 0 0 0 0,0-1 1 0 0,0 0-1 0 0,0 0 0 0 0,1-1 1 0 0,-1 1-1 0 0,1-1 0 0 0,0-1 1 0 0,0 1-1 0 0,2 0 3 0 0,9 2 4 0 0,1 0 1 0 0,0-1-1 0 0,0 0 1 0 0,0-2-1 0 0,0 0 0 0 0,0-1 1 0 0,0-1-1 0 0,7-1-4 0 0,-11 1 4 0 0,83-22-1682 0 0,-60 3-9154 0 0,-27 12-1856 0 0</inkml:trace>
</inkml:ink>
</file>

<file path=ppt/ink/ink13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0:04.9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469 30 168 0 0,'0'0'1530'0'0,"0"0"-57"0"0,0 0 158 0 0,0 0 223 0 0,0 0 121 0 0,0 0-70 0 0,0 0-253 0 0,0 0-252 0 0,0 0-240 0 0,0 0-119 0 0,0 0-94 0 0,-4-4-103 0 0,-14-14-71 0 0,-51 11 2472 0 0,60 8-3057 0 0,0 1 0 0 0,0 0 0 0 0,0 0 0 0 0,0 1-1 0 0,1 0 1 0 0,-1 0 0 0 0,1 1 0 0 0,0 0 0 0 0,0 1 0 0 0,-3 2-188 0 0,-24 12 591 0 0,18-10-441 0 0,1 0 0 0 0,0 1 0 0 0,1 1 0 0 0,0 0 1 0 0,0 2-1 0 0,1-1 0 0 0,1 1 0 0 0,0 1 0 0 0,1 1 0 0 0,1 0 1 0 0,0 0-1 0 0,1 1 0 0 0,0 0 0 0 0,2 1 0 0 0,0 0 0 0 0,0 0 1 0 0,2 1-1 0 0,0 0 0 0 0,1 0 0 0 0,1 4-150 0 0,0-6 62 0 0,1-1 0 0 0,0 1 1 0 0,2 0-1 0 0,0 0 0 0 0,0 0 0 0 0,2 0 0 0 0,0-1 1 0 0,1 1-1 0 0,0 0 0 0 0,1 0 0 0 0,1-1 0 0 0,0 0 0 0 0,2 0 1 0 0,-1 0-1 0 0,2 0 0 0 0,7 12-62 0 0,-7-16 46 0 0,1 0 0 0 0,0-1 0 0 0,0 0 0 0 0,1 0 0 0 0,0-1 0 0 0,1 0 0 0 0,0-1 0 0 0,0 0 0 0 0,1 0 0 0 0,0-1 0 0 0,0-1 0 0 0,1 0 0 0 0,-1 0 0 0 0,1-1 0 0 0,1-1 0 0 0,-1 0 0 0 0,1-1 0 0 0,-1 0 0 0 0,1-1 0 0 0,0 0 0 0 0,10-1-46 0 0,-9 1 51 0 0,0-1 1 0 0,1 0-1 0 0,-1-1 1 0 0,0-1-1 0 0,0 0 1 0 0,0-1 0 0 0,0 0-1 0 0,0-1 1 0 0,0-1-1 0 0,0 0 1 0 0,-1-1 0 0 0,0-1-1 0 0,0 0 1 0 0,0-1-1 0 0,-1 0 1 0 0,0 0 0 0 0,0-2-1 0 0,-1 1 1 0 0,3-4-52 0 0,-10 8 18 0 0,0-1 0 0 0,-1 1 0 0 0,1-1 0 0 0,-1 0-1 0 0,0 0 1 0 0,0 0 0 0 0,-1-1 0 0 0,0 1 0 0 0,1-1 0 0 0,-2 1 0 0 0,1-1 0 0 0,-1 0 0 0 0,0 1 0 0 0,0-1 0 0 0,0 0 0 0 0,-1 0 0 0 0,0 0 0 0 0,0 0 0 0 0,0 0 0 0 0,-1 1 0 0 0,0-1-1 0 0,0-1-17 0 0,-3 3 0 0 0,1-1 0 0 0,-1 1 0 0 0,0 0 0 0 0,0 0 0 0 0,0 0-1 0 0,-1 0 1 0 0,1 1 0 0 0,-1 0 0 0 0,0 0 0 0 0,0 0 0 0 0,0 1-1 0 0,0-1 1 0 0,-1 1 0 0 0,1 0 0 0 0,0 1 0 0 0,-119-43-80 0 0,47 44 114 0 0,77 0-38 0 0,0 0 11 0 0,0 0-12 0 0,0 0 15 0 0,0 0 10 0 0,0 0 13 0 0,0 0-11 0 0,0 0-7 0 0,0 0-43 0 0,0 0 36 0 0,0 0 4 0 0,0 0 1 0 0,0 0 5 0 0,0 0 23 0 0,0 0-16 0 0,0 0 3 0 0,0 0-1 0 0,0 0 1 0 0,0 0-9 0 0,0 0-11 0 0,0 0-22 0 0,0 0 26 0 0,0 0-21 0 0,0 0 22 0 0,0 0 35 0 0,0 0-42 0 0,14 0-32 0 0,46-1 186 0 0,1-1 0 0 0,-1-4 0 0 0,51-11-160 0 0,35-2 82 0 0,-139 13-993 0 0,-11 5-8867 0 0,3 1-2730 0 0</inkml:trace>
</inkml:ink>
</file>

<file path=ppt/ink/ink13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0:08.8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291 22 7954 0 0,'0'0'2039'0'0,"0"0"-232"0"0,0 0-43 0 0,0 0 102 0 0,0 0-7 0 0,0 0-231 0 0,0 0-339 0 0,0 0-293 0 0,0 0-237 0 0,0 0-131 0 0,0 0-61 0 0,0 0-42 0 0,2 12 1131 0 0,-2 25-638 0 0,1 74 85 0 0,-5 1 1 0 0,-4-1-1 0 0,-10 29-1103 0 0,-19 92 151 0 0,36-210-660 0 0,2-30-2310 0 0,9-39-2264 0 0,-4 26-2111 0 0,-2 13-4128 0 0</inkml:trace>
  <inkml:trace contextRef="#ctx0" brushRef="#br0" timeOffset="271.719">0 413 13083 0 0,'0'0'1501'0'0,"0"0"-542"0"0,0 0-185 0 0,0 0 105 0 0,0 0 146 0 0,0 0 127 0 0,0 0 17 0 0,0 0-88 0 0,0 0-165 0 0,0 0-181 0 0,0 0-131 0 0,33 0-113 0 0,104 1-49 0 0,-115-1-249 0 0,0-1 0 0 0,0-2 0 0 0,-1 0 0 0 0,1-1 0 0 0,-1-1 0 0 0,18-7-193 0 0,19-5 239 0 0,112-31-335 0 0,-99 5-1638 0 0,-53 23-2459 0 0,-3-1-5098 0 0,-10 13-1603 0 0</inkml:trace>
  <inkml:trace contextRef="#ctx0" brushRef="#br0" timeOffset="760.495">742 0 5473 0 0,'0'0'2618'0'0,"0"0"-580"0"0,0 0-302 0 0,0 0-61 0 0,0 0-114 0 0,0 0-278 0 0,0 0-259 0 0,0 0-152 0 0,0 0 4 0 0,0 0 68 0 0,0 0 3 0 0,0 0-76 0 0,1 17-113 0 0,2 53-73 0 0,-20 64 1429 0 0,-1-17-1033 0 0,6 0 1 0 0,4 54-1082 0 0,7-157 33 0 0,0-13-25 0 0,1 0-1 0 0,-1 1 0 0 0,1-1 1 0 0,-1 1-1 0 0,1-1 1 0 0,0 1-1 0 0,0-1 0 0 0,0 1 1 0 0,0-1-1 0 0,0 1 0 0 0,0-1 1 0 0,0 0-1 0 0,0 1 0 0 0,0-1 1 0 0,1 1-1 0 0,-1-1 1 0 0,0 1-1 0 0,1-1 0 0 0,-1 1 1 0 0,1-1-1 0 0,0 0 0 0 0,0 1 1 0 0,-1-1-1 0 0,1 0 0 0 0,0 0 1 0 0,0 0-1 0 0,0 0 1 0 0,0 1-1 0 0,0-1 0 0 0,0 0 1 0 0,1-1-1 0 0,-1 1 0 0 0,0 0 1 0 0,0 0-1 0 0,1-1 0 0 0,-1 1 1 0 0,1 0-1 0 0,-1-1 1 0 0,0 1-1 0 0,1-1 0 0 0,-1 0 1 0 0,2 1-8 0 0,4-3 48 0 0,-1 0 1 0 0,0-1-1 0 0,0 0 0 0 0,1 0 1 0 0,-2 0-1 0 0,1-1 1 0 0,0 0-1 0 0,-1 0 1 0 0,0 0-1 0 0,0-1 0 0 0,0 1 1 0 0,0-1-1 0 0,2-4-48 0 0,5-3 43 0 0,0 1-40 0 0,0 1 0 0 0,0 0 0 0 0,1 0 0 0 0,0 2 1 0 0,0-1-1 0 0,1 2 0 0 0,0 0 0 0 0,0 0 0 0 0,1 2 0 0 0,0-1 0 0 0,2 1-3 0 0,-15 5 0 0 0,-1 1-1 0 0,1-1 0 0 0,-1 0 0 0 0,1 0 0 0 0,-1 0 0 0 0,0 1 1 0 0,1-1-1 0 0,-1 1 0 0 0,1-1 0 0 0,-1 1 0 0 0,0 0 0 0 0,0 0 1 0 0,1-1-1 0 0,-1 1 0 0 0,0 0 0 0 0,0 0 0 0 0,0 0 0 0 0,0 0 0 0 0,0 0 1 0 0,0 0-1 0 0,0 1 0 0 0,0-1 0 0 0,0 0 0 0 0,-1 0 0 0 0,1 1 1 0 0,0-1-1 0 0,-1 0 0 0 0,1 1 0 0 0,-1-1 0 0 0,0 1 0 0 0,1-1 1 0 0,-1 0-1 0 0,0 1 0 0 0,0-1 0 0 0,0 1 1 0 0,8 60 79 0 0,-7-59-81 0 0,8 96 94 0 0,5-88-3433 0 0,3-39-13326 0 0,-17 24 7848 0 0</inkml:trace>
  <inkml:trace contextRef="#ctx0" brushRef="#br0" timeOffset="1088.089">1165 641 136 0 0,'0'0'1998'0'0,"0"0"328"0"0,0 0 436 0 0,0 0 210 0 0,0 0-215 0 0,0 0-383 0 0,0 0-367 0 0,0 0-292 0 0,0 0-227 0 0,0 0-182 0 0,0 0-167 0 0,0 0-145 0 0,34 3-101 0 0,104 9-107 0 0,-57-17 604 0 0,-66-1-1082 0 0,-8 4-239 0 0,0 0 0 0 0,0 0 0 0 0,0 0 0 0 0,-1-1 0 0 0,1 0 0 0 0,-1 0 0 0 0,0-1 0 0 0,0 0 1 0 0,0 0-1 0 0,0 0 0 0 0,0-1 0 0 0,-1 0 0 0 0,0 0 0 0 0,0 0 0 0 0,-1-1 0 0 0,1 1 0 0 0,-1-1 0 0 0,0 0 0 0 0,-1 0 0 0 0,1-1 0 0 0,-1 1 0 0 0,0-1 0 0 0,-1 0 0 0 0,0 1 0 0 0,0-1 0 0 0,0 0 0 0 0,-1 0 0 0 0,0-1 0 0 0,0 1 0 0 0,-1-1-69 0 0,-3 5-9 0 0,0 0 0 0 0,0 0-1 0 0,0 0 1 0 0,0 0 0 0 0,-1 1 0 0 0,1-1-1 0 0,-1 1 1 0 0,0 0 0 0 0,1 0-1 0 0,-1 0 1 0 0,0 0 0 0 0,0 1 0 0 0,0-1-1 0 0,0 1 1 0 0,-1 0 0 0 0,1 1-1 0 0,0-1 1 0 0,0 1 0 0 0,-1 0 0 0 0,1 0-1 0 0,0 0 1 0 0,-1 0 0 0 0,1 1-1 0 0,0-1 1 0 0,0 1 0 0 0,0 1-1 0 0,0-1 1 0 0,0 0 0 0 0,-1 1 9 0 0,-7 3-13 0 0,-1 0-1 0 0,1 1 1 0 0,0 1 0 0 0,1 0-1 0 0,-1 0 1 0 0,1 1 0 0 0,1 0-1 0 0,-1 1 1 0 0,2 0 0 0 0,-1 1-1 0 0,1 0 1 0 0,1 1 0 0 0,0 0-1 0 0,0 0 1 0 0,-1 4 13 0 0,5-10-2 0 0,0 0 1 0 0,1 0-1 0 0,0 0 0 0 0,0 1 1 0 0,1-1-1 0 0,-1 1 1 0 0,1 0-1 0 0,0-1 0 0 0,1 1 1 0 0,-1 0-1 0 0,1 0 1 0 0,1 0-1 0 0,-1 0 0 0 0,1 0 1 0 0,0 0-1 0 0,0 0 1 0 0,0 0-1 0 0,1 0 0 0 0,0 0 1 0 0,0 0-1 0 0,1 0 1 0 0,0 0-1 0 0,0 0 0 0 0,0-1 1 0 0,2 3 1 0 0,8 0 6 0 0,0 0 1 0 0,1 0-1 0 0,0-1 1 0 0,0-1-1 0 0,1 0 1 0 0,0-1-1 0 0,0-1 0 0 0,0 0 1 0 0,0-1-1 0 0,1 0 1 0 0,-1-1-1 0 0,1-1 1 0 0,0 0-1 0 0,0-1 0 0 0,-1 0 1 0 0,1-2-1 0 0,0 0-6 0 0,9 2-37 0 0,59-5-738 0 0,-56 1-2027 0 0,-1-1-3725 0 0,-15 1-6177 0 0</inkml:trace>
</inkml:ink>
</file>

<file path=ppt/ink/ink13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0:07.7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297 48 0 0 0,'0'0'1503'0'0,"0"0"509"0"0,0 0 110 0 0,0 0-143 0 0,0 0-201 0 0,0 0-219 0 0,0 0-173 0 0,0 0-169 0 0,3-7 2680 0 0,-22 5-741 0 0,-37 12-1380 0 0,35 2-1499 0 0,1 1 1 0 0,1 0 0 0 0,-1 2-1 0 0,2 1 1 0 0,0 0-1 0 0,-13 16-277 0 0,23-22 62 0 0,0 0 0 0 0,0 1 0 0 0,1-1 0 0 0,0 1 0 0 0,1 1 0 0 0,0-1 0 0 0,1 1 0 0 0,1 0 0 0 0,-1 0-1 0 0,2 1 1 0 0,0-1 0 0 0,0 1 0 0 0,1 0 0 0 0,1-1 0 0 0,0 1 0 0 0,1 0 0 0 0,0 4-62 0 0,2-11 51 0 0,-1-1 1 0 0,1 0 0 0 0,0 1-1 0 0,1-1 1 0 0,-1 0 0 0 0,1 0-1 0 0,0 0 1 0 0,0-1 0 0 0,1 1-1 0 0,-1-1 1 0 0,1 1 0 0 0,0-1-1 0 0,0-1 1 0 0,0 1 0 0 0,1 0-1 0 0,-1-1 1 0 0,1 0 0 0 0,0 0-1 0 0,0 0 1 0 0,0-1 0 0 0,0 0-1 0 0,1 0 1 0 0,-1 0 0 0 0,1 0-1 0 0,-1-1 1 0 0,1 0 0 0 0,-1 0-1 0 0,1 0 1 0 0,0-1 0 0 0,-1 0-1 0 0,1 0 1 0 0,0-1 0 0 0,-1 1-1 0 0,1-1 1 0 0,-1 0 0 0 0,1-1-1 0 0,-1 1 1 0 0,1-1 0 0 0,-1 0-1 0 0,0-1 1 0 0,0 1 0 0 0,4-4-53 0 0,16-11 116 0 0,-1-2-1 0 0,-1-1 0 0 0,-1-1 0 0 0,-1-1 0 0 0,0-1 0 0 0,-2-1 0 0 0,-1 0 0 0 0,-1-1 0 0 0,-1-1 0 0 0,13-28-114 0 0,-25 47 14 0 0,33-74 89 0 0,-26 85-278 0 0,63 130 303 0 0,-9-26-52 0 0,-27-62-733 0 0,-22-39-4345 0 0,5-5-6744 0 0,-18-2 592 0 0</inkml:trace>
  <inkml:trace contextRef="#ctx0" brushRef="#br0" timeOffset="441.35">1140 0 7690 0 0,'0'0'2480'0'0,"0"0"-645"0"0,0 0-152 0 0,0 0 102 0 0,0 0-45 0 0,0 0-194 0 0,0 0-326 0 0,0 0-293 0 0,0 0-210 0 0,0 0-133 0 0,0 0-91 0 0,0 0-85 0 0,0 0-38 0 0,-25 11-66 0 0,-79 35-48 0 0,63-19 139 0 0,37-18-268 0 0,2-7-102 0 0,1 1-1 0 0,-1 0 1 0 0,1-1 0 0 0,0 1-1 0 0,0 0 1 0 0,0 0 0 0 0,0 0 0 0 0,0 0-1 0 0,1 0 1 0 0,0 0 0 0 0,-1 0-1 0 0,1 0 1 0 0,0 0 0 0 0,0 0 0 0 0,1 0-1 0 0,-1 0 1 0 0,1 0 0 0 0,-1 0-1 0 0,1 0 1 0 0,0 0 0 0 0,0-1 0 0 0,0 1-1 0 0,0 0 1 0 0,1 0 0 0 0,-1-1-1 0 0,1 1 1 0 0,0-1 0 0 0,0 1 0 0 0,0-1-1 0 0,0 0 1 0 0,0 0 0 0 0,0 0-1 0 0,0 0 1 0 0,2 1-25 0 0,180 93 862 0 0,-181-94-806 0 0,0 0 0 0 0,0 0 1 0 0,0 1-1 0 0,-1-1 0 0 0,1 1 1 0 0,-1-1-1 0 0,1 1 0 0 0,-1 0 1 0 0,0 0-1 0 0,0 0 0 0 0,0 0 1 0 0,0 0-1 0 0,-1 0 0 0 0,0 1 1 0 0,1-1-1 0 0,-1 1 0 0 0,0-1 1 0 0,0 1-1 0 0,-1-1 0 0 0,1 1 1 0 0,-1-1-1 0 0,0 1 0 0 0,0-1 1 0 0,0 1-1 0 0,0 0 0 0 0,0-1 1 0 0,-1 1-1 0 0,0-1 0 0 0,0 1 1 0 0,0-1-1 0 0,0 1 0 0 0,0-1 1 0 0,-1 0-1 0 0,1 1 0 0 0,-1-1 1 0 0,0 0-1 0 0,0 0 0 0 0,0 0 0 0 0,-1 0 1 0 0,1-1-1 0 0,-1 1 0 0 0,-1 1-56 0 0,-7 4 23 0 0,-1-1-1 0 0,1-1 1 0 0,-1 1-1 0 0,0-2 1 0 0,0 0-1 0 0,-1 0 0 0 0,1-1 1 0 0,-1-1-1 0 0,0 0 1 0 0,0-1-1 0 0,0 0 1 0 0,0-1-1 0 0,-1-1 0 0 0,1 0 1 0 0,0 0-1 0 0,-8-3-22 0 0,-6-11-1143 0 0,23 4-3226 0 0,6-1-5631 0 0,1 10-2210 0 0</inkml:trace>
</inkml:ink>
</file>

<file path=ppt/ink/ink13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49:52.5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230 535 1976 0 0,'0'0'2072'0'0,"0"0"-851"0"0,0 0-342 0 0,0 0 149 0 0,0 0 286 0 0,0 0 174 0 0,0 0-41 0 0,0 0-231 0 0,0 0-314 0 0,0 0-257 0 0,0 0-143 0 0,-2 9-63 0 0,-3 97 1550 0 0,16-56-1077 0 0,23 157 1318 0 0,-30-194 1968 0 0,-3-38-2348 0 0,-6-3-1811 0 0,1-1 0 0 0,1 0 0 0 0,2 1-1 0 0,1-1 1 0 0,1 0 0 0 0,1 0 0 0 0,2 1-1 0 0,0 0 1 0 0,3-1 0 0 0,0 2-1 0 0,1-1 1 0 0,2 1 0 0 0,1 0 0 0 0,1 1-1 0 0,1 0 1 0 0,1 1 0 0 0,2 1 0 0 0,0 0-1 0 0,11-10-38 0 0,55-21 220 0 0,-81 55-219 0 0,1 0 0 0 0,-1 1-1 0 0,0 0 1 0 0,0-1-1 0 0,1 1 1 0 0,-1 0-1 0 0,0-1 1 0 0,0 1-1 0 0,0 0 1 0 0,0 0-1 0 0,0 0 1 0 0,0 0-1 0 0,0 0 1 0 0,0 0-1 0 0,0 0 1 0 0,0 0-1 0 0,0 0 1 0 0,-1 1-1 0 0,1-1 1 0 0,-1 0-1 0 0,1 1 1 0 0,-1-1-1 0 0,1 0 1 0 0,-1 1-1 0 0,0-1 1 0 0,1 0-1 0 0,-1 1 1 0 0,0-1-1 0 0,0 1 1 0 0,0-1-1 0 0,0 0 1 0 0,0 1-1 0 0,1 3 13 0 0,8 160-259 0 0,2-155-3315 0 0,-6-9-1310 0 0,0-1-3753 0 0,-5 0 8614 0 0,3 0-9972 0 0</inkml:trace>
  <inkml:trace contextRef="#ctx0" brushRef="#br0" timeOffset="901.324">736 675 0 0 0,'0'0'1500'0'0,"0"0"363"0"0,0 0 228 0 0,0 0 199 0 0,0 0 102 0 0,0 0-123 0 0,0 0-234 0 0,0 0-328 0 0,0 0-322 0 0,0 0-252 0 0,0 0-202 0 0,0 0-156 0 0,31 5-138 0 0,96 14-86 0 0,-70-27 182 0 0,-52 3-586 0 0,1 1-56 0 0,0-1 0 0 0,0 0 0 0 0,-1 0 0 0 0,0 0 0 0 0,0-1 0 0 0,0 0 0 0 0,-1 0 0 0 0,0 0 0 0 0,0-1 0 0 0,0 1 0 0 0,-1-1 0 0 0,0 0 0 0 0,0 0-1 0 0,-1 0 1 0 0,0 0 0 0 0,0 0 0 0 0,-1-1 0 0 0,0 1 0 0 0,0 0 0 0 0,0-1 0 0 0,-1 1 0 0 0,-1-7-91 0 0,0 12 10 0 0,1 0 0 0 0,-1-1 0 0 0,0 1 0 0 0,0 0 0 0 0,0 0 0 0 0,0-1 0 0 0,-1 1 0 0 0,1 0 0 0 0,-1 0 0 0 0,1 0 0 0 0,-1 1 0 0 0,0-1 0 0 0,0 0 0 0 0,1 1 0 0 0,-1-1 0 0 0,0 1 0 0 0,0-1 0 0 0,-1 1 0 0 0,1 0 0 0 0,0 0 0 0 0,0 0 0 0 0,-1 0 0 0 0,1 0 0 0 0,0 1 0 0 0,-1-1 0 0 0,1 1 0 0 0,-1 0 0 0 0,1-1 0 0 0,-1 1 0 0 0,1 0 0 0 0,0 0 0 0 0,-1 0 0 0 0,-1 1-10 0 0,-82 20-123 0 0,77-16 113 0 0,0 1 1 0 0,0 0 0 0 0,0 1-1 0 0,1 0 1 0 0,-1 0 0 0 0,2 1-1 0 0,-1 0 1 0 0,1 0 0 0 0,0 1-1 0 0,1 0 1 0 0,0 0 0 0 0,1 1-1 0 0,0-1 1 0 0,0 1 0 0 0,1 0-1 0 0,0 1 1 0 0,1-1 0 0 0,0 1-1 0 0,0-1 1 0 0,1 1 0 0 0,1 0-1 0 0,0 0 1 0 0,0 0 0 0 0,1 0-1 0 0,1 0 1 0 0,0-1 0 0 0,1 8 9 0 0,3-11 5 0 0,-1 0 1 0 0,1 0-1 0 0,1-1 1 0 0,0 0-1 0 0,-1 0 1 0 0,2 0-1 0 0,-1 0 1 0 0,1-1-1 0 0,0 0 1 0 0,0-1-1 0 0,0 1 1 0 0,1-1 0 0 0,-1-1-1 0 0,1 1 1 0 0,0-2-1 0 0,0 1 1 0 0,0-1-1 0 0,0 0 1 0 0,1 0-1 0 0,-1-1 1 0 0,0 0-1 0 0,1-1 1 0 0,-1 0-1 0 0,1 0 1 0 0,-1-1 0 0 0,3 0-6 0 0,7 2 11 0 0,0-1 1 0 0,0-1 0 0 0,0 0 0 0 0,0-2 0 0 0,0 0 0 0 0,-1 0 0 0 0,1-2-1 0 0,-1 0 1 0 0,8-5-12 0 0,123-71 0 0 0,-121 61 26 0 0,-1-1 1 0 0,0-2-1 0 0,-2-1 0 0 0,0 0 0 0 0,-2-2 1 0 0,3-6-27 0 0,-4 6 25 0 0,-1-1 1 0 0,-1 0-1 0 0,-1-2 0 0 0,-2 0 1 0 0,-1-1-1 0 0,-1 0 1 0 0,-2-1-1 0 0,-1-1 1 0 0,-1 0-1 0 0,-2 0 0 0 0,-1-1 1 0 0,-2 0-1 0 0,1-21-25 0 0,-23-44 217 0 0,15 95-211 0 0,1 1 0 0 0,-1-1-1 0 0,0 0 1 0 0,0 1-1 0 0,0-1 1 0 0,0 1-1 0 0,0-1 1 0 0,0 1-1 0 0,0 0 1 0 0,-1 0 0 0 0,1 0-1 0 0,-1 0 1 0 0,0 0-1 0 0,0 1 1 0 0,1-1-1 0 0,-1 1 1 0 0,0 0 0 0 0,0 0-1 0 0,0 0 1 0 0,-1 0-1 0 0,1 0 1 0 0,0 1-1 0 0,0 0 1 0 0,0-1 0 0 0,0 1-1 0 0,-1 0 1 0 0,1 0-1 0 0,0 1 1 0 0,0-1-1 0 0,-2 1-5 0 0,0 2-1 0 0,0 0-1 0 0,1 0 1 0 0,-1 0-1 0 0,1 0 1 0 0,0 1-1 0 0,0 0 1 0 0,0-1-1 0 0,1 2 1 0 0,-1-1-1 0 0,1 0 0 0 0,0 1 1 0 0,0-1-1 0 0,0 1 1 0 0,1 0-1 0 0,0 0 1 0 0,0 0-1 0 0,0 0 1 0 0,0 1-1 0 0,1-1 2 0 0,-5 19 9 0 0,2-1-1 0 0,0 1 1 0 0,1 0 0 0 0,2 0-1 0 0,0 0 1 0 0,3 20-9 0 0,-1 4 56 0 0,31 170 308 0 0,-13-130-161 0 0,-13-51-120 0 0,24 115 196 0 0,-7 2 1 0 0,-6 1-1 0 0,-4 97-279 0 0,-13-236 19 0 0,0 0 0 0 0,0 1-1 0 0,-2-1 1 0 0,0-1 0 0 0,-1 1-1 0 0,0 0 1 0 0,-1 0 0 0 0,-1-1-1 0 0,0 0 1 0 0,-1 0 0 0 0,-1 0 0 0 0,-1-1-1 0 0,0 0 1 0 0,0-1 0 0 0,-1 1-1 0 0,-4 2-18 0 0,11-14 9 0 0,1-1 0 0 0,-1 0-1 0 0,1 0 1 0 0,-1 0 0 0 0,1 0-1 0 0,-1 0 1 0 0,0 0 0 0 0,1 0-1 0 0,-1-1 1 0 0,0 1 0 0 0,0 0-1 0 0,1-1 1 0 0,-1 0 0 0 0,0 1-1 0 0,0-1 1 0 0,0 0 0 0 0,0 0-1 0 0,0 0 1 0 0,0 0 0 0 0,1 0-1 0 0,-1 0 1 0 0,0-1 0 0 0,0 1-1 0 0,0-1 1 0 0,0 1 0 0 0,1-1-1 0 0,-1 0 1 0 0,0 0 0 0 0,1 1-1 0 0,-1-1 1 0 0,0 0 0 0 0,1-1-1 0 0,-1 1 1 0 0,1 0 0 0 0,0 0 0 0 0,-1-1-1 0 0,1 1 1 0 0,0 0 0 0 0,0-1-1 0 0,0 1 1 0 0,0-1 0 0 0,0 0-9 0 0,-39-72 10 0 0,33 51-27 0 0,2 0 0 0 0,0 0 0 0 0,2-1 0 0 0,0 1 0 0 0,2-1 0 0 0,0 0 0 0 0,2 1 0 0 0,0-1 0 0 0,3-8 17 0 0,2 4-49 0 0,2 0 0 0 0,1 1 1 0 0,1 1-1 0 0,1-1 1 0 0,1 2-1 0 0,2-1 0 0 0,0 2 1 0 0,2 0-1 0 0,0 1 1 0 0,2 0-1 0 0,0 2 1 0 0,2 0-1 0 0,0 1 0 0 0,13-9 49 0 0,19-30-2023 0 0,-52 53-2327 0 0,-4 4-7320 0 0,1 2 2789 0 0</inkml:trace>
  <inkml:trace contextRef="#ctx0" brushRef="#br0" timeOffset="1641.977">1737 819 0 0 0,'0'0'372'0'0,"0"0"863"0"0,0 0 445 0 0,0 0 305 0 0,0 0 209 0 0,0 0 7 0 0,0 0-167 0 0,0 0-255 0 0,0 0-258 0 0,0 0-245 0 0,0 0-181 0 0,0 0-112 0 0,0 0-102 0 0,30-3-98 0 0,92-12-100 0 0,-67-8 209 0 0,-48 15-704 0 0,1 2-76 0 0,1-2 0 0 0,-1 1-1 0 0,0-1 1 0 0,-1 0 0 0 0,0-1 0 0 0,0 0 0 0 0,-1 0 0 0 0,0 0-1 0 0,0-1 1 0 0,-1 0 0 0 0,0 0 0 0 0,-1 0 0 0 0,-1-1 0 0 0,1 0-1 0 0,-1 1 1 0 0,-1-1 0 0 0,0 0 0 0 0,-1 0 0 0 0,0 0-1 0 0,-1-5-111 0 0,-1 13-3 0 0,0 1 0 0 0,-1-1-1 0 0,1 1 1 0 0,-1 0-1 0 0,1-1 1 0 0,-1 1-1 0 0,0 0 1 0 0,0 0-1 0 0,0 0 1 0 0,0 1 0 0 0,-1-1-1 0 0,1 0 1 0 0,0 1-1 0 0,-1-1 1 0 0,1 1-1 0 0,-1 0 1 0 0,0 0-1 0 0,1 0 1 0 0,-1 0-1 0 0,0 0 1 0 0,1 1 0 0 0,-1-1-1 0 0,0 1 1 0 0,0 0-1 0 0,0 0 1 0 0,1 0-1 0 0,-1 0 1 0 0,0 0-1 0 0,0 0 1 0 0,0 1 0 0 0,1 0-1 0 0,-1-1 1 0 0,0 1-1 0 0,1 0 1 0 0,-1 0-1 0 0,0 0 1 0 0,1 1-1 0 0,0-1 1 0 0,-1 1 0 0 0,1-1-1 0 0,0 1 1 0 0,0 0-1 0 0,-1 0 1 0 0,1 0-1 0 0,1 0 1 0 0,-1 0 3 0 0,-10 10-7 0 0,1 0 0 0 0,1 1 0 0 0,0 0 0 0 0,1 0 0 0 0,0 1 0 0 0,1 0 0 0 0,1 0 0 0 0,0 1 0 0 0,1 0 0 0 0,1 1 0 0 0,0-1 0 0 0,1 1 0 0 0,1 0 0 0 0,0 0 0 0 0,1 0 0 0 0,1 0 0 0 0,0 12 7 0 0,2-22 9 0 0,-1-1 0 0 0,1 1-1 0 0,0-1 1 0 0,0 1 0 0 0,1-1 0 0 0,-1 0 0 0 0,1 1-1 0 0,0-1 1 0 0,1 0 0 0 0,-1 0 0 0 0,1 0 0 0 0,0 0-1 0 0,0-1 1 0 0,1 1 0 0 0,-1-1 0 0 0,1 0 0 0 0,0 0-1 0 0,0 0 1 0 0,1-1 0 0 0,-1 1 0 0 0,1-1-1 0 0,-1 0 1 0 0,1 0 0 0 0,0-1 0 0 0,0 1 0 0 0,1-1-1 0 0,2 1-8 0 0,2 0 53 0 0,-1 0 0 0 0,0 0 0 0 0,1-1-1 0 0,0-1 1 0 0,-1 1 0 0 0,1-1-1 0 0,0-1 1 0 0,0 0 0 0 0,-1 0 0 0 0,1-1-1 0 0,0 0 1 0 0,0-1 0 0 0,-1 0 0 0 0,1-1-1 0 0,4-1-52 0 0,9-8 104 0 0,-1 0 0 0 0,-1-1-1 0 0,0-1 1 0 0,-1-1 0 0 0,-1 0 0 0 0,0-2-1 0 0,-1 0 1 0 0,-1-2 0 0 0,4-5-104 0 0,-7 9 22 0 0,0-1 0 0 0,-2-1-1 0 0,1 0 1 0 0,-2-1 0 0 0,0 0 0 0 0,-2-1 0 0 0,0 0 0 0 0,-1 0 0 0 0,0-1 0 0 0,-2 0-1 0 0,0-1 1 0 0,-2 1 0 0 0,0-1 0 0 0,-1 0 0 0 0,-1-17-22 0 0,-2 36 1 0 0,0 1 1 0 0,-1-1-1 0 0,1 1 1 0 0,-1 0-1 0 0,0-1 1 0 0,1 1-1 0 0,-1 0 1 0 0,0 0-1 0 0,0-1 0 0 0,0 1 1 0 0,0 0-1 0 0,0 0 1 0 0,0 0-1 0 0,0 0 1 0 0,0 0-1 0 0,-1 0 1 0 0,1 0-1 0 0,0 1 0 0 0,0-1 1 0 0,-1 0-1 0 0,1 1 1 0 0,0-1-1 0 0,-1 1 1 0 0,1-1-1 0 0,-1 1 1 0 0,1 0-1 0 0,-1-1 1 0 0,1 1-1 0 0,-1 0 0 0 0,1 0 1 0 0,-1 0-1 0 0,1 0 1 0 0,-1 1-1 0 0,1-1 1 0 0,-1 0-1 0 0,1 0 1 0 0,-1 1-2 0 0,-57 16-162 0 0,46-8 148 0 0,0-1 0 0 0,0 2 0 0 0,1 0 0 0 0,0 0 1 0 0,1 1-1 0 0,0 0 0 0 0,1 1 0 0 0,0 0 0 0 0,1 1 0 0 0,0 1 14 0 0,8-13-4 0 0,0 0 0 0 0,0 0 0 0 0,0 0 0 0 0,1 0 0 0 0,-1 0 0 0 0,0 0 0 0 0,1 0 0 0 0,-1 0 0 0 0,1 1 0 0 0,-1-1 0 0 0,1 0 0 0 0,0 0 0 0 0,-1 1 0 0 0,1-1 0 0 0,0 0 0 0 0,0 0 0 0 0,0 1 0 0 0,0-1 0 0 0,0 0 0 0 0,0 0 0 0 0,0 1 0 0 0,1-1 0 0 0,-1 0 0 0 0,0 0 0 0 0,1 1 0 0 0,-1-1 0 0 0,1 0 0 0 0,-1 0 0 0 0,1 0 0 0 0,-1 0 0 0 0,1 1 0 0 0,0-1 0 0 0,0 0 0 0 0,0 0 0 0 0,-1-1 0 0 0,1 1 0 0 0,0 0 0 0 0,0 0 0 0 0,0 0 0 0 0,0-1 0 0 0,0 1 0 0 0,1 0 0 0 0,-1-1 0 0 0,0 1 4 0 0,61 4 10 0 0,-47-5 25 0 0,155-22 111 0 0,-167 21-135 0 0,0 0 0 0 0,0 1 0 0 0,1-1 0 0 0,-1 1 1 0 0,0 0-1 0 0,0 0 0 0 0,0 0 0 0 0,0 0 0 0 0,0 0 0 0 0,0 1 1 0 0,0-1-1 0 0,0 1 0 0 0,0 0 0 0 0,0 0 0 0 0,0 0 0 0 0,0 0 1 0 0,-1 1-1 0 0,1-1 0 0 0,0 1 0 0 0,-1 0 0 0 0,1 0 0 0 0,-1 0 0 0 0,0 0 1 0 0,1 0-1 0 0,-1 0 0 0 0,0 0 0 0 0,0 1 0 0 0,-1-1 0 0 0,1 1 1 0 0,0-1-1 0 0,-1 1 0 0 0,1 0 0 0 0,-1 0 0 0 0,0 0 0 0 0,0 0 1 0 0,0 0-1 0 0,-1 0 0 0 0,1 0 0 0 0,-1 0 0 0 0,1 0 0 0 0,-1 2-11 0 0,-19 109 504 0 0,14-101-531 0 0,2 0 0 0 0,-1 1 0 0 0,2-1 0 0 0,0 1 0 0 0,0 0 0 0 0,2-1 0 0 0,-1 1 0 0 0,3 13 27 0 0,-2-27-105 0 0,0 1-1 0 0,0 0 0 0 0,1 0 1 0 0,-1-1-1 0 0,0 1 1 0 0,1-1-1 0 0,-1 1 0 0 0,0 0 1 0 0,1-1-1 0 0,-1 1 0 0 0,1-1 1 0 0,-1 1-1 0 0,1-1 0 0 0,-1 1 1 0 0,1-1-1 0 0,-1 1 1 0 0,1-1-1 0 0,0 1 0 0 0,-1-1 1 0 0,1 0-1 0 0,0 1 0 0 0,-1-1 1 0 0,1 0-1 0 0,0 0 1 0 0,-1 1-1 0 0,1-1 0 0 0,0 0 1 0 0,0 0-1 0 0,-1 0 0 0 0,1 0 1 0 0,0 0-1 0 0,0 0 1 0 0,-1 0-1 0 0,1 0 0 0 0,0 0 1 0 0,-1-1-1 0 0,1 1 0 0 0,0 0 1 0 0,0 0-1 0 0,-1-1 0 0 0,1 1 1 0 0,0 0 105 0 0,15-10-11914 0 0,-12 6 1720 0 0</inkml:trace>
  <inkml:trace contextRef="#ctx0" brushRef="#br0" timeOffset="2044.338">2708 771 2296 0 0,'0'0'2032'0'0,"0"0"-623"0"0,0 0 2 0 0,0 0 331 0 0,0 0 225 0 0,0 0-7 0 0,0 0-210 0 0,0 0-248 0 0,0 0-182 0 0,0 0-102 0 0,0 0-87 0 0,0 0-110 0 0,18 9-125 0 0,59 25-121 0 0,-74-33-695 0 0,0 1-1 0 0,0-1 1 0 0,1 0 0 0 0,-1 0-1 0 0,0-1 1 0 0,1 1 0 0 0,-1-1-1 0 0,1 1 1 0 0,-1-1 0 0 0,0 0-1 0 0,1 0 1 0 0,-1-1 0 0 0,1 1-1 0 0,-1-1 1 0 0,0 0 0 0 0,1 0-1 0 0,-1 0 1 0 0,0 0 0 0 0,0 0-1 0 0,0-1 1 0 0,0 1 0 0 0,0-1-1 0 0,0 0 1 0 0,1-1-80 0 0,9-5 326 0 0,-5 5-255 0 0,-1 0 0 0 0,1-1 0 0 0,-1 0 0 0 0,0-1 1 0 0,0 0-1 0 0,-1 0 0 0 0,0 0 0 0 0,0 0 0 0 0,0-1 0 0 0,0 0 0 0 0,-1-1 0 0 0,0 1 1 0 0,0-1-1 0 0,-1 0 0 0 0,0 0 0 0 0,0-1 0 0 0,-1 1 0 0 0,0-1 0 0 0,0 1 0 0 0,0-1 1 0 0,-1 0-1 0 0,-1 0 0 0 0,1 0 0 0 0,-1-1 0 0 0,0 1 0 0 0,-1 0 0 0 0,0-4-71 0 0,-2 8-3 0 0,0 0-1 0 0,-1 0 0 0 0,1 1 0 0 0,-1-1 1 0 0,1 1-1 0 0,-1-1 0 0 0,0 1 0 0 0,-1 0 1 0 0,1 0-1 0 0,0 0 0 0 0,-1 0 0 0 0,0 1 1 0 0,0-1-1 0 0,1 1 0 0 0,-1 0 0 0 0,-1 0 1 0 0,1 1-1 0 0,0-1 0 0 0,0 1 0 0 0,-1 0 1 0 0,1 0-1 0 0,0 0 0 0 0,-1 1 0 0 0,1-1 1 0 0,-1 1-1 0 0,1 0 0 0 0,-4 1 4 0 0,-4 2-24 0 0,0 1 1 0 0,1 0-1 0 0,-1 1 0 0 0,1 0 1 0 0,0 0-1 0 0,0 2 1 0 0,1-1-1 0 0,0 1 0 0 0,0 1 1 0 0,1 0-1 0 0,-1 0 0 0 0,2 1 1 0 0,-1 0-1 0 0,1 0 0 0 0,1 1 1 0 0,0 0-1 0 0,0 1 1 0 0,1 0 23 0 0,-1-1-10 0 0,1 1 1 0 0,0 0-1 0 0,1 0 1 0 0,0 0-1 0 0,1 1 1 0 0,0-1 0 0 0,1 1-1 0 0,0 0 1 0 0,1 0-1 0 0,0 0 1 0 0,1 1 0 0 0,0-1-1 0 0,1 0 1 0 0,1 0-1 0 0,0 1 1 0 0,0-1 9 0 0,1-7-22 0 0,0-1 0 0 0,0 1 0 0 0,1 0 0 0 0,-1-1 0 0 0,1 0 0 0 0,0 0 0 0 0,0 0 0 0 0,0 0 0 0 0,1 0 0 0 0,0 0 0 0 0,-1-1 0 0 0,1 0 0 0 0,0 0 0 0 0,1 0 0 0 0,-1 0 0 0 0,0 0 0 0 0,1-1 0 0 0,-1 0 0 0 0,1 0 0 0 0,0 0 0 0 0,0-1 0 0 0,0 1 0 0 0,0-1 0 0 0,0 0 0 0 0,0-1 0 0 0,0 1 0 0 0,0-1 0 0 0,0 0 0 0 0,0-1 0 0 0,2 1 22 0 0,117-25-2478 0 0,-85 9-1638 0 0,0-2-4466 0 0,-25 11-1493 0 0</inkml:trace>
  <inkml:trace contextRef="#ctx0" brushRef="#br0" timeOffset="2514.802">3092 907 4689 0 0,'0'0'2623'0'0,"0"0"-562"0"0,0 0-210 0 0,0 0-140 0 0,0 0-264 0 0,0 0-236 0 0,0 0-184 0 0,0 0-34 0 0,0 0 134 0 0,0 0 53 0 0,0 0-60 0 0,0 0-131 0 0,0 0-206 0 0,12-3-158 0 0,-3 1-496 0 0,0-1 1 0 0,0 0-1 0 0,0 0 0 0 0,-1-1 1 0 0,1 0-1 0 0,-1 0 1 0 0,0-1-1 0 0,-1 0 0 0 0,1-1 1 0 0,-1 1-1 0 0,3-4-129 0 0,19-19 579 0 0,-7 8-325 0 0,-2-1 0 0 0,0 0-1 0 0,-1-2 1 0 0,-1 0 0 0 0,-1-1 0 0 0,5-10-254 0 0,-18 21 151 0 0,-14 27-161 0 0,-16 28-41 0 0,22-33 43 0 0,1-1 0 0 0,0 0 0 0 0,0 1 0 0 0,1 0 0 0 0,0-1 0 0 0,1 1 0 0 0,-1 0 0 0 0,2 0 0 0 0,-1 0 0 0 0,2 0 0 0 0,-1 0 0 0 0,1 0 0 0 0,1 3 8 0 0,1-7 11 0 0,0-1-1 0 0,1 1 0 0 0,0-1 0 0 0,-1 1 1 0 0,2-1-1 0 0,-1 0 0 0 0,0-1 0 0 0,1 1 1 0 0,0-1-1 0 0,0 0 0 0 0,0 0 0 0 0,0 0 1 0 0,0-1-1 0 0,1 1 0 0 0,-1-2 0 0 0,1 1 1 0 0,-1 0-1 0 0,1-1 0 0 0,0 0 0 0 0,-1 0 0 0 0,1-1 1 0 0,0 0-1 0 0,0 0 0 0 0,0 0 0 0 0,-1 0 1 0 0,1-1-1 0 0,0 0 0 0 0,3-1-10 0 0,3-1 97 0 0,0-1-1 0 0,0 0 0 0 0,0 0 1 0 0,-1-1-1 0 0,0 0 1 0 0,0-1-1 0 0,0 0 1 0 0,-1-1-1 0 0,0-1 1 0 0,0 1-1 0 0,0-1 0 0 0,-1-1 1 0 0,-1 0-1 0 0,0 0 1 0 0,0-1-1 0 0,3-4-96 0 0,-6 7 33 0 0,-1 0 0 0 0,0-1 0 0 0,0 0 0 0 0,0 0 1 0 0,-1 0-1 0 0,0 0 0 0 0,-1 0 0 0 0,0-1 0 0 0,0 1 0 0 0,0-1 0 0 0,-1 1 0 0 0,-1-1 0 0 0,0 0 0 0 0,0 1 0 0 0,-1-9-33 0 0,1 17-34 0 0,0-1 1 0 0,0 1-1 0 0,0-1 0 0 0,0 0 0 0 0,0 1 1 0 0,0-1-1 0 0,0 1 0 0 0,0-1 0 0 0,-1 1 0 0 0,1-1 1 0 0,0 1-1 0 0,0 0 0 0 0,0-1 0 0 0,-1 1 1 0 0,1-1-1 0 0,0 1 0 0 0,-1-1 0 0 0,1 1 0 0 0,0 0 1 0 0,-1-1-1 0 0,1 1 0 0 0,0 0 0 0 0,-1-1 1 0 0,1 1-1 0 0,-1 0 0 0 0,1-1 0 0 0,-1 1 0 0 0,1 0 1 0 0,0 0-1 0 0,-1 0 0 0 0,1-1 0 0 0,-1 1 1 0 0,1 0-1 0 0,-1 0 0 0 0,1 0 0 0 0,-1 0 0 0 0,1 0 1 0 0,-1 0-1 0 0,0 0 0 0 0,1 0 0 0 0,-1 0 0 0 0,1 0 1 0 0,-1 0-1 0 0,1 0 0 0 0,-1 1 0 0 0,1-1 1 0 0,0 0-1 0 0,-1 0 0 0 0,1 0 0 0 0,-1 1 0 0 0,1-1 1 0 0,-1 0-1 0 0,1 1 0 0 0,0-1 0 0 0,-1 0 1 0 0,1 1-1 0 0,-1-1 0 0 0,1 0 0 0 0,0 1 0 0 0,-1-1 1 0 0,1 1-1 0 0,0-1 0 0 0,0 1 0 0 0,-1-1 1 0 0,1 0-1 0 0,0 1 0 0 0,0-1 0 0 0,0 1 0 0 0,0 0 34 0 0,-17 20-5650 0 0,15-17 2274 0 0,-4 3-7435 0 0</inkml:trace>
  <inkml:trace contextRef="#ctx0" brushRef="#br0" timeOffset="2840.594">4066 594 6553 0 0,'0'0'4879'0'0,"0"0"-1951"0"0,0 0-934 0 0,0 0-205 0 0,0 0-133 0 0,0 0-178 0 0,0 0-241 0 0,0 0-273 0 0,0 0-195 0 0,0 0-149 0 0,0 0-147 0 0,0 0-114 0 0,0 0-99 0 0,-3-4-56 0 0,2 3-192 0 0,0 0 1 0 0,-1 0-1 0 0,1 0 1 0 0,0 0-1 0 0,0 0 1 0 0,-1 0 0 0 0,1 0-1 0 0,0 1 1 0 0,-1-1-1 0 0,1 0 1 0 0,-1 1-1 0 0,1-1 1 0 0,-1 1-1 0 0,1 0 1 0 0,-1-1-1 0 0,1 1 1 0 0,-1 0-1 0 0,0 0 1 0 0,1 0-1 0 0,-1 0 1 0 0,1 0-1 0 0,-1 1 1 0 0,1-1-1 0 0,-1 0 1 0 0,1 1-1 0 0,-1-1 1 0 0,1 1-1 0 0,-1-1 1 0 0,1 1-1 0 0,-1 0 1 0 0,1 0-1 0 0,0-1 1 0 0,-1 1-1 0 0,1 0 1 0 0,0 0-1 0 0,0 0 1 0 0,0 1 0 0 0,0-1-1 0 0,0 0 1 0 0,0 0-1 0 0,0 1 1 0 0,0-1-1 0 0,0 0-12 0 0,-6 4 42 0 0,0 0-23 0 0,0-1 0 0 0,1 1 0 0 0,-1 0 0 0 0,1 1 0 0 0,0-1 0 0 0,0 1 0 0 0,1 1 1 0 0,0-1-1 0 0,0 1 0 0 0,0 0 0 0 0,1 0 0 0 0,0 0 0 0 0,0 0 0 0 0,1 1 0 0 0,0 0 0 0 0,0-1 0 0 0,1 1 0 0 0,0 0 0 0 0,0 0 0 0 0,1 1 0 0 0,0-1 0 0 0,1 0 0 0 0,0 0 0 0 0,0 8-19 0 0,4-11 1 0 0,-1 1 0 0 0,1-1-1 0 0,0 0 1 0 0,0 0 0 0 0,1-1-1 0 0,-1 1 1 0 0,1-1 0 0 0,0 0-1 0 0,0-1 1 0 0,1 1 0 0 0,-1-1-1 0 0,1 0 1 0 0,0 0 0 0 0,0 0-1 0 0,0-1 1 0 0,0 0 0 0 0,0 0-1 0 0,0-1 1 0 0,0 0 0 0 0,1 0-1 0 0,-1 0 1 0 0,0-1 0 0 0,1 0-1 0 0,-1 0 1 0 0,0 0 0 0 0,6-2-1 0 0,82-27-1348 0 0,-65 14-1460 0 0,-18 7-1703 0 0,-6 5 443 0 0,0-1-4526 0 0</inkml:trace>
  <inkml:trace contextRef="#ctx0" brushRef="#br0" timeOffset="3211.627">4293 775 4697 0 0,'0'0'3217'0'0,"0"0"-1397"0"0,0 0-536 0 0,0 0-26 0 0,0 0-22 0 0,0 0-36 0 0,0 0-98 0 0,0 0-114 0 0,0 0-60 0 0,0 0-25 0 0,0 0-53 0 0,0 0-57 0 0,0 0-46 0 0,8 6-31 0 0,27 21-14 0 0,-31-25-580 0 0,-1-1 0 0 0,1 0 0 0 0,0 0 0 0 0,-1 0 0 0 0,1 0 0 0 0,0-1 0 0 0,-1 0 0 0 0,1 1 0 0 0,0-1 0 0 0,0-1 0 0 0,-1 1 0 0 0,1 0 0 0 0,0-1 0 0 0,-1 0 0 0 0,1 0 0 0 0,-1 0 0 0 0,1 0 0 0 0,-1-1 0 0 0,1 1 0 0 0,-1-1 0 0 0,0 0 0 0 0,1 0 0 0 0,-1 0-122 0 0,2-1 166 0 0,5-1-77 0 0,0 0 0 0 0,-1-1-1 0 0,1-1 1 0 0,-1 1-1 0 0,0-1 1 0 0,0-1-1 0 0,-1 0 1 0 0,0 0-1 0 0,0-1 1 0 0,-1 0 0 0 0,0 0-1 0 0,0 0 1 0 0,-1-1-1 0 0,0 0 1 0 0,-1 0-1 0 0,0-1 1 0 0,0 0-1 0 0,-1 0 1 0 0,0 0-1 0 0,-1 0 1 0 0,0 0 0 0 0,0-1-1 0 0,-1 0 1 0 0,-1 1-1 0 0,1-4-88 0 0,-5 10-7 0 0,0 0-1 0 0,0 1 1 0 0,0 0-1 0 0,0 0 1 0 0,0 0-1 0 0,-1 0 1 0 0,1 0-1 0 0,-1 1 1 0 0,0 0 0 0 0,0-1-1 0 0,0 1 1 0 0,0 1-1 0 0,0-1 1 0 0,0 0-1 0 0,0 1 1 0 0,-1 0-1 0 0,1 0 1 0 0,0 1-1 0 0,-1-1 1 0 0,1 1-1 0 0,-1 0 1 0 0,1 0-1 0 0,-1 0 1 0 0,1 0 0 0 0,0 1-1 0 0,-1 0 1 0 0,1 0-1 0 0,0 0 1 0 0,-1 1-1 0 0,-2 1 8 0 0,-4-1-9 0 0,1 2 0 0 0,0-1 0 0 0,0 1-1 0 0,0 1 1 0 0,0 0 0 0 0,1 0 0 0 0,0 1 0 0 0,0 0 0 0 0,0 1-1 0 0,1 0 1 0 0,0 0 0 0 0,0 1 0 0 0,1 0 0 0 0,0 0-1 0 0,0 0 1 0 0,1 1 0 0 0,0 0 0 0 0,0 1 0 0 0,1-1-1 0 0,1 1 1 0 0,0 0 0 0 0,0 0 0 0 0,1 1 0 0 0,0-1 0 0 0,0 1-1 0 0,1-1 1 0 0,0 10 9 0 0,3-14 7 0 0,0 0 0 0 0,1-1-1 0 0,-1 1 1 0 0,1 0 0 0 0,0-1 0 0 0,1 0-1 0 0,-1 1 1 0 0,1-1 0 0 0,0 0 0 0 0,1 0-1 0 0,-1-1 1 0 0,1 1 0 0 0,0-1 0 0 0,0 0-1 0 0,0 0 1 0 0,0 0 0 0 0,1 0-1 0 0,0-1 1 0 0,0 0 0 0 0,0 0 0 0 0,0 0-1 0 0,5 2-6 0 0,126 38 160 0 0,-124-40-157 0 0,94 13-1057 0 0,-84-15-3317 0 0,1 0-4032 0 0,-16-1-4171 0 0</inkml:trace>
  <inkml:trace contextRef="#ctx0" brushRef="#br0" timeOffset="30903.418">197 1566 0 0 0,'0'0'220'0'0,"0"0"694"0"0,0 0 202 0 0,0 0 57 0 0,0 0 72 0 0,0 0 26 0 0,0 0 9 0 0,0 0-8 0 0,-5-1-66 0 0,-13-4-67 0 0,13 4-79 0 0,5 1-71 0 0,0 0-79 0 0,0 0-81 0 0,0 0-39 0 0,0 0-55 0 0,0 0-2 0 0,24 7 3906 0 0,-16-9-4430 0 0,-1 0 1 0 0,1-1 0 0 0,-1 0 0 0 0,1-1 0 0 0,-1 0 0 0 0,0 0 0 0 0,0 0-1 0 0,-1-1 1 0 0,1 0 0 0 0,-1 0 0 0 0,0-1 0 0 0,-1 1 0 0 0,1-1 0 0 0,-1-1-1 0 0,0 1 1 0 0,2-5-210 0 0,-1 4 118 0 0,4-4-3 0 0,-1-1 0 0 0,1 0 0 0 0,-2 0 1 0 0,0-1-1 0 0,-1 0 0 0 0,0 0 0 0 0,0-1 0 0 0,-2 0 0 0 0,0 0 0 0 0,0-1 1 0 0,-1 1-1 0 0,-1-1 0 0 0,-1 0 0 0 0,0 0 0 0 0,0-10-115 0 0,-13 36 481 0 0,0 33-464 0 0,2 1 0 0 0,2 0 0 0 0,2 1 0 0 0,2-1-1 0 0,2 1 1 0 0,4 32-17 0 0,-2 4 24 0 0,1 67-8 0 0,1-30 4 0 0,-5 1 1 0 0,-4-1 0 0 0,-7-1-1 0 0,-6 15-20 0 0,13-109-1 0 0,0-1-1 0 0,-1 0 1 0 0,-1 0 0 0 0,-2 0-1 0 0,0-1 1 0 0,-1-1 0 0 0,-4 5 1 0 0,10-18-1 0 0,0 0 1 0 0,0-1-1 0 0,-1 0 1 0 0,0 0 0 0 0,0 0-1 0 0,-1-1 1 0 0,0 0-1 0 0,0 0 1 0 0,-1 0 0 0 0,1-1-1 0 0,-1 0 1 0 0,0-1 0 0 0,0 0-1 0 0,-1 0 1 0 0,1 0-1 0 0,-1-1 1 0 0,0-1 0 0 0,0 0-1 0 0,0 0 1 0 0,-4 0 0 0 0,10-1-3 0 0,0-1-1 0 0,0 1 1 0 0,0-1 0 0 0,0 0 0 0 0,0 0 0 0 0,0-1 0 0 0,0 1-1 0 0,0 0 1 0 0,1-1 0 0 0,-1 0 0 0 0,0 1 0 0 0,0-1-1 0 0,0-1 1 0 0,1 1 0 0 0,-1 0 0 0 0,0 0 0 0 0,1-1-1 0 0,-1 0 1 0 0,1 1 0 0 0,0-1 0 0 0,-1 0 0 0 0,1 0-1 0 0,0-1 1 0 0,0 1 0 0 0,0 0 0 0 0,1 0 0 0 0,-1-1-1 0 0,0 0 1 0 0,1 1 0 0 0,0-1 0 0 0,-1 0 0 0 0,1 1-1 0 0,0-4 4 0 0,-4-13-6 0 0,2 1 0 0 0,0-1 0 0 0,1 0-1 0 0,1 0 1 0 0,0 0 0 0 0,2-1-1 0 0,0 1 1 0 0,1 0 0 0 0,1 0-1 0 0,1 1 1 0 0,4-11 6 0 0,7-8 34 0 0,1 0 0 0 0,2 1 0 0 0,2 1 0 0 0,1 1 0 0 0,2 0-1 0 0,1 2 1 0 0,2 1 0 0 0,1 1 0 0 0,1 1 0 0 0,20-15-34 0 0,121-95 143 0 0,-95 115-1392 0 0,-48 27-3086 0 0,-2 5-4722 0 0,-15-4-2219 0 0</inkml:trace>
  <inkml:trace contextRef="#ctx0" brushRef="#br0" timeOffset="31254.028">813 2189 272 0 0,'0'0'2102'0'0,"0"0"69"0"0,0 0 220 0 0,0 0 116 0 0,0 0-117 0 0,0 0-285 0 0,0 0-370 0 0,0 0-339 0 0,0 0-241 0 0,0 0-167 0 0,0 0-101 0 0,0 0-50 0 0,0 0 5 0 0,-12 13-13 0 0,-32 32 1743 0 0,106-211 383 0 0,39-84-2075 0 0,-97 243-916 0 0,-1-1-1 0 0,1 1 0 0 0,0-1 1 0 0,1 1-1 0 0,0 0 0 0 0,0 1 0 0 0,0-1 1 0 0,1 1-1 0 0,0 0 0 0 0,0 0 1 0 0,1 1-1 0 0,-1 0 0 0 0,1 0 1 0 0,8-3 36 0 0,-13 7-194 0 0,0 1 1 0 0,0 0 0 0 0,1 1-1 0 0,-1-1 1 0 0,0 0-1 0 0,0 1 1 0 0,1-1 0 0 0,-1 1-1 0 0,0-1 1 0 0,0 1 0 0 0,0 0-1 0 0,0 0 1 0 0,0 0-1 0 0,0 0 1 0 0,0 1 0 0 0,0-1-1 0 0,0 1 1 0 0,0-1 0 0 0,-1 1-1 0 0,1-1 1 0 0,-1 1-1 0 0,1 0 1 0 0,-1 0 0 0 0,0-1-1 0 0,1 1 1 0 0,-1 1 193 0 0,20 33-11947 0 0,-21-35 11690 0 0,4 7-10932 0 0</inkml:trace>
  <inkml:trace contextRef="#ctx0" brushRef="#br0" timeOffset="31692.936">1509 1883 1776 0 0,'0'0'2745'0'0,"0"0"-290"0"0,0 0 59 0 0,0 0 79 0 0,0 0-112 0 0,0 0-359 0 0,0 0-501 0 0,0 0-397 0 0,0 0-255 0 0,0 0-160 0 0,0 0-141 0 0,0 0-119 0 0,0 0-81 0 0,-12 0-28 0 0,-88 11 823 0 0,85-8-1167 0 0,0 1-1 0 0,0 0 1 0 0,1 1-1 0 0,0 1 1 0 0,0 0-1 0 0,0 1 0 0 0,1 0 1 0 0,0 1-1 0 0,1 1 1 0 0,-1 0-1 0 0,2 1 1 0 0,-1 0-1 0 0,1 0 1 0 0,1 1-1 0 0,0 1 1 0 0,1 0-1 0 0,0 0 0 0 0,0 1 1 0 0,2 0-1 0 0,-1 0 1 0 0,2 1-1 0 0,0 0 1 0 0,0 0-1 0 0,2 1 1 0 0,-1-1-1 0 0,1 7-95 0 0,3-18 3 0 0,0 0-1 0 0,0 0 1 0 0,0 0 0 0 0,1 0-1 0 0,-1 0 1 0 0,1 0 0 0 0,0 0-1 0 0,0 0 1 0 0,0 0-1 0 0,0 0 1 0 0,1 0 0 0 0,-1 0-1 0 0,1 0 1 0 0,-1 0 0 0 0,1 0-1 0 0,0 0 1 0 0,1 0 0 0 0,-1 0-1 0 0,0-1 1 0 0,1 1-1 0 0,-1 0 1 0 0,1-1 0 0 0,0 1-1 0 0,0-1 1 0 0,0 0 0 0 0,0 0-1 0 0,0 1 1 0 0,1-1-1 0 0,-1-1 1 0 0,1 1 0 0 0,-1 0-1 0 0,1-1 1 0 0,0 1 0 0 0,-1-1-1 0 0,1 0 1 0 0,0 0 0 0 0,0 0-1 0 0,0 0 1 0 0,2 0-3 0 0,5 0 52 0 0,0-2 0 0 0,0 1-1 0 0,0-1 1 0 0,0 0 0 0 0,-1-1 0 0 0,1-1 0 0 0,-1 1 0 0 0,1-1 0 0 0,-1-1 0 0 0,0 0 0 0 0,0 0-1 0 0,0-1 1 0 0,-1 0 0 0 0,1 0 0 0 0,-1-1 0 0 0,3-3-52 0 0,116-119 413 0 0,-100 97-371 0 0,-9 10-1 0 0,113-104 207 0 0,-123 155-367 0 0,27 109-907 0 0,-10-99-3695 0 0,10-5-6480 0 0,-27-30-588 0 0</inkml:trace>
  <inkml:trace contextRef="#ctx0" brushRef="#br0" timeOffset="32156.223">1879 2251 10754 0 0,'0'0'2776'0'0,"0"0"-597"0"0,0 0-371 0 0,0 0-274 0 0,0 0-254 0 0,0 0-250 0 0,0 0-234 0 0,0 0-119 0 0,0 0-66 0 0,0 0-54 0 0,0 0-55 0 0,16-34-46 0 0,49-107-65 0 0,-12 49 557 0 0,-50 85-909 0 0,0 1 0 0 0,1 1 0 0 0,-1-1 1 0 0,1 0-1 0 0,0 1 0 0 0,1 0 0 0 0,-1 0 0 0 0,1 0 1 0 0,0 1-1 0 0,0 0 0 0 0,1-1 0 0 0,-1 2 0 0 0,1-1 1 0 0,0 1-1 0 0,0 0 0 0 0,0 0 0 0 0,0 0 0 0 0,1 1 0 0 0,-1 0 1 0 0,1 0-1 0 0,5 0-39 0 0,-2 47 90 0 0,5 71 80 0 0,-14-114-160 0 0,0-1 1 0 0,1 1 0 0 0,-1-1-1 0 0,0 0 1 0 0,1 1 0 0 0,-1-1-1 0 0,1 0 1 0 0,0 0 0 0 0,-1 0-1 0 0,1 0 1 0 0,0 0-1 0 0,-1-1 1 0 0,1 1 0 0 0,0 0-1 0 0,0-1 1 0 0,0 0 0 0 0,0 1-1 0 0,0-1 1 0 0,-1 0-1 0 0,1 0 1 0 0,0 0 0 0 0,0 0-1 0 0,0 0 1 0 0,0 0 0 0 0,0-1-1 0 0,0 1 1 0 0,0-1 0 0 0,-1 1-1 0 0,1-1 1 0 0,0 0-1 0 0,0 1 1 0 0,-1-1 0 0 0,1 0-1 0 0,0 0 1 0 0,-1 0 0 0 0,2-1-11 0 0,57-42 355 0 0,-60 44-356 0 0,36-29 94 0 0,0 1-1 0 0,2 1 1 0 0,1 3 0 0 0,2 1-1 0 0,1 1-92 0 0,-42 21 5 0 0,1 0 0 0 0,0 0 0 0 0,0 0 0 0 0,1 1 0 0 0,-1-1 0 0 0,0 0 0 0 0,0 0 0 0 0,0 1 0 0 0,1-1 0 0 0,-1 0 0 0 0,0 1 0 0 0,1-1 0 0 0,-1 1 0 0 0,0 0 0 0 0,1-1 0 0 0,-1 1 0 0 0,0 0 0 0 0,1 0 0 0 0,-1 0 0 0 0,1 0 0 0 0,-1 0 0 0 0,0 0 0 0 0,1 0 0 0 0,-1 1 0 0 0,1-1 0 0 0,-1 0 0 0 0,0 1 0 0 0,1-1 0 0 0,-1 1 0 0 0,0 0 0 0 0,0-1 0 0 0,1 1 0 0 0,-1 0 0 0 0,0 0 0 0 0,0-1 0 0 0,0 1 0 0 0,0 0 0 0 0,0 0 0 0 0,0 0 0 0 0,0 1 0 0 0,0-1 0 0 0,-1 0 0 0 0,1 0 0 0 0,0 0 0 0 0,-1 1 0 0 0,1-1 0 0 0,-1 0 0 0 0,1 0 0 0 0,-1 1 0 0 0,1-1 0 0 0,-1 1 0 0 0,0-1 0 0 0,0 0 0 0 0,0 1 0 0 0,0-1 0 0 0,0 1 0 0 0,0-1 0 0 0,0 0 0 0 0,0 2-5 0 0,-9 184 435 0 0,9-184-455 0 0,1-1 1 0 0,0 0 0 0 0,0 0 0 0 0,0 1 0 0 0,0-1-1 0 0,0 0 1 0 0,0 0 0 0 0,0 0 0 0 0,1 0 0 0 0,-1 0-1 0 0,1 0 1 0 0,-1 0 0 0 0,1 0 0 0 0,0-1-1 0 0,0 1 1 0 0,0-1 0 0 0,0 1 0 0 0,0-1 0 0 0,0 0-1 0 0,0 0 1 0 0,0 0 0 0 0,1 0 0 0 0,-1 0 0 0 0,0 0-1 0 0,1-1 1 0 0,-1 1 0 0 0,1-1 0 0 0,-1 0 0 0 0,0 1-1 0 0,1-1 1 0 0,1 0 19 0 0,44-18-3687 0 0,-38 9 1283 0 0,1-1-5068 0 0,-6 3-4752 0 0</inkml:trace>
  <inkml:trace contextRef="#ctx0" brushRef="#br0" timeOffset="32524.831">2943 2130 8330 0 0,'0'0'4099'0'0,"0"0"-1206"0"0,0 0-585 0 0,0 0-264 0 0,0 0-277 0 0,0 0-239 0 0,0 0-256 0 0,34-3-261 0 0,104-12-241 0 0,-56-12 231 0 0,-72 24-916 0 0,-1-1 0 0 0,0 0-1 0 0,0 0 1 0 0,0-1 0 0 0,-1-1-1 0 0,0 1 1 0 0,0-1 0 0 0,0-1 0 0 0,0 1-1 0 0,-1-1 1 0 0,0-1 0 0 0,-1 1-1 0 0,0-1 1 0 0,0 0 0 0 0,0-1 0 0 0,-1 1-1 0 0,-1-1 1 0 0,1 0 0 0 0,-1 0-1 0 0,-1-1 1 0 0,0 1 0 0 0,0-1-1 0 0,-1 0 1 0 0,0 1 0 0 0,0-5-85 0 0,-2 12 1 0 0,0 0 1 0 0,-1-1-1 0 0,1 1 1 0 0,0 0-1 0 0,-1 0 1 0 0,0 0-1 0 0,1 0 1 0 0,-1 0-1 0 0,0 0 1 0 0,0 0-1 0 0,0 0 1 0 0,0 0-1 0 0,0 0 1 0 0,-1 1-1 0 0,1-1 1 0 0,0 0-1 0 0,-1 1 1 0 0,0-1-1 0 0,1 1 1 0 0,-1 0-1 0 0,0-1 1 0 0,1 1-1 0 0,-1 0 1 0 0,0 0-1 0 0,0 0 1 0 0,0 0-1 0 0,0 0 1 0 0,0 1-1 0 0,0-1 0 0 0,0 0 1 0 0,-1 1-1 0 0,1 0 1 0 0,0 0-1 0 0,0-1 1 0 0,0 1-1 0 0,0 0 1 0 0,0 1-1 0 0,-1-1-1 0 0,-82 19-72 0 0,72-12 72 0 0,1 0 1 0 0,-1 1-1 0 0,1 0 1 0 0,1 1-1 0 0,-1 0 0 0 0,2 0 1 0 0,-1 1-1 0 0,1 1 1 0 0,1 0-1 0 0,0 0 1 0 0,0 1-1 0 0,1 0 0 0 0,1 1 1 0 0,0-1-1 0 0,1 2 1 0 0,0-1-1 0 0,1 0 0 0 0,0 1 1 0 0,-2 14-1 0 0,5-22-1 0 0,0 0 1 0 0,0 0-1 0 0,0 1 0 0 0,1-1 1 0 0,0 0-1 0 0,1 1 0 0 0,-1-1 1 0 0,1 1-1 0 0,0-1 0 0 0,1 0 1 0 0,0 1-1 0 0,0-1 1 0 0,0 1-1 0 0,0-1 0 0 0,1 0 1 0 0,0 0-1 0 0,1 0 0 0 0,-1 0 1 0 0,1 0-1 0 0,0-1 0 0 0,1 1 1 0 0,-1-1-1 0 0,1 0 0 0 0,0 0 1 0 0,1 0-1 0 0,-1 0 0 0 0,1-1 1 0 0,0 0-1 0 0,0 0 1 0 0,0 0-1 0 0,0 0 1 0 0,20 3-11 0 0,-1-1 1 0 0,1-1 0 0 0,0-1-1 0 0,0-1 1 0 0,0-1-1 0 0,1-1 1 0 0,-1-1 0 0 0,1-2 10 0 0,15 2-180 0 0,20-6-1644 0 0,-42 3-1741 0 0,0-2-4035 0 0,-3 4-5548 0 0</inkml:trace>
</inkml:ink>
</file>

<file path=ppt/ink/ink13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49:29.597"/>
    </inkml:context>
    <inkml:brush xml:id="br0">
      <inkml:brushProperty name="width" value="0.05" units="cm"/>
      <inkml:brushProperty name="height" value="0.05" units="cm"/>
    </inkml:brush>
    <inkml:brush xml:id="br1">
      <inkml:brushProperty name="width" value="0.05" units="cm"/>
      <inkml:brushProperty name="height" value="0.05" units="cm"/>
      <inkml:brushProperty name="color" value="#66CC00"/>
    </inkml:brush>
    <inkml:brush xml:id="br2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138 295 0 0 0,'0'0'401'0'0,"0"0"653"0"0,0 0 344 0 0,0 0 205 0 0,0 0 142 0 0,0 0 69 0 0,0 0-76 0 0,0 0-137 0 0,0 0-240 0 0,-4-10-208 0 0,-11-32-180 0 0,10 26 4932 0 0,7 21-2855 0 0,-2 0-4054 0 0,17 117 2709 0 0,-16-55-1337 0 0,-2-2-189 0 0,3 1 0 0 0,2-1 0 0 0,4 1 0 0 0,2-1 0 0 0,3-1 0 0 0,20 58-179 0 0,-32-118 10 0 0,1 1 0 0 0,-1 0 0 0 0,1-1 0 0 0,0 1 0 0 0,0-1 0 0 0,0 0 0 0 0,1 0 0 0 0,-1 0 0 0 0,1 0 1 0 0,0 0-1 0 0,0 0 0 0 0,0-1 0 0 0,1 1 0 0 0,0-1 0 0 0,-1 0 0 0 0,1 0 0 0 0,0 0 0 0 0,0-1 0 0 0,0 1 0 0 0,1-1 0 0 0,-1 0 0 0 0,1 0 0 0 0,-1 0 1 0 0,1-1-1 0 0,0 0 0 0 0,-1 0 0 0 0,1 0 0 0 0,0 0 0 0 0,0-1 0 0 0,0 0 0 0 0,0 0 0 0 0,-1 0 0 0 0,1-1 0 0 0,0 1 0 0 0,0-1 0 0 0,0 0 0 0 0,-1-1 0 0 0,1 1 1 0 0,-1-1-1 0 0,5-2-10 0 0,14-18 78 0 0,-2-2 1 0 0,0 0-1 0 0,-2-2 0 0 0,-1 0 1 0 0,-1-1-1 0 0,-1-1 1 0 0,-1 0-1 0 0,-2-1 1 0 0,7-23-79 0 0,-7 24 34 0 0,33-97 222 0 0,-46 124-243 0 0,0 1-5 0 0,0 0-25 0 0,2 5-30 0 0,11 30 58 0 0,-4-8-1 0 0,0-1 1 0 0,2 0 0 0 0,1-1-1 0 0,1 0 1 0 0,1 0 0 0 0,1-2 0 0 0,18 22-11 0 0,-27-39 9 0 0,0 1 0 0 0,0-1 1 0 0,1 0-1 0 0,0-1 1 0 0,0 1-1 0 0,1-2 1 0 0,-1 1-1 0 0,1-1 1 0 0,0 0-1 0 0,0 0 0 0 0,0-1 1 0 0,1 0-1 0 0,-1-1 1 0 0,1 0-1 0 0,0 0 1 0 0,0-1-1 0 0,-1 0 1 0 0,1 0-1 0 0,0-1 1 0 0,0 0-1 0 0,0-1 0 0 0,0 0 1 0 0,3-1-10 0 0,-5-1 61 0 0,-1 0 0 0 0,0-1 1 0 0,1 0-1 0 0,-1 0 0 0 0,-1-1 0 0 0,1 1 1 0 0,-1-1-1 0 0,0-1 0 0 0,0 1 0 0 0,0-1 1 0 0,-1 1-1 0 0,1-1 0 0 0,-2-1 1 0 0,1 1-1 0 0,1-5-61 0 0,11-24 140 0 0,-2-1 0 0 0,-1-1 0 0 0,-2 0 0 0 0,-2-1 0 0 0,-2 0 0 0 0,-1-1 0 0 0,-1 1 0 0 0,-3-1 0 0 0,-1 0 0 0 0,-3-25-140 0 0,-16-6-4 0 0,66 110-9732 0 0,-24-23 572 0 0,-14-9-1849 0 0</inkml:trace>
  <inkml:trace contextRef="#ctx0" brushRef="#br0" timeOffset="435.846">1493 818 1256 0 0,'0'0'2025'0'0,"0"0"-761"0"0,0 0 186 0 0,0 0 539 0 0,0 0 281 0 0,0 0-53 0 0,0 0-293 0 0,0 0-396 0 0,0 0-323 0 0,0 0-193 0 0,0 0-141 0 0,0 0-110 0 0,0 0-93 0 0,32-13-69 0 0,96-44-33 0 0,-77 20 494 0 0,-47 32-969 0 0,-1 0 1 0 0,0 0 0 0 0,0 0-1 0 0,-1 0 1 0 0,0 0 0 0 0,0 0-1 0 0,0-1 1 0 0,0 1-1 0 0,-1-1 1 0 0,0 0 0 0 0,0 1-1 0 0,0-1 1 0 0,-1 0 0 0 0,0 1-1 0 0,0-1 1 0 0,-1 0-1 0 0,1 0 1 0 0,-1 1 0 0 0,0-1-1 0 0,-1 1 1 0 0,1-1 0 0 0,-1 1-1 0 0,0-1 1 0 0,-1 1-1 0 0,1 0 1 0 0,-1 0 0 0 0,-2-3-92 0 0,1 4-1 0 0,0 0-1 0 0,0-1 1 0 0,-1 2 0 0 0,0-1 0 0 0,1 0 0 0 0,-1 1 0 0 0,-1 0 0 0 0,1 0-1 0 0,0 0 1 0 0,-1 1 0 0 0,1 0 0 0 0,-1 0 0 0 0,0 0 0 0 0,0 1 0 0 0,0 0 0 0 0,1 0-1 0 0,-1 0 1 0 0,0 1 0 0 0,0 0 0 0 0,0 0 0 0 0,0 0 0 0 0,0 1 0 0 0,0 0-1 0 0,0 0 1 0 0,0 0 0 0 0,0 1 0 0 0,1 0 0 0 0,-1 0 0 0 0,0 1 0 0 0,1-1-1 0 0,0 1 1 0 0,0 0 0 0 0,0 1 0 0 0,-2 0 1 0 0,1 2 0 0 0,1 0-1 0 0,-1 0 1 0 0,1 1-1 0 0,0 0 1 0 0,0 0-1 0 0,1 0 1 0 0,0 0-1 0 0,0 0 1 0 0,1 1 0 0 0,0 0-1 0 0,0 0 1 0 0,1 0-1 0 0,0 0 1 0 0,1 0-1 0 0,-1 0 1 0 0,1 0-1 0 0,1 1 1 0 0,0-1 0 0 0,0 0-1 0 0,1 0 1 0 0,-1 1-1 0 0,2-1 1 0 0,-1 0-1 0 0,1 0 1 0 0,1 0-1 0 0,-1 0 1 0 0,1 0 0 0 0,1-1-1 0 0,-1 1 1 0 0,1-1-1 0 0,1 0 1 0 0,-1 0-1 0 0,5 4 1 0 0,2-1 28 0 0,0 0 0 0 0,1-1 0 0 0,0-1 0 0 0,1 0 0 0 0,0-1 0 0 0,0 0 0 0 0,1-1 0 0 0,0 0 0 0 0,0-1 0 0 0,0-1 0 0 0,0 0-1 0 0,1-1 1 0 0,-1-1 0 0 0,1 0 0 0 0,7 0-28 0 0,30 1-3061 0 0,2-2-3309 0 0,-44-1-5494 0 0</inkml:trace>
  <inkml:trace contextRef="#ctx0" brushRef="#br0" timeOffset="18900.48">5514 572 856 0 0,'0'0'1810'0'0,"0"0"-128"0"0,0 0-27 0 0,0 0 110 0 0,0 0 70 0 0,0 0-73 0 0,0 0-171 0 0,0 0-224 0 0,0 0-239 0 0,0 0-230 0 0,0 0-185 0 0,-14-2-134 0 0,-45-4-104 0 0,57 6-420 0 0,-1 0 0 0 0,0 0 0 0 0,1 0 0 0 0,-1 1 0 0 0,1-1 0 0 0,-1 1-1 0 0,1 0 1 0 0,-1 0 0 0 0,1 0 0 0 0,0 0 0 0 0,-1 0 0 0 0,1 0 0 0 0,0 1 0 0 0,0-1 0 0 0,0 1 0 0 0,0-1 0 0 0,0 1 0 0 0,0 0 0 0 0,0 0 0 0 0,1 0 0 0 0,-1 0 0 0 0,1 0-1 0 0,-1 0-54 0 0,-6 8 291 0 0,-65 99 1553 0 0,66-94-1743 0 0,1 0-1 0 0,0 1 1 0 0,1 0 0 0 0,0 0 0 0 0,2 0-1 0 0,0 1 1 0 0,1-1 0 0 0,0 1 0 0 0,1 0-1 0 0,1-1 1 0 0,2 8-101 0 0,-1-18 48 0 0,1 1 0 0 0,0 0 0 0 0,0 0 0 0 0,1-1 0 0 0,0 1 0 0 0,0-1 0 0 0,1 0 0 0 0,0 0 0 0 0,0 0 0 0 0,0 0 0 0 0,1-1 0 0 0,-1 0 0 0 0,1 0 0 0 0,1 0 0 0 0,-1 0 0 0 0,1-1 0 0 0,-1 0 0 0 0,1 0 0 0 0,0 0 0 0 0,1-1-1 0 0,-1 0 1 0 0,1 0 0 0 0,-1-1 0 0 0,1 0 0 0 0,0 0 0 0 0,0 0 0 0 0,0-1 0 0 0,0 0 0 0 0,0 0 0 0 0,0-1 0 0 0,2 0-48 0 0,1 0 107 0 0,0 0-1 0 0,0 0 1 0 0,0-1 0 0 0,0-1-1 0 0,-1 0 1 0 0,1 0-1 0 0,-1-1 1 0 0,1 0 0 0 0,-1 0-1 0 0,0-1 1 0 0,0 0-1 0 0,0-1 1 0 0,-1 0 0 0 0,1-1-1 0 0,3-3-106 0 0,18-18 123 0 0,-1-2 1 0 0,-2-1-1 0 0,-1-1 0 0 0,-1-1 0 0 0,-2-1 1 0 0,-1-1-1 0 0,-2-1 0 0 0,-1-1 1 0 0,-2-1-1 0 0,-1 0 0 0 0,-2-1 0 0 0,-2-1 1 0 0,-1 0-1 0 0,-1-10-123 0 0,-5 30-3 0 0,-1 0 1 0 0,-1 0-1 0 0,-1 0 1 0 0,0 0-1 0 0,-2 0 0 0 0,0-1 1 0 0,-1 1-1 0 0,-1 0 1 0 0,-1 0-1 0 0,0 0 0 0 0,-2 0 1 0 0,0 1-1 0 0,-1-1 1 0 0,-1 1-1 0 0,0 1 0 0 0,-2-1 1 0 0,-7-11 2 0 0,13 25-10 0 0,-1 1 1 0 0,1-1-1 0 0,-1 1 0 0 0,0 0 1 0 0,0 0-1 0 0,0 0 1 0 0,0 0-1 0 0,0 1 0 0 0,0 0 1 0 0,-1 0-1 0 0,1 0 0 0 0,-1 0 1 0 0,0 1-1 0 0,1-1 1 0 0,-1 1-1 0 0,0 0 0 0 0,0 1 1 0 0,0-1-1 0 0,0 1 1 0 0,1 0-1 0 0,-1 0 0 0 0,0 1 1 0 0,0 0-1 0 0,0-1 0 0 0,0 2 1 0 0,1-1-1 0 0,-1 0 1 0 0,0 1-1 0 0,1 0 0 0 0,-1 0 1 0 0,1 0-1 0 0,0 1 0 0 0,0-1 1 0 0,0 1-1 0 0,0 0 1 0 0,0 0-1 0 0,1 1 0 0 0,-4 2 10 0 0,-8 12-8 0 0,0 1-1 0 0,1 0 1 0 0,0 0-1 0 0,2 2 1 0 0,1 0-1 0 0,0 0 1 0 0,1 1-1 0 0,2 0 1 0 0,0 0-1 0 0,2 1 1 0 0,0 0-1 0 0,1 0 1 0 0,2 1-1 0 0,0-1 1 0 0,1 1-1 0 0,2 9 9 0 0,-1-17 12 0 0,1 0 0 0 0,0 0-1 0 0,1 0 1 0 0,1 0 0 0 0,1 0 0 0 0,0 0-1 0 0,1 0 1 0 0,1-1 0 0 0,0 0-1 0 0,1 0 1 0 0,1 0 0 0 0,0 0-1 0 0,9 12-11 0 0,-5-12 49 0 0,1 0-1 0 0,1-1 0 0 0,0 0 0 0 0,0-1 0 0 0,1-1 1 0 0,1 0-1 0 0,0-1 0 0 0,1 0 0 0 0,0-1 0 0 0,1-1 0 0 0,-1-1 1 0 0,2 0-1 0 0,-1-2 0 0 0,1 1 0 0 0,0-2 0 0 0,13 2-48 0 0,-14-3 54 0 0,0 0 0 0 0,1-1 0 0 0,-1-1 0 0 0,1-1 1 0 0,-1-1-1 0 0,1 0 0 0 0,-1-1 0 0 0,1-1 0 0 0,-1 0 0 0 0,0-2 0 0 0,0 0 0 0 0,0 0 0 0 0,0-2 0 0 0,0 0 0 0 0,-1-1 0 0 0,-1-1 0 0 0,6-3-54 0 0,-11 4 18 0 0,-1 0 0 0 0,-1 0 1 0 0,1-1-1 0 0,-2 0 0 0 0,1 0 0 0 0,-1-1 0 0 0,0 0 1 0 0,0 0-1 0 0,-1 0 0 0 0,-1-1 0 0 0,1 0 0 0 0,-2 0 0 0 0,1-1 1 0 0,-2 0-1 0 0,1 1 0 0 0,0-6-18 0 0,-2 4-3 0 0,0 0 0 0 0,0-1 0 0 0,-1 1 0 0 0,-1-1 1 0 0,0 1-1 0 0,-1-1 0 0 0,0 0 0 0 0,-1 1 0 0 0,0 0 0 0 0,-2-5 3 0 0,2 11-7 0 0,0 0 0 0 0,-1 1 0 0 0,1 0 0 0 0,-1-1 0 0 0,0 1 0 0 0,0 0 0 0 0,0 0-1 0 0,-1 0 1 0 0,0 1 0 0 0,0-1 0 0 0,0 1 0 0 0,-1 0 0 0 0,1 0 0 0 0,-4-2 7 0 0,4 5-15 0 0,-1 1-1 0 0,1-1 1 0 0,-1 1 0 0 0,1 0 0 0 0,0 0-1 0 0,-1 0 1 0 0,1 0 0 0 0,-1 1 0 0 0,1 0 0 0 0,0 0-1 0 0,0 0 1 0 0,-1 0 0 0 0,1 1 0 0 0,0-1-1 0 0,0 1 1 0 0,0 0 0 0 0,1 1 0 0 0,-1-1-1 0 0,0 1 1 0 0,1-1 0 0 0,-1 1 0 0 0,1 0 0 0 0,0 0-1 0 0,0 1 1 0 0,0-1 0 0 0,1 1 0 0 0,-1-1-1 0 0,1 1 1 0 0,0 0 0 0 0,0 0 0 0 0,-2 3 15 0 0,-2 4-3 0 0,-1 1-1 0 0,2 1 1 0 0,-1-1 0 0 0,2 1 0 0 0,0-1 0 0 0,0 1 0 0 0,1 1-1 0 0,1-1 1 0 0,0 0 0 0 0,1 1 0 0 0,0-1 0 0 0,1 1-1 0 0,1-1 1 0 0,0 0 0 0 0,0 1 0 0 0,2-1 0 0 0,0 0 0 0 0,0 0-1 0 0,1 0 1 0 0,1 0 0 0 0,2 5 3 0 0,-1-7 6 0 0,0 0-1 0 0,1-1 0 0 0,0 0 1 0 0,1 0-1 0 0,0-1 1 0 0,0 1-1 0 0,1-2 1 0 0,0 1-1 0 0,1-1 1 0 0,-1-1-1 0 0,2 0 0 0 0,10 6-5 0 0,-10-7 13 0 0,1-1-1 0 0,1 0 0 0 0,-1 0 0 0 0,1-1 1 0 0,-1-1-1 0 0,1 0 0 0 0,0-1 1 0 0,0-1-1 0 0,0 0 0 0 0,1 0-12 0 0,-4 0 10 0 0,0-1 0 0 0,-1-1 1 0 0,1 1-1 0 0,0-2 0 0 0,-1 1 0 0 0,1-1 0 0 0,-1-1 1 0 0,1 1-1 0 0,-1-2 0 0 0,0 1 0 0 0,0-1 0 0 0,0-1 1 0 0,-1 1-1 0 0,0-2 0 0 0,0 1 0 0 0,0-1 0 0 0,3-3-10 0 0,11-12 20 0 0,-2 0-1 0 0,0-2 0 0 0,-1-1 0 0 0,-2 0 0 0 0,0-1 0 0 0,-2-1 0 0 0,0 0 0 0 0,-2-1 1 0 0,-1 0-1 0 0,-1-2 0 0 0,-2 1 0 0 0,4-21-19 0 0,60-292-87 0 0,-65 177 107 0 0,-40 101-4 0 0,30 63-20 0 0,0 0-1 0 0,0 0 1 0 0,-1 0-1 0 0,1 1 1 0 0,0-1-1 0 0,0 1 1 0 0,0 0-1 0 0,0 0 1 0 0,0 0-1 0 0,0 0 1 0 0,0 0-1 0 0,0 0 1 0 0,1 0-1 0 0,-1 0 1 0 0,0 1-1 0 0,1-1 1 0 0,-1 1-1 0 0,1-1 1 0 0,-1 1-1 0 0,1 0 1 0 0,-1 0-1 0 0,1-1 1 0 0,0 1-1 0 0,0 0 1 0 0,0 0-1 0 0,0 0 1 0 0,1 0 0 0 0,-1 0-1 0 0,0 1 1 0 0,1-1-1 0 0,0 0 1 0 0,-1 0-1 0 0,1 0 1 0 0,0 0-1 0 0,0 1 1 0 0,0-1-1 0 0,0 0 1 0 0,1 0-1 0 0,-1 2 5 0 0,-2 3 2 0 0,-9 179 122 0 0,11-136-54 0 0,18 349 296 0 0,-6-200-304 0 0,2 271 96 0 0,-28-335-62 0 0,-12-46-52 0 0,26-89-40 0 0,0 0 0 0 0,-1 1 0 0 0,1-1 1 0 0,-1 0-1 0 0,1 1 0 0 0,-1-1 0 0 0,1 0 0 0 0,-1 0 0 0 0,1 0 1 0 0,-1 1-1 0 0,1-1 0 0 0,-1 0 0 0 0,0 0 0 0 0,1 0 0 0 0,-1 0 1 0 0,1 0-1 0 0,-1 0 0 0 0,1 0 0 0 0,-1 0 0 0 0,0 0 0 0 0,1 0 1 0 0,-1 0-1 0 0,1 0 0 0 0,-1-1 0 0 0,1 1 0 0 0,-1 0 0 0 0,1 0 1 0 0,-1 0-1 0 0,1-1 0 0 0,-1 1 0 0 0,1 0 0 0 0,-1-1 0 0 0,1 1 1 0 0,0 0-1 0 0,-1-1 0 0 0,1 1 0 0 0,-1-1 0 0 0,1 1 0 0 0,0-1 1 0 0,-1 1-1 0 0,1-1 0 0 0,0 1 0 0 0,0-1 0 0 0,-1 1 0 0 0,1-1 1 0 0,0 1-1 0 0,0-1 0 0 0,0 1 0 0 0,0-1 0 0 0,0 1 0 0 0,0-1 1 0 0,0 1-1 0 0,0-1 0 0 0,0 0 0 0 0,0 1 0 0 0,0-1 0 0 0,0 1 1 0 0,0-1-1 0 0,0 1 0 0 0,0-1 0 0 0,1 0-4 0 0,-14-43 250 0 0,11 21-266 0 0,1 0 0 0 0,1 0 0 0 0,1 0 1 0 0,1 0-1 0 0,2 1 0 0 0,0-1 0 0 0,1 0 0 0 0,1 1 0 0 0,1 0 0 0 0,1 1 0 0 0,5-11 16 0 0,134-295-148 0 0,-46 114 79 0 0,-99 209 72 0 0,0 0-1 0 0,0 1 1 0 0,-1-1-1 0 0,1 0 1 0 0,-1 0-1 0 0,0 0 1 0 0,0 0-1 0 0,0-1 1 0 0,-1 1-1 0 0,1 0 1 0 0,-1 0-1 0 0,0 0 1 0 0,0-1-1 0 0,0 1 1 0 0,-1 0-1 0 0,0-2-2 0 0,-9-12 53 0 0,9 18-69 0 0,1 0 0 0 0,0 0 0 0 0,0 0 4 0 0,0 0 14 0 0,0 177-12 0 0,28-34 29 0 0,-28-141-17 0 0,0 0 1 0 0,1-1-1 0 0,-1 1 0 0 0,0 0 0 0 0,1 0 1 0 0,-1-1-1 0 0,1 1 0 0 0,-1-1 0 0 0,1 1 0 0 0,0 0 1 0 0,0-1-1 0 0,-1 1 0 0 0,1-1 0 0 0,0 0 1 0 0,1 1-1 0 0,-1-1 0 0 0,0 0 0 0 0,0 1 1 0 0,0-1-1 0 0,1 0 0 0 0,-1 0 0 0 0,1 0 1 0 0,-1 0-1 0 0,1 0 0 0 0,-1-1 0 0 0,1 1 1 0 0,-1 0-1 0 0,1-1 0 0 0,0 1 0 0 0,-1-1 1 0 0,1 0-1 0 0,0 1 0 0 0,0-1 0 0 0,-1 0 1 0 0,1 0-1 0 0,0 0 0 0 0,0 0 0 0 0,-1 0 1 0 0,1-1-1 0 0,0 1 0 0 0,-1 0 0 0 0,1-1 1 0 0,0 1-1 0 0,-1-1 0 0 0,1 0 0 0 0,-1 0 1 0 0,1 1-1 0 0,-1-1 0 0 0,1 0 0 0 0,-1 0 1 0 0,1 0-1 0 0,-1 0 0 0 0,0-1 0 0 0,0 1 1 0 0,1 0-1 0 0,-1-1 0 0 0,1 0-2 0 0,16-20 21 0 0,0 0-1 0 0,-1-1 1 0 0,-1-1 0 0 0,-1-1-1 0 0,-2 0 1 0 0,0-1 0 0 0,-2 0-1 0 0,5-16-20 0 0,-15 38-7 0 0,1 0 1 0 0,-1 0-1 0 0,1 1 0 0 0,0-1 0 0 0,0 0 0 0 0,0 1 0 0 0,1-1 0 0 0,-1 1 0 0 0,1 0 0 0 0,0 0 0 0 0,-1 0 0 0 0,2 0 0 0 0,-1 0 0 0 0,0 1 0 0 0,0-1 0 0 0,1 1 0 0 0,0 0 0 0 0,-1 0 0 0 0,1 0 0 0 0,0 0 0 0 0,0 1 0 0 0,0 0 0 0 0,0-1 7 0 0,-1 5 2 0 0,0 0 0 0 0,-1-1 0 0 0,1 1 0 0 0,-1 0 0 0 0,0 0 0 0 0,0 1 0 0 0,0-1 0 0 0,0 0 0 0 0,0 1 0 0 0,-1-1 0 0 0,0 1 0 0 0,0-1 0 0 0,0 1-1 0 0,0 0 1 0 0,0-1 0 0 0,-1 1 0 0 0,1 0 0 0 0,-1 0 0 0 0,0 0 0 0 0,0 2-2 0 0,0 12 5 0 0,0 0-1 0 0,-1 0 1 0 0,0 0-1 0 0,-2 0 1 0 0,0 0-1 0 0,-1-1 1 0 0,0 1-1 0 0,-8 15-4 0 0,-8 27 16 0 0,20-60-18 0 0,0 0 0 0 0,1-1 0 0 0,-1 1-1 0 0,1 0 1 0 0,-1 0 0 0 0,1 1 0 0 0,-1-1 0 0 0,0 0 0 0 0,1 0-1 0 0,-1 0 1 0 0,1 0 0 0 0,-1 0 0 0 0,0 0 0 0 0,1 0 0 0 0,-1 1 0 0 0,1-1-1 0 0,-1 0 1 0 0,0 0 0 0 0,1 1 0 0 0,-1-1 0 0 0,0 0 0 0 0,1 0-1 0 0,-1 1 1 0 0,0-1 0 0 0,0 0 0 0 0,1 1 0 0 0,-1-1 0 0 0,0 1-1 0 0,0-1 1 0 0,0 0 0 0 0,1 1 0 0 0,-1-1 0 0 0,0 0 0 0 0,0 1-1 0 0,0-1 1 0 0,0 1 0 0 0,0-1 0 0 0,0 1 0 0 0,0-1 0 0 0,0 0 0 0 0,0 1-1 0 0,0-1 1 0 0,0 1 0 0 0,0-1 0 0 0,0 1 0 0 0,0-1 0 0 0,0 0-1 0 0,0 1 1 0 0,-1-1 0 0 0,1 1 2 0 0,146-169 80 0 0,-16 13-96 0 0,-113 147-19 0 0,-16 34-1 0 0,-2-11 66 0 0,-12 161 24 0 0,13-117-42 0 0,0-59-10 0 0,0 0 191 0 0,0-3-5917 0 0,0 2 2154 0 0,0 1-3651 0 0,0 0-4917 0 0</inkml:trace>
  <inkml:trace contextRef="#ctx0" brushRef="#br0" timeOffset="19356.717">7776 844 8666 0 0,'0'0'2935'0'0,"0"0"-993"0"0,0 0-494 0 0,0 0-160 0 0,0 0-126 0 0,0 0-174 0 0,0 0-230 0 0,0 0-119 0 0,0 0-14 0 0,0 0 70 0 0,0 0 57 0 0,0 0-30 0 0,0 0-28 0 0,11 6-48 0 0,89 25 1624 0 0,-82-32-2034 0 0,1-1 1 0 0,-1-1-1 0 0,0 0 1 0 0,0-1-1 0 0,-1-1 1 0 0,1-1-1 0 0,-1 0 1 0 0,0-1-1 0 0,-1-1 1 0 0,0-1-1 0 0,0 0 1 0 0,0-1-1 0 0,-2-1 1 0 0,1 0-1 0 0,7-9-236 0 0,39-60 335 0 0,-60 77-328 0 0,1 1 1 0 0,-1-1 0 0 0,0 0-1 0 0,0 1 1 0 0,0-1-1 0 0,0 0 1 0 0,-1 0-1 0 0,1 1 1 0 0,-1-1 0 0 0,0 0-1 0 0,1 0 1 0 0,-1 0-1 0 0,-1 0 1 0 0,1 1 0 0 0,0-1-1 0 0,-1 0 1 0 0,1 0-1 0 0,-1 0 1 0 0,0 1 0 0 0,0-1-1 0 0,0 0 1 0 0,0 1-1 0 0,0-1 1 0 0,-1 1-1 0 0,1-1 1 0 0,-1 1 0 0 0,0 0-1 0 0,0-1 1 0 0,0 1-1 0 0,0 0 1 0 0,0 0 0 0 0,0 1-1 0 0,0-1 1 0 0,0 0-1 0 0,-1 1 1 0 0,1-1 0 0 0,-1 1-1 0 0,1 0 1 0 0,-1 0-1 0 0,0 0 1 0 0,0 0-1 0 0,1 0 1 0 0,-1 0 0 0 0,0 1-1 0 0,-2-1-7 0 0,-6 0-12 0 0,0 1-1 0 0,-1-1 1 0 0,1 2 0 0 0,0 0-1 0 0,0 0 1 0 0,0 1 0 0 0,0 0-1 0 0,0 1 1 0 0,1 0 0 0 0,-1 1-1 0 0,1 0 1 0 0,0 1 0 0 0,0 0-1 0 0,0 0 1 0 0,1 1-1 0 0,0 0 1 0 0,-4 4 12 0 0,-6 5-7 0 0,0 2 0 0 0,1 0 0 0 0,1 1 0 0 0,1 0-1 0 0,0 2 1 0 0,2 0 0 0 0,-6 9 7 0 0,17-25 1 0 0,-1 0 0 0 0,1 1 0 0 0,0-1 0 0 0,0 1 0 0 0,1 0 0 0 0,-1 0 0 0 0,1 0 0 0 0,0 0 0 0 0,1 0 0 0 0,-1 0 0 0 0,1 0-1 0 0,0 1 1 0 0,0-1 0 0 0,0 0 0 0 0,1 1 0 0 0,0-1 0 0 0,0 1 0 0 0,0-1 0 0 0,1 1 0 0 0,0-1 0 0 0,0 0 0 0 0,0 1 0 0 0,1-1 0 0 0,-1 0 0 0 0,1 0 0 0 0,1 0 0 0 0,-1 0 0 0 0,1 0 0 0 0,-1-1 0 0 0,1 1-1 0 0,2 1 0 0 0,7 2 22 0 0,0-1-1 0 0,0 0 1 0 0,1-1-1 0 0,0 0 0 0 0,0-1 1 0 0,1 0-1 0 0,0-1 1 0 0,0-1-1 0 0,0 0 0 0 0,0-1 1 0 0,0 0-1 0 0,0-1 1 0 0,0-1-1 0 0,1 0 0 0 0,-1-1 1 0 0,6-1-22 0 0,16 1 42 0 0,-22 2-59 0 0,1-1 0 0 0,0-1 1 0 0,0-1-1 0 0,-1 0 0 0 0,1 0 1 0 0,-1-2-1 0 0,0 0 0 0 0,0 0 1 0 0,0-1-1 0 0,0-1 0 0 0,-1-1 1 0 0,3-1 15 0 0,-1-15-2286 0 0,-15 15-1697 0 0,-4-1-3862 0 0,1 5-4962 0 0</inkml:trace>
  <inkml:trace contextRef="#ctx0" brushRef="#br0" timeOffset="20159.928">7001 233 8874 0 0,'0'0'2538'0'0,"0"0"-528"0"0,0 0-206 0 0,0 0-14 0 0,0 0-118 0 0,0 0-257 0 0,0 0-347 0 0,0 0-322 0 0,0 0-196 0 0,0 0-76 0 0,0 0-54 0 0,0 0-49 0 0,10 29 1779 0 0,24-39-446 0 0,-49 34 136 0 0,16-24-2186 0 0,30-15-701 0 0,-18 10-2406 0 0,-1 1-3742 0 0,-7 3-5469 0 0</inkml:trace>
  <inkml:trace contextRef="#ctx0" brushRef="#br0" timeOffset="1701.78">2695 480 0 0 0,'0'0'846'0'0,"0"0"243"0"0,0 0 229 0 0,0 0 301 0 0,0 0 338 0 0,0 0 188 0 0,0 0-79 0 0,0 0-205 0 0,0 0-266 0 0,0 0-273 0 0,0 0-176 0 0,0 0-138 0 0,0 0-101 0 0,0-4-87 0 0,-4-11-101 0 0,3 11-111 0 0,-3 23 1220 0 0,0-5-1720 0 0,0 0 0 0 0,1 0 0 0 0,0 0 0 0 0,1 1-1 0 0,1-1 1 0 0,0 1 0 0 0,1-1 0 0 0,1 1 0 0 0,0 0 0 0 0,1-1-1 0 0,1 0 1 0 0,0 1 0 0 0,1-1 0 0 0,0 0 0 0 0,1-1 0 0 0,0 1 0 0 0,2-1-1 0 0,-1 0 1 0 0,1 0 0 0 0,1-1 0 0 0,1 0 0 0 0,3 3-108 0 0,-9-13 38 0 0,0-1 1 0 0,0 1 0 0 0,0-1-1 0 0,0 0 1 0 0,1 0 0 0 0,-1 0-1 0 0,0 0 1 0 0,1-1-1 0 0,-1 1 1 0 0,1-1 0 0 0,-1 0-1 0 0,1 0 1 0 0,-1 0 0 0 0,0-1-1 0 0,1 1 1 0 0,-1-1 0 0 0,1 0-1 0 0,-1 0 1 0 0,0 0-1 0 0,1 0 1 0 0,-1 0 0 0 0,0-1-1 0 0,0 1 1 0 0,0-1 0 0 0,0 0-1 0 0,0 0 1 0 0,-1 0 0 0 0,1 0-1 0 0,-1-1 1 0 0,1 1-1 0 0,-1-1 1 0 0,0 0 0 0 0,0 1-1 0 0,1-3-38 0 0,134-147 446 0 0,-113 142-496 0 0,-17 43-1 0 0,-5-20 101 0 0,-3-3-45 0 0,2 0 0 0 0,-1 0 1 0 0,1 0-1 0 0,1 0 0 0 0,0-1 0 0 0,0 1 0 0 0,1 0 0 0 0,0-1 1 0 0,0 0-1 0 0,1 0 0 0 0,1 0 0 0 0,-1 0 0 0 0,1 0 0 0 0,1-1 1 0 0,0 0-1 0 0,0 0 0 0 0,0-1 0 0 0,1 0 0 0 0,0 0 0 0 0,1 0 1 0 0,0-1-1 0 0,-1 0 0 0 0,2-1 0 0 0,2 2-5 0 0,-5-5 47 0 0,0-1 1 0 0,-1 0-1 0 0,1-1 0 0 0,0 1 1 0 0,0-1-1 0 0,0 0 0 0 0,-1-1 0 0 0,1 0 1 0 0,0 1-1 0 0,0-2 0 0 0,-1 1 0 0 0,1-1 1 0 0,-1 0-1 0 0,1 0 0 0 0,-1 0 1 0 0,0-1-1 0 0,0 0 0 0 0,0 0 0 0 0,0 0 1 0 0,0 0-1 0 0,-1-1 0 0 0,1 0 1 0 0,-1 0-1 0 0,0 0 0 0 0,0-1 0 0 0,-1 1 1 0 0,1-1-1 0 0,-1 0 0 0 0,0 0 1 0 0,0 0-1 0 0,-1 0-47 0 0,1 0 43 0 0,6-7 45 0 0,-1 0 1 0 0,-1 0-1 0 0,0-1 0 0 0,-1 0 0 0 0,0 0 0 0 0,-1 0 0 0 0,0-1 0 0 0,1-12-88 0 0,-4 19 1024 0 0,0-4-3165 0 0,9 15-7440 0 0,-7-1 3439 0 0,1-3-5219 0 0</inkml:trace>
  <inkml:trace contextRef="#ctx0" brushRef="#br0" timeOffset="1952.966">3664 664 11642 0 0,'0'0'1704'0'0,"0"0"-568"0"0,0 0-176 0 0,0 0 118 0 0,0 0 60 0 0,0 0-107 0 0,0 0-272 0 0,0 0-293 0 0,0 0-205 0 0,0 0-101 0 0,0 0-73 0 0,0 0-42 0 0,0 0-18 0 0,-3 32-33 0 0,-6 96-32 0 0,17-80-702 0 0,4-46-5408 0 0,-10-3 1509 0 0,-1 1-4284 0 0</inkml:trace>
  <inkml:trace contextRef="#ctx0" brushRef="#br0" timeOffset="2221.177">3518 314 10642 0 0,'0'0'648'0'0,"0"0"-416"0"0,0 0-168 0 0,0 0-80 0 0,0 0-184 0 0,0 0-456 0 0,0 0-424 0 0,0 0-424 0 0,0 0-777 0 0,0 0-1840 0 0,0 0 2393 0 0</inkml:trace>
  <inkml:trace contextRef="#ctx0" brushRef="#br0" timeOffset="2400.553">3870 60 4457 0 0,'0'0'3521'0'0,"0"0"-1055"0"0,0 0-526 0 0,0 0-197 0 0,0 0-171 0 0,0 0-217 0 0,0 0-321 0 0,0 0-246 0 0,0 0-72 0 0,0 0 18 0 0,0 0 37 0 0,0 0-31 0 0,0 0-128 0 0,5 15-147 0 0,29 99 493 0 0,-14-28-500 0 0,-3 0 0 0 0,-5 0 0 0 0,-3 2 0 0 0,-4-1 0 0 0,-4 6-458 0 0,16 86 45 0 0,-1-141-752 0 0,-16-38 511 0 0,10-30-1887 0 0,-6 9 176 0 0,6-23-3993 0 0,-5 15-3282 0 0,-3 17 2950 0 0</inkml:trace>
  <inkml:trace contextRef="#ctx0" brushRef="#br0" timeOffset="15843.455">4216 8 0 0 0,'0'0'792'0'0,"0"0"478"0"0,0 0 101 0 0,0 0-51 0 0,0 0-85 0 0,0 0-83 0 0,0 0-68 0 0,0 0-9 0 0,0 0 51 0 0,9-3 6725 0 0,-4-1-5855 0 0,-5 27 4663 0 0,9 27-5740 0 0,0-4-654 0 0,25 254 604 0 0,10-93-685 0 0,-11-57 13 0 0,-27-98 80 0 0,-5-8 129 0 0,-8-19-327 0 0,8-39-1499 0 0,-1-5-1984 0 0,0 6-4710 0 0,0 5-4738 0 0</inkml:trace>
  <inkml:trace contextRef="#ctx0" brushRef="#br0" timeOffset="42211.589">409 1805 0 0 0,'0'0'798'0'0,"0"0"643"0"0,0 0 518 0 0,0 0 338 0 0,0 0 75 0 0,0 0-198 0 0,0 0-326 0 0,0 0-330 0 0,0 0-254 0 0,0 0-151 0 0,0 0-145 0 0,8-4-89 0 0,22-10-86 0 0,-19 11 7844 0 0,-18 9-7465 0 0,-10-7-1149 0 0,-1 1 0 0 0,1 1 1 0 0,0 0-1 0 0,0 1 0 0 0,0 1 1 0 0,0 1-1 0 0,0 0 0 0 0,1 1 0 0 0,-1 1-23 0 0,6 0 2 0 0,-6 0 18 0 0,0 1 1 0 0,0 0-1 0 0,1 2 1 0 0,1 0-1 0 0,-1 0 1 0 0,1 2 0 0 0,1 0-1 0 0,0 0 1 0 0,1 1-1 0 0,0 1 1 0 0,1 0 0 0 0,0 1-1 0 0,1 1 1 0 0,-9 15-21 0 0,12-17 22 0 0,2 2 0 0 0,0-1 0 0 0,0 1 1 0 0,1 0-1 0 0,1 0 0 0 0,1 0 1 0 0,0 0-1 0 0,1 1 0 0 0,0-1 0 0 0,1 6-22 0 0,0-12 17 0 0,0 0-1 0 0,1 0 0 0 0,0 1 0 0 0,1-1 1 0 0,-1 0-1 0 0,2 0 0 0 0,-1 0 1 0 0,1 0-1 0 0,1 0 0 0 0,0-1 0 0 0,0 1 1 0 0,0 0-1 0 0,1-1 0 0 0,1 0 0 0 0,-1 0 1 0 0,1 0-1 0 0,0-1 0 0 0,1 0 1 0 0,0 0-1 0 0,2 2-16 0 0,0-3 40 0 0,-1-1 0 0 0,1 0 0 0 0,0-1 0 0 0,0 0 0 0 0,1 0 0 0 0,-1 0 0 0 0,1-1 0 0 0,-1-1 1 0 0,1 1-1 0 0,0-1 0 0 0,0-1 0 0 0,0 0 0 0 0,0 0 0 0 0,1-1 0 0 0,-1 0 0 0 0,0 0 0 0 0,1-1-40 0 0,14-3 59 0 0,0-1 0 0 0,0-2-1 0 0,0 0 1 0 0,-1-1 0 0 0,0-1-1 0 0,-1-2-58 0 0,19-11 7 0 0,-41 22-28 0 0,0 0-29 0 0,0 0-64 0 0,0 0-69 0 0,0 0-124 0 0,0 0-169 0 0,-3-2-3328 0 0,-1 0-5851 0 0,4 2-2910 0 0</inkml:trace>
  <inkml:trace contextRef="#ctx0" brushRef="#br0" timeOffset="46002.446">770 2074 2617 0 0,'0'0'2136'0'0,"0"0"-69"0"0,0 0 82 0 0,0 0-12 0 0,0 0-178 0 0,0 0-273 0 0,0 0-262 0 0,0 0-222 0 0,0 0-203 0 0,0 0-167 0 0,0 0-126 0 0,15 3-110 0 0,95 23 1148 0 0,-102-24-1590 0 0,1 0 0 0 0,0 0 0 0 0,-1-1 1 0 0,1 0-1 0 0,0 0 0 0 0,0-1 0 0 0,0 0 0 0 0,-1 0 0 0 0,1-1 0 0 0,0-1 0 0 0,0 1 0 0 0,-1-1 1 0 0,1-1-1 0 0,-1 0 0 0 0,1 0 0 0 0,-1 0 0 0 0,0-1 0 0 0,-1 0 0 0 0,1-1 0 0 0,-1 0 0 0 0,1 0 1 0 0,-1 0-1 0 0,-1-1 0 0 0,1 0 0 0 0,2-4-154 0 0,-7 8 23 0 0,1-1 0 0 0,-1 0 0 0 0,1 0 1 0 0,-1 1-1 0 0,0-2 0 0 0,0 1 0 0 0,0 0 0 0 0,-1 0 1 0 0,1-1-1 0 0,-1 1 0 0 0,0-1 0 0 0,0 1 0 0 0,0-1 0 0 0,0 1 1 0 0,0-1-1 0 0,-1 0 0 0 0,0 1 0 0 0,0-1 0 0 0,0 0 1 0 0,0 1-1 0 0,0-1 0 0 0,-1 0 0 0 0,1 1 0 0 0,-1-1 0 0 0,0 1 1 0 0,0-1-1 0 0,-1 1 0 0 0,1-1 0 0 0,-1 1 0 0 0,0 0 1 0 0,0-1-1 0 0,0 1 0 0 0,0 0 0 0 0,0 0 0 0 0,0 1 0 0 0,-1-1 1 0 0,0 0-1 0 0,1 1 0 0 0,-1 0 0 0 0,0-1 0 0 0,0 1 1 0 0,0 0-1 0 0,-1 1 0 0 0,1-1 0 0 0,0 0 0 0 0,-1 1 1 0 0,0 0-25 0 0,-9 1-13 0 0,0 0-1 0 0,0 1 0 0 0,0 0 1 0 0,1 1-1 0 0,-1 1 0 0 0,1 0 0 0 0,-1 1 1 0 0,1 0-1 0 0,0 1 0 0 0,0 0 0 0 0,1 1 1 0 0,-1 0-1 0 0,1 1 0 0 0,1 1 0 0 0,-1-1 1 0 0,1 1-1 0 0,1 1 0 0 0,-1 0 0 0 0,2 0 1 0 0,-4 5 14 0 0,3-5-2 0 0,0 1 1 0 0,0 0-1 0 0,1 0 1 0 0,0 1-1 0 0,1 0 1 0 0,1 1-1 0 0,-1-1 1 0 0,2 1-1 0 0,0 1 1 0 0,0-1-1 0 0,1 1 1 0 0,0-1-1 0 0,1 1 1 0 0,1 0-1 0 0,0 0 1 0 0,1 1-1 0 0,0-1 2 0 0,3-6 37 0 0,1 1 0 0 0,-1-1-1 0 0,1 0 1 0 0,1 0-1 0 0,-1-1 1 0 0,1 1 0 0 0,0-1-1 0 0,1 1 1 0 0,-1-1-1 0 0,1-1 1 0 0,0 1-1 0 0,1-1 1 0 0,0 1 0 0 0,-1-2-1 0 0,2 1 1 0 0,-1-1-1 0 0,0 0 1 0 0,1 0 0 0 0,0 0-1 0 0,0-1 1 0 0,0 0-1 0 0,0-1 1 0 0,2 1-37 0 0,136 12 621 0 0,-133-16-661 0 0,0 0-1 0 0,-1 0 0 0 0,1-1 0 0 0,0-1 1 0 0,-1 0-1 0 0,0-1 0 0 0,1 0 0 0 0,-1 0 0 0 0,-1-1 1 0 0,1-1-1 0 0,-1 0 0 0 0,0 0 0 0 0,8-7 41 0 0,11-11-4260 0 0,-4-4-4036 0 0,-15 17-4068 0 0</inkml:trace>
  <inkml:trace contextRef="#ctx0" brushRef="#br0" timeOffset="46652.46">1493 1901 14371 0 0,'0'0'2107'0'0,"0"0"-584"0"0,0 0-223 0 0,0 0-54 0 0,0 0-71 0 0,0 0-167 0 0,0 0-265 0 0,0 0-204 0 0,0 0-70 0 0,0 0 9 0 0,0 0 2 0 0,0 0-41 0 0,0 0-82 0 0,-1 16-73 0 0,-3 54-76 0 0,-29 35 300 0 0,-60 76-281 0 0,44-101-250 0 0,44-76 29 0 0,3-1-4 0 0,2-2 5 0 0,7-17 82 0 0,28-64 27 0 0,-15 38-99 0 0,2 1 0 0 0,2 1 0 0 0,1 1 0 0 0,2 1 0 0 0,2 1 0 0 0,15-13-17 0 0,28-16-84 0 0,-63 103 97 0 0,-9 49 79 0 0,-2-77-91 0 0,0 0 0 0 0,0 0 0 0 0,1 1-1 0 0,0-1 1 0 0,1 0 0 0 0,0 1 0 0 0,1-1 0 0 0,0 0 0 0 0,0 0 0 0 0,1 0 0 0 0,0 1 0 0 0,0-1 0 0 0,1-1 0 0 0,0 1-1 0 0,1 0 1 0 0,0-1 0 0 0,0 0 0 0 0,1 0 0 0 0,0 0 0 0 0,1 0 0 0 0,-1-1 0 0 0,1 0 0 0 0,1 0 0 0 0,-1-1 0 0 0,5 3-1 0 0,-7-7 17 0 0,0 0 0 0 0,0-1 0 0 0,0 0 0 0 0,0 0 0 0 0,1 0 0 0 0,-1 0 0 0 0,0-1 0 0 0,1 1 0 0 0,-1-1 0 0 0,0 0 0 0 0,1 0 0 0 0,-1-1 0 0 0,0 1 0 0 0,1-1 0 0 0,-1 0 0 0 0,0 0 1 0 0,0-1-1 0 0,0 1 0 0 0,0-1 0 0 0,0 0 0 0 0,0 0 0 0 0,0 0 0 0 0,0-1 0 0 0,-1 1 0 0 0,1-1 0 0 0,-1 0 0 0 0,0 0 0 0 0,3-3-17 0 0,66-105 850 0 0,-61 82-846 0 0,-1 0 0 0 0,-2 0 1 0 0,-1-1-1 0 0,-2 0 0 0 0,0-1 1 0 0,-2 1-1 0 0,-2-14-4 0 0,-1 43-503 0 0,0 1-447 0 0,0 0-676 0 0,0 0-1408 0 0,0 0-3794 0 0,0 0-5640 0 0</inkml:trace>
  <inkml:trace contextRef="#ctx0" brushRef="#br0" timeOffset="47074.354">2279 1507 16195 0 0,'0'0'1737'0'0,"0"0"-501"0"0,0 0-305 0 0,0 0 13 0 0,0 0 30 0 0,0 0-81 0 0,0 0-202 0 0,0 0-204 0 0,0 0-110 0 0,0 0 47 0 0,0 0 98 0 0,0 0 38 0 0,2 10-16 0 0,30 231 2005 0 0,-23 118-1868 0 0,-22-244-684 0 0,-9-38-49 0 0,22-77-2 0 0,0 0-20 0 0,0 0-26 0 0,-9-26-2239 0 0,-25-83-7282 0 0,26 90 3695 0 0,4 4-5178 0 0</inkml:trace>
  <inkml:trace contextRef="#ctx0" brushRef="#br0" timeOffset="47252.339">2007 1908 10426 0 0,'0'0'2043'0'0,"0"0"-600"0"0,0 0-234 0 0,0 0 194 0 0,0 0 238 0 0,0 0 29 0 0,0 0-142 0 0,0 0-229 0 0,0 0-221 0 0,0 0-157 0 0,0 0-111 0 0,31 5-123 0 0,100 15-101 0 0,41-15 863 0 0,-36-11-334 0 0,-68 2-3022 0 0,-1 2-8834 0 0,-65 2 1579 0 0</inkml:trace>
  <inkml:trace contextRef="#ctx0" brushRef="#br0" timeOffset="47896.945">2624 2019 5913 0 0,'0'0'1373'0'0,"0"0"-133"0"0,0 0 169 0 0,0 0 221 0 0,0 0 148 0 0,0 0 5 0 0,0 0-185 0 0,0 0-230 0 0,0 0-197 0 0,0 0-170 0 0,0 0-126 0 0,0 0-100 0 0,0 0-72 0 0,31 9-72 0 0,97 26-77 0 0,-75-34 151 0 0,-46-6-521 0 0,0 2-108 0 0,-1-1 0 0 0,0 0 0 0 0,0 0 0 0 0,0 0 0 0 0,-1-1 0 0 0,1 1 0 0 0,-1-1 1 0 0,0-1-1 0 0,0 1 0 0 0,-1-1 0 0 0,1 0 0 0 0,-1 0 0 0 0,-1 0 0 0 0,1 0 0 0 0,-1-1 1 0 0,0 0-1 0 0,-1 1 0 0 0,1-1 0 0 0,-1 0 0 0 0,-1 0 0 0 0,1 0 0 0 0,-1-1 0 0 0,-1 1 0 0 0,1 0 1 0 0,-1 0-1 0 0,0-3-76 0 0,-1 7 1 0 0,0 1 1 0 0,0 0 0 0 0,1 0-1 0 0,-1 0 1 0 0,0 0-1 0 0,-1 0 1 0 0,1 0 0 0 0,0 0-1 0 0,-1 1 1 0 0,1-1-1 0 0,-1 0 1 0 0,1 1 0 0 0,-1-1-1 0 0,0 1 1 0 0,1-1 0 0 0,-1 1-1 0 0,0 0 1 0 0,0 0-1 0 0,0 0 1 0 0,0 0 0 0 0,0 0-1 0 0,0 0 1 0 0,-1 0 0 0 0,1 1-1 0 0,0-1 1 0 0,0 1-1 0 0,0 0 1 0 0,-1 0 0 0 0,1-1-1 0 0,0 1 1 0 0,0 1-1 0 0,-1-1 1 0 0,1 0 0 0 0,-2 1-2 0 0,-75 26-131 0 0,63-17 108 0 0,0 1 0 0 0,1 1 0 0 0,0 1 0 0 0,2 0 0 0 0,-1 1 0 0 0,1 0-1 0 0,1 1 1 0 0,1 0 0 0 0,0 1 0 0 0,1 0 0 0 0,0 1 0 0 0,2 0 0 0 0,0 1 0 0 0,1-1 0 0 0,0 3 23 0 0,6-16-1 0 0,0 1-1 0 0,0 0 0 0 0,0 0 1 0 0,1 0-1 0 0,0 0 0 0 0,0 0 1 0 0,1 0-1 0 0,-1 0 1 0 0,1 0-1 0 0,0-1 0 0 0,0 1 1 0 0,0 0-1 0 0,1 0 0 0 0,0-1 1 0 0,0 1-1 0 0,0-1 1 0 0,0 0-1 0 0,1 1 0 0 0,0-1 1 0 0,0 0-1 0 0,0-1 0 0 0,0 1 1 0 0,0 0-1 0 0,1-1 1 0 0,0 0-1 0 0,-1 0 0 0 0,1 0 1 0 0,0 0-1 0 0,1 0 0 0 0,-1-1 1 0 0,0 0-1 0 0,1 0 0 0 0,0 0 1 0 0,-1-1-1 0 0,1 1 1 0 0,3 0 1 0 0,14 3 48 0 0,0 0 0 0 0,0-1 0 0 0,1-2 0 0 0,-1 0 0 0 0,1-1 1 0 0,0-1-1 0 0,-1-2 0 0 0,16-2-48 0 0,-2-3 120 0 0,-2-1-1 0 0,1-2 0 0 0,-1-2 1 0 0,-1-1-1 0 0,16-9-119 0 0,-29 12 72 0 0,0-1-1 0 0,-1 0 1 0 0,0-2-1 0 0,-1 0 0 0 0,-1-1 1 0 0,0-1-1 0 0,-1-1 0 0 0,0 0 1 0 0,-2-1-1 0 0,0-1 0 0 0,-1 0 1 0 0,1-2-72 0 0,-9 12 9 0 0,-1-1 1 0 0,1 1 0 0 0,-1-1-1 0 0,-1 0 1 0 0,0-1 0 0 0,0 1-1 0 0,-1 0 1 0 0,0-1 0 0 0,-1 0 0 0 0,0 1-1 0 0,0-1 1 0 0,-1 0 0 0 0,0 0-1 0 0,-1 1 1 0 0,0-1 0 0 0,0 0-1 0 0,-1 1 1 0 0,-1-1 0 0 0,0-2-10 0 0,-1 8-5 0 0,1 1 1 0 0,-1-1-1 0 0,1 1 1 0 0,-1 0-1 0 0,0 0 1 0 0,-1 0 0 0 0,1 1-1 0 0,0-1 1 0 0,-1 1-1 0 0,1 0 1 0 0,-1 0-1 0 0,0 1 1 0 0,1-1-1 0 0,-1 1 1 0 0,0 0-1 0 0,0 0 1 0 0,0 1-1 0 0,0 0 1 0 0,0-1 0 0 0,0 2-1 0 0,0-1 1 0 0,0 0-1 0 0,0 1 1 0 0,0 0-1 0 0,0 0 1 0 0,1 1-1 0 0,-1-1 1 0 0,0 1-1 0 0,1 0 1 0 0,-1 0 0 0 0,1 1-1 0 0,0-1 1 0 0,-1 1-1 0 0,1 0 1 0 0,1 0-1 0 0,-1 1 1 0 0,0-1-1 0 0,1 1 1 0 0,0 0-1 0 0,-1-1 1 0 0,0 3 4 0 0,1-3-5 0 0,0-1 1 0 0,0 1-1 0 0,1-1 0 0 0,-1 1 1 0 0,0 0-1 0 0,1 0 0 0 0,0 0 1 0 0,0 0-1 0 0,0 0 0 0 0,0 1 1 0 0,0-1-1 0 0,1 0 1 0 0,-1 1-1 0 0,1 0 0 0 0,0-1 1 0 0,0 1-1 0 0,1 0 0 0 0,-1-1 1 0 0,1 1-1 0 0,-1 0 0 0 0,1 0 1 0 0,0-1-1 0 0,1 1 0 0 0,-1 0 1 0 0,1 0-1 0 0,-1-1 0 0 0,1 1 1 0 0,0 0-1 0 0,1-1 0 0 0,-1 1 1 0 0,1-1-1 0 0,-1 1 1 0 0,1-1-1 0 0,0 0 0 0 0,0 0 1 0 0,0 0-1 0 0,2 2 5 0 0,165 85 103 0 0,-164-82-66 0 0,0-1 1 0 0,0 1-1 0 0,0 1 1 0 0,-1-1 0 0 0,0 1-1 0 0,0 0 1 0 0,-1 0-1 0 0,-1 0 1 0 0,1 0-1 0 0,-1 0 1 0 0,-1 1 0 0 0,0-1-1 0 0,0 1 1 0 0,-1-1-1 0 0,0 1 1 0 0,-1-1 0 0 0,0 0-1 0 0,0 1 1 0 0,-1-1-1 0 0,0 0 1 0 0,-1 1-1 0 0,-3 7-37 0 0,4-5 26 0 0,1-10-53 0 0,0-1 0 0 0,0 1-1 0 0,1 0 1 0 0,-1 0 0 0 0,0 0 0 0 0,1 0 0 0 0,-1 0 0 0 0,1 0 0 0 0,0-1 0 0 0,0 1-1 0 0,0 0 1 0 0,0 0 0 0 0,0 0 0 0 0,0 0 0 0 0,0 0 0 0 0,1 0 0 0 0,-1 0 0 0 0,1 0-1 0 0,-1 0 1 0 0,1 0 0 0 0,0-1 0 0 0,0 1 0 0 0,0 0 0 0 0,0 0 0 0 0,0-1-1 0 0,0 1 1 0 0,0-1 0 0 0,1 1 0 0 0,-1-1 0 0 0,0 1 0 0 0,1-1 0 0 0,-1 0 0 0 0,1 0-1 0 0,0 0 1 0 0,-1 0 0 0 0,1 0 0 0 0,0 0 0 0 0,-1 0 0 0 0,1 0 0 0 0,0-1 0 0 0,2 1 27 0 0,7-1-2203 0 0,1 0-6806 0 0,-8 0-3199 0 0</inkml:trace>
  <inkml:trace contextRef="#ctx0" brushRef="#br0" timeOffset="48589.596">3594 2129 7762 0 0,'0'0'2576'0'0,"0"0"-261"0"0,0 0-221 0 0,0 0-132 0 0,0 0-192 0 0,0 0-309 0 0,0 0-363 0 0,0 0-309 0 0,0 0-161 0 0,0 0-42 0 0,0 0 25 0 0,0 0 52 0 0,0 0-39 0 0,16-1-68 0 0,128-16 665 0 0,133-42-638 0 0,-206 58-2950 0 0,-55 2-2459 0 0,-1-1-4075 0 0,-11 0-2304 0 0</inkml:trace>
  <inkml:trace contextRef="#ctx0" brushRef="#br0" timeOffset="49393.159">4396 1926 11314 0 0,'0'0'2636'0'0,"0"0"-860"0"0,0 0-485 0 0,0 0-111 0 0,0 0-22 0 0,0 0-90 0 0,0 0-133 0 0,0 0-175 0 0,0 0-177 0 0,0 0-143 0 0,-30 23-105 0 0,-95 72-98 0 0,122-93-224 0 0,-1 0 0 0 0,1 0 0 0 0,0 0 0 0 0,0 0 0 0 0,0 0 0 0 0,0 1 0 0 0,1 0 0 0 0,-1-1 0 0 0,1 1-1 0 0,0 0 1 0 0,-1 0 0 0 0,1 0 0 0 0,0 0 0 0 0,1 1 0 0 0,-1-1 0 0 0,1 0 0 0 0,-1 1 0 0 0,1-1 0 0 0,-1 5-13 0 0,0 2 43 0 0,1-3-22 0 0,-1 0 0 0 0,1 0-1 0 0,0 0 1 0 0,1 0 0 0 0,0-1 0 0 0,0 1-1 0 0,0 0 1 0 0,1 0 0 0 0,0 0-1 0 0,0 0 1 0 0,1 0 0 0 0,-1 0-1 0 0,2-1 1 0 0,-1 1 0 0 0,1-1-1 0 0,0 0 1 0 0,0 0 0 0 0,1 0-1 0 0,-1 0 1 0 0,1 0 0 0 0,1-1-1 0 0,-1 1 1 0 0,1-1 0 0 0,0 0-1 0 0,0-1 1 0 0,1 1 0 0 0,-1-1-1 0 0,1 0 1 0 0,0-1 0 0 0,0 1-1 0 0,0-1 1 0 0,0 0 0 0 0,1-1-1 0 0,-1 1 1 0 0,1-1 0 0 0,2 0-21 0 0,1 1 71 0 0,-1-1 0 0 0,1 0 1 0 0,0 0-1 0 0,0-1 0 0 0,0-1 1 0 0,-1 1-1 0 0,1-2 0 0 0,0 1 0 0 0,0-1 1 0 0,0-1-1 0 0,-1 0 0 0 0,1 0 1 0 0,0-1-1 0 0,-1 0 0 0 0,0-1 1 0 0,0 0-1 0 0,0 0 0 0 0,0-1 1 0 0,-1 0-1 0 0,0 0 0 0 0,0-1 1 0 0,0 0-1 0 0,-1-1 0 0 0,1 0 0 0 0,-2 0 1 0 0,1 0-1 0 0,-1-1 0 0 0,0 0 1 0 0,-1 0-1 0 0,1-1 0 0 0,-2 1 1 0 0,1-1-1 0 0,-1 0 0 0 0,-1 0 1 0 0,0-1-1 0 0,0 1 0 0 0,0-1 1 0 0,-1-3-72 0 0,-2 6-3 0 0,0 1 0 0 0,0 0 0 0 0,0 0 0 0 0,-1-1 0 0 0,0 1 1 0 0,-1 0-1 0 0,1 0 0 0 0,-1 0 0 0 0,0 0 0 0 0,-1 0 0 0 0,1 1 1 0 0,-1-1-1 0 0,0 1 0 0 0,-1 0 0 0 0,1-1 0 0 0,-1 1 0 0 0,0 1 1 0 0,-1-1-1 0 0,1 1 0 0 0,-1-1 0 0 0,1 1 0 0 0,-1 1 0 0 0,0-1 1 0 0,-1 1-1 0 0,-1-2 3 0 0,-1 0-105 0 0,-1-1 0 0 0,0 1 0 0 0,0 0 0 0 0,0 1 0 0 0,0 0 0 0 0,-1 1 0 0 0,1 0 0 0 0,-1 0 0 0 0,0 1 0 0 0,0 0 0 0 0,0 1 0 0 0,0 0 0 0 0,0 0 0 0 0,0 1 0 0 0,0 0-1 0 0,-5 2 106 0 0,16-2-16 0 0,0 0-1 0 0,0 0 0 0 0,0 0 0 0 0,-1 0 0 0 0,1 0 0 0 0,0 0 0 0 0,0 1 0 0 0,0-1 0 0 0,0 0 0 0 0,-1 1 0 0 0,1-1 0 0 0,0 0 0 0 0,0 1 0 0 0,-1-1 0 0 0,1 1 1 0 0,0-1-1 0 0,-1 1 0 0 0,1 0 0 0 0,0-1 0 0 0,-1 1 0 0 0,1 0 0 0 0,-1-1 0 0 0,1 1 0 0 0,-1 0 0 0 0,1-1 0 0 0,-1 1 0 0 0,0 0 0 0 0,1 0 0 0 0,-1 0 1 0 0,0 0-1 0 0,1-1 0 0 0,-1 1 0 0 0,0 0 0 0 0,0 0 0 0 0,0 0 0 0 0,0 0 0 0 0,0 0 0 0 0,0-1 0 0 0,0 1 0 0 0,0 0 0 0 0,0 0 0 0 0,-1 0 0 0 0,1 0 0 0 0,0-1 1 0 0,0 1-1 0 0,-1 0 0 0 0,1 0 0 0 0,-1 0 0 0 0,1-1 0 0 0,-1 1 0 0 0,1 0 0 0 0,-1-1 0 0 0,1 1 0 0 0,-1 0 0 0 0,1-1 0 0 0,-1 1 0 0 0,0-1 0 0 0,1 1 0 0 0,-1-1 1 0 0,0 1-1 0 0,0-1 0 0 0,1 1 0 0 0,-1-1 0 0 0,0 0 0 0 0,0 1 0 0 0,0-1 17 0 0,26 1 92 0 0,0-1 0 0 0,-1-2 0 0 0,1 0 0 0 0,0-1 0 0 0,0-2 0 0 0,-1-1 1 0 0,0 0-1 0 0,0-2 0 0 0,-1-1 0 0 0,0 0 0 0 0,-1-2 0 0 0,0-1 0 0 0,0-1 0 0 0,-1 0 0 0 0,-1-2 0 0 0,0 0 0 0 0,-1-1 1 0 0,-1-1-1 0 0,10-13-92 0 0,-16 17 17 0 0,-2-1 0 0 0,0 0 0 0 0,0-1 0 0 0,-1 0 0 0 0,-1 0 0 0 0,-1-1 0 0 0,0 0 0 0 0,-1 0 0 0 0,-1-1 1 0 0,0 0-1 0 0,-1 0 0 0 0,-1 0 0 0 0,-1 0 0 0 0,0 0 0 0 0,-1-1 0 0 0,-2-11-17 0 0,2 28-1 0 0,-1 0 0 0 0,0-1 1 0 0,0 1-1 0 0,1-1 0 0 0,-1 1 0 0 0,0-1 0 0 0,0 1 1 0 0,0-1-1 0 0,-1 1 0 0 0,1-1 0 0 0,0 1 0 0 0,-1 0 1 0 0,1-1-1 0 0,0 1 0 0 0,-1 0 0 0 0,0-1 1 0 0,1 1-1 0 0,-1 0 0 0 0,0-1 0 0 0,0 1 0 0 0,1 0 1 0 0,-1 0-1 0 0,0 0 0 0 0,0 0 0 0 0,0 0 0 0 0,-1 0 1 0 0,1 0-1 0 0,0 0 0 0 0,0 0 0 0 0,0 0 0 0 0,-1 1 1 0 0,1-1-1 0 0,0 1 0 0 0,-1-1 0 0 0,1 1 0 0 0,-1-1 1 0 0,1 1-1 0 0,0 0 0 0 0,-1-1 0 0 0,1 1 0 0 0,-1 0 1 0 0,1 0-1 0 0,-1 0 0 0 0,1 0 0 0 0,-1 1 0 0 0,1-1 1 0 0,0 0-1 0 0,-1 0 0 0 0,1 1 0 0 0,-1-1 0 0 0,1 1 1 0 0,0 0-1 0 0,-1-1 0 0 0,1 1 0 0 0,0 0 1 0 0,0 0-1 0 0,-1 0 1 0 0,-4 14-5 0 0,1-1 0 0 0,1 2 0 0 0,0-1 0 0 0,1 0 1 0 0,1 1-1 0 0,1-1 0 0 0,0 1 0 0 0,0 0 0 0 0,2 0 1 0 0,0-1-1 0 0,2 12 5 0 0,-2-18 1 0 0,48 370 27 0 0,-27-245-23 0 0,-5 1 0 0 0,-3 92-5 0 0,-13-187-18 0 0,1-28 22 0 0,-1 1 0 0 0,0 0 1 0 0,-1 0-1 0 0,-1-1 0 0 0,0 1 0 0 0,0 0 1 0 0,-2 0-1 0 0,1-1 0 0 0,-1 1 0 0 0,-1-1 1 0 0,-1 0-1 0 0,1 0 0 0 0,-2-1 0 0 0,0 1 1 0 0,-4 5-5 0 0,6-12 14 0 0,0-1 0 0 0,0-1 1 0 0,0 1-1 0 0,-1-1 0 0 0,1 1 0 0 0,-1-1 1 0 0,0-1-1 0 0,0 1 0 0 0,0-1 1 0 0,0 0-1 0 0,-1 0 0 0 0,1 0 0 0 0,-1 0 1 0 0,1-1-1 0 0,-1 0 0 0 0,1-1 0 0 0,-1 1 1 0 0,0-1-1 0 0,1 0 0 0 0,-1 0 1 0 0,0-1-1 0 0,1 0 0 0 0,-1 0 0 0 0,1 0 1 0 0,-1 0-1 0 0,1-1 0 0 0,0 0 1 0 0,-1 0-1 0 0,1-1 0 0 0,0 1 0 0 0,-3-3-14 0 0,3 0 1 0 0,0 0 1 0 0,1 0-1 0 0,0 0 0 0 0,0 0 0 0 0,0 0 0 0 0,1-1 0 0 0,-1 0 0 0 0,1 0 0 0 0,1 1 0 0 0,-1-2 0 0 0,1 1 0 0 0,0 0 0 0 0,0 0 0 0 0,1-1 0 0 0,0 1 0 0 0,0-1 0 0 0,1 1 0 0 0,-1-1 0 0 0,1 0 0 0 0,1 1 0 0 0,-1-1 0 0 0,2 0-1 0 0,-2-22-19 0 0,3 0-1 0 0,0 0 0 0 0,2 1 1 0 0,1-1-1 0 0,1 1 1 0 0,1 0-1 0 0,2 1 1 0 0,1 0-1 0 0,4-6 20 0 0,-6 13-148 0 0,1 0 1 0 0,1 1-1 0 0,1 0 1 0 0,1 0-1 0 0,0 1 1 0 0,1 1-1 0 0,1 0 0 0 0,1 1 1 0 0,12-9 147 0 0,19-13-2335 0 0,-28 22-3108 0 0,-9 8 401 0 0,1 0-7025 0 0</inkml:trace>
  <inkml:trace contextRef="#ctx0" brushRef="#br0" timeOffset="49921.12">5214 2166 6617 0 0,'0'0'3400'0'0,"0"0"-1188"0"0,0 0-670 0 0,0 0-175 0 0,0 0 47 0 0,0 0 51 0 0,0 0-61 0 0,0 0-159 0 0,0 0-162 0 0,0 0-152 0 0,0 0-163 0 0,0 0-142 0 0,25-4-152 0 0,121-15 89 0 0,-64 16 451 0 0,-47 3-4499 0 0,-7 0-5584 0 0,-26 0-2590 0 0</inkml:trace>
  <inkml:trace contextRef="#ctx0" brushRef="#br0" timeOffset="50565.434">5742 2453 2112 0 0,'0'0'3121'0'0,"0"0"-418"0"0,0 0 14 0 0,0 0 5 0 0,0 0-206 0 0,0 0-388 0 0,0 0-509 0 0,0 0-351 0 0,0 0-232 0 0,0 0-205 0 0,0 0-112 0 0,0 0-59 0 0,0 0-45 0 0,0-15-70 0 0,3-100 733 0 0,1 93-1176 0 0,2 1 0 0 0,0 0 1 0 0,1 0-1 0 0,1 0 0 0 0,1 1 1 0 0,1 0-1 0 0,0 1 1 0 0,2 0-1 0 0,0 1 0 0 0,1 0 1 0 0,1 1-1 0 0,0 0 0 0 0,2 1 1 0 0,0 1-1 0 0,0 1 0 0 0,1 0 1 0 0,1 1-1 0 0,1 1 0 0 0,-1 0 1 0 0,15-5-103 0 0,-30 16 4 0 0,-1 0 0 0 0,0 0 0 0 0,0 1 0 0 0,1-1 0 0 0,-1 1 0 0 0,0-1 0 0 0,1 1 0 0 0,-1 0 0 0 0,0 0 0 0 0,1 0 0 0 0,-1 0 0 0 0,0 0 0 0 0,1 1 1 0 0,-1-1-1 0 0,0 1 0 0 0,1 0 0 0 0,-1-1 0 0 0,0 1 0 0 0,0 0 0 0 0,0 0 0 0 0,0 0 0 0 0,0 1 0 0 0,0-1 0 0 0,0 0 0 0 0,0 1 0 0 0,0-1 0 0 0,-1 1 0 0 0,1 0 0 0 0,0 0 0 0 0,-1-1 0 0 0,1 1 0 0 0,-1 0 1 0 0,0 0-1 0 0,0 0 0 0 0,0 0 0 0 0,0 1 0 0 0,0-1 0 0 0,0 0 0 0 0,-1 0 0 0 0,1 1 0 0 0,-1-1 0 0 0,1 0 0 0 0,-1 1 0 0 0,0-1 0 0 0,0 0 0 0 0,0 1 0 0 0,0-1 0 0 0,0 0 0 0 0,-1 1 0 0 0,1-1 0 0 0,-1 0 1 0 0,0 2-6 0 0,-13 164 130 0 0,10-80-135 0 0,5-86 7 0 0,0-1 0 0 0,0 0 0 0 0,0 0-1 0 0,0 0 1 0 0,0 0 0 0 0,0 0 0 0 0,0 0 0 0 0,0 0 0 0 0,0 0-1 0 0,1-1 1 0 0,-1 1 0 0 0,0 0 0 0 0,1-1 0 0 0,-1 1 0 0 0,0-1-1 0 0,1 1 1 0 0,-1-1 0 0 0,1 0 0 0 0,-1 0 0 0 0,1 1-1 0 0,-1-1 1 0 0,0 0 0 0 0,1 0 0 0 0,-1 0 0 0 0,1-1 0 0 0,-1 1-1 0 0,1 0 1 0 0,-1 0 0 0 0,1-1 0 0 0,-1 1 0 0 0,0-1-1 0 0,1 0 1 0 0,-1 1 0 0 0,0-1 0 0 0,1 0 0 0 0,-1 1 0 0 0,0-1-1 0 0,0 0 1 0 0,0 0 0 0 0,0 0 0 0 0,0 0 0 0 0,0 0 0 0 0,0-1-1 0 0,0 1 1 0 0,0 0 0 0 0,0 0 0 0 0,-1-1-1 0 0,304-274 83 0 0,-277 256-69 0 0,-20 14-12 0 0,0 0 0 0 0,0 0 0 0 0,0 1 0 0 0,1 0 1 0 0,0 0-1 0 0,0 1 0 0 0,0 0 0 0 0,0 1 0 0 0,1-1 1 0 0,-1 2-1 0 0,1-1 0 0 0,0 1 0 0 0,4 0-2 0 0,-1 43-77 0 0,-59 277 273 0 0,47-315-215 0 0,0 0-1 0 0,0-1 1 0 0,1 1 0 0 0,-1-1-1 0 0,1 1 1 0 0,0-1 0 0 0,0 1-1 0 0,0-1 1 0 0,0 1 0 0 0,0-1-1 0 0,0 0 1 0 0,1 0 0 0 0,-1 0-1 0 0,1 1 1 0 0,0-1 0 0 0,-1-1-1 0 0,1 1 1 0 0,0 0 0 0 0,0 0-1 0 0,0-1 1 0 0,0 1 0 0 0,0-1-1 0 0,1 1 1 0 0,-1-1 0 0 0,0 0-1 0 0,1 0 1 0 0,-1 0 0 0 0,1 0 19 0 0,46-9-3239 0 0,-32-1 591 0 0,3-3-5809 0 0,-13 8-3222 0 0</inkml:trace>
  <inkml:trace contextRef="#ctx0" brushRef="#br0" timeOffset="50977.242">7110 1960 10466 0 0,'0'0'2925'0'0,"0"0"-591"0"0,0 0-297 0 0,0 0-192 0 0,0 0-191 0 0,0 0-254 0 0,0 0-341 0 0,0 0-278 0 0,0 0-193 0 0,0 0-120 0 0,0 0-58 0 0,0 0-42 0 0,-18 9-41 0 0,-56 34-47 0 0,63-35-208 0 0,0-1 0 0 0,0 1 0 0 0,1 1 0 0 0,0 0 0 0 0,1 1 1 0 0,0-1-1 0 0,0 2 0 0 0,1-1 0 0 0,0 1-72 0 0,-4 6 64 0 0,5-9-35 0 0,0 0-14 0 0,-1 1 0 0 0,1 0 1 0 0,1 0-1 0 0,0 0 0 0 0,0 1 0 0 0,1 0 0 0 0,0 0 0 0 0,1 0 1 0 0,0 1-1 0 0,0-1 0 0 0,1 1 0 0 0,1 0 0 0 0,0 0 1 0 0,0 2-16 0 0,2-11-2 0 0,1 0 1 0 0,-1 0 0 0 0,1 1-1 0 0,0-1 1 0 0,-1 0 0 0 0,1 0 0 0 0,0 0-1 0 0,0 0 1 0 0,1-1 0 0 0,-1 1-1 0 0,0 0 1 0 0,1 0 0 0 0,-1-1 0 0 0,1 1-1 0 0,-1 0 1 0 0,1-1 0 0 0,0 0 0 0 0,-1 1-1 0 0,1-1 1 0 0,0 0 0 0 0,0 0-1 0 0,0 0 1 0 0,0 0 0 0 0,0 0 0 0 0,0-1-1 0 0,0 1 1 0 0,1-1 0 0 0,-1 1-1 0 0,0-1 1 0 0,0 0 0 0 0,0 0 0 0 0,1 1-1 0 0,0-2 2 0 0,78-6 41 0 0,-54-6 24 0 0,0-2 0 0 0,-1 0 0 0 0,-1-1-1 0 0,-1-2 1 0 0,0 0 0 0 0,-1-2 0 0 0,-1 0-1 0 0,-1-2 1 0 0,16-20-65 0 0,40-22 163 0 0,-75 64-155 0 0,-1 1-1 0 0,1-1 1 0 0,-1 1 0 0 0,1 0 0 0 0,-1 0 0 0 0,1 0-1 0 0,-1-1 1 0 0,0 1 0 0 0,1 0 0 0 0,-1 1 0 0 0,0-1-1 0 0,0 0 1 0 0,0 0 0 0 0,0 0 0 0 0,0 1-1 0 0,0-1 1 0 0,0 1 0 0 0,0-1 0 0 0,0 1 0 0 0,-1-1-1 0 0,1 1 1 0 0,0-1 0 0 0,-1 1 0 0 0,0-1 0 0 0,1 1-1 0 0,-1 0 1 0 0,0-1 0 0 0,0 1 0 0 0,0 0 0 0 0,0-1-1 0 0,0 1 1 0 0,0 0 0 0 0,0-1 0 0 0,-1 1 0 0 0,1-1-1 0 0,0 1 1 0 0,-1 0 0 0 0,0-1 0 0 0,1 1-1 0 0,-1-1 1 0 0,0 1 0 0 0,0-1-8 0 0,1 11 68 0 0,-1 15-81 0 0,11 86 142 0 0,-9-109-190 0 0,0-1 0 0 0,0 0-1 0 0,1 0 1 0 0,-1 0 0 0 0,1 1-1 0 0,0-2 1 0 0,0 1 0 0 0,0 0-1 0 0,0 0 1 0 0,1 0 0 0 0,-1-1-1 0 0,1 0 1 0 0,-1 1 0 0 0,1-1-1 0 0,0 0 1 0 0,0 0 0 0 0,0 0-1 0 0,0-1 1 0 0,0 1 0 0 0,0-1-1 0 0,1 0 1 0 0,-1 0 0 0 0,0 0-1 0 0,1 0 1 0 0,-1 0 0 0 0,1-1-1 0 0,-1 1 1 0 0,1-1 0 0 0,-1 0-1 0 0,4-1 63 0 0,32-1-3768 0 0,-15-6-4854 0 0,-14 4-3383 0 0</inkml:trace>
  <inkml:trace contextRef="#ctx0" brushRef="#br0" timeOffset="51332.434">7868 1886 12699 0 0,'0'0'4117'0'0,"0"0"-1805"0"0,0 0-821 0 0,0 0-225 0 0,0 0-189 0 0,0 0-198 0 0,0 0-171 0 0,0 0-141 0 0,0 0-99 0 0,0 0-45 0 0,0 0-54 0 0,0 0-94 0 0,-28 15-42 0 0,-87 45-47 0 0,34-10 149 0 0,80-49-333 0 0,-1-1 0 0 0,1 1 0 0 0,-1-1 0 0 0,0 1 1 0 0,1-1-1 0 0,-1 1 0 0 0,1 0 0 0 0,0 0 0 0 0,-1 0 1 0 0,1 0-1 0 0,0 0 0 0 0,-1 0 0 0 0,1 0 1 0 0,0 1-1 0 0,0-1 0 0 0,0 0 0 0 0,0 1 0 0 0,0-1 1 0 0,0 1-1 0 0,1-1 0 0 0,-1 1 0 0 0,0-1 0 0 0,1 1 1 0 0,-1-1-1 0 0,1 1 0 0 0,0 0 0 0 0,-1-1 0 0 0,1 1 1 0 0,0 0-1 0 0,0-1 0 0 0,0 1 0 0 0,0 0 1 0 0,0-1-1 0 0,0 1 0 0 0,1 0 0 0 0,-1-1 0 0 0,1 1 1 0 0,-1-1-1 0 0,1 1 0 0 0,-1 0 0 0 0,1-1 0 0 0,0 1 1 0 0,0-1-1 0 0,0 0 0 0 0,0 1 0 0 0,0-1 1 0 0,0 0-1 0 0,0 1 0 0 0,0-1 0 0 0,1 0-2 0 0,59 21 42 0 0,-51-20-35 0 0,-1 0-1 0 0,0 1 1 0 0,0 0-1 0 0,0 1 1 0 0,-1 0-1 0 0,1 0 1 0 0,-1 1-1 0 0,0 0 1 0 0,0 0-1 0 0,-1 1 1 0 0,1 0-1 0 0,1 3-6 0 0,-7-5 31 0 0,0 1 1 0 0,0 0-1 0 0,0 0 0 0 0,-1 0 0 0 0,0 0 0 0 0,0 0 1 0 0,0 0-1 0 0,-1 1 0 0 0,1-1 0 0 0,-1 0 0 0 0,0 0 0 0 0,-1 0 1 0 0,1 0-1 0 0,-1 1 0 0 0,0-1 0 0 0,-1 0 0 0 0,1 0 1 0 0,-1-1-1 0 0,0 1 0 0 0,0 0 0 0 0,0 0 0 0 0,-1-1 0 0 0,0 1 1 0 0,1-1-1 0 0,-2 0 0 0 0,1 0 0 0 0,0 0 0 0 0,-1 0 1 0 0,0-1-1 0 0,0 1 0 0 0,0-1 0 0 0,0 0 0 0 0,0 0 0 0 0,-2 0-31 0 0,-2 2 13 0 0,0 0-1 0 0,0 0 0 0 0,0-1 1 0 0,0 0-1 0 0,-1 0 0 0 0,1-1 1 0 0,-1 0-1 0 0,0-1 0 0 0,0 0 1 0 0,0 0-1 0 0,0-1 0 0 0,0 0 0 0 0,-3-1-12 0 0,11 0-71 0 0,0-1-1 0 0,0 0 1 0 0,0 0-1 0 0,0 0 1 0 0,0 1-1 0 0,0-1 1 0 0,0 0-1 0 0,0 0 0 0 0,1 0 1 0 0,-1 0-1 0 0,0-1 1 0 0,0 1-1 0 0,1 0 1 0 0,-1 0-1 0 0,1 0 0 0 0,-1 0 1 0 0,1-1-1 0 0,-1 1 1 0 0,1 0-1 0 0,0-1 1 0 0,0 1-1 0 0,0 0 0 0 0,0-1 1 0 0,0 1-1 0 0,0 0 1 0 0,0-1-1 0 0,0 1 1 0 0,0 0-1 0 0,0 0 0 0 0,1-1 1 0 0,-1 1-1 0 0,1 0 1 0 0,-1 0-1 0 0,1-1 1 0 0,-1 1-1 0 0,1 0 0 0 0,0 0 1 0 0,-1 0-1 0 0,1 0 1 0 0,0 0-1 0 0,0 0 1 0 0,0 0-1 0 0,0 0 0 0 0,0 0 1 0 0,1 0 71 0 0,33-38-5197 0 0,-11 16-4631 0 0,-14 15-782 0 0</inkml:trace>
  <inkml:trace contextRef="#ctx0" brushRef="#br0" timeOffset="51703.725">8308 1860 13331 0 0,'0'0'2878'0'0,"0"0"-896"0"0,0 0-313 0 0,0 0-78 0 0,0 0-152 0 0,0 0-261 0 0,0 0-353 0 0,0 0-269 0 0,0 0-102 0 0,0 0-47 0 0,0 0-47 0 0,0 0-58 0 0,0 0-82 0 0,-18 16-47 0 0,-83 71 32 0 0,100-87-203 0 0,0 1-1 0 0,0-1 1 0 0,0 0 0 0 0,1 0 0 0 0,-1 0 0 0 0,0 1-1 0 0,0-1 1 0 0,0 0 0 0 0,0 1 0 0 0,1-1 0 0 0,-1 1-1 0 0,0-1 1 0 0,1 1 0 0 0,-1 0 0 0 0,0-1 0 0 0,1 1-1 0 0,-1-1 1 0 0,0 1 0 0 0,1 0 0 0 0,-1 0 0 0 0,1-1-1 0 0,-1 1 1 0 0,1 0 0 0 0,0 0 0 0 0,-1 0 0 0 0,1 0-1 0 0,0-1 1 0 0,0 1 0 0 0,-1 0 0 0 0,1 0 0 0 0,0 0-1 0 0,0 0 1 0 0,0 0 0 0 0,0 0 0 0 0,0-1 0 0 0,0 1-1 0 0,0 0 1 0 0,1 0 0 0 0,-1 0 0 0 0,0 0 0 0 0,0 0-1 0 0,1 0 1 0 0,-1-1 0 0 0,0 1 0 0 0,1 0 0 0 0,-1 0-1 0 0,1 0 1 0 0,-1-1 0 0 0,1 1 0 0 0,-1 0 0 0 0,1-1-1 0 0,0 1 1 0 0,-1 0 0 0 0,1-1 0 0 0,0 1 0 0 0,0-1-1 0 0,-1 1 1 0 0,1-1 0 0 0,0 0 0 0 0,0 1-1 0 0,0-1 1 0 0,-1 0 0 0 0,1 1 0 0 0,0-1 0 0 0,0 0-1 0 0,0 0 1 0 0,0 0 0 0 0,0 0 0 0 0,0 0-2 0 0,1 1 7 0 0,3-2 4 0 0,1 1 0 0 0,-1 0 0 0 0,0 0 0 0 0,0 1-1 0 0,0 0 1 0 0,1 0 0 0 0,-1 0 0 0 0,0 0 0 0 0,0 1 0 0 0,0-1 0 0 0,-1 1 0 0 0,1 1 0 0 0,0-1 0 0 0,-1 1 0 0 0,1 0 0 0 0,-1 0 0 0 0,0 0 0 0 0,0 0 0 0 0,0 1 0 0 0,0-1 0 0 0,-1 1 0 0 0,1 0 0 0 0,-1 0 0 0 0,0 1 0 0 0,-1-1 0 0 0,1 1 0 0 0,-1-1-1 0 0,1 1 1 0 0,-1 0 0 0 0,-1 0 0 0 0,1 0 0 0 0,0 3-11 0 0,-4 2 86 0 0,-1 1 0 0 0,0-1 1 0 0,-1 0-1 0 0,0 0 0 0 0,0-1 0 0 0,-1 1 0 0 0,0-1 0 0 0,-1 0 0 0 0,0 0 0 0 0,0-1 0 0 0,-1 1 0 0 0,0-1 0 0 0,-1-1 0 0 0,0 0 1 0 0,0 0-1 0 0,0 0 0 0 0,-1-1 0 0 0,0 0 0 0 0,0-1 0 0 0,0 0 0 0 0,-1 0 0 0 0,-8 2-86 0 0,14-5-4 0 0,0-1 0 0 0,0 1-1 0 0,0-1 1 0 0,0 0 0 0 0,-1 0 0 0 0,1-1 0 0 0,0 1-1 0 0,0-1 1 0 0,-1 0 0 0 0,1 0 0 0 0,0 0 0 0 0,0-1-1 0 0,-1 0 1 0 0,1 1 0 0 0,0-1 0 0 0,-2-1 4 0 0,-7-7-3865 0 0,3-4-3949 0 0,8 10-4632 0 0</inkml:trace>
  <inkml:trace contextRef="#ctx0" brushRef="#br0" timeOffset="79185.495">656 3569 0 0 0,'0'0'277'0'0,"0"0"801"0"0,0 0 377 0 0,0 0 109 0 0,0 0-9 0 0,0 0-85 0 0,0 0-107 0 0,2-2-92 0 0,-1 0-612 0 0,6-3-616 0 0,-1 3 5464 0 0,-6 2-4801 0 0,0 0-100 0 0,0 0-95 0 0,-10 98 3620 0 0,0-24-3673 0 0,6-7 4 0 0,2 1-1 0 0,4-1 0 0 0,2 1 1 0 0,7 26-462 0 0,53 257 1344 0 0,14 109 143 0 0,-27-118-759 0 0,6-17-286 0 0,-24-186-314 0 0,-20-88-65 0 0,-1 0 0 0 0,-3 0 0 0 0,-1 1 0 0 0,-2 34-63 0 0,-2 411 573 0 0,11-283-422 0 0,0-63 1 0 0,1 63 49 0 0,4 0 89 0 0,-25-42-69 0 0,-1 100 66 0 0,5-129-134 0 0,1-142-159 0 0,0-1-1 0 0,0 0 34 0 0,0 0-5 0 0,0 0 0 0 0,0 0-36 0 0,0 0-19 0 0,0 0 25 0 0,0 0-20 0 0,0 0-11 0 0,0 0 17 0 0,0 0-33 0 0,2-8-567 0 0,35-41-3120 0 0,-26 33-1 0 0,-1-2-3327 0 0,-1 2-6080 0 0</inkml:trace>
  <inkml:trace contextRef="#ctx0" brushRef="#br0" timeOffset="81819.991">1004 7858 0 0 0,'0'0'644'0'0,"0"0"355"0"0,0 0 12 0 0,0 0-142 0 0,0 0-118 0 0,0 0-48 0 0,0 0-3 0 0,-2-4 26 0 0,0 0-344 0 0,-4-17 2542 0 0,6 20-2025 0 0,0 1 27 0 0,0 0-3 0 0,0 0 7 0 0,0 0-67 0 0,0 0-63 0 0,0 0-49 0 0,0 0-22 0 0,0 3 4123 0 0,1-1-4379 0 0,13 4-201 0 0,0 0-1 0 0,0-1 1 0 0,1 0-1 0 0,0-2 1 0 0,0 1-1 0 0,0-2 1 0 0,0 0-1 0 0,0-1 1 0 0,1 0-1 0 0,-1-1 1 0 0,0-1-1 0 0,1 0-271 0 0,15 0 235 0 0,281-14 961 0 0,664-21 54 0 0,-540 42-753 0 0,-342-5-181 0 0,0-5 0 0 0,67-12-316 0 0,-120 12 65 0 0,401-6 435 0 0,-187-4-103 0 0,44 0-182 0 0,-65-1-33 0 0,-45-7 57 0 0,105 3-80 0 0,-100 8 81 0 0,-2-14-25 0 0,-125 16-166 0 0,49-1 62 0 0,67 3 15 0 0,-62-9 5 0 0,20 2 46 0 0,-141 7-199 0 0,0 7-9 0 0,0 0 35 0 0,0 0-5 0 0,0 0 18 0 0,99-19-20 0 0,-99 19 39 0 0,0 0-44 0 0,0 0 2 0 0,0 0 8 0 0,0 0-24 0 0,0 0 22 0 0,0 0 8 0 0,0 0-10 0 0,0 0-26 0 0,0 0 30 0 0,0 0-16 0 0,0 0-18 0 0,0 0 67 0 0,0 0-30 0 0,0 0 15 0 0,0 0 10 0 0,0 0-32 0 0,0 0-11 0 0,72-14 8 0 0,-70 11-124 0 0,-7-1-4348 0 0,4-3-7970 0 0,3 6-159 0 0</inkml:trace>
  <inkml:trace contextRef="#ctx0" brushRef="#br0" timeOffset="85427.048">247 3138 0 0 0,'0'0'1450'0'0,"0"0"-231"0"0,0 0-71 0 0,0 0 175 0 0,0 0 288 0 0,0 0 133 0 0,0 0-61 0 0,0 0-225 0 0,0 0-299 0 0,0 0-232 0 0,0 0-129 0 0,-2-4-100 0 0,-8-11-67 0 0,7 12-67 0 0,3 3-85 0 0,0 0-97 0 0,-1 19 940 0 0,-18 102 452 0 0,21 85-1043 0 0,31-126-523 0 0,-32-80-172 0 0,1 0 1 0 0,-1 0-1 0 0,1 1 0 0 0,-1-1 1 0 0,0 0-1 0 0,1 0 1 0 0,-1 0-1 0 0,1 0 1 0 0,-1-1-1 0 0,0 1 1 0 0,1 0-1 0 0,-1-1 1 0 0,0 1-1 0 0,1 0 1 0 0,-1-1-1 0 0,0 0 1 0 0,0 1-1 0 0,1-1 1 0 0,-1 0-1 0 0,0 1 1 0 0,0-1-1 0 0,0 0 0 0 0,0 0 1 0 0,0 0-1 0 0,0 0 1 0 0,0 0-1 0 0,0 0 1 0 0,0-1-1 0 0,-1 1 1 0 0,1 0-1 0 0,0 0 1 0 0,-1 0-1 0 0,1-1 1 0 0,-1 1-1 0 0,1 0 1 0 0,-1-1-1 0 0,1 0-36 0 0,31-69 401 0 0,-2-2 0 0 0,-4 0 0 0 0,17-77-401 0 0,-25 19 1208 0 0,-19 179-1128 0 0,0-6 15 0 0,1 0-1 0 0,3 0 0 0 0,1-1 0 0 0,2 1 0 0 0,3 5-94 0 0,16 45 118 0 0,-7-35-109 0 0,-3 1 0 0 0,-3 1 0 0 0,-2-1 0 0 0,-2 2 0 0 0,-2 20-9 0 0,-6-66-1 0 0,0 0 0 0 0,-1 0-1 0 0,-1 0 1 0 0,0 0 0 0 0,-1 0 0 0 0,0-1 0 0 0,-1 1 0 0 0,-1-1 0 0 0,0 0-1 0 0,-1 0 1 0 0,0 0 0 0 0,-1-1 0 0 0,0 0 0 0 0,-9 11 1 0 0,5-7-16 0 0,-1 0 0 0 0,-1-1 0 0 0,0 0 1 0 0,-1-1-1 0 0,-1-1 0 0 0,0 0 0 0 0,0-1 0 0 0,-2-1 1 0 0,1 0-1 0 0,-1-1 0 0 0,-1-1 0 0 0,0 0 0 0 0,-10 2 16 0 0,27-10 6 0 0,-1-1-1 0 0,1 1 0 0 0,-1-1 0 0 0,1 1 0 0 0,-1-1 0 0 0,0 0 0 0 0,1 0 0 0 0,-1 0 0 0 0,0 0 0 0 0,1 0 0 0 0,-1 0 0 0 0,1 0 0 0 0,-1 0 0 0 0,0-1 0 0 0,1 1 0 0 0,-1-1 0 0 0,1 1 1 0 0,-1-1-1 0 0,1 0 0 0 0,-1 1 0 0 0,1-1 0 0 0,-1 0 0 0 0,1 0 0 0 0,0 0 0 0 0,0 0 0 0 0,-1 0 0 0 0,1 0 0 0 0,0-1 0 0 0,0 1 0 0 0,0 0 0 0 0,0 0 0 0 0,0-1 0 0 0,0 1 1 0 0,1-1-1 0 0,-1 1 0 0 0,0-1 0 0 0,1 1 0 0 0,-1-1-5 0 0,6-66 18 0 0,8 36 1 0 0,2 0 1 0 0,2 2-1 0 0,0-1 0 0 0,2 2 0 0 0,1 1 1 0 0,2 0-1 0 0,19-18-19 0 0,70-82 32 0 0,-46 79-401 0 0,-32 42-6390 0 0,-29 7-2146 0 0</inkml:trace>
  <inkml:trace contextRef="#ctx0" brushRef="#br0" timeOffset="86436.499">6694 7438 3161 0 0,'0'0'1308'0'0,"0"0"-272"0"0,0 0 111 0 0,0 0 315 0 0,0 0 266 0 0,0 0 80 0 0,0 0-160 0 0,0 0-272 0 0,0 0-248 0 0,0 0-202 0 0,0 0-154 0 0,20-9-75 0 0,58-28-63 0 0,-57 30 5204 0 0,-20 12-3770 0 0,-11 6-1747 0 0,-167 276 1342 0 0,-10-29-1171 0 0,141-199-391 0 0,65-119-4698 0 0,0-16-2941 0 0,-9 25-5419 0 0,-7 36 8735 0 0</inkml:trace>
  <inkml:trace contextRef="#ctx0" brushRef="#br0" timeOffset="86775.281">6467 7464 576 0 0,'0'0'2201'0'0,"0"0"-162"0"0,0 0-20 0 0,0 0 116 0 0,0 0 83 0 0,0 0-14 0 0,0 0-45 0 0,0 0-157 0 0,0 0-238 0 0,0 0-245 0 0,0 0-277 0 0,0 0-259 0 0,-2-10-168 0 0,-9-32-139 0 0,8 31-85 0 0,3 11-58 0 0,0 0-78 0 0,0 0-39 0 0,2 16 1266 0 0,105 123 90 0 0,23 60-1153 0 0,-38-11-475 0 0,-75-148-90 0 0,-14-36-2377 0 0,-2-20-4090 0 0,0 4-3909 0 0,-1 7-1438 0 0</inkml:trace>
  <inkml:trace contextRef="#ctx0" brushRef="#br1" timeOffset="93148.558">1022 7814 0 0 0,'0'0'337'0'0,"0"0"121"0"0,0 0-29 0 0,0 0-45 0 0,0 0-8 0 0,0 0 5 0 0,0 0 16 0 0,15 5 10931 0 0,-10-3-10236 0 0,6-3-736 0 0,-1-1 1 0 0,0-1-1 0 0,0 0 0 0 0,0 0 0 0 0,-1-1 1 0 0,1 0-1 0 0,-1-1 0 0 0,0 0 1 0 0,0 0-1 0 0,0-1 0 0 0,3-3-356 0 0,14-7 435 0 0,231-135 1652 0 0,-114 78-1601 0 0,247-152 702 0 0,-115 81-525 0 0,-97 52-362 0 0,57-15-30 0 0,-34 19-139 0 0,142-96 309 0 0,-36 19-55 0 0,21-16 253 0 0,-185 97-259 0 0,65-35-71 0 0,-49 20-114 0 0,35-8 5 0 0,-77 37-39 0 0,38-41 14 0 0,-104 78-127 0 0,-5 4-28 0 0,0 3 41 0 0,6-3-37 0 0,-7-4 42 0 0,-45 29 483 0 0,-64 16-457 0 0,-96-2 3 0 0,94-39 153 0 0,52 110 276 0 0,14 170-455 0 0,11-105-61 0 0,-11-146-6 0 0,0 0-4 0 0,0 0 10 0 0,0 0-8 0 0,0 0 15 0 0,0 0 8 0 0,0 0-21 0 0,0 0 6 0 0,0 0-12 0 0,0 0 0 0 0,0 0 15 0 0,0 0-2 0 0,0 0 1 0 0,0 0 4 0 0,0 0 4 0 0,19-33 486 0 0,89-133-370 0 0,10-21-44 0 0,-87 136-92 0 0,-30 50-24 0 0,-1 1 18 0 0,0 0 25 0 0,0 0 2 0 0,0 0 1 0 0,0 0-6 0 0,0 0 13 0 0,0 0-8 0 0,0 0-29 0 0,0 0-8 0 0,0 0-10 0 0,0 0 4 0 0,0 0 4 0 0,0 0-2 0 0,0 0 33 0 0,0 0 9 0 0,0 0-35 0 0,0 0-14 0 0,0 0-23 0 0,0 0-17 0 0,0 0-39 0 0,0 0-55 0 0,0 0-57 0 0,0 0-139 0 0,-10 0-3848 0 0,6 0-3348 0 0,1 0-4712 0 0</inkml:trace>
  <inkml:trace contextRef="#ctx0" brushRef="#br2" timeOffset="99398.093">5096 5568 0 0 0,'17'-4'17600'0'0,"-17"-8"-11348"0"0,0-2-7918 0 0,0-122 3964 0 0,9 18-816 0 0,-7 33-805 0 0,-3-73 271 0 0,-17 70-606 0 0,5-85-38 0 0,13-125 216 0 0,-18 99-232 0 0,-2 85-83 0 0,18-162 49 0 0,-9 203-189 0 0,-2-5-21 0 0,11 67-35 0 0,2 11-19 0 0,0 0 22 0 0,0 0 5 0 0,0 0-20 0 0,0 0-5 0 0,0 0-4 0 0,1 36-2834 0 0,14 4-365 0 0,-4-14-4820 0 0,-7-14-3722 0 0</inkml:trace>
  <inkml:trace contextRef="#ctx0" brushRef="#br2" timeOffset="100861.116">5140 5553 0 0 0,'0'0'188'0'0,"0"0"642"0"0,0 0 226 0 0,0 0 9 0 0,0 0-67 0 0,0 0-77 0 0,0 0-6 0 0,0 0 11 0 0,0 0-29 0 0,3-9 530 0 0,-2 8 2325 0 0,-1 0 4067 0 0,7 1-7405 0 0,42 1 838 0 0,0-3-1 0 0,0-1 1 0 0,-1-3 0 0 0,8-3-1252 0 0,21-8 459 0 0,0 3-1 0 0,1 4 1 0 0,1 3 0 0 0,-1 4-459 0 0,21 5 273 0 0,0 0 83 0 0,86 1 243 0 0,-95-6-435 0 0,6-5-4 0 0,228 5 608 0 0,-323 3-765 0 0,-1 0 20 0 0,0 0-3 0 0,0 0-3 0 0,0 0-19 0 0,0 0-4 0 0,0 0 17 0 0,0 0-55 0 0,-19 14-3938 0 0,7 1-1638 0 0,6-8-2663 0 0,2-3-4024 0 0</inkml:trace>
  <inkml:trace contextRef="#ctx0" brushRef="#br2" timeOffset="102302.397">7552 5347 6497 0 0,'0'0'2937'0'0,"0"0"-695"0"0,0 0-363 0 0,0 0 24 0 0,0 0 47 0 0,0 0-161 0 0,0 0-343 0 0,0 0-372 0 0,0 0-290 0 0,0 0-187 0 0,0 0-82 0 0,0 0-44 0 0,5 7 2224 0 0,-37 42-1528 0 0,-289 296-47 0 0,207-228-1097 0 0,89-101-374 0 0,22-24-5221 0 0,13-41-6694 0 0,-7 40 7615 0 0,-1 1-1598 0 0</inkml:trace>
  <inkml:trace contextRef="#ctx0" brushRef="#br2" timeOffset="102640.767">7106 5421 2633 0 0,'0'0'2665'0'0,"0"0"-292"0"0,0 0-109 0 0,0 0 16 0 0,0 0 9 0 0,0 0-89 0 0,0 0-284 0 0,0 0-378 0 0,0 0-406 0 0,0 0-343 0 0,0 0-236 0 0,0 0-159 0 0,0 0-28 0 0,1-11 578 0 0,21 62 1132 0 0,1-9-1531 0 0,3 0 0 0 0,1-2-1 0 0,1-1 1 0 0,3-1 0 0 0,12 10-545 0 0,43 60 358 0 0,-80-100-1250 0 0,-5-10-3346 0 0,2-11-8110 0 0,-2 9 804 0 0</inkml:trace>
  <inkml:trace contextRef="#ctx0" brushRef="#br2" timeOffset="103108.977">7946 5060 3217 0 0,'0'0'2591'0'0,"0"0"-673"0"0,0 0-106 0 0,0 0 231 0 0,0 0 176 0 0,0 0-82 0 0,0 0-397 0 0,0 0-470 0 0,0 0-313 0 0,0 0-169 0 0,0 0-57 0 0,0 0 0 0 0,0 0-19 0 0,-26 29 1479 0 0,-67 96-697 0 0,85-112-1423 0 0,3-5 193 0 0,15-19-76 0 0,83-102 1 0 0,-92 112-193 0 0,8-19 82 0 0,-23 20-73 0 0,11 1-68 0 0,-5 3-111 0 0,0 0 1 0 0,0 1 0 0 0,1 0-1 0 0,-1 0 1 0 0,1 0-1 0 0,0 1 1 0 0,0 0-1 0 0,1 1 1 0 0,0-1-1 0 0,-4 5 174 0 0,10-5-1865 0 0,0-4-9463 0 0,0 1-551 0 0</inkml:trace>
  <inkml:trace contextRef="#ctx0" brushRef="#br2" timeOffset="104796.379">5227 3245 0 0 0,'0'0'704'0'0,"0"0"242"0"0,0 0 146 0 0,0 0 124 0 0,0 0 131 0 0,0 0 113 0 0,0 0-7 0 0,0 0-89 0 0,0 0-122 0 0,0 0-143 0 0,0 0-98 0 0,-2 1 7641 0 0,2 2-8993 0 0,-21 81 1770 0 0,18-67-1345 0 0,0 0-1 0 0,1 0 0 0 0,0 0 1 0 0,2 1-1 0 0,0-1 0 0 0,1 0 1 0 0,0 0-1 0 0,2 0 0 0 0,0 0 1 0 0,1 0-1 0 0,4 11-73 0 0,-8-26 33 0 0,1-1 0 0 0,0 1-1 0 0,0 0 1 0 0,0-1 0 0 0,0 1 0 0 0,0-1 0 0 0,0 1-1 0 0,0-1 1 0 0,0 0 0 0 0,0 1 0 0 0,1-1 0 0 0,-1 0-1 0 0,0 0 1 0 0,1 0 0 0 0,-1 0 0 0 0,1 0-1 0 0,-1 0 1 0 0,1 0 0 0 0,0-1 0 0 0,-1 1 0 0 0,1-1-1 0 0,0 1 1 0 0,0-1 0 0 0,-1 1 0 0 0,1-1 0 0 0,0 0-1 0 0,0 0 1 0 0,0 0 0 0 0,-1 0 0 0 0,1 0 0 0 0,0 0-1 0 0,0-1 1 0 0,0 1 0 0 0,-1 0 0 0 0,1-1 0 0 0,0 0-1 0 0,-1 1 1 0 0,1-1 0 0 0,0 0 0 0 0,-1 0-1 0 0,1 0 1 0 0,-1 0 0 0 0,1 0 0 0 0,-1 0 0 0 0,0 0-1 0 0,1 0 1 0 0,-1-1 0 0 0,0 1 0 0 0,0-1 0 0 0,0 1-1 0 0,0-1 1 0 0,0 1 0 0 0,0-1 0 0 0,0 1 0 0 0,-1-1-1 0 0,1 0-32 0 0,153-195 782 0 0,-67 57-446 0 0,-77 172-296 0 0,0 275 361 0 0,-1-214-389 0 0,-4 1 0 0 0,-4-1-1 0 0,-8 61-11 0 0,-29-27 59 0 0,33-122-53 0 0,1 0 0 0 0,-2 0 0 0 0,1 0 0 0 0,0-1 0 0 0,-1 1 1 0 0,0-1-1 0 0,0 0 0 0 0,-1 0 0 0 0,1-1 0 0 0,-1 1 0 0 0,1-1 0 0 0,-1 0 0 0 0,0 0 0 0 0,-1 0-6 0 0,3-2 13 0 0,-1 1-1 0 0,1-1 1 0 0,-1 0-1 0 0,1 0 1 0 0,-1-1-1 0 0,0 1 1 0 0,1-1 0 0 0,-1 0-1 0 0,0 1 1 0 0,1-2-1 0 0,-1 1 1 0 0,0 0-1 0 0,1-1 1 0 0,-1 0-1 0 0,0 1 1 0 0,1-2-1 0 0,-1 1 1 0 0,1 0 0 0 0,-1-1-1 0 0,1 1 1 0 0,0-1-1 0 0,0 0 1 0 0,0 0-1 0 0,0 0 1 0 0,0-1-1 0 0,0 1 1 0 0,0-1 0 0 0,1 1-1 0 0,-1-1 1 0 0,1 0-1 0 0,0 0 1 0 0,0 0-1 0 0,0 0 1 0 0,-1-3-13 0 0,-3-6-51 0 0,1-1 0 0 0,0 1 0 0 0,1-1 1 0 0,0 0-1 0 0,1-1 0 0 0,1 1 0 0 0,0-1 0 0 0,1 1 0 0 0,0-1 1 0 0,1 1-1 0 0,1-1 0 0 0,0 0 0 0 0,0 1 0 0 0,2 0 0 0 0,-1-1 1 0 0,2 1-1 0 0,0 0 51 0 0,38-84-10249 0 0,-34 87-1559 0 0</inkml:trace>
  <inkml:trace contextRef="#ctx0" brushRef="#br2" timeOffset="105262.195">5952 2950 5849 0 0,'0'0'1943'0'0,"0"0"-64"0"0,0 0 158 0 0,0 0 169 0 0,0 0-30 0 0,0 0-311 0 0,0 0-437 0 0,0 0-333 0 0,0 0-247 0 0,0 0-215 0 0,0 0-142 0 0,0 0-107 0 0,0 0-58 0 0,-7 6-5 0 0,-73 83 849 0 0,7 11-449 0 0,107-169 389 0 0,24-13-1000 0 0,-89 119-439 0 0,22-10-1156 0 0,13-20-2479 0 0,4-1-5170 0 0,-4-5-2546 0 0</inkml:trace>
  <inkml:trace contextRef="#ctx0" brushRef="#br1" timeOffset="123743.85">4295 6985 1240 0 0,'0'0'1803'0'0,"0"0"-236"0"0,0 0 43 0 0,0 0 337 0 0,0 0 334 0 0,0 0 102 0 0,0 0-227 0 0,0 0-401 0 0,0 0-405 0 0,0 0-327 0 0,0 0-211 0 0,0-5-129 0 0,0-14-79 0 0,0 14-80 0 0,0 5-71 0 0,0 15 622 0 0,17 184 558 0 0,-15 83-309 0 0,-2-281-1263 0 0,0-1 7 0 0,0 0 43 0 0,0 0 17 0 0,0 0 15 0 0,0 0 35 0 0,0 0 26 0 0,0 0 30 0 0,0 0 15 0 0,0-5 230 0 0,-2-66-163 0 0,9-107-251 0 0,-4 154-59 0 0,2 0 0 0 0,0 0-1 0 0,2 1 1 0 0,0-1-1 0 0,2 2 1 0 0,0-1 0 0 0,2 1-1 0 0,0 0 1 0 0,2 1-1 0 0,14-18-5 0 0,-25 36 4 0 0,1 0-1 0 0,1 1 0 0 0,-1-1 0 0 0,0 1 0 0 0,1 0 1 0 0,-1 0-1 0 0,1 1 0 0 0,-1-1 0 0 0,1 0 0 0 0,0 1 1 0 0,0 0-1 0 0,0 0 0 0 0,-1 0 0 0 0,1 1 0 0 0,0-1 1 0 0,0 1-1 0 0,0 0 0 0 0,0 0 0 0 0,0 0 0 0 0,0 1 0 0 0,0-1 1 0 0,0 1-1 0 0,0 0 0 0 0,0 0 0 0 0,0 1 0 0 0,-1-1 1 0 0,1 1-1 0 0,0-1 0 0 0,-1 1 0 0 0,0 0 0 0 0,1 1 1 0 0,-1-1-1 0 0,0 1 0 0 0,0-1 0 0 0,0 1 0 0 0,0 0 1 0 0,-1 0-1 0 0,2 1-3 0 0,6 9 57 0 0,-5-7-39 0 0,0-1 1 0 0,-1 1 0 0 0,0 0 0 0 0,0 0 0 0 0,0 0-1 0 0,-1 0 1 0 0,1 1 0 0 0,-2 0 0 0 0,1-1 0 0 0,-1 1 0 0 0,0 0-1 0 0,0 0 1 0 0,-1 1-19 0 0,0-3-2798 0 0,0-13-9242 0 0,-1 4 285 0 0</inkml:trace>
  <inkml:trace contextRef="#ctx0" brushRef="#br1" timeOffset="124473.011">4179 6772 5857 0 0,'0'0'1922'0'0,"0"0"-120"0"0,0 0-6 0 0,0 0 83 0 0,0 0 79 0 0,0 0-114 0 0,0 0-278 0 0,0 0-332 0 0,0 0-266 0 0,0 0-201 0 0,0 0-118 0 0,0 0-41 0 0,0 0-56 0 0,-2-1-60 0 0,-8-4-49 0 0,7 3-59 0 0,3 2-34 0 0,0 0-40 0 0,18-8 988 0 0,7-5-1112 0 0,1 1 1 0 0,1 1-1 0 0,-1 1 0 0 0,2 2 0 0 0,-1 0 1 0 0,1 2-1 0 0,0 1 0 0 0,0 1 0 0 0,4 2-186 0 0,111 0 1725 0 0,-249-60-1783 0 0,99 49-1246 0 0,7 8-2589 0 0,0 0-3892 0 0,0 3 5116 0 0,0 2-9630 0 0</inkml:trace>
  <inkml:trace contextRef="#ctx0" brushRef="#br1" timeOffset="125100.876">4117 6466 0 0 0,'0'0'684'0'0,"0"0"747"0"0,0 0 456 0 0,0 0 283 0 0,0 0 138 0 0,0 0-99 0 0,0 0-297 0 0,0 0-298 0 0,0 0-251 0 0,0 0-163 0 0,0 0-114 0 0,0 0-121 0 0,0 0-119 0 0,4-4 3967 0 0,143-28-1471 0 0,-70 9-2791 0 0,16 9-243 0 0,-13 17-2258 0 0,-35 1-4160 0 0,-31-4-1743 0 0,-7 0-3819 0 0</inkml:trace>
</inkml:ink>
</file>

<file path=ppt/ink/ink1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19:36.3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30 7314 0 0,'0'0'3322'0'0,"0"0"-1181"0"0,0 0-527 0 0,0 0-27 0 0,0 0-44 0 0,0 0-123 0 0,0 0-223 0 0,0 0-281 0 0,0 0-227 0 0,0 0-131 0 0,0 0-58 0 0,0 0-16 0 0,2 11 35 0 0,6 31 33 0 0,18-28 352 0 0,-21-15-760 0 0,26-1 167 0 0,0-1 1 0 0,0-1-1 0 0,0-2 1 0 0,-1-2-1 0 0,0 0 0 0 0,6-4-311 0 0,80-18-166 0 0,-80 22-90 0 0,-7 2-3413 0 0,-12 1-7029 0 0,-14 2-1433 0 0</inkml:trace>
</inkml:ink>
</file>

<file path=ppt/ink/ink13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3:43.397"/>
    </inkml:context>
    <inkml:brush xml:id="br0">
      <inkml:brushProperty name="width" value="0.05" units="cm"/>
      <inkml:brushProperty name="height" value="0.05" units="cm"/>
      <inkml:brushProperty name="color" value="#66CC00"/>
    </inkml:brush>
  </inkml:definitions>
  <inkml:trace contextRef="#ctx0" brushRef="#br0">58 4456 0 0 0,'-8'10'0'0'0,"6"-5"0"0"0,2-2 1 0 0,-9 42-2 0 0,-7-20 1 0 0,4-6-266 0 0,6-11-611 0 0,4-2 3257 0 0,0 0 2758 0 0,1-1 3841 0 0,7-45-4049 0 0,17-21-4155 0 0,-2 8-236 0 0,75-136 1031 0 0,84-135 170 0 0,-80 159-1195 0 0,96-144 180 0 0,46-100-101 0 0,-45 96-283 0 0,-87 82-75 0 0,34-68-96 0 0,-54 145-47 0 0,-2 6-64 0 0,111-212 230 0 0,-171 313-233 0 0,-3-2 0 0 0,-2-1 0 0 0,-2 0 0 0 0,1-13-56 0 0,25-57 51 0 0,-5 16-11 0 0,-24 64-8 0 0,5-13-22 0 0,13-8 31 0 0,23-61-14 0 0,-42 34 272 0 0,18 10-348 0 0,-7 0 119 0 0,-14 46-90 0 0,5-5 16 0 0,-8 19-114 0 0,-41 47 48 0 0,19-18 78 0 0,0-1 0 0 0,-1-1 0 0 0,0 0 0 0 0,0 0 0 0 0,-1-1-1 0 0,0-1 1 0 0,-1 0 0 0 0,-2 1-8 0 0,-25 7 13 0 0,34-14-10 0 0,3 1 9 0 0,-1-1-1 0 0,0 1 0 0 0,0-1 1 0 0,0 0-1 0 0,0-1 0 0 0,0 1 1 0 0,0-1-1 0 0,0 0 0 0 0,0 0 1 0 0,0-1-1 0 0,0 0 0 0 0,0 0 1 0 0,0 0-1 0 0,0 0 0 0 0,0 0 1 0 0,1-1-1 0 0,-1 0 0 0 0,0-1-11 0 0,6 58-63 0 0,168 243 86 0 0,-94-121-10 0 0,-66-161 131 0 0,-6-27 327 0 0,-6-30-243 0 0,-5-233-178 0 0,10 109-21 0 0,-7-70 14 0 0,5 234-34 0 0,0 1 0 0 0,-1 8-1407 0 0,0 15 75 0 0,3-15-3563 0 0,1 1-4382 0 0,-1-5-2983 0 0</inkml:trace>
  <inkml:trace contextRef="#ctx0" brushRef="#br0" timeOffset="1147.439">768 1120 1616 0 0,'0'0'1429'0'0,"0"0"-65"0"0,0 0 96 0 0,0 0 267 0 0,0 0 223 0 0,0 0 20 0 0,0 0-140 0 0,0 0-266 0 0,0 0-275 0 0,0 0-256 0 0,0 0-210 0 0,-3-7-134 0 0,-11-23-82 0 0,11 23-78 0 0,3 22 1012 0 0,39 264 1048 0 0,-6-72-1968 0 0,-28-191-67 0 0,-6-25 1380 0 0,-57-231-592 0 0,48 120-1104 0 0,4 0 1 0 0,8-48-239 0 0,-1 139 37 0 0,1-1-1 0 0,1 1 1 0 0,2 0-1 0 0,1 0 0 0 0,2 0 1 0 0,2-6-37 0 0,-10 34 4 0 0,0 0 0 0 0,0-1-1 0 0,1 1 1 0 0,-1 0 0 0 0,0-1 0 0 0,0 1 0 0 0,1 0 0 0 0,-1-1-1 0 0,1 1 1 0 0,-1 0 0 0 0,1 0 0 0 0,0 0 0 0 0,-1 0 0 0 0,1-1 0 0 0,0 1-1 0 0,0 0 1 0 0,0 0 0 0 0,0 0 0 0 0,0 0 0 0 0,0 1 0 0 0,0-1-1 0 0,0 0 1 0 0,0 0 0 0 0,0 1 0 0 0,0-1 0 0 0,0 0 0 0 0,1 1 0 0 0,-1-1-1 0 0,0 1 1 0 0,1 0 0 0 0,-1-1 0 0 0,0 1 0 0 0,0 0 0 0 0,1 0-1 0 0,-1 0 1 0 0,0 0 0 0 0,1 0 0 0 0,-1 0 0 0 0,0 0 0 0 0,1 0-1 0 0,-1 1 1 0 0,0-1 0 0 0,1 0 0 0 0,-1 1 0 0 0,0-1 0 0 0,0 1 0 0 0,1 0-1 0 0,-1-1 1 0 0,0 1 0 0 0,0 0 0 0 0,0 0-4 0 0,13 19 27 0 0,0 0 0 0 0,-2 1 0 0 0,-1 1 0 0 0,0 0 0 0 0,-2 0 0 0 0,0 1 0 0 0,-2 1 0 0 0,0-1 0 0 0,-2 1 0 0 0,0 0 0 0 0,0 23-27 0 0,5 1-218 0 0,8-51-6827 0 0,-12 0-2275 0 0,-4 3-2939 0 0</inkml:trace>
  <inkml:trace contextRef="#ctx0" brushRef="#br0" timeOffset="1663.319">1195 1256 7722 0 0,'0'0'2428'0'0,"0"0"-159"0"0,0 0-129 0 0,0 0-187 0 0,0 0-341 0 0,0 0-416 0 0,0 0-384 0 0,0 0-240 0 0,0 0-85 0 0,0 0 1 0 0,0 0 16 0 0,0 0 9 0 0,0 0-31 0 0,0 11-50 0 0,0 89 1161 0 0,7-31-596 0 0,-4-75-2181 0 0,-3-6-3676 0 0,-1 5-921 0 0,1 3-5729 0 0</inkml:trace>
  <inkml:trace contextRef="#ctx0" brushRef="#br0" timeOffset="2047.226">1269 851 8410 0 0,'0'0'2212'0'0,"0"0"-298"0"0,0 0-186 0 0,0 0-101 0 0,0 0-178 0 0,0 0-232 0 0,0 0-234 0 0,0 0-221 0 0,0 0-148 0 0,0 0-96 0 0,0 0-69 0 0,0 0-54 0 0,0 0-49 0 0,-8 13-74 0 0,-22 36-79 0 0,22-34-69 0 0,8-14-49 0 0,0-1-33 0 0,0 0-15 0 0,0 0 0 0 0,0 0 13 0 0,0 0 26 0 0,11-12 541 0 0,20-57 1035 0 0,-45 74-1039 0 0,-64 92-443 0 0,79-97-182 0 0,-1 1 1 0 0,0-1 0 0 0,0 1 0 0 0,1-1-1 0 0,-1 1 1 0 0,0-1 0 0 0,0 1 0 0 0,1-1-1 0 0,-1 1 1 0 0,1-1 0 0 0,-1 1 0 0 0,0-1-1 0 0,1 0 1 0 0,-1 1 0 0 0,1-1 0 0 0,-1 0-1 0 0,1 1 1 0 0,-1-1 0 0 0,1 0 0 0 0,-1 0 0 0 0,1 1-1 0 0,-1-1 1 0 0,1 0 0 0 0,-1 0 0 0 0,1 0-1 0 0,0 0 1 0 0,-1 0 0 0 0,1 0 0 0 0,-1 0-1 0 0,1 0 1 0 0,-1 0 0 0 0,1 0 0 0 0,0 0-1 0 0,-1 0 1 0 0,1 0 0 0 0,-1 0 0 0 0,1-1-1 0 0,-1 1 1 0 0,1 0 0 0 0,-1 0 0 0 0,1-1-1 0 0,-1 1 1 0 0,1 0 0 0 0,-1 0 0 0 0,1-1-1 0 0,-1 1 1 0 0,1-1 0 0 0,-1 1 0 0 0,0 0-1 0 0,1-1 1 0 0,-1 1 0 0 0,0-1 0 0 0,1 1-1 0 0,-1-1 1 0 0,0 1 0 0 0,0-1 0 0 0,1 1-1 0 0,-1-1 22 0 0,29-22-2987 0 0,-12 11-4621 0 0,-6 4-4569 0 0</inkml:trace>
  <inkml:trace contextRef="#ctx0" brushRef="#br0" timeOffset="3137.386">2171 277 0 0 0,'0'0'432'0'0,"0"0"1002"0"0,0 0 269 0 0,0 0-59 0 0,0 0-32 0 0,0 0-15 0 0,0 0-61 0 0,0 0-78 0 0,0 0-107 0 0,0 0-123 0 0,0 0-136 0 0,0 0-133 0 0,1-4-156 0 0,-5-18 979 0 0,-14 47-249 0 0,6 56-517 0 0,12-79-978 0 0,0 1 0 0 0,0-1-1 0 0,0 0 1 0 0,0 1 0 0 0,0-1 0 0 0,1 1 0 0 0,-1-1-1 0 0,1 1 1 0 0,0-1 0 0 0,0 0 0 0 0,0 0 0 0 0,0 1-1 0 0,0-1 1 0 0,0 0 0 0 0,0 0 0 0 0,1 0 0 0 0,-1 0-1 0 0,1 0 1 0 0,0 0 0 0 0,-1-1 0 0 0,1 1 0 0 0,0 0-1 0 0,0-1 1 0 0,0 1 0 0 0,0-1 0 0 0,0 0 0 0 0,0 0-1 0 0,1 0 1 0 0,-1 0 0 0 0,2 0-38 0 0,0 0 135 0 0,-1-1-1 0 0,1 0 1 0 0,0-1-1 0 0,0 1 1 0 0,0-1-1 0 0,0 1 1 0 0,0-1-1 0 0,-1 0 1 0 0,1 0 0 0 0,0-1-1 0 0,-1 1 1 0 0,1-1-1 0 0,-1 0 1 0 0,1 0-1 0 0,-1 0 1 0 0,0 0-1 0 0,0-1 1 0 0,0 1-1 0 0,0-1 1 0 0,0 0-1 0 0,-1 0 1 0 0,1 0 0 0 0,-1 0-1 0 0,0 0 1 0 0,0-1-1 0 0,0 1 1 0 0,1-3-135 0 0,1 1 92 0 0,13-75 1093 0 0,-18 79-1180 0 0,-1 0-1 0 0,1 0 1 0 0,0 0-1 0 0,0 0 1 0 0,-1 0-1 0 0,1 1 1 0 0,0-1-1 0 0,-1 1 1 0 0,1-1-1 0 0,0 1 1 0 0,-1-1-1 0 0,1 1 1 0 0,-1 0-1 0 0,1 0 1 0 0,-1 0-1 0 0,1-1 1 0 0,-1 1-1 0 0,1 1 1 0 0,-1-1-1 0 0,1 0 1 0 0,-1 0-1 0 0,1 1 1 0 0,-1-1-1 0 0,1 0 1 0 0,0 1-1 0 0,-1 0 1 0 0,1-1-1 0 0,-1 1 1 0 0,1 0-1 0 0,0 0-4 0 0,-8 5-19 0 0,0 2 0 0 0,1-1 0 0 0,0 1 0 0 0,0 0 0 0 0,1 1 0 0 0,0 0 0 0 0,1 0 0 0 0,0 0 0 0 0,0 1 0 0 0,1 0 0 0 0,0 0 0 0 0,-2 7 19 0 0,7-16-2 0 0,-1 0-1 0 0,1-1 1 0 0,0 1-1 0 0,0 0 1 0 0,-1 0-1 0 0,1 0 1 0 0,0 0-1 0 0,0 0 1 0 0,0 0-1 0 0,0 0 1 0 0,0 0-1 0 0,0 0 1 0 0,0 0-1 0 0,0 0 1 0 0,1 0-1 0 0,-1-1 1 0 0,0 1-1 0 0,0 0 1 0 0,1 0-1 0 0,-1 0 1 0 0,1 0-1 0 0,-1 0 1 0 0,0-1-1 0 0,1 1 1 0 0,0 0-1 0 0,-1 0 1 0 0,1-1-1 0 0,-1 1 1 0 0,1 0-1 0 0,0-1 1 0 0,0 1-1 0 0,-1-1 1 0 0,1 1-1 0 0,0-1 1 0 0,0 1-1 0 0,0-1 1 0 0,0 1-1 0 0,-1-1 1 0 0,1 0-1 0 0,0 1 1 0 0,0-1-1 0 0,0 0 1 0 0,0 0-1 0 0,0 0 1 0 0,0 0-1 0 0,0 0 1 0 0,0 0-1 0 0,0 0 1 0 0,0 0-1 0 0,0 0 1 0 0,0 0 2 0 0,51-13 527 0 0,-49 11-473 0 0,0 1-1 0 0,-1-1 0 0 0,1 0 1 0 0,0 0-1 0 0,-1 0 1 0 0,1 0-1 0 0,-1 0 0 0 0,1-1 1 0 0,-1 1-1 0 0,0-1 1 0 0,0 1-1 0 0,0-1 0 0 0,-1 0 1 0 0,1 0-1 0 0,-1 0 1 0 0,1 0-1 0 0,-1 0 0 0 0,0 0 1 0 0,0 0-1 0 0,0 0 1 0 0,-1-1-1 0 0,1 1 0 0 0,-1 0 1 0 0,1-1-1 0 0,-1 1 0 0 0,0-1-52 0 0,-2 3-1 0 0,1 0 0 0 0,0 0 0 0 0,0 1 0 0 0,0-1 0 0 0,-1 0 0 0 0,1 1 0 0 0,0-1 0 0 0,-1 1 0 0 0,1-1 0 0 0,0 1 0 0 0,-1 0 0 0 0,1 0 0 0 0,0-1 0 0 0,-1 1 0 0 0,1 0 0 0 0,-1 0 0 0 0,1 1 0 0 0,0-1 0 0 0,-1 0 0 0 0,1 0 0 0 0,-1 1 0 0 0,1-1 0 0 0,0 0 0 0 0,0 1 0 0 0,-1 0 1 0 0,1-1-1 0 0,0 1 0 0 0,0 0 0 0 0,-1-1 0 0 0,1 1 0 0 0,0 0 0 0 0,0 0 0 0 0,0 0 0 0 0,0 0 0 0 0,-28 54-1244 0 0,40-47-1461 0 0,-1-8-2470 0 0,-7 0 2352 0 0,3 0-9382 0 0</inkml:trace>
  <inkml:trace contextRef="#ctx0" brushRef="#br0" timeOffset="17611.782">347 388 0 0 0,'0'0'948'0'0,"0"0"302"0"0,0 0 201 0 0,0 0 96 0 0,0 0 21 0 0,0 0-24 0 0,0 0-27 0 0,0 0-13 0 0,0 0-17 0 0,-4 4-60 0 0,-9 13-103 0 0,9-13-158 0 0,4-4-181 0 0,5 0 6573 0 0,15 0-7014 0 0,111-37 827 0 0,122-11-516 0 0,-211 45-708 0 0,-42 3-111 0 0,0 0-11 0 0,0 0 8 0 0,0 0 35 0 0,0 0 2 0 0,0 0 16 0 0,0 0 36 0 0,0 0-14 0 0,0 0-11 0 0,0 0-11 0 0,0 0-36 0 0,0 0 21 0 0,0 0 5 0 0,0 0 5 0 0,0 0-14 0 0,0 0-10 0 0,0 0 1 0 0,0 0 6 0 0,0 0 4 0 0,0 0-14 0 0,0 0-18 0 0,0 0-4 0 0,0 0 2 0 0,0 0 4 0 0,0 0 2 0 0,0 0-4 0 0,0 0-12 0 0,0 0 15 0 0,0 0 14 0 0,0 0-1 0 0,0 0-10 0 0,0 0 15 0 0,0 0 4 0 0,0 0 25 0 0,-27-30 207 0 0,-106-151-11 0 0,119 162-694 0 0,-16-32 536 0 0,25 16-6957 0 0,7 31-1315 0 0,1 0-4941 0 0</inkml:trace>
</inkml:ink>
</file>

<file path=ppt/ink/ink13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4:14.928"/>
    </inkml:context>
    <inkml:brush xml:id="br0">
      <inkml:brushProperty name="width" value="0.05" units="cm"/>
      <inkml:brushProperty name="height" value="0.05" units="cm"/>
      <inkml:brushProperty name="color" value="#33CCFF"/>
    </inkml:brush>
  </inkml:definitions>
  <inkml:trace contextRef="#ctx0" brushRef="#br0">65 922 0 0 0,'0'0'1050'0'0,"0"0"374"0"0,0 0 159 0 0,0 0 5 0 0,0 0-78 0 0,0-4-159 0 0,3-10-457 0 0,1 10 5435 0 0,-4 4-5574 0 0,0 0-46 0 0,0 0-26 0 0,0 0-48 0 0,0 0-70 0 0,0 0-58 0 0,0 0-63 0 0,0 0-17 0 0,0 0 10 0 0,0 0 25 0 0,3-2 3562 0 0,10 11-3291 0 0,38 65 1020 0 0,-35-42-1358 0 0,2-1 22 0 0,59 75 252 0 0,-26-47-152 0 0,29 25-169 0 0,-16-6-68 0 0,17 13-9 0 0,-30-24-6 0 0,2-1-214 0 0,72 93 174 0 0,-34-27-73 0 0,-26-32 16 0 0,-17-34-128 0 0,5 5-8 0 0,-5 24 128 0 0,-14-43-173 0 0,29 29 74 0 0,-18-19 5 0 0,4 4-34 0 0,18 22 11 0 0,-18-32-7 0 0,14 21 6 0 0,-28-26-23 0 0,0-3-3 0 0,-5-7 63 0 0,-12 14-2388 0 0,-25-70-5738 0 0,2 5-471 0 0,3 2-4330 0 0</inkml:trace>
  <inkml:trace contextRef="#ctx0" brushRef="#br0" timeOffset="2159.569">0 907 0 0 0,'0'0'956'0'0,"0"0"350"0"0,0 0 142 0 0,0 0 24 0 0,0 0-34 0 0,0 0 10 0 0,0 0 66 0 0,0 0 90 0 0,4-3 9 0 0,9-6-76 0 0,-10 6-148 0 0,-3 3-169 0 0,0 0-132 0 0,0 0-142 0 0,2 7 6056 0 0,6 6-4896 0 0,2 8-2171 0 0,1 23 305 0 0,-2 0-1 0 0,-3 0 1 0 0,-1 1-1 0 0,-2 0 1 0 0,-2 0 0 0 0,-4 34-240 0 0,-12 45 645 0 0,49-157-393 0 0,188-191 32 0 0,-166 159-274 0 0,-46 54 34 0 0,-10 10-35 0 0,0 1-20 0 0,0 0 17 0 0,0 0-8 0 0,0 0 8 0 0,0 0 2 0 0,0 0-3 0 0,0 0-12 0 0,0 0-3 0 0,0 0 11 0 0,0 0-1 0 0,28-14 19 0 0,20-16 11 0 0,-122 0 790 0 0,-69-9-613 0 0,75 27-71 0 0,-16-10-21 0 0,50 11-40 0 0,4-15-321 0 0,16-1-1792 0 0,14 3-7413 0 0,1 20-2810 0 0</inkml:trace>
  <inkml:trace contextRef="#ctx0" brushRef="#br0" timeOffset="3264.89">446 528 7554 0 0,'0'0'4145'0'0,"0"0"-1749"0"0,0 0-761 0 0,0 0-133 0 0,0 0-93 0 0,0 0-198 0 0,0 0-279 0 0,0 0-281 0 0,0 0-165 0 0,0 0-73 0 0,0 0-10 0 0,0 0-12 0 0,-3 9 7 0 0,-6 29 2 0 0,23 15 887 0 0,75 149 865 0 0,-38-78-1548 0 0,-110-204 1237 0 0,46 49-1794 0 0,1-1 0 0 0,1 0 0 0 0,2 0 0 0 0,1-1 0 0 0,2 0 0 0 0,1-1 0 0 0,2 1 0 0 0,1-1 0 0 0,2 0 0 0 0,3-25-47 0 0,34-50 214 0 0,-29 94-189 0 0,-7 15-18 0 0,1 0 0 0 0,0 0 1 0 0,-1 0-1 0 0,1 1 1 0 0,-1-1-1 0 0,0 1 1 0 0,1-1-1 0 0,-1 1 1 0 0,1 0-1 0 0,-1-1 1 0 0,0 1-1 0 0,1 0 1 0 0,-1 0-1 0 0,0 0 1 0 0,0 0-1 0 0,0 0 0 0 0,0 0 1 0 0,0 0-1 0 0,0 1 1 0 0,0-1-1 0 0,0 0 1 0 0,0 0-1 0 0,0 1 1 0 0,-1-1-1 0 0,1 1 1 0 0,0-1-1 0 0,-1 1 1 0 0,0-1-1 0 0,1 1 1 0 0,-1-1-8 0 0,51 84 248 0 0,-19-74-1398 0 0,-10-26-5937 0 0,-16 11-517 0 0,-2 4-5065 0 0</inkml:trace>
  <inkml:trace contextRef="#ctx0" brushRef="#br0" timeOffset="5651.596">818 807 464 0 0,'0'0'2127'0'0,"0"0"-377"0"0,0 0-8 0 0,0 0 189 0 0,0 0 74 0 0,0 0-99 0 0,0 0-295 0 0,0 0-369 0 0,0 0-290 0 0,0 0-165 0 0,0 0-86 0 0,0 0-17 0 0,0 0 15 0 0,8-2 553 0 0,-5 1 4915 0 0,-7 134-4421 0 0,0-24-1258 0 0,6-107-475 0 0,-1-1 1 0 0,1 1-1 0 0,0-1 1 0 0,-1 1-1 0 0,1-1 1 0 0,0 0-1 0 0,0 1 1 0 0,0-1-1 0 0,0 0 0 0 0,0 0 1 0 0,0-1-1 0 0,0 1 1 0 0,0 0-1 0 0,0-1 1 0 0,1 1-1 0 0,-1-1 0 0 0,0 0 1 0 0,0 0-1 0 0,0 0 1 0 0,1 0-1 0 0,-1 0 1 0 0,0 0-1 0 0,0 0 0 0 0,1-1 1 0 0,-1 1-1 0 0,1-1-13 0 0,6 1 128 0 0,-4-2-96 0 0,0 0-1 0 0,-1-1 1 0 0,1 1-1 0 0,-1-1 0 0 0,1 0 1 0 0,-1 0-1 0 0,0 0 1 0 0,0 0-1 0 0,0-1 0 0 0,-1 1 1 0 0,1-1-1 0 0,-1 0 0 0 0,0 0 1 0 0,0-1-1 0 0,0 1 1 0 0,-1-1-1 0 0,1 0-31 0 0,-2 4 7 0 0,0 1-26 0 0,-1 0-12 0 0,0 0-2 0 0,0 0-22 0 0,-42-11-6993 0 0,34 11 3155 0 0,1 0-4079 0 0,3 0-2249 0 0</inkml:trace>
  <inkml:trace contextRef="#ctx0" brushRef="#br0" timeOffset="6204.584">852 487 1776 0 0,'0'0'2540'0'0,"0"0"-731"0"0,0 0-155 0 0,0 0 188 0 0,0 0 141 0 0,0 0-49 0 0,0 0-259 0 0,0 0-316 0 0,0 0-273 0 0,0 0-161 0 0,0 0-84 0 0,0 0-35 0 0,0 0-41 0 0,-7-7 3040 0 0,-20 66-2206 0 0,40-93-1070 0 0,1 9-439 0 0,-14 25-33 0 0,0 0-4 0 0,0 0 7 0 0,0 0-10 0 0,0 0-25 0 0,0 0 33 0 0,0 0 19 0 0,0 0 7 0 0,0 0 15 0 0,0 0-3 0 0,0 0-2 0 0,-5 22 610 0 0,-2-15-995 0 0,1-7-6830 0 0,2 0 1344 0 0,4 0-6316 0 0</inkml:trace>
  <inkml:trace contextRef="#ctx0" brushRef="#br0" timeOffset="7509.519">784 1 5073 0 0,'0'0'1989'0'0,"0"0"-140"0"0,0 0-32 0 0,0 0-94 0 0,0 0-168 0 0,0 0-286 0 0,0 0-255 0 0,0 0-102 0 0,0 0-57 0 0,0 0-26 0 0,0 0-4 0 0,0 0-31 0 0,0 5 6821 0 0,-4 21-7420 0 0,-52 123 150 0 0,39-101-233 0 0,65-249-22 0 0,-40 174-42 0 0,-12 46 107 0 0,-11 32-87 0 0,-3 5 145 0 0,15-43-126 0 0,4-21 6 0 0,24-63-110 0 0,-25 70 43 0 0,0 1-22 0 0,0 0 7 0 0,0 0 0 0 0,0 0 5 0 0,0 0 5 0 0,0 0-8 0 0,0 0-18 0 0,0 0-8 0 0,0 0 3 0 0,0 0 6 0 0,-5 19 42 0 0,-48 90-17 0 0,48-96-50 0 0,6-24-54 0 0,8-23-20 0 0,43-62-526 0 0,-51 93 631 0 0,-1 2 18 0 0,-25 57 19 0 0,33-78-3734 0 0,-1 14 486 0 0,-5 4 384 0 0,1 1-3311 0 0,1-1-5773 0 0</inkml:trace>
  <inkml:trace contextRef="#ctx0" brushRef="#br0" timeOffset="8906.758">197 321 0 0 0,'0'0'2054'0'0,"0"0"206"0"0,0 0 161 0 0,0 0 47 0 0,0 0-159 0 0,0 0-279 0 0,0 0-277 0 0,0 0-248 0 0,0 0-181 0 0,0 0-149 0 0,0 0-147 0 0,4 8 5471 0 0,6-10-6267 0 0,0 0-1 0 0,-1-1 1 0 0,1 0 0 0 0,-1-1 0 0 0,0 0 0 0 0,0 0-1 0 0,0-1 1 0 0,-1 0 0 0 0,0 0 0 0 0,0-1 0 0 0,1-1-232 0 0,15-9 234 0 0,44-24 30 0 0,-38 31 163 0 0,10-12 1307 0 0,-70 16-1445 0 0,-148-68-34 0 0,149 62-203 0 0,29 8-48 0 0,0 3-16 0 0,28 14-7725 0 0,-14-14-1099 0 0,-6 0-3581 0 0</inkml:trace>
</inkml:ink>
</file>

<file path=ppt/ink/ink13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4:41.3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40 12683 0 0,'0'0'1701'0'0,"0"0"-446"0"0,0 0-53 0 0,0 0 80 0 0,0 0 46 0 0,0 0-139 0 0,0 0-280 0 0,0 0-271 0 0,0 0-163 0 0,0 0-95 0 0,0 0-60 0 0,15 7 1863 0 0,4-19-1131 0 0,-20 29 182 0 0,-36 59-516 0 0,53-77-485 0 0,104-101 435 0 0,-119 102-668 0 0,-1 0 0 0 0,1 0 0 0 0,-1-1 0 0 0,0 1 0 0 0,1 0 0 0 0,-1-1 0 0 0,1 1 0 0 0,-1 0 0 0 0,1-1 0 0 0,-1 1 0 0 0,0-1 0 0 0,1 1 0 0 0,-1 0 0 0 0,0-1 0 0 0,1 1-1 0 0,-1-1 1 0 0,0 1 0 0 0,0-1 0 0 0,0 1 0 0 0,1-1 0 0 0,-1 1 0 0 0,0-1 0 0 0,0 0 0 0 0,0 1 0 0 0,0-1 0 0 0,0 1 0 0 0,0-1 0 0 0,0 1 0 0 0,0-1 0 0 0,0 1 0 0 0,0-1 0 0 0,0 1 0 0 0,0-1 0 0 0,0 0-1 0 0,-1 1 1 0 0,1-1 0 0 0,0 1 0 0 0,0-1 0 0 0,-1 1 0 0 0,1 0 0 0 0,0-1 0 0 0,-1 1 0 0 0,1-1 0 0 0,0 1 0 0 0,-1-1 0 0 0,1 1 0 0 0,-1 0 0 0 0,1-1 0 0 0,0 1 0 0 0,-1 0 0 0 0,1-1 0 0 0,-1 1-1 0 0,1 0 1 0 0,-1 0 0 0 0,1 0 0 0 0,-1-1 0 0 0,1 1 0 0 0,-1 0 0 0 0,0 0 0 0 0,1 0 0 0 0,-1 0 0 0 0,1 0 0 0 0,-1 0 0 0 0,0 0 0 0 0,-37 3-2801 0 0,29 4-511 0 0,0-1-5511 0 0,4-5-4288 0 0</inkml:trace>
</inkml:ink>
</file>

<file path=ppt/ink/ink13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4:46.6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163 1 13075 0 0,'0'0'2148'0'0,"0"0"-295"0"0,0 0-78 0 0,0 0-171 0 0,0 0-257 0 0,0 0-259 0 0,0 0-244 0 0,0 0-185 0 0,0 0-127 0 0,0 0-98 0 0,0 0-90 0 0,0 0-77 0 0,0 0-35 0 0,-12 1-26 0 0,-93 27 374 0 0,102-27-575 0 0,1 0 0 0 0,-1-1 0 0 0,1 1 0 0 0,0 0 0 0 0,0 0 0 0 0,-1 0 0 0 0,1 1 0 0 0,0-1 0 0 0,0 0 0 0 0,0 1 0 0 0,0 0 0 0 0,1-1 0 0 0,-1 1 0 0 0,0 0 0 0 0,1 0 0 0 0,-1 0 0 0 0,1 0 0 0 0,0 0 0 0 0,-1 0 0 0 0,1 0 0 0 0,0 1 0 0 0,0-1 0 0 0,0 0 0 0 0,1 1 0 0 0,-1-1 0 0 0,1 0 0 0 0,-1 1 0 0 0,1-1 0 0 0,0 1 0 0 0,0-1 0 0 0,0 1 0 0 0,0-1 0 0 0,0 1 0 0 0,0-1 0 0 0,1 1 0 0 0,-1-1 1 0 0,1 0-1 0 0,0 1 0 0 0,0-1 0 0 0,1 2-6 0 0,62 29 46 0 0,-57-31-10 0 0,0 0 0 0 0,0 0 0 0 0,-1 1-1 0 0,1-1 1 0 0,-1 1 0 0 0,0 1-1 0 0,0-1 1 0 0,0 1 0 0 0,0 0-1 0 0,0 1 1 0 0,-1-1 0 0 0,0 1-1 0 0,0 0 1 0 0,0 1 0 0 0,-1-1 0 0 0,0 1-1 0 0,0 0 1 0 0,0 0 0 0 0,-1 0-1 0 0,0 0 1 0 0,2 5-35 0 0,-4-6 41 0 0,-1 0 1 0 0,0 0 0 0 0,0 0-1 0 0,0 0 1 0 0,-1 1-1 0 0,0-1 1 0 0,0 0-1 0 0,0 0 1 0 0,0 0-1 0 0,-1-1 1 0 0,0 1-1 0 0,0 0 1 0 0,0 0-1 0 0,-1-1 1 0 0,1 0-1 0 0,-1 1 1 0 0,0-1-1 0 0,0 0 1 0 0,-1 0-1 0 0,1-1 1 0 0,-1 1-1 0 0,0-1 1 0 0,0 1 0 0 0,0-1-1 0 0,0 0 1 0 0,-1-1-1 0 0,1 1 1 0 0,-1-1-1 0 0,0 0 1 0 0,1 0-1 0 0,-1 0 1 0 0,0-1-1 0 0,0 0 1 0 0,0 0-1 0 0,0 0 1 0 0,0 0-1 0 0,-2-1-41 0 0,-36-5-784 0 0,34-24-6661 0 0,9 19-1109 0 0,0 6-4161 0 0</inkml:trace>
</inkml:ink>
</file>

<file path=ppt/ink/ink13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4:47.5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1 254 2561 0 0,'0'0'2876'0'0,"0"0"-195"0"0,0 0-17 0 0,0 0-87 0 0,0 0-278 0 0,0 0-335 0 0,0 0-317 0 0,0 0-269 0 0,0 0-190 0 0,34-5-154 0 0,110-16-141 0 0,-49-6 681 0 0,-70 14-1094 0 0,-13 9-335 0 0,-1-2 1 0 0,0 1-1 0 0,0-2 0 0 0,0 1 1 0 0,-1-1-1 0 0,0-1 0 0 0,0 0 1 0 0,-1 0-1 0 0,0-1 0 0 0,-1-1 0 0 0,0 1 1 0 0,0-1-1 0 0,-1 0 0 0 0,0-1 1 0 0,-1 0-1 0 0,0 0 0 0 0,0 0 1 0 0,-1-1-1 0 0,-1 0 0 0 0,0 0-145 0 0,-4 11 60 0 0,0 1-4 0 0,0 0-4 0 0,0 0-24 0 0,-2 5-87 0 0,-23 108-25 0 0,13-10 84 0 0,5 1-1 0 0,5 0 0 0 0,4 15 1 0 0,0 14 16 0 0,-1-72-11 0 0,-2-1 0 0 0,-3 0 0 0 0,-3 0 0 0 0,-2 0 0 0 0,-3-1 0 0 0,-12 34-5 0 0,22-85 5 0 0,-1 0-1 0 0,1-1 1 0 0,-1 0-1 0 0,-1 1 0 0 0,1-1 1 0 0,-1 0-1 0 0,-1 0 0 0 0,1-1 1 0 0,-1 1-1 0 0,0-1 0 0 0,-1 0 1 0 0,1 0-1 0 0,-1-1 1 0 0,0 0-1 0 0,-1 0 0 0 0,1 0 1 0 0,-1-1-1 0 0,0 0 0 0 0,0 0 1 0 0,0-1-1 0 0,-1 0 0 0 0,1 0 1 0 0,-1 0-1 0 0,1-1 0 0 0,-1 0 1 0 0,-2-1-5 0 0,2 0 6 0 0,1-1-1 0 0,0-1 1 0 0,-1 1 0 0 0,1-1 0 0 0,0-1 0 0 0,0 1 0 0 0,-1-1-1 0 0,1 0 1 0 0,0-1 0 0 0,1 0 0 0 0,-1 0 0 0 0,0 0-1 0 0,1-1 1 0 0,0 0 0 0 0,0 0 0 0 0,0-1 0 0 0,0 1 0 0 0,1-1-1 0 0,0-1 1 0 0,0 1 0 0 0,0-1 0 0 0,0 0 0 0 0,1 0-1 0 0,0 0 1 0 0,1 0 0 0 0,-1-1 0 0 0,-1-4-6 0 0,1 1 10 0 0,-1 0 1 0 0,2 0-1 0 0,-1-1 0 0 0,2 1 0 0 0,-1-1 1 0 0,1 1-1 0 0,1-1 0 0 0,0 0 1 0 0,1 0-1 0 0,0 0 0 0 0,0 0 1 0 0,1 0-1 0 0,0 1 0 0 0,1-1 1 0 0,1 0-1 0 0,-1 1 0 0 0,2-1 1 0 0,2-6-11 0 0,16-20 14 0 0,2 1 1 0 0,1 1 0 0 0,2 2 0 0 0,1 0 0 0 0,1 2-1 0 0,2 0 1 0 0,1 3 0 0 0,1 1 0 0 0,2 1 0 0 0,11-5-15 0 0,112-65-698 0 0,-157 93 791 0 0,1 2-1542 0 0,-1 1-7809 0 0,-3 0-2845 0 0</inkml:trace>
  <inkml:trace contextRef="#ctx0" brushRef="#br0" timeOffset="307.979">746 740 7746 0 0,'0'0'3180'0'0,"0"0"-1402"0"0,0 0-219 0 0,0 0 240 0 0,0 0 64 0 0,0 0-165 0 0,0 0-279 0 0,0 0-218 0 0,0 0-152 0 0,0 0-101 0 0,0 0-52 0 0,0 0-68 0 0,0 0-58 0 0,-12 11-53 0 0,-37 32-70 0 0,48-43-619 0 0,0 0 1 0 0,1 0-1 0 0,-1 0 1 0 0,0 0-1 0 0,1 0 0 0 0,-1-1 1 0 0,0 1-1 0 0,0 0 1 0 0,1 0-1 0 0,-1-1 1 0 0,0 1-1 0 0,1 0 0 0 0,-1-1 1 0 0,1 1-1 0 0,-1-1 1 0 0,0 1-1 0 0,1-1 0 0 0,-1 1 1 0 0,1-1-1 0 0,-1 1 1 0 0,1-1-1 0 0,-1 1 1 0 0,1-1-1 0 0,0 0 0 0 0,-1 1 1 0 0,1-1-1 0 0,0 0 1 0 0,-1 1-1 0 0,1-1 0 0 0,0 0 1 0 0,0 0-1 0 0,0 1 1 0 0,0-1-1 0 0,0 0 1 0 0,0 1-1 0 0,0-1 0 0 0,0 0 1 0 0,0 0-1 0 0,0 1 1 0 0,0-1-1 0 0,0 0 0 0 0,0 0 1 0 0,0 1-1 0 0,1-1 1 0 0,-1 0-1 0 0,0 1 1 0 0,1-1-1 0 0,-1 0 0 0 0,0 1 1 0 0,1-1-1 0 0,-1 0 1 0 0,1 1-1 0 0,0-1-28 0 0,-1-2 93 0 0,48-109 828 0 0,-45 107-892 0 0,182-238 405 0 0,-181 271-5579 0 0,-5-13-2543 0 0,-1-7-5111 0 0</inkml:trace>
  <inkml:trace contextRef="#ctx0" brushRef="#br0" timeOffset="762.665">1321 501 14699 0 0,'0'0'1426'0'0,"0"0"-203"0"0,0 0 148 0 0,0 0 109 0 0,0 0-54 0 0,0 0-138 0 0,0 0-223 0 0,0 0-166 0 0,0 0-109 0 0,0 0-115 0 0,0 0-130 0 0,0 0-93 0 0,1-5-69 0 0,-1 3-369 0 0,0 2 1 0 0,1-1-1 0 0,-1 1 1 0 0,0-1 0 0 0,0 1 0 0 0,1-1 0 0 0,-1 1 0 0 0,0-1 0 0 0,0 1 0 0 0,0-1-1 0 0,0 1 1 0 0,0-1 0 0 0,0 0 0 0 0,0 1 0 0 0,0-1 0 0 0,0 1 0 0 0,0-1 0 0 0,0 1-1 0 0,0-1 1 0 0,0 0 0 0 0,0 1 0 0 0,-1-1 0 0 0,1 1 0 0 0,0-1 0 0 0,0 1-1 0 0,-1-1 1 0 0,1 1 0 0 0,0-1 0 0 0,-1 1 0 0 0,1-1 0 0 0,0 1 0 0 0,-1 0 0 0 0,1-1-1 0 0,-1 1 1 0 0,1-1 0 0 0,-1 1 0 0 0,1 0 0 0 0,-1 0 0 0 0,1-1 0 0 0,-1 1 0 0 0,1 0-1 0 0,-1 0 1 0 0,1-1 0 0 0,-1 1 0 0 0,1 0 0 0 0,-1 0 0 0 0,1 0 0 0 0,-1 0 0 0 0,0 0-1 0 0,1 0 1 0 0,-1 0 0 0 0,1 0 0 0 0,-1 0 0 0 0,1 0 0 0 0,-1 0 0 0 0,0 0 0 0 0,1 1-1 0 0,-1-1-14 0 0,-16 3 60 0 0,1 0 0 0 0,0 1 0 0 0,0 1-1 0 0,0 1 1 0 0,0 0 0 0 0,1 1-1 0 0,0 0 1 0 0,0 1 0 0 0,1 1 0 0 0,0 0-1 0 0,1 2 1 0 0,0-1 0 0 0,0 1-1 0 0,1 1 1 0 0,1 0 0 0 0,0 1 0 0 0,0 0-1 0 0,2 1 1 0 0,-1 0 0 0 0,2 0-1 0 0,0 1 1 0 0,1 0-60 0 0,2-8 0 0 0,1 0 0 0 0,0 0 0 0 0,1 0-1 0 0,0 0 1 0 0,0 1 0 0 0,1-1 0 0 0,0 1 0 0 0,0 0-1 0 0,0 0 1 0 0,1 0 0 0 0,0-1 0 0 0,1 1 0 0 0,0 0 0 0 0,0 0-1 0 0,1 0 1 0 0,1-5 4 0 0,1-1 0 0 0,-1 0 0 0 0,1 0 0 0 0,0-1 0 0 0,-1 1 0 0 0,1-1 0 0 0,0 1 0 0 0,0-1-1 0 0,0 0 1 0 0,0 0 0 0 0,1 0 0 0 0,-1 0 0 0 0,0-1 0 0 0,0 1 0 0 0,0-1 0 0 0,1 0 0 0 0,-1 0 0 0 0,0 0-1 0 0,0 0 1 0 0,0-1 0 0 0,1 1 0 0 0,-1-1 0 0 0,0 0 0 0 0,0 0 0 0 0,0 0 0 0 0,3-1-4 0 0,16-7 73 0 0,0-1 0 0 0,0 0-1 0 0,-1-2 1 0 0,0 0 0 0 0,-1-2 0 0 0,-1 0 0 0 0,0-1 0 0 0,8-9-73 0 0,74-54 406 0 0,-23 56-279 0 0,-77 23-129 0 0,0 0 0 0 0,1 1 0 0 0,-1-1 0 0 0,1 0 0 0 0,-1 0 0 0 0,0 1 0 0 0,0-1 0 0 0,0 1 0 0 0,0-1 0 0 0,0 1 0 0 0,0-1 0 0 0,0 1 0 0 0,0 0 0 0 0,-1-1 1 0 0,1 1-1 0 0,-1 0 0 0 0,1 0 0 0 0,-1-1 0 0 0,0 1 0 0 0,0 0 0 0 0,1 0 0 0 0,-1 0 0 0 0,0-1 0 0 0,-1 1 0 0 0,1 0 0 0 0,0 1 2 0 0,0 5-14 0 0,3 24-102 0 0,-3-21-119 0 0,1 0 0 0 0,0 0 0 0 0,1-1 0 0 0,0 1 0 0 0,0-1 0 0 0,1 1 0 0 0,0-1 0 0 0,1 0 0 0 0,0 0 0 0 0,1 0 0 0 0,1 1 235 0 0,15 7-4126 0 0,-5-11-5474 0 0,-11-6-2579 0 0</inkml:trace>
  <inkml:trace contextRef="#ctx0" brushRef="#br0" timeOffset="1324.914">1647 887 12243 0 0,'0'0'2083'0'0,"0"0"-307"0"0,0 0-90 0 0,0 0-121 0 0,0 0-158 0 0,0 0-166 0 0,0 0-148 0 0,0 0-59 0 0,0 0-55 0 0,0 0-134 0 0,0 0-125 0 0,0 0-93 0 0,0 0-99 0 0,12-11-72 0 0,39-40-69 0 0,15-49 608 0 0,-56 78-920 0 0,2 1 0 0 0,1 0 0 0 0,0 1 0 0 0,1 0 0 0 0,1 1 0 0 0,1 1 1 0 0,1 0-1 0 0,1 1 0 0 0,0 1 0 0 0,8-5-75 0 0,-26 22-1 0 0,0-1 0 0 0,0 0 1 0 0,0 0-1 0 0,0 1 0 0 0,0-1 0 0 0,0 0 1 0 0,0 1-1 0 0,0-1 0 0 0,0 0 0 0 0,0 0 0 0 0,0 1 1 0 0,0-1-1 0 0,0 0 0 0 0,0 0 0 0 0,0 1 1 0 0,0-1-1 0 0,1 0 0 0 0,-1 0 0 0 0,0 0 1 0 0,0 1-1 0 0,0-1 0 0 0,0 0 0 0 0,1 0 1 0 0,-1 0-1 0 0,0 0 0 0 0,0 1 0 0 0,0-1 1 0 0,1 0-1 0 0,-1 0 0 0 0,0 0 0 0 0,0 0 1 0 0,1 0-1 0 0,-1 0 0 0 0,0 1 0 0 0,0-1 1 0 0,1 0-1 0 0,-1 0 0 0 0,0 0 0 0 0,0 0 1 0 0,1 0-1 0 0,-1 0 0 0 0,0 0 0 0 0,0 0 0 0 0,1 0 1 0 0,-1 0-1 0 0,0 0 0 0 0,0 0 0 0 0,1-1 1 0 0,-1 1-1 0 0,0 0 0 0 0,0 0 0 0 0,1 0 1 0 0,-1 0-1 0 0,0 0 0 0 0,0 0 0 0 0,0-1 1 0 0,1 1-1 0 0,-1 0 0 0 0,0 0 1 0 0,0 9 5 0 0,-4 148-56 0 0,5-155 52 0 0,0 0-1 0 0,0-1 1 0 0,1 1-1 0 0,-1 0 1 0 0,0-1 0 0 0,1 1-1 0 0,-1-1 1 0 0,1 0-1 0 0,-1 1 1 0 0,1-1-1 0 0,0 0 1 0 0,0 0-1 0 0,-1 0 1 0 0,1 0 0 0 0,0 0-1 0 0,0 0 1 0 0,0-1-1 0 0,0 1 1 0 0,0-1-1 0 0,0 1 1 0 0,0-1 0 0 0,0 0-1 0 0,0 0 1 0 0,0 0-1 0 0,0 0 1 0 0,0 0-1 0 0,0 0 1 0 0,0-1-1 0 0,0 1 1 0 0,0-1 0 0 0,0 1-1 0 0,0-1 1 0 0,0 0-1 0 0,0 1 1 0 0,0-1-1 0 0,0 0 1 0 0,-1 0 0 0 0,2-1-2 0 0,107-71 67 0 0,-47 57-80 0 0,-38 52-19 0 0,-10-17-74 0 0,16 16-345 0 0,-3-21-3078 0 0,-27-14 3294 0 0,10 2-3114 0 0,-2-1-4331 0 0,-4-1-4199 0 0</inkml:trace>
  <inkml:trace contextRef="#ctx0" brushRef="#br0" timeOffset="1716.967">2503 674 2072 0 0,'0'0'1717'0'0,"0"0"-438"0"0,0 0 166 0 0,0 0 309 0 0,0 0 159 0 0,0 0 7 0 0,0 0-114 0 0,0 0-147 0 0,0 0-126 0 0,0 0-75 0 0,0 0-98 0 0,0 0-129 0 0,0 0-115 0 0,25 5-117 0 0,81 17-99 0 0,-45-24 761 0 0,-49-5-1257 0 0,-1 4-266 0 0,-1-2 1 0 0,0 1-1 0 0,0-1 1 0 0,0-1-1 0 0,0 0 0 0 0,-1 0 1 0 0,0-1-1 0 0,0 0 1 0 0,0 0-1 0 0,-1-1 1 0 0,0 0-1 0 0,-1-1 0 0 0,0 0 1 0 0,0 0-1 0 0,-1 0 1 0 0,0-1-1 0 0,-1 0 0 0 0,0 0 1 0 0,0 0-1 0 0,-1-1 1 0 0,-1 0-1 0 0,0 1 1 0 0,0-1-1 0 0,0-3-138 0 0,-3 12 3 0 0,-1 0-1 0 0,1 0 1 0 0,0 0-1 0 0,0 1 1 0 0,-1-1-1 0 0,1 0 1 0 0,-1 0-1 0 0,0 1 1 0 0,1-1-1 0 0,-1 0 1 0 0,0 1-1 0 0,0-1 1 0 0,0 1-1 0 0,0-1 1 0 0,0 1-1 0 0,-1-1 1 0 0,1 1-1 0 0,0 0 1 0 0,-1 0-1 0 0,1 0 1 0 0,-1-1-1 0 0,1 1 1 0 0,-1 0-1 0 0,1 1 1 0 0,-1-1 0 0 0,0 0-1 0 0,1 0 1 0 0,-1 1-1 0 0,0-1 1 0 0,0 1-1 0 0,1 0 1 0 0,-1-1-1 0 0,0 1 1 0 0,0 0-1 0 0,0 0 1 0 0,0 0-3 0 0,-67 12 1 0 0,58-7-7 0 0,1 1-1 0 0,0-1 1 0 0,0 2 0 0 0,0 0-1 0 0,1 0 1 0 0,0 0 0 0 0,0 1 0 0 0,1 1-1 0 0,0-1 1 0 0,0 1 0 0 0,1 1-1 0 0,0-1 1 0 0,1 1 0 0 0,0 0-1 0 0,0 1 1 0 0,1 0 0 0 0,1-1-1 0 0,0 1 1 0 0,0 1 0 0 0,1-1 0 0 0,1 1-1 0 0,-1-1 1 0 0,2 1 0 0 0,0 0-1 0 0,0-1 1 0 0,1 1 0 0 0,1 0-1 0 0,0 0 1 0 0,0-1 0 0 0,1 1-1 0 0,1 0 1 0 0,0-1 0 0 0,0 0 0 0 0,1 0-1 0 0,1 0 1 0 0,0 0 0 0 0,5 8 6 0 0,2-5 9 0 0,-1-1 0 0 0,2-1 0 0 0,-1 0 0 0 0,2 0 1 0 0,0-1-1 0 0,0-1 0 0 0,1 0 0 0 0,0-1 1 0 0,0-1-1 0 0,1-1 0 0 0,0 0 0 0 0,1 0 0 0 0,-1-2 1 0 0,1 0-1 0 0,1-1 0 0 0,-1-1 0 0 0,0-1 1 0 0,1 0-1 0 0,-1-1 0 0 0,1-1 0 0 0,-1 0 0 0 0,1-2 1 0 0,2 0-10 0 0,63-22-1676 0 0,-54 6-6174 0 0,-21 10-4914 0 0</inkml:trace>
</inkml:ink>
</file>

<file path=ppt/ink/ink13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4:45.1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254 0 8666 0 0,'0'0'2395'0'0,"0"0"-401"0"0,0 0-206 0 0,0 0-33 0 0,0 0-52 0 0,0 0-182 0 0,0 0-305 0 0,0 0-317 0 0,0 0-258 0 0,0 0-155 0 0,0 0-41 0 0,0 0 35 0 0,0 0 44 0 0,-1 8 20 0 0,11 88 1262 0 0,4-31-1393 0 0,-3 0 0 0 0,-3 1 0 0 0,-3 0 0 0 0,-3 0 0 0 0,-3 0 0 0 0,-2 1 0 0 0,-8 35-413 0 0,-3 86 173 0 0,13-142-2545 0 0,1-98-2125 0 0,0 18-5038 0 0,0 22-2324 0 0</inkml:trace>
  <inkml:trace contextRef="#ctx0" brushRef="#br0" timeOffset="699.78">0 490 15851 0 0,'0'0'1543'0'0,"0"0"-377"0"0,0 0-162 0 0,0 0 12 0 0,0 0 7 0 0,0 0-33 0 0,0 0-139 0 0,0 0-147 0 0,0 0-108 0 0,0 0-84 0 0,0 0-84 0 0,35-14-94 0 0,112-41-84 0 0,71-8 30 0 0,-192 55-361 0 0,-11 5-211 0 0,0-1-1 0 0,-1 0 0 0 0,1-1 0 0 0,-1-1 0 0 0,0-1 0 0 0,0 0 1 0 0,-1 0-1 0 0,0-1 0 0 0,0-1 0 0 0,-1 0 0 0 0,7-7 293 0 0,62-100-7681 0 0,-50 26 6155 0 0,-23 59 2398 0 0,0 11 2673 0 0,-8 20-2754 0 0,0 0-126 0 0,0 19 1158 0 0,-13 190 2428 0 0,-3 176-2298 0 0,16-365-1883 0 0,-1-13-56 0 0,1-1 1 0 0,0 1 0 0 0,0-1-1 0 0,1 0 1 0 0,0 1 0 0 0,0-1-1 0 0,0 0 1 0 0,1 0 0 0 0,0 0-1 0 0,0 0 1 0 0,1 0 0 0 0,-1 0-1 0 0,1 0 1 0 0,0-1 0 0 0,1 0-1 0 0,0 1 1 0 0,-1-1 0 0 0,6 4-15 0 0,-4-8 31 0 0,1 0 1 0 0,0-1 0 0 0,-1 0-1 0 0,1 0 1 0 0,0 0-1 0 0,-1-1 1 0 0,1 0 0 0 0,0 0-1 0 0,-1 0 1 0 0,0-1-1 0 0,1 0 1 0 0,-1 0 0 0 0,0 0-1 0 0,0 0 1 0 0,0-1-1 0 0,0 0 1 0 0,0 0 0 0 0,0-1-1 0 0,-1 1 1 0 0,0-1 0 0 0,0 0-1 0 0,0 0 1 0 0,0 0-1 0 0,0-1 1 0 0,-1 1 0 0 0,1-1-32 0 0,-4 4 1 0 0,116-103 167 0 0,-28 48-148 0 0,-87 55-19 0 0,-1 0 0 0 0,1 0 0 0 0,0 1 0 0 0,0-1 0 0 0,0 0 1 0 0,0 1-1 0 0,0-1 0 0 0,0 1 0 0 0,1-1 0 0 0,-1 1 0 0 0,0-1 0 0 0,0 1 1 0 0,0 0-1 0 0,0-1 0 0 0,1 1 0 0 0,-1 0 0 0 0,0 0 0 0 0,0 0 1 0 0,0 0-1 0 0,1 0 0 0 0,-1 0 0 0 0,0 0 0 0 0,0 0 0 0 0,0 1 1 0 0,1-1-1 0 0,-1 0 0 0 0,0 1 0 0 0,0-1 0 0 0,0 1 0 0 0,0-1 0 0 0,0 1 1 0 0,0 0-1 0 0,0-1 0 0 0,0 1 0 0 0,0 0 0 0 0,0 0 0 0 0,0 0 1 0 0,0 0-1 0 0,-1 0 0 0 0,1 0 0 0 0,0 0 0 0 0,-1 0 0 0 0,1 0 1 0 0,-1 0-1 0 0,1 0 0 0 0,-1 0 0 0 0,1 0 0 0 0,-1 0 0 0 0,0 0 0 0 0,1 1 1 0 0,-1-1-1 0 0,0 0 0 0 0,0 1-1 0 0,20 174 275 0 0,6-118-185 0 0,8-66-1815 0 0,-16-12-6086 0 0,-13 13 1861 0 0,-1 2-5505 0 0</inkml:trace>
  <inkml:trace contextRef="#ctx0" brushRef="#br0" timeOffset="951.18">1504 505 5433 0 0,'0'0'2871'0'0,"0"0"-461"0"0,0 0-164 0 0,0 0-145 0 0,0 0-337 0 0,0 0-406 0 0,0 0-436 0 0,0 0-343 0 0,0 0-213 0 0,0 0-152 0 0,-11 32-84 0 0,-33 97-58 0 0,38-81-44 0 0,10-44-50 0 0,20 9-1177 0 0,-14-13-1850 0 0,0-2-3614 0 0,-2-1-2898 0 0</inkml:trace>
  <inkml:trace contextRef="#ctx0" brushRef="#br0" timeOffset="1114.315">1419 206 20132 0 0,'0'0'1441'0'0,"0"0"-641"0"0,0 0-240 0 0,0 0-40 0 0,0 0-184 0 0,0 0-224 0 0,0 0-96 0 0,0 0-104 0 0,0 0-16 0 0,0 0 0 0 0,0 0-184 0 0,0 0-400 0 0,0 0-888 0 0,102 19-2465 0 0,-88-12-8866 0 0</inkml:trace>
</inkml:ink>
</file>

<file path=ppt/ink/ink13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4:44.0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177 132 10330 0 0,'0'0'1634'0'0,"0"0"-196"0"0,0 0 81 0 0,0 0 210 0 0,0 0 36 0 0,0 0-197 0 0,0 0-292 0 0,0 0-249 0 0,0 0-177 0 0,0 0-104 0 0,0 0-107 0 0,0 0-117 0 0,0 0-113 0 0,-6-8-106 0 0,-20-24-99 0 0,25 32-195 0 0,0-1 0 0 0,0 1 0 0 0,0 0 0 0 0,0-1 0 0 0,0 1-1 0 0,-1 0 1 0 0,1 0 0 0 0,0 0 0 0 0,0 0 0 0 0,0 0 0 0 0,-1 0 0 0 0,1 0 0 0 0,0 0 0 0 0,0 0 0 0 0,0 0 0 0 0,0 1 0 0 0,-1-1 0 0 0,1 0 0 0 0,0 1 0 0 0,0-1-1 0 0,0 1 1 0 0,0 0 0 0 0,0-1 0 0 0,0 1 0 0 0,0 0 0 0 0,0-1 0 0 0,0 1 0 0 0,0 0 0 0 0,1 0 0 0 0,-1 0 0 0 0,0 0 0 0 0,0 0 0 0 0,1 0 0 0 0,-1 0-1 0 0,1 0 1 0 0,-1 0 0 0 0,0 1-9 0 0,-4 4 38 0 0,-5 5-13 0 0,0 1 0 0 0,0 0-1 0 0,1 0 1 0 0,1 1 0 0 0,0 0 0 0 0,1 0-1 0 0,0 1 1 0 0,1 0 0 0 0,0 1 0 0 0,1-1 0 0 0,1 1-1 0 0,1 0 1 0 0,0 0 0 0 0,0 0 0 0 0,2 0 0 0 0,0 1-1 0 0,1 3-24 0 0,1-14 31 0 0,1 1-1 0 0,0-1 1 0 0,0 0-1 0 0,0 0 1 0 0,1 0-1 0 0,-1-1 0 0 0,1 1 1 0 0,0-1-1 0 0,1 1 1 0 0,-1-1-1 0 0,1 0 1 0 0,0 0-1 0 0,0-1 1 0 0,0 1-1 0 0,0-1 0 0 0,1 0 1 0 0,-1 0-1 0 0,1 0 1 0 0,0-1-1 0 0,0 0 1 0 0,0 0-1 0 0,0 0 1 0 0,0 0-1 0 0,0-1 0 0 0,1 0 1 0 0,-1 0-1 0 0,0 0 1 0 0,1 0-1 0 0,-1-1 1 0 0,1 0-1 0 0,-1 0 0 0 0,1-1 1 0 0,-1 0-1 0 0,0 0 1 0 0,1 0-1 0 0,-1 0 1 0 0,0-1-1 0 0,0 0 1 0 0,0 0-1 0 0,0 0 0 0 0,0-1 1 0 0,0 0-1 0 0,-1 1 1 0 0,1-2-1 0 0,-1 1 1 0 0,2-2-31 0 0,5-3 56 0 0,-1-2 1 0 0,1 1-1 0 0,-2-1 1 0 0,1-1-1 0 0,-1 0 0 0 0,-1 0 1 0 0,0 0-1 0 0,0-1 1 0 0,-1-1-1 0 0,-1 1 1 0 0,0-1-1 0 0,-1 0 1 0 0,0 0-1 0 0,-1-1 1 0 0,-1 1-1 0 0,0-1 0 0 0,-1 0 1 0 0,0 0-1 0 0,-1 0 1 0 0,0 0-1 0 0,-2 0 1 0 0,1 0-1 0 0,-2 0 1 0 0,0-2-57 0 0,0 8-30 0 0,-1 0-1 0 0,-1 0 1 0 0,1 0 0 0 0,-1 0 0 0 0,-1 0 0 0 0,1 1 0 0 0,-1 0 0 0 0,-1 0 0 0 0,1 0 0 0 0,-1 1 0 0 0,0-1-1 0 0,-1 1 1 0 0,1 1 0 0 0,-6-4 30 0 0,10 8-107 0 0,1 0 1 0 0,-1 0-1 0 0,1 0 0 0 0,-1 0 0 0 0,0 1 1 0 0,1-1-1 0 0,-1 1 0 0 0,0-1 0 0 0,0 1 1 0 0,1 0-1 0 0,-1 0 0 0 0,0 0 0 0 0,0 0 1 0 0,1 0-1 0 0,-1 0 0 0 0,0 0 0 0 0,0 0 1 0 0,1 1-1 0 0,-1-1 0 0 0,0 1 0 0 0,0-1 1 0 0,1 1-1 0 0,-1 0 0 0 0,1 0 0 0 0,-1-1 1 0 0,0 1-1 0 0,1 0 0 0 0,0 0 0 0 0,-1 1 1 0 0,1-1-1 0 0,0 0 0 0 0,-1 0 0 0 0,1 1 1 0 0,0 0 106 0 0,-10 15-4232 0 0,2 1-3531 0 0,6-9-4495 0 0</inkml:trace>
  <inkml:trace contextRef="#ctx0" brushRef="#br0" timeOffset="280.957">517 459 9842 0 0,'0'0'2649'0'0,"0"0"-529"0"0,0 0-177 0 0,0 0 27 0 0,0 0-86 0 0,0 0-211 0 0,0 0-297 0 0,0 0-294 0 0,0 0-210 0 0,0 0-135 0 0,0 0-135 0 0,0 0-104 0 0,0 0-76 0 0,2-6-53 0 0,26-161 1514 0 0,-16 142-1817 0 0,0 0 0 0 0,2 1 0 0 0,1 1 0 0 0,0 0 0 0 0,2 1 0 0 0,1 1 0 0 0,0 1 1 0 0,2 0-1 0 0,0 2 0 0 0,1 0 0 0 0,1 1 0 0 0,6-3-66 0 0,-27 20-22 0 0,0-1 0 0 0,-1 1 0 0 0,1 0 1 0 0,0-1-1 0 0,-1 1 0 0 0,1 0 1 0 0,0-1-1 0 0,-1 1 0 0 0,1 0 1 0 0,0 0-1 0 0,0 0 0 0 0,-1 0 0 0 0,1 0 1 0 0,0 0-1 0 0,0 0 0 0 0,0 0 1 0 0,-1 0-1 0 0,1 0 0 0 0,0 0 1 0 0,0 0-1 0 0,-1 0 0 0 0,1 1 0 0 0,0-1 1 0 0,-1 0-1 0 0,1 1 0 0 0,0-1 1 0 0,-1 0-1 0 0,1 1 0 0 0,0-1 0 0 0,-1 1 1 0 0,1-1-1 0 0,-1 1 0 0 0,1-1 1 0 0,-1 1-1 0 0,1 0 0 0 0,-1-1 1 0 0,1 1-1 0 0,-1 0 0 0 0,0-1 0 0 0,1 1 1 0 0,-1 0-1 0 0,0-1 0 0 0,1 1 1 0 0,-1 0-1 0 0,0 0 0 0 0,0-1 1 0 0,0 1-1 0 0,0 0 0 0 0,0 0 0 0 0,0-1 1 0 0,0 1-1 0 0,0 0 0 0 0,0 0 1 0 0,0-1-1 0 0,0 1 0 0 0,0 0 1 0 0,-1 0-1 0 0,1 0 22 0 0,2 22-3391 0 0,-2-9-3798 0 0,2-9-5334 0 0</inkml:trace>
</inkml:ink>
</file>

<file path=ppt/ink/ink13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4:42.3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49 163 10866 0 0,'0'0'1462'0'0,"0"0"-559"0"0,0 0-238 0 0,0 0 169 0 0,0 0 285 0 0,0 0 158 0 0,0 0-79 0 0,0 0-291 0 0,0 0-284 0 0,0 0-113 0 0,0 0 2 0 0,0 0 77 0 0,0 0 61 0 0,12 1 5 0 0,-9 0-636 0 0,9 1 237 0 0,1 0 0 0 0,0-1 0 0 0,0 0 1 0 0,0-1-1 0 0,0 0 0 0 0,0-1 0 0 0,0-1 0 0 0,-1 0 1 0 0,9-3-257 0 0,27-14 662 0 0,-2-3 0 0 0,0-2-1 0 0,40-27-661 0 0,-37 7 585 0 0,-59 96 177 0 0,-25 147-494 0 0,8 1 0 0 0,0 175-268 0 0,27-369 3 0 0,-35 361 133 0 0,19-256 478 0 0,-3-331-365 0 0,12 176-212 0 0,7 43-70 0 0,0 1-23 0 0,0 0-7 0 0,0 0-47 0 0,0 0-25 0 0,0 0-14 0 0,11 4-542 0 0,14 13-1766 0 0,-15-12-894 0 0,-1-2-3429 0 0,-5-2-5260 0 0</inkml:trace>
  <inkml:trace contextRef="#ctx0" brushRef="#br0" timeOffset="540.809">347 1138 0 0 0,'0'0'396'0'0,"0"0"280"0"0,0 0-38 0 0,0 0-129 0 0,0 0-153 0 0,0 0-114 0 0,0 0-104 0 0,0 0-108 0 0,0 0-56 0 0,-3 0-3 0 0,-8 0 36 0 0,8 0 7 0 0,3 0-18 0 0,0 0-84 0 0,0 0-168 0 0,0 0-200 0 0,0 0-175 0 0,0 0-186 0 0,1 0 227 0 0,0 0 481 0 0</inkml:trace>
  <inkml:trace contextRef="#ctx0" brushRef="#br0" timeOffset="842.151">347 1138 1688 0 0,'-34'22'1915'0'0,"27"-18"-260"0"0,7-4 19 0 0,0 0 84 0 0,0 0-47 0 0,0 0-191 0 0,0 0-266 0 0,0 0-218 0 0,0 0-134 0 0,0 0-34 0 0,0 0 9 0 0,0 0 14 0 0,-17-11 3769 0 0,12 4-4374 0 0,-1 1 1 0 0,1 0-1 0 0,-1 0 1 0 0,-1 0-1 0 0,1 1 1 0 0,-1 0-1 0 0,0 0 1 0 0,0 0-1 0 0,-1 1 1 0 0,1 1-1 0 0,-1-1 1 0 0,0 1-1 0 0,0 0 1 0 0,-1 0-287 0 0,2 1-22 0 0,0 1 0 0 0,0-1 1 0 0,-1 2-1 0 0,1-1 0 0 0,0 0 1 0 0,-1 1-1 0 0,1 1 0 0 0,0-1 0 0 0,-1 1 1 0 0,1 1-1 0 0,0-1 0 0 0,0 1 1 0 0,0 0-1 0 0,0 1 0 0 0,0-1 0 0 0,1 1 1 0 0,-1 1-1 0 0,1-1 0 0 0,0 1 1 0 0,0 1-1 0 0,0-1 0 0 0,0 1 1 0 0,1 0-1 0 0,-4 3 22 0 0,-3 14-2406 0 0,12-10-7712 0 0,0-8-1529 0 0</inkml:trace>
  <inkml:trace contextRef="#ctx0" brushRef="#br0" timeOffset="1347.07">82 726 4697 0 0,'0'0'1878'0'0,"0"0"-19"0"0,0 0 129 0 0,0 0 199 0 0,0 0-24 0 0,0 0-333 0 0,0 0-471 0 0,0 0-455 0 0,0 0-261 0 0,0 0-65 0 0,0 0 38 0 0,0 0 63 0 0,7-1 63 0 0,83-16 874 0 0,0-3 0 0 0,-2-4 0 0 0,13-9-1616 0 0,114-45 1378 0 0,-207 78-455 0 0,-16 16-830 0 0,4-6-81 0 0,0 0 0 0 0,1 1 1 0 0,1-1-1 0 0,-1 1 0 0 0,2 0 1 0 0,0 0-1 0 0,0 0 0 0 0,1 0 0 0 0,0 0 1 0 0,1 0-1 0 0,0 0 0 0 0,1-1 0 0 0,0 1 1 0 0,0 0-1 0 0,2 3-12 0 0,19 73 48 0 0,-23-85-45 0 0,0-2-61 0 0,0 0-64 0 0,0 0-116 0 0,1 11-4777 0 0,0-4-5373 0 0,3-3-2231 0 0</inkml:trace>
</inkml:ink>
</file>

<file path=ppt/ink/ink13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5:04.664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349 60 0 0 0,'0'0'455'0'0,"0"0"990"0"0,0 0 401 0 0,0 0 97 0 0,0 0-38 0 0,0 0-137 0 0,0 0-180 0 0,0 0-158 0 0,0 0-92 0 0,0 0-41 0 0,3-1-27 0 0,11-4-43 0 0,-11 4-78 0 0,-3 1-128 0 0,0 0-152 0 0,0-6 2855 0 0,-2-6-2790 0 0,-5 8-746 0 0,0 0-1 0 0,0 0 0 0 0,0 0 0 0 0,0 1 1 0 0,-1 0-1 0 0,1 0 0 0 0,-1 1 0 0 0,0-1 0 0 0,0 2 1 0 0,0-1-1 0 0,0 1 0 0 0,0 1 0 0 0,0 0 1 0 0,0 0-1 0 0,0 0 0 0 0,0 1 0 0 0,0 0 0 0 0,-4 1-187 0 0,-68 38 441 0 0,1 38 184 0 0,71-68-591 0 0,1 2 1 0 0,1-1-1 0 0,0 1 1 0 0,0 0-1 0 0,1 0 0 0 0,1 1 1 0 0,0-1-1 0 0,0 1 1 0 0,2 0-1 0 0,-1 0 0 0 0,2 0 1 0 0,0 0-1 0 0,0 0 1 0 0,1 1-1 0 0,1 3-34 0 0,-1-10 19 0 0,0-1 0 0 0,1 1 0 0 0,0 0 0 0 0,0 0 0 0 0,0-1-1 0 0,1 1 1 0 0,0 0 0 0 0,0-1 0 0 0,1 0 0 0 0,-1 1 0 0 0,2-1 0 0 0,-1 0 0 0 0,0 0 0 0 0,1-1 0 0 0,0 1-1 0 0,1-1 1 0 0,-1 0 0 0 0,1 0 0 0 0,0 0 0 0 0,0-1 0 0 0,1 0 0 0 0,-1 0 0 0 0,1 0 0 0 0,0 0-1 0 0,0-1 1 0 0,0 0 0 0 0,0 0 0 0 0,1-1 0 0 0,-1 0 0 0 0,4 1-19 0 0,144 1 488 0 0,-142-5-456 0 0,0-1-1 0 0,0 0 1 0 0,0 0-1 0 0,-1-1 1 0 0,1 0-1 0 0,0-1 1 0 0,-1-1-1 0 0,0 0 1 0 0,9-6-32 0 0,-17 9 13 0 0,-1-1 0 0 0,0 0 0 0 0,0 0-1 0 0,-1 0 1 0 0,1 0 0 0 0,-1-1 0 0 0,1 1 0 0 0,-1 0 0 0 0,0 0 0 0 0,0-1-1 0 0,0 1 1 0 0,-1-1 0 0 0,1 1 0 0 0,-1-1 0 0 0,0 1 0 0 0,0-1 0 0 0,0 1-1 0 0,0-1 1 0 0,-1 1 0 0 0,0-1 0 0 0,1 1 0 0 0,-1-1 0 0 0,0 1 0 0 0,-1 0-1 0 0,1 0 1 0 0,0-1 0 0 0,-1 1 0 0 0,0 0 0 0 0,0 0 0 0 0,0 0 0 0 0,0 1-1 0 0,0-1 1 0 0,-1 0 0 0 0,1 1 0 0 0,-1-1 0 0 0,-1 0-13 0 0,-64-53-3 0 0,62 52-4 0 0,-1 0-1 0 0,0 0 1 0 0,-1 0 0 0 0,1 1-1 0 0,0 0 1 0 0,-1 0-1 0 0,0 1 1 0 0,0 0 0 0 0,0 1-1 0 0,0 0 1 0 0,0 0 0 0 0,0 0-1 0 0,0 1 8 0 0,292-10 430 0 0,-234 5-270 0 0,-36 4-71 0 0,-24-1-1323 0 0,3 1-1201 0 0,2-1-7292 0 0,4 1-3507 0 0</inkml:trace>
</inkml:ink>
</file>

<file path=ppt/ink/ink13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5:14.4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6913 0 0,'0'0'4372'0'0,"0"0"-2002"0"0,0 0-852 0 0,0 0-103 0 0,0 0 40 0 0,0 0-89 0 0,0 0-217 0 0,0 0-338 0 0,0 0-290 0 0,0 0-118 0 0,0 0 24 0 0,6 1 66 0 0,28 4 527 0 0,0-2 1 0 0,0-1-1 0 0,0-2 1 0 0,1-1-1 0 0,0-2-1020 0 0,61-1 890 0 0,166 8 297 0 0,-250-10-2462 0 0,-29 13-6507 0 0,7 2-1324 0 0,9-8 7513 0 0,-2 3-9043 0 0</inkml:trace>
</inkml:ink>
</file>

<file path=ppt/ink/ink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17:24.3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69 702 0 0 0,'0'0'1564'0'0,"0"0"221"0"0,0 0 399 0 0,0 0 313 0 0,0 0-15 0 0,0 0-323 0 0,0 0-470 0 0,0 0-431 0 0,0 0-299 0 0,0 0-182 0 0,0 0-144 0 0,-4 12 1384 0 0,61 2 2127 0 0,37-25-1514 0 0,-89 10-2590 0 0,-1 0 1 0 0,0-1-1 0 0,1 0 1 0 0,-1 0 0 0 0,0 0-1 0 0,0 0 1 0 0,-1-1-1 0 0,1 0 1 0 0,0 1-1 0 0,-1-1 1 0 0,0-1 0 0 0,1 1-1 0 0,-1 0 1 0 0,0-1-1 0 0,-1 0 1 0 0,1 1-1 0 0,-1-1 1 0 0,0 0 0 0 0,0 0-1 0 0,0 0 1 0 0,0-1-1 0 0,-1 1 1 0 0,1 0-1 0 0,-1-1 1 0 0,0 1 0 0 0,0-2-41 0 0,-3 4-2 0 0,0 0 1 0 0,1 0 0 0 0,-1 1 0 0 0,0-1 0 0 0,0 0-1 0 0,0 1 1 0 0,0 0 0 0 0,0-1 0 0 0,0 1-1 0 0,-1 0 1 0 0,1 0 0 0 0,0 0 0 0 0,-1 0 0 0 0,1 1-1 0 0,0-1 1 0 0,-1 1 0 0 0,1-1 0 0 0,-1 1-1 0 0,1 0 1 0 0,-1 0 0 0 0,1 0 0 0 0,-1 0 0 0 0,1 0-1 0 0,-1 1 1 0 0,1-1 0 0 0,-1 1 0 0 0,1 0 1 0 0,-6-1-33 0 0,-4 2 10 0 0,-1 0 1 0 0,0 2-1 0 0,1-1 0 0 0,0 1 0 0 0,-1 1 0 0 0,2 0 0 0 0,-1 1 0 0 0,1 0 1 0 0,0 1-1 0 0,0 0 0 0 0,0 1 0 0 0,1 0 0 0 0,0 0 0 0 0,1 1 1 0 0,-5 6 22 0 0,11-11 3 0 0,-1-1 0 0 0,1 1 0 0 0,0 0 0 0 0,0-1 0 0 0,0 1 0 0 0,0 1 0 0 0,1-1 0 0 0,0 0 0 0 0,0 1 0 0 0,0-1 0 0 0,0 1 0 0 0,1-1 0 0 0,0 1 0 0 0,0 0 0 0 0,0 0 0 0 0,0 0 0 0 0,1-1 0 0 0,0 1 0 0 0,0 0 1 0 0,0 0-1 0 0,0 0 0 0 0,1 0 0 0 0,0 0 0 0 0,0-1 0 0 0,0 1 0 0 0,1 0 0 0 0,-1-1 0 0 0,1 1 0 0 0,0-1 0 0 0,1 1 0 0 0,-1-1 0 0 0,1 0 0 0 0,0 0 0 0 0,0 0 0 0 0,0-1 0 0 0,0 1 0 0 0,1-1 0 0 0,-1 1 0 0 0,1-1 0 0 0,0 0 1 0 0,0 0-1 0 0,1 0-3 0 0,8 4 63 0 0,1-1 0 0 0,0 0 1 0 0,0 0-1 0 0,0-2 0 0 0,0 0 1 0 0,1 0-1 0 0,0-1 0 0 0,0-1 1 0 0,0-1-1 0 0,0 0 0 0 0,0-1 1 0 0,0 0-1 0 0,-1-1 0 0 0,10-2-63 0 0,120-40-273 0 0,-126 35-2576 0 0,-6 0-6663 0 0,-7 5-2396 0 0</inkml:trace>
  <inkml:trace contextRef="#ctx0" brushRef="#br0" timeOffset="272.806">835 643 7866 0 0,'0'0'5003'0'0,"0"0"-2793"0"0,0 0-994 0 0,0 0 30 0 0,0 0 157 0 0,0 0 12 0 0,0 0-207 0 0,0 0-328 0 0,0 0-262 0 0,0 0-125 0 0,0 0-26 0 0,0 0-57 0 0,-8 15-60 0 0,-60 111 533 0 0,-23 21-559 0 0,39-82-1692 0 0,37-64-6215 0 0,11-2-3151 0 0,1-2 4427 0 0</inkml:trace>
  <inkml:trace contextRef="#ctx0" brushRef="#br0" timeOffset="520.277">513 665 9426 0 0,'0'0'2014'0'0,"0"0"-491"0"0,0 0-268 0 0,0 0-119 0 0,0 0 46 0 0,0 0 35 0 0,0 0-103 0 0,0 0-85 0 0,0 0-122 0 0,0 0-168 0 0,0 0-92 0 0,0 0-19 0 0,0 0-21 0 0,17 21-21 0 0,53 65-4 0 0,8-23 670 0 0,41 25-525 0 0,-75-65-1106 0 0,-23-20-7660 0 0,-15-3-3201 0 0</inkml:trace>
  <inkml:trace contextRef="#ctx0" brushRef="#br0" timeOffset="1048.339">1264 238 3425 0 0,'0'0'3184'0'0,"0"0"-812"0"0,0 0-361 0 0,0 0 18 0 0,0 0 47 0 0,0 0-77 0 0,0 0-247 0 0,0 0-336 0 0,0 0-298 0 0,0 0-197 0 0,0 0-135 0 0,0 0-113 0 0,0 0-72 0 0,2-4-73 0 0,-2 5-482 0 0,0-1 1 0 0,0 1 0 0 0,0-1-1 0 0,0 1 1 0 0,0-1 0 0 0,1 1 0 0 0,-1-1-1 0 0,0 0 1 0 0,0 1 0 0 0,0-1-1 0 0,0 1 1 0 0,1-1 0 0 0,-1 1-1 0 0,0-1 1 0 0,0 0 0 0 0,1 1-1 0 0,-1-1 1 0 0,0 0 0 0 0,1 1 0 0 0,-1-1-1 0 0,0 0 1 0 0,1 1 0 0 0,-1-1-1 0 0,0 0 1 0 0,1 0 0 0 0,-1 0-1 0 0,1 1 1 0 0,-1-1 0 0 0,0 0 0 0 0,1 0-1 0 0,-1 0 1 0 0,1 0 0 0 0,-1 0-1 0 0,1 0 1 0 0,-1 1 0 0 0,1-1-1 0 0,-1 0 1 0 0,1 0 0 0 0,-1-1-1 0 0,0 1 1 0 0,1 0 0 0 0,-1 0 0 0 0,1 0-1 0 0,-1 0 1 0 0,1 0 0 0 0,-1 0-1 0 0,1-1-46 0 0,2 28 538 0 0,18 191 1309 0 0,-26 212-1333 0 0,5-430-613 0 0,-17 2-4152 0 0,-9 0-490 0 0,8-6-3600 0 0,11 1-3083 0 0</inkml:trace>
  <inkml:trace contextRef="#ctx0" brushRef="#br0" timeOffset="1287.5">986 687 9874 0 0,'0'0'2666'0'0,"0"0"-827"0"0,0 0-432 0 0,0 0-12 0 0,0 0-27 0 0,0 0-93 0 0,0 0-159 0 0,0 0-177 0 0,0 0-136 0 0,0 0-105 0 0,32-6-73 0 0,100-21-78 0 0,36 16 1120 0 0,-73 31-1492 0 0,-39 12-2985 0 0,-44-19-735 0 0,-7-4-6471 0 0,-4-6-7 0 0</inkml:trace>
  <inkml:trace contextRef="#ctx0" brushRef="#br0" timeOffset="1950.004">1496 816 0 0 0,'0'0'667'0'0,"0"0"425"0"0,0 0 266 0 0,0 0 233 0 0,0 0 162 0 0,0 0 70 0 0,0 0-30 0 0,0 0-117 0 0,0 0-149 0 0,0 0-151 0 0,0 0-114 0 0,0 0-82 0 0,0 0-58 0 0,34 1-51 0 0,105 0-60 0 0,-73-15 756 0 0,-59 11-1597 0 0,0 0 1 0 0,0-1-1 0 0,0 0 1 0 0,0-1 0 0 0,-1 1-1 0 0,0-1 1 0 0,0-1-1 0 0,0 1 1 0 0,-1-1 0 0 0,1 0-1 0 0,-1 0 1 0 0,-1-1-1 0 0,1 1 1 0 0,-1-1 0 0 0,0 0-1 0 0,-1 0 1 0 0,0 0-1 0 0,0-1 1 0 0,0 1-1 0 0,-1-1 1 0 0,0 0 0 0 0,-1 0-1 0 0,1-1-170 0 0,-4 7 8 0 0,1 0 0 0 0,0 0-1 0 0,0 0 1 0 0,-1 0 0 0 0,1 0 0 0 0,-1 1-1 0 0,0-1 1 0 0,0 1 0 0 0,1-1 0 0 0,-1 1-1 0 0,0 0 1 0 0,0-1 0 0 0,0 1 0 0 0,0 0-1 0 0,0 0 1 0 0,-1 1 0 0 0,1-1 0 0 0,0 0 0 0 0,0 1-1 0 0,-1-1 1 0 0,1 1 0 0 0,0 0 0 0 0,0-1-1 0 0,-1 1 1 0 0,1 0 0 0 0,0 1 0 0 0,-1-1-1 0 0,1 0 1 0 0,0 1 0 0 0,-1-1 0 0 0,1 1-1 0 0,-1 0-7 0 0,-13 6-31 0 0,1 1 0 0 0,0 0-1 0 0,0 1 1 0 0,1 1-1 0 0,1 0 1 0 0,0 1 0 0 0,0 0-1 0 0,1 1 1 0 0,0 1 0 0 0,1-1-1 0 0,0 2 1 0 0,1 0-1 0 0,1 0 1 0 0,-3 6 31 0 0,10-17-7 0 0,-2 2-1 0 0,-1 0 0 0 0,1 0 0 0 0,1 1 0 0 0,-1 0 1 0 0,1-1-1 0 0,0 1 0 0 0,0 1 0 0 0,0-1 0 0 0,1 0 1 0 0,0 1-1 0 0,0-1 0 0 0,1 1 0 0 0,0-1 0 0 0,0 1 1 0 0,1 0-1 0 0,-1-1 0 0 0,1 1 0 0 0,1 0 0 0 0,-1 0 8 0 0,5-2 2 0 0,-1-1-1 0 0,1 0 0 0 0,-1 0 1 0 0,1 0-1 0 0,1-1 0 0 0,-1 0 1 0 0,0 0-1 0 0,1 0 0 0 0,-1-1 1 0 0,1 1-1 0 0,0-1 0 0 0,0-1 1 0 0,0 1-1 0 0,0-1 0 0 0,0 0 1 0 0,0 0-1 0 0,0-1 0 0 0,0 0 1 0 0,0 0-1 0 0,6-1-1 0 0,11-2 132 0 0,1-1 1 0 0,-1-2-1 0 0,0 0 0 0 0,0-1 1 0 0,-1-2-1 0 0,0 0 0 0 0,0-1 1 0 0,-1-1-1 0 0,-1-1 0 0 0,0-1 1 0 0,0-1-1 0 0,8-8-132 0 0,-23 19 36 0 0,8-5 6 0 0,0 1-1 0 0,-1-2 1 0 0,1 0-1 0 0,-2 0 0 0 0,1-1 1 0 0,-1 0-1 0 0,-1-1 0 0 0,0 0 1 0 0,0-1-1 0 0,-1 0 0 0 0,-1-1 1 0 0,0 0-1 0 0,-1 0 0 0 0,0 0 1 0 0,-1-1-1 0 0,0 0 0 0 0,-2-1 1 0 0,1 1-1 0 0,-2-1 0 0 0,0 1 1 0 0,0-8-42 0 0,-3 20-2 0 0,0 0 1 0 0,-1 1 0 0 0,0-1 0 0 0,1 0 0 0 0,-1 0 0 0 0,0 0-1 0 0,0 1 1 0 0,0-1 0 0 0,0 0 0 0 0,0 1 0 0 0,0-1-1 0 0,0 1 1 0 0,-1 0 0 0 0,1-1 0 0 0,-1 1 0 0 0,1 0-1 0 0,-1 0 1 0 0,1 0 0 0 0,-1 0 0 0 0,0 0 0 0 0,1 0-1 0 0,-1 0 1 0 0,0 0 0 0 0,0 1 0 0 0,0-1 0 0 0,1 1-1 0 0,-1-1 1 0 0,0 1 0 0 0,0 0 0 0 0,0 0 0 0 0,0 0-1 0 0,0 0 1 0 0,0 0 0 0 0,0 0 0 0 0,0 0 0 0 0,1 1-1 0 0,-1-1 1 0 0,0 1 0 0 0,0-1 0 0 0,0 1 0 0 0,0 0-1 0 0,1 0 1 0 0,-1 0 0 0 0,0 0 0 0 0,1 0 0 0 0,-1 0-1 0 0,1 0 1 0 0,-1 0 0 0 0,0 2 1 0 0,-9 6 3 0 0,8-7-12 0 0,0 0 1 0 0,0 1-1 0 0,0-1 0 0 0,0 1 0 0 0,1 0 0 0 0,-1-1 0 0 0,1 1 0 0 0,-1 1 0 0 0,1-1 1 0 0,0 0-1 0 0,0 0 0 0 0,0 1 0 0 0,1-1 0 0 0,-1 1 0 0 0,1 0 0 0 0,0-1 0 0 0,0 1 1 0 0,0 0-1 0 0,0 0 9 0 0,46 21 51 0 0,-36-23-44 0 0,-1-1 0 0 0,-1 1-1 0 0,1 0 0 0 0,0 1 0 0 0,-1 0 0 0 0,1 0 1 0 0,-1 0-1 0 0,0 1 0 0 0,0 0 0 0 0,-1 1 0 0 0,1-1 1 0 0,-1 1-1 0 0,0 1 0 0 0,0-1 0 0 0,0 1 0 0 0,-1 0 1 0 0,0 0-1 0 0,0 1 0 0 0,-1-1 0 0 0,1 1 0 0 0,-1 1-6 0 0,2 5 49 0 0,-1 1-1 0 0,-1-1 0 0 0,0 1 1 0 0,-1 0-1 0 0,-1 0 0 0 0,0 0 0 0 0,0 0 1 0 0,-2 0-1 0 0,0 12-48 0 0,-13 14-472 0 0,11-39-984 0 0,0-1-8418 0 0,2 0-2161 0 0</inkml:trace>
  <inkml:trace contextRef="#ctx0" brushRef="#br0" timeOffset="2442.548">2346 901 13131 0 0,'0'0'1619'0'0,"0"0"-366"0"0,0 0-23 0 0,0 0 172 0 0,0 0 83 0 0,0 0-78 0 0,0 0-244 0 0,0 0-276 0 0,0 0-180 0 0,0 0-115 0 0,0 0-93 0 0,0 0-50 0 0,14-12-33 0 0,86-87 834 0 0,26-128-329 0 0,-117 201-893 0 0,-9 25-29 0 0,0 1-11 0 0,-6 20-155 0 0,-2-6 168 0 0,2 0 0 0 0,-1 0 0 0 0,2 1 0 0 0,0 0 0 0 0,1 0 1 0 0,0 0-1 0 0,2 0 0 0 0,-1 1 0 0 0,2-1 0 0 0,0 1 0 0 0,1-1 0 0 0,0 1 0 0 0,2 7-1 0 0,0-18 5 0 0,0 0 0 0 0,0-1 1 0 0,0 0-1 0 0,0 1 0 0 0,1-1 0 0 0,-1 0 1 0 0,1 0-1 0 0,0 0 0 0 0,0-1 1 0 0,1 1-1 0 0,-1-1 0 0 0,1 1 0 0 0,0-1 1 0 0,-1-1-1 0 0,1 1 0 0 0,1 0 1 0 0,-1-1-1 0 0,0 0 0 0 0,1 0 0 0 0,-1 0 1 0 0,1 0-1 0 0,-1-1 0 0 0,1 0 1 0 0,0 0-1 0 0,0 0 0 0 0,4 0-5 0 0,7-2 97 0 0,-1-1-1 0 0,1-1 1 0 0,-1 0 0 0 0,0-1 0 0 0,0-1-1 0 0,0 0 1 0 0,-1-1 0 0 0,1-1-1 0 0,-1 0 1 0 0,-1-1 0 0 0,0 0-1 0 0,0-1 1 0 0,0-1 0 0 0,-1 0-1 0 0,-1 0 1 0 0,0-1 0 0 0,0-1-1 0 0,-1 0 1 0 0,0 0 0 0 0,7-13-97 0 0,-12 15-58 0 0,1-1 0 0 0,-1 0-1 0 0,-1 0 1 0 0,0 0 0 0 0,0 0 0 0 0,-1-1 0 0 0,0 0 0 0 0,-1 1-1 0 0,-1-1 1 0 0,0-7 58 0 0,-1 18-434 0 0,-9 3-5763 0 0,6 0-924 0 0,1 1-5272 0 0</inkml:trace>
  <inkml:trace contextRef="#ctx0" brushRef="#br0" timeOffset="3224.874">3280 540 17620 0 0,'0'0'1519'0'0,"0"0"-266"0"0,0 0-86 0 0,0 0-45 0 0,0 0-131 0 0,0 0-247 0 0,0 0-253 0 0,0 0-167 0 0,0 0-92 0 0,0 0-43 0 0,0 0-11 0 0,0 0-6 0 0,0 0-19 0 0,-28 18-12 0 0,-84 59-1 0 0,9 11 151 0 0,86-68-260 0 0,14-17-24 0 0,-1 0 0 0 0,1 1 0 0 0,0-1 0 0 0,1 1 0 0 0,-1 0 0 0 0,1-1 0 0 0,-1 1 0 0 0,1 0 1 0 0,0 1-1 0 0,1-1 0 0 0,-1 0 0 0 0,1 0 0 0 0,0 1 0 0 0,0-1 0 0 0,0 1 0 0 0,0-1 0 0 0,1 1 0 0 0,0-1 0 0 0,0 1 1 0 0,0-1-1 0 0,0 1 0 0 0,1 0-7 0 0,2-3 9 0 0,1 0 0 0 0,0 0 0 0 0,-1 0 0 0 0,1 0 0 0 0,0-1 0 0 0,0 0 0 0 0,0 0 0 0 0,0 0 0 0 0,0 0 0 0 0,0 0 0 0 0,0-1 0 0 0,0 0 0 0 0,0 0 0 0 0,0 0 0 0 0,0 0 0 0 0,0-1 0 0 0,0 0 0 0 0,0 1 0 0 0,0-2 0 0 0,0 1 0 0 0,0 0 0 0 0,1-1-9 0 0,20-8 50 0 0,-1-1 0 0 0,0-1-1 0 0,0-1 1 0 0,-1-1 0 0 0,-1 0 0 0 0,-1-2-1 0 0,0-1 1 0 0,3-5-50 0 0,4-3-27 0 0,-35 116 10 0 0,6-89 19 0 0,1 1 0 0 0,0-1 0 0 0,0 1 0 0 0,0-1 0 0 0,0 1 0 0 0,1-1 0 0 0,-1 1 0 0 0,1-1 0 0 0,-1 0 0 0 0,1 1 0 0 0,0-1 0 0 0,0 0 0 0 0,0 0 0 0 0,0 1 1 0 0,0-1-1 0 0,0 0 0 0 0,1 0 0 0 0,-1 0 0 0 0,1 0 0 0 0,0-1 0 0 0,-1 1 0 0 0,1 0 0 0 0,0-1 0 0 0,0 1 0 0 0,0-1 0 0 0,0 1 0 0 0,0-1 0 0 0,0 0 0 0 0,0 0 0 0 0,1 0 0 0 0,-1 0 0 0 0,0 0 0 0 0,1-1 0 0 0,-1 1 0 0 0,1-1 0 0 0,-1 1 1 0 0,0-1-1 0 0,1 0 0 0 0,-1 0 0 0 0,1 0 0 0 0,-1 0 0 0 0,1-1 0 0 0,-1 1 0 0 0,0-1 0 0 0,1 1-2 0 0,9-3 4 0 0,0 0 0 0 0,-1 0 0 0 0,0-1-1 0 0,0-1 1 0 0,0 0 0 0 0,0 0 0 0 0,-1-1 0 0 0,0 0 0 0 0,0-1 0 0 0,-1 0-1 0 0,1 0 1 0 0,3-6-4 0 0,-3 5 9 0 0,17-17 11 0 0,-2-2 0 0 0,-1-1 0 0 0,-1 0 1 0 0,-2-2-1 0 0,-1-1 0 0 0,-1 0 0 0 0,-2-1 1 0 0,-1-1-1 0 0,-1-1 0 0 0,-2 0 0 0 0,6-26-20 0 0,-10 31-25 0 0,-1 0-1 0 0,-2 0 1 0 0,-1 0-1 0 0,-1-1 1 0 0,-2 1-1 0 0,-1-1 1 0 0,-1-8 25 0 0,0 31-7 0 0,-1-1 1 0 0,0 1-1 0 0,-1 0 1 0 0,0 0-1 0 0,0-1 1 0 0,0 1 0 0 0,-1 0-1 0 0,0 1 1 0 0,0-1-1 0 0,0 0 1 0 0,-1 1 0 0 0,0 0-1 0 0,-1 0 1 0 0,0-1 6 0 0,3 5-4 0 0,0 0 0 0 0,0 0 1 0 0,0 0-1 0 0,0 0 0 0 0,0 1 1 0 0,0-1-1 0 0,0 1 0 0 0,-1-1 1 0 0,1 1-1 0 0,0 0 0 0 0,-1 0 1 0 0,0 0-1 0 0,1 0 0 0 0,-1 0 1 0 0,1 0-1 0 0,-1 1 0 0 0,0-1 1 0 0,0 1-1 0 0,1 0 0 0 0,-1 0 1 0 0,0 0-1 0 0,0 0 0 0 0,1 0 1 0 0,-1 1-1 0 0,0-1 0 0 0,1 1 1 0 0,-1 0-1 0 0,0 0 0 0 0,1 0 1 0 0,-1 0-1 0 0,1 0 0 0 0,-1 0 1 0 0,1 1-1 0 0,0-1 0 0 0,0 1 1 0 0,-1 0-1 0 0,1-1 0 0 0,-1 3 4 0 0,-5 3 4 0 0,1 0 1 0 0,0 1-1 0 0,1 0 0 0 0,-1 0 0 0 0,1 0 0 0 0,1 1 0 0 0,0 0 1 0 0,0 0-1 0 0,1 0 0 0 0,0 1 0 0 0,0 0 0 0 0,1 0 1 0 0,1 0-1 0 0,-1 0 0 0 0,2 0 0 0 0,-1 0 0 0 0,1 0 1 0 0,1 1-1 0 0,0-1 0 0 0,1 0 0 0 0,-1 0 0 0 0,3 7-4 0 0,4 24 83 0 0,3 1 0 0 0,1-2 0 0 0,2 1 0 0 0,15 31-83 0 0,-9-26 285 0 0,1-2 1 0 0,3-1-1 0 0,2-1 0 0 0,1-1 0 0 0,2-1 0 0 0,23 24-285 0 0,0-26-1308 0 0,-48-48-6828 0 0,-3 8-4068 0 0</inkml:trace>
</inkml:ink>
</file>

<file path=ppt/ink/ink1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19:39.6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80 251 0 0 0,'0'0'764'0'0,"0"0"448"0"0,0 0 378 0 0,0 0 429 0 0,0 0 248 0 0,0 0 15 0 0,0 0-207 0 0,0 0-334 0 0,0 0-262 0 0,0 0-239 0 0,0 0-123 0 0,0 0-102 0 0,0 0-97 0 0,-14-4-54 0 0,-38-11-61 0 0,38 12-43 0 0,14 3-88 0 0,0 0-76 0 0,0 0-89 0 0,0 0-97 0 0,0 0-41 0 0,0 0-46 0 0,0 0-41 0 0,0 0-30 0 0,0 0-45 0 0,0 0-49 0 0,0 0-24 0 0,0 0 2 0 0,13 0 456 0 0,181-7 1119 0 0,15 0-1186 0 0,14 6-236 0 0,-227 7 927 0 0,-14-18-1242 0 0,1-1 0 0 0,0-1 0 0 0,1-1 0 0 0,1 0 1 0 0,1-1-1 0 0,0-1 0 0 0,1 0 0 0 0,0 0 0 0 0,-2-7 26 0 0,6-10-1698 0 0,8 20-4282 0 0,1 7 351 0 0,0 2-7019 0 0</inkml:trace>
</inkml:ink>
</file>

<file path=ppt/ink/ink14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5:15.0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30 2208 0 0,'0'0'2905'0'0,"0"0"-659"0"0,0 0-108 0 0,0 0 22 0 0,0 0-122 0 0,0 0-328 0 0,0 0-411 0 0,0 0-383 0 0,0 0-239 0 0,0 0-83 0 0,0 0-9 0 0,0 0 38 0 0,0 12 1915 0 0,0-9 2668 0 0,34 4-3245 0 0,237-18-153 0 0,135-11-1020 0 0,-439 14-2255 0 0,20 3-2165 0 0,3 1-3347 0 0,7 3-6005 0 0</inkml:trace>
</inkml:ink>
</file>

<file path=ppt/ink/ink14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6:59.9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409 11 0 0 0,'0'0'444'0'0,"0"0"540"0"0,0 0 495 0 0,0 0 400 0 0,0 0 150 0 0,0 0-127 0 0,0 0-261 0 0,0 0-284 0 0,0 0-208 0 0,0 0-147 0 0,3-1-76 0 0,27-6 4217 0 0,24 6-2914 0 0,4 0-1301 0 0,27 0 985 0 0,-130 24-288 0 0,-319 171-898 0 0,298-146-398 0 0,103-18 16 0 0,121-9 177 0 0,-140-19-458 0 0,154 27 198 0 0,-136-15-261 0 0,-76 30 571 0 0,-109 64-271 0 0,-109 86-216 0 0,137-87-39 0 0,104-81 24 0 0,20-23-37 0 0,1 0 0 0 0,-1-1 0 0 0,1 1-1 0 0,0-1 1 0 0,0 0 0 0 0,0 0 0 0 0,0 0-1 0 0,0 0 1 0 0,0-1 0 0 0,0 0 0 0 0,1 0-1 0 0,-1 0 1 0 0,0 0 0 0 0,1-1 0 0 0,3 1-33 0 0,0 0 42 0 0,163 0 583 0 0,145-23-93 0 0,-268 15-406 0 0,-48 7-116 0 0,0 0-3 0 0,0 0-7 0 0,0 0 13 0 0,0 0-15 0 0,0 0-2 0 0,0 0 12 0 0,0 0-10 0 0,0 0 8 0 0,0 0 3 0 0,0 0 4 0 0,0 0-10 0 0,0 0-24 0 0,0 0 6 0 0,3-12-4891 0 0,5 8-1268 0 0,-4 1 1443 0 0,3 0-7845 0 0</inkml:trace>
</inkml:ink>
</file>

<file path=ppt/ink/ink14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7:00.5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93 671 12411 0 0,'0'0'2347'0'0,"0"0"-1098"0"0,0 0-595 0 0,0 0-79 0 0,0 0 160 0 0,0 0 194 0 0,0 0 39 0 0,0 0-154 0 0,0 0-207 0 0,0 0-195 0 0,0 0-103 0 0,0 0-33 0 0,0 0-24 0 0,-5 24 18 0 0,-27 122 284 0 0,-6 60 889 0 0,21-64-768 0 0,17-141-587 0 0,0-2 1891 0 0,76-216-169 0 0,-55 152-1744 0 0,2 0 0 0 0,3 2 0 0 0,3 0 1 0 0,3 2-1 0 0,31-44-66 0 0,-41 76 69 0 0,-21 28-48 0 0,40 53 26 0 0,-8 25 142 0 0,-8-8-254 0 0,-25-68-51 0 0,0 0-435 0 0,0 0 2167 0 0,0 0-3382 0 0,0-1-3196 0 0,0 0-4451 0 0,2 0-3112 0 0</inkml:trace>
  <inkml:trace contextRef="#ctx0" brushRef="#br0" timeOffset="808.292">833 384 10898 0 0,'0'0'1431'0'0,"0"0"-249"0"0,0 0 34 0 0,0 0 254 0 0,0 0 165 0 0,0 0-94 0 0,0 0-268 0 0,0 0-345 0 0,0 0-280 0 0,0 0-182 0 0,0 0-97 0 0,0 0-62 0 0,0 0-19 0 0,2-3-7 0 0,5 0 193 0 0,-25 29-55 0 0,-1 2-120 0 0,-64 112 630 0 0,74-125-724 0 0,14-21 556 0 0,57-80-275 0 0,-33 23-327 0 0,-29 63-151 0 0,0 0-22 0 0,0 0-19 0 0,0 0-30 0 0,-9 10-426 0 0,-14 24-2960 0 0,18-23-1671 0 0,1-4-5607 0 0</inkml:trace>
  <inkml:trace contextRef="#ctx0" brushRef="#br0" timeOffset="1276.953">443 1212 13107 0 0,'0'0'1576'0'0,"0"0"-392"0"0,0 0-98 0 0,0 0 126 0 0,0 0 78 0 0,0 0-115 0 0,0 0-255 0 0,0 0-260 0 0,0 0-160 0 0,0 0-64 0 0,0 0-57 0 0,0 0-48 0 0,0 0-35 0 0,-6 21-32 0 0,-17 64-37 0 0,17-21 209 0 0,14-61-5692 0 0,-3-6-4861 0 0,-4 3 411 0 0</inkml:trace>
  <inkml:trace contextRef="#ctx0" brushRef="#br0" timeOffset="1643.37">599 943 6953 0 0,'0'0'3042'0'0,"0"0"-1088"0"0,0 0-412 0 0,0 0-40 0 0,0 0-41 0 0,0 0-143 0 0,0 0-153 0 0,0 0-166 0 0,0 0-199 0 0,0 0-171 0 0,0 0-152 0 0,0 0-142 0 0,-8 4-81 0 0,-24 11-37 0 0,24-12-32 0 0,8-3-22 0 0,0 0-17 0 0,0 0-30 0 0,0 0-20 0 0,0 0-16 0 0,6-5 223 0 0,7-8-199 0 0,-18 13 1128 0 0,-36 18 31 0 0,50-31-2258 0 0,-4 3-1347 0 0,1 5-3944 0 0,-2 4-5338 0 0</inkml:trace>
  <inkml:trace contextRef="#ctx0" brushRef="#br0" timeOffset="2321.482">3 259 2361 0 0,'0'0'1385'0'0,"0"0"46"0"0,0 0 345 0 0,0 0 352 0 0,0 0 143 0 0,0 0-72 0 0,0 0-264 0 0,0 0-267 0 0,0 0-198 0 0,0 0-131 0 0,0 0-112 0 0,0 0-127 0 0,0 0-124 0 0,-1-3-150 0 0,1 2-725 0 0,0 0 1 0 0,1 0-1 0 0,-1 0 1 0 0,0 1 0 0 0,0-1-1 0 0,0 0 1 0 0,0 0-1 0 0,1 1 1 0 0,-1-1-1 0 0,0 0 1 0 0,1 0-1 0 0,-1 1 1 0 0,1-1 0 0 0,-1 0-1 0 0,1 1 1 0 0,-1-1-1 0 0,1 1 1 0 0,-1-1-1 0 0,1 1 1 0 0,-1-1-1 0 0,1 1 1 0 0,0-1-1 0 0,-1 1 1 0 0,1-1 0 0 0,0 1-1 0 0,0 0 1 0 0,-1-1-1 0 0,1 1 1 0 0,0 0-1 0 0,0 0 1 0 0,-1 0-1 0 0,1-1 1 0 0,0 1 0 0 0,0 0-1 0 0,-1 0 1 0 0,1 0-1 0 0,0 0 1 0 0,0 0-1 0 0,0 1 1 0 0,-1-1-1 0 0,1 0 1 0 0,0 0-1 0 0,0 0 1 0 0,-1 1 0 0 0,1-1-1 0 0,0 0 1 0 0,0 1-102 0 0,9-1-475 0 0,271-4 2369 0 0,-287-14-1297 0 0,-104-188-1484 0 0,108 200-954 0 0,3 1-6920 0 0,2 5-3806 0 0</inkml:trace>
</inkml:ink>
</file>

<file path=ppt/ink/ink14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7:04.4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 1 7658 0 0,'0'0'2405'0'0,"0"0"-657"0"0,0 0-311 0 0,0 0-13 0 0,0 0-2 0 0,0 0-159 0 0,0 0-255 0 0,0 0-232 0 0,0 0-175 0 0,0 0-97 0 0,0 0-48 0 0,0 0-41 0 0,0 0-41 0 0,-7 23-18 0 0,-22 72-30 0 0,22-22 734 0 0,25-98-6197 0 0,-13 17-239 0 0,0 1-5672 0 0</inkml:trace>
</inkml:ink>
</file>

<file path=ppt/ink/ink14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7:04.7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57 1 4681 0 0,'0'0'3453'0'0,"0"0"-1138"0"0,0 0-405 0 0,0 0-21 0 0,0 0-52 0 0,0 0-241 0 0,0 0-304 0 0,0 0-309 0 0,0 0-241 0 0,0 0-162 0 0,0 0-101 0 0,0 0-86 0 0,0 0-49 0 0,-10 9-45 0 0,-27 32-59 0 0,27-21 659 0 0,33-35-253 0 0,-21 14-667 0 0,24-26 360 0 0,-28 22-5380 0 0,2 5-2163 0 0,0 0-4791 0 0</inkml:trace>
</inkml:ink>
</file>

<file path=ppt/ink/ink14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7:07.4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376 575 376 0 0,'0'0'1384'0'0,"0"0"-30"0"0,0 0 164 0 0,0 0 262 0 0,0 0 227 0 0,0 0 39 0 0,0 0-191 0 0,0 0-224 0 0,0 0-251 0 0,0 0-210 0 0,0 0-94 0 0,-1-7-129 0 0,-2-23-94 0 0,-1 28 4742 0 0,-4 19-5262 0 0,-5 12-61 0 0,0-2 1 0 0,-2 1-1 0 0,0-2 0 0 0,-2 0 0 0 0,-13 14-272 0 0,4-3 180 0 0,-110 132 102 0 0,48-102-748 0 0,81-81-14595 0 0,8 10 9472 0 0,-1 0-423 0 0</inkml:trace>
  <inkml:trace contextRef="#ctx0" brushRef="#br0" timeOffset="311.703">49 524 856 0 0,'0'0'2666'0'0,"0"0"-551"0"0,0 0-30 0 0,0 0 162 0 0,0 0 80 0 0,0 0-71 0 0,0 0-239 0 0,0 0-339 0 0,0 0-369 0 0,0 0-375 0 0,0 0-339 0 0,0 0-245 0 0,0 0-132 0 0,-3-7 19 0 0,-8-14 39 0 0,13 38 588 0 0,4-3-573 0 0,1-1-1 0 0,0 0 0 0 0,1-1 1 0 0,1 1-1 0 0,0-2 0 0 0,0 1 1 0 0,1-1-1 0 0,1-1 0 0 0,0 0 1 0 0,9 7-291 0 0,19 20 545 0 0,60 66 132 0 0,-89-88-663 0 0,-1 1-1 0 0,-1 1 0 0 0,0-1 1 0 0,-1 1-1 0 0,-1 1 0 0 0,-1-1 1 0 0,3 17-14 0 0,-7-33-72 0 0,-1 1 1 0 0,1-1-1 0 0,0 0 1 0 0,-1 0-1 0 0,1 0 0 0 0,0 0 1 0 0,0 0-1 0 0,0 1 1 0 0,0-1-1 0 0,0-1 1 0 0,0 1-1 0 0,0 0 1 0 0,0 0-1 0 0,0 0 0 0 0,0-1 1 0 0,0 1-1 0 0,1 0 1 0 0,-1-1-1 0 0,0 1 1 0 0,0-1-1 0 0,1 1 0 0 0,-1-1 1 0 0,0 0-1 0 0,1 0 1 0 0,-1 1-1 0 0,0-1 1 0 0,1 0-1 0 0,-1 0 1 0 0,0 0-1 0 0,1-1 72 0 0,30 1-5434 0 0,-20-1-257 0 0,-5 1-5734 0 0</inkml:trace>
  <inkml:trace contextRef="#ctx0" brushRef="#br0" timeOffset="1124.509">557 1013 4713 0 0,'0'0'5098'0'0,"0"0"-2385"0"0,0 0-811 0 0,0 0-103 0 0,0 0-89 0 0,0 0-202 0 0,0 0-255 0 0,0 0-274 0 0,0 0-160 0 0,0 0-85 0 0,0 0-169 0 0,0 0-150 0 0,0-6-58 0 0,5-21 193 0 0,1 0-1 0 0,1 0 0 0 0,2 1 1 0 0,0 0-1 0 0,2 1 0 0 0,12-21-549 0 0,-14 25 85 0 0,5-9 71 0 0,2 1 1 0 0,0 1-1 0 0,2 0 0 0 0,1 1 0 0 0,21-22-156 0 0,-40 48 2 0 0,0 0-1 0 0,1-1 0 0 0,-1 1 0 0 0,1 0 0 0 0,-1 0 1 0 0,1 0-1 0 0,-1-1 0 0 0,1 1 0 0 0,0 0 0 0 0,-1 0 1 0 0,1 0-1 0 0,0 0 0 0 0,0 0 0 0 0,0 0 0 0 0,0 0 1 0 0,0 1-1 0 0,0-1 0 0 0,0 0 0 0 0,0 0 0 0 0,0 1 1 0 0,0-1-1 0 0,0 1 0 0 0,0-1 0 0 0,1 1 0 0 0,-1-1 1 0 0,0 1-1 0 0,0 0 0 0 0,1-1 0 0 0,-1 1 0 0 0,0 0 0 0 0,1 0 1 0 0,-1 0-1 0 0,0 0 0 0 0,0 0 0 0 0,1 0 0 0 0,-1 1 1 0 0,0-1-1 0 0,1 0 0 0 0,-1 1 0 0 0,0-1 0 0 0,0 1 1 0 0,0-1-1 0 0,0 1 0 0 0,1-1 0 0 0,-1 1 0 0 0,0 0 1 0 0,0 0-1 0 0,0 0 0 0 0,0-1 0 0 0,0 1 0 0 0,-1 0 1 0 0,1 0-1 0 0,0 0 0 0 0,0 0 0 0 0,0 0 0 0 0,-1 1 0 0 0,1-1-1 0 0,15 108 135 0 0,5 10-35 0 0,-21-118-99 0 0,0 0 1 0 0,0 1-1 0 0,0-1 0 0 0,0 0 0 0 0,0 1 1 0 0,0-1-1 0 0,0 0 0 0 0,1 1 0 0 0,-1-1 0 0 0,0 0 1 0 0,1 0-1 0 0,-1 1 0 0 0,1-1 0 0 0,0 0 1 0 0,-1 0-1 0 0,1 0 0 0 0,0 0 0 0 0,0 0 1 0 0,0 0-1 0 0,0 0 0 0 0,-1 0 0 0 0,1 0 0 0 0,1 0 1 0 0,-1 0-1 0 0,0-1 0 0 0,0 1 0 0 0,0 0 1 0 0,0-1-1 0 0,0 1 0 0 0,1-1 0 0 0,-1 1 0 0 0,0-1 1 0 0,0 0-1 0 0,1 0 0 0 0,-1 1 0 0 0,0-1 1 0 0,1 0-1 0 0,-1 0 0 0 0,0 0 0 0 0,1 0 0 0 0,-1 0 1 0 0,0-1-1 0 0,1 1 0 0 0,-1 0 0 0 0,0-1 1 0 0,0 1-1 0 0,1-1 0 0 0,-1 1 0 0 0,0-1 1 0 0,1 0-2 0 0,166-201 125 0 0,-49 74-86 0 0,-119 201 5 0 0,-10 12-8 0 0,4 0 1 0 0,5 71-37 0 0,1-110-365 0 0,-7-13-2418 0 0,2-19-7051 0 0,4-10-1844 0 0</inkml:trace>
  <inkml:trace contextRef="#ctx0" brushRef="#br0" timeOffset="1382.009">1429 969 15019 0 0,'0'0'2002'0'0,"0"0"-752"0"0,0 0-244 0 0,0 0 99 0 0,0 0 78 0 0,0 0-94 0 0,0 0-250 0 0,0 0-270 0 0,0 0-183 0 0,0 0-97 0 0,0 0-67 0 0,0 0-53 0 0,-9 24-65 0 0,-30 73-39 0 0,28-53-66 0 0,11-43-71 0 0,0-2-2697 0 0,0-5-2770 0 0,0-1-1036 0 0,0 2-3766 0 0</inkml:trace>
  <inkml:trace contextRef="#ctx0" brushRef="#br0" timeOffset="1731.277">1442 575 12843 0 0,'0'0'1971'0'0,"0"0"-450"0"0,0 0-140 0 0,0 0 42 0 0,0 0-38 0 0,0 0-131 0 0,0 0-316 0 0,0 0-362 0 0,0 0-252 0 0,0 0-136 0 0,0 0-74 0 0,0 0-54 0 0,0 0 43 0 0,-8 15 829 0 0,9-15-856 0 0,-1 0 12 0 0,0 0-6 0 0,0 0 23 0 0,0 0 31 0 0,0 0 5 0 0,0 0 18 0 0,0 0 16 0 0,-21 12 924 0 0,11-4-833 0 0,5-4-1291 0 0,23-7-3688 0 0,-9 1-2130 0 0,-2 1-5371 0 0</inkml:trace>
  <inkml:trace contextRef="#ctx0" brushRef="#br0" timeOffset="2712.217">1613 542 808 0 0,'0'0'3297'0'0,"0"0"-1454"0"0,0 0-372 0 0,0 0 164 0 0,0 0 88 0 0,0 0-17 0 0,0 0-145 0 0,0 0-231 0 0,0 0-144 0 0,0 0-85 0 0,0 0-66 0 0,0 0-3 0 0,0 0-17 0 0,9 4-39 0 0,-5-1-902 0 0,-1-1 70 0 0,0 0 0 0 0,1 0 0 0 0,-1 0 0 0 0,1-1 0 0 0,-1 1 0 0 0,1-1 0 0 0,-1 0 0 0 0,1 0 0 0 0,0 0 0 0 0,0 0 0 0 0,0-1 0 0 0,-1 0 0 0 0,1 1 0 0 0,0-1 0 0 0,0-1 0 0 0,0 1 0 0 0,0-1 0 0 0,-1 1 0 0 0,1-1 0 0 0,0 0 0 0 0,2-1-144 0 0,100-71 2521 0 0,-95 58-2251 0 0,-11 15-245 0 0,0 0-1 0 0,0 1 1 0 0,0-1 0 0 0,0 0 0 0 0,0 0-1 0 0,0 1 1 0 0,1-1 0 0 0,-1 0 0 0 0,0 0-1 0 0,0 1 1 0 0,0-1 0 0 0,0 0 0 0 0,1 0-1 0 0,-1 0 1 0 0,0 1 0 0 0,0-1 0 0 0,0 0-1 0 0,1 0 1 0 0,-1 0 0 0 0,0 0 0 0 0,0 0-1 0 0,1 1 1 0 0,-1-1 0 0 0,0 0 0 0 0,0 0 0 0 0,1 0-1 0 0,-1 0 1 0 0,0 0 0 0 0,1 0 0 0 0,-1 0-1 0 0,0 0 1 0 0,0 0 0 0 0,1 0 0 0 0,-1 0-1 0 0,0 0 1 0 0,0 0 0 0 0,1 0 0 0 0,-1 0-1 0 0,0 0 1 0 0,1-1-25 0 0,11 100 261 0 0,4 36-12 0 0,38 190-121 0 0,-39-247-98 0 0,-14-75-16 0 0,0-3-18 0 0,-1 0 13 0 0,0 0 3 0 0,0 0 9 0 0,0 0 9 0 0,0 0 27 0 0,0 0 30 0 0,51-136 985 0 0,76-187-1021 0 0,-76 171 11 0 0,-48 161-3232 0 0,-3 7-610 0 0,0-5-4640 0 0,0-3-4599 0 0</inkml:trace>
  <inkml:trace contextRef="#ctx0" brushRef="#br0" timeOffset="3827.96">2305 1054 0 0 0,'0'0'1352'0'0,"0"0"143"0"0,0 0 271 0 0,0 0 325 0 0,0 0 199 0 0,0 0-78 0 0,0 0-275 0 0,0 0-302 0 0,0 0-247 0 0,0 0-177 0 0,0 0-115 0 0,0 0-73 0 0,10 0 6481 0 0,-18 44-5347 0 0,-65 100-1856 0 0,63-86-198 0 0,10-57-112 0 0,0-1-9 0 0,0 0-23 0 0,0 0 20 0 0,0 0 21 0 0,0 0 26 0 0,0 0-36 0 0,0 0-12 0 0,0 0-10 0 0,0 0 3 0 0,0 0-36 0 0,0 0-26 0 0,10-23-2716 0 0,4-6-3656 0 0,-6 12-3565 0 0,-5 12 77 0 0</inkml:trace>
  <inkml:trace contextRef="#ctx0" brushRef="#br0" timeOffset="4281.574">2447 829 7530 0 0,'0'0'2823'0'0,"0"0"-699"0"0,0 0-238 0 0,0 0 38 0 0,0 0-30 0 0,0 0-189 0 0,0 0-334 0 0,0 0-307 0 0,0 0-219 0 0,0 0-141 0 0,0 0-89 0 0,0 0-51 0 0,0 0-38 0 0,0-6 689 0 0,0 5-1179 0 0,-1 1 1 0 0,1 0 0 0 0,0 0-1 0 0,0 0 1 0 0,0-1-1 0 0,0 1 1 0 0,0 0 0 0 0,0 0-1 0 0,0 0 1 0 0,-1-1 0 0 0,1 1-1 0 0,0 0 1 0 0,0 0-1 0 0,0 0 1 0 0,0 0 0 0 0,-1 0-1 0 0,1 0 1 0 0,0-1 0 0 0,0 1-1 0 0,0 0 1 0 0,0 0-1 0 0,-1 0 1 0 0,1 0 0 0 0,0 0-1 0 0,0 0 1 0 0,-1 0 0 0 0,1 0-1 0 0,0 0 1 0 0,0 0-1 0 0,0 0 1 0 0,-1 0 0 0 0,1 0-37 0 0,19-18 291 0 0,-61 24 661 0 0,55-29-4607 0 0,-7 16-718 0 0,-1 0-4491 0 0,-3 4-3289 0 0</inkml:trace>
  <inkml:trace contextRef="#ctx0" brushRef="#br0" timeOffset="4689.133">2810 251 5585 0 0,'0'0'2117'0'0,"0"0"-214"0"0,0 0 58 0 0,0 0 56 0 0,0 0-97 0 0,0 0-186 0 0,0 0-295 0 0,0 0-275 0 0,0 0-180 0 0,0 0-126 0 0,0 0-103 0 0,0 0-60 0 0,0 0-63 0 0,-3 1-91 0 0,-63 68 2772 0 0,19-13-2778 0 0,-105 54-91 0 0,135-99-918 0 0,23-8-4407 0 0,0-6 619 0 0,-2-1-4388 0 0</inkml:trace>
  <inkml:trace contextRef="#ctx0" brushRef="#br0" timeOffset="5530.976">1613 259 4761 0 0,'0'0'1995'0'0,"0"0"50"0"0,0 0 171 0 0,0 0 67 0 0,0 0-161 0 0,0 0-310 0 0,0 0-374 0 0,0 0-342 0 0,0 0-229 0 0,0 0-139 0 0,0 0-36 0 0,0 0-19 0 0,3 0-1 0 0,184-23 3746 0 0,48 12-3254 0 0,-191 19-1074 0 0,-43-8-70 0 0,-1 0-7 0 0,0 0 10 0 0,-2-1 2600 0 0,-32-57-2410 0 0,26 41-301 0 0,2 4-82 0 0,0 1 1 0 0,1-1 0 0 0,0-1 0 0 0,1 1 0 0 0,1 0 0 0 0,0-1-1 0 0,1 0 1 0 0,0 0 0 0 0,1 0 169 0 0,12-2-5686 0 0,-6 14 1150 0 0,-1-2-8457 0 0</inkml:trace>
</inkml:ink>
</file>

<file path=ppt/ink/ink14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4:59.0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1271 1039 2216 0 0,'0'0'1633'0'0,"0"0"-156"0"0,0 0 4 0 0,0 0 92 0 0,0 0 28 0 0,0 0-41 0 0,0 0-118 0 0,0 0-145 0 0,0 0-87 0 0,0 0-95 0 0,0 0-87 0 0,0 0-74 0 0,-4-4-100 0 0,-13-14-103 0 0,15 17-600 0 0,0 1 0 0 0,0-1 0 0 0,0 0 0 0 0,0 1 0 0 0,0-1 0 0 0,0 1 0 0 0,-1-1 0 0 0,1 1 0 0 0,0 0 0 0 0,0 0 0 0 0,0 0 0 0 0,0 0 0 0 0,-1 0 0 0 0,1 1 0 0 0,0-1 0 0 0,0 1 0 0 0,0-1 0 0 0,0 1 0 0 0,0 0 0 0 0,0 0 0 0 0,0 0 0 0 0,0 0 0 0 0,-1 1-151 0 0,-9 7 130 0 0,1 0 0 0 0,0 1 1 0 0,1 1-1 0 0,0 0 0 0 0,0 0 0 0 0,1 1 0 0 0,1 0 1 0 0,0 0-1 0 0,1 1 0 0 0,0 0 0 0 0,1 0 0 0 0,0 1 1 0 0,1-1-1 0 0,1 2 0 0 0,0-1 0 0 0,1 0 0 0 0,1 1 1 0 0,0-1-1 0 0,0 1 0 0 0,2-1 0 0 0,0 1 0 0 0,0 0 1 0 0,2-1-1 0 0,1 9-130 0 0,-2-15 24 0 0,0 1 1 0 0,1 0 0 0 0,-1-1-1 0 0,2 1 1 0 0,-1-1-1 0 0,1 0 1 0 0,1 0 0 0 0,-1 0-1 0 0,1 0 1 0 0,1-1-1 0 0,-1 0 1 0 0,2 1 0 0 0,-1-2-1 0 0,0 1 1 0 0,1-1-1 0 0,0 1 1 0 0,1-2 0 0 0,0 1-1 0 0,0-1 1 0 0,0 0-1 0 0,0 0 1 0 0,1-1-1 0 0,-1 0 1 0 0,1 0 0 0 0,0-1-1 0 0,0 0 1 0 0,7 2-25 0 0,-10-4 38 0 0,-1-1 0 0 0,0 1 1 0 0,1-1-1 0 0,-1 1 0 0 0,0-1 0 0 0,1 0 0 0 0,-1-1 1 0 0,0 1-1 0 0,1-1 0 0 0,-1 0 0 0 0,0 0 1 0 0,0 0-1 0 0,0-1 0 0 0,0 1 0 0 0,0-1 1 0 0,0 0-1 0 0,0 0 0 0 0,0-1 0 0 0,-1 1 0 0 0,1-1 1 0 0,-1 1-1 0 0,1-1 0 0 0,-1 0 0 0 0,2-4-38 0 0,1 1 33 0 0,0-1 0 0 0,-1 0 0 0 0,0 0 0 0 0,-1 0 0 0 0,1-1 0 0 0,-1 1 0 0 0,-1-1 0 0 0,1 0 0 0 0,-1 0 0 0 0,-1-1 0 0 0,0 1 0 0 0,0-1 0 0 0,0 1 0 0 0,-1-1 0 0 0,0 1-1 0 0,-1-1 1 0 0,0 0 0 0 0,-1 1 0 0 0,1-1 0 0 0,-2 0-33 0 0,0 5-1 0 0,0 1-1 0 0,0 0 1 0 0,0 0-1 0 0,-1 0 1 0 0,1 0 0 0 0,-1 0-1 0 0,0 0 1 0 0,0 1-1 0 0,0 0 1 0 0,0-1-1 0 0,0 1 1 0 0,-1 0-1 0 0,1 0 1 0 0,-1 1 0 0 0,1-1-1 0 0,-1 1 1 0 0,1 0-1 0 0,-1 0 1 0 0,0 0-1 0 0,0 0 1 0 0,0 1-1 0 0,0-1 1 0 0,1 1 0 0 0,-1 0-1 0 0,0 0 1 0 0,0 0-1 0 0,0 1 1 0 0,0 0-1 0 0,0-1 1 0 0,1 1 0 0 0,-1 1-1 0 0,0-1 1 0 0,1 0-1 0 0,-1 1 1 0 0,1 0-1 0 0,-1 0 1 0 0,-2 2 1 0 0,-5 2-13 0 0,11-6 12 0 0,1 0 0 0 0,-1 0 0 0 0,0 0 1 0 0,1 0-1 0 0,-1 1 0 0 0,0-1 0 0 0,1 0 0 0 0,-1 0 0 0 0,0 0 1 0 0,1 0-1 0 0,-1 0 0 0 0,0 0 0 0 0,1 0 0 0 0,-1 1 0 0 0,0-1 0 0 0,0 0 1 0 0,1 0-1 0 0,-1 0 0 0 0,0 1 0 0 0,0-1 0 0 0,1 0 0 0 0,-1 0 1 0 0,0 1-1 0 0,0-1 0 0 0,0 0 0 0 0,0 0 0 0 0,1 1 0 0 0,-1-1 1 0 0,0 0-1 0 0,0 1 0 0 0,0-1 0 0 0,0 0 0 0 0,0 0 0 0 0,0 1 1 0 0,0-1-1 0 0,0 0 0 0 0,0 1 0 0 0,0-1 0 0 0,0 0 0 0 0,0 1 1 0 0,0-1-1 0 0,0 0 0 0 0,0 1 0 0 0,0-1 0 0 0,0 0 0 0 0,0 1 1 0 0,0-1-1 0 0,0 0 0 0 0,-1 1 0 0 0,1-1 0 0 0,0 0 0 0 0,0 0 0 0 0,0 1 2 0 0,11 1 37 0 0,1 0 0 0 0,-1-1 1 0 0,1 0-1 0 0,-1-1 1 0 0,1 0-1 0 0,0-1 0 0 0,-1 0 1 0 0,1-1-1 0 0,-1 0 1 0 0,4-1-39 0 0,120-39 645 0 0,-128 36-2594 0 0,-8 2-2379 0 0,2 3-1291 0 0,0 1-6513 0 0</inkml:trace>
  <inkml:trace contextRef="#ctx0" brushRef="#br0" timeOffset="-4217.99">356 280 4657 0 0,'0'0'2826'0'0,"0"0"-938"0"0,0 0-418 0 0,0 0-68 0 0,0 0 50 0 0,0 0-5 0 0,0 0-68 0 0,0 0-230 0 0,0 0-296 0 0,0 0-257 0 0,0 0-199 0 0,-3-8 353 0 0,25 61 2001 0 0,-10-12-2195 0 0,-1 1-1 0 0,-3 1 1 0 0,-1 0-1 0 0,-2 0 1 0 0,-2 1-1 0 0,-2 8-555 0 0,5 51 378 0 0,2 23-84 0 0,-6-1-1 0 0,-6 33-293 0 0,-18 6 406 0 0,6-38-3102 0 0,41-193-5390 0 0,-12 41-1185 0 0,-10 17 1603 0 0</inkml:trace>
  <inkml:trace contextRef="#ctx0" brushRef="#br0" timeOffset="-1451.743">781 501 3177 0 0,'0'0'1391'0'0,"0"0"-454"0"0,0 0-45 0 0,0 0 333 0 0,0 0 332 0 0,0 0 126 0 0,0 0-181 0 0,0 0-348 0 0,0 0-349 0 0,0 0-229 0 0,0 0-78 0 0,0 0-25 0 0,0 0 47 0 0,5 4 870 0 0,1 1 4040 0 0,-4-3-1345 0 0,-2-2-4097 0 0,0 0 12 0 0,0 0-5 0 0,0 0-3 0 0,0 0-3 0 0,0 0-12 0 0,0 0-3 0 0,1 19 59 0 0,17 66 105 0 0,0 59 126 0 0,-10-86-145 0 0,7 36 88 0 0,-5 1 1 0 0,-4 0-1 0 0,-5 73-207 0 0,-10-105 152 0 0,9-63-157 0 0,0 0 22 0 0,0 0 2 0 0,0 0-22 0 0,0 0-2 0 0,0 0 10 0 0,0 0 4 0 0,0 30 179 0 0,-1-18 437 0 0,-1-43 239 0 0,1 17-1056 0 0,-11-163 124 0 0,4-173 120 0 0,16 178-23 0 0,-27 35-17 0 0,15 34 17 0 0,-11 103-4223 0 0,3 33-474 0 0,8-18-1800 0 0,2-4-4931 0 0</inkml:trace>
  <inkml:trace contextRef="#ctx0" brushRef="#br0" timeOffset="-958.868">875 1046 0 0 0,'0'0'388'0'0,"0"0"738"0"0,0 0 417 0 0,0 0 257 0 0,0 0 112 0 0,0 0-22 0 0,0 0-189 0 0,0 0-201 0 0,0 0-153 0 0,0 0-147 0 0,0 0-82 0 0,0 0-51 0 0,0 0-65 0 0,0-10-61 0 0,1-33-77 0 0,-1 41-675 0 0,0 1-1 0 0,0-1 1 0 0,-1 0 0 0 0,1 0-1 0 0,-1 0 1 0 0,1 0 0 0 0,-1 0 0 0 0,0 1-1 0 0,0-1 1 0 0,1 0 0 0 0,-1 0-1 0 0,-1 1 1 0 0,1-1 0 0 0,0 1 0 0 0,0-1-1 0 0,0 1 1 0 0,-1-1 0 0 0,1 1 0 0 0,-1 0-1 0 0,1 0 1 0 0,-1 0 0 0 0,0 0-1 0 0,1 0 1 0 0,-1 0-189 0 0,-5-4 656 0 0,-6-2-364 0 0,1 1 0 0 0,-1 1 1 0 0,-1 0-1 0 0,1 0 0 0 0,-1 2 1 0 0,0-1-1 0 0,0 2 0 0 0,0 0 0 0 0,0 1 1 0 0,0 0-1 0 0,0 1 0 0 0,-9 1-292 0 0,-119-1-702 0 0,142-2-1317 0 0,0-2 199 0 0,0 2-5096 0 0,2-1-4989 0 0</inkml:trace>
  <inkml:trace contextRef="#ctx0" brushRef="#br0" timeOffset="192173.392">1 251 0 0 0,'0'0'1527'0'0,"0"0"439"0"0,0 0 216 0 0,0 0 11 0 0,0 0-131 0 0,0 0-256 0 0,0 0-247 0 0,0 0-180 0 0,0 0-139 0 0,0 0-74 0 0,7 2 6791 0 0,3 0-6091 0 0,161-28-34 0 0,174 4-839 0 0,-168 28-713 0 0,13-1 360 0 0,-130-16-464 0 0,-59 11-165 0 0,-1 0-13 0 0,0 0 8 0 0,0 0 2 0 0,0 0 2 0 0,0 0 10 0 0,0 0-4 0 0,0 0-2 0 0,0 0 12 0 0,0 0-3 0 0,0 0-10 0 0,0 0 11 0 0,0 0 15 0 0,0 0 9 0 0,0 0 11 0 0,0 0 10 0 0,0 0-17 0 0,0 0 13 0 0,0 0-1 0 0,0 0-2 0 0,0 0 10 0 0,0 0-11 0 0,0 0 3 0 0,0 0 9 0 0,0 0 6 0 0,-19-5 241 0 0,-97-49-112 0 0,2-5-74 0 0,2 7 120 0 0,95 31-259 0 0,15 13-3311 0 0,8 1-10136 0 0,-1 7 342 0 0</inkml:trace>
</inkml:ink>
</file>

<file path=ppt/ink/ink14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8:20.4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8857 273 8650 0 0,'0'0'1828'0'0,"0"0"-546"0"0,0 0-163 0 0,0 0 182 0 0,0 0 138 0 0,0 0-61 0 0,0 0-291 0 0,0 0-352 0 0,0 0-247 0 0,0 0-113 0 0,0 0-19 0 0,3 2 48 0 0,8 2 91 0 0,0 0 0 0 0,0-1 0 0 0,0 0 0 0 0,1-1 0 0 0,-1 0-1 0 0,1-1 1 0 0,-1 0 0 0 0,1 0 0 0 0,0-2 0 0 0,-1 1 0 0 0,8-2-495 0 0,21 0 637 0 0,496-12 2061 0 0,-505 14-2651 0 0,-30 0-41 0 0,-1 0-42 0 0,-2 0-6477 0 0,-8 0 969 0 0,8 0-451 0 0,-1 0-5191 0 0</inkml:trace>
  <inkml:trace contextRef="#ctx0" brushRef="#br0" timeOffset="248.894">8962 498 8586 0 0,'0'0'4567'0'0,"0"0"-2090"0"0,0 0-910 0 0,0 0-136 0 0,0 0-64 0 0,0 0-157 0 0,0 0-261 0 0,0 0-245 0 0,0 0-170 0 0,0 0-116 0 0,0 0-31 0 0,0 0-4 0 0,4 0 4 0 0,244 7 3480 0 0,-60-18-3380 0 0,-38 7-798 0 0,-92-5-1600 0 0,-41 0-3480 0 0,-3-6-6742 0 0,-12 11 2558 0 0</inkml:trace>
  <inkml:trace contextRef="#ctx0" brushRef="#br0" timeOffset="249.894">9371 15 9890 0 0,'0'0'2194'0'0,"0"0"-339"0"0,0 0-187 0 0,0 0-94 0 0,0 0-136 0 0,0 0-195 0 0,0 0-230 0 0,0 0-235 0 0,0 0-192 0 0,0 0-131 0 0,0 0-79 0 0,0 0-13 0 0,0 0-23 0 0,-3-2-36 0 0,-14-11 258 0 0,28 36 1039 0 0,13-3-1246 0 0,1-1 0 0 0,1-1 0 0 0,1-1-1 0 0,0-1 1 0 0,1-2 0 0 0,1 0 0 0 0,22 6-355 0 0,20 11 121 0 0,-59-26-115 0 0,5 2 10 0 0,0 1-1 0 0,0 1 0 0 0,-1 0 0 0 0,0 1 1 0 0,-1 0-1 0 0,0 2 0 0 0,6 6-15 0 0,-42 8 143 0 0,-122 106 32 0 0,-46 30-98 0 0,103-77-2562 0 0,85-82-165 0 0,1-2-4580 0 0,0-1-4861 0 0</inkml:trace>
  <inkml:trace contextRef="#ctx0" brushRef="#br0" timeOffset="250.894">365 2353 3713 0 0,'0'0'3291'0'0,"0"0"-906"0"0,0 0-438 0 0,0 0-100 0 0,0 0-52 0 0,0 0-133 0 0,0 0-185 0 0,0 0-255 0 0,0 0-246 0 0,0 0-205 0 0,0 0-178 0 0,-15 1-131 0 0,-48 2-94 0 0,15 21 303 0 0,42-17-567 0 0,-2 0-71 0 0,1 1 0 0 0,0 0 0 0 0,1 0 0 0 0,0 1 1 0 0,0 0-1 0 0,1 0 0 0 0,0 0 0 0 0,1 1 0 0 0,0 0 1 0 0,0 0-1 0 0,1 0 0 0 0,0 0 0 0 0,1 0 1 0 0,0 1-1 0 0,1-1 0 0 0,0 1 0 0 0,1-1 0 0 0,0 1 1 0 0,0-1-1 0 0,1 4-33 0 0,2-10 51 0 0,1 0 1 0 0,-1 1-1 0 0,0-2 1 0 0,1 1 0 0 0,0 0-1 0 0,0-1 1 0 0,0 0-1 0 0,1 1 1 0 0,-1-2-1 0 0,1 1 1 0 0,-1 0-1 0 0,1-1 1 0 0,0 0 0 0 0,0 0-1 0 0,0-1 1 0 0,0 1-1 0 0,0-1 1 0 0,0 0-1 0 0,1 0 1 0 0,-1-1-1 0 0,0 0 1 0 0,0 0-1 0 0,1 0 1 0 0,-1 0 0 0 0,0-1-1 0 0,0 0 1 0 0,1 0-1 0 0,-1 0 1 0 0,5-2-52 0 0,10-5 194 0 0,0 0-1 0 0,0-2 1 0 0,-1 0 0 0 0,0-1 0 0 0,0-1-1 0 0,-1 0 1 0 0,-1-1 0 0 0,0-2 0 0 0,-1 1 0 0 0,-1-2-1 0 0,0 0 1 0 0,-1-1 0 0 0,-1 0 0 0 0,11-19-194 0 0,-20 31 21 0 0,15-18 21 0 0,0-1 1 0 0,-3 0-1 0 0,0-1 1 0 0,-1-1 0 0 0,-1 0-1 0 0,-2-1 1 0 0,0-1-1 0 0,-2 0 1 0 0,-1 0 0 0 0,-2-1-1 0 0,0 0 1 0 0,-2 0-1 0 0,-2-1 1 0 0,0 1 0 0 0,-2-1-1 0 0,-1-5-42 0 0,0 28-5 0 0,-1-1 0 0 0,0 1 0 0 0,0 0 0 0 0,-1 0 0 0 0,0 0 0 0 0,0 0-1 0 0,0 1 1 0 0,-1-1 0 0 0,0 1 0 0 0,0-1 0 0 0,-1 1 0 0 0,0 0 0 0 0,0 0 0 0 0,0 0 0 0 0,-1 1-1 0 0,0 0 1 0 0,0 0 0 0 0,0 0 0 0 0,-1 0 0 0 0,1 1 0 0 0,-1 0 0 0 0,0 0 0 0 0,0 0 0 0 0,-1 1 0 0 0,1 0-1 0 0,-1 0 1 0 0,0 1 0 0 0,1-1 0 0 0,-1 2 0 0 0,0-1 0 0 0,0 1 0 0 0,-1 0 0 0 0,1 0 0 0 0,0 1-1 0 0,-4 0 6 0 0,2 4-12 0 0,0 1 0 0 0,1 0-1 0 0,0 1 1 0 0,0 0-1 0 0,1 0 1 0 0,0 0 0 0 0,0 1-1 0 0,0 0 1 0 0,1 0-1 0 0,0 1 1 0 0,0 0-1 0 0,1 0 1 0 0,0 0 0 0 0,0 1-1 0 0,1 0 1 0 0,-1 2 12 0 0,-3 8 0 0 0,0 0 0 0 0,1 0 1 0 0,1 1-1 0 0,1 0 0 0 0,0 1 1 0 0,2-1-1 0 0,0 1 0 0 0,1 9 0 0 0,2-12 17 0 0,1-1 0 0 0,0 0 0 0 0,1 1 0 0 0,1-1 0 0 0,0 0 0 0 0,1 0 0 0 0,1-1 0 0 0,1 1-1 0 0,0-1 1 0 0,2 0 0 0 0,-1-1 0 0 0,2 0 0 0 0,0 0 0 0 0,1 0 0 0 0,9 10-17 0 0,-12-16-9 0 0,0 1 1 0 0,1-2-1 0 0,-1 1 1 0 0,2-1-1 0 0,-1 0 1 0 0,1-1-1 0 0,1 0 1 0 0,-1 0-1 0 0,1-1 1 0 0,0 0-1 0 0,0-1 1 0 0,1 0-1 0 0,0 0 1 0 0,0-2-1 0 0,0 1 1 0 0,0-1-1 0 0,1-1 1 0 0,-1 0-1 0 0,1 0 1 0 0,-1-1-1 0 0,10-1 9 0 0,7-18-2682 0 0,-19 7-5590 0 0,-7 8-3907 0 0</inkml:trace>
  <inkml:trace contextRef="#ctx0" brushRef="#br0" timeOffset="498.882">1 2858 14627 0 0,'0'0'2210'0'0,"0"0"-802"0"0,0 0-434 0 0,0 0 91 0 0,0 0 218 0 0,0 0 123 0 0,0 0-119 0 0,0 0-256 0 0,0 0-207 0 0,33-2-124 0 0,107-6-89 0 0,207-37 1535 0 0,-27 19-2322 0 0,-261 26-3330 0 0,-58 0 1348 0 0,-1 1-3291 0 0,-2 1-101 0 0,-2-2-6479 0 0</inkml:trace>
  <inkml:trace contextRef="#ctx0" brushRef="#br0" timeOffset="1067.471">398 3112 4369 0 0,'0'0'3547'0'0,"0"0"-1135"0"0,0 0-376 0 0,0 0 11 0 0,0 0-40 0 0,0 0-254 0 0,0 0-340 0 0,0 0-335 0 0,0 0-239 0 0,0 0-154 0 0,-31 20-106 0 0,-99 64-66 0 0,121-79-390 0 0,0 0 0 0 0,1 0-1 0 0,0 1 1 0 0,0 0 0 0 0,1 0-1 0 0,0 1 1 0 0,0 0-1 0 0,0 0 1 0 0,1 1 0 0 0,-6 8-123 0 0,-2 5 230 0 0,6-12-127 0 0,0 1 1 0 0,1 0 0 0 0,0 1 0 0 0,1-1 0 0 0,0 1 0 0 0,0 1 0 0 0,2-1-1 0 0,-1 1 1 0 0,1 0 0 0 0,1 0 0 0 0,0 0 0 0 0,1 0 0 0 0,0 0 0 0 0,1 1-1 0 0,0-1 1 0 0,1 8-104 0 0,1-17 17 0 0,1 1 0 0 0,-1-1 1 0 0,0 1-1 0 0,1-1 0 0 0,0 0 0 0 0,-1 0 0 0 0,1 0 0 0 0,0 0 0 0 0,1 0 0 0 0,-1 0 0 0 0,0-1 0 0 0,1 1 0 0 0,0-1 0 0 0,0 0 0 0 0,-1 0 0 0 0,1 1 0 0 0,0-2 0 0 0,1 1 1 0 0,-1 0-1 0 0,0-1 0 0 0,0 1 0 0 0,1-1 0 0 0,-1 0 0 0 0,1 0 0 0 0,-1-1 0 0 0,1 1 0 0 0,-1-1 0 0 0,2 1-17 0 0,99-8 888 0 0,-79-3-775 0 0,-2-2 1 0 0,0-1-1 0 0,0-1 1 0 0,-2 0-1 0 0,1-2 1 0 0,-2-1-1 0 0,0 0 0 0 0,-1-1 1 0 0,-1-1-1 0 0,-1-1 1 0 0,0-1-1 0 0,-2 0 0 0 0,0-1 1 0 0,-2-1-1 0 0,0 0 1 0 0,-1 0-1 0 0,-2-2 1 0 0,0 1-1 0 0,1-10-113 0 0,-7 22 5 0 0,0 0 1 0 0,-1 0-1 0 0,0-1 1 0 0,0 1-1 0 0,-1-1 0 0 0,-1 0 1 0 0,-1 0-1 0 0,1 1 1 0 0,-2-1-1 0 0,0 0 0 0 0,0 0 1 0 0,-1 1-1 0 0,-1-1 0 0 0,0 1 1 0 0,-1 0-1 0 0,0-1 1 0 0,-1 2-1 0 0,0-1 0 0 0,-1 0 1 0 0,0 1-1 0 0,-1 0 1 0 0,0 1-1 0 0,-1 0 0 0 0,0 0 1 0 0,-9-8-6 0 0,12 14-10 0 0,-1 0 0 0 0,0 1 0 0 0,0-1 0 0 0,1 1 0 0 0,-2 1 0 0 0,1-1 0 0 0,0 1 0 0 0,-1 0 0 0 0,1 1 0 0 0,-1-1 0 0 0,1 1 0 0 0,-1 1 0 0 0,1-1 0 0 0,-1 1 0 0 0,0 0 0 0 0,1 1 0 0 0,-1-1 0 0 0,0 1 0 0 0,1 1 0 0 0,-1-1 0 0 0,1 1 0 0 0,0 0 0 0 0,-2 1 10 0 0,0 5-5 0 0,-1 0-1 0 0,1 1 1 0 0,0 0 0 0 0,0 0-1 0 0,1 1 1 0 0,1 0-1 0 0,0 0 1 0 0,0 1-1 0 0,1 0 1 0 0,0-1-1 0 0,1 2 1 0 0,0-1-1 0 0,0 0 1 0 0,2 1-1 0 0,-1 0 1 0 0,2 0 0 0 0,-1 0-1 0 0,2-1 1 0 0,-1 1-1 0 0,2 0 1 0 0,-1 0-1 0 0,2 0 1 0 0,0 0-1 0 0,0 0 1 0 0,1-1-1 0 0,0 1 1 0 0,1-1-1 0 0,1 0 1 0 0,-1 0-1 0 0,2 0 1 0 0,5 8 5 0 0,3 6-12 0 0,2-1 0 0 0,0-1 0 0 0,2 0 0 0 0,0-1 0 0 0,2-1 0 0 0,0-1 0 0 0,1-1 0 0 0,2 0 12 0 0,-17-14-195 0 0,0 0-1 0 0,1-1 1 0 0,0 1-1 0 0,0-1 1 0 0,1-1-1 0 0,-1 1 1 0 0,1-1 0 0 0,-1-1-1 0 0,1 1 1 0 0,0-2-1 0 0,0 1 1 0 0,0-1 0 0 0,0 0-1 0 0,0 0 1 0 0,1-1-1 0 0,-1 0 1 0 0,1-1 195 0 0,21-16-6085 0 0,-23 10 805 0 0,2 3-6733 0 0</inkml:trace>
  <inkml:trace contextRef="#ctx0" brushRef="#br0" timeOffset="1420.47">886 2887 17508 0 0,'0'0'1712'0'0,"0"0"-570"0"0,0 0-218 0 0,0 0 92 0 0,0 0 111 0 0,0 0 52 0 0,0 0-140 0 0,0 0-199 0 0,0 0-135 0 0,0 0-186 0 0,0 0-140 0 0,0 0-87 0 0,-6 31-85 0 0,-22 99-61 0 0,1-49 21 0 0,16-51-141 0 0,1 1-1 0 0,2 0 1 0 0,0 0-1 0 0,2 0 1 0 0,2 1-1 0 0,1 0 1 0 0,0 27-26 0 0,4-56 7 0 0,-1 0 1 0 0,0 0-1 0 0,1 0 0 0 0,0 0 1 0 0,0-1-1 0 0,-1 1 0 0 0,2 0 1 0 0,-1 0-1 0 0,0 0 1 0 0,1-1-1 0 0,-1 1 0 0 0,1 0 1 0 0,0-1-1 0 0,0 0 0 0 0,0 1 1 0 0,0-1-1 0 0,0 0 0 0 0,0 0 1 0 0,0 0-1 0 0,1 0 1 0 0,-1-1-1 0 0,1 1 0 0 0,0 0 1 0 0,-1-1-1 0 0,1 0 0 0 0,0 0 1 0 0,0 0-1 0 0,0 0 0 0 0,0 0 1 0 0,0-1-1 0 0,0 1 0 0 0,0-1 1 0 0,0 0-1 0 0,0 1 1 0 0,1-2-8 0 0,6 2 28 0 0,0-1 1 0 0,0-1 0 0 0,0 0 0 0 0,0 0-1 0 0,-1-1 1 0 0,1 0 0 0 0,0-1 0 0 0,-1 0 0 0 0,0-1-1 0 0,4-1-28 0 0,27-14 91 0 0,-49-7-7064 0 0,6 23 5368 0 0,-4-8-7771 0 0,5 7-2355 0 0</inkml:trace>
  <inkml:trace contextRef="#ctx0" brushRef="#br0" timeOffset="1662.769">643 3145 13179 0 0,'0'0'2503'0'0,"0"0"-736"0"0,0 0-416 0 0,0 0-96 0 0,0 0 17 0 0,0 0-82 0 0,0 0-205 0 0,0 0-174 0 0,0 0-91 0 0,0 0-76 0 0,0 0-82 0 0,0 0-70 0 0,36-1-133 0 0,114-1-119 0 0,74 0-670 0 0,-179-6-1401 0 0,-27 2-2216 0 0,-7 3-545 0 0,0-1-7469 0 0</inkml:trace>
  <inkml:trace contextRef="#ctx0" brushRef="#br0" timeOffset="1970.917">1361 2327 10554 0 0,'0'0'2098'0'0,"0"0"-103"0"0,0 0-61 0 0,0 0 10 0 0,0 0-97 0 0,0 0-270 0 0,0 0-362 0 0,0 0-327 0 0,0 0-212 0 0,0 0-124 0 0,0 0-48 0 0,0 0-38 0 0,0 0-52 0 0,2-3 2 0 0,4-8-80 0 0,-4 18 34 0 0,-6 31 280 0 0,2-20-461 0 0,-13 193 766 0 0,4-44-691 0 0,-31 157-264 0 0,12-103-1665 0 0,45-222-1705 0 0,11-42-2793 0 0,-15 11-1789 0 0,-10 29 6215 0 0,2-10-7220 0 0</inkml:trace>
  <inkml:trace contextRef="#ctx0" brushRef="#br0" timeOffset="2383.707">1647 2165 16948 0 0,'0'0'1123'0'0,"0"0"-217"0"0,0 0-27 0 0,0 0 169 0 0,0 0 143 0 0,0 0-29 0 0,0 0-183 0 0,-10 37-198 0 0,-29 113-166 0 0,22-38 371 0 0,18-87-784 0 0,20 189 764 0 0,-10-165-933 0 0,33 218 130 0 0,-47-175-180 0 0,-22-102 621 0 0,-24-164-57 0 0,39 146-504 0 0,-2 0 1 0 0,0 1-1 0 0,-2 1 0 0 0,-1 0 1 0 0,-10-12-44 0 0,22 33 4 0 0,-1-1 0 0 0,-1 1 0 0 0,1 0 0 0 0,0 0 0 0 0,-1 0 1 0 0,0 1-1 0 0,0-1 0 0 0,-1 1 0 0 0,1 0 0 0 0,-1 1 0 0 0,0-1 0 0 0,0 1 0 0 0,0 1 0 0 0,0-1 0 0 0,-1 1 1 0 0,1 0-1 0 0,-1 0 0 0 0,1 1 0 0 0,-1 0 0 0 0,0 0 0 0 0,1 0 0 0 0,-1 1 0 0 0,0 0 0 0 0,0 0 0 0 0,1 1 1 0 0,-1 0-1 0 0,-3 1-4 0 0,2 1-74 0 0,1 0 0 0 0,0 0 0 0 0,0 1 0 0 0,0 0 0 0 0,0 1 0 0 0,1-1 0 0 0,0 1 1 0 0,0 0-1 0 0,0 1 0 0 0,0-1 0 0 0,1 1 0 0 0,0 0 0 0 0,0 1 0 0 0,1-1 0 0 0,0 1 0 0 0,0 0 0 0 0,0 0 1 0 0,1 0-1 0 0,0 2 74 0 0,-18 53-7740 0 0,19-49-4086 0 0</inkml:trace>
  <inkml:trace contextRef="#ctx0" brushRef="#br0" timeOffset="2918.615">2151 2795 14147 0 0,'0'0'2281'0'0,"0"0"-577"0"0,0 0-254 0 0,0 0-1 0 0,0 0-33 0 0,0 0-133 0 0,0 0-242 0 0,0 0-269 0 0,0 0-161 0 0,0 0-115 0 0,0 0-79 0 0,0 0-59 0 0,0 0-38 0 0,-12-12-39 0 0,-37-36-50 0 0,49 47-224 0 0,-1 0 1 0 0,1 1 0 0 0,-1-1 0 0 0,0 1-1 0 0,1-1 1 0 0,-1 1 0 0 0,0-1 0 0 0,0 1-1 0 0,1-1 1 0 0,-1 1 0 0 0,0-1 0 0 0,0 1-1 0 0,0 0 1 0 0,1 0 0 0 0,-1-1-1 0 0,0 1 1 0 0,0 0 0 0 0,0 0 0 0 0,0 0-1 0 0,0 0 1 0 0,0 0 0 0 0,0 0 0 0 0,1 0-1 0 0,-1 0 1 0 0,0 0 0 0 0,0 1 0 0 0,0-1-1 0 0,0 0 1 0 0,0 0 0 0 0,1 1-1 0 0,-1-1 1 0 0,0 1 0 0 0,0-1 0 0 0,0 1-1 0 0,1-1 1 0 0,-1 1 0 0 0,0-1 0 0 0,1 1-1 0 0,-1-1 1 0 0,1 1 0 0 0,-1 0 0 0 0,0 0-1 0 0,1 0-7 0 0,-4 2 40 0 0,-14 15 9 0 0,0 0 1 0 0,1 1-1 0 0,1 1 1 0 0,1 1-1 0 0,0 0 1 0 0,2 0-1 0 0,1 2 1 0 0,0 0-1 0 0,2 0 1 0 0,-7 24-50 0 0,12-29-4 0 0,0 1 0 0 0,2 0 1 0 0,1 0-1 0 0,0 1 0 0 0,1-1 1 0 0,1 0-1 0 0,1 1 4 0 0,0-14-2 0 0,-1-1-1 0 0,1 1 0 0 0,0 0 1 0 0,1-1-1 0 0,-1 0 1 0 0,1 1-1 0 0,0-1 1 0 0,1 0-1 0 0,-1 0 0 0 0,1 0 1 0 0,0 0-1 0 0,0 0 1 0 0,0-1-1 0 0,1 0 0 0 0,0 1 1 0 0,0-1-1 0 0,0 0 1 0 0,0-1-1 0 0,0 1 1 0 0,1-1-1 0 0,0 0 0 0 0,-1 0 1 0 0,1 0-1 0 0,0-1 1 0 0,1 0-1 0 0,-1 0 0 0 0,0 0 1 0 0,2 0 2 0 0,2 1 8 0 0,0-1 1 0 0,0 0-1 0 0,0 0 0 0 0,1-1 1 0 0,-1 0-1 0 0,0-1 0 0 0,1 0 1 0 0,-1-1-1 0 0,0 0 0 0 0,1 0 1 0 0,-1-1-1 0 0,0 0 0 0 0,0 0 1 0 0,0-1-1 0 0,-1 0 1 0 0,7-4-9 0 0,-10 5 29 0 0,0 0 0 0 0,0-1 1 0 0,0 1-1 0 0,0-1 0 0 0,-1 0 1 0 0,1-1-1 0 0,-1 1 0 0 0,0-1 1 0 0,0 0-1 0 0,0 0 0 0 0,0 0 1 0 0,-1-1-1 0 0,0 1 0 0 0,0-1 1 0 0,0 0-1 0 0,0 1 0 0 0,-1-1 1 0 0,0-1-1 0 0,0 1 0 0 0,0 0 1 0 0,0 0-1 0 0,-1-1 0 0 0,0 1 1 0 0,0-1-1 0 0,-1 1 0 0 0,1-1 1 0 0,-1 0-1 0 0,0 1 0 0 0,-1-1-29 0 0,-2 2 10 0 0,0 0-1 0 0,0 0 1 0 0,-1 0-1 0 0,0 0 0 0 0,0 0 1 0 0,0 1-1 0 0,0-1 1 0 0,0 1-1 0 0,-1 0 0 0 0,1 1 1 0 0,-1-1-1 0 0,0 1 1 0 0,0 0-1 0 0,0 0 0 0 0,0 0 1 0 0,0 1-1 0 0,0 0 1 0 0,0 0-1 0 0,-1 0 0 0 0,-4 0-9 0 0,3 0-13 0 0,-1 1 0 0 0,1-1-1 0 0,0 1 1 0 0,0 1-1 0 0,0 0 1 0 0,0 0-1 0 0,0 0 1 0 0,0 0 0 0 0,0 1-1 0 0,1 1 1 0 0,-1-1-1 0 0,0 1 1 0 0,1 0-1 0 0,-3 2 14 0 0,9-5-2 0 0,1 0-1 0 0,-1 1 0 0 0,0-1 0 0 0,1 0 0 0 0,-1 1 1 0 0,0-1-1 0 0,1 1 0 0 0,-1-1 0 0 0,0 0 0 0 0,0 1 1 0 0,1-1-1 0 0,-1 1 0 0 0,0-1 0 0 0,0 1 0 0 0,0-1 0 0 0,0 0 1 0 0,0 1-1 0 0,0-1 0 0 0,1 1 0 0 0,-1-1 0 0 0,0 1 1 0 0,0-1-1 0 0,0 1 0 0 0,0-1 0 0 0,-1 1 0 0 0,1-1 1 0 0,0 1-1 0 0,0-1 0 0 0,0 1 0 0 0,0-1 0 0 0,0 0 1 0 0,-1 1-1 0 0,1-1 0 0 0,0 1 0 0 0,0-1 0 0 0,-1 1 0 0 0,1-1 1 0 0,0 0-1 0 0,0 1 0 0 0,-1-1 0 0 0,1 0 0 0 0,-1 1 1 0 0,1-1-1 0 0,0 0 0 0 0,-1 0 0 0 0,1 1 0 0 0,-1-1 3 0 0,132-12 20 0 0,-105 7-866 0 0,101-23 1177 0 0,-84 17-4678 0 0,-1 1-5528 0 0,-29 6-2797 0 0</inkml:trace>
  <inkml:trace contextRef="#ctx0" brushRef="#br0" timeOffset="4033.733">1140 2040 5817 0 0,'0'0'1801'0'0,"0"0"24"0"0,0 0 138 0 0,0 0 179 0 0,0 0 49 0 0,0 0-144 0 0,0 0-319 0 0,0 0-378 0 0,0 0-320 0 0,0 0-263 0 0,0 0-159 0 0,0 0-89 0 0,0 0-34 0 0,-6-2-50 0 0,-16-7 821 0 0,150-12 1249 0 0,-38 7-1782 0 0,1 5-1 0 0,86 2-722 0 0,-148 7 44 0 0,25 0 910 0 0,-80-26-729 0 0,-173-162-353 0 0,200 188 32 0 0,-1 0 0 0 0,0 0-1 0 0,1 0 1 0 0,-1-1 0 0 0,0 1 0 0 0,1 0-1 0 0,-1 0 1 0 0,0 0 0 0 0,0-1 0 0 0,1 1-1 0 0,-1 0 1 0 0,0 0 0 0 0,0-1 0 0 0,1 1-1 0 0,-1 0 1 0 0,0-1 0 0 0,0 1-1 0 0,0 0 1 0 0,0-1 0 0 0,1 1 0 0 0,-1 0-1 0 0,0-1 1 0 0,0 1 0 0 0,0 0 0 0 0,0-1-1 0 0,0 1 1 0 0,0 0 0 0 0,0-1 0 0 0,0 1-1 0 0,0 0 1 0 0,0-1 0 0 0,0 1-1 0 0,0 0 1 0 0,0-1 0 0 0,0 1 0 0 0,0-1-1 0 0,-1 1 1 0 0,1 0 0 0 0,0-1 0 0 0,0 1-1 0 0,0 0 1 0 0,0 0 0 0 0,-1-1 0 0 0,1 1 96 0 0,33 13-11204 0 0,-23-6-1477 0 0</inkml:trace>
  <inkml:trace contextRef="#ctx0" brushRef="#br0" timeOffset="4552.615">2490 2430 2032 0 0,'0'0'2536'0'0,"0"0"-195"0"0,0 0 105 0 0,0 0 96 0 0,0 0-55 0 0,0 0-207 0 0,0 0-340 0 0,0 0-370 0 0,0 0-322 0 0,0 0-237 0 0,0 0-164 0 0,0 0-91 0 0,8-3 3139 0 0,140 6-1481 0 0,248-17-2291 0 0,-403 11-4838 0 0,3 2-2557 0 0,2 1-5128 0 0</inkml:trace>
  <inkml:trace contextRef="#ctx0" brushRef="#br0" timeOffset="4973.861">2561 2662 10370 0 0,'0'0'2330'0'0,"0"0"-456"0"0,0 0-167 0 0,0 0-43 0 0,0 0-115 0 0,0 0-236 0 0,0 0-343 0 0,0 0-324 0 0,0 0-144 0 0,0 0-27 0 0,0 0-19 0 0,0 0 4 0 0,0 0-3 0 0,4 16 1913 0 0,19-11-1968 0 0,-1-2 1 0 0,1 0-1 0 0,0-1 0 0 0,0-1 1 0 0,1-2-1 0 0,-1 0 0 0 0,0-1 0 0 0,-1-1 1 0 0,1-1-1 0 0,21-7-402 0 0,85-11 523 0 0,-20 15-183 0 0,-85 7-3812 0 0,-1-1-3771 0 0,-21 1-5469 0 0</inkml:trace>
  <inkml:trace contextRef="#ctx0" brushRef="#br0" timeOffset="7200.1">3957 2059 1904 0 0,'0'0'2301'0'0,"0"0"-643"0"0,0 0-189 0 0,0 0 202 0 0,0 0 252 0 0,0 0 50 0 0,0 0-261 0 0,0 0-432 0 0,0 0-375 0 0,0 0-245 0 0,0 0-124 0 0,2 0-41 0 0,8 0-31 0 0,-7 0-32 0 0,-3 0-37 0 0,33 0 3737 0 0,-150 18 925 0 0,-56 50-5345 0 0,137-51 743 0 0,-126 67 128 0 0,161-83-578 0 0,0-1-1 0 0,1 1 1 0 0,-1-1 0 0 0,0 1 0 0 0,0 0-1 0 0,1-1 1 0 0,-1 1 0 0 0,0 0 0 0 0,1 0-1 0 0,-1-1 1 0 0,0 1 0 0 0,1 0 0 0 0,-1 0-1 0 0,1 0 1 0 0,0 0 0 0 0,-1-1 0 0 0,1 1-1 0 0,0 0 1 0 0,-1 0 0 0 0,1 0-1 0 0,0 0 1 0 0,0 0 0 0 0,0 0 0 0 0,0 0-1 0 0,0 0 1 0 0,0 0 0 0 0,0 0 0 0 0,0 0-1 0 0,0 0 1 0 0,0 0 0 0 0,1 0 0 0 0,-1 0-1 0 0,0 0 1 0 0,1 0 0 0 0,-1 0 0 0 0,0-1-1 0 0,1 1 1 0 0,-1 0 0 0 0,1 0-1 0 0,0 0 1 0 0,-1-1 0 0 0,1 1 0 0 0,0 0-1 0 0,-1 0 1 0 0,1-1 0 0 0,0 1 0 0 0,0-1-1 0 0,0 1 1 0 0,-1-1 0 0 0,1 1 0 0 0,0-1-1 0 0,0 1 1 0 0,1-1-5 0 0,49 28 126 0 0,-22-22-24 0 0,1-1-1 0 0,0-1 0 0 0,0-2 0 0 0,0-1 1 0 0,25-2-102 0 0,89 6 152 0 0,-137-5-139 0 0,19 11 148 0 0,-65 19 151 0 0,-132 83-179 0 0,-61 35 2 0 0,221-141-127 0 0,-1 1-11 0 0,-1-1 0 0 0,2 2 0 0 0,-1-1 0 0 0,1 2 1 0 0,0 0-1 0 0,1 0 0 0 0,0 1 0 0 0,1 0 1 0 0,0 0-1 0 0,0 2 3 0 0,8-12-1 0 0,1 0 0 0 0,0 0 0 0 0,-1 0 0 0 0,1 0 0 0 0,0 0 0 0 0,-1 0-1 0 0,1 1 1 0 0,0-1 0 0 0,0 0 0 0 0,0 0 0 0 0,0 0 0 0 0,0 0 0 0 0,0 0 0 0 0,1 0 0 0 0,-1 0 0 0 0,0 0 0 0 0,0 0 0 0 0,1 0 0 0 0,-1 0 0 0 0,1 1 0 0 0,-1-2 0 0 0,1 1 0 0 0,-1 0 0 0 0,1 0 0 0 0,0 0 0 0 0,-1 0 0 0 0,1 0 0 0 0,0 0 0 0 0,0-1 0 0 0,0 1 0 0 0,-1 0 0 0 0,1-1 0 0 0,0 1-1 0 0,0 0 1 0 0,0-1 0 0 0,0 1 0 0 0,0-1 0 0 0,0 0 0 0 0,0 1 0 0 0,0-1 0 0 0,0 0 0 0 0,1 0 0 0 0,-1 1 1 0 0,52 9 69 0 0,234-10 269 0 0,-31-21-89 0 0,-219 17-187 0 0,-37 4-54 0 0,0 0-24 0 0,0-2-1342 0 0,0-1 4132 0 0,0 2-5818 0 0,0 0-2179 0 0,0 0-3468 0 0,0 1-4166 0 0</inkml:trace>
  <inkml:trace contextRef="#ctx0" brushRef="#br0" timeOffset="7568.113">3607 3307 15835 0 0,'0'0'1393'0'0,"0"0"-485"0"0,0 0-92 0 0,0 0 198 0 0,0 0 146 0 0,0 0-8 0 0,0 0-209 0 0,0 0-295 0 0,0 0-181 0 0,0 0-16 0 0,0 0 22 0 0,0 0 10 0 0,0 0 22 0 0,-1 8-61 0 0,-16 79 1217 0 0,16-100-5529 0 0,2 1-4252 0 0,-1 4-4204 0 0</inkml:trace>
  <inkml:trace contextRef="#ctx0" brushRef="#br0" timeOffset="8000.518">3662 3020 10946 0 0,'0'0'2267'0'0,"0"0"-489"0"0,0 0-193 0 0,0 0-22 0 0,0 0-100 0 0,0 0-195 0 0,0 0-227 0 0,0 0-216 0 0,0 0-175 0 0,0 0-119 0 0,0 0-95 0 0,0 0-62 0 0,-9 4-16 0 0,-26 13-27 0 0,55-23 1510 0 0,-11 3-1771 0 0,-23 9 909 0 0,-26 12-464 0 0,39-18-470 0 0,1 0 14 0 0,0 0-6 0 0,0 0-17 0 0,0 0-10 0 0,0 0-32 0 0,0 0-30 0 0,19-11-1091 0 0,11-5-3389 0 0,-20 11-2221 0 0,-1 1-6160 0 0</inkml:trace>
  <inkml:trace contextRef="#ctx0" brushRef="#br0" timeOffset="8627.166">4533 2364 10346 0 0,'0'0'1946'0'0,"0"0"-343"0"0,0 0-65 0 0,0 0 21 0 0,0 0-39 0 0,0 0-161 0 0,0 0-255 0 0,0 0-260 0 0,0 0-192 0 0,0 0-98 0 0,0 0-78 0 0,0 0-76 0 0,0 0-21 0 0,-4 30-31 0 0,-10 95-39 0 0,5 69 846 0 0,7-102 1151 0 0,-2-112-2256 0 0,2-1 1 0 0,1 0-1 0 0,0 0 0 0 0,1 0 0 0 0,2 0 1 0 0,0 0-1 0 0,1 1 0 0 0,1-1 1 0 0,1 1-1 0 0,3-8-50 0 0,1-7 20 0 0,1 0 1 0 0,1 0-1 0 0,2 1 0 0 0,2 0 1 0 0,1 1-1 0 0,1 1 1 0 0,2 0-1 0 0,1 2 0 0 0,2 0 1 0 0,18-19-21 0 0,28 6 47 0 0,-67 42-49 0 0,0 1 1 0 0,-1 0 0 0 0,1-1-1 0 0,0 1 1 0 0,-1 0 0 0 0,1 0-1 0 0,0 0 1 0 0,-1-1 0 0 0,1 1-1 0 0,0 0 1 0 0,0 0-1 0 0,-1 0 1 0 0,1 0 0 0 0,0 0-1 0 0,-1 1 1 0 0,1-1 0 0 0,0 0-1 0 0,-1 0 1 0 0,1 0 0 0 0,0 1-1 0 0,-1-1 1 0 0,1 0 0 0 0,0 0-1 0 0,-1 1 1 0 0,1-1 0 0 0,0 1-1 0 0,-1-1 1 0 0,1 1 0 0 0,-1-1-1 0 0,1 1 1 0 0,-1-1 0 0 0,1 1-1 0 0,-1-1 1 0 0,0 1 0 0 0,1-1-1 0 0,-1 1 1 0 0,0 0 0 0 0,1-1-1 0 0,-1 1 1 0 0,0 0 0 0 0,0-1-1 0 0,1 1 1 0 0,-1 0 0 0 0,0 0 1 0 0,4 7 11 0 0,17 108 5 0 0,-18-102-688 0 0,9 46 303 0 0,-9-41-3366 0 0,0 0-4129 0 0,-2-14-4831 0 0</inkml:trace>
  <inkml:trace contextRef="#ctx0" brushRef="#br0" timeOffset="8992.864">4923 2913 16171 0 0,'0'0'1539'0'0,"0"0"-498"0"0,0 0-92 0 0,0 0 119 0 0,0 0 102 0 0,0 0-36 0 0,0 0-234 0 0,0 0-268 0 0,0 0-176 0 0,0 0-139 0 0,0 0-81 0 0,0 0-51 0 0,-2 17-43 0 0,-16 91 156 0 0,14-79-165 0 0,3-48-5298 0 0,1 10-220 0 0,0 4-6211 0 0</inkml:trace>
  <inkml:trace contextRef="#ctx0" brushRef="#br0" timeOffset="9338.185">5142 2552 10714 0 0,'0'0'1677'0'0,"0"0"-290"0"0,0 0 2 0 0,0 0 94 0 0,0 0-13 0 0,0 0-165 0 0,0 0-284 0 0,0 0-302 0 0,0 0-202 0 0,0 0-125 0 0,0 0-95 0 0,0 0-35 0 0,0 0-61 0 0,-13 12-58 0 0,-55 50 93 0 0,86-67-12 0 0,13-23 172 0 0,-59 42 938 0 0,-11 19-1154 0 0,39-33-195 0 0,0 0-41 0 0,42-3-5761 0 0,-35-4-1049 0 0,-1 3-4951 0 0</inkml:trace>
  <inkml:trace contextRef="#ctx0" brushRef="#br0" timeOffset="9604.911">5367 1959 8578 0 0,'0'0'3206'0'0,"0"0"-836"0"0,0 0-314 0 0,0 0-85 0 0,0 0-142 0 0,0 0-274 0 0,0 0-430 0 0,0 0-382 0 0,0 0-216 0 0,0 0-52 0 0,0 0 11 0 0,0 0-18 0 0,-13 17-53 0 0,-57 83 165 0 0,26 8 28 0 0,42-99-3645 0 0,2 4-7910 0 0,2-13-1037 0 0</inkml:trace>
  <inkml:trace contextRef="#ctx0" brushRef="#br0" timeOffset="10456.83">4426 2081 160 0 0,'0'0'2846'0'0,"0"0"-574"0"0,0 0-84 0 0,0 0 52 0 0,0 0 23 0 0,0 0-121 0 0,0 0-304 0 0,0 0-311 0 0,0 0-348 0 0,0 0-274 0 0,0 0-173 0 0,0 0-109 0 0,0 0-88 0 0,3-8 1189 0 0,262-6 2471 0 0,-105-8-3846 0 0,-96 14 1121 0 0,-154-33-1286 0 0,33 1-143 0 0,57 31-2196 0 0,12 7-4959 0 0,-10 2-3228 0 0</inkml:trace>
  <inkml:trace contextRef="#ctx0" brushRef="#br0" timeOffset="11343.824">4577 1617 0 0 0,'0'0'551'0'0,"0"0"752"0"0,0 0 165 0 0,0 0 88 0 0,0 0 117 0 0,0 0-70 0 0,0 0-158 0 0,0 0-243 0 0,0 0-255 0 0,0 0-107 0 0,0 0-10 0 0,0 0-14 0 0,0 0-48 0 0,-7 5-65 0 0,-21 19-98 0 0,26-22-477 0 0,1 0 1 0 0,-1 0-1 0 0,1 0 0 0 0,0 0 1 0 0,0 0-1 0 0,0 0 0 0 0,0 0 0 0 0,0 1 1 0 0,0-1-1 0 0,1 1 0 0 0,-1-1 0 0 0,1 0 1 0 0,-1 1-1 0 0,1-1 0 0 0,0 1 1 0 0,0-1-1 0 0,0 1 0 0 0,1-1 0 0 0,-1 0 1 0 0,0 1-1 0 0,1 0-128 0 0,0 9 694 0 0,0-10-558 0 0,0 0 1 0 0,0-1 0 0 0,0 1 0 0 0,1 0 0 0 0,-1-1 0 0 0,0 1 0 0 0,1-1-1 0 0,-1 1 1 0 0,1-1 0 0 0,-1 0 0 0 0,1 1 0 0 0,0-1 0 0 0,-1 0 0 0 0,1 0-1 0 0,0 0 1 0 0,0 0 0 0 0,0-1 0 0 0,0 1 0 0 0,0 0 0 0 0,0-1 0 0 0,0 1-1 0 0,0-1 1 0 0,0 0 0 0 0,0 0 0 0 0,0 0 0 0 0,0 0 0 0 0,0 0-1 0 0,0 0 1 0 0,0 0 0 0 0,0-1 0 0 0,0 1 0 0 0,0-1 0 0 0,0 1 0 0 0,0-1-1 0 0,0 0 1 0 0,0 0 0 0 0,0 0 0 0 0,0 0 0 0 0,-1 0 0 0 0,1 0 0 0 0,0-1-1 0 0,0 0-136 0 0,1-1 77 0 0,-1-1-1 0 0,0 1 0 0 0,0 0 0 0 0,0-1 1 0 0,-1 0-1 0 0,1 1 0 0 0,-1-1 0 0 0,0 0 0 0 0,0 0 1 0 0,0 0-1 0 0,0 0 0 0 0,-1 0 0 0 0,1 0 1 0 0,-1 0-1 0 0,0 0 0 0 0,0 0 0 0 0,-1 0 1 0 0,1 0-1 0 0,-1 0-76 0 0,0 3-3 0 0,0 0 0 0 0,-1-1-1 0 0,1 1 1 0 0,0 0 0 0 0,0 1 0 0 0,-1-1 0 0 0,1 0 0 0 0,-1 0 0 0 0,1 0 0 0 0,-1 1 0 0 0,1-1 0 0 0,-1 1-1 0 0,1-1 1 0 0,-1 1 0 0 0,1 0 0 0 0,-1 0 0 0 0,0-1 0 0 0,1 1 0 0 0,-1 0 0 0 0,1 0 0 0 0,-1 1 0 0 0,0-1-1 0 0,1 0 1 0 0,-1 0 0 0 0,1 1 0 0 0,-1-1 0 0 0,1 1 0 0 0,-1-1 0 0 0,1 1 0 0 0,-1 0 0 0 0,1 0 0 0 0,0 0-1 0 0,-1-1 1 0 0,1 2 3 0 0,-3 1 9 0 0,3-2-9 0 0,-1 0-1 0 0,1 0 1 0 0,-1 0 0 0 0,1 0-1 0 0,0 0 1 0 0,-1 1 0 0 0,1-1-1 0 0,0 0 1 0 0,0 1 0 0 0,0-1-1 0 0,0 1 1 0 0,0-1 0 0 0,0 1-1 0 0,0-1 1 0 0,0 1 0 0 0,1 0 0 0 0,-1-1-1 0 0,0 1 1 0 0,1 0 0 0 0,0-1-1 0 0,-1 1 1 0 0,1 0 0 0 0,0 0-1 0 0,0 0 1 0 0,0-1 0 0 0,0 1-1 0 0,0 0 1 0 0,1 0 0 0 0,-1-1-1 0 0,0 1 1 0 0,1 0 0 0 0,-1 0-1 0 0,1-1 1 0 0,0 1 0 0 0,-1-1-1 0 0,1 1 1 0 0,0 0 0 0 0,0-1-1 0 0,1 1 1 0 0,0-2 61 0 0,0-1 1 0 0,1 1-1 0 0,-1-1 0 0 0,0 1 0 0 0,1-1 0 0 0,-1 0 0 0 0,0 0 0 0 0,0 0 0 0 0,0-1 0 0 0,0 1 0 0 0,0 0 0 0 0,0-1 0 0 0,0 1 0 0 0,0-1 0 0 0,-1 0 1 0 0,1 1-1 0 0,0-1 0 0 0,-1 0 0 0 0,0 0 0 0 0,1 0 0 0 0,-1 0 0 0 0,0 0 0 0 0,0-1 0 0 0,0 1 0 0 0,0 0 0 0 0,0 0 0 0 0,-1-1 0 0 0,1 1 0 0 0,-1-1-61 0 0,1 2 4 0 0,-1 1 0 0 0,1-1 0 0 0,-1 0 0 0 0,1 1 0 0 0,-1-1-1 0 0,0 0 1 0 0,1 0 0 0 0,-1 1 0 0 0,0-1 0 0 0,0 0 0 0 0,1 0-1 0 0,-1 0 1 0 0,0 1 0 0 0,0-1 0 0 0,0 0 0 0 0,0 0 0 0 0,0 0-1 0 0,0 0 1 0 0,0 1 0 0 0,0-1 0 0 0,0 0 0 0 0,-1 0 0 0 0,1 0-1 0 0,0 1 1 0 0,0-1 0 0 0,-1 0 0 0 0,1 0 0 0 0,-1 1 0 0 0,1-1-1 0 0,0 0 1 0 0,-1 1 0 0 0,1-1 0 0 0,-1 0 0 0 0,0 1 0 0 0,1-1-1 0 0,-1 1 1 0 0,1-1 0 0 0,-1 1 0 0 0,0-1 0 0 0,0 1 0 0 0,1-1-1 0 0,-1 1 1 0 0,0 0 0 0 0,0-1 0 0 0,1 1 0 0 0,-1 0 0 0 0,0 0-1 0 0,0 0 1 0 0,0-1 0 0 0,1 1 0 0 0,-1 0 0 0 0,0 0 0 0 0,0 0-1 0 0,0 0 1 0 0,0 0 0 0 0,1 1 0 0 0,-1-1 0 0 0,0 0 0 0 0,0 0-1 0 0,0 0 1 0 0,1 1 0 0 0,-1-1 0 0 0,0 1-4 0 0,0-1-4 0 0,-1 0 0 0 0,1 1 0 0 0,-1-1 0 0 0,1 0 0 0 0,-1 1 0 0 0,1 0 0 0 0,-1-1 0 0 0,1 1 0 0 0,0 0-1 0 0,-1 0 1 0 0,1 0 0 0 0,0 0 0 0 0,0 0 0 0 0,0 0 0 0 0,0 0 0 0 0,0 0 0 0 0,0 1 0 0 0,0-1 0 0 0,0 0 0 0 0,0 0 0 0 0,1 1 0 0 0,-1-1 0 0 0,0 1 0 0 0,1-1 0 0 0,-1 1 0 0 0,1-1 0 0 0,0 1 0 0 0,-1-1 0 0 0,1 1 0 0 0,0-1 0 0 0,0 1 0 0 0,0-1 0 0 0,0 1 0 0 0,0-1 0 0 0,0 1 0 0 0,0-1 0 0 0,1 1-1 0 0,-1-1 1 0 0,1 2 4 0 0,42 16-730 0 0,-7-14-1432 0 0,-24-4-1247 0 0,1 1-4040 0 0,-2 1-5288 0 0</inkml:trace>
  <inkml:trace contextRef="#ctx0" brushRef="#br0" timeOffset="12116.849">5927 2438 464 0 0,'0'0'2377'0'0,"0"0"-105"0"0,0 0 71 0 0,0 0 36 0 0,0 0-86 0 0,0 0-209 0 0,0 0-299 0 0,0 0-285 0 0,0 0-248 0 0,0 0-183 0 0,0 0-121 0 0,0 0-93 0 0,0 0-89 0 0,-6-3-61 0 0,3 2-665 0 0,1 0 34 0 0,1 0 0 0 0,-1 1 1 0 0,0-1-1 0 0,1 0 0 0 0,-1 1 0 0 0,0-1 1 0 0,1 1-1 0 0,-1-1 0 0 0,0 1 0 0 0,0 0 1 0 0,0 0-1 0 0,1 0 0 0 0,-1 0 0 0 0,0 0 1 0 0,0 0-1 0 0,1 0 0 0 0,-1 1 0 0 0,0-1 1 0 0,0 1-1 0 0,1-1 0 0 0,-1 1 0 0 0,0 0 1 0 0,1-1-1 0 0,-1 1 0 0 0,1 0 0 0 0,-1 0 0 0 0,1 0 1 0 0,-1 1-75 0 0,-12 12 297 0 0,2 0 0 0 0,0 1 0 0 0,1 0 0 0 0,0 1 0 0 0,2 1 0 0 0,0-1 0 0 0,-1 3-297 0 0,-27 47 272 0 0,8-18-177 0 0,18-28-83 0 0,-1 0-1 0 0,-1-1 0 0 0,-1 0 0 0 0,0-1 0 0 0,-1 0 1 0 0,-6 3-12 0 0,14-12-69 0 0,-8 1-2711 0 0,14-31-10191 0 0,1 20 11267 0 0,0-3-8497 0 0</inkml:trace>
  <inkml:trace contextRef="#ctx0" brushRef="#br0" timeOffset="12400.302">5573 2305 8346 0 0,'0'0'2811'0'0,"0"0"-272"0"0,0 0-328 0 0,0 0-262 0 0,0 0-287 0 0,0 0-397 0 0,0 0-399 0 0,0 0-288 0 0,0 0-80 0 0,0 0 34 0 0,0 0 69 0 0,0 0 54 0 0,0 0-40 0 0,1 14-42 0 0,4 43-46 0 0,-4-51-406 0 0,1 1 0 0 0,0-1 0 0 0,0 0 0 0 0,0 1 0 0 0,1-1 0 0 0,0 0 0 0 0,0-1 0 0 0,1 1 0 0 0,-1-1 0 0 0,1 1 0 0 0,0-1 0 0 0,1 0 1 0 0,-1 0-1 0 0,4 1-121 0 0,8 12 272 0 0,101 130 553 0 0,-39-41-1458 0 0,-54-84-1109 0 0,-4-14-7107 0 0,-18-8 6994 0 0,2-1-10141 0 0</inkml:trace>
  <inkml:trace contextRef="#ctx0" brushRef="#br0" timeOffset="13099.013">6070 2824 6737 0 0,'0'0'2858'0'0,"0"0"-641"0"0,0 0-190 0 0,0 0-33 0 0,0 0-97 0 0,0 0-259 0 0,0 0-295 0 0,0 0-241 0 0,0 0-219 0 0,0 0-139 0 0,0 0-86 0 0,0 0-68 0 0,0 0-79 0 0,0-11-79 0 0,7-87 553 0 0,1 64-792 0 0,1 0 0 0 0,2 1 0 0 0,1 0 1 0 0,2 1-1 0 0,1 0 0 0 0,1 2 0 0 0,2-1 0 0 0,3-1-193 0 0,39-39 160 0 0,-60 71-160 0 0,1-1 1 0 0,-1 1-1 0 0,1-1 0 0 0,0 1 1 0 0,-1 0-1 0 0,1-1 1 0 0,-1 1-1 0 0,1 0 0 0 0,0-1 1 0 0,-1 1-1 0 0,1 0 1 0 0,0 0-1 0 0,0 0 0 0 0,-1 0 1 0 0,1 0-1 0 0,0 0 1 0 0,-1 0-1 0 0,1 0 1 0 0,0 0-1 0 0,0 0 0 0 0,-1 0 1 0 0,1 0-1 0 0,0 0 1 0 0,-1 0-1 0 0,1 1 0 0 0,0-1 1 0 0,-1 0-1 0 0,1 1 1 0 0,0-1-1 0 0,-1 0 0 0 0,1 1 1 0 0,-1-1-1 0 0,1 1 1 0 0,-1-1-1 0 0,1 1 1 0 0,-1-1-1 0 0,1 1 0 0 0,-1-1 1 0 0,1 1-1 0 0,-1-1 1 0 0,0 1-1 0 0,1 0 0 0 0,-1-1 1 0 0,0 1-1 0 0,1 0 1 0 0,-1-1-1 0 0,0 1 1 0 0,0 0-1 0 0,0-1 0 0 0,0 1 1 0 0,0 0-1 0 0,1 0 1 0 0,-1-1-1 0 0,0 1 0 0 0,-1 0 1 0 0,1-1-1 0 0,0 1 1 0 0,0 0-1 0 0,0 0 0 0 0,0-1 1 0 0,-1 1-1 0 0,1 0 1 0 0,0-1-1 0 0,0 1 1 0 0,-1 0-2 0 0,4 11 13 0 0,14 150 162 0 0,8-70-132 0 0,-23-92-33 0 0,-1 1 0 0 0,0-1 0 0 0,1 1 0 0 0,-1-1-1 0 0,0 0 1 0 0,1 0 0 0 0,-1 1 0 0 0,0-1-1 0 0,1 0 1 0 0,-1 0 0 0 0,1 0 0 0 0,-1-1-1 0 0,0 1 1 0 0,1 0 0 0 0,-1 0 0 0 0,0-1 0 0 0,1 1-1 0 0,-1-1 1 0 0,0 1 0 0 0,1-1 0 0 0,-1 0-1 0 0,0 1 1 0 0,0-1 0 0 0,0 0 0 0 0,0 0 0 0 0,0 0-1 0 0,0 0 1 0 0,0 0 0 0 0,0 0 0 0 0,0 0-1 0 0,0 0 1 0 0,0 0 0 0 0,0 0 0 0 0,-1-1-1 0 0,1 1 1 0 0,-1 0 0 0 0,1 0 0 0 0,-1-1 0 0 0,1 1-1 0 0,-1 0 1 0 0,1-2-9 0 0,2-2 26 0 0,180-262 237 0 0,-125 183-231 0 0,-53 78 132 0 0,-7 15-83 0 0,-11 29-41 0 0,6-19-3 0 0,-2 10 28 0 0,2-1-1 0 0,1 1 1 0 0,1 1-1 0 0,2-1 1 0 0,1 0-1 0 0,1 15-64 0 0,1-23-14 0 0,-1-10-22 0 0,0-1 0 0 0,1 1 0 0 0,0 0 1 0 0,0 0-1 0 0,2 0 0 0 0,-1-1 0 0 0,1 1 0 0 0,1 0 0 0 0,0-1 0 0 0,0 0 0 0 0,1 1 0 0 0,1-2 0 0 0,-1 1 0 0 0,2 0 0 0 0,2 3 36 0 0,10-2-2533 0 0,-14-10-1649 0 0,1-1-3502 0 0,-1 0-4896 0 0</inkml:trace>
  <inkml:trace contextRef="#ctx0" brushRef="#br0" timeOffset="13904.939">6913 2721 0 0 0,'0'0'569'0'0,"0"0"1164"0"0,0 0 437 0 0,0 0 37 0 0,0 0-144 0 0,0 0-236 0 0,0 0-205 0 0,0 0-167 0 0,0 0-131 0 0,0 0-108 0 0,0 0-105 0 0,0 0-113 0 0,11 7 6032 0 0,-11-6-6828 0 0,-35 139 2222 0 0,30-104-2345 0 0,5-36-82 0 0,0 0 25 0 0,0 0 19 0 0,0 0 16 0 0,0 0-13 0 0,0 0-37 0 0,0 0-31 0 0,0 0 20 0 0,0 0-9 0 0,0 0-1 0 0,0 0 30 0 0,0 0-14 0 0,0 0 7 0 0,0 0 16 0 0,0 0-13 0 0,0 0-21 0 0,0 0 22 0 0,0 0-10 0 0,0 0-23 0 0,0 0 32 0 0,0 0-20 0 0,0 0 4 0 0,0 0 37 0 0,0 0-34 0 0,0 0-30 0 0,0 0-17 0 0,0 0-12 0 0,0 0-5 0 0,0 0-46 0 0,0-25-6186 0 0,2 11-3149 0 0,1 9-1914 0 0</inkml:trace>
  <inkml:trace contextRef="#ctx0" brushRef="#br0" timeOffset="14328.848">7004 2405 7914 0 0,'0'0'3227'0'0,"0"0"-952"0"0,0 0-364 0 0,0 0-30 0 0,0 0-85 0 0,0 0-210 0 0,0 0-245 0 0,0 0-276 0 0,0 0-247 0 0,0 0-185 0 0,0 0-132 0 0,0 0-65 0 0,0 0-37 0 0,-13 3 1124 0 0,13-3-1492 0 0,0 0-22 0 0,0 0-20 0 0,25-7 289 0 0,-25 7-216 0 0,0 0 9 0 0,0 0 46 0 0,0 0 14 0 0,-16 1 154 0 0,-35 16-119 0 0,50-17-146 0 0,1 0 6 0 0,0 0-15 0 0,0 0-34 0 0,0 0-11 0 0,0 0-49 0 0,20-4-1423 0 0,-10 1 177 0 0,0 0-3172 0 0,-2 2-5363 0 0</inkml:trace>
  <inkml:trace contextRef="#ctx0" brushRef="#br0" timeOffset="15136.25">7178 2199 0 0 0,'0'0'1707'0'0,"0"0"-19"0"0,0 0 167 0 0,0 0 201 0 0,0 0 7 0 0,0 0-199 0 0,0 0-354 0 0,0 0-338 0 0,0 0-176 0 0,0 0 26 0 0,0 0 50 0 0,0 0 22 0 0,4-1-6 0 0,37 8 2044 0 0,-35-4-2930 0 0,1 0 0 0 0,0-1-1 0 0,0 0 1 0 0,-1 0-1 0 0,1 0 1 0 0,0-1-1 0 0,0 0 1 0 0,1-1 0 0 0,-1 0-1 0 0,0 0 1 0 0,0 0-1 0 0,0-1 1 0 0,0 0-1 0 0,0 0 1 0 0,0-1 0 0 0,0 0-1 0 0,0 0 1 0 0,-1 0-1 0 0,1-1 1 0 0,-1 0-1 0 0,0-1 1 0 0,1 1 0 0 0,-1-1-1 0 0,-1 0 1 0 0,1-1-1 0 0,-1 1 1 0 0,5-6-202 0 0,-4 42 279 0 0,3 160 85 0 0,15 197-308 0 0,7-241-8 0 0,-20-164 452 0 0,1-80-402 0 0,5 1 0 0 0,4 0 0 0 0,4 2 0 0 0,24-56-98 0 0,14 2 79 0 0,-14 50-191 0 0,-58 124-5012 0 0,3-13-2568 0 0,2-3-4587 0 0</inkml:trace>
  <inkml:trace contextRef="#ctx0" brushRef="#br0" timeOffset="15469.162">7784 2747 13675 0 0,'0'0'2428'0'0,"0"0"-978"0"0,0 0-355 0 0,0 0 55 0 0,0 0 39 0 0,0 0-110 0 0,0 0-257 0 0,0 0-218 0 0,0 0-106 0 0,0 0-17 0 0,0 0-47 0 0,0 0-103 0 0,0 0-99 0 0,-1 14-56 0 0,-22 100 188 0 0,21-104-3287 0 0,8-15-7518 0 0,-1 1-1155 0 0</inkml:trace>
  <inkml:trace contextRef="#ctx0" brushRef="#br0" timeOffset="15843.82">7964 2394 7082 0 0,'0'0'4283'0'0,"0"0"-1985"0"0,0 0-683 0 0,0 0-169 0 0,0 0-203 0 0,0 0-181 0 0,0 0-264 0 0,0 0-170 0 0,0 0-89 0 0,0 0-66 0 0,0 0-57 0 0,0 0-60 0 0,-8 6-76 0 0,-25 19-70 0 0,34-25-201 0 0,-1 0 0 0 0,1 0 1 0 0,0 0-1 0 0,-1 0 0 0 0,1 0 1 0 0,-1 0-1 0 0,1 0 0 0 0,0 0 1 0 0,-1 0-1 0 0,1 0 0 0 0,-1 0 1 0 0,1 1-1 0 0,0-1 0 0 0,-1 0 1 0 0,1 0-1 0 0,-1 1 0 0 0,1-1 1 0 0,-1 0-1 0 0,1 1 0 0 0,-1-1 0 0 0,1 1 1 0 0,-1-1-1 0 0,0 1 0 0 0,1-1 1 0 0,-1 0-1 0 0,1 1 0 0 0,-1 0 1 0 0,0-1-1 0 0,1 1 0 0 0,-1-1 1 0 0,0 1-1 0 0,0-1 0 0 0,0 1 1 0 0,1 0-1 0 0,-1-1 0 0 0,0 1 1 0 0,0-1-1 0 0,0 1 0 0 0,0 0 1 0 0,0-1-1 0 0,0 1 0 0 0,0-1 0 0 0,0 1 1 0 0,0 0-1 0 0,0-1 0 0 0,-1 1 1 0 0,1-1-1 0 0,0 1 0 0 0,0 0 1 0 0,0-1-1 0 0,-1 1 0 0 0,1-1 1 0 0,0 1-1 0 0,-1-1 0 0 0,1 1 1 0 0,-1-1-1 0 0,1 1 0 0 0,0-1 1 0 0,-1 1-1 0 0,1-1 0 0 0,-1 0 0 0 0,1 1 1 0 0,-1-1-1 0 0,1 0 0 0 0,-1 1 1 0 0,1-1-1 0 0,-1 0 0 0 0,0 0 1 0 0,0 1-10 0 0,27-16 452 0 0,-26 15-384 0 0,-33-3-6 0 0,18 11-7 0 0,13-6-3705 0 0,1-2-3897 0 0,3 0-3785 0 0</inkml:trace>
  <inkml:trace contextRef="#ctx0" brushRef="#br0" timeOffset="16300.837">8184 1922 4161 0 0,'0'0'3665'0'0,"0"0"-981"0"0,0 0-331 0 0,0 0-101 0 0,0 0-189 0 0,0 0-298 0 0,0 0-376 0 0,0 0-308 0 0,0 0-268 0 0,0 0-173 0 0,0 0-108 0 0,0 0-48 0 0,0 0-18 0 0,-8 8-10 0 0,-63 70 814 0 0,-15 35-900 0 0,83-110-325 0 0,-2 0-898 0 0,4-1-9013 0 0,1-2-2063 0 0</inkml:trace>
  <inkml:trace contextRef="#ctx0" brushRef="#br0" timeOffset="16934.999">7247 1908 10610 0 0,'0'0'2453'0'0,"0"0"-319"0"0,0 0-167 0 0,0 0-192 0 0,0 0-282 0 0,0 0-310 0 0,0 0-315 0 0,0 0-277 0 0,0 0-171 0 0,0 0-90 0 0,0 0-26 0 0,0 0 49 0 0,3 0 66 0 0,361-29 2728 0 0,-299 28-3103 0 0,-73 9 600 0 0,4-8-616 0 0,-1 0-1 0 0,1-1 1 0 0,0 1-1 0 0,-1-1 1 0 0,1 0 0 0 0,0 0-1 0 0,-1 0 1 0 0,1-1-1 0 0,0 1 1 0 0,0-1-1 0 0,0 0 1 0 0,0 0-1 0 0,1 0 1 0 0,-1-1-1 0 0,0 1 1 0 0,1-1-1 0 0,0 0 1 0 0,0 0-1 0 0,0 0 1 0 0,0-1-1 0 0,0 1 1 0 0,0-1-1 0 0,1 1 1 0 0,-1-1-28 0 0,-12-16-201 0 0,-9-18 483 0 0,18 7-4766 0 0,7 27-275 0 0,3 0-5937 0 0</inkml:trace>
  <inkml:trace contextRef="#ctx0" brushRef="#br0" timeOffset="18222.922">8452 2497 7570 0 0,'0'0'2834'0'0,"0"0"-799"0"0,0 0-452 0 0,0 0-50 0 0,0 0 22 0 0,0 0-81 0 0,0 0-212 0 0,0 0-300 0 0,0 0-231 0 0,0 0-44 0 0,0 0 28 0 0,0 0 44 0 0,0 0 13 0 0,11 1-93 0 0,221 5 2675 0 0,-110 5-2750 0 0,-91-7-1074 0 0,-43-30-3292 0 0,3 14 699 0 0,2 2-2003 0 0,3 3-2105 0 0,1 3-2406 0 0</inkml:trace>
  <inkml:trace contextRef="#ctx0" brushRef="#br0" timeOffset="18473.529">8633 2302 6337 0 0,'0'0'3530'0'0,"0"0"-1224"0"0,0 0-605 0 0,0 0-114 0 0,0 0-11 0 0,0 0-50 0 0,0 0-147 0 0,0 0-218 0 0,0 0-210 0 0,0 0-135 0 0,0 0-53 0 0,0 0-36 0 0,-5 24-64 0 0,-18 118 453 0 0,-30 125-133 0 0,51-259-1701 0 0,0 7-453 0 0,4-12-2741 0 0,4-2-3490 0 0,-3-1-3756 0 0</inkml:trace>
  <inkml:trace contextRef="#ctx0" brushRef="#br0" timeOffset="19696.808">9640 1952 5545 0 0,'0'0'1781'0'0,"0"0"-144"0"0,0 0 121 0 0,0 0 152 0 0,0 0-43 0 0,0 0-298 0 0,0 0-354 0 0,0 0-244 0 0,0 0-108 0 0,0 0-55 0 0,0 0-50 0 0,0 0-61 0 0,0 0-54 0 0,4 10 355 0 0,-3-6 2217 0 0,-1-3-2976 0 0,0-1 1 0 0,0 0-47 0 0,0 0-25 0 0,0 0-16 0 0,0 0-16 0 0,0 0-16 0 0,0 0-13 0 0,20 3 1285 0 0,123 4-925 0 0,-125 0-319 0 0,-18-6-97 0 0,-25 11 231 0 0,-23 10-235 0 0,-1-3-1 0 0,-1-2 0 0 0,0-2 1 0 0,-25 3-47 0 0,30-7 4 0 0,-235 63 78 0 0,266-64-98 0 0,14-9-2 0 0,18 14 22 0 0,-7-9 7 0 0,1-1 0 0 0,1 0 0 0 0,-1-1 0 0 0,1 0 0 0 0,0 0-1 0 0,0-2 1 0 0,0 0 0 0 0,0 0 0 0 0,0-1 0 0 0,0 0 0 0 0,3-2-11 0 0,44 6 49 0 0,138 13 41 0 0,-161 1-81 0 0,-64 13 196 0 0,9-12-179 0 0,-1-2-1 0 0,-1-1 1 0 0,-1 0-1 0 0,0-1 1 0 0,-1-2-1 0 0,-1 0 1 0 0,0-1-1 0 0,0-1-25 0 0,-81 50-9 0 0,78-45 37 0 0,17-12-27 0 0,0 0 0 0 0,1 1 0 0 0,-1 0 0 0 0,1 1 0 0 0,1 0 0 0 0,-1 0 0 0 0,1 0 1 0 0,0 1-1 0 0,1 0 0 0 0,-3 5-1 0 0,8-12 0 0 0,0 0 1 0 0,1 0-1 0 0,-1 1 1 0 0,0-1-1 0 0,1 0 1 0 0,-1 1-1 0 0,1-1 1 0 0,-1 1-1 0 0,1-1 1 0 0,0 0-1 0 0,-1 1 1 0 0,1-1 0 0 0,0 1-1 0 0,0-1 1 0 0,0 1-1 0 0,0-1 1 0 0,0 1-1 0 0,1-1 1 0 0,-1 1-1 0 0,0-1 1 0 0,1 1-1 0 0,-1-1 1 0 0,1 0-1 0 0,-1 1 1 0 0,1-1-1 0 0,0 0 1 0 0,0 1 0 0 0,-1-1-1 0 0,1 0 1 0 0,0 0-1 0 0,0 0 1 0 0,0 0-1 0 0,0 0 1 0 0,1 0-1 0 0,-1 0 1 0 0,0 0-1 0 0,0 0 1 0 0,0 0-1 0 0,1-1 1 0 0,-1 1-1 0 0,0 0 1 0 0,1-1 0 0 0,-1 1-1 0 0,2-1 0 0 0,68 10 37 0 0,214-42 450 0 0,-109 6-121 0 0,-130 25-202 0 0,-20-12-3317 0 0,-21 9-1768 0 0,-1-1-3995 0 0,-4 5-3978 0 0</inkml:trace>
  <inkml:trace contextRef="#ctx0" brushRef="#br0" timeOffset="20086.796">9465 3071 13499 0 0,'0'0'1642'0'0,"0"0"-644"0"0,0 0-140 0 0,0 0 225 0 0,0 0 212 0 0,0 0 78 0 0,0 0-159 0 0,0 0-267 0 0,0 0-202 0 0,0 0-135 0 0,0 0-93 0 0,0 0-85 0 0,0 0-57 0 0,-6 20-63 0 0,-19 63-86 0 0,19-31 318 0 0,24-53-1203 0 0,1-15-2234 0 0,-13 9-619 0 0,0 1-3486 0 0,-2 3-4754 0 0</inkml:trace>
  <inkml:trace contextRef="#ctx0" brushRef="#br0" timeOffset="20540.858">9548 2872 11763 0 0,'0'0'1819'0'0,"0"0"-302"0"0,0 0-47 0 0,0 0-15 0 0,0 0-71 0 0,0 0-129 0 0,0 0-200 0 0,0 0-196 0 0,0 0-212 0 0,0 0-201 0 0,0 0-110 0 0,0 0-78 0 0,0 0-42 0 0,-4 0-37 0 0,-12 0-57 0 0,12 0-47 0 0,20-11 276 0 0,6 0-195 0 0,-22 11-127 0 0,0 0 12 0 0,0 0-7 0 0,0 0 27 0 0,0 0 51 0 0,0 0 28 0 0,-22 0 488 0 0,-31 0 334 0 0,53 0-837 0 0,0 0-3 0 0,0 0-22 0 0,0 0-12 0 0,0 0-10 0 0,0 0-16 0 0,22-15 104 0 0,-15 16-2087 0 0,3-1-415 0 0,-2-1-5212 0 0,-2-2-4861 0 0</inkml:trace>
</inkml:ink>
</file>

<file path=ppt/ink/ink14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8:42.9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10 530 2961 0 0,'0'0'2117'0'0,"0"0"32"0"0,0 0 178 0 0,0 0 82 0 0,0 0-144 0 0,0 0-347 0 0,0 0-426 0 0,0 0-399 0 0,0 0-302 0 0,0 0-211 0 0,0 0-146 0 0,5 13 459 0 0,-18 427 2478 0 0,11-402-2840 0 0,2-51 909 0 0,4-29-1350 0 0,1-1 0 0 0,3 1 0 0 0,1 0 0 0 0,2 0 0 0 0,2 1-1 0 0,1 1 1 0 0,13-23-90 0 0,-11 21 34 0 0,-5 14-11 0 0,0 1 0 0 0,1 0-1 0 0,2 1 1 0 0,1 0 0 0 0,1 1 0 0 0,1 1 0 0 0,1 0 0 0 0,9-7-23 0 0,-27 30 2 0 0,1 0 0 0 0,-1 0-1 0 0,0 1 0 0 0,0-1 0 0 0,1 0 0 0 0,-1 1 0 0 0,1-1 1 0 0,-1 1-1 0 0,0-1 0 0 0,1 0 0 0 0,-1 1 0 0 0,1-1 1 0 0,0 1-1 0 0,-1-1 0 0 0,1 1 0 0 0,-1-1 0 0 0,1 1 1 0 0,0 0-1 0 0,-1-1 0 0 0,1 1 0 0 0,0 0 0 0 0,-1-1 0 0 0,1 1 1 0 0,0 0-1 0 0,-1 0 0 0 0,1 0 0 0 0,0 0 0 0 0,0 0 1 0 0,-1 0-1 0 0,1 0 0 0 0,0 0 0 0 0,0 0 0 0 0,-1 0 1 0 0,1 0-1 0 0,0 0 0 0 0,0 0 0 0 0,-1 1 0 0 0,1-1 1 0 0,0 0-1 0 0,-1 0 0 0 0,1 1 0 0 0,0-1 0 0 0,-1 1 0 0 0,1-1 1 0 0,-1 0-1 0 0,1 1 0 0 0,0-1 0 0 0,-1 1-1 0 0,29 83 312 0 0,-10-11-300 0 0,-6-55-406 0 0,-5-11-2291 0 0,-2-2-5765 0 0,-4-5-3523 0 0</inkml:trace>
  <inkml:trace contextRef="#ctx0" brushRef="#br0" timeOffset="364.651">527 943 13067 0 0,'0'0'1910'0'0,"0"0"-540"0"0,0 0-183 0 0,0 0 28 0 0,0 0 8 0 0,0 0-88 0 0,0 0-284 0 0,0 0-268 0 0,0 0-170 0 0,0 0-130 0 0,0 0-34 0 0,0 0-33 0 0,0 0-32 0 0,-3 17-6 0 0,-9 79 246 0 0,12-95-369 0 0,0-1-5 0 0,0 0-14 0 0,0 0-6 0 0,0 0-5 0 0,0 0 24 0 0,0 0 9 0 0,0 0 6 0 0,-9-19-1075 0 0,6 6-893 0 0,1 7-1134 0 0,0 0-4939 0 0,2 2-2948 0 0</inkml:trace>
  <inkml:trace contextRef="#ctx0" brushRef="#br0" timeOffset="796.254">683 556 3825 0 0,'0'0'2839'0'0,"0"0"-858"0"0,0 0-285 0 0,0 0 11 0 0,0 0-44 0 0,0 0-99 0 0,0 0-222 0 0,0 0-279 0 0,0 0-224 0 0,0 0-175 0 0,0 0-131 0 0,0 0-91 0 0,0 0-54 0 0,-10 9-62 0 0,-29 25-71 0 0,29-25-75 0 0,10-9-57 0 0,0 0-40 0 0,0 0-17 0 0,0 0 21 0 0,0 0 6 0 0,22-15 1002 0 0,9-13-475 0 0,-74 60 147 0 0,42-27-2320 0 0,10-10-11201 0 0,-5 1 2820 0 0</inkml:trace>
  <inkml:trace contextRef="#ctx0" brushRef="#br0" timeOffset="1134.412">796 118 3841 0 0,'0'0'1916'0'0,"0"0"122"0"0,0 0 194 0 0,0 0 57 0 0,0 0-149 0 0,0 0-362 0 0,0 0-410 0 0,0 0-297 0 0,0 0-166 0 0,0 0-83 0 0,0 0-64 0 0,0 0-47 0 0,0 0-50 0 0,0 2-61 0 0,-2 6-420 0 0,0-1 0 0 0,-1 0-1 0 0,1 0 1 0 0,-1 0 0 0 0,0-1-1 0 0,-1 1 1 0 0,0-1 0 0 0,0 0-1 0 0,0 0 1 0 0,-1 0 0 0 0,0 0-1 0 0,0-1 1 0 0,0 0 0 0 0,-1 0 0 0 0,0 0-1 0 0,-4 2-179 0 0,-23 25 135 0 0,-16 19-344 0 0,47-50-1689 0 0,8-5-5390 0 0,-3 0-3144 0 0</inkml:trace>
  <inkml:trace contextRef="#ctx0" brushRef="#br0" timeOffset="1763.071">17 166 2609 0 0,'0'0'2276'0'0,"0"0"-111"0"0,0 0 90 0 0,0 0 8 0 0,0 0-117 0 0,0 0-235 0 0,0 0-294 0 0,0 0-284 0 0,0 0-232 0 0,0 0-193 0 0,0 0-161 0 0,0 0-107 0 0,-3 0-60 0 0,-6 3 1087 0 0,32-7 115 0 0,94-31 448 0 0,6 19-1729 0 0,-114 15-165 0 0,-14-2 530 0 0,-12-7-589 0 0,5-24-539 0 0,33-9-2571 0 0,-7 32-1323 0 0,1 3-4808 0 0,-8 4-3343 0 0</inkml:trace>
</inkml:ink>
</file>

<file path=ppt/ink/ink14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8:46.4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360 85 568 0 0,'0'0'2025'0'0,"0"0"-385"0"0,0 0 84 0 0,0 0 314 0 0,0 0 217 0 0,0 0-45 0 0,0 0-288 0 0,0 0-349 0 0,0 0-280 0 0,0 0-180 0 0,0 0-107 0 0,0 0-51 0 0,0 0-62 0 0,9 1 3947 0 0,-19 21-1393 0 0,-26 14-3578 0 0,17-18 282 0 0,-212 207-101 0 0,179-178-57 0 0,50-46-6 0 0,2-1-1 0 0,0 0-16 0 0,0 0-13 0 0,0 0 6 0 0,0 0-11 0 0,0 0-23 0 0,-4-34-6873 0 0,4 24 4109 0 0,0 3-2521 0 0,0 3-5737 0 0</inkml:trace>
  <inkml:trace contextRef="#ctx0" brushRef="#br0" timeOffset="284.814">4 26 6873 0 0,'0'0'2746'0'0,"0"0"-496"0"0,0 0-203 0 0,0 0-21 0 0,0 0-78 0 0,0 0-296 0 0,0 0-371 0 0,0 0-357 0 0,0 0-281 0 0,0 0-151 0 0,0 0-62 0 0,0 0 14 0 0,-3 11 681 0 0,47 81 1773 0 0,82 75-1615 0 0,-49-54-3383 0 0,-68-106-1379 0 0,-4-6-7069 0 0,-5-1-1547 0 0</inkml:trace>
  <inkml:trace contextRef="#ctx0" brushRef="#br0" timeOffset="1049.89">376 476 3833 0 0,'0'0'2844'0'0,"0"0"-1129"0"0,0 0-193 0 0,0 0 297 0 0,0 0 184 0 0,0 0-101 0 0,0 0-324 0 0,0 0-338 0 0,0 0-208 0 0,0 0-56 0 0,0 0-26 0 0,0 0-39 0 0,0 0-71 0 0,3-1-151 0 0,2-3-457 0 0,-1-1-1 0 0,1 1 1 0 0,-1-1-1 0 0,0 0 1 0 0,-1 0-1 0 0,1 0 1 0 0,-1 0 0 0 0,0-1-1 0 0,0 1 1 0 0,-1-1-1 0 0,1 0 1 0 0,-1 0-1 0 0,1-5-231 0 0,5-10 379 0 0,132-229 973 0 0,-138 247-1354 0 0,68-75 211 0 0,-54 123-213 0 0,-21 123 223 0 0,5-167-220 0 0,-1 0 1 0 0,1 1-1 0 0,-1 0 1 0 0,1 0 0 0 0,0-1 0 0 0,-1 1 0 0 0,1 0-1 0 0,0 0 1 0 0,0 0 0 0 0,0-1 0 0 0,1 1 0 0 0,-1 0 0 0 0,0 0-1 0 0,1-1 1 0 0,-1 1 0 0 0,1 0 0 0 0,-1 0 0 0 0,1-1-1 0 0,0 1 1 0 0,-1-1 0 0 0,1 1 0 0 0,0-1 0 0 0,0 1 0 0 0,0-1-1 0 0,1 1 1 0 0,-1-1 0 0 0,0 0 0 0 0,0 0 0 0 0,1 1 0 0 0,-1-1-1 0 0,1 0 1 0 0,-1 0 0 0 0,1-1 0 0 0,-1 1 0 0 0,1 0-1 0 0,0 0 1 0 0,-1-1 0 0 0,1 1 0 0 0,1 0 0 0 0,3-4 3 0 0,0 1 0 0 0,0-1 0 0 0,0 0 0 0 0,-1-1 0 0 0,0 1 0 0 0,1-1 0 0 0,-1 0 1 0 0,0 0-1 0 0,-1-1 0 0 0,1 1 0 0 0,-1-1 0 0 0,0 0 0 0 0,0 0 0 0 0,0-1 0 0 0,-1 1 0 0 0,0-1 0 0 0,0 0 0 0 0,0 0 1 0 0,-1 0-1 0 0,1-1-3 0 0,9-15 43 0 0,81-147-73 0 0,-77 143 67 0 0,-16 26-28 0 0,0 0-9 0 0,0 0 8 0 0,0 0-13 0 0,0 0-10 0 0,0 22 3 0 0,0 419 287 0 0,8-412-523 0 0,-4-28-4015 0 0,1-5-4388 0 0,-2 1-3327 0 0</inkml:trace>
  <inkml:trace contextRef="#ctx0" brushRef="#br0" timeOffset="1344.59">1096 505 14435 0 0,'0'0'1387'0'0,"0"0"-527"0"0,0 0-58 0 0,0 0 222 0 0,0 0 136 0 0,0 0-46 0 0,0 0-222 0 0,0 0-301 0 0,0 0-183 0 0,0 0-91 0 0,0 0-77 0 0,0 0-46 0 0,-1 12-34 0 0,-10 56 120 0 0,5-59-695 0 0,4-10-3374 0 0,2-3-3704 0 0,0 1-3938 0 0</inkml:trace>
  <inkml:trace contextRef="#ctx0" brushRef="#br0" timeOffset="1772.865">1142 140 9450 0 0,'0'0'2562'0'0,"0"0"-1044"0"0,0 0-326 0 0,0 0 105 0 0,0 0 48 0 0,0 0-77 0 0,0 0-134 0 0,0 0-206 0 0,0 0-187 0 0,0 0-142 0 0,0 0-84 0 0,0 0-87 0 0,0 0-67 0 0,-8 5-46 0 0,-25 12-108 0 0,24-13-70 0 0,9-4-50 0 0,0 0-46 0 0,0 0-9 0 0,0 0 3 0 0,22 0 304 0 0,-21 0-291 0 0,0 1 1 0 0,0-1 0 0 0,0 0-1 0 0,1 0 1 0 0,-1-1 0 0 0,0 1-1 0 0,0 0 1 0 0,0 0 0 0 0,0 0 0 0 0,1-1-1 0 0,-1 1 1 0 0,0-1 0 0 0,0 1-1 0 0,0-1 1 0 0,0 1 0 0 0,0-1-1 0 0,0 0 1 0 0,0 1 0 0 0,0-1 0 0 0,0 0-1 0 0,0 0 1 0 0,-1 0 0 0 0,1 0-1 0 0,0 0 1 0 0,0 0 0 0 0,-1 0-1 0 0,1 0 1 0 0,-1 0 0 0 0,1 0 0 0 0,-1 0-1 0 0,1 0-48 0 0,-17 5 1328 0 0,9-4-4417 0 0,15 0-9861 0 0,-8 0 1621 0 0</inkml:trace>
</inkml:ink>
</file>

<file path=ppt/ink/ink1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19:40.8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1 166 1728 0 0,'0'0'1887'0'0,"0"0"-110"0"0,0 0 111 0 0,0 0 259 0 0,0 0 104 0 0,0 0-123 0 0,0 0-343 0 0,0 0-419 0 0,0 0-331 0 0,0 0-214 0 0,0 0-107 0 0,7 4 3930 0 0,27 14-3025 0 0,-3-11-1251 0 0,0-2 0 0 0,1-1 0 0 0,0-2 0 0 0,-1-1 0 0 0,1-1 0 0 0,8-3-368 0 0,32 2 253 0 0,63 1 1297 0 0,-136 0-1505 0 0,1 0-1 0 0,0 0 11 0 0,0 0-14 0 0,0 0 11 0 0,-24-18 140 0 0,-73-38 214 0 0,93 52-423 0 0,0-1 1 0 0,0 0-1 0 0,1 0 1 0 0,0 0 0 0 0,0 0-1 0 0,1 0 1 0 0,-1-1-1 0 0,1 1 1 0 0,0-1-1 0 0,0 0 1 0 0,1 1-1 0 0,0-1 1 0 0,0 0-1 0 0,0-3 17 0 0,-1-11-4362 0 0,1 2-4351 0 0,1 10-4504 0 0</inkml:trace>
</inkml:ink>
</file>

<file path=ppt/ink/ink14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8:53.5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333 73 0 0 0,'0'0'319'0'0,"0"0"1000"0"0,0 0 298 0 0,0 0 45 0 0,0 0 134 0 0,0 0-17 0 0,0 0-107 0 0,0 0-107 0 0,0 0-115 0 0,0 0-33 0 0,0 0-46 0 0,0 0-110 0 0,0 0-141 0 0,-1-5-147 0 0,1 3-796 0 0,0-1 0 0 0,0 0 0 0 0,-1 0-1 0 0,0 1 1 0 0,1-1 0 0 0,-1 1 0 0 0,0-1-1 0 0,-1 0 1 0 0,1 1 0 0 0,0 0-1 0 0,-1-1 1 0 0,1 1 0 0 0,-1 0 0 0 0,0 0-1 0 0,1-1 1 0 0,-1 1 0 0 0,0 1 0 0 0,0-1-1 0 0,-1 0 1 0 0,1 0 0 0 0,0 1-1 0 0,0 0 1 0 0,-1-1 0 0 0,1 1 0 0 0,-1 0-1 0 0,0 0 1 0 0,0 0-177 0 0,-6-2 122 0 0,0 1 0 0 0,0 0 0 0 0,-1 1 0 0 0,1-1 0 0 0,0 2 0 0 0,-1 0 0 0 0,1 0 0 0 0,0 0 0 0 0,-1 1 0 0 0,1 1 0 0 0,0 0 0 0 0,0 0 0 0 0,0 0 0 0 0,0 1 0 0 0,0 1-1 0 0,1-1 1 0 0,-1 1 0 0 0,1 1 0 0 0,0 0 0 0 0,-2 2-122 0 0,0 2 50 0 0,1 1-1 0 0,0 0 1 0 0,1 1-1 0 0,0 0 0 0 0,1 0 1 0 0,0 0-1 0 0,1 1 1 0 0,0 0-1 0 0,1 1 0 0 0,0-1 1 0 0,1 1-1 0 0,1 0 1 0 0,0 0-1 0 0,0 0 1 0 0,1 0-1 0 0,1 0 0 0 0,1 1 1 0 0,-1-1-1 0 0,3 12-49 0 0,-2-22 17 0 0,0 1-1 0 0,0-1 1 0 0,0 1-1 0 0,1-1 1 0 0,-1 1-1 0 0,1-1 1 0 0,0 1-1 0 0,0-1 1 0 0,1 0-1 0 0,-1 0 1 0 0,0 0-1 0 0,1 1 1 0 0,0-1-1 0 0,0-1 1 0 0,0 1-1 0 0,0 0 1 0 0,0 0-1 0 0,1-1 1 0 0,-1 1-1 0 0,1-1 1 0 0,-1 0-1 0 0,1 0 1 0 0,0 0-1 0 0,0 0 1 0 0,0 0-1 0 0,0-1 1 0 0,1 1-1 0 0,-1-1 1 0 0,0 0-1 0 0,0 0 1 0 0,1 0-1 0 0,-1 0 1 0 0,1-1-1 0 0,-1 1 1 0 0,1-1-1 0 0,1 0-16 0 0,4 0 63 0 0,-1-1 0 0 0,1 0 0 0 0,-1 0-1 0 0,1 0 1 0 0,-1-1 0 0 0,0-1-1 0 0,0 0 1 0 0,0 0 0 0 0,0 0 0 0 0,0-1-1 0 0,-1 0 1 0 0,1 0 0 0 0,-1-1 0 0 0,3-3-63 0 0,9-6 41 0 0,-2-1 1 0 0,0 0 0 0 0,0-1-1 0 0,-2-1 1 0 0,0-1 0 0 0,-1 0 0 0 0,0-1-1 0 0,-2 0 1 0 0,0-1 0 0 0,-2 0-1 0 0,0-1 1 0 0,-1 0 0 0 0,-1-1 0 0 0,4-19-42 0 0,-10 17 42 0 0,-13 36-38 0 0,4 4-5 0 0,1-1 0 0 0,0 1 0 0 0,1 1 0 0 0,0-1 0 0 0,2 1 0 0 0,0 0 0 0 0,1 0 0 0 0,0 0 0 0 0,2 0 1 0 0,0-5 1 0 0,0 0-1 0 0,1 0 1 0 0,1 0-1 0 0,0 0 1 0 0,0 0 0 0 0,1-1-1 0 0,1 1 1 0 0,0-1 0 0 0,0 0-1 0 0,2 0 1 0 0,-1-1-1 0 0,1 1 1 0 0,2 2-1 0 0,49 56-1140 0 0,-44-68-3384 0 0,-9-1-4682 0 0,-4 0-3072 0 0</inkml:trace>
  <inkml:trace contextRef="#ctx0" brushRef="#br0" timeOffset="267.495">572 346 14867 0 0,'0'0'1721'0'0,"0"0"-487"0"0,0 0-108 0 0,0 0 126 0 0,0 0 21 0 0,0 0-164 0 0,0 0-298 0 0,0 0-290 0 0,0 0-172 0 0,0 0-99 0 0,0 0-70 0 0,0 0-52 0 0,-4 27-42 0 0,-18 122-8 0 0,21-118 88 0 0,1-24-3797 0 0,-1 0-3899 0 0,1-7-3987 0 0</inkml:trace>
  <inkml:trace contextRef="#ctx0" brushRef="#br0" timeOffset="648.994">699 25 11594 0 0,'0'0'1926'0'0,"0"0"-289"0"0,0 0-54 0 0,0 0-87 0 0,0 0-197 0 0,0 0-288 0 0,0 0-258 0 0,0 0-189 0 0,0 0-96 0 0,0 0-61 0 0,0 0-65 0 0,0 0-76 0 0,0 0-66 0 0,-7 5-66 0 0,-20 12-62 0 0,21-12-16 0 0,6-3-43 0 0,31 3 505 0 0,-31-5-421 0 0,0 0 30 0 0,0 0 29 0 0,0 0 14 0 0,0 0 16 0 0,-22 14 494 0 0,-4 8 39 0 0,26-22-694 0 0,0 0-17 0 0,0 0-17 0 0,0 0-21 0 0,0 0-12 0 0,0 0-29 0 0,0 0-64 0 0,0 0-91 0 0,0 0-105 0 0,9-3-5077 0 0,-4 0-3442 0 0,-2 2-2555 0 0</inkml:trace>
</inkml:ink>
</file>

<file path=ppt/ink/ink14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8:54.8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1 192 7810 0 0,'0'0'2423'0'0,"0"0"-159"0"0,0 0-42 0 0,0 0-139 0 0,0 0-224 0 0,0 0-356 0 0,0 0-393 0 0,0 0-273 0 0,0 0-172 0 0,0 0-93 0 0,0 0-59 0 0,0 0-51 0 0,0 0-42 0 0,8 6 541 0 0,64-5 977 0 0,253-30-162 0 0,-204 21-1577 0 0,-121 8-208 0 0,0 0-2 0 0,0 0-2 0 0,0 0 7 0 0,0 0 21 0 0,0 0 12 0 0,0 0-9 0 0,0 0-2 0 0,0 0 0 0 0,0 0 2 0 0,0 0 2 0 0,0 0-10 0 0,0 0 0 0 0,-7 0 1017 0 0,-81-99-1083 0 0,55 57-279 0 0,28 32-3830 0 0,4 2-4258 0 0,1 5-4232 0 0</inkml:trace>
  <inkml:trace contextRef="#ctx0" brushRef="#br0" timeOffset="1128.911">811 166 0 0 0,'0'0'683'0'0,"0"0"398"0"0,0 0 134 0 0,0 0 90 0 0,0 0 72 0 0,0 0 58 0 0,0 0 0 0 0,7-3-61 0 0,21-9-163 0 0,-17 9 10295 0 0,-13 7-8875 0 0,-11 7-2929 0 0,-164 113 1235 0 0,271-161-577 0 0,26-54-318 0 0,-113 65-160 0 0,-7 14-5545 0 0,0 6-1779 0 0,0 5-3797 0 0</inkml:trace>
</inkml:ink>
</file>

<file path=ppt/ink/ink14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9:09.7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153 214 5313 0 0,'0'0'2794'0'0,"0"0"-412"0"0,0 0-344 0 0,0 0-37 0 0,0 0 48 0 0,0 0-79 0 0,0 0-273 0 0,0 0-366 0 0,0 0-345 0 0,0 0-238 0 0,0 0-181 0 0,0 16 928 0 0,-7 409 1031 0 0,-10-148-2500 0 0,15-256-817 0 0,2-20 455 0 0,-8-17-3371 0 0,-15-148-15190 0 0,15 68 14705 0 0,-38-100 3917 0 0,18 87 4890 0 0,24 96-3171 0 0,1 1 1 0 0,1-1-1 0 0,0 1 1 0 0,0-1-1 0 0,1 0 1 0 0,1 0 0 0 0,0 1-1 0 0,1-1 1 0 0,1 0-1 0 0,1-6-1444 0 0,30-32 3588 0 0,-11 36-3337 0 0,0 1 0 0 0,0 2 1 0 0,2 0-1 0 0,-1 2 0 0 0,1 0 1 0 0,1 2-1 0 0,-1 0 0 0 0,2 2 1 0 0,-1 1-1 0 0,0 1 0 0 0,1 1 0 0 0,0 1 1 0 0,0 1-1 0 0,0 1 0 0 0,0 2 1 0 0,4 1-252 0 0,-25-3 16 0 0,0 1 1 0 0,0-1 0 0 0,0 1-1 0 0,0 0 1 0 0,-1 1 0 0 0,1-1-1 0 0,0 1 1 0 0,0 0 0 0 0,-1 0-1 0 0,1 0 1 0 0,-1 1-1 0 0,0-1 1 0 0,0 1 0 0 0,0 0-1 0 0,0 0 1 0 0,0 1 0 0 0,-1-1-1 0 0,1 1 1 0 0,-1 0 0 0 0,0 0-1 0 0,0 0 1 0 0,0 0 0 0 0,-1 0-1 0 0,0 1 1 0 0,1-1 0 0 0,-1 1-1 0 0,-1-1 1 0 0,1 1 0 0 0,-1 0-1 0 0,0 0 1 0 0,0 0 0 0 0,0 0-1 0 0,-1 0 1 0 0,0 0 0 0 0,1 0-1 0 0,-2 0 1 0 0,1 0-1 0 0,-1 0 1 0 0,0-1 0 0 0,0 1-1 0 0,-1 4-16 0 0,-5 7 34 0 0,0-1-1 0 0,-2 0 0 0 0,1 0 0 0 0,-2-1 1 0 0,0 0-1 0 0,-1 0 0 0 0,0-2 1 0 0,-1 1-1 0 0,0-1 0 0 0,-8 5-33 0 0,-4 6 53 0 0,-63 66 66 0 0,86-86-120 0 0,1-1 0 0 0,0 0 0 0 0,0 0 0 0 0,0 1 0 0 0,0-1 0 0 0,0 0 0 0 0,1 1 0 0 0,-1-1 0 0 0,1 0 0 0 0,-1 0 0 0 0,1 0 0 0 0,0 0 0 0 0,0 1 0 0 0,0-1 0 0 0,0 0 0 0 0,0 0 0 0 0,0-1 0 0 0,1 1 0 0 0,-1 0 0 0 0,1 0 0 0 0,-1-1 0 0 0,1 1 0 0 0,0-1 0 0 0,-1 1 1 0 0,1-1-1 0 0,0 0 0 0 0,0 1 0 0 0,0-1 0 0 0,0 0 0 0 0,0 0 0 0 0,0 0 0 0 0,0-1 0 0 0,1 1 0 0 0,-1-1 0 0 0,0 1 0 0 0,0-1 0 0 0,1 0 0 0 0,-1 1 0 0 0,0-1 0 0 0,0 0 0 0 0,1-1 0 0 0,-1 1 0 0 0,1 0 1 0 0,2 1 12 0 0,51 13-37 0 0,76 31 64 0 0,-129-42-13 0 0,0 0 0 0 0,0 0 1 0 0,0 0-1 0 0,-1 0 1 0 0,1 0-1 0 0,-1 1 0 0 0,1-1 1 0 0,-1 1-1 0 0,0-1 1 0 0,-1 1-1 0 0,1 0 1 0 0,0 0-1 0 0,-1 0 0 0 0,0 0 1 0 0,0 0-1 0 0,0 0 1 0 0,-1 0-1 0 0,0 0 1 0 0,1 0-1 0 0,-1 1 0 0 0,0-1 1 0 0,-1 0-1 0 0,1 0 1 0 0,-1 0-1 0 0,0 0 0 0 0,0 0 1 0 0,0 0-1 0 0,-1 0 1 0 0,1 0-1 0 0,-1 0 1 0 0,0-1-1 0 0,0 1 0 0 0,0-1 1 0 0,-1 1-1 0 0,1-1 1 0 0,-1 0-1 0 0,1 0 0 0 0,-1 0 1 0 0,0 0-1 0 0,-1 0 1 0 0,1-1-1 0 0,-3 3-26 0 0,-12 12 16 0 0,0 0-1 0 0,-2-2 0 0 0,0 0 1 0 0,0-1-1 0 0,-2 0 0 0 0,1-2 1 0 0,-2-1-1 0 0,1-1 1 0 0,-2 0-1 0 0,1-2 0 0 0,-1-1 1 0 0,0-1-1 0 0,-17 2-15 0 0,3-7-2052 0 0,41-16-3256 0 0,15-3-5521 0 0,-10 10 144 0 0</inkml:trace>
  <inkml:trace contextRef="#ctx0" brushRef="#br0" timeOffset="615.338">874 549 6337 0 0,'0'0'3540'0'0,"0"0"-1556"0"0,0 0-441 0 0,0 0 247 0 0,0 0 234 0 0,0 0-61 0 0,0 0-372 0 0,0 0-440 0 0,0 0-306 0 0,0 0-192 0 0,0 0-145 0 0,0 0-118 0 0,-6 28-96 0 0,-20 87-92 0 0,25-70-15 0 0,4-42-160 0 0,5 0 37 0 0,-1-1-1 0 0,1 1 0 0 0,0-1 1 0 0,0 0-1 0 0,0-1 0 0 0,0 0 0 0 0,0 0 1 0 0,0-1-1 0 0,0 0 0 0 0,0 0 1 0 0,0-1-1 0 0,0 0 0 0 0,7-2-63 0 0,2-2 78 0 0,0 0 0 0 0,0-1 0 0 0,0-1 0 0 0,-1 0 0 0 0,0-1 0 0 0,-1-1 0 0 0,0-1 0 0 0,9-7-78 0 0,14-7 92 0 0,137-86 228 0 0,-175 110-319 0 0,0 1 0 0 0,0-1 0 0 0,0 1 0 0 0,0-1-1 0 0,0 1 1 0 0,0-1 0 0 0,0 1 0 0 0,0-1 0 0 0,0 1 0 0 0,0-1-1 0 0,1 1 1 0 0,-1-1 0 0 0,0 1 0 0 0,0-1 0 0 0,0 1-1 0 0,1-1 1 0 0,-1 0 0 0 0,0 1 0 0 0,1-1 0 0 0,-1 0-1 0 0,0 1 1 0 0,1-1 0 0 0,-1 0 0 0 0,1 1 0 0 0,-1-1 0 0 0,1 0-1 0 0,-1 0 1 0 0,0 1 0 0 0,1-1 0 0 0,-1 0 0 0 0,1 0-1 0 0,-1 0 1 0 0,1 0 0 0 0,-1 0 0 0 0,1 0 0 0 0,-1 0-1 0 0,1 1 1 0 0,-1-1 0 0 0,1-1 0 0 0,-1 1 0 0 0,1 0 0 0 0,-1 0-1 0 0,1 0 1 0 0,-1 0 0 0 0,1 0 0 0 0,-1 0 0 0 0,1 0-1 0 0,-1-1 1 0 0,1 1 0 0 0,-1 0 0 0 0,0 0 0 0 0,1-1-1 0 0,-1 1 1 0 0,1 0 0 0 0,-1-1 0 0 0,0 1 0 0 0,1 0 0 0 0,-1-1-1 0 0,0 1 1 0 0,1-1 0 0 0,-1 1 0 0 0,0-1 0 0 0,0 1-1 0 0,0 0 1 0 0,1-1 0 0 0,-1 1 0 0 0,0-1 0 0 0,0 1-1 0 0,0-1 0 0 0,-5 44 122 0 0,4-39-124 0 0,0-1 1 0 0,-1 1-1 0 0,1 0 0 0 0,1-1 1 0 0,-1 1-1 0 0,0 0 1 0 0,1 0-1 0 0,0 0 0 0 0,0-1 1 0 0,0 1-1 0 0,0 0 0 0 0,1 0 1 0 0,-1-1-1 0 0,1 1 1 0 0,0 0-1 0 0,0 0 0 0 0,0-1 1 0 0,1 1-1 0 0,-1-1 0 0 0,1 1 1 0 0,0-1-1 0 0,0 0 0 0 0,0 0 1 0 0,0 0-1 0 0,1 0 1 0 0,-1 0-1 0 0,1 0 0 0 0,0 0 1 0 0,0-1-1 0 0,0 0 0 0 0,0 1 1 0 0,0-1 1 0 0,9 2 8 0 0,-1 0 1 0 0,1 0-1 0 0,-1-1 1 0 0,1-1 0 0 0,0 0-1 0 0,0-1 1 0 0,0 0-1 0 0,1 0 1 0 0,-1-2 0 0 0,0 1-1 0 0,0-2 1 0 0,0 1-1 0 0,0-2 1 0 0,-1 0-1 0 0,1 0 1 0 0,-1-1 0 0 0,1 0-1 0 0,-1-1 1 0 0,0 0-1 0 0,3-3-8 0 0,12-6 126 0 0,-1-2 1 0 0,0-1-1 0 0,-2-1 0 0 0,1-1 0 0 0,-2 0 0 0 0,-1-2 1 0 0,15-18-127 0 0,-11 9 111 0 0,-1 0-1 0 0,-1-2 1 0 0,-1 0 0 0 0,-2-2 0 0 0,-2 0 0 0 0,-1-1 0 0 0,-1-1 0 0 0,6-25-111 0 0,-19 52 16 0 0,5-18 59 0 0,0 0 1 0 0,-2 0 0 0 0,-1-1 0 0 0,-1 0-1 0 0,0-20-75 0 0,-13 49 144 0 0,-39 87-141 0 0,33-49 5 0 0,1 2 0 0 0,2 0 0 0 0,1 0-1 0 0,3 1 1 0 0,1 0 0 0 0,3 0 0 0 0,1 1 0 0 0,1 0 0 0 0,3-1 0 0 0,3 10-8 0 0,-3-37-3 0 0,2-1 1 0 0,0 1-1 0 0,0-1 0 0 0,1 0 1 0 0,1 0-1 0 0,1 0 1 0 0,0-1-1 0 0,0 0 1 0 0,1 0-1 0 0,1-1 1 0 0,8 11 2 0 0,-16-24-17 0 0,0 1 1 0 0,0-1 0 0 0,0 0 0 0 0,0 1-1 0 0,0-1 1 0 0,0 0 0 0 0,0 1 0 0 0,0-1-1 0 0,0 0 1 0 0,0 0 0 0 0,0 1 0 0 0,0-1-1 0 0,1 0 1 0 0,-1 1 0 0 0,0-1-1 0 0,0 0 1 0 0,1 1 0 0 0,-1-1 0 0 0,1 1-1 0 0,-1-1 1 0 0,0 1 0 0 0,1-1 0 0 0,-1 0-1 0 0,1 1 1 0 0,-1 0 0 0 0,1-1 0 0 0,0 1-1 0 0,-1-1 1 0 0,1 1 0 0 0,-1 0 0 0 0,1-1-1 0 0,0 1 1 0 0,-1 0 0 0 0,1-1 0 0 0,0 1-1 0 0,-1 0 1 0 0,1 0 0 0 0,0 0-1 0 0,-1 0 1 0 0,1 0 0 0 0,0 0 0 0 0,0 0-1 0 0,-1 0 1 0 0,1 0 0 0 0,0 0 0 0 0,-1 0-1 0 0,1 0 1 0 0,0 0 0 0 0,-1 1 0 0 0,1-1-1 0 0,0 0 1 0 0,-1 1 0 0 0,1-1 0 0 0,0 0-1 0 0,-1 1 1 0 0,1-1 0 0 0,-1 1-1 0 0,1-1 1 0 0,-1 1 0 0 0,1-1 0 0 0,-1 1-1 0 0,1-1 1 0 0,-1 1 0 0 0,1-1 0 0 0,-1 1-1 0 0,0-1 1 0 0,1 2 16 0 0,-21-100-4607 0 0,4 59-1004 0 0,7 18 376 0 0,2 2-6562 0 0</inkml:trace>
  <inkml:trace contextRef="#ctx0" brushRef="#br0" timeOffset="864.31">1653 184 14243 0 0,'0'0'2374'0'0,"0"0"-580"0"0,0 0-206 0 0,0 0 102 0 0,0 0-51 0 0,0 0-226 0 0,31-2-332 0 0,100-9-255 0 0,129-5 1554 0 0,13 19-2037 0 0,-215 4-3663 0 0,-1 1-3362 0 0,-38-4-6350 0 0</inkml:trace>
</inkml:ink>
</file>

<file path=ppt/ink/ink14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9:12.3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92 603 10618 0 0,'0'0'2325'0'0,"0"0"-508"0"0,0 0-290 0 0,0 0-70 0 0,0 0-85 0 0,0 0-198 0 0,0 0-325 0 0,0 0-322 0 0,0 0-198 0 0,0 0-31 0 0,0 0 37 0 0,0 0 34 0 0,0 0-8 0 0,-1 17-63 0 0,-2 117 391 0 0,5 183 269 0 0,-4-299-526 0 0,-3-24 774 0 0,-4-29-442 0 0,8 6-708 0 0,0 0 1 0 0,2 1 0 0 0,1-1 0 0 0,2 0 0 0 0,1 1-1 0 0,1 0 1 0 0,1 0 0 0 0,1 0 0 0 0,2 1 0 0 0,10-20-57 0 0,-16 36 16 0 0,2-1-1 0 0,-1 2 1 0 0,2-1 0 0 0,-1 1 0 0 0,1 0-1 0 0,1 0 1 0 0,0 1 0 0 0,0 0 0 0 0,1 0 0 0 0,0 1-1 0 0,1 0 1 0 0,-1 1 0 0 0,5-2-16 0 0,-11 7 4 0 0,0 0 1 0 0,0 1-1 0 0,0 0 0 0 0,-1 0 0 0 0,1 0 1 0 0,1 0-1 0 0,-1 0 0 0 0,0 0 0 0 0,0 1 0 0 0,0 0 1 0 0,0-1-1 0 0,0 1 0 0 0,0 0 0 0 0,1 1 1 0 0,-1-1-1 0 0,0 1 0 0 0,0-1 0 0 0,0 1 1 0 0,0 0-1 0 0,0 0 0 0 0,0 0 0 0 0,0 0 1 0 0,0 1-1 0 0,-1-1 0 0 0,1 1 0 0 0,0 0 0 0 0,-1-1 1 0 0,1 1-1 0 0,-1 1 0 0 0,0-1 0 0 0,1 0 1 0 0,-1 0-1 0 0,0 1 0 0 0,-1-1 0 0 0,2 3-4 0 0,51 104 518 0 0,-32-29-360 0 0,-17-74-1292 0 0,-3-8-3573 0 0,-2-2-3697 0 0,0 0-3580 0 0</inkml:trace>
  <inkml:trace contextRef="#ctx0" brushRef="#br0" timeOffset="684.733">0 356 4729 0 0,'0'0'3214'0'0,"0"0"-493"0"0,0 0-272 0 0,0 0-143 0 0,0 0-247 0 0,0 0-396 0 0,0 0-442 0 0,0 0-352 0 0,0 0-227 0 0,0 0-116 0 0,0 0 12 0 0,0 0 95 0 0,0 0 85 0 0,7 3 53 0 0,8 4-286 0 0,1-2 1 0 0,-1 0 0 0 0,2-1-1 0 0,-1-1 1 0 0,0 0-1 0 0,0-1 1 0 0,13-1-486 0 0,24-1 372 0 0,0 3 0 0 0,0 1-1 0 0,-1 3 1 0 0,33 9-372 0 0,-3 2 132 0 0,-94-15 772 0 0,-70-43-856 0 0,15-33-100 0 0,64 70-479 0 0,-20-25 947 0 0,21 19-2993 0 0,7 1-3423 0 0,2 4-1771 0 0,-3 1-4879 0 0</inkml:trace>
  <inkml:trace contextRef="#ctx0" brushRef="#br0" timeOffset="1340.005">278 36 2032 0 0,'0'0'1942'0'0,"0"0"-165"0"0,0 0-5 0 0,0 0 87 0 0,0 0 41 0 0,0 0-125 0 0,0 0-233 0 0,0 0-255 0 0,0 0-221 0 0,0 0-152 0 0,0 0-40 0 0,0 0-47 0 0,0 0-66 0 0,0-4-39 0 0,0-10-58 0 0,0 10-67 0 0,0 4-71 0 0,0 0-62 0 0,-22 8 911 0 0,11 1-1263 0 0,8-7-78 0 0,0 0 1 0 0,0 0 0 0 0,0 0 0 0 0,0 0-1 0 0,1 1 1 0 0,0-1 0 0 0,-1 1 0 0 0,1-1-1 0 0,0 1 1 0 0,0 0 0 0 0,0 0 0 0 0,0 0-1 0 0,1 0 1 0 0,-1 0 0 0 0,1 0 0 0 0,0 1-1 0 0,0-1 1 0 0,0 0 0 0 0,0 1 0 0 0,1 1-35 0 0,22-5 725 0 0,-19 0-654 0 0,0-1 0 0 0,1 0 0 0 0,-1 0 0 0 0,0 0 0 0 0,0 0 0 0 0,-1 0 0 0 0,1-1 0 0 0,0 0 0 0 0,0 1 0 0 0,-1-1 0 0 0,1 0 0 0 0,-1 0-1 0 0,1 0 1 0 0,-1 0 0 0 0,0-1 0 0 0,0 1 0 0 0,0-1 0 0 0,0 1 0 0 0,0-1 0 0 0,-1 0 0 0 0,1 0 0 0 0,-1 0 0 0 0,0 0 0 0 0,0 0 0 0 0,0 0 0 0 0,0 0 0 0 0,0 0 0 0 0,-1 0 0 0 0,1 0-1 0 0,-1 0 1 0 0,0-3-71 0 0,0 5 9 0 0,0 0 0 0 0,0 0 0 0 0,0 1-1 0 0,0-1 1 0 0,0 0 0 0 0,0 1 0 0 0,-1-1-1 0 0,1 0 1 0 0,0 1 0 0 0,0-1 0 0 0,-1 0 0 0 0,1 1-1 0 0,0-1 1 0 0,-1 1 0 0 0,1-1 0 0 0,-1 0-1 0 0,1 1 1 0 0,-1-1 0 0 0,1 1 0 0 0,-1-1-1 0 0,1 1 1 0 0,-1 0 0 0 0,0-1 0 0 0,1 1-1 0 0,-1-1 1 0 0,1 1 0 0 0,-1 0 0 0 0,0 0-1 0 0,1-1 1 0 0,-1 1 0 0 0,0 0 0 0 0,0 0 0 0 0,1 0-1 0 0,-1 0 1 0 0,0 0 0 0 0,1 0 0 0 0,-1 0-1 0 0,0 0 1 0 0,0 0 0 0 0,1 0 0 0 0,-1 0-1 0 0,0 0 1 0 0,1 1 0 0 0,-1-1 0 0 0,0 0-1 0 0,1 0 1 0 0,-1 1 0 0 0,0-1 0 0 0,1 0-1 0 0,-1 1 1 0 0,0-1-9 0 0,-33 18-37 0 0,12 6 116 0 0,22-23-73 0 0,0-1-4 0 0,0 0-32 0 0,0 0-17 0 0,0 0 13 0 0,0 0-18 0 0,0 0-8 0 0,29 0-1898 0 0,-11 0-6322 0 0,-15 0-3946 0 0</inkml:trace>
  <inkml:trace contextRef="#ctx0" brushRef="#br0" timeOffset="3404.682">1569 268 4921 0 0,'0'0'2590'0'0,"0"0"-354"0"0,0 0-54 0 0,0 0-12 0 0,0 0-96 0 0,0 0-200 0 0,0 0-327 0 0,0 0-297 0 0,0 0-203 0 0,0 0-157 0 0,0 0-130 0 0,0 0-65 0 0,0 0-56 0 0,-5 0-63 0 0,-3 0-772 0 0,-2 0 2022 0 0,25 3-297 0 0,133 12-265 0 0,39 8-820 0 0,-135-12-319 0 0,-58-12 1077 0 0,-81-132-2473 0 0,84 105-3580 0 0,3 21-146 0 0,0 6-7631 0 0</inkml:trace>
  <inkml:trace contextRef="#ctx0" brushRef="#br0" timeOffset="1825.667">858 588 3097 0 0,'0'0'2255'0'0,"0"0"-209"0"0,0 0 35 0 0,0 0 73 0 0,0 0-35 0 0,0 0-252 0 0,0 0-409 0 0,0 0-276 0 0,0 0-81 0 0,0 0 13 0 0,0 0 13 0 0,0 0-64 0 0,0 0-114 0 0,8 1-103 0 0,163 9 3216 0 0,5-2-3151 0 0,-80-15-1134 0 0,-89 4 308 0 0,-3 0-3406 0 0,-12 1-9493 0 0,5 2 1087 0 0</inkml:trace>
  <inkml:trace contextRef="#ctx0" brushRef="#br0" timeOffset="2032.742">873 794 11082 0 0,'0'0'3248'0'0,"0"0"-1096"0"0,0 0-543 0 0,0 0-173 0 0,0 0-64 0 0,0 0-113 0 0,0 0-213 0 0,0 0-226 0 0,0 0-124 0 0,0 0-29 0 0,0 0-83 0 0,0 0-83 0 0,17 4-113 0 0,55 8-104 0 0,66-18 165 0 0,-100 0-543 0 0,70-13-909 0 0,-62 9-3183 0 0,-9 2-4242 0 0,-20 5-3718 0 0</inkml:trace>
  <inkml:trace contextRef="#ctx0" brushRef="#br0" timeOffset="2619.675">1637 441 12675 0 0,'0'0'2028'0'0,"0"0"-933"0"0,0 0-393 0 0,0 0 150 0 0,0 0 252 0 0,0 0 167 0 0,0 0-96 0 0,0 0-248 0 0,0 0-223 0 0,0 0-116 0 0,0 0-87 0 0,0 0-101 0 0,0 0-31 0 0,7 32-67 0 0,25 99-44 0 0,1-39 390 0 0,48 121-119 0 0,-80-209-505 0 0,9 19 1018 0 0,-2-39-110 0 0,38-146-96 0 0,46-11-598 0 0,-45 104-234 0 0,-25 74-3469 0 0,-27 1 133 0 0,1-4-6267 0 0,4-2-1745 0 0</inkml:trace>
  <inkml:trace contextRef="#ctx0" brushRef="#br0" timeOffset="12324.234">834 176 0 0 0,'0'0'711'0'0,"0"0"461"0"0,0 0 190 0 0,0 0 50 0 0,0 0 66 0 0,0 0-13 0 0,0 0-74 0 0,0 0-52 0 0,4-4-109 0 0,14-10-74 0 0,-15 12 6675 0 0,-1 5-3838 0 0,-6 21-2924 0 0,-98 94 556 0 0,32-37-1428 0 0,91-81-1378 0 0,-4-7-4502 0 0,-11 3-3850 0 0</inkml:trace>
  <inkml:trace contextRef="#ctx0" brushRef="#br0" timeOffset="13117.84">304 1166 2841 0 0,'0'0'2255'0'0,"0"0"-277"0"0,0 0 22 0 0,0 0 139 0 0,0 0-44 0 0,0 0-302 0 0,0 0-432 0 0,0 0-347 0 0,0 0-154 0 0,0 0-7 0 0,0 0 8 0 0,0 0-25 0 0,0 0-79 0 0,9-3 1967 0 0,-49 109 627 0 0,27-32-2678 0 0,14-73-667 0 0,-1 0-1 0 0,1 0 1 0 0,-1 0-1 0 0,1 0 1 0 0,0 0-1 0 0,0 0 1 0 0,0 0-1 0 0,-1 0 1 0 0,1 0-1 0 0,0-1 1 0 0,0 1-1 0 0,0 0 1 0 0,0-1-1 0 0,0 1 1 0 0,0-1-1 0 0,0 1 1 0 0,1-1-1 0 0,-1 1 1 0 0,0-1-1 0 0,0 0 1 0 0,0 1-1 0 0,0-1 1 0 0,1 0-1 0 0,-1 0 1 0 0,0 0-1 0 0,0 0 1 0 0,0 0-1 0 0,0 0 1 0 0,1 0-1 0 0,-1-1 1 0 0,1 1-6 0 0,3 0-69 0 0,4-21-2142 0 0,-10 0-4903 0 0,1 16-211 0 0,0 4-4518 0 0</inkml:trace>
  <inkml:trace contextRef="#ctx0" brushRef="#br0" timeOffset="13603.907">374 975 4953 0 0,'0'0'2103'0'0,"0"0"-8"0"0,0 0 126 0 0,0 0 62 0 0,0 0-209 0 0,0 0-457 0 0,0 0-502 0 0,0 0-355 0 0,0 0-122 0 0,0 0-21 0 0,0 0-8 0 0,0 0-37 0 0,0 0-36 0 0,5 3 2919 0 0,-45 12-3067 0 0,82-40 311 0 0,-42 25-676 0 0,0 0 5 0 0,0 0 44 0 0,0 0 4 0 0,0 0 33 0 0,0 0 26 0 0,0 0-18 0 0,0 0-23 0 0,-29 11 368 0 0,41-8-8783 0 0,-8-6-3671 0 0</inkml:trace>
  <inkml:trace contextRef="#ctx0" brushRef="#br0" timeOffset="14339.626">1942 931 0 0 0,'0'0'1866'0'0,"0"0"396"0"0,0 0 142 0 0,0 0 57 0 0,0 0-122 0 0,0 0-245 0 0,0 0-361 0 0,0 0-339 0 0,0 0-225 0 0,0 0-150 0 0,0 0-102 0 0,0 0-97 0 0,0 0-56 0 0,4 1-59 0 0,-3-1-653 0 0,0 1-1 0 0,0-1 0 0 0,0 0 0 0 0,0 1 0 0 0,0-1 0 0 0,0 1 0 0 0,-1-1 1 0 0,1 1-1 0 0,0 0 0 0 0,0-1 0 0 0,-1 1 0 0 0,1 0 0 0 0,0-1 0 0 0,-1 1 1 0 0,1 0-1 0 0,-1 0 0 0 0,1 0 0 0 0,-1 0 0 0 0,1-1 0 0 0,-1 1 1 0 0,0 0-1 0 0,1 0 0 0 0,-1 0 0 0 0,0 0 0 0 0,0 0 0 0 0,0 0 0 0 0,1 0 1 0 0,-1 0-1 0 0,0 0 0 0 0,0 0 0 0 0,0 0 0 0 0,-1 0 0 0 0,1 0 1 0 0,0 0-1 0 0,0 0 0 0 0,-1 0 0 0 0,1 0 0 0 0,0 0 0 0 0,-1 0 0 0 0,1-1 1 0 0,-1 1-1 0 0,1 0 0 0 0,-1 0 0 0 0,1 0 0 0 0,-1-1 0 0 0,0 1 1 0 0,1 0-1 0 0,-1-1 0 0 0,0 1 0 0 0,0 0 0 0 0,1-1 0 0 0,-1 1 0 0 0,0-1 1 0 0,0 1-1 0 0,0-1 0 0 0,0 1 0 0 0,0-1 0 0 0,0 0 0 0 0,0 1-51 0 0,-56 108 1865 0 0,53-42-1603 0 0,52-64 55 0 0,-47-3-369 0 0,1 0 1 0 0,-1 0-1 0 0,0-1 1 0 0,1 1 0 0 0,-1-1-1 0 0,0 1 1 0 0,1-1-1 0 0,-1 1 1 0 0,0-1-1 0 0,0 0 1 0 0,0 1 0 0 0,0-1-1 0 0,1 0 1 0 0,-1 0-1 0 0,0 0 1 0 0,0 0 0 0 0,-1 0-1 0 0,1 0 1 0 0,0 0-1 0 0,0 0 1 0 0,0-1 0 0 0,-1 1-1 0 0,1 0 1 0 0,-1 0-1 0 0,1-1 1 0 0,-1 1 0 0 0,1 0-1 0 0,-1-1 1 0 0,0 1-1 0 0,0 0 1 0 0,1-1 0 0 0,-1 0 51 0 0,1-8-4772 0 0,0 0-4127 0 0,-1 6-2986 0 0</inkml:trace>
  <inkml:trace contextRef="#ctx0" brushRef="#br0" timeOffset="14939.297">2062 717 1096 0 0,'0'0'2558'0'0,"0"0"-667"0"0,0 0-209 0 0,0 0 73 0 0,0 0 79 0 0,0 0-86 0 0,0 0-193 0 0,0 0-289 0 0,0 0-266 0 0,0 0-91 0 0,0 0-4 0 0,0 0-20 0 0,-7 3 3631 0 0,-8 12-2088 0 0,15-14-2344 0 0,0-1-26 0 0,0 0-21 0 0,0 0-1 0 0,0 0-8 0 0,0 0 3 0 0,0 0 2 0 0,0 0 0 0 0,0 0-17 0 0,0 0 0 0 0,0 0-9 0 0,14-8 945 0 0,-43 16-364 0 0,23-6 11 0 0,7-1-5436 0 0,2-1-5276 0 0,-3 0-2475 0 0</inkml:trace>
  <inkml:trace contextRef="#ctx0" brushRef="#br0" timeOffset="15358.644">2368 308 3321 0 0,'0'0'3680'0'0,"0"0"-1134"0"0,0 0-445 0 0,0 0 11 0 0,0 0 6 0 0,0 0-174 0 0,0 0-334 0 0,0 0-346 0 0,0 0-259 0 0,0 0-165 0 0,0 0-133 0 0,0 0-97 0 0,0 0-101 0 0,0 3-80 0 0,-55 67 1627 0 0,43-58-1920 0 0,-31 24-210 0 0,41-35-295 0 0,1-1-3462 0 0,1 0-4188 0 0,0 0-4412 0 0</inkml:trace>
</inkml:ink>
</file>

<file path=ppt/ink/ink14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9:42.1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446 303 240 0 0,'0'0'1872'0'0,"0"0"-20"0"0,0 0 200 0 0,0 0 246 0 0,0 0 65 0 0,0 0-233 0 0,0 0-367 0 0,0 0-307 0 0,0 0-240 0 0,0 0-166 0 0,0 0-151 0 0,0 0-159 0 0,-7-8 1462 0 0,-38-10 452 0 0,-82 11-1087 0 0,112 9-1503 0 0,-1 0 0 0 0,0 2 0 0 0,1 0 0 0 0,-1 0 0 0 0,1 2 0 0 0,0-1 0 0 0,1 2 1 0 0,0 0-1 0 0,0 1 0 0 0,0 1 0 0 0,1 0 0 0 0,0 0 0 0 0,1 2 0 0 0,-2 1-64 0 0,12-10 6 0 0,1 1-1 0 0,-1 0 1 0 0,1-1-1 0 0,0 1 1 0 0,0 0-1 0 0,0-1 1 0 0,0 1 0 0 0,0 0-1 0 0,1 0 1 0 0,-1 0-1 0 0,1 0 1 0 0,0 0-1 0 0,0 0 1 0 0,0 0 0 0 0,0 0-1 0 0,0 0 1 0 0,1-1-1 0 0,-1 1 1 0 0,1 0-1 0 0,0 0 1 0 0,0 0-1 0 0,0 0 1 0 0,0-1 0 0 0,0 1-1 0 0,1-1 1 0 0,-1 1-1 0 0,1-1 1 0 0,0 1-1 0 0,-1-1 1 0 0,1 0-1 0 0,0 0 1 0 0,0 1 0 0 0,1-2-1 0 0,-1 1 1 0 0,0 0-1 0 0,1 0 1 0 0,-1-1-1 0 0,1 1 1 0 0,-1-1-1 0 0,1 0 1 0 0,0 0 0 0 0,2 1-6 0 0,119 39 261 0 0,-62-25-108 0 0,-61-16-143 0 0,0-1-1 0 0,0 1 0 0 0,0 0 0 0 0,0 0 0 0 0,0 0 1 0 0,0 0-1 0 0,0 0 0 0 0,0 0 0 0 0,0 0 1 0 0,0 0-1 0 0,0 0 0 0 0,0 0 0 0 0,0 0 0 0 0,0 1 1 0 0,0-1-1 0 0,0 0 0 0 0,0 1 0 0 0,-1-1 1 0 0,1 1-1 0 0,0-1 0 0 0,0 1 0 0 0,0 0 0 0 0,-1-1 1 0 0,1 1-1 0 0,0 0 0 0 0,0-1 0 0 0,-1 1 1 0 0,1 0-1 0 0,-1 0 0 0 0,1-1 0 0 0,-1 1 0 0 0,1 0 1 0 0,-1 0-1 0 0,1 0 0 0 0,-1 0 0 0 0,0 0 1 0 0,1 0-1 0 0,-1 0 0 0 0,0 0 0 0 0,0 0 0 0 0,0 0 1 0 0,0 0-1 0 0,0 0 0 0 0,0 0 0 0 0,0 0 1 0 0,0 0-1 0 0,0 0 0 0 0,0 0 0 0 0,-1-1 1 0 0,1 1-1 0 0,0 0 0 0 0,-1 0 0 0 0,1 0 0 0 0,-1 0 1 0 0,1 0-1 0 0,-1 0 0 0 0,1 0 0 0 0,-1-1 1 0 0,1 1-1 0 0,-1 0-9 0 0,-108 74 560 0 0,78-54-494 0 0,17-12-53 0 0,0 0 0 0 0,0 0 0 0 0,1 2 0 0 0,0-1 1 0 0,0 2-1 0 0,1 0 0 0 0,1 0 0 0 0,0 1 0 0 0,1 0 0 0 0,0 1 1 0 0,-2 6-14 0 0,10-13 11 0 0,0 0-1 0 0,0-1 1 0 0,0 1 0 0 0,1 0 0 0 0,0 0 0 0 0,1 0 0 0 0,-1 1 0 0 0,1-1 0 0 0,1 0 0 0 0,0 0 0 0 0,0 0 0 0 0,0 0 0 0 0,0 0 0 0 0,1 0-1 0 0,0-1 1 0 0,1 1 0 0 0,0-1 0 0 0,0 1 0 0 0,0-1 0 0 0,1 0 0 0 0,0 0 0 0 0,0 0 0 0 0,0-1 0 0 0,1 1 0 0 0,-1-1 0 0 0,2 0-11 0 0,-2-1 20 0 0,0 0 0 0 0,1 0 0 0 0,0 0 0 0 0,-1-1 0 0 0,1 0 0 0 0,0 0 1 0 0,1 0-1 0 0,-1 0 0 0 0,0-1 0 0 0,1 0 0 0 0,0 0 0 0 0,-1-1 0 0 0,1 1 0 0 0,0-1 1 0 0,0-1-1 0 0,0 1 0 0 0,0-1 0 0 0,0 0 0 0 0,-1 0 0 0 0,1-1 0 0 0,0 1 0 0 0,6-3-20 0 0,18-64-5578 0 0,-26 53 3193 0 0,7-22-9280 0 0,-7 24 1343 0 0</inkml:trace>
  <inkml:trace contextRef="#ctx0" brushRef="#br0" timeOffset="354.554">174 1 8258 0 0,'0'0'2332'0'0,"0"0"-658"0"0,0 0-296 0 0,0 0-18 0 0,0 0 87 0 0,0 0-10 0 0,0 0-139 0 0,0 0-259 0 0,0 0-181 0 0,0 0-84 0 0,0 0-38 0 0,0 0-33 0 0,-4 24-33 0 0,-14 79-38 0 0,17 15 861 0 0,6-81-1110 0 0,29 380 1468 0 0,-32-358-1802 0 0,1-10-17 0 0,-3 1-1 0 0,-1-1 0 0 0,-3 0 0 0 0,-2 1 1 0 0,-5 16-32 0 0,-12 26-632 0 0,23-86-988 0 0,7-11-13449 0 0,-6 5 14870 0 0,4-4-10810 0 0</inkml:trace>
</inkml:ink>
</file>

<file path=ppt/ink/ink14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9:44.1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51 416 2000 0 0,'0'0'2404'0'0,"0"0"-337"0"0,0 0 91 0 0,0 0 193 0 0,0 0 71 0 0,0 0-179 0 0,0 0-363 0 0,0 0-436 0 0,0 0-343 0 0,0 0-203 0 0,0 0-119 0 0,0 0-65 0 0,0 0-54 0 0,8 8 1798 0 0,18 21-1031 0 0,-13-4-1217 0 0,-1 0 0 0 0,-1 0 0 0 0,-2 1 1 0 0,0 1-1 0 0,-2 0 0 0 0,-1 0 0 0 0,-1 0 1 0 0,1 19-211 0 0,19 81 238 0 0,20 57 76 0 0,-45-184-284 0 0,1 0-1 0 0,-1 0 1 0 0,0-1 0 0 0,0 1 0 0 0,0 0 0 0 0,0 0 0 0 0,0 0 0 0 0,1-1 0 0 0,-1 1 0 0 0,0 0 0 0 0,0 0 0 0 0,0 0 0 0 0,1 0 0 0 0,-1-1 0 0 0,0 1 0 0 0,0 0 0 0 0,1 0 0 0 0,-1 0 0 0 0,0 0-1 0 0,0 0 1 0 0,1 0 0 0 0,-1 0 0 0 0,0-1 0 0 0,0 1 0 0 0,1 0 0 0 0,-1 0 0 0 0,0 0 0 0 0,0 0 0 0 0,1 0 0 0 0,-1 0 0 0 0,0 0 0 0 0,0 0 0 0 0,1 1 0 0 0,-1-1 0 0 0,0 0 0 0 0,0 0 0 0 0,1 0-1 0 0,-1 0 1 0 0,0 0 0 0 0,0 0 0 0 0,1 0 0 0 0,-1 1 0 0 0,0-1 0 0 0,0 0 0 0 0,0 0 0 0 0,1 0 0 0 0,-1 0 0 0 0,0 1 0 0 0,0-1 0 0 0,0 0 0 0 0,0 0 0 0 0,1 1 0 0 0,-1-1-30 0 0,3-35 46 0 0,2 1 0 0 0,1 0 0 0 0,2 0 0 0 0,2 1 0 0 0,6-16-46 0 0,-14 44 3 0 0,105-256 61 0 0,-91 217-7 0 0,-28 59-6513 0 0,9-4 2842 0 0,-1-4-3374 0 0,1 0-5343 0 0</inkml:trace>
  <inkml:trace contextRef="#ctx0" brushRef="#br0" timeOffset="404.629">631 1075 14611 0 0,'0'0'1846'0'0,"0"0"-939"0"0,0 0-574 0 0,0 0 54 0 0,0 0 316 0 0,0 0 246 0 0,0 0 131 0 0,0 0-91 0 0,0 0-203 0 0,0 0-149 0 0,0 0-135 0 0,0 0-74 0 0,0 0-42 0 0,0 19-34 0 0,0 60-35 0 0,-11-4 478 0 0,12-57-589 0 0,0 10 59 0 0,-5-12-222 0 0,-8-24-5022 0 0,10 2-3250 0 0,2 3-2877 0 0</inkml:trace>
  <inkml:trace contextRef="#ctx0" brushRef="#br0" timeOffset="832.036">834 685 5545 0 0,'0'0'3424'0'0,"0"0"-1172"0"0,0 0-466 0 0,0 0-61 0 0,0 0-13 0 0,0 0-123 0 0,0 0-306 0 0,0 0-331 0 0,0 0-280 0 0,0 0-187 0 0,0 0-87 0 0,0 0-27 0 0,-9-3 17 0 0,-25-9 6 0 0,34 13-356 0 0,0-1 1 0 0,0 0 0 0 0,1 0 0 0 0,-1 0 0 0 0,0 1 0 0 0,0-1-1 0 0,1 0 1 0 0,-1 1 0 0 0,0-1 0 0 0,0 0 0 0 0,0 1-1 0 0,0-1 1 0 0,1 0 0 0 0,-1 1 0 0 0,0-1 0 0 0,0 0 0 0 0,0 1-1 0 0,0-1 1 0 0,0 0 0 0 0,0 1 0 0 0,0-1 0 0 0,0 0-1 0 0,0 1 1 0 0,0-1 0 0 0,0 0 0 0 0,0 1 0 0 0,0-1 0 0 0,0 0-1 0 0,-1 1 1 0 0,1-1 0 0 0,0 0 0 0 0,0 1 0 0 0,0-1-1 0 0,0 0 1 0 0,0 1 0 0 0,-1-1 0 0 0,1 0 0 0 0,0 0 0 0 0,0 1-1 0 0,-1-1 1 0 0,1 0 0 0 0,0 0 0 0 0,0 1 0 0 0,-1-1 0 0 0,1 0-1 0 0,0 0 1 0 0,-1 0 0 0 0,1 0 0 0 0,0 1 0 0 0,-1-1-1 0 0,1 0 1 0 0,0 0 0 0 0,-1 0 0 0 0,1 0 0 0 0,-1 0-39 0 0,41-10 1475 0 0,-72 20-522 0 0,31-10-981 0 0,1 0 0 0 0,0 0-21 0 0,0 0-48 0 0,0 0-21 0 0,0 0-97 0 0,0 0-130 0 0,0 0-111 0 0,0 0-246 0 0,0 0-403 0 0,0 0-653 0 0,0 0-1189 0 0,0 0-3104 0 0,0 0-5485 0 0</inkml:trace>
  <inkml:trace contextRef="#ctx0" brushRef="#br0" timeOffset="1352.445">998 192 1424 0 0,'0'0'2818'0'0,"0"0"-232"0"0,0 0 36 0 0,0 0 95 0 0,0 0-124 0 0,0 0-376 0 0,0 0-506 0 0,0 0-447 0 0,0 0-306 0 0,0 0-153 0 0,0 0-73 0 0,0 0-73 0 0,0 0-79 0 0,-12 11 479 0 0,-52 43-225 0 0,16-17-694 0 0,-23 15-923 0 0,64-48 4 0 0,3-4-3610 0 0,2 0-388 0 0,2 0-6805 0 0</inkml:trace>
  <inkml:trace contextRef="#ctx0" brushRef="#br0" timeOffset="1941.37">11 214 4881 0 0,'0'0'1754'0'0,"0"0"-33"0"0,0 0 129 0 0,0 0 185 0 0,0 0 70 0 0,0 0-140 0 0,0 0-288 0 0,0 0-324 0 0,0 0-286 0 0,0 0-246 0 0,0 0-156 0 0,0 0-86 0 0,-3-2-36 0 0,-5-7 364 0 0,28 6 305 0 0,-9 1-1014 0 0,292-15 2267 0 0,-273 20-2381 0 0,-30-3-81 0 0,0 0 26 0 0,0 0 26 0 0,0 0 17 0 0,0 0 21 0 0,0 0 42 0 0,0 0 34 0 0,0 0 10 0 0,0 0 7 0 0,-13-8 327 0 0,-110-94-337 0 0,108 84-809 0 0,30 17-947 0 0,31 8-3185 0 0,-18 1-4502 0 0,-15-4-3084 0 0</inkml:trace>
  <inkml:trace contextRef="#ctx0" brushRef="#br0" timeOffset="2332.022">1519 608 9730 0 0,'0'0'2190'0'0,"0"0"-488"0"0,0 0-214 0 0,0 0 52 0 0,0 0 19 0 0,0 0-162 0 0,0 0-339 0 0,0 0-343 0 0,0 0-247 0 0,0 0-116 0 0,0 0 35 0 0,0 0 79 0 0,0 0 76 0 0,-7 8 25 0 0,-181 257 1715 0 0,68-144-3334 0 0,109-118-311 0 0,6-3-7010 0 0,4 0 6236 0 0,-1 0-9045 0 0</inkml:trace>
  <inkml:trace contextRef="#ctx0" brushRef="#br0" timeOffset="2601.014">1075 556 12339 0 0,'0'0'2316'0'0,"0"0"-523"0"0,0 0-380 0 0,0 0-179 0 0,0 0-167 0 0,0 0-158 0 0,0 0-133 0 0,0 0-97 0 0,0 0 12 0 0,0 0-18 0 0,0 0-56 0 0,0 0-59 0 0,0 0-35 0 0,17 28-44 0 0,53 87-26 0 0,38 22 712 0 0,21 6-743 0 0,-60-72-843 0 0,-47-58-1827 0 0,-10-12-8068 0 0,-6-1-1509 0 0</inkml:trace>
  <inkml:trace contextRef="#ctx0" brushRef="#br0" timeOffset="3500.891">1723 471 2849 0 0,'0'0'3172'0'0,"0"0"-961"0"0,0 0-270 0 0,0 0 129 0 0,0 0 41 0 0,0 0-150 0 0,0 0-340 0 0,0 0-485 0 0,0 0-364 0 0,0 0-194 0 0,0 0-68 0 0,0 0-31 0 0,0-2 15 0 0,0-8-30 0 0,0 8-88 0 0,0 2-57 0 0,0 0-97 0 0,13 22 1401 0 0,23-19 1413 0 0,38-6-2582 0 0,-71 2-423 0 0,1 0 0 0 0,-1 0 0 0 0,0-1 0 0 0,0 1 0 0 0,0-1 0 0 0,0 1 0 0 0,0-1 0 0 0,0 0 0 0 0,0 0 0 0 0,0 0 0 0 0,-1-1 0 0 0,1 1 0 0 0,-1-1 0 0 0,0 1 0 0 0,0-1-1 0 0,0 0 1 0 0,0 0 0 0 0,0 0 0 0 0,0 0 0 0 0,-1 0 0 0 0,1 0 0 0 0,-1 0 0 0 0,0-1 0 0 0,0 1 0 0 0,0-1-31 0 0,-5 154 93 0 0,14 167-89 0 0,12-208 34 0 0,-3-75 14 0 0,-8-64 106 0 0,40-131-14 0 0,58-107-69 0 0,-19 102-62 0 0,-18 104-290 0 0,-69 64-4794 0 0,-4 6-1863 0 0,1-4-5141 0 0</inkml:trace>
  <inkml:trace contextRef="#ctx0" brushRef="#br0" timeOffset="4070.986">2292 1016 5161 0 0,'0'0'3363'0'0,"0"0"-910"0"0,0 0-453 0 0,0 0-108 0 0,0 0-115 0 0,0 0-271 0 0,0 0-402 0 0,0 0-302 0 0,0 0-128 0 0,0 0-9 0 0,0 0 27 0 0,0 0-23 0 0,0 0-77 0 0,-6 16-88 0 0,-34 94 598 0 0,14 7-395 0 0,26-117-838 0 0,0 0-68 0 0,0 0-111 0 0,0 0-212 0 0,0 0-274 0 0,6-16-9301 0 0,-3 14 2066 0 0</inkml:trace>
  <inkml:trace contextRef="#ctx0" brushRef="#br0" timeOffset="4433.206">2481 722 8034 0 0,'0'0'2640'0'0,"0"0"-593"0"0,0 0-352 0 0,0 0-153 0 0,0 0-159 0 0,0 0-155 0 0,0 0-202 0 0,0 0-223 0 0,0 0-155 0 0,0 0-127 0 0,0 0-85 0 0,0 0-60 0 0,0 0-61 0 0,-12 5-77 0 0,-38 15-58 0 0,50-20-154 0 0,0 0 0 0 0,0 0 0 0 0,0 1 0 0 0,0-1 0 0 0,0 0 0 0 0,0 0 0 0 0,0 0 1 0 0,0 1-1 0 0,0-1 0 0 0,0 0 0 0 0,1 0 0 0 0,-1 0 0 0 0,0 1 0 0 0,0-1 0 0 0,0 0 1 0 0,0 0-1 0 0,0 0 0 0 0,0 0 0 0 0,-1 1 0 0 0,1-1 0 0 0,0 0 0 0 0,0 0 0 0 0,0 0 0 0 0,0 1 1 0 0,0-1-1 0 0,0 0 0 0 0,0 0 0 0 0,0 0 0 0 0,0 0 0 0 0,0 1 0 0 0,0-1 0 0 0,-1 0 1 0 0,1 0-1 0 0,0 0 0 0 0,0 0-26 0 0,19-2 233 0 0,14-9 43 0 0,-33 11-240 0 0,0 0 21 0 0,0 0 14 0 0,0 0 55 0 0,-21 1 444 0 0,-19 9-428 0 0,46-9-4680 0 0,-1-2-747 0 0,-1-2-6252 0 0</inkml:trace>
  <inkml:trace contextRef="#ctx0" brushRef="#br0" timeOffset="4821.846">2734 184 6705 0 0,'0'0'2993'0'0,"0"0"-384"0"0,0 0-296 0 0,0 0-412 0 0,0 0-405 0 0,0 0-352 0 0,0 0-269 0 0,0 0-80 0 0,0 0 0 0 0,0 0-23 0 0,0 0-70 0 0,0 0-74 0 0,-19 17-123 0 0,-59 55-141 0 0,17 15 292 0 0,59-68-986 0 0,1-16-3451 0 0,1-2-3902 0 0,0-1 7664 0 0,0 0-11461 0 0</inkml:trace>
  <inkml:trace contextRef="#ctx0" brushRef="#br0" timeOffset="5373.071">1749 144 1312 0 0,'0'0'2383'0'0,"0"0"-299"0"0,0 0 68 0 0,0 0 233 0 0,0 0 56 0 0,0 0-175 0 0,0 0-383 0 0,0 0-449 0 0,0 0-349 0 0,0 0-252 0 0,0 0-160 0 0,0 0-74 0 0,-6-1-62 0 0,-15-3 124 0 0,40 1 1130 0 0,174-15 901 0 0,-27 11-2232 0 0,-153 3-45 0 0,-28-5 487 0 0,-1 0-937 0 0,-75-65-65 0 0,86 63-2253 0 0,14 7-8768 0 0,-5 4-1281 0 0</inkml:trace>
  <inkml:trace contextRef="#ctx0" brushRef="#br0" timeOffset="5731.673">2920 486 7906 0 0,'0'0'2471'0'0,"0"0"-649"0"0,0 0-145 0 0,0 0 140 0 0,0 0 28 0 0,0 0-231 0 0,0 0-414 0 0,0 0-393 0 0,0 0-252 0 0,0 0-44 0 0,0 0 56 0 0,0 0 57 0 0,0 0 17 0 0,3 5-25 0 0,0-2-506 0 0,0 0-1 0 0,1 0 0 0 0,-1 0 0 0 0,1 0 1 0 0,-1-1-1 0 0,1 0 0 0 0,0 1 1 0 0,0-2-1 0 0,0 1 0 0 0,0 0 0 0 0,0-1 1 0 0,0 0-1 0 0,1 1 0 0 0,-1-2 1 0 0,0 1-1 0 0,1 0 0 0 0,-1-1 0 0 0,1 0 1 0 0,2 0-110 0 0,262 6 1312 0 0,-240-9-1602 0 0,-1-1 1 0 0,1-1-1 0 0,-1-2 0 0 0,1-1 1 0 0,20-9 289 0 0,-48 17-255 0 0,11-7-2050 0 0,-8 3-8077 0 0,-4 0-1546 0 0</inkml:trace>
  <inkml:trace contextRef="#ctx0" brushRef="#br0" timeOffset="5982.945">2829 792 11650 0 0,'0'0'4500'0'0,"0"0"-2864"0"0,0 0-747 0 0,0 0 250 0 0,0 0 153 0 0,0 0-43 0 0,0 0-159 0 0,35 2-256 0 0,113 8-238 0 0,76-19 330 0 0,-162 2-916 0 0,-31 4-421 0 0,59-7-623 0 0,-33 1-7253 0 0,-43 5-3495 0 0</inkml:trace>
  <inkml:trace contextRef="#ctx0" brushRef="#br0" timeOffset="6359.931">4074 291 15419 0 0,'0'0'1686'0'0,"0"0"-487"0"0,0 0-234 0 0,0 0-60 0 0,0 0-41 0 0,0 0-72 0 0,0 0-196 0 0,0 0-192 0 0,0 0-108 0 0,-33 25-86 0 0,-101 81-72 0 0,70-37 18 0 0,58-56-140 0 0,2-7-10 0 0,0 0 1 0 0,0 1-1 0 0,1-1 0 0 0,0 1 0 0 0,0 0 0 0 0,1-1 0 0 0,0 1 0 0 0,0 0 0 0 0,0 1 0 0 0,1-1 0 0 0,0 0 0 0 0,1 0 0 0 0,-1 1 0 0 0,1-1 0 0 0,1 0 1 0 0,-1 1-1 0 0,2-1 0 0 0,-1 0 0 0 0,0 0 0 0 0,1 0 0 0 0,1 0 0 0 0,-1 0 0 0 0,1 0 0 0 0,0-1 0 0 0,1 1 0 0 0,-1-1 0 0 0,1 0 0 0 0,1 0 0 0 0,4 5-6 0 0,5-1 179 0 0,1 0 0 0 0,1-1 0 0 0,0-1 0 0 0,0-1-1 0 0,0 0 1 0 0,1-1 0 0 0,0-1 0 0 0,0-1 0 0 0,1 0 0 0 0,-1-1-1 0 0,1-1 1 0 0,0-1 0 0 0,0 0 0 0 0,-1-1 0 0 0,1-1-1 0 0,0-1 1 0 0,-1 0 0 0 0,1-2 0 0 0,-1 0 0 0 0,0 0-1 0 0,0-2 1 0 0,0 0 0 0 0,-1-1 0 0 0,0-1 0 0 0,4-2-179 0 0,-10 4 64 0 0,1 0 0 0 0,-1-1 0 0 0,0 0 0 0 0,0-1 0 0 0,0 0 1 0 0,-1 0-1 0 0,-1-1 0 0 0,0 0 0 0 0,0-1 0 0 0,0 0 0 0 0,-1 0 0 0 0,-1 0 0 0 0,0-1 1 0 0,0 0-1 0 0,-1 0 0 0 0,0-1 0 0 0,-1 1 0 0 0,-1-1 0 0 0,0 0 0 0 0,0 0 1 0 0,-1-1-1 0 0,0-9-64 0 0,-1 14-21 0 0,0 0 1 0 0,-1 0 0 0 0,0 0 0 0 0,-1-1-1 0 0,0 1 1 0 0,0 0 0 0 0,0 0-1 0 0,-1 0 1 0 0,0 1 0 0 0,-1-1 0 0 0,0 0-1 0 0,0 1 1 0 0,-1 0 0 0 0,1-1-1 0 0,-2 1 1 0 0,1 1 0 0 0,-1-1 0 0 0,0 1-1 0 0,0 0 1 0 0,-1 0 0 0 0,0 0-1 0 0,0 1 1 0 0,0-1 0 0 0,-5-1 20 0 0,0-1-195 0 0,0 1 1 0 0,-1 1-1 0 0,1 0 0 0 0,-1 1 1 0 0,-1 0-1 0 0,1 1 0 0 0,-1 0 1 0 0,1 1-1 0 0,-1 0 0 0 0,0 1 1 0 0,-8 0 194 0 0,-89-2-8236 0 0,78 4-2810 0 0</inkml:trace>
  <inkml:trace contextRef="#ctx0" brushRef="#br0" timeOffset="6865.167">3514 516 14715 0 0,'0'0'2434'0'0,"0"0"-446"0"0,0 0-137 0 0,0 0-94 0 0,0 0-170 0 0,0 0-251 0 0,0 0-305 0 0,0 0-228 0 0,0 0-182 0 0,0 0-113 0 0,0 0-53 0 0,0 0-47 0 0,33-2-45 0 0,103-5-32 0 0,32 15 726 0 0,69 0-361 0 0,-147-7-592 0 0,-2 1-16 0 0,0-4 0 0 0,-1-3 0 0 0,0-4-1 0 0,14-7-87 0 0,3-6 20 0 0,-51 14-92 0 0,-53 8 55 0 0,0 0 0 0 0,0 0-6 0 0,0 0-6 0 0,0 0-18 0 0,0 0 6 0 0,0 0-11 0 0,-1 2 14 0 0,-1-1 1 0 0,1 1-1 0 0,-1-1 1 0 0,1 1-1 0 0,-1-1 1 0 0,0 0-1 0 0,1 1 1 0 0,-1-1-1 0 0,0 0 1 0 0,0 0-1 0 0,0 0 1 0 0,0-1-1 0 0,0 1 1 0 0,0 0-1 0 0,0-1 1 0 0,0 1 0 0 0,0-1-1 0 0,0 0 1 0 0,-1 0-1 0 0,1 0 1 0 0,0 0-1 0 0,0 0 1 0 0,0 0-1 0 0,0 0 1 0 0,0-1-1 0 0,0 1 1 0 0,0-1-1 0 0,0 1 1 0 0,-1-1 37 0 0,-8 0-946 0 0,-15 1-3366 0 0,14 0-4893 0 0,3 0-3570 0 0</inkml:trace>
</inkml:ink>
</file>

<file path=ppt/ink/ink14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0:00.5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1 526 7554 0 0,'0'0'2831'0'0,"0"0"-1296"0"0,0 0-620 0 0,0 0-100 0 0,0 0 162 0 0,0 0 142 0 0,0 0 45 0 0,0 0-37 0 0,0 0-115 0 0,0 0-103 0 0,0 0-48 0 0,15 12-18 0 0,51 34-27 0 0,-5-34 748 0 0,-45-13-1338 0 0,-1-1-1 0 0,1 0 0 0 0,-1-1 0 0 0,0-1 1 0 0,0 0-1 0 0,0-1 0 0 0,-1-1 1 0 0,1 0-1 0 0,-2-1 0 0 0,1 0 0 0 0,-1-1 1 0 0,0-1-1 0 0,1-1-225 0 0,150-137 832 0 0,-8-56-302 0 0,-90 109-230 0 0,-2 16 16 0 0,-62 79-304 0 0,0 0-1 0 0,-1 1 1 0 0,1-1 0 0 0,-1 0 0 0 0,1 1-1 0 0,-1-1 1 0 0,0 1 0 0 0,1-1 0 0 0,-1 1-1 0 0,0 0 1 0 0,0-1 0 0 0,0 1-1 0 0,0 0 1 0 0,-1 0 0 0 0,1 0 0 0 0,0 0-1 0 0,-1 0 1 0 0,1 0 0 0 0,-1 0 0 0 0,0 0-1 0 0,0 0 1 0 0,0 0 0 0 0,0 0 0 0 0,0 0-1 0 0,0 0 1 0 0,-1 2-12 0 0,2-4 2 0 0,2 187 396 0 0,-7-135-318 0 0,-3 1 0 0 0,-2-1 0 0 0,-2-1 0 0 0,-9 23-80 0 0,17-64 4 0 0,0 0-1 0 0,0 0 1 0 0,-1-1-1 0 0,0 1 1 0 0,0-1-1 0 0,-1 0 0 0 0,0 0 1 0 0,-1-1-1 0 0,0 0 1 0 0,0 0-1 0 0,-1 0 1 0 0,0-1-1 0 0,0 1 1 0 0,-1-2-1 0 0,0 1 0 0 0,0-1 1 0 0,-1 0-1 0 0,0-1 1 0 0,1 0-1 0 0,-2-1 1 0 0,1 1-1 0 0,0-2 0 0 0,-1 1 1 0 0,0-1-1 0 0,0-1 1 0 0,-1 0-4 0 0,1 1-124 0 0,-1-1 0 0 0,0-1 1 0 0,0 0-1 0 0,0 0 0 0 0,0-1 1 0 0,0-1-1 0 0,0 0 0 0 0,1 0 1 0 0,-1-1-1 0 0,0 0 0 0 0,1-1 1 0 0,-1 0-1 0 0,1-1 0 0 0,0 0 1 0 0,0-1-1 0 0,0 0 0 0 0,0 0 0 0 0,1-1 1 0 0,0 0-1 0 0,0-1 0 0 0,1 0 1 0 0,0 0-1 0 0,0-1 0 0 0,1 0 1 0 0,0 0-1 0 0,0-1 0 0 0,-4-7 124 0 0,11-28-4942 0 0,9 32 468 0 0,2 1-3421 0 0,-1 4-1518 0 0</inkml:trace>
  <inkml:trace contextRef="#ctx0" brushRef="#br0" timeOffset="299.775">1310 154 12427 0 0,'0'0'2109'0'0,"0"0"-420"0"0,0 0-229 0 0,0 0-130 0 0,0 0-105 0 0,0 0-166 0 0,0 0-227 0 0,0 0-206 0 0,0 0-183 0 0,-34 33-133 0 0,-102 102-94 0 0,131-131-205 0 0,1-1 0 0 0,0 1 0 0 0,0 0 0 0 0,0 0-1 0 0,0 0 1 0 0,1 0 0 0 0,-1 1 0 0 0,1-1 0 0 0,0 1-1 0 0,1 0 1 0 0,-1 0 0 0 0,1 0 0 0 0,0 0 0 0 0,0 1-1 0 0,1-1 1 0 0,-1 2-11 0 0,0 5 17 0 0,0-7-11 0 0,0 1 0 0 0,1 0 0 0 0,-1-1 0 0 0,1 1 0 0 0,1 0 0 0 0,-1 0 0 0 0,1 0 0 0 0,0 0 0 0 0,0 0 0 0 0,1 0 0 0 0,0 0 0 0 0,0 0 0 0 0,0-1 0 0 0,1 1-1 0 0,0 0 1 0 0,0-1 0 0 0,0 1 0 0 0,0-1 0 0 0,1 1 0 0 0,0-1 0 0 0,1 0 0 0 0,-1-1 0 0 0,1 1 0 0 0,-1 0 0 0 0,2-1 0 0 0,-1 0 0 0 0,0 0 0 0 0,1 0 0 0 0,-1 0 0 0 0,1-1 0 0 0,5 3-6 0 0,3-3 116 0 0,1 0 0 0 0,-1 0 0 0 0,1-1 0 0 0,-1-1 0 0 0,1 0 0 0 0,0-1-1 0 0,0 0 1 0 0,-1-2 0 0 0,1 1 0 0 0,-1-1 0 0 0,1-1 0 0 0,-1-1 0 0 0,0 0 0 0 0,0 0 0 0 0,0-1-1 0 0,-1-1 1 0 0,1 0 0 0 0,-1-1 0 0 0,-1 0 0 0 0,1-1 0 0 0,5-6-116 0 0,-6 6 90 0 0,0-1 1 0 0,0 0-1 0 0,-1 0 0 0 0,-1-1 1 0 0,1-1-1 0 0,-2 0 0 0 0,1 0 1 0 0,-2-1-1 0 0,1 1 0 0 0,-2-2 1 0 0,1 1-1 0 0,-2-1 0 0 0,0 0 1 0 0,0 0-1 0 0,-1 0 0 0 0,-1-1 0 0 0,0 0 1 0 0,-1 1-1 0 0,0-1 0 0 0,-2 0 1 0 0,1 0-1 0 0,-2-14-90 0 0,0 21-48 0 0,0-1 0 0 0,-1 0 0 0 0,0 1 0 0 0,0 0 0 0 0,0-1 1 0 0,-1 1-1 0 0,0 0 0 0 0,0 0 0 0 0,-1 1 0 0 0,0-1 0 0 0,0 1 0 0 0,-1-1 0 0 0,1 1 0 0 0,-1 1 0 0 0,-1-1 0 0 0,1 1 0 0 0,-1 0 0 0 0,0 0 0 0 0,0 0 1 0 0,0 1-1 0 0,-1 0 0 0 0,0 0 0 0 0,0 1 0 0 0,-6-3 48 0 0,-27-6-3888 0 0,-3 8-3457 0 0,25 4-5433 0 0</inkml:trace>
</inkml:ink>
</file>

<file path=ppt/ink/ink14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0:09.9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7338 0 0,'0'0'2227'0'0,"0"0"-215"0"0,0 0-71 0 0,0 0-81 0 0,0 0-154 0 0,0 0-249 0 0,0 0-350 0 0,0 0-335 0 0,0 0-205 0 0,0 0-103 0 0,0 0-18 0 0,24 4 3988 0 0,237-1-1124 0 0,-175 1-2861 0 0,-86-4-441 0 0,0 0 35 0 0,0 0-26 0 0,0 0 3 0 0,0 0 34 0 0,0 0-41 0 0,0 0 8 0 0,0 0-17 0 0,0 0-28 0 0,0 0 24 0 0,0 0-4 0 0,0 0-44 0 0,0 0-6 0 0,0 0-46 0 0,-8 0-3723 0 0,-2 0-6468 0 0,6 0-1570 0 0</inkml:trace>
</inkml:ink>
</file>

<file path=ppt/ink/ink14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0:10.3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19 5921 0 0,'0'0'3428'0'0,"0"0"-1116"0"0,0 0-425 0 0,0 0-68 0 0,0 0-53 0 0,0 0-184 0 0,0 0-319 0 0,0 0-330 0 0,0 0-225 0 0,0 0-106 0 0,0 0-19 0 0,0 0-11 0 0,3 8 2183 0 0,219-8 812 0 0,-124 0-3419 0 0,-94-6-1470 0 0,-2-4-6980 0 0,-2 4-2391 0 0,1 2 1164 0 0</inkml:trace>
</inkml:ink>
</file>

<file path=ppt/ink/ink14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0:04.9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274 785 0 0 0,'0'0'283'0'0,"0"0"604"0"0,0 0 242 0 0,0 0 149 0 0,0 0 150 0 0,-1-12 148 0 0,0-4-724 0 0,-2-10-226 0 0,3-4 7729 0 0,0 29-6879 0 0,0 1-171 0 0,-1 4 5041 0 0,-2 16-5789 0 0,-25 162 690 0 0,6-61-1057 0 0,-52 239 209 0 0,55-263-903 0 0,19-97 286 0 0,0 0-35 0 0,19-25-1733 0 0,31-65-4813 0 0,-36 62-353 0 0,-5 13-3870 0 0</inkml:trace>
  <inkml:trace contextRef="#ctx0" brushRef="#br0" timeOffset="466.525">543 568 11226 0 0,'0'0'1425'0'0,"0"0"-530"0"0,0 0-285 0 0,0 0 120 0 0,0 0 198 0 0,0 0 176 0 0,0 0 145 0 0,0 0-64 0 0,0 0-81 0 0,0 0-107 0 0,0 0-219 0 0,0 0-113 0 0,2 20-71 0 0,9 133 977 0 0,-26 178 536 0 0,16-106-1733 0 0,7-189-398 0 0,-8-36 40 0 0,0 0 7 0 0,0 0-7 0 0,0 0 2 0 0,0 0 42 0 0,0 0 36 0 0,0 0 48 0 0,0 0 96 0 0,-3-14 549 0 0,-47-53-588 0 0,-107-109-294 0 0,148 168 46 0 0,0 0 0 0 0,0 0 0 0 0,-1 1 0 0 0,0 1 0 0 0,0-1 0 0 0,0 1 0 0 0,-1 1 0 0 0,0 0 0 0 0,0 1 0 0 0,-1 0 0 0 0,1 0 0 0 0,-1 1 0 0 0,0 1 1 0 0,1 0-1 0 0,-1 1 0 0 0,-9 0 47 0 0,19 0-125 0 0,0 1 0 0 0,0 0 1 0 0,-1 0-1 0 0,1 1 0 0 0,0-1 1 0 0,-1 0-1 0 0,1 1 1 0 0,0-1-1 0 0,0 1 0 0 0,0 0 1 0 0,0 0-1 0 0,-1 0 0 0 0,1 0 1 0 0,0 0-1 0 0,0 0 0 0 0,1 0 1 0 0,-1 1-1 0 0,0-1 0 0 0,0 1 1 0 0,1-1-1 0 0,-1 1 1 0 0,1 0-1 0 0,-1-1 0 0 0,1 1 1 0 0,0 0-1 0 0,-1 0 0 0 0,1 0 1 0 0,0 0-1 0 0,0 0 0 0 0,1 1 1 0 0,-1-1-1 0 0,0 0 1 0 0,1 0-1 0 0,-1 1 0 0 0,1-1 1 0 0,0 0-1 0 0,0 0 0 0 0,0 1 1 0 0,0 0 124 0 0,0 16-4214 0 0,3-7-2663 0 0,1-4-5264 0 0</inkml:trace>
  <inkml:trace contextRef="#ctx0" brushRef="#br0" timeOffset="1107.016">1009 991 4377 0 0,'0'0'2524'0'0,"0"0"-544"0"0,0 0-164 0 0,0 0 142 0 0,0 0 34 0 0,0 0-127 0 0,0 0-288 0 0,0 0-326 0 0,0 0-249 0 0,0 0-183 0 0,0 0-130 0 0,0 0-104 0 0,0 0-66 0 0,-13-3-57 0 0,-39-8-40 0 0,49 11-371 0 0,0 0 0 0 0,1 0 0 0 0,-1 0-1 0 0,0 0 1 0 0,0 1 0 0 0,1 0-1 0 0,-1-1 1 0 0,0 1 0 0 0,1 0-1 0 0,-1 0 1 0 0,1 0 0 0 0,-1 1 0 0 0,1-1-1 0 0,-1 0 1 0 0,1 1 0 0 0,0 0-1 0 0,0-1 1 0 0,0 1 0 0 0,0 0 0 0 0,0 0-1 0 0,0 0 1 0 0,0 1-51 0 0,-4 4 139 0 0,-4 3-62 0 0,0-1 0 0 0,1 2 0 0 0,1 0 0 0 0,0 0 0 0 0,0 0 0 0 0,1 1 0 0 0,0 0 0 0 0,1 0 0 0 0,1 1 0 0 0,0 0 0 0 0,1 0 0 0 0,0 0 0 0 0,1 0 0 0 0,0 0 0 0 0,1 1 0 0 0,1 0 0 0 0,0 13-77 0 0,0-19 13 0 0,1 1 1 0 0,1-1 0 0 0,-1 0 0 0 0,1 0 0 0 0,1 0-1 0 0,0 1 1 0 0,0-1 0 0 0,0-1 0 0 0,1 1 0 0 0,0 0-1 0 0,1-1 1 0 0,0 1 0 0 0,0-1 0 0 0,0 0 0 0 0,1 0-1 0 0,0-1 1 0 0,0 1 0 0 0,1-1 0 0 0,0 0 0 0 0,2 1-14 0 0,-3-3 44 0 0,0 0 1 0 0,0 0 0 0 0,1 0-1 0 0,-1-1 1 0 0,1 1 0 0 0,0-2-1 0 0,0 1 1 0 0,0-1 0 0 0,0 0-1 0 0,1 0 1 0 0,-1 0 0 0 0,1-1-1 0 0,-1 0 1 0 0,1 0 0 0 0,-1-1 0 0 0,1 0-1 0 0,-1 0 1 0 0,1 0 0 0 0,-1-1-1 0 0,1 0-44 0 0,-3 0 28 0 0,0-1 0 0 0,-1 0 0 0 0,1 0 0 0 0,-1 0 0 0 0,0 0 0 0 0,1 0 0 0 0,-1 0 0 0 0,0-1 0 0 0,-1 0 0 0 0,1 1-1 0 0,0-1 1 0 0,-1 0 0 0 0,1 0 0 0 0,-1-1 0 0 0,0 1 0 0 0,0 0 0 0 0,0-1 0 0 0,-1 1 0 0 0,1-1 0 0 0,-1 0 0 0 0,0 1 0 0 0,0-1 0 0 0,0 0 0 0 0,0 0 0 0 0,-1 0-1 0 0,0 0 1 0 0,1 0 0 0 0,-1 1 0 0 0,-1-1 0 0 0,1 0 0 0 0,-1 0 0 0 0,1 0 0 0 0,-1 0 0 0 0,0 0 0 0 0,0 1 0 0 0,-2-3-28 0 0,1 2-11 0 0,-1 1 0 0 0,0-1 0 0 0,0 0 0 0 0,0 1 0 0 0,-1 0 0 0 0,1 0 0 0 0,-1 0 0 0 0,0 0 0 0 0,0 0 0 0 0,0 1 0 0 0,0 0 0 0 0,0 0 0 0 0,0 0 0 0 0,-1 0 1 0 0,1 1-1 0 0,-1-1 0 0 0,1 1 0 0 0,-1 0 0 0 0,-3 0 11 0 0,8 1-42 0 0,0 0 1 0 0,0 0-6 0 0,21 0-126 0 0,107-16 355 0 0,-101 14-4593 0 0,1 2-4695 0 0,-26 0-2928 0 0</inkml:trace>
  <inkml:trace contextRef="#ctx0" brushRef="#br0" timeOffset="2785.944">134 450 0 0 0,'0'0'904'0'0,"0"0"555"0"0,0 0 311 0 0,0 0 88 0 0,0 0-29 0 0,0 0-160 0 0,0 0-214 0 0,0 0-134 0 0,0 0-96 0 0,0 0-65 0 0,-19-3-56 0 0,-59-10-60 0 0,47 10 1053 0 0,25 3 3740 0 0,57 12-3434 0 0,205-9-719 0 0,83-6-1201 0 0,-234 29-452 0 0,-99-22-145 0 0,-6-4 136 0 0,0 0 0 0 0,0 0 0 0 0,0-1 1 0 0,0 1-1 0 0,1 0 0 0 0,-1 0 0 0 0,0 0 0 0 0,0-1 1 0 0,0 1-1 0 0,0 0 0 0 0,0 0 0 0 0,0-1 0 0 0,0 1 1 0 0,0 0-1 0 0,0 0 0 0 0,0 0 0 0 0,1 0 0 0 0,-1-1 1 0 0,0 1-1 0 0,0 0 0 0 0,0 0 0 0 0,0 0 0 0 0,1 0 1 0 0,-1-1-1 0 0,0 1 0 0 0,0 0 0 0 0,0 0 0 0 0,1 0 0 0 0,-1 0 1 0 0,0 0-1 0 0,0 0 0 0 0,0 0 0 0 0,1 0 0 0 0,-1 0 1 0 0,0 0-1 0 0,0 0 0 0 0,1 0 0 0 0,-1 0 0 0 0,0 0 1 0 0,0 0-1 0 0,0 0 0 0 0,1 0 0 0 0,-1 0 0 0 0,0 0 1 0 0,0 0-1 0 0,1 0 0 0 0,-1 0 0 0 0,0 0 0 0 0,0 0-22 0 0,-59-84 95 0 0,41 64-67 0 0,-109-75 271 0 0,82 67-3539 0 0,2-3-5799 0 0,39 28-3593 0 0</inkml:trace>
  <inkml:trace contextRef="#ctx0" brushRef="#br0" timeOffset="3807.049">282 63 0 0 0,'0'0'511'0'0,"0"0"437"0"0,0 0 223 0 0,4-1 84 0 0,-1 0-480 0 0,8-4-901 0 0,-2 5 7447 0 0,-64 4-527 0 0,51-2-6702 0 0,0 0-1 0 0,0 0 1 0 0,0 0 0 0 0,0 1 0 0 0,0-1-1 0 0,1 1 1 0 0,-1 0 0 0 0,1 0 0 0 0,0 0-1 0 0,0 0 1 0 0,0 0 0 0 0,0 1 0 0 0,1 0-1 0 0,-1-1 1 0 0,1 1 0 0 0,0 0 0 0 0,0 0-1 0 0,-1 3-91 0 0,2-5 51 0 0,0-1-1 0 0,1 0 0 0 0,-1 0 1 0 0,1 0-1 0 0,-1 1 1 0 0,1-1-1 0 0,-1 0 0 0 0,1 0 1 0 0,0 1-1 0 0,0-1 0 0 0,-1 0 1 0 0,1 1-1 0 0,0-1 1 0 0,0 0-1 0 0,0 1 0 0 0,0-1 1 0 0,1 0-1 0 0,-1 1 0 0 0,0-1 1 0 0,1 0-1 0 0,-1 0 1 0 0,0 1-1 0 0,1-1 0 0 0,0 0 1 0 0,-1 0-1 0 0,1 0 0 0 0,0 1 1 0 0,-1-1-1 0 0,1 0 0 0 0,0 0 1 0 0,0 0-1 0 0,0 0 1 0 0,0 0-1 0 0,0-1 0 0 0,0 1 1 0 0,0 0-1 0 0,0 0 0 0 0,0-1 1 0 0,1 1-1 0 0,-1-1 1 0 0,0 1-1 0 0,0-1 0 0 0,1 1 1 0 0,-1-1-1 0 0,0 0 0 0 0,1 1 1 0 0,-1-1-1 0 0,1 0-50 0 0,0 0 75 0 0,0 0 0 0 0,0 0-1 0 0,0 0 1 0 0,0 0 0 0 0,0 0 0 0 0,0-1 0 0 0,0 1-1 0 0,0 0 1 0 0,-1-1 0 0 0,1 0 0 0 0,0 1-1 0 0,0-1 1 0 0,0 0 0 0 0,-1 0 0 0 0,1 0-1 0 0,0 0 1 0 0,-1 0 0 0 0,1-1 0 0 0,-1 1-1 0 0,0 0 1 0 0,1-1 0 0 0,-1 1 0 0 0,0-1-1 0 0,0 1 1 0 0,0-1 0 0 0,0 0 0 0 0,0 1 0 0 0,0-1-1 0 0,0 0 1 0 0,0 0 0 0 0,-1 0 0 0 0,1 0-1 0 0,-1 0 1 0 0,1 1-75 0 0,2-6 60 0 0,0 0-1 0 0,-1 0 1 0 0,0 0 0 0 0,0 0-1 0 0,0 0 1 0 0,-1 0-1 0 0,0-1 1 0 0,0 1 0 0 0,0 0-1 0 0,-1-1 1 0 0,-1 1 0 0 0,1-1-1 0 0,-1 1 1 0 0,-2-6-60 0 0,3 12 2 0 0,-1 0 0 0 0,1-1-1 0 0,-1 1 1 0 0,0 0 0 0 0,0 0 0 0 0,0 0 0 0 0,0 0 0 0 0,1 0-1 0 0,-1 0 1 0 0,0 0 0 0 0,-1 1 0 0 0,1-1 0 0 0,0 0 0 0 0,0 0 0 0 0,0 1-1 0 0,0-1 1 0 0,-1 1 0 0 0,1-1 0 0 0,0 1 0 0 0,0 0 0 0 0,-1-1-1 0 0,1 1 1 0 0,0 0 0 0 0,-1 0 0 0 0,1 0 0 0 0,0 0 0 0 0,-1 0-1 0 0,1 0 1 0 0,0 0 0 0 0,-1 0 0 0 0,1 1 0 0 0,0-1 0 0 0,-1 0 0 0 0,1 1-1 0 0,0-1 1 0 0,0 1 0 0 0,0-1 0 0 0,-1 1 0 0 0,0 0-2 0 0,-45 30-85 0 0,12 36 40 0 0,35-65 51 0 0,-1-1 0 0 0,1 1 0 0 0,0-1 0 0 0,0 1 0 0 0,0-1 0 0 0,0 1 0 0 0,0-1 0 0 0,0 1 0 0 0,0 0 0 0 0,1-1 0 0 0,-1 1 0 0 0,0-1 0 0 0,1 1 0 0 0,-1-1 0 0 0,1 0 0 0 0,0 1 0 0 0,0-1 0 0 0,-1 0 0 0 0,1 1 0 0 0,0-1 0 0 0,0 0 0 0 0,0 0 0 0 0,0 1 0 0 0,0-1 0 0 0,1 0 0 0 0,-1 0 0 0 0,0-1 0 0 0,0 1 0 0 0,1 0 0 0 0,-1 0 0 0 0,0 0 0 0 0,1-1 0 0 0,-1 1 0 0 0,1-1 0 0 0,-1 1-1 0 0,1-1 1 0 0,-1 0 0 0 0,1 1 0 0 0,-1-1 0 0 0,1 0 0 0 0,-1 0 0 0 0,1 0 0 0 0,0 0 0 0 0,-1-1 0 0 0,1 1 0 0 0,-1 0-6 0 0,6 0 72 0 0,-3 1-19 0 0,0-1-1 0 0,0 1 1 0 0,0-1 0 0 0,0 0 0 0 0,0 0 0 0 0,-1-1-1 0 0,1 1 1 0 0,0-1 0 0 0,0 1 0 0 0,0-1-1 0 0,-1-1 1 0 0,1 1 0 0 0,0 0 0 0 0,-1-1-1 0 0,1 0 1 0 0,-1 0 0 0 0,1 0 0 0 0,-1 0 0 0 0,0 0-1 0 0,0-1 1 0 0,0 1 0 0 0,0-1 0 0 0,-1 0-1 0 0,1 0 1 0 0,-1 0-53 0 0,-1 2 17 0 0,0-1-1 0 0,0 1 1 0 0,0-1-1 0 0,-1 0 1 0 0,1 1-1 0 0,-1-1 1 0 0,1 0-1 0 0,-1 1 1 0 0,0-1-1 0 0,1 0 1 0 0,-1 0-1 0 0,0 1 1 0 0,0-1-1 0 0,0 0 0 0 0,-1 1 1 0 0,1-1-1 0 0,0 0 1 0 0,-1 0-1 0 0,1 1 1 0 0,-1-1-1 0 0,1 1 1 0 0,-1-1-1 0 0,0 0 1 0 0,0 1-1 0 0,0-1 1 0 0,0 1-1 0 0,0 0 1 0 0,0-1-1 0 0,0 1 1 0 0,0 0-1 0 0,0-1 1 0 0,-1 1-1 0 0,1 0 1 0 0,0 0-1 0 0,-1 0 1 0 0,1 0-1 0 0,-1 0 1 0 0,1 1-1 0 0,-1-1-16 0 0,-2 3 0 0 0,1 0-1 0 0,0 0 1 0 0,0 0-1 0 0,0 1 1 0 0,0 0-1 0 0,0-1 1 0 0,1 1 0 0 0,-1 0-1 0 0,1 0 1 0 0,0 0-1 0 0,0 1 1 0 0,0-1-1 0 0,0 0 1 0 0,0 1 0 0 0,1 0-1 0 0,-1-1 1 0 0,1 1-1 0 0,0 0 1 0 0,0-1-1 0 0,1 1 1 0 0,-1 0 0 0 0,1 0-1 0 0,0 0 1 0 0,0 0-1 0 0,0 0 1 0 0,0 0-1 0 0,1-1 1 0 0,0 5 0 0 0,-1-8 23 0 0,0 0-26 0 0,0 0 12 0 0,0 0 25 0 0,0 0-4 0 0,0 0-11 0 0,0 0-7 0 0,0 0-21 0 0,0 0-29 0 0,0 0-24 0 0,0 0-76 0 0,0 0-204 0 0,-5 0-5263 0 0,1 0-2092 0 0,2 0-5006 0 0</inkml:trace>
</inkml:ink>
</file>

<file path=ppt/ink/ink1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19:36.9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212 118 6705 0 0,'0'0'3329'0'0,"0"0"-1315"0"0,0 0-542 0 0,0 0 110 0 0,0 0 154 0 0,0 0 23 0 0,0 0-249 0 0,0 0-391 0 0,0 0-320 0 0,0 0-243 0 0,0 0-112 0 0,0 0-35 0 0,0 0-21 0 0,-2-4-34 0 0,2 2-410 0 0,-1 2 110 0 0,1 0-1 0 0,0 0 1 0 0,-1 0 0 0 0,1 0 0 0 0,0 0-1 0 0,-1 0 1 0 0,1 0 0 0 0,0 0-1 0 0,-1 0 1 0 0,1 0 0 0 0,0 0 0 0 0,0 0-1 0 0,-1 0 1 0 0,1 0 0 0 0,0 0 0 0 0,-1 0-1 0 0,1-1 1 0 0,0 1 0 0 0,-1 0-1 0 0,1 0 1 0 0,0 0 0 0 0,0 0 0 0 0,-1-1-1 0 0,1 1 1 0 0,0 0 0 0 0,0 0 0 0 0,0-1-1 0 0,-1 1 1 0 0,1 0 0 0 0,0 0 0 0 0,0-1-54 0 0,-38 224 2640 0 0,-65 253-1952 0 0,61-321-733 0 0,30-120-630 0 0,12-34 295 0 0,0-1-160 0 0,0 0-223 0 0,14-5-5464 0 0,-8-2 680 0 0,-1 1-2701 0 0</inkml:trace>
  <inkml:trace contextRef="#ctx0" brushRef="#br0" timeOffset="564.158">652 0 12835 0 0,'0'0'1375'0'0,"0"0"-384"0"0,0 0-26 0 0,0 0 239 0 0,0 0 170 0 0,0 0-39 0 0,0 0-287 0 0,0 0-369 0 0,0 0-220 0 0,0 0-4 0 0,0 0 102 0 0,0 0 134 0 0,0 0 74 0 0,1 13-94 0 0,3 96 756 0 0,-32 106 280 0 0,9-103-1486 0 0,-41 264 50 0 0,51-325-161 0 0,9-51-117 0 0,0 0-4 0 0,0 0 15 0 0,0 0 18 0 0,0 0 44 0 0,0 0-14 0 0,-4-29 522 0 0,1 7-565 0 0,-2 0 0 0 0,-1 0 0 0 0,-1 1 0 0 0,0-1 0 0 0,-2 2 0 0 0,0-1 0 0 0,-1 1 0 0 0,-1 1 0 0 0,-1 0 0 0 0,-1 0 0 0 0,-1 1 0 0 0,-2-1-9 0 0,4 7-17 0 0,-1 1 1 0 0,0 1 0 0 0,-1 0 0 0 0,0 1-1 0 0,0 1 1 0 0,-1 0 0 0 0,0 1 0 0 0,-1 0-1 0 0,1 2 1 0 0,-1-1 0 0 0,0 2 0 0 0,-1 0-1 0 0,1 1 1 0 0,-1 1 0 0 0,-5 0 16 0 0,-148-5-2865 0 0,176 18-4545 0 0,-1-8 364 0 0,2 1-4601 0 0</inkml:trace>
  <inkml:trace contextRef="#ctx0" brushRef="#br0" timeOffset="1171.917">781 659 10834 0 0,'0'0'2047'0'0,"0"0"-498"0"0,0 0-164 0 0,0 0 33 0 0,0 0-35 0 0,0 0-197 0 0,0 0-289 0 0,0 0-283 0 0,0 0-181 0 0,0 0 26 0 0,0 0 61 0 0,0 0 83 0 0,0 0 43 0 0,1 13-61 0 0,-5 112 1114 0 0,-45 124-216 0 0,44-223-1567 0 0,5-26-31 0 0,-8-26-6127 0 0,1 7-6176 0 0,7 12 3536 0 0</inkml:trace>
  <inkml:trace contextRef="#ctx0" brushRef="#br0" timeOffset="1409.187">766 633 11835 0 0,'0'0'1683'0'0,"0"0"-407"0"0,0 0-88 0 0,0 0 86 0 0,0 0 37 0 0,0 0-144 0 0,0 0-211 0 0,0 0-161 0 0,0 0-89 0 0,0 0-27 0 0,0 0-104 0 0,0 0-103 0 0,17 0-80 0 0,136-3 852 0 0,-30-1-1421 0 0,-128 18-3936 0 0,-13-3-6250 0 0,13-6-537 0 0</inkml:trace>
  <inkml:trace contextRef="#ctx0" brushRef="#br0" timeOffset="1591.818">698 869 11538 0 0,'0'0'1481'0'0,"0"0"-300"0"0,0 0 54 0 0,0 0 238 0 0,0 0 107 0 0,0 0-181 0 0,0 0-339 0 0,0 0-322 0 0,0 0-213 0 0,0 0-160 0 0,0 0-118 0 0,34-5-61 0 0,105-15-70 0 0,-6-2-802 0 0,-107 21-2843 0 0,-16 1-2897 0 0,-4 0-5057 0 0</inkml:trace>
</inkml:ink>
</file>

<file path=ppt/ink/ink14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0:13.3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 0 5537 0 0,'0'0'1307'0'0,"0"0"-356"0"0,0 0 184 0 0,0 0 461 0 0,0 0 331 0 0,0 0 10 0 0,0 0-313 0 0,0 0-384 0 0,0 0-242 0 0,0 0-11 0 0,0 0 17 0 0,0 0-2 0 0,0 0-37 0 0,-1 9-158 0 0,-14 67 1423 0 0,-6 8-890 0 0,29-112-5890 0 0,-1 13-3848 0 0,-5 7-3409 0 0</inkml:trace>
</inkml:ink>
</file>

<file path=ppt/ink/ink14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0:12.8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405 247 672 0 0,'0'0'1873'0'0,"0"0"-352"0"0,0 0-62 0 0,0 0 90 0 0,0 0 47 0 0,0 0-38 0 0,0 0-178 0 0,0 0-277 0 0,0 0-271 0 0,0 0-221 0 0,0 0-42 0 0,3 1 47 0 0,91 5 5144 0 0,-94-5-5669 0 0,0-1 1 0 0,-1 0-1 0 0,1 1 0 0 0,0-1 0 0 0,0 0 0 0 0,0 1 0 0 0,0-1 1 0 0,-1 1-1 0 0,1-1 0 0 0,0 0 0 0 0,0 1 0 0 0,0-1 0 0 0,0 1 1 0 0,0-1-1 0 0,0 0 0 0 0,0 1 0 0 0,0-1 0 0 0,0 1 0 0 0,0-1 1 0 0,0 0-1 0 0,0 1 0 0 0,0-1 0 0 0,0 1 0 0 0,1-1 0 0 0,-1 0 1 0 0,0 1-1 0 0,0-1 0 0 0,0 0 0 0 0,1 1 0 0 0,-1-1 0 0 0,0 0 1 0 0,0 1-1 0 0,1-1 0 0 0,-1 0 0 0 0,0 1 0 0 0,1-1 0 0 0,-1 0 1 0 0,0 0-1 0 0,1 1 0 0 0,-1-1 0 0 0,0 0 0 0 0,1 0 0 0 0,-1 0 1 0 0,0 0-1 0 0,1 1 0 0 0,-1-1 0 0 0,1 0-91 0 0,-113 43 516 0 0,-215 65 187 0 0,326-108-696 0 0,1 0-1 0 0,-1 0 1 0 0,0 0-1 0 0,0 0 1 0 0,0 0 0 0 0,1 1-1 0 0,-1-1 1 0 0,0 0-1 0 0,0 1 1 0 0,0-1 0 0 0,1 1-1 0 0,-1-1 1 0 0,0 1 0 0 0,1-1-1 0 0,-1 1 1 0 0,1-1-1 0 0,-1 1 1 0 0,0-1 0 0 0,1 1-1 0 0,-1 0 1 0 0,1-1-1 0 0,-1 1 1 0 0,1 0 0 0 0,0 0-1 0 0,-1-1 1 0 0,1 1-1 0 0,0 0 1 0 0,0 0 0 0 0,-1-1-1 0 0,1 1 1 0 0,0 0-1 0 0,0 0 1 0 0,0 0 0 0 0,0 0-1 0 0,0-1 1 0 0,0 1-1 0 0,0 0 1 0 0,0 0 0 0 0,0 0-1 0 0,0 0 1 0 0,1-1 0 0 0,-1 1-1 0 0,0 0 1 0 0,1 0-1 0 0,-1-1 1 0 0,0 1 0 0 0,1 0-1 0 0,-1 0 1 0 0,1-1-1 0 0,-1 1 1 0 0,1 0 0 0 0,-1-1-1 0 0,1 1 1 0 0,0-1-1 0 0,-1 1 1 0 0,1-1 0 0 0,0 1-7 0 0,47 30 192 0 0,-42-28-154 0 0,17 7 88 0 0,1-1-1 0 0,0-1 1 0 0,1-1 0 0 0,0-1 0 0 0,0-2 0 0 0,0 0 0 0 0,1-2-1 0 0,12 0-125 0 0,86 12 294 0 0,-110-12-273 0 0,-12-2-14 0 0,0-1-1 0 0,0 1 1 0 0,1 0-1 0 0,-1 0 0 0 0,0 0 1 0 0,0 0-1 0 0,0 0 1 0 0,1 1-1 0 0,-1-1 0 0 0,0 1 1 0 0,0-1-1 0 0,0 1 1 0 0,0 0-1 0 0,1-1 0 0 0,-1 1 1 0 0,0 0-1 0 0,-1 1 1 0 0,1-1-1 0 0,0 0 0 0 0,0 1 1 0 0,0-1-1 0 0,-1 1 0 0 0,1-1 1 0 0,-1 1-1 0 0,1 0 1 0 0,-1-1-1 0 0,0 1 0 0 0,0 0 1 0 0,1 0-1 0 0,-1 0 1 0 0,-1 0-1 0 0,1 0 0 0 0,0 0 1 0 0,0 2-7 0 0,-50 56 317 0 0,18-36-265 0 0,-1 0 0 0 0,-1-2 0 0 0,-1-1 0 0 0,-29 11-52 0 0,20-9 32 0 0,1 0-15 0 0,2 1 0 0 0,1 2 0 0 0,0 1 0 0 0,-20 21-17 0 0,56-45 3 0 0,-1 0-1 0 0,0 1 0 0 0,1-1 1 0 0,0 1-1 0 0,0-1 1 0 0,0 1-1 0 0,0 0 0 0 0,1 0 1 0 0,-1 1-1 0 0,1-1 0 0 0,0 0 1 0 0,0 1-1 0 0,1-1 1 0 0,-1 1-1 0 0,1 0 0 0 0,0 0 1 0 0,0-1-1 0 0,1 1 0 0 0,-1 0 1 0 0,1 0-1 0 0,0 0 1 0 0,1-1-1 0 0,-1 2-2 0 0,3-3 18 0 0,1 0 0 0 0,-1 0 0 0 0,0-1 1 0 0,1 1-1 0 0,0-1 0 0 0,0 0 0 0 0,0 0 0 0 0,0 0 0 0 0,0-1 1 0 0,0 1-1 0 0,0-1 0 0 0,0 0 0 0 0,0 0 0 0 0,1-1 1 0 0,-1 1-1 0 0,0-1-18 0 0,66 2 316 0 0,0-4 0 0 0,0-2 0 0 0,29-8-316 0 0,-87 10 17 0 0,90-4 319 0 0,-86 9-4326 0 0,-21 8-2026 0 0,3-8 1729 0 0,-2 5-8544 0 0</inkml:trace>
  <inkml:trace contextRef="#ctx0" brushRef="#br0" timeOffset="887.943">147 1296 6521 0 0,'0'0'1827'0'0,"0"0"-164"0"0,0 0 47 0 0,0 0 103 0 0,0 0-24 0 0,0 0-154 0 0,0 0-274 0 0,0 0-233 0 0,0 0-181 0 0,0 0-150 0 0,0 0-94 0 0,0 0-83 0 0,-9 5-69 0 0,-27 12-66 0 0,63-31 1670 0 0,-27 14-2119 0 0,-1-1-1 0 0,1 1 1 0 0,0 0-1 0 0,0 0 1 0 0,0 0-1 0 0,0 0 1 0 0,-1 0 0 0 0,1 0-1 0 0,0-1 1 0 0,0 1-1 0 0,0 0 1 0 0,0 0-1 0 0,0 0 1 0 0,-1 0-1 0 0,1-1 1 0 0,0 1-1 0 0,0 0 1 0 0,0 0-1 0 0,0 0 1 0 0,0-1-1 0 0,0 1 1 0 0,0 0-36 0 0,-19 7 153 0 0,13-8-801 0 0,20-4-164 0 0,14-7-4186 0 0,-20 8-674 0 0,1 1-6413 0 0</inkml:trace>
  <inkml:trace contextRef="#ctx0" brushRef="#br0" timeOffset="1424.734">773 667 11578 0 0,'0'0'1830'0'0,"0"0"-321"0"0,0 0-55 0 0,0 0-39 0 0,0 0-116 0 0,0 0-218 0 0,0 0-265 0 0,0 0-220 0 0,0 0-109 0 0,0 0-6 0 0,0 0-7 0 0,0 0-17 0 0,0 0-36 0 0,-1 22-35 0 0,-7 110 185 0 0,-27 85 597 0 0,22-151-964 0 0,13-65-191 0 0,0-1 10 0 0,0 0 16 0 0,0 0 41 0 0,0 0 60 0 0,7-23 951 0 0,49-121-606 0 0,74-185-96 0 0,-122 312-366 0 0,2 0-1 0 0,-1 1 0 0 0,2 0 1 0 0,0 0-1 0 0,1 1 0 0 0,1 1 1 0 0,0 0-1 0 0,6-5-22 0 0,-18 19 0 0 0,0-1 0 0 0,0 0 0 0 0,-1 0 0 0 0,1 0 0 0 0,0 1-1 0 0,0-1 1 0 0,0 0 0 0 0,0 1 0 0 0,0-1 0 0 0,0 1 0 0 0,0-1 0 0 0,0 1 0 0 0,0 0 0 0 0,0-1-1 0 0,0 1 1 0 0,0 0 0 0 0,0 0 0 0 0,0-1 0 0 0,1 1 0 0 0,-1 0 0 0 0,0 0 0 0 0,0 0 0 0 0,0 1-1 0 0,0-1 1 0 0,0 0 0 0 0,0 0 0 0 0,0 1 0 0 0,0-1 0 0 0,0 0 0 0 0,1 1 0 0 0,-1-1 0 0 0,-1 1-1 0 0,1-1 1 0 0,0 1 0 0 0,0 0 0 0 0,0-1 0 0 0,0 1 0 0 0,0 0 0 0 0,0 0 0 0 0,-1-1-1 0 0,1 1 1 0 0,0 0 0 0 0,-1 0 0 0 0,1 0 0 0 0,-1 0 0 0 0,1 0 0 0 0,-1 0 0 0 0,1 0 0 0 0,-1 0-1 0 0,0 0 1 0 0,1 0 0 0 0,-1 0 0 0 0,0 1 0 0 0,0-1 0 0 0,0 0 0 0 0,8 65 94 0 0,-18 43-174 0 0,8-1-2941 0 0,6-91 298 0 0,-2-9-855 0 0,1-1-3981 0 0,-1-3-4234 0 0</inkml:trace>
  <inkml:trace contextRef="#ctx0" brushRef="#br0" timeOffset="1746.615">1103 1112 11234 0 0,'0'0'2105'0'0,"0"0"-431"0"0,0 0-169 0 0,0 0-42 0 0,0 0-52 0 0,0 0-132 0 0,0 0-232 0 0,0 0-204 0 0,0 0-198 0 0,0 0-150 0 0,0 0-138 0 0,0 0-114 0 0,0 0-88 0 0,-12 22-39 0 0,-35 69-19 0 0,32-35 2 0 0,15-55-96 0 0,0-1-43 0 0,0 0-30 0 0,0 0-50 0 0,29-23-4162 0 0,-16 2-5365 0 0,-11 13-965 0 0</inkml:trace>
  <inkml:trace contextRef="#ctx0" brushRef="#br0" timeOffset="2094.21">1292 755 10650 0 0,'0'0'1622'0'0,"0"0"-359"0"0,0 0-50 0 0,0 0 108 0 0,0 0 22 0 0,0 0-72 0 0,0 0-222 0 0,0 0-267 0 0,0 0-213 0 0,0 0-155 0 0,0 0-122 0 0,0 0-94 0 0,-9 5-58 0 0,-29 15-37 0 0,28-15-36 0 0,10-5-27 0 0,0 0-35 0 0,0 0-54 0 0,4-1 76 0 0,-1 1-1 0 0,1 0 1 0 0,-1-1 0 0 0,1 1 0 0 0,-1-1 0 0 0,1 0-1 0 0,-1 0 1 0 0,0 0 0 0 0,1-1 0 0 0,-1 1 0 0 0,0-1-1 0 0,0 0 1 0 0,0 0 0 0 0,0 0 0 0 0,0 0 0 0 0,-1 0-1 0 0,1-1 1 0 0,0 1 0 0 0,-1-1 0 0 0,1-1-27 0 0,-3 3 65 0 0,0 1 46 0 0,0 0 50 0 0,0 0 38 0 0,0 0-34 0 0,-55 15 77 0 0,47-11-230 0 0,10-2-2620 0 0,7-5-4053 0 0,-6 0-4293 0 0</inkml:trace>
  <inkml:trace contextRef="#ctx0" brushRef="#br0" timeOffset="2704.031">845 203 2328 0 0,'0'0'2293'0'0,"0"0"-617"0"0,0 0-75 0 0,0 0 224 0 0,0 0 157 0 0,0 0 21 0 0,0 0-160 0 0,0 0-269 0 0,0 0-327 0 0,0 0-211 0 0,0 0-130 0 0,0 0-99 0 0,0 0-45 0 0,-11-4-56 0 0,-32-11-98 0 0,32 12-119 0 0,11 3-63 0 0,0 0-77 0 0,0 0-81 0 0,0 0-38 0 0,22 0 802 0 0,339-4 1362 0 0,-295 11-2324 0 0,-65-7-43 0 0,-23-15 1139 0 0,-55-84-1194 0 0,36 38-1657 0 0,41 59-586 0 0,0-3 2879 0 0,0 4-4609 0 0,0 0-5663 0 0,0 1-2863 0 0</inkml:trace>
</inkml:ink>
</file>

<file path=ppt/ink/ink14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0:16.1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139 0 7154 0 0,'0'0'2093'0'0,"0"0"-119"0"0,0 0-84 0 0,0 0-59 0 0,0 0-172 0 0,0 0-257 0 0,0 0-197 0 0,0 0-229 0 0,0 0-185 0 0,0 0-155 0 0,0 0-72 0 0,0 0-37 0 0,0 0-37 0 0,-12 6-37 0 0,-36 17-57 0 0,-31 37 819 0 0,80-59-1185 0 0,-1-1 0 0 0,0 0 0 0 0,0 0 1 0 0,0 1-1 0 0,1-1 0 0 0,-1 0 0 0 0,0 0 0 0 0,0 1 0 0 0,0-1 0 0 0,0 1-30 0 0,79-60 259 0 0,-135 105-2349 0 0,53-41 387 0 0,1 1-1847 0 0,1-1-5164 0 0,1-5-1045 0 0</inkml:trace>
  <inkml:trace contextRef="#ctx0" brushRef="#br0" timeOffset="403.965">398 453 12571 0 0,'0'0'1837'0'0,"0"0"-430"0"0,0 0-98 0 0,0 0 102 0 0,0 0 45 0 0,0 0-137 0 0,0 0-312 0 0,0 0-247 0 0,0 0-145 0 0,0 0-62 0 0,0 0-18 0 0,0 0-60 0 0,-10 21-109 0 0,-36 63-67 0 0,-43 25 344 0 0,-79 42-1078 0 0,131-130-1352 0 0,23-19-3237 0 0,1-4-6466 0 0,9-1 3663 0 0</inkml:trace>
  <inkml:trace contextRef="#ctx0" brushRef="#br0" timeOffset="686.943">91 475 5857 0 0,'0'0'3008'0'0,"0"0"-472"0"0,0 0-310 0 0,0 0-96 0 0,0 0-114 0 0,0 0-275 0 0,0 0-412 0 0,0 0-379 0 0,0 0-285 0 0,0 0-230 0 0,0 0-99 0 0,0 0 29 0 0,0 0 63 0 0,6 2 35 0 0,-3-2-393 0 0,1 1-1 0 0,-1 0 1 0 0,0 0 0 0 0,0 1-1 0 0,0-1 1 0 0,0 1 0 0 0,0-1-1 0 0,0 1 1 0 0,0 0 0 0 0,-1 0-1 0 0,1 0 1 0 0,-1 0-1 0 0,1 1 1 0 0,-1-1 0 0 0,0 1-1 0 0,0-1 1 0 0,0 1 0 0 0,0 0-1 0 0,0 1-69 0 0,136 205 1594 0 0,-73-109-3917 0 0,-56-93 586 0 0,-2-4-5786 0 0,-6-2 6104 0 0,3-1-10340 0 0</inkml:trace>
  <inkml:trace contextRef="#ctx0" brushRef="#br0" timeOffset="1318.908">419 965 8922 0 0,'0'0'2284'0'0,"0"0"-610"0"0,0 0-98 0 0,0 0 51 0 0,0 0 47 0 0,0 0-147 0 0,0 0-355 0 0,0 0-278 0 0,0 0-182 0 0,0 0-94 0 0,0 0-40 0 0,0 0-28 0 0,0 0-61 0 0,9-26-31 0 0,43-131 348 0 0,35-42 868 0 0,-28 110-1324 0 0,-57 90-349 0 0,-1 0 0 0 0,0 0 0 0 0,0 0 0 0 0,0 0 0 0 0,0 0 0 0 0,-1 0 0 0 0,1 1 1 0 0,0-1-1 0 0,0 0 0 0 0,-1 0 0 0 0,1 1 0 0 0,0-1 0 0 0,-1 0 0 0 0,1 1 1 0 0,-1-1-1 0 0,0 0 0 0 0,1 1 0 0 0,-1-1 0 0 0,0 1 0 0 0,0-1 0 0 0,0 0 0 0 0,0 1 1 0 0,0-1-1 0 0,0 1 0 0 0,-1-1 0 0 0,1 0 0 0 0,0 1 0 0 0,-1-1 0 0 0,1 1 1 0 0,-1-1-1 0 0,1 0 0 0 0,-1 1-1 0 0,1 3 22 0 0,5 176 82 0 0,-4-180-102 0 0,0 1 0 0 0,0-1 0 0 0,0 1 0 0 0,0-1 1 0 0,0 1-1 0 0,0-1 0 0 0,0 0 0 0 0,0 1 0 0 0,1-1 0 0 0,-1 0 0 0 0,0 0 0 0 0,1 0 0 0 0,-1 0 0 0 0,1 0 0 0 0,-1 0 0 0 0,1-1 0 0 0,0 1 0 0 0,-1 0 0 0 0,1-1 0 0 0,0 1 0 0 0,-1-1 0 0 0,1 0 0 0 0,0 1 0 0 0,0-1 1 0 0,-1 0-1 0 0,1 0 0 0 0,0 0 0 0 0,0 0 0 0 0,-1-1 0 0 0,1 1 0 0 0,0 0 0 0 0,0-1 0 0 0,-1 1 0 0 0,1-1 0 0 0,-1 0 0 0 0,1 1 0 0 0,0-1 0 0 0,-1 0 0 0 0,1 0 0 0 0,-1 0 0 0 0,0 0 0 0 0,1 0 0 0 0,-1 0 0 0 0,0-1 1 0 0,1 1-1 0 0,-1 0 0 0 0,0-1 0 0 0,0 1 0 0 0,0-1 0 0 0,0 1 0 0 0,-1-1 0 0 0,1 1 0 0 0,0-1 0 0 0,0-1-2 0 0,194-271 91 0 0,-195 273-91 0 0,1 1 0 0 0,0 0 0 0 0,-1 0 0 0 0,1 0 0 0 0,-1 0-1 0 0,1 0 1 0 0,0 1 0 0 0,-1-1 0 0 0,1 0 0 0 0,-1 0 0 0 0,1 0 0 0 0,0 0 0 0 0,-1 1 0 0 0,1-1 0 0 0,-1 0 0 0 0,1 1 0 0 0,-1-1 0 0 0,1 0 0 0 0,-1 1 0 0 0,1-1 0 0 0,-1 1 0 0 0,1-1 0 0 0,-1 0 0 0 0,0 1 0 0 0,1-1 0 0 0,-1 1 0 0 0,0 0 0 0 0,1-1 0 0 0,-1 1 0 0 0,0-1 0 0 0,0 1 0 0 0,1-1 0 0 0,-1 1 0 0 0,0 0 0 0 0,0-1 0 0 0,0 1 0 0 0,0-1 0 0 0,0 1 0 0 0,0 0 0 0 0,0-1 0 0 0,0 1 0 0 0,0-1 0 0 0,0 1 0 0 0,0 0-1 0 0,0-1 1 0 0,0 1 0 0 0,-1-1 0 0 0,1 1 0 0 0,0 0 0 0 0,0-1 0 0 0,-1 1 0 0 0,1-1 0 0 0,0 1 0 0 0,-1-1 0 0 0,1 1 0 0 0,-1-1 0 0 0,1 1 0 0 0,0-1 0 0 0,-1 0 0 0 0,0 1 0 0 0,-4 54 148 0 0,-31 150-12 0 0,31-98-728 0 0,14-94-1318 0 0,-4-12-2545 0 0,0 0-4880 0 0,-3-1-2604 0 0</inkml:trace>
  <inkml:trace contextRef="#ctx0" brushRef="#br0" timeOffset="1568.426">1063 969 14723 0 0,'0'0'1360'0'0,"0"0"-839"0"0,0 0-33 0 0,0 0 168 0 0,0 0 56 0 0,0 0-72 0 0,0 0-232 0 0,0 0-224 0 0,0 0-112 0 0,0 0-96 0 0,0 0-56 0 0,0 0-88 0 0,0 0-240 0 0,0 0-408 0 0,5 92-936 0 0,1-92-2377 0 0,-4-4-7682 0 0</inkml:trace>
  <inkml:trace contextRef="#ctx0" brushRef="#br0" timeOffset="1839.22">1173 479 16291 0 0,'0'0'1664'0'0,"0"0"-472"0"0,0 0-201 0 0,0 0-117 0 0,0 0-144 0 0,0 0-182 0 0,0 0-192 0 0,0 0-136 0 0,0 0-72 0 0,0 0-41 0 0,0 0-27 0 0,0 0-20 0 0,0 0-12 0 0,-6 9-35 0 0,-20 26-18 0 0,20-21-7 0 0,6-13-12 0 0,17 3 40 0 0,28-22 43 0 0,-45 17-47 0 0,0 1-1 0 0,0-1 1 0 0,0 1 0 0 0,-1-1 0 0 0,1 0 0 0 0,0 1 0 0 0,0-1 0 0 0,0 1-1 0 0,0-1 1 0 0,-1 1 0 0 0,1-1 0 0 0,0 1 0 0 0,-1-1 0 0 0,1 1 0 0 0,0-1-1 0 0,-1 1 1 0 0,1-1 0 0 0,0 1 0 0 0,-1 0 0 0 0,1-1 0 0 0,-1 1 0 0 0,1 0-1 0 0,-1-1 1 0 0,1 1 0 0 0,-1 0 0 0 0,1-1 0 0 0,-1 1 0 0 0,1 0 0 0 0,-1 0-1 0 0,0 0 1 0 0,1 0 0 0 0,-1-1 0 0 0,1 1 0 0 0,-1 0 0 0 0,1 0 0 0 0,-1 0 0 0 0,0 0-1 0 0,1 0 1 0 0,-1 1 0 0 0,1-1 0 0 0,-1 0 0 0 0,1 0 0 0 0,-1 0 0 0 0,0 0-1 0 0,1 1 1 0 0,-1-1 0 0 0,0 0-12 0 0,-7 0-815 0 0,-30 3 1883 0 0,28 2-4403 0 0,3 3-4627 0 0,7-5-3371 0 0</inkml:trace>
  <inkml:trace contextRef="#ctx0" brushRef="#br0" timeOffset="2354.617">1665 567 7162 0 0,'0'0'4156'0'0,"0"0"-1880"0"0,0 0-596 0 0,0 0 80 0 0,0 0-11 0 0,0 0-216 0 0,0 0-362 0 0,0 0-380 0 0,0 0-244 0 0,0 0-138 0 0,0 0-89 0 0,0 0 7 0 0,0 0 19 0 0,-14 4-9 0 0,-95 26 636 0 0,94-22-921 0 0,0 0 0 0 0,0 1 0 0 0,1 1-1 0 0,0 0 1 0 0,1 1 0 0 0,0 1-1 0 0,1 0 1 0 0,0 0 0 0 0,1 1-1 0 0,0 1 1 0 0,1-1 0 0 0,1 2 0 0 0,0 0-1 0 0,1 0 1 0 0,0 0 0 0 0,2 1-1 0 0,-6 15-51 0 0,11-27-3 0 0,-1-1 0 0 0,1 1-1 0 0,0 0 1 0 0,0 0 0 0 0,0 0-1 0 0,0 0 1 0 0,0 0-1 0 0,1 0 1 0 0,0 0 0 0 0,0 0-1 0 0,0 0 1 0 0,0 0 0 0 0,1 0-1 0 0,0 0 1 0 0,-1 0 0 0 0,1-1-1 0 0,1 1 1 0 0,-1 0 0 0 0,0 0-1 0 0,1-1 1 0 0,0 1 0 0 0,0-1-1 0 0,0 1 1 0 0,0-1-1 0 0,1 0 1 0 0,-1 0 0 0 0,1 0-1 0 0,0 0 1 0 0,0 0 0 0 0,0 0-1 0 0,0-1 1 0 0,0 0 0 0 0,1 1-1 0 0,-1-1 1 0 0,5 1 3 0 0,-1-1 26 0 0,0 0-1 0 0,0 0 1 0 0,1-1 0 0 0,-1 0 0 0 0,1-1-1 0 0,-1 1 1 0 0,1-1 0 0 0,-1-1-1 0 0,1 1 1 0 0,-1-2 0 0 0,1 1 0 0 0,-1-1-1 0 0,0 0 1 0 0,1 0 0 0 0,-1-1-1 0 0,0 0 1 0 0,-1 0 0 0 0,1 0 0 0 0,0-1-1 0 0,-1 0 1 0 0,0-1 0 0 0,0 1 0 0 0,0-1-1 0 0,1-3-25 0 0,10-7 103 0 0,-2-1-1 0 0,0 0 1 0 0,-1-2-1 0 0,0 1 1 0 0,-2-2-1 0 0,0 0 1 0 0,7-17-103 0 0,31-77 448 0 0,-49 112-401 0 0,-1 1-27 0 0,0 0-14 0 0,0 0-18 0 0,-1 30 70 0 0,-9 79 31 0 0,9-100-128 0 0,1 0-1 0 0,0 0 1 0 0,0 0-1 0 0,1 0 1 0 0,0 0-1 0 0,1-1 1 0 0,0 1-1 0 0,0 0 1 0 0,1-1-1 0 0,0 1 1 0 0,0-1 0 0 0,1 0-1 0 0,0 0 1 0 0,1-1-1 0 0,-1 1 1 0 0,2-1-1 0 0,1 2 40 0 0,-2-3-504 0 0,39 39-1277 0 0,-27-33-2221 0 0,3-1-4322 0 0,-11-8-3388 0 0</inkml:trace>
  <inkml:trace contextRef="#ctx0" brushRef="#br0" timeOffset="2605.964">2018 947 5993 0 0,'0'0'4347'0'0,"0"0"-1786"0"0,0 0-548 0 0,0 0-42 0 0,0 0-207 0 0,0 0-341 0 0,0 0-382 0 0,0 0-312 0 0,0 0-221 0 0,-15 34-169 0 0,-49 107-96 0 0,38-73-30 0 0,19-3-820 0 0,14-64-4581 0 0,-7-1 2201 0 0,2 0-5543 0 0</inkml:trace>
  <inkml:trace contextRef="#ctx0" brushRef="#br0" timeOffset="2970.16">2068 674 13267 0 0,'0'0'1890'0'0,"0"0"-366"0"0,0 0-50 0 0,0 0-53 0 0,0 0-161 0 0,0 0-243 0 0,0 0-295 0 0,0 0-191 0 0,0 0-116 0 0,0 0-78 0 0,0 0-62 0 0,0 0-44 0 0,-3-2-19 0 0,-16-4 260 0 0,24-2-102 0 0,-13 2 1290 0 0,5 9-1449 0 0,-1 2-3550 0 0,8-5 1074 0 0,-2 0-4105 0 0,0 0-5536 0 0</inkml:trace>
  <inkml:trace contextRef="#ctx0" brushRef="#br0" timeOffset="3669.938">2197 159 6257 0 0,'0'0'2698'0'0,"0"0"-247"0"0,0 0-66 0 0,0 0-114 0 0,0 0-224 0 0,0 0-321 0 0,0 0-363 0 0,0 0-276 0 0,0 0-163 0 0,0 0-121 0 0,0 0-98 0 0,0 0-57 0 0,0 0-63 0 0,2 4 601 0 0,-16 18-1028 0 0,0-1 0 0 0,-1 0-1 0 0,-1-1 1 0 0,-1-1-1 0 0,-1-1 1 0 0,-1 0-1 0 0,0-1 1 0 0,-18 11-158 0 0,11-7-1417 0 0,26-20 245 0 0,5-2-11919 0 0,-3-2 934 0 0</inkml:trace>
  <inkml:trace contextRef="#ctx0" brushRef="#br0" timeOffset="4438.909">1326 214 3833 0 0,'0'0'3202'0'0,"0"0"-839"0"0,0 0-244 0 0,0 0 19 0 0,0 0-75 0 0,0 0-220 0 0,0 0-316 0 0,0 0-275 0 0,0 0-238 0 0,0 0-195 0 0,0 0-112 0 0,0 0-87 0 0,0 0-82 0 0,-7 0-24 0 0,-23 0-62 0 0,23 0-55 0 0,7 0-28 0 0,18 0 1172 0 0,383-7 1647 0 0,-405 6-2415 0 0,-34-43-738 0 0,-18-28-2385 0 0,55 71 750 0 0,-1-2 342 0 0,2 3-2338 0 0,1-1-3669 0 0,-1 1-5853 0 0</inkml:trace>
  <inkml:trace contextRef="#ctx0" brushRef="#br0" timeOffset="5158.057">1061 914 0 0 0,'0'0'623'0'0,"0"0"221"0"0,0 0 79 0 0,0 0 61 0 0,0 0 39 0 0,0 0 26 0 0,0 0 30 0 0,1-8 31 0 0,4-22 44 0 0,-5 20 23 0 0,0 10 23 0 0,0 0 18 0 0,0 0-18 0 0,0 0-62 0 0,0 0-111 0 0,0 0-170 0 0,0 0-166 0 0,0 0-120 0 0,0 0-87 0 0,0 0-33 0 0,0 0-15 0 0,0 0-21 0 0,0 0 5 0 0,0 0 34 0 0,3 30 3797 0 0,-43 77-2102 0 0,25-41-1652 0 0,81-59 553 0 0,7-30-779 0 0,-62 10-2421 0 0,-10 9-6031 0 0,1 3-4145 0 0</inkml:trace>
</inkml:ink>
</file>

<file path=ppt/ink/ink14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0:38.8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196 222 9386 0 0,'0'0'2094'0'0,"0"0"-369"0"0,0 0-215 0 0,0 0 53 0 0,0 0 120 0 0,0 0-42 0 0,0 0-304 0 0,0 0-379 0 0,0 0-354 0 0,0 0-248 0 0,0 0-32 0 0,1 8 13 0 0,-4 249 2000 0 0,20 239-1053 0 0,-25-300-1380 0 0,8-196-14 0 0,0-1-1 0 0,0 1 1 0 0,0 0-1 0 0,0 0 1 0 0,-1 0 0 0 0,1-1-1 0 0,0 1 1 0 0,0 0-1 0 0,-1 0 1 0 0,1 0 0 0 0,0 0-1 0 0,0-1 1 0 0,-1 1-1 0 0,1 0 1 0 0,0 0-1 0 0,0 0 1 0 0,-1 0 0 0 0,1 0-1 0 0,0 0 1 0 0,-1 0-1 0 0,1 0 1 0 0,0 0 0 0 0,0 0-1 0 0,-1 0 1 0 0,1 0-1 0 0,0 0 1 0 0,-1 0 0 0 0,1 0-1 0 0,0 0 1 0 0,0 0-1 0 0,-1 0 1 0 0,1 0-1 0 0,0 0 1 0 0,-1 0 0 0 0,1 1-1 0 0,0-1 1 0 0,0 0-1 0 0,-1 0 1 0 0,1 0 0 0 0,0 0-1 0 0,0 1 1 0 0,0-1-1 0 0,-1 0 1 0 0,1 0-1 0 0,0 1 1 0 0,0-1 0 0 0,0 0 110 0 0,-10-42-8250 0 0,8 30 2745 0 0,0 3-2594 0 0</inkml:trace>
  <inkml:trace contextRef="#ctx0" brushRef="#br0" timeOffset="472.041">1 362 7082 0 0,'0'0'1889'0'0,"0"0"-176"0"0,0 0 24 0 0,0 0 148 0 0,0 0-8 0 0,0 0-212 0 0,0 0-368 0 0,0 0-346 0 0,0 0-247 0 0,0 0-101 0 0,0 0-57 0 0,0 0-38 0 0,14-32-1 0 0,48-100-39 0 0,-60 128-434 0 0,-1 0 0 0 0,1 0 0 0 0,1 0 0 0 0,-1 0 0 0 0,0 1-1 0 0,1-1 1 0 0,0 1 0 0 0,0-1 0 0 0,0 1 0 0 0,0 0 0 0 0,0 0 0 0 0,1 0 0 0 0,0 1 0 0 0,-1-1 0 0 0,1 1 0 0 0,0 0 0 0 0,0 0 0 0 0,0 0 0 0 0,0 0 0 0 0,2 0-34 0 0,10-3 137 0 0,-13 3-111 0 0,32-15 184 0 0,1 1-1 0 0,0 1 0 0 0,1 2 0 0 0,0 2 1 0 0,1 1-1 0 0,0 2 0 0 0,0 2 0 0 0,1 1 1 0 0,29 1-210 0 0,-63 5 6 0 0,-1-1 1 0 0,0 1 0 0 0,0 0 0 0 0,0 0 0 0 0,0 0 0 0 0,0 0 0 0 0,0 1 0 0 0,0-1 0 0 0,0 1 0 0 0,-1 0-1 0 0,1 0 1 0 0,-1 1 0 0 0,1-1 0 0 0,-1 1 0 0 0,0 0 0 0 0,0-1 0 0 0,0 1 0 0 0,0 1 0 0 0,-1-1 0 0 0,1 0-1 0 0,-1 1 1 0 0,0-1 0 0 0,1 1 0 0 0,-2 0 0 0 0,1 0 0 0 0,0-1 0 0 0,-1 1 0 0 0,0 0 0 0 0,0 1-1 0 0,0-1 1 0 0,0 0 0 0 0,-1 0 0 0 0,0 0 0 0 0,0 0 0 0 0,0 1 0 0 0,0-1 0 0 0,0 0 0 0 0,-1 0 0 0 0,0 0-1 0 0,0 0 1 0 0,0 1-7 0 0,-5 14 35 0 0,0 0 1 0 0,-2-1-1 0 0,0 0 0 0 0,-1 0 0 0 0,0 0 0 0 0,-2-1 1 0 0,0-1-1 0 0,-1 0 0 0 0,0 0 0 0 0,-7 5-35 0 0,0 2 28 0 0,-142 169 92 0 0,160-189-122 0 0,0 0-1 0 0,0 0 1 0 0,0-1-1 0 0,0 1 1 0 0,0 0-1 0 0,1 0 1 0 0,0 0 0 0 0,-1 0-1 0 0,1 0 1 0 0,0-1-1 0 0,0 1 1 0 0,1 0-1 0 0,-1 0 1 0 0,1 0-1 0 0,-1 0 1 0 0,1 0-1 0 0,0 0 1 0 0,0-1-1 0 0,0 1 1 0 0,0 0-1 0 0,1-1 1 0 0,-1 1-1 0 0,1-1 1 0 0,-1 1-1 0 0,1-1 1 0 0,0 0-1 0 0,0 0 1 0 0,0 0-1 0 0,0 0 1 0 0,0 0-1 0 0,1 0 1 0 0,-1 0-1 0 0,1-1 1 0 0,-1 1-1 0 0,1-1 1 0 0,-1 0-1 0 0,1 0 1 0 0,0 0-1 0 0,0 0 1 0 0,-1 0-1 0 0,1 0 1 0 0,0-1-1 0 0,0 0 1 0 0,0 1-1 0 0,3-1 3 0 0,38 14 13 0 0,-29-10-10 0 0,0 0 0 0 0,0 0 1 0 0,-1 2-1 0 0,1 0 0 0 0,-1 0 0 0 0,-1 1 0 0 0,1 1 0 0 0,-1 0 0 0 0,0 1 0 0 0,-1 1 0 0 0,0 0 0 0 0,10 11-3 0 0,-19-17 21 0 0,0 1 1 0 0,-1-1 0 0 0,1 1-1 0 0,-1 0 1 0 0,0-1-1 0 0,-1 1 1 0 0,1 0 0 0 0,-1 0-1 0 0,0 0 1 0 0,0 1-1 0 0,0-1 1 0 0,-1 0 0 0 0,0 0-1 0 0,0 0 1 0 0,0 1 0 0 0,-1-1-1 0 0,1 0 1 0 0,-1 0-1 0 0,0 0 1 0 0,-1 0 0 0 0,1 0-1 0 0,-1 0 1 0 0,0 0-1 0 0,-1-1 1 0 0,1 1 0 0 0,-1-1-1 0 0,0 1 1 0 0,0-1-1 0 0,0 0 1 0 0,-1 1-22 0 0,-119 107 572 0 0,123-112-572 0 0,-44 30 27 0 0,-1-1 1 0 0,-1-3-1 0 0,-2-2 0 0 0,-43 16-27 0 0,-1-20-927 0 0,94-39-1789 0 0,64-49-7232 0 0,-54 57 5365 0 0,6-2-5450 0 0</inkml:trace>
  <inkml:trace contextRef="#ctx0" brushRef="#br0" timeOffset="1077.041">873 744 8594 0 0,'0'0'2191'0'0,"0"0"-532"0"0,0 0-148 0 0,0 0 163 0 0,0 0 91 0 0,0 0-116 0 0,0 0-346 0 0,0 0-379 0 0,-9 33-276 0 0,-27 98-143 0 0,36-92-56 0 0,13-35-308 0 0,-1-1 0 0 0,1 0 1 0 0,-1-1-1 0 0,1 0 1 0 0,0-1-1 0 0,0 0 1 0 0,0-1-1 0 0,-1-1 1 0 0,1 0-1 0 0,0 0 0 0 0,0-2 1 0 0,-1 1-1 0 0,1-2 1 0 0,-1 1-1 0 0,0-2 1 0 0,0 0-1 0 0,9-5-141 0 0,6-4 63 0 0,-2 0 0 0 0,0-2 0 0 0,0-1 0 0 0,-1-1 0 0 0,-2-1 0 0 0,0-1 0 0 0,4-6-63 0 0,35-29 67 0 0,-11 5-64 0 0,-50 82-230 0 0,-3-26 227 0 0,1-1 1 0 0,0 1-1 0 0,0-1 0 0 0,1 1 0 0 0,-1 0 0 0 0,1 0 1 0 0,1 0-1 0 0,-1-1 0 0 0,1 1 0 0 0,0 0 1 0 0,0 0-1 0 0,1 0 0 0 0,-1 0 0 0 0,1 0 0 0 0,1 0 1 0 0,-1-1-1 0 0,1 1 0 0 0,0 0 0 0 0,0-1 1 0 0,1 0-1 0 0,-1 1 0 0 0,1-1 0 0 0,0 0 0 0 0,1 0 1 0 0,-1-1-1 0 0,1 1 0 0 0,0-1 0 0 0,0 0 1 0 0,1 0-1 0 0,4 4 0 0 0,-2-5 15 0 0,-1-1-1 0 0,1 1 1 0 0,1-1 0 0 0,-1-1 0 0 0,0 1 0 0 0,0-1 0 0 0,1-1-1 0 0,-1 1 1 0 0,1-1 0 0 0,-1 0 0 0 0,0-1 0 0 0,1 0 0 0 0,-1 0-1 0 0,0-1 1 0 0,0 1 0 0 0,1-2 0 0 0,-1 1 0 0 0,-1-1-1 0 0,1 0 1 0 0,0 0 0 0 0,-1-1 0 0 0,6-3-15 0 0,121-114 995 0 0,-97 76-817 0 0,-2-2 0 0 0,-1-2-1 0 0,-4-1 1 0 0,-1-1-1 0 0,-2-1 1 0 0,-3-2-1 0 0,11-39-177 0 0,-22 60 15 0 0,-1-1-1 0 0,-2 1 1 0 0,-1-2-1 0 0,-2 1 1 0 0,-1-1-1 0 0,0-29-14 0 0,-5 63 4 0 0,1 0 0 0 0,-1-1 0 0 0,0 1 0 0 0,0 0 0 0 0,0-1 0 0 0,-1 1 0 0 0,1 0 0 0 0,0 0 0 0 0,0-1 0 0 0,-1 1 0 0 0,1 0-1 0 0,0 0 1 0 0,-1-1 0 0 0,0 1 0 0 0,1 0 0 0 0,-1 0 0 0 0,0 0 0 0 0,1 0 0 0 0,-1 0 0 0 0,0 0 0 0 0,0 0 0 0 0,0 0 0 0 0,0 0 0 0 0,0 0 0 0 0,0 1 0 0 0,0-1 0 0 0,0 0 0 0 0,0 1 0 0 0,0-1 0 0 0,0 0 0 0 0,-1 1 0 0 0,1-1-1 0 0,0 1 1 0 0,0 0 0 0 0,-1 0 0 0 0,1-1 0 0 0,0 1 0 0 0,0 0 0 0 0,-1 0 0 0 0,1 0 0 0 0,0 0 0 0 0,-1 0 0 0 0,1 0 0 0 0,0 1 0 0 0,0-1 0 0 0,-1 0 0 0 0,1 1 0 0 0,0-1 0 0 0,0 1 0 0 0,0-1 0 0 0,-1 1 0 0 0,1-1 0 0 0,0 1-1 0 0,0 0 1 0 0,0 0-4 0 0,-58 88 35 0 0,46-63-47 0 0,-7 20 44 0 0,2 0-1 0 0,2 0 0 0 0,2 2 1 0 0,2 0-1 0 0,2 1 1 0 0,3-1-1 0 0,1 2 0 0 0,3-1 1 0 0,3 48-32 0 0,2-66 11 0 0,1 1 0 0 0,2-1 0 0 0,2 0 0 0 0,0 0 0 0 0,2-1 0 0 0,2 0 0 0 0,0 0 0 0 0,2-1 0 0 0,1-1 0 0 0,12 17-11 0 0,11 0-66 0 0,-35-67-1397 0 0,-31-62-4320 0 0,19 63 570 0 0,1 5-6424 0 0</inkml:trace>
  <inkml:trace contextRef="#ctx0" brushRef="#br0" timeOffset="1331.127">1549 325 10482 0 0,'0'0'4907'0'0,"0"0"-2898"0"0,0 0-779 0 0,0 0 76 0 0,0 0 14 0 0,0 0-81 0 0,31-6-155 0 0,101-16-225 0 0,64 6 948 0 0,-19 17-2095 0 0,-103 9-7913 0 0,-58-7-4104 0 0</inkml:trace>
</inkml:ink>
</file>

<file path=ppt/ink/ink14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0:43.5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0 144 5937 0 0,'0'0'2788'0'0,"0"0"-583"0"0,0 0-212 0 0,0 0-70 0 0,0 0-121 0 0,0 0-195 0 0,0 0-339 0 0,0 0-343 0 0,0 0-147 0 0,0 0-34 0 0,0 0-12 0 0,0 0-22 0 0,0 0-112 0 0,11-1-76 0 0,207-5 2280 0 0,-61 12-2249 0 0,-123-1-471 0 0,-34-5-32 0 0,0 0-31 0 0,0 0-2 0 0,0 0 41 0 0,0 0 24 0 0,0 0 18 0 0,0 0-21 0 0,0 0-2 0 0,0 0 19 0 0,0 0-5 0 0,0 0 16 0 0,0 0 62 0 0,-2-8-137 0 0,-1 1-1 0 0,0 1 1 0 0,-1-1-1 0 0,1 0 1 0 0,-1 1-1 0 0,0 0 1 0 0,-1-1 0 0 0,1 2-1 0 0,-1-1 1 0 0,-1 1-1 0 0,1-1 1 0 0,-1 1-1 0 0,0 1 1 0 0,0-1-1 0 0,0 1 1 0 0,-1 0 0 0 0,-4-2-32 0 0,-4-5 45 0 0,-32-21-232 0 0,57 34-4392 0 0,2 0 1951 0 0,-4 1-2328 0 0,0 4-7253 0 0</inkml:trace>
</inkml:ink>
</file>

<file path=ppt/ink/ink14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0:44.1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2 3393 0 0,'0'0'2495'0'0,"0"0"-480"0"0,0 0-187 0 0,0 0 122 0 0,0 0 64 0 0,0 0-142 0 0,0 0-291 0 0,0 0-458 0 0,0 0-358 0 0,0 0-159 0 0,0 0-28 0 0,0 0 33 0 0,0 0 17 0 0,-2 0-14 0 0,-3-1 3365 0 0,28 6-2344 0 0,18 3-555 0 0,128-1 821 0 0,-97-11-1706 0 0,-91 3-2219 0 0,7-1-2256 0 0,-1 2-5973 0 0,8 0-1965 0 0</inkml:trace>
</inkml:ink>
</file>

<file path=ppt/ink/ink14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0:44.4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 13243 0 0,'0'0'2160'0'0,"0"0"-490"0"0,0 0-159 0 0,0 0 7 0 0,0 0-21 0 0,0 0-178 0 0,0 0-325 0 0,0 0-266 0 0,0 0-119 0 0,0 0 25 0 0,0 0-2 0 0,0 0-19 0 0,0 0-47 0 0,7 4-113 0 0,81 18 806 0 0,141-32-1064 0 0,-181 2-4952 0 0,-1-4-4629 0 0,-35 9-3511 0 0</inkml:trace>
</inkml:ink>
</file>

<file path=ppt/ink/ink14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0:45.1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67 147 10010 0 0,'0'0'1575'0'0,"0"0"-335"0"0,0 0 33 0 0,0 0 156 0 0,0 0 86 0 0,0 0-25 0 0,0 0-299 0 0,0 0-263 0 0,0 0-94 0 0,0 0-170 0 0,0 0-71 0 0,0 0-18 0 0,-1 23-70 0 0,-4 109 326 0 0,-43 151 572 0 0,35-225 78 0 0,18-99-1324 0 0,1 0 1 0 0,1 1-1 0 0,3 0 1 0 0,1 0 0 0 0,2 1-1 0 0,2 0 1 0 0,16-29-158 0 0,-13 24 93 0 0,-11 27-81 0 0,3-10 14 0 0,1 0-1 0 0,1 2 1 0 0,1-1 0 0 0,1 1-1 0 0,1 1 1 0 0,1 1 0 0 0,17-18-26 0 0,-32 39 3 0 0,1 1 1 0 0,-1 0-1 0 0,1-1 1 0 0,-1 1-1 0 0,1 0 1 0 0,-1 0-1 0 0,1 0 1 0 0,0 0-1 0 0,-1 0 1 0 0,1 1-1 0 0,0-1 1 0 0,0 0-1 0 0,0 1 1 0 0,-1 0-1 0 0,1-1 1 0 0,0 1-1 0 0,0 0 1 0 0,0 0-1 0 0,0 0 1 0 0,0 0-1 0 0,0 0 1 0 0,0 0-1 0 0,-1 1 1 0 0,1-1-1 0 0,0 0 1 0 0,0 1-1 0 0,0 0 1 0 0,0-1-1 0 0,-1 1 1 0 0,1 0-1 0 0,0 0 1 0 0,-1 0-1 0 0,1 0 1 0 0,-1 0-1 0 0,1 1 1 0 0,-1-1-1 0 0,0 0 1 0 0,1 1-1 0 0,-1-1 1 0 0,0 1-1 0 0,0-1 1 0 0,0 1-1 0 0,0-1 1 0 0,0 1-1 0 0,0 0 1 0 0,0 0-1 0 0,-1-1 1 0 0,1 2-4 0 0,36 78 212 0 0,-20-44-107 0 0,-9-19-457 0 0,-4-20-4625 0 0,-3-10-7803 0 0,-1 8 1479 0 0</inkml:trace>
</inkml:ink>
</file>

<file path=ppt/ink/ink14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0:42.2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10 190 6401 0 0,'0'0'2224'0'0,"0"0"-279"0"0,0 0-104 0 0,0 0 99 0 0,0 0 83 0 0,0 0-148 0 0,0 0-426 0 0,0 0-449 0 0,0 0-375 0 0,0 0-213 0 0,0 0-86 0 0,-1-2-16 0 0,0 108 2494 0 0,30 286-1297 0 0,-29-391-1378 0 0,-17-34 939 0 0,12 13-1036 0 0,0 0-1 0 0,1 0 0 0 0,1 0 1 0 0,2-1-1 0 0,-1 1 0 0 0,2-1 1 0 0,1 1-1 0 0,3-21-31 0 0,4-14 22 0 0,2 0 0 0 0,2 0-1 0 0,19-51-21 0 0,-25 88 11 0 0,0 1 0 0 0,1-1 0 0 0,1 1 0 0 0,0 1-1 0 0,1-1 1 0 0,1 1 0 0 0,1 1 0 0 0,0 0 0 0 0,12-13-11 0 0,-21 28 2 0 0,-1-1 0 0 0,1 1 0 0 0,-1-1 0 0 0,0 1 0 0 0,1 0 0 0 0,-1-1 0 0 0,1 1 0 0 0,-1 0 0 0 0,1 0 0 0 0,-1 0 0 0 0,1 0 0 0 0,-1 0 0 0 0,1 1 0 0 0,-1-1 0 0 0,1 0 0 0 0,-1 1 0 0 0,1-1 0 0 0,-1 1 0 0 0,0-1 0 0 0,1 1 0 0 0,-1 0 0 0 0,0-1 0 0 0,1 1 0 0 0,-1 0 0 0 0,0 0 0 0 0,0 0 0 0 0,0 0 0 0 0,0 0 0 0 0,0 0 0 0 0,0 0 0 0 0,0 0 0 0 0,0 1 0 0 0,0-1 0 0 0,-1 0 0 0 0,1 1 0 0 0,0-1 0 0 0,-1 0 0 0 0,1 1 0 0 0,-1-1 0 0 0,1 1 0 0 0,-1-1 0 0 0,0 1 0 0 0,0-1 0 0 0,0 1 0 0 0,0-1 0 0 0,0 1 0 0 0,0-1 0 0 0,0 1 0 0 0,0-1 0 0 0,0 1 0 0 0,-1-1 0 0 0,1 0 0 0 0,-1 1 0 0 0,1 0-2 0 0,2 5 42 0 0,18 216 344 0 0,-19-220-982 0 0,5 20 1074 0 0,-3-15-4779 0 0,0-2-6179 0 0,-3-5-1842 0 0</inkml:trace>
  <inkml:trace contextRef="#ctx0" brushRef="#br0" timeOffset="287.897">481 584 12963 0 0,'0'0'1689'0'0,"0"0"-496"0"0,0 0-61 0 0,0 0 136 0 0,0 0 45 0 0,0 0-147 0 0,0 0-328 0 0,0 0-299 0 0,0 0-185 0 0,0 0-56 0 0,0 0-23 0 0,0 0-11 0 0,0 0-16 0 0,-5 26-46 0 0,-15 81-39 0 0,13-64 205 0 0,7-42-345 0 0,0-1-23 0 0,0 0-3 0 0,-6-7-4108 0 0,3 3-2340 0 0,-2 0-4879 0 0</inkml:trace>
  <inkml:trace contextRef="#ctx0" brushRef="#br0" timeOffset="716.339">588 138 4025 0 0,'0'0'3119'0'0,"0"0"-1464"0"0,0 0-261 0 0,0 0 265 0 0,0 0 176 0 0,0 0-80 0 0,0 0-349 0 0,0 0-421 0 0,0 0-294 0 0,0 0-124 0 0,0 0-51 0 0,0 0-11 0 0,0 0-58 0 0,-7 7-79 0 0,-22 20-84 0 0,22-20-89 0 0,7-7-47 0 0,0 0-20 0 0,0 0-15 0 0,0 0-9 0 0,0 0-6 0 0,0 0-4 0 0,0 0-3 0 0,0 0 6 0 0,0 0 21 0 0,0 0 38 0 0,0 0 31 0 0,1-9 1004 0 0,-2 9-96 0 0,-9 13-736 0 0,-24 19 62 0 0,67-58-815 0 0,-26 19-3080 0 0,-2 0-3362 0 0,-4 4-4729 0 0</inkml:trace>
</inkml:ink>
</file>

<file path=ppt/ink/ink14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0:45.6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5 140 7058 0 0,'0'0'3642'0'0,"0"0"-1302"0"0,0 0-422 0 0,0 0-20 0 0,0 0-42 0 0,0 0-185 0 0,0 0-371 0 0,0 0-374 0 0,0 0-267 0 0,0 0-153 0 0,0 0-51 0 0,0 0-12 0 0,0 0-32 0 0,-5-7 806 0 0,121 14 1129 0 0,45-3-1630 0 0,-38 7-570 0 0,-53 0-125 0 0,-70-11 1363 0 0,-50-59-1234 0 0,-67-30-824 0 0,111 87 160 0 0,-6-5-2516 0 0,9 4-2218 0 0,0 0-3754 0 0,3 0-3481 0 0</inkml:trace>
</inkml:ink>
</file>

<file path=ppt/ink/ink1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19:33.4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201 93 0 0 0,'0'0'421'0'0,"0"0"460"0"0,0 0 200 0 0,0 0 55 0 0,0 0 35 0 0,0 0 11 0 0,0 0 9 0 0,0 0 52 0 0,-4-10 24 0 0,2 4-737 0 0,-8-17-220 0 0,-3-5 3928 0 0,-2 2 2134 0 0,14 36-766 0 0,0 36-4974 0 0,-15 290 672 0 0,-7-181-943 0 0,-7 0 1 0 0,-38 111-362 0 0,54-129 74 0 0,14-137-60 0 0,0 0 10 0 0,0 0 0 0 0,0 0-28 0 0,0 0-16 0 0,-4-59-1869 0 0,13-28-3166 0 0,7 31-4941 0 0,-9 37-1216 0 0</inkml:trace>
  <inkml:trace contextRef="#ctx0" brushRef="#br0" timeOffset="645.213">461 48 7178 0 0,'0'0'2099'0'0,"0"0"-363"0"0,0 0-144 0 0,0 0 98 0 0,0 0 65 0 0,0 0-96 0 0,0 0-363 0 0,0 0-403 0 0,0 0-303 0 0,0 0-174 0 0,0 0-66 0 0,0 0 41 0 0,0 0 74 0 0,0 4 37 0 0,18 151 3296 0 0,-10-111-3523 0 0,-3 1 1 0 0,-1 1-1 0 0,-2-1 1 0 0,-2 0 0 0 0,-2 5-276 0 0,1-38 17 0 0,-17 202 349 0 0,16 43-107 0 0,2-257-248 0 0,0 0 9 0 0,0 1-6 0 0,0 1-12 0 0,0-1-9 0 0,-23-53 1043 0 0,19 41-1027 0 0,-4-13 2 0 0,-1 0 0 0 0,-1 0 0 0 0,-1 1-1 0 0,-1 0 1 0 0,-1 1 0 0 0,-1 0 0 0 0,-1 1 0 0 0,-3-2-11 0 0,8 12-4 0 0,1 1-1 0 0,-1 1 0 0 0,-1 0 1 0 0,0 1-1 0 0,0 0 0 0 0,0 0 0 0 0,-1 1 1 0 0,0 1-1 0 0,-1 0 0 0 0,1 0 1 0 0,-1 1-1 0 0,0 1 0 0 0,-1 0 0 0 0,1 1 1 0 0,-1 1-1 0 0,1 0 0 0 0,-14 0 5 0 0,-61 9-188 0 0,75 10-4097 0 0,27-5-8017 0 0,-12-11 643 0 0</inkml:trace>
  <inkml:trace contextRef="#ctx0" brushRef="#br0" timeOffset="1220.244">832 800 4121 0 0,'0'0'2379'0'0,"0"0"-365"0"0,0 0-152 0 0,0 0 101 0 0,0 0 29 0 0,0 0-185 0 0,0 0-360 0 0,0 0-372 0 0,0 0-244 0 0,0 0-118 0 0,0 0-50 0 0,0 0-21 0 0,0 0-46 0 0,4 25 1579 0 0,-3 18-416 0 0,-13 94 83 0 0,1-77-1293 0 0,6-70-3324 0 0,1 2-1274 0 0,2 0-5964 0 0,2 4-1212 0 0</inkml:trace>
  <inkml:trace contextRef="#ctx0" brushRef="#br0" timeOffset="1671.758">630 792 0 0 0,'0'0'1146'0'0,"0"0"546"0"0,0 0 388 0 0,0 0 118 0 0,0 0-129 0 0,0 0-225 0 0,0 0-306 0 0,0 0-194 0 0,0 0-129 0 0,0 0-119 0 0,0 0-85 0 0,17 0 1646 0 0,84-25 1447 0 0,85 10-1894 0 0,-161 15-2352 0 0,9 0 47 0 0,-11 0-8892 0 0,-23 0 2243 0 0,0 0-3492 0 0</inkml:trace>
  <inkml:trace contextRef="#ctx0" brushRef="#br0" timeOffset="2012.513">669 1065 3425 0 0,'0'0'1843'0'0,"0"0"-488"0"0,0 0-163 0 0,0 0 130 0 0,0 0 151 0 0,0 0-15 0 0,0 0-200 0 0,0 0-109 0 0,0 0-39 0 0,0 0 37 0 0,0 0 66 0 0,0 0-130 0 0,5 5-103 0 0,-1-2-665 0 0,1 1 0 0 0,0 0 0 0 0,0-1 0 0 0,0 0 0 0 0,0 0 0 0 0,0 0 0 0 0,1-1 0 0 0,-1 0-1 0 0,1 0 1 0 0,0 0 0 0 0,0-1 0 0 0,-1 0 0 0 0,1 0 0 0 0,0 0 0 0 0,2-1-315 0 0,28 1 983 0 0,-17 0-805 0 0,0-1-1 0 0,0 0 0 0 0,0-2 0 0 0,0 0 1 0 0,0-1-1 0 0,0-1 0 0 0,4-2-177 0 0,-1 0-381 0 0,15-7-986 0 0,-19 1-9093 0 0,-14 10-1591 0 0</inkml:trace>
</inkml:ink>
</file>

<file path=ppt/ink/ink14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0:46.0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1 7562 0 0,'0'0'2345'0'0,"0"0"-88"0"0,0 0-19 0 0,0 0-36 0 0,0 0-205 0 0,0 0-396 0 0,0 0-404 0 0,0 0-345 0 0,0 0-203 0 0,0 0-76 0 0,0 0-30 0 0,0 0-38 0 0,0 0-43 0 0,-6 0 541 0 0,42 8 613 0 0,239 20 635 0 0,-82-9-2715 0 0,-156-17-521 0 0,-18-1-1710 0 0,-1-1-5157 0 0,-12 0-4764 0 0</inkml:trace>
</inkml:ink>
</file>

<file path=ppt/ink/ink14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0:50.7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50 148 4689 0 0,'0'0'2054'0'0,"0"0"25"0"0,0 0 149 0 0,0 0 58 0 0,0 0-75 0 0,0 0-246 0 0,0 0-402 0 0,0 0-339 0 0,0 0-229 0 0,0 0-207 0 0,0 0-128 0 0,0 0-86 0 0,0 0-50 0 0,-8-3-12 0 0,-25-9-57 0 0,24 9-51 0 0,21 3 924 0 0,154 22 1275 0 0,-27-8-2269 0 0,69-10-214 0 0,-208-4-108 0 0,0 0 5 0 0,0 0 15 0 0,0 0 12 0 0,0 0-3 0 0,0 0-3 0 0,0 0-14 0 0,0 0-6 0 0,0 0 29 0 0,0 0 1 0 0,0 0-7 0 0,0 0-2 0 0,0 0-4 0 0,0 0 6 0 0,0 0 14 0 0,-56-33 436 0 0,-28-46-435 0 0,47 36-154 0 0,30 32-1276 0 0,15 8-8221 0 0,-1 3-2859 0 0</inkml:trace>
</inkml:ink>
</file>

<file path=ppt/ink/ink14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0:51.5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239 0 4001 0 0,'0'0'2291'0'0,"0"0"-167"0"0,0 0 20 0 0,0 0 25 0 0,0 0-78 0 0,0 0-270 0 0,0 0-395 0 0,0 0-320 0 0,0 0-272 0 0,0 0-207 0 0,0 0-91 0 0,0 0-44 0 0,-3 1 31 0 0,-77 55 3012 0 0,32-14-3012 0 0,-60 28-182 0 0,203-133 243 0 0,15 1-541 0 0,-145 63 393 0 0,-57 38-272 0 0,92-27-2460 0 0,5-10-1505 0 0,0 0-4034 0 0,-2-2-4508 0 0</inkml:trace>
</inkml:ink>
</file>

<file path=ppt/ink/ink14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0:48.3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83 6737 0 0,'0'0'2166'0'0,"0"0"-435"0"0,0 0-110 0 0,0 0 115 0 0,0 0 44 0 0,0 0-181 0 0,0 0-352 0 0,0 0-318 0 0,0 0-144 0 0,0 0-55 0 0,0 0-4 0 0,0 0-2 0 0,0 0-121 0 0,8 6-81 0 0,22 21-58 0 0,-9 37 707 0 0,-20-51-1045 0 0,6 284 849 0 0,-26-200-815 0 0,19-97-135 0 0,0-1 0 0 0,0 1 0 0 0,0-1 0 0 0,0 1 0 0 0,0 0 0 0 0,0-1 0 0 0,0 1-1 0 0,0-1 1 0 0,-1 1 0 0 0,1-1 0 0 0,0 1 0 0 0,0 0 0 0 0,-1-1 0 0 0,1 1 0 0 0,0 0-1 0 0,-1-1 1 0 0,1 1 0 0 0,0 0 0 0 0,-1-1 0 0 0,1 1 0 0 0,0 0 0 0 0,-1-1 0 0 0,1 1 0 0 0,-1 0-1 0 0,1 0 1 0 0,0 0 0 0 0,-1 0 0 0 0,1-1 0 0 0,-1 1 0 0 0,1 0 0 0 0,-1 0 0 0 0,1 0-1 0 0,-1 0 1 0 0,1 0 0 0 0,0 0 0 0 0,-1 0 0 0 0,1 0 0 0 0,-1 0 0 0 0,1 0 0 0 0,-1 0-1 0 0,1 0 1 0 0,-1 1 0 0 0,1-1 0 0 0,-1 0 0 0 0,1 0 0 0 0,0 0 0 0 0,-1 1 0 0 0,1-1 0 0 0,-1 0-1 0 0,1 0 1 0 0,0 1 0 0 0,-1-1-25 0 0,-5-48 157 0 0,10 9-87 0 0,1 0-1 0 0,1 0 0 0 0,3 1 0 0 0,1 0 0 0 0,1 1 0 0 0,3 0 1 0 0,1 0-1 0 0,14-23-69 0 0,-22 44 25 0 0,1 1-1 0 0,0 0 1 0 0,1 0 0 0 0,1 0-1 0 0,0 1 1 0 0,1 1 0 0 0,1 0 0 0 0,0 0-1 0 0,13-9-24 0 0,-22 20 2 0 0,0 0 0 0 0,0 0-1 0 0,1 0 1 0 0,-1 1-1 0 0,1-1 1 0 0,-1 1-1 0 0,1 0 1 0 0,0 0-1 0 0,-1 0 1 0 0,1 0 0 0 0,0 1-1 0 0,0 0 1 0 0,0 0-1 0 0,-1 0 1 0 0,1 0-1 0 0,0 0 1 0 0,0 1-1 0 0,0-1-1 0 0,-1 3-1 0 0,0 0-1 0 0,0-1 0 0 0,-1 1 0 0 0,1 0 0 0 0,-1 0 0 0 0,0 1 0 0 0,0-1 0 0 0,0 0 1 0 0,0 1-1 0 0,0-1 0 0 0,-1 1 0 0 0,0 0 0 0 0,0-1 0 0 0,0 1 0 0 0,0 0 0 0 0,0 0 0 0 0,-1 1 2 0 0,1 68-336 0 0,-9-58-910 0 0,-2-8-2318 0 0,3-2-3403 0 0,4-1-5346 0 0</inkml:trace>
  <inkml:trace contextRef="#ctx0" brushRef="#br0" timeOffset="1409.601">304 488 2160 0 0,'0'0'2229'0'0,"0"0"-214"0"0,0 0 80 0 0,0 0 148 0 0,0 0-70 0 0,0 0-322 0 0,0 0-464 0 0,0 0-378 0 0,0 0-171 0 0,0 0-41 0 0,0 0-7 0 0,0 0-41 0 0,0 0-43 0 0,-5 12-87 0 0,-38 97 1789 0 0,34-2-625 0 0,32-107-2258 0 0,-2-33-2407 0 0,-14 7-6581 0 0,-6 19-1681 0 0</inkml:trace>
  <inkml:trace contextRef="#ctx0" brushRef="#br0" timeOffset="1764.053">464 223 4377 0 0,'0'0'2813'0'0,"0"0"-832"0"0,0 0-240 0 0,0 0 82 0 0,0 0 44 0 0,0 0-134 0 0,0 0-262 0 0,0 0-336 0 0,0 0-272 0 0,0 0-156 0 0,0 0-79 0 0,0 0-24 0 0,0 0-26 0 0,-6 2-39 0 0,-17 8-89 0 0,18-1 600 0 0,23-33 237 0 0,-47 41-1051 0 0,28-17-216 0 0,1 0 0 0 0,0 0-7 0 0,0 0 3 0 0,0 0-22 0 0,0 0-26 0 0,0 0-31 0 0,0 0-46 0 0,0 0-18 0 0,14-6-1631 0 0,-1-4-2002 0 0,-4 4-3229 0 0,-4 3-4615 0 0</inkml:trace>
  <inkml:trace contextRef="#ctx0" brushRef="#br0" timeOffset="4074.738">455 237 0 0 0,'0'0'1184'0'0,"0"0"142"0"0,0 0-54 0 0,0 0-102 0 0,0 0-51 0 0,0 0 25 0 0,0 0 73 0 0,0 0 62 0 0,0 0-32 0 0,0 0-42 0 0,5-3-93 0 0,15-12-132 0 0,-19 5 4058 0 0,-23 9-3612 0 0,22 1-1357 0 0,-17 14 1125 0 0,17-13-1146 0 0,0-1 0 0 0,0 0 13 0 0,0 0 37 0 0,0 0 40 0 0,30 0 2330 0 0,-17-4-1587 0 0,-20 4 338 0 0,-9 9-1216 0 0,41 0-3680 0 0,-13-9-7476 0 0,-8 0-963 0 0</inkml:trace>
</inkml:ink>
</file>

<file path=ppt/ink/ink14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0:46.7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246 232 0 0 0,'0'0'1710'0'0,"0"0"518"0"0,0 0 65 0 0,0 0-66 0 0,0 0-72 0 0,0 0-159 0 0,0 0-191 0 0,0 0-198 0 0,0 0-246 0 0,0 0-184 0 0,0 0-133 0 0,0 0-111 0 0,0 0-114 0 0,4 7 3181 0 0,35-6-1695 0 0,109-8-432 0 0,31-12-1993 0 0,-179 19-91 0 0,0-1-5100 0 0,-1-2 1608 0 0,0 3-1999 0 0,-1 0-6223 0 0</inkml:trace>
  <inkml:trace contextRef="#ctx0" brushRef="#br0" timeOffset="251.226">415 0 10138 0 0,'0'0'4129'0'0,"0"0"-1822"0"0,0 0-700 0 0,0 0-122 0 0,0 0-32 0 0,0 0-58 0 0,0 0-183 0 0,0 0-207 0 0,0 0-133 0 0,0 0-109 0 0,0 0-93 0 0,0 0-68 0 0,0 0-87 0 0,-13 27-83 0 0,-40 82-76 0 0,34-42 169 0 0,-2 87 138 0 0,11-66-947 0 0,10-87 95 0 0,0-1-97 0 0,29-11-7376 0 0,-20 0-1546 0 0,-6 7-3196 0 0</inkml:trace>
  <inkml:trace contextRef="#ctx0" brushRef="#br0" timeOffset="2220.285">299 225 0 0 0,'0'0'1240'0'0,"0"0"257"0"0,0 0 74 0 0,1 2 52 0 0,0 8 45 0 0,-1-8-16 0 0,0-2-83 0 0,1 0 6350 0 0,-3 0-6218 0 0,-154 0 2196 0 0,15 0-1382 0 0,141 0-2532 0 0,0 0-1 0 0,0 0 0 0 0,1 0 0 0 0,-1 0 0 0 0,0-1 1 0 0,0 1-1 0 0,0 0 0 0 0,0 0 0 0 0,0 0 0 0 0,0-1 0 0 0,0 1 1 0 0,0 0-1 0 0,0 0 0 0 0,0-1 0 0 0,0 1 0 0 0,0 0 1 0 0,0 0-1 0 0,0 0 0 0 0,0-1 0 0 0,0 1 0 0 0,-1 0 0 0 0,1 0 1 0 0,0 0-1 0 0,0-1 0 0 0,0 1 0 0 0,0 0 0 0 0,0 0 1 0 0,0 0-1 0 0,0 0 0 0 0,-1-1 0 0 0,1 1 0 0 0,0 0 1 0 0,0 0-1 0 0,0 0 0 0 0,0 0 0 0 0,-1 0 0 0 0,1 0 0 0 0,0-1 1 0 0,0 1-1 0 0,0 0 0 0 0,-1 0 0 0 0,1 0 18 0 0,44 0-2441 0 0,-29 0-960 0 0,0 0-3483 0 0,-5 0-5406 0 0</inkml:trace>
</inkml:ink>
</file>

<file path=ppt/ink/ink14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0:58.8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34 376 0 0 0,'0'0'1368'0'0,"0"0"207"0"0,0 0 124 0 0,0 0 86 0 0,0 0 8 0 0,0 0-80 0 0,0 0-161 0 0,0 0-172 0 0,0 0-151 0 0,0 0-134 0 0,0 0-138 0 0,0 0-134 0 0,-6 0-80 0 0,-16-3-59 0 0,17 3-11 0 0,5 0 1 0 0,0 0-22 0 0,0 0-15 0 0,0 0-22 0 0,0 0-33 0 0,0 0-46 0 0,0 0-48 0 0,0 0-49 0 0,0 0-53 0 0,0 0-41 0 0,0 0-41 0 0,0 0-40 0 0,0 0-36 0 0,0 0-22 0 0,0 0-22 0 0,0 0-23 0 0,28 0 695 0 0,218-26 991 0 0,-20 4-1139 0 0,-164 18-545 0 0,-61 4-139 0 0,-1 0 4 0 0,0 0-6 0 0,0 0 9 0 0,0 0-18 0 0,0 0-3 0 0,0 0 4 0 0,0 0 6 0 0,0 0 15 0 0,0 0-3 0 0,0 1-12 0 0,0 1-24 0 0,0-1-16 0 0,-28 2-5350 0 0,26-2 4945 0 0,-24 9-3797 0 0,11-2-3514 0 0,10-1-3320 0 0</inkml:trace>
  <inkml:trace contextRef="#ctx0" brushRef="#br0" timeOffset="485.424">76 531 2336 0 0,'0'0'2236'0'0,"0"0"-81"0"0,0 0 11 0 0,0 0 35 0 0,0 0-79 0 0,0 0-217 0 0,0 0-244 0 0,0 0-327 0 0,0 0-293 0 0,0 0-227 0 0,0 0-151 0 0,0 0-75 0 0,-2 1-44 0 0,1-1-224 0 0,-7 5-411 0 0,6-1 3225 0 0,25-3-1919 0 0,151-5 812 0 0,26-22-1171 0 0,-113 23-2872 0 0,-95-9-3490 0 0,3 1-1370 0 0,4 9 2476 0 0,-1-3-6029 0 0</inkml:trace>
  <inkml:trace contextRef="#ctx0" brushRef="#br0" timeOffset="1664.36">310 1 752 0 0,'0'0'2459'0'0,"0"0"-602"0"0,0 0 4 0 0,0 0 279 0 0,0 0 137 0 0,0 0-125 0 0,0 0-335 0 0,0 0-444 0 0,0 0-371 0 0,0 0-149 0 0,0 0-85 0 0,0 0-65 0 0,0 0-15 0 0,-3 1-37 0 0,1 0-540 0 0,0 0 1 0 0,1 0 0 0 0,-1 0 0 0 0,1 0 0 0 0,0 1 0 0 0,-1-1 0 0 0,1 0 0 0 0,0 1 0 0 0,0-1 0 0 0,0 1-1 0 0,0-1 1 0 0,0 1 0 0 0,0-1 0 0 0,0 1 0 0 0,1 0 0 0 0,-1-1 0 0 0,1 1 0 0 0,-1 0 0 0 0,1 0 0 0 0,-1 0 0 0 0,1-1-1 0 0,0 1 1 0 0,0 0 0 0 0,0 0 0 0 0,0 0 0 0 0,0 0 0 0 0,1-1 0 0 0,-1 1 0 0 0,0 0 0 0 0,1 0 0 0 0,-1 0-1 0 0,1-1 1 0 0,0 1-112 0 0,5 8 197 0 0,1 0-1 0 0,0 0 0 0 0,0-1 0 0 0,1 0 0 0 0,0 0 0 0 0,1-1 1 0 0,0 0-1 0 0,1-1 0 0 0,8 6-196 0 0,247 155 951 0 0,-265-166-915 0 0,1 0 0 0 0,-1 0 1 0 0,0 0-1 0 0,0 0 0 0 0,0 0 0 0 0,0 0 0 0 0,0-1 1 0 0,0 1-1 0 0,0 0 0 0 0,-1 0 0 0 0,1 0 0 0 0,-1 0 1 0 0,1 0-1 0 0,-1-1 0 0 0,0 1 0 0 0,1 0 0 0 0,-1 0 0 0 0,0-1 1 0 0,0 1-1 0 0,-1-1 0 0 0,1 1 0 0 0,0-1 0 0 0,0 1 1 0 0,-1-1-1 0 0,1 0 0 0 0,0 0 0 0 0,-1 1 0 0 0,0-1 1 0 0,1 0-1 0 0,-1 0 0 0 0,0-1 0 0 0,1 1 0 0 0,-1 0 1 0 0,0-1-1 0 0,0 1 0 0 0,0-1 0 0 0,-1 1-36 0 0,-7 6 103 0 0,-126 120 97 0 0,-17 33-3 0 0,111-99-64 0 0,38-50 271 0 0,4-12-498 0 0,0 1-53 0 0,0 0-54 0 0,0 0-123 0 0,9-3-3638 0 0,-5 2-1012 0 0,-2 1-4532 0 0</inkml:trace>
</inkml:ink>
</file>

<file path=ppt/ink/ink14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1:06.7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2649 0 0,'0'0'2629'0'0,"0"0"-615"0"0,0 0-121 0 0,0 0 111 0 0,0 0 69 0 0,0 0-154 0 0,0 0-286 0 0,0 0-246 0 0,0 0-233 0 0,0 0-166 0 0,0 0-121 0 0,0 0-78 0 0,0 0-72 0 0,1 11 4737 0 0,87 7-3978 0 0,81-22-655 0 0,-160-3-604 0 0,-5 2-204 0 0,0 1-3295 0 0,1 2-9778 0 0,-5 2 1442 0 0</inkml:trace>
</inkml:ink>
</file>

<file path=ppt/ink/ink14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1:07.0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9498 0 0,'0'0'3011'0'0,"0"0"-1253"0"0,0 0-478 0 0,0 0 41 0 0,0 0 114 0 0,0 0-7 0 0,0 0-220 0 0,0 0-310 0 0,0 0-232 0 0,0 0-77 0 0,0 0 53 0 0,0 0 56 0 0,0 0 15 0 0,3 3-34 0 0,41 13 1602 0 0,88-14 610 0 0,-66-1-4605 0 0,0-1-9814 0 0,-64 0-1193 0 0</inkml:trace>
</inkml:ink>
</file>

<file path=ppt/ink/ink14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1:04.5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100 461 4345 0 0,'0'0'4402'0'0,"0"0"-1489"0"0,0 0-726 0 0,0 0-212 0 0,0 0-107 0 0,0 0-165 0 0,0 0-280 0 0,0 0-306 0 0,0 0-292 0 0,0 0-258 0 0,0 0-158 0 0,0 0-86 0 0,0 11 305 0 0,-3 26-164 0 0,1 0-1 0 0,3-1 1 0 0,0 1-1 0 0,7 32-463 0 0,28 139 467 0 0,-35-187 901 0 0,-35-92-968 0 0,32 45-373 0 0,2 0 0 0 0,1 1 0 0 0,1-1 1 0 0,1 0-1 0 0,2 1 0 0 0,0-1 0 0 0,2 1 0 0 0,0 1 0 0 0,2-1 0 0 0,1 1 0 0 0,0 1 1 0 0,2 0-1 0 0,1 1 0 0 0,0 0 0 0 0,7-6-27 0 0,47-57 192 0 0,-51 74-204 0 0,-16 11 25 0 0,0 0 27 0 0,0 0-22 0 0,0 0-9 0 0,0 0-21 0 0,1 15 67 0 0,17 54 105 0 0,15 9-1074 0 0,-18-48-721 0 0,-2-7-2830 0 0,-8-6-4765 0 0,-3-6-3106 0 0</inkml:trace>
  <inkml:trace contextRef="#ctx0" brushRef="#br0" timeOffset="392.158">479 932 11106 0 0,'0'0'1605'0'0,"0"0"-330"0"0,0 0 120 0 0,0 0 297 0 0,0 0 139 0 0,0 0-185 0 0,0 0-377 0 0,0 0-327 0 0,0 0-183 0 0,0 0-95 0 0,0 0-77 0 0,0 0-69 0 0,0 0-71 0 0,-1 23-80 0 0,-7 108 182 0 0,1-53 234 0 0,27-93-6579 0 0,-18 4 2091 0 0,2-3-5998 0 0,-3 10 1472 0 0</inkml:trace>
  <inkml:trace contextRef="#ctx0" brushRef="#br0" timeOffset="731.604">711 630 4833 0 0,'0'0'3658'0'0,"0"0"-1251"0"0,0 0-512 0 0,0 0-250 0 0,0 0-128 0 0,0 0-158 0 0,0 0-230 0 0,0 0-104 0 0,0 0-89 0 0,0 0-94 0 0,0 0-82 0 0,0 0-46 0 0,-7 5-44 0 0,-23 15-74 0 0,54-67 2530 0 0,-43 51-2847 0 0,-40 35-300 0 0,96-68-5011 0 0,-23 11-5183 0 0,-9 11-1460 0 0</inkml:trace>
  <inkml:trace contextRef="#ctx0" brushRef="#br0" timeOffset="1072.61">857 133 1992 0 0,'0'0'4015'0'0,"0"0"-1708"0"0,0 0-550 0 0,0 0-33 0 0,0 0 21 0 0,0 0-60 0 0,0 0-212 0 0,0 0-207 0 0,0 0-186 0 0,0 0-141 0 0,0 0-88 0 0,0 0-68 0 0,0 0-62 0 0,-11 13-38 0 0,-68 92 1612 0 0,31-43-1161 0 0,47-74-8483 0 0,2 3-1090 0 0,2 8-2223 0 0</inkml:trace>
  <inkml:trace contextRef="#ctx0" brushRef="#br0" timeOffset="1639.72">4 177 0 0 0,'0'0'1206'0'0,"0"0"626"0"0,0 0 267 0 0,0 0 38 0 0,0 0 8 0 0,0 0-127 0 0,0 0-224 0 0,0 0-166 0 0,0 0-216 0 0,0 0-187 0 0,0 0-69 0 0,0 0-78 0 0,0 0-76 0 0,-3 0-97 0 0,3-1-641 0 0,0 1 1 0 0,0 0 0 0 0,0 0 0 0 0,0-1-1 0 0,0 1 1 0 0,0 0 0 0 0,0 0-1 0 0,0 0 1 0 0,0-1 0 0 0,0 1 0 0 0,0 0-1 0 0,0 0 1 0 0,0 0 0 0 0,0-1 0 0 0,0 1-1 0 0,0 0-264 0 0,26-3 1135 0 0,21-6-593 0 0,1 2-1 0 0,0 3 0 0 0,0 1 1 0 0,36 4-542 0 0,-59-1 192 0 0,-39-16 459 0 0,-65-68-511 0 0,52 37-247 0 0,27 46-6 0 0,0 1-89 0 0,0 0-118 0 0,0 0-209 0 0,23 0-7307 0 0,-14 0 561 0 0,-2 0-5299 0 0</inkml:trace>
</inkml:ink>
</file>

<file path=ppt/ink/ink14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1:10.2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12 115 6169 0 0,'0'0'2143'0'0,"0"0"-150"0"0,0 0 18 0 0,0 0 5 0 0,0 0-99 0 0,0 0-257 0 0,0 0-396 0 0,0 0-386 0 0,0 0-225 0 0,0 0-123 0 0,0 0-67 0 0,0 0-30 0 0,0 0-5 0 0,-11 0 610 0 0,196-2 3749 0 0,8 0-4236 0 0,-143 13-459 0 0,-111-85 1873 0 0,29 27-3298 0 0,32 47 550 0 0,14 0-4169 0 0,-6 0-350 0 0,1 0-6838 0 0</inkml:trace>
</inkml:ink>
</file>

<file path=ppt/ink/ink1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16:17.8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20337 733 464 0 0,'0'0'1399'0'0,"0"0"-72"0"0,0 0 267 0 0,0 0 287 0 0,0 0 71 0 0,0 0-116 0 0,0 0-265 0 0,0 0-208 0 0,0 0-115 0 0,0 0-77 0 0,0 0-17 0 0,0 0-62 0 0,0 0-88 0 0,-1-8-88 0 0,-2-24-120 0 0,-30 21 2312 0 0,30 11-2863 0 0,-8 2-127 0 0,1 0-1 0 0,-1 0 1 0 0,0 1-1 0 0,1 1 1 0 0,0 0 0 0 0,0 0-1 0 0,0 1 1 0 0,1 1-1 0 0,-1-1 1 0 0,1 1-1 0 0,1 1 1 0 0,-1 0 0 0 0,1 0-1 0 0,0 1 1 0 0,1-1-1 0 0,-1 2 1 0 0,2-1-1 0 0,-1 1 1 0 0,-3 7-118 0 0,4-5 20 0 0,0 1 0 0 0,1-1 0 0 0,1 1 0 0 0,-1 0 0 0 0,2 1 1 0 0,0-1-1 0 0,1 0 0 0 0,0 1 0 0 0,0-1 0 0 0,2 1 0 0 0,-1 0 0 0 0,2-1 0 0 0,0 1 0 0 0,1 5-20 0 0,-1-14 35 0 0,0 0-1 0 0,0 0 1 0 0,0 0-1 0 0,0-1 0 0 0,1 1 1 0 0,0-1-1 0 0,0 1 1 0 0,0-1-1 0 0,0 1 0 0 0,1-1 1 0 0,-1 0-1 0 0,1 0 0 0 0,-1 0 1 0 0,1-1-1 0 0,0 1 1 0 0,0-1-1 0 0,1 1 0 0 0,-1-1 1 0 0,0 0-1 0 0,1 0 1 0 0,-1 0-1 0 0,1-1 0 0 0,0 1 1 0 0,0-1-1 0 0,-1 0 1 0 0,1 0-1 0 0,0 0 0 0 0,0-1 1 0 0,0 1-1 0 0,0-1 1 0 0,0 0-1 0 0,0 0 0 0 0,0-1 1 0 0,0 1-1 0 0,0-1 1 0 0,0 0-1 0 0,0 0 0 0 0,-1 0 1 0 0,1 0-1 0 0,0 0 1 0 0,-1-1-1 0 0,1 0 0 0 0,0 0-34 0 0,20-13 149 0 0,0-2 0 0 0,-1 0-1 0 0,-1-1 1 0 0,-1-1 0 0 0,-1-1 0 0 0,-1-1-1 0 0,0-1 1 0 0,-2 0 0 0 0,0-2-1 0 0,-2 0 1 0 0,0 0 0 0 0,5-16-149 0 0,13-23 133 0 0,-21 100-146 0 0,-10-22 8 0 0,1-1 1 0 0,1 0-1 0 0,-1 1 1 0 0,2-1-1 0 0,0-1 1 0 0,1 1-1 0 0,1-1 1 0 0,-1 0-1 0 0,2 0 1 0 0,0-1 0 0 0,1 0-1 0 0,0 0 1 0 0,0-1-1 0 0,1-1 1 0 0,1 1-1 0 0,0-1 1 0 0,0-1-1 0 0,1 0 1 0 0,0-1-1 0 0,1 0 1 0 0,0-1-1 0 0,0 0 1 0 0,0-1-1 0 0,1-1 1 0 0,0 0-1 0 0,0-1 1 0 0,0 0-1 0 0,1-1 5 0 0,69-5-2042 0 0,-48-7-8132 0 0,-25 8-2687 0 0</inkml:trace>
  <inkml:trace contextRef="#ctx0" brushRef="#br0" timeOffset="24531.638">19930 2184 7362 0 0,'0'0'2212'0'0,"0"0"-252"0"0,0 0-98 0 0,0 0 12 0 0,0 0-80 0 0,0 0-199 0 0,0 0-248 0 0,0 0-272 0 0,0 0-253 0 0,0 0-179 0 0,0 0-115 0 0,-11 0 711 0 0,8 63 248 0 0,1-52-1410 0 0,1 0 0 0 0,-1 1 0 0 0,2-1 0 0 0,-1 0-1 0 0,2 1 1 0 0,0-1 0 0 0,0 0 0 0 0,1 1 0 0 0,0-1 0 0 0,1 0 0 0 0,0 0-1 0 0,0-1 1 0 0,2 1 0 0 0,-1-1 0 0 0,1 1 0 0 0,1-1 0 0 0,0-1 0 0 0,0 1 0 0 0,5 5-77 0 0,-8-13 34 0 0,0 0 0 0 0,-1 0 0 0 0,1 0 0 0 0,0 0 0 0 0,0 0 0 0 0,0 0 1 0 0,1-1-1 0 0,-1 0 0 0 0,0 1 0 0 0,1-1 0 0 0,-1-1 0 0 0,0 1 0 0 0,1 0 1 0 0,-1-1-1 0 0,1 1 0 0 0,-1-1 0 0 0,1 0 0 0 0,-1 0 0 0 0,1-1 0 0 0,-1 1 1 0 0,1-1-1 0 0,-1 0 0 0 0,1 0 0 0 0,-1 0 0 0 0,0 0 0 0 0,0 0 0 0 0,3-2-34 0 0,81-54 603 0 0,83-119-166 0 0,-122 142-398 0 0,-33 71-87 0 0,-7-15 82 0 0,-6-15-33 0 0,0 0 0 0 0,0 0 0 0 0,0-1 0 0 0,1 1 0 0 0,0-1 1 0 0,1 1-1 0 0,-1-1 0 0 0,1 0 0 0 0,0 0 0 0 0,1 0 1 0 0,0-1-1 0 0,-1 1 0 0 0,2-1 0 0 0,-1-1 0 0 0,1 1 1 0 0,-1-1-1 0 0,1 1 0 0 0,0-2 0 0 0,1 1 0 0 0,6 2-1 0 0,-8-4 12 0 0,0-1 0 0 0,0 0 0 0 0,0 0 0 0 0,0 0 0 0 0,0 0 0 0 0,0-1-1 0 0,1 0 1 0 0,-1 0 0 0 0,0 0 0 0 0,0-1 0 0 0,1 0 0 0 0,-1 0 0 0 0,0 0 0 0 0,0-1-1 0 0,0 1 1 0 0,0-1 0 0 0,-1-1 0 0 0,1 1 0 0 0,0 0 0 0 0,-1-1 0 0 0,5-3-12 0 0,-2 1 30 0 0,0 1 0 0 0,0-2 1 0 0,0 1-1 0 0,-1-1 1 0 0,0 0-1 0 0,0 0 1 0 0,0 0-1 0 0,-1-1 0 0 0,0 0 1 0 0,0 0-1 0 0,0 0 1 0 0,-1-1-1 0 0,0 0 1 0 0,-1 0-1 0 0,0 0 0 0 0,0 0 1 0 0,-1 0-1 0 0,0 0 1 0 0,0-1-1 0 0,-1 1 0 0 0,1-7-30 0 0,-4-18-242 0 0,1-13-729 0 0,4 17-9594 0 0,-2 24-1550 0 0</inkml:trace>
  <inkml:trace contextRef="#ctx0" brushRef="#br0" timeOffset="25148.011">20985 1521 14731 0 0,'0'0'1366'0'0,"0"0"-287"0"0,0 0 16 0 0,0 0 186 0 0,0 0 39 0 0,0 0-106 0 0,0 0-188 0 0,0 0-238 0 0,0 0-165 0 0,0 0-106 0 0,0 0-49 0 0,0 0-40 0 0,0 0 0 0 0,1 6-25 0 0,4 28 72 0 0,-2-1 0 0 0,-2 1 0 0 0,-1 0 0 0 0,-1 0 0 0 0,-3 8-475 0 0,-1 70 388 0 0,-1 402 44 0 0,24-544-417 0 0,86-75-26 0 0,-3 27-11 0 0,-99 79 22 0 0,-1 0 0 0 0,1 1 0 0 0,0-1 0 0 0,0 0 0 0 0,-1 0 0 0 0,1 1 0 0 0,-1-1 0 0 0,1 1 0 0 0,-1-1 0 0 0,0 1 0 0 0,0-1 0 0 0,0 1 0 0 0,1 0 0 0 0,-1 0 0 0 0,-1 0 0 0 0,1-1 0 0 0,0 1 0 0 0,0 0 0 0 0,-1 0 0 0 0,1 0 0 0 0,-1 0 0 0 0,0 0 0 0 0,0 0 1 0 0,1 1-1 0 0,-1-1 0 0 0,0 0 0 0 0,-1 0 0 0 0,1 0 0 0 0,0 0 0 0 0,-1 0 0 0 0,1 0 0 0 0,-1 0 0 0 0,1 0 0 0 0,-1 0 0 0 0,0 0 0 0 0,0 0 0 0 0,0 9 31 0 0,1 224-5 0 0,0-234-47 0 0,13-12-1646 0 0,-9 3 652 0 0,7-16-3617 0 0,-7 9-5058 0 0,-3 7-2359 0 0</inkml:trace>
  <inkml:trace contextRef="#ctx0" brushRef="#br0" timeOffset="25608.657">21416 2294 8074 0 0,'0'0'2584'0'0,"0"0"-829"0"0,0 0-173 0 0,0 0 96 0 0,0 0-17 0 0,0 0-152 0 0,0 0-202 0 0,0 0-215 0 0,0 0-161 0 0,0 0-112 0 0,0 0-119 0 0,0 0-99 0 0,0 0-59 0 0,29 5-58 0 0,91 11-45 0 0,-65-22 285 0 0,-48 2-653 0 0,0-1 0 0 0,-1 1 0 0 0,1-1 0 0 0,-1 0 0 0 0,0 0 0 0 0,0-1 0 0 0,-1 0 0 0 0,1 0 0 0 0,-1 0 0 0 0,-1-1 0 0 0,1 1 0 0 0,-1-1 0 0 0,0 0 0 0 0,-1-1 0 0 0,0 1 0 0 0,0-1 0 0 0,0 1 0 0 0,-1-1 0 0 0,0 0 0 0 0,-1 0 0 0 0,1 0 0 0 0,-2 0 0 0 0,1 0 0 0 0,-1 0 0 0 0,-1-7-71 0 0,0 13 0 0 0,-1-1 1 0 0,1 0-1 0 0,-1 0 1 0 0,0 1-1 0 0,0-1 1 0 0,0 1-1 0 0,0-1 1 0 0,-1 1 0 0 0,1 0-1 0 0,0 0 1 0 0,-1 0-1 0 0,0 0 1 0 0,1 0-1 0 0,-1 1 1 0 0,0-1-1 0 0,0 1 1 0 0,0 0-1 0 0,0 0 1 0 0,0 0 0 0 0,0 0-1 0 0,-1 0 1 0 0,1 1-1 0 0,0-1 1 0 0,0 1-1 0 0,0 0 1 0 0,-1 0-1 0 0,1 0 1 0 0,0 1-1 0 0,0-1 1 0 0,0 1-1 0 0,0-1 1 0 0,-1 1 0 0 0,1 0-1 0 0,0 1 1 0 0,0-1-1 0 0,0 0 1 0 0,0 1-1 0 0,-10 6-3 0 0,2 0-1 0 0,-1 1 1 0 0,1 0 0 0 0,0 1 0 0 0,1 0 0 0 0,0 1 0 0 0,1 0 0 0 0,0 0-1 0 0,1 1 1 0 0,0 0 0 0 0,0 0 0 0 0,2 1 0 0 0,0 0 0 0 0,-2 6 3 0 0,6-15 0 0 0,0 0 0 0 0,0 0 0 0 0,0 0 0 0 0,1 1 0 0 0,0-1 0 0 0,0 0 1 0 0,0 0-1 0 0,0 1 0 0 0,1-1 0 0 0,-1 1 0 0 0,1-1 0 0 0,0 0 0 0 0,0 1 1 0 0,1-1-1 0 0,0 1 0 0 0,-1-1 0 0 0,2 0 0 0 0,-1 0 0 0 0,0 1 0 0 0,1-1 0 0 0,0 0 1 0 0,0 0-1 0 0,0 0 0 0 0,0-1 0 0 0,0 1 0 0 0,1 0 0 0 0,0-1 0 0 0,0 0 1 0 0,0 1-1 0 0,0-1 0 0 0,0 0 0 0 0,1-1 0 0 0,-1 1 0 0 0,1-1 0 0 0,0 1 0 0 0,0-1 1 0 0,-1 0-1 0 0,2 0 0 0 0,-1-1 0 0 0,2 1 0 0 0,13 2-16 0 0,0-2-1 0 0,0 0 0 0 0,-1-1 1 0 0,1 0-1 0 0,0-2 1 0 0,0-1-1 0 0,0 0 1 0 0,3-2 16 0 0,50-15-4992 0 0,-66 17 3507 0 0,-2 1-1271 0 0,1 0-3525 0 0,0-2-5447 0 0</inkml:trace>
  <inkml:trace contextRef="#ctx0" brushRef="#br0" timeOffset="25974.449">21940 2372 3649 0 0,'0'0'2136'0'0,"0"0"81"0"0,0 0 73 0 0,0 0-63 0 0,0 0-279 0 0,0 0-361 0 0,0 0-319 0 0,0 0-239 0 0,0 0-141 0 0,0 0-84 0 0,0 0-59 0 0,0 0-40 0 0,0 0-4 0 0,2 11 23 0 0,2 36 20 0 0,1-54 2378 0 0,16-45-2023 0 0,-15 33-1062 0 0,5-16 168 0 0,0 0 0 0 0,3 0-1 0 0,0 2 1 0 0,3-1 0 0 0,0 2-1 0 0,2 0 1 0 0,13-14-205 0 0,-25 37-11 0 0,36-23-175 0 0,-41 66-437 0 0,-5 5-2298 0 0,1-25-687 0 0,0-2-3359 0 0,2-8-4877 0 0</inkml:trace>
  <inkml:trace contextRef="#ctx0" brushRef="#br0" timeOffset="26407.033">22261 2269 1520 0 0,'0'0'2462'0'0,"0"0"101"0"0,0 0 65 0 0,0 0-121 0 0,0 0-263 0 0,0 0-249 0 0,0 0-256 0 0,0 0-236 0 0,0 0-181 0 0,0 0-187 0 0,0 0-164 0 0,0 0-139 0 0,32-2-112 0 0,97-4-124 0 0,-72-8 362 0 0,-49 11-855 0 0,-1 0 1 0 0,0 0-1 0 0,0 0 0 0 0,0-1 1 0 0,-1 0-1 0 0,1-1 0 0 0,-1 1 1 0 0,0-1-1 0 0,0 0 1 0 0,-1-1-1 0 0,1 1 0 0 0,-1-1 1 0 0,-1 0-1 0 0,1 0 1 0 0,-1-1-1 0 0,0 0 0 0 0,0 1 1 0 0,-1-1-1 0 0,0 0 0 0 0,0-1 1 0 0,0 1-1 0 0,-1 0 1 0 0,-1-1-1 0 0,1 0 0 0 0,-1 0-103 0 0,-1 5 2 0 0,1 1 0 0 0,-1 0 0 0 0,0-1 0 0 0,0 1 0 0 0,-1 0 0 0 0,1-1 0 0 0,0 1 0 0 0,-1 0 0 0 0,1 0 0 0 0,-1-1-1 0 0,0 1 1 0 0,0 0 0 0 0,0 0 0 0 0,0 0 0 0 0,0 0 0 0 0,0 0 0 0 0,-1 0 0 0 0,1 0 0 0 0,-1 0 0 0 0,1 1 0 0 0,-1-1-1 0 0,0 0 1 0 0,1 1 0 0 0,-1-1 0 0 0,0 1 0 0 0,0 0 0 0 0,0 0 0 0 0,0 0 0 0 0,0 0 0 0 0,-1 0 0 0 0,1 0 0 0 0,0 0 0 0 0,0 1-1 0 0,-1-1 1 0 0,1 1 0 0 0,0 0 0 0 0,-1-1 0 0 0,1 1 0 0 0,-2 0-2 0 0,-6 0-6 0 0,0 0 1 0 0,0 1-1 0 0,1 0 1 0 0,-1 0-1 0 0,0 1 1 0 0,1 0-1 0 0,-1 1 0 0 0,1 0 1 0 0,0 0-1 0 0,-1 1 1 0 0,2 1-1 0 0,-1-1 0 0 0,0 1 1 0 0,1 1-1 0 0,0-1 1 0 0,0 2-1 0 0,1-1 1 0 0,0 1-1 0 0,0 0 0 0 0,0 0 1 0 0,1 1-1 0 0,0 0 1 0 0,1 0-1 0 0,-1 0 0 0 0,2 1 1 0 0,-1 0-1 0 0,1 0 1 0 0,0 0-1 0 0,1 0 0 0 0,0 1 1 0 0,1-1-1 0 0,0 1 1 0 0,0-1-1 0 0,1 1 1 0 0,0 0-1 0 0,1 0 0 0 0,0 1 6 0 0,3-3 14 0 0,1 1-1 0 0,0-1 0 0 0,0 0 0 0 0,1 0 0 0 0,-1 0 0 0 0,2-1 1 0 0,-1 0-1 0 0,1 0 0 0 0,0 0 0 0 0,1-1 0 0 0,0 0 1 0 0,0 0-1 0 0,0 0 0 0 0,0-1 0 0 0,1 0 0 0 0,3 1-13 0 0,-10-5 4 0 0,32 19 220 0 0,2-1 1 0 0,0-1-1 0 0,0-2 0 0 0,31 9-224 0 0,0 1 175 0 0,-54-22-440 0 0,-1 0 0 0 0,0 0 0 0 0,1-2-1 0 0,-1 1 1 0 0,1-2 0 0 0,0 1-1 0 0,0-2 1 0 0,0 1 0 0 0,0-2 0 0 0,3 0 265 0 0,-7-2-4187 0 0,-1-1-6293 0 0</inkml:trace>
  <inkml:trace contextRef="#ctx0" brushRef="#br0" timeOffset="-9049.15">13750 262 688 0 0,'0'0'1132'0'0,"0"0"-51"0"0,0 0 275 0 0,0 0 376 0 0,0 0 313 0 0,0 0 63 0 0,0 0-142 0 0,0 0-218 0 0,0 0-207 0 0,0 0-186 0 0,0 0-163 0 0,0 0-131 0 0,0 0-123 0 0,0-2-89 0 0,1 49 4758 0 0,10 59-4063 0 0,1 19-1274 0 0,-14 191 75 0 0,-27-164-224 0 0,22-113-1102 0 0,37-87-2083 0 0,-17 29-582 0 0,-2 0-4159 0 0,-7 11-3682 0 0</inkml:trace>
  <inkml:trace contextRef="#ctx0" brushRef="#br0" timeOffset="-8398.093">14078 722 12507 0 0,'0'0'1851'0'0,"0"0"-511"0"0,0 0-140 0 0,0 0 82 0 0,0 0 7 0 0,0 0-114 0 0,0 0-277 0 0,0 0-231 0 0,0 0-131 0 0,0 0-80 0 0,0 0-76 0 0,0 0-84 0 0,-16 17-61 0 0,-96 106 166 0 0,104-114-378 0 0,1 0-1 0 0,0 1 1 0 0,1 0 0 0 0,0 1-1 0 0,1-1 1 0 0,0 1-1 0 0,1 0 1 0 0,0 0-1 0 0,0 1 1 0 0,1-1 0 0 0,1 1-1 0 0,0 0 1 0 0,1 0-1 0 0,0 3-22 0 0,0-12 2 0 0,1 0 0 0 0,-1-1 0 0 0,1 1-1 0 0,0 0 1 0 0,0 0 0 0 0,1 0 0 0 0,-1 0-1 0 0,0 0 1 0 0,1-1 0 0 0,0 1 0 0 0,-1 0-1 0 0,1 0 1 0 0,0-1 0 0 0,1 1 0 0 0,-1-1-1 0 0,0 1 1 0 0,1-1 0 0 0,0 1 0 0 0,-1-1-1 0 0,1 0 1 0 0,0 0 0 0 0,0 0 0 0 0,0 0-1 0 0,0 0 1 0 0,1 0 0 0 0,-1 0 0 0 0,0-1-1 0 0,1 1 1 0 0,-1-1 0 0 0,1 0 0 0 0,-1 0-1 0 0,3 1-1 0 0,5 1 79 0 0,1-1 0 0 0,-1 0 0 0 0,0-1 0 0 0,1 0-1 0 0,-1-1 1 0 0,1 0 0 0 0,-1 0 0 0 0,1-1 0 0 0,-1-1-1 0 0,0 1 1 0 0,0-2 0 0 0,1 1 0 0 0,-2-2 0 0 0,1 1 0 0 0,0-1-1 0 0,-1-1 1 0 0,1 0 0 0 0,-1 0 0 0 0,0 0 0 0 0,7-8-79 0 0,8-7 139 0 0,-1-1 1 0 0,-1-1 0 0 0,-1-1-1 0 0,-1-1 1 0 0,-1-1 0 0 0,-1-1 0 0 0,-2 0-1 0 0,0-1 1 0 0,-2-1 0 0 0,-1-1-1 0 0,-1 0 1 0 0,4-17-140 0 0,25-113 47 0 0,-34 126-82 0 0,-1-1 1 0 0,-2 1-1 0 0,-2-1 0 0 0,0 0 0 0 0,-3 0 1 0 0,-1-9 34 0 0,0 30-23 0 0,-1-1 1 0 0,0 1 0 0 0,-1 0 0 0 0,-1 1-1 0 0,1-1 1 0 0,-2 1 0 0 0,0-1 0 0 0,-1 2-1 0 0,0-1 1 0 0,0 1 0 0 0,-1 0 0 0 0,-8-8 22 0 0,12 14-6 0 0,0 0 1 0 0,-1 0 0 0 0,0 1 0 0 0,0-1-1 0 0,-1 1 1 0 0,1 0 0 0 0,-1 0 0 0 0,0 1 0 0 0,0 0-1 0 0,0 0 1 0 0,0 0 0 0 0,-1 1 0 0 0,1 0-1 0 0,0 0 1 0 0,-1 0 0 0 0,0 1 0 0 0,0 0 0 0 0,1 1-1 0 0,-1-1 1 0 0,0 1 0 0 0,0 0 0 0 0,1 1 0 0 0,-1 0-1 0 0,0 0 1 0 0,1 0 0 0 0,-4 2 5 0 0,-2 4 1 0 0,0 0 1 0 0,1 1 0 0 0,0 0-1 0 0,1 0 1 0 0,-1 2-1 0 0,2-1 1 0 0,-1 1-1 0 0,1 1 1 0 0,1-1 0 0 0,0 1-1 0 0,0 1 1 0 0,2 0-1 0 0,-1 0 1 0 0,1 0 0 0 0,1 1-1 0 0,0-1 1 0 0,1 1-1 0 0,0 1 1 0 0,1-1-1 0 0,0 0 1 0 0,2 1 0 0 0,-1 6-2 0 0,0 0 20 0 0,0 0 1 0 0,2 0-1 0 0,0 0 1 0 0,2 0 0 0 0,0-1-1 0 0,1 1 1 0 0,1 0-1 0 0,0-1 1 0 0,8 19-21 0 0,7 0 140 0 0,1-1 1 0 0,2 0-1 0 0,2-2 0 0 0,1-1 1 0 0,2 0-1 0 0,1-2 0 0 0,1-2 1 0 0,2 0-1 0 0,0-2 1 0 0,3-1-1 0 0,0-2 0 0 0,31 17-140 0 0,117 46 434 0 0,-169-81-604 0 0,-24-9-438 0 0,-22-6-7425 0 0,29 7-2882 0 0</inkml:trace>
  <inkml:trace contextRef="#ctx0" brushRef="#br0" timeOffset="-4885.256">15449 700 0 0 0,'0'0'680'0'0,"0"0"652"0"0,0 0 385 0 0,0 0 293 0 0,0 0 134 0 0,0 0-98 0 0,0 0-203 0 0,0 0-267 0 0,0 0-276 0 0,0 0-251 0 0,0 0-210 0 0,0 0-166 0 0,0 0-121 0 0,-2 27 2483 0 0,21 148-533 0 0,-4-79-2043 0 0,1 4 533 0 0,-17-99-930 0 0,0-1 0 0 0,0 0 0 0 0,0 0-1 0 0,0 1 1 0 0,-1-1 0 0 0,1 0 0 0 0,0 0 0 0 0,0 0-1 0 0,0-1 1 0 0,0 1 0 0 0,0 0 0 0 0,0 0 0 0 0,0-1 0 0 0,-1 1-1 0 0,1 0 1 0 0,0-1 0 0 0,0 1 0 0 0,0-1 0 0 0,0 1-1 0 0,0-1 1 0 0,1 0 0 0 0,-1 1 0 0 0,0-1 0 0 0,0 0-1 0 0,0 0 1 0 0,0 0 0 0 0,1 0 0 0 0,-1 0 0 0 0,0 1-1 0 0,1-1 1 0 0,-1 0 0 0 0,1 0 0 0 0,-1 0 0 0 0,1-1-1 0 0,0 1 1 0 0,-1 0 0 0 0,1 0 0 0 0,0 0 0 0 0,0 0-1 0 0,0 0 1 0 0,-1 0-62 0 0,-3-16 33 0 0,1 0 0 0 0,0-1 0 0 0,2 1 0 0 0,0 0 0 0 0,0-1-1 0 0,2 1 1 0 0,0-1 0 0 0,1 1 0 0 0,1 0 0 0 0,0 0 0 0 0,1 0 0 0 0,1 0-1 0 0,1 1 1 0 0,0 0 0 0 0,1 0 0 0 0,1 0 0 0 0,6-8-33 0 0,96-153 169 0 0,-108 174-165 0 0,0 0-1 0 0,0 0 1 0 0,1 1-1 0 0,-1-1 1 0 0,0 0-1 0 0,1 1 1 0 0,0 0-1 0 0,0-1 1 0 0,0 1-1 0 0,0 0 1 0 0,0 0-1 0 0,0 1 1 0 0,0-1-1 0 0,0 1 1 0 0,1 0-1 0 0,-1-1 1 0 0,0 2-1 0 0,1-1 1 0 0,0 0-1 0 0,-1 1 1 0 0,1-1-4 0 0,14 50 25 0 0,6 79 284 0 0,-3-107-1144 0 0,-10-28-6621 0 0,-8 4 548 0 0,1 2-4952 0 0</inkml:trace>
  <inkml:trace contextRef="#ctx0" brushRef="#br0" timeOffset="-3182.274">17596 730 9442 0 0,'0'0'2463'0'0,"0"0"-700"0"0,0 0-362 0 0,0 0 28 0 0,0 0 70 0 0,0 0-57 0 0,0 0-229 0 0,0 0-240 0 0,0 0-211 0 0,0 0-145 0 0,0 0-77 0 0,0 0-68 0 0,0 0-40 0 0,-1 24-29 0 0,-4 120 257 0 0,2 11 48 0 0,3-155-732 0 0,0 0 0 0 0,1-1 0 0 0,-1 1 0 0 0,0 0-1 0 0,1 0 1 0 0,-1 0 0 0 0,0 0 0 0 0,1 0 0 0 0,-1 0 0 0 0,0 0 0 0 0,1-1 0 0 0,-1 1 0 0 0,0 0 0 0 0,1 0 0 0 0,-1 0 0 0 0,0 0-1 0 0,1 0 1 0 0,-1 0 0 0 0,1 1 0 0 0,-1-1 0 0 0,0 0 0 0 0,1 0 0 0 0,-1 0 0 0 0,0 0 0 0 0,1 0 0 0 0,-1 0 0 0 0,0 1-1 0 0,0-1 1 0 0,1 0 0 0 0,-1 0 0 0 0,0 0 0 0 0,1 1 0 0 0,-1-1 0 0 0,0 0 0 0 0,0 0 0 0 0,0 1 0 0 0,1-1 0 0 0,-1 0 0 0 0,0 1-1 0 0,0-1 1 0 0,0 0 0 0 0,0 1 0 0 0,1-1 0 0 0,-1 0 0 0 0,0 1 0 0 0,0-1 0 0 0,0 0 0 0 0,0 1 0 0 0,0-1 0 0 0,0 0-1 0 0,0 1 1 0 0,0-1 0 0 0,0 0 0 0 0,0 1 0 0 0,0-1 0 0 0,0 0 0 0 0,0 1 0 0 0,-1-1 24 0 0,13-26-3983 0 0,-9 14-1594 0 0,-1 1-5924 0 0</inkml:trace>
  <inkml:trace contextRef="#ctx0" brushRef="#br0" timeOffset="-3017.252">17572 409 13483 0 0,'0'0'2256'0'0,"0"0"-663"0"0,0 0-337 0 0,0 0-88 0 0,0 0-128 0 0,0 0-175 0 0,0 0-305 0 0,0 0-336 0 0,0 0-272 0 0,0 0-96 0 0,0 0-48 0 0,0 0-16 0 0,0 0-16 0 0,0 0-240 0 0,5-7-577 0 0,5 14-2303 0 0,-3-3-9075 0 0</inkml:trace>
  <inkml:trace contextRef="#ctx0" brushRef="#br0" timeOffset="-1946.348">17966 605 0 0 0,'0'0'405'0'0,"0"0"596"0"0,0 0 434 0 0,0 0 322 0 0,0 0 212 0 0,0 0 6 0 0,0 0-249 0 0,0 0-281 0 0,0 0-227 0 0,0 0-106 0 0,0 0-16 0 0,0 0 3 0 0,0 0-1 0 0,3-8 883 0 0,-8 52 1143 0 0,-76 372-545 0 0,65-379-2511 0 0,15-37-31 0 0,1 0 14 0 0,0 0 42 0 0,0 0 17 0 0,3-24-62 0 0,2 0 1 0 0,0 0-1 0 0,1 0 1 0 0,1 1 0 0 0,1 0-1 0 0,2 0 1 0 0,0 1-1 0 0,1 0 1 0 0,1 1-1 0 0,1 0 1 0 0,4-3-49 0 0,-6 5 41 0 0,86-132-23 0 0,-96 152-18 0 0,-1-1-1 0 0,0 0 0 0 0,0 1 0 0 0,0-1 1 0 0,0 0-1 0 0,0 1 0 0 0,0-1 1 0 0,0 0-1 0 0,0 1 0 0 0,1-1 1 0 0,-1 0-1 0 0,0 1 0 0 0,0-1 0 0 0,0 0 1 0 0,1 0-1 0 0,-1 1 0 0 0,0-1 1 0 0,1 0-1 0 0,-1 0 0 0 0,0 0 0 0 0,0 1 1 0 0,1-1-1 0 0,-1 0 0 0 0,0 0 1 0 0,1 0-1 0 0,-1 0 0 0 0,0 1 1 0 0,1-1-1 0 0,-1 0 0 0 0,0 0 0 0 0,1 0 1 0 0,-1 0-1 0 0,0 0 0 0 0,1 0 1 0 0,-1 0-1 0 0,0 0 0 0 0,1 0 1 0 0,-1 0-1 0 0,0 0 0 0 0,1-1 0 0 0,-1 1 1 0 0,0 0-1 0 0,1 0 1 0 0,-4 41 8 0 0,1-23-10 0 0,1 0 0 0 0,0 0 0 0 0,1 0 1 0 0,1 1-1 0 0,1-1 0 0 0,0 0 1 0 0,1-1-1 0 0,1 1 0 0 0,1 0 0 0 0,0-1 1 0 0,2 0-1 0 0,0 0 0 0 0,0-1 1 0 0,3 2 1 0 0,-6-12 2 0 0,0 0 1 0 0,1 0 0 0 0,-1 0-1 0 0,1-1 1 0 0,1 1 0 0 0,-1-1-1 0 0,1 0 1 0 0,0-1 0 0 0,0 1-1 0 0,0-1 1 0 0,6 3-3 0 0,-9-6 32 0 0,-1-1 0 0 0,1 1 0 0 0,0-1 1 0 0,-1 1-1 0 0,1-1 0 0 0,0 0 0 0 0,0 0 1 0 0,-1 0-1 0 0,1 0 0 0 0,0-1 0 0 0,-1 1 0 0 0,1-1 1 0 0,0 1-1 0 0,-1-1 0 0 0,1 0 0 0 0,-1 0 0 0 0,1 0 1 0 0,-1 0-1 0 0,0-1 0 0 0,1 1 0 0 0,-1-1 0 0 0,0 1 1 0 0,0-1-1 0 0,0 0 0 0 0,0 0 0 0 0,0 0 0 0 0,0-1-32 0 0,64-97 1577 0 0,-18-62-728 0 0,-37 23-1524 0 0,-12 135-177 0 0,0 4-3114 0 0,1 0-3937 0 0,0 0-4550 0 0</inkml:trace>
  <inkml:trace contextRef="#ctx0" brushRef="#br0" timeOffset="-1556.421">18802 244 12059 0 0,'0'0'2217'0'0,"0"0"-456"0"0,0 0-180 0 0,0 0-76 0 0,0 0-154 0 0,0 0-242 0 0,0 0-269 0 0,0 0-246 0 0,0 0-137 0 0,0 0-73 0 0,0 0-45 0 0,0 0 23 0 0,0 0 14 0 0,-6 11 8 0 0,-17 36 0 0 0,4 74 1143 0 0,39 273-256 0 0,-19-350-1258 0 0,-15 119 67 0 0,14-164-136 0 0,0 1 0 0 0,0-1 0 0 0,0 1 0 0 0,-1-1 0 0 0,1 1 0 0 0,0-1 0 0 0,-1 1 0 0 0,1-1 0 0 0,0 1 0 0 0,-1-1 0 0 0,1 1 0 0 0,0-1 0 0 0,-1 1 0 0 0,1 0 0 0 0,-1-1 0 0 0,1 1 0 0 0,-1 0 0 0 0,1 0 0 0 0,-1-1 0 0 0,1 1 0 0 0,-1 0 0 0 0,1 0 0 0 0,-1 0 0 0 0,1-1 0 0 0,-1 1 0 0 0,0 0 0 0 0,1 0 0 0 0,-1 0 0 0 0,1 0 0 0 0,-1 0 0 0 0,1 0 0 0 0,-1 0 0 0 0,0 0 0 0 0,1 0 0 0 0,-1 1 0 0 0,1-1 0 0 0,-1 0 0 0 0,1 0 0 0 0,-1 0 0 0 0,1 1 0 0 0,-1-1 0 0 0,1 0 0 0 0,-1 1 0 0 0,1-1 0 0 0,-1 0 0 0 0,1 1 0 0 0,0-1 0 0 0,-1 0 0 0 0,1 1 0 0 0,-1-1 0 0 0,1 1 0 0 0,0-1 0 0 0,-1 1 0 0 0,1-1 0 0 0,0 1 0 0 0,0-1 0 0 0,0 1 0 0 0,-1-1 0 0 0,1 1 0 0 0,0 0 0 0 0,0-1 0 0 0,0 1 0 0 0,0-1 0 0 0,0 1 0 0 0,0-1 0 0 0,0 1 0 0 0,0-1 0 0 0,0 1 0 0 0,0 0 56 0 0,-21-46-12116 0 0,19 41 8888 0 0,-1-4-6158 0 0</inkml:trace>
  <inkml:trace contextRef="#ctx0" brushRef="#br0" timeOffset="-1349.371">18503 660 9274 0 0,'0'0'2791'0'0,"0"0"-1032"0"0,0 0-368 0 0,0 0 51 0 0,0 0 28 0 0,0 0-87 0 0,0 0-210 0 0,0 0-231 0 0,0 0-170 0 0,0 0-108 0 0,0 0-89 0 0,0 0-63 0 0,36 2-56 0 0,110 9-60 0 0,66-2 563 0 0,-123-7-717 0 0,-45-1-2443 0 0,-1 0-7005 0 0,-33-1-2491 0 0</inkml:trace>
  <inkml:trace contextRef="#ctx0" brushRef="#br0" timeOffset="-1083.617">19188 678 9826 0 0,'0'0'1484'0'0,"0"0"-299"0"0,0 0-58 0 0,0 0 9 0 0,0 0-45 0 0,0 0-147 0 0,0 0-195 0 0,0 0-174 0 0,0 0-136 0 0,0 0-100 0 0,0 0-85 0 0,-13 31-71 0 0,-40 98-19 0 0,41-64 61 0 0,14-59-187 0 0,1 1 110 0 0,0-1 1 0 0,1 0-1 0 0,-1 0 1 0 0,1 0-1 0 0,1-1 1 0 0,-1 1-1 0 0,1-1 1 0 0,0 0-1 0 0,0 0 1 0 0,0-1-1 0 0,1 1 1 0 0,-1-1-1 0 0,1-1 1 0 0,0 1-1 0 0,0-1 1 0 0,1 0-1 0 0,-1 0 0 0 0,1-1 1 0 0,-1 1-1 0 0,1-2 1 0 0,0 1-1 0 0,0-1 1 0 0,0 0-1 0 0,0 0 1 0 0,0-1-1 0 0,0 0 1 0 0,0 0-1 0 0,0-1 1 0 0,0 1-1 0 0,0-2 1 0 0,-1 1-1 0 0,1-1 1 0 0,1 0-149 0 0,-3 1 129 0 0,1-1 0 0 0,-1 0 1 0 0,1 0-1 0 0,-1 0 0 0 0,1-1 1 0 0,-1 1-1 0 0,0-1 0 0 0,0-1 1 0 0,-1 1-1 0 0,1-1 1 0 0,-1 1-1 0 0,1-1 0 0 0,-1-1 1 0 0,0 1-1 0 0,-1 0 0 0 0,1-1 1 0 0,-1 0-1 0 0,0 0 0 0 0,0 0 1 0 0,0 0-1 0 0,-1 0 1 0 0,0-1-1 0 0,0 1 0 0 0,0-1 1 0 0,-1 0-1 0 0,1 1 0 0 0,-1-1 1 0 0,-1-2-130 0 0,1 1 31 0 0,-1 1 1 0 0,0-1-1 0 0,0 1 0 0 0,-1 0 1 0 0,0-1-1 0 0,0 1 1 0 0,0 0-1 0 0,-1-1 1 0 0,0 1-1 0 0,0 0 0 0 0,0 0 1 0 0,-1 1-1 0 0,0-1 1 0 0,0 0-1 0 0,-1 1 1 0 0,0 0-1 0 0,1 0 1 0 0,-2 0-1 0 0,1 0 0 0 0,-1 1 1 0 0,-3-4-32 0 0,-1 0-56 0 0,-1 1 0 0 0,0 1 0 0 0,0-1 1 0 0,-1 1-1 0 0,0 1 0 0 0,0 0 0 0 0,0 1 0 0 0,-1 0 1 0 0,1 0-1 0 0,-1 1 0 0 0,0 1 0 0 0,0 0 0 0 0,0 0 1 0 0,0 2-1 0 0,0-1 0 0 0,-2 2 56 0 0,-73 12-9853 0 0,72-9-2645 0 0</inkml:trace>
  <inkml:trace contextRef="#ctx0" brushRef="#br0" timeOffset="-4384.3">16016 656 7730 0 0,'0'0'2396'0'0,"0"0"-502"0"0,0 0-274 0 0,0 0-58 0 0,0 0-68 0 0,0 0-174 0 0,0 0-289 0 0,0 0-300 0 0,0 0-213 0 0,0 0-116 0 0,0 0-25 0 0,0 0 26 0 0,0 0 12 0 0,-3 11-6 0 0,-18 125 1022 0 0,20-124-1352 0 0,0 0 1 0 0,1 0-1 0 0,1 0 0 0 0,-1 0 1 0 0,2 0-1 0 0,0 0 0 0 0,0-1 1 0 0,1 1-1 0 0,0 0 0 0 0,1-1 1 0 0,1 0-1 0 0,0 0 0 0 0,0 0 0 0 0,1 0 1 0 0,0-1-1 0 0,1 0 0 0 0,0 0 1 0 0,1-1-1 0 0,3 3-79 0 0,-9-10 62 0 0,1-1 1 0 0,0 1-1 0 0,0-1 1 0 0,0 0-1 0 0,0 1 0 0 0,1-1 1 0 0,-1-1-1 0 0,0 1 0 0 0,0 0 1 0 0,1-1-1 0 0,-1 0 0 0 0,0 0 1 0 0,0 0-1 0 0,1 0 1 0 0,-1 0-1 0 0,0 0 0 0 0,1-1 1 0 0,-1 0-1 0 0,0 0 0 0 0,0 0 1 0 0,0 0-1 0 0,0 0 0 0 0,0 0 1 0 0,0-1-1 0 0,0 0 1 0 0,0 1-1 0 0,0-1 0 0 0,-1-1-62 0 0,74-62 1061 0 0,-64 49-989 0 0,-1 0-1 0 0,0-1 1 0 0,-1 0-1 0 0,-1-1 1 0 0,-1 0-1 0 0,0 0 1 0 0,-1-1-1 0 0,-1 1 1 0 0,-1-2-1 0 0,-1 1 0 0 0,-1-1 1 0 0,0 1-1 0 0,-1-1 1 0 0,-1 0-1 0 0,-1 0 1 0 0,-1 1-1 0 0,-1-1-71 0 0,2 20-47 0 0,0 1-1 0 0,-1-1 1 0 0,1 1-1 0 0,0 0 1 0 0,-1-1-1 0 0,1 1 1 0 0,0-1-1 0 0,-1 1 1 0 0,1-1-1 0 0,-1 1 1 0 0,1-1-1 0 0,-1 1 1 0 0,1-1-1 0 0,-1 1 1 0 0,1-1-1 0 0,-1 1 1 0 0,0-1-1 0 0,1 0 1 0 0,-1 0-1 0 0,0 1 1 0 0,1-1-1 0 0,-1 0 1 0 0,0 0-1 0 0,1 1 1 0 0,-1-1-1 0 0,0 0 1 0 0,1 0-1 0 0,-1 0 1 0 0,0 0-1 0 0,1 0 1 0 0,-1 0-1 0 0,0 0 1 0 0,1-1-1 0 0,-1 1 1 0 0,0 0-1 0 0,1 0 1 0 0,-1 0-1 0 0,0-1 1 0 0,1 1-1 0 0,-1 0 1 0 0,1-1-1 0 0,-1 1 1 0 0,0 0-1 0 0,1-1 1 0 0,-1 1-1 0 0,1-1 1 0 0,-1 1-1 0 0,1-1 1 0 0,-1 1-1 0 0,1-1 1 0 0,0 1-1 0 0,-1-1 1 0 0,1 1-1 0 0,0-1 1 0 0,-1 0-1 0 0,1 1 1 0 0,0-1-1 0 0,0 0 48 0 0,-6 21-2412 0 0,3-6-2423 0 0,2-8 269 0 0,-1 2-7623 0 0</inkml:trace>
  <inkml:trace contextRef="#ctx0" brushRef="#br0" timeOffset="-3808.948">16443 1013 12163 0 0,'0'0'2998'0'0,"0"0"-1451"0"0,0 0-590 0 0,0 0-2 0 0,0 0 44 0 0,0 0-18 0 0,0 0-110 0 0,0 0-151 0 0,0 0-89 0 0,0 0-51 0 0,0 0-57 0 0,0 0-53 0 0,0 0-61 0 0,11-23-52 0 0,36-70-29 0 0,17-4 725 0 0,34-50-154 0 0,-95 204-1165 0 0,-2-48 266 0 0,0 0 1 0 0,1 0-1 0 0,0 0 0 0 0,1-1 1 0 0,0 1-1 0 0,0-1 0 0 0,0 0 1 0 0,1 0-1 0 0,1 0 0 0 0,-1 0 1 0 0,1 0-1 0 0,0-1 0 0 0,1 0 0 0 0,0 0 1 0 0,0-1-1 0 0,1 1 0 0 0,-1-1 1 0 0,1-1-1 0 0,1 1 0 0 0,-1-1 1 0 0,1-1-1 0 0,0 1 0 0 0,0-1 1 0 0,0-1-1 0 0,0 1 0 0 0,4-1 0 0 0,-8-2 56 0 0,0 0 0 0 0,0 0 1 0 0,1-1-1 0 0,-1 0 0 0 0,0 0 0 0 0,1 0 0 0 0,-1-1 0 0 0,0 1 0 0 0,1-1 1 0 0,-1 0-1 0 0,0 0 0 0 0,0-1 0 0 0,0 1 0 0 0,0-1 0 0 0,0 0 0 0 0,0 0 1 0 0,0 0-1 0 0,0 0 0 0 0,-1-1 0 0 0,1 0 0 0 0,-1 1 0 0 0,0-1 0 0 0,0 0 1 0 0,0-1-1 0 0,0 1 0 0 0,-1-1 0 0 0,1 1 0 0 0,-1-1 0 0 0,1-1-56 0 0,52-119 1441 0 0,-39-20-992 0 0,-20 137-907 0 0,-1 7-7076 0 0,5 0 6698 0 0,0 0-11611 0 0</inkml:trace>
  <inkml:trace contextRef="#ctx0" brushRef="#br0" timeOffset="-17987.914">9549 542 1720 0 0,'0'0'1165'0'0,"0"0"-130"0"0,0 0 62 0 0,0 0 227 0 0,0 0 277 0 0,0 0 178 0 0,0 0 54 0 0,0 0-166 0 0,0 0-285 0 0,0 0-260 0 0,0 0-247 0 0,-3-8-135 0 0,-8-24-59 0 0,9 24-41 0 0,2 8-44 0 0,0 0-57 0 0,0 0-52 0 0,0 0-51 0 0,0 0-34 0 0,0 0-26 0 0,0 0-23 0 0,-10 23 1074 0 0,-8 21-1193 0 0,2 0 0 0 0,2 0 1 0 0,3 2-1 0 0,-7 41-234 0 0,10-44 99 0 0,0-6-49 0 0,2 0-1 0 0,2 1 0 0 0,1 0 1 0 0,2 0-1 0 0,2 5-49 0 0,-1-41 5 0 0,-1-1 1 0 0,1 1-1 0 0,0-1 0 0 0,0 1 1 0 0,0 0-1 0 0,0-1 0 0 0,0 1 1 0 0,0-1-1 0 0,0 1 1 0 0,1 0-1 0 0,-1-1 0 0 0,1 1 1 0 0,-1-1-1 0 0,1 1 0 0 0,-1-1 1 0 0,1 1-1 0 0,0-1 0 0 0,0 0 1 0 0,-1 1-1 0 0,1-1 0 0 0,0 0 1 0 0,0 0-1 0 0,1 1 1 0 0,-1-1-1 0 0,0 0 0 0 0,0 0 1 0 0,0 0-1 0 0,1 0 0 0 0,-1-1 1 0 0,1 1-1 0 0,-1 0 0 0 0,1 0 1 0 0,-1-1-1 0 0,1 1 0 0 0,-1-1 1 0 0,1 0-1 0 0,-1 1 1 0 0,1-1-1 0 0,-1 0 0 0 0,1 0 1 0 0,0 0-1 0 0,-1 0 0 0 0,1 0 1 0 0,-1 0-1 0 0,1 0 0 0 0,0-1 1 0 0,-1 1-1 0 0,1 0 1 0 0,-1-1-1 0 0,1 0 0 0 0,-1 1 1 0 0,1-1-1 0 0,-1 0-5 0 0,33-29 132 0 0,-2-3 1 0 0,-1 0 0 0 0,-2-2-1 0 0,-1-1 1 0 0,-2-1-1 0 0,-2-1 1 0 0,-1-2-1 0 0,-1-2-132 0 0,-22 42 0 0 0,28-52 66 0 0,-3-1 0 0 0,-1-1 0 0 0,11-46-66 0 0,-20-30 618 0 0,-22 135 84 0 0,20 186-410 0 0,56 153 81 0 0,-53-190-261 0 0,-7 0-1 0 0,-7 64-111 0 0,-4-164 24 0 0,-2 0 1 0 0,-3-1-1 0 0,-1 1 0 0 0,-3-1 0 0 0,-7 15-24 0 0,14-54 8 0 0,0 2 12 0 0,0 1 1 0 0,-1-1-1 0 0,-1 0 0 0 0,0 0 1 0 0,-1-1-1 0 0,-1 0 0 0 0,0 0 0 0 0,-1 0 1 0 0,-1-1-1 0 0,0-1 0 0 0,-1 1-20 0 0,11-14 8 0 0,-1 1 0 0 0,0 0 0 0 0,0 0 0 0 0,0 0 0 0 0,0 0 0 0 0,0 0 1 0 0,1-1-1 0 0,-1 1 0 0 0,-1-1 0 0 0,1 1 0 0 0,0 0 0 0 0,0-1 0 0 0,0 0 0 0 0,0 1 0 0 0,0-1 0 0 0,0 0 0 0 0,0 1 0 0 0,-1-1 0 0 0,1 0 0 0 0,0 0 0 0 0,0 0 0 0 0,0 0 0 0 0,-1 0 0 0 0,1 0 0 0 0,0 0 1 0 0,0-1-1 0 0,0 1 0 0 0,0 0 0 0 0,-1-1 0 0 0,1 1 0 0 0,0-1 0 0 0,0 1 0 0 0,0-1 0 0 0,0 1 0 0 0,0-1 0 0 0,0 0 0 0 0,0 1 0 0 0,0-1 0 0 0,0 0 0 0 0,1 0 0 0 0,-1 0 0 0 0,0 0 0 0 0,0 0 1 0 0,1 0-1 0 0,-1 0 0 0 0,1 0 0 0 0,-1 0 0 0 0,1 0 0 0 0,-1 0 0 0 0,1-1-8 0 0,-7-22-8 0 0,2 0 1 0 0,1-1-1 0 0,1 1 0 0 0,1-1 1 0 0,1 0-1 0 0,1 1 0 0 0,2-1 1 0 0,2-18 7 0 0,12-71-114 0 0,5 0 0 0 0,12-25 114 0 0,-10 40-363 0 0,-19 69 92 0 0,1 0-1562 0 0,1 13-7156 0 0,-6 16-1786 0 0</inkml:trace>
  <inkml:trace contextRef="#ctx0" brushRef="#br0" timeOffset="-14089.45">10345 774 0 0 0,'0'0'1018'0'0,"0"0"389"0"0,0 0 530 0 0,0 0 405 0 0,0 0 80 0 0,0 0-266 0 0,0 0-398 0 0,0 0-346 0 0,0 0-229 0 0,0 0-118 0 0,0 0-85 0 0,0-4-39 0 0,1-18 1507 0 0,-22 22 187 0 0,15 2-2564 0 0,1 1 0 0 0,-1 0 0 0 0,0 0 1 0 0,1 0-1 0 0,0 0 0 0 0,0 1 0 0 0,0 0 0 0 0,0 0 1 0 0,0 0-1 0 0,1 1 0 0 0,0-1 0 0 0,0 1 1 0 0,0 0-1 0 0,0 0 0 0 0,-1 5-71 0 0,-2 0 60 0 0,0 1 1 0 0,1 0-1 0 0,0 0 0 0 0,1 1 1 0 0,0 0-1 0 0,1 0 0 0 0,1 0 1 0 0,0 0-1 0 0,0 0 0 0 0,1 1 1 0 0,1-1-1 0 0,0 1 0 0 0,0 0 1 0 0,2-1-1 0 0,-1 1 0 0 0,2-1 1 0 0,0 2-61 0 0,-2-10 18 0 0,1 0 0 0 0,0 1 0 0 0,1-1 0 0 0,-1 0 0 0 0,1 0 0 0 0,0 0 0 0 0,0 0 0 0 0,0 0 0 0 0,0 0 0 0 0,1-1 1 0 0,-1 1-1 0 0,1-1 0 0 0,0 0 0 0 0,0 0 0 0 0,1 0 0 0 0,-1 0 0 0 0,0 0 0 0 0,1 0 0 0 0,0-1 0 0 0,-1 0 0 0 0,1 0 1 0 0,0 0-1 0 0,0 0 0 0 0,1-1 0 0 0,-1 1 0 0 0,0-1 0 0 0,0 0 0 0 0,1 0 0 0 0,-1-1 0 0 0,0 1 0 0 0,1-1-18 0 0,6 1 97 0 0,-1-1-1 0 0,0 0 1 0 0,0 0-1 0 0,1-1 0 0 0,-1-1 1 0 0,0 0-1 0 0,0 0 1 0 0,0-1-1 0 0,0 0 0 0 0,0 0 1 0 0,-1-2-1 0 0,9-4-96 0 0,-5 2 70 0 0,-2-1-1 0 0,1 0 1 0 0,-1-1 0 0 0,-1-1-1 0 0,1 1 1 0 0,-2-2-1 0 0,1 1 1 0 0,-1-1 0 0 0,-1-1-1 0 0,0 1 1 0 0,-1-2-1 0 0,0 1 1 0 0,-1-1-1 0 0,0 0 1 0 0,-1 0 0 0 0,-1 0-1 0 0,0-1 1 0 0,0 0-1 0 0,-1 1 1 0 0,-1-1 0 0 0,-1-1-1 0 0,0 1-69 0 0,-2 10 2 0 0,1 0 1 0 0,-1 0-1 0 0,0 0 0 0 0,-1 0 1 0 0,1 0-1 0 0,-1 0 0 0 0,0 0 0 0 0,0 1 1 0 0,0-1-1 0 0,0 1 0 0 0,-1-1 0 0 0,1 1 1 0 0,-1 0-1 0 0,0 0 0 0 0,0 0 1 0 0,0 0-1 0 0,0 1 0 0 0,-1-1 0 0 0,1 1 1 0 0,-1 0-1 0 0,1 0 0 0 0,-1 0 0 0 0,0 0 1 0 0,0 1-1 0 0,0-1 0 0 0,0 1 0 0 0,0 0 1 0 0,-4 0-3 0 0,-1-1-145 0 0,0 0 0 0 0,-1 1 0 0 0,1 1 1 0 0,0-1-1 0 0,-1 1 0 0 0,1 1 0 0 0,-1 0 1 0 0,1 0-1 0 0,0 1 0 0 0,0 0 0 0 0,0 1 1 0 0,-4 1 144 0 0,-46 28-2882 0 0,23-6-4505 0 0,23-18-3612 0 0</inkml:trace>
  <inkml:trace contextRef="#ctx0" brushRef="#br0" timeOffset="-13603.625">10722 744 8026 0 0,'0'0'2556'0'0,"0"0"-534"0"0,0 0-130 0 0,0 0 108 0 0,0 0-55 0 0,0 0-352 0 0,0 0-462 0 0,0 0-378 0 0,0 0-216 0 0,0 0-31 0 0,0 0-15 0 0,0 0-11 0 0,0 0-11 0 0,11 5 1057 0 0,-9 155 284 0 0,-1-153-1795 0 0,0-1 0 0 0,0 0 1 0 0,1 0-1 0 0,0 0 0 0 0,0 0 1 0 0,1 0-1 0 0,-1 0 0 0 0,1 0 1 0 0,1-1-1 0 0,-1 1 1 0 0,1-1-1 0 0,0 0 0 0 0,0 0 1 0 0,0-1-1 0 0,0 1 0 0 0,1-1 1 0 0,0 0-1 0 0,0 0 0 0 0,0 0 1 0 0,1-1-1 0 0,-1 0 1 0 0,1 0-1 0 0,0 0 0 0 0,-1-1 1 0 0,1 0-1 0 0,1 0 0 0 0,1 0-15 0 0,-3-1 66 0 0,1-1 0 0 0,-1 0 0 0 0,1 0 0 0 0,-1-1-1 0 0,1 1 1 0 0,-1-1 0 0 0,1 0 0 0 0,-1-1 0 0 0,0 1 0 0 0,1-1-1 0 0,-1 0 1 0 0,0-1 0 0 0,0 1 0 0 0,-1-1 0 0 0,1 0-1 0 0,0 0 1 0 0,2-3-66 0 0,5-3 108 0 0,-2-1 0 0 0,1 1-1 0 0,-1-2 1 0 0,-1 0 0 0 0,0 0 0 0 0,0 0-1 0 0,-1-1 1 0 0,0 0 0 0 0,-1-1-1 0 0,-1 0 1 0 0,0 0 0 0 0,-1 0 0 0 0,0-1-108 0 0,-4 10 10 0 0,2-3-5 0 0,0 1 0 0 0,-1-1 0 0 0,0 0 0 0 0,0 0 1 0 0,0 0-1 0 0,-1 0 0 0 0,0-1 0 0 0,-1 1 0 0 0,1 0 0 0 0,-1 0 0 0 0,-1 0 1 0 0,1-1-1 0 0,-1 1 0 0 0,-1 0 0 0 0,1 0 0 0 0,-1 0 0 0 0,0 0 0 0 0,-1 0 1 0 0,-1-2-6 0 0,1 4-805 0 0,-3-1-254 0 0,3 6-2738 0 0,-2 0-3449 0 0,3 0-5913 0 0</inkml:trace>
  <inkml:trace contextRef="#ctx0" brushRef="#br0" timeOffset="-10618.941">12316 660 0 0 0,'0'0'391'0'0,"0"0"280"0"0,0 0 209 0 0,0 0 173 0 0,0 0 142 0 0,0 0 52 0 0,0 0 13 0 0,0 0-33 0 0,0 0-41 0 0,1-3-67 0 0,-1 3-1235 0 0,-4-33 9368 0 0,-63 5-4636 0 0,-45 18-2451 0 0,102 12-2044 0 0,0 0 0 0 0,1 0 0 0 0,-1 1 0 0 0,1 0 0 0 0,0 1 0 0 0,0 0 0 0 0,0 0 0 0 0,0 1 0 0 0,0 0 1 0 0,1 0-1 0 0,0 1 0 0 0,0 0 0 0 0,1 1 0 0 0,0 0 0 0 0,-2 2-121 0 0,2 1 61 0 0,1 0-1 0 0,1 1 1 0 0,0-1 0 0 0,0 1-1 0 0,1 0 1 0 0,0 0-1 0 0,1 0 1 0 0,0 1 0 0 0,1-1-1 0 0,0 1 1 0 0,1 0 0 0 0,0-1-1 0 0,1 1 1 0 0,0 0 0 0 0,1-1-1 0 0,0 1 1 0 0,3 8-61 0 0,-3-13 39 0 0,2 1 1 0 0,-1 0-1 0 0,1-1 0 0 0,0 1 1 0 0,1-1-1 0 0,0 0 0 0 0,0 0 1 0 0,0 0-1 0 0,1-1 0 0 0,0 1 1 0 0,0-1-1 0 0,1 0 1 0 0,0-1-1 0 0,0 1 0 0 0,0-1 1 0 0,0-1-1 0 0,1 1 0 0 0,0-1 1 0 0,0 0-1 0 0,0 0 0 0 0,0-1 1 0 0,1 0-1 0 0,-1 0 1 0 0,1-1-1 0 0,0 0 0 0 0,0-1 1 0 0,0 1-1 0 0,0-1 0 0 0,0-1 1 0 0,0 0-1 0 0,0 0 0 0 0,0 0 1 0 0,6-2-40 0 0,78-4 211 0 0,-57-1-177 0 0,2-2 29 0 0,-35 9-79 0 0,-2 0-17 0 0,0 0-13 0 0,0 0-20 0 0,0 0-19 0 0,0 0-51 0 0,0 0-52 0 0,0 0-129 0 0,0 0-176 0 0,0 0-230 0 0,0 0-360 0 0,0 0-564 0 0,1 0-2572 0 0,2 0 24 0 0,-3 0 2769 0 0,4 0-10868 0 0</inkml:trace>
  <inkml:trace contextRef="#ctx0" brushRef="#br0" timeOffset="-10166.226">12832 678 10154 0 0,'0'0'2031'0'0,"0"0"-314"0"0,0 0-146 0 0,0 0 30 0 0,0 0-28 0 0,0 0-190 0 0,0 0-236 0 0,0 0-250 0 0,0 0-202 0 0,0 0-138 0 0,0 0-117 0 0,0 0-61 0 0,-15 6-59 0 0,-47 18-33 0 0,58-23-250 0 0,1 0 1 0 0,0 1-1 0 0,-1 0 0 0 0,1 0 1 0 0,0 0-1 0 0,0 0 0 0 0,1 1 1 0 0,-1-1-1 0 0,0 1 0 0 0,1-1 1 0 0,-1 1-1 0 0,1 0 0 0 0,0 0 1 0 0,0 0-1 0 0,0 0 0 0 0,1 0 1 0 0,-1 1-1 0 0,0 0-37 0 0,-5 10 93 0 0,1-3-57 0 0,1 1 0 0 0,0-1 0 0 0,1 1 0 0 0,0 0 0 0 0,1 0 0 0 0,1 0 0 0 0,-1 0 0 0 0,2 0 0 0 0,0 1 0 0 0,0-1-1 0 0,1 1 1 0 0,1-1 0 0 0,0 0 0 0 0,1 4-36 0 0,1-11 31 0 0,-1 1-1 0 0,1-1 1 0 0,0 1-1 0 0,1-1 0 0 0,-1 0 1 0 0,1 0-1 0 0,0-1 1 0 0,1 1-1 0 0,-1-1 1 0 0,1 0-1 0 0,-1 0 1 0 0,1 0-1 0 0,1-1 1 0 0,-1 1-1 0 0,0-1 0 0 0,1-1 1 0 0,-1 1-1 0 0,1-1 1 0 0,0 0-1 0 0,0 0 1 0 0,0 0-1 0 0,0-1 1 0 0,0 0-1 0 0,0-1 0 0 0,1 1 1 0 0,-1-1-1 0 0,0 0 1 0 0,0 0-1 0 0,0-1 1 0 0,0 0-1 0 0,1 0 1 0 0,-1-1-1 0 0,-1 1 1 0 0,1-1-1 0 0,0 0 0 0 0,4-3-30 0 0,0 1 57 0 0,1-1 0 0 0,-1-1-1 0 0,0 0 1 0 0,-1 0-1 0 0,1-1 1 0 0,-1-1-1 0 0,-1 1 1 0 0,1-1 0 0 0,-1-1-1 0 0,-1 1 1 0 0,1-1-1 0 0,-1-1 1 0 0,-1 1 0 0 0,0-1-1 0 0,0 0 1 0 0,-1-1-1 0 0,-1 1 1 0 0,1-1-1 0 0,-2 0 1 0 0,1 0 0 0 0,-2 0-1 0 0,1-1 1 0 0,-1 1-1 0 0,-1-1 1 0 0,0 1-1 0 0,-1-9-56 0 0,0 12-11 0 0,0 1 0 0 0,-1-1 0 0 0,0 1-1 0 0,0-1 1 0 0,0 1 0 0 0,-1 0-1 0 0,0-1 1 0 0,-1 1 0 0 0,1 0 0 0 0,-1 0-1 0 0,-1 1 1 0 0,1-1 0 0 0,-1 0 0 0 0,0 1-1 0 0,-1 0 1 0 0,0 0 0 0 0,0 1-1 0 0,0-1 1 0 0,0 1 0 0 0,-1 0 0 0 0,0 0-1 0 0,0 1 1 0 0,0 0 0 0 0,-1-1 11 0 0,1 2-145 0 0,0 0 0 0 0,0 0 0 0 0,-1 1 0 0 0,1 0 0 0 0,0 0 0 0 0,-1 0 0 0 0,1 1 0 0 0,-1 0 0 0 0,1 0 0 0 0,-1 1 0 0 0,0-1 0 0 0,1 2-1 0 0,-1-1 1 0 0,0 1 0 0 0,1 0 0 0 0,-1 0 0 0 0,1 1 0 0 0,-1-1 0 0 0,-2 3 145 0 0,-31 15-4351 0 0,3 8-4612 0 0,23-16-2580 0 0</inkml:trace>
  <inkml:trace contextRef="#ctx0" brushRef="#br0" timeOffset="-9719.948">13157 744 12731 0 0,'0'0'1909'0'0,"0"0"-307"0"0,0 0-108 0 0,0 0-17 0 0,0 0-134 0 0,0 0-273 0 0,0 0-315 0 0,0 0-212 0 0,0 0-143 0 0,0 0-60 0 0,0 0-7 0 0,0 0-30 0 0,0 0-15 0 0,0 23 735 0 0,-33 95 345 0 0,32-108-1308 0 0,0-5-42 0 0,0-1-1 0 0,0 0 1 0 0,0 1 0 0 0,0 0-1 0 0,1-1 1 0 0,0 1 0 0 0,0-1-1 0 0,0 1 1 0 0,0-1 0 0 0,1 1-1 0 0,0-1 1 0 0,0 1 0 0 0,0-1-1 0 0,0 1 1 0 0,1-1 0 0 0,-1 0-1 0 0,1 0 1 0 0,0 0 0 0 0,1 0-1 0 0,-1 0 1 0 0,1 0 0 0 0,0 0 0 0 0,0-1-1 0 0,0 1 1 0 0,0-1 0 0 0,0 0-1 0 0,1 0 1 0 0,-1 0 0 0 0,1-1-1 0 0,0 1 1 0 0,0-1 0 0 0,2 1-18 0 0,5-2 81 0 0,-1 0 0 0 0,1-1 0 0 0,-1 0 0 0 0,1-1 0 0 0,-1-1 0 0 0,0 1 1 0 0,1-1-1 0 0,-1-1 0 0 0,0 0 0 0 0,0-1 0 0 0,-1 0 0 0 0,1 0 0 0 0,-1-1 1 0 0,0 0-1 0 0,0 0 0 0 0,0-1 0 0 0,-1-1 0 0 0,0 1 0 0 0,0-1 0 0 0,0-1 1 0 0,-1 1-1 0 0,0-1 0 0 0,-1-1 0 0 0,0 1 0 0 0,0-1 0 0 0,-1 0-81 0 0,1 1 27 0 0,-1-1-1 0 0,0 1 1 0 0,0-1-1 0 0,-1 0 0 0 0,0 0 1 0 0,-1 0-1 0 0,0 0 1 0 0,-1-1-1 0 0,0 0 0 0 0,0 1 1 0 0,-1-1-1 0 0,0 0 1 0 0,0 0-1 0 0,-1 1 0 0 0,-1-4-26 0 0,-19 1-1346 0 0,-2 23-6129 0 0,18-7 481 0 0,1 0-5125 0 0</inkml:trace>
  <inkml:trace contextRef="#ctx0" brushRef="#br0" timeOffset="12113.894">9801 2088 0 0 0,'0'0'747'0'0,"0"0"301"0"0,0 0 384 0 0,0 0 333 0 0,0 0 182 0 0,0 0 9 0 0,0 0-138 0 0,0 0-196 0 0,0 0-202 0 0,0 0-153 0 0,0 0-122 0 0,0 0-82 0 0,2-6-81 0 0,5-21-95 0 0,-7 26-793 0 0,-1 0 1 0 0,1 0 0 0 0,-1 0-1 0 0,1 0 1 0 0,-1 0 0 0 0,1 0-1 0 0,-1 0 1 0 0,1 1 0 0 0,-1-1-1 0 0,0 0 1 0 0,1 0-1 0 0,-1 1 1 0 0,0-1 0 0 0,0 1-1 0 0,0-1 1 0 0,0 0 0 0 0,1 1-1 0 0,-1 0 1 0 0,0-1 0 0 0,0 1-1 0 0,0-1 1 0 0,0 1 0 0 0,0 0-1 0 0,0 0 1 0 0,0 0-1 0 0,0 0 1 0 0,0-1 0 0 0,0 1-1 0 0,0 0 1 0 0,0 1 0 0 0,0-1-1 0 0,0 0 1 0 0,0 0 0 0 0,0 0-1 0 0,0 1 1 0 0,0-1 0 0 0,0 0-95 0 0,-2 0 240 0 0,-3 0-117 0 0,0 1 1 0 0,-1-1-1 0 0,1 1 1 0 0,0 0-1 0 0,0 0 0 0 0,0 1 1 0 0,0-1-1 0 0,0 1 1 0 0,0 1-1 0 0,0-1 0 0 0,1 1 1 0 0,-1 0-1 0 0,-3 3-123 0 0,-95 72 752 0 0,103-77-747 0 0,1 0 0 0 0,0 1-1 0 0,0-1 1 0 0,0 1 0 0 0,0-1-1 0 0,0 0 1 0 0,0 1 0 0 0,0-1-1 0 0,0 1 1 0 0,0-1 0 0 0,1 0-1 0 0,-1 1 1 0 0,0-1 0 0 0,1 1 0 0 0,-1-1-1 0 0,1 0 1 0 0,0 0 0 0 0,-1 1-1 0 0,1-1 1 0 0,0 0 0 0 0,0 0-1 0 0,0 0 1 0 0,0 0 0 0 0,0 0-1 0 0,0 0 1 0 0,0 0 0 0 0,0 0-1 0 0,0 0 1 0 0,0 0 0 0 0,1-1-1 0 0,-1 1 1 0 0,0 0 0 0 0,1-1-1 0 0,-1 1 1 0 0,0-1 0 0 0,1 0-1 0 0,-1 1 1 0 0,0-1 0 0 0,1 0-1 0 0,-1 0 1 0 0,1 0-5 0 0,5 3 39 0 0,96 63 539 0 0,-95-62-508 0 0,-1 1 0 0 0,1 0 0 0 0,-1 1 0 0 0,0 0 0 0 0,0 0 0 0 0,-1 0 0 0 0,0 1 0 0 0,0-1 0 0 0,0 2 1 0 0,-1-1-1 0 0,0 1 0 0 0,-1-1 0 0 0,1 1 0 0 0,-1 0 0 0 0,-1 1 0 0 0,0-1 0 0 0,0 1 0 0 0,-1 0 0 0 0,0-1 1 0 0,0 1-1 0 0,-1 0 0 0 0,0 0 0 0 0,0 4-70 0 0,-2-9 51 0 0,-1-1-1 0 0,1 1 1 0 0,-1-1-1 0 0,1 1 1 0 0,-1-1 0 0 0,0 1-1 0 0,0-1 1 0 0,0 0-1 0 0,-1 0 1 0 0,1 0 0 0 0,-1 0-1 0 0,0 0 1 0 0,0-1 0 0 0,0 1-1 0 0,0-1 1 0 0,0 0-1 0 0,0 0 1 0 0,-1 0 0 0 0,1 0-1 0 0,-1 0 1 0 0,1-1-1 0 0,-1 0 1 0 0,0 0 0 0 0,1 0-1 0 0,-5 1-50 0 0,-10 5 67 0 0,-8 2-79 0 0,1-2 1 0 0,-1-1-1 0 0,0-1 0 0 0,0-1 0 0 0,0-1 0 0 0,-1-2 0 0 0,1 0 0 0 0,-11-3 13 0 0,39-6-1400 0 0,50-11-2937 0 0,-41 15 3156 0 0,10-5-2849 0 0,0 2-3413 0 0,-1 3-3028 0 0</inkml:trace>
  <inkml:trace contextRef="#ctx0" brushRef="#br0" timeOffset="12737.063">10135 2129 10530 0 0,'0'0'1858'0'0,"0"0"-322"0"0,0 0-91 0 0,0 0 39 0 0,0 0-38 0 0,0 0-151 0 0,0 0-241 0 0,0 0-244 0 0,0 0-171 0 0,0 0-116 0 0,0 0-65 0 0,0 0-35 0 0,0 0-7 0 0,-6 8-5 0 0,-18 26-27 0 0,8 42 708 0 0,3 104-470 0 0,12-178-619 0 0,1 1 0 0 0,0-1 1 0 0,0 1-1 0 0,0-1 1 0 0,1 0-1 0 0,-1 1 0 0 0,0-1 1 0 0,1 0-1 0 0,0 1 1 0 0,-1-1-1 0 0,1 0 0 0 0,0 0 1 0 0,0 1-1 0 0,0-1 0 0 0,0 0 1 0 0,1 0-1 0 0,-1 0 1 0 0,1 0-1 0 0,-1-1 0 0 0,1 1 1 0 0,0 0-1 0 0,-1-1 1 0 0,1 1-1 0 0,0-1 0 0 0,0 1 1 0 0,0-1-1 0 0,0 0 1 0 0,0 0-1 0 0,0 0 0 0 0,1 0 1 0 0,-1 0-1 0 0,0 0 0 0 0,1-1 1 0 0,-1 1-1 0 0,0-1 1 0 0,1 0-1 0 0,0 1-3 0 0,1-1 40 0 0,1 0 0 0 0,-1-1 0 0 0,1 1 0 0 0,0-1 0 0 0,-1 0 0 0 0,1 0 1 0 0,-1 0-1 0 0,0 0 0 0 0,1-1 0 0 0,-1 0 0 0 0,0 0 0 0 0,0 0 0 0 0,0 0 0 0 0,0-1 0 0 0,0 0 0 0 0,-1 0 0 0 0,1 0 0 0 0,-1 0 0 0 0,0 0 1 0 0,1-1-41 0 0,78-95 516 0 0,18-51-220 0 0,-74 121-243 0 0,-8 51-78 0 0,-6 11 41 0 0,-2 0 1 0 0,-1 1-1 0 0,-2 0 1 0 0,-1 0 0 0 0,-2 0-1 0 0,-1 1 1 0 0,-2-1-1 0 0,-1 1 1 0 0,-4 32-17 0 0,-2-11 11 0 0,-3-1-1 0 0,-2 0 1 0 0,-2-1 0 0 0,-2-1-1 0 0,-3 0 1 0 0,-2-1 0 0 0,-8 10-11 0 0,28-57 12 0 0,-2 0 1 0 0,1 1-1 0 0,-1-1 1 0 0,0 0-1 0 0,0 0 1 0 0,0 0-1 0 0,0 0 1 0 0,-1 0-1 0 0,0-1 1 0 0,0 1-1 0 0,-1-1 1 0 0,1 0-1 0 0,-1 0 1 0 0,0 0-1 0 0,0 0 1 0 0,0 0-1 0 0,0-1 1 0 0,-1 0-1 0 0,1 0 1 0 0,-1 0-1 0 0,0-1 1 0 0,0 1-1 0 0,0-1 1 0 0,0 0-1 0 0,0-1 1 0 0,0 1-1 0 0,-1-1 1 0 0,1 0-1 0 0,-5 0-12 0 0,7-4 0 0 0,-1 0 0 0 0,0 0 0 0 0,1-1 0 0 0,0 1 0 0 0,0-1 0 0 0,0 0-1 0 0,0 0 1 0 0,0 0 0 0 0,1 0 0 0 0,0 0 0 0 0,0 0 0 0 0,0-1 0 0 0,0 1-1 0 0,1-1 1 0 0,0 0 0 0 0,0 1 0 0 0,0-1 0 0 0,0 0 0 0 0,-4-18-89 0 0,1 1 1 0 0,0-1 0 0 0,2 0-1 0 0,1 0 1 0 0,1 1-1 0 0,0-1 1 0 0,2 0 0 0 0,1 0-1 0 0,1 0 1 0 0,0 1 0 0 0,2 0-1 0 0,1 0 1 0 0,0 0-1 0 0,2 1 1 0 0,0 0 0 0 0,2 1-1 0 0,0 0 1 0 0,10-13 88 0 0,18-10-2233 0 0,-11 17-6068 0 0,-20 18-3590 0 0</inkml:trace>
  <inkml:trace contextRef="#ctx0" brushRef="#br0" timeOffset="13205.779">10895 2077 7970 0 0,'0'0'2007'0'0,"0"0"-290"0"0,0 0-55 0 0,0 0-7 0 0,0 0-86 0 0,0 0-164 0 0,0 0-259 0 0,0 0-198 0 0,0 0-101 0 0,0 0-67 0 0,0 0 5 0 0,0 0-6 0 0,0 0-55 0 0,3-2-133 0 0,-3 2-518 0 0,0-1-1 0 0,-1 1 1 0 0,1 0-1 0 0,0 0 1 0 0,0-1-1 0 0,0 1 1 0 0,0 0-1 0 0,0 0 1 0 0,-1-1-1 0 0,1 1 1 0 0,0 0-1 0 0,0 0 1 0 0,0-1-73 0 0,-38 26 467 0 0,18-11-323 0 0,16-12-125 0 0,0 0-1 0 0,0 0 0 0 0,1 0 0 0 0,-1 0 1 0 0,1 1-1 0 0,-1 0 0 0 0,1 0 1 0 0,0 0-1 0 0,0 0 0 0 0,0 0 0 0 0,1 1 1 0 0,-1-1-1 0 0,1 1 0 0 0,0-1 1 0 0,0 1-1 0 0,0 0 0 0 0,0 0 1 0 0,1 0-1 0 0,-1 0 0 0 0,1 0 0 0 0,0 1 1 0 0,0 1-19 0 0,2-4 1 0 0,1 0 1 0 0,-1 0-1 0 0,1 0 1 0 0,0 0-1 0 0,0 0 1 0 0,0 0-1 0 0,0 0 1 0 0,0-1-1 0 0,0 1 1 0 0,0-1-1 0 0,0 0 1 0 0,1 0-1 0 0,-1 0 1 0 0,0 0-1 0 0,1 0 1 0 0,-1 0-1 0 0,1 0 1 0 0,-1-1-1 0 0,1 1 1 0 0,-1-1-1 0 0,3 0-1 0 0,2 2 17 0 0,26 3 4 0 0,-30-6-16 0 0,0 1-1 0 0,0 0 1 0 0,0-1-1 0 0,0 1 1 0 0,0 0 0 0 0,0 1-1 0 0,0-1 1 0 0,0 1 0 0 0,0-1-1 0 0,0 1 1 0 0,0 0 0 0 0,-1 0-1 0 0,1 0 1 0 0,0 0 0 0 0,0 1-1 0 0,-1-1 1 0 0,1 1 0 0 0,-1 0-1 0 0,1-1 1 0 0,-1 1 0 0 0,0 0-1 0 0,0 1 1 0 0,0-1 0 0 0,0 0-1 0 0,0 0 1 0 0,0 1-1 0 0,-1-1 1 0 0,1 1 0 0 0,-1 0-1 0 0,1-1 1 0 0,-1 3-5 0 0,0 5 62 0 0,-1 0 1 0 0,0 0-1 0 0,-1 0 1 0 0,-1 0-1 0 0,1 0 0 0 0,-1 0 1 0 0,-1 0-1 0 0,0-1 1 0 0,0 1-1 0 0,-1-1 0 0 0,0 0 1 0 0,-1 0-1 0 0,0 0 1 0 0,0-1-1 0 0,-1 0 0 0 0,0 0 1 0 0,0 0-1 0 0,-1-1 1 0 0,0 0-1 0 0,-1 0 1 0 0,1 0-1 0 0,-1-1 0 0 0,0 0 1 0 0,-2 0-63 0 0,5-2 5 0 0,-1 0 0 0 0,0 0 1 0 0,0 0-1 0 0,0-1 0 0 0,0 0 1 0 0,-1 0-1 0 0,1-1 0 0 0,-1 1 1 0 0,1-2-1 0 0,-1 1 0 0 0,0-1 1 0 0,0 1-1 0 0,-1-2-5 0 0,6 0-117 0 0,1-1 0 0 0,0 0 1 0 0,0 0-1 0 0,0 0 0 0 0,0-1 0 0 0,0 1 0 0 0,0 0 1 0 0,0 0-1 0 0,0 0 0 0 0,0-1 0 0 0,0 1 0 0 0,1-1 1 0 0,-1 1-1 0 0,1 0 0 0 0,-1-1 0 0 0,1 1 0 0 0,-1-1 1 0 0,1 1-1 0 0,0-1 0 0 0,0 1 0 0 0,0-1 0 0 0,0 1 1 0 0,0-1-1 0 0,0 1 0 0 0,0-1 0 0 0,0 1 0 0 0,1-1 1 0 0,-1 1-1 0 0,0-1 0 0 0,1 1 0 0 0,0-1 0 0 0,-1 1 0 0 0,1-1 1 0 0,0 1-1 0 0,-1 0 0 0 0,1 0 0 0 0,0-1 0 0 0,0 1 1 0 0,0 0-1 0 0,0 0 0 0 0,1 0 117 0 0,16-22-5306 0 0,-8 10-3382 0 0,-1 5-851 0 0</inkml:trace>
  <inkml:trace contextRef="#ctx0" brushRef="#br0" timeOffset="13536.085">11368 1783 8314 0 0,'0'0'4358'0'0,"0"0"-2028"0"0,0 0-879 0 0,0 0-130 0 0,0 0-31 0 0,0 0-31 0 0,0 0-71 0 0,0 0-153 0 0,0 0-133 0 0,0 0-31 0 0,0 0-70 0 0,0 0-81 0 0,0 0-85 0 0,1 17-102 0 0,-2 113 609 0 0,-1 411-227 0 0,-32-589-11276 0 0,25 38 3283 0 0,4 2-4548 0 0</inkml:trace>
  <inkml:trace contextRef="#ctx0" brushRef="#br0" timeOffset="13788.664">11138 2144 11771 0 0,'0'0'1864'0'0,"0"0"-353"0"0,0 0-85 0 0,0 0 34 0 0,0 0 4 0 0,0 0-104 0 0,0 0-159 0 0,0 0-169 0 0,0 0-165 0 0,0 0-150 0 0,0 0-115 0 0,0 0-71 0 0,34-7-51 0 0,108-17-54 0 0,-35 18 432 0 0,65 17-1126 0 0,-158-8-364 0 0,8 2-2017 0 0,-7 5-4648 0 0,-11-7 1213 0 0,-2-2-4556 0 0</inkml:trace>
  <inkml:trace contextRef="#ctx0" brushRef="#br0" timeOffset="14054.19">11657 2195 1064 0 0,'0'0'1582'0'0,"0"0"-75"0"0,0 0 129 0 0,0 0 137 0 0,0 0-18 0 0,0 0-102 0 0,0 0-196 0 0,0 0-150 0 0,0 0-83 0 0,0 0-37 0 0,0 0-27 0 0,0 0-52 0 0,0 0-48 0 0,22 13-62 0 0,71 38-76 0 0,-91-49-857 0 0,-1-1 0 0 0,1 1 0 0 0,0-1 0 0 0,0 0 0 0 0,0 0 1 0 0,-1 0-1 0 0,1 0 0 0 0,0 0 0 0 0,1 0 0 0 0,-1 0 0 0 0,0-1 1 0 0,0 1-1 0 0,0-1 0 0 0,0 0 0 0 0,0 0 0 0 0,0 1 1 0 0,1-1-1 0 0,-1 0 0 0 0,0-1 0 0 0,0 1 0 0 0,0 0 0 0 0,0-1 1 0 0,0 1-1 0 0,1-1 0 0 0,-1 0 0 0 0,0 1 0 0 0,0-1 0 0 0,0 0 1 0 0,0-1-66 0 0,6-3 346 0 0,-2 2-219 0 0,-1 0 0 0 0,0 0 0 0 0,0-1 0 0 0,0 1 0 0 0,-1-1 0 0 0,1 0 0 0 0,-1-1 0 0 0,0 1 0 0 0,0-1 0 0 0,0 0 0 0 0,-1 0 0 0 0,1 0 0 0 0,-1-1 0 0 0,0 1 0 0 0,-1-1 0 0 0,0 1 1 0 0,0-1-1 0 0,0 0 0 0 0,0 0 0 0 0,-1 0 0 0 0,0 0 0 0 0,0 0 0 0 0,-1 0 0 0 0,0-5-127 0 0,1 9 9 0 0,-1 0-1 0 0,-1 0 1 0 0,1 0 0 0 0,0 0 0 0 0,0 0 0 0 0,-1 0 0 0 0,1 0-1 0 0,-1 0 1 0 0,0 0 0 0 0,0 0 0 0 0,0 0 0 0 0,0 0 0 0 0,0 1 0 0 0,0-1-1 0 0,0 0 1 0 0,0 1 0 0 0,-1-1 0 0 0,1 1 0 0 0,0-1 0 0 0,-1 1-1 0 0,0-1 1 0 0,1 1 0 0 0,-1 0 0 0 0,0 0 0 0 0,1 0 0 0 0,-1 0 0 0 0,0 0-1 0 0,0 0 1 0 0,0 1 0 0 0,0-1 0 0 0,0 1 0 0 0,0-1 0 0 0,0 1 0 0 0,0 0-1 0 0,0-1 1 0 0,0 1 0 0 0,-2 0-9 0 0,-1 0-7 0 0,-1 1 0 0 0,0-1-1 0 0,1 1 1 0 0,-1-1 0 0 0,1 2 0 0 0,-1-1-1 0 0,1 1 1 0 0,0-1 0 0 0,-1 1 0 0 0,1 1 0 0 0,0-1-1 0 0,0 1 1 0 0,-4 3 7 0 0,-1 1-33 0 0,1 0 0 0 0,-1 1 0 0 0,1 0 1 0 0,0 1-1 0 0,1 0 0 0 0,0 0 0 0 0,1 1 0 0 0,0 0 0 0 0,0 0 0 0 0,1 1 0 0 0,0 0 1 0 0,1 0-1 0 0,0 0 0 0 0,1 1 0 0 0,1-1 0 0 0,-1 1 0 0 0,2 0 0 0 0,0 0 0 0 0,0 0 1 0 0,0 7 32 0 0,3-14-71 0 0,-1-1 0 0 0,1 0-1 0 0,0 0 1 0 0,0 0 0 0 0,1 1 0 0 0,-1-1 0 0 0,1 0 0 0 0,0 0 0 0 0,0-1 0 0 0,0 1 0 0 0,0 0 0 0 0,1-1 0 0 0,0 1 0 0 0,-1-1 0 0 0,1 0 0 0 0,0 0 0 0 0,1 0 0 0 0,-1 0 0 0 0,1-1 0 0 0,-1 1 0 0 0,1-1 0 0 0,0 0 0 0 0,-1 0 0 0 0,1 0 0 0 0,0 0 0 0 0,4 0 71 0 0,70 17-6483 0 0,-59-16 300 0 0,-7 1-5102 0 0</inkml:trace>
  <inkml:trace contextRef="#ctx0" brushRef="#br0" timeOffset="14573.255">12053 2482 3505 0 0,'0'0'5897'0'0,"0"0"-2904"0"0,0 0-938 0 0,0 0-97 0 0,0 0-174 0 0,0 0-197 0 0,0 0-276 0 0,0 0-282 0 0,0 0-182 0 0,0 0-100 0 0,0 0-76 0 0,0 0-76 0 0,0 0-73 0 0,0-8-85 0 0,22-68 492 0 0,89-109 442 0 0,-105 177-1344 0 0,1-1 0 0 0,0 1 0 0 0,0 0 0 0 0,1 0 0 0 0,0 1 0 0 0,0 0 1 0 0,1 0-1 0 0,0 1 0 0 0,0 0 0 0 0,8-3-27 0 0,-16 8 1 0 0,0 1-1 0 0,0-1 1 0 0,0 1 0 0 0,0 0 0 0 0,0-1 0 0 0,0 1 0 0 0,0 0-1 0 0,0-1 1 0 0,0 1 0 0 0,0 0 0 0 0,0 0 0 0 0,0 0 0 0 0,0 0-1 0 0,0 0 1 0 0,0 0 0 0 0,0 0 0 0 0,0 0 0 0 0,0 0 0 0 0,0 1 0 0 0,0-1-1 0 0,0 0 1 0 0,0 0 0 0 0,-1 1 0 0 0,1-1 0 0 0,0 1 0 0 0,0-1-1 0 0,0 1 1 0 0,0-1 0 0 0,0 1 0 0 0,-1 0 0 0 0,1-1 0 0 0,0 1-1 0 0,-1 0 1 0 0,1 0 0 0 0,0 0 0 0 0,-1-1 0 0 0,1 1 0 0 0,-1 0-1 0 0,1 0 1 0 0,-1 0 0 0 0,0 0 0 0 0,1 0 0 0 0,-1 0 0 0 0,0 0-1 0 0,1 0 1 0 0,-1 0 0 0 0,0 0 0 0 0,0 0 0 0 0,0 0 0 0 0,0 0-1 0 0,0 0 0 0 0,-7 59 123 0 0,4-47-114 0 0,-1 53-5 0 0,5-64-3 0 0,1-1 0 0 0,0 0-1 0 0,0 0 1 0 0,-1 0-1 0 0,1 0 1 0 0,0 0 0 0 0,0 0-1 0 0,0 0 1 0 0,0 0-1 0 0,1-1 1 0 0,-1 1-1 0 0,0-1 1 0 0,0 0 0 0 0,0 1-1 0 0,0-1 1 0 0,0 0-1 0 0,1 0 1 0 0,-1-1 0 0 0,0 1-1 0 0,0 0 1 0 0,0-1-1 0 0,0 1 1 0 0,0-1-1 0 0,0 0 1 0 0,0 0 0 0 0,0 1-1 0 0,0-1 1 0 0,0 0-1 0 0,0-1 1 0 0,0 1 0 0 0,0 0-1 0 0,0-1 0 0 0,135-85 100 0 0,-136 86-99 0 0,0 0 0 0 0,0 1 0 0 0,0-1 0 0 0,0 0-1 0 0,0 1 1 0 0,0-1 0 0 0,1 1 0 0 0,-1-1 0 0 0,0 1 0 0 0,0 0 0 0 0,0-1-1 0 0,1 1 1 0 0,-1 0 0 0 0,0 0 0 0 0,0 0 0 0 0,1 0 0 0 0,-1 0-1 0 0,0 0 1 0 0,0 0 0 0 0,0 0 0 0 0,1 0 0 0 0,-1 1 0 0 0,0-1 0 0 0,0 1-1 0 0,0-1 1 0 0,1 1 0 0 0,-1-1 0 0 0,0 1 0 0 0,0-1 0 0 0,0 1 0 0 0,0 0-1 0 0,0 0 1 0 0,0-1 0 0 0,0 1 0 0 0,-1 0 0 0 0,1 0 0 0 0,0 0 0 0 0,0 0-1 0 0,-1 0 1 0 0,1 0 0 0 0,0 0 0 0 0,-1 0 0 0 0,1 1 0 0 0,-1-1-1 0 0,0 0 1 0 0,1 0 0 0 0,-1 0 0 0 0,0 0 0 0 0,0 1 0 0 0,1-1 0 0 0,-1 0-1 0 0,0 0 1 0 0,0 1 0 0 0,0-1 0 0 0,-1 0 0 0 0,1 0 0 0 0,0 1 0 0 0,0-1-2 0 0,0 160 263 0 0,21-124-464 0 0,-3-33-8615 0 0,-13-4-3575 0 0</inkml:trace>
  <inkml:trace contextRef="#ctx0" brushRef="#br0" timeOffset="17185.694">13579 2217 0 0 0,'0'0'1218'0'0,"0"0"294"0"0,0 0 239 0 0,0 0 203 0 0,0 0 58 0 0,0 0-91 0 0,0 0-170 0 0,0 0-228 0 0,0 0-179 0 0,0 0-185 0 0,0 0-162 0 0,-6-5-131 0 0,3 2-779 0 0,1 2-9 0 0,1-1 1 0 0,0 0 0 0 0,-1 1 0 0 0,0 0 0 0 0,1-1 0 0 0,-1 1 0 0 0,0 0 0 0 0,1 0 0 0 0,-1 0 0 0 0,0 0 0 0 0,0 0-1 0 0,0 0 1 0 0,0 1 0 0 0,0-1 0 0 0,0 1 0 0 0,0-1 0 0 0,0 1 0 0 0,0 0 0 0 0,0 0 0 0 0,0 0 0 0 0,0 0 0 0 0,0 0 0 0 0,0 0-1 0 0,0 0 1 0 0,0 1 0 0 0,0-1 0 0 0,0 1 0 0 0,0-1 0 0 0,-2 2-79 0 0,-7 6 129 0 0,1 1-1 0 0,0 0 1 0 0,0 1-1 0 0,1 0 1 0 0,0 1-1 0 0,1 0 1 0 0,0 0-1 0 0,0 0 1 0 0,1 1-1 0 0,1 0 1 0 0,0 1-1 0 0,1-1 1 0 0,0 1 0 0 0,1 0-1 0 0,1 0 1 0 0,0 1-1 0 0,0-1 1 0 0,2 1-1 0 0,-1-1 1 0 0,2 1-1 0 0,0 4-128 0 0,0-15 21 0 0,0 1-1 0 0,0-1 0 0 0,1 1 1 0 0,-1-1-1 0 0,1 1 0 0 0,0-1 1 0 0,0 1-1 0 0,0-1 0 0 0,0 0 1 0 0,1 0-1 0 0,-1 1 0 0 0,1-1 1 0 0,0 0-1 0 0,0 0 0 0 0,0-1 1 0 0,0 1-1 0 0,1 0 0 0 0,-1-1 1 0 0,1 1-1 0 0,-1-1 0 0 0,1 0 1 0 0,0 0-1 0 0,0 0 0 0 0,0 0 1 0 0,0-1-1 0 0,0 1 0 0 0,0-1 1 0 0,1 1-1 0 0,-1-1 0 0 0,0 0 1 0 0,1-1-1 0 0,-1 1 0 0 0,1 0 1 0 0,-1-1-1 0 0,1 0 0 0 0,-1 0 1 0 0,1 0-1 0 0,-1 0 0 0 0,1-1 1 0 0,-1 1-1 0 0,1-1 0 0 0,-1 0 1 0 0,1 0-1 0 0,2-1-20 0 0,5-3 110 0 0,-1 0 1 0 0,1-1-1 0 0,-1 0 0 0 0,-1-1 0 0 0,1 0 0 0 0,-1 0 1 0 0,0-1-1 0 0,-1 0 0 0 0,0 0 0 0 0,0-1 0 0 0,-1 0 1 0 0,0-1-1 0 0,0 0 0 0 0,0-1-110 0 0,0-3 34 0 0,1 1 0 0 0,-2-1-1 0 0,0-1 1 0 0,0 1 0 0 0,-2-1 0 0 0,1 0 0 0 0,-2 0-1 0 0,0 0 1 0 0,-1-1 0 0 0,-1 1 0 0 0,0 0 0 0 0,-1-1-1 0 0,0 1 1 0 0,-1-1 0 0 0,-2-1-34 0 0,1 9-28 0 0,0-1 1 0 0,0 1 0 0 0,-1 0-1 0 0,0 1 1 0 0,-1-1-1 0 0,0 1 1 0 0,0-1 0 0 0,-1 1-1 0 0,1 0 1 0 0,-2 1-1 0 0,1-1 1 0 0,-1 1-1 0 0,0 0 1 0 0,0 0 0 0 0,0 1-1 0 0,-1 0 1 0 0,0 0-1 0 0,0 0 1 0 0,0 1 0 0 0,-1 0-1 0 0,1 1 1 0 0,-1-1-1 0 0,0 2 1 0 0,0-1-1 0 0,-2 0 28 0 0,-21-4-221 0 0,30 7 168 0 0,1 0-45 0 0,0 0-24 0 0,0 0 4 0 0,18-8 8 0 0,14-11 201 0 0,-1-2 1 0 0,-1-1 0 0 0,-1-2 0 0 0,-1-1-1 0 0,-1-1 1 0 0,-1-1 0 0 0,-1-1 0 0 0,-2-1 0 0 0,-1-1-1 0 0,-1-1 1 0 0,7-17-92 0 0,12-18 144 0 0,-9 136-100 0 0,6 75 22 0 0,-7 0 0 0 0,-6 2 0 0 0,-2 61-66 0 0,-16-158-6 0 0,1 35-44 0 0,-3 0-1 0 0,-4 1 0 0 0,-4 14 51 0 0,3-84 7 0 0,0 1-1 0 0,-2-1 1 0 0,0 0-1 0 0,0 1 1 0 0,-2-1-1 0 0,0-1 1 0 0,0 1-1 0 0,-2-1 1 0 0,0 0-1 0 0,0 0 1 0 0,-2-1-1 0 0,0 0 1 0 0,0 0 0 0 0,-1-1-1 0 0,-1-1 1 0 0,0 0-1 0 0,-1 0 1 0 0,0-1-1 0 0,-1 0 1 0 0,0-1-1 0 0,-1-1 1 0 0,0 0-1 0 0,0-1 1 0 0,-1 0-1 0 0,0-1 1 0 0,0-1-1 0 0,-1 0 1 0 0,-10 1-7 0 0,25-6 5 0 0,-1-1 0 0 0,0 0 1 0 0,0 0-1 0 0,0 0 0 0 0,0-1 1 0 0,0 1-1 0 0,0 0 0 0 0,0-1 1 0 0,0 1-1 0 0,0-1 0 0 0,0 0 0 0 0,0 0 1 0 0,1 0-1 0 0,-1 1 0 0 0,0-2 1 0 0,1 1-1 0 0,-1 0 0 0 0,1 0 1 0 0,-1 0-1 0 0,1-1 0 0 0,-1 1 0 0 0,1-1 1 0 0,0 1-1 0 0,0-1 0 0 0,0 0 1 0 0,0 1-1 0 0,0-1 0 0 0,0 0 0 0 0,0 0 1 0 0,0 1-1 0 0,1-1 0 0 0,-1 0 1 0 0,1 0-1 0 0,-1 0 0 0 0,1-1-5 0 0,-1-74 80 0 0,9 49-83 0 0,3 0-1 0 0,0 1 0 0 0,1 0 1 0 0,2 1-1 0 0,1 0 1 0 0,0 2-1 0 0,2 0 0 0 0,1 0 1 0 0,1 2-1 0 0,14-13 4 0 0,166-186-229 0 0,-111 130-5958 0 0,-74 77-1460 0 0,-6 5-4550 0 0</inkml:trace>
  <inkml:trace contextRef="#ctx0" brushRef="#br0" timeOffset="18260.618">14798 2261 2128 0 0,'0'0'2080'0'0,"0"0"-380"0"0,0 0-152 0 0,0 0 85 0 0,0 0 78 0 0,0 0-26 0 0,0 0-180 0 0,0 0-321 0 0,0 0-249 0 0,0 0-68 0 0,0 0 15 0 0,0 0 29 0 0,0 0-28 0 0,7-6-124 0 0,72-83 2742 0 0,-78 88-3462 0 0,-1 0 1 0 0,0 0 0 0 0,0 0 0 0 0,1 0-1 0 0,-1 0 1 0 0,0 0 0 0 0,1 0-1 0 0,-1 0 1 0 0,1 1 0 0 0,-1-1-1 0 0,1 0 1 0 0,0 0 0 0 0,-1 0 0 0 0,1 1-1 0 0,0-1 1 0 0,-1 0 0 0 0,1 1-1 0 0,0-1 1 0 0,0 1 0 0 0,-1-1 0 0 0,1 1-1 0 0,0-1 1 0 0,0 1 0 0 0,0 0-1 0 0,0-1 1 0 0,0 1 0 0 0,0 0-1 0 0,0 0 1 0 0,0-1 0 0 0,0 1 0 0 0,0 0-1 0 0,0 0 1 0 0,0 0 0 0 0,0 0-1 0 0,-1 0 1 0 0,1 1 0 0 0,0-1-1 0 0,0 0 1 0 0,0 0 0 0 0,0 1 0 0 0,0-1-1 0 0,0 0 1 0 0,0 1 0 0 0,0-1-1 0 0,0 1 1 0 0,-1-1 0 0 0,1 1-1 0 0,0-1 1 0 0,0 1 0 0 0,-1 0 0 0 0,1-1-1 0 0,0 1 1 0 0,-1 0 0 0 0,1 0-1 0 0,-1 0 1 0 0,1-1 0 0 0,-1 1-1 0 0,1 0 1 0 0,-1 0 0 0 0,1 0 0 0 0,-1 1-40 0 0,12 19 118 0 0,0 1 1 0 0,-2 0-1 0 0,0 1 1 0 0,-2 0-1 0 0,0 1 0 0 0,-2-1 1 0 0,0 2-1 0 0,-2-1 1 0 0,-1 0-1 0 0,0 13-118 0 0,-2-26 21 0 0,9 66 49 0 0,-5 1-1 0 0,-2 0 0 0 0,-7 53-69 0 0,4-118 13 0 0,-1 0 0 0 0,-1-1 0 0 0,0 1 0 0 0,0-1 0 0 0,-1 1 0 0 0,-1-1 0 0 0,0 0-1 0 0,-1-1 1 0 0,0 1 0 0 0,-1-1 0 0 0,0 1 0 0 0,-1-2 0 0 0,0 1 0 0 0,0-1 0 0 0,-4 3-13 0 0,10-12 4 0 0,1 0 1 0 0,-1 0 0 0 0,0-1-1 0 0,1 1 1 0 0,-1 0-1 0 0,0-1 1 0 0,1 1 0 0 0,-1 0-1 0 0,0-1 1 0 0,0 1 0 0 0,1-1-1 0 0,-1 1 1 0 0,0-1 0 0 0,0 0-1 0 0,0 1 1 0 0,0-1-1 0 0,0 0 1 0 0,1 0 0 0 0,-1 1-1 0 0,0-1 1 0 0,0 0 0 0 0,0 0-1 0 0,0 0 1 0 0,0 0 0 0 0,0 0-1 0 0,0 0 1 0 0,0 0-1 0 0,0-1 1 0 0,0 1 0 0 0,1 0-1 0 0,-1 0 1 0 0,0-1 0 0 0,0 1-1 0 0,0-1 1 0 0,0 1-1 0 0,1-1 1 0 0,-1 1 0 0 0,0-1-1 0 0,0 1 1 0 0,1-1 0 0 0,-1 0-1 0 0,0 1 1 0 0,1-1 0 0 0,-1 0-1 0 0,1 1 1 0 0,-1-1-1 0 0,1 0 1 0 0,-1 0 0 0 0,1 0-1 0 0,-1 0 1 0 0,1 1 0 0 0,0-1-1 0 0,0 0 1 0 0,-1 0 0 0 0,1 0-1 0 0,0 0 1 0 0,0 0-1 0 0,0 0 1 0 0,0 0 0 0 0,0 0-1 0 0,0 0-4 0 0,-5-65 24 0 0,5 61-1 0 0,3-27-10 0 0,1 0 0 0 0,1 1 0 0 0,2-1 0 0 0,1 1 0 0 0,1 1 0 0 0,9-18-13 0 0,-4 6 14 0 0,9-24-18 0 0,3 2-1 0 0,2 1 1 0 0,4 1 0 0 0,1 1-1 0 0,4 2 1 0 0,2 2-1 0 0,30-33 5 0 0,-62 82 2 0 0,-1 1-1 0 0,2 0 0 0 0,-1 0 0 0 0,1 0 1 0 0,0 1-1 0 0,0 0 0 0 0,1 1 0 0 0,0 0 1 0 0,0 0-1 0 0,0 1 0 0 0,0 0 1 0 0,1 1-1 0 0,-1 0 0 0 0,1 0 0 0 0,0 1 1 0 0,0 0-1 0 0,0 1 0 0 0,1 0-1 0 0,-9 1 1 0 0,1 0 1 0 0,-1 1-1 0 0,0-1 0 0 0,0 1 1 0 0,0-1-1 0 0,0 1 0 0 0,0 0 0 0 0,0 0 1 0 0,0 0-1 0 0,0 0 0 0 0,0 0 1 0 0,0 0-1 0 0,0 1 0 0 0,-1-1 1 0 0,1 1-1 0 0,0-1 0 0 0,-1 1 1 0 0,1-1-1 0 0,-1 1 0 0 0,0 0 0 0 0,0 0 1 0 0,0 0-1 0 0,1 0 0 0 0,-2 0 1 0 0,1 0-1 0 0,0 0 0 0 0,0 0 1 0 0,-1 0-1 0 0,1 0 0 0 0,-1 0 0 0 0,1 1-1 0 0,5 72 126 0 0,-6-74-124 0 0,-3 21 34 0 0,-1-1-1 0 0,-2 0 1 0 0,0 0 0 0 0,-1-1-1 0 0,-1 0 1 0 0,-1 0 0 0 0,0-1 0 0 0,-2 0-1 0 0,0 0 1 0 0,-1-1 0 0 0,-1-1-1 0 0,-7 7-35 0 0,20-23 2 0 0,-12 15 13 0 0,-1 1 1 0 0,-1-2 0 0 0,0 0 0 0 0,-1 0 0 0 0,0-2 0 0 0,-1 0 0 0 0,0 0 0 0 0,-1-2 0 0 0,-1 0-1 0 0,0-1 1 0 0,0 0 0 0 0,-13 3-16 0 0,29-12-75 0 0,0 1-1 0 0,-1-1 1 0 0,1 0 0 0 0,0 0-1 0 0,-1 0 1 0 0,1-1 0 0 0,0 1-1 0 0,-1-1 1 0 0,1 1-1 0 0,-1-1 1 0 0,1 0 0 0 0,-1 0-1 0 0,1 0 1 0 0,-1 0 0 0 0,0 0-1 0 0,1 0 1 0 0,-1-1-1 0 0,1 1 1 0 0,0-1 0 0 0,-1 0-1 0 0,1 0 1 0 0,-1 0-1 0 0,1 0 1 0 0,0 0 0 0 0,0 0-1 0 0,0-1 1 0 0,0 1 0 0 0,0-1-1 0 0,0 1 1 0 0,0-1-1 0 0,0 0 1 0 0,0 0 0 0 0,1 0-1 0 0,-1 0 1 0 0,1 0 0 0 0,0 0-1 0 0,-1 0 1 0 0,1 0-1 0 0,0-1 1 0 0,0 1 0 0 0,0 0-1 0 0,1-1 1 0 0,-1 1-1 0 0,0-3 77 0 0,1-6-1639 0 0,0-4-1407 0 0,0 5-2500 0 0,2 2-6260 0 0</inkml:trace>
  <inkml:trace contextRef="#ctx0" brushRef="#br0" timeOffset="19524.562">16095 2103 11250 0 0,'0'0'1189'0'0,"0"0"-360"0"0,0 0-18 0 0,0 0 187 0 0,0 0 179 0 0,0 0 69 0 0,0 0-57 0 0,0 0-171 0 0,0 0-151 0 0,-32 10-102 0 0,-103 34-90 0 0,34-5 1031 0 0,92-35-1627 0 0,0 1 1 0 0,-1 0 0 0 0,2 0-1 0 0,-1 0 1 0 0,0 1-1 0 0,1 1 1 0 0,0-1 0 0 0,1 1-1 0 0,0 1 1 0 0,0-1-1 0 0,0 1 1 0 0,1 0 0 0 0,0 1-1 0 0,1 0 1 0 0,0 0-1 0 0,0 0 1 0 0,1 0 0 0 0,0 1-1 0 0,0-1 1 0 0,1 1-1 0 0,1 0 1 0 0,-1 0 0 0 0,2 0-1 0 0,-1 1 1 0 0,2-1 0 0 0,-1 8-80 0 0,2-16 1 0 0,-1 1 0 0 0,1 0 1 0 0,0-1-1 0 0,0 1 0 0 0,0 0 1 0 0,0-1-1 0 0,0 1 0 0 0,0-1 1 0 0,1 0-1 0 0,-1 1 0 0 0,1-1 1 0 0,0 0-1 0 0,-1 0 0 0 0,1 0 1 0 0,0 0-1 0 0,0 0 0 0 0,0-1 1 0 0,1 1-1 0 0,-1 0 0 0 0,0-1 1 0 0,1 0-1 0 0,-1 0 1 0 0,1 1-1 0 0,-1-1 0 0 0,1-1 1 0 0,0 1-1 0 0,-1 0 0 0 0,1-1 1 0 0,0 1-1 0 0,-1-1 0 0 0,1 0 1 0 0,2 0-2 0 0,88-18 130 0 0,-66 4-86 0 0,0-1 0 0 0,-1-2 0 0 0,0-1 0 0 0,-2-1 1 0 0,0-1-1 0 0,-1-1 0 0 0,-1 0 0 0 0,-2-2 0 0 0,0-1 0 0 0,4-8-44 0 0,34-55 136 0 0,-85 145 8 0 0,-3 54-210 0 0,30-109 62 0 0,0 0 0 0 0,0 0 0 0 0,0 0 0 0 0,0 0 0 0 0,0 0 0 0 0,1 0 0 0 0,0 0 0 0 0,-1 0 0 0 0,1 0 0 0 0,0 0 0 0 0,0 0 0 0 0,1 0 0 0 0,-1 0 0 0 0,1-1 0 0 0,-1 1-1 0 0,1-1 1 0 0,0 1 0 0 0,0-1 0 0 0,0 0 0 0 0,0 1 0 0 0,0-1 0 0 0,1 0 0 0 0,-1-1 0 0 0,1 1 0 0 0,-1 0 0 0 0,1-1 0 0 0,-1 1 0 0 0,1-1 0 0 0,0 0 0 0 0,0 0 0 0 0,0 0 0 0 0,0 0 0 0 0,0 0-1 0 0,0-1 1 0 0,0 1 0 0 0,0-1 0 0 0,0 0 4 0 0,13-1 8 0 0,0 0-1 0 0,0-2 0 0 0,0 0 0 0 0,0-1 0 0 0,-1 0 0 0 0,1-1 1 0 0,-1-1-1 0 0,0-1 0 0 0,-1 0 0 0 0,0-1 0 0 0,0 0 1 0 0,0-1-1 0 0,-1 0 0 0 0,-1-1 0 0 0,1-1 0 0 0,-2 0 1 0 0,1-1-1 0 0,-1-1-7 0 0,-1 3 4 0 0,-1 1 0 0 0,0-1 1 0 0,0-1-1 0 0,-2 0 1 0 0,1 0-1 0 0,-1 0 0 0 0,-1-1 1 0 0,0 0-1 0 0,0 0 1 0 0,-1-1-1 0 0,-1 1 0 0 0,0-1 1 0 0,-1 0-1 0 0,0-1 1 0 0,-1 1-1 0 0,-1 0 0 0 0,0-10-4 0 0,-1 15 6 0 0,1 6-5 0 0,-1 1-1 0 0,1 0 1 0 0,-1-1-1 0 0,0 1 1 0 0,1 0 0 0 0,-1-1-1 0 0,0 1 1 0 0,0 0-1 0 0,0-1 1 0 0,0 1-1 0 0,0-1 1 0 0,0 1-1 0 0,0 0 1 0 0,-1-1-1 0 0,1 1 1 0 0,-1 0-1 0 0,1-1 1 0 0,-1 1-1 0 0,1 0 1 0 0,-1 0-1 0 0,1-1 1 0 0,-1 1-1 0 0,0 0 1 0 0,0 0-1 0 0,0 0 1 0 0,0 0-1 0 0,0 0 1 0 0,0 0-1 0 0,0 0 1 0 0,0 0-1 0 0,0 1 1 0 0,0-1-1 0 0,0 0 1 0 0,0 0-1 0 0,-1 1 1 0 0,1-1-1 0 0,0 1 1 0 0,-1-1-1 0 0,1 1 1 0 0,0 0-1 0 0,-1 0 1 0 0,1-1-1 0 0,-1 1 0 0 0,-3 1-10 0 0,1-1 0 0 0,0 1 0 0 0,0 0 0 0 0,0 0 0 0 0,0 0 0 0 0,-1 1-1 0 0,2-1 1 0 0,-1 1 0 0 0,0 0 0 0 0,0 0 0 0 0,1 1 0 0 0,-1-1-1 0 0,1 1 1 0 0,-1-1 0 0 0,1 1 0 0 0,0 0 0 0 0,0 1 0 0 0,1-1 0 0 0,-1 0-1 0 0,0 1 1 0 0,1-1 0 0 0,0 1 0 0 0,0 0 0 0 0,0 0 0 0 0,1 0 0 0 0,-1 0-1 0 0,1 0 1 0 0,0 0 0 0 0,0 0 0 0 0,0 0 0 0 0,1 1 0 0 0,-1-1 0 0 0,1 3 10 0 0,2-5-6 0 0,0 1 1 0 0,0-1-1 0 0,1 0 1 0 0,-1 0-1 0 0,1 0 1 0 0,-1 0-1 0 0,1 0 1 0 0,0-1 0 0 0,0 1-1 0 0,-1-1 1 0 0,1 0-1 0 0,0 0 1 0 0,0 0-1 0 0,1 0 1 0 0,-1 0-1 0 0,0-1 1 0 0,0 1-1 0 0,0-1 1 0 0,0 0 0 0 0,0 0-1 0 0,1 0 1 0 0,0-1 5 0 0,109 20 60 0 0,-109-16-52 0 0,0 0 0 0 0,-1 0 0 0 0,0 1 0 0 0,0-1 0 0 0,0 1 0 0 0,0 0 0 0 0,-1 0 0 0 0,1 0 0 0 0,-1 0 0 0 0,0 0 0 0 0,0 1 0 0 0,0-1 0 0 0,-1 1 0 0 0,0-1 0 0 0,0 1 0 0 0,0-1 0 0 0,0 1 0 0 0,-1 0 0 0 0,1-1 1 0 0,-1 1-1 0 0,0 0 0 0 0,-1 0 0 0 0,1-1 0 0 0,-1 1 0 0 0,0-1 0 0 0,0 1 0 0 0,-1 0 0 0 0,1-1 0 0 0,-1 0 0 0 0,0 1 0 0 0,-2 2-8 0 0,-1 6 16 0 0,1-6-17 0 0,1 1 0 0 0,0-1 0 0 0,0 1 0 0 0,0 0 0 0 0,1 0 0 0 0,0 0 0 0 0,1 1 0 0 0,-1-1 0 0 0,2 0 0 0 0,-1 1 0 0 0,1-1 1 0 0,1 0-1 0 0,-1 1 0 0 0,2 4 1 0 0,1-10 0 0 0,-1-1 1 0 0,1-1-1 0 0,0 1 0 0 0,0 0 1 0 0,-1 0-1 0 0,1-1 1 0 0,0 0-1 0 0,0 0 0 0 0,0 1 1 0 0,1-2-1 0 0,-1 1 1 0 0,0 0-1 0 0,0-1 1 0 0,0 1-1 0 0,1-1 0 0 0,-1 0 1 0 0,0 0-1 0 0,1 0 1 0 0,-1-1-1 0 0,0 1 0 0 0,0-1 1 0 0,0 0-1 0 0,1 0 0 0 0,1 1 4 0 0,7-3 8 0 0,0-1 1 0 0,0 0-1 0 0,-1 0 1 0 0,1-1-1 0 0,-1-1 1 0 0,0 0-1 0 0,0-1 1 0 0,-1 0-1 0 0,1 0 1 0 0,-2-1-1 0 0,5-4-12 0 0,8-7 77 0 0,-2 0 0 0 0,0-2 0 0 0,-1 0 0 0 0,-1-1 0 0 0,-1-1 0 0 0,-1-1-1 0 0,-1 0 1 0 0,-1-1 0 0 0,-1 0 0 0 0,-2-1 0 0 0,6-17-77 0 0,31-84 152 0 0,-33 95-137 0 0,-2-1 0 0 0,-1-1 0 0 0,-2 0 1 0 0,-1 0-1 0 0,-2 0 0 0 0,1-20-15 0 0,-6-96 200 0 0,-2 148-192 0 0,-1 1 0 0 0,0 0 0 0 0,1 0 0 0 0,-1 0 0 0 0,0 0 0 0 0,0 0 0 0 0,0 0 0 0 0,0 0 1 0 0,0 0-1 0 0,0 0 0 0 0,0 0 0 0 0,0 1 0 0 0,0-1 0 0 0,0 0 0 0 0,0 1 0 0 0,-1-1 0 0 0,1 1 0 0 0,0-1 1 0 0,0 1-1 0 0,-1-1 0 0 0,1 1 0 0 0,0 0 0 0 0,-1 0 0 0 0,1 0 0 0 0,0 0 0 0 0,-1 0 0 0 0,1 0 0 0 0,0 0 1 0 0,0 0-1 0 0,-1 0 0 0 0,1 1 0 0 0,0-1 0 0 0,-1 0 0 0 0,1 1 0 0 0,0-1 0 0 0,0 1 0 0 0,0-1 1 0 0,-1 1-1 0 0,1 0 0 0 0,0 0 0 0 0,0-1 0 0 0,0 1 0 0 0,0 0 0 0 0,0 0 0 0 0,0 0 0 0 0,0 0 0 0 0,1 0 1 0 0,-1 0-1 0 0,0 0 0 0 0,1 1 0 0 0,-1-1 0 0 0,0 0 0 0 0,1 0 0 0 0,-1 1-8 0 0,-10 21 41 0 0,1-1 0 0 0,1 1 0 0 0,1 1 0 0 0,1 0 0 0 0,1 0 0 0 0,1 0 0 0 0,1 1 0 0 0,1-1 0 0 0,1 1 0 0 0,2 0 0 0 0,0 0 0 0 0,2 0 1 0 0,1 4-42 0 0,37 226 307 0 0,-11-117-174 0 0,6 54-27 0 0,-30-166-150 0 0,-4-26 48 0 0,-1 0-16 0 0,0 0-10 0 0,-7-22-699 0 0,-18-86-4113 0 0,18 68 67 0 0,-2 1-4669 0 0,4 24-246 0 0</inkml:trace>
  <inkml:trace contextRef="#ctx0" brushRef="#br0" timeOffset="19779.235">16732 1904 8762 0 0,'0'0'2862'0'0,"0"0"-992"0"0,0 0-447 0 0,0 0-47 0 0,0 0 13 0 0,0 0 9 0 0,0 0-102 0 0,0 0-161 0 0,0 0-169 0 0,0 0-142 0 0,0 0-107 0 0,0 0-99 0 0,0 0-66 0 0,29-2-52 0 0,91-8-33 0 0,61 14 1252 0 0,-152-2-1561 0 0,2-2-160 0 0,-1 2 1 0 0,0 0 0 0 0,0 3-1 0 0,0 0 1 0 0,-1 2-1 0 0,0 1 1 0 0,3 2 1 0 0,-17-1-1249 0 0,-11 0-6849 0 0,-4-8-2631 0 0</inkml:trace>
  <inkml:trace contextRef="#ctx0" brushRef="#br0" timeOffset="19953.072">17445 2085 8642 0 0,'0'0'3806'0'0,"0"0"-1906"0"0,0 0-739 0 0,0 0-65 0 0,0 0-13 0 0,0 0-114 0 0,0 31-209 0 0,2 98-278 0 0,-2-120-436 0 0,-1-1-36 0 0,0 0 0 0 0,1 0 0 0 0,0 0 0 0 0,0 0 0 0 0,1 1 1 0 0,0-1-1 0 0,1-1 0 0 0,0 1 0 0 0,0 0 0 0 0,0 0 0 0 0,1-1 0 0 0,0 1 0 0 0,1-1-10 0 0,8 6-1304 0 0,-5-11-5719 0 0,-6-2-3678 0 0</inkml:trace>
  <inkml:trace contextRef="#ctx0" brushRef="#br0" timeOffset="20171.725">17465 1889 11010 0 0,'0'0'5642'0'0,"0"0"-4474"0"0,0 0-528 0 0,0 0-136 0 0,0 0-160 0 0,0 0-152 0 0,0 0-96 0 0,0 0-128 0 0,0 0-112 0 0,0 0-176 0 0,0 0-336 0 0,0 0-944 0 0,0 0-2633 0 0,68 0-7570 0 0</inkml:trace>
  <inkml:trace contextRef="#ctx0" brushRef="#br0" timeOffset="20447.885">17977 2000 12443 0 0,'0'0'2956'0'0,"0"0"-534"0"0,0 0-332 0 0,0 0-314 0 0,0 0-359 0 0,0 0-357 0 0,0 0-293 0 0,0 0-203 0 0,0 0-105 0 0,0 0-74 0 0,0 0-68 0 0,0 0-73 0 0,0 0-57 0 0,-27 12-52 0 0,-84 37-66 0 0,35 6 34 0 0,68-45-100 0 0,1-3-2 0 0,1 1 0 0 0,0-1 0 0 0,1 1 0 0 0,0 0 0 0 0,0 0 1 0 0,1 0-1 0 0,0 1 0 0 0,0 0 0 0 0,1 0 0 0 0,0 0 1 0 0,0 0-1 0 0,1 0 0 0 0,1 0 0 0 0,-1 1 0 0 0,1-1 0 0 0,1 1 1 0 0,0-1-1 0 0,1 8-1 0 0,1-13-6 0 0,-1 0 1 0 0,1 0 0 0 0,0-1-1 0 0,1 1 1 0 0,-1 0 0 0 0,1-1-1 0 0,-1 1 1 0 0,1-1-1 0 0,0 0 1 0 0,1 0 0 0 0,-1 0-1 0 0,0 0 1 0 0,1-1 0 0 0,0 1-1 0 0,-1-1 1 0 0,1 0-1 0 0,0 0 1 0 0,0 0 0 0 0,0 0-1 0 0,0-1 1 0 0,1 0 0 0 0,-1 0-1 0 0,0 0 1 0 0,4 0 5 0 0,108 3 51 0 0,-103-6-180 0 0,0 0 0 0 0,1-2-1 0 0,-1 0 1 0 0,0 0-1 0 0,0-1 1 0 0,-1-1-1 0 0,0 0 1 0 0,0-1-1 0 0,0 0 1 0 0,-1 0-1 0 0,0-2 1 0 0,0 1-1 0 0,-1-1 1 0 0,0-1-1 0 0,-1 0 1 0 0,0 0-1 0 0,0-1 1 0 0,-1 0-1 0 0,-1 0 1 0 0,0-1-1 0 0,2-4 130 0 0,23-56-5565 0 0,-16 23-5072 0 0,-9 33 2218 0 0</inkml:trace>
  <inkml:trace contextRef="#ctx0" brushRef="#br0" timeOffset="20731.049">18240 1599 13323 0 0,'0'0'2534'0'0,"0"0"-523"0"0,0 0-295 0 0,0 0-261 0 0,0 0-300 0 0,0 0-269 0 0,0 0-252 0 0,0 0-147 0 0,0 0-9 0 0,0 0 16 0 0,0 0 36 0 0,0 0 7 0 0,1 8-39 0 0,-4 95 798 0 0,-13-23-739 0 0,4 1 1 0 0,3 0-1 0 0,4 3-557 0 0,3-44 37 0 0,2-1-1 0 0,1 0 0 0 0,2 1 0 0 0,2-1 1 0 0,5 19-37 0 0,-10-56-19 0 0,1-1 1 0 0,-1 1 0 0 0,1 0 0 0 0,0-1-1 0 0,0 1 1 0 0,-1-1 0 0 0,1 1 0 0 0,0-1-1 0 0,0 1 1 0 0,1-1 0 0 0,-1 0 0 0 0,0 1-1 0 0,0-1 1 0 0,1 0 0 0 0,-1 0 0 0 0,0 0-1 0 0,1 0 1 0 0,0 0 0 0 0,-1 0-1 0 0,1 0 1 0 0,-1-1 0 0 0,1 1 0 0 0,0-1-1 0 0,-1 1 1 0 0,1-1 0 0 0,0 1 0 0 0,0-1-1 0 0,-1 0 1 0 0,1 0 0 0 0,0 0 0 0 0,0 0-1 0 0,-1 0 1 0 0,1 0 0 0 0,0 0 0 0 0,0-1-1 0 0,1 0 19 0 0,31-30-4019 0 0,-29 20-743 0 0,-1 2-3522 0 0,-4 1-3881 0 0</inkml:trace>
  <inkml:trace contextRef="#ctx0" brushRef="#br0" timeOffset="21155.697">18358 2239 4617 0 0,'0'0'3810'0'0,"0"0"-1367"0"0,0 0-457 0 0,0 0-86 0 0,0 0-91 0 0,0 0-135 0 0,0 0-173 0 0,0 0-178 0 0,0 0-139 0 0,0 0-131 0 0,0 0-148 0 0,0 0-143 0 0,0 0-133 0 0,32 0-106 0 0,101-5-90 0 0,-75-10 90 0 0,-52 9-427 0 0,1 2-43 0 0,-1 0 0 0 0,-1-1 0 0 0,1 0-1 0 0,-1 0 1 0 0,1 0 0 0 0,-2 0 0 0 0,1-1 0 0 0,0 0-1 0 0,-1 0 1 0 0,0 0 0 0 0,-1-1 0 0 0,1 1 0 0 0,-1-1-1 0 0,0 0 1 0 0,-1 1 0 0 0,0-2 0 0 0,0 1 0 0 0,0 0 0 0 0,-1 0-1 0 0,0-6-52 0 0,0 11 1 0 0,-1 0 0 0 0,0 0-1 0 0,0 0 1 0 0,0 0-1 0 0,0-1 1 0 0,0 1 0 0 0,0 0-1 0 0,0 0 1 0 0,-1 0-1 0 0,1 0 1 0 0,-1 0 0 0 0,1 0-1 0 0,-1 0 1 0 0,0 0-1 0 0,0 0 1 0 0,0 0 0 0 0,0 1-1 0 0,0-1 1 0 0,0 0-1 0 0,-1 1 1 0 0,1-1 0 0 0,0 0-1 0 0,-1 1 1 0 0,1 0-1 0 0,-1-1 1 0 0,0 1 0 0 0,1 0-1 0 0,-1 0 1 0 0,0 0-1 0 0,0 0 1 0 0,0 0 0 0 0,0 0-1 0 0,0 0 1 0 0,0 1-1 0 0,0-1 1 0 0,0 1 0 0 0,0-1-1 0 0,0 1 1 0 0,0 0-1 0 0,0 0 0 0 0,-5 0-8 0 0,1-1 0 0 0,-1 2 0 0 0,1-1 0 0 0,-1 1-1 0 0,1 0 1 0 0,0 0 0 0 0,-1 1 0 0 0,1-1-1 0 0,0 2 1 0 0,0-1 0 0 0,0 1 0 0 0,0-1 0 0 0,0 2-1 0 0,1-1 1 0 0,0 1 0 0 0,-1-1 0 0 0,1 1 0 0 0,0 1-1 0 0,0 0 9 0 0,-4 2-17 0 0,1 1-1 0 0,0 0 1 0 0,1 0-1 0 0,0 0 1 0 0,0 1-1 0 0,1 0 1 0 0,0 1 0 0 0,1-1-1 0 0,0 1 1 0 0,0 0-1 0 0,1 1 1 0 0,0-1-1 0 0,1 1 1 0 0,0-1-1 0 0,1 1 1 0 0,0 0-1 0 0,0 0 1 0 0,1 0-1 0 0,1 2 18 0 0,3-7-4 0 0,-1-1-1 0 0,2 0 1 0 0,-1 0-1 0 0,0 0 0 0 0,1 0 1 0 0,0-1-1 0 0,0 1 1 0 0,0-1-1 0 0,1 0 1 0 0,0-1-1 0 0,-1 1 0 0 0,1-1 1 0 0,0 1-1 0 0,1-2 1 0 0,-1 1-1 0 0,1 0 1 0 0,-1-1-1 0 0,1 0 1 0 0,0-1-1 0 0,-1 1 0 0 0,1-1 1 0 0,0 0-1 0 0,0 0 1 0 0,0-1-1 0 0,0 0 1 0 0,1 0 4 0 0,7 1-233 0 0,0 0 1 0 0,0-1 0 0 0,0 0 0 0 0,-1-1-1 0 0,1-1 1 0 0,0 0 0 0 0,0-1 0 0 0,-1-1-1 0 0,0 0 1 0 0,1 0 0 0 0,6-5 232 0 0,82-47-7794 0 0,-89 45 2342 0 0,-5 3-5336 0 0</inkml:trace>
  <inkml:trace contextRef="#ctx0" brushRef="#br0" timeOffset="21518.647">19188 1908 15171 0 0,'0'0'1617'0'0,"0"0"-461"0"0,0 0-161 0 0,0 0-23 0 0,0 0-35 0 0,0 0-70 0 0,0 0-97 0 0,0 0-99 0 0,0 0-103 0 0,0 0-101 0 0,0 0-91 0 0,0 0-78 0 0,-19 18-38 0 0,-92 82 151 0 0,108-98-382 0 0,0 1 0 0 0,1 0 1 0 0,-1 0-1 0 0,0 0 0 0 0,1 0 0 0 0,0 1 0 0 0,0-1 0 0 0,0 1 0 0 0,0-1 0 0 0,1 1 1 0 0,-1 0-1 0 0,1-1 0 0 0,0 1 0 0 0,0 0 0 0 0,0 0 0 0 0,1 0 0 0 0,-1 0 0 0 0,1 0 1 0 0,0 3-30 0 0,1-5 12 0 0,0-1 1 0 0,0 1-1 0 0,1 0 1 0 0,-1 0-1 0 0,0-1 1 0 0,1 1-1 0 0,-1 0 1 0 0,1-1 0 0 0,0 0-1 0 0,-1 1 1 0 0,1-1-1 0 0,0 0 1 0 0,0 0-1 0 0,0 0 1 0 0,0 0 0 0 0,-1 0-1 0 0,2 0 1 0 0,-1-1-1 0 0,0 1 1 0 0,0-1-1 0 0,0 1 1 0 0,0-1-1 0 0,1 0-12 0 0,10 5 108 0 0,-7-3-90 0 0,-1-1 46 0 0,0 1 1 0 0,0 0-1 0 0,0 0 1 0 0,0 0-1 0 0,0 0 1 0 0,0 1-1 0 0,-1 0 1 0 0,1 0-1 0 0,-1 0 1 0 0,1 0-1 0 0,-1 1 1 0 0,0-1-1 0 0,-1 1 1 0 0,1 0-1 0 0,-1 0 1 0 0,0 1-1 0 0,1-1 1 0 0,-2 1-1 0 0,1 0 1 0 0,-1-1-1 0 0,1 1 1 0 0,-1 0-1 0 0,-1 0 1 0 0,1 1-1 0 0,-1-1 1 0 0,1 3-65 0 0,-2-3 78 0 0,0-1-1 0 0,0 1 1 0 0,0-1 0 0 0,0 1 0 0 0,-1 0 0 0 0,0-1 0 0 0,0 1 0 0 0,0-1 0 0 0,0 0 0 0 0,-1 1 0 0 0,0-1 0 0 0,0 0-1 0 0,0 0 1 0 0,0 0 0 0 0,-1 0 0 0 0,1 0 0 0 0,-1 0 0 0 0,0-1 0 0 0,0 1 0 0 0,0-1 0 0 0,-1 0 0 0 0,1 0 0 0 0,-1 0-1 0 0,-2 1-77 0 0,-4 3-11 0 0,-2-1 0 0 0,1 0 0 0 0,-1 0 0 0 0,0-1 0 0 0,0-1-1 0 0,0 0 1 0 0,-1 0 0 0 0,0-1 0 0 0,1-1 0 0 0,-1 0-1 0 0,0-1 1 0 0,0-1 0 0 0,-2 1 11 0 0,-3-12-2067 0 0,11 3-4401 0 0,1 4-5964 0 0</inkml:trace>
  <inkml:trace contextRef="#ctx0" brushRef="#br0" timeOffset="28363.605">973 3546 0 0 0,'0'0'1002'0'0,"0"0"207"0"0,0 0 211 0 0,0 0 17 0 0,0 0-93 0 0,0 0-66 0 0,0 0-109 0 0,0 0-47 0 0,7-1 2 0 0,31-3 1256 0 0,-25 2 1815 0 0,-6 2 3618 0 0,-42 3-7560 0 0,0 1-1 0 0,0 2 1 0 0,0 1 0 0 0,1 2-1 0 0,0 2 1 0 0,-29 12-253 0 0,-43 13 313 0 0,3 1 506 0 0,107-26-523 0 0,6-7-271 0 0,-1-2 1 0 0,0 1 0 0 0,1-1-1 0 0,0 0 1 0 0,0-1-1 0 0,-1 0 1 0 0,1-1 0 0 0,0 0-1 0 0,0 0 1 0 0,9-2-26 0 0,16 0 109 0 0,230-9 405 0 0,-263 11-511 0 0,-1 1 1 0 0,1-1-1 0 0,0 0 1 0 0,0 1-1 0 0,-1-1 1 0 0,1 1 0 0 0,0 0-1 0 0,-1-1 1 0 0,1 1-1 0 0,0 0 1 0 0,-1 0 0 0 0,1 0-1 0 0,-1 0 1 0 0,1 1-1 0 0,-1-1 1 0 0,0 0-1 0 0,0 0 1 0 0,1 1 0 0 0,-1-1-1 0 0,0 1 1 0 0,0-1-1 0 0,0 1 1 0 0,-1-1 0 0 0,1 1-1 0 0,0 0 1 0 0,0-1-1 0 0,-1 1 1 0 0,1 0-1 0 0,-1 0 1 0 0,0 0 0 0 0,0-1-1 0 0,1 1 1 0 0,-1 0-1 0 0,0 0 1 0 0,0 0-1 0 0,-1-1 1 0 0,1 1 0 0 0,0 0-1 0 0,-1 0 1 0 0,1 0-1 0 0,-1-1 1 0 0,1 1 0 0 0,-1 0-1 0 0,0-1 1 0 0,1 1-1 0 0,-1 0 1 0 0,0-1-1 0 0,0 1 1 0 0,-1-1 0 0 0,1 0-1 0 0,0 1 1 0 0,0-1-1 0 0,-1 0 1 0 0,1 0-1 0 0,0 1 1 0 0,-1-1 0 0 0,0 0-4 0 0,-39 32 33 0 0,-2-1 1 0 0,-1-3-1 0 0,-1-1 1 0 0,-1-2 0 0 0,-42 16-34 0 0,-166 81 60 0 0,185-72-26 0 0,68-50-33 0 0,0 1 1 0 0,1-1-1 0 0,-1 1 0 0 0,1-1 0 0 0,0 1 0 0 0,-1-1 0 0 0,1 1 0 0 0,0 0 0 0 0,0-1 0 0 0,0 1 0 0 0,0-1 0 0 0,0 1 0 0 0,0-1 0 0 0,1 1 0 0 0,-1-1 1 0 0,0 1-1 0 0,1-1 0 0 0,-1 1 0 0 0,1-1 0 0 0,0 1 0 0 0,-1-1 0 0 0,1 0 0 0 0,0 1 0 0 0,0-1 0 0 0,0 0 0 0 0,0 0 0 0 0,0 1 0 0 0,0-1 0 0 0,0 0 1 0 0,0 0-1 0 0,1 0 0 0 0,-1 0 0 0 0,0-1 0 0 0,1 1 0 0 0,-1 0 0 0 0,0 0 0 0 0,1-1 0 0 0,-1 1 0 0 0,1-1 0 0 0,-1 1 0 0 0,1-1 0 0 0,-1 0 0 0 0,1 0 1 0 0,-1 1-1 0 0,1-1 0 0 0,1 0-1 0 0,31 4 140 0 0,0 0 0 0 0,1-2 0 0 0,-1-2 0 0 0,35-4-140 0 0,178-43 569 0 0,-193 33-413 0 0,124-23-294 0 0,-184 43-1519 0 0,6-4-2174 0 0,0 1-3459 0 0,0-3-5286 0 0</inkml:trace>
  <inkml:trace contextRef="#ctx0" brushRef="#br0" timeOffset="30296.881">2454 3800 12739 0 0,'0'0'1668'0'0,"0"0"-426"0"0,0 0-75 0 0,0 0 54 0 0,0 0 1 0 0,0 0-107 0 0,0 0-203 0 0,0 0-169 0 0,0 0-71 0 0,0 0-57 0 0,0 0-85 0 0,0 0-51 0 0,0 0-44 0 0,22 1-34 0 0,68 1-21 0 0,66-20 1321 0 0,-107 8-1408 0 0,80-23-1013 0 0,-116 30-1068 0 0,-8 2-1295 0 0,-2 1-3328 0 0,-2 0-3097 0 0</inkml:trace>
  <inkml:trace contextRef="#ctx0" brushRef="#br0" timeOffset="30545.883">2416 4073 14219 0 0,'0'0'2483'0'0,"0"0"-1371"0"0,0 0-451 0 0,0 0 129 0 0,0 0 231 0 0,0 0 95 0 0,0 0-99 0 0,0 0-207 0 0,0 0-166 0 0,0 0-149 0 0,0 0-96 0 0,31-6-83 0 0,101-17-70 0 0,121-40-916 0 0,-239 60-377 0 0,10-1-1783 0 0,-7 0-5524 0 0,-6 0-3834 0 0</inkml:trace>
  <inkml:trace contextRef="#ctx0" brushRef="#br0" timeOffset="-33188.947">1037 266 432 0 0,'0'0'1170'0'0,"0"0"-263"0"0,0 0 81 0 0,0 0 377 0 0,0 0 380 0 0,0 0 171 0 0,0 0-87 0 0,0 0-304 0 0,0 0-306 0 0,0 0-212 0 0,0 0-120 0 0,1-9-44 0 0,0-1-2326 0 0,3-13 7364 0 0,1 49-225 0 0,26 329-3216 0 0,-47-62-1766 0 0,-38 25-329 0 0,44-281-478 0 0,9-37 78 0 0,1 0-9 0 0,-16-12-4662 0 0,3-9-2037 0 0,8 6-2151 0 0,4 7 223 0 0</inkml:trace>
  <inkml:trace contextRef="#ctx0" brushRef="#br0" timeOffset="-32776.682">588 457 6153 0 0,'0'0'1583'0'0,"0"0"-122"0"0,0 0 52 0 0,0 0 217 0 0,0 0 137 0 0,0 0-140 0 0,0 0-391 0 0,0 0-429 0 0,0 0-348 0 0,0 0-160 0 0,0 0-12 0 0,0 0 89 0 0,0 0 106 0 0,7-8 39 0 0,-7 8-615 0 0,4-5 123 0 0,0 1 0 0 0,1-1 0 0 0,-1 1 0 0 0,1 0 0 0 0,0 0 0 0 0,0 0-1 0 0,0 1 1 0 0,0 0 0 0 0,1 0 0 0 0,-1 0 0 0 0,1 1 0 0 0,0 0 0 0 0,0 0 0 0 0,0 0-129 0 0,102-25 1313 0 0,-1-5 1 0 0,-1-5-1 0 0,90-45-1313 0 0,-129 42 7 0 0,-64 32-532 0 0,-3 6-3950 0 0,-1 1-6212 0 0,-1 1-685 0 0</inkml:trace>
  <inkml:trace contextRef="#ctx0" brushRef="#br0" timeOffset="-31993.223">1378 1 12307 0 0,'0'0'2903'0'0,"0"0"-1918"0"0,0 0-630 0 0,0 0 260 0 0,0 0 425 0 0,0 0 247 0 0,0 0-9 0 0,0 0-242 0 0,0 0-218 0 0,0 0-110 0 0,0 0-91 0 0,0 0-59 0 0,0 0-56 0 0,5 29-35 0 0,18 94-47 0 0,-2 78 993 0 0,-13-63-887 0 0,-6 1 1 0 0,-6 18-527 0 0,-11-10 235 0 0,-5 34 114 0 0,20-181-331 0 0,0 0-6 0 0,0 0 4 0 0,13-4 181 0 0,187-187 202 0 0,-75 86-351 0 0,-88 89-76 0 0,-37 16 34 0 0,15 36 116 0 0,-2 152 695 0 0,-13-144-734 0 0,-11 52 98 0 0,11-96-175 0 0,0 0 7 0 0,0 0 12 0 0,0 0-26 0 0,0 0 12 0 0,0 0-2 0 0,0 0-24 0 0,0 0 2 0 0,0 0-6 0 0,0 0 9 0 0,0 0-2 0 0,0 0-20 0 0,0 0-24 0 0,0 0-27 0 0,0 0-37 0 0,0 0-42 0 0,0-26-3197 0 0,11 5-1809 0 0,-4 9-3951 0 0,-3 5-2697 0 0</inkml:trace>
  <inkml:trace contextRef="#ctx0" brushRef="#br0" timeOffset="-31744.124">2068 873 11867 0 0,'0'0'2737'0'0,"0"0"-1122"0"0,0 0-406 0 0,0 0 72 0 0,0 0 81 0 0,0 0-92 0 0,0 0-300 0 0,0 0-348 0 0,0 0-282 0 0,0 0-175 0 0,-8 33-91 0 0,-26 102-41 0 0,23-59-826 0 0,12-69-3481 0 0,-1 3-3670 0 0,0-9-2590 0 0</inkml:trace>
  <inkml:trace contextRef="#ctx0" brushRef="#br0" timeOffset="-31591.573">2061 457 18436 0 0,'0'0'1648'0'0,"0"0"-447"0"0,0 0-297 0 0,0 0-192 0 0,0 0-128 0 0,0 0-184 0 0,0 0-208 0 0,0 0-144 0 0,0 0-152 0 0,0 0-48 0 0,0 0-112 0 0,0 0-216 0 0,0 0-344 0 0,0 0-937 0 0,-37 151-3144 0 0,39-136-7777 0 0</inkml:trace>
  <inkml:trace contextRef="#ctx0" brushRef="#br0" timeOffset="-31137.189">2188 1172 12563 0 0,'0'0'1496'0'0,"0"0"-318"0"0,0 0 93 0 0,0 0 238 0 0,0 0 70 0 0,0 0-188 0 0,0 0-391 0 0,0 0-359 0 0,0 0-177 0 0,0 0-71 0 0,0 0-41 0 0,0 0 0 0 0,0 0 31 0 0,4 0 2 0 0,-2-1-325 0 0,1 0-1 0 0,0 0 0 0 0,-1 0 1 0 0,1 0-1 0 0,-1 0 0 0 0,1 0 1 0 0,-1-1-1 0 0,1 1 0 0 0,-1-1 0 0 0,0 1 1 0 0,0-1-1 0 0,1 0 0 0 0,-1 0 1 0 0,-1 0-1 0 0,1 0 0 0 0,0-1 1 0 0,0 1-1 0 0,-1 0 0 0 0,1-1 1 0 0,-1 1-1 0 0,0-1 0 0 0,0 1 1 0 0,1-3-60 0 0,119-230 792 0 0,-120 235-793 0 0,-1 0 0 0 0,1 0 0 0 0,-1-1 0 0 0,1 1 0 0 0,-1 0 0 0 0,1 0 0 0 0,-1 0 0 0 0,1 0 0 0 0,-1 0 0 0 0,1-1 0 0 0,-1 1 0 0 0,1 0 0 0 0,-1 0 0 0 0,1 0 0 0 0,0 1 0 0 0,-1-1 0 0 0,1 0 0 0 0,-1 0 0 0 0,1 0 0 0 0,-1 0 0 0 0,1 0 0 0 0,-1 1 0 0 0,1-1 0 0 0,-1 0 0 0 0,0 0 0 0 0,1 1 0 0 0,-1-1 0 0 0,1 0 0 0 0,-1 1 0 0 0,1-1 0 0 0,-1 0 0 0 0,0 1 0 0 0,1-1 0 0 0,-1 1 0 0 0,0-1 0 0 0,0 0 0 0 0,1 1 0 0 0,-1-1 0 0 0,0 1 0 0 0,0-1 0 0 0,1 1 0 0 0,-1-1 0 0 0,0 1 0 0 0,0-1 0 0 0,0 1 0 0 0,0-1 0 0 0,0 1 0 0 0,0 0 0 0 0,0-1 0 0 0,0 1 0 0 0,0-1 0 0 0,0 1 0 0 0,0-1 0 0 0,0 1 0 0 0,0-1 0 0 0,-1 1 0 0 0,1-1 0 0 0,0 1 0 0 0,0-1 0 0 0,-1 1 0 0 0,1-1 0 0 0,0 0 0 0 0,0 1 0 0 0,-1-1 0 0 0,1 1 0 0 0,0-1 0 0 0,-1 0 0 0 0,1 1 1 0 0,0 1-6 0 0,0 8 20 0 0,0-1-1 0 0,1 0 1 0 0,0 1-1 0 0,1-1 1 0 0,0 0 0 0 0,0 0-1 0 0,1 0 1 0 0,1-1-1 0 0,-1 1 1 0 0,1 0-1 0 0,0-1 1 0 0,1 0-1 0 0,0 0 1 0 0,0-1-1 0 0,2 2-13 0 0,-4-6 60 0 0,1 1 1 0 0,-1-1-1 0 0,1 0 0 0 0,0 0 0 0 0,0 0 0 0 0,0-1 1 0 0,0 1-1 0 0,0-1 0 0 0,1 0 0 0 0,-1 0 1 0 0,1-1-1 0 0,-1 1 0 0 0,1-1 0 0 0,0 0 0 0 0,0 0 1 0 0,-1-1-1 0 0,1 1 0 0 0,0-1 0 0 0,0 0 1 0 0,0 0-1 0 0,0-1 0 0 0,-1 0 0 0 0,1 1 0 0 0,0-1 1 0 0,-1-1-1 0 0,1 1 0 0 0,0-1 0 0 0,-1 0 1 0 0,0 0-1 0 0,1 0 0 0 0,-1-1 0 0 0,0 1 0 0 0,0-1 1 0 0,0 0-1 0 0,-1 0 0 0 0,1 0 0 0 0,-1-1 0 0 0,0 1 1 0 0,1-1-61 0 0,8-11 126 0 0,-1 0 1 0 0,0-1 0 0 0,-1 0-1 0 0,0-1 1 0 0,-1 0 0 0 0,-1 0 0 0 0,-1-1-1 0 0,-1 0 1 0 0,2-7-127 0 0,2-32-1502 0 0,-13 67-3601 0 0,-1-2-1292 0 0,4-4-5816 0 0</inkml:trace>
  <inkml:trace contextRef="#ctx0" brushRef="#br0" timeOffset="-30533.834">3064 814 10242 0 0,'0'0'3453'0'0,"0"0"-1158"0"0,0 0-488 0 0,0 0-60 0 0,0 0-84 0 0,0 0-213 0 0,0 0-278 0 0,0 0-221 0 0,0 0-212 0 0,0 0-122 0 0,0 0-130 0 0,0 0-155 0 0,0 0-85 0 0,-9-1-63 0 0,9 1-184 0 0,-4-1 22 0 0,0 1-1 0 0,-1-1 1 0 0,1 1-1 0 0,0 0 0 0 0,0 0 1 0 0,0 0-1 0 0,0 1 1 0 0,0-1-1 0 0,-1 1 1 0 0,1 0-1 0 0,0 0 1 0 0,0 1-1 0 0,1-1 1 0 0,-1 1-1 0 0,0 0 1 0 0,0 0-1 0 0,1 0 1 0 0,-3 2-22 0 0,-7 5 6 0 0,0 1 1 0 0,1 0-1 0 0,0 1 0 0 0,1 0 1 0 0,0 1-1 0 0,1 0 1 0 0,0 1-1 0 0,1 0 1 0 0,1 1-1 0 0,0 0 1 0 0,0 0-1 0 0,2 1 1 0 0,0-1-1 0 0,0 1 1 0 0,2 1-1 0 0,0-1 1 0 0,0 1-1 0 0,1 0 1 0 0,1-1-1 0 0,1 14-6 0 0,2-27 0 0 0,1 1 1 0 0,0-1-1 0 0,0 0 0 0 0,1 1 1 0 0,-1-1-1 0 0,0 0 0 0 0,1 0 1 0 0,-1 0-1 0 0,1-1 0 0 0,0 1 1 0 0,0-1-1 0 0,-1 1 1 0 0,1-1-1 0 0,0 0 0 0 0,0 0 1 0 0,0 0-1 0 0,0-1 0 0 0,1 1 1 0 0,-1-1-1 0 0,0 0 0 0 0,0 1 1 0 0,0-1-1 0 0,0-1 0 0 0,0 1 1 0 0,0 0-1 0 0,1-1 1 0 0,-1 1-1 0 0,0-1 0 0 0,0 0 1 0 0,0 0-1 0 0,-1-1 0 0 0,1 1 1 0 0,0 0-1 0 0,0-1 0 0 0,19-10 120 0 0,0 0 1 0 0,-1-2-1 0 0,0 0 0 0 0,-1-2 1 0 0,-1 0-1 0 0,0-1 0 0 0,11-13-120 0 0,85-70 833 0 0,-114 99-824 0 0,0 0 0 0 0,0 0 1 0 0,0 0-1 0 0,1 0 0 0 0,-1 0 0 0 0,1 0 0 0 0,-1 1 0 0 0,1-1 1 0 0,-1 0-1 0 0,1 1 0 0 0,-1-1 0 0 0,1 1 0 0 0,-1-1 0 0 0,1 1 1 0 0,0 0-1 0 0,-1 0 0 0 0,1 0 0 0 0,0 0 0 0 0,-1 0 0 0 0,1 0 1 0 0,-1 0-1 0 0,1 0 0 0 0,0 1 0 0 0,-1-1 0 0 0,1 1 1 0 0,-1-1-1 0 0,1 1 0 0 0,-1-1 0 0 0,1 1 0 0 0,-1 0 0 0 0,1 0 1 0 0,-1 0-1 0 0,1 0-9 0 0,8 30 31 0 0,-2 0-1 0 0,-1 1 1 0 0,-2-1 0 0 0,-1 1 0 0 0,-1 0 0 0 0,-2 0 0 0 0,-2 31-31 0 0,4 64 42 0 0,16 276 34 0 0,-20-385-57 0 0,0 0 0 0 0,-1-1-1 0 0,0 1 1 0 0,-2-1-1 0 0,0 1 1 0 0,-1-1-1 0 0,-1 0 1 0 0,0-1-1 0 0,-1 1 1 0 0,-1-1-1 0 0,-1-1 1 0 0,0 1 0 0 0,-1-2-1 0 0,0 1 1 0 0,-1-1-1 0 0,-1-1 1 0 0,0 0-1 0 0,-1-1 1 0 0,-1 0-1 0 0,1-1 1 0 0,-9 5-19 0 0,20-15 4 0 0,0 0-1 0 0,0 1 1 0 0,0-1-1 0 0,0-1 1 0 0,0 1 0 0 0,-1 0-1 0 0,1 0 1 0 0,0-1 0 0 0,0 1-1 0 0,-1-1 1 0 0,1 0-1 0 0,0 0 1 0 0,0 1 0 0 0,-1-2-1 0 0,1 1 1 0 0,0 0 0 0 0,-1 0-1 0 0,1-1 1 0 0,0 1 0 0 0,0-1-1 0 0,0 0 1 0 0,-1 1-1 0 0,1-1 1 0 0,0 0 0 0 0,0 0-1 0 0,0-1 1 0 0,0 1 0 0 0,1 0-1 0 0,-1-1 1 0 0,0 1-1 0 0,0-1 1 0 0,1 1 0 0 0,-1-1-1 0 0,1 0 1 0 0,-1 0 0 0 0,1 0-1 0 0,0 0 1 0 0,0 0 0 0 0,0 0-1 0 0,0 0 1 0 0,0 0-1 0 0,0-1-3 0 0,-17-97 20 0 0,19 64-70 0 0,1 0 0 0 0,1 1 0 0 0,2-1 0 0 0,2 1 0 0 0,1 1 0 0 0,2-1 0 0 0,1 1 0 0 0,11-22 50 0 0,42-67-1402 0 0,-15 46-3512 0 0,-36 56-1114 0 0,-1 5-6287 0 0</inkml:trace>
  <inkml:trace contextRef="#ctx0" brushRef="#br0" timeOffset="-30084.289">3776 818 15491 0 0,'0'0'1693'0'0,"0"0"-208"0"0,0 0-46 0 0,0 0-16 0 0,0 0-108 0 0,0 0-209 0 0,0 0-223 0 0,0 0-194 0 0,0 0-123 0 0,0 0-113 0 0,0 0-90 0 0,0 0-77 0 0,0 0-69 0 0,3-8-43 0 0,5-24-32 0 0,-8 32-131 0 0,-1-1 1 0 0,0 0 0 0 0,1 1 0 0 0,-1-1 0 0 0,0 1 0 0 0,0-1-1 0 0,1 1 1 0 0,-1-1 0 0 0,0 1 0 0 0,0 0 0 0 0,0-1-1 0 0,0 1 1 0 0,0 0 0 0 0,1 0 0 0 0,-1-1 0 0 0,0 1 0 0 0,0 0-1 0 0,0 0 1 0 0,0 0 0 0 0,0 0 0 0 0,0 0 0 0 0,0 0-1 0 0,0 1 1 0 0,1-1 0 0 0,-1 0 0 0 0,0 0 0 0 0,0 1 0 0 0,0-1-1 0 0,0 0 1 0 0,1 1 0 0 0,-1-1 0 0 0,0 1 0 0 0,0-1-1 0 0,1 1 1 0 0,-1-1 0 0 0,0 1 0 0 0,1 0 0 0 0,-1-1 0 0 0,0 1-1 0 0,1 0-11 0 0,-1 0 18 0 0,-115 69 258 0 0,115-70-275 0 0,1 0-1 0 0,-1 1 0 0 0,0-1 0 0 0,0 1 0 0 0,1-1 1 0 0,-1 1-1 0 0,0-1 0 0 0,1 1 0 0 0,-1 0 0 0 0,1-1 0 0 0,-1 1 1 0 0,1 0-1 0 0,-1-1 0 0 0,1 1 0 0 0,-1 0 0 0 0,1 0 0 0 0,-1-1 1 0 0,1 1-1 0 0,0 0 0 0 0,0 0 0 0 0,-1 0 0 0 0,1-1 1 0 0,0 1-1 0 0,0 0 0 0 0,0 0 0 0 0,0 0 0 0 0,0 0 0 0 0,0 0 1 0 0,0-1-1 0 0,0 1 0 0 0,0 0 0 0 0,1 0 0 0 0,-1 0 1 0 0,0 0-1 0 0,1-1 0 0 0,-1 1 0 0 0,0 0 0 0 0,1 0 0 0 0,-1-1 1 0 0,1 1-1 0 0,-1 0 0 0 0,1 0 0 0 0,-1-1 0 0 0,1 1 1 0 0,-1-1-1 0 0,1 1 0 0 0,0 0 0 0 0,-1-1 0 0 0,1 1 0 0 0,0-1 1 0 0,0 0-1 0 0,40 21-39 0 0,-29-17 48 0 0,-5-3 30 0 0,0 0 0 0 0,-1 1 0 0 0,0-1-1 0 0,1 1 1 0 0,-1 0 0 0 0,0 1 0 0 0,0 0-1 0 0,0 0 1 0 0,0 0 0 0 0,0 1 0 0 0,-1-1 0 0 0,0 1-1 0 0,0 1 1 0 0,0-1 0 0 0,0 1 0 0 0,0 0-1 0 0,-1 0 1 0 0,0 0 0 0 0,0 0 0 0 0,-1 1 0 0 0,1 0-1 0 0,-1-1 1 0 0,0 1 0 0 0,-1 0 0 0 0,1 1-1 0 0,-1-1 1 0 0,1 7-39 0 0,-3-4 58 0 0,0 0 0 0 0,0 0-1 0 0,-1 0 1 0 0,0 0 0 0 0,0 0 0 0 0,-1 0-1 0 0,-1 0 1 0 0,1-1 0 0 0,-1 1 0 0 0,-1-1-1 0 0,1 1 1 0 0,-2-1 0 0 0,1 0-1 0 0,-1-1 1 0 0,0 1 0 0 0,-1-1 0 0 0,1 0-1 0 0,-1 0 1 0 0,-1 0 0 0 0,1-1 0 0 0,-6 3-58 0 0,3-1 15 0 0,-2-1 0 0 0,1 0 0 0 0,-1 0 1 0 0,0-1-1 0 0,0-1 0 0 0,-1 0 0 0 0,0 0 1 0 0,0-1-1 0 0,0-1 0 0 0,0 0 0 0 0,0-1 0 0 0,-1 0 1 0 0,1-1-1 0 0,-6 0-15 0 0,15-1-30 0 0,1 0-1 0 0,0 0 1 0 0,0-1-1 0 0,0 1 1 0 0,0-1 0 0 0,0 0-1 0 0,0 0 1 0 0,0 0 0 0 0,0 0-1 0 0,0 0 1 0 0,0 0 0 0 0,0 0-1 0 0,1 0 1 0 0,-1-1-1 0 0,1 1 1 0 0,-1-1 0 0 0,0 1-1 0 0,1-1 1 0 0,0 1 0 0 0,0-1-1 0 0,-1 0 1 0 0,1 0 0 0 0,0 0-1 0 0,0 0 1 0 0,0 0-1 0 0,1 0 1 0 0,-1 0 0 0 0,0 0-1 0 0,1 0 1 0 0,0 0 0 0 0,-1 0-1 0 0,1 0 1 0 0,0-2 30 0 0,-3-47-7957 0 0,3 49 7131 0 0,0-10-11651 0 0</inkml:trace>
  <inkml:trace contextRef="#ctx0" brushRef="#br0" timeOffset="-29337.127">4754 281 8506 0 0,'0'0'2890'0'0,"0"0"-746"0"0,0 0-334 0 0,0 0 73 0 0,0 0 67 0 0,0 0-91 0 0,0 0-280 0 0,0 0-354 0 0,0 0-280 0 0,0 0-193 0 0,0 0-135 0 0,0 0-83 0 0,0 0-54 0 0,2 4-45 0 0,2 10-246 0 0,-1 0 0 0 0,-1 1 0 0 0,0-1 0 0 0,-1 0 0 0 0,0 0 1 0 0,-1 1-1 0 0,-1-1 0 0 0,-2 13-189 0 0,1 30 290 0 0,7 457 743 0 0,-5-495-1025 0 0,-1 0 0 0 0,-1 0-1 0 0,-1 0 1 0 0,-1-1 0 0 0,0 0-1 0 0,-2 1 1 0 0,0-1 0 0 0,-3 4-8 0 0,7-17 218 0 0,2-6-256 0 0,0 1 0 0 0,0 0 0 0 0,-1-1 0 0 0,1 1 0 0 0,0 0 0 0 0,0-1 1 0 0,-1 1-1 0 0,1 0 0 0 0,0-1 0 0 0,-1 1 0 0 0,1 0 0 0 0,0 0 0 0 0,-1-1 0 0 0,1 1 1 0 0,0 0-1 0 0,-1 0 0 0 0,1 0 0 0 0,0-1 0 0 0,-1 1 0 0 0,1 0 0 0 0,-1 0 1 0 0,1 0-1 0 0,0 0 0 0 0,-1 0 0 0 0,1 0 0 0 0,-1 0 0 0 0,1 0 0 0 0,0 0 0 0 0,-1 0 1 0 0,1 0-1 0 0,-1 0 0 0 0,1 0 0 0 0,0 0 0 0 0,-1 0 0 0 0,1 0 0 0 0,-1 1 0 0 0,1-1 1 0 0,0 0-1 0 0,-1 0 0 0 0,1 0 0 0 0,0 1 0 0 0,-1-1 0 0 0,1 0 0 0 0,0 0 1 0 0,-1 1-1 0 0,1-1 0 0 0,0 0 0 0 0,0 1 0 0 0,-1-1 0 0 0,1 0 0 0 0,0 1 0 0 0,0-1 1 0 0,0 0-1 0 0,-1 1 0 0 0,1-1 0 0 0,0 1 0 0 0,0-1 0 0 0,0 0 0 0 0,0 1 0 0 0,0-1 1 0 0,0 1-1 0 0,0-1 0 0 0,0 0 0 0 0,0 1 0 0 0,0-1 0 0 0,0 1 0 0 0,0-1 38 0 0,-22-47-5270 0 0,9 14-6054 0 0,8 22-269 0 0</inkml:trace>
  <inkml:trace contextRef="#ctx0" brushRef="#br0" timeOffset="-29120.077">4419 759 9306 0 0,'0'0'4804'0'0,"0"0"-2635"0"0,0 0-970 0 0,0 0-42 0 0,0 0 140 0 0,0 0 66 0 0,0 0-145 0 0,0 0-230 0 0,0 0-170 0 0,0 0-158 0 0,0 0-82 0 0,0 0-60 0 0,34-2-89 0 0,110-5-50 0 0,92-5 449 0 0,47 4-2814 0 0,-246 6-863 0 0,-18 1-952 0 0,-2 0-3824 0 0,-7 1-3817 0 0</inkml:trace>
  <inkml:trace contextRef="#ctx0" brushRef="#br0" timeOffset="-28845.541">5275 708 6201 0 0,'0'0'3146'0'0,"0"0"-741"0"0,0 0-482 0 0,0 0-164 0 0,0 0-161 0 0,0 0-235 0 0,0 0-210 0 0,0 0-177 0 0,0 0-110 0 0,0 0-89 0 0,0 0-82 0 0,0 0-87 0 0,0 0-88 0 0,-17 24-87 0 0,-54 79-89 0 0,67-99-312 0 0,1 0 1 0 0,0 1-1 0 0,0-1 1 0 0,0 1-1 0 0,0 0 1 0 0,1 0 0 0 0,0 0-1 0 0,0 0 1 0 0,0 0-1 0 0,1 0 1 0 0,-1 1-1 0 0,1-1 1 0 0,0 0 0 0 0,1 1-1 0 0,-1 2-32 0 0,1 11 88 0 0,-2-12-76 0 0,0 0 1 0 0,1 0-1 0 0,1 0 1 0 0,-1 0-1 0 0,1 1 0 0 0,0-1 1 0 0,1 0-1 0 0,-1 0 1 0 0,2 0-1 0 0,-1 0 1 0 0,1 0-1 0 0,0-1 1 0 0,0 1-1 0 0,0 0 0 0 0,1-1 1 0 0,0 1-1 0 0,1-1 1 0 0,0 0-1 0 0,-1 0 1 0 0,2-1-1 0 0,-1 1 1 0 0,1-1-1 0 0,0 0 0 0 0,0 0 1 0 0,0 0-1 0 0,1-1 1 0 0,-1 1-1 0 0,1-2 1 0 0,0 1-1 0 0,1 0 1 0 0,-1-1-1 0 0,0 0 0 0 0,1-1 1 0 0,0 0-1 0 0,0 0 1 0 0,6 1-13 0 0,-5-1 60 0 0,1 0 1 0 0,-1 0 0 0 0,0-2-1 0 0,0 1 1 0 0,1-1-1 0 0,-1 0 1 0 0,0 0-1 0 0,0-1 1 0 0,1 0 0 0 0,-1-1-1 0 0,0 0 1 0 0,0 0-1 0 0,0 0 1 0 0,0-1-1 0 0,-1-1 1 0 0,1 1 0 0 0,-1-1-1 0 0,0 0 1 0 0,0-1-1 0 0,0 0 1 0 0,-1 0-1 0 0,1 0 1 0 0,-1-1 0 0 0,0 0-1 0 0,-1 0 1 0 0,0 0-1 0 0,0-1 1 0 0,0 0-1 0 0,-1 0 1 0 0,0 0 0 0 0,3-6-61 0 0,-4 5 19 0 0,0 1 0 0 0,-1 0 0 0 0,0-1 0 0 0,0 1 1 0 0,-1-1-1 0 0,0 0 0 0 0,0 0 0 0 0,-1 1 0 0 0,0-1 1 0 0,0 0-1 0 0,0 0 0 0 0,-1 0 0 0 0,-1 1 0 0 0,1-1 0 0 0,-1 1 1 0 0,-1-1-1 0 0,1 1 0 0 0,-1-1 0 0 0,-1 1 0 0 0,1 0 1 0 0,-1 1-1 0 0,0-1 0 0 0,-2-2-19 0 0,-1 1-157 0 0,0 0 0 0 0,0 0 0 0 0,-1 1-1 0 0,0 0 1 0 0,0 0 0 0 0,0 1 0 0 0,-1 0 0 0 0,0 0 0 0 0,0 1 0 0 0,-1 0 0 0 0,0 1-1 0 0,1 0 1 0 0,-1 1 0 0 0,-1 0 0 0 0,1 0 0 0 0,0 1 0 0 0,-11-1 157 0 0,-27 2-4476 0 0,36 1 993 0 0,-5 0-8508 0 0</inkml:trace>
  <inkml:trace contextRef="#ctx0" brushRef="#br0" timeOffset="-27849.061">6166 708 2393 0 0,'0'0'2628'0'0,"0"0"-710"0"0,0 0-251 0 0,0 0 43 0 0,0 0 71 0 0,0 0-56 0 0,0 0-194 0 0,0 0-200 0 0,0 0-146 0 0,0 0-95 0 0,0 0-89 0 0,0 0-122 0 0,0 0-156 0 0,-3 17-123 0 0,-8 59-113 0 0,-33 59 589 0 0,-25 55-481 0 0,45-142-512 0 0,22-92 191 0 0,46-88-275 0 0,-27 97 4 0 0,0 0 0 0 0,2 1 0 0 0,2 0 1 0 0,1 2-1 0 0,2 1 0 0 0,0 0 0 0 0,3 2 0 0 0,8-7-3 0 0,-34 35 8 0 0,1-1-1 0 0,0 0 0 0 0,-1 0 1 0 0,1 0-1 0 0,0 1 0 0 0,0-1 1 0 0,0 1-1 0 0,0 0 1 0 0,0-1-1 0 0,1 1 0 0 0,-1 0 1 0 0,0 0-1 0 0,0 1 0 0 0,1-1 1 0 0,-1 0-1 0 0,1 1 1 0 0,-1-1-1 0 0,0 1 0 0 0,1 0 1 0 0,-1 0-1 0 0,2 0-7 0 0,0 47 444 0 0,-8 180 667 0 0,5-218-1090 0 0,0 1 0 0 0,0-1 0 0 0,1 0 0 0 0,0 0 0 0 0,0 0 0 0 0,1 0 0 0 0,0 0 0 0 0,1 0 0 0 0,0-1 0 0 0,0 0-1 0 0,1 0 1 0 0,0 0 0 0 0,0 0 0 0 0,1-1 0 0 0,0 1 0 0 0,0-2 0 0 0,1 1 0 0 0,0-1 0 0 0,0 0 0 0 0,1 0 0 0 0,0 0-21 0 0,-4-5 45 0 0,-1 0-1 0 0,1 1 1 0 0,0-1-1 0 0,0-1 0 0 0,0 1 1 0 0,0-1-1 0 0,-1 1 1 0 0,1-1-1 0 0,0 0 1 0 0,0-1-1 0 0,0 1 1 0 0,0 0-1 0 0,0-1 1 0 0,0 0-1 0 0,-1 0 1 0 0,1 0-1 0 0,0-1 1 0 0,-1 1-1 0 0,1-1 1 0 0,-1 0-1 0 0,1 0 1 0 0,-1 0-1 0 0,0 0 1 0 0,0-1-1 0 0,0 1 1 0 0,0-1-1 0 0,0 0 1 0 0,-1 0-1 0 0,1 0 1 0 0,0-1-45 0 0,57-103 926 0 0,-51 81-835 0 0,0 0 1 0 0,-2-1 0 0 0,-1 0 0 0 0,-1 0 0 0 0,-1-1 0 0 0,-2 1 0 0 0,-1-1-1 0 0,-1-7-91 0 0,-5-5-1437 0 0,5 56-6490 0 0,0-14 4153 0 0,0 5-8397 0 0</inkml:trace>
  <inkml:trace contextRef="#ctx0" brushRef="#br0" timeOffset="-27529.553">6996 704 13635 0 0,'0'0'2202'0'0,"0"0"-455"0"0,0 0-311 0 0,0 0-205 0 0,0 0-205 0 0,0 0-220 0 0,0 0-153 0 0,0 0-97 0 0,0 0-91 0 0,0 0-63 0 0,0 0-84 0 0,-26 31-91 0 0,-82 100-78 0 0,64-58-9 0 0,40-58-113 0 0,-9 102 57 0 0,13-113-75 0 0,0 0 1 0 0,1 0-1 0 0,-1 0 0 0 0,1 1 1 0 0,0-1-1 0 0,0 0 0 0 0,0 0 1 0 0,1-1-1 0 0,-1 1 0 0 0,1 0 1 0 0,0 0-1 0 0,0-1 0 0 0,1 1 1 0 0,-1-1-1 0 0,1 0 0 0 0,-1 1 1 0 0,1-1-1 0 0,0 0 0 0 0,0-1 1 0 0,0 1-1 0 0,1-1 0 0 0,-1 1 0 0 0,1-1 1 0 0,-1 0-1 0 0,1 0 0 0 0,0 0 1 0 0,0-1-1 0 0,0 0 0 0 0,0 1 1 0 0,0-1-1 0 0,0 0 0 0 0,0-1-9 0 0,3 2 94 0 0,-1-1-1 0 0,1-1 0 0 0,-1 1 0 0 0,1-1 1 0 0,-1 0-1 0 0,1-1 0 0 0,-1 1 0 0 0,1-1 1 0 0,-1 0-1 0 0,1-1 0 0 0,-1 0 0 0 0,0 0 0 0 0,1 0 1 0 0,-1-1-1 0 0,-1 0 0 0 0,1 0 0 0 0,0 0 1 0 0,-1-1-1 0 0,1 0 0 0 0,0-1-93 0 0,2-3 85 0 0,-1-1 0 0 0,-1 0 0 0 0,1 0 0 0 0,-1-1 0 0 0,-1 0 0 0 0,0 0 0 0 0,0 0 0 0 0,-1 0 0 0 0,0-1 0 0 0,-1 0 0 0 0,0 0 0 0 0,-1 0 0 0 0,0 0 0 0 0,-1 0 0 0 0,0 0 0 0 0,0 0 0 0 0,-2 0 0 0 0,1-1 1 0 0,-1 1-1 0 0,-1-2-85 0 0,1 5-25 0 0,-1 0 0 0 0,1 0 0 0 0,-1 1 0 0 0,-1-1 1 0 0,0 1-1 0 0,0-1 0 0 0,0 1 0 0 0,-1 0 0 0 0,0 0 1 0 0,0 0-1 0 0,0 1 0 0 0,-1 0 0 0 0,0 0 0 0 0,-1 0 1 0 0,1 0-1 0 0,-1 1 0 0 0,0 0 0 0 0,-1 0 0 0 0,1 0 1 0 0,-1 0 24 0 0,-61-13-5722 0 0,50 18-1710 0 0,6 0-5141 0 0</inkml:trace>
  <inkml:trace contextRef="#ctx0" brushRef="#br0" timeOffset="-27126.289">7403 380 12067 0 0,'0'0'2315'0'0,"0"0"-382"0"0,0 0-123 0 0,0 0-31 0 0,0 0-156 0 0,0 0-276 0 0,0 0-359 0 0,0 0-274 0 0,0 0-138 0 0,0 0-47 0 0,0 0-27 0 0,0 0-37 0 0,7 2 352 0 0,-10 71 699 0 0,-7 264-57 0 0,-23-13-1319 0 0,22-284-257 0 0,11-39-1 0 0,0-1-42 0 0,0-20-1546 0 0,-4-45-2317 0 0,-5 22-5103 0 0,6 27-2523 0 0</inkml:trace>
  <inkml:trace contextRef="#ctx0" brushRef="#br0" timeOffset="-26869.741">7105 693 10706 0 0,'0'0'2710'0'0,"0"0"-1144"0"0,0 0-425 0 0,0 0 117 0 0,0 0 150 0 0,0 0-66 0 0,0 0-210 0 0,0 0-181 0 0,0 0-128 0 0,0 0-58 0 0,0 0-39 0 0,0 0-105 0 0,35 7-109 0 0,109 20-134 0 0,-23-23 70 0 0,-92-9-409 0 0,125-20-2669 0 0,-135 24-2025 0 0,-14 1 1193 0 0,5 0-8196 0 0</inkml:trace>
  <inkml:trace contextRef="#ctx0" brushRef="#br0" timeOffset="-26515.701">7661 792 1352 0 0,'0'0'4727'0'0,"0"0"-2735"0"0,0 0-632 0 0,0 0 282 0 0,0 0 210 0 0,0 0-18 0 0,0 0-199 0 0,0 0-272 0 0,0 0-213 0 0,0 0-87 0 0,0 0-65 0 0,0 0-64 0 0,0 0-47 0 0,21 18-44 0 0,69 53-39 0 0,-42-52 323 0 0,-40-20-827 0 0,83-35 1603 0 0,-81 30-1763 0 0,-4 3-88 0 0,0-1-1 0 0,0-1 1 0 0,-1 1-1 0 0,1-1 1 0 0,-1 0 0 0 0,0 0-1 0 0,0-1 1 0 0,-1 1 0 0 0,1-1-1 0 0,-1 0 1 0 0,-1 0-1 0 0,1-1 1 0 0,-1 1 0 0 0,0-1-1 0 0,-1 1 1 0 0,1-1 0 0 0,-1 0-1 0 0,0 0 1 0 0,-1 0-1 0 0,0 0 1 0 0,0-1 0 0 0,-1 1-1 0 0,0 0 1 0 0,0-2-52 0 0,-1 6 4 0 0,0 1 0 0 0,0-1 0 0 0,0 1 0 0 0,0 0 0 0 0,-1 0 0 0 0,1 0 0 0 0,-1 0 0 0 0,1 0 0 0 0,-1 0 0 0 0,0 0 0 0 0,0 0 0 0 0,0 1 0 0 0,0-1 0 0 0,0 1 0 0 0,0-1 0 0 0,0 1 0 0 0,-1 0 0 0 0,1 0 0 0 0,-1 0 0 0 0,1 0-1 0 0,0 0 1 0 0,-1 0 0 0 0,1 1 0 0 0,-1-1 0 0 0,0 1 0 0 0,1 0 0 0 0,-1 0 0 0 0,1 0 0 0 0,-1 0 0 0 0,0 0-4 0 0,-78 14-15 0 0,59-3-3 0 0,0 1 1 0 0,0 1-1 0 0,2 1 1 0 0,0 1-1 0 0,0 1 1 0 0,2 1 0 0 0,0 0-1 0 0,1 1 1 0 0,-10 14 17 0 0,21-27-2 0 0,1 1 1 0 0,0-1 0 0 0,0 1 0 0 0,0 0 0 0 0,0 1 0 0 0,1-1 0 0 0,0 1 0 0 0,1 0 0 0 0,-1 0 0 0 0,1 0 0 0 0,1 1 0 0 0,-1-1-1 0 0,1 0 1 0 0,1 1 0 0 0,-1 0 0 0 0,1-1 0 0 0,1 1 0 0 0,-1 0 0 0 0,1 0 0 0 0,1 0 0 0 0,-1-1 0 0 0,1 1 0 0 0,1 0 0 0 0,-1-1-1 0 0,1 1 1 0 0,1-1 0 0 0,-1 1 0 0 0,1-1 0 0 0,1 0 0 0 0,-1 0 0 0 0,1-1 0 0 0,2 3 1 0 0,11 3 4 0 0,0-1 0 0 0,1 0 0 0 0,0-2 0 0 0,1 0-1 0 0,0-1 1 0 0,0-1 0 0 0,1-1 0 0 0,0-1 0 0 0,0 0 0 0 0,0-1 0 0 0,0-2 0 0 0,1 0 0 0 0,0-1 0 0 0,-1-1 0 0 0,1-1 0 0 0,4-1-4 0 0,126-20-223 0 0,-91 0-8215 0 0,-55 18-3859 0 0</inkml:trace>
  <inkml:trace contextRef="#ctx0" brushRef="#br0" timeOffset="-24707.897">505 1580 1352 0 0,'0'0'1251'0'0,"0"0"-612"0"0,0 0-186 0 0,0 0 106 0 0,0 0 157 0 0,0 0 119 0 0,0 0 100 0 0,0 0 45 0 0,0 0 77 0 0,0 0 65 0 0,0 0-16 0 0,0 0-46 0 0,0 0-88 0 0,16 0-82 0 0,101-3 1424 0 0,111-9 2211 0 0,358-69-1166 0 0,-294 56-1949 0 0,514 21-86 0 0,-360-3-995 0 0,49-26-138 0 0,52 10-28 0 0,181-2 32 0 0,-291 6-54 0 0,47-11 132 0 0,140 16-37 0 0,-233 21-109 0 0,-16-7 41 0 0,-187 19-129 0 0,32 3 62 0 0,-74-29 14 0 0,77-23 38 0 0,-12 15-217 0 0,-211 15 20 0 0,0 0-6 0 0,0 0-16 0 0,0 0-25 0 0,0 0-33 0 0,0 0-44 0 0,0 0-134 0 0,0 0-169 0 0,0 0-244 0 0,0 0-344 0 0,0 0-465 0 0,0 0-1789 0 0,0-3 1723 0 0,0 3-7465 0 0,0 0-1399 0 0</inkml:trace>
  <inkml:trace contextRef="#ctx0" brushRef="#br0" timeOffset="-24277.209">8540 689 13731 0 0,'0'0'1818'0'0,"0"0"-402"0"0,0 0-172 0 0,0 0 47 0 0,0 0 57 0 0,0 0-95 0 0,0 0-198 0 0,0 0-275 0 0,0 0-251 0 0,0 0-142 0 0,0 0-95 0 0,0 0-41 0 0,0 0-14 0 0,-6 1 7 0 0,-37 20 498 0 0,22 1 135 0 0,21-22-851 0 0,0 0-13 0 0,0 0-2 0 0,0 0 10 0 0,0 0 6 0 0,0 0 15 0 0,0 0 33 0 0,0 0 32 0 0,15-22 737 0 0,-15 12-2452 0 0,-7 13-9203 0 0,3 1-1766 0 0</inkml:trace>
  <inkml:trace contextRef="#ctx0" brushRef="#br0" timeOffset="-23816.606">8491 984 13123 0 0,'0'0'1771'0'0,"0"0"-644"0"0,0 0-40 0 0,0 0 270 0 0,0 0 158 0 0,0 0-94 0 0,0 0-321 0 0,0 0-336 0 0,0 0-151 0 0,0 0-42 0 0,0 0 16 0 0,0 0 26 0 0,0 0-15 0 0,2 3-43 0 0,-2-1-498 0 0,1-1 0 0 0,0 1 0 0 0,-1-1 0 0 0,1 1 0 0 0,-1-1 0 0 0,1 1-1 0 0,-1-1 1 0 0,0 1 0 0 0,0-1 0 0 0,0 1 0 0 0,0 0 0 0 0,0-1 0 0 0,0 1 0 0 0,0-1 0 0 0,0 1 0 0 0,0-1 0 0 0,-1 1 0 0 0,1 0 0 0 0,-1-1 0 0 0,1 0 0 0 0,-1 1 0 0 0,0-1 0 0 0,1 1 0 0 0,-1-1 0 0 0,0 0 0 0 0,0 1 0 0 0,0-1 0 0 0,-1 1-57 0 0,-11 24 600 0 0,13-26-561 0 0,0 0-18 0 0,0 0-20 0 0,0 0 11 0 0,0 0-1 0 0,0 0-14 0 0,0 0 23 0 0,20-7 86 0 0,22-14 116 0 0,-52 24 578 0 0,10-3-778 0 0,0 0-5 0 0,0 0-21 0 0,0 0-17 0 0,0 0-35 0 0,0 0-51 0 0,0 0-104 0 0,0 0-191 0 0,0 0-435 0 0,0 0-1159 0 0,0 0-3700 0 0,2 0-6997 0 0</inkml:trace>
  <inkml:trace contextRef="#ctx0" brushRef="#br0" timeOffset="1548.293">1 2306 2705 0 0,'0'0'1012'0'0,"0"0"-465"0"0,0 0-186 0 0,0 0 304 0 0,0 0 572 0 0,0 0 384 0 0,0 0 158 0 0,0 0-56 0 0,0 0-196 0 0,0 0-161 0 0,0 0-115 0 0,16 0-67 0 0,55-2-65 0 0,-65 2-889 0 0,-1-1 0 0 0,1 0 0 0 0,-1 0-1 0 0,1 0 1 0 0,-1-1 0 0 0,0 1 0 0 0,1-1 0 0 0,-1-1-1 0 0,0 1 1 0 0,0-1 0 0 0,-1 0 0 0 0,1 0-1 0 0,-1 0 1 0 0,1-1 0 0 0,1-2-230 0 0,8-4 613 0 0,-2-2-191 0 0,-1 0 1 0 0,1 0-1 0 0,-2-1 1 0 0,0-1-1 0 0,-1 1 0 0 0,0-2 1 0 0,-1 1-1 0 0,0-1 1 0 0,1-5-423 0 0,-9 20 9 0 0,1 0 0 0 0,0-1 0 0 0,-1 1 1 0 0,1 0-1 0 0,0 0 0 0 0,0-1 0 0 0,-1 1 0 0 0,1 0 1 0 0,0 0-1 0 0,0 0 0 0 0,-1 0 0 0 0,1 0 0 0 0,0 0 1 0 0,0 0-1 0 0,-1 0 0 0 0,1 0 0 0 0,0 1 0 0 0,0-1 1 0 0,-1 0-1 0 0,1 0 0 0 0,0 1 0 0 0,-1-1 1 0 0,1 0-1 0 0,0 1 0 0 0,-1-1 0 0 0,1 1 0 0 0,0-1 1 0 0,-1 1-1 0 0,1-1 0 0 0,-1 1 0 0 0,1-1 0 0 0,-1 1 1 0 0,1 0-1 0 0,-1-1 0 0 0,1 1 0 0 0,-1 0 0 0 0,0-1 1 0 0,1 1-1 0 0,-1 0 0 0 0,0-1 0 0 0,0 1 0 0 0,1 0 1 0 0,-1 0-1 0 0,0-1 0 0 0,0 1 0 0 0,0 0 0 0 0,0 0 1 0 0,0 0-1 0 0,0-1 0 0 0,0 1 0 0 0,0 0 0 0 0,-1 0 1 0 0,1-1-1 0 0,0 1 0 0 0,0 0 0 0 0,0 0 0 0 0,-1-1 1 0 0,1 1-1 0 0,-1 0-9 0 0,3 4 57 0 0,15 66 175 0 0,-2 0 0 0 0,-4 1 0 0 0,-3 0 0 0 0,-3 1 0 0 0,-3 0 0 0 0,-7 65-232 0 0,2-99 45 0 0,-2-1 0 0 0,-2 0-1 0 0,-1 0 1 0 0,-2 0 0 0 0,-1-1-1 0 0,-2-1-44 0 0,10-28 23 0 0,0 0 0 0 0,-1 0 0 0 0,0-1-1 0 0,0 0 1 0 0,-1 0 0 0 0,0 0 0 0 0,0 0 0 0 0,0-1-1 0 0,-1 0 1 0 0,0 0 0 0 0,0 0 0 0 0,-6 3-23 0 0,11-8 8 0 0,-1 0 0 0 0,1 0 0 0 0,0-1 0 0 0,0 1 0 0 0,0-1 0 0 0,0 1 0 0 0,-1-1 0 0 0,1 1 1 0 0,0-1-1 0 0,0 0 0 0 0,-1 1 0 0 0,1-1 0 0 0,0 0 0 0 0,-1 0 0 0 0,1 0 0 0 0,0 0 0 0 0,0 0 0 0 0,-1-1 0 0 0,1 1 0 0 0,0 0 1 0 0,-1 0-1 0 0,1-1 0 0 0,0 1 0 0 0,0-1 0 0 0,0 1 0 0 0,-1-1 0 0 0,1 0 0 0 0,0 1 0 0 0,0-1 0 0 0,0 0 0 0 0,0 0 0 0 0,0 0 1 0 0,0 0-1 0 0,0 0 0 0 0,1 0 0 0 0,-1 0 0 0 0,0 0 0 0 0,0 0 0 0 0,1 0 0 0 0,-1 0 0 0 0,1 0 0 0 0,-1-1 0 0 0,1 1 1 0 0,-1 0-1 0 0,1 0 0 0 0,0-1 0 0 0,-1 1 0 0 0,1 0 0 0 0,0-2-8 0 0,-8-67 52 0 0,12 20-52 0 0,2 0 0 0 0,3 1 0 0 0,1 0 1 0 0,3 0-1 0 0,2 2 0 0 0,2-1 0 0 0,2 2 0 0 0,6-10 0 0 0,-6 12-6 0 0,2 1-1 0 0,1 1 1 0 0,2 1-1 0 0,2 1 1 0 0,2 1-1 0 0,2 1 1 0 0,28-27 6 0 0,-34 40 10 0 0,-12 11-14 0 0,0 0 1 0 0,1 0 0 0 0,1 1-1 0 0,-1 1 1 0 0,2 0-1 0 0,0 1 1 0 0,0 0 0 0 0,1 2-1 0 0,1 0 1 0 0,-1 0 0 0 0,1 2-1 0 0,1 0 1 0 0,-1 1 0 0 0,1 0-1 0 0,0 2 1 0 0,12-2 3 0 0,-27 6 2 0 0,0 1 0 0 0,0-1 1 0 0,0 0-1 0 0,0 1 0 0 0,0 0 0 0 0,0 0 1 0 0,0 0-1 0 0,0 0 0 0 0,-1 0 1 0 0,1 0-1 0 0,0 1 0 0 0,0-1 0 0 0,-1 1 1 0 0,1 0-1 0 0,-1 0 0 0 0,0 0 0 0 0,1 0 1 0 0,-1 0-1 0 0,0 1 0 0 0,0-1 1 0 0,-1 0-1 0 0,1 1 0 0 0,0 0 0 0 0,-1-1 1 0 0,1 1-1 0 0,-1 0 0 0 0,0 0 0 0 0,0 0 1 0 0,0 0-1 0 0,0 0 0 0 0,-1 0 1 0 0,1 0-1 0 0,-1 0 0 0 0,0 0 0 0 0,0 0 1 0 0,0 0-1 0 0,0 1-2 0 0,-20 118 143 0 0,9-98-115 0 0,-1-1 0 0 0,0 0 0 0 0,-2-1 0 0 0,-1 0 0 0 0,0-1 0 0 0,-2 0 0 0 0,0-2 0 0 0,-1 0 0 0 0,-1-1 0 0 0,-1 0 0 0 0,0-2 0 0 0,-5 2-28 0 0,11-10-131 0 0,-1 1 1 0 0,-1-2-1 0 0,1 0 1 0 0,-1-1-1 0 0,0-1 1 0 0,0 0-1 0 0,-1-1 1 0 0,0 0-1 0 0,1-2 1 0 0,-1 0-1 0 0,0-1 1 0 0,0-1-1 0 0,0 0 1 0 0,-6-2 130 0 0,-5-14-3629 0 0,21 4-7731 0 0,7 8-608 0 0</inkml:trace>
  <inkml:trace contextRef="#ctx0" brushRef="#br0" timeOffset="2095.691">752 2537 4921 0 0,'0'0'2379'0'0,"0"0"-125"0"0,0 0-76 0 0,0 0-100 0 0,0 0-194 0 0,0 0-257 0 0,0 0-251 0 0,0 0-215 0 0,0 0-196 0 0,32-6-151 0 0,99-24-165 0 0,-52-5 379 0 0,-42 7-465 0 0,-2-3 1 0 0,-2 0-1 0 0,0-3 0 0 0,20-28-563 0 0,-43 51 67 0 0,0 1 1 0 0,-1-2-1 0 0,-1 1 1 0 0,0-1-1 0 0,0 0 0 0 0,-1-1 1 0 0,-1 0-1 0 0,0 0 1 0 0,-1-1-1 0 0,0 1 1 0 0,-1-1-1 0 0,-1 0 1 0 0,0 0-1 0 0,0-9-67 0 0,-3 21 10 0 0,0 1 0 0 0,0-1 1 0 0,-1 0-1 0 0,1 1 0 0 0,-1-1 0 0 0,1 1 1 0 0,-1-1-1 0 0,1 0 0 0 0,-1 1 0 0 0,0 0 0 0 0,0-1 1 0 0,0 1-1 0 0,1-1 0 0 0,-1 1 0 0 0,-1 0 1 0 0,1 0-1 0 0,0-1 0 0 0,0 1 0 0 0,0 0 1 0 0,-1 0-1 0 0,1 0 0 0 0,0 0 0 0 0,-1 1 0 0 0,1-1 1 0 0,-1 0-1 0 0,1 0 0 0 0,-1 1 0 0 0,0-1 1 0 0,1 1-1 0 0,-1 0 0 0 0,1-1 0 0 0,-1 1 0 0 0,0 0 1 0 0,1 0-1 0 0,-1 0 0 0 0,0 0 0 0 0,1 0 1 0 0,-2 1-11 0 0,-65 13-41 0 0,59-10 28 0 0,0 1 1 0 0,0-1-1 0 0,0 2 0 0 0,1-1 0 0 0,0 2 1 0 0,0-1-1 0 0,0 1 0 0 0,1 0 0 0 0,0 0 1 0 0,0 1-1 0 0,1 0 0 0 0,0 0 0 0 0,0 0 1 0 0,1 1-1 0 0,0 0 0 0 0,0 3 13 0 0,4-10-4 0 0,1-1 0 0 0,0 1 0 0 0,-1-1-1 0 0,1 1 1 0 0,0-1 0 0 0,0 1 0 0 0,0-1 0 0 0,0 1 0 0 0,0 0 0 0 0,1-1-1 0 0,-1 1 1 0 0,0-1 0 0 0,1 1 0 0 0,-1-1 0 0 0,1 1 0 0 0,0-1-1 0 0,-1 0 1 0 0,1 1 0 0 0,0-1 0 0 0,0 0 0 0 0,0 1 0 0 0,0-1 0 0 0,0 0-1 0 0,0 0 1 0 0,0 0 0 0 0,0 0 0 0 0,1 0 0 0 0,-1 0 0 0 0,0 0-1 0 0,0 0 1 0 0,1 0 0 0 0,-1-1 0 0 0,1 1 0 0 0,-1-1 0 0 0,1 1 0 0 0,-1-1-1 0 0,1 1 1 0 0,-1-1 0 0 0,1 0 0 0 0,-1 0 0 0 0,1 0 4 0 0,75 4 30 0 0,-59-5-35 0 0,140 2 114 0 0,-155-1-94 0 0,-1 0 1 0 0,0 0-1 0 0,0 0 1 0 0,1 1-1 0 0,-1-1 1 0 0,0 1-1 0 0,0 0 1 0 0,1 0-1 0 0,-1-1 1 0 0,0 1-1 0 0,0 1 1 0 0,0-1-1 0 0,0 0 0 0 0,0 0 1 0 0,0 1-1 0 0,-1-1 1 0 0,1 1-1 0 0,0-1 1 0 0,-1 1-1 0 0,1 0 1 0 0,-1 0-1 0 0,1 0 1 0 0,-1 0-1 0 0,0 0 1 0 0,0 0-1 0 0,0 0 1 0 0,0 0-1 0 0,0 0 0 0 0,-1 0 1 0 0,1 1-1 0 0,-1-1 1 0 0,1 0-1 0 0,-1 1 1 0 0,0-1-1 0 0,0 0 1 0 0,0 1-1 0 0,0-1 1 0 0,0 0-1 0 0,0 0 1 0 0,-1 1-1 0 0,1 0-15 0 0,-33 96 697 0 0,28-90-689 0 0,-21 77-1162 0 0,35-82-2753 0 0,-2-5-3768 0 0,-4-2-4226 0 0</inkml:trace>
  <inkml:trace contextRef="#ctx0" brushRef="#br0" timeOffset="2383.075">1764 2191 10290 0 0,'0'0'3282'0'0,"0"0"-1363"0"0,0 0-556 0 0,0 0-76 0 0,0 0-16 0 0,0 0-88 0 0,0 0-160 0 0,-23 35-238 0 0,-69 107-226 0 0,57-66 93 0 0,35-67-556 0 0,-2-4-46 0 0,1 0 0 0 0,0 0 0 0 0,1 0-1 0 0,-1 0 1 0 0,1 0 0 0 0,0 0 0 0 0,0 0-1 0 0,0 0 1 0 0,1 0 0 0 0,0 0 0 0 0,0 0-1 0 0,0 0 1 0 0,1-1 0 0 0,-1 1-1 0 0,1 0 1 0 0,0-1 0 0 0,1 1 0 0 0,-1-1-1 0 0,1 0 1 0 0,0 1 0 0 0,0-1 0 0 0,0-1-1 0 0,0 1 1 0 0,1 0 0 0 0,-1-1 0 0 0,1 0-1 0 0,0 0 1 0 0,0 0 0 0 0,0 0 0 0 0,1 0-1 0 0,-1-1 1 0 0,1 0 0 0 0,-1 0 0 0 0,1 0-1 0 0,0-1 1 0 0,-1 1 0 0 0,4-1-50 0 0,3-2 99 0 0,0-1-1 0 0,0-1 1 0 0,-1 0 0 0 0,1 0 0 0 0,-1-1 0 0 0,0-1-1 0 0,0 0 1 0 0,-1 0 0 0 0,1 0 0 0 0,-1-2-1 0 0,0 1 1 0 0,-1-1 0 0 0,1 0 0 0 0,-2-1 0 0 0,1 1-1 0 0,-1-2 1 0 0,0 1 0 0 0,0-1 0 0 0,-1 0 0 0 0,0-1-1 0 0,-1 1 1 0 0,0-1 0 0 0,-1 0 0 0 0,0 0-1 0 0,0-1 1 0 0,-1 1 0 0 0,0-4-99 0 0,0 4 26 0 0,0 0-1 0 0,-1 0 1 0 0,0-1-1 0 0,-1 1 0 0 0,0 0 1 0 0,-1-1-1 0 0,0 1 1 0 0,0-1-1 0 0,-1 1 1 0 0,0-1-1 0 0,-1 1-25 0 0,1 6-35 0 0,0 0 1 0 0,-1 0-1 0 0,1 1 0 0 0,-1-1 0 0 0,0 1 0 0 0,1-1 0 0 0,-1 1 0 0 0,-1-1 0 0 0,1 1 0 0 0,0 0 0 0 0,-1 0 0 0 0,0 0 0 0 0,0 1 0 0 0,0-1 0 0 0,0 0 0 0 0,0 1 0 0 0,0 0 0 0 0,-1 0 0 0 0,1 0 0 0 0,-1 0 0 0 0,1 1 0 0 0,-1-1 0 0 0,0 1 0 0 0,0 0 0 0 0,1 0 0 0 0,-1 0 0 0 0,0 0 0 0 0,0 1 1 0 0,-3 0 34 0 0,-42 3-2535 0 0,17 7-6290 0 0,20-5-3435 0 0</inkml:trace>
  <inkml:trace contextRef="#ctx0" brushRef="#br0" timeOffset="2981.717">2153 1716 13803 0 0,'0'0'2102'0'0,"0"0"-330"0"0,0 0-209 0 0,0 0-101 0 0,0 0-149 0 0,0 0-244 0 0,0 0-245 0 0,0 0-179 0 0,0 0-55 0 0,0 0-29 0 0,0 0-9 0 0,0 0-65 0 0,0 0-70 0 0,-3 23-26 0 0,-19 153 325 0 0,-52 229-137 0 0,50-281-539 0 0,68-153-18 0 0,-22 9-12 0 0,14-17 4 0 0,1 3-1 0 0,2 1 1 0 0,1 1 0 0 0,2 3-1 0 0,18-9-13 0 0,-54 34-1 0 0,0 1 0 0 0,0 0-1 0 0,1 0 1 0 0,0 0 0 0 0,-1 1-1 0 0,1 0 1 0 0,0 0 0 0 0,0 0-1 0 0,0 1 1 0 0,0 0 0 0 0,0 1-1 0 0,0 0 1 0 0,1 0 0 0 0,-1 0-1 0 0,1 1 2 0 0,-5 1 6 0 0,0 1-1 0 0,-1 0 0 0 0,1 0 1 0 0,-1 0-1 0 0,1 0 1 0 0,-1 1-1 0 0,0-1 0 0 0,0 0 1 0 0,-1 1-1 0 0,1 0 0 0 0,-1-1 1 0 0,0 1-1 0 0,0 0 1 0 0,0 0-1 0 0,0 0 0 0 0,0-1 1 0 0,-1 1-1 0 0,0 0 1 0 0,0 0-1 0 0,0 0 0 0 0,0 0 1 0 0,-1 0-1 0 0,1 0 1 0 0,-1 0-1 0 0,-1 2-5 0 0,-1 9 32 0 0,-1-1-1 0 0,-1 0 1 0 0,0 0 0 0 0,-1 0 0 0 0,0 0-1 0 0,-1-1 1 0 0,0 0 0 0 0,-2 0 0 0 0,1-1-1 0 0,-3 2-31 0 0,5-4 20 0 0,0 0-1 0 0,-1-1 1 0 0,0 0 0 0 0,0 0-1 0 0,-1 0 1 0 0,0-1 0 0 0,-1 0-1 0 0,0 0 1 0 0,0-1-1 0 0,-1-1 1 0 0,0 1 0 0 0,0-1-1 0 0,0-1 1 0 0,-1 0-1 0 0,1-1 1 0 0,-1 0 0 0 0,0 0-1 0 0,-1-1 1 0 0,1-1-1 0 0,-8 2-19 0 0,16-4-34 0 0,-1 1 0 0 0,0-1 0 0 0,0 1 0 0 0,0-1 0 0 0,1 0 0 0 0,-1 0-1 0 0,0-1 1 0 0,0 1 0 0 0,0-1 0 0 0,1 0 0 0 0,-1 0 0 0 0,0 0 0 0 0,1 0 0 0 0,-1-1-1 0 0,1 0 1 0 0,-1 1 0 0 0,1-1 0 0 0,0 0 0 0 0,0-1 0 0 0,0 1 0 0 0,0 0-1 0 0,0-1 1 0 0,0 0 0 0 0,1 0 0 0 0,-1 0 0 0 0,1 0 0 0 0,0 0 0 0 0,0 0 0 0 0,0 0-1 0 0,0-1 1 0 0,1 1 0 0 0,-1-1 34 0 0,-6-54-3365 0 0,8 32-1404 0 0,0 10-924 0 0,0 1-6533 0 0</inkml:trace>
  <inkml:trace contextRef="#ctx0" brushRef="#br0" timeOffset="3320.452">2572 1709 13587 0 0,'0'0'2599'0'0,"0"0"-1227"0"0,0 0-419 0 0,0 0 82 0 0,0 0 90 0 0,0 0 34 0 0,0 0-116 0 0,0 0-186 0 0,0 0-130 0 0,0 0-111 0 0,0 0-78 0 0,0 0-62 0 0,0 0-44 0 0,14 6-44 0 0,41 18-53 0 0,-53-23-284 0 0,1 0-1 0 0,-1 1 1 0 0,1 0 0 0 0,-1 0-1 0 0,1-1 1 0 0,-1 1 0 0 0,0 1-1 0 0,0-1 1 0 0,0 0 0 0 0,0 0-1 0 0,-1 1 1 0 0,1-1 0 0 0,-1 1 0 0 0,1 0-1 0 0,-1-1 1 0 0,0 1 0 0 0,0 0-1 0 0,0 0 1 0 0,0 0 0 0 0,0 0-1 0 0,-1 0 1 0 0,0 0 0 0 0,1 1-51 0 0,0 5 155 0 0,1 16-23 0 0,-1-1-1 0 0,-1 1 0 0 0,-1 0 0 0 0,-1-1 0 0 0,-2 1 1 0 0,0-1-1 0 0,-2 0 0 0 0,0 0 0 0 0,-2 0 0 0 0,-1 1-131 0 0,-16 65 159 0 0,15-55-127 0 0,2 0 0 0 0,1 1-1 0 0,2 0 1 0 0,2 0 0 0 0,1 0-1 0 0,1 0 1 0 0,3 9-32 0 0,-2-45-3 0 0,0 2-33 0 0,0 0 1 0 0,0 0-1 0 0,0 0 0 0 0,0 0 1 0 0,1 1-1 0 0,-1-1 1 0 0,1 0-1 0 0,-1 0 1 0 0,1 0-1 0 0,0 0 1 0 0,0 0-1 0 0,0 0 0 0 0,0 0 1 0 0,0 0-1 0 0,0-1 1 0 0,0 1-1 0 0,1 0 1 0 0,-1-1-1 0 0,1 1 0 0 0,-1-1 1 0 0,1 1-1 0 0,1 0 36 0 0,12-38-7693 0 0,-13 26 171 0 0,-2 5-4917 0 0</inkml:trace>
  <inkml:trace contextRef="#ctx0" brushRef="#br0" timeOffset="3685.693">2710 2438 10362 0 0,'0'0'2594'0'0,"0"0"-456"0"0,0 0-170 0 0,0 0-46 0 0,0 0-87 0 0,0 0-189 0 0,0 0-259 0 0,0 0-278 0 0,33 5-224 0 0,102 14-187 0 0,-67-22 136 0 0,-57-3-659 0 0,4 1 4 0 0,0-2 0 0 0,-1 0 1 0 0,1 0-1 0 0,-1-2 0 0 0,-1 1 1 0 0,0-2-1 0 0,11-9-179 0 0,-20 15 16 0 0,1 0 0 0 0,-1-1 0 0 0,0 1 0 0 0,0-1 0 0 0,0 0 0 0 0,-1 0-1 0 0,0 0 1 0 0,0 0 0 0 0,0-1 0 0 0,-1 1 0 0 0,1-1 0 0 0,-1 0 0 0 0,-1 1 0 0 0,1-1 0 0 0,-1 0 0 0 0,0 0 0 0 0,0 0 0 0 0,-1 0-1 0 0,0 0 1 0 0,0-1 0 0 0,0 1 0 0 0,-1-1-16 0 0,-1 2-5 0 0,-1 1 1 0 0,0 0-1 0 0,0 1 0 0 0,0-1 0 0 0,0 0 1 0 0,-1 1-1 0 0,1 0 0 0 0,-1 0 1 0 0,0 0-1 0 0,0 0 0 0 0,0 1 0 0 0,0-1 1 0 0,-1 1-1 0 0,1 0 0 0 0,-1 0 0 0 0,1 1 1 0 0,-1-1-1 0 0,0 1 0 0 0,1 0 0 0 0,-1 0 1 0 0,0 1-1 0 0,0 0 0 0 0,0-1 0 0 0,0 2 1 0 0,1-1-1 0 0,-1 0 0 0 0,0 1 0 0 0,0 0 1 0 0,1 0-1 0 0,-1 0 0 0 0,0 1 0 0 0,1 0 1 0 0,-1 0-1 0 0,0 0 5 0 0,-10 5-13 0 0,0 0-1 0 0,1 1 1 0 0,-1 1 0 0 0,2 0 0 0 0,-1 1-1 0 0,1 1 1 0 0,1 0 0 0 0,0 0 0 0 0,1 1 0 0 0,0 1-1 0 0,0 0 1 0 0,1 0 0 0 0,-2 6 13 0 0,7-10-6 0 0,1 1 0 0 0,-1-1 0 0 0,2 0-1 0 0,-1 1 1 0 0,1 0 0 0 0,1 0 0 0 0,0 0 0 0 0,0 0 0 0 0,1 0 0 0 0,0 8 6 0 0,1-14-6 0 0,0 0 0 0 0,1 0 1 0 0,-1 0-1 0 0,1-1 0 0 0,-1 1 1 0 0,1 0-1 0 0,1-1 1 0 0,-1 1-1 0 0,0-1 0 0 0,1 1 1 0 0,-1-1-1 0 0,1 1 0 0 0,0-1 1 0 0,0 0-1 0 0,1 0 0 0 0,-1 0 1 0 0,1 0-1 0 0,-1 0 0 0 0,1-1 1 0 0,0 1-1 0 0,0-1 0 0 0,0 0 1 0 0,0 0-1 0 0,0 0 0 0 0,1 0 1 0 0,-1 0-1 0 0,1-1 0 0 0,-1 1 1 0 0,1-1-1 0 0,0 0 6 0 0,20 4-248 0 0,1-1 0 0 0,0-1 1 0 0,-1-1-1 0 0,1-2 0 0 0,0 0 0 0 0,0-1 0 0 0,2-2 248 0 0,50-11-3059 0 0,-53 7-403 0 0,0 0-3360 0 0,-8 3-5262 0 0</inkml:trace>
  <inkml:trace contextRef="#ctx0" brushRef="#br0" timeOffset="4201.863">3272 2563 10178 0 0,'0'0'2723'0'0,"0"0"-507"0"0,0 0-184 0 0,0 0-165 0 0,0 0-228 0 0,0 0-317 0 0,0 0-370 0 0,0 0-260 0 0,0 0-101 0 0,0 0 16 0 0,0 0 30 0 0,0 0 10 0 0,0 0-46 0 0,4-3-107 0 0,121-137 1169 0 0,16-19-988 0 0,-170 243-469 0 0,28-81-197 0 0,-1-1-10 0 0,1 0 1 0 0,0-1-1 0 0,-1 1 0 0 0,1 0 0 0 0,0 0 1 0 0,0 0-1 0 0,0 0 0 0 0,0 0 0 0 0,1 0 1 0 0,-1 1-1 0 0,0-1 0 0 0,1 0 0 0 0,0 0 1 0 0,-1 0-1 0 0,1 1 0 0 0,0-1 0 0 0,0 0 1 0 0,0 0-1 0 0,0 1 0 0 0,1-1 0 0 0,-1 0 1 0 0,1 0-1 0 0,-1 0 0 0 0,1 1 0 0 0,0-1 1 0 0,0 0-1 0 0,0 0 0 0 0,0 0 0 0 0,0 0 1 0 0,0 0-1 0 0,1-1 0 0 0,-1 1 0 0 0,0 0 1 0 0,1-1-1 0 0,0 1 0 0 0,-1 0 0 0 0,1-1 1 0 0,0 0-1 0 0,0 1 0 0 0,0-1 0 0 0,0 0 1 0 0,0 0-1 0 0,0 0 0 0 0,0 0 0 0 0,0-1 1 0 0,0 1-1 0 0,0 0 0 0 0,0-1 0 0 0,1 0 1 0 0,12-2 10 0 0,0 0-1 0 0,0-2 0 0 0,-1 1 1 0 0,1-2-1 0 0,-1 0 0 0 0,0-1 1 0 0,0 0-1 0 0,-1-1 0 0 0,0-1 0 0 0,0 0 1 0 0,3-4-10 0 0,42-21-17 0 0,-51 29 23 0 0,3-2 1 0 0,1 0 1 0 0,-1 1-1 0 0,1 0 1 0 0,1 1-1 0 0,-1 0 1 0 0,1 1-1 0 0,0 0 1 0 0,-1 1 0 0 0,1 0-1 0 0,6 0-7 0 0,-17 5 40 0 0,1 0 1 0 0,-1 1-1 0 0,0-1 0 0 0,0 0 1 0 0,-1 0-1 0 0,1 1 0 0 0,-1-1 0 0 0,0 1 1 0 0,1-1-1 0 0,-1 0 0 0 0,-1 1 1 0 0,1-1-1 0 0,-1 0 0 0 0,1 1 1 0 0,-1-1-1 0 0,0 0 0 0 0,0 1 1 0 0,0-1-41 0 0,-33 202 390 0 0,34-185-395 0 0,-1-15-2 0 0,1 0 0 0 0,-1 0 0 0 0,1 1 0 0 0,1-1 0 0 0,-1 0 0 0 0,1 0 0 0 0,-1 0 0 0 0,1 0 0 0 0,1 0 0 0 0,-1 0 0 0 0,1 0 0 0 0,0 0 1 0 0,0 0-1 0 0,1 1 7 0 0,23-10-2599 0 0,-11-12-5649 0 0,-12 14 4413 0 0,1-6-9281 0 0</inkml:trace>
  <inkml:trace contextRef="#ctx0" brushRef="#br0" timeOffset="7320.496">4925 2261 0 0 0,'0'0'193'0'0,"0"0"482"0"0,0 0 263 0 0,0 0 210 0 0,0 0 188 0 0,0 0 114 0 0,0 0 46 0 0,0 0-55 0 0,-5-8-75 0 0,-13-24-48 0 0,13 24-44 0 0,5 8-18 0 0,0 3 5410 0 0,-2 4-3362 0 0,-8 39-2728 0 0,6 75 359 0 0,5-114-904 0 0,0 0 1 0 0,0 1-1 0 0,0-1 0 0 0,1 0 0 0 0,0 0 0 0 0,1 0 1 0 0,-1 0-1 0 0,2 0 0 0 0,-1 0 0 0 0,1-1 1 0 0,0 1-1 0 0,0-1 0 0 0,0 0 0 0 0,1-1 1 0 0,2 3-32 0 0,-5-6 37 0 0,0 1 1 0 0,1-1-1 0 0,0 0 1 0 0,-1 0 0 0 0,1 0-1 0 0,0 0 1 0 0,0-1-1 0 0,0 1 1 0 0,0-1 0 0 0,0 1-1 0 0,0-1 1 0 0,0 0-1 0 0,0 0 1 0 0,1-1 0 0 0,-1 1-1 0 0,0-1 1 0 0,1 1-1 0 0,-1-1 1 0 0,0 0 0 0 0,1-1-1 0 0,-1 1 1 0 0,0 0-1 0 0,1-1 1 0 0,-1 0 0 0 0,0 0-1 0 0,0 0 1 0 0,1 0-1 0 0,-1 0 1 0 0,0-1 0 0 0,0 1-1 0 0,0-1 1 0 0,-1 0 0 0 0,1 0-1 0 0,0 0-37 0 0,20-17 146 0 0,-1-1 0 0 0,-1 0 0 0 0,-1-2 1 0 0,0 0-1 0 0,-2-1 0 0 0,-1-1 0 0 0,-1-1 0 0 0,-1 0 0 0 0,8-20-146 0 0,-13 27 148 0 0,-10 17-80 0 0,0 1 9 0 0,0 9-49 0 0,17 162-14 0 0,-15-164-9 0 0,0 0 0 0 0,0 0 0 0 0,1 0 0 0 0,-1 0 0 0 0,2 0 0 0 0,-1-1 0 0 0,1 0 0 0 0,0 1 0 0 0,0-1-1 0 0,0-1 1 0 0,1 1 0 0 0,0-1 0 0 0,0 0 0 0 0,0 0 0 0 0,1 0 0 0 0,0-1 0 0 0,0 1 0 0 0,0-1 0 0 0,0-1 0 0 0,1 1 0 0 0,-1-1 0 0 0,5 1-5 0 0,-6-3 25 0 0,0 1 0 0 0,0-1-1 0 0,1-1 1 0 0,-1 1 0 0 0,0-1-1 0 0,0 0 1 0 0,1 0 0 0 0,-1 0-1 0 0,0-1 1 0 0,0 1 0 0 0,0-1-1 0 0,0-1 1 0 0,0 1 0 0 0,0-1-1 0 0,0 0 1 0 0,0 0 0 0 0,0 0-1 0 0,-1-1 1 0 0,1 1 0 0 0,-1-1-1 0 0,0 0 1 0 0,1-1 0 0 0,-1 0-25 0 0,80-97 765 0 0,-70 82-682 0 0,-6 8-42 0 0,0-1 0 0 0,-1 0 0 0 0,-1 0 0 0 0,1-1 0 0 0,-2 0-1 0 0,0 0 1 0 0,0 0 0 0 0,-2-1 0 0 0,1 1 0 0 0,-2-1-1 0 0,0 0 1 0 0,0 0 0 0 0,-1 0 0 0 0,-1 0 0 0 0,-2-14-41 0 0,2 26 62 0 0,0-1-2826 0 0,11 17-5229 0 0,-5-12-2601 0 0</inkml:trace>
  <inkml:trace contextRef="#ctx0" brushRef="#br0" timeOffset="7569.301">6037 2287 13363 0 0,'0'0'2835'0'0,"0"0"-1228"0"0,0 0-365 0 0,0 0 91 0 0,0 0 42 0 0,0 0-113 0 0,0 0-286 0 0,0 0-328 0 0,0 0-224 0 0,0 0-126 0 0,0 0-77 0 0,0 0-66 0 0,-6 31-32 0 0,-16 96-41 0 0,17-65-156 0 0,6-57 626 0 0,-1-2-3293 0 0,0-3-7992 0 0,-1 0-1311 0 0</inkml:trace>
  <inkml:trace contextRef="#ctx0" brushRef="#br0" timeOffset="7805.66">5965 1912 9530 0 0,'0'0'4401'0'0,"0"0"-3585"0"0,0 0-432 0 0,0 0-120 0 0,0 0-104 0 0,0 0-216 0 0,0 0-160 0 0,0 0-264 0 0,0 0-488 0 0,0 0-1809 0 0,0 0-8025 0 0</inkml:trace>
  <inkml:trace contextRef="#ctx0" brushRef="#br0" timeOffset="8075.972">6458 1750 13139 0 0,'0'0'2967'0'0,"0"0"-1375"0"0,0 0-429 0 0,0 0 26 0 0,0 0 58 0 0,0 0-45 0 0,0 0-217 0 0,0 0-266 0 0,0 0-173 0 0,0 0-98 0 0,0 0-57 0 0,0 0-53 0 0,-4 33-49 0 0,-15 104-41 0 0,15-19 309 0 0,4-64-362 0 0,0 110 616 0 0,-19 138-811 0 0,14-260-795 0 0,-10-75-10012 0 0,12 22 3388 0 0,1 4-1586 0 0</inkml:trace>
  <inkml:trace contextRef="#ctx0" brushRef="#br0" timeOffset="8282.9">6142 2232 11979 0 0,'0'0'2173'0'0,"0"0"-827"0"0,0 0-239 0 0,0 0 133 0 0,0 0 98 0 0,0 0-38 0 0,0 0-174 0 0,0 0-204 0 0,0 0-157 0 0,0 0-132 0 0,33-14-118 0 0,105-41-114 0 0,72-12 177 0 0,-165 53-866 0 0,12-4-1640 0 0,-22 2-6849 0 0,-27 12-2684 0 0</inkml:trace>
  <inkml:trace contextRef="#ctx0" brushRef="#br0" timeOffset="8672.453">6799 1779 11747 0 0,'0'0'1820'0'0,"0"0"-428"0"0,0 0-220 0 0,0 0-47 0 0,0 0 26 0 0,0 0-58 0 0,0 0-99 0 0,0 0-107 0 0,0 0-35 0 0,0 0-65 0 0,-5 34-93 0 0,-18 111-81 0 0,-14 70 852 0 0,35-195-1387 0 0,-6 26 76 0 0,3 0-1 0 0,1 1 1 0 0,3-1-1 0 0,2 1 1 0 0,3 10-154 0 0,-4-53 10 0 0,0 0-1 0 0,0-1 1 0 0,1 1 0 0 0,-1-1 0 0 0,1 1 0 0 0,0-1 0 0 0,0 1 0 0 0,0-1-1 0 0,1 1 1 0 0,-1-1 0 0 0,1 0 0 0 0,0 0 0 0 0,0 0 0 0 0,0 0 0 0 0,0 0 0 0 0,1 0-1 0 0,-1 0 1 0 0,1-1 0 0 0,-1 1 0 0 0,1-1 0 0 0,0 0 0 0 0,0 0 0 0 0,0 0 0 0 0,0 0-1 0 0,0 0 1 0 0,1-1 0 0 0,-1 0 0 0 0,0 1 0 0 0,1-1 0 0 0,-1 0 0 0 0,1-1-1 0 0,0 1 1 0 0,-1 0 0 0 0,1-1 0 0 0,-1 0 0 0 0,1 0 0 0 0,0 0 0 0 0,-1-1 0 0 0,1 1-1 0 0,1-1-9 0 0,94-63 397 0 0,-67 40-334 0 0,-16 9-41 0 0,2 1 1 0 0,0 1-1 0 0,1 1 0 0 0,0 1 0 0 0,1 0 0 0 0,0 2 0 0 0,1 0-22 0 0,-20 8 5 0 0,0 1 0 0 0,1 0 0 0 0,-1-1 0 0 0,1 1 1 0 0,-1 0-1 0 0,1 0 0 0 0,-1 0 0 0 0,0 0 0 0 0,1 0 0 0 0,-1 0 0 0 0,1 0 0 0 0,-1 0 0 0 0,0 1 0 0 0,1-1 0 0 0,-1 0 0 0 0,1 1 0 0 0,-1-1 0 0 0,0 1 0 0 0,0 0 0 0 0,1-1 0 0 0,-1 1 0 0 0,0 0 0 0 0,0 0 1 0 0,0 0-1 0 0,0 0 0 0 0,0 0 0 0 0,0 0 0 0 0,0 0 0 0 0,0 0 0 0 0,0 0 0 0 0,0 0 0 0 0,-1 1 0 0 0,1-1 0 0 0,0 0 0 0 0,-1 0 0 0 0,1 1 0 0 0,-1-1 0 0 0,1 1 0 0 0,-1-1 0 0 0,0 0 0 0 0,0 1 1 0 0,0-1-1 0 0,0 1 0 0 0,0-1 0 0 0,0 0 0 0 0,0 1 0 0 0,0-1 0 0 0,0 1 0 0 0,0-1 0 0 0,-1 1 0 0 0,1-1 0 0 0,-1 0 0 0 0,1 1 0 0 0,-1-1 0 0 0,0 0 0 0 0,0 1-5 0 0,1 3 23 0 0,-3 188 285 0 0,3-191-348 0 0,0-1 1 0 0,0 1 0 0 0,0 0 0 0 0,1 0-1 0 0,-1-1 1 0 0,1 1 0 0 0,-1 0 0 0 0,1 0-1 0 0,0-1 1 0 0,0 1 0 0 0,0-1-1 0 0,0 1 1 0 0,0-1 0 0 0,0 1 0 0 0,0-1-1 0 0,0 0 1 0 0,0 1 0 0 0,1-1 0 0 0,-1 0-1 0 0,0 0 1 0 0,1 0 0 0 0,-1 0-1 0 0,1 0 1 0 0,0 0 0 0 0,-1 0 0 0 0,1-1-1 0 0,0 1 1 0 0,-1-1 0 0 0,1 1 0 0 0,0-1-1 0 0,-1 1 1 0 0,1-1 0 0 0,0 0 0 0 0,0 0-1 0 0,0 0 1 0 0,-1 0 0 0 0,1 0-1 0 0,0-1 1 0 0,0 1 0 0 0,-1 0 0 0 0,1-1-1 0 0,0 1 1 0 0,0-1 0 0 0,0 0 39 0 0,15-4-4102 0 0,-2-3-3370 0 0,-6 4-4974 0 0</inkml:trace>
  <inkml:trace contextRef="#ctx0" brushRef="#br0" timeOffset="9945.689">8113 2294 0 0 0,'0'0'513'0'0,"0"0"589"0"0,0 0 336 0 0,0 0 229 0 0,0 0 101 0 0,0 0-4 0 0,0 0-71 0 0,0 0-102 0 0,0 0-115 0 0,0 0-126 0 0,0 0-111 0 0,0 0-114 0 0,9-10-111 0 0,25-32-71 0 0,-25 3 5043 0 0,-38 35-3431 0 0,-23 53-1993 0 0,38-29-521 0 0,1 0 0 0 0,1 1 1 0 0,1 1-1 0 0,1-1 0 0 0,1 2 0 0 0,1 0 1 0 0,1 0-1 0 0,0 0 0 0 0,2 1 0 0 0,1-1 1 0 0,1 1-1 0 0,1 0 0 0 0,1 0 0 0 0,2 11-41 0 0,-1-32 16 0 0,0 0-1 0 0,0 0 1 0 0,0 0-1 0 0,1 0 1 0 0,-1 0-1 0 0,1 0 1 0 0,0 0-1 0 0,0 0 1 0 0,0 0-1 0 0,0 0 1 0 0,0 0-1 0 0,1-1 1 0 0,-1 1-1 0 0,1 0 1 0 0,0-1-1 0 0,0 0 1 0 0,0 1-1 0 0,0-1 1 0 0,0 0-1 0 0,0 0 1 0 0,1 0-1 0 0,-1 0 1 0 0,1 0-1 0 0,-1-1 1 0 0,1 1-1 0 0,0-1 1 0 0,-1 0-1 0 0,1 1 1 0 0,0-1-1 0 0,0-1 1 0 0,0 1-1 0 0,0 0 1 0 0,0-1-1 0 0,0 1 1 0 0,0-1-1 0 0,0 0 1 0 0,0 0-1 0 0,0 0 1 0 0,0 0-1 0 0,0-1 1 0 0,0 1-1 0 0,0-1 1 0 0,0 0-1 0 0,0 0 1 0 0,0 0-1 0 0,0 0 1 0 0,0-1-1 0 0,-1 1 1 0 0,1-1-1 0 0,0 1 1 0 0,-1-1-1 0 0,0 0 1 0 0,1 0-1 0 0,-1 0 1 0 0,0 0-16 0 0,32-29 186 0 0,-1-1 1 0 0,-2-1-1 0 0,-1-1 1 0 0,19-30-187 0 0,74-83 187 0 0,-110 132-164 0 0,-11 12-22 0 0,1-1-1 0 0,0 1 1 0 0,0-1 0 0 0,0 1-1 0 0,0 0 1 0 0,0 0 0 0 0,0 0-1 0 0,1 1 1 0 0,0-1 0 0 0,-1 1-1 0 0,1 0 1 0 0,0 0 0 0 0,0 0-1 0 0,0 1 1 0 0,0-1-1 0 0,3 0 0 0 0,20 43 50 0 0,-16-20-52 0 0,1 0 0 0 0,1-1 0 0 0,1-1 0 0 0,0 0 0 0 0,1-1 0 0 0,1-1 0 0 0,12 10 2 0 0,-22-23-36 0 0,0 0 1 0 0,0 0-1 0 0,1 0 0 0 0,-1-1 0 0 0,1 1 0 0 0,0-2 0 0 0,0 1 0 0 0,0-1 0 0 0,0 0 0 0 0,0 0 0 0 0,1-1 0 0 0,-1 0 0 0 0,0-1 0 0 0,6 1 36 0 0,37-1-4509 0 0,-26 0-282 0 0,-12 0-7606 0 0</inkml:trace>
  <inkml:trace contextRef="#ctx0" brushRef="#br0" timeOffset="10940.68">8401 2294 0 0 0,'0'0'225'0'0,"0"0"412"0"0,0 0 187 0 0,0 0 44 0 0,0 0 20 0 0,0 0 39 0 0,0 0 6 0 0,0 0 1 0 0,0 0 44 0 0,0 0 35 0 0,0 0 45 0 0,-2-3 7 0 0,-23-20 4387 0 0,-56-28-387 0 0,70 48-5037 0 0,1 1 0 0 0,-1 0 1 0 0,0 0-1 0 0,0 2 0 0 0,-1-1 0 0 0,1 1 0 0 0,0 1 0 0 0,0-1 0 0 0,0 2 1 0 0,-7 1-29 0 0,-9 15-1073 0 0,19-11-1717 0 0,1 0-3369 0 0,5-5 4559 0 0,0 1-7927 0 0</inkml:trace>
  <inkml:trace contextRef="#ctx0" brushRef="#br0" timeOffset="32344.662">1271 3263 6905 0 0,'0'0'2142'0'0,"0"0"-357"0"0,0 0-40 0 0,0 0 138 0 0,0 0 31 0 0,0 0-207 0 0,0 0-380 0 0,0 0-419 0 0,0 0-277 0 0,0 0-88 0 0,0 0-6 0 0,0 0 62 0 0,0 0 28 0 0,11-1-38 0 0,86-13 929 0 0,203-12 1739 0 0,-177 40-2926 0 0,-69-10-227 0 0,-58-33 824 0 0,-4 20-908 0 0,-2 1 0 0 0,0-1 0 0 0,0 2 0 0 0,0-1 0 0 0,-1 2 0 0 0,0-1 0 0 0,0 1 0 0 0,-1 1 0 0 0,-9-3-20 0 0,15 5-679 0 0,-24-11 1536 0 0,23 7-3521 0 0,4-3-3737 0 0,3 7-6174 0 0</inkml:trace>
  <inkml:trace contextRef="#ctx0" brushRef="#br0" timeOffset="30994.817">3857 3598 17156 0 0,'0'0'1153'0'0,"0"0"-359"0"0,0 0-249 0 0,0 0 21 0 0,0 0 87 0 0,0 0 39 0 0,0 0-25 0 0,0 0-65 0 0,0 0-100 0 0,0 0-100 0 0,-34 16-73 0 0,-105 56-78 0 0,70-15 66 0 0,59-43-237 0 0,0-3-22 0 0,1 1-1 0 0,0 0 0 0 0,1 0 1 0 0,1 1-1 0 0,0 0 0 0 0,0 0 1 0 0,1 1-1 0 0,1 0 0 0 0,0 0 1 0 0,1 0-1 0 0,1 0 0 0 0,0 1 1 0 0,1 0-1 0 0,0-1 0 0 0,1 1 1 0 0,1 8-58 0 0,1-19 11 0 0,-1 0-1 0 0,1 0 1 0 0,0-1 0 0 0,1 1 0 0 0,-1 0-1 0 0,0 0 1 0 0,1-1 0 0 0,0 1 0 0 0,0-1-1 0 0,0 1 1 0 0,0-1 0 0 0,1 0 0 0 0,-1 0 0 0 0,1 0-1 0 0,0 0 1 0 0,0-1 0 0 0,0 1 0 0 0,0-1-1 0 0,0 1 1 0 0,0-1 0 0 0,1 0 0 0 0,-1 0-1 0 0,1-1 1 0 0,0 1 0 0 0,-1-1 0 0 0,1 0-1 0 0,0 0 1 0 0,1 1-11 0 0,115 11 351 0 0,-87-17-161 0 0,0-1 1 0 0,-1-2-1 0 0,0 0 1 0 0,0-3-1 0 0,0 0 0 0 0,-1-2 1 0 0,-1-2-1 0 0,0-1 1 0 0,21-13-191 0 0,-28 18 115 0 0,0-2 1 0 0,-1 0-1 0 0,0-1 1 0 0,-1-1 0 0 0,0-1-1 0 0,-2-1 1 0 0,1-1-1 0 0,-2 0 1 0 0,0-1-1 0 0,-2-2 1 0 0,0 1 0 0 0,0-2-1 0 0,-2 0 1 0 0,-1-1-1 0 0,2-6-115 0 0,-12 22-16 0 0,0-1 0 0 0,-1 0 0 0 0,0 1 0 0 0,0-1-1 0 0,-1 0 1 0 0,0 0 0 0 0,0 0 0 0 0,0 0 0 0 0,-1 0 0 0 0,0 0-1 0 0,-1 0 1 0 0,1 0 0 0 0,-1 0 0 0 0,-1 0 0 0 0,1 0 0 0 0,-1 1-1 0 0,-1-1 1 0 0,1 1 0 0 0,-1-1 0 0 0,0 1 0 0 0,0 0-1 0 0,-1 0 1 0 0,0 0 0 0 0,0 0 0 0 0,0 1 0 0 0,-1-1 0 0 0,0 1-1 0 0,0 0 1 0 0,0 1 0 0 0,0-1 0 0 0,-1 1 0 0 0,0 0 0 0 0,0 0-1 0 0,0 1 1 0 0,0 0 0 0 0,-1 0 0 0 0,1 0 0 0 0,-1 1 0 0 0,0 0 16 0 0,-12-2-312 0 0,0 1 0 0 0,-1 1 1 0 0,1 1-1 0 0,0 1 1 0 0,-1 0-1 0 0,1 2 0 0 0,0 0 1 0 0,0 1 311 0 0,-93 24-8556 0 0,79-19-3458 0 0</inkml:trace>
  <inkml:trace contextRef="#ctx0" brushRef="#br0" timeOffset="31451.184">3375 3815 6537 0 0,'0'0'4960'0'0,"0"0"-2361"0"0,0 0-1049 0 0,0 0-239 0 0,0 0-56 0 0,0 0-24 0 0,0 0-83 0 0,0 0-86 0 0,0 0-94 0 0,0 0-99 0 0,0 0-104 0 0,0 0-97 0 0,0 0-106 0 0,-7-2-89 0 0,-18-5-59 0 0,18 5-50 0 0,7 2-33 0 0,23 0 1264 0 0,402 11 1240 0 0,-66-36-2456 0 0,-211 6-227 0 0,1 6-1 0 0,2 7-151 0 0,7 6-4 0 0,-118 7-383 0 0,-37 5-2594 0 0,-7-9 375 0 0,1-2-2265 0 0,1 2-7745 0 0</inkml:trace>
  <inkml:trace contextRef="#ctx0" brushRef="#br0" timeOffset="28810.857">1497 3598 13027 0 0,'0'0'1864'0'0,"0"0"-649"0"0,0 0-272 0 0,0 0 188 0 0,0 0 259 0 0,0 0 106 0 0,0 0-145 0 0,0 0-322 0 0,0 0-317 0 0,0 0-230 0 0,0 0-134 0 0,0 0-61 0 0,0 0-15 0 0,0 5 23 0 0,-9 337 3071 0 0,-27-115-2905 0 0,18-161-424 0 0,17-117-2320 0 0,10-16-2309 0 0,-5 46 497 0 0,-1-1-3356 0 0,-1 7-3834 0 0</inkml:trace>
  <inkml:trace contextRef="#ctx0" brushRef="#br0" timeOffset="29076.038">1481 3487 10218 0 0,'0'0'2685'0'0,"0"0"-813"0"0,0 0-417 0 0,0 0 0 0 0,0 0 67 0 0,0 0-77 0 0,0 0-222 0 0,0 0-281 0 0,0 0-255 0 0,0 0-173 0 0,0 0-68 0 0,0 0-1 0 0,0 0 21 0 0,5 2 65 0 0,21 1-196 0 0,0 0 1 0 0,0-2 0 0 0,1-1 0 0 0,-1-1 0 0 0,0-1-1 0 0,0-1 1 0 0,0-1 0 0 0,0-2 0 0 0,4-2-336 0 0,36-5 112 0 0,39-3-1686 0 0,-105 16 774 0 0,-1 5-2412 0 0,-9 6-2945 0 0,6-8 1453 0 0,-1 4-7297 0 0</inkml:trace>
  <inkml:trace contextRef="#ctx0" brushRef="#br0" timeOffset="29323.146">1414 3900 11106 0 0,'0'0'2744'0'0,"0"0"-1240"0"0,0 0-337 0 0,0 0 174 0 0,0 0 206 0 0,0 0-2 0 0,0 0-194 0 0,0 0-286 0 0,0 0-250 0 0,0 0-183 0 0,0 0-154 0 0,0 0-105 0 0,0 0-98 0 0,28 3-87 0 0,83 12-69 0 0,-40-18-129 0 0,-32-3-742 0 0,-14 0-5154 0 0,-19 3-3122 0 0</inkml:trace>
  <inkml:trace contextRef="#ctx0" brushRef="#br0" timeOffset="29544.609">1829 4202 11819 0 0,'0'0'3332'0'0,"0"0"-2129"0"0,0 0-480 0 0,0 0 272 0 0,0 0 241 0 0,0 0 50 0 0,0 0-165 0 0,0 0-338 0 0,0 0-293 0 0,0 0-170 0 0,0 0-103 0 0,0 0-53 0 0,0 0-33 0 0,0 20-50 0 0,0 6-392 0 0,1 14 480 0 0,-1-20-4401 0 0,0 6-3930 0 0,0-26-3203 0 0</inkml:trace>
  <inkml:trace contextRef="#ctx0" brushRef="#br0" timeOffset="29841.832">1987 3841 15235 0 0,'0'0'1557'0'0,"0"0"-528"0"0,0 0-110 0 0,0 0 77 0 0,0 0 56 0 0,0 0-63 0 0,0 0-223 0 0,0 0-221 0 0,0 0-176 0 0,0 0-125 0 0,0 0-89 0 0,0 0-39 0 0,-7 9-15 0 0,-18 28-20 0 0,18-28-19 0 0,7-9-29 0 0,0 0-21 0 0,49-33-20 0 0,-55 30-1249 0 0,0 5-5929 0 0,4-1-4175 0 0</inkml:trace>
  <inkml:trace contextRef="#ctx0" brushRef="#br0" timeOffset="37219.841">5967 3123 0 0 0,'0'0'261'0'0,"0"0"194"0"0,0 0 127 0 0,0 0 199 0 0,0 0 298 0 0,0 0 271 0 0,0 0 179 0 0,0 0-11 0 0,0 0-155 0 0,0 0-180 0 0,0 0-192 0 0,-17-4-107 0 0,-113-33 2846 0 0,117 34-3119 0 0,-1-1 1 0 0,1 2-1 0 0,-1 0 0 0 0,0 0 0 0 0,0 2 0 0 0,1-1 1 0 0,-1 2-1 0 0,0 0 0 0 0,-3 1-611 0 0,11 1 111 0 0,-1 0 1 0 0,1 1-1 0 0,0 0 0 0 0,0 0 0 0 0,1 1 0 0 0,-1-1 1 0 0,1 1-1 0 0,0 0 0 0 0,0 1 0 0 0,0-1 0 0 0,1 1 1 0 0,0 0-1 0 0,-2 4-111 0 0,-7 14 254 0 0,1 1 0 0 0,2 0 0 0 0,0 1 0 0 0,2 0 0 0 0,0 0 0 0 0,2 1 0 0 0,1 0 0 0 0,1 0 0 0 0,2 1 0 0 0,0 4-254 0 0,-2 10 218 0 0,-50 410 1019 0 0,1-294-824 0 0,25-91-67 0 0,10-13-6 0 0,18-53-312 0 0,0-1-1 0 0,42 4 580 0 0,259-15 310 0 0,-242 25-2052 0 0,-56-14 533 0 0,19 0-2174 0 0,-7-3-6032 0 0,-6 3-3508 0 0</inkml:trace>
  <inkml:trace contextRef="#ctx0" brushRef="#br0" timeOffset="38012.776">5718 3970 5329 0 0,'0'0'1945'0'0,"0"0"-257"0"0,0 0-25 0 0,0 0 163 0 0,0 0 50 0 0,0 0-132 0 0,0 0-327 0 0,0 0-377 0 0,0 0-271 0 0,0 0-150 0 0,0 0-13 0 0,0 0 74 0 0,0 0 107 0 0,3-2 48 0 0,69-69 2356 0 0,-52 44-2742 0 0,146-199 897 0 0,-108 161-1167 0 0,-45 91-235 0 0,22 168 198 0 0,-35-190-127 0 0,0 0 0 0 0,1 0 0 0 0,-1 0 0 0 0,1 0-1 0 0,-1 0 1 0 0,1 0 0 0 0,0 0 0 0 0,1 0 0 0 0,-1 0-1 0 0,1-1 1 0 0,0 1 0 0 0,-1 0 0 0 0,2-1 0 0 0,-1 1-1 0 0,0-1 1 0 0,1 0 0 0 0,-1 0 0 0 0,1 0 0 0 0,0 0-1 0 0,0 0 1 0 0,0-1 0 0 0,1 0 0 0 0,-1 1 0 0 0,0-1-1 0 0,1 0 1 0 0,0 0 0 0 0,-1-1 0 0 0,1 1 0 0 0,0-1-1 0 0,0 0 1 0 0,0 0 0 0 0,0 0 0 0 0,0 0 0 0 0,0-1-1 0 0,0 0 1 0 0,0 0 0 0 0,0 0 0 0 0,0 0 0 0 0,0 0-1 0 0,1-1-14 0 0,91-68 1042 0 0,-87 61-998 0 0,0-1-1 0 0,0 0 1 0 0,-1 0 0 0 0,0-1-1 0 0,-1 0 1 0 0,0 0 0 0 0,-1-1 0 0 0,0 0-1 0 0,0 0 1 0 0,-1 0 0 0 0,-1-1-1 0 0,0 0 1 0 0,0 0 0 0 0,-1 0-1 0 0,-1 0 1 0 0,0 0 0 0 0,0-12-44 0 0,-2 23-128 0 0,0 1 368 0 0,-2 0-703 0 0,0 4-12280 0 0,2-1 610 0 0</inkml:trace>
  <inkml:trace contextRef="#ctx0" brushRef="#br0" timeOffset="38312.168">6674 3624 11082 0 0,'0'0'2089'0'0,"0"0"-512"0"0,0 0-238 0 0,0 0-13 0 0,0 0-8 0 0,0 0-101 0 0,0 0-179 0 0,0 0-191 0 0,0 0-133 0 0,0 0-103 0 0,0 0-91 0 0,0 0-92 0 0,-14 30-97 0 0,-43 96-59 0 0,43-61 124 0 0,15-62-363 0 0,-1 0 0 0 0,0 0-1 0 0,1 1 1 0 0,0-1-1 0 0,0 0 1 0 0,0 0 0 0 0,0 0-1 0 0,0 0 1 0 0,1 0-1 0 0,-1 0 1 0 0,1 0 0 0 0,0 0-1 0 0,0-1 1 0 0,0 1-1 0 0,0-1 1 0 0,0 1-1 0 0,1-1 1 0 0,-1 0 0 0 0,1 0-1 0 0,-1 0 1 0 0,1 0-1 0 0,0 0 1 0 0,0 0 0 0 0,0-1-1 0 0,0 0 1 0 0,0 1-1 0 0,0-1 1 0 0,0 0 0 0 0,0-1-1 0 0,1 1 1 0 0,-1 0-1 0 0,0-1 1 0 0,4 0-33 0 0,1 1 113 0 0,1-1 0 0 0,-1 0 0 0 0,1 0 0 0 0,-1-1 0 0 0,1 0 0 0 0,-1 0 1 0 0,1-1-1 0 0,-1 0 0 0 0,0-1 0 0 0,0 0 0 0 0,0 0 0 0 0,5-4-113 0 0,-5 3 68 0 0,-1-1 1 0 0,0 0-1 0 0,0-1 1 0 0,-1 1-1 0 0,1-2 1 0 0,-1 1-1 0 0,-1 0 1 0 0,1-1-1 0 0,-1 0 1 0 0,0-1-1 0 0,-1 1 1 0 0,1-1-1 0 0,-1 0 1 0 0,-1 0-1 0 0,0 0 1 0 0,0 0-1 0 0,-1-1 1 0 0,1 1-1 0 0,-2-1 1 0 0,1 1-1 0 0,-2-1 1 0 0,1-3-69 0 0,0 6-5 0 0,-1-1 0 0 0,0 1-1 0 0,0 0 1 0 0,-1 0 0 0 0,1 0 0 0 0,-1 0 0 0 0,-1 0 0 0 0,1 0 0 0 0,-1 0 0 0 0,0 0-1 0 0,0 0 1 0 0,-1 1 0 0 0,1-1 0 0 0,-1 1 0 0 0,-1 0 0 0 0,1 0 0 0 0,-1 0 0 0 0,0 0-1 0 0,0 0 1 0 0,0 1 0 0 0,-1 0 0 0 0,1 0 0 0 0,-1 0 0 0 0,0 0 0 0 0,0 1 0 0 0,-1 0-1 0 0,1 0 1 0 0,-1 0 0 0 0,1 1 0 0 0,-1 0 0 0 0,0 0 0 0 0,-5-1 5 0 0,-70 3-1620 0 0,32 22-6246 0 0,37-14-4175 0 0</inkml:trace>
  <inkml:trace contextRef="#ctx0" brushRef="#br0" timeOffset="39228.586">7436 3852 4473 0 0,'0'0'1279'0'0,"0"0"-267"0"0,0 0 234 0 0,0 0 423 0 0,0 0 274 0 0,0 0 54 0 0,0 0-197 0 0,0 0-270 0 0,0 0-228 0 0,0 0-157 0 0,0 0-103 0 0,0 0-93 0 0,0 0-105 0 0,34 1-114 0 0,106 2-90 0 0,-75-17 154 0 0,-57 8-625 0 0,-1 2-91 0 0,0 1-1 0 0,-1-2 1 0 0,0 1-1 0 0,0-1 1 0 0,0 0 0 0 0,0 0-1 0 0,-1 0 1 0 0,0-1 0 0 0,0 0-1 0 0,0 0 1 0 0,-1 0 0 0 0,0 0-1 0 0,0-1 1 0 0,0 0 0 0 0,-1 0-1 0 0,0 0 1 0 0,-1 0-1 0 0,1 0 1 0 0,-1-1 0 0 0,-1 1-1 0 0,1-1 1 0 0,-2 1 0 0 0,1-1-78 0 0,0 6 8 0 0,-1 0 0 0 0,0 0 0 0 0,0 0 1 0 0,0 0-1 0 0,0 0 0 0 0,0 0 1 0 0,0 0-1 0 0,0 0 0 0 0,-1 0 0 0 0,1 0 1 0 0,-1 0-1 0 0,1 1 0 0 0,-1-1 1 0 0,0 0-1 0 0,1 0 0 0 0,-1 0 0 0 0,0 1 1 0 0,0-1-1 0 0,-1 0 0 0 0,1 1 1 0 0,0-1-1 0 0,0 1 0 0 0,-1 0 0 0 0,1-1 1 0 0,-1 1-1 0 0,1 0 0 0 0,-1 0 0 0 0,0 0 1 0 0,1 0-1 0 0,-1 0 0 0 0,0 0 1 0 0,0 0-1 0 0,0 1 0 0 0,0-1 0 0 0,0 0 1 0 0,1 1-1 0 0,-1 0 0 0 0,0-1 1 0 0,0 1-1 0 0,0 0 0 0 0,0 0 0 0 0,0 0 1 0 0,-1 1-9 0 0,-4-2-15 0 0,0 1 0 0 0,0 0 0 0 0,0 0 0 0 0,0 1 0 0 0,0 0 0 0 0,0 0 0 0 0,0 1 0 0 0,0 0 0 0 0,1 0 0 0 0,-1 0 0 0 0,0 1 0 0 0,-4 3 15 0 0,-4 2-6 0 0,1 2-1 0 0,0 0 1 0 0,0 1 0 0 0,1 0 0 0 0,0 1 0 0 0,1 0 0 0 0,0 1-1 0 0,1 0 1 0 0,1 1 0 0 0,0 0 0 0 0,1 1 0 0 0,0 0 0 0 0,1 1-1 0 0,1 0 1 0 0,1 0 0 0 0,0 0 0 0 0,1 1 0 0 0,0-1 0 0 0,2 1-1 0 0,0 0 1 0 0,0 8 6 0 0,3-20 10 0 0,0 0 0 0 0,1 0 0 0 0,0 0 0 0 0,0 0 0 0 0,0 0 0 0 0,0-1 0 0 0,1 1-1 0 0,-1-1 1 0 0,1 1 0 0 0,1-1 0 0 0,-1 1 0 0 0,0-1 0 0 0,1 0 0 0 0,0 0 0 0 0,0 0 0 0 0,0-1 0 0 0,1 1-1 0 0,-1-1 1 0 0,1 1 0 0 0,0-1 0 0 0,0 0 0 0 0,0-1 0 0 0,0 1 0 0 0,0-1 0 0 0,0 1 0 0 0,1-1 0 0 0,-1-1-1 0 0,6 2-9 0 0,5 2 91 0 0,0-1-1 0 0,1-1 0 0 0,0 0 0 0 0,-1-1 1 0 0,1-1-1 0 0,0 0 0 0 0,0-2 0 0 0,5 0-90 0 0,118-43 288 0 0,-88 23-334 0 0,35-12-918 0 0,-58 21-2171 0 0,0 1-4093 0 0,-20 8-4473 0 0</inkml:trace>
  <inkml:trace contextRef="#ctx0" brushRef="#br0" timeOffset="39499.585">8485 3730 12667 0 0,'0'0'2698'0'0,"0"0"-1175"0"0,0 0-360 0 0,0 0 149 0 0,0 0 128 0 0,0 0-5 0 0,0 0-144 0 0,0 0-271 0 0,0 0-233 0 0,0 0-148 0 0,0 0-136 0 0,0 0-134 0 0,0 0-94 0 0,-9 25-71 0 0,-31 76-48 0 0,-10-19 168 0 0,-48 56-261 0 0,41-61-289 0 0,36-60-1250 0 0,11-15-8980 0 0,8-2-1182 0 0</inkml:trace>
  <inkml:trace contextRef="#ctx0" brushRef="#br0" timeOffset="39744.962">8049 3738 15251 0 0,'0'0'1543'0'0,"0"0"-485"0"0,0 0-231 0 0,0 0 41 0 0,0 0 155 0 0,0 0 101 0 0,0 0-53 0 0,0 0-96 0 0,0 0-99 0 0,0 0-81 0 0,0 0-75 0 0,0 0-96 0 0,19 20-78 0 0,59 63-94 0 0,11-17 502 0 0,145 51-448 0 0,-199-111-478 0 0,-19-7-3163 0 0,0 1-8947 0 0,-13 0-134 0 0</inkml:trace>
  <inkml:trace contextRef="#ctx0" brushRef="#br0" timeOffset="40265.738">8914 3230 12075 0 0,'0'0'1851'0'0,"0"0"-338"0"0,0 0-42 0 0,0 0 111 0 0,0 0 6 0 0,0 0-123 0 0,0 0-246 0 0,0 0-275 0 0,0 0-213 0 0,0 0-173 0 0,0 0-107 0 0,0 0-73 0 0,0 0-26 0 0,4 0 13 0 0,-3 0-333 0 0,0 0 0 0 0,1 0-1 0 0,-1 1 1 0 0,0-1 0 0 0,0 1 0 0 0,0-1 0 0 0,0 1 0 0 0,0-1-1 0 0,0 1 1 0 0,0 0 0 0 0,0-1 0 0 0,0 1 0 0 0,0 0 0 0 0,0 0-1 0 0,0-1 1 0 0,-1 1 0 0 0,1 0 0 0 0,0 0 0 0 0,-1 0-1 0 0,1 0 1 0 0,0 0 0 0 0,-1 0 0 0 0,1 1 0 0 0,-1-1 0 0 0,0 0-1 0 0,1 0 1 0 0,-1 0 0 0 0,0 0 0 0 0,0 0 0 0 0,0 1 0 0 0,0-1-1 0 0,0 0 1 0 0,0 0 0 0 0,0 0 0 0 0,0 1 0 0 0,0-1-1 0 0,0 0 1 0 0,-1 0 0 0 0,1 0 0 0 0,0 0 0 0 0,-1 0 0 0 0,0 1-32 0 0,1 11 179 0 0,4 561 1726 0 0,-28-449-1935 0 0,21-117 272 0 0,-6 12-2010 0 0,-11-23-5993 0 0,15-3 1478 0 0,1 5-5448 0 0</inkml:trace>
  <inkml:trace contextRef="#ctx0" brushRef="#br0" timeOffset="40513.727">8632 3675 14083 0 0,'0'0'2346'0'0,"0"0"-818"0"0,0 0-397 0 0,0 0-3 0 0,0 0 29 0 0,0 0-15 0 0,0 0-100 0 0,0 0-166 0 0,0 0-126 0 0,0 0-98 0 0,0 0-107 0 0,34-3-98 0 0,106-10-75 0 0,-6-4 291 0 0,113-5-2658 0 0,-236 26-3821 0 0,-10-1 488 0 0,1-3-6594 0 0</inkml:trace>
  <inkml:trace contextRef="#ctx0" brushRef="#br0" timeOffset="41192.098">9153 3764 2809 0 0,'0'0'1788'0'0,"0"0"-62"0"0,0 0 207 0 0,0 0 227 0 0,0 0 124 0 0,0 0-19 0 0,0 0-245 0 0,0 0-322 0 0,0 0-267 0 0,0 0-238 0 0,0 0-163 0 0,34 15-115 0 0,102 46-69 0 0,-73-45 394 0 0,-54-18-985 0 0,-2 2-168 0 0,1-1 0 0 0,-1 0-1 0 0,0-1 1 0 0,1 0 0 0 0,-1 0-1 0 0,0-1 1 0 0,0 0 0 0 0,0 0-1 0 0,0 0 1 0 0,-1-1 0 0 0,1 0-1 0 0,-1 0 1 0 0,0-1 0 0 0,0 0-1 0 0,-1 0 1 0 0,1 0-1 0 0,-1-1 1 0 0,0 1 0 0 0,-1-1-1 0 0,1 0 1 0 0,-1-1 0 0 0,0 1-1 0 0,-1-1 1 0 0,0 0 0 0 0,0 0-1 0 0,0 0 1 0 0,-1 0 0 0 0,0 0-1 0 0,0-1 1 0 0,-1 1 0 0 0,0-1-1 0 0,0 1 1 0 0,-1-1-1 0 0,0 1 1 0 0,0-1 0 0 0,-1-6-87 0 0,-2 9-5 0 0,-1 1 1 0 0,1 0-1 0 0,-1 0 1 0 0,0 0 0 0 0,0 0-1 0 0,0 1 1 0 0,-1 0-1 0 0,1-1 1 0 0,-1 2-1 0 0,0-1 1 0 0,0 0-1 0 0,0 1 1 0 0,0 0 0 0 0,0 0-1 0 0,0 1 1 0 0,0-1-1 0 0,-1 1 1 0 0,1 0-1 0 0,-1 1 1 0 0,1-1-1 0 0,0 1 1 0 0,-1 0 0 0 0,1 0-1 0 0,-1 1 1 0 0,1 0-1 0 0,-1 0 1 0 0,1 0-1 0 0,0 0 1 0 0,0 1-1 0 0,-1 0 1 0 0,1 0 0 0 0,0 0-1 0 0,-4 4 5 0 0,-2 0-10 0 0,-1 1-1 0 0,1 1 0 0 0,0 0 1 0 0,1 0-1 0 0,0 1 1 0 0,0 1-1 0 0,1 0 1 0 0,0 0-1 0 0,0 0 1 0 0,1 1-1 0 0,1 1 0 0 0,0-1 1 0 0,1 1-1 0 0,0 0 1 0 0,0 1-1 0 0,2-1 1 0 0,-1 1-1 0 0,2 0 1 0 0,0 0-1 0 0,0 1 1 0 0,1-1-1 0 0,1 0 0 0 0,0 7 11 0 0,1-16-1 0 0,1 0 0 0 0,0 0-1 0 0,0 0 1 0 0,0 0-1 0 0,0 0 1 0 0,0 0-1 0 0,1 0 1 0 0,0 0 0 0 0,0-1-1 0 0,0 1 1 0 0,0-1-1 0 0,1 1 1 0 0,-1-1 0 0 0,1 0-1 0 0,0 0 1 0 0,0 0-1 0 0,0 0 1 0 0,0-1 0 0 0,0 1-1 0 0,1-1 1 0 0,-1 0-1 0 0,1 0 1 0 0,0 0-1 0 0,-1 0 1 0 0,1 0 0 0 0,0-1-1 0 0,0 0 1 0 0,0 0-1 0 0,4 1 2 0 0,124 10 139 0 0,-129-12-131 0 0,23-2 22 0 0,0-2 0 0 0,0-1 0 0 0,-1-1 0 0 0,1-1 0 0 0,-1-1 1 0 0,-1-1-1 0 0,0-1 0 0 0,0-2 0 0 0,-1 0 0 0 0,1-2-30 0 0,-10 5 12 0 0,-1 0 0 0 0,0-1 0 0 0,0-1 0 0 0,-1 0 0 0 0,0 0 0 0 0,-1-2 0 0 0,-1 1 0 0 0,0-1 0 0 0,0-1 0 0 0,-2 0 0 0 0,1 0 0 0 0,-2 0 0 0 0,0-1 0 0 0,-1-1 0 0 0,0 1 0 0 0,-1-1 0 0 0,-1 0 0 0 0,0 0 0 0 0,-1 0 0 0 0,-1 0 0 0 0,-1 0 0 0 0,0-13-12 0 0,0-44-41 0 0,-3 71 37 0 0,0 1 0 0 0,1 0 0 0 0,-1-1 0 0 0,0 1 0 0 0,0 0 0 0 0,0 0 0 0 0,0 1 0 0 0,0-1 0 0 0,-1 0 0 0 0,1 1 0 0 0,0-1 0 0 0,0 1 0 0 0,0-1 0 0 0,-1 1 0 0 0,1 0 0 0 0,0 0 1 0 0,0 0-1 0 0,0 1 0 0 0,-1-1 0 0 0,1 0 0 0 0,0 1 0 0 0,0-1 0 0 0,0 1 0 0 0,0 0 0 0 0,-1 0 0 0 0,1 0 0 0 0,0 0 0 0 0,1 0 0 0 0,-1 0 0 0 0,0 0 0 0 0,0 1 0 0 0,0-1 0 0 0,0 1 4 0 0,-4 1-9 0 0,-1 0 0 0 0,1 1-1 0 0,0-1 1 0 0,0 1 0 0 0,1 0-1 0 0,-1 1 1 0 0,1 0 0 0 0,0 0 0 0 0,0 0-1 0 0,0 0 1 0 0,1 1 0 0 0,0-1 0 0 0,0 1-1 0 0,0 0 1 0 0,1 1 0 0 0,0-1-1 0 0,0 0 1 0 0,0 1 0 0 0,1 0 0 0 0,0-1-1 0 0,1 1 1 0 0,-1 0 0 0 0,1 0-1 0 0,0 1 10 0 0,4-4 4 0 0,0 0-1 0 0,0 0 1 0 0,0-1-1 0 0,0 1 0 0 0,0-1 1 0 0,1 1-1 0 0,-1-1 0 0 0,1 0 1 0 0,0 0-1 0 0,0-1 0 0 0,0 1 1 0 0,0-1-1 0 0,1 0 0 0 0,-1 0 1 0 0,0-1-1 0 0,1 1 0 0 0,0-1 1 0 0,-1 0-1 0 0,1 0 0 0 0,0 0 1 0 0,-1-1-1 0 0,1 1 1 0 0,2-1-4 0 0,-1 1 5 0 0,4 1-22 0 0,-4-3 18 0 0,0 1 0 0 0,-1 0 0 0 0,1 1 1 0 0,0-1-1 0 0,0 1 0 0 0,0 0 0 0 0,-1 1 0 0 0,1-1 1 0 0,0 1-1 0 0,-1 0 0 0 0,0 1 0 0 0,1-1 0 0 0,-1 1 1 0 0,0 0-1 0 0,0 1 0 0 0,-1-1 0 0 0,1 1 0 0 0,-1 0 1 0 0,1 0-1 0 0,-1 0 0 0 0,0 0 0 0 0,-1 1 1 0 0,1 0-1 0 0,-1 0 0 0 0,0 0 0 0 0,0 0 0 0 0,-1 0 1 0 0,1 0-1 0 0,-1 1 0 0 0,0-1 0 0 0,0 3-1 0 0,-2 1 6 0 0,-1 0-1 0 0,0 0 1 0 0,0 0-1 0 0,-1 0 1 0 0,0-1-1 0 0,-1 1 1 0 0,0 0-1 0 0,0-1 0 0 0,-1 0 1 0 0,0 0-1 0 0,0 1-5 0 0,-18 41-137 0 0,20-40 841 0 0,2-5-5521 0 0,0-1-6563 0 0,0-4-648 0 0</inkml:trace>
  <inkml:trace contextRef="#ctx0" brushRef="#br0" timeOffset="41700.024">10081 3944 8698 0 0,'0'0'3930'0'0,"0"0"-1743"0"0,0 0-635 0 0,0 0-73 0 0,0 0-34 0 0,0 0-74 0 0,0 0-180 0 0,0 0-250 0 0,0 0-170 0 0,0 0-108 0 0,0 0-95 0 0,0 0-67 0 0,12-20-67 0 0,54-97 261 0 0,49-41 716 0 0,-76 122-1289 0 0,-39 36-132 0 0,0 0-4 0 0,-49 169 65 0 0,47-165-50 0 0,1-1-1 0 0,0 1 1 0 0,1 0 0 0 0,-1-1 0 0 0,1 1-1 0 0,0 0 1 0 0,0 0 0 0 0,0 0 0 0 0,0-1-1 0 0,0 1 1 0 0,1 0 0 0 0,0 0-1 0 0,0-1 1 0 0,0 1 0 0 0,0 0 0 0 0,0-1-1 0 0,1 1 1 0 0,0-1 0 0 0,0 0 0 0 0,0 1-1 0 0,0-1 1 0 0,0 0 0 0 0,0 0 0 0 0,1 0-1 0 0,0-1 1 0 0,-1 1 0 0 0,1-1-1 0 0,0 1 1 0 0,0-1 0 0 0,1 0 0 0 0,2 2-1 0 0,4-3 86 0 0,0 0 0 0 0,0-1 1 0 0,1 0-1 0 0,-1-1 1 0 0,0 0-1 0 0,0 0 1 0 0,0-1-1 0 0,-1 0 0 0 0,1-1 1 0 0,0 0-1 0 0,-1-1 1 0 0,1 0-1 0 0,-1 0 1 0 0,0-1-1 0 0,-1 0 0 0 0,1 0 1 0 0,-1-1-1 0 0,0-1 1 0 0,0 1-1 0 0,-1-1 0 0 0,0 0 1 0 0,0-1-1 0 0,-1 0 1 0 0,0 0-1 0 0,5-8-86 0 0,70-138-45 0 0,-74 146-1915 0 0,-2 8-2458 0 0,-1 0-1292 0 0,-2 0-6525 0 0</inkml:trace>
  <inkml:trace contextRef="#ctx0" brushRef="#br0" timeOffset="42440.875">11042 3605 17012 0 0,'0'0'1732'0'0,"0"0"-548"0"0,0 0-226 0 0,0 0-83 0 0,0 0-42 0 0,0 0-79 0 0,0 0-164 0 0,0 0-127 0 0,0 0-115 0 0,0 0-89 0 0,0 0-50 0 0,0 0-57 0 0,0 0-33 0 0,-34 28-23 0 0,-107 85-5 0 0,77-51-7 0 0,60-58-82 0 0,0 1 1 0 0,0 0-1 0 0,1 0 0 0 0,0 1 1 0 0,0-1-1 0 0,0 1 0 0 0,1 0 1 0 0,-1-1-1 0 0,2 1 0 0 0,-1 0 1 0 0,0 0-1 0 0,1 0 0 0 0,0 0 1 0 0,1 1-1 0 0,-1-1 0 0 0,1 6-2 0 0,2-10 16 0 0,0 0 0 0 0,0 0 0 0 0,1 0 0 0 0,-1 0-1 0 0,0-1 1 0 0,1 1 0 0 0,-1-1 0 0 0,0 1 0 0 0,1-1 0 0 0,0 0 0 0 0,-1 0 0 0 0,1 0-1 0 0,0 0 1 0 0,0-1 0 0 0,-1 1 0 0 0,1-1 0 0 0,0 0 0 0 0,0 1 0 0 0,0-1-1 0 0,0-1 1 0 0,-1 1 0 0 0,1 0 0 0 0,0-1 0 0 0,0 1 0 0 0,0-1 0 0 0,1 0-16 0 0,-2 1 27 0 0,12-4 57 0 0,0 0-1 0 0,0-1 0 0 0,0-1 0 0 0,0 0 1 0 0,-1 0-1 0 0,0-1 0 0 0,0-1 0 0 0,-1 0 1 0 0,0-1-1 0 0,-1-1 0 0 0,1 1 0 0 0,-2-2 1 0 0,0 0-1 0 0,0 0 0 0 0,-1 0 0 0 0,8-13-83 0 0,9-6 74 0 0,-27 30-79 0 0,1 1 0 0 0,0-1 0 0 0,0 0 0 0 0,0 1 0 0 0,0-1 0 0 0,1 0 0 0 0,-1 1 0 0 0,0-1 0 0 0,0 1 0 0 0,0-1 1 0 0,0 0-1 0 0,0 1 0 0 0,0-1 0 0 0,1 0 0 0 0,-1 1 0 0 0,0-1 0 0 0,0 0 0 0 0,0 1 0 0 0,1-1 0 0 0,-1 0 0 0 0,0 0 0 0 0,1 1 0 0 0,-1-1 0 0 0,0 0 0 0 0,0 0 0 0 0,1 1 0 0 0,-1-1 0 0 0,1 0 0 0 0,-1 0 1 0 0,0 0-1 0 0,1 0 0 0 0,-1 1 0 0 0,0-1 0 0 0,1 0 0 0 0,-1 0 0 0 0,0 0 0 0 0,1 0 0 0 0,-1 0 0 0 0,1 0 0 0 0,-1 0 0 0 0,0 0 0 0 0,1 0 0 0 0,-1 0 0 0 0,1 0 0 0 0,-1-1 0 0 0,0 1 0 0 0,1 0 1 0 0,-1 0-1 0 0,0 0 0 0 0,1 0 0 0 0,-1-1 0 0 0,0 1 0 0 0,1 0 0 0 0,-1 0 0 0 0,0 0 0 0 0,1-1 0 0 0,-1 1 0 0 0,0 0 0 0 0,0-1 0 0 0,1 1 0 0 0,-1 0 0 0 0,0-1 0 0 0,0 1 0 0 0,0 0 0 0 0,0-1 1 0 0,1 1-1 0 0,-1-1 5 0 0,-1 43-82 0 0,1-29 69 0 0,-1-9 13 0 0,1 1-1 0 0,-1-1 0 0 0,1 1 0 0 0,0-1 0 0 0,1 0 0 0 0,-1 1 0 0 0,1-1 0 0 0,0 1 0 0 0,0-1 1 0 0,0 0-1 0 0,0 0 0 0 0,1 0 0 0 0,0 0 0 0 0,0 0 0 0 0,0 0 0 0 0,0 0 0 0 0,0 0 0 0 0,1-1 1 0 0,0 1-1 0 0,0-1 0 0 0,0 0 0 0 0,0 0 0 0 0,0 0 0 0 0,1 0 0 0 0,-1-1 0 0 0,1 1 0 0 0,0-1 1 0 0,-1 0-1 0 0,1 0 0 0 0,1 0 1 0 0,9-2 13 0 0,1 0 0 0 0,0-1 0 0 0,-1-1 0 0 0,1 0 0 0 0,-1-1 0 0 0,1-1 0 0 0,-1 0 0 0 0,0-1 0 0 0,-1 0 0 0 0,1-1 0 0 0,-1-1 0 0 0,0 0 0 0 0,-1-1 0 0 0,0 0 0 0 0,0-1 0 0 0,0 0 0 0 0,-1-1 0 0 0,-1 0 0 0 0,7-9-13 0 0,-5 9 12 0 0,142-136 70 0 0,-137 128-98 0 0,-2-2 1 0 0,0 0-1 0 0,-2 0 0 0 0,0-2 0 0 0,-1 1 0 0 0,-1-2 0 0 0,-1 1 0 0 0,-1-2 1 0 0,-1 1-1 0 0,-1-1 0 0 0,-1 0 0 0 0,-1 0 0 0 0,-2-1 0 0 0,0 0 1 0 0,-1 1-1 0 0,-2-1 0 0 0,-1-6 16 0 0,1 24-10 0 0,-1 1 1 0 0,0 0-1 0 0,0-1 1 0 0,-1 1-1 0 0,0 0 1 0 0,0 0-1 0 0,-1 0 0 0 0,1 0 1 0 0,-1 0-1 0 0,-1 1 1 0 0,1-1-1 0 0,-1 1 1 0 0,0 0-1 0 0,0 0 1 0 0,0 0-1 0 0,-1 0 1 0 0,0 1-1 0 0,0 0 0 0 0,0 0 1 0 0,0 0-1 0 0,0 1 1 0 0,-1 0-1 0 0,0 0 1 0 0,0 0-1 0 0,1 0 1 0 0,-2 1-1 0 0,1 0 0 0 0,0 0 1 0 0,0 1-1 0 0,-1 0 1 0 0,1 0-1 0 0,0 1 1 0 0,-1-1-1 0 0,1 1 1 0 0,-1 0-1 0 0,1 1 1 0 0,-1 0-1 0 0,1 0 0 0 0,0 0 1 0 0,-1 1-1 0 0,1 0 1 0 0,0 0-1 0 0,0 1 1 0 0,-2 1 9 0 0,-1 1 4 0 0,1 0 1 0 0,0 1 0 0 0,0 1-1 0 0,1-1 1 0 0,0 1 0 0 0,0 0 0 0 0,1 1-1 0 0,0 0 1 0 0,0 0 0 0 0,0 0-1 0 0,1 1 1 0 0,1-1 0 0 0,-1 1-1 0 0,1 0 1 0 0,1 1 0 0 0,0-1-1 0 0,0 0 1 0 0,1 1 0 0 0,0 0 0 0 0,0 0-1 0 0,1 0 1 0 0,1-1 0 0 0,0 1-1 0 0,0 3-4 0 0,1 12 81 0 0,2 0 0 0 0,0 0 0 0 0,2-1 0 0 0,1 0 0 0 0,0 0-1 0 0,2 0 1 0 0,1 0 0 0 0,0-2 0 0 0,5 5-81 0 0,9 20 267 0 0,14 31 376 0 0,4-2 0 0 0,2-2 0 0 0,51 64-643 0 0,-71-123-304 0 0,-24-41-7193 0 0,-3 16-644 0 0,2 2-4595 0 0</inkml:trace>
  <inkml:trace contextRef="#ctx0" brushRef="#br0" timeOffset="43416.553">12462 3359 5569 0 0,'0'0'2503'0'0,"0"0"-632"0"0,0 0-329 0 0,0 0 60 0 0,0 0 164 0 0,0 0 5 0 0,0 0-186 0 0,0 0-250 0 0,0 0-248 0 0,0 0-177 0 0,0 0-112 0 0,0 0-97 0 0,0 0-81 0 0,27-12-63 0 0,88-34-66 0 0,-37-3 688 0 0,-72 44-1063 0 0,0-1 1 0 0,0 0-1 0 0,0-1 1 0 0,-1 1-1 0 0,0-1 1 0 0,0 0-1 0 0,-1 0 1 0 0,0-1-1 0 0,0 1 1 0 0,-1-1-1 0 0,0 0 1 0 0,0 0-1 0 0,-1 0 1 0 0,0 0-1 0 0,0 0 1 0 0,-1-1-1 0 0,0 1 1 0 0,-1-1-1 0 0,1 1 1 0 0,-2-2-117 0 0,1 9 11 0 0,0 0 1 0 0,0 0-1 0 0,0 0 1 0 0,-1 0-1 0 0,1 0 1 0 0,0 0-1 0 0,-1 0 1 0 0,1 1 0 0 0,-1-1-1 0 0,1 0 1 0 0,-1 0-1 0 0,0 0 1 0 0,1 0-1 0 0,-1 1 1 0 0,0-1-1 0 0,1 0 1 0 0,-1 1-1 0 0,0-1 1 0 0,0 1-1 0 0,1-1 1 0 0,-1 1 0 0 0,0-1-1 0 0,0 1 1 0 0,0-1-1 0 0,0 1 1 0 0,0 0-1 0 0,0-1 1 0 0,0 1-1 0 0,0 0 1 0 0,0 0-1 0 0,0 0 1 0 0,0 0-1 0 0,0 0 1 0 0,0 0-1 0 0,0 0 1 0 0,0 0 0 0 0,0 0-1 0 0,0 0 1 0 0,0 1-1 0 0,0-1 1 0 0,0 0-1 0 0,1 1 1 0 0,-2-1-12 0 0,-4 26-7 0 0,0-1 1 0 0,2 1 0 0 0,1 0-1 0 0,1 0 1 0 0,1 0-1 0 0,1 0 1 0 0,3 21 6 0 0,-1-17-2 0 0,35 384 26 0 0,-34-386-19 0 0,-2 0 1 0 0,0 0-1 0 0,-2 0 0 0 0,-2 0 1 0 0,0 0-1 0 0,-2 0 0 0 0,-1 0 1 0 0,-1-1-1 0 0,-1 0 0 0 0,-2 0 1 0 0,0-1-1 0 0,-2 0 0 0 0,-1-1 1 0 0,-1-1-1 0 0,-17 23-5 0 0,21-35 8 0 0,0 0 1 0 0,-1-1-1 0 0,0 0 0 0 0,-1-1 1 0 0,-1 0-1 0 0,1-1 0 0 0,-1-1 1 0 0,-10 5-9 0 0,5-4-4 0 0,1-1-1 0 0,-2-1 1 0 0,1 0 0 0 0,-1-2 0 0 0,0 0-1 0 0,0-1 1 0 0,0-1 0 0 0,-1-1 0 0 0,1-1-1 0 0,-1 0 1 0 0,-4-2 4 0 0,20 0-1 0 0,0 0 0 0 0,1-1 0 0 0,-1 1 0 0 0,1-1 0 0 0,0 0 0 0 0,-1 0 0 0 0,1 0 0 0 0,0 0-1 0 0,0-1 1 0 0,0 1 0 0 0,1-1 0 0 0,-1 0 0 0 0,1 0 0 0 0,-1 0 0 0 0,1 0 0 0 0,0 0 0 0 0,0 0 0 0 0,0-1 0 0 0,1 1 0 0 0,-1-1 0 0 0,1 1 0 0 0,0-1-1 0 0,0 1 1 0 0,0-1 0 0 0,0 0 0 0 0,1 0 0 0 0,-1 1 0 0 0,1-1 0 0 0,0 0 0 0 0,0 0 0 0 0,1 0 0 0 0,-1 1 0 0 0,1-1 0 0 0,0 0 0 0 0,0 0-1 0 0,0 1 1 0 0,0-1 0 0 0,0 1 0 0 0,1-1 0 0 0,0 1 0 0 0,1-4 1 0 0,16-22 18 0 0,1 1-1 0 0,1 1 1 0 0,1 1 0 0 0,2 1-1 0 0,0 0 1 0 0,2 2 0 0 0,0 1-1 0 0,2 1 1 0 0,24-13-18 0 0,-37 23 9 0 0,246-137 23 0 0,-182 117-827 0 0,-23 21-5323 0 0,-33 5 855 0 0,-1-1-5091 0 0,-14 2 3938 0 0</inkml:trace>
  <inkml:trace contextRef="#ctx0" brushRef="#br0" timeOffset="43682.505">13148 3649 4929 0 0,'0'0'4034'0'0,"0"0"-622"0"0,0 0-658 0 0,0 0-446 0 0,0 0-364 0 0,0 0-315 0 0,0 0-388 0 0,0 0-402 0 0,0 0-273 0 0,0 0-158 0 0,0 0-20 0 0,0 0-3 0 0,0 0-11 0 0,-23 23-50 0 0,-70 72-49 0 0,28-6 217 0 0,63-86-477 0 0,0 0 0 0 0,1 0 1 0 0,-1 1-1 0 0,1-1 0 0 0,0 0 1 0 0,-1 1-1 0 0,2-1 0 0 0,-1 1 1 0 0,0 0-1 0 0,1-1 1 0 0,-1 1-1 0 0,1 0 0 0 0,0-1 1 0 0,0 1-1 0 0,1 0 0 0 0,-1-1 1 0 0,1 1-1 0 0,0 0 0 0 0,0-1 1 0 0,0 1-1 0 0,0-1 0 0 0,1 1 1 0 0,-1-1-1 0 0,1 0 0 0 0,0 0 1 0 0,0 0-1 0 0,0 0 1 0 0,0 0-1 0 0,1 0 0 0 0,-1 0 1 0 0,1-1-1 0 0,-1 1 0 0 0,1-1 1 0 0,0 0-1 0 0,0 1 0 0 0,0-1 1 0 0,1-1-16 0 0,5 2 67 0 0,1-1-1 0 0,-1-1 1 0 0,1 0 0 0 0,-1 0 0 0 0,1-1 0 0 0,-1 0 0 0 0,1-1 0 0 0,-1 0-1 0 0,1-1 1 0 0,-1 1 0 0 0,0-2 0 0 0,1 1 0 0 0,-1-2 0 0 0,0 1-1 0 0,-1-1 1 0 0,1 0 0 0 0,-1-1 0 0 0,1 0 0 0 0,-2 0 0 0 0,1-1 0 0 0,0 0-1 0 0,-1 0 1 0 0,0-1 0 0 0,4-5-67 0 0,-8 6 18 0 0,1 0 1 0 0,-1-1-1 0 0,-1 1 0 0 0,1-1 1 0 0,-1 0-1 0 0,0 1 0 0 0,-1-1 1 0 0,0 0-1 0 0,0 0 0 0 0,0 0 0 0 0,-1 0 1 0 0,0 0-1 0 0,0 0 0 0 0,-1 0 1 0 0,0 0-1 0 0,0 0 0 0 0,0 0 1 0 0,-1 0-1 0 0,0 0 0 0 0,-1 1 1 0 0,1-1-1 0 0,-3-3-18 0 0,-3-3-339 0 0,-30-39-72 0 0,0 37-5546 0 0,32 15-470 0 0,2 3-5699 0 0</inkml:trace>
  <inkml:trace contextRef="#ctx0" brushRef="#br0" timeOffset="43981.742">13340 3926 7178 0 0,'0'0'1896'0'0,"0"0"-390"0"0,0 0 19 0 0,0 0 120 0 0,0 0 22 0 0,0 0-71 0 0,0 0-161 0 0,0 0-160 0 0,0 0-112 0 0,0 0-84 0 0,0 0-60 0 0,0 0-82 0 0,0 0-114 0 0,5 3-132 0 0,0 1-632 0 0,-5-3-33 0 0,0-1 1 0 0,1 1 0 0 0,-1-1 0 0 0,1 1-1 0 0,-1-1 1 0 0,1 1 0 0 0,-1-1-1 0 0,1 0 1 0 0,-1 1 0 0 0,1-1-1 0 0,-1 0 1 0 0,1 1 0 0 0,-1-1-1 0 0,1 0 1 0 0,0 0 0 0 0,-1 1 0 0 0,1-1-1 0 0,-1 0 1 0 0,1 0 0 0 0,0 0-1 0 0,-1 0 1 0 0,1 0 0 0 0,0 0-1 0 0,-1 0 1 0 0,1 0 0 0 0,-1 0-1 0 0,1 0 1 0 0,0 0 0 0 0,-1-1-1 0 0,1 1 1 0 0,0 0 0 0 0,-1 0 0 0 0,1-1-1 0 0,-1 1 1 0 0,1 0 0 0 0,-1-1-1 0 0,1 1 1 0 0,-1 0 0 0 0,1-1-1 0 0,-1 1 1 0 0,1-1 0 0 0,-1 1-1 0 0,1-1 1 0 0,-1 1 0 0 0,0-1-1 0 0,1 1 1 0 0,-1-1 0 0 0,0 1 0 0 0,0-1-1 0 0,1 1 1 0 0,-1-1 0 0 0,0 0-1 0 0,0 1 1 0 0,0-1 0 0 0,0 0-1 0 0,1 1 1 0 0,-1-1 0 0 0,0 1-1 0 0,0-1 1 0 0,0 0 0 0 0,0 1-1 0 0,-1-1 1 0 0,1 0-27 0 0,71-146 1858 0 0,-62 129-1859 0 0,1 2 1 0 0,1-1 0 0 0,1 2-1 0 0,0-1 1 0 0,1 2-1 0 0,1 0 1 0 0,0 0-1 0 0,0 1 1 0 0,2 1-1 0 0,0 0 1 0 0,0 2 0 0 0,6-4 0 0 0,7 16-1656 0 0,-20 15-4153 0 0,-4-7-980 0 0,-3-5-5320 0 0</inkml:trace>
  <inkml:trace contextRef="#ctx0" brushRef="#br0" timeOffset="44409.008">13993 3605 10058 0 0,'0'0'2238'0'0,"0"0"-364"0"0,0 0-98 0 0,0 0-28 0 0,0 0-134 0 0,0 0-262 0 0,0 0-279 0 0,0 0-231 0 0,0 0-140 0 0,0 0-106 0 0,0 0-101 0 0,0 0-54 0 0,0 0-62 0 0,-11-4-48 0 0,-34-12-14 0 0,3 28 287 0 0,35-7-468 0 0,0-2-92 0 0,1 0 0 0 0,1 1 0 0 0,-1 0 0 0 0,0 0 0 0 0,1 0 0 0 0,0 1 0 0 0,0 0 0 0 0,0-1 0 0 0,0 2-1 0 0,1-1 1 0 0,0 1 0 0 0,0-1 0 0 0,1 1 0 0 0,-1 0 0 0 0,1 0 0 0 0,1 1 0 0 0,-1-1 0 0 0,1 1 0 0 0,0-1 0 0 0,0 1 0 0 0,1 0-1 0 0,0-1 1 0 0,0 1 0 0 0,1 0 0 0 0,-1 0 0 0 0,2 0 0 0 0,-1 0 0 0 0,1 0 0 0 0,0-1 0 0 0,0 1 0 0 0,1 0 0 0 0,0-1-1 0 0,0 1 1 0 0,0-1 0 0 0,1 1 0 0 0,0-1 0 0 0,1 0 0 0 0,-1 0 0 0 0,1-1 0 0 0,0 1 0 0 0,2 1-44 0 0,2-1 52 0 0,0-1 1 0 0,0-1 0 0 0,1 1-1 0 0,0-1 1 0 0,0-1-1 0 0,0 1 1 0 0,0-2 0 0 0,1 1-1 0 0,-1-1 1 0 0,1-1-1 0 0,-1 1 1 0 0,1-2 0 0 0,-1 1-1 0 0,1-2 1 0 0,0 1-1 0 0,-1-1 1 0 0,1 0 0 0 0,1-2-53 0 0,-5 2-50 0 0,0-1 0 0 0,0 0 0 0 0,0 0 0 0 0,-1 0 0 0 0,1-1 0 0 0,-1 0 0 0 0,1 0 1 0 0,-1 0-1 0 0,0-1 0 0 0,0 1 0 0 0,-1-1 0 0 0,1-1 0 0 0,-1 1 0 0 0,0 0 0 0 0,3-5 50 0 0,-4 1-1753 0 0,-2 5-7861 0 0,-1 3-2297 0 0</inkml:trace>
  <inkml:trace contextRef="#ctx0" brushRef="#br0" timeOffset="44935.541">14293 3734 9210 0 0,'0'0'2404'0'0,"0"0"-622"0"0,0 0-289 0 0,0 0-133 0 0,0 0-144 0 0,0 0-126 0 0,0 0-148 0 0,0 0-141 0 0,0 0-73 0 0,0 0-25 0 0,0 0-15 0 0,0 0 16 0 0,0 0 16 0 0,6 6-17 0 0,-4-4-659 0 0,0 1 46 0 0,0-1 0 0 0,0 0 0 0 0,1 1 0 0 0,-1-1 0 0 0,1 0 0 0 0,0 0 0 0 0,-1 0 0 0 0,1-1 1 0 0,0 1-1 0 0,0-1 0 0 0,0 0 0 0 0,0 1 0 0 0,0-1 0 0 0,0 0 0 0 0,1-1 0 0 0,-1 1 0 0 0,0-1 0 0 0,0 1 1 0 0,1-1-1 0 0,0 0-90 0 0,12-1 249 0 0,-1-1 1 0 0,1 0-1 0 0,-1-1 1 0 0,0 0-1 0 0,0-2 1 0 0,0 1-1 0 0,-1-2 1 0 0,0 0-1 0 0,0-1 1 0 0,9-6-250 0 0,-20 11 20 0 0,0 0 1 0 0,0-1-1 0 0,0 1 1 0 0,0-1-1 0 0,-1 0 1 0 0,1 0-1 0 0,-1 0 1 0 0,0 0-1 0 0,0 0 1 0 0,0 0 0 0 0,0-1-1 0 0,-1 1 1 0 0,1-1-1 0 0,-1 1 1 0 0,0-1-1 0 0,0 1 1 0 0,0-1-1 0 0,0 0 1 0 0,-1 0-1 0 0,1 1 1 0 0,-1-1-1 0 0,0 0 1 0 0,0 0-1 0 0,-1 0 1 0 0,1 1-1 0 0,-1-4-20 0 0,-2 5-8 0 0,-1 0-1 0 0,1 0 1 0 0,0 0 0 0 0,-1 0-1 0 0,1 0 1 0 0,-1 1 0 0 0,1 0-1 0 0,-1-1 1 0 0,0 1-1 0 0,1 1 1 0 0,-1-1 0 0 0,0 0-1 0 0,0 1 1 0 0,0 0-1 0 0,1 0 1 0 0,-1 0 0 0 0,-4 1 8 0 0,-9 1-27 0 0,1 2 0 0 0,-1 0 0 0 0,1 0 0 0 0,0 2 0 0 0,0 0 0 0 0,1 0 0 0 0,0 2 0 0 0,0 0 1 0 0,1 1-1 0 0,-1 0 0 0 0,2 1 0 0 0,0 0 0 0 0,0 1 0 0 0,1 1 0 0 0,0 0 0 0 0,1 1 0 0 0,0 0 0 0 0,-5 9 27 0 0,14-19-5 0 0,0-1-1 0 0,-1 1 1 0 0,1-1-1 0 0,0 1 1 0 0,1 0-1 0 0,-1 0 1 0 0,0 0 0 0 0,1 0-1 0 0,0 0 1 0 0,0 0-1 0 0,0 0 1 0 0,0 0-1 0 0,0 0 1 0 0,0 1-1 0 0,1-1 1 0 0,0 0-1 0 0,-1 0 1 0 0,1 1-1 0 0,1-1 1 0 0,-1 0-1 0 0,0 1 1 0 0,1-1-1 0 0,0 0 1 0 0,-1 0-1 0 0,1 1 1 0 0,0-1-1 0 0,1 0 1 0 0,-1 0-1 0 0,1 0 1 0 0,-1 0-1 0 0,1 0 1 0 0,0-1-1 0 0,0 1 1 0 0,0-1-1 0 0,0 1 1 0 0,1-1-1 0 0,-1 0 1 0 0,1 1-1 0 0,-1-1 1 0 0,1 0-1 0 0,2 1 6 0 0,19 3-189 0 0,0-2-1 0 0,0 0 1 0 0,1-1 0 0 0,-1-1 0 0 0,1-2-1 0 0,-1 0 1 0 0,1-2 0 0 0,-1-1-1 0 0,0 0 1 0 0,0-2 0 0 0,0-1-1 0 0,0-1 1 0 0,-1-1 0 0 0,0 0-1 0 0,-1-2 1 0 0,4-3 189 0 0,-12 8-374 0 0,80-37-3481 0 0,-54 23-866 0 0,-22 10 953 0 0,-3 1-5906 0 0</inkml:trace>
  <inkml:trace contextRef="#ctx0" brushRef="#br0" timeOffset="45280.01">15120 3513 4625 0 0,'0'0'4480'0'0,"0"0"-1633"0"0,0 0-765 0 0,0 0-179 0 0,0 0-128 0 0,0 0-216 0 0,0 0-310 0 0,0 0-334 0 0,0 0-233 0 0,0 0-83 0 0,0 0-43 0 0,0 0-3 0 0,0 0-23 0 0,-19 6-56 0 0,-57 20-54 0 0,-18 19 735 0 0,93-44-1148 0 0,-1-1-1 0 0,1 1 1 0 0,-1 0-1 0 0,1-1 1 0 0,0 1-1 0 0,0 0 1 0 0,-1 0-1 0 0,1 0 1 0 0,0 0-1 0 0,0 0 0 0 0,0 0 1 0 0,0 0-1 0 0,0 0 1 0 0,0 0-1 0 0,0 1 1 0 0,0-1-1 0 0,0 0 1 0 0,1 1-1 0 0,-1-1 1 0 0,0 0-1 0 0,1 1 1 0 0,-1-1-1 0 0,1 1 1 0 0,0-1-1 0 0,-1 1 1 0 0,1-1-1 0 0,0 1 0 0 0,0-1 1 0 0,0 1-1 0 0,0-1 1 0 0,0 1-1 0 0,0-1 1 0 0,1 1-1 0 0,-1-1 1 0 0,0 1-1 0 0,1-1 1 0 0,-1 1-1 0 0,1-1 1 0 0,0 0-1 0 0,-1 1 1 0 0,1-1-1 0 0,0 0 1 0 0,0 1-1 0 0,0-1 0 0 0,0 0 1 0 0,0 0-1 0 0,0 0 1 0 0,0 0-1 0 0,0 0 1 0 0,0 0-1 0 0,1 0 1 0 0,-1 0-1 0 0,0 0 1 0 0,1 0-7 0 0,93 33 52 0 0,-92-33-32 0 0,0 0 0 0 0,0 0 0 0 0,0 1 1 0 0,0-1-1 0 0,-1 0 0 0 0,1 1 0 0 0,0 0 0 0 0,-1-1 1 0 0,1 1-1 0 0,-1 0 0 0 0,1 1 0 0 0,-1-1 1 0 0,0 0-1 0 0,0 1 0 0 0,0-1 0 0 0,0 1 0 0 0,-1-1 1 0 0,1 1-1 0 0,-1 0 0 0 0,1 0 0 0 0,-1 0 0 0 0,0 0 1 0 0,0 0-1 0 0,0 0 0 0 0,-1 0 0 0 0,1 0 1 0 0,-1 0-1 0 0,1 0 0 0 0,-1 0 0 0 0,0 0 0 0 0,0 1 1 0 0,-1-1-1 0 0,1 0 0 0 0,-1 0 0 0 0,1 0 1 0 0,-1 0-1 0 0,0 0 0 0 0,0 0 0 0 0,0 0 0 0 0,-1 0 1 0 0,1 0-1 0 0,-1-1 0 0 0,1 1 0 0 0,-1 0-20 0 0,-4 5 28 0 0,-1 0 0 0 0,1-1 0 0 0,-1 0-1 0 0,0 0 1 0 0,-1-1 0 0 0,0 0 0 0 0,0 0-1 0 0,0-1 1 0 0,0 0 0 0 0,-1 0 0 0 0,0-1-1 0 0,0 0 1 0 0,0 0 0 0 0,-1-1 0 0 0,1-1-1 0 0,-10 2-27 0 0,-6-10-2985 0 0,23-2-1205 0 0,2-2-3475 0 0,0 6-4282 0 0</inkml:trace>
  <inkml:trace contextRef="#ctx0" brushRef="#br0" timeOffset="46025.619">15313 3057 5569 0 0,'0'0'2478'0'0,"0"0"-327"0"0,0 0-209 0 0,0 0-142 0 0,0 0-141 0 0,0 0-182 0 0,0 0-261 0 0,0 0-236 0 0,0 0-180 0 0,0 0-149 0 0,0 0-76 0 0,0 0-59 0 0,0 0-40 0 0,11-5-16 0 0,90-28 1342 0 0,56 8 1324 0 0,-154 27-3091 0 0,-1 0 1 0 0,1 0-1 0 0,-1 0 1 0 0,1 0 0 0 0,-1 1-1 0 0,0-1 1 0 0,0 1-1 0 0,0-1 1 0 0,0 1-1 0 0,-1 0 1 0 0,1-1-1 0 0,-1 1 1 0 0,0 0-1 0 0,0 0 1 0 0,0 0-1 0 0,0 1 1 0 0,0-1-1 0 0,0 0 1 0 0,-1 0-1 0 0,0 0 1 0 0,1 0 0 0 0,-1 1-1 0 0,0-1 1 0 0,-1 0-1 0 0,1 2-35 0 0,-21 440 554 0 0,5-249-528 0 0,-6 13-47 0 0,15-17 120 0 0,-45-185 651 0 0,-253 19-2054 0 0,303-30-5616 0 0,2 0-5676 0 0</inkml:trace>
  <inkml:trace contextRef="#ctx0" brushRef="#br0" timeOffset="49354.538">16653 3642 528 0 0,'0'0'1322'0'0,"0"0"-306"0"0,0 0 26 0 0,0 0 338 0 0,0 0 359 0 0,0 0 213 0 0,0 0-65 0 0,0 0-258 0 0,0 0-297 0 0,0 0-229 0 0,0 0-122 0 0,4-5-67 0 0,11-18-35 0 0,-15 22-786 0 0,0 0 1 0 0,0 0-1 0 0,0-1 0 0 0,0 1 1 0 0,0 0-1 0 0,0 0 0 0 0,-1 0 1 0 0,1 0-1 0 0,0 0 0 0 0,-1 0 1 0 0,1 0-1 0 0,0 0 0 0 0,-1 0 1 0 0,1 0-1 0 0,-1 0 1 0 0,0 0-1 0 0,1 0 0 0 0,-1 0 1 0 0,0 0-1 0 0,1 1 0 0 0,-1-1 1 0 0,0 0-1 0 0,0 1 0 0 0,0-1 1 0 0,0 0-1 0 0,0 1 1 0 0,1-1-1 0 0,-1 1 0 0 0,0-1 1 0 0,0 1-1 0 0,-1-1 0 0 0,1 1 1 0 0,0 0-1 0 0,0 0 0 0 0,0-1 1 0 0,0 1-1 0 0,0 0 1 0 0,0 0-1 0 0,0 0 0 0 0,0 0 1 0 0,0 0-1 0 0,0 1 0 0 0,0-1 1 0 0,-1 0-1 0 0,1 0 0 0 0,0 1-93 0 0,-3-2 313 0 0,-9 1-214 0 0,1-1-1 0 0,-1 2 1 0 0,0 0-1 0 0,0 1 0 0 0,1 0 1 0 0,-1 0-1 0 0,1 2 0 0 0,0-1 1 0 0,0 2-1 0 0,0 0 0 0 0,0 0 1 0 0,1 1-1 0 0,0 0 0 0 0,0 1 1 0 0,0 0-1 0 0,1 1 0 0 0,0 0 1 0 0,1 1-1 0 0,0 0 1 0 0,0 0-1 0 0,1 1 0 0 0,0 0 1 0 0,0 0-1 0 0,1 1 0 0 0,1 0 1 0 0,0 0-1 0 0,1 1 0 0 0,0 0 1 0 0,0 0-1 0 0,1 0 0 0 0,1 0 1 0 0,0 1-1 0 0,1-1 0 0 0,0 1 1 0 0,1 0-1 0 0,0 2-98 0 0,1-8 43 0 0,0-1-1 0 0,1 0 0 0 0,0 1 1 0 0,0-1-1 0 0,0 0 1 0 0,1 0-1 0 0,0 0 0 0 0,0 0 1 0 0,0 0-1 0 0,1 0 1 0 0,0 0-1 0 0,0-1 1 0 0,0 1-1 0 0,1-1 0 0 0,0 0 1 0 0,0 0-1 0 0,0-1 1 0 0,1 1-1 0 0,0-1 0 0 0,1 1-42 0 0,-2-3 79 0 0,1 1 1 0 0,0-2-1 0 0,1 1 0 0 0,-1 0 0 0 0,0-1 0 0 0,0 0 0 0 0,1-1 0 0 0,-1 1 0 0 0,0-1 0 0 0,1 0 1 0 0,-1 0-1 0 0,1 0 0 0 0,-1-1 0 0 0,0 0 0 0 0,0 0 0 0 0,1 0 0 0 0,-1-1 0 0 0,0 0 1 0 0,0 0-1 0 0,0 0 0 0 0,0-1 0 0 0,-1 1 0 0 0,1-1 0 0 0,-1 0 0 0 0,1 0 0 0 0,-1-1 0 0 0,0 0 1 0 0,1-1-80 0 0,158-152 462 0 0,-147 140-453 0 0,-1-1 0 0 0,-1 0 0 0 0,0-1 0 0 0,-1 0-1 0 0,-1-1 1 0 0,-1 0 0 0 0,-1-1 0 0 0,8-22-9 0 0,-17 35 263 0 0,-10 75-338 0 0,7-53 76 0 0,2-1 1 0 0,0 1-1 0 0,0 0 1 0 0,1-1-1 0 0,1 1 1 0 0,1 0-1 0 0,-1-1 1 0 0,2 0-1 0 0,0 0 1 0 0,1 0-1 0 0,3 7-1 0 0,77 95-192 0 0,-57-101-1029 0 0,-5-13-7035 0 0,-20-1 6521 0 0,4 0-10505 0 0</inkml:trace>
  <inkml:trace contextRef="#ctx0" brushRef="#br0" timeOffset="49896.505">17060 3889 7346 0 0,'0'0'1240'0'0,"0"0"31"0"0,0 0 286 0 0,0 0 250 0 0,0 0 70 0 0,0 0-97 0 0,0 0-189 0 0,0 0-148 0 0,0 0-129 0 0,0 0-155 0 0,0 0-160 0 0,0 0-138 0 0,16-4-135 0 0,49-13-112 0 0,-60 15-516 0 0,0 0 0 0 0,0 0 0 0 0,-1 0 0 0 0,1 0 0 0 0,-1-1 0 0 0,0 0 0 0 0,1 0 0 0 0,-1 0 0 0 0,0 0 0 0 0,-1-1 0 0 0,1 0 0 0 0,-1 0 0 0 0,1 0 0 0 0,1-3-98 0 0,12-13 414 0 0,5-4-138 0 0,-2-1-1 0 0,0-1 1 0 0,-2-1 0 0 0,0 0-1 0 0,-2-1 1 0 0,-1-2-276 0 0,-15 31 1 0 0,0-1 0 0 0,0 0 1 0 0,1 1-1 0 0,-1-1 0 0 0,0 0 1 0 0,1 1-1 0 0,-1-1 0 0 0,0 0 0 0 0,1 1 1 0 0,-1-1-1 0 0,0 0 0 0 0,1 1 1 0 0,-1-1-1 0 0,0 0 0 0 0,1 0 0 0 0,-1 0 1 0 0,1 1-1 0 0,-1-1 0 0 0,1 0 0 0 0,-1 0 1 0 0,1 0-1 0 0,-1 0 0 0 0,0 0 1 0 0,1 0-1 0 0,-1 0 0 0 0,1 0 0 0 0,-1 0 1 0 0,1 0-1 0 0,-1 0 0 0 0,1 0 1 0 0,-1 0-1 0 0,1 0 0 0 0,-1-1 0 0 0,0 1 1 0 0,1 0-1 0 0,-1 0 0 0 0,1 0 1 0 0,-1-1-1 0 0,0 1 0 0 0,1 0 0 0 0,-1-1 1 0 0,1 1-1 0 0,-1 0 0 0 0,0-1 1 0 0,0 1-1 0 0,1 0 0 0 0,-1-1 0 0 0,0 1 1 0 0,0 0-1 0 0,1-1 0 0 0,-1 1-1 0 0,13 59 21 0 0,-12-50-18 0 0,0 0 1 0 0,1 0-1 0 0,-1-1 0 0 0,2 1 0 0 0,-1-1 0 0 0,1 0 0 0 0,0 1 0 0 0,1-1 0 0 0,0 0 0 0 0,0-1 0 0 0,1 1 0 0 0,0-1 1 0 0,6 6-4 0 0,-9-10 20 0 0,0 0 0 0 0,1-1 1 0 0,-1 1-1 0 0,1-1 0 0 0,0 0 1 0 0,0 0-1 0 0,0 0 1 0 0,0 0-1 0 0,0-1 0 0 0,0 1 1 0 0,1-1-1 0 0,-1 0 0 0 0,0 1 1 0 0,1-2-1 0 0,-1 1 1 0 0,1 0-1 0 0,-1-1 0 0 0,1 1 1 0 0,-1-1-1 0 0,1 0 0 0 0,-1 0 1 0 0,1-1-1 0 0,-1 1 0 0 0,1-1 1 0 0,-1 0-1 0 0,1 0 1 0 0,-1 0-1 0 0,1 0 0 0 0,1-1-20 0 0,5-5 10 0 0,1 0 0 0 0,-1 0 0 0 0,0-1 0 0 0,-1-1 0 0 0,0 0-1 0 0,0 0 1 0 0,-1-1 0 0 0,0 1 0 0 0,-1-2 0 0 0,0 1 0 0 0,-1-1-1 0 0,0 0 1 0 0,0-1 0 0 0,-1 1 0 0 0,-1-1 0 0 0,0 0 0 0 0,-1 0 0 0 0,0-1-1 0 0,0 1 1 0 0,-2-1 0 0 0,1-11-10 0 0,-2 24-477 0 0,0 0-206 0 0,0 0-269 0 0,0 0-262 0 0,2 18-11926 0 0,-2-14 1561 0 0</inkml:trace>
  <inkml:trace contextRef="#ctx0" brushRef="#br0" timeOffset="50435.604">17964 3565 4265 0 0,'0'0'3034'0'0,"0"0"-295"0"0,0 0-268 0 0,0 0-205 0 0,0 0-253 0 0,0 0-281 0 0,0 0-276 0 0,0 0-293 0 0,0 0-245 0 0,0 0-179 0 0,0 0-150 0 0,0 0-125 0 0,0 0-102 0 0,-3 8-38 0 0,-28 52 190 0 0,22-46-408 0 0,1 1-1 0 0,0 0 1 0 0,1 0-1 0 0,1 1 1 0 0,0 0-1 0 0,1 0 1 0 0,1 0-1 0 0,0 0 1 0 0,1 2-106 0 0,3-13 25 0 0,-1 0 0 0 0,0 0 0 0 0,1 0 1 0 0,0-1-1 0 0,0 1 0 0 0,1 0 0 0 0,-1 0 0 0 0,1 0 0 0 0,0 0 1 0 0,0 0-1 0 0,1-1 0 0 0,-1 1 0 0 0,1 0 0 0 0,0-1 0 0 0,1 1 1 0 0,-1-1-1 0 0,1 0 0 0 0,-1 0 0 0 0,1 0 0 0 0,1 0 0 0 0,-1 0 1 0 0,0-1-1 0 0,1 1 0 0 0,0-1 0 0 0,0 0 0 0 0,0 0 1 0 0,0-1-1 0 0,0 1 0 0 0,0-1 0 0 0,1 0 0 0 0,-1 0 0 0 0,5 1-25 0 0,1 0 100 0 0,0-1-1 0 0,1-1 1 0 0,-1 0-1 0 0,1 0 0 0 0,-1-1 1 0 0,0 0-1 0 0,1-1 1 0 0,-1 0-1 0 0,1-1 0 0 0,-1 0 1 0 0,0 0-1 0 0,0-1 1 0 0,0-1-1 0 0,0 1 0 0 0,-1-2 1 0 0,0 1-1 0 0,1-1 1 0 0,-2-1-1 0 0,1 0 0 0 0,0 0 1 0 0,0-2-100 0 0,10-9 101 0 0,0 0 1 0 0,-1-2 0 0 0,-1 0-1 0 0,-1-1 1 0 0,-1-1 0 0 0,0-1-1 0 0,-2 0 1 0 0,1-3-102 0 0,14-25 54 0 0,-5 12-45 0 0,-2-1 0 0 0,-1-1-1 0 0,-2-1 1 0 0,-2 0-1 0 0,-1-1 1 0 0,-3-1 0 0 0,0-5-9 0 0,-8 30-12 0 0,0 0 1 0 0,-1-1-1 0 0,-1 1 1 0 0,-1-1-1 0 0,0 1 1 0 0,-2-1-1 0 0,0 1 0 0 0,-1-1 1 0 0,-1 1-1 0 0,0-1 1 0 0,-2 1-1 0 0,0 0 1 0 0,-1 1-1 0 0,-4-9 12 0 0,8 22-4 0 0,-1 1 0 0 0,1 0 0 0 0,-1 0-1 0 0,1 0 1 0 0,-1 0 0 0 0,0 1 0 0 0,0-1 0 0 0,0 1-1 0 0,-1 0 1 0 0,1-1 0 0 0,0 1 0 0 0,-1 1-1 0 0,0-1 1 0 0,1 1 0 0 0,-1-1 0 0 0,0 1 0 0 0,0 0-1 0 0,0 0 1 0 0,1 1 0 0 0,-1-1 0 0 0,0 1 0 0 0,0 0-1 0 0,0 0 1 0 0,0 0 0 0 0,0 0 0 0 0,0 1-1 0 0,0 0 1 0 0,0 0 0 0 0,-1 0 4 0 0,-4 2-10 0 0,0 0 0 0 0,-1 0 0 0 0,1 1 1 0 0,1 1-1 0 0,-1-1 0 0 0,0 1 0 0 0,1 1 0 0 0,0 0 0 0 0,1 0 0 0 0,-1 0 1 0 0,-2 4 9 0 0,-4 8 14 0 0,2 1 1 0 0,0 0-1 0 0,1 1 1 0 0,1 0 0 0 0,1 0-1 0 0,0 1 1 0 0,2 0-1 0 0,0 1 1 0 0,2-1 0 0 0,0 1-1 0 0,1 1 1 0 0,2-1-1 0 0,0 0 1 0 0,1 1-1 0 0,2-1 1 0 0,0 1 0 0 0,2 8-15 0 0,1-2 78 0 0,0 0 1 0 0,2 0-1 0 0,1-1 1 0 0,1 0-1 0 0,2 0 0 0 0,0-1 1 0 0,2-1-1 0 0,1 0 1 0 0,1 0-1 0 0,1-1 1 0 0,1-1-1 0 0,2-1 1 0 0,0 0-1 0 0,1-1 1 0 0,2-1-1 0 0,0-1 1 0 0,1-1-1 0 0,24 16-78 0 0,-40-30 16 0 0,11 8 14 0 0,1 1 1 0 0,0-2-1 0 0,1-1 1 0 0,1 0-1 0 0,0-1 1 0 0,0-2-1 0 0,14 5-30 0 0,-35-13-23 0 0,1-1 0 0 0,0 1 0 0 0,-1 0 0 0 0,1 0 0 0 0,0 0 0 0 0,-1-1 0 0 0,1 1 0 0 0,0 0 0 0 0,-1 0-1 0 0,1-1 1 0 0,0 1 0 0 0,-1 0 0 0 0,1 0 0 0 0,0-1 0 0 0,0 1 0 0 0,0 0 0 0 0,-1-1 0 0 0,1 1 0 0 0,0 0 0 0 0,0-1 0 0 0,0 1-1 0 0,0 0 1 0 0,0-1 0 0 0,0 1 0 0 0,-1-1 0 0 0,1 1 0 0 0,0 0 0 0 0,0-1 0 0 0,0 1 0 0 0,0-1 0 0 0,0 1 0 0 0,1 0-1 0 0,-1-1 1 0 0,0 1 0 0 0,0 0 0 0 0,0-1 0 0 0,0 1 0 0 0,0 0 0 0 0,0-1 0 0 0,1 1 0 0 0,-1-1 0 0 0,0 1 0 0 0,0 0-1 0 0,0 0 1 0 0,1-1 0 0 0,-1 1 0 0 0,0 0 0 0 0,0-1 0 0 0,1 1 0 0 0,-1 0 0 0 0,0 0 0 0 0,1 0 0 0 0,-1-1 0 0 0,0 1-1 0 0,1 0 1 0 0,-1 0 0 0 0,1 0 0 0 0,-1 0 0 0 0,0 0 0 0 0,1-1 0 0 0,-1 1 0 0 0,0 0 0 0 0,1 0 0 0 0,-1 0 0 0 0,1 0-1 0 0,-1 0 1 0 0,0 0 0 0 0,1 0 0 0 0,-1 1 23 0 0,-13-20-4447 0 0,11 15 1499 0 0,-1 0-8059 0 0</inkml:trace>
  <inkml:trace contextRef="#ctx0" brushRef="#br0" timeOffset="52831.828">19943 3241 1176 0 0,'0'0'2335'0'0,"0"0"-646"0"0,0 0-262 0 0,0 0 92 0 0,0 0 124 0 0,0 0-6 0 0,0 0-204 0 0,0 0-289 0 0,0 0-310 0 0,0 0-213 0 0,0 0-56 0 0,0 0-42 0 0,0 0 23 0 0,4-1 38 0 0,130-17 4848 0 0,-128 18-5142 0 0,-4 1 1801 0 0,-15 6-1498 0 0,-94 40-119 0 0,-258 50 409 0 0,355-89-377 0 0,43-4-204 0 0,-22-3-274 0 0,87 4 365 0 0,-78-6-351 0 0,0 1-1 0 0,0 1 0 0 0,0 0 1 0 0,0 2-1 0 0,0 1 1 0 0,0 0-1 0 0,0 1 1 0 0,2 3-42 0 0,23 21 61 0 0,-46-24-41 0 0,1-1 0 0 0,-1 0-1 0 0,-1 0 1 0 0,1 0 0 0 0,0 1 0 0 0,-1-1 0 0 0,0 0-1 0 0,0-1 1 0 0,0 1 0 0 0,0 0 0 0 0,-1-1 0 0 0,0 1-1 0 0,1-1 1 0 0,-1 0 0 0 0,0 1 0 0 0,-1-2 0 0 0,1 1 0 0 0,0 0-1 0 0,-1-1 1 0 0,0 1 0 0 0,1-1 0 0 0,-1 0 0 0 0,0 0-1 0 0,0-1 1 0 0,0 1 0 0 0,-1-1 0 0 0,-3 1-20 0 0,-4 5 40 0 0,-467 220 150 0 0,336-145-147 0 0,143-81-44 0 0,-1-1-1 0 0,1 1 1 0 0,0 0 0 0 0,0 0-1 0 0,0-1 1 0 0,0 1 0 0 0,0 0-1 0 0,-1 0 1 0 0,1-1 0 0 0,1 1-1 0 0,-1 0 1 0 0,0 0 0 0 0,0-1-1 0 0,0 1 1 0 0,0 0 0 0 0,0 0-1 0 0,1-1 1 0 0,-1 1 0 0 0,0 0-1 0 0,1 0 1 0 0,-1-1-1 0 0,1 1 1 0 0,-1 0 0 0 0,1-1-1 0 0,-1 1 1 0 0,1-1 0 0 0,-1 1-1 0 0,1-1 1 0 0,-1 1 0 0 0,1-1-1 0 0,0 1 1 0 0,-1-1 0 0 0,1 1-1 0 0,0-1 1 0 0,-1 0 0 0 0,1 1-1 0 0,0-1 1 0 0,-1 0 0 0 0,1 0-1 0 0,0 0 1 0 0,0 1 0 0 0,0-1-1 0 0,-1 0 1 0 0,1 0 0 0 0,0 0-1 0 0,0 0 1 0 0,-1 0 0 0 0,1-1-1 0 0,0 1 1 0 0,0 0 1 0 0,3 1-4 0 0,177 20 303 0 0,349-13 376 0 0,-530-8-662 0 0,0 0 15 0 0,0 0 2 0 0,0 0 10 0 0,0 0-11 0 0,0 0 2 0 0,0 0 1 0 0,0 0-2 0 0,0 0-7 0 0,0 0-12 0 0,0 0-2 0 0,0 0 0 0 0,0 0-14 0 0,0 0 10 0 0,0 0-10 0 0,0 0 14 0 0,0 0-5 0 0,0 0-16 0 0,0 0 20 0 0,0 0 4 0 0,0 0 8 0 0,0 0-2 0 0,0 0-4 0 0,0 1-7 0 0,0 1-15 0 0,0-1-12 0 0,0-1 8 0 0,0 0 21 0 0,0 0-3 0 0,-5 0-1638 0 0,3 0-2478 0 0,2 0-3687 0 0,0 0-4538 0 0</inkml:trace>
  <inkml:trace contextRef="#ctx0" brushRef="#br0" timeOffset="53817.047">20457 3417 11042 0 0,'0'0'1483'0'0,"0"0"-348"0"0,0 0 31 0 0,0 0 130 0 0,0 0 59 0 0,0 0-125 0 0,0 0-249 0 0,0 0-181 0 0,0 0-115 0 0,0 0-59 0 0,0 0-32 0 0,0 0-29 0 0,0 0-35 0 0,-12 16-32 0 0,-37 51-23 0 0,-21 68 1518 0 0,42-78-1654 0 0,-77 125 180 0 0,24-91-162 0 0,86-112 249 0 0,196-269-218 0 0,44-49-329 0 0,-192 286-11 0 0,-51 55-40 0 0,0 0 0 0 0,0 0 1 0 0,-1 0-1 0 0,1 1 0 0 0,-1-1 0 0 0,0 0 0 0 0,0 1 0 0 0,0-1 0 0 0,0 0 0 0 0,0 1 1 0 0,0 0-1 0 0,-1-1 0 0 0,1 1 0 0 0,-1-1 0 0 0,0 1 0 0 0,1 0 0 0 0,-1-1 1 0 0,0 1-1 0 0,-1-1 0 0 0,1 2-8 0 0,2 382 531 0 0,-4-286-487 0 0,2-100-39 0 0,0 0-16 0 0,0 0 6 0 0,0 0 32 0 0,20-15 3 0 0,173-226 55 0 0,-144 174-78 0 0,114-132-25 0 0,-163 199 18 0 0,0 0 1 0 0,-1 0-1 0 0,1 0 1 0 0,0 1-1 0 0,0-1 1 0 0,0 0-1 0 0,0 1 1 0 0,0-1-1 0 0,-1 0 1 0 0,1 0-1 0 0,0 1 1 0 0,0-1-1 0 0,0 0 1 0 0,0 1-1 0 0,0-1 1 0 0,0 0-1 0 0,0 1 1 0 0,0-1-1 0 0,0 0 1 0 0,0 0-1 0 0,0 1 1 0 0,0-1-1 0 0,0 0 1 0 0,1 1-1 0 0,-1-1 1 0 0,0 0-1 0 0,0 0 1 0 0,0 1-1 0 0,0-1 1 0 0,0 0-1 0 0,1 0 1 0 0,-1 1-1 0 0,0-1 1 0 0,0 0-1 0 0,0 0 1 0 0,1 1-1 0 0,-1-1 1 0 0,0 0-1 0 0,0 0 1 0 0,1 0-1 0 0,-1 0 1 0 0,0 1-1 0 0,0-1 1 0 0,1 0-1 0 0,-1 0 1 0 0,0 0-1 0 0,1 0 0 0 0,-14 33 9 0 0,5-16 4 0 0,-15 30 40 0 0,2 0 0 0 0,2 1-1 0 0,2 1 1 0 0,2 0 0 0 0,3 1 0 0 0,1 1-1 0 0,3 0-52 0 0,2 213 194 0 0,6-264-201 0 0,0 0-10 0 0,0 0-15 0 0,0 0-14 0 0,0 0-11 0 0,0 0-51 0 0,13-22-2430 0 0,-7 16 1067 0 0,1-3-783 0 0,0 2-4980 0 0,-5 4-5005 0 0</inkml:trace>
  <inkml:trace contextRef="#ctx0" brushRef="#br0" timeOffset="54149.545">21197 3907 10810 0 0,'0'0'5752'0'0,"0"0"-3899"0"0,0 0-1161 0 0,0 0 27 0 0,0 0 118 0 0,0 0 89 0 0,0 0-45 0 0,0 0-162 0 0,0 0-182 0 0,0 0-139 0 0,0 0-105 0 0,0 0-69 0 0,0 0-38 0 0,-11 26-53 0 0,-32 79-36 0 0,36-60 47 0 0,9-43-87 0 0,0 1-1 0 0,0-1 1 0 0,1 0-1 0 0,-1-1 1 0 0,1 1-1 0 0,0 0 1 0 0,-1-1 0 0 0,1 1-1 0 0,0-1 1 0 0,0 0-1 0 0,0 0 1 0 0,0 0-1 0 0,0 0 1 0 0,0-1-1 0 0,0 1 1 0 0,0-1-1 0 0,0 0 1 0 0,0 0-1 0 0,0 0 1 0 0,0 0-1 0 0,0 0 1 0 0,0-1-1 0 0,0 1 1 0 0,0-1-1 0 0,0 0 1 0 0,0 0-1 0 0,0 0 1 0 0,0 0-1 0 0,0-1 1 0 0,-1 1-1 0 0,1-1 1 0 0,0 1-1 0 0,-1-1 1 0 0,0 0-1 0 0,1 0 1 0 0,-1 0-1 0 0,0-1-56 0 0,5-1 43 0 0,0-1 0 0 0,-1 0 0 0 0,0-1-1 0 0,0 1 1 0 0,-1-1 0 0 0,0 0-1 0 0,0-1 1 0 0,0 1 0 0 0,-1-1-1 0 0,1 0 1 0 0,-2 0 0 0 0,1-1-1 0 0,-1 1 1 0 0,0-1 0 0 0,-1 1-1 0 0,0-1 1 0 0,0 0 0 0 0,0 0-1 0 0,-1 0 1 0 0,0 0 0 0 0,-1 0-1 0 0,0 0 1 0 0,0 0 0 0 0,-1 0-1 0 0,0 0 1 0 0,-1-5-43 0 0,1 10-32 0 0,-1 0 0 0 0,1 0 0 0 0,-1 0 0 0 0,0 1 0 0 0,1-1 0 0 0,-1 1 0 0 0,-1-1 0 0 0,1 1 0 0 0,0 0 0 0 0,0 0 0 0 0,-1 0 0 0 0,1 0 0 0 0,-1 0 0 0 0,0 1 0 0 0,1-1 0 0 0,-1 1 1 0 0,0-1-1 0 0,0 1 0 0 0,0 0 0 0 0,0 0 0 0 0,0 1 0 0 0,0-1 0 0 0,0 0 0 0 0,-1 1 0 0 0,1 0 0 0 0,0 0 0 0 0,0 0 0 0 0,0 0 0 0 0,-1 1 32 0 0,-28 2-3876 0 0,2 5-5035 0 0,20-5-3192 0 0</inkml:trace>
  <inkml:trace contextRef="#ctx0" brushRef="#br0" timeOffset="57723.538">20466 3130 440 0 0,'0'0'1248'0'0,"0"0"97"0"0,0 0 167 0 0,0 0 146 0 0,0 0 86 0 0,0 0-18 0 0,0 0-65 0 0,0 0-118 0 0,0 0-160 0 0,0 0-145 0 0,0 0-146 0 0,0 0-126 0 0,0 0-98 0 0,-4-3-76 0 0,-12-9-73 0 0,12 9-75 0 0,4 3-61 0 0,0 0-60 0 0,0 0-47 0 0,0 0-32 0 0,0 0-48 0 0,0 0-56 0 0,0 0-16 0 0,28 0 1821 0 0,147-1 210 0 0,145-20-2355 0 0,-179 10 346 0 0,-141 11-332 0 0,0 0 3 0 0,0 0 35 0 0,0 0 24 0 0,0 0 3 0 0,0 0-9 0 0,0 0-8 0 0,0 0 6 0 0,0 0-3 0 0,0 0-2 0 0,0 0-8 0 0,0 0-14 0 0,0 0-5 0 0,0 0 8 0 0,0 0-4 0 0,0 0-5 0 0,0 0-1 0 0,0 0-11 0 0,0 0 9 0 0,0 0 12 0 0,0 0 1 0 0,0 0 11 0 0,0 0-10 0 0,0 0-2 0 0,0 0-2 0 0,0 0 25 0 0,0 0-18 0 0,-39-14 58 0 0,21 8-96 0 0,1-1 1 0 0,0-1-1 0 0,0 0 1 0 0,0-1-1 0 0,1-1 0 0 0,1 0 1 0 0,0-1-1 0 0,0-1 1 0 0,1 0-1 0 0,0-1 0 0 0,-4-7-11 0 0,-16-5-884 0 0,33 24 99 0 0,1 1-590 0 0,0 0-1112 0 0,1 0-3399 0 0,2 0-6434 0 0</inkml:trace>
  <inkml:trace contextRef="#ctx0" brushRef="#br0" timeOffset="58245.987">21416 3403 8186 0 0,'0'0'2366'0'0,"0"0"-594"0"0,0 0-258 0 0,0 0 111 0 0,0 0 77 0 0,0 0-60 0 0,0 0-247 0 0,0 0-318 0 0,0 0-242 0 0,0 0-195 0 0,0 0-118 0 0,0 0-72 0 0,0 0-64 0 0,4-5-5 0 0,0 2-248 0 0,1 0 0 0 0,-1 0 0 0 0,1 0 0 0 0,0 1 0 0 0,0-1 0 0 0,0 1-1 0 0,0 0 1 0 0,0 1 0 0 0,0-1 0 0 0,0 1 0 0 0,1 0 0 0 0,-1 0 0 0 0,0 1 0 0 0,3-1-133 0 0,224-29 2244 0 0,-49 5-1780 0 0,-157 24-1069 0 0,-17 1-2160 0 0,-8 0 1312 0 0,-1 7-11289 0 0,0-6 1245 0 0</inkml:trace>
  <inkml:trace contextRef="#ctx0" brushRef="#br0" timeOffset="58535.509">21414 3594 8066 0 0,'0'0'4741'0'0,"0"0"-2913"0"0,0 0-1024 0 0,0 0-25 0 0,0 0 201 0 0,0 0 239 0 0,0 0 159 0 0,0 0-2 0 0,0 0-129 0 0,0 0-171 0 0,0 0-214 0 0,0 0-197 0 0,0 0-139 0 0,37-4-78 0 0,116-15-57 0 0,-1-9 557 0 0,87-12-673 0 0,-206 39-2522 0 0,-20 1-4795 0 0,-9 0-4837 0 0</inkml:trace>
  <inkml:trace contextRef="#ctx0" brushRef="#br0" timeOffset="59043.672">22910 3204 5921 0 0,'0'0'3514'0'0,"0"0"-1664"0"0,0 0-810 0 0,0 0-138 0 0,0 0 73 0 0,0 0 117 0 0,0 0 56 0 0,0 0-42 0 0,0 0-102 0 0,0 0-145 0 0,0 0-112 0 0,0 0-93 0 0,0 0-80 0 0,-25 9-39 0 0,-81 30-57 0 0,27 9 721 0 0,58-32-962 0 0,1 1 0 0 0,0 1 0 0 0,1 1 0 0 0,2 1 0 0 0,-1 0 0 0 0,-2 8-237 0 0,14-20 32 0 0,0 1 0 0 0,1-1 0 0 0,0 1 0 0 0,0 1 0 0 0,1-1 0 0 0,1 1 0 0 0,-1-1 1 0 0,2 1-1 0 0,-1 0 0 0 0,1 0 0 0 0,1 0 0 0 0,0 1 0 0 0,0-1 0 0 0,1 0 0 0 0,0 0 0 0 0,1 1 0 0 0,1 6-32 0 0,0-10 27 0 0,0 1-1 0 0,1-1 0 0 0,0 0 0 0 0,0 0 0 0 0,0 0 0 0 0,1 0 0 0 0,0 0 0 0 0,1-1 0 0 0,-1 0 0 0 0,1 0 0 0 0,0 0 0 0 0,1 0 0 0 0,-1-1 0 0 0,1 0 0 0 0,0 0 0 0 0,1-1 0 0 0,-1 1 0 0 0,1-1 1 0 0,0-1-1 0 0,0 1 0 0 0,0-1 0 0 0,0-1 0 0 0,0 1 0 0 0,8 1-26 0 0,8 1 212 0 0,1-1 0 0 0,-1 0 0 0 0,1-2 0 0 0,0 0 0 0 0,0-2 0 0 0,0-1 0 0 0,11-2-212 0 0,-8-2 169 0 0,0-1-1 0 0,0-2 0 0 0,-1 0 0 0 0,0-2 1 0 0,0 0-1 0 0,-1-2 0 0 0,-1-1 1 0 0,0-1-1 0 0,-1-1 0 0 0,18-15-168 0 0,-17 10 76 0 0,0-1 0 0 0,-1-1 0 0 0,-2-1 0 0 0,0-1 0 0 0,13-21-76 0 0,-27 38-6 0 0,-1 0 0 0 0,0-1 0 0 0,0 0 1 0 0,-1 0-1 0 0,0 0 0 0 0,-1-1 0 0 0,0 1 0 0 0,0-1 0 0 0,0 0 0 0 0,-1-1 0 0 0,-1 1 0 0 0,0 0 0 0 0,0-1 0 0 0,0 1 0 0 0,-1-1 0 0 0,-1 0 0 0 0,0 1 0 0 0,0-1 0 0 0,-1 0 0 0 0,0 1 0 0 0,-1-1 0 0 0,0 1 0 0 0,0-1 0 0 0,-1 1 0 0 0,0 0 0 0 0,-1 0 0 0 0,0 0 1 0 0,0 1-1 0 0,-1-1 0 0 0,0 1 0 0 0,0 0 0 0 0,-3-2 6 0 0,-7 0-210 0 0,0 0 0 0 0,-1 1 0 0 0,0 0 0 0 0,0 2 0 0 0,-1 0 0 0 0,0 0 0 0 0,0 2 0 0 0,-1 0 1 0 0,0 1-1 0 0,1 1 0 0 0,-1 1 0 0 0,0 0 0 0 0,-1 1 0 0 0,1 1 0 0 0,0 1 0 0 0,0 0 0 0 0,0 2 1 0 0,-4 1 209 0 0,-138 27-5093 0 0,58 1-4438 0 0,63-20-1615 0 0</inkml:trace>
  <inkml:trace contextRef="#ctx0" brushRef="#br0" timeOffset="59676.376">22204 3454 11715 0 0,'0'0'1785'0'0,"0"0"-518"0"0,0 0 95 0 0,0 0 169 0 0,0 0 6 0 0,0 0-126 0 0,0 0-200 0 0,0 0-198 0 0,0 0-175 0 0,0 0-135 0 0,0 0-97 0 0,0 0-64 0 0,17 0-24 0 0,130-3 2010 0 0,-22 4-890 0 0,-1 1-915 0 0,0-6 1 0 0,55-10-724 0 0,301-45 344 0 0,-318 52-258 0 0,-171 8-2622 0 0,-13 1-7713 0 0,18-2-2431 0 0</inkml:trace>
</inkml:ink>
</file>

<file path=ppt/ink/ink14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1: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2296 0 0,'0'0'2573'0'0,"0"0"-438"0"0,0 0 0 0 0,0 0 52 0 0,0 0-70 0 0,0 0-203 0 0,0 0-331 0 0,0 0-306 0 0,0 0-281 0 0,0 0-189 0 0,0 0-111 0 0,0 0-81 0 0,0 0-29 0 0,8 11 2720 0 0,118-7-804 0 0,-44-12-2117 0 0,-81 8-358 0 0,-1 0 2 0 0,0 0 4 0 0,0 0 13 0 0,0 0 30 0 0,0 0 20 0 0,-27 4 256 0 0,-158 43-243 0 0,417-75 350 0 0,-187 28-1469 0 0,-41 3-643 0 0,-2-2-1765 0 0,-1-1-4255 0 0,-1 3-4661 0 0</inkml:trace>
</inkml:ink>
</file>

<file path=ppt/ink/ink14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1:11.5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66 100 11218 0 0,'0'0'4373'0'0,"0"0"-2846"0"0,0 0-960 0 0,0 0 159 0 0,0 0 362 0 0,0 0 217 0 0,0 0-56 0 0,0 0-324 0 0,0 0-334 0 0,0 0-222 0 0,0 0-122 0 0,-4 32-76 0 0,-15 103-54 0 0,-15 62 178 0 0,30-156-316 0 0,-1-1 2506 0 0,9-73-2345 0 0,1 0-1 0 0,1 0 1 0 0,2 1-1 0 0,1 0 1 0 0,1 0-1 0 0,2 1 0 0 0,2 1 1 0 0,5-10-140 0 0,8-20 99 0 0,-18 37-65 0 0,2 1-1 0 0,1 0 0 0 0,0 1 0 0 0,2 0 0 0 0,0 1 0 0 0,1 1 1 0 0,1 0-1 0 0,5-3-33 0 0,-19 22 5 0 0,0 1 0 0 0,-1-1-1 0 0,1 0 1 0 0,0 1 0 0 0,0 0 0 0 0,0-1 0 0 0,0 1 0 0 0,0 0 0 0 0,-1 0 0 0 0,1 0-1 0 0,0 0 1 0 0,-1 0 0 0 0,1 0 0 0 0,-1 0 0 0 0,1 1 0 0 0,-1-1 0 0 0,0 1 0 0 0,1-1-1 0 0,-1 1 1 0 0,0-1 0 0 0,0 1 0 0 0,0 0 0 0 0,0-1 0 0 0,0 1 0 0 0,-1 0 0 0 0,1 0-1 0 0,0 0 1 0 0,-1 0 0 0 0,0 0 0 0 0,1 0 0 0 0,-1-1 0 0 0,0 1 0 0 0,0 0 0 0 0,0 0-1 0 0,0 1-4 0 0,2 3 37 0 0,42 98 287 0 0,-19-76-320 0 0,-25-27 12 0 0,0-1-18 0 0,0 0-8 0 0,0 0-26 0 0,0 0-51 0 0,0 0 15 0 0,0 0-49 0 0,0 0-53 0 0,0 0-81 0 0,-1-18-5315 0 0,-2 7-6153 0 0,1 7 509 0 0</inkml:trace>
</inkml:ink>
</file>

<file path=ppt/ink/ink14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1:12.1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1 199 6529 0 0,'0'0'4185'0'0,"0"0"-1800"0"0,0 0-585 0 0,0 0 30 0 0,0 0 12 0 0,0 0-153 0 0,0 0-314 0 0,0 0-361 0 0,0 0-262 0 0,0 0-137 0 0,0 0-78 0 0,0 0-29 0 0,9-6-18 0 0,29-19-53 0 0,41 16 1152 0 0,-42 9-1369 0 0,-1 3 1 0 0,0 0 0 0 0,0 3-1 0 0,-1 1 1 0 0,0 1 0 0 0,10 5-221 0 0,23 5 45 0 0,-80-40 1456 0 0,-86-102-1393 0 0,59 61-911 0 0,39 63 191 0 0,5-3-3354 0 0,5-2-4112 0 0,-4 5-4401 0 0</inkml:trace>
</inkml:ink>
</file>

<file path=ppt/ink/ink14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1:12.7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 1 1856 0 0,'0'0'1923'0'0,"0"0"-27"0"0,0 0 113 0 0,0 0 136 0 0,0 0 2 0 0,0 0-183 0 0,0 0-283 0 0,0 0-345 0 0,0 0-280 0 0,0 0-189 0 0,0 0-109 0 0,0 0-24 0 0,0 0-28 0 0,-7 0-5 0 0,-19 3 1805 0 0,247 16 2141 0 0,174-12-3405 0 0,-345-7-1120 0 0,-52 4-2221 0 0,11-4-9525 0 0,-6 0-1124 0 0</inkml:trace>
</inkml:ink>
</file>

<file path=ppt/ink/ink14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1:08.6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36 159 5961 0 0,'0'0'2233'0'0,"0"0"-310"0"0,0 0-149 0 0,0 0 35 0 0,0 0 104 0 0,0 0-62 0 0,0 0-315 0 0,0 0-401 0 0,0 0-403 0 0,0 0-324 0 0,0 0-144 0 0,-1 3 46 0 0,-2 273 3514 0 0,-12-58-3037 0 0,11-213 721 0 0,-1-22-1113 0 0,-2-31-356 0 0,8 10-5 0 0,1 1-1 0 0,3-1 1 0 0,0 1-1 0 0,3 0 1 0 0,1 0-1 0 0,2 1 1 0 0,1 0-1 0 0,12-23-33 0 0,70-118 35 0 0,-92 173-29 0 0,0 0 0 0 0,0 0 1 0 0,1 0-1 0 0,0 0 1 0 0,0 0-1 0 0,0 1 0 0 0,0-1 1 0 0,0 1-1 0 0,1 0 0 0 0,-1 0 1 0 0,1 0-1 0 0,0 0 0 0 0,0 1 1 0 0,0 0-1 0 0,0-1 0 0 0,1 2 1 0 0,-1-1-1 0 0,0 0 0 0 0,1 1 1 0 0,0 0-1 0 0,-1 0 0 0 0,1 0 1 0 0,-1 0-1 0 0,1 1 0 0 0,0 0-5 0 0,-2 2 5 0 0,0 1 0 0 0,-1 0 0 0 0,0 0 0 0 0,0 0 0 0 0,0 0 1 0 0,0 0-1 0 0,0 0 0 0 0,-1 0 0 0 0,1 1 0 0 0,-1-1 1 0 0,0 1-1 0 0,0-1 0 0 0,0 1 0 0 0,0-1 0 0 0,-1 1 0 0 0,1 0 1 0 0,-1 1-7 0 0,2 4 15 0 0,11 86 149 0 0,24-21-2255 0 0,-21-51-4383 0 0,-12-17-1188 0 0,0-1-4643 0 0</inkml:trace>
  <inkml:trace contextRef="#ctx0" brushRef="#br0" timeOffset="517.03">452 553 136 0 0,'0'0'1791'0'0,"0"0"-92"0"0,0 0 192 0 0,0 0 306 0 0,0 0 122 0 0,0 0-161 0 0,0 0-291 0 0,0 0-284 0 0,0 0-207 0 0,0 0-133 0 0,0 0-136 0 0,0 0-132 0 0,0 0-127 0 0,-3 8-97 0 0,-24 104 2213 0 0,24-31-2958 0 0,7-89-632 0 0,17-34-5482 0 0,-10 13-4579 0 0,-9 21 3197 0 0</inkml:trace>
  <inkml:trace contextRef="#ctx0" brushRef="#br0" timeOffset="976.12">599 240 2489 0 0,'0'0'3243'0'0,"0"0"-775"0"0,0 0-406 0 0,0 0-188 0 0,0 0-163 0 0,0 0-181 0 0,0 0-233 0 0,0 0-209 0 0,0 0-190 0 0,0 0-138 0 0,0 0-62 0 0,0 0-41 0 0,0 0-37 0 0,-6 0-56 0 0,-16 3-82 0 0,5 10 3090 0 0,19-14-3839 0 0,26-25-964 0 0,-17 18-3042 0 0,-1 1-5512 0 0,-7 7-672 0 0</inkml:trace>
</inkml:ink>
</file>

<file path=ppt/ink/ink14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1:53.0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0 737 5921 0 0,'0'0'4435'0'0,"0"0"-2491"0"0,0 0-1107 0 0,0 0-144 0 0,0 0 81 0 0,0 0 111 0 0,0 0 94 0 0,0 0-13 0 0,0 0-7 0 0,0 0 1 0 0,0 0-82 0 0,12 7-82 0 0,37 21-58 0 0,-41-25-548 0 0,0 0 1 0 0,0 0-1 0 0,0-1 0 0 0,0 0 1 0 0,1 0-1 0 0,-1-1 1 0 0,1 0-1 0 0,-1 0 1 0 0,1-1-1 0 0,0 0 1 0 0,1-1-191 0 0,8 1 301 0 0,3 0-92 0 0,0 0 0 0 0,0-2 0 0 0,0 0 0 0 0,-1-2 0 0 0,1 0 0 0 0,-1-1 0 0 0,0-1 0 0 0,0-1 0 0 0,-1 0 0 0 0,0-2 0 0 0,0 0 0 0 0,-1-1 0 0 0,2-3-209 0 0,23-22 145 0 0,0-2 0 0 0,-3-3-1 0 0,-1-1 1 0 0,-2-1 0 0 0,-2-2 0 0 0,-1-2 0 0 0,-3-1 0 0 0,5-14-145 0 0,47-64 128 0 0,66-58-23 0 0,-148 182-107 0 0,-1 1 0 0 0,1-1 1 0 0,-1 0-1 0 0,1 0 0 0 0,0 1 0 0 0,-1-1 1 0 0,1 1-1 0 0,0-1 0 0 0,0 1 0 0 0,0-1 1 0 0,0 1-1 0 0,-1-1 0 0 0,1 1 0 0 0,0 0 0 0 0,0-1 1 0 0,0 1-1 0 0,0 0 0 0 0,0 0 0 0 0,0 0 1 0 0,0-1-1 0 0,0 1 0 0 0,0 0 0 0 0,0 0 0 0 0,0 1 1 0 0,-1-1-1 0 0,1 0 0 0 0,0 0 0 0 0,0 0 1 0 0,0 1-1 0 0,0-1 0 0 0,0 0 0 0 0,0 1 1 0 0,0-1-1 0 0,-1 1 0 0 0,1-1 0 0 0,0 1 0 0 0,0-1 1 0 0,0 1-1 0 0,-1 0 0 0 0,1-1 0 0 0,0 1 1 0 0,-1 0-1 0 0,1-1 0 0 0,-1 1 0 0 0,1 0 0 0 0,-1 0 1 0 0,1 0-1 0 0,-1-1 0 0 0,0 1 0 0 0,1 0 1 0 0,-1 0-1 0 0,0 0 2 0 0,16 56-28 0 0,-14-48 44 0 0,2 23-1 0 0,-1 0 1 0 0,-1 0-1 0 0,-2 1 0 0 0,-2-1 1 0 0,0 1-1 0 0,-8 30-15 0 0,5-19 24 0 0,-3-1 0 0 0,-1 0 0 0 0,-2 0 0 0 0,-2-1 0 0 0,-2 0 0 0 0,-2-1 0 0 0,-1-1 0 0 0,-3 0 0 0 0,-9 12-24 0 0,24-42-53 0 0,-1-1-1 0 0,0-1 0 0 0,-1 1 1 0 0,1-1-1 0 0,-2 0 1 0 0,1-1-1 0 0,-1 0 1 0 0,0 0-1 0 0,0-1 1 0 0,-1 0-1 0 0,0-1 1 0 0,0 0-1 0 0,0-1 1 0 0,-1 0-1 0 0,0 0 1 0 0,1-1-1 0 0,-1-1 0 0 0,0 1 1 0 0,0-2-1 0 0,-1 0 1 0 0,-7 0 53 0 0,-58-18-2370 0 0,34-17-2534 0 0,32 23 223 0 0,5 3-3584 0 0</inkml:trace>
  <inkml:trace contextRef="#ctx0" brushRef="#br0" timeOffset="319.707">1453 432 12147 0 0,'0'0'3847'0'0,"0"0"-2023"0"0,0 0-875 0 0,0 0-102 0 0,0 0 65 0 0,0 0 3 0 0,0 0-115 0 0,0 0-207 0 0,0 0-227 0 0,-23 32-149 0 0,-71 102-108 0 0,71-82-53 0 0,23-48-53 0 0,0 1 0 0 0,1 0 0 0 0,-1-1 0 0 0,1 1 0 0 0,0 0 0 0 0,1-1 0 0 0,-1 1 0 0 0,1-1 0 0 0,0 1 0 0 0,0-1 0 0 0,0 0 0 0 0,0 0 0 0 0,1 0 0 0 0,0 0 0 0 0,-1 0 0 0 0,1-1 0 0 0,1 1 0 0 0,-1-1 0 0 0,1 0 0 0 0,-1 0 0 0 0,1 0 0 0 0,0 0 0 0 0,0-1 0 0 0,0 1 0 0 0,0-1 0 0 0,1 0 0 0 0,-1-1 0 0 0,0 1 0 0 0,3 0-3 0 0,5 1 86 0 0,0 0 1 0 0,0 0-1 0 0,0-2 1 0 0,1 1 0 0 0,-1-1-1 0 0,0-1 1 0 0,1 0-1 0 0,-1-1 1 0 0,0-1 0 0 0,1 0-1 0 0,-1 0-86 0 0,2-3 126 0 0,-1 1 0 0 0,0-2 0 0 0,0 0 0 0 0,-1-1 0 0 0,1 0 0 0 0,-1 0 0 0 0,-1-2 0 0 0,0 1 1 0 0,0-1-1 0 0,0-1 0 0 0,-2 0 0 0 0,1 0 0 0 0,-1-1 0 0 0,0-1 0 0 0,-1 1 0 0 0,-1-1 0 0 0,0-1 0 0 0,4-8-126 0 0,-8 16-7 0 0,-1 0 0 0 0,0 0 1 0 0,0 0-1 0 0,0 0 0 0 0,-1-1 1 0 0,0 1-1 0 0,0 0 0 0 0,0-1 1 0 0,0 1-1 0 0,-1-1 0 0 0,0 1 1 0 0,0 0-1 0 0,0-1 0 0 0,-1 1 1 0 0,0-1-1 0 0,0 1 0 0 0,0 0 1 0 0,-1-1-1 0 0,0 1 0 0 0,0 0 1 0 0,0 0-1 0 0,-1 0 0 0 0,1 0 1 0 0,-1 1-1 0 0,0-1 0 0 0,0 1 1 0 0,-1 0-1 0 0,0 0 0 0 0,1 0 1 0 0,-1 0-1 0 0,-1 0 0 0 0,1 1 1 0 0,0 0-1 0 0,-1 0 0 0 0,0 0 1 0 0,1 0-1 0 0,-1 1 0 0 0,0 0 1 0 0,-1 0-1 0 0,1 0 0 0 0,0 1 1 0 0,-2-1 6 0 0,-62-5-2630 0 0,45 6-1016 0 0,1 1-3835 0 0,6 0-4980 0 0</inkml:trace>
</inkml:ink>
</file>

<file path=ppt/ink/ink14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1:56.6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189 64 5345 0 0,'0'0'2233'0'0,"0"0"-388"0"0,0 0-70 0 0,0 0 175 0 0,0 0 168 0 0,0 0-26 0 0,0 0-286 0 0,0 0-403 0 0,0 0-363 0 0,0 0-266 0 0,0 0-151 0 0,0-5-67 0 0,0-12-32 0 0,0 13-16 0 0,0 4-36 0 0,0 19 1163 0 0,-36 228-355 0 0,-15 138-953 0 0,30-260-401 0 0,15-92-4722 0 0,31-88 1128 0 0,22-55-7345 0 0,-41 97 8563 0 0,4-7-3855 0 0</inkml:trace>
  <inkml:trace contextRef="#ctx0" brushRef="#br0" timeOffset="378.367">459 1 5057 0 0,'0'0'4140'0'0,"0"0"-1667"0"0,0 0-736 0 0,0 0-229 0 0,0 0-57 0 0,0 0 13 0 0,0 0-118 0 0,0 0-228 0 0,0 0-203 0 0,0 0-198 0 0,0 0-132 0 0,0 0-46 0 0,1 32-20 0 0,0 100-22 0 0,1-12 720 0 0,20 22-298 0 0,-15-99-813 0 0,-1-1 0 0 0,-3 1 0 0 0,-2 0 0 0 0,-1 0 0 0 0,-4 20-106 0 0,-12-8 98 0 0,15-55-78 0 0,1 0 22 0 0,0 0 37 0 0,0 0 36 0 0,0 0 39 0 0,-13-15 413 0 0,-116-194-153 0 0,121 199-466 0 0,-1-1 0 0 0,0 1 0 0 0,-1 0 0 0 0,0 1 0 0 0,0 0 0 0 0,-1 1 0 0 0,0 0 0 0 0,-1 0 0 0 0,0 2 0 0 0,0-1 0 0 0,0 1 0 0 0,-1 1 0 0 0,0 0 0 0 0,0 1 0 0 0,0 1 1 0 0,0 0-1 0 0,-1 0 0 0 0,0 1 0 0 0,1 1 0 0 0,-1 1 0 0 0,-4 0 52 0 0,-36 26-2220 0 0,42-10-1093 0 0,5 3-3473 0 0,6-11-4560 0 0</inkml:trace>
  <inkml:trace contextRef="#ctx0" brushRef="#br0" timeOffset="970.111">833 377 6433 0 0,'0'0'2236'0'0,"0"0"-641"0"0,0 0-27 0 0,0 0 255 0 0,0 0 116 0 0,0 0-115 0 0,0 0-350 0 0,0 0-392 0 0,0 0-250 0 0,0 0-139 0 0,0 0-67 0 0,0 0-43 0 0,0 0-15 0 0,-6 1-16 0 0,-2 3-372 0 0,1-1 1 0 0,-1 1 0 0 0,1 0 0 0 0,0 0-1 0 0,1 1 1 0 0,-1 0 0 0 0,1 0-1 0 0,0 1 1 0 0,0 0 0 0 0,1 0 0 0 0,0 0-1 0 0,-4 5-180 0 0,1 1 53 0 0,0 1 0 0 0,1-1 1 0 0,0 2-1 0 0,0-1 0 0 0,2 1 0 0 0,0-1 0 0 0,0 2 0 0 0,1-1 0 0 0,1 0 0 0 0,1 1 0 0 0,0-1 0 0 0,1 1 0 0 0,0 0 1 0 0,1 0-1 0 0,1-1 0 0 0,1 9-53 0 0,-1-17 8 0 0,0 1 0 0 0,1-1 0 0 0,0 0 0 0 0,0 0 0 0 0,1 0 0 0 0,-1 0 0 0 0,2 0 0 0 0,-1 0 0 0 0,0-1 0 0 0,1 1 0 0 0,0-1 0 0 0,0 0 0 0 0,1 0 0 0 0,-1-1 0 0 0,1 1 1 0 0,0-1-1 0 0,0 0 0 0 0,1 0 0 0 0,-1-1 0 0 0,1 0 0 0 0,0 0 0 0 0,0 0 0 0 0,0 0 0 0 0,0-1 0 0 0,0 0 0 0 0,0-1 0 0 0,1 1 0 0 0,-1-1 0 0 0,7 0-8 0 0,-3 0 39 0 0,-1-1 0 0 0,1 0 0 0 0,0 0 0 0 0,-1-1 0 0 0,1-1 0 0 0,-1 1-1 0 0,1-2 1 0 0,-1 1 0 0 0,1-1 0 0 0,-1-1 0 0 0,0 0 0 0 0,-1 0 0 0 0,1 0 0 0 0,-1-1 0 0 0,0-1-1 0 0,0 1 1 0 0,0-1 0 0 0,-1-1 0 0 0,0 1 0 0 0,0-1 0 0 0,0 0 0 0 0,-1-1 0 0 0,0 0 0 0 0,1-2-39 0 0,-6 7 4 0 0,1 1 0 0 0,-1-1 1 0 0,0 0-1 0 0,0 0 1 0 0,0 0-1 0 0,0 0 0 0 0,-1 1 1 0 0,1-1-1 0 0,-1 0 1 0 0,1 0-1 0 0,-1 0 0 0 0,0-1 1 0 0,0 1-1 0 0,-1 0 1 0 0,1 0-1 0 0,-1 1 0 0 0,1-1 1 0 0,-1 0-1 0 0,0 0 0 0 0,0 0 1 0 0,0 0-1 0 0,0 0 1 0 0,-1 1-1 0 0,1-1 0 0 0,-1 1 1 0 0,0-1-1 0 0,1 1 1 0 0,-1-1-1 0 0,0 1 0 0 0,0 0 1 0 0,-1 0-1 0 0,1 0 1 0 0,0 0-1 0 0,-1 0 0 0 0,1 1 1 0 0,-1-1-1 0 0,0 1 0 0 0,1 0 1 0 0,-1-1-1 0 0,0 1 1 0 0,-2 0-5 0 0,1-1-23 0 0,0 0 1 0 0,0 1-1 0 0,0-1 1 0 0,0 1 0 0 0,0 0-1 0 0,0 1 1 0 0,0-1-1 0 0,0 0 1 0 0,0 1-1 0 0,0 0 1 0 0,0 0 0 0 0,0 0-1 0 0,0 1 1 0 0,-1 0-1 0 0,1-1 1 0 0,0 1 0 0 0,0 1-1 0 0,0-1 1 0 0,1 0-1 0 0,-1 1 1 0 0,0 0-1 0 0,0 0 1 0 0,1 0 0 0 0,0 0-1 0 0,-1 1 1 0 0,1-1-1 0 0,0 1 1 0 0,0 0 0 0 0,0 0-1 0 0,0 0 1 0 0,1 0-1 0 0,-1 1 1 0 0,1-1-1 0 0,0 1 1 0 0,0-1 0 0 0,0 1-1 0 0,-1 2 23 0 0,4-5-1 0 0,0 0-1 0 0,0 0 1 0 0,0 1-1 0 0,0-1 0 0 0,0-1 1 0 0,0 1-1 0 0,1 0 1 0 0,-1 0-1 0 0,0 0 1 0 0,0-1-1 0 0,1 1 1 0 0,-1 0-1 0 0,0-1 0 0 0,1 1 1 0 0,-1-1-1 0 0,1 0 1 0 0,-1 1-1 0 0,1-1 1 0 0,-1 0-1 0 0,0 0 0 0 0,1 0 1 0 0,-1 0-1 0 0,1 0 1 0 0,-1 0-1 0 0,1-1 1 0 0,-1 1-1 0 0,0 0 1 0 0,2-1 1 0 0,3 1-2 0 0,10-1-79 0 0,0 0-1 0 0,0-1 1 0 0,0-1 0 0 0,0 0 0 0 0,0-1-1 0 0,-1-1 1 0 0,0-1 0 0 0,0 0 0 0 0,7-4 81 0 0,10-9-3739 0 0,-4-2-3454 0 0,-19 13-4469 0 0</inkml:trace>
  <inkml:trace contextRef="#ctx0" brushRef="#br0" timeOffset="5036.725">1175 111 11050 0 0,'0'0'2045'0'0,"0"0"-162"0"0,0 0 9 0 0,0 0-25 0 0,0 0-138 0 0,0 0-328 0 0,0 0-390 0 0,0 0-247 0 0,0 0-122 0 0,0 0-63 0 0,0 0-45 0 0,0 0-49 0 0,25 4 1107 0 0,72-18 338 0 0,59 6-1013 0 0,20 4-463 0 0,-159 7-832 0 0,-26-5-2529 0 0,-7-2-997 0 0,5 4-3560 0 0,5 0-4329 0 0</inkml:trace>
  <inkml:trace contextRef="#ctx0" brushRef="#br0" timeOffset="5336.819">1238 362 14259 0 0,'0'0'1791'0'0,"0"0"-347"0"0,0 0-43 0 0,0 0 23 0 0,0 0-22 0 0,0 0-201 0 0,0 0-313 0 0,0 0-247 0 0,0 0-112 0 0,0 0 16 0 0,0 0 37 0 0,0 0-7 0 0,0 0-35 0 0,7 2-79 0 0,77 14 878 0 0,98-23-119 0 0,-108 0-1646 0 0,-73 7 108 0 0,3-4-2477 0 0,-4 2-1596 0 0,-1 0-3945 0 0,0-2-4144 0 0</inkml:trace>
</inkml:ink>
</file>

<file path=ppt/ink/ink14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2:00.4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65 349 4089 0 0,'0'0'1508'0'0,"0"0"-96"0"0,0 0 205 0 0,0 0 279 0 0,0 0 210 0 0,0 0-16 0 0,0 0-307 0 0,0 0-352 0 0,0 0-258 0 0,0 0-195 0 0,0 0-127 0 0,0 0-130 0 0,-11 0-130 0 0,-32 0-128 0 0,32 0-98 0 0,30 7 1028 0 0,16 2-792 0 0,0-1 1 0 0,0-2 0 0 0,1-2 0 0 0,-1-1 0 0 0,1-2 0 0 0,29-2-602 0 0,-33 1 207 0 0,376 0 1976 0 0,-485-27-2224 0 0,-24-42-149 0 0,12-5-1938 0 0,88 63-2837 0 0,1 8-686 0 0,0-1-6337 0 0</inkml:trace>
  <inkml:trace contextRef="#ctx0" brushRef="#br0" timeOffset="661.521">302 73 2353 0 0,'0'0'1465'0'0,"0"0"-58"0"0,0 0 156 0 0,0 0 259 0 0,0 0 105 0 0,0 0-192 0 0,0 0-312 0 0,0 0-362 0 0,0 0-240 0 0,0 0-120 0 0,0 0-45 0 0,0 0-36 0 0,0 0-47 0 0,-8 0-45 0 0,-26 0-67 0 0,32 0-398 0 0,1 1-1 0 0,-1 0 1 0 0,0 0-1 0 0,1 0 1 0 0,-1 0-1 0 0,1 0 1 0 0,-1 0-1 0 0,1 0 1 0 0,0 0 0 0 0,-1 0-1 0 0,1 1 1 0 0,0-1-1 0 0,0 1 1 0 0,0-1-1 0 0,0 1 1 0 0,0-1-1 0 0,0 1 1 0 0,0 0-1 0 0,0-1 1 0 0,1 1 0 0 0,-1 0-1 0 0,1 0 1 0 0,-1-1-1 0 0,1 1 1 0 0,0 0-1 0 0,0 0 1 0 0,-1 0-1 0 0,1 0 1 0 0,1 0-1 0 0,-1-1 1 0 0,0 1 0 0 0,0 0-1 0 0,1 0 1 0 0,-1 0-1 0 0,1-1 1 0 0,-1 1-1 0 0,1 1-62 0 0,0 5 225 0 0,-1-6-179 0 0,-1 0-1 0 0,1-1 1 0 0,0 1-1 0 0,0 0 1 0 0,0 0-1 0 0,1-1 1 0 0,-1 1 0 0 0,0 0-1 0 0,1 0 1 0 0,-1-1-1 0 0,1 1 1 0 0,-1 0-1 0 0,1-1 1 0 0,0 1-1 0 0,-1 0 1 0 0,1-1-1 0 0,0 1 1 0 0,0-1-1 0 0,1 1 1 0 0,-1-1-1 0 0,0 0 1 0 0,0 0-1 0 0,0 1 1 0 0,1-1 0 0 0,-1 0-1 0 0,1 0 1 0 0,-1 0-1 0 0,1 0 1 0 0,-1-1-1 0 0,1 1 1 0 0,0 0-1 0 0,-1-1 1 0 0,1 1-1 0 0,0-1 1 0 0,0 1-1 0 0,-1-1 1 0 0,1 0-1 0 0,0 0 1 0 0,0 1-1 0 0,-1-1 1 0 0,1-1 0 0 0,0 1-1 0 0,1 0-45 0 0,1-2 79 0 0,1 0-1 0 0,0 0 1 0 0,-1-1-1 0 0,1 0 1 0 0,-1 1-1 0 0,0-2 1 0 0,0 1-1 0 0,0 0 1 0 0,0-1-1 0 0,0 0 1 0 0,-1 1-1 0 0,0-1 1 0 0,0-1-1 0 0,0 1 1 0 0,0 0-1 0 0,-1-1 1 0 0,1 0-1 0 0,-1 1 1 0 0,0-1-1 0 0,-1 0 1 0 0,1 0 0 0 0,-1 0-1 0 0,0 0 1 0 0,0 0-1 0 0,-1 0 1 0 0,1-1-1 0 0,-1 1 1 0 0,0 0-1 0 0,-1 0 1 0 0,1 0-1 0 0,-1 0 1 0 0,0-1-1 0 0,-1-3-78 0 0,1 7-1 0 0,1 0-1 0 0,0 0 1 0 0,-1 1 0 0 0,1-1-1 0 0,-1 0 1 0 0,0 0 0 0 0,0 0-1 0 0,0 1 1 0 0,0-1-1 0 0,0 0 1 0 0,0 1 0 0 0,0-1-1 0 0,0 1 1 0 0,0-1-1 0 0,-1 1 1 0 0,1-1 0 0 0,-1 1-1 0 0,1 0 1 0 0,-1 0-1 0 0,1 0 1 0 0,-1 0 0 0 0,0 0-1 0 0,0 0 1 0 0,1 0 0 0 0,-1 1-1 0 0,0-1 1 0 0,0 0-1 0 0,0 1 1 0 0,0 0 0 0 0,0-1-1 0 0,0 1 1 0 0,0 0-1 0 0,0 0 1 0 0,0 0 0 0 0,0 0-1 0 0,1 1 1 0 0,-1-1-1 0 0,0 0 1 0 0,0 1 0 0 0,0-1-1 0 0,0 1 1 0 0,0 0 0 0 0,1 0-1 0 0,-1-1 1 0 0,0 1-1 0 0,0 0 1 0 0,1 1 0 0 0,-1-1 1 0 0,-2 4 10 0 0,0 0 1 0 0,1 0 0 0 0,-1 0 0 0 0,1 0-1 0 0,0 0 1 0 0,1 1 0 0 0,-1-1 0 0 0,1 1 0 0 0,0 0-1 0 0,1 0 1 0 0,-1 0 0 0 0,1 0 0 0 0,0 4-11 0 0,1-10 46 0 0,0 0-2 0 0,0 0 14 0 0,0 0 12 0 0,0 0-3 0 0,0 0 45 0 0,0 0 2494 0 0,1 0-4503 0 0,0 0-13915 0 0,-1 0 4240 0 0</inkml:trace>
</inkml:ink>
</file>

<file path=ppt/ink/ink14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6:39.5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364 69 3881 0 0,'0'0'2838'0'0,"0"0"-536"0"0,0 0-307 0 0,0 0-55 0 0,0 0-23 0 0,0 0-162 0 0,0 0-303 0 0,0 0-297 0 0,0 0-211 0 0,0 0-147 0 0,0 0-87 0 0,0 0-82 0 0,0 0-62 0 0,-5-10-40 0 0,-17-29-34 0 0,-13 25 791 0 0,27 12-1136 0 0,0 1 0 0 0,0-1 1 0 0,0 2-1 0 0,-1-1 0 0 0,1 1 0 0 0,0 1 0 0 0,0-1 0 0 0,0 1 0 0 0,0 1 0 0 0,0-1 0 0 0,0 1 0 0 0,0 1 0 0 0,0 0 0 0 0,1 0 0 0 0,-5 2-147 0 0,0 2 54 0 0,1 0-1 0 0,-1 0 1 0 0,1 1-1 0 0,0 1 1 0 0,1 0-1 0 0,0 0 1 0 0,1 1 0 0 0,0 0-1 0 0,0 1 1 0 0,1 0-1 0 0,0 0 1 0 0,1 1-1 0 0,-3 7-53 0 0,4-5 9 0 0,0-1 0 0 0,1 1 0 0 0,1 0 0 0 0,1 1 0 0 0,0-1-1 0 0,1 1 1 0 0,0-1 0 0 0,1 1 0 0 0,1 0 0 0 0,0 0 0 0 0,1 3-9 0 0,0-14 13 0 0,0 1 1 0 0,0-1-1 0 0,0 0 1 0 0,1 0-1 0 0,-1 0 1 0 0,1 0-1 0 0,0 0 1 0 0,0 0-1 0 0,1 0 1 0 0,-1-1-1 0 0,1 1 1 0 0,-1-1-1 0 0,1 0 1 0 0,0 0-1 0 0,1 0 1 0 0,-1 0-1 0 0,0 0 1 0 0,1-1-1 0 0,0 1 1 0 0,-1-1 0 0 0,1 0-1 0 0,0 0 1 0 0,0-1-1 0 0,0 1 1 0 0,0-1-1 0 0,1 0 1 0 0,-1 0-1 0 0,0 0 1 0 0,1 0-14 0 0,4 0 67 0 0,0 0 0 0 0,1 0 0 0 0,-1 0 0 0 0,0-2 0 0 0,1 1 0 0 0,-1-1 0 0 0,0 0 0 0 0,1-1 0 0 0,-1 0 0 0 0,0-1 0 0 0,0 0 0 0 0,8-3-67 0 0,8-9 92 0 0,-1-2-1 0 0,-1 0 1 0 0,-1-1-1 0 0,0-1 1 0 0,-2-1-1 0 0,0-1 1 0 0,-1 0 0 0 0,-1-2-1 0 0,-1 0 1 0 0,-1-1-1 0 0,-1-1 1 0 0,0-3-92 0 0,37-94 268 0 0,-52 122-265 0 0,0 0 7 0 0,0 0 0 0 0,0 0-5 0 0,0 19-57 0 0,13 216 43 0 0,24-88-54 0 0,-37-147-2 0 0,1 0 0 0 0,0 0 0 0 0,0 1 0 0 0,0-1 0 0 0,-1 0 0 0 0,1 0 0 0 0,0 0 0 0 0,0 0 0 0 0,0 0 0 0 0,0 0 0 0 0,-1 0 0 0 0,1 0 0 0 0,0 0 0 0 0,0 0 0 0 0,0 0 0 0 0,0 0 0 0 0,-1-1 0 0 0,1 1 0 0 0,0 0 0 0 0,0-1 0 0 0,-1 1 0 0 0,1 0 0 0 0,0-1 0 0 0,0 1 0 0 0,-1-1 0 0 0,1 1 0 0 0,0-1 0 0 0,-1 0 0 0 0,1 1 0 0 0,-1-1 0 0 0,1 0 0 0 0,-1 1 0 0 0,1-1 0 0 0,-1 0 0 0 0,0 1 0 0 0,1-1 0 0 0,-1 0 0 0 0,0 0 0 0 0,1 0 0 0 0,-1 1 0 0 0,0-1 0 0 0,0 0 0 0 0,0 0 0 0 0,0 0 0 0 0,0 0 0 0 0,0 1 0 0 0,0-1 0 0 0,0 0 0 0 0,0 0 0 0 0,0 0 0 0 0,0 0 0 0 0,0 1 1 0 0,-1-1-1 0 0,1 0 0 0 0,0 0 65 0 0,1-2-446 0 0,4-15-2781 0 0,-3 7-1829 0 0,-1 3-7248 0 0</inkml:trace>
</inkml:ink>
</file>

<file path=ppt/ink/ink14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6:39.5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119 0 6025 0 0,'0'0'2940'0'0,"0"0"-756"0"0,0 0-436 0 0,0 0-146 0 0,0 0-123 0 0,0 0-243 0 0,0 0-335 0 0,0 0-279 0 0,0 0-123 0 0,0 0-13 0 0,0 0 32 0 0,0 0 54 0 0,0 0 11 0 0,-1 4 2995 0 0,-2 3-2236 0 0,-56 52-447 0 0,4 11 266 0 0,152-176-446 0 0,-96 105-652 0 0,-1 1-4 0 0,0 0 5 0 0,0 0 0 0 0,0 0-22 0 0,0 0 9 0 0,-20 19-23 0 0,-17 20-235 0 0,33-36-2348 0 0,5-8-8527 0 0,0 5 9572 0 0,1-4-10080 0 0</inkml:trace>
</inkml:ink>
</file>

<file path=ppt/ink/ink1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17:22.0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543 73 0 0 0,'0'0'724'0'0,"0"0"660"0"0,0 0 322 0 0,0 0 121 0 0,0 0-16 0 0,0 0-162 0 0,0 0-116 0 0,0 0-134 0 0,0 0-140 0 0,-2-5-105 0 0,1 2-871 0 0,0 0 0 0 0,-1 0 0 0 0,0 0 1 0 0,1 0-1 0 0,-1 0 0 0 0,0 1 0 0 0,0-1 0 0 0,-1 1 0 0 0,1-1 1 0 0,0 1-1 0 0,-1 0 0 0 0,0-1 0 0 0,1 2 0 0 0,-1-1 1 0 0,0 0-1 0 0,0 0 0 0 0,0 1 0 0 0,0 0 0 0 0,0-1 1 0 0,-2 1-284 0 0,-78-17 2996 0 0,74 17-2863 0 0,0 0 0 0 0,1 0 0 0 0,-1 1 0 0 0,0 0 0 0 0,1 1 0 0 0,-1 0 0 0 0,1 0 0 0 0,-1 0 0 0 0,1 1 0 0 0,-1 1 0 0 0,1 0-1 0 0,0 0 1 0 0,0 0 0 0 0,0 1 0 0 0,1 0 0 0 0,-1 1 0 0 0,1-1 0 0 0,0 1 0 0 0,0 1 0 0 0,1-1 0 0 0,-1 1 0 0 0,1 1 0 0 0,1-1 0 0 0,-1 1 0 0 0,1 0 0 0 0,0 0-1 0 0,1 0 1 0 0,-1 1-133 0 0,0 17 127 0 0,0 0 0 0 0,2 0 0 0 0,0 0 0 0 0,2 1 0 0 0,1-1 0 0 0,2 15-127 0 0,-1 17 184 0 0,1 40 51 0 0,1-55-146 0 0,-2 0 0 0 0,-3 0 1 0 0,0-1-1 0 0,-3 1 0 0 0,-3 4-89 0 0,-27 120 279 0 0,19-97-69 0 0,-22 20 1202 0 0,22-47-1140 0 0,-4 1-204 0 0,20-43-47 0 0,0 0-10 0 0,0 0-23 0 0,0 0 11 0 0,0 0-6 0 0,0 0 16 0 0,-17 34 78 0 0,-7 28-36 0 0,21-53-98 0 0,3-9 53 0 0,0 0 1 0 0,1 0-1 0 0,-1 0 1 0 0,0 0-1 0 0,0 0 1 0 0,1 0-1 0 0,-1 0 1 0 0,0 0-1 0 0,1 0 1 0 0,-1 1-1 0 0,0-1 1 0 0,0 0-1 0 0,1 0 1 0 0,-1 0-1 0 0,0 0 1 0 0,0 0 0 0 0,0 1-1 0 0,1-1 1 0 0,-1 0-1 0 0,0 0 1 0 0,0 1-1 0 0,0-1 1 0 0,0 0-1 0 0,1 0 1 0 0,-1 1-1 0 0,0-1 1 0 0,0 0-1 0 0,0 0 1 0 0,0 1-1 0 0,0-1 1 0 0,0 0 0 0 0,0 0-1 0 0,0 1 1 0 0,0-1-1 0 0,0 0 1 0 0,0 1-1 0 0,0-1 1 0 0,0 0-1 0 0,0 0 1 0 0,0 1-1 0 0,0-1 1 0 0,0 0-1 0 0,0 0 1 0 0,0 1-1 0 0,0-1 1 0 0,0 0-7 0 0,43-14 79 0 0,182-34 49 0 0,-125 30-36 0 0,-93 14-1646 0 0,-18 6-2344 0 0,2 0-4591 0 0,6 1-4296 0 0</inkml:trace>
  <inkml:trace contextRef="#ctx0" brushRef="#br0" timeOffset="916.023">705 548 10658 0 0,'0'0'1661'0'0,"0"0"-310"0"0,0 0-83 0 0,0 0 60 0 0,0 0 22 0 0,0 0-110 0 0,0 0-201 0 0,0 0-207 0 0,0 0-133 0 0,0 0-75 0 0,0 0-49 0 0,0 0-3 0 0,-7 12-31 0 0,-56 97 1396 0 0,26-44-1537 0 0,-2-1 0 0 0,-4-2 0 0 0,-5 2-400 0 0,37-43-25 0 0,11-20 30 0 0,0-1 6 0 0,0 0-9 0 0,0 0 20 0 0,11-19 160 0 0,172-219 109 0 0,-116 138-172 0 0,-61 95 285 0 0,-3 25-138 0 0,-2 42 55 0 0,-1-51-243 0 0,22 157 321 0 0,-22-165-394 0 0,1 0 1 0 0,0 1-1 0 0,0-1 0 0 0,0 0 1 0 0,0 0-1 0 0,0 0 0 0 0,0 0 0 0 0,1-1 1 0 0,-1 1-1 0 0,1 0 0 0 0,0 0 1 0 0,0-1-1 0 0,0 0 0 0 0,0 1 0 0 0,1-1 1 0 0,-1 0-1 0 0,0 0 0 0 0,1 0 1 0 0,0 0-1 0 0,-1 0 0 0 0,1-1 0 0 0,0 1 1 0 0,0-1-1 0 0,0 0 0 0 0,0 0 1 0 0,0 0-1 0 0,0 0 0 0 0,1 0-5 0 0,1-1 24 0 0,-1-1 0 0 0,1 1-1 0 0,-1-1 1 0 0,0 0 0 0 0,1 0 0 0 0,-1-1-1 0 0,0 1 1 0 0,0-1 0 0 0,0 0 0 0 0,0 0-1 0 0,0 0 1 0 0,0-1 0 0 0,0 1 0 0 0,-1-1-1 0 0,1 0 1 0 0,-1 0 0 0 0,0 0-1 0 0,0-1 1 0 0,0 1 0 0 0,1-2-24 0 0,7-7 45 0 0,-1 1 0 0 0,0-2 0 0 0,-1 1 1 0 0,0-1-1 0 0,-1-1 0 0 0,0 1 0 0 0,-1-1 0 0 0,0-1 0 0 0,-2 1 1 0 0,0-1-1 0 0,0 0 0 0 0,-1-1 0 0 0,-1 1 0 0 0,-1-1 0 0 0,1-12-45 0 0,-2 27-5 0 0,-1 1-1 0 0,0-1 0 0 0,1 0 0 0 0,-1 0 0 0 0,0 0 0 0 0,1 0 0 0 0,-1 1 1 0 0,0-1-1 0 0,0 0 0 0 0,0 0 0 0 0,1 0 0 0 0,-1 0 0 0 0,0 0 0 0 0,-1 0 0 0 0,1 0 1 0 0,0 1-1 0 0,0-1 0 0 0,0 0 0 0 0,0 0 0 0 0,-1 0 0 0 0,1 0 0 0 0,0 0 1 0 0,-1 1-1 0 0,1-1 0 0 0,-1 0 0 0 0,1 0 0 0 0,-1 1 0 0 0,1-1 0 0 0,-1 0 0 0 0,1 1 1 0 0,-1-1-1 0 0,0 0 0 0 0,1 1 0 0 0,-1-1 0 0 0,0 1 0 0 0,1-1 0 0 0,-1 1 1 0 0,0-1-1 0 0,0 1 0 0 0,0 0 0 0 0,1-1 0 0 0,-1 1 0 0 0,0 0 0 0 0,0 0 0 0 0,0 0 1 0 0,0-1-1 0 0,0 1 0 0 0,0 0 0 0 0,0 0 0 0 0,1 0 0 0 0,-1 0 0 0 0,0 1 1 0 0,0-1-1 0 0,0 0 0 0 0,0 0 0 0 0,0 0 0 0 0,0 1 0 0 0,1-1 0 0 0,-1 0 0 0 0,0 1 1 0 0,0-1-1 0 0,1 1 0 0 0,-1-1 0 0 0,0 1 0 0 0,0 0 6 0 0,-16 51-2798 0 0,18-34-1193 0 0,6-4-4148 0 0,-4-13-2857 0 0</inkml:trace>
  <inkml:trace contextRef="#ctx0" brushRef="#br0" timeOffset="1220.508">1331 666 10034 0 0,'0'0'2429'0'0,"0"0"-741"0"0,0 0-228 0 0,0 0 121 0 0,0 0 52 0 0,0 0-155 0 0,0 0-331 0 0,0 0-338 0 0,0 0-226 0 0,0 0-49 0 0,0 0 8 0 0,0 0 4 0 0,0 0-34 0 0,-10 15-72 0 0,-31 50-85 0 0,36-59-295 0 0,1 0-1 0 0,0 1 1 0 0,1 0 0 0 0,0 0-1 0 0,0 0 1 0 0,1 0 0 0 0,-1 0-1 0 0,1 1 1 0 0,1-1 0 0 0,0 0-1 0 0,0 1 1 0 0,0 0 0 0 0,1-1-1 0 0,0 1 1 0 0,0-1 0 0 0,2 8-60 0 0,0-12 29 0 0,-1 0 0 0 0,1 0-1 0 0,0 0 1 0 0,0-1 0 0 0,0 1 0 0 0,0 0 0 0 0,0-1 0 0 0,1 0 0 0 0,-1 0 0 0 0,1 1 0 0 0,0-1 0 0 0,-1-1 0 0 0,1 1 0 0 0,0 0 0 0 0,0-1 0 0 0,0 1-1 0 0,0-1 1 0 0,0 0 0 0 0,1 0 0 0 0,-1 0 0 0 0,0-1 0 0 0,0 1 0 0 0,1-1 0 0 0,-1 0 0 0 0,0 0 0 0 0,1 0 0 0 0,-1 0 0 0 0,0 0 0 0 0,1-1 0 0 0,-1 1-1 0 0,0-1 1 0 0,0 0 0 0 0,1 0 0 0 0,-1 0 0 0 0,0-1 0 0 0,0 1 0 0 0,0-1 0 0 0,-1 0 0 0 0,2 0-29 0 0,6-4 66 0 0,-1 0 0 0 0,1-1-1 0 0,-1 0 1 0 0,-1-1 0 0 0,1 0 0 0 0,-1 0-1 0 0,-1-1 1 0 0,1 0 0 0 0,-2-1 0 0 0,1 1 0 0 0,-1-1-1 0 0,-1 0 1 0 0,1-1 0 0 0,-2 1 0 0 0,0-1 0 0 0,0 0-1 0 0,-1 0 1 0 0,0 0 0 0 0,-1-1 0 0 0,0 1 0 0 0,-1-1-1 0 0,0 1 1 0 0,-1-1 0 0 0,0-7-66 0 0,-1 16-2 0 0,1 1 0 0 0,0 0-1 0 0,-1 0 1 0 0,0 0 0 0 0,1 0 0 0 0,-1 0 0 0 0,0 0-1 0 0,0 0 1 0 0,0 0 0 0 0,0 0 0 0 0,0 0 0 0 0,-1 0-1 0 0,1 1 1 0 0,0-1 0 0 0,-1 0 0 0 0,1 1 0 0 0,-1 0 0 0 0,0-1-1 0 0,0 1 1 0 0,1 0 0 0 0,-1-1 0 0 0,0 1 0 0 0,0 0-1 0 0,0 1 1 0 0,0-1 0 0 0,0 0 0 0 0,0 0 0 0 0,0 1-1 0 0,-1 0 1 0 0,1-1 0 0 0,0 1 0 0 0,0 0 0 0 0,0 0-1 0 0,0 0 1 0 0,-1 0 0 0 0,1 0 0 0 0,0 1 0 0 0,-2-1 2 0 0,-76 33-1253 0 0,51-8-663 0 0,9-6-4557 0 0,8-8-5841 0 0</inkml:trace>
</inkml:ink>
</file>

<file path=ppt/ink/ink14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6:39.5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3 196 408 0 0,'0'0'3930'0'0,"0"0"-1353"0"0,0 0-250 0 0,0 0 100 0 0,0 0-76 0 0,0 0-273 0 0,0 0-404 0 0,0 0-371 0 0,0 0-254 0 0,0 0-139 0 0,0 0-49 0 0,0 0-70 0 0,0 0-87 0 0,-3 1-92 0 0,138-2 4043 0 0,43-6-3986 0 0,-156 7 756 0 0,-78-45-1088 0 0,45 32-373 0 0,4 7-5 0 0,0 0 1 0 0,1-1-1 0 0,0 0 0 0 0,0 0 1 0 0,1 0-1 0 0,0-1 0 0 0,0 0 1 0 0,1 0-1 0 0,-1 0 1 0 0,2 0-1 0 0,0-1 0 0 0,0 0 1 0 0,0 1-1 0 0,1-1 1 0 0,0-2 40 0 0,2 10-423 0 0,0 1-215 0 0,12-1-2491 0 0,2-1-2526 0 0,-7 2-3957 0 0</inkml:trace>
</inkml:ink>
</file>

<file path=ppt/ink/ink14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6:39.5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94 45 8210 0 0,'0'0'2339'0'0,"0"0"-388"0"0,0 0-175 0 0,0 0-143 0 0,0 0-218 0 0,0 0-250 0 0,0 0-279 0 0,0 0-217 0 0,0 0-115 0 0,0 0-75 0 0,0 0-17 0 0,0 0 0 0 0,0 0 12 0 0,-6 3-7 0 0,-27 16 653 0 0,32-21 1535 0 0,11-21-2228 0 0,-10 22-319 0 0,0 1 31 0 0,0 0 12 0 0,0 0 6 0 0,-25 0 262 0 0,-14 7-303 0 0,100-38-2190 0 0,-31 22-5547 0 0,-20 6 2169 0 0,1-1-7067 0 0</inkml:trace>
</inkml:ink>
</file>

<file path=ppt/ink/ink14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6:39.5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45 5889 0 0,'0'0'2541'0'0,"0"0"-199"0"0,0 0-31 0 0,0 0-108 0 0,0 0-300 0 0,0 0-408 0 0,0 0-403 0 0,0 0-260 0 0,0 0-103 0 0,0 0-63 0 0,0 0-23 0 0,0 0-20 0 0,0 0 37 0 0,4 0 51 0 0,33 2 10 0 0,0-1 0 0 0,-1-2 1 0 0,1-2-1 0 0,-1-1 0 0 0,0-2 1 0 0,9-4-722 0 0,70-9 190 0 0,-64 15-211 0 0,-50 4-63 0 0,-1 0-47 0 0,0 0-57 0 0,0 0-41 0 0,0 0-145 0 0,-18 3-3529 0 0,6 3 646 0 0,5-1-2560 0 0,-1-1-6136 0 0</inkml:trace>
</inkml:ink>
</file>

<file path=ppt/ink/ink14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6:39.5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 0 672 0 0,'0'0'1779'0'0,"0"0"-2"0"0,0 0 84 0 0,0 0 52 0 0,0 0-168 0 0,0 0-294 0 0,0 0-258 0 0,0 0-172 0 0,0 0-89 0 0,0 0-25 0 0,0 0-5 0 0,0 0-14 0 0,-4 15 4442 0 0,5-15-4736 0 0,23 14 3904 0 0,-13-10-4302 0 0,0-1 0 0 0,1 0 0 0 0,-1-1 0 0 0,1-1-1 0 0,-1 0 1 0 0,1 0 0 0 0,0-1 0 0 0,-1-1 0 0 0,1 1 0 0 0,-1-2 0 0 0,1 0-1 0 0,1-1-195 0 0,58-4 229 0 0,0 4-935 0 0,-58 1-65 0 0,-7 1-1922 0 0,2 0-6118 0 0,-6 1-4057 0 0</inkml:trace>
</inkml:ink>
</file>

<file path=ppt/ink/ink14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6:39.5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1 196 5209 0 0,'0'0'2626'0'0,"0"0"-137"0"0,0 0-120 0 0,0 0-192 0 0,0 0-350 0 0,0 0-431 0 0,0 0-409 0 0,0 0-289 0 0,0 0-96 0 0,0 0-16 0 0,0 0-11 0 0,0 0 46 0 0,0 0-33 0 0,9-2-33 0 0,156-14 2439 0 0,47 4-1622 0 0,-212 12-1324 0 0,0 0 22 0 0,0 0 20 0 0,0 0-6 0 0,0 0 47 0 0,0 0 9 0 0,0 0-4 0 0,0 0 33 0 0,0 0-30 0 0,0 0-11 0 0,0 0-5 0 0,0 0-24 0 0,0 0-15 0 0,-22-23 249 0 0,-67-46-32 0 0,26 3-459 0 0,77 58-8582 0 0,-12 8 5536 0 0,3 0-8903 0 0</inkml:trace>
</inkml:ink>
</file>

<file path=ppt/ink/ink14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6:39.5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383 21 11578 0 0,'0'0'2173'0'0,"0"0"-547"0"0,0 0-198 0 0,0 0 6 0 0,0 0-71 0 0,0 0-155 0 0,0 0-199 0 0,0 0-196 0 0,0 0-173 0 0,0 0-128 0 0,0 0-85 0 0,0 0-59 0 0,0 0-24 0 0,-26-3-22 0 0,-84-11-46 0 0,51 21 139 0 0,45-1-379 0 0,1 1 1 0 0,0 1-1 0 0,0 0 0 0 0,1 1 0 0 0,0 0 0 0 0,0 1 1 0 0,1 0-1 0 0,0 1 0 0 0,1 0 0 0 0,1 1 0 0 0,-1 0 1 0 0,2 0-1 0 0,0 1 0 0 0,-3 7-36 0 0,8-17-2 0 0,1 0 0 0 0,0 0 1 0 0,0 0-1 0 0,0 1 0 0 0,0-1 1 0 0,1 1-1 0 0,-1 0 0 0 0,1-1 0 0 0,0 1 1 0 0,0 0-1 0 0,0 0 0 0 0,1-1 0 0 0,0 1 1 0 0,-1 0-1 0 0,1 0 0 0 0,0 0 0 0 0,1 0 1 0 0,-1 0-1 0 0,1-1 0 0 0,0 1 0 0 0,-1 0 1 0 0,2 0-1 0 0,-1-1 0 0 0,0 1 0 0 0,1-1 1 0 0,0 1-1 0 0,0-1 0 0 0,0 1 0 0 0,0-1 1 0 0,0 0-1 0 0,1 0 0 0 0,-1 0 0 0 0,1 0 1 0 0,0-1-1 0 0,0 1 0 0 0,0-1 0 0 0,0 0 1 0 0,0 1-1 0 0,0-1 0 0 0,1-1 0 0 0,-1 1 1 0 0,3 1 1 0 0,15-3 87 0 0,-1-1 1 0 0,0-1-1 0 0,0-1 1 0 0,0 0-1 0 0,0-2 0 0 0,0 0 1 0 0,-1-1-1 0 0,0-1 1 0 0,0-1-1 0 0,-1 0 1 0 0,0-2-1 0 0,0 0 1 0 0,-1-1-1 0 0,0 0 1 0 0,-1-2-1 0 0,-1 0 1 0 0,12-12-88 0 0,184-142 1335 0 0,-217 196-893 0 0,-73 172-356 0 0,76-109-214 0 0,3-90 90 0 0,1 0 1 0 0,-1 0 0 0 0,1 1 0 0 0,-1-1 0 0 0,1 0 0 0 0,0 0-1 0 0,0 0 1 0 0,0 0 0 0 0,0 0 0 0 0,0 0 0 0 0,0 0 0 0 0,0 0-1 0 0,1 0 1 0 0,-1-1 0 0 0,1 1 0 0 0,-1 0 0 0 0,1-1 0 0 0,0 1-1 0 0,0-1 1 0 0,0 0 0 0 0,-1 0 0 0 0,1 1 0 0 0,0-1 0 0 0,0 0-1 0 0,1-1 1 0 0,-1 1 0 0 0,0 0 0 0 0,0-1 0 0 0,0 1-1 0 0,1-1 38 0 0,21 4-3343 0 0,-2-3-4297 0 0,-15-1-4444 0 0</inkml:trace>
</inkml:ink>
</file>

<file path=ppt/ink/ink14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6:39.5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1 181 9074 0 0,'0'0'2403'0'0,"0"0"-751"0"0,0 0-389 0 0,0 0-1 0 0,0 0 12 0 0,0 0-70 0 0,0 0-143 0 0,0 0-182 0 0,0 0-121 0 0,0 0-66 0 0,0 0-87 0 0,0 0-43 0 0,0 0-23 0 0,18 0-13 0 0,138 0 1267 0 0,-20-7-478 0 0,-30-1-1178 0 0,-71-3-1174 0 0,-30 6-3295 0 0,-3-1-4113 0 0,-2 3-3076 0 0</inkml:trace>
  <inkml:trace contextRef="#ctx0" brushRef="#br0" timeOffset="1">246 1 12211 0 0,'0'0'2143'0'0,"0"0"-820"0"0,0 0-236 0 0,0 0 104 0 0,0 0 125 0 0,0 0 13 0 0,0 0-239 0 0,0 0-255 0 0,0 0-198 0 0,0 0-151 0 0,0 0-98 0 0,0 0-95 0 0,-10 33-79 0 0,-32 103-78 0 0,16-4-515 0 0,26-117 41 0 0,11 4-2820 0 0,-5-15-584 0 0,2-1-3539 0 0,-1-3-2500 0 0</inkml:trace>
</inkml:ink>
</file>

<file path=ppt/ink/ink14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6:39.5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345 113 584 0 0,'0'0'1282'0'0,"0"0"-71"0"0,0 0 114 0 0,0 0 280 0 0,0 0 150 0 0,0 0-87 0 0,0 0-133 0 0,0 0-151 0 0,0 0-87 0 0,0 0-46 0 0,0 0-58 0 0,7-4-65 0 0,18-14-89 0 0,-17-12 3927 0 0,-26 8-3442 0 0,9 17-1370 0 0,-1 0 0 0 0,1 0 0 0 0,-1 1 0 0 0,0 0 0 0 0,0 0 0 0 0,0 1 0 0 0,0 1 0 0 0,-1 0 0 0 0,1 0 0 0 0,-1 1-1 0 0,0 0 1 0 0,1 1 0 0 0,-1 0 0 0 0,-8 2-154 0 0,15-2 32 0 0,-6 1 7 0 0,0 1 0 0 0,0 0-1 0 0,0 1 1 0 0,0 1 0 0 0,0-1 0 0 0,1 1 0 0 0,0 1 0 0 0,0 0 0 0 0,0 0 0 0 0,0 1 0 0 0,1 0 0 0 0,0 0 0 0 0,0 1 0 0 0,1 0 0 0 0,-1 0-1 0 0,2 1 1 0 0,-1 0 0 0 0,1 0 0 0 0,0 1 0 0 0,1-1 0 0 0,0 1 0 0 0,-3 8-39 0 0,5-10 4 0 0,1 0 0 0 0,-1 0 0 0 0,1 0 0 0 0,1 1 0 0 0,-1 0 0 0 0,1-1 0 0 0,1 1 0 0 0,-1-1 1 0 0,1 1-1 0 0,0 0 0 0 0,1-1 0 0 0,0 1 0 0 0,0-1 0 0 0,1 1 0 0 0,0-1 0 0 0,0 1 0 0 0,1-1 0 0 0,0 0 0 0 0,0 0 0 0 0,2 3-4 0 0,0-5 25 0 0,-1-1 1 0 0,1 1-1 0 0,0-1 0 0 0,0 0 0 0 0,0-1 1 0 0,1 1-1 0 0,-1-1 0 0 0,1 0 0 0 0,0 0 0 0 0,0-1 1 0 0,0 1-1 0 0,0-2 0 0 0,0 1 0 0 0,1 0 0 0 0,-1-1 1 0 0,0 0-1 0 0,1-1 0 0 0,-1 0 0 0 0,1 0 0 0 0,-1 0 1 0 0,0 0-1 0 0,1-1 0 0 0,-1 0 0 0 0,1-1 0 0 0,-1 1 1 0 0,0-1-1 0 0,0 0-25 0 0,11-4 92 0 0,-1 0-1 0 0,0-1 1 0 0,-1 0 0 0 0,1-2-1 0 0,-1 1 1 0 0,-1-2 0 0 0,0 0-1 0 0,0-1 1 0 0,7-8-92 0 0,106-139 516 0 0,-120 144-466 0 0,-6 22 61 0 0,-10 153-65 0 0,9-154-46 0 0,1 0 0 0 0,1 0-1 0 0,-1 0 1 0 0,1 0 0 0 0,0 0 0 0 0,1 0 0 0 0,0-1 0 0 0,0 1 0 0 0,0-1 0 0 0,1 1-1 0 0,0-1 1 0 0,0-1 0 0 0,0 1 0 0 0,1 0 0 0 0,0-1 0 0 0,0 0 0 0 0,0 0-1 0 0,1-1 1 0 0,-1 1 0 0 0,1-1 0 0 0,4 2 0 0 0,-6-4-56 0 0,-1-1 0 0 0,1 1 0 0 0,0 0-1 0 0,0-1 1 0 0,1 0 0 0 0,-1 0 0 0 0,0 0 0 0 0,0-1 0 0 0,1 1-1 0 0,-1-1 1 0 0,0 0 0 0 0,0 0 0 0 0,1 0 0 0 0,-1-1-1 0 0,0 0 1 0 0,4 0 56 0 0,14-9-3908 0 0,-4-7-4938 0 0,-12 9-3973 0 0</inkml:trace>
  <inkml:trace contextRef="#ctx0" brushRef="#br0" timeOffset="1">840 323 10122 0 0,'0'0'3902'0'0,"0"0"-1609"0"0,0 0-758 0 0,0 0-96 0 0,0 0-32 0 0,0 0-159 0 0,0 0-281 0 0,0 0-287 0 0,0 0-180 0 0,0 0-94 0 0,0 0-34 0 0,0 0-42 0 0,0 0-48 0 0,2 2 6 0 0,-1 3-178 0 0,1 1 0 0 0,-1-1 1 0 0,-1 1-1 0 0,1-1 0 0 0,-1 1 0 0 0,0 0 1 0 0,0-1-1 0 0,-1 1 0 0 0,0-1 1 0 0,0 1-1 0 0,0-1 0 0 0,-1 1 0 0 0,1-1 1 0 0,-1 1-1 0 0,0-1 0 0 0,-1 0 0 0 0,1 0 1 0 0,-1 0-1 0 0,-1 0-110 0 0,2-22-7072 0 0,2 9 562 0 0,0 4-5133 0 0</inkml:trace>
  <inkml:trace contextRef="#ctx0" brushRef="#br0" timeOffset="2">863 50 8514 0 0,'0'0'2554'0'0,"0"0"-401"0"0,0 0-203 0 0,0 0-161 0 0,0 0-260 0 0,0 0-332 0 0,0 0-308 0 0,0 0-183 0 0,0 0-88 0 0,0 0-52 0 0,0 0-38 0 0,0 0-63 0 0,-4 3-62 0 0,-24 20 2258 0 0,28-23-2509 0 0,0 0-10 0 0,0 0 6 0 0,0 0-8 0 0,0 0-28 0 0,0 0-25 0 0,0 0-1 0 0,0 0-12 0 0,0 0-18 0 0,-14 3-29 0 0,14-13-3340 0 0,0 6-347 0 0,0 1-3313 0 0,0 3-5219 0 0</inkml:trace>
</inkml:ink>
</file>

<file path=ppt/ink/ink14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6:39.5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92 2873 0 0,'0'0'2096'0'0,"0"0"34"0"0,0 0 140 0 0,0 0 38 0 0,0 0-162 0 0,0 0-446 0 0,0 0-494 0 0,0 0-354 0 0,0 0-194 0 0,0 0-84 0 0,0 0 10 0 0,0 0 78 0 0,17 5 1600 0 0,205 8 2095 0 0,87-12-3344 0 0,-272 2-913 0 0,-36-3-81 0 0,-1 0 17 0 0,0 0 7 0 0,0 0 10 0 0,0 0 4 0 0,0 0 13 0 0,0 0 32 0 0,0 0 28 0 0,0 0 0 0 0,0 0 8 0 0,0 0 7 0 0,-16-5 178 0 0,-76-44-196 0 0,9 19-798 0 0,78 18-1318 0 0,5 3-2243 0 0,1 4-1562 0 0,-1 1-6179 0 0</inkml:trace>
</inkml:ink>
</file>

<file path=ppt/ink/ink14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6:39.5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1 3785 0 0,'0'0'2344'0'0,"0"0"-181"0"0,0 0 13 0 0,0 0 67 0 0,0 0-80 0 0,0 0-273 0 0,0 0-365 0 0,0 0-337 0 0,0 0-235 0 0,0 0-129 0 0,0 0-17 0 0,0 0-6 0 0,0 0-31 0 0,-3 0 2521 0 0,294 2-16 0 0,1-1-7301 0 0,-284-2 502 0 0,-3-1-4857 0 0,-3 2-4502 0 0</inkml:trace>
</inkml:ink>
</file>

<file path=ppt/ink/ink1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17:24.3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69 702 0 0 0,'0'0'1564'0'0,"0"0"221"0"0,0 0 399 0 0,0 0 313 0 0,0 0-15 0 0,0 0-323 0 0,0 0-470 0 0,0 0-431 0 0,0 0-299 0 0,0 0-182 0 0,0 0-144 0 0,-4 12 1384 0 0,61 2 2127 0 0,37-25-1514 0 0,-89 10-2590 0 0,-1 0 1 0 0,0-1-1 0 0,1 0 1 0 0,-1 0 0 0 0,0 0-1 0 0,0 0 1 0 0,-1-1-1 0 0,1 0 1 0 0,0 1-1 0 0,-1-1 1 0 0,0-1 0 0 0,1 1-1 0 0,-1 0 1 0 0,0-1-1 0 0,-1 0 1 0 0,1 1-1 0 0,-1-1 1 0 0,0 0 0 0 0,0 0-1 0 0,0 0 1 0 0,0-1-1 0 0,-1 1 1 0 0,1 0-1 0 0,-1-1 1 0 0,0 1 0 0 0,0-2-41 0 0,-3 4-2 0 0,0 0 1 0 0,1 0 0 0 0,-1 1 0 0 0,0-1 0 0 0,0 0-1 0 0,0 1 1 0 0,0 0 0 0 0,0-1 0 0 0,0 1-1 0 0,-1 0 1 0 0,1 0 0 0 0,0 0 0 0 0,-1 0 0 0 0,1 1-1 0 0,0-1 1 0 0,-1 1 0 0 0,1-1 0 0 0,-1 1-1 0 0,1 0 1 0 0,-1 0 0 0 0,1 0 0 0 0,-1 0 0 0 0,1 0-1 0 0,-1 1 1 0 0,1-1 0 0 0,-1 1 0 0 0,1 0 1 0 0,-6-1-33 0 0,-4 2 10 0 0,-1 0 1 0 0,0 2-1 0 0,1-1 0 0 0,0 1 0 0 0,-1 1 0 0 0,2 0 0 0 0,-1 1 0 0 0,1 0 1 0 0,0 1-1 0 0,0 0 0 0 0,0 1 0 0 0,1 0 0 0 0,0 0 0 0 0,1 1 1 0 0,-5 6 22 0 0,11-11 3 0 0,-1-1 0 0 0,1 1 0 0 0,0 0 0 0 0,0-1 0 0 0,0 1 0 0 0,0 1 0 0 0,1-1 0 0 0,0 0 0 0 0,0 1 0 0 0,0-1 0 0 0,0 1 0 0 0,1-1 0 0 0,0 1 0 0 0,0 0 0 0 0,0 0 0 0 0,0 0 0 0 0,1-1 0 0 0,0 1 0 0 0,0 0 1 0 0,0 0-1 0 0,0 0 0 0 0,1 0 0 0 0,0 0 0 0 0,0-1 0 0 0,0 1 0 0 0,1 0 0 0 0,-1-1 0 0 0,1 1 0 0 0,0-1 0 0 0,1 1 0 0 0,-1-1 0 0 0,1 0 0 0 0,0 0 0 0 0,0 0 0 0 0,0-1 0 0 0,0 1 0 0 0,1-1 0 0 0,-1 1 0 0 0,1-1 0 0 0,0 0 1 0 0,0 0-1 0 0,1 0-3 0 0,8 4 63 0 0,1-1 0 0 0,0 0 1 0 0,0 0-1 0 0,0-2 0 0 0,0 0 1 0 0,1 0-1 0 0,0-1 0 0 0,0-1 1 0 0,0-1-1 0 0,0 0 0 0 0,0-1 1 0 0,0 0-1 0 0,-1-1 0 0 0,10-2-63 0 0,120-40-273 0 0,-126 35-2576 0 0,-6 0-6663 0 0,-7 5-2396 0 0</inkml:trace>
  <inkml:trace contextRef="#ctx0" brushRef="#br0" timeOffset="272.806">835 643 7866 0 0,'0'0'5003'0'0,"0"0"-2793"0"0,0 0-994 0 0,0 0 30 0 0,0 0 157 0 0,0 0 12 0 0,0 0-207 0 0,0 0-328 0 0,0 0-262 0 0,0 0-125 0 0,0 0-26 0 0,0 0-57 0 0,-8 15-60 0 0,-60 111 533 0 0,-23 21-559 0 0,39-82-1692 0 0,37-64-6215 0 0,11-2-3151 0 0,1-2 4427 0 0</inkml:trace>
  <inkml:trace contextRef="#ctx0" brushRef="#br0" timeOffset="520.277">513 665 9426 0 0,'0'0'2014'0'0,"0"0"-491"0"0,0 0-268 0 0,0 0-119 0 0,0 0 46 0 0,0 0 35 0 0,0 0-103 0 0,0 0-85 0 0,0 0-122 0 0,0 0-168 0 0,0 0-92 0 0,0 0-19 0 0,0 0-21 0 0,17 21-21 0 0,53 65-4 0 0,8-23 670 0 0,41 25-525 0 0,-75-65-1106 0 0,-23-20-7660 0 0,-15-3-3201 0 0</inkml:trace>
  <inkml:trace contextRef="#ctx0" brushRef="#br0" timeOffset="1048.339">1264 238 3425 0 0,'0'0'3184'0'0,"0"0"-812"0"0,0 0-361 0 0,0 0 18 0 0,0 0 47 0 0,0 0-77 0 0,0 0-247 0 0,0 0-336 0 0,0 0-298 0 0,0 0-197 0 0,0 0-135 0 0,0 0-113 0 0,0 0-72 0 0,2-4-73 0 0,-2 5-482 0 0,0-1 1 0 0,0 1 0 0 0,0-1-1 0 0,0 1 1 0 0,0-1 0 0 0,1 1 0 0 0,-1-1-1 0 0,0 0 1 0 0,0 1 0 0 0,0-1-1 0 0,0 1 1 0 0,1-1 0 0 0,-1 1-1 0 0,0-1 1 0 0,0 0 0 0 0,1 1-1 0 0,-1-1 1 0 0,0 0 0 0 0,1 1 0 0 0,-1-1-1 0 0,0 0 1 0 0,1 1 0 0 0,-1-1-1 0 0,0 0 1 0 0,1 0 0 0 0,-1 0-1 0 0,1 1 1 0 0,-1-1 0 0 0,0 0 0 0 0,1 0-1 0 0,-1 0 1 0 0,1 0 0 0 0,-1 0-1 0 0,1 0 1 0 0,-1 1 0 0 0,1-1-1 0 0,-1 0 1 0 0,1 0 0 0 0,-1-1-1 0 0,0 1 1 0 0,1 0 0 0 0,-1 0 0 0 0,1 0-1 0 0,-1 0 1 0 0,1 0 0 0 0,-1 0-1 0 0,1-1-46 0 0,2 28 538 0 0,18 191 1309 0 0,-26 212-1333 0 0,5-430-613 0 0,-17 2-4152 0 0,-9 0-490 0 0,8-6-3600 0 0,11 1-3083 0 0</inkml:trace>
  <inkml:trace contextRef="#ctx0" brushRef="#br0" timeOffset="1287.5">986 687 9874 0 0,'0'0'2666'0'0,"0"0"-827"0"0,0 0-432 0 0,0 0-12 0 0,0 0-27 0 0,0 0-93 0 0,0 0-159 0 0,0 0-177 0 0,0 0-136 0 0,0 0-105 0 0,32-6-73 0 0,100-21-78 0 0,36 16 1120 0 0,-73 31-1492 0 0,-39 12-2985 0 0,-44-19-735 0 0,-7-4-6471 0 0,-4-6-7 0 0</inkml:trace>
  <inkml:trace contextRef="#ctx0" brushRef="#br0" timeOffset="1950.004">1496 816 0 0 0,'0'0'667'0'0,"0"0"425"0"0,0 0 266 0 0,0 0 233 0 0,0 0 162 0 0,0 0 70 0 0,0 0-30 0 0,0 0-117 0 0,0 0-149 0 0,0 0-151 0 0,0 0-114 0 0,0 0-82 0 0,0 0-58 0 0,34 1-51 0 0,105 0-60 0 0,-73-15 756 0 0,-59 11-1597 0 0,0 0 1 0 0,0-1-1 0 0,0 0 1 0 0,0-1 0 0 0,-1 1-1 0 0,0-1 1 0 0,0-1-1 0 0,0 1 1 0 0,-1-1 0 0 0,1 0-1 0 0,-1 0 1 0 0,-1-1-1 0 0,1 1 1 0 0,-1-1 0 0 0,0 0-1 0 0,-1 0 1 0 0,0 0-1 0 0,0-1 1 0 0,0 1-1 0 0,-1-1 1 0 0,0 0 0 0 0,-1 0-1 0 0,1-1-170 0 0,-4 7 8 0 0,1 0 0 0 0,0 0-1 0 0,0 0 1 0 0,-1 0 0 0 0,1 0 0 0 0,-1 1-1 0 0,0-1 1 0 0,0 1 0 0 0,1-1 0 0 0,-1 1-1 0 0,0 0 1 0 0,0-1 0 0 0,0 1 0 0 0,0 0-1 0 0,0 0 1 0 0,-1 1 0 0 0,1-1 0 0 0,0 0 0 0 0,0 1-1 0 0,-1-1 1 0 0,1 1 0 0 0,0 0 0 0 0,0-1-1 0 0,-1 1 1 0 0,1 0 0 0 0,0 1 0 0 0,-1-1-1 0 0,1 0 1 0 0,0 1 0 0 0,-1-1 0 0 0,1 1-1 0 0,-1 0-7 0 0,-13 6-31 0 0,1 1 0 0 0,0 0-1 0 0,0 1 1 0 0,1 1-1 0 0,1 0 1 0 0,0 1 0 0 0,0 0-1 0 0,1 1 1 0 0,0 1 0 0 0,1-1-1 0 0,0 2 1 0 0,1 0-1 0 0,1 0 1 0 0,-3 6 31 0 0,10-17-7 0 0,-2 2-1 0 0,-1 0 0 0 0,1 0 0 0 0,1 1 0 0 0,-1 0 1 0 0,1-1-1 0 0,0 1 0 0 0,0 1 0 0 0,0-1 0 0 0,1 0 1 0 0,0 1-1 0 0,0-1 0 0 0,1 1 0 0 0,0-1 0 0 0,0 1 1 0 0,1 0-1 0 0,-1-1 0 0 0,1 1 0 0 0,1 0 0 0 0,-1 0 8 0 0,5-2 2 0 0,-1-1-1 0 0,1 0 0 0 0,-1 0 1 0 0,1 0-1 0 0,1-1 0 0 0,-1 0 1 0 0,0 0-1 0 0,1 0 0 0 0,-1-1 1 0 0,1 1-1 0 0,0-1 0 0 0,0-1 1 0 0,0 1-1 0 0,0-1 0 0 0,0 0 1 0 0,0 0-1 0 0,0-1 0 0 0,0 0 1 0 0,0 0-1 0 0,6-1-1 0 0,11-2 132 0 0,1-1 1 0 0,-1-2-1 0 0,0 0 0 0 0,0-1 1 0 0,-1-2-1 0 0,0 0 0 0 0,0-1 1 0 0,-1-1-1 0 0,-1-1 0 0 0,0-1 1 0 0,0-1-1 0 0,8-8-132 0 0,-23 19 36 0 0,8-5 6 0 0,0 1-1 0 0,-1-2 1 0 0,1 0-1 0 0,-2 0 0 0 0,1-1 1 0 0,-1 0-1 0 0,-1-1 0 0 0,0 0 1 0 0,0-1-1 0 0,-1 0 0 0 0,-1-1 1 0 0,0 0-1 0 0,-1 0 0 0 0,0 0 1 0 0,-1-1-1 0 0,0 0 0 0 0,-2-1 1 0 0,1 1-1 0 0,-2-1 0 0 0,0 1 1 0 0,0-8-42 0 0,-3 20-2 0 0,0 0 1 0 0,-1 1 0 0 0,0-1 0 0 0,1 0 0 0 0,-1 0 0 0 0,0 0-1 0 0,0 1 1 0 0,0-1 0 0 0,0 0 0 0 0,0 1 0 0 0,0-1-1 0 0,0 1 1 0 0,-1 0 0 0 0,1-1 0 0 0,-1 1 0 0 0,1 0-1 0 0,-1 0 1 0 0,1 0 0 0 0,-1 0 0 0 0,0 0 0 0 0,1 0-1 0 0,-1 0 1 0 0,0 0 0 0 0,0 1 0 0 0,0-1 0 0 0,1 1-1 0 0,-1-1 1 0 0,0 1 0 0 0,0 0 0 0 0,0 0 0 0 0,0 0-1 0 0,0 0 1 0 0,0 0 0 0 0,0 0 0 0 0,0 0 0 0 0,1 1-1 0 0,-1-1 1 0 0,0 1 0 0 0,0-1 0 0 0,0 1 0 0 0,0 0-1 0 0,1 0 1 0 0,-1 0 0 0 0,0 0 0 0 0,1 0 0 0 0,-1 0-1 0 0,1 0 1 0 0,-1 0 0 0 0,0 2 1 0 0,-9 6 3 0 0,8-7-12 0 0,0 0 1 0 0,0 1-1 0 0,0-1 0 0 0,0 1 0 0 0,1 0 0 0 0,-1-1 0 0 0,1 1 0 0 0,-1 1 0 0 0,1-1 1 0 0,0 0-1 0 0,0 0 0 0 0,0 1 0 0 0,1-1 0 0 0,-1 1 0 0 0,1 0 0 0 0,0-1 0 0 0,0 1 1 0 0,0 0-1 0 0,0 0 9 0 0,46 21 51 0 0,-36-23-44 0 0,-1-1 0 0 0,-1 1-1 0 0,1 0 0 0 0,0 1 0 0 0,-1 0 0 0 0,1 0 1 0 0,-1 0-1 0 0,0 1 0 0 0,0 0 0 0 0,-1 1 0 0 0,1-1 1 0 0,-1 1-1 0 0,0 1 0 0 0,0-1 0 0 0,0 1 0 0 0,-1 0 1 0 0,0 0-1 0 0,0 1 0 0 0,-1-1 0 0 0,1 1 0 0 0,-1 1-6 0 0,2 5 49 0 0,-1 1-1 0 0,-1-1 0 0 0,0 1 1 0 0,-1 0-1 0 0,-1 0 0 0 0,0 0 0 0 0,0 0 1 0 0,-2 0-1 0 0,0 12-48 0 0,-13 14-472 0 0,11-39-984 0 0,0-1-8418 0 0,2 0-2161 0 0</inkml:trace>
  <inkml:trace contextRef="#ctx0" brushRef="#br0" timeOffset="2442.548">2346 901 13131 0 0,'0'0'1619'0'0,"0"0"-366"0"0,0 0-23 0 0,0 0 172 0 0,0 0 83 0 0,0 0-78 0 0,0 0-244 0 0,0 0-276 0 0,0 0-180 0 0,0 0-115 0 0,0 0-93 0 0,0 0-50 0 0,14-12-33 0 0,86-87 834 0 0,26-128-329 0 0,-117 201-893 0 0,-9 25-29 0 0,0 1-11 0 0,-6 20-155 0 0,-2-6 168 0 0,2 0 0 0 0,-1 0 0 0 0,2 1 0 0 0,0 0 0 0 0,1 0 1 0 0,0 0-1 0 0,2 0 0 0 0,-1 1 0 0 0,2-1 0 0 0,0 1 0 0 0,1-1 0 0 0,0 1 0 0 0,2 7-1 0 0,0-18 5 0 0,0 0 0 0 0,0-1 1 0 0,0 0-1 0 0,0 1 0 0 0,1-1 0 0 0,-1 0 1 0 0,1 0-1 0 0,0 0 0 0 0,0-1 1 0 0,1 1-1 0 0,-1-1 0 0 0,1 1 0 0 0,0-1 1 0 0,-1-1-1 0 0,1 1 0 0 0,1 0 1 0 0,-1-1-1 0 0,0 0 0 0 0,1 0 0 0 0,-1 0 1 0 0,1 0-1 0 0,-1-1 0 0 0,1 0 1 0 0,0 0-1 0 0,0 0 0 0 0,4 0-5 0 0,7-2 97 0 0,-1-1-1 0 0,1-1 1 0 0,-1 0 0 0 0,0-1 0 0 0,0-1-1 0 0,0 0 1 0 0,-1-1 0 0 0,1-1-1 0 0,-1 0 1 0 0,-1-1 0 0 0,0 0-1 0 0,0-1 1 0 0,0-1 0 0 0,-1 0-1 0 0,-1 0 1 0 0,0-1 0 0 0,0-1-1 0 0,-1 0 1 0 0,0 0 0 0 0,7-13-97 0 0,-12 15-58 0 0,1-1 0 0 0,-1 0-1 0 0,-1 0 1 0 0,0 0 0 0 0,0 0 0 0 0,-1-1 0 0 0,0 0 0 0 0,-1 1-1 0 0,-1-1 1 0 0,0-7 58 0 0,-1 18-434 0 0,-9 3-5763 0 0,6 0-924 0 0,1 1-5272 0 0</inkml:trace>
  <inkml:trace contextRef="#ctx0" brushRef="#br0" timeOffset="3224.874">3280 540 17620 0 0,'0'0'1519'0'0,"0"0"-266"0"0,0 0-86 0 0,0 0-45 0 0,0 0-131 0 0,0 0-247 0 0,0 0-253 0 0,0 0-167 0 0,0 0-92 0 0,0 0-43 0 0,0 0-11 0 0,0 0-6 0 0,0 0-19 0 0,-28 18-12 0 0,-84 59-1 0 0,9 11 151 0 0,86-68-260 0 0,14-17-24 0 0,-1 0 0 0 0,1 1 0 0 0,0-1 0 0 0,1 1 0 0 0,-1 0 0 0 0,1-1 0 0 0,-1 1 0 0 0,1 0 1 0 0,0 1-1 0 0,1-1 0 0 0,-1 0 0 0 0,1 0 0 0 0,0 1 0 0 0,0-1 0 0 0,0 1 0 0 0,0-1 0 0 0,1 1 0 0 0,0-1 0 0 0,0 1 1 0 0,0-1-1 0 0,0 1 0 0 0,1 0-7 0 0,2-3 9 0 0,1 0 0 0 0,0 0 0 0 0,-1 0 0 0 0,1 0 0 0 0,0-1 0 0 0,0 0 0 0 0,0 0 0 0 0,0 0 0 0 0,0 0 0 0 0,0 0 0 0 0,0-1 0 0 0,0 0 0 0 0,0 0 0 0 0,0 0 0 0 0,0 0 0 0 0,0-1 0 0 0,0 0 0 0 0,0 1 0 0 0,0-2 0 0 0,0 1 0 0 0,0 0 0 0 0,1-1-9 0 0,20-8 50 0 0,-1-1 0 0 0,0-1-1 0 0,0-1 1 0 0,-1-1 0 0 0,-1 0 0 0 0,-1-2-1 0 0,0-1 1 0 0,3-5-50 0 0,4-3-27 0 0,-35 116 10 0 0,6-89 19 0 0,1 1 0 0 0,0-1 0 0 0,0 1 0 0 0,0-1 0 0 0,0 1 0 0 0,1-1 0 0 0,-1 1 0 0 0,1-1 0 0 0,-1 0 0 0 0,1 1 0 0 0,0-1 0 0 0,0 0 0 0 0,0 0 0 0 0,0 1 1 0 0,0-1-1 0 0,0 0 0 0 0,1 0 0 0 0,-1 0 0 0 0,1 0 0 0 0,0-1 0 0 0,-1 1 0 0 0,1 0 0 0 0,0-1 0 0 0,0 1 0 0 0,0-1 0 0 0,0 1 0 0 0,0-1 0 0 0,0 0 0 0 0,0 0 0 0 0,1 0 0 0 0,-1 0 0 0 0,0 0 0 0 0,1-1 0 0 0,-1 1 0 0 0,1-1 0 0 0,-1 1 1 0 0,0-1-1 0 0,1 0 0 0 0,-1 0 0 0 0,1 0 0 0 0,-1 0 0 0 0,1-1 0 0 0,-1 1 0 0 0,0-1 0 0 0,1 1-2 0 0,9-3 4 0 0,0 0 0 0 0,-1 0 0 0 0,0-1-1 0 0,0-1 1 0 0,0 0 0 0 0,0 0 0 0 0,-1-1 0 0 0,0 0 0 0 0,0-1 0 0 0,-1 0-1 0 0,1 0 1 0 0,3-6-4 0 0,-3 5 9 0 0,17-17 11 0 0,-2-2 0 0 0,-1-1 0 0 0,-1 0 1 0 0,-2-2-1 0 0,-1-1 0 0 0,-1 0 0 0 0,-2-1 1 0 0,-1-1-1 0 0,-1-1 0 0 0,-2 0 0 0 0,6-26-20 0 0,-10 31-25 0 0,-1 0-1 0 0,-2 0 1 0 0,-1 0-1 0 0,-1-1 1 0 0,-2 1-1 0 0,-1-1 1 0 0,-1-8 25 0 0,0 31-7 0 0,-1-1 1 0 0,0 1-1 0 0,-1 0 1 0 0,0 0-1 0 0,0-1 1 0 0,0 1 0 0 0,-1 0-1 0 0,0 1 1 0 0,0-1-1 0 0,0 0 1 0 0,-1 1 0 0 0,0 0-1 0 0,-1 0 1 0 0,0-1 6 0 0,3 5-4 0 0,0 0 0 0 0,0 0 1 0 0,0 0-1 0 0,0 0 0 0 0,0 1 1 0 0,0-1-1 0 0,0 1 0 0 0,-1-1 1 0 0,1 1-1 0 0,0 0 0 0 0,-1 0 1 0 0,0 0-1 0 0,1 0 0 0 0,-1 0 1 0 0,1 0-1 0 0,-1 1 0 0 0,0-1 1 0 0,0 1-1 0 0,1 0 0 0 0,-1 0 1 0 0,0 0-1 0 0,0 0 0 0 0,1 0 1 0 0,-1 1-1 0 0,0-1 0 0 0,1 1 1 0 0,-1 0-1 0 0,0 0 0 0 0,1 0 1 0 0,-1 0-1 0 0,1 0 0 0 0,-1 0 1 0 0,1 1-1 0 0,0-1 0 0 0,0 1 1 0 0,-1 0-1 0 0,1-1 0 0 0,-1 3 4 0 0,-5 3 4 0 0,1 0 1 0 0,0 1-1 0 0,1 0 0 0 0,-1 0 0 0 0,1 0 0 0 0,1 1 0 0 0,0 0 1 0 0,0 0-1 0 0,1 0 0 0 0,0 1 0 0 0,0 0 0 0 0,1 0 1 0 0,1 0-1 0 0,-1 0 0 0 0,2 0 0 0 0,-1 0 0 0 0,1 0 1 0 0,1 1-1 0 0,0-1 0 0 0,1 0 0 0 0,-1 0 0 0 0,3 7-4 0 0,4 24 83 0 0,3 1 0 0 0,1-2 0 0 0,2 1 0 0 0,15 31-83 0 0,-9-26 285 0 0,1-2 1 0 0,3-1-1 0 0,2-1 0 0 0,1-1 0 0 0,2-1 0 0 0,23 24-285 0 0,0-26-1308 0 0,-48-48-6828 0 0,-3 8-4068 0 0</inkml:trace>
</inkml:ink>
</file>

<file path=ppt/ink/ink14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7:17.2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 0 9426 0 0,'0'0'2613'0'0,"0"0"-717"0"0,0 0-278 0 0,0 0-13 0 0,0 0-48 0 0,0 0-185 0 0,0 0-266 0 0,0 0-282 0 0,0 0-179 0 0,0 0-95 0 0,0 0-60 0 0,0 0-43 0 0,1 4-41 0 0,-7 54 1442 0 0,-4 4-1423 0 0,10-60-445 0 0,0-2-22 0 0,0 0-20 0 0,0 0-70 0 0,0 0-105 0 0,0 0-155 0 0,7-24-5011 0 0,0 11 1101 0 0,-2 2-2430 0 0,-2 3-2774 0 0</inkml:trace>
</inkml:ink>
</file>

<file path=ppt/ink/ink14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7:28.7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19 298 0 0 0,'0'0'460'0'0,"0"0"495"0"0,0 0 247 0 0,0 0 42 0 0,0 0-93 0 0,0 0-123 0 0,0 0-92 0 0,0 0-9 0 0,0 0 61 0 0,-4 3 62 0 0,-11 7 62 0 0,46 7 11119 0 0,80-18-8495 0 0,144-20-2026 0 0,-133 10-1314 0 0,-98 6-905 0 0,-26 6-2524 0 0,-5 3 1539 0 0,-17 5-4539 0 0,8-4-3186 0 0,6-1 381 0 0</inkml:trace>
  <inkml:trace contextRef="#ctx0" brushRef="#br0" timeOffset="1">70 505 4633 0 0,'0'0'3138'0'0,"0"0"-392"0"0,0 0-298 0 0,0 0-219 0 0,0 0-313 0 0,0 0-326 0 0,0 0-327 0 0,0 0-287 0 0,0 0-213 0 0,0 0-175 0 0,0 0-116 0 0,0 0-64 0 0,0 0-25 0 0,-7 2-27 0 0,-18 11 767 0 0,33-9-852 0 0,0-1 0 0 0,-1-1 0 0 0,1 0 0 0 0,0 0 0 0 0,1 0 0 0 0,-1-1 0 0 0,0 0 0 0 0,0-1 0 0 0,0 0 1 0 0,1 0-1 0 0,-1-1 0 0 0,1 0-271 0 0,21 0 384 0 0,171-24 536 0 0,-92 17-1177 0 0,-109 8 46 0 0,0 0-77 0 0,0 0-94 0 0,-27-13-10343 0 0,18 11 1574 0 0,5-2 576 0 0</inkml:trace>
  <inkml:trace contextRef="#ctx0" brushRef="#br0" timeOffset="2">256 11 0 0 0,'0'0'1943'0'0,"0"0"72"0"0,0 0-46 0 0,0 0 11 0 0,0 0 30 0 0,0 0-84 0 0,0 0-225 0 0,0 0-294 0 0,0 0-308 0 0,0 0-272 0 0,0 0-164 0 0,0 0-128 0 0,0 0-50 0 0,-11-2 39 0 0,-32-7 16 0 0,43 9-482 0 0,-1 1 1 0 0,0-1-1 0 0,1 0 0 0 0,-1 1 0 0 0,0-1 1 0 0,1 0-1 0 0,-1 1 0 0 0,1-1 0 0 0,-1 1 1 0 0,1-1-1 0 0,-1 1 0 0 0,1-1 0 0 0,-1 1 1 0 0,1 0-1 0 0,-1-1 0 0 0,1 1 0 0 0,-1-1 1 0 0,1 1-1 0 0,0 0 0 0 0,0-1 0 0 0,-1 1 1 0 0,1 0-1 0 0,0 0 0 0 0,0-1 0 0 0,0 1 1 0 0,0 0-1 0 0,0-1 0 0 0,0 1 0 0 0,0 0 1 0 0,0 0-1 0 0,0-1 0 0 0,0 1 0 0 0,0 0 1 0 0,0 0-1 0 0,0-1 0 0 0,1 1 0 0 0,-1 0 0 0 0,0-1 1 0 0,0 1-1 0 0,1 0 0 0 0,-1-1 0 0 0,1 1 1 0 0,-1-1-1 0 0,0 1 0 0 0,1 0 0 0 0,-1-1 1 0 0,1 1-1 0 0,0-1 0 0 0,-1 1-58 0 0,131 97 4266 0 0,23 9-3252 0 0,-120-85-954 0 0,-21-14-51 0 0,-1 0-1 0 0,0 0 1 0 0,0 1-1 0 0,-1 0 1 0 0,-1 1-1 0 0,1 1 0 0 0,-1 0 1 0 0,0 1-9 0 0,-9-8 12 0 0,-1-1 0 0 0,0 0-1 0 0,1 1 1 0 0,-1-1 0 0 0,-1 1 0 0 0,1-1 0 0 0,0 1-1 0 0,-1-1 1 0 0,0 0 0 0 0,1 1 0 0 0,-1-1 0 0 0,-1 0 0 0 0,1 0-1 0 0,0 1 1 0 0,-1-1 0 0 0,0 0 0 0 0,1 0 0 0 0,-1-1-1 0 0,0 1 1 0 0,-1 0 0 0 0,1-1 0 0 0,0 1 0 0 0,-1-1-1 0 0,1 1 1 0 0,-1-1 0 0 0,0 0 0 0 0,0 0 0 0 0,0-1 0 0 0,0 1-1 0 0,0-1 1 0 0,0 1 0 0 0,-1-1-12 0 0,-12 11 31 0 0,-251 209 413 0 0,227-178-378 0 0,39-42-88 0 0,1-1-3 0 0,0 0-26 0 0,0 0 10 0 0,0 0-12 0 0,0 0-11 0 0,0 0-15 0 0,0 0-42 0 0,0 0-59 0 0,0 0-75 0 0,18 0-2920 0 0,-2-5-1411 0 0,-6-1-5311 0 0,-8 2-359 0 0</inkml:trace>
</inkml:ink>
</file>

<file path=ppt/ink/ink14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8:02.4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1 641 0 0 0,'0'0'803'0'0,"0"0"604"0"0,0 0 236 0 0,0 0 99 0 0,0 0 11 0 0,0 0-83 0 0,0 0-150 0 0,0 0-69 0 0,0 0-40 0 0,0 0-56 0 0,0 0-64 0 0,0 4 6047 0 0,3-29-7034 0 0,2-1 0 0 0,0 1 1 0 0,2 1-1 0 0,1-1 1 0 0,1 1-1 0 0,1 0 0 0 0,1 1 1 0 0,1 1-1 0 0,1-1 0 0 0,0 2 1 0 0,2 0-1 0 0,1 1 0 0 0,12-12-303 0 0,65-74 316 0 0,-18 36-117 0 0,-74 69-200 0 0,-1 1 0 0 0,1 0 0 0 0,-1-1 0 0 0,1 1 0 0 0,-1 0 0 0 0,1 0 0 0 0,0-1 0 0 0,-1 1 0 0 0,1 0 0 0 0,-1 0 0 0 0,1 0 0 0 0,0 0 0 0 0,-1 0 0 0 0,1 0 0 0 0,0 0 0 0 0,-1 0 0 0 0,1 0 0 0 0,0 0 0 0 0,-1 0 0 0 0,1 0 0 0 0,-1 0 0 0 0,1 0 0 0 0,0 1-1 0 0,-1-1 1 0 0,1 0 0 0 0,-1 0 0 0 0,1 1 0 0 0,0-1 0 0 0,-1 0 0 0 0,1 1 0 0 0,-1-1 0 0 0,1 1 0 0 0,-1-1 0 0 0,0 1 0 0 0,1-1 0 0 0,-1 1 0 0 0,1-1 0 0 0,-1 1 0 0 0,0-1 0 0 0,1 1 0 0 0,-1-1 0 0 0,0 1 0 0 0,0 0 0 0 0,1-1 0 0 0,-1 1 0 0 0,0-1 0 0 0,0 1 0 0 0,0 0 0 0 0,0-1 0 0 0,0 1 0 0 0,0 0 0 0 0,0-1 0 0 0,0 1 0 0 0,0-1 0 0 0,0 1 0 0 0,0 0 0 0 0,0-1 0 0 0,-1 1 0 0 0,1 0 0 0 0,0-1 0 0 0,0 1 0 0 0,-1-1 0 0 0,1 1 0 0 0,0-1 0 0 0,-1 1 0 0 0,1-1 0 0 0,-1 1 0 0 0,2 6 28 0 0,1 314 193 0 0,14-281-229 0 0,-2-44 4 0 0,81-114 124 0 0,195-266-116 0 0,-275 368 9 0 0,-14 16-10 0 0,-1 0-16 0 0,0 0-11 0 0,0 19-54 0 0,-8 355 793 0 0,8-304-486 0 0,0-40-7189 0 0,0-30 1283 0 0,2 0-6132 0 0</inkml:trace>
</inkml:ink>
</file>

<file path=ppt/ink/ink14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8:02.7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50 1 10538 0 0,'0'0'1709'0'0,"0"0"-737"0"0,0 0-176 0 0,0 0 320 0 0,0 0 347 0 0,0 0 110 0 0,0 0-233 0 0,0 0-393 0 0,0 0-314 0 0,0 0-142 0 0,0 0-20 0 0,0 0 54 0 0,0 0 43 0 0,1 5-22 0 0,-11 57 1279 0 0,-30 65-804 0 0,40-118-2140 0 0,4-17-5679 0 0,0 1 2095 0 0,-1 3-5962 0 0</inkml:trace>
</inkml:ink>
</file>

<file path=ppt/ink/ink14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8:03.2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47 29 5505 0 0,'0'0'2587'0'0,"0"0"-560"0"0,0 0-233 0 0,0 0 8 0 0,0 0 14 0 0,0 0-137 0 0,0 0-276 0 0,0 0-314 0 0,0 0-276 0 0,0 0-197 0 0,0 0-112 0 0,0 0-58 0 0,0 0-34 0 0,-2-2-47 0 0,1 2-346 0 0,1-1-1 0 0,-1 1 1 0 0,1-1 0 0 0,-1 1-1 0 0,1 0 1 0 0,-1-1 0 0 0,1 1-1 0 0,-1 0 1 0 0,1 0-1 0 0,-1 0 1 0 0,1-1 0 0 0,-1 1-1 0 0,0 0 1 0 0,1 0-1 0 0,-1 0 1 0 0,1 0 0 0 0,-1 0-1 0 0,0 0 1 0 0,1 0 0 0 0,-1 0-1 0 0,1 0 1 0 0,-1 0-1 0 0,0 0 1 0 0,1 0 0 0 0,-1 1-1 0 0,1-1 1 0 0,-1 0-1 0 0,1 0 1 0 0,-1 1 0 0 0,1-1-1 0 0,-1 0 1 0 0,1 1 0 0 0,-1-1-1 0 0,1 0 1 0 0,-1 1-1 0 0,1-1 1 0 0,-1 1 0 0 0,1-1-1 0 0,0 1 1 0 0,-1-1 0 0 0,1 1-1 0 0,0-1 1 0 0,-1 1-1 0 0,1-1 1 0 0,0 1 0 0 0,0-1-1 0 0,0 1 1 0 0,-1-1-1 0 0,1 1 1 0 0,0 0-19 0 0,28-36 538 0 0,-35 38 794 0 0,-34 22-1095 0 0,41-24-173 0 0,0-1-16 0 0,0 0 3 0 0,0 0-7 0 0,0 0 1 0 0,0 0-5 0 0,0 0-4 0 0,0 0 7 0 0,0 0-7 0 0,0 0 5 0 0,0 0 13 0 0,0 0-1 0 0,0 0-10 0 0,0 0-13 0 0,0 0-38 0 0,0 0-18 0 0,0 0-29 0 0,0 0-60 0 0,0 0-86 0 0,0 0-152 0 0,0 0-273 0 0,0 0-441 0 0,0 4-7347 0 0,0-1-3500 0 0</inkml:trace>
</inkml:ink>
</file>

<file path=ppt/ink/ink14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7:53.9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183 1256 912 0 0,'0'0'3434'0'0,"0"0"-1536"0"0,0 0-648 0 0,0 0-39 0 0,0 0 207 0 0,0 0 139 0 0,0 0-84 0 0,0 0-344 0 0,0 0-401 0 0,0 0-261 0 0,0 0-131 0 0,1 29 3521 0 0,-39 82-369 0 0,27-30-2660 0 0,12-79-837 0 0,-1-1 0 0 0,1 1 0 0 0,0 0-1 0 0,0-1 1 0 0,0 1 0 0 0,0 0 0 0 0,0-1-1 0 0,0 1 1 0 0,1-1 0 0 0,-1 0 0 0 0,0 1-1 0 0,1-1 1 0 0,-1 0 0 0 0,1 0 0 0 0,-1 0-1 0 0,1 0 1 0 0,0 0 0 0 0,-1 0-1 0 0,1 0 1 0 0,0-1 0 0 0,0 1 0 0 0,0-1-1 0 0,-1 1 1 0 0,1-1 0 0 0,0 0 0 0 0,0 0-1 0 0,0 1 1 0 0,0-1 0 0 0,0 0 0 0 0,0-1-1 0 0,-1 1 1 0 0,1 0 0 0 0,0-1 0 0 0,0 1-1 0 0,0-1 1 0 0,0 1 0 0 0,-1-1 0 0 0,1 0-1 0 0,0 0 1 0 0,-1 1 0 0 0,1-1-1 0 0,0-1 1 0 0,-1 1 0 0 0,1 0 0 0 0,-1 0-1 0 0,0-1 1 0 0,1 1 0 0 0,-1 0 0 0 0,0-1-1 0 0,0 1 1 0 0,0-1 0 0 0,0 0 0 0 0,0 1-1 0 0,0-2 10 0 0,3-6-1270 0 0,1-6-1398 0 0,-3 3-4133 0 0,-2 4-4034 0 0</inkml:trace>
  <inkml:trace contextRef="#ctx0" brushRef="#br0" timeOffset="82757.969">451 192 0 0 0,'0'0'452'0'0,"0"0"539"0"0,0 0 352 0 0,0 0 312 0 0,0 0 215 0 0,0 0-5 0 0,0 0-188 0 0,0 0-289 0 0,0 0-236 0 0,0 0-126 0 0,0 0-89 0 0,0 0-46 0 0,0 0-31 0 0,0 0-42 0 0,0 0-43 0 0,6 4 6057 0 0,0-1-4533 0 0,104-14-1613 0 0,-87 11-613 0 0,-12-1-34 0 0,1 1 0 0 0,0 0 0 0 0,-1 0 0 0 0,1 1 0 0 0,-1 1 1 0 0,1 0-1 0 0,-1 1 0 0 0,0 0 0 0 0,6 3-39 0 0,-46 5 1414 0 0,-189 59-1444 0 0,-173 102 5 0 0,318-132 52 0 0,74-38-25 0 0,-1 0 0 0 0,1 0 1 0 0,-1 0-1 0 0,1 0 0 0 0,0 0 0 0 0,0 0 1 0 0,0 0-1 0 0,0-1 0 0 0,0 1 1 0 0,0 0-1 0 0,0-1 0 0 0,0 1 1 0 0,1-1-1 0 0,-1 1 0 0 0,1-1 1 0 0,-1 1-1 0 0,1-1 0 0 0,0 0 0 0 0,-1 0 1 0 0,1 0-1 0 0,0 0 0 0 0,0 0 1 0 0,0 0-1 0 0,0-1 0 0 0,0 1 1 0 0,0-1-3 0 0,22 7 72 0 0,-1-1 0 0 0,1-1 0 0 0,0-2 1 0 0,0 0-1 0 0,0-2 0 0 0,1 0 0 0 0,23-3-72 0 0,56 2 91 0 0,50 8 97 0 0,-89 10-146 0 0,-63-17-24 0 0,-28 17 174 0 0,-188 99-148 0 0,159-91-31 0 0,0 2-1 0 0,2 3 1 0 0,1 3 0 0 0,0 3-13 0 0,-22 39 50 0 0,112-57 36 0 0,6-12 28 0 0,0-2 0 0 0,0-2 0 0 0,0-2 0 0 0,0-2 0 0 0,29-5-114 0 0,-12 2 74 0 0,185-18 242 0 0,-227 21 37 0 0,-19 1-340 0 0,0 0-2 0 0,0 0-3 0 0,0 0-22 0 0,0 0 1 0 0,0 0 0 0 0,0 0 4 0 0,0 0 5 0 0,0 0 14 0 0,0 0 1 0 0,0 0 2 0 0,0 0-3 0 0,-1-1-252 0 0,1 1 1 0 0,0-1-1 0 0,-1 1 1 0 0,1-1 0 0 0,-1 0-1 0 0,1 1 1 0 0,-1-1-1 0 0,1 1 1 0 0,-1-1-1 0 0,1 1 1 0 0,-1 0-1 0 0,1-1 1 0 0,-1 1-1 0 0,0 0 1 0 0,1-1 0 0 0,-1 1-1 0 0,0 0 1 0 0,1-1-1 0 0,-1 1 1 0 0,0 0-1 0 0,1 0 1 0 0,-1 0-1 0 0,0 0 1 0 0,0 0-1 0 0,1 0 1 0 0,-1 0-1 0 0,0 0 1 0 0,1 0 0 0 0,-1 0-1 0 0,0 0 1 0 0,1 0-1 0 0,-1 1 1 0 0,0-1-1 0 0,1 0 1 0 0,-1 0-1 0 0,0 1 1 0 0,1-1-1 0 0,-1 0 1 0 0,1 1 0 0 0,-1-1-1 0 0,0 1 1 0 0,1-1-1 0 0,-1 1 1 0 0,1-1 241 0 0,-12 8-10518 0 0,8-5-331 0 0</inkml:trace>
  <inkml:trace contextRef="#ctx0" brushRef="#br0" timeOffset="931.681">280 1057 0 0 0,'0'0'1079'0'0,"0"0"396"0"0,0 0 167 0 0,0 0 11 0 0,0 0-91 0 0,0 0-171 0 0,2 2-1501 0 0,9 12 14226 0 0,-9-12-12966 0 0,7 21-644 0 0,-9-22-487 0 0,0-1 1 0 0,1 1-1 0 0,-1-1 0 0 0,0 1 1 0 0,1-1-1 0 0,-1 1 0 0 0,0-1 1 0 0,1 0-1 0 0,-1 1 0 0 0,0-1 1 0 0,1 0-1 0 0,-1 1 0 0 0,0-1 1 0 0,1 0-1 0 0,-1 1 1 0 0,1-1-1 0 0,-1 0 0 0 0,1 0 1 0 0,-1 1-1 0 0,1-1 0 0 0,-1 0 1 0 0,1 0-1 0 0,-1 0 0 0 0,1 0 1 0 0,-1 0-1 0 0,1 0 0 0 0,-1 0 1 0 0,1 0-1 0 0,0 0 0 0 0,-1 0 1 0 0,1 0-1 0 0,-1 0 1 0 0,1 0-1 0 0,-1 0 0 0 0,1 0 1 0 0,-1 0-1 0 0,1-1 0 0 0,-1 1 1 0 0,1 0-1 0 0,-1 0 0 0 0,1-1 1 0 0,-1 1-1 0 0,0 0 0 0 0,1-1 1 0 0,-1 1-1 0 0,1 0 0 0 0,-1-1 1 0 0,0 1-1 0 0,1-1 1 0 0,-1 1-1 0 0,0 0 0 0 0,0-1 1 0 0,1 1-1 0 0,-1-1 0 0 0,0 1 1 0 0,0-1-1 0 0,0 1 0 0 0,1-1 1 0 0,-1 1-1 0 0,0-1 0 0 0,0 0 1 0 0,0 1-1 0 0,0-1 0 0 0,0 1 1 0 0,0-1-1 0 0,0 0-19 0 0,12-9 185 0 0,-42 51 651 0 0,30-41-806 0 0,0 0-20 0 0,0 0-24 0 0,0 0-7 0 0,0 0 2 0 0,0 0-11 0 0,0 0-29 0 0,15-1 821 0 0,-7-1-2997 0 0,0 2-9392 0 0,-8 0-708 0 0</inkml:trace>
  <inkml:trace contextRef="#ctx0" brushRef="#br0" timeOffset="3300.774">1077 472 632 0 0,'0'0'1426'0'0,"0"0"-45"0"0,0 0 112 0 0,0 0 315 0 0,0 0 190 0 0,0 0-80 0 0,0 0-283 0 0,0 0-368 0 0,0 0-349 0 0,0 0-236 0 0,0 0-154 0 0,7 1 598 0 0,-2 17-605 0 0,-1 0 1 0 0,-1 0 0 0 0,-1 1 0 0 0,-1-1-1 0 0,0 0 1 0 0,-1 1 0 0 0,-2 6-522 0 0,2 16 376 0 0,-2-16-267 0 0,-1 0-1 0 0,-1-1 1 0 0,-1 1 0 0 0,-1-1-1 0 0,-1 0 1 0 0,-7 16-109 0 0,-15 53 142 0 0,18-68 195 0 0,11-25-155 0 0,0 0 39 0 0,0 0 51 0 0,0 0 48 0 0,0 0 20 0 0,0-22 563 0 0,0-1-777 0 0,2-1 0 0 0,0 1 0 0 0,2-1 0 0 0,0 1 0 0 0,2 0 0 0 0,0 0 0 0 0,2 1 0 0 0,8-17-126 0 0,81-156 386 0 0,-80 165-277 0 0,1 0-1 0 0,1 2 1 0 0,2 0 0 0 0,1 1 0 0 0,23-21-109 0 0,-44 48 2 0 0,0 0 1 0 0,-1 0-1 0 0,1 0 0 0 0,0 0 0 0 0,0 0 1 0 0,0 0-1 0 0,0 0 0 0 0,0 0 1 0 0,0 1-1 0 0,0-1 0 0 0,-1 0 1 0 0,1 1-1 0 0,0-1 0 0 0,0 0 1 0 0,0 1-1 0 0,-1-1 0 0 0,1 1 1 0 0,0 0-1 0 0,-1-1 0 0 0,1 1 0 0 0,0 0 1 0 0,-1-1-1 0 0,1 1 0 0 0,-1 0 1 0 0,1-1-1 0 0,-1 1 0 0 0,1 0 1 0 0,-1 0-1 0 0,0 0 0 0 0,1-1 1 0 0,-1 1-1 0 0,0 0 0 0 0,1 0 1 0 0,-1 0-1 0 0,0 0 0 0 0,0 0 0 0 0,0 0 1 0 0,0 0-1 0 0,0 0 0 0 0,0-1 1 0 0,0 1-1 0 0,0 0 0 0 0,-1 0 1 0 0,1 0-1 0 0,0 0 0 0 0,0 0 1 0 0,-1 0-1 0 0,1-1 0 0 0,0 1 1 0 0,-1 0-1 0 0,1 0 0 0 0,-1 0 0 0 0,1-1 1 0 0,-1 1-1 0 0,0 0 0 0 0,0 0-2 0 0,1 3 16 0 0,-10 150 240 0 0,9-91-801 0 0,9-50-1897 0 0,0-6-5739 0 0,-7-6 5614 0 0,4 0-9566 0 0</inkml:trace>
  <inkml:trace contextRef="#ctx0" brushRef="#br0" timeOffset="3705.227">1436 1031 3465 0 0,'0'0'2522'0'0,"0"0"-635"0"0,0 0-114 0 0,0 0 202 0 0,0 0 87 0 0,0 0-217 0 0,0 0-454 0 0,0 0-467 0 0,0 0-291 0 0,0 0-107 0 0,0 0-2 0 0,0 0 75 0 0,1 6 19 0 0,-16 77 2423 0 0,-4-25-2217 0 0,12-29-536 0 0,7-28-261 0 0,0-1-24 0 0,0 0-25 0 0,0 0 9 0 0,0 0-6 0 0,0 0-22 0 0,0 0-31 0 0,0 0-44 0 0,0-19-4314 0 0,0 12-2889 0 0,0 4-3079 0 0</inkml:trace>
  <inkml:trace contextRef="#ctx0" brushRef="#br0" timeOffset="4115.336">1563 685 0 0 0,'0'0'3142'0'0,"0"0"-1170"0"0,0 0-270 0 0,0 0 200 0 0,0 0 110 0 0,0 0-97 0 0,0 0-290 0 0,0 0-354 0 0,0 0-308 0 0,0 0-182 0 0,0 0-97 0 0,0 0-68 0 0,0 0-64 0 0,-6 3-77 0 0,-17 10-120 0 0,17-10-95 0 0,6-3-91 0 0,0 0-50 0 0,0 0-22 0 0,0 0-33 0 0,0 0-9 0 0,0 0-4 0 0,0 0 10 0 0,0 0 31 0 0,0 0 20 0 0,0 0 20 0 0,18-14 1259 0 0,-12 4-942 0 0,-5 8 848 0 0,-17 17-688 0 0,7-11-705 0 0,9-5-205 0 0,0 1-278 0 0,0 0-473 0 0,0 0-993 0 0,0 0-2612 0 0,0 0-4488 0 0</inkml:trace>
  <inkml:trace contextRef="#ctx0" brushRef="#br0" timeOffset="5414.782">1061 122 0 0 0,'0'0'679'0'0,"0"0"90"0"0,0 0 35 0 0,0 0 78 0 0,-14-4 130 0 0,-70-18 2218 0 0,41 13 3021 0 0,12 7 968 0 0,39 13-5964 0 0,7-6-921 0 0,0 0-1 0 0,-1-1 1 0 0,1-1 0 0 0,1 0 0 0 0,-1-1 0 0 0,0-1 0 0 0,0-1-1 0 0,1 0-333 0 0,19 2 296 0 0,144 0 454 0 0,-95-3-571 0 0,-32 19-95 0 0,-61-43 1959 0 0,-105-68-1928 0 0,93 71-1446 0 0,34 22-2426 0 0,-8 0 2529 0 0,10 1-8018 0 0,-5 2-2718 0 0</inkml:trace>
  <inkml:trace contextRef="#ctx0" brushRef="#br0" timeOffset="6122.217">1793 129 0 0 0,'0'0'1132'0'0,"0"0"287"0"0,0 0 162 0 0,0 0 174 0 0,0 0 105 0 0,0 0-73 0 0,0 0-211 0 0,0 0-279 0 0,0 0-226 0 0,0 0-169 0 0,0 0-92 0 0,0 0-38 0 0,0 0-13 0 0,-5-8 1361 0 0,-60 80 2216 0 0,-1 0-3338 0 0,82-100 95 0 0,72-56-1037 0 0,-155 152 450 0 0,61-50-9374 0 0,6-17 1693 0 0,0-1-2612 0 0</inkml:trace>
  <inkml:trace contextRef="#ctx0" brushRef="#br0" timeOffset="6712.21">2349 464 5777 0 0,'0'0'5353'0'0,"0"0"-2995"0"0,0 0-1060 0 0,0 0-47 0 0,0 0 192 0 0,0 0 130 0 0,0 0-126 0 0,0 0-340 0 0,0 0-355 0 0,0 0-266 0 0,0 0-151 0 0,0 0-58 0 0,0 0 6 0 0,-2 6 2 0 0,-11 27 49 0 0,-2 0-1 0 0,-1-2 0 0 0,-1 0 1 0 0,-2 0-1 0 0,-2-1-333 0 0,-56 59 287 0 0,-55 46-763 0 0,129-132-193 0 0,-20 11-1313 0 0,15-13-3288 0 0,1-4-5279 0 0,1-4 3516 0 0</inkml:trace>
  <inkml:trace contextRef="#ctx0" brushRef="#br0" timeOffset="7062.468">1990 420 9578 0 0,'0'0'2052'0'0,"0"0"-422"0"0,0 0-170 0 0,0 0 71 0 0,0 0 19 0 0,0 0-199 0 0,0 0-377 0 0,0 0-369 0 0,0 0-127 0 0,0 0 50 0 0,0 0 116 0 0,0 0 105 0 0,0 0-30 0 0,8 15-72 0 0,62 99 973 0 0,-33-62-746 0 0,-6-11-564 0 0,-2 0 0 0 0,-2 2 0 0 0,-1 2 0 0 0,-3 0-1 0 0,3 12-309 0 0,7 32-144 0 0,-20-75-1809 0 0,-1-18-8079 0 0,-10 1-1961 0 0</inkml:trace>
</inkml:ink>
</file>

<file path=ppt/ink/ink14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8:07.9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0 706 2849 0 0,'0'0'1933'0'0,"0"0"-98"0"0,0 0 137 0 0,0 0 60 0 0,0 0-129 0 0,0 0-313 0 0,0 0-393 0 0,0 0-271 0 0,0 0-146 0 0,0 0-65 0 0,0 0-11 0 0,0 0 0 0 0,6 8 3838 0 0,207-19 74 0 0,-130 7-5867 0 0,-125-5-8257 0 0,34 6 4005 0 0,3 0-5693 0 0</inkml:trace>
  <inkml:trace contextRef="#ctx0" brushRef="#br0" timeOffset="261.964">90 485 10026 0 0,'0'0'2290'0'0,"0"0"-1036"0"0,0 0-389 0 0,0 0 235 0 0,0 0 345 0 0,0 0 244 0 0,0 0-39 0 0,0 0-303 0 0,0 0-295 0 0,0 0-188 0 0,0 0-103 0 0,0 0-85 0 0,-4 32-70 0 0,-13 100-65 0 0,8 17 1126 0 0,4-28-3505 0 0,5-120 5 0 0,1-1-4038 0 0,1 0-353 0 0,3 0-5843 0 0</inkml:trace>
  <inkml:trace contextRef="#ctx0" brushRef="#br0" timeOffset="1143.036">816 692 0 0 0,'0'0'368'0'0,"0"0"866"0"0,0 0 486 0 0,0 0 174 0 0,0 0 25 0 0,0 0-124 0 0,0 0-145 0 0,0 0-139 0 0,0 0-135 0 0,0 0-96 0 0,0 0-58 0 0,10-13-58 0 0,32-36-49 0 0,-41 48-1050 0 0,-1 1 1 0 0,1 0 0 0 0,-1 0-1 0 0,1 0 1 0 0,0-1-1 0 0,-1 1 1 0 0,1 0-1 0 0,-1-1 1 0 0,1 1 0 0 0,-1 0-1 0 0,1-1 1 0 0,-1 1-1 0 0,1-1 1 0 0,-1 1-1 0 0,0-1 1 0 0,1 1-1 0 0,-1-1 1 0 0,1 1 0 0 0,-1-1-1 0 0,0 1 1 0 0,0-1-1 0 0,1 0 1 0 0,-1 1-1 0 0,0-1 1 0 0,0 1-1 0 0,0-1 1 0 0,1 0 0 0 0,-1 1-1 0 0,0-1 1 0 0,0 1-1 0 0,0-1 1 0 0,0 0-1 0 0,0 1 1 0 0,0-1 0 0 0,-1 0-1 0 0,1 1 1 0 0,0-1-1 0 0,0 0 1 0 0,0 1-1 0 0,-1-1 1 0 0,1 1-1 0 0,0-1 1 0 0,0 1 0 0 0,-1-1-1 0 0,1 1 1 0 0,-1-1-1 0 0,1 1 1 0 0,0-1-1 0 0,-1 1 1 0 0,1-1-1 0 0,-1 1 1 0 0,1-1 0 0 0,-1 1-1 0 0,1 0 1 0 0,-1-1-1 0 0,1 1 1 0 0,-1 0-1 0 0,0 0 1 0 0,1-1 0 0 0,-1 1-1 0 0,1 0 1 0 0,-1 0-1 0 0,0 0 1 0 0,1 0-1 0 0,-1 0 1 0 0,0 0-1 0 0,1 0 1 0 0,-1 0-66 0 0,-4-2 343 0 0,-6 0-194 0 0,-1 1-1 0 0,0 0 1 0 0,0 0 0 0 0,0 1-1 0 0,0 1 1 0 0,0 0 0 0 0,0 0-1 0 0,1 1 1 0 0,-1 1 0 0 0,0 0-1 0 0,1 1 1 0 0,0 0 0 0 0,0 0-1 0 0,0 1 1 0 0,0 1 0 0 0,1 0-1 0 0,0 0 1 0 0,0 1 0 0 0,1 0-1 0 0,-1 1 1 0 0,2 0 0 0 0,-1 0-1 0 0,0 2-148 0 0,-1-1 15 0 0,1 0-1 0 0,0 1 0 0 0,0 0 1 0 0,1 0-1 0 0,0 1 0 0 0,1 0 1 0 0,0 0-1 0 0,1 1 1 0 0,0 0-1 0 0,1 0 0 0 0,0 0 1 0 0,1 1-1 0 0,1-1 0 0 0,0 1 1 0 0,0 0-1 0 0,1 0 0 0 0,1 4-14 0 0,1-14 8 0 0,0 0 0 0 0,0 1 0 0 0,0-1 0 0 0,1 0 0 0 0,-1 1 0 0 0,1-1 0 0 0,0 0 0 0 0,0 0 0 0 0,0 1 0 0 0,1-1 0 0 0,-1 0 0 0 0,1 0 0 0 0,-1 0 0 0 0,1-1 0 0 0,0 1 0 0 0,0 0 0 0 0,1-1-1 0 0,-1 1 1 0 0,0-1 0 0 0,1 0 0 0 0,-1 0 0 0 0,1 0 0 0 0,0 0 0 0 0,0 0 0 0 0,0 0 0 0 0,0-1 0 0 0,0 0 0 0 0,0 1 0 0 0,0-1 0 0 0,0 0 0 0 0,1 0 0 0 0,-1-1 0 0 0,0 1 0 0 0,1-1 0 0 0,-1 0 0 0 0,2 0-8 0 0,7 1 75 0 0,-1-1 1 0 0,1 0 0 0 0,-1-1 0 0 0,0-1 0 0 0,0 0-1 0 0,1 0 1 0 0,-1-1 0 0 0,0 0 0 0 0,-1-1 0 0 0,6-3-76 0 0,6-6 102 0 0,0-1 0 0 0,-1-1 1 0 0,0-1-1 0 0,-2 0 1 0 0,1-2-1 0 0,-2 0 0 0 0,-1-2 1 0 0,10-13-103 0 0,2-1 94 0 0,7-13 145 0 0,-29 76-143 0 0,-1 52-30 0 0,-5-56-31 0 0,0 0 0 0 0,2 1 0 0 0,1-1 0 0 0,1 0 0 0 0,1-1 0 0 0,7 20-35 0 0,35 63-56 0 0,-32-89-131 0 0,-14-20-3510 0 0,-4-3-3820 0 0,1-1 226 0 0,-1 1-3242 0 0</inkml:trace>
  <inkml:trace contextRef="#ctx0" brushRef="#br0" timeOffset="1804.178">558 364 5881 0 0,'0'0'1939'0'0,"0"0"-132"0"0,0 0-73 0 0,0 0 45 0 0,0 0-2 0 0,0 0-114 0 0,0 0-158 0 0,0 0-222 0 0,0 0-251 0 0,0 0-219 0 0,0 0-189 0 0,0 0-136 0 0,-7-3-60 0 0,-20-6-31 0 0,21 6-35 0 0,6 3-34 0 0,20 1 1508 0 0,117 20 1203 0 0,7-7-2254 0 0,103 5-328 0 0,-173-11-357 0 0,-102-12 1032 0 0,-21-30-1092 0 0,-80-61-1321 0 0,123 89 333 0 0,-1-1-1224 0 0,3 5-5449 0 0,2 2-4705 0 0</inkml:trace>
  <inkml:trace contextRef="#ctx0" brushRef="#br0" timeOffset="2177.202">645 7 6457 0 0,'0'0'1787'0'0,"0"0"-294"0"0,0 0 26 0 0,0 0 208 0 0,0 0 93 0 0,0 0-17 0 0,0 0-172 0 0,0 0-282 0 0,0 0-239 0 0,0 0-243 0 0,0 0-197 0 0,0 0-118 0 0,0 0-39 0 0,-5-2-15 0 0,-12-3 288 0 0,28 12 1352 0 0,16 1-1763 0 0,1 0-1 0 0,1-2 1 0 0,-1-2-1 0 0,1 0 0 0 0,0-2 1 0 0,0-1-1 0 0,11-1-374 0 0,52 3 51 0 0,42 15-1448 0 0,-78-2-7187 0 0,-47-13-3569 0 0</inkml:trace>
  <inkml:trace contextRef="#ctx0" brushRef="#br0" timeOffset="2861.307">1473 220 0 0 0,'0'0'831'0'0,"0"0"633"0"0,0 0 443 0 0,0 0 275 0 0,0 0 91 0 0,0 0-98 0 0,0 0-235 0 0,0 0-269 0 0,0 0-231 0 0,0 0-163 0 0,0 0-148 0 0,0 0-77 0 0,-1-11-53 0 0,-3-36-85 0 0,3 35-97 0 0,1 12-112 0 0,0 0-96 0 0,0 0-101 0 0,0 0-65 0 0,3 21 995 0 0,129 220 1526 0 0,-119-210-2903 0 0,-1 1-1 0 0,-1 0 1 0 0,-1 1-1 0 0,-3-1 1 0 0,0 2-1 0 0,-2-1 1 0 0,-2 1-1 0 0,-1 0 1 0 0,-1-1-1 0 0,-2 1 1 0 0,-1 0-1 0 0,-2 0 1 0 0,-1-1-1 0 0,-2 0 1 0 0,-1 0-1 0 0,-2-1 1 0 0,-1 0 0 0 0,-1 0-1 0 0,-2-1 1 0 0,-1-1-1 0 0,-3 2-60 0 0,1-8-66 0 0,0 0-1 0 0,-2-1 1 0 0,-1 0-1 0 0,-1-2 1 0 0,-1 0-1 0 0,0-2 1 0 0,-2 0-1 0 0,0-2 1 0 0,-1 0-1 0 0,-1-2 1 0 0,0-1 0 0 0,-23 9 66 0 0,-11-18-2997 0 0,49-9-1482 0 0,5-3-3526 0 0,6 3-4518 0 0</inkml:trace>
</inkml:ink>
</file>

<file path=ppt/ink/ink14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8:05.4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307 195 0 0 0,'0'0'1388'0'0,"0"0"527"0"0,0 0 106 0 0,0 0-114 0 0,0 0-144 0 0,0 0-107 0 0,0 0-98 0 0,0 0-114 0 0,0 0-139 0 0,5-3-196 0 0,0 1-1232 0 0,7-6 1866 0 0,-36 6 1453 0 0,-22 24-653 0 0,7 8-1373 0 0,17-7-910 0 0,2 0 1 0 0,0 1-1 0 0,1 1 0 0 0,2 1 1 0 0,1 0-1 0 0,1 2 1 0 0,1-1-1 0 0,1 2 1 0 0,2 0-1 0 0,-4 16-260 0 0,6-20 124 0 0,2 1 0 0 0,0 0 0 0 0,2 0 0 0 0,1 0 0 0 0,1 1 0 0 0,1 0 0 0 0,1 0 0 0 0,2-1 0 0 0,1 1 0 0 0,0 0 0 0 0,2-1 0 0 0,2 1 0 0 0,7 24-124 0 0,54 63 805 0 0,-25-74-35 0 0,-32-31-447 0 0,40 15 163 0 0,-28-16-504 0 0,-26-8-2580 0 0,-10 0-7212 0 0,5 0 3892 0 0,6 0-6669 0 0</inkml:trace>
  <inkml:trace contextRef="#ctx0" brushRef="#br0" timeOffset="694.497">944 618 8930 0 0,'0'0'1619'0'0,"0"0"-304"0"0,0 0 6 0 0,0 0 293 0 0,0 0 204 0 0,0 0-31 0 0,0 0-287 0 0,0 0-337 0 0,0 0-252 0 0,0 0-167 0 0,0 0-114 0 0,0 0-81 0 0,0 0-55 0 0,-4-15-58 0 0,-14-47-44 0 0,17 61-368 0 0,1-1 0 0 0,-1 1 0 0 0,1 0 0 0 0,-1-1 0 0 0,0 1 0 0 0,1 0 0 0 0,-1 0 0 0 0,0 0 0 0 0,0 0 0 0 0,0-1 0 0 0,0 1 0 0 0,0 0 0 0 0,0 1 1 0 0,0-1-1 0 0,0 0 0 0 0,0 0 0 0 0,-1 0 0 0 0,1 1 0 0 0,0-1 0 0 0,0 1 0 0 0,-1-1 0 0 0,1 1 0 0 0,0-1 0 0 0,-1 1 0 0 0,1 0 0 0 0,0-1 0 0 0,-1 1 0 0 0,1 0 0 0 0,-1 0 0 0 0,1 0 0 0 0,-1 0 1 0 0,1 0-1 0 0,0 1 0 0 0,-1-1 0 0 0,1 0-24 0 0,-6 1 119 0 0,-8-1 86 0 0,3-1-82 0 0,0 1-1 0 0,1 0 1 0 0,-1 1 0 0 0,0 0 0 0 0,1 1 0 0 0,0 0 0 0 0,-1 0 0 0 0,1 2 0 0 0,0-1 0 0 0,-8 5-123 0 0,-113 73 524 0 0,122-75-515 0 0,1 1 0 0 0,-1 1 0 0 0,2-1 0 0 0,-1 1 0 0 0,1 1 0 0 0,0 0 0 0 0,1 0 0 0 0,0 0 0 0 0,0 1 0 0 0,1 0 0 0 0,1 0 0 0 0,-1 1 0 0 0,2-1 0 0 0,-1 1 1 0 0,2 0-1 0 0,-1 1 0 0 0,2-1 0 0 0,-1 1 0 0 0,1-1 0 0 0,1 1 0 0 0,0-1 0 0 0,1 4-9 0 0,1-12 4 0 0,-1 0 1 0 0,1 0-1 0 0,0-1 1 0 0,0 1-1 0 0,0 0 1 0 0,0 0-1 0 0,1-1 1 0 0,-1 1-1 0 0,1 0 1 0 0,-1-1-1 0 0,1 0 1 0 0,0 1-1 0 0,0-1 1 0 0,0 0-1 0 0,0 0 1 0 0,1 0-1 0 0,-1 0 1 0 0,1 0-1 0 0,-1-1 1 0 0,1 1-1 0 0,-1-1 1 0 0,1 0-1 0 0,0 1 1 0 0,0-1-1 0 0,-1 0 1 0 0,1-1-1 0 0,0 1 1 0 0,0 0 0 0 0,0-1-1 0 0,2 0-4 0 0,92-4 282 0 0,-72-6-216 0 0,0-1-1 0 0,-1-1 1 0 0,0-1 0 0 0,-1-1-1 0 0,0-1 1 0 0,-2-1-1 0 0,0-1 1 0 0,0-1-1 0 0,-2-1 1 0 0,0 0 0 0 0,13-19-66 0 0,-18 22 54 0 0,-2-1 1 0 0,0 0 0 0 0,0 0-1 0 0,-2-1 1 0 0,0-1 0 0 0,-1 1-1 0 0,5-17-54 0 0,-14 34 26 0 0,0 1 3 0 0,0 0-6 0 0,0 0-17 0 0,0 0-20 0 0,-14 38-54 0 0,6-20 72 0 0,1 0 0 0 0,1 1 1 0 0,1 0-1 0 0,0 0 0 0 0,2 0 1 0 0,0 1-1 0 0,1-1 0 0 0,1 1 1 0 0,0-1-1 0 0,2 1 0 0 0,0 0 1 0 0,2-1-1 0 0,0 1 0 0 0,1-1 1 0 0,1 0-1 0 0,6 15-4 0 0,-9-27-40 0 0,2 0-1 0 0,-1-1 1 0 0,1 1-1 0 0,0-1 1 0 0,0 1-1 0 0,1-1 1 0 0,-1-1 0 0 0,1 1-1 0 0,1-1 1 0 0,-1 1-1 0 0,1-1 1 0 0,0-1-1 0 0,0 1 1 0 0,0-1 0 0 0,1 0-1 0 0,0-1 1 0 0,-1 0-1 0 0,1 0 1 0 0,2 0 40 0 0,19-4-2949 0 0,-20-3-887 0 0,0-1-3748 0 0,-2 1-4715 0 0</inkml:trace>
  <inkml:trace contextRef="#ctx0" brushRef="#br0" timeOffset="939.645">1317 997 16035 0 0,'0'0'1489'0'0,"0"0"-702"0"0,0 0-235 0 0,0 0 216 0 0,0 0 244 0 0,0 0 118 0 0,0 0-90 0 0,0 0-236 0 0,0 0-180 0 0,0 0-129 0 0,0 0-111 0 0,0 0-53 0 0,0 14-59 0 0,-7 61 119 0 0,-4-46-314 0 0,11-29-169 0 0,0 0-92 0 0,-5-6-14221 0 0,5 5 2895 0 0</inkml:trace>
  <inkml:trace contextRef="#ctx0" brushRef="#br0" timeOffset="1323.072">1422 592 10666 0 0,'0'0'4157'0'0,"0"0"-2560"0"0,0 0-915 0 0,0 0 62 0 0,0 0 202 0 0,0 0 185 0 0,0 0 9 0 0,0 0-246 0 0,0 0-249 0 0,0 0-198 0 0,0 0-132 0 0,0 0-101 0 0,0 0-70 0 0,-6 11-56 0 0,-20 31-25 0 0,20-29-28 0 0,6-12-37 0 0,20-3 356 0 0,-2-17-59 0 0,-45 32 725 0 0,23-16-3572 0 0,2 0-83 0 0,1 2-3427 0 0,0 1-5463 0 0</inkml:trace>
  <inkml:trace contextRef="#ctx0" brushRef="#br0" timeOffset="1922.081">776 206 2673 0 0,'0'0'1900'0'0,"0"0"-226"0"0,0 0 15 0 0,0 0 128 0 0,0 0 116 0 0,0 0 4 0 0,0 0-185 0 0,0 0-253 0 0,0 0-246 0 0,0 0-216 0 0,0 0-143 0 0,0 0-73 0 0,0 0-41 0 0,-10-4-50 0 0,-32-14-62 0 0,32 14-103 0 0,10 4-90 0 0,0 0-72 0 0,25-4 1861 0 0,98 1-556 0 0,142 9-783 0 0,-227 2-904 0 0,-39-7 1 0 0,1-1-1 0 0,-1 1 1 0 0,0 0 0 0 0,1-1-1 0 0,-1 1 1 0 0,0 0-1 0 0,0-1 1 0 0,0 1-1 0 0,1-1 1 0 0,-1 1-1 0 0,0-1 1 0 0,0 1 0 0 0,0-1-1 0 0,0 0 1 0 0,0 1-1 0 0,0-1 1 0 0,0 0-1 0 0,0 0 1 0 0,0 0-1 0 0,1 0 1 0 0,-1 0 0 0 0,0 0-1 0 0,0 0 1 0 0,0 0-1 0 0,0 0 1 0 0,0 0-1 0 0,0 0 1 0 0,0-1 0 0 0,0 1-1 0 0,0 0 1 0 0,0-1-1 0 0,0 1 1 0 0,0-1-1 0 0,1 1 1 0 0,-1-1-1 0 0,0 1 1 0 0,0-1 0 0 0,1 0-1 0 0,-1 1 1 0 0,0-1-1 0 0,1 0 1 0 0,-1 0-22 0 0,-17-7 16 0 0,1-1 0 0 0,1 0-1 0 0,0-1 1 0 0,0-2 0 0 0,1 1 0 0 0,0-2 0 0 0,1 0 0 0 0,1 0 0 0 0,0-1 0 0 0,0-1 0 0 0,-1-4-16 0 0,-15-14-134 0 0,24 27 513 0 0,13 4-9348 0 0,-2 5 1813 0 0,1 1-5183 0 0</inkml:trace>
</inkml:ink>
</file>

<file path=ppt/ink/ink14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8:13.9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26 432 0 0,'0'0'2071'0'0,"0"0"-241"0"0,0 0-71 0 0,0 0 147 0 0,0 0 105 0 0,0 0-28 0 0,0 0-99 0 0,0 0-249 0 0,0 0-300 0 0,0 0-267 0 0,0 0-202 0 0,-8 0 330 0 0,6 1 6370 0 0,49 5-6249 0 0,214-24 53 0 0,-163 7-1059 0 0,-98 11-292 0 0,0 0-3 0 0,0 0 1 0 0,0 0 0 0 0,0 0-17 0 0,0 0 8 0 0,0 0 16 0 0,0 0 19 0 0,0 0 14 0 0,0 0-31 0 0,0 0-4 0 0,0 0 20 0 0,0 0-26 0 0,0 0-16 0 0,0 0-28 0 0,0 0 6 0 0,0 0-10 0 0,0 0-38 0 0,0 0-12 0 0,0 0-7 0 0,0 0-8 0 0,0 0-1585 0 0,-1-1 3438 0 0,0 0-1388 0 0,1 0-3431 0 0,-1 0-2818 0 0,1 1-3975 0 0,0 0-1765 0 0</inkml:trace>
</inkml:ink>
</file>

<file path=ppt/ink/ink14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8:15.2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 12 216 0 0,'0'0'1672'0'0,"0"0"1"0"0,0 0 138 0 0,0 0 111 0 0,0 0 22 0 0,0 0-92 0 0,0 0-242 0 0,0 0-231 0 0,0 0-183 0 0,0 0-162 0 0,0 0-67 0 0,0 0-42 0 0,-4 2-26 0 0,-15 8-45 0 0,15-7-64 0 0,4-3-68 0 0,0 0-61 0 0,0 0-38 0 0,3 0 4819 0 0,14 4-5076 0 0,10-1-116 0 0,0-1 0 0 0,0-2 0 0 0,0-1 0 0 0,0 0 0 0 0,-1-2 0 0 0,18-5-250 0 0,9 1 191 0 0,106-8 256 0 0,-158 15-434 0 0,-1 0-2 0 0,0 0 4 0 0,0 0 2 0 0,0 0 7 0 0,0 0 5 0 0,0 0-3 0 0,0 0-5 0 0,0 0-10 0 0,0 0 2 0 0,0 0 14 0 0,0 0-23 0 0,0 0 4 0 0,0 0-15 0 0,0 0-9 0 0,0 0 21 0 0,0 0 11 0 0,0 0-14 0 0,0 0 11 0 0,0 0 4 0 0,0 0-19 0 0,0 0-6 0 0,0 0 2 0 0,0 0 13 0 0,0 0 4 0 0,0 0-15 0 0,0 0-2 0 0,0 0 6 0 0,0 0-13 0 0,0 0 13 0 0,0 0 3 0 0,0 0 21 0 0,0 0-24 0 0,0 0-3 0 0,0 0 16 0 0,0 0-11 0 0,0 0 2 0 0,0 0-22 0 0,0 0 20 0 0,0 0 3 0 0,0 0-12 0 0,0 0-2 0 0,0 0 21 0 0,0 0 9 0 0,0 0-7 0 0,0 0-14 0 0,0 0 8 0 0,0 0-10 0 0,0 0-3 0 0,0 0-34 0 0,0 0 22 0 0,0 0 28 0 0,0 0 3 0 0,0 0-10 0 0,0 0-8 0 0,0 0 44 0 0,0 0-25 0 0,0 0-23 0 0,0 0-11 0 0,0 0 14 0 0,0 0 22 0 0,0 0-1 0 0,-3 10-7344 0 0,2-6-2614 0 0,1-3-2593 0 0</inkml:trace>
</inkml:ink>
</file>

<file path=ppt/ink/ink1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17:28.3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247 413 40 0 0,'0'0'1986'0'0,"0"0"-74"0"0,0 0 215 0 0,0 0 258 0 0,0 0 99 0 0,0 0-86 0 0,0 0-292 0 0,0 0-355 0 0,0 0-316 0 0,0 0-223 0 0,0 0-153 0 0,0 0-117 0 0,0 0-74 0 0,0-11-96 0 0,0-36-69 0 0,0 35-98 0 0,-2 23 984 0 0,-5 30-1043 0 0,2-1 0 0 0,2 1 0 0 0,1-1 0 0 0,3 1 0 0 0,4 32-546 0 0,-1 45 460 0 0,0 154-303 0 0,-29-275-3982 0 0,-22-24-3556 0 0,20 4-1627 0 0,18 14 4474 0 0,2 2-439 0 0</inkml:trace>
  <inkml:trace contextRef="#ctx0" brushRef="#br0" timeOffset="501.515">0 767 1672 0 0,'0'0'2898'0'0,"0"0"-69"0"0,0 0-118 0 0,0 0-312 0 0,0 0-362 0 0,0 0-354 0 0,0 0-340 0 0,0 0-207 0 0,0 0-102 0 0,0 0-46 0 0,0 0-23 0 0,0 0-43 0 0,12-6-102 0 0,97-24 1246 0 0,5 19-170 0 0,-54 4-1525 0 0,1 2 0 0 0,0 3-1 0 0,30 5-370 0 0,-40 2-493 0 0,-7-1 1795 0 0,-15-1-3239 0 0,-5-2-3169 0 0,1 0-4468 0 0,-21-3 2694 0 0,-1 0 3669 0 0,-2-3 3791 0 0,-7 3 4436 0 0,-20 6 2687 0 0,0 18-3796 0 0,16-12-3106 0 0,4-4-626 0 0,1 1-1 0 0,0-1 0 0 0,0 1 1 0 0,0 0-1 0 0,1 0 1 0 0,0 0-1 0 0,1 1 1 0 0,-1-1-1 0 0,1 1 0 0 0,1 0 1 0 0,-1 0-1 0 0,2 0 1 0 0,-1 0-1 0 0,1 0 1 0 0,0 1-1 0 0,1-1 0 0 0,-1 0 1 0 0,2 0-1 0 0,-1 1 1 0 0,2 1-175 0 0,1-4 107 0 0,1-1 0 0 0,-1 0 0 0 0,1 0 0 0 0,1 0 0 0 0,-1-1 0 0 0,1 1 0 0 0,-1-1 0 0 0,1 0 0 0 0,1 0 0 0 0,-1-1 0 0 0,0 0 0 0 0,1 0 0 0 0,0 0 0 0 0,0 0 1 0 0,0-1-1 0 0,0 0 0 0 0,0 0 0 0 0,0-1 0 0 0,0 1 0 0 0,0-2 0 0 0,1 1 0 0 0,-1-1 0 0 0,1 1 0 0 0,-1-2 0 0 0,0 1 0 0 0,6-2-107 0 0,-3 2 112 0 0,0-2-1 0 0,1 1 0 0 0,-1-1 1 0 0,0 0-1 0 0,0-1 1 0 0,-1 0-1 0 0,1-1 1 0 0,-1 0-1 0 0,1 0 1 0 0,-1 0-1 0 0,0-1 0 0 0,-1-1 1 0 0,2 0-112 0 0,-6 4 18 0 0,0 0 0 0 0,0 0-1 0 0,-1 0 1 0 0,1-1 0 0 0,0 1 0 0 0,-1-1 0 0 0,1 0 0 0 0,-1 0-1 0 0,0 0 1 0 0,0 0 0 0 0,0 0 0 0 0,-1 0 0 0 0,1 0 0 0 0,-1-1-1 0 0,1 1 1 0 0,-1-1 0 0 0,0 1 0 0 0,0-1 0 0 0,-1 1 0 0 0,1-1-1 0 0,-1 0 1 0 0,0 1 0 0 0,0-1 0 0 0,0 1 0 0 0,0-1 0 0 0,-1 0-1 0 0,1 1 1 0 0,-1-1 0 0 0,0 1 0 0 0,0-1 0 0 0,0 1 0 0 0,-1-1-1 0 0,1 1 1 0 0,-1 0-18 0 0,-2-3-65 0 0,0 0 0 0 0,-1 0 0 0 0,1 1-1 0 0,-1 0 1 0 0,-1 0 0 0 0,1 0 0 0 0,-1 0-1 0 0,1 1 1 0 0,-1 0 0 0 0,-1 0 0 0 0,1 1 0 0 0,0 0-1 0 0,-1 0 1 0 0,0 0 0 0 0,0 1 0 0 0,0 0 0 0 0,0 0-1 0 0,0 0 1 0 0,0 1 0 0 0,0 1 0 0 0,0-1-1 0 0,-6 1 66 0 0,-21 8-4942 0 0,4 12-4371 0 0,24-12-2487 0 0</inkml:trace>
  <inkml:trace contextRef="#ctx0" brushRef="#br0" timeOffset="771.78">995 1025 15227 0 0,'0'0'1623'0'0,"0"0"-328"0"0,0 0-77 0 0,0 0 58 0 0,0 0 14 0 0,0 0-78 0 0,0 0-175 0 0,0 0-192 0 0,0 0-145 0 0,0 0-115 0 0,0 0-105 0 0,0 0-101 0 0,0 0-93 0 0,-1-22-89 0 0,1-68-37 0 0,15 26 136 0 0,-7 47-192 0 0,-3 8-124 0 0,-1-1 1 0 0,1 1-1 0 0,1 0 1 0 0,0 0-1 0 0,0 0 0 0 0,1 1 1 0 0,0 0-1 0 0,0 0 1 0 0,1 1-1 0 0,0 0 0 0 0,0 0 1 0 0,1 1-1 0 0,0 0 1 0 0,0 1-1 0 0,0 0 0 0 0,0 0 1 0 0,1 1-1 0 0,0 0 1 0 0,0 0-1 0 0,2 1 20 0 0,20 2-2372 0 0,-19 1-3887 0 0,-9 0-5358 0 0</inkml:trace>
  <inkml:trace contextRef="#ctx0" brushRef="#br0" timeOffset="2339.048">1545 730 1440 0 0,'0'0'1405'0'0,"0"0"-72"0"0,0 0 44 0 0,0 0 142 0 0,0 0 161 0 0,0 0 52 0 0,0 0-75 0 0,0 0-194 0 0,0 0-215 0 0,0 0-177 0 0,0 0-135 0 0,0 0-92 0 0,0 0-58 0 0,3 0 3433 0 0,-87 15-2049 0 0,59-1-2019 0 0,-80 59 337 0 0,94-61-442 0 0,7-10-36 0 0,1 0 0 0 0,0 1 0 0 0,0 0 0 0 0,0 0 0 0 0,0 0 0 0 0,1 0 0 0 0,-1 0 0 0 0,1 0 0 0 0,0 1 0 0 0,0-1 0 0 0,0 1 0 0 0,0-1 0 0 0,1 1 0 0 0,-1 0 0 0 0,1 0 0 0 0,0-1 0 0 0,0 1-1 0 0,1 0 1 0 0,-1 0 0 0 0,1 0 0 0 0,-1 0 0 0 0,1 0 0 0 0,1 0 0 0 0,-1 3-10 0 0,3-5 47 0 0,-1 0 0 0 0,1 0-1 0 0,0 0 1 0 0,-1 0 0 0 0,1 0-1 0 0,0-1 1 0 0,0 0 0 0 0,0 1-1 0 0,0-1 1 0 0,0 0 0 0 0,0 0-1 0 0,0-1 1 0 0,1 1 0 0 0,-1-1-1 0 0,0 0 1 0 0,0 1 0 0 0,1-1-1 0 0,-1-1 1 0 0,0 1 0 0 0,0 0-1 0 0,1-1 1 0 0,-1 0 0 0 0,0 1-1 0 0,0-1 1 0 0,0-1 0 0 0,0 1-1 0 0,0 0 1 0 0,2-2-47 0 0,39-21 322 0 0,-1-2 0 0 0,-1-1-1 0 0,-2-3 1 0 0,14-13-322 0 0,-3 3 257 0 0,-78 76 732 0 0,7-3-930 0 0,1 1 1 0 0,2 1-1 0 0,1 1 1 0 0,2 0-1 0 0,2 1 1 0 0,1 1-1 0 0,1 0 1 0 0,3 0-1 0 0,0 11-59 0 0,-6 11 23 0 0,-27 98-3 0 0,27-140-20 0 0,19-29-21 0 0,75-36 14 0 0,3-1-33 0 0,-83 47 42 0 0,0 1 0 0 0,-1-1-1 0 0,1 0 1 0 0,0 0-1 0 0,0 0 1 0 0,0 0-1 0 0,-1 0 1 0 0,1-1-1 0 0,-1 1 1 0 0,1 0-1 0 0,-1 0 1 0 0,1 0 0 0 0,-1 0-1 0 0,0-1 1 0 0,1 1-1 0 0,-1 0 1 0 0,0-1-1 0 0,0 1 1 0 0,0 0-1 0 0,0 0 1 0 0,0-1-1 0 0,0 1 1 0 0,0 0 0 0 0,0 0-1 0 0,-1-1 1 0 0,1 1-1 0 0,-1 0 1 0 0,1 0-1 0 0,-1 0 1 0 0,1-1-1 0 0,-1 1 1 0 0,1 0-1 0 0,-1 0 1 0 0,0 0 0 0 0,0 0-1 0 0,1 0 1 0 0,-1 0-1 0 0,0 0 1 0 0,0 1-1 0 0,0-1 1 0 0,0 0-1 0 0,0 0 1 0 0,0 1-1 0 0,0-1 1 0 0,-1 0 0 0 0,1 1-1 0 0,0-1 1 0 0,0 1-1 0 0,0 0 1 0 0,-1-1-1 0 0,1 1 1 0 0,0 0-1 0 0,0 0 1 0 0,-1 0-1 0 0,1 0 1 0 0,0 0-1 0 0,-1 0-1 0 0,-288-77-173 0 0,242 66 228 0 0,47 10-65 0 0,1 1-16 0 0,0 0-1 0 0,0 0 0 0 0,184-32 113 0 0,66-17-52 0 0,-205 30-1743 0 0,-38 12-3842 0 0,1 1-4963 0 0,-7 5-1866 0 0</inkml:trace>
  <inkml:trace contextRef="#ctx0" brushRef="#br0" timeOffset="2751.803">1839 829 13723 0 0,'0'0'2128'0'0,"0"0"-537"0"0,0 0-228 0 0,0 0-29 0 0,0 0-71 0 0,0 0-196 0 0,0 0-272 0 0,0 0-255 0 0,0 0-159 0 0,0 0-77 0 0,0 0-30 0 0,0 0-18 0 0,0 0-16 0 0,-2 20 696 0 0,1-13-787 0 0,0-4-113 0 0,0 0-1 0 0,0 1 1 0 0,0-1-1 0 0,0 0 1 0 0,0 0-1 0 0,1 0 0 0 0,0 1 1 0 0,-1-1-1 0 0,1 0 1 0 0,0 1-1 0 0,0-1 1 0 0,1 0-1 0 0,-1 1 0 0 0,1-1 1 0 0,0 0-1 0 0,0 0 1 0 0,0 0-1 0 0,0 1 1 0 0,0-1-1 0 0,1 0 0 0 0,-1-1 1 0 0,1 1-1 0 0,0 0 1 0 0,0 0-1 0 0,0-1 1 0 0,0 1-1 0 0,0-1 1 0 0,1 1-1 0 0,-1-1 0 0 0,1 0 1 0 0,-1 0-1 0 0,1 0 1 0 0,0-1-1 0 0,0 1 1 0 0,2 0-36 0 0,5 0 122 0 0,1-1 1 0 0,-1 0 0 0 0,1-1 0 0 0,0 0-1 0 0,-1-1 1 0 0,1 0 0 0 0,-1-1 0 0 0,1 0-1 0 0,-1 0 1 0 0,0-1 0 0 0,0-1 0 0 0,0 1-1 0 0,0-2 1 0 0,-1 1 0 0 0,0-1 0 0 0,0-1 0 0 0,0 0-1 0 0,0 0 1 0 0,6-7-123 0 0,-9 9-52 0 0,0-1 0 0 0,0 0 0 0 0,-1-1 0 0 0,0 1-1 0 0,0-1 1 0 0,0 0 0 0 0,0 0 0 0 0,-1-1 0 0 0,0 1 0 0 0,-1-1 0 0 0,1 0 0 0 0,-1 0-1 0 0,-1 0 1 0 0,1 0 0 0 0,-1-1 0 0 0,-1 1 0 0 0,1-1 0 0 0,-1 1 0 0 0,0-1 0 0 0,-1 0-1 0 0,0 1 1 0 0,0-1 0 0 0,-1-2 52 0 0,-4 7-3434 0 0,0 3-2812 0 0,3 0 1226 0 0,0 0-7102 0 0</inkml:trace>
  <inkml:trace contextRef="#ctx0" brushRef="#br0" timeOffset="3219.96">2307 818 14299 0 0,'0'0'911'0'0,"0"0"-403"0"0,0 0 29 0 0,0 0 317 0 0,0 0 317 0 0,0 0 149 0 0,0 0-97 0 0,0 0-235 0 0,0 0-192 0 0,0 0-102 0 0,0 0-83 0 0,0 0-43 0 0,0 0-35 0 0,14 4-39 0 0,44 11-29 0 0,-55-14-404 0 0,1-1 0 0 0,-1 1 1 0 0,1-1-1 0 0,0 0 0 0 0,-1 0 0 0 0,1 0 0 0 0,-1 0 0 0 0,1 0 0 0 0,0-1 0 0 0,-1 0 1 0 0,1 0-1 0 0,-1 0 0 0 0,0 0 0 0 0,1 0 0 0 0,-1-1 0 0 0,0 1 0 0 0,0-1 0 0 0,1 0-61 0 0,11-6 212 0 0,-3 3-81 0 0,-1-1-1 0 0,1-1 1 0 0,-1 0-1 0 0,-1 0 0 0 0,1-1 1 0 0,-1-1-1 0 0,0 0 1 0 0,-1 0-1 0 0,3-4-130 0 0,-11 12 12 0 0,0 0 0 0 0,0 0 0 0 0,0 0 0 0 0,1 0 0 0 0,-1 0 0 0 0,-1 0 1 0 0,1 0-1 0 0,0 0 0 0 0,0-1 0 0 0,0 1 0 0 0,-1 0 0 0 0,1 0 0 0 0,0-1 0 0 0,-1 1 0 0 0,1-1 0 0 0,-1 1 0 0 0,0 0 0 0 0,1-1 0 0 0,-1 1 0 0 0,0-1 0 0 0,0 1 1 0 0,0-1-1 0 0,0 1 0 0 0,0-1 0 0 0,0 1 0 0 0,-1-1 0 0 0,1 1 0 0 0,0-1 0 0 0,-1 1 0 0 0,1 0 0 0 0,-1-1 0 0 0,1 1 0 0 0,-1 0 0 0 0,0-1 0 0 0,0 1 0 0 0,1 0 1 0 0,-1 0-1 0 0,0 0 0 0 0,0 0 0 0 0,0-1 0 0 0,0 1 0 0 0,-2 0-12 0 0,-11 0-15 0 0,0 1 0 0 0,0 1 0 0 0,0 0 1 0 0,0 1-1 0 0,0 1 0 0 0,1 0 0 0 0,-1 1 0 0 0,1 0 1 0 0,0 1-1 0 0,0 1 0 0 0,0 0 0 0 0,1 0 0 0 0,0 2 1 0 0,0-1-1 0 0,0 1 0 0 0,1 1 0 0 0,1 0 0 0 0,-1 1 1 0 0,1 0-1 0 0,-4 6 15 0 0,11-14-1 0 0,-1 0 0 0 0,1 0 0 0 0,0 0 0 0 0,0 1 0 0 0,0 0 0 0 0,0-1 0 0 0,0 1 0 0 0,0 0 0 0 0,1 0 0 0 0,0 0 0 0 0,-1 1 0 0 0,1-1 0 0 0,0 1 0 0 0,1-1 0 0 0,-1 1 0 0 0,1 0 0 0 0,-1-1 0 0 0,1 1 0 0 0,0 0 0 0 0,0 0 0 0 0,1 0 0 0 0,-1 0 0 0 0,1 0 0 0 0,0 0 0 0 0,0 0 0 0 0,0 0 0 0 0,1 0 0 0 0,-1 0 0 0 0,1-1 0 0 0,0 1 0 0 0,0 0 0 0 0,1 0 0 0 0,-1 0 0 0 0,1-1 0 0 0,-1 1 0 0 0,1-1 0 0 0,0 1 0 0 0,0-1 0 0 0,1 0 0 0 0,-1 0 0 0 0,1 0 0 0 0,0 0 0 0 0,0 0 0 0 0,0 0 1 0 0,8 0-15 0 0,1 0 0 0 0,-1 0-1 0 0,1-1 1 0 0,0-1 0 0 0,0 0 0 0 0,-1-1 0 0 0,1 0 0 0 0,0 0 0 0 0,9-3 15 0 0,-2 0-478 0 0,-1 0 0 0 0,1-2 0 0 0,-1 0 0 0 0,0-2 0 0 0,0 1 0 0 0,-1-2 0 0 0,4-3 478 0 0,44-17-9960 0 0,-52 24 682 0 0</inkml:trace>
  <inkml:trace contextRef="#ctx0" brushRef="#br0" timeOffset="3567.904">3014 616 12355 0 0,'0'0'2884'0'0,"0"0"-922"0"0,0 0-550 0 0,0 0-258 0 0,0 0-186 0 0,0 0-166 0 0,0 0-120 0 0,0 0-72 0 0,0 0-71 0 0,0 0-21 0 0,0 0-67 0 0,0 0-72 0 0,0 0-60 0 0,-22 11-63 0 0,-69 35-59 0 0,39-7 221 0 0,50-38-414 0 0,1 0-1 0 0,-1 0 1 0 0,1 0 0 0 0,0 0 0 0 0,0 0 0 0 0,-1 0 0 0 0,1 0 0 0 0,0 0 0 0 0,0 0 0 0 0,0 1 0 0 0,0-1 0 0 0,0 0 0 0 0,1 1 0 0 0,-1-1 0 0 0,0 1 0 0 0,1-1 0 0 0,-1 1 0 0 0,1-1 0 0 0,-1 1 0 0 0,1-1 0 0 0,0 1 0 0 0,-1-1 0 0 0,1 1 0 0 0,0 0 0 0 0,0-1 0 0 0,0 1 0 0 0,0-1 0 0 0,1 1 0 0 0,-1 0 0 0 0,0-1 0 0 0,1 1 0 0 0,-1-1 0 0 0,1 1 0 0 0,-1-1 0 0 0,1 1 0 0 0,0-1 0 0 0,0 1 0 0 0,-1-1 0 0 0,1 0 0 0 0,0 0-1 0 0,0 1 1 0 0,1-1 0 0 0,-1 0 0 0 0,0 0 0 0 0,0 0 0 0 0,0 0 0 0 0,1 0 0 0 0,-1 0 0 0 0,1 0-4 0 0,3 0 12 0 0,0 0-1 0 0,0 0 1 0 0,0 1 0 0 0,0 0-1 0 0,0 0 1 0 0,0 0-1 0 0,-1 1 1 0 0,1-1 0 0 0,-1 1-1 0 0,1 0 1 0 0,-1 0 0 0 0,0 1-1 0 0,0-1 1 0 0,-1 1-1 0 0,1 0 1 0 0,-1 0 0 0 0,1 0-1 0 0,-1 1 1 0 0,-1-1-1 0 0,1 1 1 0 0,-1-1 0 0 0,1 1-1 0 0,-1 0 1 0 0,-1 0-1 0 0,1 0 1 0 0,-1 0 0 0 0,1 3-12 0 0,-2-5 50 0 0,0 0 0 0 0,0 0 1 0 0,0 0-1 0 0,0 0 0 0 0,-1 0 0 0 0,1 0 1 0 0,-1 0-1 0 0,0 0 0 0 0,0-1 1 0 0,0 1-1 0 0,0 0 0 0 0,0 0 0 0 0,0 0 1 0 0,-1-1-1 0 0,1 1 0 0 0,-1-1 1 0 0,0 1-1 0 0,0-1 0 0 0,0 0 0 0 0,0 0 1 0 0,0 0-1 0 0,-1 0 0 0 0,1 0 1 0 0,-1 0-1 0 0,1 0 0 0 0,-1-1 0 0 0,1 0 1 0 0,-1 1-1 0 0,0-1 0 0 0,0 0 1 0 0,-2 1-51 0 0,-104 15-47 0 0,86-29-1270 0 0,15 3-1681 0 0,1 1-6109 0 0,3 4-3012 0 0</inkml:trace>
  <inkml:trace contextRef="#ctx0" brushRef="#br0" timeOffset="4386.197">3008 60 8530 0 0,'0'0'2920'0'0,"0"0"-1055"0"0,0 0-509 0 0,0 0-66 0 0,0 0 42 0 0,0 0-42 0 0,0 0-167 0 0,0 0-233 0 0,0 0-188 0 0,0 0-117 0 0,0 0-66 0 0,0 0-65 0 0,0 0-62 0 0,15-6-2 0 0,101-36 1267 0 0,-111 40-1562 0 0,-1 0 1 0 0,1 0-1 0 0,-1 1 0 0 0,1 0 1 0 0,0 0-1 0 0,-1 0 1 0 0,1 0-1 0 0,0 1 0 0 0,0 0 1 0 0,0 0-1 0 0,0 0 1 0 0,-1 0-1 0 0,1 1 0 0 0,0 0 1 0 0,0 0-1 0 0,-1 0 1 0 0,1 1-1 0 0,0-1 0 0 0,-1 1 1 0 0,1 0-1 0 0,-1 0 1 0 0,0 1-1 0 0,0 0 0 0 0,0-1 1 0 0,0 1-1 0 0,0 0 1 0 0,-1 1-1 0 0,3 2-95 0 0,0 11 75 0 0,-1 0-1 0 0,0 0 1 0 0,-2 0-1 0 0,0 1 1 0 0,-1-1 0 0 0,0 1-1 0 0,-2 0 1 0 0,0-1 0 0 0,-2 18-75 0 0,1 14 68 0 0,-20 266 132 0 0,1-42-166 0 0,-10-89 12 0 0,16-125 24 0 0,14-59-77 0 0,-6 8 346 0 0,-143 25-39 0 0,99-23-560 0 0,-14 2-104 0 0,41-9-3934 0 0,1-3-3754 0 0,18 0-4789 0 0</inkml:trace>
  <inkml:trace contextRef="#ctx0" brushRef="#br0" timeOffset="7985.211">3577 859 3361 0 0,'0'0'1417'0'0,"0"0"-92"0"0,0 0 147 0 0,0 0 300 0 0,0 0 141 0 0,0 0-128 0 0,0 0-334 0 0,0 0-374 0 0,0 0-277 0 0,0 0-147 0 0,0 0-66 0 0,2 29 4205 0 0,-15 0-3321 0 0,13-28-1399 0 0,0-1-10 0 0,0 0-14 0 0,0 0-10 0 0,0 0 11 0 0,0 0 22 0 0,0 0 29 0 0,0 0 68 0 0,0 0 47 0 0,5-5 287 0 0,54-61 383 0 0,-74 97 837 0 0,14-35-9174 0 0,1 0-4646 0 0</inkml:trace>
</inkml:ink>
</file>

<file path=ppt/ink/ink14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8:21.7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 1 5785 0 0,'0'0'3208'0'0,"0"0"-1268"0"0,0 0-576 0 0,0 0 89 0 0,0 0 219 0 0,0 0 82 0 0,0 0-193 0 0,0 0-356 0 0,0 0-315 0 0,0 0-172 0 0,0 0-62 0 0,0 0-32 0 0,0 0-13 0 0,0 2-63 0 0,-19 87 2808 0 0,11-54-3151 0 0,6-55-5229 0 0,4-1-3018 0 0,-1 13-1713 0 0</inkml:trace>
</inkml:ink>
</file>

<file path=ppt/ink/ink14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8:22.1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74 1 4785 0 0,'0'0'2323'0'0,"0"0"-192"0"0,0 0-69 0 0,0 0 60 0 0,0 0-50 0 0,0 0-274 0 0,0 0-355 0 0,0 0-307 0 0,0 0-234 0 0,0 0-214 0 0,0 0-147 0 0,0 0-103 0 0,-4-1-59 0 0,-53 17 2197 0 0,44-9-1906 0 0,18-8-96 0 0,15-16-216 0 0,-20 17-324 0 0,0 0 9 0 0,0 0-8 0 0,0 0-6 0 0,0 0-9 0 0,-11 10-719 0 0,22-18-2625 0 0,-6 5-2888 0 0,1 0-5711 0 0</inkml:trace>
</inkml:ink>
</file>

<file path=ppt/ink/ink14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8:31.5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390 49 7658 0 0,'0'0'2830'0'0,"0"0"-910"0"0,0 0-306 0 0,0 0 187 0 0,0 0 112 0 0,0 0-121 0 0,0 0-317 0 0,0 0-336 0 0,0 0-277 0 0,0 0-204 0 0,0 0-137 0 0,0 0-92 0 0,0 0-57 0 0,-8-8-32 0 0,-26-24-17 0 0,-21 24 512 0 0,41 10-715 0 0,-1 1 1 0 0,0 1-1 0 0,0 0 1 0 0,1 1-1 0 0,0 0 1 0 0,0 1-1 0 0,1 1 1 0 0,-8 5-121 0 0,10-6 10 0 0,0 2 0 0 0,0-1 0 0 0,0 2 1 0 0,1-1-1 0 0,0 1 0 0 0,1 1 0 0 0,0 0 0 0 0,0 0 0 0 0,1 1 1 0 0,0 0-1 0 0,1 0 0 0 0,1 1 0 0 0,0 0 0 0 0,0 0 0 0 0,1 0 1 0 0,0 1-1 0 0,1 0 0 0 0,1 0 0 0 0,0 0 0 0 0,1 0 0 0 0,0 0 1 0 0,1 1-1 0 0,1-1 0 0 0,0 2-10 0 0,1-12 5 0 0,-1 1 1 0 0,1-1-1 0 0,1 0 0 0 0,-1 0 1 0 0,0 0-1 0 0,1 0 0 0 0,-1 0 1 0 0,1 0-1 0 0,0 0 0 0 0,0-1 1 0 0,0 1-1 0 0,1-1 0 0 0,-1 1 1 0 0,1-1-1 0 0,-1 0 0 0 0,1 0 1 0 0,0 0-1 0 0,-1 0 0 0 0,1 0 1 0 0,0-1-1 0 0,0 1 0 0 0,0-1 1 0 0,1 0-1 0 0,-1 0 0 0 0,0 0 0 0 0,0 0 1 0 0,1-1-1 0 0,-1 1 0 0 0,0-1 1 0 0,1 0-1 0 0,0 0-5 0 0,6 1 53 0 0,0-1 0 0 0,0 0-1 0 0,0-1 1 0 0,0 0 0 0 0,0 0-1 0 0,0-1 1 0 0,0-1 0 0 0,-1 0-1 0 0,1 0 1 0 0,1-1-53 0 0,19-14 76 0 0,-1-1 0 0 0,0-1 0 0 0,-2-2-1 0 0,0-1 1 0 0,-1-1 0 0 0,-2-1 0 0 0,0-1 0 0 0,-2-1 0 0 0,17-26-76 0 0,-31 42 16 0 0,11-11 53 0 0,-19 22-51 0 0,0 0-5 0 0,-2 19-73 0 0,-2-1 86 0 0,-4 8-23 0 0,1-1 0 0 0,1 2 0 0 0,1-1 0 0 0,2 0 0 0 0,1 1 0 0 0,1 0 0 0 0,1-1 0 0 0,1 1 0 0 0,3 15-3 0 0,-2-37-112 0 0,-1 1-1 0 0,1 0 0 0 0,1-1 1 0 0,-1 0-1 0 0,1 0 1 0 0,0 1-1 0 0,0-1 0 0 0,0-1 1 0 0,1 1-1 0 0,0-1 1 0 0,0 1-1 0 0,0-1 0 0 0,0 0 1 0 0,1 0 112 0 0,17 2-3371 0 0,-12-7-706 0 0,-1 1-4996 0 0,-3 0-2004 0 0</inkml:trace>
  <inkml:trace contextRef="#ctx0" brushRef="#br0" timeOffset="250.088">681 454 12267 0 0,'0'0'2939'0'0,"0"0"-1075"0"0,0 0-469 0 0,0 0 55 0 0,0 0-19 0 0,0 0-228 0 0,0 0-323 0 0,0 0-317 0 0,0 0-228 0 0,0 0-142 0 0,0 0-84 0 0,0 0-49 0 0,-4 22-28 0 0,-19 106-120 0 0,22-117-558 0 0,1-12-4461 0 0,0-2-5174 0 0,0-3 1682 0 0</inkml:trace>
  <inkml:trace contextRef="#ctx0" brushRef="#br0" timeOffset="562.225">791 49 13443 0 0,'0'0'3075'0'0,"0"0"-1032"0"0,0 0-596 0 0,0 0-224 0 0,0 0-185 0 0,0 0-241 0 0,0 0-275 0 0,0 0-210 0 0,0 0-144 0 0,0 0-68 0 0,0 0-33 0 0,0 0-19 0 0,-6 6-14 0 0,-18 23-3 0 0,12-2-204 0 0,32-38 217 0 0,-47 12 1461 0 0,10 20-1195 0 0,17-21-314 0 0,0 0 0 0 0,0 0 10 0 0,0 0-16 0 0,0 0-16 0 0,0 0-48 0 0,0 0-57 0 0,0 0-17 0 0,10-11-2557 0 0,-8 9-1508 0 0,-1 0-3606 0 0,-1 2-3087 0 0</inkml:trace>
</inkml:ink>
</file>

<file path=ppt/ink/ink14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8:28.2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57 530 7338 0 0,'0'0'3310'0'0,"0"0"-945"0"0,0 0-509 0 0,0 0-157 0 0,0 0-175 0 0,0 0-281 0 0,0 0-356 0 0,0 0-351 0 0,0 0-224 0 0,0 0-60 0 0,0 0 25 0 0,0 0 61 0 0,0 0 58 0 0,-3 8 4 0 0,-14 62 529 0 0,-20 257 2423 0 0,72-448-2323 0 0,-32 112-1012 0 0,13-45 27 0 0,3 1 1 0 0,1 1 0 0 0,4 0-1 0 0,1 2 1 0 0,2 1-1 0 0,8-8-44 0 0,-29 49-2 0 0,-4 4 3 0 0,0 0 0 0 0,0 1 0 0 0,0-1 1 0 0,1 1-1 0 0,-1 0 0 0 0,1-1 0 0 0,0 1 1 0 0,0 0-1 0 0,0 1 0 0 0,0-1 0 0 0,0 0 0 0 0,0 1 1 0 0,1 0-1 0 0,-1 0 0 0 0,1 0 0 0 0,0 0 1 0 0,0 0-1 0 0,0 1 0 0 0,0 0 0 0 0,0 0 0 0 0,0 0 1 0 0,0 0-1 0 0,0 0 0 0 0,0 1 0 0 0,1 0-1 0 0,-2 2 7 0 0,0 0-1 0 0,0 0 0 0 0,0 1 0 0 0,-1-1 1 0 0,1 1-1 0 0,-1 0 0 0 0,1 0 0 0 0,-1 0 1 0 0,0 0-1 0 0,0 0 0 0 0,0 0 1 0 0,-1 1-1 0 0,1-1 0 0 0,-1 1 0 0 0,0-1 1 0 0,0 1-1 0 0,0-1 0 0 0,0 1 0 0 0,-1 0 1 0 0,1-1-1 0 0,-1 1 0 0 0,0 0 0 0 0,0 2-6 0 0,-2 73-49 0 0,-14-56-2074 0 0,3-13-5960 0 0,11-9-1943 0 0</inkml:trace>
  <inkml:trace contextRef="#ctx0" brushRef="#br0" timeOffset="303.482">475 866 7562 0 0,'0'0'3796'0'0,"0"0"-1997"0"0,0 0-692 0 0,0 0 147 0 0,0 0 284 0 0,0 0 54 0 0,0 0-252 0 0,0 0-321 0 0,0 0-259 0 0,0 0-145 0 0,0 0-85 0 0,0 0-54 0 0,-9 20-80 0 0,-29 63-52 0 0,14-10 436 0 0,22-61-1340 0 0,3-19-2434 0 0,6-12-7672 0 0,-5 11-22 0 0</inkml:trace>
  <inkml:trace contextRef="#ctx0" brushRef="#br0" timeOffset="658.828">613 564 7490 0 0,'0'0'3610'0'0,"0"0"-1330"0"0,0 0-677 0 0,0 0-182 0 0,0 0-104 0 0,0 0-117 0 0,0 0-159 0 0,0 0-189 0 0,0 0-152 0 0,0 0-148 0 0,0 0-116 0 0,0 0-85 0 0,-8 5-55 0 0,-24 15-56 0 0,34-16 73 0 0,17-11-221 0 0,-16 5-178 0 0,-3 2 118 0 0,0-1 0 0 0,0 1 0 0 0,-1 0 0 0 0,1 0 0 0 0,0 0 0 0 0,0 0 0 0 0,0-1 0 0 0,0 1 0 0 0,0 0 0 0 0,0 0 0 0 0,0 0 0 0 0,-1-1 0 0 0,1 1 0 0 0,0 0 0 0 0,0 0 0 0 0,0 0 0 0 0,0-1 0 0 0,0 1 0 0 0,0 0 0 0 0,0 0 0 0 0,0 0 0 0 0,0-1 0 0 0,0 1 0 0 0,0 0-32 0 0,-49 32 133 0 0,48-32-173 0 0,1 0-29 0 0,0 0-56 0 0,0 0-106 0 0,0 0-223 0 0,0 0-358 0 0,0 0-532 0 0,0-7-11440 0 0,0 3 4034 0 0</inkml:trace>
  <inkml:trace contextRef="#ctx0" brushRef="#br0" timeOffset="949.976">775 148 6217 0 0,'0'0'3470'0'0,"0"0"-1137"0"0,0 0-554 0 0,0 0-96 0 0,0 0-79 0 0,0 0-207 0 0,0 0-277 0 0,0 0-239 0 0,0 0-131 0 0,0 0-2 0 0,0 0 2 0 0,0 0-45 0 0,-11 12-56 0 0,-81 82 1160 0 0,11-10-1160 0 0,80-83-545 0 0,0-1-4005 0 0,1 0-4200 0 0,0 0-3480 0 0</inkml:trace>
  <inkml:trace contextRef="#ctx0" brushRef="#br0" timeOffset="1485.918">28 181 736 0 0,'0'0'4723'0'0,"0"0"-1768"0"0,0 0-736 0 0,0 0-131 0 0,0 0-117 0 0,0 0-209 0 0,0 0-240 0 0,0 0-287 0 0,0 0-251 0 0,0 0-193 0 0,0 0-126 0 0,0 0-90 0 0,0 0-33 0 0,-3-3-21 0 0,-1-1-480 0 0,4 4-3 0 0,1 0 0 0 0,-1 0 0 0 0,0 0 0 0 0,1 0 0 0 0,-1 0 0 0 0,0 0 0 0 0,1 0 0 0 0,-1 0 0 0 0,0 0 0 0 0,1 0 0 0 0,-1 0 0 0 0,0 0 0 0 0,1-1-1 0 0,-1 1 1 0 0,0 0 0 0 0,0 0 0 0 0,1 0 0 0 0,-1 0 0 0 0,0-1 0 0 0,0 1 0 0 0,1 0 0 0 0,-1 0 0 0 0,0-1 0 0 0,0 1 0 0 0,1 0 0 0 0,-1 0 0 0 0,0-1 0 0 0,0 1 0 0 0,0 0 0 0 0,0-1 0 0 0,0 1-1 0 0,1 0 1 0 0,-1-1 0 0 0,0 1 0 0 0,0 0 0 0 0,0-1 0 0 0,0 1 0 0 0,0 0 0 0 0,0-1 0 0 0,0 1 0 0 0,0 0 0 0 0,0-1 0 0 0,0 1 0 0 0,0 0 0 0 0,0-1 0 0 0,-1 1 0 0 0,1 0 0 0 0,0-1 0 0 0,0 1-1 0 0,0 0 1 0 0,0-1-38 0 0,108 1 2084 0 0,57 0-1382 0 0,-173-15-342 0 0,-102-113-201 0 0,105 124-987 0 0,-4-3 2972 0 0,5 3-3580 0 0,3 1-3831 0 0,4 2-5385 0 0,0 1-1711 0 0</inkml:trace>
  <inkml:trace contextRef="#ctx0" brushRef="#br0" timeOffset="2432.16">1235 564 0 0 0,'0'0'1723'0'0,"0"0"115"0"0,0 0 57 0 0,0 0-5 0 0,0 0-54 0 0,0 0-105 0 0,0 0-112 0 0,0 0-141 0 0,0 0-178 0 0,0 0-136 0 0,5-2-106 0 0,12-3-97 0 0,-13 4-85 0 0,-4 1-71 0 0,0 0-81 0 0,0 0-65 0 0,0 0-55 0 0,-9 22 3768 0 0,-23 9-3934 0 0,11-13-78 0 0,-186 202 462 0 0,90-124-1137 0 0,117-96 192 0 0,0-1 1 0 0,0 1-1 0 0,0 0 0 0 0,0 0 1 0 0,0 0-1 0 0,0-1 1 0 0,0 1-1 0 0,0 0 0 0 0,0 0 1 0 0,0-1-1 0 0,0 1 1 0 0,0 0-1 0 0,0 0 0 0 0,0 0 1 0 0,0-1-1 0 0,0 1 1 0 0,0 0-1 0 0,0 0 0 0 0,-1-1 1 0 0,1 1-1 0 0,0 0 0 0 0,0 0 1 0 0,0 0-1 0 0,0 0 1 0 0,-1-1-1 0 0,1 1 0 0 0,0 0 1 0 0,0 0-1 0 0,0 0 1 0 0,0 0-1 0 0,-1 0 0 0 0,1 0 1 0 0,0 0-1 0 0,0-1 0 0 0,-1 1 1 0 0,1 0-1 0 0,0 0 1 0 0,0 0-1 0 0,0 0 0 0 0,-1 0 1 0 0,1 0-1 0 0,0 0 1 0 0,0 0-1 0 0,-1 0 0 0 0,1 0 1 0 0,0 0-1 0 0,0 0 1 0 0,0 0-1 0 0,-1 1 0 0 0,1-1 1 0 0,0 0-1 0 0,0 0 0 0 0,-1 0 1 0 0,1 0-1 0 0,0 0 1 0 0,0 0-1 0 0,0 1 123 0 0,0-11-998 0 0,4-18-6130 0 0,3 12-1305 0 0,-3 9 4143 0 0</inkml:trace>
  <inkml:trace contextRef="#ctx0" brushRef="#br0" timeOffset="2702.841">961 527 2817 0 0,'0'0'2835'0'0,"0"0"-351"0"0,0 0-114 0 0,0 0 1 0 0,0 0-130 0 0,0 0-314 0 0,0 0-440 0 0,0 0-424 0 0,0 0-334 0 0,0 0-203 0 0,0 0-101 0 0,0 0 35 0 0,0 0 128 0 0,2 2 97 0 0,51 80 2947 0 0,102 150-1258 0 0,-115-147-2447 0 0,-30-80-4251 0 0,-3-7-4602 0 0,-5-1-2940 0 0</inkml:trace>
</inkml:ink>
</file>

<file path=ppt/ink/ink14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8:21.4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258 2 0 0 0,'0'0'309'0'0,"0"0"724"0"0,0 0 342 0 0,0 0 284 0 0,0 0 257 0 0,0 0 92 0 0,0 0-155 0 0,0 0-313 0 0,0 0-312 0 0,0 0-238 0 0,0 0-130 0 0,8 0 6215 0 0,30 0-5600 0 0,-6-1-743 0 0,68 10 599 0 0,-85 12-769 0 0,-45-2 431 0 0,-181 76-269 0 0,35-25-220 0 0,175-70-497 0 0,1 0-1 0 0,-1 0 0 0 0,0 0 0 0 0,1 1 0 0 0,-1-1 0 0 0,1 0 1 0 0,-1 0-1 0 0,0 0 0 0 0,1 0 0 0 0,-1 1 0 0 0,1-1 1 0 0,-1 0-1 0 0,0 0 0 0 0,1 1 0 0 0,-1-1 0 0 0,1 1 0 0 0,-1-1 1 0 0,1 0-1 0 0,-1 1 0 0 0,1-1 0 0 0,0 1 0 0 0,-1-1 1 0 0,1 1-1 0 0,-1-1 0 0 0,1 1 0 0 0,0-1 0 0 0,0 1 0 0 0,-1 0 1 0 0,1-1-1 0 0,0 1 0 0 0,0-1 0 0 0,0 1 0 0 0,0 0 1 0 0,-1-1-1 0 0,1 1 0 0 0,0 0 0 0 0,0-1 0 0 0,0 1 1 0 0,0-1-1 0 0,0 1 0 0 0,1 0 0 0 0,-1-1 0 0 0,0 1 0 0 0,0 0 1 0 0,0-1-1 0 0,1 1 0 0 0,-1-1 0 0 0,0 1 0 0 0,0-1 1 0 0,1 1-1 0 0,-1-1 0 0 0,0 1 0 0 0,1-1 0 0 0,-1 1 0 0 0,1-1 1 0 0,-1 1-1 0 0,1-1 0 0 0,-1 1 0 0 0,1-1 0 0 0,-1 0 1 0 0,1 1-1 0 0,-1-1 0 0 0,1 0 0 0 0,0 1-6 0 0,1 1-6 0 0,8 6 63 0 0,0 0 0 0 0,1 0 0 0 0,0-2 0 0 0,0 1 0 0 0,1-1 0 0 0,0-1 0 0 0,0 0 0 0 0,0-1 0 0 0,1 0 0 0 0,-1-1 0 0 0,1 0 0 0 0,0-1 0 0 0,0 0 0 0 0,0-1 0 0 0,11-1-57 0 0,165 20 289 0 0,-143-6-209 0 0,-38-8-125 0 0,-8-5 30 0 0,0-1 31 0 0,0 0 36 0 0,0 0-28 0 0,0 0-20 0 0,0 0-16 0 0,-10 9 120 0 0,-35 30-16 0 0,-239 108 32 0 0,250-132-133 0 0,25-11 18 0 0,0 0-1 0 0,0 0 1 0 0,0 0-1 0 0,0 1 1 0 0,1 1 0 0 0,0-1-1 0 0,0 1 1 0 0,0 1-1 0 0,1-1 1 0 0,0 1-1 0 0,1 1-8 0 0,5-7 0 0 0,0 0-1 0 0,1 0 0 0 0,-1 1 1 0 0,1-1-1 0 0,-1 1 0 0 0,1-1 0 0 0,0 0 1 0 0,-1 1-1 0 0,1-1 0 0 0,0 1 0 0 0,0-1 1 0 0,0 1-1 0 0,0-1 0 0 0,0 1 1 0 0,1-1-1 0 0,-1 1 0 0 0,0-1 0 0 0,1 0 1 0 0,-1 1-1 0 0,1-1 0 0 0,-1 0 1 0 0,1 1-1 0 0,0-1 0 0 0,-1 0 0 0 0,1 0 1 0 0,0 1-1 0 0,0-1 0 0 0,0 0 0 0 0,0 0 1 0 0,0 0-1 0 0,0 0 0 0 0,0 0 1 0 0,1 0-1 0 0,-1-1 0 0 0,1 2 1 0 0,45 22 120 0 0,-3-18 20 0 0,1-2 0 0 0,0-2 0 0 0,0-2 0 0 0,-1-2 0 0 0,1-2 0 0 0,0-1 0 0 0,15-6-140 0 0,-27 6 20 0 0,-33 6-2026 0 0,1 8-1137 0 0,-2 0-3045 0 0,0-2-6374 0 0</inkml:trace>
  <inkml:trace contextRef="#ctx0" brushRef="#br0" timeOffset="5461.362">599 720 0 0 0,'0'0'1263'0'0,"0"0"211"0"0,0 0 3 0 0,0 0-102 0 0,0 0-119 0 0,0 0-107 0 0,0 0-54 0 0,0 0 2 0 0,0 0 77 0 0,-4 5 75 0 0,-9 17 36 0 0,9-16-32 0 0,4-6-86 0 0,0 0-96 0 0,0 0-69 0 0,0 0-54 0 0,0 0-41 0 0,0 0-59 0 0,0 0-64 0 0,9-67 3370 0 0,50-86-3018 0 0,27-27-597 0 0,-23 98-396 0 0,-63 83-148 0 0,0-1 1 0 0,0 1 0 0 0,0-1-1 0 0,0 0 1 0 0,0 1-1 0 0,0-1 1 0 0,0 1-1 0 0,0-1 1 0 0,0 0-1 0 0,1 1 1 0 0,-1-1-1 0 0,0 0 1 0 0,0 1-1 0 0,1-1 1 0 0,-1 0-1 0 0,0 1 1 0 0,0-1-1 0 0,1 0 1 0 0,-1 1-1 0 0,0-1 1 0 0,1 0-1 0 0,-1 0 1 0 0,0 1-1 0 0,1-1 1 0 0,-1 0-1 0 0,0 0 1 0 0,1 0-1 0 0,-1 1 1 0 0,1-1 0 0 0,-1 0-1 0 0,0 0 1 0 0,1 0-1 0 0,-1 0 1 0 0,1 0-1 0 0,-1 0 1 0 0,1 0-1 0 0,-1 0 1 0 0,0 0-1 0 0,1 0 1 0 0,-1 0-1 0 0,1 0 1 0 0,-1 0-1 0 0,0-1 1 0 0,1 1-1 0 0,-1 0 1 0 0,1 0-1 0 0,-1 0 1 0 0,0 0-1 0 0,1-1 1 0 0,-1 1-1 0 0,0 0 1 0 0,1 0-1 0 0,-1-1 1 0 0,0 1 0 0 0,1 0-1 0 0,-1-1 1 0 0,0 1-1 0 0,0 0 1 0 0,1-1-1 0 0,-1 1 5 0 0,1 6 36 0 0,5 27-28 0 0,-2 1 1 0 0,-1 0-1 0 0,-1 0 1 0 0,-3 0-1 0 0,-1 7-8 0 0,1 28-32 0 0,67-179 248 0 0,-40 74-222 0 0,1 2-1 0 0,1 0 0 0 0,2 2 1 0 0,1 2-1 0 0,2 0 0 0 0,1 2 1 0 0,27-17 6 0 0,-22 38-108 0 0,-37 40 69 0 0,-14 85 260 0 0,-1-69-167 0 0,2 0 0 0 0,3 0-1 0 0,1 1 1 0 0,1 40-54 0 0,6-89-237 0 0,0 15-722 0 0,0-10-3280 0 0,0 0-5111 0 0,0-6-2427 0 0</inkml:trace>
  <inkml:trace contextRef="#ctx0" brushRef="#br0" timeOffset="5731.202">1346 595 8130 0 0,'0'0'3945'0'0,"0"0"-1893"0"0,0 0-846 0 0,0 0-75 0 0,0 0 94 0 0,0 0 59 0 0,0 0-89 0 0,0 0-232 0 0,0 0-232 0 0,0 0-154 0 0,0 0-119 0 0,0 0-81 0 0,0 0-62 0 0,-6 15-52 0 0,-36 95 332 0 0,32-81-415 0 0,6-20-3609 0 0,5-21-7319 0 0,-1 8 298 0 0</inkml:trace>
  <inkml:trace contextRef="#ctx0" brushRef="#br0" timeOffset="6213.267">1442 249 5105 0 0,'0'0'2999'0'0,"0"0"-879"0"0,0 0-373 0 0,0 0-16 0 0,0 0-36 0 0,0 0-143 0 0,0 0-268 0 0,0 0-320 0 0,0 0-239 0 0,0 0-165 0 0,0 0-106 0 0,0 0-37 0 0,0 0-27 0 0,-5 0-28 0 0,-12 3-29 0 0,1 4 2797 0 0,-6 14-2799 0 0,17-16-175 0 0,4-3-246 0 0,-7 10-806 0 0,11-11-2847 0 0,5-1-3788 0 0,-4 0-4192 0 0</inkml:trace>
</inkml:ink>
</file>

<file path=ppt/ink/ink14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8:33.4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52 222 1240 0 0,'0'0'1007'0'0,"0"0"-84"0"0,0 0 212 0 0,0 0 273 0 0,0 0 190 0 0,0 0 74 0 0,0 0-50 0 0,0 0-119 0 0,0 0-132 0 0,0 0-130 0 0,0 0-148 0 0,0 0-126 0 0,-8 1-67 0 0,-35 5 756 0 0,43-6-868 0 0,0 0-52 0 0,0 0-83 0 0,0 0-75 0 0,0 0-52 0 0,0 0-31 0 0,0 0-33 0 0,0 0-34 0 0,0 0-26 0 0,0 0-43 0 0,0 0-26 0 0,21 4 2156 0 0,163-15-1341 0 0,32 7-584 0 0,-216 4-571 0 0,-1 1 31 0 0,0 0-1 0 0,-1-1 1 0 0,1 1-1 0 0,0-1 1 0 0,-1 1-1 0 0,1 0 1 0 0,0-1-1 0 0,-1 0 1 0 0,1 1-1 0 0,-1-1 1 0 0,1 0-1 0 0,0 0 1 0 0,-1 0-1 0 0,1 0 1 0 0,-1 0-1 0 0,1 0 1 0 0,-1 0-1 0 0,1-1 1 0 0,-1 1-1 0 0,1 0 1 0 0,0-1-1 0 0,-1 1 1 0 0,1-1-1 0 0,0 0 1 0 0,-1 1-1 0 0,1-1 1 0 0,0 0-1 0 0,0 0 1 0 0,0 1-1 0 0,-1-1 1 0 0,1 0-1 0 0,0 0 1 0 0,0-1-1 0 0,1 1 1 0 0,-1 0-1 0 0,0 0 1 0 0,0 0-24 0 0,-63-107 128 0 0,52 76-472 0 0,3 9 1834 0 0,4 7-3805 0 0,2 3-3533 0 0,2-2-4942 0 0,1 15-1691 0 0</inkml:trace>
</inkml:ink>
</file>

<file path=ppt/ink/ink14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8:34.5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 1036 0 0 0,'0'0'419'0'0,"0"0"404"0"0,0 0 139 0 0,0 0 49 0 0,0 0 114 0 0,0 0 127 0 0,0 0 164 0 0,-8 1 126 0 0,-27 1 56 0 0,33-1 10095 0 0,5 0-5995 0 0,33 1-5335 0 0,336-27 1537 0 0,-352 25-1895 0 0,-32 0-1232 0 0,-32 0-3792 0 0,25-3-3800 0 0,14 2-2866 0 0</inkml:trace>
  <inkml:trace contextRef="#ctx0" brushRef="#br0" timeOffset="251.055">222 856 11226 0 0,'0'0'2088'0'0,"0"0"-639"0"0,0 0-353 0 0,0 0 51 0 0,0 0 207 0 0,0 0 102 0 0,0 0-101 0 0,0 0-231 0 0,0 0-250 0 0,0 0-174 0 0,0 0-101 0 0,0 0-66 0 0,0 0-70 0 0,-3 34-80 0 0,-10 107-88 0 0,3 51-438 0 0,37-195-7215 0 0,-20-4 1818 0 0,0-1-5601 0 0</inkml:trace>
  <inkml:trace contextRef="#ctx0" brushRef="#br0" timeOffset="1089.091">1062 535 4065 0 0,'0'0'1955'0'0,"0"0"-592"0"0,0 0-222 0 0,0 0 110 0 0,0 0 166 0 0,0 0 108 0 0,0 0-22 0 0,0 0-126 0 0,0 0-180 0 0,0 0-189 0 0,0 0-150 0 0,0 0-90 0 0,0 0-13 0 0,14-2 13 0 0,44-8 7 0 0,-57 14 3449 0 0,-28 10-3772 0 0,25-13-162 0 0,-338 126 1597 0 0,331-123-1850 0 0,8-3-31 0 0,-1-1 0 0 0,1 1-1 0 0,-1-1 1 0 0,1 1 0 0 0,0 0-1 0 0,-1-1 1 0 0,1 1-1 0 0,0 0 1 0 0,-1 0 0 0 0,1 0-1 0 0,0 0 1 0 0,0 0-1 0 0,0 0 1 0 0,0 0 0 0 0,0 1-1 0 0,0-1 1 0 0,0 0-1 0 0,1 1 1 0 0,-1-1 0 0 0,0 0-1 0 0,1 1 1 0 0,-1-1 0 0 0,1 1-1 0 0,-1-1 1 0 0,1 1-1 0 0,0-1 1 0 0,-1 1 0 0 0,1-1-1 0 0,0 1 1 0 0,0-1-6 0 0,32 25-14 0 0,96-1 349 0 0,-105-23-294 0 0,0 0 0 0 0,-1 1-1 0 0,1 2 1 0 0,-1 0 0 0 0,0 1-1 0 0,21 9-40 0 0,-49 11 188 0 0,-25 5-107 0 0,-1-1 0 0 0,-2-1 0 0 0,-1-2 0 0 0,-14 7-81 0 0,-89 73 118 0 0,84-64-74 0 0,41-33-35 0 0,-1 0-1 0 0,2 1 1 0 0,0 0-1 0 0,0 0 1 0 0,1 2-1 0 0,0-1 1 0 0,-6 11-9 0 0,16-22-2 0 0,0 0 1 0 0,0 1-1 0 0,0-1 1 0 0,0 1-1 0 0,0-1 0 0 0,0 1 1 0 0,1-1-1 0 0,-1 1 1 0 0,1 0-1 0 0,-1 0 1 0 0,1-1-1 0 0,-1 1 1 0 0,1 0-1 0 0,0-1 1 0 0,0 1-1 0 0,0 0 0 0 0,0 0 1 0 0,0 0-1 0 0,0-1 1 0 0,1 1-1 0 0,-1 0 1 0 0,0-1-1 0 0,1 1 1 0 0,0 0-1 0 0,-1-1 1 0 0,1 1-1 0 0,0 0 0 0 0,0-1 1 0 0,0 1-1 0 0,0-1 1 0 0,0 0-1 0 0,0 1 1 0 0,0-1-1 0 0,0 0 1 0 0,0 1-1 0 0,1-1 1 0 0,-1 0-1 0 0,1 0 0 0 0,-1 0 1 0 0,1 0-1 0 0,-1 0 1 0 0,1-1-1 0 0,0 1 2 0 0,76 15 205 0 0,143-31 596 0 0,-210 12-845 0 0,4 0-638 0 0,-3 2-3363 0 0,-12 1 834 0 0,0 0-3928 0 0,2 0-5458 0 0</inkml:trace>
  <inkml:trace contextRef="#ctx0" brushRef="#br0" timeOffset="1819.718">1119 1316 7682 0 0,'0'0'3439'0'0,"0"0"-1209"0"0,0 0-474 0 0,0 0 19 0 0,0 0-88 0 0,0 0-116 0 0,0 0-257 0 0,0 0-287 0 0,0 0-167 0 0,0 0-163 0 0,0 0-99 0 0,0 0-59 0 0,0 0-39 0 0,0-4-24 0 0,71-128 2075 0 0,-45 91-2281 0 0,97-160 178 0 0,-115 190-386 0 0,-8 11-65 0 0,0 1 0 0 0,0-1 0 0 0,0 0-1 0 0,0 0 1 0 0,1 0 0 0 0,-1 1 0 0 0,0-1 0 0 0,0 0-1 0 0,0 0 1 0 0,0 1 0 0 0,1-1 0 0 0,-1 0 0 0 0,0 0 0 0 0,0 0-1 0 0,0 0 1 0 0,1 1 0 0 0,-1-1 0 0 0,0 0 0 0 0,0 0-1 0 0,0 0 1 0 0,1 0 0 0 0,-1 0 0 0 0,0 0 0 0 0,0 0-1 0 0,1 0 1 0 0,-1 0 0 0 0,0 0 0 0 0,0 0 0 0 0,1 0-1 0 0,-1 0 1 0 0,0 0 0 0 0,1 0 0 0 0,-1 0 0 0 0,0 0-1 0 0,0 0 4 0 0,0 9 6 0 0,-13 65-42 0 0,12-68 37 0 0,-3 13-1 0 0,0-1 1 0 0,1 1 0 0 0,1 0-1 0 0,1 0 1 0 0,0 0-1 0 0,1 0 1 0 0,3 17-1 0 0,-1-34 2 0 0,0-1 0 0 0,-1 1 0 0 0,1 0 0 0 0,0-1 0 0 0,0 1 0 0 0,0-1 0 0 0,0 1 0 0 0,0-1 0 0 0,0 0 0 0 0,0 0 0 0 0,0 0 0 0 0,1 0 0 0 0,-1 0 0 0 0,0-1 0 0 0,1 1 0 0 0,-1-1 0 0 0,0 1 0 0 0,1-1 0 0 0,-1 0 0 0 0,1 0 0 0 0,-1 0 0 0 0,1 0 0 0 0,-1 0 0 0 0,0-1 0 0 0,1 1 0 0 0,-1-1 0 0 0,0 1-1 0 0,1-1 1 0 0,-1 0 0 0 0,0 0 0 0 0,0 0 0 0 0,0 0 0 0 0,1-1 0 0 0,-1 1 0 0 0,-1 0 0 0 0,1-1 0 0 0,0 1 0 0 0,0-1 0 0 0,0 0 0 0 0,-1 0 0 0 0,1 0 0 0 0,-1 0 0 0 0,1 0-2 0 0,122-172 59 0 0,-117 163-58 0 0,112-194 110 0 0,-152 308 124 0 0,26-76-214 0 0,1 1 0 0 0,2 0 0 0 0,0 0 0 0 0,2 0 0 0 0,1 0 0 0 0,2 22-21 0 0,32 29-1 0 0,-9-51-2557 0 0,-23-28 2301 0 0,0 0-4969 0 0,-1 0 856 0 0,2 0-7723 0 0</inkml:trace>
  <inkml:trace contextRef="#ctx0" brushRef="#br0" timeOffset="2061.484">1855 1213 10690 0 0,'0'0'3665'0'0,"0"0"-1841"0"0,0 0-707 0 0,0 0 142 0 0,0 0 81 0 0,0 0-146 0 0,0 0-262 0 0,0 0-308 0 0,0 0-239 0 0,0 0-143 0 0,0 0-84 0 0,0 0-43 0 0,-1 18-26 0 0,-5 54-14 0 0,-8-38 66 0 0,5-34-3400 0 0,4-6-6787 0 0,5 2-499 0 0</inkml:trace>
  <inkml:trace contextRef="#ctx0" brushRef="#br0" timeOffset="2407.876">1941 881 10010 0 0,'0'0'3380'0'0,"0"0"-988"0"0,0 0-660 0 0,0 0-267 0 0,0 0-196 0 0,0 0-180 0 0,0 0-209 0 0,0 0-196 0 0,0 0-112 0 0,0 0-68 0 0,0 0-24 0 0,0 0-5 0 0,0 0-76 0 0,-9 5-71 0 0,-31 13-71 0 0,40-18-233 0 0,1 0 0 0 0,-1 0-1 0 0,1 1 1 0 0,-1-1 0 0 0,1 0 0 0 0,-1 1 0 0 0,1-1-1 0 0,-1 0 1 0 0,1 1 0 0 0,-1-1 0 0 0,1 1-1 0 0,-1-1 1 0 0,0 1 0 0 0,1-1 0 0 0,-1 1-1 0 0,0-1 1 0 0,0 1 0 0 0,1-1 0 0 0,-1 1-1 0 0,0 0 1 0 0,0-1 0 0 0,0 1 0 0 0,0-1-1 0 0,1 1 1 0 0,-1 0 0 0 0,0-1 0 0 0,0 1-1 0 0,0-1 1 0 0,0 1 0 0 0,-1 0 0 0 0,1-1-1 0 0,0 1 1 0 0,0-1 0 0 0,0 1 0 0 0,0-1 0 0 0,-1 1-1 0 0,1 0 1 0 0,0-1 0 0 0,0 1 0 0 0,-1-1-1 0 0,1 1 1 0 0,0-1 0 0 0,-1 1 0 0 0,1-1-1 0 0,-1 0 1 0 0,1 1 0 0 0,-1-1 0 0 0,1 1-1 0 0,-1-1 1 0 0,1 0 0 0 0,-1 1 0 0 0,1-1-1 0 0,-1 0 1 0 0,1 0-24 0 0,38-25 619 0 0,-38 25-466 0 0,0 0-34 0 0,-27 0 150 0 0,-1 14-246 0 0,28-14-59 0 0,0 0 4 0 0,0 0-15 0 0,0 0-17 0 0,0 0-25 0 0,10 1-1577 0 0,4-1-2640 0 0,-5-1-4981 0 0,-5-2-3096 0 0</inkml:trace>
  <inkml:trace contextRef="#ctx0" brushRef="#br0" timeOffset="22977.471">2236 815 56 0 0,'0'0'2378'0'0,"0"0"-387"0"0,0 0-88 0 0,0 0 164 0 0,0 0 79 0 0,0 0-172 0 0,0 0-407 0 0,0 0-488 0 0,0 0-358 0 0,0 0-211 0 0,0 0-118 0 0,5 18 2245 0 0,31 62 1670 0 0,-35-75-4186 0 0,3 16 43 0 0,-2 0 0 0 0,0-1 1 0 0,-2 1-1 0 0,0 0 0 0 0,-1 0 0 0 0,-1 0 0 0 0,-1-1 1 0 0,-1 1-1 0 0,-3 5-164 0 0,-20 95 285 0 0,52-275 2688 0 0,-19 134-2934 0 0,1 0 0 0 0,0 0 0 0 0,2 1 1 0 0,0 0-1 0 0,1 0 0 0 0,1 1 0 0 0,1 1 1 0 0,0 0-1 0 0,1 0 0 0 0,1 1 0 0 0,1 1 1 0 0,4-3-40 0 0,-12 12 24 0 0,-7 5-22 0 0,1 0-1 0 0,-1 1 1 0 0,0-1-1 0 0,1 0 0 0 0,-1 0 1 0 0,0 1-1 0 0,1-1 1 0 0,-1 0-1 0 0,1 1 0 0 0,-1-1 1 0 0,1 1-1 0 0,-1-1 1 0 0,1 1-1 0 0,0-1 0 0 0,-1 1 1 0 0,1-1-1 0 0,0 1 0 0 0,-1-1 1 0 0,1 1-1 0 0,0 0 1 0 0,0-1-1 0 0,-1 1 0 0 0,1 0 1 0 0,0 0-1 0 0,0 0 1 0 0,-1 0-1 0 0,1-1 0 0 0,0 1 1 0 0,0 0-1 0 0,0 0 0 0 0,-1 0 1 0 0,1 1-1 0 0,0-1 1 0 0,0 0-1 0 0,0 0 0 0 0,-1 0 1 0 0,1 1-1 0 0,0-1 1 0 0,-1 0-1 0 0,1 1 0 0 0,0-1 1 0 0,0 0-1 0 0,-1 1 1 0 0,1-1-1 0 0,-1 1 0 0 0,1-1 1 0 0,0 1-1 0 0,-1-1 0 0 0,1 1 1 0 0,-1 0-1 0 0,1-1 1 0 0,-1 1-1 0 0,1 0 0 0 0,-1-1 1 0 0,0 1-1 0 0,1 0 1 0 0,-1 0-2 0 0,15 88 92 0 0,-2-51-2047 0 0,-8-31-2409 0 0,0 1-3566 0 0,-3-7 5346 0 0,-1 3-9395 0 0</inkml:trace>
  <inkml:trace contextRef="#ctx0" brushRef="#br0" timeOffset="23321.883">2639 1316 14707 0 0,'0'0'1821'0'0,"0"0"-807"0"0,0 0-232 0 0,0 0 201 0 0,0 0 174 0 0,0 0 2 0 0,0 0-219 0 0,0 0-231 0 0,0 0-151 0 0,0 0-119 0 0,0 0-63 0 0,0 0-49 0 0,0 0-56 0 0,-3 21-61 0 0,-9 64-48 0 0,1-22 205 0 0,3-52-1343 0 0,2-25-5538 0 0,6 10 1598 0 0,0 0-3619 0 0</inkml:trace>
  <inkml:trace contextRef="#ctx0" brushRef="#br0" timeOffset="23783.687">2729 1036 6337 0 0,'0'0'3156'0'0,"0"0"-682"0"0,0 0-378 0 0,0 0-160 0 0,0 0-315 0 0,0 0-385 0 0,0 0-376 0 0,0 0-244 0 0,0 0-108 0 0,0 0-29 0 0,0 0 7 0 0,0 0-2 0 0,0 0-23 0 0,-8 5-43 0 0,-26 15-74 0 0,19-9 821 0 0,23-20-559 0 0,17-28-289 0 0,-84 72 855 0 0,49-27-1276 0 0,17-15-1176 0 0,-1 1 21 0 0,3-3-1471 0 0,-4 2-2408 0 0,-3 3-4234 0 0</inkml:trace>
  <inkml:trace contextRef="#ctx0" brushRef="#br0" timeOffset="24140.877">2963 543 9490 0 0,'0'0'2426'0'0,"0"0"-535"0"0,0 0-268 0 0,0 0-173 0 0,0 0-162 0 0,0 0-137 0 0,0 0-151 0 0,0 0-96 0 0,0 0-78 0 0,0 0-74 0 0,0 0-73 0 0,0 0-71 0 0,0 0-48 0 0,-22 18-68 0 0,-69 54-61 0 0,56-35 210 0 0,-46 60 433 0 0,78-94-1189 0 0,-6 4-2141 0 0,8-10-3153 0 0,2-4-4410 0 0,1 4 132 0 0</inkml:trace>
  <inkml:trace contextRef="#ctx0" brushRef="#br0" timeOffset="24743.071">2144 609 6913 0 0,'0'0'2365'0'0,"0"0"-447"0"0,0 0-167 0 0,0 0-28 0 0,0 0-86 0 0,0 0-192 0 0,0 0-268 0 0,0 0-182 0 0,0 0-135 0 0,0 0-86 0 0,0 0-89 0 0,0 0-95 0 0,-11-1-75 0 0,-33-4-59 0 0,33 4-48 0 0,11 1-19 0 0,0 0-19 0 0,0 0-22 0 0,195 22 2927 0 0,-81-11-3110 0 0,-122 0 898 0 0,4-13-1056 0 0,0 0 0 0 0,1 0-1 0 0,-1 0 1 0 0,0-1 0 0 0,1 1 0 0 0,0-1-1 0 0,-1 0 1 0 0,1 0 0 0 0,0 0-1 0 0,0 0 1 0 0,1-1 0 0 0,-1 1 0 0 0,1-1-1 0 0,0 0 1 0 0,-1 1 0 0 0,2-1-1 0 0,-1 0 1 0 0,0 0 0 0 0,1 0-1 0 0,0-1 1 0 0,0 1 0 0 0,0 0 0 0 0,0-1-7 0 0,-5-11-28 0 0,-3-86-162 0 0,10 66-1830 0 0,-3 2-3361 0 0,0 30 881 0 0,2 3-1219 0 0,-1-2-5924 0 0</inkml:trace>
  <inkml:trace contextRef="#ctx0" brushRef="#br0" timeOffset="25682.944">3042 233 1208 0 0,'0'0'2386'0'0,"0"0"-623"0"0,0 0 63 0 0,0 0 289 0 0,0 0 179 0 0,0 0-26 0 0,0 0-250 0 0,0 0-347 0 0,0 0-321 0 0,0 0-254 0 0,0 0-192 0 0,0 0-117 0 0,0 0-94 0 0,-1-3-96 0 0,1 3-463 0 0,0 0 1 0 0,-1 0-1 0 0,1 1 1 0 0,0-1 0 0 0,0 0-1 0 0,-1 0 1 0 0,1 0 0 0 0,0 0-1 0 0,-1 0 1 0 0,1 0-1 0 0,0 1 1 0 0,0-1 0 0 0,-1 0-1 0 0,1 0 1 0 0,0 0 0 0 0,-1 0-1 0 0,1 0 1 0 0,0 0-135 0 0,59 90 2255 0 0,-33-52-2112 0 0,-3 2 0 0 0,-1 1 0 0 0,-1 0 0 0 0,-3 2 0 0 0,-1 0 1 0 0,-3 1-1 0 0,-1 0 0 0 0,-2 1 0 0 0,-2 1 0 0 0,-3 0 0 0 0,-1 0 0 0 0,-2 0 0 0 0,-3 17-143 0 0,-1-34 6 0 0,-1 1 0 0 0,-2-2 0 0 0,-1 1 0 0 0,-2 0 0 0 0,0-1 1 0 0,-2-1-1 0 0,-1 1 0 0 0,-1-1 0 0 0,-1-1 0 0 0,-2 0 0 0 0,0-1 0 0 0,-11 12-6 0 0,-9 11-32 0 0,-2-3 0 0 0,-2-1 0 0 0,-2-2 0 0 0,-1-1 1 0 0,-40 28 31 0 0,-25-3-862 0 0,101-84-7526 0 0,8 8 761 0 0,-3 10 7243 0 0,2-8-11047 0 0</inkml:trace>
  <inkml:trace contextRef="#ctx0" brushRef="#br0" timeOffset="26772.564">802 13 0 0 0,'0'0'259'0'0,"0"0"514"0"0,0 0 552 0 0,0 0 510 0 0,0 0 297 0 0,0 0-53 0 0,0 0-294 0 0,0 0-349 0 0,0 0-263 0 0,0 0-178 0 0,0 0-105 0 0,0 0-19 0 0,1-3 20 0 0,1 1-611 0 0,2-6 855 0 0,-2 13 3248 0 0,-2-5-3927 0 0,0 0-61 0 0,0 0-51 0 0,-8 15 1348 0 0,-23 30-1350 0 0,1 1 0 0 0,3 2 0 0 0,2 1-1 0 0,2 0 1 0 0,2 2 0 0 0,2 1 0 0 0,3 0-1 0 0,-1 14-341 0 0,-6 27 368 0 0,4 1 0 0 0,4 1 0 0 0,5 0-1 0 0,1 64-367 0 0,9-131 106 0 0,1 1 1 0 0,1-1-1 0 0,1 0 0 0 0,2 0 0 0 0,0-1 0 0 0,2 1 1 0 0,1-1-1 0 0,9 19-106 0 0,-2-13 128 0 0,1-2 0 0 0,2 0 0 0 0,1-1 0 0 0,1-1 1 0 0,2-1-1 0 0,0-1 0 0 0,2-1 0 0 0,1 0 0 0 0,17 11-128 0 0,42 25 363 0 0,-81-61-1344 0 0,-4-5-2327 0 0,4 0-3661 0 0,2 1-5247 0 0</inkml:trace>
</inkml:ink>
</file>

<file path=ppt/ink/ink14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9:02.8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311 60 2336 0 0,'0'0'2009'0'0,"0"0"-67"0"0,0 0 126 0 0,0 0 162 0 0,0 0-16 0 0,0 0-241 0 0,0 0-341 0 0,0 0-300 0 0,0 0-244 0 0,0 0-138 0 0,0 0-96 0 0,0 0-87 0 0,0 0-68 0 0,2-6-75 0 0,5-19-56 0 0,-8 23-484 0 0,1 1 0 0 0,-1-1 0 0 0,1 1 0 0 0,-1-1 0 0 0,1 1-1 0 0,-1 0 1 0 0,0-1 0 0 0,0 1 0 0 0,0 0 0 0 0,1 0 0 0 0,-1 0-1 0 0,-1-1 1 0 0,1 1 0 0 0,0 0 0 0 0,0 0 0 0 0,0 1 0 0 0,0-1-1 0 0,-1 0 1 0 0,1 0 0 0 0,0 0 0 0 0,-1 1 0 0 0,1-1 0 0 0,-1 1-1 0 0,1-1 1 0 0,0 1 0 0 0,-1 0 0 0 0,1-1 0 0 0,-1 1 0 0 0,1 0-1 0 0,-2 0-82 0 0,-82 15 668 0 0,72-9-642 0 0,0 0-1 0 0,1 1 1 0 0,-1 1 0 0 0,2 0-1 0 0,-1 0 1 0 0,1 1 0 0 0,0 1-1 0 0,1 0 1 0 0,0 0 0 0 0,1 1-1 0 0,0 0 1 0 0,1 1 0 0 0,0 0-1 0 0,1 0 1 0 0,0 1 0 0 0,1 0-1 0 0,0 0 1 0 0,1 0 0 0 0,0 1-1 0 0,1-1 1 0 0,1 1 0 0 0,0 0-1 0 0,1 1 1 0 0,1-1 0 0 0,0 0-1 0 0,1 12-26 0 0,1-20 32 0 0,0-1-1 0 0,0 1 0 0 0,0-1 1 0 0,0 0-1 0 0,1 0 0 0 0,0 1 1 0 0,0-1-1 0 0,1 0 0 0 0,-1-1 1 0 0,1 1-1 0 0,0 0 0 0 0,0-1 0 0 0,1 0 1 0 0,-1 1-1 0 0,1-1 0 0 0,0-1 1 0 0,0 1-1 0 0,0-1 0 0 0,1 1 1 0 0,-1-1-1 0 0,1 0 0 0 0,0-1 1 0 0,-1 1-1 0 0,1-1 0 0 0,1 0 0 0 0,-1 0 1 0 0,0-1-1 0 0,0 1 0 0 0,1-1 1 0 0,-1 0-1 0 0,0-1 0 0 0,1 1 1 0 0,-1-1-1 0 0,1 0 0 0 0,-1 0 1 0 0,1-1-1 0 0,-1 0 0 0 0,1 0 0 0 0,-1 0 1 0 0,1-1-32 0 0,4-3 52 0 0,-1-1 0 0 0,1 0 0 0 0,-1 0 0 0 0,-1-1 0 0 0,1-1 0 0 0,-1 1 0 0 0,-1-1 0 0 0,1 0 0 0 0,-1-1 0 0 0,-1 0 0 0 0,0 0 0 0 0,4-8-52 0 0,-9 16 1 0 0,24-35 39 0 0,-2-1-1 0 0,-2-1 1 0 0,-1-1-1 0 0,-2 0 1 0 0,7-25-40 0 0,-30 90 27 0 0,2 1 0 0 0,0 0 1 0 0,2 1-1 0 0,1-1 1 0 0,2 0-1 0 0,0 0 0 0 0,2 0 1 0 0,1 0-1 0 0,2 5-27 0 0,2-5 28 0 0,0-1-1 0 0,2 0 1 0 0,1-1-1 0 0,1 0 0 0 0,1-1 1 0 0,1 0-1 0 0,1-1 1 0 0,2-1-1 0 0,9 10-27 0 0,-9-18-28 0 0,-14-28-631 0 0,-20-29-1845 0 0,9 29-1217 0 0,-1 2-4257 0 0,3 8-3928 0 0</inkml:trace>
</inkml:ink>
</file>

<file path=ppt/ink/ink14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9:03.7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31 144 0 0 0,'0'0'859'0'0,"0"0"791"0"0,0 0 398 0 0,0 0 199 0 0,0 0 39 0 0,0 0-192 0 0,0 0-258 0 0,0 0-266 0 0,0 0-210 0 0,0 0-102 0 0,0 0-89 0 0,0 0-138 0 0,-5-4-124 0 0,-16-11-104 0 0,16 12-88 0 0,5 3-75 0 0,0 0-72 0 0,0 0-68 0 0,0 0-45 0 0,0 0-15 0 0,0 0-12 0 0,27 0 2175 0 0,180 22-593 0 0,58-7-1531 0 0,-195-5-491 0 0,-66-9 14 0 0,-3-1 24 0 0,-1 0 18 0 0,-17-1 1048 0 0,-158-89-1192 0 0,80 47-576 0 0,78 27-1212 0 0,17 8-2320 0 0,4 0-4335 0 0,-2 4-3365 0 0</inkml:trace>
</inkml:ink>
</file>

<file path=ppt/ink/ink14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9:04.2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 1 6153 0 0,'0'0'2504'0'0,"0"0"-795"0"0,0 0-231 0 0,0 0 160 0 0,0 0 102 0 0,0 0 4 0 0,0 0-133 0 0,0 0-268 0 0,0 0-259 0 0,0 0-190 0 0,0 0-114 0 0,0 0-50 0 0,-5 0-33 0 0,-12 0-25 0 0,13 0-26 0 0,11 0 3095 0 0,10 1-3160 0 0,102 24 231 0 0,136-7-354 0 0,-46-10-1992 0 0,-196-6 406 0 0,-8-1-2147 0 0,1-1-8083 0 0,-6 0-1730 0 0</inkml:trace>
</inkml:ink>
</file>

<file path=ppt/ink/ink1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17:44.5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468 52 1184 0 0,'0'0'1942'0'0,"0"0"-91"0"0,0 0 61 0 0,0 0 136 0 0,0 0 96 0 0,0 0-100 0 0,0 0-296 0 0,0 0-372 0 0,0 0-295 0 0,0 0-164 0 0,0 0-87 0 0,5 7 2703 0 0,10 41-1490 0 0,6 79-522 0 0,-5-39-871 0 0,-4 1 0 0 0,0 84-650 0 0,-23 42 364 0 0,11-216-394 0 0,0 1 0 0 0,0 0 1 0 0,0-1-1 0 0,0 1 0 0 0,-1 0 0 0 0,1-1 1 0 0,0 1-1 0 0,0 0 0 0 0,-1 0 0 0 0,1 0 1 0 0,0-1-1 0 0,0 1 0 0 0,-1 0 0 0 0,1 0 1 0 0,0 0-1 0 0,0-1 0 0 0,-1 1 0 0 0,1 0 1 0 0,0 0-1 0 0,-1 0 0 0 0,1 0 0 0 0,0 0 1 0 0,-1 0-1 0 0,1 0 0 0 0,0-1 0 0 0,-1 1 1 0 0,1 0-1 0 0,0 0 0 0 0,-1 0 0 0 0,1 1 1 0 0,0-1-1 0 0,-1 0 0 0 0,1 0 0 0 0,0 0 1 0 0,-1 0-1 0 0,1 0 0 0 0,0 0 0 0 0,0 0 1 0 0,-1 0-1 0 0,1 1 0 0 0,0-1 0 0 0,-1 0 1 0 0,1 0-1 0 0,0 0 0 0 0,0 1 0 0 0,-1-1 1 0 0,1 0-1 0 0,0 0 0 0 0,0 1 0 0 0,0-1 1 0 0,-1 0-1 0 0,1 1 0 0 0,0-1 0 0 0,0 0 1 0 0,0 1 29 0 0,-3-40-6452 0 0,3 27 282 0 0,0 4-4745 0 0</inkml:trace>
  <inkml:trace contextRef="#ctx0" brushRef="#br0" timeOffset="431.679">0 55 2961 0 0,'0'0'1600'0'0,"0"0"139"0"0,0 0 260 0 0,0 0 318 0 0,0 0 82 0 0,0 0-196 0 0,0 0-373 0 0,0 0-414 0 0,0 0-272 0 0,0 0-136 0 0,0 0-77 0 0,0 0-63 0 0,0 0-89 0 0,18-8 914 0 0,116-12 468 0 0,2 5 0 0 0,79 4-2161 0 0,274 10-75 0 0,-488 1-126 0 0,-1 0-63 0 0,0 0-112 0 0,0 0-195 0 0,-13 1-3166 0 0,-4 12-5873 0 0,12-8-2284 0 0</inkml:trace>
  <inkml:trace contextRef="#ctx0" brushRef="#br0" timeOffset="785.193">35 854 5793 0 0,'0'0'1854'0'0,"0"0"-234"0"0,0 0-38 0 0,0 0 64 0 0,0 0 1 0 0,0 0-164 0 0,0 0-283 0 0,0 0-309 0 0,0 0-292 0 0,0 0-122 0 0,0 0 16 0 0,0 0 109 0 0,-2 3 163 0 0,5 11 981 0 0,27-12 247 0 0,-21-2-1728 0 0,193-16 3106 0 0,204-56-1792 0 0,-226 57-2077 0 0,-156 15 150 0 0,-3-1-3365 0 0,-7-1-9341 0 0,-10 1 1061 0 0</inkml:trace>
  <inkml:trace contextRef="#ctx0" brushRef="#br0" timeOffset="1696.11">1265 597 7482 0 0,'0'0'2385'0'0,"0"0"-578"0"0,0 0-294 0 0,0 0-48 0 0,0 0-50 0 0,0 0-158 0 0,0 0-309 0 0,0 0-335 0 0,0 0-235 0 0,0 0-127 0 0,0 0-27 0 0,0 0 26 0 0,0 0 44 0 0,-3 2 30 0 0,-110 126 1996 0 0,-6 25-1446 0 0,159-198 2030 0 0,171-204-2380 0 0,-147 176-504 0 0,-59 91-61 0 0,-6 8 101 0 0,12 106 6 0 0,-10-128-57 0 0,0 0 0 0 0,1 1 0 0 0,-1-1 0 0 0,1 0 0 0 0,0 0 0 0 0,0 0 1 0 0,0 0-1 0 0,1-1 0 0 0,-1 1 0 0 0,1 0 0 0 0,0-1 0 0 0,0 0 0 0 0,0 0 0 0 0,1 0 0 0 0,-1 0 0 0 0,1 0 0 0 0,-1-1 0 0 0,1 1 0 0 0,0-1 0 0 0,0 0 1 0 0,0 0-1 0 0,0-1 0 0 0,0 1 0 0 0,1-1 0 0 0,-1 0 0 0 0,0 0 0 0 0,5 0-9 0 0,3-2 85 0 0,0 0 0 0 0,-1-2 0 0 0,1 1-1 0 0,0-1 1 0 0,-1-1 0 0 0,0 0 0 0 0,0 0 0 0 0,0-1 0 0 0,0-1 0 0 0,-1 0 0 0 0,0 0 0 0 0,0-1-1 0 0,0 0 1 0 0,-1-1 0 0 0,0 0 0 0 0,-1-1 0 0 0,0 1 0 0 0,0-2 0 0 0,-1 1 0 0 0,0-1 0 0 0,0 0-1 0 0,-1 0 1 0 0,3-10-85 0 0,-4 13-5 0 0,-1 0 0 0 0,0-1 0 0 0,-1 0-1 0 0,0 0 1 0 0,0 0 0 0 0,-1 0 0 0 0,0 0-1 0 0,0 0 1 0 0,-1-1 0 0 0,0 1 0 0 0,0-1-1 0 0,-1 1 1 0 0,0-1 0 0 0,-1-3 5 0 0,1 11-1099 0 0,-3-7 849 0 0,2 6-4223 0 0,2 1-4639 0 0,-1 1-3395 0 0</inkml:trace>
</inkml:ink>
</file>

<file path=ppt/ink/ink14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10:03.769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0 1038 1056 0 0,'0'0'2087'0'0,"0"0"-98"0"0,0 0-9 0 0,0 0 15 0 0,0 0-96 0 0,0 0-230 0 0,0 0-237 0 0,0 0-192 0 0,0 0-138 0 0,0 0-73 0 0,0 0-32 0 0,4 7 7783 0 0,35-135-6551 0 0,-29 106-2089 0 0,-6 11-110 0 0,1 2 0 0 0,0-1-1 0 0,1 0 1 0 0,0 1 0 0 0,1 0 0 0 0,0 1 0 0 0,0 0 0 0 0,0 0 0 0 0,1 0 0 0 0,1 1 0 0 0,-1 0 0 0 0,1 0 0 0 0,0 1 0 0 0,0 0 0 0 0,1 1 0 0 0,0 0 0 0 0,0 1 0 0 0,0 0 0 0 0,1 0-1 0 0,0 1-29 0 0,57-26 143 0 0,-44 16-49 0 0,41-15 95 0 0,11 7-26 0 0,17 9 11 0 0,85 8 108 0 0,-103 22-238 0 0,13 1 30 0 0,23 18 36 0 0,-19-8-5 0 0,-10-14 20 0 0,-34-4-86 0 0,6 0 125 0 0,-10-3-81 0 0,51-8 185 0 0,-63-8-179 0 0,-8-10 38 0 0,20-18 8 0 0,-19 12-87 0 0,-17 17 4 0 0,-8 8-72 0 0,0-1 17 0 0,0 0-5 0 0,0 0 9 0 0,0 22-17 0 0,7 49 19 0 0,26-38-7 0 0,10 0-36 0 0,-32-29 45 0 0,-1-1 1 0 0,1 0-1 0 0,0 0 0 0 0,0-1 1 0 0,0 0-1 0 0,0-1 0 0 0,0-1 0 0 0,0 1 1 0 0,10-3-6 0 0,-7 2 41 0 0,103-32-25 0 0,-8-1-32 0 0,-46 14 51 0 0,82-11-35 0 0,-65 19 0 0 0,-2-3 0 0 0,-16 6 0 0 0,54 4 0 0 0,-59 4 0 0 0,-8 26 0 0 0,-28-7 0 0 0,-4 51 0 0 0,-11-60 0 0 0,0 1 0 0 0,-1 0 0 0 0,0 1 0 0 0,-1-1 0 0 0,0 1 0 0 0,-1 0 0 0 0,-1 0 0 0 0,1 0 0 0 0,-2 0 0 0 0,1 13 0 0 0,-6 7-3 0 0,4-31-33 0 0,0-1-102 0 0,0-26-6042 0 0,-2 19-622 0 0,0 3-5548 0 0</inkml:trace>
  <inkml:trace contextRef="#ctx0" brushRef="#br0" timeOffset="831.3">1987 254 0 0 0,'0'0'557'0'0,"0"0"313"0"0,0 0 240 0 0,0 0 184 0 0,0 0 111 0 0,0 0-58 0 0,0 0-143 0 0,0 0-125 0 0,0 0-44 0 0,0 0 50 0 0,0 0 82 0 0,0 0 46 0 0,0 0 3 0 0,6-11-65 0 0,20-31-83 0 0,-25 40-891 0 0,1 1 0 0 0,-1 0 1 0 0,0 0-1 0 0,-1-1 0 0 0,1 1 0 0 0,0-1 1 0 0,0 1-1 0 0,0 0 0 0 0,-1-1 0 0 0,1 0 0 0 0,-1 1 1 0 0,1-1-1 0 0,-1 1 0 0 0,0-1 0 0 0,0 1 1 0 0,1-1-1 0 0,-1 0 0 0 0,0 1 0 0 0,-1-1 0 0 0,1 0 1 0 0,0 1-1 0 0,0-1 0 0 0,-1 1 0 0 0,1-1 1 0 0,0 0-1 0 0,-1 1 0 0 0,0-1 0 0 0,1 1 1 0 0,-1 0-1 0 0,0-1 0 0 0,0 1 0 0 0,0-1 0 0 0,0 1 1 0 0,0 0-1 0 0,0 0 0 0 0,0 0 0 0 0,0-1 1 0 0,-1 1-1 0 0,1 0 0 0 0,0 1 0 0 0,-1-1 0 0 0,1 0 1 0 0,-1 0-1 0 0,1 0 0 0 0,-1 1 0 0 0,1-1 1 0 0,-1 1-178 0 0,-66-9 1865 0 0,55 11-1763 0 0,1 1 0 0 0,0 0 0 0 0,0 1 0 0 0,1 0 0 0 0,-1 1-1 0 0,1 1 1 0 0,0 0 0 0 0,0 0 0 0 0,1 1 0 0 0,0 0 0 0 0,0 1-1 0 0,1 0 1 0 0,0 0 0 0 0,0 1 0 0 0,1 1 0 0 0,0-1-1 0 0,-6 11-101 0 0,7-11 30 0 0,1 0 0 0 0,0 0 0 0 0,1 1 0 0 0,0 0 0 0 0,1 0 0 0 0,0 0-1 0 0,0 1 1 0 0,1-1 0 0 0,1 1 0 0 0,0 0 0 0 0,0 0 0 0 0,1 0-1 0 0,0 0 1 0 0,1 0 0 0 0,0 0 0 0 0,2 9-30 0 0,-1-15 23 0 0,1 1 0 0 0,0 0 0 0 0,0 0 0 0 0,1-1 0 0 0,0 0 0 0 0,0 1 0 0 0,0-1 0 0 0,0 0 0 0 0,1 0 1 0 0,0-1-1 0 0,0 1 0 0 0,0-1 0 0 0,0 0 0 0 0,1 0 0 0 0,0 0 0 0 0,0-1 0 0 0,0 1 0 0 0,0-1 0 0 0,0 0 0 0 0,1-1 0 0 0,-1 1 0 0 0,1-1 0 0 0,-1-1 0 0 0,1 1 1 0 0,0-1-1 0 0,0 1 0 0 0,3-1-23 0 0,11 1 126 0 0,1 0 1 0 0,-1-1-1 0 0,1-1 0 0 0,-1-1 1 0 0,1-1-1 0 0,-1-1 1 0 0,0 0-1 0 0,0-2 0 0 0,0 0 1 0 0,-1-2-1 0 0,0 0 1 0 0,0-1-1 0 0,0 0 0 0 0,3-4-126 0 0,-9 7 45 0 0,1 0 0 0 0,-2-1 0 0 0,1-1 0 0 0,-1 0 0 0 0,0-1 0 0 0,0 0 0 0 0,-1 0 0 0 0,0-2 0 0 0,0 1 0 0 0,-1-1 0 0 0,0-1 0 0 0,-1 0 0 0 0,-1 0 0 0 0,1-1 0 0 0,-2 0 0 0 0,0 0 0 0 0,0 0 0 0 0,-1-1 0 0 0,0-1 0 0 0,-2 1 0 0 0,1 0 0 0 0,-2-1 0 0 0,1-1-45 0 0,-4 6 3 0 0,0 0 0 0 0,0 0 0 0 0,-1 0 0 0 0,0 0-1 0 0,-1 0 1 0 0,1 0 0 0 0,-2 0 0 0 0,1 0 0 0 0,-2 1-1 0 0,1-1 1 0 0,-1 1 0 0 0,0 0 0 0 0,0 0 0 0 0,-1 1-1 0 0,0-1 1 0 0,-1 1 0 0 0,0 0 0 0 0,0 0 0 0 0,0 1-1 0 0,-8-6-2 0 0,0 3-52 0 0,-1 0-1 0 0,1 1 1 0 0,-2 1-1 0 0,1 0 1 0 0,-1 1 0 0 0,0 1-1 0 0,-1 1 1 0 0,1 0-1 0 0,-1 1 1 0 0,0 1-1 0 0,1 0 1 0 0,-1 1-1 0 0,0 1 1 0 0,0 1-1 0 0,-16 2 53 0 0,11 0-308 0 0,-1 0 0 0 0,0 2 0 0 0,1 0 0 0 0,0 2 0 0 0,1 0 0 0 0,-1 1 0 0 0,1 2 0 0 0,1 0 0 0 0,0 1 0 0 0,-18 12 308 0 0,-58 42-8074 0 0,80-54 5699 0 0,-6 5-10148 0 0</inkml:trace>
  <inkml:trace contextRef="#ctx0" brushRef="#br0" timeOffset="1680.016">1254 305 6201 0 0,'0'0'3230'0'0,"0"0"-689"0"0,0 0-474 0 0,0 0-251 0 0,0 0-213 0 0,0 0-200 0 0,0 0-181 0 0,0 0-156 0 0,0 0-138 0 0,0 0-103 0 0,0 0-86 0 0,0 0-65 0 0,0 0-34 0 0,-8-2-54 0 0,-24-8-47 0 0,24 8-40 0 0,8 2-55 0 0,0 0-41 0 0,0 0-30 0 0,15 3 1508 0 0,62 27-432 0 0,-57-22-1367 0 0,0-2-1 0 0,1 0 1 0 0,-1-1 0 0 0,1-2-1 0 0,0 0 1 0 0,0-1-1 0 0,1-1 1 0 0,-1-1-1 0 0,9-1-81 0 0,-24 1 10 0 0,249-14 393 0 0,159-49-36 0 0,-55 19-243 0 0,-281 43-124 0 0,-76 2 0 0 0,-1 2 0 0 0,-1-3 0 0 0,-26-7-8076 0 0,20 6-159 0 0,2-2-5124 0 0</inkml:trace>
</inkml:ink>
</file>

<file path=ppt/ink/ink14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10:18.9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1 322 0 0 0,'0'0'296'0'0,"14"6"998"0"0,44 19 429 0 0,-46-18 2137 0 0,-8 1 11951 0 0,-4-7-11139 0 0,6-1-6264 0 0,411 1 5094 0 0,-53-5-3904 0 0,-387-4-8150 0 0,18 8 2823 0 0,-1 0-5897 0 0</inkml:trace>
  <inkml:trace contextRef="#ctx0" brushRef="#br0" timeOffset="249.694">268 605 0 0 0,'0'0'136'0'0,"0"0"401"0"0,0 0 8 0 0,0 0-192 0 0,0 0-145 0 0,0 0-125 0 0,0 0-109 0 0,0 0-76 0 0,0 0-72 0 0,-13-7-1386 0 0,11 7 1560 0 0</inkml:trace>
  <inkml:trace contextRef="#ctx0" brushRef="#br0" timeOffset="715.382">268 605 0 0 0,'-63'-7'0'0'0,"28"-4"11425"0"0,-74 33-1044 0 0,89-13-7712 0 0,30 0-88 0 0,48-1-2042 0 0,1-3 1 0 0,0-2-1 0 0,0-2 0 0 0,0-3 0 0 0,46-8-539 0 0,311-13 616 0 0,-416 23-618 0 0,0 0 10 0 0,0 0-2 0 0,0 0-12 0 0,0 0 6 0 0,0 0 28 0 0,0 0-13 0 0,0 0-24 0 0,0 0-5 0 0,0 0-14 0 0,-18-13-4014 0 0,7 3-1482 0 0,7 4-447 0 0,2 2-5753 0 0</inkml:trace>
  <inkml:trace contextRef="#ctx0" brushRef="#br0" timeOffset="1740.679">409 16 8978 0 0,'0'0'1516'0'0,"0"0"-94"0"0,0 0 73 0 0,0 0 172 0 0,0 0 121 0 0,0 0-113 0 0,0 0-356 0 0,0 0-355 0 0,0 0-326 0 0,0 0-201 0 0,0 0-107 0 0,0 0-49 0 0,0 0-9 0 0,-1-4-2 0 0,0-8 556 0 0,23 32 822 0 0,-2-1-938 0 0,56 45 711 0 0,3-3 0 0 0,72 41-1421 0 0,44 24 388 0 0,-150-93-262 0 0,-57-19 1207 0 0,-232 200-1195 0 0,88-85 55 0 0,102-68-38 0 0,36-45 267 0 0,1 3-318 0 0,-27 10 34 0 0,44-29-127 0 0,0 0-7 0 0,0 0-18 0 0,0 0 20 0 0,0 0 16 0 0,0 0 2 0 0,0 0-25 0 0,0 0-7 0 0,0 0-3 0 0,0 0-3 0 0,0 0 18 0 0,0 0-10 0 0,0 0 22 0 0,0 0 16 0 0,0 0-33 0 0,0 0 2 0 0,0 0-10 0 0,0 0-16 0 0,0 0 5 0 0,0 0-12 0 0,0-13-3009 0 0,2 4-6080 0 0,1 5-3633 0 0</inkml:trace>
</inkml:ink>
</file>

<file path=ppt/ink/ink14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10:25.6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 37 0 0 0,'0'0'1778'0'0,"0"0"121"0"0,0 0 125 0 0,0 0 106 0 0,0 0 26 0 0,0 0-79 0 0,0 0-158 0 0,0 0-209 0 0,0 0-225 0 0,0 0-202 0 0,0 0-177 0 0,0-6-131 0 0,0-25 1965 0 0,13 72-87 0 0,4 15-2554 0 0,-4-1 0 0 0,-2 2 0 0 0,-2-1-1 0 0,-3 2 1 0 0,-2-1 0 0 0,-3 0 0 0 0,-4 29-299 0 0,3-48 54 0 0,-16 186 86 0 0,1-103-198 0 0,16-120 36 0 0,-1-1 0 0 0,1 1 0 0 0,-1-1 0 0 0,1 1 0 0 0,-1-1 0 0 0,1 1 0 0 0,-1-1 0 0 0,1 0 0 0 0,0 1 0 0 0,-1-1 0 0 0,1 0 0 0 0,0 1 0 0 0,-1-1 0 0 0,1 0 0 0 0,0 0 0 0 0,-1 0 0 0 0,1 1 0 0 0,0-1 0 0 0,-1 0 0 0 0,1 0 0 0 0,0 0 0 0 0,-1 0-1 0 0,1 0 1 0 0,0 0 0 0 0,0-1 0 0 0,-1 1 0 0 0,1 0 0 0 0,0 0 0 0 0,-1 0 0 0 0,1-1 0 0 0,0 1 0 0 0,-1 0 0 0 0,1-1 0 0 0,-1 1 0 0 0,1 0 0 0 0,0-1 0 0 0,-1 1 0 0 0,1-1 0 0 0,-1 1 0 0 0,1-1 0 0 0,-1 1 0 0 0,1-1 0 0 0,-1 1 0 0 0,0-1 0 0 0,1 0-1 0 0,-1 1 1 0 0,0-1 0 0 0,1 1 0 0 0,-1-1 0 0 0,0 0 0 0 0,0 0 0 0 0,0 1 0 0 0,1-1 22 0 0,36-100-6201 0 0,-32 85 4660 0 0,4-11-5453 0 0,-7 12-4097 0 0</inkml:trace>
  <inkml:trace contextRef="#ctx0" brushRef="#br0" timeOffset="585.082">363 96 4273 0 0,'0'0'3617'0'0,"0"0"-875"0"0,0 0-538 0 0,0 0-228 0 0,0 0-64 0 0,0 0-180 0 0,0 0-298 0 0,0 0-338 0 0,0 0-291 0 0,0 0-182 0 0,0 0-103 0 0,0 0-80 0 0,0 0-49 0 0,3-5-52 0 0,-1 0-315 0 0,-2 5 8 0 0,0 1-1 0 0,0-1 0 0 0,0 1 0 0 0,1-1 1 0 0,-1 0-1 0 0,0 1 0 0 0,0-1 0 0 0,0 1 1 0 0,0-1-1 0 0,1 0 0 0 0,-1 1 0 0 0,0-1 0 0 0,0 1 1 0 0,1-1-1 0 0,-1 0 0 0 0,0 1 0 0 0,1-1 1 0 0,-1 0-1 0 0,0 0 0 0 0,1 1 0 0 0,-1-1 1 0 0,1 0-1 0 0,-1 0 0 0 0,1 1 0 0 0,-1-1 0 0 0,0 0 1 0 0,1 0-1 0 0,-1 0 0 0 0,1 0 0 0 0,-1 0 1 0 0,1 0-1 0 0,-1 0 0 0 0,1 0 0 0 0,-1 0 1 0 0,0 0-1 0 0,1 0 0 0 0,-1 0 0 0 0,1 0 1 0 0,-1 0-1 0 0,1 0 0 0 0,-1 0 0 0 0,1 0 0 0 0,-1-1 1 0 0,0 1-1 0 0,1 0 0 0 0,-1 0 0 0 0,1 0 1 0 0,-1-1-1 0 0,0 1-31 0 0,104 419 2520 0 0,-77-227-2422 0 0,-13-86-56 0 0,-12-47 1105 0 0,-39-159-845 0 0,22 69-295 0 0,-1 1 0 0 0,-1 0 1 0 0,-2 1-1 0 0,0 1 0 0 0,-2 1 1 0 0,-7-6-8 0 0,17 21-12 0 0,0 1 0 0 0,0 0 0 0 0,-1 1 0 0 0,0 0 0 0 0,-1 1 1 0 0,0 0-1 0 0,-1 1 0 0 0,0 1 0 0 0,0 0 0 0 0,0 1 0 0 0,-1 0 0 0 0,0 1 1 0 0,0 1-1 0 0,0 0 0 0 0,-1 2 0 0 0,1-1 0 0 0,-1 2 0 0 0,-4 0 12 0 0,17 0-72 0 0,-1 1 0 0 0,0 0-1 0 0,1 0 1 0 0,-1 0-1 0 0,0 1 1 0 0,1-1 0 0 0,-1 1-1 0 0,1 0 1 0 0,-1 0-1 0 0,1 0 1 0 0,-1 0 0 0 0,1 1-1 0 0,0-1 1 0 0,0 1-1 0 0,0 0 1 0 0,0 0 0 0 0,0 0-1 0 0,0 0 1 0 0,0 1-1 0 0,0-1 1 0 0,1 1 0 0 0,-1 0-1 0 0,1 0 1 0 0,0 0-1 0 0,0 0 1 0 0,0 0 0 0 0,0 0-1 0 0,1 0 1 0 0,-1 0-1 0 0,1 1 1 0 0,0-1 0 0 0,0 1-1 0 0,0-1 1 0 0,0 1-1 0 0,0 1 73 0 0,26 17-4689 0 0,-12-18-1341 0 0,-6-4-4362 0 0</inkml:trace>
  <inkml:trace contextRef="#ctx0" brushRef="#br0" timeOffset="1206.971">952 486 10178 0 0,'0'0'2219'0'0,"0"0"-392"0"0,0 0-172 0 0,0 0-50 0 0,0 0-106 0 0,0 0-203 0 0,0 0-221 0 0,0 0-206 0 0,0 0-170 0 0,0 0-121 0 0,0 0-98 0 0,0 0-59 0 0,0 0-31 0 0,-23-1-38 0 0,-72-3-46 0 0,57 15 62 0 0,34-6-290 0 0,-6 7-33 0 0,0 1 1 0 0,1 0-1 0 0,1 0 1 0 0,0 1-1 0 0,1 0 1 0 0,0 0-1 0 0,1 1 1 0 0,1 0-1 0 0,0 0 1 0 0,1 0-1 0 0,1 1 1 0 0,1-1 0 0 0,0 1-1 0 0,0 0 1 0 0,2 0-1 0 0,0 1-45 0 0,-1-9 0 0 0,1 0 0 0 0,1 0 0 0 0,-1-1 0 0 0,1 1 0 0 0,0 0 0 0 0,1-1 0 0 0,0 1 0 0 0,0-1 0 0 0,1 1 0 0 0,0-1 0 0 0,0 0-1 0 0,0 0 1 0 0,1-1 0 0 0,0 1 0 0 0,0-1 0 0 0,1 1 0 0 0,0-1 0 0 0,0-1 0 0 0,1 1 0 0 0,-1-1 0 0 0,1 0 0 0 0,0 0 0 0 0,0 0 0 0 0,1-1 0 0 0,0 0 0 0 0,-1-1 0 0 0,1 1 0 0 0,6 1 0 0 0,-4-2 50 0 0,1 0 1 0 0,-1 0 0 0 0,1-1-1 0 0,0-1 1 0 0,0 1-1 0 0,0-2 1 0 0,0 1 0 0 0,-1-1-1 0 0,1-1 1 0 0,0 0-1 0 0,0 0 1 0 0,0-1 0 0 0,0 0-1 0 0,-1-1 1 0 0,1 0-1 0 0,-1 0 1 0 0,0-1 0 0 0,0-1-1 0 0,6-3-50 0 0,-10 4 51 0 0,0 0 1 0 0,0-1-1 0 0,0 0 0 0 0,-1 0 0 0 0,1 0 0 0 0,-1 0 1 0 0,-1 0-1 0 0,1-1 0 0 0,-1 0 0 0 0,0 0 1 0 0,0 0-1 0 0,-1 0 0 0 0,1 0 0 0 0,-2-1 0 0 0,1 1 1 0 0,0-1-1 0 0,-1 1 0 0 0,-1-1 0 0 0,1 1 0 0 0,-1-5-51 0 0,-1 6-2 0 0,0 0-1 0 0,0 1 0 0 0,-1-1 0 0 0,0 1 0 0 0,0 0 1 0 0,0 0-1 0 0,0 0 0 0 0,-1 0 0 0 0,0 0 0 0 0,1 0 1 0 0,-1 0-1 0 0,-1 1 0 0 0,1 0 0 0 0,0-1 0 0 0,-1 1 1 0 0,0 1-1 0 0,0-1 0 0 0,0 0 0 0 0,0 1 0 0 0,0 0 1 0 0,0 0-1 0 0,0 0 0 0 0,-1 0 0 0 0,1 1 0 0 0,-1 0 1 0 0,1 0-1 0 0,-1 0 0 0 0,0 0 0 0 0,1 1 0 0 0,-1 0 1 0 0,0 0-1 0 0,1 0 0 0 0,-1 0 0 0 0,0 1 0 0 0,1 0 1 0 0,-1 0-1 0 0,0 0 0 0 0,1 0 0 0 0,0 1 0 0 0,-2 0 3 0 0,6-1-5 0 0,-1 0 0 0 0,1-1 0 0 0,-1 1 0 0 0,1 0 0 0 0,-1 0-1 0 0,1-1 1 0 0,-1 1 0 0 0,1 0 0 0 0,0 0 0 0 0,0 0-1 0 0,0 0 1 0 0,-1 0 0 0 0,1 0 0 0 0,0-1 0 0 0,0 1 0 0 0,0 0-1 0 0,0 0 1 0 0,0 0 0 0 0,0 0 0 0 0,1 0 0 0 0,-1 0 0 0 0,0 0-1 0 0,0-1 1 0 0,1 1 0 0 0,-1 0 0 0 0,0 0 0 0 0,1 0 0 0 0,-1-1-1 0 0,1 1 1 0 0,-1 0 0 0 0,1 0 0 0 0,-1-1 0 0 0,1 1-1 0 0,0 0 1 0 0,-1-1 0 0 0,1 1 0 0 0,0-1 0 0 0,-1 1 0 0 0,1-1-1 0 0,0 1 1 0 0,0-1 0 0 0,0 0 0 0 0,-1 1 0 0 0,1-1 0 0 0,0 0-1 0 0,0 1 1 0 0,0-1 0 0 0,0 0 0 0 0,0 0 0 0 0,0 0-1 0 0,-1 0 1 0 0,1 0 0 0 0,0 0 0 0 0,0 0 0 0 0,0 0 0 0 0,0 0-1 0 0,0-1 1 0 0,0 1 0 0 0,0 0 5 0 0,19 2 80 0 0,0-1 1 0 0,0 0-1 0 0,0-2 1 0 0,0 0-1 0 0,0-1 1 0 0,-1-1-1 0 0,1-1 1 0 0,-1-1-1 0 0,2-1-80 0 0,16-12-973 0 0,-34 15 36 0 0,0-1-7494 0 0,-2 3-4069 0 0</inkml:trace>
</inkml:ink>
</file>

<file path=ppt/ink/ink14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10:31.5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5937 0 0,'0'0'2307'0'0,"0"0"-137"0"0,0 0 33 0 0,0 0 67 0 0,0 0-181 0 0,0 0-365 0 0,0 0-468 0 0,0 0-333 0 0,0 0-157 0 0,0 0-93 0 0,0 0-45 0 0,13 4 6454 0 0,-13-4-7044 0 0,0 0 4 0 0,0 0-6 0 0,22 3 281 0 0,232 5 507 0 0,-123-8-359 0 0,1 0-2561 0 0,-159 6-2265 0 0,12 2-2668 0 0,8-4-5426 0 0</inkml:trace>
</inkml:ink>
</file>

<file path=ppt/ink/ink14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10:31.8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12 17092 0 0,'0'0'1324'0'0,"0"0"-246"0"0,0 0-48 0 0,0 0 169 0 0,0 0 82 0 0,0 0-97 0 0,0 0-227 0 0,0 0-228 0 0,0 0-107 0 0,0 0-79 0 0,0 0-79 0 0,0 0-50 0 0,0 0-50 0 0,31-2-36 0 0,96-3-27 0 0,129 1 778 0 0,-232 7-1727 0 0,-11 0-1785 0 0,-2-2-3668 0 0,-9-1-5296 0 0</inkml:trace>
</inkml:ink>
</file>

<file path=ppt/ink/ink14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10:33.0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881 8 2753 0 0,'0'0'2822'0'0,"0"0"-806"0"0,0 0-37 0 0,0 0 151 0 0,0 0 65 0 0,0 0-153 0 0,0 0-311 0 0,0 0-296 0 0,0 0-263 0 0,0 0-204 0 0,0 0-148 0 0,0 0-91 0 0,0 0-75 0 0,-2-1-40 0 0,-10-4-31 0 0,10 4-85 0 0,2 1-58 0 0,0 0-47 0 0,0 0-44 0 0,0 0-24 0 0,0 0-26 0 0,0 0-20 0 0,0 0-20 0 0,0 0-14 0 0,0 0-20 0 0,0 0-17 0 0,0 0-18 0 0,-25 4 989 0 0,-112 8-992 0 0,-67 33-24 0 0,118-25-76 0 0,57-13-35 0 0,0 1 0 0 0,0 1-1 0 0,0 2 1 0 0,1 0 0 0 0,-25 16-52 0 0,52-26 1 0 0,0 0 1 0 0,-1-1 0 0 0,1 1-1 0 0,0 0 1 0 0,0 0 0 0 0,0 0-1 0 0,0 1 1 0 0,0-1 0 0 0,0 0-1 0 0,0 0 1 0 0,1 1-1 0 0,-1-1 1 0 0,0 0 0 0 0,1 1-1 0 0,-1-1 1 0 0,1 0 0 0 0,-1 1-1 0 0,1-1 1 0 0,0 1 0 0 0,-1-1-1 0 0,1 1 1 0 0,0-1-1 0 0,0 1 1 0 0,0-1 0 0 0,0 1-1 0 0,0-1 1 0 0,1 1 0 0 0,-1-1-1 0 0,0 1 1 0 0,1-1 0 0 0,-1 0-1 0 0,1 1 1 0 0,-1-1-1 0 0,1 1 1 0 0,0-1 0 0 0,0 0-1 0 0,-1 0 1 0 0,1 1 0 0 0,0-1-1 0 0,0 0 1 0 0,0 0 0 0 0,0 0-1 0 0,1 0 1 0 0,-1 0-1 0 0,1 0-1 0 0,63 41 176 0 0,196 2 374 0 0,-149-17-424 0 0,-110-27-122 0 0,0 1-1 0 0,0-1 1 0 0,0 0 0 0 0,0 1-1 0 0,0 0 1 0 0,0-1-1 0 0,0 1 1 0 0,0 0-1 0 0,0 0 1 0 0,0 0-1 0 0,-1 0 1 0 0,1 0-1 0 0,0 1 1 0 0,-1-1 0 0 0,1 1-1 0 0,-1-1 1 0 0,1 1-1 0 0,-1-1 1 0 0,0 1-1 0 0,1 0 1 0 0,-1-1-1 0 0,0 1 1 0 0,0 0-1 0 0,0 0 1 0 0,-1 0 0 0 0,1 0-1 0 0,0 0 1 0 0,-1 0-1 0 0,1 0 1 0 0,-1 0-1 0 0,0 0 1 0 0,0 0-1 0 0,1 0 1 0 0,-1 0-1 0 0,-1 1 1 0 0,1-1 0 0 0,0 0-1 0 0,0 0 1 0 0,-1 0-1 0 0,1 0 1 0 0,-1 0-1 0 0,0 0 1 0 0,0 0-1 0 0,1 0 1 0 0,-1 0-1 0 0,-1-1 1 0 0,1 1 0 0 0,0 0-1 0 0,0 0 1 0 0,-1-1-4 0 0,-17 20 30 0 0,-1-1 1 0 0,0-1 0 0 0,-2-1 0 0 0,0-1-1 0 0,-1-1 1 0 0,-1-1-31 0 0,-1 2 28 0 0,-359 211 77 0 0,272-150-108 0 0,111-77 3 0 0,0 0-1 0 0,0-1 0 0 0,0 1 0 0 0,0 0 1 0 0,0 0-1 0 0,0 0 0 0 0,0 0 0 0 0,1 0 0 0 0,-1 0 1 0 0,0 0-1 0 0,1 0 0 0 0,-1 1 0 0 0,0-1 0 0 0,1 0 1 0 0,0 0-1 0 0,-1 0 0 0 0,1 1 0 0 0,0-1 1 0 0,-1 0-1 0 0,1 1 0 0 0,0-1 0 0 0,0 0 0 0 0,0 1 1 0 0,0-1-1 0 0,0 0 0 0 0,0 0 0 0 0,1 1 1 0 0,-1-1-1 0 0,0 0 0 0 0,1 0 0 0 0,-1 1 0 0 0,1-1 1 0 0,-1 0-1 0 0,1 0 0 0 0,0 0 0 0 0,-1 0 0 0 0,1 1 1 0 0,0-1-1 0 0,0 0 0 0 0,0 0 0 0 0,0-1 1 0 0,0 1-1 0 0,0 0 0 0 0,0 0 0 0 0,0 0 1 0 0,57 22-17 0 0,-4-19 86 0 0,0-2-1 0 0,1-2 0 0 0,-1-3 1 0 0,0-2-1 0 0,28-7-68 0 0,-38 7 28 0 0,261-40 339 0 0,-270 39-321 0 0,-26-2-2798 0 0,22 3-4026 0 0,-20 2-1037 0 0,-4 0-5000 0 0</inkml:trace>
</inkml:ink>
</file>

<file path=ppt/ink/ink14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10:29.6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53 376 0 0 0,'0'0'577'0'0,"0"0"582"0"0,0 0 334 0 0,0 0 344 0 0,0 0 261 0 0,0 0 120 0 0,0 0-142 0 0,0 0-301 0 0,0 0-304 0 0,0 0-284 0 0,0 0-193 0 0,0 0-102 0 0,0 0-66 0 0,-8-1-57 0 0,-2-2-180 0 0,-12-2-570 0 0,9 3 6499 0 0,123 14-5061 0 0,458-9 100 0 0,-402-3-1319 0 0,-165 0-240 0 0,-1 0 15 0 0,0 0 20 0 0,0 0 17 0 0,0 0-4 0 0,0 0 10 0 0,0 0-6 0 0,0 0 15 0 0,0 0 3 0 0,0 0 11 0 0,0 0 5 0 0,0 0-11 0 0,0 0-5 0 0,0 0 7 0 0,0 0-7 0 0,0 0 5 0 0,0 0 6 0 0,0 0-20 0 0,0 0 6 0 0,0 0-9 0 0,-16-4 159 0 0,-139-132-759 0 0,137 125-49 0 0,9 7-1257 0 0,0-2-3574 0 0,8 5-1586 0 0,-1 1-5459 0 0</inkml:trace>
  <inkml:trace contextRef="#ctx0" brushRef="#br0" timeOffset="776.774">276 12 216 0 0,'0'0'2423'0'0,"0"0"-602"0"0,0 0-80 0 0,0 0 172 0 0,0 0 145 0 0,0 0-95 0 0,0 0-366 0 0,0 0-443 0 0,0 0-349 0 0,0 0-159 0 0,0 0-26 0 0,0 0 36 0 0,5-1 1705 0 0,-10 5-2274 0 0,1 0 0 0 0,-1 1 0 0 0,1-1 0 0 0,0 1 0 0 0,1 0 0 0 0,-1-1 0 0 0,1 2 0 0 0,0-1 0 0 0,0 0 0 0 0,1 1 0 0 0,-1-1 0 0 0,1 1 0 0 0,0 0 0 0 0,1 0 0 0 0,0 0 0 0 0,0-1 0 0 0,0 1 0 0 0,0 1 0 0 0,1-1 0 0 0,0 0 0 0 0,0 0 0 0 0,1 0 0 0 0,0 0 0 0 0,0 1-87 0 0,1-4 102 0 0,1 1 1 0 0,-1 0-1 0 0,1-1 1 0 0,0 0-1 0 0,0 1 0 0 0,0-1 1 0 0,0 0-1 0 0,1-1 0 0 0,-1 1 1 0 0,1 0-1 0 0,0-1 0 0 0,-1 0 1 0 0,1 0-1 0 0,0 0 1 0 0,1-1-1 0 0,-1 1 0 0 0,0-1 1 0 0,0 0-1 0 0,1 0 0 0 0,-1 0 1 0 0,0-1-1 0 0,1 1 0 0 0,-1-1 1 0 0,0 0-1 0 0,1-1 1 0 0,-1 1-1 0 0,1-1 0 0 0,-1 0 1 0 0,0 0-103 0 0,0 0 47 0 0,-1-2 0 0 0,1 1 0 0 0,-1 0 0 0 0,0-1 0 0 0,0 1 0 0 0,0-1 0 0 0,0 0 0 0 0,0 0 0 0 0,-1 0 0 0 0,1 0 1 0 0,-1-1-1 0 0,0 1 0 0 0,0 0 0 0 0,0-1 0 0 0,0 0 0 0 0,-1 1 0 0 0,1-1 0 0 0,-1 0 0 0 0,0 0 0 0 0,0 0 0 0 0,-1 0 0 0 0,1 0 0 0 0,-1 0 1 0 0,0 0-1 0 0,0 0 0 0 0,0 0 0 0 0,0 0 0 0 0,-1 0 0 0 0,0 0 0 0 0,1 0 0 0 0,-1 0 0 0 0,-1 0 0 0 0,1 0 0 0 0,-1 1 0 0 0,1-1 0 0 0,-1 0 1 0 0,0 1-1 0 0,-1-1 0 0 0,1 1 0 0 0,-2-2-47 0 0,1 1-2 0 0,0 0 0 0 0,0 1-1 0 0,0-1 1 0 0,-1 0 0 0 0,1 1 0 0 0,-1 0 0 0 0,0 0 0 0 0,0 0 0 0 0,0 0 0 0 0,0 0 0 0 0,-1 1-1 0 0,1 0 1 0 0,-1 0 0 0 0,0 0 0 0 0,1 1 0 0 0,-1-1 0 0 0,0 1 0 0 0,0 0 0 0 0,0 1 0 0 0,0-1-1 0 0,0 1 1 0 0,0 0 0 0 0,0 0 0 0 0,-2 1 2 0 0,4 0-6 0 0,0 1-1 0 0,1 0 1 0 0,-1 0-1 0 0,0 0 1 0 0,1 1-1 0 0,-1-1 1 0 0,1 1-1 0 0,0-1 1 0 0,-1 1-1 0 0,1 0 1 0 0,1 0-1 0 0,-1 0 1 0 0,0 0-1 0 0,1 0 1 0 0,0 0-1 0 0,-1 1 1 0 0,1-1-1 0 0,0 0 1 0 0,1 1-1 0 0,-1-1 1 0 0,1 1-1 0 0,-1-1 1 0 0,1 0-1 0 0,0 3 7 0 0,0-3 2 0 0,0 1 0 0 0,1 0 0 0 0,-1 0 1 0 0,1-1-1 0 0,0 1 0 0 0,0 0 0 0 0,0-1 0 0 0,0 1 0 0 0,1-1 1 0 0,-1 1-1 0 0,1-1 0 0 0,0 1 0 0 0,0-1 0 0 0,0 0 0 0 0,0 0 0 0 0,1 0 1 0 0,-1 0-1 0 0,1-1 0 0 0,0 1 0 0 0,0-1 0 0 0,0 1 0 0 0,0-1 0 0 0,0 0 1 0 0,0 0-1 0 0,1-1 0 0 0,-1 1 0 0 0,0-1 0 0 0,1 1 0 0 0,0-1 1 0 0,-1 0-1 0 0,4 0-2 0 0,-6 0 14 0 0,0 0 1 0 0,1-1-1 0 0,-1 1 1 0 0,0-1-1 0 0,0 1 1 0 0,0-1-1 0 0,0 1 1 0 0,1-1-1 0 0,-1 0 1 0 0,0 0-1 0 0,1 1 1 0 0,-1-1-1 0 0,0 0 1 0 0,0 0-1 0 0,1 0 1 0 0,-1-1-1 0 0,0 1 1 0 0,0 0-1 0 0,1 0 1 0 0,-1-1-1 0 0,0 1 1 0 0,0-1-1 0 0,1 1 1 0 0,-1-1-1 0 0,0 1 1 0 0,0-1-1 0 0,0 0 1 0 0,0 1-1 0 0,0-1 1 0 0,0 0-1 0 0,0 0 1 0 0,0 0-1 0 0,0 0 1 0 0,-1 0-1 0 0,1 0 1 0 0,0 0-1 0 0,0 0 1 0 0,-1 0-1 0 0,1 0 1 0 0,-1 0-1 0 0,1-1 1 0 0,-1 1-1 0 0,1 0 1 0 0,-1 0-1 0 0,0-1 1 0 0,0 1-1 0 0,0 0 1 0 0,1 0-1 0 0,-1-1 1 0 0,0 1-1 0 0,-1 0 1 0 0,1-1-1 0 0,0 1 1 0 0,0 0-1 0 0,-1-1-14 0 0,2-1 10 0 0,0 1 0 0 0,0 0 0 0 0,0-1 0 0 0,-1 1 0 0 0,1-1-1 0 0,-1 1 1 0 0,1-1 0 0 0,-1 0 0 0 0,0 1 0 0 0,0-1 0 0 0,0 1 0 0 0,-1-1 0 0 0,1 1-1 0 0,0-1 1 0 0,-1 1 0 0 0,0-1 0 0 0,0 1 0 0 0,0-1 0 0 0,0 1 0 0 0,0 0 0 0 0,0-1 0 0 0,0 1-1 0 0,-1 0 1 0 0,1 0 0 0 0,-1 0 0 0 0,1 0 0 0 0,-1 0 0 0 0,0 1 0 0 0,0-1 0 0 0,0 0-1 0 0,0 1 1 0 0,0-1 0 0 0,0 1 0 0 0,-1 0 0 0 0,1 0 0 0 0,0-1 0 0 0,-3 1-10 0 0,2 1-28 0 0,1 1 0 0 0,-1 0 1 0 0,1 0-1 0 0,-1 0 1 0 0,1 0-1 0 0,-1 1 1 0 0,1-1-1 0 0,0 1 0 0 0,0-1 1 0 0,0 1-1 0 0,0 0 1 0 0,0 0-1 0 0,0 0 0 0 0,0 0 1 0 0,0 0-1 0 0,1 0 1 0 0,-1 0-1 0 0,1 0 0 0 0,-1 1 1 0 0,1-1-1 0 0,0 1 1 0 0,0-1-1 0 0,0 1 1 0 0,1-1-1 0 0,-1 1 0 0 0,0 0 1 0 0,1-1-1 0 0,0 1 1 0 0,0 0-1 0 0,-1 0 0 0 0,2-1 1 0 0,-1 1-1 0 0,0 0 1 0 0,0-1-1 0 0,1 1 1 0 0,0 0-1 0 0,-1-1 0 0 0,1 1 1 0 0,0-1-1 0 0,0 1 1 0 0,1-1-1 0 0,-1 1 0 0 0,0-1 1 0 0,1 0-1 0 0,-1 0 1 0 0,1 0-1 0 0,0 0 0 0 0,0 0 1 0 0,0 0-1 0 0,0 0 1 0 0,1 1 27 0 0,20 6-2189 0 0,-7-5-6091 0 0,-10-3-4180 0 0</inkml:trace>
</inkml:ink>
</file>

<file path=ppt/ink/ink14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10:33.6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102 682 4313 0 0,'0'0'3639'0'0,"0"0"-1446"0"0,0 0-462 0 0,0 0 104 0 0,0 0 160 0 0,0 0-57 0 0,0 0-315 0 0,0 0-440 0 0,0 0-340 0 0,0 0-166 0 0,0 0-69 0 0,0 0-16 0 0,0 0 18 0 0,-2 5-9 0 0,-6 24-29 0 0,0 1 0 0 0,2 0 1 0 0,2 0-1 0 0,1 0 0 0 0,1 0 0 0 0,1 1 0 0 0,2 0-572 0 0,-12 128 630 0 0,11-159-567 0 0,0 0 0 0 0,-1-1 0 0 0,1 1 0 0 0,0 0 0 0 0,0 0 0 0 0,0 0 0 0 0,-1 0 0 0 0,1-1 0 0 0,0 1 0 0 0,0 0 0 0 0,-1 0 0 0 0,1 0 0 0 0,0 0 0 0 0,0 0 0 0 0,-1 0 0 0 0,1 0 0 0 0,0 0 0 0 0,0 0 0 0 0,-1-1 0 0 0,1 1 0 0 0,0 0 0 0 0,0 0 0 0 0,-1 1 1 0 0,1-1-1 0 0,0 0 0 0 0,-1 0 0 0 0,1 0 0 0 0,0 0 0 0 0,0 0 0 0 0,-1 0 0 0 0,1 0-63 0 0,-5-14-111 0 0,-2-12 164 0 0,1-1 1 0 0,1 0-1 0 0,1 0 1 0 0,1 0-1 0 0,2-1 1 0 0,1 1-1 0 0,1 0 1 0 0,2-13-54 0 0,-2 20 6 0 0,1 1-1 0 0,1-1 1 0 0,1 1 0 0 0,0 0 0 0 0,2 0 0 0 0,0 1 0 0 0,1-1 0 0 0,0 1 0 0 0,2 1 0 0 0,0 0-1 0 0,1 0 1 0 0,6-7-6 0 0,-11 17 2 0 0,0 1-1 0 0,0 1 1 0 0,1-1-1 0 0,-1 1 1 0 0,1 0-1 0 0,1 0 1 0 0,-1 0-1 0 0,0 1 1 0 0,1 0-1 0 0,0 1 1 0 0,0-1-1 0 0,0 1 1 0 0,0 1-1 0 0,1-1 1 0 0,-1 1-1 0 0,7-1-1 0 0,74-3-14 0 0,-84 7 14 0 0,-1 2 1 0 0,0-1 0 0 0,0 0 0 0 0,0 0-1 0 0,0 1 1 0 0,0 0 0 0 0,-1 0 0 0 0,1 0-1 0 0,-1 0 1 0 0,0 0 0 0 0,1 0 0 0 0,-1 0-1 0 0,-1 1 1 0 0,1-1 0 0 0,0 1-1 0 0,-1-1 1 0 0,0 1 0 0 0,0 0 0 0 0,0-1-1 0 0,0 1 1 0 0,-1 0 0 0 0,1 0 0 0 0,-1 0-1 0 0,0 0 1 0 0,0-1 0 0 0,-1 1 0 0 0,1 0-1 0 0,-1 0 1 0 0,0 2-1 0 0,1 0 2 0 0,0 0 1 0 0,-1 0-1 0 0,1 0 0 0 0,-1 0 0 0 0,-1 0 1 0 0,1 0-1 0 0,-1 0 0 0 0,0 0 0 0 0,0 0 1 0 0,-1-1-1 0 0,0 1 0 0 0,0-1 0 0 0,-1 2-2 0 0,-21 21-2773 0 0,18-24-2435 0 0,2-2-4168 0 0,0-2-3444 0 0</inkml:trace>
  <inkml:trace contextRef="#ctx0" brushRef="#br0" timeOffset="460.464">516 1102 8938 0 0,'0'0'3178'0'0,"0"0"-1239"0"0,0 0-392 0 0,0 0 80 0 0,0 0 76 0 0,0 0-109 0 0,0 0-335 0 0,0 0-376 0 0,0 0-250 0 0,0 0-112 0 0,0 0-44 0 0,0 0-27 0 0,0 0-40 0 0,6 14 829 0 0,-6-13-986 0 0,3 28 2448 0 0,-37 93-2131 0 0,24-83-458 0 0,10-38-118 0 0,0-1-14 0 0,0 0 4 0 0,0 0 5 0 0,0 0-8 0 0,0 0-21 0 0,0 0-26 0 0,0 0-45 0 0,0 0-81 0 0,0 0-140 0 0,-2-13-4362 0 0,1 8-1372 0 0,0 1-6074 0 0</inkml:trace>
  <inkml:trace contextRef="#ctx0" brushRef="#br0" timeOffset="958.991">649 774 8042 0 0,'0'0'2755'0'0,"0"0"-484"0"0,0 0-177 0 0,0 0-38 0 0,0 0-126 0 0,0 0-320 0 0,0 0-421 0 0,0 0-307 0 0,0 0-189 0 0,0 0-78 0 0,0 0-33 0 0,0 0-41 0 0,0 0-65 0 0,0 7 1089 0 0,-28 22-629 0 0,28-29-531 0 0,22-21-58 0 0,-22 21-299 0 0,0 0 15 0 0,0 0-10 0 0,0 0-20 0 0,0 0 9 0 0,0 0-10 0 0,0 0-11 0 0,-16 8 96 0 0,-11 16-35 0 0,26-23-81 0 0,1-1-13 0 0,0 0 13 0 0,0 0-27 0 0,0 0-24 0 0,0 0-28 0 0,0-13-4085 0 0,0 4-4606 0 0,0 5-3422 0 0</inkml:trace>
  <inkml:trace contextRef="#ctx0" brushRef="#br0" timeOffset="1297.448">892 170 10378 0 0,'0'0'2643'0'0,"0"0"-390"0"0,0 0-190 0 0,0 0-161 0 0,0 0-246 0 0,0 0-382 0 0,0 0-379 0 0,0 0-241 0 0,0 0-125 0 0,0 0-8 0 0,0 0 44 0 0,0 0 4 0 0,0 0-48 0 0,-6 9-82 0 0,-45 78 626 0 0,-66 93-366 0 0,79-136-2682 0 0,35-43-481 0 0,2-1-3682 0 0,-1 0-5758 0 0</inkml:trace>
  <inkml:trace contextRef="#ctx0" brushRef="#br0" timeOffset="1880.748">25 229 6073 0 0,'0'0'2626'0'0,"0"0"-471"0"0,0 0-238 0 0,0 0-117 0 0,0 0-168 0 0,0 0-279 0 0,0 0-222 0 0,0 0-199 0 0,0 0-113 0 0,0 0-56 0 0,0 0-65 0 0,0 0-59 0 0,-6-1-59 0 0,0 0-878 0 0,-6-3 2178 0 0,29 3 234 0 0,192-1 560 0 0,-29 0-1534 0 0,-223-27-851 0 0,34 21-287 0 0,0 0 0 0 0,0-1 0 0 0,0 0-1 0 0,1 0 1 0 0,1-1 0 0 0,0 0 0 0 0,0-1-1 0 0,1 1 1 0 0,0-1 0 0 0,1-1 0 0 0,0 1 0 0 0,0-4-2 0 0,2-21-1688 0 0,17 21-5608 0 0,-7 14-868 0 0,0-2-4627 0 0</inkml:trace>
  <inkml:trace contextRef="#ctx0" brushRef="#br0" timeOffset="3047.902">1442 509 0 0 0,'0'0'349'0'0,"0"0"654"0"0,0 0 271 0 0,0 0 92 0 0,0 0 22 0 0,0 0 33 0 0,0 0-34 0 0,0 0-58 0 0,0 0-18 0 0,0 0-67 0 0,4-2-61 0 0,19-7 2055 0 0,-22 9-2301 0 0,-1 0-46 0 0,0 0-56 0 0,0 0-45 0 0,0 0-33 0 0,0 0-63 0 0,0 0-54 0 0,0 0-51 0 0,-2 11 5901 0 0,-2 4-5508 0 0,-189 257-363 0 0,161-230-582 0 0,10-11-37 0 0,-2-1-1 0 0,-1-1 1 0 0,-1-1 0 0 0,-1-1-1 0 0,-1-2 1 0 0,-19 13 0 0 0,47-39-97 0 0,0 1 0 0 0,0-1-1 0 0,0 1 1 0 0,0-1 0 0 0,0 1 0 0 0,0 0 0 0 0,0-1-1 0 0,0 1 1 0 0,0-1 0 0 0,0 1 0 0 0,0-1 0 0 0,-1 1-1 0 0,1-1 1 0 0,0 1 0 0 0,0-1 0 0 0,0 1 0 0 0,-1-1-1 0 0,1 1 1 0 0,0 0 0 0 0,-1-1 0 0 0,1 1 0 0 0,0-1 0 0 0,-1 1-1 0 0,1 0 1 0 0,0 0 0 0 0,-1-1 0 0 0,1 1 0 0 0,-1 0-1 0 0,1-1 1 0 0,0 1 0 0 0,-1 0 0 0 0,1 0 0 0 0,-1 0-1 0 0,1 0 1 0 0,-1-1 0 0 0,1 1 0 0 0,-1 0 0 0 0,1 0-1 0 0,-1 0 1 0 0,1 0 0 0 0,-1 0 0 0 0,1 0 0 0 0,-1 0 0 0 0,1 0-1 0 0,-1 0 1 0 0,1 1 0 0 0,-1-1 0 0 0,1 0 0 0 0,-1 0-1 0 0,1 0 1 0 0,0 0 0 0 0,-1 1 0 0 0,1-1 0 0 0,-1 0-1 0 0,1 0 1 0 0,0 1 0 0 0,-1-1 0 0 0,1 0 0 0 0,-1 1 97 0 0,1-13-1006 0 0,-1-14-2911 0 0,-1 2-5386 0 0,2 16-1489 0 0</inkml:trace>
  <inkml:trace contextRef="#ctx0" brushRef="#br0" timeOffset="3361.344">976 561 2401 0 0,'0'0'2149'0'0,"0"0"118"0"0,0 0 175 0 0,0 0 126 0 0,0 0-64 0 0,0 0-311 0 0,0 0-444 0 0,0 0-387 0 0,0 0-266 0 0,0 0-185 0 0,0 0-88 0 0,0 0-72 0 0,0 0-77 0 0,0-7-67 0 0,0-16 1403 0 0,40 83-29 0 0,-28-46-1687 0 0,241 277 1545 0 0,-171-192-1597 0 0,-32-26-158 0 0,-48-71-239 0 0,4 5-589 0 0,-5-16-8313 0 0,-1 6-211 0 0</inkml:trace>
  <inkml:trace contextRef="#ctx0" brushRef="#br0" timeOffset="4881.629">1646 1168 2985 0 0,'0'0'2217'0'0,"0"0"-211"0"0,0 0 148 0 0,0 0 281 0 0,0 0 88 0 0,0 0-251 0 0,0 0-532 0 0,0 0-508 0 0,0 0-342 0 0,0 0-185 0 0,0 0-46 0 0,4-7 18 0 0,29-82 2260 0 0,-31 65-2715 0 0,2 0 0 0 0,1 1-1 0 0,1-1 1 0 0,0 1 0 0 0,2 0 0 0 0,1 0 0 0 0,1 1-1 0 0,0 0 1 0 0,2 1 0 0 0,1 0 0 0 0,0 1 0 0 0,2 1-1 0 0,0-1-221 0 0,-11 15 13 0 0,-1 0-1 0 0,1 1 1 0 0,0-1-1 0 0,1 1 1 0 0,-1 0-1 0 0,0 0 1 0 0,1 0-1 0 0,0 0 1 0 0,0 1-1 0 0,0 0 1 0 0,1 0-1 0 0,-1 0 1 0 0,1 1-1 0 0,-1 0 1 0 0,1 0-1 0 0,0 0 1 0 0,0 1-1 0 0,0 0 1 0 0,3-1-13 0 0,-6 6 5 0 0,1-1 0 0 0,-2 0-1 0 0,1 0 1 0 0,0 1 0 0 0,-1 0 0 0 0,1-1 0 0 0,-1 1 0 0 0,0 0 0 0 0,0 0 0 0 0,-1 0 0 0 0,1 1-1 0 0,-1-1 1 0 0,0 0 0 0 0,0 1 0 0 0,0 3-5 0 0,15 217 136 0 0,-16-196-123 0 0,0-29-10 0 0,1 0 0 0 0,-1 1 0 0 0,1-1 0 0 0,-1 1 0 0 0,0-1 0 0 0,1 0 0 0 0,-1 1 0 0 0,1-1 0 0 0,-1 0 0 0 0,1 0 0 0 0,-1 1 0 0 0,1-1 0 0 0,0 0 0 0 0,-1 0-1 0 0,1 0 1 0 0,-1 0 0 0 0,1 0 0 0 0,-1 0 0 0 0,1 0 0 0 0,-1 0 0 0 0,1 0 0 0 0,0 0 0 0 0,-1 0 0 0 0,1 0 0 0 0,-1 0 0 0 0,1 0 0 0 0,-1 0 0 0 0,1 0-1 0 0,-1-1 1 0 0,1 1 0 0 0,-1 0 0 0 0,1 0 0 0 0,-1-1 0 0 0,1 1 0 0 0,-1 0 0 0 0,1-1 0 0 0,-1 1 0 0 0,1-1 0 0 0,-1 1 0 0 0,0 0 0 0 0,1-1 0 0 0,-1 1 0 0 0,0-1-1 0 0,1 1 1 0 0,-1-1 0 0 0,0 1 0 0 0,0-1 0 0 0,1 1 0 0 0,-1-1 0 0 0,0 1 0 0 0,0-1 0 0 0,0 0 0 0 0,0 1 0 0 0,0-1 0 0 0,0 1 0 0 0,0-1 0 0 0,0 1 0 0 0,0-1-1 0 0,0 0 1 0 0,0 1 0 0 0,0-1 0 0 0,0 1 0 0 0,0-1 0 0 0,-1 1 0 0 0,1-1-3 0 0,0 0 2 0 0,19-32 91 0 0,20-37-33 0 0,2 1 0 0 0,4 3 0 0 0,2 1 0 0 0,4 1-60 0 0,-39 52-2 0 0,61-47 1 0 0,-70 61 3 0 0,1 0-1 0 0,-1 1 1 0 0,1-1 0 0 0,-1 1-1 0 0,0 0 1 0 0,0-1 0 0 0,0 1-1 0 0,0 1 1 0 0,-1-1-1 0 0,1 0 1 0 0,-1 1 0 0 0,0-1-1 0 0,0 1 1 0 0,0 0 0 0 0,0-1-1 0 0,-1 1 1 0 0,0 0-1 0 0,0 0 1 0 0,0 0 0 0 0,0 0-1 0 0,0 0 1 0 0,-1 0-1 0 0,0 1 1 0 0,1-1 0 0 0,-2 0-1 0 0,1 0-1 0 0,0-3 1 0 0,13 223 248 0 0,0-140-802 0 0,-8-78-428 0 0,0 2-2030 0 0,-4 0-5122 0 0,-1-4-3474 0 0</inkml:trace>
  <inkml:trace contextRef="#ctx0" brushRef="#br0" timeOffset="5132.256">2574 1017 9386 0 0,'0'0'2264'0'0,"0"0"-1049"0"0,0 0-169 0 0,0 0 316 0 0,0 0 194 0 0,0 0-114 0 0,0 0-321 0 0,0 0-313 0 0,0 0-245 0 0,0 0-127 0 0,0 0-84 0 0,0 0-76 0 0,0 0-61 0 0,1 20-64 0 0,0 8-408 0 0,0 15 546 0 0,0 10-8744 0 0,-1-53-2602 0 0</inkml:trace>
  <inkml:trace contextRef="#ctx0" brushRef="#br0" timeOffset="5417.941">2640 608 12427 0 0,'0'0'1885'0'0,"0"0"-359"0"0,0 0-222 0 0,0 0-149 0 0,0 0-203 0 0,0 0-237 0 0,0 0-197 0 0,0 0-152 0 0,0 0-79 0 0,0 0-37 0 0,0 0-28 0 0,0 0-35 0 0,-7 7-54 0 0,-22 17-38 0 0,21-18-39 0 0,8-6-31 0 0,0 0 3 0 0,0 0 12 0 0,20-4 815 0 0,37-43 400 0 0,-86 44-28 0 0,-11 27-1470 0 0,40-23 9 0 0,0-1-109 0 0,0 0-204 0 0,0 0-454 0 0,1 0-4997 0 0,4 0-727 0 0,-2 0-3692 0 0</inkml:trace>
  <inkml:trace contextRef="#ctx0" brushRef="#br0" timeOffset="6049.845">3163 682 3993 0 0,'0'0'3287'0'0,"0"0"-1004"0"0,0 0-99 0 0,0 0 243 0 0,0 0-25 0 0,0 0-331 0 0,0 0-472 0 0,0 0-400 0 0,0 0-210 0 0,0 0-85 0 0,0 0-70 0 0,0 0-99 0 0,0 0-110 0 0,-2-5-105 0 0,2 4-481 0 0,-1-1-1 0 0,1 1 1 0 0,-1-1-1 0 0,0 1 0 0 0,0 0 1 0 0,0-1-1 0 0,1 1 1 0 0,-1 0-1 0 0,0 0 1 0 0,0-1-1 0 0,-1 1 1 0 0,1 0-1 0 0,0 0 0 0 0,0 0 1 0 0,-1 0-1 0 0,1 1 1 0 0,0-1-1 0 0,-1 0 1 0 0,1 0-1 0 0,0 1 0 0 0,-1-1 1 0 0,1 1-1 0 0,-1-1 1 0 0,0 1-1 0 0,1 0 1 0 0,-1 0-1 0 0,1-1 1 0 0,-1 1-1 0 0,1 0 0 0 0,-1 1 1 0 0,1-1-1 0 0,-1 0 1 0 0,0 0-1 0 0,1 1-38 0 0,-14 1 54 0 0,0 0 0 0 0,1 2 0 0 0,-1 0 0 0 0,1 1 0 0 0,0 0-1 0 0,0 1 1 0 0,1 0 0 0 0,0 1 0 0 0,0 1 0 0 0,0 0 0 0 0,1 1 0 0 0,0 0 0 0 0,1 1-1 0 0,0 0 1 0 0,1 1 0 0 0,0 0 0 0 0,0 0 0 0 0,1 1 0 0 0,1 1 0 0 0,0-1 0 0 0,1 1 0 0 0,0 1-1 0 0,1-1 1 0 0,0 1 0 0 0,-2 10-54 0 0,-4 82-92 0 0,15-101 92 0 0,0-1 0 0 0,0 0 0 0 0,0 0 0 0 0,0 0-1 0 0,1 0 1 0 0,0-1 0 0 0,-1 1 0 0 0,2-1 0 0 0,-1 0 0 0 0,0 0 0 0 0,0-1 0 0 0,1 1-1 0 0,-1-1 1 0 0,1 0 0 0 0,0 0 0 0 0,0 0 0 0 0,0-1 0 0 0,0 0 0 0 0,0 0 0 0 0,0 0-1 0 0,0 0 1 0 0,0-1 0 0 0,0 0 0 0 0,1 0 0 0 0,-1 0 0 0 0,0-1 0 0 0,0 0 0 0 0,0 0-1 0 0,0 0 1 0 0,0 0 0 0 0,3-2 0 0 0,11-6 47 0 0,0 0 0 0 0,-1-1 0 0 0,-1-1 0 0 0,1-1 0 0 0,-2 0 0 0 0,0-1 0 0 0,0-1 0 0 0,-1-1 1 0 0,-1 0-1 0 0,-1 0 0 0 0,0-2 0 0 0,-1 0 0 0 0,7-12-47 0 0,-5 11 35 0 0,52-89 285 0 0,-59 102-115 0 0,-10 17-77 0 0,1-7-160 0 0,-9 33 53 0 0,2 0 0 0 0,1 1-1 0 0,2 0 1 0 0,2 0 0 0 0,2 1-1 0 0,1 12-20 0 0,2-43 0 0 0,1-1 0 0 0,0 1 0 0 0,0-1 0 0 0,0 1 0 0 0,2-1 0 0 0,-1 0 0 0 0,1 0 0 0 0,0 0 0 0 0,0-1 0 0 0,1 1 0 0 0,0-1 0 0 0,0 0 0 0 0,1 0 0 0 0,0-1 0 0 0,0 0 0 0 0,1 0 0 0 0,-1 0 0 0 0,1-1 0 0 0,1 0 0 0 0,2 1 0 0 0,45 14-88 0 0,-55-20 56 0 0,-9-28-3120 0 0,2 20-779 0 0,0 3-3581 0 0,4 1-4918 0 0</inkml:trace>
  <inkml:trace contextRef="#ctx0" brushRef="#br0" timeOffset="8091.458">3618 1186 0 0 0,'0'0'429'0'0,"0"0"905"0"0,0 0 302 0 0,0 0 50 0 0,0 0 20 0 0,0 0-15 0 0,0 0-43 0 0,0 0-54 0 0,0 0-87 0 0,0 0-124 0 0,0 0-164 0 0,4-1-164 0 0,13-7-165 0 0,-12 6-143 0 0,-5 2-96 0 0,0 0-73 0 0,0 0-64 0 0,0 0-46 0 0,0 0-30 0 0,0 0-38 0 0,0 0-37 0 0,-5 19 989 0 0,-49 77-337 0 0,35-4-686 0 0,19-90-300 0 0,0 0-1 0 0,1 0 0 0 0,-1 0 1 0 0,0 0-1 0 0,1 0 1 0 0,-1 0-1 0 0,1 0 0 0 0,0 0 1 0 0,-1 0-1 0 0,1 0 1 0 0,0 0-1 0 0,0 0 0 0 0,0-1 1 0 0,0 1-1 0 0,1 0 1 0 0,-1-1-1 0 0,0 1 0 0 0,1-1 1 0 0,-1 1-1 0 0,1-1 1 0 0,0 1-1 0 0,-1-1 0 0 0,1 0 1 0 0,0 0-1 0 0,0 0 1 0 0,0 0-1 0 0,0 0 0 0 0,0-1 1 0 0,0 1-1 0 0,0 0 1 0 0,0-1-1 0 0,0 0 0 0 0,0 1 1 0 0,0-1-1 0 0,0 0 1 0 0,0 0-1 0 0,0 0 0 0 0,0 0 1 0 0,0 0-1 0 0,0-1 0 0 0,2 0-27 0 0,0 1 53 0 0,-1 1-22 0 0,0-1 1 0 0,0 0-1 0 0,0 0 0 0 0,0 0 1 0 0,0 0-1 0 0,0 0 0 0 0,0-1 1 0 0,0 1-1 0 0,0-1 0 0 0,0 0 1 0 0,0 0-1 0 0,0 0 1 0 0,0 0-1 0 0,0-1 0 0 0,-1 1 1 0 0,1-1-1 0 0,-1 0 0 0 0,1 0 1 0 0,-1 0-1 0 0,1 0-32 0 0,-4-27-1973 0 0,-6 20-1751 0 0,1 3-3834 0 0,0 2-4118 0 0</inkml:trace>
  <inkml:trace contextRef="#ctx0" brushRef="#br0" timeOffset="8837.48">3705 896 6233 0 0,'0'0'1842'0'0,"0"0"-50"0"0,0 0 180 0 0,0 0 179 0 0,0 0-26 0 0,0 0-243 0 0,0 0-419 0 0,0 0-367 0 0,0 0-222 0 0,0 0-169 0 0,0 0-91 0 0,0 0-58 0 0,0-4-63 0 0,0-11-52 0 0,0 12-76 0 0,0 3-72 0 0,0 0-89 0 0,0 0-26 0 0,0 0-34 0 0,0 0-28 0 0,0-4 1465 0 0,19-15-87 0 0,-51 52-987 0 0,43-51-312 0 0,6 1-3265 0 0,-5 8-7142 0 0,-10 6-2397 0 0</inkml:trace>
  <inkml:trace contextRef="#ctx0" brushRef="#br0" timeOffset="10367.541">2826 332 0 0 0,'0'0'812'0'0,"0"0"692"0"0,0 0 318 0 0,0 0 56 0 0,0 0-98 0 0,0 0-195 0 0,0 0-174 0 0,0 0-122 0 0,0 0-98 0 0,0 0-63 0 0,0 0-35 0 0,0-3-72 0 0,-1-1-275 0 0,0-2-718 0 0,2 5 8123 0 0,153 1-4656 0 0,76-7-2504 0 0,-186 6-911 0 0,-54 1 1200 0 0,-77-91-1218 0 0,16 6-1021 0 0,38 80-4020 0 0,16 21-6826 0 0,13-9-711 0 0</inkml:trace>
  <inkml:trace contextRef="#ctx0" brushRef="#br0" timeOffset="11048.824">2547 1058 0 0 0,'0'0'497'0'0,"0"0"396"0"0,0 0 120 0 0,0 0 21 0 0,0 0 18 0 0,0 0 10 0 0,0 0 30 0 0,4-9 45 0 0,16-25 4 0 0,-13 18 3584 0 0,-7 16-4292 0 0,0 0-61 0 0,0 0-4 0 0,0 0 34 0 0,0 0 7 0 0,0 0-29 0 0,0 0-44 0 0,0 0-16 0 0,0 0-4 0 0,0 0 14 0 0,0 0 20 0 0,0 0 20 0 0,0 0 21 0 0,0 0 14 0 0,0 0 0 0 0,0 0-12 0 0,0 0-15 0 0,0 0-7 0 0,0 0-26 0 0,0 0-26 0 0,0 0-29 0 0,0 0-28 0 0,0 0-23 0 0,0 0 0 0 0,0 0 1 0 0,0 13 1954 0 0,-36 87-737 0 0,33-92-1439 0 0,2-5-1 0 0,-1 0 0 0 0,1 0 0 0 0,0 1-1 0 0,0-1 1 0 0,0 1 0 0 0,1-1 0 0 0,-1 1 0 0 0,1 0-1 0 0,0-1 1 0 0,-1 1 0 0 0,2-1 0 0 0,-1 1 0 0 0,0-1 0 0 0,1 1-1 0 0,0 0 1 0 0,-1-1 0 0 0,1 0 0 0 0,1 1 0 0 0,-1 0-17 0 0,3-1 80 0 0,0-1 0 0 0,-1 0 0 0 0,1 0 0 0 0,0 0 1 0 0,0-1-1 0 0,0 1 0 0 0,0-1 0 0 0,1 0 0 0 0,-1 0 1 0 0,0 0-1 0 0,0-1 0 0 0,1 1 0 0 0,-1-1 0 0 0,0 0 0 0 0,1 0 1 0 0,-1-1-1 0 0,0 1 0 0 0,1-1 0 0 0,-1 0 0 0 0,0 0 1 0 0,0-1-1 0 0,0 1 0 0 0,0-1-80 0 0,30-20-1110 0 0,-25 14-3161 0 0,-2 2-4171 0 0,-3 3-3797 0 0</inkml:trace>
</inkml:ink>
</file>

<file path=ppt/ink/ink14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10:59.4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23 0 0 0,'0'0'1200'0'0,"0"0"599"0"0,0 0 239 0 0,0 0 15 0 0,0 0-137 0 0,0 0-236 0 0,0 0-226 0 0,0 0-220 0 0,0 0-186 0 0,1-4-165 0 0,4-11-119 0 0,-3 12-88 0 0,-2 3-64 0 0,0 0-41 0 0,0 0-20 0 0,0 0 9 0 0,0 0 24 0 0,0 0 41 0 0,8 7 5470 0 0,183 16-2808 0 0,134-20-2201 0 0,-321-17-3893 0 0,6 7-718 0 0,-9 5-1195 0 0,-1-1-3927 0 0,0 3-2370 0 0</inkml:trace>
</inkml:ink>
</file>

<file path=ppt/ink/ink14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10:59.6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0 2737 0 0,'0'0'2264'0'0,"0"0"93"0"0,0 0 122 0 0,0 0-37 0 0,0 0-265 0 0,0 0-436 0 0,0 0-372 0 0,0 0-227 0 0,0 0-112 0 0,0 0-72 0 0,0 0-71 0 0,0 0-80 0 0,0 0-68 0 0,-1 6-2 0 0,-4 16-6 0 0,43-10 2375 0 0,126-11-623 0 0,-64-3-1302 0 0,-48 1-2578 0 0,-1 0-7734 0 0,-47 1-3362 0 0</inkml:trace>
</inkml:ink>
</file>

<file path=ppt/ink/ink1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17:51.5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358 38 0 0 0,'0'0'552'0'0,"0"0"582"0"0,0 0 462 0 0,0 0 331 0 0,0 0 179 0 0,0 0-42 0 0,0 0-238 0 0,0 0-262 0 0,0 0-201 0 0,0 0-146 0 0,0 0-133 0 0,0 0-108 0 0,-8-6-77 0 0,-22-19-80 0 0,-18 19 1800 0 0,35 9-2414 0 0,-1 0 0 0 0,0 1 0 0 0,1 1 1 0 0,0 0-1 0 0,0 1 0 0 0,1 0 0 0 0,0 1 0 0 0,0 0 0 0 0,0 1 0 0 0,1 0 1 0 0,0 1-1 0 0,0 1 0 0 0,1-1 0 0 0,1 2 0 0 0,-1-1 0 0 0,2 1 0 0 0,-3 4-205 0 0,4-7 33 0 0,1 1-1 0 0,-1 0 1 0 0,1 0-1 0 0,1 1 1 0 0,0 0-1 0 0,0 0 1 0 0,1 0-1 0 0,0 0 1 0 0,1 1-1 0 0,0-1 1 0 0,0 1-1 0 0,1 0 1 0 0,1 0-1 0 0,0 0 1 0 0,0 0-1 0 0,1 0 1 0 0,1 8-33 0 0,0-17 21 0 0,0 1 0 0 0,0-1 1 0 0,1 1-1 0 0,-1-1 1 0 0,0 1-1 0 0,1-1 1 0 0,-1 0-1 0 0,1 0 1 0 0,0 0-1 0 0,0 0 1 0 0,0 0-1 0 0,0 0 1 0 0,0 0-1 0 0,0-1 1 0 0,0 1-1 0 0,1-1 1 0 0,-1 1-1 0 0,1-1 1 0 0,-1 0-1 0 0,1 0 1 0 0,-1 0-1 0 0,1 0 0 0 0,0-1 1 0 0,-1 1-1 0 0,1-1 1 0 0,0 1-1 0 0,-1-1 1 0 0,1 0-1 0 0,2 0-21 0 0,81-12 917 0 0,-59 0-797 0 0,-1 0 1 0 0,0-2-1 0 0,-1-1 1 0 0,0-2 0 0 0,-2 0-1 0 0,0-1 1 0 0,-1-1 0 0 0,0-1-1 0 0,-2-1 1 0 0,-1-1-1 0 0,15-21-120 0 0,9-20 258 0 0,-40 67-66 0 0,-3 6-188 0 0,0 0 1 0 0,1 0-1 0 0,0 0 0 0 0,0 0 1 0 0,1 0-1 0 0,1 0 0 0 0,-1-1 1 0 0,2 1-1 0 0,-1-1 0 0 0,1 0 1 0 0,1 0-1 0 0,0 0 1 0 0,0 0-1 0 0,0-1 0 0 0,4 3-4 0 0,-4-2-33 0 0,1-1 0 0 0,0 0 0 0 0,0 0 0 0 0,1-1 0 0 0,0 0 0 0 0,0 0 0 0 0,1-1 0 0 0,-1 1 0 0 0,2-2 0 0 0,-1 1-1 0 0,0-1 1 0 0,1-1 0 0 0,0 1 0 0 0,0-1 0 0 0,1-1 0 0 0,-1 0 0 0 0,1 0 0 0 0,-1-1 0 0 0,1 0 0 0 0,9 0 33 0 0,-12-2-736 0 0,20 0-1210 0 0,-10 0-7344 0 0,-12 0-2802 0 0</inkml:trace>
</inkml:ink>
</file>

<file path=ppt/ink/ink14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11:00.8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631 4 0 0 0,'0'0'1620'0'0,"0"0"478"0"0,0 0 160 0 0,0 0-58 0 0,0 0-166 0 0,0 0-169 0 0,0 0-217 0 0,0 0-186 0 0,0 0-122 0 0,0 0-89 0 0,0 0-80 0 0,5 0-99 0 0,16-3-103 0 0,-16 3-96 0 0,-5 0-94 0 0,0 0-83 0 0,0 0-82 0 0,0 0-84 0 0,0 0-79 0 0,0 0-63 0 0,0 0-46 0 0,0 0-43 0 0,0 0-31 0 0,-54 20 2276 0 0,45-18-2354 0 0,-423 102 145 0 0,385-84-295 0 0,49 4-73 0 0,5-17 67 0 0,1 1 1 0 0,0-1-1 0 0,1-1 1 0 0,0 0-1 0 0,0 0 0 0 0,0-1 1 0 0,0 0-1 0 0,1 0 1 0 0,0-1-1 0 0,0 0 1 0 0,0-1-1 0 0,1 0 1 0 0,-1-1-1 0 0,2 0-34 0 0,210 17 539 0 0,-16-4-324 0 0,-154 3-194 0 0,-52-16-21 0 0,0-1 10 0 0,-28 25 72 0 0,-213 154 48 0 0,23-40-130 0 0,-1 10 16 0 0,217-149-17 0 0,-1 0 0 0 0,1 0 0 0 0,0 0 0 0 0,0 0 0 0 0,0 0 0 0 0,1 0 0 0 0,-1 1 1 0 0,0-1-1 0 0,0 0 0 0 0,1 1 0 0 0,-1 0 0 0 0,1-1 0 0 0,-1 1 0 0 0,1 0 0 0 0,0 0 0 0 0,0-1 1 0 0,-1 1-1 0 0,1 0 0 0 0,1 0 0 0 0,-1 1 0 0 0,0-1 0 0 0,0 0 0 0 0,1 0 0 0 0,-1 0 1 0 0,1 0-1 0 0,0 1 0 0 0,0-1 0 0 0,-1 0 0 0 0,2 0 0 0 0,-1 0 0 0 0,0 1 0 0 0,0-1 1 0 0,1 0-1 0 0,-1 0 0 0 0,1 0 0 0 0,-1 1 0 0 0,1-1 0 0 0,0 0 0 0 0,0 0 0 0 0,0 0 0 0 0,0 0 1 0 0,1-1-1 0 0,-1 1 0 0 0,0 0 0 0 0,1 0 0 0 0,-1-1 0 0 0,1 1 0 0 0,-1-1 0 0 0,1 1 1 0 0,0-1-1 0 0,0 0 0 0 0,0 1 0 0 0,2 0 1 0 0,16 4 29 0 0,1-1-1 0 0,1-1 1 0 0,-1-1-1 0 0,0-1 1 0 0,1-1 0 0 0,0 0-1 0 0,20-3-28 0 0,3 1 57 0 0,391 1 739 0 0,-344 11-645 0 0,-90-10-140 0 0,-1 1-12 0 0,-1-1-8 0 0,0-1-5 0 0,-25-7-2377 0 0,22-4-7639 0 0,3 11-2763 0 0</inkml:trace>
</inkml:ink>
</file>

<file path=ppt/ink/ink14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11:05.3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493 56 3049 0 0,'0'0'3904'0'0,"0"0"-1396"0"0,0 0-548 0 0,0 0-14 0 0,0 0 100 0 0,0 0-83 0 0,0 0-295 0 0,0 0-400 0 0,0 0-357 0 0,0 0-261 0 0,0 0-142 0 0,0 0-96 0 0,-5 7-63 0 0,-93 112 1604 0 0,-93 199-196 0 0,176-295-1765 0 0,-1-1-1 0 0,0-1 1 0 0,-2 0-1 0 0,0-2 1 0 0,-1 0-1 0 0,-1-1 0 0 0,-9 5 9 0 0,-19 8-2203 0 0,48-31 1507 0 0,0-9-2547 0 0,21-116-8488 0 0,31-108 2248 0 0,-42 132 8243 0 0,-6-13 6172 0 0,-3 0 9945 0 0,-1 114-13561 0 0,0 0-291 0 0,0 0-217 0 0,0 0-152 0 0,0 0-76 0 0,0 0-40 0 0,0 0-26 0 0,0 0-45 0 0,0 0-33 0 0,14 8 1525 0 0,-4 4-1400 0 0,17 19 132 0 0,-1 2 1 0 0,-2 0-1 0 0,-1 2 1 0 0,7 16-694 0 0,79 210 741 0 0,-30-82-498 0 0,-70-158-212 0 0,1-1 0 0 0,0 0 0 0 0,2 0 0 0 0,1-1 0 0 0,0-1 0 0 0,9 9-31 0 0,-18-38-264 0 0,-10-25-2959 0 0,7 13-6948 0 0,0 19 112 0 0</inkml:trace>
</inkml:ink>
</file>

<file path=ppt/ink/ink14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11:01.8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73 678 1504 0 0,'0'0'2878'0'0,"0"0"-801"0"0,0 0-293 0 0,0 0-53 0 0,0 0-27 0 0,0 0-63 0 0,0 0-229 0 0,0 0-280 0 0,0 0-259 0 0,0 0-201 0 0,0 0-79 0 0,0 0 17 0 0,0 0 38 0 0,-8 5 27 0 0,-21 19-35 0 0,10 28 1213 0 0,14 205-87 0 0,5-147-1322 0 0,0-109-308 0 0,0-1 48 0 0,0 0 86 0 0,0 0 82 0 0,0 0 76 0 0,0 0 45 0 0,-2-12 629 0 0,-2-12-948 0 0,1 1 0 0 0,1 0 0 0 0,1-1 1 0 0,1 0-1 0 0,1 1 0 0 0,1-1 0 0 0,1 1 0 0 0,2 0 0 0 0,0 0 1 0 0,7-18-155 0 0,2 3 57 0 0,2 0 0 0 0,1 1 1 0 0,3 1-1 0 0,0 1 0 0 0,2 1 1 0 0,2 1-1 0 0,1 0 0 0 0,2 2 1 0 0,13-11-58 0 0,-32 33 15 0 0,0 1 1 0 0,1 0-1 0 0,1 0 1 0 0,-1 1-1 0 0,1 0 0 0 0,0 1 1 0 0,0 0-1 0 0,1 1 1 0 0,0 0-1 0 0,9-3-15 0 0,-18 9 5 0 0,-1 0-1 0 0,1 0 1 0 0,-1 0-1 0 0,0 0 1 0 0,0 0-1 0 0,0 0 1 0 0,1 0-1 0 0,-1 0 1 0 0,0 1-1 0 0,0-1 1 0 0,-1 0-1 0 0,1 1 0 0 0,0-1 1 0 0,0 1-1 0 0,-1-1 1 0 0,1 1-1 0 0,-1-1 1 0 0,1 1-1 0 0,-1 0 1 0 0,0-1-1 0 0,1 1 1 0 0,-1 0-1 0 0,0-1 1 0 0,0 1-1 0 0,0-1 1 0 0,0 1-1 0 0,-1 0 0 0 0,1-1 1 0 0,0 1-1 0 0,-1 0 1 0 0,1-1-1 0 0,-1 1 1 0 0,1-1-1 0 0,-2 2-4 0 0,2 8-6 0 0,-4 54 40 0 0,8 73-234 0 0,18-110-1612 0 0,-15-25-2333 0 0,1-1-3521 0 0,-5-2-4108 0 0</inkml:trace>
  <inkml:trace contextRef="#ctx0" brushRef="#br0" timeOffset="632.944">921 298 2168 0 0,'0'0'3210'0'0,"0"0"-732"0"0,0 0-305 0 0,0 0-23 0 0,0 0-34 0 0,0 0-204 0 0,0 0-331 0 0,0 0-330 0 0,0 0-255 0 0,0 0-121 0 0,0 0-56 0 0,0 0-65 0 0,0 0-61 0 0,7 2 1796 0 0,-104 110-1259 0 0,61-78-1075 0 0,-5 6 90 0 0,41-40-211 0 0,0 0 6 0 0,0 0 12 0 0,0 0-3 0 0,4-15 208 0 0,133-150 186 0 0,-185 209-495 0 0,35-30-607 0 0,-35 42 528 0 0,38-36-3152 0 0,6 1-3588 0 0,4-14-3446 0 0</inkml:trace>
  <inkml:trace contextRef="#ctx0" brushRef="#br0" timeOffset="1014.528">632 1105 7946 0 0,'0'0'4675'0'0,"0"0"-2017"0"0,0 0-936 0 0,0 0-230 0 0,0 0-115 0 0,0 0-189 0 0,0 0-288 0 0,0 0-305 0 0,0 0-212 0 0,0 0-90 0 0,0 0-13 0 0,0 0 1 0 0,0 0 1 0 0,-8 15-23 0 0,-27 46-26 0 0,32-57-192 0 0,0 1 1 0 0,1 0-1 0 0,0 0 1 0 0,0 0-1 0 0,0 0 1 0 0,1 0-1 0 0,-1 0 1 0 0,1 0-1 0 0,0 0 1 0 0,1 1-1 0 0,-1-1 1 0 0,1 0-1 0 0,0 0 1 0 0,0 1-1 0 0,1-1 1 0 0,0 0-1 0 0,0 2-41 0 0,-1-7-11 0 0,0 1 1 0 0,0-1-1 0 0,0 1 0 0 0,0 0 0 0 0,0-1 0 0 0,0 1 0 0 0,1-1 0 0 0,-1 1 0 0 0,0-1 0 0 0,0 1 0 0 0,1-1 0 0 0,-1 1 1 0 0,0-1-1 0 0,1 1 0 0 0,-1-1 0 0 0,0 1 0 0 0,1-1 0 0 0,-1 1 0 0 0,1-1 0 0 0,-1 1 0 0 0,1-1 0 0 0,-1 0 0 0 0,1 1 1 0 0,-1-1-1 0 0,1 0 0 0 0,-1 0 0 0 0,1 1 0 0 0,-1-1 0 0 0,1 0 0 0 0,-1 0 0 0 0,1 0 0 0 0,0 0 0 0 0,-1 0 0 0 0,1 1 1 0 0,-1-1-1 0 0,1 0 0 0 0,0 0 0 0 0,-1-1 0 0 0,1 1 0 0 0,-1 0 0 0 0,1 0 0 0 0,0 0 0 0 0,-1 0 0 0 0,1 0 0 0 0,-1-1 1 0 0,1 1-1 0 0,-1 0 0 0 0,1 0 0 0 0,-1-1 0 0 0,1 1 0 0 0,-1-1 0 0 0,1 1 0 0 0,-1 0 0 0 0,1-1 0 0 0,-1 1 0 0 0,0-1 1 0 0,1 1 10 0 0,25-26-4160 0 0,-14 9-5568 0 0,-7 12-1032 0 0</inkml:trace>
  <inkml:trace contextRef="#ctx0" brushRef="#br0" timeOffset="1435.482">886 770 8522 0 0,'0'0'2863'0'0,"0"0"-564"0"0,0 0-316 0 0,0 0-80 0 0,0 0-192 0 0,0 0-338 0 0,0 0-396 0 0,0 0-310 0 0,0 0-180 0 0,0 0-119 0 0,0 0-73 0 0,0 0-39 0 0,0 0-27 0 0,-6 3-4 0 0,-29 15 210 0 0,42-25 383 0 0,10-8 89 0 0,-33 19-334 0 0,-29 22-472 0 0,44-26-82 0 0,1 0 13 0 0,0 0-37 0 0,0 0-17 0 0,0 0-28 0 0,0 0-60 0 0,0 0-127 0 0,17-18-6419 0 0,-13 11 224 0 0,1 3-5347 0 0</inkml:trace>
  <inkml:trace contextRef="#ctx0" brushRef="#br0" timeOffset="2135.63">38 236 776 0 0,'0'0'2403'0'0,"0"0"-534"0"0,0 0 24 0 0,0 0 239 0 0,0 0 167 0 0,0 0-20 0 0,0 0-283 0 0,0 0-351 0 0,0 0-324 0 0,0 0-232 0 0,0 0-145 0 0,0 0-91 0 0,0 0-67 0 0,-6-6-87 0 0,-17-19-79 0 0,17 19-55 0 0,6 6-33 0 0,26-3 2332 0 0,53-1-1602 0 0,103-10-703 0 0,-69 9-512 0 0,-118 1 1443 0 0,-74-138-1718 0 0,75 134-183 0 0,-1-4-1116 0 0,7 6-8854 0 0,2 5-2098 0 0</inkml:trace>
</inkml:ink>
</file>

<file path=ppt/ink/ink14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11:09.5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0 184 2665 0 0,'0'0'2040'0'0,"0"0"-260"0"0,0 0 86 0 0,0 0 223 0 0,0 0 62 0 0,0 0-194 0 0,0 0-374 0 0,0 0-466 0 0,0 0-322 0 0,0 0-173 0 0,0 0-100 0 0,0 0-14 0 0,0 0 55 0 0,5 0 812 0 0,130-7 2601 0 0,114 0-2305 0 0,-128 6-1368 0 0,-129 5 1870 0 0,-75-56-1992 0 0,-21-47-205 0 0,103 96-1471 0 0,-5-8 4565 0 0,3 6-6680 0 0,2 3-2208 0 0,1 1-3719 0 0,0 1-2650 0 0</inkml:trace>
</inkml:ink>
</file>

<file path=ppt/ink/ink14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11:06.0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65 125 0 0 0,'0'0'1844'0'0,"0"0"228"0"0,0 0 149 0 0,0 0 126 0 0,0 0 42 0 0,0 0-141 0 0,0 0-263 0 0,0 0-277 0 0,0 0-318 0 0,0 0-218 0 0,0 0-161 0 0,0 0-116 0 0,0 0-111 0 0,3-2-116 0 0,-4 2-616 0 0,1 1 0 0 0,0-1 0 0 0,0 0 0 0 0,0 1 0 0 0,-1-1 0 0 0,1 1 0 0 0,0-1 0 0 0,0 1 0 0 0,0-1 0 0 0,0 0 0 0 0,0 1 0 0 0,0-1 1 0 0,0 1-1 0 0,0-1 0 0 0,0 1 0 0 0,0-1 0 0 0,0 0 0 0 0,0 1 0 0 0,1-1 0 0 0,-1 1 0 0 0,0-1 0 0 0,0 1 0 0 0,0-1 0 0 0,0 0 0 0 0,1 1 0 0 0,-1-1 0 0 0,0 0 0 0 0,0 1 0 0 0,1-1 0 0 0,-1 0 0 0 0,0 1 0 0 0,1-1 0 0 0,-1 0 0 0 0,0 1 0 0 0,1-1 0 0 0,-1 0 0 0 0,1 0 0 0 0,-1 0 0 0 0,0 1 0 0 0,1-1 0 0 0,-1 0 0 0 0,1 0 0 0 0,-1 0 0 0 0,0 0 0 0 0,1 0 0 0 0,-1 0 0 0 0,1 0 0 0 0,-1 0 0 0 0,1 0 0 0 0,-1 0 0 0 0,1 0 0 0 0,-1 0 0 0 0,0 0 0 0 0,1 0 1 0 0,-1 0-1 0 0,1 0 0 0 0,-1-1 0 0 0,0 1 0 0 0,1 0 0 0 0,-1 0 0 0 0,1-1-52 0 0,0 17 219 0 0,14 178 1643 0 0,-45 27-1275 0 0,10-114-472 0 0,-14 37-67 0 0,34-257-7718 0 0,2 96 6350 0 0,2-26-2772 0 0,0 14-2034 0 0,-2 10-3405 0 0</inkml:trace>
  <inkml:trace contextRef="#ctx0" brushRef="#br0" timeOffset="293.722">19 59 432 0 0,'0'0'2525'0'0,"0"0"-668"0"0,0 0-7 0 0,0 0 364 0 0,0 0 168 0 0,0 0-132 0 0,0 0-381 0 0,0 0-430 0 0,0 0-265 0 0,0 0-135 0 0,0 0-86 0 0,0 0-73 0 0,0 0-70 0 0,7-3-61 0 0,58-12 2431 0 0,251-25 155 0 0,-272 39-3361 0 0,-43 1-9 0 0,-1 0-8 0 0,0 0-21 0 0,0 0-29 0 0,0 0-46 0 0,0 0-45 0 0,0 0-87 0 0,0 0-51 0 0,-5 32-5660 0 0,-3-13-4668 0 0,6-15-479 0 0</inkml:trace>
  <inkml:trace contextRef="#ctx0" brushRef="#br0" timeOffset="587.216">1 387 8074 0 0,'0'0'2090'0'0,"0"0"-434"0"0,0 0-177 0 0,0 0 45 0 0,0 0 29 0 0,0 0-32 0 0,0 0-101 0 0,0 0-115 0 0,0 0-77 0 0,0 0-137 0 0,0 0-136 0 0,0 0-92 0 0,0 0-83 0 0,14 4-72 0 0,49 13-87 0 0,43-12 944 0 0,21-18-337 0 0,-63 4-2116 0 0,0 5-5390 0 0,-64 4 208 0 0,0 3-6082 0 0</inkml:trace>
  <inkml:trace contextRef="#ctx0" brushRef="#br0" timeOffset="2188.834">439 795 4297 0 0,'0'0'2439'0'0,"0"0"-268"0"0,0 0-90 0 0,0 0-28 0 0,0 0-151 0 0,0 0-304 0 0,0 0-386 0 0,0 0-297 0 0,0 0-159 0 0,0 0-74 0 0,0 0-32 0 0,0 0-45 0 0,-1 20 1118 0 0,-19 27-330 0 0,15-37-1259 0 0,0 0-1 0 0,0 0 1 0 0,1 1 0 0 0,0-1 0 0 0,1 1 0 0 0,0 0-1 0 0,1 0 1 0 0,0 0 0 0 0,1 0 0 0 0,0 0 0 0 0,1 0-1 0 0,0 0 1 0 0,1 7-134 0 0,30 12-476 0 0,-31-46-5136 0 0,0 10-2111 0 0,0 3-3946 0 0</inkml:trace>
  <inkml:trace contextRef="#ctx0" brushRef="#br0" timeOffset="2632.822">634 505 2809 0 0,'0'0'3110'0'0,"0"0"-661"0"0,0 0-176 0 0,0 0 73 0 0,0 0-68 0 0,0 0-341 0 0,0 0-523 0 0,0 0-438 0 0,0 0-234 0 0,0 0-104 0 0,0 0-53 0 0,0 0-52 0 0,0 0-61 0 0,-14 14 934 0 0,-16 22-227 0 0,30-35-1123 0 0,0-1-14 0 0,0 0-3 0 0,0 0-3 0 0,0 0 9 0 0,0 0 10 0 0,0 0 34 0 0,0 0 41 0 0,25-29 1075 0 0,1-1-596 0 0,-47 41-229 0 0,-25 15-346 0 0,46-27-3966 0 0,7-2 424 0 0,-3 0-1909 0 0,-1-1-6448 0 0</inkml:trace>
</inkml:ink>
</file>

<file path=ppt/ink/ink14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11:18.5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4 363 280 0 0,'0'0'2742'0'0,"0"0"-610"0"0,0 0-231 0 0,0 0 3 0 0,0 0 22 0 0,0 0-54 0 0,0 0-205 0 0,0 0-280 0 0,0 0-244 0 0,0 0-189 0 0,0 0-107 0 0,-3 3 5950 0 0,56 9-4558 0 0,386-24-381 0 0,-266 2-1685 0 0,-96 3-121 0 0,-37-1 6 0 0,-31 6 125 0 0,6-2-928 0 0,-28 2-2598 0 0,-34 12-6699 0 0,35-6 4945 0 0,1-3-5791 0 0</inkml:trace>
  <inkml:trace contextRef="#ctx0" brushRef="#br0" timeOffset="274.46">63 591 12259 0 0,'0'0'2171'0'0,"0"0"-476"0"0,0 0-147 0 0,0 0-30 0 0,0 0-94 0 0,0 0-210 0 0,0 0-266 0 0,0 0-216 0 0,0 0-151 0 0,0 0-111 0 0,0 0-70 0 0,0 0 3 0 0,0 0 33 0 0,2 3 48 0 0,4 1-331 0 0,1 0 0 0 0,-1-1 0 0 0,1 0 0 0 0,0 0 0 0 0,0-1 0 0 0,0 0 1 0 0,1 0-1 0 0,-1-1 0 0 0,0 1 0 0 0,1-2 0 0 0,-1 1 0 0 0,0-1 0 0 0,1 0 0 0 0,-1-1 0 0 0,1 1 0 0 0,5-3-153 0 0,11 3 214 0 0,441-22 965 0 0,-283 18-1896 0 0,-162-8-4000 0 0,-21-5-7534 0 0,-2 13 795 0 0</inkml:trace>
  <inkml:trace contextRef="#ctx0" brushRef="#br0" timeOffset="910.971">378 28 6745 0 0,'0'0'3005'0'0,"0"0"-667"0"0,0 0-336 0 0,0 0-79 0 0,0 0-31 0 0,0 0-173 0 0,0 0-351 0 0,0 0-311 0 0,0 0-229 0 0,0 0-184 0 0,0 0-121 0 0,0 0-74 0 0,0 0-82 0 0,-11-6-60 0 0,-30-15-37 0 0,41 21-254 0 0,0 0-1 0 0,0 0 0 0 0,1 1 0 0 0,-1-1 0 0 0,0 0 0 0 0,0 0 0 0 0,0 1 0 0 0,0-1 1 0 0,1 0-1 0 0,-1 0 0 0 0,0 1 0 0 0,0-1 0 0 0,0 0 0 0 0,0 1 0 0 0,0-1 0 0 0,0 0 1 0 0,0 1-1 0 0,0-1 0 0 0,0 0 0 0 0,0 1 0 0 0,0-1 0 0 0,0 0 0 0 0,0 0 0 0 0,0 1 1 0 0,0-1-1 0 0,0 0 0 0 0,0 1 0 0 0,0-1 0 0 0,0 0 0 0 0,0 1 0 0 0,0-1 0 0 0,-1 0 1 0 0,1 0-1 0 0,0 1 0 0 0,0-1 0 0 0,0 0 0 0 0,-1 0 0 0 0,1 1 0 0 0,0-1 0 0 0,0 0 1 0 0,-1 0-1 0 0,1 0 0 0 0,0 1 0 0 0,0-1 0 0 0,-1 0 0 0 0,1 0 0 0 0,0 0 0 0 0,0 0 1 0 0,-1 0-1 0 0,1 0 0 0 0,0 0 0 0 0,-1 1 0 0 0,1-1 0 0 0,0 0 0 0 0,-1 0 0 0 0,1 0 1 0 0,0 0-1 0 0,-1 0-15 0 0,2 0 75 0 0,4 11 144 0 0,1 0 0 0 0,0-1 0 0 0,1 0 1 0 0,0 0-1 0 0,1 0 0 0 0,0-1 0 0 0,0 0 1 0 0,1-1-1 0 0,0 0 0 0 0,2 1-219 0 0,340 197 1464 0 0,-201-109-1332 0 0,-140-78-121 0 0,-11-5 93 0 0,-65 37 159 0 0,1 5-159 0 0,-178 154 151 0 0,70-78-6 0 0,87-63-164 0 0,91-82-2030 0 0,15-6-213 0 0,-6 6-1804 0 0,-6 4-3305 0 0,-3 1-5361 0 0</inkml:trace>
</inkml:ink>
</file>

<file path=ppt/ink/ink14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11:29.2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624 27 0 0 0,'0'0'265'0'0,"0"0"672"0"0,0 0 160 0 0,0 0 99 0 0,0 0 174 0 0,0 0 169 0 0,0 0 64 0 0,0 0-29 0 0,0 0-30 0 0,0 0-144 0 0,0 0-183 0 0,-1 0-760 0 0,0-3 10904 0 0,297-19-10066 0 0,-274 21-1082 0 0,-30 6 541 0 0,-62 28-510 0 0,-168 59-81 0 0,122-47-144 0 0,-142 71-20 0 0,235-105-30 0 0,19-10 29 0 0,0 0 0 0 0,0 1 0 0 0,0 0 1 0 0,0 0-1 0 0,0 0 0 0 0,1 0 0 0 0,-1 0 1 0 0,1 1-1 0 0,-1-1 0 0 0,1 1 0 0 0,0 0 1 0 0,0 0-1 0 0,0 0 0 0 0,1 0 0 0 0,-1 1 1 0 0,1-1-1 0 0,-2 4 2 0 0,4-4 2 0 0,1 0 1 0 0,0 0-1 0 0,0 0 1 0 0,0 0-1 0 0,1-1 0 0 0,-1 1 1 0 0,1 0-1 0 0,-1-1 1 0 0,1 1-1 0 0,0-1 0 0 0,0 0 1 0 0,0 0-1 0 0,0 1 1 0 0,0-1-1 0 0,1-1 0 0 0,-1 1 1 0 0,0 0-1 0 0,1 0 1 0 0,0-1-1 0 0,-1 0 0 0 0,1 1 1 0 0,0-1-1 0 0,0 0 1 0 0,-1 0-1 0 0,1-1 0 0 0,0 1 1 0 0,0-1-1 0 0,0 1 1 0 0,0-1-1 0 0,0 0 0 0 0,0 0 1 0 0,0 0-1 0 0,0 0 1 0 0,2-1-3 0 0,5 3 27 0 0,185 1 305 0 0,34-25-45 0 0,-41 11-173 0 0,-187 11-122 0 0,-1 0 12 0 0,-11 16 25 0 0,1-4 1 0 0,0 0 1 0 0,0-1-1 0 0,-1 0 1 0 0,-1-1-1 0 0,0 0 0 0 0,0-1 1 0 0,-1 0-1 0 0,-2 0-30 0 0,-47 37-3 0 0,2 0 20 0 0,-2-3 0 0 0,-2-3 1 0 0,-1-2-1 0 0,-31 10-17 0 0,2 1-18 0 0,-123 73 31 0 0,213-119-17 0 0,3-3 5 0 0,-1 0-1 0 0,1 0 1 0 0,0 0 0 0 0,0 0 0 0 0,0 0 0 0 0,-1 1-1 0 0,1-1 1 0 0,0 0 0 0 0,0 1 0 0 0,0-1-1 0 0,0 1 1 0 0,0 0 0 0 0,0-1 0 0 0,0 1 0 0 0,0 0-1 0 0,0-1 1 0 0,0 1 0 0 0,0 0 0 0 0,0 0 0 0 0,1 0-1 0 0,-1 0 1 0 0,0 0 0 0 0,0 0 0 0 0,1 0 0 0 0,-1 0-1 0 0,1 0 1 0 0,-1 0 0 0 0,1 0 0 0 0,-1 0-1 0 0,1 1 1 0 0,0-1 0 0 0,0 0 0 0 0,0 0 0 0 0,-1 0-1 0 0,1 1 1 0 0,0-1 0 0 0,0 0 0 0 0,0 0 0 0 0,1 1-1 0 0,-1-1 1 0 0,0 0 0 0 0,0 0 0 0 0,1 0 0 0 0,-1 0-1 0 0,1 0 1 0 0,-1 1 0 0 0,1-1 0 0 0,-1 0-1 0 0,1 0 1 0 0,0 0 0 0 0,-1 0 0 0 0,1 0 0 0 0,0 0-1 0 0,0-1 1 0 0,0 1 0 0 0,0 0 0 0 0,0 0 0 0 0,0-1-1 0 0,0 1 1 0 0,0 0 0 0 0,1 0-1 0 0,11 3 50 0 0,1 0-1 0 0,0-1 1 0 0,1-1-1 0 0,-1 0 1 0 0,0-1 0 0 0,1 0-1 0 0,-1-1 1 0 0,15-2-50 0 0,9 1 112 0 0,35-3 173 0 0,0-3 0 0 0,-1-4-1 0 0,60-17-284 0 0,-89 19 53 0 0,183-38 189 0 0,-174 39-202 0 0,-51 8-20 0 0,-1 0 24 0 0,0 0-51 0 0,-12-2-213 0 0,10 1-4528 0 0,13-7-4083 0 0,-7 5-3469 0 0</inkml:trace>
  <inkml:trace contextRef="#ctx0" brushRef="#br0" timeOffset="1070.203">1102 900 216 0 0,'0'0'2510'0'0,"0"0"-604"0"0,0 0-62 0 0,0 0 191 0 0,0 0 183 0 0,0 0-2 0 0,0 0-183 0 0,0 0-290 0 0,0 0-311 0 0,0 0-192 0 0,0 0-149 0 0,0 0-98 0 0,0 0-65 0 0,7 0 2474 0 0,9-47-2842 0 0,2 1 0 0 0,2 1 1 0 0,2 1-1 0 0,2 0 0 0 0,2 2 1 0 0,18-22-561 0 0,-9 10 179 0 0,106-156 35 0 0,-103 159-122 0 0,-35 50-85 0 0,-3 1-26 0 0,0 0-2 0 0,25 144-158 0 0,-24-101 187 0 0,2 0 0 0 0,3-1 0 0 0,1 1 0 0 0,11 36-8 0 0,-16-74 9 0 0,-2-2-10 0 0,0-1 1 0 0,1 1-1 0 0,-1-1 0 0 0,1 1 0 0 0,-1-1 1 0 0,1 0-1 0 0,0 1 0 0 0,0-1 1 0 0,0 0-1 0 0,0 0 0 0 0,0 0 0 0 0,1 0 1 0 0,-1 1-1 0 0,1-2 0 0 0,-1 1 1 0 0,1 0-1 0 0,0 0 0 0 0,0-1 0 0 0,0 1 1 0 0,0 0-1 0 0,0-1 0 0 0,0 0 1 0 0,0 0-1 0 0,0 1 0 0 0,1-1 0 0 0,-1-1 1 0 0,0 1-1 0 0,1 0 0 0 0,0 0 1 0 0,2-2 8 0 0,0-1 1 0 0,0 0-1 0 0,0 0 0 0 0,0 0 0 0 0,-1 0 0 0 0,1-1 0 0 0,-1 1 0 0 0,1-1 0 0 0,-1 0 0 0 0,0-1 1 0 0,0 1-1 0 0,-1-1 0 0 0,1 0 0 0 0,-1 0 0 0 0,0 0 0 0 0,0 0 0 0 0,0-1-8 0 0,7-6 22 0 0,143-208 99 0 0,-82 107-126 0 0,56-36 47 0 0,-124 205-68 0 0,-8 521 646 0 0,19-499-674 0 0,1-96-9738 0 0,-11 12 2603 0 0,-1 0-5342 0 0</inkml:trace>
  <inkml:trace contextRef="#ctx0" brushRef="#br0" timeOffset="1768.11">2428 727 6561 0 0,'0'0'1713'0'0,"0"0"-144"0"0,0 0 78 0 0,0 0 222 0 0,0 0 59 0 0,0 0-189 0 0,0 0-312 0 0,0 0-270 0 0,0 0-179 0 0,0 0-124 0 0,0 0-51 0 0,0 0-71 0 0,0 0-32 0 0,3-9-17 0 0,12-28-60 0 0,-15 36-573 0 0,0 1 1 0 0,0-1 0 0 0,0 1 0 0 0,-1-1-1 0 0,1 1 1 0 0,0-1 0 0 0,0 1-1 0 0,-1-1 1 0 0,1 0 0 0 0,0 1 0 0 0,0 0-1 0 0,-1-1 1 0 0,1 1 0 0 0,-1-1 0 0 0,1 1-1 0 0,-1-1 1 0 0,1 1 0 0 0,0 0-1 0 0,-1-1 1 0 0,1 1 0 0 0,-1 0 0 0 0,1 0-1 0 0,-1-1 1 0 0,0 1 0 0 0,1 0 0 0 0,-1 0-1 0 0,1 0 1 0 0,-1-1 0 0 0,1 1-1 0 0,-1 0 1 0 0,0 0 0 0 0,1 0 0 0 0,-1 0-1 0 0,1 0 1 0 0,-1 0 0 0 0,1 0-1 0 0,-1 1 1 0 0,0-1 0 0 0,1 0 0 0 0,-1 0-1 0 0,1 0 1 0 0,-1 1 0 0 0,1-1 0 0 0,-1 0-1 0 0,0 1-50 0 0,0-1 188 0 0,-8 2-129 0 0,0 2 0 0 0,0-1 1 0 0,0 1-1 0 0,0 0 0 0 0,1 1 1 0 0,0 0-1 0 0,0 0 0 0 0,0 1 1 0 0,1 0-1 0 0,0 0 0 0 0,0 1 1 0 0,0 0-1 0 0,1 0 0 0 0,0 0 1 0 0,0 1-1 0 0,1 0 0 0 0,0 0 1 0 0,1 1-1 0 0,-1-1 0 0 0,0 5-59 0 0,1-7 8 0 0,1 1 0 0 0,0-1 0 0 0,1 0 0 0 0,0 1-1 0 0,0-1 1 0 0,0 1 0 0 0,0 0 0 0 0,1 0 0 0 0,0 0 0 0 0,1 0-1 0 0,0 0 1 0 0,0-1 0 0 0,0 1 0 0 0,1 0 0 0 0,0 0-1 0 0,0 0 1 0 0,1 0 0 0 0,0-1 0 0 0,0 1 0 0 0,0-1-1 0 0,1 1 1 0 0,0-1 0 0 0,0 0 0 0 0,1 0 0 0 0,0 0-1 0 0,0 0 1 0 0,0-1 0 0 0,0 0 0 0 0,1 0 0 0 0,0 0-1 0 0,0 0 1 0 0,1-1 0 0 0,-1 0 0 0 0,6 4-8 0 0,-1-3 45 0 0,0-1 0 0 0,1 0 1 0 0,-1 0-1 0 0,1-1 0 0 0,0 0 0 0 0,0-1 0 0 0,0 0 1 0 0,0-1-1 0 0,1 0 0 0 0,-1-1 0 0 0,0 0-45 0 0,-6-2 22 0 0,0 0-1 0 0,0 0 0 0 0,-1 0 1 0 0,1-1-1 0 0,-1 0 1 0 0,1 0-1 0 0,-1 0 0 0 0,0 0 1 0 0,0-1-1 0 0,-1 1 0 0 0,1-1 1 0 0,-1 0-1 0 0,1 0 1 0 0,-1-1-1 0 0,-1 1 0 0 0,1-1 1 0 0,0 1-1 0 0,-1-1 0 0 0,0 0 1 0 0,0 0-1 0 0,-1 0 1 0 0,1 0-1 0 0,-1 0 0 0 0,0 0 1 0 0,-1 0-1 0 0,1-1 0 0 0,-1 1 1 0 0,0 0-1 0 0,0 0 1 0 0,0 0-1 0 0,-1-1 0 0 0,0 1 1 0 0,0 0-1 0 0,0 0 0 0 0,-1 0 1 0 0,0-1-22 0 0,-55-64 14 0 0,68 75-22 0 0,-1 0-1 0 0,1-1 0 0 0,0 0 1 0 0,-1 0-1 0 0,2-2 0 0 0,-1 1 0 0 0,0-1 1 0 0,1-1-1 0 0,-1 0 0 0 0,0-1 0 0 0,1 0 1 0 0,-1-1-1 0 0,2 0 9 0 0,-5 1-40 0 0,27-19-1345 0 0,-26 8-2050 0 0,0 1-4444 0 0,-4 2-4846 0 0</inkml:trace>
</inkml:ink>
</file>

<file path=ppt/ink/ink14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11:34.1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55 181 0 0 0,'0'0'1224'0'0,"0"0"514"0"0,0 0 262 0 0,0 0 62 0 0,0 0-71 0 0,0 0-209 0 0,0 0-179 0 0,0 0-132 0 0,0 0-149 0 0,0 0-114 0 0,0 0-75 0 0,0 0-68 0 0,-9-1-49 0 0,-3 0-615 0 0,-6 0 13 0 0,2 0 4364 0 0,53 1-3263 0 0,126 9 94 0 0,-105-10-1355 0 0,123 1 118 0 0,-166 3-437 0 0,-15-3 88 0 0,-1-1 0 0 0,1 1 0 0 0,0 0 0 0 0,0 0 0 0 0,0-1 0 0 0,0 1 0 0 0,-1 0 0 0 0,1-1 1 0 0,0 1-1 0 0,0 0 0 0 0,0 0 0 0 0,0-1 0 0 0,0 1 0 0 0,0 0 0 0 0,0-1 0 0 0,0 1 0 0 0,0 0 1 0 0,0-1-1 0 0,0 1 0 0 0,0 0 0 0 0,0 0 0 0 0,0-1 0 0 0,0 1 0 0 0,0 0 0 0 0,1-1 0 0 0,-1 1 1 0 0,0 0-1 0 0,0 0 0 0 0,0-1 0 0 0,0 1 0 0 0,0 0 0 0 0,1 0 0 0 0,-1-1 0 0 0,0 1 1 0 0,0 0-1 0 0,1 0 0 0 0,-1-1 0 0 0,0 1 0 0 0,0 0 0 0 0,1 0 0 0 0,-1 0 0 0 0,0 0 0 0 0,0 0 1 0 0,1-1-1 0 0,-1 1 0 0 0,0 0 0 0 0,1 0 0 0 0,-1 0 0 0 0,0 0 0 0 0,1 0 0 0 0,-1 0 0 0 0,0 0 1 0 0,0 0-1 0 0,1 0 0 0 0,-1 0 0 0 0,0 0 0 0 0,1 0 0 0 0,-1 0 0 0 0,0 0 0 0 0,1 0 0 0 0,-1 1-23 0 0,-5-12 23 0 0,-1 0 0 0 0,0 0 0 0 0,0 1 0 0 0,-1 0 0 0 0,-1 0-1 0 0,1 1 1 0 0,-1 0 0 0 0,-1 0 0 0 0,-1 0-23 0 0,-80-64-708 0 0,86 69 335 0 0,4 4-4102 0 0,1 0-4668 0 0,0 0-3305 0 0</inkml:trace>
</inkml:ink>
</file>

<file path=ppt/ink/ink14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11:34.9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63 0 0 0,'0'0'919'0'0,"0"0"348"0"0,0 0 120 0 0,0 0 174 0 0,0 0 304 0 0,0 0 179 0 0,0 0 3 0 0,0 0-181 0 0,0 0-284 0 0,0 0-214 0 0,0 0-154 0 0,0 0-115 0 0,-1-4-65 0 0,-4-11-48 0 0,3 12-72 0 0,2 3-82 0 0,0 0-108 0 0,0 0-96 0 0,0 0-77 0 0,0 0-72 0 0,0 0-53 0 0,0 0-55 0 0,16 3 1637 0 0,71-4-1185 0 0,0-4-1 0 0,-1-4 1 0 0,26-8-823 0 0,29 9-651 0 0,-147 6-2465 0 0,2 1-816 0 0,1 0-3975 0 0,1 1-3598 0 0</inkml:trace>
</inkml:ink>
</file>

<file path=ppt/ink/ink14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11:35.2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12 5697 0 0,'0'0'4647'0'0,"0"0"-2051"0"0,0 0-864 0 0,0 0-189 0 0,0 0-6 0 0,0 0-13 0 0,0 0-176 0 0,0 0-294 0 0,0 0-306 0 0,0 0-209 0 0,0 0-90 0 0,0 0 43 0 0,0 0 103 0 0,5 0 59 0 0,260-7 3047 0 0,-160 3-4211 0 0,-62 4-8952 0 0,-38 0-2821 0 0</inkml:trace>
</inkml:ink>
</file>

<file path=ppt/ink/ink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17:28.3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247 413 40 0 0,'0'0'1986'0'0,"0"0"-74"0"0,0 0 215 0 0,0 0 258 0 0,0 0 99 0 0,0 0-86 0 0,0 0-292 0 0,0 0-355 0 0,0 0-316 0 0,0 0-223 0 0,0 0-153 0 0,0 0-117 0 0,0 0-74 0 0,0-11-96 0 0,0-36-69 0 0,0 35-98 0 0,-2 23 984 0 0,-5 30-1043 0 0,2-1 0 0 0,2 1 0 0 0,1-1 0 0 0,3 1 0 0 0,4 32-546 0 0,-1 45 460 0 0,0 154-303 0 0,-29-275-3982 0 0,-22-24-3556 0 0,20 4-1627 0 0,18 14 4474 0 0,2 2-439 0 0</inkml:trace>
  <inkml:trace contextRef="#ctx0" brushRef="#br0" timeOffset="501.515">0 767 1672 0 0,'0'0'2898'0'0,"0"0"-69"0"0,0 0-118 0 0,0 0-312 0 0,0 0-362 0 0,0 0-354 0 0,0 0-340 0 0,0 0-207 0 0,0 0-102 0 0,0 0-46 0 0,0 0-23 0 0,0 0-43 0 0,12-6-102 0 0,97-24 1246 0 0,5 19-170 0 0,-54 4-1525 0 0,1 2 0 0 0,0 3-1 0 0,30 5-370 0 0,-40 2-493 0 0,-7-1 1795 0 0,-15-1-3239 0 0,-5-2-3169 0 0,1 0-4468 0 0,-21-3 2694 0 0,-1 0 3669 0 0,-2-3 3791 0 0,-7 3 4436 0 0,-20 6 2687 0 0,0 18-3796 0 0,16-12-3106 0 0,4-4-626 0 0,1 1-1 0 0,0-1 0 0 0,0 1 1 0 0,0 0-1 0 0,1 0 1 0 0,0 0-1 0 0,1 1 1 0 0,-1-1-1 0 0,1 1 0 0 0,1 0 1 0 0,-1 0-1 0 0,2 0 1 0 0,-1 0-1 0 0,1 0 1 0 0,0 1-1 0 0,1-1 0 0 0,-1 0 1 0 0,2 0-1 0 0,-1 1 1 0 0,2 1-175 0 0,1-4 107 0 0,1-1 0 0 0,-1 0 0 0 0,1 0 0 0 0,1 0 0 0 0,-1-1 0 0 0,1 1 0 0 0,-1-1 0 0 0,1 0 0 0 0,1 0 0 0 0,-1-1 0 0 0,0 0 0 0 0,1 0 0 0 0,0 0 0 0 0,0 0 1 0 0,0-1-1 0 0,0 0 0 0 0,0 0 0 0 0,0-1 0 0 0,0 1 0 0 0,0-2 0 0 0,1 1 0 0 0,-1-1 0 0 0,1 1 0 0 0,-1-2 0 0 0,0 1 0 0 0,6-2-107 0 0,-3 2 112 0 0,0-2-1 0 0,1 1 0 0 0,-1-1 1 0 0,0 0-1 0 0,0-1 1 0 0,-1 0-1 0 0,1-1 1 0 0,-1 0-1 0 0,1 0 1 0 0,-1 0-1 0 0,0-1 0 0 0,-1-1 1 0 0,2 0-112 0 0,-6 4 18 0 0,0 0 0 0 0,0 0-1 0 0,-1 0 1 0 0,1-1 0 0 0,0 1 0 0 0,-1-1 0 0 0,1 0 0 0 0,-1 0-1 0 0,0 0 1 0 0,0 0 0 0 0,0 0 0 0 0,-1 0 0 0 0,1 0 0 0 0,-1-1-1 0 0,1 1 1 0 0,-1-1 0 0 0,0 1 0 0 0,0-1 0 0 0,-1 1 0 0 0,1-1-1 0 0,-1 0 1 0 0,0 1 0 0 0,0-1 0 0 0,0 1 0 0 0,0-1 0 0 0,-1 0-1 0 0,1 1 1 0 0,-1-1 0 0 0,0 1 0 0 0,0-1 0 0 0,0 1 0 0 0,-1-1-1 0 0,1 1 1 0 0,-1 0-18 0 0,-2-3-65 0 0,0 0 0 0 0,-1 0 0 0 0,1 1-1 0 0,-1 0 1 0 0,-1 0 0 0 0,1 0 0 0 0,-1 0-1 0 0,1 1 1 0 0,-1 0 0 0 0,-1 0 0 0 0,1 1 0 0 0,0 0-1 0 0,-1 0 1 0 0,0 0 0 0 0,0 1 0 0 0,0 0 0 0 0,0 0-1 0 0,0 0 1 0 0,0 1 0 0 0,0 1 0 0 0,0-1-1 0 0,-6 1 66 0 0,-21 8-4942 0 0,4 12-4371 0 0,24-12-2487 0 0</inkml:trace>
  <inkml:trace contextRef="#ctx0" brushRef="#br0" timeOffset="771.78">995 1025 15227 0 0,'0'0'1623'0'0,"0"0"-328"0"0,0 0-77 0 0,0 0 58 0 0,0 0 14 0 0,0 0-78 0 0,0 0-175 0 0,0 0-192 0 0,0 0-145 0 0,0 0-115 0 0,0 0-105 0 0,0 0-101 0 0,0 0-93 0 0,-1-22-89 0 0,1-68-37 0 0,15 26 136 0 0,-7 47-192 0 0,-3 8-124 0 0,-1-1 1 0 0,1 1-1 0 0,1 0 1 0 0,0 0-1 0 0,0 0 0 0 0,1 1 1 0 0,0 0-1 0 0,0 0 1 0 0,1 1-1 0 0,0 0 0 0 0,0 0 1 0 0,1 1-1 0 0,0 0 1 0 0,0 1-1 0 0,0 0 0 0 0,0 0 1 0 0,1 1-1 0 0,0 0 1 0 0,0 0-1 0 0,2 1 20 0 0,20 2-2372 0 0,-19 1-3887 0 0,-9 0-5358 0 0</inkml:trace>
  <inkml:trace contextRef="#ctx0" brushRef="#br0" timeOffset="2339.048">1545 730 1440 0 0,'0'0'1405'0'0,"0"0"-72"0"0,0 0 44 0 0,0 0 142 0 0,0 0 161 0 0,0 0 52 0 0,0 0-75 0 0,0 0-194 0 0,0 0-215 0 0,0 0-177 0 0,0 0-135 0 0,0 0-92 0 0,0 0-58 0 0,3 0 3433 0 0,-87 15-2049 0 0,59-1-2019 0 0,-80 59 337 0 0,94-61-442 0 0,7-10-36 0 0,1 0 0 0 0,0 1 0 0 0,0 0 0 0 0,0 0 0 0 0,0 0 0 0 0,1 0 0 0 0,-1 0 0 0 0,1 0 0 0 0,0 1 0 0 0,0-1 0 0 0,0 1 0 0 0,0-1 0 0 0,1 1 0 0 0,-1 0 0 0 0,1 0 0 0 0,0-1 0 0 0,0 1-1 0 0,1 0 1 0 0,-1 0 0 0 0,1 0 0 0 0,-1 0 0 0 0,1 0 0 0 0,1 0 0 0 0,-1 3-10 0 0,3-5 47 0 0,-1 0 0 0 0,1 0-1 0 0,0 0 1 0 0,-1 0 0 0 0,1 0-1 0 0,0-1 1 0 0,0 0 0 0 0,0 1-1 0 0,0-1 1 0 0,0 0 0 0 0,0 0-1 0 0,0-1 1 0 0,1 1 0 0 0,-1-1-1 0 0,0 0 1 0 0,0 1 0 0 0,1-1-1 0 0,-1-1 1 0 0,0 1 0 0 0,0 0-1 0 0,1-1 1 0 0,-1 0 0 0 0,0 1-1 0 0,0-1 1 0 0,0-1 0 0 0,0 1-1 0 0,0 0 1 0 0,2-2-47 0 0,39-21 322 0 0,-1-2 0 0 0,-1-1-1 0 0,-2-3 1 0 0,14-13-322 0 0,-3 3 257 0 0,-78 76 732 0 0,7-3-930 0 0,1 1 1 0 0,2 1-1 0 0,1 1 1 0 0,2 0-1 0 0,2 1 1 0 0,1 1-1 0 0,1 0 1 0 0,3 0-1 0 0,0 11-59 0 0,-6 11 23 0 0,-27 98-3 0 0,27-140-20 0 0,19-29-21 0 0,75-36 14 0 0,3-1-33 0 0,-83 47 42 0 0,0 1 0 0 0,-1-1-1 0 0,1 0 1 0 0,0 0-1 0 0,0 0 1 0 0,0 0-1 0 0,-1 0 1 0 0,1-1-1 0 0,-1 1 1 0 0,1 0-1 0 0,-1 0 1 0 0,1 0 0 0 0,-1 0-1 0 0,0-1 1 0 0,1 1-1 0 0,-1 0 1 0 0,0-1-1 0 0,0 1 1 0 0,0 0-1 0 0,0 0 1 0 0,0-1-1 0 0,0 1 1 0 0,0 0 0 0 0,0 0-1 0 0,-1-1 1 0 0,1 1-1 0 0,-1 0 1 0 0,1 0-1 0 0,-1 0 1 0 0,1-1-1 0 0,-1 1 1 0 0,1 0-1 0 0,-1 0 1 0 0,0 0 0 0 0,0 0-1 0 0,1 0 1 0 0,-1 0-1 0 0,0 0 1 0 0,0 1-1 0 0,0-1 1 0 0,0 0-1 0 0,0 0 1 0 0,0 1-1 0 0,0-1 1 0 0,-1 0 0 0 0,1 1-1 0 0,0-1 1 0 0,0 1-1 0 0,0 0 1 0 0,-1-1-1 0 0,1 1 1 0 0,0 0-1 0 0,0 0 1 0 0,-1 0-1 0 0,1 0 1 0 0,0 0-1 0 0,-1 0-1 0 0,-288-77-173 0 0,242 66 228 0 0,47 10-65 0 0,1 1-16 0 0,0 0-1 0 0,0 0 0 0 0,184-32 113 0 0,66-17-52 0 0,-205 30-1743 0 0,-38 12-3842 0 0,1 1-4963 0 0,-7 5-1866 0 0</inkml:trace>
  <inkml:trace contextRef="#ctx0" brushRef="#br0" timeOffset="2751.803">1839 829 13723 0 0,'0'0'2128'0'0,"0"0"-537"0"0,0 0-228 0 0,0 0-29 0 0,0 0-71 0 0,0 0-196 0 0,0 0-272 0 0,0 0-255 0 0,0 0-159 0 0,0 0-77 0 0,0 0-30 0 0,0 0-18 0 0,0 0-16 0 0,-2 20 696 0 0,1-13-787 0 0,0-4-113 0 0,0 0-1 0 0,0 1 1 0 0,0-1-1 0 0,0 0 1 0 0,0 0-1 0 0,1 0 0 0 0,0 1 1 0 0,-1-1-1 0 0,1 0 1 0 0,0 1-1 0 0,0-1 1 0 0,1 0-1 0 0,-1 1 0 0 0,1-1 1 0 0,0 0-1 0 0,0 0 1 0 0,0 0-1 0 0,0 1 1 0 0,0-1-1 0 0,1 0 0 0 0,-1-1 1 0 0,1 1-1 0 0,0 0 1 0 0,0 0-1 0 0,0-1 1 0 0,0 1-1 0 0,0-1 1 0 0,1 1-1 0 0,-1-1 0 0 0,1 0 1 0 0,-1 0-1 0 0,1 0 1 0 0,0-1-1 0 0,0 1 1 0 0,2 0-36 0 0,5 0 122 0 0,1-1 1 0 0,-1 0 0 0 0,1-1 0 0 0,0 0-1 0 0,-1-1 1 0 0,1 0 0 0 0,-1-1 0 0 0,1 0-1 0 0,-1 0 1 0 0,0-1 0 0 0,0-1 0 0 0,0 1-1 0 0,0-2 1 0 0,-1 1 0 0 0,0-1 0 0 0,0-1 0 0 0,0 0-1 0 0,0 0 1 0 0,6-7-123 0 0,-9 9-52 0 0,0-1 0 0 0,0 0 0 0 0,-1-1 0 0 0,0 1-1 0 0,0-1 1 0 0,0 0 0 0 0,0 0 0 0 0,-1-1 0 0 0,0 1 0 0 0,-1-1 0 0 0,1 0 0 0 0,-1 0-1 0 0,-1 0 1 0 0,1 0 0 0 0,-1-1 0 0 0,-1 1 0 0 0,1-1 0 0 0,-1 1 0 0 0,0-1 0 0 0,-1 0-1 0 0,0 1 1 0 0,0-1 0 0 0,-1-2 52 0 0,-4 7-3434 0 0,0 3-2812 0 0,3 0 1226 0 0,0 0-7102 0 0</inkml:trace>
  <inkml:trace contextRef="#ctx0" brushRef="#br0" timeOffset="3219.96">2307 818 14299 0 0,'0'0'911'0'0,"0"0"-403"0"0,0 0 29 0 0,0 0 317 0 0,0 0 317 0 0,0 0 149 0 0,0 0-97 0 0,0 0-235 0 0,0 0-192 0 0,0 0-102 0 0,0 0-83 0 0,0 0-43 0 0,0 0-35 0 0,14 4-39 0 0,44 11-29 0 0,-55-14-404 0 0,1-1 0 0 0,-1 1 1 0 0,1-1-1 0 0,0 0 0 0 0,-1 0 0 0 0,1 0 0 0 0,-1 0 0 0 0,1 0 0 0 0,0-1 0 0 0,-1 0 1 0 0,1 0-1 0 0,-1 0 0 0 0,0 0 0 0 0,1 0 0 0 0,-1-1 0 0 0,0 1 0 0 0,0-1 0 0 0,1 0-61 0 0,11-6 212 0 0,-3 3-81 0 0,-1-1-1 0 0,1-1 1 0 0,-1 0-1 0 0,-1 0 0 0 0,1-1 1 0 0,-1-1-1 0 0,0 0 1 0 0,-1 0-1 0 0,3-4-130 0 0,-11 12 12 0 0,0 0 0 0 0,0 0 0 0 0,0 0 0 0 0,1 0 0 0 0,-1 0 0 0 0,-1 0 1 0 0,1 0-1 0 0,0 0 0 0 0,0-1 0 0 0,0 1 0 0 0,-1 0 0 0 0,1 0 0 0 0,0-1 0 0 0,-1 1 0 0 0,1-1 0 0 0,-1 1 0 0 0,0 0 0 0 0,1-1 0 0 0,-1 1 0 0 0,0-1 0 0 0,0 1 1 0 0,0-1-1 0 0,0 1 0 0 0,0-1 0 0 0,0 1 0 0 0,-1-1 0 0 0,1 1 0 0 0,0-1 0 0 0,-1 1 0 0 0,1 0 0 0 0,-1-1 0 0 0,1 1 0 0 0,-1 0 0 0 0,0-1 0 0 0,0 1 0 0 0,1 0 1 0 0,-1 0-1 0 0,0 0 0 0 0,0 0 0 0 0,0-1 0 0 0,0 1 0 0 0,-2 0-12 0 0,-11 0-15 0 0,0 1 0 0 0,0 1 0 0 0,0 0 1 0 0,0 1-1 0 0,0 1 0 0 0,1 0 0 0 0,-1 1 0 0 0,1 0 1 0 0,0 1-1 0 0,0 1 0 0 0,0 0 0 0 0,1 0 0 0 0,0 2 1 0 0,0-1-1 0 0,0 1 0 0 0,1 1 0 0 0,1 0 0 0 0,-1 1 1 0 0,1 0-1 0 0,-4 6 15 0 0,11-14-1 0 0,-1 0 0 0 0,1 0 0 0 0,0 0 0 0 0,0 1 0 0 0,0 0 0 0 0,0-1 0 0 0,0 1 0 0 0,0 0 0 0 0,1 0 0 0 0,0 0 0 0 0,-1 1 0 0 0,1-1 0 0 0,0 1 0 0 0,1-1 0 0 0,-1 1 0 0 0,1 0 0 0 0,-1-1 0 0 0,1 1 0 0 0,0 0 0 0 0,0 0 0 0 0,1 0 0 0 0,-1 0 0 0 0,1 0 0 0 0,0 0 0 0 0,0 0 0 0 0,0 0 0 0 0,1 0 0 0 0,-1 0 0 0 0,1-1 0 0 0,0 1 0 0 0,0 0 0 0 0,1 0 0 0 0,-1 0 0 0 0,1-1 0 0 0,-1 1 0 0 0,1-1 0 0 0,0 1 0 0 0,0-1 0 0 0,1 0 0 0 0,-1 0 0 0 0,1 0 0 0 0,0 0 0 0 0,0 0 0 0 0,0 0 1 0 0,8 0-15 0 0,1 0 0 0 0,-1 0-1 0 0,1-1 1 0 0,0-1 0 0 0,0 0 0 0 0,-1-1 0 0 0,1 0 0 0 0,0 0 0 0 0,9-3 15 0 0,-2 0-478 0 0,-1 0 0 0 0,1-2 0 0 0,-1 0 0 0 0,0-2 0 0 0,0 1 0 0 0,-1-2 0 0 0,4-3 478 0 0,44-17-9960 0 0,-52 24 682 0 0</inkml:trace>
  <inkml:trace contextRef="#ctx0" brushRef="#br0" timeOffset="3567.904">3014 616 12355 0 0,'0'0'2884'0'0,"0"0"-922"0"0,0 0-550 0 0,0 0-258 0 0,0 0-186 0 0,0 0-166 0 0,0 0-120 0 0,0 0-72 0 0,0 0-71 0 0,0 0-21 0 0,0 0-67 0 0,0 0-72 0 0,0 0-60 0 0,-22 11-63 0 0,-69 35-59 0 0,39-7 221 0 0,50-38-414 0 0,1 0-1 0 0,-1 0 1 0 0,1 0 0 0 0,0 0 0 0 0,0 0 0 0 0,-1 0 0 0 0,1 0 0 0 0,0 0 0 0 0,0 0 0 0 0,0 1 0 0 0,0-1 0 0 0,0 0 0 0 0,1 1 0 0 0,-1-1 0 0 0,0 1 0 0 0,1-1 0 0 0,-1 1 0 0 0,1-1 0 0 0,-1 1 0 0 0,1-1 0 0 0,0 1 0 0 0,-1-1 0 0 0,1 1 0 0 0,0 0 0 0 0,0-1 0 0 0,0 1 0 0 0,0-1 0 0 0,1 1 0 0 0,-1 0 0 0 0,0-1 0 0 0,1 1 0 0 0,-1-1 0 0 0,1 1 0 0 0,-1-1 0 0 0,1 1 0 0 0,0-1 0 0 0,0 1 0 0 0,-1-1 0 0 0,1 0 0 0 0,0 0-1 0 0,0 1 1 0 0,1-1 0 0 0,-1 0 0 0 0,0 0 0 0 0,0 0 0 0 0,0 0 0 0 0,1 0 0 0 0,-1 0 0 0 0,1 0-4 0 0,3 0 12 0 0,0 0-1 0 0,0 0 1 0 0,0 1 0 0 0,0 0-1 0 0,0 0 1 0 0,0 0-1 0 0,-1 1 1 0 0,1-1 0 0 0,-1 1-1 0 0,1 0 1 0 0,-1 0 0 0 0,0 1-1 0 0,0-1 1 0 0,-1 1-1 0 0,1 0 1 0 0,-1 0 0 0 0,1 0-1 0 0,-1 1 1 0 0,-1-1-1 0 0,1 1 1 0 0,-1-1 0 0 0,1 1-1 0 0,-1 0 1 0 0,-1 0-1 0 0,1 0 1 0 0,-1 0 0 0 0,1 3-12 0 0,-2-5 50 0 0,0 0 0 0 0,0 0 1 0 0,0 0-1 0 0,0 0 0 0 0,-1 0 0 0 0,1 0 1 0 0,-1 0-1 0 0,0 0 0 0 0,0-1 1 0 0,0 1-1 0 0,0 0 0 0 0,0 0 0 0 0,0 0 1 0 0,-1-1-1 0 0,1 1 0 0 0,-1-1 1 0 0,0 1-1 0 0,0-1 0 0 0,0 0 0 0 0,0 0 1 0 0,0 0-1 0 0,-1 0 0 0 0,1 0 1 0 0,-1 0-1 0 0,1 0 0 0 0,-1-1 0 0 0,1 0 1 0 0,-1 1-1 0 0,0-1 0 0 0,0 0 1 0 0,-2 1-51 0 0,-104 15-47 0 0,86-29-1270 0 0,15 3-1681 0 0,1 1-6109 0 0,3 4-3012 0 0</inkml:trace>
  <inkml:trace contextRef="#ctx0" brushRef="#br0" timeOffset="4386.197">3008 60 8530 0 0,'0'0'2920'0'0,"0"0"-1055"0"0,0 0-509 0 0,0 0-66 0 0,0 0 42 0 0,0 0-42 0 0,0 0-167 0 0,0 0-233 0 0,0 0-188 0 0,0 0-117 0 0,0 0-66 0 0,0 0-65 0 0,0 0-62 0 0,15-6-2 0 0,101-36 1267 0 0,-111 40-1562 0 0,-1 0 1 0 0,1 0-1 0 0,-1 1 0 0 0,1 0 1 0 0,0 0-1 0 0,-1 0 1 0 0,1 0-1 0 0,0 1 0 0 0,0 0 1 0 0,0 0-1 0 0,0 0 1 0 0,-1 0-1 0 0,1 1 0 0 0,0 0 1 0 0,0 0-1 0 0,-1 0 1 0 0,1 1-1 0 0,0-1 0 0 0,-1 1 1 0 0,1 0-1 0 0,-1 0 1 0 0,0 1-1 0 0,0 0 0 0 0,0-1 1 0 0,0 1-1 0 0,0 0 1 0 0,-1 1-1 0 0,3 2-95 0 0,0 11 75 0 0,-1 0-1 0 0,0 0 1 0 0,-2 0-1 0 0,0 1 1 0 0,-1-1 0 0 0,0 1-1 0 0,-2 0 1 0 0,0-1 0 0 0,-2 18-75 0 0,1 14 68 0 0,-20 266 132 0 0,1-42-166 0 0,-10-89 12 0 0,16-125 24 0 0,14-59-77 0 0,-6 8 346 0 0,-143 25-39 0 0,99-23-560 0 0,-14 2-104 0 0,41-9-3934 0 0,1-3-3754 0 0,18 0-4789 0 0</inkml:trace>
  <inkml:trace contextRef="#ctx0" brushRef="#br0" timeOffset="7985.211">3577 859 3361 0 0,'0'0'1417'0'0,"0"0"-92"0"0,0 0 147 0 0,0 0 300 0 0,0 0 141 0 0,0 0-128 0 0,0 0-334 0 0,0 0-374 0 0,0 0-277 0 0,0 0-147 0 0,0 0-66 0 0,2 29 4205 0 0,-15 0-3321 0 0,13-28-1399 0 0,0-1-10 0 0,0 0-14 0 0,0 0-10 0 0,0 0 11 0 0,0 0 22 0 0,0 0 29 0 0,0 0 68 0 0,0 0 47 0 0,5-5 287 0 0,54-61 383 0 0,-74 97 837 0 0,14-35-9174 0 0,1 0-4646 0 0</inkml:trace>
</inkml:ink>
</file>

<file path=ppt/ink/ink1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17:52.3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474 107 0 0 0,'0'0'1140'0'0,"0"0"489"0"0,0 0 359 0 0,0 0 162 0 0,0 0-28 0 0,0 0-158 0 0,0 0-196 0 0,0 0-194 0 0,0 0-174 0 0,0 0-158 0 0,0 0-123 0 0,0 0-116 0 0,1-10-107 0 0,-1-29-104 0 0,-1 37-712 0 0,-1 1 0 0 0,1 0-1 0 0,0-1 1 0 0,-1 1 0 0 0,1 0 0 0 0,-1 0 0 0 0,1 0-1 0 0,-1 0 1 0 0,1 0 0 0 0,-1 0 0 0 0,0 1-1 0 0,1-1 1 0 0,-1 0 0 0 0,0 1 0 0 0,0 0 0 0 0,0-1-1 0 0,1 1 1 0 0,-1 0 0 0 0,0 0 0 0 0,0 0-1 0 0,0 0 1 0 0,0 0 0 0 0,1 0 0 0 0,-1 0 0 0 0,0 1-1 0 0,0-1 1 0 0,0 1-80 0 0,-5-1 261 0 0,-19 2 109 0 0,-1 1-1 0 0,0 1 1 0 0,1 2-1 0 0,0 0 0 0 0,0 2 1 0 0,1 0-1 0 0,0 2 1 0 0,0 1-1 0 0,1 1 0 0 0,1 1 1 0 0,-16 12-370 0 0,32-21 27 0 0,-1 1 0 0 0,1 1 0 0 0,0 0 0 0 0,0 0 0 0 0,1 0 0 0 0,0 0 0 0 0,0 1 0 0 0,0 0 0 0 0,1 1 0 0 0,0-1 0 0 0,0 1 0 0 0,1 0 0 0 0,0 0 0 0 0,1 0 1 0 0,0 1-1 0 0,0-1 0 0 0,0 1 0 0 0,1 0 0 0 0,1 0 0 0 0,-1 0 0 0 0,1 0 0 0 0,1 0 0 0 0,0 0 0 0 0,0 0 0 0 0,1 0-27 0 0,2-2 19 0 0,0 1 0 0 0,0-1 0 0 0,1 0 0 0 0,0 0 0 0 0,1 0 0 0 0,0-1 1 0 0,0 1-1 0 0,0-1 0 0 0,1 0 0 0 0,-1-1 0 0 0,1 1 0 0 0,1-1 0 0 0,-1 0 0 0 0,1-1 0 0 0,0 0 0 0 0,0 0 0 0 0,0 0 1 0 0,1-1-1 0 0,-1 0 0 0 0,1 0 0 0 0,0-1 0 0 0,-1 0 0 0 0,1 0 0 0 0,0-1 0 0 0,0 0 0 0 0,0-1 0 0 0,0 1 0 0 0,1-2 0 0 0,5 0-19 0 0,5 1 7 0 0,-4 1-38 0 0,1 0 1 0 0,0-2-1 0 0,0 0 0 0 0,-1 0 0 0 0,1-2 0 0 0,-1 0 0 0 0,0-1 1 0 0,1 0-1 0 0,-2-1 0 0 0,2-1 31 0 0,94-56-2070 0 0,-76 39-1417 0 0,-1-1-3832 0 0,-20 12-4542 0 0</inkml:trace>
  <inkml:trace contextRef="#ctx0" brushRef="#br0" timeOffset="516.39">965 55 11634 0 0,'0'0'1737'0'0,"0"0"-308"0"0,0 0 126 0 0,0 0 174 0 0,0 0-1 0 0,0 0-190 0 0,0 0-327 0 0,0 0-271 0 0,0 0-202 0 0,0 0-182 0 0,0 0-158 0 0,0 0-112 0 0,0 0-45 0 0,-8 1 3 0 0,-6 2-127 0 0,0 1-1 0 0,1 0 0 0 0,0 0 0 0 0,0 1 1 0 0,0 1-1 0 0,1 0 0 0 0,-1 1 1 0 0,2 0-1 0 0,-1 1 0 0 0,-4 4-116 0 0,4-2 31 0 0,1 1-1 0 0,0 0 1 0 0,1 1-1 0 0,0 0 1 0 0,1 0-1 0 0,1 1 1 0 0,-1 1-1 0 0,2-1 1 0 0,0 1-1 0 0,1 0 1 0 0,0 1-1 0 0,1-1 1 0 0,1 1-1 0 0,0 0 1 0 0,1 0 0 0 0,1 1-1 0 0,0-1 1 0 0,1 8-31 0 0,0-20 4 0 0,0 1 1 0 0,1-1-1 0 0,0 0 1 0 0,0 1-1 0 0,0-1 1 0 0,0 1 0 0 0,0-1-1 0 0,1 0 1 0 0,-1 1-1 0 0,1-1 1 0 0,0 0 0 0 0,0 0-1 0 0,0 1 1 0 0,0-1-1 0 0,1 0 1 0 0,-1 0-1 0 0,1 0 1 0 0,0 0 0 0 0,0-1-1 0 0,0 1 1 0 0,0 0-1 0 0,0-1 1 0 0,1 1 0 0 0,-1-1-1 0 0,1 0 1 0 0,0 0-1 0 0,0 0 1 0 0,-1 0-1 0 0,1-1 1 0 0,0 1 0 0 0,0-1-1 0 0,1 1 1 0 0,-1-1-1 0 0,0 0 1 0 0,0 0 0 0 0,1-1-1 0 0,-1 1 1 0 0,0-1-1 0 0,1 1-4 0 0,10-3 54 0 0,-1 0-1 0 0,1-1 1 0 0,-1-1-1 0 0,0 0 0 0 0,0 0 1 0 0,-1-1-1 0 0,1-1 1 0 0,-1 0-1 0 0,0-1 0 0 0,-1 0 1 0 0,0-1-1 0 0,0 0 1 0 0,0-1-1 0 0,-1 0 1 0 0,0 0-1 0 0,-1-1 0 0 0,0-1 1 0 0,3-5-54 0 0,133-148 83 0 0,-101 120-73 0 0,-48 95-55 0 0,1-42 47 0 0,1 0 0 0 0,0 0-1 0 0,1 0 1 0 0,0 1 0 0 0,1-1 0 0 0,0 0 0 0 0,0 1 0 0 0,1-1-1 0 0,0 0 1 0 0,0 0 0 0 0,1 0 0 0 0,1 0 0 0 0,-1 0 0 0 0,1 0 0 0 0,1 0-1 0 0,0-1 1 0 0,0 0 0 0 0,5 8-2 0 0,-5-11-4 0 0,0 0 0 0 0,0-1 0 0 0,0 1 1 0 0,0-1-1 0 0,1 0 0 0 0,0 0 0 0 0,0 0 0 0 0,0 0 0 0 0,1-1 0 0 0,-1 0 0 0 0,1 0 0 0 0,-1-1 0 0 0,1 1 0 0 0,0-1 0 0 0,5 1 4 0 0,-5-2-71 0 0,0 0 0 0 0,0 0 0 0 0,1 0-1 0 0,-1-1 1 0 0,0 0 0 0 0,1 0 0 0 0,-1-1-1 0 0,0 0 1 0 0,1 0 0 0 0,-1 0 0 0 0,0-1 0 0 0,0 0-1 0 0,0 0 1 0 0,3-2 71 0 0,20-11-3168 0 0,-2-3-3881 0 0,-19 13-4831 0 0</inkml:trace>
  <inkml:trace contextRef="#ctx0" brushRef="#br0" timeOffset="889.586">1829 0 13555 0 0,'0'0'2415'0'0,"0"0"-807"0"0,0 0-326 0 0,0 0-63 0 0,0 0-143 0 0,0 0-156 0 0,0 0-147 0 0,0 0-128 0 0,0 0-100 0 0,0 0-84 0 0,0 0-75 0 0,-34 12-84 0 0,-102 39-65 0 0,77-21 85 0 0,57-29-318 0 0,0 1 0 0 0,1-1 0 0 0,-1 1 0 0 0,0-1 1 0 0,1 1-1 0 0,0 0 0 0 0,-1 0 0 0 0,1 0 0 0 0,0 0 1 0 0,0 0-1 0 0,0 0 0 0 0,0 0 0 0 0,1 0 0 0 0,-1 0 1 0 0,0 0-1 0 0,1 0 0 0 0,0 1 0 0 0,-1-1 1 0 0,1 0-1 0 0,0 0 0 0 0,0 1 0 0 0,0-1 0 0 0,1 0 1 0 0,-1 0-1 0 0,0 1 0 0 0,1-1 0 0 0,-1 0 0 0 0,1 0 1 0 0,0 0-1 0 0,0 0 0 0 0,0 0 0 0 0,0 0 0 0 0,0 0 1 0 0,0 0-1 0 0,1 0 0 0 0,-1 0 0 0 0,0-1 1 0 0,1 1-1 0 0,0 0 0 0 0,-1-1 0 0 0,1 0 0 0 0,0 1 1 0 0,0-1-1 0 0,0 0 0 0 0,0 0 0 0 0,0 0 0 0 0,0 0 1 0 0,0 0-1 0 0,0 0 0 0 0,0-1 0 0 0,1 1-4 0 0,14 6 69 0 0,115 59 27 0 0,-126-62-47 0 0,-1 0 1 0 0,0 0-1 0 0,0 0 0 0 0,-1 1 1 0 0,1-1-1 0 0,-1 1 0 0 0,0 0 1 0 0,0 1-1 0 0,-1-1 1 0 0,0 1-1 0 0,1 0 0 0 0,-2-1 1 0 0,1 1-1 0 0,-1 0 1 0 0,0 1-1 0 0,0-1 0 0 0,-1 0 1 0 0,0 1-1 0 0,0-1 0 0 0,0 0 1 0 0,-1 4-50 0 0,0-6 49 0 0,-1 0 1 0 0,0 0-1 0 0,0-1 0 0 0,0 1 1 0 0,0 0-1 0 0,-1 0 1 0 0,1-1-1 0 0,-1 1 1 0 0,0-1-1 0 0,0 1 0 0 0,0-1 1 0 0,-1 0-1 0 0,1 0 1 0 0,-1 0-1 0 0,1 0 1 0 0,-1 0-1 0 0,0-1 0 0 0,0 1 1 0 0,-1-1-1 0 0,1 0 1 0 0,0 0-1 0 0,-1 0 1 0 0,1 0-1 0 0,-1-1 0 0 0,0 1 1 0 0,1-1-1 0 0,-1 0 1 0 0,0 0-1 0 0,-1 0-49 0 0,-121 9-2833 0 0,106-19-1364 0 0,12 4-3336 0 0,1 1-4339 0 0</inkml:trace>
  <inkml:trace contextRef="#ctx0" brushRef="#br0" timeOffset="1262.452">1989 357 9506 0 0,'0'0'2725'0'0,"0"0"-518"0"0,0 0-223 0 0,0 0-103 0 0,34 0-168 0 0,110-4-212 0 0,49-26 2378 0 0,-158 22-3489 0 0,0-3-1 0 0,0-1 1 0 0,-2-1 0 0 0,1-2-1 0 0,-2-1 1 0 0,0-2-1 0 0,6-5-389 0 0,-33 20 29 0 0,0 0 0 0 0,0-1 0 0 0,-1 0 0 0 0,1 1 0 0 0,-1-2 0 0 0,0 1 0 0 0,0 0 0 0 0,0-1-1 0 0,-1 1 1 0 0,0-1 0 0 0,0 0 0 0 0,0 0 0 0 0,0-1 0 0 0,-1 1 0 0 0,1-1 0 0 0,-2 1 0 0 0,1-1-1 0 0,0 0 1 0 0,-1 1 0 0 0,0-1 0 0 0,-1-2-29 0 0,-2 4 1 0 0,0 1-1 0 0,-1-1 1 0 0,1 1 0 0 0,-1 0-1 0 0,0 0 1 0 0,0 0 0 0 0,0 0-1 0 0,-1 1 1 0 0,1-1 0 0 0,-1 1-1 0 0,1 0 1 0 0,-1 0-1 0 0,0 0 1 0 0,0 0 0 0 0,0 0-1 0 0,0 1 1 0 0,0 0 0 0 0,0 0-1 0 0,0 0 1 0 0,0 0 0 0 0,0 1-1 0 0,-1 0 1 0 0,1 0-1 0 0,0 0 1 0 0,0 0 0 0 0,0 0-1 0 0,-1 1 1 0 0,1 0 0 0 0,-1 0-1 0 0,4-1-2 0 0,-20 1-6 0 0,1 2 0 0 0,-1 0 0 0 0,1 0-1 0 0,0 2 1 0 0,1 1 0 0 0,-1 0 0 0 0,1 2-1 0 0,0 0 1 0 0,1 1 0 0 0,-1 1 0 0 0,2 0-1 0 0,0 1 1 0 0,0 2 0 0 0,1-1-1 0 0,0 2 1 0 0,2 0 0 0 0,-1 1 0 0 0,2 0-1 0 0,0 1 1 0 0,-3 5 8 0 0,12-15 3 0 0,1 0 0 0 0,-1 0 1 0 0,1 1-1 0 0,1 0 0 0 0,-1-1 0 0 0,1 1 0 0 0,0 0 0 0 0,1 0 1 0 0,-1 1-1 0 0,1-1 0 0 0,1 0 0 0 0,-1 0 0 0 0,1 0 1 0 0,1 1-1 0 0,-1-1 0 0 0,1 0 0 0 0,0 0 0 0 0,1 0 0 0 0,0 0 1 0 0,0 0-1 0 0,0 0 0 0 0,1-1 0 0 0,0 1 0 0 0,1-1 0 0 0,-1 1 1 0 0,1-1-1 0 0,0 0 0 0 0,1-1 0 0 0,-1 1 0 0 0,1-1 0 0 0,0 0 1 0 0,0 0-1 0 0,1 0 0 0 0,0-1 0 0 0,0 1 0 0 0,0-2 0 0 0,2 2-3 0 0,25 13 75 0 0,1-2-1 0 0,0-1 0 0 0,1-2 0 0 0,0-1 0 0 0,1-2 0 0 0,0-1 0 0 0,0-2 0 0 0,1-1 0 0 0,0-3 0 0 0,0 0 0 0 0,29-3-74 0 0,38-14-1226 0 0,-61 2-6387 0 0,-28 8-5180 0 0</inkml:trace>
</inkml:ink>
</file>

<file path=ppt/ink/ink15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11:41.9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10 465 480 0 0,'0'0'2963'0'0,"0"0"-379"0"0,0 0-120 0 0,0 0 2 0 0,0 0-27 0 0,0 0-224 0 0,0 0-397 0 0,0 0-410 0 0,0 0-327 0 0,0 0-227 0 0,0 0-112 0 0,-9 0 2200 0 0,110 1 947 0 0,136-5-2690 0 0,314-12-703 0 0,-535 24-463 0 0,-16-8-46 0 0,0 0 13 0 0,0 0-2 0 0,0 0 13 0 0,0 0-2 0 0,0 0 1 0 0,0 0 0 0 0,0 0-6 0 0,0 0 23 0 0,0 0-8 0 0,0 0 13 0 0,0 0-7 0 0,0 0-14 0 0,0 0-22 0 0,0 0 20 0 0,0 0 7 0 0,0 0-5 0 0,0 0-18 0 0,0 0 17 0 0,0 0 20 0 0,0 0-7 0 0,0 0 6 0 0,0 0 2 0 0,0 0-3 0 0,0 0 11 0 0,0 0 8 0 0,0 0-2 0 0,0 0-9 0 0,0 0-11 0 0,0 0-39 0 0,0 0 34 0 0,0 0 13 0 0,0 0 18 0 0,0 0 35 0 0,0 0-36 0 0,0 0 0 0 0,0 0 0 0 0,0 0 3 0 0,-12-8 143 0 0,-81-73-192 0 0,8-6-309 0 0,75 78-493 0 0,-6-9-303 0 0,14 11-3752 0 0,4 0-4211 0 0,1 3-3602 0 0</inkml:trace>
  <inkml:trace contextRef="#ctx0" brushRef="#br0" timeOffset="1403.712">223 1 0 0 0,'0'0'1703'0'0,"0"0"-143"0"0,0 0 101 0 0,0 0 251 0 0,0 0 135 0 0,0 0-134 0 0,0 0-380 0 0,0 0-400 0 0,0 0-235 0 0,0 0-69 0 0,0 0 29 0 0,0 0 21 0 0,0 7 2135 0 0,-5 3-2424 0 0,1-4-460 0 0,1 0 0 0 0,0 0 0 0 0,0 0 0 0 0,0 0 0 0 0,0 0 0 0 0,1 1 0 0 0,0-1 0 0 0,1 1 0 0 0,-1 0 0 0 0,1-1 0 0 0,1 1 0 0 0,-1 0 0 0 0,1 0 0 0 0,0 0 0 0 0,0-1 0 0 0,1 1 0 0 0,0 1-130 0 0,0-6 79 0 0,-1-1 1 0 0,1 1 0 0 0,-1 0 0 0 0,1-1 0 0 0,0 1 0 0 0,-1-1 0 0 0,1 1 0 0 0,0-1 0 0 0,0 1 0 0 0,0-1 0 0 0,0 1-1 0 0,1-1 1 0 0,-1 0 0 0 0,0 0 0 0 0,0 0 0 0 0,1 0 0 0 0,-1 0 0 0 0,1 0 0 0 0,-1 0 0 0 0,1 0 0 0 0,-1 0-1 0 0,1 0 1 0 0,0-1 0 0 0,-1 1 0 0 0,1-1 0 0 0,0 1 0 0 0,-1-1 0 0 0,1 0 0 0 0,0 0 0 0 0,-1 0 0 0 0,1 0 0 0 0,0 0-1 0 0,0 0 1 0 0,-1 0 0 0 0,1 0 0 0 0,0-1 0 0 0,-1 1 0 0 0,1-1 0 0 0,0 1 0 0 0,-1-1 0 0 0,1 0 0 0 0,0 1 0 0 0,-1-1-1 0 0,1 0 1 0 0,-1 0 0 0 0,0 0 0 0 0,1 0 0 0 0,-1-1 0 0 0,1 1-80 0 0,1-4 56 0 0,0 1 0 0 0,0-1 0 0 0,-1 0-1 0 0,1 0 1 0 0,-1 0 0 0 0,0 0 0 0 0,-1 0 0 0 0,1 0 0 0 0,-1-1 0 0 0,0 1-1 0 0,0 0 1 0 0,-1-1 0 0 0,0 1 0 0 0,0-1 0 0 0,0 1 0 0 0,0-1 0 0 0,-1-3-56 0 0,-1 7-16 0 0,0 1 0 0 0,0-1 0 0 0,0 1 0 0 0,0-1 0 0 0,0 1 0 0 0,0-1 0 0 0,0 1 0 0 0,0 0 0 0 0,0 0 0 0 0,0 0 0 0 0,-1 0 0 0 0,1 0 0 0 0,0 1 0 0 0,-1-1 0 0 0,1 1 0 0 0,-1 0 0 0 0,1-1 0 0 0,-1 1 0 0 0,1 0 0 0 0,-1 0 0 0 0,1 1 0 0 0,0-1 0 0 0,-1 0 0 0 0,1 1 1 0 0,-1 0-1 0 0,1-1 0 0 0,0 1 0 0 0,0 0 0 0 0,-1 0 0 0 0,1 0 0 0 0,0 1 0 0 0,0-1 0 0 0,-1 2 16 0 0,-1-1 3 0 0,1 1 0 0 0,0 0-1 0 0,0 0 1 0 0,0 0 0 0 0,0 0 0 0 0,1 0 0 0 0,-1 1 0 0 0,1-1 0 0 0,0 1 0 0 0,0 0 0 0 0,0-1 0 0 0,1 1-1 0 0,-1 0 1 0 0,1 0 0 0 0,0 0 0 0 0,0 1 0 0 0,0-1 0 0 0,1 0 0 0 0,-1 0 0 0 0,1 0 0 0 0,0 1 0 0 0,0-1-1 0 0,0 0 1 0 0,1 0 0 0 0,0 0 0 0 0,0 0 0 0 0,0 0 0 0 0,0 0 0 0 0,0 0 0 0 0,1 0 0 0 0,0 0-1 0 0,0 0 1 0 0,0 0 0 0 0,0-1 0 0 0,1 1-3 0 0,-1-3 45 0 0,0 1 0 0 0,1-1 0 0 0,-1 0 0 0 0,0 0 0 0 0,1 0 0 0 0,-1-1 0 0 0,1 1 0 0 0,-1-1 0 0 0,1 1 0 0 0,-1-1 0 0 0,1 0 0 0 0,0 0 1 0 0,-1 0-1 0 0,1 0 0 0 0,-1 0 0 0 0,1-1 0 0 0,-1 1 0 0 0,1-1 0 0 0,-1 0 0 0 0,1 0 0 0 0,-1 0 0 0 0,0 0 0 0 0,1 0 0 0 0,-1 0 0 0 0,0 0 0 0 0,0-1 0 0 0,0 1 0 0 0,0-1 0 0 0,0 0 0 0 0,0 1 0 0 0,0-1 0 0 0,0 0 0 0 0,-1 0 0 0 0,2-2-45 0 0,1-1 34 0 0,-1-1-1 0 0,0 1 1 0 0,0-1 0 0 0,-1 0 0 0 0,1 1-1 0 0,-1-1 1 0 0,0 0 0 0 0,-1-1-1 0 0,1 1 1 0 0,-1 0 0 0 0,-1 0-1 0 0,1 0 1 0 0,-1-1 0 0 0,0 1-1 0 0,0 0 1 0 0,-1-2-34 0 0,0 6-11 0 0,-1 1 0 0 0,1-1 1 0 0,-1 1-1 0 0,1-1 0 0 0,-1 1 0 0 0,1 0 0 0 0,-1 0 1 0 0,0 0-1 0 0,0 0 0 0 0,0 0 0 0 0,0 0 0 0 0,1 1 1 0 0,-1-1-1 0 0,0 1 0 0 0,0-1 0 0 0,0 1 0 0 0,0 0 1 0 0,0-1-1 0 0,0 1 0 0 0,0 0 0 0 0,-1 0 0 0 0,1 1 1 0 0,0-1-1 0 0,0 0 0 0 0,0 1 0 0 0,0-1 0 0 0,1 1 1 0 0,-1-1-1 0 0,0 1 0 0 0,0 0 0 0 0,0 0 0 0 0,0 0 1 0 0,1 0-1 0 0,-1 0 0 0 0,0 1 0 0 0,1-1 0 0 0,-1 0 1 0 0,1 1-1 0 0,-1-1 0 0 0,1 1 0 0 0,0-1 0 0 0,-1 2 11 0 0,-19 37 19 0 0,21-40 5 0 0,16-7 496 0 0,-8 1-368 0 0,-5 2-3804 0 0,-1 3-6925 0 0,0 1-1871 0 0</inkml:trace>
</inkml:ink>
</file>

<file path=ppt/ink/ink15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11:36.3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147 70 11466 0 0,'0'0'2121'0'0,"0"0"-355"0"0,0 0-231 0 0,0 0-87 0 0,0 0-26 0 0,0 0-30 0 0,0 0-163 0 0,0 0-244 0 0,0 0-281 0 0,0 0-239 0 0,0 0-159 0 0,0 0-118 0 0,0 0-24 0 0,0 3 44 0 0,14 134 1601 0 0,-13-1-1209 0 0,-5-1-1 0 0,-17 88-599 0 0,-32 155 10 0 0,46-312-848 0 0,7-65 426 0 0,0-1-91 0 0,11-8-1413 0 0,34-61-5444 0 0,-33 51 1921 0 0,-3 3-5702 0 0</inkml:trace>
  <inkml:trace contextRef="#ctx0" brushRef="#br0" timeOffset="389.769">629 0 10250 0 0,'0'0'3498'0'0,"0"0"-2000"0"0,0 0-795 0 0,0 0 77 0 0,0 0 319 0 0,0 0 249 0 0,0 0-13 0 0,0 0-247 0 0,0 0-314 0 0,-5 32-177 0 0,-16 103-109 0 0,-30 137 1402 0 0,45-232-1798 0 0,1 0 1 0 0,2 1-1 0 0,2-1 0 0 0,2 1 1 0 0,2-1-1 0 0,1 0 1 0 0,2 1-1 0 0,5 15-92 0 0,23 95 243 0 0,-35-151-186 0 0,1 0 1 0 0,0 0-1 0 0,0 0 1 0 0,-1 0-1 0 0,1 0 1 0 0,0 0-1 0 0,0 0 1 0 0,0 0-1 0 0,-1 0 1 0 0,1 0-1 0 0,0 1 1 0 0,0-1-1 0 0,0 0 1 0 0,-1 0-1 0 0,1 0 1 0 0,0 0-1 0 0,0 0 1 0 0,0 1-1 0 0,0-1 1 0 0,-1 0-1 0 0,1 0 1 0 0,0 0-1 0 0,0 1 1 0 0,0-1-1 0 0,0 0 1 0 0,0 0-1 0 0,0 1 1 0 0,0-1-58 0 0,-9-12 37 0 0,-103-134 130 0 0,86 106-188 0 0,-2 2 0 0 0,-2 1 0 0 0,-1 2 1 0 0,-2 0-1 0 0,-1 3 0 0 0,-2 0 0 0 0,-17-10 21 0 0,46 38-52 0 0,0 0 1 0 0,0 0-1 0 0,0 1 1 0 0,-1 0-1 0 0,1 0 1 0 0,-1 1-1 0 0,0 0 1 0 0,1 0-1 0 0,-1 0 1 0 0,0 1-1 0 0,0 1 1 0 0,0-1-1 0 0,0 1 1 0 0,-8 1 50 0 0,12 0-101 0 0,0 1 0 0 0,0-1 0 0 0,0 1-1 0 0,0-1 1 0 0,0 1 0 0 0,1 1-1 0 0,-1-1 1 0 0,0 0 0 0 0,1 1 0 0 0,0 0-1 0 0,0-1 1 0 0,0 1 0 0 0,0 1-1 0 0,0-1 1 0 0,0 0 0 0 0,1 1-1 0 0,0-1 1 0 0,0 1 0 0 0,0 0 0 0 0,0 0-1 0 0,0 0 1 0 0,1 0 0 0 0,-1 0-1 0 0,1 0 1 0 0,0 0 0 0 0,1 0 0 0 0,-1 0-1 0 0,1 3 103 0 0,-3 37-3926 0 0,11-8-4155 0 0,-2-23-2980 0 0</inkml:trace>
  <inkml:trace contextRef="#ctx0" brushRef="#br0" timeOffset="4366.509">1019 847 0 0 0,'0'0'927'0'0,"0"0"330"0"0,0 0 241 0 0,0 0-95 0 0,0 0-288 0 0,0 0-331 0 0,0 0-288 0 0,0 0-189 0 0,0 0-62 0 0,2-2 7 0 0,32-22 2212 0 0,-6 17 2467 0 0,-27 7-4065 0 0,-1 0 42 0 0,0 0 42 0 0,0 0 10 0 0,0 0 24 0 0,0 0-2 0 0,-24 4 2698 0 0,15-4-3626 0 0,0 0-1 0 0,-1 1 1 0 0,1 0-1 0 0,0 1 0 0 0,1 0 1 0 0,-1 0-1 0 0,0 1 1 0 0,1 0-1 0 0,-1 1 1 0 0,1-1-1 0 0,0 2 0 0 0,0-1 1 0 0,0 1-1 0 0,1 0 1 0 0,0 1-1 0 0,0 0 0 0 0,0 0 1 0 0,-1 2-54 0 0,2-3 13 0 0,0 1 1 0 0,1 0 0 0 0,-1 1-1 0 0,1-1 1 0 0,1 1-1 0 0,-1 0 1 0 0,1 0-1 0 0,0 0 1 0 0,1 1-1 0 0,-1-1 1 0 0,1 1 0 0 0,-1 7-14 0 0,2-7 29 0 0,-1 0 1 0 0,2 1-1 0 0,-1 0 1 0 0,1-1 0 0 0,0 1-1 0 0,1 0 1 0 0,0-1 0 0 0,1 1-1 0 0,0 0 1 0 0,0-1-1 0 0,0 1 1 0 0,1-1 0 0 0,1 1-1 0 0,-1-1 1 0 0,1 0-1 0 0,1 0 1 0 0,0 0 0 0 0,0 0-1 0 0,0-1 1 0 0,1 1 0 0 0,0-1-1 0 0,0 0 1 0 0,1-1-1 0 0,0 1 1 0 0,0-1 0 0 0,1-1-1 0 0,-1 1 1 0 0,1-1-1 0 0,4 2-29 0 0,-5-3 53 0 0,1 0 0 0 0,-1-1 0 0 0,1 0 0 0 0,0 0-1 0 0,0 0 1 0 0,1-1 0 0 0,-1 0 0 0 0,0-1-1 0 0,1 1 1 0 0,-1-1 0 0 0,1-1 0 0 0,0 0 0 0 0,-1 0-1 0 0,1 0 1 0 0,-1-1 0 0 0,1 0 0 0 0,-1 0-1 0 0,1-1 1 0 0,-1 0 0 0 0,0 0 0 0 0,0-1 0 0 0,0 0-1 0 0,0 0 1 0 0,0-1 0 0 0,-1 0 0 0 0,1 0-1 0 0,-1 0 1 0 0,0-1 0 0 0,0 0 0 0 0,-1 0 0 0 0,1 0-1 0 0,-1-1 1 0 0,-1 0 0 0 0,1 0 0 0 0,-1 0-1 0 0,0 0 1 0 0,0-1 0 0 0,-1 0 0 0 0,1 0 0 0 0,1-7-53 0 0,-5 10-9 0 0,-1-1 1 0 0,0 1 0 0 0,0-1-1 0 0,0 1 1 0 0,0-1 0 0 0,0 1 0 0 0,-1 0-1 0 0,0 0 1 0 0,0 0 0 0 0,0 0-1 0 0,-1 0 1 0 0,1 0 0 0 0,-1 0 0 0 0,0 1-1 0 0,0-1 1 0 0,0 1 0 0 0,0 0-1 0 0,-1 0 1 0 0,1 0 0 0 0,-1 1 0 0 0,0-1-1 0 0,0 1 1 0 0,0 0 0 0 0,0 0-1 0 0,0 0 1 0 0,0 0 0 0 0,-1 1 0 0 0,1 0-1 0 0,0 0 1 0 0,-1 0 0 0 0,1 0-1 0 0,-1 1 1 0 0,1-1 0 0 0,-1 1 0 0 0,0 0-1 0 0,1 1 1 0 0,-1-1 0 0 0,-3 2 8 0 0,21-5-144 0 0,100 28 599 0 0,43-21-345 0 0,-154-16-4617 0 0,0 8-2121 0 0,0 1-5502 0 0</inkml:trace>
</inkml:ink>
</file>

<file path=ppt/ink/ink15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11:47.717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0 56 240 0 0,'0'0'567'0'0,"0"0"-130"0"0,0 0 321 0 0,0 0 513 0 0,0 0 329 0 0,0 0 47 0 0,0 0-208 0 0,0 0-291 0 0,0 0-264 0 0,31-2-166 0 0,100-8-93 0 0,57 4 2180 0 0,201 9 729 0 0,123-6-1261 0 0,-308-4-1787 0 0,200-9 527 0 0,-15 2-504 0 0,-73 39 46 0 0,193-21 882 0 0,-155 0-868 0 0,4 0-401 0 0,-161-23-762 0 0,-134 9-1265 0 0,-37 5-2080 0 0,-9 2-1269 0 0,-9 3-5979 0 0</inkml:trace>
</inkml:ink>
</file>

<file path=ppt/ink/ink15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11:49.549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1 56 0 0 0,'0'0'549'0'0,"0"0"-20"0"0,0 0 128 0 0,0 0 301 0 0,0 0 315 0 0,0 0 133 0 0,0 0-82 0 0,0 0-262 0 0,0 0-264 0 0,0 0-56 0 0,18 4 2959 0 0,65-1 618 0 0,63 23-1942 0 0,189-22 131 0 0,-34 3-1714 0 0,-69-17-57 0 0,116-20-183 0 0,-136 11-263 0 0,-65 9-63 0 0,25 2 21 0 0,-43 0-54 0 0,-29-3 126 0 0,-17 9 740 0 0,-29 1-3946 0 0,-19 1-6797 0 0,-31 0-1855 0 0</inkml:trace>
</inkml:ink>
</file>

<file path=ppt/ink/ink15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49:56.7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20 218 0 0 0,'0'0'906'0'0,"0"0"639"0"0,0 0 289 0 0,0 0 120 0 0,0 0-97 0 0,0 0-264 0 0,0 0-306 0 0,0 0-319 0 0,0 0-175 0 0,0 0 82 0 0,0 0 163 0 0,5 1 202 0 0,99 0 3681 0 0,51-59-2080 0 0,-145 52-2683 0 0,0 1 1 0 0,0-2 0 0 0,-1 1 0 0 0,0-1-1 0 0,0-1 1 0 0,0 0 0 0 0,-1 0-1 0 0,0-1 1 0 0,6-8-159 0 0,-13 15 28 0 0,0 1 0 0 0,1-1 0 0 0,-1 0 0 0 0,0 0 0 0 0,0 0 0 0 0,0 1 0 0 0,0-1 0 0 0,-1 0 0 0 0,1 0 0 0 0,0 0 0 0 0,-1 0 0 0 0,0-1 0 0 0,1 1 0 0 0,-1 0 0 0 0,0 0 0 0 0,0 0 0 0 0,0 0 0 0 0,0 0 0 0 0,0 0 0 0 0,-1 0 0 0 0,1 0 0 0 0,-1 0 0 0 0,1 0-1 0 0,-1 0 1 0 0,0 0 0 0 0,0 0 0 0 0,1 0 0 0 0,-2 0 0 0 0,1 0 0 0 0,0 0 0 0 0,0 1 0 0 0,0-1 0 0 0,-1 1 0 0 0,1-1 0 0 0,-1 1 0 0 0,1-1 0 0 0,-1 1 0 0 0,0 0 0 0 0,0 0 0 0 0,1-1 0 0 0,-1 1 0 0 0,0 1 0 0 0,0-1 0 0 0,0 0 0 0 0,0 0 0 0 0,0 1 0 0 0,-1-1-28 0 0,0 1-3 0 0,0 0 0 0 0,0 0 0 0 0,0 0 0 0 0,0 0 0 0 0,0 1 0 0 0,0-1 0 0 0,0 1 0 0 0,0 0 0 0 0,1-1 0 0 0,-1 2 0 0 0,0-1 0 0 0,0 0 0 0 0,1 0 0 0 0,-1 1 0 0 0,1-1 0 0 0,-1 1 0 0 0,1 0 0 0 0,0 0 0 0 0,-1 0 0 0 0,1 0 0 0 0,0 0 0 0 0,0 1 0 0 0,1-1 0 0 0,-1 1 0 0 0,0-1 0 0 0,1 1 0 0 0,0-1 0 0 0,-1 1 0 0 0,1 0 0 0 0,0 0 0 0 0,0-1 0 0 0,1 1 0 0 0,-1 0 0 0 0,0 0 3 0 0,-12 105-102 0 0,17-32 134 0 0,3 0 0 0 0,3-1 0 0 0,4 0-32 0 0,12 83 49 0 0,-17-88-31 0 0,-3 0-1 0 0,-3 0 1 0 0,-2 0 0 0 0,-4 1-1 0 0,-7 30-17 0 0,6-73 3 0 0,-1-1-1 0 0,-1 0 1 0 0,-2 0-1 0 0,0-1 1 0 0,-2 0-1 0 0,-1-1 1 0 0,-1 0-1 0 0,-1 0 1 0 0,-1-1-1 0 0,-1-1 1 0 0,-1-1-1 0 0,-2 0 1 0 0,0-1-1 0 0,-14 13-2 0 0,26-29 5 0 0,1 0 1 0 0,-1-1-1 0 0,-1 0 1 0 0,1 0-1 0 0,0 0 1 0 0,-1-1-1 0 0,0 0 0 0 0,0 0 1 0 0,0-1-1 0 0,0 0 1 0 0,0 0-1 0 0,0 0 0 0 0,-1-1 1 0 0,1 0-1 0 0,-7-1-5 0 0,11-2-2 0 0,1 0 0 0 0,-1 0 0 0 0,1 0-1 0 0,0-1 1 0 0,0 1 0 0 0,0-1 0 0 0,1 0-1 0 0,-1 1 1 0 0,1-1 0 0 0,-1 0 0 0 0,1 0-1 0 0,0 0 1 0 0,0 0 0 0 0,0 0 0 0 0,1 0-1 0 0,-1 0 1 0 0,1-1 0 0 0,-1 1 0 0 0,1 0-1 0 0,0 0 1 0 0,0 0 0 0 0,1-1 0 0 0,-1 1-1 0 0,1 0 1 0 0,-1 0 0 0 0,1-1 2 0 0,-1-3-8 0 0,3-22 6 0 0,2 1 1 0 0,0 0 0 0 0,2 0 0 0 0,1 0-1 0 0,1 1 1 0 0,1 0 0 0 0,2 0 0 0 0,5-6 1 0 0,-2-2 6 0 0,200-384 36 0 0,-188 360-130 0 0,-27 58-25 0 0,0 1-95 0 0,0 0-155 0 0,52 9-8205 0 0,-22-3-1161 0 0,-19-2 2286 0 0</inkml:trace>
  <inkml:trace contextRef="#ctx0" brushRef="#br0" timeOffset="397.495">710 777 0 0 0,'0'0'884'0'0,"0"0"214"0"0,0 0 370 0 0,0 0 326 0 0,0 0 158 0 0,0 0-31 0 0,0 0-193 0 0,0 0-214 0 0,0 0-173 0 0,0 0-139 0 0,0 0-133 0 0,0 0-127 0 0,-7 25-82 0 0,-20 77-81 0 0,13-49 2760 0 0,14-52-3076 0 0,0-1 79 0 0,0 0 70 0 0,8-20 1886 0 0,38-167-755 0 0,-31 136-1546 0 0,-11 31-180 0 0,1 1 0 0 0,0 0 0 0 0,2 0 0 0 0,0 1 0 0 0,2 0 0 0 0,0 0 0 0 0,0 1 0 0 0,7-7-17 0 0,-13 22-120 0 0,1 1-1 0 0,-1 0 1 0 0,0 0 0 0 0,1 1-1 0 0,-1-1 1 0 0,1 1 0 0 0,-1-1 0 0 0,1 1-1 0 0,-1 0 1 0 0,1 1 0 0 0,-1-1-1 0 0,1 1 1 0 0,-1-1 0 0 0,0 1-1 0 0,1 0 1 0 0,-1 0 0 0 0,0 0-1 0 0,1 1 1 0 0,-1-1 0 0 0,0 1-1 0 0,0 0 1 0 0,0 0 0 0 0,0 0 0 0 0,2 2 120 0 0,8 3-1127 0 0,70 19-9793 0 0,-52-19 2709 0 0,-20-3 3074 0 0</inkml:trace>
  <inkml:trace contextRef="#ctx0" brushRef="#br0" timeOffset="815.739">1338 542 304 0 0,'0'0'1760'0'0,"0"0"26"0"0,0 0 267 0 0,0 0 250 0 0,0 0 88 0 0,0 0-55 0 0,0 0-248 0 0,0 0-352 0 0,0 0-316 0 0,0 0-218 0 0,0 0-158 0 0,0 0-120 0 0,0 0-85 0 0,1-3-136 0 0,-1 2-664 0 0,-1 0-1 0 0,1 1 1 0 0,0-1 0 0 0,-1 0-1 0 0,1 0 1 0 0,0 0 0 0 0,-1 1-1 0 0,1-1 1 0 0,-1 0 0 0 0,1 0-1 0 0,-1 1 1 0 0,1-1 0 0 0,-1 0 0 0 0,0 1-1 0 0,1-1 1 0 0,-1 1 0 0 0,0-1-1 0 0,0 1 1 0 0,1-1 0 0 0,-1 1-1 0 0,0 0 1 0 0,0-1 0 0 0,0 1-1 0 0,1 0 1 0 0,-1-1 0 0 0,0 1-1 0 0,0 0 1 0 0,0 0 0 0 0,0 0-1 0 0,0 0 1 0 0,0 0 0 0 0,0 0 0 0 0,1 0-1 0 0,-1 0 1 0 0,0 0 0 0 0,0 0-1 0 0,0 1 1 0 0,0-1 0 0 0,0 0-1 0 0,1 1 1 0 0,-1-1 0 0 0,0 0-1 0 0,0 1 1 0 0,0-1 0 0 0,1 1-1 0 0,-1 0-38 0 0,-55 13 868 0 0,44-9-826 0 0,1 1 1 0 0,1 0-1 0 0,-1 1 0 0 0,1 0 0 0 0,1 0 1 0 0,-1 1-1 0 0,1 1 0 0 0,1 0 0 0 0,-1 0 1 0 0,1 0-1 0 0,1 1 0 0 0,0 0 0 0 0,0 1 1 0 0,1-1-1 0 0,1 1 0 0 0,-1 1 0 0 0,2-1 1 0 0,0 1-1 0 0,0-1 0 0 0,1 1 0 0 0,0 0 1 0 0,1 1-1 0 0,1-1 0 0 0,0 0 0 0 0,0 1 1 0 0,1-1-1 0 0,1 0 0 0 0,0 1-42 0 0,1-9 18 0 0,-1-1 0 0 0,1 0 0 0 0,0 1-1 0 0,0-1 1 0 0,1 0 0 0 0,-1 0 0 0 0,0 0 0 0 0,1 0 0 0 0,0-1-1 0 0,0 1 1 0 0,0-1 0 0 0,0 1 0 0 0,0-1 0 0 0,0 0 0 0 0,0 0 0 0 0,1-1-1 0 0,-1 1 1 0 0,1-1 0 0 0,0 1 0 0 0,-1-1 0 0 0,1 0 0 0 0,0-1-1 0 0,0 1 1 0 0,-1-1 0 0 0,1 1 0 0 0,0-1 0 0 0,0 0 0 0 0,0 0-1 0 0,-1-1 1 0 0,1 1 0 0 0,0-1 0 0 0,0 0 0 0 0,-1 0 0 0 0,1 0-1 0 0,0-1 1 0 0,-1 1 0 0 0,1-1 0 0 0,-1 0 0 0 0,0 0 0 0 0,0 0 0 0 0,1 0-1 0 0,-1 0 1 0 0,-1-1 0 0 0,1 1 0 0 0,2-3-18 0 0,42-33 131 0 0,-1-1 1 0 0,-2-3-1 0 0,-2-1 0 0 0,-2-3 1 0 0,2-5-132 0 0,-1 2 75 0 0,-7 22-206 0 0,-34 46-18 0 0,2 20 58 0 0,-2-28-131 0 0,0-1 0 0 0,0 0 1 0 0,1 0-1 0 0,0 0 0 0 0,1 0 0 0 0,0 0 1 0 0,1 0-1 0 0,0 0 0 0 0,0 0 0 0 0,1-1 1 0 0,0 1-1 0 0,1-1 0 0 0,2 4 222 0 0,22 18-4166 0 0,-7-11-7139 0 0,-12-13 1776 0 0</inkml:trace>
  <inkml:trace contextRef="#ctx0" brushRef="#br0" timeOffset="1338.543">1771 936 5129 0 0,'0'0'3135'0'0,"0"0"-522"0"0,0 0-305 0 0,0 0-244 0 0,0 0-401 0 0,0 0-395 0 0,0 0-281 0 0,0 0-154 0 0,0 0-103 0 0,0 0-42 0 0,0 0-61 0 0,0 0-77 0 0,0 0-35 0 0,14-26-63 0 0,69-122 367 0 0,3 31 690 0 0,-31 80-1447 0 0,-41 78-71 0 0,-14 94 193 0 0,0-134-180 0 0,-1 0 0 0 0,1 1 0 0 0,0-1 0 0 0,0 0 0 0 0,0 0 0 0 0,0 0 0 0 0,0 0 0 0 0,1 0 0 0 0,-1 1 0 0 0,0-1 0 0 0,1 0 1 0 0,-1 0-1 0 0,0 0 0 0 0,1 0 0 0 0,-1 0 0 0 0,1 0 0 0 0,0 0 0 0 0,-1 0 0 0 0,1 0 0 0 0,0 0 0 0 0,-1 0 0 0 0,1 0 0 0 0,0-1 0 0 0,0 1 0 0 0,0 0 0 0 0,0 0 0 0 0,0-1 0 0 0,0 1 0 0 0,0-1 0 0 0,0 1 1 0 0,0-1-1 0 0,0 1 0 0 0,0-1 0 0 0,0 0 0 0 0,1 1 0 0 0,-1-1 0 0 0,0 0 0 0 0,0 0 0 0 0,0 0 0 0 0,0 0 0 0 0,1 0 0 0 0,-1 0 0 0 0,0 0 0 0 0,0 0 0 0 0,0 0 0 0 0,0-1 0 0 0,0 1 0 0 0,1-1-4 0 0,53-25 355 0 0,2-19-228 0 0,-41 30-80 0 0,1 1-1 0 0,1 1 1 0 0,0 0-1 0 0,0 2 0 0 0,1 0 1 0 0,1 1-1 0 0,3-1-46 0 0,-21 13 6 0 0,-1 1-1 0 0,1-1 0 0 0,-1 0 0 0 0,0 0 1 0 0,0 1-1 0 0,0-1 0 0 0,0 1 0 0 0,-1-1 0 0 0,1 1 1 0 0,0-1-1 0 0,-1 1 0 0 0,0-1 0 0 0,0 1 1 0 0,0-1-1 0 0,0 1 0 0 0,0 0 0 0 0,0-1 0 0 0,-1 1 1 0 0,1-1-1 0 0,-1 1 0 0 0,1-1 0 0 0,-1 1 0 0 0,0-1-5 0 0,-3 13-20 0 0,2-9-9 0 0,0 1 0 0 0,0 0-1 0 0,1 0 1 0 0,0 0 0 0 0,0 1 0 0 0,0-1 0 0 0,1 0-1 0 0,0 0 1 0 0,1 0 0 0 0,0 1 0 0 0,0-1 0 0 0,0 0-1 0 0,2 3 30 0 0,-2-9-111 0 0,-1 0-1 0 0,1 0 0 0 0,0 0 1 0 0,1-1-1 0 0,-1 1 0 0 0,0 0 1 0 0,0 0-1 0 0,0-1 0 0 0,0 1 1 0 0,1-1-1 0 0,-1 1 0 0 0,0-1 1 0 0,0 1-1 0 0,1-1 0 0 0,-1 0 1 0 0,0 0-1 0 0,1 0 0 0 0,-1 1 1 0 0,0-1-1 0 0,1-1 0 0 0,-1 1 1 0 0,0 0-1 0 0,1 0 0 0 0,-1 0 1 0 0,0-1-1 0 0,1 1 0 0 0,-1 0 1 0 0,0-1-1 0 0,0 0 0 0 0,0 1 1 0 0,1-1 111 0 0,25-11-5230 0 0,-26 12 4674 0 0,6-3-1783 0 0,4-2-5443 0 0,-4 1 302 0 0</inkml:trace>
  <inkml:trace contextRef="#ctx0" brushRef="#br0" timeOffset="1687.869">2540 777 5401 0 0,'0'0'1166'0'0,"0"0"-243"0"0,0 0 192 0 0,0 0 235 0 0,0 0 80 0 0,0 0-7 0 0,0 0-52 0 0,0 0-41 0 0,0 0-7 0 0,0 0-22 0 0,0 0-42 0 0,0 0-75 0 0,0 0-109 0 0,32 6-104 0 0,98 15-95 0 0,-62-26 300 0 0,-60 0-950 0 0,111-65 1715 0 0,-115 67-1903 0 0,0 0 0 0 0,0-1 0 0 0,0 1 0 0 0,0-1 0 0 0,-1 0 0 0 0,0 0 0 0 0,1 0 0 0 0,-1 0 0 0 0,-1 0 0 0 0,1-1 0 0 0,-1 0 1 0 0,0 1-1 0 0,0-1 0 0 0,0 0 0 0 0,0 0 0 0 0,-1 0 0 0 0,0 0 0 0 0,0 0 0 0 0,0 0 0 0 0,-1 0 0 0 0,0 0 0 0 0,0-1 0 0 0,0 1 1 0 0,0 0-1 0 0,-2-3-38 0 0,0 4 0 0 0,-2 1 0 0 0,1-1 0 0 0,0 1 0 0 0,-1-1 1 0 0,0 1-1 0 0,0 0 0 0 0,0 0 0 0 0,0 1 0 0 0,0-1 1 0 0,0 1-1 0 0,-1 0 0 0 0,1 0 0 0 0,-1 0 0 0 0,0 1 0 0 0,1 0 1 0 0,-1 0-1 0 0,0 0 0 0 0,0 0 0 0 0,0 1 0 0 0,1-1 1 0 0,-1 1-1 0 0,0 1 0 0 0,0-1 0 0 0,0 1 0 0 0,0 0 1 0 0,0 0-1 0 0,1 0 0 0 0,-3 1 0 0 0,-2 1-23 0 0,0 1 0 0 0,0 0 0 0 0,0 1 1 0 0,1 0-1 0 0,-1 0 0 0 0,1 1 0 0 0,0 0 0 0 0,1 0 0 0 0,0 1 1 0 0,0 0-1 0 0,0 0 0 0 0,1 1 0 0 0,0 0 0 0 0,0 0 0 0 0,1 0 1 0 0,0 1-1 0 0,0 0 0 0 0,1 0 0 0 0,0 0 0 0 0,1 0 0 0 0,0 1 0 0 0,1-1 1 0 0,0 1-1 0 0,-1 9 23 0 0,2-13-3 0 0,0 1 0 0 0,1-1 1 0 0,0 1-1 0 0,0-1 0 0 0,0 1 1 0 0,1-1-1 0 0,0 1 0 0 0,1-1 1 0 0,-1 0-1 0 0,1 1 0 0 0,0-1 1 0 0,1 0-1 0 0,0 0 0 0 0,0 0 1 0 0,0-1-1 0 0,0 1 0 0 0,1-1 1 0 0,0 1-1 0 0,0-1 0 0 0,0-1 1 0 0,1 1-1 0 0,0 0 0 0 0,0-1 1 0 0,0 0-1 0 0,0 0 0 0 0,1-1 1 0 0,-1 1-1 0 0,1-1 0 0 0,0-1 1 0 0,0 1-1 0 0,2 0 3 0 0,9 2 4 0 0,1 0 1 0 0,0-1-1 0 0,0 0 1 0 0,0-2-1 0 0,0 0 0 0 0,0-1 1 0 0,0-1-1 0 0,7-1-4 0 0,-11 1 4 0 0,83-22-1682 0 0,-60 3-9154 0 0,-27 12-1856 0 0</inkml:trace>
</inkml:ink>
</file>

<file path=ppt/ink/ink15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0:04.9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469 30 168 0 0,'0'0'1530'0'0,"0"0"-57"0"0,0 0 158 0 0,0 0 223 0 0,0 0 121 0 0,0 0-70 0 0,0 0-253 0 0,0 0-252 0 0,0 0-240 0 0,0 0-119 0 0,0 0-94 0 0,-4-4-103 0 0,-14-14-71 0 0,-51 11 2472 0 0,60 8-3057 0 0,0 1 0 0 0,0 0 0 0 0,0 0 0 0 0,0 1-1 0 0,1 0 1 0 0,-1 0 0 0 0,1 1 0 0 0,0 0 0 0 0,0 1 0 0 0,-3 2-188 0 0,-24 12 591 0 0,18-10-441 0 0,1 0 0 0 0,0 1 0 0 0,1 1 0 0 0,0 0 1 0 0,0 2-1 0 0,1-1 0 0 0,1 1 0 0 0,0 1 0 0 0,1 1 0 0 0,1 0 1 0 0,0 0-1 0 0,1 1 0 0 0,0 0 0 0 0,2 1 0 0 0,0 0 0 0 0,0 0 1 0 0,2 1-1 0 0,0 0 0 0 0,1 0 0 0 0,1 4-150 0 0,0-6 62 0 0,1-1 0 0 0,0 1 1 0 0,2 0-1 0 0,0 0 0 0 0,0 0 0 0 0,2 0 0 0 0,0-1 1 0 0,1 1-1 0 0,0 0 0 0 0,1 0 0 0 0,1-1 0 0 0,0 0 0 0 0,2 0 1 0 0,-1 0-1 0 0,2 0 0 0 0,7 12-62 0 0,-7-16 46 0 0,1 0 0 0 0,0-1 0 0 0,0 0 0 0 0,1 0 0 0 0,0-1 0 0 0,1 0 0 0 0,0-1 0 0 0,0 0 0 0 0,1 0 0 0 0,0-1 0 0 0,0-1 0 0 0,1 0 0 0 0,-1 0 0 0 0,1-1 0 0 0,1-1 0 0 0,-1 0 0 0 0,1-1 0 0 0,-1 0 0 0 0,1-1 0 0 0,0 0 0 0 0,10-1-46 0 0,-9 1 51 0 0,0-1 1 0 0,1 0-1 0 0,-1-1 1 0 0,0-1-1 0 0,0 0 1 0 0,0-1 0 0 0,0 0-1 0 0,0-1 1 0 0,0-1-1 0 0,0 0 1 0 0,-1-1 0 0 0,0-1-1 0 0,0 0 1 0 0,0-1-1 0 0,-1 0 1 0 0,0 0 0 0 0,0-2-1 0 0,-1 1 1 0 0,3-4-52 0 0,-10 8 18 0 0,0-1 0 0 0,-1 1 0 0 0,1-1 0 0 0,-1 0-1 0 0,0 0 1 0 0,0 0 0 0 0,-1-1 0 0 0,0 1 0 0 0,1-1 0 0 0,-2 1 0 0 0,1-1 0 0 0,-1 0 0 0 0,0 1 0 0 0,0-1 0 0 0,0 0 0 0 0,-1 0 0 0 0,0 0 0 0 0,0 0 0 0 0,0 0 0 0 0,-1 1 0 0 0,0-1-1 0 0,0-1-17 0 0,-3 3 0 0 0,1-1 0 0 0,-1 1 0 0 0,0 0 0 0 0,0 0 0 0 0,0 0-1 0 0,-1 0 1 0 0,1 1 0 0 0,-1 0 0 0 0,0 0 0 0 0,0 0 0 0 0,0 1-1 0 0,0-1 1 0 0,-1 1 0 0 0,1 0 0 0 0,0 1 0 0 0,-119-43-80 0 0,47 44 114 0 0,77 0-38 0 0,0 0 11 0 0,0 0-12 0 0,0 0 15 0 0,0 0 10 0 0,0 0 13 0 0,0 0-11 0 0,0 0-7 0 0,0 0-43 0 0,0 0 36 0 0,0 0 4 0 0,0 0 1 0 0,0 0 5 0 0,0 0 23 0 0,0 0-16 0 0,0 0 3 0 0,0 0-1 0 0,0 0 1 0 0,0 0-9 0 0,0 0-11 0 0,0 0-22 0 0,0 0 26 0 0,0 0-21 0 0,0 0 22 0 0,0 0 35 0 0,0 0-42 0 0,14 0-32 0 0,46-1 186 0 0,1-1 0 0 0,-1-4 0 0 0,51-11-160 0 0,35-2 82 0 0,-139 13-993 0 0,-11 5-8867 0 0,3 1-2730 0 0</inkml:trace>
</inkml:ink>
</file>

<file path=ppt/ink/ink15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0:08.8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291 22 7954 0 0,'0'0'2039'0'0,"0"0"-232"0"0,0 0-43 0 0,0 0 102 0 0,0 0-7 0 0,0 0-231 0 0,0 0-339 0 0,0 0-293 0 0,0 0-237 0 0,0 0-131 0 0,0 0-61 0 0,0 0-42 0 0,2 12 1131 0 0,-2 25-638 0 0,1 74 85 0 0,-5 1 1 0 0,-4-1-1 0 0,-10 29-1103 0 0,-19 92 151 0 0,36-210-660 0 0,2-30-2310 0 0,9-39-2264 0 0,-4 26-2111 0 0,-2 13-4128 0 0</inkml:trace>
  <inkml:trace contextRef="#ctx0" brushRef="#br0" timeOffset="271.719">0 413 13083 0 0,'0'0'1501'0'0,"0"0"-542"0"0,0 0-185 0 0,0 0 105 0 0,0 0 146 0 0,0 0 127 0 0,0 0 17 0 0,0 0-88 0 0,0 0-165 0 0,0 0-181 0 0,0 0-131 0 0,33 0-113 0 0,104 1-49 0 0,-115-1-249 0 0,0-1 0 0 0,0-2 0 0 0,-1 0 0 0 0,1-1 0 0 0,-1-1 0 0 0,18-7-193 0 0,19-5 239 0 0,112-31-335 0 0,-99 5-1638 0 0,-53 23-2459 0 0,-3-1-5098 0 0,-10 13-1603 0 0</inkml:trace>
  <inkml:trace contextRef="#ctx0" brushRef="#br0" timeOffset="760.495">742 0 5473 0 0,'0'0'2618'0'0,"0"0"-580"0"0,0 0-302 0 0,0 0-61 0 0,0 0-114 0 0,0 0-278 0 0,0 0-259 0 0,0 0-152 0 0,0 0 4 0 0,0 0 68 0 0,0 0 3 0 0,0 0-76 0 0,1 17-113 0 0,2 53-73 0 0,-20 64 1429 0 0,-1-17-1033 0 0,6 0 1 0 0,4 54-1082 0 0,7-157 33 0 0,0-13-25 0 0,1 0-1 0 0,-1 1 0 0 0,1-1 1 0 0,-1 1-1 0 0,1-1 1 0 0,0 1-1 0 0,0-1 0 0 0,0 1 1 0 0,0-1-1 0 0,0 1 0 0 0,0-1 1 0 0,0 0-1 0 0,0 1 0 0 0,0-1 1 0 0,1 1-1 0 0,-1-1 1 0 0,0 1-1 0 0,1-1 0 0 0,-1 1 1 0 0,1-1-1 0 0,0 0 0 0 0,0 1 1 0 0,-1-1-1 0 0,1 0 0 0 0,0 0 1 0 0,0 0-1 0 0,0 0 1 0 0,0 1-1 0 0,0-1 0 0 0,0 0 1 0 0,1-1-1 0 0,-1 1 0 0 0,0 0 1 0 0,0 0-1 0 0,1-1 0 0 0,-1 1 1 0 0,1 0-1 0 0,-1-1 1 0 0,0 1-1 0 0,1-1 0 0 0,-1 0 1 0 0,2 1-8 0 0,4-3 48 0 0,-1 0 1 0 0,0-1-1 0 0,0 0 0 0 0,1 0 1 0 0,-2 0-1 0 0,1-1 1 0 0,0 0-1 0 0,-1 0 1 0 0,0 0-1 0 0,0-1 0 0 0,0 1 1 0 0,0-1-1 0 0,2-4-48 0 0,5-3 43 0 0,0 1-40 0 0,0 1 0 0 0,0 0 0 0 0,1 0 0 0 0,0 2 1 0 0,0-1-1 0 0,1 2 0 0 0,0 0 0 0 0,0 0 0 0 0,1 2 0 0 0,0-1 0 0 0,2 1-3 0 0,-15 5 0 0 0,-1 1-1 0 0,1-1 0 0 0,-1 0 0 0 0,1 0 0 0 0,-1 0 0 0 0,0 1 1 0 0,1-1-1 0 0,-1 1 0 0 0,1-1 0 0 0,-1 1 0 0 0,0 0 0 0 0,0 0 1 0 0,1-1-1 0 0,-1 1 0 0 0,0 0 0 0 0,0 0 0 0 0,0 0 0 0 0,0 0 0 0 0,0 0 1 0 0,0 0-1 0 0,0 1 0 0 0,0-1 0 0 0,0 0 0 0 0,-1 0 0 0 0,1 1 1 0 0,0-1-1 0 0,-1 0 0 0 0,1 1 0 0 0,-1-1 0 0 0,0 1 0 0 0,1-1 1 0 0,-1 0-1 0 0,0 1 0 0 0,0-1 0 0 0,0 1 1 0 0,8 60 79 0 0,-7-59-81 0 0,8 96 94 0 0,5-88-3433 0 0,3-39-13326 0 0,-17 24 7848 0 0</inkml:trace>
  <inkml:trace contextRef="#ctx0" brushRef="#br0" timeOffset="1088.089">1165 641 136 0 0,'0'0'1998'0'0,"0"0"328"0"0,0 0 436 0 0,0 0 210 0 0,0 0-215 0 0,0 0-383 0 0,0 0-367 0 0,0 0-292 0 0,0 0-227 0 0,0 0-182 0 0,0 0-167 0 0,0 0-145 0 0,34 3-101 0 0,104 9-107 0 0,-57-17 604 0 0,-66-1-1082 0 0,-8 4-239 0 0,0 0 0 0 0,0 0 0 0 0,0 0 0 0 0,-1-1 0 0 0,1 0 0 0 0,-1 0 0 0 0,0-1 0 0 0,0 0 1 0 0,0 0-1 0 0,0 0 0 0 0,0-1 0 0 0,-1 0 0 0 0,0 0 0 0 0,0 0 0 0 0,-1-1 0 0 0,1 1 0 0 0,-1-1 0 0 0,0 0 0 0 0,-1 0 0 0 0,1-1 0 0 0,-1 1 0 0 0,0-1 0 0 0,-1 0 0 0 0,0 1 0 0 0,0-1 0 0 0,0 0 0 0 0,-1 0 0 0 0,0-1 0 0 0,0 1 0 0 0,-1-1-69 0 0,-3 5-9 0 0,0 0 0 0 0,0 0-1 0 0,0 0 1 0 0,0 0 0 0 0,-1 1 0 0 0,1-1-1 0 0,-1 1 1 0 0,0 0 0 0 0,1 0-1 0 0,-1 0 1 0 0,0 0 0 0 0,0 1 0 0 0,0-1-1 0 0,0 1 1 0 0,-1 0 0 0 0,1 1-1 0 0,0-1 1 0 0,0 1 0 0 0,-1 0 0 0 0,1 0-1 0 0,0 0 1 0 0,-1 0 0 0 0,1 1-1 0 0,0-1 1 0 0,0 1 0 0 0,0 1-1 0 0,0-1 1 0 0,0 0 0 0 0,-1 1 9 0 0,-7 3-13 0 0,-1 0-1 0 0,1 1 1 0 0,0 1 0 0 0,1 0-1 0 0,-1 0 1 0 0,1 1 0 0 0,1 0-1 0 0,-1 1 1 0 0,2 0 0 0 0,-1 1-1 0 0,1 0 1 0 0,1 1 0 0 0,0 0-1 0 0,0 0 1 0 0,-1 4 13 0 0,5-10-2 0 0,0 0 1 0 0,1 0-1 0 0,0 0 0 0 0,0 1 1 0 0,1-1-1 0 0,-1 1 1 0 0,1 0-1 0 0,0-1 0 0 0,1 1 1 0 0,-1 0-1 0 0,1 0 1 0 0,1 0-1 0 0,-1 0 0 0 0,1 0 1 0 0,0 0-1 0 0,0 0 1 0 0,0 0-1 0 0,1 0 0 0 0,0 0 1 0 0,0 0-1 0 0,1 0 1 0 0,0 0-1 0 0,0 0 0 0 0,0-1 1 0 0,2 3 1 0 0,8 0 6 0 0,0 0 1 0 0,1 0-1 0 0,0-1 1 0 0,0-1-1 0 0,1 0 1 0 0,0-1-1 0 0,0-1 0 0 0,0 0 1 0 0,0-1-1 0 0,1 0 1 0 0,-1-1-1 0 0,1-1 1 0 0,0 0-1 0 0,0-1 0 0 0,-1 0 1 0 0,1-2-1 0 0,0 0-6 0 0,9 2-37 0 0,59-5-738 0 0,-56 1-2027 0 0,-1-1-3725 0 0,-15 1-6177 0 0</inkml:trace>
</inkml:ink>
</file>

<file path=ppt/ink/ink15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0:07.7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297 48 0 0 0,'0'0'1503'0'0,"0"0"509"0"0,0 0 110 0 0,0 0-143 0 0,0 0-201 0 0,0 0-219 0 0,0 0-173 0 0,0 0-169 0 0,3-7 2680 0 0,-22 5-741 0 0,-37 12-1380 0 0,35 2-1499 0 0,1 1 1 0 0,1 0 0 0 0,-1 2-1 0 0,2 1 1 0 0,0 0-1 0 0,-13 16-277 0 0,23-22 62 0 0,0 0 0 0 0,0 1 0 0 0,1-1 0 0 0,0 1 0 0 0,1 1 0 0 0,0-1 0 0 0,1 1 0 0 0,1 0 0 0 0,-1 0-1 0 0,2 1 1 0 0,0-1 0 0 0,0 1 0 0 0,1 0 0 0 0,1-1 0 0 0,0 1 0 0 0,1 0 0 0 0,0 4-62 0 0,2-11 51 0 0,-1-1 1 0 0,1 0 0 0 0,0 1-1 0 0,1-1 1 0 0,-1 0 0 0 0,1 0-1 0 0,0 0 1 0 0,0-1 0 0 0,1 1-1 0 0,-1-1 1 0 0,1 1 0 0 0,0-1-1 0 0,0-1 1 0 0,0 1 0 0 0,1 0-1 0 0,-1-1 1 0 0,1 0 0 0 0,0 0-1 0 0,0 0 1 0 0,0-1 0 0 0,0 0-1 0 0,1 0 1 0 0,-1 0 0 0 0,1 0-1 0 0,-1-1 1 0 0,1 0 0 0 0,-1 0-1 0 0,1 0 1 0 0,0-1 0 0 0,-1 0-1 0 0,1 0 1 0 0,0-1 0 0 0,-1 1-1 0 0,1-1 1 0 0,-1 0 0 0 0,1-1-1 0 0,-1 1 1 0 0,1-1 0 0 0,-1 0-1 0 0,0-1 1 0 0,0 1 0 0 0,4-4-53 0 0,16-11 116 0 0,-1-2-1 0 0,-1-1 0 0 0,-1-1 0 0 0,-1-1 0 0 0,0-1 0 0 0,-2-1 0 0 0,-1 0 0 0 0,-1-1 0 0 0,-1-1 0 0 0,13-28-114 0 0,-25 47 14 0 0,33-74 89 0 0,-26 85-278 0 0,63 130 303 0 0,-9-26-52 0 0,-27-62-733 0 0,-22-39-4345 0 0,5-5-6744 0 0,-18-2 592 0 0</inkml:trace>
  <inkml:trace contextRef="#ctx0" brushRef="#br0" timeOffset="441.35">1140 0 7690 0 0,'0'0'2480'0'0,"0"0"-645"0"0,0 0-152 0 0,0 0 102 0 0,0 0-45 0 0,0 0-194 0 0,0 0-326 0 0,0 0-293 0 0,0 0-210 0 0,0 0-133 0 0,0 0-91 0 0,0 0-85 0 0,0 0-38 0 0,-25 11-66 0 0,-79 35-48 0 0,63-19 139 0 0,37-18-268 0 0,2-7-102 0 0,1 1-1 0 0,-1 0 1 0 0,1-1 0 0 0,0 1-1 0 0,0 0 1 0 0,0 0 0 0 0,0 0 0 0 0,0 0-1 0 0,1 0 1 0 0,0 0 0 0 0,-1 0-1 0 0,1 0 1 0 0,0 0 0 0 0,0 0 0 0 0,1 0-1 0 0,-1 0 1 0 0,1 0 0 0 0,-1 0-1 0 0,1 0 1 0 0,0 0 0 0 0,0-1 0 0 0,0 1-1 0 0,0 0 1 0 0,1 0 0 0 0,-1-1-1 0 0,1 1 1 0 0,0-1 0 0 0,0 1 0 0 0,0-1-1 0 0,0 0 1 0 0,0 0 0 0 0,0 0-1 0 0,0 0 1 0 0,2 1-25 0 0,180 93 862 0 0,-181-94-806 0 0,0 0 0 0 0,0 0 1 0 0,0 1-1 0 0,-1-1 0 0 0,1 1 1 0 0,-1-1-1 0 0,1 1 0 0 0,-1 0 1 0 0,0 0-1 0 0,0 0 0 0 0,0 0 1 0 0,0 0-1 0 0,-1 0 0 0 0,0 1 1 0 0,1-1-1 0 0,-1 1 0 0 0,0-1 1 0 0,0 1-1 0 0,-1-1 0 0 0,1 1 1 0 0,-1-1-1 0 0,0 1 0 0 0,0-1 1 0 0,0 1-1 0 0,0 0 0 0 0,0-1 1 0 0,-1 1-1 0 0,0-1 0 0 0,0 1 1 0 0,0-1-1 0 0,0 1 0 0 0,0-1 1 0 0,-1 0-1 0 0,1 1 0 0 0,-1-1 1 0 0,0 0-1 0 0,0 0 0 0 0,0 0 0 0 0,-1 0 1 0 0,1-1-1 0 0,-1 1 0 0 0,-1 1-56 0 0,-7 4 23 0 0,-1-1-1 0 0,1-1 1 0 0,-1 1-1 0 0,0-2 1 0 0,0 0-1 0 0,-1 0 0 0 0,1-1 1 0 0,-1-1-1 0 0,0 0 1 0 0,0-1-1 0 0,0 0 1 0 0,0-1-1 0 0,-1-1 0 0 0,1 0 1 0 0,0 0-1 0 0,-8-3-22 0 0,-6-11-1143 0 0,23 4-3226 0 0,6-1-5631 0 0,1 10-2210 0 0</inkml:trace>
</inkml:ink>
</file>

<file path=ppt/ink/ink15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49:52.5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230 535 1976 0 0,'0'0'2072'0'0,"0"0"-851"0"0,0 0-342 0 0,0 0 149 0 0,0 0 286 0 0,0 0 174 0 0,0 0-41 0 0,0 0-231 0 0,0 0-314 0 0,0 0-257 0 0,0 0-143 0 0,-2 9-63 0 0,-3 97 1550 0 0,16-56-1077 0 0,23 157 1318 0 0,-30-194 1968 0 0,-3-38-2348 0 0,-6-3-1811 0 0,1-1 0 0 0,1 0 0 0 0,2 1-1 0 0,1-1 1 0 0,1 0 0 0 0,1 0 0 0 0,2 1-1 0 0,0 0 1 0 0,3-1 0 0 0,0 2-1 0 0,1-1 1 0 0,2 1 0 0 0,1 0 0 0 0,1 1-1 0 0,1 0 1 0 0,1 1 0 0 0,2 1 0 0 0,0 0-1 0 0,11-10-38 0 0,55-21 220 0 0,-81 55-219 0 0,1 0 0 0 0,-1 1-1 0 0,0 0 1 0 0,0-1-1 0 0,1 1 1 0 0,-1 0-1 0 0,0-1 1 0 0,0 1-1 0 0,0 0 1 0 0,0 0-1 0 0,0 0 1 0 0,0 0-1 0 0,0 0 1 0 0,0 0-1 0 0,0 0 1 0 0,0 0-1 0 0,0 0 1 0 0,-1 1-1 0 0,1-1 1 0 0,-1 0-1 0 0,1 1 1 0 0,-1-1-1 0 0,1 0 1 0 0,-1 1-1 0 0,0-1 1 0 0,1 0-1 0 0,-1 1 1 0 0,0-1-1 0 0,0 1 1 0 0,0-1-1 0 0,0 0 1 0 0,0 1-1 0 0,1 3 13 0 0,8 160-259 0 0,2-155-3315 0 0,-6-9-1310 0 0,0-1-3753 0 0,-5 0 8614 0 0,3 0-9972 0 0</inkml:trace>
  <inkml:trace contextRef="#ctx0" brushRef="#br0" timeOffset="901.324">736 675 0 0 0,'0'0'1500'0'0,"0"0"363"0"0,0 0 228 0 0,0 0 199 0 0,0 0 102 0 0,0 0-123 0 0,0 0-234 0 0,0 0-328 0 0,0 0-322 0 0,0 0-252 0 0,0 0-202 0 0,0 0-156 0 0,31 5-138 0 0,96 14-86 0 0,-70-27 182 0 0,-52 3-586 0 0,1 1-56 0 0,0-1 0 0 0,0 0 0 0 0,-1 0 0 0 0,0 0 0 0 0,0-1 0 0 0,0 0 0 0 0,-1 0 0 0 0,0 0 0 0 0,0-1 0 0 0,0 1 0 0 0,-1-1 0 0 0,0 0 0 0 0,0 0-1 0 0,-1 0 1 0 0,0 0 0 0 0,0 0 0 0 0,-1-1 0 0 0,0 1 0 0 0,0 0 0 0 0,0-1 0 0 0,-1 1 0 0 0,-1-7-91 0 0,0 12 10 0 0,1 0 0 0 0,-1-1 0 0 0,0 1 0 0 0,0 0 0 0 0,0 0 0 0 0,0-1 0 0 0,-1 1 0 0 0,1 0 0 0 0,-1 0 0 0 0,1 0 0 0 0,-1 1 0 0 0,0-1 0 0 0,0 0 0 0 0,1 1 0 0 0,-1-1 0 0 0,0 1 0 0 0,0-1 0 0 0,-1 1 0 0 0,1 0 0 0 0,0 0 0 0 0,0 0 0 0 0,-1 0 0 0 0,1 0 0 0 0,0 1 0 0 0,-1-1 0 0 0,1 1 0 0 0,-1 0 0 0 0,1-1 0 0 0,-1 1 0 0 0,1 0 0 0 0,0 0 0 0 0,-1 0 0 0 0,-1 1-10 0 0,-82 20-123 0 0,77-16 113 0 0,0 1 1 0 0,0 0 0 0 0,0 1-1 0 0,1 0 1 0 0,-1 0 0 0 0,2 1-1 0 0,-1 0 1 0 0,1 0 0 0 0,0 1-1 0 0,1 0 1 0 0,0 0 0 0 0,1 1-1 0 0,0-1 1 0 0,0 1 0 0 0,1 0-1 0 0,0 1 1 0 0,1-1 0 0 0,0 1-1 0 0,0-1 1 0 0,1 1 0 0 0,1 0-1 0 0,0 0 1 0 0,0 0 0 0 0,1 0-1 0 0,1 0 1 0 0,0-1 0 0 0,1 8 9 0 0,3-11 5 0 0,-1 0 1 0 0,1 0-1 0 0,1-1 1 0 0,0 0-1 0 0,-1 0 1 0 0,2 0-1 0 0,-1 0 1 0 0,1-1-1 0 0,0 0 1 0 0,0-1-1 0 0,0 1 1 0 0,1-1 0 0 0,-1-1-1 0 0,1 1 1 0 0,0-2-1 0 0,0 1 1 0 0,0-1-1 0 0,0 0 1 0 0,1 0-1 0 0,-1-1 1 0 0,0 0-1 0 0,1-1 1 0 0,-1 0-1 0 0,1 0 1 0 0,-1-1 0 0 0,3 0-6 0 0,7 2 11 0 0,0-1 1 0 0,0-1 0 0 0,0 0 0 0 0,0-2 0 0 0,0 0 0 0 0,-1 0 0 0 0,1-2-1 0 0,-1 0 1 0 0,8-5-12 0 0,123-71 0 0 0,-121 61 26 0 0,-1-1 1 0 0,0-2-1 0 0,-2-1 0 0 0,0 0 0 0 0,-2-2 1 0 0,3-6-27 0 0,-4 6 25 0 0,-1-1 1 0 0,-1 0-1 0 0,-1-2 0 0 0,-2 0 1 0 0,-1-1-1 0 0,-1 0 1 0 0,-2-1-1 0 0,-1-1 1 0 0,-1 0-1 0 0,-2 0 0 0 0,-1-1 1 0 0,-2 0-1 0 0,1-21-25 0 0,-23-44 217 0 0,15 95-211 0 0,1 1 0 0 0,-1-1-1 0 0,0 0 1 0 0,0 1-1 0 0,0-1 1 0 0,0 1-1 0 0,0-1 1 0 0,0 1-1 0 0,0 0 1 0 0,-1 0 0 0 0,1 0-1 0 0,-1 0 1 0 0,0 0-1 0 0,0 1 1 0 0,1-1-1 0 0,-1 1 1 0 0,0 0 0 0 0,0 0-1 0 0,0 0 1 0 0,-1 0-1 0 0,1 0 1 0 0,0 1-1 0 0,0 0 1 0 0,0-1 0 0 0,0 1-1 0 0,-1 0 1 0 0,1 0-1 0 0,0 1 1 0 0,0-1-1 0 0,-2 1-5 0 0,0 2-1 0 0,0 0-1 0 0,1 0 1 0 0,-1 0-1 0 0,1 0 1 0 0,0 1-1 0 0,0 0 1 0 0,0-1-1 0 0,1 2 1 0 0,-1-1-1 0 0,1 0 0 0 0,0 1 1 0 0,0-1-1 0 0,0 1 1 0 0,1 0-1 0 0,0 0 1 0 0,0 0-1 0 0,0 0 1 0 0,0 1-1 0 0,1-1 2 0 0,-5 19 9 0 0,2-1-1 0 0,0 1 1 0 0,1 0 0 0 0,2 0-1 0 0,0 0 1 0 0,3 20-9 0 0,-1 4 56 0 0,31 170 308 0 0,-13-130-161 0 0,-13-51-120 0 0,24 115 196 0 0,-7 2 1 0 0,-6 1-1 0 0,-4 97-279 0 0,-13-236 19 0 0,0 0 0 0 0,0 1-1 0 0,-2-1 1 0 0,0-1 0 0 0,-1 1-1 0 0,0 0 1 0 0,-1 0 0 0 0,-1-1-1 0 0,0 0 1 0 0,-1 0 0 0 0,-1 0 0 0 0,-1-1-1 0 0,0 0 1 0 0,0-1 0 0 0,-1 1-1 0 0,-4 2-18 0 0,11-14 9 0 0,1-1 0 0 0,-1 0-1 0 0,1 0 1 0 0,-1 0 0 0 0,1 0-1 0 0,-1 0 1 0 0,0 0 0 0 0,1 0-1 0 0,-1-1 1 0 0,0 1 0 0 0,0 0-1 0 0,1-1 1 0 0,-1 0 0 0 0,0 1-1 0 0,0-1 1 0 0,0 0 0 0 0,0 0-1 0 0,0 0 1 0 0,0 0 0 0 0,1 0-1 0 0,-1 0 1 0 0,0-1 0 0 0,0 1-1 0 0,0-1 1 0 0,0 1 0 0 0,1-1-1 0 0,-1 0 1 0 0,0 0 0 0 0,1 1-1 0 0,-1-1 1 0 0,0 0 0 0 0,1-1-1 0 0,-1 1 1 0 0,1 0 0 0 0,0 0 0 0 0,-1-1-1 0 0,1 1 1 0 0,0 0 0 0 0,0-1-1 0 0,0 1 1 0 0,0-1 0 0 0,0 0-9 0 0,-39-72 10 0 0,33 51-27 0 0,2 0 0 0 0,0 0 0 0 0,2-1 0 0 0,0 1 0 0 0,2-1 0 0 0,0 0 0 0 0,2 1 0 0 0,0-1 0 0 0,3-8 17 0 0,2 4-49 0 0,2 0 0 0 0,1 1 1 0 0,1 1-1 0 0,1-1 1 0 0,1 2-1 0 0,2-1 0 0 0,0 2 1 0 0,2 0-1 0 0,0 1 1 0 0,2 0-1 0 0,0 2 1 0 0,2 0-1 0 0,0 1 0 0 0,13-9 49 0 0,19-30-2023 0 0,-52 53-2327 0 0,-4 4-7320 0 0,1 2 2789 0 0</inkml:trace>
  <inkml:trace contextRef="#ctx0" brushRef="#br0" timeOffset="1641.977">1737 819 0 0 0,'0'0'372'0'0,"0"0"863"0"0,0 0 445 0 0,0 0 305 0 0,0 0 209 0 0,0 0 7 0 0,0 0-167 0 0,0 0-255 0 0,0 0-258 0 0,0 0-245 0 0,0 0-181 0 0,0 0-112 0 0,0 0-102 0 0,30-3-98 0 0,92-12-100 0 0,-67-8 209 0 0,-48 15-704 0 0,1 2-76 0 0,1-2 0 0 0,-1 1-1 0 0,0-1 1 0 0,-1 0 0 0 0,0-1 0 0 0,0 0 0 0 0,-1 0 0 0 0,0 0-1 0 0,0-1 1 0 0,-1 0 0 0 0,0 0 0 0 0,-1 0 0 0 0,-1-1 0 0 0,1 0-1 0 0,-1 1 1 0 0,-1-1 0 0 0,0 0 0 0 0,-1 0 0 0 0,0 0-1 0 0,-1-5-111 0 0,-1 13-3 0 0,0 1 0 0 0,-1-1-1 0 0,1 1 1 0 0,-1 0-1 0 0,1-1 1 0 0,-1 1-1 0 0,0 0 1 0 0,0 0-1 0 0,0 0 1 0 0,0 1 0 0 0,-1-1-1 0 0,1 0 1 0 0,0 1-1 0 0,-1-1 1 0 0,1 1-1 0 0,-1 0 1 0 0,0 0-1 0 0,1 0 1 0 0,-1 0-1 0 0,0 0 1 0 0,1 1 0 0 0,-1-1-1 0 0,0 1 1 0 0,0 0-1 0 0,0 0 1 0 0,1 0-1 0 0,-1 0 1 0 0,0 0-1 0 0,0 0 1 0 0,0 1 0 0 0,1 0-1 0 0,-1-1 1 0 0,0 1-1 0 0,1 0 1 0 0,-1 0-1 0 0,0 0 1 0 0,1 1-1 0 0,0-1 1 0 0,-1 1 0 0 0,1-1-1 0 0,0 1 1 0 0,0 0-1 0 0,-1 0 1 0 0,1 0-1 0 0,1 0 1 0 0,-1 0 3 0 0,-10 10-7 0 0,1 0 0 0 0,1 1 0 0 0,0 0 0 0 0,1 0 0 0 0,0 1 0 0 0,1 0 0 0 0,1 0 0 0 0,0 1 0 0 0,1 0 0 0 0,1 1 0 0 0,0-1 0 0 0,1 1 0 0 0,1 0 0 0 0,0 0 0 0 0,1 0 0 0 0,1 0 0 0 0,0 12 7 0 0,2-22 9 0 0,-1-1 0 0 0,1 1-1 0 0,0-1 1 0 0,0 1 0 0 0,1-1 0 0 0,-1 0 0 0 0,1 1-1 0 0,0-1 1 0 0,1 0 0 0 0,-1 0 0 0 0,1 0 0 0 0,0 0-1 0 0,0-1 1 0 0,1 1 0 0 0,-1-1 0 0 0,1 0 0 0 0,0 0-1 0 0,0 0 1 0 0,1-1 0 0 0,-1 1 0 0 0,1-1-1 0 0,-1 0 1 0 0,1 0 0 0 0,0-1 0 0 0,0 1 0 0 0,1-1-1 0 0,2 1-8 0 0,2 0 53 0 0,-1 0 0 0 0,0 0 0 0 0,1-1-1 0 0,0-1 1 0 0,-1 1 0 0 0,1-1-1 0 0,0-1 1 0 0,0 0 0 0 0,-1 0 0 0 0,1-1-1 0 0,0 0 1 0 0,0-1 0 0 0,-1 0 0 0 0,1-1-1 0 0,4-1-52 0 0,9-8 104 0 0,-1 0 0 0 0,-1-1-1 0 0,0-1 1 0 0,-1-1 0 0 0,-1 0 0 0 0,0-2-1 0 0,-1 0 1 0 0,-1-2 0 0 0,4-5-104 0 0,-7 9 22 0 0,0-1 0 0 0,-2-1-1 0 0,1 0 1 0 0,-2-1 0 0 0,0 0 0 0 0,-2-1 0 0 0,0 0 0 0 0,-1 0 0 0 0,0-1 0 0 0,-2 0-1 0 0,0-1 1 0 0,-2 1 0 0 0,0-1 0 0 0,-1 0 0 0 0,-1-17-22 0 0,-2 36 1 0 0,0 1 1 0 0,-1-1-1 0 0,1 1 1 0 0,-1 0-1 0 0,0-1 1 0 0,1 1-1 0 0,-1 0 1 0 0,0 0-1 0 0,0-1 0 0 0,0 1 1 0 0,0 0-1 0 0,0 0 1 0 0,0 0-1 0 0,0 0 1 0 0,0 0-1 0 0,-1 0 1 0 0,1 0-1 0 0,0 1 0 0 0,0-1 1 0 0,-1 0-1 0 0,1 1 1 0 0,0-1-1 0 0,-1 1 1 0 0,1-1-1 0 0,-1 1 1 0 0,1 0-1 0 0,-1-1 1 0 0,1 1-1 0 0,-1 0 0 0 0,1 0 1 0 0,-1 0-1 0 0,1 0 1 0 0,-1 1-1 0 0,1-1 1 0 0,-1 0-1 0 0,1 0 1 0 0,-1 1-2 0 0,-57 16-162 0 0,46-8 148 0 0,0-1 0 0 0,0 2 0 0 0,1 0 0 0 0,0 0 1 0 0,1 1-1 0 0,0 0 0 0 0,1 1 0 0 0,0 0 0 0 0,1 1 0 0 0,0 1 14 0 0,8-13-4 0 0,0 0 0 0 0,0 0 0 0 0,0 0 0 0 0,1 0 0 0 0,-1 0 0 0 0,0 0 0 0 0,1 0 0 0 0,-1 0 0 0 0,1 1 0 0 0,-1-1 0 0 0,1 0 0 0 0,0 0 0 0 0,-1 1 0 0 0,1-1 0 0 0,0 0 0 0 0,0 0 0 0 0,0 1 0 0 0,0-1 0 0 0,0 0 0 0 0,0 0 0 0 0,0 1 0 0 0,1-1 0 0 0,-1 0 0 0 0,0 0 0 0 0,1 1 0 0 0,-1-1 0 0 0,1 0 0 0 0,-1 0 0 0 0,1 0 0 0 0,-1 0 0 0 0,1 1 0 0 0,0-1 0 0 0,0 0 0 0 0,0 0 0 0 0,-1-1 0 0 0,1 1 0 0 0,0 0 0 0 0,0 0 0 0 0,0 0 0 0 0,0-1 0 0 0,0 1 0 0 0,1 0 0 0 0,-1-1 0 0 0,0 1 4 0 0,61 4 10 0 0,-47-5 25 0 0,155-22 111 0 0,-167 21-135 0 0,0 0 0 0 0,0 1 0 0 0,1-1 0 0 0,-1 1 1 0 0,0 0-1 0 0,0 0 0 0 0,0 0 0 0 0,0 0 0 0 0,0 0 0 0 0,0 1 1 0 0,0-1-1 0 0,0 1 0 0 0,0 0 0 0 0,0 0 0 0 0,0 0 0 0 0,0 0 1 0 0,-1 1-1 0 0,1-1 0 0 0,0 1 0 0 0,-1 0 0 0 0,1 0 0 0 0,-1 0 0 0 0,0 0 1 0 0,1 0-1 0 0,-1 0 0 0 0,0 0 0 0 0,0 1 0 0 0,-1-1 0 0 0,1 1 1 0 0,0-1-1 0 0,-1 1 0 0 0,1 0 0 0 0,-1 0 0 0 0,0 0 0 0 0,0 0 1 0 0,0 0-1 0 0,-1 0 0 0 0,1 0 0 0 0,-1 0 0 0 0,1 0 0 0 0,-1 2-11 0 0,-19 109 504 0 0,14-101-531 0 0,2 0 0 0 0,-1 1 0 0 0,2-1 0 0 0,0 1 0 0 0,0 0 0 0 0,2-1 0 0 0,-1 1 0 0 0,3 13 27 0 0,-2-27-105 0 0,0 1-1 0 0,0 0 0 0 0,1 0 1 0 0,-1-1-1 0 0,0 1 1 0 0,1-1-1 0 0,-1 1 0 0 0,0 0 1 0 0,1-1-1 0 0,-1 1 0 0 0,1-1 1 0 0,-1 1-1 0 0,1-1 0 0 0,-1 1 1 0 0,1-1-1 0 0,-1 1 1 0 0,1-1-1 0 0,0 1 0 0 0,-1-1 1 0 0,1 0-1 0 0,0 1 0 0 0,-1-1 1 0 0,1 0-1 0 0,0 0 1 0 0,-1 1-1 0 0,1-1 0 0 0,0 0 1 0 0,0 0-1 0 0,-1 0 0 0 0,1 0 1 0 0,0 0-1 0 0,0 0 1 0 0,-1 0-1 0 0,1 0 0 0 0,0 0 1 0 0,-1-1-1 0 0,1 1 0 0 0,0 0 1 0 0,0 0-1 0 0,-1-1 0 0 0,1 1 1 0 0,0 0 105 0 0,15-10-11914 0 0,-12 6 1720 0 0</inkml:trace>
  <inkml:trace contextRef="#ctx0" brushRef="#br0" timeOffset="2044.338">2708 771 2296 0 0,'0'0'2032'0'0,"0"0"-623"0"0,0 0 2 0 0,0 0 331 0 0,0 0 225 0 0,0 0-7 0 0,0 0-210 0 0,0 0-248 0 0,0 0-182 0 0,0 0-102 0 0,0 0-87 0 0,0 0-110 0 0,18 9-125 0 0,59 25-121 0 0,-74-33-695 0 0,0 1-1 0 0,0-1 1 0 0,1 0 0 0 0,-1 0-1 0 0,0-1 1 0 0,1 1 0 0 0,-1-1-1 0 0,1 1 1 0 0,-1-1 0 0 0,0 0-1 0 0,1 0 1 0 0,-1-1 0 0 0,1 1-1 0 0,-1-1 1 0 0,0 0 0 0 0,1 0-1 0 0,-1 0 1 0 0,0 0 0 0 0,0 0-1 0 0,0-1 1 0 0,0 1 0 0 0,0-1-1 0 0,0 0 1 0 0,1-1-80 0 0,9-5 326 0 0,-5 5-255 0 0,-1 0 0 0 0,1-1 0 0 0,-1 0 0 0 0,0-1 1 0 0,0 0-1 0 0,-1 0 0 0 0,0 0 0 0 0,0 0 0 0 0,0-1 0 0 0,0 0 0 0 0,-1-1 0 0 0,0 1 1 0 0,0-1-1 0 0,-1 0 0 0 0,0 0 0 0 0,0-1 0 0 0,-1 1 0 0 0,0-1 0 0 0,0 1 0 0 0,0-1 1 0 0,-1 0-1 0 0,-1 0 0 0 0,1 0 0 0 0,-1-1 0 0 0,0 1 0 0 0,-1 0 0 0 0,0-4-71 0 0,-2 8-3 0 0,0 0-1 0 0,-1 0 0 0 0,1 1 0 0 0,-1-1 1 0 0,1 1-1 0 0,-1-1 0 0 0,0 1 0 0 0,-1 0 1 0 0,1 0-1 0 0,0 0 0 0 0,-1 0 0 0 0,0 1 1 0 0,0-1-1 0 0,1 1 0 0 0,-1 0 0 0 0,-1 0 1 0 0,1 1-1 0 0,0-1 0 0 0,0 1 0 0 0,-1 0 1 0 0,1 0-1 0 0,0 0 0 0 0,-1 1 0 0 0,1-1 1 0 0,-1 1-1 0 0,1 0 0 0 0,-4 1 4 0 0,-4 2-24 0 0,0 1 1 0 0,1 0-1 0 0,-1 1 0 0 0,1 0 1 0 0,0 0-1 0 0,0 2 1 0 0,1-1-1 0 0,0 1 0 0 0,0 1 1 0 0,1 0-1 0 0,-1 0 0 0 0,2 1 1 0 0,-1 0-1 0 0,1 0 0 0 0,1 1 1 0 0,0 0-1 0 0,0 1 1 0 0,1 0 23 0 0,-1-1-10 0 0,1 1 1 0 0,0 0-1 0 0,1 0 1 0 0,0 0-1 0 0,1 1 1 0 0,0-1 0 0 0,1 1-1 0 0,0 0 1 0 0,1 0-1 0 0,0 0 1 0 0,1 1 0 0 0,0-1-1 0 0,1 0 1 0 0,1 0-1 0 0,0 1 1 0 0,0-1 9 0 0,1-7-22 0 0,0-1 0 0 0,0 1 0 0 0,1 0 0 0 0,-1-1 0 0 0,1 0 0 0 0,0 0 0 0 0,0 0 0 0 0,0 0 0 0 0,1 0 0 0 0,0 0 0 0 0,-1-1 0 0 0,1 0 0 0 0,0 0 0 0 0,1 0 0 0 0,-1 0 0 0 0,0 0 0 0 0,1-1 0 0 0,-1 0 0 0 0,1 0 0 0 0,0 0 0 0 0,0-1 0 0 0,0 1 0 0 0,0-1 0 0 0,0 0 0 0 0,0-1 0 0 0,0 1 0 0 0,0-1 0 0 0,0 0 0 0 0,0-1 0 0 0,2 1 22 0 0,117-25-2478 0 0,-85 9-1638 0 0,0-2-4466 0 0,-25 11-1493 0 0</inkml:trace>
  <inkml:trace contextRef="#ctx0" brushRef="#br0" timeOffset="2514.802">3092 907 4689 0 0,'0'0'2623'0'0,"0"0"-562"0"0,0 0-210 0 0,0 0-140 0 0,0 0-264 0 0,0 0-236 0 0,0 0-184 0 0,0 0-34 0 0,0 0 134 0 0,0 0 53 0 0,0 0-60 0 0,0 0-131 0 0,0 0-206 0 0,12-3-158 0 0,-3 1-496 0 0,0-1 1 0 0,0 0-1 0 0,0 0 0 0 0,-1-1 1 0 0,1 0-1 0 0,-1 0 1 0 0,0-1-1 0 0,-1 0 0 0 0,1-1 1 0 0,-1 1-1 0 0,3-4-129 0 0,19-19 579 0 0,-7 8-325 0 0,-2-1 0 0 0,0 0-1 0 0,-1-2 1 0 0,-1 0 0 0 0,-1-1 0 0 0,5-10-254 0 0,-18 21 151 0 0,-14 27-161 0 0,-16 28-41 0 0,22-33 43 0 0,1-1 0 0 0,0 0 0 0 0,0 1 0 0 0,1 0 0 0 0,0-1 0 0 0,1 1 0 0 0,-1 0 0 0 0,2 0 0 0 0,-1 0 0 0 0,2 0 0 0 0,-1 0 0 0 0,1 0 0 0 0,1 3 8 0 0,1-7 11 0 0,0-1-1 0 0,1 1 0 0 0,0-1 0 0 0,-1 1 1 0 0,2-1-1 0 0,-1 0 0 0 0,0-1 0 0 0,1 1 1 0 0,0-1-1 0 0,0 0 0 0 0,0 0 0 0 0,0 0 1 0 0,0-1-1 0 0,1 1 0 0 0,-1-2 0 0 0,1 1 1 0 0,-1 0-1 0 0,1-1 0 0 0,0 0 0 0 0,-1 0 0 0 0,1-1 1 0 0,0 0-1 0 0,0 0 0 0 0,0 0 0 0 0,-1 0 1 0 0,1-1-1 0 0,0 0 0 0 0,3-1-10 0 0,3-1 97 0 0,0-1-1 0 0,0 0 0 0 0,0 0 1 0 0,-1-1-1 0 0,0 0 1 0 0,0-1-1 0 0,0 0 1 0 0,-1-1-1 0 0,0-1 1 0 0,0 1-1 0 0,0-1 0 0 0,-1-1 1 0 0,-1 0-1 0 0,0 0 1 0 0,0-1-1 0 0,3-4-96 0 0,-6 7 33 0 0,-1 0 0 0 0,0-1 0 0 0,0 0 0 0 0,0 0 1 0 0,-1 0-1 0 0,0 0 0 0 0,-1 0 0 0 0,0-1 0 0 0,0 1 0 0 0,0-1 0 0 0,-1 1 0 0 0,-1-1 0 0 0,0 0 0 0 0,0 1 0 0 0,-1-9-33 0 0,1 17-34 0 0,0-1 1 0 0,0 1-1 0 0,0-1 0 0 0,0 0 0 0 0,0 1 1 0 0,0-1-1 0 0,0 1 0 0 0,0-1 0 0 0,-1 1 0 0 0,1-1 1 0 0,0 1-1 0 0,0 0 0 0 0,0-1 0 0 0,-1 1 1 0 0,1-1-1 0 0,0 1 0 0 0,-1-1 0 0 0,1 1 0 0 0,0 0 1 0 0,-1-1-1 0 0,1 1 0 0 0,0 0 0 0 0,-1-1 1 0 0,1 1-1 0 0,-1 0 0 0 0,1-1 0 0 0,-1 1 0 0 0,1 0 1 0 0,0 0-1 0 0,-1 0 0 0 0,1-1 0 0 0,-1 1 1 0 0,1 0-1 0 0,-1 0 0 0 0,1 0 0 0 0,-1 0 0 0 0,1 0 1 0 0,-1 0-1 0 0,0 0 0 0 0,1 0 0 0 0,-1 0 0 0 0,1 0 1 0 0,-1 0-1 0 0,1 0 0 0 0,-1 1 0 0 0,1-1 1 0 0,0 0-1 0 0,-1 0 0 0 0,1 0 0 0 0,-1 1 0 0 0,1-1 1 0 0,-1 0-1 0 0,1 1 0 0 0,0-1 0 0 0,-1 0 1 0 0,1 1-1 0 0,-1-1 0 0 0,1 0 0 0 0,0 1 0 0 0,-1-1 1 0 0,1 1-1 0 0,0-1 0 0 0,0 1 0 0 0,-1-1 1 0 0,1 0-1 0 0,0 1 0 0 0,0-1 0 0 0,0 1 0 0 0,0 0 34 0 0,-17 20-5650 0 0,15-17 2274 0 0,-4 3-7435 0 0</inkml:trace>
  <inkml:trace contextRef="#ctx0" brushRef="#br0" timeOffset="2840.594">4066 594 6553 0 0,'0'0'4879'0'0,"0"0"-1951"0"0,0 0-934 0 0,0 0-205 0 0,0 0-133 0 0,0 0-178 0 0,0 0-241 0 0,0 0-273 0 0,0 0-195 0 0,0 0-149 0 0,0 0-147 0 0,0 0-114 0 0,0 0-99 0 0,-3-4-56 0 0,2 3-192 0 0,0 0 1 0 0,-1 0-1 0 0,1 0 1 0 0,0 0-1 0 0,0 0 1 0 0,-1 0 0 0 0,1 0-1 0 0,0 1 1 0 0,-1-1-1 0 0,1 0 1 0 0,-1 1-1 0 0,1-1 1 0 0,-1 1-1 0 0,1 0 1 0 0,-1-1-1 0 0,1 1 1 0 0,-1 0-1 0 0,0 0 1 0 0,1 0-1 0 0,-1 0 1 0 0,1 0-1 0 0,-1 1 1 0 0,1-1-1 0 0,-1 0 1 0 0,1 1-1 0 0,-1-1 1 0 0,1 1-1 0 0,-1-1 1 0 0,1 1-1 0 0,-1 0 1 0 0,1 0-1 0 0,0-1 1 0 0,-1 1-1 0 0,1 0 1 0 0,0 0-1 0 0,0 0 1 0 0,0 1 0 0 0,0-1-1 0 0,0 0 1 0 0,0 0-1 0 0,0 1 1 0 0,0-1-1 0 0,0 0-12 0 0,-6 4 42 0 0,0 0-23 0 0,0-1 0 0 0,1 1 0 0 0,-1 0 0 0 0,1 1 0 0 0,0-1 0 0 0,0 1 0 0 0,1 1 1 0 0,0-1-1 0 0,0 1 0 0 0,0 0 0 0 0,1 0 0 0 0,0 0 0 0 0,0 0 0 0 0,1 1 0 0 0,0 0 0 0 0,0-1 0 0 0,1 1 0 0 0,0 0 0 0 0,0 0 0 0 0,1 1 0 0 0,0-1 0 0 0,1 0 0 0 0,0 0 0 0 0,0 8-19 0 0,4-11 1 0 0,-1 1 0 0 0,1-1-1 0 0,0 0 1 0 0,0 0 0 0 0,1-1-1 0 0,-1 1 1 0 0,1-1 0 0 0,0 0-1 0 0,0-1 1 0 0,1 1 0 0 0,-1-1-1 0 0,1 0 1 0 0,0 0 0 0 0,0 0-1 0 0,0-1 1 0 0,0 0 0 0 0,0 0-1 0 0,0-1 1 0 0,0 0 0 0 0,1 0-1 0 0,-1 0 1 0 0,0-1 0 0 0,1 0-1 0 0,-1 0 1 0 0,0 0 0 0 0,6-2-1 0 0,82-27-1348 0 0,-65 14-1460 0 0,-18 7-1703 0 0,-6 5 443 0 0,0-1-4526 0 0</inkml:trace>
  <inkml:trace contextRef="#ctx0" brushRef="#br0" timeOffset="3211.627">4293 775 4697 0 0,'0'0'3217'0'0,"0"0"-1397"0"0,0 0-536 0 0,0 0-26 0 0,0 0-22 0 0,0 0-36 0 0,0 0-98 0 0,0 0-114 0 0,0 0-60 0 0,0 0-25 0 0,0 0-53 0 0,0 0-57 0 0,0 0-46 0 0,8 6-31 0 0,27 21-14 0 0,-31-25-580 0 0,-1-1 0 0 0,1 0 0 0 0,0 0 0 0 0,-1 0 0 0 0,1 0 0 0 0,0-1 0 0 0,-1 0 0 0 0,1 1 0 0 0,0-1 0 0 0,0-1 0 0 0,-1 1 0 0 0,1 0 0 0 0,0-1 0 0 0,-1 0 0 0 0,1 0 0 0 0,-1 0 0 0 0,1 0 0 0 0,-1-1 0 0 0,1 1 0 0 0,-1-1 0 0 0,0 0 0 0 0,1 0 0 0 0,-1 0-122 0 0,2-1 166 0 0,5-1-77 0 0,0 0 0 0 0,-1-1-1 0 0,1-1 1 0 0,-1 1-1 0 0,0-1 1 0 0,0-1-1 0 0,-1 0 1 0 0,0 0-1 0 0,0-1 1 0 0,-1 0 0 0 0,0 0-1 0 0,0 0 1 0 0,-1-1-1 0 0,0 0 1 0 0,-1 0-1 0 0,0-1 1 0 0,0 0-1 0 0,-1 0 1 0 0,0 0-1 0 0,-1 0 1 0 0,0 0 0 0 0,0-1-1 0 0,-1 0 1 0 0,-1 1-1 0 0,1-4-88 0 0,-5 10-7 0 0,0 0-1 0 0,0 1 1 0 0,0 0-1 0 0,0 0 1 0 0,0 0-1 0 0,-1 0 1 0 0,1 0-1 0 0,-1 1 1 0 0,0 0 0 0 0,0-1-1 0 0,0 1 1 0 0,0 1-1 0 0,0-1 1 0 0,0 0-1 0 0,0 1 1 0 0,-1 0-1 0 0,1 0 1 0 0,0 1-1 0 0,-1-1 1 0 0,1 1-1 0 0,-1 0 1 0 0,1 0-1 0 0,-1 0 1 0 0,1 0 0 0 0,0 1-1 0 0,-1 0 1 0 0,1 0-1 0 0,0 0 1 0 0,-1 1-1 0 0,-2 1 8 0 0,-4-1-9 0 0,1 2 0 0 0,0-1 0 0 0,0 1-1 0 0,0 1 1 0 0,0 0 0 0 0,1 0 0 0 0,0 1 0 0 0,0 0 0 0 0,0 1-1 0 0,1 0 1 0 0,0 0 0 0 0,0 1 0 0 0,1 0 0 0 0,0 0-1 0 0,0 0 1 0 0,1 1 0 0 0,0 0 0 0 0,0 1 0 0 0,1-1-1 0 0,1 1 1 0 0,0 0 0 0 0,0 0 0 0 0,1 1 0 0 0,0-1 0 0 0,0 1-1 0 0,1-1 1 0 0,0 10 9 0 0,3-14 7 0 0,0 0 0 0 0,1-1-1 0 0,-1 1 1 0 0,1 0 0 0 0,0-1 0 0 0,1 0-1 0 0,-1 1 1 0 0,1-1 0 0 0,0 0 0 0 0,1 0-1 0 0,-1-1 1 0 0,1 1 0 0 0,0-1 0 0 0,0 0-1 0 0,0 0 1 0 0,0 0 0 0 0,1 0-1 0 0,0-1 1 0 0,0 0 0 0 0,0 0 0 0 0,0 0-1 0 0,5 2-6 0 0,126 38 160 0 0,-124-40-157 0 0,94 13-1057 0 0,-84-15-3317 0 0,1 0-4032 0 0,-16-1-4171 0 0</inkml:trace>
  <inkml:trace contextRef="#ctx0" brushRef="#br0" timeOffset="30903.418">197 1566 0 0 0,'0'0'220'0'0,"0"0"694"0"0,0 0 202 0 0,0 0 57 0 0,0 0 72 0 0,0 0 26 0 0,0 0 9 0 0,0 0-8 0 0,-5-1-66 0 0,-13-4-67 0 0,13 4-79 0 0,5 1-71 0 0,0 0-79 0 0,0 0-81 0 0,0 0-39 0 0,0 0-55 0 0,0 0-2 0 0,24 7 3906 0 0,-16-9-4430 0 0,-1 0 1 0 0,1-1 0 0 0,-1 0 0 0 0,1-1 0 0 0,-1 0 0 0 0,0 0 0 0 0,0 0-1 0 0,-1-1 1 0 0,1 0 0 0 0,-1 0 0 0 0,0-1 0 0 0,-1 1 0 0 0,1-1 0 0 0,-1-1-1 0 0,0 1 1 0 0,2-5-210 0 0,-1 4 118 0 0,4-4-3 0 0,-1-1 0 0 0,1 0 0 0 0,-2 0 1 0 0,0-1-1 0 0,-1 0 0 0 0,0 0 0 0 0,0-1 0 0 0,-2 0 0 0 0,0 0 0 0 0,0-1 1 0 0,-1 1-1 0 0,-1-1 0 0 0,-1 0 0 0 0,0 0 0 0 0,0-10-115 0 0,-13 36 481 0 0,0 33-464 0 0,2 1 0 0 0,2 0 0 0 0,2 1 0 0 0,2-1-1 0 0,2 1 1 0 0,4 32-17 0 0,-2 4 24 0 0,1 67-8 0 0,1-30 4 0 0,-5 1 1 0 0,-4-1 0 0 0,-7-1-1 0 0,-6 15-20 0 0,13-109-1 0 0,0-1-1 0 0,-1 0 1 0 0,-1 0 0 0 0,-2 0-1 0 0,0-1 1 0 0,-1-1 0 0 0,-4 5 1 0 0,10-18-1 0 0,0 0 1 0 0,0-1-1 0 0,-1 0 1 0 0,0 0 0 0 0,0 0-1 0 0,-1-1 1 0 0,0 0-1 0 0,0 0 1 0 0,-1 0 0 0 0,1-1-1 0 0,-1 0 1 0 0,0-1 0 0 0,0 0-1 0 0,-1 0 1 0 0,1 0-1 0 0,-1-1 1 0 0,0-1 0 0 0,0 0-1 0 0,0 0 1 0 0,-4 0 0 0 0,10-1-3 0 0,0-1-1 0 0,0 1 1 0 0,0-1 0 0 0,0 0 0 0 0,0 0 0 0 0,0-1 0 0 0,0 1-1 0 0,0 0 1 0 0,1-1 0 0 0,-1 0 0 0 0,0 1 0 0 0,0-1-1 0 0,0-1 1 0 0,1 1 0 0 0,-1 0 0 0 0,0 0 0 0 0,1-1-1 0 0,-1 0 1 0 0,1 1 0 0 0,0-1 0 0 0,-1 0 0 0 0,1 0-1 0 0,0-1 1 0 0,0 1 0 0 0,0 0 0 0 0,1 0 0 0 0,-1-1-1 0 0,0 0 1 0 0,1 1 0 0 0,0-1 0 0 0,-1 0 0 0 0,1 1-1 0 0,0-4 4 0 0,-4-13-6 0 0,2 1 0 0 0,0-1 0 0 0,1 0-1 0 0,1 0 1 0 0,0 0 0 0 0,2-1-1 0 0,0 1 1 0 0,1 0 0 0 0,1 0-1 0 0,1 1 1 0 0,4-11 6 0 0,7-8 34 0 0,1 0 0 0 0,2 1 0 0 0,2 1 0 0 0,1 1 0 0 0,2 0-1 0 0,1 2 1 0 0,2 1 0 0 0,1 1 0 0 0,1 1 0 0 0,20-15-34 0 0,121-95 143 0 0,-95 115-1392 0 0,-48 27-3086 0 0,-2 5-4722 0 0,-15-4-2219 0 0</inkml:trace>
  <inkml:trace contextRef="#ctx0" brushRef="#br0" timeOffset="31254.028">813 2189 272 0 0,'0'0'2102'0'0,"0"0"69"0"0,0 0 220 0 0,0 0 116 0 0,0 0-117 0 0,0 0-285 0 0,0 0-370 0 0,0 0-339 0 0,0 0-241 0 0,0 0-167 0 0,0 0-101 0 0,0 0-50 0 0,0 0 5 0 0,-12 13-13 0 0,-32 32 1743 0 0,106-211 383 0 0,39-84-2075 0 0,-97 243-916 0 0,-1-1-1 0 0,1 1 0 0 0,0-1 1 0 0,1 1-1 0 0,0 0 0 0 0,0 1 0 0 0,0-1 1 0 0,1 1-1 0 0,0 0 0 0 0,0 0 1 0 0,1 1-1 0 0,-1 0 0 0 0,1 0 1 0 0,8-3 36 0 0,-13 7-194 0 0,0 1 1 0 0,0 0 0 0 0,1 1-1 0 0,-1-1 1 0 0,0 0-1 0 0,0 1 1 0 0,1-1 0 0 0,-1 1-1 0 0,0-1 1 0 0,0 1 0 0 0,0 0-1 0 0,0 0 1 0 0,0 0-1 0 0,0 0 1 0 0,0 1 0 0 0,0-1-1 0 0,0 1 1 0 0,0-1 0 0 0,-1 1-1 0 0,1-1 1 0 0,-1 1-1 0 0,1 0 1 0 0,-1 0 0 0 0,0-1-1 0 0,1 1 1 0 0,-1 1 193 0 0,20 33-11947 0 0,-21-35 11690 0 0,4 7-10932 0 0</inkml:trace>
  <inkml:trace contextRef="#ctx0" brushRef="#br0" timeOffset="31692.936">1509 1883 1776 0 0,'0'0'2745'0'0,"0"0"-290"0"0,0 0 59 0 0,0 0 79 0 0,0 0-112 0 0,0 0-359 0 0,0 0-501 0 0,0 0-397 0 0,0 0-255 0 0,0 0-160 0 0,0 0-141 0 0,0 0-119 0 0,0 0-81 0 0,-12 0-28 0 0,-88 11 823 0 0,85-8-1167 0 0,0 1-1 0 0,0 0 1 0 0,1 1-1 0 0,0 1 1 0 0,0 0-1 0 0,0 1 0 0 0,1 0 1 0 0,0 1-1 0 0,1 1 1 0 0,-1 0-1 0 0,2 1 1 0 0,-1 0-1 0 0,1 0 1 0 0,1 1-1 0 0,0 1 1 0 0,1 0-1 0 0,0 0 0 0 0,0 1 1 0 0,2 0-1 0 0,-1 0 1 0 0,2 1-1 0 0,0 0 1 0 0,0 0-1 0 0,2 1 1 0 0,-1-1-1 0 0,1 7-95 0 0,3-18 3 0 0,0 0-1 0 0,0 0 1 0 0,0 0 0 0 0,1 0-1 0 0,-1 0 1 0 0,1 0 0 0 0,0 0-1 0 0,0 0 1 0 0,0 0-1 0 0,0 0 1 0 0,1 0 0 0 0,-1 0-1 0 0,1 0 1 0 0,-1 0 0 0 0,1 0-1 0 0,0 0 1 0 0,1 0 0 0 0,-1 0-1 0 0,0-1 1 0 0,1 1-1 0 0,-1 0 1 0 0,1-1 0 0 0,0 1-1 0 0,0-1 1 0 0,0 0 0 0 0,0 0-1 0 0,0 1 1 0 0,1-1-1 0 0,-1-1 1 0 0,1 1 0 0 0,-1 0-1 0 0,1-1 1 0 0,0 1 0 0 0,-1-1-1 0 0,1 0 1 0 0,0 0 0 0 0,0 0-1 0 0,0 0 1 0 0,2 0-3 0 0,5 0 52 0 0,0-2 0 0 0,0 1-1 0 0,0-1 1 0 0,0 0 0 0 0,-1-1 0 0 0,1-1 0 0 0,-1 1 0 0 0,1-1 0 0 0,-1-1 0 0 0,0 0 0 0 0,0 0-1 0 0,0-1 1 0 0,-1 0 0 0 0,1 0 0 0 0,-1-1 0 0 0,3-3-52 0 0,116-119 413 0 0,-100 97-371 0 0,-9 10-1 0 0,113-104 207 0 0,-123 155-367 0 0,27 109-907 0 0,-10-99-3695 0 0,10-5-6480 0 0,-27-30-588 0 0</inkml:trace>
  <inkml:trace contextRef="#ctx0" brushRef="#br0" timeOffset="32156.223">1879 2251 10754 0 0,'0'0'2776'0'0,"0"0"-597"0"0,0 0-371 0 0,0 0-274 0 0,0 0-254 0 0,0 0-250 0 0,0 0-234 0 0,0 0-119 0 0,0 0-66 0 0,0 0-54 0 0,0 0-55 0 0,16-34-46 0 0,49-107-65 0 0,-12 49 557 0 0,-50 85-909 0 0,0 1 0 0 0,1 1 0 0 0,-1-1 1 0 0,1 0-1 0 0,0 1 0 0 0,1 0 0 0 0,-1 0 0 0 0,1 0 1 0 0,0 1-1 0 0,0 0 0 0 0,1-1 0 0 0,-1 2 0 0 0,1-1 1 0 0,0 1-1 0 0,0 0 0 0 0,0 0 0 0 0,0 0 0 0 0,1 1 0 0 0,-1 0 1 0 0,1 0-1 0 0,5 0-39 0 0,-2 47 90 0 0,5 71 80 0 0,-14-114-160 0 0,0-1 1 0 0,1 1 0 0 0,-1-1-1 0 0,0 0 1 0 0,1 1 0 0 0,-1-1-1 0 0,1 0 1 0 0,0 0 0 0 0,-1 0-1 0 0,1 0 1 0 0,0 0-1 0 0,-1-1 1 0 0,1 1 0 0 0,0 0-1 0 0,0-1 1 0 0,0 0 0 0 0,0 1-1 0 0,0-1 1 0 0,-1 0-1 0 0,1 0 1 0 0,0 0 0 0 0,0 0-1 0 0,0 0 1 0 0,0 0 0 0 0,0-1-1 0 0,0 1 1 0 0,0-1 0 0 0,-1 1-1 0 0,1-1 1 0 0,0 0-1 0 0,0 1 1 0 0,-1-1 0 0 0,1 0-1 0 0,0 0 1 0 0,-1 0 0 0 0,2-1-11 0 0,57-42 355 0 0,-60 44-356 0 0,36-29 94 0 0,0 1-1 0 0,2 1 1 0 0,1 3 0 0 0,2 1-1 0 0,1 1-92 0 0,-42 21 5 0 0,1 0 0 0 0,0 0 0 0 0,0 0 0 0 0,1 1 0 0 0,-1-1 0 0 0,0 0 0 0 0,0 0 0 0 0,0 1 0 0 0,1-1 0 0 0,-1 0 0 0 0,0 1 0 0 0,1-1 0 0 0,-1 1 0 0 0,0 0 0 0 0,1-1 0 0 0,-1 1 0 0 0,0 0 0 0 0,1 0 0 0 0,-1 0 0 0 0,1 0 0 0 0,-1 0 0 0 0,0 0 0 0 0,1 0 0 0 0,-1 1 0 0 0,1-1 0 0 0,-1 0 0 0 0,0 1 0 0 0,1-1 0 0 0,-1 1 0 0 0,0 0 0 0 0,0-1 0 0 0,1 1 0 0 0,-1 0 0 0 0,0 0 0 0 0,0-1 0 0 0,0 1 0 0 0,0 0 0 0 0,0 0 0 0 0,0 0 0 0 0,0 1 0 0 0,0-1 0 0 0,-1 0 0 0 0,1 0 0 0 0,0 0 0 0 0,-1 1 0 0 0,1-1 0 0 0,-1 0 0 0 0,1 0 0 0 0,-1 1 0 0 0,1-1 0 0 0,-1 1 0 0 0,0-1 0 0 0,0 0 0 0 0,0 1 0 0 0,0-1 0 0 0,0 1 0 0 0,0-1 0 0 0,0 0 0 0 0,0 2-5 0 0,-9 184 435 0 0,9-184-455 0 0,1-1 1 0 0,0 0 0 0 0,0 0 0 0 0,0 1 0 0 0,0-1-1 0 0,0 0 1 0 0,0 0 0 0 0,0 0 0 0 0,1 0 0 0 0,-1 0-1 0 0,1 0 1 0 0,-1 0 0 0 0,1 0 0 0 0,0-1-1 0 0,0 1 1 0 0,0-1 0 0 0,0 1 0 0 0,0-1 0 0 0,0 0-1 0 0,0 0 1 0 0,0 0 0 0 0,1 0 0 0 0,-1 0 0 0 0,0 0-1 0 0,1-1 1 0 0,-1 1 0 0 0,1-1 0 0 0,-1 0 0 0 0,0 1-1 0 0,1-1 1 0 0,1 0 19 0 0,44-18-3687 0 0,-38 9 1283 0 0,1-1-5068 0 0,-6 3-4752 0 0</inkml:trace>
  <inkml:trace contextRef="#ctx0" brushRef="#br0" timeOffset="32524.831">2943 2130 8330 0 0,'0'0'4099'0'0,"0"0"-1206"0"0,0 0-585 0 0,0 0-264 0 0,0 0-277 0 0,0 0-239 0 0,0 0-256 0 0,34-3-261 0 0,104-12-241 0 0,-56-12 231 0 0,-72 24-916 0 0,-1-1 0 0 0,0 0-1 0 0,0 0 1 0 0,0-1 0 0 0,-1-1-1 0 0,0 1 1 0 0,0-1 0 0 0,0-1 0 0 0,0 1-1 0 0,-1-1 1 0 0,0-1 0 0 0,-1 1-1 0 0,0-1 1 0 0,0 0 0 0 0,0-1 0 0 0,-1 1-1 0 0,-1-1 1 0 0,1 0 0 0 0,-1 0-1 0 0,-1-1 1 0 0,0 1 0 0 0,0-1-1 0 0,-1 0 1 0 0,0 1 0 0 0,0-5-85 0 0,-2 12 1 0 0,0 0 1 0 0,-1-1-1 0 0,1 1 1 0 0,0 0-1 0 0,-1 0 1 0 0,0 0-1 0 0,1 0 1 0 0,-1 0-1 0 0,0 0 1 0 0,0 0-1 0 0,0 0 1 0 0,0 0-1 0 0,0 0 1 0 0,-1 1-1 0 0,1-1 1 0 0,0 0-1 0 0,-1 1 1 0 0,0-1-1 0 0,1 1 1 0 0,-1 0-1 0 0,0-1 1 0 0,1 1-1 0 0,-1 0 1 0 0,0 0-1 0 0,0 0 1 0 0,0 0-1 0 0,0 0 1 0 0,0 1-1 0 0,0-1 0 0 0,0 0 1 0 0,-1 1-1 0 0,1 0 1 0 0,0 0-1 0 0,0-1 1 0 0,0 1-1 0 0,0 0 1 0 0,0 1-1 0 0,-1-1-1 0 0,-82 19-72 0 0,72-12 72 0 0,1 0 1 0 0,-1 1-1 0 0,1 0 1 0 0,1 1-1 0 0,-1 0 0 0 0,2 0 1 0 0,-1 1-1 0 0,1 1 1 0 0,1 0-1 0 0,0 0 1 0 0,0 1-1 0 0,1 0 0 0 0,1 1 1 0 0,0-1-1 0 0,1 2 1 0 0,0-1-1 0 0,1 0 0 0 0,0 1 1 0 0,-2 14-1 0 0,5-22-1 0 0,0 0 1 0 0,0 0-1 0 0,0 1 0 0 0,1-1 1 0 0,0 0-1 0 0,1 1 0 0 0,-1-1 1 0 0,1 1-1 0 0,0-1 0 0 0,1 0 1 0 0,0 1-1 0 0,0-1 1 0 0,0 1-1 0 0,0-1 0 0 0,1 0 1 0 0,0 0-1 0 0,1 0 0 0 0,-1 0 1 0 0,1 0-1 0 0,0-1 0 0 0,1 1 1 0 0,-1-1-1 0 0,1 0 0 0 0,0 0 1 0 0,1 0-1 0 0,-1 0 0 0 0,1-1 1 0 0,0 0-1 0 0,0 0 1 0 0,0 0-1 0 0,0 0 1 0 0,20 3-11 0 0,-1-1 1 0 0,1-1 0 0 0,0-1-1 0 0,0-1 1 0 0,0-1-1 0 0,1-1 1 0 0,-1-1 0 0 0,1-2 10 0 0,15 2-180 0 0,20-6-1644 0 0,-42 3-1741 0 0,0-2-4035 0 0,-3 4-5548 0 0</inkml:trace>
</inkml:ink>
</file>

<file path=ppt/ink/ink15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49:29.597"/>
    </inkml:context>
    <inkml:brush xml:id="br0">
      <inkml:brushProperty name="width" value="0.05" units="cm"/>
      <inkml:brushProperty name="height" value="0.05" units="cm"/>
    </inkml:brush>
    <inkml:brush xml:id="br1">
      <inkml:brushProperty name="width" value="0.05" units="cm"/>
      <inkml:brushProperty name="height" value="0.05" units="cm"/>
      <inkml:brushProperty name="color" value="#66CC00"/>
    </inkml:brush>
    <inkml:brush xml:id="br2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138 295 0 0 0,'0'0'401'0'0,"0"0"653"0"0,0 0 344 0 0,0 0 205 0 0,0 0 142 0 0,0 0 69 0 0,0 0-76 0 0,0 0-137 0 0,0 0-240 0 0,-4-10-208 0 0,-11-32-180 0 0,10 26 4932 0 0,7 21-2855 0 0,-2 0-4054 0 0,17 117 2709 0 0,-16-55-1337 0 0,-2-2-189 0 0,3 1 0 0 0,2-1 0 0 0,4 1 0 0 0,2-1 0 0 0,3-1 0 0 0,20 58-179 0 0,-32-118 10 0 0,1 1 0 0 0,-1 0 0 0 0,1-1 0 0 0,0 1 0 0 0,0-1 0 0 0,0 0 0 0 0,1 0 0 0 0,-1 0 0 0 0,1 0 1 0 0,0 0-1 0 0,0 0 0 0 0,0-1 0 0 0,1 1 0 0 0,0-1 0 0 0,-1 0 0 0 0,1 0 0 0 0,0 0 0 0 0,0-1 0 0 0,0 1 0 0 0,1-1 0 0 0,-1 0 0 0 0,1 0 0 0 0,-1 0 1 0 0,1-1-1 0 0,0 0 0 0 0,-1 0 0 0 0,1 0 0 0 0,0 0 0 0 0,0-1 0 0 0,0 0 0 0 0,0 0 0 0 0,-1 0 0 0 0,1-1 0 0 0,0 1 0 0 0,0-1 0 0 0,0 0 0 0 0,-1-1 0 0 0,1 1 1 0 0,-1-1-1 0 0,5-2-10 0 0,14-18 78 0 0,-2-2 1 0 0,0 0-1 0 0,-2-2 0 0 0,-1 0 1 0 0,-1-1-1 0 0,-1-1 1 0 0,-1 0-1 0 0,-2-1 1 0 0,7-23-79 0 0,-7 24 34 0 0,33-97 222 0 0,-46 124-243 0 0,0 1-5 0 0,0 0-25 0 0,2 5-30 0 0,11 30 58 0 0,-4-8-1 0 0,0-1 1 0 0,2 0 0 0 0,1-1-1 0 0,1 0 1 0 0,1 0 0 0 0,1-2 0 0 0,18 22-11 0 0,-27-39 9 0 0,0 1 0 0 0,0-1 1 0 0,1 0-1 0 0,0-1 1 0 0,0 1-1 0 0,1-2 1 0 0,-1 1-1 0 0,1-1 1 0 0,0 0-1 0 0,0 0 0 0 0,0-1 1 0 0,1 0-1 0 0,-1-1 1 0 0,1 0-1 0 0,0 0 1 0 0,0-1-1 0 0,-1 0 1 0 0,1 0-1 0 0,0-1 1 0 0,0 0-1 0 0,0-1 0 0 0,0 0 1 0 0,3-1-10 0 0,-5-1 61 0 0,-1 0 0 0 0,0-1 1 0 0,1 0-1 0 0,-1 0 0 0 0,-1-1 0 0 0,1 1 1 0 0,-1-1-1 0 0,0-1 0 0 0,0 1 0 0 0,0-1 1 0 0,-1 1-1 0 0,1-1 0 0 0,-2-1 1 0 0,1 1-1 0 0,1-5-61 0 0,11-24 140 0 0,-2-1 0 0 0,-1-1 0 0 0,-2 0 0 0 0,-2-1 0 0 0,-2 0 0 0 0,-1-1 0 0 0,-1 1 0 0 0,-3-1 0 0 0,-1 0 0 0 0,-3-25-140 0 0,-16-6-4 0 0,66 110-9732 0 0,-24-23 572 0 0,-14-9-1849 0 0</inkml:trace>
  <inkml:trace contextRef="#ctx0" brushRef="#br0" timeOffset="435.846">1493 818 1256 0 0,'0'0'2025'0'0,"0"0"-761"0"0,0 0 186 0 0,0 0 539 0 0,0 0 281 0 0,0 0-53 0 0,0 0-293 0 0,0 0-396 0 0,0 0-323 0 0,0 0-193 0 0,0 0-141 0 0,0 0-110 0 0,0 0-93 0 0,32-13-69 0 0,96-44-33 0 0,-77 20 494 0 0,-47 32-969 0 0,-1 0 1 0 0,0 0 0 0 0,0 0-1 0 0,-1 0 1 0 0,0 0 0 0 0,0 0-1 0 0,0-1 1 0 0,0 1-1 0 0,-1-1 1 0 0,0 0 0 0 0,0 1-1 0 0,0-1 1 0 0,-1 0 0 0 0,0 1-1 0 0,0-1 1 0 0,-1 0-1 0 0,1 0 1 0 0,-1 1 0 0 0,0-1-1 0 0,-1 1 1 0 0,1-1 0 0 0,-1 1-1 0 0,0-1 1 0 0,-1 1-1 0 0,1 0 1 0 0,-1 0 0 0 0,-2-3-92 0 0,1 4-1 0 0,0 0-1 0 0,0-1 1 0 0,-1 2 0 0 0,0-1 0 0 0,1 0 0 0 0,-1 1 0 0 0,-1 0 0 0 0,1 0-1 0 0,0 0 1 0 0,-1 1 0 0 0,1 0 0 0 0,-1 0 0 0 0,0 0 0 0 0,0 1 0 0 0,0 0 0 0 0,1 0-1 0 0,-1 0 1 0 0,0 1 0 0 0,0 0 0 0 0,0 0 0 0 0,0 0 0 0 0,0 1 0 0 0,0 0-1 0 0,0 0 1 0 0,0 0 0 0 0,0 1 0 0 0,1 0 0 0 0,-1 0 0 0 0,0 1 0 0 0,1-1-1 0 0,0 1 1 0 0,0 0 0 0 0,0 1 0 0 0,-2 0 1 0 0,1 2 0 0 0,1 0-1 0 0,-1 0 1 0 0,1 1-1 0 0,0 0 1 0 0,0 0-1 0 0,1 0 1 0 0,0 0-1 0 0,0 0 1 0 0,1 1 0 0 0,0 0-1 0 0,0 0 1 0 0,1 0-1 0 0,0 0 1 0 0,1 0-1 0 0,-1 0 1 0 0,1 0-1 0 0,1 1 1 0 0,0-1 0 0 0,0 0-1 0 0,1 0 1 0 0,-1 1-1 0 0,2-1 1 0 0,-1 0-1 0 0,1 0 1 0 0,1 0-1 0 0,-1 0 1 0 0,1 0 0 0 0,1-1-1 0 0,-1 1 1 0 0,1-1-1 0 0,1 0 1 0 0,-1 0-1 0 0,5 4 1 0 0,2-1 28 0 0,0 0 0 0 0,1-1 0 0 0,0-1 0 0 0,1 0 0 0 0,0-1 0 0 0,0 0 0 0 0,1-1 0 0 0,0 0 0 0 0,0-1 0 0 0,0-1 0 0 0,0 0-1 0 0,1-1 1 0 0,-1-1 0 0 0,1 0 0 0 0,7 0-28 0 0,30 1-3061 0 0,2-2-3309 0 0,-44-1-5494 0 0</inkml:trace>
  <inkml:trace contextRef="#ctx0" brushRef="#br0" timeOffset="18900.48">5514 572 856 0 0,'0'0'1810'0'0,"0"0"-128"0"0,0 0-27 0 0,0 0 110 0 0,0 0 70 0 0,0 0-73 0 0,0 0-171 0 0,0 0-224 0 0,0 0-239 0 0,0 0-230 0 0,0 0-185 0 0,-14-2-134 0 0,-45-4-104 0 0,57 6-420 0 0,-1 0 0 0 0,0 0 0 0 0,1 0 0 0 0,-1 1 0 0 0,1-1 0 0 0,-1 1-1 0 0,1 0 1 0 0,-1 0 0 0 0,1 0 0 0 0,0 0 0 0 0,-1 0 0 0 0,1 0 0 0 0,0 1 0 0 0,0-1 0 0 0,0 1 0 0 0,0-1 0 0 0,0 1 0 0 0,0 0 0 0 0,0 0 0 0 0,1 0 0 0 0,-1 0 0 0 0,1 0-1 0 0,-1 0-54 0 0,-6 8 291 0 0,-65 99 1553 0 0,66-94-1743 0 0,1 0-1 0 0,0 1 1 0 0,1 0 0 0 0,0 0 0 0 0,2 0-1 0 0,0 1 1 0 0,1-1 0 0 0,0 1 0 0 0,1 0-1 0 0,1-1 1 0 0,2 8-101 0 0,-1-18 48 0 0,1 1 0 0 0,0 0 0 0 0,0 0 0 0 0,1-1 0 0 0,0 1 0 0 0,0-1 0 0 0,1 0 0 0 0,0 0 0 0 0,0 0 0 0 0,0 0 0 0 0,1-1 0 0 0,-1 0 0 0 0,1 0 0 0 0,1 0 0 0 0,-1 0 0 0 0,1-1 0 0 0,-1 0 0 0 0,1 0 0 0 0,0 0 0 0 0,1-1-1 0 0,-1 0 1 0 0,1 0 0 0 0,-1-1 0 0 0,1 0 0 0 0,0 0 0 0 0,0 0 0 0 0,0-1 0 0 0,0 0 0 0 0,0 0 0 0 0,0-1 0 0 0,2 0-48 0 0,1 0 107 0 0,0 0-1 0 0,0 0 1 0 0,0-1 0 0 0,0-1-1 0 0,-1 0 1 0 0,1 0-1 0 0,-1-1 1 0 0,1 0 0 0 0,-1 0-1 0 0,0-1 1 0 0,0 0-1 0 0,0-1 1 0 0,-1 0 0 0 0,1-1-1 0 0,3-3-106 0 0,18-18 123 0 0,-1-2 1 0 0,-2-1-1 0 0,-1-1 0 0 0,-1-1 0 0 0,-2-1 1 0 0,-1-1-1 0 0,-2-1 0 0 0,-1-1 1 0 0,-2-1-1 0 0,-1 0 0 0 0,-2-1 0 0 0,-2-1 1 0 0,-1 0-1 0 0,-1-10-123 0 0,-5 30-3 0 0,-1 0 1 0 0,-1 0-1 0 0,-1 0 1 0 0,0 0-1 0 0,-2 0 0 0 0,0-1 1 0 0,-1 1-1 0 0,-1 0 1 0 0,-1 0-1 0 0,0 0 0 0 0,-2 0 1 0 0,0 1-1 0 0,-1-1 1 0 0,-1 1-1 0 0,0 1 0 0 0,-2-1 1 0 0,-7-11 2 0 0,13 25-10 0 0,-1 1 1 0 0,1-1-1 0 0,-1 1 0 0 0,0 0 1 0 0,0 0-1 0 0,0 0 1 0 0,0 0-1 0 0,0 1 0 0 0,0 0 1 0 0,-1 0-1 0 0,1 0 0 0 0,-1 0 1 0 0,0 1-1 0 0,1-1 1 0 0,-1 1-1 0 0,0 0 0 0 0,0 1 1 0 0,0-1-1 0 0,0 1 1 0 0,1 0-1 0 0,-1 0 0 0 0,0 1 1 0 0,0 0-1 0 0,0-1 0 0 0,0 2 1 0 0,1-1-1 0 0,-1 0 1 0 0,0 1-1 0 0,1 0 0 0 0,-1 0 1 0 0,1 0-1 0 0,0 1 0 0 0,0-1 1 0 0,0 1-1 0 0,0 0 1 0 0,0 0-1 0 0,1 1 0 0 0,-4 2 10 0 0,-8 12-8 0 0,0 1-1 0 0,1 0 1 0 0,0 0-1 0 0,2 2 1 0 0,1 0-1 0 0,0 0 1 0 0,1 1-1 0 0,2 0 1 0 0,0 0-1 0 0,2 1 1 0 0,0 0-1 0 0,1 0 1 0 0,2 1-1 0 0,0-1 1 0 0,1 1-1 0 0,2 9 9 0 0,-1-17 12 0 0,1 0 0 0 0,0 0-1 0 0,1 0 1 0 0,1 0 0 0 0,1 0 0 0 0,0 0-1 0 0,1 0 1 0 0,1-1 0 0 0,0 0-1 0 0,1 0 1 0 0,1 0 0 0 0,0 0-1 0 0,9 12-11 0 0,-5-12 49 0 0,1 0-1 0 0,1-1 0 0 0,0 0 0 0 0,0-1 0 0 0,1-1 1 0 0,1 0-1 0 0,0-1 0 0 0,1 0 0 0 0,0-1 0 0 0,1-1 0 0 0,-1-1 1 0 0,2 0-1 0 0,-1-2 0 0 0,1 1 0 0 0,0-2 0 0 0,13 2-48 0 0,-14-3 54 0 0,0 0 0 0 0,1-1 0 0 0,-1-1 0 0 0,1-1 1 0 0,-1-1-1 0 0,1 0 0 0 0,-1-1 0 0 0,1-1 0 0 0,-1 0 0 0 0,0-2 0 0 0,0 0 0 0 0,0 0 0 0 0,0-2 0 0 0,0 0 0 0 0,-1-1 0 0 0,-1-1 0 0 0,6-3-54 0 0,-11 4 18 0 0,-1 0 0 0 0,-1 0 1 0 0,1-1-1 0 0,-2 0 0 0 0,1 0 0 0 0,-1-1 0 0 0,0 0 1 0 0,0 0-1 0 0,-1 0 0 0 0,-1-1 0 0 0,1 0 0 0 0,-2 0 0 0 0,1-1 1 0 0,-2 0-1 0 0,1 1 0 0 0,0-6-18 0 0,-2 4-3 0 0,0 0 0 0 0,0-1 0 0 0,-1 1 0 0 0,-1-1 1 0 0,0 1-1 0 0,-1-1 0 0 0,0 0 0 0 0,-1 1 0 0 0,0 0 0 0 0,-2-5 3 0 0,2 11-7 0 0,0 0 0 0 0,-1 1 0 0 0,1 0 0 0 0,-1-1 0 0 0,0 1 0 0 0,0 0 0 0 0,0 0-1 0 0,-1 0 1 0 0,0 1 0 0 0,0-1 0 0 0,0 1 0 0 0,-1 0 0 0 0,1 0 0 0 0,-4-2 7 0 0,4 5-15 0 0,-1 1-1 0 0,1-1 1 0 0,-1 1 0 0 0,1 0 0 0 0,0 0-1 0 0,-1 0 1 0 0,1 0 0 0 0,-1 1 0 0 0,1 0 0 0 0,0 0-1 0 0,0 0 1 0 0,-1 0 0 0 0,1 1 0 0 0,0-1-1 0 0,0 1 1 0 0,0 0 0 0 0,1 1 0 0 0,-1-1-1 0 0,0 1 1 0 0,1-1 0 0 0,-1 1 0 0 0,1 0 0 0 0,0 0-1 0 0,0 1 1 0 0,0-1 0 0 0,1 1 0 0 0,-1-1-1 0 0,1 1 1 0 0,0 0 0 0 0,0 0 0 0 0,-2 3 15 0 0,-2 4-3 0 0,-1 1-1 0 0,2 1 1 0 0,-1-1 0 0 0,2 1 0 0 0,0-1 0 0 0,0 1 0 0 0,1 1-1 0 0,1-1 1 0 0,0 0 0 0 0,1 1 0 0 0,0-1 0 0 0,1 1-1 0 0,1-1 1 0 0,0 0 0 0 0,0 1 0 0 0,2-1 0 0 0,0 0 0 0 0,0 0-1 0 0,1 0 1 0 0,1 0 0 0 0,2 5 3 0 0,-1-7 6 0 0,0 0-1 0 0,1-1 0 0 0,0 0 1 0 0,1 0-1 0 0,0-1 1 0 0,0 1-1 0 0,1-2 1 0 0,0 1-1 0 0,1-1 1 0 0,-1-1-1 0 0,2 0 0 0 0,10 6-5 0 0,-10-7 13 0 0,1-1-1 0 0,1 0 0 0 0,-1 0 0 0 0,1-1 1 0 0,-1-1-1 0 0,1 0 0 0 0,0-1 1 0 0,0-1-1 0 0,0 0 0 0 0,1 0-12 0 0,-4 0 10 0 0,0-1 0 0 0,-1-1 1 0 0,1 1-1 0 0,0-2 0 0 0,-1 1 0 0 0,1-1 0 0 0,-1-1 1 0 0,1 1-1 0 0,-1-2 0 0 0,0 1 0 0 0,0-1 0 0 0,0-1 1 0 0,-1 1-1 0 0,0-2 0 0 0,0 1 0 0 0,0-1 0 0 0,3-3-10 0 0,11-12 20 0 0,-2 0-1 0 0,0-2 0 0 0,-1-1 0 0 0,-2 0 0 0 0,0-1 0 0 0,-2-1 0 0 0,0 0 0 0 0,-2-1 1 0 0,-1 0-1 0 0,-1-2 0 0 0,-2 1 0 0 0,4-21-19 0 0,60-292-87 0 0,-65 177 107 0 0,-40 101-4 0 0,30 63-20 0 0,0 0-1 0 0,0 0 1 0 0,-1 0-1 0 0,1 1 1 0 0,0-1-1 0 0,0 1 1 0 0,0 0-1 0 0,0 0 1 0 0,0 0-1 0 0,0 0 1 0 0,0 0-1 0 0,0 0 1 0 0,1 0-1 0 0,-1 0 1 0 0,0 1-1 0 0,1-1 1 0 0,-1 1-1 0 0,1-1 1 0 0,-1 1-1 0 0,1 0 1 0 0,-1 0-1 0 0,1-1 1 0 0,0 1-1 0 0,0 0 1 0 0,0 0-1 0 0,0 0 1 0 0,1 0 0 0 0,-1 0-1 0 0,0 1 1 0 0,1-1-1 0 0,0 0 1 0 0,-1 0-1 0 0,1 0 1 0 0,0 0-1 0 0,0 1 1 0 0,0-1-1 0 0,0 0 1 0 0,1 0-1 0 0,-1 2 5 0 0,-2 3 2 0 0,-9 179 122 0 0,11-136-54 0 0,18 349 296 0 0,-6-200-304 0 0,2 271 96 0 0,-28-335-62 0 0,-12-46-52 0 0,26-89-40 0 0,0 0 0 0 0,-1 1 0 0 0,1-1 1 0 0,-1 0-1 0 0,1 1 0 0 0,-1-1 0 0 0,1 0 0 0 0,-1 0 0 0 0,1 0 1 0 0,-1 1-1 0 0,1-1 0 0 0,-1 0 0 0 0,0 0 0 0 0,1 0 0 0 0,-1 0 1 0 0,1 0-1 0 0,-1 0 0 0 0,1 0 0 0 0,-1 0 0 0 0,0 0 0 0 0,1 0 1 0 0,-1 0-1 0 0,1 0 0 0 0,-1-1 0 0 0,1 1 0 0 0,-1 0 0 0 0,1 0 1 0 0,-1 0-1 0 0,1-1 0 0 0,-1 1 0 0 0,1 0 0 0 0,-1-1 0 0 0,1 1 1 0 0,0 0-1 0 0,-1-1 0 0 0,1 1 0 0 0,-1-1 0 0 0,1 1 0 0 0,0-1 1 0 0,-1 1-1 0 0,1-1 0 0 0,0 1 0 0 0,0-1 0 0 0,-1 1 0 0 0,1-1 1 0 0,0 1-1 0 0,0-1 0 0 0,0 1 0 0 0,0-1 0 0 0,0 1 0 0 0,0-1 1 0 0,0 1-1 0 0,0-1 0 0 0,0 0 0 0 0,0 1 0 0 0,0-1 0 0 0,0 1 1 0 0,0-1-1 0 0,0 1 0 0 0,0-1 0 0 0,1 0-4 0 0,-14-43 250 0 0,11 21-266 0 0,1 0 0 0 0,1 0 0 0 0,1 0 1 0 0,1 0-1 0 0,2 1 0 0 0,0-1 0 0 0,1 0 0 0 0,1 1 0 0 0,1 0 0 0 0,1 1 0 0 0,5-11 16 0 0,134-295-148 0 0,-46 114 79 0 0,-99 209 72 0 0,0 0-1 0 0,0 1 1 0 0,-1-1-1 0 0,1 0 1 0 0,-1 0-1 0 0,0 0 1 0 0,0 0-1 0 0,0-1 1 0 0,-1 1-1 0 0,1 0 1 0 0,-1 0-1 0 0,0 0 1 0 0,0-1-1 0 0,0 1 1 0 0,-1 0-1 0 0,0-2-2 0 0,-9-12 53 0 0,9 18-69 0 0,1 0 0 0 0,0 0 0 0 0,0 0 4 0 0,0 0 14 0 0,0 177-12 0 0,28-34 29 0 0,-28-141-17 0 0,0 0 1 0 0,1-1-1 0 0,-1 1 0 0 0,0 0 0 0 0,1 0 1 0 0,-1-1-1 0 0,1 1 0 0 0,-1-1 0 0 0,1 1 0 0 0,0 0 1 0 0,0-1-1 0 0,-1 1 0 0 0,1-1 0 0 0,0 0 1 0 0,1 1-1 0 0,-1-1 0 0 0,0 0 0 0 0,0 1 1 0 0,0-1-1 0 0,1 0 0 0 0,-1 0 0 0 0,1 0 1 0 0,-1 0-1 0 0,1 0 0 0 0,-1-1 0 0 0,1 1 1 0 0,-1 0-1 0 0,1-1 0 0 0,0 1 0 0 0,-1-1 1 0 0,1 0-1 0 0,0 1 0 0 0,0-1 0 0 0,-1 0 1 0 0,1 0-1 0 0,0 0 0 0 0,0 0 0 0 0,-1 0 1 0 0,1-1-1 0 0,0 1 0 0 0,-1 0 0 0 0,1-1 1 0 0,0 1-1 0 0,-1-1 0 0 0,1 0 0 0 0,-1 0 1 0 0,1 1-1 0 0,-1-1 0 0 0,1 0 0 0 0,-1 0 1 0 0,1 0-1 0 0,-1 0 0 0 0,0-1 0 0 0,0 1 1 0 0,1 0-1 0 0,-1-1 0 0 0,1 0-2 0 0,16-20 21 0 0,0 0-1 0 0,-1-1 1 0 0,-1-1 0 0 0,-1-1-1 0 0,-2 0 1 0 0,0-1 0 0 0,-2 0-1 0 0,5-16-20 0 0,-15 38-7 0 0,1 0 1 0 0,-1 0-1 0 0,1 1 0 0 0,0-1 0 0 0,0 0 0 0 0,0 1 0 0 0,1-1 0 0 0,-1 1 0 0 0,1 0 0 0 0,0 0 0 0 0,-1 0 0 0 0,2 0 0 0 0,-1 0 0 0 0,0 1 0 0 0,0-1 0 0 0,1 1 0 0 0,0 0 0 0 0,-1 0 0 0 0,1 0 0 0 0,0 0 0 0 0,0 1 0 0 0,0 0 0 0 0,0-1 7 0 0,-1 5 2 0 0,0 0 0 0 0,-1-1 0 0 0,1 1 0 0 0,-1 0 0 0 0,0 0 0 0 0,0 1 0 0 0,0-1 0 0 0,0 0 0 0 0,0 1 0 0 0,-1-1 0 0 0,0 1 0 0 0,0-1 0 0 0,0 1-1 0 0,0 0 1 0 0,0-1 0 0 0,-1 1 0 0 0,1 0 0 0 0,-1 0 0 0 0,0 0 0 0 0,0 2-2 0 0,0 12 5 0 0,0 0-1 0 0,-1 0 1 0 0,0 0-1 0 0,-2 0 1 0 0,0 0-1 0 0,-1-1 1 0 0,0 1-1 0 0,-8 15-4 0 0,-8 27 16 0 0,20-60-18 0 0,0 0 0 0 0,1-1 0 0 0,-1 1-1 0 0,1 0 1 0 0,-1 0 0 0 0,1 1 0 0 0,-1-1 0 0 0,0 0 0 0 0,1 0-1 0 0,-1 0 1 0 0,1 0 0 0 0,-1 0 0 0 0,0 0 0 0 0,1 0 0 0 0,-1 1 0 0 0,1-1-1 0 0,-1 0 1 0 0,0 0 0 0 0,1 1 0 0 0,-1-1 0 0 0,0 0 0 0 0,1 0-1 0 0,-1 1 1 0 0,0-1 0 0 0,0 0 0 0 0,1 1 0 0 0,-1-1 0 0 0,0 1-1 0 0,0-1 1 0 0,0 0 0 0 0,1 1 0 0 0,-1-1 0 0 0,0 0 0 0 0,0 1-1 0 0,0-1 1 0 0,0 1 0 0 0,0-1 0 0 0,0 1 0 0 0,0-1 0 0 0,0 0 0 0 0,0 1-1 0 0,0-1 1 0 0,0 1 0 0 0,0-1 0 0 0,0 1 0 0 0,0-1 0 0 0,0 0-1 0 0,0 1 1 0 0,-1-1 0 0 0,1 1 2 0 0,146-169 80 0 0,-16 13-96 0 0,-113 147-19 0 0,-16 34-1 0 0,-2-11 66 0 0,-12 161 24 0 0,13-117-42 0 0,0-59-10 0 0,0 0 191 0 0,0-3-5917 0 0,0 2 2154 0 0,0 1-3651 0 0,0 0-4917 0 0</inkml:trace>
  <inkml:trace contextRef="#ctx0" brushRef="#br0" timeOffset="19356.717">7776 844 8666 0 0,'0'0'2935'0'0,"0"0"-993"0"0,0 0-494 0 0,0 0-160 0 0,0 0-126 0 0,0 0-174 0 0,0 0-230 0 0,0 0-119 0 0,0 0-14 0 0,0 0 70 0 0,0 0 57 0 0,0 0-30 0 0,0 0-28 0 0,11 6-48 0 0,89 25 1624 0 0,-82-32-2034 0 0,1-1 1 0 0,-1-1-1 0 0,0 0 1 0 0,0-1-1 0 0,-1-1 1 0 0,1-1-1 0 0,-1 0 1 0 0,0-1-1 0 0,-1-1 1 0 0,0-1-1 0 0,0 0 1 0 0,0-1-1 0 0,-2-1 1 0 0,1 0-1 0 0,7-9-236 0 0,39-60 335 0 0,-60 77-328 0 0,1 1 1 0 0,-1-1 0 0 0,0 0-1 0 0,0 1 1 0 0,0-1-1 0 0,0 0 1 0 0,-1 0-1 0 0,1 1 1 0 0,-1-1 0 0 0,0 0-1 0 0,1 0 1 0 0,-1 0-1 0 0,-1 0 1 0 0,1 1 0 0 0,0-1-1 0 0,-1 0 1 0 0,1 0-1 0 0,-1 0 1 0 0,0 1 0 0 0,0-1-1 0 0,0 0 1 0 0,0 1-1 0 0,0-1 1 0 0,-1 1-1 0 0,1-1 1 0 0,-1 1 0 0 0,0 0-1 0 0,0-1 1 0 0,0 1-1 0 0,0 0 1 0 0,0 0 0 0 0,0 1-1 0 0,0-1 1 0 0,0 0-1 0 0,-1 1 1 0 0,1-1 0 0 0,-1 1-1 0 0,1 0 1 0 0,-1 0-1 0 0,0 0 1 0 0,0 0-1 0 0,1 0 1 0 0,-1 0 0 0 0,0 1-1 0 0,-2-1-7 0 0,-6 0-12 0 0,0 1-1 0 0,-1-1 1 0 0,1 2 0 0 0,0 0-1 0 0,0 0 1 0 0,0 1 0 0 0,0 0-1 0 0,0 1 1 0 0,1 0 0 0 0,-1 1-1 0 0,1 0 1 0 0,0 1 0 0 0,0 0-1 0 0,0 0 1 0 0,1 1-1 0 0,0 0 1 0 0,-4 4 12 0 0,-6 5-7 0 0,0 2 0 0 0,1 0 0 0 0,1 1 0 0 0,1 0-1 0 0,0 2 1 0 0,2 0 0 0 0,-6 9 7 0 0,17-25 1 0 0,-1 0 0 0 0,1 1 0 0 0,0-1 0 0 0,0 1 0 0 0,1 0 0 0 0,-1 0 0 0 0,1 0 0 0 0,0 0 0 0 0,1 0 0 0 0,-1 0 0 0 0,1 0-1 0 0,0 1 1 0 0,0-1 0 0 0,0 0 0 0 0,1 1 0 0 0,0-1 0 0 0,0 1 0 0 0,0-1 0 0 0,1 1 0 0 0,0-1 0 0 0,0 0 0 0 0,0 1 0 0 0,1-1 0 0 0,-1 0 0 0 0,1 0 0 0 0,1 0 0 0 0,-1 0 0 0 0,1 0 0 0 0,-1-1 0 0 0,1 1-1 0 0,2 1 0 0 0,7 2 22 0 0,0-1-1 0 0,0 0 1 0 0,1-1-1 0 0,0 0 0 0 0,0-1 1 0 0,1 0-1 0 0,0-1 1 0 0,0-1-1 0 0,0 0 0 0 0,0-1 1 0 0,0 0-1 0 0,0-1 1 0 0,0-1-1 0 0,1 0 0 0 0,-1-1 1 0 0,6-1-22 0 0,16 1 42 0 0,-22 2-59 0 0,1-1 0 0 0,0-1 1 0 0,0-1-1 0 0,-1 0 0 0 0,1 0 1 0 0,-1-2-1 0 0,0 0 0 0 0,0 0 1 0 0,0-1-1 0 0,0-1 0 0 0,-1-1 1 0 0,3-1 15 0 0,-1-15-2286 0 0,-15 15-1697 0 0,-4-1-3862 0 0,1 5-4962 0 0</inkml:trace>
  <inkml:trace contextRef="#ctx0" brushRef="#br0" timeOffset="20159.928">7001 233 8874 0 0,'0'0'2538'0'0,"0"0"-528"0"0,0 0-206 0 0,0 0-14 0 0,0 0-118 0 0,0 0-257 0 0,0 0-347 0 0,0 0-322 0 0,0 0-196 0 0,0 0-76 0 0,0 0-54 0 0,0 0-49 0 0,10 29 1779 0 0,24-39-446 0 0,-49 34 136 0 0,16-24-2186 0 0,30-15-701 0 0,-18 10-2406 0 0,-1 1-3742 0 0,-7 3-5469 0 0</inkml:trace>
  <inkml:trace contextRef="#ctx0" brushRef="#br0" timeOffset="1701.78">2695 480 0 0 0,'0'0'846'0'0,"0"0"243"0"0,0 0 229 0 0,0 0 301 0 0,0 0 338 0 0,0 0 188 0 0,0 0-79 0 0,0 0-205 0 0,0 0-266 0 0,0 0-273 0 0,0 0-176 0 0,0 0-138 0 0,0 0-101 0 0,0-4-87 0 0,-4-11-101 0 0,3 11-111 0 0,-3 23 1220 0 0,0-5-1720 0 0,0 0 0 0 0,1 0 0 0 0,0 0 0 0 0,1 1-1 0 0,1-1 1 0 0,0 1 0 0 0,1-1 0 0 0,1 1 0 0 0,0 0 0 0 0,1-1-1 0 0,1 0 1 0 0,0 1 0 0 0,1-1 0 0 0,0 0 0 0 0,1-1 0 0 0,0 1 0 0 0,2-1-1 0 0,-1 0 1 0 0,1 0 0 0 0,1-1 0 0 0,1 0 0 0 0,3 3-108 0 0,-9-13 38 0 0,0-1 1 0 0,0 1 0 0 0,0-1-1 0 0,0 0 1 0 0,1 0 0 0 0,-1 0-1 0 0,0 0 1 0 0,1-1-1 0 0,-1 1 1 0 0,1-1 0 0 0,-1 0-1 0 0,1 0 1 0 0,-1 0 0 0 0,0-1-1 0 0,1 1 1 0 0,-1-1 0 0 0,1 0-1 0 0,-1 0 1 0 0,0 0-1 0 0,1 0 1 0 0,-1 0 0 0 0,0-1-1 0 0,0 1 1 0 0,0-1 0 0 0,0 0-1 0 0,0 0 1 0 0,-1 0 0 0 0,1 0-1 0 0,-1-1 1 0 0,1 1-1 0 0,-1-1 1 0 0,0 0 0 0 0,0 1-1 0 0,1-3-38 0 0,134-147 446 0 0,-113 142-496 0 0,-17 43-1 0 0,-5-20 101 0 0,-3-3-45 0 0,2 0 0 0 0,-1 0 1 0 0,1 0-1 0 0,1 0 0 0 0,0-1 0 0 0,0 1 0 0 0,1 0 0 0 0,0-1 1 0 0,0 0-1 0 0,1 0 0 0 0,1 0 0 0 0,-1 0 0 0 0,1 0 0 0 0,1-1 1 0 0,0 0-1 0 0,0 0 0 0 0,0-1 0 0 0,1 0 0 0 0,0 0 0 0 0,1 0 1 0 0,0-1-1 0 0,-1 0 0 0 0,2-1 0 0 0,2 2-5 0 0,-5-5 47 0 0,0-1 1 0 0,-1 0-1 0 0,1-1 0 0 0,0 1 1 0 0,0-1-1 0 0,0 0 0 0 0,-1-1 0 0 0,1 0 1 0 0,0 1-1 0 0,0-2 0 0 0,-1 1 0 0 0,1-1 1 0 0,-1 0-1 0 0,1 0 0 0 0,-1 0 1 0 0,0-1-1 0 0,0 0 0 0 0,0 0 0 0 0,0 0 1 0 0,0 0-1 0 0,-1-1 0 0 0,1 0 1 0 0,-1 0-1 0 0,0 0 0 0 0,0-1 0 0 0,-1 1 1 0 0,1-1-1 0 0,-1 0 0 0 0,0 0 1 0 0,0 0-1 0 0,-1 0-47 0 0,1 0 43 0 0,6-7 45 0 0,-1 0 1 0 0,-1 0-1 0 0,0-1 0 0 0,-1 0 0 0 0,0 0 0 0 0,-1 0 0 0 0,0-1 0 0 0,1-12-88 0 0,-4 19 1024 0 0,0-4-3165 0 0,9 15-7440 0 0,-7-1 3439 0 0,1-3-5219 0 0</inkml:trace>
  <inkml:trace contextRef="#ctx0" brushRef="#br0" timeOffset="1952.966">3664 664 11642 0 0,'0'0'1704'0'0,"0"0"-568"0"0,0 0-176 0 0,0 0 118 0 0,0 0 60 0 0,0 0-107 0 0,0 0-272 0 0,0 0-293 0 0,0 0-205 0 0,0 0-101 0 0,0 0-73 0 0,0 0-42 0 0,0 0-18 0 0,-3 32-33 0 0,-6 96-32 0 0,17-80-702 0 0,4-46-5408 0 0,-10-3 1509 0 0,-1 1-4284 0 0</inkml:trace>
  <inkml:trace contextRef="#ctx0" brushRef="#br0" timeOffset="2221.177">3518 314 10642 0 0,'0'0'648'0'0,"0"0"-416"0"0,0 0-168 0 0,0 0-80 0 0,0 0-184 0 0,0 0-456 0 0,0 0-424 0 0,0 0-424 0 0,0 0-777 0 0,0 0-1840 0 0,0 0 2393 0 0</inkml:trace>
  <inkml:trace contextRef="#ctx0" brushRef="#br0" timeOffset="2400.553">3870 60 4457 0 0,'0'0'3521'0'0,"0"0"-1055"0"0,0 0-526 0 0,0 0-197 0 0,0 0-171 0 0,0 0-217 0 0,0 0-321 0 0,0 0-246 0 0,0 0-72 0 0,0 0 18 0 0,0 0 37 0 0,0 0-31 0 0,0 0-128 0 0,5 15-147 0 0,29 99 493 0 0,-14-28-500 0 0,-3 0 0 0 0,-5 0 0 0 0,-3 2 0 0 0,-4-1 0 0 0,-4 6-458 0 0,16 86 45 0 0,-1-141-752 0 0,-16-38 511 0 0,10-30-1887 0 0,-6 9 176 0 0,6-23-3993 0 0,-5 15-3282 0 0,-3 17 2950 0 0</inkml:trace>
  <inkml:trace contextRef="#ctx0" brushRef="#br0" timeOffset="15843.455">4216 8 0 0 0,'0'0'792'0'0,"0"0"478"0"0,0 0 101 0 0,0 0-51 0 0,0 0-85 0 0,0 0-83 0 0,0 0-68 0 0,0 0-9 0 0,0 0 51 0 0,9-3 6725 0 0,-4-1-5855 0 0,-5 27 4663 0 0,9 27-5740 0 0,0-4-654 0 0,25 254 604 0 0,10-93-685 0 0,-11-57 13 0 0,-27-98 80 0 0,-5-8 129 0 0,-8-19-327 0 0,8-39-1499 0 0,-1-5-1984 0 0,0 6-4710 0 0,0 5-4738 0 0</inkml:trace>
  <inkml:trace contextRef="#ctx0" brushRef="#br0" timeOffset="42211.589">409 1805 0 0 0,'0'0'798'0'0,"0"0"643"0"0,0 0 518 0 0,0 0 338 0 0,0 0 75 0 0,0 0-198 0 0,0 0-326 0 0,0 0-330 0 0,0 0-254 0 0,0 0-151 0 0,0 0-145 0 0,8-4-89 0 0,22-10-86 0 0,-19 11 7844 0 0,-18 9-7465 0 0,-10-7-1149 0 0,-1 1 0 0 0,1 1 1 0 0,0 0-1 0 0,0 1 0 0 0,0 1 1 0 0,0 1-1 0 0,0 0 0 0 0,1 1 0 0 0,-1 1-23 0 0,6 0 2 0 0,-6 0 18 0 0,0 1 1 0 0,0 0-1 0 0,1 2 1 0 0,1 0-1 0 0,-1 0 1 0 0,1 2 0 0 0,1 0-1 0 0,0 0 1 0 0,1 1-1 0 0,0 1 1 0 0,1 0 0 0 0,0 1-1 0 0,1 1 1 0 0,-9 15-21 0 0,12-17 22 0 0,2 2 0 0 0,0-1 0 0 0,0 1 1 0 0,1 0-1 0 0,1 0 0 0 0,1 0 1 0 0,0 0-1 0 0,1 1 0 0 0,0-1 0 0 0,1 6-22 0 0,0-12 17 0 0,0 0-1 0 0,1 0 0 0 0,0 1 0 0 0,1-1 1 0 0,-1 0-1 0 0,2 0 0 0 0,-1 0 1 0 0,1 0-1 0 0,1 0 0 0 0,0-1 0 0 0,0 1 1 0 0,0 0-1 0 0,1-1 0 0 0,1 0 0 0 0,-1 0 1 0 0,1 0-1 0 0,0-1 0 0 0,1 0 1 0 0,0 0-1 0 0,2 2-16 0 0,0-3 40 0 0,-1-1 0 0 0,1 0 0 0 0,0-1 0 0 0,0 0 0 0 0,1 0 0 0 0,-1 0 0 0 0,1-1 0 0 0,-1-1 1 0 0,1 1-1 0 0,0-1 0 0 0,0-1 0 0 0,0 0 0 0 0,0 0 0 0 0,1-1 0 0 0,-1 0 0 0 0,0 0 0 0 0,1-1-40 0 0,14-3 59 0 0,0-1 0 0 0,0-2-1 0 0,0 0 1 0 0,-1-1 0 0 0,0-1-1 0 0,-1-2-58 0 0,19-11 7 0 0,-41 22-28 0 0,0 0-29 0 0,0 0-64 0 0,0 0-69 0 0,0 0-124 0 0,0 0-169 0 0,-3-2-3328 0 0,-1 0-5851 0 0,4 2-2910 0 0</inkml:trace>
  <inkml:trace contextRef="#ctx0" brushRef="#br0" timeOffset="46002.446">770 2074 2617 0 0,'0'0'2136'0'0,"0"0"-69"0"0,0 0 82 0 0,0 0-12 0 0,0 0-178 0 0,0 0-273 0 0,0 0-262 0 0,0 0-222 0 0,0 0-203 0 0,0 0-167 0 0,0 0-126 0 0,15 3-110 0 0,95 23 1148 0 0,-102-24-1590 0 0,1 0 0 0 0,0 0 0 0 0,-1-1 1 0 0,1 0-1 0 0,0 0 0 0 0,0-1 0 0 0,0 0 0 0 0,-1 0 0 0 0,1-1 0 0 0,0-1 0 0 0,0 1 0 0 0,-1-1 1 0 0,1-1-1 0 0,-1 0 0 0 0,1 0 0 0 0,-1 0 0 0 0,0-1 0 0 0,-1 0 0 0 0,1-1 0 0 0,-1 0 0 0 0,1 0 1 0 0,-1 0-1 0 0,-1-1 0 0 0,1 0 0 0 0,2-4-154 0 0,-7 8 23 0 0,1-1 0 0 0,-1 0 0 0 0,1 0 1 0 0,-1 1-1 0 0,0-2 0 0 0,0 1 0 0 0,0 0 0 0 0,-1 0 1 0 0,1-1-1 0 0,-1 1 0 0 0,0-1 0 0 0,0 1 0 0 0,0-1 0 0 0,0 1 1 0 0,0-1-1 0 0,-1 0 0 0 0,0 1 0 0 0,0-1 0 0 0,0 0 1 0 0,0 1-1 0 0,0-1 0 0 0,-1 0 0 0 0,1 1 0 0 0,-1-1 0 0 0,0 1 1 0 0,0-1-1 0 0,-1 1 0 0 0,1-1 0 0 0,-1 1 0 0 0,0 0 1 0 0,0-1-1 0 0,0 1 0 0 0,0 0 0 0 0,0 0 0 0 0,0 1 0 0 0,-1-1 1 0 0,0 0-1 0 0,1 1 0 0 0,-1 0 0 0 0,0-1 0 0 0,0 1 1 0 0,0 0-1 0 0,-1 1 0 0 0,1-1 0 0 0,0 0 0 0 0,-1 1 1 0 0,0 0-25 0 0,-9 1-13 0 0,0 0-1 0 0,0 1 0 0 0,0 0 1 0 0,1 1-1 0 0,-1 1 0 0 0,1 0 0 0 0,-1 1 1 0 0,1 0-1 0 0,0 1 0 0 0,0 0 0 0 0,1 1 1 0 0,-1 0-1 0 0,1 1 0 0 0,1 1 0 0 0,-1-1 1 0 0,1 1-1 0 0,1 1 0 0 0,-1 0 0 0 0,2 0 1 0 0,-4 5 14 0 0,3-5-2 0 0,0 1 1 0 0,0 0-1 0 0,1 0 1 0 0,0 1-1 0 0,1 0 1 0 0,1 1-1 0 0,-1-1 1 0 0,2 1-1 0 0,0 1 1 0 0,0-1-1 0 0,1 1 1 0 0,0-1-1 0 0,1 1 1 0 0,1 0-1 0 0,0 0 1 0 0,1 1-1 0 0,0-1 2 0 0,3-6 37 0 0,1 1 0 0 0,-1-1-1 0 0,1 0 1 0 0,1 0-1 0 0,-1-1 1 0 0,1 1 0 0 0,0-1-1 0 0,1 1 1 0 0,-1-1-1 0 0,1-1 1 0 0,0 1-1 0 0,1-1 1 0 0,0 1 0 0 0,-1-2-1 0 0,2 1 1 0 0,-1-1-1 0 0,0 0 1 0 0,1 0 0 0 0,0 0-1 0 0,0-1 1 0 0,0 0-1 0 0,0-1 1 0 0,2 1-37 0 0,136 12 621 0 0,-133-16-661 0 0,0 0-1 0 0,-1 0 0 0 0,1-1 0 0 0,0-1 1 0 0,-1 0-1 0 0,0-1 0 0 0,1 0 0 0 0,-1 0 0 0 0,-1-1 1 0 0,1-1-1 0 0,-1 0 0 0 0,0 0 0 0 0,8-7 41 0 0,11-11-4260 0 0,-4-4-4036 0 0,-15 17-4068 0 0</inkml:trace>
  <inkml:trace contextRef="#ctx0" brushRef="#br0" timeOffset="46652.46">1493 1901 14371 0 0,'0'0'2107'0'0,"0"0"-584"0"0,0 0-223 0 0,0 0-54 0 0,0 0-71 0 0,0 0-167 0 0,0 0-265 0 0,0 0-204 0 0,0 0-70 0 0,0 0 9 0 0,0 0 2 0 0,0 0-41 0 0,0 0-82 0 0,-1 16-73 0 0,-3 54-76 0 0,-29 35 300 0 0,-60 76-281 0 0,44-101-250 0 0,44-76 29 0 0,3-1-4 0 0,2-2 5 0 0,7-17 82 0 0,28-64 27 0 0,-15 38-99 0 0,2 1 0 0 0,2 1 0 0 0,1 1 0 0 0,2 1 0 0 0,2 1 0 0 0,15-13-17 0 0,28-16-84 0 0,-63 103 97 0 0,-9 49 79 0 0,-2-77-91 0 0,0 0 0 0 0,0 0 0 0 0,1 1-1 0 0,0-1 1 0 0,1 0 0 0 0,0 1 0 0 0,1-1 0 0 0,0 0 0 0 0,0 0 0 0 0,1 0 0 0 0,0 1 0 0 0,0-1 0 0 0,1-1 0 0 0,0 1-1 0 0,1 0 1 0 0,0-1 0 0 0,0 0 0 0 0,1 0 0 0 0,0 0 0 0 0,1 0 0 0 0,-1-1 0 0 0,1 0 0 0 0,1 0 0 0 0,-1-1 0 0 0,5 3-1 0 0,-7-7 17 0 0,0 0 0 0 0,0-1 0 0 0,0 0 0 0 0,0 0 0 0 0,1 0 0 0 0,-1 0 0 0 0,0-1 0 0 0,1 1 0 0 0,-1-1 0 0 0,0 0 0 0 0,1 0 0 0 0,-1-1 0 0 0,0 1 0 0 0,1-1 0 0 0,-1 0 0 0 0,0 0 1 0 0,0-1-1 0 0,0 1 0 0 0,0-1 0 0 0,0 0 0 0 0,0 0 0 0 0,0 0 0 0 0,0-1 0 0 0,-1 1 0 0 0,1-1 0 0 0,-1 0 0 0 0,0 0 0 0 0,3-3-17 0 0,66-105 850 0 0,-61 82-846 0 0,-1 0 0 0 0,-2 0 1 0 0,-1-1-1 0 0,-2 0 0 0 0,0-1 1 0 0,-2 1-1 0 0,-2-14-4 0 0,-1 43-503 0 0,0 1-447 0 0,0 0-676 0 0,0 0-1408 0 0,0 0-3794 0 0,0 0-5640 0 0</inkml:trace>
  <inkml:trace contextRef="#ctx0" brushRef="#br0" timeOffset="47074.354">2279 1507 16195 0 0,'0'0'1737'0'0,"0"0"-501"0"0,0 0-305 0 0,0 0 13 0 0,0 0 30 0 0,0 0-81 0 0,0 0-202 0 0,0 0-204 0 0,0 0-110 0 0,0 0 47 0 0,0 0 98 0 0,0 0 38 0 0,2 10-16 0 0,30 231 2005 0 0,-23 118-1868 0 0,-22-244-684 0 0,-9-38-49 0 0,22-77-2 0 0,0 0-20 0 0,0 0-26 0 0,-9-26-2239 0 0,-25-83-7282 0 0,26 90 3695 0 0,4 4-5178 0 0</inkml:trace>
  <inkml:trace contextRef="#ctx0" brushRef="#br0" timeOffset="47252.339">2007 1908 10426 0 0,'0'0'2043'0'0,"0"0"-600"0"0,0 0-234 0 0,0 0 194 0 0,0 0 238 0 0,0 0 29 0 0,0 0-142 0 0,0 0-229 0 0,0 0-221 0 0,0 0-157 0 0,0 0-111 0 0,31 5-123 0 0,100 15-101 0 0,41-15 863 0 0,-36-11-334 0 0,-68 2-3022 0 0,-1 2-8834 0 0,-65 2 1579 0 0</inkml:trace>
  <inkml:trace contextRef="#ctx0" brushRef="#br0" timeOffset="47896.945">2624 2019 5913 0 0,'0'0'1373'0'0,"0"0"-133"0"0,0 0 169 0 0,0 0 221 0 0,0 0 148 0 0,0 0 5 0 0,0 0-185 0 0,0 0-230 0 0,0 0-197 0 0,0 0-170 0 0,0 0-126 0 0,0 0-100 0 0,0 0-72 0 0,31 9-72 0 0,97 26-77 0 0,-75-34 151 0 0,-46-6-521 0 0,0 2-108 0 0,-1-1 0 0 0,0 0 0 0 0,0 0 0 0 0,0 0 0 0 0,-1-1 0 0 0,1 1 0 0 0,-1-1 1 0 0,0-1-1 0 0,0 1 0 0 0,-1-1 0 0 0,1 0 0 0 0,-1 0 0 0 0,-1 0 0 0 0,1 0 0 0 0,-1-1 1 0 0,0 0-1 0 0,-1 1 0 0 0,1-1 0 0 0,-1 0 0 0 0,-1 0 0 0 0,1 0 0 0 0,-1-1 0 0 0,-1 1 0 0 0,1 0 1 0 0,-1 0-1 0 0,0-3-76 0 0,-1 7 1 0 0,0 1 1 0 0,0 0 0 0 0,1 0-1 0 0,-1 0 1 0 0,0 0-1 0 0,-1 0 1 0 0,1 0 0 0 0,0 0-1 0 0,-1 1 1 0 0,1-1-1 0 0,-1 0 1 0 0,1 1 0 0 0,-1-1-1 0 0,0 1 1 0 0,1-1 0 0 0,-1 1-1 0 0,0 0 1 0 0,0 0-1 0 0,0 0 1 0 0,0 0 0 0 0,0 0-1 0 0,0 0 1 0 0,-1 0 0 0 0,1 1-1 0 0,0-1 1 0 0,0 1-1 0 0,0 0 1 0 0,-1 0 0 0 0,1-1-1 0 0,0 1 1 0 0,0 1-1 0 0,-1-1 1 0 0,1 0 0 0 0,-2 1-2 0 0,-75 26-131 0 0,63-17 108 0 0,0 1 0 0 0,1 1 0 0 0,0 1 0 0 0,2 0 0 0 0,-1 1 0 0 0,1 0-1 0 0,1 1 1 0 0,1 0 0 0 0,0 1 0 0 0,1 0 0 0 0,0 1 0 0 0,2 0 0 0 0,0 1 0 0 0,1-1 0 0 0,0 3 23 0 0,6-16-1 0 0,0 1-1 0 0,0 0 0 0 0,0 0 1 0 0,1 0-1 0 0,0 0 0 0 0,0 0 1 0 0,1 0-1 0 0,-1 0 1 0 0,1 0-1 0 0,0-1 0 0 0,0 1 1 0 0,0 0-1 0 0,1 0 0 0 0,0-1 1 0 0,0 1-1 0 0,0-1 1 0 0,0 0-1 0 0,1 1 0 0 0,0-1 1 0 0,0 0-1 0 0,0-1 0 0 0,0 1 1 0 0,0 0-1 0 0,1-1 1 0 0,0 0-1 0 0,-1 0 0 0 0,1 0 1 0 0,0 0-1 0 0,1 0 0 0 0,-1-1 1 0 0,0 0-1 0 0,1 0 0 0 0,0 0 1 0 0,-1-1-1 0 0,1 1 1 0 0,3 0 1 0 0,14 3 48 0 0,0 0 0 0 0,0-1 0 0 0,1-2 0 0 0,-1 0 0 0 0,1-1 1 0 0,0-1-1 0 0,-1-2 0 0 0,16-2-48 0 0,-2-3 120 0 0,-2-1-1 0 0,1-2 0 0 0,-1-2 1 0 0,-1-1-1 0 0,16-9-119 0 0,-29 12 72 0 0,0-1-1 0 0,-1 0 1 0 0,0-2-1 0 0,-1 0 0 0 0,-1-1 1 0 0,0-1-1 0 0,-1-1 0 0 0,0 0 1 0 0,-2-1-1 0 0,0-1 0 0 0,-1 0 1 0 0,1-2-72 0 0,-9 12 9 0 0,-1-1 1 0 0,1 1 0 0 0,-1-1-1 0 0,-1 0 1 0 0,0-1 0 0 0,0 1-1 0 0,-1 0 1 0 0,0-1 0 0 0,-1 0 0 0 0,0 1-1 0 0,0-1 1 0 0,-1 0 0 0 0,0 0-1 0 0,-1 1 1 0 0,0-1 0 0 0,0 0-1 0 0,-1 1 1 0 0,-1-1 0 0 0,0-2-10 0 0,-1 8-5 0 0,1 1 1 0 0,-1-1-1 0 0,1 1 1 0 0,-1 0-1 0 0,0 0 1 0 0,-1 0 0 0 0,1 1-1 0 0,0-1 1 0 0,-1 1-1 0 0,1 0 1 0 0,-1 0-1 0 0,0 1 1 0 0,1-1-1 0 0,-1 1 1 0 0,0 0-1 0 0,0 0 1 0 0,0 1-1 0 0,0 0 1 0 0,0-1 0 0 0,0 2-1 0 0,0-1 1 0 0,0 0-1 0 0,0 1 1 0 0,0 0-1 0 0,0 0 1 0 0,1 1-1 0 0,-1-1 1 0 0,0 1-1 0 0,1 0 1 0 0,-1 0 0 0 0,1 1-1 0 0,0-1 1 0 0,-1 1-1 0 0,1 0 1 0 0,1 0-1 0 0,-1 1 1 0 0,0-1-1 0 0,1 1 1 0 0,0 0-1 0 0,-1-1 1 0 0,0 3 4 0 0,1-3-5 0 0,0-1 1 0 0,0 1-1 0 0,1-1 0 0 0,-1 1 1 0 0,0 0-1 0 0,1 0 0 0 0,0 0 1 0 0,0 0-1 0 0,0 0 0 0 0,0 1 1 0 0,0-1-1 0 0,1 0 1 0 0,-1 1-1 0 0,1 0 0 0 0,0-1 1 0 0,0 1-1 0 0,1 0 0 0 0,-1-1 1 0 0,1 1-1 0 0,-1 0 0 0 0,1 0 1 0 0,0-1-1 0 0,1 1 0 0 0,-1 0 1 0 0,1 0-1 0 0,-1-1 0 0 0,1 1 1 0 0,0 0-1 0 0,1-1 0 0 0,-1 1 1 0 0,1-1-1 0 0,-1 1 1 0 0,1-1-1 0 0,0 0 0 0 0,0 0 1 0 0,0 0-1 0 0,2 2 5 0 0,165 85 103 0 0,-164-82-66 0 0,0-1 1 0 0,0 1-1 0 0,0 1 1 0 0,-1-1 0 0 0,0 1-1 0 0,0 0 1 0 0,-1 0-1 0 0,-1 0 1 0 0,1 0-1 0 0,-1 0 1 0 0,-1 1 0 0 0,0-1-1 0 0,0 1 1 0 0,-1-1-1 0 0,0 1 1 0 0,-1-1 0 0 0,0 0-1 0 0,0 1 1 0 0,-1-1-1 0 0,0 0 1 0 0,-1 1-1 0 0,-3 7-37 0 0,4-5 26 0 0,1-10-53 0 0,0-1 0 0 0,0 1-1 0 0,1 0 1 0 0,-1 0 0 0 0,0 0 0 0 0,1 0 0 0 0,-1 0 0 0 0,1 0 0 0 0,0-1 0 0 0,0 1-1 0 0,0 0 1 0 0,0 0 0 0 0,0 0 0 0 0,0 0 0 0 0,0 0 0 0 0,1 0 0 0 0,-1 0 0 0 0,1 0-1 0 0,-1 0 1 0 0,1 0 0 0 0,0-1 0 0 0,0 1 0 0 0,0 0 0 0 0,0 0 0 0 0,0-1-1 0 0,0 1 1 0 0,0-1 0 0 0,1 1 0 0 0,-1-1 0 0 0,0 1 0 0 0,1-1 0 0 0,-1 0 0 0 0,1 0-1 0 0,0 0 1 0 0,-1 0 0 0 0,1 0 0 0 0,0 0 0 0 0,-1 0 0 0 0,1 0 0 0 0,0-1 0 0 0,2 1 27 0 0,7-1-2203 0 0,1 0-6806 0 0,-8 0-3199 0 0</inkml:trace>
  <inkml:trace contextRef="#ctx0" brushRef="#br0" timeOffset="48589.596">3594 2129 7762 0 0,'0'0'2576'0'0,"0"0"-261"0"0,0 0-221 0 0,0 0-132 0 0,0 0-192 0 0,0 0-309 0 0,0 0-363 0 0,0 0-309 0 0,0 0-161 0 0,0 0-42 0 0,0 0 25 0 0,0 0 52 0 0,0 0-39 0 0,16-1-68 0 0,128-16 665 0 0,133-42-638 0 0,-206 58-2950 0 0,-55 2-2459 0 0,-1-1-4075 0 0,-11 0-2304 0 0</inkml:trace>
  <inkml:trace contextRef="#ctx0" brushRef="#br0" timeOffset="49393.159">4396 1926 11314 0 0,'0'0'2636'0'0,"0"0"-860"0"0,0 0-485 0 0,0 0-111 0 0,0 0-22 0 0,0 0-90 0 0,0 0-133 0 0,0 0-175 0 0,0 0-177 0 0,0 0-143 0 0,-30 23-105 0 0,-95 72-98 0 0,122-93-224 0 0,-1 0 0 0 0,1 0 0 0 0,0 0 0 0 0,0 0 0 0 0,0 0 0 0 0,0 1 0 0 0,1 0 0 0 0,-1-1 0 0 0,1 1-1 0 0,0 0 1 0 0,-1 0 0 0 0,1 0 0 0 0,0 0 0 0 0,1 1 0 0 0,-1-1 0 0 0,1 0 0 0 0,-1 1 0 0 0,1-1 0 0 0,-1 5-13 0 0,0 2 43 0 0,1-3-22 0 0,-1 0 0 0 0,1 0-1 0 0,0 0 1 0 0,1 0 0 0 0,0-1 0 0 0,0 1-1 0 0,0 0 1 0 0,1 0 0 0 0,0 0-1 0 0,0 0 1 0 0,1 0 0 0 0,-1 0-1 0 0,2-1 1 0 0,-1 1 0 0 0,1-1-1 0 0,0 0 1 0 0,0 0 0 0 0,1 0-1 0 0,-1 0 1 0 0,1 0 0 0 0,1-1-1 0 0,-1 1 1 0 0,1-1 0 0 0,0 0-1 0 0,0-1 1 0 0,1 1 0 0 0,-1-1-1 0 0,1 0 1 0 0,0-1 0 0 0,0 1-1 0 0,0-1 1 0 0,0 0 0 0 0,1-1-1 0 0,-1 1 1 0 0,1-1 0 0 0,2 0-21 0 0,1 1 71 0 0,-1-1 0 0 0,1 0 1 0 0,0 0-1 0 0,0-1 0 0 0,0-1 1 0 0,-1 1-1 0 0,1-2 0 0 0,0 1 0 0 0,0-1 1 0 0,0-1-1 0 0,-1 0 0 0 0,1 0 1 0 0,0-1-1 0 0,-1 0 0 0 0,0-1 1 0 0,0 0-1 0 0,0 0 0 0 0,0-1 1 0 0,-1 0-1 0 0,0 0 0 0 0,0-1 1 0 0,0 0-1 0 0,-1-1 0 0 0,1 0 0 0 0,-2 0 1 0 0,1 0-1 0 0,-1-1 0 0 0,0 0 1 0 0,-1 0-1 0 0,1-1 0 0 0,-2 1 1 0 0,1-1-1 0 0,-1 0 0 0 0,-1 0 1 0 0,0-1-1 0 0,0 1 0 0 0,0-1 1 0 0,-1-3-72 0 0,-2 6-3 0 0,0 1 0 0 0,0 0 0 0 0,0 0 0 0 0,-1-1 0 0 0,0 1 1 0 0,-1 0-1 0 0,1 0 0 0 0,-1 0 0 0 0,0 0 0 0 0,-1 0 0 0 0,1 1 1 0 0,-1-1-1 0 0,0 1 0 0 0,-1 0 0 0 0,1-1 0 0 0,-1 1 0 0 0,0 1 1 0 0,-1-1-1 0 0,1 1 0 0 0,-1-1 0 0 0,1 1 0 0 0,-1 1 0 0 0,0-1 1 0 0,-1 1-1 0 0,-1-2 3 0 0,-1 0-105 0 0,-1-1 0 0 0,0 1 0 0 0,0 0 0 0 0,0 1 0 0 0,0 0 0 0 0,-1 1 0 0 0,1 0 0 0 0,-1 0 0 0 0,0 1 0 0 0,0 0 0 0 0,0 1 0 0 0,0 0 0 0 0,0 0 0 0 0,0 1 0 0 0,0 0-1 0 0,-5 2 106 0 0,16-2-16 0 0,0 0-1 0 0,0 0 0 0 0,0 0 0 0 0,-1 0 0 0 0,1 0 0 0 0,0 0 0 0 0,0 1 0 0 0,0-1 0 0 0,0 0 0 0 0,-1 1 0 0 0,1-1 0 0 0,0 0 0 0 0,0 1 0 0 0,-1-1 0 0 0,1 1 1 0 0,0-1-1 0 0,-1 1 0 0 0,1 0 0 0 0,0-1 0 0 0,-1 1 0 0 0,1 0 0 0 0,-1-1 0 0 0,1 1 0 0 0,-1 0 0 0 0,1-1 0 0 0,-1 1 0 0 0,0 0 0 0 0,1 0 0 0 0,-1 0 1 0 0,0 0-1 0 0,1-1 0 0 0,-1 1 0 0 0,0 0 0 0 0,0 0 0 0 0,0 0 0 0 0,0 0 0 0 0,0 0 0 0 0,0-1 0 0 0,0 1 0 0 0,0 0 0 0 0,0 0 0 0 0,-1 0 0 0 0,1 0 0 0 0,0-1 1 0 0,0 1-1 0 0,-1 0 0 0 0,1 0 0 0 0,-1 0 0 0 0,1-1 0 0 0,-1 1 0 0 0,1 0 0 0 0,-1-1 0 0 0,1 1 0 0 0,-1 0 0 0 0,1-1 0 0 0,-1 1 0 0 0,0-1 0 0 0,1 1 0 0 0,-1-1 1 0 0,0 1-1 0 0,0-1 0 0 0,1 1 0 0 0,-1-1 0 0 0,0 0 0 0 0,0 1 0 0 0,0-1 17 0 0,26 1 92 0 0,0-1 0 0 0,-1-2 0 0 0,1 0 0 0 0,0-1 0 0 0,0-2 0 0 0,-1-1 1 0 0,0 0-1 0 0,0-2 0 0 0,-1-1 0 0 0,0 0 0 0 0,-1-2 0 0 0,0-1 0 0 0,0-1 0 0 0,-1 0 0 0 0,-1-2 0 0 0,0 0 0 0 0,-1-1 1 0 0,-1-1-1 0 0,10-13-92 0 0,-16 17 17 0 0,-2-1 0 0 0,0 0 0 0 0,0-1 0 0 0,-1 0 0 0 0,-1 0 0 0 0,-1-1 0 0 0,0 0 0 0 0,-1 0 0 0 0,-1-1 1 0 0,0 0-1 0 0,-1 0 0 0 0,-1 0 0 0 0,-1 0 0 0 0,0 0 0 0 0,-1-1 0 0 0,-2-11-17 0 0,2 28-1 0 0,-1 0 0 0 0,0-1 1 0 0,0 1-1 0 0,1-1 0 0 0,-1 1 0 0 0,0-1 0 0 0,0 1 1 0 0,0-1-1 0 0,-1 1 0 0 0,1-1 0 0 0,0 1 0 0 0,-1 0 1 0 0,1-1-1 0 0,0 1 0 0 0,-1 0 0 0 0,0-1 1 0 0,1 1-1 0 0,-1 0 0 0 0,0-1 0 0 0,0 1 0 0 0,1 0 1 0 0,-1 0-1 0 0,0 0 0 0 0,0 0 0 0 0,0 0 0 0 0,-1 0 1 0 0,1 0-1 0 0,0 0 0 0 0,0 0 0 0 0,0 0 0 0 0,-1 1 1 0 0,1-1-1 0 0,0 1 0 0 0,-1-1 0 0 0,1 1 0 0 0,-1-1 1 0 0,1 1-1 0 0,0 0 0 0 0,-1-1 0 0 0,1 1 0 0 0,-1 0 1 0 0,1 0-1 0 0,-1 0 0 0 0,1 0 0 0 0,-1 1 0 0 0,1-1 1 0 0,0 0-1 0 0,-1 0 0 0 0,1 1 0 0 0,-1-1 0 0 0,1 1 1 0 0,0 0-1 0 0,-1-1 0 0 0,1 1 0 0 0,0 0 1 0 0,0 0-1 0 0,-1 0 1 0 0,-4 14-5 0 0,1-1 0 0 0,1 2 0 0 0,0-1 0 0 0,1 0 1 0 0,1 1-1 0 0,1-1 0 0 0,0 1 0 0 0,0 0 0 0 0,2 0 1 0 0,0-1-1 0 0,2 12 5 0 0,-2-18 1 0 0,48 370 27 0 0,-27-245-23 0 0,-5 1 0 0 0,-3 92-5 0 0,-13-187-18 0 0,1-28 22 0 0,-1 1 0 0 0,0 0 1 0 0,-1 0-1 0 0,-1-1 0 0 0,0 1 0 0 0,0 0 1 0 0,-2 0-1 0 0,1-1 0 0 0,-1 1 0 0 0,-1-1 1 0 0,-1 0-1 0 0,1 0 0 0 0,-2-1 0 0 0,0 1 1 0 0,-4 5-5 0 0,6-12 14 0 0,0-1 0 0 0,0-1 1 0 0,0 1-1 0 0,-1-1 0 0 0,1 1 0 0 0,-1-1 1 0 0,0-1-1 0 0,0 1 0 0 0,0-1 1 0 0,0 0-1 0 0,-1 0 0 0 0,1 0 0 0 0,-1 0 1 0 0,1-1-1 0 0,-1 0 0 0 0,1-1 0 0 0,-1 1 1 0 0,0-1-1 0 0,1 0 0 0 0,-1 0 1 0 0,0-1-1 0 0,1 0 0 0 0,-1 0 0 0 0,1 0 1 0 0,-1 0-1 0 0,1-1 0 0 0,0 0 1 0 0,-1 0-1 0 0,1-1 0 0 0,0 1 0 0 0,-3-3-14 0 0,3 0 1 0 0,0 0 1 0 0,1 0-1 0 0,0 0 0 0 0,0 0 0 0 0,0 0 0 0 0,1-1 0 0 0,-1 0 0 0 0,1 0 0 0 0,1 1 0 0 0,-1-2 0 0 0,1 1 0 0 0,0 0 0 0 0,0 0 0 0 0,1-1 0 0 0,0 1 0 0 0,0-1 0 0 0,1 1 0 0 0,-1-1 0 0 0,1 0 0 0 0,1 1 0 0 0,-1-1 0 0 0,2 0-1 0 0,-2-22-19 0 0,3 0-1 0 0,0 0 0 0 0,2 1 1 0 0,1-1-1 0 0,1 1 1 0 0,1 0-1 0 0,2 1 1 0 0,1 0-1 0 0,4-6 20 0 0,-6 13-148 0 0,1 0 1 0 0,1 1-1 0 0,1 0 1 0 0,1 0-1 0 0,0 1 1 0 0,1 1-1 0 0,1 0 0 0 0,1 1 1 0 0,12-9 147 0 0,19-13-2335 0 0,-28 22-3108 0 0,-9 8 401 0 0,1 0-7025 0 0</inkml:trace>
  <inkml:trace contextRef="#ctx0" brushRef="#br0" timeOffset="49921.12">5214 2166 6617 0 0,'0'0'3400'0'0,"0"0"-1188"0"0,0 0-670 0 0,0 0-175 0 0,0 0 47 0 0,0 0 51 0 0,0 0-61 0 0,0 0-159 0 0,0 0-162 0 0,0 0-152 0 0,0 0-163 0 0,0 0-142 0 0,25-4-152 0 0,121-15 89 0 0,-64 16 451 0 0,-47 3-4499 0 0,-7 0-5584 0 0,-26 0-2590 0 0</inkml:trace>
  <inkml:trace contextRef="#ctx0" brushRef="#br0" timeOffset="50565.434">5742 2453 2112 0 0,'0'0'3121'0'0,"0"0"-418"0"0,0 0 14 0 0,0 0 5 0 0,0 0-206 0 0,0 0-388 0 0,0 0-509 0 0,0 0-351 0 0,0 0-232 0 0,0 0-205 0 0,0 0-112 0 0,0 0-59 0 0,0 0-45 0 0,0-15-70 0 0,3-100 733 0 0,1 93-1176 0 0,2 1 0 0 0,0 0 1 0 0,1 0-1 0 0,1 0 0 0 0,1 1 1 0 0,1 0-1 0 0,0 1 1 0 0,2 0-1 0 0,0 1 0 0 0,1 0 1 0 0,1 1-1 0 0,0 0 0 0 0,2 1 1 0 0,0 1-1 0 0,0 1 0 0 0,1 0 1 0 0,1 1-1 0 0,1 1 0 0 0,-1 0 1 0 0,15-5-103 0 0,-30 16 4 0 0,-1 0 0 0 0,0 0 0 0 0,0 1 0 0 0,1-1 0 0 0,-1 1 0 0 0,0-1 0 0 0,1 1 0 0 0,-1 0 0 0 0,0 0 0 0 0,1 0 0 0 0,-1 0 0 0 0,0 0 0 0 0,1 1 1 0 0,-1-1-1 0 0,0 1 0 0 0,1 0 0 0 0,-1-1 0 0 0,0 1 0 0 0,0 0 0 0 0,0 0 0 0 0,0 0 0 0 0,0 1 0 0 0,0-1 0 0 0,0 0 0 0 0,0 1 0 0 0,0-1 0 0 0,-1 1 0 0 0,1 0 0 0 0,0 0 0 0 0,-1-1 0 0 0,1 1 0 0 0,-1 0 1 0 0,0 0-1 0 0,0 0 0 0 0,0 0 0 0 0,0 1 0 0 0,0-1 0 0 0,0 0 0 0 0,-1 0 0 0 0,1 1 0 0 0,-1-1 0 0 0,1 0 0 0 0,-1 1 0 0 0,0-1 0 0 0,0 0 0 0 0,0 1 0 0 0,0-1 0 0 0,0 0 0 0 0,-1 1 0 0 0,1-1 0 0 0,-1 0 1 0 0,0 2-6 0 0,-13 164 130 0 0,10-80-135 0 0,5-86 7 0 0,0-1 0 0 0,0 0 0 0 0,0 0-1 0 0,0 0 1 0 0,0 0 0 0 0,0 0 0 0 0,0 0 0 0 0,0 0 0 0 0,0 0-1 0 0,1-1 1 0 0,-1 1 0 0 0,0 0 0 0 0,1-1 0 0 0,-1 1 0 0 0,0-1-1 0 0,1 1 1 0 0,-1-1 0 0 0,1 0 0 0 0,-1 0 0 0 0,1 1-1 0 0,-1-1 1 0 0,0 0 0 0 0,1 0 0 0 0,-1 0 0 0 0,1-1 0 0 0,-1 1-1 0 0,1 0 1 0 0,-1 0 0 0 0,1-1 0 0 0,-1 1 0 0 0,0-1-1 0 0,1 0 1 0 0,-1 1 0 0 0,0-1 0 0 0,1 0 0 0 0,-1 1 0 0 0,0-1-1 0 0,0 0 1 0 0,0 0 0 0 0,0 0 0 0 0,0 0 0 0 0,0 0 0 0 0,0-1-1 0 0,0 1 1 0 0,0 0 0 0 0,0 0 0 0 0,-1-1-1 0 0,304-274 83 0 0,-277 256-69 0 0,-20 14-12 0 0,0 0 0 0 0,0 0 0 0 0,0 1 0 0 0,1 0 1 0 0,0 0-1 0 0,0 1 0 0 0,0 0 0 0 0,0 1 0 0 0,1-1 1 0 0,-1 2-1 0 0,1-1 0 0 0,0 1 0 0 0,4 0-2 0 0,-1 43-77 0 0,-59 277 273 0 0,47-315-215 0 0,0 0-1 0 0,0-1 1 0 0,1 1 0 0 0,-1-1-1 0 0,1 1 1 0 0,0-1 0 0 0,0 1-1 0 0,0-1 1 0 0,0 1 0 0 0,0-1-1 0 0,0 0 1 0 0,1 0 0 0 0,-1 0-1 0 0,1 1 1 0 0,0-1 0 0 0,-1-1-1 0 0,1 1 1 0 0,0 0 0 0 0,0 0-1 0 0,0-1 1 0 0,0 1 0 0 0,0-1-1 0 0,1 1 1 0 0,-1-1 0 0 0,0 0-1 0 0,1 0 1 0 0,-1 0 0 0 0,1 0 19 0 0,46-9-3239 0 0,-32-1 591 0 0,3-3-5809 0 0,-13 8-3222 0 0</inkml:trace>
  <inkml:trace contextRef="#ctx0" brushRef="#br0" timeOffset="50977.242">7110 1960 10466 0 0,'0'0'2925'0'0,"0"0"-591"0"0,0 0-297 0 0,0 0-192 0 0,0 0-191 0 0,0 0-254 0 0,0 0-341 0 0,0 0-278 0 0,0 0-193 0 0,0 0-120 0 0,0 0-58 0 0,0 0-42 0 0,-18 9-41 0 0,-56 34-47 0 0,63-35-208 0 0,0-1 0 0 0,0 1 0 0 0,1 1 0 0 0,0 0 0 0 0,1 1 1 0 0,0-1-1 0 0,0 2 0 0 0,1-1 0 0 0,0 1-72 0 0,-4 6 64 0 0,5-9-35 0 0,0 0-14 0 0,-1 1 0 0 0,1 0 1 0 0,1 0-1 0 0,0 0 0 0 0,0 1 0 0 0,1 0 0 0 0,0 0 0 0 0,1 0 1 0 0,0 1-1 0 0,0-1 0 0 0,1 1 0 0 0,1 0 0 0 0,0 0 1 0 0,0 2-16 0 0,2-11-2 0 0,1 0 1 0 0,-1 0 0 0 0,1 1-1 0 0,0-1 1 0 0,-1 0 0 0 0,1 0 0 0 0,0 0-1 0 0,0 0 1 0 0,1-1 0 0 0,-1 1-1 0 0,0 0 1 0 0,1 0 0 0 0,-1-1 0 0 0,1 1-1 0 0,-1 0 1 0 0,1-1 0 0 0,0 0 0 0 0,-1 1-1 0 0,1-1 1 0 0,0 0 0 0 0,0 0-1 0 0,0 0 1 0 0,0 0 0 0 0,0 0 0 0 0,0-1-1 0 0,0 1 1 0 0,1-1 0 0 0,-1 1-1 0 0,0-1 1 0 0,0 0 0 0 0,0 0 0 0 0,1 1-1 0 0,0-2 2 0 0,78-6 41 0 0,-54-6 24 0 0,0-2 0 0 0,-1 0 0 0 0,-1-1-1 0 0,-1-2 1 0 0,0 0 0 0 0,-1-2 0 0 0,-1 0-1 0 0,-1-2 1 0 0,16-20-65 0 0,40-22 163 0 0,-75 64-155 0 0,-1 1-1 0 0,1-1 1 0 0,-1 1 0 0 0,1 0 0 0 0,-1 0 0 0 0,1 0-1 0 0,-1-1 1 0 0,0 1 0 0 0,1 0 0 0 0,-1 1 0 0 0,0-1-1 0 0,0 0 1 0 0,0 0 0 0 0,0 0 0 0 0,0 1-1 0 0,0-1 1 0 0,0 1 0 0 0,0-1 0 0 0,0 1 0 0 0,-1-1-1 0 0,1 1 1 0 0,0-1 0 0 0,-1 1 0 0 0,0-1 0 0 0,1 1-1 0 0,-1 0 1 0 0,0-1 0 0 0,0 1 0 0 0,0 0 0 0 0,0-1-1 0 0,0 1 1 0 0,0 0 0 0 0,0-1 0 0 0,-1 1 0 0 0,1-1-1 0 0,0 1 1 0 0,-1 0 0 0 0,0-1 0 0 0,1 1-1 0 0,-1-1 1 0 0,0 1 0 0 0,0-1-8 0 0,1 11 68 0 0,-1 15-81 0 0,11 86 142 0 0,-9-109-190 0 0,0-1 0 0 0,0 0-1 0 0,1 0 1 0 0,-1 0 0 0 0,1 1-1 0 0,0-2 1 0 0,0 1 0 0 0,0 0-1 0 0,0 0 1 0 0,1 0 0 0 0,-1-1-1 0 0,1 0 1 0 0,-1 1 0 0 0,1-1-1 0 0,0 0 1 0 0,0 0 0 0 0,0 0-1 0 0,0-1 1 0 0,0 1 0 0 0,0-1-1 0 0,1 0 1 0 0,-1 0 0 0 0,0 0-1 0 0,1 0 1 0 0,-1 0 0 0 0,1-1-1 0 0,-1 1 1 0 0,1-1 0 0 0,-1 0-1 0 0,4-1 63 0 0,32-1-3768 0 0,-15-6-4854 0 0,-14 4-3383 0 0</inkml:trace>
  <inkml:trace contextRef="#ctx0" brushRef="#br0" timeOffset="51332.434">7868 1886 12699 0 0,'0'0'4117'0'0,"0"0"-1805"0"0,0 0-821 0 0,0 0-225 0 0,0 0-189 0 0,0 0-198 0 0,0 0-171 0 0,0 0-141 0 0,0 0-99 0 0,0 0-45 0 0,0 0-54 0 0,0 0-94 0 0,-28 15-42 0 0,-87 45-47 0 0,34-10 149 0 0,80-49-333 0 0,-1-1 0 0 0,1 1 0 0 0,-1-1 0 0 0,0 1 1 0 0,1-1-1 0 0,-1 1 0 0 0,1 0 0 0 0,0 0 0 0 0,-1 0 1 0 0,1 0-1 0 0,0 0 0 0 0,-1 0 0 0 0,1 0 1 0 0,0 1-1 0 0,0-1 0 0 0,0 0 0 0 0,0 1 0 0 0,0-1 1 0 0,0 1-1 0 0,1-1 0 0 0,-1 1 0 0 0,0-1 0 0 0,1 1 1 0 0,-1-1-1 0 0,1 1 0 0 0,0 0 0 0 0,-1-1 0 0 0,1 1 1 0 0,0 0-1 0 0,0-1 0 0 0,0 1 0 0 0,0 0 1 0 0,0-1-1 0 0,0 1 0 0 0,1 0 0 0 0,-1-1 0 0 0,1 1 1 0 0,-1-1-1 0 0,1 1 0 0 0,-1 0 0 0 0,1-1 0 0 0,0 1 1 0 0,0-1-1 0 0,0 0 0 0 0,0 1 0 0 0,0-1 1 0 0,0 0-1 0 0,0 1 0 0 0,0-1 0 0 0,1 0-2 0 0,59 21 42 0 0,-51-20-35 0 0,-1 0-1 0 0,0 1 1 0 0,0 0-1 0 0,0 1 1 0 0,-1 0-1 0 0,1 0 1 0 0,-1 1-1 0 0,0 0 1 0 0,0 0-1 0 0,-1 1 1 0 0,1 0-1 0 0,1 3-6 0 0,-7-5 31 0 0,0 1 1 0 0,0 0-1 0 0,0 0 0 0 0,-1 0 0 0 0,0 0 0 0 0,0 0 1 0 0,0 0-1 0 0,-1 1 0 0 0,1-1 0 0 0,-1 0 0 0 0,0 0 0 0 0,-1 0 1 0 0,1 0-1 0 0,-1 1 0 0 0,0-1 0 0 0,-1 0 0 0 0,1 0 1 0 0,-1-1-1 0 0,0 1 0 0 0,0 0 0 0 0,0 0 0 0 0,-1-1 0 0 0,0 1 1 0 0,1-1-1 0 0,-2 0 0 0 0,1 0 0 0 0,0 0 0 0 0,-1 0 1 0 0,0-1-1 0 0,0 1 0 0 0,0-1 0 0 0,0 0 0 0 0,0 0 0 0 0,-2 0-31 0 0,-2 2 13 0 0,0 0-1 0 0,0 0 0 0 0,0-1 1 0 0,0 0-1 0 0,-1 0 0 0 0,1-1 1 0 0,-1 0-1 0 0,0-1 0 0 0,0 0 1 0 0,0 0-1 0 0,0-1 0 0 0,0 0 0 0 0,-3-1-12 0 0,11 0-71 0 0,0-1-1 0 0,0 0 1 0 0,0 0-1 0 0,0 0 1 0 0,0 1-1 0 0,0-1 1 0 0,0 0-1 0 0,0 0 0 0 0,1 0 1 0 0,-1 0-1 0 0,0-1 1 0 0,0 1-1 0 0,1 0 1 0 0,-1 0-1 0 0,1 0 0 0 0,-1 0 1 0 0,1-1-1 0 0,-1 1 1 0 0,1 0-1 0 0,0-1 1 0 0,0 1-1 0 0,0 0 0 0 0,0-1 1 0 0,0 1-1 0 0,0 0 1 0 0,0-1-1 0 0,0 1 1 0 0,0 0-1 0 0,0 0 0 0 0,1-1 1 0 0,-1 1-1 0 0,1 0 1 0 0,-1 0-1 0 0,1-1 1 0 0,-1 1-1 0 0,1 0 0 0 0,0 0 1 0 0,-1 0-1 0 0,1 0 1 0 0,0 0-1 0 0,0 0 1 0 0,0 0-1 0 0,0 0 0 0 0,0 0 1 0 0,1 0 71 0 0,33-38-5197 0 0,-11 16-4631 0 0,-14 15-782 0 0</inkml:trace>
  <inkml:trace contextRef="#ctx0" brushRef="#br0" timeOffset="51703.725">8308 1860 13331 0 0,'0'0'2878'0'0,"0"0"-896"0"0,0 0-313 0 0,0 0-78 0 0,0 0-152 0 0,0 0-261 0 0,0 0-353 0 0,0 0-269 0 0,0 0-102 0 0,0 0-47 0 0,0 0-47 0 0,0 0-58 0 0,0 0-82 0 0,-18 16-47 0 0,-83 71 32 0 0,100-87-203 0 0,0 1-1 0 0,0-1 1 0 0,0 0 0 0 0,1 0 0 0 0,-1 0 0 0 0,0 1-1 0 0,0-1 1 0 0,0 0 0 0 0,0 1 0 0 0,1-1 0 0 0,-1 1-1 0 0,0-1 1 0 0,1 1 0 0 0,-1 0 0 0 0,0-1 0 0 0,1 1-1 0 0,-1-1 1 0 0,0 1 0 0 0,1 0 0 0 0,-1 0 0 0 0,1-1-1 0 0,-1 1 1 0 0,1 0 0 0 0,0 0 0 0 0,-1 0 0 0 0,1 0-1 0 0,0-1 1 0 0,0 1 0 0 0,-1 0 0 0 0,1 0 0 0 0,0 0-1 0 0,0 0 1 0 0,0 0 0 0 0,0 0 0 0 0,0-1 0 0 0,0 1-1 0 0,0 0 1 0 0,1 0 0 0 0,-1 0 0 0 0,0 0 0 0 0,0 0-1 0 0,1 0 1 0 0,-1-1 0 0 0,0 1 0 0 0,1 0 0 0 0,-1 0-1 0 0,1 0 1 0 0,-1-1 0 0 0,1 1 0 0 0,-1 0 0 0 0,1-1-1 0 0,0 1 1 0 0,-1 0 0 0 0,1-1 0 0 0,0 1 0 0 0,0-1-1 0 0,-1 1 1 0 0,1-1 0 0 0,0 0 0 0 0,0 1-1 0 0,0-1 1 0 0,-1 0 0 0 0,1 1 0 0 0,0-1 0 0 0,0 0-1 0 0,0 0 1 0 0,0 0 0 0 0,0 0 0 0 0,0 0-2 0 0,1 1 7 0 0,3-2 4 0 0,1 1 0 0 0,-1 0 0 0 0,0 0 0 0 0,0 1-1 0 0,0 0 1 0 0,1 0 0 0 0,-1 0 0 0 0,0 0 0 0 0,0 1 0 0 0,0-1 0 0 0,-1 1 0 0 0,1 1 0 0 0,0-1 0 0 0,-1 1 0 0 0,1 0 0 0 0,-1 0 0 0 0,0 0 0 0 0,0 0 0 0 0,0 1 0 0 0,0-1 0 0 0,-1 1 0 0 0,1 0 0 0 0,-1 0 0 0 0,0 1 0 0 0,-1-1 0 0 0,1 1 0 0 0,-1-1-1 0 0,1 1 1 0 0,-1 0 0 0 0,-1 0 0 0 0,1 0 0 0 0,0 3-11 0 0,-4 2 86 0 0,-1 1 0 0 0,0-1 1 0 0,-1 0-1 0 0,0 0 0 0 0,0-1 0 0 0,-1 1 0 0 0,0-1 0 0 0,-1 0 0 0 0,0 0 0 0 0,0-1 0 0 0,-1 1 0 0 0,0-1 0 0 0,-1-1 0 0 0,0 0 1 0 0,0 0-1 0 0,0 0 0 0 0,-1-1 0 0 0,0 0 0 0 0,0-1 0 0 0,0 0 0 0 0,-1 0 0 0 0,-8 2-86 0 0,14-5-4 0 0,0-1 0 0 0,0 1-1 0 0,0-1 1 0 0,0 0 0 0 0,-1 0 0 0 0,1-1 0 0 0,0 1-1 0 0,0-1 1 0 0,-1 0 0 0 0,1 0 0 0 0,0 0 0 0 0,0-1-1 0 0,-1 0 1 0 0,1 1 0 0 0,0-1 0 0 0,-2-1 4 0 0,-7-7-3865 0 0,3-4-3949 0 0,8 10-4632 0 0</inkml:trace>
  <inkml:trace contextRef="#ctx0" brushRef="#br0" timeOffset="79185.495">656 3569 0 0 0,'0'0'277'0'0,"0"0"801"0"0,0 0 377 0 0,0 0 109 0 0,0 0-9 0 0,0 0-85 0 0,0 0-107 0 0,2-2-92 0 0,-1 0-612 0 0,6-3-616 0 0,-1 3 5464 0 0,-6 2-4801 0 0,0 0-100 0 0,0 0-95 0 0,-10 98 3620 0 0,0-24-3673 0 0,6-7 4 0 0,2 1-1 0 0,4-1 0 0 0,2 1 1 0 0,7 26-462 0 0,53 257 1344 0 0,14 109 143 0 0,-27-118-759 0 0,6-17-286 0 0,-24-186-314 0 0,-20-88-65 0 0,-1 0 0 0 0,-3 0 0 0 0,-1 1 0 0 0,-2 34-63 0 0,-2 411 573 0 0,11-283-422 0 0,0-63 1 0 0,1 63 49 0 0,4 0 89 0 0,-25-42-69 0 0,-1 100 66 0 0,5-129-134 0 0,1-142-159 0 0,0-1-1 0 0,0 0 34 0 0,0 0-5 0 0,0 0 0 0 0,0 0-36 0 0,0 0-19 0 0,0 0 25 0 0,0 0-20 0 0,0 0-11 0 0,0 0 17 0 0,0 0-33 0 0,2-8-567 0 0,35-41-3120 0 0,-26 33-1 0 0,-1-2-3327 0 0,-1 2-6080 0 0</inkml:trace>
  <inkml:trace contextRef="#ctx0" brushRef="#br0" timeOffset="81819.991">1004 7858 0 0 0,'0'0'644'0'0,"0"0"355"0"0,0 0 12 0 0,0 0-142 0 0,0 0-118 0 0,0 0-48 0 0,0 0-3 0 0,-2-4 26 0 0,0 0-344 0 0,-4-17 2542 0 0,6 20-2025 0 0,0 1 27 0 0,0 0-3 0 0,0 0 7 0 0,0 0-67 0 0,0 0-63 0 0,0 0-49 0 0,0 0-22 0 0,0 3 4123 0 0,1-1-4379 0 0,13 4-201 0 0,0 0-1 0 0,0-1 1 0 0,1 0-1 0 0,0-2 1 0 0,0 1-1 0 0,0-2 1 0 0,0 0-1 0 0,0-1 1 0 0,1 0-1 0 0,-1-1 1 0 0,0-1-1 0 0,1 0-271 0 0,15 0 235 0 0,281-14 961 0 0,664-21 54 0 0,-540 42-753 0 0,-342-5-181 0 0,0-5 0 0 0,67-12-316 0 0,-120 12 65 0 0,401-6 435 0 0,-187-4-103 0 0,44 0-182 0 0,-65-1-33 0 0,-45-7 57 0 0,105 3-80 0 0,-100 8 81 0 0,-2-14-25 0 0,-125 16-166 0 0,49-1 62 0 0,67 3 15 0 0,-62-9 5 0 0,20 2 46 0 0,-141 7-199 0 0,0 7-9 0 0,0 0 35 0 0,0 0-5 0 0,0 0 18 0 0,99-19-20 0 0,-99 19 39 0 0,0 0-44 0 0,0 0 2 0 0,0 0 8 0 0,0 0-24 0 0,0 0 22 0 0,0 0 8 0 0,0 0-10 0 0,0 0-26 0 0,0 0 30 0 0,0 0-16 0 0,0 0-18 0 0,0 0 67 0 0,0 0-30 0 0,0 0 15 0 0,0 0 10 0 0,0 0-32 0 0,0 0-11 0 0,72-14 8 0 0,-70 11-124 0 0,-7-1-4348 0 0,4-3-7970 0 0,3 6-159 0 0</inkml:trace>
  <inkml:trace contextRef="#ctx0" brushRef="#br0" timeOffset="85427.048">247 3138 0 0 0,'0'0'1450'0'0,"0"0"-231"0"0,0 0-71 0 0,0 0 175 0 0,0 0 288 0 0,0 0 133 0 0,0 0-61 0 0,0 0-225 0 0,0 0-299 0 0,0 0-232 0 0,0 0-129 0 0,-2-4-100 0 0,-8-11-67 0 0,7 12-67 0 0,3 3-85 0 0,0 0-97 0 0,-1 19 940 0 0,-18 102 452 0 0,21 85-1043 0 0,31-126-523 0 0,-32-80-172 0 0,1 0 1 0 0,-1 0-1 0 0,1 1 0 0 0,-1-1 1 0 0,0 0-1 0 0,1 0 1 0 0,-1 0-1 0 0,1 0 1 0 0,-1-1-1 0 0,0 1 1 0 0,1 0-1 0 0,-1-1 1 0 0,0 1-1 0 0,1 0 1 0 0,-1-1-1 0 0,0 0 1 0 0,0 1-1 0 0,1-1 1 0 0,-1 0-1 0 0,0 1 1 0 0,0-1-1 0 0,0 0 0 0 0,0 0 1 0 0,0 0-1 0 0,0 0 1 0 0,0 0-1 0 0,0 0 1 0 0,0-1-1 0 0,-1 1 1 0 0,1 0-1 0 0,0 0 1 0 0,-1 0-1 0 0,1-1 1 0 0,-1 1-1 0 0,1 0 1 0 0,-1-1-1 0 0,1 0-36 0 0,31-69 401 0 0,-2-2 0 0 0,-4 0 0 0 0,17-77-401 0 0,-25 19 1208 0 0,-19 179-1128 0 0,0-6 15 0 0,1 0-1 0 0,3 0 0 0 0,1-1 0 0 0,2 1 0 0 0,3 5-94 0 0,16 45 118 0 0,-7-35-109 0 0,-3 1 0 0 0,-3 1 0 0 0,-2-1 0 0 0,-2 2 0 0 0,-2 20-9 0 0,-6-66-1 0 0,0 0 0 0 0,-1 0-1 0 0,-1 0 1 0 0,0 0 0 0 0,-1 0 0 0 0,0-1 0 0 0,-1 1 0 0 0,-1-1 0 0 0,0 0-1 0 0,-1 0 1 0 0,0 0 0 0 0,-1-1 0 0 0,0 0 0 0 0,-9 11 1 0 0,5-7-16 0 0,-1 0 0 0 0,-1-1 0 0 0,0 0 1 0 0,-1-1-1 0 0,-1-1 0 0 0,0 0 0 0 0,0-1 0 0 0,-2-1 1 0 0,1 0-1 0 0,-1-1 0 0 0,-1-1 0 0 0,0 0 0 0 0,-10 2 16 0 0,27-10 6 0 0,-1-1-1 0 0,1 1 0 0 0,-1-1 0 0 0,1 1 0 0 0,-1-1 0 0 0,0 0 0 0 0,1 0 0 0 0,-1 0 0 0 0,0 0 0 0 0,1 0 0 0 0,-1 0 0 0 0,1 0 0 0 0,-1 0 0 0 0,0-1 0 0 0,1 1 0 0 0,-1-1 0 0 0,1 1 1 0 0,-1-1-1 0 0,1 0 0 0 0,-1 1 0 0 0,1-1 0 0 0,-1 0 0 0 0,1 0 0 0 0,0 0 0 0 0,0 0 0 0 0,-1 0 0 0 0,1 0 0 0 0,0-1 0 0 0,0 1 0 0 0,0 0 0 0 0,0 0 0 0 0,0-1 0 0 0,0 1 1 0 0,1-1-1 0 0,-1 1 0 0 0,0-1 0 0 0,1 1 0 0 0,-1-1-5 0 0,6-66 18 0 0,8 36 1 0 0,2 0 1 0 0,2 2-1 0 0,0-1 0 0 0,2 2 0 0 0,1 1 1 0 0,2 0-1 0 0,19-18-19 0 0,70-82 32 0 0,-46 79-401 0 0,-32 42-6390 0 0,-29 7-2146 0 0</inkml:trace>
  <inkml:trace contextRef="#ctx0" brushRef="#br0" timeOffset="86436.499">6694 7438 3161 0 0,'0'0'1308'0'0,"0"0"-272"0"0,0 0 111 0 0,0 0 315 0 0,0 0 266 0 0,0 0 80 0 0,0 0-160 0 0,0 0-272 0 0,0 0-248 0 0,0 0-202 0 0,0 0-154 0 0,20-9-75 0 0,58-28-63 0 0,-57 30 5204 0 0,-20 12-3770 0 0,-11 6-1747 0 0,-167 276 1342 0 0,-10-29-1171 0 0,141-199-391 0 0,65-119-4698 0 0,0-16-2941 0 0,-9 25-5419 0 0,-7 36 8735 0 0</inkml:trace>
  <inkml:trace contextRef="#ctx0" brushRef="#br0" timeOffset="86775.281">6467 7464 576 0 0,'0'0'2201'0'0,"0"0"-162"0"0,0 0-20 0 0,0 0 116 0 0,0 0 83 0 0,0 0-14 0 0,0 0-45 0 0,0 0-157 0 0,0 0-238 0 0,0 0-245 0 0,0 0-277 0 0,0 0-259 0 0,-2-10-168 0 0,-9-32-139 0 0,8 31-85 0 0,3 11-58 0 0,0 0-78 0 0,0 0-39 0 0,2 16 1266 0 0,105 123 90 0 0,23 60-1153 0 0,-38-11-475 0 0,-75-148-90 0 0,-14-36-2377 0 0,-2-20-4090 0 0,0 4-3909 0 0,-1 7-1438 0 0</inkml:trace>
  <inkml:trace contextRef="#ctx0" brushRef="#br1" timeOffset="93148.558">1022 7814 0 0 0,'0'0'337'0'0,"0"0"121"0"0,0 0-29 0 0,0 0-45 0 0,0 0-8 0 0,0 0 5 0 0,0 0 16 0 0,15 5 10931 0 0,-10-3-10236 0 0,6-3-736 0 0,-1-1 1 0 0,0-1-1 0 0,0 0 0 0 0,0 0 0 0 0,-1-1 1 0 0,1 0-1 0 0,-1-1 0 0 0,0 0 1 0 0,0 0-1 0 0,0-1 0 0 0,3-3-356 0 0,14-7 435 0 0,231-135 1652 0 0,-114 78-1601 0 0,247-152 702 0 0,-115 81-525 0 0,-97 52-362 0 0,57-15-30 0 0,-34 19-139 0 0,142-96 309 0 0,-36 19-55 0 0,21-16 253 0 0,-185 97-259 0 0,65-35-71 0 0,-49 20-114 0 0,35-8 5 0 0,-77 37-39 0 0,38-41 14 0 0,-104 78-127 0 0,-5 4-28 0 0,0 3 41 0 0,6-3-37 0 0,-7-4 42 0 0,-45 29 483 0 0,-64 16-457 0 0,-96-2 3 0 0,94-39 153 0 0,52 110 276 0 0,14 170-455 0 0,11-105-61 0 0,-11-146-6 0 0,0 0-4 0 0,0 0 10 0 0,0 0-8 0 0,0 0 15 0 0,0 0 8 0 0,0 0-21 0 0,0 0 6 0 0,0 0-12 0 0,0 0 0 0 0,0 0 15 0 0,0 0-2 0 0,0 0 1 0 0,0 0 4 0 0,0 0 4 0 0,19-33 486 0 0,89-133-370 0 0,10-21-44 0 0,-87 136-92 0 0,-30 50-24 0 0,-1 1 18 0 0,0 0 25 0 0,0 0 2 0 0,0 0 1 0 0,0 0-6 0 0,0 0 13 0 0,0 0-8 0 0,0 0-29 0 0,0 0-8 0 0,0 0-10 0 0,0 0 4 0 0,0 0 4 0 0,0 0-2 0 0,0 0 33 0 0,0 0 9 0 0,0 0-35 0 0,0 0-14 0 0,0 0-23 0 0,0 0-17 0 0,0 0-39 0 0,0 0-55 0 0,0 0-57 0 0,0 0-139 0 0,-10 0-3848 0 0,6 0-3348 0 0,1 0-4712 0 0</inkml:trace>
  <inkml:trace contextRef="#ctx0" brushRef="#br2" timeOffset="99398.093">5096 5568 0 0 0,'17'-4'17600'0'0,"-17"-8"-11348"0"0,0-2-7918 0 0,0-122 3964 0 0,9 18-816 0 0,-7 33-805 0 0,-3-73 271 0 0,-17 70-606 0 0,5-85-38 0 0,13-125 216 0 0,-18 99-232 0 0,-2 85-83 0 0,18-162 49 0 0,-9 203-189 0 0,-2-5-21 0 0,11 67-35 0 0,2 11-19 0 0,0 0 22 0 0,0 0 5 0 0,0 0-20 0 0,0 0-5 0 0,0 0-4 0 0,1 36-2834 0 0,14 4-365 0 0,-4-14-4820 0 0,-7-14-3722 0 0</inkml:trace>
  <inkml:trace contextRef="#ctx0" brushRef="#br2" timeOffset="100861.116">5140 5553 0 0 0,'0'0'188'0'0,"0"0"642"0"0,0 0 226 0 0,0 0 9 0 0,0 0-67 0 0,0 0-77 0 0,0 0-6 0 0,0 0 11 0 0,0 0-29 0 0,3-9 530 0 0,-2 8 2325 0 0,-1 0 4067 0 0,7 1-7405 0 0,42 1 838 0 0,0-3-1 0 0,0-1 1 0 0,-1-3 0 0 0,8-3-1252 0 0,21-8 459 0 0,0 3-1 0 0,1 4 1 0 0,1 3 0 0 0,-1 4-459 0 0,21 5 273 0 0,0 0 83 0 0,86 1 243 0 0,-95-6-435 0 0,6-5-4 0 0,228 5 608 0 0,-323 3-765 0 0,-1 0 20 0 0,0 0-3 0 0,0 0-3 0 0,0 0-19 0 0,0 0-4 0 0,0 0 17 0 0,0 0-55 0 0,-19 14-3938 0 0,7 1-1638 0 0,6-8-2663 0 0,2-3-4024 0 0</inkml:trace>
  <inkml:trace contextRef="#ctx0" brushRef="#br2" timeOffset="102302.397">7552 5347 6497 0 0,'0'0'2937'0'0,"0"0"-695"0"0,0 0-363 0 0,0 0 24 0 0,0 0 47 0 0,0 0-161 0 0,0 0-343 0 0,0 0-372 0 0,0 0-290 0 0,0 0-187 0 0,0 0-82 0 0,0 0-44 0 0,5 7 2224 0 0,-37 42-1528 0 0,-289 296-47 0 0,207-228-1097 0 0,89-101-374 0 0,22-24-5221 0 0,13-41-6694 0 0,-7 40 7615 0 0,-1 1-1598 0 0</inkml:trace>
  <inkml:trace contextRef="#ctx0" brushRef="#br2" timeOffset="102640.767">7106 5421 2633 0 0,'0'0'2665'0'0,"0"0"-292"0"0,0 0-109 0 0,0 0 16 0 0,0 0 9 0 0,0 0-89 0 0,0 0-284 0 0,0 0-378 0 0,0 0-406 0 0,0 0-343 0 0,0 0-236 0 0,0 0-159 0 0,0 0-28 0 0,1-11 578 0 0,21 62 1132 0 0,1-9-1531 0 0,3 0 0 0 0,1-2-1 0 0,1-1 1 0 0,3-1 0 0 0,12 10-545 0 0,43 60 358 0 0,-80-100-1250 0 0,-5-10-3346 0 0,2-11-8110 0 0,-2 9 804 0 0</inkml:trace>
  <inkml:trace contextRef="#ctx0" brushRef="#br2" timeOffset="103108.977">7946 5060 3217 0 0,'0'0'2591'0'0,"0"0"-673"0"0,0 0-106 0 0,0 0 231 0 0,0 0 176 0 0,0 0-82 0 0,0 0-397 0 0,0 0-470 0 0,0 0-313 0 0,0 0-169 0 0,0 0-57 0 0,0 0 0 0 0,0 0-19 0 0,-26 29 1479 0 0,-67 96-697 0 0,85-112-1423 0 0,3-5 193 0 0,15-19-76 0 0,83-102 1 0 0,-92 112-193 0 0,8-19 82 0 0,-23 20-73 0 0,11 1-68 0 0,-5 3-111 0 0,0 0 1 0 0,0 1 0 0 0,1 0-1 0 0,-1 0 1 0 0,1 0-1 0 0,0 1 1 0 0,0 0-1 0 0,1 1 1 0 0,0-1-1 0 0,-4 5 174 0 0,10-5-1865 0 0,0-4-9463 0 0,0 1-551 0 0</inkml:trace>
  <inkml:trace contextRef="#ctx0" brushRef="#br2" timeOffset="104796.379">5227 3245 0 0 0,'0'0'704'0'0,"0"0"242"0"0,0 0 146 0 0,0 0 124 0 0,0 0 131 0 0,0 0 113 0 0,0 0-7 0 0,0 0-89 0 0,0 0-122 0 0,0 0-143 0 0,0 0-98 0 0,-2 1 7641 0 0,2 2-8993 0 0,-21 81 1770 0 0,18-67-1345 0 0,0 0-1 0 0,1 0 0 0 0,0 0 1 0 0,2 1-1 0 0,0-1 0 0 0,1 0 1 0 0,0 0-1 0 0,2 0 0 0 0,0 0 1 0 0,1 0-1 0 0,4 11-73 0 0,-8-26 33 0 0,1-1 0 0 0,0 1-1 0 0,0 0 1 0 0,0-1 0 0 0,0 1 0 0 0,0-1 0 0 0,0 1-1 0 0,0-1 1 0 0,0 0 0 0 0,0 1 0 0 0,1-1 0 0 0,-1 0-1 0 0,0 0 1 0 0,1 0 0 0 0,-1 0 0 0 0,1 0-1 0 0,-1 0 1 0 0,1 0 0 0 0,0-1 0 0 0,-1 1 0 0 0,1-1-1 0 0,0 1 1 0 0,0-1 0 0 0,-1 1 0 0 0,1-1 0 0 0,0 0-1 0 0,0 0 1 0 0,0 0 0 0 0,-1 0 0 0 0,1 0 0 0 0,0 0-1 0 0,0-1 1 0 0,0 1 0 0 0,-1 0 0 0 0,1-1 0 0 0,0 0-1 0 0,-1 1 1 0 0,1-1 0 0 0,0 0 0 0 0,-1 0-1 0 0,1 0 1 0 0,-1 0 0 0 0,1 0 0 0 0,-1 0 0 0 0,0 0-1 0 0,1 0 1 0 0,-1-1 0 0 0,0 1 0 0 0,0-1 0 0 0,0 1-1 0 0,0-1 1 0 0,0 1 0 0 0,0-1 0 0 0,0 1 0 0 0,-1-1-1 0 0,1 0-32 0 0,153-195 782 0 0,-67 57-446 0 0,-77 172-296 0 0,0 275 361 0 0,-1-214-389 0 0,-4 1 0 0 0,-4-1-1 0 0,-8 61-11 0 0,-29-27 59 0 0,33-122-53 0 0,1 0 0 0 0,-2 0 0 0 0,1 0 0 0 0,0-1 0 0 0,-1 1 1 0 0,0-1-1 0 0,0 0 0 0 0,-1 0 0 0 0,1-1 0 0 0,-1 1 0 0 0,1-1 0 0 0,-1 0 0 0 0,0 0 0 0 0,-1 0-6 0 0,3-2 13 0 0,-1 1-1 0 0,1-1 1 0 0,-1 0-1 0 0,1 0 1 0 0,-1-1-1 0 0,0 1 1 0 0,1-1 0 0 0,-1 0-1 0 0,0 1 1 0 0,1-2-1 0 0,-1 1 1 0 0,0 0-1 0 0,1-1 1 0 0,-1 0-1 0 0,0 1 1 0 0,1-2-1 0 0,-1 1 1 0 0,1 0 0 0 0,-1-1-1 0 0,1 1 1 0 0,0-1-1 0 0,0 0 1 0 0,0 0-1 0 0,0 0 1 0 0,0-1-1 0 0,0 1 1 0 0,0-1 0 0 0,1 1-1 0 0,-1-1 1 0 0,1 0-1 0 0,0 0 1 0 0,0 0-1 0 0,0 0 1 0 0,-1-3-13 0 0,-3-6-51 0 0,1-1 0 0 0,0 1 0 0 0,1-1 1 0 0,0 0-1 0 0,1-1 0 0 0,1 1 0 0 0,0-1 0 0 0,1 1 0 0 0,0-1 1 0 0,1 1-1 0 0,1-1 0 0 0,0 0 0 0 0,0 1 0 0 0,2 0 0 0 0,-1-1 1 0 0,2 1-1 0 0,0 0 51 0 0,38-84-10249 0 0,-34 87-1559 0 0</inkml:trace>
  <inkml:trace contextRef="#ctx0" brushRef="#br2" timeOffset="105262.195">5952 2950 5849 0 0,'0'0'1943'0'0,"0"0"-64"0"0,0 0 158 0 0,0 0 169 0 0,0 0-30 0 0,0 0-311 0 0,0 0-437 0 0,0 0-333 0 0,0 0-247 0 0,0 0-215 0 0,0 0-142 0 0,0 0-107 0 0,0 0-58 0 0,-7 6-5 0 0,-73 83 849 0 0,7 11-449 0 0,107-169 389 0 0,24-13-1000 0 0,-89 119-439 0 0,22-10-1156 0 0,13-20-2479 0 0,4-1-5170 0 0,-4-5-2546 0 0</inkml:trace>
  <inkml:trace contextRef="#ctx0" brushRef="#br1" timeOffset="123743.85">4295 6985 1240 0 0,'0'0'1803'0'0,"0"0"-236"0"0,0 0 43 0 0,0 0 337 0 0,0 0 334 0 0,0 0 102 0 0,0 0-227 0 0,0 0-401 0 0,0 0-405 0 0,0 0-327 0 0,0 0-211 0 0,0-5-129 0 0,0-14-79 0 0,0 14-80 0 0,0 5-71 0 0,0 15 622 0 0,17 184 558 0 0,-15 83-309 0 0,-2-281-1263 0 0,0-1 7 0 0,0 0 43 0 0,0 0 17 0 0,0 0 15 0 0,0 0 35 0 0,0 0 26 0 0,0 0 30 0 0,0 0 15 0 0,0-5 230 0 0,-2-66-163 0 0,9-107-251 0 0,-4 154-59 0 0,2 0 0 0 0,0 0-1 0 0,2 1 1 0 0,0-1-1 0 0,2 2 1 0 0,0-1 0 0 0,2 1-1 0 0,0 0 1 0 0,2 1-1 0 0,14-18-5 0 0,-25 36 4 0 0,1 0-1 0 0,1 1 0 0 0,-1-1 0 0 0,0 1 0 0 0,1 0 1 0 0,-1 0-1 0 0,1 1 0 0 0,-1-1 0 0 0,1 0 0 0 0,0 1 1 0 0,0 0-1 0 0,0 0 0 0 0,-1 0 0 0 0,1 1 0 0 0,0-1 1 0 0,0 1-1 0 0,0 0 0 0 0,0 0 0 0 0,0 0 0 0 0,0 1 0 0 0,0-1 1 0 0,0 1-1 0 0,0 0 0 0 0,0 0 0 0 0,0 1 0 0 0,-1-1 1 0 0,1 1-1 0 0,0-1 0 0 0,-1 1 0 0 0,0 0 0 0 0,1 1 1 0 0,-1-1-1 0 0,0 1 0 0 0,0-1 0 0 0,0 1 0 0 0,0 0 1 0 0,-1 0-1 0 0,2 1-3 0 0,6 9 57 0 0,-5-7-39 0 0,0-1 1 0 0,-1 1 0 0 0,0 0 0 0 0,0 0 0 0 0,0 0-1 0 0,-1 0 1 0 0,1 1 0 0 0,-2 0 0 0 0,1-1 0 0 0,-1 1 0 0 0,0 0-1 0 0,0 0 1 0 0,-1 1-19 0 0,0-3-2798 0 0,0-13-9242 0 0,-1 4 285 0 0</inkml:trace>
  <inkml:trace contextRef="#ctx0" brushRef="#br1" timeOffset="124473.011">4179 6772 5857 0 0,'0'0'1922'0'0,"0"0"-120"0"0,0 0-6 0 0,0 0 83 0 0,0 0 79 0 0,0 0-114 0 0,0 0-278 0 0,0 0-332 0 0,0 0-266 0 0,0 0-201 0 0,0 0-118 0 0,0 0-41 0 0,0 0-56 0 0,-2-1-60 0 0,-8-4-49 0 0,7 3-59 0 0,3 2-34 0 0,0 0-40 0 0,18-8 988 0 0,7-5-1112 0 0,1 1 1 0 0,1 1-1 0 0,-1 1 0 0 0,2 2 0 0 0,-1 0 1 0 0,1 2-1 0 0,0 1 0 0 0,0 1 0 0 0,4 2-186 0 0,111 0 1725 0 0,-249-60-1783 0 0,99 49-1246 0 0,7 8-2589 0 0,0 0-3892 0 0,0 3 5116 0 0,0 2-9630 0 0</inkml:trace>
  <inkml:trace contextRef="#ctx0" brushRef="#br1" timeOffset="125100.876">4117 6466 0 0 0,'0'0'684'0'0,"0"0"747"0"0,0 0 456 0 0,0 0 283 0 0,0 0 138 0 0,0 0-99 0 0,0 0-297 0 0,0 0-298 0 0,0 0-251 0 0,0 0-163 0 0,0 0-114 0 0,0 0-121 0 0,0 0-119 0 0,4-4 3967 0 0,143-28-1471 0 0,-70 9-2791 0 0,16 9-243 0 0,-13 17-2258 0 0,-35 1-4160 0 0,-31-4-1743 0 0,-7 0-3819 0 0</inkml:trace>
</inkml:ink>
</file>

<file path=ppt/ink/ink1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17:49.0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544 432 0 0 0,'0'0'919'0'0,"0"0"688"0"0,0 0 239 0 0,0 0-37 0 0,0 0-59 0 0,0 0-140 0 0,0 0-99 0 0,0 0-107 0 0,0 0-165 0 0,0 0-103 0 0,0 0-105 0 0,0-3-93 0 0,-38-24 4184 0 0,-54 23-2653 0 0,66 4-2013 0 0,5 0-228 0 0,-1 1 0 0 0,1 1 0 0 0,0 1 1 0 0,0 0-1 0 0,0 2 0 0 0,0 1 0 0 0,1 0 0 0 0,-10 5-228 0 0,10 0 350 0 0,19-11-302 0 0,1 0-7 0 0,4 16 157 0 0,173 152 764 0 0,-173-164-902 0 0,-1 1-1 0 0,0 0 0 0 0,0 1 0 0 0,0-1 1 0 0,0 0-1 0 0,-1 1 0 0 0,0 0 1 0 0,0-1-1 0 0,-1 1 0 0 0,1 0 0 0 0,-1 0 1 0 0,0 0-1 0 0,-1 0 0 0 0,0 0 0 0 0,0 0 1 0 0,0 0-1 0 0,0 0 0 0 0,-2 4-59 0 0,-57 52 638 0 0,43-54-604 0 0,-1-1 0 0 0,0 0 0 0 0,0-1 1 0 0,-1-1-1 0 0,0-1 0 0 0,0 0 0 0 0,0-1 0 0 0,0-1 1 0 0,-1-1-1 0 0,1-1 0 0 0,0 0 0 0 0,-9-2-34 0 0,-3 2-81 0 0,-10-12-141 0 0,39 11 185 0 0,1 1 1 0 0,-1 0-1 0 0,1-1 0 0 0,-1 1 0 0 0,1 0 1 0 0,-1-1-1 0 0,1 1 0 0 0,-1 0 1 0 0,1-1-1 0 0,-1 1 0 0 0,1-1 0 0 0,-1 1 1 0 0,1-1-1 0 0,0 1 0 0 0,-1-1 0 0 0,1 0 1 0 0,0 1-1 0 0,-1-1 0 0 0,1 1 0 0 0,0-1 1 0 0,0 0-1 0 0,0 1 0 0 0,0-1 1 0 0,0 1-1 0 0,-1-1 0 0 0,1 0 0 0 0,0 1 1 0 0,0-1-1 0 0,0 0 0 0 0,1 1 0 0 0,-1-1 1 0 0,0 1-1 0 0,0-1 0 0 0,0 0 1 0 0,0 1-1 0 0,1-1 0 0 0,-1 0 0 0 0,0 1 1 0 0,0-1-1 0 0,1 1 0 0 0,-1-1 0 0 0,0 1 1 0 0,1-1-1 0 0,-1 1 0 0 0,1-1 0 0 0,-1 1 1 0 0,1-1-1 0 0,-1 1 0 0 0,1 0 1 0 0,-1-1-1 0 0,1 1 0 0 0,-1 0 0 0 0,1-1 1 0 0,0 1-1 0 0,-1 0 0 0 0,1 0 0 0 0,-1-1 1 0 0,1 1-1 0 0,0 0 0 0 0,0 0 37 0 0,46-25-3998 0 0,-15 11-4884 0 0,-17 9-3332 0 0</inkml:trace>
  <inkml:trace contextRef="#ctx0" brushRef="#br0" timeOffset="451.04">852 535 13251 0 0,'0'0'2206'0'0,"0"0"-621"0"0,0 0-271 0 0,0 0-10 0 0,0 0-37 0 0,0 0-103 0 0,0 0-213 0 0,0 0-197 0 0,0 0-138 0 0,0 0-171 0 0,0 0-125 0 0,0 0-80 0 0,0 0-53 0 0,-3 5 8 0 0,-20 101 724 0 0,23-99-890 0 0,-1 0 0 0 0,1 0 0 0 0,1 0 0 0 0,0 0 1 0 0,0 0-1 0 0,0 0 0 0 0,0 0 0 0 0,1 0 0 0 0,1 0 0 0 0,-1 0 1 0 0,1-1-1 0 0,0 1 0 0 0,0-1 0 0 0,1 0 0 0 0,0 0 0 0 0,3 4-29 0 0,-3-6 21 0 0,-1 0 21 0 0,1 1 1 0 0,-1-1-1 0 0,1 0 0 0 0,0-1 1 0 0,1 1-1 0 0,-1-1 0 0 0,1 1 0 0 0,-1-1 1 0 0,1-1-1 0 0,0 1 0 0 0,0-1 1 0 0,0 0-1 0 0,0 0 0 0 0,1 0 1 0 0,-1 0-1 0 0,2-1-42 0 0,7-1 117 0 0,-1-1 1 0 0,1-1-1 0 0,-1 0 1 0 0,0-1-1 0 0,0 0 1 0 0,0-1-1 0 0,0 0 0 0 0,0-1 1 0 0,-1-1-1 0 0,0 0 1 0 0,0 0-1 0 0,-1-1 1 0 0,0-1-1 0 0,0 0 0 0 0,0 0 1 0 0,-1-1-1 0 0,0-1 1 0 0,-1 1-1 0 0,2-4-117 0 0,1 2 59 0 0,-1 0-1 0 0,0 0 1 0 0,0-1-1 0 0,-1-1 1 0 0,-1 0 0 0 0,0 0-1 0 0,0-1 1 0 0,-2 0-1 0 0,0 0 1 0 0,0-1 0 0 0,-1 0-1 0 0,-1 0 1 0 0,-1 0-1 0 0,3-16-58 0 0,-12-2-1193 0 0,5 33 529 0 0,0 17-4324 0 0,0-9-1286 0 0,0 0-6139 0 0</inkml:trace>
  <inkml:trace contextRef="#ctx0" brushRef="#br0" timeOffset="915.56">1859 490 6057 0 0,'0'0'1346'0'0,"0"0"-134"0"0,0 0 212 0 0,0 0 252 0 0,0 0 76 0 0,0 0-158 0 0,0 0-251 0 0,0 0-205 0 0,0 0-161 0 0,0 0-104 0 0,0 0-107 0 0,0 0-81 0 0,0 0-27 0 0,-3-3-40 0 0,2 2-509 0 0,-1-1 0 0 0,1 1 0 0 0,-1 0 0 0 0,1 0-1 0 0,-1-1 1 0 0,0 1 0 0 0,0 0 0 0 0,1 1 0 0 0,-1-1 0 0 0,0 0-1 0 0,0 0 1 0 0,0 1 0 0 0,0-1 0 0 0,0 1 0 0 0,0-1-1 0 0,0 1 1 0 0,0 0 0 0 0,0 0 0 0 0,0 0 0 0 0,0 0-1 0 0,0 0 1 0 0,0 1 0 0 0,0-1 0 0 0,0 0 0 0 0,0 1 0 0 0,0 0-1 0 0,-1 0-108 0 0,-177 72 2129 0 0,157-59-1985 0 0,16-11-123 0 0,0 0 0 0 0,0 0 0 0 0,0 0 1 0 0,1 1-1 0 0,-1 0 0 0 0,1 1 0 0 0,0-1 0 0 0,0 1 0 0 0,1 0 0 0 0,0 1 0 0 0,-1-1 0 0 0,2 1 0 0 0,-1 0 0 0 0,1 0 0 0 0,0 1 0 0 0,0-1 0 0 0,1 1 0 0 0,-1 0 0 0 0,2 0 0 0 0,-1 0 0 0 0,1 0 0 0 0,0 0 0 0 0,-1 7-21 0 0,4-7 16 0 0,1 0 0 0 0,-1-1 0 0 0,1 0 0 0 0,1 1 0 0 0,-1-1 0 0 0,1 0 0 0 0,0 0 0 0 0,0 0 0 0 0,1 0 0 0 0,0-1 0 0 0,0 1 0 0 0,0-1 0 0 0,1 0 1 0 0,0-1-1 0 0,-1 1 0 0 0,2-1 0 0 0,-1 1 0 0 0,0-2 0 0 0,1 1 0 0 0,0-1 0 0 0,0 1 0 0 0,0-2 0 0 0,0 1 0 0 0,0-1 0 0 0,1 0 0 0 0,-1 0 0 0 0,1 0 0 0 0,-1-1 0 0 0,1 0 0 0 0,0-1 0 0 0,0 1 0 0 0,-1-1 0 0 0,1 0 0 0 0,0-1 0 0 0,5-1-16 0 0,-1 3-17 0 0,0-1 0 0 0,-1 0-1 0 0,1-1 1 0 0,-1-1 0 0 0,1 1-1 0 0,-1-2 1 0 0,1 1 0 0 0,-1-1-1 0 0,0-1 1 0 0,0 0 0 0 0,0 0-1 0 0,-1-1 1 0 0,0 0 0 0 0,0-1-1 0 0,0 0 1 0 0,0 0 0 0 0,0-2 17 0 0,-8 7-104 0 0,33-34-3524 0 0,-24 23-500 0 0,1-1-3498 0 0,-7 8-3905 0 0</inkml:trace>
  <inkml:trace contextRef="#ctx0" brushRef="#br0" timeOffset="1487.793">2170 1 11658 0 0,'0'0'2140'0'0,"0"0"-233"0"0,0 0-140 0 0,0 0-88 0 0,0 0-140 0 0,0 0-240 0 0,0 0-271 0 0,0 0-219 0 0,0 0-162 0 0,0 0-121 0 0,0 0-92 0 0,0 0-60 0 0,0 0-11 0 0,-6 7-15 0 0,0 1-241 0 0,0 0 0 0 0,0 0-1 0 0,1 1 1 0 0,1-1 0 0 0,-1 1 0 0 0,1 0 0 0 0,1 0 0 0 0,0 1 0 0 0,0-1 0 0 0,1 1 0 0 0,0 1-107 0 0,-5 48 288 0 0,2 1 0 0 0,4-1 0 0 0,1 1 0 0 0,7 32-288 0 0,13 118 188 0 0,3-103-77 0 0,-22-107-100 0 0,1 1 1 0 0,0-1-1 0 0,0 1 1 0 0,0-1-1 0 0,0 0 1 0 0,0 0-1 0 0,0 0 1 0 0,-1 0-1 0 0,1 0 0 0 0,0-1 1 0 0,0 1-1 0 0,0-1 1 0 0,0 1-1 0 0,-1-1 1 0 0,1 1-1 0 0,0-1 1 0 0,0 0-1 0 0,-1 0 1 0 0,1 0-1 0 0,-1 0 1 0 0,1 0-1 0 0,-1 0 0 0 0,1 0 1 0 0,-1-1-1 0 0,1 0-11 0 0,3 0 22 0 0,51-34 101 0 0,-40 24-115 0 0,1 0 0 0 0,1 2 1 0 0,0 0-1 0 0,0 1 0 0 0,1 1 1 0 0,0 1-1 0 0,0 0 0 0 0,17-3-8 0 0,-34 10 1 0 0,0-1 0 0 0,0 1-1 0 0,0-1 1 0 0,-1 1 0 0 0,1 0-1 0 0,0-1 1 0 0,0 1 0 0 0,0 0-1 0 0,0 0 1 0 0,0 0-1 0 0,0 1 1 0 0,-1-1 0 0 0,1 0-1 0 0,0 1 1 0 0,0-1 0 0 0,0 1-1 0 0,-1 0 1 0 0,1-1 0 0 0,0 1-1 0 0,-1 0 1 0 0,1 0 0 0 0,-1 0-1 0 0,1 0 1 0 0,-1 1 0 0 0,1-1-1 0 0,-1 0 1 0 0,0 1 0 0 0,1-1-1 0 0,-1 0 1 0 0,0 1 0 0 0,0 0-1 0 0,0-1 1 0 0,0 1-1 0 0,0-1 1 0 0,-1 1 0 0 0,1 0-1 0 0,0 0 1 0 0,-1 0 0 0 0,0-1-1 0 0,1 1 1 0 0,-1 0 0 0 0,0 0-1 0 0,0 1 0 0 0,17 99 96 0 0,3-56-657 0 0,-14-42-499 0 0,1 1-886 0 0,-3-4-2385 0 0,0-1-3347 0 0,-2 0-4472 0 0</inkml:trace>
</inkml:ink>
</file>

<file path=ppt/ink/ink15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3:43.397"/>
    </inkml:context>
    <inkml:brush xml:id="br0">
      <inkml:brushProperty name="width" value="0.05" units="cm"/>
      <inkml:brushProperty name="height" value="0.05" units="cm"/>
      <inkml:brushProperty name="color" value="#66CC00"/>
    </inkml:brush>
  </inkml:definitions>
  <inkml:trace contextRef="#ctx0" brushRef="#br0">58 4456 0 0 0,'-8'10'0'0'0,"6"-5"0"0"0,2-2 1 0 0,-9 42-2 0 0,-7-20 1 0 0,4-6-266 0 0,6-11-611 0 0,4-2 3257 0 0,0 0 2758 0 0,1-1 3841 0 0,7-45-4049 0 0,17-21-4155 0 0,-2 8-236 0 0,75-136 1031 0 0,84-135 170 0 0,-80 159-1195 0 0,96-144 180 0 0,46-100-101 0 0,-45 96-283 0 0,-87 82-75 0 0,34-68-96 0 0,-54 145-47 0 0,-2 6-64 0 0,111-212 230 0 0,-171 313-233 0 0,-3-2 0 0 0,-2-1 0 0 0,-2 0 0 0 0,1-13-56 0 0,25-57 51 0 0,-5 16-11 0 0,-24 64-8 0 0,5-13-22 0 0,13-8 31 0 0,23-61-14 0 0,-42 34 272 0 0,18 10-348 0 0,-7 0 119 0 0,-14 46-90 0 0,5-5 16 0 0,-8 19-114 0 0,-41 47 48 0 0,19-18 78 0 0,0-1 0 0 0,-1-1 0 0 0,0 0 0 0 0,0 0 0 0 0,-1-1-1 0 0,0-1 1 0 0,-1 0 0 0 0,-2 1-8 0 0,-25 7 13 0 0,34-14-10 0 0,3 1 9 0 0,-1-1-1 0 0,0 1 0 0 0,0-1 1 0 0,0 0-1 0 0,0-1 0 0 0,0 1 1 0 0,0-1-1 0 0,0 0 0 0 0,0 0 1 0 0,0-1-1 0 0,0 0 0 0 0,0 0 1 0 0,0 0-1 0 0,0 0 0 0 0,0 0 1 0 0,1-1-1 0 0,-1 0 0 0 0,0-1-11 0 0,6 58-63 0 0,168 243 86 0 0,-94-121-10 0 0,-66-161 131 0 0,-6-27 327 0 0,-6-30-243 0 0,-5-233-178 0 0,10 109-21 0 0,-7-70 14 0 0,5 234-34 0 0,0 1 0 0 0,-1 8-1407 0 0,0 15 75 0 0,3-15-3563 0 0,1 1-4382 0 0,-1-5-2983 0 0</inkml:trace>
  <inkml:trace contextRef="#ctx0" brushRef="#br0" timeOffset="1147.439">768 1120 1616 0 0,'0'0'1429'0'0,"0"0"-65"0"0,0 0 96 0 0,0 0 267 0 0,0 0 223 0 0,0 0 20 0 0,0 0-140 0 0,0 0-266 0 0,0 0-275 0 0,0 0-256 0 0,0 0-210 0 0,-3-7-134 0 0,-11-23-82 0 0,11 23-78 0 0,3 22 1012 0 0,39 264 1048 0 0,-6-72-1968 0 0,-28-191-67 0 0,-6-25 1380 0 0,-57-231-592 0 0,48 120-1104 0 0,4 0 1 0 0,8-48-239 0 0,-1 139 37 0 0,1-1-1 0 0,1 1 1 0 0,2 0-1 0 0,1 0 0 0 0,2 0 1 0 0,2-6-37 0 0,-10 34 4 0 0,0 0 0 0 0,0-1-1 0 0,1 1 1 0 0,-1 0 0 0 0,0-1 0 0 0,0 1 0 0 0,1 0 0 0 0,-1-1-1 0 0,1 1 1 0 0,-1 0 0 0 0,1 0 0 0 0,0 0 0 0 0,-1 0 0 0 0,1-1 0 0 0,0 1-1 0 0,0 0 1 0 0,0 0 0 0 0,0 0 0 0 0,0 0 0 0 0,0 1 0 0 0,0-1-1 0 0,0 0 1 0 0,0 0 0 0 0,0 1 0 0 0,0-1 0 0 0,0 0 0 0 0,1 1 0 0 0,-1-1-1 0 0,0 1 1 0 0,1 0 0 0 0,-1-1 0 0 0,0 1 0 0 0,0 0 0 0 0,1 0-1 0 0,-1 0 1 0 0,0 0 0 0 0,1 0 0 0 0,-1 0 0 0 0,0 0 0 0 0,1 0-1 0 0,-1 1 1 0 0,0-1 0 0 0,1 0 0 0 0,-1 1 0 0 0,0-1 0 0 0,0 1 0 0 0,1 0-1 0 0,-1-1 1 0 0,0 1 0 0 0,0 0 0 0 0,0 0-4 0 0,13 19 27 0 0,0 0 0 0 0,-2 1 0 0 0,-1 1 0 0 0,0 0 0 0 0,-2 0 0 0 0,0 1 0 0 0,-2 1 0 0 0,0-1 0 0 0,-2 1 0 0 0,0 0 0 0 0,0 23-27 0 0,5 1-218 0 0,8-51-6827 0 0,-12 0-2275 0 0,-4 3-2939 0 0</inkml:trace>
  <inkml:trace contextRef="#ctx0" brushRef="#br0" timeOffset="1663.319">1195 1256 7722 0 0,'0'0'2428'0'0,"0"0"-159"0"0,0 0-129 0 0,0 0-187 0 0,0 0-341 0 0,0 0-416 0 0,0 0-384 0 0,0 0-240 0 0,0 0-85 0 0,0 0 1 0 0,0 0 16 0 0,0 0 9 0 0,0 0-31 0 0,0 11-50 0 0,0 89 1161 0 0,7-31-596 0 0,-4-75-2181 0 0,-3-6-3676 0 0,-1 5-921 0 0,1 3-5729 0 0</inkml:trace>
  <inkml:trace contextRef="#ctx0" brushRef="#br0" timeOffset="2047.226">1269 851 8410 0 0,'0'0'2212'0'0,"0"0"-298"0"0,0 0-186 0 0,0 0-101 0 0,0 0-178 0 0,0 0-232 0 0,0 0-234 0 0,0 0-221 0 0,0 0-148 0 0,0 0-96 0 0,0 0-69 0 0,0 0-54 0 0,0 0-49 0 0,-8 13-74 0 0,-22 36-79 0 0,22-34-69 0 0,8-14-49 0 0,0-1-33 0 0,0 0-15 0 0,0 0 0 0 0,0 0 13 0 0,0 0 26 0 0,11-12 541 0 0,20-57 1035 0 0,-45 74-1039 0 0,-64 92-443 0 0,79-97-182 0 0,-1 1 1 0 0,0-1 0 0 0,0 1 0 0 0,1-1-1 0 0,-1 1 1 0 0,0-1 0 0 0,0 1 0 0 0,1-1-1 0 0,-1 1 1 0 0,1-1 0 0 0,-1 1 0 0 0,0-1-1 0 0,1 0 1 0 0,-1 1 0 0 0,1-1 0 0 0,-1 0-1 0 0,1 1 1 0 0,-1-1 0 0 0,1 0 0 0 0,-1 0 0 0 0,1 1-1 0 0,-1-1 1 0 0,1 0 0 0 0,-1 0 0 0 0,1 0-1 0 0,0 0 1 0 0,-1 0 0 0 0,1 0 0 0 0,-1 0-1 0 0,1 0 1 0 0,-1 0 0 0 0,1 0 0 0 0,0 0-1 0 0,-1 0 1 0 0,1 0 0 0 0,-1 0 0 0 0,1-1-1 0 0,-1 1 1 0 0,1 0 0 0 0,-1 0 0 0 0,1-1-1 0 0,-1 1 1 0 0,1 0 0 0 0,-1 0 0 0 0,1-1-1 0 0,-1 1 1 0 0,1-1 0 0 0,-1 1 0 0 0,0 0-1 0 0,1-1 1 0 0,-1 1 0 0 0,0-1 0 0 0,1 1-1 0 0,-1-1 1 0 0,0 1 0 0 0,0-1 0 0 0,1 1-1 0 0,-1-1 22 0 0,29-22-2987 0 0,-12 11-4621 0 0,-6 4-4569 0 0</inkml:trace>
  <inkml:trace contextRef="#ctx0" brushRef="#br0" timeOffset="3137.386">2171 277 0 0 0,'0'0'432'0'0,"0"0"1002"0"0,0 0 269 0 0,0 0-59 0 0,0 0-32 0 0,0 0-15 0 0,0 0-61 0 0,0 0-78 0 0,0 0-107 0 0,0 0-123 0 0,0 0-136 0 0,0 0-133 0 0,1-4-156 0 0,-5-18 979 0 0,-14 47-249 0 0,6 56-517 0 0,12-79-978 0 0,0 1 0 0 0,0-1-1 0 0,0 0 1 0 0,0 1 0 0 0,0-1 0 0 0,1 1 0 0 0,-1-1-1 0 0,1 1 1 0 0,0-1 0 0 0,0 0 0 0 0,0 0 0 0 0,0 1-1 0 0,0-1 1 0 0,0 0 0 0 0,0 0 0 0 0,1 0 0 0 0,-1 0-1 0 0,1 0 1 0 0,0 0 0 0 0,-1-1 0 0 0,1 1 0 0 0,0 0-1 0 0,0-1 1 0 0,0 1 0 0 0,0-1 0 0 0,0 0 0 0 0,0 0-1 0 0,1 0 1 0 0,-1 0 0 0 0,2 0-38 0 0,0 0 135 0 0,-1-1-1 0 0,1 0 1 0 0,0-1-1 0 0,0 1 1 0 0,0-1-1 0 0,0 1 1 0 0,0-1-1 0 0,-1 0 1 0 0,1 0 0 0 0,0-1-1 0 0,-1 1 1 0 0,1-1-1 0 0,-1 0 1 0 0,1 0-1 0 0,-1 0 1 0 0,0 0-1 0 0,0-1 1 0 0,0 1-1 0 0,0-1 1 0 0,0 0-1 0 0,-1 0 1 0 0,1 0 0 0 0,-1 0-1 0 0,0 0 1 0 0,0-1-1 0 0,0 1 1 0 0,1-3-135 0 0,1 1 92 0 0,13-75 1093 0 0,-18 79-1180 0 0,-1 0-1 0 0,1 0 1 0 0,0 0-1 0 0,0 0 1 0 0,-1 0-1 0 0,1 1 1 0 0,0-1-1 0 0,-1 1 1 0 0,1-1-1 0 0,0 1 1 0 0,-1-1-1 0 0,1 1 1 0 0,-1 0-1 0 0,1 0 1 0 0,-1 0-1 0 0,1-1 1 0 0,-1 1-1 0 0,1 1 1 0 0,-1-1-1 0 0,1 0 1 0 0,-1 0-1 0 0,1 1 1 0 0,-1-1-1 0 0,1 0 1 0 0,0 1-1 0 0,-1 0 1 0 0,1-1-1 0 0,-1 1 1 0 0,1 0-1 0 0,0 0-4 0 0,-8 5-19 0 0,0 2 0 0 0,1-1 0 0 0,0 1 0 0 0,0 0 0 0 0,1 1 0 0 0,0 0 0 0 0,1 0 0 0 0,0 0 0 0 0,0 1 0 0 0,1 0 0 0 0,0 0 0 0 0,-2 7 19 0 0,7-16-2 0 0,-1 0-1 0 0,1-1 1 0 0,0 1-1 0 0,0 0 1 0 0,-1 0-1 0 0,1 0 1 0 0,0 0-1 0 0,0 0 1 0 0,0 0-1 0 0,0 0 1 0 0,0 0-1 0 0,0 0 1 0 0,0 0-1 0 0,0 0 1 0 0,1 0-1 0 0,-1-1 1 0 0,0 1-1 0 0,0 0 1 0 0,1 0-1 0 0,-1 0 1 0 0,1 0-1 0 0,-1 0 1 0 0,0-1-1 0 0,1 1 1 0 0,0 0-1 0 0,-1 0 1 0 0,1-1-1 0 0,-1 1 1 0 0,1 0-1 0 0,0-1 1 0 0,0 1-1 0 0,-1-1 1 0 0,1 1-1 0 0,0-1 1 0 0,0 1-1 0 0,0-1 1 0 0,0 1-1 0 0,-1-1 1 0 0,1 0-1 0 0,0 1 1 0 0,0-1-1 0 0,0 0 1 0 0,0 0-1 0 0,0 0 1 0 0,0 0-1 0 0,0 0 1 0 0,0 0-1 0 0,0 0 1 0 0,0 0-1 0 0,0 0 1 0 0,0 0 2 0 0,51-13 527 0 0,-49 11-473 0 0,0 1-1 0 0,-1-1 0 0 0,1 0 1 0 0,0 0-1 0 0,-1 0 1 0 0,1 0-1 0 0,-1 0 0 0 0,1-1 1 0 0,-1 1-1 0 0,0-1 1 0 0,0 1-1 0 0,0-1 0 0 0,-1 0 1 0 0,1 0-1 0 0,-1 0 1 0 0,1 0-1 0 0,-1 0 0 0 0,0 0 1 0 0,0 0-1 0 0,0 0 1 0 0,-1-1-1 0 0,1 1 0 0 0,-1 0 1 0 0,1-1-1 0 0,-1 1 0 0 0,0-1-52 0 0,-2 3-1 0 0,1 0 0 0 0,0 0 0 0 0,0 1 0 0 0,0-1 0 0 0,-1 0 0 0 0,1 1 0 0 0,0-1 0 0 0,-1 1 0 0 0,1-1 0 0 0,0 1 0 0 0,-1 0 0 0 0,1 0 0 0 0,0-1 0 0 0,-1 1 0 0 0,1 0 0 0 0,-1 0 0 0 0,1 1 0 0 0,0-1 0 0 0,-1 0 0 0 0,1 0 0 0 0,-1 1 0 0 0,1-1 0 0 0,0 0 0 0 0,0 1 0 0 0,-1 0 1 0 0,1-1-1 0 0,0 1 0 0 0,0 0 0 0 0,-1-1 0 0 0,1 1 0 0 0,0 0 0 0 0,0 0 0 0 0,0 0 0 0 0,0 0 0 0 0,-28 54-1244 0 0,40-47-1461 0 0,-1-8-2470 0 0,-7 0 2352 0 0,3 0-9382 0 0</inkml:trace>
  <inkml:trace contextRef="#ctx0" brushRef="#br0" timeOffset="17611.782">347 388 0 0 0,'0'0'948'0'0,"0"0"302"0"0,0 0 201 0 0,0 0 96 0 0,0 0 21 0 0,0 0-24 0 0,0 0-27 0 0,0 0-13 0 0,0 0-17 0 0,-4 4-60 0 0,-9 13-103 0 0,9-13-158 0 0,4-4-181 0 0,5 0 6573 0 0,15 0-7014 0 0,111-37 827 0 0,122-11-516 0 0,-211 45-708 0 0,-42 3-111 0 0,0 0-11 0 0,0 0 8 0 0,0 0 35 0 0,0 0 2 0 0,0 0 16 0 0,0 0 36 0 0,0 0-14 0 0,0 0-11 0 0,0 0-11 0 0,0 0-36 0 0,0 0 21 0 0,0 0 5 0 0,0 0 5 0 0,0 0-14 0 0,0 0-10 0 0,0 0 1 0 0,0 0 6 0 0,0 0 4 0 0,0 0-14 0 0,0 0-18 0 0,0 0-4 0 0,0 0 2 0 0,0 0 4 0 0,0 0 2 0 0,0 0-4 0 0,0 0-12 0 0,0 0 15 0 0,0 0 14 0 0,0 0-1 0 0,0 0-10 0 0,0 0 15 0 0,0 0 4 0 0,0 0 25 0 0,-27-30 207 0 0,-106-151-11 0 0,119 162-694 0 0,-16-32 536 0 0,25 16-6957 0 0,7 31-1315 0 0,1 0-4941 0 0</inkml:trace>
</inkml:ink>
</file>

<file path=ppt/ink/ink15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4:14.928"/>
    </inkml:context>
    <inkml:brush xml:id="br0">
      <inkml:brushProperty name="width" value="0.05" units="cm"/>
      <inkml:brushProperty name="height" value="0.05" units="cm"/>
      <inkml:brushProperty name="color" value="#33CCFF"/>
    </inkml:brush>
  </inkml:definitions>
  <inkml:trace contextRef="#ctx0" brushRef="#br0">65 922 0 0 0,'0'0'1050'0'0,"0"0"374"0"0,0 0 159 0 0,0 0 5 0 0,0 0-78 0 0,0-4-159 0 0,3-10-457 0 0,1 10 5435 0 0,-4 4-5574 0 0,0 0-46 0 0,0 0-26 0 0,0 0-48 0 0,0 0-70 0 0,0 0-58 0 0,0 0-63 0 0,0 0-17 0 0,0 0 10 0 0,0 0 25 0 0,3-2 3562 0 0,10 11-3291 0 0,38 65 1020 0 0,-35-42-1358 0 0,2-1 22 0 0,59 75 252 0 0,-26-47-152 0 0,29 25-169 0 0,-16-6-68 0 0,17 13-9 0 0,-30-24-6 0 0,2-1-214 0 0,72 93 174 0 0,-34-27-73 0 0,-26-32 16 0 0,-17-34-128 0 0,5 5-8 0 0,-5 24 128 0 0,-14-43-173 0 0,29 29 74 0 0,-18-19 5 0 0,4 4-34 0 0,18 22 11 0 0,-18-32-7 0 0,14 21 6 0 0,-28-26-23 0 0,0-3-3 0 0,-5-7 63 0 0,-12 14-2388 0 0,-25-70-5738 0 0,2 5-471 0 0,3 2-4330 0 0</inkml:trace>
  <inkml:trace contextRef="#ctx0" brushRef="#br0" timeOffset="2159.569">0 907 0 0 0,'0'0'956'0'0,"0"0"350"0"0,0 0 142 0 0,0 0 24 0 0,0 0-34 0 0,0 0 10 0 0,0 0 66 0 0,0 0 90 0 0,4-3 9 0 0,9-6-76 0 0,-10 6-148 0 0,-3 3-169 0 0,0 0-132 0 0,0 0-142 0 0,2 7 6056 0 0,6 6-4896 0 0,2 8-2171 0 0,1 23 305 0 0,-2 0-1 0 0,-3 0 1 0 0,-1 1-1 0 0,-2 0 1 0 0,-2 0 0 0 0,-4 34-240 0 0,-12 45 645 0 0,49-157-393 0 0,188-191 32 0 0,-166 159-274 0 0,-46 54 34 0 0,-10 10-35 0 0,0 1-20 0 0,0 0 17 0 0,0 0-8 0 0,0 0 8 0 0,0 0 2 0 0,0 0-3 0 0,0 0-12 0 0,0 0-3 0 0,0 0 11 0 0,0 0-1 0 0,28-14 19 0 0,20-16 11 0 0,-122 0 790 0 0,-69-9-613 0 0,75 27-71 0 0,-16-10-21 0 0,50 11-40 0 0,4-15-321 0 0,16-1-1792 0 0,14 3-7413 0 0,1 20-2810 0 0</inkml:trace>
  <inkml:trace contextRef="#ctx0" brushRef="#br0" timeOffset="3264.89">446 528 7554 0 0,'0'0'4145'0'0,"0"0"-1749"0"0,0 0-761 0 0,0 0-133 0 0,0 0-93 0 0,0 0-198 0 0,0 0-279 0 0,0 0-281 0 0,0 0-165 0 0,0 0-73 0 0,0 0-10 0 0,0 0-12 0 0,-3 9 7 0 0,-6 29 2 0 0,23 15 887 0 0,75 149 865 0 0,-38-78-1548 0 0,-110-204 1237 0 0,46 49-1794 0 0,1-1 0 0 0,1 0 0 0 0,2 0 0 0 0,1-1 0 0 0,2 0 0 0 0,1-1 0 0 0,2 1 0 0 0,1-1 0 0 0,2 0 0 0 0,3-25-47 0 0,34-50 214 0 0,-29 94-189 0 0,-7 15-18 0 0,1 0 0 0 0,0 0 1 0 0,-1 0-1 0 0,1 1 1 0 0,-1-1-1 0 0,0 1 1 0 0,1-1-1 0 0,-1 1 1 0 0,1 0-1 0 0,-1-1 1 0 0,0 1-1 0 0,1 0 1 0 0,-1 0-1 0 0,0 0 1 0 0,0 0-1 0 0,0 0 0 0 0,0 0 1 0 0,0 0-1 0 0,0 1 1 0 0,0-1-1 0 0,0 0 1 0 0,0 0-1 0 0,0 1 1 0 0,-1-1-1 0 0,1 1 1 0 0,0-1-1 0 0,-1 1 1 0 0,0-1-1 0 0,1 1 1 0 0,-1-1-8 0 0,51 84 248 0 0,-19-74-1398 0 0,-10-26-5937 0 0,-16 11-517 0 0,-2 4-5065 0 0</inkml:trace>
  <inkml:trace contextRef="#ctx0" brushRef="#br0" timeOffset="5651.596">818 807 464 0 0,'0'0'2127'0'0,"0"0"-377"0"0,0 0-8 0 0,0 0 189 0 0,0 0 74 0 0,0 0-99 0 0,0 0-295 0 0,0 0-369 0 0,0 0-290 0 0,0 0-165 0 0,0 0-86 0 0,0 0-17 0 0,0 0 15 0 0,8-2 553 0 0,-5 1 4915 0 0,-7 134-4421 0 0,0-24-1258 0 0,6-107-475 0 0,-1-1 1 0 0,1 1-1 0 0,0-1 1 0 0,-1 1-1 0 0,1-1 1 0 0,0 0-1 0 0,0 1 1 0 0,0-1-1 0 0,0 0 0 0 0,0 0 1 0 0,0-1-1 0 0,0 1 1 0 0,0 0-1 0 0,0-1 1 0 0,1 1-1 0 0,-1-1 0 0 0,0 0 1 0 0,0 0-1 0 0,0 0 1 0 0,1 0-1 0 0,-1 0 1 0 0,0 0-1 0 0,0 0 0 0 0,1-1 1 0 0,-1 1-1 0 0,1-1-13 0 0,6 1 128 0 0,-4-2-96 0 0,0 0-1 0 0,-1-1 1 0 0,1 1-1 0 0,-1-1 0 0 0,1 0 1 0 0,-1 0-1 0 0,0 0 1 0 0,0 0-1 0 0,0-1 0 0 0,-1 1 1 0 0,1-1-1 0 0,-1 0 0 0 0,0 0 1 0 0,0-1-1 0 0,0 1 1 0 0,-1-1-1 0 0,1 0-31 0 0,-2 4 7 0 0,0 1-26 0 0,-1 0-12 0 0,0 0-2 0 0,0 0-22 0 0,-42-11-6993 0 0,34 11 3155 0 0,1 0-4079 0 0,3 0-2249 0 0</inkml:trace>
  <inkml:trace contextRef="#ctx0" brushRef="#br0" timeOffset="6204.584">852 487 1776 0 0,'0'0'2540'0'0,"0"0"-731"0"0,0 0-155 0 0,0 0 188 0 0,0 0 141 0 0,0 0-49 0 0,0 0-259 0 0,0 0-316 0 0,0 0-273 0 0,0 0-161 0 0,0 0-84 0 0,0 0-35 0 0,0 0-41 0 0,-7-7 3040 0 0,-20 66-2206 0 0,40-93-1070 0 0,1 9-439 0 0,-14 25-33 0 0,0 0-4 0 0,0 0 7 0 0,0 0-10 0 0,0 0-25 0 0,0 0 33 0 0,0 0 19 0 0,0 0 7 0 0,0 0 15 0 0,0 0-3 0 0,0 0-2 0 0,-5 22 610 0 0,-2-15-995 0 0,1-7-6830 0 0,2 0 1344 0 0,4 0-6316 0 0</inkml:trace>
  <inkml:trace contextRef="#ctx0" brushRef="#br0" timeOffset="7509.519">784 1 5073 0 0,'0'0'1989'0'0,"0"0"-140"0"0,0 0-32 0 0,0 0-94 0 0,0 0-168 0 0,0 0-286 0 0,0 0-255 0 0,0 0-102 0 0,0 0-57 0 0,0 0-26 0 0,0 0-4 0 0,0 0-31 0 0,0 5 6821 0 0,-4 21-7420 0 0,-52 123 150 0 0,39-101-233 0 0,65-249-22 0 0,-40 174-42 0 0,-12 46 107 0 0,-11 32-87 0 0,-3 5 145 0 0,15-43-126 0 0,4-21 6 0 0,24-63-110 0 0,-25 70 43 0 0,0 1-22 0 0,0 0 7 0 0,0 0 0 0 0,0 0 5 0 0,0 0 5 0 0,0 0-8 0 0,0 0-18 0 0,0 0-8 0 0,0 0 3 0 0,0 0 6 0 0,-5 19 42 0 0,-48 90-17 0 0,48-96-50 0 0,6-24-54 0 0,8-23-20 0 0,43-62-526 0 0,-51 93 631 0 0,-1 2 18 0 0,-25 57 19 0 0,33-78-3734 0 0,-1 14 486 0 0,-5 4 384 0 0,1 1-3311 0 0,1-1-5773 0 0</inkml:trace>
  <inkml:trace contextRef="#ctx0" brushRef="#br0" timeOffset="8906.758">197 321 0 0 0,'0'0'2054'0'0,"0"0"206"0"0,0 0 161 0 0,0 0 47 0 0,0 0-159 0 0,0 0-279 0 0,0 0-277 0 0,0 0-248 0 0,0 0-181 0 0,0 0-149 0 0,0 0-147 0 0,4 8 5471 0 0,6-10-6267 0 0,0 0-1 0 0,-1-1 1 0 0,1 0 0 0 0,-1-1 0 0 0,0 0 0 0 0,0 0-1 0 0,0-1 1 0 0,-1 0 0 0 0,0 0 0 0 0,0-1 0 0 0,1-1-232 0 0,15-9 234 0 0,44-24 30 0 0,-38 31 163 0 0,10-12 1307 0 0,-70 16-1445 0 0,-148-68-34 0 0,149 62-203 0 0,29 8-48 0 0,0 3-16 0 0,28 14-7725 0 0,-14-14-1099 0 0,-6 0-3581 0 0</inkml:trace>
</inkml:ink>
</file>

<file path=ppt/ink/ink15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4:41.3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40 12683 0 0,'0'0'1701'0'0,"0"0"-446"0"0,0 0-53 0 0,0 0 80 0 0,0 0 46 0 0,0 0-139 0 0,0 0-280 0 0,0 0-271 0 0,0 0-163 0 0,0 0-95 0 0,0 0-60 0 0,15 7 1863 0 0,4-19-1131 0 0,-20 29 182 0 0,-36 59-516 0 0,53-77-485 0 0,104-101 435 0 0,-119 102-668 0 0,-1 0 0 0 0,1 0 0 0 0,-1-1 0 0 0,0 1 0 0 0,1 0 0 0 0,-1-1 0 0 0,1 1 0 0 0,-1 0 0 0 0,1-1 0 0 0,-1 1 0 0 0,0-1 0 0 0,1 1 0 0 0,-1 0 0 0 0,0-1 0 0 0,1 1-1 0 0,-1-1 1 0 0,0 1 0 0 0,0-1 0 0 0,0 1 0 0 0,1-1 0 0 0,-1 1 0 0 0,0-1 0 0 0,0 0 0 0 0,0 1 0 0 0,0-1 0 0 0,0 1 0 0 0,0-1 0 0 0,0 1 0 0 0,0-1 0 0 0,0 1 0 0 0,0-1 0 0 0,0 1 0 0 0,0-1 0 0 0,0 0-1 0 0,-1 1 1 0 0,1-1 0 0 0,0 1 0 0 0,0-1 0 0 0,-1 1 0 0 0,1 0 0 0 0,0-1 0 0 0,-1 1 0 0 0,1-1 0 0 0,0 1 0 0 0,-1-1 0 0 0,1 1 0 0 0,-1 0 0 0 0,1-1 0 0 0,0 1 0 0 0,-1 0 0 0 0,1-1 0 0 0,-1 1-1 0 0,1 0 1 0 0,-1 0 0 0 0,1 0 0 0 0,-1-1 0 0 0,1 1 0 0 0,-1 0 0 0 0,0 0 0 0 0,1 0 0 0 0,-1 0 0 0 0,1 0 0 0 0,-1 0 0 0 0,0 0 0 0 0,-37 3-2801 0 0,29 4-511 0 0,0-1-5511 0 0,4-5-4288 0 0</inkml:trace>
</inkml:ink>
</file>

<file path=ppt/ink/ink15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4:46.6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163 1 13075 0 0,'0'0'2148'0'0,"0"0"-295"0"0,0 0-78 0 0,0 0-171 0 0,0 0-257 0 0,0 0-259 0 0,0 0-244 0 0,0 0-185 0 0,0 0-127 0 0,0 0-98 0 0,0 0-90 0 0,0 0-77 0 0,0 0-35 0 0,-12 1-26 0 0,-93 27 374 0 0,102-27-575 0 0,1 0 0 0 0,-1-1 0 0 0,1 1 0 0 0,0 0 0 0 0,0 0 0 0 0,-1 0 0 0 0,1 1 0 0 0,0-1 0 0 0,0 0 0 0 0,0 1 0 0 0,0 0 0 0 0,1-1 0 0 0,-1 1 0 0 0,0 0 0 0 0,1 0 0 0 0,-1 0 0 0 0,1 0 0 0 0,0 0 0 0 0,-1 0 0 0 0,1 0 0 0 0,0 1 0 0 0,0-1 0 0 0,0 0 0 0 0,1 1 0 0 0,-1-1 0 0 0,1 0 0 0 0,-1 1 0 0 0,1-1 0 0 0,0 1 0 0 0,0-1 0 0 0,0 1 0 0 0,0-1 0 0 0,0 1 0 0 0,0-1 0 0 0,1 1 0 0 0,-1-1 1 0 0,1 0-1 0 0,0 1 0 0 0,0-1 0 0 0,1 2-6 0 0,62 29 46 0 0,-57-31-10 0 0,0 0 0 0 0,0 0 0 0 0,-1 1-1 0 0,1-1 1 0 0,-1 1 0 0 0,0 1-1 0 0,0-1 1 0 0,0 1 0 0 0,0 0-1 0 0,0 1 1 0 0,-1-1 0 0 0,0 1-1 0 0,0 0 1 0 0,0 1 0 0 0,-1-1 0 0 0,0 1-1 0 0,0 0 1 0 0,0 0 0 0 0,-1 0-1 0 0,0 0 1 0 0,2 5-35 0 0,-4-6 41 0 0,-1 0 1 0 0,0 0 0 0 0,0 0-1 0 0,0 0 1 0 0,-1 1-1 0 0,0-1 1 0 0,0 0-1 0 0,0 0 1 0 0,0 0-1 0 0,-1-1 1 0 0,0 1-1 0 0,0 0 1 0 0,0 0-1 0 0,-1-1 1 0 0,1 0-1 0 0,-1 1 1 0 0,0-1-1 0 0,0 0 1 0 0,-1 0-1 0 0,1-1 1 0 0,-1 1-1 0 0,0-1 1 0 0,0 1 0 0 0,0-1-1 0 0,0 0 1 0 0,-1-1-1 0 0,1 1 1 0 0,-1-1-1 0 0,0 0 1 0 0,1 0-1 0 0,-1 0 1 0 0,0-1-1 0 0,0 0 1 0 0,0 0-1 0 0,0 0 1 0 0,0 0-1 0 0,-2-1-41 0 0,-36-5-784 0 0,34-24-6661 0 0,9 19-1109 0 0,0 6-4161 0 0</inkml:trace>
</inkml:ink>
</file>

<file path=ppt/ink/ink15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4:47.5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1 254 2561 0 0,'0'0'2876'0'0,"0"0"-195"0"0,0 0-17 0 0,0 0-87 0 0,0 0-278 0 0,0 0-335 0 0,0 0-317 0 0,0 0-269 0 0,0 0-190 0 0,34-5-154 0 0,110-16-141 0 0,-49-6 681 0 0,-70 14-1094 0 0,-13 9-335 0 0,-1-2 1 0 0,0 1-1 0 0,0-2 0 0 0,0 1 1 0 0,-1-1-1 0 0,0-1 0 0 0,0 0 1 0 0,-1 0-1 0 0,0-1 0 0 0,-1-1 0 0 0,0 1 1 0 0,0-1-1 0 0,-1 0 0 0 0,0-1 1 0 0,-1 0-1 0 0,0 0 0 0 0,0 0 1 0 0,-1-1-1 0 0,-1 0 0 0 0,0 0-145 0 0,-4 11 60 0 0,0 1-4 0 0,0 0-4 0 0,0 0-24 0 0,-2 5-87 0 0,-23 108-25 0 0,13-10 84 0 0,5 1-1 0 0,5 0 0 0 0,4 15 1 0 0,0 14 16 0 0,-1-72-11 0 0,-2-1 0 0 0,-3 0 0 0 0,-3 0 0 0 0,-2 0 0 0 0,-3-1 0 0 0,-12 34-5 0 0,22-85 5 0 0,-1 0-1 0 0,1-1 1 0 0,-1 0-1 0 0,-1 1 0 0 0,1-1 1 0 0,-1 0-1 0 0,-1 0 0 0 0,1-1 1 0 0,-1 1-1 0 0,0-1 0 0 0,-1 0 1 0 0,1 0-1 0 0,-1-1 1 0 0,0 0-1 0 0,-1 0 0 0 0,1 0 1 0 0,-1-1-1 0 0,0 0 0 0 0,0 0 1 0 0,0-1-1 0 0,-1 0 0 0 0,1 0 1 0 0,-1 0-1 0 0,1-1 0 0 0,-1 0 1 0 0,-2-1-5 0 0,2 0 6 0 0,1-1-1 0 0,0-1 1 0 0,-1 1 0 0 0,1-1 0 0 0,0-1 0 0 0,0 1 0 0 0,-1-1-1 0 0,1 0 1 0 0,0-1 0 0 0,1 0 0 0 0,-1 0 0 0 0,0 0-1 0 0,1-1 1 0 0,0 0 0 0 0,0 0 0 0 0,0-1 0 0 0,0 1 0 0 0,1-1-1 0 0,0-1 1 0 0,0 1 0 0 0,0-1 0 0 0,0 0 0 0 0,1 0-1 0 0,0 0 1 0 0,1 0 0 0 0,-1-1 0 0 0,-1-4-6 0 0,1 1 10 0 0,-1 0 1 0 0,2 0-1 0 0,-1-1 0 0 0,2 1 0 0 0,-1-1 1 0 0,1 1-1 0 0,1-1 0 0 0,0 0 1 0 0,1 0-1 0 0,0 0 0 0 0,0 0 1 0 0,1 0-1 0 0,0 1 0 0 0,1-1 1 0 0,1 0-1 0 0,-1 1 0 0 0,2-1 1 0 0,2-6-11 0 0,16-20 14 0 0,2 1 1 0 0,1 1 0 0 0,2 2 0 0 0,1 0 0 0 0,1 2-1 0 0,2 0 1 0 0,1 3 0 0 0,1 1 0 0 0,2 1 0 0 0,11-5-15 0 0,112-65-698 0 0,-157 93 791 0 0,1 2-1542 0 0,-1 1-7809 0 0,-3 0-2845 0 0</inkml:trace>
  <inkml:trace contextRef="#ctx0" brushRef="#br0" timeOffset="307.979">746 740 7746 0 0,'0'0'3180'0'0,"0"0"-1402"0"0,0 0-219 0 0,0 0 240 0 0,0 0 64 0 0,0 0-165 0 0,0 0-279 0 0,0 0-218 0 0,0 0-152 0 0,0 0-101 0 0,0 0-52 0 0,0 0-68 0 0,0 0-58 0 0,-12 11-53 0 0,-37 32-70 0 0,48-43-619 0 0,0 0 1 0 0,1 0-1 0 0,-1 0 1 0 0,0 0-1 0 0,1 0 0 0 0,-1-1 1 0 0,0 1-1 0 0,0 0 1 0 0,1 0-1 0 0,-1-1 1 0 0,0 1-1 0 0,1 0 0 0 0,-1-1 1 0 0,1 1-1 0 0,-1-1 1 0 0,0 1-1 0 0,1-1 0 0 0,-1 1 1 0 0,1-1-1 0 0,-1 1 1 0 0,1-1-1 0 0,-1 1 1 0 0,1-1-1 0 0,0 0 0 0 0,-1 1 1 0 0,1-1-1 0 0,0 0 1 0 0,-1 1-1 0 0,1-1 0 0 0,0 0 1 0 0,0 0-1 0 0,0 1 1 0 0,0-1-1 0 0,0 0 1 0 0,0 1-1 0 0,0-1 0 0 0,0 0 1 0 0,0 0-1 0 0,0 1 1 0 0,0-1-1 0 0,0 0 0 0 0,0 0 1 0 0,0 1-1 0 0,1-1 1 0 0,-1 0-1 0 0,0 1 1 0 0,1-1-1 0 0,-1 0 0 0 0,0 1 1 0 0,1-1-1 0 0,-1 0 1 0 0,1 1-1 0 0,0-1-28 0 0,-1-2 93 0 0,48-109 828 0 0,-45 107-892 0 0,182-238 405 0 0,-181 271-5579 0 0,-5-13-2543 0 0,-1-7-5111 0 0</inkml:trace>
  <inkml:trace contextRef="#ctx0" brushRef="#br0" timeOffset="762.665">1321 501 14699 0 0,'0'0'1426'0'0,"0"0"-203"0"0,0 0 148 0 0,0 0 109 0 0,0 0-54 0 0,0 0-138 0 0,0 0-223 0 0,0 0-166 0 0,0 0-109 0 0,0 0-115 0 0,0 0-130 0 0,0 0-93 0 0,1-5-69 0 0,-1 3-369 0 0,0 2 1 0 0,1-1-1 0 0,-1 1 1 0 0,0-1 0 0 0,0 1 0 0 0,1-1 0 0 0,-1 1 0 0 0,0-1 0 0 0,0 1 0 0 0,0-1-1 0 0,0 1 1 0 0,0-1 0 0 0,0 0 0 0 0,0 1 0 0 0,0-1 0 0 0,0 1 0 0 0,0-1 0 0 0,0 1-1 0 0,0-1 1 0 0,0 0 0 0 0,0 1 0 0 0,-1-1 0 0 0,1 1 0 0 0,0-1 0 0 0,0 1-1 0 0,-1-1 1 0 0,1 1 0 0 0,0-1 0 0 0,-1 1 0 0 0,1-1 0 0 0,0 1 0 0 0,-1 0 0 0 0,1-1-1 0 0,-1 1 1 0 0,1-1 0 0 0,-1 1 0 0 0,1 0 0 0 0,-1 0 0 0 0,1-1 0 0 0,-1 1 0 0 0,1 0-1 0 0,-1 0 1 0 0,1-1 0 0 0,-1 1 0 0 0,1 0 0 0 0,-1 0 0 0 0,1 0 0 0 0,-1 0 0 0 0,0 0-1 0 0,1 0 1 0 0,-1 0 0 0 0,1 0 0 0 0,-1 0 0 0 0,1 0 0 0 0,-1 0 0 0 0,0 0 0 0 0,1 1-1 0 0,-1-1-14 0 0,-16 3 60 0 0,1 0 0 0 0,0 1 0 0 0,0 1-1 0 0,0 1 1 0 0,0 0 0 0 0,1 1-1 0 0,0 0 1 0 0,0 1 0 0 0,1 1 0 0 0,0 0-1 0 0,1 2 1 0 0,0-1 0 0 0,0 1-1 0 0,1 1 1 0 0,1 0 0 0 0,0 1 0 0 0,0 0-1 0 0,2 1 1 0 0,-1 0 0 0 0,2 0-1 0 0,0 1 1 0 0,1 0-60 0 0,2-8 0 0 0,1 0 0 0 0,0 0 0 0 0,1 0-1 0 0,0 0 1 0 0,0 1 0 0 0,1-1 0 0 0,0 1 0 0 0,0 0-1 0 0,0 0 1 0 0,1 0 0 0 0,0-1 0 0 0,1 1 0 0 0,0 0 0 0 0,0 0-1 0 0,1 0 1 0 0,1-5 4 0 0,1-1 0 0 0,-1 0 0 0 0,1 0 0 0 0,0-1 0 0 0,-1 1 0 0 0,1-1 0 0 0,0 1 0 0 0,0-1-1 0 0,0 0 1 0 0,0 0 0 0 0,1 0 0 0 0,-1 0 0 0 0,0-1 0 0 0,0 1 0 0 0,0-1 0 0 0,1 0 0 0 0,-1 0 0 0 0,0 0-1 0 0,0 0 1 0 0,0-1 0 0 0,1 1 0 0 0,-1-1 0 0 0,0 0 0 0 0,0 0 0 0 0,0 0 0 0 0,3-1-4 0 0,16-7 73 0 0,0-1 0 0 0,0 0-1 0 0,-1-2 1 0 0,0 0 0 0 0,-1-2 0 0 0,-1 0 0 0 0,0-1 0 0 0,8-9-73 0 0,74-54 406 0 0,-23 56-279 0 0,-77 23-129 0 0,0 0 0 0 0,1 1 0 0 0,-1-1 0 0 0,1 0 0 0 0,-1 0 0 0 0,0 1 0 0 0,0-1 0 0 0,0 1 0 0 0,0-1 0 0 0,0 1 0 0 0,0-1 0 0 0,0 1 0 0 0,0 0 0 0 0,-1-1 1 0 0,1 1-1 0 0,-1 0 0 0 0,1 0 0 0 0,-1-1 0 0 0,0 1 0 0 0,0 0 0 0 0,1 0 0 0 0,-1 0 0 0 0,0-1 0 0 0,-1 1 0 0 0,1 0 0 0 0,0 1 2 0 0,0 5-14 0 0,3 24-102 0 0,-3-21-119 0 0,1 0 0 0 0,0 0 0 0 0,1-1 0 0 0,0 1 0 0 0,0-1 0 0 0,1 1 0 0 0,0-1 0 0 0,1 0 0 0 0,0 0 0 0 0,1 0 0 0 0,1 1 235 0 0,15 7-4126 0 0,-5-11-5474 0 0,-11-6-2579 0 0</inkml:trace>
  <inkml:trace contextRef="#ctx0" brushRef="#br0" timeOffset="1324.914">1647 887 12243 0 0,'0'0'2083'0'0,"0"0"-307"0"0,0 0-90 0 0,0 0-121 0 0,0 0-158 0 0,0 0-166 0 0,0 0-148 0 0,0 0-59 0 0,0 0-55 0 0,0 0-134 0 0,0 0-125 0 0,0 0-93 0 0,0 0-99 0 0,12-11-72 0 0,39-40-69 0 0,15-49 608 0 0,-56 78-920 0 0,2 1 0 0 0,1 0 0 0 0,0 1 0 0 0,1 0 0 0 0,1 1 0 0 0,1 1 1 0 0,1 0-1 0 0,1 1 0 0 0,0 1 0 0 0,8-5-75 0 0,-26 22-1 0 0,0-1 0 0 0,0 0 1 0 0,0 0-1 0 0,0 1 0 0 0,0-1 0 0 0,0 0 1 0 0,0 1-1 0 0,0-1 0 0 0,0 0 0 0 0,0 0 0 0 0,0 1 1 0 0,0-1-1 0 0,0 0 0 0 0,0 0 0 0 0,0 1 1 0 0,0-1-1 0 0,1 0 0 0 0,-1 0 0 0 0,0 0 1 0 0,0 1-1 0 0,0-1 0 0 0,0 0 0 0 0,1 0 1 0 0,-1 0-1 0 0,0 0 0 0 0,0 1 0 0 0,0-1 1 0 0,1 0-1 0 0,-1 0 0 0 0,0 0 0 0 0,0 0 1 0 0,1 0-1 0 0,-1 0 0 0 0,0 1 0 0 0,0-1 1 0 0,1 0-1 0 0,-1 0 0 0 0,0 0 0 0 0,0 0 1 0 0,1 0-1 0 0,-1 0 0 0 0,0 0 0 0 0,0 0 0 0 0,1 0 1 0 0,-1 0-1 0 0,0 0 0 0 0,0 0 0 0 0,1-1 1 0 0,-1 1-1 0 0,0 0 0 0 0,0 0 0 0 0,1 0 1 0 0,-1 0-1 0 0,0 0 0 0 0,0 0 0 0 0,0-1 1 0 0,1 1-1 0 0,-1 0 0 0 0,0 0 1 0 0,0 9 5 0 0,-4 148-56 0 0,5-155 52 0 0,0 0-1 0 0,0-1 1 0 0,1 1-1 0 0,-1 0 1 0 0,0-1 0 0 0,1 1-1 0 0,-1-1 1 0 0,1 0-1 0 0,-1 1 1 0 0,1-1-1 0 0,0 0 1 0 0,0 0-1 0 0,-1 0 1 0 0,1 0 0 0 0,0 0-1 0 0,0 0 1 0 0,0-1-1 0 0,0 1 1 0 0,0-1-1 0 0,0 1 1 0 0,0-1 0 0 0,0 0-1 0 0,0 0 1 0 0,0 0-1 0 0,0 0 1 0 0,0 0-1 0 0,0 0 1 0 0,0-1-1 0 0,0 1 1 0 0,0-1 0 0 0,0 1-1 0 0,0-1 1 0 0,0 0-1 0 0,0 1 1 0 0,0-1-1 0 0,0 0 1 0 0,-1 0 0 0 0,2-1-2 0 0,107-71 67 0 0,-47 57-80 0 0,-38 52-19 0 0,-10-17-74 0 0,16 16-345 0 0,-3-21-3078 0 0,-27-14 3294 0 0,10 2-3114 0 0,-2-1-4331 0 0,-4-1-4199 0 0</inkml:trace>
  <inkml:trace contextRef="#ctx0" brushRef="#br0" timeOffset="1716.967">2503 674 2072 0 0,'0'0'1717'0'0,"0"0"-438"0"0,0 0 166 0 0,0 0 309 0 0,0 0 159 0 0,0 0 7 0 0,0 0-114 0 0,0 0-147 0 0,0 0-126 0 0,0 0-75 0 0,0 0-98 0 0,0 0-129 0 0,0 0-115 0 0,25 5-117 0 0,81 17-99 0 0,-45-24 761 0 0,-49-5-1257 0 0,-1 4-266 0 0,-1-2 1 0 0,0 1-1 0 0,0-1 1 0 0,0-1-1 0 0,0 0 0 0 0,-1 0 1 0 0,0-1-1 0 0,0 0 1 0 0,0 0-1 0 0,-1-1 1 0 0,0 0-1 0 0,-1-1 0 0 0,0 0 1 0 0,0 0-1 0 0,-1 0 1 0 0,0-1-1 0 0,-1 0 0 0 0,0 0 1 0 0,0 0-1 0 0,-1-1 1 0 0,-1 0-1 0 0,0 1 1 0 0,0-1-1 0 0,0-3-138 0 0,-3 12 3 0 0,-1 0-1 0 0,1 0 1 0 0,0 0-1 0 0,0 1 1 0 0,-1-1-1 0 0,1 0 1 0 0,-1 0-1 0 0,0 1 1 0 0,1-1-1 0 0,-1 0 1 0 0,0 1-1 0 0,0-1 1 0 0,0 1-1 0 0,0-1 1 0 0,0 1-1 0 0,-1-1 1 0 0,1 1-1 0 0,0 0 1 0 0,-1 0-1 0 0,1 0 1 0 0,-1-1-1 0 0,1 1 1 0 0,-1 0-1 0 0,1 1 1 0 0,-1-1 0 0 0,0 0-1 0 0,1 0 1 0 0,-1 1-1 0 0,0-1 1 0 0,0 1-1 0 0,1 0 1 0 0,-1-1-1 0 0,0 1 1 0 0,0 0-1 0 0,0 0 1 0 0,0 0-3 0 0,-67 12 1 0 0,58-7-7 0 0,1 1-1 0 0,0-1 1 0 0,0 2 0 0 0,0 0-1 0 0,1 0 1 0 0,0 0 0 0 0,0 1 0 0 0,1 1-1 0 0,0-1 1 0 0,0 1 0 0 0,1 1-1 0 0,0-1 1 0 0,1 1 0 0 0,0 0-1 0 0,0 1 1 0 0,1 0 0 0 0,1-1-1 0 0,0 1 1 0 0,0 1 0 0 0,1-1 0 0 0,1 1-1 0 0,-1-1 1 0 0,2 1 0 0 0,0 0-1 0 0,0-1 1 0 0,1 1 0 0 0,1 0-1 0 0,0 0 1 0 0,0-1 0 0 0,1 1-1 0 0,1 0 1 0 0,0-1 0 0 0,0 0 0 0 0,1 0-1 0 0,1 0 1 0 0,0 0 0 0 0,5 8 6 0 0,2-5 9 0 0,-1-1 0 0 0,2-1 0 0 0,-1 0 0 0 0,2 0 1 0 0,0-1-1 0 0,0-1 0 0 0,1 0 0 0 0,0-1 1 0 0,0-1-1 0 0,1-1 0 0 0,0 0 0 0 0,1 0 0 0 0,-1-2 1 0 0,1 0-1 0 0,1-1 0 0 0,-1-1 0 0 0,0-1 1 0 0,1 0-1 0 0,-1-1 0 0 0,1-1 0 0 0,-1 0 0 0 0,1-2 1 0 0,2 0-10 0 0,63-22-1676 0 0,-54 6-6174 0 0,-21 10-4914 0 0</inkml:trace>
</inkml:ink>
</file>

<file path=ppt/ink/ink15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4:45.1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254 0 8666 0 0,'0'0'2395'0'0,"0"0"-401"0"0,0 0-206 0 0,0 0-33 0 0,0 0-52 0 0,0 0-182 0 0,0 0-305 0 0,0 0-317 0 0,0 0-258 0 0,0 0-155 0 0,0 0-41 0 0,0 0 35 0 0,0 0 44 0 0,-1 8 20 0 0,11 88 1262 0 0,4-31-1393 0 0,-3 0 0 0 0,-3 1 0 0 0,-3 0 0 0 0,-3 0 0 0 0,-3 0 0 0 0,-2 1 0 0 0,-8 35-413 0 0,-3 86 173 0 0,13-142-2545 0 0,1-98-2125 0 0,0 18-5038 0 0,0 22-2324 0 0</inkml:trace>
  <inkml:trace contextRef="#ctx0" brushRef="#br0" timeOffset="699.78">0 490 15851 0 0,'0'0'1543'0'0,"0"0"-377"0"0,0 0-162 0 0,0 0 12 0 0,0 0 7 0 0,0 0-33 0 0,0 0-139 0 0,0 0-147 0 0,0 0-108 0 0,0 0-84 0 0,0 0-84 0 0,35-14-94 0 0,112-41-84 0 0,71-8 30 0 0,-192 55-361 0 0,-11 5-211 0 0,0-1-1 0 0,-1 0 0 0 0,1-1 0 0 0,-1-1 0 0 0,0-1 0 0 0,0 0 1 0 0,-1 0-1 0 0,0-1 0 0 0,0-1 0 0 0,-1 0 0 0 0,7-7 293 0 0,62-100-7681 0 0,-50 26 6155 0 0,-23 59 2398 0 0,0 11 2673 0 0,-8 20-2754 0 0,0 0-126 0 0,0 19 1158 0 0,-13 190 2428 0 0,-3 176-2298 0 0,16-365-1883 0 0,-1-13-56 0 0,1-1 1 0 0,0 1 0 0 0,0-1-1 0 0,1 0 1 0 0,0 1 0 0 0,0-1-1 0 0,0 0 1 0 0,1 0 0 0 0,0 0-1 0 0,0 0 1 0 0,1 0 0 0 0,-1 0-1 0 0,1 0 1 0 0,0-1 0 0 0,1 0-1 0 0,0 1 1 0 0,-1-1 0 0 0,6 4-15 0 0,-4-8 31 0 0,1 0 1 0 0,0-1 0 0 0,-1 0-1 0 0,1 0 1 0 0,0 0-1 0 0,-1-1 1 0 0,1 0 0 0 0,0 0-1 0 0,-1 0 1 0 0,0-1-1 0 0,1 0 1 0 0,-1 0 0 0 0,0 0-1 0 0,0 0 1 0 0,0-1-1 0 0,0 0 1 0 0,0 0 0 0 0,0-1-1 0 0,-1 1 1 0 0,0-1 0 0 0,0 0-1 0 0,0 0 1 0 0,0 0-1 0 0,0-1 1 0 0,-1 1 0 0 0,1-1-32 0 0,-4 4 1 0 0,116-103 167 0 0,-28 48-148 0 0,-87 55-19 0 0,-1 0 0 0 0,1 0 0 0 0,0 1 0 0 0,0-1 0 0 0,0 0 1 0 0,0 1-1 0 0,0-1 0 0 0,0 1 0 0 0,1-1 0 0 0,-1 1 0 0 0,0-1 0 0 0,0 1 1 0 0,0 0-1 0 0,0-1 0 0 0,1 1 0 0 0,-1 0 0 0 0,0 0 0 0 0,0 0 1 0 0,0 0-1 0 0,1 0 0 0 0,-1 0 0 0 0,0 0 0 0 0,0 0 0 0 0,0 1 1 0 0,1-1-1 0 0,-1 0 0 0 0,0 1 0 0 0,0-1 0 0 0,0 1 0 0 0,0-1 0 0 0,0 1 1 0 0,0 0-1 0 0,0-1 0 0 0,0 1 0 0 0,0 0 0 0 0,0 0 0 0 0,0 0 1 0 0,0 0-1 0 0,-1 0 0 0 0,1 0 0 0 0,0 0 0 0 0,-1 0 0 0 0,1 0 1 0 0,-1 0-1 0 0,1 0 0 0 0,-1 0 0 0 0,1 0 0 0 0,-1 0 0 0 0,0 0 0 0 0,1 1 1 0 0,-1-1-1 0 0,0 0 0 0 0,0 1-1 0 0,20 174 275 0 0,6-118-185 0 0,8-66-1815 0 0,-16-12-6086 0 0,-13 13 1861 0 0,-1 2-5505 0 0</inkml:trace>
  <inkml:trace contextRef="#ctx0" brushRef="#br0" timeOffset="951.18">1504 505 5433 0 0,'0'0'2871'0'0,"0"0"-461"0"0,0 0-164 0 0,0 0-145 0 0,0 0-337 0 0,0 0-406 0 0,0 0-436 0 0,0 0-343 0 0,0 0-213 0 0,0 0-152 0 0,-11 32-84 0 0,-33 97-58 0 0,38-81-44 0 0,10-44-50 0 0,20 9-1177 0 0,-14-13-1850 0 0,0-2-3614 0 0,-2-1-2898 0 0</inkml:trace>
  <inkml:trace contextRef="#ctx0" brushRef="#br0" timeOffset="1114.315">1419 206 20132 0 0,'0'0'1441'0'0,"0"0"-641"0"0,0 0-240 0 0,0 0-40 0 0,0 0-184 0 0,0 0-224 0 0,0 0-96 0 0,0 0-104 0 0,0 0-16 0 0,0 0 0 0 0,0 0-184 0 0,0 0-400 0 0,0 0-888 0 0,102 19-2465 0 0,-88-12-8866 0 0</inkml:trace>
</inkml:ink>
</file>

<file path=ppt/ink/ink15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4:44.0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177 132 10330 0 0,'0'0'1634'0'0,"0"0"-196"0"0,0 0 81 0 0,0 0 210 0 0,0 0 36 0 0,0 0-197 0 0,0 0-292 0 0,0 0-249 0 0,0 0-177 0 0,0 0-104 0 0,0 0-107 0 0,0 0-117 0 0,0 0-113 0 0,-6-8-106 0 0,-20-24-99 0 0,25 32-195 0 0,0-1 0 0 0,0 1 0 0 0,0 0 0 0 0,0-1 0 0 0,0 1-1 0 0,-1 0 1 0 0,1 0 0 0 0,0 0 0 0 0,0 0 0 0 0,0 0 0 0 0,-1 0 0 0 0,1 0 0 0 0,0 0 0 0 0,0 0 0 0 0,0 0 0 0 0,0 1 0 0 0,-1-1 0 0 0,1 0 0 0 0,0 1 0 0 0,0-1-1 0 0,0 1 1 0 0,0 0 0 0 0,0-1 0 0 0,0 1 0 0 0,0 0 0 0 0,0-1 0 0 0,0 1 0 0 0,0 0 0 0 0,1 0 0 0 0,-1 0 0 0 0,0 0 0 0 0,0 0 0 0 0,1 0 0 0 0,-1 0-1 0 0,1 0 1 0 0,-1 0 0 0 0,0 1-9 0 0,-4 4 38 0 0,-5 5-13 0 0,0 1 0 0 0,0 0-1 0 0,1 0 1 0 0,1 1 0 0 0,0 0 0 0 0,1 0-1 0 0,0 1 1 0 0,1 0 0 0 0,0 1 0 0 0,1-1 0 0 0,1 1-1 0 0,1 0 1 0 0,0 0 0 0 0,0 0 0 0 0,2 0 0 0 0,0 1-1 0 0,1 3-24 0 0,1-14 31 0 0,1 1-1 0 0,0-1 1 0 0,0 0-1 0 0,0 0 1 0 0,1 0-1 0 0,-1-1 0 0 0,1 1 1 0 0,0-1-1 0 0,1 1 1 0 0,-1-1-1 0 0,1 0 1 0 0,0 0-1 0 0,0-1 1 0 0,0 1-1 0 0,0-1 0 0 0,1 0 1 0 0,-1 0-1 0 0,1 0 1 0 0,0-1-1 0 0,0 0 1 0 0,0 0-1 0 0,0 0 1 0 0,0 0-1 0 0,0-1 0 0 0,1 0 1 0 0,-1 0-1 0 0,0 0 1 0 0,1 0-1 0 0,-1-1 1 0 0,1 0-1 0 0,-1 0 0 0 0,1-1 1 0 0,-1 0-1 0 0,0 0 1 0 0,1 0-1 0 0,-1 0 1 0 0,0-1-1 0 0,0 0 1 0 0,0 0-1 0 0,0 0 0 0 0,0-1 1 0 0,0 0-1 0 0,-1 1 1 0 0,1-2-1 0 0,-1 1 1 0 0,2-2-31 0 0,5-3 56 0 0,-1-2 1 0 0,1 1-1 0 0,-2-1 1 0 0,1-1-1 0 0,-1 0 0 0 0,-1 0 1 0 0,0 0-1 0 0,0-1 1 0 0,-1-1-1 0 0,-1 1 1 0 0,0-1-1 0 0,-1 0 1 0 0,0 0-1 0 0,-1-1 1 0 0,-1 1-1 0 0,0-1 0 0 0,-1 0 1 0 0,0 0-1 0 0,-1 0 1 0 0,0 0-1 0 0,-2 0 1 0 0,1 0-1 0 0,-2 0 1 0 0,0-2-57 0 0,0 8-30 0 0,-1 0-1 0 0,-1 0 1 0 0,1 0 0 0 0,-1 0 0 0 0,-1 0 0 0 0,1 1 0 0 0,-1 0 0 0 0,-1 0 0 0 0,1 0 0 0 0,-1 1 0 0 0,0-1-1 0 0,-1 1 1 0 0,1 1 0 0 0,-6-4 30 0 0,10 8-107 0 0,1 0 1 0 0,-1 0-1 0 0,1 0 0 0 0,-1 0 0 0 0,0 1 1 0 0,1-1-1 0 0,-1 1 0 0 0,0-1 0 0 0,0 1 1 0 0,1 0-1 0 0,-1 0 0 0 0,0 0 0 0 0,0 0 1 0 0,1 0-1 0 0,-1 0 0 0 0,0 0 0 0 0,0 0 1 0 0,1 1-1 0 0,-1-1 0 0 0,0 1 0 0 0,0-1 1 0 0,1 1-1 0 0,-1 0 0 0 0,1 0 0 0 0,-1-1 1 0 0,0 1-1 0 0,1 0 0 0 0,0 0 0 0 0,-1 1 1 0 0,1-1-1 0 0,0 0 0 0 0,-1 0 0 0 0,1 1 1 0 0,0 0 106 0 0,-10 15-4232 0 0,2 1-3531 0 0,6-9-4495 0 0</inkml:trace>
  <inkml:trace contextRef="#ctx0" brushRef="#br0" timeOffset="280.957">517 459 9842 0 0,'0'0'2649'0'0,"0"0"-529"0"0,0 0-177 0 0,0 0 27 0 0,0 0-86 0 0,0 0-211 0 0,0 0-297 0 0,0 0-294 0 0,0 0-210 0 0,0 0-135 0 0,0 0-135 0 0,0 0-104 0 0,0 0-76 0 0,2-6-53 0 0,26-161 1514 0 0,-16 142-1817 0 0,0 0 0 0 0,2 1 0 0 0,1 1 0 0 0,0 0 0 0 0,2 1 0 0 0,1 1 0 0 0,0 1 1 0 0,2 0-1 0 0,0 2 0 0 0,1 0 0 0 0,1 1 0 0 0,6-3-66 0 0,-27 20-22 0 0,0-1 0 0 0,-1 1 0 0 0,1 0 1 0 0,0-1-1 0 0,-1 1 0 0 0,1 0 1 0 0,0-1-1 0 0,-1 1 0 0 0,1 0 1 0 0,0 0-1 0 0,0 0 0 0 0,-1 0 0 0 0,1 0 1 0 0,0 0-1 0 0,0 0 0 0 0,0 0 1 0 0,-1 0-1 0 0,1 0 0 0 0,0 0 1 0 0,0 0-1 0 0,-1 0 0 0 0,1 1 0 0 0,0-1 1 0 0,-1 0-1 0 0,1 1 0 0 0,0-1 1 0 0,-1 0-1 0 0,1 1 0 0 0,0-1 0 0 0,-1 1 1 0 0,1-1-1 0 0,-1 1 0 0 0,1-1 1 0 0,-1 1-1 0 0,1 0 0 0 0,-1-1 1 0 0,1 1-1 0 0,-1 0 0 0 0,0-1 0 0 0,1 1 1 0 0,-1 0-1 0 0,0-1 0 0 0,1 1 1 0 0,-1 0-1 0 0,0 0 0 0 0,0-1 1 0 0,0 1-1 0 0,0 0 0 0 0,0 0 0 0 0,0-1 1 0 0,0 1-1 0 0,0 0 0 0 0,0 0 1 0 0,0-1-1 0 0,0 1 0 0 0,0 0 1 0 0,-1 0-1 0 0,1 0 22 0 0,2 22-3391 0 0,-2-9-3798 0 0,2-9-5334 0 0</inkml:trace>
</inkml:ink>
</file>

<file path=ppt/ink/ink15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4:42.3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49 163 10866 0 0,'0'0'1462'0'0,"0"0"-559"0"0,0 0-238 0 0,0 0 169 0 0,0 0 285 0 0,0 0 158 0 0,0 0-79 0 0,0 0-291 0 0,0 0-284 0 0,0 0-113 0 0,0 0 2 0 0,0 0 77 0 0,0 0 61 0 0,12 1 5 0 0,-9 0-636 0 0,9 1 237 0 0,1 0 0 0 0,0-1 0 0 0,0 0 1 0 0,0-1-1 0 0,0 0 0 0 0,0-1 0 0 0,0-1 0 0 0,-1 0 1 0 0,9-3-257 0 0,27-14 662 0 0,-2-3 0 0 0,0-2-1 0 0,40-27-661 0 0,-37 7 585 0 0,-59 96 177 0 0,-25 147-494 0 0,8 1 0 0 0,0 175-268 0 0,27-369 3 0 0,-35 361 133 0 0,19-256 478 0 0,-3-331-365 0 0,12 176-212 0 0,7 43-70 0 0,0 1-23 0 0,0 0-7 0 0,0 0-47 0 0,0 0-25 0 0,0 0-14 0 0,11 4-542 0 0,14 13-1766 0 0,-15-12-894 0 0,-1-2-3429 0 0,-5-2-5260 0 0</inkml:trace>
  <inkml:trace contextRef="#ctx0" brushRef="#br0" timeOffset="540.809">347 1138 0 0 0,'0'0'396'0'0,"0"0"280"0"0,0 0-38 0 0,0 0-129 0 0,0 0-153 0 0,0 0-114 0 0,0 0-104 0 0,0 0-108 0 0,0 0-56 0 0,-3 0-3 0 0,-8 0 36 0 0,8 0 7 0 0,3 0-18 0 0,0 0-84 0 0,0 0-168 0 0,0 0-200 0 0,0 0-175 0 0,0 0-186 0 0,1 0 227 0 0,0 0 481 0 0</inkml:trace>
  <inkml:trace contextRef="#ctx0" brushRef="#br0" timeOffset="842.151">347 1138 1688 0 0,'-34'22'1915'0'0,"27"-18"-260"0"0,7-4 19 0 0,0 0 84 0 0,0 0-47 0 0,0 0-191 0 0,0 0-266 0 0,0 0-218 0 0,0 0-134 0 0,0 0-34 0 0,0 0 9 0 0,0 0 14 0 0,-17-11 3769 0 0,12 4-4374 0 0,-1 1 1 0 0,1 0-1 0 0,-1 0 1 0 0,-1 0-1 0 0,1 1 1 0 0,-1 0-1 0 0,0 0 1 0 0,0 0-1 0 0,-1 1 1 0 0,1 1-1 0 0,-1-1 1 0 0,0 1-1 0 0,0 0 1 0 0,-1 0-287 0 0,2 1-22 0 0,0 1 0 0 0,0-1 1 0 0,-1 2-1 0 0,1-1 0 0 0,0 0 1 0 0,-1 1-1 0 0,1 1 0 0 0,0-1 0 0 0,-1 1 1 0 0,1 1-1 0 0,0-1 0 0 0,0 1 1 0 0,0 0-1 0 0,0 1 0 0 0,0-1 0 0 0,1 1 1 0 0,-1 1-1 0 0,1-1 0 0 0,0 1 1 0 0,0 1-1 0 0,0-1 0 0 0,0 1 1 0 0,1 0-1 0 0,-4 3 22 0 0,-3 14-2406 0 0,12-10-7712 0 0,0-8-1529 0 0</inkml:trace>
  <inkml:trace contextRef="#ctx0" brushRef="#br0" timeOffset="1347.07">82 726 4697 0 0,'0'0'1878'0'0,"0"0"-19"0"0,0 0 129 0 0,0 0 199 0 0,0 0-24 0 0,0 0-333 0 0,0 0-471 0 0,0 0-455 0 0,0 0-261 0 0,0 0-65 0 0,0 0 38 0 0,0 0 63 0 0,7-1 63 0 0,83-16 874 0 0,0-3 0 0 0,-2-4 0 0 0,13-9-1616 0 0,114-45 1378 0 0,-207 78-455 0 0,-16 16-830 0 0,4-6-81 0 0,0 0 0 0 0,1 1 1 0 0,1-1-1 0 0,-1 1 0 0 0,2 0 1 0 0,0 0-1 0 0,0 0 0 0 0,1 0 0 0 0,0 0 1 0 0,1 0-1 0 0,0 0 0 0 0,1-1 0 0 0,0 1 1 0 0,0 0-1 0 0,2 3-12 0 0,19 73 48 0 0,-23-85-45 0 0,0-2-61 0 0,0 0-64 0 0,0 0-116 0 0,1 11-4777 0 0,0-4-5373 0 0,3-3-2231 0 0</inkml:trace>
</inkml:ink>
</file>

<file path=ppt/ink/ink15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5:04.664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349 60 0 0 0,'0'0'455'0'0,"0"0"990"0"0,0 0 401 0 0,0 0 97 0 0,0 0-38 0 0,0 0-137 0 0,0 0-180 0 0,0 0-158 0 0,0 0-92 0 0,0 0-41 0 0,3-1-27 0 0,11-4-43 0 0,-11 4-78 0 0,-3 1-128 0 0,0 0-152 0 0,0-6 2855 0 0,-2-6-2790 0 0,-5 8-746 0 0,0 0-1 0 0,0 0 0 0 0,0 0 0 0 0,0 1 1 0 0,-1 0-1 0 0,1 0 0 0 0,-1 1 0 0 0,0-1 0 0 0,0 2 1 0 0,0-1-1 0 0,0 1 0 0 0,0 1 0 0 0,0 0 1 0 0,0 0-1 0 0,0 0 0 0 0,0 1 0 0 0,0 0 0 0 0,-4 1-187 0 0,-68 38 441 0 0,1 38 184 0 0,71-68-591 0 0,1 2 1 0 0,1-1-1 0 0,0 1 1 0 0,0 0-1 0 0,1 0 0 0 0,1 1 1 0 0,0-1-1 0 0,0 1 1 0 0,2 0-1 0 0,-1 0 0 0 0,2 0 1 0 0,0 0-1 0 0,0 0 1 0 0,1 1-1 0 0,1 3-34 0 0,-1-10 19 0 0,0-1 0 0 0,1 1 0 0 0,0 0 0 0 0,0 0 0 0 0,0-1-1 0 0,1 1 1 0 0,0 0 0 0 0,0-1 0 0 0,1 0 0 0 0,-1 1 0 0 0,2-1 0 0 0,-1 0 0 0 0,0 0 0 0 0,1-1 0 0 0,0 1-1 0 0,1-1 1 0 0,-1 0 0 0 0,1 0 0 0 0,0 0 0 0 0,0-1 0 0 0,1 0 0 0 0,-1 0 0 0 0,1 0 0 0 0,0 0-1 0 0,0-1 1 0 0,0 0 0 0 0,0 0 0 0 0,1-1 0 0 0,-1 0 0 0 0,4 1-19 0 0,144 1 488 0 0,-142-5-456 0 0,0-1-1 0 0,0 0 1 0 0,0 0-1 0 0,-1-1 1 0 0,1 0-1 0 0,0-1 1 0 0,-1-1-1 0 0,0 0 1 0 0,9-6-32 0 0,-17 9 13 0 0,-1-1 0 0 0,0 0 0 0 0,0 0-1 0 0,-1 0 1 0 0,1 0 0 0 0,-1-1 0 0 0,1 1 0 0 0,-1 0 0 0 0,0 0 0 0 0,0-1-1 0 0,0 1 1 0 0,-1-1 0 0 0,1 1 0 0 0,-1-1 0 0 0,0 1 0 0 0,0-1 0 0 0,0 1-1 0 0,0-1 1 0 0,-1 1 0 0 0,0-1 0 0 0,1 1 0 0 0,-1-1 0 0 0,0 1 0 0 0,-1 0-1 0 0,1 0 1 0 0,0-1 0 0 0,-1 1 0 0 0,0 0 0 0 0,0 0 0 0 0,0 0 0 0 0,0 1-1 0 0,0-1 1 0 0,-1 0 0 0 0,1 1 0 0 0,-1-1 0 0 0,-1 0-13 0 0,-64-53-3 0 0,62 52-4 0 0,-1 0-1 0 0,0 0 1 0 0,-1 0 0 0 0,1 1-1 0 0,0 0 1 0 0,-1 0-1 0 0,0 1 1 0 0,0 0 0 0 0,0 1-1 0 0,0 0 1 0 0,0 0 0 0 0,0 0-1 0 0,0 1 8 0 0,292-10 430 0 0,-234 5-270 0 0,-36 4-71 0 0,-24-1-1323 0 0,3 1-1201 0 0,2-1-7292 0 0,4 1-3507 0 0</inkml:trace>
</inkml:ink>
</file>

<file path=ppt/ink/ink15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5:14.4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6913 0 0,'0'0'4372'0'0,"0"0"-2002"0"0,0 0-852 0 0,0 0-103 0 0,0 0 40 0 0,0 0-89 0 0,0 0-217 0 0,0 0-338 0 0,0 0-290 0 0,0 0-118 0 0,0 0 24 0 0,6 1 66 0 0,28 4 527 0 0,0-2 1 0 0,0-1-1 0 0,0-2 1 0 0,1-1-1 0 0,0-2-1020 0 0,61-1 890 0 0,166 8 297 0 0,-250-10-2462 0 0,-29 13-6507 0 0,7 2-1324 0 0,9-8 7513 0 0,-2 3-9043 0 0</inkml:trace>
</inkml:ink>
</file>

<file path=ppt/ink/ink1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18:00.1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122 170 0 0 0,'0'0'391'0'0,"0"0"544"0"0,0 0 300 0 0,0 0 141 0 0,6-19 59 0 0,6-22-821 0 0,11-35 3081 0 0,-19 43 4777 0 0,-4 33-7472 0 0,0 0-98 0 0,0 0-95 0 0,0 0-118 0 0,0 0-101 0 0,0 0-129 0 0,0 0-92 0 0,0 19 1652 0 0,-31 172 128 0 0,15-117-1863 0 0,-68 337 483 0 0,60-305-574 0 0,13-35 270 0 0,36-71-219 0 0,259-59 227 0 0,-1 22-176 0 0,-282 37-287 0 0,-1 0 12 0 0,0 0 20 0 0,0 0-6 0 0,0 0-4 0 0,0 0-6 0 0,0 0 14 0 0,0 0-11 0 0,0 0-3 0 0,0 0 21 0 0,0 0-11 0 0,0 0-17 0 0,0 0-12 0 0,0 0-11 0 0,0 0 12 0 0,0 0-7 0 0,0 0 9 0 0,0 0 7 0 0,0 0-23 0 0,0 0-12 0 0,0 0-48 0 0,-4-22-3596 0 0,2 3-1721 0 0,2 9-2790 0 0,0 3-4041 0 0</inkml:trace>
</inkml:ink>
</file>

<file path=ppt/ink/ink15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5:15.0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30 2208 0 0,'0'0'2905'0'0,"0"0"-659"0"0,0 0-108 0 0,0 0 22 0 0,0 0-122 0 0,0 0-328 0 0,0 0-411 0 0,0 0-383 0 0,0 0-239 0 0,0 0-83 0 0,0 0-9 0 0,0 0 38 0 0,0 12 1915 0 0,0-9 2668 0 0,34 4-3245 0 0,237-18-153 0 0,135-11-1020 0 0,-439 14-2255 0 0,20 3-2165 0 0,3 1-3347 0 0,7 3-6005 0 0</inkml:trace>
</inkml:ink>
</file>

<file path=ppt/ink/ink15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6:59.9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409 11 0 0 0,'0'0'444'0'0,"0"0"540"0"0,0 0 495 0 0,0 0 400 0 0,0 0 150 0 0,0 0-127 0 0,0 0-261 0 0,0 0-284 0 0,0 0-208 0 0,0 0-147 0 0,3-1-76 0 0,27-6 4217 0 0,24 6-2914 0 0,4 0-1301 0 0,27 0 985 0 0,-130 24-288 0 0,-319 171-898 0 0,298-146-398 0 0,103-18 16 0 0,121-9 177 0 0,-140-19-458 0 0,154 27 198 0 0,-136-15-261 0 0,-76 30 571 0 0,-109 64-271 0 0,-109 86-216 0 0,137-87-39 0 0,104-81 24 0 0,20-23-37 0 0,1 0 0 0 0,-1-1 0 0 0,1 1-1 0 0,0-1 1 0 0,0 0 0 0 0,0 0 0 0 0,0 0-1 0 0,0 0 1 0 0,0-1 0 0 0,0 0 0 0 0,1 0-1 0 0,-1 0 1 0 0,0 0 0 0 0,1-1 0 0 0,3 1-33 0 0,0 0 42 0 0,163 0 583 0 0,145-23-93 0 0,-268 15-406 0 0,-48 7-116 0 0,0 0-3 0 0,0 0-7 0 0,0 0 13 0 0,0 0-15 0 0,0 0-2 0 0,0 0 12 0 0,0 0-10 0 0,0 0 8 0 0,0 0 3 0 0,0 0 4 0 0,0 0-10 0 0,0 0-24 0 0,0 0 6 0 0,3-12-4891 0 0,5 8-1268 0 0,-4 1 1443 0 0,3 0-7845 0 0</inkml:trace>
</inkml:ink>
</file>

<file path=ppt/ink/ink15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7:00.5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93 671 12411 0 0,'0'0'2347'0'0,"0"0"-1098"0"0,0 0-595 0 0,0 0-79 0 0,0 0 160 0 0,0 0 194 0 0,0 0 39 0 0,0 0-154 0 0,0 0-207 0 0,0 0-195 0 0,0 0-103 0 0,0 0-33 0 0,0 0-24 0 0,-5 24 18 0 0,-27 122 284 0 0,-6 60 889 0 0,21-64-768 0 0,17-141-587 0 0,0-2 1891 0 0,76-216-169 0 0,-55 152-1744 0 0,2 0 0 0 0,3 2 0 0 0,3 0 1 0 0,3 2-1 0 0,31-44-66 0 0,-41 76 69 0 0,-21 28-48 0 0,40 53 26 0 0,-8 25 142 0 0,-8-8-254 0 0,-25-68-51 0 0,0 0-435 0 0,0 0 2167 0 0,0 0-3382 0 0,0-1-3196 0 0,0 0-4451 0 0,2 0-3112 0 0</inkml:trace>
  <inkml:trace contextRef="#ctx0" brushRef="#br0" timeOffset="808.292">833 384 10898 0 0,'0'0'1431'0'0,"0"0"-249"0"0,0 0 34 0 0,0 0 254 0 0,0 0 165 0 0,0 0-94 0 0,0 0-268 0 0,0 0-345 0 0,0 0-280 0 0,0 0-182 0 0,0 0-97 0 0,0 0-62 0 0,0 0-19 0 0,2-3-7 0 0,5 0 193 0 0,-25 29-55 0 0,-1 2-120 0 0,-64 112 630 0 0,74-125-724 0 0,14-21 556 0 0,57-80-275 0 0,-33 23-327 0 0,-29 63-151 0 0,0 0-22 0 0,0 0-19 0 0,0 0-30 0 0,-9 10-426 0 0,-14 24-2960 0 0,18-23-1671 0 0,1-4-5607 0 0</inkml:trace>
  <inkml:trace contextRef="#ctx0" brushRef="#br0" timeOffset="1276.953">443 1212 13107 0 0,'0'0'1576'0'0,"0"0"-392"0"0,0 0-98 0 0,0 0 126 0 0,0 0 78 0 0,0 0-115 0 0,0 0-255 0 0,0 0-260 0 0,0 0-160 0 0,0 0-64 0 0,0 0-57 0 0,0 0-48 0 0,0 0-35 0 0,-6 21-32 0 0,-17 64-37 0 0,17-21 209 0 0,14-61-5692 0 0,-3-6-4861 0 0,-4 3 411 0 0</inkml:trace>
  <inkml:trace contextRef="#ctx0" brushRef="#br0" timeOffset="1643.37">599 943 6953 0 0,'0'0'3042'0'0,"0"0"-1088"0"0,0 0-412 0 0,0 0-40 0 0,0 0-41 0 0,0 0-143 0 0,0 0-153 0 0,0 0-166 0 0,0 0-199 0 0,0 0-171 0 0,0 0-152 0 0,0 0-142 0 0,-8 4-81 0 0,-24 11-37 0 0,24-12-32 0 0,8-3-22 0 0,0 0-17 0 0,0 0-30 0 0,0 0-20 0 0,0 0-16 0 0,6-5 223 0 0,7-8-199 0 0,-18 13 1128 0 0,-36 18 31 0 0,50-31-2258 0 0,-4 3-1347 0 0,1 5-3944 0 0,-2 4-5338 0 0</inkml:trace>
  <inkml:trace contextRef="#ctx0" brushRef="#br0" timeOffset="2321.482">3 259 2361 0 0,'0'0'1385'0'0,"0"0"46"0"0,0 0 345 0 0,0 0 352 0 0,0 0 143 0 0,0 0-72 0 0,0 0-264 0 0,0 0-267 0 0,0 0-198 0 0,0 0-131 0 0,0 0-112 0 0,0 0-127 0 0,0 0-124 0 0,-1-3-150 0 0,1 2-725 0 0,0 0 1 0 0,1 0-1 0 0,-1 0 1 0 0,0 1 0 0 0,0-1-1 0 0,0 0 1 0 0,0 0-1 0 0,1 1 1 0 0,-1-1-1 0 0,0 0 1 0 0,1 0-1 0 0,-1 1 1 0 0,1-1 0 0 0,-1 0-1 0 0,1 1 1 0 0,-1-1-1 0 0,1 1 1 0 0,-1-1-1 0 0,1 1 1 0 0,-1-1-1 0 0,1 1 1 0 0,0-1-1 0 0,-1 1 1 0 0,1-1 0 0 0,0 1-1 0 0,0 0 1 0 0,-1-1-1 0 0,1 1 1 0 0,0 0-1 0 0,0 0 1 0 0,-1 0-1 0 0,1-1 1 0 0,0 1 0 0 0,0 0-1 0 0,-1 0 1 0 0,1 0-1 0 0,0 0 1 0 0,0 0-1 0 0,0 1 1 0 0,-1-1-1 0 0,1 0 1 0 0,0 0-1 0 0,0 0 1 0 0,-1 1 0 0 0,1-1-1 0 0,0 0 1 0 0,0 1-102 0 0,9-1-475 0 0,271-4 2369 0 0,-287-14-1297 0 0,-104-188-1484 0 0,108 200-954 0 0,3 1-6920 0 0,2 5-3806 0 0</inkml:trace>
</inkml:ink>
</file>

<file path=ppt/ink/ink15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7:04.4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 1 7658 0 0,'0'0'2405'0'0,"0"0"-657"0"0,0 0-311 0 0,0 0-13 0 0,0 0-2 0 0,0 0-159 0 0,0 0-255 0 0,0 0-232 0 0,0 0-175 0 0,0 0-97 0 0,0 0-48 0 0,0 0-41 0 0,0 0-41 0 0,-7 23-18 0 0,-22 72-30 0 0,22-22 734 0 0,25-98-6197 0 0,-13 17-239 0 0,0 1-5672 0 0</inkml:trace>
</inkml:ink>
</file>

<file path=ppt/ink/ink15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7:04.7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57 1 4681 0 0,'0'0'3453'0'0,"0"0"-1138"0"0,0 0-405 0 0,0 0-21 0 0,0 0-52 0 0,0 0-241 0 0,0 0-304 0 0,0 0-309 0 0,0 0-241 0 0,0 0-162 0 0,0 0-101 0 0,0 0-86 0 0,0 0-49 0 0,-10 9-45 0 0,-27 32-59 0 0,27-21 659 0 0,33-35-253 0 0,-21 14-667 0 0,24-26 360 0 0,-28 22-5380 0 0,2 5-2163 0 0,0 0-4791 0 0</inkml:trace>
</inkml:ink>
</file>

<file path=ppt/ink/ink15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7:07.4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376 575 376 0 0,'0'0'1384'0'0,"0"0"-30"0"0,0 0 164 0 0,0 0 262 0 0,0 0 227 0 0,0 0 39 0 0,0 0-191 0 0,0 0-224 0 0,0 0-251 0 0,0 0-210 0 0,0 0-94 0 0,-1-7-129 0 0,-2-23-94 0 0,-1 28 4742 0 0,-4 19-5262 0 0,-5 12-61 0 0,0-2 1 0 0,-2 1-1 0 0,0-2 0 0 0,-2 0 0 0 0,-13 14-272 0 0,4-3 180 0 0,-110 132 102 0 0,48-102-748 0 0,81-81-14595 0 0,8 10 9472 0 0,-1 0-423 0 0</inkml:trace>
  <inkml:trace contextRef="#ctx0" brushRef="#br0" timeOffset="311.703">49 524 856 0 0,'0'0'2666'0'0,"0"0"-551"0"0,0 0-30 0 0,0 0 162 0 0,0 0 80 0 0,0 0-71 0 0,0 0-239 0 0,0 0-339 0 0,0 0-369 0 0,0 0-375 0 0,0 0-339 0 0,0 0-245 0 0,0 0-132 0 0,-3-7 19 0 0,-8-14 39 0 0,13 38 588 0 0,4-3-573 0 0,1-1-1 0 0,0 0 0 0 0,1-1 1 0 0,1 1-1 0 0,0-2 0 0 0,0 1 1 0 0,1-1-1 0 0,1-1 0 0 0,0 0 1 0 0,9 7-291 0 0,19 20 545 0 0,60 66 132 0 0,-89-88-663 0 0,-1 1-1 0 0,-1 1 0 0 0,0-1 1 0 0,-1 1-1 0 0,-1 1 0 0 0,-1-1 1 0 0,3 17-14 0 0,-7-33-72 0 0,-1 1 1 0 0,1-1-1 0 0,0 0 1 0 0,-1 0-1 0 0,1 0 0 0 0,0 0 1 0 0,0 0-1 0 0,0 1 1 0 0,0-1-1 0 0,0-1 1 0 0,0 1-1 0 0,0 0 1 0 0,0 0-1 0 0,0 0 0 0 0,0-1 1 0 0,0 1-1 0 0,1 0 1 0 0,-1-1-1 0 0,0 1 1 0 0,0-1-1 0 0,1 1 0 0 0,-1-1 1 0 0,0 0-1 0 0,1 0 1 0 0,-1 1-1 0 0,0-1 1 0 0,1 0-1 0 0,-1 0 1 0 0,0 0-1 0 0,1-1 72 0 0,30 1-5434 0 0,-20-1-257 0 0,-5 1-5734 0 0</inkml:trace>
  <inkml:trace contextRef="#ctx0" brushRef="#br0" timeOffset="1124.509">557 1013 4713 0 0,'0'0'5098'0'0,"0"0"-2385"0"0,0 0-811 0 0,0 0-103 0 0,0 0-89 0 0,0 0-202 0 0,0 0-255 0 0,0 0-274 0 0,0 0-160 0 0,0 0-85 0 0,0 0-169 0 0,0 0-150 0 0,0-6-58 0 0,5-21 193 0 0,1 0-1 0 0,1 0 0 0 0,2 1 1 0 0,0 0-1 0 0,2 1 0 0 0,12-21-549 0 0,-14 25 85 0 0,5-9 71 0 0,2 1 1 0 0,0 1-1 0 0,2 0 0 0 0,1 1 0 0 0,21-22-156 0 0,-40 48 2 0 0,0 0-1 0 0,1-1 0 0 0,-1 1 0 0 0,1 0 0 0 0,-1 0 1 0 0,1 0-1 0 0,-1-1 0 0 0,1 1 0 0 0,0 0 0 0 0,-1 0 1 0 0,1 0-1 0 0,0 0 0 0 0,0 0 0 0 0,0 0 0 0 0,0 0 1 0 0,0 1-1 0 0,0-1 0 0 0,0 0 0 0 0,0 0 0 0 0,0 1 1 0 0,0-1-1 0 0,0 1 0 0 0,0-1 0 0 0,1 1 0 0 0,-1-1 1 0 0,0 1-1 0 0,0 0 0 0 0,1-1 0 0 0,-1 1 0 0 0,0 0 0 0 0,1 0 1 0 0,-1 0-1 0 0,0 0 0 0 0,0 0 0 0 0,1 0 0 0 0,-1 1 1 0 0,0-1-1 0 0,1 0 0 0 0,-1 1 0 0 0,0-1 0 0 0,0 1 1 0 0,0-1-1 0 0,0 1 0 0 0,1-1 0 0 0,-1 1 0 0 0,0 0 1 0 0,0 0-1 0 0,0 0 0 0 0,0-1 0 0 0,0 1 0 0 0,-1 0 1 0 0,1 0-1 0 0,0 0 0 0 0,0 0 0 0 0,0 0 0 0 0,-1 1 0 0 0,1-1-1 0 0,15 108 135 0 0,5 10-35 0 0,-21-118-99 0 0,0 0 1 0 0,0 1-1 0 0,0-1 0 0 0,0 0 0 0 0,0 1 1 0 0,0-1-1 0 0,0 0 0 0 0,1 1 0 0 0,-1-1 0 0 0,0 0 1 0 0,1 0-1 0 0,-1 1 0 0 0,1-1 0 0 0,0 0 1 0 0,-1 0-1 0 0,1 0 0 0 0,0 0 0 0 0,0 0 1 0 0,0 0-1 0 0,0 0 0 0 0,-1 0 0 0 0,1 0 0 0 0,1 0 1 0 0,-1 0-1 0 0,0-1 0 0 0,0 1 0 0 0,0 0 1 0 0,0-1-1 0 0,0 1 0 0 0,1-1 0 0 0,-1 1 0 0 0,0-1 1 0 0,0 0-1 0 0,1 0 0 0 0,-1 1 0 0 0,0-1 1 0 0,1 0-1 0 0,-1 0 0 0 0,0 0 0 0 0,1 0 0 0 0,-1 0 1 0 0,0-1-1 0 0,1 1 0 0 0,-1 0 0 0 0,0-1 1 0 0,0 1-1 0 0,1-1 0 0 0,-1 1 0 0 0,0-1 1 0 0,1 0-2 0 0,166-201 125 0 0,-49 74-86 0 0,-119 201 5 0 0,-10 12-8 0 0,4 0 1 0 0,5 71-37 0 0,1-110-365 0 0,-7-13-2418 0 0,2-19-7051 0 0,4-10-1844 0 0</inkml:trace>
  <inkml:trace contextRef="#ctx0" brushRef="#br0" timeOffset="1382.009">1429 969 15019 0 0,'0'0'2002'0'0,"0"0"-752"0"0,0 0-244 0 0,0 0 99 0 0,0 0 78 0 0,0 0-94 0 0,0 0-250 0 0,0 0-270 0 0,0 0-183 0 0,0 0-97 0 0,0 0-67 0 0,0 0-53 0 0,-9 24-65 0 0,-30 73-39 0 0,28-53-66 0 0,11-43-71 0 0,0-2-2697 0 0,0-5-2770 0 0,0-1-1036 0 0,0 2-3766 0 0</inkml:trace>
  <inkml:trace contextRef="#ctx0" brushRef="#br0" timeOffset="1731.277">1442 575 12843 0 0,'0'0'1971'0'0,"0"0"-450"0"0,0 0-140 0 0,0 0 42 0 0,0 0-38 0 0,0 0-131 0 0,0 0-316 0 0,0 0-362 0 0,0 0-252 0 0,0 0-136 0 0,0 0-74 0 0,0 0-54 0 0,0 0 43 0 0,-8 15 829 0 0,9-15-856 0 0,-1 0 12 0 0,0 0-6 0 0,0 0 23 0 0,0 0 31 0 0,0 0 5 0 0,0 0 18 0 0,0 0 16 0 0,-21 12 924 0 0,11-4-833 0 0,5-4-1291 0 0,23-7-3688 0 0,-9 1-2130 0 0,-2 1-5371 0 0</inkml:trace>
  <inkml:trace contextRef="#ctx0" brushRef="#br0" timeOffset="2712.217">1613 542 808 0 0,'0'0'3297'0'0,"0"0"-1454"0"0,0 0-372 0 0,0 0 164 0 0,0 0 88 0 0,0 0-17 0 0,0 0-145 0 0,0 0-231 0 0,0 0-144 0 0,0 0-85 0 0,0 0-66 0 0,0 0-3 0 0,0 0-17 0 0,9 4-39 0 0,-5-1-902 0 0,-1-1 70 0 0,0 0 0 0 0,1 0 0 0 0,-1 0 0 0 0,1-1 0 0 0,-1 1 0 0 0,1-1 0 0 0,-1 0 0 0 0,1 0 0 0 0,0 0 0 0 0,0 0 0 0 0,0-1 0 0 0,-1 0 0 0 0,1 1 0 0 0,0-1 0 0 0,0-1 0 0 0,0 1 0 0 0,0-1 0 0 0,-1 1 0 0 0,1-1 0 0 0,0 0 0 0 0,2-1-144 0 0,100-71 2521 0 0,-95 58-2251 0 0,-11 15-245 0 0,0 0-1 0 0,0 1 1 0 0,0-1 0 0 0,0 0 0 0 0,0 0-1 0 0,0 1 1 0 0,1-1 0 0 0,-1 0 0 0 0,0 0-1 0 0,0 1 1 0 0,0-1 0 0 0,0 0 0 0 0,1 0-1 0 0,-1 0 1 0 0,0 1 0 0 0,0-1 0 0 0,0 0-1 0 0,1 0 1 0 0,-1 0 0 0 0,0 0 0 0 0,0 0-1 0 0,1 1 1 0 0,-1-1 0 0 0,0 0 0 0 0,0 0 0 0 0,1 0-1 0 0,-1 0 1 0 0,0 0 0 0 0,1 0 0 0 0,-1 0-1 0 0,0 0 1 0 0,0 0 0 0 0,1 0 0 0 0,-1 0-1 0 0,0 0 1 0 0,0 0 0 0 0,1 0 0 0 0,-1 0-1 0 0,0 0 1 0 0,1-1-25 0 0,11 100 261 0 0,4 36-12 0 0,38 190-121 0 0,-39-247-98 0 0,-14-75-16 0 0,0-3-18 0 0,-1 0 13 0 0,0 0 3 0 0,0 0 9 0 0,0 0 9 0 0,0 0 27 0 0,0 0 30 0 0,51-136 985 0 0,76-187-1021 0 0,-76 171 11 0 0,-48 161-3232 0 0,-3 7-610 0 0,0-5-4640 0 0,0-3-4599 0 0</inkml:trace>
  <inkml:trace contextRef="#ctx0" brushRef="#br0" timeOffset="3827.96">2305 1054 0 0 0,'0'0'1352'0'0,"0"0"143"0"0,0 0 271 0 0,0 0 325 0 0,0 0 199 0 0,0 0-78 0 0,0 0-275 0 0,0 0-302 0 0,0 0-247 0 0,0 0-177 0 0,0 0-115 0 0,0 0-73 0 0,10 0 6481 0 0,-18 44-5347 0 0,-65 100-1856 0 0,63-86-198 0 0,10-57-112 0 0,0-1-9 0 0,0 0-23 0 0,0 0 20 0 0,0 0 21 0 0,0 0 26 0 0,0 0-36 0 0,0 0-12 0 0,0 0-10 0 0,0 0 3 0 0,0 0-36 0 0,0 0-26 0 0,10-23-2716 0 0,4-6-3656 0 0,-6 12-3565 0 0,-5 12 77 0 0</inkml:trace>
  <inkml:trace contextRef="#ctx0" brushRef="#br0" timeOffset="4281.574">2447 829 7530 0 0,'0'0'2823'0'0,"0"0"-699"0"0,0 0-238 0 0,0 0 38 0 0,0 0-30 0 0,0 0-189 0 0,0 0-334 0 0,0 0-307 0 0,0 0-219 0 0,0 0-141 0 0,0 0-89 0 0,0 0-51 0 0,0 0-38 0 0,0-6 689 0 0,0 5-1179 0 0,-1 1 1 0 0,1 0 0 0 0,0 0-1 0 0,0 0 1 0 0,0-1-1 0 0,0 1 1 0 0,0 0 0 0 0,0 0-1 0 0,0 0 1 0 0,-1-1 0 0 0,1 1-1 0 0,0 0 1 0 0,0 0-1 0 0,0 0 1 0 0,0 0 0 0 0,-1 0-1 0 0,1 0 1 0 0,0-1 0 0 0,0 1-1 0 0,0 0 1 0 0,0 0-1 0 0,-1 0 1 0 0,1 0 0 0 0,0 0-1 0 0,0 0 1 0 0,-1 0 0 0 0,1 0-1 0 0,0 0 1 0 0,0 0-1 0 0,0 0 1 0 0,-1 0 0 0 0,1 0-37 0 0,19-18 291 0 0,-61 24 661 0 0,55-29-4607 0 0,-7 16-718 0 0,-1 0-4491 0 0,-3 4-3289 0 0</inkml:trace>
  <inkml:trace contextRef="#ctx0" brushRef="#br0" timeOffset="4689.133">2810 251 5585 0 0,'0'0'2117'0'0,"0"0"-214"0"0,0 0 58 0 0,0 0 56 0 0,0 0-97 0 0,0 0-186 0 0,0 0-295 0 0,0 0-275 0 0,0 0-180 0 0,0 0-126 0 0,0 0-103 0 0,0 0-60 0 0,0 0-63 0 0,-3 1-91 0 0,-63 68 2772 0 0,19-13-2778 0 0,-105 54-91 0 0,135-99-918 0 0,23-8-4407 0 0,0-6 619 0 0,-2-1-4388 0 0</inkml:trace>
  <inkml:trace contextRef="#ctx0" brushRef="#br0" timeOffset="5530.976">1613 259 4761 0 0,'0'0'1995'0'0,"0"0"50"0"0,0 0 171 0 0,0 0 67 0 0,0 0-161 0 0,0 0-310 0 0,0 0-374 0 0,0 0-342 0 0,0 0-229 0 0,0 0-139 0 0,0 0-36 0 0,0 0-19 0 0,3 0-1 0 0,184-23 3746 0 0,48 12-3254 0 0,-191 19-1074 0 0,-43-8-70 0 0,-1 0-7 0 0,0 0 10 0 0,-2-1 2600 0 0,-32-57-2410 0 0,26 41-301 0 0,2 4-82 0 0,0 1 1 0 0,1-1 0 0 0,0-1 0 0 0,1 1 0 0 0,1 0 0 0 0,0-1-1 0 0,1 0 1 0 0,0 0 0 0 0,1 0 169 0 0,12-2-5686 0 0,-6 14 1150 0 0,-1-2-8457 0 0</inkml:trace>
</inkml:ink>
</file>

<file path=ppt/ink/ink15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4:59.0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1271 1039 2216 0 0,'0'0'1633'0'0,"0"0"-156"0"0,0 0 4 0 0,0 0 92 0 0,0 0 28 0 0,0 0-41 0 0,0 0-118 0 0,0 0-145 0 0,0 0-87 0 0,0 0-95 0 0,0 0-87 0 0,0 0-74 0 0,-4-4-100 0 0,-13-14-103 0 0,15 17-600 0 0,0 1 0 0 0,0-1 0 0 0,0 0 0 0 0,0 1 0 0 0,0-1 0 0 0,0 1 0 0 0,-1-1 0 0 0,1 1 0 0 0,0 0 0 0 0,0 0 0 0 0,0 0 0 0 0,0 0 0 0 0,-1 0 0 0 0,1 1 0 0 0,0-1 0 0 0,0 1 0 0 0,0-1 0 0 0,0 1 0 0 0,0 0 0 0 0,0 0 0 0 0,0 0 0 0 0,0 0 0 0 0,-1 1-151 0 0,-9 7 130 0 0,1 0 0 0 0,0 1 1 0 0,1 1-1 0 0,0 0 0 0 0,0 0 0 0 0,1 1 0 0 0,1 0 1 0 0,0 0-1 0 0,1 1 0 0 0,0 0 0 0 0,1 0 0 0 0,0 1 1 0 0,1-1-1 0 0,1 2 0 0 0,0-1 0 0 0,1 0 0 0 0,1 1 1 0 0,0-1-1 0 0,0 1 0 0 0,2-1 0 0 0,0 1 0 0 0,0 0 1 0 0,2-1-1 0 0,1 9-130 0 0,-2-15 24 0 0,0 1 1 0 0,1 0 0 0 0,-1-1-1 0 0,2 1 1 0 0,-1-1-1 0 0,1 0 1 0 0,1 0 0 0 0,-1 0-1 0 0,1 0 1 0 0,1-1-1 0 0,-1 0 1 0 0,2 1 0 0 0,-1-2-1 0 0,0 1 1 0 0,1-1-1 0 0,0 1 1 0 0,1-2 0 0 0,0 1-1 0 0,0-1 1 0 0,0 0-1 0 0,0 0 1 0 0,1-1-1 0 0,-1 0 1 0 0,1 0 0 0 0,0-1-1 0 0,0 0 1 0 0,7 2-25 0 0,-10-4 38 0 0,-1-1 0 0 0,0 1 1 0 0,1-1-1 0 0,-1 1 0 0 0,0-1 0 0 0,1 0 0 0 0,-1-1 1 0 0,0 1-1 0 0,1-1 0 0 0,-1 0 0 0 0,0 0 1 0 0,0 0-1 0 0,0-1 0 0 0,0 1 0 0 0,0-1 1 0 0,0 0-1 0 0,0 0 0 0 0,0-1 0 0 0,-1 1 0 0 0,1-1 1 0 0,-1 1-1 0 0,1-1 0 0 0,-1 0 0 0 0,2-4-38 0 0,1 1 33 0 0,0-1 0 0 0,-1 0 0 0 0,0 0 0 0 0,-1 0 0 0 0,1-1 0 0 0,-1 1 0 0 0,-1-1 0 0 0,1 0 0 0 0,-1 0 0 0 0,-1-1 0 0 0,0 1 0 0 0,0-1 0 0 0,0 1 0 0 0,-1-1 0 0 0,0 1-1 0 0,-1-1 1 0 0,0 0 0 0 0,-1 1 0 0 0,1-1 0 0 0,-2 0-33 0 0,0 5-1 0 0,0 1-1 0 0,0 0 1 0 0,0 0-1 0 0,-1 0 1 0 0,1 0 0 0 0,-1 0-1 0 0,0 0 1 0 0,0 1-1 0 0,0 0 1 0 0,0-1-1 0 0,0 1 1 0 0,-1 0-1 0 0,1 0 1 0 0,-1 1 0 0 0,1-1-1 0 0,-1 1 1 0 0,1 0-1 0 0,-1 0 1 0 0,0 0-1 0 0,0 0 1 0 0,0 1-1 0 0,0-1 1 0 0,1 1 0 0 0,-1 0-1 0 0,0 0 1 0 0,0 0-1 0 0,0 1 1 0 0,0 0-1 0 0,0-1 1 0 0,1 1 0 0 0,-1 1-1 0 0,0-1 1 0 0,1 0-1 0 0,-1 1 1 0 0,1 0-1 0 0,-1 0 1 0 0,-2 2 1 0 0,-5 2-13 0 0,11-6 12 0 0,1 0 0 0 0,-1 0 0 0 0,0 0 1 0 0,1 0-1 0 0,-1 1 0 0 0,0-1 0 0 0,1 0 0 0 0,-1 0 0 0 0,0 0 1 0 0,1 0-1 0 0,-1 0 0 0 0,0 0 0 0 0,1 0 0 0 0,-1 1 0 0 0,0-1 0 0 0,0 0 1 0 0,1 0-1 0 0,-1 0 0 0 0,0 1 0 0 0,0-1 0 0 0,1 0 0 0 0,-1 0 1 0 0,0 1-1 0 0,0-1 0 0 0,0 0 0 0 0,0 0 0 0 0,1 1 0 0 0,-1-1 1 0 0,0 0-1 0 0,0 1 0 0 0,0-1 0 0 0,0 0 0 0 0,0 0 0 0 0,0 1 1 0 0,0-1-1 0 0,0 0 0 0 0,0 1 0 0 0,0-1 0 0 0,0 0 0 0 0,0 1 1 0 0,0-1-1 0 0,0 0 0 0 0,0 1 0 0 0,0-1 0 0 0,0 0 0 0 0,0 1 1 0 0,0-1-1 0 0,0 0 0 0 0,-1 1 0 0 0,1-1 0 0 0,0 0 0 0 0,0 0 0 0 0,0 1 2 0 0,11 1 37 0 0,1 0 0 0 0,-1-1 1 0 0,1 0-1 0 0,-1-1 1 0 0,1 0-1 0 0,0-1 0 0 0,-1 0 1 0 0,1-1-1 0 0,-1 0 1 0 0,4-1-39 0 0,120-39 645 0 0,-128 36-2594 0 0,-8 2-2379 0 0,2 3-1291 0 0,0 1-6513 0 0</inkml:trace>
  <inkml:trace contextRef="#ctx0" brushRef="#br0" timeOffset="-4217.99">356 280 4657 0 0,'0'0'2826'0'0,"0"0"-938"0"0,0 0-418 0 0,0 0-68 0 0,0 0 50 0 0,0 0-5 0 0,0 0-68 0 0,0 0-230 0 0,0 0-296 0 0,0 0-257 0 0,0 0-199 0 0,-3-8 353 0 0,25 61 2001 0 0,-10-12-2195 0 0,-1 1-1 0 0,-3 1 1 0 0,-1 0-1 0 0,-2 0 1 0 0,-2 1-1 0 0,-2 8-555 0 0,5 51 378 0 0,2 23-84 0 0,-6-1-1 0 0,-6 33-293 0 0,-18 6 406 0 0,6-38-3102 0 0,41-193-5390 0 0,-12 41-1185 0 0,-10 17 1603 0 0</inkml:trace>
  <inkml:trace contextRef="#ctx0" brushRef="#br0" timeOffset="-1451.743">781 501 3177 0 0,'0'0'1391'0'0,"0"0"-454"0"0,0 0-45 0 0,0 0 333 0 0,0 0 332 0 0,0 0 126 0 0,0 0-181 0 0,0 0-348 0 0,0 0-349 0 0,0 0-229 0 0,0 0-78 0 0,0 0-25 0 0,0 0 47 0 0,5 4 870 0 0,1 1 4040 0 0,-4-3-1345 0 0,-2-2-4097 0 0,0 0 12 0 0,0 0-5 0 0,0 0-3 0 0,0 0-3 0 0,0 0-12 0 0,0 0-3 0 0,1 19 59 0 0,17 66 105 0 0,0 59 126 0 0,-10-86-145 0 0,7 36 88 0 0,-5 1 1 0 0,-4 0-1 0 0,-5 73-207 0 0,-10-105 152 0 0,9-63-157 0 0,0 0 22 0 0,0 0 2 0 0,0 0-22 0 0,0 0-2 0 0,0 0 10 0 0,0 0 4 0 0,0 30 179 0 0,-1-18 437 0 0,-1-43 239 0 0,1 17-1056 0 0,-11-163 124 0 0,4-173 120 0 0,16 178-23 0 0,-27 35-17 0 0,15 34 17 0 0,-11 103-4223 0 0,3 33-474 0 0,8-18-1800 0 0,2-4-4931 0 0</inkml:trace>
  <inkml:trace contextRef="#ctx0" brushRef="#br0" timeOffset="-958.868">875 1046 0 0 0,'0'0'388'0'0,"0"0"738"0"0,0 0 417 0 0,0 0 257 0 0,0 0 112 0 0,0 0-22 0 0,0 0-189 0 0,0 0-201 0 0,0 0-153 0 0,0 0-147 0 0,0 0-82 0 0,0 0-51 0 0,0 0-65 0 0,0-10-61 0 0,1-33-77 0 0,-1 41-675 0 0,0 1-1 0 0,0-1 1 0 0,-1 0 0 0 0,1 0-1 0 0,-1 0 1 0 0,1 0 0 0 0,-1 0 0 0 0,0 1-1 0 0,0-1 1 0 0,1 0 0 0 0,-1 0-1 0 0,-1 1 1 0 0,1-1 0 0 0,0 1 0 0 0,0-1-1 0 0,0 1 1 0 0,-1-1 0 0 0,1 1 0 0 0,-1 0-1 0 0,1 0 1 0 0,-1 0 0 0 0,0 0-1 0 0,1 0 1 0 0,-1 0-189 0 0,-5-4 656 0 0,-6-2-364 0 0,1 1 0 0 0,-1 1 1 0 0,-1 0-1 0 0,1 0 0 0 0,-1 2 1 0 0,0-1-1 0 0,0 2 0 0 0,0 0 0 0 0,0 1 1 0 0,0 0-1 0 0,0 1 0 0 0,-9 1-292 0 0,-119-1-702 0 0,142-2-1317 0 0,0-2 199 0 0,0 2-5096 0 0,2-1-4989 0 0</inkml:trace>
  <inkml:trace contextRef="#ctx0" brushRef="#br0" timeOffset="192173.392">1 251 0 0 0,'0'0'1527'0'0,"0"0"439"0"0,0 0 216 0 0,0 0 11 0 0,0 0-131 0 0,0 0-256 0 0,0 0-247 0 0,0 0-180 0 0,0 0-139 0 0,0 0-74 0 0,7 2 6791 0 0,3 0-6091 0 0,161-28-34 0 0,174 4-839 0 0,-168 28-713 0 0,13-1 360 0 0,-130-16-464 0 0,-59 11-165 0 0,-1 0-13 0 0,0 0 8 0 0,0 0 2 0 0,0 0 2 0 0,0 0 10 0 0,0 0-4 0 0,0 0-2 0 0,0 0 12 0 0,0 0-3 0 0,0 0-10 0 0,0 0 11 0 0,0 0 15 0 0,0 0 9 0 0,0 0 11 0 0,0 0 10 0 0,0 0-17 0 0,0 0 13 0 0,0 0-1 0 0,0 0-2 0 0,0 0 10 0 0,0 0-11 0 0,0 0 3 0 0,0 0 9 0 0,0 0 6 0 0,-19-5 241 0 0,-97-49-112 0 0,2-5-74 0 0,2 7 120 0 0,95 31-259 0 0,15 13-3311 0 0,8 1-10136 0 0,-1 7 342 0 0</inkml:trace>
</inkml:ink>
</file>

<file path=ppt/ink/ink15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8:20.4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8857 273 8650 0 0,'0'0'1828'0'0,"0"0"-546"0"0,0 0-163 0 0,0 0 182 0 0,0 0 138 0 0,0 0-61 0 0,0 0-291 0 0,0 0-352 0 0,0 0-247 0 0,0 0-113 0 0,0 0-19 0 0,3 2 48 0 0,8 2 91 0 0,0 0 0 0 0,0-1 0 0 0,0 0 0 0 0,1-1 0 0 0,-1 0-1 0 0,1-1 1 0 0,-1 0 0 0 0,1 0 0 0 0,0-2 0 0 0,-1 1 0 0 0,8-2-495 0 0,21 0 637 0 0,496-12 2061 0 0,-505 14-2651 0 0,-30 0-41 0 0,-1 0-42 0 0,-2 0-6477 0 0,-8 0 969 0 0,8 0-451 0 0,-1 0-5191 0 0</inkml:trace>
  <inkml:trace contextRef="#ctx0" brushRef="#br0" timeOffset="248.894">8962 498 8586 0 0,'0'0'4567'0'0,"0"0"-2090"0"0,0 0-910 0 0,0 0-136 0 0,0 0-64 0 0,0 0-157 0 0,0 0-261 0 0,0 0-245 0 0,0 0-170 0 0,0 0-116 0 0,0 0-31 0 0,0 0-4 0 0,4 0 4 0 0,244 7 3480 0 0,-60-18-3380 0 0,-38 7-798 0 0,-92-5-1600 0 0,-41 0-3480 0 0,-3-6-6742 0 0,-12 11 2558 0 0</inkml:trace>
  <inkml:trace contextRef="#ctx0" brushRef="#br0" timeOffset="249.894">9371 15 9890 0 0,'0'0'2194'0'0,"0"0"-339"0"0,0 0-187 0 0,0 0-94 0 0,0 0-136 0 0,0 0-195 0 0,0 0-230 0 0,0 0-235 0 0,0 0-192 0 0,0 0-131 0 0,0 0-79 0 0,0 0-13 0 0,0 0-23 0 0,-3-2-36 0 0,-14-11 258 0 0,28 36 1039 0 0,13-3-1246 0 0,1-1 0 0 0,1-1 0 0 0,1-1-1 0 0,0-1 1 0 0,1-2 0 0 0,1 0 0 0 0,22 6-355 0 0,20 11 121 0 0,-59-26-115 0 0,5 2 10 0 0,0 1-1 0 0,0 1 0 0 0,-1 0 0 0 0,0 1 1 0 0,-1 0-1 0 0,0 2 0 0 0,6 6-15 0 0,-42 8 143 0 0,-122 106 32 0 0,-46 30-98 0 0,103-77-2562 0 0,85-82-165 0 0,1-2-4580 0 0,0-1-4861 0 0</inkml:trace>
  <inkml:trace contextRef="#ctx0" brushRef="#br0" timeOffset="250.894">365 2353 3713 0 0,'0'0'3291'0'0,"0"0"-906"0"0,0 0-438 0 0,0 0-100 0 0,0 0-52 0 0,0 0-133 0 0,0 0-185 0 0,0 0-255 0 0,0 0-246 0 0,0 0-205 0 0,0 0-178 0 0,-15 1-131 0 0,-48 2-94 0 0,15 21 303 0 0,42-17-567 0 0,-2 0-71 0 0,1 1 0 0 0,0 0 0 0 0,1 0 0 0 0,0 1 1 0 0,0 0-1 0 0,1 0 0 0 0,0 0 0 0 0,1 1 0 0 0,0 0 1 0 0,0 0-1 0 0,1 0 0 0 0,0 0 0 0 0,1 0 1 0 0,0 1-1 0 0,1-1 0 0 0,0 1 0 0 0,1-1 0 0 0,0 1 1 0 0,0-1-1 0 0,1 4-33 0 0,2-10 51 0 0,1 0 1 0 0,-1 1-1 0 0,0-2 1 0 0,1 1 0 0 0,0 0-1 0 0,0-1 1 0 0,0 0-1 0 0,1 1 1 0 0,-1-2-1 0 0,1 1 1 0 0,-1 0-1 0 0,1-1 1 0 0,0 0 0 0 0,0 0-1 0 0,0-1 1 0 0,0 1-1 0 0,0-1 1 0 0,0 0-1 0 0,1 0 1 0 0,-1-1-1 0 0,0 0 1 0 0,0 0-1 0 0,1 0 1 0 0,-1 0 0 0 0,0-1-1 0 0,0 0 1 0 0,1 0-1 0 0,-1 0 1 0 0,5-2-52 0 0,10-5 194 0 0,0 0-1 0 0,0-2 1 0 0,-1 0 0 0 0,0-1 0 0 0,0-1-1 0 0,-1 0 1 0 0,-1-1 0 0 0,0-2 0 0 0,-1 1 0 0 0,-1-2-1 0 0,0 0 1 0 0,-1-1 0 0 0,-1 0 0 0 0,11-19-194 0 0,-20 31 21 0 0,15-18 21 0 0,0-1 1 0 0,-3 0-1 0 0,0-1 1 0 0,-1-1 0 0 0,-1 0-1 0 0,-2-1 1 0 0,0-1-1 0 0,-2 0 1 0 0,-1 0 0 0 0,-2-1-1 0 0,0 0 1 0 0,-2 0-1 0 0,-2-1 1 0 0,0 1 0 0 0,-2-1-1 0 0,-1-5-42 0 0,0 28-5 0 0,-1-1 0 0 0,0 1 0 0 0,0 0 0 0 0,-1 0 0 0 0,0 0 0 0 0,0 0-1 0 0,0 1 1 0 0,-1-1 0 0 0,0 1 0 0 0,0-1 0 0 0,-1 1 0 0 0,0 0 0 0 0,0 0 0 0 0,0 0 0 0 0,-1 1-1 0 0,0 0 1 0 0,0 0 0 0 0,0 0 0 0 0,-1 0 0 0 0,1 1 0 0 0,-1 0 0 0 0,0 0 0 0 0,0 0 0 0 0,-1 1 0 0 0,1 0-1 0 0,-1 0 1 0 0,0 1 0 0 0,1-1 0 0 0,-1 2 0 0 0,0-1 0 0 0,0 1 0 0 0,-1 0 0 0 0,1 0 0 0 0,0 1-1 0 0,-4 0 6 0 0,2 4-12 0 0,0 1 0 0 0,1 0-1 0 0,0 1 1 0 0,0 0-1 0 0,1 0 1 0 0,0 0 0 0 0,0 1-1 0 0,0 0 1 0 0,1 0-1 0 0,0 1 1 0 0,0 0-1 0 0,1 0 1 0 0,0 0 0 0 0,0 1-1 0 0,1 0 1 0 0,-1 2 12 0 0,-3 8 0 0 0,0 0 0 0 0,1 0 1 0 0,1 1-1 0 0,1 0 0 0 0,0 1 1 0 0,2-1-1 0 0,0 1 0 0 0,1 9 0 0 0,2-12 17 0 0,1-1 0 0 0,0 0 0 0 0,1 1 0 0 0,1-1 0 0 0,0 0 0 0 0,1 0 0 0 0,1-1 0 0 0,1 1-1 0 0,0-1 1 0 0,2 0 0 0 0,-1-1 0 0 0,2 0 0 0 0,0 0 0 0 0,1 0 0 0 0,9 10-17 0 0,-12-16-9 0 0,0 1 1 0 0,1-2-1 0 0,-1 1 1 0 0,2-1-1 0 0,-1 0 1 0 0,1-1-1 0 0,1 0 1 0 0,-1 0-1 0 0,1-1 1 0 0,0 0-1 0 0,0-1 1 0 0,1 0-1 0 0,0 0 1 0 0,0-2-1 0 0,0 1 1 0 0,0-1-1 0 0,1-1 1 0 0,-1 0-1 0 0,1 0 1 0 0,-1-1-1 0 0,10-1 9 0 0,7-18-2682 0 0,-19 7-5590 0 0,-7 8-3907 0 0</inkml:trace>
  <inkml:trace contextRef="#ctx0" brushRef="#br0" timeOffset="498.882">1 2858 14627 0 0,'0'0'2210'0'0,"0"0"-802"0"0,0 0-434 0 0,0 0 91 0 0,0 0 218 0 0,0 0 123 0 0,0 0-119 0 0,0 0-256 0 0,0 0-207 0 0,33-2-124 0 0,107-6-89 0 0,207-37 1535 0 0,-27 19-2322 0 0,-261 26-3330 0 0,-58 0 1348 0 0,-1 1-3291 0 0,-2 1-101 0 0,-2-2-6479 0 0</inkml:trace>
  <inkml:trace contextRef="#ctx0" brushRef="#br0" timeOffset="1067.471">398 3112 4369 0 0,'0'0'3547'0'0,"0"0"-1135"0"0,0 0-376 0 0,0 0 11 0 0,0 0-40 0 0,0 0-254 0 0,0 0-340 0 0,0 0-335 0 0,0 0-239 0 0,0 0-154 0 0,-31 20-106 0 0,-99 64-66 0 0,121-79-390 0 0,0 0 0 0 0,1 0-1 0 0,0 1 1 0 0,0 0 0 0 0,1 0-1 0 0,0 1 1 0 0,0 0-1 0 0,0 0 1 0 0,1 1 0 0 0,-6 8-123 0 0,-2 5 230 0 0,6-12-127 0 0,0 1 1 0 0,1 0 0 0 0,0 1 0 0 0,1-1 0 0 0,0 1 0 0 0,0 1 0 0 0,2-1-1 0 0,-1 1 1 0 0,1 0 0 0 0,1 0 0 0 0,0 0 0 0 0,1 0 0 0 0,0 0 0 0 0,1 1-1 0 0,0-1 1 0 0,1 8-104 0 0,1-17 17 0 0,1 1 0 0 0,-1-1 1 0 0,0 1-1 0 0,1-1 0 0 0,0 0 0 0 0,-1 0 0 0 0,1 0 0 0 0,0 0 0 0 0,1 0 0 0 0,-1 0 0 0 0,0-1 0 0 0,1 1 0 0 0,0-1 0 0 0,0 0 0 0 0,-1 0 0 0 0,1 1 0 0 0,0-2 0 0 0,1 1 1 0 0,-1 0-1 0 0,0-1 0 0 0,0 1 0 0 0,1-1 0 0 0,-1 0 0 0 0,1 0 0 0 0,-1-1 0 0 0,1 1 0 0 0,-1-1 0 0 0,2 1-17 0 0,99-8 888 0 0,-79-3-775 0 0,-2-2 1 0 0,0-1-1 0 0,0-1 1 0 0,-2 0-1 0 0,1-2 1 0 0,-2-1-1 0 0,0 0 0 0 0,-1-1 1 0 0,-1-1-1 0 0,-1-1 1 0 0,0-1-1 0 0,-2 0 0 0 0,0-1 1 0 0,-2-1-1 0 0,0 0 1 0 0,-1 0-1 0 0,-2-2 1 0 0,0 1-1 0 0,1-10-113 0 0,-7 22 5 0 0,0 0 1 0 0,-1 0-1 0 0,0-1 1 0 0,0 1-1 0 0,-1-1 0 0 0,-1 0 1 0 0,-1 0-1 0 0,1 1 1 0 0,-2-1-1 0 0,0 0 0 0 0,0 0 1 0 0,-1 1-1 0 0,-1-1 0 0 0,0 1 1 0 0,-1 0-1 0 0,0-1 1 0 0,-1 2-1 0 0,0-1 0 0 0,-1 0 1 0 0,0 1-1 0 0,-1 0 1 0 0,0 1-1 0 0,-1 0 0 0 0,0 0 1 0 0,-9-8-6 0 0,12 14-10 0 0,-1 0 0 0 0,0 1 0 0 0,0-1 0 0 0,1 1 0 0 0,-2 1 0 0 0,1-1 0 0 0,0 1 0 0 0,-1 0 0 0 0,1 1 0 0 0,-1-1 0 0 0,1 1 0 0 0,-1 1 0 0 0,1-1 0 0 0,-1 1 0 0 0,0 0 0 0 0,1 1 0 0 0,-1-1 0 0 0,0 1 0 0 0,1 1 0 0 0,-1-1 0 0 0,1 1 0 0 0,0 0 0 0 0,-2 1 10 0 0,0 5-5 0 0,-1 0-1 0 0,1 1 1 0 0,0 0 0 0 0,0 0-1 0 0,1 1 1 0 0,1 0-1 0 0,0 0 1 0 0,0 1-1 0 0,1 0 1 0 0,0-1-1 0 0,1 2 1 0 0,0-1-1 0 0,0 0 1 0 0,2 1-1 0 0,-1 0 1 0 0,2 0 0 0 0,-1 0-1 0 0,2-1 1 0 0,-1 1-1 0 0,2 0 1 0 0,-1 0-1 0 0,2 0 1 0 0,0 0-1 0 0,0 0 1 0 0,1-1-1 0 0,0 1 1 0 0,1-1-1 0 0,1 0 1 0 0,-1 0-1 0 0,2 0 1 0 0,5 8 5 0 0,3 6-12 0 0,2-1 0 0 0,0-1 0 0 0,2 0 0 0 0,0-1 0 0 0,2-1 0 0 0,0-1 0 0 0,1-1 0 0 0,2 0 12 0 0,-17-14-195 0 0,0 0-1 0 0,1-1 1 0 0,0 1-1 0 0,0-1 1 0 0,1-1-1 0 0,-1 1 1 0 0,1-1 0 0 0,-1-1-1 0 0,1 1 1 0 0,0-2-1 0 0,0 1 1 0 0,0-1 0 0 0,0 0-1 0 0,0 0 1 0 0,1-1-1 0 0,-1 0 1 0 0,1-1 195 0 0,21-16-6085 0 0,-23 10 805 0 0,2 3-6733 0 0</inkml:trace>
  <inkml:trace contextRef="#ctx0" brushRef="#br0" timeOffset="1420.47">886 2887 17508 0 0,'0'0'1712'0'0,"0"0"-570"0"0,0 0-218 0 0,0 0 92 0 0,0 0 111 0 0,0 0 52 0 0,0 0-140 0 0,0 0-199 0 0,0 0-135 0 0,0 0-186 0 0,0 0-140 0 0,0 0-87 0 0,-6 31-85 0 0,-22 99-61 0 0,1-49 21 0 0,16-51-141 0 0,1 1-1 0 0,2 0 1 0 0,0 0-1 0 0,2 0 1 0 0,2 1-1 0 0,1 0 1 0 0,0 27-26 0 0,4-56 7 0 0,-1 0 1 0 0,0 0-1 0 0,1 0 0 0 0,0 0 1 0 0,0-1-1 0 0,-1 1 0 0 0,2 0 1 0 0,-1 0-1 0 0,0 0 1 0 0,1-1-1 0 0,-1 1 0 0 0,1 0 1 0 0,0-1-1 0 0,0 0 0 0 0,0 1 1 0 0,0-1-1 0 0,0 0 0 0 0,0 0 1 0 0,0 0-1 0 0,1 0 1 0 0,-1-1-1 0 0,1 1 0 0 0,0 0 1 0 0,-1-1-1 0 0,1 0 0 0 0,0 0 1 0 0,0 0-1 0 0,0 0 0 0 0,0 0 1 0 0,0-1-1 0 0,0 1 0 0 0,0-1 1 0 0,0 0-1 0 0,0 1 1 0 0,1-2-8 0 0,6 2 28 0 0,0-1 1 0 0,0-1 0 0 0,0 0 0 0 0,0 0-1 0 0,-1-1 1 0 0,1 0 0 0 0,0-1 0 0 0,-1 0 0 0 0,0-1-1 0 0,4-1-28 0 0,27-14 91 0 0,-49-7-7064 0 0,6 23 5368 0 0,-4-8-7771 0 0,5 7-2355 0 0</inkml:trace>
  <inkml:trace contextRef="#ctx0" brushRef="#br0" timeOffset="1662.769">643 3145 13179 0 0,'0'0'2503'0'0,"0"0"-736"0"0,0 0-416 0 0,0 0-96 0 0,0 0 17 0 0,0 0-82 0 0,0 0-205 0 0,0 0-174 0 0,0 0-91 0 0,0 0-76 0 0,0 0-82 0 0,0 0-70 0 0,36-1-133 0 0,114-1-119 0 0,74 0-670 0 0,-179-6-1401 0 0,-27 2-2216 0 0,-7 3-545 0 0,0-1-7469 0 0</inkml:trace>
  <inkml:trace contextRef="#ctx0" brushRef="#br0" timeOffset="1970.917">1361 2327 10554 0 0,'0'0'2098'0'0,"0"0"-103"0"0,0 0-61 0 0,0 0 10 0 0,0 0-97 0 0,0 0-270 0 0,0 0-362 0 0,0 0-327 0 0,0 0-212 0 0,0 0-124 0 0,0 0-48 0 0,0 0-38 0 0,0 0-52 0 0,2-3 2 0 0,4-8-80 0 0,-4 18 34 0 0,-6 31 280 0 0,2-20-461 0 0,-13 193 766 0 0,4-44-691 0 0,-31 157-264 0 0,12-103-1665 0 0,45-222-1705 0 0,11-42-2793 0 0,-15 11-1789 0 0,-10 29 6215 0 0,2-10-7220 0 0</inkml:trace>
  <inkml:trace contextRef="#ctx0" brushRef="#br0" timeOffset="2383.707">1647 2165 16948 0 0,'0'0'1123'0'0,"0"0"-217"0"0,0 0-27 0 0,0 0 169 0 0,0 0 143 0 0,0 0-29 0 0,0 0-183 0 0,-10 37-198 0 0,-29 113-166 0 0,22-38 371 0 0,18-87-784 0 0,20 189 764 0 0,-10-165-933 0 0,33 218 130 0 0,-47-175-180 0 0,-22-102 621 0 0,-24-164-57 0 0,39 146-504 0 0,-2 0 1 0 0,0 1-1 0 0,-2 1 0 0 0,-1 0 1 0 0,-10-12-44 0 0,22 33 4 0 0,-1-1 0 0 0,-1 1 0 0 0,1 0 0 0 0,0 0 0 0 0,-1 0 1 0 0,0 1-1 0 0,0-1 0 0 0,-1 1 0 0 0,1 0 0 0 0,-1 1 0 0 0,0-1 0 0 0,0 1 0 0 0,0 1 0 0 0,0-1 0 0 0,-1 1 1 0 0,1 0-1 0 0,-1 0 0 0 0,1 1 0 0 0,-1 0 0 0 0,0 0 0 0 0,1 0 0 0 0,-1 1 0 0 0,0 0 0 0 0,0 0 0 0 0,1 1 1 0 0,-1 0-1 0 0,-3 1-4 0 0,2 1-74 0 0,1 0 0 0 0,0 0 0 0 0,0 1 0 0 0,0 0 0 0 0,0 1 0 0 0,1-1 0 0 0,0 1 1 0 0,0 0-1 0 0,0 1 0 0 0,0-1 0 0 0,1 1 0 0 0,0 0 0 0 0,0 1 0 0 0,1-1 0 0 0,0 1 0 0 0,0 0 0 0 0,0 0 1 0 0,1 0-1 0 0,0 2 74 0 0,-18 53-7740 0 0,19-49-4086 0 0</inkml:trace>
  <inkml:trace contextRef="#ctx0" brushRef="#br0" timeOffset="2918.615">2151 2795 14147 0 0,'0'0'2281'0'0,"0"0"-577"0"0,0 0-254 0 0,0 0-1 0 0,0 0-33 0 0,0 0-133 0 0,0 0-242 0 0,0 0-269 0 0,0 0-161 0 0,0 0-115 0 0,0 0-79 0 0,0 0-59 0 0,0 0-38 0 0,-12-12-39 0 0,-37-36-50 0 0,49 47-224 0 0,-1 0 1 0 0,1 1 0 0 0,-1-1 0 0 0,0 1-1 0 0,1-1 1 0 0,-1 1 0 0 0,0-1 0 0 0,0 1-1 0 0,1-1 1 0 0,-1 1 0 0 0,0-1 0 0 0,0 1-1 0 0,0 0 1 0 0,1 0 0 0 0,-1-1-1 0 0,0 1 1 0 0,0 0 0 0 0,0 0 0 0 0,0 0-1 0 0,0 0 1 0 0,0 0 0 0 0,0 0 0 0 0,1 0-1 0 0,-1 0 1 0 0,0 0 0 0 0,0 1 0 0 0,0-1-1 0 0,0 0 1 0 0,0 0 0 0 0,1 1-1 0 0,-1-1 1 0 0,0 1 0 0 0,0-1 0 0 0,0 1-1 0 0,1-1 1 0 0,-1 1 0 0 0,0-1 0 0 0,1 1-1 0 0,-1-1 1 0 0,1 1 0 0 0,-1 0 0 0 0,0 0-1 0 0,1 0-7 0 0,-4 2 40 0 0,-14 15 9 0 0,0 0 1 0 0,1 1-1 0 0,1 1 1 0 0,1 1-1 0 0,0 0 1 0 0,2 0-1 0 0,1 2 1 0 0,0 0-1 0 0,2 0 1 0 0,-7 24-50 0 0,12-29-4 0 0,0 1 0 0 0,2 0 1 0 0,1 0-1 0 0,0 1 0 0 0,1-1 1 0 0,1 0-1 0 0,1 1 4 0 0,0-14-2 0 0,-1-1-1 0 0,1 1 0 0 0,0 0 1 0 0,1-1-1 0 0,-1 0 1 0 0,1 1-1 0 0,0-1 1 0 0,1 0-1 0 0,-1 0 0 0 0,1 0 1 0 0,0 0-1 0 0,0 0 1 0 0,0-1-1 0 0,1 0 0 0 0,0 1 1 0 0,0-1-1 0 0,0 0 1 0 0,0-1-1 0 0,0 1 1 0 0,1-1-1 0 0,0 0 0 0 0,-1 0 1 0 0,1 0-1 0 0,0-1 1 0 0,1 0-1 0 0,-1 0 0 0 0,0 0 1 0 0,2 0 2 0 0,2 1 8 0 0,0-1 1 0 0,0 0-1 0 0,0 0 0 0 0,1-1 1 0 0,-1 0-1 0 0,0-1 0 0 0,1 0 1 0 0,-1-1-1 0 0,0 0 0 0 0,1 0 1 0 0,-1-1-1 0 0,0 0 0 0 0,0 0 1 0 0,0-1-1 0 0,-1 0 1 0 0,7-4-9 0 0,-10 5 29 0 0,0 0 0 0 0,0-1 1 0 0,0 1-1 0 0,0-1 0 0 0,-1 0 1 0 0,1-1-1 0 0,-1 1 0 0 0,0-1 1 0 0,0 0-1 0 0,0 0 0 0 0,0 0 1 0 0,-1-1-1 0 0,0 1 0 0 0,0-1 1 0 0,0 0-1 0 0,0 1 0 0 0,-1-1 1 0 0,0-1-1 0 0,0 1 0 0 0,0 0 1 0 0,0 0-1 0 0,-1-1 0 0 0,0 1 1 0 0,0-1-1 0 0,-1 1 0 0 0,1-1 1 0 0,-1 0-1 0 0,0 1 0 0 0,-1-1-29 0 0,-2 2 10 0 0,0 0-1 0 0,0 0 1 0 0,-1 0-1 0 0,0 0 0 0 0,0 0 1 0 0,0 1-1 0 0,0-1 1 0 0,0 1-1 0 0,-1 0 0 0 0,1 1 1 0 0,-1-1-1 0 0,0 1 1 0 0,0 0-1 0 0,0 0 0 0 0,0 0 1 0 0,0 1-1 0 0,0 0 1 0 0,0 0-1 0 0,-1 0 0 0 0,-4 0-9 0 0,3 0-13 0 0,-1 1 0 0 0,1-1-1 0 0,0 1 1 0 0,0 1-1 0 0,0 0 1 0 0,0 0-1 0 0,0 0 1 0 0,0 0 0 0 0,0 1-1 0 0,1 1 1 0 0,-1-1-1 0 0,0 1 1 0 0,1 0-1 0 0,-3 2 14 0 0,9-5-2 0 0,1 0-1 0 0,-1 1 0 0 0,0-1 0 0 0,1 0 0 0 0,-1 1 1 0 0,0-1-1 0 0,1 1 0 0 0,-1-1 0 0 0,0 0 0 0 0,0 1 1 0 0,1-1-1 0 0,-1 1 0 0 0,0-1 0 0 0,0 1 0 0 0,0-1 0 0 0,0 0 1 0 0,0 1-1 0 0,0-1 0 0 0,1 1 0 0 0,-1-1 0 0 0,0 1 1 0 0,0-1-1 0 0,0 1 0 0 0,0-1 0 0 0,-1 1 0 0 0,1-1 1 0 0,0 1-1 0 0,0-1 0 0 0,0 1 0 0 0,0-1 0 0 0,0 0 1 0 0,-1 1-1 0 0,1-1 0 0 0,0 1 0 0 0,0-1 0 0 0,-1 1 0 0 0,1-1 1 0 0,0 0-1 0 0,0 1 0 0 0,-1-1 0 0 0,1 0 0 0 0,-1 1 1 0 0,1-1-1 0 0,0 0 0 0 0,-1 0 0 0 0,1 1 0 0 0,-1-1 3 0 0,132-12 20 0 0,-105 7-866 0 0,101-23 1177 0 0,-84 17-4678 0 0,-1 1-5528 0 0,-29 6-2797 0 0</inkml:trace>
  <inkml:trace contextRef="#ctx0" brushRef="#br0" timeOffset="4033.733">1140 2040 5817 0 0,'0'0'1801'0'0,"0"0"24"0"0,0 0 138 0 0,0 0 179 0 0,0 0 49 0 0,0 0-144 0 0,0 0-319 0 0,0 0-378 0 0,0 0-320 0 0,0 0-263 0 0,0 0-159 0 0,0 0-89 0 0,0 0-34 0 0,-6-2-50 0 0,-16-7 821 0 0,150-12 1249 0 0,-38 7-1782 0 0,1 5-1 0 0,86 2-722 0 0,-148 7 44 0 0,25 0 910 0 0,-80-26-729 0 0,-173-162-353 0 0,200 188 32 0 0,-1 0 0 0 0,0 0-1 0 0,1 0 1 0 0,-1-1 0 0 0,0 1 0 0 0,1 0-1 0 0,-1 0 1 0 0,0 0 0 0 0,0-1 0 0 0,1 1-1 0 0,-1 0 1 0 0,0 0 0 0 0,0-1 0 0 0,1 1-1 0 0,-1 0 1 0 0,0-1 0 0 0,0 1-1 0 0,0 0 1 0 0,0-1 0 0 0,1 1 0 0 0,-1 0-1 0 0,0-1 1 0 0,0 1 0 0 0,0 0 0 0 0,0-1-1 0 0,0 1 1 0 0,0 0 0 0 0,0-1 0 0 0,0 1-1 0 0,0 0 1 0 0,0-1 0 0 0,0 1-1 0 0,0 0 1 0 0,0-1 0 0 0,0 1 0 0 0,0-1-1 0 0,-1 1 1 0 0,1 0 0 0 0,0-1 0 0 0,0 1-1 0 0,0 0 1 0 0,0 0 0 0 0,-1-1 0 0 0,1 1 96 0 0,33 13-11204 0 0,-23-6-1477 0 0</inkml:trace>
  <inkml:trace contextRef="#ctx0" brushRef="#br0" timeOffset="4552.615">2490 2430 2032 0 0,'0'0'2536'0'0,"0"0"-195"0"0,0 0 105 0 0,0 0 96 0 0,0 0-55 0 0,0 0-207 0 0,0 0-340 0 0,0 0-370 0 0,0 0-322 0 0,0 0-237 0 0,0 0-164 0 0,0 0-91 0 0,8-3 3139 0 0,140 6-1481 0 0,248-17-2291 0 0,-403 11-4838 0 0,3 2-2557 0 0,2 1-5128 0 0</inkml:trace>
  <inkml:trace contextRef="#ctx0" brushRef="#br0" timeOffset="4973.861">2561 2662 10370 0 0,'0'0'2330'0'0,"0"0"-456"0"0,0 0-167 0 0,0 0-43 0 0,0 0-115 0 0,0 0-236 0 0,0 0-343 0 0,0 0-324 0 0,0 0-144 0 0,0 0-27 0 0,0 0-19 0 0,0 0 4 0 0,0 0-3 0 0,4 16 1913 0 0,19-11-1968 0 0,-1-2 1 0 0,1 0-1 0 0,0-1 0 0 0,0-1 1 0 0,1-2-1 0 0,-1 0 0 0 0,0-1 0 0 0,-1-1 1 0 0,1-1-1 0 0,21-7-402 0 0,85-11 523 0 0,-20 15-183 0 0,-85 7-3812 0 0,-1-1-3771 0 0,-21 1-5469 0 0</inkml:trace>
  <inkml:trace contextRef="#ctx0" brushRef="#br0" timeOffset="7200.1">3957 2059 1904 0 0,'0'0'2301'0'0,"0"0"-643"0"0,0 0-189 0 0,0 0 202 0 0,0 0 252 0 0,0 0 50 0 0,0 0-261 0 0,0 0-432 0 0,0 0-375 0 0,0 0-245 0 0,0 0-124 0 0,2 0-41 0 0,8 0-31 0 0,-7 0-32 0 0,-3 0-37 0 0,33 0 3737 0 0,-150 18 925 0 0,-56 50-5345 0 0,137-51 743 0 0,-126 67 128 0 0,161-83-578 0 0,0-1-1 0 0,1 1 1 0 0,-1-1 0 0 0,0 1 0 0 0,0 0-1 0 0,1-1 1 0 0,-1 1 0 0 0,0 0 0 0 0,1 0-1 0 0,-1-1 1 0 0,0 1 0 0 0,1 0 0 0 0,-1 0-1 0 0,1 0 1 0 0,0 0 0 0 0,-1-1 0 0 0,1 1-1 0 0,0 0 1 0 0,-1 0 0 0 0,1 0-1 0 0,0 0 1 0 0,0 0 0 0 0,0 0 0 0 0,0 0-1 0 0,0 0 1 0 0,0 0 0 0 0,0 0 0 0 0,0 0-1 0 0,0 0 1 0 0,0 0 0 0 0,1 0 0 0 0,-1 0-1 0 0,0 0 1 0 0,1 0 0 0 0,-1 0 0 0 0,0-1-1 0 0,1 1 1 0 0,-1 0 0 0 0,1 0-1 0 0,0 0 1 0 0,-1-1 0 0 0,1 1 0 0 0,0 0-1 0 0,-1 0 1 0 0,1-1 0 0 0,0 1 0 0 0,0-1-1 0 0,0 1 1 0 0,-1-1 0 0 0,1 1 0 0 0,0-1-1 0 0,0 1 1 0 0,1-1-5 0 0,49 28 126 0 0,-22-22-24 0 0,1-1-1 0 0,0-1 0 0 0,0-2 0 0 0,0-1 1 0 0,25-2-102 0 0,89 6 152 0 0,-137-5-139 0 0,19 11 148 0 0,-65 19 151 0 0,-132 83-179 0 0,-61 35 2 0 0,221-141-127 0 0,-1 1-11 0 0,-1-1 0 0 0,2 2 0 0 0,-1-1 0 0 0,1 2 1 0 0,0 0-1 0 0,1 0 0 0 0,0 1 0 0 0,1 0 1 0 0,0 0-1 0 0,0 2 3 0 0,8-12-1 0 0,1 0 0 0 0,0 0 0 0 0,-1 0 0 0 0,1 0 0 0 0,0 0 0 0 0,-1 0-1 0 0,1 1 1 0 0,0-1 0 0 0,0 0 0 0 0,0 0 0 0 0,0 0 0 0 0,0 0 0 0 0,0 0 0 0 0,1 0 0 0 0,-1 0 0 0 0,0 0 0 0 0,0 0 0 0 0,1 0 0 0 0,-1 0 0 0 0,1 1 0 0 0,-1-2 0 0 0,1 1 0 0 0,-1 0 0 0 0,1 0 0 0 0,0 0 0 0 0,-1 0 0 0 0,1 0 0 0 0,0 0 0 0 0,0-1 0 0 0,0 1 0 0 0,-1 0 0 0 0,1-1 0 0 0,0 1-1 0 0,0 0 1 0 0,0-1 0 0 0,0 1 0 0 0,0-1 0 0 0,0 0 0 0 0,0 1 0 0 0,0-1 0 0 0,0 0 0 0 0,1 0 0 0 0,-1 1 1 0 0,52 9 69 0 0,234-10 269 0 0,-31-21-89 0 0,-219 17-187 0 0,-37 4-54 0 0,0 0-24 0 0,0-2-1342 0 0,0-1 4132 0 0,0 2-5818 0 0,0 0-2179 0 0,0 0-3468 0 0,0 1-4166 0 0</inkml:trace>
  <inkml:trace contextRef="#ctx0" brushRef="#br0" timeOffset="7568.113">3607 3307 15835 0 0,'0'0'1393'0'0,"0"0"-485"0"0,0 0-92 0 0,0 0 198 0 0,0 0 146 0 0,0 0-8 0 0,0 0-209 0 0,0 0-295 0 0,0 0-181 0 0,0 0-16 0 0,0 0 22 0 0,0 0 10 0 0,0 0 22 0 0,-1 8-61 0 0,-16 79 1217 0 0,16-100-5529 0 0,2 1-4252 0 0,-1 4-4204 0 0</inkml:trace>
  <inkml:trace contextRef="#ctx0" brushRef="#br0" timeOffset="8000.518">3662 3020 10946 0 0,'0'0'2267'0'0,"0"0"-489"0"0,0 0-193 0 0,0 0-22 0 0,0 0-100 0 0,0 0-195 0 0,0 0-227 0 0,0 0-216 0 0,0 0-175 0 0,0 0-119 0 0,0 0-95 0 0,0 0-62 0 0,-9 4-16 0 0,-26 13-27 0 0,55-23 1510 0 0,-11 3-1771 0 0,-23 9 909 0 0,-26 12-464 0 0,39-18-470 0 0,1 0 14 0 0,0 0-6 0 0,0 0-17 0 0,0 0-10 0 0,0 0-32 0 0,0 0-30 0 0,19-11-1091 0 0,11-5-3389 0 0,-20 11-2221 0 0,-1 1-6160 0 0</inkml:trace>
  <inkml:trace contextRef="#ctx0" brushRef="#br0" timeOffset="8627.166">4533 2364 10346 0 0,'0'0'1946'0'0,"0"0"-343"0"0,0 0-65 0 0,0 0 21 0 0,0 0-39 0 0,0 0-161 0 0,0 0-255 0 0,0 0-260 0 0,0 0-192 0 0,0 0-98 0 0,0 0-78 0 0,0 0-76 0 0,0 0-21 0 0,-4 30-31 0 0,-10 95-39 0 0,5 69 846 0 0,7-102 1151 0 0,-2-112-2256 0 0,2-1 1 0 0,1 0-1 0 0,0 0 0 0 0,1 0 0 0 0,2 0 1 0 0,0 0-1 0 0,1 1 0 0 0,1-1 1 0 0,1 1-1 0 0,3-8-50 0 0,1-7 20 0 0,1 0 1 0 0,1 0-1 0 0,2 1 0 0 0,2 0 1 0 0,1 1-1 0 0,1 1 1 0 0,2 0-1 0 0,1 2 0 0 0,2 0 1 0 0,18-19-21 0 0,28 6 47 0 0,-67 42-49 0 0,0 1 1 0 0,-1 0 0 0 0,1-1-1 0 0,0 1 1 0 0,-1 0 0 0 0,1 0-1 0 0,0 0 1 0 0,-1-1 0 0 0,1 1-1 0 0,0 0 1 0 0,0 0-1 0 0,-1 0 1 0 0,1 0 0 0 0,0 0-1 0 0,-1 1 1 0 0,1-1 0 0 0,0 0-1 0 0,-1 0 1 0 0,1 0 0 0 0,0 1-1 0 0,-1-1 1 0 0,1 0 0 0 0,0 0-1 0 0,-1 1 1 0 0,1-1 0 0 0,0 1-1 0 0,-1-1 1 0 0,1 1 0 0 0,-1-1-1 0 0,1 1 1 0 0,-1-1 0 0 0,1 1-1 0 0,-1-1 1 0 0,0 1 0 0 0,1-1-1 0 0,-1 1 1 0 0,0 0 0 0 0,1-1-1 0 0,-1 1 1 0 0,0 0 0 0 0,0-1-1 0 0,1 1 1 0 0,-1 0 0 0 0,0 0 1 0 0,4 7 11 0 0,17 108 5 0 0,-18-102-688 0 0,9 46 303 0 0,-9-41-3366 0 0,0 0-4129 0 0,-2-14-4831 0 0</inkml:trace>
  <inkml:trace contextRef="#ctx0" brushRef="#br0" timeOffset="8992.864">4923 2913 16171 0 0,'0'0'1539'0'0,"0"0"-498"0"0,0 0-92 0 0,0 0 119 0 0,0 0 102 0 0,0 0-36 0 0,0 0-234 0 0,0 0-268 0 0,0 0-176 0 0,0 0-139 0 0,0 0-81 0 0,0 0-51 0 0,-2 17-43 0 0,-16 91 156 0 0,14-79-165 0 0,3-48-5298 0 0,1 10-220 0 0,0 4-6211 0 0</inkml:trace>
  <inkml:trace contextRef="#ctx0" brushRef="#br0" timeOffset="9338.185">5142 2552 10714 0 0,'0'0'1677'0'0,"0"0"-290"0"0,0 0 2 0 0,0 0 94 0 0,0 0-13 0 0,0 0-165 0 0,0 0-284 0 0,0 0-302 0 0,0 0-202 0 0,0 0-125 0 0,0 0-95 0 0,0 0-35 0 0,0 0-61 0 0,-13 12-58 0 0,-55 50 93 0 0,86-67-12 0 0,13-23 172 0 0,-59 42 938 0 0,-11 19-1154 0 0,39-33-195 0 0,0 0-41 0 0,42-3-5761 0 0,-35-4-1049 0 0,-1 3-4951 0 0</inkml:trace>
  <inkml:trace contextRef="#ctx0" brushRef="#br0" timeOffset="9604.911">5367 1959 8578 0 0,'0'0'3206'0'0,"0"0"-836"0"0,0 0-314 0 0,0 0-85 0 0,0 0-142 0 0,0 0-274 0 0,0 0-430 0 0,0 0-382 0 0,0 0-216 0 0,0 0-52 0 0,0 0 11 0 0,0 0-18 0 0,-13 17-53 0 0,-57 83 165 0 0,26 8 28 0 0,42-99-3645 0 0,2 4-7910 0 0,2-13-1037 0 0</inkml:trace>
  <inkml:trace contextRef="#ctx0" brushRef="#br0" timeOffset="10456.83">4426 2081 160 0 0,'0'0'2846'0'0,"0"0"-574"0"0,0 0-84 0 0,0 0 52 0 0,0 0 23 0 0,0 0-121 0 0,0 0-304 0 0,0 0-311 0 0,0 0-348 0 0,0 0-274 0 0,0 0-173 0 0,0 0-109 0 0,0 0-88 0 0,3-8 1189 0 0,262-6 2471 0 0,-105-8-3846 0 0,-96 14 1121 0 0,-154-33-1286 0 0,33 1-143 0 0,57 31-2196 0 0,12 7-4959 0 0,-10 2-3228 0 0</inkml:trace>
  <inkml:trace contextRef="#ctx0" brushRef="#br0" timeOffset="11343.824">4577 1617 0 0 0,'0'0'551'0'0,"0"0"752"0"0,0 0 165 0 0,0 0 88 0 0,0 0 117 0 0,0 0-70 0 0,0 0-158 0 0,0 0-243 0 0,0 0-255 0 0,0 0-107 0 0,0 0-10 0 0,0 0-14 0 0,0 0-48 0 0,-7 5-65 0 0,-21 19-98 0 0,26-22-477 0 0,1 0 1 0 0,-1 0-1 0 0,1 0 0 0 0,0 0 1 0 0,0 0-1 0 0,0 0 0 0 0,0 0 0 0 0,0 1 1 0 0,0-1-1 0 0,1 1 0 0 0,-1-1 0 0 0,1 0 1 0 0,-1 1-1 0 0,1-1 0 0 0,0 1 1 0 0,0-1-1 0 0,0 1 0 0 0,1-1 0 0 0,-1 0 1 0 0,0 1-1 0 0,1 0-128 0 0,0 9 694 0 0,0-10-558 0 0,0 0 1 0 0,0-1 0 0 0,0 1 0 0 0,1 0 0 0 0,-1-1 0 0 0,0 1 0 0 0,1-1-1 0 0,-1 1 1 0 0,1-1 0 0 0,-1 0 0 0 0,1 1 0 0 0,0-1 0 0 0,-1 0 0 0 0,1 0-1 0 0,0 0 1 0 0,0 0 0 0 0,0-1 0 0 0,0 1 0 0 0,0 0 0 0 0,0-1 0 0 0,0 1-1 0 0,0-1 1 0 0,0 0 0 0 0,0 0 0 0 0,0 0 0 0 0,0 0 0 0 0,0 0-1 0 0,0 0 1 0 0,0 0 0 0 0,0-1 0 0 0,0 1 0 0 0,0-1 0 0 0,0 1 0 0 0,0-1-1 0 0,0 0 1 0 0,0 0 0 0 0,0 0 0 0 0,0 0 0 0 0,-1 0 0 0 0,1 0 0 0 0,0-1-1 0 0,0 0-136 0 0,1-1 77 0 0,-1-1-1 0 0,0 1 0 0 0,0 0 0 0 0,0-1 1 0 0,-1 0-1 0 0,1 1 0 0 0,-1-1 0 0 0,0 0 0 0 0,0 0 1 0 0,0 0-1 0 0,0 0 0 0 0,-1 0 0 0 0,1 0 1 0 0,-1 0-1 0 0,0 0 0 0 0,0 0 0 0 0,-1 0 1 0 0,1 0-1 0 0,-1 0-76 0 0,0 3-3 0 0,0 0 0 0 0,-1-1-1 0 0,1 1 1 0 0,0 0 0 0 0,0 1 0 0 0,-1-1 0 0 0,1 0 0 0 0,-1 0 0 0 0,1 0 0 0 0,-1 1 0 0 0,1-1 0 0 0,-1 1-1 0 0,1-1 1 0 0,-1 1 0 0 0,1 0 0 0 0,-1 0 0 0 0,0-1 0 0 0,1 1 0 0 0,-1 0 0 0 0,1 0 0 0 0,-1 1 0 0 0,0-1-1 0 0,1 0 1 0 0,-1 0 0 0 0,1 1 0 0 0,-1-1 0 0 0,1 1 0 0 0,-1-1 0 0 0,1 1 0 0 0,-1 0 0 0 0,1 0 0 0 0,0 0-1 0 0,-1-1 1 0 0,1 2 3 0 0,-3 1 9 0 0,3-2-9 0 0,-1 0-1 0 0,1 0 1 0 0,-1 0 0 0 0,1 0-1 0 0,0 0 1 0 0,-1 1 0 0 0,1-1-1 0 0,0 0 1 0 0,0 1 0 0 0,0-1-1 0 0,0 1 1 0 0,0-1 0 0 0,0 1-1 0 0,0-1 1 0 0,0 1 0 0 0,1 0 0 0 0,-1-1-1 0 0,0 1 1 0 0,1 0 0 0 0,0-1-1 0 0,-1 1 1 0 0,1 0 0 0 0,0 0-1 0 0,0 0 1 0 0,0-1 0 0 0,0 1-1 0 0,0 0 1 0 0,1 0 0 0 0,-1-1-1 0 0,0 1 1 0 0,1 0 0 0 0,-1 0-1 0 0,1-1 1 0 0,0 1 0 0 0,-1-1-1 0 0,1 1 1 0 0,0 0 0 0 0,0-1-1 0 0,1 1 1 0 0,0-2 61 0 0,0-1 1 0 0,1 1-1 0 0,-1-1 0 0 0,0 1 0 0 0,1-1 0 0 0,-1 0 0 0 0,0 0 0 0 0,0 0 0 0 0,0-1 0 0 0,0 1 0 0 0,0 0 0 0 0,0-1 0 0 0,0 1 0 0 0,0-1 0 0 0,-1 0 1 0 0,1 1-1 0 0,0-1 0 0 0,-1 0 0 0 0,0 0 0 0 0,1 0 0 0 0,-1 0 0 0 0,0 0 0 0 0,0-1 0 0 0,0 1 0 0 0,0 0 0 0 0,0 0 0 0 0,-1-1 0 0 0,1 1 0 0 0,-1-1-61 0 0,1 2 4 0 0,-1 1 0 0 0,1-1 0 0 0,-1 0 0 0 0,1 1 0 0 0,-1-1-1 0 0,0 0 1 0 0,1 0 0 0 0,-1 1 0 0 0,0-1 0 0 0,0 0 0 0 0,1 0-1 0 0,-1 0 1 0 0,0 1 0 0 0,0-1 0 0 0,0 0 0 0 0,0 0 0 0 0,0 0-1 0 0,0 0 1 0 0,0 1 0 0 0,0-1 0 0 0,0 0 0 0 0,-1 0 0 0 0,1 0-1 0 0,0 1 1 0 0,0-1 0 0 0,-1 0 0 0 0,1 0 0 0 0,-1 1 0 0 0,1-1-1 0 0,0 0 1 0 0,-1 1 0 0 0,1-1 0 0 0,-1 0 0 0 0,0 1 0 0 0,1-1-1 0 0,-1 1 1 0 0,1-1 0 0 0,-1 1 0 0 0,0-1 0 0 0,0 1 0 0 0,1-1-1 0 0,-1 1 1 0 0,0 0 0 0 0,0-1 0 0 0,1 1 0 0 0,-1 0 0 0 0,0 0-1 0 0,0 0 1 0 0,0-1 0 0 0,1 1 0 0 0,-1 0 0 0 0,0 0 0 0 0,0 0-1 0 0,0 0 1 0 0,0 0 0 0 0,1 1 0 0 0,-1-1 0 0 0,0 0 0 0 0,0 0-1 0 0,0 0 1 0 0,1 1 0 0 0,-1-1 0 0 0,0 1-4 0 0,0-1-4 0 0,-1 0 0 0 0,1 1 0 0 0,-1-1 0 0 0,1 0 0 0 0,-1 1 0 0 0,1 0 0 0 0,-1-1 0 0 0,1 1 0 0 0,0 0-1 0 0,-1 0 1 0 0,1 0 0 0 0,0 0 0 0 0,0 0 0 0 0,0 0 0 0 0,0 0 0 0 0,0 0 0 0 0,0 1 0 0 0,0-1 0 0 0,0 0 0 0 0,0 0 0 0 0,1 1 0 0 0,-1-1 0 0 0,0 1 0 0 0,1-1 0 0 0,-1 1 0 0 0,1-1 0 0 0,0 1 0 0 0,-1-1 0 0 0,1 1 0 0 0,0-1 0 0 0,0 1 0 0 0,0-1 0 0 0,0 1 0 0 0,0-1 0 0 0,0 1 0 0 0,0-1 0 0 0,1 1-1 0 0,-1-1 1 0 0,1 2 4 0 0,42 16-730 0 0,-7-14-1432 0 0,-24-4-1247 0 0,1 1-4040 0 0,-2 1-5288 0 0</inkml:trace>
  <inkml:trace contextRef="#ctx0" brushRef="#br0" timeOffset="12116.849">5927 2438 464 0 0,'0'0'2377'0'0,"0"0"-105"0"0,0 0 71 0 0,0 0 36 0 0,0 0-86 0 0,0 0-209 0 0,0 0-299 0 0,0 0-285 0 0,0 0-248 0 0,0 0-183 0 0,0 0-121 0 0,0 0-93 0 0,0 0-89 0 0,-6-3-61 0 0,3 2-665 0 0,1 0 34 0 0,1 0 0 0 0,-1 1 1 0 0,0-1-1 0 0,1 0 0 0 0,-1 1 0 0 0,0-1 1 0 0,1 1-1 0 0,-1-1 0 0 0,0 1 0 0 0,0 0 1 0 0,0 0-1 0 0,1 0 0 0 0,-1 0 0 0 0,0 0 1 0 0,0 0-1 0 0,1 0 0 0 0,-1 1 0 0 0,0-1 1 0 0,0 1-1 0 0,1-1 0 0 0,-1 1 0 0 0,0 0 1 0 0,1-1-1 0 0,-1 1 0 0 0,1 0 0 0 0,-1 0 0 0 0,1 0 1 0 0,-1 1-75 0 0,-12 12 297 0 0,2 0 0 0 0,0 1 0 0 0,1 0 0 0 0,0 1 0 0 0,2 1 0 0 0,0-1 0 0 0,-1 3-297 0 0,-27 47 272 0 0,8-18-177 0 0,18-28-83 0 0,-1 0-1 0 0,-1-1 0 0 0,-1 0 0 0 0,0-1 0 0 0,-1 0 1 0 0,-6 3-12 0 0,14-12-69 0 0,-8 1-2711 0 0,14-31-10191 0 0,1 20 11267 0 0,0-3-8497 0 0</inkml:trace>
  <inkml:trace contextRef="#ctx0" brushRef="#br0" timeOffset="12400.302">5573 2305 8346 0 0,'0'0'2811'0'0,"0"0"-272"0"0,0 0-328 0 0,0 0-262 0 0,0 0-287 0 0,0 0-397 0 0,0 0-399 0 0,0 0-288 0 0,0 0-80 0 0,0 0 34 0 0,0 0 69 0 0,0 0 54 0 0,0 0-40 0 0,1 14-42 0 0,4 43-46 0 0,-4-51-406 0 0,1 1 0 0 0,0-1 0 0 0,0 0 0 0 0,0 1 0 0 0,1-1 0 0 0,0 0 0 0 0,0-1 0 0 0,1 1 0 0 0,-1-1 0 0 0,1 1 0 0 0,0-1 0 0 0,1 0 1 0 0,-1 0-1 0 0,4 1-121 0 0,8 12 272 0 0,101 130 553 0 0,-39-41-1458 0 0,-54-84-1109 0 0,-4-14-7107 0 0,-18-8 6994 0 0,2-1-10141 0 0</inkml:trace>
  <inkml:trace contextRef="#ctx0" brushRef="#br0" timeOffset="13099.013">6070 2824 6737 0 0,'0'0'2858'0'0,"0"0"-641"0"0,0 0-190 0 0,0 0-33 0 0,0 0-97 0 0,0 0-259 0 0,0 0-295 0 0,0 0-241 0 0,0 0-219 0 0,0 0-139 0 0,0 0-86 0 0,0 0-68 0 0,0 0-79 0 0,0-11-79 0 0,7-87 553 0 0,1 64-792 0 0,1 0 0 0 0,2 1 0 0 0,1 0 1 0 0,2 1-1 0 0,1 0 0 0 0,1 2 0 0 0,2-1 0 0 0,3-1-193 0 0,39-39 160 0 0,-60 71-160 0 0,1-1 1 0 0,-1 1-1 0 0,1-1 0 0 0,0 1 1 0 0,-1 0-1 0 0,1-1 1 0 0,-1 1-1 0 0,1 0 0 0 0,0-1 1 0 0,-1 1-1 0 0,1 0 1 0 0,0 0-1 0 0,0 0 0 0 0,-1 0 1 0 0,1 0-1 0 0,0 0 1 0 0,-1 0-1 0 0,1 0 1 0 0,0 0-1 0 0,0 0 0 0 0,-1 0 1 0 0,1 0-1 0 0,0 0 1 0 0,-1 0-1 0 0,1 1 0 0 0,0-1 1 0 0,-1 0-1 0 0,1 1 1 0 0,0-1-1 0 0,-1 0 0 0 0,1 1 1 0 0,-1-1-1 0 0,1 1 1 0 0,-1-1-1 0 0,1 1 1 0 0,-1-1-1 0 0,1 1 0 0 0,-1-1 1 0 0,1 1-1 0 0,-1-1 1 0 0,0 1-1 0 0,1 0 0 0 0,-1-1 1 0 0,0 1-1 0 0,1 0 1 0 0,-1-1-1 0 0,0 1 1 0 0,0 0-1 0 0,0-1 0 0 0,0 1 1 0 0,0 0-1 0 0,1 0 1 0 0,-1-1-1 0 0,0 1 0 0 0,-1 0 1 0 0,1-1-1 0 0,0 1 1 0 0,0 0-1 0 0,0 0 0 0 0,0-1 1 0 0,-1 1-1 0 0,1 0 1 0 0,0-1-1 0 0,0 1 1 0 0,-1 0-2 0 0,4 11 13 0 0,14 150 162 0 0,8-70-132 0 0,-23-92-33 0 0,-1 1 0 0 0,0-1 0 0 0,1 1 0 0 0,-1-1-1 0 0,0 0 1 0 0,1 0 0 0 0,-1 1 0 0 0,0-1-1 0 0,1 0 1 0 0,-1 0 0 0 0,1 0 0 0 0,-1-1-1 0 0,0 1 1 0 0,1 0 0 0 0,-1 0 0 0 0,0-1 0 0 0,1 1-1 0 0,-1-1 1 0 0,0 1 0 0 0,1-1 0 0 0,-1 0-1 0 0,0 1 1 0 0,0-1 0 0 0,0 0 0 0 0,0 0 0 0 0,0 0-1 0 0,0 0 1 0 0,0 0 0 0 0,0 0 0 0 0,0 0-1 0 0,0 0 1 0 0,0 0 0 0 0,0 0 0 0 0,-1-1-1 0 0,1 1 1 0 0,-1 0 0 0 0,1 0 0 0 0,-1-1 0 0 0,1 1-1 0 0,-1 0 1 0 0,1-2-9 0 0,2-2 26 0 0,180-262 237 0 0,-125 183-231 0 0,-53 78 132 0 0,-7 15-83 0 0,-11 29-41 0 0,6-19-3 0 0,-2 10 28 0 0,2-1-1 0 0,1 1 1 0 0,1 1-1 0 0,2-1 1 0 0,1 0-1 0 0,1 15-64 0 0,1-23-14 0 0,-1-10-22 0 0,0-1 0 0 0,1 1 0 0 0,0 0 1 0 0,0 0-1 0 0,2 0 0 0 0,-1-1 0 0 0,1 1 0 0 0,1 0 0 0 0,0-1 0 0 0,0 0 0 0 0,1 1 0 0 0,1-2 0 0 0,-1 1 0 0 0,2 0 0 0 0,2 3 36 0 0,10-2-2533 0 0,-14-10-1649 0 0,1-1-3502 0 0,-1 0-4896 0 0</inkml:trace>
  <inkml:trace contextRef="#ctx0" brushRef="#br0" timeOffset="13904.939">6913 2721 0 0 0,'0'0'569'0'0,"0"0"1164"0"0,0 0 437 0 0,0 0 37 0 0,0 0-144 0 0,0 0-236 0 0,0 0-205 0 0,0 0-167 0 0,0 0-131 0 0,0 0-108 0 0,0 0-105 0 0,0 0-113 0 0,11 7 6032 0 0,-11-6-6828 0 0,-35 139 2222 0 0,30-104-2345 0 0,5-36-82 0 0,0 0 25 0 0,0 0 19 0 0,0 0 16 0 0,0 0-13 0 0,0 0-37 0 0,0 0-31 0 0,0 0 20 0 0,0 0-9 0 0,0 0-1 0 0,0 0 30 0 0,0 0-14 0 0,0 0 7 0 0,0 0 16 0 0,0 0-13 0 0,0 0-21 0 0,0 0 22 0 0,0 0-10 0 0,0 0-23 0 0,0 0 32 0 0,0 0-20 0 0,0 0 4 0 0,0 0 37 0 0,0 0-34 0 0,0 0-30 0 0,0 0-17 0 0,0 0-12 0 0,0 0-5 0 0,0 0-46 0 0,0-25-6186 0 0,2 11-3149 0 0,1 9-1914 0 0</inkml:trace>
  <inkml:trace contextRef="#ctx0" brushRef="#br0" timeOffset="14328.848">7004 2405 7914 0 0,'0'0'3227'0'0,"0"0"-952"0"0,0 0-364 0 0,0 0-30 0 0,0 0-85 0 0,0 0-210 0 0,0 0-245 0 0,0 0-276 0 0,0 0-247 0 0,0 0-185 0 0,0 0-132 0 0,0 0-65 0 0,0 0-37 0 0,-13 3 1124 0 0,13-3-1492 0 0,0 0-22 0 0,0 0-20 0 0,25-7 289 0 0,-25 7-216 0 0,0 0 9 0 0,0 0 46 0 0,0 0 14 0 0,-16 1 154 0 0,-35 16-119 0 0,50-17-146 0 0,1 0 6 0 0,0 0-15 0 0,0 0-34 0 0,0 0-11 0 0,0 0-49 0 0,20-4-1423 0 0,-10 1 177 0 0,0 0-3172 0 0,-2 2-5363 0 0</inkml:trace>
  <inkml:trace contextRef="#ctx0" brushRef="#br0" timeOffset="15136.25">7178 2199 0 0 0,'0'0'1707'0'0,"0"0"-19"0"0,0 0 167 0 0,0 0 201 0 0,0 0 7 0 0,0 0-199 0 0,0 0-354 0 0,0 0-338 0 0,0 0-176 0 0,0 0 26 0 0,0 0 50 0 0,0 0 22 0 0,4-1-6 0 0,37 8 2044 0 0,-35-4-2930 0 0,1 0 0 0 0,0-1-1 0 0,0 0 1 0 0,-1 0-1 0 0,1 0 1 0 0,0-1-1 0 0,0 0 1 0 0,1-1 0 0 0,-1 0-1 0 0,0 0 1 0 0,0 0-1 0 0,0-1 1 0 0,0 0-1 0 0,0 0 1 0 0,0-1 0 0 0,0 0-1 0 0,0 0 1 0 0,-1 0-1 0 0,1-1 1 0 0,-1 0-1 0 0,0-1 1 0 0,1 1 0 0 0,-1-1-1 0 0,-1 0 1 0 0,1-1-1 0 0,-1 1 1 0 0,5-6-202 0 0,-4 42 279 0 0,3 160 85 0 0,15 197-308 0 0,7-241-8 0 0,-20-164 452 0 0,1-80-402 0 0,5 1 0 0 0,4 0 0 0 0,4 2 0 0 0,24-56-98 0 0,14 2 79 0 0,-14 50-191 0 0,-58 124-5012 0 0,3-13-2568 0 0,2-3-4587 0 0</inkml:trace>
  <inkml:trace contextRef="#ctx0" brushRef="#br0" timeOffset="15469.162">7784 2747 13675 0 0,'0'0'2428'0'0,"0"0"-978"0"0,0 0-355 0 0,0 0 55 0 0,0 0 39 0 0,0 0-110 0 0,0 0-257 0 0,0 0-218 0 0,0 0-106 0 0,0 0-17 0 0,0 0-47 0 0,0 0-103 0 0,0 0-99 0 0,-1 14-56 0 0,-22 100 188 0 0,21-104-3287 0 0,8-15-7518 0 0,-1 1-1155 0 0</inkml:trace>
  <inkml:trace contextRef="#ctx0" brushRef="#br0" timeOffset="15843.82">7964 2394 7082 0 0,'0'0'4283'0'0,"0"0"-1985"0"0,0 0-683 0 0,0 0-169 0 0,0 0-203 0 0,0 0-181 0 0,0 0-264 0 0,0 0-170 0 0,0 0-89 0 0,0 0-66 0 0,0 0-57 0 0,0 0-60 0 0,-8 6-76 0 0,-25 19-70 0 0,34-25-201 0 0,-1 0 0 0 0,1 0 1 0 0,0 0-1 0 0,-1 0 0 0 0,1 0 1 0 0,-1 0-1 0 0,1 0 0 0 0,0 0 1 0 0,-1 0-1 0 0,1 0 0 0 0,-1 0 1 0 0,1 1-1 0 0,0-1 0 0 0,-1 0 1 0 0,1 0-1 0 0,-1 1 0 0 0,1-1 1 0 0,-1 0-1 0 0,1 1 0 0 0,-1-1 0 0 0,1 1 1 0 0,-1-1-1 0 0,0 1 0 0 0,1-1 1 0 0,-1 0-1 0 0,1 1 0 0 0,-1 0 1 0 0,0-1-1 0 0,1 1 0 0 0,-1-1 1 0 0,0 1-1 0 0,0-1 0 0 0,0 1 1 0 0,1 0-1 0 0,-1-1 0 0 0,0 1 1 0 0,0-1-1 0 0,0 1 0 0 0,0 0 1 0 0,0-1-1 0 0,0 1 0 0 0,0-1 0 0 0,0 1 1 0 0,0 0-1 0 0,0-1 0 0 0,-1 1 1 0 0,1-1-1 0 0,0 1 0 0 0,0 0 1 0 0,0-1-1 0 0,-1 1 0 0 0,1-1 1 0 0,0 1-1 0 0,-1-1 0 0 0,1 1 1 0 0,-1-1-1 0 0,1 1 0 0 0,0-1 1 0 0,-1 1-1 0 0,1-1 0 0 0,-1 0 0 0 0,1 1 1 0 0,-1-1-1 0 0,1 0 0 0 0,-1 1 1 0 0,1-1-1 0 0,-1 0 0 0 0,0 0 1 0 0,0 1-10 0 0,27-16 452 0 0,-26 15-384 0 0,-33-3-6 0 0,18 11-7 0 0,13-6-3705 0 0,1-2-3897 0 0,3 0-3785 0 0</inkml:trace>
  <inkml:trace contextRef="#ctx0" brushRef="#br0" timeOffset="16300.837">8184 1922 4161 0 0,'0'0'3665'0'0,"0"0"-981"0"0,0 0-331 0 0,0 0-101 0 0,0 0-189 0 0,0 0-298 0 0,0 0-376 0 0,0 0-308 0 0,0 0-268 0 0,0 0-173 0 0,0 0-108 0 0,0 0-48 0 0,0 0-18 0 0,-8 8-10 0 0,-63 70 814 0 0,-15 35-900 0 0,83-110-325 0 0,-2 0-898 0 0,4-1-9013 0 0,1-2-2063 0 0</inkml:trace>
  <inkml:trace contextRef="#ctx0" brushRef="#br0" timeOffset="16934.999">7247 1908 10610 0 0,'0'0'2453'0'0,"0"0"-319"0"0,0 0-167 0 0,0 0-192 0 0,0 0-282 0 0,0 0-310 0 0,0 0-315 0 0,0 0-277 0 0,0 0-171 0 0,0 0-90 0 0,0 0-26 0 0,0 0 49 0 0,3 0 66 0 0,361-29 2728 0 0,-299 28-3103 0 0,-73 9 600 0 0,4-8-616 0 0,-1 0-1 0 0,1-1 1 0 0,0 1-1 0 0,-1-1 1 0 0,1 0 0 0 0,0 0-1 0 0,-1 0 1 0 0,1-1-1 0 0,0 1 1 0 0,0-1-1 0 0,0 0 1 0 0,0 0-1 0 0,1 0 1 0 0,-1-1-1 0 0,0 1 1 0 0,1-1-1 0 0,0 0 1 0 0,0 0-1 0 0,0 0 1 0 0,0-1-1 0 0,0 1 1 0 0,0-1-1 0 0,1 1 1 0 0,-1-1-28 0 0,-12-16-201 0 0,-9-18 483 0 0,18 7-4766 0 0,7 27-275 0 0,3 0-5937 0 0</inkml:trace>
  <inkml:trace contextRef="#ctx0" brushRef="#br0" timeOffset="18222.922">8452 2497 7570 0 0,'0'0'2834'0'0,"0"0"-799"0"0,0 0-452 0 0,0 0-50 0 0,0 0 22 0 0,0 0-81 0 0,0 0-212 0 0,0 0-300 0 0,0 0-231 0 0,0 0-44 0 0,0 0 28 0 0,0 0 44 0 0,0 0 13 0 0,11 1-93 0 0,221 5 2675 0 0,-110 5-2750 0 0,-91-7-1074 0 0,-43-30-3292 0 0,3 14 699 0 0,2 2-2003 0 0,3 3-2105 0 0,1 3-2406 0 0</inkml:trace>
  <inkml:trace contextRef="#ctx0" brushRef="#br0" timeOffset="18473.529">8633 2302 6337 0 0,'0'0'3530'0'0,"0"0"-1224"0"0,0 0-605 0 0,0 0-114 0 0,0 0-11 0 0,0 0-50 0 0,0 0-147 0 0,0 0-218 0 0,0 0-210 0 0,0 0-135 0 0,0 0-53 0 0,0 0-36 0 0,-5 24-64 0 0,-18 118 453 0 0,-30 125-133 0 0,51-259-1701 0 0,0 7-453 0 0,4-12-2741 0 0,4-2-3490 0 0,-3-1-3756 0 0</inkml:trace>
  <inkml:trace contextRef="#ctx0" brushRef="#br0" timeOffset="19696.808">9640 1952 5545 0 0,'0'0'1781'0'0,"0"0"-144"0"0,0 0 121 0 0,0 0 152 0 0,0 0-43 0 0,0 0-298 0 0,0 0-354 0 0,0 0-244 0 0,0 0-108 0 0,0 0-55 0 0,0 0-50 0 0,0 0-61 0 0,0 0-54 0 0,4 10 355 0 0,-3-6 2217 0 0,-1-3-2976 0 0,0-1 1 0 0,0 0-47 0 0,0 0-25 0 0,0 0-16 0 0,0 0-16 0 0,0 0-16 0 0,0 0-13 0 0,20 3 1285 0 0,123 4-925 0 0,-125 0-319 0 0,-18-6-97 0 0,-25 11 231 0 0,-23 10-235 0 0,-1-3-1 0 0,-1-2 0 0 0,0-2 1 0 0,-25 3-47 0 0,30-7 4 0 0,-235 63 78 0 0,266-64-98 0 0,14-9-2 0 0,18 14 22 0 0,-7-9 7 0 0,1-1 0 0 0,1 0 0 0 0,-1-1 0 0 0,1 0 0 0 0,0 0-1 0 0,0-2 1 0 0,0 0 0 0 0,0 0 0 0 0,0-1 0 0 0,0 0 0 0 0,3-2-11 0 0,44 6 49 0 0,138 13 41 0 0,-161 1-81 0 0,-64 13 196 0 0,9-12-179 0 0,-1-2-1 0 0,-1-1 1 0 0,-1 0-1 0 0,0-1 1 0 0,-1-2-1 0 0,-1 0 1 0 0,0-1-1 0 0,0-1-25 0 0,-81 50-9 0 0,78-45 37 0 0,17-12-27 0 0,0 0 0 0 0,1 1 0 0 0,-1 0 0 0 0,1 1 0 0 0,1 0 0 0 0,-1 0 0 0 0,1 0 1 0 0,0 1-1 0 0,1 0 0 0 0,-3 5-1 0 0,8-12 0 0 0,0 0 1 0 0,1 0-1 0 0,-1 1 1 0 0,0-1-1 0 0,1 0 1 0 0,-1 1-1 0 0,1-1 1 0 0,-1 1-1 0 0,1-1 1 0 0,0 0-1 0 0,-1 1 1 0 0,1-1 0 0 0,0 1-1 0 0,0-1 1 0 0,0 1-1 0 0,0-1 1 0 0,0 1-1 0 0,1-1 1 0 0,-1 1-1 0 0,0-1 1 0 0,1 1-1 0 0,-1-1 1 0 0,1 0-1 0 0,-1 1 1 0 0,1-1-1 0 0,0 0 1 0 0,0 1 0 0 0,-1-1-1 0 0,1 0 1 0 0,0 0-1 0 0,0 0 1 0 0,0 0-1 0 0,0 0 1 0 0,1 0-1 0 0,-1 0 1 0 0,0 0-1 0 0,0 0 1 0 0,0 0-1 0 0,1-1 1 0 0,-1 1-1 0 0,0 0 1 0 0,1-1 0 0 0,-1 1-1 0 0,2-1 0 0 0,68 10 37 0 0,214-42 450 0 0,-109 6-121 0 0,-130 25-202 0 0,-20-12-3317 0 0,-21 9-1768 0 0,-1-1-3995 0 0,-4 5-3978 0 0</inkml:trace>
  <inkml:trace contextRef="#ctx0" brushRef="#br0" timeOffset="20086.796">9465 3071 13499 0 0,'0'0'1642'0'0,"0"0"-644"0"0,0 0-140 0 0,0 0 225 0 0,0 0 212 0 0,0 0 78 0 0,0 0-159 0 0,0 0-267 0 0,0 0-202 0 0,0 0-135 0 0,0 0-93 0 0,0 0-85 0 0,0 0-57 0 0,-6 20-63 0 0,-19 63-86 0 0,19-31 318 0 0,24-53-1203 0 0,1-15-2234 0 0,-13 9-619 0 0,0 1-3486 0 0,-2 3-4754 0 0</inkml:trace>
  <inkml:trace contextRef="#ctx0" brushRef="#br0" timeOffset="20540.858">9548 2872 11763 0 0,'0'0'1819'0'0,"0"0"-302"0"0,0 0-47 0 0,0 0-15 0 0,0 0-71 0 0,0 0-129 0 0,0 0-200 0 0,0 0-196 0 0,0 0-212 0 0,0 0-201 0 0,0 0-110 0 0,0 0-78 0 0,0 0-42 0 0,-4 0-37 0 0,-12 0-57 0 0,12 0-47 0 0,20-11 276 0 0,6 0-195 0 0,-22 11-127 0 0,0 0 12 0 0,0 0-7 0 0,0 0 27 0 0,0 0 51 0 0,0 0 28 0 0,-22 0 488 0 0,-31 0 334 0 0,53 0-837 0 0,0 0-3 0 0,0 0-22 0 0,0 0-12 0 0,0 0-10 0 0,0 0-16 0 0,22-15 104 0 0,-15 16-2087 0 0,3-1-415 0 0,-2-1-5212 0 0,-2-2-4861 0 0</inkml:trace>
</inkml:ink>
</file>

<file path=ppt/ink/ink15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8:42.9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10 530 2961 0 0,'0'0'2117'0'0,"0"0"32"0"0,0 0 178 0 0,0 0 82 0 0,0 0-144 0 0,0 0-347 0 0,0 0-426 0 0,0 0-399 0 0,0 0-302 0 0,0 0-211 0 0,0 0-146 0 0,5 13 459 0 0,-18 427 2478 0 0,11-402-2840 0 0,2-51 909 0 0,4-29-1350 0 0,1-1 0 0 0,3 1 0 0 0,1 0 0 0 0,2 0 0 0 0,2 1-1 0 0,1 1 1 0 0,13-23-90 0 0,-11 21 34 0 0,-5 14-11 0 0,0 1 0 0 0,1 0-1 0 0,2 1 1 0 0,1 0 0 0 0,1 1 0 0 0,1 1 0 0 0,1 0 0 0 0,9-7-23 0 0,-27 30 2 0 0,1 0 0 0 0,-1 0-1 0 0,0 1 0 0 0,0-1 0 0 0,1 0 0 0 0,-1 1 0 0 0,1-1 1 0 0,-1 1-1 0 0,0-1 0 0 0,1 0 0 0 0,-1 1 0 0 0,1-1 1 0 0,0 1-1 0 0,-1-1 0 0 0,1 1 0 0 0,-1-1 0 0 0,1 1 1 0 0,0 0-1 0 0,-1-1 0 0 0,1 1 0 0 0,0 0 0 0 0,-1-1 0 0 0,1 1 1 0 0,0 0-1 0 0,-1 0 0 0 0,1 0 0 0 0,0 0 0 0 0,0 0 1 0 0,-1 0-1 0 0,1 0 0 0 0,0 0 0 0 0,0 0 0 0 0,-1 0 1 0 0,1 0-1 0 0,0 0 0 0 0,0 0 0 0 0,-1 1 0 0 0,1-1 1 0 0,0 0-1 0 0,-1 0 0 0 0,1 1 0 0 0,0-1 0 0 0,-1 1 0 0 0,1-1 1 0 0,-1 0-1 0 0,1 1 0 0 0,0-1 0 0 0,-1 1-1 0 0,29 83 312 0 0,-10-11-300 0 0,-6-55-406 0 0,-5-11-2291 0 0,-2-2-5765 0 0,-4-5-3523 0 0</inkml:trace>
  <inkml:trace contextRef="#ctx0" brushRef="#br0" timeOffset="364.651">527 943 13067 0 0,'0'0'1910'0'0,"0"0"-540"0"0,0 0-183 0 0,0 0 28 0 0,0 0 8 0 0,0 0-88 0 0,0 0-284 0 0,0 0-268 0 0,0 0-170 0 0,0 0-130 0 0,0 0-34 0 0,0 0-33 0 0,0 0-32 0 0,-3 17-6 0 0,-9 79 246 0 0,12-95-369 0 0,0-1-5 0 0,0 0-14 0 0,0 0-6 0 0,0 0-5 0 0,0 0 24 0 0,0 0 9 0 0,0 0 6 0 0,-9-19-1075 0 0,6 6-893 0 0,1 7-1134 0 0,0 0-4939 0 0,2 2-2948 0 0</inkml:trace>
  <inkml:trace contextRef="#ctx0" brushRef="#br0" timeOffset="796.254">683 556 3825 0 0,'0'0'2839'0'0,"0"0"-858"0"0,0 0-285 0 0,0 0 11 0 0,0 0-44 0 0,0 0-99 0 0,0 0-222 0 0,0 0-279 0 0,0 0-224 0 0,0 0-175 0 0,0 0-131 0 0,0 0-91 0 0,0 0-54 0 0,-10 9-62 0 0,-29 25-71 0 0,29-25-75 0 0,10-9-57 0 0,0 0-40 0 0,0 0-17 0 0,0 0 21 0 0,0 0 6 0 0,22-15 1002 0 0,9-13-475 0 0,-74 60 147 0 0,42-27-2320 0 0,10-10-11201 0 0,-5 1 2820 0 0</inkml:trace>
  <inkml:trace contextRef="#ctx0" brushRef="#br0" timeOffset="1134.412">796 118 3841 0 0,'0'0'1916'0'0,"0"0"122"0"0,0 0 194 0 0,0 0 57 0 0,0 0-149 0 0,0 0-362 0 0,0 0-410 0 0,0 0-297 0 0,0 0-166 0 0,0 0-83 0 0,0 0-64 0 0,0 0-47 0 0,0 0-50 0 0,0 2-61 0 0,-2 6-420 0 0,0-1 0 0 0,-1 0-1 0 0,1 0 1 0 0,-1 0 0 0 0,0-1-1 0 0,-1 1 1 0 0,0-1 0 0 0,0 0-1 0 0,0 0 1 0 0,-1 0 0 0 0,0 0-1 0 0,0-1 1 0 0,0 0 0 0 0,-1 0 0 0 0,0 0-1 0 0,-4 2-179 0 0,-23 25 135 0 0,-16 19-344 0 0,47-50-1689 0 0,8-5-5390 0 0,-3 0-3144 0 0</inkml:trace>
  <inkml:trace contextRef="#ctx0" brushRef="#br0" timeOffset="1763.071">17 166 2609 0 0,'0'0'2276'0'0,"0"0"-111"0"0,0 0 90 0 0,0 0 8 0 0,0 0-117 0 0,0 0-235 0 0,0 0-294 0 0,0 0-284 0 0,0 0-232 0 0,0 0-193 0 0,0 0-161 0 0,0 0-107 0 0,-3 0-60 0 0,-6 3 1087 0 0,32-7 115 0 0,94-31 448 0 0,6 19-1729 0 0,-114 15-165 0 0,-14-2 530 0 0,-12-7-589 0 0,5-24-539 0 0,33-9-2571 0 0,-7 32-1323 0 0,1 3-4808 0 0,-8 4-3343 0 0</inkml:trace>
</inkml:ink>
</file>

<file path=ppt/ink/ink15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8:46.4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360 85 568 0 0,'0'0'2025'0'0,"0"0"-385"0"0,0 0 84 0 0,0 0 314 0 0,0 0 217 0 0,0 0-45 0 0,0 0-288 0 0,0 0-349 0 0,0 0-280 0 0,0 0-180 0 0,0 0-107 0 0,0 0-51 0 0,0 0-62 0 0,9 1 3947 0 0,-19 21-1393 0 0,-26 14-3578 0 0,17-18 282 0 0,-212 207-101 0 0,179-178-57 0 0,50-46-6 0 0,2-1-1 0 0,0 0-16 0 0,0 0-13 0 0,0 0 6 0 0,0 0-11 0 0,0 0-23 0 0,-4-34-6873 0 0,4 24 4109 0 0,0 3-2521 0 0,0 3-5737 0 0</inkml:trace>
  <inkml:trace contextRef="#ctx0" brushRef="#br0" timeOffset="284.814">4 26 6873 0 0,'0'0'2746'0'0,"0"0"-496"0"0,0 0-203 0 0,0 0-21 0 0,0 0-78 0 0,0 0-296 0 0,0 0-371 0 0,0 0-357 0 0,0 0-281 0 0,0 0-151 0 0,0 0-62 0 0,0 0 14 0 0,-3 11 681 0 0,47 81 1773 0 0,82 75-1615 0 0,-49-54-3383 0 0,-68-106-1379 0 0,-4-6-7069 0 0,-5-1-1547 0 0</inkml:trace>
  <inkml:trace contextRef="#ctx0" brushRef="#br0" timeOffset="1049.89">376 476 3833 0 0,'0'0'2844'0'0,"0"0"-1129"0"0,0 0-193 0 0,0 0 297 0 0,0 0 184 0 0,0 0-101 0 0,0 0-324 0 0,0 0-338 0 0,0 0-208 0 0,0 0-56 0 0,0 0-26 0 0,0 0-39 0 0,0 0-71 0 0,3-1-151 0 0,2-3-457 0 0,-1-1-1 0 0,1 1 1 0 0,-1-1-1 0 0,0 0 1 0 0,-1 0-1 0 0,1 0 1 0 0,-1 0 0 0 0,0-1-1 0 0,0 1 1 0 0,-1-1-1 0 0,1 0 1 0 0,-1 0-1 0 0,1-5-231 0 0,5-10 379 0 0,132-229 973 0 0,-138 247-1354 0 0,68-75 211 0 0,-54 123-213 0 0,-21 123 223 0 0,5-167-220 0 0,-1 0 1 0 0,1 1-1 0 0,-1 0 1 0 0,1 0 0 0 0,0-1 0 0 0,-1 1 0 0 0,1 0-1 0 0,0 0 1 0 0,0 0 0 0 0,0-1 0 0 0,1 1 0 0 0,-1 0 0 0 0,0 0-1 0 0,1-1 1 0 0,-1 1 0 0 0,1 0 0 0 0,-1 0 0 0 0,1-1-1 0 0,0 1 1 0 0,-1-1 0 0 0,1 1 0 0 0,0-1 0 0 0,0 1 0 0 0,0-1-1 0 0,1 1 1 0 0,-1-1 0 0 0,0 0 0 0 0,0 0 0 0 0,1 1 0 0 0,-1-1-1 0 0,1 0 1 0 0,-1 0 0 0 0,1-1 0 0 0,-1 1 0 0 0,1 0-1 0 0,0 0 1 0 0,-1-1 0 0 0,1 1 0 0 0,1 0 0 0 0,3-4 3 0 0,0 1 0 0 0,0-1 0 0 0,0 0 0 0 0,-1-1 0 0 0,0 1 0 0 0,1-1 0 0 0,-1 0 1 0 0,0 0-1 0 0,-1-1 0 0 0,1 1 0 0 0,-1-1 0 0 0,0 0 0 0 0,0 0 0 0 0,0-1 0 0 0,-1 1 0 0 0,0-1 0 0 0,0 0 0 0 0,0 0 1 0 0,-1 0-1 0 0,1-1-3 0 0,9-15 43 0 0,81-147-73 0 0,-77 143 67 0 0,-16 26-28 0 0,0 0-9 0 0,0 0 8 0 0,0 0-13 0 0,0 0-10 0 0,0 22 3 0 0,0 419 287 0 0,8-412-523 0 0,-4-28-4015 0 0,1-5-4388 0 0,-2 1-3327 0 0</inkml:trace>
  <inkml:trace contextRef="#ctx0" brushRef="#br0" timeOffset="1344.59">1096 505 14435 0 0,'0'0'1387'0'0,"0"0"-527"0"0,0 0-58 0 0,0 0 222 0 0,0 0 136 0 0,0 0-46 0 0,0 0-222 0 0,0 0-301 0 0,0 0-183 0 0,0 0-91 0 0,0 0-77 0 0,0 0-46 0 0,-1 12-34 0 0,-10 56 120 0 0,5-59-695 0 0,4-10-3374 0 0,2-3-3704 0 0,0 1-3938 0 0</inkml:trace>
  <inkml:trace contextRef="#ctx0" brushRef="#br0" timeOffset="1772.865">1142 140 9450 0 0,'0'0'2562'0'0,"0"0"-1044"0"0,0 0-326 0 0,0 0 105 0 0,0 0 48 0 0,0 0-77 0 0,0 0-134 0 0,0 0-206 0 0,0 0-187 0 0,0 0-142 0 0,0 0-84 0 0,0 0-87 0 0,0 0-67 0 0,-8 5-46 0 0,-25 12-108 0 0,24-13-70 0 0,9-4-50 0 0,0 0-46 0 0,0 0-9 0 0,0 0 3 0 0,22 0 304 0 0,-21 0-291 0 0,0 1 1 0 0,0-1 0 0 0,0 0-1 0 0,1 0 1 0 0,-1-1 0 0 0,0 1-1 0 0,0 0 1 0 0,0 0 0 0 0,0 0 0 0 0,1-1-1 0 0,-1 1 1 0 0,0-1 0 0 0,0 1-1 0 0,0-1 1 0 0,0 1 0 0 0,0-1-1 0 0,0 0 1 0 0,0 1 0 0 0,0-1 0 0 0,0 0-1 0 0,0 0 1 0 0,-1 0 0 0 0,1 0-1 0 0,0 0 1 0 0,0 0 0 0 0,-1 0-1 0 0,1 0 1 0 0,-1 0 0 0 0,1 0 0 0 0,-1 0-1 0 0,1 0-48 0 0,-17 5 1328 0 0,9-4-4417 0 0,15 0-9861 0 0,-8 0 1621 0 0</inkml:trace>
</inkml:ink>
</file>

<file path=ppt/ink/ink1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18:00.8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31 276 2753 0 0,'0'0'1085'0'0,"0"0"-25"0"0,0 0 230 0 0,0 0 306 0 0,0 0 302 0 0,0 0 156 0 0,0 0-115 0 0,0 0-241 0 0,0 0-311 0 0,0 0-302 0 0,0 0-234 0 0,0 0-162 0 0,0 0-79 0 0,-7 0-57 0 0,-17 0 30 0 0,40 0 1487 0 0,64 0-419 0 0,0-4-1 0 0,-1-3 1 0 0,32-8-1651 0 0,171-22 2165 0 0,-296 34-2144 0 0,-1-1-1 0 0,1 0 0 0 0,0-1 0 0 0,1 0 0 0 0,-1-1 0 0 0,1-1 0 0 0,0 0 0 0 0,0-1 1 0 0,1 0-1 0 0,0-1 0 0 0,1 0 0 0 0,-8-9-20 0 0,10 11-11 0 0,-1 0 1 0 0,1-1-1 0 0,1 0 0 0 0,0-1 1 0 0,0 0-1 0 0,1 0 0 0 0,0-1 1 0 0,0 0-1 0 0,1 0 0 0 0,0 0 1 0 0,-3-10 10 0 0,11 20-368 0 0,-1-1 0 0 0,1 1 0 0 0,-1-1 1 0 0,1 1-1 0 0,-1 0 0 0 0,1-1 1 0 0,-1 1-1 0 0,1 0 0 0 0,0 0 0 0 0,-1 0 1 0 0,1 0-1 0 0,-1 0 0 0 0,1 1 1 0 0,-1-1-1 0 0,1 0 0 0 0,-1 1 0 0 0,1-1 1 0 0,-1 1-1 0 0,1 0 0 0 0,-1-1 1 0 0,1 1-1 0 0,-1 0 0 0 0,0 0 0 0 0,1 0 1 0 0,-1 0-1 0 0,0 0 0 0 0,0 0 1 0 0,0 0-1 0 0,0 1 368 0 0,9 5-7246 0 0,-1-3-4751 0 0</inkml:trace>
</inkml:ink>
</file>

<file path=ppt/ink/ink15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8:53.5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333 73 0 0 0,'0'0'319'0'0,"0"0"1000"0"0,0 0 298 0 0,0 0 45 0 0,0 0 134 0 0,0 0-17 0 0,0 0-107 0 0,0 0-107 0 0,0 0-115 0 0,0 0-33 0 0,0 0-46 0 0,0 0-110 0 0,0 0-141 0 0,-1-5-147 0 0,1 3-796 0 0,0-1 0 0 0,0 0 0 0 0,-1 0-1 0 0,0 1 1 0 0,1-1 0 0 0,-1 1 0 0 0,0-1-1 0 0,-1 0 1 0 0,1 1 0 0 0,0 0-1 0 0,-1-1 1 0 0,1 1 0 0 0,-1 0 0 0 0,0 0-1 0 0,1-1 1 0 0,-1 1 0 0 0,0 1 0 0 0,0-1-1 0 0,-1 0 1 0 0,1 0 0 0 0,0 1-1 0 0,0 0 1 0 0,-1-1 0 0 0,1 1 0 0 0,-1 0-1 0 0,0 0 1 0 0,0 0-177 0 0,-6-2 122 0 0,0 1 0 0 0,0 0 0 0 0,-1 1 0 0 0,1-1 0 0 0,0 2 0 0 0,-1 0 0 0 0,1 0 0 0 0,0 0 0 0 0,-1 1 0 0 0,1 1 0 0 0,0 0 0 0 0,0 0 0 0 0,0 0 0 0 0,0 1 0 0 0,0 1-1 0 0,1-1 1 0 0,-1 1 0 0 0,1 1 0 0 0,0 0 0 0 0,-2 2-122 0 0,0 2 50 0 0,1 1-1 0 0,0 0 1 0 0,1 1-1 0 0,0 0 0 0 0,1 0 1 0 0,0 0-1 0 0,1 1 1 0 0,0 0-1 0 0,1 1 0 0 0,0-1 1 0 0,1 1-1 0 0,1 0 1 0 0,0 0-1 0 0,0 0 1 0 0,1 0-1 0 0,1 0 0 0 0,1 1 1 0 0,-1-1-1 0 0,3 12-49 0 0,-2-22 17 0 0,0 1-1 0 0,0-1 1 0 0,0 1-1 0 0,1-1 1 0 0,-1 1-1 0 0,1-1 1 0 0,0 1-1 0 0,0-1 1 0 0,1 0-1 0 0,-1 0 1 0 0,0 0-1 0 0,1 1 1 0 0,0-1-1 0 0,0-1 1 0 0,0 1-1 0 0,0 0 1 0 0,0 0-1 0 0,1-1 1 0 0,-1 1-1 0 0,1-1 1 0 0,-1 0-1 0 0,1 0 1 0 0,0 0-1 0 0,0 0 1 0 0,0 0-1 0 0,0-1 1 0 0,1 1-1 0 0,-1-1 1 0 0,0 0-1 0 0,0 0 1 0 0,1 0-1 0 0,-1 0 1 0 0,1-1-1 0 0,-1 1 1 0 0,1-1-1 0 0,1 0-16 0 0,4 0 63 0 0,-1-1 0 0 0,1 0 0 0 0,-1 0-1 0 0,1 0 1 0 0,-1-1 0 0 0,0-1-1 0 0,0 0 1 0 0,0 0 0 0 0,0 0 0 0 0,0-1-1 0 0,-1 0 1 0 0,1 0 0 0 0,-1-1 0 0 0,3-3-63 0 0,9-6 41 0 0,-2-1 1 0 0,0 0 0 0 0,0-1-1 0 0,-2-1 1 0 0,0-1 0 0 0,-1 0 0 0 0,0-1-1 0 0,-2 0 1 0 0,0-1 0 0 0,-2 0-1 0 0,0-1 1 0 0,-1 0 0 0 0,-1-1 0 0 0,4-19-42 0 0,-10 17 42 0 0,-13 36-38 0 0,4 4-5 0 0,1-1 0 0 0,0 1 0 0 0,1 1 0 0 0,0-1 0 0 0,2 1 0 0 0,0 0 0 0 0,1 0 0 0 0,0 0 0 0 0,2 0 1 0 0,0-5 1 0 0,0 0-1 0 0,1 0 1 0 0,1 0-1 0 0,0 0 1 0 0,0 0 0 0 0,1-1-1 0 0,1 1 1 0 0,0-1 0 0 0,0 0-1 0 0,2 0 1 0 0,-1-1-1 0 0,1 1 1 0 0,2 2-1 0 0,49 56-1140 0 0,-44-68-3384 0 0,-9-1-4682 0 0,-4 0-3072 0 0</inkml:trace>
  <inkml:trace contextRef="#ctx0" brushRef="#br0" timeOffset="267.495">572 346 14867 0 0,'0'0'1721'0'0,"0"0"-487"0"0,0 0-108 0 0,0 0 126 0 0,0 0 21 0 0,0 0-164 0 0,0 0-298 0 0,0 0-290 0 0,0 0-172 0 0,0 0-99 0 0,0 0-70 0 0,0 0-52 0 0,-4 27-42 0 0,-18 122-8 0 0,21-118 88 0 0,1-24-3797 0 0,-1 0-3899 0 0,1-7-3987 0 0</inkml:trace>
  <inkml:trace contextRef="#ctx0" brushRef="#br0" timeOffset="648.994">699 25 11594 0 0,'0'0'1926'0'0,"0"0"-289"0"0,0 0-54 0 0,0 0-87 0 0,0 0-197 0 0,0 0-288 0 0,0 0-258 0 0,0 0-189 0 0,0 0-96 0 0,0 0-61 0 0,0 0-65 0 0,0 0-76 0 0,0 0-66 0 0,-7 5-66 0 0,-20 12-62 0 0,21-12-16 0 0,6-3-43 0 0,31 3 505 0 0,-31-5-421 0 0,0 0 30 0 0,0 0 29 0 0,0 0 14 0 0,0 0 16 0 0,-22 14 494 0 0,-4 8 39 0 0,26-22-694 0 0,0 0-17 0 0,0 0-17 0 0,0 0-21 0 0,0 0-12 0 0,0 0-29 0 0,0 0-64 0 0,0 0-91 0 0,0 0-105 0 0,9-3-5077 0 0,-4 0-3442 0 0,-2 2-2555 0 0</inkml:trace>
</inkml:ink>
</file>

<file path=ppt/ink/ink15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8:54.8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1 192 7810 0 0,'0'0'2423'0'0,"0"0"-159"0"0,0 0-42 0 0,0 0-139 0 0,0 0-224 0 0,0 0-356 0 0,0 0-393 0 0,0 0-273 0 0,0 0-172 0 0,0 0-93 0 0,0 0-59 0 0,0 0-51 0 0,0 0-42 0 0,8 6 541 0 0,64-5 977 0 0,253-30-162 0 0,-204 21-1577 0 0,-121 8-208 0 0,0 0-2 0 0,0 0-2 0 0,0 0 7 0 0,0 0 21 0 0,0 0 12 0 0,0 0-9 0 0,0 0-2 0 0,0 0 0 0 0,0 0 2 0 0,0 0 2 0 0,0 0-10 0 0,0 0 0 0 0,-7 0 1017 0 0,-81-99-1083 0 0,55 57-279 0 0,28 32-3830 0 0,4 2-4258 0 0,1 5-4232 0 0</inkml:trace>
  <inkml:trace contextRef="#ctx0" brushRef="#br0" timeOffset="1128.911">811 166 0 0 0,'0'0'683'0'0,"0"0"398"0"0,0 0 134 0 0,0 0 90 0 0,0 0 72 0 0,0 0 58 0 0,0 0 0 0 0,7-3-61 0 0,21-9-163 0 0,-17 9 10295 0 0,-13 7-8875 0 0,-11 7-2929 0 0,-164 113 1235 0 0,271-161-577 0 0,26-54-318 0 0,-113 65-160 0 0,-7 14-5545 0 0,0 6-1779 0 0,0 5-3797 0 0</inkml:trace>
</inkml:ink>
</file>

<file path=ppt/ink/ink15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9:09.7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153 214 5313 0 0,'0'0'2794'0'0,"0"0"-412"0"0,0 0-344 0 0,0 0-37 0 0,0 0 48 0 0,0 0-79 0 0,0 0-273 0 0,0 0-366 0 0,0 0-345 0 0,0 0-238 0 0,0 0-181 0 0,0 16 928 0 0,-7 409 1031 0 0,-10-148-2500 0 0,15-256-817 0 0,2-20 455 0 0,-8-17-3371 0 0,-15-148-15190 0 0,15 68 14705 0 0,-38-100 3917 0 0,18 87 4890 0 0,24 96-3171 0 0,1 1 1 0 0,1-1-1 0 0,0 1 1 0 0,0-1-1 0 0,1 0 1 0 0,1 0 0 0 0,0 1-1 0 0,1-1 1 0 0,1 0-1 0 0,1-6-1444 0 0,30-32 3588 0 0,-11 36-3337 0 0,0 1 0 0 0,0 2 1 0 0,2 0-1 0 0,-1 2 0 0 0,1 0 1 0 0,1 2-1 0 0,-1 0 0 0 0,2 2 1 0 0,-1 1-1 0 0,0 1 0 0 0,1 1 0 0 0,0 1 1 0 0,0 1-1 0 0,0 1 0 0 0,0 2 1 0 0,4 1-252 0 0,-25-3 16 0 0,0 1 1 0 0,0-1 0 0 0,0 1-1 0 0,0 0 1 0 0,-1 1 0 0 0,1-1-1 0 0,0 1 1 0 0,0 0 0 0 0,-1 0-1 0 0,1 0 1 0 0,-1 1-1 0 0,0-1 1 0 0,0 1 0 0 0,0 0-1 0 0,0 0 1 0 0,0 1 0 0 0,-1-1-1 0 0,1 1 1 0 0,-1 0 0 0 0,0 0-1 0 0,0 0 1 0 0,0 0 0 0 0,-1 0-1 0 0,0 1 1 0 0,1-1 0 0 0,-1 1-1 0 0,-1-1 1 0 0,1 1 0 0 0,-1 0-1 0 0,0 0 1 0 0,0 0 0 0 0,0 0-1 0 0,-1 0 1 0 0,0 0 0 0 0,1 0-1 0 0,-2 0 1 0 0,1 0-1 0 0,-1 0 1 0 0,0-1 0 0 0,0 1-1 0 0,-1 4-16 0 0,-5 7 34 0 0,0-1-1 0 0,-2 0 0 0 0,1 0 0 0 0,-2-1 1 0 0,0 0-1 0 0,-1 0 0 0 0,0-2 1 0 0,-1 1-1 0 0,0-1 0 0 0,-8 5-33 0 0,-4 6 53 0 0,-63 66 66 0 0,86-86-120 0 0,1-1 0 0 0,0 0 0 0 0,0 0 0 0 0,0 1 0 0 0,0-1 0 0 0,0 0 0 0 0,1 1 0 0 0,-1-1 0 0 0,1 0 0 0 0,-1 0 0 0 0,1 0 0 0 0,0 0 0 0 0,0 1 0 0 0,0-1 0 0 0,0 0 0 0 0,0 0 0 0 0,0-1 0 0 0,1 1 0 0 0,-1 0 0 0 0,1 0 0 0 0,-1-1 0 0 0,1 1 0 0 0,0-1 0 0 0,-1 1 1 0 0,1-1-1 0 0,0 0 0 0 0,0 1 0 0 0,0-1 0 0 0,0 0 0 0 0,0 0 0 0 0,0 0 0 0 0,0-1 0 0 0,1 1 0 0 0,-1-1 0 0 0,0 1 0 0 0,0-1 0 0 0,1 0 0 0 0,-1 1 0 0 0,0-1 0 0 0,0 0 0 0 0,1-1 0 0 0,-1 1 0 0 0,1 0 1 0 0,2 1 12 0 0,51 13-37 0 0,76 31 64 0 0,-129-42-13 0 0,0 0 0 0 0,0 0 1 0 0,0 0-1 0 0,-1 0 1 0 0,1 0-1 0 0,-1 1 0 0 0,1-1 1 0 0,-1 1-1 0 0,0-1 1 0 0,-1 1-1 0 0,1 0 1 0 0,0 0-1 0 0,-1 0 0 0 0,0 0 1 0 0,0 0-1 0 0,0 0 1 0 0,-1 0-1 0 0,0 0 1 0 0,1 0-1 0 0,-1 1 0 0 0,0-1 1 0 0,-1 0-1 0 0,1 0 1 0 0,-1 0-1 0 0,0 0 0 0 0,0 0 1 0 0,0 0-1 0 0,-1 0 1 0 0,1 0-1 0 0,-1 0 1 0 0,0-1-1 0 0,0 1 0 0 0,0-1 1 0 0,-1 1-1 0 0,1-1 1 0 0,-1 0-1 0 0,1 0 0 0 0,-1 0 1 0 0,0 0-1 0 0,-1 0 1 0 0,1-1-1 0 0,-3 3-26 0 0,-12 12 16 0 0,0 0-1 0 0,-2-2 0 0 0,0 0 1 0 0,0-1-1 0 0,-2 0 0 0 0,1-2 1 0 0,-2-1-1 0 0,1-1 1 0 0,-2 0-1 0 0,1-2 0 0 0,-1-1 1 0 0,0-1-1 0 0,-17 2-15 0 0,3-7-2052 0 0,41-16-3256 0 0,15-3-5521 0 0,-10 10 144 0 0</inkml:trace>
  <inkml:trace contextRef="#ctx0" brushRef="#br0" timeOffset="615.338">874 549 6337 0 0,'0'0'3540'0'0,"0"0"-1556"0"0,0 0-441 0 0,0 0 247 0 0,0 0 234 0 0,0 0-61 0 0,0 0-372 0 0,0 0-440 0 0,0 0-306 0 0,0 0-192 0 0,0 0-145 0 0,0 0-118 0 0,-6 28-96 0 0,-20 87-92 0 0,25-70-15 0 0,4-42-160 0 0,5 0 37 0 0,-1-1-1 0 0,1 1 0 0 0,0-1 1 0 0,0 0-1 0 0,0-1 0 0 0,0 0 0 0 0,0 0 1 0 0,0-1-1 0 0,0 0 0 0 0,0 0 1 0 0,0-1-1 0 0,0 0 0 0 0,7-2-63 0 0,2-2 78 0 0,0 0 0 0 0,0-1 0 0 0,0-1 0 0 0,-1 0 0 0 0,0-1 0 0 0,-1-1 0 0 0,0-1 0 0 0,9-7-78 0 0,14-7 92 0 0,137-86 228 0 0,-175 110-319 0 0,0 1 0 0 0,0-1 0 0 0,0 1 0 0 0,0-1-1 0 0,0 1 1 0 0,0-1 0 0 0,0 1 0 0 0,0-1 0 0 0,0 1 0 0 0,0-1-1 0 0,1 1 1 0 0,-1-1 0 0 0,0 1 0 0 0,0-1 0 0 0,0 1-1 0 0,1-1 1 0 0,-1 0 0 0 0,0 1 0 0 0,1-1 0 0 0,-1 0-1 0 0,0 1 1 0 0,1-1 0 0 0,-1 0 0 0 0,1 1 0 0 0,-1-1 0 0 0,1 0-1 0 0,-1 0 1 0 0,0 1 0 0 0,1-1 0 0 0,-1 0 0 0 0,1 0-1 0 0,-1 0 1 0 0,1 0 0 0 0,-1 0 0 0 0,1 0 0 0 0,-1 0-1 0 0,1 1 1 0 0,-1-1 0 0 0,1-1 0 0 0,-1 1 0 0 0,1 0 0 0 0,-1 0-1 0 0,1 0 1 0 0,-1 0 0 0 0,1 0 0 0 0,-1 0 0 0 0,1 0-1 0 0,-1-1 1 0 0,1 1 0 0 0,-1 0 0 0 0,0 0 0 0 0,1-1-1 0 0,-1 1 1 0 0,1 0 0 0 0,-1-1 0 0 0,0 1 0 0 0,1 0 0 0 0,-1-1-1 0 0,0 1 1 0 0,1-1 0 0 0,-1 1 0 0 0,0-1 0 0 0,0 1-1 0 0,0 0 1 0 0,1-1 0 0 0,-1 1 0 0 0,0-1 0 0 0,0 1-1 0 0,0-1 0 0 0,-5 44 122 0 0,4-39-124 0 0,0-1 1 0 0,-1 1-1 0 0,1 0 0 0 0,1-1 1 0 0,-1 1-1 0 0,0 0 1 0 0,1 0-1 0 0,0 0 0 0 0,0-1 1 0 0,0 1-1 0 0,0 0 0 0 0,1 0 1 0 0,-1-1-1 0 0,1 1 1 0 0,0 0-1 0 0,0 0 0 0 0,0-1 1 0 0,1 1-1 0 0,-1-1 0 0 0,1 1 1 0 0,0-1-1 0 0,0 0 0 0 0,0 0 1 0 0,0 0-1 0 0,1 0 1 0 0,-1 0-1 0 0,1 0 0 0 0,0 0 1 0 0,0-1-1 0 0,0 0 0 0 0,0 1 1 0 0,0-1 1 0 0,9 2 8 0 0,-1 0 1 0 0,1 0-1 0 0,-1-1 1 0 0,1-1 0 0 0,0 0-1 0 0,0-1 1 0 0,0 0-1 0 0,1 0 1 0 0,-1-2 0 0 0,0 1-1 0 0,0-2 1 0 0,0 1-1 0 0,0-2 1 0 0,-1 0-1 0 0,1 0 1 0 0,-1-1 0 0 0,1 0-1 0 0,-1-1 1 0 0,0 0-1 0 0,3-3-8 0 0,12-6 126 0 0,-1-2 1 0 0,0-1-1 0 0,-2-1 0 0 0,1-1 0 0 0,-2 0 0 0 0,-1-2 1 0 0,15-18-127 0 0,-11 9 111 0 0,-1 0-1 0 0,-1-2 1 0 0,-1 0 0 0 0,-2-2 0 0 0,-2 0 0 0 0,-1-1 0 0 0,-1-1 0 0 0,6-25-111 0 0,-19 52 16 0 0,5-18 59 0 0,0 0 1 0 0,-2 0 0 0 0,-1-1 0 0 0,-1 0-1 0 0,0-20-75 0 0,-13 49 144 0 0,-39 87-141 0 0,33-49 5 0 0,1 2 0 0 0,2 0 0 0 0,1 0-1 0 0,3 1 1 0 0,1 0 0 0 0,3 0 0 0 0,1 1 0 0 0,1 0 0 0 0,3-1 0 0 0,3 10-8 0 0,-3-37-3 0 0,2-1 1 0 0,0 1-1 0 0,0-1 0 0 0,1 0 1 0 0,1 0-1 0 0,1 0 1 0 0,0-1-1 0 0,0 0 1 0 0,1 0-1 0 0,1-1 1 0 0,8 11 2 0 0,-16-24-17 0 0,0 1 1 0 0,0-1 0 0 0,0 0 0 0 0,0 1-1 0 0,0-1 1 0 0,0 0 0 0 0,0 1 0 0 0,0-1-1 0 0,0 0 1 0 0,0 0 0 0 0,0 1 0 0 0,0-1-1 0 0,1 0 1 0 0,-1 1 0 0 0,0-1-1 0 0,0 0 1 0 0,1 1 0 0 0,-1-1 0 0 0,1 1-1 0 0,-1-1 1 0 0,0 1 0 0 0,1-1 0 0 0,-1 0-1 0 0,1 1 1 0 0,-1 0 0 0 0,1-1 0 0 0,0 1-1 0 0,-1-1 1 0 0,1 1 0 0 0,-1 0 0 0 0,1-1-1 0 0,0 1 1 0 0,-1 0 0 0 0,1-1 0 0 0,0 1-1 0 0,-1 0 1 0 0,1 0 0 0 0,0 0-1 0 0,-1 0 1 0 0,1 0 0 0 0,0 0 0 0 0,0 0-1 0 0,-1 0 1 0 0,1 0 0 0 0,0 0 0 0 0,-1 0-1 0 0,1 0 1 0 0,0 0 0 0 0,-1 1 0 0 0,1-1-1 0 0,0 0 1 0 0,-1 1 0 0 0,1-1 0 0 0,0 0-1 0 0,-1 1 1 0 0,1-1 0 0 0,-1 1-1 0 0,1-1 1 0 0,-1 1 0 0 0,1-1 0 0 0,-1 1-1 0 0,1-1 1 0 0,-1 1 0 0 0,1-1 0 0 0,-1 1-1 0 0,0-1 1 0 0,1 2 16 0 0,-21-100-4607 0 0,4 59-1004 0 0,7 18 376 0 0,2 2-6562 0 0</inkml:trace>
  <inkml:trace contextRef="#ctx0" brushRef="#br0" timeOffset="864.31">1653 184 14243 0 0,'0'0'2374'0'0,"0"0"-580"0"0,0 0-206 0 0,0 0 102 0 0,0 0-51 0 0,0 0-226 0 0,31-2-332 0 0,100-9-255 0 0,129-5 1554 0 0,13 19-2037 0 0,-215 4-3663 0 0,-1 1-3362 0 0,-38-4-6350 0 0</inkml:trace>
</inkml:ink>
</file>

<file path=ppt/ink/ink15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9:12.3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92 603 10618 0 0,'0'0'2325'0'0,"0"0"-508"0"0,0 0-290 0 0,0 0-70 0 0,0 0-85 0 0,0 0-198 0 0,0 0-325 0 0,0 0-322 0 0,0 0-198 0 0,0 0-31 0 0,0 0 37 0 0,0 0 34 0 0,0 0-8 0 0,-1 17-63 0 0,-2 117 391 0 0,5 183 269 0 0,-4-299-526 0 0,-3-24 774 0 0,-4-29-442 0 0,8 6-708 0 0,0 0 1 0 0,2 1 0 0 0,1-1 0 0 0,2 0 0 0 0,1 1-1 0 0,1 0 1 0 0,1 0 0 0 0,1 0 0 0 0,2 1 0 0 0,10-20-57 0 0,-16 36 16 0 0,2-1-1 0 0,-1 2 1 0 0,2-1 0 0 0,-1 1 0 0 0,1 0-1 0 0,1 0 1 0 0,0 1 0 0 0,0 0 0 0 0,1 0 0 0 0,0 1-1 0 0,1 0 1 0 0,-1 1 0 0 0,5-2-16 0 0,-11 7 4 0 0,0 0 1 0 0,0 1-1 0 0,0 0 0 0 0,-1 0 0 0 0,1 0 1 0 0,1 0-1 0 0,-1 0 0 0 0,0 0 0 0 0,0 1 0 0 0,0 0 1 0 0,0-1-1 0 0,0 1 0 0 0,0 0 0 0 0,1 1 1 0 0,-1-1-1 0 0,0 1 0 0 0,0-1 0 0 0,0 1 1 0 0,0 0-1 0 0,0 0 0 0 0,0 0 0 0 0,0 0 1 0 0,0 1-1 0 0,-1-1 0 0 0,1 1 0 0 0,0 0 0 0 0,-1-1 1 0 0,1 1-1 0 0,-1 1 0 0 0,0-1 0 0 0,1 0 1 0 0,-1 0-1 0 0,0 1 0 0 0,-1-1 0 0 0,2 3-4 0 0,51 104 518 0 0,-32-29-360 0 0,-17-74-1292 0 0,-3-8-3573 0 0,-2-2-3697 0 0,0 0-3580 0 0</inkml:trace>
  <inkml:trace contextRef="#ctx0" brushRef="#br0" timeOffset="684.733">0 356 4729 0 0,'0'0'3214'0'0,"0"0"-493"0"0,0 0-272 0 0,0 0-143 0 0,0 0-247 0 0,0 0-396 0 0,0 0-442 0 0,0 0-352 0 0,0 0-227 0 0,0 0-116 0 0,0 0 12 0 0,0 0 95 0 0,0 0 85 0 0,7 3 53 0 0,8 4-286 0 0,1-2 1 0 0,-1 0 0 0 0,2-1-1 0 0,-1-1 1 0 0,0 0-1 0 0,0-1 1 0 0,13-1-486 0 0,24-1 372 0 0,0 3 0 0 0,0 1-1 0 0,-1 3 1 0 0,33 9-372 0 0,-3 2 132 0 0,-94-15 772 0 0,-70-43-856 0 0,15-33-100 0 0,64 70-479 0 0,-20-25 947 0 0,21 19-2993 0 0,7 1-3423 0 0,2 4-1771 0 0,-3 1-4879 0 0</inkml:trace>
  <inkml:trace contextRef="#ctx0" brushRef="#br0" timeOffset="1340.005">278 36 2032 0 0,'0'0'1942'0'0,"0"0"-165"0"0,0 0-5 0 0,0 0 87 0 0,0 0 41 0 0,0 0-125 0 0,0 0-233 0 0,0 0-255 0 0,0 0-221 0 0,0 0-152 0 0,0 0-40 0 0,0 0-47 0 0,0 0-66 0 0,0-4-39 0 0,0-10-58 0 0,0 10-67 0 0,0 4-71 0 0,0 0-62 0 0,-22 8 911 0 0,11 1-1263 0 0,8-7-78 0 0,0 0 1 0 0,0 0 0 0 0,0 0 0 0 0,0 0-1 0 0,1 1 1 0 0,0-1 0 0 0,-1 1 0 0 0,1-1-1 0 0,0 1 1 0 0,0 0 0 0 0,0 0 0 0 0,0 0-1 0 0,1 0 1 0 0,-1 0 0 0 0,1 0 0 0 0,0 1-1 0 0,0-1 1 0 0,0 0 0 0 0,0 1 0 0 0,1 1-35 0 0,22-5 725 0 0,-19 0-654 0 0,0-1 0 0 0,1 0 0 0 0,-1 0 0 0 0,0 0 0 0 0,0 0 0 0 0,-1 0 0 0 0,1-1 0 0 0,0 0 0 0 0,0 1 0 0 0,-1-1 0 0 0,1 0 0 0 0,-1 0-1 0 0,1 0 1 0 0,-1 0 0 0 0,0-1 0 0 0,0 1 0 0 0,0-1 0 0 0,0 1 0 0 0,0-1 0 0 0,-1 0 0 0 0,1 0 0 0 0,-1 0 0 0 0,0 0 0 0 0,0 0 0 0 0,0 0 0 0 0,0 0 0 0 0,0 0 0 0 0,-1 0 0 0 0,1 0-1 0 0,-1 0 1 0 0,0-3-71 0 0,0 5 9 0 0,0 0 0 0 0,0 0 0 0 0,0 1-1 0 0,0-1 1 0 0,0 0 0 0 0,0 1 0 0 0,-1-1-1 0 0,1 0 1 0 0,0 1 0 0 0,0-1 0 0 0,-1 0 0 0 0,1 1-1 0 0,0-1 1 0 0,-1 1 0 0 0,1-1 0 0 0,-1 0-1 0 0,1 1 1 0 0,-1-1 0 0 0,1 1 0 0 0,-1-1-1 0 0,1 1 1 0 0,-1 0 0 0 0,0-1 0 0 0,1 1-1 0 0,-1-1 1 0 0,1 1 0 0 0,-1 0 0 0 0,0 0-1 0 0,1-1 1 0 0,-1 1 0 0 0,0 0 0 0 0,0 0 0 0 0,1 0-1 0 0,-1 0 1 0 0,0 0 0 0 0,1 0 0 0 0,-1 0-1 0 0,0 0 1 0 0,0 0 0 0 0,1 0 0 0 0,-1 0-1 0 0,0 0 1 0 0,1 1 0 0 0,-1-1 0 0 0,0 0-1 0 0,1 0 1 0 0,-1 1 0 0 0,0-1 0 0 0,1 0-1 0 0,-1 1 1 0 0,0-1-9 0 0,-33 18-37 0 0,12 6 116 0 0,22-23-73 0 0,0-1-4 0 0,0 0-32 0 0,0 0-17 0 0,0 0 13 0 0,0 0-18 0 0,0 0-8 0 0,29 0-1898 0 0,-11 0-6322 0 0,-15 0-3946 0 0</inkml:trace>
  <inkml:trace contextRef="#ctx0" brushRef="#br0" timeOffset="3404.682">1569 268 4921 0 0,'0'0'2590'0'0,"0"0"-354"0"0,0 0-54 0 0,0 0-12 0 0,0 0-96 0 0,0 0-200 0 0,0 0-327 0 0,0 0-297 0 0,0 0-203 0 0,0 0-157 0 0,0 0-130 0 0,0 0-65 0 0,0 0-56 0 0,-5 0-63 0 0,-3 0-772 0 0,-2 0 2022 0 0,25 3-297 0 0,133 12-265 0 0,39 8-820 0 0,-135-12-319 0 0,-58-12 1077 0 0,-81-132-2473 0 0,84 105-3580 0 0,3 21-146 0 0,0 6-7631 0 0</inkml:trace>
  <inkml:trace contextRef="#ctx0" brushRef="#br0" timeOffset="1825.667">858 588 3097 0 0,'0'0'2255'0'0,"0"0"-209"0"0,0 0 35 0 0,0 0 73 0 0,0 0-35 0 0,0 0-252 0 0,0 0-409 0 0,0 0-276 0 0,0 0-81 0 0,0 0 13 0 0,0 0 13 0 0,0 0-64 0 0,0 0-114 0 0,8 1-103 0 0,163 9 3216 0 0,5-2-3151 0 0,-80-15-1134 0 0,-89 4 308 0 0,-3 0-3406 0 0,-12 1-9493 0 0,5 2 1087 0 0</inkml:trace>
  <inkml:trace contextRef="#ctx0" brushRef="#br0" timeOffset="2032.742">873 794 11082 0 0,'0'0'3248'0'0,"0"0"-1096"0"0,0 0-543 0 0,0 0-173 0 0,0 0-64 0 0,0 0-113 0 0,0 0-213 0 0,0 0-226 0 0,0 0-124 0 0,0 0-29 0 0,0 0-83 0 0,0 0-83 0 0,17 4-113 0 0,55 8-104 0 0,66-18 165 0 0,-100 0-543 0 0,70-13-909 0 0,-62 9-3183 0 0,-9 2-4242 0 0,-20 5-3718 0 0</inkml:trace>
  <inkml:trace contextRef="#ctx0" brushRef="#br0" timeOffset="2619.675">1637 441 12675 0 0,'0'0'2028'0'0,"0"0"-933"0"0,0 0-393 0 0,0 0 150 0 0,0 0 252 0 0,0 0 167 0 0,0 0-96 0 0,0 0-248 0 0,0 0-223 0 0,0 0-116 0 0,0 0-87 0 0,0 0-101 0 0,0 0-31 0 0,7 32-67 0 0,25 99-44 0 0,1-39 390 0 0,48 121-119 0 0,-80-209-505 0 0,9 19 1018 0 0,-2-39-110 0 0,38-146-96 0 0,46-11-598 0 0,-45 104-234 0 0,-25 74-3469 0 0,-27 1 133 0 0,1-4-6267 0 0,4-2-1745 0 0</inkml:trace>
  <inkml:trace contextRef="#ctx0" brushRef="#br0" timeOffset="12324.234">834 176 0 0 0,'0'0'711'0'0,"0"0"461"0"0,0 0 190 0 0,0 0 50 0 0,0 0 66 0 0,0 0-13 0 0,0 0-74 0 0,0 0-52 0 0,4-4-109 0 0,14-10-74 0 0,-15 12 6675 0 0,-1 5-3838 0 0,-6 21-2924 0 0,-98 94 556 0 0,32-37-1428 0 0,91-81-1378 0 0,-4-7-4502 0 0,-11 3-3850 0 0</inkml:trace>
  <inkml:trace contextRef="#ctx0" brushRef="#br0" timeOffset="13117.84">304 1166 2841 0 0,'0'0'2255'0'0,"0"0"-277"0"0,0 0 22 0 0,0 0 139 0 0,0 0-44 0 0,0 0-302 0 0,0 0-432 0 0,0 0-347 0 0,0 0-154 0 0,0 0-7 0 0,0 0 8 0 0,0 0-25 0 0,0 0-79 0 0,9-3 1967 0 0,-49 109 627 0 0,27-32-2678 0 0,14-73-667 0 0,-1 0-1 0 0,1 0 1 0 0,-1 0-1 0 0,1 0 1 0 0,0 0-1 0 0,0 0 1 0 0,0 0-1 0 0,-1 0 1 0 0,1 0-1 0 0,0-1 1 0 0,0 1-1 0 0,0 0 1 0 0,0-1-1 0 0,0 1 1 0 0,0-1-1 0 0,0 1 1 0 0,1-1-1 0 0,-1 1 1 0 0,0-1-1 0 0,0 0 1 0 0,0 1-1 0 0,0-1 1 0 0,1 0-1 0 0,-1 0 1 0 0,0 0-1 0 0,0 0 1 0 0,0 0-1 0 0,0 0 1 0 0,1 0-1 0 0,-1-1 1 0 0,1 1-6 0 0,3 0-69 0 0,4-21-2142 0 0,-10 0-4903 0 0,1 16-211 0 0,0 4-4518 0 0</inkml:trace>
  <inkml:trace contextRef="#ctx0" brushRef="#br0" timeOffset="13603.907">374 975 4953 0 0,'0'0'2103'0'0,"0"0"-8"0"0,0 0 126 0 0,0 0 62 0 0,0 0-209 0 0,0 0-457 0 0,0 0-502 0 0,0 0-355 0 0,0 0-122 0 0,0 0-21 0 0,0 0-8 0 0,0 0-37 0 0,0 0-36 0 0,5 3 2919 0 0,-45 12-3067 0 0,82-40 311 0 0,-42 25-676 0 0,0 0 5 0 0,0 0 44 0 0,0 0 4 0 0,0 0 33 0 0,0 0 26 0 0,0 0-18 0 0,0 0-23 0 0,-29 11 368 0 0,41-8-8783 0 0,-8-6-3671 0 0</inkml:trace>
  <inkml:trace contextRef="#ctx0" brushRef="#br0" timeOffset="14339.626">1942 931 0 0 0,'0'0'1866'0'0,"0"0"396"0"0,0 0 142 0 0,0 0 57 0 0,0 0-122 0 0,0 0-245 0 0,0 0-361 0 0,0 0-339 0 0,0 0-225 0 0,0 0-150 0 0,0 0-102 0 0,0 0-97 0 0,0 0-56 0 0,4 1-59 0 0,-3-1-653 0 0,0 1-1 0 0,0-1 0 0 0,0 0 0 0 0,0 1 0 0 0,0-1 0 0 0,0 1 0 0 0,-1-1 1 0 0,1 1-1 0 0,0 0 0 0 0,0-1 0 0 0,-1 1 0 0 0,1 0 0 0 0,0-1 0 0 0,-1 1 1 0 0,1 0-1 0 0,-1 0 0 0 0,1 0 0 0 0,-1 0 0 0 0,1-1 0 0 0,-1 1 1 0 0,0 0-1 0 0,1 0 0 0 0,-1 0 0 0 0,0 0 0 0 0,0 0 0 0 0,0 0 0 0 0,1 0 1 0 0,-1 0-1 0 0,0 0 0 0 0,0 0 0 0 0,0 0 0 0 0,-1 0 0 0 0,1 0 1 0 0,0 0-1 0 0,0 0 0 0 0,-1 0 0 0 0,1 0 0 0 0,0 0 0 0 0,-1 0 0 0 0,1-1 1 0 0,-1 1-1 0 0,1 0 0 0 0,-1 0 0 0 0,1 0 0 0 0,-1-1 0 0 0,0 1 1 0 0,1 0-1 0 0,-1-1 0 0 0,0 1 0 0 0,0 0 0 0 0,1-1 0 0 0,-1 1 0 0 0,0-1 1 0 0,0 1-1 0 0,0-1 0 0 0,0 1 0 0 0,0-1 0 0 0,0 0 0 0 0,0 1-51 0 0,-56 108 1865 0 0,53-42-1603 0 0,52-64 55 0 0,-47-3-369 0 0,1 0 1 0 0,-1 0-1 0 0,0-1 1 0 0,1 1 0 0 0,-1-1-1 0 0,0 1 1 0 0,1-1-1 0 0,-1 1 1 0 0,0-1-1 0 0,0 0 1 0 0,0 1 0 0 0,0-1-1 0 0,1 0 1 0 0,-1 0-1 0 0,0 0 1 0 0,0 0 0 0 0,-1 0-1 0 0,1 0 1 0 0,0 0-1 0 0,0 0 1 0 0,0-1 0 0 0,-1 1-1 0 0,1 0 1 0 0,-1 0-1 0 0,1-1 1 0 0,-1 1 0 0 0,1 0-1 0 0,-1-1 1 0 0,0 1-1 0 0,0 0 1 0 0,1-1 0 0 0,-1 0 51 0 0,1-8-4772 0 0,0 0-4127 0 0,-1 6-2986 0 0</inkml:trace>
  <inkml:trace contextRef="#ctx0" brushRef="#br0" timeOffset="14939.297">2062 717 1096 0 0,'0'0'2558'0'0,"0"0"-667"0"0,0 0-209 0 0,0 0 73 0 0,0 0 79 0 0,0 0-86 0 0,0 0-193 0 0,0 0-289 0 0,0 0-266 0 0,0 0-91 0 0,0 0-4 0 0,0 0-20 0 0,-7 3 3631 0 0,-8 12-2088 0 0,15-14-2344 0 0,0-1-26 0 0,0 0-21 0 0,0 0-1 0 0,0 0-8 0 0,0 0 3 0 0,0 0 2 0 0,0 0 0 0 0,0 0-17 0 0,0 0 0 0 0,0 0-9 0 0,14-8 945 0 0,-43 16-364 0 0,23-6 11 0 0,7-1-5436 0 0,2-1-5276 0 0,-3 0-2475 0 0</inkml:trace>
  <inkml:trace contextRef="#ctx0" brushRef="#br0" timeOffset="15358.644">2368 308 3321 0 0,'0'0'3680'0'0,"0"0"-1134"0"0,0 0-445 0 0,0 0 11 0 0,0 0 6 0 0,0 0-174 0 0,0 0-334 0 0,0 0-346 0 0,0 0-259 0 0,0 0-165 0 0,0 0-133 0 0,0 0-97 0 0,0 0-101 0 0,0 3-80 0 0,-55 67 1627 0 0,43-58-1920 0 0,-31 24-210 0 0,41-35-295 0 0,1-1-3462 0 0,1 0-4188 0 0,0 0-4412 0 0</inkml:trace>
</inkml:ink>
</file>

<file path=ppt/ink/ink15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9:42.1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446 303 240 0 0,'0'0'1872'0'0,"0"0"-20"0"0,0 0 200 0 0,0 0 246 0 0,0 0 65 0 0,0 0-233 0 0,0 0-367 0 0,0 0-307 0 0,0 0-240 0 0,0 0-166 0 0,0 0-151 0 0,0 0-159 0 0,-7-8 1462 0 0,-38-10 452 0 0,-82 11-1087 0 0,112 9-1503 0 0,-1 0 0 0 0,0 2 0 0 0,1 0 0 0 0,-1 0 0 0 0,1 2 0 0 0,0-1 0 0 0,1 2 1 0 0,0 0-1 0 0,0 1 0 0 0,0 1 0 0 0,1 0 0 0 0,0 0 0 0 0,1 2 0 0 0,-2 1-64 0 0,12-10 6 0 0,1 1-1 0 0,-1 0 1 0 0,1-1-1 0 0,0 1 1 0 0,0 0-1 0 0,0-1 1 0 0,0 1 0 0 0,0 0-1 0 0,1 0 1 0 0,-1 0-1 0 0,1 0 1 0 0,0 0-1 0 0,0 0 1 0 0,0 0 0 0 0,0 0-1 0 0,0 0 1 0 0,1-1-1 0 0,-1 1 1 0 0,1 0-1 0 0,0 0 1 0 0,0 0-1 0 0,0 0 1 0 0,0-1 0 0 0,0 1-1 0 0,1-1 1 0 0,-1 1-1 0 0,1-1 1 0 0,0 1-1 0 0,-1-1 1 0 0,1 0-1 0 0,0 0 1 0 0,0 1 0 0 0,1-2-1 0 0,-1 1 1 0 0,0 0-1 0 0,1 0 1 0 0,-1-1-1 0 0,1 1 1 0 0,-1-1-1 0 0,1 0 1 0 0,0 0 0 0 0,2 1-6 0 0,119 39 261 0 0,-62-25-108 0 0,-61-16-143 0 0,0-1-1 0 0,0 1 0 0 0,0 0 0 0 0,0 0 0 0 0,0 0 1 0 0,0 0-1 0 0,0 0 0 0 0,0 0 0 0 0,0 0 1 0 0,0 0-1 0 0,0 0 0 0 0,0 0 0 0 0,0 0 0 0 0,0 1 1 0 0,0-1-1 0 0,0 0 0 0 0,0 1 0 0 0,-1-1 1 0 0,1 1-1 0 0,0-1 0 0 0,0 1 0 0 0,0 0 0 0 0,-1-1 1 0 0,1 1-1 0 0,0 0 0 0 0,0-1 0 0 0,-1 1 1 0 0,1 0-1 0 0,-1 0 0 0 0,1-1 0 0 0,-1 1 0 0 0,1 0 1 0 0,-1 0-1 0 0,1 0 0 0 0,-1 0 0 0 0,0 0 1 0 0,1 0-1 0 0,-1 0 0 0 0,0 0 0 0 0,0 0 0 0 0,0 0 1 0 0,0 0-1 0 0,0 0 0 0 0,0 0 0 0 0,0 0 1 0 0,0 0-1 0 0,0 0 0 0 0,0 0 0 0 0,-1-1 1 0 0,1 1-1 0 0,0 0 0 0 0,-1 0 0 0 0,1 0 0 0 0,-1 0 1 0 0,1 0-1 0 0,-1 0 0 0 0,1 0 0 0 0,-1-1 1 0 0,1 1-1 0 0,-1 0-9 0 0,-108 74 560 0 0,78-54-494 0 0,17-12-53 0 0,0 0 0 0 0,0 0 0 0 0,1 2 0 0 0,0-1 1 0 0,0 2-1 0 0,1 0 0 0 0,1 0 0 0 0,0 1 0 0 0,1 0 0 0 0,0 1 1 0 0,-2 6-14 0 0,10-13 11 0 0,0 0-1 0 0,0-1 1 0 0,0 1 0 0 0,1 0 0 0 0,0 0 0 0 0,1 0 0 0 0,-1 1 0 0 0,1-1 0 0 0,1 0 0 0 0,0 0 0 0 0,0 0 0 0 0,0 0 0 0 0,0 0 0 0 0,1 0-1 0 0,0-1 1 0 0,1 1 0 0 0,0-1 0 0 0,0 1 0 0 0,0-1 0 0 0,1 0 0 0 0,0 0 0 0 0,0 0 0 0 0,0-1 0 0 0,1 1 0 0 0,-1-1 0 0 0,2 0-11 0 0,-2-1 20 0 0,0 0 0 0 0,1 0 0 0 0,0 0 0 0 0,-1-1 0 0 0,1 0 0 0 0,0 0 1 0 0,1 0-1 0 0,-1 0 0 0 0,0-1 0 0 0,1 0 0 0 0,0 0 0 0 0,-1-1 0 0 0,1 1 0 0 0,0-1 1 0 0,0-1-1 0 0,0 1 0 0 0,0-1 0 0 0,0 0 0 0 0,-1 0 0 0 0,1-1 0 0 0,0 1 0 0 0,6-3-20 0 0,18-64-5578 0 0,-26 53 3193 0 0,7-22-9280 0 0,-7 24 1343 0 0</inkml:trace>
  <inkml:trace contextRef="#ctx0" brushRef="#br0" timeOffset="354.554">174 1 8258 0 0,'0'0'2332'0'0,"0"0"-658"0"0,0 0-296 0 0,0 0-18 0 0,0 0 87 0 0,0 0-10 0 0,0 0-139 0 0,0 0-259 0 0,0 0-181 0 0,0 0-84 0 0,0 0-38 0 0,0 0-33 0 0,-4 24-33 0 0,-14 79-38 0 0,17 15 861 0 0,6-81-1110 0 0,29 380 1468 0 0,-32-358-1802 0 0,1-10-17 0 0,-3 1-1 0 0,-1-1 0 0 0,-3 0 0 0 0,-2 1 1 0 0,-5 16-32 0 0,-12 26-632 0 0,23-86-988 0 0,7-11-13449 0 0,-6 5 14870 0 0,4-4-10810 0 0</inkml:trace>
</inkml:ink>
</file>

<file path=ppt/ink/ink15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9:44.1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51 416 2000 0 0,'0'0'2404'0'0,"0"0"-337"0"0,0 0 91 0 0,0 0 193 0 0,0 0 71 0 0,0 0-179 0 0,0 0-363 0 0,0 0-436 0 0,0 0-343 0 0,0 0-203 0 0,0 0-119 0 0,0 0-65 0 0,0 0-54 0 0,8 8 1798 0 0,18 21-1031 0 0,-13-4-1217 0 0,-1 0 0 0 0,-1 0 0 0 0,-2 1 1 0 0,0 1-1 0 0,-2 0 0 0 0,-1 0 0 0 0,-1 0 1 0 0,1 19-211 0 0,19 81 238 0 0,20 57 76 0 0,-45-184-284 0 0,1 0-1 0 0,-1 0 1 0 0,0-1 0 0 0,0 1 0 0 0,0 0 0 0 0,0 0 0 0 0,0 0 0 0 0,1-1 0 0 0,-1 1 0 0 0,0 0 0 0 0,0 0 0 0 0,0 0 0 0 0,1 0 0 0 0,-1-1 0 0 0,0 1 0 0 0,0 0 0 0 0,1 0 0 0 0,-1 0 0 0 0,0 0-1 0 0,0 0 1 0 0,1 0 0 0 0,-1 0 0 0 0,0-1 0 0 0,0 1 0 0 0,1 0 0 0 0,-1 0 0 0 0,0 0 0 0 0,0 0 0 0 0,1 0 0 0 0,-1 0 0 0 0,0 0 0 0 0,0 0 0 0 0,1 1 0 0 0,-1-1 0 0 0,0 0 0 0 0,0 0 0 0 0,1 0-1 0 0,-1 0 1 0 0,0 0 0 0 0,0 0 0 0 0,1 0 0 0 0,-1 1 0 0 0,0-1 0 0 0,0 0 0 0 0,0 0 0 0 0,1 0 0 0 0,-1 0 0 0 0,0 1 0 0 0,0-1 0 0 0,0 0 0 0 0,0 0 0 0 0,1 1 0 0 0,-1-1-30 0 0,3-35 46 0 0,2 1 0 0 0,1 0 0 0 0,2 0 0 0 0,2 1 0 0 0,6-16-46 0 0,-14 44 3 0 0,105-256 61 0 0,-91 217-7 0 0,-28 59-6513 0 0,9-4 2842 0 0,-1-4-3374 0 0,1 0-5343 0 0</inkml:trace>
  <inkml:trace contextRef="#ctx0" brushRef="#br0" timeOffset="404.629">631 1075 14611 0 0,'0'0'1846'0'0,"0"0"-939"0"0,0 0-574 0 0,0 0 54 0 0,0 0 316 0 0,0 0 246 0 0,0 0 131 0 0,0 0-91 0 0,0 0-203 0 0,0 0-149 0 0,0 0-135 0 0,0 0-74 0 0,0 0-42 0 0,0 19-34 0 0,0 60-35 0 0,-11-4 478 0 0,12-57-589 0 0,0 10 59 0 0,-5-12-222 0 0,-8-24-5022 0 0,10 2-3250 0 0,2 3-2877 0 0</inkml:trace>
  <inkml:trace contextRef="#ctx0" brushRef="#br0" timeOffset="832.036">834 685 5545 0 0,'0'0'3424'0'0,"0"0"-1172"0"0,0 0-466 0 0,0 0-61 0 0,0 0-13 0 0,0 0-123 0 0,0 0-306 0 0,0 0-331 0 0,0 0-280 0 0,0 0-187 0 0,0 0-87 0 0,0 0-27 0 0,-9-3 17 0 0,-25-9 6 0 0,34 13-356 0 0,0-1 1 0 0,0 0 0 0 0,1 0 0 0 0,-1 0 0 0 0,0 1 0 0 0,0-1-1 0 0,1 0 1 0 0,-1 1 0 0 0,0-1 0 0 0,0 0 0 0 0,0 1-1 0 0,0-1 1 0 0,1 0 0 0 0,-1 1 0 0 0,0-1 0 0 0,0 0 0 0 0,0 1-1 0 0,0-1 1 0 0,0 0 0 0 0,0 1 0 0 0,0-1 0 0 0,0 0-1 0 0,0 1 1 0 0,0-1 0 0 0,0 0 0 0 0,0 1 0 0 0,0-1 0 0 0,0 0-1 0 0,-1 1 1 0 0,1-1 0 0 0,0 0 0 0 0,0 1 0 0 0,0-1-1 0 0,0 0 1 0 0,0 1 0 0 0,-1-1 0 0 0,1 0 0 0 0,0 0 0 0 0,0 1-1 0 0,-1-1 1 0 0,1 0 0 0 0,0 0 0 0 0,0 1 0 0 0,-1-1 0 0 0,1 0-1 0 0,0 0 1 0 0,-1 0 0 0 0,1 0 0 0 0,0 1 0 0 0,-1-1-1 0 0,1 0 1 0 0,0 0 0 0 0,-1 0 0 0 0,1 0 0 0 0,-1 0-39 0 0,41-10 1475 0 0,-72 20-522 0 0,31-10-981 0 0,1 0 0 0 0,0 0-21 0 0,0 0-48 0 0,0 0-21 0 0,0 0-97 0 0,0 0-130 0 0,0 0-111 0 0,0 0-246 0 0,0 0-403 0 0,0 0-653 0 0,0 0-1189 0 0,0 0-3104 0 0,0 0-5485 0 0</inkml:trace>
  <inkml:trace contextRef="#ctx0" brushRef="#br0" timeOffset="1352.445">998 192 1424 0 0,'0'0'2818'0'0,"0"0"-232"0"0,0 0 36 0 0,0 0 95 0 0,0 0-124 0 0,0 0-376 0 0,0 0-506 0 0,0 0-447 0 0,0 0-306 0 0,0 0-153 0 0,0 0-73 0 0,0 0-73 0 0,0 0-79 0 0,-12 11 479 0 0,-52 43-225 0 0,16-17-694 0 0,-23 15-923 0 0,64-48 4 0 0,3-4-3610 0 0,2 0-388 0 0,2 0-6805 0 0</inkml:trace>
  <inkml:trace contextRef="#ctx0" brushRef="#br0" timeOffset="1941.37">11 214 4881 0 0,'0'0'1754'0'0,"0"0"-33"0"0,0 0 129 0 0,0 0 185 0 0,0 0 70 0 0,0 0-140 0 0,0 0-288 0 0,0 0-324 0 0,0 0-286 0 0,0 0-246 0 0,0 0-156 0 0,0 0-86 0 0,-3-2-36 0 0,-5-7 364 0 0,28 6 305 0 0,-9 1-1014 0 0,292-15 2267 0 0,-273 20-2381 0 0,-30-3-81 0 0,0 0 26 0 0,0 0 26 0 0,0 0 17 0 0,0 0 21 0 0,0 0 42 0 0,0 0 34 0 0,0 0 10 0 0,0 0 7 0 0,-13-8 327 0 0,-110-94-337 0 0,108 84-809 0 0,30 17-947 0 0,31 8-3185 0 0,-18 1-4502 0 0,-15-4-3084 0 0</inkml:trace>
  <inkml:trace contextRef="#ctx0" brushRef="#br0" timeOffset="2332.022">1519 608 9730 0 0,'0'0'2190'0'0,"0"0"-488"0"0,0 0-214 0 0,0 0 52 0 0,0 0 19 0 0,0 0-162 0 0,0 0-339 0 0,0 0-343 0 0,0 0-247 0 0,0 0-116 0 0,0 0 35 0 0,0 0 79 0 0,0 0 76 0 0,-7 8 25 0 0,-181 257 1715 0 0,68-144-3334 0 0,109-118-311 0 0,6-3-7010 0 0,4 0 6236 0 0,-1 0-9045 0 0</inkml:trace>
  <inkml:trace contextRef="#ctx0" brushRef="#br0" timeOffset="2601.014">1075 556 12339 0 0,'0'0'2316'0'0,"0"0"-523"0"0,0 0-380 0 0,0 0-179 0 0,0 0-167 0 0,0 0-158 0 0,0 0-133 0 0,0 0-97 0 0,0 0 12 0 0,0 0-18 0 0,0 0-56 0 0,0 0-59 0 0,0 0-35 0 0,17 28-44 0 0,53 87-26 0 0,38 22 712 0 0,21 6-743 0 0,-60-72-843 0 0,-47-58-1827 0 0,-10-12-8068 0 0,-6-1-1509 0 0</inkml:trace>
  <inkml:trace contextRef="#ctx0" brushRef="#br0" timeOffset="3500.891">1723 471 2849 0 0,'0'0'3172'0'0,"0"0"-961"0"0,0 0-270 0 0,0 0 129 0 0,0 0 41 0 0,0 0-150 0 0,0 0-340 0 0,0 0-485 0 0,0 0-364 0 0,0 0-194 0 0,0 0-68 0 0,0 0-31 0 0,0-2 15 0 0,0-8-30 0 0,0 8-88 0 0,0 2-57 0 0,0 0-97 0 0,13 22 1401 0 0,23-19 1413 0 0,38-6-2582 0 0,-71 2-423 0 0,1 0 0 0 0,-1 0 0 0 0,0-1 0 0 0,0 1 0 0 0,0-1 0 0 0,0 1 0 0 0,0-1 0 0 0,0 0 0 0 0,0 0 0 0 0,0 0 0 0 0,-1-1 0 0 0,1 1 0 0 0,-1-1 0 0 0,0 1 0 0 0,0-1-1 0 0,0 0 1 0 0,0 0 0 0 0,0 0 0 0 0,0 0 0 0 0,-1 0 0 0 0,1 0 0 0 0,-1 0 0 0 0,0-1 0 0 0,0 1 0 0 0,0-1-31 0 0,-5 154 93 0 0,14 167-89 0 0,12-208 34 0 0,-3-75 14 0 0,-8-64 106 0 0,40-131-14 0 0,58-107-69 0 0,-19 102-62 0 0,-18 104-290 0 0,-69 64-4794 0 0,-4 6-1863 0 0,1-4-5141 0 0</inkml:trace>
  <inkml:trace contextRef="#ctx0" brushRef="#br0" timeOffset="4070.986">2292 1016 5161 0 0,'0'0'3363'0'0,"0"0"-910"0"0,0 0-453 0 0,0 0-108 0 0,0 0-115 0 0,0 0-271 0 0,0 0-402 0 0,0 0-302 0 0,0 0-128 0 0,0 0-9 0 0,0 0 27 0 0,0 0-23 0 0,0 0-77 0 0,-6 16-88 0 0,-34 94 598 0 0,14 7-395 0 0,26-117-838 0 0,0 0-68 0 0,0 0-111 0 0,0 0-212 0 0,0 0-274 0 0,6-16-9301 0 0,-3 14 2066 0 0</inkml:trace>
  <inkml:trace contextRef="#ctx0" brushRef="#br0" timeOffset="4433.206">2481 722 8034 0 0,'0'0'2640'0'0,"0"0"-593"0"0,0 0-352 0 0,0 0-153 0 0,0 0-159 0 0,0 0-155 0 0,0 0-202 0 0,0 0-223 0 0,0 0-155 0 0,0 0-127 0 0,0 0-85 0 0,0 0-60 0 0,0 0-61 0 0,-12 5-77 0 0,-38 15-58 0 0,50-20-154 0 0,0 0 0 0 0,0 0 0 0 0,0 1 0 0 0,0-1 0 0 0,0 0 0 0 0,0 0 0 0 0,0 0 1 0 0,0 1-1 0 0,0-1 0 0 0,0 0 0 0 0,1 0 0 0 0,-1 0 0 0 0,0 1 0 0 0,0-1 0 0 0,0 0 1 0 0,0 0-1 0 0,0 0 0 0 0,0 0 0 0 0,-1 1 0 0 0,1-1 0 0 0,0 0 0 0 0,0 0 0 0 0,0 0 0 0 0,0 1 1 0 0,0-1-1 0 0,0 0 0 0 0,0 0 0 0 0,0 0 0 0 0,0 0 0 0 0,0 1 0 0 0,0-1 0 0 0,-1 0 1 0 0,1 0-1 0 0,0 0 0 0 0,0 0-26 0 0,19-2 233 0 0,14-9 43 0 0,-33 11-240 0 0,0 0 21 0 0,0 0 14 0 0,0 0 55 0 0,-21 1 444 0 0,-19 9-428 0 0,46-9-4680 0 0,-1-2-747 0 0,-1-2-6252 0 0</inkml:trace>
  <inkml:trace contextRef="#ctx0" brushRef="#br0" timeOffset="4821.846">2734 184 6705 0 0,'0'0'2993'0'0,"0"0"-384"0"0,0 0-296 0 0,0 0-412 0 0,0 0-405 0 0,0 0-352 0 0,0 0-269 0 0,0 0-80 0 0,0 0 0 0 0,0 0-23 0 0,0 0-70 0 0,0 0-74 0 0,-19 17-123 0 0,-59 55-141 0 0,17 15 292 0 0,59-68-986 0 0,1-16-3451 0 0,1-2-3902 0 0,0-1 7664 0 0,0 0-11461 0 0</inkml:trace>
  <inkml:trace contextRef="#ctx0" brushRef="#br0" timeOffset="5373.071">1749 144 1312 0 0,'0'0'2383'0'0,"0"0"-299"0"0,0 0 68 0 0,0 0 233 0 0,0 0 56 0 0,0 0-175 0 0,0 0-383 0 0,0 0-449 0 0,0 0-349 0 0,0 0-252 0 0,0 0-160 0 0,0 0-74 0 0,-6-1-62 0 0,-15-3 124 0 0,40 1 1130 0 0,174-15 901 0 0,-27 11-2232 0 0,-153 3-45 0 0,-28-5 487 0 0,-1 0-937 0 0,-75-65-65 0 0,86 63-2253 0 0,14 7-8768 0 0,-5 4-1281 0 0</inkml:trace>
  <inkml:trace contextRef="#ctx0" brushRef="#br0" timeOffset="5731.673">2920 486 7906 0 0,'0'0'2471'0'0,"0"0"-649"0"0,0 0-145 0 0,0 0 140 0 0,0 0 28 0 0,0 0-231 0 0,0 0-414 0 0,0 0-393 0 0,0 0-252 0 0,0 0-44 0 0,0 0 56 0 0,0 0 57 0 0,0 0 17 0 0,3 5-25 0 0,0-2-506 0 0,0 0-1 0 0,1 0 0 0 0,-1 0 0 0 0,1 0 1 0 0,-1-1-1 0 0,1 0 0 0 0,0 1 1 0 0,0-2-1 0 0,0 1 0 0 0,0 0 0 0 0,0-1 1 0 0,0 0-1 0 0,1 1 0 0 0,-1-2 1 0 0,0 1-1 0 0,1 0 0 0 0,-1-1 0 0 0,1 0 1 0 0,2 0-110 0 0,262 6 1312 0 0,-240-9-1602 0 0,-1-1 1 0 0,1-1-1 0 0,-1-2 0 0 0,1-1 1 0 0,20-9 289 0 0,-48 17-255 0 0,11-7-2050 0 0,-8 3-8077 0 0,-4 0-1546 0 0</inkml:trace>
  <inkml:trace contextRef="#ctx0" brushRef="#br0" timeOffset="5982.945">2829 792 11650 0 0,'0'0'4500'0'0,"0"0"-2864"0"0,0 0-747 0 0,0 0 250 0 0,0 0 153 0 0,0 0-43 0 0,0 0-159 0 0,35 2-256 0 0,113 8-238 0 0,76-19 330 0 0,-162 2-916 0 0,-31 4-421 0 0,59-7-623 0 0,-33 1-7253 0 0,-43 5-3495 0 0</inkml:trace>
  <inkml:trace contextRef="#ctx0" brushRef="#br0" timeOffset="6359.931">4074 291 15419 0 0,'0'0'1686'0'0,"0"0"-487"0"0,0 0-234 0 0,0 0-60 0 0,0 0-41 0 0,0 0-72 0 0,0 0-196 0 0,0 0-192 0 0,0 0-108 0 0,-33 25-86 0 0,-101 81-72 0 0,70-37 18 0 0,58-56-140 0 0,2-7-10 0 0,0 0 1 0 0,0 1-1 0 0,1-1 0 0 0,0 1 0 0 0,0 0 0 0 0,1-1 0 0 0,0 1 0 0 0,0 0 0 0 0,0 1 0 0 0,1-1 0 0 0,0 0 0 0 0,1 0 0 0 0,-1 1 0 0 0,1-1 0 0 0,1 0 1 0 0,-1 1-1 0 0,2-1 0 0 0,-1 0 0 0 0,0 0 0 0 0,1 0 0 0 0,1 0 0 0 0,-1 0 0 0 0,1 0 0 0 0,0-1 0 0 0,1 1 0 0 0,-1-1 0 0 0,1 0 0 0 0,1 0 0 0 0,4 5-6 0 0,5-1 179 0 0,1 0 0 0 0,1-1 0 0 0,0-1 0 0 0,0-1-1 0 0,0 0 1 0 0,1-1 0 0 0,0-1 0 0 0,0-1 0 0 0,1 0 0 0 0,-1-1-1 0 0,1-1 1 0 0,0-1 0 0 0,0 0 0 0 0,-1-1 0 0 0,1-1-1 0 0,0-1 1 0 0,-1 0 0 0 0,1-2 0 0 0,-1 0 0 0 0,0 0-1 0 0,0-2 1 0 0,0 0 0 0 0,-1-1 0 0 0,0-1 0 0 0,4-2-179 0 0,-10 4 64 0 0,1 0 0 0 0,-1-1 0 0 0,0 0 0 0 0,0-1 0 0 0,0 0 1 0 0,-1 0-1 0 0,-1-1 0 0 0,0 0 0 0 0,0-1 0 0 0,0 0 0 0 0,-1 0 0 0 0,-1 0 0 0 0,0-1 1 0 0,0 0-1 0 0,-1 0 0 0 0,0-1 0 0 0,-1 1 0 0 0,-1-1 0 0 0,0 0 0 0 0,0 0 1 0 0,-1-1-1 0 0,0-9-64 0 0,-1 14-21 0 0,0 0 1 0 0,-1 0 0 0 0,0 0 0 0 0,-1-1-1 0 0,0 1 1 0 0,0 0 0 0 0,0 0-1 0 0,-1 0 1 0 0,0 1 0 0 0,-1-1 0 0 0,0 0-1 0 0,0 1 1 0 0,-1 0 0 0 0,1-1-1 0 0,-2 1 1 0 0,1 1 0 0 0,-1-1 0 0 0,0 1-1 0 0,0 0 1 0 0,-1 0 0 0 0,0 0-1 0 0,0 1 1 0 0,0-1 0 0 0,-5-1 20 0 0,0-1-195 0 0,0 1 1 0 0,-1 1-1 0 0,1 0 0 0 0,-1 1 1 0 0,-1 0-1 0 0,1 1 0 0 0,-1 0 1 0 0,1 1-1 0 0,-1 0 0 0 0,0 1 1 0 0,-8 0 194 0 0,-89-2-8236 0 0,78 4-2810 0 0</inkml:trace>
  <inkml:trace contextRef="#ctx0" brushRef="#br0" timeOffset="6865.167">3514 516 14715 0 0,'0'0'2434'0'0,"0"0"-446"0"0,0 0-137 0 0,0 0-94 0 0,0 0-170 0 0,0 0-251 0 0,0 0-305 0 0,0 0-228 0 0,0 0-182 0 0,0 0-113 0 0,0 0-53 0 0,0 0-47 0 0,33-2-45 0 0,103-5-32 0 0,32 15 726 0 0,69 0-361 0 0,-147-7-592 0 0,-2 1-16 0 0,0-4 0 0 0,-1-3 0 0 0,0-4-1 0 0,14-7-87 0 0,3-6 20 0 0,-51 14-92 0 0,-53 8 55 0 0,0 0 0 0 0,0 0-6 0 0,0 0-6 0 0,0 0-18 0 0,0 0 6 0 0,0 0-11 0 0,-1 2 14 0 0,-1-1 1 0 0,1 1-1 0 0,-1-1 1 0 0,1 1-1 0 0,-1-1 1 0 0,0 0-1 0 0,1 1 1 0 0,-1-1-1 0 0,0 0 1 0 0,0 0-1 0 0,0 0 1 0 0,0-1-1 0 0,0 1 1 0 0,0 0-1 0 0,0-1 1 0 0,0 1 0 0 0,0-1-1 0 0,0 0 1 0 0,-1 0-1 0 0,1 0 1 0 0,0 0-1 0 0,0 0 1 0 0,0 0-1 0 0,0 0 1 0 0,0-1-1 0 0,0 1 1 0 0,0-1-1 0 0,0 1 1 0 0,-1-1 37 0 0,-8 0-946 0 0,-15 1-3366 0 0,14 0-4893 0 0,3 0-3570 0 0</inkml:trace>
</inkml:ink>
</file>

<file path=ppt/ink/ink15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0:00.5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1 526 7554 0 0,'0'0'2831'0'0,"0"0"-1296"0"0,0 0-620 0 0,0 0-100 0 0,0 0 162 0 0,0 0 142 0 0,0 0 45 0 0,0 0-37 0 0,0 0-115 0 0,0 0-103 0 0,0 0-48 0 0,15 12-18 0 0,51 34-27 0 0,-5-34 748 0 0,-45-13-1338 0 0,-1-1-1 0 0,1 0 0 0 0,-1-1 0 0 0,0-1 1 0 0,0 0-1 0 0,0-1 0 0 0,-1-1 1 0 0,1 0-1 0 0,-2-1 0 0 0,1 0 0 0 0,-1-1 1 0 0,0-1-1 0 0,1-1-225 0 0,150-137 832 0 0,-8-56-302 0 0,-90 109-230 0 0,-2 16 16 0 0,-62 79-304 0 0,0 0-1 0 0,-1 1 1 0 0,1-1 0 0 0,-1 0 0 0 0,1 1-1 0 0,-1-1 1 0 0,0 1 0 0 0,1-1 0 0 0,-1 1-1 0 0,0 0 1 0 0,0-1 0 0 0,0 1-1 0 0,0 0 1 0 0,-1 0 0 0 0,1 0 0 0 0,0 0-1 0 0,-1 0 1 0 0,1 0 0 0 0,-1 0 0 0 0,0 0-1 0 0,0 0 1 0 0,0 0 0 0 0,0 0 0 0 0,0 0-1 0 0,0 0 1 0 0,-1 2-12 0 0,2-4 2 0 0,2 187 396 0 0,-7-135-318 0 0,-3 1 0 0 0,-2-1 0 0 0,-2-1 0 0 0,-9 23-80 0 0,17-64 4 0 0,0 0-1 0 0,0 0 1 0 0,-1-1-1 0 0,0 1 1 0 0,0-1-1 0 0,-1 0 0 0 0,0 0 1 0 0,-1-1-1 0 0,0 0 1 0 0,0 0-1 0 0,-1 0 1 0 0,0-1-1 0 0,0 1 1 0 0,-1-2-1 0 0,0 1 0 0 0,0-1 1 0 0,-1 0-1 0 0,0-1 1 0 0,1 0-1 0 0,-2-1 1 0 0,1 1-1 0 0,0-2 0 0 0,-1 1 1 0 0,0-1-1 0 0,0-1 1 0 0,-1 0-4 0 0,1 1-124 0 0,-1-1 0 0 0,0-1 1 0 0,0 0-1 0 0,0 0 0 0 0,0-1 1 0 0,0-1-1 0 0,0 0 0 0 0,1 0 1 0 0,-1-1-1 0 0,0 0 0 0 0,1-1 1 0 0,-1 0-1 0 0,1-1 0 0 0,0 0 1 0 0,0-1-1 0 0,0 0 0 0 0,0 0 0 0 0,1-1 1 0 0,0 0-1 0 0,0-1 0 0 0,1 0 1 0 0,0 0-1 0 0,0-1 0 0 0,1 0 1 0 0,0 0-1 0 0,0-1 0 0 0,-4-7 124 0 0,11-28-4942 0 0,9 32 468 0 0,2 1-3421 0 0,-1 4-1518 0 0</inkml:trace>
  <inkml:trace contextRef="#ctx0" brushRef="#br0" timeOffset="299.775">1310 154 12427 0 0,'0'0'2109'0'0,"0"0"-420"0"0,0 0-229 0 0,0 0-130 0 0,0 0-105 0 0,0 0-166 0 0,0 0-227 0 0,0 0-206 0 0,0 0-183 0 0,-34 33-133 0 0,-102 102-94 0 0,131-131-205 0 0,1-1 0 0 0,0 1 0 0 0,0 0 0 0 0,0 0-1 0 0,0 0 1 0 0,1 0 0 0 0,-1 1 0 0 0,1-1 0 0 0,0 1-1 0 0,1 0 1 0 0,-1 0 0 0 0,1 0 0 0 0,0 0 0 0 0,0 1-1 0 0,1-1 1 0 0,-1 2-11 0 0,0 5 17 0 0,0-7-11 0 0,0 1 0 0 0,1 0 0 0 0,-1-1 0 0 0,1 1 0 0 0,1 0 0 0 0,-1 0 0 0 0,1 0 0 0 0,0 0 0 0 0,0 0 0 0 0,1 0 0 0 0,0 0 0 0 0,0 0 0 0 0,0-1 0 0 0,1 1-1 0 0,0 0 1 0 0,0-1 0 0 0,0 1 0 0 0,0-1 0 0 0,1 1 0 0 0,0-1 0 0 0,1 0 0 0 0,-1-1 0 0 0,1 1 0 0 0,-1 0 0 0 0,2-1 0 0 0,-1 0 0 0 0,0 0 0 0 0,1 0 0 0 0,-1 0 0 0 0,1-1 0 0 0,5 3-6 0 0,3-3 116 0 0,1 0 0 0 0,-1 0 0 0 0,1-1 0 0 0,-1-1 0 0 0,1 0 0 0 0,0-1-1 0 0,0 0 1 0 0,-1-2 0 0 0,1 1 0 0 0,-1-1 0 0 0,1-1 0 0 0,-1-1 0 0 0,0 0 0 0 0,0 0 0 0 0,0-1-1 0 0,-1-1 1 0 0,1 0 0 0 0,-1-1 0 0 0,-1 0 0 0 0,1-1 0 0 0,5-6-116 0 0,-6 6 90 0 0,0-1 1 0 0,0 0-1 0 0,-1 0 0 0 0,-1-1 1 0 0,1-1-1 0 0,-2 0 0 0 0,1 0 1 0 0,-2-1-1 0 0,1 1 0 0 0,-2-2 1 0 0,1 1-1 0 0,-2-1 0 0 0,0 0 1 0 0,0 0-1 0 0,-1 0 0 0 0,-1-1 0 0 0,0 0 1 0 0,-1 1-1 0 0,0-1 0 0 0,-2 0 1 0 0,1 0-1 0 0,-2-14-90 0 0,0 21-48 0 0,0-1 0 0 0,-1 0 0 0 0,0 1 0 0 0,0 0 0 0 0,0-1 1 0 0,-1 1-1 0 0,0 0 0 0 0,0 0 0 0 0,-1 1 0 0 0,0-1 0 0 0,0 1 0 0 0,-1-1 0 0 0,1 1 0 0 0,-1 1 0 0 0,-1-1 0 0 0,1 1 0 0 0,-1 0 0 0 0,0 0 0 0 0,0 0 1 0 0,0 1-1 0 0,-1 0 0 0 0,0 0 0 0 0,0 1 0 0 0,-6-3 48 0 0,-27-6-3888 0 0,-3 8-3457 0 0,25 4-5433 0 0</inkml:trace>
</inkml:ink>
</file>

<file path=ppt/ink/ink15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0:09.9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7338 0 0,'0'0'2227'0'0,"0"0"-215"0"0,0 0-71 0 0,0 0-81 0 0,0 0-154 0 0,0 0-249 0 0,0 0-350 0 0,0 0-335 0 0,0 0-205 0 0,0 0-103 0 0,0 0-18 0 0,24 4 3988 0 0,237-1-1124 0 0,-175 1-2861 0 0,-86-4-441 0 0,0 0 35 0 0,0 0-26 0 0,0 0 3 0 0,0 0 34 0 0,0 0-41 0 0,0 0 8 0 0,0 0-17 0 0,0 0-28 0 0,0 0 24 0 0,0 0-4 0 0,0 0-44 0 0,0 0-6 0 0,0 0-46 0 0,-8 0-3723 0 0,-2 0-6468 0 0,6 0-1570 0 0</inkml:trace>
</inkml:ink>
</file>

<file path=ppt/ink/ink15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0:10.3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19 5921 0 0,'0'0'3428'0'0,"0"0"-1116"0"0,0 0-425 0 0,0 0-68 0 0,0 0-53 0 0,0 0-184 0 0,0 0-319 0 0,0 0-330 0 0,0 0-225 0 0,0 0-106 0 0,0 0-19 0 0,0 0-11 0 0,3 8 2183 0 0,219-8 812 0 0,-124 0-3419 0 0,-94-6-1470 0 0,-2-4-6980 0 0,-2 4-2391 0 0,1 2 1164 0 0</inkml:trace>
</inkml:ink>
</file>

<file path=ppt/ink/ink15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0:04.9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274 785 0 0 0,'0'0'283'0'0,"0"0"604"0"0,0 0 242 0 0,0 0 149 0 0,0 0 150 0 0,-1-12 148 0 0,0-4-724 0 0,-2-10-226 0 0,3-4 7729 0 0,0 29-6879 0 0,0 1-171 0 0,-1 4 5041 0 0,-2 16-5789 0 0,-25 162 690 0 0,6-61-1057 0 0,-52 239 209 0 0,55-263-903 0 0,19-97 286 0 0,0 0-35 0 0,19-25-1733 0 0,31-65-4813 0 0,-36 62-353 0 0,-5 13-3870 0 0</inkml:trace>
  <inkml:trace contextRef="#ctx0" brushRef="#br0" timeOffset="466.525">543 568 11226 0 0,'0'0'1425'0'0,"0"0"-530"0"0,0 0-285 0 0,0 0 120 0 0,0 0 198 0 0,0 0 176 0 0,0 0 145 0 0,0 0-64 0 0,0 0-81 0 0,0 0-107 0 0,0 0-219 0 0,0 0-113 0 0,2 20-71 0 0,9 133 977 0 0,-26 178 536 0 0,16-106-1733 0 0,7-189-398 0 0,-8-36 40 0 0,0 0 7 0 0,0 0-7 0 0,0 0 2 0 0,0 0 42 0 0,0 0 36 0 0,0 0 48 0 0,0 0 96 0 0,-3-14 549 0 0,-47-53-588 0 0,-107-109-294 0 0,148 168 46 0 0,0 0 0 0 0,0 0 0 0 0,-1 1 0 0 0,0 1 0 0 0,0-1 0 0 0,0 1 0 0 0,-1 1 0 0 0,0 0 0 0 0,0 1 0 0 0,-1 0 0 0 0,1 0 0 0 0,-1 1 0 0 0,0 1 1 0 0,1 0-1 0 0,-1 1 0 0 0,-9 0 47 0 0,19 0-125 0 0,0 1 0 0 0,0 0 1 0 0,-1 0-1 0 0,1 1 0 0 0,0-1 1 0 0,-1 0-1 0 0,1 1 1 0 0,0-1-1 0 0,0 1 0 0 0,0 0 1 0 0,0 0-1 0 0,-1 0 0 0 0,1 0 1 0 0,0 0-1 0 0,0 0 0 0 0,1 0 1 0 0,-1 1-1 0 0,0-1 0 0 0,0 1 1 0 0,1-1-1 0 0,-1 1 1 0 0,1 0-1 0 0,-1-1 0 0 0,1 1 1 0 0,0 0-1 0 0,-1 0 0 0 0,1 0 1 0 0,0 0-1 0 0,0 0 0 0 0,1 1 1 0 0,-1-1-1 0 0,0 0 1 0 0,1 0-1 0 0,-1 1 0 0 0,1-1 1 0 0,0 0-1 0 0,0 0 0 0 0,0 1 1 0 0,0 0 124 0 0,0 16-4214 0 0,3-7-2663 0 0,1-4-5264 0 0</inkml:trace>
  <inkml:trace contextRef="#ctx0" brushRef="#br0" timeOffset="1107.016">1009 991 4377 0 0,'0'0'2524'0'0,"0"0"-544"0"0,0 0-164 0 0,0 0 142 0 0,0 0 34 0 0,0 0-127 0 0,0 0-288 0 0,0 0-326 0 0,0 0-249 0 0,0 0-183 0 0,0 0-130 0 0,0 0-104 0 0,0 0-66 0 0,-13-3-57 0 0,-39-8-40 0 0,49 11-371 0 0,0 0 0 0 0,1 0 0 0 0,-1 0-1 0 0,0 0 1 0 0,0 1 0 0 0,1 0-1 0 0,-1-1 1 0 0,0 1 0 0 0,1 0-1 0 0,-1 0 1 0 0,1 0 0 0 0,-1 1 0 0 0,1-1-1 0 0,-1 0 1 0 0,1 1 0 0 0,0 0-1 0 0,0-1 1 0 0,0 1 0 0 0,0 0 0 0 0,0 0-1 0 0,0 0 1 0 0,0 1-51 0 0,-4 4 139 0 0,-4 3-62 0 0,0-1 0 0 0,1 2 0 0 0,1 0 0 0 0,0 0 0 0 0,0 0 0 0 0,1 1 0 0 0,0 0 0 0 0,1 0 0 0 0,1 1 0 0 0,0 0 0 0 0,1 0 0 0 0,0 0 0 0 0,1 0 0 0 0,0 0 0 0 0,1 1 0 0 0,1 0 0 0 0,0 13-77 0 0,0-19 13 0 0,1 1 1 0 0,1-1 0 0 0,-1 0 0 0 0,1 0 0 0 0,1 0-1 0 0,0 1 1 0 0,0-1 0 0 0,0-1 0 0 0,1 1 0 0 0,0 0-1 0 0,1-1 1 0 0,0 1 0 0 0,0-1 0 0 0,0 0 0 0 0,1 0-1 0 0,0-1 1 0 0,0 1 0 0 0,1-1 0 0 0,0 0 0 0 0,2 1-14 0 0,-3-3 44 0 0,0 0 1 0 0,0 0 0 0 0,1 0-1 0 0,-1-1 1 0 0,1 1 0 0 0,0-2-1 0 0,0 1 1 0 0,0-1 0 0 0,0 0-1 0 0,1 0 1 0 0,-1 0 0 0 0,1-1-1 0 0,-1 0 1 0 0,1 0 0 0 0,-1-1 0 0 0,1 0-1 0 0,-1 0 1 0 0,1 0 0 0 0,-1-1-1 0 0,1 0-44 0 0,-3 0 28 0 0,0-1 0 0 0,-1 0 0 0 0,1 0 0 0 0,-1 0 0 0 0,0 0 0 0 0,1 0 0 0 0,-1 0 0 0 0,0-1 0 0 0,-1 0 0 0 0,1 1-1 0 0,0-1 1 0 0,-1 0 0 0 0,1 0 0 0 0,-1-1 0 0 0,0 1 0 0 0,0 0 0 0 0,0-1 0 0 0,-1 1 0 0 0,1-1 0 0 0,-1 0 0 0 0,0 1 0 0 0,0-1 0 0 0,0 0 0 0 0,0 0 0 0 0,-1 0-1 0 0,0 0 1 0 0,1 0 0 0 0,-1 1 0 0 0,-1-1 0 0 0,1 0 0 0 0,-1 0 0 0 0,1 0 0 0 0,-1 0 0 0 0,0 0 0 0 0,0 1 0 0 0,-2-3-28 0 0,1 2-11 0 0,-1 1 0 0 0,0-1 0 0 0,0 0 0 0 0,0 1 0 0 0,-1 0 0 0 0,1 0 0 0 0,-1 0 0 0 0,0 0 0 0 0,0 0 0 0 0,0 1 0 0 0,0 0 0 0 0,0 0 0 0 0,0 0 0 0 0,-1 0 1 0 0,1 1-1 0 0,-1-1 0 0 0,1 1 0 0 0,-1 0 0 0 0,-3 0 11 0 0,8 1-42 0 0,0 0 1 0 0,0 0-6 0 0,21 0-126 0 0,107-16 355 0 0,-101 14-4593 0 0,1 2-4695 0 0,-26 0-2928 0 0</inkml:trace>
  <inkml:trace contextRef="#ctx0" brushRef="#br0" timeOffset="2785.944">134 450 0 0 0,'0'0'904'0'0,"0"0"555"0"0,0 0 311 0 0,0 0 88 0 0,0 0-29 0 0,0 0-160 0 0,0 0-214 0 0,0 0-134 0 0,0 0-96 0 0,0 0-65 0 0,-19-3-56 0 0,-59-10-60 0 0,47 10 1053 0 0,25 3 3740 0 0,57 12-3434 0 0,205-9-719 0 0,83-6-1201 0 0,-234 29-452 0 0,-99-22-145 0 0,-6-4 136 0 0,0 0 0 0 0,0 0 0 0 0,0-1 1 0 0,0 1-1 0 0,1 0 0 0 0,-1 0 0 0 0,0 0 0 0 0,0-1 1 0 0,0 1-1 0 0,0 0 0 0 0,0 0 0 0 0,0-1 0 0 0,0 1 1 0 0,0 0-1 0 0,0 0 0 0 0,0 0 0 0 0,1 0 0 0 0,-1-1 1 0 0,0 1-1 0 0,0 0 0 0 0,0 0 0 0 0,0 0 0 0 0,1 0 1 0 0,-1-1-1 0 0,0 1 0 0 0,0 0 0 0 0,0 0 0 0 0,1 0 0 0 0,-1 0 1 0 0,0 0-1 0 0,0 0 0 0 0,0 0 0 0 0,1 0 0 0 0,-1 0 1 0 0,0 0-1 0 0,0 0 0 0 0,1 0 0 0 0,-1 0 0 0 0,0 0 1 0 0,0 0-1 0 0,0 0 0 0 0,1 0 0 0 0,-1 0 0 0 0,0 0 1 0 0,0 0-1 0 0,1 0 0 0 0,-1 0 0 0 0,0 0 0 0 0,0 0-22 0 0,-59-84 95 0 0,41 64-67 0 0,-109-75 271 0 0,82 67-3539 0 0,2-3-5799 0 0,39 28-3593 0 0</inkml:trace>
  <inkml:trace contextRef="#ctx0" brushRef="#br0" timeOffset="3807.049">282 63 0 0 0,'0'0'511'0'0,"0"0"437"0"0,0 0 223 0 0,4-1 84 0 0,-1 0-480 0 0,8-4-901 0 0,-2 5 7447 0 0,-64 4-527 0 0,51-2-6702 0 0,0 0-1 0 0,0 0 1 0 0,0 0 0 0 0,0 1 0 0 0,0-1-1 0 0,1 1 1 0 0,-1 0 0 0 0,1 0 0 0 0,0 0-1 0 0,0 0 1 0 0,0 0 0 0 0,0 1 0 0 0,1 0-1 0 0,-1-1 1 0 0,1 1 0 0 0,0 0 0 0 0,0 0-1 0 0,-1 3-91 0 0,2-5 51 0 0,0-1-1 0 0,1 0 0 0 0,-1 0 1 0 0,1 0-1 0 0,-1 1 1 0 0,1-1-1 0 0,-1 0 0 0 0,1 0 1 0 0,0 1-1 0 0,0-1 0 0 0,-1 0 1 0 0,1 1-1 0 0,0-1 1 0 0,0 0-1 0 0,0 1 0 0 0,0-1 1 0 0,1 0-1 0 0,-1 1 0 0 0,0-1 1 0 0,1 0-1 0 0,-1 0 1 0 0,0 1-1 0 0,1-1 0 0 0,0 0 1 0 0,-1 0-1 0 0,1 0 0 0 0,0 1 1 0 0,-1-1-1 0 0,1 0 0 0 0,0 0 1 0 0,0 0-1 0 0,0 0 1 0 0,0 0-1 0 0,0-1 0 0 0,0 1 1 0 0,0 0-1 0 0,0 0 0 0 0,0-1 1 0 0,1 1-1 0 0,-1-1 1 0 0,0 1-1 0 0,0-1 0 0 0,1 1 1 0 0,-1-1-1 0 0,0 0 0 0 0,1 1 1 0 0,-1-1-1 0 0,1 0-50 0 0,0 0 75 0 0,0 0 0 0 0,0 0-1 0 0,0 0 1 0 0,0 0 0 0 0,0 0 0 0 0,0-1 0 0 0,0 1-1 0 0,0 0 1 0 0,-1-1 0 0 0,1 0 0 0 0,0 1-1 0 0,0-1 1 0 0,0 0 0 0 0,-1 0 0 0 0,1 0-1 0 0,0 0 1 0 0,-1 0 0 0 0,1-1 0 0 0,-1 1-1 0 0,0 0 1 0 0,1-1 0 0 0,-1 1 0 0 0,0-1-1 0 0,0 1 1 0 0,0-1 0 0 0,0 0 0 0 0,0 1 0 0 0,0-1-1 0 0,0 0 1 0 0,0 0 0 0 0,-1 0 0 0 0,1 0-1 0 0,-1 0 1 0 0,1 1-75 0 0,2-6 60 0 0,0 0-1 0 0,-1 0 1 0 0,0 0 0 0 0,0 0-1 0 0,0 0 1 0 0,-1 0-1 0 0,0-1 1 0 0,0 1 0 0 0,0 0-1 0 0,-1-1 1 0 0,-1 1 0 0 0,1-1-1 0 0,-1 1 1 0 0,-2-6-60 0 0,3 12 2 0 0,-1 0 0 0 0,1-1-1 0 0,-1 1 1 0 0,0 0 0 0 0,0 0 0 0 0,0 0 0 0 0,0 0 0 0 0,1 0-1 0 0,-1 0 1 0 0,0 0 0 0 0,-1 1 0 0 0,1-1 0 0 0,0 0 0 0 0,0 0 0 0 0,0 1-1 0 0,0-1 1 0 0,-1 1 0 0 0,1-1 0 0 0,0 1 0 0 0,0 0 0 0 0,-1-1-1 0 0,1 1 1 0 0,0 0 0 0 0,-1 0 0 0 0,1 0 0 0 0,0 0 0 0 0,-1 0-1 0 0,1 0 1 0 0,0 0 0 0 0,-1 0 0 0 0,1 1 0 0 0,0-1 0 0 0,-1 0 0 0 0,1 1-1 0 0,0-1 1 0 0,0 1 0 0 0,0-1 0 0 0,-1 1 0 0 0,0 0-2 0 0,-45 30-85 0 0,12 36 40 0 0,35-65 51 0 0,-1-1 0 0 0,1 1 0 0 0,0-1 0 0 0,0 1 0 0 0,0-1 0 0 0,0 1 0 0 0,0-1 0 0 0,0 1 0 0 0,0 0 0 0 0,1-1 0 0 0,-1 1 0 0 0,0-1 0 0 0,1 1 0 0 0,-1-1 0 0 0,1 0 0 0 0,0 1 0 0 0,0-1 0 0 0,-1 0 0 0 0,1 1 0 0 0,0-1 0 0 0,0 0 0 0 0,0 0 0 0 0,0 1 0 0 0,0-1 0 0 0,1 0 0 0 0,-1 0 0 0 0,0-1 0 0 0,0 1 0 0 0,1 0 0 0 0,-1 0 0 0 0,0 0 0 0 0,1-1 0 0 0,-1 1 0 0 0,1-1 0 0 0,-1 1-1 0 0,1-1 1 0 0,-1 0 0 0 0,1 1 0 0 0,-1-1 0 0 0,1 0 0 0 0,-1 0 0 0 0,1 0 0 0 0,0 0 0 0 0,-1-1 0 0 0,1 1 0 0 0,-1 0-6 0 0,6 0 72 0 0,-3 1-19 0 0,0-1-1 0 0,0 1 1 0 0,0-1 0 0 0,0 0 0 0 0,0 0 0 0 0,-1-1-1 0 0,1 1 1 0 0,0-1 0 0 0,0 1 0 0 0,0-1-1 0 0,-1-1 1 0 0,1 1 0 0 0,0 0 0 0 0,-1-1-1 0 0,1 0 1 0 0,-1 0 0 0 0,1 0 0 0 0,-1 0 0 0 0,0 0-1 0 0,0-1 1 0 0,0 1 0 0 0,0-1 0 0 0,-1 0-1 0 0,1 0 1 0 0,-1 0-53 0 0,-1 2 17 0 0,0-1-1 0 0,0 1 1 0 0,0-1-1 0 0,-1 0 1 0 0,1 1-1 0 0,-1-1 1 0 0,1 0-1 0 0,-1 1 1 0 0,0-1-1 0 0,1 0 1 0 0,-1 0-1 0 0,0 1 1 0 0,0-1-1 0 0,0 0 0 0 0,-1 1 1 0 0,1-1-1 0 0,0 0 1 0 0,-1 0-1 0 0,1 1 1 0 0,-1-1-1 0 0,1 1 1 0 0,-1-1-1 0 0,0 0 1 0 0,0 1-1 0 0,0-1 1 0 0,0 1-1 0 0,0 0 1 0 0,0-1-1 0 0,0 1 1 0 0,0 0-1 0 0,0-1 1 0 0,-1 1-1 0 0,1 0 1 0 0,0 0-1 0 0,-1 0 1 0 0,1 0-1 0 0,-1 0 1 0 0,1 1-1 0 0,-1-1-16 0 0,-2 3 0 0 0,1 0-1 0 0,0 0 1 0 0,0 0-1 0 0,0 1 1 0 0,0 0-1 0 0,0-1 1 0 0,1 1 0 0 0,-1 0-1 0 0,1 0 1 0 0,0 0-1 0 0,0 1 1 0 0,0-1-1 0 0,0 0 1 0 0,0 1 0 0 0,1 0-1 0 0,-1-1 1 0 0,1 1-1 0 0,0 0 1 0 0,0-1-1 0 0,1 1 1 0 0,-1 0 0 0 0,1 0-1 0 0,0 0 1 0 0,0 0-1 0 0,0 0 1 0 0,0 0-1 0 0,1-1 1 0 0,0 5 0 0 0,-1-8 23 0 0,0 0-26 0 0,0 0 12 0 0,0 0 25 0 0,0 0-4 0 0,0 0-11 0 0,0 0-7 0 0,0 0-21 0 0,0 0-29 0 0,0 0-24 0 0,0 0-76 0 0,0 0-204 0 0,-5 0-5263 0 0,1 0-2092 0 0,2 0-5006 0 0</inkml:trace>
</inkml:ink>
</file>

<file path=ppt/ink/ink1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18:01.2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77 7770 0 0,'0'0'3780'0'0,"0"0"-1662"0"0,0 0-583 0 0,0 0-2 0 0,0 0 47 0 0,0 0-61 0 0,0 0-235 0 0,0 0-337 0 0,0 0-297 0 0,0 0-184 0 0,0 0-20 0 0,0 0 38 0 0,0 0 60 0 0,6-1 47 0 0,185-26 2732 0 0,43-21-2061 0 0,-159 48-2883 0 0,-95 16-2766 0 0,10-4-4183 0 0,6-8-3227 0 0</inkml:trace>
</inkml:ink>
</file>

<file path=ppt/ink/ink15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0:13.3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 0 5537 0 0,'0'0'1307'0'0,"0"0"-356"0"0,0 0 184 0 0,0 0 461 0 0,0 0 331 0 0,0 0 10 0 0,0 0-313 0 0,0 0-384 0 0,0 0-242 0 0,0 0-11 0 0,0 0 17 0 0,0 0-2 0 0,0 0-37 0 0,-1 9-158 0 0,-14 67 1423 0 0,-6 8-890 0 0,29-112-5890 0 0,-1 13-3848 0 0,-5 7-3409 0 0</inkml:trace>
</inkml:ink>
</file>

<file path=ppt/ink/ink15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0:12.8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405 247 672 0 0,'0'0'1873'0'0,"0"0"-352"0"0,0 0-62 0 0,0 0 90 0 0,0 0 47 0 0,0 0-38 0 0,0 0-178 0 0,0 0-277 0 0,0 0-271 0 0,0 0-221 0 0,0 0-42 0 0,3 1 47 0 0,91 5 5144 0 0,-94-5-5669 0 0,0-1 1 0 0,-1 0-1 0 0,1 1 0 0 0,0-1 0 0 0,0 0 0 0 0,0 1 0 0 0,0-1 1 0 0,-1 1-1 0 0,1-1 0 0 0,0 0 0 0 0,0 1 0 0 0,0-1 0 0 0,0 1 1 0 0,0-1-1 0 0,0 0 0 0 0,0 1 0 0 0,0-1 0 0 0,0 1 0 0 0,0-1 1 0 0,0 0-1 0 0,0 1 0 0 0,0-1 0 0 0,0 1 0 0 0,1-1 0 0 0,-1 0 1 0 0,0 1-1 0 0,0-1 0 0 0,0 0 0 0 0,1 1 0 0 0,-1-1 0 0 0,0 0 1 0 0,0 1-1 0 0,1-1 0 0 0,-1 0 0 0 0,0 1 0 0 0,1-1 0 0 0,-1 0 1 0 0,0 0-1 0 0,1 1 0 0 0,-1-1 0 0 0,0 0 0 0 0,1 0 0 0 0,-1 0 1 0 0,0 0-1 0 0,1 1 0 0 0,-1-1 0 0 0,1 0-91 0 0,-113 43 516 0 0,-215 65 187 0 0,326-108-696 0 0,1 0-1 0 0,-1 0 1 0 0,0 0-1 0 0,0 0 1 0 0,0 0 0 0 0,1 1-1 0 0,-1-1 1 0 0,0 0-1 0 0,0 1 1 0 0,0-1 0 0 0,1 1-1 0 0,-1-1 1 0 0,0 1 0 0 0,1-1-1 0 0,-1 1 1 0 0,1-1-1 0 0,-1 1 1 0 0,0-1 0 0 0,1 1-1 0 0,-1 0 1 0 0,1-1-1 0 0,-1 1 1 0 0,1 0 0 0 0,0 0-1 0 0,-1-1 1 0 0,1 1-1 0 0,0 0 1 0 0,0 0 0 0 0,-1-1-1 0 0,1 1 1 0 0,0 0-1 0 0,0 0 1 0 0,0 0 0 0 0,0 0-1 0 0,0-1 1 0 0,0 1-1 0 0,0 0 1 0 0,0 0 0 0 0,0 0-1 0 0,0 0 1 0 0,1-1 0 0 0,-1 1-1 0 0,0 0 1 0 0,1 0-1 0 0,-1-1 1 0 0,0 1 0 0 0,1 0-1 0 0,-1 0 1 0 0,1-1-1 0 0,-1 1 1 0 0,1 0 0 0 0,-1-1-1 0 0,1 1 1 0 0,0-1-1 0 0,-1 1 1 0 0,1-1 0 0 0,0 1-7 0 0,47 30 192 0 0,-42-28-154 0 0,17 7 88 0 0,1-1-1 0 0,0-1 1 0 0,1-1 0 0 0,0-1 0 0 0,0-2 0 0 0,0 0 0 0 0,1-2-1 0 0,12 0-125 0 0,86 12 294 0 0,-110-12-273 0 0,-12-2-14 0 0,0-1-1 0 0,0 1 1 0 0,1 0-1 0 0,-1 0 0 0 0,0 0 1 0 0,0 0-1 0 0,0 0 1 0 0,1 1-1 0 0,-1-1 0 0 0,0 1 1 0 0,0-1-1 0 0,0 1 1 0 0,0 0-1 0 0,1-1 0 0 0,-1 1 1 0 0,0 0-1 0 0,-1 1 1 0 0,1-1-1 0 0,0 0 0 0 0,0 1 1 0 0,0-1-1 0 0,-1 1 0 0 0,1-1 1 0 0,-1 1-1 0 0,1 0 1 0 0,-1-1-1 0 0,0 1 0 0 0,0 0 1 0 0,1 0-1 0 0,-1 0 1 0 0,-1 0-1 0 0,1 0 0 0 0,0 0 1 0 0,0 2-7 0 0,-50 56 317 0 0,18-36-265 0 0,-1 0 0 0 0,-1-2 0 0 0,-1-1 0 0 0,-29 11-52 0 0,20-9 32 0 0,1 0-15 0 0,2 1 0 0 0,1 2 0 0 0,0 1 0 0 0,-20 21-17 0 0,56-45 3 0 0,-1 0-1 0 0,0 1 0 0 0,1-1 1 0 0,0 1-1 0 0,0-1 1 0 0,0 1-1 0 0,0 0 0 0 0,1 0 1 0 0,-1 1-1 0 0,1-1 0 0 0,0 0 1 0 0,0 1-1 0 0,1-1 1 0 0,-1 1-1 0 0,1 0 0 0 0,0 0 1 0 0,0-1-1 0 0,1 1 0 0 0,-1 0 1 0 0,1 0-1 0 0,0 0 1 0 0,1-1-1 0 0,-1 2-2 0 0,3-3 18 0 0,1 0 0 0 0,-1 0 0 0 0,0-1 1 0 0,1 1-1 0 0,0-1 0 0 0,0 0 0 0 0,0 0 0 0 0,0 0 0 0 0,0-1 1 0 0,0 1-1 0 0,0-1 0 0 0,0 0 0 0 0,0 0 0 0 0,1-1 1 0 0,-1 1-1 0 0,0-1-18 0 0,66 2 316 0 0,0-4 0 0 0,0-2 0 0 0,29-8-316 0 0,-87 10 17 0 0,90-4 319 0 0,-86 9-4326 0 0,-21 8-2026 0 0,3-8 1729 0 0,-2 5-8544 0 0</inkml:trace>
  <inkml:trace contextRef="#ctx0" brushRef="#br0" timeOffset="887.943">147 1296 6521 0 0,'0'0'1827'0'0,"0"0"-164"0"0,0 0 47 0 0,0 0 103 0 0,0 0-24 0 0,0 0-154 0 0,0 0-274 0 0,0 0-233 0 0,0 0-181 0 0,0 0-150 0 0,0 0-94 0 0,0 0-83 0 0,-9 5-69 0 0,-27 12-66 0 0,63-31 1670 0 0,-27 14-2119 0 0,-1-1-1 0 0,1 1 1 0 0,0 0-1 0 0,0 0 1 0 0,0 0-1 0 0,0 0 1 0 0,-1 0 0 0 0,1 0-1 0 0,0-1 1 0 0,0 1-1 0 0,0 0 1 0 0,0 0-1 0 0,0 0 1 0 0,-1 0-1 0 0,1-1 1 0 0,0 1-1 0 0,0 0 1 0 0,0 0-1 0 0,0 0 1 0 0,0-1-1 0 0,0 1 1 0 0,0 0-36 0 0,-19 7 153 0 0,13-8-801 0 0,20-4-164 0 0,14-7-4186 0 0,-20 8-674 0 0,1 1-6413 0 0</inkml:trace>
  <inkml:trace contextRef="#ctx0" brushRef="#br0" timeOffset="1424.734">773 667 11578 0 0,'0'0'1830'0'0,"0"0"-321"0"0,0 0-55 0 0,0 0-39 0 0,0 0-116 0 0,0 0-218 0 0,0 0-265 0 0,0 0-220 0 0,0 0-109 0 0,0 0-6 0 0,0 0-7 0 0,0 0-17 0 0,0 0-36 0 0,-1 22-35 0 0,-7 110 185 0 0,-27 85 597 0 0,22-151-964 0 0,13-65-191 0 0,0-1 10 0 0,0 0 16 0 0,0 0 41 0 0,0 0 60 0 0,7-23 951 0 0,49-121-606 0 0,74-185-96 0 0,-122 312-366 0 0,2 0-1 0 0,-1 1 0 0 0,2 0 1 0 0,0 0-1 0 0,1 1 0 0 0,1 1 1 0 0,0 0-1 0 0,6-5-22 0 0,-18 19 0 0 0,0-1 0 0 0,0 0 0 0 0,-1 0 0 0 0,1 0 0 0 0,0 1-1 0 0,0-1 1 0 0,0 0 0 0 0,0 1 0 0 0,0-1 0 0 0,0 1 0 0 0,0-1 0 0 0,0 1 0 0 0,0 0 0 0 0,0-1-1 0 0,0 1 1 0 0,0 0 0 0 0,0 0 0 0 0,0-1 0 0 0,1 1 0 0 0,-1 0 0 0 0,0 0 0 0 0,0 0 0 0 0,0 1-1 0 0,0-1 1 0 0,0 0 0 0 0,0 0 0 0 0,0 1 0 0 0,0-1 0 0 0,0 0 0 0 0,1 1 0 0 0,-1-1 0 0 0,-1 1-1 0 0,1-1 1 0 0,0 1 0 0 0,0 0 0 0 0,0-1 0 0 0,0 1 0 0 0,0 0 0 0 0,0 0 0 0 0,-1-1-1 0 0,1 1 1 0 0,0 0 0 0 0,-1 0 0 0 0,1 0 0 0 0,-1 0 0 0 0,1 0 0 0 0,-1 0 0 0 0,1 0 0 0 0,-1 0-1 0 0,0 0 1 0 0,1 0 0 0 0,-1 0 0 0 0,0 1 0 0 0,0-1 0 0 0,0 0 0 0 0,8 65 94 0 0,-18 43-174 0 0,8-1-2941 0 0,6-91 298 0 0,-2-9-855 0 0,1-1-3981 0 0,-1-3-4234 0 0</inkml:trace>
  <inkml:trace contextRef="#ctx0" brushRef="#br0" timeOffset="1746.615">1103 1112 11234 0 0,'0'0'2105'0'0,"0"0"-431"0"0,0 0-169 0 0,0 0-42 0 0,0 0-52 0 0,0 0-132 0 0,0 0-232 0 0,0 0-204 0 0,0 0-198 0 0,0 0-150 0 0,0 0-138 0 0,0 0-114 0 0,0 0-88 0 0,-12 22-39 0 0,-35 69-19 0 0,32-35 2 0 0,15-55-96 0 0,0-1-43 0 0,0 0-30 0 0,0 0-50 0 0,29-23-4162 0 0,-16 2-5365 0 0,-11 13-965 0 0</inkml:trace>
  <inkml:trace contextRef="#ctx0" brushRef="#br0" timeOffset="2094.21">1292 755 10650 0 0,'0'0'1622'0'0,"0"0"-359"0"0,0 0-50 0 0,0 0 108 0 0,0 0 22 0 0,0 0-72 0 0,0 0-222 0 0,0 0-267 0 0,0 0-213 0 0,0 0-155 0 0,0 0-122 0 0,0 0-94 0 0,-9 5-58 0 0,-29 15-37 0 0,28-15-36 0 0,10-5-27 0 0,0 0-35 0 0,0 0-54 0 0,4-1 76 0 0,-1 1-1 0 0,1 0 1 0 0,-1-1 0 0 0,1 1 0 0 0,-1-1 0 0 0,1 0-1 0 0,-1 0 1 0 0,0 0 0 0 0,1-1 0 0 0,-1 1 0 0 0,0-1-1 0 0,0 0 1 0 0,0 0 0 0 0,0 0 0 0 0,0 0 0 0 0,-1 0-1 0 0,1-1 1 0 0,0 1 0 0 0,-1-1 0 0 0,1-1-27 0 0,-3 3 65 0 0,0 1 46 0 0,0 0 50 0 0,0 0 38 0 0,0 0-34 0 0,-55 15 77 0 0,47-11-230 0 0,10-2-2620 0 0,7-5-4053 0 0,-6 0-4293 0 0</inkml:trace>
  <inkml:trace contextRef="#ctx0" brushRef="#br0" timeOffset="2704.031">845 203 2328 0 0,'0'0'2293'0'0,"0"0"-617"0"0,0 0-75 0 0,0 0 224 0 0,0 0 157 0 0,0 0 21 0 0,0 0-160 0 0,0 0-269 0 0,0 0-327 0 0,0 0-211 0 0,0 0-130 0 0,0 0-99 0 0,0 0-45 0 0,-11-4-56 0 0,-32-11-98 0 0,32 12-119 0 0,11 3-63 0 0,0 0-77 0 0,0 0-81 0 0,0 0-38 0 0,22 0 802 0 0,339-4 1362 0 0,-295 11-2324 0 0,-65-7-43 0 0,-23-15 1139 0 0,-55-84-1194 0 0,36 38-1657 0 0,41 59-586 0 0,0-3 2879 0 0,0 4-4609 0 0,0 0-5663 0 0,0 1-2863 0 0</inkml:trace>
</inkml:ink>
</file>

<file path=ppt/ink/ink15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0:16.1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139 0 7154 0 0,'0'0'2093'0'0,"0"0"-119"0"0,0 0-84 0 0,0 0-59 0 0,0 0-172 0 0,0 0-257 0 0,0 0-197 0 0,0 0-229 0 0,0 0-185 0 0,0 0-155 0 0,0 0-72 0 0,0 0-37 0 0,0 0-37 0 0,-12 6-37 0 0,-36 17-57 0 0,-31 37 819 0 0,80-59-1185 0 0,-1-1 0 0 0,0 0 0 0 0,0 0 1 0 0,0 1-1 0 0,1-1 0 0 0,-1 0 0 0 0,0 0 0 0 0,0 1 0 0 0,0-1 0 0 0,0 1-30 0 0,79-60 259 0 0,-135 105-2349 0 0,53-41 387 0 0,1 1-1847 0 0,1-1-5164 0 0,1-5-1045 0 0</inkml:trace>
  <inkml:trace contextRef="#ctx0" brushRef="#br0" timeOffset="403.965">398 453 12571 0 0,'0'0'1837'0'0,"0"0"-430"0"0,0 0-98 0 0,0 0 102 0 0,0 0 45 0 0,0 0-137 0 0,0 0-312 0 0,0 0-247 0 0,0 0-145 0 0,0 0-62 0 0,0 0-18 0 0,0 0-60 0 0,-10 21-109 0 0,-36 63-67 0 0,-43 25 344 0 0,-79 42-1078 0 0,131-130-1352 0 0,23-19-3237 0 0,1-4-6466 0 0,9-1 3663 0 0</inkml:trace>
  <inkml:trace contextRef="#ctx0" brushRef="#br0" timeOffset="686.943">91 475 5857 0 0,'0'0'3008'0'0,"0"0"-472"0"0,0 0-310 0 0,0 0-96 0 0,0 0-114 0 0,0 0-275 0 0,0 0-412 0 0,0 0-379 0 0,0 0-285 0 0,0 0-230 0 0,0 0-99 0 0,0 0 29 0 0,0 0 63 0 0,6 2 35 0 0,-3-2-393 0 0,1 1-1 0 0,-1 0 1 0 0,0 0 0 0 0,0 1-1 0 0,0-1 1 0 0,0 1 0 0 0,0-1-1 0 0,0 1 1 0 0,0 0 0 0 0,-1 0-1 0 0,1 0 1 0 0,-1 0-1 0 0,1 1 1 0 0,-1-1 0 0 0,0 1-1 0 0,0-1 1 0 0,0 1 0 0 0,0 0-1 0 0,0 1-69 0 0,136 205 1594 0 0,-73-109-3917 0 0,-56-93 586 0 0,-2-4-5786 0 0,-6-2 6104 0 0,3-1-10340 0 0</inkml:trace>
  <inkml:trace contextRef="#ctx0" brushRef="#br0" timeOffset="1318.908">419 965 8922 0 0,'0'0'2284'0'0,"0"0"-610"0"0,0 0-98 0 0,0 0 51 0 0,0 0 47 0 0,0 0-147 0 0,0 0-355 0 0,0 0-278 0 0,0 0-182 0 0,0 0-94 0 0,0 0-40 0 0,0 0-28 0 0,0 0-61 0 0,9-26-31 0 0,43-131 348 0 0,35-42 868 0 0,-28 110-1324 0 0,-57 90-349 0 0,-1 0 0 0 0,0 0 0 0 0,0 0 0 0 0,0 0 0 0 0,0 0 0 0 0,-1 0 0 0 0,1 1 1 0 0,0-1-1 0 0,0 0 0 0 0,-1 0 0 0 0,1 1 0 0 0,0-1 0 0 0,-1 0 0 0 0,1 1 1 0 0,-1-1-1 0 0,0 0 0 0 0,1 1 0 0 0,-1-1 0 0 0,0 1 0 0 0,0-1 0 0 0,0 0 0 0 0,0 1 1 0 0,0-1-1 0 0,0 1 0 0 0,-1-1 0 0 0,1 0 0 0 0,0 1 0 0 0,-1-1 0 0 0,1 1 1 0 0,-1-1-1 0 0,1 0 0 0 0,-1 1-1 0 0,1 3 22 0 0,5 176 82 0 0,-4-180-102 0 0,0 1 0 0 0,0-1 0 0 0,0 1 0 0 0,0-1 1 0 0,0 1-1 0 0,0-1 0 0 0,0 0 0 0 0,0 1 0 0 0,1-1 0 0 0,-1 0 0 0 0,0 0 0 0 0,1 0 0 0 0,-1 0 0 0 0,1 0 0 0 0,-1 0 0 0 0,1-1 0 0 0,0 1 0 0 0,-1 0 0 0 0,1-1 0 0 0,0 1 0 0 0,-1-1 0 0 0,1 0 0 0 0,0 1 0 0 0,0-1 1 0 0,-1 0-1 0 0,1 0 0 0 0,0 0 0 0 0,0 0 0 0 0,-1-1 0 0 0,1 1 0 0 0,0 0 0 0 0,0-1 0 0 0,-1 1 0 0 0,1-1 0 0 0,-1 0 0 0 0,1 1 0 0 0,0-1 0 0 0,-1 0 0 0 0,1 0 0 0 0,-1 0 0 0 0,0 0 0 0 0,1 0 0 0 0,-1 0 0 0 0,0-1 1 0 0,1 1-1 0 0,-1 0 0 0 0,0-1 0 0 0,0 1 0 0 0,0-1 0 0 0,0 1 0 0 0,-1-1 0 0 0,1 1 0 0 0,0-1 0 0 0,0-1-2 0 0,194-271 91 0 0,-195 273-91 0 0,1 1 0 0 0,0 0 0 0 0,-1 0 0 0 0,1 0 0 0 0,-1 0-1 0 0,1 0 1 0 0,0 1 0 0 0,-1-1 0 0 0,1 0 0 0 0,-1 0 0 0 0,1 0 0 0 0,0 0 0 0 0,-1 1 0 0 0,1-1 0 0 0,-1 0 0 0 0,1 1 0 0 0,-1-1 0 0 0,1 0 0 0 0,-1 1 0 0 0,1-1 0 0 0,-1 1 0 0 0,1-1 0 0 0,-1 0 0 0 0,0 1 0 0 0,1-1 0 0 0,-1 1 0 0 0,0 0 0 0 0,1-1 0 0 0,-1 1 0 0 0,0-1 0 0 0,0 1 0 0 0,1-1 0 0 0,-1 1 0 0 0,0 0 0 0 0,0-1 0 0 0,0 1 0 0 0,0-1 0 0 0,0 1 0 0 0,0 0 0 0 0,0-1 0 0 0,0 1 0 0 0,0-1 0 0 0,0 1 0 0 0,0 0-1 0 0,0-1 1 0 0,0 1 0 0 0,-1-1 0 0 0,1 1 0 0 0,0 0 0 0 0,0-1 0 0 0,-1 1 0 0 0,1-1 0 0 0,0 1 0 0 0,-1-1 0 0 0,1 1 0 0 0,-1-1 0 0 0,1 1 0 0 0,0-1 0 0 0,-1 0 0 0 0,0 1 0 0 0,-4 54 148 0 0,-31 150-12 0 0,31-98-728 0 0,14-94-1318 0 0,-4-12-2545 0 0,0 0-4880 0 0,-3-1-2604 0 0</inkml:trace>
  <inkml:trace contextRef="#ctx0" brushRef="#br0" timeOffset="1568.426">1063 969 14723 0 0,'0'0'1360'0'0,"0"0"-839"0"0,0 0-33 0 0,0 0 168 0 0,0 0 56 0 0,0 0-72 0 0,0 0-232 0 0,0 0-224 0 0,0 0-112 0 0,0 0-96 0 0,0 0-56 0 0,0 0-88 0 0,0 0-240 0 0,0 0-408 0 0,5 92-936 0 0,1-92-2377 0 0,-4-4-7682 0 0</inkml:trace>
  <inkml:trace contextRef="#ctx0" brushRef="#br0" timeOffset="1839.22">1173 479 16291 0 0,'0'0'1664'0'0,"0"0"-472"0"0,0 0-201 0 0,0 0-117 0 0,0 0-144 0 0,0 0-182 0 0,0 0-192 0 0,0 0-136 0 0,0 0-72 0 0,0 0-41 0 0,0 0-27 0 0,0 0-20 0 0,0 0-12 0 0,-6 9-35 0 0,-20 26-18 0 0,20-21-7 0 0,6-13-12 0 0,17 3 40 0 0,28-22 43 0 0,-45 17-47 0 0,0 1-1 0 0,0-1 1 0 0,0 1 0 0 0,-1-1 0 0 0,1 0 0 0 0,0 1 0 0 0,0-1 0 0 0,0 1-1 0 0,0-1 1 0 0,-1 1 0 0 0,1-1 0 0 0,0 1 0 0 0,-1-1 0 0 0,1 1 0 0 0,0-1-1 0 0,-1 1 1 0 0,1-1 0 0 0,0 1 0 0 0,-1 0 0 0 0,1-1 0 0 0,-1 1 0 0 0,1 0-1 0 0,-1-1 1 0 0,1 1 0 0 0,-1 0 0 0 0,1-1 0 0 0,-1 1 0 0 0,1 0 0 0 0,-1 0-1 0 0,0 0 1 0 0,1 0 0 0 0,-1-1 0 0 0,1 1 0 0 0,-1 0 0 0 0,1 0 0 0 0,-1 0 0 0 0,0 0-1 0 0,1 0 1 0 0,-1 1 0 0 0,1-1 0 0 0,-1 0 0 0 0,1 0 0 0 0,-1 0 0 0 0,0 0-1 0 0,1 1 1 0 0,-1-1 0 0 0,0 0-12 0 0,-7 0-815 0 0,-30 3 1883 0 0,28 2-4403 0 0,3 3-4627 0 0,7-5-3371 0 0</inkml:trace>
  <inkml:trace contextRef="#ctx0" brushRef="#br0" timeOffset="2354.617">1665 567 7162 0 0,'0'0'4156'0'0,"0"0"-1880"0"0,0 0-596 0 0,0 0 80 0 0,0 0-11 0 0,0 0-216 0 0,0 0-362 0 0,0 0-380 0 0,0 0-244 0 0,0 0-138 0 0,0 0-89 0 0,0 0 7 0 0,0 0 19 0 0,-14 4-9 0 0,-95 26 636 0 0,94-22-921 0 0,0 0 0 0 0,0 1 0 0 0,1 1-1 0 0,0 0 1 0 0,1 1 0 0 0,0 1-1 0 0,1 0 1 0 0,0 0 0 0 0,1 1-1 0 0,0 1 1 0 0,1-1 0 0 0,1 2 0 0 0,0 0-1 0 0,1 0 1 0 0,0 0 0 0 0,2 1-1 0 0,-6 15-51 0 0,11-27-3 0 0,-1-1 0 0 0,1 1-1 0 0,0 0 1 0 0,0 0 0 0 0,0 0-1 0 0,0 0 1 0 0,0 0-1 0 0,1 0 1 0 0,0 0 0 0 0,0 0-1 0 0,0 0 1 0 0,0 0 0 0 0,1 0-1 0 0,0 0 1 0 0,-1 0 0 0 0,1-1-1 0 0,1 1 1 0 0,-1 0 0 0 0,0 0-1 0 0,1-1 1 0 0,0 1 0 0 0,0-1-1 0 0,0 1 1 0 0,0-1-1 0 0,1 0 1 0 0,-1 0 0 0 0,1 0-1 0 0,0 0 1 0 0,0 0 0 0 0,0 0-1 0 0,0-1 1 0 0,0 0 0 0 0,1 1-1 0 0,-1-1 1 0 0,5 1 3 0 0,-1-1 26 0 0,0 0-1 0 0,0 0 1 0 0,1-1 0 0 0,-1 0 0 0 0,1-1-1 0 0,-1 1 1 0 0,1-1 0 0 0,-1-1-1 0 0,1 1 1 0 0,-1-2 0 0 0,1 1 0 0 0,-1-1-1 0 0,0 0 1 0 0,1 0 0 0 0,-1-1-1 0 0,0 0 1 0 0,-1 0 0 0 0,1 0 0 0 0,0-1-1 0 0,-1 0 1 0 0,0-1 0 0 0,0 1 0 0 0,0-1-1 0 0,1-3-25 0 0,10-7 103 0 0,-2-1-1 0 0,0 0 1 0 0,-1-2-1 0 0,0 1 1 0 0,-2-2-1 0 0,0 0 1 0 0,7-17-103 0 0,31-77 448 0 0,-49 112-401 0 0,-1 1-27 0 0,0 0-14 0 0,0 0-18 0 0,-1 30 70 0 0,-9 79 31 0 0,9-100-128 0 0,1 0-1 0 0,0 0 1 0 0,0 0-1 0 0,1 0 1 0 0,0 0-1 0 0,1-1 1 0 0,0 1-1 0 0,0 0 1 0 0,1-1-1 0 0,0 1 1 0 0,0-1 0 0 0,1 0-1 0 0,0 0 1 0 0,1-1-1 0 0,-1 1 1 0 0,2-1-1 0 0,1 2 40 0 0,-2-3-504 0 0,39 39-1277 0 0,-27-33-2221 0 0,3-1-4322 0 0,-11-8-3388 0 0</inkml:trace>
  <inkml:trace contextRef="#ctx0" brushRef="#br0" timeOffset="2605.964">2018 947 5993 0 0,'0'0'4347'0'0,"0"0"-1786"0"0,0 0-548 0 0,0 0-42 0 0,0 0-207 0 0,0 0-341 0 0,0 0-382 0 0,0 0-312 0 0,0 0-221 0 0,-15 34-169 0 0,-49 107-96 0 0,38-73-30 0 0,19-3-820 0 0,14-64-4581 0 0,-7-1 2201 0 0,2 0-5543 0 0</inkml:trace>
  <inkml:trace contextRef="#ctx0" brushRef="#br0" timeOffset="2970.16">2068 674 13267 0 0,'0'0'1890'0'0,"0"0"-366"0"0,0 0-50 0 0,0 0-53 0 0,0 0-161 0 0,0 0-243 0 0,0 0-295 0 0,0 0-191 0 0,0 0-116 0 0,0 0-78 0 0,0 0-62 0 0,0 0-44 0 0,-3-2-19 0 0,-16-4 260 0 0,24-2-102 0 0,-13 2 1290 0 0,5 9-1449 0 0,-1 2-3550 0 0,8-5 1074 0 0,-2 0-4105 0 0,0 0-5536 0 0</inkml:trace>
  <inkml:trace contextRef="#ctx0" brushRef="#br0" timeOffset="3669.938">2197 159 6257 0 0,'0'0'2698'0'0,"0"0"-247"0"0,0 0-66 0 0,0 0-114 0 0,0 0-224 0 0,0 0-321 0 0,0 0-363 0 0,0 0-276 0 0,0 0-163 0 0,0 0-121 0 0,0 0-98 0 0,0 0-57 0 0,0 0-63 0 0,2 4 601 0 0,-16 18-1028 0 0,0-1 0 0 0,-1 0-1 0 0,-1-1 1 0 0,-1-1-1 0 0,-1-1 1 0 0,-1 0-1 0 0,0-1 1 0 0,-18 11-158 0 0,11-7-1417 0 0,26-20 245 0 0,5-2-11919 0 0,-3-2 934 0 0</inkml:trace>
  <inkml:trace contextRef="#ctx0" brushRef="#br0" timeOffset="4438.909">1326 214 3833 0 0,'0'0'3202'0'0,"0"0"-839"0"0,0 0-244 0 0,0 0 19 0 0,0 0-75 0 0,0 0-220 0 0,0 0-316 0 0,0 0-275 0 0,0 0-238 0 0,0 0-195 0 0,0 0-112 0 0,0 0-87 0 0,0 0-82 0 0,-7 0-24 0 0,-23 0-62 0 0,23 0-55 0 0,7 0-28 0 0,18 0 1172 0 0,383-7 1647 0 0,-405 6-2415 0 0,-34-43-738 0 0,-18-28-2385 0 0,55 71 750 0 0,-1-2 342 0 0,2 3-2338 0 0,1-1-3669 0 0,-1 1-5853 0 0</inkml:trace>
  <inkml:trace contextRef="#ctx0" brushRef="#br0" timeOffset="5158.057">1061 914 0 0 0,'0'0'623'0'0,"0"0"221"0"0,0 0 79 0 0,0 0 61 0 0,0 0 39 0 0,0 0 26 0 0,0 0 30 0 0,1-8 31 0 0,4-22 44 0 0,-5 20 23 0 0,0 10 23 0 0,0 0 18 0 0,0 0-18 0 0,0 0-62 0 0,0 0-111 0 0,0 0-170 0 0,0 0-166 0 0,0 0-120 0 0,0 0-87 0 0,0 0-33 0 0,0 0-15 0 0,0 0-21 0 0,0 0 5 0 0,0 0 34 0 0,3 30 3797 0 0,-43 77-2102 0 0,25-41-1652 0 0,81-59 553 0 0,7-30-779 0 0,-62 10-2421 0 0,-10 9-6031 0 0,1 3-4145 0 0</inkml:trace>
</inkml:ink>
</file>

<file path=ppt/ink/ink15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0:38.8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196 222 9386 0 0,'0'0'2094'0'0,"0"0"-369"0"0,0 0-215 0 0,0 0 53 0 0,0 0 120 0 0,0 0-42 0 0,0 0-304 0 0,0 0-379 0 0,0 0-354 0 0,0 0-248 0 0,0 0-32 0 0,1 8 13 0 0,-4 249 2000 0 0,20 239-1053 0 0,-25-300-1380 0 0,8-196-14 0 0,0-1-1 0 0,0 1 1 0 0,0 0-1 0 0,0 0 1 0 0,-1 0 0 0 0,1-1-1 0 0,0 1 1 0 0,0 0-1 0 0,-1 0 1 0 0,1 0 0 0 0,0 0-1 0 0,0-1 1 0 0,-1 1-1 0 0,1 0 1 0 0,0 0-1 0 0,0 0 1 0 0,-1 0 0 0 0,1 0-1 0 0,0 0 1 0 0,-1 0-1 0 0,1 0 1 0 0,0 0 0 0 0,0 0-1 0 0,-1 0 1 0 0,1 0-1 0 0,0 0 1 0 0,-1 0 0 0 0,1 0-1 0 0,0 0 1 0 0,0 0-1 0 0,-1 0 1 0 0,1 0-1 0 0,0 0 1 0 0,-1 0 0 0 0,1 1-1 0 0,0-1 1 0 0,0 0-1 0 0,-1 0 1 0 0,1 0 0 0 0,0 0-1 0 0,0 1 1 0 0,0-1-1 0 0,-1 0 1 0 0,1 0-1 0 0,0 1 1 0 0,0-1 0 0 0,0 0 110 0 0,-10-42-8250 0 0,8 30 2745 0 0,0 3-2594 0 0</inkml:trace>
  <inkml:trace contextRef="#ctx0" brushRef="#br0" timeOffset="472.041">1 362 7082 0 0,'0'0'1889'0'0,"0"0"-176"0"0,0 0 24 0 0,0 0 148 0 0,0 0-8 0 0,0 0-212 0 0,0 0-368 0 0,0 0-346 0 0,0 0-247 0 0,0 0-101 0 0,0 0-57 0 0,0 0-38 0 0,14-32-1 0 0,48-100-39 0 0,-60 128-434 0 0,-1 0 0 0 0,1 0 0 0 0,1 0 0 0 0,-1 0 0 0 0,0 1-1 0 0,1-1 1 0 0,0 1 0 0 0,0-1 0 0 0,0 1 0 0 0,0 0 0 0 0,0 0 0 0 0,1 0 0 0 0,0 1 0 0 0,-1-1 0 0 0,1 1 0 0 0,0 0 0 0 0,0 0 0 0 0,0 0 0 0 0,0 0 0 0 0,2 0-34 0 0,10-3 137 0 0,-13 3-111 0 0,32-15 184 0 0,1 1-1 0 0,0 1 0 0 0,1 2 0 0 0,0 2 1 0 0,1 1-1 0 0,0 2 0 0 0,0 2 0 0 0,1 1 1 0 0,29 1-210 0 0,-63 5 6 0 0,-1-1 1 0 0,0 1 0 0 0,0 0 0 0 0,0 0 0 0 0,0 0 0 0 0,0 0 0 0 0,0 1 0 0 0,0-1 0 0 0,0 1 0 0 0,-1 0-1 0 0,1 0 1 0 0,-1 1 0 0 0,1-1 0 0 0,-1 1 0 0 0,0 0 0 0 0,0-1 0 0 0,0 1 0 0 0,0 1 0 0 0,-1-1 0 0 0,1 0-1 0 0,-1 1 1 0 0,0-1 0 0 0,1 1 0 0 0,-2 0 0 0 0,1 0 0 0 0,0-1 0 0 0,-1 1 0 0 0,0 0 0 0 0,0 1-1 0 0,0-1 1 0 0,0 0 0 0 0,-1 0 0 0 0,0 0 0 0 0,0 0 0 0 0,0 1 0 0 0,0-1 0 0 0,0 0 0 0 0,-1 0 0 0 0,0 0-1 0 0,0 0 1 0 0,0 1-7 0 0,-5 14 35 0 0,0 0 1 0 0,-2-1-1 0 0,0 0 0 0 0,-1 0 0 0 0,0 0 0 0 0,-2-1 1 0 0,0-1-1 0 0,-1 0 0 0 0,0 0 0 0 0,-7 5-35 0 0,0 2 28 0 0,-142 169 92 0 0,160-189-122 0 0,0 0-1 0 0,0 0 1 0 0,0-1-1 0 0,0 1 1 0 0,0 0-1 0 0,1 0 1 0 0,0 0 0 0 0,-1 0-1 0 0,1 0 1 0 0,0-1-1 0 0,0 1 1 0 0,1 0-1 0 0,-1 0 1 0 0,1 0-1 0 0,-1 0 1 0 0,1 0-1 0 0,0 0 1 0 0,0-1-1 0 0,0 1 1 0 0,0 0-1 0 0,1-1 1 0 0,-1 1-1 0 0,1-1 1 0 0,-1 1-1 0 0,1-1 1 0 0,0 0-1 0 0,0 0 1 0 0,0 0-1 0 0,0 0 1 0 0,0 0-1 0 0,1 0 1 0 0,-1 0-1 0 0,1-1 1 0 0,-1 1-1 0 0,1-1 1 0 0,-1 0-1 0 0,1 0 1 0 0,0 0-1 0 0,0 0 1 0 0,-1 0-1 0 0,1 0 1 0 0,0-1-1 0 0,0 0 1 0 0,0 1-1 0 0,3-1 3 0 0,38 14 13 0 0,-29-10-10 0 0,0 0 0 0 0,0 0 1 0 0,-1 2-1 0 0,1 0 0 0 0,-1 0 0 0 0,-1 1 0 0 0,1 1 0 0 0,-1 0 0 0 0,0 1 0 0 0,-1 1 0 0 0,0 0 0 0 0,10 11-3 0 0,-19-17 21 0 0,0 1 1 0 0,-1-1 0 0 0,1 1-1 0 0,-1 0 1 0 0,0-1-1 0 0,-1 1 1 0 0,1 0 0 0 0,-1 0-1 0 0,0 0 1 0 0,0 1-1 0 0,0-1 1 0 0,-1 0 0 0 0,0 0-1 0 0,0 0 1 0 0,0 1 0 0 0,-1-1-1 0 0,1 0 1 0 0,-1 0-1 0 0,0 0 1 0 0,-1 0 0 0 0,1 0-1 0 0,-1 0 1 0 0,0 0-1 0 0,-1-1 1 0 0,1 1 0 0 0,-1-1-1 0 0,0 1 1 0 0,0-1-1 0 0,0 0 1 0 0,-1 1-22 0 0,-119 107 572 0 0,123-112-572 0 0,-44 30 27 0 0,-1-1 1 0 0,-1-3-1 0 0,-2-2 0 0 0,-43 16-27 0 0,-1-20-927 0 0,94-39-1789 0 0,64-49-7232 0 0,-54 57 5365 0 0,6-2-5450 0 0</inkml:trace>
  <inkml:trace contextRef="#ctx0" brushRef="#br0" timeOffset="1077.041">873 744 8594 0 0,'0'0'2191'0'0,"0"0"-532"0"0,0 0-148 0 0,0 0 163 0 0,0 0 91 0 0,0 0-116 0 0,0 0-346 0 0,0 0-379 0 0,-9 33-276 0 0,-27 98-143 0 0,36-92-56 0 0,13-35-308 0 0,-1-1 0 0 0,1 0 1 0 0,-1-1-1 0 0,1 0 1 0 0,0-1-1 0 0,0 0 1 0 0,0-1-1 0 0,-1-1 1 0 0,1 0-1 0 0,0 0 0 0 0,0-2 1 0 0,-1 1-1 0 0,1-2 1 0 0,-1 1-1 0 0,0-2 1 0 0,0 0-1 0 0,9-5-141 0 0,6-4 63 0 0,-2 0 0 0 0,0-2 0 0 0,0-1 0 0 0,-1-1 0 0 0,-2-1 0 0 0,0-1 0 0 0,4-6-63 0 0,35-29 67 0 0,-11 5-64 0 0,-50 82-230 0 0,-3-26 227 0 0,1-1 1 0 0,0 1-1 0 0,0-1 0 0 0,1 1 0 0 0,-1 0 0 0 0,1 0 1 0 0,1 0-1 0 0,-1-1 0 0 0,1 1 0 0 0,0 0 1 0 0,0 0-1 0 0,1 0 0 0 0,-1 0 0 0 0,1 0 0 0 0,1 0 1 0 0,-1-1-1 0 0,1 1 0 0 0,0 0 0 0 0,0-1 1 0 0,1 0-1 0 0,-1 1 0 0 0,1-1 0 0 0,0 0 0 0 0,1 0 1 0 0,-1-1-1 0 0,1 1 0 0 0,0-1 0 0 0,0 0 1 0 0,1 0-1 0 0,4 4 0 0 0,-2-5 15 0 0,-1-1-1 0 0,1 1 1 0 0,1-1 0 0 0,-1-1 0 0 0,0 1 0 0 0,0-1 0 0 0,1-1-1 0 0,-1 1 1 0 0,1-1 0 0 0,-1 0 0 0 0,0-1 0 0 0,1 0 0 0 0,-1 0-1 0 0,0-1 1 0 0,0 1 0 0 0,1-2 0 0 0,-1 1 0 0 0,-1-1-1 0 0,1 0 1 0 0,0 0 0 0 0,-1-1 0 0 0,6-3-15 0 0,121-114 995 0 0,-97 76-817 0 0,-2-2 0 0 0,-1-2-1 0 0,-4-1 1 0 0,-1-1-1 0 0,-2-1 1 0 0,-3-2-1 0 0,11-39-177 0 0,-22 60 15 0 0,-1-1-1 0 0,-2 1 1 0 0,-1-2-1 0 0,-2 1 1 0 0,-1-1-1 0 0,0-29-14 0 0,-5 63 4 0 0,1 0 0 0 0,-1-1 0 0 0,0 1 0 0 0,0 0 0 0 0,0-1 0 0 0,-1 1 0 0 0,1 0 0 0 0,0 0 0 0 0,0-1 0 0 0,-1 1 0 0 0,1 0-1 0 0,0 0 1 0 0,-1-1 0 0 0,0 1 0 0 0,1 0 0 0 0,-1 0 0 0 0,0 0 0 0 0,1 0 0 0 0,-1 0 0 0 0,0 0 0 0 0,0 0 0 0 0,0 0 0 0 0,0 0 0 0 0,0 0 0 0 0,0 1 0 0 0,0-1 0 0 0,0 0 0 0 0,0 1 0 0 0,0-1 0 0 0,0 0 0 0 0,-1 1 0 0 0,1-1-1 0 0,0 1 1 0 0,0 0 0 0 0,-1 0 0 0 0,1-1 0 0 0,0 1 0 0 0,0 0 0 0 0,-1 0 0 0 0,1 0 0 0 0,0 0 0 0 0,-1 0 0 0 0,1 0 0 0 0,0 1 0 0 0,0-1 0 0 0,-1 0 0 0 0,1 1 0 0 0,0-1 0 0 0,0 1 0 0 0,0-1 0 0 0,-1 1 0 0 0,1-1 0 0 0,0 1-1 0 0,0 0 1 0 0,0 0-4 0 0,-58 88 35 0 0,46-63-47 0 0,-7 20 44 0 0,2 0-1 0 0,2 0 0 0 0,2 2 1 0 0,2 0-1 0 0,2 1 1 0 0,3-1-1 0 0,1 2 0 0 0,3-1 1 0 0,3 48-32 0 0,2-66 11 0 0,1 1 0 0 0,2-1 0 0 0,2 0 0 0 0,0 0 0 0 0,2-1 0 0 0,2 0 0 0 0,0 0 0 0 0,2-1 0 0 0,1-1 0 0 0,12 17-11 0 0,11 0-66 0 0,-35-67-1397 0 0,-31-62-4320 0 0,19 63 570 0 0,1 5-6424 0 0</inkml:trace>
  <inkml:trace contextRef="#ctx0" brushRef="#br0" timeOffset="1331.127">1549 325 10482 0 0,'0'0'4907'0'0,"0"0"-2898"0"0,0 0-779 0 0,0 0 76 0 0,0 0 14 0 0,0 0-81 0 0,31-6-155 0 0,101-16-225 0 0,64 6 948 0 0,-19 17-2095 0 0,-103 9-7913 0 0,-58-7-4104 0 0</inkml:trace>
</inkml:ink>
</file>

<file path=ppt/ink/ink15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0:43.5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0 144 5937 0 0,'0'0'2788'0'0,"0"0"-583"0"0,0 0-212 0 0,0 0-70 0 0,0 0-121 0 0,0 0-195 0 0,0 0-339 0 0,0 0-343 0 0,0 0-147 0 0,0 0-34 0 0,0 0-12 0 0,0 0-22 0 0,0 0-112 0 0,11-1-76 0 0,207-5 2280 0 0,-61 12-2249 0 0,-123-1-471 0 0,-34-5-32 0 0,0 0-31 0 0,0 0-2 0 0,0 0 41 0 0,0 0 24 0 0,0 0 18 0 0,0 0-21 0 0,0 0-2 0 0,0 0 19 0 0,0 0-5 0 0,0 0 16 0 0,0 0 62 0 0,-2-8-137 0 0,-1 1-1 0 0,0 1 1 0 0,-1-1-1 0 0,1 0 1 0 0,-1 1-1 0 0,0 0 1 0 0,-1-1 0 0 0,1 2-1 0 0,-1-1 1 0 0,-1 1-1 0 0,1-1 1 0 0,-1 1-1 0 0,0 1 1 0 0,0-1-1 0 0,0 1 1 0 0,-1 0 0 0 0,-4-2-32 0 0,-4-5 45 0 0,-32-21-232 0 0,57 34-4392 0 0,2 0 1951 0 0,-4 1-2328 0 0,0 4-7253 0 0</inkml:trace>
</inkml:ink>
</file>

<file path=ppt/ink/ink15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0:44.1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2 3393 0 0,'0'0'2495'0'0,"0"0"-480"0"0,0 0-187 0 0,0 0 122 0 0,0 0 64 0 0,0 0-142 0 0,0 0-291 0 0,0 0-458 0 0,0 0-358 0 0,0 0-159 0 0,0 0-28 0 0,0 0 33 0 0,0 0 17 0 0,-2 0-14 0 0,-3-1 3365 0 0,28 6-2344 0 0,18 3-555 0 0,128-1 821 0 0,-97-11-1706 0 0,-91 3-2219 0 0,7-1-2256 0 0,-1 2-5973 0 0,8 0-1965 0 0</inkml:trace>
</inkml:ink>
</file>

<file path=ppt/ink/ink15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0:44.4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 13243 0 0,'0'0'2160'0'0,"0"0"-490"0"0,0 0-159 0 0,0 0 7 0 0,0 0-21 0 0,0 0-178 0 0,0 0-325 0 0,0 0-266 0 0,0 0-119 0 0,0 0 25 0 0,0 0-2 0 0,0 0-19 0 0,0 0-47 0 0,7 4-113 0 0,81 18 806 0 0,141-32-1064 0 0,-181 2-4952 0 0,-1-4-4629 0 0,-35 9-3511 0 0</inkml:trace>
</inkml:ink>
</file>

<file path=ppt/ink/ink15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0:45.1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67 147 10010 0 0,'0'0'1575'0'0,"0"0"-335"0"0,0 0 33 0 0,0 0 156 0 0,0 0 86 0 0,0 0-25 0 0,0 0-299 0 0,0 0-263 0 0,0 0-94 0 0,0 0-170 0 0,0 0-71 0 0,0 0-18 0 0,-1 23-70 0 0,-4 109 326 0 0,-43 151 572 0 0,35-225 78 0 0,18-99-1324 0 0,1 0 1 0 0,1 1-1 0 0,3 0 1 0 0,1 0 0 0 0,2 1-1 0 0,2 0 1 0 0,16-29-158 0 0,-13 24 93 0 0,-11 27-81 0 0,3-10 14 0 0,1 0-1 0 0,1 2 1 0 0,1-1 0 0 0,1 1-1 0 0,1 1 1 0 0,1 1 0 0 0,17-18-26 0 0,-32 39 3 0 0,1 1 1 0 0,-1 0-1 0 0,1-1 1 0 0,-1 1-1 0 0,1 0 1 0 0,-1 0-1 0 0,1 0 1 0 0,0 0-1 0 0,-1 0 1 0 0,1 1-1 0 0,0-1 1 0 0,0 0-1 0 0,0 1 1 0 0,-1 0-1 0 0,1-1 1 0 0,0 1-1 0 0,0 0 1 0 0,0 0-1 0 0,0 0 1 0 0,0 0-1 0 0,0 0 1 0 0,0 0-1 0 0,-1 1 1 0 0,1-1-1 0 0,0 0 1 0 0,0 1-1 0 0,0 0 1 0 0,0-1-1 0 0,-1 1 1 0 0,1 0-1 0 0,0 0 1 0 0,-1 0-1 0 0,1 0 1 0 0,-1 0-1 0 0,1 1 1 0 0,-1-1-1 0 0,0 0 1 0 0,1 1-1 0 0,-1-1 1 0 0,0 1-1 0 0,0-1 1 0 0,0 1-1 0 0,0-1 1 0 0,0 1-1 0 0,0 0 1 0 0,0 0-1 0 0,-1-1 1 0 0,1 2-4 0 0,36 78 212 0 0,-20-44-107 0 0,-9-19-457 0 0,-4-20-4625 0 0,-3-10-7803 0 0,-1 8 1479 0 0</inkml:trace>
</inkml:ink>
</file>

<file path=ppt/ink/ink15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0:42.2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10 190 6401 0 0,'0'0'2224'0'0,"0"0"-279"0"0,0 0-104 0 0,0 0 99 0 0,0 0 83 0 0,0 0-148 0 0,0 0-426 0 0,0 0-449 0 0,0 0-375 0 0,0 0-213 0 0,0 0-86 0 0,-1-2-16 0 0,0 108 2494 0 0,30 286-1297 0 0,-29-391-1378 0 0,-17-34 939 0 0,12 13-1036 0 0,0 0-1 0 0,1 0 0 0 0,1 0 1 0 0,2-1-1 0 0,-1 1 0 0 0,2-1 1 0 0,1 1-1 0 0,3-21-31 0 0,4-14 22 0 0,2 0 0 0 0,2 0-1 0 0,19-51-21 0 0,-25 88 11 0 0,0 1 0 0 0,1-1 0 0 0,1 1 0 0 0,0 1-1 0 0,1-1 1 0 0,1 1 0 0 0,1 1 0 0 0,0 0 0 0 0,12-13-11 0 0,-21 28 2 0 0,-1-1 0 0 0,1 1 0 0 0,-1-1 0 0 0,0 1 0 0 0,1 0 0 0 0,-1-1 0 0 0,1 1 0 0 0,-1 0 0 0 0,1 0 0 0 0,-1 0 0 0 0,1 0 0 0 0,-1 0 0 0 0,1 1 0 0 0,-1-1 0 0 0,1 0 0 0 0,-1 1 0 0 0,1-1 0 0 0,-1 1 0 0 0,0-1 0 0 0,1 1 0 0 0,-1 0 0 0 0,0-1 0 0 0,1 1 0 0 0,-1 0 0 0 0,0 0 0 0 0,0 0 0 0 0,0 0 0 0 0,0 0 0 0 0,0 0 0 0 0,0 0 0 0 0,0 0 0 0 0,0 1 0 0 0,0-1 0 0 0,-1 0 0 0 0,1 1 0 0 0,0-1 0 0 0,-1 0 0 0 0,1 1 0 0 0,-1-1 0 0 0,1 1 0 0 0,-1-1 0 0 0,0 1 0 0 0,0-1 0 0 0,0 1 0 0 0,0-1 0 0 0,0 1 0 0 0,0-1 0 0 0,0 1 0 0 0,0-1 0 0 0,0 1 0 0 0,-1-1 0 0 0,1 0 0 0 0,-1 1 0 0 0,1 0-2 0 0,2 5 42 0 0,18 216 344 0 0,-19-220-982 0 0,5 20 1074 0 0,-3-15-4779 0 0,0-2-6179 0 0,-3-5-1842 0 0</inkml:trace>
  <inkml:trace contextRef="#ctx0" brushRef="#br0" timeOffset="287.897">481 584 12963 0 0,'0'0'1689'0'0,"0"0"-496"0"0,0 0-61 0 0,0 0 136 0 0,0 0 45 0 0,0 0-147 0 0,0 0-328 0 0,0 0-299 0 0,0 0-185 0 0,0 0-56 0 0,0 0-23 0 0,0 0-11 0 0,0 0-16 0 0,-5 26-46 0 0,-15 81-39 0 0,13-64 205 0 0,7-42-345 0 0,0-1-23 0 0,0 0-3 0 0,-6-7-4108 0 0,3 3-2340 0 0,-2 0-4879 0 0</inkml:trace>
  <inkml:trace contextRef="#ctx0" brushRef="#br0" timeOffset="716.339">588 138 4025 0 0,'0'0'3119'0'0,"0"0"-1464"0"0,0 0-261 0 0,0 0 265 0 0,0 0 176 0 0,0 0-80 0 0,0 0-349 0 0,0 0-421 0 0,0 0-294 0 0,0 0-124 0 0,0 0-51 0 0,0 0-11 0 0,0 0-58 0 0,-7 7-79 0 0,-22 20-84 0 0,22-20-89 0 0,7-7-47 0 0,0 0-20 0 0,0 0-15 0 0,0 0-9 0 0,0 0-6 0 0,0 0-4 0 0,0 0-3 0 0,0 0 6 0 0,0 0 21 0 0,0 0 38 0 0,0 0 31 0 0,1-9 1004 0 0,-2 9-96 0 0,-9 13-736 0 0,-24 19 62 0 0,67-58-815 0 0,-26 19-3080 0 0,-2 0-3362 0 0,-4 4-4729 0 0</inkml:trace>
</inkml:ink>
</file>

<file path=ppt/ink/ink15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0:45.6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5 140 7058 0 0,'0'0'3642'0'0,"0"0"-1302"0"0,0 0-422 0 0,0 0-20 0 0,0 0-42 0 0,0 0-185 0 0,0 0-371 0 0,0 0-374 0 0,0 0-267 0 0,0 0-153 0 0,0 0-51 0 0,0 0-12 0 0,0 0-32 0 0,-5-7 806 0 0,121 14 1129 0 0,45-3-1630 0 0,-38 7-570 0 0,-53 0-125 0 0,-70-11 1363 0 0,-50-59-1234 0 0,-67-30-824 0 0,111 87 160 0 0,-6-5-2516 0 0,9 4-2218 0 0,0 0-3754 0 0,3 0-3481 0 0</inkml:trace>
</inkml:ink>
</file>

<file path=ppt/ink/ink1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18:01.5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18 12587 0 0,'0'0'1473'0'0,"0"0"-278"0"0,0 0-38 0 0,0 0 81 0 0,0 0 51 0 0,0 0-121 0 0,0 0-185 0 0,0 0-150 0 0,0 0-50 0 0,0 0 49 0 0,0 0 21 0 0,0 0-75 0 0,16 3-99 0 0,120 9 931 0 0,81-38-176 0 0,-85 23-2008 0 0,-102 1-884 0 0,-2 0-6010 0 0,-22 2-4634 0 0</inkml:trace>
</inkml:ink>
</file>

<file path=ppt/ink/ink15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0:46.0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1 7562 0 0,'0'0'2345'0'0,"0"0"-88"0"0,0 0-19 0 0,0 0-36 0 0,0 0-205 0 0,0 0-396 0 0,0 0-404 0 0,0 0-345 0 0,0 0-203 0 0,0 0-76 0 0,0 0-30 0 0,0 0-38 0 0,0 0-43 0 0,-6 0 541 0 0,42 8 613 0 0,239 20 635 0 0,-82-9-2715 0 0,-156-17-521 0 0,-18-1-1710 0 0,-1-1-5157 0 0,-12 0-4764 0 0</inkml:trace>
</inkml:ink>
</file>

<file path=ppt/ink/ink15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0:50.7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50 148 4689 0 0,'0'0'2054'0'0,"0"0"25"0"0,0 0 149 0 0,0 0 58 0 0,0 0-75 0 0,0 0-246 0 0,0 0-402 0 0,0 0-339 0 0,0 0-229 0 0,0 0-207 0 0,0 0-128 0 0,0 0-86 0 0,0 0-50 0 0,-8-3-12 0 0,-25-9-57 0 0,24 9-51 0 0,21 3 924 0 0,154 22 1275 0 0,-27-8-2269 0 0,69-10-214 0 0,-208-4-108 0 0,0 0 5 0 0,0 0 15 0 0,0 0 12 0 0,0 0-3 0 0,0 0-3 0 0,0 0-14 0 0,0 0-6 0 0,0 0 29 0 0,0 0 1 0 0,0 0-7 0 0,0 0-2 0 0,0 0-4 0 0,0 0 6 0 0,0 0 14 0 0,-56-33 436 0 0,-28-46-435 0 0,47 36-154 0 0,30 32-1276 0 0,15 8-8221 0 0,-1 3-2859 0 0</inkml:trace>
</inkml:ink>
</file>

<file path=ppt/ink/ink15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0:51.5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239 0 4001 0 0,'0'0'2291'0'0,"0"0"-167"0"0,0 0 20 0 0,0 0 25 0 0,0 0-78 0 0,0 0-270 0 0,0 0-395 0 0,0 0-320 0 0,0 0-272 0 0,0 0-207 0 0,0 0-91 0 0,0 0-44 0 0,-3 1 31 0 0,-77 55 3012 0 0,32-14-3012 0 0,-60 28-182 0 0,203-133 243 0 0,15 1-541 0 0,-145 63 393 0 0,-57 38-272 0 0,92-27-2460 0 0,5-10-1505 0 0,0 0-4034 0 0,-2-2-4508 0 0</inkml:trace>
</inkml:ink>
</file>

<file path=ppt/ink/ink15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0:48.3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83 6737 0 0,'0'0'2166'0'0,"0"0"-435"0"0,0 0-110 0 0,0 0 115 0 0,0 0 44 0 0,0 0-181 0 0,0 0-352 0 0,0 0-318 0 0,0 0-144 0 0,0 0-55 0 0,0 0-4 0 0,0 0-2 0 0,0 0-121 0 0,8 6-81 0 0,22 21-58 0 0,-9 37 707 0 0,-20-51-1045 0 0,6 284 849 0 0,-26-200-815 0 0,19-97-135 0 0,0-1 0 0 0,0 1 0 0 0,0-1 0 0 0,0 1 0 0 0,0 0 0 0 0,0-1 0 0 0,0 1-1 0 0,0-1 1 0 0,-1 1 0 0 0,1-1 0 0 0,0 1 0 0 0,0 0 0 0 0,-1-1 0 0 0,1 1 0 0 0,0 0-1 0 0,-1-1 1 0 0,1 1 0 0 0,0 0 0 0 0,-1-1 0 0 0,1 1 0 0 0,0 0 0 0 0,-1-1 0 0 0,1 1 0 0 0,-1 0-1 0 0,1 0 1 0 0,0 0 0 0 0,-1 0 0 0 0,1-1 0 0 0,-1 1 0 0 0,1 0 0 0 0,-1 0 0 0 0,1 0-1 0 0,-1 0 1 0 0,1 0 0 0 0,0 0 0 0 0,-1 0 0 0 0,1 0 0 0 0,-1 0 0 0 0,1 0 0 0 0,-1 0-1 0 0,1 0 1 0 0,-1 1 0 0 0,1-1 0 0 0,-1 0 0 0 0,1 0 0 0 0,0 0 0 0 0,-1 1 0 0 0,1-1 0 0 0,-1 0-1 0 0,1 0 1 0 0,0 1 0 0 0,-1-1-25 0 0,-5-48 157 0 0,10 9-87 0 0,1 0-1 0 0,1 0 0 0 0,3 1 0 0 0,1 0 0 0 0,1 1 0 0 0,3 0 1 0 0,1 0-1 0 0,14-23-69 0 0,-22 44 25 0 0,1 1-1 0 0,0 0 1 0 0,1 0 0 0 0,1 0-1 0 0,0 1 1 0 0,1 1 0 0 0,1 0 0 0 0,0 0-1 0 0,13-9-24 0 0,-22 20 2 0 0,0 0 0 0 0,0 0-1 0 0,1 0 1 0 0,-1 1-1 0 0,1-1 1 0 0,-1 1-1 0 0,1 0 1 0 0,0 0-1 0 0,-1 0 1 0 0,1 0 0 0 0,0 1-1 0 0,0 0 1 0 0,0 0-1 0 0,-1 0 1 0 0,1 0-1 0 0,0 0 1 0 0,0 1-1 0 0,0-1-1 0 0,-1 3-1 0 0,0 0-1 0 0,0-1 0 0 0,-1 1 0 0 0,1 0 0 0 0,-1 0 0 0 0,0 1 0 0 0,0-1 0 0 0,0 0 1 0 0,0 1-1 0 0,0-1 0 0 0,-1 1 0 0 0,0 0 0 0 0,0-1 0 0 0,0 1 0 0 0,0 0 0 0 0,0 0 0 0 0,-1 1 2 0 0,1 68-336 0 0,-9-58-910 0 0,-2-8-2318 0 0,3-2-3403 0 0,4-1-5346 0 0</inkml:trace>
  <inkml:trace contextRef="#ctx0" brushRef="#br0" timeOffset="1409.601">304 488 2160 0 0,'0'0'2229'0'0,"0"0"-214"0"0,0 0 80 0 0,0 0 148 0 0,0 0-70 0 0,0 0-322 0 0,0 0-464 0 0,0 0-378 0 0,0 0-171 0 0,0 0-41 0 0,0 0-7 0 0,0 0-41 0 0,0 0-43 0 0,-5 12-87 0 0,-38 97 1789 0 0,34-2-625 0 0,32-107-2258 0 0,-2-33-2407 0 0,-14 7-6581 0 0,-6 19-1681 0 0</inkml:trace>
  <inkml:trace contextRef="#ctx0" brushRef="#br0" timeOffset="1764.053">464 223 4377 0 0,'0'0'2813'0'0,"0"0"-832"0"0,0 0-240 0 0,0 0 82 0 0,0 0 44 0 0,0 0-134 0 0,0 0-262 0 0,0 0-336 0 0,0 0-272 0 0,0 0-156 0 0,0 0-79 0 0,0 0-24 0 0,0 0-26 0 0,-6 2-39 0 0,-17 8-89 0 0,18-1 600 0 0,23-33 237 0 0,-47 41-1051 0 0,28-17-216 0 0,1 0 0 0 0,0 0-7 0 0,0 0 3 0 0,0 0-22 0 0,0 0-26 0 0,0 0-31 0 0,0 0-46 0 0,0 0-18 0 0,14-6-1631 0 0,-1-4-2002 0 0,-4 4-3229 0 0,-4 3-4615 0 0</inkml:trace>
  <inkml:trace contextRef="#ctx0" brushRef="#br0" timeOffset="4074.738">455 237 0 0 0,'0'0'1184'0'0,"0"0"142"0"0,0 0-54 0 0,0 0-102 0 0,0 0-51 0 0,0 0 25 0 0,0 0 73 0 0,0 0 62 0 0,0 0-32 0 0,0 0-42 0 0,5-3-93 0 0,15-12-132 0 0,-19 5 4058 0 0,-23 9-3612 0 0,22 1-1357 0 0,-17 14 1125 0 0,17-13-1146 0 0,0-1 0 0 0,0 0 13 0 0,0 0 37 0 0,0 0 40 0 0,30 0 2330 0 0,-17-4-1587 0 0,-20 4 338 0 0,-9 9-1216 0 0,41 0-3680 0 0,-13-9-7476 0 0,-8 0-963 0 0</inkml:trace>
</inkml:ink>
</file>

<file path=ppt/ink/ink15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0:46.7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246 232 0 0 0,'0'0'1710'0'0,"0"0"518"0"0,0 0 65 0 0,0 0-66 0 0,0 0-72 0 0,0 0-159 0 0,0 0-191 0 0,0 0-198 0 0,0 0-246 0 0,0 0-184 0 0,0 0-133 0 0,0 0-111 0 0,0 0-114 0 0,4 7 3181 0 0,35-6-1695 0 0,109-8-432 0 0,31-12-1993 0 0,-179 19-91 0 0,0-1-5100 0 0,-1-2 1608 0 0,0 3-1999 0 0,-1 0-6223 0 0</inkml:trace>
  <inkml:trace contextRef="#ctx0" brushRef="#br0" timeOffset="251.226">415 0 10138 0 0,'0'0'4129'0'0,"0"0"-1822"0"0,0 0-700 0 0,0 0-122 0 0,0 0-32 0 0,0 0-58 0 0,0 0-183 0 0,0 0-207 0 0,0 0-133 0 0,0 0-109 0 0,0 0-93 0 0,0 0-68 0 0,0 0-87 0 0,-13 27-83 0 0,-40 82-76 0 0,34-42 169 0 0,-2 87 138 0 0,11-66-947 0 0,10-87 95 0 0,0-1-97 0 0,29-11-7376 0 0,-20 0-1546 0 0,-6 7-3196 0 0</inkml:trace>
  <inkml:trace contextRef="#ctx0" brushRef="#br0" timeOffset="2220.285">299 225 0 0 0,'0'0'1240'0'0,"0"0"257"0"0,0 0 74 0 0,1 2 52 0 0,0 8 45 0 0,-1-8-16 0 0,0-2-83 0 0,1 0 6350 0 0,-3 0-6218 0 0,-154 0 2196 0 0,15 0-1382 0 0,141 0-2532 0 0,0 0-1 0 0,0 0 0 0 0,1 0 0 0 0,-1 0 0 0 0,0-1 1 0 0,0 1-1 0 0,0 0 0 0 0,0 0 0 0 0,0 0 0 0 0,0-1 0 0 0,0 1 1 0 0,0 0-1 0 0,0 0 0 0 0,0-1 0 0 0,0 1 0 0 0,0 0 1 0 0,0 0-1 0 0,0 0 0 0 0,0-1 0 0 0,0 1 0 0 0,-1 0 0 0 0,1 0 1 0 0,0 0-1 0 0,0-1 0 0 0,0 1 0 0 0,0 0 0 0 0,0 0 1 0 0,0 0-1 0 0,0 0 0 0 0,-1-1 0 0 0,1 1 0 0 0,0 0 1 0 0,0 0-1 0 0,0 0 0 0 0,0 0 0 0 0,-1 0 0 0 0,1 0 0 0 0,0-1 1 0 0,0 1-1 0 0,0 0 0 0 0,-1 0 0 0 0,1 0 18 0 0,44 0-2441 0 0,-29 0-960 0 0,0 0-3483 0 0,-5 0-5406 0 0</inkml:trace>
</inkml:ink>
</file>

<file path=ppt/ink/ink15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0:58.8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34 376 0 0 0,'0'0'1368'0'0,"0"0"207"0"0,0 0 124 0 0,0 0 86 0 0,0 0 8 0 0,0 0-80 0 0,0 0-161 0 0,0 0-172 0 0,0 0-151 0 0,0 0-134 0 0,0 0-138 0 0,0 0-134 0 0,-6 0-80 0 0,-16-3-59 0 0,17 3-11 0 0,5 0 1 0 0,0 0-22 0 0,0 0-15 0 0,0 0-22 0 0,0 0-33 0 0,0 0-46 0 0,0 0-48 0 0,0 0-49 0 0,0 0-53 0 0,0 0-41 0 0,0 0-41 0 0,0 0-40 0 0,0 0-36 0 0,0 0-22 0 0,0 0-22 0 0,0 0-23 0 0,28 0 695 0 0,218-26 991 0 0,-20 4-1139 0 0,-164 18-545 0 0,-61 4-139 0 0,-1 0 4 0 0,0 0-6 0 0,0 0 9 0 0,0 0-18 0 0,0 0-3 0 0,0 0 4 0 0,0 0 6 0 0,0 0 15 0 0,0 0-3 0 0,0 1-12 0 0,0 1-24 0 0,0-1-16 0 0,-28 2-5350 0 0,26-2 4945 0 0,-24 9-3797 0 0,11-2-3514 0 0,10-1-3320 0 0</inkml:trace>
  <inkml:trace contextRef="#ctx0" brushRef="#br0" timeOffset="485.424">76 531 2336 0 0,'0'0'2236'0'0,"0"0"-81"0"0,0 0 11 0 0,0 0 35 0 0,0 0-79 0 0,0 0-217 0 0,0 0-244 0 0,0 0-327 0 0,0 0-293 0 0,0 0-227 0 0,0 0-151 0 0,0 0-75 0 0,-2 1-44 0 0,1-1-224 0 0,-7 5-411 0 0,6-1 3225 0 0,25-3-1919 0 0,151-5 812 0 0,26-22-1171 0 0,-113 23-2872 0 0,-95-9-3490 0 0,3 1-1370 0 0,4 9 2476 0 0,-1-3-6029 0 0</inkml:trace>
  <inkml:trace contextRef="#ctx0" brushRef="#br0" timeOffset="1664.36">310 1 752 0 0,'0'0'2459'0'0,"0"0"-602"0"0,0 0 4 0 0,0 0 279 0 0,0 0 137 0 0,0 0-125 0 0,0 0-335 0 0,0 0-444 0 0,0 0-371 0 0,0 0-149 0 0,0 0-85 0 0,0 0-65 0 0,0 0-15 0 0,-3 1-37 0 0,1 0-540 0 0,0 0 1 0 0,1 0 0 0 0,-1 0 0 0 0,1 0 0 0 0,0 1 0 0 0,-1-1 0 0 0,1 0 0 0 0,0 1 0 0 0,0-1 0 0 0,0 1-1 0 0,0-1 1 0 0,0 1 0 0 0,0-1 0 0 0,0 1 0 0 0,1 0 0 0 0,-1-1 0 0 0,1 1 0 0 0,-1 0 0 0 0,1 0 0 0 0,-1 0 0 0 0,1-1-1 0 0,0 1 1 0 0,0 0 0 0 0,0 0 0 0 0,0 0 0 0 0,0 0 0 0 0,1-1 0 0 0,-1 1 0 0 0,0 0 0 0 0,1 0 0 0 0,-1 0-1 0 0,1-1 1 0 0,0 1-112 0 0,5 8 197 0 0,1 0-1 0 0,0 0 0 0 0,0-1 0 0 0,1 0 0 0 0,0 0 0 0 0,1-1 1 0 0,0 0-1 0 0,1-1 0 0 0,8 6-196 0 0,247 155 951 0 0,-265-166-915 0 0,1 0 0 0 0,-1 0 1 0 0,0 0-1 0 0,0 0 0 0 0,0 0 0 0 0,0 0 0 0 0,0-1 1 0 0,0 1-1 0 0,0 0 0 0 0,-1 0 0 0 0,1 0 0 0 0,-1 0 1 0 0,1 0-1 0 0,-1-1 0 0 0,0 1 0 0 0,1 0 0 0 0,-1 0 0 0 0,0-1 1 0 0,0 1-1 0 0,-1-1 0 0 0,1 1 0 0 0,0-1 0 0 0,0 1 1 0 0,-1-1-1 0 0,1 0 0 0 0,0 0 0 0 0,-1 1 0 0 0,0-1 1 0 0,1 0-1 0 0,-1 0 0 0 0,0-1 0 0 0,1 1 0 0 0,-1 0 1 0 0,0-1-1 0 0,0 1 0 0 0,0-1 0 0 0,-1 1-36 0 0,-7 6 103 0 0,-126 120 97 0 0,-17 33-3 0 0,111-99-64 0 0,38-50 271 0 0,4-12-498 0 0,0 1-53 0 0,0 0-54 0 0,0 0-123 0 0,9-3-3638 0 0,-5 2-1012 0 0,-2 1-4532 0 0</inkml:trace>
</inkml:ink>
</file>

<file path=ppt/ink/ink15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1:06.7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2649 0 0,'0'0'2629'0'0,"0"0"-615"0"0,0 0-121 0 0,0 0 111 0 0,0 0 69 0 0,0 0-154 0 0,0 0-286 0 0,0 0-246 0 0,0 0-233 0 0,0 0-166 0 0,0 0-121 0 0,0 0-78 0 0,0 0-72 0 0,1 11 4737 0 0,87 7-3978 0 0,81-22-655 0 0,-160-3-604 0 0,-5 2-204 0 0,0 1-3295 0 0,1 2-9778 0 0,-5 2 1442 0 0</inkml:trace>
</inkml:ink>
</file>

<file path=ppt/ink/ink15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1:07.0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9498 0 0,'0'0'3011'0'0,"0"0"-1253"0"0,0 0-478 0 0,0 0 41 0 0,0 0 114 0 0,0 0-7 0 0,0 0-220 0 0,0 0-310 0 0,0 0-232 0 0,0 0-77 0 0,0 0 53 0 0,0 0 56 0 0,0 0 15 0 0,3 3-34 0 0,41 13 1602 0 0,88-14 610 0 0,-66-1-4605 0 0,0-1-9814 0 0,-64 0-1193 0 0</inkml:trace>
</inkml:ink>
</file>

<file path=ppt/ink/ink15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1:04.5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100 461 4345 0 0,'0'0'4402'0'0,"0"0"-1489"0"0,0 0-726 0 0,0 0-212 0 0,0 0-107 0 0,0 0-165 0 0,0 0-280 0 0,0 0-306 0 0,0 0-292 0 0,0 0-258 0 0,0 0-158 0 0,0 0-86 0 0,0 11 305 0 0,-3 26-164 0 0,1 0-1 0 0,3-1 1 0 0,0 1-1 0 0,7 32-463 0 0,28 139 467 0 0,-35-187 901 0 0,-35-92-968 0 0,32 45-373 0 0,2 0 0 0 0,1 1 0 0 0,1-1 1 0 0,1 0-1 0 0,2 1 0 0 0,0-1 0 0 0,2 1 0 0 0,0 1 0 0 0,2-1 0 0 0,1 1 0 0 0,0 1 1 0 0,2 0-1 0 0,1 1 0 0 0,0 0 0 0 0,7-6-27 0 0,47-57 192 0 0,-51 74-204 0 0,-16 11 25 0 0,0 0 27 0 0,0 0-22 0 0,0 0-9 0 0,0 0-21 0 0,1 15 67 0 0,17 54 105 0 0,15 9-1074 0 0,-18-48-721 0 0,-2-7-2830 0 0,-8-6-4765 0 0,-3-6-3106 0 0</inkml:trace>
  <inkml:trace contextRef="#ctx0" brushRef="#br0" timeOffset="392.158">479 932 11106 0 0,'0'0'1605'0'0,"0"0"-330"0"0,0 0 120 0 0,0 0 297 0 0,0 0 139 0 0,0 0-185 0 0,0 0-377 0 0,0 0-327 0 0,0 0-183 0 0,0 0-95 0 0,0 0-77 0 0,0 0-69 0 0,0 0-71 0 0,-1 23-80 0 0,-7 108 182 0 0,1-53 234 0 0,27-93-6579 0 0,-18 4 2091 0 0,2-3-5998 0 0,-3 10 1472 0 0</inkml:trace>
  <inkml:trace contextRef="#ctx0" brushRef="#br0" timeOffset="731.604">711 630 4833 0 0,'0'0'3658'0'0,"0"0"-1251"0"0,0 0-512 0 0,0 0-250 0 0,0 0-128 0 0,0 0-158 0 0,0 0-230 0 0,0 0-104 0 0,0 0-89 0 0,0 0-94 0 0,0 0-82 0 0,0 0-46 0 0,-7 5-44 0 0,-23 15-74 0 0,54-67 2530 0 0,-43 51-2847 0 0,-40 35-300 0 0,96-68-5011 0 0,-23 11-5183 0 0,-9 11-1460 0 0</inkml:trace>
  <inkml:trace contextRef="#ctx0" brushRef="#br0" timeOffset="1072.61">857 133 1992 0 0,'0'0'4015'0'0,"0"0"-1708"0"0,0 0-550 0 0,0 0-33 0 0,0 0 21 0 0,0 0-60 0 0,0 0-212 0 0,0 0-207 0 0,0 0-186 0 0,0 0-141 0 0,0 0-88 0 0,0 0-68 0 0,0 0-62 0 0,-11 13-38 0 0,-68 92 1612 0 0,31-43-1161 0 0,47-74-8483 0 0,2 3-1090 0 0,2 8-2223 0 0</inkml:trace>
  <inkml:trace contextRef="#ctx0" brushRef="#br0" timeOffset="1639.72">4 177 0 0 0,'0'0'1206'0'0,"0"0"626"0"0,0 0 267 0 0,0 0 38 0 0,0 0 8 0 0,0 0-127 0 0,0 0-224 0 0,0 0-166 0 0,0 0-216 0 0,0 0-187 0 0,0 0-69 0 0,0 0-78 0 0,0 0-76 0 0,-3 0-97 0 0,3-1-641 0 0,0 1 1 0 0,0 0 0 0 0,0 0 0 0 0,0-1-1 0 0,0 1 1 0 0,0 0 0 0 0,0 0-1 0 0,0 0 1 0 0,0-1 0 0 0,0 1 0 0 0,0 0-1 0 0,0 0 1 0 0,0 0 0 0 0,0-1 0 0 0,0 1-1 0 0,0 0-264 0 0,26-3 1135 0 0,21-6-593 0 0,1 2-1 0 0,0 3 0 0 0,0 1 1 0 0,36 4-542 0 0,-59-1 192 0 0,-39-16 459 0 0,-65-68-511 0 0,52 37-247 0 0,27 46-6 0 0,0 1-89 0 0,0 0-118 0 0,0 0-209 0 0,23 0-7307 0 0,-14 0 561 0 0,-2 0-5299 0 0</inkml:trace>
</inkml:ink>
</file>

<file path=ppt/ink/ink15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1:10.2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12 115 6169 0 0,'0'0'2143'0'0,"0"0"-150"0"0,0 0 18 0 0,0 0 5 0 0,0 0-99 0 0,0 0-257 0 0,0 0-396 0 0,0 0-386 0 0,0 0-225 0 0,0 0-123 0 0,0 0-67 0 0,0 0-30 0 0,0 0-5 0 0,-11 0 610 0 0,196-2 3749 0 0,8 0-4236 0 0,-143 13-459 0 0,-111-85 1873 0 0,29 27-3298 0 0,32 47 550 0 0,14 0-4169 0 0,-6 0-350 0 0,1 0-6838 0 0</inkml:trace>
</inkml:ink>
</file>

<file path=ppt/ink/ink1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18:03.1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67 0 13379 0 0,'0'0'1894'0'0,"0"0"-455"0"0,0 0-88 0 0,0 0 41 0 0,0 0-32 0 0,0 0-138 0 0,0 0-254 0 0,0 0-227 0 0,0 0-124 0 0,0 0-85 0 0,0 0-96 0 0,0 0 1 0 0,-3 4 13 0 0,-60 128 2640 0 0,62-141-6049 0 0,2 0-3630 0 0,-1 5-5169 0 0</inkml:trace>
</inkml:ink>
</file>

<file path=ppt/ink/ink15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1: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2296 0 0,'0'0'2573'0'0,"0"0"-438"0"0,0 0 0 0 0,0 0 52 0 0,0 0-70 0 0,0 0-203 0 0,0 0-331 0 0,0 0-306 0 0,0 0-281 0 0,0 0-189 0 0,0 0-111 0 0,0 0-81 0 0,0 0-29 0 0,8 11 2720 0 0,118-7-804 0 0,-44-12-2117 0 0,-81 8-358 0 0,-1 0 2 0 0,0 0 4 0 0,0 0 13 0 0,0 0 30 0 0,0 0 20 0 0,-27 4 256 0 0,-158 43-243 0 0,417-75 350 0 0,-187 28-1469 0 0,-41 3-643 0 0,-2-2-1765 0 0,-1-1-4255 0 0,-1 3-4661 0 0</inkml:trace>
</inkml:ink>
</file>

<file path=ppt/ink/ink15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1:11.5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66 100 11218 0 0,'0'0'4373'0'0,"0"0"-2846"0"0,0 0-960 0 0,0 0 159 0 0,0 0 362 0 0,0 0 217 0 0,0 0-56 0 0,0 0-324 0 0,0 0-334 0 0,0 0-222 0 0,0 0-122 0 0,-4 32-76 0 0,-15 103-54 0 0,-15 62 178 0 0,30-156-316 0 0,-1-1 2506 0 0,9-73-2345 0 0,1 0-1 0 0,1 0 1 0 0,2 1-1 0 0,1 0 1 0 0,1 0-1 0 0,2 1 0 0 0,2 1 1 0 0,5-10-140 0 0,8-20 99 0 0,-18 37-65 0 0,2 1-1 0 0,1 0 0 0 0,0 1 0 0 0,2 0 0 0 0,0 1 0 0 0,1 1 1 0 0,1 0-1 0 0,5-3-33 0 0,-19 22 5 0 0,0 1 0 0 0,-1-1-1 0 0,1 0 1 0 0,0 1 0 0 0,0 0 0 0 0,0-1 0 0 0,0 1 0 0 0,0 0 0 0 0,-1 0 0 0 0,1 0-1 0 0,0 0 1 0 0,-1 0 0 0 0,1 0 0 0 0,-1 0 0 0 0,1 1 0 0 0,-1-1 0 0 0,0 1 0 0 0,1-1-1 0 0,-1 1 1 0 0,0-1 0 0 0,0 1 0 0 0,0 0 0 0 0,0-1 0 0 0,0 1 0 0 0,-1 0 0 0 0,1 0-1 0 0,0 0 1 0 0,-1 0 0 0 0,0 0 0 0 0,1 0 0 0 0,-1-1 0 0 0,0 1 0 0 0,0 0 0 0 0,0 0-1 0 0,0 1-4 0 0,2 3 37 0 0,42 98 287 0 0,-19-76-320 0 0,-25-27 12 0 0,0-1-18 0 0,0 0-8 0 0,0 0-26 0 0,0 0-51 0 0,0 0 15 0 0,0 0-49 0 0,0 0-53 0 0,0 0-81 0 0,-1-18-5315 0 0,-2 7-6153 0 0,1 7 509 0 0</inkml:trace>
</inkml:ink>
</file>

<file path=ppt/ink/ink15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1:12.1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1 199 6529 0 0,'0'0'4185'0'0,"0"0"-1800"0"0,0 0-585 0 0,0 0 30 0 0,0 0 12 0 0,0 0-153 0 0,0 0-314 0 0,0 0-361 0 0,0 0-262 0 0,0 0-137 0 0,0 0-78 0 0,0 0-29 0 0,9-6-18 0 0,29-19-53 0 0,41 16 1152 0 0,-42 9-1369 0 0,-1 3 1 0 0,0 0 0 0 0,0 3-1 0 0,-1 1 1 0 0,0 1 0 0 0,10 5-221 0 0,23 5 45 0 0,-80-40 1456 0 0,-86-102-1393 0 0,59 61-911 0 0,39 63 191 0 0,5-3-3354 0 0,5-2-4112 0 0,-4 5-4401 0 0</inkml:trace>
</inkml:ink>
</file>

<file path=ppt/ink/ink15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1:12.7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 1 1856 0 0,'0'0'1923'0'0,"0"0"-27"0"0,0 0 113 0 0,0 0 136 0 0,0 0 2 0 0,0 0-183 0 0,0 0-283 0 0,0 0-345 0 0,0 0-280 0 0,0 0-189 0 0,0 0-109 0 0,0 0-24 0 0,0 0-28 0 0,-7 0-5 0 0,-19 3 1805 0 0,247 16 2141 0 0,174-12-3405 0 0,-345-7-1120 0 0,-52 4-2221 0 0,11-4-9525 0 0,-6 0-1124 0 0</inkml:trace>
</inkml:ink>
</file>

<file path=ppt/ink/ink15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1:08.6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36 159 5961 0 0,'0'0'2233'0'0,"0"0"-310"0"0,0 0-149 0 0,0 0 35 0 0,0 0 104 0 0,0 0-62 0 0,0 0-315 0 0,0 0-401 0 0,0 0-403 0 0,0 0-324 0 0,0 0-144 0 0,-1 3 46 0 0,-2 273 3514 0 0,-12-58-3037 0 0,11-213 721 0 0,-1-22-1113 0 0,-2-31-356 0 0,8 10-5 0 0,1 1-1 0 0,3-1 1 0 0,0 1-1 0 0,3 0 1 0 0,1 0-1 0 0,2 1 1 0 0,1 0-1 0 0,12-23-33 0 0,70-118 35 0 0,-92 173-29 0 0,0 0 0 0 0,0 0 1 0 0,1 0-1 0 0,0 0 1 0 0,0 0-1 0 0,0 1 0 0 0,0-1 1 0 0,0 1-1 0 0,1 0 0 0 0,-1 0 1 0 0,1 0-1 0 0,0 0 0 0 0,0 1 1 0 0,0 0-1 0 0,0-1 0 0 0,1 2 1 0 0,-1-1-1 0 0,0 0 0 0 0,1 1 1 0 0,0 0-1 0 0,-1 0 0 0 0,1 0 1 0 0,-1 0-1 0 0,1 1 0 0 0,0 0-5 0 0,-2 2 5 0 0,0 1 0 0 0,-1 0 0 0 0,0 0 0 0 0,0 0 0 0 0,0 0 1 0 0,0 0-1 0 0,0 0 0 0 0,-1 0 0 0 0,1 1 0 0 0,-1-1 1 0 0,0 1-1 0 0,0-1 0 0 0,0 1 0 0 0,0-1 0 0 0,-1 1 0 0 0,1 0 1 0 0,-1 1-7 0 0,2 4 15 0 0,11 86 149 0 0,24-21-2255 0 0,-21-51-4383 0 0,-12-17-1188 0 0,0-1-4643 0 0</inkml:trace>
  <inkml:trace contextRef="#ctx0" brushRef="#br0" timeOffset="517.03">452 553 136 0 0,'0'0'1791'0'0,"0"0"-92"0"0,0 0 192 0 0,0 0 306 0 0,0 0 122 0 0,0 0-161 0 0,0 0-291 0 0,0 0-284 0 0,0 0-207 0 0,0 0-133 0 0,0 0-136 0 0,0 0-132 0 0,0 0-127 0 0,-3 8-97 0 0,-24 104 2213 0 0,24-31-2958 0 0,7-89-632 0 0,17-34-5482 0 0,-10 13-4579 0 0,-9 21 3197 0 0</inkml:trace>
  <inkml:trace contextRef="#ctx0" brushRef="#br0" timeOffset="976.12">599 240 2489 0 0,'0'0'3243'0'0,"0"0"-775"0"0,0 0-406 0 0,0 0-188 0 0,0 0-163 0 0,0 0-181 0 0,0 0-233 0 0,0 0-209 0 0,0 0-190 0 0,0 0-138 0 0,0 0-62 0 0,0 0-41 0 0,0 0-37 0 0,-6 0-56 0 0,-16 3-82 0 0,5 10 3090 0 0,19-14-3839 0 0,26-25-964 0 0,-17 18-3042 0 0,-1 1-5512 0 0,-7 7-672 0 0</inkml:trace>
</inkml:ink>
</file>

<file path=ppt/ink/ink15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1:53.0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0 737 5921 0 0,'0'0'4435'0'0,"0"0"-2491"0"0,0 0-1107 0 0,0 0-144 0 0,0 0 81 0 0,0 0 111 0 0,0 0 94 0 0,0 0-13 0 0,0 0-7 0 0,0 0 1 0 0,0 0-82 0 0,12 7-82 0 0,37 21-58 0 0,-41-25-548 0 0,0 0 1 0 0,0 0-1 0 0,0-1 0 0 0,0 0 1 0 0,1 0-1 0 0,-1-1 1 0 0,1 0-1 0 0,-1 0 1 0 0,1-1-1 0 0,0 0 1 0 0,1-1-191 0 0,8 1 301 0 0,3 0-92 0 0,0 0 0 0 0,0-2 0 0 0,0 0 0 0 0,-1-2 0 0 0,1 0 0 0 0,-1-1 0 0 0,0-1 0 0 0,0-1 0 0 0,-1 0 0 0 0,0-2 0 0 0,0 0 0 0 0,-1-1 0 0 0,2-3-209 0 0,23-22 145 0 0,0-2 0 0 0,-3-3-1 0 0,-1-1 1 0 0,-2-1 0 0 0,-2-2 0 0 0,-1-2 0 0 0,-3-1 0 0 0,5-14-145 0 0,47-64 128 0 0,66-58-23 0 0,-148 182-107 0 0,-1 1 0 0 0,1-1 1 0 0,-1 0-1 0 0,1 0 0 0 0,0 1 0 0 0,-1-1 1 0 0,1 1-1 0 0,0-1 0 0 0,0 1 0 0 0,0-1 1 0 0,0 1-1 0 0,-1-1 0 0 0,1 1 0 0 0,0 0 0 0 0,0-1 1 0 0,0 1-1 0 0,0 0 0 0 0,0 0 0 0 0,0 0 1 0 0,0-1-1 0 0,0 1 0 0 0,0 0 0 0 0,0 0 0 0 0,0 1 1 0 0,-1-1-1 0 0,1 0 0 0 0,0 0 0 0 0,0 0 1 0 0,0 1-1 0 0,0-1 0 0 0,0 0 0 0 0,0 1 1 0 0,0-1-1 0 0,-1 1 0 0 0,1-1 0 0 0,0 1 0 0 0,0-1 1 0 0,0 1-1 0 0,-1 0 0 0 0,1-1 0 0 0,0 1 1 0 0,-1 0-1 0 0,1-1 0 0 0,-1 1 0 0 0,1 0 0 0 0,-1 0 1 0 0,1 0-1 0 0,-1-1 0 0 0,0 1 0 0 0,1 0 1 0 0,-1 0-1 0 0,0 0 2 0 0,16 56-28 0 0,-14-48 44 0 0,2 23-1 0 0,-1 0 1 0 0,-1 0-1 0 0,-2 1 0 0 0,-2-1 1 0 0,0 1-1 0 0,-8 30-15 0 0,5-19 24 0 0,-3-1 0 0 0,-1 0 0 0 0,-2 0 0 0 0,-2-1 0 0 0,-2 0 0 0 0,-2-1 0 0 0,-1-1 0 0 0,-3 0 0 0 0,-9 12-24 0 0,24-42-53 0 0,-1-1-1 0 0,0-1 0 0 0,-1 1 1 0 0,1-1-1 0 0,-2 0 1 0 0,1-1-1 0 0,-1 0 1 0 0,0 0-1 0 0,0-1 1 0 0,-1 0-1 0 0,0-1 1 0 0,0 0-1 0 0,0-1 1 0 0,-1 0-1 0 0,0 0 1 0 0,1-1-1 0 0,-1-1 0 0 0,0 1 1 0 0,0-2-1 0 0,-1 0 1 0 0,-7 0 53 0 0,-58-18-2370 0 0,34-17-2534 0 0,32 23 223 0 0,5 3-3584 0 0</inkml:trace>
  <inkml:trace contextRef="#ctx0" brushRef="#br0" timeOffset="319.707">1453 432 12147 0 0,'0'0'3847'0'0,"0"0"-2023"0"0,0 0-875 0 0,0 0-102 0 0,0 0 65 0 0,0 0 3 0 0,0 0-115 0 0,0 0-207 0 0,0 0-227 0 0,-23 32-149 0 0,-71 102-108 0 0,71-82-53 0 0,23-48-53 0 0,0 1 0 0 0,1 0 0 0 0,-1-1 0 0 0,1 1 0 0 0,0 0 0 0 0,1-1 0 0 0,-1 1 0 0 0,1-1 0 0 0,0 1 0 0 0,0-1 0 0 0,0 0 0 0 0,0 0 0 0 0,1 0 0 0 0,0 0 0 0 0,-1 0 0 0 0,1-1 0 0 0,1 1 0 0 0,-1-1 0 0 0,1 0 0 0 0,-1 0 0 0 0,1 0 0 0 0,0 0 0 0 0,0-1 0 0 0,0 1 0 0 0,0-1 0 0 0,1 0 0 0 0,-1-1 0 0 0,0 1 0 0 0,3 0-3 0 0,5 1 86 0 0,0 0 1 0 0,0 0-1 0 0,0-2 1 0 0,1 1 0 0 0,-1-1-1 0 0,0-1 1 0 0,1 0-1 0 0,-1-1 1 0 0,0-1 0 0 0,1 0-1 0 0,-1 0-86 0 0,2-3 126 0 0,-1 1 0 0 0,0-2 0 0 0,0 0 0 0 0,-1-1 0 0 0,1 0 0 0 0,-1 0 0 0 0,-1-2 0 0 0,0 1 1 0 0,0-1-1 0 0,0-1 0 0 0,-2 0 0 0 0,1 0 0 0 0,-1-1 0 0 0,0-1 0 0 0,-1 1 0 0 0,-1-1 0 0 0,0-1 0 0 0,4-8-126 0 0,-8 16-7 0 0,-1 0 0 0 0,0 0 1 0 0,0 0-1 0 0,0 0 0 0 0,-1-1 1 0 0,0 1-1 0 0,0 0 0 0 0,0-1 1 0 0,0 1-1 0 0,-1-1 0 0 0,0 1 1 0 0,0 0-1 0 0,0-1 0 0 0,-1 1 1 0 0,0-1-1 0 0,0 1 0 0 0,0 0 1 0 0,-1-1-1 0 0,0 1 0 0 0,0 0 1 0 0,0 0-1 0 0,-1 0 0 0 0,1 0 1 0 0,-1 1-1 0 0,0-1 0 0 0,0 1 1 0 0,-1 0-1 0 0,0 0 0 0 0,1 0 1 0 0,-1 0-1 0 0,-1 0 0 0 0,1 1 1 0 0,0 0-1 0 0,-1 0 0 0 0,0 0 1 0 0,1 0-1 0 0,-1 1 0 0 0,0 0 1 0 0,-1 0-1 0 0,1 0 0 0 0,0 1 1 0 0,-2-1 6 0 0,-62-5-2630 0 0,45 6-1016 0 0,1 1-3835 0 0,6 0-4980 0 0</inkml:trace>
</inkml:ink>
</file>

<file path=ppt/ink/ink15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1:56.6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189 64 5345 0 0,'0'0'2233'0'0,"0"0"-388"0"0,0 0-70 0 0,0 0 175 0 0,0 0 168 0 0,0 0-26 0 0,0 0-286 0 0,0 0-403 0 0,0 0-363 0 0,0 0-266 0 0,0 0-151 0 0,0-5-67 0 0,0-12-32 0 0,0 13-16 0 0,0 4-36 0 0,0 19 1163 0 0,-36 228-355 0 0,-15 138-953 0 0,30-260-401 0 0,15-92-4722 0 0,31-88 1128 0 0,22-55-7345 0 0,-41 97 8563 0 0,4-7-3855 0 0</inkml:trace>
  <inkml:trace contextRef="#ctx0" brushRef="#br0" timeOffset="378.367">459 1 5057 0 0,'0'0'4140'0'0,"0"0"-1667"0"0,0 0-736 0 0,0 0-229 0 0,0 0-57 0 0,0 0 13 0 0,0 0-118 0 0,0 0-228 0 0,0 0-203 0 0,0 0-198 0 0,0 0-132 0 0,0 0-46 0 0,1 32-20 0 0,0 100-22 0 0,1-12 720 0 0,20 22-298 0 0,-15-99-813 0 0,-1-1 0 0 0,-3 1 0 0 0,-2 0 0 0 0,-1 0 0 0 0,-4 20-106 0 0,-12-8 98 0 0,15-55-78 0 0,1 0 22 0 0,0 0 37 0 0,0 0 36 0 0,0 0 39 0 0,-13-15 413 0 0,-116-194-153 0 0,121 199-466 0 0,-1-1 0 0 0,0 1 0 0 0,-1 0 0 0 0,0 1 0 0 0,0 0 0 0 0,-1 1 0 0 0,0 0 0 0 0,-1 0 0 0 0,0 2 0 0 0,0-1 0 0 0,0 1 0 0 0,-1 1 0 0 0,0 0 0 0 0,0 1 0 0 0,0 1 1 0 0,0 0-1 0 0,-1 0 0 0 0,0 1 0 0 0,1 1 0 0 0,-1 1 0 0 0,-4 0 52 0 0,-36 26-2220 0 0,42-10-1093 0 0,5 3-3473 0 0,6-11-4560 0 0</inkml:trace>
  <inkml:trace contextRef="#ctx0" brushRef="#br0" timeOffset="970.111">833 377 6433 0 0,'0'0'2236'0'0,"0"0"-641"0"0,0 0-27 0 0,0 0 255 0 0,0 0 116 0 0,0 0-115 0 0,0 0-350 0 0,0 0-392 0 0,0 0-250 0 0,0 0-139 0 0,0 0-67 0 0,0 0-43 0 0,0 0-15 0 0,-6 1-16 0 0,-2 3-372 0 0,1-1 1 0 0,-1 1 0 0 0,1 0 0 0 0,0 0-1 0 0,1 1 1 0 0,-1 0 0 0 0,1 0-1 0 0,0 1 1 0 0,0 0 0 0 0,1 0 0 0 0,0 0-1 0 0,-4 5-180 0 0,1 1 53 0 0,0 1 0 0 0,1-1 1 0 0,0 2-1 0 0,0-1 0 0 0,2 1 0 0 0,0-1 0 0 0,0 2 0 0 0,1-1 0 0 0,1 0 0 0 0,1 1 0 0 0,0-1 0 0 0,1 1 0 0 0,0 0 1 0 0,1 0-1 0 0,1-1 0 0 0,1 9-53 0 0,-1-17 8 0 0,0 1 0 0 0,1-1 0 0 0,0 0 0 0 0,0 0 0 0 0,1 0 0 0 0,-1 0 0 0 0,2 0 0 0 0,-1 0 0 0 0,0-1 0 0 0,1 1 0 0 0,0-1 0 0 0,0 0 0 0 0,1 0 0 0 0,-1-1 0 0 0,1 1 1 0 0,0-1-1 0 0,0 0 0 0 0,1 0 0 0 0,-1-1 0 0 0,1 0 0 0 0,0 0 0 0 0,0 0 0 0 0,0 0 0 0 0,0-1 0 0 0,0 0 0 0 0,0-1 0 0 0,1 1 0 0 0,-1-1 0 0 0,7 0-8 0 0,-3 0 39 0 0,-1-1 0 0 0,1 0 0 0 0,0 0 0 0 0,-1-1 0 0 0,1-1 0 0 0,-1 1-1 0 0,1-2 1 0 0,-1 1 0 0 0,1-1 0 0 0,-1-1 0 0 0,0 0 0 0 0,-1 0 0 0 0,1 0 0 0 0,-1-1 0 0 0,0-1-1 0 0,0 1 1 0 0,0-1 0 0 0,-1-1 0 0 0,0 1 0 0 0,0-1 0 0 0,0 0 0 0 0,-1-1 0 0 0,0 0 0 0 0,1-2-39 0 0,-6 7 4 0 0,1 1 0 0 0,-1-1 1 0 0,0 0-1 0 0,0 0 1 0 0,0 0-1 0 0,0 0 0 0 0,-1 1 1 0 0,1-1-1 0 0,-1 0 1 0 0,1 0-1 0 0,-1 0 0 0 0,0-1 1 0 0,0 1-1 0 0,-1 0 1 0 0,1 0-1 0 0,-1 1 0 0 0,1-1 1 0 0,-1 0-1 0 0,0 0 0 0 0,0 0 1 0 0,0 0-1 0 0,0 0 1 0 0,-1 1-1 0 0,1-1 0 0 0,-1 1 1 0 0,0-1-1 0 0,1 1 1 0 0,-1-1-1 0 0,0 1 0 0 0,0 0 1 0 0,-1 0-1 0 0,1 0 1 0 0,0 0-1 0 0,-1 0 0 0 0,1 1 1 0 0,-1-1-1 0 0,0 1 0 0 0,1 0 1 0 0,-1-1-1 0 0,0 1 1 0 0,-2 0-5 0 0,1-1-23 0 0,0 0 1 0 0,0 1-1 0 0,0-1 1 0 0,0 1 0 0 0,0 0-1 0 0,0 1 1 0 0,0-1-1 0 0,0 0 1 0 0,0 1-1 0 0,0 0 1 0 0,0 0 0 0 0,0 0-1 0 0,0 1 1 0 0,-1 0-1 0 0,1-1 1 0 0,0 1 0 0 0,0 1-1 0 0,0-1 1 0 0,1 0-1 0 0,-1 1 1 0 0,0 0-1 0 0,0 0 1 0 0,1 0 0 0 0,0 0-1 0 0,-1 1 1 0 0,1-1-1 0 0,0 1 1 0 0,0 0 0 0 0,0 0-1 0 0,0 0 1 0 0,1 0-1 0 0,-1 1 1 0 0,1-1-1 0 0,0 1 1 0 0,0-1 0 0 0,0 1-1 0 0,-1 2 23 0 0,4-5-1 0 0,0 0-1 0 0,0 0 1 0 0,0 1-1 0 0,0-1 0 0 0,0-1 1 0 0,0 1-1 0 0,1 0 1 0 0,-1 0-1 0 0,0 0 1 0 0,0-1-1 0 0,1 1 1 0 0,-1 0-1 0 0,0-1 0 0 0,1 1 1 0 0,-1-1-1 0 0,1 0 1 0 0,-1 1-1 0 0,1-1 1 0 0,-1 0-1 0 0,0 0 0 0 0,1 0 1 0 0,-1 0-1 0 0,1 0 1 0 0,-1 0-1 0 0,1-1 1 0 0,-1 1-1 0 0,0 0 1 0 0,2-1 1 0 0,3 1-2 0 0,10-1-79 0 0,0 0-1 0 0,0-1 1 0 0,0-1 0 0 0,0 0 0 0 0,0-1-1 0 0,-1-1 1 0 0,0-1 0 0 0,0 0 0 0 0,7-4 81 0 0,10-9-3739 0 0,-4-2-3454 0 0,-19 13-4469 0 0</inkml:trace>
  <inkml:trace contextRef="#ctx0" brushRef="#br0" timeOffset="5036.725">1175 111 11050 0 0,'0'0'2045'0'0,"0"0"-162"0"0,0 0 9 0 0,0 0-25 0 0,0 0-138 0 0,0 0-328 0 0,0 0-390 0 0,0 0-247 0 0,0 0-122 0 0,0 0-63 0 0,0 0-45 0 0,0 0-49 0 0,25 4 1107 0 0,72-18 338 0 0,59 6-1013 0 0,20 4-463 0 0,-159 7-832 0 0,-26-5-2529 0 0,-7-2-997 0 0,5 4-3560 0 0,5 0-4329 0 0</inkml:trace>
  <inkml:trace contextRef="#ctx0" brushRef="#br0" timeOffset="5336.819">1238 362 14259 0 0,'0'0'1791'0'0,"0"0"-347"0"0,0 0-43 0 0,0 0 23 0 0,0 0-22 0 0,0 0-201 0 0,0 0-313 0 0,0 0-247 0 0,0 0-112 0 0,0 0 16 0 0,0 0 37 0 0,0 0-7 0 0,0 0-35 0 0,7 2-79 0 0,77 14 878 0 0,98-23-119 0 0,-108 0-1646 0 0,-73 7 108 0 0,3-4-2477 0 0,-4 2-1596 0 0,-1 0-3945 0 0,0-2-4144 0 0</inkml:trace>
</inkml:ink>
</file>

<file path=ppt/ink/ink15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2:00.4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65 349 4089 0 0,'0'0'1508'0'0,"0"0"-96"0"0,0 0 205 0 0,0 0 279 0 0,0 0 210 0 0,0 0-16 0 0,0 0-307 0 0,0 0-352 0 0,0 0-258 0 0,0 0-195 0 0,0 0-127 0 0,0 0-130 0 0,-11 0-130 0 0,-32 0-128 0 0,32 0-98 0 0,30 7 1028 0 0,16 2-792 0 0,0-1 1 0 0,0-2 0 0 0,1-2 0 0 0,-1-1 0 0 0,1-2 0 0 0,29-2-602 0 0,-33 1 207 0 0,376 0 1976 0 0,-485-27-2224 0 0,-24-42-149 0 0,12-5-1938 0 0,88 63-2837 0 0,1 8-686 0 0,0-1-6337 0 0</inkml:trace>
  <inkml:trace contextRef="#ctx0" brushRef="#br0" timeOffset="661.521">302 73 2353 0 0,'0'0'1465'0'0,"0"0"-58"0"0,0 0 156 0 0,0 0 259 0 0,0 0 105 0 0,0 0-192 0 0,0 0-312 0 0,0 0-362 0 0,0 0-240 0 0,0 0-120 0 0,0 0-45 0 0,0 0-36 0 0,0 0-47 0 0,-8 0-45 0 0,-26 0-67 0 0,32 0-398 0 0,1 1-1 0 0,-1 0 1 0 0,0 0-1 0 0,1 0 1 0 0,-1 0-1 0 0,1 0 1 0 0,-1 0-1 0 0,1 0 1 0 0,0 0 0 0 0,-1 0-1 0 0,1 1 1 0 0,0-1-1 0 0,0 1 1 0 0,0-1-1 0 0,0 1 1 0 0,0-1-1 0 0,0 1 1 0 0,0 0-1 0 0,0-1 1 0 0,1 1 0 0 0,-1 0-1 0 0,1 0 1 0 0,-1-1-1 0 0,1 1 1 0 0,0 0-1 0 0,0 0 1 0 0,-1 0-1 0 0,1 0 1 0 0,1 0-1 0 0,-1-1 1 0 0,0 1 0 0 0,0 0-1 0 0,1 0 1 0 0,-1 0-1 0 0,1-1 1 0 0,-1 1-1 0 0,1 1-62 0 0,0 5 225 0 0,-1-6-179 0 0,-1 0-1 0 0,1-1 1 0 0,0 1-1 0 0,0 0 1 0 0,0 0-1 0 0,1-1 1 0 0,-1 1 0 0 0,0 0-1 0 0,1 0 1 0 0,-1-1-1 0 0,1 1 1 0 0,-1 0-1 0 0,1-1 1 0 0,0 1-1 0 0,-1 0 1 0 0,1-1-1 0 0,0 1 1 0 0,0-1-1 0 0,1 1 1 0 0,-1-1-1 0 0,0 0 1 0 0,0 0-1 0 0,0 1 1 0 0,1-1 0 0 0,-1 0-1 0 0,1 0 1 0 0,-1 0-1 0 0,1 0 1 0 0,-1-1-1 0 0,1 1 1 0 0,0 0-1 0 0,-1-1 1 0 0,1 1-1 0 0,0-1 1 0 0,0 1-1 0 0,-1-1 1 0 0,1 0-1 0 0,0 0 1 0 0,0 1-1 0 0,-1-1 1 0 0,1-1 0 0 0,0 1-1 0 0,1 0-45 0 0,1-2 79 0 0,1 0-1 0 0,0 0 1 0 0,-1-1-1 0 0,1 0 1 0 0,-1 1-1 0 0,0-2 1 0 0,0 1-1 0 0,0 0 1 0 0,0-1-1 0 0,0 0 1 0 0,-1 1-1 0 0,0-1 1 0 0,0-1-1 0 0,0 1 1 0 0,0 0-1 0 0,-1-1 1 0 0,1 0-1 0 0,-1 1 1 0 0,0-1-1 0 0,-1 0 1 0 0,1 0 0 0 0,-1 0-1 0 0,0 0 1 0 0,0 0-1 0 0,-1 0 1 0 0,1-1-1 0 0,-1 1 1 0 0,0 0-1 0 0,-1 0 1 0 0,1 0-1 0 0,-1 0 1 0 0,0-1-1 0 0,-1-3-78 0 0,1 7-1 0 0,1 0-1 0 0,0 0 1 0 0,-1 1 0 0 0,1-1-1 0 0,-1 0 1 0 0,0 0 0 0 0,0 0-1 0 0,0 1 1 0 0,0-1-1 0 0,0 0 1 0 0,0 1 0 0 0,0-1-1 0 0,0 1 1 0 0,0-1-1 0 0,-1 1 1 0 0,1-1 0 0 0,-1 1-1 0 0,1 0 1 0 0,-1 0-1 0 0,1 0 1 0 0,-1 0 0 0 0,0 0-1 0 0,0 0 1 0 0,1 0 0 0 0,-1 1-1 0 0,0-1 1 0 0,0 0-1 0 0,0 1 1 0 0,0 0 0 0 0,0-1-1 0 0,0 1 1 0 0,0 0-1 0 0,0 0 1 0 0,0 0 0 0 0,0 0-1 0 0,1 1 1 0 0,-1-1-1 0 0,0 0 1 0 0,0 1 0 0 0,0-1-1 0 0,0 1 1 0 0,0 0 0 0 0,1 0-1 0 0,-1-1 1 0 0,0 1-1 0 0,0 0 1 0 0,1 1 0 0 0,-1-1 1 0 0,-2 4 10 0 0,0 0 1 0 0,1 0 0 0 0,-1 0 0 0 0,1 0-1 0 0,0 0 1 0 0,1 1 0 0 0,-1-1 0 0 0,1 1 0 0 0,0 0-1 0 0,1 0 1 0 0,-1 0 0 0 0,1 0 0 0 0,0 4-11 0 0,1-10 46 0 0,0 0-2 0 0,0 0 14 0 0,0 0 12 0 0,0 0-3 0 0,0 0 45 0 0,0 0 2494 0 0,1 0-4503 0 0,0 0-13915 0 0,-1 0 4240 0 0</inkml:trace>
</inkml:ink>
</file>

<file path=ppt/ink/ink15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6:39.5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364 69 3881 0 0,'0'0'2838'0'0,"0"0"-536"0"0,0 0-307 0 0,0 0-55 0 0,0 0-23 0 0,0 0-162 0 0,0 0-303 0 0,0 0-297 0 0,0 0-211 0 0,0 0-147 0 0,0 0-87 0 0,0 0-82 0 0,0 0-62 0 0,-5-10-40 0 0,-17-29-34 0 0,-13 25 791 0 0,27 12-1136 0 0,0 1 0 0 0,0-1 1 0 0,0 2-1 0 0,-1-1 0 0 0,1 1 0 0 0,0 1 0 0 0,0-1 0 0 0,0 1 0 0 0,0 1 0 0 0,0-1 0 0 0,0 1 0 0 0,0 1 0 0 0,0 0 0 0 0,1 0 0 0 0,-5 2-147 0 0,0 2 54 0 0,1 0-1 0 0,-1 0 1 0 0,1 1-1 0 0,0 1 1 0 0,1 0-1 0 0,0 0 1 0 0,1 1 0 0 0,0 0-1 0 0,0 1 1 0 0,1 0-1 0 0,0 0 1 0 0,1 1-1 0 0,-3 7-53 0 0,4-5 9 0 0,0-1 0 0 0,1 1 0 0 0,1 0 0 0 0,1 1 0 0 0,0-1-1 0 0,1 1 1 0 0,0-1 0 0 0,1 1 0 0 0,1 0 0 0 0,0 0 0 0 0,1 3-9 0 0,0-14 13 0 0,0 1 1 0 0,0-1-1 0 0,0 0 1 0 0,1 0-1 0 0,-1 0 1 0 0,1 0-1 0 0,0 0 1 0 0,0 0-1 0 0,1 0 1 0 0,-1-1-1 0 0,1 1 1 0 0,-1-1-1 0 0,1 0 1 0 0,0 0-1 0 0,1 0 1 0 0,-1 0-1 0 0,0 0 1 0 0,1-1-1 0 0,0 1 1 0 0,-1-1 0 0 0,1 0-1 0 0,0 0 1 0 0,0-1-1 0 0,0 1 1 0 0,0-1-1 0 0,1 0 1 0 0,-1 0-1 0 0,0 0 1 0 0,1 0-14 0 0,4 0 67 0 0,0 0 0 0 0,1 0 0 0 0,-1 0 0 0 0,0-2 0 0 0,1 1 0 0 0,-1-1 0 0 0,0 0 0 0 0,1-1 0 0 0,-1 0 0 0 0,0-1 0 0 0,0 0 0 0 0,8-3-67 0 0,8-9 92 0 0,-1-2-1 0 0,-1 0 1 0 0,-1-1-1 0 0,0-1 1 0 0,-2-1-1 0 0,0-1 1 0 0,-1 0 0 0 0,-1-2-1 0 0,-1 0 1 0 0,-1-1-1 0 0,-1-1 1 0 0,0-3-92 0 0,37-94 268 0 0,-52 122-265 0 0,0 0 7 0 0,0 0 0 0 0,0 0-5 0 0,0 19-57 0 0,13 216 43 0 0,24-88-54 0 0,-37-147-2 0 0,1 0 0 0 0,0 0 0 0 0,0 1 0 0 0,0-1 0 0 0,-1 0 0 0 0,1 0 0 0 0,0 0 0 0 0,0 0 0 0 0,0 0 0 0 0,0 0 0 0 0,-1 0 0 0 0,1 0 0 0 0,0 0 0 0 0,0 0 0 0 0,0 0 0 0 0,0 0 0 0 0,-1-1 0 0 0,1 1 0 0 0,0 0 0 0 0,0-1 0 0 0,-1 1 0 0 0,1 0 0 0 0,0-1 0 0 0,0 1 0 0 0,-1-1 0 0 0,1 1 0 0 0,0-1 0 0 0,-1 0 0 0 0,1 1 0 0 0,-1-1 0 0 0,1 0 0 0 0,-1 1 0 0 0,1-1 0 0 0,-1 0 0 0 0,0 1 0 0 0,1-1 0 0 0,-1 0 0 0 0,0 0 0 0 0,1 0 0 0 0,-1 1 0 0 0,0-1 0 0 0,0 0 0 0 0,0 0 0 0 0,0 0 0 0 0,0 0 0 0 0,0 1 0 0 0,0-1 0 0 0,0 0 0 0 0,0 0 0 0 0,0 0 0 0 0,0 0 0 0 0,0 1 1 0 0,-1-1-1 0 0,1 0 0 0 0,0 0 65 0 0,1-2-446 0 0,4-15-2781 0 0,-3 7-1829 0 0,-1 3-7248 0 0</inkml:trace>
</inkml:ink>
</file>

<file path=ppt/ink/ink15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6:39.5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119 0 6025 0 0,'0'0'2940'0'0,"0"0"-756"0"0,0 0-436 0 0,0 0-146 0 0,0 0-123 0 0,0 0-243 0 0,0 0-335 0 0,0 0-279 0 0,0 0-123 0 0,0 0-13 0 0,0 0 32 0 0,0 0 54 0 0,0 0 11 0 0,-1 4 2995 0 0,-2 3-2236 0 0,-56 52-447 0 0,4 11 266 0 0,152-176-446 0 0,-96 105-652 0 0,-1 1-4 0 0,0 0 5 0 0,0 0 0 0 0,0 0-22 0 0,0 0 9 0 0,-20 19-23 0 0,-17 20-235 0 0,33-36-2348 0 0,5-8-8527 0 0,0 5 9572 0 0,1-4-10080 0 0</inkml:trace>
</inkml:ink>
</file>

<file path=ppt/ink/ink1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18:05.3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23 280 7466 0 0,'0'0'3264'0'0,"0"0"-1247"0"0,0 0-538 0 0,0 0 12 0 0,0 0 80 0 0,0 0-32 0 0,0 0-203 0 0,0 0-340 0 0,0 0-270 0 0,0 0-152 0 0,0 0-64 0 0,0 0-26 0 0,0 0-11 0 0,-4-4-32 0 0,-10-13-41 0 0,10 12-42 0 0,4 5-43 0 0,0 0-34 0 0,0 0-27 0 0,0 0-31 0 0,0 0-6 0 0,0 0 3 0 0,8 0 575 0 0,116-22 728 0 0,210 7-579 0 0,-269 5-823 0 0,-97-37 858 0 0,-77-53-919 0 0,103 94-939 0 0,-20-25 1136 0 0,26 21-4873 0 0,8 1-5444 0 0,0 5-2930 0 0</inkml:trace>
</inkml:ink>
</file>

<file path=ppt/ink/ink15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6:39.5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3 196 408 0 0,'0'0'3930'0'0,"0"0"-1353"0"0,0 0-250 0 0,0 0 100 0 0,0 0-76 0 0,0 0-273 0 0,0 0-404 0 0,0 0-371 0 0,0 0-254 0 0,0 0-139 0 0,0 0-49 0 0,0 0-70 0 0,0 0-87 0 0,-3 1-92 0 0,138-2 4043 0 0,43-6-3986 0 0,-156 7 756 0 0,-78-45-1088 0 0,45 32-373 0 0,4 7-5 0 0,0 0 1 0 0,1-1-1 0 0,0 0 0 0 0,0 0 1 0 0,1 0-1 0 0,0-1 0 0 0,0 0 1 0 0,1 0-1 0 0,-1 0 1 0 0,2 0-1 0 0,0-1 0 0 0,0 0 1 0 0,0 1-1 0 0,1-1 1 0 0,0-2 40 0 0,2 10-423 0 0,0 1-215 0 0,12-1-2491 0 0,2-1-2526 0 0,-7 2-3957 0 0</inkml:trace>
</inkml:ink>
</file>

<file path=ppt/ink/ink15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6:39.5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94 45 8210 0 0,'0'0'2339'0'0,"0"0"-388"0"0,0 0-175 0 0,0 0-143 0 0,0 0-218 0 0,0 0-250 0 0,0 0-279 0 0,0 0-217 0 0,0 0-115 0 0,0 0-75 0 0,0 0-17 0 0,0 0 0 0 0,0 0 12 0 0,-6 3-7 0 0,-27 16 653 0 0,32-21 1535 0 0,11-21-2228 0 0,-10 22-319 0 0,0 1 31 0 0,0 0 12 0 0,0 0 6 0 0,-25 0 262 0 0,-14 7-303 0 0,100-38-2190 0 0,-31 22-5547 0 0,-20 6 2169 0 0,1-1-7067 0 0</inkml:trace>
</inkml:ink>
</file>

<file path=ppt/ink/ink15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6:39.5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45 5889 0 0,'0'0'2541'0'0,"0"0"-199"0"0,0 0-31 0 0,0 0-108 0 0,0 0-300 0 0,0 0-408 0 0,0 0-403 0 0,0 0-260 0 0,0 0-103 0 0,0 0-63 0 0,0 0-23 0 0,0 0-20 0 0,0 0 37 0 0,4 0 51 0 0,33 2 10 0 0,0-1 0 0 0,-1-2 1 0 0,1-2-1 0 0,-1-1 0 0 0,0-2 1 0 0,9-4-722 0 0,70-9 190 0 0,-64 15-211 0 0,-50 4-63 0 0,-1 0-47 0 0,0 0-57 0 0,0 0-41 0 0,0 0-145 0 0,-18 3-3529 0 0,6 3 646 0 0,5-1-2560 0 0,-1-1-6136 0 0</inkml:trace>
</inkml:ink>
</file>

<file path=ppt/ink/ink15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6:39.5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 0 672 0 0,'0'0'1779'0'0,"0"0"-2"0"0,0 0 84 0 0,0 0 52 0 0,0 0-168 0 0,0 0-294 0 0,0 0-258 0 0,0 0-172 0 0,0 0-89 0 0,0 0-25 0 0,0 0-5 0 0,0 0-14 0 0,-4 15 4442 0 0,5-15-4736 0 0,23 14 3904 0 0,-13-10-4302 0 0,0-1 0 0 0,1 0 0 0 0,-1-1 0 0 0,1-1-1 0 0,-1 0 1 0 0,1 0 0 0 0,0-1 0 0 0,-1-1 0 0 0,1 1 0 0 0,-1-2 0 0 0,1 0-1 0 0,1-1-195 0 0,58-4 229 0 0,0 4-935 0 0,-58 1-65 0 0,-7 1-1922 0 0,2 0-6118 0 0,-6 1-4057 0 0</inkml:trace>
</inkml:ink>
</file>

<file path=ppt/ink/ink15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6:39.5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1 196 5209 0 0,'0'0'2626'0'0,"0"0"-137"0"0,0 0-120 0 0,0 0-192 0 0,0 0-350 0 0,0 0-431 0 0,0 0-409 0 0,0 0-289 0 0,0 0-96 0 0,0 0-16 0 0,0 0-11 0 0,0 0 46 0 0,0 0-33 0 0,9-2-33 0 0,156-14 2439 0 0,47 4-1622 0 0,-212 12-1324 0 0,0 0 22 0 0,0 0 20 0 0,0 0-6 0 0,0 0 47 0 0,0 0 9 0 0,0 0-4 0 0,0 0 33 0 0,0 0-30 0 0,0 0-11 0 0,0 0-5 0 0,0 0-24 0 0,0 0-15 0 0,-22-23 249 0 0,-67-46-32 0 0,26 3-459 0 0,77 58-8582 0 0,-12 8 5536 0 0,3 0-8903 0 0</inkml:trace>
</inkml:ink>
</file>

<file path=ppt/ink/ink15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6:39.5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383 21 11578 0 0,'0'0'2173'0'0,"0"0"-547"0"0,0 0-198 0 0,0 0 6 0 0,0 0-71 0 0,0 0-155 0 0,0 0-199 0 0,0 0-196 0 0,0 0-173 0 0,0 0-128 0 0,0 0-85 0 0,0 0-59 0 0,0 0-24 0 0,-26-3-22 0 0,-84-11-46 0 0,51 21 139 0 0,45-1-379 0 0,1 1 1 0 0,0 1-1 0 0,0 0 0 0 0,1 1 0 0 0,0 0 0 0 0,0 1 1 0 0,1 0-1 0 0,0 1 0 0 0,1 0 0 0 0,1 1 0 0 0,-1 0 1 0 0,2 0-1 0 0,0 1 0 0 0,-3 7-36 0 0,8-17-2 0 0,1 0 0 0 0,0 0 1 0 0,0 0-1 0 0,0 1 0 0 0,0-1 1 0 0,1 1-1 0 0,-1 0 0 0 0,1-1 0 0 0,0 1 1 0 0,0 0-1 0 0,0 0 0 0 0,1-1 0 0 0,0 1 1 0 0,-1 0-1 0 0,1 0 0 0 0,0 0 0 0 0,1 0 1 0 0,-1 0-1 0 0,1-1 0 0 0,0 1 0 0 0,-1 0 1 0 0,2 0-1 0 0,-1-1 0 0 0,0 1 0 0 0,1-1 1 0 0,0 1-1 0 0,0-1 0 0 0,0 1 0 0 0,0-1 1 0 0,0 0-1 0 0,1 0 0 0 0,-1 0 0 0 0,1 0 1 0 0,0-1-1 0 0,0 1 0 0 0,0-1 0 0 0,0 0 1 0 0,0 1-1 0 0,0-1 0 0 0,1-1 0 0 0,-1 1 1 0 0,3 1 1 0 0,15-3 87 0 0,-1-1 1 0 0,0-1-1 0 0,0-1 1 0 0,0 0-1 0 0,0-2 0 0 0,0 0 1 0 0,-1-1-1 0 0,0-1 1 0 0,0-1-1 0 0,-1 0 1 0 0,0-2-1 0 0,0 0 1 0 0,-1-1-1 0 0,0 0 1 0 0,-1-2-1 0 0,-1 0 1 0 0,12-12-88 0 0,184-142 1335 0 0,-217 196-893 0 0,-73 172-356 0 0,76-109-214 0 0,3-90 90 0 0,1 0 1 0 0,-1 0 0 0 0,1 1 0 0 0,-1-1 0 0 0,1 0 0 0 0,0 0-1 0 0,0 0 1 0 0,0 0 0 0 0,0 0 0 0 0,0 0 0 0 0,0 0 0 0 0,0 0-1 0 0,1 0 1 0 0,-1-1 0 0 0,1 1 0 0 0,-1 0 0 0 0,1-1 0 0 0,0 1-1 0 0,0-1 1 0 0,0 0 0 0 0,-1 0 0 0 0,1 1 0 0 0,0-1 0 0 0,0 0-1 0 0,1-1 1 0 0,-1 1 0 0 0,0 0 0 0 0,0-1 0 0 0,0 1-1 0 0,1-1 38 0 0,21 4-3343 0 0,-2-3-4297 0 0,-15-1-4444 0 0</inkml:trace>
</inkml:ink>
</file>

<file path=ppt/ink/ink15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6:39.5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1 181 9074 0 0,'0'0'2403'0'0,"0"0"-751"0"0,0 0-389 0 0,0 0-1 0 0,0 0 12 0 0,0 0-70 0 0,0 0-143 0 0,0 0-182 0 0,0 0-121 0 0,0 0-66 0 0,0 0-87 0 0,0 0-43 0 0,0 0-23 0 0,18 0-13 0 0,138 0 1267 0 0,-20-7-478 0 0,-30-1-1178 0 0,-71-3-1174 0 0,-30 6-3295 0 0,-3-1-4113 0 0,-2 3-3076 0 0</inkml:trace>
  <inkml:trace contextRef="#ctx0" brushRef="#br0" timeOffset="1">246 1 12211 0 0,'0'0'2143'0'0,"0"0"-820"0"0,0 0-236 0 0,0 0 104 0 0,0 0 125 0 0,0 0 13 0 0,0 0-239 0 0,0 0-255 0 0,0 0-198 0 0,0 0-151 0 0,0 0-98 0 0,0 0-95 0 0,-10 33-79 0 0,-32 103-78 0 0,16-4-515 0 0,26-117 41 0 0,11 4-2820 0 0,-5-15-584 0 0,2-1-3539 0 0,-1-3-2500 0 0</inkml:trace>
</inkml:ink>
</file>

<file path=ppt/ink/ink15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6:39.5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345 113 584 0 0,'0'0'1282'0'0,"0"0"-71"0"0,0 0 114 0 0,0 0 280 0 0,0 0 150 0 0,0 0-87 0 0,0 0-133 0 0,0 0-151 0 0,0 0-87 0 0,0 0-46 0 0,0 0-58 0 0,7-4-65 0 0,18-14-89 0 0,-17-12 3927 0 0,-26 8-3442 0 0,9 17-1370 0 0,-1 0 0 0 0,1 0 0 0 0,-1 1 0 0 0,0 0 0 0 0,0 0 0 0 0,0 1 0 0 0,0 1 0 0 0,-1 0 0 0 0,1 0 0 0 0,-1 1-1 0 0,0 0 1 0 0,1 1 0 0 0,-1 0 0 0 0,-8 2-154 0 0,15-2 32 0 0,-6 1 7 0 0,0 1 0 0 0,0 0-1 0 0,0 1 1 0 0,0 1 0 0 0,0-1 0 0 0,1 1 0 0 0,0 1 0 0 0,0 0 0 0 0,0 0 0 0 0,0 1 0 0 0,1 0 0 0 0,0 0 0 0 0,0 1 0 0 0,1 0 0 0 0,-1 0-1 0 0,2 1 1 0 0,-1 0 0 0 0,1 0 0 0 0,0 1 0 0 0,1-1 0 0 0,0 1 0 0 0,-3 8-39 0 0,5-10 4 0 0,1 0 0 0 0,-1 0 0 0 0,1 0 0 0 0,1 1 0 0 0,-1 0 0 0 0,1-1 0 0 0,1 1 0 0 0,-1-1 1 0 0,1 1-1 0 0,0 0 0 0 0,1-1 0 0 0,0 1 0 0 0,0-1 0 0 0,1 1 0 0 0,0-1 0 0 0,0 1 0 0 0,1-1 0 0 0,0 0 0 0 0,0 0 0 0 0,2 3-4 0 0,0-5 25 0 0,-1-1 1 0 0,1 1-1 0 0,0-1 0 0 0,0 0 0 0 0,0-1 1 0 0,1 1-1 0 0,-1-1 0 0 0,1 0 0 0 0,0 0 0 0 0,0-1 1 0 0,0 1-1 0 0,0-2 0 0 0,0 1 0 0 0,1 0 0 0 0,-1-1 1 0 0,0 0-1 0 0,1-1 0 0 0,-1 0 0 0 0,1 0 0 0 0,-1 0 1 0 0,0 0-1 0 0,1-1 0 0 0,-1 0 0 0 0,1-1 0 0 0,-1 1 1 0 0,0-1-1 0 0,0 0-25 0 0,11-4 92 0 0,-1 0-1 0 0,0-1 1 0 0,-1 0 0 0 0,1-2-1 0 0,-1 1 1 0 0,-1-2 0 0 0,0 0-1 0 0,0-1 1 0 0,7-8-92 0 0,106-139 516 0 0,-120 144-466 0 0,-6 22 61 0 0,-10 153-65 0 0,9-154-46 0 0,1 0 0 0 0,1 0-1 0 0,-1 0 1 0 0,1 0 0 0 0,0 0 0 0 0,1 0 0 0 0,0-1 0 0 0,0 1 0 0 0,0-1 0 0 0,1 1-1 0 0,0-1 1 0 0,0-1 0 0 0,0 1 0 0 0,1 0 0 0 0,0-1 0 0 0,0 0 0 0 0,0 0-1 0 0,1-1 1 0 0,-1 1 0 0 0,1-1 0 0 0,4 2 0 0 0,-6-4-56 0 0,-1-1 0 0 0,1 1 0 0 0,0 0-1 0 0,0-1 1 0 0,1 0 0 0 0,-1 0 0 0 0,0 0 0 0 0,0-1 0 0 0,1 1-1 0 0,-1-1 1 0 0,0 0 0 0 0,0 0 0 0 0,1 0 0 0 0,-1-1-1 0 0,0 0 1 0 0,4 0 56 0 0,14-9-3908 0 0,-4-7-4938 0 0,-12 9-3973 0 0</inkml:trace>
  <inkml:trace contextRef="#ctx0" brushRef="#br0" timeOffset="1">840 323 10122 0 0,'0'0'3902'0'0,"0"0"-1609"0"0,0 0-758 0 0,0 0-96 0 0,0 0-32 0 0,0 0-159 0 0,0 0-281 0 0,0 0-287 0 0,0 0-180 0 0,0 0-94 0 0,0 0-34 0 0,0 0-42 0 0,0 0-48 0 0,2 2 6 0 0,-1 3-178 0 0,1 1 0 0 0,-1-1 1 0 0,-1 1-1 0 0,1-1 0 0 0,-1 1 0 0 0,0 0 1 0 0,0-1-1 0 0,-1 1 0 0 0,0-1 1 0 0,0 1-1 0 0,0-1 0 0 0,-1 1 0 0 0,1-1 1 0 0,-1 1-1 0 0,0-1 0 0 0,-1 0 0 0 0,1 0 1 0 0,-1 0-1 0 0,-1 0-110 0 0,2-22-7072 0 0,2 9 562 0 0,0 4-5133 0 0</inkml:trace>
  <inkml:trace contextRef="#ctx0" brushRef="#br0" timeOffset="2">863 50 8514 0 0,'0'0'2554'0'0,"0"0"-401"0"0,0 0-203 0 0,0 0-161 0 0,0 0-260 0 0,0 0-332 0 0,0 0-308 0 0,0 0-183 0 0,0 0-88 0 0,0 0-52 0 0,0 0-38 0 0,0 0-63 0 0,-4 3-62 0 0,-24 20 2258 0 0,28-23-2509 0 0,0 0-10 0 0,0 0 6 0 0,0 0-8 0 0,0 0-28 0 0,0 0-25 0 0,0 0-1 0 0,0 0-12 0 0,0 0-18 0 0,-14 3-29 0 0,14-13-3340 0 0,0 6-347 0 0,0 1-3313 0 0,0 3-5219 0 0</inkml:trace>
</inkml:ink>
</file>

<file path=ppt/ink/ink15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6:39.5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92 2873 0 0,'0'0'2096'0'0,"0"0"34"0"0,0 0 140 0 0,0 0 38 0 0,0 0-162 0 0,0 0-446 0 0,0 0-494 0 0,0 0-354 0 0,0 0-194 0 0,0 0-84 0 0,0 0 10 0 0,0 0 78 0 0,17 5 1600 0 0,205 8 2095 0 0,87-12-3344 0 0,-272 2-913 0 0,-36-3-81 0 0,-1 0 17 0 0,0 0 7 0 0,0 0 10 0 0,0 0 4 0 0,0 0 13 0 0,0 0 32 0 0,0 0 28 0 0,0 0 0 0 0,0 0 8 0 0,0 0 7 0 0,-16-5 178 0 0,-76-44-196 0 0,9 19-798 0 0,78 18-1318 0 0,5 3-2243 0 0,1 4-1562 0 0,-1 1-6179 0 0</inkml:trace>
</inkml:ink>
</file>

<file path=ppt/ink/ink15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6:39.5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1 3785 0 0,'0'0'2344'0'0,"0"0"-181"0"0,0 0 13 0 0,0 0 67 0 0,0 0-80 0 0,0 0-273 0 0,0 0-365 0 0,0 0-337 0 0,0 0-235 0 0,0 0-129 0 0,0 0-17 0 0,0 0-6 0 0,0 0-31 0 0,-3 0 2521 0 0,294 2-16 0 0,1-1-7301 0 0,-284-2 502 0 0,-3-1-4857 0 0,-3 2-4502 0 0</inkml:trace>
</inkml:ink>
</file>

<file path=ppt/ink/ink1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18:02.7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659 0 2048 0 0,'0'0'2146'0'0,"0"0"-493"0"0,0 0-152 0 0,0 0 193 0 0,0 0 224 0 0,0 0 87 0 0,0 0-199 0 0,0 0-372 0 0,0 0-291 0 0,0 0-183 0 0,0 0-67 0 0,0 0-20 0 0,0 0-21 0 0,-1 11 6813 0 0,-31-8-7544 0 0,1 0 0 0 0,-1 2-1 0 0,1 2 1 0 0,0 1-1 0 0,-12 5-120 0 0,-4 0 170 0 0,-76 32 143 0 0,46-2-82 0 0,41-16 69 0 0,36-26-292 0 0,-1 1 0 0 0,1-1 0 0 0,0 1 1 0 0,0-1-1 0 0,0 1 0 0 0,-1 0 0 0 0,2-1 1 0 0,-1 1-1 0 0,0 0 0 0 0,0-1 0 0 0,0 1 0 0 0,1-1 1 0 0,-1 1-1 0 0,1-1 0 0 0,-1 1 0 0 0,1-1 0 0 0,0 1 1 0 0,-1-1-1 0 0,1 1 0 0 0,0-1 0 0 0,0 0 1 0 0,0 1-1 0 0,0-1 0 0 0,0 0 0 0 0,0 0 0 0 0,1 0 1 0 0,-1 0-1 0 0,0 0 0 0 0,1 0 0 0 0,-1 0 1 0 0,0 0-1 0 0,1 0 0 0 0,-1-1 0 0 0,1 1 0 0 0,-1-1 1 0 0,1 1-1 0 0,-1-1 0 0 0,1 0 0 0 0,0 1 0 0 0,-1-1 1 0 0,1 0-1 0 0,1 0-8 0 0,1 2 55 0 0,142 33 252 0 0,45-8-74 0 0,-172-19-109 0 0,-18-8-120 0 0,-1 0 13 0 0,-28 42 169 0 0,-202 134 76 0 0,24-33-188 0 0,98-54-84 0 0,143-75 40 0 0,-7-10 19 0 0,0-2 0 0 0,0-2 0 0 0,1 0 0 0 0,-1-2 0 0 0,0-1 0 0 0,15-4-49 0 0,26-1 90 0 0,302-40 337 0 0,-298 37-423 0 0,-69 10-254 0 0,42-16-404 0 0,-18 2-6033 0 0,-26 15 117 0 0,-2 0-6166 0 0</inkml:trace>
  <inkml:trace contextRef="#ctx0" brushRef="#br0" timeOffset="685.889">396 935 13651 0 0,'0'0'1471'0'0,"0"0"-294"0"0,0 0-60 0 0,0 0 47 0 0,0 0-4 0 0,0 0-89 0 0,0 0-156 0 0,0 0-198 0 0,0 0-138 0 0,0 0-155 0 0,0 0-92 0 0,0 0-37 0 0,-10 5-52 0 0,-30 12-24 0 0,31-12 1146 0 0,18-6-1014 0 0,6-3-3440 0 0,-6 1-5862 0 0,-5-1-3172 0 0</inkml:trace>
  <inkml:trace contextRef="#ctx0" brushRef="#br0" timeOffset="1357.197">1117 70 8250 0 0,'0'0'4799'0'0,"0"0"-2570"0"0,0 0-885 0 0,0 0 23 0 0,0 0 87 0 0,0 0-11 0 0,0 0-139 0 0,0 0-252 0 0,0 0-241 0 0,0 0-155 0 0,0 0-117 0 0,0 0-136 0 0,0 0-52 0 0,13-11-69 0 0,38-33-72 0 0,-51 44-190 0 0,1-1 0 0 0,-1 1 0 0 0,1-1 0 0 0,-1 1 0 0 0,1 0 1 0 0,-1 0-1 0 0,1-1 0 0 0,-1 1 0 0 0,1 0 0 0 0,-1 0 0 0 0,1 0 1 0 0,0-1-1 0 0,-1 1 0 0 0,1 0 0 0 0,-1 0 0 0 0,1 0 0 0 0,0 0 0 0 0,-1 0 1 0 0,1 0-1 0 0,-1 0 0 0 0,1 0 0 0 0,0 1 0 0 0,-1-1 0 0 0,1 0 1 0 0,-1 0-1 0 0,1 0 0 0 0,-1 1 0 0 0,1-1 0 0 0,-1 0 0 0 0,1 0 0 0 0,-1 1 1 0 0,1-1-1 0 0,-1 1 0 0 0,1-1 0 0 0,-1 0 0 0 0,1 1 0 0 0,-1-1 1 0 0,0 1-1 0 0,1-1 0 0 0,-1 1 0 0 0,0-1 0 0 0,1 1 0 0 0,-1-1 1 0 0,0 1-1 0 0,0 0 0 0 0,1-1 0 0 0,-1 1 0 0 0,0-1 0 0 0,0 1 0 0 0,0 0 1 0 0,0-1-1 0 0,0 1 0 0 0,0-1 0 0 0,0 1 0 0 0,0 0 0 0 0,0-1 1 0 0,0 1-1 0 0,0-1 0 0 0,0 1 0 0 0,-1-1 0 0 0,1 1 0 0 0,0 0 0 0 0,0-1 1 0 0,-1 1-1 0 0,1 0-20 0 0,0-1 45 0 0,-1 31 116 0 0,-1-1 1 0 0,-1 0 0 0 0,-2 0-1 0 0,-1 0 1 0 0,-1 0 0 0 0,-1-1-1 0 0,-2-1 1 0 0,-1 1-1 0 0,-1-1 1 0 0,-3 1-162 0 0,1 4 73 0 0,-104 239 35 0 0,111-186-85 0 0,9-85-20 0 0,0 1 0 0 0,0 0 0 0 0,-1-1 0 0 0,1 1 0 0 0,0-1 0 0 0,0 0 0 0 0,0 0 1 0 0,1 0-1 0 0,-1 0 0 0 0,0 0 0 0 0,0 0 0 0 0,1 0 0 0 0,-1-1 0 0 0,0 1 0 0 0,1-1 0 0 0,-1 0 0 0 0,0 1 0 0 0,1-1 0 0 0,-1 0 0 0 0,1-1 0 0 0,-1 1 0 0 0,0 0 0 0 0,1-1 1 0 0,-1 1-1 0 0,1-1-3 0 0,9 0 34 0 0,221-50 717 0 0,-224 49-875 0 0,3 0 117 0 0,-8 5-8856 0 0,-4-2-610 0 0,2-1-2591 0 0</inkml:trace>
  <inkml:trace contextRef="#ctx0" brushRef="#br0" timeOffset="1606.303">1618 659 19436 0 0,'0'0'1283'0'0,"0"0"-584"0"0,0 0-174 0 0,0 0 193 0 0,0 0 229 0 0,0 0 120 0 0,0 0-130 0 0,0 0-265 0 0,0 0-240 0 0,0 0-149 0 0,0 0-60 0 0,0 0-38 0 0,-5 26-9 0 0,-19 80-28 0 0,-11-6 228 0 0,35-100-438 0 0,0 0-49 0 0,0 0-58 0 0,0 0-117 0 0,11-15-3920 0 0,-5 0-2866 0 0,-5 12 3464 0 0,3-4-8369 0 0</inkml:trace>
  <inkml:trace contextRef="#ctx0" brushRef="#br0" timeOffset="1986.011">1655 405 17636 0 0,'0'0'1565'0'0,"0"0"-268"0"0,0 0-80 0 0,0 0-15 0 0,0 0-66 0 0,0 0-194 0 0,0 0-304 0 0,0 0-223 0 0,0 0-137 0 0,0 0-92 0 0,0 0-38 0 0,0 0-13 0 0,0 0-20 0 0,-7 8 178 0 0,7-8-277 0 0,0 1 0 0 0,0-1-1 0 0,0 1 1 0 0,0-1 0 0 0,0 1 0 0 0,0 0-1 0 0,-1-1 1 0 0,1 1 0 0 0,0-1 0 0 0,0 1-1 0 0,0-1 1 0 0,0 1 0 0 0,-1-1-1 0 0,1 1 1 0 0,0-1 0 0 0,-1 1 0 0 0,1-1-1 0 0,0 1 1 0 0,-1-1 0 0 0,1 1 0 0 0,0-1-1 0 0,-1 0 1 0 0,1 1 0 0 0,-1-1 0 0 0,1 0-1 0 0,-1 1 1 0 0,1-1 0 0 0,-1 0-1 0 0,1 0 1 0 0,-1 1 0 0 0,1-1 0 0 0,-1 0-1 0 0,1 0 1 0 0,-1 0 0 0 0,0 0 0 0 0,1 0-1 0 0,-1 0 1 0 0,1 0 0 0 0,-1 0 0 0 0,1 0-1 0 0,-1 0 1 0 0,0 0 0 0 0,1 0 0 0 0,-1 0-1 0 0,1 0 1 0 0,-1 0 0 0 0,1-1-1 0 0,-1 1 1 0 0,1 0 0 0 0,-1 0 0 0 0,1-1-1 0 0,-1 1 1 0 0,1 0 0 0 0,-1-1 0 0 0,1 1-16 0 0,1-10-3293 0 0,3 6-2226 0 0,0 3-6504 0 0</inkml:trace>
</inkml:ink>
</file>

<file path=ppt/ink/ink15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7:17.2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 0 9426 0 0,'0'0'2613'0'0,"0"0"-717"0"0,0 0-278 0 0,0 0-13 0 0,0 0-48 0 0,0 0-185 0 0,0 0-266 0 0,0 0-282 0 0,0 0-179 0 0,0 0-95 0 0,0 0-60 0 0,0 0-43 0 0,1 4-41 0 0,-7 54 1442 0 0,-4 4-1423 0 0,10-60-445 0 0,0-2-22 0 0,0 0-20 0 0,0 0-70 0 0,0 0-105 0 0,0 0-155 0 0,7-24-5011 0 0,0 11 1101 0 0,-2 2-2430 0 0,-2 3-2774 0 0</inkml:trace>
</inkml:ink>
</file>

<file path=ppt/ink/ink15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7:28.7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19 298 0 0 0,'0'0'460'0'0,"0"0"495"0"0,0 0 247 0 0,0 0 42 0 0,0 0-93 0 0,0 0-123 0 0,0 0-92 0 0,0 0-9 0 0,0 0 61 0 0,-4 3 62 0 0,-11 7 62 0 0,46 7 11119 0 0,80-18-8495 0 0,144-20-2026 0 0,-133 10-1314 0 0,-98 6-905 0 0,-26 6-2524 0 0,-5 3 1539 0 0,-17 5-4539 0 0,8-4-3186 0 0,6-1 381 0 0</inkml:trace>
  <inkml:trace contextRef="#ctx0" brushRef="#br0" timeOffset="1">70 505 4633 0 0,'0'0'3138'0'0,"0"0"-392"0"0,0 0-298 0 0,0 0-219 0 0,0 0-313 0 0,0 0-326 0 0,0 0-327 0 0,0 0-287 0 0,0 0-213 0 0,0 0-175 0 0,0 0-116 0 0,0 0-64 0 0,0 0-25 0 0,-7 2-27 0 0,-18 11 767 0 0,33-9-852 0 0,0-1 0 0 0,-1-1 0 0 0,1 0 0 0 0,0 0 0 0 0,1 0 0 0 0,-1-1 0 0 0,0 0 0 0 0,0-1 0 0 0,0 0 1 0 0,1 0-1 0 0,-1-1 0 0 0,1 0-271 0 0,21 0 384 0 0,171-24 536 0 0,-92 17-1177 0 0,-109 8 46 0 0,0 0-77 0 0,0 0-94 0 0,-27-13-10343 0 0,18 11 1574 0 0,5-2 576 0 0</inkml:trace>
  <inkml:trace contextRef="#ctx0" brushRef="#br0" timeOffset="2">256 11 0 0 0,'0'0'1943'0'0,"0"0"72"0"0,0 0-46 0 0,0 0 11 0 0,0 0 30 0 0,0 0-84 0 0,0 0-225 0 0,0 0-294 0 0,0 0-308 0 0,0 0-272 0 0,0 0-164 0 0,0 0-128 0 0,0 0-50 0 0,-11-2 39 0 0,-32-7 16 0 0,43 9-482 0 0,-1 1 1 0 0,0-1-1 0 0,1 0 0 0 0,-1 1 0 0 0,0-1 1 0 0,1 0-1 0 0,-1 1 0 0 0,1-1 0 0 0,-1 1 1 0 0,1-1-1 0 0,-1 1 0 0 0,1-1 0 0 0,-1 1 1 0 0,1 0-1 0 0,-1-1 0 0 0,1 1 0 0 0,-1-1 1 0 0,1 1-1 0 0,0 0 0 0 0,0-1 0 0 0,-1 1 1 0 0,1 0-1 0 0,0 0 0 0 0,0-1 0 0 0,0 1 1 0 0,0 0-1 0 0,0-1 0 0 0,0 1 0 0 0,0 0 1 0 0,0 0-1 0 0,0-1 0 0 0,0 1 0 0 0,0 0 1 0 0,0 0-1 0 0,0-1 0 0 0,1 1 0 0 0,-1 0 0 0 0,0-1 1 0 0,0 1-1 0 0,1 0 0 0 0,-1-1 0 0 0,1 1 1 0 0,-1-1-1 0 0,0 1 0 0 0,1 0 0 0 0,-1-1 1 0 0,1 1-1 0 0,0-1 0 0 0,-1 1-58 0 0,131 97 4266 0 0,23 9-3252 0 0,-120-85-954 0 0,-21-14-51 0 0,-1 0-1 0 0,0 0 1 0 0,0 1-1 0 0,-1 0 1 0 0,-1 1-1 0 0,1 1 0 0 0,-1 0 1 0 0,0 1-9 0 0,-9-8 12 0 0,-1-1 0 0 0,0 0-1 0 0,1 1 1 0 0,-1-1 0 0 0,-1 1 0 0 0,1-1 0 0 0,0 1-1 0 0,-1-1 1 0 0,0 0 0 0 0,1 1 0 0 0,-1-1 0 0 0,-1 0 0 0 0,1 0-1 0 0,0 1 1 0 0,-1-1 0 0 0,0 0 0 0 0,1 0 0 0 0,-1-1-1 0 0,0 1 1 0 0,-1 0 0 0 0,1-1 0 0 0,0 1 0 0 0,-1-1-1 0 0,1 1 1 0 0,-1-1 0 0 0,0 0 0 0 0,0 0 0 0 0,0-1 0 0 0,0 1-1 0 0,0-1 1 0 0,0 1 0 0 0,-1-1-12 0 0,-12 11 31 0 0,-251 209 413 0 0,227-178-378 0 0,39-42-88 0 0,1-1-3 0 0,0 0-26 0 0,0 0 10 0 0,0 0-12 0 0,0 0-11 0 0,0 0-15 0 0,0 0-42 0 0,0 0-59 0 0,0 0-75 0 0,18 0-2920 0 0,-2-5-1411 0 0,-6-1-5311 0 0,-8 2-359 0 0</inkml:trace>
</inkml:ink>
</file>

<file path=ppt/ink/ink15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8:02.4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1 641 0 0 0,'0'0'803'0'0,"0"0"604"0"0,0 0 236 0 0,0 0 99 0 0,0 0 11 0 0,0 0-83 0 0,0 0-150 0 0,0 0-69 0 0,0 0-40 0 0,0 0-56 0 0,0 0-64 0 0,0 4 6047 0 0,3-29-7034 0 0,2-1 0 0 0,0 1 1 0 0,2 1-1 0 0,1-1 1 0 0,1 1-1 0 0,1 0 0 0 0,1 1 1 0 0,1 1-1 0 0,1-1 0 0 0,0 2 1 0 0,2 0-1 0 0,1 1 0 0 0,12-12-303 0 0,65-74 316 0 0,-18 36-117 0 0,-74 69-200 0 0,-1 1 0 0 0,1 0 0 0 0,-1-1 0 0 0,1 1 0 0 0,-1 0 0 0 0,1 0 0 0 0,0-1 0 0 0,-1 1 0 0 0,1 0 0 0 0,-1 0 0 0 0,1 0 0 0 0,0 0 0 0 0,-1 0 0 0 0,1 0 0 0 0,0 0 0 0 0,-1 0 0 0 0,1 0 0 0 0,0 0 0 0 0,-1 0 0 0 0,1 0 0 0 0,-1 0 0 0 0,1 0 0 0 0,0 1-1 0 0,-1-1 1 0 0,1 0 0 0 0,-1 0 0 0 0,1 1 0 0 0,0-1 0 0 0,-1 0 0 0 0,1 1 0 0 0,-1-1 0 0 0,1 1 0 0 0,-1-1 0 0 0,0 1 0 0 0,1-1 0 0 0,-1 1 0 0 0,1-1 0 0 0,-1 1 0 0 0,0-1 0 0 0,1 1 0 0 0,-1-1 0 0 0,0 1 0 0 0,0 0 0 0 0,1-1 0 0 0,-1 1 0 0 0,0-1 0 0 0,0 1 0 0 0,0 0 0 0 0,0-1 0 0 0,0 1 0 0 0,0 0 0 0 0,0-1 0 0 0,0 1 0 0 0,0-1 0 0 0,0 1 0 0 0,0 0 0 0 0,0-1 0 0 0,-1 1 0 0 0,1 0 0 0 0,0-1 0 0 0,0 1 0 0 0,-1-1 0 0 0,1 1 0 0 0,0-1 0 0 0,-1 1 0 0 0,1-1 0 0 0,-1 1 0 0 0,2 6 28 0 0,1 314 193 0 0,14-281-229 0 0,-2-44 4 0 0,81-114 124 0 0,195-266-116 0 0,-275 368 9 0 0,-14 16-10 0 0,-1 0-16 0 0,0 0-11 0 0,0 19-54 0 0,-8 355 793 0 0,8-304-486 0 0,0-40-7189 0 0,0-30 1283 0 0,2 0-6132 0 0</inkml:trace>
</inkml:ink>
</file>

<file path=ppt/ink/ink15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8:02.7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50 1 10538 0 0,'0'0'1709'0'0,"0"0"-737"0"0,0 0-176 0 0,0 0 320 0 0,0 0 347 0 0,0 0 110 0 0,0 0-233 0 0,0 0-393 0 0,0 0-314 0 0,0 0-142 0 0,0 0-20 0 0,0 0 54 0 0,0 0 43 0 0,1 5-22 0 0,-11 57 1279 0 0,-30 65-804 0 0,40-118-2140 0 0,4-17-5679 0 0,0 1 2095 0 0,-1 3-5962 0 0</inkml:trace>
</inkml:ink>
</file>

<file path=ppt/ink/ink15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8:03.2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47 29 5505 0 0,'0'0'2587'0'0,"0"0"-560"0"0,0 0-233 0 0,0 0 8 0 0,0 0 14 0 0,0 0-137 0 0,0 0-276 0 0,0 0-314 0 0,0 0-276 0 0,0 0-197 0 0,0 0-112 0 0,0 0-58 0 0,0 0-34 0 0,-2-2-47 0 0,1 2-346 0 0,1-1-1 0 0,-1 1 1 0 0,1-1 0 0 0,-1 1-1 0 0,1 0 1 0 0,-1-1 0 0 0,1 1-1 0 0,-1 0 1 0 0,1 0-1 0 0,-1 0 1 0 0,1-1 0 0 0,-1 1-1 0 0,0 0 1 0 0,1 0-1 0 0,-1 0 1 0 0,1 0 0 0 0,-1 0-1 0 0,0 0 1 0 0,1 0 0 0 0,-1 0-1 0 0,1 0 1 0 0,-1 0-1 0 0,0 0 1 0 0,1 0 0 0 0,-1 1-1 0 0,1-1 1 0 0,-1 0-1 0 0,1 0 1 0 0,-1 1 0 0 0,1-1-1 0 0,-1 0 1 0 0,1 1 0 0 0,-1-1-1 0 0,1 0 1 0 0,-1 1-1 0 0,1-1 1 0 0,-1 1 0 0 0,1-1-1 0 0,0 1 1 0 0,-1-1 0 0 0,1 1-1 0 0,0-1 1 0 0,-1 1-1 0 0,1-1 1 0 0,0 1 0 0 0,0-1-1 0 0,0 1 1 0 0,-1-1-1 0 0,1 1 1 0 0,0 0-19 0 0,28-36 538 0 0,-35 38 794 0 0,-34 22-1095 0 0,41-24-173 0 0,0-1-16 0 0,0 0 3 0 0,0 0-7 0 0,0 0 1 0 0,0 0-5 0 0,0 0-4 0 0,0 0 7 0 0,0 0-7 0 0,0 0 5 0 0,0 0 13 0 0,0 0-1 0 0,0 0-10 0 0,0 0-13 0 0,0 0-38 0 0,0 0-18 0 0,0 0-29 0 0,0 0-60 0 0,0 0-86 0 0,0 0-152 0 0,0 0-273 0 0,0 0-441 0 0,0 4-7347 0 0,0-1-3500 0 0</inkml:trace>
</inkml:ink>
</file>

<file path=ppt/ink/ink15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7:53.9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183 1256 912 0 0,'0'0'3434'0'0,"0"0"-1536"0"0,0 0-648 0 0,0 0-39 0 0,0 0 207 0 0,0 0 139 0 0,0 0-84 0 0,0 0-344 0 0,0 0-401 0 0,0 0-261 0 0,0 0-131 0 0,1 29 3521 0 0,-39 82-369 0 0,27-30-2660 0 0,12-79-837 0 0,-1-1 0 0 0,1 1 0 0 0,0 0-1 0 0,0-1 1 0 0,0 1 0 0 0,0 0 0 0 0,0-1-1 0 0,0 1 1 0 0,1-1 0 0 0,-1 0 0 0 0,0 1-1 0 0,1-1 1 0 0,-1 0 0 0 0,1 0 0 0 0,-1 0-1 0 0,1 0 1 0 0,0 0 0 0 0,-1 0-1 0 0,1 0 1 0 0,0-1 0 0 0,0 1 0 0 0,0-1-1 0 0,-1 1 1 0 0,1-1 0 0 0,0 0 0 0 0,0 0-1 0 0,0 1 1 0 0,0-1 0 0 0,0 0 0 0 0,0-1-1 0 0,-1 1 1 0 0,1 0 0 0 0,0-1 0 0 0,0 1-1 0 0,0-1 1 0 0,0 1 0 0 0,-1-1 0 0 0,1 0-1 0 0,0 0 1 0 0,-1 1 0 0 0,1-1-1 0 0,0-1 1 0 0,-1 1 0 0 0,1 0 0 0 0,-1 0-1 0 0,0-1 1 0 0,1 1 0 0 0,-1 0 0 0 0,0-1-1 0 0,0 1 1 0 0,0-1 0 0 0,0 0 0 0 0,0 1-1 0 0,0-2 10 0 0,3-6-1270 0 0,1-6-1398 0 0,-3 3-4133 0 0,-2 4-4034 0 0</inkml:trace>
  <inkml:trace contextRef="#ctx0" brushRef="#br0" timeOffset="82757.969">451 192 0 0 0,'0'0'452'0'0,"0"0"539"0"0,0 0 352 0 0,0 0 312 0 0,0 0 215 0 0,0 0-5 0 0,0 0-188 0 0,0 0-289 0 0,0 0-236 0 0,0 0-126 0 0,0 0-89 0 0,0 0-46 0 0,0 0-31 0 0,0 0-42 0 0,0 0-43 0 0,6 4 6057 0 0,0-1-4533 0 0,104-14-1613 0 0,-87 11-613 0 0,-12-1-34 0 0,1 1 0 0 0,0 0 0 0 0,-1 0 0 0 0,1 1 0 0 0,-1 1 1 0 0,1 0-1 0 0,-1 1 0 0 0,0 0 0 0 0,6 3-39 0 0,-46 5 1414 0 0,-189 59-1444 0 0,-173 102 5 0 0,318-132 52 0 0,74-38-25 0 0,-1 0 0 0 0,1 0 1 0 0,-1 0-1 0 0,1 0 0 0 0,0 0 0 0 0,0 0 1 0 0,0 0-1 0 0,0-1 0 0 0,0 1 1 0 0,0 0-1 0 0,0-1 0 0 0,0 1 1 0 0,1-1-1 0 0,-1 1 0 0 0,1-1 1 0 0,-1 1-1 0 0,1-1 0 0 0,0 0 0 0 0,-1 0 1 0 0,1 0-1 0 0,0 0 0 0 0,0 0 1 0 0,0 0-1 0 0,0-1 0 0 0,0 1 1 0 0,0-1-3 0 0,22 7 72 0 0,-1-1 0 0 0,1-1 0 0 0,0-2 1 0 0,0 0-1 0 0,0-2 0 0 0,1 0 0 0 0,23-3-72 0 0,56 2 91 0 0,50 8 97 0 0,-89 10-146 0 0,-63-17-24 0 0,-28 17 174 0 0,-188 99-148 0 0,159-91-31 0 0,0 2-1 0 0,2 3 1 0 0,1 3 0 0 0,0 3-13 0 0,-22 39 50 0 0,112-57 36 0 0,6-12 28 0 0,0-2 0 0 0,0-2 0 0 0,0-2 0 0 0,0-2 0 0 0,29-5-114 0 0,-12 2 74 0 0,185-18 242 0 0,-227 21 37 0 0,-19 1-340 0 0,0 0-2 0 0,0 0-3 0 0,0 0-22 0 0,0 0 1 0 0,0 0 0 0 0,0 0 4 0 0,0 0 5 0 0,0 0 14 0 0,0 0 1 0 0,0 0 2 0 0,0 0-3 0 0,-1-1-252 0 0,1 1 1 0 0,0-1-1 0 0,-1 1 1 0 0,1-1 0 0 0,-1 0-1 0 0,1 1 1 0 0,-1-1-1 0 0,1 1 1 0 0,-1-1-1 0 0,1 1 1 0 0,-1 0-1 0 0,1-1 1 0 0,-1 1-1 0 0,0 0 1 0 0,1-1 0 0 0,-1 1-1 0 0,0 0 1 0 0,1-1-1 0 0,-1 1 1 0 0,0 0-1 0 0,1 0 1 0 0,-1 0-1 0 0,0 0 1 0 0,0 0-1 0 0,1 0 1 0 0,-1 0-1 0 0,0 0 1 0 0,1 0 0 0 0,-1 0-1 0 0,0 0 1 0 0,1 0-1 0 0,-1 1 1 0 0,0-1-1 0 0,1 0 1 0 0,-1 0-1 0 0,0 1 1 0 0,1-1-1 0 0,-1 0 1 0 0,1 1 0 0 0,-1-1-1 0 0,0 1 1 0 0,1-1-1 0 0,-1 1 1 0 0,1-1 241 0 0,-12 8-10518 0 0,8-5-331 0 0</inkml:trace>
  <inkml:trace contextRef="#ctx0" brushRef="#br0" timeOffset="931.681">280 1057 0 0 0,'0'0'1079'0'0,"0"0"396"0"0,0 0 167 0 0,0 0 11 0 0,0 0-91 0 0,0 0-171 0 0,2 2-1501 0 0,9 12 14226 0 0,-9-12-12966 0 0,7 21-644 0 0,-9-22-487 0 0,0-1 1 0 0,1 1-1 0 0,-1-1 0 0 0,0 1 1 0 0,1-1-1 0 0,-1 1 0 0 0,0-1 1 0 0,1 0-1 0 0,-1 1 0 0 0,0-1 1 0 0,1 0-1 0 0,-1 1 0 0 0,0-1 1 0 0,1 0-1 0 0,-1 1 1 0 0,1-1-1 0 0,-1 0 0 0 0,1 0 1 0 0,-1 1-1 0 0,1-1 0 0 0,-1 0 1 0 0,1 0-1 0 0,-1 0 0 0 0,1 0 1 0 0,-1 0-1 0 0,1 0 0 0 0,-1 0 1 0 0,1 0-1 0 0,0 0 0 0 0,-1 0 1 0 0,1 0-1 0 0,-1 0 1 0 0,1 0-1 0 0,-1 0 0 0 0,1 0 1 0 0,-1 0-1 0 0,1-1 0 0 0,-1 1 1 0 0,1 0-1 0 0,-1 0 0 0 0,1-1 1 0 0,-1 1-1 0 0,0 0 0 0 0,1-1 1 0 0,-1 1-1 0 0,1 0 0 0 0,-1-1 1 0 0,0 1-1 0 0,1-1 1 0 0,-1 1-1 0 0,0 0 0 0 0,0-1 1 0 0,1 1-1 0 0,-1-1 0 0 0,0 1 1 0 0,0-1-1 0 0,0 1 0 0 0,1-1 1 0 0,-1 1-1 0 0,0-1 0 0 0,0 0 1 0 0,0 1-1 0 0,0-1 0 0 0,0 1 1 0 0,0-1-1 0 0,0 0-19 0 0,12-9 185 0 0,-42 51 651 0 0,30-41-806 0 0,0 0-20 0 0,0 0-24 0 0,0 0-7 0 0,0 0 2 0 0,0 0-11 0 0,0 0-29 0 0,15-1 821 0 0,-7-1-2997 0 0,0 2-9392 0 0,-8 0-708 0 0</inkml:trace>
  <inkml:trace contextRef="#ctx0" brushRef="#br0" timeOffset="3300.774">1077 472 632 0 0,'0'0'1426'0'0,"0"0"-45"0"0,0 0 112 0 0,0 0 315 0 0,0 0 190 0 0,0 0-80 0 0,0 0-283 0 0,0 0-368 0 0,0 0-349 0 0,0 0-236 0 0,0 0-154 0 0,7 1 598 0 0,-2 17-605 0 0,-1 0 1 0 0,-1 0 0 0 0,-1 1 0 0 0,-1-1-1 0 0,0 0 1 0 0,-1 1 0 0 0,-2 6-522 0 0,2 16 376 0 0,-2-16-267 0 0,-1 0-1 0 0,-1-1 1 0 0,-1 1 0 0 0,-1-1-1 0 0,-1 0 1 0 0,-7 16-109 0 0,-15 53 142 0 0,18-68 195 0 0,11-25-155 0 0,0 0 39 0 0,0 0 51 0 0,0 0 48 0 0,0 0 20 0 0,0-22 563 0 0,0-1-777 0 0,2-1 0 0 0,0 1 0 0 0,2-1 0 0 0,0 1 0 0 0,2 0 0 0 0,0 0 0 0 0,2 1 0 0 0,8-17-126 0 0,81-156 386 0 0,-80 165-277 0 0,1 0-1 0 0,1 2 1 0 0,2 0 0 0 0,1 1 0 0 0,23-21-109 0 0,-44 48 2 0 0,0 0 1 0 0,-1 0-1 0 0,1 0 0 0 0,0 0 0 0 0,0 0 1 0 0,0 0-1 0 0,0 0 0 0 0,0 0 1 0 0,0 1-1 0 0,0-1 0 0 0,-1 0 1 0 0,1 1-1 0 0,0-1 0 0 0,0 0 1 0 0,0 1-1 0 0,-1-1 0 0 0,1 1 1 0 0,0 0-1 0 0,-1-1 0 0 0,1 1 0 0 0,0 0 1 0 0,-1-1-1 0 0,1 1 0 0 0,-1 0 1 0 0,1-1-1 0 0,-1 1 0 0 0,1 0 1 0 0,-1 0-1 0 0,0 0 0 0 0,1-1 1 0 0,-1 1-1 0 0,0 0 0 0 0,1 0 1 0 0,-1 0-1 0 0,0 0 0 0 0,0 0 0 0 0,0 0 1 0 0,0 0-1 0 0,0 0 0 0 0,0-1 1 0 0,0 1-1 0 0,0 0 0 0 0,-1 0 1 0 0,1 0-1 0 0,0 0 0 0 0,0 0 1 0 0,-1 0-1 0 0,1-1 0 0 0,0 1 1 0 0,-1 0-1 0 0,1 0 0 0 0,-1 0 0 0 0,1-1 1 0 0,-1 1-1 0 0,0 0 0 0 0,0 0-2 0 0,1 3 16 0 0,-10 150 240 0 0,9-91-801 0 0,9-50-1897 0 0,0-6-5739 0 0,-7-6 5614 0 0,4 0-9566 0 0</inkml:trace>
  <inkml:trace contextRef="#ctx0" brushRef="#br0" timeOffset="3705.227">1436 1031 3465 0 0,'0'0'2522'0'0,"0"0"-635"0"0,0 0-114 0 0,0 0 202 0 0,0 0 87 0 0,0 0-217 0 0,0 0-454 0 0,0 0-467 0 0,0 0-291 0 0,0 0-107 0 0,0 0-2 0 0,0 0 75 0 0,1 6 19 0 0,-16 77 2423 0 0,-4-25-2217 0 0,12-29-536 0 0,7-28-261 0 0,0-1-24 0 0,0 0-25 0 0,0 0 9 0 0,0 0-6 0 0,0 0-22 0 0,0 0-31 0 0,0 0-44 0 0,0-19-4314 0 0,0 12-2889 0 0,0 4-3079 0 0</inkml:trace>
  <inkml:trace contextRef="#ctx0" brushRef="#br0" timeOffset="4115.336">1563 685 0 0 0,'0'0'3142'0'0,"0"0"-1170"0"0,0 0-270 0 0,0 0 200 0 0,0 0 110 0 0,0 0-97 0 0,0 0-290 0 0,0 0-354 0 0,0 0-308 0 0,0 0-182 0 0,0 0-97 0 0,0 0-68 0 0,0 0-64 0 0,-6 3-77 0 0,-17 10-120 0 0,17-10-95 0 0,6-3-91 0 0,0 0-50 0 0,0 0-22 0 0,0 0-33 0 0,0 0-9 0 0,0 0-4 0 0,0 0 10 0 0,0 0 31 0 0,0 0 20 0 0,0 0 20 0 0,18-14 1259 0 0,-12 4-942 0 0,-5 8 848 0 0,-17 17-688 0 0,7-11-705 0 0,9-5-205 0 0,0 1-278 0 0,0 0-473 0 0,0 0-993 0 0,0 0-2612 0 0,0 0-4488 0 0</inkml:trace>
  <inkml:trace contextRef="#ctx0" brushRef="#br0" timeOffset="5414.782">1061 122 0 0 0,'0'0'679'0'0,"0"0"90"0"0,0 0 35 0 0,0 0 78 0 0,-14-4 130 0 0,-70-18 2218 0 0,41 13 3021 0 0,12 7 968 0 0,39 13-5964 0 0,7-6-921 0 0,0 0-1 0 0,-1-1 1 0 0,1-1 0 0 0,1 0 0 0 0,-1-1 0 0 0,0-1 0 0 0,0-1-1 0 0,1 0-333 0 0,19 2 296 0 0,144 0 454 0 0,-95-3-571 0 0,-32 19-95 0 0,-61-43 1959 0 0,-105-68-1928 0 0,93 71-1446 0 0,34 22-2426 0 0,-8 0 2529 0 0,10 1-8018 0 0,-5 2-2718 0 0</inkml:trace>
  <inkml:trace contextRef="#ctx0" brushRef="#br0" timeOffset="6122.217">1793 129 0 0 0,'0'0'1132'0'0,"0"0"287"0"0,0 0 162 0 0,0 0 174 0 0,0 0 105 0 0,0 0-73 0 0,0 0-211 0 0,0 0-279 0 0,0 0-226 0 0,0 0-169 0 0,0 0-92 0 0,0 0-38 0 0,0 0-13 0 0,-5-8 1361 0 0,-60 80 2216 0 0,-1 0-3338 0 0,82-100 95 0 0,72-56-1037 0 0,-155 152 450 0 0,61-50-9374 0 0,6-17 1693 0 0,0-1-2612 0 0</inkml:trace>
  <inkml:trace contextRef="#ctx0" brushRef="#br0" timeOffset="6712.21">2349 464 5777 0 0,'0'0'5353'0'0,"0"0"-2995"0"0,0 0-1060 0 0,0 0-47 0 0,0 0 192 0 0,0 0 130 0 0,0 0-126 0 0,0 0-340 0 0,0 0-355 0 0,0 0-266 0 0,0 0-151 0 0,0 0-58 0 0,0 0 6 0 0,-2 6 2 0 0,-11 27 49 0 0,-2 0-1 0 0,-1-2 0 0 0,-1 0 1 0 0,-2 0-1 0 0,-2-1-333 0 0,-56 59 287 0 0,-55 46-763 0 0,129-132-193 0 0,-20 11-1313 0 0,15-13-3288 0 0,1-4-5279 0 0,1-4 3516 0 0</inkml:trace>
  <inkml:trace contextRef="#ctx0" brushRef="#br0" timeOffset="7062.468">1990 420 9578 0 0,'0'0'2052'0'0,"0"0"-422"0"0,0 0-170 0 0,0 0 71 0 0,0 0 19 0 0,0 0-199 0 0,0 0-377 0 0,0 0-369 0 0,0 0-127 0 0,0 0 50 0 0,0 0 116 0 0,0 0 105 0 0,0 0-30 0 0,8 15-72 0 0,62 99 973 0 0,-33-62-746 0 0,-6-11-564 0 0,-2 0 0 0 0,-2 2 0 0 0,-1 2 0 0 0,-3 0-1 0 0,3 12-309 0 0,7 32-144 0 0,-20-75-1809 0 0,-1-18-8079 0 0,-10 1-1961 0 0</inkml:trace>
</inkml:ink>
</file>

<file path=ppt/ink/ink15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8:07.9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0 706 2849 0 0,'0'0'1933'0'0,"0"0"-98"0"0,0 0 137 0 0,0 0 60 0 0,0 0-129 0 0,0 0-313 0 0,0 0-393 0 0,0 0-271 0 0,0 0-146 0 0,0 0-65 0 0,0 0-11 0 0,0 0 0 0 0,6 8 3838 0 0,207-19 74 0 0,-130 7-5867 0 0,-125-5-8257 0 0,34 6 4005 0 0,3 0-5693 0 0</inkml:trace>
  <inkml:trace contextRef="#ctx0" brushRef="#br0" timeOffset="261.964">90 485 10026 0 0,'0'0'2290'0'0,"0"0"-1036"0"0,0 0-389 0 0,0 0 235 0 0,0 0 345 0 0,0 0 244 0 0,0 0-39 0 0,0 0-303 0 0,0 0-295 0 0,0 0-188 0 0,0 0-103 0 0,0 0-85 0 0,-4 32-70 0 0,-13 100-65 0 0,8 17 1126 0 0,4-28-3505 0 0,5-120 5 0 0,1-1-4038 0 0,1 0-353 0 0,3 0-5843 0 0</inkml:trace>
  <inkml:trace contextRef="#ctx0" brushRef="#br0" timeOffset="1143.036">816 692 0 0 0,'0'0'368'0'0,"0"0"866"0"0,0 0 486 0 0,0 0 174 0 0,0 0 25 0 0,0 0-124 0 0,0 0-145 0 0,0 0-139 0 0,0 0-135 0 0,0 0-96 0 0,0 0-58 0 0,10-13-58 0 0,32-36-49 0 0,-41 48-1050 0 0,-1 1 1 0 0,1 0 0 0 0,-1 0-1 0 0,1 0 1 0 0,0-1-1 0 0,-1 1 1 0 0,1 0-1 0 0,-1-1 1 0 0,1 1 0 0 0,-1 0-1 0 0,1-1 1 0 0,-1 1-1 0 0,1-1 1 0 0,-1 1-1 0 0,0-1 1 0 0,1 1-1 0 0,-1-1 1 0 0,1 1 0 0 0,-1-1-1 0 0,0 1 1 0 0,0-1-1 0 0,1 0 1 0 0,-1 1-1 0 0,0-1 1 0 0,0 1-1 0 0,0-1 1 0 0,1 0 0 0 0,-1 1-1 0 0,0-1 1 0 0,0 1-1 0 0,0-1 1 0 0,0 0-1 0 0,0 1 1 0 0,0-1 0 0 0,-1 0-1 0 0,1 1 1 0 0,0-1-1 0 0,0 0 1 0 0,0 1-1 0 0,-1-1 1 0 0,1 1-1 0 0,0-1 1 0 0,0 1 0 0 0,-1-1-1 0 0,1 1 1 0 0,-1-1-1 0 0,1 1 1 0 0,0-1-1 0 0,-1 1 1 0 0,1-1-1 0 0,-1 1 1 0 0,1-1 0 0 0,-1 1-1 0 0,1 0 1 0 0,-1-1-1 0 0,1 1 1 0 0,-1 0-1 0 0,0 0 1 0 0,1-1 0 0 0,-1 1-1 0 0,1 0 1 0 0,-1 0-1 0 0,0 0 1 0 0,1 0-1 0 0,-1 0 1 0 0,0 0-1 0 0,1 0 1 0 0,-1 0-66 0 0,-4-2 343 0 0,-6 0-194 0 0,-1 1-1 0 0,0 0 1 0 0,0 0 0 0 0,0 1-1 0 0,0 1 1 0 0,0 0 0 0 0,0 0-1 0 0,1 1 1 0 0,-1 1 0 0 0,0 0-1 0 0,1 1 1 0 0,0 0 0 0 0,0 0-1 0 0,0 1 1 0 0,0 1 0 0 0,1 0-1 0 0,0 0 1 0 0,0 1 0 0 0,1 0-1 0 0,-1 1 1 0 0,2 0 0 0 0,-1 0-1 0 0,0 2-148 0 0,-1-1 15 0 0,1 0-1 0 0,0 1 0 0 0,0 0 1 0 0,1 0-1 0 0,0 1 0 0 0,1 0 1 0 0,0 0-1 0 0,1 1 1 0 0,0 0-1 0 0,1 0 0 0 0,0 0 1 0 0,1 1-1 0 0,1-1 0 0 0,0 1 1 0 0,0 0-1 0 0,1 0 0 0 0,1 4-14 0 0,1-14 8 0 0,0 0 0 0 0,0 1 0 0 0,0-1 0 0 0,1 0 0 0 0,-1 1 0 0 0,1-1 0 0 0,0 0 0 0 0,0 0 0 0 0,0 1 0 0 0,1-1 0 0 0,-1 0 0 0 0,1 0 0 0 0,-1 0 0 0 0,1-1 0 0 0,0 1 0 0 0,0 0 0 0 0,1-1-1 0 0,-1 1 1 0 0,0-1 0 0 0,1 0 0 0 0,-1 0 0 0 0,1 0 0 0 0,0 0 0 0 0,0 0 0 0 0,0 0 0 0 0,0-1 0 0 0,0 0 0 0 0,0 1 0 0 0,0-1 0 0 0,0 0 0 0 0,1 0 0 0 0,-1-1 0 0 0,0 1 0 0 0,1-1 0 0 0,-1 0 0 0 0,2 0-8 0 0,7 1 75 0 0,-1-1 1 0 0,1 0 0 0 0,-1-1 0 0 0,0-1 0 0 0,0 0-1 0 0,1 0 1 0 0,-1-1 0 0 0,0 0 0 0 0,-1-1 0 0 0,6-3-76 0 0,6-6 102 0 0,0-1 0 0 0,-1-1 1 0 0,0-1-1 0 0,-2 0 1 0 0,1-2-1 0 0,-2 0 0 0 0,-1-2 1 0 0,10-13-103 0 0,2-1 94 0 0,7-13 145 0 0,-29 76-143 0 0,-1 52-30 0 0,-5-56-31 0 0,0 0 0 0 0,2 1 0 0 0,1-1 0 0 0,1 0 0 0 0,1-1 0 0 0,7 20-35 0 0,35 63-56 0 0,-32-89-131 0 0,-14-20-3510 0 0,-4-3-3820 0 0,1-1 226 0 0,-1 1-3242 0 0</inkml:trace>
  <inkml:trace contextRef="#ctx0" brushRef="#br0" timeOffset="1804.178">558 364 5881 0 0,'0'0'1939'0'0,"0"0"-132"0"0,0 0-73 0 0,0 0 45 0 0,0 0-2 0 0,0 0-114 0 0,0 0-158 0 0,0 0-222 0 0,0 0-251 0 0,0 0-219 0 0,0 0-189 0 0,0 0-136 0 0,-7-3-60 0 0,-20-6-31 0 0,21 6-35 0 0,6 3-34 0 0,20 1 1508 0 0,117 20 1203 0 0,7-7-2254 0 0,103 5-328 0 0,-173-11-357 0 0,-102-12 1032 0 0,-21-30-1092 0 0,-80-61-1321 0 0,123 89 333 0 0,-1-1-1224 0 0,3 5-5449 0 0,2 2-4705 0 0</inkml:trace>
  <inkml:trace contextRef="#ctx0" brushRef="#br0" timeOffset="2177.202">645 7 6457 0 0,'0'0'1787'0'0,"0"0"-294"0"0,0 0 26 0 0,0 0 208 0 0,0 0 93 0 0,0 0-17 0 0,0 0-172 0 0,0 0-282 0 0,0 0-239 0 0,0 0-243 0 0,0 0-197 0 0,0 0-118 0 0,0 0-39 0 0,-5-2-15 0 0,-12-3 288 0 0,28 12 1352 0 0,16 1-1763 0 0,1 0-1 0 0,1-2 1 0 0,-1-2-1 0 0,1 0 0 0 0,0-2 1 0 0,0-1-1 0 0,11-1-374 0 0,52 3 51 0 0,42 15-1448 0 0,-78-2-7187 0 0,-47-13-3569 0 0</inkml:trace>
  <inkml:trace contextRef="#ctx0" brushRef="#br0" timeOffset="2861.307">1473 220 0 0 0,'0'0'831'0'0,"0"0"633"0"0,0 0 443 0 0,0 0 275 0 0,0 0 91 0 0,0 0-98 0 0,0 0-235 0 0,0 0-269 0 0,0 0-231 0 0,0 0-163 0 0,0 0-148 0 0,0 0-77 0 0,-1-11-53 0 0,-3-36-85 0 0,3 35-97 0 0,1 12-112 0 0,0 0-96 0 0,0 0-101 0 0,0 0-65 0 0,3 21 995 0 0,129 220 1526 0 0,-119-210-2903 0 0,-1 1-1 0 0,-1 0 1 0 0,-1 1-1 0 0,-3-1 1 0 0,0 2-1 0 0,-2-1 1 0 0,-2 1-1 0 0,-1 0 1 0 0,-1-1-1 0 0,-2 1 1 0 0,-1 0-1 0 0,-2 0 1 0 0,-1-1-1 0 0,-2 0 1 0 0,-1 0-1 0 0,-2-1 1 0 0,-1 0 0 0 0,-1 0-1 0 0,-2-1 1 0 0,-1-1-1 0 0,-3 2-60 0 0,1-8-66 0 0,0 0-1 0 0,-2-1 1 0 0,-1 0-1 0 0,-1-2 1 0 0,-1 0-1 0 0,0-2 1 0 0,-2 0-1 0 0,0-2 1 0 0,-1 0-1 0 0,-1-2 1 0 0,0-1 0 0 0,-23 9 66 0 0,-11-18-2997 0 0,49-9-1482 0 0,5-3-3526 0 0,6 3-4518 0 0</inkml:trace>
</inkml:ink>
</file>

<file path=ppt/ink/ink15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8:05.4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307 195 0 0 0,'0'0'1388'0'0,"0"0"527"0"0,0 0 106 0 0,0 0-114 0 0,0 0-144 0 0,0 0-107 0 0,0 0-98 0 0,0 0-114 0 0,0 0-139 0 0,5-3-196 0 0,0 1-1232 0 0,7-6 1866 0 0,-36 6 1453 0 0,-22 24-653 0 0,7 8-1373 0 0,17-7-910 0 0,2 0 1 0 0,0 1-1 0 0,1 1 0 0 0,2 1 1 0 0,1 0-1 0 0,1 2 1 0 0,1-1-1 0 0,1 2 1 0 0,2 0-1 0 0,-4 16-260 0 0,6-20 124 0 0,2 1 0 0 0,0 0 0 0 0,2 0 0 0 0,1 0 0 0 0,1 1 0 0 0,1 0 0 0 0,1 0 0 0 0,2-1 0 0 0,1 1 0 0 0,0 0 0 0 0,2-1 0 0 0,2 1 0 0 0,7 24-124 0 0,54 63 805 0 0,-25-74-35 0 0,-32-31-447 0 0,40 15 163 0 0,-28-16-504 0 0,-26-8-2580 0 0,-10 0-7212 0 0,5 0 3892 0 0,6 0-6669 0 0</inkml:trace>
  <inkml:trace contextRef="#ctx0" brushRef="#br0" timeOffset="694.497">944 618 8930 0 0,'0'0'1619'0'0,"0"0"-304"0"0,0 0 6 0 0,0 0 293 0 0,0 0 204 0 0,0 0-31 0 0,0 0-287 0 0,0 0-337 0 0,0 0-252 0 0,0 0-167 0 0,0 0-114 0 0,0 0-81 0 0,0 0-55 0 0,-4-15-58 0 0,-14-47-44 0 0,17 61-368 0 0,1-1 0 0 0,-1 1 0 0 0,1 0 0 0 0,-1-1 0 0 0,0 1 0 0 0,1 0 0 0 0,-1 0 0 0 0,0 0 0 0 0,0 0 0 0 0,0-1 0 0 0,0 1 0 0 0,0 0 0 0 0,0 1 1 0 0,0-1-1 0 0,0 0 0 0 0,0 0 0 0 0,-1 0 0 0 0,1 1 0 0 0,0-1 0 0 0,0 1 0 0 0,-1-1 0 0 0,1 1 0 0 0,0-1 0 0 0,-1 1 0 0 0,1 0 0 0 0,0-1 0 0 0,-1 1 0 0 0,1 0 0 0 0,-1 0 0 0 0,1 0 0 0 0,-1 0 1 0 0,1 0-1 0 0,0 1 0 0 0,-1-1 0 0 0,1 0-24 0 0,-6 1 119 0 0,-8-1 86 0 0,3-1-82 0 0,0 1-1 0 0,1 0 1 0 0,-1 1 0 0 0,0 0 0 0 0,1 1 0 0 0,0 0 0 0 0,-1 0 0 0 0,1 2 0 0 0,0-1 0 0 0,-8 5-123 0 0,-113 73 524 0 0,122-75-515 0 0,1 1 0 0 0,-1 1 0 0 0,2-1 0 0 0,-1 1 0 0 0,1 1 0 0 0,0 0 0 0 0,1 0 0 0 0,0 0 0 0 0,0 1 0 0 0,1 0 0 0 0,1 0 0 0 0,-1 1 0 0 0,2-1 0 0 0,-1 1 1 0 0,2 0-1 0 0,-1 1 0 0 0,2-1 0 0 0,-1 1 0 0 0,1-1 0 0 0,1 1 0 0 0,0-1 0 0 0,1 4-9 0 0,1-12 4 0 0,-1 0 1 0 0,1 0-1 0 0,0-1 1 0 0,0 1-1 0 0,0 0 1 0 0,0 0-1 0 0,1-1 1 0 0,-1 1-1 0 0,1 0 1 0 0,-1-1-1 0 0,1 0 1 0 0,0 1-1 0 0,0-1 1 0 0,0 0-1 0 0,0 0 1 0 0,1 0-1 0 0,-1 0 1 0 0,1 0-1 0 0,-1-1 1 0 0,1 1-1 0 0,-1-1 1 0 0,1 0-1 0 0,0 1 1 0 0,0-1-1 0 0,-1 0 1 0 0,1-1-1 0 0,0 1 1 0 0,0 0 0 0 0,0-1-1 0 0,2 0-4 0 0,92-4 282 0 0,-72-6-216 0 0,0-1-1 0 0,-1-1 1 0 0,0-1 0 0 0,-1-1-1 0 0,0-1 1 0 0,-2-1-1 0 0,0-1 1 0 0,0-1-1 0 0,-2-1 1 0 0,0 0 0 0 0,13-19-66 0 0,-18 22 54 0 0,-2-1 1 0 0,0 0 0 0 0,0 0-1 0 0,-2-1 1 0 0,0-1 0 0 0,-1 1-1 0 0,5-17-54 0 0,-14 34 26 0 0,0 1 3 0 0,0 0-6 0 0,0 0-17 0 0,0 0-20 0 0,-14 38-54 0 0,6-20 72 0 0,1 0 0 0 0,1 1 1 0 0,1 0-1 0 0,0 0 0 0 0,2 0 1 0 0,0 1-1 0 0,1-1 0 0 0,1 1 1 0 0,0-1-1 0 0,2 1 0 0 0,0 0 1 0 0,2-1-1 0 0,0 1 0 0 0,1-1 1 0 0,1 0-1 0 0,6 15-4 0 0,-9-27-40 0 0,2 0-1 0 0,-1-1 1 0 0,1 1-1 0 0,0-1 1 0 0,0 1-1 0 0,1-1 1 0 0,-1-1 0 0 0,1 1-1 0 0,1-1 1 0 0,-1 1-1 0 0,1-1 1 0 0,0-1-1 0 0,0 1 1 0 0,0-1 0 0 0,1 0-1 0 0,0-1 1 0 0,-1 0-1 0 0,1 0 1 0 0,2 0 40 0 0,19-4-2949 0 0,-20-3-887 0 0,0-1-3748 0 0,-2 1-4715 0 0</inkml:trace>
  <inkml:trace contextRef="#ctx0" brushRef="#br0" timeOffset="939.645">1317 997 16035 0 0,'0'0'1489'0'0,"0"0"-702"0"0,0 0-235 0 0,0 0 216 0 0,0 0 244 0 0,0 0 118 0 0,0 0-90 0 0,0 0-236 0 0,0 0-180 0 0,0 0-129 0 0,0 0-111 0 0,0 0-53 0 0,0 14-59 0 0,-7 61 119 0 0,-4-46-314 0 0,11-29-169 0 0,0 0-92 0 0,-5-6-14221 0 0,5 5 2895 0 0</inkml:trace>
  <inkml:trace contextRef="#ctx0" brushRef="#br0" timeOffset="1323.072">1422 592 10666 0 0,'0'0'4157'0'0,"0"0"-2560"0"0,0 0-915 0 0,0 0 62 0 0,0 0 202 0 0,0 0 185 0 0,0 0 9 0 0,0 0-246 0 0,0 0-249 0 0,0 0-198 0 0,0 0-132 0 0,0 0-101 0 0,0 0-70 0 0,-6 11-56 0 0,-20 31-25 0 0,20-29-28 0 0,6-12-37 0 0,20-3 356 0 0,-2-17-59 0 0,-45 32 725 0 0,23-16-3572 0 0,2 0-83 0 0,1 2-3427 0 0,0 1-5463 0 0</inkml:trace>
  <inkml:trace contextRef="#ctx0" brushRef="#br0" timeOffset="1922.081">776 206 2673 0 0,'0'0'1900'0'0,"0"0"-226"0"0,0 0 15 0 0,0 0 128 0 0,0 0 116 0 0,0 0 4 0 0,0 0-185 0 0,0 0-253 0 0,0 0-246 0 0,0 0-216 0 0,0 0-143 0 0,0 0-73 0 0,0 0-41 0 0,-10-4-50 0 0,-32-14-62 0 0,32 14-103 0 0,10 4-90 0 0,0 0-72 0 0,25-4 1861 0 0,98 1-556 0 0,142 9-783 0 0,-227 2-904 0 0,-39-7 1 0 0,1-1-1 0 0,-1 1 1 0 0,0 0 0 0 0,1-1-1 0 0,-1 1 1 0 0,0 0-1 0 0,0-1 1 0 0,0 1-1 0 0,1-1 1 0 0,-1 1-1 0 0,0-1 1 0 0,0 1 0 0 0,0-1-1 0 0,0 0 1 0 0,0 1-1 0 0,0-1 1 0 0,0 0-1 0 0,0 0 1 0 0,0 0-1 0 0,1 0 1 0 0,-1 0 0 0 0,0 0-1 0 0,0 0 1 0 0,0 0-1 0 0,0 0 1 0 0,0 0-1 0 0,0 0 1 0 0,0-1 0 0 0,0 1-1 0 0,0 0 1 0 0,0-1-1 0 0,0 1 1 0 0,0-1-1 0 0,1 1 1 0 0,-1-1-1 0 0,0 1 1 0 0,0-1 0 0 0,1 0-1 0 0,-1 1 1 0 0,0-1-1 0 0,1 0 1 0 0,-1 0-22 0 0,-17-7 16 0 0,1-1 0 0 0,1 0-1 0 0,0-1 1 0 0,0-2 0 0 0,1 1 0 0 0,0-2 0 0 0,1 0 0 0 0,1 0 0 0 0,0-1 0 0 0,0-1 0 0 0,-1-4-16 0 0,-15-14-134 0 0,24 27 513 0 0,13 4-9348 0 0,-2 5 1813 0 0,1 1-5183 0 0</inkml:trace>
</inkml:ink>
</file>

<file path=ppt/ink/ink15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8:13.9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26 432 0 0,'0'0'2071'0'0,"0"0"-241"0"0,0 0-71 0 0,0 0 147 0 0,0 0 105 0 0,0 0-28 0 0,0 0-99 0 0,0 0-249 0 0,0 0-300 0 0,0 0-267 0 0,0 0-202 0 0,-8 0 330 0 0,6 1 6370 0 0,49 5-6249 0 0,214-24 53 0 0,-163 7-1059 0 0,-98 11-292 0 0,0 0-3 0 0,0 0 1 0 0,0 0 0 0 0,0 0-17 0 0,0 0 8 0 0,0 0 16 0 0,0 0 19 0 0,0 0 14 0 0,0 0-31 0 0,0 0-4 0 0,0 0 20 0 0,0 0-26 0 0,0 0-16 0 0,0 0-28 0 0,0 0 6 0 0,0 0-10 0 0,0 0-38 0 0,0 0-12 0 0,0 0-7 0 0,0 0-8 0 0,0 0-1585 0 0,-1-1 3438 0 0,0 0-1388 0 0,1 0-3431 0 0,-1 0-2818 0 0,1 1-3975 0 0,0 0-1765 0 0</inkml:trace>
</inkml:ink>
</file>

<file path=ppt/ink/ink15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8:15.2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 12 216 0 0,'0'0'1672'0'0,"0"0"1"0"0,0 0 138 0 0,0 0 111 0 0,0 0 22 0 0,0 0-92 0 0,0 0-242 0 0,0 0-231 0 0,0 0-183 0 0,0 0-162 0 0,0 0-67 0 0,0 0-42 0 0,-4 2-26 0 0,-15 8-45 0 0,15-7-64 0 0,4-3-68 0 0,0 0-61 0 0,0 0-38 0 0,3 0 4819 0 0,14 4-5076 0 0,10-1-116 0 0,0-1 0 0 0,0-2 0 0 0,0-1 0 0 0,0 0 0 0 0,-1-2 0 0 0,18-5-250 0 0,9 1 191 0 0,106-8 256 0 0,-158 15-434 0 0,-1 0-2 0 0,0 0 4 0 0,0 0 2 0 0,0 0 7 0 0,0 0 5 0 0,0 0-3 0 0,0 0-5 0 0,0 0-10 0 0,0 0 2 0 0,0 0 14 0 0,0 0-23 0 0,0 0 4 0 0,0 0-15 0 0,0 0-9 0 0,0 0 21 0 0,0 0 11 0 0,0 0-14 0 0,0 0 11 0 0,0 0 4 0 0,0 0-19 0 0,0 0-6 0 0,0 0 2 0 0,0 0 13 0 0,0 0 4 0 0,0 0-15 0 0,0 0-2 0 0,0 0 6 0 0,0 0-13 0 0,0 0 13 0 0,0 0 3 0 0,0 0 21 0 0,0 0-24 0 0,0 0-3 0 0,0 0 16 0 0,0 0-11 0 0,0 0 2 0 0,0 0-22 0 0,0 0 20 0 0,0 0 3 0 0,0 0-12 0 0,0 0-2 0 0,0 0 21 0 0,0 0 9 0 0,0 0-7 0 0,0 0-14 0 0,0 0 8 0 0,0 0-10 0 0,0 0-3 0 0,0 0-34 0 0,0 0 22 0 0,0 0 28 0 0,0 0 3 0 0,0 0-10 0 0,0 0-8 0 0,0 0 44 0 0,0 0-25 0 0,0 0-23 0 0,0 0-11 0 0,0 0 14 0 0,0 0 22 0 0,0 0-1 0 0,-3 10-7344 0 0,2-6-2614 0 0,1-3-2593 0 0</inkml:trace>
</inkml:ink>
</file>

<file path=ppt/ink/ink1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18:08.0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83 19 3561 0 0,'0'0'2007'0'0,"0"0"-208"0"0,0 0 71 0 0,0 0 231 0 0,0 0 196 0 0,0 0-42 0 0,0 0-265 0 0,0 0-342 0 0,0 0-306 0 0,0 0-239 0 0,0 0-180 0 0,-8-3-102 0 0,-25-9-97 0 0,24 9-96 0 0,9 3-44 0 0,0 0-105 0 0,0 0-71 0 0,0 0-62 0 0,0 0-73 0 0,0 0-17 0 0,0 19 706 0 0,0 5-482 0 0,-16 179 833 0 0,1-161-1251 0 0,14-62-5699 0 0,0 3-4632 0 0,1 9-1953 0 0</inkml:trace>
</inkml:ink>
</file>

<file path=ppt/ink/ink15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8:21.7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 1 5785 0 0,'0'0'3208'0'0,"0"0"-1268"0"0,0 0-576 0 0,0 0 89 0 0,0 0 219 0 0,0 0 82 0 0,0 0-193 0 0,0 0-356 0 0,0 0-315 0 0,0 0-172 0 0,0 0-62 0 0,0 0-32 0 0,0 0-13 0 0,0 2-63 0 0,-19 87 2808 0 0,11-54-3151 0 0,6-55-5229 0 0,4-1-3018 0 0,-1 13-1713 0 0</inkml:trace>
</inkml:ink>
</file>

<file path=ppt/ink/ink15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8:22.1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74 1 4785 0 0,'0'0'2323'0'0,"0"0"-192"0"0,0 0-69 0 0,0 0 60 0 0,0 0-50 0 0,0 0-274 0 0,0 0-355 0 0,0 0-307 0 0,0 0-234 0 0,0 0-214 0 0,0 0-147 0 0,0 0-103 0 0,-4-1-59 0 0,-53 17 2197 0 0,44-9-1906 0 0,18-8-96 0 0,15-16-216 0 0,-20 17-324 0 0,0 0 9 0 0,0 0-8 0 0,0 0-6 0 0,0 0-9 0 0,-11 10-719 0 0,22-18-2625 0 0,-6 5-2888 0 0,1 0-5711 0 0</inkml:trace>
</inkml:ink>
</file>

<file path=ppt/ink/ink15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8:31.5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390 49 7658 0 0,'0'0'2830'0'0,"0"0"-910"0"0,0 0-306 0 0,0 0 187 0 0,0 0 112 0 0,0 0-121 0 0,0 0-317 0 0,0 0-336 0 0,0 0-277 0 0,0 0-204 0 0,0 0-137 0 0,0 0-92 0 0,0 0-57 0 0,-8-8-32 0 0,-26-24-17 0 0,-21 24 512 0 0,41 10-715 0 0,-1 1 1 0 0,0 1-1 0 0,0 0 1 0 0,1 1-1 0 0,0 0 1 0 0,0 1-1 0 0,1 1 1 0 0,-8 5-121 0 0,10-6 10 0 0,0 2 0 0 0,0-1 0 0 0,0 2 1 0 0,1-1-1 0 0,0 1 0 0 0,1 1 0 0 0,0 0 0 0 0,0 0 0 0 0,1 1 1 0 0,0 0-1 0 0,1 0 0 0 0,1 1 0 0 0,0 0 0 0 0,0 0 0 0 0,1 0 1 0 0,0 1-1 0 0,1 0 0 0 0,1 0 0 0 0,0 0 0 0 0,1 0 0 0 0,0 0 1 0 0,1 1-1 0 0,1-1 0 0 0,0 2-10 0 0,1-12 5 0 0,-1 1 1 0 0,1-1-1 0 0,1 0 0 0 0,-1 0 1 0 0,0 0-1 0 0,1 0 0 0 0,-1 0 1 0 0,1 0-1 0 0,0 0 0 0 0,0-1 1 0 0,0 1-1 0 0,1-1 0 0 0,-1 1 1 0 0,1-1-1 0 0,-1 0 0 0 0,1 0 1 0 0,0 0-1 0 0,-1 0 0 0 0,1 0 1 0 0,0-1-1 0 0,0 1 0 0 0,0-1 1 0 0,1 0-1 0 0,-1 0 0 0 0,0 0 0 0 0,0 0 1 0 0,1-1-1 0 0,-1 1 0 0 0,0-1 1 0 0,1 0-1 0 0,0 0-5 0 0,6 1 53 0 0,0-1 0 0 0,0 0-1 0 0,0-1 1 0 0,0 0 0 0 0,0 0-1 0 0,0-1 1 0 0,0-1 0 0 0,-1 0-1 0 0,1 0 1 0 0,1-1-53 0 0,19-14 76 0 0,-1-1 0 0 0,0-1 0 0 0,-2-2-1 0 0,0-1 1 0 0,-1-1 0 0 0,-2-1 0 0 0,0-1 0 0 0,-2-1 0 0 0,17-26-76 0 0,-31 42 16 0 0,11-11 53 0 0,-19 22-51 0 0,0 0-5 0 0,-2 19-73 0 0,-2-1 86 0 0,-4 8-23 0 0,1-1 0 0 0,1 2 0 0 0,1-1 0 0 0,2 0 0 0 0,1 1 0 0 0,1 0 0 0 0,1-1 0 0 0,1 1 0 0 0,3 15-3 0 0,-2-37-112 0 0,-1 1-1 0 0,1 0 0 0 0,1-1 1 0 0,-1 0-1 0 0,1 0 1 0 0,0 1-1 0 0,0-1 0 0 0,0-1 1 0 0,1 1-1 0 0,0-1 1 0 0,0 1-1 0 0,0-1 0 0 0,0 0 1 0 0,1 0 112 0 0,17 2-3371 0 0,-12-7-706 0 0,-1 1-4996 0 0,-3 0-2004 0 0</inkml:trace>
  <inkml:trace contextRef="#ctx0" brushRef="#br0" timeOffset="250.088">681 454 12267 0 0,'0'0'2939'0'0,"0"0"-1075"0"0,0 0-469 0 0,0 0 55 0 0,0 0-19 0 0,0 0-228 0 0,0 0-323 0 0,0 0-317 0 0,0 0-228 0 0,0 0-142 0 0,0 0-84 0 0,0 0-49 0 0,-4 22-28 0 0,-19 106-120 0 0,22-117-558 0 0,1-12-4461 0 0,0-2-5174 0 0,0-3 1682 0 0</inkml:trace>
  <inkml:trace contextRef="#ctx0" brushRef="#br0" timeOffset="562.225">791 49 13443 0 0,'0'0'3075'0'0,"0"0"-1032"0"0,0 0-596 0 0,0 0-224 0 0,0 0-185 0 0,0 0-241 0 0,0 0-275 0 0,0 0-210 0 0,0 0-144 0 0,0 0-68 0 0,0 0-33 0 0,0 0-19 0 0,-6 6-14 0 0,-18 23-3 0 0,12-2-204 0 0,32-38 217 0 0,-47 12 1461 0 0,10 20-1195 0 0,17-21-314 0 0,0 0 0 0 0,0 0 10 0 0,0 0-16 0 0,0 0-16 0 0,0 0-48 0 0,0 0-57 0 0,0 0-17 0 0,10-11-2557 0 0,-8 9-1508 0 0,-1 0-3606 0 0,-1 2-3087 0 0</inkml:trace>
</inkml:ink>
</file>

<file path=ppt/ink/ink15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8:28.2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57 530 7338 0 0,'0'0'3310'0'0,"0"0"-945"0"0,0 0-509 0 0,0 0-157 0 0,0 0-175 0 0,0 0-281 0 0,0 0-356 0 0,0 0-351 0 0,0 0-224 0 0,0 0-60 0 0,0 0 25 0 0,0 0 61 0 0,0 0 58 0 0,-3 8 4 0 0,-14 62 529 0 0,-20 257 2423 0 0,72-448-2323 0 0,-32 112-1012 0 0,13-45 27 0 0,3 1 1 0 0,1 1 0 0 0,4 0-1 0 0,1 2 1 0 0,2 1-1 0 0,8-8-44 0 0,-29 49-2 0 0,-4 4 3 0 0,0 0 0 0 0,0 1 0 0 0,0-1 1 0 0,1 1-1 0 0,-1 0 0 0 0,1-1 0 0 0,0 1 1 0 0,0 0-1 0 0,0 1 0 0 0,0-1 0 0 0,0 0 0 0 0,0 1 1 0 0,1 0-1 0 0,-1 0 0 0 0,1 0 0 0 0,0 0 1 0 0,0 0-1 0 0,0 1 0 0 0,0 0 0 0 0,0 0 0 0 0,0 0 1 0 0,0 0-1 0 0,0 0 0 0 0,0 1 0 0 0,1 0-1 0 0,-2 2 7 0 0,0 0-1 0 0,0 0 0 0 0,0 1 0 0 0,-1-1 1 0 0,1 1-1 0 0,-1 0 0 0 0,1 0 0 0 0,-1 0 1 0 0,0 0-1 0 0,0 0 0 0 0,0 0 1 0 0,-1 1-1 0 0,1-1 0 0 0,-1 1 0 0 0,0-1 1 0 0,0 1-1 0 0,0-1 0 0 0,0 1 0 0 0,-1 0 1 0 0,1-1-1 0 0,-1 1 0 0 0,0 0 0 0 0,0 2-6 0 0,-2 73-49 0 0,-14-56-2074 0 0,3-13-5960 0 0,11-9-1943 0 0</inkml:trace>
  <inkml:trace contextRef="#ctx0" brushRef="#br0" timeOffset="303.482">475 866 7562 0 0,'0'0'3796'0'0,"0"0"-1997"0"0,0 0-692 0 0,0 0 147 0 0,0 0 284 0 0,0 0 54 0 0,0 0-252 0 0,0 0-321 0 0,0 0-259 0 0,0 0-145 0 0,0 0-85 0 0,0 0-54 0 0,-9 20-80 0 0,-29 63-52 0 0,14-10 436 0 0,22-61-1340 0 0,3-19-2434 0 0,6-12-7672 0 0,-5 11-22 0 0</inkml:trace>
  <inkml:trace contextRef="#ctx0" brushRef="#br0" timeOffset="658.828">613 564 7490 0 0,'0'0'3610'0'0,"0"0"-1330"0"0,0 0-677 0 0,0 0-182 0 0,0 0-104 0 0,0 0-117 0 0,0 0-159 0 0,0 0-189 0 0,0 0-152 0 0,0 0-148 0 0,0 0-116 0 0,0 0-85 0 0,-8 5-55 0 0,-24 15-56 0 0,34-16 73 0 0,17-11-221 0 0,-16 5-178 0 0,-3 2 118 0 0,0-1 0 0 0,0 1 0 0 0,-1 0 0 0 0,1 0 0 0 0,0 0 0 0 0,0 0 0 0 0,0-1 0 0 0,0 1 0 0 0,0 0 0 0 0,0 0 0 0 0,0 0 0 0 0,-1-1 0 0 0,1 1 0 0 0,0 0 0 0 0,0 0 0 0 0,0 0 0 0 0,0-1 0 0 0,0 1 0 0 0,0 0 0 0 0,0 0 0 0 0,0 0 0 0 0,0-1 0 0 0,0 1 0 0 0,0 0-32 0 0,-49 32 133 0 0,48-32-173 0 0,1 0-29 0 0,0 0-56 0 0,0 0-106 0 0,0 0-223 0 0,0 0-358 0 0,0 0-532 0 0,0-7-11440 0 0,0 3 4034 0 0</inkml:trace>
  <inkml:trace contextRef="#ctx0" brushRef="#br0" timeOffset="949.976">775 148 6217 0 0,'0'0'3470'0'0,"0"0"-1137"0"0,0 0-554 0 0,0 0-96 0 0,0 0-79 0 0,0 0-207 0 0,0 0-277 0 0,0 0-239 0 0,0 0-131 0 0,0 0-2 0 0,0 0 2 0 0,0 0-45 0 0,-11 12-56 0 0,-81 82 1160 0 0,11-10-1160 0 0,80-83-545 0 0,0-1-4005 0 0,1 0-4200 0 0,0 0-3480 0 0</inkml:trace>
  <inkml:trace contextRef="#ctx0" brushRef="#br0" timeOffset="1485.918">28 181 736 0 0,'0'0'4723'0'0,"0"0"-1768"0"0,0 0-736 0 0,0 0-131 0 0,0 0-117 0 0,0 0-209 0 0,0 0-240 0 0,0 0-287 0 0,0 0-251 0 0,0 0-193 0 0,0 0-126 0 0,0 0-90 0 0,0 0-33 0 0,-3-3-21 0 0,-1-1-480 0 0,4 4-3 0 0,1 0 0 0 0,-1 0 0 0 0,0 0 0 0 0,1 0 0 0 0,-1 0 0 0 0,0 0 0 0 0,1 0 0 0 0,-1 0 0 0 0,0 0 0 0 0,1 0 0 0 0,-1 0 0 0 0,0 0 0 0 0,1-1-1 0 0,-1 1 1 0 0,0 0 0 0 0,0 0 0 0 0,1 0 0 0 0,-1 0 0 0 0,0-1 0 0 0,0 1 0 0 0,1 0 0 0 0,-1 0 0 0 0,0-1 0 0 0,0 1 0 0 0,1 0 0 0 0,-1 0 0 0 0,0-1 0 0 0,0 1 0 0 0,0 0 0 0 0,0-1 0 0 0,0 1-1 0 0,1 0 1 0 0,-1-1 0 0 0,0 1 0 0 0,0 0 0 0 0,0-1 0 0 0,0 1 0 0 0,0 0 0 0 0,0-1 0 0 0,0 1 0 0 0,0 0 0 0 0,0-1 0 0 0,0 1 0 0 0,0 0 0 0 0,0-1 0 0 0,-1 1 0 0 0,1 0 0 0 0,0-1 0 0 0,0 1-1 0 0,0 0 1 0 0,0-1-38 0 0,108 1 2084 0 0,57 0-1382 0 0,-173-15-342 0 0,-102-113-201 0 0,105 124-987 0 0,-4-3 2972 0 0,5 3-3580 0 0,3 1-3831 0 0,4 2-5385 0 0,0 1-1711 0 0</inkml:trace>
  <inkml:trace contextRef="#ctx0" brushRef="#br0" timeOffset="2432.16">1235 564 0 0 0,'0'0'1723'0'0,"0"0"115"0"0,0 0 57 0 0,0 0-5 0 0,0 0-54 0 0,0 0-105 0 0,0 0-112 0 0,0 0-141 0 0,0 0-178 0 0,0 0-136 0 0,5-2-106 0 0,12-3-97 0 0,-13 4-85 0 0,-4 1-71 0 0,0 0-81 0 0,0 0-65 0 0,0 0-55 0 0,-9 22 3768 0 0,-23 9-3934 0 0,11-13-78 0 0,-186 202 462 0 0,90-124-1137 0 0,117-96 192 0 0,0-1 1 0 0,0 1-1 0 0,0 0 0 0 0,0 0 1 0 0,0 0-1 0 0,0-1 1 0 0,0 1-1 0 0,0 0 0 0 0,0 0 1 0 0,0-1-1 0 0,0 1 1 0 0,0 0-1 0 0,0 0 0 0 0,0 0 1 0 0,0-1-1 0 0,0 1 1 0 0,0 0-1 0 0,0 0 0 0 0,-1-1 1 0 0,1 1-1 0 0,0 0 0 0 0,0 0 1 0 0,0 0-1 0 0,0 0 1 0 0,-1-1-1 0 0,1 1 0 0 0,0 0 1 0 0,0 0-1 0 0,0 0 1 0 0,0 0-1 0 0,-1 0 0 0 0,1 0 1 0 0,0 0-1 0 0,0-1 0 0 0,-1 1 1 0 0,1 0-1 0 0,0 0 1 0 0,0 0-1 0 0,0 0 0 0 0,-1 0 1 0 0,1 0-1 0 0,0 0 1 0 0,0 0-1 0 0,-1 0 0 0 0,1 0 1 0 0,0 0-1 0 0,0 0 1 0 0,0 0-1 0 0,-1 1 0 0 0,1-1 1 0 0,0 0-1 0 0,0 0 0 0 0,-1 0 1 0 0,1 0-1 0 0,0 0 1 0 0,0 0-1 0 0,0 1 123 0 0,0-11-998 0 0,4-18-6130 0 0,3 12-1305 0 0,-3 9 4143 0 0</inkml:trace>
  <inkml:trace contextRef="#ctx0" brushRef="#br0" timeOffset="2702.841">961 527 2817 0 0,'0'0'2835'0'0,"0"0"-351"0"0,0 0-114 0 0,0 0 1 0 0,0 0-130 0 0,0 0-314 0 0,0 0-440 0 0,0 0-424 0 0,0 0-334 0 0,0 0-203 0 0,0 0-101 0 0,0 0 35 0 0,0 0 128 0 0,2 2 97 0 0,51 80 2947 0 0,102 150-1258 0 0,-115-147-2447 0 0,-30-80-4251 0 0,-3-7-4602 0 0,-5-1-2940 0 0</inkml:trace>
</inkml:ink>
</file>

<file path=ppt/ink/ink15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8:21.4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258 2 0 0 0,'0'0'309'0'0,"0"0"724"0"0,0 0 342 0 0,0 0 284 0 0,0 0 257 0 0,0 0 92 0 0,0 0-155 0 0,0 0-313 0 0,0 0-312 0 0,0 0-238 0 0,0 0-130 0 0,8 0 6215 0 0,30 0-5600 0 0,-6-1-743 0 0,68 10 599 0 0,-85 12-769 0 0,-45-2 431 0 0,-181 76-269 0 0,35-25-220 0 0,175-70-497 0 0,1 0-1 0 0,-1 0 0 0 0,0 0 0 0 0,1 1 0 0 0,-1-1 0 0 0,1 0 1 0 0,-1 0-1 0 0,0 0 0 0 0,1 0 0 0 0,-1 1 0 0 0,1-1 1 0 0,-1 0-1 0 0,0 0 0 0 0,1 1 0 0 0,-1-1 0 0 0,1 1 0 0 0,-1-1 1 0 0,1 0-1 0 0,-1 1 0 0 0,1-1 0 0 0,0 1 0 0 0,-1-1 1 0 0,1 1-1 0 0,-1-1 0 0 0,1 1 0 0 0,0-1 0 0 0,0 1 0 0 0,-1 0 1 0 0,1-1-1 0 0,0 1 0 0 0,0-1 0 0 0,0 1 0 0 0,0 0 1 0 0,-1-1-1 0 0,1 1 0 0 0,0 0 0 0 0,0-1 0 0 0,0 1 1 0 0,0-1-1 0 0,0 1 0 0 0,1 0 0 0 0,-1-1 0 0 0,0 1 0 0 0,0 0 1 0 0,0-1-1 0 0,1 1 0 0 0,-1-1 0 0 0,0 1 0 0 0,0-1 1 0 0,1 1-1 0 0,-1-1 0 0 0,0 1 0 0 0,1-1 0 0 0,-1 1 0 0 0,1-1 1 0 0,-1 1-1 0 0,1-1 0 0 0,-1 1 0 0 0,1-1 0 0 0,-1 0 1 0 0,1 1-1 0 0,-1-1 0 0 0,1 0 0 0 0,0 1-6 0 0,1 1-6 0 0,8 6 63 0 0,0 0 0 0 0,1 0 0 0 0,0-2 0 0 0,0 1 0 0 0,1-1 0 0 0,0-1 0 0 0,0 0 0 0 0,0-1 0 0 0,1 0 0 0 0,-1-1 0 0 0,1 0 0 0 0,0-1 0 0 0,0 0 0 0 0,0-1 0 0 0,11-1-57 0 0,165 20 289 0 0,-143-6-209 0 0,-38-8-125 0 0,-8-5 30 0 0,0-1 31 0 0,0 0 36 0 0,0 0-28 0 0,0 0-20 0 0,0 0-16 0 0,-10 9 120 0 0,-35 30-16 0 0,-239 108 32 0 0,250-132-133 0 0,25-11 18 0 0,0 0-1 0 0,0 0 1 0 0,0 0-1 0 0,0 1 1 0 0,1 1 0 0 0,0-1-1 0 0,0 1 1 0 0,0 1-1 0 0,1-1 1 0 0,0 1-1 0 0,1 1-8 0 0,5-7 0 0 0,0 0-1 0 0,1 0 0 0 0,-1 1 1 0 0,1-1-1 0 0,-1 1 0 0 0,1-1 0 0 0,0 0 1 0 0,-1 1-1 0 0,1-1 0 0 0,0 1 0 0 0,0-1 1 0 0,0 1-1 0 0,0-1 0 0 0,0 1 1 0 0,1-1-1 0 0,-1 1 0 0 0,0-1 0 0 0,1 0 1 0 0,-1 1-1 0 0,1-1 0 0 0,-1 0 1 0 0,1 1-1 0 0,0-1 0 0 0,-1 0 0 0 0,1 0 1 0 0,0 1-1 0 0,0-1 0 0 0,0 0 0 0 0,0 0 1 0 0,0 0-1 0 0,0 0 0 0 0,0 0 1 0 0,1 0-1 0 0,-1-1 0 0 0,1 2 1 0 0,45 22 120 0 0,-3-18 20 0 0,1-2 0 0 0,0-2 0 0 0,0-2 0 0 0,-1-2 0 0 0,1-2 0 0 0,0-1 0 0 0,15-6-140 0 0,-27 6 20 0 0,-33 6-2026 0 0,1 8-1137 0 0,-2 0-3045 0 0,0-2-6374 0 0</inkml:trace>
  <inkml:trace contextRef="#ctx0" brushRef="#br0" timeOffset="5461.362">599 720 0 0 0,'0'0'1263'0'0,"0"0"211"0"0,0 0 3 0 0,0 0-102 0 0,0 0-119 0 0,0 0-107 0 0,0 0-54 0 0,0 0 2 0 0,0 0 77 0 0,-4 5 75 0 0,-9 17 36 0 0,9-16-32 0 0,4-6-86 0 0,0 0-96 0 0,0 0-69 0 0,0 0-54 0 0,0 0-41 0 0,0 0-59 0 0,0 0-64 0 0,9-67 3370 0 0,50-86-3018 0 0,27-27-597 0 0,-23 98-396 0 0,-63 83-148 0 0,0-1 1 0 0,0 1 0 0 0,0-1-1 0 0,0 0 1 0 0,0 1-1 0 0,0-1 1 0 0,0 1-1 0 0,0-1 1 0 0,0 0-1 0 0,1 1 1 0 0,-1-1-1 0 0,0 0 1 0 0,0 1-1 0 0,1-1 1 0 0,-1 0-1 0 0,0 1 1 0 0,0-1-1 0 0,1 0 1 0 0,-1 1-1 0 0,0-1 1 0 0,1 0-1 0 0,-1 0 1 0 0,0 1-1 0 0,1-1 1 0 0,-1 0-1 0 0,0 0 1 0 0,1 0-1 0 0,-1 1 1 0 0,1-1 0 0 0,-1 0-1 0 0,0 0 1 0 0,1 0-1 0 0,-1 0 1 0 0,1 0-1 0 0,-1 0 1 0 0,1 0-1 0 0,-1 0 1 0 0,0 0-1 0 0,1 0 1 0 0,-1 0-1 0 0,1 0 1 0 0,-1 0-1 0 0,0-1 1 0 0,1 1-1 0 0,-1 0 1 0 0,1 0-1 0 0,-1 0 1 0 0,0 0-1 0 0,1-1 1 0 0,-1 1-1 0 0,0 0 1 0 0,1 0-1 0 0,-1-1 1 0 0,0 1 0 0 0,1 0-1 0 0,-1-1 1 0 0,0 1-1 0 0,0 0 1 0 0,1-1-1 0 0,-1 1 5 0 0,1 6 36 0 0,5 27-28 0 0,-2 1 1 0 0,-1 0-1 0 0,-1 0 1 0 0,-3 0-1 0 0,-1 7-8 0 0,1 28-32 0 0,67-179 248 0 0,-40 74-222 0 0,1 2-1 0 0,1 0 0 0 0,2 2 1 0 0,1 2-1 0 0,2 0 0 0 0,1 2 1 0 0,27-17 6 0 0,-22 38-108 0 0,-37 40 69 0 0,-14 85 260 0 0,-1-69-167 0 0,2 0 0 0 0,3 0-1 0 0,1 1 1 0 0,1 40-54 0 0,6-89-237 0 0,0 15-722 0 0,0-10-3280 0 0,0 0-5111 0 0,0-6-2427 0 0</inkml:trace>
  <inkml:trace contextRef="#ctx0" brushRef="#br0" timeOffset="5731.202">1346 595 8130 0 0,'0'0'3945'0'0,"0"0"-1893"0"0,0 0-846 0 0,0 0-75 0 0,0 0 94 0 0,0 0 59 0 0,0 0-89 0 0,0 0-232 0 0,0 0-232 0 0,0 0-154 0 0,0 0-119 0 0,0 0-81 0 0,0 0-62 0 0,-6 15-52 0 0,-36 95 332 0 0,32-81-415 0 0,6-20-3609 0 0,5-21-7319 0 0,-1 8 298 0 0</inkml:trace>
  <inkml:trace contextRef="#ctx0" brushRef="#br0" timeOffset="6213.267">1442 249 5105 0 0,'0'0'2999'0'0,"0"0"-879"0"0,0 0-373 0 0,0 0-16 0 0,0 0-36 0 0,0 0-143 0 0,0 0-268 0 0,0 0-320 0 0,0 0-239 0 0,0 0-165 0 0,0 0-106 0 0,0 0-37 0 0,0 0-27 0 0,-5 0-28 0 0,-12 3-29 0 0,1 4 2797 0 0,-6 14-2799 0 0,17-16-175 0 0,4-3-246 0 0,-7 10-806 0 0,11-11-2847 0 0,5-1-3788 0 0,-4 0-4192 0 0</inkml:trace>
</inkml:ink>
</file>

<file path=ppt/ink/ink15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8:33.4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52 222 1240 0 0,'0'0'1007'0'0,"0"0"-84"0"0,0 0 212 0 0,0 0 273 0 0,0 0 190 0 0,0 0 74 0 0,0 0-50 0 0,0 0-119 0 0,0 0-132 0 0,0 0-130 0 0,0 0-148 0 0,0 0-126 0 0,-8 1-67 0 0,-35 5 756 0 0,43-6-868 0 0,0 0-52 0 0,0 0-83 0 0,0 0-75 0 0,0 0-52 0 0,0 0-31 0 0,0 0-33 0 0,0 0-34 0 0,0 0-26 0 0,0 0-43 0 0,0 0-26 0 0,21 4 2156 0 0,163-15-1341 0 0,32 7-584 0 0,-216 4-571 0 0,-1 1 31 0 0,0 0-1 0 0,-1-1 1 0 0,1 1-1 0 0,0-1 1 0 0,-1 1-1 0 0,1 0 1 0 0,0-1-1 0 0,-1 0 1 0 0,1 1-1 0 0,-1-1 1 0 0,1 0-1 0 0,0 0 1 0 0,-1 0-1 0 0,1 0 1 0 0,-1 0-1 0 0,1 0 1 0 0,-1 0-1 0 0,1-1 1 0 0,-1 1-1 0 0,1 0 1 0 0,0-1-1 0 0,-1 1 1 0 0,1-1-1 0 0,0 0 1 0 0,-1 1-1 0 0,1-1 1 0 0,0 0-1 0 0,0 0 1 0 0,0 1-1 0 0,-1-1 1 0 0,1 0-1 0 0,0 0 1 0 0,0-1-1 0 0,1 1 1 0 0,-1 0-1 0 0,0 0 1 0 0,0 0-24 0 0,-63-107 128 0 0,52 76-472 0 0,3 9 1834 0 0,4 7-3805 0 0,2 3-3533 0 0,2-2-4942 0 0,1 15-1691 0 0</inkml:trace>
</inkml:ink>
</file>

<file path=ppt/ink/ink15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8:34.5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 1036 0 0 0,'0'0'419'0'0,"0"0"404"0"0,0 0 139 0 0,0 0 49 0 0,0 0 114 0 0,0 0 127 0 0,0 0 164 0 0,-8 1 126 0 0,-27 1 56 0 0,33-1 10095 0 0,5 0-5995 0 0,33 1-5335 0 0,336-27 1537 0 0,-352 25-1895 0 0,-32 0-1232 0 0,-32 0-3792 0 0,25-3-3800 0 0,14 2-2866 0 0</inkml:trace>
  <inkml:trace contextRef="#ctx0" brushRef="#br0" timeOffset="251.055">222 856 11226 0 0,'0'0'2088'0'0,"0"0"-639"0"0,0 0-353 0 0,0 0 51 0 0,0 0 207 0 0,0 0 102 0 0,0 0-101 0 0,0 0-231 0 0,0 0-250 0 0,0 0-174 0 0,0 0-101 0 0,0 0-66 0 0,0 0-70 0 0,-3 34-80 0 0,-10 107-88 0 0,3 51-438 0 0,37-195-7215 0 0,-20-4 1818 0 0,0-1-5601 0 0</inkml:trace>
  <inkml:trace contextRef="#ctx0" brushRef="#br0" timeOffset="1089.091">1062 535 4065 0 0,'0'0'1955'0'0,"0"0"-592"0"0,0 0-222 0 0,0 0 110 0 0,0 0 166 0 0,0 0 108 0 0,0 0-22 0 0,0 0-126 0 0,0 0-180 0 0,0 0-189 0 0,0 0-150 0 0,0 0-90 0 0,0 0-13 0 0,14-2 13 0 0,44-8 7 0 0,-57 14 3449 0 0,-28 10-3772 0 0,25-13-162 0 0,-338 126 1597 0 0,331-123-1850 0 0,8-3-31 0 0,-1-1 0 0 0,1 1-1 0 0,-1-1 1 0 0,1 1 0 0 0,0 0-1 0 0,-1-1 1 0 0,1 1-1 0 0,0 0 1 0 0,-1 0 0 0 0,1 0-1 0 0,0 0 1 0 0,0 0-1 0 0,0 0 1 0 0,0 0 0 0 0,0 1-1 0 0,0-1 1 0 0,0 0-1 0 0,1 1 1 0 0,-1-1 0 0 0,0 0-1 0 0,1 1 1 0 0,-1-1 0 0 0,1 1-1 0 0,-1-1 1 0 0,1 1-1 0 0,0-1 1 0 0,-1 1 0 0 0,1-1-1 0 0,0 1 1 0 0,0-1-6 0 0,32 25-14 0 0,96-1 349 0 0,-105-23-294 0 0,0 0 0 0 0,-1 1-1 0 0,1 2 1 0 0,-1 0 0 0 0,0 1-1 0 0,21 9-40 0 0,-49 11 188 0 0,-25 5-107 0 0,-1-1 0 0 0,-2-1 0 0 0,-1-2 0 0 0,-14 7-81 0 0,-89 73 118 0 0,84-64-74 0 0,41-33-35 0 0,-1 0-1 0 0,2 1 1 0 0,0 0-1 0 0,0 0 1 0 0,1 2-1 0 0,0-1 1 0 0,-6 11-9 0 0,16-22-2 0 0,0 0 1 0 0,0 1-1 0 0,0-1 1 0 0,0 1-1 0 0,0-1 0 0 0,0 1 1 0 0,1-1-1 0 0,-1 1 1 0 0,1 0-1 0 0,-1 0 1 0 0,1-1-1 0 0,-1 1 1 0 0,1 0-1 0 0,0-1 1 0 0,0 1-1 0 0,0 0 0 0 0,0 0 1 0 0,0 0-1 0 0,0-1 1 0 0,1 1-1 0 0,-1 0 1 0 0,0-1-1 0 0,1 1 1 0 0,0 0-1 0 0,-1-1 1 0 0,1 1-1 0 0,0 0 0 0 0,0-1 1 0 0,0 1-1 0 0,0-1 1 0 0,0 0-1 0 0,0 1 1 0 0,0-1-1 0 0,0 0 1 0 0,0 1-1 0 0,1-1 1 0 0,-1 0-1 0 0,1 0 0 0 0,-1 0 1 0 0,1 0-1 0 0,-1 0 1 0 0,1-1-1 0 0,0 1 2 0 0,76 15 205 0 0,143-31 596 0 0,-210 12-845 0 0,4 0-638 0 0,-3 2-3363 0 0,-12 1 834 0 0,0 0-3928 0 0,2 0-5458 0 0</inkml:trace>
  <inkml:trace contextRef="#ctx0" brushRef="#br0" timeOffset="1819.718">1119 1316 7682 0 0,'0'0'3439'0'0,"0"0"-1209"0"0,0 0-474 0 0,0 0 19 0 0,0 0-88 0 0,0 0-116 0 0,0 0-257 0 0,0 0-287 0 0,0 0-167 0 0,0 0-163 0 0,0 0-99 0 0,0 0-59 0 0,0 0-39 0 0,0-4-24 0 0,71-128 2075 0 0,-45 91-2281 0 0,97-160 178 0 0,-115 190-386 0 0,-8 11-65 0 0,0 1 0 0 0,0-1 0 0 0,0 0-1 0 0,0 0 1 0 0,1 0 0 0 0,-1 1 0 0 0,0-1 0 0 0,0 0-1 0 0,0 0 1 0 0,0 1 0 0 0,1-1 0 0 0,-1 0 0 0 0,0 0 0 0 0,0 0-1 0 0,0 0 1 0 0,1 1 0 0 0,-1-1 0 0 0,0 0 0 0 0,0 0-1 0 0,0 0 1 0 0,1 0 0 0 0,-1 0 0 0 0,0 0 0 0 0,0 0-1 0 0,1 0 1 0 0,-1 0 0 0 0,0 0 0 0 0,0 0 0 0 0,1 0-1 0 0,-1 0 1 0 0,0 0 0 0 0,1 0 0 0 0,-1 0 0 0 0,0 0-1 0 0,0 0 4 0 0,0 9 6 0 0,-13 65-42 0 0,12-68 37 0 0,-3 13-1 0 0,0-1 1 0 0,1 1 0 0 0,1 0-1 0 0,1 0 1 0 0,0 0-1 0 0,1 0 1 0 0,3 17-1 0 0,-1-34 2 0 0,0-1 0 0 0,-1 1 0 0 0,1 0 0 0 0,0-1 0 0 0,0 1 0 0 0,0-1 0 0 0,0 1 0 0 0,0-1 0 0 0,0 0 0 0 0,0 0 0 0 0,0 0 0 0 0,1 0 0 0 0,-1 0 0 0 0,0-1 0 0 0,1 1 0 0 0,-1-1 0 0 0,0 1 0 0 0,1-1 0 0 0,-1 0 0 0 0,1 0 0 0 0,-1 0 0 0 0,1 0 0 0 0,-1 0 0 0 0,0-1 0 0 0,1 1 0 0 0,-1-1 0 0 0,0 1-1 0 0,1-1 1 0 0,-1 0 0 0 0,0 0 0 0 0,0 0 0 0 0,0 0 0 0 0,1-1 0 0 0,-1 1 0 0 0,-1 0 0 0 0,1-1 0 0 0,0 1 0 0 0,0-1 0 0 0,0 0 0 0 0,-1 0 0 0 0,1 0 0 0 0,-1 0 0 0 0,1 0-2 0 0,122-172 59 0 0,-117 163-58 0 0,112-194 110 0 0,-152 308 124 0 0,26-76-214 0 0,1 1 0 0 0,2 0 0 0 0,0 0 0 0 0,2 0 0 0 0,1 0 0 0 0,2 22-21 0 0,32 29-1 0 0,-9-51-2557 0 0,-23-28 2301 0 0,0 0-4969 0 0,-1 0 856 0 0,2 0-7723 0 0</inkml:trace>
  <inkml:trace contextRef="#ctx0" brushRef="#br0" timeOffset="2061.484">1855 1213 10690 0 0,'0'0'3665'0'0,"0"0"-1841"0"0,0 0-707 0 0,0 0 142 0 0,0 0 81 0 0,0 0-146 0 0,0 0-262 0 0,0 0-308 0 0,0 0-239 0 0,0 0-143 0 0,0 0-84 0 0,0 0-43 0 0,-1 18-26 0 0,-5 54-14 0 0,-8-38 66 0 0,5-34-3400 0 0,4-6-6787 0 0,5 2-499 0 0</inkml:trace>
  <inkml:trace contextRef="#ctx0" brushRef="#br0" timeOffset="2407.876">1941 881 10010 0 0,'0'0'3380'0'0,"0"0"-988"0"0,0 0-660 0 0,0 0-267 0 0,0 0-196 0 0,0 0-180 0 0,0 0-209 0 0,0 0-196 0 0,0 0-112 0 0,0 0-68 0 0,0 0-24 0 0,0 0-5 0 0,0 0-76 0 0,-9 5-71 0 0,-31 13-71 0 0,40-18-233 0 0,1 0 0 0 0,-1 0-1 0 0,1 1 1 0 0,-1-1 0 0 0,1 0 0 0 0,-1 1 0 0 0,1-1-1 0 0,-1 0 1 0 0,1 1 0 0 0,-1-1 0 0 0,1 1-1 0 0,-1-1 1 0 0,0 1 0 0 0,1-1 0 0 0,-1 1-1 0 0,0-1 1 0 0,0 1 0 0 0,1-1 0 0 0,-1 1-1 0 0,0 0 1 0 0,0-1 0 0 0,0 1 0 0 0,0-1-1 0 0,1 1 1 0 0,-1 0 0 0 0,0-1 0 0 0,0 1-1 0 0,0-1 1 0 0,0 1 0 0 0,-1 0 0 0 0,1-1-1 0 0,0 1 1 0 0,0-1 0 0 0,0 1 0 0 0,0-1 0 0 0,-1 1-1 0 0,1 0 1 0 0,0-1 0 0 0,0 1 0 0 0,-1-1-1 0 0,1 1 1 0 0,0-1 0 0 0,-1 1 0 0 0,1-1-1 0 0,-1 0 1 0 0,1 1 0 0 0,-1-1 0 0 0,1 1-1 0 0,-1-1 1 0 0,1 0 0 0 0,-1 1 0 0 0,1-1-1 0 0,-1 0 1 0 0,1 0-24 0 0,38-25 619 0 0,-38 25-466 0 0,0 0-34 0 0,-27 0 150 0 0,-1 14-246 0 0,28-14-59 0 0,0 0 4 0 0,0 0-15 0 0,0 0-17 0 0,0 0-25 0 0,10 1-1577 0 0,4-1-2640 0 0,-5-1-4981 0 0,-5-2-3096 0 0</inkml:trace>
  <inkml:trace contextRef="#ctx0" brushRef="#br0" timeOffset="22977.471">2236 815 56 0 0,'0'0'2378'0'0,"0"0"-387"0"0,0 0-88 0 0,0 0 164 0 0,0 0 79 0 0,0 0-172 0 0,0 0-407 0 0,0 0-488 0 0,0 0-358 0 0,0 0-211 0 0,0 0-118 0 0,5 18 2245 0 0,31 62 1670 0 0,-35-75-4186 0 0,3 16 43 0 0,-2 0 0 0 0,0-1 1 0 0,-2 1-1 0 0,0 0 0 0 0,-1 0 0 0 0,-1 0 0 0 0,-1-1 1 0 0,-1 1-1 0 0,-3 5-164 0 0,-20 95 285 0 0,52-275 2688 0 0,-19 134-2934 0 0,1 0 0 0 0,0 0 0 0 0,2 1 1 0 0,0 0-1 0 0,1 0 0 0 0,1 1 0 0 0,1 1 1 0 0,0 0-1 0 0,1 0 0 0 0,1 1 0 0 0,1 1 1 0 0,4-3-40 0 0,-12 12 24 0 0,-7 5-22 0 0,1 0-1 0 0,-1 1 1 0 0,0-1-1 0 0,1 0 0 0 0,-1 0 1 0 0,0 1-1 0 0,1-1 1 0 0,-1 0-1 0 0,1 1 0 0 0,-1-1 1 0 0,1 1-1 0 0,-1-1 1 0 0,1 1-1 0 0,0-1 0 0 0,-1 1 1 0 0,1-1-1 0 0,0 1 0 0 0,-1-1 1 0 0,1 1-1 0 0,0 0 1 0 0,0-1-1 0 0,-1 1 0 0 0,1 0 1 0 0,0 0-1 0 0,0 0 1 0 0,-1 0-1 0 0,1-1 0 0 0,0 1 1 0 0,0 0-1 0 0,0 0 0 0 0,-1 0 1 0 0,1 1-1 0 0,0-1 1 0 0,0 0-1 0 0,0 0 0 0 0,-1 0 1 0 0,1 1-1 0 0,0-1 1 0 0,-1 0-1 0 0,1 1 0 0 0,0-1 1 0 0,0 0-1 0 0,-1 1 1 0 0,1-1-1 0 0,-1 1 0 0 0,1-1 1 0 0,0 1-1 0 0,-1-1 0 0 0,1 1 1 0 0,-1 0-1 0 0,1-1 1 0 0,-1 1-1 0 0,1 0 0 0 0,-1-1 1 0 0,0 1-1 0 0,1 0 1 0 0,-1 0-2 0 0,15 88 92 0 0,-2-51-2047 0 0,-8-31-2409 0 0,0 1-3566 0 0,-3-7 5346 0 0,-1 3-9395 0 0</inkml:trace>
  <inkml:trace contextRef="#ctx0" brushRef="#br0" timeOffset="23321.883">2639 1316 14707 0 0,'0'0'1821'0'0,"0"0"-807"0"0,0 0-232 0 0,0 0 201 0 0,0 0 174 0 0,0 0 2 0 0,0 0-219 0 0,0 0-231 0 0,0 0-151 0 0,0 0-119 0 0,0 0-63 0 0,0 0-49 0 0,0 0-56 0 0,-3 21-61 0 0,-9 64-48 0 0,1-22 205 0 0,3-52-1343 0 0,2-25-5538 0 0,6 10 1598 0 0,0 0-3619 0 0</inkml:trace>
  <inkml:trace contextRef="#ctx0" brushRef="#br0" timeOffset="23783.687">2729 1036 6337 0 0,'0'0'3156'0'0,"0"0"-682"0"0,0 0-378 0 0,0 0-160 0 0,0 0-315 0 0,0 0-385 0 0,0 0-376 0 0,0 0-244 0 0,0 0-108 0 0,0 0-29 0 0,0 0 7 0 0,0 0-2 0 0,0 0-23 0 0,-8 5-43 0 0,-26 15-74 0 0,19-9 821 0 0,23-20-559 0 0,17-28-289 0 0,-84 72 855 0 0,49-27-1276 0 0,17-15-1176 0 0,-1 1 21 0 0,3-3-1471 0 0,-4 2-2408 0 0,-3 3-4234 0 0</inkml:trace>
  <inkml:trace contextRef="#ctx0" brushRef="#br0" timeOffset="24140.877">2963 543 9490 0 0,'0'0'2426'0'0,"0"0"-535"0"0,0 0-268 0 0,0 0-173 0 0,0 0-162 0 0,0 0-137 0 0,0 0-151 0 0,0 0-96 0 0,0 0-78 0 0,0 0-74 0 0,0 0-73 0 0,0 0-71 0 0,0 0-48 0 0,-22 18-68 0 0,-69 54-61 0 0,56-35 210 0 0,-46 60 433 0 0,78-94-1189 0 0,-6 4-2141 0 0,8-10-3153 0 0,2-4-4410 0 0,1 4 132 0 0</inkml:trace>
  <inkml:trace contextRef="#ctx0" brushRef="#br0" timeOffset="24743.071">2144 609 6913 0 0,'0'0'2365'0'0,"0"0"-447"0"0,0 0-167 0 0,0 0-28 0 0,0 0-86 0 0,0 0-192 0 0,0 0-268 0 0,0 0-182 0 0,0 0-135 0 0,0 0-86 0 0,0 0-89 0 0,0 0-95 0 0,-11-1-75 0 0,-33-4-59 0 0,33 4-48 0 0,11 1-19 0 0,0 0-19 0 0,0 0-22 0 0,195 22 2927 0 0,-81-11-3110 0 0,-122 0 898 0 0,4-13-1056 0 0,0 0 0 0 0,1 0-1 0 0,-1 0 1 0 0,0-1 0 0 0,1 1 0 0 0,0-1-1 0 0,-1 0 1 0 0,1 0 0 0 0,0 0-1 0 0,0 0 1 0 0,1-1 0 0 0,-1 1 0 0 0,1-1-1 0 0,0 0 1 0 0,-1 1 0 0 0,2-1-1 0 0,-1 0 1 0 0,0 0 0 0 0,1 0-1 0 0,0-1 1 0 0,0 1 0 0 0,0 0 0 0 0,0-1-7 0 0,-5-11-28 0 0,-3-86-162 0 0,10 66-1830 0 0,-3 2-3361 0 0,0 30 881 0 0,2 3-1219 0 0,-1-2-5924 0 0</inkml:trace>
  <inkml:trace contextRef="#ctx0" brushRef="#br0" timeOffset="25682.944">3042 233 1208 0 0,'0'0'2386'0'0,"0"0"-623"0"0,0 0 63 0 0,0 0 289 0 0,0 0 179 0 0,0 0-26 0 0,0 0-250 0 0,0 0-347 0 0,0 0-321 0 0,0 0-254 0 0,0 0-192 0 0,0 0-117 0 0,0 0-94 0 0,-1-3-96 0 0,1 3-463 0 0,0 0 1 0 0,-1 0-1 0 0,1 1 1 0 0,0-1 0 0 0,0 0-1 0 0,-1 0 1 0 0,1 0 0 0 0,0 0-1 0 0,-1 0 1 0 0,1 0-1 0 0,0 1 1 0 0,0-1 0 0 0,-1 0-1 0 0,1 0 1 0 0,0 0 0 0 0,-1 0-1 0 0,1 0 1 0 0,0 0-135 0 0,59 90 2255 0 0,-33-52-2112 0 0,-3 2 0 0 0,-1 1 0 0 0,-1 0 0 0 0,-3 2 0 0 0,-1 0 1 0 0,-3 1-1 0 0,-1 0 0 0 0,-2 1 0 0 0,-2 1 0 0 0,-3 0 0 0 0,-1 0 0 0 0,-2 0 0 0 0,-3 17-143 0 0,-1-34 6 0 0,-1 1 0 0 0,-2-2 0 0 0,-1 1 0 0 0,-2 0 0 0 0,0-1 1 0 0,-2-1-1 0 0,-1 1 0 0 0,-1-1 0 0 0,-1-1 0 0 0,-2 0 0 0 0,0-1 0 0 0,-11 12-6 0 0,-9 11-32 0 0,-2-3 0 0 0,-2-1 0 0 0,-2-2 0 0 0,-1-1 1 0 0,-40 28 31 0 0,-25-3-862 0 0,101-84-7526 0 0,8 8 761 0 0,-3 10 7243 0 0,2-8-11047 0 0</inkml:trace>
  <inkml:trace contextRef="#ctx0" brushRef="#br0" timeOffset="26772.564">802 13 0 0 0,'0'0'259'0'0,"0"0"514"0"0,0 0 552 0 0,0 0 510 0 0,0 0 297 0 0,0 0-53 0 0,0 0-294 0 0,0 0-349 0 0,0 0-263 0 0,0 0-178 0 0,0 0-105 0 0,0 0-19 0 0,1-3 20 0 0,1 1-611 0 0,2-6 855 0 0,-2 13 3248 0 0,-2-5-3927 0 0,0 0-61 0 0,0 0-51 0 0,-8 15 1348 0 0,-23 30-1350 0 0,1 1 0 0 0,3 2 0 0 0,2 1-1 0 0,2 0 1 0 0,2 2 0 0 0,2 1 0 0 0,3 0-1 0 0,-1 14-341 0 0,-6 27 368 0 0,4 1 0 0 0,4 1 0 0 0,5 0-1 0 0,1 64-367 0 0,9-131 106 0 0,1 1 1 0 0,1-1-1 0 0,1 0 0 0 0,2 0 0 0 0,0-1 0 0 0,2 1 1 0 0,1-1-1 0 0,9 19-106 0 0,-2-13 128 0 0,1-2 0 0 0,2 0 0 0 0,1-1 0 0 0,1-1 1 0 0,2-1-1 0 0,0-1 0 0 0,2-1 0 0 0,1 0 0 0 0,17 11-128 0 0,42 25 363 0 0,-81-61-1344 0 0,-4-5-2327 0 0,4 0-3661 0 0,2 1-5247 0 0</inkml:trace>
</inkml:ink>
</file>

<file path=ppt/ink/ink15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9:02.8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311 60 2336 0 0,'0'0'2009'0'0,"0"0"-67"0"0,0 0 126 0 0,0 0 162 0 0,0 0-16 0 0,0 0-241 0 0,0 0-341 0 0,0 0-300 0 0,0 0-244 0 0,0 0-138 0 0,0 0-96 0 0,0 0-87 0 0,0 0-68 0 0,2-6-75 0 0,5-19-56 0 0,-8 23-484 0 0,1 1 0 0 0,-1-1 0 0 0,1 1 0 0 0,-1-1 0 0 0,1 1-1 0 0,-1 0 1 0 0,0-1 0 0 0,0 1 0 0 0,0 0 0 0 0,1 0 0 0 0,-1 0-1 0 0,-1-1 1 0 0,1 1 0 0 0,0 0 0 0 0,0 0 0 0 0,0 1 0 0 0,0-1-1 0 0,-1 0 1 0 0,1 0 0 0 0,0 0 0 0 0,-1 1 0 0 0,1-1 0 0 0,-1 1-1 0 0,1-1 1 0 0,0 1 0 0 0,-1 0 0 0 0,1-1 0 0 0,-1 1 0 0 0,1 0-1 0 0,-2 0-82 0 0,-82 15 668 0 0,72-9-642 0 0,0 0-1 0 0,1 1 1 0 0,-1 1 0 0 0,2 0-1 0 0,-1 0 1 0 0,1 1 0 0 0,0 1-1 0 0,1 0 1 0 0,0 0 0 0 0,1 1-1 0 0,0 0 1 0 0,1 1 0 0 0,0 0-1 0 0,1 0 1 0 0,0 1 0 0 0,1 0-1 0 0,0 0 1 0 0,1 0 0 0 0,0 1-1 0 0,1-1 1 0 0,1 1 0 0 0,0 0-1 0 0,1 1 1 0 0,1-1 0 0 0,0 0-1 0 0,1 12-26 0 0,1-20 32 0 0,0-1-1 0 0,0 1 0 0 0,0-1 1 0 0,0 0-1 0 0,1 0 0 0 0,0 1 1 0 0,0-1-1 0 0,1 0 0 0 0,-1-1 1 0 0,1 1-1 0 0,0 0 0 0 0,0-1 0 0 0,1 0 1 0 0,-1 1-1 0 0,1-1 0 0 0,0-1 1 0 0,0 1-1 0 0,0-1 0 0 0,1 1 1 0 0,-1-1-1 0 0,1 0 0 0 0,0-1 1 0 0,-1 1-1 0 0,1-1 0 0 0,1 0 0 0 0,-1 0 1 0 0,0-1-1 0 0,0 1 0 0 0,1-1 1 0 0,-1 0-1 0 0,0-1 0 0 0,1 1 1 0 0,-1-1-1 0 0,1 0 0 0 0,-1 0 1 0 0,1-1-1 0 0,-1 0 0 0 0,1 0 0 0 0,-1 0 1 0 0,1-1-32 0 0,4-3 52 0 0,-1-1 0 0 0,1 0 0 0 0,-1 0 0 0 0,-1-1 0 0 0,1-1 0 0 0,-1 1 0 0 0,-1-1 0 0 0,1 0 0 0 0,-1-1 0 0 0,-1 0 0 0 0,0 0 0 0 0,4-8-52 0 0,-9 16 1 0 0,24-35 39 0 0,-2-1-1 0 0,-2-1 1 0 0,-1-1-1 0 0,-2 0 1 0 0,7-25-40 0 0,-30 90 27 0 0,2 1 0 0 0,0 0 1 0 0,2 1-1 0 0,1-1 1 0 0,2 0-1 0 0,0 0 0 0 0,2 0 1 0 0,1 0-1 0 0,2 5-27 0 0,2-5 28 0 0,0-1-1 0 0,2 0 1 0 0,1-1-1 0 0,1 0 0 0 0,1-1 1 0 0,1 0-1 0 0,1-1 1 0 0,2-1-1 0 0,9 10-27 0 0,-9-18-28 0 0,-14-28-631 0 0,-20-29-1845 0 0,9 29-1217 0 0,-1 2-4257 0 0,3 8-3928 0 0</inkml:trace>
</inkml:ink>
</file>

<file path=ppt/ink/ink15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9:03.7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31 144 0 0 0,'0'0'859'0'0,"0"0"791"0"0,0 0 398 0 0,0 0 199 0 0,0 0 39 0 0,0 0-192 0 0,0 0-258 0 0,0 0-266 0 0,0 0-210 0 0,0 0-102 0 0,0 0-89 0 0,0 0-138 0 0,-5-4-124 0 0,-16-11-104 0 0,16 12-88 0 0,5 3-75 0 0,0 0-72 0 0,0 0-68 0 0,0 0-45 0 0,0 0-15 0 0,0 0-12 0 0,27 0 2175 0 0,180 22-593 0 0,58-7-1531 0 0,-195-5-491 0 0,-66-9 14 0 0,-3-1 24 0 0,-1 0 18 0 0,-17-1 1048 0 0,-158-89-1192 0 0,80 47-576 0 0,78 27-1212 0 0,17 8-2320 0 0,4 0-4335 0 0,-2 4-3365 0 0</inkml:trace>
</inkml:ink>
</file>

<file path=ppt/ink/ink15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9:04.2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 1 6153 0 0,'0'0'2504'0'0,"0"0"-795"0"0,0 0-231 0 0,0 0 160 0 0,0 0 102 0 0,0 0 4 0 0,0 0-133 0 0,0 0-268 0 0,0 0-259 0 0,0 0-190 0 0,0 0-114 0 0,0 0-50 0 0,-5 0-33 0 0,-12 0-25 0 0,13 0-26 0 0,11 0 3095 0 0,10 1-3160 0 0,102 24 231 0 0,136-7-354 0 0,-46-10-1992 0 0,-196-6 406 0 0,-8-1-2147 0 0,1-1-8083 0 0,-6 0-1730 0 0</inkml:trace>
</inkml:ink>
</file>

<file path=ppt/ink/ink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16:17.8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20337 733 464 0 0,'0'0'1399'0'0,"0"0"-72"0"0,0 0 267 0 0,0 0 287 0 0,0 0 71 0 0,0 0-116 0 0,0 0-265 0 0,0 0-208 0 0,0 0-115 0 0,0 0-77 0 0,0 0-17 0 0,0 0-62 0 0,0 0-88 0 0,-1-8-88 0 0,-2-24-120 0 0,-30 21 2312 0 0,30 11-2863 0 0,-8 2-127 0 0,1 0-1 0 0,-1 0 1 0 0,0 1-1 0 0,1 1 1 0 0,0 0 0 0 0,0 0-1 0 0,0 1 1 0 0,1 1-1 0 0,-1-1 1 0 0,1 1-1 0 0,1 1 1 0 0,-1 0 0 0 0,1 0-1 0 0,0 1 1 0 0,1-1-1 0 0,-1 2 1 0 0,2-1-1 0 0,-1 1 1 0 0,-3 7-118 0 0,4-5 20 0 0,0 1 0 0 0,1-1 0 0 0,1 1 0 0 0,-1 0 0 0 0,2 1 1 0 0,0-1-1 0 0,1 0 0 0 0,0 1 0 0 0,0-1 0 0 0,2 1 0 0 0,-1 0 0 0 0,2-1 0 0 0,0 1 0 0 0,1 5-20 0 0,-1-14 35 0 0,0 0-1 0 0,0 0 1 0 0,0 0-1 0 0,0-1 0 0 0,1 1 1 0 0,0-1-1 0 0,0 1 1 0 0,0-1-1 0 0,0 1 0 0 0,1-1 1 0 0,-1 0-1 0 0,1 0 0 0 0,-1 0 1 0 0,1-1-1 0 0,0 1 1 0 0,0-1-1 0 0,1 1 0 0 0,-1-1 1 0 0,0 0-1 0 0,1 0 1 0 0,-1 0-1 0 0,1-1 0 0 0,0 1 1 0 0,0-1-1 0 0,-1 0 1 0 0,1 0-1 0 0,0 0 0 0 0,0-1 1 0 0,0 1-1 0 0,0-1 1 0 0,0 0-1 0 0,0 0 0 0 0,0-1 1 0 0,0 1-1 0 0,0-1 1 0 0,0 0-1 0 0,0 0 0 0 0,-1 0 1 0 0,1 0-1 0 0,0 0 1 0 0,-1-1-1 0 0,1 0 0 0 0,0 0-34 0 0,20-13 149 0 0,0-2 0 0 0,-1 0-1 0 0,-1-1 1 0 0,-1-1 0 0 0,-1-1 0 0 0,-1-1-1 0 0,0-1 1 0 0,-2 0 0 0 0,0-2-1 0 0,-2 0 1 0 0,0 0 0 0 0,5-16-149 0 0,13-23 133 0 0,-21 100-146 0 0,-10-22 8 0 0,1-1 1 0 0,1 0-1 0 0,-1 1 1 0 0,2-1-1 0 0,0-1 1 0 0,1 1-1 0 0,1-1 1 0 0,-1 0-1 0 0,2 0 1 0 0,0-1 0 0 0,1 0-1 0 0,0 0 1 0 0,0-1-1 0 0,1-1 1 0 0,1 1-1 0 0,0-1 1 0 0,0-1-1 0 0,1 0 1 0 0,0-1-1 0 0,1 0 1 0 0,0-1-1 0 0,0 0 1 0 0,0-1-1 0 0,1-1 1 0 0,0 0-1 0 0,0-1 1 0 0,0 0-1 0 0,1-1 5 0 0,69-5-2042 0 0,-48-7-8132 0 0,-25 8-2687 0 0</inkml:trace>
  <inkml:trace contextRef="#ctx0" brushRef="#br0" timeOffset="24531.638">19930 2184 7362 0 0,'0'0'2212'0'0,"0"0"-252"0"0,0 0-98 0 0,0 0 12 0 0,0 0-80 0 0,0 0-199 0 0,0 0-248 0 0,0 0-272 0 0,0 0-253 0 0,0 0-179 0 0,0 0-115 0 0,-11 0 711 0 0,8 63 248 0 0,1-52-1410 0 0,1 0 0 0 0,-1 1 0 0 0,2-1 0 0 0,-1 0-1 0 0,2 1 1 0 0,0-1 0 0 0,0 0 0 0 0,1 1 0 0 0,0-1 0 0 0,1 0 0 0 0,0 0-1 0 0,0-1 1 0 0,2 1 0 0 0,-1-1 0 0 0,1 1 0 0 0,1-1 0 0 0,0-1 0 0 0,0 1 0 0 0,5 5-77 0 0,-8-13 34 0 0,0 0 0 0 0,-1 0 0 0 0,1 0 0 0 0,0 0 0 0 0,0 0 0 0 0,0 0 1 0 0,1-1-1 0 0,-1 0 0 0 0,0 1 0 0 0,1-1 0 0 0,-1-1 0 0 0,0 1 0 0 0,1 0 1 0 0,-1-1-1 0 0,1 1 0 0 0,-1-1 0 0 0,1 0 0 0 0,-1 0 0 0 0,1-1 0 0 0,-1 1 1 0 0,1-1-1 0 0,-1 0 0 0 0,1 0 0 0 0,-1 0 0 0 0,0 0 0 0 0,0 0 0 0 0,3-2-34 0 0,81-54 603 0 0,83-119-166 0 0,-122 142-398 0 0,-33 71-87 0 0,-7-15 82 0 0,-6-15-33 0 0,0 0 0 0 0,0 0 0 0 0,0-1 0 0 0,1 1 0 0 0,0-1 1 0 0,1 1-1 0 0,-1-1 0 0 0,1 0 0 0 0,0 0 0 0 0,1 0 1 0 0,0-1-1 0 0,-1 1 0 0 0,2-1 0 0 0,-1-1 0 0 0,1 1 1 0 0,-1-1-1 0 0,1 1 0 0 0,0-2 0 0 0,1 1 0 0 0,6 2-1 0 0,-8-4 12 0 0,0-1 0 0 0,0 0 0 0 0,0 0 0 0 0,0 0 0 0 0,0 0 0 0 0,0-1-1 0 0,1 0 1 0 0,-1 0 0 0 0,0 0 0 0 0,0-1 0 0 0,1 0 0 0 0,-1 0 0 0 0,0 0 0 0 0,0-1-1 0 0,0 1 1 0 0,0-1 0 0 0,-1-1 0 0 0,1 1 0 0 0,0 0 0 0 0,-1-1 0 0 0,5-3-12 0 0,-2 1 30 0 0,0 1 0 0 0,0-2 1 0 0,0 1-1 0 0,-1-1 1 0 0,0 0-1 0 0,0 0 1 0 0,0 0-1 0 0,-1-1 0 0 0,0 0 1 0 0,0 0-1 0 0,0 0 1 0 0,-1-1-1 0 0,0 0 1 0 0,-1 0-1 0 0,0 0 0 0 0,0 0 1 0 0,-1 0-1 0 0,0 0 1 0 0,0-1-1 0 0,-1 1 0 0 0,1-7-30 0 0,-4-18-242 0 0,1-13-729 0 0,4 17-9594 0 0,-2 24-1550 0 0</inkml:trace>
  <inkml:trace contextRef="#ctx0" brushRef="#br0" timeOffset="25148.011">20985 1521 14731 0 0,'0'0'1366'0'0,"0"0"-287"0"0,0 0 16 0 0,0 0 186 0 0,0 0 39 0 0,0 0-106 0 0,0 0-188 0 0,0 0-238 0 0,0 0-165 0 0,0 0-106 0 0,0 0-49 0 0,0 0-40 0 0,0 0 0 0 0,1 6-25 0 0,4 28 72 0 0,-2-1 0 0 0,-2 1 0 0 0,-1 0 0 0 0,-1 0 0 0 0,-3 8-475 0 0,-1 70 388 0 0,-1 402 44 0 0,24-544-417 0 0,86-75-26 0 0,-3 27-11 0 0,-99 79 22 0 0,-1 0 0 0 0,1 1 0 0 0,0-1 0 0 0,0 0 0 0 0,-1 0 0 0 0,1 1 0 0 0,-1-1 0 0 0,1 1 0 0 0,-1-1 0 0 0,0 1 0 0 0,0-1 0 0 0,0 1 0 0 0,1 0 0 0 0,-1 0 0 0 0,-1 0 0 0 0,1-1 0 0 0,0 1 0 0 0,0 0 0 0 0,-1 0 0 0 0,1 0 0 0 0,-1 0 0 0 0,0 0 0 0 0,0 0 1 0 0,1 1-1 0 0,-1-1 0 0 0,0 0 0 0 0,-1 0 0 0 0,1 0 0 0 0,0 0 0 0 0,-1 0 0 0 0,1 0 0 0 0,-1 0 0 0 0,1 0 0 0 0,-1 0 0 0 0,0 0 0 0 0,0 0 0 0 0,0 9 31 0 0,1 224-5 0 0,0-234-47 0 0,13-12-1646 0 0,-9 3 652 0 0,7-16-3617 0 0,-7 9-5058 0 0,-3 7-2359 0 0</inkml:trace>
  <inkml:trace contextRef="#ctx0" brushRef="#br0" timeOffset="25608.657">21416 2294 8074 0 0,'0'0'2584'0'0,"0"0"-829"0"0,0 0-173 0 0,0 0 96 0 0,0 0-17 0 0,0 0-152 0 0,0 0-202 0 0,0 0-215 0 0,0 0-161 0 0,0 0-112 0 0,0 0-119 0 0,0 0-99 0 0,0 0-59 0 0,29 5-58 0 0,91 11-45 0 0,-65-22 285 0 0,-48 2-653 0 0,0-1 0 0 0,-1 1 0 0 0,1-1 0 0 0,-1 0 0 0 0,0 0 0 0 0,0-1 0 0 0,-1 0 0 0 0,1 0 0 0 0,-1 0 0 0 0,-1-1 0 0 0,1 1 0 0 0,-1-1 0 0 0,0 0 0 0 0,-1-1 0 0 0,0 1 0 0 0,0-1 0 0 0,0 1 0 0 0,-1-1 0 0 0,0 0 0 0 0,-1 0 0 0 0,1 0 0 0 0,-2 0 0 0 0,1 0 0 0 0,-1 0 0 0 0,-1-7-71 0 0,0 13 0 0 0,-1-1 1 0 0,1 0-1 0 0,-1 0 1 0 0,0 1-1 0 0,0-1 1 0 0,0 1-1 0 0,0-1 1 0 0,-1 1 0 0 0,1 0-1 0 0,0 0 1 0 0,-1 0-1 0 0,0 0 1 0 0,1 0-1 0 0,-1 1 1 0 0,0-1-1 0 0,0 1 1 0 0,0 0-1 0 0,0 0 1 0 0,0 0 0 0 0,0 0-1 0 0,-1 0 1 0 0,1 1-1 0 0,0-1 1 0 0,0 1-1 0 0,0 0 1 0 0,-1 0-1 0 0,1 0 1 0 0,0 1-1 0 0,0-1 1 0 0,0 1-1 0 0,0-1 1 0 0,-1 1 0 0 0,1 0-1 0 0,0 1 1 0 0,0-1-1 0 0,0 0 1 0 0,0 1-1 0 0,-10 6-3 0 0,2 0-1 0 0,-1 1 1 0 0,1 0 0 0 0,0 1 0 0 0,1 0 0 0 0,0 1 0 0 0,1 0 0 0 0,0 0-1 0 0,1 1 1 0 0,0 0 0 0 0,0 0 0 0 0,2 1 0 0 0,0 0 0 0 0,-2 6 3 0 0,6-15 0 0 0,0 0 0 0 0,0 0 0 0 0,0 0 0 0 0,1 1 0 0 0,0-1 0 0 0,0 0 1 0 0,0 0-1 0 0,0 1 0 0 0,1-1 0 0 0,-1 1 0 0 0,1-1 0 0 0,0 0 0 0 0,0 1 1 0 0,1-1-1 0 0,0 1 0 0 0,-1-1 0 0 0,2 0 0 0 0,-1 0 0 0 0,0 1 0 0 0,1-1 0 0 0,0 0 1 0 0,0 0-1 0 0,0 0 0 0 0,0-1 0 0 0,0 1 0 0 0,1 0 0 0 0,0-1 0 0 0,0 0 1 0 0,0 1-1 0 0,0-1 0 0 0,0 0 0 0 0,1-1 0 0 0,-1 1 0 0 0,1-1 0 0 0,0 1 0 0 0,0-1 1 0 0,-1 0-1 0 0,2 0 0 0 0,-1-1 0 0 0,2 1 0 0 0,13 2-16 0 0,0-2-1 0 0,0 0 0 0 0,-1-1 1 0 0,1 0-1 0 0,0-2 1 0 0,0-1-1 0 0,0 0 1 0 0,3-2 16 0 0,50-15-4992 0 0,-66 17 3507 0 0,-2 1-1271 0 0,1 0-3525 0 0,0-2-5447 0 0</inkml:trace>
  <inkml:trace contextRef="#ctx0" brushRef="#br0" timeOffset="25974.449">21940 2372 3649 0 0,'0'0'2136'0'0,"0"0"81"0"0,0 0 73 0 0,0 0-63 0 0,0 0-279 0 0,0 0-361 0 0,0 0-319 0 0,0 0-239 0 0,0 0-141 0 0,0 0-84 0 0,0 0-59 0 0,0 0-40 0 0,0 0-4 0 0,2 11 23 0 0,2 36 20 0 0,1-54 2378 0 0,16-45-2023 0 0,-15 33-1062 0 0,5-16 168 0 0,0 0 0 0 0,3 0-1 0 0,0 2 1 0 0,3-1 0 0 0,0 2-1 0 0,2 0 1 0 0,13-14-205 0 0,-25 37-11 0 0,36-23-175 0 0,-41 66-437 0 0,-5 5-2298 0 0,1-25-687 0 0,0-2-3359 0 0,2-8-4877 0 0</inkml:trace>
  <inkml:trace contextRef="#ctx0" brushRef="#br0" timeOffset="26407.033">22261 2269 1520 0 0,'0'0'2462'0'0,"0"0"101"0"0,0 0 65 0 0,0 0-121 0 0,0 0-263 0 0,0 0-249 0 0,0 0-256 0 0,0 0-236 0 0,0 0-181 0 0,0 0-187 0 0,0 0-164 0 0,0 0-139 0 0,32-2-112 0 0,97-4-124 0 0,-72-8 362 0 0,-49 11-855 0 0,-1 0 1 0 0,0 0-1 0 0,0 0 0 0 0,0-1 1 0 0,-1 0-1 0 0,1-1 0 0 0,-1 1 1 0 0,0-1-1 0 0,0 0 1 0 0,-1-1-1 0 0,1 1 0 0 0,-1-1 1 0 0,-1 0-1 0 0,1 0 1 0 0,-1-1-1 0 0,0 0 0 0 0,0 1 1 0 0,-1-1-1 0 0,0 0 0 0 0,0-1 1 0 0,0 1-1 0 0,-1 0 1 0 0,-1-1-1 0 0,1 0 0 0 0,-1 0-103 0 0,-1 5 2 0 0,1 1 0 0 0,-1 0 0 0 0,0-1 0 0 0,0 1 0 0 0,-1 0 0 0 0,1-1 0 0 0,0 1 0 0 0,-1 0 0 0 0,1 0 0 0 0,-1-1-1 0 0,0 1 1 0 0,0 0 0 0 0,0 0 0 0 0,0 0 0 0 0,0 0 0 0 0,0 0 0 0 0,-1 0 0 0 0,1 0 0 0 0,-1 0 0 0 0,1 1 0 0 0,-1-1-1 0 0,0 0 1 0 0,1 1 0 0 0,-1-1 0 0 0,0 1 0 0 0,0 0 0 0 0,0 0 0 0 0,0 0 0 0 0,0 0 0 0 0,-1 0 0 0 0,1 0 0 0 0,0 0 0 0 0,0 1-1 0 0,-1-1 1 0 0,1 1 0 0 0,0 0 0 0 0,-1-1 0 0 0,1 1 0 0 0,-2 0-2 0 0,-6 0-6 0 0,0 0 1 0 0,0 1-1 0 0,1 0 1 0 0,-1 0-1 0 0,0 1 1 0 0,1 0-1 0 0,-1 1 0 0 0,1 0 1 0 0,0 0-1 0 0,-1 1 1 0 0,2 1-1 0 0,-1-1 0 0 0,0 1 1 0 0,1 1-1 0 0,0-1 1 0 0,0 2-1 0 0,1-1 1 0 0,0 1-1 0 0,0 0 0 0 0,0 0 1 0 0,1 1-1 0 0,0 0 1 0 0,1 0-1 0 0,-1 0 0 0 0,2 1 1 0 0,-1 0-1 0 0,1 0 1 0 0,0 0-1 0 0,1 0 0 0 0,0 1 1 0 0,1-1-1 0 0,0 1 1 0 0,0-1-1 0 0,1 1 1 0 0,0 0-1 0 0,1 0 0 0 0,0 1 6 0 0,3-3 14 0 0,1 1-1 0 0,0-1 0 0 0,0 0 0 0 0,1 0 0 0 0,-1 0 0 0 0,2-1 1 0 0,-1 0-1 0 0,1 0 0 0 0,0 0 0 0 0,1-1 0 0 0,0 0 1 0 0,0 0-1 0 0,0 0 0 0 0,0-1 0 0 0,1 0 0 0 0,3 1-13 0 0,-10-5 4 0 0,32 19 220 0 0,2-1 1 0 0,0-1-1 0 0,0-2 0 0 0,31 9-224 0 0,0 1 175 0 0,-54-22-440 0 0,-1 0 0 0 0,0 0 0 0 0,1-2-1 0 0,-1 1 1 0 0,1-2 0 0 0,0 1-1 0 0,0-2 1 0 0,0 1 0 0 0,0-2 0 0 0,3 0 265 0 0,-7-2-4187 0 0,-1-1-6293 0 0</inkml:trace>
  <inkml:trace contextRef="#ctx0" brushRef="#br0" timeOffset="-9049.15">13750 262 688 0 0,'0'0'1132'0'0,"0"0"-51"0"0,0 0 275 0 0,0 0 376 0 0,0 0 313 0 0,0 0 63 0 0,0 0-142 0 0,0 0-218 0 0,0 0-207 0 0,0 0-186 0 0,0 0-163 0 0,0 0-131 0 0,0 0-123 0 0,0-2-89 0 0,1 49 4758 0 0,10 59-4063 0 0,1 19-1274 0 0,-14 191 75 0 0,-27-164-224 0 0,22-113-1102 0 0,37-87-2083 0 0,-17 29-582 0 0,-2 0-4159 0 0,-7 11-3682 0 0</inkml:trace>
  <inkml:trace contextRef="#ctx0" brushRef="#br0" timeOffset="-8398.093">14078 722 12507 0 0,'0'0'1851'0'0,"0"0"-511"0"0,0 0-140 0 0,0 0 82 0 0,0 0 7 0 0,0 0-114 0 0,0 0-277 0 0,0 0-231 0 0,0 0-131 0 0,0 0-80 0 0,0 0-76 0 0,0 0-84 0 0,-16 17-61 0 0,-96 106 166 0 0,104-114-378 0 0,1 0-1 0 0,0 1 1 0 0,1 0 0 0 0,0 1-1 0 0,1-1 1 0 0,0 1-1 0 0,1 0 1 0 0,0 0-1 0 0,0 1 1 0 0,1-1 0 0 0,1 1-1 0 0,0 0 1 0 0,1 0-1 0 0,0 3-22 0 0,0-12 2 0 0,1 0 0 0 0,-1-1 0 0 0,1 1-1 0 0,0 0 1 0 0,0 0 0 0 0,1 0 0 0 0,-1 0-1 0 0,0 0 1 0 0,1-1 0 0 0,0 1 0 0 0,-1 0-1 0 0,1 0 1 0 0,0-1 0 0 0,1 1 0 0 0,-1-1-1 0 0,0 1 1 0 0,1-1 0 0 0,0 1 0 0 0,-1-1-1 0 0,1 0 1 0 0,0 0 0 0 0,0 0 0 0 0,0 0-1 0 0,0 0 1 0 0,1 0 0 0 0,-1 0 0 0 0,0-1-1 0 0,1 1 1 0 0,-1-1 0 0 0,1 0 0 0 0,-1 0-1 0 0,3 1-1 0 0,5 1 79 0 0,1-1 0 0 0,-1 0 0 0 0,0-1 0 0 0,1 0-1 0 0,-1-1 1 0 0,1 0 0 0 0,-1 0 0 0 0,1-1 0 0 0,-1-1-1 0 0,0 1 1 0 0,0-2 0 0 0,1 1 0 0 0,-2-2 0 0 0,1 1 0 0 0,0-1-1 0 0,-1-1 1 0 0,1 0 0 0 0,-1 0 0 0 0,0 0 0 0 0,7-8-79 0 0,8-7 139 0 0,-1-1 1 0 0,-1-1 0 0 0,-1-1-1 0 0,-1-1 1 0 0,-1-1 0 0 0,-1-1 0 0 0,-2 0-1 0 0,0-1 1 0 0,-2-1 0 0 0,-1-1-1 0 0,-1 0 1 0 0,4-17-140 0 0,25-113 47 0 0,-34 126-82 0 0,-1-1 1 0 0,-2 1-1 0 0,-2-1 0 0 0,0 0 0 0 0,-3 0 1 0 0,-1-9 34 0 0,0 30-23 0 0,-1-1 1 0 0,0 1 0 0 0,-1 0 0 0 0,-1 1-1 0 0,1-1 1 0 0,-2 1 0 0 0,0-1 0 0 0,-1 2-1 0 0,0-1 1 0 0,0 1 0 0 0,-1 0 0 0 0,-8-8 22 0 0,12 14-6 0 0,0 0 1 0 0,-1 0 0 0 0,0 1 0 0 0,0-1-1 0 0,-1 1 1 0 0,1 0 0 0 0,-1 0 0 0 0,0 1 0 0 0,0 0-1 0 0,0 0 1 0 0,0 0 0 0 0,-1 1 0 0 0,1 0-1 0 0,0 0 1 0 0,-1 0 0 0 0,0 1 0 0 0,0 0 0 0 0,1 1-1 0 0,-1-1 1 0 0,0 1 0 0 0,0 0 0 0 0,1 1 0 0 0,-1 0-1 0 0,0 0 1 0 0,1 0 0 0 0,-4 2 5 0 0,-2 4 1 0 0,0 0 1 0 0,1 1 0 0 0,0 0-1 0 0,1 0 1 0 0,-1 2-1 0 0,2-1 1 0 0,-1 1-1 0 0,1 1 1 0 0,1-1 0 0 0,0 1-1 0 0,0 1 1 0 0,2 0-1 0 0,-1 0 1 0 0,1 0 0 0 0,1 1-1 0 0,0-1 1 0 0,1 1-1 0 0,0 1 1 0 0,1-1-1 0 0,0 0 1 0 0,2 1 0 0 0,-1 6-2 0 0,0 0 20 0 0,0 0 1 0 0,2 0-1 0 0,0 0 1 0 0,2 0 0 0 0,0-1-1 0 0,1 1 1 0 0,1 0-1 0 0,0-1 1 0 0,8 19-21 0 0,7 0 140 0 0,1-1 1 0 0,2 0-1 0 0,2-2 0 0 0,1-1 1 0 0,2 0-1 0 0,1-2 0 0 0,1-2 1 0 0,2 0-1 0 0,0-2 1 0 0,3-1-1 0 0,0-2 0 0 0,31 17-140 0 0,117 46 434 0 0,-169-81-604 0 0,-24-9-438 0 0,-22-6-7425 0 0,29 7-2882 0 0</inkml:trace>
  <inkml:trace contextRef="#ctx0" brushRef="#br0" timeOffset="-4885.256">15449 700 0 0 0,'0'0'680'0'0,"0"0"652"0"0,0 0 385 0 0,0 0 293 0 0,0 0 134 0 0,0 0-98 0 0,0 0-203 0 0,0 0-267 0 0,0 0-276 0 0,0 0-251 0 0,0 0-210 0 0,0 0-166 0 0,0 0-121 0 0,-2 27 2483 0 0,21 148-533 0 0,-4-79-2043 0 0,1 4 533 0 0,-17-99-930 0 0,0-1 0 0 0,0 0 0 0 0,0 0-1 0 0,0 1 1 0 0,-1-1 0 0 0,1 0 0 0 0,0 0 0 0 0,0 0-1 0 0,0-1 1 0 0,0 1 0 0 0,0 0 0 0 0,0 0 0 0 0,0-1 0 0 0,-1 1-1 0 0,1 0 1 0 0,0-1 0 0 0,0 1 0 0 0,0-1 0 0 0,0 1-1 0 0,0-1 1 0 0,1 0 0 0 0,-1 1 0 0 0,0-1 0 0 0,0 0-1 0 0,0 0 1 0 0,0 0 0 0 0,1 0 0 0 0,-1 0 0 0 0,0 1-1 0 0,1-1 1 0 0,-1 0 0 0 0,1 0 0 0 0,-1 0 0 0 0,1-1-1 0 0,0 1 1 0 0,-1 0 0 0 0,1 0 0 0 0,0 0 0 0 0,0 0-1 0 0,0 0 1 0 0,-1 0-62 0 0,-3-16 33 0 0,1 0 0 0 0,0-1 0 0 0,2 1 0 0 0,0 0 0 0 0,0-1-1 0 0,2 1 1 0 0,0-1 0 0 0,1 1 0 0 0,1 0 0 0 0,0 0 0 0 0,1 0 0 0 0,1 0-1 0 0,1 1 1 0 0,0 0 0 0 0,1 0 0 0 0,1 0 0 0 0,6-8-33 0 0,96-153 169 0 0,-108 174-165 0 0,0 0-1 0 0,0 0 1 0 0,1 1-1 0 0,-1-1 1 0 0,0 0-1 0 0,1 1 1 0 0,0 0-1 0 0,0-1 1 0 0,0 1-1 0 0,0 0 1 0 0,0 0-1 0 0,0 1 1 0 0,0-1-1 0 0,0 1 1 0 0,1 0-1 0 0,-1-1 1 0 0,0 2-1 0 0,1-1 1 0 0,0 0-1 0 0,-1 1 1 0 0,1-1-4 0 0,14 50 25 0 0,6 79 284 0 0,-3-107-1144 0 0,-10-28-6621 0 0,-8 4 548 0 0,1 2-4952 0 0</inkml:trace>
  <inkml:trace contextRef="#ctx0" brushRef="#br0" timeOffset="-3182.274">17596 730 9442 0 0,'0'0'2463'0'0,"0"0"-700"0"0,0 0-362 0 0,0 0 28 0 0,0 0 70 0 0,0 0-57 0 0,0 0-229 0 0,0 0-240 0 0,0 0-211 0 0,0 0-145 0 0,0 0-77 0 0,0 0-68 0 0,0 0-40 0 0,-1 24-29 0 0,-4 120 257 0 0,2 11 48 0 0,3-155-732 0 0,0 0 0 0 0,1-1 0 0 0,-1 1 0 0 0,0 0-1 0 0,1 0 1 0 0,-1 0 0 0 0,0 0 0 0 0,1 0 0 0 0,-1 0 0 0 0,0 0 0 0 0,1-1 0 0 0,-1 1 0 0 0,0 0 0 0 0,1 0 0 0 0,-1 0 0 0 0,0 0-1 0 0,1 0 1 0 0,-1 0 0 0 0,1 1 0 0 0,-1-1 0 0 0,0 0 0 0 0,1 0 0 0 0,-1 0 0 0 0,0 0 0 0 0,1 0 0 0 0,-1 0 0 0 0,0 1-1 0 0,0-1 1 0 0,1 0 0 0 0,-1 0 0 0 0,0 0 0 0 0,1 1 0 0 0,-1-1 0 0 0,0 0 0 0 0,0 0 0 0 0,0 1 0 0 0,1-1 0 0 0,-1 0 0 0 0,0 1-1 0 0,0-1 1 0 0,0 0 0 0 0,0 1 0 0 0,1-1 0 0 0,-1 0 0 0 0,0 1 0 0 0,0-1 0 0 0,0 0 0 0 0,0 1 0 0 0,0-1 0 0 0,0 0-1 0 0,0 1 1 0 0,0-1 0 0 0,0 0 0 0 0,0 1 0 0 0,0-1 0 0 0,0 0 0 0 0,0 1 0 0 0,-1-1 24 0 0,13-26-3983 0 0,-9 14-1594 0 0,-1 1-5924 0 0</inkml:trace>
  <inkml:trace contextRef="#ctx0" brushRef="#br0" timeOffset="-3017.252">17572 409 13483 0 0,'0'0'2256'0'0,"0"0"-663"0"0,0 0-337 0 0,0 0-88 0 0,0 0-128 0 0,0 0-175 0 0,0 0-305 0 0,0 0-336 0 0,0 0-272 0 0,0 0-96 0 0,0 0-48 0 0,0 0-16 0 0,0 0-16 0 0,0 0-240 0 0,5-7-577 0 0,5 14-2303 0 0,-3-3-9075 0 0</inkml:trace>
  <inkml:trace contextRef="#ctx0" brushRef="#br0" timeOffset="-1946.348">17966 605 0 0 0,'0'0'405'0'0,"0"0"596"0"0,0 0 434 0 0,0 0 322 0 0,0 0 212 0 0,0 0 6 0 0,0 0-249 0 0,0 0-281 0 0,0 0-227 0 0,0 0-106 0 0,0 0-16 0 0,0 0 3 0 0,0 0-1 0 0,3-8 883 0 0,-8 52 1143 0 0,-76 372-545 0 0,65-379-2511 0 0,15-37-31 0 0,1 0 14 0 0,0 0 42 0 0,0 0 17 0 0,3-24-62 0 0,2 0 1 0 0,0 0-1 0 0,1 0 1 0 0,1 1 0 0 0,1 0-1 0 0,2 0 1 0 0,0 1-1 0 0,1 0 1 0 0,1 1-1 0 0,1 0 1 0 0,4-3-49 0 0,-6 5 41 0 0,86-132-23 0 0,-96 152-18 0 0,-1-1-1 0 0,0 0 0 0 0,0 1 0 0 0,0-1 1 0 0,0 0-1 0 0,0 1 0 0 0,0-1 1 0 0,0 0-1 0 0,0 1 0 0 0,1-1 1 0 0,-1 0-1 0 0,0 1 0 0 0,0-1 0 0 0,0 0 1 0 0,1 0-1 0 0,-1 1 0 0 0,0-1 1 0 0,1 0-1 0 0,-1 0 0 0 0,0 0 0 0 0,0 1 1 0 0,1-1-1 0 0,-1 0 0 0 0,0 0 1 0 0,1 0-1 0 0,-1 0 0 0 0,0 1 1 0 0,1-1-1 0 0,-1 0 0 0 0,0 0 0 0 0,1 0 1 0 0,-1 0-1 0 0,0 0 0 0 0,1 0 1 0 0,-1 0-1 0 0,0 0 0 0 0,1 0 1 0 0,-1 0-1 0 0,0 0 0 0 0,1-1 0 0 0,-1 1 1 0 0,0 0-1 0 0,1 0 1 0 0,-4 41 8 0 0,1-23-10 0 0,1 0 0 0 0,0 0 0 0 0,1 0 1 0 0,1 1-1 0 0,1-1 0 0 0,0 0 1 0 0,1-1-1 0 0,1 1 0 0 0,1 0 0 0 0,0-1 1 0 0,2 0-1 0 0,0 0 0 0 0,0-1 1 0 0,3 2 1 0 0,-6-12 2 0 0,0 0 1 0 0,1 0 0 0 0,-1 0-1 0 0,1-1 1 0 0,1 1 0 0 0,-1-1-1 0 0,1 0 1 0 0,0-1 0 0 0,0 1-1 0 0,0-1 1 0 0,6 3-3 0 0,-9-6 32 0 0,-1-1 0 0 0,1 1 0 0 0,0-1 1 0 0,-1 1-1 0 0,1-1 0 0 0,0 0 0 0 0,0 0 1 0 0,-1 0-1 0 0,1 0 0 0 0,0-1 0 0 0,-1 1 0 0 0,1-1 1 0 0,0 1-1 0 0,-1-1 0 0 0,1 0 0 0 0,-1 0 0 0 0,1 0 1 0 0,-1 0-1 0 0,0-1 0 0 0,1 1 0 0 0,-1-1 0 0 0,0 1 1 0 0,0-1-1 0 0,0 0 0 0 0,0 0 0 0 0,0 0 0 0 0,0-1-32 0 0,64-97 1577 0 0,-18-62-728 0 0,-37 23-1524 0 0,-12 135-177 0 0,0 4-3114 0 0,1 0-3937 0 0,0 0-4550 0 0</inkml:trace>
  <inkml:trace contextRef="#ctx0" brushRef="#br0" timeOffset="-1556.421">18802 244 12059 0 0,'0'0'2217'0'0,"0"0"-456"0"0,0 0-180 0 0,0 0-76 0 0,0 0-154 0 0,0 0-242 0 0,0 0-269 0 0,0 0-246 0 0,0 0-137 0 0,0 0-73 0 0,0 0-45 0 0,0 0 23 0 0,0 0 14 0 0,-6 11 8 0 0,-17 36 0 0 0,4 74 1143 0 0,39 273-256 0 0,-19-350-1258 0 0,-15 119 67 0 0,14-164-136 0 0,0 1 0 0 0,0-1 0 0 0,0 1 0 0 0,-1-1 0 0 0,1 1 0 0 0,0-1 0 0 0,-1 1 0 0 0,1-1 0 0 0,0 1 0 0 0,-1-1 0 0 0,1 1 0 0 0,0-1 0 0 0,-1 1 0 0 0,1 0 0 0 0,-1-1 0 0 0,1 1 0 0 0,-1 0 0 0 0,1 0 0 0 0,-1-1 0 0 0,1 1 0 0 0,-1 0 0 0 0,1 0 0 0 0,-1 0 0 0 0,1-1 0 0 0,-1 1 0 0 0,0 0 0 0 0,1 0 0 0 0,-1 0 0 0 0,1 0 0 0 0,-1 0 0 0 0,1 0 0 0 0,-1 0 0 0 0,0 0 0 0 0,1 0 0 0 0,-1 1 0 0 0,1-1 0 0 0,-1 0 0 0 0,1 0 0 0 0,-1 0 0 0 0,1 1 0 0 0,-1-1 0 0 0,1 0 0 0 0,-1 1 0 0 0,1-1 0 0 0,-1 0 0 0 0,1 1 0 0 0,0-1 0 0 0,-1 0 0 0 0,1 1 0 0 0,-1-1 0 0 0,1 1 0 0 0,0-1 0 0 0,-1 1 0 0 0,1-1 0 0 0,0 1 0 0 0,0-1 0 0 0,0 1 0 0 0,-1-1 0 0 0,1 1 0 0 0,0 0 0 0 0,0-1 0 0 0,0 1 0 0 0,0-1 0 0 0,0 1 0 0 0,0-1 0 0 0,0 1 0 0 0,0-1 0 0 0,0 1 0 0 0,0 0 56 0 0,-21-46-12116 0 0,19 41 8888 0 0,-1-4-6158 0 0</inkml:trace>
  <inkml:trace contextRef="#ctx0" brushRef="#br0" timeOffset="-1349.371">18503 660 9274 0 0,'0'0'2791'0'0,"0"0"-1032"0"0,0 0-368 0 0,0 0 51 0 0,0 0 28 0 0,0 0-87 0 0,0 0-210 0 0,0 0-231 0 0,0 0-170 0 0,0 0-108 0 0,0 0-89 0 0,0 0-63 0 0,36 2-56 0 0,110 9-60 0 0,66-2 563 0 0,-123-7-717 0 0,-45-1-2443 0 0,-1 0-7005 0 0,-33-1-2491 0 0</inkml:trace>
  <inkml:trace contextRef="#ctx0" brushRef="#br0" timeOffset="-1083.617">19188 678 9826 0 0,'0'0'1484'0'0,"0"0"-299"0"0,0 0-58 0 0,0 0 9 0 0,0 0-45 0 0,0 0-147 0 0,0 0-195 0 0,0 0-174 0 0,0 0-136 0 0,0 0-100 0 0,0 0-85 0 0,-13 31-71 0 0,-40 98-19 0 0,41-64 61 0 0,14-59-187 0 0,1 1 110 0 0,0-1 1 0 0,1 0-1 0 0,-1 0 1 0 0,1 0-1 0 0,1-1 1 0 0,-1 1-1 0 0,1-1 1 0 0,0 0-1 0 0,0 0 1 0 0,0-1-1 0 0,1 1 1 0 0,-1-1-1 0 0,1-1 1 0 0,0 1-1 0 0,0-1 1 0 0,1 0-1 0 0,-1 0 0 0 0,1-1 1 0 0,-1 1-1 0 0,1-2 1 0 0,0 1-1 0 0,0-1 1 0 0,0 0-1 0 0,0 0 1 0 0,0-1-1 0 0,0 0 1 0 0,0 0-1 0 0,0-1 1 0 0,0 1-1 0 0,0-2 1 0 0,-1 1-1 0 0,1-1 1 0 0,1 0-149 0 0,-3 1 129 0 0,1-1 0 0 0,-1 0 1 0 0,1 0-1 0 0,-1 0 0 0 0,1-1 1 0 0,-1 1-1 0 0,0-1 0 0 0,0-1 1 0 0,-1 1-1 0 0,1-1 1 0 0,-1 1-1 0 0,1-1 0 0 0,-1-1 1 0 0,0 1-1 0 0,-1 0 0 0 0,1-1 1 0 0,-1 0-1 0 0,0 0 0 0 0,0 0 1 0 0,0 0-1 0 0,-1 0 1 0 0,0-1-1 0 0,0 1 0 0 0,0-1 1 0 0,-1 0-1 0 0,1 1 0 0 0,-1-1 1 0 0,-1-2-130 0 0,1 1 31 0 0,-1 1 1 0 0,0-1-1 0 0,0 1 0 0 0,-1 0 1 0 0,0-1-1 0 0,0 1 1 0 0,0 0-1 0 0,-1-1 1 0 0,0 1-1 0 0,0 0 0 0 0,0 0 1 0 0,-1 1-1 0 0,0-1 1 0 0,0 0-1 0 0,-1 1 1 0 0,0 0-1 0 0,1 0 1 0 0,-2 0-1 0 0,1 0 0 0 0,-1 1 1 0 0,-3-4-32 0 0,-1 0-56 0 0,-1 1 0 0 0,0 1 0 0 0,0-1 1 0 0,-1 1-1 0 0,0 1 0 0 0,0 0 0 0 0,0 1 0 0 0,-1 0 1 0 0,1 0-1 0 0,-1 1 0 0 0,0 1 0 0 0,0 0 0 0 0,0 0 1 0 0,0 2-1 0 0,0-1 0 0 0,-2 2 56 0 0,-73 12-9853 0 0,72-9-2645 0 0</inkml:trace>
  <inkml:trace contextRef="#ctx0" brushRef="#br0" timeOffset="-4384.3">16016 656 7730 0 0,'0'0'2396'0'0,"0"0"-502"0"0,0 0-274 0 0,0 0-58 0 0,0 0-68 0 0,0 0-174 0 0,0 0-289 0 0,0 0-300 0 0,0 0-213 0 0,0 0-116 0 0,0 0-25 0 0,0 0 26 0 0,0 0 12 0 0,-3 11-6 0 0,-18 125 1022 0 0,20-124-1352 0 0,0 0 1 0 0,1 0-1 0 0,1 0 0 0 0,-1 0 1 0 0,2 0-1 0 0,0 0 0 0 0,0-1 1 0 0,1 1-1 0 0,0 0 0 0 0,1-1 1 0 0,1 0-1 0 0,0 0 0 0 0,0 0 0 0 0,1 0 1 0 0,0-1-1 0 0,1 0 0 0 0,0 0 1 0 0,1-1-1 0 0,3 3-79 0 0,-9-10 62 0 0,1-1 1 0 0,0 1-1 0 0,0-1 1 0 0,0 0-1 0 0,0 1 0 0 0,1-1 1 0 0,-1-1-1 0 0,0 1 0 0 0,0 0 1 0 0,1-1-1 0 0,-1 0 0 0 0,0 0 1 0 0,0 0-1 0 0,1 0 1 0 0,-1 0-1 0 0,0 0 0 0 0,1-1 1 0 0,-1 0-1 0 0,0 0 0 0 0,0 0 1 0 0,0 0-1 0 0,0 0 0 0 0,0 0 1 0 0,0-1-1 0 0,0 0 1 0 0,0 1-1 0 0,0-1 0 0 0,-1-1-62 0 0,74-62 1061 0 0,-64 49-989 0 0,-1 0-1 0 0,0-1 1 0 0,-1 0-1 0 0,-1-1 1 0 0,-1 0-1 0 0,0 0 1 0 0,-1-1-1 0 0,-1 1 1 0 0,-1-2-1 0 0,-1 1 0 0 0,-1-1 1 0 0,0 1-1 0 0,-1-1 1 0 0,-1 0-1 0 0,-1 0 1 0 0,-1 1-1 0 0,-1-1-71 0 0,2 20-47 0 0,0 1-1 0 0,-1-1 1 0 0,1 1-1 0 0,0 0 1 0 0,-1-1-1 0 0,1 1 1 0 0,0-1-1 0 0,-1 1 1 0 0,1-1-1 0 0,-1 1 1 0 0,1-1-1 0 0,-1 1 1 0 0,1-1-1 0 0,-1 1 1 0 0,1-1-1 0 0,-1 1 1 0 0,0-1-1 0 0,1 0 1 0 0,-1 0-1 0 0,0 1 1 0 0,1-1-1 0 0,-1 0 1 0 0,0 0-1 0 0,1 1 1 0 0,-1-1-1 0 0,0 0 1 0 0,1 0-1 0 0,-1 0 1 0 0,0 0-1 0 0,1 0 1 0 0,-1 0-1 0 0,0 0 1 0 0,1-1-1 0 0,-1 1 1 0 0,0 0-1 0 0,1 0 1 0 0,-1 0-1 0 0,0-1 1 0 0,1 1-1 0 0,-1 0 1 0 0,1-1-1 0 0,-1 1 1 0 0,0 0-1 0 0,1-1 1 0 0,-1 1-1 0 0,1-1 1 0 0,-1 1-1 0 0,1-1 1 0 0,-1 1-1 0 0,1-1 1 0 0,0 1-1 0 0,-1-1 1 0 0,1 1-1 0 0,0-1 1 0 0,-1 0-1 0 0,1 1 1 0 0,0-1-1 0 0,0 0 48 0 0,-6 21-2412 0 0,3-6-2423 0 0,2-8 269 0 0,-1 2-7623 0 0</inkml:trace>
  <inkml:trace contextRef="#ctx0" brushRef="#br0" timeOffset="-3808.948">16443 1013 12163 0 0,'0'0'2998'0'0,"0"0"-1451"0"0,0 0-590 0 0,0 0-2 0 0,0 0 44 0 0,0 0-18 0 0,0 0-110 0 0,0 0-151 0 0,0 0-89 0 0,0 0-51 0 0,0 0-57 0 0,0 0-53 0 0,0 0-61 0 0,11-23-52 0 0,36-70-29 0 0,17-4 725 0 0,34-50-154 0 0,-95 204-1165 0 0,-2-48 266 0 0,0 0 1 0 0,1 0-1 0 0,0 0 0 0 0,1-1 1 0 0,0 1-1 0 0,0-1 0 0 0,0 0 1 0 0,1 0-1 0 0,1 0 0 0 0,-1 0 1 0 0,1 0-1 0 0,0-1 0 0 0,1 0 0 0 0,0 0 1 0 0,0-1-1 0 0,1 1 0 0 0,-1-1 1 0 0,1-1-1 0 0,1 1 0 0 0,-1-1 1 0 0,1-1-1 0 0,0 1 0 0 0,0-1 1 0 0,0-1-1 0 0,0 1 0 0 0,4-1 0 0 0,-8-2 56 0 0,0 0 0 0 0,0 0 1 0 0,1-1-1 0 0,-1 0 0 0 0,0 0 0 0 0,1 0 0 0 0,-1-1 0 0 0,0 1 0 0 0,1-1 1 0 0,-1 0-1 0 0,0 0 0 0 0,0-1 0 0 0,0 1 0 0 0,0-1 0 0 0,0 0 0 0 0,0 0 1 0 0,0 0-1 0 0,0 0 0 0 0,-1-1 0 0 0,1 0 0 0 0,-1 1 0 0 0,0-1 0 0 0,0 0 1 0 0,0-1-1 0 0,0 1 0 0 0,-1-1 0 0 0,1 1 0 0 0,-1-1 0 0 0,1-1-56 0 0,52-119 1441 0 0,-39-20-992 0 0,-20 137-907 0 0,-1 7-7076 0 0,5 0 6698 0 0,0 0-11611 0 0</inkml:trace>
  <inkml:trace contextRef="#ctx0" brushRef="#br0" timeOffset="-17987.914">9549 542 1720 0 0,'0'0'1165'0'0,"0"0"-130"0"0,0 0 62 0 0,0 0 227 0 0,0 0 277 0 0,0 0 178 0 0,0 0 54 0 0,0 0-166 0 0,0 0-285 0 0,0 0-260 0 0,0 0-247 0 0,-3-8-135 0 0,-8-24-59 0 0,9 24-41 0 0,2 8-44 0 0,0 0-57 0 0,0 0-52 0 0,0 0-51 0 0,0 0-34 0 0,0 0-26 0 0,0 0-23 0 0,-10 23 1074 0 0,-8 21-1193 0 0,2 0 0 0 0,2 0 1 0 0,3 2-1 0 0,-7 41-234 0 0,10-44 99 0 0,0-6-49 0 0,2 0-1 0 0,2 1 0 0 0,1 0 1 0 0,2 0-1 0 0,2 5-49 0 0,-1-41 5 0 0,-1-1 1 0 0,1 1-1 0 0,0-1 0 0 0,0 1 1 0 0,0 0-1 0 0,0-1 0 0 0,0 1 1 0 0,0-1-1 0 0,0 1 1 0 0,1 0-1 0 0,-1-1 0 0 0,1 1 1 0 0,-1-1-1 0 0,1 1 0 0 0,-1-1 1 0 0,1 1-1 0 0,0-1 0 0 0,0 0 1 0 0,-1 1-1 0 0,1-1 0 0 0,0 0 1 0 0,0 0-1 0 0,1 1 1 0 0,-1-1-1 0 0,0 0 0 0 0,0 0 1 0 0,0 0-1 0 0,1 0 0 0 0,-1-1 1 0 0,1 1-1 0 0,-1 0 0 0 0,1 0 1 0 0,-1-1-1 0 0,1 1 0 0 0,-1-1 1 0 0,1 0-1 0 0,-1 1 1 0 0,1-1-1 0 0,-1 0 0 0 0,1 0 1 0 0,0 0-1 0 0,-1 0 0 0 0,1 0 1 0 0,-1 0-1 0 0,1 0 0 0 0,0-1 1 0 0,-1 1-1 0 0,1 0 1 0 0,-1-1-1 0 0,1 0 0 0 0,-1 1 1 0 0,1-1-1 0 0,-1 0-5 0 0,33-29 132 0 0,-2-3 1 0 0,-1 0 0 0 0,-2-2-1 0 0,-1-1 1 0 0,-2-1-1 0 0,-2-1 1 0 0,-1-2-1 0 0,-1-2-132 0 0,-22 42 0 0 0,28-52 66 0 0,-3-1 0 0 0,-1-1 0 0 0,11-46-66 0 0,-20-30 618 0 0,-22 135 84 0 0,20 186-410 0 0,56 153 81 0 0,-53-190-261 0 0,-7 0-1 0 0,-7 64-111 0 0,-4-164 24 0 0,-2 0 1 0 0,-3-1-1 0 0,-1 1 0 0 0,-3-1 0 0 0,-7 15-24 0 0,14-54 8 0 0,0 2 12 0 0,0 1 1 0 0,-1-1-1 0 0,-1 0 0 0 0,0 0 1 0 0,-1-1-1 0 0,-1 0 0 0 0,0 0 0 0 0,-1 0 1 0 0,-1-1-1 0 0,0-1 0 0 0,-1 1-20 0 0,11-14 8 0 0,-1 1 0 0 0,0 0 0 0 0,0 0 0 0 0,0 0 0 0 0,0 0 0 0 0,0 0 1 0 0,1-1-1 0 0,-1 1 0 0 0,-1-1 0 0 0,1 1 0 0 0,0 0 0 0 0,0-1 0 0 0,0 0 0 0 0,0 1 0 0 0,0-1 0 0 0,0 0 0 0 0,0 1 0 0 0,-1-1 0 0 0,1 0 0 0 0,0 0 0 0 0,0 0 0 0 0,0 0 0 0 0,-1 0 0 0 0,1 0 0 0 0,0 0 1 0 0,0-1-1 0 0,0 1 0 0 0,0 0 0 0 0,-1-1 0 0 0,1 1 0 0 0,0-1 0 0 0,0 1 0 0 0,0-1 0 0 0,0 1 0 0 0,0-1 0 0 0,0 0 0 0 0,0 1 0 0 0,0-1 0 0 0,0 0 0 0 0,1 0 0 0 0,-1 0 0 0 0,0 0 0 0 0,0 0 1 0 0,1 0-1 0 0,-1 0 0 0 0,1 0 0 0 0,-1 0 0 0 0,1 0 0 0 0,-1 0 0 0 0,1-1-8 0 0,-7-22-8 0 0,2 0 1 0 0,1-1-1 0 0,1 1 0 0 0,1-1 1 0 0,1 0-1 0 0,1 1 0 0 0,2-1 1 0 0,2-18 7 0 0,12-71-114 0 0,5 0 0 0 0,12-25 114 0 0,-10 40-363 0 0,-19 69 92 0 0,1 0-1562 0 0,1 13-7156 0 0,-6 16-1786 0 0</inkml:trace>
  <inkml:trace contextRef="#ctx0" brushRef="#br0" timeOffset="-14089.45">10345 774 0 0 0,'0'0'1018'0'0,"0"0"389"0"0,0 0 530 0 0,0 0 405 0 0,0 0 80 0 0,0 0-266 0 0,0 0-398 0 0,0 0-346 0 0,0 0-229 0 0,0 0-118 0 0,0 0-85 0 0,0-4-39 0 0,1-18 1507 0 0,-22 22 187 0 0,15 2-2564 0 0,1 1 0 0 0,-1 0 0 0 0,0 0 1 0 0,1 0-1 0 0,0 0 0 0 0,0 1 0 0 0,0 0 0 0 0,0 0 1 0 0,0 0-1 0 0,1 1 0 0 0,0-1 0 0 0,0 1 1 0 0,0 0-1 0 0,0 0 0 0 0,-1 5-71 0 0,-2 0 60 0 0,0 1 1 0 0,1 0-1 0 0,0 0 0 0 0,1 1 1 0 0,0 0-1 0 0,1 0 0 0 0,1 0 1 0 0,0 0-1 0 0,0 0 0 0 0,1 1 1 0 0,1-1-1 0 0,0 1 0 0 0,0 0 1 0 0,2-1-1 0 0,-1 1 0 0 0,2-1 1 0 0,0 2-61 0 0,-2-10 18 0 0,1 0 0 0 0,0 1 0 0 0,1-1 0 0 0,-1 0 0 0 0,1 0 0 0 0,0 0 0 0 0,0 0 0 0 0,0 0 0 0 0,0 0 0 0 0,1-1 1 0 0,-1 1-1 0 0,1-1 0 0 0,0 0 0 0 0,0 0 0 0 0,1 0 0 0 0,-1 0 0 0 0,0 0 0 0 0,1 0 0 0 0,0-1 0 0 0,-1 0 0 0 0,1 0 1 0 0,0 0-1 0 0,0 0 0 0 0,1-1 0 0 0,-1 1 0 0 0,0-1 0 0 0,0 0 0 0 0,1 0 0 0 0,-1-1 0 0 0,0 1 0 0 0,1-1-18 0 0,6 1 97 0 0,-1-1-1 0 0,0 0 1 0 0,0 0-1 0 0,1-1 0 0 0,-1-1 1 0 0,0 0-1 0 0,0 0 1 0 0,0-1-1 0 0,0 0 0 0 0,0 0 1 0 0,-1-2-1 0 0,9-4-96 0 0,-5 2 70 0 0,-2-1-1 0 0,1 0 1 0 0,-1-1 0 0 0,-1-1-1 0 0,1 1 1 0 0,-2-2-1 0 0,1 1 1 0 0,-1-1 0 0 0,-1-1-1 0 0,0 1 1 0 0,-1-2-1 0 0,0 1 1 0 0,-1-1-1 0 0,0 0 1 0 0,-1 0 0 0 0,-1 0-1 0 0,0-1 1 0 0,0 0-1 0 0,-1 1 1 0 0,-1-1 0 0 0,-1-1-1 0 0,0 1-69 0 0,-2 10 2 0 0,1 0 1 0 0,-1 0-1 0 0,0 0 0 0 0,-1 0 1 0 0,1 0-1 0 0,-1 0 0 0 0,0 0 0 0 0,0 1 1 0 0,0-1-1 0 0,0 1 0 0 0,-1-1 0 0 0,1 1 1 0 0,-1 0-1 0 0,0 0 0 0 0,0 0 1 0 0,0 0-1 0 0,0 1 0 0 0,-1-1 0 0 0,1 1 1 0 0,-1 0-1 0 0,1 0 0 0 0,-1 0 0 0 0,0 0 1 0 0,0 1-1 0 0,0-1 0 0 0,0 1 0 0 0,0 0 1 0 0,-4 0-3 0 0,-1-1-145 0 0,0 0 0 0 0,-1 1 0 0 0,1 1 1 0 0,0-1-1 0 0,-1 1 0 0 0,1 1 0 0 0,-1 0 1 0 0,1 0-1 0 0,0 1 0 0 0,0 0 0 0 0,0 1 1 0 0,-4 1 144 0 0,-46 28-2882 0 0,23-6-4505 0 0,23-18-3612 0 0</inkml:trace>
  <inkml:trace contextRef="#ctx0" brushRef="#br0" timeOffset="-13603.625">10722 744 8026 0 0,'0'0'2556'0'0,"0"0"-534"0"0,0 0-130 0 0,0 0 108 0 0,0 0-55 0 0,0 0-352 0 0,0 0-462 0 0,0 0-378 0 0,0 0-216 0 0,0 0-31 0 0,0 0-15 0 0,0 0-11 0 0,0 0-11 0 0,11 5 1057 0 0,-9 155 284 0 0,-1-153-1795 0 0,0-1 0 0 0,0 0 1 0 0,1 0-1 0 0,0 0 0 0 0,0 0 1 0 0,1 0-1 0 0,-1 0 0 0 0,1 0 1 0 0,1-1-1 0 0,-1 1 1 0 0,1-1-1 0 0,0 0 0 0 0,0 0 1 0 0,0-1-1 0 0,0 1 0 0 0,1-1 1 0 0,0 0-1 0 0,0 0 0 0 0,0 0 1 0 0,1-1-1 0 0,-1 0 1 0 0,1 0-1 0 0,0 0 0 0 0,-1-1 1 0 0,1 0-1 0 0,1 0 0 0 0,1 0-15 0 0,-3-1 66 0 0,1-1 0 0 0,-1 0 0 0 0,1 0 0 0 0,-1-1-1 0 0,1 1 1 0 0,-1-1 0 0 0,1 0 0 0 0,-1-1 0 0 0,0 1 0 0 0,1-1-1 0 0,-1 0 1 0 0,0-1 0 0 0,0 1 0 0 0,-1-1 0 0 0,1 0-1 0 0,0 0 1 0 0,2-3-66 0 0,5-3 108 0 0,-2-1 0 0 0,1 1-1 0 0,-1-2 1 0 0,-1 0 0 0 0,0 0 0 0 0,0 0-1 0 0,-1-1 1 0 0,0 0 0 0 0,-1-1-1 0 0,-1 0 1 0 0,0 0 0 0 0,-1 0 0 0 0,0-1-108 0 0,-4 10 10 0 0,2-3-5 0 0,0 1 0 0 0,-1-1 0 0 0,0 0 0 0 0,0 0 1 0 0,0 0-1 0 0,-1 0 0 0 0,0-1 0 0 0,-1 1 0 0 0,1 0 0 0 0,-1 0 0 0 0,-1 0 1 0 0,1-1-1 0 0,-1 1 0 0 0,-1 0 0 0 0,1 0 0 0 0,-1 0 0 0 0,0 0 0 0 0,-1 0 1 0 0,-1-2-6 0 0,1 4-805 0 0,-3-1-254 0 0,3 6-2738 0 0,-2 0-3449 0 0,3 0-5913 0 0</inkml:trace>
  <inkml:trace contextRef="#ctx0" brushRef="#br0" timeOffset="-10618.941">12316 660 0 0 0,'0'0'391'0'0,"0"0"280"0"0,0 0 209 0 0,0 0 173 0 0,0 0 142 0 0,0 0 52 0 0,0 0 13 0 0,0 0-33 0 0,0 0-41 0 0,1-3-67 0 0,-1 3-1235 0 0,-4-33 9368 0 0,-63 5-4636 0 0,-45 18-2451 0 0,102 12-2044 0 0,0 0 0 0 0,1 0 0 0 0,-1 1 0 0 0,1 0 0 0 0,0 1 0 0 0,0 0 0 0 0,0 0 0 0 0,0 1 0 0 0,0 0 1 0 0,1 0-1 0 0,0 1 0 0 0,0 0 0 0 0,1 1 0 0 0,0 0 0 0 0,-2 2-121 0 0,2 1 61 0 0,1 0-1 0 0,1 1 1 0 0,0-1 0 0 0,0 1-1 0 0,1 0 1 0 0,0 0-1 0 0,1 0 1 0 0,0 1 0 0 0,1-1-1 0 0,0 1 1 0 0,1 0 0 0 0,0-1-1 0 0,1 1 1 0 0,0 0 0 0 0,1-1-1 0 0,0 1 1 0 0,3 8-61 0 0,-3-13 39 0 0,2 1 1 0 0,-1 0-1 0 0,1-1 0 0 0,0 1 1 0 0,1-1-1 0 0,0 0 0 0 0,0 0 1 0 0,0 0-1 0 0,1-1 0 0 0,0 1 1 0 0,0-1-1 0 0,1 0 1 0 0,0-1-1 0 0,0 1 0 0 0,0-1 1 0 0,0-1-1 0 0,1 1 0 0 0,0-1 1 0 0,0 0-1 0 0,0 0 0 0 0,0-1 1 0 0,1 0-1 0 0,-1 0 1 0 0,1-1-1 0 0,0 0 0 0 0,0-1 1 0 0,0 1-1 0 0,0-1 0 0 0,0-1 1 0 0,0 0-1 0 0,0 0 0 0 0,0 0 1 0 0,6-2-40 0 0,78-4 211 0 0,-57-1-177 0 0,2-2 29 0 0,-35 9-79 0 0,-2 0-17 0 0,0 0-13 0 0,0 0-20 0 0,0 0-19 0 0,0 0-51 0 0,0 0-52 0 0,0 0-129 0 0,0 0-176 0 0,0 0-230 0 0,0 0-360 0 0,0 0-564 0 0,1 0-2572 0 0,2 0 24 0 0,-3 0 2769 0 0,4 0-10868 0 0</inkml:trace>
  <inkml:trace contextRef="#ctx0" brushRef="#br0" timeOffset="-10166.226">12832 678 10154 0 0,'0'0'2031'0'0,"0"0"-314"0"0,0 0-146 0 0,0 0 30 0 0,0 0-28 0 0,0 0-190 0 0,0 0-236 0 0,0 0-250 0 0,0 0-202 0 0,0 0-138 0 0,0 0-117 0 0,0 0-61 0 0,-15 6-59 0 0,-47 18-33 0 0,58-23-250 0 0,1 0 1 0 0,0 1-1 0 0,-1 0 0 0 0,1 0 1 0 0,0 0-1 0 0,0 0 0 0 0,1 1 1 0 0,-1-1-1 0 0,0 1 0 0 0,1-1 1 0 0,-1 1-1 0 0,1 0 0 0 0,0 0 1 0 0,0 0-1 0 0,0 0 0 0 0,1 0 1 0 0,-1 1-1 0 0,0 0-37 0 0,-5 10 93 0 0,1-3-57 0 0,1 1 0 0 0,0-1 0 0 0,1 1 0 0 0,0 0 0 0 0,1 0 0 0 0,1 0 0 0 0,-1 0 0 0 0,2 0 0 0 0,0 1 0 0 0,0-1-1 0 0,1 1 1 0 0,1-1 0 0 0,0 0 0 0 0,1 4-36 0 0,1-11 31 0 0,-1 1-1 0 0,1-1 1 0 0,0 1-1 0 0,1-1 0 0 0,-1 0 1 0 0,1 0-1 0 0,0-1 1 0 0,1 1-1 0 0,-1-1 1 0 0,1 0-1 0 0,-1 0 1 0 0,1 0-1 0 0,1-1 1 0 0,-1 1-1 0 0,0-1 0 0 0,1-1 1 0 0,-1 1-1 0 0,1-1 1 0 0,0 0-1 0 0,0 0 1 0 0,0 0-1 0 0,0-1 1 0 0,0 0-1 0 0,0-1 0 0 0,1 1 1 0 0,-1-1-1 0 0,0 0 1 0 0,0 0-1 0 0,0-1 1 0 0,0 0-1 0 0,1 0 1 0 0,-1-1-1 0 0,-1 1 1 0 0,1-1-1 0 0,0 0 0 0 0,4-3-30 0 0,0 1 57 0 0,1-1 0 0 0,-1-1-1 0 0,0 0 1 0 0,-1 0-1 0 0,1-1 1 0 0,-1-1-1 0 0,-1 1 1 0 0,1-1 0 0 0,-1-1-1 0 0,-1 1 1 0 0,1-1-1 0 0,-1-1 1 0 0,-1 1 0 0 0,0-1-1 0 0,0 0 1 0 0,-1-1-1 0 0,-1 1 1 0 0,1-1-1 0 0,-2 0 1 0 0,1 0 0 0 0,-2 0-1 0 0,1-1 1 0 0,-1 1-1 0 0,-1-1 1 0 0,0 1-1 0 0,-1-9-56 0 0,0 12-11 0 0,0 1 0 0 0,-1-1 0 0 0,0 1-1 0 0,0-1 1 0 0,0 1 0 0 0,-1 0-1 0 0,0-1 1 0 0,-1 1 0 0 0,1 0 0 0 0,-1 0-1 0 0,-1 1 1 0 0,1-1 0 0 0,-1 0 0 0 0,0 1-1 0 0,-1 0 1 0 0,0 0 0 0 0,0 1-1 0 0,0-1 1 0 0,0 1 0 0 0,-1 0 0 0 0,0 0-1 0 0,0 1 1 0 0,0 0 0 0 0,-1-1 11 0 0,1 2-145 0 0,0 0 0 0 0,0 0 0 0 0,-1 1 0 0 0,1 0 0 0 0,0 0 0 0 0,-1 0 0 0 0,1 1 0 0 0,-1 0 0 0 0,1 0 0 0 0,-1 1 0 0 0,0-1 0 0 0,1 2-1 0 0,-1-1 1 0 0,0 1 0 0 0,1 0 0 0 0,-1 0 0 0 0,1 1 0 0 0,-1-1 0 0 0,-2 3 145 0 0,-31 15-4351 0 0,3 8-4612 0 0,23-16-2580 0 0</inkml:trace>
  <inkml:trace contextRef="#ctx0" brushRef="#br0" timeOffset="-9719.948">13157 744 12731 0 0,'0'0'1909'0'0,"0"0"-307"0"0,0 0-108 0 0,0 0-17 0 0,0 0-134 0 0,0 0-273 0 0,0 0-315 0 0,0 0-212 0 0,0 0-143 0 0,0 0-60 0 0,0 0-7 0 0,0 0-30 0 0,0 0-15 0 0,0 23 735 0 0,-33 95 345 0 0,32-108-1308 0 0,0-5-42 0 0,0-1-1 0 0,0 0 1 0 0,0 1 0 0 0,0 0-1 0 0,1-1 1 0 0,0 1 0 0 0,0-1-1 0 0,0 1 1 0 0,0-1 0 0 0,1 1-1 0 0,0-1 1 0 0,0 1 0 0 0,0-1-1 0 0,0 1 1 0 0,1-1 0 0 0,-1 0-1 0 0,1 0 1 0 0,0 0 0 0 0,1 0-1 0 0,-1 0 1 0 0,1 0 0 0 0,0 0 0 0 0,0-1-1 0 0,0 1 1 0 0,0-1 0 0 0,0 0-1 0 0,1 0 1 0 0,-1 0 0 0 0,1-1-1 0 0,0 1 1 0 0,0-1 0 0 0,2 1-18 0 0,5-2 81 0 0,-1 0 0 0 0,1-1 0 0 0,-1 0 0 0 0,1-1 0 0 0,-1-1 0 0 0,0 1 1 0 0,1-1-1 0 0,-1-1 0 0 0,0 0 0 0 0,0-1 0 0 0,-1 0 0 0 0,1 0 0 0 0,-1-1 1 0 0,0 0-1 0 0,0 0 0 0 0,0-1 0 0 0,-1-1 0 0 0,0 1 0 0 0,0-1 0 0 0,0-1 1 0 0,-1 1-1 0 0,0-1 0 0 0,-1-1 0 0 0,0 1 0 0 0,0-1 0 0 0,-1 0-81 0 0,1 1 27 0 0,-1-1-1 0 0,0 1 1 0 0,0-1-1 0 0,-1 0 0 0 0,0 0 1 0 0,-1 0-1 0 0,0 0 1 0 0,-1-1-1 0 0,0 0 0 0 0,0 1 1 0 0,-1-1-1 0 0,0 0 1 0 0,0 0-1 0 0,-1 1 0 0 0,-1-4-26 0 0,-19 1-1346 0 0,-2 23-6129 0 0,18-7 481 0 0,1 0-5125 0 0</inkml:trace>
  <inkml:trace contextRef="#ctx0" brushRef="#br0" timeOffset="12113.894">9801 2088 0 0 0,'0'0'747'0'0,"0"0"301"0"0,0 0 384 0 0,0 0 333 0 0,0 0 182 0 0,0 0 9 0 0,0 0-138 0 0,0 0-196 0 0,0 0-202 0 0,0 0-153 0 0,0 0-122 0 0,0 0-82 0 0,2-6-81 0 0,5-21-95 0 0,-7 26-793 0 0,-1 0 1 0 0,1 0 0 0 0,-1 0-1 0 0,1 0 1 0 0,-1 0 0 0 0,1 0-1 0 0,-1 0 1 0 0,1 1 0 0 0,-1-1-1 0 0,0 0 1 0 0,1 0-1 0 0,-1 1 1 0 0,0-1 0 0 0,0 1-1 0 0,0-1 1 0 0,0 0 0 0 0,1 1-1 0 0,-1 0 1 0 0,0-1 0 0 0,0 1-1 0 0,0-1 1 0 0,0 1 0 0 0,0 0-1 0 0,0 0 1 0 0,0 0-1 0 0,0 0 1 0 0,0-1 0 0 0,0 1-1 0 0,0 0 1 0 0,0 1 0 0 0,0-1-1 0 0,0 0 1 0 0,0 0 0 0 0,0 0-1 0 0,0 1 1 0 0,0-1 0 0 0,0 0-95 0 0,-2 0 240 0 0,-3 0-117 0 0,0 1 1 0 0,-1-1-1 0 0,1 1 1 0 0,0 0-1 0 0,0 0 0 0 0,0 1 1 0 0,0-1-1 0 0,0 1 1 0 0,0 1-1 0 0,0-1 0 0 0,1 1 1 0 0,-1 0-1 0 0,-3 3-123 0 0,-95 72 752 0 0,103-77-747 0 0,1 0 0 0 0,0 1-1 0 0,0-1 1 0 0,0 1 0 0 0,0-1-1 0 0,0 0 1 0 0,0 1 0 0 0,0-1-1 0 0,0 1 1 0 0,0-1 0 0 0,1 0-1 0 0,-1 1 1 0 0,0-1 0 0 0,1 1 0 0 0,-1-1-1 0 0,1 0 1 0 0,0 0 0 0 0,-1 1-1 0 0,1-1 1 0 0,0 0 0 0 0,0 0-1 0 0,0 0 1 0 0,0 0 0 0 0,0 0-1 0 0,0 0 1 0 0,0 0 0 0 0,0 0-1 0 0,0 0 1 0 0,0 0 0 0 0,1-1-1 0 0,-1 1 1 0 0,0 0 0 0 0,1-1-1 0 0,-1 1 1 0 0,0-1 0 0 0,1 0-1 0 0,-1 1 1 0 0,0-1 0 0 0,1 0-1 0 0,-1 0 1 0 0,1 0-5 0 0,5 3 39 0 0,96 63 539 0 0,-95-62-508 0 0,-1 1 0 0 0,1 0 0 0 0,-1 1 0 0 0,0 0 0 0 0,0 0 0 0 0,-1 0 0 0 0,0 1 0 0 0,0-1 0 0 0,0 2 1 0 0,-1-1-1 0 0,0 1 0 0 0,-1-1 0 0 0,1 1 0 0 0,-1 0 0 0 0,-1 1 0 0 0,0-1 0 0 0,0 1 0 0 0,-1 0 0 0 0,0-1 1 0 0,0 1-1 0 0,-1 0 0 0 0,0 0 0 0 0,0 4-70 0 0,-2-9 51 0 0,-1-1-1 0 0,1 1 1 0 0,-1-1-1 0 0,1 1 1 0 0,-1-1 0 0 0,0 1-1 0 0,0-1 1 0 0,0 0-1 0 0,-1 0 1 0 0,1 0 0 0 0,-1 0-1 0 0,0 0 1 0 0,0-1 0 0 0,0 1-1 0 0,0-1 1 0 0,0 0-1 0 0,0 0 1 0 0,-1 0 0 0 0,1 0-1 0 0,-1 0 1 0 0,1-1-1 0 0,-1 0 1 0 0,0 0 0 0 0,1 0-1 0 0,-5 1-50 0 0,-10 5 67 0 0,-8 2-79 0 0,1-2 1 0 0,-1-1-1 0 0,0-1 0 0 0,0-1 0 0 0,0-1 0 0 0,-1-2 0 0 0,1 0 0 0 0,-11-3 13 0 0,39-6-1400 0 0,50-11-2937 0 0,-41 15 3156 0 0,10-5-2849 0 0,0 2-3413 0 0,-1 3-3028 0 0</inkml:trace>
  <inkml:trace contextRef="#ctx0" brushRef="#br0" timeOffset="12737.063">10135 2129 10530 0 0,'0'0'1858'0'0,"0"0"-322"0"0,0 0-91 0 0,0 0 39 0 0,0 0-38 0 0,0 0-151 0 0,0 0-241 0 0,0 0-244 0 0,0 0-171 0 0,0 0-116 0 0,0 0-65 0 0,0 0-35 0 0,0 0-7 0 0,-6 8-5 0 0,-18 26-27 0 0,8 42 708 0 0,3 104-470 0 0,12-178-619 0 0,1 1 0 0 0,0-1 1 0 0,0 1-1 0 0,0-1 1 0 0,1 0-1 0 0,-1 1 0 0 0,0-1 1 0 0,1 0-1 0 0,0 1 1 0 0,-1-1-1 0 0,1 0 0 0 0,0 0 1 0 0,0 1-1 0 0,0-1 0 0 0,0 0 1 0 0,1 0-1 0 0,-1 0 1 0 0,1 0-1 0 0,-1-1 0 0 0,1 1 1 0 0,0 0-1 0 0,-1-1 1 0 0,1 1-1 0 0,0-1 0 0 0,0 1 1 0 0,0-1-1 0 0,0 0 1 0 0,0 0-1 0 0,0 0 0 0 0,1 0 1 0 0,-1 0-1 0 0,0 0 0 0 0,1-1 1 0 0,-1 1-1 0 0,0-1 1 0 0,1 0-1 0 0,0 1-3 0 0,1-1 40 0 0,1 0 0 0 0,-1-1 0 0 0,1 1 0 0 0,0-1 0 0 0,-1 0 0 0 0,1 0 1 0 0,-1 0-1 0 0,0 0 0 0 0,1-1 0 0 0,-1 0 0 0 0,0 0 0 0 0,0 0 0 0 0,0 0 0 0 0,0-1 0 0 0,0 0 0 0 0,-1 0 0 0 0,1 0 0 0 0,-1 0 0 0 0,0 0 1 0 0,1-1-41 0 0,78-95 516 0 0,18-51-220 0 0,-74 121-243 0 0,-8 51-78 0 0,-6 11 41 0 0,-2 0 1 0 0,-1 1-1 0 0,-2 0 1 0 0,-1 0 0 0 0,-2 0-1 0 0,-1 1 1 0 0,-2-1-1 0 0,-1 1 1 0 0,-4 32-17 0 0,-2-11 11 0 0,-3-1-1 0 0,-2 0 1 0 0,-2-1 0 0 0,-2-1-1 0 0,-3 0 1 0 0,-2-1 0 0 0,-8 10-11 0 0,28-57 12 0 0,-2 0 1 0 0,1 1-1 0 0,-1-1 1 0 0,0 0-1 0 0,0 0 1 0 0,0 0-1 0 0,0 0 1 0 0,-1 0-1 0 0,0-1 1 0 0,0 1-1 0 0,-1-1 1 0 0,1 0-1 0 0,-1 0 1 0 0,0 0-1 0 0,0 0 1 0 0,0 0-1 0 0,0-1 1 0 0,-1 0-1 0 0,1 0 1 0 0,-1 0-1 0 0,0-1 1 0 0,0 1-1 0 0,0-1 1 0 0,0 0-1 0 0,0-1 1 0 0,0 1-1 0 0,-1-1 1 0 0,1 0-1 0 0,-5 0-12 0 0,7-4 0 0 0,-1 0 0 0 0,0 0 0 0 0,1-1 0 0 0,0 1 0 0 0,0-1 0 0 0,0 0-1 0 0,0 0 1 0 0,0 0 0 0 0,1 0 0 0 0,0 0 0 0 0,0 0 0 0 0,0-1 0 0 0,0 1-1 0 0,1-1 1 0 0,0 0 0 0 0,0 1 0 0 0,0-1 0 0 0,0 0 0 0 0,-4-18-89 0 0,1 1 1 0 0,0-1 0 0 0,2 0-1 0 0,1 0 1 0 0,1 1-1 0 0,0-1 1 0 0,2 0 0 0 0,1 0-1 0 0,1 0 1 0 0,0 1 0 0 0,2 0-1 0 0,1 0 1 0 0,0 0-1 0 0,2 1 1 0 0,0 0 0 0 0,2 1-1 0 0,0 0 1 0 0,10-13 88 0 0,18-10-2233 0 0,-11 17-6068 0 0,-20 18-3590 0 0</inkml:trace>
  <inkml:trace contextRef="#ctx0" brushRef="#br0" timeOffset="13205.779">10895 2077 7970 0 0,'0'0'2007'0'0,"0"0"-290"0"0,0 0-55 0 0,0 0-7 0 0,0 0-86 0 0,0 0-164 0 0,0 0-259 0 0,0 0-198 0 0,0 0-101 0 0,0 0-67 0 0,0 0 5 0 0,0 0-6 0 0,0 0-55 0 0,3-2-133 0 0,-3 2-518 0 0,0-1-1 0 0,-1 1 1 0 0,1 0-1 0 0,0 0 1 0 0,0-1-1 0 0,0 1 1 0 0,0 0-1 0 0,0 0 1 0 0,-1-1-1 0 0,1 1 1 0 0,0 0-1 0 0,0 0 1 0 0,0-1-73 0 0,-38 26 467 0 0,18-11-323 0 0,16-12-125 0 0,0 0-1 0 0,0 0 0 0 0,1 0 0 0 0,-1 0 1 0 0,1 1-1 0 0,-1 0 0 0 0,1 0 1 0 0,0 0-1 0 0,0 0 0 0 0,0 0 0 0 0,1 1 1 0 0,-1-1-1 0 0,1 1 0 0 0,0-1 1 0 0,0 1-1 0 0,0 0 0 0 0,0 0 1 0 0,1 0-1 0 0,-1 0 0 0 0,1 0 0 0 0,0 1 1 0 0,0 1-19 0 0,2-4 1 0 0,1 0 1 0 0,-1 0-1 0 0,1 0 1 0 0,0 0-1 0 0,0 0 1 0 0,0 0-1 0 0,0 0 1 0 0,0-1-1 0 0,0 1 1 0 0,0-1-1 0 0,0 0 1 0 0,1 0-1 0 0,-1 0 1 0 0,0 0-1 0 0,1 0 1 0 0,-1 0-1 0 0,1 0 1 0 0,-1-1-1 0 0,1 1 1 0 0,-1-1-1 0 0,3 0-1 0 0,2 2 17 0 0,26 3 4 0 0,-30-6-16 0 0,0 1-1 0 0,0 0 1 0 0,0-1-1 0 0,0 1 1 0 0,0 0 0 0 0,0 1-1 0 0,0-1 1 0 0,0 1 0 0 0,0-1-1 0 0,0 1 1 0 0,0 0 0 0 0,-1 0-1 0 0,1 0 1 0 0,0 0 0 0 0,0 1-1 0 0,-1-1 1 0 0,1 1 0 0 0,-1 0-1 0 0,1-1 1 0 0,-1 1 0 0 0,0 0-1 0 0,0 1 1 0 0,0-1 0 0 0,0 0-1 0 0,0 0 1 0 0,0 1-1 0 0,-1-1 1 0 0,1 1 0 0 0,-1 0-1 0 0,1-1 1 0 0,-1 3-5 0 0,0 5 62 0 0,-1 0 1 0 0,0 0-1 0 0,-1 0 1 0 0,-1 0-1 0 0,1 0 0 0 0,-1 0 1 0 0,-1 0-1 0 0,0-1 1 0 0,0 1-1 0 0,-1-1 0 0 0,0 0 1 0 0,-1 0-1 0 0,0 0 1 0 0,0-1-1 0 0,-1 0 0 0 0,0 0 1 0 0,0 0-1 0 0,-1-1 1 0 0,0 0-1 0 0,-1 0 1 0 0,1 0-1 0 0,-1-1 0 0 0,0 0 1 0 0,-2 0-63 0 0,5-2 5 0 0,-1 0 0 0 0,0 0 1 0 0,0 0-1 0 0,0-1 0 0 0,0 0 1 0 0,-1 0-1 0 0,1-1 0 0 0,-1 1 1 0 0,1-2-1 0 0,-1 1 0 0 0,0-1 1 0 0,0 1-1 0 0,-1-2-5 0 0,6 0-117 0 0,1-1 0 0 0,0 0 1 0 0,0 0-1 0 0,0 0 0 0 0,0-1 0 0 0,0 1 0 0 0,0 0 1 0 0,0 0-1 0 0,0 0 0 0 0,0-1 0 0 0,0 1 0 0 0,1-1 1 0 0,-1 1-1 0 0,1 0 0 0 0,-1-1 0 0 0,1 1 0 0 0,-1-1 1 0 0,1 1-1 0 0,0-1 0 0 0,0 1 0 0 0,0-1 0 0 0,0 1 1 0 0,0-1-1 0 0,0 1 0 0 0,0-1 0 0 0,0 1 0 0 0,1-1 1 0 0,-1 1-1 0 0,0-1 0 0 0,1 1 0 0 0,0-1 0 0 0,-1 1 0 0 0,1-1 1 0 0,0 1-1 0 0,-1 0 0 0 0,1 0 0 0 0,0-1 0 0 0,0 1 1 0 0,0 0-1 0 0,0 0 0 0 0,1 0 117 0 0,16-22-5306 0 0,-8 10-3382 0 0,-1 5-851 0 0</inkml:trace>
  <inkml:trace contextRef="#ctx0" brushRef="#br0" timeOffset="13536.085">11368 1783 8314 0 0,'0'0'4358'0'0,"0"0"-2028"0"0,0 0-879 0 0,0 0-130 0 0,0 0-31 0 0,0 0-31 0 0,0 0-71 0 0,0 0-153 0 0,0 0-133 0 0,0 0-31 0 0,0 0-70 0 0,0 0-81 0 0,0 0-85 0 0,1 17-102 0 0,-2 113 609 0 0,-1 411-227 0 0,-32-589-11276 0 0,25 38 3283 0 0,4 2-4548 0 0</inkml:trace>
  <inkml:trace contextRef="#ctx0" brushRef="#br0" timeOffset="13788.664">11138 2144 11771 0 0,'0'0'1864'0'0,"0"0"-353"0"0,0 0-85 0 0,0 0 34 0 0,0 0 4 0 0,0 0-104 0 0,0 0-159 0 0,0 0-169 0 0,0 0-165 0 0,0 0-150 0 0,0 0-115 0 0,0 0-71 0 0,34-7-51 0 0,108-17-54 0 0,-35 18 432 0 0,65 17-1126 0 0,-158-8-364 0 0,8 2-2017 0 0,-7 5-4648 0 0,-11-7 1213 0 0,-2-2-4556 0 0</inkml:trace>
  <inkml:trace contextRef="#ctx0" brushRef="#br0" timeOffset="14054.19">11657 2195 1064 0 0,'0'0'1582'0'0,"0"0"-75"0"0,0 0 129 0 0,0 0 137 0 0,0 0-18 0 0,0 0-102 0 0,0 0-196 0 0,0 0-150 0 0,0 0-83 0 0,0 0-37 0 0,0 0-27 0 0,0 0-52 0 0,0 0-48 0 0,22 13-62 0 0,71 38-76 0 0,-91-49-857 0 0,-1-1 0 0 0,1 1 0 0 0,0-1 0 0 0,0 0 0 0 0,0 0 1 0 0,-1 0-1 0 0,1 0 0 0 0,0 0 0 0 0,1 0 0 0 0,-1 0 0 0 0,0-1 1 0 0,0 1-1 0 0,0-1 0 0 0,0 0 0 0 0,0 0 0 0 0,0 1 1 0 0,1-1-1 0 0,-1 0 0 0 0,0-1 0 0 0,0 1 0 0 0,0 0 0 0 0,0-1 1 0 0,0 1-1 0 0,1-1 0 0 0,-1 0 0 0 0,0 1 0 0 0,0-1 0 0 0,0 0 1 0 0,0-1-66 0 0,6-3 346 0 0,-2 2-219 0 0,-1 0 0 0 0,0 0 0 0 0,0-1 0 0 0,0 1 0 0 0,-1-1 0 0 0,1 0 0 0 0,-1-1 0 0 0,0 1 0 0 0,0-1 0 0 0,0 0 0 0 0,-1 0 0 0 0,1 0 0 0 0,-1-1 0 0 0,0 1 0 0 0,-1-1 0 0 0,0 1 1 0 0,0-1-1 0 0,0 0 0 0 0,0 0 0 0 0,-1 0 0 0 0,0 0 0 0 0,0 0 0 0 0,-1 0 0 0 0,0-5-127 0 0,1 9 9 0 0,-1 0-1 0 0,-1 0 1 0 0,1 0 0 0 0,0 0 0 0 0,0 0 0 0 0,-1 0 0 0 0,1 0-1 0 0,-1 0 1 0 0,0 0 0 0 0,0 0 0 0 0,0 0 0 0 0,0 0 0 0 0,0 1 0 0 0,0-1-1 0 0,0 0 1 0 0,0 1 0 0 0,-1-1 0 0 0,1 1 0 0 0,0-1 0 0 0,-1 1-1 0 0,0-1 1 0 0,1 1 0 0 0,-1 0 0 0 0,0 0 0 0 0,1 0 0 0 0,-1 0 0 0 0,0 0-1 0 0,0 0 1 0 0,0 1 0 0 0,0-1 0 0 0,0 1 0 0 0,0-1 0 0 0,0 1 0 0 0,0 0-1 0 0,0-1 1 0 0,0 1 0 0 0,-2 0-9 0 0,-1 0-7 0 0,-1 1 0 0 0,0-1-1 0 0,1 1 1 0 0,-1-1 0 0 0,1 2 0 0 0,-1-1-1 0 0,1 1 1 0 0,0-1 0 0 0,-1 1 0 0 0,1 1 0 0 0,0-1-1 0 0,0 1 1 0 0,-4 3 7 0 0,-1 1-33 0 0,1 0 0 0 0,-1 1 0 0 0,1 0 1 0 0,0 1-1 0 0,1 0 0 0 0,0 0 0 0 0,1 1 0 0 0,0 0 0 0 0,0 0 0 0 0,1 1 0 0 0,0 0 1 0 0,1 0-1 0 0,0 0 0 0 0,1 1 0 0 0,1-1 0 0 0,-1 1 0 0 0,2 0 0 0 0,0 0 0 0 0,0 0 1 0 0,0 7 32 0 0,3-14-71 0 0,-1-1 0 0 0,1 0-1 0 0,0 0 1 0 0,0 0 0 0 0,1 1 0 0 0,-1-1 0 0 0,1 0 0 0 0,0 0 0 0 0,0-1 0 0 0,0 1 0 0 0,0 0 0 0 0,1-1 0 0 0,0 1 0 0 0,-1-1 0 0 0,1 0 0 0 0,0 0 0 0 0,1 0 0 0 0,-1 0 0 0 0,1-1 0 0 0,-1 1 0 0 0,1-1 0 0 0,0 0 0 0 0,-1 0 0 0 0,1 0 0 0 0,0 0 0 0 0,4 0 71 0 0,70 17-6483 0 0,-59-16 300 0 0,-7 1-5102 0 0</inkml:trace>
  <inkml:trace contextRef="#ctx0" brushRef="#br0" timeOffset="14573.255">12053 2482 3505 0 0,'0'0'5897'0'0,"0"0"-2904"0"0,0 0-938 0 0,0 0-97 0 0,0 0-174 0 0,0 0-197 0 0,0 0-276 0 0,0 0-282 0 0,0 0-182 0 0,0 0-100 0 0,0 0-76 0 0,0 0-76 0 0,0 0-73 0 0,0-8-85 0 0,22-68 492 0 0,89-109 442 0 0,-105 177-1344 0 0,1-1 0 0 0,0 1 0 0 0,0 0 0 0 0,1 0 0 0 0,0 1 0 0 0,0 0 1 0 0,1 0-1 0 0,0 1 0 0 0,0 0 0 0 0,8-3-27 0 0,-16 8 1 0 0,0 1-1 0 0,0-1 1 0 0,0 1 0 0 0,0 0 0 0 0,0-1 0 0 0,0 1 0 0 0,0 0-1 0 0,0-1 1 0 0,0 1 0 0 0,0 0 0 0 0,0 0 0 0 0,0 0 0 0 0,0 0-1 0 0,0 0 1 0 0,0 0 0 0 0,0 0 0 0 0,0 0 0 0 0,0 0 0 0 0,0 1 0 0 0,0-1-1 0 0,0 0 1 0 0,0 0 0 0 0,-1 1 0 0 0,1-1 0 0 0,0 1 0 0 0,0-1-1 0 0,0 1 1 0 0,0-1 0 0 0,0 1 0 0 0,-1 0 0 0 0,1-1 0 0 0,0 1-1 0 0,-1 0 1 0 0,1 0 0 0 0,0 0 0 0 0,-1-1 0 0 0,1 1 0 0 0,-1 0-1 0 0,1 0 1 0 0,-1 0 0 0 0,0 0 0 0 0,1 0 0 0 0,-1 0 0 0 0,0 0-1 0 0,1 0 1 0 0,-1 0 0 0 0,0 0 0 0 0,0 0 0 0 0,0 0 0 0 0,0 0-1 0 0,0 0 0 0 0,-7 59 123 0 0,4-47-114 0 0,-1 53-5 0 0,5-64-3 0 0,1-1 0 0 0,0 0-1 0 0,0 0 1 0 0,-1 0-1 0 0,1 0 1 0 0,0 0 0 0 0,0 0-1 0 0,0 0 1 0 0,0 0-1 0 0,1-1 1 0 0,-1 1-1 0 0,0-1 1 0 0,0 0 0 0 0,0 1-1 0 0,0-1 1 0 0,0 0-1 0 0,1 0 1 0 0,-1-1 0 0 0,0 1-1 0 0,0 0 1 0 0,0-1-1 0 0,0 1 1 0 0,0-1-1 0 0,0 0 1 0 0,0 0 0 0 0,0 1-1 0 0,0-1 1 0 0,0 0-1 0 0,0-1 1 0 0,0 1 0 0 0,0 0-1 0 0,0-1 0 0 0,135-85 100 0 0,-136 86-99 0 0,0 0 0 0 0,0 1 0 0 0,0-1 0 0 0,0 0-1 0 0,0 1 1 0 0,0-1 0 0 0,1 1 0 0 0,-1-1 0 0 0,0 1 0 0 0,0 0 0 0 0,0-1-1 0 0,1 1 1 0 0,-1 0 0 0 0,0 0 0 0 0,0 0 0 0 0,1 0 0 0 0,-1 0-1 0 0,0 0 1 0 0,0 0 0 0 0,0 0 0 0 0,1 0 0 0 0,-1 1 0 0 0,0-1 0 0 0,0 1-1 0 0,0-1 1 0 0,1 1 0 0 0,-1-1 0 0 0,0 1 0 0 0,0-1 0 0 0,0 1 0 0 0,0 0-1 0 0,0 0 1 0 0,0-1 0 0 0,0 1 0 0 0,-1 0 0 0 0,1 0 0 0 0,0 0 0 0 0,0 0-1 0 0,-1 0 1 0 0,1 0 0 0 0,0 0 0 0 0,-1 0 0 0 0,1 1 0 0 0,-1-1-1 0 0,0 0 1 0 0,1 0 0 0 0,-1 0 0 0 0,0 0 0 0 0,0 1 0 0 0,1-1 0 0 0,-1 0-1 0 0,0 0 1 0 0,0 1 0 0 0,0-1 0 0 0,-1 0 0 0 0,1 0 0 0 0,0 1 0 0 0,0-1-2 0 0,0 160 263 0 0,21-124-464 0 0,-3-33-8615 0 0,-13-4-3575 0 0</inkml:trace>
  <inkml:trace contextRef="#ctx0" brushRef="#br0" timeOffset="17185.694">13579 2217 0 0 0,'0'0'1218'0'0,"0"0"294"0"0,0 0 239 0 0,0 0 203 0 0,0 0 58 0 0,0 0-91 0 0,0 0-170 0 0,0 0-228 0 0,0 0-179 0 0,0 0-185 0 0,0 0-162 0 0,-6-5-131 0 0,3 2-779 0 0,1 2-9 0 0,1-1 1 0 0,0 0 0 0 0,-1 1 0 0 0,0 0 0 0 0,1-1 0 0 0,-1 1 0 0 0,0 0 0 0 0,1 0 0 0 0,-1 0 0 0 0,0 0 0 0 0,0 0-1 0 0,0 0 1 0 0,0 1 0 0 0,0-1 0 0 0,0 1 0 0 0,0-1 0 0 0,0 1 0 0 0,0 0 0 0 0,0 0 0 0 0,0 0 0 0 0,0 0 0 0 0,0 0 0 0 0,0 0-1 0 0,0 0 1 0 0,0 1 0 0 0,0-1 0 0 0,0 1 0 0 0,0-1 0 0 0,-2 2-79 0 0,-7 6 129 0 0,1 1-1 0 0,0 0 1 0 0,0 1-1 0 0,1 0 1 0 0,0 1-1 0 0,1 0 1 0 0,0 0-1 0 0,0 0 1 0 0,1 1-1 0 0,1 0 1 0 0,0 1-1 0 0,1-1 1 0 0,0 1 0 0 0,1 0-1 0 0,1 0 1 0 0,0 1-1 0 0,0-1 1 0 0,2 1-1 0 0,-1-1 1 0 0,2 1-1 0 0,0 4-128 0 0,0-15 21 0 0,0 1-1 0 0,0-1 0 0 0,1 1 1 0 0,-1-1-1 0 0,1 1 0 0 0,0-1 1 0 0,0 1-1 0 0,0-1 0 0 0,0 0 1 0 0,1 0-1 0 0,-1 1 0 0 0,1-1 1 0 0,0 0-1 0 0,0 0 0 0 0,0-1 1 0 0,0 1-1 0 0,1 0 0 0 0,-1-1 1 0 0,1 1-1 0 0,-1-1 0 0 0,1 0 1 0 0,0 0-1 0 0,0 0 0 0 0,0 0 1 0 0,0-1-1 0 0,0 1 0 0 0,0-1 1 0 0,1 1-1 0 0,-1-1 0 0 0,0 0 1 0 0,1-1-1 0 0,-1 1 0 0 0,1 0 1 0 0,-1-1-1 0 0,1 0 0 0 0,-1 0 1 0 0,1 0-1 0 0,-1 0 0 0 0,1-1 1 0 0,-1 1-1 0 0,1-1 0 0 0,-1 0 1 0 0,1 0-1 0 0,2-1-20 0 0,5-3 110 0 0,-1 0 1 0 0,1-1-1 0 0,-1 0 0 0 0,-1-1 0 0 0,1 0 0 0 0,-1 0 1 0 0,0-1-1 0 0,-1 0 0 0 0,0 0 0 0 0,0-1 0 0 0,-1 0 1 0 0,0-1-1 0 0,0 0 0 0 0,0-1-110 0 0,0-3 34 0 0,1 1 0 0 0,-2-1-1 0 0,0-1 1 0 0,0 1 0 0 0,-2-1 0 0 0,1 0 0 0 0,-2 0-1 0 0,0 0 1 0 0,-1-1 0 0 0,-1 1 0 0 0,0 0 0 0 0,-1-1-1 0 0,0 1 1 0 0,-1-1 0 0 0,-2-1-34 0 0,1 9-28 0 0,0-1 1 0 0,0 1 0 0 0,-1 0-1 0 0,0 1 1 0 0,-1-1-1 0 0,0 1 1 0 0,0-1 0 0 0,-1 1-1 0 0,1 0 1 0 0,-2 1-1 0 0,1-1 1 0 0,-1 1-1 0 0,0 0 1 0 0,0 0 0 0 0,0 1-1 0 0,-1 0 1 0 0,0 0-1 0 0,0 0 1 0 0,0 1 0 0 0,-1 0-1 0 0,1 1 1 0 0,-1-1-1 0 0,0 2 1 0 0,0-1-1 0 0,-2 0 28 0 0,-21-4-221 0 0,30 7 168 0 0,1 0-45 0 0,0 0-24 0 0,0 0 4 0 0,18-8 8 0 0,14-11 201 0 0,-1-2 1 0 0,-1-1 0 0 0,-1-2 0 0 0,-1-1-1 0 0,-1-1 1 0 0,-1-1 0 0 0,-1-1 0 0 0,-2-1 0 0 0,-1-1-1 0 0,-1-1 1 0 0,7-17-92 0 0,12-18 144 0 0,-9 136-100 0 0,6 75 22 0 0,-7 0 0 0 0,-6 2 0 0 0,-2 61-66 0 0,-16-158-6 0 0,1 35-44 0 0,-3 0-1 0 0,-4 1 0 0 0,-4 14 51 0 0,3-84 7 0 0,0 1-1 0 0,-2-1 1 0 0,0 0-1 0 0,0 1 1 0 0,-2-1-1 0 0,0-1 1 0 0,0 1-1 0 0,-2-1 1 0 0,0 0-1 0 0,0 0 1 0 0,-2-1-1 0 0,0 0 1 0 0,0 0 0 0 0,-1-1-1 0 0,-1-1 1 0 0,0 0-1 0 0,-1 0 1 0 0,0-1-1 0 0,-1 0 1 0 0,0-1-1 0 0,-1-1 1 0 0,0 0-1 0 0,0-1 1 0 0,-1 0-1 0 0,0-1 1 0 0,0-1-1 0 0,-1 0 1 0 0,-10 1-7 0 0,25-6 5 0 0,-1-1 0 0 0,0 0 1 0 0,0 0-1 0 0,0 0 0 0 0,0-1 1 0 0,0 1-1 0 0,0 0 0 0 0,0-1 1 0 0,0 1-1 0 0,0-1 0 0 0,0 0 0 0 0,0 0 1 0 0,1 0-1 0 0,-1 1 0 0 0,0-2 1 0 0,1 1-1 0 0,-1 0 0 0 0,1 0 1 0 0,-1 0-1 0 0,1-1 0 0 0,-1 1 0 0 0,1-1 1 0 0,0 1-1 0 0,0-1 0 0 0,0 0 1 0 0,0 1-1 0 0,0-1 0 0 0,0 0 0 0 0,0 0 1 0 0,0 1-1 0 0,1-1 0 0 0,-1 0 1 0 0,1 0-1 0 0,-1 0 0 0 0,1-1-5 0 0,-1-74 80 0 0,9 49-83 0 0,3 0-1 0 0,0 1 0 0 0,1 0 1 0 0,2 1-1 0 0,1 0 1 0 0,0 2-1 0 0,2 0 0 0 0,1 0 1 0 0,1 2-1 0 0,14-13 4 0 0,166-186-229 0 0,-111 130-5958 0 0,-74 77-1460 0 0,-6 5-4550 0 0</inkml:trace>
  <inkml:trace contextRef="#ctx0" brushRef="#br0" timeOffset="18260.618">14798 2261 2128 0 0,'0'0'2080'0'0,"0"0"-380"0"0,0 0-152 0 0,0 0 85 0 0,0 0 78 0 0,0 0-26 0 0,0 0-180 0 0,0 0-321 0 0,0 0-249 0 0,0 0-68 0 0,0 0 15 0 0,0 0 29 0 0,0 0-28 0 0,7-6-124 0 0,72-83 2742 0 0,-78 88-3462 0 0,-1 0 1 0 0,0 0 0 0 0,0 0 0 0 0,1 0-1 0 0,-1 0 1 0 0,0 0 0 0 0,1 0-1 0 0,-1 0 1 0 0,1 1 0 0 0,-1-1-1 0 0,1 0 1 0 0,0 0 0 0 0,-1 0 0 0 0,1 1-1 0 0,0-1 1 0 0,-1 0 0 0 0,1 1-1 0 0,0-1 1 0 0,0 1 0 0 0,-1-1 0 0 0,1 1-1 0 0,0-1 1 0 0,0 1 0 0 0,0 0-1 0 0,0-1 1 0 0,0 1 0 0 0,0 0-1 0 0,0 0 1 0 0,0-1 0 0 0,0 1 0 0 0,0 0-1 0 0,0 0 1 0 0,0 0 0 0 0,0 0-1 0 0,-1 0 1 0 0,1 1 0 0 0,0-1-1 0 0,0 0 1 0 0,0 0 0 0 0,0 1 0 0 0,0-1-1 0 0,0 0 1 0 0,0 1 0 0 0,0-1-1 0 0,0 1 1 0 0,-1-1 0 0 0,1 1-1 0 0,0-1 1 0 0,0 1 0 0 0,-1 0 0 0 0,1-1-1 0 0,0 1 1 0 0,-1 0 0 0 0,1 0-1 0 0,-1 0 1 0 0,1-1 0 0 0,-1 1-1 0 0,1 0 1 0 0,-1 0 0 0 0,1 0 0 0 0,-1 1-40 0 0,12 19 118 0 0,0 1 1 0 0,-2 0-1 0 0,0 1 1 0 0,-2 0-1 0 0,0 1 0 0 0,-2-1 1 0 0,0 2-1 0 0,-2-1 1 0 0,-1 0-1 0 0,0 13-118 0 0,-2-26 21 0 0,9 66 49 0 0,-5 1-1 0 0,-2 0 0 0 0,-7 53-69 0 0,4-118 13 0 0,-1 0 0 0 0,-1-1 0 0 0,0 1 0 0 0,0-1 0 0 0,-1 1 0 0 0,-1-1 0 0 0,0 0-1 0 0,-1-1 1 0 0,0 1 0 0 0,-1-1 0 0 0,0 1 0 0 0,-1-2 0 0 0,0 1 0 0 0,0-1 0 0 0,-4 3-13 0 0,10-12 4 0 0,1 0 1 0 0,-1 0 0 0 0,0-1-1 0 0,1 1 1 0 0,-1 0-1 0 0,0-1 1 0 0,1 1 0 0 0,-1 0-1 0 0,0-1 1 0 0,0 1 0 0 0,1-1-1 0 0,-1 1 1 0 0,0-1 0 0 0,0 0-1 0 0,0 1 1 0 0,0-1-1 0 0,0 0 1 0 0,1 0 0 0 0,-1 1-1 0 0,0-1 1 0 0,0 0 0 0 0,0 0-1 0 0,0 0 1 0 0,0 0 0 0 0,0 0-1 0 0,0 0 1 0 0,0 0-1 0 0,0-1 1 0 0,0 1 0 0 0,1 0-1 0 0,-1 0 1 0 0,0-1 0 0 0,0 1-1 0 0,0-1 1 0 0,0 1-1 0 0,1-1 1 0 0,-1 1 0 0 0,0-1-1 0 0,0 1 1 0 0,1-1 0 0 0,-1 0-1 0 0,0 1 1 0 0,1-1 0 0 0,-1 0-1 0 0,1 1 1 0 0,-1-1-1 0 0,1 0 1 0 0,-1 0 0 0 0,1 0-1 0 0,-1 0 1 0 0,1 1 0 0 0,0-1-1 0 0,0 0 1 0 0,-1 0 0 0 0,1 0-1 0 0,0 0 1 0 0,0 0-1 0 0,0 0 1 0 0,0 0 0 0 0,0 0-1 0 0,0 0-4 0 0,-5-65 24 0 0,5 61-1 0 0,3-27-10 0 0,1 0 0 0 0,1 1 0 0 0,2-1 0 0 0,1 1 0 0 0,1 1 0 0 0,9-18-13 0 0,-4 6 14 0 0,9-24-18 0 0,3 2-1 0 0,2 1 1 0 0,4 1 0 0 0,1 1-1 0 0,4 2 1 0 0,2 2-1 0 0,30-33 5 0 0,-62 82 2 0 0,-1 1-1 0 0,2 0 0 0 0,-1 0 0 0 0,1 0 1 0 0,0 1-1 0 0,0 0 0 0 0,1 1 0 0 0,0 0 1 0 0,0 0-1 0 0,0 1 0 0 0,0 0 1 0 0,1 1-1 0 0,-1 0 0 0 0,1 0 0 0 0,0 1 1 0 0,0 0-1 0 0,0 1 0 0 0,1 0-1 0 0,-9 1 1 0 0,1 0 1 0 0,-1 1-1 0 0,0-1 0 0 0,0 1 1 0 0,0-1-1 0 0,0 1 0 0 0,0 0 0 0 0,0 0 1 0 0,0 0-1 0 0,0 0 0 0 0,0 0 1 0 0,0 0-1 0 0,0 1 0 0 0,-1-1 1 0 0,1 1-1 0 0,0-1 0 0 0,-1 1 1 0 0,1-1-1 0 0,-1 1 0 0 0,0 0 0 0 0,0 0 1 0 0,0 0-1 0 0,1 0 0 0 0,-2 0 1 0 0,1 0-1 0 0,0 0 0 0 0,0 0 1 0 0,-1 0-1 0 0,1 0 0 0 0,-1 0 0 0 0,1 1-1 0 0,5 72 126 0 0,-6-74-124 0 0,-3 21 34 0 0,-1-1-1 0 0,-2 0 1 0 0,0 0 0 0 0,-1-1-1 0 0,-1 0 1 0 0,-1 0 0 0 0,0-1 0 0 0,-2 0-1 0 0,0 0 1 0 0,-1-1 0 0 0,-1-1-1 0 0,-7 7-35 0 0,20-23 2 0 0,-12 15 13 0 0,-1 1 1 0 0,-1-2 0 0 0,0 0 0 0 0,-1 0 0 0 0,0-2 0 0 0,-1 0 0 0 0,0 0 0 0 0,-1-2 0 0 0,-1 0-1 0 0,0-1 1 0 0,0 0 0 0 0,-13 3-16 0 0,29-12-75 0 0,0 1-1 0 0,-1-1 1 0 0,1 0 0 0 0,0 0-1 0 0,-1 0 1 0 0,1-1 0 0 0,0 1-1 0 0,-1-1 1 0 0,1 1-1 0 0,-1-1 1 0 0,1 0 0 0 0,-1 0-1 0 0,1 0 1 0 0,-1 0 0 0 0,0 0-1 0 0,1 0 1 0 0,-1-1-1 0 0,1 1 1 0 0,0-1 0 0 0,-1 0-1 0 0,1 0 1 0 0,-1 0-1 0 0,1 0 1 0 0,0 0 0 0 0,0 0-1 0 0,0-1 1 0 0,0 1 0 0 0,0-1-1 0 0,0 1 1 0 0,0-1-1 0 0,0 0 1 0 0,0 0 0 0 0,1 0-1 0 0,-1 0 1 0 0,1 0 0 0 0,0 0-1 0 0,-1 0 1 0 0,1 0-1 0 0,0-1 1 0 0,0 1 0 0 0,0 0-1 0 0,1-1 1 0 0,-1 1-1 0 0,0-3 77 0 0,1-6-1639 0 0,0-4-1407 0 0,0 5-2500 0 0,2 2-6260 0 0</inkml:trace>
  <inkml:trace contextRef="#ctx0" brushRef="#br0" timeOffset="19524.562">16095 2103 11250 0 0,'0'0'1189'0'0,"0"0"-360"0"0,0 0-18 0 0,0 0 187 0 0,0 0 179 0 0,0 0 69 0 0,0 0-57 0 0,0 0-171 0 0,0 0-151 0 0,-32 10-102 0 0,-103 34-90 0 0,34-5 1031 0 0,92-35-1627 0 0,0 1 1 0 0,-1 0 0 0 0,2 0-1 0 0,-1 0 1 0 0,0 1-1 0 0,1 1 1 0 0,0-1 0 0 0,1 1-1 0 0,0 1 1 0 0,0-1-1 0 0,0 1 1 0 0,1 0 0 0 0,0 1-1 0 0,1 0 1 0 0,0 0-1 0 0,0 0 1 0 0,1 0 0 0 0,0 1-1 0 0,0-1 1 0 0,1 1-1 0 0,1 0 1 0 0,-1 0 0 0 0,2 0-1 0 0,-1 1 1 0 0,2-1 0 0 0,-1 8-80 0 0,2-16 1 0 0,-1 1 0 0 0,1 0 1 0 0,0-1-1 0 0,0 1 0 0 0,0 0 1 0 0,0-1-1 0 0,0 1 0 0 0,0-1 1 0 0,1 0-1 0 0,-1 1 0 0 0,1-1 1 0 0,0 0-1 0 0,-1 0 0 0 0,1 0 1 0 0,0 0-1 0 0,0 0 0 0 0,0-1 1 0 0,1 1-1 0 0,-1 0 0 0 0,0-1 1 0 0,1 0-1 0 0,-1 0 1 0 0,1 1-1 0 0,-1-1 0 0 0,1-1 1 0 0,0 1-1 0 0,-1 0 0 0 0,1-1 1 0 0,0 1-1 0 0,-1-1 0 0 0,1 0 1 0 0,2 0-2 0 0,88-18 130 0 0,-66 4-86 0 0,0-1 0 0 0,-1-2 0 0 0,0-1 0 0 0,-2-1 1 0 0,0-1-1 0 0,-1-1 0 0 0,-1 0 0 0 0,-2-2 0 0 0,0-1 0 0 0,4-8-44 0 0,34-55 136 0 0,-85 145 8 0 0,-3 54-210 0 0,30-109 62 0 0,0 0 0 0 0,0 0 0 0 0,0 0 0 0 0,0 0 0 0 0,0 0 0 0 0,1 0 0 0 0,0 0 0 0 0,-1 0 0 0 0,1 0 0 0 0,0 0 0 0 0,0 0 0 0 0,1 0 0 0 0,-1 0 0 0 0,1-1 0 0 0,-1 1-1 0 0,1-1 1 0 0,0 1 0 0 0,0-1 0 0 0,0 0 0 0 0,0 1 0 0 0,0-1 0 0 0,1 0 0 0 0,-1-1 0 0 0,1 1 0 0 0,-1 0 0 0 0,1-1 0 0 0,-1 1 0 0 0,1-1 0 0 0,0 0 0 0 0,0 0 0 0 0,0 0 0 0 0,0 0 0 0 0,0 0-1 0 0,0-1 1 0 0,0 1 0 0 0,0-1 0 0 0,0 0 4 0 0,13-1 8 0 0,0 0-1 0 0,0-2 0 0 0,0 0 0 0 0,0-1 0 0 0,-1 0 0 0 0,1-1 1 0 0,-1-1-1 0 0,0-1 0 0 0,-1 0 0 0 0,0-1 0 0 0,0 0 1 0 0,0-1-1 0 0,-1 0 0 0 0,-1-1 0 0 0,1-1 0 0 0,-2 0 1 0 0,1-1-1 0 0,-1-1-7 0 0,-1 3 4 0 0,-1 1 0 0 0,0-1 1 0 0,0-1-1 0 0,-2 0 1 0 0,1 0-1 0 0,-1 0 0 0 0,-1-1 1 0 0,0 0-1 0 0,0 0 1 0 0,-1-1-1 0 0,-1 1 0 0 0,0-1 1 0 0,-1 0-1 0 0,0-1 1 0 0,-1 1-1 0 0,-1 0 0 0 0,0-10-4 0 0,-1 15 6 0 0,1 6-5 0 0,-1 1-1 0 0,1 0 1 0 0,-1-1-1 0 0,0 1 1 0 0,1 0 0 0 0,-1-1-1 0 0,0 1 1 0 0,0 0-1 0 0,0-1 1 0 0,0 1-1 0 0,0-1 1 0 0,0 1-1 0 0,0 0 1 0 0,-1-1-1 0 0,1 1 1 0 0,-1 0-1 0 0,1-1 1 0 0,-1 1-1 0 0,1 0 1 0 0,-1 0-1 0 0,1-1 1 0 0,-1 1-1 0 0,0 0 1 0 0,0 0-1 0 0,0 0 1 0 0,0 0-1 0 0,0 0 1 0 0,0 0-1 0 0,0 0 1 0 0,0 0-1 0 0,0 1 1 0 0,0-1-1 0 0,0 0 1 0 0,0 0-1 0 0,-1 1 1 0 0,1-1-1 0 0,0 1 1 0 0,-1-1-1 0 0,1 1 1 0 0,0 0-1 0 0,-1 0 1 0 0,1-1-1 0 0,-1 1 0 0 0,-3 1-10 0 0,1-1 0 0 0,0 1 0 0 0,0 0 0 0 0,0 0 0 0 0,0 0 0 0 0,-1 1-1 0 0,2-1 1 0 0,-1 1 0 0 0,0 0 0 0 0,0 0 0 0 0,1 1 0 0 0,-1-1-1 0 0,1 1 1 0 0,-1-1 0 0 0,1 1 0 0 0,0 0 0 0 0,0 1 0 0 0,1-1 0 0 0,-1 0-1 0 0,0 1 1 0 0,1-1 0 0 0,0 1 0 0 0,0 0 0 0 0,0 0 0 0 0,1 0 0 0 0,-1 0-1 0 0,1 0 1 0 0,0 0 0 0 0,0 0 0 0 0,0 0 0 0 0,1 1 0 0 0,-1-1 0 0 0,1 3 10 0 0,2-5-6 0 0,0 1 1 0 0,0-1-1 0 0,1 0 1 0 0,-1 0-1 0 0,1 0 1 0 0,-1 0-1 0 0,1 0 1 0 0,0-1 0 0 0,0 1-1 0 0,-1-1 1 0 0,1 0-1 0 0,0 0 1 0 0,0 0-1 0 0,1 0 1 0 0,-1 0-1 0 0,0-1 1 0 0,0 1-1 0 0,0-1 1 0 0,0 0 0 0 0,0 0-1 0 0,1 0 1 0 0,0-1 5 0 0,109 20 60 0 0,-109-16-52 0 0,0 0 0 0 0,-1 0 0 0 0,0 1 0 0 0,0-1 0 0 0,0 1 0 0 0,0 0 0 0 0,-1 0 0 0 0,1 0 0 0 0,-1 0 0 0 0,0 0 0 0 0,0 1 0 0 0,0-1 0 0 0,-1 1 0 0 0,0-1 0 0 0,0 1 0 0 0,0-1 0 0 0,0 1 0 0 0,-1 0 0 0 0,1-1 1 0 0,-1 1-1 0 0,0 0 0 0 0,-1 0 0 0 0,1-1 0 0 0,-1 1 0 0 0,0-1 0 0 0,0 1 0 0 0,-1 0 0 0 0,1-1 0 0 0,-1 0 0 0 0,0 1 0 0 0,-2 2-8 0 0,-1 6 16 0 0,1-6-17 0 0,1 1 0 0 0,0-1 0 0 0,0 1 0 0 0,0 0 0 0 0,1 0 0 0 0,0 0 0 0 0,1 1 0 0 0,-1-1 0 0 0,2 0 0 0 0,-1 1 0 0 0,1-1 1 0 0,1 0-1 0 0,-1 1 0 0 0,2 4 1 0 0,1-10 0 0 0,-1-1 1 0 0,1-1-1 0 0,0 1 0 0 0,0 0 1 0 0,-1 0-1 0 0,1-1 1 0 0,0 0-1 0 0,0 0 0 0 0,0 1 1 0 0,1-2-1 0 0,-1 1 1 0 0,0 0-1 0 0,0-1 1 0 0,0 1-1 0 0,1-1 0 0 0,-1 0 1 0 0,0 0-1 0 0,1 0 1 0 0,-1-1-1 0 0,0 1 0 0 0,0-1 1 0 0,0 0-1 0 0,1 0 0 0 0,1 1 4 0 0,7-3 8 0 0,0-1 1 0 0,0 0-1 0 0,-1 0 1 0 0,1-1-1 0 0,-1-1 1 0 0,0 0-1 0 0,0-1 1 0 0,-1 0-1 0 0,1 0 1 0 0,-2-1-1 0 0,5-4-12 0 0,8-7 77 0 0,-2 0 0 0 0,0-2 0 0 0,-1 0 0 0 0,-1-1 0 0 0,-1-1 0 0 0,-1-1-1 0 0,-1 0 1 0 0,-1-1 0 0 0,-1 0 0 0 0,-2-1 0 0 0,6-17-77 0 0,31-84 152 0 0,-33 95-137 0 0,-2-1 0 0 0,-1-1 0 0 0,-2 0 1 0 0,-1 0-1 0 0,-2 0 0 0 0,1-20-15 0 0,-6-96 200 0 0,-2 148-192 0 0,-1 1 0 0 0,0 0 0 0 0,1 0 0 0 0,-1 0 0 0 0,0 0 0 0 0,0 0 0 0 0,0 0 0 0 0,0 0 1 0 0,0 0-1 0 0,0 0 0 0 0,0 0 0 0 0,0 1 0 0 0,0-1 0 0 0,0 0 0 0 0,0 1 0 0 0,-1-1 0 0 0,1 1 0 0 0,0-1 1 0 0,0 1-1 0 0,-1-1 0 0 0,1 1 0 0 0,0 0 0 0 0,-1 0 0 0 0,1 0 0 0 0,0 0 0 0 0,-1 0 0 0 0,1 0 0 0 0,0 0 1 0 0,0 0-1 0 0,-1 0 0 0 0,1 1 0 0 0,0-1 0 0 0,-1 0 0 0 0,1 1 0 0 0,0-1 0 0 0,0 1 0 0 0,0-1 1 0 0,-1 1-1 0 0,1 0 0 0 0,0 0 0 0 0,0-1 0 0 0,0 1 0 0 0,0 0 0 0 0,0 0 0 0 0,0 0 0 0 0,0 0 0 0 0,1 0 1 0 0,-1 0-1 0 0,0 0 0 0 0,1 1 0 0 0,-1-1 0 0 0,0 0 0 0 0,1 0 0 0 0,-1 1-8 0 0,-10 21 41 0 0,1-1 0 0 0,1 1 0 0 0,1 1 0 0 0,1 0 0 0 0,1 0 0 0 0,1 0 0 0 0,1 1 0 0 0,1-1 0 0 0,1 1 0 0 0,2 0 0 0 0,0 0 0 0 0,2 0 1 0 0,1 4-42 0 0,37 226 307 0 0,-11-117-174 0 0,6 54-27 0 0,-30-166-150 0 0,-4-26 48 0 0,-1 0-16 0 0,0 0-10 0 0,-7-22-699 0 0,-18-86-4113 0 0,18 68 67 0 0,-2 1-4669 0 0,4 24-246 0 0</inkml:trace>
  <inkml:trace contextRef="#ctx0" brushRef="#br0" timeOffset="19779.235">16732 1904 8762 0 0,'0'0'2862'0'0,"0"0"-992"0"0,0 0-447 0 0,0 0-47 0 0,0 0 13 0 0,0 0 9 0 0,0 0-102 0 0,0 0-161 0 0,0 0-169 0 0,0 0-142 0 0,0 0-107 0 0,0 0-99 0 0,0 0-66 0 0,29-2-52 0 0,91-8-33 0 0,61 14 1252 0 0,-152-2-1561 0 0,2-2-160 0 0,-1 2 1 0 0,0 0 0 0 0,0 3-1 0 0,0 0 1 0 0,-1 2-1 0 0,0 1 1 0 0,3 2 1 0 0,-17-1-1249 0 0,-11 0-6849 0 0,-4-8-2631 0 0</inkml:trace>
  <inkml:trace contextRef="#ctx0" brushRef="#br0" timeOffset="19953.072">17445 2085 8642 0 0,'0'0'3806'0'0,"0"0"-1906"0"0,0 0-739 0 0,0 0-65 0 0,0 0-13 0 0,0 0-114 0 0,0 31-209 0 0,2 98-278 0 0,-2-120-436 0 0,-1-1-36 0 0,0 0 0 0 0,1 0 0 0 0,0 0 0 0 0,0 0 0 0 0,1 1 1 0 0,0-1-1 0 0,1-1 0 0 0,0 1 0 0 0,0 0 0 0 0,0 0 0 0 0,1-1 0 0 0,0 1 0 0 0,1-1-10 0 0,8 6-1304 0 0,-5-11-5719 0 0,-6-2-3678 0 0</inkml:trace>
  <inkml:trace contextRef="#ctx0" brushRef="#br0" timeOffset="20171.725">17465 1889 11010 0 0,'0'0'5642'0'0,"0"0"-4474"0"0,0 0-528 0 0,0 0-136 0 0,0 0-160 0 0,0 0-152 0 0,0 0-96 0 0,0 0-128 0 0,0 0-112 0 0,0 0-176 0 0,0 0-336 0 0,0 0-944 0 0,0 0-2633 0 0,68 0-7570 0 0</inkml:trace>
  <inkml:trace contextRef="#ctx0" brushRef="#br0" timeOffset="20447.885">17977 2000 12443 0 0,'0'0'2956'0'0,"0"0"-534"0"0,0 0-332 0 0,0 0-314 0 0,0 0-359 0 0,0 0-357 0 0,0 0-293 0 0,0 0-203 0 0,0 0-105 0 0,0 0-74 0 0,0 0-68 0 0,0 0-73 0 0,0 0-57 0 0,-27 12-52 0 0,-84 37-66 0 0,35 6 34 0 0,68-45-100 0 0,1-3-2 0 0,1 1 0 0 0,0-1 0 0 0,1 1 0 0 0,0 0 0 0 0,0 0 1 0 0,1 0-1 0 0,0 1 0 0 0,0 0 0 0 0,1 0 0 0 0,0 0 1 0 0,0 0-1 0 0,1 0 0 0 0,1 0 0 0 0,-1 1 0 0 0,1-1 0 0 0,1 1 1 0 0,0-1-1 0 0,1 8-1 0 0,1-13-6 0 0,-1 0 1 0 0,1 0 0 0 0,0-1-1 0 0,1 1 1 0 0,-1 0 0 0 0,1-1-1 0 0,-1 1 1 0 0,1-1-1 0 0,0 0 1 0 0,1 0 0 0 0,-1 0-1 0 0,0 0 1 0 0,1-1 0 0 0,0 1-1 0 0,-1-1 1 0 0,1 0-1 0 0,0 0 1 0 0,0 0 0 0 0,0 0-1 0 0,0-1 1 0 0,1 0 0 0 0,-1 0-1 0 0,0 0 1 0 0,4 0 5 0 0,108 3 51 0 0,-103-6-180 0 0,0 0 0 0 0,1-2-1 0 0,-1 0 1 0 0,0 0-1 0 0,0-1 1 0 0,-1-1-1 0 0,0 0 1 0 0,0-1-1 0 0,0 0 1 0 0,-1 0-1 0 0,0-2 1 0 0,0 1-1 0 0,-1-1 1 0 0,0-1-1 0 0,-1 0 1 0 0,0 0-1 0 0,0-1 1 0 0,-1 0-1 0 0,-1 0 1 0 0,0-1-1 0 0,2-4 130 0 0,23-56-5565 0 0,-16 23-5072 0 0,-9 33 2218 0 0</inkml:trace>
  <inkml:trace contextRef="#ctx0" brushRef="#br0" timeOffset="20731.049">18240 1599 13323 0 0,'0'0'2534'0'0,"0"0"-523"0"0,0 0-295 0 0,0 0-261 0 0,0 0-300 0 0,0 0-269 0 0,0 0-252 0 0,0 0-147 0 0,0 0-9 0 0,0 0 16 0 0,0 0 36 0 0,0 0 7 0 0,1 8-39 0 0,-4 95 798 0 0,-13-23-739 0 0,4 1 1 0 0,3 0-1 0 0,4 3-557 0 0,3-44 37 0 0,2-1-1 0 0,1 0 0 0 0,2 1 0 0 0,2-1 1 0 0,5 19-37 0 0,-10-56-19 0 0,1-1 1 0 0,-1 1 0 0 0,1 0 0 0 0,0-1-1 0 0,0 1 1 0 0,-1-1 0 0 0,1 1 0 0 0,0-1-1 0 0,0 1 1 0 0,1-1 0 0 0,-1 0 0 0 0,0 1-1 0 0,0-1 1 0 0,1 0 0 0 0,-1 0 0 0 0,0 0-1 0 0,1 0 1 0 0,0 0 0 0 0,-1 0-1 0 0,1 0 1 0 0,-1-1 0 0 0,1 1 0 0 0,0-1-1 0 0,-1 1 1 0 0,1-1 0 0 0,0 1 0 0 0,0-1-1 0 0,-1 0 1 0 0,1 0 0 0 0,0 0 0 0 0,0 0-1 0 0,-1 0 1 0 0,1 0 0 0 0,0 0 0 0 0,0-1-1 0 0,1 0 19 0 0,31-30-4019 0 0,-29 20-743 0 0,-1 2-3522 0 0,-4 1-3881 0 0</inkml:trace>
  <inkml:trace contextRef="#ctx0" brushRef="#br0" timeOffset="21155.697">18358 2239 4617 0 0,'0'0'3810'0'0,"0"0"-1367"0"0,0 0-457 0 0,0 0-86 0 0,0 0-91 0 0,0 0-135 0 0,0 0-173 0 0,0 0-178 0 0,0 0-139 0 0,0 0-131 0 0,0 0-148 0 0,0 0-143 0 0,0 0-133 0 0,32 0-106 0 0,101-5-90 0 0,-75-10 90 0 0,-52 9-427 0 0,1 2-43 0 0,-1 0 0 0 0,-1-1 0 0 0,1 0-1 0 0,-1 0 1 0 0,1 0 0 0 0,-2 0 0 0 0,1-1 0 0 0,0 0-1 0 0,-1 0 1 0 0,0 0 0 0 0,-1-1 0 0 0,1 1 0 0 0,-1-1-1 0 0,0 0 1 0 0,-1 1 0 0 0,0-2 0 0 0,0 1 0 0 0,0 0 0 0 0,-1 0-1 0 0,0-6-52 0 0,0 11 1 0 0,-1 0 0 0 0,0 0-1 0 0,0 0 1 0 0,0 0-1 0 0,0-1 1 0 0,0 1 0 0 0,0 0-1 0 0,0 0 1 0 0,-1 0-1 0 0,1 0 1 0 0,-1 0 0 0 0,1 0-1 0 0,-1 0 1 0 0,0 0-1 0 0,0 0 1 0 0,0 0 0 0 0,0 1-1 0 0,0-1 1 0 0,0 0-1 0 0,-1 1 1 0 0,1-1 0 0 0,0 0-1 0 0,-1 1 1 0 0,1 0-1 0 0,-1-1 1 0 0,0 1 0 0 0,1 0-1 0 0,-1 0 1 0 0,0 0-1 0 0,0 0 1 0 0,0 0 0 0 0,0 0-1 0 0,0 0 1 0 0,0 1-1 0 0,0-1 1 0 0,0 1 0 0 0,0-1-1 0 0,0 1 1 0 0,0 0-1 0 0,0 0 0 0 0,-5 0-8 0 0,1-1 0 0 0,-1 2 0 0 0,1-1 0 0 0,-1 1-1 0 0,1 0 1 0 0,0 0 0 0 0,-1 1 0 0 0,1-1-1 0 0,0 2 1 0 0,0-1 0 0 0,0 1 0 0 0,0-1 0 0 0,0 2-1 0 0,1-1 1 0 0,0 1 0 0 0,-1-1 0 0 0,1 1 0 0 0,0 1-1 0 0,0 0 9 0 0,-4 2-17 0 0,1 1-1 0 0,0 0 1 0 0,1 0-1 0 0,0 0 1 0 0,0 1-1 0 0,1 0 1 0 0,0 1 0 0 0,1-1-1 0 0,0 1 1 0 0,0 0-1 0 0,1 1 1 0 0,0-1-1 0 0,1 1 1 0 0,0-1-1 0 0,1 1 1 0 0,0 0-1 0 0,0 0 1 0 0,1 0-1 0 0,1 2 18 0 0,3-7-4 0 0,-1-1-1 0 0,2 0 1 0 0,-1 0-1 0 0,0 0 0 0 0,1 0 1 0 0,0-1-1 0 0,0 1 1 0 0,0-1-1 0 0,1 0 1 0 0,0-1-1 0 0,-1 1 0 0 0,1-1 1 0 0,0 1-1 0 0,1-2 1 0 0,-1 1-1 0 0,1 0 1 0 0,-1-1-1 0 0,1 0 1 0 0,0-1-1 0 0,-1 1 0 0 0,1-1 1 0 0,0 0-1 0 0,0 0 1 0 0,0-1-1 0 0,0 0 1 0 0,1 0 4 0 0,7 1-233 0 0,0 0 1 0 0,0-1 0 0 0,0 0 0 0 0,-1-1-1 0 0,1-1 1 0 0,0 0 0 0 0,0-1 0 0 0,-1-1-1 0 0,0 0 1 0 0,1 0 0 0 0,6-5 232 0 0,82-47-7794 0 0,-89 45 2342 0 0,-5 3-5336 0 0</inkml:trace>
  <inkml:trace contextRef="#ctx0" brushRef="#br0" timeOffset="21518.647">19188 1908 15171 0 0,'0'0'1617'0'0,"0"0"-461"0"0,0 0-161 0 0,0 0-23 0 0,0 0-35 0 0,0 0-70 0 0,0 0-97 0 0,0 0-99 0 0,0 0-103 0 0,0 0-101 0 0,0 0-91 0 0,0 0-78 0 0,-19 18-38 0 0,-92 82 151 0 0,108-98-382 0 0,0 1 0 0 0,1 0 1 0 0,-1 0-1 0 0,0 0 0 0 0,1 0 0 0 0,0 1 0 0 0,0-1 0 0 0,0 1 0 0 0,0-1 0 0 0,1 1 1 0 0,-1 0-1 0 0,1-1 0 0 0,0 1 0 0 0,0 0 0 0 0,0 0 0 0 0,1 0 0 0 0,-1 0 0 0 0,1 0 1 0 0,0 3-30 0 0,1-5 12 0 0,0-1 1 0 0,0 1-1 0 0,1 0 1 0 0,-1 0-1 0 0,0-1 1 0 0,1 1-1 0 0,-1 0 1 0 0,1-1 0 0 0,0 0-1 0 0,-1 1 1 0 0,1-1-1 0 0,0 0 1 0 0,0 0-1 0 0,0 0 1 0 0,0 0 0 0 0,-1 0-1 0 0,2 0 1 0 0,-1-1-1 0 0,0 1 1 0 0,0-1-1 0 0,0 1 1 0 0,0-1-1 0 0,1 0-12 0 0,10 5 108 0 0,-7-3-90 0 0,-1-1 46 0 0,0 1 1 0 0,0 0-1 0 0,0 0 1 0 0,0 0-1 0 0,0 0 1 0 0,0 1-1 0 0,-1 0 1 0 0,1 0-1 0 0,-1 0 1 0 0,1 0-1 0 0,-1 1 1 0 0,0-1-1 0 0,-1 1 1 0 0,1 0-1 0 0,-1 0 1 0 0,0 1-1 0 0,1-1 1 0 0,-2 1-1 0 0,1 0 1 0 0,-1-1-1 0 0,1 1 1 0 0,-1 0-1 0 0,-1 0 1 0 0,1 1-1 0 0,-1-1 1 0 0,1 3-65 0 0,-2-3 78 0 0,0-1-1 0 0,0 1 1 0 0,0-1 0 0 0,0 1 0 0 0,-1 0 0 0 0,0-1 0 0 0,0 1 0 0 0,0-1 0 0 0,0 0 0 0 0,-1 1 0 0 0,0-1 0 0 0,0 0-1 0 0,0 0 1 0 0,0 0 0 0 0,-1 0 0 0 0,1 0 0 0 0,-1 0 0 0 0,0-1 0 0 0,0 1 0 0 0,0-1 0 0 0,-1 0 0 0 0,1 0 0 0 0,-1 0-1 0 0,-2 1-77 0 0,-4 3-11 0 0,-2-1 0 0 0,1 0 0 0 0,-1 0 0 0 0,0-1 0 0 0,0-1-1 0 0,0 0 1 0 0,-1 0 0 0 0,0-1 0 0 0,1-1 0 0 0,-1 0-1 0 0,0-1 1 0 0,0-1 0 0 0,-2 1 11 0 0,-3-12-2067 0 0,11 3-4401 0 0,1 4-5964 0 0</inkml:trace>
  <inkml:trace contextRef="#ctx0" brushRef="#br0" timeOffset="28363.605">973 3546 0 0 0,'0'0'1002'0'0,"0"0"207"0"0,0 0 211 0 0,0 0 17 0 0,0 0-93 0 0,0 0-66 0 0,0 0-109 0 0,0 0-47 0 0,7-1 2 0 0,31-3 1256 0 0,-25 2 1815 0 0,-6 2 3618 0 0,-42 3-7560 0 0,0 1-1 0 0,0 2 1 0 0,0 1 0 0 0,1 2-1 0 0,0 2 1 0 0,-29 12-253 0 0,-43 13 313 0 0,3 1 506 0 0,107-26-523 0 0,6-7-271 0 0,-1-2 1 0 0,0 1 0 0 0,1-1-1 0 0,0 0 1 0 0,0-1-1 0 0,-1 0 1 0 0,1-1 0 0 0,0 0-1 0 0,0 0 1 0 0,9-2-26 0 0,16 0 109 0 0,230-9 405 0 0,-263 11-511 0 0,-1 1 1 0 0,1-1-1 0 0,0 0 1 0 0,0 1-1 0 0,-1-1 1 0 0,1 1 0 0 0,0 0-1 0 0,-1-1 1 0 0,1 1-1 0 0,0 0 1 0 0,-1 0 0 0 0,1 0-1 0 0,-1 0 1 0 0,1 1-1 0 0,-1-1 1 0 0,0 0-1 0 0,0 0 1 0 0,1 1 0 0 0,-1-1-1 0 0,0 1 1 0 0,0-1-1 0 0,0 1 1 0 0,-1-1 0 0 0,1 1-1 0 0,0 0 1 0 0,0-1-1 0 0,-1 1 1 0 0,1 0-1 0 0,-1 0 1 0 0,0 0 0 0 0,0-1-1 0 0,1 1 1 0 0,-1 0-1 0 0,0 0 1 0 0,0 0-1 0 0,-1-1 1 0 0,1 1 0 0 0,0 0-1 0 0,-1 0 1 0 0,1 0-1 0 0,-1-1 1 0 0,1 1 0 0 0,-1 0-1 0 0,0-1 1 0 0,1 1-1 0 0,-1 0 1 0 0,0-1-1 0 0,0 1 1 0 0,-1-1 0 0 0,1 0-1 0 0,0 1 1 0 0,0-1-1 0 0,-1 0 1 0 0,1 0-1 0 0,0 1 1 0 0,-1-1 0 0 0,0 0-4 0 0,-39 32 33 0 0,-2-1 1 0 0,-1-3-1 0 0,-1-1 1 0 0,-1-2 0 0 0,-42 16-34 0 0,-166 81 60 0 0,185-72-26 0 0,68-50-33 0 0,0 1 1 0 0,1-1-1 0 0,-1 1 0 0 0,1-1 0 0 0,0 1 0 0 0,-1-1 0 0 0,1 1 0 0 0,0 0 0 0 0,0-1 0 0 0,0 1 0 0 0,0-1 0 0 0,0 1 0 0 0,0-1 0 0 0,1 1 0 0 0,-1-1 1 0 0,0 1-1 0 0,1-1 0 0 0,-1 1 0 0 0,1-1 0 0 0,0 1 0 0 0,-1-1 0 0 0,1 0 0 0 0,0 1 0 0 0,0-1 0 0 0,0 0 0 0 0,0 0 0 0 0,0 1 0 0 0,0-1 0 0 0,0 0 1 0 0,0 0-1 0 0,1 0 0 0 0,-1 0 0 0 0,0-1 0 0 0,1 1 0 0 0,-1 0 0 0 0,0 0 0 0 0,1-1 0 0 0,-1 1 0 0 0,1-1 0 0 0,-1 1 0 0 0,1-1 0 0 0,-1 0 0 0 0,1 0 1 0 0,-1 1-1 0 0,1-1 0 0 0,1 0-1 0 0,31 4 140 0 0,0 0 0 0 0,1-2 0 0 0,-1-2 0 0 0,35-4-140 0 0,178-43 569 0 0,-193 33-413 0 0,124-23-294 0 0,-184 43-1519 0 0,6-4-2174 0 0,0 1-3459 0 0,0-3-5286 0 0</inkml:trace>
  <inkml:trace contextRef="#ctx0" brushRef="#br0" timeOffset="30296.881">2454 3800 12739 0 0,'0'0'1668'0'0,"0"0"-426"0"0,0 0-75 0 0,0 0 54 0 0,0 0 1 0 0,0 0-107 0 0,0 0-203 0 0,0 0-169 0 0,0 0-71 0 0,0 0-57 0 0,0 0-85 0 0,0 0-51 0 0,0 0-44 0 0,22 1-34 0 0,68 1-21 0 0,66-20 1321 0 0,-107 8-1408 0 0,80-23-1013 0 0,-116 30-1068 0 0,-8 2-1295 0 0,-2 1-3328 0 0,-2 0-3097 0 0</inkml:trace>
  <inkml:trace contextRef="#ctx0" brushRef="#br0" timeOffset="30545.883">2416 4073 14219 0 0,'0'0'2483'0'0,"0"0"-1371"0"0,0 0-451 0 0,0 0 129 0 0,0 0 231 0 0,0 0 95 0 0,0 0-99 0 0,0 0-207 0 0,0 0-166 0 0,0 0-149 0 0,0 0-96 0 0,31-6-83 0 0,101-17-70 0 0,121-40-916 0 0,-239 60-377 0 0,10-1-1783 0 0,-7 0-5524 0 0,-6 0-3834 0 0</inkml:trace>
  <inkml:trace contextRef="#ctx0" brushRef="#br0" timeOffset="-33188.947">1037 266 432 0 0,'0'0'1170'0'0,"0"0"-263"0"0,0 0 81 0 0,0 0 377 0 0,0 0 380 0 0,0 0 171 0 0,0 0-87 0 0,0 0-304 0 0,0 0-306 0 0,0 0-212 0 0,0 0-120 0 0,1-9-44 0 0,0-1-2326 0 0,3-13 7364 0 0,1 49-225 0 0,26 329-3216 0 0,-47-62-1766 0 0,-38 25-329 0 0,44-281-478 0 0,9-37 78 0 0,1 0-9 0 0,-16-12-4662 0 0,3-9-2037 0 0,8 6-2151 0 0,4 7 223 0 0</inkml:trace>
  <inkml:trace contextRef="#ctx0" brushRef="#br0" timeOffset="-32776.682">588 457 6153 0 0,'0'0'1583'0'0,"0"0"-122"0"0,0 0 52 0 0,0 0 217 0 0,0 0 137 0 0,0 0-140 0 0,0 0-391 0 0,0 0-429 0 0,0 0-348 0 0,0 0-160 0 0,0 0-12 0 0,0 0 89 0 0,0 0 106 0 0,7-8 39 0 0,-7 8-615 0 0,4-5 123 0 0,0 1 0 0 0,1-1 0 0 0,-1 1 0 0 0,1 0 0 0 0,0 0 0 0 0,0 0-1 0 0,0 1 1 0 0,0 0 0 0 0,1 0 0 0 0,-1 0 0 0 0,1 1 0 0 0,0 0 0 0 0,0 0 0 0 0,0 0-129 0 0,102-25 1313 0 0,-1-5 1 0 0,-1-5-1 0 0,90-45-1313 0 0,-129 42 7 0 0,-64 32-532 0 0,-3 6-3950 0 0,-1 1-6212 0 0,-1 1-685 0 0</inkml:trace>
  <inkml:trace contextRef="#ctx0" brushRef="#br0" timeOffset="-31993.223">1378 1 12307 0 0,'0'0'2903'0'0,"0"0"-1918"0"0,0 0-630 0 0,0 0 260 0 0,0 0 425 0 0,0 0 247 0 0,0 0-9 0 0,0 0-242 0 0,0 0-218 0 0,0 0-110 0 0,0 0-91 0 0,0 0-59 0 0,0 0-56 0 0,5 29-35 0 0,18 94-47 0 0,-2 78 993 0 0,-13-63-887 0 0,-6 1 1 0 0,-6 18-527 0 0,-11-10 235 0 0,-5 34 114 0 0,20-181-331 0 0,0 0-6 0 0,0 0 4 0 0,13-4 181 0 0,187-187 202 0 0,-75 86-351 0 0,-88 89-76 0 0,-37 16 34 0 0,15 36 116 0 0,-2 152 695 0 0,-13-144-734 0 0,-11 52 98 0 0,11-96-175 0 0,0 0 7 0 0,0 0 12 0 0,0 0-26 0 0,0 0 12 0 0,0 0-2 0 0,0 0-24 0 0,0 0 2 0 0,0 0-6 0 0,0 0 9 0 0,0 0-2 0 0,0 0-20 0 0,0 0-24 0 0,0 0-27 0 0,0 0-37 0 0,0 0-42 0 0,0-26-3197 0 0,11 5-1809 0 0,-4 9-3951 0 0,-3 5-2697 0 0</inkml:trace>
  <inkml:trace contextRef="#ctx0" brushRef="#br0" timeOffset="-31744.124">2068 873 11867 0 0,'0'0'2737'0'0,"0"0"-1122"0"0,0 0-406 0 0,0 0 72 0 0,0 0 81 0 0,0 0-92 0 0,0 0-300 0 0,0 0-348 0 0,0 0-282 0 0,0 0-175 0 0,-8 33-91 0 0,-26 102-41 0 0,23-59-826 0 0,12-69-3481 0 0,-1 3-3670 0 0,0-9-2590 0 0</inkml:trace>
  <inkml:trace contextRef="#ctx0" brushRef="#br0" timeOffset="-31591.573">2061 457 18436 0 0,'0'0'1648'0'0,"0"0"-447"0"0,0 0-297 0 0,0 0-192 0 0,0 0-128 0 0,0 0-184 0 0,0 0-208 0 0,0 0-144 0 0,0 0-152 0 0,0 0-48 0 0,0 0-112 0 0,0 0-216 0 0,0 0-344 0 0,0 0-937 0 0,-37 151-3144 0 0,39-136-7777 0 0</inkml:trace>
  <inkml:trace contextRef="#ctx0" brushRef="#br0" timeOffset="-31137.189">2188 1172 12563 0 0,'0'0'1496'0'0,"0"0"-318"0"0,0 0 93 0 0,0 0 238 0 0,0 0 70 0 0,0 0-188 0 0,0 0-391 0 0,0 0-359 0 0,0 0-177 0 0,0 0-71 0 0,0 0-41 0 0,0 0 0 0 0,0 0 31 0 0,4 0 2 0 0,-2-1-325 0 0,1 0-1 0 0,0 0 0 0 0,-1 0 1 0 0,1 0-1 0 0,-1 0 0 0 0,1 0 1 0 0,-1-1-1 0 0,1 1 0 0 0,-1-1 0 0 0,0 1 1 0 0,0-1-1 0 0,1 0 0 0 0,-1 0 1 0 0,-1 0-1 0 0,1 0 0 0 0,0-1 1 0 0,0 1-1 0 0,-1 0 0 0 0,1-1 1 0 0,-1 1-1 0 0,0-1 0 0 0,0 1 1 0 0,1-3-60 0 0,119-230 792 0 0,-120 235-793 0 0,-1 0 0 0 0,1 0 0 0 0,-1-1 0 0 0,1 1 0 0 0,-1 0 0 0 0,1 0 0 0 0,-1 0 0 0 0,1 0 0 0 0,-1 0 0 0 0,1-1 0 0 0,-1 1 0 0 0,1 0 0 0 0,-1 0 0 0 0,1 0 0 0 0,0 1 0 0 0,-1-1 0 0 0,1 0 0 0 0,-1 0 0 0 0,1 0 0 0 0,-1 0 0 0 0,1 0 0 0 0,-1 1 0 0 0,1-1 0 0 0,-1 0 0 0 0,0 0 0 0 0,1 1 0 0 0,-1-1 0 0 0,1 0 0 0 0,-1 1 0 0 0,1-1 0 0 0,-1 0 0 0 0,0 1 0 0 0,1-1 0 0 0,-1 1 0 0 0,0-1 0 0 0,0 0 0 0 0,1 1 0 0 0,-1-1 0 0 0,0 1 0 0 0,0-1 0 0 0,1 1 0 0 0,-1-1 0 0 0,0 1 0 0 0,0-1 0 0 0,0 1 0 0 0,0-1 0 0 0,0 1 0 0 0,0 0 0 0 0,0-1 0 0 0,0 1 0 0 0,0-1 0 0 0,0 1 0 0 0,0-1 0 0 0,0 1 0 0 0,0-1 0 0 0,-1 1 0 0 0,1-1 0 0 0,0 1 0 0 0,0-1 0 0 0,-1 1 0 0 0,1-1 0 0 0,0 0 0 0 0,0 1 0 0 0,-1-1 0 0 0,1 1 0 0 0,0-1 0 0 0,-1 0 0 0 0,1 1 1 0 0,0 1-6 0 0,0 8 20 0 0,0-1-1 0 0,1 0 1 0 0,0 1-1 0 0,1-1 1 0 0,0 0 0 0 0,0 0-1 0 0,1 0 1 0 0,1-1-1 0 0,-1 1 1 0 0,1 0-1 0 0,0-1 1 0 0,1 0-1 0 0,0 0 1 0 0,0-1-1 0 0,2 2-13 0 0,-4-6 60 0 0,1 1 1 0 0,-1-1-1 0 0,1 0 0 0 0,0 0 0 0 0,0 0 0 0 0,0-1 1 0 0,0 1-1 0 0,0-1 0 0 0,1 0 0 0 0,-1 0 1 0 0,1-1-1 0 0,-1 1 0 0 0,1-1 0 0 0,0 0 0 0 0,0 0 1 0 0,-1-1-1 0 0,1 1 0 0 0,0-1 0 0 0,0 0 1 0 0,0 0-1 0 0,0-1 0 0 0,-1 0 0 0 0,1 1 0 0 0,0-1 1 0 0,-1-1-1 0 0,1 1 0 0 0,0-1 0 0 0,-1 0 1 0 0,0 0-1 0 0,1 0 0 0 0,-1-1 0 0 0,0 1 0 0 0,0-1 1 0 0,0 0-1 0 0,-1 0 0 0 0,1 0 0 0 0,-1-1 0 0 0,0 1 1 0 0,1-1-61 0 0,8-11 126 0 0,-1 0 1 0 0,0-1 0 0 0,-1 0-1 0 0,0-1 1 0 0,-1 0 0 0 0,-1 0 0 0 0,-1-1-1 0 0,-1 0 1 0 0,2-7-127 0 0,2-32-1502 0 0,-13 67-3601 0 0,-1-2-1292 0 0,4-4-5816 0 0</inkml:trace>
  <inkml:trace contextRef="#ctx0" brushRef="#br0" timeOffset="-30533.834">3064 814 10242 0 0,'0'0'3453'0'0,"0"0"-1158"0"0,0 0-488 0 0,0 0-60 0 0,0 0-84 0 0,0 0-213 0 0,0 0-278 0 0,0 0-221 0 0,0 0-212 0 0,0 0-122 0 0,0 0-130 0 0,0 0-155 0 0,0 0-85 0 0,-9-1-63 0 0,9 1-184 0 0,-4-1 22 0 0,0 1-1 0 0,-1-1 1 0 0,1 1-1 0 0,0 0 0 0 0,0 0 1 0 0,0 0-1 0 0,0 1 1 0 0,0-1-1 0 0,-1 1 1 0 0,1 0-1 0 0,0 0 1 0 0,0 1-1 0 0,1-1 1 0 0,-1 1-1 0 0,0 0 1 0 0,0 0-1 0 0,1 0 1 0 0,-3 2-22 0 0,-7 5 6 0 0,0 1 1 0 0,1 0-1 0 0,0 1 0 0 0,1 0 1 0 0,0 1-1 0 0,1 0 1 0 0,0 1-1 0 0,1 0 1 0 0,1 1-1 0 0,0 0 1 0 0,0 0-1 0 0,2 1 1 0 0,0-1-1 0 0,0 1 1 0 0,2 1-1 0 0,0-1 1 0 0,0 1-1 0 0,1 0 1 0 0,1-1-1 0 0,1 14-6 0 0,2-27 0 0 0,1 1 1 0 0,0-1-1 0 0,0 0 0 0 0,1 1 1 0 0,-1-1-1 0 0,0 0 0 0 0,1 0 1 0 0,-1 0-1 0 0,1-1 0 0 0,0 1 1 0 0,0-1-1 0 0,-1 1 1 0 0,1-1-1 0 0,0 0 0 0 0,0 0 1 0 0,0 0-1 0 0,0-1 0 0 0,1 1 1 0 0,-1-1-1 0 0,0 0 0 0 0,0 1 1 0 0,0-1-1 0 0,0-1 0 0 0,0 1 1 0 0,0 0-1 0 0,1-1 1 0 0,-1 1-1 0 0,0-1 0 0 0,0 0 1 0 0,0 0-1 0 0,-1-1 0 0 0,1 1 1 0 0,0 0-1 0 0,0-1 0 0 0,19-10 120 0 0,0 0 1 0 0,-1-2-1 0 0,0 0 0 0 0,-1-2 1 0 0,-1 0-1 0 0,0-1 0 0 0,11-13-120 0 0,85-70 833 0 0,-114 99-824 0 0,0 0 0 0 0,0 0 1 0 0,0 0-1 0 0,1 0 0 0 0,-1 0 0 0 0,1 0 0 0 0,-1 1 0 0 0,1-1 1 0 0,-1 0-1 0 0,1 1 0 0 0,-1-1 0 0 0,1 1 0 0 0,-1-1 0 0 0,1 1 1 0 0,0 0-1 0 0,-1 0 0 0 0,1 0 0 0 0,0 0 0 0 0,-1 0 0 0 0,1 0 1 0 0,-1 0-1 0 0,1 0 0 0 0,0 1 0 0 0,-1-1 0 0 0,1 1 1 0 0,-1-1-1 0 0,1 1 0 0 0,-1-1 0 0 0,1 1 0 0 0,-1 0 0 0 0,1 0 1 0 0,-1 0-1 0 0,1 0-9 0 0,8 30 31 0 0,-2 0-1 0 0,-1 1 1 0 0,-2-1 0 0 0,-1 1 0 0 0,-1 0 0 0 0,-2 0 0 0 0,-2 31-31 0 0,4 64 42 0 0,16 276 34 0 0,-20-385-57 0 0,0 0 0 0 0,-1-1-1 0 0,0 1 1 0 0,-2-1-1 0 0,0 1 1 0 0,-1-1-1 0 0,-1 0 1 0 0,0-1-1 0 0,-1 1 1 0 0,-1-1-1 0 0,-1-1 1 0 0,0 1 0 0 0,-1-2-1 0 0,0 1 1 0 0,-1-1-1 0 0,-1-1 1 0 0,0 0-1 0 0,-1-1 1 0 0,-1 0-1 0 0,1-1 1 0 0,-9 5-19 0 0,20-15 4 0 0,0 0-1 0 0,0 1 1 0 0,0-1-1 0 0,0-1 1 0 0,0 1 0 0 0,-1 0-1 0 0,1 0 1 0 0,0-1 0 0 0,0 1-1 0 0,-1-1 1 0 0,1 0-1 0 0,0 0 1 0 0,0 1 0 0 0,-1-2-1 0 0,1 1 1 0 0,0 0 0 0 0,-1 0-1 0 0,1-1 1 0 0,0 1 0 0 0,0-1-1 0 0,0 0 1 0 0,-1 1-1 0 0,1-1 1 0 0,0 0 0 0 0,0 0-1 0 0,0-1 1 0 0,0 1 0 0 0,1 0-1 0 0,-1-1 1 0 0,0 1-1 0 0,0-1 1 0 0,1 1 0 0 0,-1-1-1 0 0,1 0 1 0 0,-1 0 0 0 0,1 0-1 0 0,0 0 1 0 0,0 0 0 0 0,0 0-1 0 0,0 0 1 0 0,0 0-1 0 0,0-1-3 0 0,-17-97 20 0 0,19 64-70 0 0,1 0 0 0 0,1 1 0 0 0,2-1 0 0 0,2 1 0 0 0,1 1 0 0 0,2-1 0 0 0,1 1 0 0 0,11-22 50 0 0,42-67-1402 0 0,-15 46-3512 0 0,-36 56-1114 0 0,-1 5-6287 0 0</inkml:trace>
  <inkml:trace contextRef="#ctx0" brushRef="#br0" timeOffset="-30084.289">3776 818 15491 0 0,'0'0'1693'0'0,"0"0"-208"0"0,0 0-46 0 0,0 0-16 0 0,0 0-108 0 0,0 0-209 0 0,0 0-223 0 0,0 0-194 0 0,0 0-123 0 0,0 0-113 0 0,0 0-90 0 0,0 0-77 0 0,0 0-69 0 0,3-8-43 0 0,5-24-32 0 0,-8 32-131 0 0,-1-1 1 0 0,0 0 0 0 0,1 1 0 0 0,-1-1 0 0 0,0 1 0 0 0,0-1-1 0 0,1 1 1 0 0,-1-1 0 0 0,0 1 0 0 0,0 0 0 0 0,0-1-1 0 0,0 1 1 0 0,0 0 0 0 0,1 0 0 0 0,-1-1 0 0 0,0 1 0 0 0,0 0-1 0 0,0 0 1 0 0,0 0 0 0 0,0 0 0 0 0,0 0 0 0 0,0 0-1 0 0,0 1 1 0 0,1-1 0 0 0,-1 0 0 0 0,0 0 0 0 0,0 1 0 0 0,0-1-1 0 0,0 0 1 0 0,1 1 0 0 0,-1-1 0 0 0,0 1 0 0 0,0-1-1 0 0,1 1 1 0 0,-1-1 0 0 0,0 1 0 0 0,1 0 0 0 0,-1-1 0 0 0,0 1-1 0 0,1 0-11 0 0,-1 0 18 0 0,-115 69 258 0 0,115-70-275 0 0,1 0-1 0 0,-1 1 0 0 0,0-1 0 0 0,0 1 0 0 0,1-1 1 0 0,-1 1-1 0 0,0-1 0 0 0,1 1 0 0 0,-1 0 0 0 0,1-1 0 0 0,-1 1 1 0 0,1 0-1 0 0,-1-1 0 0 0,1 1 0 0 0,-1 0 0 0 0,1 0 0 0 0,-1-1 1 0 0,1 1-1 0 0,0 0 0 0 0,0 0 0 0 0,-1 0 0 0 0,1-1 1 0 0,0 1-1 0 0,0 0 0 0 0,0 0 0 0 0,0 0 0 0 0,0 0 0 0 0,0 0 1 0 0,0-1-1 0 0,0 1 0 0 0,0 0 0 0 0,1 0 0 0 0,-1 0 1 0 0,0 0-1 0 0,1-1 0 0 0,-1 1 0 0 0,0 0 0 0 0,1 0 0 0 0,-1-1 1 0 0,1 1-1 0 0,-1 0 0 0 0,1 0 0 0 0,-1-1 0 0 0,1 1 1 0 0,-1-1-1 0 0,1 1 0 0 0,0 0 0 0 0,-1-1 0 0 0,1 1 0 0 0,0-1 1 0 0,0 0-1 0 0,40 21-39 0 0,-29-17 48 0 0,-5-3 30 0 0,0 0 0 0 0,-1 1 0 0 0,0-1-1 0 0,1 1 1 0 0,-1 0 0 0 0,0 1 0 0 0,0 0-1 0 0,0 0 1 0 0,0 0 0 0 0,0 1 0 0 0,-1-1 0 0 0,0 1-1 0 0,0 1 1 0 0,0-1 0 0 0,0 1 0 0 0,0 0-1 0 0,-1 0 1 0 0,0 0 0 0 0,0 0 0 0 0,-1 1 0 0 0,1 0-1 0 0,-1-1 1 0 0,0 1 0 0 0,-1 0 0 0 0,1 1-1 0 0,-1-1 1 0 0,1 7-39 0 0,-3-4 58 0 0,0 0 0 0 0,0 0-1 0 0,-1 0 1 0 0,0 0 0 0 0,0 0 0 0 0,-1 0-1 0 0,-1 0 1 0 0,1-1 0 0 0,-1 1 0 0 0,-1-1-1 0 0,1 1 1 0 0,-2-1 0 0 0,1 0-1 0 0,-1-1 1 0 0,0 1 0 0 0,-1-1 0 0 0,1 0-1 0 0,-1 0 1 0 0,-1 0 0 0 0,1-1 0 0 0,-6 3-58 0 0,3-1 15 0 0,-2-1 0 0 0,1 0 0 0 0,-1 0 1 0 0,0-1-1 0 0,0-1 0 0 0,-1 0 0 0 0,0 0 1 0 0,0-1-1 0 0,0-1 0 0 0,0 0 0 0 0,0-1 0 0 0,-1 0 1 0 0,1-1-1 0 0,-6 0-15 0 0,15-1-30 0 0,1 0-1 0 0,0 0 1 0 0,0-1-1 0 0,0 1 1 0 0,0-1 0 0 0,0 0-1 0 0,0 0 1 0 0,0 0 0 0 0,0 0-1 0 0,0 0 1 0 0,0 0 0 0 0,0 0-1 0 0,1 0 1 0 0,-1-1-1 0 0,1 1 1 0 0,-1-1 0 0 0,0 1-1 0 0,1-1 1 0 0,0 1 0 0 0,0-1-1 0 0,-1 0 1 0 0,1 0 0 0 0,0 0-1 0 0,0 0 1 0 0,0 0-1 0 0,1 0 1 0 0,-1 0 0 0 0,0 0-1 0 0,1 0 1 0 0,0 0 0 0 0,-1 0-1 0 0,1 0 1 0 0,0-2 30 0 0,-3-47-7957 0 0,3 49 7131 0 0,0-10-11651 0 0</inkml:trace>
  <inkml:trace contextRef="#ctx0" brushRef="#br0" timeOffset="-29337.127">4754 281 8506 0 0,'0'0'2890'0'0,"0"0"-746"0"0,0 0-334 0 0,0 0 73 0 0,0 0 67 0 0,0 0-91 0 0,0 0-280 0 0,0 0-354 0 0,0 0-280 0 0,0 0-193 0 0,0 0-135 0 0,0 0-83 0 0,0 0-54 0 0,2 4-45 0 0,2 10-246 0 0,-1 0 0 0 0,-1 1 0 0 0,0-1 0 0 0,-1 0 0 0 0,0 0 1 0 0,-1 1-1 0 0,-1-1 0 0 0,-2 13-189 0 0,1 30 290 0 0,7 457 743 0 0,-5-495-1025 0 0,-1 0 0 0 0,-1 0-1 0 0,-1 0 1 0 0,-1-1 0 0 0,0 0-1 0 0,-2 1 1 0 0,0-1 0 0 0,-3 4-8 0 0,7-17 218 0 0,2-6-256 0 0,0 1 0 0 0,0 0 0 0 0,-1-1 0 0 0,1 1 0 0 0,0 0 0 0 0,0-1 1 0 0,-1 1-1 0 0,1 0 0 0 0,0-1 0 0 0,-1 1 0 0 0,1 0 0 0 0,0 0 0 0 0,-1-1 0 0 0,1 1 1 0 0,0 0-1 0 0,-1 0 0 0 0,1 0 0 0 0,0-1 0 0 0,-1 1 0 0 0,1 0 0 0 0,-1 0 1 0 0,1 0-1 0 0,0 0 0 0 0,-1 0 0 0 0,1 0 0 0 0,-1 0 0 0 0,1 0 0 0 0,0 0 0 0 0,-1 0 1 0 0,1 0-1 0 0,-1 0 0 0 0,1 0 0 0 0,0 0 0 0 0,-1 0 0 0 0,1 0 0 0 0,-1 1 0 0 0,1-1 1 0 0,0 0-1 0 0,-1 0 0 0 0,1 0 0 0 0,0 1 0 0 0,-1-1 0 0 0,1 0 0 0 0,0 0 1 0 0,-1 1-1 0 0,1-1 0 0 0,0 0 0 0 0,0 1 0 0 0,-1-1 0 0 0,1 0 0 0 0,0 1 0 0 0,0-1 1 0 0,0 0-1 0 0,-1 1 0 0 0,1-1 0 0 0,0 1 0 0 0,0-1 0 0 0,0 0 0 0 0,0 1 0 0 0,0-1 1 0 0,0 1-1 0 0,0-1 0 0 0,0 0 0 0 0,0 1 0 0 0,0-1 0 0 0,0 1 0 0 0,0-1 38 0 0,-22-47-5270 0 0,9 14-6054 0 0,8 22-269 0 0</inkml:trace>
  <inkml:trace contextRef="#ctx0" brushRef="#br0" timeOffset="-29120.077">4419 759 9306 0 0,'0'0'4804'0'0,"0"0"-2635"0"0,0 0-970 0 0,0 0-42 0 0,0 0 140 0 0,0 0 66 0 0,0 0-145 0 0,0 0-230 0 0,0 0-170 0 0,0 0-158 0 0,0 0-82 0 0,0 0-60 0 0,34-2-89 0 0,110-5-50 0 0,92-5 449 0 0,47 4-2814 0 0,-246 6-863 0 0,-18 1-952 0 0,-2 0-3824 0 0,-7 1-3817 0 0</inkml:trace>
  <inkml:trace contextRef="#ctx0" brushRef="#br0" timeOffset="-28845.541">5275 708 6201 0 0,'0'0'3146'0'0,"0"0"-741"0"0,0 0-482 0 0,0 0-164 0 0,0 0-161 0 0,0 0-235 0 0,0 0-210 0 0,0 0-177 0 0,0 0-110 0 0,0 0-89 0 0,0 0-82 0 0,0 0-87 0 0,0 0-88 0 0,-17 24-87 0 0,-54 79-89 0 0,67-99-312 0 0,1 0 1 0 0,0 1-1 0 0,0-1 1 0 0,0 1-1 0 0,0 0 1 0 0,1 0 0 0 0,0 0-1 0 0,0 0 1 0 0,0 0-1 0 0,1 0 1 0 0,-1 1-1 0 0,1-1 1 0 0,0 0 0 0 0,1 1-1 0 0,-1 2-32 0 0,1 11 88 0 0,-2-12-76 0 0,0 0 1 0 0,1 0-1 0 0,1 0 1 0 0,-1 0-1 0 0,1 1 0 0 0,0-1 1 0 0,1 0-1 0 0,-1 0 1 0 0,2 0-1 0 0,-1 0 1 0 0,1 0-1 0 0,0-1 1 0 0,0 1-1 0 0,0 0 0 0 0,1-1 1 0 0,0 1-1 0 0,1-1 1 0 0,0 0-1 0 0,-1 0 1 0 0,2-1-1 0 0,-1 1 1 0 0,1-1-1 0 0,0 0 0 0 0,0 0 1 0 0,0 0-1 0 0,1-1 1 0 0,-1 1-1 0 0,1-2 1 0 0,0 1-1 0 0,1 0 1 0 0,-1-1-1 0 0,0 0 0 0 0,1-1 1 0 0,0 0-1 0 0,0 0 1 0 0,6 1-13 0 0,-5-1 60 0 0,1 0 1 0 0,-1 0 0 0 0,0-2-1 0 0,0 1 1 0 0,1-1-1 0 0,-1 0 1 0 0,0 0-1 0 0,0-1 1 0 0,1 0 0 0 0,-1-1-1 0 0,0 0 1 0 0,0 0-1 0 0,0 0 1 0 0,0-1-1 0 0,-1-1 1 0 0,1 1 0 0 0,-1-1-1 0 0,0 0 1 0 0,0-1-1 0 0,0 0 1 0 0,-1 0-1 0 0,1 0 1 0 0,-1-1 0 0 0,0 0-1 0 0,-1 0 1 0 0,0 0-1 0 0,0-1 1 0 0,0 0-1 0 0,-1 0 1 0 0,0 0 0 0 0,3-6-61 0 0,-4 5 19 0 0,0 1 0 0 0,-1 0 0 0 0,0-1 0 0 0,0 1 1 0 0,-1-1-1 0 0,0 0 0 0 0,0 0 0 0 0,-1 1 0 0 0,0-1 1 0 0,0 0-1 0 0,0 0 0 0 0,-1 0 0 0 0,-1 1 0 0 0,1-1 0 0 0,-1 1 1 0 0,-1-1-1 0 0,1 1 0 0 0,-1-1 0 0 0,-1 1 0 0 0,1 0 1 0 0,-1 1-1 0 0,0-1 0 0 0,-2-2-19 0 0,-1 1-157 0 0,0 0 0 0 0,0 0 0 0 0,-1 1-1 0 0,0 0 1 0 0,0 0 0 0 0,0 1 0 0 0,-1 0 0 0 0,0 0 0 0 0,0 1 0 0 0,-1 0 0 0 0,0 1-1 0 0,1 0 1 0 0,-1 1 0 0 0,-1 0 0 0 0,1 0 0 0 0,0 1 0 0 0,-11-1 157 0 0,-27 2-4476 0 0,36 1 993 0 0,-5 0-8508 0 0</inkml:trace>
  <inkml:trace contextRef="#ctx0" brushRef="#br0" timeOffset="-27849.061">6166 708 2393 0 0,'0'0'2628'0'0,"0"0"-710"0"0,0 0-251 0 0,0 0 43 0 0,0 0 71 0 0,0 0-56 0 0,0 0-194 0 0,0 0-200 0 0,0 0-146 0 0,0 0-95 0 0,0 0-89 0 0,0 0-122 0 0,0 0-156 0 0,-3 17-123 0 0,-8 59-113 0 0,-33 59 589 0 0,-25 55-481 0 0,45-142-512 0 0,22-92 191 0 0,46-88-275 0 0,-27 97 4 0 0,0 0 0 0 0,2 1 0 0 0,2 0 1 0 0,1 2-1 0 0,2 1 0 0 0,0 0 0 0 0,3 2 0 0 0,8-7-3 0 0,-34 35 8 0 0,1-1-1 0 0,0 0 0 0 0,-1 0 1 0 0,1 0-1 0 0,0 1 0 0 0,0-1 1 0 0,0 1-1 0 0,0 0 1 0 0,0-1-1 0 0,1 1 0 0 0,-1 0 1 0 0,0 0-1 0 0,0 1 0 0 0,1-1 1 0 0,-1 0-1 0 0,1 1 1 0 0,-1-1-1 0 0,0 1 0 0 0,1 0 1 0 0,-1 0-1 0 0,2 0-7 0 0,0 47 444 0 0,-8 180 667 0 0,5-218-1090 0 0,0 1 0 0 0,0-1 0 0 0,1 0 0 0 0,0 0 0 0 0,0 0 0 0 0,1 0 0 0 0,0 0 0 0 0,1 0 0 0 0,0-1 0 0 0,0 0-1 0 0,1 0 1 0 0,0 0 0 0 0,0 0 0 0 0,1-1 0 0 0,0 1 0 0 0,0-2 0 0 0,1 1 0 0 0,0-1 0 0 0,0 0 0 0 0,1 0 0 0 0,0 0-21 0 0,-4-5 45 0 0,-1 0-1 0 0,1 1 1 0 0,0-1-1 0 0,0-1 0 0 0,0 1 1 0 0,0-1-1 0 0,-1 1 1 0 0,1-1-1 0 0,0 0 1 0 0,0-1-1 0 0,0 1 1 0 0,0 0-1 0 0,0-1 1 0 0,0 0-1 0 0,-1 0 1 0 0,1 0-1 0 0,0-1 1 0 0,-1 1-1 0 0,1-1 1 0 0,-1 0-1 0 0,1 0 1 0 0,-1 0-1 0 0,0 0 1 0 0,0-1-1 0 0,0 1 1 0 0,0-1-1 0 0,0 0 1 0 0,-1 0-1 0 0,1 0 1 0 0,0-1-45 0 0,57-103 926 0 0,-51 81-835 0 0,0 0 1 0 0,-2-1 0 0 0,-1 0 0 0 0,-1 0 0 0 0,-1-1 0 0 0,-2 1 0 0 0,-1-1-1 0 0,-1-7-91 0 0,-5-5-1437 0 0,5 56-6490 0 0,0-14 4153 0 0,0 5-8397 0 0</inkml:trace>
  <inkml:trace contextRef="#ctx0" brushRef="#br0" timeOffset="-27529.553">6996 704 13635 0 0,'0'0'2202'0'0,"0"0"-455"0"0,0 0-311 0 0,0 0-205 0 0,0 0-205 0 0,0 0-220 0 0,0 0-153 0 0,0 0-97 0 0,0 0-91 0 0,0 0-63 0 0,0 0-84 0 0,-26 31-91 0 0,-82 100-78 0 0,64-58-9 0 0,40-58-113 0 0,-9 102 57 0 0,13-113-75 0 0,0 0 1 0 0,1 0-1 0 0,-1 0 0 0 0,1 1 1 0 0,0-1-1 0 0,0 0 0 0 0,0 0 1 0 0,1-1-1 0 0,-1 1 0 0 0,1 0 1 0 0,0 0-1 0 0,0-1 0 0 0,1 1 1 0 0,-1-1-1 0 0,1 0 0 0 0,-1 1 1 0 0,1-1-1 0 0,0 0 0 0 0,0-1 1 0 0,0 1-1 0 0,1-1 0 0 0,-1 1 0 0 0,1-1 1 0 0,-1 0-1 0 0,1 0 0 0 0,0 0 1 0 0,0-1-1 0 0,0 0 0 0 0,0 1 1 0 0,0-1-1 0 0,0 0 0 0 0,0-1-9 0 0,3 2 94 0 0,-1-1-1 0 0,1-1 0 0 0,-1 1 0 0 0,1-1 1 0 0,-1 0-1 0 0,1-1 0 0 0,-1 1 0 0 0,1-1 1 0 0,-1 0-1 0 0,1-1 0 0 0,-1 0 0 0 0,0 0 0 0 0,1 0 1 0 0,-1-1-1 0 0,-1 0 0 0 0,1 0 0 0 0,0 0 1 0 0,-1-1-1 0 0,1 0 0 0 0,0-1-93 0 0,2-3 85 0 0,-1-1 0 0 0,-1 0 0 0 0,1 0 0 0 0,-1-1 0 0 0,-1 0 0 0 0,0 0 0 0 0,0 0 0 0 0,-1 0 0 0 0,0-1 0 0 0,-1 0 0 0 0,0 0 0 0 0,-1 0 0 0 0,0 0 0 0 0,-1 0 0 0 0,0 0 0 0 0,0 0 0 0 0,-2 0 0 0 0,1-1 1 0 0,-1 1-1 0 0,-1-2-85 0 0,1 5-25 0 0,-1 0 0 0 0,1 0 0 0 0,-1 1 0 0 0,-1-1 1 0 0,0 1-1 0 0,0-1 0 0 0,0 1 0 0 0,-1 0 0 0 0,0 0 1 0 0,0 0-1 0 0,0 1 0 0 0,-1 0 0 0 0,0 0 0 0 0,-1 0 1 0 0,1 0-1 0 0,-1 1 0 0 0,0 0 0 0 0,-1 0 0 0 0,1 0 1 0 0,-1 0 24 0 0,-61-13-5722 0 0,50 18-1710 0 0,6 0-5141 0 0</inkml:trace>
  <inkml:trace contextRef="#ctx0" brushRef="#br0" timeOffset="-27126.289">7403 380 12067 0 0,'0'0'2315'0'0,"0"0"-382"0"0,0 0-123 0 0,0 0-31 0 0,0 0-156 0 0,0 0-276 0 0,0 0-359 0 0,0 0-274 0 0,0 0-138 0 0,0 0-47 0 0,0 0-27 0 0,0 0-37 0 0,7 2 352 0 0,-10 71 699 0 0,-7 264-57 0 0,-23-13-1319 0 0,22-284-257 0 0,11-39-1 0 0,0-1-42 0 0,0-20-1546 0 0,-4-45-2317 0 0,-5 22-5103 0 0,6 27-2523 0 0</inkml:trace>
  <inkml:trace contextRef="#ctx0" brushRef="#br0" timeOffset="-26869.741">7105 693 10706 0 0,'0'0'2710'0'0,"0"0"-1144"0"0,0 0-425 0 0,0 0 117 0 0,0 0 150 0 0,0 0-66 0 0,0 0-210 0 0,0 0-181 0 0,0 0-128 0 0,0 0-58 0 0,0 0-39 0 0,0 0-105 0 0,35 7-109 0 0,109 20-134 0 0,-23-23 70 0 0,-92-9-409 0 0,125-20-2669 0 0,-135 24-2025 0 0,-14 1 1193 0 0,5 0-8196 0 0</inkml:trace>
  <inkml:trace contextRef="#ctx0" brushRef="#br0" timeOffset="-26515.701">7661 792 1352 0 0,'0'0'4727'0'0,"0"0"-2735"0"0,0 0-632 0 0,0 0 282 0 0,0 0 210 0 0,0 0-18 0 0,0 0-199 0 0,0 0-272 0 0,0 0-213 0 0,0 0-87 0 0,0 0-65 0 0,0 0-64 0 0,0 0-47 0 0,21 18-44 0 0,69 53-39 0 0,-42-52 323 0 0,-40-20-827 0 0,83-35 1603 0 0,-81 30-1763 0 0,-4 3-88 0 0,0-1-1 0 0,0-1 1 0 0,-1 1-1 0 0,1-1 1 0 0,-1 0 0 0 0,0 0-1 0 0,0-1 1 0 0,-1 1 0 0 0,1-1-1 0 0,-1 0 1 0 0,-1 0-1 0 0,1-1 1 0 0,-1 1 0 0 0,0-1-1 0 0,-1 1 1 0 0,1-1 0 0 0,-1 0-1 0 0,0 0 1 0 0,-1 0-1 0 0,0 0 1 0 0,0-1 0 0 0,-1 1-1 0 0,0 0 1 0 0,0-2-52 0 0,-1 6 4 0 0,0 1 0 0 0,0-1 0 0 0,0 1 0 0 0,0 0 0 0 0,-1 0 0 0 0,1 0 0 0 0,-1 0 0 0 0,1 0 0 0 0,-1 0 0 0 0,0 0 0 0 0,0 0 0 0 0,0 1 0 0 0,0-1 0 0 0,0 1 0 0 0,0-1 0 0 0,0 1 0 0 0,-1 0 0 0 0,1 0 0 0 0,-1 0 0 0 0,1 0-1 0 0,0 0 1 0 0,-1 0 0 0 0,1 1 0 0 0,-1-1 0 0 0,0 1 0 0 0,1 0 0 0 0,-1 0 0 0 0,1 0 0 0 0,-1 0 0 0 0,0 0-4 0 0,-78 14-15 0 0,59-3-3 0 0,0 1 1 0 0,0 1-1 0 0,2 1 1 0 0,0 1-1 0 0,0 1 1 0 0,2 1 0 0 0,0 0-1 0 0,1 1 1 0 0,-10 14 17 0 0,21-27-2 0 0,1 1 1 0 0,0-1 0 0 0,0 1 0 0 0,0 0 0 0 0,0 1 0 0 0,1-1 0 0 0,0 1 0 0 0,1 0 0 0 0,-1 0 0 0 0,1 0 0 0 0,1 1 0 0 0,-1-1-1 0 0,1 0 1 0 0,1 1 0 0 0,-1 0 0 0 0,1-1 0 0 0,1 1 0 0 0,-1 0 0 0 0,1 0 0 0 0,1 0 0 0 0,-1-1 0 0 0,1 1 0 0 0,1 0 0 0 0,-1-1-1 0 0,1 1 1 0 0,1-1 0 0 0,-1 1 0 0 0,1-1 0 0 0,1 0 0 0 0,-1 0 0 0 0,1-1 0 0 0,2 3 1 0 0,11 3 4 0 0,0-1 0 0 0,1 0 0 0 0,0-2 0 0 0,1 0-1 0 0,0-1 1 0 0,0-1 0 0 0,1-1 0 0 0,0-1 0 0 0,0 0 0 0 0,0-1 0 0 0,0-2 0 0 0,1 0 0 0 0,0-1 0 0 0,-1-1 0 0 0,1-1 0 0 0,4-1-4 0 0,126-20-223 0 0,-91 0-8215 0 0,-55 18-3859 0 0</inkml:trace>
  <inkml:trace contextRef="#ctx0" brushRef="#br0" timeOffset="-24707.897">505 1580 1352 0 0,'0'0'1251'0'0,"0"0"-612"0"0,0 0-186 0 0,0 0 106 0 0,0 0 157 0 0,0 0 119 0 0,0 0 100 0 0,0 0 45 0 0,0 0 77 0 0,0 0 65 0 0,0 0-16 0 0,0 0-46 0 0,0 0-88 0 0,16 0-82 0 0,101-3 1424 0 0,111-9 2211 0 0,358-69-1166 0 0,-294 56-1949 0 0,514 21-86 0 0,-360-3-995 0 0,49-26-138 0 0,52 10-28 0 0,181-2 32 0 0,-291 6-54 0 0,47-11 132 0 0,140 16-37 0 0,-233 21-109 0 0,-16-7 41 0 0,-187 19-129 0 0,32 3 62 0 0,-74-29 14 0 0,77-23 38 0 0,-12 15-217 0 0,-211 15 20 0 0,0 0-6 0 0,0 0-16 0 0,0 0-25 0 0,0 0-33 0 0,0 0-44 0 0,0 0-134 0 0,0 0-169 0 0,0 0-244 0 0,0 0-344 0 0,0 0-465 0 0,0 0-1789 0 0,0-3 1723 0 0,0 3-7465 0 0,0 0-1399 0 0</inkml:trace>
  <inkml:trace contextRef="#ctx0" brushRef="#br0" timeOffset="-24277.209">8540 689 13731 0 0,'0'0'1818'0'0,"0"0"-402"0"0,0 0-172 0 0,0 0 47 0 0,0 0 57 0 0,0 0-95 0 0,0 0-198 0 0,0 0-275 0 0,0 0-251 0 0,0 0-142 0 0,0 0-95 0 0,0 0-41 0 0,0 0-14 0 0,-6 1 7 0 0,-37 20 498 0 0,22 1 135 0 0,21-22-851 0 0,0 0-13 0 0,0 0-2 0 0,0 0 10 0 0,0 0 6 0 0,0 0 15 0 0,0 0 33 0 0,0 0 32 0 0,15-22 737 0 0,-15 12-2452 0 0,-7 13-9203 0 0,3 1-1766 0 0</inkml:trace>
  <inkml:trace contextRef="#ctx0" brushRef="#br0" timeOffset="-23816.606">8491 984 13123 0 0,'0'0'1771'0'0,"0"0"-644"0"0,0 0-40 0 0,0 0 270 0 0,0 0 158 0 0,0 0-94 0 0,0 0-321 0 0,0 0-336 0 0,0 0-151 0 0,0 0-42 0 0,0 0 16 0 0,0 0 26 0 0,0 0-15 0 0,2 3-43 0 0,-2-1-498 0 0,1-1 0 0 0,0 1 0 0 0,-1-1 0 0 0,1 1 0 0 0,-1-1 0 0 0,1 1-1 0 0,-1-1 1 0 0,0 1 0 0 0,0-1 0 0 0,0 1 0 0 0,0 0 0 0 0,0-1 0 0 0,0 1 0 0 0,0-1 0 0 0,0 1 0 0 0,0-1 0 0 0,-1 1 0 0 0,1 0 0 0 0,-1-1 0 0 0,1 0 0 0 0,-1 1 0 0 0,0-1 0 0 0,1 1 0 0 0,-1-1 0 0 0,0 0 0 0 0,0 1 0 0 0,0-1 0 0 0,-1 1-57 0 0,-11 24 600 0 0,13-26-561 0 0,0 0-18 0 0,0 0-20 0 0,0 0 11 0 0,0 0-1 0 0,0 0-14 0 0,0 0 23 0 0,20-7 86 0 0,22-14 116 0 0,-52 24 578 0 0,10-3-778 0 0,0 0-5 0 0,0 0-21 0 0,0 0-17 0 0,0 0-35 0 0,0 0-51 0 0,0 0-104 0 0,0 0-191 0 0,0 0-435 0 0,0 0-1159 0 0,0 0-3700 0 0,2 0-6997 0 0</inkml:trace>
  <inkml:trace contextRef="#ctx0" brushRef="#br0" timeOffset="1548.293">1 2306 2705 0 0,'0'0'1012'0'0,"0"0"-465"0"0,0 0-186 0 0,0 0 304 0 0,0 0 572 0 0,0 0 384 0 0,0 0 158 0 0,0 0-56 0 0,0 0-196 0 0,0 0-161 0 0,0 0-115 0 0,16 0-67 0 0,55-2-65 0 0,-65 2-889 0 0,-1-1 0 0 0,1 0 0 0 0,-1 0-1 0 0,1 0 1 0 0,-1-1 0 0 0,0 1 0 0 0,1-1 0 0 0,-1-1-1 0 0,0 1 1 0 0,0-1 0 0 0,-1 0 0 0 0,1 0-1 0 0,-1 0 1 0 0,1-1 0 0 0,1-2-230 0 0,8-4 613 0 0,-2-2-191 0 0,-1 0 1 0 0,1 0-1 0 0,-2-1 1 0 0,0-1-1 0 0,-1 1 0 0 0,0-2 1 0 0,-1 1-1 0 0,0-1 1 0 0,1-5-423 0 0,-9 20 9 0 0,1 0 0 0 0,0-1 0 0 0,-1 1 1 0 0,1 0-1 0 0,0 0 0 0 0,0-1 0 0 0,-1 1 0 0 0,1 0 1 0 0,0 0-1 0 0,0 0 0 0 0,-1 0 0 0 0,1 0 0 0 0,0 0 1 0 0,0 0-1 0 0,-1 0 0 0 0,1 0 0 0 0,0 1 0 0 0,0-1 1 0 0,-1 0-1 0 0,1 0 0 0 0,0 1 0 0 0,-1-1 1 0 0,1 0-1 0 0,0 1 0 0 0,-1-1 0 0 0,1 1 0 0 0,0-1 1 0 0,-1 1-1 0 0,1-1 0 0 0,-1 1 0 0 0,1-1 0 0 0,-1 1 1 0 0,1 0-1 0 0,-1-1 0 0 0,1 1 0 0 0,-1 0 0 0 0,0-1 1 0 0,1 1-1 0 0,-1 0 0 0 0,0-1 0 0 0,0 1 0 0 0,1 0 1 0 0,-1 0-1 0 0,0-1 0 0 0,0 1 0 0 0,0 0 0 0 0,0 0 1 0 0,0 0-1 0 0,0-1 0 0 0,0 1 0 0 0,0 0 0 0 0,-1 0 1 0 0,1-1-1 0 0,0 1 0 0 0,0 0 0 0 0,0 0 0 0 0,-1-1 1 0 0,1 1-1 0 0,-1 0-9 0 0,3 4 57 0 0,15 66 175 0 0,-2 0 0 0 0,-4 1 0 0 0,-3 0 0 0 0,-3 1 0 0 0,-3 0 0 0 0,-7 65-232 0 0,2-99 45 0 0,-2-1 0 0 0,-2 0-1 0 0,-1 0 1 0 0,-2 0 0 0 0,-1-1-1 0 0,-2-1-44 0 0,10-28 23 0 0,0 0 0 0 0,-1 0 0 0 0,0-1-1 0 0,0 0 1 0 0,-1 0 0 0 0,0 0 0 0 0,0 0 0 0 0,0-1-1 0 0,-1 0 1 0 0,0 0 0 0 0,0 0 0 0 0,-6 3-23 0 0,11-8 8 0 0,-1 0 0 0 0,1 0 0 0 0,0-1 0 0 0,0 1 0 0 0,0-1 0 0 0,0 1 0 0 0,-1-1 0 0 0,1 1 1 0 0,0-1-1 0 0,0 0 0 0 0,-1 1 0 0 0,1-1 0 0 0,0 0 0 0 0,-1 0 0 0 0,1 0 0 0 0,0 0 0 0 0,0 0 0 0 0,-1-1 0 0 0,1 1 0 0 0,0 0 1 0 0,-1 0-1 0 0,1-1 0 0 0,0 1 0 0 0,0-1 0 0 0,0 1 0 0 0,-1-1 0 0 0,1 0 0 0 0,0 1 0 0 0,0-1 0 0 0,0 0 0 0 0,0 0 0 0 0,0 0 1 0 0,0 0-1 0 0,0 0 0 0 0,1 0 0 0 0,-1 0 0 0 0,0 0 0 0 0,0 0 0 0 0,1 0 0 0 0,-1 0 0 0 0,1 0 0 0 0,-1-1 0 0 0,1 1 1 0 0,-1 0-1 0 0,1 0 0 0 0,0-1 0 0 0,-1 1 0 0 0,1 0 0 0 0,0-2-8 0 0,-8-67 52 0 0,12 20-52 0 0,2 0 0 0 0,3 1 0 0 0,1 0 1 0 0,3 0-1 0 0,2 2 0 0 0,2-1 0 0 0,2 2 0 0 0,6-10 0 0 0,-6 12-6 0 0,2 1-1 0 0,1 1 1 0 0,2 1-1 0 0,2 1 1 0 0,2 1-1 0 0,2 1 1 0 0,28-27 6 0 0,-34 40 10 0 0,-12 11-14 0 0,0 0 1 0 0,1 0 0 0 0,1 1-1 0 0,-1 1 1 0 0,2 0-1 0 0,0 1 1 0 0,0 0 0 0 0,1 2-1 0 0,1 0 1 0 0,-1 0 0 0 0,1 2-1 0 0,1 0 1 0 0,-1 1 0 0 0,1 0-1 0 0,0 2 1 0 0,12-2 3 0 0,-27 6 2 0 0,0 1 0 0 0,0-1 1 0 0,0 0-1 0 0,0 1 0 0 0,0 0 0 0 0,0 0 1 0 0,0 0-1 0 0,0 0 0 0 0,-1 0 1 0 0,1 0-1 0 0,0 1 0 0 0,0-1 0 0 0,-1 1 1 0 0,1 0-1 0 0,-1 0 0 0 0,0 0 0 0 0,1 0 1 0 0,-1 0-1 0 0,0 1 0 0 0,0-1 1 0 0,-1 0-1 0 0,1 1 0 0 0,0 0 0 0 0,-1-1 1 0 0,1 1-1 0 0,-1 0 0 0 0,0 0 0 0 0,0 0 1 0 0,0 0-1 0 0,0 0 0 0 0,-1 0 1 0 0,1 0-1 0 0,-1 0 0 0 0,0 0 0 0 0,0 0 1 0 0,0 0-1 0 0,0 1-2 0 0,-20 118 143 0 0,9-98-115 0 0,-1-1 0 0 0,0 0 0 0 0,-2-1 0 0 0,-1 0 0 0 0,0-1 0 0 0,-2 0 0 0 0,0-2 0 0 0,-1 0 0 0 0,-1-1 0 0 0,-1 0 0 0 0,0-2 0 0 0,-5 2-28 0 0,11-10-131 0 0,-1 1 1 0 0,-1-2-1 0 0,1 0 1 0 0,-1-1-1 0 0,0-1 1 0 0,0 0-1 0 0,-1-1 1 0 0,0 0-1 0 0,1-2 1 0 0,-1 0-1 0 0,0-1 1 0 0,0-1-1 0 0,0 0 1 0 0,-6-2 130 0 0,-5-14-3629 0 0,21 4-7731 0 0,7 8-608 0 0</inkml:trace>
  <inkml:trace contextRef="#ctx0" brushRef="#br0" timeOffset="2095.691">752 2537 4921 0 0,'0'0'2379'0'0,"0"0"-125"0"0,0 0-76 0 0,0 0-100 0 0,0 0-194 0 0,0 0-257 0 0,0 0-251 0 0,0 0-215 0 0,0 0-196 0 0,32-6-151 0 0,99-24-165 0 0,-52-5 379 0 0,-42 7-465 0 0,-2-3 1 0 0,-2 0-1 0 0,0-3 0 0 0,20-28-563 0 0,-43 51 67 0 0,0 1 1 0 0,-1-2-1 0 0,-1 1 1 0 0,0-1-1 0 0,0 0 0 0 0,-1-1 1 0 0,-1 0-1 0 0,0 0 1 0 0,-1-1-1 0 0,0 1 1 0 0,-1-1-1 0 0,-1 0 1 0 0,0 0-1 0 0,0-9-67 0 0,-3 21 10 0 0,0 1 0 0 0,0-1 1 0 0,-1 0-1 0 0,1 1 0 0 0,-1-1 0 0 0,1 1 1 0 0,-1-1-1 0 0,1 0 0 0 0,-1 1 0 0 0,0 0 0 0 0,0-1 1 0 0,0 1-1 0 0,1-1 0 0 0,-1 1 0 0 0,-1 0 1 0 0,1 0-1 0 0,0-1 0 0 0,0 1 0 0 0,0 0 1 0 0,-1 0-1 0 0,1 0 0 0 0,0 0 0 0 0,-1 1 0 0 0,1-1 1 0 0,-1 0-1 0 0,1 0 0 0 0,-1 1 0 0 0,0-1 1 0 0,1 1-1 0 0,-1 0 0 0 0,1-1 0 0 0,-1 1 0 0 0,0 0 1 0 0,1 0-1 0 0,-1 0 0 0 0,0 0 0 0 0,1 0 1 0 0,-2 1-11 0 0,-65 13-41 0 0,59-10 28 0 0,0 1 1 0 0,0-1-1 0 0,0 2 0 0 0,1-1 0 0 0,0 2 1 0 0,0-1-1 0 0,0 1 0 0 0,1 0 0 0 0,0 0 1 0 0,0 1-1 0 0,1 0 0 0 0,0 0 0 0 0,0 0 1 0 0,1 1-1 0 0,0 0 0 0 0,0 3 13 0 0,4-10-4 0 0,1-1 0 0 0,0 1 0 0 0,-1-1-1 0 0,1 1 1 0 0,0-1 0 0 0,0 1 0 0 0,0-1 0 0 0,0 1 0 0 0,0 0 0 0 0,1-1-1 0 0,-1 1 1 0 0,0-1 0 0 0,1 1 0 0 0,-1-1 0 0 0,1 1 0 0 0,0-1-1 0 0,-1 0 1 0 0,1 1 0 0 0,0-1 0 0 0,0 0 0 0 0,0 1 0 0 0,0-1 0 0 0,0 0-1 0 0,0 0 1 0 0,0 0 0 0 0,0 0 0 0 0,1 0 0 0 0,-1 0 0 0 0,0 0-1 0 0,0 0 1 0 0,1 0 0 0 0,-1-1 0 0 0,1 1 0 0 0,-1-1 0 0 0,1 1 0 0 0,-1-1-1 0 0,1 1 1 0 0,-1-1 0 0 0,1 0 0 0 0,-1 0 0 0 0,1 0 4 0 0,75 4 30 0 0,-59-5-35 0 0,140 2 114 0 0,-155-1-94 0 0,-1 0 1 0 0,0 0-1 0 0,0 0 1 0 0,1 1-1 0 0,-1-1 1 0 0,0 1-1 0 0,0 0 1 0 0,1 0-1 0 0,-1-1 1 0 0,0 1-1 0 0,0 1 1 0 0,0-1-1 0 0,0 0 0 0 0,0 0 1 0 0,0 1-1 0 0,-1-1 1 0 0,1 1-1 0 0,0-1 1 0 0,-1 1-1 0 0,1 0 1 0 0,-1 0-1 0 0,1 0 1 0 0,-1 0-1 0 0,0 0 1 0 0,0 0-1 0 0,0 0 1 0 0,0 0-1 0 0,0 0 0 0 0,-1 0 1 0 0,1 1-1 0 0,-1-1 1 0 0,1 0-1 0 0,-1 1 1 0 0,0-1-1 0 0,0 0 1 0 0,0 1-1 0 0,0-1 1 0 0,0 0-1 0 0,0 0 1 0 0,-1 1-1 0 0,1 0-15 0 0,-33 96 697 0 0,28-90-689 0 0,-21 77-1162 0 0,35-82-2753 0 0,-2-5-3768 0 0,-4-2-4226 0 0</inkml:trace>
  <inkml:trace contextRef="#ctx0" brushRef="#br0" timeOffset="2383.075">1764 2191 10290 0 0,'0'0'3282'0'0,"0"0"-1363"0"0,0 0-556 0 0,0 0-76 0 0,0 0-16 0 0,0 0-88 0 0,0 0-160 0 0,-23 35-238 0 0,-69 107-226 0 0,57-66 93 0 0,35-67-556 0 0,-2-4-46 0 0,1 0 0 0 0,0 0 0 0 0,1 0-1 0 0,-1 0 1 0 0,1 0 0 0 0,0 0 0 0 0,0 0-1 0 0,0 0 1 0 0,1 0 0 0 0,0 0 0 0 0,0 0-1 0 0,0 0 1 0 0,1-1 0 0 0,-1 1-1 0 0,1 0 1 0 0,0-1 0 0 0,1 1 0 0 0,-1-1-1 0 0,1 0 1 0 0,0 1 0 0 0,0-1 0 0 0,0-1-1 0 0,0 1 1 0 0,1 0 0 0 0,-1-1 0 0 0,1 0-1 0 0,0 0 1 0 0,0 0 0 0 0,0 0 0 0 0,1 0-1 0 0,-1-1 1 0 0,1 0 0 0 0,-1 0 0 0 0,1 0-1 0 0,0-1 1 0 0,-1 1 0 0 0,4-1-50 0 0,3-2 99 0 0,0-1-1 0 0,0-1 1 0 0,-1 0 0 0 0,1 0 0 0 0,-1-1 0 0 0,0-1-1 0 0,0 0 1 0 0,-1 0 0 0 0,1 0 0 0 0,-1-2-1 0 0,0 1 1 0 0,-1-1 0 0 0,1 0 0 0 0,-2-1 0 0 0,1 1-1 0 0,-1-2 1 0 0,0 1 0 0 0,0-1 0 0 0,-1 0 0 0 0,0-1-1 0 0,-1 1 1 0 0,0-1 0 0 0,-1 0 0 0 0,0 0-1 0 0,0-1 1 0 0,-1 1 0 0 0,0-4-99 0 0,0 4 26 0 0,0 0-1 0 0,-1 0 1 0 0,0-1-1 0 0,-1 1 0 0 0,0 0 1 0 0,-1-1-1 0 0,0 1 1 0 0,0-1-1 0 0,-1 1 1 0 0,0-1-1 0 0,-1 1-25 0 0,1 6-35 0 0,0 0 1 0 0,-1 0-1 0 0,1 1 0 0 0,-1-1 0 0 0,0 1 0 0 0,1-1 0 0 0,-1 1 0 0 0,-1-1 0 0 0,1 1 0 0 0,0 0 0 0 0,-1 0 0 0 0,0 0 0 0 0,0 1 0 0 0,0-1 0 0 0,0 0 0 0 0,0 1 0 0 0,0 0 0 0 0,-1 0 0 0 0,1 0 0 0 0,-1 0 0 0 0,1 1 0 0 0,-1-1 0 0 0,0 1 0 0 0,0 0 0 0 0,1 0 0 0 0,-1 0 0 0 0,0 0 0 0 0,0 1 1 0 0,-3 0 34 0 0,-42 3-2535 0 0,17 7-6290 0 0,20-5-3435 0 0</inkml:trace>
  <inkml:trace contextRef="#ctx0" brushRef="#br0" timeOffset="2981.717">2153 1716 13803 0 0,'0'0'2102'0'0,"0"0"-330"0"0,0 0-209 0 0,0 0-101 0 0,0 0-149 0 0,0 0-244 0 0,0 0-245 0 0,0 0-179 0 0,0 0-55 0 0,0 0-29 0 0,0 0-9 0 0,0 0-65 0 0,0 0-70 0 0,-3 23-26 0 0,-19 153 325 0 0,-52 229-137 0 0,50-281-539 0 0,68-153-18 0 0,-22 9-12 0 0,14-17 4 0 0,1 3-1 0 0,2 1 1 0 0,1 1 0 0 0,2 3-1 0 0,18-9-13 0 0,-54 34-1 0 0,0 1 0 0 0,0 0-1 0 0,1 0 1 0 0,0 0 0 0 0,-1 1-1 0 0,1 0 1 0 0,0 0 0 0 0,0 0-1 0 0,0 1 1 0 0,0 0 0 0 0,0 1-1 0 0,0 0 1 0 0,1 0 0 0 0,-1 0-1 0 0,1 1 2 0 0,-5 1 6 0 0,0 1-1 0 0,-1 0 0 0 0,1 0 1 0 0,-1 0-1 0 0,1 0 1 0 0,-1 1-1 0 0,0-1 0 0 0,0 0 1 0 0,-1 1-1 0 0,1 0 0 0 0,-1-1 1 0 0,0 1-1 0 0,0 0 1 0 0,0 0-1 0 0,0 0 0 0 0,0-1 1 0 0,-1 1-1 0 0,0 0 1 0 0,0 0-1 0 0,0 0 0 0 0,0 0 1 0 0,-1 0-1 0 0,1 0 1 0 0,-1 0-1 0 0,-1 2-5 0 0,-1 9 32 0 0,-1-1-1 0 0,-1 0 1 0 0,0 0 0 0 0,-1 0 0 0 0,0 0-1 0 0,-1-1 1 0 0,0 0 0 0 0,-2 0 0 0 0,1-1-1 0 0,-3 2-31 0 0,5-4 20 0 0,0 0-1 0 0,-1-1 1 0 0,0 0 0 0 0,0 0-1 0 0,-1 0 1 0 0,0-1 0 0 0,-1 0-1 0 0,0 0 1 0 0,0-1-1 0 0,-1-1 1 0 0,0 1 0 0 0,0-1-1 0 0,0-1 1 0 0,-1 0-1 0 0,1-1 1 0 0,-1 0 0 0 0,0 0-1 0 0,-1-1 1 0 0,1-1-1 0 0,-8 2-19 0 0,16-4-34 0 0,-1 1 0 0 0,0-1 0 0 0,0 1 0 0 0,0-1 0 0 0,1 0 0 0 0,-1 0-1 0 0,0-1 1 0 0,0 1 0 0 0,0-1 0 0 0,1 0 0 0 0,-1 0 0 0 0,0 0 0 0 0,1 0 0 0 0,-1-1-1 0 0,1 0 1 0 0,-1 1 0 0 0,1-1 0 0 0,0 0 0 0 0,0-1 0 0 0,0 1 0 0 0,0 0-1 0 0,0-1 1 0 0,0 0 0 0 0,1 0 0 0 0,-1 0 0 0 0,1 0 0 0 0,0 0 0 0 0,0 0 0 0 0,0 0-1 0 0,0-1 1 0 0,1 1 0 0 0,-1-1 34 0 0,-6-54-3365 0 0,8 32-1404 0 0,0 10-924 0 0,0 1-6533 0 0</inkml:trace>
  <inkml:trace contextRef="#ctx0" brushRef="#br0" timeOffset="3320.452">2572 1709 13587 0 0,'0'0'2599'0'0,"0"0"-1227"0"0,0 0-419 0 0,0 0 82 0 0,0 0 90 0 0,0 0 34 0 0,0 0-116 0 0,0 0-186 0 0,0 0-130 0 0,0 0-111 0 0,0 0-78 0 0,0 0-62 0 0,0 0-44 0 0,14 6-44 0 0,41 18-53 0 0,-53-23-284 0 0,1 0-1 0 0,-1 1 1 0 0,1 0 0 0 0,-1 0-1 0 0,1-1 1 0 0,-1 1 0 0 0,0 1-1 0 0,0-1 1 0 0,0 0 0 0 0,0 0-1 0 0,-1 1 1 0 0,1-1 0 0 0,-1 1 0 0 0,1 0-1 0 0,-1-1 1 0 0,0 1 0 0 0,0 0-1 0 0,0 0 1 0 0,0 0 0 0 0,0 0-1 0 0,-1 0 1 0 0,0 0 0 0 0,1 1-51 0 0,0 5 155 0 0,1 16-23 0 0,-1-1-1 0 0,-1 1 0 0 0,-1 0 0 0 0,-1-1 0 0 0,-2 1 1 0 0,0-1-1 0 0,-2 0 0 0 0,0 0 0 0 0,-2 0 0 0 0,-1 1-131 0 0,-16 65 159 0 0,15-55-127 0 0,2 0 0 0 0,1 1-1 0 0,2 0 1 0 0,2 0 0 0 0,1 0-1 0 0,1 0 1 0 0,3 9-32 0 0,-2-45-3 0 0,0 2-33 0 0,0 0 1 0 0,0 0-1 0 0,0 0 0 0 0,0 0 1 0 0,1 1-1 0 0,-1-1 1 0 0,1 0-1 0 0,-1 0 1 0 0,1 0-1 0 0,0 0 1 0 0,0 0-1 0 0,0 0 0 0 0,0 0 1 0 0,0 0-1 0 0,0-1 1 0 0,0 1-1 0 0,1 0 1 0 0,-1-1-1 0 0,1 1 0 0 0,-1-1 1 0 0,1 1-1 0 0,1 0 36 0 0,12-38-7693 0 0,-13 26 171 0 0,-2 5-4917 0 0</inkml:trace>
  <inkml:trace contextRef="#ctx0" brushRef="#br0" timeOffset="3685.693">2710 2438 10362 0 0,'0'0'2594'0'0,"0"0"-456"0"0,0 0-170 0 0,0 0-46 0 0,0 0-87 0 0,0 0-189 0 0,0 0-259 0 0,0 0-278 0 0,33 5-224 0 0,102 14-187 0 0,-67-22 136 0 0,-57-3-659 0 0,4 1 4 0 0,0-2 0 0 0,-1 0 1 0 0,1 0-1 0 0,-1-2 0 0 0,-1 1 1 0 0,0-2-1 0 0,11-9-179 0 0,-20 15 16 0 0,1 0 0 0 0,-1-1 0 0 0,0 1 0 0 0,0-1 0 0 0,0 0 0 0 0,-1 0-1 0 0,0 0 1 0 0,0 0 0 0 0,0-1 0 0 0,-1 1 0 0 0,1-1 0 0 0,-1 0 0 0 0,-1 1 0 0 0,1-1 0 0 0,-1 0 0 0 0,0 0 0 0 0,0 0 0 0 0,-1 0-1 0 0,0 0 1 0 0,0-1 0 0 0,0 1 0 0 0,-1-1-16 0 0,-1 2-5 0 0,-1 1 1 0 0,0 0-1 0 0,0 1 0 0 0,0-1 0 0 0,0 0 1 0 0,-1 1-1 0 0,1 0 0 0 0,-1 0 1 0 0,0 0-1 0 0,0 0 0 0 0,0 1 0 0 0,0-1 1 0 0,-1 1-1 0 0,1 0 0 0 0,-1 0 0 0 0,1 1 1 0 0,-1-1-1 0 0,0 1 0 0 0,1 0 0 0 0,-1 0 1 0 0,0 1-1 0 0,0 0 0 0 0,0-1 0 0 0,0 2 1 0 0,1-1-1 0 0,-1 0 0 0 0,0 1 0 0 0,0 0 1 0 0,1 0-1 0 0,-1 0 0 0 0,0 1 0 0 0,1 0 1 0 0,-1 0-1 0 0,0 0 5 0 0,-10 5-13 0 0,0 0-1 0 0,1 1 1 0 0,-1 1 0 0 0,2 0 0 0 0,-1 1-1 0 0,1 1 1 0 0,1 0 0 0 0,0 0 0 0 0,1 1 0 0 0,0 1-1 0 0,0 0 1 0 0,1 0 0 0 0,-2 6 13 0 0,7-10-6 0 0,1 1 0 0 0,-1-1 0 0 0,2 0-1 0 0,-1 1 1 0 0,1 0 0 0 0,1 0 0 0 0,0 0 0 0 0,0 0 0 0 0,1 0 0 0 0,0 8 6 0 0,1-14-6 0 0,0 0 0 0 0,1 0 1 0 0,-1 0-1 0 0,1-1 0 0 0,-1 1 1 0 0,1 0-1 0 0,1-1 1 0 0,-1 1-1 0 0,0-1 0 0 0,1 1 1 0 0,-1-1-1 0 0,1 1 0 0 0,0-1 1 0 0,0 0-1 0 0,1 0 0 0 0,-1 0 1 0 0,1 0-1 0 0,-1 0 0 0 0,1-1 1 0 0,0 1-1 0 0,0-1 0 0 0,0 0 1 0 0,0 0-1 0 0,0 0 0 0 0,1 0 1 0 0,-1 0-1 0 0,1-1 0 0 0,-1 1 1 0 0,1-1-1 0 0,0 0 6 0 0,20 4-248 0 0,1-1 0 0 0,0-1 1 0 0,-1-1-1 0 0,1-2 0 0 0,0 0 0 0 0,0-1 0 0 0,2-2 248 0 0,50-11-3059 0 0,-53 7-403 0 0,0 0-3360 0 0,-8 3-5262 0 0</inkml:trace>
  <inkml:trace contextRef="#ctx0" brushRef="#br0" timeOffset="4201.863">3272 2563 10178 0 0,'0'0'2723'0'0,"0"0"-507"0"0,0 0-184 0 0,0 0-165 0 0,0 0-228 0 0,0 0-317 0 0,0 0-370 0 0,0 0-260 0 0,0 0-101 0 0,0 0 16 0 0,0 0 30 0 0,0 0 10 0 0,0 0-46 0 0,4-3-107 0 0,121-137 1169 0 0,16-19-988 0 0,-170 243-469 0 0,28-81-197 0 0,-1-1-10 0 0,1 0 1 0 0,0-1-1 0 0,-1 1 0 0 0,1 0 0 0 0,0 0 1 0 0,0 0-1 0 0,0 0 0 0 0,0 0 0 0 0,1 0 1 0 0,-1 1-1 0 0,0-1 0 0 0,1 0 0 0 0,0 0 1 0 0,-1 0-1 0 0,1 1 0 0 0,0-1 0 0 0,0 0 1 0 0,0 0-1 0 0,0 1 0 0 0,1-1 0 0 0,-1 0 1 0 0,1 0-1 0 0,-1 0 0 0 0,1 1 0 0 0,0-1 1 0 0,0 0-1 0 0,0 0 0 0 0,0 0 0 0 0,0 0 1 0 0,0 0-1 0 0,1-1 0 0 0,-1 1 0 0 0,0 0 1 0 0,1-1-1 0 0,0 1 0 0 0,-1 0 0 0 0,1-1 1 0 0,0 0-1 0 0,0 1 0 0 0,0-1 0 0 0,0 0 1 0 0,0 0-1 0 0,0 0 0 0 0,0 0 0 0 0,0-1 1 0 0,0 1-1 0 0,0 0 0 0 0,0-1 0 0 0,1 0 1 0 0,12-2 10 0 0,0 0-1 0 0,0-2 0 0 0,-1 1 1 0 0,1-2-1 0 0,-1 0 0 0 0,0-1 1 0 0,0 0-1 0 0,-1-1 0 0 0,0-1 0 0 0,0 0 1 0 0,3-4-10 0 0,42-21-17 0 0,-51 29 23 0 0,3-2 1 0 0,1 0 1 0 0,-1 1-1 0 0,1 0 1 0 0,1 1-1 0 0,-1 0 1 0 0,1 1-1 0 0,0 0 1 0 0,-1 1 0 0 0,1 0-1 0 0,6 0-7 0 0,-17 5 40 0 0,1 0 1 0 0,-1 1-1 0 0,0-1 0 0 0,0 0 1 0 0,-1 0-1 0 0,1 1 0 0 0,-1-1 0 0 0,0 1 1 0 0,1-1-1 0 0,-1 0 0 0 0,-1 1 1 0 0,1-1-1 0 0,-1 0 0 0 0,1 1 1 0 0,-1-1-1 0 0,0 0 0 0 0,0 1 1 0 0,0-1-41 0 0,-33 202 390 0 0,34-185-395 0 0,-1-15-2 0 0,1 0 0 0 0,-1 0 0 0 0,1 1 0 0 0,1-1 0 0 0,-1 0 0 0 0,1 0 0 0 0,-1 0 0 0 0,1 0 0 0 0,1 0 0 0 0,-1 0 0 0 0,1 0 0 0 0,0 0 1 0 0,0 0-1 0 0,1 1 7 0 0,23-10-2599 0 0,-11-12-5649 0 0,-12 14 4413 0 0,1-6-9281 0 0</inkml:trace>
  <inkml:trace contextRef="#ctx0" brushRef="#br0" timeOffset="7320.496">4925 2261 0 0 0,'0'0'193'0'0,"0"0"482"0"0,0 0 263 0 0,0 0 210 0 0,0 0 188 0 0,0 0 114 0 0,0 0 46 0 0,0 0-55 0 0,-5-8-75 0 0,-13-24-48 0 0,13 24-44 0 0,5 8-18 0 0,0 3 5410 0 0,-2 4-3362 0 0,-8 39-2728 0 0,6 75 359 0 0,5-114-904 0 0,0 0 1 0 0,0 1-1 0 0,0-1 0 0 0,1 0 0 0 0,0 0 0 0 0,1 0 1 0 0,-1 0-1 0 0,2 0 0 0 0,-1 0 0 0 0,1-1 1 0 0,0 1-1 0 0,0-1 0 0 0,0 0 0 0 0,1-1 1 0 0,2 3-32 0 0,-5-6 37 0 0,0 1 1 0 0,1-1-1 0 0,0 0 1 0 0,-1 0 0 0 0,1 0-1 0 0,0 0 1 0 0,0-1-1 0 0,0 1 1 0 0,0-1 0 0 0,0 1-1 0 0,0-1 1 0 0,0 0-1 0 0,0 0 1 0 0,1-1 0 0 0,-1 1-1 0 0,0-1 1 0 0,1 1-1 0 0,-1-1 1 0 0,0 0 0 0 0,1-1-1 0 0,-1 1 1 0 0,0 0-1 0 0,1-1 1 0 0,-1 0 0 0 0,0 0-1 0 0,0 0 1 0 0,1 0-1 0 0,-1 0 1 0 0,0-1 0 0 0,0 1-1 0 0,0-1 1 0 0,-1 0 0 0 0,1 0-1 0 0,0 0-37 0 0,20-17 146 0 0,-1-1 0 0 0,-1 0 0 0 0,-1-2 1 0 0,0 0-1 0 0,-2-1 0 0 0,-1-1 0 0 0,-1-1 0 0 0,-1 0 0 0 0,8-20-146 0 0,-13 27 148 0 0,-10 17-80 0 0,0 1 9 0 0,0 9-49 0 0,17 162-14 0 0,-15-164-9 0 0,0 0 0 0 0,0 0 0 0 0,1 0 0 0 0,-1 0 0 0 0,2 0 0 0 0,-1-1 0 0 0,1 0 0 0 0,0 1 0 0 0,0-1-1 0 0,0-1 1 0 0,1 1 0 0 0,0-1 0 0 0,0 0 0 0 0,0 0 0 0 0,1 0 0 0 0,0-1 0 0 0,0 1 0 0 0,0-1 0 0 0,0-1 0 0 0,1 1 0 0 0,-1-1 0 0 0,5 1-5 0 0,-6-3 25 0 0,0 1 0 0 0,0-1-1 0 0,1-1 1 0 0,-1 1 0 0 0,0-1-1 0 0,0 0 1 0 0,1 0 0 0 0,-1 0-1 0 0,0-1 1 0 0,0 1 0 0 0,0-1-1 0 0,0-1 1 0 0,0 1 0 0 0,0-1-1 0 0,0 0 1 0 0,0 0 0 0 0,0 0-1 0 0,-1-1 1 0 0,1 1 0 0 0,-1-1-1 0 0,0 0 1 0 0,1-1 0 0 0,-1 0-25 0 0,80-97 765 0 0,-70 82-682 0 0,-6 8-42 0 0,0-1 0 0 0,-1 0 0 0 0,-1 0 0 0 0,1-1 0 0 0,-2 0-1 0 0,0 0 1 0 0,0 0 0 0 0,-2-1 0 0 0,1 1 0 0 0,-2-1-1 0 0,0 0 1 0 0,0 0 0 0 0,-1 0 0 0 0,-1 0 0 0 0,-2-14-41 0 0,2 26 62 0 0,0-1-2826 0 0,11 17-5229 0 0,-5-12-2601 0 0</inkml:trace>
  <inkml:trace contextRef="#ctx0" brushRef="#br0" timeOffset="7569.301">6037 2287 13363 0 0,'0'0'2835'0'0,"0"0"-1228"0"0,0 0-365 0 0,0 0 91 0 0,0 0 42 0 0,0 0-113 0 0,0 0-286 0 0,0 0-328 0 0,0 0-224 0 0,0 0-126 0 0,0 0-77 0 0,0 0-66 0 0,-6 31-32 0 0,-16 96-41 0 0,17-65-156 0 0,6-57 626 0 0,-1-2-3293 0 0,0-3-7992 0 0,-1 0-1311 0 0</inkml:trace>
  <inkml:trace contextRef="#ctx0" brushRef="#br0" timeOffset="7805.66">5965 1912 9530 0 0,'0'0'4401'0'0,"0"0"-3585"0"0,0 0-432 0 0,0 0-120 0 0,0 0-104 0 0,0 0-216 0 0,0 0-160 0 0,0 0-264 0 0,0 0-488 0 0,0 0-1809 0 0,0 0-8025 0 0</inkml:trace>
  <inkml:trace contextRef="#ctx0" brushRef="#br0" timeOffset="8075.972">6458 1750 13139 0 0,'0'0'2967'0'0,"0"0"-1375"0"0,0 0-429 0 0,0 0 26 0 0,0 0 58 0 0,0 0-45 0 0,0 0-217 0 0,0 0-266 0 0,0 0-173 0 0,0 0-98 0 0,0 0-57 0 0,0 0-53 0 0,-4 33-49 0 0,-15 104-41 0 0,15-19 309 0 0,4-64-362 0 0,0 110 616 0 0,-19 138-811 0 0,14-260-795 0 0,-10-75-10012 0 0,12 22 3388 0 0,1 4-1586 0 0</inkml:trace>
  <inkml:trace contextRef="#ctx0" brushRef="#br0" timeOffset="8282.9">6142 2232 11979 0 0,'0'0'2173'0'0,"0"0"-827"0"0,0 0-239 0 0,0 0 133 0 0,0 0 98 0 0,0 0-38 0 0,0 0-174 0 0,0 0-204 0 0,0 0-157 0 0,0 0-132 0 0,33-14-118 0 0,105-41-114 0 0,72-12 177 0 0,-165 53-866 0 0,12-4-1640 0 0,-22 2-6849 0 0,-27 12-2684 0 0</inkml:trace>
  <inkml:trace contextRef="#ctx0" brushRef="#br0" timeOffset="8672.453">6799 1779 11747 0 0,'0'0'1820'0'0,"0"0"-428"0"0,0 0-220 0 0,0 0-47 0 0,0 0 26 0 0,0 0-58 0 0,0 0-99 0 0,0 0-107 0 0,0 0-35 0 0,0 0-65 0 0,-5 34-93 0 0,-18 111-81 0 0,-14 70 852 0 0,35-195-1387 0 0,-6 26 76 0 0,3 0-1 0 0,1 1 1 0 0,3-1-1 0 0,2 1 1 0 0,3 10-154 0 0,-4-53 10 0 0,0 0-1 0 0,0-1 1 0 0,1 1 0 0 0,-1-1 0 0 0,1 1 0 0 0,0-1 0 0 0,0 1 0 0 0,0-1-1 0 0,1 1 1 0 0,-1-1 0 0 0,1 0 0 0 0,0 0 0 0 0,0 0 0 0 0,0 0 0 0 0,0 0 0 0 0,1 0-1 0 0,-1 0 1 0 0,1-1 0 0 0,-1 1 0 0 0,1-1 0 0 0,0 0 0 0 0,0 0 0 0 0,0 0 0 0 0,0 0-1 0 0,0 0 1 0 0,1-1 0 0 0,-1 0 0 0 0,0 1 0 0 0,1-1 0 0 0,-1 0 0 0 0,1-1-1 0 0,0 1 1 0 0,-1 0 0 0 0,1-1 0 0 0,-1 0 0 0 0,1 0 0 0 0,0 0 0 0 0,-1-1 0 0 0,1 1-1 0 0,1-1-9 0 0,94-63 397 0 0,-67 40-334 0 0,-16 9-41 0 0,2 1 1 0 0,0 1-1 0 0,1 1 0 0 0,0 1 0 0 0,1 0 0 0 0,0 2 0 0 0,1 0-22 0 0,-20 8 5 0 0,0 1 0 0 0,1 0 0 0 0,-1-1 0 0 0,1 1 1 0 0,-1 0-1 0 0,1 0 0 0 0,-1 0 0 0 0,0 0 0 0 0,1 0 0 0 0,-1 0 0 0 0,1 0 0 0 0,-1 0 0 0 0,0 1 0 0 0,1-1 0 0 0,-1 0 0 0 0,1 1 0 0 0,-1-1 0 0 0,0 1 0 0 0,0 0 0 0 0,1-1 0 0 0,-1 1 0 0 0,0 0 0 0 0,0 0 1 0 0,0 0-1 0 0,0 0 0 0 0,0 0 0 0 0,0 0 0 0 0,0 0 0 0 0,0 0 0 0 0,0 0 0 0 0,0 0 0 0 0,-1 1 0 0 0,1-1 0 0 0,0 0 0 0 0,-1 0 0 0 0,1 1 0 0 0,-1-1 0 0 0,1 1 0 0 0,-1-1 0 0 0,0 0 0 0 0,0 1 1 0 0,0-1-1 0 0,0 1 0 0 0,0-1 0 0 0,0 0 0 0 0,0 1 0 0 0,0-1 0 0 0,0 1 0 0 0,0-1 0 0 0,-1 1 0 0 0,1-1 0 0 0,-1 0 0 0 0,1 1 0 0 0,-1-1 0 0 0,0 0 0 0 0,0 1-5 0 0,1 3 23 0 0,-3 188 285 0 0,3-191-348 0 0,0-1 1 0 0,0 1 0 0 0,0 0 0 0 0,1 0-1 0 0,-1-1 1 0 0,1 1 0 0 0,-1 0 0 0 0,1 0-1 0 0,0-1 1 0 0,0 1 0 0 0,0-1-1 0 0,0 1 1 0 0,0-1 0 0 0,0 1 0 0 0,0-1-1 0 0,0 0 1 0 0,0 1 0 0 0,1-1 0 0 0,-1 0-1 0 0,0 0 1 0 0,1 0 0 0 0,-1 0-1 0 0,1 0 1 0 0,0 0 0 0 0,-1 0 0 0 0,1-1-1 0 0,0 1 1 0 0,-1-1 0 0 0,1 1 0 0 0,0-1-1 0 0,-1 1 1 0 0,1-1 0 0 0,0 0 0 0 0,0 0-1 0 0,0 0 1 0 0,-1 0 0 0 0,1 0-1 0 0,0-1 1 0 0,0 1 0 0 0,-1 0 0 0 0,1-1-1 0 0,0 1 1 0 0,0-1 0 0 0,0 0 39 0 0,15-4-4102 0 0,-2-3-3370 0 0,-6 4-4974 0 0</inkml:trace>
  <inkml:trace contextRef="#ctx0" brushRef="#br0" timeOffset="9945.689">8113 2294 0 0 0,'0'0'513'0'0,"0"0"589"0"0,0 0 336 0 0,0 0 229 0 0,0 0 101 0 0,0 0-4 0 0,0 0-71 0 0,0 0-102 0 0,0 0-115 0 0,0 0-126 0 0,0 0-111 0 0,0 0-114 0 0,9-10-111 0 0,25-32-71 0 0,-25 3 5043 0 0,-38 35-3431 0 0,-23 53-1993 0 0,38-29-521 0 0,1 0 0 0 0,1 1 1 0 0,1 1-1 0 0,1-1 0 0 0,1 2 0 0 0,1 0 1 0 0,1 0-1 0 0,0 0 0 0 0,2 1 0 0 0,1-1 1 0 0,1 1-1 0 0,1 0 0 0 0,1 0 0 0 0,2 11-41 0 0,-1-32 16 0 0,0 0-1 0 0,0 0 1 0 0,0 0-1 0 0,1 0 1 0 0,-1 0-1 0 0,1 0 1 0 0,0 0-1 0 0,0 0 1 0 0,0 0-1 0 0,0 0 1 0 0,0 0-1 0 0,1-1 1 0 0,-1 1-1 0 0,1 0 1 0 0,0-1-1 0 0,0 0 1 0 0,0 1-1 0 0,0-1 1 0 0,0 0-1 0 0,0 0 1 0 0,1 0-1 0 0,-1 0 1 0 0,1 0-1 0 0,-1-1 1 0 0,1 1-1 0 0,0-1 1 0 0,-1 0-1 0 0,1 1 1 0 0,0-1-1 0 0,0-1 1 0 0,0 1-1 0 0,0 0 1 0 0,0-1-1 0 0,0 1 1 0 0,0-1-1 0 0,0 0 1 0 0,0 0-1 0 0,0 0 1 0 0,0 0-1 0 0,0-1 1 0 0,0 1-1 0 0,0-1 1 0 0,0 0-1 0 0,0 0 1 0 0,0 0-1 0 0,0 0 1 0 0,0-1-1 0 0,-1 1 1 0 0,1-1-1 0 0,0 1 1 0 0,-1-1-1 0 0,0 0 1 0 0,1 0-1 0 0,-1 0 1 0 0,0 0-16 0 0,32-29 186 0 0,-1-1 1 0 0,-2-1-1 0 0,-1-1 1 0 0,19-30-187 0 0,74-83 187 0 0,-110 132-164 0 0,-11 12-22 0 0,1-1-1 0 0,0 1 1 0 0,0-1 0 0 0,0 1-1 0 0,0 0 1 0 0,0 0 0 0 0,0 0-1 0 0,1 1 1 0 0,0-1 0 0 0,-1 1-1 0 0,1 0 1 0 0,0 0 0 0 0,0 0-1 0 0,0 1 1 0 0,0-1-1 0 0,3 0 0 0 0,20 43 50 0 0,-16-20-52 0 0,1 0 0 0 0,1-1 0 0 0,1-1 0 0 0,0 0 0 0 0,1-1 0 0 0,1-1 0 0 0,12 10 2 0 0,-22-23-36 0 0,0 0 1 0 0,0 0-1 0 0,1 0 0 0 0,-1-1 0 0 0,1 1 0 0 0,0-2 0 0 0,0 1 0 0 0,0-1 0 0 0,0 0 0 0 0,0 0 0 0 0,1-1 0 0 0,-1 0 0 0 0,0-1 0 0 0,6 1 36 0 0,37-1-4509 0 0,-26 0-282 0 0,-12 0-7606 0 0</inkml:trace>
  <inkml:trace contextRef="#ctx0" brushRef="#br0" timeOffset="10940.68">8401 2294 0 0 0,'0'0'225'0'0,"0"0"412"0"0,0 0 187 0 0,0 0 44 0 0,0 0 20 0 0,0 0 39 0 0,0 0 6 0 0,0 0 1 0 0,0 0 44 0 0,0 0 35 0 0,0 0 45 0 0,-2-3 7 0 0,-23-20 4387 0 0,-56-28-387 0 0,70 48-5037 0 0,1 1 0 0 0,-1 0 1 0 0,0 0-1 0 0,0 2 0 0 0,-1-1 0 0 0,1 1 0 0 0,0 1 0 0 0,0-1 0 0 0,0 2 1 0 0,-7 1-29 0 0,-9 15-1073 0 0,19-11-1717 0 0,1 0-3369 0 0,5-5 4559 0 0,0 1-7927 0 0</inkml:trace>
  <inkml:trace contextRef="#ctx0" brushRef="#br0" timeOffset="32344.662">1271 3263 6905 0 0,'0'0'2142'0'0,"0"0"-357"0"0,0 0-40 0 0,0 0 138 0 0,0 0 31 0 0,0 0-207 0 0,0 0-380 0 0,0 0-419 0 0,0 0-277 0 0,0 0-88 0 0,0 0-6 0 0,0 0 62 0 0,0 0 28 0 0,11-1-38 0 0,86-13 929 0 0,203-12 1739 0 0,-177 40-2926 0 0,-69-10-227 0 0,-58-33 824 0 0,-4 20-908 0 0,-2 1 0 0 0,0-1 0 0 0,0 2 0 0 0,0-1 0 0 0,-1 2 0 0 0,0-1 0 0 0,0 1 0 0 0,-1 1 0 0 0,-9-3-20 0 0,15 5-679 0 0,-24-11 1536 0 0,23 7-3521 0 0,4-3-3737 0 0,3 7-6174 0 0</inkml:trace>
  <inkml:trace contextRef="#ctx0" brushRef="#br0" timeOffset="30994.817">3857 3598 17156 0 0,'0'0'1153'0'0,"0"0"-359"0"0,0 0-249 0 0,0 0 21 0 0,0 0 87 0 0,0 0 39 0 0,0 0-25 0 0,0 0-65 0 0,0 0-100 0 0,0 0-100 0 0,-34 16-73 0 0,-105 56-78 0 0,70-15 66 0 0,59-43-237 0 0,0-3-22 0 0,1 1-1 0 0,0 0 0 0 0,1 0 1 0 0,1 1-1 0 0,0 0 0 0 0,0 0 1 0 0,1 1-1 0 0,1 0 0 0 0,0 0 1 0 0,1 0-1 0 0,1 0 0 0 0,0 1 1 0 0,1 0-1 0 0,0-1 0 0 0,1 1 1 0 0,1 8-58 0 0,1-19 11 0 0,-1 0-1 0 0,1 0 1 0 0,0-1 0 0 0,1 1 0 0 0,-1 0-1 0 0,0 0 1 0 0,1-1 0 0 0,0 1 0 0 0,0-1-1 0 0,0 1 1 0 0,0-1 0 0 0,1 0 0 0 0,-1 0 0 0 0,1 0-1 0 0,0 0 1 0 0,0-1 0 0 0,0 1 0 0 0,0-1-1 0 0,0 1 1 0 0,0-1 0 0 0,1 0 0 0 0,-1 0-1 0 0,1-1 1 0 0,0 1 0 0 0,-1-1 0 0 0,1 0-1 0 0,0 0 1 0 0,1 1-11 0 0,115 11 351 0 0,-87-17-161 0 0,0-1 1 0 0,-1-2-1 0 0,0 0 1 0 0,0-3-1 0 0,0 0 0 0 0,-1-2 1 0 0,-1-2-1 0 0,0-1 1 0 0,21-13-191 0 0,-28 18 115 0 0,0-2 1 0 0,-1 0-1 0 0,0-1 1 0 0,-1-1 0 0 0,0-1-1 0 0,-2-1 1 0 0,1-1-1 0 0,-2 0 1 0 0,0-1-1 0 0,-2-2 1 0 0,0 1 0 0 0,0-2-1 0 0,-2 0 1 0 0,-1-1-1 0 0,2-6-115 0 0,-12 22-16 0 0,0-1 0 0 0,-1 0 0 0 0,0 1 0 0 0,0-1-1 0 0,-1 0 1 0 0,0 0 0 0 0,0 0 0 0 0,0 0 0 0 0,-1 0 0 0 0,0 0-1 0 0,-1 0 1 0 0,1 0 0 0 0,-1 0 0 0 0,-1 0 0 0 0,1 0 0 0 0,-1 1-1 0 0,-1-1 1 0 0,1 1 0 0 0,-1-1 0 0 0,0 1 0 0 0,0 0-1 0 0,-1 0 1 0 0,0 0 0 0 0,0 0 0 0 0,0 1 0 0 0,-1-1 0 0 0,0 1-1 0 0,0 0 1 0 0,0 1 0 0 0,0-1 0 0 0,-1 1 0 0 0,0 0 0 0 0,0 0-1 0 0,0 1 1 0 0,0 0 0 0 0,-1 0 0 0 0,1 0 0 0 0,-1 1 0 0 0,0 0 16 0 0,-12-2-312 0 0,0 1 0 0 0,-1 1 1 0 0,1 1-1 0 0,0 1 1 0 0,-1 0-1 0 0,1 2 0 0 0,0 0 1 0 0,0 1 311 0 0,-93 24-8556 0 0,79-19-3458 0 0</inkml:trace>
  <inkml:trace contextRef="#ctx0" brushRef="#br0" timeOffset="31451.184">3375 3815 6537 0 0,'0'0'4960'0'0,"0"0"-2361"0"0,0 0-1049 0 0,0 0-239 0 0,0 0-56 0 0,0 0-24 0 0,0 0-83 0 0,0 0-86 0 0,0 0-94 0 0,0 0-99 0 0,0 0-104 0 0,0 0-97 0 0,0 0-106 0 0,-7-2-89 0 0,-18-5-59 0 0,18 5-50 0 0,7 2-33 0 0,23 0 1264 0 0,402 11 1240 0 0,-66-36-2456 0 0,-211 6-227 0 0,1 6-1 0 0,2 7-151 0 0,7 6-4 0 0,-118 7-383 0 0,-37 5-2594 0 0,-7-9 375 0 0,1-2-2265 0 0,1 2-7745 0 0</inkml:trace>
  <inkml:trace contextRef="#ctx0" brushRef="#br0" timeOffset="28810.857">1497 3598 13027 0 0,'0'0'1864'0'0,"0"0"-649"0"0,0 0-272 0 0,0 0 188 0 0,0 0 259 0 0,0 0 106 0 0,0 0-145 0 0,0 0-322 0 0,0 0-317 0 0,0 0-230 0 0,0 0-134 0 0,0 0-61 0 0,0 0-15 0 0,0 5 23 0 0,-9 337 3071 0 0,-27-115-2905 0 0,18-161-424 0 0,17-117-2320 0 0,10-16-2309 0 0,-5 46 497 0 0,-1-1-3356 0 0,-1 7-3834 0 0</inkml:trace>
  <inkml:trace contextRef="#ctx0" brushRef="#br0" timeOffset="29076.038">1481 3487 10218 0 0,'0'0'2685'0'0,"0"0"-813"0"0,0 0-417 0 0,0 0 0 0 0,0 0 67 0 0,0 0-77 0 0,0 0-222 0 0,0 0-281 0 0,0 0-255 0 0,0 0-173 0 0,0 0-68 0 0,0 0-1 0 0,0 0 21 0 0,5 2 65 0 0,21 1-196 0 0,0 0 1 0 0,0-2 0 0 0,1-1 0 0 0,-1-1 0 0 0,0-1-1 0 0,0-1 1 0 0,0-1 0 0 0,0-2 0 0 0,4-2-336 0 0,36-5 112 0 0,39-3-1686 0 0,-105 16 774 0 0,-1 5-2412 0 0,-9 6-2945 0 0,6-8 1453 0 0,-1 4-7297 0 0</inkml:trace>
  <inkml:trace contextRef="#ctx0" brushRef="#br0" timeOffset="29323.146">1414 3900 11106 0 0,'0'0'2744'0'0,"0"0"-1240"0"0,0 0-337 0 0,0 0 174 0 0,0 0 206 0 0,0 0-2 0 0,0 0-194 0 0,0 0-286 0 0,0 0-250 0 0,0 0-183 0 0,0 0-154 0 0,0 0-105 0 0,0 0-98 0 0,28 3-87 0 0,83 12-69 0 0,-40-18-129 0 0,-32-3-742 0 0,-14 0-5154 0 0,-19 3-3122 0 0</inkml:trace>
  <inkml:trace contextRef="#ctx0" brushRef="#br0" timeOffset="29544.609">1829 4202 11819 0 0,'0'0'3332'0'0,"0"0"-2129"0"0,0 0-480 0 0,0 0 272 0 0,0 0 241 0 0,0 0 50 0 0,0 0-165 0 0,0 0-338 0 0,0 0-293 0 0,0 0-170 0 0,0 0-103 0 0,0 0-53 0 0,0 0-33 0 0,0 20-50 0 0,0 6-392 0 0,1 14 480 0 0,-1-20-4401 0 0,0 6-3930 0 0,0-26-3203 0 0</inkml:trace>
  <inkml:trace contextRef="#ctx0" brushRef="#br0" timeOffset="29841.832">1987 3841 15235 0 0,'0'0'1557'0'0,"0"0"-528"0"0,0 0-110 0 0,0 0 77 0 0,0 0 56 0 0,0 0-63 0 0,0 0-223 0 0,0 0-221 0 0,0 0-176 0 0,0 0-125 0 0,0 0-89 0 0,0 0-39 0 0,-7 9-15 0 0,-18 28-20 0 0,18-28-19 0 0,7-9-29 0 0,0 0-21 0 0,49-33-20 0 0,-55 30-1249 0 0,0 5-5929 0 0,4-1-4175 0 0</inkml:trace>
  <inkml:trace contextRef="#ctx0" brushRef="#br0" timeOffset="37219.841">5967 3123 0 0 0,'0'0'261'0'0,"0"0"194"0"0,0 0 127 0 0,0 0 199 0 0,0 0 298 0 0,0 0 271 0 0,0 0 179 0 0,0 0-11 0 0,0 0-155 0 0,0 0-180 0 0,0 0-192 0 0,-17-4-107 0 0,-113-33 2846 0 0,117 34-3119 0 0,-1-1 1 0 0,1 2-1 0 0,-1 0 0 0 0,0 0 0 0 0,0 2 0 0 0,1-1 1 0 0,-1 2-1 0 0,0 0 0 0 0,-3 1-611 0 0,11 1 111 0 0,-1 0 1 0 0,1 1-1 0 0,0 0 0 0 0,0 0 0 0 0,1 1 0 0 0,-1-1 1 0 0,1 1-1 0 0,0 0 0 0 0,0 1 0 0 0,0-1 0 0 0,1 1 1 0 0,0 0-1 0 0,-2 4-111 0 0,-7 14 254 0 0,1 1 0 0 0,2 0 0 0 0,0 1 0 0 0,2 0 0 0 0,0 0 0 0 0,2 1 0 0 0,1 0 0 0 0,1 0 0 0 0,2 1 0 0 0,0 4-254 0 0,-2 10 218 0 0,-50 410 1019 0 0,1-294-824 0 0,25-91-67 0 0,10-13-6 0 0,18-53-312 0 0,0-1-1 0 0,42 4 580 0 0,259-15 310 0 0,-242 25-2052 0 0,-56-14 533 0 0,19 0-2174 0 0,-7-3-6032 0 0,-6 3-3508 0 0</inkml:trace>
  <inkml:trace contextRef="#ctx0" brushRef="#br0" timeOffset="38012.776">5718 3970 5329 0 0,'0'0'1945'0'0,"0"0"-257"0"0,0 0-25 0 0,0 0 163 0 0,0 0 50 0 0,0 0-132 0 0,0 0-327 0 0,0 0-377 0 0,0 0-271 0 0,0 0-150 0 0,0 0-13 0 0,0 0 74 0 0,0 0 107 0 0,3-2 48 0 0,69-69 2356 0 0,-52 44-2742 0 0,146-199 897 0 0,-108 161-1167 0 0,-45 91-235 0 0,22 168 198 0 0,-35-190-127 0 0,0 0 0 0 0,1 0 0 0 0,-1 0 0 0 0,1 0-1 0 0,-1 0 1 0 0,1 0 0 0 0,0 0 0 0 0,1 0 0 0 0,-1 0-1 0 0,1-1 1 0 0,0 1 0 0 0,-1 0 0 0 0,2-1 0 0 0,-1 1-1 0 0,0-1 1 0 0,1 0 0 0 0,-1 0 0 0 0,1 0 0 0 0,0 0-1 0 0,0 0 1 0 0,0-1 0 0 0,1 0 0 0 0,-1 1 0 0 0,0-1-1 0 0,1 0 1 0 0,0 0 0 0 0,-1-1 0 0 0,1 1 0 0 0,0-1-1 0 0,0 0 1 0 0,0 0 0 0 0,0 0 0 0 0,0 0 0 0 0,0-1-1 0 0,0 0 1 0 0,0 0 0 0 0,0 0 0 0 0,0 0 0 0 0,0 0-1 0 0,1-1-14 0 0,91-68 1042 0 0,-87 61-998 0 0,0-1-1 0 0,0 0 1 0 0,-1 0 0 0 0,0-1-1 0 0,-1 0 1 0 0,0 0 0 0 0,-1-1 0 0 0,0 0-1 0 0,0 0 1 0 0,-1 0 0 0 0,-1-1-1 0 0,0 0 1 0 0,0 0 0 0 0,-1 0-1 0 0,-1 0 1 0 0,0 0 0 0 0,0-12-44 0 0,-2 23-128 0 0,0 1 368 0 0,-2 0-703 0 0,0 4-12280 0 0,2-1 610 0 0</inkml:trace>
  <inkml:trace contextRef="#ctx0" brushRef="#br0" timeOffset="38312.168">6674 3624 11082 0 0,'0'0'2089'0'0,"0"0"-512"0"0,0 0-238 0 0,0 0-13 0 0,0 0-8 0 0,0 0-101 0 0,0 0-179 0 0,0 0-191 0 0,0 0-133 0 0,0 0-103 0 0,0 0-91 0 0,0 0-92 0 0,-14 30-97 0 0,-43 96-59 0 0,43-61 124 0 0,15-62-363 0 0,-1 0 0 0 0,0 0-1 0 0,1 1 1 0 0,0-1-1 0 0,0 0 1 0 0,0 0 0 0 0,0 0-1 0 0,0 0 1 0 0,1 0-1 0 0,-1 0 1 0 0,1 0 0 0 0,0 0-1 0 0,0-1 1 0 0,0 1-1 0 0,0-1 1 0 0,0 1-1 0 0,1-1 1 0 0,-1 0 0 0 0,1 0-1 0 0,-1 0 1 0 0,1 0-1 0 0,0 0 1 0 0,0 0 0 0 0,0-1-1 0 0,0 0 1 0 0,0 1-1 0 0,0-1 1 0 0,0 0 0 0 0,0-1-1 0 0,1 1 1 0 0,-1 0-1 0 0,0-1 1 0 0,4 0-33 0 0,1 1 113 0 0,1-1 0 0 0,-1 0 0 0 0,1 0 0 0 0,-1-1 0 0 0,1 0 0 0 0,-1 0 1 0 0,1-1-1 0 0,-1 0 0 0 0,0-1 0 0 0,0 0 0 0 0,0 0 0 0 0,5-4-113 0 0,-5 3 68 0 0,-1-1 1 0 0,0 0-1 0 0,0-1 1 0 0,-1 1-1 0 0,1-2 1 0 0,-1 1-1 0 0,-1 0 1 0 0,1-1-1 0 0,-1 0 1 0 0,0-1-1 0 0,-1 1 1 0 0,1-1-1 0 0,-1 0 1 0 0,-1 0-1 0 0,0 0 1 0 0,0 0-1 0 0,-1-1 1 0 0,1 1-1 0 0,-2-1 1 0 0,1 1-1 0 0,-2-1 1 0 0,1-3-69 0 0,0 6-5 0 0,-1-1 0 0 0,0 1-1 0 0,0 0 1 0 0,-1 0 0 0 0,1 0 0 0 0,-1 0 0 0 0,-1 0 0 0 0,1 0 0 0 0,-1 0 0 0 0,0 0-1 0 0,0 0 1 0 0,-1 1 0 0 0,1-1 0 0 0,-1 1 0 0 0,-1 0 0 0 0,1 0 0 0 0,-1 0 0 0 0,0 0-1 0 0,0 0 1 0 0,0 1 0 0 0,-1 0 0 0 0,1 0 0 0 0,-1 0 0 0 0,0 0 0 0 0,0 1 0 0 0,-1 0-1 0 0,1 0 1 0 0,-1 0 0 0 0,1 1 0 0 0,-1 0 0 0 0,0 0 0 0 0,-5-1 5 0 0,-70 3-1620 0 0,32 22-6246 0 0,37-14-4175 0 0</inkml:trace>
  <inkml:trace contextRef="#ctx0" brushRef="#br0" timeOffset="39228.586">7436 3852 4473 0 0,'0'0'1279'0'0,"0"0"-267"0"0,0 0 234 0 0,0 0 423 0 0,0 0 274 0 0,0 0 54 0 0,0 0-197 0 0,0 0-270 0 0,0 0-228 0 0,0 0-157 0 0,0 0-103 0 0,0 0-93 0 0,0 0-105 0 0,34 1-114 0 0,106 2-90 0 0,-75-17 154 0 0,-57 8-625 0 0,-1 2-91 0 0,0 1-1 0 0,-1-2 1 0 0,0 1-1 0 0,0-1 1 0 0,0 0 0 0 0,0 0-1 0 0,-1 0 1 0 0,0-1 0 0 0,0 0-1 0 0,0 0 1 0 0,-1 0 0 0 0,0 0-1 0 0,0-1 1 0 0,0 0 0 0 0,-1 0-1 0 0,0 0 1 0 0,-1 0-1 0 0,1 0 1 0 0,-1-1 0 0 0,-1 1-1 0 0,1-1 1 0 0,-2 1 0 0 0,1-1-78 0 0,0 6 8 0 0,-1 0 0 0 0,0 0 0 0 0,0 0 1 0 0,0 0-1 0 0,0 0 0 0 0,0 0 1 0 0,0 0-1 0 0,0 0 0 0 0,-1 0 0 0 0,1 0 1 0 0,-1 0-1 0 0,1 1 0 0 0,-1-1 1 0 0,0 0-1 0 0,1 0 0 0 0,-1 0 0 0 0,0 1 1 0 0,0-1-1 0 0,-1 0 0 0 0,1 1 1 0 0,0-1-1 0 0,0 1 0 0 0,-1 0 0 0 0,1-1 1 0 0,-1 1-1 0 0,1 0 0 0 0,-1 0 0 0 0,0 0 1 0 0,1 0-1 0 0,-1 0 0 0 0,0 0 1 0 0,0 0-1 0 0,0 1 0 0 0,0-1 0 0 0,0 0 1 0 0,1 1-1 0 0,-1 0 0 0 0,0-1 1 0 0,0 1-1 0 0,0 0 0 0 0,0 0 0 0 0,0 0 1 0 0,-1 1-9 0 0,-4-2-15 0 0,0 1 0 0 0,0 0 0 0 0,0 0 0 0 0,0 1 0 0 0,0 0 0 0 0,0 0 0 0 0,0 1 0 0 0,0 0 0 0 0,1 0 0 0 0,-1 0 0 0 0,0 1 0 0 0,-4 3 15 0 0,-4 2-6 0 0,1 2-1 0 0,0 0 1 0 0,0 1 0 0 0,1 0 0 0 0,0 1 0 0 0,1 0 0 0 0,0 1-1 0 0,1 0 1 0 0,1 1 0 0 0,0 0 0 0 0,1 1 0 0 0,0 0 0 0 0,1 1-1 0 0,1 0 1 0 0,1 0 0 0 0,0 0 0 0 0,1 1 0 0 0,0-1 0 0 0,2 1-1 0 0,0 0 1 0 0,0 8 6 0 0,3-20 10 0 0,0 0 0 0 0,1 0 0 0 0,0 0 0 0 0,0 0 0 0 0,0 0 0 0 0,0-1 0 0 0,1 1-1 0 0,-1-1 1 0 0,1 1 0 0 0,1-1 0 0 0,-1 1 0 0 0,0-1 0 0 0,1 0 0 0 0,0 0 0 0 0,0 0 0 0 0,0-1 0 0 0,1 1-1 0 0,-1-1 1 0 0,1 1 0 0 0,0-1 0 0 0,0 0 0 0 0,0-1 0 0 0,0 1 0 0 0,0-1 0 0 0,0 1 0 0 0,1-1 0 0 0,-1-1-1 0 0,6 2-9 0 0,5 2 91 0 0,0-1-1 0 0,1-1 0 0 0,0 0 0 0 0,-1-1 1 0 0,1-1-1 0 0,0 0 0 0 0,0-2 0 0 0,5 0-90 0 0,118-43 288 0 0,-88 23-334 0 0,35-12-918 0 0,-58 21-2171 0 0,0 1-4093 0 0,-20 8-4473 0 0</inkml:trace>
  <inkml:trace contextRef="#ctx0" brushRef="#br0" timeOffset="39499.585">8485 3730 12667 0 0,'0'0'2698'0'0,"0"0"-1175"0"0,0 0-360 0 0,0 0 149 0 0,0 0 128 0 0,0 0-5 0 0,0 0-144 0 0,0 0-271 0 0,0 0-233 0 0,0 0-148 0 0,0 0-136 0 0,0 0-134 0 0,0 0-94 0 0,-9 25-71 0 0,-31 76-48 0 0,-10-19 168 0 0,-48 56-261 0 0,41-61-289 0 0,36-60-1250 0 0,11-15-8980 0 0,8-2-1182 0 0</inkml:trace>
  <inkml:trace contextRef="#ctx0" brushRef="#br0" timeOffset="39744.962">8049 3738 15251 0 0,'0'0'1543'0'0,"0"0"-485"0"0,0 0-231 0 0,0 0 41 0 0,0 0 155 0 0,0 0 101 0 0,0 0-53 0 0,0 0-96 0 0,0 0-99 0 0,0 0-81 0 0,0 0-75 0 0,0 0-96 0 0,19 20-78 0 0,59 63-94 0 0,11-17 502 0 0,145 51-448 0 0,-199-111-478 0 0,-19-7-3163 0 0,0 1-8947 0 0,-13 0-134 0 0</inkml:trace>
  <inkml:trace contextRef="#ctx0" brushRef="#br0" timeOffset="40265.738">8914 3230 12075 0 0,'0'0'1851'0'0,"0"0"-338"0"0,0 0-42 0 0,0 0 111 0 0,0 0 6 0 0,0 0-123 0 0,0 0-246 0 0,0 0-275 0 0,0 0-213 0 0,0 0-173 0 0,0 0-107 0 0,0 0-73 0 0,0 0-26 0 0,4 0 13 0 0,-3 0-333 0 0,0 0 0 0 0,1 0-1 0 0,-1 1 1 0 0,0-1 0 0 0,0 1 0 0 0,0-1 0 0 0,0 1 0 0 0,0-1-1 0 0,0 1 1 0 0,0 0 0 0 0,0-1 0 0 0,0 1 0 0 0,0 0 0 0 0,0 0-1 0 0,0-1 1 0 0,-1 1 0 0 0,1 0 0 0 0,0 0 0 0 0,-1 0-1 0 0,1 0 1 0 0,0 0 0 0 0,-1 0 0 0 0,1 1 0 0 0,-1-1 0 0 0,0 0-1 0 0,1 0 1 0 0,-1 0 0 0 0,0 0 0 0 0,0 0 0 0 0,0 1 0 0 0,0-1-1 0 0,0 0 1 0 0,0 0 0 0 0,0 0 0 0 0,0 1 0 0 0,0-1-1 0 0,0 0 1 0 0,-1 0 0 0 0,1 0 0 0 0,0 0 0 0 0,-1 0 0 0 0,0 1-32 0 0,1 11 179 0 0,4 561 1726 0 0,-28-449-1935 0 0,21-117 272 0 0,-6 12-2010 0 0,-11-23-5993 0 0,15-3 1478 0 0,1 5-5448 0 0</inkml:trace>
  <inkml:trace contextRef="#ctx0" brushRef="#br0" timeOffset="40513.727">8632 3675 14083 0 0,'0'0'2346'0'0,"0"0"-818"0"0,0 0-397 0 0,0 0-3 0 0,0 0 29 0 0,0 0-15 0 0,0 0-100 0 0,0 0-166 0 0,0 0-126 0 0,0 0-98 0 0,0 0-107 0 0,34-3-98 0 0,106-10-75 0 0,-6-4 291 0 0,113-5-2658 0 0,-236 26-3821 0 0,-10-1 488 0 0,1-3-6594 0 0</inkml:trace>
  <inkml:trace contextRef="#ctx0" brushRef="#br0" timeOffset="41192.098">9153 3764 2809 0 0,'0'0'1788'0'0,"0"0"-62"0"0,0 0 207 0 0,0 0 227 0 0,0 0 124 0 0,0 0-19 0 0,0 0-245 0 0,0 0-322 0 0,0 0-267 0 0,0 0-238 0 0,0 0-163 0 0,34 15-115 0 0,102 46-69 0 0,-73-45 394 0 0,-54-18-985 0 0,-2 2-168 0 0,1-1 0 0 0,-1 0-1 0 0,0-1 1 0 0,1 0 0 0 0,-1 0-1 0 0,0-1 1 0 0,0 0 0 0 0,0 0-1 0 0,0 0 1 0 0,-1-1 0 0 0,1 0-1 0 0,-1 0 1 0 0,0-1 0 0 0,0 0-1 0 0,-1 0 1 0 0,1 0-1 0 0,-1-1 1 0 0,0 1 0 0 0,-1-1-1 0 0,1 0 1 0 0,-1-1 0 0 0,0 1-1 0 0,-1-1 1 0 0,0 0 0 0 0,0 0-1 0 0,0 0 1 0 0,-1 0 0 0 0,0 0-1 0 0,0-1 1 0 0,-1 1 0 0 0,0-1-1 0 0,0 1 1 0 0,-1-1-1 0 0,0 1 1 0 0,0-1 0 0 0,-1-6-87 0 0,-2 9-5 0 0,-1 1 1 0 0,1 0-1 0 0,-1 0 1 0 0,0 0 0 0 0,0 0-1 0 0,0 1 1 0 0,-1 0-1 0 0,1-1 1 0 0,-1 2-1 0 0,0-1 1 0 0,0 0-1 0 0,0 1 1 0 0,0 0 0 0 0,0 0-1 0 0,0 1 1 0 0,0-1-1 0 0,-1 1 1 0 0,1 0-1 0 0,-1 1 1 0 0,1-1-1 0 0,0 1 1 0 0,-1 0 0 0 0,1 0-1 0 0,-1 1 1 0 0,1 0-1 0 0,-1 0 1 0 0,1 0-1 0 0,0 0 1 0 0,0 1-1 0 0,-1 0 1 0 0,1 0 0 0 0,0 0-1 0 0,-4 4 5 0 0,-2 0-10 0 0,-1 1-1 0 0,1 1 0 0 0,0 0 1 0 0,1 0-1 0 0,0 1 1 0 0,0 1-1 0 0,1 0 1 0 0,0 0-1 0 0,0 0 1 0 0,1 1-1 0 0,1 1 0 0 0,0-1 1 0 0,1 1-1 0 0,0 0 1 0 0,0 1-1 0 0,2-1 1 0 0,-1 1-1 0 0,2 0 1 0 0,0 0-1 0 0,0 1 1 0 0,1-1-1 0 0,1 0 0 0 0,0 7 11 0 0,1-16-1 0 0,1 0 0 0 0,0 0-1 0 0,0 0 1 0 0,0 0-1 0 0,0 0 1 0 0,0 0-1 0 0,1 0 1 0 0,0 0 0 0 0,0-1-1 0 0,0 1 1 0 0,0-1-1 0 0,1 1 1 0 0,-1-1 0 0 0,1 0-1 0 0,0 0 1 0 0,0 0-1 0 0,0 0 1 0 0,0-1 0 0 0,0 1-1 0 0,1-1 1 0 0,-1 0-1 0 0,1 0 1 0 0,0 0-1 0 0,-1 0 1 0 0,1 0 0 0 0,0-1-1 0 0,0 0 1 0 0,0 0-1 0 0,4 1 2 0 0,124 10 139 0 0,-129-12-131 0 0,23-2 22 0 0,0-2 0 0 0,0-1 0 0 0,-1-1 0 0 0,1-1 0 0 0,-1-1 1 0 0,-1-1-1 0 0,0-1 0 0 0,0-2 0 0 0,-1 0 0 0 0,1-2-30 0 0,-10 5 12 0 0,-1 0 0 0 0,0-1 0 0 0,0-1 0 0 0,-1 0 0 0 0,0 0 0 0 0,-1-2 0 0 0,-1 1 0 0 0,0-1 0 0 0,0-1 0 0 0,-2 0 0 0 0,1 0 0 0 0,-2 0 0 0 0,0-1 0 0 0,-1-1 0 0 0,0 1 0 0 0,-1-1 0 0 0,-1 0 0 0 0,0 0 0 0 0,-1 0 0 0 0,-1 0 0 0 0,-1 0 0 0 0,0-13-12 0 0,0-44-41 0 0,-3 71 37 0 0,0 1 0 0 0,1 0 0 0 0,-1-1 0 0 0,0 1 0 0 0,0 0 0 0 0,0 0 0 0 0,0 1 0 0 0,0-1 0 0 0,-1 0 0 0 0,1 1 0 0 0,0-1 0 0 0,0 1 0 0 0,0-1 0 0 0,-1 1 0 0 0,1 0 0 0 0,0 0 1 0 0,0 0-1 0 0,0 1 0 0 0,-1-1 0 0 0,1 0 0 0 0,0 1 0 0 0,0-1 0 0 0,0 1 0 0 0,0 0 0 0 0,-1 0 0 0 0,1 0 0 0 0,0 0 0 0 0,1 0 0 0 0,-1 0 0 0 0,0 0 0 0 0,0 1 0 0 0,0-1 0 0 0,0 1 4 0 0,-4 1-9 0 0,-1 0 0 0 0,1 1-1 0 0,0-1 1 0 0,0 1 0 0 0,1 0-1 0 0,-1 1 1 0 0,1 0 0 0 0,0 0 0 0 0,0 0-1 0 0,0 0 1 0 0,1 1 0 0 0,0-1 0 0 0,0 1-1 0 0,0 0 1 0 0,1 1 0 0 0,0-1-1 0 0,0 0 1 0 0,0 1 0 0 0,1 0 0 0 0,0-1-1 0 0,1 1 1 0 0,-1 0 0 0 0,1 0-1 0 0,0 1 10 0 0,4-4 4 0 0,0 0-1 0 0,0 0 1 0 0,0-1-1 0 0,0 1 0 0 0,0-1 1 0 0,1 1-1 0 0,-1-1 0 0 0,1 0 1 0 0,0 0-1 0 0,0-1 0 0 0,0 1 1 0 0,0-1-1 0 0,1 0 0 0 0,-1 0 1 0 0,0-1-1 0 0,1 1 0 0 0,0-1 1 0 0,-1 0-1 0 0,1 0 0 0 0,0 0 1 0 0,-1-1-1 0 0,1 1 1 0 0,2-1-4 0 0,-1 1 5 0 0,4 1-22 0 0,-4-3 18 0 0,0 1 0 0 0,-1 0 0 0 0,1 1 1 0 0,0-1-1 0 0,0 1 0 0 0,0 0 0 0 0,-1 1 0 0 0,1-1 1 0 0,0 1-1 0 0,-1 0 0 0 0,0 1 0 0 0,1-1 0 0 0,-1 1 1 0 0,0 0-1 0 0,0 1 0 0 0,-1-1 0 0 0,1 1 0 0 0,-1 0 1 0 0,1 0-1 0 0,-1 0 0 0 0,0 0 0 0 0,-1 1 1 0 0,1 0-1 0 0,-1 0 0 0 0,0 0 0 0 0,0 0 0 0 0,-1 0 1 0 0,1 0-1 0 0,-1 1 0 0 0,0-1 0 0 0,0 3-1 0 0,-2 1 6 0 0,-1 0-1 0 0,0 0 1 0 0,0 0-1 0 0,-1 0 1 0 0,0-1-1 0 0,-1 1 1 0 0,0 0-1 0 0,0-1 0 0 0,-1 0 1 0 0,0 0-1 0 0,0 1-5 0 0,-18 41-137 0 0,20-40 841 0 0,2-5-5521 0 0,0-1-6563 0 0,0-4-648 0 0</inkml:trace>
  <inkml:trace contextRef="#ctx0" brushRef="#br0" timeOffset="41700.024">10081 3944 8698 0 0,'0'0'3930'0'0,"0"0"-1743"0"0,0 0-635 0 0,0 0-73 0 0,0 0-34 0 0,0 0-74 0 0,0 0-180 0 0,0 0-250 0 0,0 0-170 0 0,0 0-108 0 0,0 0-95 0 0,0 0-67 0 0,12-20-67 0 0,54-97 261 0 0,49-41 716 0 0,-76 122-1289 0 0,-39 36-132 0 0,0 0-4 0 0,-49 169 65 0 0,47-165-50 0 0,1-1-1 0 0,0 1 1 0 0,1 0 0 0 0,-1-1 0 0 0,1 1-1 0 0,0 0 1 0 0,0 0 0 0 0,0 0 0 0 0,0-1-1 0 0,0 1 1 0 0,1 0 0 0 0,0 0-1 0 0,0-1 1 0 0,0 1 0 0 0,0 0 0 0 0,0-1-1 0 0,1 1 1 0 0,0-1 0 0 0,0 0 0 0 0,0 1-1 0 0,0-1 1 0 0,0 0 0 0 0,0 0 0 0 0,1 0-1 0 0,0-1 1 0 0,-1 1 0 0 0,1-1-1 0 0,0 1 1 0 0,0-1 0 0 0,1 0 0 0 0,2 2-1 0 0,4-3 86 0 0,0 0 0 0 0,0-1 1 0 0,1 0-1 0 0,-1-1 1 0 0,0 0-1 0 0,0 0 1 0 0,0-1-1 0 0,-1 0 0 0 0,1-1 1 0 0,0 0-1 0 0,-1-1 1 0 0,1 0-1 0 0,-1 0 1 0 0,0-1-1 0 0,-1 0 0 0 0,1 0 1 0 0,-1-1-1 0 0,0-1 1 0 0,0 1-1 0 0,-1-1 0 0 0,0 0 1 0 0,0-1-1 0 0,-1 0 1 0 0,0 0-1 0 0,5-8-86 0 0,70-138-45 0 0,-74 146-1915 0 0,-2 8-2458 0 0,-1 0-1292 0 0,-2 0-6525 0 0</inkml:trace>
  <inkml:trace contextRef="#ctx0" brushRef="#br0" timeOffset="42440.875">11042 3605 17012 0 0,'0'0'1732'0'0,"0"0"-548"0"0,0 0-226 0 0,0 0-83 0 0,0 0-42 0 0,0 0-79 0 0,0 0-164 0 0,0 0-127 0 0,0 0-115 0 0,0 0-89 0 0,0 0-50 0 0,0 0-57 0 0,0 0-33 0 0,-34 28-23 0 0,-107 85-5 0 0,77-51-7 0 0,60-58-82 0 0,0 1 1 0 0,0 0-1 0 0,1 0 0 0 0,0 1 1 0 0,0-1-1 0 0,0 1 0 0 0,1 0 1 0 0,-1-1-1 0 0,2 1 0 0 0,-1 0 1 0 0,0 0-1 0 0,1 0 0 0 0,0 0 1 0 0,1 1-1 0 0,-1-1 0 0 0,1 6-2 0 0,2-10 16 0 0,0 0 0 0 0,0 0 0 0 0,1 0 0 0 0,-1 0-1 0 0,0-1 1 0 0,1 1 0 0 0,-1-1 0 0 0,0 1 0 0 0,1-1 0 0 0,0 0 0 0 0,-1 0 0 0 0,1 0-1 0 0,0 0 1 0 0,0-1 0 0 0,-1 1 0 0 0,1-1 0 0 0,0 0 0 0 0,0 1 0 0 0,0-1-1 0 0,0-1 1 0 0,-1 1 0 0 0,1 0 0 0 0,0-1 0 0 0,0 1 0 0 0,0-1 0 0 0,1 0-16 0 0,-2 1 27 0 0,12-4 57 0 0,0 0-1 0 0,0-1 0 0 0,0-1 0 0 0,0 0 1 0 0,-1 0-1 0 0,0-1 0 0 0,0-1 0 0 0,-1 0 1 0 0,0-1-1 0 0,-1-1 0 0 0,1 1 0 0 0,-2-2 1 0 0,0 0-1 0 0,0 0 0 0 0,-1 0 0 0 0,8-13-83 0 0,9-6 74 0 0,-27 30-79 0 0,1 1 0 0 0,0-1 0 0 0,0 0 0 0 0,0 1 0 0 0,0-1 0 0 0,1 0 0 0 0,-1 1 0 0 0,0-1 0 0 0,0 1 0 0 0,0-1 1 0 0,0 0-1 0 0,0 1 0 0 0,0-1 0 0 0,1 0 0 0 0,-1 1 0 0 0,0-1 0 0 0,0 0 0 0 0,0 1 0 0 0,1-1 0 0 0,-1 0 0 0 0,0 0 0 0 0,1 1 0 0 0,-1-1 0 0 0,0 0 0 0 0,0 0 0 0 0,1 1 0 0 0,-1-1 0 0 0,1 0 0 0 0,-1 0 1 0 0,0 0-1 0 0,1 0 0 0 0,-1 1 0 0 0,0-1 0 0 0,1 0 0 0 0,-1 0 0 0 0,0 0 0 0 0,1 0 0 0 0,-1 0 0 0 0,1 0 0 0 0,-1 0 0 0 0,0 0 0 0 0,1 0 0 0 0,-1 0 0 0 0,1 0 0 0 0,-1-1 0 0 0,0 1 0 0 0,1 0 1 0 0,-1 0-1 0 0,0 0 0 0 0,1 0 0 0 0,-1-1 0 0 0,0 1 0 0 0,1 0 0 0 0,-1 0 0 0 0,0 0 0 0 0,1-1 0 0 0,-1 1 0 0 0,0 0 0 0 0,0-1 0 0 0,1 1 0 0 0,-1 0 0 0 0,0-1 0 0 0,0 1 0 0 0,0 0 0 0 0,0-1 1 0 0,1 1-1 0 0,-1-1 5 0 0,-1 43-82 0 0,1-29 69 0 0,-1-9 13 0 0,1 1-1 0 0,-1-1 0 0 0,1 1 0 0 0,0-1 0 0 0,1 0 0 0 0,-1 1 0 0 0,1-1 0 0 0,0 1 0 0 0,0-1 1 0 0,0 0-1 0 0,0 0 0 0 0,1 0 0 0 0,0 0 0 0 0,0 0 0 0 0,0 0 0 0 0,0 0 0 0 0,0 0 0 0 0,1-1 1 0 0,0 1-1 0 0,0-1 0 0 0,0 0 0 0 0,0 0 0 0 0,0 0 0 0 0,1 0 0 0 0,-1-1 0 0 0,1 1 0 0 0,0-1 1 0 0,-1 0-1 0 0,1 0 0 0 0,1 0 1 0 0,9-2 13 0 0,1 0 0 0 0,0-1 0 0 0,-1-1 0 0 0,1 0 0 0 0,-1-1 0 0 0,1-1 0 0 0,-1 0 0 0 0,0-1 0 0 0,-1 0 0 0 0,1-1 0 0 0,-1-1 0 0 0,0 0 0 0 0,-1-1 0 0 0,0 0 0 0 0,0-1 0 0 0,0 0 0 0 0,-1-1 0 0 0,-1 0 0 0 0,7-9-13 0 0,-5 9 12 0 0,142-136 70 0 0,-137 128-98 0 0,-2-2 1 0 0,0 0-1 0 0,-2 0 0 0 0,0-2 0 0 0,-1 1 0 0 0,-1-2 0 0 0,-1 1 0 0 0,-1-2 1 0 0,-1 1-1 0 0,-1-1 0 0 0,-1 0 0 0 0,-1 0 0 0 0,-2-1 0 0 0,0 0 1 0 0,-1 1-1 0 0,-2-1 0 0 0,-1-6 16 0 0,1 24-10 0 0,-1 1 1 0 0,0 0-1 0 0,0-1 1 0 0,-1 1-1 0 0,0 0 1 0 0,0 0-1 0 0,-1 0 0 0 0,1 0 1 0 0,-1 0-1 0 0,-1 1 1 0 0,1-1-1 0 0,-1 1 1 0 0,0 0-1 0 0,0 0 1 0 0,0 0-1 0 0,-1 0 1 0 0,0 1-1 0 0,0 0 0 0 0,0 0 1 0 0,0 0-1 0 0,0 1 1 0 0,-1 0-1 0 0,0 0 1 0 0,0 0-1 0 0,1 0 1 0 0,-2 1-1 0 0,1 0 0 0 0,0 0 1 0 0,0 1-1 0 0,-1 0 1 0 0,1 0-1 0 0,0 1 1 0 0,-1-1-1 0 0,1 1 1 0 0,-1 0-1 0 0,1 1 1 0 0,-1 0-1 0 0,1 0 0 0 0,0 0 1 0 0,-1 1-1 0 0,1 0 1 0 0,0 0-1 0 0,0 1 1 0 0,-2 1 9 0 0,-1 1 4 0 0,1 0 1 0 0,0 1 0 0 0,0 1-1 0 0,1-1 1 0 0,0 1 0 0 0,0 0 0 0 0,1 1-1 0 0,0 0 1 0 0,0 0 0 0 0,0 0-1 0 0,1 1 1 0 0,1-1 0 0 0,-1 1-1 0 0,1 0 1 0 0,1 1 0 0 0,0-1-1 0 0,0 0 1 0 0,1 1 0 0 0,0 0 0 0 0,0 0-1 0 0,1 0 1 0 0,1-1 0 0 0,0 1-1 0 0,0 3-4 0 0,1 12 81 0 0,2 0 0 0 0,0 0 0 0 0,2-1 0 0 0,1 0 0 0 0,0 0-1 0 0,2 0 1 0 0,1 0 0 0 0,0-2 0 0 0,5 5-81 0 0,9 20 267 0 0,14 31 376 0 0,4-2 0 0 0,2-2 0 0 0,51 64-643 0 0,-71-123-304 0 0,-24-41-7193 0 0,-3 16-644 0 0,2 2-4595 0 0</inkml:trace>
  <inkml:trace contextRef="#ctx0" brushRef="#br0" timeOffset="43416.553">12462 3359 5569 0 0,'0'0'2503'0'0,"0"0"-632"0"0,0 0-329 0 0,0 0 60 0 0,0 0 164 0 0,0 0 5 0 0,0 0-186 0 0,0 0-250 0 0,0 0-248 0 0,0 0-177 0 0,0 0-112 0 0,0 0-97 0 0,0 0-81 0 0,27-12-63 0 0,88-34-66 0 0,-37-3 688 0 0,-72 44-1063 0 0,0-1 1 0 0,0 0-1 0 0,0-1 1 0 0,-1 1-1 0 0,0-1 1 0 0,0 0-1 0 0,-1 0 1 0 0,0-1-1 0 0,0 1 1 0 0,-1-1-1 0 0,0 0 1 0 0,0 0-1 0 0,-1 0 1 0 0,0 0-1 0 0,0 0 1 0 0,-1-1-1 0 0,0 1 1 0 0,-1-1-1 0 0,1 1 1 0 0,-2-2-117 0 0,1 9 11 0 0,0 0 1 0 0,0 0-1 0 0,0 0 1 0 0,-1 0-1 0 0,1 0 1 0 0,0 0-1 0 0,-1 0 1 0 0,1 1 0 0 0,-1-1-1 0 0,1 0 1 0 0,-1 0-1 0 0,0 0 1 0 0,1 0-1 0 0,-1 1 1 0 0,0-1-1 0 0,1 0 1 0 0,-1 1-1 0 0,0-1 1 0 0,0 1-1 0 0,1-1 1 0 0,-1 1 0 0 0,0-1-1 0 0,0 1 1 0 0,0-1-1 0 0,0 1 1 0 0,0 0-1 0 0,0-1 1 0 0,0 1-1 0 0,0 0 1 0 0,0 0-1 0 0,0 0 1 0 0,0 0-1 0 0,0 0 1 0 0,0 0-1 0 0,0 0 1 0 0,0 0 0 0 0,0 0-1 0 0,0 0 1 0 0,0 1-1 0 0,0-1 1 0 0,0 0-1 0 0,1 1 1 0 0,-2-1-12 0 0,-4 26-7 0 0,0-1 1 0 0,2 1 0 0 0,1 0-1 0 0,1 0 1 0 0,1 0-1 0 0,1 0 1 0 0,3 21 6 0 0,-1-17-2 0 0,35 384 26 0 0,-34-386-19 0 0,-2 0 1 0 0,0 0-1 0 0,-2 0 0 0 0,-2 0 1 0 0,0 0-1 0 0,-2 0 0 0 0,-1 0 1 0 0,-1-1-1 0 0,-1 0 0 0 0,-2 0 1 0 0,0-1-1 0 0,-2 0 0 0 0,-1-1 1 0 0,-1-1-1 0 0,-17 23-5 0 0,21-35 8 0 0,0 0 1 0 0,-1-1-1 0 0,0 0 0 0 0,-1-1 1 0 0,-1 0-1 0 0,1-1 0 0 0,-1-1 1 0 0,-10 5-9 0 0,5-4-4 0 0,1-1-1 0 0,-2-1 1 0 0,1 0 0 0 0,-1-2 0 0 0,0 0-1 0 0,0-1 1 0 0,0-1 0 0 0,-1-1 0 0 0,1-1-1 0 0,-1 0 1 0 0,-4-2 4 0 0,20 0-1 0 0,0 0 0 0 0,1-1 0 0 0,-1 1 0 0 0,1-1 0 0 0,0 0 0 0 0,-1 0 0 0 0,1 0 0 0 0,0 0-1 0 0,0-1 1 0 0,0 1 0 0 0,1-1 0 0 0,-1 0 0 0 0,1 0 0 0 0,-1 0 0 0 0,1 0 0 0 0,0 0 0 0 0,0 0 0 0 0,0-1 0 0 0,1 1 0 0 0,-1-1 0 0 0,1 1 0 0 0,0-1-1 0 0,0 1 1 0 0,0-1 0 0 0,0 0 0 0 0,1 0 0 0 0,-1 1 0 0 0,1-1 0 0 0,0 0 0 0 0,0 0 0 0 0,1 0 0 0 0,-1 1 0 0 0,1-1 0 0 0,0 0 0 0 0,0 0-1 0 0,0 1 1 0 0,0-1 0 0 0,0 1 0 0 0,1-1 0 0 0,0 1 0 0 0,1-4 1 0 0,16-22 18 0 0,1 1-1 0 0,1 1 1 0 0,1 1 0 0 0,2 1-1 0 0,0 0 1 0 0,2 2 0 0 0,0 1-1 0 0,2 1 1 0 0,24-13-18 0 0,-37 23 9 0 0,246-137 23 0 0,-182 117-827 0 0,-23 21-5323 0 0,-33 5 855 0 0,-1-1-5091 0 0,-14 2 3938 0 0</inkml:trace>
  <inkml:trace contextRef="#ctx0" brushRef="#br0" timeOffset="43682.505">13148 3649 4929 0 0,'0'0'4034'0'0,"0"0"-622"0"0,0 0-658 0 0,0 0-446 0 0,0 0-364 0 0,0 0-315 0 0,0 0-388 0 0,0 0-402 0 0,0 0-273 0 0,0 0-158 0 0,0 0-20 0 0,0 0-3 0 0,0 0-11 0 0,-23 23-50 0 0,-70 72-49 0 0,28-6 217 0 0,63-86-477 0 0,0 0 0 0 0,1 0 1 0 0,-1 1-1 0 0,1-1 0 0 0,0 0 1 0 0,-1 1-1 0 0,2-1 0 0 0,-1 1 1 0 0,0 0-1 0 0,1-1 1 0 0,-1 1-1 0 0,1 0 0 0 0,0-1 1 0 0,0 1-1 0 0,1 0 0 0 0,-1-1 1 0 0,1 1-1 0 0,0 0 0 0 0,0-1 1 0 0,0 1-1 0 0,0-1 0 0 0,1 1 1 0 0,-1-1-1 0 0,1 0 0 0 0,0 0 1 0 0,0 0-1 0 0,0 0 1 0 0,0 0-1 0 0,1 0 0 0 0,-1 0 1 0 0,1-1-1 0 0,-1 1 0 0 0,1-1 1 0 0,0 0-1 0 0,0 1 0 0 0,0-1 1 0 0,1-1-16 0 0,5 2 67 0 0,1-1-1 0 0,-1-1 1 0 0,1 0 0 0 0,-1 0 0 0 0,1-1 0 0 0,-1 0 0 0 0,1-1 0 0 0,-1 0-1 0 0,1-1 1 0 0,-1 1 0 0 0,0-2 0 0 0,1 1 0 0 0,-1-2 0 0 0,0 1-1 0 0,-1-1 1 0 0,1 0 0 0 0,-1-1 0 0 0,1 0 0 0 0,-2 0 0 0 0,1-1 0 0 0,0 0-1 0 0,-1 0 1 0 0,0-1 0 0 0,4-5-67 0 0,-8 6 18 0 0,1 0 1 0 0,-1-1-1 0 0,-1 1 0 0 0,1-1 1 0 0,-1 0-1 0 0,0 1 0 0 0,-1-1 1 0 0,0 0-1 0 0,0 0 0 0 0,0 0 0 0 0,-1 0 1 0 0,0 0-1 0 0,0 0 0 0 0,-1 0 1 0 0,0 0-1 0 0,0 0 0 0 0,0 0 1 0 0,-1 0-1 0 0,0 0 0 0 0,-1 1 1 0 0,1-1-1 0 0,-3-3-18 0 0,-3-3-339 0 0,-30-39-72 0 0,0 37-5546 0 0,32 15-470 0 0,2 3-5699 0 0</inkml:trace>
  <inkml:trace contextRef="#ctx0" brushRef="#br0" timeOffset="43981.742">13340 3926 7178 0 0,'0'0'1896'0'0,"0"0"-390"0"0,0 0 19 0 0,0 0 120 0 0,0 0 22 0 0,0 0-71 0 0,0 0-161 0 0,0 0-160 0 0,0 0-112 0 0,0 0-84 0 0,0 0-60 0 0,0 0-82 0 0,0 0-114 0 0,5 3-132 0 0,0 1-632 0 0,-5-3-33 0 0,0-1 1 0 0,1 1 0 0 0,-1-1 0 0 0,1 1-1 0 0,-1-1 1 0 0,1 1 0 0 0,-1-1-1 0 0,1 0 1 0 0,-1 1 0 0 0,1-1-1 0 0,-1 0 1 0 0,1 1 0 0 0,-1-1-1 0 0,1 0 1 0 0,0 0 0 0 0,-1 1 0 0 0,1-1-1 0 0,-1 0 1 0 0,1 0 0 0 0,0 0-1 0 0,-1 0 1 0 0,1 0 0 0 0,0 0-1 0 0,-1 0 1 0 0,1 0 0 0 0,-1 0-1 0 0,1 0 1 0 0,0 0 0 0 0,-1-1-1 0 0,1 1 1 0 0,0 0 0 0 0,-1 0 0 0 0,1-1-1 0 0,-1 1 1 0 0,1 0 0 0 0,-1-1-1 0 0,1 1 1 0 0,-1 0 0 0 0,1-1-1 0 0,-1 1 1 0 0,1-1 0 0 0,-1 1-1 0 0,1-1 1 0 0,-1 1 0 0 0,0-1-1 0 0,1 1 1 0 0,-1-1 0 0 0,0 1 0 0 0,0-1-1 0 0,1 1 1 0 0,-1-1 0 0 0,0 0-1 0 0,0 1 1 0 0,0-1 0 0 0,0 0-1 0 0,1 1 1 0 0,-1-1 0 0 0,0 1-1 0 0,0-1 1 0 0,0 0 0 0 0,0 1-1 0 0,-1-1 1 0 0,1 0-27 0 0,71-146 1858 0 0,-62 129-1859 0 0,1 2 1 0 0,1-1 0 0 0,1 2-1 0 0,0-1 1 0 0,1 2-1 0 0,1 0 1 0 0,0 0-1 0 0,0 1 1 0 0,2 1-1 0 0,0 0 1 0 0,0 2 0 0 0,6-4 0 0 0,7 16-1656 0 0,-20 15-4153 0 0,-4-7-980 0 0,-3-5-5320 0 0</inkml:trace>
  <inkml:trace contextRef="#ctx0" brushRef="#br0" timeOffset="44409.008">13993 3605 10058 0 0,'0'0'2238'0'0,"0"0"-364"0"0,0 0-98 0 0,0 0-28 0 0,0 0-134 0 0,0 0-262 0 0,0 0-279 0 0,0 0-231 0 0,0 0-140 0 0,0 0-106 0 0,0 0-101 0 0,0 0-54 0 0,0 0-62 0 0,-11-4-48 0 0,-34-12-14 0 0,3 28 287 0 0,35-7-468 0 0,0-2-92 0 0,1 0 0 0 0,1 1 0 0 0,-1 0 0 0 0,0 0 0 0 0,1 0 0 0 0,0 1 0 0 0,0 0 0 0 0,0-1 0 0 0,0 2-1 0 0,1-1 1 0 0,0 1 0 0 0,0-1 0 0 0,1 1 0 0 0,-1 0 0 0 0,1 0 0 0 0,1 1 0 0 0,-1-1 0 0 0,1 1 0 0 0,0-1 0 0 0,0 1 0 0 0,1 0-1 0 0,0-1 1 0 0,0 1 0 0 0,1 0 0 0 0,-1 0 0 0 0,2 0 0 0 0,-1 0 0 0 0,1 0 0 0 0,0-1 0 0 0,0 1 0 0 0,1 0 0 0 0,0-1-1 0 0,0 1 1 0 0,0-1 0 0 0,1 1 0 0 0,0-1 0 0 0,1 0 0 0 0,-1 0 0 0 0,1-1 0 0 0,0 1 0 0 0,2 1-44 0 0,2-1 52 0 0,0-1 1 0 0,0-1 0 0 0,1 1-1 0 0,0-1 1 0 0,0-1-1 0 0,0 1 1 0 0,0-2 0 0 0,1 1-1 0 0,-1-1 1 0 0,1-1-1 0 0,-1 1 1 0 0,1-2 0 0 0,-1 1-1 0 0,1-2 1 0 0,0 1-1 0 0,-1-1 1 0 0,1 0 0 0 0,1-2-53 0 0,-5 2-50 0 0,0-1 0 0 0,0 0 0 0 0,0 0 0 0 0,-1 0 0 0 0,1-1 0 0 0,-1 0 0 0 0,1 0 1 0 0,-1 0-1 0 0,0-1 0 0 0,0 1 0 0 0,-1-1 0 0 0,1-1 0 0 0,-1 1 0 0 0,0 0 0 0 0,3-5 50 0 0,-4 1-1753 0 0,-2 5-7861 0 0,-1 3-2297 0 0</inkml:trace>
  <inkml:trace contextRef="#ctx0" brushRef="#br0" timeOffset="44935.541">14293 3734 9210 0 0,'0'0'2404'0'0,"0"0"-622"0"0,0 0-289 0 0,0 0-133 0 0,0 0-144 0 0,0 0-126 0 0,0 0-148 0 0,0 0-141 0 0,0 0-73 0 0,0 0-25 0 0,0 0-15 0 0,0 0 16 0 0,0 0 16 0 0,6 6-17 0 0,-4-4-659 0 0,0 1 46 0 0,0-1 0 0 0,0 0 0 0 0,1 1 0 0 0,-1-1 0 0 0,1 0 0 0 0,0 0 0 0 0,-1 0 0 0 0,1-1 1 0 0,0 1-1 0 0,0-1 0 0 0,0 0 0 0 0,0 1 0 0 0,0-1 0 0 0,0 0 0 0 0,1-1 0 0 0,-1 1 0 0 0,0-1 0 0 0,0 1 1 0 0,1-1-1 0 0,0 0-90 0 0,12-1 249 0 0,-1-1 1 0 0,1 0-1 0 0,-1-1 1 0 0,0 0-1 0 0,0-2 1 0 0,0 1-1 0 0,-1-2 1 0 0,0 0-1 0 0,0-1 1 0 0,9-6-250 0 0,-20 11 20 0 0,0 0 1 0 0,0-1-1 0 0,0 1 1 0 0,0-1-1 0 0,-1 0 1 0 0,1 0-1 0 0,-1 0 1 0 0,0 0-1 0 0,0 0 1 0 0,0 0 0 0 0,0-1-1 0 0,-1 1 1 0 0,1-1-1 0 0,-1 1 1 0 0,0-1-1 0 0,0 1 1 0 0,0-1-1 0 0,0 0 1 0 0,-1 0-1 0 0,1 1 1 0 0,-1-1-1 0 0,0 0 1 0 0,0 0-1 0 0,-1 0 1 0 0,1 1-1 0 0,-1-4-20 0 0,-2 5-8 0 0,-1 0-1 0 0,1 0 1 0 0,0 0 0 0 0,-1 0-1 0 0,1 0 1 0 0,-1 1 0 0 0,1 0-1 0 0,-1-1 1 0 0,0 1-1 0 0,1 1 1 0 0,-1-1 0 0 0,0 0-1 0 0,0 1 1 0 0,0 0-1 0 0,1 0 1 0 0,-1 0 0 0 0,-4 1 8 0 0,-9 1-27 0 0,1 2 0 0 0,-1 0 0 0 0,1 0 0 0 0,0 2 0 0 0,0 0 0 0 0,1 0 0 0 0,0 2 0 0 0,0 0 1 0 0,1 1-1 0 0,-1 0 0 0 0,2 1 0 0 0,0 0 0 0 0,0 1 0 0 0,1 1 0 0 0,0 0 0 0 0,1 1 0 0 0,0 0 0 0 0,-5 9 27 0 0,14-19-5 0 0,0-1-1 0 0,-1 1 1 0 0,1-1-1 0 0,0 1 1 0 0,1 0-1 0 0,-1 0 1 0 0,0 0 0 0 0,1 0-1 0 0,0 0 1 0 0,0 0-1 0 0,0 0 1 0 0,0 0-1 0 0,0 0 1 0 0,0 1-1 0 0,1-1 1 0 0,0 0-1 0 0,-1 0 1 0 0,1 1-1 0 0,1-1 1 0 0,-1 0-1 0 0,0 1 1 0 0,1-1-1 0 0,0 0 1 0 0,-1 0-1 0 0,1 1 1 0 0,0-1-1 0 0,1 0 1 0 0,-1 0-1 0 0,1 0 1 0 0,-1 0-1 0 0,1 0 1 0 0,0-1-1 0 0,0 1 1 0 0,0-1-1 0 0,0 1 1 0 0,1-1-1 0 0,-1 0 1 0 0,1 1-1 0 0,-1-1 1 0 0,1 0-1 0 0,2 1 6 0 0,19 3-189 0 0,0-2-1 0 0,0 0 1 0 0,1-1 0 0 0,-1-1 0 0 0,1-2-1 0 0,-1 0 1 0 0,1-2 0 0 0,-1-1-1 0 0,0 0 1 0 0,0-2 0 0 0,0-1-1 0 0,0-1 1 0 0,-1-1 0 0 0,0 0-1 0 0,-1-2 1 0 0,4-3 189 0 0,-12 8-374 0 0,80-37-3481 0 0,-54 23-866 0 0,-22 10 953 0 0,-3 1-5906 0 0</inkml:trace>
  <inkml:trace contextRef="#ctx0" brushRef="#br0" timeOffset="45280.01">15120 3513 4625 0 0,'0'0'4480'0'0,"0"0"-1633"0"0,0 0-765 0 0,0 0-179 0 0,0 0-128 0 0,0 0-216 0 0,0 0-310 0 0,0 0-334 0 0,0 0-233 0 0,0 0-83 0 0,0 0-43 0 0,0 0-3 0 0,0 0-23 0 0,-19 6-56 0 0,-57 20-54 0 0,-18 19 735 0 0,93-44-1148 0 0,-1-1-1 0 0,1 1 1 0 0,-1 0-1 0 0,1-1 1 0 0,0 1-1 0 0,0 0 1 0 0,-1 0-1 0 0,1 0 1 0 0,0 0-1 0 0,0 0 0 0 0,0 0 1 0 0,0 0-1 0 0,0 0 1 0 0,0 0-1 0 0,0 1 1 0 0,0-1-1 0 0,0 0 1 0 0,1 1-1 0 0,-1-1 1 0 0,0 0-1 0 0,1 1 1 0 0,-1-1-1 0 0,1 1 1 0 0,0-1-1 0 0,-1 1 1 0 0,1-1-1 0 0,0 1 0 0 0,0-1 1 0 0,0 1-1 0 0,0-1 1 0 0,0 1-1 0 0,0-1 1 0 0,1 1-1 0 0,-1-1 1 0 0,0 1-1 0 0,1-1 1 0 0,-1 1-1 0 0,1-1 1 0 0,0 0-1 0 0,-1 1 1 0 0,1-1-1 0 0,0 0 1 0 0,0 1-1 0 0,0-1 0 0 0,0 0 1 0 0,0 0-1 0 0,0 0 1 0 0,0 0-1 0 0,0 0 1 0 0,0 0-1 0 0,1 0 1 0 0,-1 0-1 0 0,0 0 1 0 0,1 0-7 0 0,93 33 52 0 0,-92-33-32 0 0,0 0 0 0 0,0 0 0 0 0,0 1 1 0 0,0-1-1 0 0,-1 0 0 0 0,1 1 0 0 0,0 0 0 0 0,-1-1 1 0 0,1 1-1 0 0,-1 0 0 0 0,1 1 0 0 0,-1-1 1 0 0,0 0-1 0 0,0 1 0 0 0,0-1 0 0 0,0 1 0 0 0,-1-1 1 0 0,1 1-1 0 0,-1 0 0 0 0,1 0 0 0 0,-1 0 0 0 0,0 0 1 0 0,0 0-1 0 0,0 0 0 0 0,-1 0 0 0 0,1 0 1 0 0,-1 0-1 0 0,1 0 0 0 0,-1 0 0 0 0,0 0 0 0 0,0 1 1 0 0,-1-1-1 0 0,1 0 0 0 0,-1 0 0 0 0,1 0 1 0 0,-1 0-1 0 0,0 0 0 0 0,0 0 0 0 0,0 0 0 0 0,-1 0 1 0 0,1 0-1 0 0,-1-1 0 0 0,1 1 0 0 0,-1 0-20 0 0,-4 5 28 0 0,-1 0 0 0 0,1-1 0 0 0,-1 0-1 0 0,0 0 1 0 0,-1-1 0 0 0,0 0 0 0 0,0 0-1 0 0,0-1 1 0 0,0 0 0 0 0,-1 0 0 0 0,0-1-1 0 0,0 0 1 0 0,0 0 0 0 0,-1-1 0 0 0,1-1-1 0 0,-10 2-27 0 0,-6-10-2985 0 0,23-2-1205 0 0,2-2-3475 0 0,0 6-4282 0 0</inkml:trace>
  <inkml:trace contextRef="#ctx0" brushRef="#br0" timeOffset="46025.619">15313 3057 5569 0 0,'0'0'2478'0'0,"0"0"-327"0"0,0 0-209 0 0,0 0-142 0 0,0 0-141 0 0,0 0-182 0 0,0 0-261 0 0,0 0-236 0 0,0 0-180 0 0,0 0-149 0 0,0 0-76 0 0,0 0-59 0 0,0 0-40 0 0,11-5-16 0 0,90-28 1342 0 0,56 8 1324 0 0,-154 27-3091 0 0,-1 0 1 0 0,1 0-1 0 0,-1 0 1 0 0,1 0 0 0 0,-1 1-1 0 0,0-1 1 0 0,0 1-1 0 0,0-1 1 0 0,0 1-1 0 0,-1 0 1 0 0,1-1-1 0 0,-1 1 1 0 0,0 0-1 0 0,0 0 1 0 0,0 0-1 0 0,0 1 1 0 0,0-1-1 0 0,0 0 1 0 0,-1 0-1 0 0,0 0 1 0 0,1 0 0 0 0,-1 1-1 0 0,0-1 1 0 0,-1 0-1 0 0,1 2-35 0 0,-21 440 554 0 0,5-249-528 0 0,-6 13-47 0 0,15-17 120 0 0,-45-185 651 0 0,-253 19-2054 0 0,303-30-5616 0 0,2 0-5676 0 0</inkml:trace>
  <inkml:trace contextRef="#ctx0" brushRef="#br0" timeOffset="49354.538">16653 3642 528 0 0,'0'0'1322'0'0,"0"0"-306"0"0,0 0 26 0 0,0 0 338 0 0,0 0 359 0 0,0 0 213 0 0,0 0-65 0 0,0 0-258 0 0,0 0-297 0 0,0 0-229 0 0,0 0-122 0 0,4-5-67 0 0,11-18-35 0 0,-15 22-786 0 0,0 0 1 0 0,0 0-1 0 0,0-1 0 0 0,0 1 1 0 0,0 0-1 0 0,0 0 0 0 0,-1 0 1 0 0,1 0-1 0 0,0 0 0 0 0,-1 0 1 0 0,1 0-1 0 0,0 0 0 0 0,-1 0 1 0 0,1 0-1 0 0,-1 0 1 0 0,0 0-1 0 0,1 0 0 0 0,-1 0 1 0 0,0 0-1 0 0,1 1 0 0 0,-1-1 1 0 0,0 0-1 0 0,0 1 0 0 0,0-1 1 0 0,0 0-1 0 0,0 1 1 0 0,1-1-1 0 0,-1 1 0 0 0,0-1 1 0 0,0 1-1 0 0,-1-1 0 0 0,1 1 1 0 0,0 0-1 0 0,0 0 0 0 0,0-1 1 0 0,0 1-1 0 0,0 0 1 0 0,0 0-1 0 0,0 0 0 0 0,0 0 1 0 0,0 0-1 0 0,0 1 0 0 0,0-1 1 0 0,-1 0-1 0 0,1 0 0 0 0,0 1-93 0 0,-3-2 313 0 0,-9 1-214 0 0,1-1-1 0 0,-1 2 1 0 0,0 0-1 0 0,0 1 0 0 0,1 0 1 0 0,-1 0-1 0 0,1 2 0 0 0,0-1 1 0 0,0 2-1 0 0,0 0 0 0 0,0 0 1 0 0,1 1-1 0 0,0 0 0 0 0,0 1 1 0 0,0 0-1 0 0,1 1 0 0 0,0 0 1 0 0,1 1-1 0 0,0 0 1 0 0,0 0-1 0 0,1 1 0 0 0,0 0 1 0 0,0 0-1 0 0,1 1 0 0 0,1 0 1 0 0,0 0-1 0 0,1 1 0 0 0,0 0 1 0 0,0 0-1 0 0,1 0 0 0 0,1 0 1 0 0,0 1-1 0 0,1-1 0 0 0,0 1 1 0 0,1 0-1 0 0,0 2-98 0 0,1-8 43 0 0,0-1-1 0 0,1 0 0 0 0,0 1 1 0 0,0-1-1 0 0,0 0 1 0 0,1 0-1 0 0,0 0 0 0 0,0 0 1 0 0,0 0-1 0 0,1 0 1 0 0,0 0-1 0 0,0-1 1 0 0,0 1-1 0 0,1-1 0 0 0,0 0 1 0 0,0 0-1 0 0,0-1 1 0 0,1 1-1 0 0,0-1 0 0 0,1 1-42 0 0,-2-3 79 0 0,1 1 1 0 0,0-2-1 0 0,1 1 0 0 0,-1 0 0 0 0,0-1 0 0 0,0 0 0 0 0,1-1 0 0 0,-1 1 0 0 0,0-1 0 0 0,1 0 1 0 0,-1 0-1 0 0,1 0 0 0 0,-1-1 0 0 0,0 0 0 0 0,0 0 0 0 0,1 0 0 0 0,-1-1 0 0 0,0 0 1 0 0,0 0-1 0 0,0 0 0 0 0,0-1 0 0 0,-1 1 0 0 0,1-1 0 0 0,-1 0 0 0 0,1 0 0 0 0,-1-1 0 0 0,0 0 1 0 0,1-1-80 0 0,158-152 462 0 0,-147 140-453 0 0,-1-1 0 0 0,-1 0 0 0 0,0-1 0 0 0,-1 0-1 0 0,-1-1 1 0 0,-1 0 0 0 0,-1-1 0 0 0,8-22-9 0 0,-17 35 263 0 0,-10 75-338 0 0,7-53 76 0 0,2-1 1 0 0,0 1-1 0 0,0 0 1 0 0,1-1-1 0 0,1 1 1 0 0,1 0-1 0 0,-1-1 1 0 0,2 0-1 0 0,0 0 1 0 0,1 0-1 0 0,3 7-1 0 0,77 95-192 0 0,-57-101-1029 0 0,-5-13-7035 0 0,-20-1 6521 0 0,4 0-10505 0 0</inkml:trace>
  <inkml:trace contextRef="#ctx0" brushRef="#br0" timeOffset="49896.505">17060 3889 7346 0 0,'0'0'1240'0'0,"0"0"31"0"0,0 0 286 0 0,0 0 250 0 0,0 0 70 0 0,0 0-97 0 0,0 0-189 0 0,0 0-148 0 0,0 0-129 0 0,0 0-155 0 0,0 0-160 0 0,0 0-138 0 0,16-4-135 0 0,49-13-112 0 0,-60 15-516 0 0,0 0 0 0 0,0 0 0 0 0,-1 0 0 0 0,1 0 0 0 0,-1-1 0 0 0,0 0 0 0 0,1 0 0 0 0,-1 0 0 0 0,0 0 0 0 0,-1-1 0 0 0,1 0 0 0 0,-1 0 0 0 0,1 0 0 0 0,1-3-98 0 0,12-13 414 0 0,5-4-138 0 0,-2-1-1 0 0,0-1 1 0 0,-2-1 0 0 0,0 0-1 0 0,-2-1 1 0 0,-1-2-276 0 0,-15 31 1 0 0,0-1 0 0 0,0 0 1 0 0,1 1-1 0 0,-1-1 0 0 0,0 0 1 0 0,1 1-1 0 0,-1-1 0 0 0,0 0 0 0 0,1 1 1 0 0,-1-1-1 0 0,0 0 0 0 0,1 1 1 0 0,-1-1-1 0 0,0 0 0 0 0,1 0 0 0 0,-1 0 1 0 0,1 1-1 0 0,-1-1 0 0 0,1 0 0 0 0,-1 0 1 0 0,1 0-1 0 0,-1 0 0 0 0,0 0 1 0 0,1 0-1 0 0,-1 0 0 0 0,1 0 0 0 0,-1 0 1 0 0,1 0-1 0 0,-1 0 0 0 0,1 0 1 0 0,-1 0-1 0 0,1 0 0 0 0,-1-1 0 0 0,0 1 1 0 0,1 0-1 0 0,-1 0 0 0 0,1 0 1 0 0,-1-1-1 0 0,0 1 0 0 0,1 0 0 0 0,-1-1 1 0 0,1 1-1 0 0,-1 0 0 0 0,0-1 1 0 0,0 1-1 0 0,1 0 0 0 0,-1-1 0 0 0,0 1 1 0 0,0 0-1 0 0,1-1 0 0 0,-1 1-1 0 0,13 59 21 0 0,-12-50-18 0 0,0 0 1 0 0,1 0-1 0 0,-1-1 0 0 0,2 1 0 0 0,-1-1 0 0 0,1 0 0 0 0,0 1 0 0 0,1-1 0 0 0,0 0 0 0 0,0-1 0 0 0,1 1 0 0 0,0-1 1 0 0,6 6-4 0 0,-9-10 20 0 0,0 0 0 0 0,1-1 1 0 0,-1 1-1 0 0,1-1 0 0 0,0 0 1 0 0,0 0-1 0 0,0 0 1 0 0,0 0-1 0 0,0-1 0 0 0,0 1 1 0 0,1-1-1 0 0,-1 0 0 0 0,0 1 1 0 0,1-2-1 0 0,-1 1 1 0 0,1 0-1 0 0,-1-1 0 0 0,1 1 1 0 0,-1-1-1 0 0,1 0 0 0 0,-1 0 1 0 0,1-1-1 0 0,-1 1 0 0 0,1-1 1 0 0,-1 0-1 0 0,1 0 1 0 0,-1 0-1 0 0,1 0 0 0 0,1-1-20 0 0,5-5 10 0 0,1 0 0 0 0,-1 0 0 0 0,0-1 0 0 0,-1-1 0 0 0,0 0-1 0 0,0 0 1 0 0,-1-1 0 0 0,0 1 0 0 0,-1-2 0 0 0,0 1 0 0 0,-1-1-1 0 0,0 0 1 0 0,0-1 0 0 0,-1 1 0 0 0,-1-1 0 0 0,0 0 0 0 0,-1 0 0 0 0,0-1-1 0 0,0 1 1 0 0,-2-1 0 0 0,1-11-10 0 0,-2 24-477 0 0,0 0-206 0 0,0 0-269 0 0,0 0-262 0 0,2 18-11926 0 0,-2-14 1561 0 0</inkml:trace>
  <inkml:trace contextRef="#ctx0" brushRef="#br0" timeOffset="50435.604">17964 3565 4265 0 0,'0'0'3034'0'0,"0"0"-295"0"0,0 0-268 0 0,0 0-205 0 0,0 0-253 0 0,0 0-281 0 0,0 0-276 0 0,0 0-293 0 0,0 0-245 0 0,0 0-179 0 0,0 0-150 0 0,0 0-125 0 0,0 0-102 0 0,-3 8-38 0 0,-28 52 190 0 0,22-46-408 0 0,1 1-1 0 0,0 0 1 0 0,1 0-1 0 0,1 1 1 0 0,0 0-1 0 0,1 0 1 0 0,1 0-1 0 0,0 0 1 0 0,1 2-106 0 0,3-13 25 0 0,-1 0 0 0 0,0 0 0 0 0,1 0 1 0 0,0-1-1 0 0,0 1 0 0 0,1 0 0 0 0,-1 0 0 0 0,1 0 0 0 0,0 0 1 0 0,0 0-1 0 0,1-1 0 0 0,-1 1 0 0 0,1 0 0 0 0,0-1 0 0 0,1 1 1 0 0,-1-1-1 0 0,1 0 0 0 0,-1 0 0 0 0,1 0 0 0 0,1 0 0 0 0,-1 0 1 0 0,0-1-1 0 0,1 1 0 0 0,0-1 0 0 0,0 0 0 0 0,0 0 1 0 0,0-1-1 0 0,0 1 0 0 0,0-1 0 0 0,1 0 0 0 0,-1 0 0 0 0,5 1-25 0 0,1 0 100 0 0,0-1-1 0 0,1-1 1 0 0,-1 0-1 0 0,1 0 0 0 0,-1-1 1 0 0,0 0-1 0 0,1-1 1 0 0,-1 0-1 0 0,1-1 0 0 0,-1 0 1 0 0,0 0-1 0 0,0-1 1 0 0,0-1-1 0 0,0 1 0 0 0,-1-2 1 0 0,0 1-1 0 0,1-1 1 0 0,-2-1-1 0 0,1 0 0 0 0,0 0 1 0 0,0-2-100 0 0,10-9 101 0 0,0 0 1 0 0,-1-2 0 0 0,-1 0-1 0 0,-1-1 1 0 0,-1-1 0 0 0,0-1-1 0 0,-2 0 1 0 0,1-3-102 0 0,14-25 54 0 0,-5 12-45 0 0,-2-1 0 0 0,-1-1-1 0 0,-2-1 1 0 0,-2 0-1 0 0,-1-1 1 0 0,-3-1 0 0 0,0-5-9 0 0,-8 30-12 0 0,0 0 1 0 0,-1-1-1 0 0,-1 1 1 0 0,-1-1-1 0 0,0 1 1 0 0,-2-1-1 0 0,0 1 0 0 0,-1-1 1 0 0,-1 1-1 0 0,0-1 1 0 0,-2 1-1 0 0,0 0 1 0 0,-1 1-1 0 0,-4-9 12 0 0,8 22-4 0 0,-1 1 0 0 0,1 0 0 0 0,-1 0-1 0 0,1 0 1 0 0,-1 0 0 0 0,0 1 0 0 0,0-1 0 0 0,0 1-1 0 0,-1 0 1 0 0,1-1 0 0 0,0 1 0 0 0,-1 1-1 0 0,0-1 1 0 0,1 1 0 0 0,-1-1 0 0 0,0 1 0 0 0,0 0-1 0 0,0 0 1 0 0,1 1 0 0 0,-1-1 0 0 0,0 1 0 0 0,0 0-1 0 0,0 0 1 0 0,0 0 0 0 0,0 0 0 0 0,0 1-1 0 0,0 0 1 0 0,0 0 0 0 0,-1 0 4 0 0,-4 2-10 0 0,0 0 0 0 0,-1 0 0 0 0,1 1 1 0 0,1 1-1 0 0,-1-1 0 0 0,0 1 0 0 0,1 1 0 0 0,0 0 0 0 0,1 0 0 0 0,-1 0 1 0 0,-2 4 9 0 0,-4 8 14 0 0,2 1 1 0 0,0 0-1 0 0,1 1 1 0 0,1 0 0 0 0,1 0-1 0 0,0 1 1 0 0,2 0-1 0 0,0 1 1 0 0,2-1 0 0 0,0 1-1 0 0,1 1 1 0 0,2-1-1 0 0,0 0 1 0 0,1 1-1 0 0,2-1 1 0 0,0 1 0 0 0,2 8-15 0 0,1-2 78 0 0,0 0 1 0 0,2 0-1 0 0,1-1 1 0 0,1 0-1 0 0,2 0 0 0 0,0-1 1 0 0,2-1-1 0 0,1 0 1 0 0,1 0-1 0 0,1-1 1 0 0,1-1-1 0 0,2-1 1 0 0,0 0-1 0 0,1-1 1 0 0,2-1-1 0 0,0-1 1 0 0,1-1-1 0 0,24 16-78 0 0,-40-30 16 0 0,11 8 14 0 0,1 1 1 0 0,0-2-1 0 0,1-1 1 0 0,1 0-1 0 0,0-1 1 0 0,0-2-1 0 0,14 5-30 0 0,-35-13-23 0 0,1-1 0 0 0,0 1 0 0 0,-1 0 0 0 0,1 0 0 0 0,0 0 0 0 0,-1-1 0 0 0,1 1 0 0 0,0 0 0 0 0,-1 0-1 0 0,1-1 1 0 0,0 1 0 0 0,-1 0 0 0 0,1 0 0 0 0,0-1 0 0 0,0 1 0 0 0,0 0 0 0 0,-1-1 0 0 0,1 1 0 0 0,0 0 0 0 0,0-1 0 0 0,0 1-1 0 0,0 0 1 0 0,0-1 0 0 0,0 1 0 0 0,-1-1 0 0 0,1 1 0 0 0,0 0 0 0 0,0-1 0 0 0,0 1 0 0 0,0-1 0 0 0,0 1 0 0 0,1 0-1 0 0,-1-1 1 0 0,0 1 0 0 0,0 0 0 0 0,0-1 0 0 0,0 1 0 0 0,0 0 0 0 0,0-1 0 0 0,1 1 0 0 0,-1-1 0 0 0,0 1 0 0 0,0 0-1 0 0,0 0 1 0 0,1-1 0 0 0,-1 1 0 0 0,0 0 0 0 0,0-1 0 0 0,1 1 0 0 0,-1 0 0 0 0,0 0 0 0 0,1 0 0 0 0,-1-1 0 0 0,0 1-1 0 0,1 0 1 0 0,-1 0 0 0 0,1 0 0 0 0,-1 0 0 0 0,0 0 0 0 0,1-1 0 0 0,-1 1 0 0 0,0 0 0 0 0,1 0 0 0 0,-1 0 0 0 0,1 0-1 0 0,-1 0 1 0 0,0 0 0 0 0,1 0 0 0 0,-1 1 23 0 0,-13-20-4447 0 0,11 15 1499 0 0,-1 0-8059 0 0</inkml:trace>
  <inkml:trace contextRef="#ctx0" brushRef="#br0" timeOffset="52831.828">19943 3241 1176 0 0,'0'0'2335'0'0,"0"0"-646"0"0,0 0-262 0 0,0 0 92 0 0,0 0 124 0 0,0 0-6 0 0,0 0-204 0 0,0 0-289 0 0,0 0-310 0 0,0 0-213 0 0,0 0-56 0 0,0 0-42 0 0,0 0 23 0 0,4-1 38 0 0,130-17 4848 0 0,-128 18-5142 0 0,-4 1 1801 0 0,-15 6-1498 0 0,-94 40-119 0 0,-258 50 409 0 0,355-89-377 0 0,43-4-204 0 0,-22-3-274 0 0,87 4 365 0 0,-78-6-351 0 0,0 1-1 0 0,0 1 0 0 0,0 0 1 0 0,0 2-1 0 0,0 1 1 0 0,0 0-1 0 0,0 1 1 0 0,2 3-42 0 0,23 21 61 0 0,-46-24-41 0 0,1-1 0 0 0,-1 0-1 0 0,-1 0 1 0 0,1 0 0 0 0,0 1 0 0 0,-1-1 0 0 0,0 0-1 0 0,0-1 1 0 0,0 1 0 0 0,0 0 0 0 0,-1-1 0 0 0,0 1-1 0 0,1-1 1 0 0,-1 0 0 0 0,0 1 0 0 0,-1-2 0 0 0,1 1 0 0 0,0 0-1 0 0,-1-1 1 0 0,0 1 0 0 0,1-1 0 0 0,-1 0 0 0 0,0 0-1 0 0,0-1 1 0 0,0 1 0 0 0,-1-1 0 0 0,-3 1-20 0 0,-4 5 40 0 0,-467 220 150 0 0,336-145-147 0 0,143-81-44 0 0,-1-1-1 0 0,1 1 1 0 0,0 0 0 0 0,0 0-1 0 0,0-1 1 0 0,0 1 0 0 0,0 0-1 0 0,-1 0 1 0 0,1-1 0 0 0,1 1-1 0 0,-1 0 1 0 0,0 0 0 0 0,0-1-1 0 0,0 1 1 0 0,0 0 0 0 0,0 0-1 0 0,1-1 1 0 0,-1 1 0 0 0,0 0-1 0 0,1 0 1 0 0,-1-1-1 0 0,1 1 1 0 0,-1 0 0 0 0,1-1-1 0 0,-1 1 1 0 0,1-1 0 0 0,-1 1-1 0 0,1-1 1 0 0,-1 1 0 0 0,1-1-1 0 0,0 1 1 0 0,-1-1 0 0 0,1 1-1 0 0,0-1 1 0 0,-1 0 0 0 0,1 1-1 0 0,0-1 1 0 0,-1 0 0 0 0,1 0-1 0 0,0 0 1 0 0,0 1 0 0 0,0-1-1 0 0,-1 0 1 0 0,1 0 0 0 0,0 0-1 0 0,0 0 1 0 0,-1 0 0 0 0,1-1-1 0 0,0 1 1 0 0,0 0 1 0 0,3 1-4 0 0,177 20 303 0 0,349-13 376 0 0,-530-8-662 0 0,0 0 15 0 0,0 0 2 0 0,0 0 10 0 0,0 0-11 0 0,0 0 2 0 0,0 0 1 0 0,0 0-2 0 0,0 0-7 0 0,0 0-12 0 0,0 0-2 0 0,0 0 0 0 0,0 0-14 0 0,0 0 10 0 0,0 0-10 0 0,0 0 14 0 0,0 0-5 0 0,0 0-16 0 0,0 0 20 0 0,0 0 4 0 0,0 0 8 0 0,0 0-2 0 0,0 0-4 0 0,0 1-7 0 0,0 1-15 0 0,0-1-12 0 0,0-1 8 0 0,0 0 21 0 0,0 0-3 0 0,-5 0-1638 0 0,3 0-2478 0 0,2 0-3687 0 0,0 0-4538 0 0</inkml:trace>
  <inkml:trace contextRef="#ctx0" brushRef="#br0" timeOffset="53817.047">20457 3417 11042 0 0,'0'0'1483'0'0,"0"0"-348"0"0,0 0 31 0 0,0 0 130 0 0,0 0 59 0 0,0 0-125 0 0,0 0-249 0 0,0 0-181 0 0,0 0-115 0 0,0 0-59 0 0,0 0-32 0 0,0 0-29 0 0,0 0-35 0 0,-12 16-32 0 0,-37 51-23 0 0,-21 68 1518 0 0,42-78-1654 0 0,-77 125 180 0 0,24-91-162 0 0,86-112 249 0 0,196-269-218 0 0,44-49-329 0 0,-192 286-11 0 0,-51 55-40 0 0,0 0 0 0 0,0 0 1 0 0,-1 0-1 0 0,1 1 0 0 0,-1-1 0 0 0,0 0 0 0 0,0 1 0 0 0,0-1 0 0 0,0 0 0 0 0,0 1 1 0 0,0 0-1 0 0,-1-1 0 0 0,1 1 0 0 0,-1-1 0 0 0,0 1 0 0 0,1 0 0 0 0,-1-1 1 0 0,0 1-1 0 0,-1-1 0 0 0,1 2-8 0 0,2 382 531 0 0,-4-286-487 0 0,2-100-39 0 0,0 0-16 0 0,0 0 6 0 0,0 0 32 0 0,20-15 3 0 0,173-226 55 0 0,-144 174-78 0 0,114-132-25 0 0,-163 199 18 0 0,0 0 1 0 0,-1 0-1 0 0,1 0 1 0 0,0 1-1 0 0,0-1 1 0 0,0 0-1 0 0,0 1 1 0 0,0-1-1 0 0,-1 0 1 0 0,1 0-1 0 0,0 1 1 0 0,0-1-1 0 0,0 0 1 0 0,0 1-1 0 0,0-1 1 0 0,0 0-1 0 0,0 1 1 0 0,0-1-1 0 0,0 0 1 0 0,0 0-1 0 0,0 1 1 0 0,0-1-1 0 0,0 0 1 0 0,1 1-1 0 0,-1-1 1 0 0,0 0-1 0 0,0 0 1 0 0,0 1-1 0 0,0-1 1 0 0,0 0-1 0 0,1 0 1 0 0,-1 1-1 0 0,0-1 1 0 0,0 0-1 0 0,0 0 1 0 0,1 1-1 0 0,-1-1 1 0 0,0 0-1 0 0,0 0 1 0 0,1 0-1 0 0,-1 0 1 0 0,0 1-1 0 0,0-1 1 0 0,1 0-1 0 0,-1 0 1 0 0,0 0-1 0 0,1 0 0 0 0,-14 33 9 0 0,5-16 4 0 0,-15 30 40 0 0,2 0 0 0 0,2 1-1 0 0,2 1 1 0 0,2 0 0 0 0,3 1 0 0 0,1 1-1 0 0,3 0-52 0 0,2 213 194 0 0,6-264-201 0 0,0 0-10 0 0,0 0-15 0 0,0 0-14 0 0,0 0-11 0 0,0 0-51 0 0,13-22-2430 0 0,-7 16 1067 0 0,1-3-783 0 0,0 2-4980 0 0,-5 4-5005 0 0</inkml:trace>
  <inkml:trace contextRef="#ctx0" brushRef="#br0" timeOffset="54149.545">21197 3907 10810 0 0,'0'0'5752'0'0,"0"0"-3899"0"0,0 0-1161 0 0,0 0 27 0 0,0 0 118 0 0,0 0 89 0 0,0 0-45 0 0,0 0-162 0 0,0 0-182 0 0,0 0-139 0 0,0 0-105 0 0,0 0-69 0 0,0 0-38 0 0,-11 26-53 0 0,-32 79-36 0 0,36-60 47 0 0,9-43-87 0 0,0 1-1 0 0,0-1 1 0 0,1 0-1 0 0,-1-1 1 0 0,1 1-1 0 0,0 0 1 0 0,-1-1 0 0 0,1 1-1 0 0,0-1 1 0 0,0 0-1 0 0,0 0 1 0 0,0 0-1 0 0,0 0 1 0 0,0-1-1 0 0,0 1 1 0 0,0-1-1 0 0,0 0 1 0 0,0 0-1 0 0,0 0 1 0 0,0 0-1 0 0,0 0 1 0 0,0-1-1 0 0,0 1 1 0 0,0-1-1 0 0,0 0 1 0 0,0 0-1 0 0,0 0 1 0 0,0 0-1 0 0,0-1 1 0 0,-1 1-1 0 0,1-1 1 0 0,0 1-1 0 0,-1-1 1 0 0,0 0-1 0 0,1 0 1 0 0,-1 0-1 0 0,0-1-56 0 0,5-1 43 0 0,0-1 0 0 0,-1 0 0 0 0,0-1-1 0 0,0 1 1 0 0,-1-1 0 0 0,0 0-1 0 0,0-1 1 0 0,0 1 0 0 0,-1-1-1 0 0,1 0 1 0 0,-2 0 0 0 0,1-1-1 0 0,-1 1 1 0 0,0-1 0 0 0,-1 1-1 0 0,0-1 1 0 0,0 0 0 0 0,0 0-1 0 0,-1 0 1 0 0,0 0 0 0 0,-1 0-1 0 0,0 0 1 0 0,0 0 0 0 0,-1 0-1 0 0,0 0 1 0 0,-1-5-43 0 0,1 10-32 0 0,-1 0 0 0 0,1 0 0 0 0,-1 0 0 0 0,0 1 0 0 0,1-1 0 0 0,-1 1 0 0 0,-1-1 0 0 0,1 1 0 0 0,0 0 0 0 0,0 0 0 0 0,-1 0 0 0 0,1 0 0 0 0,-1 0 0 0 0,0 1 0 0 0,1-1 0 0 0,-1 1 1 0 0,0-1-1 0 0,0 1 0 0 0,0 0 0 0 0,0 0 0 0 0,0 1 0 0 0,0-1 0 0 0,0 0 0 0 0,-1 1 0 0 0,1 0 0 0 0,0 0 0 0 0,0 0 0 0 0,0 0 0 0 0,-1 1 32 0 0,-28 2-3876 0 0,2 5-5035 0 0,20-5-3192 0 0</inkml:trace>
  <inkml:trace contextRef="#ctx0" brushRef="#br0" timeOffset="57723.538">20466 3130 440 0 0,'0'0'1248'0'0,"0"0"97"0"0,0 0 167 0 0,0 0 146 0 0,0 0 86 0 0,0 0-18 0 0,0 0-65 0 0,0 0-118 0 0,0 0-160 0 0,0 0-145 0 0,0 0-146 0 0,0 0-126 0 0,0 0-98 0 0,-4-3-76 0 0,-12-9-73 0 0,12 9-75 0 0,4 3-61 0 0,0 0-60 0 0,0 0-47 0 0,0 0-32 0 0,0 0-48 0 0,0 0-56 0 0,0 0-16 0 0,28 0 1821 0 0,147-1 210 0 0,145-20-2355 0 0,-179 10 346 0 0,-141 11-332 0 0,0 0 3 0 0,0 0 35 0 0,0 0 24 0 0,0 0 3 0 0,0 0-9 0 0,0 0-8 0 0,0 0 6 0 0,0 0-3 0 0,0 0-2 0 0,0 0-8 0 0,0 0-14 0 0,0 0-5 0 0,0 0 8 0 0,0 0-4 0 0,0 0-5 0 0,0 0-1 0 0,0 0-11 0 0,0 0 9 0 0,0 0 12 0 0,0 0 1 0 0,0 0 11 0 0,0 0-10 0 0,0 0-2 0 0,0 0-2 0 0,0 0 25 0 0,0 0-18 0 0,-39-14 58 0 0,21 8-96 0 0,1-1 1 0 0,0-1-1 0 0,0 0 1 0 0,0-1-1 0 0,1-1 0 0 0,1 0 1 0 0,0-1-1 0 0,0-1 1 0 0,1 0-1 0 0,0-1 0 0 0,-4-7-11 0 0,-16-5-884 0 0,33 24 99 0 0,1 1-590 0 0,0 0-1112 0 0,1 0-3399 0 0,2 0-6434 0 0</inkml:trace>
  <inkml:trace contextRef="#ctx0" brushRef="#br0" timeOffset="58245.987">21416 3403 8186 0 0,'0'0'2366'0'0,"0"0"-594"0"0,0 0-258 0 0,0 0 111 0 0,0 0 77 0 0,0 0-60 0 0,0 0-247 0 0,0 0-318 0 0,0 0-242 0 0,0 0-195 0 0,0 0-118 0 0,0 0-72 0 0,0 0-64 0 0,4-5-5 0 0,0 2-248 0 0,1 0 0 0 0,-1 0 0 0 0,1 0 0 0 0,0 1 0 0 0,0-1 0 0 0,0 1-1 0 0,0 0 1 0 0,0 1 0 0 0,0-1 0 0 0,0 1 0 0 0,1 0 0 0 0,-1 0 0 0 0,0 1 0 0 0,3-1-133 0 0,224-29 2244 0 0,-49 5-1780 0 0,-157 24-1069 0 0,-17 1-2160 0 0,-8 0 1312 0 0,-1 7-11289 0 0,0-6 1245 0 0</inkml:trace>
  <inkml:trace contextRef="#ctx0" brushRef="#br0" timeOffset="58535.509">21414 3594 8066 0 0,'0'0'4741'0'0,"0"0"-2913"0"0,0 0-1024 0 0,0 0-25 0 0,0 0 201 0 0,0 0 239 0 0,0 0 159 0 0,0 0-2 0 0,0 0-129 0 0,0 0-171 0 0,0 0-214 0 0,0 0-197 0 0,0 0-139 0 0,37-4-78 0 0,116-15-57 0 0,-1-9 557 0 0,87-12-673 0 0,-206 39-2522 0 0,-20 1-4795 0 0,-9 0-4837 0 0</inkml:trace>
  <inkml:trace contextRef="#ctx0" brushRef="#br0" timeOffset="59043.672">22910 3204 5921 0 0,'0'0'3514'0'0,"0"0"-1664"0"0,0 0-810 0 0,0 0-138 0 0,0 0 73 0 0,0 0 117 0 0,0 0 56 0 0,0 0-42 0 0,0 0-102 0 0,0 0-145 0 0,0 0-112 0 0,0 0-93 0 0,0 0-80 0 0,-25 9-39 0 0,-81 30-57 0 0,27 9 721 0 0,58-32-962 0 0,1 1 0 0 0,0 1 0 0 0,1 1 0 0 0,2 1 0 0 0,-1 0 0 0 0,-2 8-237 0 0,14-20 32 0 0,0 1 0 0 0,1-1 0 0 0,0 1 0 0 0,0 1 0 0 0,1-1 0 0 0,1 1 0 0 0,-1-1 1 0 0,2 1-1 0 0,-1 0 0 0 0,1 0 0 0 0,1 0 0 0 0,0 1 0 0 0,0-1 0 0 0,1 0 0 0 0,0 0 0 0 0,1 1 0 0 0,1 6-32 0 0,0-10 27 0 0,0 1-1 0 0,1-1 0 0 0,0 0 0 0 0,0 0 0 0 0,0 0 0 0 0,1 0 0 0 0,0 0 0 0 0,1-1 0 0 0,-1 0 0 0 0,1 0 0 0 0,0 0 0 0 0,1 0 0 0 0,-1-1 0 0 0,1 0 0 0 0,0 0 0 0 0,1-1 0 0 0,-1 1 0 0 0,1-1 1 0 0,0-1-1 0 0,0 1 0 0 0,0-1 0 0 0,0-1 0 0 0,0 1 0 0 0,8 1-26 0 0,8 1 212 0 0,1-1 0 0 0,-1 0 0 0 0,1-2 0 0 0,0 0 0 0 0,0-2 0 0 0,0-1 0 0 0,11-2-212 0 0,-8-2 169 0 0,0-1-1 0 0,0-2 0 0 0,-1 0 0 0 0,0-2 1 0 0,0 0-1 0 0,-1-2 0 0 0,-1-1 1 0 0,0-1-1 0 0,-1-1 0 0 0,18-15-168 0 0,-17 10 76 0 0,0-1 0 0 0,-1-1 0 0 0,-2-1 0 0 0,0-1 0 0 0,13-21-76 0 0,-27 38-6 0 0,-1 0 0 0 0,0-1 0 0 0,0 0 1 0 0,-1 0-1 0 0,0 0 0 0 0,-1-1 0 0 0,0 1 0 0 0,0-1 0 0 0,0 0 0 0 0,-1-1 0 0 0,-1 1 0 0 0,0 0 0 0 0,0-1 0 0 0,0 1 0 0 0,-1-1 0 0 0,-1 0 0 0 0,0 1 0 0 0,0-1 0 0 0,-1 0 0 0 0,0 1 0 0 0,-1-1 0 0 0,0 1 0 0 0,0-1 0 0 0,-1 1 0 0 0,0 0 0 0 0,-1 0 0 0 0,0 0 1 0 0,0 1-1 0 0,-1-1 0 0 0,0 1 0 0 0,0 0 0 0 0,-3-2 6 0 0,-7 0-210 0 0,0 0 0 0 0,-1 1 0 0 0,0 0 0 0 0,0 2 0 0 0,-1 0 0 0 0,0 0 0 0 0,0 2 0 0 0,-1 0 1 0 0,0 1-1 0 0,1 1 0 0 0,-1 1 0 0 0,0 0 0 0 0,-1 1 0 0 0,1 1 0 0 0,0 1 0 0 0,0 0 0 0 0,0 2 1 0 0,-4 1 209 0 0,-138 27-5093 0 0,58 1-4438 0 0,63-20-1615 0 0</inkml:trace>
  <inkml:trace contextRef="#ctx0" brushRef="#br0" timeOffset="59676.376">22204 3454 11715 0 0,'0'0'1785'0'0,"0"0"-518"0"0,0 0 95 0 0,0 0 169 0 0,0 0 6 0 0,0 0-126 0 0,0 0-200 0 0,0 0-198 0 0,0 0-175 0 0,0 0-135 0 0,0 0-97 0 0,0 0-64 0 0,17 0-24 0 0,130-3 2010 0 0,-22 4-890 0 0,-1 1-915 0 0,0-6 1 0 0,55-10-724 0 0,301-45 344 0 0,-318 52-258 0 0,-171 8-2622 0 0,-13 1-7713 0 0,18-2-2431 0 0</inkml:trace>
</inkml:ink>
</file>

<file path=ppt/ink/ink1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18:08.8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281 21 9962 0 0,'0'0'2275'0'0,"0"0"-492"0"0,0 0-204 0 0,0 0-5 0 0,0 0-24 0 0,0 0-182 0 0,0 0-276 0 0,0 0-256 0 0,0 0-174 0 0,0 0-150 0 0,0 0-81 0 0,0 0-50 0 0,0 0-71 0 0,-11-4-32 0 0,-32-13-26 0 0,-1 27 470 0 0,37-8-648 0 0,0 1 0 0 0,1 1 0 0 0,-1-1-1 0 0,1 1 1 0 0,0 0 0 0 0,0 0 0 0 0,1 1 0 0 0,-1-1 0 0 0,1 1 0 0 0,0 1 0 0 0,1-1 0 0 0,-1 1-74 0 0,4-3 7 0 0,0 0 0 0 0,0-1 0 0 0,1 1 0 0 0,-1 0 0 0 0,1 0 0 0 0,0 0 0 0 0,0 0 0 0 0,0 0 0 0 0,0 0 0 0 0,1 0 0 0 0,-1-1 0 0 0,1 1 0 0 0,0 0 0 0 0,-1 0 0 0 0,1 0 0 0 0,1-1 0 0 0,-1 1 0 0 0,0 0 0 0 0,1-1 0 0 0,-1 1 0 0 0,1-1 0 0 0,0 0 0 0 0,-1 0 0 0 0,1 1 0 0 0,0-1 0 0 0,1 0 0 0 0,0 0-7 0 0,140 126 774 0 0,-136-121-684 0 0,-1 0 0 0 0,0 1 0 0 0,-1-1 0 0 0,0 1 1 0 0,0 1-1 0 0,-1-1 0 0 0,1 1 0 0 0,-2-1 1 0 0,1 1-1 0 0,-2 0 0 0 0,1 0 0 0 0,-1 1 1 0 0,0-1-1 0 0,-1 0 0 0 0,0 1 0 0 0,0-1 1 0 0,-1 1-1 0 0,-1 6-90 0 0,-4-7 65 0 0,1 0 0 0 0,-1 0 1 0 0,-1 0-1 0 0,0-1 0 0 0,0 0 1 0 0,-1 0-1 0 0,0 0 0 0 0,0-1 0 0 0,0 0 1 0 0,-1-1-1 0 0,0 1 0 0 0,-1-1 1 0 0,0-1-1 0 0,1 0 0 0 0,-2 0 0 0 0,1-1 1 0 0,0 0-1 0 0,-1 0 0 0 0,0-1 0 0 0,-3 1-65 0 0,-100 3 219 0 0,110-8-240 0 0,0 0 0 0 0,0 0 0 0 0,0 0 0 0 0,0-1 0 0 0,0 1 0 0 0,0-1 0 0 0,0 1-1 0 0,1-1 1 0 0,-1 0 0 0 0,0 0 0 0 0,1-1 0 0 0,0 1 0 0 0,-1 0 0 0 0,1-1 0 0 0,0 1 0 0 0,0-1 0 0 0,1 0 0 0 0,-1 0-1 0 0,0 0 1 0 0,1 0 0 0 0,0 0 0 0 0,0 0 0 0 0,0 0 0 0 0,0 0 0 0 0,0 0 0 0 0,0 0 0 0 0,1-1 0 0 0,0 1 0 0 0,-1-3 21 0 0,4-27-2654 0 0,11 5-3540 0 0,-6 20-6046 0 0</inkml:trace>
</inkml:ink>
</file>

<file path=ppt/ink/ink16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10:03.769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0 1038 1056 0 0,'0'0'2087'0'0,"0"0"-98"0"0,0 0-9 0 0,0 0 15 0 0,0 0-96 0 0,0 0-230 0 0,0 0-237 0 0,0 0-192 0 0,0 0-138 0 0,0 0-73 0 0,0 0-32 0 0,4 7 7783 0 0,35-135-6551 0 0,-29 106-2089 0 0,-6 11-110 0 0,1 2 0 0 0,0-1-1 0 0,1 0 1 0 0,0 1 0 0 0,1 0 0 0 0,0 1 0 0 0,0 0 0 0 0,0 0 0 0 0,1 0 0 0 0,1 1 0 0 0,-1 0 0 0 0,1 0 0 0 0,0 1 0 0 0,0 0 0 0 0,1 1 0 0 0,0 0 0 0 0,0 1 0 0 0,0 0 0 0 0,1 0-1 0 0,0 1-29 0 0,57-26 143 0 0,-44 16-49 0 0,41-15 95 0 0,11 7-26 0 0,17 9 11 0 0,85 8 108 0 0,-103 22-238 0 0,13 1 30 0 0,23 18 36 0 0,-19-8-5 0 0,-10-14 20 0 0,-34-4-86 0 0,6 0 125 0 0,-10-3-81 0 0,51-8 185 0 0,-63-8-179 0 0,-8-10 38 0 0,20-18 8 0 0,-19 12-87 0 0,-17 17 4 0 0,-8 8-72 0 0,0-1 17 0 0,0 0-5 0 0,0 0 9 0 0,0 22-17 0 0,7 49 19 0 0,26-38-7 0 0,10 0-36 0 0,-32-29 45 0 0,-1-1 1 0 0,1 0-1 0 0,0 0 0 0 0,0-1 1 0 0,0 0-1 0 0,0-1 0 0 0,0-1 0 0 0,0 1 1 0 0,10-3-6 0 0,-7 2 41 0 0,103-32-25 0 0,-8-1-32 0 0,-46 14 51 0 0,82-11-35 0 0,-65 19 0 0 0,-2-3 0 0 0,-16 6 0 0 0,54 4 0 0 0,-59 4 0 0 0,-8 26 0 0 0,-28-7 0 0 0,-4 51 0 0 0,-11-60 0 0 0,0 1 0 0 0,-1 0 0 0 0,0 1 0 0 0,-1-1 0 0 0,0 1 0 0 0,-1 0 0 0 0,-1 0 0 0 0,1 0 0 0 0,-2 0 0 0 0,1 13 0 0 0,-6 7-3 0 0,4-31-33 0 0,0-1-102 0 0,0-26-6042 0 0,-2 19-622 0 0,0 3-5548 0 0</inkml:trace>
  <inkml:trace contextRef="#ctx0" brushRef="#br0" timeOffset="831.3">1987 254 0 0 0,'0'0'557'0'0,"0"0"313"0"0,0 0 240 0 0,0 0 184 0 0,0 0 111 0 0,0 0-58 0 0,0 0-143 0 0,0 0-125 0 0,0 0-44 0 0,0 0 50 0 0,0 0 82 0 0,0 0 46 0 0,0 0 3 0 0,6-11-65 0 0,20-31-83 0 0,-25 40-891 0 0,1 1 0 0 0,-1 0 1 0 0,0 0-1 0 0,-1-1 0 0 0,1 1 0 0 0,0-1 1 0 0,0 1-1 0 0,0 0 0 0 0,-1-1 0 0 0,1 0 0 0 0,-1 1 1 0 0,1-1-1 0 0,-1 1 0 0 0,0-1 0 0 0,0 1 1 0 0,1-1-1 0 0,-1 0 0 0 0,0 1 0 0 0,-1-1 0 0 0,1 0 1 0 0,0 1-1 0 0,0-1 0 0 0,-1 1 0 0 0,1-1 1 0 0,0 0-1 0 0,-1 1 0 0 0,0-1 0 0 0,1 1 1 0 0,-1 0-1 0 0,0-1 0 0 0,0 1 0 0 0,0-1 0 0 0,0 1 1 0 0,0 0-1 0 0,0 0 0 0 0,0 0 0 0 0,0-1 1 0 0,-1 1-1 0 0,1 0 0 0 0,0 1 0 0 0,-1-1 0 0 0,1 0 1 0 0,-1 0-1 0 0,1 0 0 0 0,-1 1 0 0 0,1-1 1 0 0,-1 1-178 0 0,-66-9 1865 0 0,55 11-1763 0 0,1 1 0 0 0,0 0 0 0 0,0 1 0 0 0,1 0 0 0 0,-1 1-1 0 0,1 1 1 0 0,0 0 0 0 0,0 0 0 0 0,1 1 0 0 0,0 0 0 0 0,0 1-1 0 0,1 0 1 0 0,0 0 0 0 0,0 1 0 0 0,1 1 0 0 0,0-1-1 0 0,-6 11-101 0 0,7-11 30 0 0,1 0 0 0 0,0 0 0 0 0,1 1 0 0 0,0 0 0 0 0,1 0 0 0 0,0 0-1 0 0,0 1 1 0 0,1-1 0 0 0,1 1 0 0 0,0 0 0 0 0,0 0 0 0 0,1 0-1 0 0,0 0 1 0 0,1 0 0 0 0,0 0 0 0 0,2 9-30 0 0,-1-15 23 0 0,1 1 0 0 0,0 0 0 0 0,0 0 0 0 0,1-1 0 0 0,0 0 0 0 0,0 1 0 0 0,0-1 0 0 0,0 0 0 0 0,1 0 1 0 0,0-1-1 0 0,0 1 0 0 0,0-1 0 0 0,0 0 0 0 0,1 0 0 0 0,0 0 0 0 0,0-1 0 0 0,0 1 0 0 0,0-1 0 0 0,0 0 0 0 0,1-1 0 0 0,-1 1 0 0 0,1-1 0 0 0,-1-1 0 0 0,1 1 1 0 0,0-1-1 0 0,0 1 0 0 0,3-1-23 0 0,11 1 126 0 0,1 0 1 0 0,-1-1-1 0 0,1-1 0 0 0,-1-1 1 0 0,1-1-1 0 0,-1-1 1 0 0,0 0-1 0 0,0-2 0 0 0,0 0 1 0 0,-1-2-1 0 0,0 0 1 0 0,0-1-1 0 0,0 0 0 0 0,3-4-126 0 0,-9 7 45 0 0,1 0 0 0 0,-2-1 0 0 0,1-1 0 0 0,-1 0 0 0 0,0-1 0 0 0,0 0 0 0 0,-1 0 0 0 0,0-2 0 0 0,0 1 0 0 0,-1-1 0 0 0,0-1 0 0 0,-1 0 0 0 0,-1 0 0 0 0,1-1 0 0 0,-2 0 0 0 0,0 0 0 0 0,0 0 0 0 0,-1-1 0 0 0,0-1 0 0 0,-2 1 0 0 0,1 0 0 0 0,-2-1 0 0 0,1-1-45 0 0,-4 6 3 0 0,0 0 0 0 0,0 0 0 0 0,-1 0 0 0 0,0 0-1 0 0,-1 0 1 0 0,1 0 0 0 0,-2 0 0 0 0,1 0 0 0 0,-2 1-1 0 0,1-1 1 0 0,-1 1 0 0 0,0 0 0 0 0,0 0 0 0 0,-1 1-1 0 0,0-1 1 0 0,-1 1 0 0 0,0 0 0 0 0,0 0 0 0 0,0 1-1 0 0,-8-6-2 0 0,0 3-52 0 0,-1 0-1 0 0,1 1 1 0 0,-2 1-1 0 0,1 0 1 0 0,-1 1 0 0 0,0 1-1 0 0,-1 1 1 0 0,1 0-1 0 0,-1 1 1 0 0,0 1-1 0 0,1 0 1 0 0,-1 1-1 0 0,0 1 1 0 0,0 1-1 0 0,-16 2 53 0 0,11 0-308 0 0,-1 0 0 0 0,0 2 0 0 0,1 0 0 0 0,0 2 0 0 0,1 0 0 0 0,-1 1 0 0 0,1 2 0 0 0,1 0 0 0 0,0 1 0 0 0,-18 12 308 0 0,-58 42-8074 0 0,80-54 5699 0 0,-6 5-10148 0 0</inkml:trace>
  <inkml:trace contextRef="#ctx0" brushRef="#br0" timeOffset="1680.016">1254 305 6201 0 0,'0'0'3230'0'0,"0"0"-689"0"0,0 0-474 0 0,0 0-251 0 0,0 0-213 0 0,0 0-200 0 0,0 0-181 0 0,0 0-156 0 0,0 0-138 0 0,0 0-103 0 0,0 0-86 0 0,0 0-65 0 0,0 0-34 0 0,-8-2-54 0 0,-24-8-47 0 0,24 8-40 0 0,8 2-55 0 0,0 0-41 0 0,0 0-30 0 0,15 3 1508 0 0,62 27-432 0 0,-57-22-1367 0 0,0-2-1 0 0,1 0 1 0 0,-1-1 0 0 0,1-2-1 0 0,0 0 1 0 0,0-1-1 0 0,1-1 1 0 0,-1-1-1 0 0,9-1-81 0 0,-24 1 10 0 0,249-14 393 0 0,159-49-36 0 0,-55 19-243 0 0,-281 43-124 0 0,-76 2 0 0 0,-1 2 0 0 0,-1-3 0 0 0,-26-7-8076 0 0,20 6-159 0 0,2-2-5124 0 0</inkml:trace>
</inkml:ink>
</file>

<file path=ppt/ink/ink16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10:18.9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1 322 0 0 0,'0'0'296'0'0,"14"6"998"0"0,44 19 429 0 0,-46-18 2137 0 0,-8 1 11951 0 0,-4-7-11139 0 0,6-1-6264 0 0,411 1 5094 0 0,-53-5-3904 0 0,-387-4-8150 0 0,18 8 2823 0 0,-1 0-5897 0 0</inkml:trace>
  <inkml:trace contextRef="#ctx0" brushRef="#br0" timeOffset="249.694">268 605 0 0 0,'0'0'136'0'0,"0"0"401"0"0,0 0 8 0 0,0 0-192 0 0,0 0-145 0 0,0 0-125 0 0,0 0-109 0 0,0 0-76 0 0,0 0-72 0 0,-13-7-1386 0 0,11 7 1560 0 0</inkml:trace>
  <inkml:trace contextRef="#ctx0" brushRef="#br0" timeOffset="715.382">268 605 0 0 0,'-63'-7'0'0'0,"28"-4"11425"0"0,-74 33-1044 0 0,89-13-7712 0 0,30 0-88 0 0,48-1-2042 0 0,1-3 1 0 0,0-2-1 0 0,0-2 0 0 0,0-3 0 0 0,46-8-539 0 0,311-13 616 0 0,-416 23-618 0 0,0 0 10 0 0,0 0-2 0 0,0 0-12 0 0,0 0 6 0 0,0 0 28 0 0,0 0-13 0 0,0 0-24 0 0,0 0-5 0 0,0 0-14 0 0,-18-13-4014 0 0,7 3-1482 0 0,7 4-447 0 0,2 2-5753 0 0</inkml:trace>
  <inkml:trace contextRef="#ctx0" brushRef="#br0" timeOffset="1740.679">409 16 8978 0 0,'0'0'1516'0'0,"0"0"-94"0"0,0 0 73 0 0,0 0 172 0 0,0 0 121 0 0,0 0-113 0 0,0 0-356 0 0,0 0-355 0 0,0 0-326 0 0,0 0-201 0 0,0 0-107 0 0,0 0-49 0 0,0 0-9 0 0,-1-4-2 0 0,0-8 556 0 0,23 32 822 0 0,-2-1-938 0 0,56 45 711 0 0,3-3 0 0 0,72 41-1421 0 0,44 24 388 0 0,-150-93-262 0 0,-57-19 1207 0 0,-232 200-1195 0 0,88-85 55 0 0,102-68-38 0 0,36-45 267 0 0,1 3-318 0 0,-27 10 34 0 0,44-29-127 0 0,0 0-7 0 0,0 0-18 0 0,0 0 20 0 0,0 0 16 0 0,0 0 2 0 0,0 0-25 0 0,0 0-7 0 0,0 0-3 0 0,0 0-3 0 0,0 0 18 0 0,0 0-10 0 0,0 0 22 0 0,0 0 16 0 0,0 0-33 0 0,0 0 2 0 0,0 0-10 0 0,0 0-16 0 0,0 0 5 0 0,0 0-12 0 0,0-13-3009 0 0,2 4-6080 0 0,1 5-3633 0 0</inkml:trace>
</inkml:ink>
</file>

<file path=ppt/ink/ink16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10:25.6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 37 0 0 0,'0'0'1778'0'0,"0"0"121"0"0,0 0 125 0 0,0 0 106 0 0,0 0 26 0 0,0 0-79 0 0,0 0-158 0 0,0 0-209 0 0,0 0-225 0 0,0 0-202 0 0,0 0-177 0 0,0-6-131 0 0,0-25 1965 0 0,13 72-87 0 0,4 15-2554 0 0,-4-1 0 0 0,-2 2 0 0 0,-2-1-1 0 0,-3 2 1 0 0,-2-1 0 0 0,-3 0 0 0 0,-4 29-299 0 0,3-48 54 0 0,-16 186 86 0 0,1-103-198 0 0,16-120 36 0 0,-1-1 0 0 0,1 1 0 0 0,-1-1 0 0 0,1 1 0 0 0,-1-1 0 0 0,1 1 0 0 0,-1-1 0 0 0,1 0 0 0 0,0 1 0 0 0,-1-1 0 0 0,1 0 0 0 0,0 1 0 0 0,-1-1 0 0 0,1 0 0 0 0,0 0 0 0 0,-1 0 0 0 0,1 1 0 0 0,0-1 0 0 0,-1 0 0 0 0,1 0 0 0 0,0 0 0 0 0,-1 0-1 0 0,1 0 1 0 0,0 0 0 0 0,0-1 0 0 0,-1 1 0 0 0,1 0 0 0 0,0 0 0 0 0,-1 0 0 0 0,1-1 0 0 0,0 1 0 0 0,-1 0 0 0 0,1-1 0 0 0,-1 1 0 0 0,1 0 0 0 0,0-1 0 0 0,-1 1 0 0 0,1-1 0 0 0,-1 1 0 0 0,1-1 0 0 0,-1 1 0 0 0,1-1 0 0 0,-1 1 0 0 0,0-1 0 0 0,1 0-1 0 0,-1 1 1 0 0,0-1 0 0 0,1 1 0 0 0,-1-1 0 0 0,0 0 0 0 0,0 0 0 0 0,0 1 0 0 0,1-1 22 0 0,36-100-6201 0 0,-32 85 4660 0 0,4-11-5453 0 0,-7 12-4097 0 0</inkml:trace>
  <inkml:trace contextRef="#ctx0" brushRef="#br0" timeOffset="585.082">363 96 4273 0 0,'0'0'3617'0'0,"0"0"-875"0"0,0 0-538 0 0,0 0-228 0 0,0 0-64 0 0,0 0-180 0 0,0 0-298 0 0,0 0-338 0 0,0 0-291 0 0,0 0-182 0 0,0 0-103 0 0,0 0-80 0 0,0 0-49 0 0,3-5-52 0 0,-1 0-315 0 0,-2 5 8 0 0,0 1-1 0 0,0-1 0 0 0,0 1 0 0 0,1-1 1 0 0,-1 0-1 0 0,0 1 0 0 0,0-1 0 0 0,0 1 1 0 0,0-1-1 0 0,1 0 0 0 0,-1 1 0 0 0,0-1 0 0 0,0 1 1 0 0,1-1-1 0 0,-1 0 0 0 0,0 1 0 0 0,1-1 1 0 0,-1 0-1 0 0,0 0 0 0 0,1 1 0 0 0,-1-1 1 0 0,1 0-1 0 0,-1 0 0 0 0,1 1 0 0 0,-1-1 0 0 0,0 0 1 0 0,1 0-1 0 0,-1 0 0 0 0,1 0 0 0 0,-1 0 1 0 0,1 0-1 0 0,-1 0 0 0 0,1 0 0 0 0,-1 0 1 0 0,0 0-1 0 0,1 0 0 0 0,-1 0 0 0 0,1 0 1 0 0,-1 0-1 0 0,1 0 0 0 0,-1 0 0 0 0,1 0 0 0 0,-1-1 1 0 0,0 1-1 0 0,1 0 0 0 0,-1 0 0 0 0,1 0 1 0 0,-1-1-1 0 0,0 1-31 0 0,104 419 2520 0 0,-77-227-2422 0 0,-13-86-56 0 0,-12-47 1105 0 0,-39-159-845 0 0,22 69-295 0 0,-1 1 0 0 0,-1 0 1 0 0,-2 1-1 0 0,0 1 0 0 0,-2 1 1 0 0,-7-6-8 0 0,17 21-12 0 0,0 1 0 0 0,0 0 0 0 0,-1 1 0 0 0,0 0 0 0 0,-1 1 1 0 0,0 0-1 0 0,-1 1 0 0 0,0 1 0 0 0,0 0 0 0 0,0 1 0 0 0,-1 0 0 0 0,0 1 1 0 0,0 1-1 0 0,0 0 0 0 0,-1 2 0 0 0,1-1 0 0 0,-1 2 0 0 0,-4 0 12 0 0,17 0-72 0 0,-1 1 0 0 0,0 0-1 0 0,1 0 1 0 0,-1 0-1 0 0,0 1 1 0 0,1-1 0 0 0,-1 1-1 0 0,1 0 1 0 0,-1 0-1 0 0,1 0 1 0 0,-1 0 0 0 0,1 1-1 0 0,0-1 1 0 0,0 1-1 0 0,0 0 1 0 0,0 0 0 0 0,0 0-1 0 0,0 0 1 0 0,0 1-1 0 0,0-1 1 0 0,1 1 0 0 0,-1 0-1 0 0,1 0 1 0 0,0 0-1 0 0,0 0 1 0 0,0 0 0 0 0,0 0-1 0 0,1 0 1 0 0,-1 0-1 0 0,1 1 1 0 0,0-1 0 0 0,0 1-1 0 0,0-1 1 0 0,0 1-1 0 0,0 1 73 0 0,26 17-4689 0 0,-12-18-1341 0 0,-6-4-4362 0 0</inkml:trace>
  <inkml:trace contextRef="#ctx0" brushRef="#br0" timeOffset="1206.971">952 486 10178 0 0,'0'0'2219'0'0,"0"0"-392"0"0,0 0-172 0 0,0 0-50 0 0,0 0-106 0 0,0 0-203 0 0,0 0-221 0 0,0 0-206 0 0,0 0-170 0 0,0 0-121 0 0,0 0-98 0 0,0 0-59 0 0,0 0-31 0 0,-23-1-38 0 0,-72-3-46 0 0,57 15 62 0 0,34-6-290 0 0,-6 7-33 0 0,0 1 1 0 0,1 0-1 0 0,1 0 1 0 0,0 1-1 0 0,1 0 1 0 0,0 0-1 0 0,1 1 1 0 0,1 0-1 0 0,0 0 1 0 0,1 0-1 0 0,1 1 1 0 0,1-1 0 0 0,0 1-1 0 0,0 0 1 0 0,2 0-1 0 0,0 1-45 0 0,-1-9 0 0 0,1 0 0 0 0,1 0 0 0 0,-1-1 0 0 0,1 1 0 0 0,0 0 0 0 0,1-1 0 0 0,0 1 0 0 0,0-1 0 0 0,1 1 0 0 0,0-1 0 0 0,0 0-1 0 0,0 0 1 0 0,1-1 0 0 0,0 1 0 0 0,0-1 0 0 0,1 1 0 0 0,0-1 0 0 0,0-1 0 0 0,1 1 0 0 0,-1-1 0 0 0,1 0 0 0 0,0 0 0 0 0,0 0 0 0 0,1-1 0 0 0,0 0 0 0 0,-1-1 0 0 0,1 1 0 0 0,6 1 0 0 0,-4-2 50 0 0,1 0 1 0 0,-1 0 0 0 0,1-1-1 0 0,0-1 1 0 0,0 1-1 0 0,0-2 1 0 0,0 1 0 0 0,-1-1-1 0 0,1-1 1 0 0,0 0-1 0 0,0 0 1 0 0,0-1 0 0 0,0 0-1 0 0,-1-1 1 0 0,1 0-1 0 0,-1 0 1 0 0,0-1 0 0 0,0-1-1 0 0,6-3-50 0 0,-10 4 51 0 0,0 0 1 0 0,0-1-1 0 0,0 0 0 0 0,-1 0 0 0 0,1 0 0 0 0,-1 0 1 0 0,-1 0-1 0 0,1-1 0 0 0,-1 0 0 0 0,0 0 1 0 0,0 0-1 0 0,-1 0 0 0 0,1 0 0 0 0,-2-1 0 0 0,1 1 1 0 0,0-1-1 0 0,-1 1 0 0 0,-1-1 0 0 0,1 1 0 0 0,-1-5-51 0 0,-1 6-2 0 0,0 0-1 0 0,0 1 0 0 0,-1-1 0 0 0,0 1 0 0 0,0 0 1 0 0,0 0-1 0 0,0 0 0 0 0,-1 0 0 0 0,0 0 0 0 0,1 0 1 0 0,-1 0-1 0 0,-1 1 0 0 0,1 0 0 0 0,0-1 0 0 0,-1 1 1 0 0,0 1-1 0 0,0-1 0 0 0,0 0 0 0 0,0 1 0 0 0,0 0 1 0 0,0 0-1 0 0,0 0 0 0 0,-1 0 0 0 0,1 1 0 0 0,-1 0 1 0 0,1 0-1 0 0,-1 0 0 0 0,0 0 0 0 0,1 1 0 0 0,-1 0 1 0 0,0 0-1 0 0,1 0 0 0 0,-1 0 0 0 0,0 1 0 0 0,1 0 1 0 0,-1 0-1 0 0,0 0 0 0 0,1 0 0 0 0,0 1 0 0 0,-2 0 3 0 0,6-1-5 0 0,-1 0 0 0 0,1-1 0 0 0,-1 1 0 0 0,1 0 0 0 0,-1 0-1 0 0,1-1 1 0 0,-1 1 0 0 0,1 0 0 0 0,0 0 0 0 0,0 0-1 0 0,0 0 1 0 0,-1 0 0 0 0,1 0 0 0 0,0-1 0 0 0,0 1 0 0 0,0 0-1 0 0,0 0 1 0 0,0 0 0 0 0,0 0 0 0 0,1 0 0 0 0,-1 0 0 0 0,0 0-1 0 0,0-1 1 0 0,1 1 0 0 0,-1 0 0 0 0,0 0 0 0 0,1 0 0 0 0,-1-1-1 0 0,1 1 1 0 0,-1 0 0 0 0,1 0 0 0 0,-1-1 0 0 0,1 1-1 0 0,0 0 1 0 0,-1-1 0 0 0,1 1 0 0 0,0-1 0 0 0,-1 1 0 0 0,1-1-1 0 0,0 1 1 0 0,0-1 0 0 0,0 0 0 0 0,-1 1 0 0 0,1-1 0 0 0,0 0-1 0 0,0 1 1 0 0,0-1 0 0 0,0 0 0 0 0,0 0 0 0 0,0 0-1 0 0,-1 0 1 0 0,1 0 0 0 0,0 0 0 0 0,0 0 0 0 0,0 0 0 0 0,0 0-1 0 0,0-1 1 0 0,0 1 0 0 0,0 0 5 0 0,19 2 80 0 0,0-1 1 0 0,0 0-1 0 0,0-2 1 0 0,0 0-1 0 0,0-1 1 0 0,-1-1-1 0 0,1-1 1 0 0,-1-1-1 0 0,2-1-80 0 0,16-12-973 0 0,-34 15 36 0 0,0-1-7494 0 0,-2 3-4069 0 0</inkml:trace>
</inkml:ink>
</file>

<file path=ppt/ink/ink16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10:31.5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5937 0 0,'0'0'2307'0'0,"0"0"-137"0"0,0 0 33 0 0,0 0 67 0 0,0 0-181 0 0,0 0-365 0 0,0 0-468 0 0,0 0-333 0 0,0 0-157 0 0,0 0-93 0 0,0 0-45 0 0,13 4 6454 0 0,-13-4-7044 0 0,0 0 4 0 0,0 0-6 0 0,22 3 281 0 0,232 5 507 0 0,-123-8-359 0 0,1 0-2561 0 0,-159 6-2265 0 0,12 2-2668 0 0,8-4-5426 0 0</inkml:trace>
</inkml:ink>
</file>

<file path=ppt/ink/ink16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10:31.8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12 17092 0 0,'0'0'1324'0'0,"0"0"-246"0"0,0 0-48 0 0,0 0 169 0 0,0 0 82 0 0,0 0-97 0 0,0 0-227 0 0,0 0-228 0 0,0 0-107 0 0,0 0-79 0 0,0 0-79 0 0,0 0-50 0 0,0 0-50 0 0,31-2-36 0 0,96-3-27 0 0,129 1 778 0 0,-232 7-1727 0 0,-11 0-1785 0 0,-2-2-3668 0 0,-9-1-5296 0 0</inkml:trace>
</inkml:ink>
</file>

<file path=ppt/ink/ink16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10:33.0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881 8 2753 0 0,'0'0'2822'0'0,"0"0"-806"0"0,0 0-37 0 0,0 0 151 0 0,0 0 65 0 0,0 0-153 0 0,0 0-311 0 0,0 0-296 0 0,0 0-263 0 0,0 0-204 0 0,0 0-148 0 0,0 0-91 0 0,0 0-75 0 0,-2-1-40 0 0,-10-4-31 0 0,10 4-85 0 0,2 1-58 0 0,0 0-47 0 0,0 0-44 0 0,0 0-24 0 0,0 0-26 0 0,0 0-20 0 0,0 0-20 0 0,0 0-14 0 0,0 0-20 0 0,0 0-17 0 0,0 0-18 0 0,-25 4 989 0 0,-112 8-992 0 0,-67 33-24 0 0,118-25-76 0 0,57-13-35 0 0,0 1 0 0 0,0 1-1 0 0,0 2 1 0 0,1 0 0 0 0,-25 16-52 0 0,52-26 1 0 0,0 0 1 0 0,-1-1 0 0 0,1 1-1 0 0,0 0 1 0 0,0 0 0 0 0,0 0-1 0 0,0 1 1 0 0,0-1 0 0 0,0 0-1 0 0,0 0 1 0 0,1 1-1 0 0,-1-1 1 0 0,0 0 0 0 0,1 1-1 0 0,-1-1 1 0 0,1 0 0 0 0,-1 1-1 0 0,1-1 1 0 0,0 1 0 0 0,-1-1-1 0 0,1 1 1 0 0,0-1-1 0 0,0 1 1 0 0,0-1 0 0 0,0 1-1 0 0,0-1 1 0 0,1 1 0 0 0,-1-1-1 0 0,0 1 1 0 0,1-1 0 0 0,-1 0-1 0 0,1 1 1 0 0,-1-1-1 0 0,1 1 1 0 0,0-1 0 0 0,0 0-1 0 0,-1 0 1 0 0,1 1 0 0 0,0-1-1 0 0,0 0 1 0 0,0 0 0 0 0,0 0-1 0 0,1 0 1 0 0,-1 0-1 0 0,1 0-1 0 0,63 41 176 0 0,196 2 374 0 0,-149-17-424 0 0,-110-27-122 0 0,0 1-1 0 0,0-1 1 0 0,0 0 0 0 0,0 1-1 0 0,0 0 1 0 0,0-1-1 0 0,0 1 1 0 0,0 0-1 0 0,0 0 1 0 0,0 0-1 0 0,-1 0 1 0 0,1 0-1 0 0,0 1 1 0 0,-1-1 0 0 0,1 1-1 0 0,-1-1 1 0 0,1 1-1 0 0,-1-1 1 0 0,0 1-1 0 0,1 0 1 0 0,-1-1-1 0 0,0 1 1 0 0,0 0-1 0 0,0 0 1 0 0,-1 0 0 0 0,1 0-1 0 0,0 0 1 0 0,-1 0-1 0 0,1 0 1 0 0,-1 0-1 0 0,0 0 1 0 0,0 0-1 0 0,1 0 1 0 0,-1 0-1 0 0,-1 1 1 0 0,1-1 0 0 0,0 0-1 0 0,0 0 1 0 0,-1 0-1 0 0,1 0 1 0 0,-1 0-1 0 0,0 0 1 0 0,0 0-1 0 0,1 0 1 0 0,-1 0-1 0 0,-1-1 1 0 0,1 1 0 0 0,0 0-1 0 0,0 0 1 0 0,-1-1-4 0 0,-17 20 30 0 0,-1-1 1 0 0,0-1 0 0 0,-2-1 0 0 0,0-1-1 0 0,-1-1 1 0 0,-1-1-31 0 0,-1 2 28 0 0,-359 211 77 0 0,272-150-108 0 0,111-77 3 0 0,0 0-1 0 0,0-1 0 0 0,0 1 0 0 0,0 0 1 0 0,0 0-1 0 0,0 0 0 0 0,0 0 0 0 0,1 0 0 0 0,-1 0 1 0 0,0 0-1 0 0,1 0 0 0 0,-1 1 0 0 0,0-1 0 0 0,1 0 1 0 0,0 0-1 0 0,-1 0 0 0 0,1 1 0 0 0,0-1 1 0 0,-1 0-1 0 0,1 1 0 0 0,0-1 0 0 0,0 0 0 0 0,0 1 1 0 0,0-1-1 0 0,0 0 0 0 0,0 0 0 0 0,1 1 1 0 0,-1-1-1 0 0,0 0 0 0 0,1 0 0 0 0,-1 1 0 0 0,1-1 1 0 0,-1 0-1 0 0,1 0 0 0 0,0 0 0 0 0,-1 0 0 0 0,1 1 1 0 0,0-1-1 0 0,0 0 0 0 0,0 0 0 0 0,0-1 1 0 0,0 1-1 0 0,0 0 0 0 0,0 0 0 0 0,0 0 1 0 0,57 22-17 0 0,-4-19 86 0 0,0-2-1 0 0,1-2 0 0 0,-1-3 1 0 0,0-2-1 0 0,28-7-68 0 0,-38 7 28 0 0,261-40 339 0 0,-270 39-321 0 0,-26-2-2798 0 0,22 3-4026 0 0,-20 2-1037 0 0,-4 0-5000 0 0</inkml:trace>
</inkml:ink>
</file>

<file path=ppt/ink/ink16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10:29.6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53 376 0 0 0,'0'0'577'0'0,"0"0"582"0"0,0 0 334 0 0,0 0 344 0 0,0 0 261 0 0,0 0 120 0 0,0 0-142 0 0,0 0-301 0 0,0 0-304 0 0,0 0-284 0 0,0 0-193 0 0,0 0-102 0 0,0 0-66 0 0,-8-1-57 0 0,-2-2-180 0 0,-12-2-570 0 0,9 3 6499 0 0,123 14-5061 0 0,458-9 100 0 0,-402-3-1319 0 0,-165 0-240 0 0,-1 0 15 0 0,0 0 20 0 0,0 0 17 0 0,0 0-4 0 0,0 0 10 0 0,0 0-6 0 0,0 0 15 0 0,0 0 3 0 0,0 0 11 0 0,0 0 5 0 0,0 0-11 0 0,0 0-5 0 0,0 0 7 0 0,0 0-7 0 0,0 0 5 0 0,0 0 6 0 0,0 0-20 0 0,0 0 6 0 0,0 0-9 0 0,-16-4 159 0 0,-139-132-759 0 0,137 125-49 0 0,9 7-1257 0 0,0-2-3574 0 0,8 5-1586 0 0,-1 1-5459 0 0</inkml:trace>
  <inkml:trace contextRef="#ctx0" brushRef="#br0" timeOffset="776.774">276 12 216 0 0,'0'0'2423'0'0,"0"0"-602"0"0,0 0-80 0 0,0 0 172 0 0,0 0 145 0 0,0 0-95 0 0,0 0-366 0 0,0 0-443 0 0,0 0-349 0 0,0 0-159 0 0,0 0-26 0 0,0 0 36 0 0,5-1 1705 0 0,-10 5-2274 0 0,1 0 0 0 0,-1 1 0 0 0,1-1 0 0 0,0 1 0 0 0,1 0 0 0 0,-1-1 0 0 0,1 2 0 0 0,0-1 0 0 0,0 0 0 0 0,1 1 0 0 0,-1-1 0 0 0,1 1 0 0 0,0 0 0 0 0,1 0 0 0 0,0 0 0 0 0,0-1 0 0 0,0 1 0 0 0,0 1 0 0 0,1-1 0 0 0,0 0 0 0 0,0 0 0 0 0,1 0 0 0 0,0 0 0 0 0,0 1-87 0 0,1-4 102 0 0,1 1 1 0 0,-1 0-1 0 0,1-1 1 0 0,0 0-1 0 0,0 1 0 0 0,0-1 1 0 0,0 0-1 0 0,1-1 0 0 0,-1 1 1 0 0,1 0-1 0 0,0-1 0 0 0,-1 0 1 0 0,1 0-1 0 0,0 0 1 0 0,1-1-1 0 0,-1 1 0 0 0,0-1 1 0 0,0 0-1 0 0,1 0 0 0 0,-1 0 1 0 0,0-1-1 0 0,1 1 0 0 0,-1-1 1 0 0,0 0-1 0 0,1-1 1 0 0,-1 1-1 0 0,1-1 0 0 0,-1 0 1 0 0,0 0-103 0 0,0 0 47 0 0,-1-2 0 0 0,1 1 0 0 0,-1 0 0 0 0,0-1 0 0 0,0 1 0 0 0,0-1 0 0 0,0 0 0 0 0,0 0 0 0 0,-1 0 0 0 0,1 0 1 0 0,-1-1-1 0 0,0 1 0 0 0,0 0 0 0 0,0-1 0 0 0,0 0 0 0 0,-1 1 0 0 0,1-1 0 0 0,-1 0 0 0 0,0 0 0 0 0,0 0 0 0 0,-1 0 0 0 0,1 0 0 0 0,-1 0 1 0 0,0 0-1 0 0,0 0 0 0 0,0 0 0 0 0,0 0 0 0 0,-1 0 0 0 0,0 0 0 0 0,1 0 0 0 0,-1 0 0 0 0,-1 0 0 0 0,1 0 0 0 0,-1 1 0 0 0,1-1 0 0 0,-1 0 1 0 0,0 1-1 0 0,-1-1 0 0 0,1 1 0 0 0,-2-2-47 0 0,1 1-2 0 0,0 0 0 0 0,0 1-1 0 0,0-1 1 0 0,-1 0 0 0 0,1 1 0 0 0,-1 0 0 0 0,0 0 0 0 0,0 0 0 0 0,0 0 0 0 0,0 0 0 0 0,-1 1-1 0 0,1 0 1 0 0,-1 0 0 0 0,0 0 0 0 0,1 1 0 0 0,-1-1 0 0 0,0 1 0 0 0,0 0 0 0 0,0 1 0 0 0,0-1-1 0 0,0 1 1 0 0,0 0 0 0 0,0 0 0 0 0,-2 1 2 0 0,4 0-6 0 0,0 1-1 0 0,1 0 1 0 0,-1 0-1 0 0,0 0 1 0 0,1 1-1 0 0,-1-1 1 0 0,1 1-1 0 0,0-1 1 0 0,-1 1-1 0 0,1 0 1 0 0,1 0-1 0 0,-1 0 1 0 0,0 0-1 0 0,1 0 1 0 0,0 0-1 0 0,-1 1 1 0 0,1-1-1 0 0,0 0 1 0 0,1 1-1 0 0,-1-1 1 0 0,1 1-1 0 0,-1-1 1 0 0,1 0-1 0 0,0 3 7 0 0,0-3 2 0 0,0 1 0 0 0,1 0 0 0 0,-1 0 1 0 0,1-1-1 0 0,0 1 0 0 0,0 0 0 0 0,0-1 0 0 0,0 1 0 0 0,1-1 1 0 0,-1 1-1 0 0,1-1 0 0 0,0 1 0 0 0,0-1 0 0 0,0 0 0 0 0,0 0 0 0 0,1 0 1 0 0,-1 0-1 0 0,1-1 0 0 0,0 1 0 0 0,0-1 0 0 0,0 1 0 0 0,0-1 0 0 0,0 0 1 0 0,0 0-1 0 0,1-1 0 0 0,-1 1 0 0 0,0-1 0 0 0,1 1 0 0 0,0-1 1 0 0,-1 0-1 0 0,4 0-2 0 0,-6 0 14 0 0,0 0 1 0 0,1-1-1 0 0,-1 1 1 0 0,0-1-1 0 0,0 1 1 0 0,0-1-1 0 0,0 1 1 0 0,1-1-1 0 0,-1 0 1 0 0,0 0-1 0 0,1 1 1 0 0,-1-1-1 0 0,0 0 1 0 0,0 0-1 0 0,1 0 1 0 0,-1-1-1 0 0,0 1 1 0 0,0 0-1 0 0,1 0 1 0 0,-1-1-1 0 0,0 1 1 0 0,0-1-1 0 0,1 1 1 0 0,-1-1-1 0 0,0 1 1 0 0,0-1-1 0 0,0 0 1 0 0,0 1-1 0 0,0-1 1 0 0,0 0-1 0 0,0 0 1 0 0,0 0-1 0 0,0 0 1 0 0,-1 0-1 0 0,1 0 1 0 0,0 0-1 0 0,0 0 1 0 0,-1 0-1 0 0,1 0 1 0 0,-1 0-1 0 0,1-1 1 0 0,-1 1-1 0 0,1 0 1 0 0,-1 0-1 0 0,0-1 1 0 0,0 1-1 0 0,0 0 1 0 0,1 0-1 0 0,-1-1 1 0 0,0 1-1 0 0,-1 0 1 0 0,1-1-1 0 0,0 1 1 0 0,0 0-1 0 0,-1-1-14 0 0,2-1 10 0 0,0 1 0 0 0,0 0 0 0 0,0-1 0 0 0,-1 1 0 0 0,1-1-1 0 0,-1 1 1 0 0,1-1 0 0 0,-1 0 0 0 0,0 1 0 0 0,0-1 0 0 0,0 1 0 0 0,-1-1 0 0 0,1 1-1 0 0,0-1 1 0 0,-1 1 0 0 0,0-1 0 0 0,0 1 0 0 0,0-1 0 0 0,0 1 0 0 0,0 0 0 0 0,0-1 0 0 0,0 1-1 0 0,-1 0 1 0 0,1 0 0 0 0,-1 0 0 0 0,1 0 0 0 0,-1 0 0 0 0,0 1 0 0 0,0-1 0 0 0,0 0-1 0 0,0 1 1 0 0,0-1 0 0 0,0 1 0 0 0,-1 0 0 0 0,1 0 0 0 0,0-1 0 0 0,-3 1-10 0 0,2 1-28 0 0,1 1 0 0 0,-1 0 1 0 0,1 0-1 0 0,-1 0 1 0 0,1 0-1 0 0,-1 1 1 0 0,1-1-1 0 0,0 1 0 0 0,0-1 1 0 0,0 1-1 0 0,0 0 1 0 0,0 0-1 0 0,0 0 0 0 0,0 0 1 0 0,0 0-1 0 0,1 0 1 0 0,-1 0-1 0 0,1 0 0 0 0,-1 1 1 0 0,1-1-1 0 0,0 1 1 0 0,0-1-1 0 0,0 1 1 0 0,1-1-1 0 0,-1 1 0 0 0,0 0 1 0 0,1-1-1 0 0,0 1 1 0 0,0 0-1 0 0,-1 0 0 0 0,2-1 1 0 0,-1 1-1 0 0,0 0 1 0 0,0-1-1 0 0,1 1 1 0 0,0 0-1 0 0,-1-1 0 0 0,1 1 1 0 0,0-1-1 0 0,0 1 1 0 0,1-1-1 0 0,-1 1 0 0 0,0-1 1 0 0,1 0-1 0 0,-1 0 1 0 0,1 0-1 0 0,0 0 0 0 0,0 0 1 0 0,0 0-1 0 0,0 0 1 0 0,1 1 27 0 0,20 6-2189 0 0,-7-5-6091 0 0,-10-3-4180 0 0</inkml:trace>
</inkml:ink>
</file>

<file path=ppt/ink/ink16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10:33.6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102 682 4313 0 0,'0'0'3639'0'0,"0"0"-1446"0"0,0 0-462 0 0,0 0 104 0 0,0 0 160 0 0,0 0-57 0 0,0 0-315 0 0,0 0-440 0 0,0 0-340 0 0,0 0-166 0 0,0 0-69 0 0,0 0-16 0 0,0 0 18 0 0,-2 5-9 0 0,-6 24-29 0 0,0 1 0 0 0,2 0 1 0 0,2 0-1 0 0,1 0 0 0 0,1 0 0 0 0,1 1 0 0 0,2 0-572 0 0,-12 128 630 0 0,11-159-567 0 0,0 0 0 0 0,-1-1 0 0 0,1 1 0 0 0,0 0 0 0 0,0 0 0 0 0,0 0 0 0 0,-1 0 0 0 0,1-1 0 0 0,0 1 0 0 0,0 0 0 0 0,-1 0 0 0 0,1 0 0 0 0,0 0 0 0 0,0 0 0 0 0,-1 0 0 0 0,1 0 0 0 0,0 0 0 0 0,0 0 0 0 0,-1-1 0 0 0,1 1 0 0 0,0 0 0 0 0,0 0 0 0 0,-1 1 1 0 0,1-1-1 0 0,0 0 0 0 0,-1 0 0 0 0,1 0 0 0 0,0 0 0 0 0,0 0 0 0 0,-1 0 0 0 0,1 0-63 0 0,-5-14-111 0 0,-2-12 164 0 0,1-1 1 0 0,1 0-1 0 0,1 0 1 0 0,1 0-1 0 0,2-1 1 0 0,1 1-1 0 0,1 0 1 0 0,2-13-54 0 0,-2 20 6 0 0,1 1-1 0 0,1-1 1 0 0,1 1 0 0 0,0 0 0 0 0,2 0 0 0 0,0 1 0 0 0,1-1 0 0 0,0 1 0 0 0,2 1 0 0 0,0 0-1 0 0,1 0 1 0 0,6-7-6 0 0,-11 17 2 0 0,0 1-1 0 0,0 1 1 0 0,1-1-1 0 0,-1 1 1 0 0,1 0-1 0 0,1 0 1 0 0,-1 0-1 0 0,0 1 1 0 0,1 0-1 0 0,0 1 1 0 0,0-1-1 0 0,0 1 1 0 0,0 1-1 0 0,1-1 1 0 0,-1 1-1 0 0,7-1-1 0 0,74-3-14 0 0,-84 7 14 0 0,-1 2 1 0 0,0-1 0 0 0,0 0 0 0 0,0 0-1 0 0,0 1 1 0 0,0 0 0 0 0,-1 0 0 0 0,1 0-1 0 0,-1 0 1 0 0,0 0 0 0 0,1 0 0 0 0,-1 0-1 0 0,-1 1 1 0 0,1-1 0 0 0,0 1-1 0 0,-1-1 1 0 0,0 1 0 0 0,0 0 0 0 0,0-1-1 0 0,0 1 1 0 0,-1 0 0 0 0,1 0 0 0 0,-1 0-1 0 0,0 0 1 0 0,0-1 0 0 0,-1 1 0 0 0,1 0-1 0 0,-1 0 1 0 0,0 2-1 0 0,1 0 2 0 0,0 0 1 0 0,-1 0-1 0 0,1 0 0 0 0,-1 0 0 0 0,-1 0 1 0 0,1 0-1 0 0,-1 0 0 0 0,0 0 0 0 0,0 0 1 0 0,-1-1-1 0 0,0 1 0 0 0,0-1 0 0 0,-1 2-2 0 0,-21 21-2773 0 0,18-24-2435 0 0,2-2-4168 0 0,0-2-3444 0 0</inkml:trace>
  <inkml:trace contextRef="#ctx0" brushRef="#br0" timeOffset="460.464">516 1102 8938 0 0,'0'0'3178'0'0,"0"0"-1239"0"0,0 0-392 0 0,0 0 80 0 0,0 0 76 0 0,0 0-109 0 0,0 0-335 0 0,0 0-376 0 0,0 0-250 0 0,0 0-112 0 0,0 0-44 0 0,0 0-27 0 0,0 0-40 0 0,6 14 829 0 0,-6-13-986 0 0,3 28 2448 0 0,-37 93-2131 0 0,24-83-458 0 0,10-38-118 0 0,0-1-14 0 0,0 0 4 0 0,0 0 5 0 0,0 0-8 0 0,0 0-21 0 0,0 0-26 0 0,0 0-45 0 0,0 0-81 0 0,0 0-140 0 0,-2-13-4362 0 0,1 8-1372 0 0,0 1-6074 0 0</inkml:trace>
  <inkml:trace contextRef="#ctx0" brushRef="#br0" timeOffset="958.991">649 774 8042 0 0,'0'0'2755'0'0,"0"0"-484"0"0,0 0-177 0 0,0 0-38 0 0,0 0-126 0 0,0 0-320 0 0,0 0-421 0 0,0 0-307 0 0,0 0-189 0 0,0 0-78 0 0,0 0-33 0 0,0 0-41 0 0,0 0-65 0 0,0 7 1089 0 0,-28 22-629 0 0,28-29-531 0 0,22-21-58 0 0,-22 21-299 0 0,0 0 15 0 0,0 0-10 0 0,0 0-20 0 0,0 0 9 0 0,0 0-10 0 0,0 0-11 0 0,-16 8 96 0 0,-11 16-35 0 0,26-23-81 0 0,1-1-13 0 0,0 0 13 0 0,0 0-27 0 0,0 0-24 0 0,0 0-28 0 0,0-13-4085 0 0,0 4-4606 0 0,0 5-3422 0 0</inkml:trace>
  <inkml:trace contextRef="#ctx0" brushRef="#br0" timeOffset="1297.448">892 170 10378 0 0,'0'0'2643'0'0,"0"0"-390"0"0,0 0-190 0 0,0 0-161 0 0,0 0-246 0 0,0 0-382 0 0,0 0-379 0 0,0 0-241 0 0,0 0-125 0 0,0 0-8 0 0,0 0 44 0 0,0 0 4 0 0,0 0-48 0 0,-6 9-82 0 0,-45 78 626 0 0,-66 93-366 0 0,79-136-2682 0 0,35-43-481 0 0,2-1-3682 0 0,-1 0-5758 0 0</inkml:trace>
  <inkml:trace contextRef="#ctx0" brushRef="#br0" timeOffset="1880.748">25 229 6073 0 0,'0'0'2626'0'0,"0"0"-471"0"0,0 0-238 0 0,0 0-117 0 0,0 0-168 0 0,0 0-279 0 0,0 0-222 0 0,0 0-199 0 0,0 0-113 0 0,0 0-56 0 0,0 0-65 0 0,0 0-59 0 0,-6-1-59 0 0,0 0-878 0 0,-6-3 2178 0 0,29 3 234 0 0,192-1 560 0 0,-29 0-1534 0 0,-223-27-851 0 0,34 21-287 0 0,0 0 0 0 0,0-1 0 0 0,0 0-1 0 0,1 0 1 0 0,1-1 0 0 0,0 0 0 0 0,0-1-1 0 0,1 1 1 0 0,0-1 0 0 0,1-1 0 0 0,0 1 0 0 0,0-4-2 0 0,2-21-1688 0 0,17 21-5608 0 0,-7 14-868 0 0,0-2-4627 0 0</inkml:trace>
  <inkml:trace contextRef="#ctx0" brushRef="#br0" timeOffset="3047.902">1442 509 0 0 0,'0'0'349'0'0,"0"0"654"0"0,0 0 271 0 0,0 0 92 0 0,0 0 22 0 0,0 0 33 0 0,0 0-34 0 0,0 0-58 0 0,0 0-18 0 0,0 0-67 0 0,4-2-61 0 0,19-7 2055 0 0,-22 9-2301 0 0,-1 0-46 0 0,0 0-56 0 0,0 0-45 0 0,0 0-33 0 0,0 0-63 0 0,0 0-54 0 0,0 0-51 0 0,-2 11 5901 0 0,-2 4-5508 0 0,-189 257-363 0 0,161-230-582 0 0,10-11-37 0 0,-2-1-1 0 0,-1-1 1 0 0,-1-1 0 0 0,-1-1-1 0 0,-1-2 1 0 0,-19 13 0 0 0,47-39-97 0 0,0 1 0 0 0,0-1-1 0 0,0 1 1 0 0,0-1 0 0 0,0 1 0 0 0,0 0 0 0 0,0-1-1 0 0,0 1 1 0 0,0-1 0 0 0,0 1 0 0 0,0-1 0 0 0,-1 1-1 0 0,1-1 1 0 0,0 1 0 0 0,0-1 0 0 0,0 1 0 0 0,-1-1-1 0 0,1 1 1 0 0,0 0 0 0 0,-1-1 0 0 0,1 1 0 0 0,0-1 0 0 0,-1 1-1 0 0,1 0 1 0 0,0 0 0 0 0,-1-1 0 0 0,1 1 0 0 0,-1 0-1 0 0,1-1 1 0 0,0 1 0 0 0,-1 0 0 0 0,1 0 0 0 0,-1 0-1 0 0,1 0 1 0 0,-1-1 0 0 0,1 1 0 0 0,-1 0 0 0 0,1 0-1 0 0,-1 0 1 0 0,1 0 0 0 0,-1 0 0 0 0,1 0 0 0 0,-1 0 0 0 0,1 0-1 0 0,-1 0 1 0 0,1 1 0 0 0,-1-1 0 0 0,1 0 0 0 0,-1 0-1 0 0,1 0 1 0 0,0 0 0 0 0,-1 1 0 0 0,1-1 0 0 0,-1 0-1 0 0,1 0 1 0 0,0 1 0 0 0,-1-1 0 0 0,1 0 0 0 0,-1 1 97 0 0,1-13-1006 0 0,-1-14-2911 0 0,-1 2-5386 0 0,2 16-1489 0 0</inkml:trace>
  <inkml:trace contextRef="#ctx0" brushRef="#br0" timeOffset="3361.344">976 561 2401 0 0,'0'0'2149'0'0,"0"0"118"0"0,0 0 175 0 0,0 0 126 0 0,0 0-64 0 0,0 0-311 0 0,0 0-444 0 0,0 0-387 0 0,0 0-266 0 0,0 0-185 0 0,0 0-88 0 0,0 0-72 0 0,0 0-77 0 0,0-7-67 0 0,0-16 1403 0 0,40 83-29 0 0,-28-46-1687 0 0,241 277 1545 0 0,-171-192-1597 0 0,-32-26-158 0 0,-48-71-239 0 0,4 5-589 0 0,-5-16-8313 0 0,-1 6-211 0 0</inkml:trace>
  <inkml:trace contextRef="#ctx0" brushRef="#br0" timeOffset="4881.629">1646 1168 2985 0 0,'0'0'2217'0'0,"0"0"-211"0"0,0 0 148 0 0,0 0 281 0 0,0 0 88 0 0,0 0-251 0 0,0 0-532 0 0,0 0-508 0 0,0 0-342 0 0,0 0-185 0 0,0 0-46 0 0,4-7 18 0 0,29-82 2260 0 0,-31 65-2715 0 0,2 0 0 0 0,1 1-1 0 0,1-1 1 0 0,0 1 0 0 0,2 0 0 0 0,1 0 0 0 0,1 1-1 0 0,0 0 1 0 0,2 1 0 0 0,1 0 0 0 0,0 1 0 0 0,2 1-1 0 0,0-1-221 0 0,-11 15 13 0 0,-1 0-1 0 0,1 1 1 0 0,0-1-1 0 0,1 1 1 0 0,-1 0-1 0 0,0 0 1 0 0,1 0-1 0 0,0 0 1 0 0,0 1-1 0 0,0 0 1 0 0,1 0-1 0 0,-1 0 1 0 0,1 1-1 0 0,-1 0 1 0 0,1 0-1 0 0,0 0 1 0 0,0 1-1 0 0,0 0 1 0 0,3-1-13 0 0,-6 6 5 0 0,1-1 0 0 0,-2 0-1 0 0,1 0 1 0 0,0 1 0 0 0,-1 0 0 0 0,1-1 0 0 0,-1 1 0 0 0,0 0 0 0 0,0 0 0 0 0,-1 0 0 0 0,1 1-1 0 0,-1-1 1 0 0,0 0 0 0 0,0 1 0 0 0,0 3-5 0 0,15 217 136 0 0,-16-196-123 0 0,0-29-10 0 0,1 0 0 0 0,-1 1 0 0 0,1-1 0 0 0,-1 1 0 0 0,0-1 0 0 0,1 0 0 0 0,-1 1 0 0 0,1-1 0 0 0,-1 0 0 0 0,1 0 0 0 0,-1 1 0 0 0,1-1 0 0 0,0 0 0 0 0,-1 0-1 0 0,1 0 1 0 0,-1 0 0 0 0,1 0 0 0 0,-1 0 0 0 0,1 0 0 0 0,-1 0 0 0 0,1 0 0 0 0,0 0 0 0 0,-1 0 0 0 0,1 0 0 0 0,-1 0 0 0 0,1 0 0 0 0,-1 0 0 0 0,1 0-1 0 0,-1-1 1 0 0,1 1 0 0 0,-1 0 0 0 0,1 0 0 0 0,-1-1 0 0 0,1 1 0 0 0,-1 0 0 0 0,1-1 0 0 0,-1 1 0 0 0,1-1 0 0 0,-1 1 0 0 0,0 0 0 0 0,1-1 0 0 0,-1 1 0 0 0,0-1-1 0 0,1 1 1 0 0,-1-1 0 0 0,0 1 0 0 0,0-1 0 0 0,1 1 0 0 0,-1-1 0 0 0,0 1 0 0 0,0-1 0 0 0,0 0 0 0 0,0 1 0 0 0,0-1 0 0 0,0 1 0 0 0,0-1 0 0 0,0 1 0 0 0,0-1-1 0 0,0 0 1 0 0,0 1 0 0 0,0-1 0 0 0,0 1 0 0 0,0-1 0 0 0,-1 1 0 0 0,1-1-3 0 0,0 0 2 0 0,19-32 91 0 0,20-37-33 0 0,2 1 0 0 0,4 3 0 0 0,2 1 0 0 0,4 1-60 0 0,-39 52-2 0 0,61-47 1 0 0,-70 61 3 0 0,1 0-1 0 0,-1 1 1 0 0,1-1 0 0 0,-1 1-1 0 0,0 0 1 0 0,0-1 0 0 0,0 1-1 0 0,0 1 1 0 0,-1-1-1 0 0,1 0 1 0 0,-1 1 0 0 0,0-1-1 0 0,0 1 1 0 0,0 0 0 0 0,0-1-1 0 0,-1 1 1 0 0,0 0-1 0 0,0 0 1 0 0,0 0 0 0 0,0 0-1 0 0,0 0 1 0 0,-1 0-1 0 0,0 1 1 0 0,1-1 0 0 0,-2 0-1 0 0,1 0-1 0 0,0-3 1 0 0,13 223 248 0 0,0-140-802 0 0,-8-78-428 0 0,0 2-2030 0 0,-4 0-5122 0 0,-1-4-3474 0 0</inkml:trace>
  <inkml:trace contextRef="#ctx0" brushRef="#br0" timeOffset="5132.256">2574 1017 9386 0 0,'0'0'2264'0'0,"0"0"-1049"0"0,0 0-169 0 0,0 0 316 0 0,0 0 194 0 0,0 0-114 0 0,0 0-321 0 0,0 0-313 0 0,0 0-245 0 0,0 0-127 0 0,0 0-84 0 0,0 0-76 0 0,0 0-61 0 0,1 20-64 0 0,0 8-408 0 0,0 15 546 0 0,0 10-8744 0 0,-1-53-2602 0 0</inkml:trace>
  <inkml:trace contextRef="#ctx0" brushRef="#br0" timeOffset="5417.941">2640 608 12427 0 0,'0'0'1885'0'0,"0"0"-359"0"0,0 0-222 0 0,0 0-149 0 0,0 0-203 0 0,0 0-237 0 0,0 0-197 0 0,0 0-152 0 0,0 0-79 0 0,0 0-37 0 0,0 0-28 0 0,0 0-35 0 0,-7 7-54 0 0,-22 17-38 0 0,21-18-39 0 0,8-6-31 0 0,0 0 3 0 0,0 0 12 0 0,20-4 815 0 0,37-43 400 0 0,-86 44-28 0 0,-11 27-1470 0 0,40-23 9 0 0,0-1-109 0 0,0 0-204 0 0,0 0-454 0 0,1 0-4997 0 0,4 0-727 0 0,-2 0-3692 0 0</inkml:trace>
  <inkml:trace contextRef="#ctx0" brushRef="#br0" timeOffset="6049.845">3163 682 3993 0 0,'0'0'3287'0'0,"0"0"-1004"0"0,0 0-99 0 0,0 0 243 0 0,0 0-25 0 0,0 0-331 0 0,0 0-472 0 0,0 0-400 0 0,0 0-210 0 0,0 0-85 0 0,0 0-70 0 0,0 0-99 0 0,0 0-110 0 0,-2-5-105 0 0,2 4-481 0 0,-1-1-1 0 0,1 1 1 0 0,-1-1-1 0 0,0 1 0 0 0,0 0 1 0 0,0-1-1 0 0,1 1 1 0 0,-1 0-1 0 0,0 0 1 0 0,0-1-1 0 0,-1 1 1 0 0,1 0-1 0 0,0 0 0 0 0,0 0 1 0 0,-1 0-1 0 0,1 1 1 0 0,0-1-1 0 0,-1 0 1 0 0,1 0-1 0 0,0 1 0 0 0,-1-1 1 0 0,1 1-1 0 0,-1-1 1 0 0,0 1-1 0 0,1 0 1 0 0,-1 0-1 0 0,1-1 1 0 0,-1 1-1 0 0,1 0 0 0 0,-1 1 1 0 0,1-1-1 0 0,-1 0 1 0 0,0 0-1 0 0,1 1-38 0 0,-14 1 54 0 0,0 0 0 0 0,1 2 0 0 0,-1 0 0 0 0,1 1 0 0 0,0 0-1 0 0,0 1 1 0 0,1 0 0 0 0,0 1 0 0 0,0 1 0 0 0,0 0 0 0 0,1 1 0 0 0,0 0 0 0 0,1 1-1 0 0,0 0 1 0 0,1 1 0 0 0,0 0 0 0 0,0 0 0 0 0,1 1 0 0 0,1 1 0 0 0,0-1 0 0 0,1 1 0 0 0,0 1-1 0 0,1-1 1 0 0,0 1 0 0 0,-2 10-54 0 0,-4 82-92 0 0,15-101 92 0 0,0-1 0 0 0,0 0 0 0 0,0 0 0 0 0,0 0-1 0 0,1 0 1 0 0,0-1 0 0 0,-1 1 0 0 0,2-1 0 0 0,-1 0 0 0 0,0 0 0 0 0,0-1 0 0 0,1 1-1 0 0,-1-1 1 0 0,1 0 0 0 0,0 0 0 0 0,0 0 0 0 0,0-1 0 0 0,0 0 0 0 0,0 0 0 0 0,0 0-1 0 0,0 0 1 0 0,0-1 0 0 0,0 0 0 0 0,1 0 0 0 0,-1 0 0 0 0,0-1 0 0 0,0 0 0 0 0,0 0-1 0 0,0 0 1 0 0,0 0 0 0 0,3-2 0 0 0,11-6 47 0 0,0 0 0 0 0,-1-1 0 0 0,-1-1 0 0 0,1-1 0 0 0,-2 0 0 0 0,0-1 0 0 0,0-1 0 0 0,-1-1 1 0 0,-1 0-1 0 0,-1 0 0 0 0,0-2 0 0 0,-1 0 0 0 0,7-12-47 0 0,-5 11 35 0 0,52-89 285 0 0,-59 102-115 0 0,-10 17-77 0 0,1-7-160 0 0,-9 33 53 0 0,2 0 0 0 0,1 1-1 0 0,2 0 1 0 0,2 0 0 0 0,2 1-1 0 0,1 12-20 0 0,2-43 0 0 0,1-1 0 0 0,0 1 0 0 0,0-1 0 0 0,0 1 0 0 0,2-1 0 0 0,-1 0 0 0 0,1 0 0 0 0,0 0 0 0 0,0-1 0 0 0,1 1 0 0 0,0-1 0 0 0,0 0 0 0 0,1 0 0 0 0,0-1 0 0 0,0 0 0 0 0,1 0 0 0 0,-1 0 0 0 0,1-1 0 0 0,1 0 0 0 0,2 1 0 0 0,45 14-88 0 0,-55-20 56 0 0,-9-28-3120 0 0,2 20-779 0 0,0 3-3581 0 0,4 1-4918 0 0</inkml:trace>
  <inkml:trace contextRef="#ctx0" brushRef="#br0" timeOffset="8091.458">3618 1186 0 0 0,'0'0'429'0'0,"0"0"905"0"0,0 0 302 0 0,0 0 50 0 0,0 0 20 0 0,0 0-15 0 0,0 0-43 0 0,0 0-54 0 0,0 0-87 0 0,0 0-124 0 0,0 0-164 0 0,4-1-164 0 0,13-7-165 0 0,-12 6-143 0 0,-5 2-96 0 0,0 0-73 0 0,0 0-64 0 0,0 0-46 0 0,0 0-30 0 0,0 0-38 0 0,0 0-37 0 0,-5 19 989 0 0,-49 77-337 0 0,35-4-686 0 0,19-90-300 0 0,0 0-1 0 0,1 0 0 0 0,-1 0 1 0 0,0 0-1 0 0,1 0 1 0 0,-1 0-1 0 0,1 0 0 0 0,0 0 1 0 0,-1 0-1 0 0,1 0 1 0 0,0 0-1 0 0,0 0 0 0 0,0-1 1 0 0,0 1-1 0 0,1 0 1 0 0,-1-1-1 0 0,0 1 0 0 0,1-1 1 0 0,-1 1-1 0 0,1-1 1 0 0,0 1-1 0 0,-1-1 0 0 0,1 0 1 0 0,0 0-1 0 0,0 0 1 0 0,0 0-1 0 0,0 0 0 0 0,0-1 1 0 0,0 1-1 0 0,0 0 1 0 0,0-1-1 0 0,0 0 0 0 0,0 1 1 0 0,0-1-1 0 0,0 0 1 0 0,0 0-1 0 0,0 0 0 0 0,0 0 1 0 0,0 0-1 0 0,0-1 0 0 0,2 0-27 0 0,0 1 53 0 0,-1 1-22 0 0,0-1 1 0 0,0 0-1 0 0,0 0 0 0 0,0 0 1 0 0,0 0-1 0 0,0 0 0 0 0,0-1 1 0 0,0 1-1 0 0,0-1 0 0 0,0 0 1 0 0,0 0-1 0 0,0 0 1 0 0,0 0-1 0 0,0-1 0 0 0,-1 1 1 0 0,1-1-1 0 0,-1 0 0 0 0,1 0 1 0 0,-1 0-1 0 0,1 0-32 0 0,-4-27-1973 0 0,-6 20-1751 0 0,1 3-3834 0 0,0 2-4118 0 0</inkml:trace>
  <inkml:trace contextRef="#ctx0" brushRef="#br0" timeOffset="8837.48">3705 896 6233 0 0,'0'0'1842'0'0,"0"0"-50"0"0,0 0 180 0 0,0 0 179 0 0,0 0-26 0 0,0 0-243 0 0,0 0-419 0 0,0 0-367 0 0,0 0-222 0 0,0 0-169 0 0,0 0-91 0 0,0 0-58 0 0,0-4-63 0 0,0-11-52 0 0,0 12-76 0 0,0 3-72 0 0,0 0-89 0 0,0 0-26 0 0,0 0-34 0 0,0 0-28 0 0,0-4 1465 0 0,19-15-87 0 0,-51 52-987 0 0,43-51-312 0 0,6 1-3265 0 0,-5 8-7142 0 0,-10 6-2397 0 0</inkml:trace>
  <inkml:trace contextRef="#ctx0" brushRef="#br0" timeOffset="10367.541">2826 332 0 0 0,'0'0'812'0'0,"0"0"692"0"0,0 0 318 0 0,0 0 56 0 0,0 0-98 0 0,0 0-195 0 0,0 0-174 0 0,0 0-122 0 0,0 0-98 0 0,0 0-63 0 0,0 0-35 0 0,0-3-72 0 0,-1-1-275 0 0,0-2-718 0 0,2 5 8123 0 0,153 1-4656 0 0,76-7-2504 0 0,-186 6-911 0 0,-54 1 1200 0 0,-77-91-1218 0 0,16 6-1021 0 0,38 80-4020 0 0,16 21-6826 0 0,13-9-711 0 0</inkml:trace>
  <inkml:trace contextRef="#ctx0" brushRef="#br0" timeOffset="11048.824">2547 1058 0 0 0,'0'0'497'0'0,"0"0"396"0"0,0 0 120 0 0,0 0 21 0 0,0 0 18 0 0,0 0 10 0 0,0 0 30 0 0,4-9 45 0 0,16-25 4 0 0,-13 18 3584 0 0,-7 16-4292 0 0,0 0-61 0 0,0 0-4 0 0,0 0 34 0 0,0 0 7 0 0,0 0-29 0 0,0 0-44 0 0,0 0-16 0 0,0 0-4 0 0,0 0 14 0 0,0 0 20 0 0,0 0 20 0 0,0 0 21 0 0,0 0 14 0 0,0 0 0 0 0,0 0-12 0 0,0 0-15 0 0,0 0-7 0 0,0 0-26 0 0,0 0-26 0 0,0 0-29 0 0,0 0-28 0 0,0 0-23 0 0,0 0 0 0 0,0 0 1 0 0,0 13 1954 0 0,-36 87-737 0 0,33-92-1439 0 0,2-5-1 0 0,-1 0 0 0 0,1 0 0 0 0,0 1-1 0 0,0-1 1 0 0,0 1 0 0 0,1-1 0 0 0,-1 1 0 0 0,1 0-1 0 0,0-1 1 0 0,-1 1 0 0 0,2-1 0 0 0,-1 1 0 0 0,0-1 0 0 0,1 1-1 0 0,0 0 1 0 0,-1-1 0 0 0,1 0 0 0 0,1 1 0 0 0,-1 0-17 0 0,3-1 80 0 0,0-1 0 0 0,-1 0 0 0 0,1 0 0 0 0,0 0 1 0 0,0-1-1 0 0,0 1 0 0 0,0-1 0 0 0,1 0 0 0 0,-1 0 1 0 0,0 0-1 0 0,0-1 0 0 0,1 1 0 0 0,-1-1 0 0 0,0 0 0 0 0,1 0 1 0 0,-1-1-1 0 0,0 1 0 0 0,1-1 0 0 0,-1 0 0 0 0,0 0 1 0 0,0-1-1 0 0,0 1 0 0 0,0-1-80 0 0,30-20-1110 0 0,-25 14-3161 0 0,-2 2-4171 0 0,-3 3-3797 0 0</inkml:trace>
</inkml:ink>
</file>

<file path=ppt/ink/ink16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10:59.4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23 0 0 0,'0'0'1200'0'0,"0"0"599"0"0,0 0 239 0 0,0 0 15 0 0,0 0-137 0 0,0 0-236 0 0,0 0-226 0 0,0 0-220 0 0,0 0-186 0 0,1-4-165 0 0,4-11-119 0 0,-3 12-88 0 0,-2 3-64 0 0,0 0-41 0 0,0 0-20 0 0,0 0 9 0 0,0 0 24 0 0,0 0 41 0 0,8 7 5470 0 0,183 16-2808 0 0,134-20-2201 0 0,-321-17-3893 0 0,6 7-718 0 0,-9 5-1195 0 0,-1-1-3927 0 0,0 3-2370 0 0</inkml:trace>
</inkml:ink>
</file>

<file path=ppt/ink/ink16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10:59.6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0 2737 0 0,'0'0'2264'0'0,"0"0"93"0"0,0 0 122 0 0,0 0-37 0 0,0 0-265 0 0,0 0-436 0 0,0 0-372 0 0,0 0-227 0 0,0 0-112 0 0,0 0-72 0 0,0 0-71 0 0,0 0-80 0 0,0 0-68 0 0,-1 6-2 0 0,-4 16-6 0 0,43-10 2375 0 0,126-11-623 0 0,-64-3-1302 0 0,-48 1-2578 0 0,-1 0-7734 0 0,-47 1-3362 0 0</inkml:trace>
</inkml:ink>
</file>

<file path=ppt/ink/ink1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18:14.7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377 1 0 0 0,'0'0'963'0'0,"0"0"370"0"0,0 0 122 0 0,0 0 0 0 0,0 0-6 0 0,0 0 35 0 0,0 0 99 0 0,0 0 124 0 0,0 0 61 0 0,0 0-22 0 0,2 3 6764 0 0,-13-2-8155 0 0,0 0 1 0 0,0 0-1 0 0,1 1 0 0 0,-1 0 1 0 0,1 1-1 0 0,-1 0 0 0 0,1 1 1 0 0,0 0-1 0 0,0 0 0 0 0,-2 3-355 0 0,-136 107 851 0 0,113-83-479 0 0,27-24-348 0 0,1 0 0 0 0,0 1 0 0 0,1 0 0 0 0,-1 0 0 0 0,2 0 0 0 0,-1 1 0 0 0,1 0 0 0 0,1 0 0 0 0,-1 0 0 0 0,2 1 0 0 0,-1-1 1 0 0,1 1-1 0 0,1 0 0 0 0,-1 0 0 0 0,2 0 0 0 0,-1 0 0 0 0,2 0 0 0 0,-1 0 0 0 0,1 1 0 0 0,1-1 0 0 0,0 4-24 0 0,3-5 24 0 0,-1 0 0 0 0,1 0 0 0 0,0 0-1 0 0,1-1 1 0 0,0 0 0 0 0,1 0 0 0 0,-1 0-1 0 0,1 0 1 0 0,1-1 0 0 0,0 0 0 0 0,0-1 0 0 0,0 1-1 0 0,0-1 1 0 0,1-1 0 0 0,0 1 0 0 0,1-2 0 0 0,-1 1-1 0 0,1-1 1 0 0,8 3-24 0 0,-6-2 24 0 0,0-1 1 0 0,0 0-1 0 0,0-1 0 0 0,0-1 0 0 0,1 0 1 0 0,0 0-1 0 0,-1-1 0 0 0,1 0 0 0 0,0-1 1 0 0,-1 0-1 0 0,9-2-24 0 0,26-31-1399 0 0,-33 19-2183 0 0,2 2-4372 0 0,-10 9-4083 0 0</inkml:trace>
</inkml:ink>
</file>

<file path=ppt/ink/ink16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11:00.8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631 4 0 0 0,'0'0'1620'0'0,"0"0"478"0"0,0 0 160 0 0,0 0-58 0 0,0 0-166 0 0,0 0-169 0 0,0 0-217 0 0,0 0-186 0 0,0 0-122 0 0,0 0-89 0 0,0 0-80 0 0,5 0-99 0 0,16-3-103 0 0,-16 3-96 0 0,-5 0-94 0 0,0 0-83 0 0,0 0-82 0 0,0 0-84 0 0,0 0-79 0 0,0 0-63 0 0,0 0-46 0 0,0 0-43 0 0,0 0-31 0 0,-54 20 2276 0 0,45-18-2354 0 0,-423 102 145 0 0,385-84-295 0 0,49 4-73 0 0,5-17 67 0 0,1 1 1 0 0,0-1-1 0 0,1-1 1 0 0,0 0-1 0 0,0 0 0 0 0,0-1 1 0 0,0 0-1 0 0,1 0 1 0 0,0-1-1 0 0,0 0 1 0 0,0-1-1 0 0,1 0 1 0 0,-1-1-1 0 0,2 0-34 0 0,210 17 539 0 0,-16-4-324 0 0,-154 3-194 0 0,-52-16-21 0 0,0-1 10 0 0,-28 25 72 0 0,-213 154 48 0 0,23-40-130 0 0,-1 10 16 0 0,217-149-17 0 0,-1 0 0 0 0,1 0 0 0 0,0 0 0 0 0,0 0 0 0 0,0 0 0 0 0,1 0 0 0 0,-1 1 1 0 0,0-1-1 0 0,0 0 0 0 0,1 1 0 0 0,-1 0 0 0 0,1-1 0 0 0,-1 1 0 0 0,1 0 0 0 0,0 0 0 0 0,0-1 1 0 0,-1 1-1 0 0,1 0 0 0 0,1 0 0 0 0,-1 1 0 0 0,0-1 0 0 0,0 0 0 0 0,1 0 0 0 0,-1 0 1 0 0,1 0-1 0 0,0 1 0 0 0,0-1 0 0 0,-1 0 0 0 0,2 0 0 0 0,-1 0 0 0 0,0 1 0 0 0,0-1 1 0 0,1 0-1 0 0,-1 0 0 0 0,1 0 0 0 0,-1 1 0 0 0,1-1 0 0 0,0 0 0 0 0,0 0 0 0 0,0 0 0 0 0,0 0 1 0 0,1-1-1 0 0,-1 1 0 0 0,0 0 0 0 0,1 0 0 0 0,-1-1 0 0 0,1 1 0 0 0,-1-1 0 0 0,1 1 1 0 0,0-1-1 0 0,0 0 0 0 0,0 1 0 0 0,2 0 1 0 0,16 4 29 0 0,1-1-1 0 0,1-1 1 0 0,-1-1-1 0 0,0-1 1 0 0,1-1 0 0 0,0 0-1 0 0,20-3-28 0 0,3 1 57 0 0,391 1 739 0 0,-344 11-645 0 0,-90-10-140 0 0,-1 1-12 0 0,-1-1-8 0 0,0-1-5 0 0,-25-7-2377 0 0,22-4-7639 0 0,3 11-2763 0 0</inkml:trace>
</inkml:ink>
</file>

<file path=ppt/ink/ink16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11:05.3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493 56 3049 0 0,'0'0'3904'0'0,"0"0"-1396"0"0,0 0-548 0 0,0 0-14 0 0,0 0 100 0 0,0 0-83 0 0,0 0-295 0 0,0 0-400 0 0,0 0-357 0 0,0 0-261 0 0,0 0-142 0 0,0 0-96 0 0,-5 7-63 0 0,-93 112 1604 0 0,-93 199-196 0 0,176-295-1765 0 0,-1-1-1 0 0,0-1 1 0 0,-2 0-1 0 0,0-2 1 0 0,-1 0-1 0 0,-1-1 0 0 0,-9 5 9 0 0,-19 8-2203 0 0,48-31 1507 0 0,0-9-2547 0 0,21-116-8488 0 0,31-108 2248 0 0,-42 132 8243 0 0,-6-13 6172 0 0,-3 0 9945 0 0,-1 114-13561 0 0,0 0-291 0 0,0 0-217 0 0,0 0-152 0 0,0 0-76 0 0,0 0-40 0 0,0 0-26 0 0,0 0-45 0 0,0 0-33 0 0,14 8 1525 0 0,-4 4-1400 0 0,17 19 132 0 0,-1 2 1 0 0,-2 0-1 0 0,-1 2 1 0 0,7 16-694 0 0,79 210 741 0 0,-30-82-498 0 0,-70-158-212 0 0,1-1 0 0 0,0 0 0 0 0,2 0 0 0 0,1-1 0 0 0,0-1 0 0 0,9 9-31 0 0,-18-38-264 0 0,-10-25-2959 0 0,7 13-6948 0 0,0 19 112 0 0</inkml:trace>
</inkml:ink>
</file>

<file path=ppt/ink/ink16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11:01.8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73 678 1504 0 0,'0'0'2878'0'0,"0"0"-801"0"0,0 0-293 0 0,0 0-53 0 0,0 0-27 0 0,0 0-63 0 0,0 0-229 0 0,0 0-280 0 0,0 0-259 0 0,0 0-201 0 0,0 0-79 0 0,0 0 17 0 0,0 0 38 0 0,-8 5 27 0 0,-21 19-35 0 0,10 28 1213 0 0,14 205-87 0 0,5-147-1322 0 0,0-109-308 0 0,0-1 48 0 0,0 0 86 0 0,0 0 82 0 0,0 0 76 0 0,0 0 45 0 0,-2-12 629 0 0,-2-12-948 0 0,1 1 0 0 0,1 0 0 0 0,1-1 1 0 0,1 0-1 0 0,1 1 0 0 0,1-1 0 0 0,1 1 0 0 0,2 0 0 0 0,0 0 1 0 0,7-18-155 0 0,2 3 57 0 0,2 0 0 0 0,1 1 1 0 0,3 1-1 0 0,0 1 0 0 0,2 1 1 0 0,2 1-1 0 0,1 0 0 0 0,2 2 1 0 0,13-11-58 0 0,-32 33 15 0 0,0 1 1 0 0,1 0-1 0 0,1 0 1 0 0,-1 1-1 0 0,1 0 0 0 0,0 1 1 0 0,0 0-1 0 0,1 1 1 0 0,0 0-1 0 0,9-3-15 0 0,-18 9 5 0 0,-1 0-1 0 0,1 0 1 0 0,-1 0-1 0 0,0 0 1 0 0,0 0-1 0 0,0 0 1 0 0,1 0-1 0 0,-1 0 1 0 0,0 1-1 0 0,0-1 1 0 0,-1 0-1 0 0,1 1 0 0 0,0-1 1 0 0,0 1-1 0 0,-1-1 1 0 0,1 1-1 0 0,-1-1 1 0 0,1 1-1 0 0,-1 0 1 0 0,0-1-1 0 0,1 1 1 0 0,-1 0-1 0 0,0-1 1 0 0,0 1-1 0 0,0-1 1 0 0,0 1-1 0 0,-1 0 0 0 0,1-1 1 0 0,0 1-1 0 0,-1 0 1 0 0,1-1-1 0 0,-1 1 1 0 0,1-1-1 0 0,-2 2-4 0 0,2 8-6 0 0,-4 54 40 0 0,8 73-234 0 0,18-110-1612 0 0,-15-25-2333 0 0,1-1-3521 0 0,-5-2-4108 0 0</inkml:trace>
  <inkml:trace contextRef="#ctx0" brushRef="#br0" timeOffset="632.944">921 298 2168 0 0,'0'0'3210'0'0,"0"0"-732"0"0,0 0-305 0 0,0 0-23 0 0,0 0-34 0 0,0 0-204 0 0,0 0-331 0 0,0 0-330 0 0,0 0-255 0 0,0 0-121 0 0,0 0-56 0 0,0 0-65 0 0,0 0-61 0 0,7 2 1796 0 0,-104 110-1259 0 0,61-78-1075 0 0,-5 6 90 0 0,41-40-211 0 0,0 0 6 0 0,0 0 12 0 0,0 0-3 0 0,4-15 208 0 0,133-150 186 0 0,-185 209-495 0 0,35-30-607 0 0,-35 42 528 0 0,38-36-3152 0 0,6 1-3588 0 0,4-14-3446 0 0</inkml:trace>
  <inkml:trace contextRef="#ctx0" brushRef="#br0" timeOffset="1014.528">632 1105 7946 0 0,'0'0'4675'0'0,"0"0"-2017"0"0,0 0-936 0 0,0 0-230 0 0,0 0-115 0 0,0 0-189 0 0,0 0-288 0 0,0 0-305 0 0,0 0-212 0 0,0 0-90 0 0,0 0-13 0 0,0 0 1 0 0,0 0 1 0 0,-8 15-23 0 0,-27 46-26 0 0,32-57-192 0 0,0 1 1 0 0,1 0-1 0 0,0 0 1 0 0,0 0-1 0 0,0 0 1 0 0,1 0-1 0 0,-1 0 1 0 0,1 0-1 0 0,0 0 1 0 0,1 1-1 0 0,-1-1 1 0 0,1 0-1 0 0,0 0 1 0 0,0 1-1 0 0,1-1 1 0 0,0 0-1 0 0,0 2-41 0 0,-1-7-11 0 0,0 1 1 0 0,0-1-1 0 0,0 1 0 0 0,0 0 0 0 0,0-1 0 0 0,0 1 0 0 0,1-1 0 0 0,-1 1 0 0 0,0-1 0 0 0,0 1 0 0 0,1-1 0 0 0,-1 1 1 0 0,0-1-1 0 0,1 1 0 0 0,-1-1 0 0 0,0 1 0 0 0,1-1 0 0 0,-1 1 0 0 0,1-1 0 0 0,-1 1 0 0 0,1-1 0 0 0,-1 0 0 0 0,1 1 1 0 0,-1-1-1 0 0,1 0 0 0 0,-1 0 0 0 0,1 1 0 0 0,-1-1 0 0 0,1 0 0 0 0,-1 0 0 0 0,1 0 0 0 0,0 0 0 0 0,-1 0 0 0 0,1 1 1 0 0,-1-1-1 0 0,1 0 0 0 0,0 0 0 0 0,-1-1 0 0 0,1 1 0 0 0,-1 0 0 0 0,1 0 0 0 0,0 0 0 0 0,-1 0 0 0 0,1 0 0 0 0,-1-1 1 0 0,1 1-1 0 0,-1 0 0 0 0,1 0 0 0 0,-1-1 0 0 0,1 1 0 0 0,-1-1 0 0 0,1 1 0 0 0,-1 0 0 0 0,1-1 0 0 0,-1 1 0 0 0,0-1 1 0 0,1 1 10 0 0,25-26-4160 0 0,-14 9-5568 0 0,-7 12-1032 0 0</inkml:trace>
  <inkml:trace contextRef="#ctx0" brushRef="#br0" timeOffset="1435.482">886 770 8522 0 0,'0'0'2863'0'0,"0"0"-564"0"0,0 0-316 0 0,0 0-80 0 0,0 0-192 0 0,0 0-338 0 0,0 0-396 0 0,0 0-310 0 0,0 0-180 0 0,0 0-119 0 0,0 0-73 0 0,0 0-39 0 0,0 0-27 0 0,-6 3-4 0 0,-29 15 210 0 0,42-25 383 0 0,10-8 89 0 0,-33 19-334 0 0,-29 22-472 0 0,44-26-82 0 0,1 0 13 0 0,0 0-37 0 0,0 0-17 0 0,0 0-28 0 0,0 0-60 0 0,0 0-127 0 0,17-18-6419 0 0,-13 11 224 0 0,1 3-5347 0 0</inkml:trace>
  <inkml:trace contextRef="#ctx0" brushRef="#br0" timeOffset="2135.63">38 236 776 0 0,'0'0'2403'0'0,"0"0"-534"0"0,0 0 24 0 0,0 0 239 0 0,0 0 167 0 0,0 0-20 0 0,0 0-283 0 0,0 0-351 0 0,0 0-324 0 0,0 0-232 0 0,0 0-145 0 0,0 0-91 0 0,0 0-67 0 0,-6-6-87 0 0,-17-19-79 0 0,17 19-55 0 0,6 6-33 0 0,26-3 2332 0 0,53-1-1602 0 0,103-10-703 0 0,-69 9-512 0 0,-118 1 1443 0 0,-74-138-1718 0 0,75 134-183 0 0,-1-4-1116 0 0,7 6-8854 0 0,2 5-2098 0 0</inkml:trace>
</inkml:ink>
</file>

<file path=ppt/ink/ink16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11:09.5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0 184 2665 0 0,'0'0'2040'0'0,"0"0"-260"0"0,0 0 86 0 0,0 0 223 0 0,0 0 62 0 0,0 0-194 0 0,0 0-374 0 0,0 0-466 0 0,0 0-322 0 0,0 0-173 0 0,0 0-100 0 0,0 0-14 0 0,0 0 55 0 0,5 0 812 0 0,130-7 2601 0 0,114 0-2305 0 0,-128 6-1368 0 0,-129 5 1870 0 0,-75-56-1992 0 0,-21-47-205 0 0,103 96-1471 0 0,-5-8 4565 0 0,3 6-6680 0 0,2 3-2208 0 0,1 1-3719 0 0,0 1-2650 0 0</inkml:trace>
</inkml:ink>
</file>

<file path=ppt/ink/ink16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11:06.0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65 125 0 0 0,'0'0'1844'0'0,"0"0"228"0"0,0 0 149 0 0,0 0 126 0 0,0 0 42 0 0,0 0-141 0 0,0 0-263 0 0,0 0-277 0 0,0 0-318 0 0,0 0-218 0 0,0 0-161 0 0,0 0-116 0 0,0 0-111 0 0,3-2-116 0 0,-4 2-616 0 0,1 1 0 0 0,0-1 0 0 0,0 0 0 0 0,0 1 0 0 0,-1-1 0 0 0,1 1 0 0 0,0-1 0 0 0,0 1 0 0 0,0-1 0 0 0,0 0 0 0 0,0 1 0 0 0,0-1 1 0 0,0 1-1 0 0,0-1 0 0 0,0 1 0 0 0,0-1 0 0 0,0 0 0 0 0,0 1 0 0 0,1-1 0 0 0,-1 1 0 0 0,0-1 0 0 0,0 1 0 0 0,0-1 0 0 0,0 0 0 0 0,1 1 0 0 0,-1-1 0 0 0,0 0 0 0 0,0 1 0 0 0,1-1 0 0 0,-1 0 0 0 0,0 1 0 0 0,1-1 0 0 0,-1 0 0 0 0,0 1 0 0 0,1-1 0 0 0,-1 0 0 0 0,1 0 0 0 0,-1 0 0 0 0,0 1 0 0 0,1-1 0 0 0,-1 0 0 0 0,1 0 0 0 0,-1 0 0 0 0,0 0 0 0 0,1 0 0 0 0,-1 0 0 0 0,1 0 0 0 0,-1 0 0 0 0,1 0 0 0 0,-1 0 0 0 0,1 0 0 0 0,-1 0 0 0 0,0 0 0 0 0,1 0 1 0 0,-1 0-1 0 0,1 0 0 0 0,-1-1 0 0 0,0 1 0 0 0,1 0 0 0 0,-1 0 0 0 0,1-1-52 0 0,0 17 219 0 0,14 178 1643 0 0,-45 27-1275 0 0,10-114-472 0 0,-14 37-67 0 0,34-257-7718 0 0,2 96 6350 0 0,2-26-2772 0 0,0 14-2034 0 0,-2 10-3405 0 0</inkml:trace>
  <inkml:trace contextRef="#ctx0" brushRef="#br0" timeOffset="293.722">19 59 432 0 0,'0'0'2525'0'0,"0"0"-668"0"0,0 0-7 0 0,0 0 364 0 0,0 0 168 0 0,0 0-132 0 0,0 0-381 0 0,0 0-430 0 0,0 0-265 0 0,0 0-135 0 0,0 0-86 0 0,0 0-73 0 0,0 0-70 0 0,7-3-61 0 0,58-12 2431 0 0,251-25 155 0 0,-272 39-3361 0 0,-43 1-9 0 0,-1 0-8 0 0,0 0-21 0 0,0 0-29 0 0,0 0-46 0 0,0 0-45 0 0,0 0-87 0 0,0 0-51 0 0,-5 32-5660 0 0,-3-13-4668 0 0,6-15-479 0 0</inkml:trace>
  <inkml:trace contextRef="#ctx0" brushRef="#br0" timeOffset="587.216">1 387 8074 0 0,'0'0'2090'0'0,"0"0"-434"0"0,0 0-177 0 0,0 0 45 0 0,0 0 29 0 0,0 0-32 0 0,0 0-101 0 0,0 0-115 0 0,0 0-77 0 0,0 0-137 0 0,0 0-136 0 0,0 0-92 0 0,0 0-83 0 0,14 4-72 0 0,49 13-87 0 0,43-12 944 0 0,21-18-337 0 0,-63 4-2116 0 0,0 5-5390 0 0,-64 4 208 0 0,0 3-6082 0 0</inkml:trace>
  <inkml:trace contextRef="#ctx0" brushRef="#br0" timeOffset="2188.834">439 795 4297 0 0,'0'0'2439'0'0,"0"0"-268"0"0,0 0-90 0 0,0 0-28 0 0,0 0-151 0 0,0 0-304 0 0,0 0-386 0 0,0 0-297 0 0,0 0-159 0 0,0 0-74 0 0,0 0-32 0 0,0 0-45 0 0,-1 20 1118 0 0,-19 27-330 0 0,15-37-1259 0 0,0 0-1 0 0,0 0 1 0 0,1 1 0 0 0,0-1 0 0 0,1 1 0 0 0,0 0-1 0 0,1 0 1 0 0,0 0 0 0 0,1 0 0 0 0,0 0 0 0 0,1 0-1 0 0,0 0 1 0 0,1 7-134 0 0,30 12-476 0 0,-31-46-5136 0 0,0 10-2111 0 0,0 3-3946 0 0</inkml:trace>
  <inkml:trace contextRef="#ctx0" brushRef="#br0" timeOffset="2632.822">634 505 2809 0 0,'0'0'3110'0'0,"0"0"-661"0"0,0 0-176 0 0,0 0 73 0 0,0 0-68 0 0,0 0-341 0 0,0 0-523 0 0,0 0-438 0 0,0 0-234 0 0,0 0-104 0 0,0 0-53 0 0,0 0-52 0 0,0 0-61 0 0,-14 14 934 0 0,-16 22-227 0 0,30-35-1123 0 0,0-1-14 0 0,0 0-3 0 0,0 0-3 0 0,0 0 9 0 0,0 0 10 0 0,0 0 34 0 0,0 0 41 0 0,25-29 1075 0 0,1-1-596 0 0,-47 41-229 0 0,-25 15-346 0 0,46-27-3966 0 0,7-2 424 0 0,-3 0-1909 0 0,-1-1-6448 0 0</inkml:trace>
</inkml:ink>
</file>

<file path=ppt/ink/ink16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11:18.5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4 363 280 0 0,'0'0'2742'0'0,"0"0"-610"0"0,0 0-231 0 0,0 0 3 0 0,0 0 22 0 0,0 0-54 0 0,0 0-205 0 0,0 0-280 0 0,0 0-244 0 0,0 0-189 0 0,0 0-107 0 0,-3 3 5950 0 0,56 9-4558 0 0,386-24-381 0 0,-266 2-1685 0 0,-96 3-121 0 0,-37-1 6 0 0,-31 6 125 0 0,6-2-928 0 0,-28 2-2598 0 0,-34 12-6699 0 0,35-6 4945 0 0,1-3-5791 0 0</inkml:trace>
  <inkml:trace contextRef="#ctx0" brushRef="#br0" timeOffset="274.46">63 591 12259 0 0,'0'0'2171'0'0,"0"0"-476"0"0,0 0-147 0 0,0 0-30 0 0,0 0-94 0 0,0 0-210 0 0,0 0-266 0 0,0 0-216 0 0,0 0-151 0 0,0 0-111 0 0,0 0-70 0 0,0 0 3 0 0,0 0 33 0 0,2 3 48 0 0,4 1-331 0 0,1 0 0 0 0,-1-1 0 0 0,1 0 0 0 0,0 0 0 0 0,0-1 0 0 0,0 0 1 0 0,1 0-1 0 0,-1-1 0 0 0,0 1 0 0 0,1-2 0 0 0,-1 1 0 0 0,0-1 0 0 0,1 0 0 0 0,-1-1 0 0 0,1 1 0 0 0,5-3-153 0 0,11 3 214 0 0,441-22 965 0 0,-283 18-1896 0 0,-162-8-4000 0 0,-21-5-7534 0 0,-2 13 795 0 0</inkml:trace>
  <inkml:trace contextRef="#ctx0" brushRef="#br0" timeOffset="910.971">378 28 6745 0 0,'0'0'3005'0'0,"0"0"-667"0"0,0 0-336 0 0,0 0-79 0 0,0 0-31 0 0,0 0-173 0 0,0 0-351 0 0,0 0-311 0 0,0 0-229 0 0,0 0-184 0 0,0 0-121 0 0,0 0-74 0 0,0 0-82 0 0,-11-6-60 0 0,-30-15-37 0 0,41 21-254 0 0,0 0-1 0 0,0 0 0 0 0,1 1 0 0 0,-1-1 0 0 0,0 0 0 0 0,0 0 0 0 0,0 1 0 0 0,0-1 1 0 0,1 0-1 0 0,-1 0 0 0 0,0 1 0 0 0,0-1 0 0 0,0 0 0 0 0,0 1 0 0 0,0-1 0 0 0,0 0 1 0 0,0 1-1 0 0,0-1 0 0 0,0 0 0 0 0,0 1 0 0 0,0-1 0 0 0,0 0 0 0 0,0 0 0 0 0,0 1 1 0 0,0-1-1 0 0,0 0 0 0 0,0 1 0 0 0,0-1 0 0 0,0 0 0 0 0,0 1 0 0 0,0-1 0 0 0,-1 0 1 0 0,1 0-1 0 0,0 1 0 0 0,0-1 0 0 0,0 0 0 0 0,-1 0 0 0 0,1 1 0 0 0,0-1 0 0 0,0 0 1 0 0,-1 0-1 0 0,1 0 0 0 0,0 1 0 0 0,0-1 0 0 0,-1 0 0 0 0,1 0 0 0 0,0 0 0 0 0,0 0 1 0 0,-1 0-1 0 0,1 0 0 0 0,0 0 0 0 0,-1 1 0 0 0,1-1 0 0 0,0 0 0 0 0,-1 0 0 0 0,1 0 1 0 0,0 0-1 0 0,-1 0-15 0 0,2 0 75 0 0,4 11 144 0 0,1 0 0 0 0,0-1 0 0 0,1 0 1 0 0,0 0-1 0 0,1 0 0 0 0,0-1 0 0 0,0 0 1 0 0,1-1-1 0 0,0 0 0 0 0,2 1-219 0 0,340 197 1464 0 0,-201-109-1332 0 0,-140-78-121 0 0,-11-5 93 0 0,-65 37 159 0 0,1 5-159 0 0,-178 154 151 0 0,70-78-6 0 0,87-63-164 0 0,91-82-2030 0 0,15-6-213 0 0,-6 6-1804 0 0,-6 4-3305 0 0,-3 1-5361 0 0</inkml:trace>
</inkml:ink>
</file>

<file path=ppt/ink/ink16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11:29.2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624 27 0 0 0,'0'0'265'0'0,"0"0"672"0"0,0 0 160 0 0,0 0 99 0 0,0 0 174 0 0,0 0 169 0 0,0 0 64 0 0,0 0-29 0 0,0 0-30 0 0,0 0-144 0 0,0 0-183 0 0,-1 0-760 0 0,0-3 10904 0 0,297-19-10066 0 0,-274 21-1082 0 0,-30 6 541 0 0,-62 28-510 0 0,-168 59-81 0 0,122-47-144 0 0,-142 71-20 0 0,235-105-30 0 0,19-10 29 0 0,0 0 0 0 0,0 1 0 0 0,0 0 1 0 0,0 0-1 0 0,0 0 0 0 0,1 0 0 0 0,-1 0 1 0 0,1 1-1 0 0,-1-1 0 0 0,1 1 0 0 0,0 0 1 0 0,0 0-1 0 0,0 0 0 0 0,1 0 0 0 0,-1 1 1 0 0,1-1-1 0 0,-2 4 2 0 0,4-4 2 0 0,1 0 1 0 0,0 0-1 0 0,0 0 1 0 0,0 0-1 0 0,1-1 0 0 0,-1 1 1 0 0,1 0-1 0 0,-1-1 1 0 0,1 1-1 0 0,0-1 0 0 0,0 0 1 0 0,0 0-1 0 0,0 1 1 0 0,0-1-1 0 0,1-1 0 0 0,-1 1 1 0 0,0 0-1 0 0,1 0 1 0 0,0-1-1 0 0,-1 0 0 0 0,1 1 1 0 0,0-1-1 0 0,0 0 1 0 0,-1 0-1 0 0,1-1 0 0 0,0 1 1 0 0,0-1-1 0 0,0 1 1 0 0,0-1-1 0 0,0 0 0 0 0,0 0 1 0 0,0 0-1 0 0,0 0 1 0 0,2-1-3 0 0,5 3 27 0 0,185 1 305 0 0,34-25-45 0 0,-41 11-173 0 0,-187 11-122 0 0,-1 0 12 0 0,-11 16 25 0 0,1-4 1 0 0,0 0 1 0 0,0-1-1 0 0,-1 0 1 0 0,-1-1-1 0 0,0 0 0 0 0,0-1 1 0 0,-1 0-1 0 0,-2 0-30 0 0,-47 37-3 0 0,2 0 20 0 0,-2-3 0 0 0,-2-3 1 0 0,-1-2-1 0 0,-31 10-17 0 0,2 1-18 0 0,-123 73 31 0 0,213-119-17 0 0,3-3 5 0 0,-1 0-1 0 0,1 0 1 0 0,0 0 0 0 0,0 0 0 0 0,0 0 0 0 0,-1 1-1 0 0,1-1 1 0 0,0 0 0 0 0,0 1 0 0 0,0-1-1 0 0,0 1 1 0 0,0 0 0 0 0,0-1 0 0 0,0 1 0 0 0,0 0-1 0 0,0-1 1 0 0,0 1 0 0 0,0 0 0 0 0,0 0 0 0 0,1 0-1 0 0,-1 0 1 0 0,0 0 0 0 0,0 0 0 0 0,1 0 0 0 0,-1 0-1 0 0,1 0 1 0 0,-1 0 0 0 0,1 0 0 0 0,-1 0-1 0 0,1 1 1 0 0,0-1 0 0 0,0 0 0 0 0,0 0 0 0 0,-1 0-1 0 0,1 1 1 0 0,0-1 0 0 0,0 0 0 0 0,0 0 0 0 0,1 1-1 0 0,-1-1 1 0 0,0 0 0 0 0,0 0 0 0 0,1 0 0 0 0,-1 0-1 0 0,1 0 1 0 0,-1 1 0 0 0,1-1 0 0 0,-1 0-1 0 0,1 0 1 0 0,0 0 0 0 0,-1 0 0 0 0,1 0 0 0 0,0 0-1 0 0,0-1 1 0 0,0 1 0 0 0,0 0 0 0 0,0 0 0 0 0,0-1-1 0 0,0 1 1 0 0,0 0 0 0 0,1 0-1 0 0,11 3 50 0 0,1 0-1 0 0,0-1 1 0 0,1-1-1 0 0,-1 0 1 0 0,0-1 0 0 0,1 0-1 0 0,-1-1 1 0 0,15-2-50 0 0,9 1 112 0 0,35-3 173 0 0,0-3 0 0 0,-1-4-1 0 0,60-17-284 0 0,-89 19 53 0 0,183-38 189 0 0,-174 39-202 0 0,-51 8-20 0 0,-1 0 24 0 0,0 0-51 0 0,-12-2-213 0 0,10 1-4528 0 0,13-7-4083 0 0,-7 5-3469 0 0</inkml:trace>
  <inkml:trace contextRef="#ctx0" brushRef="#br0" timeOffset="1070.203">1102 900 216 0 0,'0'0'2510'0'0,"0"0"-604"0"0,0 0-62 0 0,0 0 191 0 0,0 0 183 0 0,0 0-2 0 0,0 0-183 0 0,0 0-290 0 0,0 0-311 0 0,0 0-192 0 0,0 0-149 0 0,0 0-98 0 0,0 0-65 0 0,7 0 2474 0 0,9-47-2842 0 0,2 1 0 0 0,2 1 1 0 0,2 1-1 0 0,2 0 0 0 0,2 2 1 0 0,18-22-561 0 0,-9 10 179 0 0,106-156 35 0 0,-103 159-122 0 0,-35 50-85 0 0,-3 1-26 0 0,0 0-2 0 0,25 144-158 0 0,-24-101 187 0 0,2 0 0 0 0,3-1 0 0 0,1 1 0 0 0,11 36-8 0 0,-16-74 9 0 0,-2-2-10 0 0,0-1 1 0 0,1 1-1 0 0,-1-1 0 0 0,1 1 0 0 0,-1-1 1 0 0,1 0-1 0 0,0 1 0 0 0,0-1 1 0 0,0 0-1 0 0,0 0 0 0 0,0 0 0 0 0,1 0 1 0 0,-1 1-1 0 0,1-2 0 0 0,-1 1 1 0 0,1 0-1 0 0,0 0 0 0 0,0-1 0 0 0,0 1 1 0 0,0 0-1 0 0,0-1 0 0 0,0 0 1 0 0,0 0-1 0 0,0 1 0 0 0,1-1 0 0 0,-1-1 1 0 0,0 1-1 0 0,1 0 0 0 0,0 0 1 0 0,2-2 8 0 0,0-1 1 0 0,0 0-1 0 0,0 0 0 0 0,0 0 0 0 0,-1 0 0 0 0,1-1 0 0 0,-1 1 0 0 0,1-1 0 0 0,-1 0 0 0 0,0-1 1 0 0,0 1-1 0 0,-1-1 0 0 0,1 0 0 0 0,-1 0 0 0 0,0 0 0 0 0,0 0 0 0 0,0-1-8 0 0,7-6 22 0 0,143-208 99 0 0,-82 107-126 0 0,56-36 47 0 0,-124 205-68 0 0,-8 521 646 0 0,19-499-674 0 0,1-96-9738 0 0,-11 12 2603 0 0,-1 0-5342 0 0</inkml:trace>
  <inkml:trace contextRef="#ctx0" brushRef="#br0" timeOffset="1768.11">2428 727 6561 0 0,'0'0'1713'0'0,"0"0"-144"0"0,0 0 78 0 0,0 0 222 0 0,0 0 59 0 0,0 0-189 0 0,0 0-312 0 0,0 0-270 0 0,0 0-179 0 0,0 0-124 0 0,0 0-51 0 0,0 0-71 0 0,0 0-32 0 0,3-9-17 0 0,12-28-60 0 0,-15 36-573 0 0,0 1 1 0 0,0-1 0 0 0,0 1 0 0 0,-1-1-1 0 0,1 1 1 0 0,0-1 0 0 0,0 1-1 0 0,-1-1 1 0 0,1 0 0 0 0,0 1 0 0 0,0 0-1 0 0,-1-1 1 0 0,1 1 0 0 0,-1-1 0 0 0,1 1-1 0 0,-1-1 1 0 0,1 1 0 0 0,0 0-1 0 0,-1-1 1 0 0,1 1 0 0 0,-1 0 0 0 0,1 0-1 0 0,-1-1 1 0 0,0 1 0 0 0,1 0 0 0 0,-1 0-1 0 0,1 0 1 0 0,-1-1 0 0 0,1 1-1 0 0,-1 0 1 0 0,0 0 0 0 0,1 0 0 0 0,-1 0-1 0 0,1 0 1 0 0,-1 0 0 0 0,1 0-1 0 0,-1 1 1 0 0,0-1 0 0 0,1 0 0 0 0,-1 0-1 0 0,1 0 1 0 0,-1 1 0 0 0,1-1 0 0 0,-1 0-1 0 0,0 1-50 0 0,0-1 188 0 0,-8 2-129 0 0,0 2 0 0 0,0-1 1 0 0,0 1-1 0 0,0 0 0 0 0,1 1 1 0 0,0 0-1 0 0,0 0 0 0 0,0 1 1 0 0,1 0-1 0 0,0 0 0 0 0,0 1 1 0 0,0 0-1 0 0,1 0 0 0 0,0 0 1 0 0,0 1-1 0 0,1 0 0 0 0,0 0 1 0 0,1 1-1 0 0,-1-1 0 0 0,0 5-59 0 0,1-7 8 0 0,1 1 0 0 0,0-1 0 0 0,1 0 0 0 0,0 1-1 0 0,0-1 1 0 0,0 1 0 0 0,0 0 0 0 0,1 0 0 0 0,0 0 0 0 0,1 0-1 0 0,0 0 1 0 0,0-1 0 0 0,0 1 0 0 0,1 0 0 0 0,0 0-1 0 0,0 0 1 0 0,1 0 0 0 0,0-1 0 0 0,0 1 0 0 0,0-1-1 0 0,1 1 1 0 0,0-1 0 0 0,0 0 0 0 0,1 0 0 0 0,0 0-1 0 0,0 0 1 0 0,0-1 0 0 0,0 0 0 0 0,1 0 0 0 0,0 0-1 0 0,0 0 1 0 0,1-1 0 0 0,-1 0 0 0 0,6 4-8 0 0,-1-3 45 0 0,0-1 0 0 0,1 0 1 0 0,-1 0-1 0 0,1-1 0 0 0,0 0 0 0 0,0-1 0 0 0,0 0 1 0 0,0-1-1 0 0,1 0 0 0 0,-1-1 0 0 0,0 0-45 0 0,-6-2 22 0 0,0 0-1 0 0,0 0 0 0 0,-1 0 1 0 0,1-1-1 0 0,-1 0 1 0 0,1 0-1 0 0,-1 0 0 0 0,0 0 1 0 0,0-1-1 0 0,-1 1 0 0 0,1-1 1 0 0,-1 0-1 0 0,1 0 1 0 0,-1-1-1 0 0,-1 1 0 0 0,1-1 1 0 0,0 1-1 0 0,-1-1 0 0 0,0 0 1 0 0,0 0-1 0 0,-1 0 1 0 0,1 0-1 0 0,-1 0 0 0 0,0 0 1 0 0,-1 0-1 0 0,1-1 0 0 0,-1 1 1 0 0,0 0-1 0 0,0 0 1 0 0,0 0-1 0 0,-1-1 0 0 0,0 1 1 0 0,0 0-1 0 0,0 0 0 0 0,-1 0 1 0 0,0-1-22 0 0,-55-64 14 0 0,68 75-22 0 0,-1 0-1 0 0,1-1 0 0 0,0 0 1 0 0,-1 0-1 0 0,2-2 0 0 0,-1 1 0 0 0,0-1 1 0 0,1-1-1 0 0,-1 0 0 0 0,0-1 0 0 0,1 0 1 0 0,-1-1-1 0 0,2 0 9 0 0,-5 1-40 0 0,27-19-1345 0 0,-26 8-2050 0 0,0 1-4444 0 0,-4 2-4846 0 0</inkml:trace>
</inkml:ink>
</file>

<file path=ppt/ink/ink16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11:34.1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55 181 0 0 0,'0'0'1224'0'0,"0"0"514"0"0,0 0 262 0 0,0 0 62 0 0,0 0-71 0 0,0 0-209 0 0,0 0-179 0 0,0 0-132 0 0,0 0-149 0 0,0 0-114 0 0,0 0-75 0 0,0 0-68 0 0,-9-1-49 0 0,-3 0-615 0 0,-6 0 13 0 0,2 0 4364 0 0,53 1-3263 0 0,126 9 94 0 0,-105-10-1355 0 0,123 1 118 0 0,-166 3-437 0 0,-15-3 88 0 0,-1-1 0 0 0,1 1 0 0 0,0 0 0 0 0,0 0 0 0 0,0-1 0 0 0,0 1 0 0 0,-1 0 0 0 0,1-1 1 0 0,0 1-1 0 0,0 0 0 0 0,0 0 0 0 0,0-1 0 0 0,0 1 0 0 0,0 0 0 0 0,0-1 0 0 0,0 1 0 0 0,0 0 1 0 0,0-1-1 0 0,0 1 0 0 0,0 0 0 0 0,0 0 0 0 0,0-1 0 0 0,0 1 0 0 0,0 0 0 0 0,1-1 0 0 0,-1 1 1 0 0,0 0-1 0 0,0 0 0 0 0,0-1 0 0 0,0 1 0 0 0,0 0 0 0 0,1 0 0 0 0,-1-1 0 0 0,0 1 1 0 0,0 0-1 0 0,1 0 0 0 0,-1-1 0 0 0,0 1 0 0 0,0 0 0 0 0,1 0 0 0 0,-1 0 0 0 0,0 0 0 0 0,0 0 1 0 0,1-1-1 0 0,-1 1 0 0 0,0 0 0 0 0,1 0 0 0 0,-1 0 0 0 0,0 0 0 0 0,1 0 0 0 0,-1 0 0 0 0,0 0 1 0 0,0 0-1 0 0,1 0 0 0 0,-1 0 0 0 0,0 0 0 0 0,1 0 0 0 0,-1 0 0 0 0,0 0 0 0 0,1 0 0 0 0,-1 1-23 0 0,-5-12 23 0 0,-1 0 0 0 0,0 0 0 0 0,0 1 0 0 0,-1 0 0 0 0,-1 0-1 0 0,1 1 1 0 0,-1 0 0 0 0,-1 0 0 0 0,-1 0-23 0 0,-80-64-708 0 0,86 69 335 0 0,4 4-4102 0 0,1 0-4668 0 0,0 0-3305 0 0</inkml:trace>
</inkml:ink>
</file>

<file path=ppt/ink/ink16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11:34.9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63 0 0 0,'0'0'919'0'0,"0"0"348"0"0,0 0 120 0 0,0 0 174 0 0,0 0 304 0 0,0 0 179 0 0,0 0 3 0 0,0 0-181 0 0,0 0-284 0 0,0 0-214 0 0,0 0-154 0 0,0 0-115 0 0,-1-4-65 0 0,-4-11-48 0 0,3 12-72 0 0,2 3-82 0 0,0 0-108 0 0,0 0-96 0 0,0 0-77 0 0,0 0-72 0 0,0 0-53 0 0,0 0-55 0 0,16 3 1637 0 0,71-4-1185 0 0,0-4-1 0 0,-1-4 1 0 0,26-8-823 0 0,29 9-651 0 0,-147 6-2465 0 0,2 1-816 0 0,1 0-3975 0 0,1 1-3598 0 0</inkml:trace>
</inkml:ink>
</file>

<file path=ppt/ink/ink16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11:35.2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12 5697 0 0,'0'0'4647'0'0,"0"0"-2051"0"0,0 0-864 0 0,0 0-189 0 0,0 0-6 0 0,0 0-13 0 0,0 0-176 0 0,0 0-294 0 0,0 0-306 0 0,0 0-209 0 0,0 0-90 0 0,0 0 43 0 0,0 0 103 0 0,5 0 59 0 0,260-7 3047 0 0,-160 3-4211 0 0,-62 4-8952 0 0,-38 0-2821 0 0</inkml:trace>
</inkml:ink>
</file>

<file path=ppt/ink/ink1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18:08.2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 37 16676 0 0,'0'0'1412'0'0,"0"0"-192"0"0,0 0-133 0 0,0 0-140 0 0,0 0-142 0 0,0 0-154 0 0,0 0-173 0 0,0 0-166 0 0,0 0-172 0 0,0 0-120 0 0,0 0-156 0 0,0 0-68 0 0,0 0-16 0 0,-5 1-80 0 0,-15 9-810 0 0,30 5-4397 0 0,-8-12-4571 0 0</inkml:trace>
  <inkml:trace contextRef="#ctx0" brushRef="#br0" timeOffset="5608.819">69 55 0 0 0,'0'0'659'0'0,"0"0"304"0"0,0 0 405 0 0,0 0 364 0 0,0 0 103 0 0,0 0-194 0 0,0 0-381 0 0,0 0-401 0 0,0 0-282 0 0,0 0-165 0 0,1-2-61 0 0,12-10 1604 0 0,-12 12-1549 0 0,-6 2 7638 0 0,-13 6-7628 0 0,17-7-345 0 0,1-1-3 0 0,0 0-20 0 0,0 0-19 0 0,0 0 2 0 0,0 0-10 0 0,0 0-42 0 0,16-12 312 0 0,14-27 1500 0 0,-30 38-1553 0 0,0 1-6 0 0,0 0-34 0 0,0 0-24 0 0,0 0-25 0 0,0 0-35 0 0,0 0-2 0 0,0 0-28 0 0,0 0-42 0 0,0 0-9 0 0,0 0 8 0 0,0 0 11 0 0,0 0-1 0 0,5 11-811 0 0,24-10-2506 0 0,-18-2-4257 0 0,-4 1-4478 0 0</inkml:trace>
</inkml:ink>
</file>

<file path=ppt/ink/ink16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11:41.9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10 465 480 0 0,'0'0'2963'0'0,"0"0"-379"0"0,0 0-120 0 0,0 0 2 0 0,0 0-27 0 0,0 0-224 0 0,0 0-397 0 0,0 0-410 0 0,0 0-327 0 0,0 0-227 0 0,0 0-112 0 0,-9 0 2200 0 0,110 1 947 0 0,136-5-2690 0 0,314-12-703 0 0,-535 24-463 0 0,-16-8-46 0 0,0 0 13 0 0,0 0-2 0 0,0 0 13 0 0,0 0-2 0 0,0 0 1 0 0,0 0 0 0 0,0 0-6 0 0,0 0 23 0 0,0 0-8 0 0,0 0 13 0 0,0 0-7 0 0,0 0-14 0 0,0 0-22 0 0,0 0 20 0 0,0 0 7 0 0,0 0-5 0 0,0 0-18 0 0,0 0 17 0 0,0 0 20 0 0,0 0-7 0 0,0 0 6 0 0,0 0 2 0 0,0 0-3 0 0,0 0 11 0 0,0 0 8 0 0,0 0-2 0 0,0 0-9 0 0,0 0-11 0 0,0 0-39 0 0,0 0 34 0 0,0 0 13 0 0,0 0 18 0 0,0 0 35 0 0,0 0-36 0 0,0 0 0 0 0,0 0 0 0 0,0 0 3 0 0,-12-8 143 0 0,-81-73-192 0 0,8-6-309 0 0,75 78-493 0 0,-6-9-303 0 0,14 11-3752 0 0,4 0-4211 0 0,1 3-3602 0 0</inkml:trace>
  <inkml:trace contextRef="#ctx0" brushRef="#br0" timeOffset="1403.712">223 1 0 0 0,'0'0'1703'0'0,"0"0"-143"0"0,0 0 101 0 0,0 0 251 0 0,0 0 135 0 0,0 0-134 0 0,0 0-380 0 0,0 0-400 0 0,0 0-235 0 0,0 0-69 0 0,0 0 29 0 0,0 0 21 0 0,0 7 2135 0 0,-5 3-2424 0 0,1-4-460 0 0,1 0 0 0 0,0 0 0 0 0,0 0 0 0 0,0 0 0 0 0,0 0 0 0 0,1 1 0 0 0,0-1 0 0 0,1 1 0 0 0,-1 0 0 0 0,1-1 0 0 0,1 1 0 0 0,-1 0 0 0 0,1 0 0 0 0,0 0 0 0 0,0-1 0 0 0,1 1 0 0 0,0 1-130 0 0,0-6 79 0 0,-1-1 1 0 0,1 1 0 0 0,-1 0 0 0 0,1-1 0 0 0,0 1 0 0 0,-1-1 0 0 0,1 1 0 0 0,0-1 0 0 0,0 1 0 0 0,0-1 0 0 0,0 1-1 0 0,1-1 1 0 0,-1 0 0 0 0,0 0 0 0 0,0 0 0 0 0,1 0 0 0 0,-1 0 0 0 0,1 0 0 0 0,-1 0 0 0 0,1 0 0 0 0,-1 0-1 0 0,1 0 1 0 0,0-1 0 0 0,-1 1 0 0 0,1-1 0 0 0,0 1 0 0 0,-1-1 0 0 0,1 0 0 0 0,0 0 0 0 0,-1 0 0 0 0,1 0 0 0 0,0 0-1 0 0,0 0 1 0 0,-1 0 0 0 0,1 0 0 0 0,0-1 0 0 0,-1 1 0 0 0,1-1 0 0 0,0 1 0 0 0,-1-1 0 0 0,1 0 0 0 0,0 1 0 0 0,-1-1-1 0 0,1 0 1 0 0,-1 0 0 0 0,0 0 0 0 0,1 0 0 0 0,-1-1 0 0 0,1 1-80 0 0,1-4 56 0 0,0 1 0 0 0,0-1 0 0 0,-1 0-1 0 0,1 0 1 0 0,-1 0 0 0 0,0 0 0 0 0,-1 0 0 0 0,1 0 0 0 0,-1-1 0 0 0,0 1-1 0 0,0 0 1 0 0,-1-1 0 0 0,0 1 0 0 0,0-1 0 0 0,0 1 0 0 0,0-1 0 0 0,-1-3-56 0 0,-1 7-16 0 0,0 1 0 0 0,0-1 0 0 0,0 1 0 0 0,0-1 0 0 0,0 1 0 0 0,0-1 0 0 0,0 1 0 0 0,0 0 0 0 0,0 0 0 0 0,0 0 0 0 0,-1 0 0 0 0,1 0 0 0 0,0 1 0 0 0,-1-1 0 0 0,1 1 0 0 0,-1 0 0 0 0,1-1 0 0 0,-1 1 0 0 0,1 0 0 0 0,-1 0 0 0 0,1 1 0 0 0,0-1 0 0 0,-1 0 0 0 0,1 1 1 0 0,-1 0-1 0 0,1-1 0 0 0,0 1 0 0 0,0 0 0 0 0,-1 0 0 0 0,1 0 0 0 0,0 1 0 0 0,0-1 0 0 0,-1 2 16 0 0,-1-1 3 0 0,1 1 0 0 0,0 0-1 0 0,0 0 1 0 0,0 0 0 0 0,0 0 0 0 0,1 0 0 0 0,-1 1 0 0 0,1-1 0 0 0,0 1 0 0 0,0 0 0 0 0,0-1 0 0 0,1 1-1 0 0,-1 0 1 0 0,1 0 0 0 0,0 0 0 0 0,0 1 0 0 0,0-1 0 0 0,1 0 0 0 0,-1 0 0 0 0,1 0 0 0 0,0 1 0 0 0,0-1-1 0 0,0 0 1 0 0,1 0 0 0 0,0 0 0 0 0,0 0 0 0 0,0 0 0 0 0,0 0 0 0 0,0 0 0 0 0,1 0 0 0 0,0 0-1 0 0,0 0 1 0 0,0 0 0 0 0,0-1 0 0 0,1 1-3 0 0,-1-3 45 0 0,0 1 0 0 0,1-1 0 0 0,-1 0 0 0 0,0 0 0 0 0,1 0 0 0 0,-1-1 0 0 0,1 1 0 0 0,-1-1 0 0 0,1 1 0 0 0,-1-1 0 0 0,1 0 0 0 0,0 0 1 0 0,-1 0-1 0 0,1 0 0 0 0,-1 0 0 0 0,1-1 0 0 0,-1 1 0 0 0,1-1 0 0 0,-1 0 0 0 0,1 0 0 0 0,-1 0 0 0 0,0 0 0 0 0,1 0 0 0 0,-1 0 0 0 0,0 0 0 0 0,0-1 0 0 0,0 1 0 0 0,0-1 0 0 0,0 0 0 0 0,0 1 0 0 0,0-1 0 0 0,0 0 0 0 0,-1 0 0 0 0,2-2-45 0 0,1-1 34 0 0,-1-1-1 0 0,0 1 1 0 0,0-1 0 0 0,-1 0 0 0 0,1 1-1 0 0,-1-1 1 0 0,0 0 0 0 0,-1-1-1 0 0,1 1 1 0 0,-1 0 0 0 0,-1 0-1 0 0,1 0 1 0 0,-1-1 0 0 0,0 1-1 0 0,0 0 1 0 0,-1-2-34 0 0,0 6-11 0 0,-1 1 0 0 0,1-1 1 0 0,-1 1-1 0 0,1-1 0 0 0,-1 1 0 0 0,1 0 0 0 0,-1 0 1 0 0,0 0-1 0 0,0 0 0 0 0,0 0 0 0 0,0 0 0 0 0,1 1 1 0 0,-1-1-1 0 0,0 1 0 0 0,0-1 0 0 0,0 1 0 0 0,0 0 1 0 0,0-1-1 0 0,0 1 0 0 0,0 0 0 0 0,-1 0 0 0 0,1 1 1 0 0,0-1-1 0 0,0 0 0 0 0,0 1 0 0 0,0-1 0 0 0,1 1 1 0 0,-1-1-1 0 0,0 1 0 0 0,0 0 0 0 0,0 0 0 0 0,0 0 1 0 0,1 0-1 0 0,-1 0 0 0 0,0 1 0 0 0,1-1 0 0 0,-1 0 1 0 0,1 1-1 0 0,-1-1 0 0 0,1 1 0 0 0,0-1 0 0 0,-1 2 11 0 0,-19 37 19 0 0,21-40 5 0 0,16-7 496 0 0,-8 1-368 0 0,-5 2-3804 0 0,-1 3-6925 0 0,0 1-1871 0 0</inkml:trace>
</inkml:ink>
</file>

<file path=ppt/ink/ink16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11:36.3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147 70 11466 0 0,'0'0'2121'0'0,"0"0"-355"0"0,0 0-231 0 0,0 0-87 0 0,0 0-26 0 0,0 0-30 0 0,0 0-163 0 0,0 0-244 0 0,0 0-281 0 0,0 0-239 0 0,0 0-159 0 0,0 0-118 0 0,0 0-24 0 0,0 3 44 0 0,14 134 1601 0 0,-13-1-1209 0 0,-5-1-1 0 0,-17 88-599 0 0,-32 155 10 0 0,46-312-848 0 0,7-65 426 0 0,0-1-91 0 0,11-8-1413 0 0,34-61-5444 0 0,-33 51 1921 0 0,-3 3-5702 0 0</inkml:trace>
  <inkml:trace contextRef="#ctx0" brushRef="#br0" timeOffset="389.769">629 0 10250 0 0,'0'0'3498'0'0,"0"0"-2000"0"0,0 0-795 0 0,0 0 77 0 0,0 0 319 0 0,0 0 249 0 0,0 0-13 0 0,0 0-247 0 0,0 0-314 0 0,-5 32-177 0 0,-16 103-109 0 0,-30 137 1402 0 0,45-232-1798 0 0,1 0 1 0 0,2 1-1 0 0,2-1 0 0 0,2 1 1 0 0,2-1-1 0 0,1 0 1 0 0,2 1-1 0 0,5 15-92 0 0,23 95 243 0 0,-35-151-186 0 0,1 0 1 0 0,0 0-1 0 0,0 0 1 0 0,-1 0-1 0 0,1 0 1 0 0,0 0-1 0 0,0 0 1 0 0,0 0-1 0 0,-1 0 1 0 0,1 0-1 0 0,0 1 1 0 0,0-1-1 0 0,0 0 1 0 0,-1 0-1 0 0,1 0 1 0 0,0 0-1 0 0,0 0 1 0 0,0 1-1 0 0,0-1 1 0 0,-1 0-1 0 0,1 0 1 0 0,0 0-1 0 0,0 1 1 0 0,0-1-1 0 0,0 0 1 0 0,0 0-1 0 0,0 1 1 0 0,0-1-58 0 0,-9-12 37 0 0,-103-134 130 0 0,86 106-188 0 0,-2 2 0 0 0,-2 1 0 0 0,-1 2 1 0 0,-2 0-1 0 0,-1 3 0 0 0,-2 0 0 0 0,-17-10 21 0 0,46 38-52 0 0,0 0 1 0 0,0 0-1 0 0,0 1 1 0 0,-1 0-1 0 0,1 0 1 0 0,-1 1-1 0 0,0 0 1 0 0,1 0-1 0 0,-1 0 1 0 0,0 1-1 0 0,0 1 1 0 0,0-1-1 0 0,0 1 1 0 0,-8 1 50 0 0,12 0-101 0 0,0 1 0 0 0,0-1 0 0 0,0 1-1 0 0,0-1 1 0 0,0 1 0 0 0,1 1-1 0 0,-1-1 1 0 0,0 0 0 0 0,1 1 0 0 0,0 0-1 0 0,0-1 1 0 0,0 1 0 0 0,0 1-1 0 0,0-1 1 0 0,0 0 0 0 0,1 1-1 0 0,0-1 1 0 0,0 1 0 0 0,0 0 0 0 0,0 0-1 0 0,0 0 1 0 0,1 0 0 0 0,-1 0-1 0 0,1 0 1 0 0,0 0 0 0 0,1 0 0 0 0,-1 0-1 0 0,1 3 103 0 0,-3 37-3926 0 0,11-8-4155 0 0,-2-23-2980 0 0</inkml:trace>
  <inkml:trace contextRef="#ctx0" brushRef="#br0" timeOffset="4366.509">1019 847 0 0 0,'0'0'927'0'0,"0"0"330"0"0,0 0 241 0 0,0 0-95 0 0,0 0-288 0 0,0 0-331 0 0,0 0-288 0 0,0 0-189 0 0,0 0-62 0 0,2-2 7 0 0,32-22 2212 0 0,-6 17 2467 0 0,-27 7-4065 0 0,-1 0 42 0 0,0 0 42 0 0,0 0 10 0 0,0 0 24 0 0,0 0-2 0 0,-24 4 2698 0 0,15-4-3626 0 0,0 0-1 0 0,-1 1 1 0 0,1 0-1 0 0,0 1 0 0 0,1 0 1 0 0,-1 0-1 0 0,0 1 1 0 0,1 0-1 0 0,-1 1 1 0 0,1-1-1 0 0,0 2 0 0 0,0-1 1 0 0,0 1-1 0 0,1 0 1 0 0,0 1-1 0 0,0 0 0 0 0,0 0 1 0 0,-1 2-54 0 0,2-3 13 0 0,0 1 1 0 0,1 0 0 0 0,-1 1-1 0 0,1-1 1 0 0,1 1-1 0 0,-1 0 1 0 0,1 0-1 0 0,0 0 1 0 0,1 1-1 0 0,-1-1 1 0 0,1 1 0 0 0,-1 7-14 0 0,2-7 29 0 0,-1 0 1 0 0,2 1-1 0 0,-1 0 1 0 0,1-1 0 0 0,0 1-1 0 0,1 0 1 0 0,0-1 0 0 0,1 1-1 0 0,0 0 1 0 0,0-1-1 0 0,0 1 1 0 0,1-1 0 0 0,1 1-1 0 0,-1-1 1 0 0,1 0-1 0 0,1 0 1 0 0,0 0 0 0 0,0 0-1 0 0,0-1 1 0 0,1 1 0 0 0,0-1-1 0 0,0 0 1 0 0,1-1-1 0 0,0 1 1 0 0,0-1 0 0 0,1-1-1 0 0,-1 1 1 0 0,1-1-1 0 0,4 2-29 0 0,-5-3 53 0 0,1 0 0 0 0,-1-1 0 0 0,1 0 0 0 0,0 0-1 0 0,0 0 1 0 0,1-1 0 0 0,-1 0 0 0 0,0-1-1 0 0,1 1 1 0 0,-1-1 0 0 0,1-1 0 0 0,0 0 0 0 0,-1 0-1 0 0,1 0 1 0 0,-1-1 0 0 0,1 0 0 0 0,-1 0-1 0 0,1-1 1 0 0,-1 0 0 0 0,0 0 0 0 0,0-1 0 0 0,0 0-1 0 0,0 0 1 0 0,0-1 0 0 0,-1 0 0 0 0,1 0-1 0 0,-1 0 1 0 0,0-1 0 0 0,0 0 0 0 0,-1 0 0 0 0,1 0-1 0 0,-1-1 1 0 0,-1 0 0 0 0,1 0 0 0 0,-1 0-1 0 0,0 0 1 0 0,0-1 0 0 0,-1 0 0 0 0,1 0 0 0 0,1-7-53 0 0,-5 10-9 0 0,-1-1 1 0 0,0 1 0 0 0,0-1-1 0 0,0 1 1 0 0,0-1 0 0 0,0 1 0 0 0,-1 0-1 0 0,0 0 1 0 0,0 0 0 0 0,0 0-1 0 0,-1 0 1 0 0,1 0 0 0 0,-1 0 0 0 0,0 1-1 0 0,0-1 1 0 0,0 1 0 0 0,0 0-1 0 0,-1 0 1 0 0,1 0 0 0 0,-1 1 0 0 0,0-1-1 0 0,0 1 1 0 0,0 0 0 0 0,0 0-1 0 0,0 0 1 0 0,0 0 0 0 0,-1 1 0 0 0,1 0-1 0 0,0 0 1 0 0,-1 0 0 0 0,1 0-1 0 0,-1 1 1 0 0,1-1 0 0 0,-1 1 0 0 0,0 0-1 0 0,1 1 1 0 0,-1-1 0 0 0,-3 2 8 0 0,21-5-144 0 0,100 28 599 0 0,43-21-345 0 0,-154-16-4617 0 0,0 8-2121 0 0,0 1-5502 0 0</inkml:trace>
</inkml:ink>
</file>

<file path=ppt/ink/ink16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29:39.189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0 23 0 0 0,'0'0'83'0'0,"0"0"202"0"0,0 0 64 0 0,0 0 69 0 0,0 0 85 0 0,0 0 83 0 0,0 0 79 0 0,0 0 31 0 0,0 0 73 0 0,24 0 3640 0 0,71 4 1218 0 0,44 11-3576 0 0,-62-5-1407 0 0,74 2 25 0 0,-1-6 0 0 0,61-10-669 0 0,240-36 850 0 0,180 15-13 0 0,-274 36-547 0 0,402 10 503 0 0,107-20-125 0 0,365-5-298 0 0,-1180 5-342 0 0,1 2 0 0 0,-1 2 0 0 0,50 12-28 0 0,-88-10-17 0 0,-12-7 33 0 0,-1 0 28 0 0,0 0 15 0 0,0 0 15 0 0,0 0 9 0 0,0 0 36 0 0,0 0 16 0 0,0 0 27 0 0,0 0 5 0 0,0 0-28 0 0,0 0 5 0 0,-2 1 590 0 0,-3 6-4856 0 0,25 10 234 0 0,-5-6-1671 0 0,-7-3-4606 0 0</inkml:trace>
</inkml:ink>
</file>

<file path=ppt/ink/ink16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6:03.1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1 243 3289 0 0,'0'0'1355'0'0,"0"0"-135"0"0,0 0 62 0 0,0 0 183 0 0,0 0 55 0 0,0 0-139 0 0,0 0-300 0 0,0 0-239 0 0,0 0-103 0 0,0 0 5 0 0,0 0 44 0 0,7 1-2 0 0,85-10 1921 0 0,-65-4-2025 0 0,0-2 0 0 0,-1-2 1 0 0,-1 0-1 0 0,0-1 0 0 0,14-16-682 0 0,-33 29 132 0 0,0 0-1 0 0,0-1 0 0 0,-1 0 1 0 0,0 0-1 0 0,0-1 0 0 0,0 1 1 0 0,-1-1-1 0 0,0 0 0 0 0,0 0 1 0 0,-1 0-1 0 0,0-1 0 0 0,0 1 1 0 0,-1-1-1 0 0,0 0 1 0 0,0 0-1 0 0,0-3-131 0 0,-2 9 213 0 0,0 2-11 0 0,0 0-32 0 0,-24 49 121 0 0,6 22-219 0 0,2 1 0 0 0,4 0 1 0 0,3 1-1 0 0,3 0 0 0 0,3 0 0 0 0,4 23-72 0 0,-4 46 65 0 0,0-58-18 0 0,-4-2 0 0 0,-4 1 0 0 0,-17 63-47 0 0,-8-66-189 0 0,35-79 155 0 0,0-1 0 0 0,0 1 1 0 0,0-1-1 0 0,0 0 1 0 0,0 0-1 0 0,0 0 0 0 0,0 1 1 0 0,0-1-1 0 0,0 0 1 0 0,0 0-1 0 0,0 0 0 0 0,0-1 1 0 0,0 1-1 0 0,0 0 1 0 0,0 0-1 0 0,0 0 1 0 0,0-1-1 0 0,0 1 0 0 0,0-1 1 0 0,0 1-1 0 0,0-1 1 0 0,1 1-1 0 0,-1-1 0 0 0,0 1 1 0 0,0-1-1 0 0,0 0 1 0 0,1 1-1 0 0,-1-1 0 0 0,0 0 1 0 0,0 0-1 0 0,1 1 1 0 0,-1-1-1 0 0,1 0 0 0 0,-1 0 1 0 0,1 0-1 0 0,-1 0 1 0 0,1 0-1 0 0,0 0 1 0 0,-1 0-1 0 0,1 0 0 0 0,0 0 1 0 0,0 0-1 0 0,0 0 1 0 0,0 0-1 0 0,0 0 0 0 0,0 0 1 0 0,0 0-1 0 0,0-1 34 0 0,-11-56-1425 0 0,2 0-1 0 0,3-1 1 0 0,1-54 1425 0 0,3 48-810 0 0,-14-12 1081 0 0,85 75 3024 0 0,90-81-1021 0 0,-13 2-1793 0 0,-137 76-948 0 0,13-1-1058 0 0,-17 9-2843 0 0,-2 5-3707 0 0,-3-4-3150 0 0</inkml:trace>
</inkml:ink>
</file>

<file path=ppt/ink/ink16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6:03.6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24 118 2016 0 0,'0'0'2556'0'0,"0"0"-699"0"0,0 0-155 0 0,0 0 142 0 0,0 0 65 0 0,0 0-129 0 0,0 0-285 0 0,0 0-339 0 0,0 0-277 0 0,0 0-169 0 0,0 0-111 0 0,0 0-50 0 0,0 0-45 0 0,-1 29-46 0 0,-4 89-44 0 0,6 33 4159 0 0,-15-199-2711 0 0,12 27-1777 0 0,1 0 1 0 0,0 1-1 0 0,1-1 0 0 0,1 0 0 0 0,1 0 1 0 0,1 1-1 0 0,1-1 0 0 0,1 1 0 0 0,1 0 0 0 0,0 0 1 0 0,2 1-1 0 0,7-15-85 0 0,-14 32 0 0 0,3-6 3 0 0,0 1 0 0 0,1-1 0 0 0,0 0 0 0 0,0 1-1 0 0,1 0 1 0 0,0 0 0 0 0,0 1 0 0 0,1 0 0 0 0,-1 0 0 0 0,1 0 0 0 0,1 1 0 0 0,-1 0-3 0 0,16 42 18 0 0,-6 120 36 0 0,-2-125-1981 0 0,-10-28-2178 0 0,1-3-3370 0 0,-5-1-4226 0 0</inkml:trace>
</inkml:ink>
</file>

<file path=ppt/ink/ink16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6:03.9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8978 0 0,'0'0'2084'0'0,"0"0"-819"0"0,0 0-343 0 0,0 0-52 0 0,0 0-72 0 0,0 0-144 0 0,0 0-222 0 0,0 0-218 0 0,0 0-121 0 0,0 0-50 0 0,0 0-58 0 0,0 12-62 0 0,2 39-99 0 0,-2-50 67 0 0,1-1 0 0 0,-1 0 0 0 0,1 0 0 0 0,0 0 0 0 0,0 0 0 0 0,-1 0 0 0 0,1 0 0 0 0,0 0 0 0 0,-1 0 0 0 0,1 0 0 0 0,0 0 0 0 0,-1 0 0 0 0,1 0 0 0 0,0 0 0 0 0,-1 0 0 0 0,1-1 0 0 0,0 1 0 0 0,-1 0 0 0 0,1 0 0 0 0,-1-1 0 0 0,1 1 0 0 0,0-1 0 0 0,-1 1 0 0 0,1 0 0 0 0,-1-1 0 0 0,1 1 0 0 0,-1-1 0 0 0,1 1 0 0 0,-1-1 0 0 0,0 1 0 0 0,1-1 0 0 0,-1 0 0 0 0,0 1 0 0 0,1-1 0 0 0,-1 0 0 0 0,0 1 0 0 0,0-1 0 0 0,1 1 0 0 0,-1-1 0 0 0,0 0 0 0 0,0 0 0 0 0,0 1 1 0 0,0-1-1 0 0,0 0 0 0 0,0 1 0 0 0,0-1 0 0 0,0 0 0 0 0,0 1 0 0 0,0-1 0 0 0,-1 0 109 0 0,5-10-4589 0 0,-2 3-1458 0 0</inkml:trace>
</inkml:ink>
</file>

<file path=ppt/ink/ink16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6:04.1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50 12 6585 0 0,'0'0'3233'0'0,"0"0"-1256"0"0,0 0-449 0 0,0 0-256 0 0,0 0-200 0 0,0 0-231 0 0,0 0-297 0 0,0 0-304 0 0,0 0-232 0 0,0 0-136 0 0,0 0-96 0 0,0 0-32 0 0,0 0-113 0 0,-49-11-287 0 0,60 18-696 0 0,-6 1-1961 0 0,5-5-6321 0 0</inkml:trace>
</inkml:ink>
</file>

<file path=ppt/ink/ink16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6:04.3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185 0 11242 0 0,'0'0'2189'0'0,"0"0"-558"0"0,0 0-245 0 0,0 0-28 0 0,0 0-65 0 0,0 0-109 0 0,0 0-144 0 0,0 0-137 0 0,0 0-100 0 0,0 0-162 0 0,0 0-145 0 0,0 0-142 0 0,0 0-142 0 0,-19 11-44 0 0,-62 35-44 0 0,28 2 94 0 0,45-36-193 0 0,5-8-20 0 0,1-1 0 0 0,-1 0 0 0 0,1 1 0 0 0,0 0 0 0 0,0-1 0 0 0,1 1 0 0 0,-1 0 0 0 0,1 0 0 0 0,-1 0 0 0 0,1 0 0 0 0,0 0 0 0 0,1 0 0 0 0,-1 0 0 0 0,1 0 0 0 0,0 0 1 0 0,0 1-1 0 0,0-1 0 0 0,0 0 0 0 0,1 0 0 0 0,0 0 0 0 0,0 0 0 0 0,0 0 0 0 0,0 0 0 0 0,0 0 0 0 0,1 0 0 0 0,0 0 0 0 0,0-1 0 0 0,1 3-5 0 0,6 1 24 0 0,1-2 0 0 0,-1 1 0 0 0,1-1 0 0 0,0 0 0 0 0,0-1 1 0 0,1 0-1 0 0,-1-1 0 0 0,1 0 0 0 0,0-1 0 0 0,-1 0 0 0 0,1 0 0 0 0,0-2 0 0 0,0 1 0 0 0,0-1 0 0 0,0-1 0 0 0,0 0 0 0 0,0 0 1 0 0,2-1-25 0 0,-8 1 1 0 0,0 0 1 0 0,0 0 0 0 0,0 0 0 0 0,0-1 0 0 0,0 0 0 0 0,0 0 0 0 0,0 0 0 0 0,0 0-1 0 0,-1-1 1 0 0,0 0 0 0 0,1 0 0 0 0,-1 0 0 0 0,0 0 0 0 0,0-1 0 0 0,0 0 0 0 0,2-3-2 0 0,24-48-6352 0 0,-26 45 1603 0 0,1 5-3733 0 0</inkml:trace>
</inkml:ink>
</file>

<file path=ppt/ink/ink16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6:04.7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72 0 12411 0 0,'0'0'1699'0'0,"0"0"-279"0"0,0 0-46 0 0,0 0 107 0 0,0 0-12 0 0,0 0-180 0 0,0 0-294 0 0,0 0-272 0 0,0 0-126 0 0,0 0-58 0 0,0 0-21 0 0,0 0-52 0 0,-4 17-43 0 0,-12 52-24 0 0,12 55 1010 0 0,-1 240-483 0 0,-14-257-761 0 0,0-62-197 0 0,15-107-14089 0 0,4 51 8023 0 0,0 3-1954 0 0</inkml:trace>
</inkml:ink>
</file>

<file path=ppt/ink/ink16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6:04.9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 10154 0 0,'0'0'2383'0'0,"0"0"-558"0"0,0 0-310 0 0,0 0-111 0 0,0 0-80 0 0,0 0-129 0 0,0 0-161 0 0,0 0-149 0 0,0 0-69 0 0,0 0 18 0 0,0 0-53 0 0,0 0-90 0 0,0 0-109 0 0,21 2-91 0 0,146 7 606 0 0,60-24-366 0 0,-180 8-938 0 0,-4 1-1927 0 0,-13 5-5027 0 0,-26 1-1581 0 0</inkml:trace>
</inkml:ink>
</file>

<file path=ppt/ink/ink1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18:15.0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176 685 12595 0 0,'0'0'1819'0'0,"0"0"-320"0"0,0 0-104 0 0,0 0 52 0 0,0 0-28 0 0,0 0-202 0 0,0 0-267 0 0,0 0-269 0 0,0 0-187 0 0,0 0-105 0 0,0 0-34 0 0,0 0-6 0 0,-14 11 3 0 0,-47 37-48 0 0,52-40-223 0 0,1 0-1 0 0,0 1 0 0 0,0 0 0 0 0,0 1 0 0 0,1 0 0 0 0,0 0 0 0 0,1 0 1 0 0,1 1-1 0 0,-1 0 0 0 0,2 0 0 0 0,-4 10-80 0 0,5-15 6 0 0,0 0 0 0 0,1 0 1 0 0,0 0-1 0 0,0 1 0 0 0,1-1 0 0 0,-1 0 0 0 0,1 1 0 0 0,1-1 1 0 0,-1 1-1 0 0,1 0 0 0 0,0-1 0 0 0,1 1 0 0 0,-1-1 1 0 0,1 1-1 0 0,1-1 0 0 0,-1 0 0 0 0,1 1 0 0 0,0-1 1 0 0,1 0-1 0 0,-1 0 0 0 0,1 0 0 0 0,0-1 0 0 0,1 1 1 0 0,-1-1-1 0 0,1 1 0 0 0,0-1 0 0 0,1 0 0 0 0,-1-1 1 0 0,1 1-1 0 0,0-1 0 0 0,5 4-6 0 0,-3-3 53 0 0,1-1-1 0 0,0 0 1 0 0,0 0 0 0 0,0 0 0 0 0,0-1-1 0 0,0 0 1 0 0,1-1 0 0 0,-1 0-1 0 0,1 0 1 0 0,0-1 0 0 0,0 0 0 0 0,-1 0-1 0 0,1-1 1 0 0,0 0 0 0 0,0-1-1 0 0,0 0 1 0 0,-1 0 0 0 0,1-1 0 0 0,0 0-1 0 0,-1-1 1 0 0,0 0 0 0 0,1 0-1 0 0,-1 0 1 0 0,3-3-53 0 0,1-1 100 0 0,0 0 1 0 0,-1 0-1 0 0,0-1 0 0 0,0 0 1 0 0,-1-1-1 0 0,0 0 0 0 0,-1-1 1 0 0,0 0-1 0 0,-1 0 0 0 0,0-1 1 0 0,0 0-1 0 0,-1-1 0 0 0,0 1 1 0 0,-1-2-1 0 0,3-9-100 0 0,-4 14 11 0 0,-1-1-1 0 0,0 0 1 0 0,-1-1 0 0 0,0 1-1 0 0,-1-1 1 0 0,0 1 0 0 0,0-1-1 0 0,-1 0 1 0 0,0 0 0 0 0,-1 1-1 0 0,0-1 1 0 0,0 0 0 0 0,-1 0-1 0 0,0 0 1 0 0,-1 1 0 0 0,0-1-1 0 0,-1 1 1 0 0,0-1 0 0 0,0 1-1 0 0,-1 0 1 0 0,0 0 0 0 0,-1 0-1 0 0,0 1 1 0 0,0 0 0 0 0,-1 0-1 0 0,0 0 1 0 0,0 0 0 0 0,-1 1-1 0 0,0 0 1 0 0,0 1 0 0 0,-1-1-1 0 0,0 1 1 0 0,-5-3-11 0 0,8 7-141 0 0,0 0 1 0 0,0 0-1 0 0,-1 0 0 0 0,1 1 1 0 0,-1 0-1 0 0,1 0 0 0 0,-1 0 1 0 0,1 0-1 0 0,-1 1 0 0 0,0 0 1 0 0,1 1-1 0 0,-1-1 0 0 0,0 1 1 0 0,1 0-1 0 0,-1 0 0 0 0,1 0 0 0 0,0 1 1 0 0,-1 0-1 0 0,1 0 0 0 0,0 1 1 0 0,0-1-1 0 0,0 1 0 0 0,0 0 1 0 0,1 0-1 0 0,-1 1 0 0 0,1-1 1 0 0,0 1-1 0 0,0 0 0 0 0,0 0 1 0 0,0 1-1 0 0,0 0 141 0 0,-16 19-3746 0 0,8-8-2639 0 0,5-1-5847 0 0</inkml:trace>
  <inkml:trace contextRef="#ctx0" brushRef="#br0" timeOffset="560.28">567 1005 13235 0 0,'0'0'2435'0'0,"0"0"-448"0"0,0 0-292 0 0,0 0-164 0 0,0 0-223 0 0,0 0-234 0 0,0 0-257 0 0,0 0-220 0 0,0 0-84 0 0,0 0-69 0 0,0 0-61 0 0,0 0-58 0 0,0 0-38 0 0,10-12-35 0 0,90-104 679 0 0,49-75-87 0 0,-129 161-857 0 0,-19 30 13 0 0,0 0-2 0 0,-1 0-6 0 0,0 0 18 0 0,0 0-9 0 0,-3 14-78 0 0,2-12 76 0 0,-3 5-2 0 0,0 0-1 0 0,1 0 1 0 0,0 0-1 0 0,0 0 1 0 0,1 1 0 0 0,0-1-1 0 0,0 1 1 0 0,1-1-1 0 0,-1 1 1 0 0,2 0 0 0 0,-1-1-1 0 0,1 1 1 0 0,0 0-1 0 0,1 0 1 0 0,0-1 0 0 0,0 1-1 0 0,1 0 1 0 0,0-1-1 0 0,0 1 1 0 0,1-1 0 0 0,0 0-1 0 0,0 0 1 0 0,0 0-1 0 0,1 0 1 0 0,0 0 0 0 0,1-1-1 0 0,-1 0 1 0 0,3 2 3 0 0,-1-3 18 0 0,1-1 0 0 0,0 0 0 0 0,0 0 0 0 0,0-1 0 0 0,0 0 0 0 0,1 0 0 0 0,-1-1 0 0 0,1 0 0 0 0,-1 0 0 0 0,1 0 0 0 0,0-1 0 0 0,0-1 0 0 0,0 1 0 0 0,0-1 0 0 0,0 0 0 0 0,0-1 0 0 0,-1 0 0 0 0,6-1-18 0 0,-4-2 82 0 0,1 0 0 0 0,-1-1 0 0 0,0 0-1 0 0,-1 0 1 0 0,1-1 0 0 0,-1 0 0 0 0,0 0 0 0 0,-1-1 0 0 0,1 0 0 0 0,-1 0 0 0 0,-1-1 0 0 0,2-2-82 0 0,2-1 75 0 0,-1 0 1 0 0,0-1-1 0 0,-1 0 1 0 0,0 0-1 0 0,-1-1 1 0 0,0 0-1 0 0,-1-1 1 0 0,-1 1-1 0 0,0-1 1 0 0,-1 0-1 0 0,0 0 1 0 0,-1-1-1 0 0,-1 1 1 0 0,0-1-1 0 0,-1 1 1 0 0,-1-14-76 0 0,-9 14-1133 0 0,-2 28-4925 0 0,9-7-570 0 0,0-3-5860 0 0</inkml:trace>
  <inkml:trace contextRef="#ctx0" brushRef="#br0" timeOffset="962.659">1693 527 14219 0 0,'0'0'3203'0'0,"0"0"-1302"0"0,0 0-465 0 0,0 0-104 0 0,0 0-105 0 0,0 0-146 0 0,0 0-224 0 0,0 0-250 0 0,0 0-174 0 0,0 0-67 0 0,0 0-76 0 0,0 0-38 0 0,0 0-26 0 0,-28 5-73 0 0,-88 16-42 0 0,57 7 62 0 0,56-27-166 0 0,0 0 0 0 0,1 0 0 0 0,0 0-1 0 0,-1 1 1 0 0,1-1 0 0 0,0 1 0 0 0,0 0-1 0 0,0-1 1 0 0,0 1 0 0 0,0 0 0 0 0,0 0-1 0 0,0 0 1 0 0,1 1 0 0 0,-1-1 0 0 0,1 0-1 0 0,-1 1 1 0 0,1-1 0 0 0,0 1 0 0 0,0-1-1 0 0,0 1 1 0 0,0-1 0 0 0,1 1 0 0 0,-1 0-1 0 0,1-1 1 0 0,-1 1 0 0 0,1 0 0 0 0,0 0 0 0 0,0-1-1 0 0,0 1 1 0 0,1 0 0 0 0,-1-1 0 0 0,1 1-1 0 0,-1 0 1 0 0,1-1 0 0 0,0 1 0 0 0,0 0-1 0 0,0-1 1 0 0,0 1 0 0 0,1-1 0 0 0,-1 0-1 0 0,0 1 1 0 0,1-1 0 0 0,0 0 0 0 0,0 0-1 0 0,1 1-6 0 0,61 26 63 0 0,33 24-51 0 0,-94-49 17 0 0,0-1-1 0 0,0 1 1 0 0,0 0 0 0 0,-1 0 0 0 0,1 0-1 0 0,-1 0 1 0 0,0 1 0 0 0,0-1-1 0 0,0 0 1 0 0,-1 1 0 0 0,0-1 0 0 0,0 1-1 0 0,0 0 1 0 0,0-1 0 0 0,-1 1-1 0 0,1 0 1 0 0,-1 0 0 0 0,0-1-1 0 0,-1 1 1 0 0,1 0 0 0 0,-1 0 0 0 0,0-1-1 0 0,0 1 1 0 0,-1-1 0 0 0,1 1-1 0 0,-1-1 1 0 0,0 1 0 0 0,0-1 0 0 0,0 0-1 0 0,-1 1-28 0 0,-5 8 102 0 0,0-1 1 0 0,-1 0-1 0 0,0 0 0 0 0,-1-1 0 0 0,0 0 0 0 0,0 0 0 0 0,-2-1 0 0 0,1-1 0 0 0,-5 3-102 0 0,8-6 12 0 0,1 0 0 0 0,-1-1-1 0 0,0 0 1 0 0,0-1-1 0 0,-1 1 1 0 0,1-2 0 0 0,-1 1-1 0 0,0-1 1 0 0,0 0-1 0 0,0-1 1 0 0,0 0 0 0 0,0-1-1 0 0,-8 1-11 0 0,-13-13-2511 0 0,29 0-1814 0 0,0-4-4091 0 0,1 4-4421 0 0</inkml:trace>
  <inkml:trace contextRef="#ctx0" brushRef="#br0" timeOffset="2693.263">1947 840 344 0 0,'0'0'1402'0'0,"0"0"10"0"0,0 0 192 0 0,0 0 270 0 0,0 0 205 0 0,0 0 62 0 0,0 0-224 0 0,0 0-384 0 0,0 0-401 0 0,0 0-380 0 0,0 0-244 0 0,0 0-154 0 0,0 0-61 0 0,-2-9 693 0 0,36 18 1183 0 0,-20-4-1845 0 0,1 0-1 0 0,0-2 0 0 0,1 0 1 0 0,-1-1-1 0 0,0 0 0 0 0,1-1 1 0 0,-1-1-1 0 0,1 0 0 0 0,-1-2 1 0 0,1 1-1 0 0,-1-2 0 0 0,0 0 1 0 0,0-1-1 0 0,0 0 0 0 0,0-1 0 0 0,1-2-323 0 0,-11 5 35 0 0,0-1 0 0 0,-1 0 0 0 0,1 0 0 0 0,-1-1 0 0 0,1 0-1 0 0,-1 1 1 0 0,0-1 0 0 0,-1-1 0 0 0,1 1 0 0 0,-1 0-1 0 0,0-1 1 0 0,0 0 0 0 0,0 0 0 0 0,0 0 0 0 0,-1 0-1 0 0,0 0 1 0 0,0 0 0 0 0,0-1 0 0 0,-1 1 0 0 0,0-1-1 0 0,0 1 1 0 0,0-1 0 0 0,-1 1 0 0 0,0-1 0 0 0,0 1-1 0 0,0-1 1 0 0,0 0 0 0 0,-1 1 0 0 0,0-1 0 0 0,0 1 0 0 0,-1-1-1 0 0,0 1 1 0 0,0 0 0 0 0,0 0 0 0 0,0 0 0 0 0,-1 0-1 0 0,0 0 1 0 0,0 0 0 0 0,0 0 0 0 0,-3-2-35 0 0,0 2-15 0 0,1 0 0 0 0,-1 1 0 0 0,0-1 1 0 0,-1 1-1 0 0,1 1 0 0 0,-1-1 0 0 0,0 1 0 0 0,1 0 0 0 0,-2 0 1 0 0,1 1-1 0 0,0 0 0 0 0,0 1 0 0 0,0-1 0 0 0,-1 1 1 0 0,1 1-1 0 0,-1-1 0 0 0,1 1 0 0 0,-8 1 15 0 0,7 1-18 0 0,0-1 1 0 0,0 1-1 0 0,1 0 0 0 0,-1 1 0 0 0,0 0 0 0 0,1 0 1 0 0,0 1-1 0 0,0-1 0 0 0,0 2 0 0 0,0-1 0 0 0,1 1 1 0 0,0 0-1 0 0,-1 0 0 0 0,2 1 0 0 0,-1-1 1 0 0,1 2-1 0 0,0-1 0 0 0,0 0 0 0 0,1 1 0 0 0,-1 0 1 0 0,-1 4 17 0 0,-1 3-3 0 0,0-1 1 0 0,1 1-1 0 0,1 1 1 0 0,0-1 0 0 0,1 1-1 0 0,1 0 1 0 0,0-1-1 0 0,1 1 1 0 0,0 1-1 0 0,1-1 1 0 0,1 3 2 0 0,2-8 15 0 0,1 0 0 0 0,0 0 0 0 0,0 0 0 0 0,1-1 0 0 0,1 1 0 0 0,-1-1 0 0 0,2 0 0 0 0,-1 0 0 0 0,1 0-1 0 0,0-1 1 0 0,1 0 0 0 0,0 0 0 0 0,0-1 0 0 0,1 0 0 0 0,0 0 0 0 0,0-1 0 0 0,1 0 0 0 0,-1 0 0 0 0,10 4-15 0 0,-7-5 74 0 0,1 0 0 0 0,0 0-1 0 0,0-1 1 0 0,1-1 0 0 0,-1 0 0 0 0,1-1 0 0 0,0 0-1 0 0,0-1 1 0 0,0 0 0 0 0,0-1 0 0 0,-1 0 0 0 0,1-1-1 0 0,0-1 1 0 0,0 0 0 0 0,-1-1 0 0 0,1 0 0 0 0,-1-1-1 0 0,0 0 1 0 0,0-1 0 0 0,0 0 0 0 0,9-7-74 0 0,99-58 477 0 0,-100 55-449 0 0,-2-1 0 0 0,0-1 0 0 0,-1 0 0 0 0,0-1 0 0 0,-2-1 0 0 0,0 0 0 0 0,-1-2 0 0 0,-1 1 0 0 0,-1-1 0 0 0,-1-1 0 0 0,-1 0 0 0 0,-1-1 0 0 0,-1 0 0 0 0,-1 0 0 0 0,-1-1 0 0 0,0 0 0 0 0,-2 0 0 0 0,0-13-28 0 0,-4 34-4 0 0,0 0-1 0 0,-1-1 1 0 0,1 1-1 0 0,-1 0 1 0 0,1 0-1 0 0,-1 0 1 0 0,0 0-1 0 0,0 0 1 0 0,-1 0-1 0 0,1 0 1 0 0,0 0-1 0 0,-1 0 1 0 0,0 1-1 0 0,1-1 1 0 0,-1 1-1 0 0,0-1 1 0 0,-1 1-1 0 0,1-1 1 0 0,0 1-1 0 0,-1 0 1 0 0,1 0-1 0 0,-1 1 1 0 0,0-1-1 0 0,1 0 1 0 0,-1 1-1 0 0,0-1 1 0 0,0 1-1 0 0,0 0 1 0 0,0 0-1 0 0,0 0 1 0 0,0 1-1 0 0,0-1 1 0 0,-1 1-1 0 0,1-1 1 0 0,0 1-1 0 0,0 0 1 0 0,0 0-1 0 0,0 1 1 0 0,-1-1-1 0 0,1 1 1 0 0,0-1-1 0 0,0 1 1 0 0,0 0 0 0 0,0 0-1 0 0,0 1 1 0 0,0-1-1 0 0,0 0 1 0 0,1 1-1 0 0,-1 0 1 0 0,0 0-1 0 0,1-1 1 0 0,-1 2-1 0 0,1-1 1 0 0,-1 1 4 0 0,-3 1-10 0 0,1-1 0 0 0,0 1 1 0 0,0 1-1 0 0,1-1 0 0 0,-1 1 1 0 0,1-1-1 0 0,0 2 0 0 0,0-1 1 0 0,1 0-1 0 0,0 0 0 0 0,0 1 1 0 0,0 0-1 0 0,0 0 0 0 0,1 0 1 0 0,0 0-1 0 0,0 0 0 0 0,1 0 1 0 0,-1 0-1 0 0,1 1 0 0 0,1-1 0 0 0,-1 0 1 0 0,1 1-1 0 0,0-1 0 0 0,1 3 10 0 0,3-4 4 0 0,-1 0-1 0 0,1 0 0 0 0,1-1 0 0 0,-1 1 0 0 0,0-1 0 0 0,1 0 0 0 0,0 0 0 0 0,0-1 0 0 0,0 0 0 0 0,1 0 0 0 0,-1 0 1 0 0,1 0-1 0 0,-1-1 0 0 0,1 0 0 0 0,0 0 0 0 0,0 0 0 0 0,0-1 0 0 0,0 0 0 0 0,4 0-3 0 0,153 22 20 0 0,-160-23-15 0 0,0 1 0 0 0,0 0 0 0 0,0 0-1 0 0,0 0 1 0 0,0 0 0 0 0,0 0 0 0 0,0 0 0 0 0,-1 1-1 0 0,1-1 1 0 0,0 1 0 0 0,-1 0 0 0 0,1 0 0 0 0,-1 0-1 0 0,0 0 1 0 0,0 0 0 0 0,0 0 0 0 0,0 1 0 0 0,0-1 0 0 0,0 1-1 0 0,0 0 1 0 0,-1-1 0 0 0,1 1 0 0 0,-1 0 0 0 0,0 0-1 0 0,0 0 1 0 0,0 0 0 0 0,0 0 0 0 0,-1 0 0 0 0,1 0-1 0 0,-1 0 1 0 0,0 0 0 0 0,1 0 0 0 0,-2 1-5 0 0,2 41 91 0 0,-2-36-94 0 0,0 0-1 0 0,0 0 0 0 0,1 0 0 0 0,0 0 0 0 0,1 0 0 0 0,0 0 0 0 0,0 0 1 0 0,1-1-1 0 0,0 1 0 0 0,1 0 0 0 0,-1-1 0 0 0,2 0 0 0 0,-1 1 1 0 0,1-1-1 0 0,1 0 0 0 0,-1-1 0 0 0,1 1 0 0 0,1-1 0 0 0,-1 0 1 0 0,2 0 3 0 0,51 13-1401 0 0,-38-26-3224 0 0,-2-7-5722 0 0,-12 9-1424 0 0</inkml:trace>
  <inkml:trace contextRef="#ctx0" brushRef="#br0" timeOffset="3102.197">3105 464 15179 0 0,'0'0'2027'0'0,"0"0"-564"0"0,0 0-401 0 0,0 0-190 0 0,0 0-124 0 0,0 0-26 0 0,0 0-59 0 0,0 0-54 0 0,0 0 31 0 0,0 0-16 0 0,0 0-64 0 0,0 0-72 0 0,0 0-74 0 0,6 33-86 0 0,16 102-77 0 0,31 167 600 0 0,-3-184-705 0 0,-49-117-121 0 0,1 0 0 0 0,-1-1 0 0 0,1 1-1 0 0,-1-1 1 0 0,1 1 0 0 0,-1-1 0 0 0,1 1 0 0 0,0-1 0 0 0,-1 0-1 0 0,1 0 1 0 0,0 0 0 0 0,-1 0 0 0 0,1 0 0 0 0,0 0-1 0 0,-1 0 1 0 0,1-1 0 0 0,-1 1 0 0 0,1 0 0 0 0,0-1-1 0 0,-1 1 1 0 0,1-1 0 0 0,-1 0 0 0 0,1 0 0 0 0,-1 1-1 0 0,0-1 1 0 0,1 0 0 0 0,-1 0 0 0 0,0 0 0 0 0,1-1-1 0 0,-1 1 1 0 0,0 0 0 0 0,0 0 0 0 0,0-1 0 0 0,0 1 0 0 0,0 0-1 0 0,0-1 1 0 0,-1 1 0 0 0,1-1 0 0 0,0 1 0 0 0,-1-1-1 0 0,1 0 1 0 0,-1 1 0 0 0,0-1 0 0 0,1 1 0 0 0,-1-1-1 0 0,0 0 1 0 0,0-1-25 0 0,5-6 44 0 0,12-19 147 0 0,-3-2 0 0 0,0 1 0 0 0,-2-2 0 0 0,-1 0-1 0 0,3-16-190 0 0,3-7 66 0 0,45-152 126 0 0,-60 201-249 0 0,10-17-1016 0 0,3 31-3229 0 0,-11 5-1975 0 0,-4-11 3298 0 0,2 1-8945 0 0</inkml:trace>
  <inkml:trace contextRef="#ctx0" brushRef="#br0" timeOffset="3493.743">3606 715 0 0 0,'0'0'325'0'0,"0"0"1198"0"0,0 0 699 0 0,0 0 379 0 0,0 0 95 0 0,0 0-151 0 0,0 0-317 0 0,0 0-317 0 0,0 0-253 0 0,0 0-219 0 0,0 0-161 0 0,0 0-158 0 0,31 4-148 0 0,95 16-105 0 0,-53-26 700 0 0,-60-1-1167 0 0,-5 3-284 0 0,1 0-1 0 0,-1 0 1 0 0,0-1 0 0 0,-1 0-1 0 0,1 0 1 0 0,-1-1 0 0 0,0 0-1 0 0,0 0 1 0 0,0-1-1 0 0,-1 0 1 0 0,0 0 0 0 0,-1 0-1 0 0,1-1 1 0 0,-1 0 0 0 0,-1 0-1 0 0,0 0 1 0 0,0-1 0 0 0,0 1-1 0 0,-1-1 1 0 0,-1 0-1 0 0,1 0 1 0 0,-1 0 0 0 0,-1 0-1 0 0,0 0-115 0 0,-1 7 5 0 0,0 0-1 0 0,-1 0 0 0 0,1 0 0 0 0,-1 0 1 0 0,1 0-1 0 0,-1 1 0 0 0,0-1 0 0 0,0 0 1 0 0,1 1-1 0 0,-2-1 0 0 0,1 1 0 0 0,0-1 1 0 0,0 1-1 0 0,0-1 0 0 0,-1 1 0 0 0,1 0 1 0 0,0-1-1 0 0,-1 1 0 0 0,1 0 0 0 0,-1 0 1 0 0,0 0-1 0 0,1 0 0 0 0,-1 0 0 0 0,0 1 0 0 0,0-1 1 0 0,1 0-1 0 0,-1 1 0 0 0,0 0 0 0 0,0-1 1 0 0,0 1-1 0 0,0 0 0 0 0,0 0 0 0 0,0 0-4 0 0,-66-2-80 0 0,68 2 78 0 0,-15 4-17 0 0,0 0-1 0 0,1 1 1 0 0,0 1 0 0 0,0 0 0 0 0,1 1 0 0 0,-1 1-1 0 0,1 0 1 0 0,1 1 0 0 0,0 0 0 0 0,0 0 0 0 0,1 2 0 0 0,0-1-1 0 0,1 1 1 0 0,0 1 0 0 0,0 0 0 0 0,-1 4 19 0 0,0-3-12 0 0,0 2 0 0 0,1 0 0 0 0,0 0 0 0 0,1 0 0 0 0,1 1 0 0 0,0 1 0 0 0,2-1 0 0 0,-1 1 0 0 0,2 0 0 0 0,1 1 0 0 0,0-1 0 0 0,1 1 0 0 0,-1 15 12 0 0,4-28-2 0 0,1 0-1 0 0,-1 0 1 0 0,1-1-1 0 0,0 1 1 0 0,0 0 0 0 0,1-1-1 0 0,-1 1 1 0 0,1-1-1 0 0,0 1 1 0 0,0-1-1 0 0,1 0 1 0 0,-1 0 0 0 0,1 0-1 0 0,0 0 1 0 0,0 0-1 0 0,0-1 1 0 0,1 1 0 0 0,-1-1-1 0 0,1 0 1 0 0,0 0-1 0 0,0 0 1 0 0,0 0 0 0 0,0-1-1 0 0,0 0 1 0 0,0 1-1 0 0,1-2 1 0 0,-1 1 0 0 0,1 0-1 0 0,3 0 3 0 0,142 17 11 0 0,-122-21-73 0 0,0-2 0 0 0,0 0 0 0 0,-1-2 0 0 0,1-1 0 0 0,-1-1-1 0 0,-1-1 1 0 0,0-2 0 0 0,0-1 0 0 0,-1 0 0 0 0,7-6 62 0 0,113-92-4982 0 0,-102 67-633 0 0,-4-1-4402 0 0,-27 28 3589 0 0</inkml:trace>
  <inkml:trace contextRef="#ctx0" brushRef="#br0" timeOffset="4171.156">4515 567 3793 0 0,'0'0'2527'0'0,"0"0"-265"0"0,0 0-234 0 0,0 0-185 0 0,0 0-136 0 0,0 0-133 0 0,0 0-188 0 0,0 0-143 0 0,0 0-143 0 0,0 0-116 0 0,0 0-52 0 0,0 0-46 0 0,9-4-35 0 0,27-13-62 0 0,-36 17-744 0 0,1 0 0 0 0,-1 0-1 0 0,1-1 1 0 0,-1 1 0 0 0,1 0 0 0 0,-1 0 0 0 0,1 0-1 0 0,-1 0 1 0 0,0-1 0 0 0,1 1 0 0 0,-1 0 0 0 0,1 0-1 0 0,-1-1 1 0 0,0 1 0 0 0,1 0 0 0 0,-1-1-1 0 0,0 1 1 0 0,1-1 0 0 0,-1 1 0 0 0,0 0 0 0 0,1-1-1 0 0,-1 1 1 0 0,0-1 0 0 0,0 1 0 0 0,0-1-1 0 0,1 1 1 0 0,-1-1 0 0 0,0 1 0 0 0,0 0 0 0 0,0-1-1 0 0,0 1 1 0 0,0-1 0 0 0,0 1 0 0 0,0-1 0 0 0,0 1-1 0 0,0-1 1 0 0,0 1 0 0 0,0-1 0 0 0,0 1-1 0 0,0-1 1 0 0,-1 1 0 0 0,1-1 0 0 0,0 1 0 0 0,0-1-1 0 0,0 1 1 0 0,-1-1 0 0 0,1 1 0 0 0,0 0 0 0 0,-1-1-1 0 0,1 1 1 0 0,0 0 0 0 0,-1-1 0 0 0,1 1-1 0 0,0 0 1 0 0,-1-1 0 0 0,1 1 0 0 0,-1 0 0 0 0,1 0-1 0 0,0-1 1 0 0,-1 1 0 0 0,1 0 0 0 0,-1 0-1 0 0,1 0 1 0 0,-1 0 0 0 0,1-1 0 0 0,-1 1 0 0 0,1 0-45 0 0,-1 0 86 0 0,-5-1-57 0 0,0 0 0 0 0,0 1 0 0 0,0-1 0 0 0,0 1-1 0 0,0 1 1 0 0,0-1 0 0 0,0 1 0 0 0,1 0 0 0 0,-1 0-1 0 0,0 0 1 0 0,0 1 0 0 0,0 0 0 0 0,1 1-1 0 0,-1-1 1 0 0,1 1 0 0 0,0 0 0 0 0,0 0 0 0 0,0 0-1 0 0,0 1 1 0 0,0 0 0 0 0,1 0 0 0 0,-2 2-29 0 0,-10 5 68 0 0,2 0-60 0 0,0 0-1 0 0,1 2 1 0 0,0-1 0 0 0,1 2 0 0 0,0 0-1 0 0,1 0 1 0 0,1 1 0 0 0,0 0 0 0 0,1 1-1 0 0,0 0 1 0 0,2 0 0 0 0,0 1-1 0 0,1 0 1 0 0,0 0 0 0 0,-2 15-8 0 0,7-28 1 0 0,0 0 1 0 0,0 1 0 0 0,0-1-1 0 0,0 0 1 0 0,1 1-1 0 0,0-1 1 0 0,0 0-1 0 0,0 1 1 0 0,0-1-1 0 0,1 0 1 0 0,-1 1-1 0 0,1-1 1 0 0,0 0-1 0 0,1 0 1 0 0,-1 1 0 0 0,1-1-1 0 0,0 0 1 0 0,0-1-1 0 0,0 1 1 0 0,0 0-1 0 0,0 0 1 0 0,1-1-1 0 0,0 0 1 0 0,0 1-1 0 0,0-1 1 0 0,0 0-1 0 0,0 0 1 0 0,1-1 0 0 0,-1 1-1 0 0,1-1 1 0 0,0 0-1 0 0,0 0 1 0 0,0 0-1 0 0,0 0 1 0 0,0 0-1 0 0,0-1 1 0 0,0 0-1 0 0,0 0 1 0 0,1 0-2 0 0,17 0 92 0 0,-1 0 0 0 0,1-2-1 0 0,-1 0 1 0 0,1-2 0 0 0,-1 0 0 0 0,0-2 0 0 0,0 0-1 0 0,0-1 1 0 0,-1-1 0 0 0,0-1 0 0 0,0-1 0 0 0,-1 0-1 0 0,0-2 1 0 0,-1 0 0 0 0,0-1 0 0 0,0-1 0 0 0,-2 0 0 0 0,0-2-1 0 0,9-9-91 0 0,22-23 72 0 0,-2-2-1 0 0,-3-2 1 0 0,-2-2-1 0 0,-2-1 1 0 0,15-30-72 0 0,-41 63-15 0 0,0-1 1 0 0,-1 0 0 0 0,-1 0 0 0 0,-1-1-1 0 0,-1 0 1 0 0,-1-1 0 0 0,-1 1 0 0 0,-1-1-1 0 0,-1-1 1 0 0,-2 1 0 0 0,0-1 0 0 0,-1 1-1 0 0,-2-9 15 0 0,1 28-9 0 0,0-1-1 0 0,0 1 1 0 0,0 0-1 0 0,-1 0 1 0 0,0 0-1 0 0,0-1 0 0 0,0 1 1 0 0,0 0-1 0 0,-1 0 1 0 0,0 1-1 0 0,0-1 1 0 0,0 0-1 0 0,-1 1 0 0 0,0-1 1 0 0,0 1-1 0 0,0 0 1 0 0,0 0-1 0 0,-1 0 1 0 0,1 0-1 0 0,-1 0 0 0 0,0 1 1 0 0,0 0-1 0 0,0 0 1 0 0,-1 0-1 0 0,1 0 1 0 0,-1 1-1 0 0,1-1 0 0 0,-1 1 1 0 0,0 0-1 0 0,0 1 1 0 0,0-1-1 0 0,0 1 1 0 0,0 0-1 0 0,-3 0 10 0 0,-3 3-4 0 0,0 0-1 0 0,1 1 1 0 0,0 1-1 0 0,0 0 1 0 0,0 0-1 0 0,0 0 1 0 0,1 2 0 0 0,-1-1-1 0 0,1 1 1 0 0,0 0-1 0 0,1 1 1 0 0,0 0-1 0 0,0 0 1 0 0,0 1 0 0 0,1 0-1 0 0,0 0 1 0 0,1 1-1 0 0,0 0 1 0 0,0 0-1 0 0,1 1 1 0 0,0-1 0 0 0,1 1-1 0 0,0 0 1 0 0,0 0-1 0 0,-1 6 5 0 0,-4 15 18 0 0,1-1 0 0 0,2 1-1 0 0,0 0 1 0 0,2 0 0 0 0,2 1-1 0 0,1-1 1 0 0,1 1 0 0 0,2-1-1 0 0,1 1 1 0 0,1-1 0 0 0,2 0-1 0 0,1 0 1 0 0,1-1 0 0 0,2 0-1 0 0,1 0 1 0 0,15 27-18 0 0,2-3 126 0 0,4-2 1 0 0,1-1-1 0 0,3-1 1 0 0,1-2-1 0 0,3-2 1 0 0,21 18-127 0 0,85 64 357 0 0,-112-101-229 0 0,-34-27-77 0 0,0 0 14 0 0,0 0 19 0 0,0 0 31 0 0,-3-55-500 0 0,3 55 110 0 0,0-6-864 0 0,0-1-2736 0 0,0 4-4569 0 0,0 0-4037 0 0</inkml:trace>
</inkml:ink>
</file>

<file path=ppt/ink/ink16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6:05.2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 0 10826 0 0,'0'0'2548'0'0,"0"0"-1311"0"0,0 0-466 0 0,0 0 2 0 0,0 0 8 0 0,0 0-49 0 0,0 0-169 0 0,0 0-202 0 0,0 0-140 0 0,-5 33-114 0 0,-14 100-46 0 0,20-67-254 0 0,7-50-1528 0 0,-4-10-5805 0 0,-2-5-2015 0 0</inkml:trace>
</inkml:ink>
</file>

<file path=ppt/ink/ink16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6:05.4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19 18980 0 0,'0'0'1632'0'0,"0"0"-383"0"0,0 0-129 0 0,0 0-184 0 0,0 0-208 0 0,0 0-224 0 0,0 0-224 0 0,0 0-160 0 0,0 0-192 0 0,0 0-72 0 0,0 0-16 0 0,0 0-56 0 0,0 0-16 0 0,-16-19-120 0 0,32 34-480 0 0,5 3-1408 0 0,-5-3-4626 0 0,-5-8-6329 0 0</inkml:trace>
</inkml:ink>
</file>

<file path=ppt/ink/ink16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6:17.1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138 184 7746 0 0,'0'0'1929'0'0,"0"0"-427"0"0,0 0-156 0 0,0 0 57 0 0,0 0 26 0 0,0 0-156 0 0,0 0-223 0 0,0 0-183 0 0,0 0-155 0 0,0 0-114 0 0,0 0-83 0 0,0 0-71 0 0,0 0-77 0 0,-19 12-55 0 0,-58 37-46 0 0,75-48-242 0 0,0 0 0 0 0,-1 0 0 0 0,1 1 0 0 0,0-1 0 0 0,0 1-1 0 0,1-1 1 0 0,-1 1 0 0 0,0 0 0 0 0,0-1 0 0 0,1 1 0 0 0,-1 0 0 0 0,1 0-1 0 0,0 0 1 0 0,0 0 0 0 0,-1 0 0 0 0,1 1 0 0 0,1-1 0 0 0,-1 0 0 0 0,0 0-1 0 0,0 1 1 0 0,1-1 0 0 0,-1 1 0 0 0,1-1 0 0 0,0 0 0 0 0,0 2-24 0 0,-2 10 110 0 0,0-2-59 0 0,0-1 0 0 0,1 1 1 0 0,0 0-1 0 0,1 0 0 0 0,0-1 0 0 0,1 1 0 0 0,0 0 0 0 0,1 0 1 0 0,0-1-1 0 0,1 1 0 0 0,0 1-51 0 0,-1-9 22 0 0,-1 1 1 0 0,1-1-1 0 0,0 0 1 0 0,0 1-1 0 0,0-1 0 0 0,1 0 1 0 0,0-1-1 0 0,-1 1 1 0 0,1 0-1 0 0,0-1 1 0 0,1 1-1 0 0,-1-1 1 0 0,1 0-1 0 0,-1 0 0 0 0,1 0 1 0 0,0-1-1 0 0,0 1 1 0 0,0-1-1 0 0,1 0 1 0 0,-1 0-1 0 0,0-1 1 0 0,1 1-1 0 0,-1-1 0 0 0,1 0 1 0 0,-1 0-1 0 0,1 0 1 0 0,0-1-1 0 0,-1 0 1 0 0,3 0-23 0 0,-1 1 71 0 0,0-1 0 0 0,0-1 0 0 0,0 1 0 0 0,0-1 0 0 0,0 0 0 0 0,0-1 0 0 0,0 1 0 0 0,0-1 0 0 0,-1 0 0 0 0,1-1 0 0 0,-1 1 0 0 0,1-1 0 0 0,-1 0 0 0 0,0-1 0 0 0,0 1 0 0 0,0-1 0 0 0,-1 0 0 0 0,1 0 0 0 0,-1 0 0 0 0,0-1 0 0 0,0 0 0 0 0,0 0 0 0 0,-1 0 0 0 0,0 0 0 0 0,0 0 0 0 0,0 0 0 0 0,0-1 0 0 0,-1 0 0 0 0,0 0-71 0 0,1-2 10 0 0,0 0 0 0 0,0 0-1 0 0,-1 0 1 0 0,-1 0 0 0 0,1-1 0 0 0,-1 1 0 0 0,0 0 0 0 0,-1-1-1 0 0,0 1 1 0 0,0-1 0 0 0,-1 1 0 0 0,0-1 0 0 0,-1 1 0 0 0,0 0-1 0 0,0 0 1 0 0,-1 0 0 0 0,0 0 0 0 0,0 0 0 0 0,0 0 0 0 0,-1 1 0 0 0,-1-1-1 0 0,1 1 1 0 0,-1 0 0 0 0,0 1 0 0 0,-1-1 0 0 0,1 1 0 0 0,-1 0-1 0 0,-1 0 1 0 0,-2-1-10 0 0,6 5-56 0 0,-1 0 0 0 0,0 0-1 0 0,0 1 1 0 0,0-1 0 0 0,0 1-1 0 0,0 0 1 0 0,-1 0 0 0 0,1 0-1 0 0,0 1 1 0 0,0-1 0 0 0,-1 1-1 0 0,1 0 1 0 0,0 1 0 0 0,-1-1-1 0 0,1 1 1 0 0,0-1 0 0 0,0 1 56 0 0,3 0-14 0 0,0 0 0 0 0,0 0 0 0 0,0 0 0 0 0,0 0 0 0 0,0 0 0 0 0,0 0 0 0 0,0 0 0 0 0,1 0 0 0 0,-1 0 0 0 0,0 0 0 0 0,1 1 0 0 0,-1-1 0 0 0,1 0 0 0 0,-1 0 0 0 0,1 1 1 0 0,0-1-1 0 0,0 0 0 0 0,-1 1 0 0 0,1-1 0 0 0,0 0 0 0 0,0 0 0 0 0,0 1 0 0 0,0-1 0 0 0,1 0 0 0 0,-1 1 0 0 0,0-1 0 0 0,0 0 0 0 0,1 1 0 0 0,-1-1 0 0 0,1 0 0 0 0,-1 0 0 0 0,1 0 0 0 0,0 1 0 0 0,-1-1 0 0 0,1 0 1 0 0,0 0-1 0 0,0 0 0 0 0,0 0 0 0 0,0 0 0 0 0,0 0 0 0 0,0 0 0 0 0,0-1 0 0 0,0 1 0 0 0,0 0 0 0 0,0-1 0 0 0,0 1 0 0 0,0 0 0 0 0,1-1 0 0 0,-1 1 0 0 0,1-1 14 0 0,5 6 22 0 0,1 0-1 0 0,-1 0 1 0 0,1-1 0 0 0,0 0-1 0 0,0-1 1 0 0,0 0 0 0 0,1 0-1 0 0,-1-1 1 0 0,1 0 0 0 0,0 0-1 0 0,0-1 1 0 0,0 0-1 0 0,0-1 1 0 0,0 0 0 0 0,1 0-1 0 0,-1-1 1 0 0,0 0 0 0 0,0-1-1 0 0,1 0 1 0 0,-1 0 0 0 0,0-1-1 0 0,0 0 1 0 0,0-1-1 0 0,0 0 1 0 0,-1 0 0 0 0,1-1-1 0 0,2-2-21 0 0,0-2 40 0 0,-1 0 0 0 0,0-1 0 0 0,0-1 0 0 0,-1 0 0 0 0,0 0 0 0 0,-1-1 0 0 0,0 0 0 0 0,-1 0 0 0 0,0-1 0 0 0,0 0 0 0 0,-2 0 0 0 0,1 0 0 0 0,-2-1 0 0 0,2-7-40 0 0,-2-68 58 0 0,-4 87-63 0 0,0 0 1 0 0,0 0 0 0 0,0 0-1 0 0,0 0 1 0 0,-1 1 0 0 0,1-1-1 0 0,0 0 1 0 0,-1 0 0 0 0,1 0-1 0 0,0 1 1 0 0,-1-1 0 0 0,1 0-1 0 0,-1 1 1 0 0,1-1-1 0 0,-1 0 1 0 0,0 1 0 0 0,1-1-1 0 0,-1 0 1 0 0,0 1 0 0 0,1-1-1 0 0,-1 1 1 0 0,0 0 0 0 0,1-1-1 0 0,-1 1 1 0 0,0-1 0 0 0,0 1-1 0 0,0 0 1 0 0,1 0-1 0 0,-1-1 1 0 0,0 1 0 0 0,0 0-1 0 0,0 0 1 0 0,0 0 0 0 0,0 0-1 0 0,1 0 1 0 0,-1 0 0 0 0,0 0-1 0 0,0 0 1 0 0,0 1 0 0 0,0-1-1 0 0,1 0 1 0 0,-1 0 0 0 0,0 1-1 0 0,0-1 1 0 0,0 0-1 0 0,1 1 1 0 0,-1-1 0 0 0,0 1-1 0 0,0 0 5 0 0,-37 24-220 0 0,37-24 215 0 0,-1 1 0 0 0,0-1 0 0 0,0 1 0 0 0,1-1 0 0 0,-1 1 0 0 0,1-1 0 0 0,-1 1 0 0 0,1 0 0 0 0,0 0 0 0 0,-1 0 0 0 0,1 0 0 0 0,0 0 0 0 0,0 0 0 0 0,0 0 0 0 0,1 0 0 0 0,-1 0 0 0 0,1 0 0 0 0,-1 0 0 0 0,1 0 0 0 0,-1 1 0 0 0,1-1-1 0 0,0 0 1 0 0,0 0 0 0 0,0 1 0 0 0,1-1 0 0 0,-1 0 0 0 0,0 0 0 0 0,1 0 0 0 0,-1 1 0 0 0,1-1 0 0 0,0 0 0 0 0,0 0 0 0 0,0 0 0 0 0,0 0 0 0 0,0 0 0 0 0,0 0 0 0 0,0-1 0 0 0,1 1 0 0 0,-1 0 0 0 0,1 0 0 0 0,-1-1 5 0 0,142 50 145 0 0,-139-49-127 0 0,-1-1-1 0 0,0 1 1 0 0,-1-1 0 0 0,1 1 0 0 0,0 0-1 0 0,0 0 1 0 0,-1 1 0 0 0,1-1-1 0 0,-1 0 1 0 0,0 1 0 0 0,0-1 0 0 0,0 1-1 0 0,0 0 1 0 0,0 0 0 0 0,0 0 0 0 0,-1 0-1 0 0,1 0 1 0 0,-1 0 0 0 0,0 0-1 0 0,0 0 1 0 0,0 1 0 0 0,-1-1 0 0 0,1 0-1 0 0,-1 1 1 0 0,0-1 0 0 0,1 1-1 0 0,-2-1 1 0 0,1 3-18 0 0,-20 124 778 0 0,19-129-784 0 0,1 0 0 0 0,-1 0 0 0 0,1 1 0 0 0,-1-1 1 0 0,1 0-1 0 0,0 0 0 0 0,0 1 0 0 0,-1-1 0 0 0,1 0 1 0 0,0 1-1 0 0,0-1 0 0 0,0 0 0 0 0,0 1 0 0 0,0-1 1 0 0,1 0-1 0 0,-1 1 0 0 0,0-1 0 0 0,1 0 0 0 0,-1 0 1 0 0,1 1-1 0 0,-1-1 0 0 0,1 0 0 0 0,-1 0 0 0 0,1 0 1 0 0,0 0-1 0 0,0 1 0 0 0,0-1 0 0 0,-1 0 0 0 0,1 0 0 0 0,0-1 1 0 0,0 1-1 0 0,0 0 0 0 0,1 0 0 0 0,-1 0 0 0 0,0-1 1 0 0,0 1-1 0 0,0 0 0 0 0,0-1 0 0 0,1 0 0 0 0,-1 1 1 0 0,0-1-1 0 0,1 1 0 0 0,-1-1 0 0 0,0 0 0 0 0,1 0 1 0 0,-1 0-1 0 0,0 0 0 0 0,1 0 0 0 0,-1 0 0 0 0,0 0 1 0 0,0 0-1 0 0,1-1 0 0 0,-1 1 0 0 0,1-1 6 0 0,27 1-1904 0 0,-19 0-2527 0 0,1 0-5508 0 0,-6 0 177 0 0</inkml:trace>
</inkml:ink>
</file>

<file path=ppt/ink/ink16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6:17.5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12163 0 0,'0'0'2608'0'0,"0"0"-1936"0"0,0 0-416 0 0,0 0-168 0 0,0 0-200 0 0,0 0-152 0 0,0 0-120 0 0,0 0-120 0 0,0 0-280 0 0,0 0-632 0 0,0 0-2577 0 0,0 0-4337 0 0</inkml:trace>
</inkml:ink>
</file>

<file path=ppt/ink/ink16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6:19.3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73 0 12147 0 0,'0'0'4682'0'0,"0"0"-2516"0"0,0 0-845 0 0,0 0-94 0 0,0 0-184 0 0,0 0-211 0 0,0 0-198 0 0,0 0-151 0 0,0 0-79 0 0,0 0 6 0 0,0 0-1 0 0,0 0-37 0 0,0 0-31 0 0,-11 29-36 0 0,-34 92-34 0 0,28-19 203 0 0,19-77-392 0 0,12 237 301 0 0,-1-159-567 0 0,-11-60-2281 0 0,-2-43 1140 0 0,-13 0-11262 0 0,8 0 1162 0 0</inkml:trace>
</inkml:ink>
</file>

<file path=ppt/ink/ink16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6:18.6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151 0 7954 0 0,'0'0'2153'0'0,"0"0"-375"0"0,0 0-88 0 0,0 0-44 0 0,0 0-173 0 0,0 0-265 0 0,0 0-295 0 0,0 0-231 0 0,0 0-160 0 0,0 0-110 0 0,0 0-85 0 0,0 0-82 0 0,0 0-58 0 0,-24 21-44 0 0,-71 65-45 0 0,66-42 6 0 0,30-37-85 0 0,-2-4 1 0 0,0 0 0 0 0,1 0 0 0 0,-1 1 0 0 0,1-1 0 0 0,0 0 0 0 0,0 1 0 0 0,0-1 0 0 0,0 0 0 0 0,1 1 0 0 0,0-1 0 0 0,-1 0 0 0 0,1 1 0 0 0,0-1 0 0 0,0 0 1 0 0,1 0-1 0 0,-1 0 0 0 0,1 0 0 0 0,0 0 0 0 0,-1 0 0 0 0,1-1 0 0 0,0 1 0 0 0,1 0 0 0 0,-1-1 0 0 0,0 0 0 0 0,1 1 0 0 0,-1-1 0 0 0,1 0 0 0 0,0 0 0 0 0,0-1 0 0 0,0 1 0 0 0,0 0 0 0 0,0-1 0 0 0,0 0 0 0 0,0 0 0 0 0,0 0 0 0 0,0 0 0 0 0,1 0 0 0 0,0-1-20 0 0,3 2 118 0 0,0 0 0 0 0,0-1-1 0 0,-1 0 1 0 0,1 0-1 0 0,0-1 1 0 0,0 0-1 0 0,0 0 1 0 0,0 0-1 0 0,0-1 1 0 0,0 0 0 0 0,0-1-1 0 0,0 0 1 0 0,-1 0-1 0 0,1 0 1 0 0,-1 0-1 0 0,1-1 1 0 0,-1-1 0 0 0,0 1-1 0 0,0-1 1 0 0,0 0-1 0 0,-1 0 1 0 0,1 0-1 0 0,-1-1 1 0 0,0 0-1 0 0,-1 0 1 0 0,1 0 0 0 0,-1-1-1 0 0,0 1 1 0 0,0-1-1 0 0,0 0 1 0 0,-1 0-1 0 0,0 0 1 0 0,0-1-1 0 0,-1 1 1 0 0,0-1 0 0 0,0 0-1 0 0,0 1 1 0 0,-1-1-1 0 0,0 0 1 0 0,0-6-118 0 0,0 10 6 0 0,-1 0 0 0 0,0 1 0 0 0,0-1 0 0 0,0 0 0 0 0,0 0 0 0 0,0 1 0 0 0,0-1 0 0 0,-1 0 0 0 0,1 1 0 0 0,-1-1 0 0 0,0 0 0 0 0,0 1 0 0 0,0-1-1 0 0,0 1 1 0 0,0-1 0 0 0,-1 1 0 0 0,1 0 0 0 0,-1-1 0 0 0,1 1 0 0 0,-1 0 0 0 0,0 0 0 0 0,0 0 0 0 0,0 0 0 0 0,0 0 0 0 0,0 1 0 0 0,-1-1 0 0 0,1 1 0 0 0,0-1 0 0 0,-1 1 0 0 0,1 0 0 0 0,-1 0-6 0 0,-71-15-967 0 0,24 21-6892 0 0,40-1-2796 0 0</inkml:trace>
  <inkml:trace contextRef="#ctx0" brushRef="#br0" timeOffset="420.07">379 306 14835 0 0,'0'0'1741'0'0,"0"0"-599"0"0,0 0-140 0 0,0 0 113 0 0,0 0 34 0 0,0 0-111 0 0,0 0-214 0 0,0 0-212 0 0,0 0-117 0 0,0 0-45 0 0,0 0-56 0 0,0 0-51 0 0,0 0-54 0 0,4-19-49 0 0,11-60-42 0 0,-13 70-134 0 0,0 0-1 0 0,1 0 1 0 0,0 0 0 0 0,0 1 0 0 0,1-1-1 0 0,0 1 1 0 0,0 0 0 0 0,1 0 0 0 0,0 1-1 0 0,0-1 1 0 0,1 1 0 0 0,0 0 0 0 0,2-1-64 0 0,-1-1 16 0 0,-7 8-22 0 0,1 0 0 0 0,-1 0 0 0 0,0 0 0 0 0,1 0 0 0 0,-1 0-1 0 0,1 1 1 0 0,-1-1 0 0 0,1 0 0 0 0,-1 0 0 0 0,1 0-1 0 0,0 0 1 0 0,-1 1 0 0 0,1-1 0 0 0,0 0 0 0 0,0 1 0 0 0,-1-1-1 0 0,1 1 1 0 0,0-1 0 0 0,0 1 0 0 0,0-1 0 0 0,0 1 0 0 0,0-1-1 0 0,0 1 1 0 0,0 0 0 0 0,0 0 0 0 0,0-1 0 0 0,0 1 0 0 0,0 0-1 0 0,0 0 1 0 0,0 0 0 0 0,0 0 0 0 0,0 0 0 0 0,0 0 0 0 0,0 0-1 0 0,0 0 1 0 0,0 1 0 0 0,0-1 0 0 0,0 0 0 0 0,-1 1 0 0 0,1-1-1 0 0,0 0 1 0 0,0 1 0 0 0,1 0 6 0 0,12 83-61 0 0,-12-80 87 0 0,0-1 1 0 0,0 1 0 0 0,1-1-1 0 0,-1 0 1 0 0,1 1 0 0 0,0-1-1 0 0,0-1 1 0 0,0 1 0 0 0,0 0-1 0 0,0-1 1 0 0,1 1 0 0 0,-1-1-1 0 0,1 0 1 0 0,0 0 0 0 0,0 0-1 0 0,-1-1 1 0 0,1 0 0 0 0,0 1-1 0 0,0-1 1 0 0,0 0 0 0 0,1-1-1 0 0,-1 1 1 0 0,0-1 0 0 0,0 0-1 0 0,0 0 1 0 0,0 0 0 0 0,0-1-1 0 0,0 1 1 0 0,1-1 0 0 0,-1 0-1 0 0,2-1-26 0 0,5-1 165 0 0,0-1-1 0 0,1 0 0 0 0,-2-1 1 0 0,1 0-1 0 0,0-1 0 0 0,-1 0 0 0 0,0 0 1 0 0,-1-1-1 0 0,1-1 0 0 0,2-3-164 0 0,-3 4 73 0 0,-3 2-470 0 0,48-49 981 0 0,-45 25-6783 0 0,-9 28-129 0 0,0 1-5971 0 0</inkml:trace>
</inkml:ink>
</file>

<file path=ppt/ink/ink16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6:17.3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48 142 6857 0 0,'0'0'3343'0'0,"0"0"-1291"0"0,0 0-416 0 0,0 0 51 0 0,0 0-22 0 0,0 0-174 0 0,0 0-314 0 0,0 0-326 0 0,0 0-268 0 0,0 0-192 0 0,0 0-141 0 0,0 0-84 0 0,0 0-58 0 0,-9 27-59 0 0,-27 84-29 0 0,34-80-316 0 0,20-34-2438 0 0,-7-6-5904 0 0,-8 3-2020 0 0</inkml:trace>
  <inkml:trace contextRef="#ctx0" brushRef="#br0" timeOffset="607.976">171 68 7242 0 0,'0'0'4194'0'0,"0"0"-2054"0"0,0 0-797 0 0,0 0-97 0 0,0 0-42 0 0,0 0-78 0 0,0 0-165 0 0,0 0-193 0 0,0 0-128 0 0,0 0-77 0 0,0 0-61 0 0,0 0-64 0 0,0 0-44 0 0,33-11-67 0 0,101-33-74 0 0,-67 33 159 0 0,-65 11-398 0 0,-1-1-1 0 0,1 1 1 0 0,-1 0-1 0 0,1 0 1 0 0,-1 0 0 0 0,1 0-1 0 0,-1 0 1 0 0,1 0-1 0 0,-1 1 1 0 0,1-1-1 0 0,-1 0 1 0 0,1 1 0 0 0,-1-1-1 0 0,1 1 1 0 0,-1 0-1 0 0,0-1 1 0 0,1 1 0 0 0,-1 0-1 0 0,0 0 1 0 0,0 0-1 0 0,0 0 1 0 0,1 0-1 0 0,-1 0 1 0 0,0 0 0 0 0,0 0-1 0 0,0 1 1 0 0,-1-1-1 0 0,1 0 1 0 0,0 0 0 0 0,0 1-1 0 0,-1-1 1 0 0,1 1-1 0 0,-1-1 1 0 0,1 0-1 0 0,-1 1 1 0 0,1-1 0 0 0,-1 1-1 0 0,0-1 1 0 0,0 1-1 0 0,0-1 1 0 0,0 1 0 0 0,0 0-1 0 0,0-1 1 0 0,0 1-1 0 0,-1-1 1 0 0,1 1-1 0 0,0-1 1 0 0,-1 0 0 0 0,0 2-14 0 0,0 8 68 0 0,-1 0 0 0 0,-1 0 0 0 0,0 0 0 0 0,-1 0-1 0 0,0 0 1 0 0,0-1 0 0 0,-1 1 0 0 0,-1-1 0 0 0,0 0 0 0 0,0-1-68 0 0,-13 25 137 0 0,8-12-51 0 0,4-11-31 0 0,1 1 0 0 0,0 0 0 0 0,1 0 0 0 0,0 1-1 0 0,1 0 1 0 0,1-1 0 0 0,0 1 0 0 0,0 0 0 0 0,1 1 0 0 0,1 2-55 0 0,2-14 44 0 0,1 1 0 0 0,-1-1 1 0 0,1 0-1 0 0,0 0 1 0 0,0 0-1 0 0,0 0 0 0 0,0 0 1 0 0,0 0-1 0 0,1 0 1 0 0,-1-1-1 0 0,0 1 0 0 0,1-1 1 0 0,-1 0-1 0 0,1 1 0 0 0,0-1 1 0 0,-1 0-1 0 0,1-1 1 0 0,0 1-1 0 0,0 0 0 0 0,-1-1 1 0 0,1 0-1 0 0,0 1 1 0 0,0-1-1 0 0,0 0 0 0 0,0 0 1 0 0,-1-1-1 0 0,1 1 1 0 0,0-1-1 0 0,0 1 0 0 0,2-2-44 0 0,3 2 149 0 0,82-29 530 0 0,-80 27-310 0 0,-6 0-5315 0 0,-6-5-6814 0 0,1 7 180 0 0</inkml:trace>
  <inkml:trace contextRef="#ctx0" brushRef="#br0" timeOffset="850.944">243 164 7434 0 0,'0'0'2794'0'0,"0"0"-495"0"0,0 0-220 0 0,0 0-155 0 0,0 0-278 0 0,0 0-347 0 0,0 0-342 0 0,0 0-298 0 0,0 0-197 0 0,0 0-84 0 0,0 0-14 0 0,0 0 13 0 0,0 0 9 0 0,10 0-18 0 0,138-19 673 0 0,-85 11-863 0 0,-28 3-2275 0 0,-2-1-7286 0 0,-26 3-2358 0 0</inkml:trace>
</inkml:ink>
</file>

<file path=ppt/ink/ink16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6:15.6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102 60 1552 0 0,'0'0'1849'0'0,"0"0"-404"0"0,0 0-114 0 0,0 0 262 0 0,0 0 300 0 0,0 0 120 0 0,0 0-141 0 0,0 0-361 0 0,0 0-328 0 0,0 0-209 0 0,0 0-121 0 0,0 0-53 0 0,0 0-43 0 0,5-10-52 0 0,15-29-26 0 0,-16 29-50 0 0,-4 10-45 0 0,0 0-69 0 0,0 0-65 0 0,0 0-61 0 0,0 0-58 0 0,0 0-27 0 0,0 0-44 0 0,0 19 695 0 0,1 125-241 0 0,-8 1 1 0 0,-5-1-1 0 0,-8 11-714 0 0,-56 187 133 0 0,60-290-215 0 0,16-52 0 0 0,0 0 8 0 0,0 0-25 0 0,0 0-39 0 0,0-12-739 0 0,54-137-7560 0 0,-32 92-852 0 0,-15 40 664 0 0</inkml:trace>
  <inkml:trace contextRef="#ctx0" brushRef="#br0" timeOffset="547">397 26 4625 0 0,'0'0'2324'0'0,"0"0"-567"0"0,0 0-298 0 0,0 0-67 0 0,0 0-48 0 0,0 0-130 0 0,0 0-228 0 0,0 0-252 0 0,0 0-131 0 0,0 0 29 0 0,0 0 68 0 0,0 0 62 0 0,0 0-31 0 0,4 8-79 0 0,34 88 1340 0 0,-3 213 784 0 0,-36-52-2079 0 0,-29-113-422 0 0,29-140-301 0 0,0-1 932 0 0,1-21-403 0 0,-5-14-474 0 0,-1 0 0 0 0,-1 1 1 0 0,-2-1-1 0 0,-1 2 0 0 0,-2-1 1 0 0,-1 1-1 0 0,-8-13-29 0 0,16 36-23 0 0,1 1 0 0 0,-1 1 0 0 0,1-1 0 0 0,-2 1 1 0 0,1-1-1 0 0,0 2 0 0 0,-1-1 0 0 0,0 0 0 0 0,0 1 0 0 0,-1 0 0 0 0,1 1 0 0 0,-1 0 0 0 0,0-1 0 0 0,0 2 0 0 0,0-1 0 0 0,0 1 0 0 0,0 0 0 0 0,0 1 1 0 0,-1 0-1 0 0,1 0 0 0 0,-1 0 0 0 0,1 1 0 0 0,0 0 0 0 0,-1 1 0 0 0,1 0 0 0 0,-5 1 23 0 0,8-1-96 0 0,-1 0 0 0 0,1 1 0 0 0,0-1 0 0 0,0 1 0 0 0,0 0 0 0 0,1 1 0 0 0,-1-1 0 0 0,0 1 0 0 0,1-1 0 0 0,-1 1 0 0 0,1 0 0 0 0,0 0 0 0 0,0 1 1 0 0,0-1-1 0 0,1 1 0 0 0,-1-1 0 0 0,1 1 0 0 0,0 0 0 0 0,-1 0 0 0 0,2 0 0 0 0,-1 0 0 0 0,0 1 96 0 0,-6 29-3266 0 0,9-1-3521 0 0,2-22 503 0 0,2-3-1915 0 0</inkml:trace>
</inkml:ink>
</file>

<file path=ppt/ink/ink16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6:20.1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1 522 13067 0 0,'0'0'1838'0'0,"0"0"-512"0"0,0 0-216 0 0,0 0-104 0 0,0 0-148 0 0,0 0-181 0 0,0 0-193 0 0,0 0-142 0 0,0 0-104 0 0,34-9-94 0 0,111-29-44 0 0,-5 22-192 0 0,15 8-2184 0 0,-94 6-1288 0 0,-1-2-3376 0 0,-10 2-67 0 0,-1 3 5491 0 0,-6 0 5540 0 0,-47 3 12962 0 0,-5 0-15696 0 0,-4 0-1030 0 0,1 2 0 0 0,-1-1-1 0 0,1 2 1 0 0,1 0 0 0 0,-1 0 0 0 0,1 1-1 0 0,0 0 1 0 0,1 1 0 0 0,-1 0-1 0 0,2 1 1 0 0,0 0 0 0 0,0 1-1 0 0,1-1 1 0 0,-1 2-260 0 0,-3 3 121 0 0,8-11-122 0 0,-1 1-1 0 0,1 1 1 0 0,0-1 0 0 0,1 0-1 0 0,-1 1 1 0 0,1 0-1 0 0,0 0 1 0 0,1 0 0 0 0,-1 0-1 0 0,1 0 1 0 0,0 0-1 0 0,1 1 1 0 0,-1-1 0 0 0,1 1-1 0 0,1-1 1 0 0,-1 1-1 0 0,1-1 1 0 0,0 1 0 0 0,1 2 1 0 0,2-7 10 0 0,0 0 0 0 0,0 0 0 0 0,0 0 0 0 0,0 0 0 0 0,0-1 0 0 0,1 1 0 0 0,-1-1 0 0 0,1 0 0 0 0,-1 0 0 0 0,1 0 0 0 0,-1 0 0 0 0,1-1 0 0 0,0 1 0 0 0,-1-1 0 0 0,1 0 0 0 0,0 0 0 0 0,-1-1 0 0 0,1 1 0 0 0,-1-1 0 0 0,1 1 0 0 0,0-1 0 0 0,-1 0 0 0 0,0-1 0 0 0,1 1 0 0 0,-1 0 0 0 0,0-1 0 0 0,1 0 0 0 0,-1 0 0 0 0,0 0 0 0 0,0 0 0 0 0,-1 0 0 0 0,1-1 0 0 0,0 0-10 0 0,136-118 524 0 0,-134 115-534 0 0,0 2 0 0 0,0-1 0 0 0,0 0 0 0 0,0 1 0 0 0,0 0-1 0 0,1 0 1 0 0,0 1 0 0 0,0 0 0 0 0,0 0 0 0 0,0 0 0 0 0,0 0-1 0 0,1 1 1 0 0,5-1 10 0 0,-14 26-44 0 0,-21 94-40 0 0,23-113 82 0 0,0-1 0 0 0,1 1 0 0 0,0 0-1 0 0,0-1 1 0 0,0 1 0 0 0,0-1 0 0 0,0 1 0 0 0,1-1-1 0 0,0 1 1 0 0,0-1 0 0 0,0 0 0 0 0,0 0-1 0 0,0 0 1 0 0,0 0 0 0 0,1 0 0 0 0,-1 0 0 0 0,1-1-1 0 0,0 1 1 0 0,0-1 0 0 0,0 0 0 0 0,0 0-1 0 0,0 0 1 0 0,1 0 0 0 0,-1-1 0 0 0,1 1 0 0 0,-1-1-1 0 0,1 0 1 0 0,-1 0 0 0 0,1 0 0 0 0,0 0-1 0 0,-1 0 1 0 0,1-1 0 0 0,0 0 0 0 0,0 0 0 0 0,-1 0-1 0 0,5-1 3 0 0,6 0 30 0 0,0 0-1 0 0,0-1 1 0 0,-1-1-1 0 0,1 0 0 0 0,0-1 1 0 0,-1-1-1 0 0,0 0 1 0 0,0-1-1 0 0,0 0 1 0 0,-1-1-1 0 0,0 0 0 0 0,0-1 1 0 0,0-1-30 0 0,16-8 101 0 0,165-134 696 0 0,-174 136-786 0 0,-2 0 0 0 0,0-1 0 0 0,-1-1 0 0 0,0-1 0 0 0,-1 0 0 0 0,-1-1 0 0 0,-1-1 0 0 0,-1 0 0 0 0,-1-1 0 0 0,-1 0 0 0 0,0 0 0 0 0,-2-1 0 0 0,0-1 1 0 0,-1 1-1 0 0,-2-1 0 0 0,0 0 0 0 0,-2-1 0 0 0,0 1 0 0 0,-2 0 0 0 0,0-3-11 0 0,-2 21-5 0 0,-1 1 1 0 0,1-1-1 0 0,-1 1 1 0 0,0-1-1 0 0,0 1 0 0 0,0 0 1 0 0,0 0-1 0 0,-1 0 1 0 0,0 0-1 0 0,0 0 1 0 0,0 0-1 0 0,0 1 0 0 0,-1 0 1 0 0,1-1-1 0 0,-1 1 1 0 0,0 0-1 0 0,0 1 1 0 0,0-1-1 0 0,0 1 0 0 0,0 0 1 0 0,-1 0-1 0 0,1 0 1 0 0,-1 0-1 0 0,1 1 0 0 0,-1 0 1 0 0,1 0-1 0 0,-1 0 1 0 0,0 0-1 0 0,0 1 1 0 0,1 0-1 0 0,-1 0 0 0 0,0 0 1 0 0,0 1-1 0 0,0-1 1 0 0,1 1-1 0 0,-1 0 0 0 0,0 1 1 0 0,1-1-1 0 0,-1 1 1 0 0,1 0-1 0 0,0 0 1 0 0,0 0-1 0 0,-1 0 0 0 0,1 1 1 0 0,0 0-1 0 0,0 0 5 0 0,-6 5-1 0 0,0 1-1 0 0,0 0 0 0 0,1 0 1 0 0,0 1-1 0 0,1 0 0 0 0,0 0 1 0 0,1 1-1 0 0,0 0 0 0 0,0 1 1 0 0,1-1-1 0 0,1 1 0 0 0,0 0 1 0 0,0 1-1 0 0,2-1 0 0 0,-1 1 1 0 0,2 0-1 0 0,-1 0 0 0 0,2 0 1 0 0,0 0-1 0 0,0 1 2 0 0,0 16 70 0 0,2-1 0 0 0,1 1 1 0 0,1-1-1 0 0,1 0 0 0 0,1 0 0 0 0,9 23-70 0 0,-5-20 138 0 0,1 0-1 0 0,2-2 1 0 0,1 1-1 0 0,2-2 1 0 0,0 0-1 0 0,2 0 1 0 0,2-2-1 0 0,0 0 1 0 0,22 23-138 0 0,15-12-88 0 0,-56-60-2855 0 0,-6 3-6054 0 0,5 16 6718 0 0,-1-5-10543 0 0</inkml:trace>
</inkml:ink>
</file>

<file path=ppt/ink/ink16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6:27.2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54 207 9098 0 0,'0'0'2260'0'0,"0"0"-675"0"0,0 0-266 0 0,0 0-116 0 0,0 0-76 0 0,0 0-79 0 0,0 0-99 0 0,0 0-54 0 0,0 0-40 0 0,0 0-27 0 0,0 0-57 0 0,0 0-28 0 0,0 0-28 0 0,12 5-34 0 0,38 14 3 0 0,-46-18-563 0 0,0 0-1 0 0,0 0 1 0 0,0 0-1 0 0,0-1 1 0 0,0 1 0 0 0,0-1-1 0 0,0 0 1 0 0,0 0-1 0 0,0-1 1 0 0,0 1-1 0 0,1-1 1 0 0,-1 0-1 0 0,0 0 1 0 0,-1 0 0 0 0,1-1-1 0 0,0 0 1 0 0,0 1-1 0 0,0-1 1 0 0,-1 0-1 0 0,3-3-120 0 0,15-5 419 0 0,-13 7-336 0 0,0-1 1 0 0,-1 1-1 0 0,0-1 0 0 0,0 0 0 0 0,0-1 1 0 0,0 0-1 0 0,-1 0 0 0 0,0 0 0 0 0,0-1 1 0 0,0 0-1 0 0,0 0 0 0 0,-1 0 0 0 0,0-1 1 0 0,-1 0-1 0 0,1 0 0 0 0,-1 0 0 0 0,-1 0 1 0 0,1-1-1 0 0,-1 0 0 0 0,-1 1 0 0 0,1-1 1 0 0,-1 0-1 0 0,-1 0 0 0 0,1-7-83 0 0,-4 12-1 0 0,0 0 0 0 0,0 0 0 0 0,0-1-1 0 0,0 1 1 0 0,-1 1 0 0 0,0-1 0 0 0,1 0 0 0 0,-1 1 0 0 0,0-1 0 0 0,0 1 0 0 0,-1 0-1 0 0,1 0 1 0 0,0 0 0 0 0,-1 0 0 0 0,1 1 0 0 0,-1-1 0 0 0,0 1 0 0 0,1 0 0 0 0,-1 0-1 0 0,0 0 1 0 0,0 1 0 0 0,1-1 0 0 0,-1 1 0 0 0,0 0 0 0 0,0 0 0 0 0,0 0-1 0 0,0 1 1 0 0,1-1 0 0 0,-1 1 0 0 0,0 0 0 0 0,0 0 0 0 0,1 0 0 0 0,-3 1 1 0 0,-7 3-6 0 0,-1 0 0 0 0,1 1 1 0 0,-1 0-1 0 0,2 1 0 0 0,-1 0 1 0 0,1 1-1 0 0,0 0 1 0 0,0 1-1 0 0,1 1 0 0 0,1 0 1 0 0,-1 0-1 0 0,2 1 0 0 0,-2 2 6 0 0,4-6-4 0 0,1 1-1 0 0,0 0 1 0 0,0 0-1 0 0,0 0 1 0 0,1 1-1 0 0,1 0 1 0 0,-1 0-1 0 0,1 0 1 0 0,1 1-1 0 0,0-1 1 0 0,0 1-1 0 0,1 0 1 0 0,0 0-1 0 0,1 0 1 0 0,0-1-1 0 0,1 2 0 0 0,0-1 1 0 0,0 1 4 0 0,3-5 1 0 0,-1 0-1 0 0,1 0 1 0 0,1 0-1 0 0,-1-1 1 0 0,1 1 0 0 0,0-1-1 0 0,0 0 1 0 0,1 0 0 0 0,0 0-1 0 0,0 0 1 0 0,0-1 0 0 0,0 0-1 0 0,0 0 1 0 0,1 0-1 0 0,0-1 1 0 0,0 0 0 0 0,0 0-1 0 0,0 0 1 0 0,0-1 0 0 0,1 0-1 0 0,5 1 0 0 0,16 5-19 0 0,0-1 1 0 0,0-2-1 0 0,0 0 0 0 0,1-2 0 0 0,0-2 0 0 0,-1 0 0 0 0,1-2 1 0 0,4-1 18 0 0,51-20-2706 0 0,-54 12-4609 0 0,-22 9-5195 0 0</inkml:trace>
</inkml:ink>
</file>

<file path=ppt/ink/ink1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18:33.4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496 545 0 0 0,'0'0'527'0'0,"0"0"612"0"0,0 0 173 0 0,0 0-78 0 0,0 0-120 0 0,0 0 40 0 0,0 0 88 0 0,0 0 85 0 0,5 1 10 0 0,13 0 63 0 0,30-9 7646 0 0,-42-5-4481 0 0,-48-15-3534 0 0,18 23-939 0 0,0 1-1 0 0,0 1 0 0 0,0 1 0 0 0,-1 2 1 0 0,1 0-1 0 0,-1 2 0 0 0,-14 2-91 0 0,-126 33 574 0 0,163-37-567 0 0,1 1 1 0 0,0-1-1 0 0,0 1 1 0 0,0-1-1 0 0,0 1 1 0 0,0-1-1 0 0,0 1 1 0 0,0 0 0 0 0,0-1-1 0 0,0 1 1 0 0,0 0-1 0 0,0 0 1 0 0,0 0-1 0 0,0 0 1 0 0,1 0-1 0 0,-1-1 1 0 0,0 2-1 0 0,1-1 1 0 0,-1 0 0 0 0,1 0-1 0 0,-1 0 1 0 0,1 0-1 0 0,-1 0 1 0 0,1 0-1 0 0,0 1 1 0 0,-1-1-1 0 0,1 0 1 0 0,0 0 0 0 0,0 0-1 0 0,0 1 1 0 0,0-1-1 0 0,0 0 1 0 0,0 0-1 0 0,1 0 1 0 0,-1 1-1 0 0,0-1 1 0 0,0 0-1 0 0,1 0 1 0 0,-1 0 0 0 0,1 0-1 0 0,-1 0 1 0 0,1 0-1 0 0,0 0 1 0 0,-1 0-1 0 0,1 0 1 0 0,0 0-1 0 0,0 1-7 0 0,43 43 59 0 0,35-4 220 0 0,-2-19 101 0 0,-79 11-207 0 0,-15-10-50 0 0,0-2 0 0 0,-2 0 0 0 0,0-1-1 0 0,-2-1 1 0 0,-21 15-123 0 0,-72 75 65 0 0,32-3-60 0 0,81-103-3 0 0,-1 0-1 0 0,1 1 0 0 0,0-1 0 0 0,0 0 1 0 0,0 1-1 0 0,0-1 0 0 0,0 0 0 0 0,1 1 1 0 0,-1-1-1 0 0,1 1 0 0 0,0-1 1 0 0,0 0-1 0 0,1 1 0 0 0,-1-1 0 0 0,1 1 1 0 0,0-1-1 0 0,-1 0 0 0 0,1 1 0 0 0,1-1 1 0 0,-1 0-1 0 0,1 2-1 0 0,2-1 21 0 0,1 0-1 0 0,-1 0 1 0 0,1 0 0 0 0,0-1 0 0 0,0 1-1 0 0,0-1 1 0 0,1 0 0 0 0,-1-1-1 0 0,1 1 1 0 0,0-1 0 0 0,0 0-1 0 0,-1-1 1 0 0,1 1 0 0 0,0-1 0 0 0,0 0-1 0 0,1-1 1 0 0,-1 1 0 0 0,0-1-1 0 0,5-1-20 0 0,138-6 610 0 0,0-31-233 0 0,-113-13-3441 0 0,-29 27-1214 0 0,-5 8-4237 0 0,-2 13 6123 0 0,2-5-9752 0 0</inkml:trace>
  <inkml:trace contextRef="#ctx0" brushRef="#br0" timeOffset="545.471">342 1 11034 0 0,'0'0'1990'0'0,"0"0"-33"0"0,0 0-112 0 0,0 0-116 0 0,0 0-161 0 0,0 0-240 0 0,0 0-280 0 0,0 0-242 0 0,0 0-186 0 0,0 0-156 0 0,0 0-22 0 0,0 0 43 0 0,0 0 47 0 0,-4 9 36 0 0,-14 86 715 0 0,30 92 538 0 0,-3 82-1021 0 0,-115 312-291 0 0,101-532-476 0 0,-1 0-1 0 0,-3 0 1 0 0,-2-1-1 0 0,-2 0 1 0 0,-2-1-1 0 0,-11 20-32 0 0,-1-1 153 0 0,27-66-130 0 0,0 0-24 0 0,0 0 2 0 0,0 0 23 0 0,-2-8-1647 0 0,3-7-3010 0 0,2 5-4766 0 0,-2 3-3417 0 0</inkml:trace>
</inkml:ink>
</file>

<file path=ppt/ink/ink16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6:21.2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77 634 10610 0 0,'0'0'1930'0'0,"0"0"-542"0"0,0 0-259 0 0,0 0-20 0 0,0 0-34 0 0,0 0-105 0 0,0 0-145 0 0,0 0-133 0 0,0 0-70 0 0,0 0-17 0 0,0 0-51 0 0,0 0-82 0 0,0 0-59 0 0,1 20-57 0 0,13 123 476 0 0,-9-103-592 0 0,-1 1-1 0 0,-2 0 1 0 0,-2 0-1 0 0,-1-1 1 0 0,-7 32-240 0 0,8-66 75 0 0,-1-1 1 0 0,0 0-1 0 0,0 0 0 0 0,0 0 1 0 0,-1 0-1 0 0,0 0 0 0 0,0 0 0 0 0,0 0 1 0 0,-1-1-1 0 0,1 1 0 0 0,-1-1 1 0 0,0 1-1 0 0,0-1 0 0 0,-1 0 1 0 0,1 0-1 0 0,-1 0 0 0 0,-2 0-75 0 0,4-4 48 0 0,0 0 0 0 0,0 0-1 0 0,-1-1 1 0 0,1 1 0 0 0,0-1 0 0 0,0 0-1 0 0,-1 0 1 0 0,1 0 0 0 0,0 0 0 0 0,0 0-1 0 0,0 0 1 0 0,0 0 0 0 0,1-1-1 0 0,-1 1 1 0 0,0-1 0 0 0,0 1 0 0 0,1-1-1 0 0,-1 0 1 0 0,1 1 0 0 0,-1-1 0 0 0,1 0-1 0 0,0 0 1 0 0,0 0 0 0 0,0 0-1 0 0,0 0 1 0 0,0-1 0 0 0,0 1 0 0 0,1 0-1 0 0,-1 0 1 0 0,1-1 0 0 0,-1 1 0 0 0,1 0-1 0 0,0 0 1 0 0,0-1 0 0 0,0 1-1 0 0,0 0 1 0 0,0-1 0 0 0,1 1 0 0 0,-1 0-1 0 0,1-1 1 0 0,-1 1 0 0 0,1 0 0 0 0,0 0-1 0 0,1-2-47 0 0,-2-3 73 0 0,2-13-19 0 0,2-1 0 0 0,1 1 0 0 0,0 0-1 0 0,1 0 1 0 0,1 0 0 0 0,1 1 0 0 0,1 0 0 0 0,1 1 0 0 0,8-12-54 0 0,2-13 19 0 0,2 1 0 0 0,2 2 0 0 0,2 0 0 0 0,1 2 0 0 0,2 0 0 0 0,1 2 0 0 0,2 2-1 0 0,2 1 1 0 0,1 1 0 0 0,1 2 0 0 0,14-7-19 0 0,-42 32 6 0 0,0 0-1 0 0,1 1 1 0 0,-1 0-1 0 0,1 1 1 0 0,0 0-1 0 0,0 0 0 0 0,0 1 1 0 0,0 0-1 0 0,1 0 1 0 0,7 0-6 0 0,-12 51 113 0 0,-8-35-87 0 0,0 1 1 0 0,-1-1-1 0 0,-1 0 0 0 0,-1-1 0 0 0,0 1 0 0 0,0-1 0 0 0,-2 0 1 0 0,1-1-1 0 0,-2 0 0 0 0,0 0 0 0 0,-1 1-26 0 0,-26 40 118 0 0,-57 76-9 0 0,90-126-108 0 0,0 0-1 0 0,0 0 1 0 0,0 0 0 0 0,0 0 0 0 0,-1-1-1 0 0,1 0 1 0 0,0 1 0 0 0,-1-1 0 0 0,0-1-1 0 0,0 1 1 0 0,1 0 0 0 0,-1-1 0 0 0,0 0-1 0 0,0 0 1 0 0,0 0 0 0 0,-1 0 0 0 0,1-1-1 0 0,0 1 1 0 0,0-1 0 0 0,0 0-1 0 0,0 0 1 0 0,0-1 0 0 0,0 1 0 0 0,-1-1-1 0 0,1 0 1 0 0,0 0 0 0 0,1-1 0 0 0,-1 1-1 0 0,0-1 1 0 0,0 1 0 0 0,0-1 0 0 0,1-1-1 0 0,-2 0 0 0 0,-4-2-105 0 0,1 0 0 0 0,0-1-1 0 0,0 0 1 0 0,0 0-1 0 0,0-1 1 0 0,1 0 0 0 0,0 0-1 0 0,1 0 1 0 0,0-1 0 0 0,0 0-1 0 0,1-1 1 0 0,-1 1-1 0 0,-1-8 106 0 0,-4-50-2781 0 0,23 26-6463 0 0,-8 32-2161 0 0</inkml:trace>
  <inkml:trace contextRef="#ctx0" brushRef="#br0" timeOffset="449.813">813 1 9818 0 0,'0'0'2183'0'0,"0"0"-321"0"0,0 0-194 0 0,0 0-95 0 0,0 0-190 0 0,0 0-230 0 0,0 0-239 0 0,0 0-166 0 0,0 0-93 0 0,0 0-53 0 0,0 0-35 0 0,0 0-36 0 0,-7 18-38 0 0,-22 60-59 0 0,25-67-286 0 0,1 1 0 0 0,1-1-1 0 0,-1 1 1 0 0,2 0 0 0 0,0-1 0 0 0,0 1 0 0 0,1 0-1 0 0,0 0 1 0 0,1 4-148 0 0,1 21 322 0 0,-2 5-238 0 0,2-7 31 0 0,-1 0 0 0 0,-2-1 0 0 0,-2 1 0 0 0,-1 0 0 0 0,-2-1 0 0 0,-1 0 0 0 0,-1-1 1 0 0,-7 13-116 0 0,-10-5-154 0 0,40-52-6220 0 0,-4 3 3400 0 0,-4 2-1757 0 0,0-1-6381 0 0</inkml:trace>
  <inkml:trace contextRef="#ctx0" brushRef="#br0" timeOffset="4943.161">1369 439 0 0 0,'0'0'1566'0'0,"0"0"273"0"0,0 0 157 0 0,0 0-79 0 0,0 0-232 0 0,0 0-223 0 0,0 0-166 0 0,0 0-136 0 0,0 0-79 0 0,3-15 2162 0 0,-46 1 698 0 0,30 13-3748 0 0,-1 1 0 0 0,1 0 0 0 0,-1 1 0 0 0,1 1 0 0 0,0 0 0 0 0,-1 1 0 0 0,1 0 0 0 0,0 1 0 0 0,0 1 0 0 0,-4 2-193 0 0,7-3 46 0 0,0 1 0 0 0,0 0 1 0 0,1 0-1 0 0,-1 1 1 0 0,1 0-1 0 0,1 1 1 0 0,-1 0-1 0 0,1 0 0 0 0,0 1 1 0 0,1 0-1 0 0,0 1 1 0 0,0-1-1 0 0,0 1 0 0 0,1 1 1 0 0,1-1-1 0 0,0 1 1 0 0,0 0-1 0 0,1 0 1 0 0,0 0-1 0 0,1 1 0 0 0,0 0 1 0 0,0-1-1 0 0,1 1 1 0 0,1 0-1 0 0,0 0 1 0 0,0 3-47 0 0,0-10 17 0 0,1-1 0 0 0,-1 1 1 0 0,1 0-1 0 0,0-1 1 0 0,0 1-1 0 0,0 0 1 0 0,1 0-1 0 0,-1-1 0 0 0,1 1 1 0 0,0 0-1 0 0,0-1 1 0 0,0 1-1 0 0,0 0 1 0 0,0-1-1 0 0,1 0 1 0 0,0 1-1 0 0,0-1 0 0 0,0 0 1 0 0,0 0-1 0 0,0 0 1 0 0,1 0-1 0 0,-1 0 1 0 0,1 0-1 0 0,0-1 1 0 0,0 0-1 0 0,0 1 0 0 0,0-1 1 0 0,0 0-1 0 0,0 0 1 0 0,1-1-1 0 0,-1 1 1 0 0,0-1-1 0 0,1 1 0 0 0,0-1 1 0 0,-1 0-1 0 0,1 0 1 0 0,0-1-1 0 0,-1 1 1 0 0,2-1-18 0 0,6 0 142 0 0,0 0 0 0 0,1-1 0 0 0,-1 0 0 0 0,0-1 0 0 0,0 0 0 0 0,0 0 0 0 0,-1-2 0 0 0,1 1 0 0 0,-1-1 0 0 0,1-1 0 0 0,-1 0 0 0 0,0 0 0 0 0,-1-1 0 0 0,8-6-142 0 0,9-9 173 0 0,-2-3 1 0 0,0 0-1 0 0,-2-1 0 0 0,-1-1 0 0 0,0-1 0 0 0,-2-1 1 0 0,-2 0-1 0 0,1-4-173 0 0,-12 18 152 0 0,-6 14-109 0 0,0 10-69 0 0,0-3 28 0 0,0-1 1 0 0,1 1-1 0 0,0 0 0 0 0,0-1 1 0 0,1 0-1 0 0,0 1 0 0 0,0-1 1 0 0,0 0-1 0 0,1 0 0 0 0,0 0 1 0 0,0 0-1 0 0,0 0 0 0 0,1-1 1 0 0,0 1-1 0 0,0-1 0 0 0,0 0 1 0 0,1 0-1 0 0,-1-1 0 0 0,1 1 1 0 0,0-1-1 0 0,1 0 0 0 0,-1 0 1 0 0,1-1-1 0 0,1 1-2 0 0,57 15-1861 0 0,-49-19-3287 0 0,-2-3-4390 0 0,-8 2-2517 0 0</inkml:trace>
  <inkml:trace contextRef="#ctx0" brushRef="#br0" timeOffset="5543.929">1722 686 6465 0 0,'0'0'4044'0'0,"0"0"-1389"0"0,0 0-693 0 0,0 0-223 0 0,0 0-268 0 0,0 0-261 0 0,0 0-220 0 0,0 0-192 0 0,0 0-105 0 0,0 0-60 0 0,0 0-52 0 0,0 0-28 0 0,0 0-20 0 0,7-15-40 0 0,53-99 999 0 0,38-18-183 0 0,-84 123-1205 0 0,-15 33-162 0 0,0-6 52 0 0,1-16 3 0 0,-1 5 0 0 0,1 1-1 0 0,-1-1 1 0 0,2 1-1 0 0,-1-1 1 0 0,1 1-1 0 0,0-1 1 0 0,0 0 0 0 0,1 1-1 0 0,0-1 1 0 0,1 0-1 0 0,-1 0 1 0 0,1 0 0 0 0,1 0-1 0 0,-1-1 1 0 0,1 1-1 0 0,4 4 4 0 0,3 2 1 0 0,-8-9-3 0 0,0-1 0 0 0,-1 1 1 0 0,2-1-1 0 0,-1 0 0 0 0,0 0 0 0 0,0 0 0 0 0,1 0 0 0 0,0 0 1 0 0,-1-1-1 0 0,1 0 0 0 0,0 0 0 0 0,0 0 0 0 0,1 0 1 0 0,-1 0-1 0 0,0-1 0 0 0,0 0 0 0 0,1 0 0 0 0,3 1 2 0 0,3-2 73 0 0,0-1 0 0 0,0 0 0 0 0,0-1 0 0 0,0 1 1 0 0,0-2-1 0 0,0 0 0 0 0,0 0 0 0 0,-1-1 0 0 0,1 0 0 0 0,-1-1 0 0 0,0 0 0 0 0,-1-1 0 0 0,1 0 0 0 0,-1 0 0 0 0,0-1 0 0 0,-1 0 0 0 0,0-1 0 0 0,0 0 0 0 0,0 0 0 0 0,-1-1 0 0 0,0 0 1 0 0,-1 0-1 0 0,3-5-73 0 0,-2 4 115 0 0,0 0 0 0 0,-1-1 0 0 0,0 0 0 0 0,0 0 1 0 0,-1-1-1 0 0,-1 0 0 0 0,0 0 0 0 0,0 0 0 0 0,-1 0 1 0 0,-1 0-1 0 0,0-1 0 0 0,-1 1 0 0 0,0-6-115 0 0,-1 17-13 0 0,7 44-9721 0 0,-2-31 1801 0 0,-2-4-4528 0 0</inkml:trace>
</inkml:ink>
</file>

<file path=ppt/ink/ink16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6:10.5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87 96 0 0 0,'0'0'950'0'0,"0"0"151"0"0,0 0 197 0 0,0 0 163 0 0,5 1 1513 0 0,3 1 13878 0 0,-8-1-16581 0 0,0-1-15 0 0,0 0-22 0 0,-62 41 1015 0 0,33 14-769 0 0,21 11-163 0 0,8 0 65 0 0,3-61-330 0 0,-1 0 0 0 0,1-1 0 0 0,1 1 0 0 0,-1-1 0 0 0,1 0 0 0 0,-1 0 0 0 0,1 0 0 0 0,0 0 0 0 0,1-1 0 0 0,-1 0 0 0 0,1 1 0 0 0,-1-2 0 0 0,1 1 0 0 0,0 0 0 0 0,0-1 0 0 0,0 0 0 0 0,3 0-52 0 0,109 5 1019 0 0,-112-8-979 0 0,0-1 1 0 0,-1-1 0 0 0,1 1-1 0 0,-1 0 1 0 0,1-1-1 0 0,-1 0 1 0 0,0 0 0 0 0,0-1-1 0 0,0 1 1 0 0,0-1 0 0 0,-1 1-1 0 0,0-1 1 0 0,1 0 0 0 0,-1-1-1 0 0,0 0-40 0 0,1-2 32 0 0,0 1 0 0 0,-1-1-1 0 0,0 0 1 0 0,0 0 0 0 0,-1-1 0 0 0,0 1-1 0 0,0 0 1 0 0,-1-1 0 0 0,0 1 0 0 0,0-1-1 0 0,-1 1 1 0 0,1-1 0 0 0,-2 1-1 0 0,1-1 1 0 0,-2-4-32 0 0,-29-52 46 0 0,25 57-58 0 0,1 1 0 0 0,-1 0 0 0 0,0 0 1 0 0,-1 1-1 0 0,1-1 0 0 0,-1 1 1 0 0,0 1-1 0 0,0-1 0 0 0,-1 1 0 0 0,1 0 1 0 0,-1 1-1 0 0,0 0 0 0 0,0 0 0 0 0,-1 1 12 0 0,-18-9-138 0 0,-8 3-604 0 0,28 8-2766 0 0,-1 0-3415 0 0,8 1-595 0 0,0 2-4347 0 0</inkml:trace>
  <inkml:trace contextRef="#ctx0" brushRef="#br0" timeOffset="1619.32">581 8 0 0 0,'0'0'1260'0'0,"0"0"-9"0"0,0 0 15 0 0,0 0-26 0 0,0 0-16 0 0,0 0-33 0 0,0 0-10 0 0,0 0 9 0 0,0 0 9 0 0,0 0-12 0 0,8-6 608 0 0,-6 5 1199 0 0,-1 1 3284 0 0,-3 13-5945 0 0,-1-1 0 0 0,0 0 0 0 0,-1 0-1 0 0,0 0 1 0 0,-1 0 0 0 0,0-1 0 0 0,-1 1 0 0 0,0-1 0 0 0,-6 7-333 0 0,-129 213 338 0 0,124-212-1585 0 0,55-67-3149 0 0,-15 13 760 0 0,22-48-12578 0 0,-33 56 13967 0 0,-1-1 3397 0 0,0-12-1228 0 0,3-6 1630 0 0,-1 19 5304 0 0,-8 19-3840 0 0,0-1 992 0 0,1 7 2187 0 0,-5 2-5853 0 0,-1 0-19 0 0,0 0-32 0 0,3 25 1804 0 0,18 83-451 0 0,-19-83-1560 0 0,2 0-1 0 0,0-1 0 0 0,2 1 0 0 0,0-1 1 0 0,2 0-1 0 0,1-1 0 0 0,2 4-83 0 0,20 19 75 0 0,-30-45-37 0 0,0 0 0 0 0,1 0 0 0 0,-1-1 0 0 0,0 1 0 0 0,1 0 0 0 0,-1-1 0 0 0,1 1 0 0 0,-1 0 1 0 0,1-1-1 0 0,-1 0 0 0 0,1 1 0 0 0,0-1 0 0 0,-1 0 0 0 0,1 0 0 0 0,-1 0 0 0 0,1 0 0 0 0,0 0 0 0 0,-1 0 0 0 0,1-1 1 0 0,-1 1-1 0 0,1 0 0 0 0,-1-1 0 0 0,1 1 0 0 0,-1-1 0 0 0,1 0 0 0 0,-1 1 0 0 0,1-1 0 0 0,-1 0 0 0 0,0 0 0 0 0,1 0 0 0 0,-1 0 1 0 0,0 0-1 0 0,0 0 0 0 0,0 0 0 0 0,0-1 0 0 0,0 1 0 0 0,0 0 0 0 0,0-1 0 0 0,0 1 0 0 0,0 0 0 0 0,0-2-38 0 0,80-156 1313 0 0,-14-10-1047 0 0,-51 114-60 0 0,-14 54-5523 0 0,1 5-918 0 0,-3-4 5212 0 0,0 0-10929 0 0</inkml:trace>
  <inkml:trace contextRef="#ctx0" brushRef="#br0" timeOffset="4229.263">1402 358 0 0 0,'0'0'1644'0'0,"0"0"-90"0"0,0 0-158 0 0,0 0 101 0 0,0 0 208 0 0,0 0 102 0 0,0 0-90 0 0,0 0-269 0 0,0 0-296 0 0,0 0-245 0 0,0 0-153 0 0,5 7 3685 0 0,-19 67-495 0 0,-4-42-3797 0 0,-1-1 0 0 0,-1-1 0 0 0,-1-1 0 0 0,-2-1 0 0 0,-1-1 1 0 0,-16 13-148 0 0,26-29-957 0 0,14-18-6923 0 0,4 3-432 0 0</inkml:trace>
  <inkml:trace contextRef="#ctx0" brushRef="#br0" timeOffset="38720.784">32 1282 13019 0 0,'0'0'4378'0'0,"0"0"-2527"0"0,0 0-733 0 0,0 0 101 0 0,0 0 26 0 0,0 0-131 0 0,0 0-257 0 0,0 0-283 0 0,-1 31-206 0 0,-6 99-165 0 0,2-45 62 0 0,2-30-762 0 0,2-14-5894 0 0,1-37-3618 0 0</inkml:trace>
  <inkml:trace contextRef="#ctx0" brushRef="#br0" timeOffset="38889.732">60 1043 16532 0 0,'0'0'2104'0'0,"0"0"-760"0"0,0 0-336 0 0,0 0-207 0 0,0 0-81 0 0,0 0-176 0 0,0 0-176 0 0,0 0-120 0 0,0 0-216 0 0,0 0-152 0 0,0 0-128 0 0,0 0-16 0 0,0 0-104 0 0,0 0-216 0 0,-41-59-745 0 0,45 62-2343 0 0,-2 1-9155 0 0</inkml:trace>
  <inkml:trace contextRef="#ctx0" brushRef="#br0" timeOffset="39170.725">450 921 20292 0 0,'0'0'1777'0'0,"0"0"-606"0"0,0 0-254 0 0,0 0-13 0 0,0 0-78 0 0,0 0-139 0 0,0 0-182 0 0,0 0-162 0 0,0 0-62 0 0,0 0-5 0 0,0 0-22 0 0,0 0-62 0 0,0 0-39 0 0,2 22-28 0 0,9 144 102 0 0,-15 204-239 0 0,6-332-755 0 0,-2-47-6427 0 0,-1-3 3172 0 0,-2 5-2712 0 0,0 2-3467 0 0</inkml:trace>
  <inkml:trace contextRef="#ctx0" brushRef="#br0" timeOffset="39930.189">235 1282 8522 0 0,'0'0'1572'0'0,"0"0"-146"0"0,0 0 86 0 0,0 0 90 0 0,0 0-3 0 0,0 0-219 0 0,0 0-292 0 0,0 0-206 0 0,0 0-166 0 0,0 0-105 0 0,31 0-48 0 0,102 0-33 0 0,154-7 2902 0 0,-225 7-2161 0 0,-56 40-655 0 0,-6 62-213 0 0,1-100-383 0 0,0-1 1 0 0,1 0 0 0 0,-1 0 0 0 0,1 0-1 0 0,-1 0 1 0 0,1 0 0 0 0,0 0 0 0 0,-1-1-1 0 0,1 1 1 0 0,0 0 0 0 0,-1-1 0 0 0,1 0-1 0 0,0 1 1 0 0,0-1 0 0 0,-1 0 0 0 0,1 0-1 0 0,0 0 1 0 0,0 0 0 0 0,0 0 0 0 0,0 0-1 0 0,-1 0 1 0 0,1-1 0 0 0,0 1 0 0 0,0-1-1 0 0,-1 1 1 0 0,1-1 0 0 0,0 0 0 0 0,-1 0-1 0 0,1 1 1 0 0,-1-1 0 0 0,1 0 0 0 0,-1-1-1 0 0,1 1 1 0 0,0-1-21 0 0,137-140 1051 0 0,-58 69-475 0 0,-81 73-566 0 0,0 0-1 0 0,1-1 1 0 0,-1 1-1 0 0,0 0 1 0 0,1 0-1 0 0,-1-1 1 0 0,0 1-1 0 0,1 0 0 0 0,-1 0 1 0 0,1 0-1 0 0,-1 0 1 0 0,0 0-1 0 0,1 0 1 0 0,-1 0-1 0 0,1 0 1 0 0,-1 0-1 0 0,0 0 1 0 0,1 0-1 0 0,-1 0 1 0 0,1 0-1 0 0,-1 0 1 0 0,0 0-1 0 0,1 0 1 0 0,-1 0-1 0 0,1 0 1 0 0,-1 0-1 0 0,0 1 1 0 0,1-1-1 0 0,-1 0 1 0 0,0 0-1 0 0,1 0 1 0 0,-1 1-1 0 0,0-1 1 0 0,1 0-1 0 0,-1 1 1 0 0,0-1-1 0 0,0 0 1 0 0,1 0-1 0 0,-1 1 1 0 0,0-1-1 0 0,0 0 1 0 0,0 1-1 0 0,1-1 1 0 0,-1 1-1 0 0,0-1 1 0 0,0 0-1 0 0,0 1 1 0 0,0-1-1 0 0,0 1 1 0 0,0-1-1 0 0,0 0 1 0 0,0 1-1 0 0,0-1 1 0 0,0 1-1 0 0,0-1 1 0 0,0 0-1 0 0,0 1 1 0 0,0-1-1 0 0,0 1 0 0 0,0-1 1 0 0,0 0-1 0 0,0 1 1 0 0,-1-1-1 0 0,1 0 1 0 0,0 1-1 0 0,0-1 1 0 0,0 0-1 0 0,-1 1 1 0 0,1-1-1 0 0,0 1-9 0 0,-3 45-77 0 0,2-37 145 0 0,-3 29-50 0 0,2-1 0 0 0,1 1 0 0 0,3-1 0 0 0,0 1-1 0 0,3-1 1 0 0,1 0 0 0 0,6 17-18 0 0,120 314 16 0 0,-127-349-15 0 0,-1 1 0 0 0,0-1 0 0 0,-1 1-1 0 0,-2 0 1 0 0,0 0 0 0 0,-1 0 0 0 0,-1 8-1 0 0,-1-18-3 0 0,0 0 0 0 0,0 0 1 0 0,-1-1-1 0 0,0 1 1 0 0,-1-1-1 0 0,0 0 1 0 0,0 0-1 0 0,-1 0 1 0 0,-1-1-1 0 0,1 0 1 0 0,-1 0-1 0 0,0 0 0 0 0,-1 0 1 0 0,0-1-1 0 0,0 0 1 0 0,-1-1-1 0 0,0 0 1 0 0,0 0-1 0 0,0 0 1 0 0,0-1-1 0 0,-1 0 0 0 0,0-1 1 0 0,0 0-1 0 0,-1-1 1 0 0,1 1-1 0 0,-1-2 1 0 0,1 1-1 0 0,-1-1 1 0 0,0-1-1 0 0,0 0 0 0 0,0 0 1 0 0,0-1-1 0 0,0 0 1 0 0,0-1-1 0 0,-1-1 3 0 0,8 2-2 0 0,0 0-1 0 0,0 0 0 0 0,0-1 1 0 0,0 1-1 0 0,0-1 1 0 0,0 0-1 0 0,0 0 0 0 0,0 0 1 0 0,0-1-1 0 0,0 1 1 0 0,1-1-1 0 0,-1 1 0 0 0,0-1 1 0 0,1 0-1 0 0,0 0 1 0 0,-1 0-1 0 0,1 0 0 0 0,0 0 1 0 0,0-1-1 0 0,0 1 0 0 0,0-1 1 0 0,1 1-1 0 0,-1-1 1 0 0,1 0-1 0 0,-1 0 0 0 0,1 1 1 0 0,0-1-1 0 0,0 0 1 0 0,0 0-1 0 0,1 0 0 0 0,-1 0 1 0 0,1 0-1 0 0,-1 0 1 0 0,1-1-1 0 0,0 1 0 0 0,0-1 3 0 0,17-115-54 0 0,12 51-214 0 0,3 2 0 0 0,3 0-1 0 0,3 3 1 0 0,2 1 0 0 0,3 2 0 0 0,23-22 268 0 0,-27 41-1552 0 0,-25 29-1670 0 0,2 2-3952 0 0,-12 6-5073 0 0</inkml:trace>
  <inkml:trace contextRef="#ctx0" brushRef="#br0" timeOffset="40853.676">1164 836 6321 0 0,'0'0'1997'0'0,"0"0"49"0"0,0 0 142 0 0,0 0 14 0 0,0 0-227 0 0,0 0-385 0 0,0 0-421 0 0,0 0-291 0 0,0 0-217 0 0,0 0-123 0 0,0 0-85 0 0,0 0-33 0 0,0 0-38 0 0,8-3-38 0 0,39-15 248 0 0,1 1 1 0 0,0 2-1 0 0,2 3 0 0 0,2 1-592 0 0,44 11 927 0 0,-92 3-869 0 0,0 0 1 0 0,0 0-1 0 0,0 1 0 0 0,-1-1 0 0 0,1 1 0 0 0,-1 0 0 0 0,0 0 0 0 0,0 0 0 0 0,0 1 0 0 0,-1-1 0 0 0,0 1 1 0 0,0-1-1 0 0,0 1 0 0 0,0 0 0 0 0,-1 0 0 0 0,1-1 0 0 0,-1 1 0 0 0,-1 0 0 0 0,1 0 0 0 0,-1 1 1 0 0,0 1-59 0 0,1-6 9 0 0,50 301 838 0 0,-18-157-619 0 0,12 129-228 0 0,-40-224 38 0 0,-3 0 0 0 0,-1-1 1 0 0,-6 49-39 0 0,-2-13 42 0 0,7-85-31 0 0,0 1-2 0 0,3 8 117 0 0,-10-8 1208 0 0,-148-14-6 0 0,91 14-3109 0 0,11 0-6610 0 0,60-1-4405 0 0</inkml:trace>
</inkml:ink>
</file>

<file path=ppt/ink/ink16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6:47.5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280 221 2216 0 0,'0'0'3066'0'0,"0"0"-578"0"0,0 0-305 0 0,0 0-96 0 0,0 0-123 0 0,0 0-226 0 0,0 0-298 0 0,0 0-259 0 0,0 0-177 0 0,0 0-173 0 0,0 0-174 0 0,-32 3-139 0 0,-102 12-128 0 0,132-15-368 0 0,-1 0 0 0 0,0 0 0 0 0,0 0 0 0 0,1 0 0 0 0,-1 0 0 0 0,0 1-1 0 0,0-1 1 0 0,1 1 0 0 0,-1 0 0 0 0,1 0 0 0 0,-1 0 0 0 0,0 0 0 0 0,1 0 0 0 0,0 1 0 0 0,-1-1-1 0 0,1 1 1 0 0,0-1 0 0 0,0 1 0 0 0,0 0 0 0 0,0 0 0 0 0,0 0 0 0 0,0 0 0 0 0,0 1-22 0 0,-4 5 106 0 0,1-2-30 0 0,0 1 1 0 0,0 0-1 0 0,0 0 1 0 0,1 0-1 0 0,0 1 1 0 0,0-1-1 0 0,1 1 0 0 0,0 0 1 0 0,0 0-1 0 0,1 0 1 0 0,0 1-1 0 0,0-1 1 0 0,1 0-1 0 0,0 1 1 0 0,1-1-1 0 0,0 1 1 0 0,0-1-1 0 0,0 1 1 0 0,2-1-1 0 0,-1 1 0 0 0,1 1-76 0 0,1-7 95 0 0,-1 0-1 0 0,1 0 0 0 0,0 0 0 0 0,0 0 1 0 0,0 0-1 0 0,1-1 0 0 0,-1 1 0 0 0,1-1 0 0 0,-1 0 1 0 0,1 0-1 0 0,0-1 0 0 0,0 1 0 0 0,0-1 1 0 0,0 1-1 0 0,0-1 0 0 0,0-1 0 0 0,0 1 0 0 0,0 0 1 0 0,0-1-1 0 0,0 0 0 0 0,0 0 0 0 0,0 0 0 0 0,1-1 1 0 0,-1 1-1 0 0,0-1 0 0 0,0 0 0 0 0,0 0 1 0 0,0 0-1 0 0,0-1 0 0 0,0 1 0 0 0,-1-1 0 0 0,1 0 1 0 0,-1 0-1 0 0,1 0 0 0 0,-1-1 0 0 0,1 1 1 0 0,2-4-95 0 0,21-16 203 0 0,-1 0 0 0 0,-2-2 0 0 0,0-1 1 0 0,-1-1-1 0 0,-2-1 0 0 0,2-4-203 0 0,78-89 414 0 0,-92 146-463 0 0,70 445 186 0 0,-74-173-130 0 0,-7-275-11 0 0,-1 0 0 0 0,-1 0 0 0 0,-1 0-1 0 0,-1-1 1 0 0,-1 0 0 0 0,-1 0 0 0 0,-1 0 0 0 0,0-1 0 0 0,-2-1 0 0 0,-1 1 0 0 0,-12 15 4 0 0,14-24 3 0 0,0 0 1 0 0,-1-1 0 0 0,0 0 0 0 0,-1-1 0 0 0,0-1 0 0 0,0 1 0 0 0,-1-2-1 0 0,-1 0 1 0 0,1-1 0 0 0,-1 0 0 0 0,0-1 0 0 0,-1 0 0 0 0,1-1 0 0 0,-1-1-1 0 0,0 0 1 0 0,0-1 0 0 0,-1-1 0 0 0,1 0 0 0 0,-14-1-4 0 0,27-1-1 0 0,0-1 1 0 0,1 1-1 0 0,-1 0 1 0 0,0-1-1 0 0,0 1 1 0 0,0-1-1 0 0,0 0 1 0 0,1 1-1 0 0,-1-1 1 0 0,0 0-1 0 0,0 0 1 0 0,1 0-1 0 0,-1-1 1 0 0,1 1-1 0 0,-1 0 1 0 0,1 0-1 0 0,0-1 1 0 0,-1 1-1 0 0,1-1 1 0 0,0 1-1 0 0,0-1 1 0 0,0 0-1 0 0,0 1 0 0 0,0-1 1 0 0,1 0-1 0 0,-1 0 1 0 0,0 1-1 0 0,1-1 1 0 0,-1 0-1 0 0,1 0 1 0 0,0 0-1 0 0,-1 0 1 0 0,1 0-1 0 0,0 0 1 0 0,0 0-1 0 0,1-1 1 0 0,11-74-26 0 0,37-35 25 0 0,4 2 1 0 0,6 3-1 0 0,28-36 1 0 0,112-152 7 0 0,-70 163-37 0 0,-91 99 65 0 0,-16 12-33 0 0,-1 0-1 0 0,-1-1 1 0 0,0-1-1 0 0,-2-1 1 0 0,-1-1-1 0 0,-1 0 1 0 0,-1-1-1 0 0,-1-1 1 0 0,5-14-2 0 0,-18 40 0 0 0,0 0 1 0 0,0-1-1 0 0,0 1 1 0 0,-1 0-1 0 0,1 0 1 0 0,0-1 0 0 0,0 1-1 0 0,-1-1 1 0 0,1 1-1 0 0,-1 0 1 0 0,1-1-1 0 0,-1 1 1 0 0,0-1-1 0 0,0 1 1 0 0,0-1 0 0 0,1 0-1 0 0,-1 1 1 0 0,-1-1-1 0 0,1 1 1 0 0,0-1-1 0 0,0 1 1 0 0,0-1 0 0 0,-1 1-1 0 0,1-1 1 0 0,-1 1-1 0 0,1 0 1 0 0,-1-1-1 0 0,0 1 1 0 0,1-1 0 0 0,-1 1-1 0 0,0 0 1 0 0,0 0-1 0 0,0-1 1 0 0,0 1-1 0 0,0 0 1 0 0,0 0-1 0 0,0 0 1 0 0,-1 0 0 0 0,1 0-1 0 0,0 1 1 0 0,-1-1-1 0 0,1 0 1 0 0,0 0-1 0 0,-1 1 1 0 0,1-1 0 0 0,-1 1-1 0 0,1-1 1 0 0,-1 1-1 0 0,1 0 1 0 0,-1 0-1 0 0,1 0 1 0 0,-2-1-1 0 0,-7 4-13 0 0,-1 0 0 0 0,1 0 1 0 0,-1 1-1 0 0,1 1 0 0 0,0-1 0 0 0,1 1 1 0 0,-1 1-1 0 0,1 0 0 0 0,0 0 0 0 0,0 1 0 0 0,1 0 1 0 0,0 1-1 0 0,0 0 0 0 0,-4 6 13 0 0,7-9-6 0 0,0 0 0 0 0,1 1-1 0 0,0-1 1 0 0,0 1 0 0 0,0 0 0 0 0,0 0-1 0 0,1 1 1 0 0,0-1 0 0 0,1 1 0 0 0,-1-1-1 0 0,1 1 1 0 0,1 0 0 0 0,-1 0 0 0 0,1 0-1 0 0,0 0 1 0 0,1 3 6 0 0,2-6-3 0 0,0-1 0 0 0,1 1 1 0 0,0-1-1 0 0,-1 0 0 0 0,1 1 0 0 0,1-2 0 0 0,-1 1 0 0 0,0 0 1 0 0,1-1-1 0 0,-1 1 0 0 0,1-1 0 0 0,0 0 0 0 0,0 0 0 0 0,0 0 0 0 0,0-1 1 0 0,0 0-1 0 0,0 1 0 0 0,0-1 0 0 0,0-1 0 0 0,1 1 0 0 0,-1-1 1 0 0,0 1-1 0 0,0-1 0 0 0,1 0 0 0 0,-1-1 0 0 0,0 1 0 0 0,1-1 0 0 0,-1 0 1 0 0,2-1 2 0 0,1 2 8 0 0,199-6 74 0 0,-203 6-82 0 0,-1 1-1 0 0,1-1 1 0 0,0 1 0 0 0,-1 0-1 0 0,1 0 1 0 0,-1 0-1 0 0,0 1 1 0 0,1-1 0 0 0,-1 0-1 0 0,0 1 1 0 0,0 0-1 0 0,1-1 1 0 0,-1 1-1 0 0,-1 0 1 0 0,1 0 0 0 0,0 0-1 0 0,0 0 1 0 0,-1 0-1 0 0,1 1 1 0 0,-1-1 0 0 0,0 1-1 0 0,0-1 1 0 0,1 0-1 0 0,-2 1 1 0 0,1 0 0 0 0,0-1-1 0 0,0 1 1 0 0,-1 0-1 0 0,0-1 1 0 0,1 1 0 0 0,-1 0-1 0 0,0-1 1 0 0,0 1-1 0 0,-1 1 1 0 0,-17 92 53 0 0,-68 55-78 0 0,87-151-55 0 0,-1 0 1 0 0,1 0 0 0 0,-1 0 0 0 0,1 0-1 0 0,-1 0 1 0 0,1 0 0 0 0,-1 1 0 0 0,0-1-1 0 0,1 0 1 0 0,-1 0 0 0 0,1 0 0 0 0,-1 1-1 0 0,0-1 1 0 0,1 0 0 0 0,-1 0 0 0 0,0 1-1 0 0,1-1 1 0 0,-1 0 0 0 0,0 1 0 0 0,0-1-1 0 0,1 1 1 0 0,-1-1 0 0 0,0 0 0 0 0,0 1 0 0 0,0-1-1 0 0,1 1 1 0 0,-1-1 0 0 0,0 0 0 0 0,0 1-1 0 0,0-1 1 0 0,0 1 0 0 0,0-1 0 0 0,0 1-1 0 0,0-1 1 0 0,0 0 0 0 0,0 1 0 0 0,0-1-1 0 0,0 1 1 0 0,0-1 0 0 0,0 1 0 0 0,0-1-1 0 0,-1 1 1 0 0,1-1 0 0 0,0 0 0 0 0,0 1-1 0 0,0-1 1 0 0,-1 1 0 0 0,1-1 0 0 0,0 0 0 0 0,0 1-1 0 0,-1-1 80 0 0,37-17-7058 0 0,-21 9 74 0 0,-3 1-3904 0 0</inkml:trace>
  <inkml:trace contextRef="#ctx0" brushRef="#br0" timeOffset="900.279">1480 284 5817 0 0,'0'0'4209'0'0,"0"0"-1398"0"0,0 0-699 0 0,0 0-256 0 0,0 0-261 0 0,0 0-276 0 0,0 0-302 0 0,0 0-248 0 0,0 0-136 0 0,0 0-70 0 0,0 0-51 0 0,0 0-43 0 0,0 0-26 0 0,-24 9-39 0 0,-77 30-32 0 0,11 13 489 0 0,80-45-826 0 0,-1 1 1 0 0,1 0 0 0 0,1 1 0 0 0,0 0 0 0 0,0 0 0 0 0,0 1 0 0 0,1 0-1 0 0,1 0 1 0 0,0 1 0 0 0,0 0 0 0 0,1 0 0 0 0,1 1 0 0 0,0 0 0 0 0,0 0 0 0 0,1 0-1 0 0,1 0 1 0 0,0 1 0 0 0,0 0 0 0 0,0 8-36 0 0,4-18 3 0 0,-1-1 1 0 0,0 0 0 0 0,0 0-1 0 0,1 1 1 0 0,-1-1-1 0 0,1 0 1 0 0,0 0-1 0 0,0 0 1 0 0,0 0-1 0 0,0 1 1 0 0,0-1-1 0 0,0 0 1 0 0,0-1-1 0 0,1 1 1 0 0,-1 0-1 0 0,1 0 1 0 0,-1-1-1 0 0,1 1 1 0 0,0-1-1 0 0,0 1 1 0 0,-1-1-1 0 0,1 1 1 0 0,0-1-1 0 0,0 0 1 0 0,0 0-1 0 0,1 0 1 0 0,-1-1-1 0 0,0 1 1 0 0,0 0-1 0 0,0-1 1 0 0,1 1-1 0 0,-1-1 1 0 0,2 0-4 0 0,79-9 640 0 0,-64-1-528 0 0,0 0 1 0 0,0-2-1 0 0,-1 0 0 0 0,-1-1 0 0 0,0-1 1 0 0,0-1-1 0 0,-2 0 0 0 0,0-1 0 0 0,0 0 1 0 0,-2-2-1 0 0,0 1 0 0 0,-1-2 0 0 0,-1 1 1 0 0,0-2-1 0 0,-2 1 0 0 0,0-2 0 0 0,-1 1 1 0 0,0-7-113 0 0,-3-20 253 0 0,-5 47-225 0 0,-20 0-115 0 0,-21 22-38 0 0,-10 7 45 0 0,54-30 78 0 0,0 0 0 0 0,-1 0 0 0 0,1 0 1 0 0,0-1-1 0 0,0 1 0 0 0,-1-1 0 0 0,1 0 0 0 0,-1 0 0 0 0,1 0 0 0 0,-1 0 1 0 0,0 0-1 0 0,1 0 0 0 0,-1 0 0 0 0,0-1 0 0 0,-1 1 0 0 0,1-1 0 0 0,0 0 1 0 0,0-2 1 0 0,17-25-42 0 0,-28 291 0 0 0,8-259 44 0 0,1 1 0 0 0,0-1 1 0 0,0 1-1 0 0,0-1 1 0 0,0 1-1 0 0,0-1 1 0 0,1 1-1 0 0,-1-1 0 0 0,1 1 1 0 0,0-1-1 0 0,0 0 1 0 0,-1 1-1 0 0,1-1 1 0 0,1 0-1 0 0,-1 0 1 0 0,0 1-1 0 0,1-1 0 0 0,-1 0 1 0 0,1 0-1 0 0,-1-1 1 0 0,1 1-1 0 0,0 0 1 0 0,0 0-1 0 0,0-1 0 0 0,0 1 1 0 0,0-1-1 0 0,0 0 1 0 0,0 0-1 0 0,1 1 1 0 0,-1-2-1 0 0,0 1 0 0 0,1 0 1 0 0,-1 0-1 0 0,1-1 1 0 0,-1 1-1 0 0,1-1 1 0 0,-1 0-1 0 0,1 1 1 0 0,1-1-3 0 0,107-22-1254 0 0,-81 13-548 0 0,-21 7 494 0 0,8-2-2229 0 0,-4-1-5406 0 0,-4 2-3400 0 0</inkml:trace>
  <inkml:trace contextRef="#ctx0" brushRef="#br0" timeOffset="1425.9">1887 181 10970 0 0,'0'0'2263'0'0,"0"0"-450"0"0,0 0-241 0 0,0 0-130 0 0,0 0-187 0 0,0 0-255 0 0,0 0-311 0 0,0 0-223 0 0,0 0-54 0 0,0 0 63 0 0,0 0 89 0 0,0 0 60 0 0,0 0-24 0 0,0 11-97 0 0,19 148 1505 0 0,30 58-1063 0 0,-27-162-847 0 0,-21-55-76 0 0,0 0-1 0 0,0 1 0 0 0,-1-1 1 0 0,1 0-1 0 0,0 1 1 0 0,0-1-1 0 0,0 0 0 0 0,-1 0 1 0 0,1 0-1 0 0,0 0 1 0 0,0 0-1 0 0,0 0 0 0 0,0 0 1 0 0,-1 0-1 0 0,1 0 1 0 0,0 0-1 0 0,0 0 0 0 0,0 0 1 0 0,-1-1-1 0 0,1 1 1 0 0,0 0-1 0 0,0-1 0 0 0,0 1 1 0 0,-1 0-1 0 0,1-1 1 0 0,0 1-1 0 0,-1-1 0 0 0,1 1 1 0 0,0-1-1 0 0,-1 1 1 0 0,1-1-1 0 0,-1 0 0 0 0,1 1 1 0 0,-1-1-1 0 0,1 0 1 0 0,-1 0-1 0 0,0 1 0 0 0,1-1 1 0 0,-1 0-1 0 0,0 0 0 0 0,1 1 1 0 0,-1-1-1 0 0,0 0 1 0 0,0 0-1 0 0,0 0 0 0 0,0 1 1 0 0,0-1-1 0 0,0 0 1 0 0,0 0-1 0 0,0 0 0 0 0,0 0 1 0 0,0 1-1 0 0,0-1 1 0 0,0 0-1 0 0,-1 0-21 0 0,7-11 70 0 0,87-214 610 0 0,-51 99-541 0 0,-39 105-432 0 0,-10 34-7324 0 0,6-8 1869 0 0,1-1-6142 0 0</inkml:trace>
</inkml:ink>
</file>

<file path=ppt/ink/ink16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5:34.0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832 211 1184 0 0,'0'0'1481'0'0,"0"0"-213"0"0,0 0 69 0 0,0 0 381 0 0,0 0 325 0 0,0 0 74 0 0,0 0-216 0 0,0 0-376 0 0,0 0-290 0 0,0 0-202 0 0,0 0-113 0 0,5-5-66 0 0,26-23 692 0 0,-29 24-1258 0 0,-1 0 0 0 0,0 1 1 0 0,0-1-1 0 0,0 0 0 0 0,0 0 1 0 0,-1 1-1 0 0,1-1 0 0 0,-1 0 1 0 0,0 0-1 0 0,0 0 0 0 0,-1 0 1 0 0,1 0-1 0 0,-1 1 0 0 0,0-1 1 0 0,0 0-1 0 0,0 0 0 0 0,0 1 1 0 0,-1-1-1 0 0,1 1 0 0 0,-2-3-288 0 0,-3-1 122 0 0,1-1 0 0 0,-1 1 0 0 0,-1 0 0 0 0,1 0-1 0 0,-1 1 1 0 0,-1 0 0 0 0,1 0 0 0 0,-1 1 0 0 0,0 0 0 0 0,0 0-1 0 0,0 1 1 0 0,-1 0 0 0 0,0 0 0 0 0,0 1 0 0 0,0 0 0 0 0,0 1 0 0 0,0 0-1 0 0,0 0 1 0 0,-1 1 0 0 0,1 0 0 0 0,0 0 0 0 0,-1 2-122 0 0,-7-2 47 0 0,1 1-1 0 0,0 1 1 0 0,0 0 0 0 0,0 1 0 0 0,0 1 0 0 0,0 1-1 0 0,0 0 1 0 0,1 1 0 0 0,0 1 0 0 0,-5 2-47 0 0,-5 3 25 0 0,1 2 0 0 0,0 0 0 0 0,1 1 0 0 0,1 1 0 0 0,0 1 0 0 0,1 2 0 0 0,1 0 0 0 0,0 1 1 0 0,2 0-1 0 0,-2 4-25 0 0,16-15 0 0 0,1-1 1 0 0,0 1 0 0 0,0-1 0 0 0,1 1 0 0 0,0 0-1 0 0,1 0 1 0 0,0 0 0 0 0,0 0 0 0 0,0 0 0 0 0,1 0 0 0 0,0 0-1 0 0,1 0 1 0 0,0 0 0 0 0,0 0 0 0 0,1 0 0 0 0,0 0-1 0 0,0 0 1 0 0,1-1 0 0 0,0 1 0 0 0,0-1 0 0 0,0 0-1 0 0,1 1 1 0 0,5 5-1 0 0,-4-3 9 0 0,1 1 0 0 0,1-2-1 0 0,0 1 1 0 0,0-1 0 0 0,1 0-1 0 0,0 0 1 0 0,0-1 0 0 0,1 0-1 0 0,0 0 1 0 0,1-1 0 0 0,-1-1-1 0 0,1 1 1 0 0,1-1 0 0 0,-1-1-1 0 0,1 0 1 0 0,0-1 0 0 0,0 0-1 0 0,0 0 1 0 0,1-1 0 0 0,0-1-9 0 0,68 2 321 0 0,-79-4-288 0 0,-1 0-6 0 0,0 0 18 0 0,0 0-9 0 0,0 0 3 0 0,0 0 21 0 0,0 0-12 0 0,0 0 4 0 0,0 0-4 0 0,-22 8 85 0 0,0 8-112 0 0,0 0-1 0 0,2 2 1 0 0,0 0 0 0 0,1 2-1 0 0,1 0 1 0 0,0 1-1 0 0,2 1 1 0 0,-13 22-21 0 0,24-37-2 0 0,0 0 0 0 0,1 0 0 0 0,0 1 0 0 0,0 0 0 0 0,1-1 0 0 0,0 1 1 0 0,0 0-1 0 0,1 1 0 0 0,0-1 0 0 0,0 0 0 0 0,1 1 0 0 0,0-1 0 0 0,1 1 1 0 0,0-1-1 0 0,0 1 0 0 0,1-1 0 0 0,0 1 0 0 0,2 7 2 0 0,1-11 16 0 0,0 0-1 0 0,1-1 0 0 0,-1 0 1 0 0,1 0-1 0 0,0 0 1 0 0,0 0-1 0 0,0-1 1 0 0,1 0-1 0 0,-1 0 0 0 0,1 0 1 0 0,0-1-1 0 0,0 1 1 0 0,0-1-1 0 0,0-1 0 0 0,0 1 1 0 0,0-1-1 0 0,0-1 1 0 0,1 1-1 0 0,-1-1 1 0 0,0 0-1 0 0,0 0 0 0 0,1 0 1 0 0,-1-1-1 0 0,0 0 1 0 0,6-2-16 0 0,15 2 77 0 0,136-43 191 0 0,-115 26-1009 0 0,-47 18 240 0 0,8-5-4501 0 0,-4 3-3991 0 0,-3 1-3553 0 0</inkml:trace>
  <inkml:trace contextRef="#ctx0" brushRef="#br0" timeOffset="511.034">1462 609 10058 0 0,'0'0'1835'0'0,"0"0"-444"0"0,0 0-213 0 0,0 0 155 0 0,0 0 138 0 0,0 0-10 0 0,0 0-170 0 0,0 0-270 0 0,0 0-227 0 0,0 0-154 0 0,0 0-64 0 0,0 0-89 0 0,0 0-43 0 0,-2-2-24 0 0,1 1-300 0 0,-1 0 0 0 0,1 0 1 0 0,0 0-1 0 0,0 0 0 0 0,-1 0 0 0 0,1 1 1 0 0,-1-1-1 0 0,1 0 0 0 0,-1 1 0 0 0,1-1 1 0 0,-1 1-1 0 0,1-1 0 0 0,-1 1 0 0 0,1 0 1 0 0,-1-1-1 0 0,1 1 0 0 0,-1 0 0 0 0,0 0 1 0 0,1 0-1 0 0,-1 1 0 0 0,1-1 0 0 0,-1 0 1 0 0,0 0-1 0 0,1 1 0 0 0,-1-1 0 0 0,1 1 1 0 0,-1 0-1 0 0,1-1 0 0 0,0 1 0 0 0,-1 0 1 0 0,1 0-1 0 0,0 0 0 0 0,-1 0 0 0 0,1 0 1 0 0,0 0-1 0 0,0 0 0 0 0,0 0-120 0 0,-45 54 39 0 0,35-41 207 0 0,-49 67-45 0 0,22-29-129 0 0,-2-1-1 0 0,-2-2 1 0 0,-2-2-1 0 0,-10 5-71 0 0,41-40-44 0 0,-38 21-648 0 0,51-33 362 0 0,-5-23-5336 0 0,4-16-411 0 0,2 13-2780 0 0,0 14 902 0 0</inkml:trace>
  <inkml:trace contextRef="#ctx0" brushRef="#br0" timeOffset="763.843">983 546 8370 0 0,'0'0'2274'0'0,"0"0"-362"0"0,0 0-270 0 0,0 0-73 0 0,0 0-55 0 0,0 0-194 0 0,0 0-283 0 0,0 0-260 0 0,0 0-135 0 0,0 0-42 0 0,0 0-24 0 0,0 0-37 0 0,0 0-82 0 0,2 16-52 0 0,9 48-18 0 0,23-10 538 0 0,-24-45-720 0 0,125 79 1393 0 0,-92-65-1484 0 0,-2 1-1 0 0,12 7-3511 0 0,-43-30-1906 0 0,-5-1-2514 0 0,-1 0-2638 0 0</inkml:trace>
  <inkml:trace contextRef="#ctx0" brushRef="#br0" timeOffset="1166.326">1852 661 9106 0 0,'0'0'2536'0'0,"0"0"-764"0"0,0 0-287 0 0,0 0 50 0 0,0 0 60 0 0,0 0-90 0 0,0 0-248 0 0,0 0-265 0 0,0 0-213 0 0,0 0-129 0 0,0 0-96 0 0,0 0-52 0 0,-19 3-57 0 0,-60 10-59 0 0,69-11-266 0 0,0 0 0 0 0,0 1 0 0 0,1 0 0 0 0,0 0 0 0 0,-1 1 0 0 0,1 1 0 0 0,0-1 0 0 0,1 1 0 0 0,-1 1 0 0 0,1 0 0 0 0,0 0 0 0 0,-5 6-120 0 0,3-4 69 0 0,1 0-50 0 0,0 0-1 0 0,0 1 0 0 0,1 0 0 0 0,0 1 0 0 0,1 0 1 0 0,0 0-1 0 0,0 0 0 0 0,1 1 0 0 0,0 0 1 0 0,1 0-1 0 0,1 0 0 0 0,0 1 0 0 0,0 0 1 0 0,1 0-1 0 0,0 0 0 0 0,1 0 0 0 0,1 0 0 0 0,0 6-18 0 0,1-16 5 0 0,0-1 0 0 0,0 1 1 0 0,1 0-1 0 0,-1-1 0 0 0,1 1 0 0 0,-1-1 0 0 0,1 1 0 0 0,0-1 0 0 0,-1 1 0 0 0,1-1 0 0 0,0 1 0 0 0,0-1 0 0 0,0 0 0 0 0,0 1 0 0 0,0-1 0 0 0,1 0 0 0 0,-1 0 0 0 0,0 0 0 0 0,1 0 0 0 0,-1 0 0 0 0,0 0 0 0 0,1 0 0 0 0,-1 0 0 0 0,1-1 0 0 0,-1 1 0 0 0,1 0 0 0 0,0-1 0 0 0,-1 1 0 0 0,1-1 0 0 0,0 0 1 0 0,-1 0-1 0 0,1 0 0 0 0,0 1 0 0 0,-1-1 0 0 0,1-1 0 0 0,0 1 0 0 0,-1 0 0 0 0,1 0 0 0 0,0-1-5 0 0,65-13 532 0 0,-46 1-425 0 0,-1-1 0 0 0,-1 0 1 0 0,0-1-1 0 0,-1-1 0 0 0,0-1 1 0 0,-2 0-1 0 0,5-7-107 0 0,-9 11 43 0 0,88-98 344 0 0,-95 144-744 0 0,22 48-1114 0 0,7-34-3422 0 0,-28-39 3401 0 0,2 0-1764 0 0,-1-1-2274 0 0,2 0-6037 0 0</inkml:trace>
  <inkml:trace contextRef="#ctx0" brushRef="#br0" timeOffset="1707.915">2128 1040 7266 0 0,'0'0'3646'0'0,"0"0"-1379"0"0,0 0-533 0 0,0 0 17 0 0,0 0-52 0 0,0 0-156 0 0,0 0-258 0 0,0 0-317 0 0,0 0-195 0 0,0 0-116 0 0,0 0-89 0 0,0 0-60 0 0,0 0-61 0 0,6-8-44 0 0,39-56 590 0 0,91-107 784 0 0,-97 152-1816 0 0,-31 63 3 0 0,-9-29 23 0 0,0-13 14 0 0,1 0 0 0 0,-1 0 0 0 0,0 0 0 0 0,1 0 0 0 0,-1 0 0 0 0,1 0 0 0 0,0 0 0 0 0,0 1 1 0 0,0-1-1 0 0,0 0 0 0 0,0 0 0 0 0,0 0 0 0 0,0 0 0 0 0,1 0 0 0 0,-1 0 0 0 0,1 0 0 0 0,0 0 0 0 0,-1 0 0 0 0,1 0 0 0 0,0 0 1 0 0,0 0-1 0 0,0-1 0 0 0,0 1 0 0 0,1 0 0 0 0,-1-1 0 0 0,0 1 0 0 0,1 0 0 0 0,-1-1 0 0 0,1 0 0 0 0,-1 1 0 0 0,1-1 1 0 0,0 0-1 0 0,0 0 0 0 0,-1 0 0 0 0,1 0 0 0 0,0 0 0 0 0,0 0 0 0 0,1 0-1 0 0,7-3 20 0 0,1 0-1 0 0,0-1 1 0 0,-1 0 0 0 0,1-1-1 0 0,-1 0 1 0 0,0-1-1 0 0,0 1 1 0 0,-1-2 0 0 0,0 0-1 0 0,1 0 1 0 0,-2 0 0 0 0,2-2-20 0 0,54-32 44 0 0,-52 34-46 0 0,-1 0 0 0 0,1 1 1 0 0,1 0-1 0 0,-1 1 0 0 0,0 1 0 0 0,1 0 0 0 0,0 0 0 0 0,10 0 2 0 0,-15 62 294 0 0,-15 66-425 0 0,16-111-1114 0 0,5-13-5137 0 0,-11-1 3540 0 0,0 0-7993 0 0</inkml:trace>
  <inkml:trace contextRef="#ctx0" brushRef="#br0" timeOffset="3379.974">2855 742 1720 0 0,'0'0'1919'0'0,"0"0"-122"0"0,0 0 46 0 0,0 0 173 0 0,0 0 65 0 0,0 0-133 0 0,0 0-221 0 0,0 0-241 0 0,0 0-246 0 0,0 0-210 0 0,0 0-177 0 0,0 0-141 0 0,2 3 1800 0 0,23 211-384 0 0,-14-140-1835 0 0,-2 1 1 0 0,-4 0-1 0 0,-3 20-293 0 0,-2-94 28 0 0,0-1-1 0 0,0 1 1 0 0,1-1-1 0 0,-1 1 0 0 0,0-1 1 0 0,0 1-1 0 0,1-1 1 0 0,-1 1-1 0 0,0 0 1 0 0,0-1-1 0 0,0 1 1 0 0,0-1-1 0 0,0 1 0 0 0,0-1 1 0 0,0 1-1 0 0,0-1 1 0 0,0 1-1 0 0,0 0 1 0 0,0-1-1 0 0,0 1 0 0 0,-1-1 1 0 0,1 1-1 0 0,0-1 1 0 0,0 1-1 0 0,0-1 1 0 0,-1 1-1 0 0,1-1 1 0 0,0 1-1 0 0,-1-1 0 0 0,1 1 1 0 0,0-1-1 0 0,-1 0 1 0 0,1 1-1 0 0,-1-1 1 0 0,1 1-1 0 0,0-1 1 0 0,-1 0-1 0 0,1 0 0 0 0,-1 1 1 0 0,1-1-1 0 0,-1 0 1 0 0,1 0-1 0 0,-1 1 1 0 0,0-1-1 0 0,1 0 1 0 0,-1 0-1 0 0,1 0 0 0 0,-1 0 1 0 0,1 0-1 0 0,-1 0 1 0 0,1 0-1 0 0,-1 0 1 0 0,0 0-1 0 0,1 0 1 0 0,-1 0-1 0 0,1 0 0 0 0,-1-1 1 0 0,1 1-1 0 0,-1 0 1 0 0,1 0-1 0 0,-1 0 1 0 0,1-1-1 0 0,-1 1 1 0 0,1 0-1 0 0,-1-1-27 0 0,-24-32 741 0 0,20 13-712 0 0,1 1 0 0 0,1-2 1 0 0,1 1-1 0 0,0 0 0 0 0,2 0 1 0 0,0-1-1 0 0,1 1 0 0 0,1 0 1 0 0,1 0-1 0 0,1 0 0 0 0,1 0 1 0 0,1 0-1 0 0,0 1 0 0 0,1 0 1 0 0,1 0-1 0 0,1 1 1 0 0,1 0-1 0 0,7-10-29 0 0,-8 11 5 0 0,1 0 0 0 0,1 1 0 0 0,0 0 0 0 0,1 0 0 0 0,1 1 0 0 0,0 1 0 0 0,1 0 0 0 0,0 1 0 0 0,1 0 0 0 0,1 2 0 0 0,0-1 0 0 0,12-5-5 0 0,-25 15 1 0 0,0 1 0 0 0,-1-1 1 0 0,1 1-1 0 0,0 0 0 0 0,0 0 1 0 0,0 0-1 0 0,0 0 0 0 0,0 1 1 0 0,0-1-1 0 0,0 1 0 0 0,0 0 0 0 0,0 0 1 0 0,0 0-1 0 0,0 0 0 0 0,0 0 1 0 0,1 1-1 0 0,-1-1 0 0 0,0 1 1 0 0,0 0-1 0 0,0 0 0 0 0,-1 0 0 0 0,1 0 1 0 0,0 0-1 0 0,0 1 0 0 0,-1-1 1 0 0,1 1-1 0 0,0 0 0 0 0,-1 0 1 0 0,0 0-1 0 0,1 0 0 0 0,-1 0 0 0 0,0 0 1 0 0,0 1-1 0 0,0-1 0 0 0,-1 1 1 0 0,1 0-1 0 0,-1-1 0 0 0,1 1 1 0 0,-1 0-1 0 0,1 2-1 0 0,0 2 15 0 0,0 1-1 0 0,0 0 1 0 0,-1 0 0 0 0,0-1 0 0 0,0 1-1 0 0,-1 0 1 0 0,0 0 0 0 0,-1 0 0 0 0,1 0-1 0 0,-1 0 1 0 0,-1-1 0 0 0,0 1-1 0 0,0 0 1 0 0,0-1 0 0 0,-1 1 0 0 0,0-1-1 0 0,-1 0 1 0 0,1 0 0 0 0,-3 2-15 0 0,-1 1 16 0 0,0 0 1 0 0,0-1 0 0 0,-1 0-1 0 0,0 0 1 0 0,-1-1-1 0 0,0-1 1 0 0,0 1-1 0 0,-1-1 1 0 0,1-1-1 0 0,-2 1 1 0 0,1-2-1 0 0,-1 0 1 0 0,1 0-1 0 0,-1 0 1 0 0,-1-2-1 0 0,1 1 1 0 0,-1-2-1 0 0,1 1 1 0 0,-1-2-1 0 0,0 1 1 0 0,1-1-1 0 0,-1-1 1 0 0,-8-1-17 0 0,18 0-74 0 0,0 1 0 0 0,0-1 1 0 0,0 0-1 0 0,-1-1 0 0 0,1 1 0 0 0,0 0 0 0 0,0 0 1 0 0,1-1-1 0 0,-1 1 0 0 0,0-1 0 0 0,0 0 0 0 0,1 1 1 0 0,-1-1-1 0 0,1 0 0 0 0,0 0 0 0 0,-1 0 0 0 0,1 0 0 0 0,0 0 1 0 0,0 0-1 0 0,0 0 0 0 0,0-1 0 0 0,1 1 0 0 0,-1 0 1 0 0,1 0-1 0 0,-1-1 0 0 0,1 1 0 0 0,0 0 0 0 0,0-1 1 0 0,0 1-1 0 0,0-1 0 0 0,0 1 0 0 0,1-2 74 0 0,5-28-3981 0 0,0 20-1162 0 0,-2 5 384 0 0,0-1-7505 0 0</inkml:trace>
  <inkml:trace contextRef="#ctx0" brushRef="#br0" timeOffset="3899.866">3446 256 9338 0 0,'0'0'3146'0'0,"0"0"-1103"0"0,0 0-587 0 0,0 0-49 0 0,0 0 76 0 0,0 0-18 0 0,0 0-166 0 0,0 0-295 0 0,0 0-261 0 0,0 0-181 0 0,0 0-116 0 0,0 0-79 0 0,0 0-49 0 0,7 22 1041 0 0,-3-7-1095 0 0,-1 0 1 0 0,0 1-1 0 0,-1 0 0 0 0,-1-1 0 0 0,-1 1 0 0 0,0 0 0 0 0,-2 13-264 0 0,1 19 249 0 0,-33 238 376 0 0,16-177-532 0 0,-2-10-29 0 0,18-95-56 0 0,-1 0-3 0 0,2-4 3 0 0,1 0-20 0 0,0 0-17 0 0,0 0-31 0 0,1-18-953 0 0,13-27-2416 0 0,-4 17-6160 0 0,-7 20-2287 0 0</inkml:trace>
  <inkml:trace contextRef="#ctx0" brushRef="#br0" timeOffset="4409.104">3523 881 8650 0 0,'0'0'2060'0'0,"0"0"-350"0"0,0 0 16 0 0,0 0 163 0 0,0 0-23 0 0,0 0-177 0 0,0 0-263 0 0,0 0-256 0 0,0 0-212 0 0,0 0-174 0 0,0 0-136 0 0,0 0-124 0 0,32-2-97 0 0,99-8-55 0 0,-67-7 244 0 0,-62 15-569 0 0,5 0 44 0 0,0-2 0 0 0,0 1-1 0 0,0-1 1 0 0,-1 0 0 0 0,1 0-1 0 0,-1-1 1 0 0,0 0 0 0 0,-1 0-1 0 0,1 0 1 0 0,-1-1 0 0 0,0 1-1 0 0,0-1 1 0 0,-1-1-1 0 0,1 1 1 0 0,-2-1 0 0 0,1 1-1 0 0,-1-1 1 0 0,0 0 0 0 0,0-1-1 0 0,0 1 1 0 0,-1 0 0 0 0,-1-1-1 0 0,1 1 1 0 0,-1-7-91 0 0,-3 10 1 0 0,0 0 0 0 0,0 0 0 0 0,-1 1 0 0 0,0-1 0 0 0,0 1 0 0 0,0-1 0 0 0,0 1 1 0 0,0 0-1 0 0,-1 0 0 0 0,1 1 0 0 0,-1-1 0 0 0,0 1 0 0 0,0 0 0 0 0,0-1 0 0 0,0 2 0 0 0,0-1 0 0 0,0 0 0 0 0,-1 1 0 0 0,1 0 0 0 0,0 0 0 0 0,-1 0 0 0 0,1 1 0 0 0,-1-1 0 0 0,1 1 0 0 0,-1 0 0 0 0,1 0 0 0 0,-1 1 0 0 0,-1 0-1 0 0,-6 1 3 0 0,1 0 0 0 0,0 1 0 0 0,0 0 0 0 0,0 1-1 0 0,0 0 1 0 0,0 1 0 0 0,1 0 0 0 0,0 1 0 0 0,0 0-1 0 0,0 0 1 0 0,1 1 0 0 0,0 0 0 0 0,0 1 0 0 0,1 0-1 0 0,0 0 1 0 0,0 1 0 0 0,1 0 0 0 0,0 1 0 0 0,1-1-1 0 0,0 1 1 0 0,-3 6-3 0 0,8-11 13 0 0,-1-1 0 0 0,0 1 0 0 0,1 0 0 0 0,0 0 0 0 0,0 0 0 0 0,1-1 0 0 0,0 1-1 0 0,-1 0 1 0 0,1 0 0 0 0,1 0 0 0 0,-1 0 0 0 0,1 0 0 0 0,0 0 0 0 0,0-1 0 0 0,0 1 0 0 0,1 0 0 0 0,0 0 0 0 0,0-1 0 0 0,0 0-1 0 0,0 1 1 0 0,1-1 0 0 0,-1 0 0 0 0,1 0 0 0 0,0 0 0 0 0,1 0 0 0 0,-1-1 0 0 0,1 1-13 0 0,110 78 850 0 0,-93-73-683 0 0,1-1-1 0 0,0 0 1 0 0,0-2-1 0 0,0-1 1 0 0,1-1-1 0 0,0-1 1 0 0,0 0-167 0 0,30-1 133 0 0,-54-13-3257 0 0,-20-2-8492 0 0,20 13 10507 0 0,-1-1-12038 0 0</inkml:trace>
  <inkml:trace contextRef="#ctx0" brushRef="#br0" timeOffset="7810.411">4438 716 608 0 0,'0'0'1813'0'0,"0"0"-587"0"0,0 0-355 0 0,0 0 1 0 0,0 0 186 0 0,0 0 166 0 0,0 0 54 0 0,0 0-19 0 0,0 0-54 0 0,0 0-54 0 0,0 0-12 0 0,7 0-60 0 0,3 0-919 0 0,-1 1 442 0 0,0-1 1 0 0,-1 0 0 0 0,1-1-1 0 0,0 0 1 0 0,0 0-1 0 0,-1 0 1 0 0,1-1-1 0 0,0-1 1 0 0,-1 1 0 0 0,0-2-1 0 0,4-1-602 0 0,-5 1 294 0 0,-2 1-59 0 0,0 0 0 0 0,0 0-1 0 0,-1 0 1 0 0,1 0 0 0 0,-1-1-1 0 0,1 0 1 0 0,-1 0 0 0 0,0 0-1 0 0,0 0 1 0 0,-1-1 0 0 0,0 1-1 0 0,1-1 1 0 0,-1 0 0 0 0,-1 0-1 0 0,3-5-234 0 0,9 155 1642 0 0,-12-11-1257 0 0,-6 1 0 0 0,-8 18-385 0 0,-17 20 169 0 0,14-126 58 0 0,14-46-161 0 0,1-1 25 0 0,0 0 34 0 0,0 0 13 0 0,0-5 209 0 0,0-32-328 0 0,1 0 1 0 0,2 0 0 0 0,1 0 0 0 0,3 1-1 0 0,0 0 1 0 0,2 0 0 0 0,2 1 0 0 0,2 0 0 0 0,0 1-1 0 0,3 0 1 0 0,1 1 0 0 0,3-3-20 0 0,1-5-6 0 0,2 2 1 0 0,2 0-1 0 0,1 2 1 0 0,2 1-1 0 0,2 1 1 0 0,1 1-1 0 0,21-17 6 0 0,-46 45-3 0 0,0 0 1 0 0,0 1-1 0 0,1-1 0 0 0,0 1 1 0 0,0 1-1 0 0,0-1 0 0 0,1 1 0 0 0,-1 0 1 0 0,1 1-1 0 0,0 0 0 0 0,0 0 0 0 0,0 1 1 0 0,0 0-1 0 0,0 0 0 0 0,1 1 0 0 0,-1 0 1 0 0,5 0 2 0 0,-9 3-2 0 0,-1 0 1 0 0,0 0 0 0 0,0 1-1 0 0,0-1 1 0 0,0 1 0 0 0,0-1-1 0 0,-1 1 1 0 0,1 0 0 0 0,-1 0-1 0 0,0 0 1 0 0,0 1 0 0 0,0-1-1 0 0,0 0 1 0 0,0 1 0 0 0,-1 0-1 0 0,0-1 1 0 0,1 1 0 0 0,-1 0-1 0 0,0 2 2 0 0,0 8 11 0 0,-1 0 0 0 0,0 0 0 0 0,0-1 0 0 0,-2 1-1 0 0,0 0 1 0 0,0 0 0 0 0,-1 0 0 0 0,-1-1 0 0 0,0 0 0 0 0,-1 0 0 0 0,-1 0-1 0 0,0 0 1 0 0,0-1 0 0 0,-1 0 0 0 0,-1 0 0 0 0,0-1 0 0 0,-1 0 0 0 0,0 0-1 0 0,0-1 1 0 0,-1 0 0 0 0,0-1 0 0 0,-10 7-11 0 0,6-3-20 0 0,-1-1 1 0 0,0-1-1 0 0,-1 0 1 0 0,0-1-1 0 0,0-1 0 0 0,-1 0 1 0 0,0-1-1 0 0,-1-1 1 0 0,0-1-1 0 0,0 0 0 0 0,0-2 1 0 0,-1 0-1 0 0,1-1 1 0 0,-1 0-1 0 0,0-2 1 0 0,-10 0 19 0 0,29-1-37 0 0,-1 0 1 0 0,1 0 0 0 0,-1 1 0 0 0,0-1 0 0 0,1 0 0 0 0,-1 0-1 0 0,1 0 1 0 0,-1 0 0 0 0,0 0 0 0 0,1 0 0 0 0,-1 0 0 0 0,0 0 0 0 0,1 0-1 0 0,-1 0 1 0 0,1-1 0 0 0,-1 1 0 0 0,0 0 0 0 0,1 0 0 0 0,-1 0 0 0 0,1-1-1 0 0,-1 1 1 0 0,1 0 0 0 0,-1-1 0 0 0,1 1 0 0 0,-1-1 0 0 0,1 1 0 0 0,-1 0-1 0 0,1-1 1 0 0,-1 1 0 0 0,1-1 0 0 0,0 1 0 0 0,-1-1 0 0 0,1 1-1 0 0,0-1 1 0 0,-1 0 0 0 0,1 1 0 0 0,0-1 0 0 0,0 1 0 0 0,0-1 0 0 0,0 0-1 0 0,-1 1 1 0 0,1-1 0 0 0,0 1 0 0 0,0-1 0 0 0,0 0 0 0 0,0 1 0 0 0,0-1-1 0 0,0 0 1 0 0,0 1 0 0 0,1-1 0 0 0,-1 1 0 0 0,0-1 0 0 0,0 0-1 0 0,0 1 1 0 0,1-1 0 0 0,-1 1 0 0 0,0-1 0 0 0,1 1 0 0 0,-1-1 0 0 0,0 1 36 0 0,24-30-2139 0 0,54-20-3499 0 0,-23 24-3428 0 0,-39 18 4769 0 0,0 0-1406 0 0</inkml:trace>
  <inkml:trace contextRef="#ctx0" brushRef="#br0" timeOffset="8329.932">5073 904 0 0 0,'0'0'1807'0'0,"0"0"48"0"0,0 0 100 0 0,0 0 43 0 0,0 0-52 0 0,0 0-123 0 0,0 0-226 0 0,0 0-219 0 0,0 0-166 0 0,0 0-109 0 0,0 0-92 0 0,0 0-49 0 0,5 14-47 0 0,14 42-83 0 0,-19-55-766 0 0,1 0 1 0 0,-1 0 0 0 0,0 0-1 0 0,1 0 1 0 0,-1-1 0 0 0,0 1 0 0 0,1 0-1 0 0,0 0 1 0 0,-1 0 0 0 0,1-1-1 0 0,-1 1 1 0 0,1 0 0 0 0,0-1 0 0 0,-1 1-1 0 0,1-1 1 0 0,0 1 0 0 0,0 0-1 0 0,-1-1 1 0 0,1 0 0 0 0,0 1-1 0 0,0-1 1 0 0,0 1 0 0 0,0-1 0 0 0,0 0-1 0 0,0 0 1 0 0,0 1 0 0 0,-1-1-1 0 0,1 0 1 0 0,0 0 0 0 0,0 0-1 0 0,0 0 1 0 0,0 0 0 0 0,0 0 0 0 0,0-1-1 0 0,0 1 1 0 0,0 0 0 0 0,0 0-1 0 0,0-1 1 0 0,0 1-67 0 0,2-1 298 0 0,4 1-108 0 0,0-1 0 0 0,0 0 1 0 0,0 0-1 0 0,0 0 0 0 0,-1-1 1 0 0,1 0-1 0 0,0 0 0 0 0,-1-1 0 0 0,0 0 1 0 0,1 0-1 0 0,-1-1 0 0 0,-1 1 0 0 0,1-1 1 0 0,0-1-1 0 0,1-1-190 0 0,25-20 295 0 0,-2-1 0 0 0,-1-1 0 0 0,-1-2 0 0 0,20-28-295 0 0,-26 33 59 0 0,-13 15-53 0 0,0-1 0 0 0,-1 0 1 0 0,0 0-1 0 0,0-1 0 0 0,-2 0 0 0 0,1 0 0 0 0,-1-1 1 0 0,-1 0-1 0 0,0 0 0 0 0,-1 0 0 0 0,-1-1 1 0 0,0 1-1 0 0,0-1 0 0 0,-2 0 0 0 0,1-3-6 0 0,-2 16-3 0 0,0 0 0 0 0,1-1 0 0 0,-1 1 0 0 0,0 0 0 0 0,0-1 0 0 0,0 1 0 0 0,0 0 0 0 0,0-1 0 0 0,0 1 0 0 0,0 0 0 0 0,-1-1 0 0 0,1 1-1 0 0,0 0 1 0 0,-1-1 0 0 0,1 1 0 0 0,-1 0 0 0 0,1 0 0 0 0,-1 0 0 0 0,0-1 0 0 0,1 1 0 0 0,-1 0 0 0 0,0 0 0 0 0,0 0 0 0 0,0 0 0 0 0,0 0 0 0 0,0 0 0 0 0,0 1 0 0 0,0-1 0 0 0,0 0-1 0 0,0 0 1 0 0,0 1 0 0 0,0-1 0 0 0,-1 1 0 0 0,1-1 0 0 0,0 1 0 0 0,0-1 0 0 0,-1 1 0 0 0,1 0 0 0 0,0 0 0 0 0,-1-1 0 0 0,1 1 0 0 0,0 0 0 0 0,-1 0 0 0 0,1 0 0 0 0,0 1 0 0 0,-1-1-1 0 0,1 0 1 0 0,0 0 0 0 0,-1 1 0 0 0,1-1 0 0 0,0 1 0 0 0,0-1 0 0 0,0 1 0 0 0,-1-1 0 0 0,1 1 0 0 0,0 0 0 0 0,0 0 0 0 0,-1 0 3 0 0,-8 5-14 0 0,0 0 1 0 0,1 0-1 0 0,0 1 1 0 0,0 1-1 0 0,1-1 0 0 0,-1 1 1 0 0,2 1-1 0 0,-1 0 1 0 0,1 0-1 0 0,1 0 1 0 0,-1 1-1 0 0,-1 5 14 0 0,7-14 1 0 0,-1 1 0 0 0,2-1 0 0 0,-1 1 0 0 0,0 0 0 0 0,0-1-1 0 0,0 1 1 0 0,1 0 0 0 0,-1-1 0 0 0,1 1 0 0 0,-1 0 0 0 0,1 0 0 0 0,0-1 0 0 0,0 1-1 0 0,-1 0 1 0 0,1 0 0 0 0,1 0 0 0 0,-1 0 0 0 0,0-1 0 0 0,0 1 0 0 0,1 0 0 0 0,-1 0-1 0 0,1-1 1 0 0,-1 1 0 0 0,1 0 0 0 0,0 0 0 0 0,0-1 0 0 0,0 1 0 0 0,0-1 0 0 0,0 1-1 0 0,0-1 1 0 0,0 1 0 0 0,0-1 0 0 0,0 0 0 0 0,1 0 0 0 0,-1 1 0 0 0,1-1 0 0 0,-1 0-1 0 0,1 0 1 0 0,-1 0 0 0 0,1 0 0 0 0,0-1 0 0 0,-1 1 0 0 0,3 0-1 0 0,76 14 71 0 0,-62-15-45 0 0,-7-1-21 0 0,1 1 0 0 0,0 0-1 0 0,0 0 1 0 0,0 1 0 0 0,-1 0-1 0 0,1 1 1 0 0,0 1 0 0 0,-1 0-1 0 0,0 0 1 0 0,1 1 0 0 0,9 6-5 0 0,-19-7 11 0 0,-1 0 1 0 0,1 0 0 0 0,-1 0-1 0 0,1 1 1 0 0,-1-1-1 0 0,0 0 1 0 0,-1 1 0 0 0,1-1-1 0 0,0 1 1 0 0,-1-1-1 0 0,0 1 1 0 0,0-1 0 0 0,0 1-1 0 0,0 0 1 0 0,0-1-1 0 0,-1 1 1 0 0,0-1-1 0 0,0 1 1 0 0,0-1 0 0 0,0 0-1 0 0,0 1 1 0 0,-1-1-1 0 0,1 0 1 0 0,-1 0 0 0 0,0 0-1 0 0,0 0 1 0 0,0 0-1 0 0,0 0 1 0 0,-2 1-12 0 0,-67 98 245 0 0,71-101-280 0 0,0-1 0 0 0,-1 1-1 0 0,1 0 1 0 0,0-1 0 0 0,-1 1-1 0 0,1 0 1 0 0,0 0 0 0 0,-1-1 0 0 0,1 1-1 0 0,0 0 1 0 0,0 0 0 0 0,0 0-1 0 0,0-1 1 0 0,0 1 0 0 0,0 0-1 0 0,0 0 1 0 0,0 0 0 0 0,0-1 0 0 0,0 1-1 0 0,1 0 1 0 0,-1 0 0 0 0,0-1-1 0 0,0 1 1 0 0,1 0 0 0 0,-1-1 0 0 0,1 1-1 0 0,-1 0 1 0 0,0-1 0 0 0,1 1-1 0 0,-1 0 1 0 0,1-1 0 0 0,-1 1-1 0 0,1-1 1 0 0,0 1 0 0 0,-1-1 0 0 0,1 1-1 0 0,0-1 1 0 0,-1 1 0 0 0,1-1-1 0 0,0 0 1 0 0,-1 1 0 0 0,1-1-1 0 0,0 0 1 0 0,0 0 0 0 0,-1 1 0 0 0,1-1-1 0 0,0 0 1 0 0,0 0 0 0 0,0 0-1 0 0,-1 0 1 0 0,1 0 0 0 0,0 0-1 0 0,0 0 1 0 0,0 0 0 0 0,-1-1 0 0 0,1 1-1 0 0,0 0 1 0 0,0 0 35 0 0,48-9-3070 0 0,-46 8 2668 0 0,30-13-4381 0 0,-12 3-3084 0 0,-11 4-1871 0 0</inkml:trace>
  <inkml:trace contextRef="#ctx0" brushRef="#br0" timeOffset="14906.454">6016 705 0 0 0,'0'0'782'0'0,"0"0"14"0"0,0 0-31 0 0,0 0-38 0 0,0-3 14 0 0,0-7 24 0 0,0 8 20 0 0,0 2-37 0 0,0 0-68 0 0,0 0-62 0 0,0 0-23 0 0,0 0-3 0 0,0 0 11 0 0,0 0 45 0 0,11 4 15670 0 0,-21-4-16186 0 0,5-1-101 0 0,0 0 0 0 0,0 0 0 0 0,-1 1-1 0 0,1 0 1 0 0,0 0 0 0 0,0 0 0 0 0,0 1 0 0 0,0 0-1 0 0,0-1 1 0 0,0 2 0 0 0,0-1 0 0 0,0 1 0 0 0,1 0 0 0 0,-1 0-1 0 0,0 0 1 0 0,1 0 0 0 0,-1 1 0 0 0,1 0 0 0 0,0 0 0 0 0,0 0-1 0 0,0 0 1 0 0,0 1 0 0 0,1 0 0 0 0,0-1 0 0 0,-1 1-1 0 0,0 2-30 0 0,-16 54 238 0 0,15 34-18 0 0,36-31-40 0 0,-26-58-147 0 0,0-1 0 0 0,1 0 0 0 0,-1 0 1 0 0,1-1-1 0 0,0 0 0 0 0,0 0 0 0 0,0 0 0 0 0,0-1 1 0 0,1 1-1 0 0,-1-2 0 0 0,1 1 0 0 0,-1-1 0 0 0,1 0 1 0 0,-1 0-1 0 0,1 0 0 0 0,0-1 0 0 0,4-1-33 0 0,83-9 443 0 0,-85 4-400 0 0,0-1 1 0 0,0 0-1 0 0,-1 0 1 0 0,0-1-1 0 0,-1 0 0 0 0,0 0 1 0 0,0 0-1 0 0,-1-1 1 0 0,0 0-1 0 0,0-1 1 0 0,-1 1-1 0 0,0-1 1 0 0,-1 0-1 0 0,0-1-43 0 0,-1 4 24 0 0,0 0-1 0 0,0 0 1 0 0,-1 0 0 0 0,-1-1-1 0 0,1 1 1 0 0,-1-1 0 0 0,0 0 0 0 0,-1 1-1 0 0,1-1 1 0 0,-2 0 0 0 0,1 1-1 0 0,-1-1 1 0 0,-1-4-24 0 0,-3 6-16 0 0,0 0 0 0 0,0 0 0 0 0,0 1 0 0 0,-1 0 1 0 0,0 0-1 0 0,0 1 0 0 0,0-1 0 0 0,-1 1 0 0 0,1 1 0 0 0,-1-1 0 0 0,0 1 0 0 0,0 0 1 0 0,0 1-1 0 0,0-1 0 0 0,-1 2 0 0 0,1-1 0 0 0,0 1 0 0 0,-1 0 0 0 0,0 0 0 0 0,1 1 1 0 0,-6 0 15 0 0,-133 0-1295 0 0,106 10-1165 0 0,30-1-1789 0 0,5 4-4239 0 0,5-9-2928 0 0</inkml:trace>
  <inkml:trace contextRef="#ctx0" brushRef="#br0" timeOffset="15838.103">6447 68 1728 0 0,'0'0'2470'0'0,"0"0"-464"0"0,0 0-126 0 0,0 0 73 0 0,0 0 134 0 0,0 0-75 0 0,0 0-289 0 0,0 0-398 0 0,0 0-358 0 0,0 0-270 0 0,0 0-165 0 0,0 0-72 0 0,0 0-58 0 0,0 0-28 0 0,0 15 1129 0 0,22 264 1691 0 0,-19-109-2781 0 0,-8 191 73 0 0,-6-307-414 0 0,11-53-60 0 0,0-1 11 0 0,0 0 13 0 0,0 0 32 0 0,5-16 281 0 0,5 1-309 0 0,4-14-25 0 0,2 1-1 0 0,0 0 1 0 0,2 2 0 0 0,1 0 0 0 0,1 1 0 0 0,1 1 0 0 0,2 1 0 0 0,0 0 0 0 0,1 2 0 0 0,1 1 0 0 0,1 1 0 0 0,15-7-15 0 0,-40 25-1 0 0,1 0-1 0 0,-1 0 1 0 0,1 0-1 0 0,0 1 1 0 0,-1-1-1 0 0,1 1 1 0 0,0-1-1 0 0,-1 1 1 0 0,1 0-1 0 0,0-1 1 0 0,0 1-1 0 0,-1 0 1 0 0,1 0-1 0 0,0 0 1 0 0,0 1-1 0 0,-1-1 1 0 0,1 0-1 0 0,0 1 1 0 0,-1-1-1 0 0,1 1 1 0 0,0-1-1 0 0,-1 1 1 0 0,1 0-1 0 0,-1 0 1 0 0,1-1-1 0 0,-1 1 1 0 0,1 0-1 0 0,-1 0 1 0 0,0 1-1 0 0,1-1 1 0 0,-1 0-1 0 0,0 0 1 0 0,0 1-1 0 0,0-1 1 0 0,0 1-1 0 0,0-1 1 0 0,0 1-1 0 0,0-1 1 0 0,-1 1-1 0 0,1-1 1 0 0,0 1-1 0 0,-1 0 1 0 0,0-1-1 0 0,1 2 2 0 0,9 80 42 0 0,-10-68-24 0 0,0 0-1 0 0,0 0 0 0 0,-2 0 1 0 0,0 0-1 0 0,-1 0 1 0 0,0-1-1 0 0,-1 1 1 0 0,-1-1-1 0 0,0 0 0 0 0,-1 0 1 0 0,0-1-1 0 0,-1 1 1 0 0,-1-1-1 0 0,0-1 0 0 0,-5 6-17 0 0,7-10 8 0 0,-1-1 0 0 0,1-1 0 0 0,-1 1 0 0 0,-1-1 0 0 0,1 0 0 0 0,-1-1 0 0 0,0 0-1 0 0,-1 0 1 0 0,1-1 0 0 0,-1 0 0 0 0,0 0 0 0 0,0-1 0 0 0,0 0 0 0 0,0-1 0 0 0,0 0-1 0 0,-1 0 1 0 0,1-1 0 0 0,-1 0 0 0 0,1-1 0 0 0,-2 0-8 0 0,6 1-20 0 0,0 0 0 0 0,1-1 1 0 0,-1 0-1 0 0,0 0 0 0 0,0 0 0 0 0,0 0 1 0 0,0-1-1 0 0,1 0 0 0 0,-1 0 0 0 0,0 0 1 0 0,1-1-1 0 0,-1 1 0 0 0,1-1 0 0 0,-1 0 1 0 0,1-1-1 0 0,0 1 0 0 0,0-1 0 0 0,0 0 1 0 0,0 0-1 0 0,0 0 0 0 0,1 0 0 0 0,-1 0 1 0 0,1-1-1 0 0,0 0 0 0 0,0 0 0 0 0,0 0 1 0 0,1 0-1 0 0,-1 0 0 0 0,1 0 0 0 0,0-1 1 0 0,0 0 19 0 0,1 0-174 0 0,1 0-1 0 0,-1 0 1 0 0,1 0 0 0 0,0 0 0 0 0,0 0 0 0 0,1 0-1 0 0,0 0 1 0 0,0 0 0 0 0,0 0 0 0 0,0 0 0 0 0,1 0 0 0 0,0 0-1 0 0,0 1 1 0 0,0-1 0 0 0,3-3 174 0 0,35-35-7890 0 0,-28 33 493 0 0,-3 2-1477 0 0</inkml:trace>
  <inkml:trace contextRef="#ctx0" brushRef="#br0" timeOffset="16458.168">7030 35 4913 0 0,'0'0'2154'0'0,"0"0"-439"0"0,0 0-61 0 0,0 0 167 0 0,0 0 130 0 0,0 0-148 0 0,0 0-380 0 0,0 0-385 0 0,0 0-293 0 0,0 0-130 0 0,0 0-37 0 0,0 0-8 0 0,0 0 31 0 0,2-4 1526 0 0,13 245 1253 0 0,-14-186-3254 0 0,-13 154 311 0 0,-47 84-183 0 0,53-194-277 0 0,6-98-18 0 0,0-1 5 0 0,1 0-2 0 0,0 0 4 0 0,-1 0-12 0 0,11-11-258 0 0,29-81-3626 0 0,-33 68-873 0 0,2 1-3774 0 0,-6 15-1496 0 0</inkml:trace>
  <inkml:trace contextRef="#ctx0" brushRef="#br0" timeOffset="16915.976">7141 804 272 0 0,'0'0'2002'0'0,"0"0"-320"0"0,0 0 69 0 0,0 0 248 0 0,0 0 129 0 0,0 0-85 0 0,0 0-252 0 0,0 0-301 0 0,0 0-228 0 0,0 0-156 0 0,0 0-123 0 0,0 0-96 0 0,0 0-88 0 0,23 8-66 0 0,71 20-74 0 0,-92-26-605 0 0,1-1-1 0 0,-1 0 0 0 0,0-1 0 0 0,1 1 0 0 0,-1 0 1 0 0,1-1-1 0 0,-1 1 0 0 0,1-1 0 0 0,-1 0 1 0 0,1 0-1 0 0,-1 0 0 0 0,1 0 0 0 0,-1 0 1 0 0,1 0-1 0 0,-1-1 0 0 0,1 1 0 0 0,-1-1 1 0 0,0 0-1 0 0,1 1 0 0 0,-1-1 0 0 0,0 0 1 0 0,1-1-1 0 0,0 1-53 0 0,5-4 230 0 0,0 1-141 0 0,0 1 1 0 0,0-1-1 0 0,-1 0 0 0 0,1-1 0 0 0,-1 1 0 0 0,0-2 1 0 0,0 1-1 0 0,-1-1 0 0 0,0 0 0 0 0,0 0 1 0 0,0 0-1 0 0,-1-1 0 0 0,0 0 0 0 0,0 0 0 0 0,0-1 1 0 0,-1 1-1 0 0,0-1 0 0 0,-1 0 0 0 0,0 0 0 0 0,0 0 1 0 0,0-1-1 0 0,-1 1 0 0 0,-1-1 0 0 0,1 1 0 0 0,-1-1 1 0 0,-1 1-1 0 0,0-2-89 0 0,0 8-2 0 0,0-1-1 0 0,-1 1 1 0 0,1-1 0 0 0,-1 1-1 0 0,0-1 1 0 0,0 1 0 0 0,0 0 0 0 0,0-1-1 0 0,0 1 1 0 0,0 0 0 0 0,-1 0 0 0 0,1 0-1 0 0,-1 0 1 0 0,1 0 0 0 0,-1 0 0 0 0,0 0-1 0 0,0 0 1 0 0,0 1 0 0 0,0-1-1 0 0,0 1 1 0 0,0-1 0 0 0,0 1 0 0 0,-1 0-1 0 0,1 0 1 0 0,0 0 0 0 0,-1 0 0 0 0,1 0-1 0 0,-1 1 1 0 0,1-1 0 0 0,-1 1 0 0 0,1-1-1 0 0,-1 1 1 0 0,0 0 2 0 0,-84 15-316 0 0,74-9 308 0 0,1 2 0 0 0,0 0 0 0 0,1 0 0 0 0,0 1 0 0 0,1 0 0 0 0,0 1 0 0 0,0 0 0 0 0,1 1-1 0 0,0 0 1 0 0,1 0 0 0 0,0 1 0 0 0,-1 2 8 0 0,5-7 6 0 0,1-1 1 0 0,-1 1-1 0 0,1 0 0 0 0,1 0 0 0 0,-1 0 0 0 0,1 0 0 0 0,0 0 0 0 0,1 0 0 0 0,0 1 0 0 0,0-1 1 0 0,0 1-1 0 0,1-1 0 0 0,0 0 0 0 0,1 1 0 0 0,-1-1 0 0 0,2 1 0 0 0,-1-1 0 0 0,1 0 1 0 0,0 0-1 0 0,0 0 0 0 0,1 0 0 0 0,0 0 0 0 0,3 5-6 0 0,1-4-12 0 0,0-1-1 0 0,1 0 1 0 0,-1-1 0 0 0,2 0-1 0 0,-1 0 1 0 0,0-1-1 0 0,1 0 1 0 0,0 0 0 0 0,1-1-1 0 0,-1 0 1 0 0,0-1 0 0 0,1 0-1 0 0,0-1 1 0 0,0 0 0 0 0,0 0-1 0 0,0-1 1 0 0,0 0-1 0 0,0-1 1 0 0,0 0 0 0 0,0 0-1 0 0,0-1 1 0 0,0-1 0 0 0,0 0-1 0 0,0 0 1 0 0,0-1-1 0 0,-1 0 1 0 0,1 0 0 0 0,-1-1-1 0 0,0-1 1 0 0,0 1 0 0 0,0-2-1 0 0,-1 1 1 0 0,6-5 12 0 0,14-20-2373 0 0,-12 9-5422 0 0,-12 13-3724 0 0</inkml:trace>
  <inkml:trace contextRef="#ctx0" brushRef="#br0" timeOffset="17700.744">7608 970 0 0 0,'0'0'1048'0'0,"0"0"779"0"0,0 0 386 0 0,0 0 151 0 0,0 0-70 0 0,0 0-243 0 0,0 0-233 0 0,0 0-195 0 0,0 0-107 0 0,0 0-102 0 0,0 0-141 0 0,0 0-224 0 0,0 0-212 0 0,2-27 1274 0 0,5 2-1687 0 0,1 1-1 0 0,1-1 1 0 0,0 1-1 0 0,2 1 0 0 0,1 0 1 0 0,1 0-1 0 0,1 1 1 0 0,3-1-424 0 0,-9 11 70 0 0,1 0 1 0 0,0 1-1 0 0,1 0 0 0 0,0 1 1 0 0,0 0-1 0 0,1 0 1 0 0,1 1-1 0 0,-1 1 0 0 0,1 0 1 0 0,11-5-71 0 0,-22 12 2 0 0,1 0-1 0 0,-1 0 1 0 0,1 0 0 0 0,-1 0-1 0 0,1 0 1 0 0,0 0 0 0 0,-1 1-1 0 0,1-1 1 0 0,0 1-1 0 0,0-1 1 0 0,-1 1 0 0 0,1 0-1 0 0,0-1 1 0 0,0 1 0 0 0,-1 0-1 0 0,1 0 1 0 0,0 0 0 0 0,0 1-1 0 0,0-1 1 0 0,-1 0 0 0 0,1 1-1 0 0,0-1 1 0 0,-1 1 0 0 0,1-1-1 0 0,0 1 1 0 0,-1 0 0 0 0,1 0-1 0 0,-1 0 1 0 0,1 0 0 0 0,-1 0-1 0 0,1 0 1 0 0,-1 0 0 0 0,0 0-1 0 0,1 1 1 0 0,-1-1 0 0 0,0 0-1 0 0,0 1 1 0 0,0-1 0 0 0,0 1-1 0 0,0-1 1 0 0,0 1 0 0 0,-1 0-1 0 0,1-1 1 0 0,0 1 0 0 0,-1 0-2 0 0,3 16 35 0 0,-1-1 1 0 0,0 1-1 0 0,-2-1 1 0 0,0 1-1 0 0,-1-1 1 0 0,0 1-1 0 0,-2-1 1 0 0,0 0-1 0 0,-1 0 1 0 0,-2 4-36 0 0,3-6-3 0 0,-16 63 60 0 0,93-178 158 0 0,-56 78-215 0 0,1 0 1 0 0,0 2 0 0 0,2 0-1 0 0,0 1 1 0 0,2 1 0 0 0,17-11-1 0 0,53-5-15 0 0,-92 60 31 0 0,-17 154 196 0 0,15-169-225 0 0,0-1 0 0 0,1 1 0 0 0,0-1 0 0 0,0 1 0 0 0,1-1 0 0 0,0 0-1 0 0,1 1 1 0 0,1-1 0 0 0,-1 0 0 0 0,1 0 0 0 0,2 2 13 0 0,5-5-1981 0 0,-6-11-8839 0 0,-4 1-1432 0 0</inkml:trace>
  <inkml:trace contextRef="#ctx0" brushRef="#br0" timeOffset="19977.948">8696 491 4969 0 0,'0'0'1224'0'0,"0"0"-269"0"0,0 0 72 0 0,0 0 344 0 0,0 0 271 0 0,0 0 49 0 0,0 0-196 0 0,0 0-330 0 0,0 0-286 0 0,0 0-189 0 0,0 0-78 0 0,1-5-51 0 0,-1 4-175 0 0,4-16-193 0 0,-3 19 4772 0 0,-12 27-2128 0 0,9-26-1366 0 0,-5 26-2662 0 0,7-10-4244 0 0,0-8-4603 0 0,0-7-1431 0 0</inkml:trace>
  <inkml:trace contextRef="#ctx0" brushRef="#br0" timeOffset="20552.307">8663 823 9074 0 0,'0'0'1774'0'0,"0"0"-242"0"0,0 0 76 0 0,0 0 194 0 0,0 0 8 0 0,0 0-243 0 0,0 0-387 0 0,0 0-369 0 0,0 0-240 0 0,0 0-121 0 0,0 0-31 0 0,0 0-16 0 0,0 0 41 0 0,0 21 3081 0 0,19-42-2090 0 0,-19 21-1395 0 0,0 0-7 0 0,0-4-3580 0 0,0 2 1443 0 0,0 0-7820 0 0,0-1-2683 0 0</inkml:trace>
  <inkml:trace contextRef="#ctx0" brushRef="#br0" timeOffset="25652.515">9469 281 0 0 0,'0'0'1026'0'0,"0"0"834"0"0,0 0 316 0 0,0 0 18 0 0,0 0-57 0 0,0 0-240 0 0,0 0-235 0 0,0 0-184 0 0,0 0-207 0 0,-1-3-179 0 0,0-4-1676 0 0,-2 0 5385 0 0,1 18-1479 0 0,-37 117-2143 0 0,-146 486-503 0 0,177-573-1560 0 0,27-67-595 0 0,32-99-4782 0 0,-23 42-4761 0 0,-25 67 4481 0 0</inkml:trace>
  <inkml:trace contextRef="#ctx0" brushRef="#br0" timeOffset="26209.038">9412 384 0 0 0,'0'0'1555'0'0,"0"0"384"0"0,0 0-93 0 0,0 0-152 0 0,0 0 10 0 0,0 0 34 0 0,0 0-55 0 0,0 0-202 0 0,0 0-279 0 0,0 0-259 0 0,0 0-230 0 0,0 0-127 0 0,0 0-85 0 0,-3-7-25 0 0,-12-22-6 0 0,11 21-44 0 0,4 8-44 0 0,2 26 2166 0 0,11-1-1849 0 0,-1 0 0 0 0,-2 0-1 0 0,0 1 1 0 0,-2 1-1 0 0,-1 0 1 0 0,1 9-699 0 0,49 219 641 0 0,0-138-521 0 0,-56-116-94 0 0,1 0 0 0 0,-1 0 0 0 0,0 1-1 0 0,0-1 1 0 0,0 0 0 0 0,1 0-1 0 0,-1 0 1 0 0,0-1 0 0 0,1 1 0 0 0,-1 0-1 0 0,1 0 1 0 0,-1-1 0 0 0,1 1-1 0 0,-1-1 1 0 0,1 1 0 0 0,0-1 0 0 0,-1 0-1 0 0,1 0 1 0 0,-1 0 0 0 0,1 0-1 0 0,0 0 1 0 0,-1 0 0 0 0,1 0 0 0 0,0 0-1 0 0,-1 0 1 0 0,1-1 0 0 0,-1 1-1 0 0,1-1 1 0 0,-1 1 0 0 0,1-1 0 0 0,-1 0-1 0 0,1 1 1 0 0,-1-1 0 0 0,1 0-1 0 0,-1 0 1 0 0,0 0 0 0 0,0 0 0 0 0,1 0-1 0 0,-1-1 1 0 0,0 1 0 0 0,0 0-1 0 0,0 0 1 0 0,0-1 0 0 0,0 1 0 0 0,-1-1-1 0 0,1 1 1 0 0,0-1 0 0 0,-1 1-1 0 0,1-1 1 0 0,-1 1 0 0 0,1-1 0 0 0,-1 1-1 0 0,0-1-25 0 0,17-30 145 0 0,-2 0 0 0 0,-2-1-1 0 0,0-1 1 0 0,-3 0-1 0 0,0 0 1 0 0,-3-1 0 0 0,2-23-145 0 0,23-225 187 0 0,-33 184-2688 0 0,12 136-1698 0 0,-2-16-5085 0 0,-7-9-2967 0 0</inkml:trace>
  <inkml:trace contextRef="#ctx0" brushRef="#br0" timeOffset="26691.948">9954 712 7898 0 0,'0'0'1697'0'0,"0"0"-451"0"0,0 0-94 0 0,0 0 255 0 0,0 0 239 0 0,0 0 9 0 0,0 0-232 0 0,0 0-282 0 0,0 0-243 0 0,0 0-162 0 0,0 0-104 0 0,0 0-66 0 0,1-7-66 0 0,2-18 928 0 0,-8 37-1345 0 0,-1 0-1 0 0,2 1 0 0 0,0-1 1 0 0,0 1-1 0 0,1 1 1 0 0,1-1-1 0 0,0 0 1 0 0,1 0-1 0 0,0 7-82 0 0,1-15 12 0 0,0 0 0 0 0,0 0 0 0 0,0-1 0 0 0,1 1 0 0 0,0 0 1 0 0,0-1-1 0 0,0 1 0 0 0,0 0 0 0 0,1-1 0 0 0,0 1 0 0 0,0-1 0 0 0,0 0 0 0 0,0 0 0 0 0,1 0 0 0 0,-1 0 0 0 0,1 0 0 0 0,0 0 1 0 0,1-1-1 0 0,-1 1 0 0 0,0-1 0 0 0,1 0 0 0 0,0 0 0 0 0,0 0 0 0 0,0 0 0 0 0,0-1 0 0 0,0 0 0 0 0,4 2-12 0 0,-3-3 40 0 0,0 1 0 0 0,0-1 0 0 0,0-1-1 0 0,0 1 1 0 0,0-1 0 0 0,0 0-1 0 0,0 0 1 0 0,0 0 0 0 0,0-1 0 0 0,0 0-1 0 0,0 0 1 0 0,0 0 0 0 0,0 0 0 0 0,0-1-1 0 0,-1 0 1 0 0,1 0 0 0 0,-1 0 0 0 0,1-1-1 0 0,-1 1 1 0 0,0-1 0 0 0,0 0-1 0 0,0-1 1 0 0,0 1 0 0 0,0 0 0 0 0,-1-1-1 0 0,1 0-39 0 0,3-4 90 0 0,0 0 1 0 0,-1 0-1 0 0,1 0 0 0 0,-2-1 0 0 0,1 0 0 0 0,-1 0 0 0 0,-1-1 0 0 0,1 1 0 0 0,-2-1 0 0 0,1 0 0 0 0,-1 0 0 0 0,0-3-90 0 0,-3 8 14 0 0,1 0 0 0 0,0 0 0 0 0,-1-1 0 0 0,0 1 0 0 0,0 0 0 0 0,-1 0 0 0 0,0 0 0 0 0,0-1 0 0 0,0 1-1 0 0,0 0 1 0 0,-1 0 0 0 0,1 0 0 0 0,-1 0 0 0 0,-1 1 0 0 0,1-1 0 0 0,-1 0 0 0 0,0 1 0 0 0,0 0 0 0 0,0 0 0 0 0,0-1 0 0 0,-1 2 0 0 0,1-1 0 0 0,-1 0-1 0 0,0 1 1 0 0,0 0 0 0 0,-1 0 0 0 0,1 0 0 0 0,-1 0 0 0 0,1 1 0 0 0,-1 0 0 0 0,0 0 0 0 0,0 0 0 0 0,0 0 0 0 0,0 1 0 0 0,0 0 0 0 0,-4-1-14 0 0,5 2-96 0 0,0 0 1 0 0,0-1 0 0 0,0 1 0 0 0,0 1 0 0 0,0-1-1 0 0,0 0 1 0 0,0 1 0 0 0,0 0 0 0 0,0 0 0 0 0,1 0-1 0 0,-1 1 1 0 0,0-1 0 0 0,1 1 0 0 0,-1 0 0 0 0,1 0-1 0 0,-1 0 1 0 0,1 0 0 0 0,0 0 0 0 0,0 1 0 0 0,0 0-1 0 0,0-1 1 0 0,1 1 0 0 0,-1 1 95 0 0,-22 31-9003 0 0,21-27-2848 0 0</inkml:trace>
  <inkml:trace contextRef="#ctx0" brushRef="#br0" timeOffset="61263.111">2697 1651 14963 0 0,'0'0'2097'0'0,"0"0"-582"0"0,0 0-264 0 0,0 0 53 0 0,0 0 40 0 0,0 0-36 0 0,0 0-159 0 0,0 0-189 0 0,0 0-144 0 0,0 0-172 0 0,0 0-112 0 0,0 0-102 0 0,6 32-86 0 0,19 103-75 0 0,-19-11 210 0 0,-6 177-416 0 0,0-300-161 0 0,-17-2-4344 0 0,5-10 1960 0 0,-7-6-2670 0 0,6 9-3381 0 0,6 4-228 0 0</inkml:trace>
  <inkml:trace contextRef="#ctx0" brushRef="#br0" timeOffset="61516.225">2533 1942 4577 0 0,'0'0'4389'0'0,"0"0"-1627"0"0,0 0-855 0 0,0 0-336 0 0,0 0-203 0 0,0 0-66 0 0,0 0-61 0 0,0 0-114 0 0,0 0-113 0 0,0 0-143 0 0,0 0-127 0 0,0 0-117 0 0,0 0-99 0 0,20 5-61 0 0,126 31 667 0 0,19-8-303 0 0,-159-27-1358 0 0,8 2 947 0 0,-14-3-8666 0 0,-4 0 995 0 0,1-3-3605 0 0</inkml:trace>
  <inkml:trace contextRef="#ctx0" brushRef="#br0" timeOffset="59247.838">488 1496 0 0 0,'0'0'673'0'0,"0"0"724"0"0,0 0 246 0 0,0 0 52 0 0,0 0-138 0 0,0 0-247 0 0,0 0-136 0 0,0 0-133 0 0,0 0-94 0 0,-3-2-43 0 0,-42-25 3981 0 0,24 21-4133 0 0,-1 2-1 0 0,1 0 0 0 0,-1 2 0 0 0,0 0 1 0 0,0 1-1 0 0,0 1 0 0 0,-13 3-751 0 0,-23-2 1028 0 0,48-1-826 0 0,6-1-108 0 0,0 1 0 0 0,1-1-1 0 0,-1 1 1 0 0,0 0 0 0 0,0 0-1 0 0,0 1 1 0 0,0-1 0 0 0,0 1 0 0 0,0 0-1 0 0,1 0 1 0 0,-1 0 0 0 0,0 0-1 0 0,1 1 1 0 0,-1-1 0 0 0,1 1-1 0 0,-1 0 1 0 0,-1 1-94 0 0,-6 102 590 0 0,5 300 598 0 0,-28-134-616 0 0,-5-46 15 0 0,14-151-187 0 0,25-73-386 0 0,0 0 1 0 0,0 0 0 0 0,0 0 0 0 0,0 0-1 0 0,0-1 1 0 0,0 1 0 0 0,0 0-1 0 0,0 0 1 0 0,0 0 0 0 0,0 0-1 0 0,1-1 1 0 0,-1 1 0 0 0,0 0-1 0 0,0 0 1 0 0,1 0 0 0 0,-1-1 0 0 0,1 1-1 0 0,-1 0 1 0 0,1 0 0 0 0,-1-1-1 0 0,1 1 1 0 0,-1 0 0 0 0,1-1-1 0 0,-1 1 1 0 0,1-1 0 0 0,0 1-1 0 0,-1-1 1 0 0,1 1 0 0 0,0-1 0 0 0,0 1-1 0 0,-1-1 1 0 0,1 0 0 0 0,0 1-1 0 0,0-1 1 0 0,0 0 0 0 0,-1 0-1 0 0,1 1 1 0 0,0-1 0 0 0,0 0 0 0 0,0 0-1 0 0,0 0 1 0 0,0 0 0 0 0,-1 0-1 0 0,1 0 1 0 0,0-1 0 0 0,0 1-1 0 0,0 0 1 0 0,0 0 0 0 0,0-1-15 0 0,7 3-21 0 0,100-2 411 0 0,92-18-35 0 0,-200 18-386 0 0,0 0-29 0 0,0 0-44 0 0,0 0-73 0 0,0 0-191 0 0,0 0-322 0 0,0-5-5841 0 0,0 3 1292 0 0,0 2-7737 0 0</inkml:trace>
  <inkml:trace contextRef="#ctx0" brushRef="#br0" timeOffset="60239.356">764 2049 464 0 0,'0'0'2195'0'0,"0"0"-481"0"0,0 0-248 0 0,0 0 145 0 0,0 0 202 0 0,0 0 46 0 0,0 0-105 0 0,0 0-252 0 0,0 0-291 0 0,0 0-266 0 0,0 0-185 0 0,0 0-134 0 0,-19 1-110 0 0,-62 9-63 0 0,77-10-382 0 0,0 1 0 0 0,0 0 1 0 0,0 0-1 0 0,-1 0 0 0 0,1 1 0 0 0,0-1 0 0 0,0 1 0 0 0,1 0 0 0 0,-1 0 0 0 0,0 1 0 0 0,1-1 0 0 0,-1 1 0 0 0,1 0 0 0 0,0 0 0 0 0,0 0 0 0 0,0 0 0 0 0,0 0 0 0 0,-2 3-71 0 0,-3 4 199 0 0,0-2-107 0 0,1 1 0 0 0,0 0 0 0 0,0 0 1 0 0,1 1-1 0 0,0 0 0 0 0,0 0 0 0 0,1 0 0 0 0,1 1 0 0 0,-1 0 0 0 0,2 0 1 0 0,0 0-1 0 0,0 0 0 0 0,1 0 0 0 0,0 1 0 0 0,1-1 0 0 0,0 1 1 0 0,1-1-1 0 0,0 1 0 0 0,1-1 0 0 0,1 1 0 0 0,0 0-92 0 0,0-7 59 0 0,1-1 0 0 0,0 0-1 0 0,0 0 1 0 0,1 0 0 0 0,0 0-1 0 0,-1 0 1 0 0,1-1 0 0 0,0 0 0 0 0,1 0-1 0 0,-1 0 1 0 0,0 0 0 0 0,1 0 0 0 0,0-1-1 0 0,-1 0 1 0 0,1 0 0 0 0,0 0-1 0 0,0-1 1 0 0,0 0 0 0 0,0 0 0 0 0,1 0-1 0 0,-1 0 1 0 0,0-1 0 0 0,0 0-1 0 0,0 0 1 0 0,1 0 0 0 0,-1-1 0 0 0,0 0-1 0 0,0 0 1 0 0,5-1-59 0 0,9-6 193 0 0,1 0 0 0 0,-1-1 0 0 0,-1-1 0 0 0,0-1 0 0 0,0-1 0 0 0,-1 0 0 0 0,-1-1 0 0 0,0-1-1 0 0,12-14-191 0 0,-2-1 120 0 0,-2-1 1 0 0,-1-1-1 0 0,-1-1 1 0 0,-2-1 0 0 0,-2-1-1 0 0,-1-1 1 0 0,-1 0-1 0 0,-2-2 1 0 0,-2 1 0 0 0,-1-1-1 0 0,1-13-121 0 0,-5 19 19 0 0,0 0 0 0 0,-2 0 0 0 0,-2 0 0 0 0,-1-1 0 0 0,-1 1 0 0 0,-2-1 0 0 0,-1-2-19 0 0,2 31-2 0 0,0-1 0 0 0,0 0 0 0 0,-1 1 0 0 0,0-1 0 0 0,1 1 0 0 0,-1-1-1 0 0,0 1 1 0 0,-1-1 0 0 0,1 1 0 0 0,-1 0 0 0 0,1 0 0 0 0,-1-1 0 0 0,0 1-1 0 0,0 0 1 0 0,0 0 0 0 0,-1 1 0 0 0,1-1 0 0 0,-1 0 0 0 0,1 1 0 0 0,-1 0-1 0 0,0-1 1 0 0,0 1 0 0 0,0 0 0 0 0,0 1 0 0 0,0-1 0 0 0,-1 0 0 0 0,1 1-1 0 0,0 0 1 0 0,-1 0 0 0 0,1 0 0 0 0,-1 0 0 0 0,1 0 0 0 0,-1 1 0 0 0,0-1-1 0 0,1 1 1 0 0,-1 0 0 0 0,0 0 0 0 0,1 1 0 0 0,-1-1 0 0 0,1 1 0 0 0,-1 0-1 0 0,1 0 1 0 0,-1 0 0 0 0,1 0 0 0 0,-1 0 0 0 0,1 1 0 0 0,0 0 0 0 0,0-1-1 0 0,0 1 1 0 0,0 0 0 0 0,-2 2 2 0 0,-11 12-9 0 0,1 2-1 0 0,0 0 1 0 0,1 1-1 0 0,1 0 1 0 0,1 1-1 0 0,0 0 1 0 0,2 1-1 0 0,0 0 1 0 0,0 7 9 0 0,0-2 5 0 0,2 0 1 0 0,0 0-1 0 0,2 1 1 0 0,1-1-1 0 0,1 1 1 0 0,2 0-1 0 0,0 1 1 0 0,2-1-1 0 0,2 23-5 0 0,1-38 34 0 0,0 0 0 0 0,0-1-1 0 0,1 1 1 0 0,0-1 0 0 0,1 0 0 0 0,0 0-1 0 0,1-1 1 0 0,0 1 0 0 0,1-1 0 0 0,0-1-1 0 0,0 1 1 0 0,1-1 0 0 0,0 0 0 0 0,1-1-1 0 0,0 0 1 0 0,0 0 0 0 0,1-1 0 0 0,0 0-1 0 0,0-1 1 0 0,1 0 0 0 0,0-1 0 0 0,0 0 0 0 0,0 0-1 0 0,0-2 1 0 0,1 1 0 0 0,-1-1 0 0 0,1-1-1 0 0,0 0 1 0 0,0 0 0 0 0,0-2 0 0 0,0 1-1 0 0,2-2-33 0 0,-8 2 10 0 0,1 0 1 0 0,-1-1-1 0 0,1 0 0 0 0,-1 0 0 0 0,1-1 0 0 0,-1 0 0 0 0,0 0 0 0 0,1 0 0 0 0,-1-1 0 0 0,0 0 0 0 0,0 0 1 0 0,0-1-1 0 0,0 0 0 0 0,0 0 0 0 0,-1 0 0 0 0,1 0 0 0 0,-1-1 0 0 0,0 0 0 0 0,0 0 0 0 0,0-1 0 0 0,0 1 0 0 0,-1-1 1 0 0,0 0-1 0 0,0 0 0 0 0,0-1 0 0 0,-1 1 0 0 0,0-1 0 0 0,1-2-10 0 0,3-22-2917 0 0,-7 25-2388 0 0,0 3-4353 0 0,0 2-892 0 0</inkml:trace>
  <inkml:trace contextRef="#ctx0" brushRef="#br0" timeOffset="60518.887">1440 2027 4121 0 0,'0'0'2590'0'0,"0"0"-163"0"0,0 0-13 0 0,0 0-64 0 0,0 0-350 0 0,0 0-538 0 0,0 0-431 0 0,0 0-253 0 0,0 0-107 0 0,0 0-60 0 0,0 0-63 0 0,0 0-30 0 0,0 0-57 0 0,-15 23-46 0 0,-43 73-54 0 0,37-37 198 0 0,22-46-427 0 0,-1-10-93 0 0,1 1 1 0 0,-1-1-1 0 0,0 0 0 0 0,1 0 1 0 0,-1 0-1 0 0,1 1 0 0 0,0-1 1 0 0,0 0-1 0 0,1 0 0 0 0,-1 0 1 0 0,0 0-1 0 0,1 0 0 0 0,0-1 1 0 0,0 1-1 0 0,0 0 0 0 0,0-1 1 0 0,0 1-1 0 0,0-1 0 0 0,1 0 1 0 0,-1 0-1 0 0,1 0 0 0 0,-1 0 1 0 0,1 0-1 0 0,0 0 0 0 0,0-1 1 0 0,0 1-1 0 0,0-1 0 0 0,0 0 1 0 0,2 1-40 0 0,97 7 1485 0 0,-93-11-1393 0 0,0 0-1 0 0,0-1 1 0 0,-1-1 0 0 0,1 1 0 0 0,-1-1-1 0 0,0 0 1 0 0,0-1 0 0 0,-1 0 0 0 0,1 0 0 0 0,-1-1-1 0 0,0 0 1 0 0,-1 0 0 0 0,1-1 0 0 0,-1 1-1 0 0,0-1 1 0 0,-1-1 0 0 0,0 1 0 0 0,0-1-1 0 0,-1 0 1 0 0,1 0 0 0 0,0-3-92 0 0,-4 7 8 0 0,1 0 0 0 0,0 0 0 0 0,-1-1 0 0 0,0 1 0 0 0,0 0 0 0 0,0-1 0 0 0,-1 1 0 0 0,1 0 0 0 0,-1-1 0 0 0,0 1 0 0 0,0-1 0 0 0,-1 1 0 0 0,1 0 0 0 0,-1-1 0 0 0,0 1 0 0 0,0 0 0 0 0,-1-1 0 0 0,1 1 0 0 0,-1 0 0 0 0,0 0 0 0 0,0 0 0 0 0,0 1 0 0 0,0-1 0 0 0,-1 0 0 0 0,1 1 0 0 0,-1-1 0 0 0,0 1 0 0 0,0 0 0 0 0,-1 0 0 0 0,1 0 0 0 0,-1 0 0 0 0,1 1 0 0 0,-1 0 0 0 0,0-1 0 0 0,0 1 0 0 0,0 0 0 0 0,0 1 0 0 0,0-1 0 0 0,-2 0-8 0 0,-3 0-133 0 0,-1 0-1 0 0,1 0 1 0 0,-1 1-1 0 0,0 0 1 0 0,1 1-1 0 0,-1 0 1 0 0,0 1-1 0 0,0 0 1 0 0,1 0 0 0 0,-1 1-1 0 0,-8 2 134 0 0,-19 14-3113 0 0,5 11-3724 0 0,24-18-4210 0 0</inkml:trace>
  <inkml:trace contextRef="#ctx0" brushRef="#br0" timeOffset="60993.262">1780 2295 10290 0 0,'0'0'1921'0'0,"0"0"-272"0"0,0 0 12 0 0,0 0 62 0 0,0 0-48 0 0,0 0-180 0 0,0 0-300 0 0,0 0-290 0 0,0 0-189 0 0,0 0-169 0 0,0 0-113 0 0,0 0-38 0 0,0 0-28 0 0,7-13-3 0 0,52-84 646 0 0,63-87 473 0 0,-122 183-1488 0 0,1 1-1 0 0,-1 0 1 0 0,1-1-1 0 0,-1 1 1 0 0,0 0-1 0 0,1 0 1 0 0,-1-1-1 0 0,1 1 1 0 0,-1 0-1 0 0,0 0 1 0 0,1 0-1 0 0,-1-1 1 0 0,1 1-1 0 0,-1 0 1 0 0,1 0-1 0 0,-1 0 1 0 0,1 0-1 0 0,-1 0 1 0 0,1 0-1 0 0,-1 0 1 0 0,1 0-1 0 0,-1 0 1 0 0,1 0-1 0 0,-1 0 1 0 0,0 0-1 0 0,1 1 1 0 0,-1-1-1 0 0,1 0 1 0 0,-1 0-1 0 0,1 0 0 0 0,-1 1 1 0 0,0-1-1 0 0,1 0 1 0 0,-1 0-1 0 0,1 1 1 0 0,-1-1-1 0 0,0 0 1 0 0,1 1-1 0 0,-1-1 1 0 0,0 0-1 0 0,1 1 1 0 0,-1-1-1 0 0,0 1 1 0 0,0-1-1 0 0,0 1 1 0 0,1-1-1 0 0,-1 0 1 0 0,0 1-1 0 0,0-1 1 0 0,0 1-1 0 0,0-1 1 0 0,0 1-1 0 0,0-1 1 0 0,0 1-1 0 0,0-1 1 0 0,0 1-1 0 0,0-1 1 0 0,0 1-1 0 0,0-1 1 0 0,0 1-1 0 0,0-1 1 0 0,0 1 4 0 0,10 46 64 0 0,-8-35-62 0 0,0-5 35 0 0,1-1 1 0 0,0 0-1 0 0,0 0 1 0 0,1 0-1 0 0,0 0 1 0 0,0-1-1 0 0,0 0 1 0 0,0 0-1 0 0,1 0 1 0 0,0 0-1 0 0,0 0 1 0 0,0-1-1 0 0,1 0 1 0 0,-1 0-1 0 0,1-1 1 0 0,0 1-1 0 0,0-1 1 0 0,1-1-1 0 0,-1 1 1 0 0,0-1-1 0 0,1 0 1 0 0,-1 0-1 0 0,1-1 1 0 0,0 0-1 0 0,0 0 1 0 0,-1-1-1 0 0,1 0 1 0 0,0 0-1 0 0,0 0 1 0 0,0-1-1 0 0,-1 0 1 0 0,1 0-1 0 0,0-1 1 0 0,-1 0-1 0 0,1 0 1 0 0,-1 0-1 0 0,0-1 1 0 0,0 0-1 0 0,0 0 1 0 0,0-1-1 0 0,0 0 1 0 0,-1 0-1 0 0,1 0-37 0 0,45-78 8 0 0,-40 42-3743 0 0,-4 25-4604 0 0,-4 11-3748 0 0</inkml:trace>
  <inkml:trace contextRef="#ctx0" brushRef="#br0" timeOffset="61829.174">2019 1437 6601 0 0,'0'0'2232'0'0,"0"0"-445"0"0,0 0-194 0 0,0 0-19 0 0,0 0-36 0 0,0 0-73 0 0,0 0-207 0 0,0 0-278 0 0,0 0-205 0 0,0 0-155 0 0,0 0-132 0 0,0 0-124 0 0,0 0-105 0 0,8 18-83 0 0,22 52-49 0 0,6-18-174 0 0,-18-39-1987 0 0,-9-7-5486 0 0,-5-3-3996 0 0</inkml:trace>
  <inkml:trace contextRef="#ctx0" brushRef="#br0" timeOffset="63448.868">3682 1949 4433 0 0,'0'0'2064'0'0,"0"0"-182"0"0,0 0 8 0 0,0 0 74 0 0,0 0-27 0 0,0 0-112 0 0,0 0-326 0 0,0 0-360 0 0,0 0-303 0 0,0 0-229 0 0,0 0-147 0 0,-4-2-73 0 0,-14-11 664 0 0,20 44 708 0 0,10 13-827 0 0,-10-29-763 0 0,1-1 0 0 0,1 0 1 0 0,0 0-1 0 0,1 0 1 0 0,1-1-1 0 0,0 1 1 0 0,1-1-1 0 0,0-1 0 0 0,1 1 1 0 0,0-1-1 0 0,5 5-169 0 0,-11-15 40 0 0,-1 0 0 0 0,1 0-1 0 0,0 0 1 0 0,0 0 0 0 0,-1-1-1 0 0,1 1 1 0 0,0 0 0 0 0,0-1-1 0 0,1 1 1 0 0,-1-1-1 0 0,0 0 1 0 0,0 0 0 0 0,1 0-1 0 0,-1 0 1 0 0,1 0 0 0 0,-1 0-1 0 0,1-1 1 0 0,-1 1 0 0 0,1-1-1 0 0,-1 0 1 0 0,1 0 0 0 0,-1 0-1 0 0,1 0 1 0 0,-1 0 0 0 0,1 0-1 0 0,1-1-39 0 0,5-2 79 0 0,0 0-1 0 0,-1-1 0 0 0,0 0 0 0 0,0 0 1 0 0,0-1-1 0 0,0 0 0 0 0,-1 0 1 0 0,0-1-1 0 0,0 0 0 0 0,0 0 1 0 0,-1 0-1 0 0,1-2-78 0 0,18-15 59 0 0,34-28 10 0 0,-40 80-233 0 0,30 98 225 0 0,-46-122-60 0 0,1-1 0 0 0,-1 1 0 0 0,1-1 0 0 0,0 0 0 0 0,0 0 0 0 0,0 0 0 0 0,0-1 0 0 0,1 1 0 0 0,-1-1 0 0 0,1 0 0 0 0,0 0 0 0 0,0-1 0 0 0,0 0 0 0 0,0 1 0 0 0,1-2 0 0 0,-1 1 0 0 0,0-1 0 0 0,1 1 0 0 0,-1-1 0 0 0,1-1 0 0 0,0 1 0 0 0,4-1-1 0 0,3-3 60 0 0,0-1 0 0 0,0-1 0 0 0,-1 0 0 0 0,0 0 0 0 0,0-1 1 0 0,0-1-1 0 0,0 0 0 0 0,-1 0 0 0 0,-1-1 0 0 0,1-1 0 0 0,-1 0 0 0 0,-1 0 0 0 0,1-1 0 0 0,-2 0 0 0 0,1-1 0 0 0,-1 1 0 0 0,-1-2 0 0 0,0 1 0 0 0,-1-1 1 0 0,0 0-1 0 0,-1 0 0 0 0,0-1 0 0 0,1-7-60 0 0,0 1 49 0 0,-1 0 0 0 0,0-1 0 0 0,-2 1 0 0 0,0-1 0 0 0,-2 0 0 0 0,0 0-1 0 0,-1-11-48 0 0,14 59-8270 0 0,-2-17-637 0 0,-5-4-3490 0 0</inkml:trace>
  <inkml:trace contextRef="#ctx0" brushRef="#br0" timeOffset="63751.776">4836 1971 12179 0 0,'0'0'2169'0'0,"0"0"-392"0"0,0 0-290 0 0,0 0-132 0 0,0 0-132 0 0,0 0-183 0 0,0 0-215 0 0,0 0-180 0 0,0 0-153 0 0,0 0-127 0 0,0 0-98 0 0,0 0-79 0 0,-20 33-52 0 0,-60 100-19 0 0,79-132-113 0 0,0 0 0 0 0,-1 0 0 0 0,1 0 0 0 0,0 0 0 0 0,0 0 0 0 0,0 1 0 0 0,0-1 0 0 0,0 0 0 0 0,0 1 0 0 0,0-1 0 0 0,0 0 0 0 0,1 1 0 0 0,-1-1 0 0 0,0 1 0 0 0,1 0 0 0 0,-1-1 0 0 0,1 1 0 0 0,0-1 0 0 0,-1 1 0 0 0,1 0 0 0 0,0-1 0 0 0,0 1 0 0 0,0-1 0 0 0,0 1 0 0 0,1 0 0 0 0,-1-1 0 0 0,0 1 0 0 0,1 0 0 0 0,-1-1 0 0 0,1 1 0 0 0,-1-1 0 0 0,1 1 0 0 0,0-1 0 0 0,-1 1 0 0 0,1-1 0 0 0,0 0 0 0 0,0 1 0 0 0,0-1 0 0 0,1 1-4 0 0,3 3 35 0 0,-1-1 45 0 0,1 0-1 0 0,-1 0 1 0 0,1 0 0 0 0,-1 0 0 0 0,1-1 0 0 0,0 0-1 0 0,1 0 1 0 0,-1 0 0 0 0,0-1 0 0 0,1 1-1 0 0,0-1 1 0 0,-1-1 0 0 0,1 1 0 0 0,0-1 0 0 0,0 0-1 0 0,0 0 1 0 0,0-1 0 0 0,0 1 0 0 0,0-1 0 0 0,0-1-1 0 0,0 1 1 0 0,0-1 0 0 0,0 0 0 0 0,-1-1-1 0 0,1 1 1 0 0,0-1 0 0 0,-1 0 0 0 0,1 0 0 0 0,-1-1-1 0 0,1 0 1 0 0,-1 0 0 0 0,0 0 0 0 0,0 0-1 0 0,1-2-79 0 0,0-1 89 0 0,1-1 0 0 0,-1 1-1 0 0,-1-1 1 0 0,0 0-1 0 0,1-1 1 0 0,-2 1-1 0 0,1-1 1 0 0,-1 0-1 0 0,-1 0 1 0 0,1 0-1 0 0,-1-1 1 0 0,-1 1-1 0 0,0-1 1 0 0,0 0-1 0 0,0 1 1 0 0,-1-1-1 0 0,-1 0 1 0 0,1 0-1 0 0,-1 0 1 0 0,-1 0 0 0 0,0 0-89 0 0,1 5-5 0 0,-1 0 0 0 0,1 1 0 0 0,-1-1 0 0 0,0 0 1 0 0,0 1-1 0 0,-1-1 0 0 0,1 1 0 0 0,-1-1 1 0 0,0 1-1 0 0,1-1 0 0 0,-1 1 0 0 0,-1 0 1 0 0,1 0-1 0 0,0 0 0 0 0,-1 0 0 0 0,0 1 1 0 0,0-1-1 0 0,1 1 0 0 0,-1-1 0 0 0,-1 1 1 0 0,1 0-1 0 0,0 0 0 0 0,-1 1 0 0 0,1-1 0 0 0,0 1 1 0 0,-1-1-1 0 0,0 1 0 0 0,1 0 0 0 0,-1 0 1 0 0,0 1-1 0 0,0-1 0 0 0,-1 1 5 0 0,1-1-315 0 0,0 1-1 0 0,0 0 1 0 0,-1 0-1 0 0,1 0 1 0 0,0 1 0 0 0,0 0-1 0 0,0 0 1 0 0,0 0-1 0 0,0 0 1 0 0,0 0 0 0 0,0 1-1 0 0,0-1 1 0 0,0 1-1 0 0,1 0 1 0 0,-1 1-1 0 0,1-1 1 0 0,-1 0 0 0 0,1 1-1 0 0,-1 1 316 0 0,-7 7-6336 0 0,3-3-5977 0 0</inkml:trace>
  <inkml:trace contextRef="#ctx0" brushRef="#br0" timeOffset="64117.962">5228 2277 8450 0 0,'0'0'4246'0'0,"0"0"-2448"0"0,0 0-714 0 0,0 0 144 0 0,0 0 155 0 0,0 0 35 0 0,0 0-154 0 0,0 0-242 0 0,0 0-195 0 0,0 0-134 0 0,0 0-88 0 0,0 0-27 0 0,0 0-6 0 0,-2 2 12 0 0,2-3-543 0 0,0 1 0 0 0,0 0 0 0 0,1-1-1 0 0,-1 1 1 0 0,0 0 0 0 0,0-1 0 0 0,0 1-1 0 0,0 0 1 0 0,0-1 0 0 0,0 1 0 0 0,0 0 0 0 0,0-1-1 0 0,0 1 1 0 0,0 0 0 0 0,0-1 0 0 0,0 1 0 0 0,0 0-1 0 0,0-1 1 0 0,0 1 0 0 0,0 0 0 0 0,-1-1-1 0 0,1 1 1 0 0,0 0 0 0 0,0-1 0 0 0,0 1 0 0 0,0 0-1 0 0,-1 0 1 0 0,1-1 0 0 0,0 1 0 0 0,0 0 0 0 0,-1 0-1 0 0,1-1 1 0 0,0 1 0 0 0,0 0 0 0 0,-1 0-1 0 0,1 0 1 0 0,0-1 0 0 0,-1 1 0 0 0,1 0 0 0 0,0 0-1 0 0,-1 0 1 0 0,1 0 0 0 0,0 0 0 0 0,-1 0 0 0 0,1 0-1 0 0,0 0 1 0 0,-1 0 0 0 0,1 0 0 0 0,0 0-1 0 0,-1 0 1 0 0,1 0 0 0 0,0 0 0 0 0,-1 0 0 0 0,1 0-1 0 0,0 0 1 0 0,-1 0 0 0 0,1 0-41 0 0,1-9-3 0 0,2-12 254 0 0,2-1 0 0 0,0 0-1 0 0,2 1 1 0 0,0 0 0 0 0,1 0 0 0 0,5-7-251 0 0,-9 19 35 0 0,81-192 709 0 0,-60 159-692 0 0,-25 42-66 0 0,0 0-16 0 0,0 0-11 0 0,0 0-43 0 0,0 0-36 0 0,2 11-459 0 0,14 50-2785 0 0,-8-40 256 0 0,-1-7-4029 0 0,-5-7-4587 0 0</inkml:trace>
  <inkml:trace contextRef="#ctx0" brushRef="#br0" timeOffset="64430.67">5539 2240 6633 0 0,'0'0'2170'0'0,"0"0"-71"0"0,0 0 72 0 0,0 0 69 0 0,0 0-93 0 0,0 0-335 0 0,0 0-381 0 0,0 0-267 0 0,0 0-125 0 0,0 0-71 0 0,0 0-74 0 0,0 0-122 0 0,0 0-140 0 0,0-4-117 0 0,4-23-237 0 0,2 1-1 0 0,0-1 1 0 0,1 1 0 0 0,2 0-1 0 0,1 0 1 0 0,0 1 0 0 0,2 1-1 0 0,1 0 1 0 0,1 1 0 0 0,5-6-278 0 0,26-12-814 0 0,-34 74-4661 0 0,-11-29 2202 0 0,2 4-6107 0 0</inkml:trace>
  <inkml:trace contextRef="#ctx0" brushRef="#br0" timeOffset="69536.454">5998 1898 2080 0 0,'0'0'2144'0'0,"0"0"-300"0"0,0 0-73 0 0,0 0 103 0 0,0 0 79 0 0,0 0-136 0 0,0 0-226 0 0,0 0-346 0 0,0 0-304 0 0,0 0-214 0 0,0 0-181 0 0,-7-11 1721 0 0,-6 38-1935 0 0,2-1 0 0 0,1 2 0 0 0,2-1 0 0 0,0 1 0 0 0,2 1 0 0 0,1-1 0 0 0,1 1 0 0 0,1 0 0 0 0,2 10-332 0 0,1-38 9 0 0,0 1-1 0 0,1-1 1 0 0,-1 0 0 0 0,0 1-1 0 0,1-1 1 0 0,-1 0 0 0 0,1 1 0 0 0,-1-1-1 0 0,1 0 1 0 0,0 0 0 0 0,0 1 0 0 0,-1-1-1 0 0,1 0 1 0 0,0 0 0 0 0,0 0 0 0 0,0 0-1 0 0,0 0 1 0 0,0 0 0 0 0,0 0 0 0 0,0-1-1 0 0,1 1 1 0 0,-1 0 0 0 0,0 0 0 0 0,0-1-1 0 0,1 1 1 0 0,-1-1 0 0 0,0 1 0 0 0,1-1-1 0 0,-1 0 1 0 0,1 0 0 0 0,-1 1 0 0 0,0-1-1 0 0,1 0 1 0 0,-1 0 0 0 0,1 0 0 0 0,-1 0-1 0 0,0-1 1 0 0,1 1 0 0 0,-1 0 0 0 0,2-1-9 0 0,55-15 777 0 0,-40 1-602 0 0,0 0 0 0 0,-1-1 0 0 0,-1-1 1 0 0,-1 0-1 0 0,0-1 0 0 0,-1 0 1 0 0,-1-2-1 0 0,-1 1 0 0 0,0-2 0 0 0,-2 1 1 0 0,7-20-176 0 0,-8 22 77 0 0,26-78 448 0 0,-22 163-564 0 0,24 138 95 0 0,-24-154-74 0 0,-3 2 0 0 0,-2-1 0 0 0,-2 1 0 0 0,-3 8 18 0 0,-2-12 25 0 0,-3 0-1 0 0,-1 0 1 0 0,-3-1 0 0 0,-2 2-25 0 0,5-35 16 0 0,-1-1 1 0 0,-1 1-1 0 0,0-1 0 0 0,0 0 1 0 0,-1 0-1 0 0,-1 0 1 0 0,0-1-1 0 0,-1 0 1 0 0,-1-1-1 0 0,0 0 1 0 0,-1 0-1 0 0,0-1 0 0 0,0 0 1 0 0,-1 0-1 0 0,-3 0-16 0 0,11-8 21 0 0,0 0 0 0 0,0 0 0 0 0,0 0 0 0 0,0-1 0 0 0,-1 0 0 0 0,1 1-1 0 0,-1-1 1 0 0,0-1 0 0 0,1 1 0 0 0,-1 0 0 0 0,0-1 0 0 0,0 0 0 0 0,0 0 0 0 0,0 0-1 0 0,0 0 1 0 0,0-1 0 0 0,-1 1 0 0 0,1-1 0 0 0,0 0 0 0 0,0-1 0 0 0,0 1 0 0 0,0-1 0 0 0,0 1-1 0 0,0-1 1 0 0,-1-1 0 0 0,2 1 0 0 0,-1 0 0 0 0,0-1 0 0 0,0 0 0 0 0,0 0 0 0 0,1 0-1 0 0,-1 0 1 0 0,1-1 0 0 0,0 1 0 0 0,0-1 0 0 0,0 0 0 0 0,0 0 0 0 0,-2-3-21 0 0,1-4 2 0 0,2-1 0 0 0,0 1 1 0 0,0-1-1 0 0,1 0 0 0 0,0 0 0 0 0,0 0 1 0 0,2 0-1 0 0,-1 1 0 0 0,1-1 0 0 0,1 0 1 0 0,0 0-1 0 0,0 1 0 0 0,1-1 0 0 0,1 1 1 0 0,0 0-1 0 0,0 0 0 0 0,3-5-2 0 0,104-156-317 0 0,11 40-1902 0 0,-67 79-6839 0 0,-40 40-3138 0 0</inkml:trace>
  <inkml:trace contextRef="#ctx0" brushRef="#br0" timeOffset="70771.965">7178 2015 0 0 0,'0'0'1906'0'0,"0"0"194"0"0,0 0 198 0 0,0 0 199 0 0,0 0 50 0 0,0 0-239 0 0,0 0-377 0 0,0 0-362 0 0,0 0-256 0 0,0 0-194 0 0,0 0-179 0 0,0 0-135 0 0,0 0-131 0 0,2-8-91 0 0,7-26-83 0 0,-10 33-475 0 0,1 0 0 0 0,0 1 0 0 0,-1-1 0 0 0,1 1-1 0 0,0-1 1 0 0,-1 0 0 0 0,1 1 0 0 0,-1-1 0 0 0,1 1 0 0 0,-1 0-1 0 0,1-1 1 0 0,-1 1 0 0 0,0-1 0 0 0,1 1 0 0 0,-1 0-1 0 0,1-1 1 0 0,-1 1 0 0 0,0 0 0 0 0,1 0 0 0 0,-1 0 0 0 0,0-1-1 0 0,1 1 1 0 0,-1 0 0 0 0,0 0 0 0 0,1 0 0 0 0,-1 0 0 0 0,0 0-1 0 0,1 0 1 0 0,-1 0 0 0 0,0 0 0 0 0,1 0 0 0 0,-1 1-1 0 0,0-1 1 0 0,1 0 0 0 0,-1 0 0 0 0,0 1 0 0 0,1-1 0 0 0,-1 0-1 0 0,1 1 1 0 0,-1-1 0 0 0,0 0 0 0 0,1 1 0 0 0,-1-1-1 0 0,1 1-23 0 0,-133 98 1463 0 0,120-87-1376 0 0,-1-1-50 0 0,0 1 0 0 0,1 0 0 0 0,0 1 0 0 0,1 1 0 0 0,0 0 0 0 0,1 0 0 0 0,1 1 0 0 0,0 0 0 0 0,1 1 0 0 0,1 0 0 0 0,1 1 1 0 0,0 0-1 0 0,-1 5-38 0 0,8-21 5 0 0,-1 0 1 0 0,1 0 0 0 0,0 0 0 0 0,0 1 0 0 0,0-1 0 0 0,-1 0-1 0 0,1 0 1 0 0,0 0 0 0 0,1 0 0 0 0,-1 0 0 0 0,0 0 0 0 0,0 0 0 0 0,0 0-1 0 0,1 0 1 0 0,-1 0 0 0 0,0 0 0 0 0,1 0 0 0 0,-1 0 0 0 0,1 0-1 0 0,-1 0 1 0 0,1 0 0 0 0,0 0 0 0 0,-1 0 0 0 0,1-1 0 0 0,0 1-1 0 0,-1 0 1 0 0,1 0 0 0 0,0-1 0 0 0,0 1 0 0 0,0-1 0 0 0,0 1-1 0 0,0 0 1 0 0,0-1 0 0 0,0 0 0 0 0,0 1 0 0 0,0-1 0 0 0,0 0 0 0 0,0 1-1 0 0,0-1 1 0 0,0 0 0 0 0,0 0 0 0 0,0 0 0 0 0,0 0 0 0 0,0 0-1 0 0,0 0 1 0 0,0 0 0 0 0,0 0 0 0 0,0 0 0 0 0,0-1 0 0 0,0 1-1 0 0,0 0 1 0 0,0-1 0 0 0,1 1-6 0 0,8-1 127 0 0,-2 0-37 0 0,-1-1 1 0 0,1 0 0 0 0,-1 0 0 0 0,1-1-1 0 0,-1 0 1 0 0,0-1 0 0 0,0 0 0 0 0,0 0-1 0 0,0 0 1 0 0,-1 0 0 0 0,0-1 0 0 0,2-2-91 0 0,17-10 178 0 0,178-134 318 0 0,-202 150-501 0 0,0-1 1 0 0,0 0 0 0 0,1 1 0 0 0,-1-1-1 0 0,0 1 1 0 0,0-1 0 0 0,1 1 0 0 0,-1-1-1 0 0,1 1 1 0 0,0 0 0 0 0,-1 0 0 0 0,1 0-1 0 0,0 0 1 0 0,-1 0 0 0 0,1 0 0 0 0,0 0-1 0 0,0 1 1 0 0,0-1 0 0 0,0 1 0 0 0,0-1-1 0 0,0 1 1 0 0,0 0 0 0 0,0 0-1 0 0,0 0 1 0 0,0 0 0 0 0,0 0 0 0 0,0 0-1 0 0,0 0 1 0 0,0 1 0 0 0,0-1 0 0 0,-1 1-1 0 0,1-1 1 0 0,0 1 0 0 0,0 0 0 0 0,0 0-1 0 0,0 0 1 0 0,-1 0 0 0 0,1 0 0 0 0,0 0-1 0 0,-1 0 1 0 0,1 0 0 0 0,-1 1-1 0 0,1-1 1 0 0,-1 1 0 0 0,0-1 0 0 0,1 2 4 0 0,19 133-48 0 0,-21-131 47 0 0,1 0 0 0 0,0-1 1 0 0,0 1-1 0 0,0-1 0 0 0,0 0 0 0 0,1 1 1 0 0,-1-1-1 0 0,1 0 0 0 0,1 0 1 0 0,-1 0-1 0 0,0 0 0 0 0,1 0 0 0 0,0-1 1 0 0,0 1-1 0 0,0-1 0 0 0,0 1 1 0 0,0-1-1 0 0,1 0 0 0 0,-1 0 1 0 0,1-1-1 0 0,0 1 0 0 0,0-1 0 0 0,0 0 1 0 0,0 0-1 0 0,0 0 0 0 0,1-1 1 0 0,-1 1-1 0 0,0-1 0 0 0,1 0 0 0 0,-1 0 1 0 0,1 0-1 0 0,-1-1 0 0 0,1 0 1 0 0,0 0-1 0 0,-1 0 0 0 0,1 0 0 0 0,-1-1 1 0 0,1 0-1 0 0,-1 0 0 0 0,1 0 1 0 0,-1 0-1 0 0,0-1 0 0 0,1 1 0 0 0,-1-1 1 0 0,0 0-1 0 0,0-1 0 0 0,2 0 1 0 0,23-21 24 0 0,0-2-1 0 0,-2-1 1 0 0,-1 0-1 0 0,-1-2 1 0 0,-2-1-1 0 0,0-2 1 0 0,-2 1-1 0 0,-2-2 0 0 0,-1-1 1 0 0,-1 0-1 0 0,8-29-23 0 0,-11 33 10 0 0,3-4 5 0 0,-3 0-1 0 0,0-1 0 0 0,-3 0 0 0 0,0-1 0 0 0,-3-1 0 0 0,-1 1 1 0 0,-2-1-1 0 0,1-35-14 0 0,-6 71 0 0 0,1 0 0 0 0,-1 0 0 0 0,0 0 0 0 0,0 0 0 0 0,0 0 1 0 0,0 0-1 0 0,0 0 0 0 0,0 1 0 0 0,0-1 0 0 0,0 0 0 0 0,0 0 0 0 0,0 0 0 0 0,0 0 1 0 0,-1 0-1 0 0,1 0 0 0 0,0 0 0 0 0,-1 0 0 0 0,1 0 0 0 0,-1 0 0 0 0,1 1 1 0 0,-1-1-1 0 0,1 0 0 0 0,-1 0 0 0 0,1 0 0 0 0,-1 1 0 0 0,0-1 0 0 0,0 0 0 0 0,1 1 1 0 0,-1-1-1 0 0,0 1 0 0 0,0-1 0 0 0,0 1 0 0 0,1-1 0 0 0,-1 1 0 0 0,0 0 1 0 0,0-1-1 0 0,0 1 0 0 0,0 0 0 0 0,0 0 0 0 0,0-1 0 0 0,0 1 0 0 0,0 0 0 0 0,0 0 1 0 0,0 0-1 0 0,0 0 0 0 0,0 0 0 0 0,0 1 0 0 0,0-1 0 0 0,0 0 0 0 0,0 0 1 0 0,0 1-1 0 0,-42 28-62 0 0,26-6 58 0 0,2 1 1 0 0,0 1-1 0 0,1 0 0 0 0,2 1 1 0 0,1 0-1 0 0,1 1 0 0 0,1 1 1 0 0,1-1-1 0 0,1 1 0 0 0,2 0 1 0 0,1 1-1 0 0,1-1 0 0 0,2 1 1 0 0,0 0-1 0 0,2 0 0 0 0,2 5 4 0 0,0-21 1 0 0,0-1-1 0 0,0-1 0 0 0,1 1 1 0 0,1 0-1 0 0,0-1 0 0 0,0 0 0 0 0,1 0 1 0 0,1-1-1 0 0,0 1 0 0 0,0-1 0 0 0,1-1 1 0 0,0 1-1 0 0,0-2 0 0 0,1 1 1 0 0,1-1-1 0 0,-1 0 0 0 0,1-1 0 0 0,1 0 1 0 0,-1-1-1 0 0,1 0 0 0 0,0 0 1 0 0,1-1-1 0 0,-1-1 0 0 0,1 0 0 0 0,0-1 1 0 0,0 0-1 0 0,0 0 0 0 0,0-2 1 0 0,1 1-1 0 0,-1-2 0 0 0,0 1 0 0 0,1-2 1 0 0,-1 1-1 0 0,0-2 0 0 0,1 0 1 0 0,-1 0-1 0 0,0-1 0 0 0,9-4 0 0 0,-10 3 26 0 0,-1-1-1 0 0,1 0 0 0 0,-1 0 1 0 0,0-1-1 0 0,0-1 1 0 0,0 0-1 0 0,-1 0 1 0 0,0 0-1 0 0,-1-1 0 0 0,0-1 1 0 0,0 0-1 0 0,-1 0 1 0 0,0 0-1 0 0,0-1 1 0 0,-1 0-1 0 0,0 0 0 0 0,-1 0 1 0 0,0-1-1 0 0,-1 0 1 0 0,0 0-1 0 0,-1 0 1 0 0,0 0-1 0 0,0-1 1 0 0,-1 1-1 0 0,-1-1 0 0 0,0 0 1 0 0,-1-8-26 0 0,-1 15 6 0 0,1 1-1 0 0,-1-1 1 0 0,-1 1 0 0 0,1 0-1 0 0,-1-1 1 0 0,1 1 0 0 0,-1 0-1 0 0,0 0 1 0 0,-1 0 0 0 0,1 1-1 0 0,-1-1 1 0 0,0 1 0 0 0,0-1 0 0 0,0 1-1 0 0,0 0 1 0 0,0 0 0 0 0,-1 0-1 0 0,1 0 1 0 0,-1 1 0 0 0,0-1-1 0 0,0 1 1 0 0,0 0 0 0 0,0 0-1 0 0,-3-1-5 0 0,-108-19-128 0 0,102 23 8 0 0,0 1 0 0 0,-1 0-1 0 0,1 0 1 0 0,1 1 0 0 0,-1 1 0 0 0,0 0 0 0 0,1 1-1 0 0,0 1 1 0 0,0-1 0 0 0,0 2 0 0 0,1 0 0 0 0,0 0-1 0 0,0 1 1 0 0,1 0 0 0 0,-2 3 120 0 0,-20 22-4414 0 0,6 2-3838 0 0,19-19-4260 0 0</inkml:trace>
  <inkml:trace contextRef="#ctx0" brushRef="#br0" timeOffset="71186.957">8531 1997 12251 0 0,'0'0'2260'0'0,"0"0"-573"0"0,0 0-320 0 0,0 0-87 0 0,0 0-102 0 0,0 0-207 0 0,0 0-239 0 0,0 0-179 0 0,0 0-84 0 0,0 0-32 0 0,0 0-61 0 0,0 0-68 0 0,0 0-59 0 0,-28 17-74 0 0,-83 51-49 0 0,110-67-122 0 0,-1-1 1 0 0,1 0-1 0 0,-1 1 1 0 0,1-1 0 0 0,-1 1-1 0 0,1-1 1 0 0,0 1 0 0 0,-1 0-1 0 0,1-1 1 0 0,0 1 0 0 0,0 0-1 0 0,-1 0 1 0 0,1 0 0 0 0,0 0-1 0 0,0 0 1 0 0,0 0 0 0 0,0 0-1 0 0,0 1 1 0 0,0-1-1 0 0,1 0 1 0 0,-1 1 0 0 0,0-1-1 0 0,1 0 1 0 0,-1 1 0 0 0,0-1-1 0 0,1 1 1 0 0,0-1 0 0 0,-1 1-1 0 0,1-1 1 0 0,0 1 0 0 0,0-1-1 0 0,0 1 1 0 0,0-1-1 0 0,0 1-4 0 0,1 3 32 0 0,-1-1-16 0 0,1-1 1 0 0,-1 0-1 0 0,1 0 1 0 0,0 1 0 0 0,0-1-1 0 0,0 0 1 0 0,0 0-1 0 0,0 0 1 0 0,1 0-1 0 0,0 0 1 0 0,-1 0-1 0 0,1-1 1 0 0,0 1-1 0 0,0-1 1 0 0,0 1-1 0 0,1-1 1 0 0,-1 1-1 0 0,1-1 1 0 0,-1 0-1 0 0,1 0 1 0 0,0-1-1 0 0,-1 1 1 0 0,1 0-1 0 0,0-1 1 0 0,0 0-1 0 0,0 1 1 0 0,1-1-1 0 0,-1-1 1 0 0,0 1-1 0 0,2 0-16 0 0,104 5 1005 0 0,-100-8-917 0 0,0 0 0 0 0,-1 0 0 0 0,1-1 0 0 0,-1-1 0 0 0,1 1-1 0 0,-1-1 1 0 0,0-1 0 0 0,0 1 0 0 0,-1-1 0 0 0,1-1 0 0 0,-1 1-1 0 0,0-1 1 0 0,-1-1 0 0 0,0 1 0 0 0,1-1 0 0 0,-2 0 0 0 0,1 0 0 0 0,-1-1-1 0 0,-1 0 1 0 0,1 0 0 0 0,-1 0 0 0 0,0 0 0 0 0,-1-1 0 0 0,0 1 0 0 0,-1-1-1 0 0,1 0 1 0 0,-2 0 0 0 0,1 0 0 0 0,-1 0 0 0 0,-1 0 0 0 0,1 0-1 0 0,-2-9-86 0 0,-1 13-13 0 0,0 0 0 0 0,0 1 0 0 0,0-1 0 0 0,0 0 0 0 0,-1 1 0 0 0,0 0 0 0 0,0-1 0 0 0,0 1 0 0 0,0 0 0 0 0,-1 1 0 0 0,1-1 0 0 0,-1 1 1 0 0,0-1-1 0 0,0 1 0 0 0,-1 0 0 0 0,1 1 0 0 0,-1-1 0 0 0,1 1 0 0 0,-1 0 0 0 0,0 0 0 0 0,0 0 0 0 0,0 0 0 0 0,0 1 0 0 0,0 0 0 0 0,0 0 1 0 0,0 0-1 0 0,0 1 0 0 0,0 0 0 0 0,0 0 0 0 0,-1 0 0 0 0,1 1 0 0 0,0-1 0 0 0,-1 2 12 0 0,-2-2-181 0 0,0 1 0 0 0,0 0 0 0 0,0 0 0 0 0,1 1 0 0 0,-1 0 0 0 0,0 1 0 0 0,1-1 0 0 0,0 1 0 0 0,0 1 1 0 0,0-1-1 0 0,0 1 0 0 0,-3 3 181 0 0,-27 18-6604 0 0,27-18 3573 0 0,0 1-9224 0 0</inkml:trace>
  <inkml:trace contextRef="#ctx0" brushRef="#br0" timeOffset="71932.273">8958 1957 12947 0 0,'0'0'2067'0'0,"0"0"-616"0"0,0 0-230 0 0,0 0-50 0 0,0 0-65 0 0,0 0-111 0 0,0 0-164 0 0,0 0-145 0 0,0 0-101 0 0,0 0-71 0 0,0 0-80 0 0,0 0-74 0 0,0 0-44 0 0,-10 19-49 0 0,-30 61-37 0 0,36-49 135 0 0,7-29-283 0 0,3 2 20 0 0,-1-1-1 0 0,1 0 1 0 0,0-1-1 0 0,0 1 1 0 0,0-1-1 0 0,0 0 1 0 0,0-1-1 0 0,1 1 1 0 0,-1-1-1 0 0,0 0 1 0 0,1-1-1 0 0,-1 0 1 0 0,0 0-1 0 0,1 0 1 0 0,-1-1-1 0 0,1 1 1 0 0,-1-2-1 0 0,0 1 1 0 0,0-1-1 0 0,0 0 1 0 0,0 0-1 0 0,0 0 1 0 0,0-1-1 0 0,0 0 1 0 0,-1 0-1 0 0,5-4-101 0 0,6 0 59 0 0,0-1 0 0 0,0 0 0 0 0,0-1 0 0 0,-1-1 0 0 0,-1-1 0 0 0,1 0 0 0 0,-2-1 0 0 0,0 0 0 0 0,0-1 0 0 0,-1-1 0 0 0,-1 0 0 0 0,0 0 0 0 0,3-8-59 0 0,-13 22 15 0 0,-1 0-19 0 0,0 0-13 0 0,-7 22-160 0 0,5-17 181 0 0,0-2-12 0 0,-1 0-1 0 0,1 1 0 0 0,0-1 0 0 0,0 1 0 0 0,0-1 1 0 0,0 1-1 0 0,1 0 0 0 0,0 0 0 0 0,0 0 1 0 0,0-1-1 0 0,0 1 0 0 0,0 0 0 0 0,1 0 0 0 0,0 0 1 0 0,-1 0-1 0 0,2 1 0 0 0,-1-1 0 0 0,0 0 0 0 0,1 0 1 0 0,0 0-1 0 0,0-1 0 0 0,0 1 0 0 0,0 0 1 0 0,1 0-1 0 0,-1 0 0 0 0,1-1 0 0 0,0 1 0 0 0,0-1 1 0 0,0 1-1 0 0,1-1 0 0 0,-1 0 0 0 0,1 0 1 0 0,0 0-1 0 0,0 0 9 0 0,7 2 3 0 0,0 0 1 0 0,1-1 0 0 0,-1-1-1 0 0,1 1 1 0 0,0-2 0 0 0,0 0-1 0 0,0 0 1 0 0,0 0 0 0 0,0-2-1 0 0,0 1 1 0 0,0-2 0 0 0,0 1-1 0 0,1-1 1 0 0,-1-1 0 0 0,0 0-1 0 0,-1-1 1 0 0,1 0-1 0 0,0 0 1 0 0,0-2-4 0 0,17-6 40 0 0,-1-1 1 0 0,-1-1-1 0 0,0-1 0 0 0,0-2 0 0 0,-2-1 1 0 0,0-1-1 0 0,-1 0 0 0 0,-1-2 0 0 0,0-1 1 0 0,-2 0-1 0 0,11-16-40 0 0,-13 19 15 0 0,-2-1 0 0 0,0 0 0 0 0,0-2 0 0 0,-2 1-1 0 0,-1-2 1 0 0,-1 0 0 0 0,0 0 0 0 0,-2-1 0 0 0,0-1 0 0 0,-2 0 0 0 0,-1 0 0 0 0,-1 0 0 0 0,0-1 0 0 0,-2 0-1 0 0,-1 0 1 0 0,-1 0 0 0 0,-2 0-15 0 0,0 23 1 0 0,0 0-1 0 0,0 1 1 0 0,0-1 0 0 0,0 1-1 0 0,0-1 1 0 0,-1 1-1 0 0,1-1 1 0 0,-1 1-1 0 0,1-1 1 0 0,-1 1 0 0 0,0-1-1 0 0,1 1 1 0 0,-1 0-1 0 0,0-1 1 0 0,0 1-1 0 0,0 0 1 0 0,0 0 0 0 0,0 0-1 0 0,0 0 1 0 0,0-1-1 0 0,-1 2 1 0 0,1-1-1 0 0,0 0 1 0 0,0 0 0 0 0,-1 0-1 0 0,1 0 1 0 0,-1 1-1 0 0,1-1 1 0 0,-1 1-1 0 0,1-1 1 0 0,-1 1 0 0 0,1 0-1 0 0,-1-1 1 0 0,1 1-1 0 0,-1 0 1 0 0,1 0-1 0 0,-1 0 1 0 0,0 0 0 0 0,1 0-1 0 0,-1 1 1 0 0,1-1-1 0 0,-2 1 0 0 0,-56 30-64 0 0,48-18 65 0 0,1 1 0 0 0,1 0-1 0 0,0 1 1 0 0,1-1 0 0 0,1 2-1 0 0,0-1 1 0 0,1 1 0 0 0,0 0-1 0 0,2 0 1 0 0,0 0 0 0 0,0 1-1 0 0,2 0 1 0 0,0-1 0 0 0,1 1-1 0 0,1 0 1 0 0,1 11-1 0 0,-2-1 4 0 0,2 1 0 0 0,1-1 0 0 0,1 0 0 0 0,1 0 0 0 0,2 0 0 0 0,0 0 0 0 0,6 11-4 0 0,80 146 49 0 0,-66-144-175 0 0,-26-39 98 0 0,0-1 12 0 0,0 0 24 0 0,0 0-55 0 0,-40-22-1755 0 0,29 15 825 0 0,-30-19-2381 0 0,14 8-4133 0 0,15 10-4177 0 0</inkml:trace>
  <inkml:trace contextRef="#ctx0" brushRef="#br0" timeOffset="72187.684">9455 1743 14051 0 0,'0'0'3201'0'0,"0"0"-1354"0"0,0 0-607 0 0,0 0-57 0 0,0 0-57 0 0,0 0-128 0 0,0 0-164 0 0,35-7-137 0 0,113-20-115 0 0,61 6 981 0 0,23 10-1366 0 0,-182 9-849 0 0,-25 1-1832 0 0,0 0-5055 0 0,-11 1-5080 0 0</inkml:trace>
</inkml:ink>
</file>

<file path=ppt/ink/ink16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6:56.8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 14 0 0 0,'0'0'521'0'0,"0"0"894"0"0,0 0 296 0 0,0 0-62 0 0,0 0-114 0 0,0 0-147 0 0,0 0-130 0 0,0 0-93 0 0,0 0-92 0 0,0 0-100 0 0,19-14 9000 0 0,-25 57-7918 0 0,6-42-2015 0 0,0-1 1 0 0,0 0 21 0 0,0 0-32 0 0,0 0 6 0 0,0 0 2 0 0,0 0-9 0 0,0 0 12 0 0,0 0 18 0 0,0 0-3 0 0,0 0 0 0 0,0 0 23 0 0,0 0-2 0 0,-3 0 2018 0 0,-27 30-1904 0 0,43-38 192 0 0,-13 8-374 0 0,3 0-24 0 0,-2 0 29 0 0,-1 0 7 0 0,0 0 11 0 0,0 0-13 0 0,0 0-6 0 0,0 0 12 0 0,0 0-18 0 0,0 0-40 0 0,0 0 30 0 0,0 0 11 0 0,0 0 4 0 0,0 0 12 0 0,0 0-8 0 0,0 0 12 0 0,0 0 7 0 0,0 0 7 0 0,0 0-8 0 0,0 0-10 0 0,0 0-6 0 0,0 0 4 0 0,-24 26 64 0 0,3 1 35 0 0,35-32-10 0 0,51-39 44 0 0,-96 87 41 0 0,31-42-178 0 0,0-1-5 0 0,0 0 6 0 0,0 0-9 0 0,0 0-2 0 0,0 0 0 0 0,0 0-2 0 0,0 0-14 0 0,0 0-14 0 0,0 0-3 0 0,0 0-12 0 0,0 0-33 0 0,0 0-39 0 0,0 0-101 0 0,0 0-170 0 0,0 0-272 0 0,0 0-361 0 0,0 0-550 0 0,0 0-1230 0 0,0 0-3394 0 0,0 0-5891 0 0</inkml:trace>
</inkml:ink>
</file>

<file path=ppt/ink/ink16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7:07.0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350 21 4417 0 0,'0'0'2124'0'0,"0"0"-466"0"0,0 0-243 0 0,0 0-20 0 0,0 0-19 0 0,0 0-118 0 0,0 0-257 0 0,0 0-264 0 0,0 0-188 0 0,0 0-102 0 0,0 0-23 0 0,-3 9 23 0 0,-31 102 1003 0 0,-5-2 1 0 0,-5-2-1 0 0,-11 13-1450 0 0,-119 159 847 0 0,245-392 553 0 0,-6 14-963 0 0,-5-2-1 0 0,45-103-436 0 0,-76 144 52 0 0,35-68 120 0 0,-39 77-46 0 0,-11 73 73 0 0,-8 235 581 0 0,-48 4-476 0 0,42-261-305 0 0,1-1 0 0 0,-1 1 0 0 0,0 0 0 0 0,1-1 0 0 0,-1 1 0 0 0,0-1 0 0 0,1 1 0 0 0,-1 0 0 0 0,1 0 0 0 0,-1-1 0 0 0,1 1 0 0 0,-1 0 0 0 0,1 0 0 0 0,-1-1 0 0 0,1 1 0 0 0,-1 0 0 0 0,1 0 0 0 0,-1 0 0 0 0,1 0 0 0 0,-1 0 0 0 0,1 0 0 0 0,-1 0 0 0 0,1 0 0 0 0,0 0 0 0 0,-1 0 0 0 0,1 0 0 0 0,-1 0 0 0 0,1 0 0 0 0,-1 0 0 0 0,1 0 0 0 0,-1 1 0 0 0,1-1 0 0 0,-1 0 0 0 0,1 0 0 0 0,-1 1 0 0 0,1-1 0 0 0,-1 0 0 0 0,0 1 0 0 0,1-1 0 0 0,-1 0 0 0 0,1 1 0 0 0,-1-1 0 0 0,0 1 0 0 0,1-1 0 0 0,-1 0 0 0 0,0 1 0 0 0,0-1 0 0 0,1 1 0 0 0,-1-1 0 0 0,0 1 0 0 0,0-1-1 0 0,0 1 1 0 0,1-1 0 0 0,-1 1 0 0 0,0-1 0 0 0,0 1 0 0 0,0 0 0 0 0,0-1 0 0 0,0 1 0 0 0,0-1 0 0 0,0 1 0 0 0,0-1 0 0 0,-1 1 0 0 0,1-1 0 0 0,0 1 0 0 0,0-1 0 0 0,0 1 0 0 0,0-1 0 0 0,-1 1 0 0 0,1-1 1 0 0,38-31 127 0 0,-34 27-115 0 0,121-152 109 0 0,-68 76-68 0 0,75-92-29 0 0,-81 119-6 0 0,-42 47-42 0 0,-8 6-12 0 0,-1 0 34 0 0,0 0 4 0 0,0 0-14 0 0,0 0 18 0 0,-3 37 152 0 0,-1 0 0 0 0,-2 0 0 0 0,-1 0 0 0 0,-2 0 0 0 0,-8 17-158 0 0,-11 48 201 0 0,27-96-199 0 0,-10 38-13 0 0,2 1 1 0 0,1 1-1 0 0,3-1 1 0 0,0 28 10 0 0,26-77-3598 0 0,-7-7-3341 0 0,-8 4-4852 0 0</inkml:trace>
</inkml:ink>
</file>

<file path=ppt/ink/ink16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7:07.6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341 103 11090 0 0,'0'0'1814'0'0,"0"0"-739"0"0,0 0-242 0 0,0 0 141 0 0,0 0 157 0 0,0 0 13 0 0,0 0-117 0 0,0 0-155 0 0,0 0-128 0 0,0 0-111 0 0,0 0-81 0 0,0 0-70 0 0,0 0-51 0 0,-21 8-24 0 0,-64 26-20 0 0,73-29-209 0 0,1 0 1 0 0,-1 1 0 0 0,1 0-1 0 0,1 1 1 0 0,-1 0-1 0 0,1 0 1 0 0,0 1 0 0 0,0 1-1 0 0,-4 6-178 0 0,-3 1 182 0 0,8-8-135 0 0,0 0 0 0 0,0 0-1 0 0,1 1 1 0 0,0 1-1 0 0,0-1 1 0 0,1 1 0 0 0,0 0-1 0 0,1 1 1 0 0,0 0-1 0 0,1 0 1 0 0,0 0 0 0 0,1 1-1 0 0,0-1 1 0 0,1 1-1 0 0,0 0 1 0 0,1 0 0 0 0,0 0-1 0 0,0 3-46 0 0,4-13 32 0 0,-1 0-1 0 0,1 1 1 0 0,0-1-1 0 0,0 0 1 0 0,0 0-1 0 0,0 0 0 0 0,0-1 1 0 0,0 1-1 0 0,0 0 1 0 0,0-1-1 0 0,1 1 1 0 0,-1-1-1 0 0,1 0 1 0 0,-1 0-1 0 0,1 0 1 0 0,-1 0-1 0 0,1 0 1 0 0,0 0-1 0 0,-1-1 0 0 0,1 1 1 0 0,0-1-1 0 0,0 0 1 0 0,-1 0-1 0 0,1 0 1 0 0,0 0-1 0 0,0-1 1 0 0,-1 1-1 0 0,1-1 1 0 0,0 1-1 0 0,-1-1 1 0 0,1 0-1 0 0,0 0 0 0 0,-1 0 1 0 0,0 0-1 0 0,1-1 1 0 0,-1 1-1 0 0,1-1 1 0 0,-1 1-1 0 0,2-3-31 0 0,115-94 713 0 0,20-90-425 0 0,-121 160-263 0 0,-17 28-25 0 0,-1 1 0 0 0,0-1 0 0 0,0 0 0 0 0,0 1 0 0 0,0-1 0 0 0,0 1 0 0 0,0-1 0 0 0,1 0 0 0 0,-1 1 0 0 0,0-1 0 0 0,0 1 0 0 0,1-1 0 0 0,-1 0 0 0 0,0 1 1 0 0,0-1-1 0 0,1 0 0 0 0,-1 0 0 0 0,0 1 0 0 0,1-1 0 0 0,-1 0 0 0 0,0 1 0 0 0,1-1 0 0 0,-1 0 0 0 0,1 0 0 0 0,-1 0 0 0 0,0 0 0 0 0,1 1 0 0 0,-1-1 0 0 0,1 0 0 0 0,-1 0 0 0 0,1 0 0 0 0,-1 0 0 0 0,0 0 1 0 0,1 0-1 0 0,-1 0 0 0 0,1 0 0 0 0,-1 0 0 0 0,1 0 0 0 0,-1 0 0 0 0,1-1 0 0 0,-1 1 0 0 0,0 0 0 0 0,1 0 0 0 0,-1 0 0 0 0,1 0 0 0 0,-1-1 0 0 0,0 1 0 0 0,-6 49 65 0 0,6-48-62 0 0,-4 175-19 0 0,4-173 4 0 0,0 0-1 0 0,0 0 1 0 0,1 0-1 0 0,-1 0 0 0 0,1-1 1 0 0,0 1-1 0 0,0 0 1 0 0,0-1-1 0 0,0 1 0 0 0,0 0 1 0 0,1-1-1 0 0,-1 1 0 0 0,1-1 1 0 0,0 0-1 0 0,0 0 1 0 0,-1 0-1 0 0,1 1 0 0 0,0-2 1 0 0,1 1-1 0 0,-1 0 1 0 0,0 0-1 0 0,1-1 0 0 0,-1 1 1 0 0,1-1-1 0 0,-1 0 0 0 0,1 0 1 0 0,-1 0-1 0 0,1 0 1 0 0,0 0-1 0 0,0 0 0 0 0,0-1 1 0 0,1 1 12 0 0,55-21-7113 0 0,-48 11 3745 0 0,-3 4-4136 0 0,-4 1-2639 0 0</inkml:trace>
  <inkml:trace contextRef="#ctx0" brushRef="#br0" timeOffset="505.955">998 48 11923 0 0,'0'0'2103'0'0,"0"0"-423"0"0,0 0-238 0 0,0 0-82 0 0,0 0-117 0 0,0 0-236 0 0,0 0-226 0 0,0 0-159 0 0,0 0-125 0 0,0 0-90 0 0,0 0-11 0 0,0 0-32 0 0,0 0-19 0 0,-15 6 6 0 0,-96 40 467 0 0,-10 19 207 0 0,119-65-1025 0 0,1 1 0 0 0,0-1 1 0 0,0 0-1 0 0,-1 1 0 0 0,1-1 0 0 0,0 1 0 0 0,0-1 0 0 0,0 1 0 0 0,0 0 0 0 0,0-1 0 0 0,0 1 0 0 0,0 0 0 0 0,0 0 0 0 0,0 0 0 0 0,0 0 1 0 0,0 0-1 0 0,0 0 0 0 0,1 0 0 0 0,-1 0 0 0 0,0 0 0 0 0,1 0 0 0 0,-1 0 0 0 0,1 0 0 0 0,-1 1 0 0 0,1-1 0 0 0,0 0 0 0 0,-1 0 0 0 0,1 1 1 0 0,0-1-1 0 0,0 0 0 0 0,0 0 0 0 0,0 1 0 0 0,0-1 0 0 0,0 0 0 0 0,0 0 0 0 0,0 1 0 0 0,0-1 0 0 0,1 0 0 0 0,-1 0 0 0 0,1 1 0 0 0,-1-1 0 0 0,1 0 1 0 0,-1 0-1 0 0,1 0 0 0 0,-1 0 0 0 0,1 0 0 0 0,0 0 0 0 0,0 0 0 0 0,0 0 0 0 0,0 0 0 0 0,-1 0 0 0 0,2 0 0 0 0,63 25 63 0 0,-61-26-34 0 0,-1 0 0 0 0,1 0-1 0 0,-1 0 1 0 0,1 1 0 0 0,-1 0 0 0 0,1-1-1 0 0,-1 1 1 0 0,0 0 0 0 0,1 0 0 0 0,-1 1-1 0 0,0-1 1 0 0,0 1 0 0 0,0 0 0 0 0,0-1-1 0 0,0 1 1 0 0,0 1 0 0 0,-1-1 0 0 0,1 0-1 0 0,-1 1 1 0 0,1-1 0 0 0,-1 1 0 0 0,0 0 0 0 0,0-1-1 0 0,0 1 1 0 0,0 0 0 0 0,-1 0 0 0 0,1 1-1 0 0,-1-1 1 0 0,0 0 0 0 0,0 0 0 0 0,0 1-1 0 0,0-1 1 0 0,0 1 0 0 0,-1-1 0 0 0,0 0-1 0 0,1 1 1 0 0,-1-1 0 0 0,-1 1 0 0 0,1-1-1 0 0,0 1 1 0 0,-1-1 0 0 0,0 1 0 0 0,0-1 0 0 0,0 2-29 0 0,-7 5 52 0 0,-1-1 0 0 0,0 0 1 0 0,-1 0-1 0 0,0-1 1 0 0,0 0-1 0 0,0-1 0 0 0,-1 0 1 0 0,0-1-1 0 0,-1 0 1 0 0,1-1-1 0 0,-6 2-52 0 0,7-3 12 0 0,5-1-37 0 0,-1-1 1 0 0,1 1 0 0 0,-1-1 0 0 0,0-1 0 0 0,0 1-1 0 0,0-1 1 0 0,0 0 0 0 0,0 0 0 0 0,0-1 0 0 0,-1 0-1 0 0,1 0 1 0 0,0 0 0 0 0,-1-1 24 0 0,7-1-90 0 0,-1 1 1 0 0,0 0-1 0 0,1-1 0 0 0,-1 1 1 0 0,1-1-1 0 0,0 1 0 0 0,-1-1 1 0 0,1 1-1 0 0,0-1 0 0 0,0 1 1 0 0,0-1-1 0 0,0 1 1 0 0,0-1-1 0 0,0 1 0 0 0,1-1 1 0 0,-1 1-1 0 0,0-1 0 0 0,1 1 1 0 0,-1 0-1 0 0,1-1 0 0 0,0 1 1 0 0,-1-1-1 0 0,1 1 0 0 0,0 0 1 0 0,0 0-1 0 0,0-1 0 0 0,1 0 90 0 0,76-73-5598 0 0,-39 47 434 0 0,-10 7-2059 0 0,-13 10-341 0 0</inkml:trace>
  <inkml:trace contextRef="#ctx0" brushRef="#br0" timeOffset="919.02">1300 0 10034 0 0,'0'0'2165'0'0,"0"0"-421"0"0,0 0-184 0 0,0 0-47 0 0,0 0-70 0 0,0 0-114 0 0,0 0-174 0 0,0 0-173 0 0,0 0-146 0 0,0 0-123 0 0,0 0-107 0 0,0 0-87 0 0,0 0-83 0 0,-22 14-64 0 0,-98 57 249 0 0,119-70-599 0 0,-1-1 0 0 0,1 1 0 0 0,-1-1 0 0 0,1 1 0 0 0,-1 0 0 0 0,1 0 0 0 0,-1-1 0 0 0,1 1 0 0 0,-1 0 0 0 0,1 0 0 0 0,0 0 0 0 0,0 1 0 0 0,0-1 0 0 0,0 0 0 0 0,-1 0 0 0 0,1 1 0 0 0,1-1 0 0 0,-1 0 0 0 0,0 1 0 0 0,0-1-1 0 0,0 1 1 0 0,1-1 0 0 0,-1 1 0 0 0,1 0 0 0 0,-1-1 0 0 0,1 1 0 0 0,0-1 0 0 0,0 1 0 0 0,0 0 0 0 0,0-1 0 0 0,0 1 0 0 0,0 0 0 0 0,0-1 0 0 0,0 1 0 0 0,0 0 0 0 0,1-1 0 0 0,-1 1 0 0 0,1-1 0 0 0,-1 1 0 0 0,1-1 0 0 0,0 1 0 0 0,0-1 0 0 0,-1 1 0 0 0,1-1 0 0 0,0 0 0 0 0,0 1 0 0 0,0-1 0 0 0,0 0-1 0 0,1 1-21 0 0,45 27 189 0 0,-40-25-146 0 0,0 0 0 0 0,0 0 0 0 0,0 0 0 0 0,0 1 0 0 0,-1 0 0 0 0,0 0 0 0 0,0 0 0 0 0,0 1 0 0 0,-1 0 0 0 0,0 0 0 0 0,0 0 0 0 0,0 1 0 0 0,-1 0 0 0 0,3 5-43 0 0,-4-3 121 0 0,0 0-1 0 0,0 1 0 0 0,-1-1 0 0 0,0 1 1 0 0,0-1-1 0 0,-1 1 0 0 0,-1 0 0 0 0,1-1 1 0 0,-2 1-1 0 0,1 0 0 0 0,-1 0 0 0 0,-2 3-120 0 0,1-8 37 0 0,0 0-1 0 0,-1 0 1 0 0,0-1-1 0 0,0 1 0 0 0,0-1 1 0 0,-1 0-1 0 0,0 1 1 0 0,1-2-1 0 0,-1 1 1 0 0,-1 0-1 0 0,1-1 0 0 0,0 0 1 0 0,-1 0-1 0 0,0 0 1 0 0,0 0-1 0 0,0-1 0 0 0,0 0 1 0 0,0 0-1 0 0,0 0 1 0 0,0-1-1 0 0,-1 0 1 0 0,1 0-1 0 0,0 0 0 0 0,-1 0 1 0 0,1-1-1 0 0,-1 0 1 0 0,1 0-1 0 0,-1-1 1 0 0,1 1-1 0 0,0-1 0 0 0,-1-1 1 0 0,-4-1-37 0 0,7 3-111 0 0,0-1 0 0 0,0 0 0 0 0,1-1-1 0 0,-1 1 1 0 0,1 0 0 0 0,-1-1 0 0 0,1 1 0 0 0,-1-1 0 0 0,1 0 0 0 0,0 0 0 0 0,0 0 0 0 0,0 0 0 0 0,0 0 0 0 0,0 0-1 0 0,0-1 1 0 0,1 1 0 0 0,-1-1 0 0 0,1 1 0 0 0,-1-1 0 0 0,1 0 0 0 0,0 1 0 0 0,0-2 111 0 0,-4-9-4728 0 0,0-1-3797 0 0,3 10-4234 0 0</inkml:trace>
</inkml:ink>
</file>

<file path=ppt/ink/ink16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7:11.3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460 12 8386 0 0,'0'0'1664'0'0,"0"0"-196"0"0,0 0-50 0 0,0 0 49 0 0,0 0-21 0 0,0 0-177 0 0,0 0-228 0 0,0 0-255 0 0,0 0-201 0 0,0 0-125 0 0,0 0-78 0 0,-8 8-11 0 0,-24 25 13 0 0,-11 66 1522 0 0,-15 41-674 0 0,-7-3 0 0 0,-67 103-1232 0 0,17-59 239 0 0,109-169-240 0 0,5-12-17 0 0,1 0-3 0 0,0 0-19 0 0,0 0 0 0 0,0 0-27 0 0,6-18-569 0 0,56-100-6238 0 0,-36 61-4043 0 0,-19 44 3795 0 0</inkml:trace>
  <inkml:trace contextRef="#ctx0" brushRef="#br0" timeOffset="327.919">460 1 6113 0 0,'0'0'2465'0'0,"0"0"-365"0"0,0 0-254 0 0,0 0-51 0 0,0 0-92 0 0,0 0-248 0 0,0 0-328 0 0,0 0-355 0 0,0 0-254 0 0,0 0-105 0 0,0 0-17 0 0,0 0 16 0 0,0 0 31 0 0,-4 16 6 0 0,-13 50-22 0 0,13 32 1107 0 0,8-77-1230 0 0,1 0 0 0 0,0 0 0 0 0,2-1 0 0 0,0 0 1 0 0,1 0-1 0 0,2-1 0 0 0,3 6-304 0 0,20 48 605 0 0,-20-37-450 0 0,-2 0 0 0 0,-2 0 0 0 0,-1 1 1 0 0,-2 1-1 0 0,-1 6-155 0 0,2 100-11 0 0,-7-144-90 0 0,0-1 1 0 0,0 1-1 0 0,0 0 0 0 0,0-1 1 0 0,0 1-1 0 0,0-1 0 0 0,0 1 0 0 0,1 0 1 0 0,-1-1-1 0 0,0 1 0 0 0,0 0 1 0 0,0-1-1 0 0,1 1 0 0 0,-1 0 0 0 0,0-1 1 0 0,0 1-1 0 0,1 0 0 0 0,-1-1 0 0 0,0 1 1 0 0,1 0-1 0 0,-1 0 0 0 0,0-1 1 0 0,1 1-1 0 0,-1 0 0 0 0,1 0 0 0 0,-1 0 1 0 0,0 0-1 0 0,1-1 0 0 0,-1 1 1 0 0,1 0-1 0 0,-1 0 0 0 0,0 0 0 0 0,1 0 1 0 0,-1 0-1 0 0,1 0 0 0 0,-1 0 1 0 0,1 0-1 0 0,-1 0 0 0 0,0 0 0 0 0,1 1 1 0 0,-1-1-1 0 0,1 0 0 0 0,-1 0 0 0 0,0 0 1 0 0,1 0-1 0 0,-1 1 0 0 0,0-1 1 0 0,1 0-1 0 0,-1 0 0 0 0,0 1 0 0 0,1-1 1 0 0,-1 0-1 0 0,0 0 0 0 0,1 1 1 0 0,-1-1-1 0 0,0 0 0 0 0,0 1 0 0 0,0-1 1 0 0,1 1 100 0 0,1-13-4046 0 0,0 2-3451 0 0,0 6-2485 0 0</inkml:trace>
  <inkml:trace contextRef="#ctx0" brushRef="#br0" timeOffset="601.393">212 505 11418 0 0,'0'0'2048'0'0,"0"0"-513"0"0,0 0-517 0 0,0 0-289 0 0,0 0-71 0 0,0 0 51 0 0,0 0 81 0 0,0 0 64 0 0,0 0-21 0 0,0 0-68 0 0,0 0-91 0 0,0 0-73 0 0,28 1-44 0 0,93 4-49 0 0,-97-5-308 0 0,1-1-1 0 0,0-1 1 0 0,-1-1 0 0 0,1-1 0 0 0,-1-1-1 0 0,0-1 1 0 0,7-3-200 0 0,14-4 96 0 0,133-41-1581 0 0,-160 50-853 0 0,-10 3-1861 0 0,-2-2-7329 0 0</inkml:trace>
</inkml:ink>
</file>

<file path=ppt/ink/ink16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7:19.7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9 8746 0 0,'0'0'1333'0'0,"0"0"-196"0"0,0 0-160 0 0,0 0-58 0 0,0 0 20 0 0,0 0 43 0 0,0 0 28 0 0,0 0-20 0 0,0 0-141 0 0,0 0-190 0 0,0 0-180 0 0,0-2-134 0 0,4-4 1525 0 0,4 24 438 0 0,-5-12-2455 0 0,9 29 669 0 0,-2 2 0 0 0,-1-1 0 0 0,-1 1 1 0 0,-3 0-1 0 0,2 37-522 0 0,-1 46 367 0 0,-5 1-1 0 0,-5-1 1 0 0,-11 45-367 0 0,13-3 212 0 0,2-162-198 0 0,0 0-1 0 0,0 0 1 0 0,0-1-1 0 0,1 1 1 0 0,-1 0 0 0 0,0 0-1 0 0,0-1 1 0 0,1 1-1 0 0,-1 0 1 0 0,0 0-1 0 0,0 0 1 0 0,1-1 0 0 0,-1 1-1 0 0,0 0 1 0 0,1 0-1 0 0,-1 0 1 0 0,0 0-1 0 0,1 0 1 0 0,-1 0-1 0 0,0 0 1 0 0,1-1 0 0 0,-1 1-1 0 0,0 0 1 0 0,1 0-1 0 0,-1 0 1 0 0,0 1-1 0 0,1-1 1 0 0,-1 0 0 0 0,0 0-1 0 0,1 0 1 0 0,-1 0-1 0 0,0 0 1 0 0,1 0-1 0 0,-1 0 1 0 0,0 0 0 0 0,0 1-1 0 0,1-1 1 0 0,-1 0-1 0 0,0 0 1 0 0,1 0-1 0 0,-1 1 1 0 0,0-1 0 0 0,0 0-1 0 0,0 0 1 0 0,1 1-1 0 0,-1-1 1 0 0,0 0-1 0 0,0 1 1 0 0,0-1-1 0 0,0 0 1 0 0,1 0 0 0 0,-1 1-1 0 0,0-1 1 0 0,0 0-1 0 0,0 1 1 0 0,0-1-1 0 0,0 0 1 0 0,0 1-14 0 0,26-75 368 0 0,-20 52-359 0 0,2 0 0 0 0,0 1 0 0 0,1 0 0 0 0,1 0 0 0 0,1 0 0 0 0,0 2 0 0 0,2-1 0 0 0,0 2 0 0 0,2 0-1 0 0,2-3-8 0 0,62-55-48 0 0,-76 76 46 0 0,0 1-1 0 0,-1-1 1 0 0,1 1-1 0 0,-1 0 1 0 0,1 0-1 0 0,-1 0 1 0 0,1 0-1 0 0,-1 1 1 0 0,1-1-1 0 0,-1 1 0 0 0,0-1 1 0 0,0 1-1 0 0,0 0 1 0 0,0 0-1 0 0,0-1 1 0 0,0 2-1 0 0,0-1 1 0 0,-1 0-1 0 0,1 0 0 0 0,-1 0 1 0 0,0 1-1 0 0,1-1 1 0 0,-1 1-1 0 0,0-1 1 0 0,0 1-1 0 0,-1 0 1 0 0,1-1-1 0 0,-1 1 1 0 0,1 0-1 0 0,-1-1 0 0 0,0 1 1 0 0,0 0-1 0 0,0 1 3 0 0,30 138 184 0 0,-12-42-22 0 0,-7-8 329 0 0,23-139-11328 0 0,-31 43 3674 0 0,-1 0-4105 0 0</inkml:trace>
</inkml:ink>
</file>

<file path=ppt/ink/ink16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7:21.5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311 0 6457 0 0,'0'0'2596'0'0,"0"0"-764"0"0,0 0-322 0 0,0 0-13 0 0,0 0-50 0 0,0 0-172 0 0,0 0-215 0 0,0 0-189 0 0,0 0-120 0 0,0 0-83 0 0,0 0-82 0 0,0 0-53 0 0,0 0-55 0 0,-25 5-58 0 0,-80 15-19 0 0,51 0 579 0 0,52-20-941 0 0,1 1-1 0 0,-1-1 1 0 0,1 1-1 0 0,-1-1 1 0 0,1 1-1 0 0,0-1 0 0 0,-1 1 1 0 0,1 0-1 0 0,0 0 1 0 0,0 0-1 0 0,-1 0 1 0 0,1 0-1 0 0,0 0 0 0 0,0 0 1 0 0,0 0-1 0 0,0 0 1 0 0,0 0-1 0 0,1 1 1 0 0,-1-1-1 0 0,0 0 1 0 0,0 1-1 0 0,1-1 0 0 0,-1 0 1 0 0,1 1-1 0 0,-1-1 1 0 0,1 1-1 0 0,0-1 1 0 0,0 1-1 0 0,-1-1 1 0 0,1 1-1 0 0,0-1 0 0 0,0 1 1 0 0,1-1-1 0 0,-1 1 1 0 0,0-1-1 0 0,0 1 1 0 0,1-1-1 0 0,-1 1 0 0 0,1-1 1 0 0,-1 0-1 0 0,1 1 1 0 0,-1-1-1 0 0,1 0 1 0 0,0 1-1 0 0,0-1 1 0 0,0 0-1 0 0,0 0 0 0 0,0 0 1 0 0,0 0-1 0 0,0 1 1 0 0,1-1-39 0 0,45 27 779 0 0,-42-26-717 0 0,1 1 0 0 0,0-1 0 0 0,-1 1 0 0 0,0 0-1 0 0,1 0 1 0 0,-1 1 0 0 0,0 0 0 0 0,-1 0 0 0 0,1 0-1 0 0,-1 0 1 0 0,0 1 0 0 0,0 0 0 0 0,0-1 0 0 0,-1 1-1 0 0,1 1 1 0 0,-1-1 0 0 0,0 0 0 0 0,-1 1-1 0 0,1 0-60 0 0,-1-2 56 0 0,-1 0 0 0 0,1 0 0 0 0,-1 0 0 0 0,0 0 0 0 0,0 0 0 0 0,0 0 0 0 0,0 0 0 0 0,-1 1 0 0 0,1-1 0 0 0,-1 0 1 0 0,0 0-1 0 0,-1 1 0 0 0,1-1 0 0 0,-1 0 0 0 0,1 0 0 0 0,-1 0 0 0 0,-1 0 0 0 0,1 0 0 0 0,0 0 0 0 0,-1 0 1 0 0,0 0-1 0 0,0 0 0 0 0,0-1 0 0 0,-1 1 0 0 0,1-1 0 0 0,-1 1 0 0 0,1-1 0 0 0,-1 0 0 0 0,0 0 0 0 0,-1 0 0 0 0,1-1 1 0 0,-2 2-58 0 0,-4 2 28 0 0,-1 0 1 0 0,-1 0-1 0 0,1-1 1 0 0,-1 0 0 0 0,0-1-1 0 0,0 0 1 0 0,0-1 0 0 0,-1 0-1 0 0,1-1 1 0 0,-1 0-1 0 0,0-1 1 0 0,1 0 0 0 0,-1-1-1 0 0,0 0 1 0 0,-1-1-29 0 0,11 0-84 0 0,0 1-1 0 0,1-1 1 0 0,-1 1 0 0 0,0-1-1 0 0,1 1 1 0 0,-1-1 0 0 0,1 0-1 0 0,-1 0 1 0 0,1 0 0 0 0,-1 0-1 0 0,1 0 1 0 0,-1 0 0 0 0,1-1-1 0 0,0 1 1 0 0,0 0 0 0 0,0-1-1 0 0,0 1 1 0 0,0-1 0 0 0,0 1-1 0 0,0-1 1 0 0,0 1 0 0 0,1-1-1 0 0,-1 1 1 0 0,0-1 0 0 0,1 0-1 0 0,-1 0 1 0 0,1 1 0 0 0,0-1-1 0 0,0 0 85 0 0,4-34-9603 0 0,0 28-2336 0 0</inkml:trace>
</inkml:ink>
</file>

<file path=ppt/ink/ink1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18:38.1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25 311 2865 0 0,'0'0'2851'0'0,"0"0"-876"0"0,0 0-284 0 0,0 0 73 0 0,0 0 102 0 0,0 0 68 0 0,0 0-84 0 0,0 0-174 0 0,0 0-178 0 0,0 0-198 0 0,0 0-184 0 0,0 0-157 0 0,0 0-124 0 0,-5-9-98 0 0,-14-28-65 0 0,19 36-626 0 0,0 0 0 0 0,0 0 0 0 0,0 1 0 0 0,-1-1 0 0 0,1 0 0 0 0,0 0 0 0 0,1 0 0 0 0,-1 1 0 0 0,0-1 0 0 0,0 0 0 0 0,0 0 0 0 0,0 1 0 0 0,1-1-1 0 0,-1 0 1 0 0,0 0 0 0 0,1 1 0 0 0,-1-1 0 0 0,0 0 0 0 0,1 1 0 0 0,-1-1 0 0 0,1 0 0 0 0,-1 1 0 0 0,1-1 0 0 0,0 1 0 0 0,-1-1 0 0 0,1 1 0 0 0,-1-1 0 0 0,1 1-1 0 0,0-1 1 0 0,0 1 0 0 0,-1 0 0 0 0,1-1 0 0 0,0 1 0 0 0,-1 0 0 0 0,1 0 0 0 0,0-1 0 0 0,0 1 0 0 0,0 0 0 0 0,-1 0 0 0 0,1 0 0 0 0,0 0 0 0 0,0 0-46 0 0,4-2 242 0 0,18-7-29 0 0,1 0 1 0 0,0 2-1 0 0,0 1 0 0 0,0 1 1 0 0,1 0-1 0 0,0 2 1 0 0,0 1-1 0 0,0 1 1 0 0,-1 1-1 0 0,18 3-213 0 0,6-2 95 0 0,22 1-1 0 0,0 3 0 0 0,-1 3 0 0 0,66 17-94 0 0,-76-3 33 0 0,-79-33 1063 0 0,-159-121-1124 0 0,170 124-45 0 0,-1 0 0 0 0,2-1-1 0 0,-1 1 1 0 0,1-2 0 0 0,0 1-1 0 0,1-1 1 0 0,0 0 0 0 0,0-1-1 0 0,1 0 1 0 0,0-1 73 0 0,6 11-260 0 0,1 0 0 0 0,0 0 0 0 0,-1 1 1 0 0,1-1-1 0 0,0 0 0 0 0,-1 1 0 0 0,1-1 0 0 0,0 1 0 0 0,0-1 0 0 0,0 1 1 0 0,-1-1-1 0 0,1 1 0 0 0,0 0 0 0 0,0-1 0 0 0,0 1 0 0 0,0 0 1 0 0,0 0-1 0 0,0-1 0 0 0,0 1 0 0 0,0 0 0 0 0,0 0 0 0 0,0 0 1 0 0,0 0-1 0 0,0 0 0 0 0,-1 0 0 0 0,1 1 0 0 0,0-1 0 0 0,0 0 1 0 0,0 0-1 0 0,0 1 0 0 0,0-1 0 0 0,0 1 0 0 0,0-1 0 0 0,-1 1 0 0 0,1-1 1 0 0,0 1-1 0 0,0 0 260 0 0,9 6-6250 0 0,-3 0-5549 0 0</inkml:trace>
</inkml:ink>
</file>

<file path=ppt/ink/ink16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7:20.1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88 685 11610 0 0,'0'0'2418'0'0,"0"0"-811"0"0,0 0-500 0 0,0 0-63 0 0,0 0 37 0 0,0 0 14 0 0,0 0-106 0 0,0 0-201 0 0,0 0-197 0 0,0 0-153 0 0,0 0-84 0 0,0 0-12 0 0,0 0 44 0 0,0 4 37 0 0,-15 127 2026 0 0,-1-75-2823 0 0,15-56 92 0 0,1-1-3688 0 0,-1-5 854 0 0,1 2-3600 0 0,0 1-4828 0 0</inkml:trace>
  <inkml:trace contextRef="#ctx0" brushRef="#br0" timeOffset="248.122">12 335 13459 0 0,'0'0'1320'0'0,"0"0"-190"0"0,0 0-167 0 0,0 0-58 0 0,0 0-73 0 0,0 0-169 0 0,0 0-275 0 0,0 0-245 0 0,0 0-206 0 0,0 0-170 0 0,0 0-73 0 0,0 0-27 0 0,0 0-35 0 0,-2-1-40 0 0,-2 0-5 0 0,-2-3-285 0 0,15 3-6405 0 0,-4 1-2775 0 0</inkml:trace>
  <inkml:trace contextRef="#ctx0" brushRef="#br0" timeOffset="705.738">430 0 10930 0 0,'0'0'1357'0'0,"0"0"-405"0"0,0 0-81 0 0,0 0 150 0 0,0 0 89 0 0,0 0-57 0 0,0 0-150 0 0,0 0-123 0 0,0 0-23 0 0,0 0 33 0 0,0 0 4 0 0,0 0-42 0 0,0 0-77 0 0,3 11-76 0 0,16 92 1178 0 0,-10 172 502 0 0,-10-174-2090 0 0,-14 198 48 0 0,22-231-265 0 0,-7-67 20 0 0,-5-26-6105 0 0,1 12 2329 0 0,3 3-1732 0 0,0 3-4805 0 0</inkml:trace>
  <inkml:trace contextRef="#ctx0" brushRef="#br0" timeOffset="952.603">241 464 9026 0 0,'0'0'1904'0'0,"0"0"-291"0"0,0 0-116 0 0,0 0-138 0 0,0 0-169 0 0,0 0-185 0 0,0 0-172 0 0,0 0-63 0 0,0 0 35 0 0,0 0 28 0 0,0 0-13 0 0,0 0-77 0 0,0 0-123 0 0,15 2-110 0 0,50 8-90 0 0,38-21 381 0 0,-69 2-726 0 0,29-6-167 0 0,14-2-1074 0 0,-27 10-3293 0 0,-33 5-2304 0 0,-3-1-4909 0 0</inkml:trace>
</inkml:ink>
</file>

<file path=ppt/ink/ink16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7:24.4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47 211 2377 0 0,'0'0'1506'0'0,"0"0"-93"0"0,0 0 103 0 0,0 0 238 0 0,0 0 228 0 0,0 0 54 0 0,0 0-141 0 0,0 0-251 0 0,0 0-279 0 0,0 0-258 0 0,0 0-205 0 0,-8-8-163 0 0,-23-25-136 0 0,31 32-557 0 0,-1 0 0 0 0,0 0 0 0 0,0-1-1 0 0,1 1 1 0 0,-1 0 0 0 0,0 0 0 0 0,1 0-1 0 0,-1 0 1 0 0,1-1 0 0 0,0 1 0 0 0,-1 0 0 0 0,1 0-1 0 0,0-1 1 0 0,0 1 0 0 0,0 0 0 0 0,-1-1 0 0 0,1 1-1 0 0,1 0 1 0 0,-1 0 0 0 0,0-1 0 0 0,0 1 0 0 0,0 0-1 0 0,1-1 1 0 0,-1 1 0 0 0,1 0 0 0 0,-1 0 0 0 0,1 0-1 0 0,-1-1 1 0 0,1 1 0 0 0,0 0 0 0 0,0 0 0 0 0,-1 0-1 0 0,1 0-45 0 0,4-7 346 0 0,-2 0-185 0 0,1 1 1 0 0,0-1 0 0 0,1 1-1 0 0,0 0 1 0 0,0 0 0 0 0,0 1-1 0 0,1 0 1 0 0,0-1 0 0 0,0 2-1 0 0,1-1 1 0 0,-1 1 0 0 0,1 0-1 0 0,0 0 1 0 0,1 1 0 0 0,-1 0-1 0 0,1 0 1 0 0,4 0-162 0 0,5-2 152 0 0,-14 5-137 0 0,0-1 1 0 0,-1 1 0 0 0,1 0 0 0 0,0 0 0 0 0,0 0 0 0 0,0 0-1 0 0,0 0 1 0 0,0 1 0 0 0,0 0 0 0 0,0-1 0 0 0,0 1-1 0 0,0 0 1 0 0,0 0 0 0 0,0 0 0 0 0,0 1 0 0 0,0-1-1 0 0,0 1 1 0 0,0 0 0 0 0,0 0 0 0 0,0 0 0 0 0,0 0-1 0 0,-1 0 1 0 0,1 1 0 0 0,0-1 0 0 0,-1 1 0 0 0,1-1-1 0 0,-1 1 1 0 0,1 0 0 0 0,-1 0 0 0 0,0 0 0 0 0,1 1-16 0 0,6 15 74 0 0,1 0 0 0 0,-2 0 0 0 0,0 1 0 0 0,-2 0 0 0 0,0 0 0 0 0,-1 1 0 0 0,-1 0 1 0 0,0 0-1 0 0,-2 0 0 0 0,0 0 0 0 0,-2 0 0 0 0,0 0 0 0 0,-1 0 0 0 0,-1 2-74 0 0,2 12 55 0 0,-1-11-28 0 0,-1 0 1 0 0,-1 0-1 0 0,-1-1 1 0 0,-1 1-1 0 0,-1-1 0 0 0,-1 0 1 0 0,-1 0-1 0 0,-1-1 1 0 0,-1 0-1 0 0,0 0 1 0 0,-2-1-1 0 0,0-1 0 0 0,-2 0 1 0 0,-3 4-28 0 0,11-20 352 0 0,7-18-256 0 0,10-22-93 0 0,17-22 5 0 0,2 2 1 0 0,2 1 0 0 0,33-40-9 0 0,-43 63-6 0 0,-11 16 7 0 0,0 0 0 0 0,2 1 0 0 0,0 0 0 0 0,1 1 1 0 0,0 1-1 0 0,1 0 0 0 0,1 1 0 0 0,0 1 0 0 0,1 0 1 0 0,2 0-2 0 0,-18 11 1 0 0,1 0 0 0 0,0 1 0 0 0,-1-1 0 0 0,1 0 0 0 0,0 1 0 0 0,0-1 0 0 0,-1 1 0 0 0,1-1 0 0 0,0 1 0 0 0,0 0 0 0 0,0 0 0 0 0,-1 0 0 0 0,1 0 0 0 0,0 0 0 0 0,0 0 0 0 0,0 1 0 0 0,0-1 0 0 0,-1 1 0 0 0,1-1 0 0 0,0 1 0 0 0,0-1 0 0 0,-1 1 0 0 0,1 0 0 0 0,-1 0 0 0 0,1 0 0 0 0,0 0 0 0 0,-1 0 0 0 0,0 0 0 0 0,1 0 0 0 0,-1 1 0 0 0,0-1 0 0 0,1 0 0 0 0,-1 1 0 0 0,0-1 0 0 0,0 1 0 0 0,0 0 0 0 0,-1-1 0 0 0,1 1 0 0 0,0 0 0 0 0,0-1 0 0 0,-1 1 0 0 0,1 0 0 0 0,-1 1-1 0 0,17 86 114 0 0,-16-82-103 0 0,5 310 210 0 0,-10-234-149 0 0,4-82-84 0 0,0-1-5 0 0,0 0-7 0 0,0 0-3 0 0,146-184 88 0 0,-105 135 2 0 0,0-1-72 0 0,1 2 0 0 0,3 1 0 0 0,2 3 0 0 0,23-16 9 0 0,-2 9-19 0 0,-63 77 19 0 0,-20 120 84 0 0,-12 78-18 0 0,23-187-236 0 0,4-36 80 0 0,0-1-36 0 0,22-1-4485 0 0,-14-3 3232 0 0,10-6-2081 0 0,-6 3-1901 0 0,-2-1-5871 0 0</inkml:trace>
</inkml:ink>
</file>

<file path=ppt/ink/ink16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7:26.2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209 31 11634 0 0,'0'0'1972'0'0,"0"0"-219"0"0,0 0-60 0 0,0 0 8 0 0,0 0-115 0 0,0 0-282 0 0,0 0-352 0 0,0 0-254 0 0,0 0-149 0 0,0 0-68 0 0,0 0-20 0 0,0 0 12 0 0,0 6 18 0 0,0 44 566 0 0,1 2-460 0 0,-2 0 0 0 0,-2 0 1 0 0,-9 41-598 0 0,0-29 38 0 0,5-25-110 0 0,0-1 0 0 0,-3 1 0 0 0,-1-2 0 0 0,-2 1 0 0 0,-8 12 72 0 0,18-45-1123 0 0,3-9-6859 0 0,1-3 1795 0 0,-1 3-5140 0 0</inkml:trace>
  <inkml:trace contextRef="#ctx0" brushRef="#br0" timeOffset="548.444">0 97 12387 0 0,'0'0'2065'0'0,"0"0"-258"0"0,0 0-230 0 0,0 0-124 0 0,0 0-139 0 0,0 0-270 0 0,0 0-305 0 0,0 0-253 0 0,0 0-164 0 0,0 0-42 0 0,0 0-10 0 0,0 0 7 0 0,0 0 6 0 0,17-11 13 0 0,55-34 16 0 0,20 16 529 0 0,-72 26-676 0 0,182-5 1327 0 0,-198 8-1462 0 0,1-1-1 0 0,0 1 1 0 0,-1 0 0 0 0,1 1-1 0 0,-1-1 1 0 0,1 1 0 0 0,-1-1-1 0 0,1 2 1 0 0,-1-1 0 0 0,1 0 0 0 0,-1 1-1 0 0,0 0 1 0 0,1 0 0 0 0,-1 0-1 0 0,0 0 1 0 0,-1 1 0 0 0,1-1 0 0 0,0 1-1 0 0,-1 0 1 0 0,1 0 0 0 0,-1 1-1 0 0,0-1 1 0 0,0 1 0 0 0,0-1-1 0 0,-1 1 1 0 0,1 0 0 0 0,-1 0 0 0 0,0 0-1 0 0,0 1 1 0 0,0-1 0 0 0,-1 0-1 0 0,1 1 1 0 0,-1-1-30 0 0,-2 14 49 0 0,0-1 0 0 0,-1 1-1 0 0,-1-1 1 0 0,-1 0 0 0 0,0 0-1 0 0,-1 0 1 0 0,-1 0 0 0 0,-1-1 0 0 0,0 0-1 0 0,-1 0 1 0 0,0-1 0 0 0,-2 0 0 0 0,0-1-1 0 0,-7 8-48 0 0,17-21 1 0 0,-3 1-3 0 0,1 0 1 0 0,-1 0 0 0 0,1 1-1 0 0,0-1 1 0 0,0 1 0 0 0,0-1-1 0 0,0 1 1 0 0,0-1-1 0 0,1 1 1 0 0,-1 0 0 0 0,1 0-1 0 0,0 0 1 0 0,-1 0-1 0 0,2 0 1 0 0,-1 0 0 0 0,0 1-1 0 0,0-1 1 0 0,1 0-1 0 0,0 0 1 0 0,0 0 0 0 0,0 1-1 0 0,0-1 1 0 0,0 0-1 0 0,0 0 1 0 0,1 1 0 0 0,0-1-1 0 0,0 0 1 0 0,0 0-1 0 0,0 0 1 0 0,0 0 0 0 0,0 0-1 0 0,1 0 1 0 0,-1 0-1 0 0,1-1 1 0 0,0 1 0 0 0,0 0-1 0 0,0-1 1 0 0,0 0-1 0 0,1 1 1 0 0,-1-1 0 0 0,0 0-1 0 0,1 0 1 0 0,2 1 1 0 0,10 3 2 0 0,0 1 0 0 0,0 0 0 0 0,-1 1 0 0 0,0 0 1 0 0,-1 1-1 0 0,0 0 0 0 0,0 1 0 0 0,-1 1 0 0 0,0 0 0 0 0,1 2-2 0 0,-10-8 24 0 0,0 0 1 0 0,0 0-1 0 0,-1 0 0 0 0,1 0 0 0 0,-1 0 0 0 0,0 0 0 0 0,0 1 0 0 0,-1-1 1 0 0,1 1-1 0 0,-1-1 0 0 0,-1 1 0 0 0,1 0 0 0 0,-1-1 0 0 0,0 1 1 0 0,0 0-1 0 0,-1-1 0 0 0,1 1 0 0 0,-1 0 0 0 0,-1-1 0 0 0,1 1 1 0 0,-1-1-1 0 0,0 0 0 0 0,0 1 0 0 0,0-1 0 0 0,-1 0 0 0 0,0 0 0 0 0,0 0 1 0 0,0-1-1 0 0,0 1 0 0 0,-1-1 0 0 0,0 0 0 0 0,0 0 0 0 0,0 0 1 0 0,0 0-1 0 0,-3 1-24 0 0,-8 7 73 0 0,-1-1 0 0 0,-1-1 0 0 0,0 0 0 0 0,0-1 0 0 0,-1-1 0 0 0,0 0 0 0 0,-1-1 0 0 0,0-2 0 0 0,0 0 0 0 0,0 0 0 0 0,0-2 0 0 0,-1-1 0 0 0,1 0 0 0 0,-1-1 0 0 0,0-1 0 0 0,-17-3-73 0 0,29 2-21 0 0,0 0 0 0 0,0-1 0 0 0,0 0 0 0 0,0-1 0 0 0,0 0 0 0 0,1 0 1 0 0,-1-1-1 0 0,1 0 0 0 0,0 0 0 0 0,0-1 0 0 0,1 1 0 0 0,-1-2 0 0 0,1 1 0 0 0,0-1 0 0 0,0 0 0 0 0,1 0 0 0 0,-1 0 1 0 0,1-1-1 0 0,1 0 0 0 0,-1 0 0 0 0,1 0 0 0 0,1 0 0 0 0,-1-1 0 0 0,1 1 0 0 0,-1-7 21 0 0,3-17-1616 0 0,11 14-5566 0 0,-6 13-2919 0 0</inkml:trace>
</inkml:ink>
</file>

<file path=ppt/ink/ink16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7:24.9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267 71 7994 0 0,'0'0'1852'0'0,"0"0"-150"0"0,0 0-50 0 0,0 0 18 0 0,0 0-144 0 0,0 0-230 0 0,0 0-220 0 0,0 0-141 0 0,0 0-123 0 0,0 0-101 0 0,0 0-80 0 0,0 0-95 0 0,0 0-47 0 0,-25 17-51 0 0,-78 55-41 0 0,47-21 262 0 0,47-42-591 0 0,1 1 1 0 0,0 1-1 0 0,1 0 1 0 0,0 0-1 0 0,0 0 1 0 0,1 1-1 0 0,1 0 1 0 0,0 0-1 0 0,0 0 1 0 0,1 1 0 0 0,1-1-1 0 0,0 1 1 0 0,1 0-1 0 0,0 0 1 0 0,1 0-1 0 0,1 11-68 0 0,0-21 23 0 0,1 1 0 0 0,0-1 0 0 0,1 0 0 0 0,-1 1 0 0 0,0-1-1 0 0,1 0 1 0 0,0 0 0 0 0,-1 0 0 0 0,1 0 0 0 0,0 0 0 0 0,1-1 0 0 0,-1 1 0 0 0,1 0-1 0 0,-1-1 1 0 0,1 0 0 0 0,-1 0 0 0 0,1 0 0 0 0,0 0 0 0 0,0 0 0 0 0,0 0 0 0 0,1-1-1 0 0,-1 1 1 0 0,0-1 0 0 0,0 0 0 0 0,1 0 0 0 0,-1 0 0 0 0,1-1 0 0 0,-1 1 0 0 0,1-1-1 0 0,-1 0 1 0 0,0 0 0 0 0,1 0 0 0 0,-1 0 0 0 0,1 0 0 0 0,-1-1 0 0 0,1 0 0 0 0,-1 0-1 0 0,1 0 1 0 0,-1 0 0 0 0,0 0 0 0 0,0 0 0 0 0,0-1 0 0 0,1 0 0 0 0,-2 0 0 0 0,4-2-23 0 0,22-18 147 0 0,-1-3 0 0 0,-1 0 0 0 0,-1-1 0 0 0,-2-2 0 0 0,0 0 0 0 0,-2-1 0 0 0,15-30-147 0 0,-19 34 40 0 0,53-75 59 0 0,-64 134-63 0 0,-5 174 163 0 0,0-200-240 0 0,0-1 1 0 0,1 1 0 0 0,0-1 0 0 0,1 1-1 0 0,0-1 1 0 0,0 0 0 0 0,0 0 0 0 0,1 0 0 0 0,0-1-1 0 0,0 1 1 0 0,1-1 0 0 0,4 5 40 0 0,-7-10-156 0 0,-1 1-1 0 0,1-1 1 0 0,0 0 0 0 0,0 0 0 0 0,-1 1 0 0 0,1-1 0 0 0,0-1-1 0 0,0 1 1 0 0,0 0 0 0 0,0 0 0 0 0,1-1 0 0 0,-1 1-1 0 0,0-1 1 0 0,0 0 0 0 0,0 0 0 0 0,0 0 0 0 0,0 0-1 0 0,1 0 1 0 0,-1 0 0 0 0,0 0 0 0 0,0-1 0 0 0,0 1-1 0 0,0-1 1 0 0,0 1 0 0 0,0-1 0 0 0,0 0 0 0 0,0 0-1 0 0,0 0 1 0 0,0 0 0 0 0,0 0 156 0 0,36-22-12374 0 0,-30 16 2012 0 0</inkml:trace>
  <inkml:trace contextRef="#ctx0" brushRef="#br0" timeOffset="472.302">1042 27 5857 0 0,'0'0'3105'0'0,"0"0"-469"0"0,0 0-228 0 0,0 0-241 0 0,0 0-396 0 0,0 0-432 0 0,0 0-348 0 0,0 0-249 0 0,0 0-131 0 0,0 0-72 0 0,0 0-72 0 0,0 0-36 0 0,0 0-35 0 0,-21 9-46 0 0,-69 33-24 0 0,6 13 641 0 0,81-53-959 0 0,1 0 1 0 0,-1 0 0 0 0,1 0 0 0 0,0 1-1 0 0,0-1 1 0 0,0 0 0 0 0,0 1 0 0 0,0 0-1 0 0,1-1 1 0 0,-1 1 0 0 0,1 0-1 0 0,-1 0 1 0 0,1 0 0 0 0,0 0 0 0 0,0 0-1 0 0,1 0 1 0 0,-1 0 0 0 0,0 0 0 0 0,1 0-1 0 0,0 0 1 0 0,0 0 0 0 0,0 1-9 0 0,38 22 26 0 0,-18-17 44 0 0,-15-8-38 0 0,-1 1-1 0 0,1-1 0 0 0,-1 1 0 0 0,1 0 1 0 0,-1 0-1 0 0,0 0 0 0 0,0 0 1 0 0,0 1-1 0 0,0 0 0 0 0,0 0 0 0 0,-1 0 1 0 0,1 0-1 0 0,-1 1 0 0 0,0-1 1 0 0,0 1-1 0 0,0 0 0 0 0,0-1 1 0 0,-1 2-1 0 0,1-1 0 0 0,-1 0 0 0 0,0 0 1 0 0,-1 1-1 0 0,1-1 0 0 0,-1 1 1 0 0,1-1-1 0 0,-1 1 0 0 0,0 2-31 0 0,-3-1 50 0 0,0 1 0 0 0,0-1 0 0 0,0 1-1 0 0,-1-1 1 0 0,0 0 0 0 0,0 0 0 0 0,0 0-1 0 0,-1-1 1 0 0,0 1 0 0 0,0-1 0 0 0,0 0-1 0 0,-1 0 1 0 0,1 0 0 0 0,-1-1 0 0 0,0 1-1 0 0,-1-1 1 0 0,1-1 0 0 0,-1 1 0 0 0,0-1-1 0 0,0 0 1 0 0,0 0 0 0 0,0 0 0 0 0,0-1-1 0 0,-3 1-49 0 0,8-3 5 0 0,-65 22-297 0 0,64-60-4341 0 0,16 12-805 0 0,-5 12-2896 0 0,-3 3-404 0 0</inkml:trace>
  <inkml:trace contextRef="#ctx0" brushRef="#br0" timeOffset="913.045">1495 1 10218 0 0,'0'0'2029'0'0,"0"0"-326"0"0,0 0-170 0 0,0 0-72 0 0,0 0-116 0 0,0 0-167 0 0,0 0-222 0 0,0 0-178 0 0,0 0-132 0 0,0 0-115 0 0,0 0-77 0 0,0 0-78 0 0,-32 15-70 0 0,-100 47-27 0 0,80-37 464 0 0,118-35-251 0 0,-62 9-481 0 0,0 1 0 0 0,0-1 0 0 0,1 0 0 0 0,-1 1-1 0 0,0 0 1 0 0,1 0 0 0 0,-1 0 0 0 0,0 1 0 0 0,1 0 0 0 0,-1-1 0 0 0,0 1 0 0 0,0 1-1 0 0,0-1 1 0 0,0 1 0 0 0,0-1 0 0 0,0 1 0 0 0,0 0 0 0 0,0 1 0 0 0,-1-1 0 0 0,1 1-1 0 0,-1-1 1 0 0,0 1 0 0 0,1 0 0 0 0,-1 0 0 0 0,-1 1 0 0 0,1-1 0 0 0,0 0 0 0 0,-1 1-1 0 0,0 0 1 0 0,0-1 0 0 0,0 1 0 0 0,0 0 0 0 0,0 0 0 0 0,-1 0 0 0 0,0 1 0 0 0,0-1 0 0 0,0 0-1 0 0,0 1-10 0 0,-2 6 83 0 0,0 1-1 0 0,-1-1 1 0 0,0 0-1 0 0,0 1 0 0 0,-1-1 1 0 0,-1 0-1 0 0,0-1 1 0 0,-1 1-1 0 0,0-1 0 0 0,0 0 1 0 0,-1 0-1 0 0,0 0 1 0 0,-1-1-1 0 0,0 0 1 0 0,-1 0-1 0 0,1-1 0 0 0,-2 0 1 0 0,1 0-1 0 0,-1-1 1 0 0,0 0-1 0 0,-1-1 0 0 0,0 0 1 0 0,0 0-1 0 0,-9 3-82 0 0,17-7-39 0 0,1-1 1 0 0,0 1-1 0 0,0-1 0 0 0,-1 0 0 0 0,1 0 0 0 0,-1 0 1 0 0,1 0-1 0 0,-1 0 0 0 0,1 0 0 0 0,-1 0 0 0 0,0 0 1 0 0,1 0-1 0 0,-1-1 0 0 0,0 1 0 0 0,0-1 1 0 0,0 0-1 0 0,1 1 0 0 0,-1-1 0 0 0,0 0 0 0 0,0 0 1 0 0,0 0-1 0 0,0 0 0 0 0,1 0 0 0 0,-1 0 0 0 0,0-1 1 0 0,0 1-1 0 0,0-1 0 0 0,1 1 0 0 0,-1-1 0 0 0,0 0 1 0 0,1 0-1 0 0,-1 1 0 0 0,0-1 0 0 0,1 0 0 0 0,-1-1 1 0 0,1 1-1 0 0,-1 0 0 0 0,1 0 0 0 0,0 0 1 0 0,0-1-1 0 0,-1 1 0 0 0,1-1 0 0 0,0 1 0 0 0,0-1 1 0 0,0 0-1 0 0,1 0 39 0 0,-1-5-1021 0 0,1-9-1667 0 0,1 8-1862 0 0,4 3-7105 0 0</inkml:trace>
</inkml:ink>
</file>

<file path=ppt/ink/ink16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7:34.9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1 409 6857 0 0,'0'0'4201'0'0,"0"0"-1613"0"0,0 0-604 0 0,0 0-197 0 0,0 0-217 0 0,0 0-290 0 0,0 0-332 0 0,0 0-306 0 0,0 0-210 0 0,0 0-92 0 0,0 0-44 0 0,0 0-1 0 0,7 10 865 0 0,0-7-903 0 0,1-1 1 0 0,0 0 0 0 0,0 0-1 0 0,1-1 1 0 0,-1 0 0 0 0,0 0-1 0 0,0-1 1 0 0,1 0-1 0 0,-1 0 1 0 0,0-1 0 0 0,1 0-258 0 0,22-1 441 0 0,176-35 409 0 0,-168 26-3806 0 0,-39 11 935 0 0,0 0-1629 0 0,0 0-3988 0 0,0 0-4498 0 0</inkml:trace>
  <inkml:trace contextRef="#ctx0" brushRef="#br0" timeOffset="255.834">24 604 13347 0 0,'0'0'2340'0'0,"0"0"-1003"0"0,0 0-463 0 0,0 0 36 0 0,0 0 178 0 0,0 0 102 0 0,0 0-67 0 0,0 0-160 0 0,0 0-186 0 0,0 0-149 0 0,0 0-125 0 0,0 0-122 0 0,0 0-99 0 0,31-4-87 0 0,97-15-69 0 0,75-22-650 0 0,-174 35-489 0 0,-11 2-1210 0 0,0 1-4382 0 0,-5 3-5581 0 0</inkml:trace>
  <inkml:trace contextRef="#ctx0" brushRef="#br0" timeOffset="1187.902">610 803 4889 0 0,'0'0'3315'0'0,"0"0"-999"0"0,0 0-420 0 0,0 0 43 0 0,0 0 33 0 0,0 0-120 0 0,0 0-267 0 0,0 0-282 0 0,0 0-239 0 0,0 0-162 0 0,0 0-119 0 0,0 0-88 0 0,0 0-90 0 0,17-31-90 0 0,55-96-56 0 0,11 9 567 0 0,167-169 244 0 0,-172 214-1009 0 0,-77 72-245 0 0,-40 299 148 0 0,39-295-165 0 0,-1-1-1 0 0,1 1 0 0 0,0-1 0 0 0,1 1 0 0 0,-1-1 0 0 0,0 0 0 0 0,1 1 0 0 0,-1-1 0 0 0,1 1 1 0 0,0-1-1 0 0,-1 0 0 0 0,1 1 0 0 0,0-1 0 0 0,1 0 0 0 0,-1 0 0 0 0,0 0 0 0 0,1 0 0 0 0,-1 0 0 0 0,1 0 1 0 0,0 0-1 0 0,-1 0 0 0 0,1-1 0 0 0,0 1 0 0 0,0-1 0 0 0,0 1 0 0 0,0-1 0 0 0,0 0 0 0 0,1 0 1 0 0,-1 0-1 0 0,0 0 0 0 0,0 0 0 0 0,1 0 0 0 0,-1-1 0 0 0,1 1 0 0 0,-1-1 0 0 0,1 1 2 0 0,3-1 5 0 0,0 0 0 0 0,-1 0 1 0 0,1-1-1 0 0,0 0 0 0 0,0 0 0 0 0,-1 0 0 0 0,1-1 0 0 0,-1 1 0 0 0,1-1 0 0 0,-1-1 0 0 0,0 1 0 0 0,0-1 0 0 0,0 0 0 0 0,0 0 0 0 0,2-2-5 0 0,273-245 61 0 0,-233 214-65 0 0,-38 72-69 0 0,-18 162 231 0 0,-20 15-434 0 0,29-212 98 0 0,0-1-75 0 0,0 0-130 0 0,0 0-141 0 0,0 0-171 0 0,0 0-231 0 0,0 0-271 0 0,0 0-415 0 0,0 0-675 0 0,0 0-1435 0 0,0 0-3128 0 0,0 0-3224 0 0</inkml:trace>
  <inkml:trace contextRef="#ctx0" brushRef="#br0" timeOffset="1574.688">1711 0 8114 0 0,'0'0'2816'0'0,"0"0"-390"0"0,0 0-256 0 0,0 0-132 0 0,0 0-221 0 0,0 0-288 0 0,0 0-360 0 0,0 0-343 0 0,0 0-233 0 0,0 0-159 0 0,0 0-98 0 0,0 0-9 0 0,0 0 62 0 0,-2 9 549 0 0,54 97 1051 0 0,-5-11-1206 0 0,-26-59-631 0 0,-3 0 1 0 0,-1 1-1 0 0,-1 1 0 0 0,-2 0 1 0 0,-2 1-1 0 0,-2 1 1 0 0,-1 0-1 0 0,-2 2-152 0 0,-4-22 25 0 0,-1 0 0 0 0,-1 0 1 0 0,0 1-1 0 0,-2-1 0 0 0,0 1 0 0 0,-1-1 0 0 0,-1 0 0 0 0,-1 0 0 0 0,-1 0 1 0 0,-1-1-1 0 0,0 1 0 0 0,-2-1 0 0 0,0-1 0 0 0,-4 6-25 0 0,2-9-26 0 0,-1 1 0 0 0,-1-1 0 0 0,0-1 0 0 0,-1 0 0 0 0,0-1-1 0 0,-1 0 1 0 0,-1-1 0 0 0,0-1 0 0 0,-1 0 0 0 0,0-1 0 0 0,0-1 0 0 0,-7 3 26 0 0,-33-7-1956 0 0,37-31-4283 0 0,18 18 57 0 0,1 1-5792 0 0</inkml:trace>
</inkml:ink>
</file>

<file path=ppt/ink/ink16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7:32.2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0 119 5681 0 0,'0'0'3538'0'0,"0"0"-1179"0"0,0 0-419 0 0,0 0-71 0 0,0 0-102 0 0,0 0-201 0 0,0 0-302 0 0,0 0-330 0 0,0 0-235 0 0,0 0-127 0 0,0 0-55 0 0,0 0-5 0 0,0 0 54 0 0,17 4 1197 0 0,5 1-1366 0 0,0-1-1 0 0,0-1 1 0 0,1-1 0 0 0,-1-1 0 0 0,0-1 0 0 0,1-1 0 0 0,-1-1-1 0 0,0-1 1 0 0,6-3-397 0 0,30 0 123 0 0,-52 5-4191 0 0,-6 1-4197 0 0,-3 0-3706 0 0</inkml:trace>
  <inkml:trace contextRef="#ctx0" brushRef="#br0" timeOffset="244.536">54 277 10490 0 0,'0'0'2357'0'0,"0"0"-644"0"0,0 0-348 0 0,0 0-40 0 0,0 0 21 0 0,0 0-60 0 0,0 0-197 0 0,0 0-254 0 0,0 0-155 0 0,0 0-92 0 0,0 0-65 0 0,0 0-47 0 0,0 0-29 0 0,12 10-28 0 0,40 26-22 0 0,-48-34-351 0 0,-1 0 0 0 0,0-1 0 0 0,1 1 0 0 0,0-1 0 0 0,-1 0-1 0 0,1 0 1 0 0,0 0 0 0 0,-1-1 0 0 0,1 0 0 0 0,0 1 0 0 0,0-1 0 0 0,-1 0 0 0 0,1-1 0 0 0,0 1 0 0 0,0-1 0 0 0,-1 1-1 0 0,1-1 1 0 0,0 0 0 0 0,-1-1 0 0 0,1 1 0 0 0,2-2-46 0 0,3 0 64 0 0,34-11-330 0 0,45-16 606 0 0,-35 4-8389 0 0,-43 22-3899 0 0</inkml:trace>
  <inkml:trace contextRef="#ctx0" brushRef="#br0" timeOffset="1366.553">481 528 0 0 0,'0'0'1207'0'0,"0"0"381"0"0,0 0 281 0 0,0 0 302 0 0,0 0 261 0 0,0 0 42 0 0,0 0-252 0 0,0 0-439 0 0,0 0-417 0 0,0 0-275 0 0,0 0-157 0 0,0 0-73 0 0,0 0-51 0 0,10-16-63 0 0,70-101 1171 0 0,192-236 2051 0 0,-239 317-3708 0 0,-29 62-90 0 0,-6 262 182 0 0,2-286-352 0 0,0 0 0 0 0,-1 1-1 0 0,1-1 1 0 0,0 0 0 0 0,0 0 0 0 0,0 0-1 0 0,0 0 1 0 0,0 0 0 0 0,0 0-1 0 0,1 0 1 0 0,-1 0 0 0 0,1 0 0 0 0,-1 0-1 0 0,1 0 1 0 0,0 0 0 0 0,0 0-1 0 0,0 0 1 0 0,0 0 0 0 0,0 0-1 0 0,0-1 1 0 0,1 1 0 0 0,-1 0 0 0 0,0-1-1 0 0,1 1 1 0 0,0-1 0 0 0,-1 1-1 0 0,1-1 1 0 0,0 0 0 0 0,-1 0-1 0 0,1 0 1 0 0,0 0 0 0 0,0 0 0 0 0,0 0-1 0 0,0-1 1 0 0,0 1 0 0 0,0 0-1 0 0,0-1 1 0 0,0 0 0 0 0,0 1-1 0 0,0-1 1 0 0,1 0 0 0 0,-1 0 0 0 0,0 0-1 0 0,0-1 1 0 0,0 1 0 0 0,0 0-1 0 0,0-1 1 0 0,0 1 0 0 0,0-1 0 0 0,0 0-1 0 0,0 1 1 0 0,0-1 0 0 0,0 0-1 0 0,0 0 1 0 0,0-1-1 0 0,130-131 136 0 0,87-94-53 0 0,-217 225-86 0 0,-2 1 2 0 0,0 1 0 0 0,0 0 0 0 0,0-1 0 0 0,0 1 0 0 0,0 0 0 0 0,0-1 0 0 0,0 1 0 0 0,0-1 0 0 0,0 1 0 0 0,0 0 0 0 0,0-1 0 0 0,0 1 0 0 0,0 0 0 0 0,0-1-1 0 0,1 1 1 0 0,-1 0 0 0 0,0-1 0 0 0,0 1 0 0 0,0 0 0 0 0,0-1 0 0 0,1 1 0 0 0,-1 0 0 0 0,0 0 0 0 0,0-1 0 0 0,1 1 0 0 0,-1 0 0 0 0,0 0 0 0 0,1 0 0 0 0,-1-1 0 0 0,0 1 0 0 0,1 0 0 0 0,-1 0 0 0 0,0 0 0 0 0,1 0 0 0 0,-1 0 0 0 0,0-1 0 0 0,1 1-1 0 0,-1 0 1 0 0,1 0 0 0 0,-1 0 0 0 0,0 0 0 0 0,1 0 0 0 0,-1 0 0 0 0,0 0 0 0 0,1 0 0 0 0,-1 1 0 0 0,0-1 0 0 0,1 0 0 0 0,-1 0 0 0 0,0 0 0 0 0,1 0 0 0 0,-1 0 0 0 0,0 1 0 0 0,1-1 0 0 0,-1 0 0 0 0,0 0 0 0 0,1 0 0 0 0,-1 1 0 0 0,0-1-1 0 0,0 0 1 0 0,1 0 0 0 0,-1 1 0 0 0,0-1 0 0 0,0 0 0 0 0,0 1 0 0 0,1-1 0 0 0,-1 0 0 0 0,0 1 0 0 0,0-1 1 0 0,-1 282 368 0 0,17-183-174 0 0,-14-88 872 0 0,-1-4-4215 0 0,0-2-7677 0 0,-1-5-1276 0 0</inkml:trace>
  <inkml:trace contextRef="#ctx0" brushRef="#br0" timeOffset="1647.018">1626 237 13571 0 0,'0'0'3773'0'0,"0"0"-1910"0"0,0 0-739 0 0,0 0-92 0 0,0 0-76 0 0,0 0-59 0 0,0 0-124 0 0,0 0-163 0 0,0 0-104 0 0,0 0-71 0 0,0 0-60 0 0,0 0-60 0 0,0 0-53 0 0,-5 18-52 0 0,-27 118 164 0 0,1-22-592 0 0,23-100-1193 0 0,5-13-2532 0 0,-1-1-3719 0 0,4 0-3243 0 0</inkml:trace>
  <inkml:trace contextRef="#ctx0" brushRef="#br0" timeOffset="2207.695">1447 207 10218 0 0,'0'0'2499'0'0,"0"0"-557"0"0,0 0-374 0 0,0 0-190 0 0,0 0-228 0 0,0 0-291 0 0,0 0-302 0 0,0 0-190 0 0,0 0-37 0 0,0 0 39 0 0,0 0 41 0 0,0 0 17 0 0,0 0-11 0 0,11-1-14 0 0,89-5 1081 0 0,33 3 274 0 0,-131 5-1735 0 0,0 0 0 0 0,0 0 0 0 0,0 0 1 0 0,-1 1-1 0 0,1-1 0 0 0,0 1 0 0 0,-1-1 0 0 0,0 1 0 0 0,1-1 0 0 0,-1 1 0 0 0,0 0 0 0 0,0-1 0 0 0,-1 1 0 0 0,1 0 0 0 0,0 0 0 0 0,-1 0 1 0 0,0 0-1 0 0,0 0 0 0 0,0-1 0 0 0,0 1 0 0 0,0 0 0 0 0,0 0 0 0 0,-1 0 0 0 0,0 0 0 0 0,1 0 0 0 0,-1-1 0 0 0,0 1 0 0 0,0 0 0 0 0,-1 1-22 0 0,-88 105 359 0 0,89-108-361 0 0,1 1 0 0 0,0-1 0 0 0,0 0 0 0 0,-1 0 0 0 0,1 0 0 0 0,0 0 0 0 0,0 1 0 0 0,0-1 0 0 0,0 0 0 0 0,1 0 0 0 0,-1 0 0 0 0,0 0 0 0 0,0 1 0 0 0,1-1 0 0 0,-1 0 0 0 0,1 0 0 0 0,-1 0 0 0 0,1 0 0 0 0,-1 0 0 0 0,1 0 0 0 0,0 0 0 0 0,-1 0 0 0 0,1 0 0 0 0,0 0 0 0 0,0 0 0 0 0,0-1 0 0 0,-1 1 0 0 0,1 0 0 0 0,0 0 0 0 0,0-1 0 0 0,0 1 0 0 0,0-1 0 0 0,1 1 0 0 0,-1-1 0 0 0,0 1 0 0 0,0-1-1 0 0,0 0 1 0 0,0 1 0 0 0,0-1 0 0 0,0 0 0 0 0,1 0 0 0 0,-1 0 0 0 0,0 0 0 0 0,0 0 0 0 0,0 0 0 0 0,1 0 0 0 0,-1 0 0 0 0,0 0 0 0 0,0-1 0 0 0,0 1 2 0 0,10 3-8 0 0,-4-1 8 0 0,-3-1 3 0 0,0-1 0 0 0,0 1 0 0 0,0 1 0 0 0,0-1 0 0 0,0 0 0 0 0,-1 1 0 0 0,1 0-1 0 0,-1 0 1 0 0,1 0 0 0 0,-1 0 0 0 0,0 1 0 0 0,0-1 0 0 0,0 1 0 0 0,0 0 0 0 0,0 0-1 0 0,0 0 1 0 0,-1 0 0 0 0,1 0 0 0 0,-1 1 0 0 0,0-1 0 0 0,0 1 0 0 0,0 0-3 0 0,0 0 37 0 0,0 1-1 0 0,0 0 1 0 0,-1 0 0 0 0,1 0-1 0 0,-1 0 1 0 0,0 1 0 0 0,-1-1 0 0 0,1 0-1 0 0,-1 0 1 0 0,0 1 0 0 0,0-1 0 0 0,-1 0-1 0 0,0 0 1 0 0,0 1 0 0 0,0-1-1 0 0,0 0 1 0 0,-1 0 0 0 0,0 0 0 0 0,0 0-1 0 0,0-1 1 0 0,0 1 0 0 0,-1-1 0 0 0,0 1-1 0 0,-3 3-36 0 0,-2-1 27 0 0,-1 0 0 0 0,0 0 0 0 0,0-1 0 0 0,-1 0-1 0 0,0-1 1 0 0,0 0 0 0 0,0 0 0 0 0,-1-1 0 0 0,1-1 0 0 0,-1 0-1 0 0,0 0 1 0 0,0-1 0 0 0,0 0 0 0 0,0-1 0 0 0,-1 0-1 0 0,1-1 1 0 0,0-1 0 0 0,-8 0-27 0 0,15-1-52 0 0,-1 0 0 0 0,1 0 0 0 0,0 0 0 0 0,0 0 0 0 0,0-1 0 0 0,0 0 0 0 0,0 0 0 0 0,0 0 0 0 0,1 0 0 0 0,0 0-1 0 0,-1-1 1 0 0,1 0 0 0 0,1 1 0 0 0,-1-1 0 0 0,0 0 0 0 0,1-1 0 0 0,0 1 0 0 0,0 0 0 0 0,0-1 0 0 0,1 1 0 0 0,-1-1 0 0 0,1 1 0 0 0,0-3 52 0 0,-4-33-3293 0 0,10 4-3918 0 0,0 25-4257 0 0</inkml:trace>
</inkml:ink>
</file>

<file path=ppt/ink/ink16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7:30.2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325 3 3281 0 0,'0'0'1981'0'0,"0"0"-446"0"0,0 0-132 0 0,0 0 230 0 0,0 0 187 0 0,0 0 38 0 0,0 0-207 0 0,0 0-376 0 0,0 0-300 0 0,0 0-228 0 0,0 0-133 0 0,3-2 3963 0 0,-78 56-2690 0 0,49-31-1552 0 0,1 1-1 0 0,2 1 1 0 0,0 1 0 0 0,1 1-1 0 0,2 1 1 0 0,1 1-1 0 0,-6 14-334 0 0,12-13 114 0 0,1 0 0 0 0,1 1 1 0 0,2 1-1 0 0,2 0 0 0 0,0 0 0 0 0,2 0 0 0 0,2 0 0 0 0,1 1 0 0 0,1 0 1 0 0,2-1-1 0 0,1 1 0 0 0,6 26-114 0 0,-4-36 94 0 0,2 0 1 0 0,0-1-1 0 0,2 0 1 0 0,0 0-1 0 0,2-1 0 0 0,0 0 1 0 0,1 0-1 0 0,2-2 1 0 0,0 1-1 0 0,0-1 0 0 0,2-1 1 0 0,1-1-1 0 0,0 0 1 0 0,1-1-1 0 0,18 13-94 0 0,9-2 327 0 0,-43-27-355 0 0,-1 0 1 0 0,0 0-1 0 0,1 1 1 0 0,-1-1-1 0 0,1 0 1 0 0,-1 0-1 0 0,0 0 1 0 0,1 0-1 0 0,-1 0 1 0 0,0 0-1 0 0,1 0 1 0 0,-1 0-1 0 0,1 0 1 0 0,-1 0-1 0 0,0 0 1 0 0,1 0-1 0 0,-1 0 1 0 0,1 0-1 0 0,-1 0 1 0 0,0 0-1 0 0,1 0 1 0 0,-1 0-1 0 0,1-1 0 0 0,-1 1 1 0 0,0 0-1 0 0,1 0 1 0 0,-1 0-1 0 0,0-1 1 0 0,1 1-1 0 0,-1 0 1 0 0,0 0-1 0 0,0-1 1 0 0,1 1-1 0 0,-1 0 1 0 0,0-1-1 0 0,0 1 1 0 0,1 0-1 0 0,-1-1 1 0 0,0 1-1 0 0,0-1 1 0 0,0 1-1 0 0,0 0 1 0 0,0-1-1 0 0,0 1 1 0 0,1 0-1 0 0,-1-1 1 0 0,0 1-1 0 0,0-1 1 0 0,0 1-1 0 0,0 0 1 0 0,0-1-1 0 0,0 1 1 0 0,-1-1-1 0 0,1 1 0 0 0,0 0 1 0 0,0-1-1 0 0,0 1 1 0 0,0-1-1 0 0,0 1 1 0 0,-1 0 27 0 0,5-13-2303 0 0,1 9 1170 0 0,5-7-5641 0 0,-6 4-5496 0 0</inkml:trace>
  <inkml:trace contextRef="#ctx0" brushRef="#br0" timeOffset="798.384">449 1034 11122 0 0,'0'0'1938'0'0,"0"0"-550"0"0,0 0-265 0 0,0 0 116 0 0,0 0 156 0 0,0 0 3 0 0,0 0-179 0 0,0 0-252 0 0,0 0-191 0 0,0 0-100 0 0,0 0-31 0 0,0 0 4 0 0,3-3-7 0 0,222-321 3383 0 0,-127 173-3574 0 0,-77 114-422 0 0,35-40 122 0 0,-53 76-188 0 0,-2 1 39 0 0,-1 0 22 0 0,0 0 20 0 0,0 0-41 0 0,14 42-3 0 0,3 174 168 0 0,10-138-191 0 0,-25-76 24 0 0,0 0 0 0 0,0 0 0 0 0,1 0-1 0 0,-1 0 1 0 0,0 0 0 0 0,1 0 0 0 0,0-1 0 0 0,-1 1-1 0 0,1-1 1 0 0,0 0 0 0 0,-1 1 0 0 0,1-1-1 0 0,0-1 1 0 0,0 1 0 0 0,0 0 0 0 0,0-1 0 0 0,0 1-1 0 0,0-1 1 0 0,0 0 0 0 0,0 0 0 0 0,0 0-1 0 0,0 0 1 0 0,0-1 0 0 0,0 1 0 0 0,0-1-1 0 0,0 0 1 0 0,0 0 0 0 0,0 0 0 0 0,0 0 0 0 0,0 0-1 0 0,-1-1 1 0 0,1 1 0 0 0,-1-1 0 0 0,1 0-1 0 0,-1 0 1 0 0,1 0 0 0 0,-1 0 0 0 0,0 0-1 0 0,37-36 14 0 0,-2-2 0 0 0,-2-1 0 0 0,-2-2 0 0 0,7-13-14 0 0,56-72 25 0 0,-70 102-68 0 0,-24 59 35 0 0,-2-10 31 0 0,-1 0-1 0 0,-1 0 0 0 0,0-1 0 0 0,-2 0 1 0 0,-1 1-1 0 0,-3 7-22 0 0,4-19 11 0 0,-18 57 28 0 0,3 1 1 0 0,4 1-1 0 0,1 7-39 0 0,12-69 472 0 0,-1 1-3963 0 0,8-12-7262 0 0,-3 0-1347 0 0</inkml:trace>
  <inkml:trace contextRef="#ctx0" brushRef="#br0" timeOffset="1384.747">1586 773 12747 0 0,'0'0'2151'0'0,"0"0"-633"0"0,0 0-217 0 0,0 0 55 0 0,0 0 27 0 0,0 0-86 0 0,0 0-232 0 0,0 0-243 0 0,0 0-181 0 0,0 0-129 0 0,0 0-118 0 0,-26 32-101 0 0,-82 102-56 0 0,37-49 200 0 0,19-20 63 0 0,52-65-458 0 0,0 0-10 0 0,0 0 10 0 0,0 0 22 0 0,2-12 185 0 0,74-100-24 0 0,-46 74-184 0 0,131-153 161 0 0,-123 165 8 0 0,-20 60 294 0 0,12 146 557 0 0,-10-59-855 0 0,-54-133-6003 0 0,19 3-4878 0 0,11 8-1009 0 0</inkml:trace>
  <inkml:trace contextRef="#ctx0" brushRef="#br0" timeOffset="1633.555">1412 942 10410 0 0,'0'0'2513'0'0,"0"0"-761"0"0,0 0-410 0 0,0 0-101 0 0,0 0-30 0 0,0 0-100 0 0,0 0-205 0 0,0 0-173 0 0,0 0-61 0 0,0 0 27 0 0,0 0 36 0 0,0 0-39 0 0,0 0-80 0 0,12 1-62 0 0,93 2 970 0 0,-6-17-1579 0 0,-59 3-8310 0 0,-35 10-3233 0 0</inkml:trace>
</inkml:ink>
</file>

<file path=ppt/ink/ink16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7:38.7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4 6993 0 0,'0'0'2037'0'0,"0"0"-303"0"0,0 0-33 0 0,0 0 164 0 0,0 0 23 0 0,0 0-198 0 0,0 0-255 0 0,0 0-298 0 0,0 0-248 0 0,0 0-151 0 0,3-1-129 0 0,-3 1-560 0 0,1 0 0 0 0,-1 0 0 0 0,1 0 0 0 0,-1 0 0 0 0,1 0 1 0 0,-1 0-1 0 0,1 0 0 0 0,-1 0 0 0 0,1 0 0 0 0,-1 0 0 0 0,1 1 1 0 0,-1-1-1 0 0,1 0 0 0 0,-1 0 0 0 0,1 0 0 0 0,-1 1 0 0 0,1-1 1 0 0,-1 0-1 0 0,1 1 0 0 0,-1-1 0 0 0,0 0 0 0 0,1 1 0 0 0,-1-1 1 0 0,1 1-1 0 0,-1-1 0 0 0,0 0 0 0 0,0 1 0 0 0,1-1 0 0 0,-1 1 1 0 0,0-1-1 0 0,0 1 0 0 0,1-1 0 0 0,-1 1 0 0 0,0-1 0 0 0,0 1 1 0 0,0-1-1 0 0,0 1 0 0 0,0-1 0 0 0,0 1 0 0 0,0-1 0 0 0,0 1 1 0 0,0 0-1 0 0,0-1 0 0 0,0 1 0 0 0,0-1 0 0 0,0 1 0 0 0,0-1 1 0 0,-1 1-1 0 0,1-1 0 0 0,0 1 0 0 0,0-1 0 0 0,-1 1 0 0 0,1-1 1 0 0,0 0-1 0 0,0 1 0 0 0,-1-1 0 0 0,1 1 0 0 0,-1-1-49 0 0,-1 17 472 0 0,24-57 1462 0 0,-22 39-1822 0 0,0 1-8 0 0,0 0 1 0 0,0 0 22 0 0,0 0-29 0 0,-15 22 273 0 0,-12 14-309 0 0,27-35-89 0 0,0-1-6 0 0,0 0-6 0 0,0 0 11 0 0,0 0-52 0 0,0 0-52 0 0,15-12-2177 0 0,-8 6 1151 0 0,3-2-5375 0 0,-2 1-5711 0 0</inkml:trace>
</inkml:ink>
</file>

<file path=ppt/ink/ink16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7:40.0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20 916 0 0 0,'0'0'1746'0'0,"0"0"107"0"0,0 0 228 0 0,0 0 259 0 0,0 0 52 0 0,0 0-109 0 0,0 0-288 0 0,0 0-359 0 0,0 0-280 0 0,0 0-202 0 0,0 0-158 0 0,0 0-157 0 0,0 0-132 0 0,-4-6-110 0 0,2 3-498 0 0,0 0-1 0 0,0-1 1 0 0,1 1 0 0 0,-1 0-1 0 0,1-1 1 0 0,-1 0-1 0 0,1 1 1 0 0,0-1-1 0 0,1 0 1 0 0,-1 0-1 0 0,1 1 1 0 0,-1-1-1 0 0,1 0 1 0 0,0 0 0 0 0,0 0-1 0 0,1 0 1 0 0,-1 1-1 0 0,1-1 1 0 0,0-1-99 0 0,18-40 704 0 0,1 2 1 0 0,2 0-1 0 0,2 1 1 0 0,18-24-705 0 0,-24 39 166 0 0,350-461 1193 0 0,-305 420-1164 0 0,-61 121-174 0 0,-55 329 233 0 0,49-228-189 0 0,5-152-65 0 0,-1-1 1 0 0,1 1-1 0 0,-1-1 0 0 0,1 1 1 0 0,0-1-1 0 0,0 1 0 0 0,0-1 1 0 0,0 1-1 0 0,0-1 0 0 0,0 1 1 0 0,0-1-1 0 0,0 0 0 0 0,0 0 0 0 0,1 0 1 0 0,-1 0-1 0 0,0 0 0 0 0,1 0 1 0 0,-1 0-1 0 0,1 0 0 0 0,-1 0 1 0 0,1-1-1 0 0,-1 1 0 0 0,1 0 1 0 0,0-1-1 0 0,-1 1 0 0 0,1-1 1 0 0,0 0-1 0 0,-1 0 0 0 0,1 0 0 0 0,0 0 1 0 0,-1 0-1 0 0,1 0 0 0 0,0 0 1 0 0,0 0-1 0 0,-1-1 0 0 0,1 1 1 0 0,-1 0-1 0 0,1-1 0 0 0,0 0 1 0 0,-1 1-1 0 0,1-1 0 0 0,-1 0 0 0 0,1 0 1 0 0,-1 0-1 0 0,1 0 0 0 0,-1 0 1 0 0,0 0-1 0 0,0 0 0 0 0,1 0 1 0 0,-1-1-1 0 0,0 1 0 0 0,0 0 1 0 0,0-1-1 0 0,0 1 0 0 0,-1-1 1 0 0,1 0-2 0 0,229-241 109 0 0,40-65-55 0 0,-221 249-60 0 0,-47 111 15 0 0,-85 311 283 0 0,53-138-106 0 0,-6-82-2755 0 0,36-130-3692 0 0,7-10-5249 0 0,-2-3 2473 0 0</inkml:trace>
  <inkml:trace contextRef="#ctx0" brushRef="#br0" timeOffset="882.471">1443 467 2905 0 0,'0'0'2079'0'0,"0"0"-79"0"0,0 0 78 0 0,0 0 60 0 0,0 0-80 0 0,0 0-274 0 0,0 0-350 0 0,0 0-258 0 0,0 0-185 0 0,0 0-108 0 0,0 0-58 0 0,0 0-75 0 0,0 0-98 0 0,0 3-108 0 0,-33 35 2108 0 0,22-38-284 0 0,11 0-2291 0 0,-4-19 587 0 0,-29-7-323 0 0,22 26-336 0 0,0 1-1 0 0,0 1 0 0 0,0-1 0 0 0,0 2 1 0 0,1-1-1 0 0,-1 2 0 0 0,1-1 1 0 0,-1 1-1 0 0,1 1 0 0 0,1 0 0 0 0,-1 0 1 0 0,1 1-1 0 0,0 0 0 0 0,0 1 0 0 0,0 0 1 0 0,1 0-1 0 0,0 1 0 0 0,1 0 0 0 0,-1 1 1 0 0,-3 5-5 0 0,4-4-4 0 0,1-1 0 0 0,0 1 0 0 0,0 1 0 0 0,1-1 0 0 0,1 1 0 0 0,0 0 0 0 0,0 0 0 0 0,1 0 0 0 0,0 0 0 0 0,1 1 0 0 0,0-1 0 0 0,1 1 0 0 0,0-1 0 0 0,1 11 4 0 0,2-18 2 0 0,-1-1 0 0 0,1 1 1 0 0,-1-1-1 0 0,1 1 0 0 0,0-1 0 0 0,1 0 1 0 0,-1 1-1 0 0,0-1 0 0 0,1 0 0 0 0,0 0 1 0 0,0-1-1 0 0,0 1 0 0 0,0-1 0 0 0,0 1 1 0 0,0-1-1 0 0,1 0 0 0 0,-1 0 0 0 0,1-1 1 0 0,-1 1-1 0 0,1-1 0 0 0,0 1 0 0 0,0-1 1 0 0,0 0-1 0 0,-1-1 0 0 0,1 1 0 0 0,0-1 1 0 0,0 1-1 0 0,0-1 0 0 0,0 0 0 0 0,0-1 1 0 0,0 1-1 0 0,0-1 0 0 0,0 0 1 0 0,0 1-1 0 0,-1-2 0 0 0,1 1 0 0 0,0 0 1 0 0,0-1-1 0 0,2-1-2 0 0,29-18 39 0 0,0-2 1 0 0,-1-1 0 0 0,-2-2-1 0 0,-1-1 1 0 0,0-1 0 0 0,-3-2-1 0 0,14-18-39 0 0,53-51 114 0 0,-89 136-167 0 0,-6-27 54 0 0,0 0-1 0 0,0 0 1 0 0,1 0-1 0 0,0 0 0 0 0,1 0 1 0 0,0-1-1 0 0,0 1 1 0 0,1-1-1 0 0,1 1 1 0 0,-1-1-1 0 0,1 0 0 0 0,1 0 1 0 0,0-1-1 0 0,0 1 1 0 0,1-1-1 0 0,0 0 0 0 0,0 0 1 0 0,1-1-1 0 0,0 0 1 0 0,4 4-1 0 0,-9-10-68 0 0,0 0 0 0 0,1 0 1 0 0,-1 0-1 0 0,0 0 1 0 0,0 0-1 0 0,0-1 1 0 0,1 1-1 0 0,-1-1 1 0 0,0 1-1 0 0,1-1 1 0 0,-1 0-1 0 0,0 0 1 0 0,1 0-1 0 0,-1 0 1 0 0,0 0-1 0 0,1-1 0 0 0,-1 1 1 0 0,0-1-1 0 0,1 1 1 0 0,-1-1-1 0 0,0 0 1 0 0,0 0-1 0 0,1 0 68 0 0,13-8-4294 0 0,-1-2-4616 0 0,-10 10-2948 0 0</inkml:trace>
  <inkml:trace contextRef="#ctx0" brushRef="#br0" timeOffset="1368.687">2133 349 10394 0 0,'0'0'2697'0'0,"0"0"-886"0"0,0 0-283 0 0,0 0 54 0 0,0 0-14 0 0,0 0-189 0 0,0 0-335 0 0,0 0-319 0 0,0 0-177 0 0,0 0-42 0 0,0 0-32 0 0,0 0-37 0 0,-10 8-50 0 0,-84 61 639 0 0,46-17-440 0 0,48-51-585 0 0,-1 0-1 0 0,1 0 1 0 0,-1 0-1 0 0,1 1 1 0 0,-1-1-1 0 0,1 0 1 0 0,0 0-1 0 0,-1 1 0 0 0,1-1 1 0 0,0 0-1 0 0,0 1 1 0 0,0-1-1 0 0,0 0 1 0 0,0 1-1 0 0,0-1 1 0 0,1 0-1 0 0,-1 0 1 0 0,0 1-1 0 0,1-1 1 0 0,-1 0-1 0 0,1 0 0 0 0,-1 1 1 0 0,1-1-1 0 0,-1 0 1 0 0,1 0-1 0 0,0 0 1 0 0,0 0-1 0 0,0 0 1 0 0,-1 0-1 0 0,1 0 1 0 0,0 0-1 0 0,0 0 0 0 0,0 0 1 0 0,0-1-1 0 0,1 1 1 0 0,-1 0-1 0 0,0-1 1 0 0,1 1-1 0 0,18 9 24 0 0,68 48 289 0 0,-86-54-263 0 0,0 0-1 0 0,0-1 1 0 0,0 1 0 0 0,0 0-1 0 0,-1 0 1 0 0,1 0 0 0 0,-1 0-1 0 0,0 0 1 0 0,-1 0 0 0 0,1 0-1 0 0,0 1 1 0 0,-1-1 0 0 0,0 0-1 0 0,0 0 1 0 0,0 0 0 0 0,-1 1-1 0 0,0-1 1 0 0,1 0 0 0 0,-1 0-1 0 0,-1 0 1 0 0,1 0 0 0 0,-1 0-1 0 0,1 0 1 0 0,-1 0 0 0 0,0-1-1 0 0,0 1 1 0 0,-1 0 0 0 0,1-1-1 0 0,-1 0 1 0 0,0 0 0 0 0,0 1-1 0 0,0-2 1 0 0,0 1 0 0 0,0 0-1 0 0,-1-1 1 0 0,1 1 0 0 0,-1-1-1 0 0,-3 1-49 0 0,0 2-71 0 0,-2 0 0 0 0,1 0 0 0 0,-1-1 0 0 0,1-1 0 0 0,-1 1 0 0 0,0-2 0 0 0,0 1 0 0 0,-1-1 0 0 0,1 0 0 0 0,0-1 0 0 0,-8 0 71 0 0,18-30-4119 0 0,31-13-1462 0 0,-6 18-4122 0 0,-18 16 953 0 0</inkml:trace>
  <inkml:trace contextRef="#ctx0" brushRef="#br0" timeOffset="1784.386">2566 346 6393 0 0,'0'0'2880'0'0,"0"0"-459"0"0,0 0-145 0 0,0 0-103 0 0,0 0-180 0 0,0 0-313 0 0,0 0-415 0 0,0 0-352 0 0,0 0-217 0 0,0 0-121 0 0,0 0-79 0 0,0 0-62 0 0,0 0-30 0 0,-11 9-36 0 0,-68 52 559 0 0,77-61-908 0 0,1 0 1 0 0,0 1-1 0 0,-1-1 1 0 0,1 1-1 0 0,0 0 1 0 0,-1-1-1 0 0,1 1 1 0 0,0 0 0 0 0,0 0-1 0 0,0 0 1 0 0,0 0-1 0 0,0 0 1 0 0,0 0-1 0 0,0 0 1 0 0,0 0-1 0 0,0 0 1 0 0,0 0 0 0 0,1 0-1 0 0,-1 1 1 0 0,0-1-1 0 0,1 0 1 0 0,-1 0-1 0 0,1 1 1 0 0,-1-1 0 0 0,1 1-1 0 0,0-1 1 0 0,0 0-1 0 0,-1 1 1 0 0,1-1-1 0 0,0 1 1 0 0,0-1-1 0 0,1 0 1 0 0,-1 1 0 0 0,0-1-1 0 0,0 1 1 0 0,1-1-1 0 0,-1 0 1 0 0,0 1-1 0 0,1-1 1 0 0,-1 0-1 0 0,1 1 1 0 0,0-1 0 0 0,0 0-1 0 0,-1 0 1 0 0,1 0-1 0 0,0 1 1 0 0,0-1-1 0 0,0 0-19 0 0,6 1 42 0 0,-1 1 0 0 0,1 0 0 0 0,-1 1 0 0 0,0-1 0 0 0,0 1 0 0 0,-1 0 0 0 0,1 1 0 0 0,-1-1 0 0 0,0 1 0 0 0,0 0 0 0 0,-1 1 0 0 0,1-1 0 0 0,-1 1-1 0 0,0 0 1 0 0,-1 0 0 0 0,1 0 0 0 0,-1 0 0 0 0,0 0 0 0 0,-1 1 0 0 0,1 0 0 0 0,-2-1 0 0 0,1 1 0 0 0,-1 0 0 0 0,1 0 0 0 0,-2 0 0 0 0,1 0 0 0 0,-1 1-42 0 0,0-3 54 0 0,1 0 1 0 0,-1 0 0 0 0,0 1 0 0 0,-1-1 0 0 0,1 0-1 0 0,-1 0 1 0 0,0 1 0 0 0,-1-1 0 0 0,1 0-1 0 0,-1 0 1 0 0,0 0 0 0 0,0 0 0 0 0,0-1 0 0 0,-1 1-1 0 0,0-1 1 0 0,0 1 0 0 0,0-1 0 0 0,0 0-1 0 0,-1 0 1 0 0,1 0 0 0 0,-1 0 0 0 0,0-1 0 0 0,-1 0-1 0 0,1 0 1 0 0,0 0 0 0 0,-1 0 0 0 0,-3 1-55 0 0,2 0-10 0 0,0-1 0 0 0,0 0 0 0 0,-1 0 0 0 0,1-1 0 0 0,-1 1 0 0 0,0-1 0 0 0,0-1 0 0 0,0 1 0 0 0,0-1 0 0 0,0-1 0 0 0,0 1 0 0 0,0-1 0 0 0,0 0 0 0 0,0-1 0 0 0,-7-1 10 0 0,12 1-127 0 0,-1-1 0 0 0,1 1 0 0 0,0-1 0 0 0,0 0 0 0 0,0 0 0 0 0,1 0 0 0 0,-1 0 0 0 0,0 0 0 0 0,1 0 0 0 0,-1 0 0 0 0,1-1 0 0 0,0 1 0 0 0,0 0 0 0 0,0-1 0 0 0,0 1 0 0 0,0-1 0 0 0,0 0 0 0 0,1 1 0 0 0,-1-1 0 0 0,1 1 0 0 0,0-1 0 0 0,0 0 0 0 0,0-1 127 0 0,-1-25-8030 0 0,1 18 1887 0 0,0 7-5529 0 0</inkml:trace>
</inkml:ink>
</file>

<file path=ppt/ink/ink16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7:43.7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197 15 7402 0 0,'0'0'1825'0'0,"0"0"-190"0"0,0 0-48 0 0,0 0 50 0 0,0 0-33 0 0,0 0-158 0 0,0 0-294 0 0,0 0-345 0 0,0 0-284 0 0,0 0-86 0 0,0 0 55 0 0,2 7 124 0 0,44 148 3225 0 0,-41-112-3518 0 0,-1 0 0 0 0,-2 0 0 0 0,-3 1 0 0 0,-1-1 0 0 0,-2 0-1 0 0,-2 0 1 0 0,-2 0 0 0 0,-1-1-323 0 0,-61 142 387 0 0,49-140-471 0 0,18-40-3 0 0,0-6-3487 0 0,2-3 3299 0 0,-3-44-8930 0 0,3 29 1750 0 0,1 11 161 0 0</inkml:trace>
  <inkml:trace contextRef="#ctx0" brushRef="#br0" timeOffset="567.108">20 185 2945 0 0,'0'0'2518'0'0,"0"0"-439"0"0,0 0-248 0 0,0 0 62 0 0,0 0 26 0 0,0 0-45 0 0,0 0-220 0 0,0 0-312 0 0,0 0-254 0 0,0 0-248 0 0,0 0-193 0 0,0 0-166 0 0,0 0-90 0 0,-4-14-50 0 0,-11-44-49 0 0,15 57-280 0 0,0 0-1 0 0,0 0 1 0 0,0 0-1 0 0,0-1 1 0 0,0 1-1 0 0,0 0 1 0 0,1 0-1 0 0,-1 0 1 0 0,0 0-1 0 0,0 0 1 0 0,1 0-1 0 0,-1 0 0 0 0,1 0 1 0 0,-1 0-1 0 0,1 0 1 0 0,0 0-1 0 0,-1 0 1 0 0,1 0-1 0 0,0 0 1 0 0,-1 1-1 0 0,1-1 1 0 0,0 0-1 0 0,0 0 1 0 0,0 1-1 0 0,0-1 0 0 0,0 0 1 0 0,0 1-1 0 0,0-1 1 0 0,0 1-1 0 0,0 0 1 0 0,0-1-1 0 0,0 1 1 0 0,0 0-1 0 0,0-1 1 0 0,0 1-12 0 0,5-2 65 0 0,21-10 198 0 0,0 1 1 0 0,1 2-1 0 0,0 0 0 0 0,0 2 0 0 0,23-2-263 0 0,-6-1 286 0 0,145-4 463 0 0,-187 13-740 0 0,-1 1 0 0 0,1 0 0 0 0,-1 0 0 0 0,1 0 1 0 0,-1 1-1 0 0,0-1 0 0 0,1 1 0 0 0,-1-1 0 0 0,1 1 0 0 0,-1 0 0 0 0,0 0 0 0 0,0-1 0 0 0,1 2 0 0 0,-1-1 0 0 0,0 0 0 0 0,0 0 0 0 0,0 1 0 0 0,0-1 0 0 0,-1 1 0 0 0,1 0 0 0 0,0-1 0 0 0,0 1 0 0 0,-1 0 0 0 0,1 0 0 0 0,-1 0 0 0 0,0 0 0 0 0,0 0 0 0 0,0 1 0 0 0,0-1 0 0 0,0 0 1 0 0,0 0-1 0 0,0 1 0 0 0,-1-1 0 0 0,1 0 0 0 0,-1 1 0 0 0,0-1 0 0 0,1 1 0 0 0,-1-1 0 0 0,0 1 0 0 0,-1-1 0 0 0,1 0 0 0 0,0 1 0 0 0,-1 1-9 0 0,-1 6 53 0 0,1 0 0 0 0,-2-1 0 0 0,1 1 0 0 0,-2-1 0 0 0,1 1 0 0 0,-1-1 0 0 0,-1 0 0 0 0,1-1 0 0 0,-1 1 0 0 0,-3 2-53 0 0,-21 25 108 0 0,20-28-93 0 0,1 1 0 0 0,0 1 0 0 0,1-1 1 0 0,0 1-1 0 0,1 0 0 0 0,0 1 0 0 0,0 0 1 0 0,1 0-1 0 0,1 0 0 0 0,-3 7-15 0 0,9-11 5 0 0,0-1 0 0 0,0 0-1 0 0,0 0 1 0 0,1 0 0 0 0,-1 0-1 0 0,1 0 1 0 0,1-1-1 0 0,-1 1 1 0 0,1-1 0 0 0,0 0-1 0 0,0 0 1 0 0,1 0 0 0 0,0 0-1 0 0,-1-1 1 0 0,1 0 0 0 0,1 0-1 0 0,-1 0 1 0 0,1-1 0 0 0,-1 0-1 0 0,1 0 1 0 0,0 0 0 0 0,0-1-1 0 0,0 0 1 0 0,0 0 0 0 0,1 0-1 0 0,4 0-4 0 0,23 13 29 0 0,-16-5 10 0 0,-10-8-21 0 0,0 1-1 0 0,0 1 1 0 0,-1 0 0 0 0,1 0 0 0 0,-1 0-1 0 0,0 1 1 0 0,0 0 0 0 0,0 0 0 0 0,-1 0 0 0 0,0 1-1 0 0,0 0 1 0 0,-1 1 0 0 0,1-1 0 0 0,-1 1-1 0 0,-1 0 1 0 0,1 0 0 0 0,-1 1 0 0 0,0-1 0 0 0,-1 1-1 0 0,3 7-17 0 0,-5-5 57 0 0,0 0 0 0 0,-1 0-1 0 0,0 1 1 0 0,-1-1-1 0 0,0 0 1 0 0,0 0 0 0 0,-1 0-1 0 0,-1 0 1 0 0,0 0-1 0 0,0 0 1 0 0,0-1-1 0 0,-2 1 1 0 0,1-1 0 0 0,-1 0-1 0 0,0 0 1 0 0,-1-1-1 0 0,0 1 1 0 0,0-1 0 0 0,-1-1-1 0 0,0 1 1 0 0,0-1-1 0 0,-1 0 1 0 0,0-1 0 0 0,0 0-1 0 0,-1 0 1 0 0,1 0-1 0 0,-1-1 1 0 0,0-1-1 0 0,-1 0 1 0 0,-1 1-57 0 0,-11 5 24 0 0,0 0 1 0 0,-1-1-1 0 0,0-1 0 0 0,-1-1 0 0 0,0-1 1 0 0,0-2-1 0 0,0 0 0 0 0,0-1 0 0 0,-1-2 1 0 0,0 0-1 0 0,-9-2-24 0 0,29 0-38 0 0,0 1 0 0 0,0-1 0 0 0,0 1 0 0 0,0-1 0 0 0,0-1 1 0 0,0 1-1 0 0,0-1 0 0 0,0 0 0 0 0,1 0 0 0 0,-1 0 0 0 0,1-1 0 0 0,-1 1 1 0 0,1-1-1 0 0,0 0 0 0 0,0-1 0 0 0,0 1 0 0 0,0-1 0 0 0,1 1 0 0 0,-1-1 0 0 0,1 0 1 0 0,0 0-1 0 0,0-1 0 0 0,1 1 0 0 0,-1-1 0 0 0,1 1 0 0 0,0-1 0 0 0,0 0 1 0 0,0-1 37 0 0,2 0-343 0 0,-1 1 0 0 0,1-1 0 0 0,0 1 0 0 0,1-1 0 0 0,0 1 0 0 0,-1 0 0 0 0,2-1 1 0 0,-1 1-1 0 0,1 0 0 0 0,-1-1 0 0 0,1 1 0 0 0,1 0 0 0 0,-1 0 0 0 0,1 1 1 0 0,0-1-1 0 0,0 0 0 0 0,0 1 0 0 0,1 0 0 0 0,-1 0 0 0 0,1 0 0 0 0,4-3 343 0 0,5-6-5900 0 0,-3 2-5731 0 0</inkml:trace>
</inkml:ink>
</file>

<file path=ppt/ink/ink1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18:36.4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233 67 3097 0 0,'0'0'1631'0'0,"0"0"-128"0"0,0 0 33 0 0,0 0 254 0 0,0 0 331 0 0,0 0 123 0 0,0 0-136 0 0,0 0-312 0 0,0 0-402 0 0,0 0-339 0 0,0 0-247 0 0,-3-5-158 0 0,-8-18-97 0 0,8 18-43 0 0,3 5-18 0 0,0 0-31 0 0,0 0-38 0 0,0 0-30 0 0,0 0-74 0 0,0 0-54 0 0,-18 250 2591 0 0,-108 291-2040 0 0,101-454-783 0 0,-21 113 2 0 0,46-167-105 0 0,0-32 10 0 0,0-1-37 0 0,0 0-58 0 0,0-9-1296 0 0,41-110-8438 0 0,-34 105 7406 0 0,6-13-4693 0 0,-6 4-332 0 0</inkml:trace>
  <inkml:trace contextRef="#ctx0" brushRef="#br0" timeOffset="537.875">632 1 13027 0 0,'0'0'2127'0'0,"0"0"-539"0"0,0 0-482 0 0,0 0-202 0 0,0 0-41 0 0,0 0 5 0 0,0 0-13 0 0,0 0-59 0 0,0 0-80 0 0,0 0-73 0 0,0 0-79 0 0,-5 33-36 0 0,-18 105-32 0 0,12 77 1487 0 0,16-104-1356 0 0,-2-75-498 0 0,-1 0 0 0 0,-2 1 0 0 0,-2-1 1 0 0,-1 0-1 0 0,-7 33-129 0 0,-42 60 172 0 0,32-82 640 0 0,7-98-664 0 0,11 35-147 0 0,-1 0 1 0 0,-1 1 0 0 0,-1-1-1 0 0,0 1 1 0 0,-1 0-1 0 0,0 0 1 0 0,-1 1-1 0 0,-1-1 1 0 0,0 1-1 0 0,-1 1 1 0 0,-1 0-1 0 0,0 0 1 0 0,0 1-1 0 0,-2 0 1 0 0,1 1-1 0 0,-1 1 1 0 0,-1-1-1 0 0,0 2 1 0 0,0 0-1 0 0,-1 0 1 0 0,0 2-1 0 0,-16-7-1 0 0,13 9-19 0 0,0 0 1 0 0,0 2-1 0 0,0 0 0 0 0,-1 1 0 0 0,1 1 0 0 0,-1 0 0 0 0,-12 2 20 0 0,14-1-23 0 0,7 1-16 0 0,1-1 0 0 0,-1 2 0 0 0,1-1 0 0 0,-1 1 0 0 0,1 0 1 0 0,0 0-1 0 0,0 1 0 0 0,0 1 0 0 0,0-1 0 0 0,1 1 0 0 0,-1 0 0 0 0,0 2 38 0 0,7-5-55 0 0,1 0 0 0 0,-1 0-1 0 0,1 1 1 0 0,-1-1 0 0 0,1 0-1 0 0,-1 1 1 0 0,1-1 0 0 0,0 0-1 0 0,0 1 1 0 0,0-1 0 0 0,-1 1-1 0 0,1-1 1 0 0,1 0 0 0 0,-1 1-1 0 0,0-1 1 0 0,0 1 0 0 0,0-1-1 0 0,1 0 1 0 0,-1 1 0 0 0,1-1-1 0 0,-1 0 1 0 0,1 1 0 0 0,0-1-1 0 0,-1 0 1 0 0,1 0 0 0 0,0 0-1 0 0,0 0 1 0 0,0 0 0 0 0,0 1-1 0 0,0-1 1 0 0,0-1 0 0 0,0 1-1 0 0,0 0 1 0 0,0 0 0 0 0,1 0 55 0 0,44 29-3906 0 0,-27-17-156 0 0,0-2-3474 0 0,-5-3-3918 0 0</inkml:trace>
  <inkml:trace contextRef="#ctx0" brushRef="#br0" timeOffset="893.609">846 767 10810 0 0,'0'0'4140'0'0,"0"0"-2120"0"0,0 0-961 0 0,0 0-140 0 0,0 0-11 0 0,0 0-25 0 0,0 0-59 0 0,0 0-112 0 0,0 0-173 0 0,0 0-140 0 0,0 0-107 0 0,0 0-97 0 0,-17 19-29 0 0,-49 63-22 0 0,47-34-14 0 0,19-38-99 0 0,0-6-1 0 0,0 0 1 0 0,0 0 0 0 0,1 0-1 0 0,-1 0 1 0 0,1 0 0 0 0,0 0 0 0 0,0 0-1 0 0,0 0 1 0 0,1-1 0 0 0,-1 1 0 0 0,1 0-1 0 0,0 0 1 0 0,0-1 0 0 0,0 0 0 0 0,1 1-1 0 0,-1-1 1 0 0,1 0 0 0 0,-1 0 0 0 0,1 0-1 0 0,0 0 1 0 0,1-1 0 0 0,-1 1 0 0 0,0-1-1 0 0,1 0 1 0 0,-1 0 0 0 0,1 0 0 0 0,-1 0-1 0 0,1-1 1 0 0,0 1 0 0 0,0-1 0 0 0,0 0-1 0 0,0 0 1 0 0,0 0 0 0 0,0-1 0 0 0,0 0-1 0 0,0 1 1 0 0,0-1 0 0 0,2-1-31 0 0,-1 2 86 0 0,0-1 1 0 0,0 0-1 0 0,1-1 1 0 0,-1 1-1 0 0,0-1 1 0 0,0 0-1 0 0,0 0 1 0 0,0 0 0 0 0,0-1-1 0 0,0 0 1 0 0,0 0-1 0 0,-1 0 1 0 0,1-1-1 0 0,-1 1 1 0 0,0-1-1 0 0,1 0 1 0 0,-1 0-1 0 0,0-1 1 0 0,-1 1-1 0 0,1-1 1 0 0,-1 0-1 0 0,1 0 1 0 0,-1 0-1 0 0,0 0 1 0 0,-1-1 0 0 0,3-3-87 0 0,-2 2 27 0 0,0-1 1 0 0,0 1 0 0 0,0-1-1 0 0,-1 1 1 0 0,0-1 0 0 0,0 0 0 0 0,-1 0-1 0 0,0 0 1 0 0,0 0 0 0 0,-1 0 0 0 0,0 0-1 0 0,0 0 1 0 0,0 0 0 0 0,-1 0-1 0 0,0 0 1 0 0,-1 0 0 0 0,1 0 0 0 0,-1 0-1 0 0,-2-3-27 0 0,0 3-76 0 0,-1-1 0 0 0,0 1 0 0 0,0 1 0 0 0,-1-1 0 0 0,0 1 0 0 0,0 0 0 0 0,0 0-1 0 0,-1 0 1 0 0,0 1 0 0 0,0 0 0 0 0,0 1 0 0 0,-1-1 0 0 0,1 2 0 0 0,-1-1 0 0 0,-3-1 76 0 0,-19-2-3967 0 0,-2 5-3579 0 0,23 2-4698 0 0</inkml:trace>
  <inkml:trace contextRef="#ctx0" brushRef="#br0" timeOffset="2132.883">1219 207 9274 0 0,'0'0'2618'0'0,"0"0"-588"0"0,0 0-338 0 0,0 0-88 0 0,0 0-98 0 0,0 0-167 0 0,0 0-283 0 0,0 0-273 0 0,0 0-208 0 0,0 0-64 0 0,0 0 13 0 0,0 0-7 0 0,8 0 17 0 0,277-18 3313 0 0,-50-8-2693 0 0,-174 18-1008 0 0,-61 8-155 0 0,0 0 10 0 0,0 0-23 0 0,0 0-2 0 0,0 0 10 0 0,0 0 9 0 0,0 0-36 0 0,0 0-19 0 0,-16 2-1385 0 0,-16 15-1404 0 0,19-10-147 0 0,-1 1-3389 0 0,7-5-4003 0 0</inkml:trace>
  <inkml:trace contextRef="#ctx0" brushRef="#br0" timeOffset="3441.653">1289 472 6889 0 0,'0'0'2548'0'0,"0"0"-532"0"0,0 0-282 0 0,0 0-225 0 0,0 0-216 0 0,0 0-236 0 0,0 0-229 0 0,0 0-93 0 0,0 0-69 0 0,0 0-91 0 0,0 0-63 0 0,0 0-16 0 0,-7 9 471 0 0,6-7 3072 0 0,220-16-351 0 0,5-9-2988 0 0,-237 24-11144 0 0,10 4 8962 0 0,2-3-4717 0 0,-1-2-4544 0 0</inkml:trace>
</inkml:ink>
</file>

<file path=ppt/ink/ink16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7:49.4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129 634 8210 0 0,'0'0'3047'0'0,"0"0"-673"0"0,0 0-283 0 0,0 0-85 0 0,0 0-124 0 0,0 0-222 0 0,0 0-341 0 0,0 0-328 0 0,0 0-244 0 0,0 0-154 0 0,0 0-118 0 0,-1 3-71 0 0,-24 42 21 0 0,2 2 0 0 0,2 1 0 0 0,2 1 0 0 0,-1 13-425 0 0,1 1-3955 0 0,19-67-4428 0 0,0 0-3209 0 0</inkml:trace>
  <inkml:trace contextRef="#ctx0" brushRef="#br0" timeOffset="251.768">87 295 10322 0 0,'0'0'3088'0'0,"0"0"-755"0"0,0 0-496 0 0,0 0-213 0 0,0 0-230 0 0,0 0-281 0 0,0 0-299 0 0,0 0-245 0 0,0 0-195 0 0,0 0-190 0 0,0 0-159 0 0,0 0-134 0 0,0 0-85 0 0,-7-21-43 0 0,-23-68-434 0 0,68 166-3629 0 0,-26-56-775 0 0,-3-5-5944 0 0</inkml:trace>
  <inkml:trace contextRef="#ctx0" brushRef="#br0" timeOffset="519.959">341 848 12059 0 0,'0'0'2244'0'0,"0"0"-286"0"0,0 0-8 0 0,0 0-67 0 0,0 0-382 0 0,0 0-382 0 0,0 0-259 0 0,0 0-146 0 0,0 0-87 0 0,0 0-71 0 0,30-34-87 0 0,92-102-93 0 0,-59 59 183 0 0,-4 1 69 0 0,-57 75-630 0 0,-2 1-20 0 0,0 25-83 0 0,-16 112 61 0 0,15-133 43 0 0,0 1-1 0 0,1 0 1 0 0,-1 0 0 0 0,1 0 0 0 0,1 0 0 0 0,-1 0-1 0 0,1-1 1 0 0,0 1 0 0 0,0 0 0 0 0,0 0-1 0 0,0-1 1 0 0,1 1 0 0 0,0-1 0 0 0,0 1 0 0 0,0-1-1 0 0,0 0 1 0 0,1 1 0 0 0,0-1 0 0 0,0-1-1 0 0,0 1 1 0 0,0 0 0 0 0,1-1 0 0 0,-1 1 0 0 0,1-1-1 0 0,0 0 1 0 0,0-1 0 0 0,0 1 0 0 0,0 0-1 0 0,0-1 1 0 0,1 0 0 0 0,-1 0 0 0 0,1-1 0 0 0,0 1-1 0 0,-1-1 1 0 0,2 1 1 0 0,0-2 52 0 0,0 0 0 0 0,0 0 0 0 0,0-1 0 0 0,0 1 0 0 0,0-1 0 0 0,-1-1 0 0 0,1 1 0 0 0,0-1 0 0 0,-1 0 0 0 0,1 0 0 0 0,-1 0-1 0 0,0-1 1 0 0,1 0 0 0 0,-1 0 0 0 0,-1 0 0 0 0,1-1 0 0 0,0 0 0 0 0,-1 0 0 0 0,0 0 0 0 0,4-4-52 0 0,68-101 696 0 0,-72 101-712 0 0,11-22-252 0 0,2-4-2262 0 0,1 14-5458 0 0,-13 16-3935 0 0</inkml:trace>
  <inkml:trace contextRef="#ctx0" brushRef="#br0" timeOffset="808.858">1381 1 12539 0 0,'0'0'2634'0'0,"0"0"-611"0"0,0 0-310 0 0,0 0-99 0 0,0 0-184 0 0,0 0-254 0 0,0 0-267 0 0,0 0-246 0 0,0 0-111 0 0,0 0-9 0 0,0 0 32 0 0,0 0 25 0 0,0 0-13 0 0,3 16-55 0 0,11 134 598 0 0,-28 61-246 0 0,-44 176-698 0 0,32-268-1977 0 0,4-140-10729 0 0,15 13 5514 0 0,3 1-1967 0 0</inkml:trace>
  <inkml:trace contextRef="#ctx0" brushRef="#br0" timeOffset="1256.838">1039 468 7146 0 0,'0'0'5034'0'0,"0"0"-2135"0"0,0 0-1050 0 0,0 0-386 0 0,0 0-287 0 0,0 0-159 0 0,0 0-135 0 0,0 0-179 0 0,0 0-140 0 0,0 0-145 0 0,0 0-127 0 0,0 0-90 0 0,35-6-93 0 0,113-19-54 0 0,46 16-472 0 0,-12 11-4357 0 0,-92-1-1098 0 0,0 0-3615 0 0,-36-3 5464 0 0,-28 0 6376 0 0,1 2 9281 0 0,-26 0-8750 0 0,-5 11 1962 0 0,-10 3-3341 0 0,2-2-906 0 0,-4 11 278 0 0,5-11-706 0 0,1-1 0 0 0,1 1 0 0 0,0 1 0 0 0,0 0 0 0 0,2 0 0 0 0,-1 0 0 0 0,2 1 0 0 0,0 0 1 0 0,0 1-1 0 0,2-1 0 0 0,-1 1 0 0 0,2 0 0 0 0,0 0 0 0 0,1 0 0 0 0,1 1 0 0 0,0 9-170 0 0,1-20 33 0 0,2-1 1 0 0,-1 0-1 0 0,0 0 1 0 0,1 0-1 0 0,0 0 1 0 0,0 0 0 0 0,0 0-1 0 0,0 0 1 0 0,1 0-1 0 0,0-1 1 0 0,-1 0-1 0 0,1 1 1 0 0,1-1-1 0 0,-1 0 1 0 0,0 0-1 0 0,1-1 1 0 0,-1 1 0 0 0,1-1-1 0 0,0 1 1 0 0,0-1-1 0 0,0-1 1 0 0,0 1-1 0 0,0 0 1 0 0,0-1-1 0 0,0 0 1 0 0,1 0-1 0 0,-1 0 1 0 0,0 0 0 0 0,1-1-1 0 0,-1 0 1 0 0,2 0-34 0 0,4 1 161 0 0,1-1 1 0 0,0 0-1 0 0,-1-1 1 0 0,1 0 0 0 0,-1-1-1 0 0,1 0 1 0 0,-1-1 0 0 0,0 0-1 0 0,0 0 1 0 0,0-1-1 0 0,0-1 1 0 0,4-2-162 0 0,-6 2 51 0 0,0-1 1 0 0,-1 0-1 0 0,1 0 0 0 0,-1 0 1 0 0,-1-1-1 0 0,1 0 1 0 0,-1-1-1 0 0,0 1 0 0 0,-1-1 1 0 0,0 0-1 0 0,0-1 0 0 0,-1 1 1 0 0,0-1-1 0 0,0 0 1 0 0,-1 0-1 0 0,0 0 0 0 0,-1 0 1 0 0,0-1-1 0 0,0 1 0 0 0,-1-1 1 0 0,-1 1-1 0 0,1-1 1 0 0,-1 1-1 0 0,-1-1 0 0 0,0-4-51 0 0,0 9 11 0 0,0 0 0 0 0,-1 0 0 0 0,1 0 0 0 0,-1 0 0 0 0,0 0 0 0 0,0 1 0 0 0,-1-1-1 0 0,1 0 1 0 0,-1 1 0 0 0,0 0 0 0 0,0-1 0 0 0,0 1 0 0 0,-1 1 0 0 0,0-1 0 0 0,1 0 0 0 0,-1 1-1 0 0,-1 0 1 0 0,1 0 0 0 0,0 0 0 0 0,-1 0 0 0 0,1 1 0 0 0,-1 0 0 0 0,0-1 0 0 0,0 2 0 0 0,0-1 0 0 0,0 1-1 0 0,0 0 1 0 0,-2-1-11 0 0,-73-3-2029 0 0,10 22-6554 0 0,57-9-4089 0 0</inkml:trace>
</inkml:ink>
</file>

<file path=ppt/ink/ink16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7:46.5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96 143 8330 0 0,'0'0'1664'0'0,"0"0"-200"0"0,0 0-61 0 0,0 0 96 0 0,0 0 116 0 0,0 0-84 0 0,0 0-192 0 0,0 0-233 0 0,0 0-261 0 0,0 0-232 0 0,0 0-172 0 0,-1-5-117 0 0,-4-15-72 0 0,4 15 2 0 0,1 5-18 0 0,0 0-10 0 0,0 0 0 0 0,0 0-25 0 0,3 19 901 0 0,8 117 713 0 0,-9-1-1296 0 0,2-70-398 0 0,-2 1-1 0 0,-4 0 0 0 0,-3 0 1 0 0,-2-1-1 0 0,-3 0 0 0 0,-3 0 0 0 0,-5 4-120 0 0,-17 16 131 0 0,57-141 190 0 0,-7 30-326 0 0,1 1 1 0 0,2 1-1 0 0,0 0 0 0 0,1 1 0 0 0,1 1 0 0 0,2 1 0 0 0,0 1 0 0 0,1 1 0 0 0,0 1 0 0 0,2 1 1 0 0,0 1-1 0 0,1 2 0 0 0,1 0 0 0 0,0 2 0 0 0,14-5 5 0 0,40 10 75 0 0,-77 9-75 0 0,-1 0 0 0 0,1 0 0 0 0,-1 0 0 0 0,0 0-1 0 0,1 1 1 0 0,-1 0 0 0 0,0 0 0 0 0,0 0 0 0 0,-1 0 0 0 0,1 0 0 0 0,0 0 0 0 0,-1 1 0 0 0,0-1 0 0 0,0 1 0 0 0,0-1 0 0 0,0 1 0 0 0,-1 0 0 0 0,0 0 0 0 0,1 0 0 0 0,-1 0 0 0 0,-1 0 0 0 0,1 0 0 0 0,-1 0 0 0 0,1 0 0 0 0,-1 0-1 0 0,0 1 1 0 0,0-1 0 0 0,-1 2 0 0 0,1 8 15 0 0,-1 0 0 0 0,-1 0-1 0 0,0 0 1 0 0,0 0-1 0 0,-1 0 1 0 0,-1 0-1 0 0,-1 0 1 0 0,0-1 0 0 0,0 0-1 0 0,-1 0 1 0 0,-1-1-1 0 0,0 1 1 0 0,-1-1 0 0 0,0-1-1 0 0,-1 0 1 0 0,-1 0-1 0 0,1-1 1 0 0,-1 0-1 0 0,-2 1-14 0 0,-14 11 14 0 0,0-2 0 0 0,-2 0-1 0 0,0-2 1 0 0,-1 0-1 0 0,-1-3 1 0 0,0 0-1 0 0,-21 5-13 0 0,40-16-15 0 0,-1 0-1 0 0,1-2 1 0 0,-1 1-1 0 0,0-2 1 0 0,1 0-1 0 0,-1 0 1 0 0,0-1-1 0 0,0 0 0 0 0,-6-1 16 0 0,15-1-135 0 0,-1 1 0 0 0,1-1 0 0 0,-1 1 0 0 0,1-1 0 0 0,0 0 0 0 0,0 0 0 0 0,0 0 0 0 0,0-1 0 0 0,0 1 0 0 0,1-1 0 0 0,-1 0 0 0 0,1 1 0 0 0,-1-1 0 0 0,1 0 0 0 0,0 0 0 0 0,0-1 0 0 0,0 1 0 0 0,1 0 0 0 0,-1-1 0 0 0,1 1 0 0 0,0-1-1 0 0,0 1 1 0 0,0-1 0 0 0,0 0 0 0 0,1 1 0 0 0,-1-1 0 0 0,1 0 0 0 0,0 0 0 0 0,0 1 0 0 0,0-1 0 0 0,1 0 0 0 0,-1 1 0 0 0,1-1 0 0 0,0 0 0 0 0,0 1 0 0 0,0-1 0 0 0,1 1 0 0 0,-1-1 0 0 0,1 1 0 0 0,0 0 0 0 0,0 0 0 0 0,0 0 0 0 0,0 0 0 0 0,1 0 0 0 0,-1 0-1 0 0,2-1 136 0 0,31-43-4479 0 0,-8 19-4295 0 0,-13 15-292 0 0</inkml:trace>
  <inkml:trace contextRef="#ctx0" brushRef="#br0" timeOffset="575.571">492 942 200 0 0,'0'0'2843'0'0,"0"0"-351"0"0,0 0-113 0 0,0 0 35 0 0,0 0-102 0 0,0 0-236 0 0,0 0-282 0 0,0 0-293 0 0,34-3-217 0 0,107-12-177 0 0,-50-11 666 0 0,-71 19-1458 0 0,-1-1 1 0 0,0 0-1 0 0,0-2 0 0 0,-1 0 0 0 0,-1-1 0 0 0,0-1 0 0 0,0 0 0 0 0,-1-1 0 0 0,-1-1 0 0 0,0-1 0 0 0,-1 0 0 0 0,0-1 0 0 0,-1 0 0 0 0,-1-1 0 0 0,-1-1 0 0 0,0-1-315 0 0,-9 15 18 0 0,0-1-1 0 0,0 1 0 0 0,-1-1 0 0 0,1 0 1 0 0,-1 1-1 0 0,0-1 0 0 0,-1 0 0 0 0,1 0 0 0 0,-1 0 1 0 0,0 1-1 0 0,0-1 0 0 0,-1 0 0 0 0,1 0 1 0 0,-1 0-1 0 0,0 0 0 0 0,0 1 0 0 0,-1-1 0 0 0,1 1 1 0 0,-1-1-1 0 0,0 1 0 0 0,-1-1 0 0 0,1 1 1 0 0,-1 0-1 0 0,1 0 0 0 0,-1 0 0 0 0,0 0 0 0 0,-1 1 1 0 0,1-1-1 0 0,-1 1 0 0 0,1 0 0 0 0,-1 0 1 0 0,0 0-1 0 0,0 1 0 0 0,-1-1 0 0 0,-2-1-17 0 0,1 2-9 0 0,0-1 0 0 0,0 1 1 0 0,0 0-1 0 0,0 1 0 0 0,0-1 0 0 0,-1 1 0 0 0,1 0 0 0 0,0 1 0 0 0,-1 0 0 0 0,1 0 0 0 0,0 0 0 0 0,-1 1 1 0 0,1-1-1 0 0,0 2 0 0 0,-1-1 0 0 0,1 1 0 0 0,0 0 0 0 0,0 0 0 0 0,0 0 0 0 0,1 1 0 0 0,-1 0 0 0 0,1 0 0 0 0,-1 1 1 0 0,1-1-1 0 0,0 1 0 0 0,0 0 0 0 0,0 1 0 0 0,1-1 0 0 0,0 1 0 0 0,0 0 0 0 0,0 0 0 0 0,0 0 0 0 0,1 1 1 0 0,-2 3 8 0 0,4-7-3 0 0,1 0 1 0 0,-1-1 0 0 0,1 1 0 0 0,0 0 0 0 0,0 0 0 0 0,-1 0 0 0 0,1 0 0 0 0,1 0 0 0 0,-1-1 0 0 0,0 1-1 0 0,0 0 1 0 0,1 0 0 0 0,-1 0 0 0 0,1 0 0 0 0,-1-1 0 0 0,1 1 0 0 0,0 0 0 0 0,0 0 0 0 0,0-1 0 0 0,0 1-1 0 0,0-1 1 0 0,0 1 0 0 0,0-1 0 0 0,0 1 0 0 0,1-1 0 0 0,-1 0 0 0 0,1 0 0 0 0,-1 1 0 0 0,1-1 0 0 0,-1 0-1 0 0,1 0 1 0 0,0 0 0 0 0,-1-1 0 0 0,1 1 0 0 0,0 0 0 0 0,0-1 0 0 0,-1 1 0 0 0,1-1 0 0 0,1 1 2 0 0,82 12 85 0 0,-78-13-92 0 0,32 2 55 0 0,85 19 276 0 0,-121-18-297 0 0,0 1 0 0 0,0 0 0 0 0,0 0 1 0 0,-1 0-1 0 0,1 0 0 0 0,-1 0 0 0 0,0 1 1 0 0,0-1-1 0 0,0 1 0 0 0,-1 0 0 0 0,0-1 1 0 0,0 1-1 0 0,0 0 0 0 0,0 0 0 0 0,-1-1 1 0 0,0 1-1 0 0,0 0 0 0 0,0 0 0 0 0,0 0 1 0 0,-1 0-1 0 0,0-1 0 0 0,0 1 0 0 0,-2 4-27 0 0,-53 120 314 0 0,55-129-333 0 0,0 1 0 0 0,0 0 1 0 0,1 0-1 0 0,-1 0 0 0 0,0 0 1 0 0,1 0-1 0 0,-1 0 0 0 0,1 0 0 0 0,-1 0 1 0 0,1 0-1 0 0,-1 0 0 0 0,1 0 1 0 0,0 0-1 0 0,0 0 0 0 0,-1 0 1 0 0,1 0-1 0 0,0 0 0 0 0,0 0 0 0 0,0 0 1 0 0,0 0-1 0 0,0 1 0 0 0,0-1 1 0 0,1 0-1 0 0,-1 0 0 0 0,0 0 0 0 0,1 0 1 0 0,-1 0-1 0 0,0 0 0 0 0,1 0 1 0 0,-1 0-1 0 0,1 0 0 0 0,0 0 1 0 0,-1 0-1 0 0,1 0 0 0 0,0 0 0 0 0,-1-1 1 0 0,1 1-1 0 0,0 0 0 0 0,0 0 1 0 0,0-1-1 0 0,0 1 0 0 0,-1-1 0 0 0,1 1 1 0 0,0 0-1 0 0,0-1 0 0 0,0 0 1 0 0,1 1-1 0 0,-1-1 0 0 0,0 0 1 0 0,0 1-1 0 0,0-1 0 0 0,0 0 0 0 0,0 0 1 0 0,0 0-1 0 0,0 0 0 0 0,0 0 1 0 0,2 0 18 0 0,59-17-4617 0 0,-34 2-588 0 0,-11 4-2606 0 0,-8 4-2315 0 0</inkml:trace>
  <inkml:trace contextRef="#ctx0" brushRef="#br0" timeOffset="1567.678">1361 839 2008 0 0,'0'0'2048'0'0,"0"0"-619"0"0,0 0 152 0 0,0 0 404 0 0,0 0 172 0 0,0 0-46 0 0,0 0-160 0 0,0 0-216 0 0,0 0-221 0 0,0 0-190 0 0,0 0-185 0 0,0 0-142 0 0,0 0-107 0 0,31-10-98 0 0,96-28-101 0 0,-56 2 472 0 0,-60 24-916 0 0,68-84 1237 0 0,-78 94-1473 0 0,0 0 1 0 0,0 1-1 0 0,-1-1 1 0 0,1 0-1 0 0,0 1 0 0 0,-1-1 1 0 0,1 0-1 0 0,-1 0 1 0 0,0 1-1 0 0,0-1 1 0 0,0 0-1 0 0,0 0 0 0 0,0 1 1 0 0,0-1-1 0 0,0 0 1 0 0,0 0-1 0 0,0 0 1 0 0,-1 1-1 0 0,1-1 1 0 0,-1 0-1 0 0,0 1 0 0 0,1-1 1 0 0,-1 0-1 0 0,0 1 1 0 0,0-1-1 0 0,0 1 1 0 0,0-1-1 0 0,0 1 0 0 0,0-1 1 0 0,-1 1-1 0 0,1 0 1 0 0,0 0-1 0 0,-1 0 1 0 0,1 0-1 0 0,-1 0 0 0 0,1 0 1 0 0,-1 0-1 0 0,1 0 1 0 0,-1 0-1 0 0,0 1 1 0 0,1-1-1 0 0,-1 0 1 0 0,0 1-1 0 0,0 0 0 0 0,1-1 1 0 0,-1 1-1 0 0,0 0 1 0 0,0 0-1 0 0,0 0 1 0 0,1 0-1 0 0,-1 0 0 0 0,0 1 1 0 0,0-1-1 0 0,0 1-11 0 0,-14 1-17 0 0,0 2-1 0 0,0 0 0 0 0,0 1 0 0 0,1 0 0 0 0,-1 2 1 0 0,1-1-1 0 0,0 2 0 0 0,1 0 0 0 0,0 1 0 0 0,1 0 1 0 0,-1 1-1 0 0,2 1 0 0 0,-1 0 0 0 0,2 0 1 0 0,-1 2-1 0 0,2-1 0 0 0,0 1 0 0 0,0 1 18 0 0,4-7-20 0 0,1-1 0 0 0,0 1 0 0 0,0 0 0 0 0,1 1 0 0 0,0-1 0 0 0,0 1 0 0 0,1 0 0 0 0,0 0 0 0 0,0 0 0 0 0,1 0 0 0 0,0 1 0 0 0,0-1 0 0 0,1 0 0 0 0,0 9 20 0 0,3-13-16 0 0,1-1 0 0 0,0 0 0 0 0,-1 0 0 0 0,1 0 0 0 0,1 0 0 0 0,-1 0 0 0 0,0-1 0 0 0,1 1 0 0 0,-1-1 0 0 0,1 0 0 0 0,0 0 0 0 0,-1 0-1 0 0,1 0 1 0 0,0-1 0 0 0,0 0 0 0 0,0 0 0 0 0,0 0 0 0 0,1 0 0 0 0,-1 0 0 0 0,0-1 0 0 0,0 0 0 0 0,0 0 0 0 0,1 0 0 0 0,-1 0 0 0 0,0-1 0 0 0,1 0 16 0 0,30 0-401 0 0,0-2 0 0 0,-1-2 0 0 0,1-1 0 0 0,-1-2-1 0 0,-1-1 1 0 0,19-8 401 0 0,112-46-4857 0 0,-105 39 1940 0 0,102-53-4839 0 0,-124 53 8754 0 0,-20 5 2941 0 0,-16 17-2346 0 0,-1 2-22 0 0,0 0-154 0 0,-15 0 1219 0 0,-59 37-375 0 0,59-28-2035 0 0,1 1 0 0 0,-1 0 0 0 0,2 1 1 0 0,0 1-1 0 0,0 0 0 0 0,1 0 1 0 0,0 1-1 0 0,1 1 0 0 0,1 1-226 0 0,9-15 1 0 0,0 1 0 0 0,1 1 1 0 0,-1-1-1 0 0,0 0 0 0 0,1 0 0 0 0,-1 0 0 0 0,1 0 0 0 0,-1 0 0 0 0,1 1 1 0 0,0-1-1 0 0,0 0 0 0 0,-1 0 0 0 0,1 0 0 0 0,0 1 0 0 0,0-1 1 0 0,0 0-1 0 0,0 0 0 0 0,0 1 0 0 0,1-1 0 0 0,-1 0 0 0 0,0 0 1 0 0,0 1-1 0 0,1-1 0 0 0,-1 0 0 0 0,1 0 0 0 0,-1 0 0 0 0,1 0 0 0 0,0 0 1 0 0,-1 0-1 0 0,1 0 0 0 0,0 0 0 0 0,0 0 0 0 0,-1 0 0 0 0,1 0 1 0 0,0 0-1 0 0,0 0 0 0 0,0-1 0 0 0,0 1 0 0 0,0 0 0 0 0,0-1 0 0 0,1 1 1 0 0,-1-1-1 0 0,0 1 0 0 0,0-1 0 0 0,0 1 0 0 0,1-1 0 0 0,-1 0 1 0 0,0 0-1 0 0,0 1 0 0 0,0-1 0 0 0,1 0 0 0 0,-1 0 0 0 0,0 0 1 0 0,0-1-1 0 0,1 1 0 0 0,-1 0 0 0 0,0 0 0 0 0,0-1 0 0 0,1 1 0 0 0,-1-1-1 0 0,12-1 41 0 0,-1-1 0 0 0,0 0 0 0 0,1-1 0 0 0,-2 0 0 0 0,1-1 0 0 0,0-1 0 0 0,-1 0-1 0 0,0 0 1 0 0,0-1 0 0 0,-1 0 0 0 0,0-1 0 0 0,0-1 0 0 0,5-5-41 0 0,18-12 126 0 0,-21 16-89 0 0,32-13 43 0 0,-33 77-57 0 0,-11-50-22 0 0,0 0 1 0 0,0-1-1 0 0,0 1 0 0 0,1-1 1 0 0,-1 1-1 0 0,1-1 0 0 0,0 1 1 0 0,0-1-1 0 0,0 1 0 0 0,0-1 1 0 0,1 0-1 0 0,0 1 0 0 0,-1-1 1 0 0,1 0-1 0 0,0 0 0 0 0,0 0 1 0 0,1-1-1 0 0,-1 1 0 0 0,1 0 1 0 0,-1-1-1 0 0,1 0 0 0 0,0 1 1 0 0,0-1-1 0 0,0 0 0 0 0,0 0 1 0 0,0-1-1 0 0,0 1 0 0 0,0-1 1 0 0,1 1-1 0 0,-1-1 0 0 0,1 0 1 0 0,-1 0-1 0 0,1-1 0 0 0,-1 1 1 0 0,1-1-1 0 0,-1 0 0 0 0,3 0-1 0 0,3 0 8 0 0,0-1 1 0 0,1-1-1 0 0,-1 1 0 0 0,-1-1 0 0 0,1-1 0 0 0,0 0 1 0 0,0 0-1 0 0,-1-1 0 0 0,0 0 0 0 0,0 0 0 0 0,0-1 0 0 0,0 0 1 0 0,-1 0-1 0 0,0-1 0 0 0,1-1-8 0 0,21-20 140 0 0,-2-1-1 0 0,-2-1 1 0 0,0-1 0 0 0,-2-1-1 0 0,-1-2 1 0 0,-2 0 0 0 0,11-25-140 0 0,-11 17 43 0 0,-1-2 0 0 0,-2 0 1 0 0,-2-1-1 0 0,-2 0 1 0 0,-2-1-1 0 0,-2-1 1 0 0,-2 0-1 0 0,-2 0 1 0 0,-2 0-1 0 0,-2-9-43 0 0,0 54 8 0 0,-1 0 0 0 0,0 0 0 0 0,0 0 0 0 0,1 0 0 0 0,-1 1 0 0 0,0-1-1 0 0,0 0 1 0 0,0 0 0 0 0,0 0 0 0 0,0 0 0 0 0,0 0 0 0 0,0 0 0 0 0,0 0 0 0 0,0 0-1 0 0,-1 0 1 0 0,1 1 0 0 0,0-1 0 0 0,-1 0 0 0 0,1 0 0 0 0,0 0 0 0 0,-1 0 0 0 0,1 1-1 0 0,-1-1 1 0 0,1 0 0 0 0,-1 0 0 0 0,0 1 0 0 0,1-1 0 0 0,-1 0 0 0 0,0 1 0 0 0,1-1 0 0 0,-1 1-1 0 0,0-1 1 0 0,0 1 0 0 0,1-1 0 0 0,-1 1 0 0 0,0 0 0 0 0,0-1 0 0 0,0 1 0 0 0,0 0-1 0 0,0 0 1 0 0,1-1 0 0 0,-1 1 0 0 0,0 0 0 0 0,0 0 0 0 0,0 0 0 0 0,0 0 0 0 0,0 0-1 0 0,0 0 1 0 0,0 0 0 0 0,0 1 0 0 0,0-1 0 0 0,1 0 0 0 0,-1 0 0 0 0,0 1 0 0 0,0-1-1 0 0,0 1 1 0 0,0-1 0 0 0,1 0 0 0 0,-1 1 0 0 0,0 0 0 0 0,0-1 0 0 0,1 1 0 0 0,-1-1 0 0 0,0 1-1 0 0,1 0-7 0 0,-12 20 27 0 0,2 0 0 0 0,0 1 0 0 0,1 0 0 0 0,1 1 0 0 0,1 0 0 0 0,-1 14-27 0 0,-10 74 262 0 0,5 1 0 0 0,5 0 1 0 0,6 112-263 0 0,2-213 6 0 0,-12 116 57 0 0,11-127-130 0 0,1-1-1 0 0,0 1 1 0 0,-1 0 0 0 0,1-1 0 0 0,-1 1-1 0 0,1 0 1 0 0,-1-1 0 0 0,1 1 0 0 0,-1 0-1 0 0,1-1 1 0 0,-1 1 0 0 0,1 0-1 0 0,-1 0 1 0 0,1 0 0 0 0,-1 0 0 0 0,1-1-1 0 0,-1 1 1 0 0,1 0 0 0 0,-1 0 0 0 0,0 0-1 0 0,1 0 1 0 0,-1 0 0 0 0,1 0 0 0 0,-1 0-1 0 0,1 1 1 0 0,-1-1 0 0 0,1 0 0 0 0,-1 0-1 0 0,1 0 1 0 0,-1 1 0 0 0,1-1-1 0 0,-1 0 1 0 0,1 0 0 0 0,-1 1 0 0 0,1-1-1 0 0,-1 0 1 0 0,1 1 0 0 0,-1-1 0 0 0,1 1-1 0 0,0-1 1 0 0,-1 1 67 0 0,2-13-1211 0 0,0 0-1 0 0,0 0 1 0 0,2 1 0 0 0,-1-1-1 0 0,1 1 1 0 0,1 0 0 0 0,0-1-1 0 0,1 2 1 0 0,0-1 0 0 0,4-6 1211 0 0,2-6-6154 0 0,-3 4-2162 0 0</inkml:trace>
  <inkml:trace contextRef="#ctx0" brushRef="#br0" timeOffset="1880.668">2986 345 6289 0 0,'0'0'3417'0'0,"0"0"-1007"0"0,0 0-568 0 0,0 0-178 0 0,0 0-89 0 0,0 0-109 0 0,0 0-213 0 0,0 0-259 0 0,0 0-193 0 0,0 0-126 0 0,0 0-75 0 0,0 0-66 0 0,0 0-73 0 0,-33 28-50 0 0,-104 88-34 0 0,47-43 622 0 0,89-72-981 0 0,0-1 0 0 0,0 1 0 0 0,0-1 0 0 0,0 1 0 0 0,0-1 0 0 0,0 1-1 0 0,0 0 1 0 0,0-1 0 0 0,0 1 0 0 0,1 0 0 0 0,-1 0 0 0 0,0-1 0 0 0,1 1 0 0 0,-1 0 0 0 0,0 0 0 0 0,1 0 0 0 0,-1 0-1 0 0,1 0 1 0 0,-1 0 0 0 0,1 0 0 0 0,0 0 0 0 0,-1 0 0 0 0,1 0 0 0 0,0 0 0 0 0,0 0 0 0 0,0 0 0 0 0,0 1-1 0 0,0-1 1 0 0,0 0 0 0 0,0 0 0 0 0,0 0 0 0 0,0 0 0 0 0,0 0 0 0 0,1 0 0 0 0,-1 0 0 0 0,0 0 0 0 0,1 0 0 0 0,-1 0-1 0 0,1 0 1 0 0,-1 0 0 0 0,1 0 0 0 0,-1 0 0 0 0,1 0 0 0 0,0 0 0 0 0,0-1 0 0 0,-1 1 0 0 0,1 0 0 0 0,0 0-1 0 0,0-1 1 0 0,0 1 0 0 0,0 0-18 0 0,54 20 821 0 0,-45-20-756 0 0,0 0 1 0 0,-1 0-1 0 0,1 2 1 0 0,-1-1-1 0 0,1 1 1 0 0,-1 0-1 0 0,0 1 1 0 0,0 0-1 0 0,0 1 1 0 0,-1-1-1 0 0,1 2 1 0 0,-1-1-1 0 0,-1 1 1 0 0,1 0-1 0 0,-1 1 1 0 0,0 0-1 0 0,5 6-65 0 0,-8 67 378 0 0,33-120-7412 0 0,-9 7 929 0 0,17-10-7266 0 0,-33 35 10888 0 0</inkml:trace>
  <inkml:trace contextRef="#ctx0" brushRef="#br0" timeOffset="2230.181">3233 544 0 0 0,'0'0'1024'0'0,"0"0"2306"0"0,0 0 876 0 0,0 0-286 0 0,0 0-690 0 0,0 0-745 0 0,0 0-552 0 0,0 0-366 0 0,0 0-237 0 0,0 0-181 0 0,0 0-178 0 0,0 0-176 0 0,0 0-191 0 0,21-21-168 0 0,62-65-111 0 0,-74 64 82 0 0,-25 29-220 0 0,-76 44 304 0 0,91-49-490 0 0,1 0 1 0 0,-1 0-1 0 0,0 0 0 0 0,0 0 1 0 0,1 0-1 0 0,0-1 1 0 0,-1 1-1 0 0,1 0 0 0 0,0 0 1 0 0,0 0-1 0 0,0 0 0 0 0,0 0 1 0 0,0 0-1 0 0,0 0 0 0 0,0 0 1 0 0,1 0-1 0 0,-1 0 0 0 0,1 0 1 0 0,0 0-1 0 0,-1 0 1 0 0,1 0-1 0 0,0-1 0 0 0,0 1 1 0 0,0 0-1 0 0,0 0 0 0 0,0-1 1 0 0,1 1-1 0 0,-1-1 0 0 0,0 1 1 0 0,1-1-1 0 0,-1 0 0 0 0,1 0 1 0 0,0 1-1 0 0,-1-1 1 0 0,1 0-1 0 0,0 0 0 0 0,0-1 1 0 0,-1 1-1 0 0,1 0 0 0 0,0 0 1 0 0,0-1-1 0 0,0 0 0 0 0,1 1-1 0 0,16 14 63 0 0,-13-8 28 0 0,-1 0 0 0 0,1 1 0 0 0,-2 0 0 0 0,1 0 0 0 0,-1 1-1 0 0,0-1 1 0 0,-1 1 0 0 0,0 0 0 0 0,0 0 0 0 0,-1 0 0 0 0,0 0 0 0 0,-1 0-1 0 0,0 1 1 0 0,0-1 0 0 0,-1 0 0 0 0,0 1 0 0 0,-2 7-91 0 0,0-10 55 0 0,0 1 1 0 0,0-1 0 0 0,-1-1 0 0 0,0 1-1 0 0,-1 0 1 0 0,0-1 0 0 0,0 1 0 0 0,0-1-1 0 0,-1 0 1 0 0,1 0 0 0 0,-1-1-1 0 0,-1 0 1 0 0,1 0 0 0 0,-1 0 0 0 0,0 0-1 0 0,0-1 1 0 0,0 0 0 0 0,-1 0-1 0 0,1-1 1 0 0,-1 1 0 0 0,0-2 0 0 0,0 1-1 0 0,-6 1-55 0 0,10-3-22 0 0,0 0 0 0 0,0-1-1 0 0,0 1 1 0 0,0-1-1 0 0,0 0 1 0 0,0 1-1 0 0,0-1 1 0 0,0-1 0 0 0,0 1-1 0 0,0 0 1 0 0,0-1-1 0 0,0 1 1 0 0,0-1-1 0 0,0 0 1 0 0,0 0 0 0 0,0 0-1 0 0,1-1 1 0 0,-1 1-1 0 0,0-1 1 0 0,1 1-1 0 0,-1-1 1 0 0,1 0 0 0 0,-1 0-1 0 0,1 0 1 0 0,0-1 22 0 0,-14-18-3125 0 0,3-5-4111 0 0,9 18-5362 0 0</inkml:trace>
</inkml:ink>
</file>

<file path=ppt/ink/ink16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8:01.5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52 214 2064 0 0,'0'0'1321'0'0,"0"0"-101"0"0,0 0 138 0 0,0 0 314 0 0,0 0 295 0 0,0 0 48 0 0,0 0-208 0 0,0 0-301 0 0,0 0-318 0 0,0 0-224 0 0,0 0-116 0 0,-9 3-65 0 0,-25 9-55 0 0,25-9-25 0 0,9-3-28 0 0,0 0-49 0 0,0 0-52 0 0,0 0-50 0 0,38-22 2097 0 0,195-96-967 0 0,-203 103-1591 0 0,0 1-1 0 0,0 1 1 0 0,1 2 0 0 0,1 1 0 0 0,0 2 0 0 0,0 1 0 0 0,0 1-1 0 0,1 2 1 0 0,26 0-63 0 0,-53 5 11 0 0,0-1 0 0 0,0 1 0 0 0,-1 0 0 0 0,1 0 0 0 0,0 1 0 0 0,-1 0 0 0 0,1 0 0 0 0,-1 0 0 0 0,1 1 0 0 0,-1 0 0 0 0,0 0 0 0 0,0 0 0 0 0,0 0 0 0 0,-1 1 0 0 0,1 0 0 0 0,-1 0 0 0 0,0 0 0 0 0,0 0 0 0 0,0 1 0 0 0,0 0 0 0 0,-1 0 0 0 0,0 0 0 0 0,0 0 1 0 0,0 0-1 0 0,-1 0 0 0 0,0 1 0 0 0,0 0 0 0 0,0-1 0 0 0,0 1 0 0 0,-1 0 0 0 0,0 2-11 0 0,-1 5 43 0 0,-1 0 0 0 0,0 0 0 0 0,-1-1 0 0 0,0 1 0 0 0,-1 0 0 0 0,-1-1 0 0 0,0 1 0 0 0,0-1 0 0 0,-1 0 1 0 0,-1-1-1 0 0,0 1 0 0 0,-1-1 0 0 0,0 0 0 0 0,0 0 0 0 0,-1-1 0 0 0,-1 0-43 0 0,-401 479 265 0 0,405-484-262 0 0,1 0-1 0 0,-1 1 1 0 0,1-1-1 0 0,1 1 1 0 0,-1 0-1 0 0,1-1 0 0 0,0 2 1 0 0,0-1-1 0 0,1 0 1 0 0,0 1-1 0 0,0-1 0 0 0,0 1 1 0 0,1-1-1 0 0,0 1 1 0 0,0 0-1 0 0,1 6-2 0 0,47 5 257 0 0,-41-17-195 0 0,16-2 80 0 0,0 0 0 0 0,-1-1 1 0 0,1-1-1 0 0,-1-1 0 0 0,0-1 1 0 0,0 0-1 0 0,0-2 0 0 0,-1-1 1 0 0,2-1-143 0 0,27-8 190 0 0,37-12 113 0 0,-68 19-9274 0 0,-11 4 2060 0 0,-3 3-5041 0 0</inkml:trace>
  <inkml:trace contextRef="#ctx0" brushRef="#br0" timeOffset="281.512">912 530 13675 0 0,'0'0'1710'0'0,"0"0"-506"0"0,0 0-157 0 0,0 0 102 0 0,0 0 105 0 0,0 0-34 0 0,0 0-165 0 0,0 0-160 0 0,0 0-122 0 0,0 0-90 0 0,0 0-77 0 0,0 0-82 0 0,0 0-67 0 0,17 0-59 0 0,86 0 203 0 0,19-19 18 0 0,-53-4-2614 0 0,-47 12-2887 0 0,-4-1-5519 0 0,-10 7-191 0 0</inkml:trace>
  <inkml:trace contextRef="#ctx0" brushRef="#br0" timeOffset="831.077">1409 416 9522 0 0,'0'0'1875'0'0,"0"0"-303"0"0,0 0-31 0 0,0 0 79 0 0,0 0 2 0 0,0 0-99 0 0,0 0-262 0 0,-1 35-295 0 0,-1 110-237 0 0,7-11 798 0 0,9 170 1233 0 0,-14-300-2718 0 0,1 0 0 0 0,-1 0 1 0 0,0 0-1 0 0,-1 0 0 0 0,1 0 1 0 0,-1 0-1 0 0,1 0 0 0 0,-1 0 1 0 0,0-1-1 0 0,-1 1 0 0 0,1 0 1 0 0,-1 0-1 0 0,0-1 0 0 0,1 1 1 0 0,-2-1-1 0 0,1 0 0 0 0,0 0 1 0 0,-1 1-1 0 0,1-1 1 0 0,-1-1-1 0 0,0 1 0 0 0,0 0 1 0 0,0-1-1 0 0,0 1 0 0 0,0-1 1 0 0,-1 0-1 0 0,1 0 0 0 0,-1-1 1 0 0,1 1-1 0 0,-1-1 0 0 0,0 1 1 0 0,-1-1-43 0 0,3-3 19 0 0,0 0 0 0 0,0 0 1 0 0,0 0-1 0 0,0 0 0 0 0,0-1 1 0 0,0 1-1 0 0,1-1 0 0 0,-1 1 1 0 0,1-1-1 0 0,0 0 0 0 0,0 1 1 0 0,0-1-1 0 0,0 0 0 0 0,0 0 1 0 0,1 0-1 0 0,-1 0 0 0 0,1 0 1 0 0,0 0-1 0 0,0 0 0 0 0,0 0-19 0 0,0 2 2 0 0,-1-20 13 0 0,2 0-1 0 0,0-1 1 0 0,2 1 0 0 0,0 0 0 0 0,1 0 0 0 0,1 0 0 0 0,1 1-1 0 0,1-1 1 0 0,1 1 0 0 0,7-12-15 0 0,-8 15 9 0 0,7-25-2 0 0,2 1-1 0 0,2 1 1 0 0,2 0-1 0 0,1 2 1 0 0,2 0-1 0 0,2 1 1 0 0,1 2-1 0 0,1 0 1 0 0,3 2 0 0 0,0 1-1 0 0,13-8-6 0 0,-35 34-1 0 0,0 1 0 0 0,0-1 0 0 0,1 2 0 0 0,-1-1 0 0 0,1 1 0 0 0,0 0 0 0 0,0 1-1 0 0,1 0 1 0 0,-1 1 0 0 0,1 0 0 0 0,-1 0 0 0 0,1 1 0 0 0,0 0 0 0 0,-1 0 0 0 0,1 1 0 0 0,3 1 1 0 0,-8 2 17 0 0,0-1 0 0 0,0 1 0 0 0,0 1 1 0 0,-1-1-1 0 0,1 1 0 0 0,-1-1 0 0 0,0 1 1 0 0,0 0-1 0 0,0 1 0 0 0,-1-1 0 0 0,1 1 1 0 0,-1 0-1 0 0,0-1 0 0 0,0 1 0 0 0,-1 1 0 0 0,0-1 1 0 0,0 0-1 0 0,0 0 0 0 0,0 1 0 0 0,-1-1 1 0 0,0 1-1 0 0,0 0 0 0 0,0-1 0 0 0,-1 1 1 0 0,0 0-1 0 0,0 0-17 0 0,0 4 43 0 0,0 0 1 0 0,-1-1-1 0 0,0 1 1 0 0,0 0-1 0 0,-1-1 0 0 0,-1 0 1 0 0,0 1-1 0 0,0-1 1 0 0,0 0-1 0 0,-1 0 0 0 0,-1-1 1 0 0,1 1-1 0 0,-1-1 1 0 0,-1 0-1 0 0,0 0 1 0 0,0-1-1 0 0,0 0 0 0 0,-4 3-43 0 0,-7 7 36 0 0,0-2 0 0 0,-2 0-1 0 0,1-1 1 0 0,-2-1-1 0 0,0-1 1 0 0,0-1 0 0 0,-5 2-36 0 0,22-11-32 0 0,0 0 0 0 0,1 0 1 0 0,-1 0-1 0 0,0 0 1 0 0,0-1-1 0 0,1 1 0 0 0,-1-1 1 0 0,-1 0-1 0 0,1 0 0 0 0,0 0 1 0 0,0 0-1 0 0,0-1 0 0 0,0 1 1 0 0,-1-1-1 0 0,1 0 1 0 0,0 0-1 0 0,0 0 0 0 0,-1 0 1 0 0,1 0-1 0 0,0-1 0 0 0,0 1 1 0 0,-1-1-1 0 0,1 0 0 0 0,0 0 1 0 0,0 0-1 0 0,0-1 1 0 0,0 1-1 0 0,0-1 0 0 0,1 0 1 0 0,-1 1-1 0 0,0-1 0 0 0,1 0 1 0 0,-1-1-1 0 0,1 1 0 0 0,0 0 1 0 0,0-1-1 0 0,0 1 1 0 0,0-1-1 0 0,0 0 0 0 0,0 1 1 0 0,1-1-1 0 0,-1 0 0 0 0,1 0 1 0 0,0 0-1 0 0,0 0 0 0 0,0 0 1 0 0,0-1 31 0 0,16-56-4253 0 0,-4 44-214 0 0,4 0-4073 0 0,-8 9-2665 0 0</inkml:trace>
  <inkml:trace contextRef="#ctx0" brushRef="#br0" timeOffset="2086.845">2147 107 12595 0 0,'0'0'2288'0'0,"0"0"-872"0"0,0 0-431 0 0,0 0-81 0 0,0 0-96 0 0,0 0-176 0 0,0 0-280 0 0,0 0-248 0 0,0 0-224 0 0,0 0-136 0 0,0 0-40 0 0,0 0-88 0 0,0 0-168 0 0,0 0-456 0 0,-7 37-1057 0 0,14-30-3248 0 0,-3 1-4777 0 0</inkml:trace>
  <inkml:trace contextRef="#ctx0" brushRef="#br0" timeOffset="1914.459">2219 427 10170 0 0,'0'0'2698'0'0,"0"0"-940"0"0,0 0-519 0 0,0 0 33 0 0,0 0 152 0 0,0 0 50 0 0,0 0-179 0 0,0 0-316 0 0,0 0-284 0 0,0 0-190 0 0,0 0-76 0 0,0 0-54 0 0,9 0 859 0 0,-37 140 1080 0 0,-5-99-2541 0 0,28-38-1962 0 0,0-10-5394 0 0,4 5 5242 0 0,-1 0-9499 0 0</inkml:trace>
  <inkml:trace contextRef="#ctx0" brushRef="#br0" timeOffset="2496.279">2403 505 7514 0 0,'0'0'2679'0'0,"0"0"-531"0"0,0 0-182 0 0,0 0-48 0 0,0 0-167 0 0,0 0-197 0 0,0 0-274 0 0,0 0-255 0 0,0 0-204 0 0,0 0-176 0 0,31-10-150 0 0,96-28-129 0 0,-82 15 97 0 0,-42 16-333 0 0,21-63 1153 0 0,-26 68-1273 0 0,1 1 0 0 0,-1-1 0 0 0,0 0 0 0 0,0 1 0 0 0,0-1 0 0 0,0 1 0 0 0,0-1 0 0 0,0 1 0 0 0,0 0 0 0 0,-1 0 0 0 0,1 0 0 0 0,0 0 0 0 0,-1 0 0 0 0,1 1 0 0 0,-1-1 0 0 0,1 1 0 0 0,-1-1 0 0 0,1 1 1 0 0,-1 0-1 0 0,1 0 0 0 0,0 0 0 0 0,-1 1 0 0 0,1-1 0 0 0,-1 0 0 0 0,1 1 0 0 0,-1-1 0 0 0,1 1 0 0 0,-1 0-10 0 0,-9 4-18 0 0,0 1 0 0 0,1 0 0 0 0,0 1 0 0 0,0 0 1 0 0,0 1-1 0 0,1 0 0 0 0,0 1 0 0 0,0 0 0 0 0,1 0 0 0 0,-5 8 18 0 0,5-9-1 0 0,1 1-1 0 0,1 0 1 0 0,-1 0 0 0 0,2 1-1 0 0,-1 0 1 0 0,1 0-1 0 0,1 0 1 0 0,0 1 0 0 0,0 0-1 0 0,1 0 1 0 0,0 0-1 0 0,1 0 1 0 0,0 1-1 0 0,1-1 1 0 0,1 1 0 0 0,-1 0-1 0 0,2 6 2 0 0,2-14-2 0 0,0 1 0 0 0,0-1 0 0 0,0 1 0 0 0,1-1 0 0 0,0 0 0 0 0,0 0 0 0 0,0 0 0 0 0,1 0 0 0 0,-1-1 0 0 0,1 1 0 0 0,0-1 0 0 0,0 0 0 0 0,0 0 0 0 0,0-1 0 0 0,0 1 0 0 0,1-1 0 0 0,-1 1 0 0 0,1-2 0 0 0,-1 1 0 0 0,1 0 0 0 0,0-1 0 0 0,0 0 0 0 0,0 0 0 0 0,0 0 0 0 0,0-1 0 0 0,0 1 0 0 0,0-1 0 0 0,3-1 2 0 0,1 2-101 0 0,1 0 0 0 0,-1 0 0 0 0,1-1 0 0 0,-1-1-1 0 0,0 1 1 0 0,1-2 0 0 0,-1 1 0 0 0,0-1 0 0 0,1-1 0 0 0,-1 1-1 0 0,0-2 1 0 0,-1 1 0 0 0,1-1 0 0 0,2-2 101 0 0,27-16-2945 0 0,-22 13-1169 0 0,-6 4-715 0 0,-2 1-6671 0 0</inkml:trace>
  <inkml:trace contextRef="#ctx0" brushRef="#br0" timeOffset="2783.153">2983 365 11763 0 0,'0'0'1775'0'0,"0"0"-308"0"0,0 0 0 0 0,0 0 53 0 0,0 0-73 0 0,0 0-224 0 0,0 0-330 0 0,0 0-246 0 0,0 0-131 0 0,0 0-84 0 0,0 0-53 0 0,0 0-56 0 0,0 0-30 0 0,-18 5-53 0 0,-57 20-25 0 0,72-24-188 0 0,0 0 1 0 0,0 0-1 0 0,0 1 0 0 0,0-1 1 0 0,1 1-1 0 0,-1 0 0 0 0,0 0 1 0 0,1 0-1 0 0,-1 0 1 0 0,1 0-1 0 0,0 0 0 0 0,-1 1 1 0 0,1-1-1 0 0,0 1 0 0 0,0-1 1 0 0,1 1-1 0 0,-1 0 1 0 0,0 2-28 0 0,-2 2 67 0 0,0 1-7 0 0,1 1-1 0 0,-1 0 0 0 0,1 1 1 0 0,1-1-1 0 0,0 0 1 0 0,0 1-1 0 0,1-1 1 0 0,0 1-1 0 0,0 0 1 0 0,1-1-1 0 0,1 1 1 0 0,0 6-60 0 0,2-10 23 0 0,-1 1 0 0 0,1-1 0 0 0,0 0 0 0 0,1 0 0 0 0,-1 0 0 0 0,1-1 1 0 0,0 1-1 0 0,0-1 0 0 0,1 0 0 0 0,0 0 0 0 0,0 0 0 0 0,0-1 1 0 0,0 1-1 0 0,1-1 0 0 0,0-1 0 0 0,-1 1 0 0 0,1-1 0 0 0,1 0 0 0 0,-1 0 1 0 0,0-1-1 0 0,1 0 0 0 0,-1 0 0 0 0,1 0 0 0 0,0-1 0 0 0,3 0-23 0 0,-5 1-12 0 0,1-1 0 0 0,-1 0-1 0 0,0-1 1 0 0,1 1 0 0 0,-1-1-1 0 0,1 0 1 0 0,-1-1 0 0 0,0 1-1 0 0,1-1 1 0 0,-1 0 0 0 0,0 0-1 0 0,0-1 1 0 0,1 1 0 0 0,-1-1 0 0 0,0 0-1 0 0,-1-1 1 0 0,1 1 0 0 0,0-1-1 0 0,-1 0 1 0 0,1 0 0 0 0,2-3 12 0 0,16-25-4148 0 0,-15 18-4427 0 0,-3 9-3072 0 0</inkml:trace>
  <inkml:trace contextRef="#ctx0" brushRef="#br0" timeOffset="3581.679">3239 608 4145 0 0,'0'0'3251'0'0,"0"0"-241"0"0,0 0-347 0 0,0 0-357 0 0,0 0-321 0 0,0 0-318 0 0,0 0-323 0 0,0 0-249 0 0,0 0-170 0 0,0 0-127 0 0,0 0-103 0 0,0 0-102 0 0,0 0-93 0 0,26-2-80 0 0,81-6-90 0 0,-54-9 388 0 0,-48 10-604 0 0,-3 5-95 0 0,1 0 0 0 0,0 0 0 0 0,-1 0 0 0 0,1 0 0 0 0,-1-1 0 0 0,0 1 0 0 0,0-1 0 0 0,0 0 0 0 0,0 1 0 0 0,-1-1 0 0 0,1 0 0 0 0,-1 0 0 0 0,1 0 0 0 0,-1 0 0 0 0,0 0 0 0 0,0-1 0 0 0,0 1 0 0 0,-1 0 0 0 0,1 0 0 0 0,-1-1 0 0 0,0 1 0 0 0,0 0 0 0 0,0-1 0 0 0,0 1 0 0 0,0 0 0 0 0,-1 0 0 0 0,0-1 0 0 0,1 1 0 0 0,-1 0 0 0 0,0 0 0 0 0,-1 0 0 0 0,1 0 0 0 0,0 0 0 0 0,-1 0 0 0 0,0 0 0 0 0,0 0 0 0 0,0 1 0 0 0,0-1 0 0 0,0 1 0 0 0,0-1 0 0 0,-1 1 0 0 0,1 0 0 0 0,-1 0 0 0 0,1 0 1 0 0,-1 0-1 0 0,0 0 0 0 0,0 1 0 0 0,0-1 0 0 0,0 1 0 0 0,0 0 0 0 0,0 0 0 0 0,0 0 0 0 0,-1 0 0 0 0,1 0 0 0 0,-2 1-19 0 0,-5 2-23 0 0,0 0 1 0 0,0 1-1 0 0,0 1 1 0 0,0-1-1 0 0,1 2 1 0 0,-1-1-1 0 0,1 1 1 0 0,0 1-1 0 0,1-1 1 0 0,-1 2-1 0 0,1-1 1 0 0,0 1-1 0 0,1 0 1 0 0,0 1-1 0 0,0-1 1 0 0,0 2 0 0 0,1-1-1 0 0,0 1 1 0 0,1 0-1 0 0,-2 4 23 0 0,5-10-4 0 0,-1 0-1 0 0,1 1 1 0 0,0-1-1 0 0,0 1 1 0 0,0-1-1 0 0,1 1 0 0 0,-1 0 1 0 0,1 0-1 0 0,0 0 1 0 0,0 0-1 0 0,0 0 1 0 0,0 0-1 0 0,1 0 1 0 0,0 0-1 0 0,0 0 1 0 0,0 0-1 0 0,0 1 1 0 0,1-1-1 0 0,-1 0 1 0 0,1 0-1 0 0,0 0 1 0 0,0 0-1 0 0,1-1 1 0 0,-1 1-1 0 0,1 0 1 0 0,0 0-1 0 0,0-1 1 0 0,0 1-1 0 0,0-1 1 0 0,1 0-1 0 0,-1 1 1 0 0,1-1-1 0 0,0 0 0 0 0,0-1 1 0 0,0 1-1 0 0,2 1 5 0 0,5 0-67 0 0,0 0-1 0 0,0 0 1 0 0,0-1-1 0 0,0 0 1 0 0,1-1-1 0 0,-1 0 0 0 0,1-1 1 0 0,0 0-1 0 0,-1-1 1 0 0,1 0-1 0 0,0 0 1 0 0,0-1-1 0 0,-1-1 1 0 0,1 0-1 0 0,8-2 68 0 0,92-41-3925 0 0,-49 12 118 0 0,107-69-14223 0 0,-64-4 17719 0 0,-66 56 6272 0 0,-37 34 8259 0 0,-12 18-9733 0 0,-2 5-5488 0 0,-18 16 1992 0 0,20-17-788 0 0,0 1 1 0 0,0 0-1 0 0,1 1 1 0 0,0 0-1 0 0,0 1 1 0 0,1 0-1 0 0,0 0 0 0 0,1 1 1 0 0,-1 1-204 0 0,7-9 7 0 0,1 0-1 0 0,0 0 1 0 0,0 0 0 0 0,0 0 0 0 0,0 0-1 0 0,0 0 1 0 0,0 0 0 0 0,0 1-1 0 0,1-1 1 0 0,-1 0 0 0 0,1 0 0 0 0,-1 0-1 0 0,1 0 1 0 0,0-1 0 0 0,0 1-1 0 0,0 0 1 0 0,0 0 0 0 0,0 0 0 0 0,0-1-1 0 0,1 1 1 0 0,-1-1 0 0 0,1 1-1 0 0,-1-1 1 0 0,1 1 0 0 0,-1-1-1 0 0,1 0 1 0 0,0 0 0 0 0,0 1 0 0 0,-1-1-1 0 0,1-1 1 0 0,0 1 0 0 0,0 0-1 0 0,0 0 1 0 0,0-1 0 0 0,0 1 0 0 0,0-1-1 0 0,0 1 1 0 0,0-1 0 0 0,0 0-1 0 0,0 0 1 0 0,1 0 0 0 0,-1 0 0 0 0,0-1-1 0 0,0 1-6 0 0,18 6 38 0 0,-16-5 20 0 0,1 0 0 0 0,-1 1 1 0 0,1-1-1 0 0,-1 1 0 0 0,0 0 0 0 0,1 0 0 0 0,-1 1 0 0 0,0-1 0 0 0,0 1 0 0 0,-1 0 0 0 0,1 0 0 0 0,-1 0 0 0 0,1 0 0 0 0,-1 1 0 0 0,0-1 0 0 0,0 1 0 0 0,0 0 0 0 0,-1 0 0 0 0,1 0 0 0 0,-1 0 0 0 0,0 0 0 0 0,0 1 0 0 0,-1-1 0 0 0,1 0 1 0 0,-1 1-1 0 0,0 0 0 0 0,0-1 0 0 0,0 1 0 0 0,-1 0 0 0 0,0-1 0 0 0,0 1 0 0 0,0 0 0 0 0,0 0 0 0 0,-1-1 0 0 0,0 1 0 0 0,0 0 0 0 0,0-1 0 0 0,0 1 0 0 0,-1-1 0 0 0,0 1-58 0 0,-2 0 12 0 0,-1-1 0 0 0,1 0-1 0 0,-1 0 1 0 0,0 0 0 0 0,-1 0-1 0 0,1-1 1 0 0,0 0 0 0 0,-1 0-1 0 0,0-1 1 0 0,0 0 0 0 0,1 0-1 0 0,-1 0 1 0 0,-1 0 0 0 0,1-1-1 0 0,0 0 1 0 0,0 0 0 0 0,0-1-1 0 0,-1 0 1 0 0,1 0 0 0 0,0 0-1 0 0,0-1 1 0 0,-2 0-12 0 0,1 1-70 0 0,-33-13-1970 0 0,29 5-1857 0 0,0-1-4332 0 0,5 2-4786 0 0</inkml:trace>
</inkml:ink>
</file>

<file path=ppt/ink/ink16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8:07.2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151 0 1048 0 0,'0'0'2218'0'0,"0"0"39"0"0,0 0 34 0 0,0 0 61 0 0,0 0-117 0 0,0 0-304 0 0,0 0-332 0 0,0 0-320 0 0,0 0-246 0 0,0 0-163 0 0,0 0-112 0 0,0 0-81 0 0,0 0-34 0 0,2 4 33 0 0,-2 5-412 0 0,0 0-1 0 0,-1 1 0 0 0,0-1 0 0 0,0 0 0 0 0,-1 1 1 0 0,0-1-1 0 0,-1 0 0 0 0,0 0 0 0 0,0-1 0 0 0,-1 1 1 0 0,0 0-1 0 0,-1-1 0 0 0,0 0 0 0 0,0 0-263 0 0,-3 7 36 0 0,0 1 1 0 0,-1-1-1 0 0,-1-1 0 0 0,-1 1 1 0 0,0-2-1 0 0,0 0 0 0 0,-1 0 1 0 0,-1-1-1 0 0,-2 1-36 0 0,10-12-1352 0 0,4-2-6095 0 0,1-2-4512 0 0</inkml:trace>
</inkml:ink>
</file>

<file path=ppt/ink/ink16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8:08.2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3 458 1832 0 0,'0'0'2082'0'0,"0"0"-910"0"0,0 0-397 0 0,0 0 71 0 0,0 0 249 0 0,0 0 329 0 0,0 0 184 0 0,0 0-13 0 0,0 0-102 0 0,0 0-209 0 0,0 0-171 0 0,9 8-80 0 0,33 22-33 0 0,-38-28-788 0 0,0 0 0 0 0,1 0 0 0 0,-1 0-1 0 0,1-1 1 0 0,-1 0 0 0 0,1 1 0 0 0,0-2 0 0 0,0 1 0 0 0,-1-1 0 0 0,1 1 0 0 0,0-1 0 0 0,0 0 0 0 0,0-1-1 0 0,0 1 1 0 0,2-2-212 0 0,7 1 513 0 0,7-3-117 0 0,0-1 0 0 0,-1 0 0 0 0,1-2 0 0 0,-1 0-1 0 0,-1-2 1 0 0,0 0 0 0 0,0-1 0 0 0,0 0 0 0 0,-1-2 0 0 0,15-12-396 0 0,15-30 703 0 0,-47 53-685 0 0,0-1 0 0 0,0 1 0 0 0,0-1 0 0 0,0 1 0 0 0,0-1 0 0 0,-1 0 1 0 0,1 1-1 0 0,-1-1 0 0 0,1 0 0 0 0,-1 1 0 0 0,1-1 0 0 0,-1 0 0 0 0,0 0 0 0 0,0 0 0 0 0,0 1 0 0 0,0-1 0 0 0,0 0 0 0 0,0 0 0 0 0,0 1 0 0 0,-1-1 0 0 0,1 0 0 0 0,-1 0 0 0 0,1 1 0 0 0,-1-1 0 0 0,0 0 1 0 0,0 1-1 0 0,1-1 0 0 0,-1 1 0 0 0,0-1 0 0 0,0 1 0 0 0,-1-1 0 0 0,1 1 0 0 0,0 0 0 0 0,0 0 0 0 0,-1-1 0 0 0,1 1 0 0 0,0 0 0 0 0,-1 0-18 0 0,-6-1-5 0 0,0 0-1 0 0,0 0 1 0 0,0 0-1 0 0,0 1 1 0 0,0 1-1 0 0,0-1 1 0 0,-1 1-1 0 0,1 1 0 0 0,0 0 1 0 0,0 0-1 0 0,0 0 1 0 0,0 1-1 0 0,0 0 1 0 0,0 1 5 0 0,-12 4-20 0 0,0 2 1 0 0,1 1-1 0 0,0 0 1 0 0,1 1-1 0 0,0 1 0 0 0,1 1 1 0 0,0 0-1 0 0,1 1 1 0 0,0 1-1 0 0,2 1 1 0 0,-1 0-1 0 0,1 2 20 0 0,5-7-1 0 0,1 1-1 0 0,0 0 0 0 0,1 1 1 0 0,1-1-1 0 0,0 1 0 0 0,0 0 1 0 0,2 1-1 0 0,-1-1 1 0 0,2 1-1 0 0,-1 3 2 0 0,3-11 5 0 0,0 0 0 0 0,1 0 0 0 0,0 0 0 0 0,0 0-1 0 0,0 0 1 0 0,0 0 0 0 0,1 0 0 0 0,0 0 0 0 0,0-1 0 0 0,1 1 0 0 0,0 0 0 0 0,0 0 0 0 0,0-1 0 0 0,1 0-1 0 0,-1 1 1 0 0,1-1 0 0 0,1 0 0 0 0,-1 0 0 0 0,1 0 0 0 0,0-1 0 0 0,0 1 0 0 0,0-1 0 0 0,0 0-1 0 0,5 3-4 0 0,2 0 51 0 0,0 0 0 0 0,0-1 0 0 0,1-1 0 0 0,-1 0-1 0 0,1 0 1 0 0,1-1 0 0 0,-1-1 0 0 0,0 0-1 0 0,1-1 1 0 0,-1 0 0 0 0,1-1 0 0 0,0 0 0 0 0,0-1-1 0 0,12-1-50 0 0,176-38 522 0 0,-106 5-528 0 0,-27 19-1817 0 0,-45 15-3093 0 0,-1 4-5567 0 0,-15-4-702 0 0</inkml:trace>
  <inkml:trace contextRef="#ctx0" brushRef="#br0" timeOffset="1259.4">1246 425 4249 0 0,'0'0'2292'0'0,"0"0"-323"0"0,0 0-7 0 0,0 0 115 0 0,0 0-70 0 0,0 0-278 0 0,0 0-412 0 0,0 0-304 0 0,0 0-189 0 0,0 0-127 0 0,0 0-78 0 0,0 0-52 0 0,0 0-27 0 0,-27 3-25 0 0,-84 11 5 0 0,105-13-435 0 0,0 0 0 0 0,0 0 0 0 0,0 0 1 0 0,0 0-1 0 0,0 1 0 0 0,0 0 0 0 0,0 0 0 0 0,1 1 1 0 0,-1 0-1 0 0,1 0 0 0 0,0 0 0 0 0,0 0 0 0 0,0 1 0 0 0,-2 1-85 0 0,-6 6 234 0 0,3-5-143 0 0,0 1 0 0 0,1 0 0 0 0,0 1 1 0 0,0-1-1 0 0,0 2 0 0 0,1-1 1 0 0,0 2-1 0 0,1-1 0 0 0,0 1 0 0 0,1-1 1 0 0,0 2-1 0 0,0-1 0 0 0,1 1 1 0 0,0 0-1 0 0,1 0 0 0 0,1 0 0 0 0,-1 1 1 0 0,2-1-1 0 0,0 1 0 0 0,-1 4-91 0 0,2-11 12 0 0,0-1 0 0 0,0 1-1 0 0,1 0 1 0 0,0 0 0 0 0,-1-1-1 0 0,2 1 1 0 0,-1 0 0 0 0,0 0 0 0 0,1-1-1 0 0,0 1 1 0 0,0 0 0 0 0,0-1-1 0 0,1 1 1 0 0,-1-1 0 0 0,1 1-1 0 0,0-1 1 0 0,1 0 0 0 0,-1 0-1 0 0,1 0 1 0 0,0 0 0 0 0,0 0 0 0 0,0 0-1 0 0,0-1 1 0 0,0 1 0 0 0,1-1-1 0 0,0 0 1 0 0,0 0 0 0 0,-1-1-1 0 0,2 1 1 0 0,-1-1 0 0 0,0 0 0 0 0,0 0-1 0 0,1 0 1 0 0,-1 0 0 0 0,4 0-12 0 0,8-4 87 0 0,1 0-1 0 0,-1-1 1 0 0,0-1 0 0 0,0-1 0 0 0,0 0 0 0 0,-1-1-1 0 0,1 0 1 0 0,-1-1 0 0 0,-1-1 0 0 0,0-1 0 0 0,0 0 0 0 0,0 0-1 0 0,-1-2 1 0 0,-1 1 0 0 0,1-2 0 0 0,-2 0 0 0 0,0 0 0 0 0,0-1-1 0 0,7-12-86 0 0,26-38 101 0 0,32-31-74 0 0,-74 120-239 0 0,0 4 281 0 0,-3-18-67 0 0,1 1 0 0 0,0 0 0 0 0,1 0 0 0 0,1-1 0 0 0,0 1 0 0 0,0-1 0 0 0,1 1 0 0 0,1-1 0 0 0,0 0 0 0 0,0 0 0 0 0,1 0 0 0 0,1-1 0 0 0,0 0 0 0 0,1 0 1 0 0,0 0-1 0 0,0-1 0 0 0,1 0 0 0 0,5 4-2 0 0,-11-12 4 0 0,1 0 0 0 0,0 0 0 0 0,0 0-1 0 0,0 0 1 0 0,1-1 0 0 0,-1 1 0 0 0,0-1 0 0 0,0 0 0 0 0,1 0 0 0 0,-1 0 0 0 0,1 0 0 0 0,-1-1 0 0 0,1 1 0 0 0,-1-1 0 0 0,1 0 0 0 0,-1 0 0 0 0,1 0 0 0 0,0 0-1 0 0,-1-1 1 0 0,1 0 0 0 0,-1 1 0 0 0,1-1 0 0 0,-1 0 0 0 0,0-1 0 0 0,1 1 0 0 0,-1-1 0 0 0,0 1 0 0 0,0-1 0 0 0,2-2-4 0 0,85-75 248 0 0,-68 55-198 0 0,-10 13-26 0 0,9-13 17 0 0,1 2 0 0 0,2 1 0 0 0,0 0 0 0 0,1 2 0 0 0,1 1 0 0 0,1 1 0 0 0,14-6-41 0 0,52-24 66 0 0,-87 42 625 0 0,-24-2-467 0 0,15 5-227 0 0,-1 0 0 0 0,1 1 0 0 0,-1-1 0 0 0,0 1 0 0 0,0 0 0 0 0,0 0 0 0 0,1 0 0 0 0,-1 1 0 0 0,0-1 0 0 0,0 1 0 0 0,0 0 0 0 0,0 0 0 0 0,0 0 0 0 0,0 1 0 0 0,0-1 0 0 0,0 1 0 0 0,0 0 0 0 0,0 0 0 0 0,0 0 0 0 0,1 1 0 0 0,-2 0 3 0 0,-4 3-5 0 0,0 1 0 0 0,0 0 0 0 0,1 0 0 0 0,-1 0 0 0 0,2 1 0 0 0,-1 1 0 0 0,1-1 0 0 0,0 1 0 0 0,0 1 0 0 0,1-1 0 0 0,0 1 0 0 0,1 0-1 0 0,0 0 1 0 0,0 1 0 0 0,1 0 0 0 0,0-1 0 0 0,1 1 0 0 0,0 1 0 0 0,1-1 0 0 0,0 0 0 0 0,0 1 0 0 0,1-1 0 0 0,0 1 0 0 0,1-1 0 0 0,1 6 5 0 0,-2-12-3 0 0,0 0 1 0 0,1 0-1 0 0,0 0 0 0 0,-1 0 1 0 0,1 0-1 0 0,1 0 1 0 0,-1 0-1 0 0,1 0 1 0 0,-1 0-1 0 0,1 0 1 0 0,0-1-1 0 0,1 1 0 0 0,-1 0 1 0 0,1 0-1 0 0,-1-1 1 0 0,1 1-1 0 0,0-1 1 0 0,0 0-1 0 0,1 1 1 0 0,-1-1-1 0 0,1 0 0 0 0,-1 0 1 0 0,1 0-1 0 0,0-1 1 0 0,0 1-1 0 0,0-1 1 0 0,1 0-1 0 0,-1 0 1 0 0,1 0-1 0 0,-1 0 0 0 0,1 0 1 0 0,-1-1-1 0 0,1 1 1 0 0,0-1-1 0 0,0 0 1 0 0,1 0 2 0 0,7 1 3 0 0,0 0 1 0 0,1-1-1 0 0,-1 0 1 0 0,1-1-1 0 0,-1 0 1 0 0,1-1-1 0 0,-1-1 1 0 0,1 0-1 0 0,-1 0 1 0 0,0-1 0 0 0,0-1-1 0 0,0 0 1 0 0,-1-1-1 0 0,1 0 1 0 0,-1 0-1 0 0,0-2 1 0 0,2-1-4 0 0,28-19 34 0 0,-2-2 1 0 0,-1-2 0 0 0,-1-2-1 0 0,-2 0 1 0 0,0-5-35 0 0,90-153 58 0 0,-110 165-45 0 0,0 0-14 0 0,-2 0-1 0 0,0-1 1 0 0,-2-1 0 0 0,-1 1 0 0 0,-1-2 0 0 0,-2 1-1 0 0,0-1 1 0 0,-2-1 0 0 0,-2 1 0 0 0,1-18 1 0 0,-5 46-1 0 0,1 0 1 0 0,-1 0-1 0 0,1 0 1 0 0,-1 0-1 0 0,0 1 1 0 0,1-1 0 0 0,-1 0-1 0 0,0 1 1 0 0,1-1-1 0 0,-1 0 1 0 0,0 1-1 0 0,0-1 1 0 0,0 1-1 0 0,0-1 1 0 0,1 1 0 0 0,-1-1-1 0 0,0 1 1 0 0,0 0-1 0 0,0-1 1 0 0,0 1-1 0 0,0 0 1 0 0,0 0-1 0 0,0 0 1 0 0,0 0-1 0 0,0 0 1 0 0,0 0 0 0 0,0 0-1 0 0,0 0 1 0 0,0 0-1 0 0,0 0 1 0 0,0 1-1 0 0,0-1 1 0 0,0 0-1 0 0,0 1 1 0 0,0-1-1 0 0,1 1 1 0 0,-1-1 0 0 0,0 1-1 0 0,0-1 1 0 0,0 1-1 0 0,1-1 1 0 0,-1 1-1 0 0,0 0 1 0 0,0-1-1 0 0,1 1 1 0 0,-1 0 0 0 0,1 0-1 0 0,-1 0 1 0 0,1 0-1 0 0,-1-1 1 0 0,1 1-1 0 0,-1 0 1 0 0,1 0-1 0 0,0 0 1 0 0,-1 0-1 0 0,1 0 1 0 0,0 0 0 0 0,0 0-1 0 0,0 0 1 0 0,0 0-1 0 0,0 0 1 0 0,0 0 0 0 0,-20 27-2 0 0,2 1 1 0 0,1 1 0 0 0,1 0-1 0 0,1 1 1 0 0,2 0 0 0 0,1 2-1 0 0,2-1 1 0 0,1 1 0 0 0,1 1-1 0 0,2-1 1 0 0,2 1 0 0 0,0 25 1 0 0,3-53 4 0 0,1 1 1 0 0,1-1 0 0 0,-1 0 0 0 0,1 1-1 0 0,0-1 1 0 0,1 0 0 0 0,-1 0-1 0 0,1 0 1 0 0,1 0 0 0 0,-1 0-1 0 0,1 0 1 0 0,0 0 0 0 0,0-1 0 0 0,0 0-1 0 0,1 1 1 0 0,0-1 0 0 0,0-1-1 0 0,0 1 1 0 0,1 0 0 0 0,0-1 0 0 0,-1 0-1 0 0,1 0 1 0 0,1-1 0 0 0,-1 1-1 0 0,1-1 1 0 0,-1 0 0 0 0,1-1 0 0 0,0 1-1 0 0,0-1 1 0 0,0 0 0 0 0,0-1-1 0 0,0 1 1 0 0,1-1 0 0 0,5 0-5 0 0,6 0 8 0 0,1-1 0 0 0,-1-1 0 0 0,0-1 0 0 0,0-1 1 0 0,0 0-1 0 0,0-1 0 0 0,0-1 0 0 0,16-7-8 0 0,-21 8 2 0 0,130-29 84 0 0,-141 35-74 0 0,0 0 0 0 0,-1 0 0 0 0,1 0 0 0 0,-1 0 0 0 0,1 0 0 0 0,-1 0-1 0 0,0 0 1 0 0,0 1 0 0 0,0-1 0 0 0,0 0 0 0 0,0 0 0 0 0,-1 1 0 0 0,1-1 0 0 0,-1 1 0 0 0,1-1 0 0 0,-1 1 0 0 0,0-1-1 0 0,0 1 1 0 0,0-1 0 0 0,0 1 0 0 0,0-1 0 0 0,-1 0 0 0 0,1 1 0 0 0,-1-1 0 0 0,0 2-12 0 0,1 5 40 0 0,0 101 326 0 0,0-109-373 0 0,0 0 1 0 0,1 1-1 0 0,-1-1 0 0 0,0 0 0 0 0,0 0 1 0 0,1 0-1 0 0,-1 0 0 0 0,0 0 0 0 0,1 0 0 0 0,-1 0 1 0 0,1 0-1 0 0,0 0 0 0 0,-1 0 0 0 0,1-1 0 0 0,0 1 1 0 0,-1 0-1 0 0,1 0 0 0 0,0 0 0 0 0,0-1 0 0 0,0 1 1 0 0,0 0-1 0 0,-1-1 0 0 0,1 1 0 0 0,0-1 0 0 0,0 1 1 0 0,0-1-1 0 0,0 1 0 0 0,0-1 0 0 0,1 0 0 0 0,-1 0 1 0 0,0 1-1 0 0,0-1 0 0 0,0 0 0 0 0,0 0 1 0 0,0 0-1 0 0,0 0 0 0 0,0 0 0 0 0,0 0 0 0 0,0-1 1 0 0,1 1-1 0 0,-1 0 0 0 0,0-1 0 0 0,0 1 7 0 0,10-16-1378 0 0,-4 3-2528 0 0,-4 9-1292 0 0,0 0-7119 0 0</inkml:trace>
</inkml:ink>
</file>

<file path=ppt/ink/ink16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8:12.3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254 522 0 0 0,'0'0'1000'0'0,"0"0"507"0"0,0 0 203 0 0,0 0-127 0 0,0 0-301 0 0,0 0-285 0 0,0 0-197 0 0,0 0-78 0 0,0 0-18 0 0,1 0 1174 0 0,4-3 9840 0 0,-5 3-10696 0 0,-44-8-314 0 0,35 9-680 0 0,-1 0 0 0 0,1 1 0 0 0,0 0 0 0 0,-1 1 0 0 0,1 0 0 0 0,0 0 0 0 0,0 1 0 0 0,1 0 0 0 0,-1 0 0 0 0,1 1 0 0 0,0 0 0 0 0,0 1 0 0 0,0 0 0 0 0,1 0 0 0 0,-1 2-28 0 0,0 0 5 0 0,1 0 1 0 0,1 0-1 0 0,-1 1 0 0 0,1-1 1 0 0,1 2-1 0 0,0-1 0 0 0,0 1 1 0 0,0-1-1 0 0,2 1 0 0 0,-1 0 1 0 0,-1 9-6 0 0,3-15 6 0 0,0 1 1 0 0,0 0 0 0 0,1-1 0 0 0,0 1 0 0 0,0 0 0 0 0,0 0 0 0 0,0 0 0 0 0,1 0-1 0 0,0 0 1 0 0,0 0 0 0 0,0 0 0 0 0,0 0 0 0 0,1 0 0 0 0,0 0 0 0 0,0 0-1 0 0,0 0 1 0 0,1-1 0 0 0,0 1 0 0 0,0 0 0 0 0,0-1 0 0 0,0 1 0 0 0,1-1 0 0 0,-1 0-1 0 0,1 0 1 0 0,0 0 0 0 0,1 0 0 0 0,-1 0 0 0 0,1-1 0 0 0,-1 1 0 0 0,1-1 0 0 0,0 0-1 0 0,0 0 1 0 0,0-1 0 0 0,1 1 0 0 0,-1-1 0 0 0,1 0 0 0 0,-1 0 0 0 0,1 0-1 0 0,0-1 1 0 0,1 1-7 0 0,0-2 59 0 0,0 0 0 0 0,-1-1 0 0 0,1 0 0 0 0,0 0-1 0 0,-1 0 1 0 0,1 0 0 0 0,-1-1 0 0 0,1 0 0 0 0,-1 0-1 0 0,0-1 1 0 0,1 1 0 0 0,-1-1 0 0 0,0 0 0 0 0,-1-1-1 0 0,1 1 1 0 0,-1-1 0 0 0,1 0 0 0 0,-1 0 0 0 0,0 0 0 0 0,1-3-59 0 0,8-8 5 0 0,-1-1 0 0 0,-1 0 0 0 0,0-1 1 0 0,-2 0-1 0 0,0-1 0 0 0,0 0 0 0 0,-2-1 1 0 0,0 1-1 0 0,-1-1 0 0 0,-1 0 0 0 0,-1-1 1 0 0,-1 1-1 0 0,-1-1 0 0 0,0 0 0 0 0,-1 0 1 0 0,-1 0-1 0 0,-3-19-5 0 0,2 37-17 0 0,1 0-1 0 0,-1-1 1 0 0,0 1 0 0 0,1 0 0 0 0,-1 0 0 0 0,0 0-1 0 0,-1-1 1 0 0,1 1 0 0 0,0 0 0 0 0,0 1 0 0 0,-1-1-1 0 0,1 0 1 0 0,-1 0 0 0 0,0 0 0 0 0,0 1 0 0 0,1-1-1 0 0,-1 1 1 0 0,0 0 0 0 0,0-1 0 0 0,0 1 0 0 0,0 0-1 0 0,-1 0 1 0 0,1 0 0 0 0,0 0 0 0 0,0 1 0 0 0,-1-1-1 0 0,1 1 1 0 0,0-1 0 0 0,-1 1 0 0 0,1 0 0 0 0,0 0-1 0 0,-1 0 1 0 0,1 0 0 0 0,-1 0 0 0 0,1 0 0 0 0,0 1-1 0 0,-1-1 1 0 0,1 1 0 0 0,0 0 0 0 0,0-1 0 0 0,-1 1-1 0 0,1 0 1 0 0,0 1 0 0 0,0-1 0 0 0,0 0-1 0 0,0 0 1 0 0,0 1 0 0 0,0-1 0 0 0,1 1 0 0 0,-2 1 17 0 0,2-2-3 0 0,1-1 1 0 0,0 0 0 0 0,-1 1-1 0 0,1-1 1 0 0,0 0 0 0 0,-1 0-1 0 0,1 1 1 0 0,0-1 0 0 0,0 1-1 0 0,-1-1 1 0 0,1 0 0 0 0,0 1-1 0 0,0-1 1 0 0,0 1 0 0 0,-1-1-1 0 0,1 0 1 0 0,0 1 0 0 0,0-1-1 0 0,0 1 1 0 0,0-1 0 0 0,0 1 0 0 0,0-1-1 0 0,0 1 1 0 0,0-1 0 0 0,0 0-1 0 0,0 1 1 0 0,0-1 0 0 0,1 1-1 0 0,-1-1 1 0 0,0 1 0 0 0,0-1-1 0 0,0 0 1 0 0,0 1 0 0 0,1-1-1 0 0,-1 0 1 0 0,0 1 0 0 0,0-1-1 0 0,1 1 1 0 0,-1-1 0 0 0,0 0-1 0 0,1 0 1 0 0,-1 1 0 0 0,0-1-1 0 0,1 0 1 0 0,-1 0 0 0 0,0 1-1 0 0,1-1 1 0 0,-1 0 0 0 0,1 0-1 0 0,-1 0 1 0 0,0 1 0 0 0,1-1-1 0 0,-1 0 1 0 0,1 0 0 0 0,-1 0-1 0 0,1 0 1 0 0,-1 0 0 0 0,1 0-1 0 0,-1 0 1 0 0,0 0 0 0 0,1 0-1 0 0,-1 0 1 0 0,1 0 0 0 0,-1 0-1 0 0,1-1 3 0 0,29 2 121 0 0,43-61 138 0 0,-65 50-218 0 0,102-151 239 0 0,-23-11-188 0 0,-73 132-29 0 0,-13 102-110 0 0,27 445 224 0 0,-6-201-187 0 0,-19 117 75 0 0,-5-383-19 0 0,-1 0 0 0 0,-3 0 0 0 0,-1 0 0 0 0,-2-1 0 0 0,-2 0 0 0 0,-1-1 0 0 0,-2 0 0 0 0,-2 0 0 0 0,-1-2 0 0 0,-5 6-46 0 0,19-35 31 0 0,0 0 0 0 0,-1 0-1 0 0,1 0 1 0 0,-1 0 0 0 0,-1-1-1 0 0,1 1 1 0 0,-1-1 0 0 0,0 0-1 0 0,-1-1 1 0 0,1 1 0 0 0,-1-1-1 0 0,0 0 1 0 0,0 0 0 0 0,-1-1-1 0 0,1 0 1 0 0,-1 0 0 0 0,0-1-1 0 0,0 1 1 0 0,-1-2 0 0 0,1 1-1 0 0,0-1 1 0 0,-1 0 0 0 0,0 0-1 0 0,1-1 1 0 0,-5 0-31 0 0,7-3 12 0 0,0-1-1 0 0,1 0 1 0 0,-1 0 0 0 0,1-1-1 0 0,0 0 1 0 0,0 1-1 0 0,0-1 1 0 0,0 0 0 0 0,1-1-1 0 0,0 1 1 0 0,0-1-1 0 0,0 1 1 0 0,0-1 0 0 0,1 0-1 0 0,-1 0 1 0 0,1 0-1 0 0,1 0 1 0 0,-1 0 0 0 0,1-1-1 0 0,0 1 1 0 0,0-1-1 0 0,0 1 1 0 0,1-6-12 0 0,-4-30-71 0 0,2 0 1 0 0,3 0-1 0 0,1 0 1 0 0,1 0-1 0 0,3 0 1 0 0,1 0-1 0 0,2 1 1 0 0,2 0-1 0 0,1 1 1 0 0,2 1-1 0 0,2 0 1 0 0,2 0-1 0 0,1 2 1 0 0,2 0-1 0 0,1 2 1 0 0,14-16 70 0 0,25-27-1574 0 0,-17 29-5636 0 0,-30 33-4889 0 0</inkml:trace>
</inkml:ink>
</file>

<file path=ppt/ink/ink16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8:13.7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120 221 0 0 0,'0'0'335'0'0,"0"0"1108"0"0,0 0 401 0 0,0 0 142 0 0,0 0 5 0 0,0 0-107 0 0,0 0-189 0 0,0 0-261 0 0,0 0-231 0 0,0 0-156 0 0,0 0-51 0 0,0 0-12 0 0,0 0-16 0 0,-2 3-55 0 0,-8 9-98 0 0,7-9-118 0 0,3-3-137 0 0,0 0-108 0 0,0 0-80 0 0,0 0-53 0 0,0 0-18 0 0,0 0 7 0 0,1 10 3892 0 0,0 14-3969 0 0,-76 218 740 0 0,44-162-699 0 0,34-117 1007 0 0,10-3-1268 0 0,2-1 1 0 0,2 2 0 0 0,1 0 0 0 0,2 1 0 0 0,1 1 0 0 0,3 1-1 0 0,10-12-11 0 0,-15 19-1 0 0,2 2-1 0 0,0 0 0 0 0,2 1 1 0 0,1 1-1 0 0,1 1 0 0 0,1 1 1 0 0,1 2-1 0 0,4-2 2 0 0,10 8-47 0 0,-36 38-9 0 0,-4-1 77 0 0,-2-1-1 0 0,0 1 0 0 0,-2-1 1 0 0,0 1-1 0 0,-1-1 1 0 0,-2 0-1 0 0,0-1 0 0 0,-1 1 1 0 0,-4 7-21 0 0,-12 43 92 0 0,-8 32-64 0 0,66-147-100 0 0,85-78 46 0 0,88-25-40 0 0,-199 142 61 0 0,-6 3 2 0 0,-1 0-1 0 0,1 0 0 0 0,0 0 0 0 0,-1 1 0 0 0,1 0 0 0 0,0-1 0 0 0,0 1 0 0 0,0 0 1 0 0,0 0-1 0 0,0 1 0 0 0,0-1 0 0 0,0 0 0 0 0,0 1 0 0 0,0 0 0 0 0,0 0 0 0 0,0 0 1 0 0,0 0-1 0 0,3 1 4 0 0,-4 1 1 0 0,0 1 1 0 0,0 0 0 0 0,0 0 0 0 0,-1 0 0 0 0,1 0-1 0 0,-1 0 1 0 0,1 0 0 0 0,-1 0 0 0 0,0 0-1 0 0,0 1 1 0 0,-1-1 0 0 0,1 0 0 0 0,-1 1-1 0 0,1-1 1 0 0,-1 0 0 0 0,0 1 0 0 0,-1 3-2 0 0,2-5 4 0 0,-2 30 29 0 0,-2 1 0 0 0,-1-1 0 0 0,-1 0 0 0 0,-2 0 0 0 0,-1 0 0 0 0,-1-1 0 0 0,-2 0 0 0 0,-5 8-33 0 0,-3 16-34 0 0,-27 77-86 0 0,87-162-6424 0 0,-39 29 6301 0 0,14-15-2838 0 0,-4 5-2367 0 0,2 0-6159 0 0</inkml:trace>
</inkml:ink>
</file>

<file path=ppt/ink/ink16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8:14.1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398 100 8730 0 0,'0'0'3263'0'0,"0"0"-1208"0"0,0 0-365 0 0,0 0-2 0 0,0 0-78 0 0,0 0-275 0 0,0 0-389 0 0,0 0-277 0 0,0 0-97 0 0,0 0-34 0 0,0 0 0 0 0,0 0-24 0 0,0 0-70 0 0,-29 16-17 0 0,-88 49-47 0 0,35-10 299 0 0,69-47-616 0 0,0 1 0 0 0,1 0 0 0 0,1 1 0 0 0,-1 0 1 0 0,1 0-1 0 0,1 2 0 0 0,0-1 0 0 0,1 1 0 0 0,0 0 0 0 0,1 1 1 0 0,0 0-1 0 0,1 0 0 0 0,1 1 0 0 0,0 0 0 0 0,0 0 1 0 0,2 0-1 0 0,0 1 0 0 0,0 0 0 0 0,1 0 0 0 0,1 0 1 0 0,1 3-64 0 0,1-16 2 0 0,0 0 0 0 0,1 0 1 0 0,0 0-1 0 0,-1 0 0 0 0,1 0 1 0 0,0 0-1 0 0,0 0 0 0 0,0 0 1 0 0,0 0-1 0 0,0 0 0 0 0,1 0 1 0 0,-1-1-1 0 0,0 1 0 0 0,1-1 1 0 0,0 1-1 0 0,-1-1 0 0 0,1 1 1 0 0,0-1-1 0 0,0 0 0 0 0,-1 0 1 0 0,1 0-1 0 0,0 0 0 0 0,0 0 1 0 0,0 0-1 0 0,0 0 0 0 0,0-1 1 0 0,1 1-1 0 0,-1-1 0 0 0,0 0 1 0 0,0 1-1 0 0,0-1 0 0 0,0 0 1 0 0,0 0-1 0 0,1-1-2 0 0,73-15 230 0 0,-34-9-145 0 0,-2-3 1 0 0,-1-1-1 0 0,-1-2 0 0 0,-1-1 1 0 0,-2-2-1 0 0,-2-1 0 0 0,16-22-85 0 0,-16 9 102 0 0,-26 67-50 0 0,-49 211 118 0 0,60-148-866 0 0,-17-80 497 0 0,1 0 0 0 0,0 0 1 0 0,0-1-1 0 0,0 1 0 0 0,1 0 0 0 0,-1-1 0 0 0,0 0 0 0 0,0 1 0 0 0,1-1 0 0 0,-1 0 0 0 0,1 0 0 0 0,-1 0 0 0 0,1 0 1 0 0,0-1-1 0 0,-1 1 0 0 0,1-1 0 0 0,0 1 0 0 0,-1-1 0 0 0,1 0 0 0 0,2 0 199 0 0,36-14-6990 0 0,-33 9 3072 0 0,5-2-7495 0 0</inkml:trace>
  <inkml:trace contextRef="#ctx0" brushRef="#br0" timeOffset="433.402">1097 97 10082 0 0,'0'0'2558'0'0,"0"0"-558"0"0,0 0-274 0 0,0 0-59 0 0,0 0-48 0 0,0 0-174 0 0,0 0-259 0 0,0 0-275 0 0,0 0-220 0 0,0 0-187 0 0,0 0-145 0 0,0 0-99 0 0,0 0-37 0 0,-9-3-5 0 0,2 0-165 0 0,5 2-37 0 0,0-1 0 0 0,-1 1 0 0 0,1 0 0 0 0,-1 1 0 0 0,1-1 0 0 0,-1 0 0 0 0,0 1 1 0 0,1-1-1 0 0,-1 1 0 0 0,0 0 0 0 0,1 0 0 0 0,-1 0 0 0 0,0 0 0 0 0,1 0 0 0 0,-1 1 0 0 0,0-1 1 0 0,1 1-1 0 0,-1-1 0 0 0,0 1 0 0 0,1 0 0 0 0,-1 0 0 0 0,1 1-16 0 0,-26 19 218 0 0,2 0-1 0 0,1 3 1 0 0,0 0 0 0 0,2 1-1 0 0,0 3-217 0 0,22-27 4 0 0,0 0-1 0 0,0 0 1 0 0,1 0-1 0 0,-1 0 1 0 0,1 0-1 0 0,-1 1 1 0 0,1-1-1 0 0,-1 0 1 0 0,1 0-1 0 0,0 1 1 0 0,0-1-1 0 0,-1 0 0 0 0,1 1 1 0 0,0-1-1 0 0,0 0 1 0 0,0 0-1 0 0,1 1 1 0 0,-1-1-1 0 0,0 0 1 0 0,0 1-1 0 0,1-1 1 0 0,-1 0-1 0 0,0 0 1 0 0,1 0-1 0 0,0 1 0 0 0,-1-1 1 0 0,1 0-1 0 0,0 0 1 0 0,-1 0-1 0 0,1 0 1 0 0,0 0-1 0 0,0 0 1 0 0,0 0-1 0 0,0 0 1 0 0,0 0-1 0 0,0-1 1 0 0,0 1-1 0 0,0 0 0 0 0,0-1 1 0 0,0 1-1 0 0,0 0 1 0 0,1-1-1 0 0,-1 0 1 0 0,0 1-1 0 0,0-1 1 0 0,1 0-1 0 0,-1 1-3 0 0,81 17 115 0 0,-77-16-94 0 0,-3-2 1 0 0,1 0 0 0 0,-1 0 0 0 0,0 1 0 0 0,0-1 1 0 0,1 1-1 0 0,-1-1 0 0 0,0 1 0 0 0,0 0 0 0 0,0 0 0 0 0,0 0 0 0 0,0 0 0 0 0,0 1 0 0 0,0-1 0 0 0,0 0 0 0 0,0 1 0 0 0,-1-1 0 0 0,1 1 0 0 0,-1 0 0 0 0,1-1 0 0 0,-1 1 0 0 0,0 0 0 0 0,1 0 0 0 0,-1 0 0 0 0,0 0 0 0 0,0 0 0 0 0,0 0 0 0 0,0 0 1 0 0,-1 0-1 0 0,1 1 0 0 0,-1-1 0 0 0,1 0 0 0 0,-1 1-22 0 0,-2 6 61 0 0,-1 0 0 0 0,0 0 0 0 0,-1-1 0 0 0,0 1 0 0 0,0-1 1 0 0,0 0-1 0 0,-1 0 0 0 0,-1 0 0 0 0,1-1 0 0 0,-1 0 0 0 0,-1 0 1 0 0,1 0-1 0 0,-1-1 0 0 0,0 0 0 0 0,0 0 0 0 0,-1-1 0 0 0,0 0 1 0 0,-4 2-62 0 0,-15 14 71 0 0,23-17-114 0 0,-1 0-1 0 0,-1-1 1 0 0,1 1 0 0 0,0-1 0 0 0,-1-1-1 0 0,1 1 1 0 0,-1-1 0 0 0,0 0 0 0 0,0 0-1 0 0,0 0 1 0 0,0-1 0 0 0,0 0 0 0 0,0-1-1 0 0,-6 1 44 0 0,18-34-2479 0 0,63-41-4754 0 0,-45 53-226 0 0,-12 9-3653 0 0</inkml:trace>
  <inkml:trace contextRef="#ctx0" brushRef="#br0" timeOffset="821.838">1638 1 13387 0 0,'0'0'2200'0'0,"0"0"-505"0"0,0 0-85 0 0,0 0 68 0 0,0 0-42 0 0,0 0-265 0 0,0 0-416 0 0,0 0-367 0 0,0 0-187 0 0,0 0-42 0 0,0 0 3 0 0,0 0-22 0 0,-20 12-40 0 0,-124 79 348 0 0,68-28-147 0 0,75-60-500 0 0,1-1 0 0 0,-1 1 0 0 0,1-1-1 0 0,0 1 1 0 0,0 0 0 0 0,0-1 0 0 0,0 1 0 0 0,1-1-1 0 0,-1 1 1 0 0,1-1 0 0 0,-1 1 0 0 0,1-1 0 0 0,0 1-1 0 0,0-1 1 0 0,0 1 0 0 0,0-1 0 0 0,0 0 0 0 0,1 0-1 0 0,-1 0 1 0 0,1 1 0 0 0,-1-1 0 0 0,1-1 0 0 0,0 1-1 0 0,0 0 1 0 0,0 0 0 0 0,0-1 0 0 0,0 1 0 0 0,0-1-1 0 0,0 1 1 0 0,1-1 0 0 0,-1 0 0 0 0,0 0-1 0 0,1 0 1 0 0,-1 0 0 0 0,1-1 0 0 0,1 1-1 0 0,18 14 54 0 0,-17-11-27 0 0,0 1 0 0 0,1-1 0 0 0,-1 1-1 0 0,-1 0 1 0 0,1 1 0 0 0,-1-1 0 0 0,0 1 0 0 0,0 0 0 0 0,-1 0 0 0 0,1 0-1 0 0,-1 0 1 0 0,-1 1 0 0 0,1-1 0 0 0,-1 1 0 0 0,0-1 0 0 0,-1 1 0 0 0,0 0 0 0 0,0 0-1 0 0,0 0 1 0 0,-1 0 0 0 0,0 0 0 0 0,0 0 0 0 0,0 0 0 0 0,-1 0 0 0 0,0 0-1 0 0,-1-1 1 0 0,0 1 0 0 0,0 0 0 0 0,0-1 0 0 0,-1 1 0 0 0,0-1 0 0 0,0 0-1 0 0,0 0 1 0 0,-1 0 0 0 0,0 0-27 0 0,-1 1 6 0 0,0-1 0 0 0,0 0-1 0 0,0 0 1 0 0,-1 0 0 0 0,0-1 0 0 0,0 1-1 0 0,0-1 1 0 0,-1-1 0 0 0,0 0 0 0 0,0 1-1 0 0,0-2 1 0 0,0 1 0 0 0,0-1 0 0 0,-1 0-1 0 0,0-1 1 0 0,1 0 0 0 0,-1 0 0 0 0,0-1-1 0 0,0 0 1 0 0,0 0 0 0 0,0-1-1 0 0,0 0 1 0 0,-3 0-6 0 0,-21-39-2929 0 0,28 21-1136 0 0,1 2-3943 0 0,2 5-4344 0 0</inkml:trace>
</inkml:ink>
</file>

<file path=ppt/ink/ink16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8:16.6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23 6825 0 0,'0'0'3073'0'0,"0"0"-1172"0"0,0 0-624 0 0,0 0-133 0 0,0 0 30 0 0,0 0 21 0 0,0 0-86 0 0,0 0-186 0 0,0 0-188 0 0,0 0-35 0 0,0 0 28 0 0,5 0 58 0 0,100-9 2295 0 0,109-4-712 0 0,-146 20-2165 0 0,-4-7-731 0 0,-22 0-4719 0 0,-29-3-7131 0 0,-11 3 3303 0 0</inkml:trace>
</inkml:ink>
</file>

<file path=ppt/ink/ink16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8:16.9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8530 0 0,'0'0'1915'0'0,"0"0"-465"0"0,0 0-230 0 0,0 0-57 0 0,0 0-6 0 0,0 0-59 0 0,0 0-143 0 0,0 0-76 0 0,0 0-1 0 0,0 0 12 0 0,0 0-11 0 0,0 0-104 0 0,10 3-105 0 0,74 9 912 0 0,118-19-342 0 0,-164 3-2724 0 0,-20 1-1696 0 0,0 2-5068 0 0,-12 1-3073 0 0</inkml:trace>
</inkml:ink>
</file>

<file path=ppt/ink/ink1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18:47.3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53 0 9010 0 0,'0'0'2648'0'0,"0"0"-514"0"0,0 0-291 0 0,0 0-216 0 0,0 0-294 0 0,0 0-310 0 0,0 0-323 0 0,0 0-214 0 0,0 0-48 0 0,0 0-41 0 0,0 0-2 0 0,0 0-15 0 0,0 0-30 0 0,-8 13-18 0 0,-23 41-27 0 0,17 23 772 0 0,15-59-1103 0 0,15-25-1181 0 0,-6-9-664 0 0,-2 1-2242 0 0,-2 5-3733 0 0,0 3-1569 0 0</inkml:trace>
</inkml:ink>
</file>

<file path=ppt/ink/ink16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8:17.3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321 0 6057 0 0,'0'0'3493'0'0,"0"0"-1254"0"0,0 0-516 0 0,0 0-56 0 0,0 0-2 0 0,0 0-168 0 0,0 0-272 0 0,0 0-303 0 0,0 0-220 0 0,0 0-141 0 0,0 0-77 0 0,0 0-30 0 0,0 0-54 0 0,-11 15 795 0 0,12 40 577 0 0,0-26-1419 0 0,0 1-1 0 0,-2 0 1 0 0,-2 0 0 0 0,-1-1-1 0 0,-5 22-352 0 0,-26 63-56 0 0,34-90-1309 0 0,25-19-4209 0 0,-14-9 39 0 0,-5 2 17 0 0,-1 1-4253 0 0</inkml:trace>
  <inkml:trace contextRef="#ctx0" brushRef="#br0" timeOffset="249.418">1 464 4449 0 0,'0'0'3981'0'0,"0"0"-1718"0"0,0 0-720 0 0,0 0-171 0 0,0 0 78 0 0,0 0 109 0 0,0 0-12 0 0,0 0-147 0 0,0 0-261 0 0,0 0-263 0 0,0 0-206 0 0,0 0-159 0 0,0 0-94 0 0,29-1-70 0 0,94-5-59 0 0,175-24 195 0 0,-287 30-1310 0 0,24 1 812 0 0,-26 4-3600 0 0,-4 4-3954 0 0,-3-5-3628 0 0</inkml:trace>
  <inkml:trace contextRef="#ctx0" brushRef="#br0" timeOffset="666.43">130 700 7026 0 0,'0'0'2273'0'0,"0"0"-760"0"0,0 0-270 0 0,0 0 141 0 0,0 0 143 0 0,0 0-31 0 0,0 0-202 0 0,0 0-261 0 0,0 0-186 0 0,0 0-105 0 0,0 0-76 0 0,0 0-89 0 0,0 0-89 0 0,34-10-54 0 0,105-28-35 0 0,-40 16 521 0 0,-40 22-446 0 0,-58 1-445 0 0,0 0 0 0 0,0 1 0 0 0,0-1 0 0 0,0 0 0 0 0,0 1 0 0 0,0-1 0 0 0,-1 1 0 0 0,1 0 0 0 0,0-1 0 0 0,-1 1 0 0 0,0 0 0 0 0,1-1 0 0 0,-1 1 1 0 0,0 0-1 0 0,0-1 0 0 0,1 1 0 0 0,-1 0 0 0 0,-1-1 0 0 0,1 1 0 0 0,0 0 0 0 0,0 0 0 0 0,-1-1 0 0 0,1 1 0 0 0,-1-1 0 0 0,1 1 0 0 0,-1 0 0 0 0,0-1 0 0 0,1 1 0 0 0,-1-1 0 0 0,0 1 0 0 0,0-1 0 0 0,-1 1-29 0 0,-125 125 657 0 0,74-81-511 0 0,-60 75 493 0 0,112-120-627 0 0,-1 0 1 0 0,1 0-1 0 0,0 0 1 0 0,0 0-1 0 0,1 1 0 0 0,-1-1 1 0 0,0 0-1 0 0,0 0 0 0 0,1 1 1 0 0,-1-1-1 0 0,0 1 1 0 0,1-1-1 0 0,0 1 0 0 0,-1-1 1 0 0,1 1-1 0 0,0-1 0 0 0,-1 1 1 0 0,1-1-1 0 0,0 1 0 0 0,0-1 1 0 0,1 1-1 0 0,-1-1 1 0 0,0 1-1 0 0,0-1 0 0 0,1 1 1 0 0,-1-1-1 0 0,1 1 0 0 0,-1-1 1 0 0,1 1-1 0 0,-1-1 1 0 0,1 0-1 0 0,0 1 0 0 0,0-1 1 0 0,0 0-1 0 0,0 0 0 0 0,0 0 1 0 0,0 1-1 0 0,0-1 1 0 0,0 0-1 0 0,0 0 0 0 0,1-1 1 0 0,-1 1-1 0 0,0 0 0 0 0,1 0 1 0 0,-1 0-1 0 0,0-1 1 0 0,1 1-1 0 0,-1-1 0 0 0,1 1 1 0 0,-1-1-1 0 0,1 0 0 0 0,-1 0 1 0 0,1 1-1 0 0,0-1-12 0 0,16 0 39 0 0,1-1 0 0 0,0-1 1 0 0,0 0-1 0 0,0-2 0 0 0,-1 0 0 0 0,0-1 0 0 0,0 0 0 0 0,0-2 1 0 0,0 0-1 0 0,-1-1 0 0 0,10-7-39 0 0,-4 5-219 0 0,33-22-1796 0 0,-38 19-1204 0 0,-3 0-3400 0 0,-8 5-5578 0 0</inkml:trace>
  <inkml:trace contextRef="#ctx0" brushRef="#br0" timeOffset="1488.022">743 887 5681 0 0,'0'0'3718'0'0,"0"0"-1284"0"0,0 0-532 0 0,0 0-55 0 0,0 0-59 0 0,0 0-86 0 0,0 0-212 0 0,0 0-310 0 0,0 0-248 0 0,0 0-189 0 0,0 0-99 0 0,0 0-82 0 0,12-17-50 0 0,81-117 761 0 0,-5 6-138 0 0,50-59-588 0 0,-63 124-438 0 0,-75 62-111 0 0,1 1 1 0 0,-1 0-1 0 0,1 0 0 0 0,-1-1 0 0 0,1 1 0 0 0,-1 0 0 0 0,1 0 0 0 0,-1-1 0 0 0,1 1 0 0 0,-1 0 1 0 0,1 0-1 0 0,-1 0 0 0 0,1 0 0 0 0,0 0 0 0 0,-1 0 0 0 0,1 0 0 0 0,-1 0 0 0 0,1 0 0 0 0,-1 0 1 0 0,1 0-1 0 0,-1 0 0 0 0,1 1 0 0 0,0-1 0 0 0,-1 0 0 0 0,1 0 0 0 0,-1 0 0 0 0,1 1 0 0 0,-1-1 1 0 0,1 0-1 0 0,-1 1 0 0 0,0-1 0 0 0,1 0 0 0 0,-1 1 0 0 0,1-1 0 0 0,-1 1 0 0 0,0-1 0 0 0,1 1 1 0 0,-1-1-1 0 0,0 1 0 0 0,1-1 0 0 0,-1 1 0 0 0,0-1 0 0 0,0 1 0 0 0,0-1 0 0 0,1 1 0 0 0,-1-1 1 0 0,0 1-1 0 0,0-1 0 0 0,0 1 0 0 0,0-1 0 0 0,0 1 0 0 0,0 0 0 0 0,0-1 0 0 0,0 1 0 0 0,0-1 0 0 0,0 1 1 0 0,-1-1 1 0 0,2 46 130 0 0,-1-35-139 0 0,0-5 11 0 0,-1 9 10 0 0,1 1 0 0 0,0 0 0 0 0,1 0 0 0 0,1 0 0 0 0,1 0 0 0 0,0-1 0 0 0,1 1 0 0 0,0-1 0 0 0,7 14-12 0 0,-10-26 3 0 0,0-1 0 0 0,0 1-1 0 0,0-1 1 0 0,1 1 0 0 0,-1-1-1 0 0,1 1 1 0 0,-1-1-1 0 0,1 0 1 0 0,0 0 0 0 0,0 0-1 0 0,0 0 1 0 0,0 0 0 0 0,1 0-1 0 0,-1 0 1 0 0,0-1 0 0 0,1 1-1 0 0,-1-1 1 0 0,1 0-1 0 0,-1 0 1 0 0,1 0 0 0 0,0 0-1 0 0,0 0 1 0 0,-1 0 0 0 0,1-1-1 0 0,0 1 1 0 0,0-1 0 0 0,0 0-1 0 0,0 0 1 0 0,-1 0-1 0 0,1 0 1 0 0,0 0 0 0 0,0-1-1 0 0,0 1 1 0 0,-1-1 0 0 0,1 0-1 0 0,0 0 1 0 0,0 0 0 0 0,-1 0-1 0 0,1 0 1 0 0,-1-1-1 0 0,1 1 1 0 0,-1-1 0 0 0,0 1-1 0 0,2-2-2 0 0,224-233 98 0 0,-154 181-88 0 0,-58 85 78 0 0,-14 169 783 0 0,2 47-276 0 0,-5-245-639 0 0,1 1-1 0 0,-1-1 1 0 0,1 1-1 0 0,0-1 1 0 0,0 1 0 0 0,0 0-1 0 0,0-1 1 0 0,0 1-1 0 0,0-1 1 0 0,0 1-1 0 0,0 0 1 0 0,1-1 0 0 0,-1 1-1 0 0,1-1 1 0 0,-1 1-1 0 0,1-1 1 0 0,-1 1 0 0 0,1-1-1 0 0,0 0 1 0 0,0 1-1 0 0,0-1 1 0 0,-1 0-1 0 0,1 0 1 0 0,1 1 0 0 0,-1-1-1 0 0,0 0 1 0 0,0 0-1 0 0,0 0 1 0 0,1 0-1 0 0,-1 0 1 0 0,0-1 0 0 0,1 1-1 0 0,-1 0 1 0 0,1 0-1 0 0,-1-1 1 0 0,1 1 0 0 0,-1-1-1 0 0,1 0 1 0 0,-1 1-1 0 0,1-1 1 0 0,-1 0-1 0 0,1 0 1 0 0,0 0 0 0 0,-1 0-1 0 0,1 0 1 0 0,-1 0-1 0 0,1 0 1 0 0,-1-1-1 0 0,1 1 1 0 0,-1-1 0 0 0,1 1-1 0 0,1-1 45 0 0,9-16-2476 0 0,-2 4-3906 0 0,-5 6-5782 0 0</inkml:trace>
</inkml:ink>
</file>

<file path=ppt/ink/ink16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8:24.0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45 2072 0 0,'0'0'2244'0'0,"0"0"-121"0"0,0 0 96 0 0,0 0 80 0 0,0 0-79 0 0,0 0-243 0 0,0 0-349 0 0,0 0-294 0 0,0 0-273 0 0,0 0-199 0 0,0 0-99 0 0,9-7-63 0 0,27-23-43 0 0,-27 23-32 0 0,-9 7-43 0 0,-6 18 1305 0 0,-42 34-206 0 0,74-74-782 0 0,11-21-253 0 0,-80 67-25 0 0,39-19-1222 0 0,-2 0 935 0 0,3-4-5049 0 0,1-1-4565 0 0,7 0-3566 0 0</inkml:trace>
</inkml:ink>
</file>

<file path=ppt/ink/ink16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8:39.7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2528 4640 2873 0 0,'0'0'3230'0'0,"0"0"-811"0"0,0 0-313 0 0,0 0-13 0 0,0 0-102 0 0,0 0-239 0 0,0 0-310 0 0,0 0-317 0 0,0 0-236 0 0,0 0-171 0 0,0 0-137 0 0,0 0-107 0 0,0 0-90 0 0,0 0-59 0 0,6 19 1091 0 0,-1 171 2057 0 0,-38 68-2805 0 0,5-159-1094 0 0,25-120-21834 0 0,3 17 16987 0 0</inkml:trace>
  <inkml:trace contextRef="#ctx0" brushRef="#br0" timeOffset="540.539">2422 4636 4345 0 0,'0'0'2786'0'0,"0"0"-683"0"0,0 0-211 0 0,0 0 78 0 0,0 0 41 0 0,0 0-177 0 0,0 0-354 0 0,0 0-397 0 0,0 0-311 0 0,0 0-196 0 0,0 0-93 0 0,0 0 0 0 0,1-6 20 0 0,0 4-450 0 0,-1 0 0 0 0,1 0 0 0 0,-1 0 0 0 0,1 0 0 0 0,0 0 0 0 0,0 0 0 0 0,0 0 0 0 0,0 1 0 0 0,0-1 0 0 0,0 0 0 0 0,0 0 0 0 0,1 1 0 0 0,-1-1 0 0 0,1 1 0 0 0,-1-1 0 0 0,1 1 0 0 0,0 0 0 0 0,-1-1 0 0 0,1 1 0 0 0,0 0 0 0 0,0 0 0 0 0,0 0 0 0 0,0 1 0 0 0,0-1 0 0 0,0 0-53 0 0,20-6 346 0 0,111-22 1111 0 0,-128 28-1432 0 0,0 0-1 0 0,-1 0 0 0 0,1 1 0 0 0,0 0 0 0 0,0 0 0 0 0,0 0 0 0 0,-1 1 0 0 0,1-1 0 0 0,0 1 0 0 0,0 0 1 0 0,-1 0-1 0 0,1 1 0 0 0,-1-1 0 0 0,1 1 0 0 0,-1 0 0 0 0,1 1 0 0 0,-1-1 0 0 0,0 1 0 0 0,0-1 0 0 0,0 1 0 0 0,-1 1 1 0 0,1-1-1 0 0,-1 0 0 0 0,0 1 0 0 0,0 0 0 0 0,0-1 0 0 0,0 1 0 0 0,0 0 0 0 0,-1 1-24 0 0,0 0 22 0 0,-1 1-1 0 0,0-1 0 0 0,-1 1 0 0 0,1-1 1 0 0,-1 1-1 0 0,0-1 0 0 0,0 0 0 0 0,-1 1 1 0 0,0-1-1 0 0,0 1 0 0 0,0-1 1 0 0,0 0-1 0 0,-1 1 0 0 0,0-1 0 0 0,0 0 1 0 0,0 0-1 0 0,-1 0 0 0 0,0-1 1 0 0,0 1-1 0 0,0-1 0 0 0,0 1 0 0 0,-1-1 1 0 0,0 0-22 0 0,-20 27 72 0 0,-38 70 53 0 0,62-98-128 0 0,-1 1 0 0 0,1-1 0 0 0,0 0 0 0 0,1 1 0 0 0,-1-1 0 0 0,0 0 1 0 0,1 0-1 0 0,0 1 0 0 0,0-1 0 0 0,0 0 0 0 0,0 0 0 0 0,0 0 0 0 0,1 0 0 0 0,-1 0 0 0 0,1 0 0 0 0,0-1 0 0 0,0 1 0 0 0,0-1 0 0 0,0 1 0 0 0,0-1 1 0 0,1 1-1 0 0,-1-1 0 0 0,1 0 0 0 0,0 0 0 0 0,-1 0 0 0 0,1-1 0 0 0,0 1 0 0 0,0-1 0 0 0,0 1 0 0 0,0-1 0 0 0,0 0 0 0 0,0 0 0 0 0,0 0 0 0 0,1-1 0 0 0,-1 1 1 0 0,3-1 2 0 0,2 3 10 0 0,1 0 0 0 0,0 0 0 0 0,-1 0 0 0 0,1 1 0 0 0,0 0 1 0 0,-1 1-1 0 0,0 0 0 0 0,0 0 0 0 0,-1 0 0 0 0,1 1 0 0 0,-1 0 0 0 0,0 1 0 0 0,-1 0 0 0 0,0 0 0 0 0,0 0 0 0 0,0 1 0 0 0,-1-1 0 0 0,0 1 0 0 0,0 1 0 0 0,-1-1 0 0 0,0 1 0 0 0,-1-1 0 0 0,0 1 0 0 0,0 0 0 0 0,-1 0 0 0 0,0 1 0 0 0,-1-1 0 0 0,1 7-10 0 0,-2-11 36 0 0,-1 0-1 0 0,0 0 0 0 0,1 0 1 0 0,-2 0-1 0 0,1-1 1 0 0,-1 1-1 0 0,1 0 1 0 0,-1 0-1 0 0,0-1 1 0 0,-1 1-1 0 0,1-1 0 0 0,-1 0 1 0 0,0 0-1 0 0,0 0 1 0 0,0 0-1 0 0,-1 0 1 0 0,1-1-1 0 0,-1 1 0 0 0,0-1 1 0 0,0 0-1 0 0,0 0 1 0 0,-1 0-1 0 0,1-1 1 0 0,-1 0-1 0 0,1 1 1 0 0,-1-2-1 0 0,0 1 0 0 0,-3 0-35 0 0,-143 25 299 0 0,136-25-317 0 0,0-1 0 0 0,0 0 0 0 0,-1-1-1 0 0,1-1 1 0 0,0-1 0 0 0,0 0 0 0 0,1 0 0 0 0,-1-2 0 0 0,0 0-1 0 0,1 0 1 0 0,0-2 0 0 0,0 0 0 0 0,-5-3 18 0 0,-12-35-1364 0 0,30 7-7069 0 0,2 30-3459 0 0</inkml:trace>
  <inkml:trace contextRef="#ctx0" brushRef="#br0" timeOffset="2684.516">1 4599 3753 0 0,'0'0'2547'0'0,"0"0"-592"0"0,0 0-213 0 0,0 0 138 0 0,0 0 127 0 0,0 0-78 0 0,0 0-273 0 0,0 0-378 0 0,0 0-302 0 0,0 0-204 0 0,0 0-121 0 0,0 0-39 0 0,0 0-31 0 0,4-12-19 0 0,10-34-45 0 0,9 96 2831 0 0,31 183-2207 0 0,-17-43-882 0 0,-19-75-107 0 0,-10-126 731 0 0,-5-50-772 0 0,3 1-1 0 0,2 0 1 0 0,11-36-111 0 0,46-156 51 0 0,-54 204-43 0 0,-11 47 1 0 0,0 1 0 0 0,0 0-43 0 0,0 0-21 0 0,0 0-49 0 0,0 0-5 0 0,-15 26-1422 0 0,7-6-1353 0 0,7-11-6539 0 0,1-9-1982 0 0</inkml:trace>
  <inkml:trace contextRef="#ctx0" brushRef="#br0" timeOffset="3124.091">443 4993 4937 0 0,'0'0'3841'0'0,"0"0"-1475"0"0,0 0-501 0 0,0 0-62 0 0,0 0-119 0 0,0 0-196 0 0,0 0-301 0 0,0 0-211 0 0,0 0-124 0 0,0 0-116 0 0,0 0-84 0 0,0 0-57 0 0,0 0-43 0 0,-4 23 1246 0 0,-8 79-1364 0 0,14-99-389 0 0,0 1 1 0 0,0 0-1 0 0,1-1 1 0 0,-1 1-1 0 0,1-1 1 0 0,0 0-1 0 0,0 0 1 0 0,0 0-1 0 0,0 0 1 0 0,1-1 0 0 0,-1 1-1 0 0,1-1 1 0 0,0 0-1 0 0,-1 0 1 0 0,1 0-1 0 0,0 0 1 0 0,0-1-1 0 0,0 1 1 0 0,0-1-1 0 0,1 0 1 0 0,-1-1 0 0 0,0 1-1 0 0,0-1 1 0 0,1 0-1 0 0,-1 0 1 0 0,0 0-1 0 0,0 0 1 0 0,1-1-1 0 0,-1 1 1 0 0,0-1-1 0 0,0 0 1 0 0,0-1 0 0 0,2 0-47 0 0,0-2 61 0 0,1 0-1 0 0,-1-1 0 0 0,0 0 0 0 0,0 0 0 0 0,-1-1 0 0 0,0 0 0 0 0,0 0 1 0 0,0 0-1 0 0,0 0 0 0 0,-1-1 0 0 0,0 0 0 0 0,-1 0 0 0 0,1 0 0 0 0,-1 0 1 0 0,-1 0-1 0 0,1-1 0 0 0,-1 1 0 0 0,-1-1 0 0 0,1 0 0 0 0,-1 0 0 0 0,-1 1 1 0 0,1-1-1 0 0,-1 0 0 0 0,-1 0 0 0 0,1 0 0 0 0,-2-1-59 0 0,2 6-11 0 0,-1-1-1 0 0,0 1 0 0 0,0-1 1 0 0,0 1-1 0 0,0 0 1 0 0,-1 0-1 0 0,1-1 0 0 0,-1 1 1 0 0,0 0-1 0 0,0 0 1 0 0,0 0-1 0 0,0 1 1 0 0,-1-1-1 0 0,1 1 0 0 0,-1-1 1 0 0,1 1-1 0 0,-1 0 1 0 0,0 0-1 0 0,0 0 0 0 0,0 0 1 0 0,0 0-1 0 0,0 1 1 0 0,0-1-1 0 0,-1 1 0 0 0,1 0 1 0 0,0 0-1 0 0,-1 0 1 0 0,1 0-1 0 0,-1 1 1 0 0,-2-1 11 0 0,-64 14-4266 0 0,57-5-664 0 0,4-1-7115 0 0</inkml:trace>
  <inkml:trace contextRef="#ctx0" brushRef="#br0" timeOffset="-10786.295">1923 3668 0 0 0,'0'0'914'0'0,"0"0"765"0"0,0 0 256 0 0,0 0-142 0 0,0 0-320 0 0,0 0-273 0 0,0 0-255 0 0,0 0-143 0 0,-1-4-35 0 0,0-8 34 0 0,1 9 19 0 0,0 3-10 0 0,0 0-41 0 0,0 0-40 0 0,0 0-33 0 0,0 0 4 0 0,-23 0 3624 0 0,-47-10 561 0 0,-53-2-2430 0 0,93 12-2016 0 0,-44 37-9 0 0,23 7-188 0 0,0 22 62 0 0,18 26-134 0 0,31-73-94 0 0,0 0 0 0 0,1 0 0 0 0,0 0 0 0 0,2 0 0 0 0,0 0 0 0 0,1 0 0 0 0,1-1-1 0 0,1 1 1 0 0,4 11-76 0 0,25 35 275 0 0,4-24-84 0 0,81 33 151 0 0,-89-63-257 0 0,1 0 0 0 0,0-2-1 0 0,0 0 1 0 0,0-3-1 0 0,17 2-84 0 0,-24-4 19 0 0,78 0 54 0 0,-28-23 101 0 0,-36-2-142 0 0,34-60 333 0 0,-23-4-298 0 0,-28 19-26 0 0,-17-48-41 0 0,-27 55 0 0 0,-14-11 0 0 0,25 37 0 0 0,-2 22 0 0 0,-70-78 0 0 0,23 49 0 0 0,23 21 0 0 0,28 15 0 0 0,-1 1 0 0 0,1 0 0 0 0,0 1 0 0 0,-1 0 0 0 0,1 1 0 0 0,-1 0 0 0 0,1 1 0 0 0,-1 0 0 0 0,-7 1 0 0 0,-10 0 0 0 0,-82 31-85 0 0,82-19-1630 0 0,43-18-5742 0 0,-3 1 1228 0 0,-1 1-6139 0 0</inkml:trace>
  <inkml:trace contextRef="#ctx0" brushRef="#br0" timeOffset="-9165.083">2604 3587 0 0 0,'0'0'1932'0'0,"0"0"164"0"0,0 0-21 0 0,0 0-74 0 0,0 0-104 0 0,0 0-166 0 0,0 0-244 0 0,0 0-196 0 0,0 0-156 0 0,0 0-184 0 0,0 0-95 0 0,0 0-119 0 0,0 0-83 0 0,-6-2-30 0 0,-93 4 4825 0 0,84 2-5148 0 0,1 0 1 0 0,-1 1 0 0 0,1 0-1 0 0,0 1 1 0 0,1 1-1 0 0,-1 0 1 0 0,2 1-1 0 0,-1 1 1 0 0,1 0-1 0 0,0 0 1 0 0,1 1-1 0 0,-2 2-301 0 0,-38 51 748 0 0,1 55 112 0 0,43-94-797 0 0,4-14-16 0 0,0-1-1 0 0,1 1 1 0 0,0 0 0 0 0,0-1 0 0 0,1 1 0 0 0,0 0 0 0 0,1 0 0 0 0,0 0-1 0 0,0 0 1 0 0,2 4-47 0 0,3 1 60 0 0,1-1-1 0 0,0 0 1 0 0,1 0-1 0 0,1 0 1 0 0,0-1-1 0 0,0 0 1 0 0,2-1-1 0 0,1 2-59 0 0,-7-8 6 0 0,65 45 268 0 0,41-14-46 0 0,90-22 135 0 0,-193-16-345 0 0,0 1 0 0 0,0-1-1 0 0,-1-1 1 0 0,1 1 0 0 0,0-1 0 0 0,-1-1-1 0 0,0 1 1 0 0,1-1 0 0 0,-1 0 0 0 0,0 0-1 0 0,-1-1 1 0 0,1 0 0 0 0,4-3-18 0 0,35-21 65 0 0,7-19 46 0 0,-8-41 216 0 0,-26 33-345 0 0,-1-48 49 0 0,-19-4-31 0 0,-2 99 0 0 0,-1-1 0 0 0,0 1 0 0 0,-1 1 0 0 0,0-1 0 0 0,0 1 0 0 0,0 0 0 0 0,-1 0 0 0 0,0 1 0 0 0,0 0 0 0 0,-1 0 0 0 0,1 0 0 0 0,-1 1 0 0 0,-1 1 0 0 0,1-1 0 0 0,-4 0 0 0 0,-3-4 0 0 0,-68-25 0 0 0,-96-31-493 0 0,175 63 465 0 0,-25-5-2529 0 0,16 13-7292 0 0,13-5-2589 0 0</inkml:trace>
  <inkml:trace contextRef="#ctx0" brushRef="#br0" timeOffset="-6350.263">5 4003 0 0 0,'0'0'1443'0'0,"0"0"429"0"0,0 0 115 0 0,0 0-21 0 0,0 0-84 0 0,0 0-152 0 0,0 0-182 0 0,0 0-264 0 0,0 0-285 0 0,0 0-219 0 0,-4 0-141 0 0,6 0 904 0 0,36-1 3530 0 0,111-6-2822 0 0,-24-8-1316 0 0,0 5 0 0 0,51 6-935 0 0,61 0 535 0 0,117 0 32 0 0,-323-3-198 0 0,-31 7-380 0 0,26 0 50 0 0,24 0 1225 0 0,-56-2-1250 0 0,0 0 0 0 0,0 0 0 0 0,0-1-1 0 0,1 0 1 0 0,-1 0 0 0 0,1 0 0 0 0,-1-1 0 0 0,1 0-1 0 0,0 0 1 0 0,0 0 0 0 0,1-1 0 0 0,-1 1-1 0 0,1-1 1 0 0,0 0 0 0 0,0-1-14 0 0,-152-174 172 0 0,155 180-174 0 0,0-1 1 0 0,0 1-1 0 0,0 0 0 0 0,0 0 0 0 0,0-1 0 0 0,0 1 1 0 0,0 0-1 0 0,-1 0 0 0 0,1 0 0 0 0,0 0 1 0 0,0 0-1 0 0,0 0 0 0 0,0 0 0 0 0,0 1 0 0 0,0-1 1 0 0,0 0-1 0 0,0 0 0 0 0,0 1 0 0 0,0-1 1 0 0,0 1-1 0 0,0-1 0 0 0,0 1 0 0 0,0-1 0 0 0,0 1 1 0 0,0 0-1 0 0,0 0 0 0 0,1-1 0 0 0,-1 1 1 0 0,0 0-1 0 0,0 0 0 0 0,1 0 0 0 0,-1 0 0 0 0,1-1 1 0 0,-1 1-1 0 0,1 0 0 0 0,-1 0 0 0 0,1 0 1 0 0,-1 0-1 0 0,1 0 0 0 0,0 1 0 0 0,0-1 0 0 0,0 0 1 0 0,-1 0-1 0 0,1 0 0 0 0,0 0 0 0 0,0 0 1 0 0,0 0-1 0 0,1 0 0 0 0,-1 0 0 0 0,0 0 0 0 0,0 0 1 0 0,0 0-1 0 0,1 0 0 0 0,-1 1 0 0 0,1-2 1 0 0,-1 1-1 0 0,1 0 0 0 0,-1 0 2 0 0,-2 11 63 0 0,-74 411-8 0 0,56-356-47 0 0,128-234 358 0 0,-6 36-1046 0 0,-84 118-3439 0 0,-6 7-7242 0 0,-8 6-1349 0 0</inkml:trace>
  <inkml:trace contextRef="#ctx0" brushRef="#br0" timeOffset="-4220.307">1672 2891 8866 0 0,'0'0'2196'0'0,"0"0"-557"0"0,0 0-245 0 0,0 0-11 0 0,0 0-7 0 0,0 0-129 0 0,0 0-267 0 0,0 0-318 0 0,0 0-209 0 0,0 0-31 0 0,0 0 27 0 0,-1 8 42 0 0,-27 76 835 0 0,-99 151 77 0 0,32-88-1023 0 0,157-257 2276 0 0,159-202-2437 0 0,-181 271-172 0 0,-40 41-29 0 0,0 0-16 0 0,0 0-1 0 0,0 0-12 0 0,0 0-3 0 0,0 0-18 0 0,7 18 70 0 0,18 130 458 0 0,39 68-145 0 0,-29-109-270 0 0,-19-67-2 0 0,-16-39-60 0 0,0-1 6 0 0,0 0-9 0 0,0 0 20 0 0,0 0 36 0 0,0 0 16 0 0,0 0 31 0 0,0 0 10 0 0,0 0 31 0 0,0 0 16 0 0,0 0 36 0 0,-6-12 298 0 0,-174-157-380 0 0,58 103-762 0 0,120 65-216 0 0,-12-4 1578 0 0,10 4-3622 0 0,3 1-3821 0 0,1 4-5444 0 0</inkml:trace>
  <inkml:trace contextRef="#ctx0" brushRef="#br0" timeOffset="-3650.281">1759 3653 0 0 0,'0'0'2311'0'0,"0"0"76"0"0,0 0 73 0 0,0 0-45 0 0,0 0-125 0 0,0 0-331 0 0,0 0-435 0 0,0 0-384 0 0,0 0-285 0 0,0 0-223 0 0,0 0-138 0 0,0 0-70 0 0,0 0-48 0 0,-11 16 1124 0 0,-86 151 1382 0 0,-13-16-2626 0 0,96-130-285 0 0,10-18-14 0 0,1 1 1 0 0,0 0 0 0 0,0 1 0 0 0,0-1 0 0 0,1 0 0 0 0,0 1 0 0 0,0 0 0 0 0,0-1 0 0 0,0 1 0 0 0,1 0 0 0 0,-1 0 0 0 0,1 0-1 0 0,0 0 1 0 0,1 3 42 0 0,16-7-1177 0 0,-10-3 828 0 0,1 0-1 0 0,0 0 1 0 0,-1-1 0 0 0,0 0 0 0 0,0 0-1 0 0,1 0 1 0 0,-2-1 0 0 0,1 0 0 0 0,0 0 0 0 0,-1 0-1 0 0,0-1 1 0 0,0 0 0 0 0,0 0 0 0 0,1-2 349 0 0,8-6-1359 0 0,22-21-2485 0 0,8-6-5110 0 0,-31 28 5891 0 0</inkml:trace>
  <inkml:trace contextRef="#ctx0" brushRef="#br0" timeOffset="-3396.255">1956 3623 248 0 0,'0'0'1382'0'0,"0"0"-239"0"0,0 0 110 0 0,0 0 337 0 0,0 0 260 0 0,0 0 58 0 0,0 0-130 0 0,0 0-305 0 0,0 0-294 0 0,-33 31-231 0 0,-100 96-163 0 0,61-45 406 0 0,-31 75 478 0 0,102-156-1708 0 0,0-1 0 0 0,0 1 0 0 0,0 0 0 0 0,0 0 0 0 0,0 0 0 0 0,0 0 1 0 0,0 0-1 0 0,0 0 0 0 0,1 0 0 0 0,-1 1 0 0 0,0-1 0 0 0,1 0 0 0 0,-1 0 0 0 0,1 1 0 0 0,-1-1 0 0 0,1 0 0 0 0,0 0 0 0 0,0 1 0 0 0,-1-1 0 0 0,1 0 0 0 0,0 1 0 0 0,0-1 0 0 0,0 0 0 0 0,0 1 0 0 0,1-1 0 0 0,-1 0 0 0 0,0 1 0 0 0,1-1 0 0 0,-1 0 0 0 0,0 1 0 0 0,1-1 0 0 0,0 0 0 0 0,-1 0 0 0 0,1 0 0 0 0,0 0 1 0 0,-1 1-1 0 0,1-1 0 0 0,0 0 0 0 0,0 0 0 0 0,0 0 0 0 0,0-1 0 0 0,0 1 0 0 0,0 0 0 0 0,0 0 0 0 0,0 0 0 0 0,1 0 39 0 0,6-3-714 0 0,0 0 0 0 0,0 0 0 0 0,-1 0 0 0 0,1-1 0 0 0,-1 0 0 0 0,1 0 0 0 0,-1-1 0 0 0,0 0 0 0 0,-1 0 0 0 0,1-1 0 0 0,-1 1 0 0 0,1-2 0 0 0,3-3 714 0 0,23-16-6525 0 0,-18 14 5727 0 0</inkml:trace>
  <inkml:trace contextRef="#ctx0" brushRef="#br0" timeOffset="-3154.972">2066 3756 0 0 0,'0'0'325'0'0,"0"0"862"0"0,0 0 287 0 0,0 0 188 0 0,0 0 85 0 0,0 0-76 0 0,0 0-198 0 0,0 0-291 0 0,-32 29-247 0 0,-99 90-178 0 0,57-43 316 0 0,-18 35 832 0 0,93-111-1927 0 0,0-1 0 0 0,-1 1-1 0 0,1 0 1 0 0,0-1-1 0 0,0 1 1 0 0,-1 0 0 0 0,1 0-1 0 0,0 0 1 0 0,0 0-1 0 0,0 0 1 0 0,-1 0 0 0 0,1 0-1 0 0,0 0 1 0 0,0 0 0 0 0,0 0-1 0 0,-1 0 1 0 0,1 0-1 0 0,0 0 1 0 0,0 1 0 0 0,0-1-1 0 0,-1 0 1 0 0,1 1-1 0 0,0-1 1 0 0,-1 1 0 0 0,1-1-1 0 0,0 1 1 0 0,-1-1-1 0 0,1 1 1 0 0,0-1 0 0 0,-1 1-1 0 0,1-1 1 0 0,-1 1 0 0 0,1 0-1 0 0,-1-1 1 0 0,1 1-1 0 0,-1 0 1 0 0,0 0 0 0 0,1-1-1 0 0,-1 1 1 0 0,0 0-1 0 0,0 0 1 0 0,1-1 0 0 0,-1 1-1 0 0,0 0 1 0 0,0 0 0 0 0,0 0-1 0 0,0-1 1 0 0,0 1-1 0 0,0 0 1 0 0,0 0 0 0 0,0 0-1 0 0,-1-1 1 0 0,1 1-1 0 0,0 0 1 0 0,0 0 0 0 0,-1 0-1 0 0,1-1 1 0 0,0 1 0 0 0,-1 0-1 0 0,1-1 1 0 0,-1 1-1 0 0,1 0 1 0 0,-1-1 0 0 0,1 1-1 0 0,-1 0 1 0 0,1-1-1 0 0,-1 1 1 0 0,0-1 0 0 0,1 1-1 0 0,-2-1 23 0 0,90-47-4321 0 0,28-29-4063 0 0,-68 44 7265 0 0,-31 22 1119 0 0</inkml:trace>
  <inkml:trace contextRef="#ctx0" brushRef="#br0" timeOffset="-3000.056">2147 3907 0 0 0,'0'0'1171'0'0,"0"0"237"0"0,0 0 61 0 0,0 0-67 0 0,0 0-155 0 0,0 0-153 0 0,-32 31-152 0 0,-102 95-128 0 0,41-33 1219 0 0,79-79-1630 0 0,-27 49-118 0 0,41-62-1159 0 0,0 2-3597 0 0,1-3-2452 0 0</inkml:trace>
  <inkml:trace contextRef="#ctx0" brushRef="#br0" timeOffset="-2552.529">2598 3553 0 0 0,'0'0'512'0'0,"0"0"770"0"0,0 0 225 0 0,0 0 126 0 0,0 0 86 0 0,0 0 2 0 0,0 0-148 0 0,0 0-220 0 0,0 0-222 0 0,-26 35-186 0 0,-81 110-202 0 0,50-63 213 0 0,-50 68-230 0 0,90-117-3635 0 0,17-32 1634 0 0,23-5-9930 0 0,-19 1 10793 0 0</inkml:trace>
  <inkml:trace contextRef="#ctx0" brushRef="#br0" timeOffset="-2294.51">2701 3712 0 0 0,'0'0'1055'0'0,"0"0"348"0"0,0 0-72 0 0,0 0-263 0 0,0 0-314 0 0,-33 33-270 0 0,-105 104-158 0 0,50-43 768 0 0,53-46 501 0 0,53-47-1387 0 0,58-38-404 0 0,129-92-8786 0 0,-188 114 8842 0 0</inkml:trace>
  <inkml:trace contextRef="#ctx0" brushRef="#br0" timeOffset="-1998.501">2762 3855 0 0 0,'-118'107'1529'0'0,"43"-34"6607"0"0,76-72-8069 0 0,-1-1 1 0 0,1 1-1 0 0,-1 0 1 0 0,1-1-1 0 0,-1 1 1 0 0,1-1-1 0 0,0 1 1 0 0,-1-1-1 0 0,1 1 1 0 0,0-1-1 0 0,-1 1 1 0 0,1-1 0 0 0,0 0-1 0 0,-1 1 1 0 0,1-1-1 0 0,0 0 1 0 0,0 0-1 0 0,0 1 1 0 0,-1-1-1 0 0,1 0 1 0 0,0 0-1 0 0,0 0 1 0 0,-1 0-1 0 0,1 0 1 0 0,0 0-1 0 0,0 0 1 0 0,0 0-1 0 0,-1-1 1 0 0,1 1-1 0 0,0 0 1 0 0,0 0-1 0 0,-1-1 1 0 0,1 1-1 0 0,0 0 1 0 0,0-1 0 0 0,-1 1-1 0 0,1-1 1 0 0,0 1-1 0 0,-1-1 1 0 0,1 1-1 0 0,-1-1 1 0 0,1 1-1 0 0,-1-1 1 0 0,1 1-1 0 0,-1-1 1 0 0,1 0-68 0 0,253-138-4259 0 0,-255 139 4253 0 0,1 0 0 0 0,0 1 0 0 0,0-1-1 0 0,0 0 1 0 0,0 1 0 0 0,0-1 0 0 0,0 0-1 0 0,0 1 1 0 0,0-1 0 0 0,0 1 0 0 0,0-1-1 0 0,0 0 1 0 0,0 1 0 0 0,0-1-1 0 0,1 0 1 0 0,-1 0 0 0 0,0 1 0 0 0,0-1-1 0 0,0 0 1 0 0,0 1 0 0 0,1-1 0 0 0,-1 0-1 0 0,0 0 1 0 0,0 1 0 0 0,0-1-1 0 0,1 0 1 0 0,-1 0 0 0 0,0 1 0 0 0,1-1-1 0 0,-1 0 1 0 0,0 0 0 0 0,0 0 0 0 0,1 0-1 0 0,-1 1 1 0 0,0-1 0 0 0,1 0-1 0 0,-1 0 1 0 0,0 0 0 0 0,1 0 0 0 0,-1 0-1 0 0,0 0 1 0 0,1 0 0 0 0,-1 0 0 0 0,0 0-1 0 0,1 0 1 0 0,-1 0 0 0 0,0 0 0 0 0,1 0-1 0 0,-1 0 1 0 0,0 0 0 0 0,1 0-1 0 0,-1-1 7 0 0,-20 29 648 0 0,20-28-651 0 0,-212 238 3613 0 0,154-160-5185 0 0,57-78-57 0 0,1 1-1909 0 0,0 2-2152 0 0</inkml:trace>
  <inkml:trace contextRef="#ctx0" brushRef="#br0" timeOffset="11754.345">2538 1528 0 0 0,'0'0'207'0'0,"0"0"721"0"0,0 0 131 0 0,0 0-82 0 0,0 0-71 0 0,0 0-30 0 0,0 17 7668 0 0,0-11-7997 0 0,2 91 3855 0 0,-2 78-1758 0 0,-4 120-1399 0 0,22-127-771 0 0,-18-86-100 0 0,11 50 27 0 0,8 30-28 0 0,1 119 206 0 0,-18 24 70 0 0,-6-44 1 0 0,-11-110-186 0 0,14 19 0 0 0,13-104-279 0 0,-5-41 98 0 0,-6-24-268 0 0,-1-1-5 0 0,0 0-15 0 0,0 0 10 0 0,0 0-21 0 0,0 0-16 0 0,0 0 31 0 0,0 0-10 0 0,0 0 25 0 0,4 22 286 0 0,11-22-170 0 0,0 0-1 0 0,0-1 1 0 0,0-1 0 0 0,0 0-1 0 0,0-1 1 0 0,-1-1 0 0 0,1 0-1 0 0,11-5-129 0 0,80-17 224 0 0,46 4-19 0 0,-39 11-76 0 0,42 10 23 0 0,-50-6-101 0 0,132-1 170 0 0,-152 1-140 0 0,-14 0-26 0 0,68 13 81 0 0,-72 4-2 0 0,1-4-1 0 0,0-3 1 0 0,66-5-134 0 0,-27 1 96 0 0,198 1 289 0 0,-232-8-309 0 0,6 2-38 0 0,-5-2 40 0 0,-43 8 156 0 0,74 0-112 0 0,-55-4-168 0 0,87-26 117 0 0,-23 19-2 0 0,25 8-98 0 0,-4-8 93 0 0,-23 3-97 0 0,29 5 73 0 0,4-12-40 0 0,-37 4-35 0 0,226 0 147 0 0,-18 11-109 0 0,-180-15 43 0 0,-11 8-60 0 0,-44-4 87 0 0,-31 0-112 0 0,6 3 9 0 0,15-3 58 0 0,-49 7-87 0 0,-21 4 68 0 0,-1 0 2 0 0,0 0-12 0 0,8 0 257 0 0,-83-37-180 0 0,-41-65-70 0 0,62 65-30 0 0,53 37-1 0 0,1 0-4 0 0,0 0 1 0 0,0 0 49 0 0,-19 44-177 0 0,-42 114 173 0 0,14-9 18 0 0,33-70-46 0 0,14-78 33 0 0,0-1-25 0 0,0 0 7 0 0,0 0-25 0 0,0 0-19 0 0,8-5 2 0 0,155-131 118 0 0,-49 34-101 0 0,-69 88-3189 0 0,-31 12-1938 0 0,0 0-4246 0 0,-10 1-3198 0 0</inkml:trace>
  <inkml:trace contextRef="#ctx0" brushRef="#br0" timeOffset="12331.149">7850 3454 9514 0 0,'0'0'1739'0'0,"0"0"-340"0"0,0 0-39 0 0,0 0 199 0 0,0 0 170 0 0,0 0-13 0 0,0 0-241 0 0,0 0-345 0 0,0 0-260 0 0,0 0-192 0 0,0 0-119 0 0,0 0-52 0 0,0 0-45 0 0,-7 11 2 0 0,-22 35-13 0 0,-40 22 1336 0 0,-96 76-385 0 0,-28 20-793 0 0,186-160-1155 0 0,13-16 51 0 0,14-19-910 0 0,9-15-5371 0 0,-19 30-1864 0 0,-6 8-2908 0 0</inkml:trace>
  <inkml:trace contextRef="#ctx0" brushRef="#br0" timeOffset="16938.52">7433 3476 0 0 0,'0'0'912'0'0,"0"0"603"0"0,0 0 124 0 0,0 0-41 0 0,0 0-44 0 0,0 0-11 0 0,0 0-16 0 0,0 0-62 0 0,2-5-114 0 0,8-14-183 0 0,-8 14-173 0 0,-2 5-177 0 0,0 0-142 0 0,0 0-105 0 0,0 0-63 0 0,0 0-67 0 0,0 0-51 0 0,0 0-10 0 0,0 0-36 0 0,0 0-15 0 0,0 0-1 0 0,0 0-2 0 0,0 0-13 0 0,0 0-5 0 0,0 0 6 0 0,4 4 4709 0 0,12 14-4105 0 0,109 129 722 0 0,-39-37-972 0 0,-13-11-166 0 0,-3-10-21 0 0,-35-53-139 0 0,-35-35-314 0 0,0-1 13 0 0,0 0-9 0 0,0 0-13 0 0,0 0-2 0 0,0 0 10 0 0,0 0 23 0 0,0 0 22 0 0,0 0-30 0 0,0 0-4 0 0,0 0 12 0 0,0 0-48 0 0,0 0 25 0 0,0 0-3 0 0,0 0-9 0 0,0 0 13 0 0,0 0 6 0 0,0 0 1 0 0,0 0-32 0 0,0 0 13 0 0,0 0-28 0 0,0-5 226 0 0,0 0-3476 0 0,0 4-5421 0 0,0 1-3795 0 0</inkml:trace>
  <inkml:trace contextRef="#ctx0" brushRef="#br0" timeOffset="21191.189">2515 1643 0 0 0,'5'12'23'0'0,"-4"-10"117"0"0,-1-2 132 0 0,0-2 10418 0 0,0-4-5413 0 0,2-26-3911 0 0,-15-42 2825 0 0,7 1-1947 0 0,6-244 111 0 0,4 184-1902 0 0,11 1-234 0 0,-10-48 336 0 0,-5 179-537 0 0,0 1-2 0 0,0 0 20 0 0,0 0 4 0 0,0 0-28 0 0,0 0-18 0 0,0 0-12 0 0,0 0-8 0 0,0 0 12 0 0,0 0 25 0 0,0 0 8 0 0,-11 37-7 0 0,5-26 13 0 0,0 0 0 0 0,0-1 0 0 0,-1 0 0 0 0,0 0 0 0 0,-1 0 0 0 0,0-1 0 0 0,-1 0 0 0 0,0-1 0 0 0,0 0 0 0 0,-1 0 0 0 0,0-1 0 0 0,0 0 0 0 0,-1-1 0 0 0,0 0 0 0 0,0-1 0 0 0,-1 0-25 0 0,-13 13 218 0 0,25-18-224 0 0,0 0-28 0 0,0 0 1 0 0,0 0 1 0 0,0 0 4 0 0,0 0 13 0 0,22 8 39 0 0,107 18 118 0 0,74 29 10 0 0,-169-44-156 0 0,-45-28 1589 0 0,-20-21-1611 0 0,-149-183-22 0 0,175 211-163 0 0,5 8-3676 0 0,0-1-4006 0 0,0 3-4127 0 0</inkml:trace>
  <inkml:trace contextRef="#ctx0" brushRef="#br0" timeOffset="22923.035">2037 63 3305 0 0,'0'0'1964'0'0,"0"0"-258"0"0,0 0 16 0 0,0 0 150 0 0,0 0 68 0 0,0 0-118 0 0,0 0-287 0 0,0 0-396 0 0,0 0-316 0 0,0 0-162 0 0,0 0-67 0 0,0 0-10 0 0,0-3 2718 0 0,-35 205-684 0 0,24-51-2387 0 0,12-149-204 0 0,0-1 0 0 0,0 1 0 0 0,0 0 0 0 0,0 0 0 0 0,0-1 1 0 0,0 1-1 0 0,0-1 0 0 0,1 1 0 0 0,-1-1 0 0 0,1 1 1 0 0,-1-1-1 0 0,1 0 0 0 0,-1 0 0 0 0,1 0 0 0 0,0 0 0 0 0,-1 0 1 0 0,1 0-1 0 0,0 0 0 0 0,0-1 0 0 0,0 1 0 0 0,0 0 1 0 0,0-1-1 0 0,0 0 0 0 0,0 1 0 0 0,0-1 0 0 0,0 0 1 0 0,0 0-1 0 0,0 0 0 0 0,0 0 0 0 0,0-1 0 0 0,-1 1 0 0 0,1-1 1 0 0,0 1-1 0 0,0-1 0 0 0,0 1 0 0 0,0-1 0 0 0,0 0 1 0 0,0 0-1 0 0,0 0-27 0 0,17-23 107 0 0,-1-1 1 0 0,-1 0-1 0 0,-1-2 0 0 0,-1 0 1 0 0,-1 0-1 0 0,-2-2 0 0 0,0 1 1 0 0,-2-1-1 0 0,-2-1 1 0 0,1-4-108 0 0,5-14 97 0 0,7-29 33 0 0,-21 76-146 0 0,0-2-10 0 0,0 2 11 0 0,0 1 19 0 0,0 0-3 0 0,0 0-23 0 0,0 0-4 0 0,4 23-122 0 0,13 69 263 0 0,-1 11-68 0 0,-14-63-22 0 0,3 13 0 0 0,-2 1 1 0 0,-3-1 0 0 0,-2 1-1 0 0,-3 0 1 0 0,-4 16-26 0 0,5-47 1 0 0,-1 0 1 0 0,0 0-1 0 0,-2 0 1 0 0,0-1-1 0 0,-2-1 1 0 0,0 1-1 0 0,-2-1 1 0 0,0-1-1 0 0,-1 0 0 0 0,-1 0 1 0 0,-1-1-1 0 0,-15 15-1 0 0,28-32 3 0 0,-1 0 0 0 0,1 0 0 0 0,-1 1-1 0 0,0-1 1 0 0,0 0 0 0 0,0 0 0 0 0,0-1 0 0 0,0 1-1 0 0,0 0 1 0 0,0-1 0 0 0,-1 1 0 0 0,1-1-1 0 0,-1 0 1 0 0,1 1 0 0 0,-1-1 0 0 0,1-1-1 0 0,-1 1 1 0 0,0 0 0 0 0,1-1 0 0 0,-1 1 0 0 0,0-1-1 0 0,0 0 1 0 0,1 1 0 0 0,-1-2 0 0 0,0 1-1 0 0,0 0 1 0 0,1 0 0 0 0,-1-1 0 0 0,0 0-1 0 0,1 1 1 0 0,-1-1 0 0 0,0 0 0 0 0,1 0 0 0 0,-1 0-1 0 0,1-1 1 0 0,0 1 0 0 0,-1-1 0 0 0,1 1-1 0 0,0-1 1 0 0,0 0 0 0 0,0 0 0 0 0,0 0-1 0 0,0 0 1 0 0,0 0 0 0 0,1 0 0 0 0,-1 0 0 0 0,1-1-1 0 0,-1 1 1 0 0,1-1 0 0 0,0 1 0 0 0,0-1-1 0 0,-1-2-2 0 0,4-9-5 0 0,1 0-1 0 0,0 0 0 0 0,1 0 1 0 0,0 0-1 0 0,1 0 0 0 0,0 1 0 0 0,1 0 1 0 0,1 0-1 0 0,0 0 0 0 0,1 1 1 0 0,0 0-1 0 0,1 1 0 0 0,0 0 0 0 0,1 0 1 0 0,0 1-1 0 0,1 0 0 0 0,2-1 6 0 0,7-10-5 0 0,108-108-606 0 0,-127 128 320 0 0,2 1-6235 0 0,-3 0 3858 0 0,0 0-7547 0 0</inkml:trace>
  <inkml:trace contextRef="#ctx0" brushRef="#br0" timeOffset="31058.97">2810 3715 0 0 0,'0'0'1623'0'0,"0"0"115"0"0,0 0-22 0 0,0 0-101 0 0,0 0-75 0 0,0 0-19 0 0,0 0-18 0 0,0 0-59 0 0,0 0-94 0 0,23 0 5123 0 0,73-76-913 0 0,48-50-3072 0 0,-121 92-5319 0 0,-1 16 614 0 0,-4 4-1404 0 0,-7 3-2145 0 0,-2 3-5673 0 0</inkml:trace>
  <inkml:trace contextRef="#ctx0" brushRef="#br0" timeOffset="31474.534">3546 3178 8666 0 0,'0'0'2059'0'0,"0"0"-448"0"0,0 0-275 0 0,0 0-43 0 0,0 0 23 0 0,0 0-76 0 0,0 0-228 0 0,0 0-266 0 0,0 0-210 0 0,0 0-84 0 0,0 0 27 0 0,0 0 80 0 0,0 0 95 0 0,3-1 2933 0 0,12-7-2915 0 0,67-64 699 0 0,6-5-893 0 0,-87 76-1573 0 0,7-7 3022 0 0,-6 6-5767 0 0,0 1-5576 0 0,2 1-1986 0 0</inkml:trace>
  <inkml:trace contextRef="#ctx0" brushRef="#br0" timeOffset="31860.362">4255 2721 9786 0 0,'0'0'1768'0'0,"0"0"-447"0"0,0 0-202 0 0,0 0 120 0 0,0 0 132 0 0,0 0-67 0 0,0 0-188 0 0,0 0-248 0 0,0 0-213 0 0,0 0-81 0 0,0 0-21 0 0,0 0 23 0 0,27-4 2417 0 0,110-92-479 0 0,8 12-1922 0 0,-112 69-535 0 0,-32 15-52 0 0,-1 0-43 0 0,0 0-22 0 0,0 0-27 0 0,0 0-32 0 0,0 0-74 0 0,0 0-146 0 0,-6 16-3200 0 0,6-12 2549 0 0,-2 9-6207 0 0,2-9-4547 0 0</inkml:trace>
  <inkml:trace contextRef="#ctx0" brushRef="#br0" timeOffset="42963.27">4905 1886 0 0 0,'0'0'1126'0'0,"0"0"173"0"0,0 0 166 0 0,0 0 188 0 0,0 0 124 0 0,0 0-106 0 0,0 0-212 0 0,0 0-265 0 0,0 0-221 0 0,0 0-112 0 0,0 0-36 0 0,0-5 10 0 0,0-16 1517 0 0,-30 21 2348 0 0,-8 7-920 0 0,5 22-2772 0 0,-4 30-113 0 0,10 11-306 0 0,15 22-130 0 0,12 67 288 0 0,26-97-535 0 0,16-17 128 0 0,-13-20-142 0 0,21-6 105 0 0,0-1-157 0 0,32-7 104 0 0,-30-18-90 0 0,-19-4-88 0 0,28-11 107 0 0,-21 11-152 0 0,-3-7 53 0 0,21-12-3 0 0,-54 18 159 0 0,-33-23-256 0 0,-23-32 19 0 0,19 22 6 0 0,4-3 15 0 0,-55-48-13 0 0,-8 30 26 0 0,58 27 10 0 0,-5-10-26 0 0,18 16 39 0 0,-15-11-97 0 0,34 43-710 0 0,-7-12 1205 0 0,8 10-5030 0 0,3 2-5446 0 0,0 1-2149 0 0</inkml:trace>
  <inkml:trace contextRef="#ctx0" brushRef="#br0" timeOffset="43544.634">4848 1926 0 0 0,'0'0'1444'0'0,"0"0"166"0"0,0 0-19 0 0,0 0-127 0 0,0 0-191 0 0,0 0-164 0 0,0 0-97 0 0,0 0-59 0 0,0 0-21 0 0,0 0-9 0 0,0-3-61 0 0,0 0-885 0 0,1-6 1561 0 0,0 15 1594 0 0,-1-4-2589 0 0,0-2-58 0 0,-21 36 1102 0 0,-57 82-1335 0 0,63-81-1984 0 0,34-44-1529 0 0,-17 6 3015 0 0,25-16-4649 0 0,-11 2-1458 0 0,-9 7 2153 0 0</inkml:trace>
  <inkml:trace contextRef="#ctx0" brushRef="#br0" timeOffset="43814.478">4944 2000 0 0 0,'0'0'476'0'0,"0"0"927"0"0,0 0 271 0 0,0 0-94 0 0,0 0-233 0 0,0 0-261 0 0,0 0-285 0 0,0 0-219 0 0,0 0-177 0 0,0 0-138 0 0,0 0-83 0 0,-22 25-40 0 0,-66 80-31 0 0,47-48 229 0 0,41-56-361 0 0,1 0 1 0 0,-1-1 0 0 0,1 1-1 0 0,-1 0 1 0 0,1 0 0 0 0,-1 0-1 0 0,1-1 1 0 0,0 1 0 0 0,0 0-1 0 0,-1-1 1 0 0,1 1 0 0 0,0-1-1 0 0,0 1 1 0 0,0-1 0 0 0,0 1-1 0 0,0-1 1 0 0,-1 1 0 0 0,1-1-1 0 0,0 0 1 0 0,0 1 0 0 0,0-1-1 0 0,0 0 1 0 0,0 0 0 0 0,0 0-1 0 0,0 0 1 0 0,0 0 0 0 0,0 0-1 0 0,0 0 1 0 0,0 0 0 0 0,0 0 0 0 0,0-1-1 0 0,0 1 1 0 0,0 0 0 0 0,0-1-1 0 0,0 1 1 0 0,0 0 0 0 0,0-1-1 0 0,0 1 1 0 0,-1-1 0 0 0,1 0-1 0 0,0 1 1 0 0,0-1 0 0 0,-1 0-1 0 0,1 1 1 0 0,0-1 0 0 0,-1 0-1 0 0,1 0 1 0 0,0 1 0 0 0,-1-1-1 0 0,1-1 19 0 0,97-55-9422 0 0,-85 52 9357 0 0,-3 1 65 0 0</inkml:trace>
  <inkml:trace contextRef="#ctx0" brushRef="#br0" timeOffset="44479.142">4944 2000 0 0 0,'85'68'233'0'0,"-84"-68"-187"0"0,-1 0 0 0 0,1 0-1 0 0,-1 0 1 0 0,1 0-1 0 0,-1 0 1 0 0,1 0 0 0 0,0 1-1 0 0,-1-1 1 0 0,1 0 0 0 0,-1 0-1 0 0,1 0 1 0 0,-1 1-1 0 0,1-1 1 0 0,-1 0 0 0 0,1 1-1 0 0,-1-1 1 0 0,1 1 0 0 0,-1-1-1 0 0,0 0 1 0 0,1 1-1 0 0,-1-1 1 0 0,0 1 0 0 0,1-1-1 0 0,-1 1 1 0 0,0-1-1 0 0,1 1 1 0 0,-1-1 0 0 0,0 1-1 0 0,0 0 1 0 0,0-1 0 0 0,0 1-1 0 0,0-1 1 0 0,1 1-1 0 0,-1 0 1 0 0,0-1 0 0 0,0 1-1 0 0,0-1 1 0 0,0 1 0 0 0,-1-1-1 0 0,1 1 1 0 0,0 0-1 0 0,0-1 1 0 0,0 1 0 0 0,0-1-1 0 0,-1 1 1 0 0,1-1-1 0 0,0 1 1 0 0,0-1 0 0 0,-1 1-1 0 0,1-1 1 0 0,0 1 0 0 0,-1-1-1 0 0,1 1 1 0 0,-1-1-1 0 0,1 1 1 0 0,0-1 0 0 0,-1 0-1 0 0,1 1 1 0 0,-1-1 0 0 0,1 0-1 0 0,-1 0 1 0 0,0 1-1 0 0,1-1 1 0 0,-1 0 0 0 0,1 0-1 0 0,-1 0 1 0 0,1 1-1 0 0,-1-1 1 0 0,0 0-46 0 0,-1 0 200 0 0,-174 162 10085 0 0,177-161-10243 0 0,-1-1 1 0 0,0 0 0 0 0,1 0-1 0 0,-1 0 1 0 0,0 1-1 0 0,0-1 1 0 0,1 0 0 0 0,-1 0-1 0 0,0 1 1 0 0,0-1 0 0 0,1 0-1 0 0,-1 1 1 0 0,0-1-1 0 0,0 0 1 0 0,0 1 0 0 0,0-1-1 0 0,0 0 1 0 0,1 1 0 0 0,-1-1-1 0 0,0 0 1 0 0,0 1 0 0 0,0-1-1 0 0,0 0 1 0 0,0 1-1 0 0,0-1 1 0 0,0 0 0 0 0,0 1-1 0 0,0-1 1 0 0,0 0 0 0 0,-1 1-1 0 0,1-1 1 0 0,0 0 0 0 0,0 1-1 0 0,0-1 1 0 0,0 0-1 0 0,0 1 1 0 0,-1-1 0 0 0,1 0-1 0 0,0 1 1 0 0,0-1 0 0 0,0 0-43 0 0,30-16 543 0 0,131-87-5668 0 0,-89 81-5907 0 0,-69 40 11032 0 0,-75 59 3035 0 0,-14 15 1193 0 0,87-92-4187 0 0,-1 1 0 0 0,0-1 0 0 0,0 0 0 0 0,1 0 1 0 0,-1 1-1 0 0,0-1 0 0 0,0 0 0 0 0,1 0 0 0 0,-1 1 0 0 0,0-1 0 0 0,0 0 0 0 0,0 0 0 0 0,0 1 1 0 0,1-1-1 0 0,-1 0 0 0 0,0 1 0 0 0,0-1 0 0 0,0 0 0 0 0,0 1 0 0 0,0-1 0 0 0,0 0 1 0 0,0 1-1 0 0,0-1 0 0 0,0 0 0 0 0,0 1 0 0 0,0-1 0 0 0,0 0 0 0 0,0 1 0 0 0,0-1 1 0 0,0 0-1 0 0,0 1 0 0 0,0-1 0 0 0,-1 0 0 0 0,1 1 0 0 0,0-1 0 0 0,0 0 0 0 0,0 1 1 0 0,0-1-1 0 0,-1 0 0 0 0,1 0 0 0 0,0 1 0 0 0,0-1 0 0 0,-1 0 0 0 0,1 0 0 0 0,0 0 1 0 0,-1 1-42 0 0,31-15 963 0 0,123-99-1734 0 0,-98 86 1197 0 0,-59 43 951 0 0,-145 148 2123 0 0,152-159-2537 0 0,18-15-522 0 0,-18 8-336 0 0,141-78-1418 0 0,-144 80 1290 0 0,1 0 1 0 0,-1-1-1 0 0,1 1 0 0 0,-1 0 1 0 0,0 0-1 0 0,1 0 0 0 0,-1 0 1 0 0,1 0-1 0 0,-1 0 0 0 0,1-1 1 0 0,-1 1-1 0 0,1 0 1 0 0,-1 0-1 0 0,1 1 0 0 0,-1-1 1 0 0,1 0-1 0 0,-1 0 0 0 0,0 0 1 0 0,1 0-1 0 0,-1 0 1 0 0,1 0-1 0 0,-1 1 0 0 0,1-1 1 0 0,-1 0-1 0 0,0 0 0 0 0,1 1 1 0 0,-1-1-1 0 0,1 0 0 0 0,-1 0 1 0 0,0 1-1 0 0,1-1 1 0 0,-1 0-1 0 0,0 1 0 0 0,0-1 1 0 0,1 1-1 0 0,-1-1 0 0 0,0 0 1 0 0,0 1-1 0 0,0-1 0 0 0,1 1 1 0 0,-1-1-1 0 0,0 1 1 0 0,0-1-1 0 0,0 1 0 0 0,0-1 1 0 0,0 0-1 0 0,0 1 0 0 0,0-1 1 0 0,0 1-1 0 0,0-1 0 0 0,0 1 1 0 0,0-1-1 0 0,0 1 1 0 0,0-1-1 0 0,0 1 0 0 0,0-1 1 0 0,-1 1-1 0 0,1-1 0 0 0,0 0 1 0 0,0 1-1 0 0,-1-1 1 0 0,1 1-1 0 0,0-1 0 0 0,0 0 1 0 0,-1 1 22 0 0,-14 29 139 0 0,5-15-455 0 0,-9 13 655 0 0,8-8-7015 0 0,11-20-185 0 0</inkml:trace>
  <inkml:trace contextRef="#ctx0" brushRef="#br0" timeOffset="48344.871">3009 4297 0 0 0,'0'0'523'0'0,"0"0"954"0"0,0 0 451 0 0,0 0 156 0 0,0 0-60 0 0,0 0-193 0 0,0 0-186 0 0,0 0-158 0 0,0 0-118 0 0,0 0-83 0 0,0 3 5141 0 0,1 2-3442 0 0,4 14-1708 0 0,2-9-1066 0 0,0 0-1 0 0,1 0 1 0 0,0-1 0 0 0,1 0 0 0 0,0 0-1 0 0,1-1 1 0 0,-1 0 0 0 0,1-1-1 0 0,1 0 1 0 0,0 0 0 0 0,0-1-1 0 0,2 0-209 0 0,138 64 799 0 0,-107-49-542 0 0,-44-20-267 0 0,0-1-16 0 0,0 0 33 0 0,-15 56-3749 0 0,17-13-6424 0 0,0-36-1352 0 0</inkml:trace>
  <inkml:trace contextRef="#ctx0" brushRef="#br0" timeOffset="48856.272">3786 4835 4985 0 0,'0'0'1611'0'0,"0"0"-144"0"0,0 0 152 0 0,0 0 247 0 0,0 0 88 0 0,0 0-161 0 0,0 0-315 0 0,0 0-280 0 0,0 0-196 0 0,0 0-99 0 0,0 0-52 0 0,0 0-32 0 0,0 0-32 0 0,22 11 4116 0 0,112 55-2466 0 0,-73-36-1970 0 0,-22 2-898 0 0,-28 1-6582 0 0,-10-26 3375 0 0,2-2-4107 0 0,0-2-3568 0 0</inkml:trace>
  <inkml:trace contextRef="#ctx0" brushRef="#br0" timeOffset="49139.719">4423 5188 11787 0 0,'0'0'1776'0'0,"0"0"-604"0"0,0 0-213 0 0,0 0 183 0 0,0 0 211 0 0,0 0 38 0 0,0 0-201 0 0,0 0-253 0 0,0 0-99 0 0,0 0-62 0 0,0 0-24 0 0,0 0-16 0 0,0 0-120 0 0,2 7-82 0 0,10 24-53 0 0,-9-26-335 0 0,0-1 0 0 0,0 1-1 0 0,0-1 1 0 0,1 0 0 0 0,0 0-1 0 0,0-1 1 0 0,0 1 0 0 0,0-1 0 0 0,0 0-1 0 0,1 0 1 0 0,-1 0 0 0 0,1 0-1 0 0,0-1 1 0 0,2 1-146 0 0,-6-2 10 0 0,121 44 1050 0 0,-106-28-1640 0 0,-16-16 191 0 0,0 2-1124 0 0,0 0-2119 0 0,0-2-5742 0 0,0-1-2696 0 0</inkml:trace>
  <inkml:trace contextRef="#ctx0" brushRef="#br0" timeOffset="52371.159">4927 5553 0 0 0,'0'0'499'0'0,"0"0"601"0"0,0 0 55 0 0,0 0-156 0 0,0 0-102 0 0,0 0-19 0 0,0 0 110 0 0,0 0 142 0 0,-4-9 83 0 0,-10-26 42 0 0,13 35-873 0 0,0-1 0 0 0,1 1-1 0 0,-1-1 1 0 0,0 1 0 0 0,1-1 0 0 0,-1 1-1 0 0,1-1 1 0 0,-1 0 0 0 0,1 1 0 0 0,-1-1-1 0 0,1 0 1 0 0,-1 1 0 0 0,1-1 0 0 0,-1 0-1 0 0,1 1 1 0 0,0-1 0 0 0,0 0 0 0 0,-1 0-1 0 0,1 0 1 0 0,0 1 0 0 0,0-1 0 0 0,0 0-1 0 0,0 0 1 0 0,0 0 0 0 0,0 1 0 0 0,0-1-1 0 0,0 0 1 0 0,0 0 0 0 0,0 0 0 0 0,0 1-1 0 0,1-1 1 0 0,-1 0 0 0 0,0 0 0 0 0,1 1-1 0 0,-1-1 1 0 0,0 0 0 0 0,1 0 0 0 0,-1 1-1 0 0,1-1 1 0 0,-1 0 0 0 0,1 1-1 0 0,-1-1 1 0 0,1 1 0 0 0,0-1 0 0 0,-1 1-1 0 0,1-1-381 0 0,16 3 791 0 0,-12-1-1810 0 0,76 20 1632 0 0,-23 5-437 0 0,-56-11-1123 0 0,-8 2-2656 0 0,5-3-4080 0 0,1-13 5564 0 0,0 3-9243 0 0</inkml:trace>
  <inkml:trace contextRef="#ctx0" brushRef="#br0" timeOffset="53290.262">5483 5291 1344 0 0,'0'0'2665'0'0,"0"0"-901"0"0,0 0-322 0 0,0 0 164 0 0,0 0 251 0 0,0 0 82 0 0,0 0-121 0 0,0 0-322 0 0,0 0-303 0 0,0 0-270 0 0,0 0-181 0 0,0 0-92 0 0,0 0-35 0 0,-3-2-1 0 0,-9-5 9 0 0,9 5 12 0 0,3 2-62 0 0,0 0-60 0 0,0 0-63 0 0,0 0-68 0 0,0 0-22 0 0,-1 6 3122 0 0,-1 11-2943 0 0,-84 133-9 0 0,25-51-344 0 0,-7 19-67 0 0,-55 89 42 0 0,88-153-21 0 0,4-57-2056 0 0,45-19-2005 0 0,-3 13 1068 0 0,-2 3-3992 0 0,-6-1-4452 0 0</inkml:trace>
  <inkml:trace contextRef="#ctx0" brushRef="#br0" timeOffset="55116.865">5373 5402 0 0 0,'0'0'769'0'0,"0"0"65"0"0,0 0-28 0 0,0 0-110 0 0,0 0-50 0 0,0 0 36 0 0,0 0 85 0 0,0 0 94 0 0,0 0 113 0 0,2-17 97 0 0,9-50 36 0 0,-9 51-1643 0 0,-1 6 4236 0 0,2 5 7141 0 0,-1 6-10659 0 0,-1-1 123 0 0,17-2 2957 0 0,34-26-2511 0 0,-44 43 173 0 0,59 47-132 0 0,-41-14-568 0 0,-10-21-78 0 0,14 56 102 0 0,-15-20-155 0 0,-5 11 7 0 0,-6 0-28 0 0,-10 18-43 0 0,-15-33 5 0 0,6-31-13 0 0,-1 4 5 0 0,-30 28-26 0 0,13-26-2 0 0,-20 10 17 0 0,-12-7 2 0 0,2-14-25 0 0,-73-15-87 0 0,88-9 53 0 0,44 0 33 0 0,1 0 1 0 0,0 0-1 0 0,0 0 0 0 0,0-1 1 0 0,0 1-1 0 0,0-1 0 0 0,0 0 1 0 0,0 1-1 0 0,0-1 0 0 0,0-1 1 0 0,1 1-1 0 0,-1 0 0 0 0,1-1 1 0 0,0 1-1 0 0,-1-1 0 0 0,1 1 1 0 0,1-1-1 0 0,-1 0 1 0 0,-1-3 8 0 0,-13-14-32 0 0,-14-24-72 0 0,17 38-2527 0 0,9 0 1029 0 0,-1-6-2121 0 0,3 3-5778 0 0,2 5-2182 0 0</inkml:trace>
  <inkml:trace contextRef="#ctx0" brushRef="#br0" timeOffset="55546.86">5468 5461 0 0 0,'0'0'381'0'0,"0"0"822"0"0,0 0 332 0 0,0 0 46 0 0,0 0-61 0 0,0 0-86 0 0,0 0-121 0 0,0 0-138 0 0,0 0-83 0 0,-2 0-49 0 0,-8 0-33 0 0,8 0-39 0 0,1 3 2159 0 0,-7 12-2345 0 0,-157 165 54 0 0,118-128-1709 0 0,17-15-2601 0 0,21-30-2700 0 0,8-6 5181 0 0,-2 2-6520 0 0</inkml:trace>
  <inkml:trace contextRef="#ctx0" brushRef="#br0" timeOffset="55898.684">5540 5527 0 0 0,'0'0'677'0'0,"0"0"202"0"0,0 0 174 0 0,0 0 259 0 0,0 0 259 0 0,0 0 92 0 0,0 0-156 0 0,0 0-282 0 0,0 0-244 0 0,0 0-177 0 0,0 0-209 0 0,0 0-109 0 0,0 0-31 0 0,-8 3-15 0 0,-128 56 3249 0 0,-38 30-2401 0 0,152-78-1322 0 0,17-10-75 0 0,1 1 0 0 0,-1 0 0 0 0,0 0-1 0 0,1 1 1 0 0,0-1 0 0 0,0 1 0 0 0,0 0 0 0 0,0 0-1 0 0,0 0 1 0 0,0 1 0 0 0,1-1 0 0 0,0 1-1 0 0,-1 0 1 0 0,1 0 0 0 0,1 0 109 0 0,2 9-4757 0 0,3-10-824 0 0,0 0-1034 0 0</inkml:trace>
  <inkml:trace contextRef="#ctx0" brushRef="#br0" timeOffset="56148.75">5520 5792 5921 0 0,'0'0'3442'0'0,"0"0"-2009"0"0,0 0-867 0 0,0 0-97 0 0,0 0 128 0 0,0 0 132 0 0,-32 13 24 0 0,-100 43-83 0 0,2-15 456 0 0,115-41-2675 0 0,29-17-10648 0 0,-8 16 10237 0 0</inkml:trace>
  <inkml:trace contextRef="#ctx0" brushRef="#br0" timeOffset="56472.244">5529 5862 3385 0 0,'0'0'2644'0'0,"0"0"-982"0"0,0 0-363 0 0,0 0 103 0 0,0 0 142 0 0,0 0-21 0 0,0 0-212 0 0,0 0-276 0 0,0 0-228 0 0,0 0-157 0 0,0 0-118 0 0,0 0-70 0 0,0 0-62 0 0,-33 13-32 0 0,-102 40-27 0 0,43-23 440 0 0,-26-2-761 0 0,102-26-1574 0 0,26-3-3901 0 0,29-6-4160 0 0,-33 3 6073 0 0</inkml:trace>
  <inkml:trace contextRef="#ctx0" brushRef="#br0" timeOffset="56714.162">5411 6009 0 0 0,'0'0'1051'0'0,"0"0"94"0"0,0 0 245 0 0,0 0 157 0 0,0 0 27 0 0,0 0-107 0 0,0 0-260 0 0,0 0-250 0 0,0 0-274 0 0,0 0-260 0 0,0 0-195 0 0,-30 4-160 0 0,-91 14-124 0 0,82-10-604 0 0,38-8-8344 0 0,1 0 6984 0 0</inkml:trace>
  <inkml:trace contextRef="#ctx0" brushRef="#br0" timeOffset="56942.374">5450 5821 4697 0 0,'0'0'2034'0'0,"0"0"-410"0"0,0 0-190 0 0,0 0 82 0 0,0 0 32 0 0,0 0-129 0 0,0 0-277 0 0,0 0-307 0 0,0 0-262 0 0,0 0-215 0 0,0 0-154 0 0,0 0-114 0 0,-24 3-68 0 0,-70 7-72 0 0,70-8-94 0 0,30-13-2936 0 0,61-29-8569 0 0,-59 32 9076 0 0</inkml:trace>
  <inkml:trace contextRef="#ctx0" brushRef="#br0" timeOffset="57300.387">5540 5674 3705 0 0,'0'0'1844'0'0,"0"0"-370"0"0,0 0-82 0 0,0 0 100 0 0,0 0 82 0 0,0 0-59 0 0,0 0-204 0 0,0 0-237 0 0,0 0-237 0 0,0 0-234 0 0,-31 9-195 0 0,-94 25-175 0 0,93-25-135 0 0,32-9-129 0 0,0 0-162 0 0,48-41-4271 0 0,88-51-6364 0 0,-114 81 9923 0 0,-22 11 1662 0 0,-19 4 3747 0 0,-111 50 4130 0 0,97-46-6751 0 0,52-29-3633 0 0,19-12-3394 0 0,-29 26 1676 0 0,-1 2-3087 0 0</inkml:trace>
  <inkml:trace contextRef="#ctx0" brushRef="#br0" timeOffset="59954.562">5785 5921 0 0 0,'0'0'891'0'0,"0"0"837"0"0,0 0 347 0 0,0 0 186 0 0,0 0 46 0 0,0 0-145 0 0,0 0-251 0 0,0 0-300 0 0,0 0-290 0 0,0 0-238 0 0,0 0-174 0 0,-6 0 389 0 0,5 0 5295 0 0,82 28-4428 0 0,-36-8-2066 0 0,-23-6 238 0 0,-21-14-317 0 0,-1 0-13 0 0,0 0-15 0 0,25 29 151 0 0,-14-19-141 0 0,1-2 9 0 0,3-7-2765 0 0,0-1-1604 0 0,-5 0-2908 0 0,-6 0-3617 0 0</inkml:trace>
  <inkml:trace contextRef="#ctx0" brushRef="#br0" timeOffset="60335.668">6328 6164 7314 0 0,'0'0'2910'0'0,"0"0"-1608"0"0,0 0-721 0 0,0 0 63 0 0,0 0 339 0 0,0 0 388 0 0,0 0 168 0 0,0 0-102 0 0,0 0-211 0 0,0 0-267 0 0,0 0-197 0 0,0 0-77 0 0,3 7-64 0 0,12 23-37 0 0,17-5 2217 0 0,53 27-1082 0 0,-56-34-1818 0 0,-29-18-34 0 0,7 29-6227 0 0,-5-21-1818 0 0,-2-4-2850 0 0</inkml:trace>
  <inkml:trace contextRef="#ctx0" brushRef="#br0" timeOffset="66198.322">5174 4212 0 0 0,'96'-31'0'0'0,"-89"29"116"0"0,30-17 1682 0 0,-36 17-858 0 0,-1 1 608 0 0,0 1-131 0 0,0 0-264 0 0,0 0-275 0 0,-17-10 3439 0 0,-103-2 5495 0 0,61 35-8535 0 0,-92 69 127 0 0,146-89-1369 0 0,0 0-1 0 0,1 1 1 0 0,-1-1 0 0 0,1 1 0 0 0,0 0-1 0 0,0 0 1 0 0,1 0 0 0 0,-1 0 0 0 0,1 0-1 0 0,-1 1 1 0 0,2 0 0 0 0,-1 0 0 0 0,0 0-1 0 0,1 0 1 0 0,0 0 0 0 0,0 0 0 0 0,0 1-1 0 0,1-1 1 0 0,0 0 0 0 0,0 1 0 0 0,0-1-1 0 0,1 1 1 0 0,0 0 0 0 0,0-1 0 0 0,0 1-1 0 0,1-1 1 0 0,-1 1 0 0 0,1-1 0 0 0,1 1-1 0 0,-1-1 1 0 0,1 0 0 0 0,0 1 0 0 0,0-1-1 0 0,1 0 1 0 0,-1 0 0 0 0,1 0-35 0 0,10 14 102 0 0,0-1 1 0 0,1 0-1 0 0,1-1 0 0 0,0 0 0 0 0,2-2 1 0 0,0 0-1 0 0,0-1 0 0 0,1 0 1 0 0,1-1-1 0 0,0-2 0 0 0,1 0 1 0 0,0-1-1 0 0,1 0 0 0 0,0-2 1 0 0,0-1-1 0 0,1 0 0 0 0,0-2 1 0 0,0 0-1 0 0,0-2 0 0 0,0 0 1 0 0,1-2-1 0 0,8 0-102 0 0,-20-3 39 0 0,-1-1 0 0 0,0 0 0 0 0,0 0-1 0 0,0-1 1 0 0,0-1 0 0 0,-1 1 0 0 0,1-2 0 0 0,-1 1 0 0 0,0-1 0 0 0,-1-1-1 0 0,0 1 1 0 0,0-2 0 0 0,0 1 0 0 0,-1-1 0 0 0,0 0 0 0 0,0 0 0 0 0,-1-1-1 0 0,0 0 1 0 0,-1 0 0 0 0,0 0 0 0 0,0-1 0 0 0,-1 0 0 0 0,0 0-1 0 0,-1 0 1 0 0,0 0 0 0 0,-1 0 0 0 0,0-1 0 0 0,0 1 0 0 0,-1-1 0 0 0,0-9-39 0 0,-1 12-10 0 0,0 1 1 0 0,0 0 0 0 0,0-1 0 0 0,-1 1 0 0 0,0-1 0 0 0,0 1 0 0 0,-1 0-1 0 0,0 0 1 0 0,0-1 0 0 0,-1 1 0 0 0,1 1 0 0 0,-2-1 0 0 0,1 0-1 0 0,-1 1 1 0 0,0 0 0 0 0,0 0 0 0 0,-1 0 0 0 0,0 0 0 0 0,0 0 0 0 0,0 1-1 0 0,0 0 1 0 0,-6-3 9 0 0,-3-2-291 0 0,-1 0 1 0 0,0 2-1 0 0,-1 0 0 0 0,1 0 0 0 0,-2 2 0 0 0,1 0 1 0 0,0 1-1 0 0,-1 0 0 0 0,0 1 0 0 0,0 1 0 0 0,-1 1 1 0 0,1 1-1 0 0,0 0 0 0 0,-1 1 0 0 0,1 1 0 0 0,0 0 0 0 0,-16 4 291 0 0,-26 16-3139 0 0,24 1-3396 0 0,18-11-4572 0 0</inkml:trace>
  <inkml:trace contextRef="#ctx0" brushRef="#br0" timeOffset="66740.011">5004 4570 0 0 0,'0'0'1231'0'0,"0"0"601"0"0,0 0 298 0 0,0 0 165 0 0,0 0 27 0 0,0 0-165 0 0,0 0-264 0 0,0 0-318 0 0,0 0-317 0 0,0 0-229 0 0,0 0-118 0 0,0 0-56 0 0,-1-7 3 0 0,-4-39 2170 0 0,24 21-2492 0 0,0 1-1 0 0,1 1 0 0 0,2 0 1 0 0,0 2-1 0 0,2 0 0 0 0,25-16-535 0 0,-11 6 328 0 0,-34 28-301 0 0,67-35 478 0 0,-65 60-316 0 0,4 38 243 0 0,-10-54-400 0 0,-1 0 0 0 0,1 0 1 0 0,0 0-1 0 0,0-1 1 0 0,1 1-1 0 0,-1 0 0 0 0,1 0 1 0 0,1 0-1 0 0,-1-1 0 0 0,1 1 1 0 0,0 0-1 0 0,0-1 1 0 0,1 0-1 0 0,-1 1 0 0 0,1-1 1 0 0,0 0-1 0 0,1 0 0 0 0,-1-1 1 0 0,1 1-1 0 0,0-1 1 0 0,0 0-1 0 0,1 0 0 0 0,-1 0 1 0 0,1 0-1 0 0,0-1 0 0 0,0 0 1 0 0,0 0-1 0 0,0 0 0 0 0,0 0 1 0 0,1-1-1 0 0,2 1-32 0 0,0-2 48 0 0,0 0 0 0 0,0 0-1 0 0,0-1 1 0 0,0 0 0 0 0,0 0-1 0 0,0-1 1 0 0,0 0 0 0 0,0-1-1 0 0,-1 1 1 0 0,1-2 0 0 0,0 1-1 0 0,2-2-47 0 0,-3 2-1424 0 0,-38 19-3816 0 0,21-10 1843 0 0,3-3-2526 0 0,0 0-5655 0 0</inkml:trace>
  <inkml:trace contextRef="#ctx0" brushRef="#br0" timeOffset="67050.745">5319 3973 10066 0 0,'0'0'1532'0'0,"0"0"-99"0"0,0 0 56 0 0,0 0 177 0 0,0 0 78 0 0,0 0-116 0 0,0 0-323 0 0,0 0-311 0 0,0 0-233 0 0,0 0-178 0 0,0 0-59 0 0,0 0-42 0 0,0 0-44 0 0,4-12-36 0 0,11-34-12 0 0,-1 104 1524 0 0,-2 104-2059 0 0,-11-127-5292 0 0,-1-1-5435 0 0,0-29-25 0 0</inkml:trace>
  <inkml:trace contextRef="#ctx0" brushRef="#br0" timeOffset="67491.245">5122 4813 3457 0 0,'0'0'1908'0'0,"0"0"-46"0"0,0 0 164 0 0,0 0 235 0 0,0 0 11 0 0,0 0-243 0 0,0 0-404 0 0,0 0-352 0 0,0 0-215 0 0,0 0-115 0 0,0 0-72 0 0,0 0-66 0 0,1-3-55 0 0,0 3-388 0 0,-1 0-1 0 0,0 0 1 0 0,0 0 0 0 0,1 0 0 0 0,-1 0-362 0 0,-13 36 867 0 0,-5 5-937 0 0,-1 0-1 0 0,-2-2 0 0 0,-2-1 0 0 0,-1 0 1 0 0,-2-2-1 0 0,-1-1 0 0 0,-2-1 1 0 0,-20 17 70 0 0,29-33-956 0 0,-3 2-1586 0 0,8-6-5144 0 0,12-11-3380 0 0</inkml:trace>
  <inkml:trace contextRef="#ctx0" brushRef="#br0" timeOffset="75043.211">6488 273 0 0 0,'0'0'815'0'0,"0"0"644"0"0,0 0 172 0 0,0 0-134 0 0,0 0-292 0 0,0 0-437 0 0,0 0-353 0 0,0 0-205 0 0,-9-4 903 0 0,18 4-707 0 0,-8 0-205 0 0,-1 0 0 0 0,1-1 1 0 0,-1 1-1 0 0,1 0 0 0 0,0 0 1 0 0,-1 0-1 0 0,1 0 0 0 0,0 0 1 0 0,-1 0-1 0 0,1 0 0 0 0,-1 0 1 0 0,1 0-1 0 0,0 0 0 0 0,-1 0 1 0 0,1 1-1 0 0,0-1 0 0 0,-1 0 1 0 0,1 0-1 0 0,-1 1 0 0 0,1-1 1 0 0,-1 0-1 0 0,1 1 0 0 0,-1-1 1 0 0,1 0-1 0 0,-1 1 1 0 0,1-1-1 0 0,-1 1 0 0 0,1-1 1 0 0,-1 1-1 0 0,0-1 0 0 0,1 1 1 0 0,-1-1-1 0 0,0 1 0 0 0,1-1 1 0 0,-1 1-1 0 0,0 0 0 0 0,0-1 1 0 0,1 1-1 0 0,-1-1 0 0 0,0 1 1 0 0,0 0-1 0 0,0-1 0 0 0,0 1 1 0 0,0 0-1 0 0,0-1 0 0 0,0 1 1 0 0,0-1-1 0 0,0 1 0 0 0,0 0 1 0 0,0-1-1 0 0,-1 1 0 0 0,1-1 1 0 0,0 1-1 0 0,0 0-201 0 0,13 123 1059 0 0,-7-91-763 0 0,-2 0-1 0 0,-1 0 1 0 0,-2 0 0 0 0,-1 0 0 0 0,-1 7-296 0 0,1 75 524 0 0,38 70-199 0 0,-23 113 617 0 0,36 117 109 0 0,-34-138-462 0 0,10 164 234 0 0,-41-202-516 0 0,13 293 400 0 0,-26-150-119 0 0,29-103-233 0 0,5-146-149 0 0,1 129-120 0 0,10 32 71 0 0,-18-18-85 0 0,7-131 4 0 0,-3 178-20 0 0,13-118 39 0 0,-1 705 675 0 0,-16-799-660 0 0,-17 70 17 0 0,-1 83 50 0 0,15-153-68 0 0,-5-49-59 0 0,3 303-100 0 0,-8-222 68 0 0,11-132-8 0 0,2-10-48 0 0,0-1 12 0 0,0 0 18 0 0,0 0 15 0 0,0 0 6 0 0,0 0-7 0 0,0 0-18 0 0,0 0-3 0 0,0 0 8 0 0,0 0 10 0 0,0 0-11 0 0,0 0-16 0 0,0 0-16 0 0,0 0-15 0 0,0 0-6 0 0,0 0 8 0 0,0 0 9 0 0,0 0-28 0 0,-1-1-278 0 0,0 1 0 0 0,0 0 0 0 0,0-1 0 0 0,0 1 1 0 0,0-1-1 0 0,1 1 0 0 0,-1-1 0 0 0,0 1 0 0 0,0-1 0 0 0,0 0 1 0 0,1 1-1 0 0,-1-1 0 0 0,0 0 0 0 0,1 0 0 0 0,-1 0 1 0 0,1 1-1 0 0,-1-1 0 0 0,1 0 0 0 0,-1 0 0 0 0,1 0 0 0 0,-1 0 1 0 0,1 0-1 0 0,0 0 0 0 0,0 0 0 0 0,-1 0 0 0 0,1 0 1 0 0,0 0-1 0 0,0 0 0 0 0,0 0 0 0 0,0 0 0 0 0,0 0 1 0 0,0 0-1 0 0,1 0 0 0 0,-1 0 0 0 0,0-1 350 0 0,-1-9-7369 0 0,0 0-3793 0 0</inkml:trace>
  <inkml:trace contextRef="#ctx0" brushRef="#br0" timeOffset="76385.73">5352 1753 5881 0 0,'0'0'2515'0'0,"0"0"-331"0"0,0 0-175 0 0,0 0-63 0 0,0 0-124 0 0,0 0-240 0 0,0 0-356 0 0,0 0-319 0 0,0 0-223 0 0,0 0-142 0 0,0 0-67 0 0,29-41 3012 0 0,34-17-2531 0 0,-46 50-1563 0 0,8 3-2900 0 0,-17 3-678 0 0,0-1-4234 0 0,-3 2-1079 0 0</inkml:trace>
  <inkml:trace contextRef="#ctx0" brushRef="#br0" timeOffset="76643.225">5746 1385 9362 0 0,'0'0'3490'0'0,"0"0"-1662"0"0,0 0-786 0 0,0 0-91 0 0,0 0 57 0 0,0 0 27 0 0,0 0-59 0 0,0 0-166 0 0,0 0-179 0 0,0 0-147 0 0,0 0-127 0 0,0 0-120 0 0,0 0-70 0 0,20-15-67 0 0,96-70-77 0 0,-53 47-429 0 0,-36 23-3606 0 0,-5 2-5056 0 0,-16 9 53 0 0</inkml:trace>
  <inkml:trace contextRef="#ctx0" brushRef="#br0" timeOffset="76885.533">6116 1064 15043 0 0,'0'0'1443'0'0,"0"0"-548"0"0,0 0-313 0 0,0 0-45 0 0,0 0 11 0 0,0 0-92 0 0,0 0-132 0 0,0 0-173 0 0,0 0-155 0 0,0 0-135 0 0,0 0-155 0 0,0 0-235 0 0,0 0-300 0 0,14-9-291 0 0,70-48-2661 0 0,-61 46-4388 0 0,-15 7 3055 0 0</inkml:trace>
  <inkml:trace contextRef="#ctx0" brushRef="#br0" timeOffset="77055.884">6405 866 8442 0 0,'0'0'2787'0'0,"0"0"-744"0"0,0 0-394 0 0,0 0-146 0 0,0 0-141 0 0,0 0-241 0 0,0 0-322 0 0,0 0-299 0 0,0 0-223 0 0,0 0-128 0 0,0 0-109 0 0,0 0-81 0 0,0 0-92 0 0,11-14-170 0 0,34-44-298 0 0,-15 27-5380 0 0,-22 27 66 0 0,-4 0-1783 0 0</inkml:trace>
  <inkml:trace contextRef="#ctx0" brushRef="#br0" timeOffset="79222.178">7506 339 0 0 0,'0'0'388'0'0,"0"0"687"0"0,0 0 155 0 0,0 0-65 0 0,0 0-66 0 0,0 0-12 0 0,6-4-49 0 0,16-13-9 0 0,-11 9 7106 0 0,-11 8-4158 0 0,-8 3 4021 0 0,-2-3-10047 0 0,-5-3 2158 0 0,0 1-1 0 0,-1 1 0 0 0,1 0 1 0 0,-1 1-1 0 0,1 1 0 0 0,-1 0 1 0 0,1 2-1 0 0,0-1 0 0 0,0 2 1 0 0,0 0-1 0 0,0 0 0 0 0,1 2 1 0 0,-1 0-1 0 0,1 0 0 0 0,1 2 1 0 0,-1-1-1 0 0,1 2 0 0 0,1 0 1 0 0,-1 0-1 0 0,1 1 0 0 0,-6 8-108 0 0,9-10 54 0 0,1 1-1 0 0,0 1 1 0 0,0-1-1 0 0,1 1 1 0 0,0 0-1 0 0,1 1 1 0 0,0 0-1 0 0,1 0 1 0 0,0 0-1 0 0,1 1 1 0 0,0-1-1 0 0,1 1 1 0 0,0 0-1 0 0,1 0 1 0 0,0 0-1 0 0,1 0 1 0 0,0 1-1 0 0,1-1 1 0 0,1 1-54 0 0,-2-3 46 0 0,1 0 1 0 0,1 0 0 0 0,-1 0 0 0 0,2 0 0 0 0,-1 0 0 0 0,2-1 0 0 0,-1 1-1 0 0,1-1 1 0 0,0 1 0 0 0,1-1 0 0 0,0 0 0 0 0,1 0 0 0 0,0 0 0 0 0,0-1-1 0 0,1 0 1 0 0,0 0 0 0 0,0 0 0 0 0,1-1 0 0 0,0 0 0 0 0,0 0-1 0 0,1-1 1 0 0,0 0 0 0 0,7 5-47 0 0,8-3 107 0 0,-1 0-1 0 0,2-1 1 0 0,-1-1-1 0 0,1-1 1 0 0,0-1-1 0 0,0-2 1 0 0,0 0 0 0 0,0-1-1 0 0,0-2 1 0 0,0 0-1 0 0,0-2-106 0 0,51 1 162 0 0,-43 25-589 0 0,-10-2-5476 0 0,-18-20 898 0 0,-2-1-7285 0 0</inkml:trace>
  <inkml:trace contextRef="#ctx0" brushRef="#br0" timeOffset="97865.439">6991 5950 1592 0 0,'0'0'2153'0'0,"0"0"-704"0"0,0 0-282 0 0,0 0 32 0 0,0 0 147 0 0,0 0 68 0 0,0 0-154 0 0,0 0-341 0 0,0 0-359 0 0,0 0-248 0 0,0 0-147 0 0,-1-3-61 0 0,-1-9 24 0 0,1 9 103 0 0,20 15 7169 0 0,-3 35-5373 0 0,10 96-730 0 0,-12-36-745 0 0,-5 0 1 0 0,-5 44-553 0 0,3 40 304 0 0,-7-189-324 0 0,5 20 166 0 0,7-32 268 0 0,81-122-315 0 0,-90 127-106 0 0,1 0-1 0 0,1 1 1 0 0,-1-1-1 0 0,1 1 1 0 0,-1-1-1 0 0,1 1 1 0 0,0 1 0 0 0,1-1-1 0 0,-1 1 1 0 0,1 0-1 0 0,0 0 1 0 0,-1 0-1 0 0,1 1 1 0 0,0 0-1 0 0,0 0 1 0 0,1 1 0 0 0,-1 0-1 0 0,0 0 1 0 0,7 0 7 0 0,-9 3-4 0 0,0 1 0 0 0,0 0 1 0 0,0 0-1 0 0,0 0 0 0 0,0 1 1 0 0,0-1-1 0 0,-1 1 0 0 0,0 0 1 0 0,0 0-1 0 0,0 0 0 0 0,0 1 1 0 0,0-1-1 0 0,-1 1 0 0 0,0-1 1 0 0,0 1-1 0 0,0 0 0 0 0,-1 0 1 0 0,1 4 3 0 0,13 24 12 0 0,-14-29-3 0 0,0-1 0 0 0,0 0 0 0 0,0 0 0 0 0,0 0 0 0 0,1 0 0 0 0,-1 0 0 0 0,1 0 0 0 0,0-1-1 0 0,0 1 1 0 0,0 0 0 0 0,0-1 0 0 0,0 1 0 0 0,1-1 0 0 0,-1 0 0 0 0,1 0 0 0 0,-1 0 0 0 0,1 0 0 0 0,0 0-1 0 0,0-1 1 0 0,0 1 0 0 0,0-1 0 0 0,0 0 0 0 0,0 0 0 0 0,0 0 0 0 0,0 0 0 0 0,1 0 0 0 0,-1-1 0 0 0,0 1-1 0 0,0-1 1 0 0,1 0 0 0 0,-1 0 0 0 0,0 0 0 0 0,1-1 0 0 0,-1 1 0 0 0,0-1 0 0 0,0 1 0 0 0,0-1 0 0 0,1 0-1 0 0,-1-1 1 0 0,0 1 0 0 0,0 0 0 0 0,-1-1 0 0 0,1 0 0 0 0,0 1 0 0 0,0-1 0 0 0,1-2-9 0 0,6-11 83 0 0,0-1 1 0 0,-2 0 0 0 0,1 0 0 0 0,-2-1-1 0 0,-1 0 1 0 0,0 0 0 0 0,-1 0-1 0 0,0-1 1 0 0,-2 0 0 0 0,0 0-1 0 0,-1 0 1 0 0,-1 0 0 0 0,-1 0 0 0 0,0 0-1 0 0,-1 0 1 0 0,-1 0 0 0 0,-1 0-1 0 0,0 0 1 0 0,-2 0 0 0 0,0 1-1 0 0,-4-9-83 0 0,-8-6-3 0 0,-1 1 1 0 0,-1 0-1 0 0,-2 1 0 0 0,-1 1 0 0 0,-1 1 0 0 0,-2 2 0 0 0,0 0 0 0 0,-2 1 0 0 0,-1 2 0 0 0,0 1 0 0 0,-2 1 0 0 0,-1 1 0 0 0,-32-14 3 0 0,-140-47-851 0 0,178 75-710 0 0,20 8-2815 0 0,14 4-3330 0 0,0-2-4273 0 0</inkml:trace>
</inkml:ink>
</file>

<file path=ppt/ink/ink16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6:03.1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1 243 3289 0 0,'0'0'1355'0'0,"0"0"-135"0"0,0 0 62 0 0,0 0 183 0 0,0 0 55 0 0,0 0-139 0 0,0 0-300 0 0,0 0-239 0 0,0 0-103 0 0,0 0 5 0 0,0 0 44 0 0,7 1-2 0 0,85-10 1921 0 0,-65-4-2025 0 0,0-2 0 0 0,-1-2 1 0 0,-1 0-1 0 0,0-1 0 0 0,14-16-682 0 0,-33 29 132 0 0,0 0-1 0 0,0-1 0 0 0,-1 0 1 0 0,0 0-1 0 0,0-1 0 0 0,0 1 1 0 0,-1-1-1 0 0,0 0 0 0 0,0 0 1 0 0,-1 0-1 0 0,0-1 0 0 0,0 1 1 0 0,-1-1-1 0 0,0 0 1 0 0,0 0-1 0 0,0-3-131 0 0,-2 9 213 0 0,0 2-11 0 0,0 0-32 0 0,-24 49 121 0 0,6 22-219 0 0,2 1 0 0 0,4 0 1 0 0,3 1-1 0 0,3 0 0 0 0,3 0 0 0 0,4 23-72 0 0,-4 46 65 0 0,0-58-18 0 0,-4-2 0 0 0,-4 1 0 0 0,-17 63-47 0 0,-8-66-189 0 0,35-79 155 0 0,0-1 0 0 0,0 1 1 0 0,0-1-1 0 0,0 0 1 0 0,0 0-1 0 0,0 0 0 0 0,0 1 1 0 0,0-1-1 0 0,0 0 1 0 0,0 0-1 0 0,0 0 0 0 0,0-1 1 0 0,0 1-1 0 0,0 0 1 0 0,0 0-1 0 0,0 0 1 0 0,0-1-1 0 0,0 1 0 0 0,0-1 1 0 0,0 1-1 0 0,0-1 1 0 0,1 1-1 0 0,-1-1 0 0 0,0 1 1 0 0,0-1-1 0 0,0 0 1 0 0,1 1-1 0 0,-1-1 0 0 0,0 0 1 0 0,0 0-1 0 0,1 1 1 0 0,-1-1-1 0 0,1 0 0 0 0,-1 0 1 0 0,1 0-1 0 0,-1 0 1 0 0,1 0-1 0 0,0 0 1 0 0,-1 0-1 0 0,1 0 0 0 0,0 0 1 0 0,0 0-1 0 0,0 0 1 0 0,0 0-1 0 0,0 0 0 0 0,0 0 1 0 0,0 0-1 0 0,0-1 34 0 0,-11-56-1425 0 0,2 0-1 0 0,3-1 1 0 0,1-54 1425 0 0,3 48-810 0 0,-14-12 1081 0 0,85 75 3024 0 0,90-81-1021 0 0,-13 2-1793 0 0,-137 76-948 0 0,13-1-1058 0 0,-17 9-2843 0 0,-2 5-3707 0 0,-3-4-3150 0 0</inkml:trace>
</inkml:ink>
</file>

<file path=ppt/ink/ink16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6:03.6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24 118 2016 0 0,'0'0'2556'0'0,"0"0"-699"0"0,0 0-155 0 0,0 0 142 0 0,0 0 65 0 0,0 0-129 0 0,0 0-285 0 0,0 0-339 0 0,0 0-277 0 0,0 0-169 0 0,0 0-111 0 0,0 0-50 0 0,0 0-45 0 0,-1 29-46 0 0,-4 89-44 0 0,6 33 4159 0 0,-15-199-2711 0 0,12 27-1777 0 0,1 0 1 0 0,0 1-1 0 0,1-1 0 0 0,1 0 0 0 0,1 0 1 0 0,1 1-1 0 0,1-1 0 0 0,1 1 0 0 0,1 0 0 0 0,0 0 1 0 0,2 1-1 0 0,7-15-85 0 0,-14 32 0 0 0,3-6 3 0 0,0 1 0 0 0,1-1 0 0 0,0 0 0 0 0,0 1-1 0 0,1 0 1 0 0,0 0 0 0 0,0 1 0 0 0,1 0 0 0 0,-1 0 0 0 0,1 0 0 0 0,1 1 0 0 0,-1 0-3 0 0,16 42 18 0 0,-6 120 36 0 0,-2-125-1981 0 0,-10-28-2178 0 0,1-3-3370 0 0,-5-1-4226 0 0</inkml:trace>
</inkml:ink>
</file>

<file path=ppt/ink/ink16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6:03.9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8978 0 0,'0'0'2084'0'0,"0"0"-819"0"0,0 0-343 0 0,0 0-52 0 0,0 0-72 0 0,0 0-144 0 0,0 0-222 0 0,0 0-218 0 0,0 0-121 0 0,0 0-50 0 0,0 0-58 0 0,0 12-62 0 0,2 39-99 0 0,-2-50 67 0 0,1-1 0 0 0,-1 0 0 0 0,1 0 0 0 0,0 0 0 0 0,0 0 0 0 0,-1 0 0 0 0,1 0 0 0 0,0 0 0 0 0,-1 0 0 0 0,1 0 0 0 0,0 0 0 0 0,-1 0 0 0 0,1 0 0 0 0,0 0 0 0 0,-1 0 0 0 0,1-1 0 0 0,0 1 0 0 0,-1 0 0 0 0,1 0 0 0 0,-1-1 0 0 0,1 1 0 0 0,0-1 0 0 0,-1 1 0 0 0,1 0 0 0 0,-1-1 0 0 0,1 1 0 0 0,-1-1 0 0 0,1 1 0 0 0,-1-1 0 0 0,0 1 0 0 0,1-1 0 0 0,-1 0 0 0 0,0 1 0 0 0,1-1 0 0 0,-1 0 0 0 0,0 1 0 0 0,0-1 0 0 0,1 1 0 0 0,-1-1 0 0 0,0 0 0 0 0,0 0 0 0 0,0 1 1 0 0,0-1-1 0 0,0 0 0 0 0,0 1 0 0 0,0-1 0 0 0,0 0 0 0 0,0 1 0 0 0,0-1 0 0 0,-1 0 109 0 0,5-10-4589 0 0,-2 3-1458 0 0</inkml:trace>
</inkml:ink>
</file>

<file path=ppt/ink/ink16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6:04.1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50 12 6585 0 0,'0'0'3233'0'0,"0"0"-1256"0"0,0 0-449 0 0,0 0-256 0 0,0 0-200 0 0,0 0-231 0 0,0 0-297 0 0,0 0-304 0 0,0 0-232 0 0,0 0-136 0 0,0 0-96 0 0,0 0-32 0 0,0 0-113 0 0,-49-11-287 0 0,60 18-696 0 0,-6 1-1961 0 0,5-5-6321 0 0</inkml:trace>
</inkml:ink>
</file>

<file path=ppt/ink/ink16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6:04.3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185 0 11242 0 0,'0'0'2189'0'0,"0"0"-558"0"0,0 0-245 0 0,0 0-28 0 0,0 0-65 0 0,0 0-109 0 0,0 0-144 0 0,0 0-137 0 0,0 0-100 0 0,0 0-162 0 0,0 0-145 0 0,0 0-142 0 0,0 0-142 0 0,-19 11-44 0 0,-62 35-44 0 0,28 2 94 0 0,45-36-193 0 0,5-8-20 0 0,1-1 0 0 0,-1 0 0 0 0,1 1 0 0 0,0 0 0 0 0,0-1 0 0 0,1 1 0 0 0,-1 0 0 0 0,1 0 0 0 0,-1 0 0 0 0,1 0 0 0 0,0 0 0 0 0,1 0 0 0 0,-1 0 0 0 0,1 0 0 0 0,0 0 1 0 0,0 1-1 0 0,0-1 0 0 0,0 0 0 0 0,1 0 0 0 0,0 0 0 0 0,0 0 0 0 0,0 0 0 0 0,0 0 0 0 0,0 0 0 0 0,1 0 0 0 0,0 0 0 0 0,0-1 0 0 0,1 3-5 0 0,6 1 24 0 0,1-2 0 0 0,-1 1 0 0 0,1-1 0 0 0,0 0 0 0 0,0-1 1 0 0,1 0-1 0 0,-1-1 0 0 0,1 0 0 0 0,0-1 0 0 0,-1 0 0 0 0,1 0 0 0 0,0-2 0 0 0,0 1 0 0 0,0-1 0 0 0,0-1 0 0 0,0 0 0 0 0,0 0 1 0 0,2-1-25 0 0,-8 1 1 0 0,0 0 1 0 0,0 0 0 0 0,0 0 0 0 0,0-1 0 0 0,0 0 0 0 0,0 0 0 0 0,0 0 0 0 0,0 0-1 0 0,-1-1 1 0 0,0 0 0 0 0,1 0 0 0 0,-1 0 0 0 0,0 0 0 0 0,0-1 0 0 0,0 0 0 0 0,2-3-2 0 0,24-48-6352 0 0,-26 45 1603 0 0,1 5-3733 0 0</inkml:trace>
</inkml:ink>
</file>

<file path=ppt/ink/ink16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6:04.7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72 0 12411 0 0,'0'0'1699'0'0,"0"0"-279"0"0,0 0-46 0 0,0 0 107 0 0,0 0-12 0 0,0 0-180 0 0,0 0-294 0 0,0 0-272 0 0,0 0-126 0 0,0 0-58 0 0,0 0-21 0 0,0 0-52 0 0,-4 17-43 0 0,-12 52-24 0 0,12 55 1010 0 0,-1 240-483 0 0,-14-257-761 0 0,0-62-197 0 0,15-107-14089 0 0,4 51 8023 0 0,0 3-1954 0 0</inkml:trace>
</inkml:ink>
</file>

<file path=ppt/ink/ink16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6:04.9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 10154 0 0,'0'0'2383'0'0,"0"0"-558"0"0,0 0-310 0 0,0 0-111 0 0,0 0-80 0 0,0 0-129 0 0,0 0-161 0 0,0 0-149 0 0,0 0-69 0 0,0 0 18 0 0,0 0-53 0 0,0 0-90 0 0,0 0-109 0 0,21 2-91 0 0,146 7 606 0 0,60-24-366 0 0,-180 8-938 0 0,-4 1-1927 0 0,-13 5-5027 0 0,-26 1-1581 0 0</inkml:trace>
</inkml:ink>
</file>

<file path=ppt/ink/ink1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18:43.9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547 317 0 0 0,'0'0'1226'0'0,"0"0"-101"0"0,0 0-38 0 0,0 0 113 0 0,0 0 197 0 0,0 0 158 0 0,0 0 82 0 0,0 0-120 0 0,0 0-276 0 0,0 0-289 0 0,0 0-243 0 0,-7 2 1777 0 0,5 0 7113 0 0,-17-6-8744 0 0,-1 1-789 0 0,0 1 1 0 0,0 0 0 0 0,0 2 0 0 0,0 0-1 0 0,0 1 1 0 0,1 1 0 0 0,-1 1 0 0 0,0 0 0 0 0,1 2-1 0 0,0 0 1 0 0,0 1 0 0 0,0 1 0 0 0,1 1-1 0 0,0 1 1 0 0,0 0 0 0 0,-12 10-67 0 0,27-19 11 0 0,0 1 0 0 0,0 0 1 0 0,0 0-1 0 0,1 1 0 0 0,-1-1 0 0 0,0 0 0 0 0,1 1 1 0 0,-1 0-1 0 0,1-1 0 0 0,0 1 0 0 0,-1 0 0 0 0,1 0 1 0 0,0 0-1 0 0,0 1 0 0 0,0-1 0 0 0,1 0 0 0 0,-1 1 1 0 0,1-1-1 0 0,-1 1 0 0 0,1 0 0 0 0,0-1 1 0 0,0 1-1 0 0,0 0 0 0 0,0 0 0 0 0,0 0 0 0 0,1 0 1 0 0,-1-1-1 0 0,1 1 0 0 0,0 0 0 0 0,0 0 0 0 0,0 0 1 0 0,0 3-12 0 0,-3 59 449 0 0,2-65-412 0 0,28 19 143 0 0,115 32 97 0 0,46-6 77 0 0,-181-32-241 0 0,-19 15 70 0 0,8-22-167 0 0,-94 97 295 0 0,-117 78-131 0 0,74-49-179 0 0,124-106 62 0 0,17-26-74 0 0,0 0 22 0 0,0 0-36 0 0,0 0 21 0 0,0 0-6 0 0,0 0-3 0 0,53 15 245 0 0,179-8 354 0 0,-188-9-494 0 0,0-2 0 0 0,-1-3 1 0 0,1-1-1 0 0,19-7-92 0 0,-50 4-2567 0 0,-13 10 1042 0 0,0-2-6856 0 0,0 3-3977 0 0</inkml:trace>
  <inkml:trace contextRef="#ctx0" brushRef="#br0" timeOffset="458.616">950 432 9226 0 0,'0'0'3802'0'0,"0"0"-1825"0"0,0 0-733 0 0,0 0-104 0 0,0 0 40 0 0,0 0 51 0 0,0 0-68 0 0,0 0-189 0 0,0 0-245 0 0,0 0-203 0 0,0 0-137 0 0,0 0-86 0 0,0 0-23 0 0,4 1 621 0 0,-7 33-365 0 0,-1 1 0 0 0,-1-1 0 0 0,-2 0 0 0 0,-1-1 0 0 0,-2 1-536 0 0,-5 22 330 0 0,-28 89 17 0 0,-7-3 0 0 0,-30 56-347 0 0,65-153-350 0 0,15-45 204 0 0,0 0-84 0 0,0 0-122 0 0,0 0-184 0 0,14-5-2200 0 0,30-41-2575 0 0,-17 14-3193 0 0,-14 19-2100 0 0</inkml:trace>
  <inkml:trace contextRef="#ctx0" brushRef="#br0" timeOffset="880.363">1235 409 9250 0 0,'0'0'2407'0'0,"0"0"-460"0"0,0 0-269 0 0,0 0-94 0 0,0 0-122 0 0,0 0-260 0 0,0 0-360 0 0,0 0-282 0 0,0 0-143 0 0,0 0-17 0 0,0 0 29 0 0,0 0-1 0 0,-5 20-2 0 0,-34 137 775 0 0,5 130 1220 0 0,19-144-2003 0 0,9-58-85 0 0,6-84-305 0 0,0-1 12 0 0,0 0 24 0 0,0 0 45 0 0,0 0 19 0 0,0 0 45 0 0,0 0 59 0 0,-11-19 843 0 0,3-5-1041 0 0,-1 0 0 0 0,-2 1 0 0 0,0 1 0 0 0,-1 0 0 0 0,-2 0 0 0 0,-5-5-34 0 0,14 20-10 0 0,0 0 0 0 0,-1 1 0 0 0,0 0 0 0 0,0 0 1 0 0,0 0-1 0 0,-1 1 0 0 0,0 0 0 0 0,0 0 1 0 0,0 1-1 0 0,-1 0 0 0 0,1 0 0 0 0,-1 1 1 0 0,0 0-1 0 0,0 0 0 0 0,0 1 0 0 0,-1 0 1 0 0,1 0-1 0 0,0 1 0 0 0,-1 0 0 0 0,-3 1 10 0 0,8-1-50 0 0,0 1-1 0 0,1-1 1 0 0,-1 1-1 0 0,0 0 1 0 0,1 0-1 0 0,-1 1 1 0 0,1-1-1 0 0,-1 1 1 0 0,1 0-1 0 0,-1 0 1 0 0,1 0-1 0 0,-1 0 1 0 0,1 1-1 0 0,0-1 1 0 0,-1 1-1 0 0,1 0 0 0 0,0 0 1 0 0,0 0-1 0 0,0 0 1 0 0,1 1-1 0 0,-1-1 1 0 0,1 1-1 0 0,-1-1 1 0 0,1 1-1 0 0,0 0 1 0 0,0 0-1 0 0,0 0 1 0 0,0 0-1 0 0,0 1 1 0 0,1-1-1 0 0,-1 0 1 0 0,1 1-1 0 0,0 0 51 0 0,-2 50-3560 0 0,20-22-7275 0 0,-9-24-917 0 0</inkml:trace>
  <inkml:trace contextRef="#ctx0" brushRef="#br0" timeOffset="1231.504">1405 995 10834 0 0,'0'0'1741'0'0,"0"0"-420"0"0,0 0-163 0 0,0 0 14 0 0,0 0-49 0 0,0 0-135 0 0,0 0-192 0 0,0 0-187 0 0,0 0-165 0 0,0 0-84 0 0,0 0-63 0 0,0 0-51 0 0,0 0-28 0 0,-19 18-11 0 0,-55 58-20 0 0,71-74-170 0 0,1 0 1 0 0,0 0-1 0 0,0 0 1 0 0,-1 0 0 0 0,1 0-1 0 0,1 0 1 0 0,-1 1-1 0 0,0-1 1 0 0,1 1-1 0 0,-1-1 1 0 0,1 1 0 0 0,0 0-1 0 0,-1-1 1 0 0,1 1-1 0 0,1 0 1 0 0,-1 0-1 0 0,0 0 1 0 0,1 0 0 0 0,-1-1-1 0 0,1 1 1 0 0,0 0-1 0 0,0 0 1 0 0,0 3-18 0 0,1 5 61 0 0,-1-8-27 0 0,1-1-1 0 0,-1 1 1 0 0,1-1-1 0 0,0 0 1 0 0,-1 1-1 0 0,1-1 1 0 0,0 0-1 0 0,1 0 1 0 0,-1 0-1 0 0,0 0 1 0 0,0 1-1 0 0,1-2 1 0 0,-1 1-1 0 0,1 0 1 0 0,0 0-1 0 0,0 0 1 0 0,-1-1-1 0 0,1 1 1 0 0,0-1-1 0 0,0 1 1 0 0,0-1-1 0 0,1 0 1 0 0,-1 0-1 0 0,0 0 1 0 0,0 0-1 0 0,1 0 1 0 0,-1-1-1 0 0,0 1 1 0 0,1-1-1 0 0,-1 1 1 0 0,1-1-1 0 0,-1 0 1 0 0,2 0-34 0 0,84-7 1617 0 0,-81 5-1531 0 0,1-1-1 0 0,-1 1 1 0 0,1-1 0 0 0,-1-1-1 0 0,0 0 1 0 0,-1 1-1 0 0,1-2 1 0 0,-1 1-1 0 0,1-1 1 0 0,-1 0-1 0 0,-1-1 1 0 0,1 1 0 0 0,-1-1-1 0 0,0 0 1 0 0,0 0-1 0 0,-1-1 1 0 0,1 1-1 0 0,-2-1 1 0 0,1 0 0 0 0,-1 0-1 0 0,0-1 1 0 0,0 1-1 0 0,-1-1 1 0 0,0 1-1 0 0,0-1 1 0 0,-1 0-1 0 0,0 1 1 0 0,0-1 0 0 0,-1 0-1 0 0,0 0 1 0 0,0 0-1 0 0,-2-6-85 0 0,1 11-10 0 0,-1 0-1 0 0,0 0 1 0 0,1 0-1 0 0,-1 0 1 0 0,0 0-1 0 0,0 0 0 0 0,-1 1 1 0 0,1-1-1 0 0,-1 1 1 0 0,1-1-1 0 0,-1 1 1 0 0,0 0-1 0 0,0 0 1 0 0,0 0-1 0 0,0 1 1 0 0,0-1-1 0 0,0 1 1 0 0,0 0-1 0 0,0-1 0 0 0,-1 1 1 0 0,1 1-1 0 0,0-1 1 0 0,-1 0-1 0 0,1 1 1 0 0,-1 0-1 0 0,1 0 1 0 0,-1 0-1 0 0,1 0 1 0 0,-2 1 10 0 0,-60 17-4346 0 0,50-10-1090 0 0,3-1-6503 0 0</inkml:trace>
  <inkml:trace contextRef="#ctx0" brushRef="#br0" timeOffset="1607.293">1817 1186 9066 0 0,'0'0'2255'0'0,"0"0"-828"0"0,0 0-271 0 0,0 0 86 0 0,0 0 118 0 0,0 0-4 0 0,0 0-254 0 0,0 0-256 0 0,0 0-101 0 0,0 0-41 0 0,0 0 14 0 0,0 0-27 0 0,-2 10-94 0 0,-9 28-102 0 0,-24 22 1238 0 0,19-3-1355 0 0,34-63-3794 0 0,-11-3-1261 0 0,-4 6 854 0 0,2-4-7635 0 0</inkml:trace>
  <inkml:trace contextRef="#ctx0" brushRef="#br0" timeOffset="1920.126">1880 910 12171 0 0,'0'0'2223'0'0,"0"0"-563"0"0,0 0-320 0 0,0 0-109 0 0,0 0-146 0 0,0 0-180 0 0,0 0-179 0 0,0 0-177 0 0,0 0-132 0 0,0 0-130 0 0,0 0-76 0 0,0 0-48 0 0,0 0-37 0 0,-8 2-34 0 0,-24 5-20 0 0,24-5-17 0 0,8-2-23 0 0,0 0-24 0 0,20-3 312 0 0,17-19-65 0 0,-126 72 1009 0 0,113-60-3699 0 0,-11 3-1737 0 0,-4-1-6019 0 0</inkml:trace>
  <inkml:trace contextRef="#ctx0" brushRef="#br0" timeOffset="2859.292">878 247 8682 0 0,'0'0'2335'0'0,"0"0"-363"0"0,0 0-124 0 0,0 0-79 0 0,0 0-103 0 0,0 0-215 0 0,0 0-316 0 0,0 0-296 0 0,0 0-214 0 0,0 0-123 0 0,0 0-77 0 0,0 0-12 0 0,0 0 69 0 0,6-1 35 0 0,335-34 3124 0 0,-206 27-3321 0 0,-135 8-283 0 0,0 0 26 0 0,0 0 29 0 0,0 0 38 0 0,0 0 12 0 0,0 0 9 0 0,-28-11 342 0 0,13 5-529 0 0,1 0 1 0 0,0-1-1 0 0,0-1 0 0 0,0 0 0 0 0,1-1 0 0 0,0 0 0 0 0,0-1 0 0 0,1 0 0 0 0,1-1 0 0 0,0 0 0 0 0,0-1 0 0 0,1-1 0 0 0,1 1 0 0 0,0-1 1 0 0,-1-3 35 0 0,7-3-2161 0 0,5 14-1636 0 0,2 2-4074 0 0,1 0-4131 0 0</inkml:trace>
  <inkml:trace contextRef="#ctx0" brushRef="#br0" timeOffset="3883.492">226 1293 7506 0 0,'0'0'2216'0'0,"0"0"-352"0"0,0 0-75 0 0,0 0 35 0 0,0 0-83 0 0,0 0-273 0 0,0 0-370 0 0,0 0-296 0 0,0 0-148 0 0,0 0-35 0 0,0 0-10 0 0,0 0-35 0 0,0 0-60 0 0,0 0-90 0 0,-12 7 233 0 0,-16 26-248 0 0,28-32-401 0 0,0-1-15 0 0,0 0 9 0 0,27-30 682 0 0,-34 35-260 0 0,17-3-5491 0 0,-4-5-634 0 0,-2 3-5849 0 0</inkml:trace>
</inkml:ink>
</file>

<file path=ppt/ink/ink16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6:05.2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 0 10826 0 0,'0'0'2548'0'0,"0"0"-1311"0"0,0 0-466 0 0,0 0 2 0 0,0 0 8 0 0,0 0-49 0 0,0 0-169 0 0,0 0-202 0 0,0 0-140 0 0,-5 33-114 0 0,-14 100-46 0 0,20-67-254 0 0,7-50-1528 0 0,-4-10-5805 0 0,-2-5-2015 0 0</inkml:trace>
</inkml:ink>
</file>

<file path=ppt/ink/ink16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6:05.4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19 18980 0 0,'0'0'1632'0'0,"0"0"-383"0"0,0 0-129 0 0,0 0-184 0 0,0 0-208 0 0,0 0-224 0 0,0 0-224 0 0,0 0-160 0 0,0 0-192 0 0,0 0-72 0 0,0 0-16 0 0,0 0-56 0 0,0 0-16 0 0,-16-19-120 0 0,32 34-480 0 0,5 3-1408 0 0,-5-3-4626 0 0,-5-8-6329 0 0</inkml:trace>
</inkml:ink>
</file>

<file path=ppt/ink/ink16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6:17.1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138 184 7746 0 0,'0'0'1929'0'0,"0"0"-427"0"0,0 0-156 0 0,0 0 57 0 0,0 0 26 0 0,0 0-156 0 0,0 0-223 0 0,0 0-183 0 0,0 0-155 0 0,0 0-114 0 0,0 0-83 0 0,0 0-71 0 0,0 0-77 0 0,-19 12-55 0 0,-58 37-46 0 0,75-48-242 0 0,0 0 0 0 0,-1 0 0 0 0,1 1 0 0 0,0-1 0 0 0,0 1-1 0 0,1-1 1 0 0,-1 1 0 0 0,0 0 0 0 0,0-1 0 0 0,1 1 0 0 0,-1 0 0 0 0,1 0-1 0 0,0 0 1 0 0,0 0 0 0 0,-1 0 0 0 0,1 1 0 0 0,1-1 0 0 0,-1 0 0 0 0,0 0-1 0 0,0 1 1 0 0,1-1 0 0 0,-1 1 0 0 0,1-1 0 0 0,0 0 0 0 0,0 2-24 0 0,-2 10 110 0 0,0-2-59 0 0,0-1 0 0 0,1 1 1 0 0,0 0-1 0 0,1 0 0 0 0,0-1 0 0 0,1 1 0 0 0,0 0 0 0 0,1 0 1 0 0,0-1-1 0 0,1 1 0 0 0,0 1-51 0 0,-1-9 22 0 0,-1 1 1 0 0,1-1-1 0 0,0 0 1 0 0,0 1-1 0 0,0-1 0 0 0,1 0 1 0 0,0-1-1 0 0,-1 1 1 0 0,1 0-1 0 0,0-1 1 0 0,1 1-1 0 0,-1-1 1 0 0,1 0-1 0 0,-1 0 0 0 0,1 0 1 0 0,0-1-1 0 0,0 1 1 0 0,0-1-1 0 0,1 0 1 0 0,-1 0-1 0 0,0-1 1 0 0,1 1-1 0 0,-1-1 0 0 0,1 0 1 0 0,-1 0-1 0 0,1 0 1 0 0,0-1-1 0 0,-1 0 1 0 0,3 0-23 0 0,-1 1 71 0 0,0-1 0 0 0,0-1 0 0 0,0 1 0 0 0,0-1 0 0 0,0 0 0 0 0,0-1 0 0 0,0 1 0 0 0,0-1 0 0 0,-1 0 0 0 0,1-1 0 0 0,-1 1 0 0 0,1-1 0 0 0,-1 0 0 0 0,0-1 0 0 0,0 1 0 0 0,0-1 0 0 0,-1 0 0 0 0,1 0 0 0 0,-1 0 0 0 0,0-1 0 0 0,0 0 0 0 0,0 0 0 0 0,-1 0 0 0 0,0 0 0 0 0,0 0 0 0 0,0 0 0 0 0,0-1 0 0 0,-1 0 0 0 0,0 0-71 0 0,1-2 10 0 0,0 0 0 0 0,0 0-1 0 0,-1 0 1 0 0,-1 0 0 0 0,1-1 0 0 0,-1 1 0 0 0,0 0 0 0 0,-1-1-1 0 0,0 1 1 0 0,0-1 0 0 0,-1 1 0 0 0,0-1 0 0 0,-1 1 0 0 0,0 0-1 0 0,0 0 1 0 0,-1 0 0 0 0,0 0 0 0 0,0 0 0 0 0,0 0 0 0 0,-1 1 0 0 0,-1-1-1 0 0,1 1 1 0 0,-1 0 0 0 0,0 1 0 0 0,-1-1 0 0 0,1 1 0 0 0,-1 0-1 0 0,-1 0 1 0 0,-2-1-10 0 0,6 5-56 0 0,-1 0 0 0 0,0 0-1 0 0,0 1 1 0 0,0-1 0 0 0,0 1-1 0 0,0 0 1 0 0,-1 0 0 0 0,1 0-1 0 0,0 1 1 0 0,0-1 0 0 0,-1 1-1 0 0,1 0 1 0 0,0 1 0 0 0,-1-1-1 0 0,1 1 1 0 0,0-1 0 0 0,0 1 56 0 0,3 0-14 0 0,0 0 0 0 0,0 0 0 0 0,0 0 0 0 0,0 0 0 0 0,0 0 0 0 0,0 0 0 0 0,0 0 0 0 0,1 0 0 0 0,-1 0 0 0 0,0 0 0 0 0,1 1 0 0 0,-1-1 0 0 0,1 0 0 0 0,-1 0 0 0 0,1 1 1 0 0,0-1-1 0 0,0 0 0 0 0,-1 1 0 0 0,1-1 0 0 0,0 0 0 0 0,0 0 0 0 0,0 1 0 0 0,0-1 0 0 0,1 0 0 0 0,-1 1 0 0 0,0-1 0 0 0,0 0 0 0 0,1 1 0 0 0,-1-1 0 0 0,1 0 0 0 0,-1 0 0 0 0,1 0 0 0 0,0 1 0 0 0,-1-1 0 0 0,1 0 1 0 0,0 0-1 0 0,0 0 0 0 0,0 0 0 0 0,0 0 0 0 0,0 0 0 0 0,0 0 0 0 0,0-1 0 0 0,0 1 0 0 0,0 0 0 0 0,0-1 0 0 0,0 1 0 0 0,0 0 0 0 0,1-1 0 0 0,-1 1 0 0 0,1-1 14 0 0,5 6 22 0 0,1 0-1 0 0,-1 0 1 0 0,1-1 0 0 0,0 0-1 0 0,0-1 1 0 0,0 0 0 0 0,1 0-1 0 0,-1-1 1 0 0,1 0 0 0 0,0 0-1 0 0,0-1 1 0 0,0 0-1 0 0,0-1 1 0 0,0 0 0 0 0,1 0-1 0 0,-1-1 1 0 0,0 0 0 0 0,0-1-1 0 0,1 0 1 0 0,-1 0 0 0 0,0-1-1 0 0,0 0 1 0 0,0-1-1 0 0,0 0 1 0 0,-1 0 0 0 0,1-1-1 0 0,2-2-21 0 0,0-2 40 0 0,-1 0 0 0 0,0-1 0 0 0,0-1 0 0 0,-1 0 0 0 0,0 0 0 0 0,-1-1 0 0 0,0 0 0 0 0,-1 0 0 0 0,0-1 0 0 0,0 0 0 0 0,-2 0 0 0 0,1 0 0 0 0,-2-1 0 0 0,2-7-40 0 0,-2-68 58 0 0,-4 87-63 0 0,0 0 1 0 0,0 0 0 0 0,0 0-1 0 0,0 0 1 0 0,-1 1 0 0 0,1-1-1 0 0,0 0 1 0 0,-1 0 0 0 0,1 0-1 0 0,0 1 1 0 0,-1-1 0 0 0,1 0-1 0 0,-1 1 1 0 0,1-1-1 0 0,-1 0 1 0 0,0 1 0 0 0,1-1-1 0 0,-1 0 1 0 0,0 1 0 0 0,1-1-1 0 0,-1 1 1 0 0,0 0 0 0 0,1-1-1 0 0,-1 1 1 0 0,0-1 0 0 0,0 1-1 0 0,0 0 1 0 0,1 0-1 0 0,-1-1 1 0 0,0 1 0 0 0,0 0-1 0 0,0 0 1 0 0,0 0 0 0 0,0 0-1 0 0,1 0 1 0 0,-1 0 0 0 0,0 0-1 0 0,0 0 1 0 0,0 1 0 0 0,0-1-1 0 0,1 0 1 0 0,-1 0 0 0 0,0 1-1 0 0,0-1 1 0 0,0 0-1 0 0,1 1 1 0 0,-1-1 0 0 0,0 1-1 0 0,0 0 5 0 0,-37 24-220 0 0,37-24 215 0 0,-1 1 0 0 0,0-1 0 0 0,0 1 0 0 0,1-1 0 0 0,-1 1 0 0 0,1-1 0 0 0,-1 1 0 0 0,1 0 0 0 0,0 0 0 0 0,-1 0 0 0 0,1 0 0 0 0,0 0 0 0 0,0 0 0 0 0,0 0 0 0 0,1 0 0 0 0,-1 0 0 0 0,1 0 0 0 0,-1 0 0 0 0,1 0 0 0 0,-1 1 0 0 0,1-1-1 0 0,0 0 1 0 0,0 0 0 0 0,0 1 0 0 0,1-1 0 0 0,-1 0 0 0 0,0 0 0 0 0,1 0 0 0 0,-1 1 0 0 0,1-1 0 0 0,0 0 0 0 0,0 0 0 0 0,0 0 0 0 0,0 0 0 0 0,0 0 0 0 0,0 0 0 0 0,0-1 0 0 0,1 1 0 0 0,-1 0 0 0 0,1 0 0 0 0,-1-1 5 0 0,142 50 145 0 0,-139-49-127 0 0,-1-1-1 0 0,0 1 1 0 0,-1-1 0 0 0,1 1 0 0 0,0 0-1 0 0,0 0 1 0 0,-1 1 0 0 0,1-1-1 0 0,-1 0 1 0 0,0 1 0 0 0,0-1 0 0 0,0 1-1 0 0,0 0 1 0 0,0 0 0 0 0,0 0 0 0 0,-1 0-1 0 0,1 0 1 0 0,-1 0 0 0 0,0 0-1 0 0,0 0 1 0 0,0 1 0 0 0,-1-1 0 0 0,1 0-1 0 0,-1 1 1 0 0,0-1 0 0 0,1 1-1 0 0,-2-1 1 0 0,1 3-18 0 0,-20 124 778 0 0,19-129-784 0 0,1 0 0 0 0,-1 0 0 0 0,1 1 0 0 0,-1-1 1 0 0,1 0-1 0 0,0 0 0 0 0,0 1 0 0 0,-1-1 0 0 0,1 0 1 0 0,0 1-1 0 0,0-1 0 0 0,0 0 0 0 0,0 1 0 0 0,0-1 1 0 0,1 0-1 0 0,-1 1 0 0 0,0-1 0 0 0,1 0 0 0 0,-1 0 1 0 0,1 1-1 0 0,-1-1 0 0 0,1 0 0 0 0,-1 0 0 0 0,1 0 1 0 0,0 0-1 0 0,0 1 0 0 0,0-1 0 0 0,-1 0 0 0 0,1 0 0 0 0,0-1 1 0 0,0 1-1 0 0,0 0 0 0 0,1 0 0 0 0,-1 0 0 0 0,0-1 1 0 0,0 1-1 0 0,0 0 0 0 0,0-1 0 0 0,1 0 0 0 0,-1 1 1 0 0,0-1-1 0 0,1 1 0 0 0,-1-1 0 0 0,0 0 0 0 0,1 0 1 0 0,-1 0-1 0 0,0 0 0 0 0,1 0 0 0 0,-1 0 0 0 0,0 0 1 0 0,0 0-1 0 0,1-1 0 0 0,-1 1 0 0 0,1-1 6 0 0,27 1-1904 0 0,-19 0-2527 0 0,1 0-5508 0 0,-6 0 177 0 0</inkml:trace>
</inkml:ink>
</file>

<file path=ppt/ink/ink16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6:17.5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12163 0 0,'0'0'2608'0'0,"0"0"-1936"0"0,0 0-416 0 0,0 0-168 0 0,0 0-200 0 0,0 0-152 0 0,0 0-120 0 0,0 0-120 0 0,0 0-280 0 0,0 0-632 0 0,0 0-2577 0 0,0 0-4337 0 0</inkml:trace>
</inkml:ink>
</file>

<file path=ppt/ink/ink16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6:19.3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73 0 12147 0 0,'0'0'4682'0'0,"0"0"-2516"0"0,0 0-845 0 0,0 0-94 0 0,0 0-184 0 0,0 0-211 0 0,0 0-198 0 0,0 0-151 0 0,0 0-79 0 0,0 0 6 0 0,0 0-1 0 0,0 0-37 0 0,0 0-31 0 0,-11 29-36 0 0,-34 92-34 0 0,28-19 203 0 0,19-77-392 0 0,12 237 301 0 0,-1-159-567 0 0,-11-60-2281 0 0,-2-43 1140 0 0,-13 0-11262 0 0,8 0 1162 0 0</inkml:trace>
</inkml:ink>
</file>

<file path=ppt/ink/ink16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6:18.6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151 0 7954 0 0,'0'0'2153'0'0,"0"0"-375"0"0,0 0-88 0 0,0 0-44 0 0,0 0-173 0 0,0 0-265 0 0,0 0-295 0 0,0 0-231 0 0,0 0-160 0 0,0 0-110 0 0,0 0-85 0 0,0 0-82 0 0,0 0-58 0 0,-24 21-44 0 0,-71 65-45 0 0,66-42 6 0 0,30-37-85 0 0,-2-4 1 0 0,0 0 0 0 0,1 0 0 0 0,-1 1 0 0 0,1-1 0 0 0,0 0 0 0 0,0 1 0 0 0,0-1 0 0 0,0 0 0 0 0,1 1 0 0 0,0-1 0 0 0,-1 0 0 0 0,1 1 0 0 0,0-1 0 0 0,0 0 1 0 0,1 0-1 0 0,-1 0 0 0 0,1 0 0 0 0,0 0 0 0 0,-1 0 0 0 0,1-1 0 0 0,0 1 0 0 0,1 0 0 0 0,-1-1 0 0 0,0 0 0 0 0,1 1 0 0 0,-1-1 0 0 0,1 0 0 0 0,0 0 0 0 0,0-1 0 0 0,0 1 0 0 0,0 0 0 0 0,0-1 0 0 0,0 0 0 0 0,0 0 0 0 0,0 0 0 0 0,0 0 0 0 0,1 0 0 0 0,0-1-20 0 0,3 2 118 0 0,0 0 0 0 0,0-1-1 0 0,-1 0 1 0 0,1 0-1 0 0,0-1 1 0 0,0 0-1 0 0,0 0 1 0 0,0 0-1 0 0,0-1 1 0 0,0 0 0 0 0,0-1-1 0 0,0 0 1 0 0,-1 0-1 0 0,1 0 1 0 0,-1 0-1 0 0,1-1 1 0 0,-1-1 0 0 0,0 1-1 0 0,0-1 1 0 0,0 0-1 0 0,-1 0 1 0 0,1 0-1 0 0,-1-1 1 0 0,0 0-1 0 0,-1 0 1 0 0,1 0 0 0 0,-1-1-1 0 0,0 1 1 0 0,0-1-1 0 0,0 0 1 0 0,-1 0-1 0 0,0 0 1 0 0,0-1-1 0 0,-1 1 1 0 0,0-1 0 0 0,0 0-1 0 0,0 1 1 0 0,-1-1-1 0 0,0 0 1 0 0,0-6-118 0 0,0 10 6 0 0,-1 0 0 0 0,0 1 0 0 0,0-1 0 0 0,0 0 0 0 0,0 0 0 0 0,0 1 0 0 0,0-1 0 0 0,-1 0 0 0 0,1 1 0 0 0,-1-1 0 0 0,0 0 0 0 0,0 1 0 0 0,0-1-1 0 0,0 1 1 0 0,0-1 0 0 0,-1 1 0 0 0,1 0 0 0 0,-1-1 0 0 0,1 1 0 0 0,-1 0 0 0 0,0 0 0 0 0,0 0 0 0 0,0 0 0 0 0,0 0 0 0 0,0 1 0 0 0,-1-1 0 0 0,1 1 0 0 0,0-1 0 0 0,-1 1 0 0 0,1 0 0 0 0,-1 0-6 0 0,-71-15-967 0 0,24 21-6892 0 0,40-1-2796 0 0</inkml:trace>
  <inkml:trace contextRef="#ctx0" brushRef="#br0" timeOffset="420.07">379 306 14835 0 0,'0'0'1741'0'0,"0"0"-599"0"0,0 0-140 0 0,0 0 113 0 0,0 0 34 0 0,0 0-111 0 0,0 0-214 0 0,0 0-212 0 0,0 0-117 0 0,0 0-45 0 0,0 0-56 0 0,0 0-51 0 0,0 0-54 0 0,4-19-49 0 0,11-60-42 0 0,-13 70-134 0 0,0 0-1 0 0,1 0 1 0 0,0 0 0 0 0,0 1 0 0 0,1-1-1 0 0,0 1 1 0 0,0 0 0 0 0,1 0 0 0 0,0 1-1 0 0,0-1 1 0 0,1 1 0 0 0,0 0 0 0 0,2-1-64 0 0,-1-1 16 0 0,-7 8-22 0 0,1 0 0 0 0,-1 0 0 0 0,0 0 0 0 0,1 0 0 0 0,-1 0-1 0 0,1 1 1 0 0,-1-1 0 0 0,1 0 0 0 0,-1 0 0 0 0,1 0-1 0 0,0 0 1 0 0,-1 1 0 0 0,1-1 0 0 0,0 0 0 0 0,0 1 0 0 0,-1-1-1 0 0,1 1 1 0 0,0-1 0 0 0,0 1 0 0 0,0-1 0 0 0,0 1 0 0 0,0-1-1 0 0,0 1 1 0 0,0 0 0 0 0,0 0 0 0 0,0-1 0 0 0,0 1 0 0 0,0 0-1 0 0,0 0 1 0 0,0 0 0 0 0,0 0 0 0 0,0 0 0 0 0,0 0 0 0 0,0 0-1 0 0,0 0 1 0 0,0 1 0 0 0,0-1 0 0 0,0 0 0 0 0,-1 1 0 0 0,1-1-1 0 0,0 0 1 0 0,0 1 0 0 0,1 0 6 0 0,12 83-61 0 0,-12-80 87 0 0,0-1 1 0 0,0 1 0 0 0,1-1-1 0 0,-1 0 1 0 0,1 1 0 0 0,0-1-1 0 0,0-1 1 0 0,0 1 0 0 0,0 0-1 0 0,0-1 1 0 0,1 1 0 0 0,-1-1-1 0 0,1 0 1 0 0,0 0 0 0 0,0 0-1 0 0,-1-1 1 0 0,1 0 0 0 0,0 1-1 0 0,0-1 1 0 0,0 0 0 0 0,1-1-1 0 0,-1 1 1 0 0,0-1 0 0 0,0 0-1 0 0,0 0 1 0 0,0 0 0 0 0,0-1-1 0 0,0 1 1 0 0,1-1 0 0 0,-1 0-1 0 0,2-1-26 0 0,5-1 165 0 0,0-1-1 0 0,1 0 0 0 0,-2-1 1 0 0,1 0-1 0 0,0-1 0 0 0,-1 0 0 0 0,0 0 1 0 0,-1-1-1 0 0,1-1 0 0 0,2-3-164 0 0,-3 4 73 0 0,-3 2-470 0 0,48-49 981 0 0,-45 25-6783 0 0,-9 28-129 0 0,0 1-5971 0 0</inkml:trace>
</inkml:ink>
</file>

<file path=ppt/ink/ink16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6:17.3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48 142 6857 0 0,'0'0'3343'0'0,"0"0"-1291"0"0,0 0-416 0 0,0 0 51 0 0,0 0-22 0 0,0 0-174 0 0,0 0-314 0 0,0 0-326 0 0,0 0-268 0 0,0 0-192 0 0,0 0-141 0 0,0 0-84 0 0,0 0-58 0 0,-9 27-59 0 0,-27 84-29 0 0,34-80-316 0 0,20-34-2438 0 0,-7-6-5904 0 0,-8 3-2020 0 0</inkml:trace>
  <inkml:trace contextRef="#ctx0" brushRef="#br0" timeOffset="607.976">171 68 7242 0 0,'0'0'4194'0'0,"0"0"-2054"0"0,0 0-797 0 0,0 0-97 0 0,0 0-42 0 0,0 0-78 0 0,0 0-165 0 0,0 0-193 0 0,0 0-128 0 0,0 0-77 0 0,0 0-61 0 0,0 0-64 0 0,0 0-44 0 0,33-11-67 0 0,101-33-74 0 0,-67 33 159 0 0,-65 11-398 0 0,-1-1-1 0 0,1 1 1 0 0,-1 0-1 0 0,1 0 1 0 0,-1 0 0 0 0,1 0-1 0 0,-1 0 1 0 0,1 0-1 0 0,-1 1 1 0 0,1-1-1 0 0,-1 0 1 0 0,1 1 0 0 0,-1-1-1 0 0,1 1 1 0 0,-1 0-1 0 0,0-1 1 0 0,1 1 0 0 0,-1 0-1 0 0,0 0 1 0 0,0 0-1 0 0,0 0 1 0 0,1 0-1 0 0,-1 0 1 0 0,0 0 0 0 0,0 0-1 0 0,0 1 1 0 0,-1-1-1 0 0,1 0 1 0 0,0 0 0 0 0,0 1-1 0 0,-1-1 1 0 0,1 1-1 0 0,-1-1 1 0 0,1 0-1 0 0,-1 1 1 0 0,1-1 0 0 0,-1 1-1 0 0,0-1 1 0 0,0 1-1 0 0,0-1 1 0 0,0 1 0 0 0,0 0-1 0 0,0-1 1 0 0,0 1-1 0 0,-1-1 1 0 0,1 1-1 0 0,0-1 1 0 0,-1 0 0 0 0,0 2-14 0 0,0 8 68 0 0,-1 0 0 0 0,-1 0 0 0 0,0 0 0 0 0,-1 0-1 0 0,0 0 1 0 0,0-1 0 0 0,-1 1 0 0 0,-1-1 0 0 0,0 0 0 0 0,0-1-68 0 0,-13 25 137 0 0,8-12-51 0 0,4-11-31 0 0,1 1 0 0 0,0 0 0 0 0,1 0 0 0 0,0 1-1 0 0,1 0 1 0 0,1-1 0 0 0,0 1 0 0 0,0 0 0 0 0,1 1 0 0 0,1 2-55 0 0,2-14 44 0 0,1 1 0 0 0,-1-1 1 0 0,1 0-1 0 0,0 0 1 0 0,0 0-1 0 0,0 0 0 0 0,0 0 1 0 0,0 0-1 0 0,1 0 1 0 0,-1-1-1 0 0,0 1 0 0 0,1-1 1 0 0,-1 0-1 0 0,1 1 0 0 0,0-1 1 0 0,-1 0-1 0 0,1-1 1 0 0,0 1-1 0 0,0 0 0 0 0,-1-1 1 0 0,1 0-1 0 0,0 1 1 0 0,0-1-1 0 0,0 0 0 0 0,0 0 1 0 0,-1-1-1 0 0,1 1 1 0 0,0-1-1 0 0,0 1 0 0 0,2-2-44 0 0,3 2 149 0 0,82-29 530 0 0,-80 27-310 0 0,-6 0-5315 0 0,-6-5-6814 0 0,1 7 180 0 0</inkml:trace>
  <inkml:trace contextRef="#ctx0" brushRef="#br0" timeOffset="850.944">243 164 7434 0 0,'0'0'2794'0'0,"0"0"-495"0"0,0 0-220 0 0,0 0-155 0 0,0 0-278 0 0,0 0-347 0 0,0 0-342 0 0,0 0-298 0 0,0 0-197 0 0,0 0-84 0 0,0 0-14 0 0,0 0 13 0 0,0 0 9 0 0,10 0-18 0 0,138-19 673 0 0,-85 11-863 0 0,-28 3-2275 0 0,-2-1-7286 0 0,-26 3-2358 0 0</inkml:trace>
</inkml:ink>
</file>

<file path=ppt/ink/ink16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6:15.6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102 60 1552 0 0,'0'0'1849'0'0,"0"0"-404"0"0,0 0-114 0 0,0 0 262 0 0,0 0 300 0 0,0 0 120 0 0,0 0-141 0 0,0 0-361 0 0,0 0-328 0 0,0 0-209 0 0,0 0-121 0 0,0 0-53 0 0,0 0-43 0 0,5-10-52 0 0,15-29-26 0 0,-16 29-50 0 0,-4 10-45 0 0,0 0-69 0 0,0 0-65 0 0,0 0-61 0 0,0 0-58 0 0,0 0-27 0 0,0 0-44 0 0,0 19 695 0 0,1 125-241 0 0,-8 1 1 0 0,-5-1-1 0 0,-8 11-714 0 0,-56 187 133 0 0,60-290-215 0 0,16-52 0 0 0,0 0 8 0 0,0 0-25 0 0,0 0-39 0 0,0-12-739 0 0,54-137-7560 0 0,-32 92-852 0 0,-15 40 664 0 0</inkml:trace>
  <inkml:trace contextRef="#ctx0" brushRef="#br0" timeOffset="547">397 26 4625 0 0,'0'0'2324'0'0,"0"0"-567"0"0,0 0-298 0 0,0 0-67 0 0,0 0-48 0 0,0 0-130 0 0,0 0-228 0 0,0 0-252 0 0,0 0-131 0 0,0 0 29 0 0,0 0 68 0 0,0 0 62 0 0,0 0-31 0 0,4 8-79 0 0,34 88 1340 0 0,-3 213 784 0 0,-36-52-2079 0 0,-29-113-422 0 0,29-140-301 0 0,0-1 932 0 0,1-21-403 0 0,-5-14-474 0 0,-1 0 0 0 0,-1 1 1 0 0,-2-1-1 0 0,-1 2 0 0 0,-2-1 1 0 0,-1 1-1 0 0,-8-13-29 0 0,16 36-23 0 0,1 1 0 0 0,-1 1 0 0 0,1-1 0 0 0,-2 1 1 0 0,1-1-1 0 0,0 2 0 0 0,-1-1 0 0 0,0 0 0 0 0,0 1 0 0 0,-1 0 0 0 0,1 1 0 0 0,-1 0 0 0 0,0-1 0 0 0,0 2 0 0 0,0-1 0 0 0,0 1 0 0 0,0 0 0 0 0,0 1 1 0 0,-1 0-1 0 0,1 0 0 0 0,-1 0 0 0 0,1 1 0 0 0,0 0 0 0 0,-1 1 0 0 0,1 0 0 0 0,-5 1 23 0 0,8-1-96 0 0,-1 0 0 0 0,1 1 0 0 0,0-1 0 0 0,0 1 0 0 0,0 0 0 0 0,1 1 0 0 0,-1-1 0 0 0,0 1 0 0 0,1-1 0 0 0,-1 1 0 0 0,1 0 0 0 0,0 0 0 0 0,0 1 1 0 0,0-1-1 0 0,1 1 0 0 0,-1-1 0 0 0,1 1 0 0 0,0 0 0 0 0,-1 0 0 0 0,2 0 0 0 0,-1 0 0 0 0,0 1 96 0 0,-6 29-3266 0 0,9-1-3521 0 0,2-22 503 0 0,2-3-1915 0 0</inkml:trace>
</inkml:ink>
</file>

<file path=ppt/ink/ink16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6:20.1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1 522 13067 0 0,'0'0'1838'0'0,"0"0"-512"0"0,0 0-216 0 0,0 0-104 0 0,0 0-148 0 0,0 0-181 0 0,0 0-193 0 0,0 0-142 0 0,0 0-104 0 0,34-9-94 0 0,111-29-44 0 0,-5 22-192 0 0,15 8-2184 0 0,-94 6-1288 0 0,-1-2-3376 0 0,-10 2-67 0 0,-1 3 5491 0 0,-6 0 5540 0 0,-47 3 12962 0 0,-5 0-15696 0 0,-4 0-1030 0 0,1 2 0 0 0,-1-1-1 0 0,1 2 1 0 0,1 0 0 0 0,-1 0 0 0 0,1 1-1 0 0,0 0 1 0 0,1 1 0 0 0,-1 0-1 0 0,2 1 1 0 0,0 0 0 0 0,0 1-1 0 0,1-1 1 0 0,-1 2-260 0 0,-3 3 121 0 0,8-11-122 0 0,-1 1-1 0 0,1 1 1 0 0,0-1 0 0 0,1 0-1 0 0,-1 1 1 0 0,1 0-1 0 0,0 0 1 0 0,1 0 0 0 0,-1 0-1 0 0,1 0 1 0 0,0 0-1 0 0,1 1 1 0 0,-1-1 0 0 0,1 1-1 0 0,1-1 1 0 0,-1 1-1 0 0,1-1 1 0 0,0 1 0 0 0,1 2 1 0 0,2-7 10 0 0,0 0 0 0 0,0 0 0 0 0,0 0 0 0 0,0 0 0 0 0,0-1 0 0 0,1 1 0 0 0,-1-1 0 0 0,1 0 0 0 0,-1 0 0 0 0,1 0 0 0 0,-1 0 0 0 0,1-1 0 0 0,0 1 0 0 0,-1-1 0 0 0,1 0 0 0 0,0 0 0 0 0,-1-1 0 0 0,1 1 0 0 0,-1-1 0 0 0,1 1 0 0 0,0-1 0 0 0,-1 0 0 0 0,0-1 0 0 0,1 1 0 0 0,-1 0 0 0 0,0-1 0 0 0,1 0 0 0 0,-1 0 0 0 0,0 0 0 0 0,0 0 0 0 0,-1 0 0 0 0,1-1 0 0 0,0 0-10 0 0,136-118 524 0 0,-134 115-534 0 0,0 2 0 0 0,0-1 0 0 0,0 0 0 0 0,0 1 0 0 0,0 0-1 0 0,1 0 1 0 0,0 1 0 0 0,0 0 0 0 0,0 0 0 0 0,0 0 0 0 0,0 0-1 0 0,1 1 1 0 0,5-1 10 0 0,-14 26-44 0 0,-21 94-40 0 0,23-113 82 0 0,0-1 0 0 0,1 1 0 0 0,0 0-1 0 0,0-1 1 0 0,0 1 0 0 0,0-1 0 0 0,0 1 0 0 0,1-1-1 0 0,0 1 1 0 0,0-1 0 0 0,0 0 0 0 0,0 0-1 0 0,0 0 1 0 0,0 0 0 0 0,1 0 0 0 0,-1 0 0 0 0,1-1-1 0 0,0 1 1 0 0,0-1 0 0 0,0 0 0 0 0,0 0-1 0 0,0 0 1 0 0,1 0 0 0 0,-1-1 0 0 0,1 1 0 0 0,-1-1-1 0 0,1 0 1 0 0,-1 0 0 0 0,1 0 0 0 0,0 0-1 0 0,-1 0 1 0 0,1-1 0 0 0,0 0 0 0 0,0 0 0 0 0,-1 0-1 0 0,5-1 3 0 0,6 0 30 0 0,0 0-1 0 0,0-1 1 0 0,-1-1-1 0 0,1 0 0 0 0,0-1 1 0 0,-1-1-1 0 0,0 0 1 0 0,0-1-1 0 0,0 0 1 0 0,-1-1-1 0 0,0 0 0 0 0,0-1 1 0 0,0-1-30 0 0,16-8 101 0 0,165-134 696 0 0,-174 136-786 0 0,-2 0 0 0 0,0-1 0 0 0,-1-1 0 0 0,0-1 0 0 0,-1 0 0 0 0,-1-1 0 0 0,-1-1 0 0 0,-1 0 0 0 0,-1-1 0 0 0,-1 0 0 0 0,0 0 0 0 0,-2-1 0 0 0,0-1 1 0 0,-1 1-1 0 0,-2-1 0 0 0,0 0 0 0 0,-2-1 0 0 0,0 1 0 0 0,-2 0 0 0 0,0-3-11 0 0,-2 21-5 0 0,-1 1 1 0 0,1-1-1 0 0,-1 1 1 0 0,0-1-1 0 0,0 1 0 0 0,0 0 1 0 0,0 0-1 0 0,-1 0 1 0 0,0 0-1 0 0,0 0 1 0 0,0 0-1 0 0,0 1 0 0 0,-1 0 1 0 0,1-1-1 0 0,-1 1 1 0 0,0 0-1 0 0,0 1 1 0 0,0-1-1 0 0,0 1 0 0 0,0 0 1 0 0,-1 0-1 0 0,1 0 1 0 0,-1 0-1 0 0,1 1 0 0 0,-1 0 1 0 0,1 0-1 0 0,-1 0 1 0 0,0 0-1 0 0,0 1 1 0 0,1 0-1 0 0,-1 0 0 0 0,0 0 1 0 0,0 1-1 0 0,0-1 1 0 0,1 1-1 0 0,-1 0 0 0 0,0 1 1 0 0,1-1-1 0 0,-1 1 1 0 0,1 0-1 0 0,0 0 1 0 0,0 0-1 0 0,-1 0 0 0 0,1 1 1 0 0,0 0-1 0 0,0 0 5 0 0,-6 5-1 0 0,0 1-1 0 0,0 0 0 0 0,1 0 1 0 0,0 1-1 0 0,1 0 0 0 0,0 0 1 0 0,1 1-1 0 0,0 0 0 0 0,0 1 1 0 0,1-1-1 0 0,1 1 0 0 0,0 0 1 0 0,0 1-1 0 0,2-1 0 0 0,-1 1 1 0 0,2 0-1 0 0,-1 0 0 0 0,2 0 1 0 0,0 0-1 0 0,0 1 2 0 0,0 16 70 0 0,2-1 0 0 0,1 1 1 0 0,1-1-1 0 0,1 0 0 0 0,1 0 0 0 0,9 23-70 0 0,-5-20 138 0 0,1 0-1 0 0,2-2 1 0 0,1 1-1 0 0,2-2 1 0 0,0 0-1 0 0,2 0 1 0 0,2-2-1 0 0,0 0 1 0 0,22 23-138 0 0,15-12-88 0 0,-56-60-2855 0 0,-6 3-6054 0 0,5 16 6718 0 0,-1-5-10543 0 0</inkml:trace>
</inkml:ink>
</file>

<file path=ppt/ink/ink16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6:27.2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54 207 9098 0 0,'0'0'2260'0'0,"0"0"-675"0"0,0 0-266 0 0,0 0-116 0 0,0 0-76 0 0,0 0-79 0 0,0 0-99 0 0,0 0-54 0 0,0 0-40 0 0,0 0-27 0 0,0 0-57 0 0,0 0-28 0 0,0 0-28 0 0,12 5-34 0 0,38 14 3 0 0,-46-18-563 0 0,0 0-1 0 0,0 0 1 0 0,0 0-1 0 0,0-1 1 0 0,0 1 0 0 0,0-1-1 0 0,0 0 1 0 0,0 0-1 0 0,0-1 1 0 0,0 1-1 0 0,1-1 1 0 0,-1 0-1 0 0,0 0 1 0 0,-1 0 0 0 0,1-1-1 0 0,0 0 1 0 0,0 1-1 0 0,0-1 1 0 0,-1 0-1 0 0,3-3-120 0 0,15-5 419 0 0,-13 7-336 0 0,0-1 1 0 0,-1 1-1 0 0,0-1 0 0 0,0 0 0 0 0,0-1 1 0 0,0 0-1 0 0,-1 0 0 0 0,0 0 0 0 0,0-1 1 0 0,0 0-1 0 0,0 0 0 0 0,-1 0 0 0 0,0-1 1 0 0,-1 0-1 0 0,1 0 0 0 0,-1 0 0 0 0,-1 0 1 0 0,1-1-1 0 0,-1 0 0 0 0,-1 1 0 0 0,1-1 1 0 0,-1 0-1 0 0,-1 0 0 0 0,1-7-83 0 0,-4 12-1 0 0,0 0 0 0 0,0 0 0 0 0,0-1-1 0 0,0 1 1 0 0,-1 1 0 0 0,0-1 0 0 0,1 0 0 0 0,-1 1 0 0 0,0-1 0 0 0,0 1 0 0 0,-1 0-1 0 0,1 0 1 0 0,0 0 0 0 0,-1 0 0 0 0,1 1 0 0 0,-1-1 0 0 0,0 1 0 0 0,1 0 0 0 0,-1 0-1 0 0,0 0 1 0 0,0 1 0 0 0,1-1 0 0 0,-1 1 0 0 0,0 0 0 0 0,0 0 0 0 0,0 0-1 0 0,0 1 1 0 0,1-1 0 0 0,-1 1 0 0 0,0 0 0 0 0,0 0 0 0 0,1 0 0 0 0,-3 1 1 0 0,-7 3-6 0 0,-1 0 0 0 0,1 1 1 0 0,-1 0-1 0 0,2 1 0 0 0,-1 0 1 0 0,1 1-1 0 0,0 0 1 0 0,0 1-1 0 0,1 1 0 0 0,1 0 1 0 0,-1 0-1 0 0,2 1 0 0 0,-2 2 6 0 0,4-6-4 0 0,1 1-1 0 0,0 0 1 0 0,0 0-1 0 0,0 0 1 0 0,1 1-1 0 0,1 0 1 0 0,-1 0-1 0 0,1 0 1 0 0,1 1-1 0 0,0-1 1 0 0,0 1-1 0 0,1 0 1 0 0,0 0-1 0 0,1 0 1 0 0,0-1-1 0 0,1 2 0 0 0,0-1 1 0 0,0 1 4 0 0,3-5 1 0 0,-1 0-1 0 0,1 0 1 0 0,1 0-1 0 0,-1-1 1 0 0,1 1 0 0 0,0-1-1 0 0,0 0 1 0 0,1 0 0 0 0,0 0-1 0 0,0 0 1 0 0,0-1 0 0 0,0 0-1 0 0,0 0 1 0 0,1 0-1 0 0,0-1 1 0 0,0 0 0 0 0,0 0-1 0 0,0 0 1 0 0,0-1 0 0 0,1 0-1 0 0,5 1 0 0 0,16 5-19 0 0,0-1 1 0 0,0-2-1 0 0,0 0 0 0 0,1-2 0 0 0,0-2 0 0 0,-1 0 0 0 0,1-2 1 0 0,4-1 18 0 0,51-20-2706 0 0,-54 12-4609 0 0,-22 9-5195 0 0</inkml:trace>
</inkml:ink>
</file>

<file path=ppt/ink/ink1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18:51.0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 1 9882 0 0,'0'0'2974'0'0,"0"0"-581"0"0,0 0-508 0 0,0 0-194 0 0,0 0-122 0 0,0 0-180 0 0,0 0-280 0 0,0 0-268 0 0,0 0-261 0 0,0 0-181 0 0,0 0-122 0 0,-1 2-47 0 0,-9 106 1430 0 0,-12 46-654 0 0,16-117-906 0 0,6-36-139 0 0,0-1-1 0 0,0 0-49 0 0,0 0-38 0 0,0 0-41 0 0,0 0-130 0 0,0-23-4896 0 0,0-5-5037 0 0,0 16-1200 0 0</inkml:trace>
</inkml:ink>
</file>

<file path=ppt/ink/ink16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6:21.2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77 634 10610 0 0,'0'0'1930'0'0,"0"0"-542"0"0,0 0-259 0 0,0 0-20 0 0,0 0-34 0 0,0 0-105 0 0,0 0-145 0 0,0 0-133 0 0,0 0-70 0 0,0 0-17 0 0,0 0-51 0 0,0 0-82 0 0,0 0-59 0 0,1 20-57 0 0,13 123 476 0 0,-9-103-592 0 0,-1 1-1 0 0,-2 0 1 0 0,-2 0-1 0 0,-1-1 1 0 0,-7 32-240 0 0,8-66 75 0 0,-1-1 1 0 0,0 0-1 0 0,0 0 0 0 0,0 0 1 0 0,-1 0-1 0 0,0 0 0 0 0,0 0 0 0 0,0 0 1 0 0,-1-1-1 0 0,1 1 0 0 0,-1-1 1 0 0,0 1-1 0 0,0-1 0 0 0,-1 0 1 0 0,1 0-1 0 0,-1 0 0 0 0,-2 0-75 0 0,4-4 48 0 0,0 0 0 0 0,0 0-1 0 0,-1-1 1 0 0,1 1 0 0 0,0-1 0 0 0,0 0-1 0 0,-1 0 1 0 0,1 0 0 0 0,0 0 0 0 0,0 0-1 0 0,0 0 1 0 0,0 0 0 0 0,1-1-1 0 0,-1 1 1 0 0,0-1 0 0 0,0 1 0 0 0,1-1-1 0 0,-1 0 1 0 0,1 1 0 0 0,-1-1 0 0 0,1 0-1 0 0,0 0 1 0 0,0 0 0 0 0,0 0-1 0 0,0 0 1 0 0,0-1 0 0 0,0 1 0 0 0,1 0-1 0 0,-1 0 1 0 0,1-1 0 0 0,-1 1 0 0 0,1 0-1 0 0,0 0 1 0 0,0-1 0 0 0,0 1-1 0 0,0 0 1 0 0,0-1 0 0 0,1 1 0 0 0,-1 0-1 0 0,1-1 1 0 0,-1 1 0 0 0,1 0 0 0 0,0 0-1 0 0,1-2-47 0 0,-2-3 73 0 0,2-13-19 0 0,2-1 0 0 0,1 1 0 0 0,0 0-1 0 0,1 0 1 0 0,1 0 0 0 0,1 1 0 0 0,1 0 0 0 0,1 1 0 0 0,8-12-54 0 0,2-13 19 0 0,2 1 0 0 0,2 2 0 0 0,2 0 0 0 0,1 2 0 0 0,2 0 0 0 0,1 2 0 0 0,2 2-1 0 0,2 1 1 0 0,1 1 0 0 0,1 2 0 0 0,14-7-19 0 0,-42 32 6 0 0,0 0-1 0 0,1 1 1 0 0,-1 0-1 0 0,1 1 1 0 0,0 0-1 0 0,0 0 0 0 0,0 1 1 0 0,0 0-1 0 0,1 0 1 0 0,7 0-6 0 0,-12 51 113 0 0,-8-35-87 0 0,0 1 1 0 0,-1-1-1 0 0,-1 0 0 0 0,-1-1 0 0 0,0 1 0 0 0,0-1 0 0 0,-2 0 1 0 0,1-1-1 0 0,-2 0 0 0 0,0 0 0 0 0,-1 1-26 0 0,-26 40 118 0 0,-57 76-9 0 0,90-126-108 0 0,0 0-1 0 0,0 0 1 0 0,0 0 0 0 0,0 0 0 0 0,-1-1-1 0 0,1 0 1 0 0,0 1 0 0 0,-1-1 0 0 0,0-1-1 0 0,0 1 1 0 0,1 0 0 0 0,-1-1 0 0 0,0 0-1 0 0,0 0 1 0 0,0 0 0 0 0,-1 0 0 0 0,1-1-1 0 0,0 1 1 0 0,0-1 0 0 0,0 0-1 0 0,0 0 1 0 0,0-1 0 0 0,0 1 0 0 0,-1-1-1 0 0,1 0 1 0 0,0 0 0 0 0,1-1 0 0 0,-1 1-1 0 0,0-1 1 0 0,0 1 0 0 0,0-1 0 0 0,1-1-1 0 0,-2 0 0 0 0,-4-2-105 0 0,1 0 0 0 0,0-1-1 0 0,0 0 1 0 0,0 0-1 0 0,0-1 1 0 0,1 0 0 0 0,0 0-1 0 0,1 0 1 0 0,0-1 0 0 0,0 0-1 0 0,1-1 1 0 0,-1 1-1 0 0,-1-8 106 0 0,-4-50-2781 0 0,23 26-6463 0 0,-8 32-2161 0 0</inkml:trace>
  <inkml:trace contextRef="#ctx0" brushRef="#br0" timeOffset="449.813">813 1 9818 0 0,'0'0'2183'0'0,"0"0"-321"0"0,0 0-194 0 0,0 0-95 0 0,0 0-190 0 0,0 0-230 0 0,0 0-239 0 0,0 0-166 0 0,0 0-93 0 0,0 0-53 0 0,0 0-35 0 0,0 0-36 0 0,-7 18-38 0 0,-22 60-59 0 0,25-67-286 0 0,1 1 0 0 0,1-1-1 0 0,-1 1 1 0 0,2 0 0 0 0,0-1 0 0 0,0 1 0 0 0,1 0-1 0 0,0 0 1 0 0,1 4-148 0 0,1 21 322 0 0,-2 5-238 0 0,2-7 31 0 0,-1 0 0 0 0,-2-1 0 0 0,-2 1 0 0 0,-1 0 0 0 0,-2-1 0 0 0,-1 0 0 0 0,-1-1 1 0 0,-7 13-116 0 0,-10-5-154 0 0,40-52-6220 0 0,-4 3 3400 0 0,-4 2-1757 0 0,0-1-6381 0 0</inkml:trace>
  <inkml:trace contextRef="#ctx0" brushRef="#br0" timeOffset="4943.161">1369 439 0 0 0,'0'0'1566'0'0,"0"0"273"0"0,0 0 157 0 0,0 0-79 0 0,0 0-232 0 0,0 0-223 0 0,0 0-166 0 0,0 0-136 0 0,0 0-79 0 0,3-15 2162 0 0,-46 1 698 0 0,30 13-3748 0 0,-1 1 0 0 0,1 0 0 0 0,-1 1 0 0 0,1 1 0 0 0,0 0 0 0 0,-1 1 0 0 0,1 0 0 0 0,0 1 0 0 0,0 1 0 0 0,-4 2-193 0 0,7-3 46 0 0,0 1 0 0 0,0 0 1 0 0,1 0-1 0 0,-1 1 1 0 0,1 0-1 0 0,1 1 1 0 0,-1 0-1 0 0,1 0 0 0 0,0 1 1 0 0,1 0-1 0 0,0 1 1 0 0,0-1-1 0 0,0 1 0 0 0,1 1 1 0 0,1-1-1 0 0,0 1 1 0 0,0 0-1 0 0,1 0 1 0 0,0 0-1 0 0,1 1 0 0 0,0 0 1 0 0,0-1-1 0 0,1 1 1 0 0,1 0-1 0 0,0 0 1 0 0,0 3-47 0 0,0-10 17 0 0,1-1 0 0 0,-1 1 1 0 0,1 0-1 0 0,0-1 1 0 0,0 1-1 0 0,0 0 1 0 0,1 0-1 0 0,-1-1 0 0 0,1 1 1 0 0,0 0-1 0 0,0-1 1 0 0,0 1-1 0 0,0 0 1 0 0,0-1-1 0 0,1 0 1 0 0,0 1-1 0 0,0-1 0 0 0,0 0 1 0 0,0 0-1 0 0,0 0 1 0 0,1 0-1 0 0,-1 0 1 0 0,1 0-1 0 0,0-1 1 0 0,0 0-1 0 0,0 1 0 0 0,0-1 1 0 0,0 0-1 0 0,0 0 1 0 0,1-1-1 0 0,-1 1 1 0 0,0-1-1 0 0,1 1 0 0 0,0-1 1 0 0,-1 0-1 0 0,1 0 1 0 0,0-1-1 0 0,-1 1 1 0 0,2-1-18 0 0,6 0 142 0 0,0 0 0 0 0,1-1 0 0 0,-1 0 0 0 0,0-1 0 0 0,0 0 0 0 0,0 0 0 0 0,-1-2 0 0 0,1 1 0 0 0,-1-1 0 0 0,1-1 0 0 0,-1 0 0 0 0,0 0 0 0 0,-1-1 0 0 0,8-6-142 0 0,9-9 173 0 0,-2-3 1 0 0,0 0-1 0 0,-2-1 0 0 0,-1-1 0 0 0,0-1 0 0 0,-2-1 1 0 0,-2 0-1 0 0,1-4-173 0 0,-12 18 152 0 0,-6 14-109 0 0,0 10-69 0 0,0-3 28 0 0,0-1 1 0 0,1 1-1 0 0,0 0 0 0 0,0-1 1 0 0,1 0-1 0 0,0 1 0 0 0,0-1 1 0 0,0 0-1 0 0,1 0 0 0 0,0 0 1 0 0,0 0-1 0 0,0 0 0 0 0,1-1 1 0 0,0 1-1 0 0,0-1 0 0 0,0 0 1 0 0,1 0-1 0 0,-1-1 0 0 0,1 1 1 0 0,0-1-1 0 0,1 0 0 0 0,-1 0 1 0 0,1-1-1 0 0,1 1-2 0 0,57 15-1861 0 0,-49-19-3287 0 0,-2-3-4390 0 0,-8 2-2517 0 0</inkml:trace>
  <inkml:trace contextRef="#ctx0" brushRef="#br0" timeOffset="5543.929">1722 686 6465 0 0,'0'0'4044'0'0,"0"0"-1389"0"0,0 0-693 0 0,0 0-223 0 0,0 0-268 0 0,0 0-261 0 0,0 0-220 0 0,0 0-192 0 0,0 0-105 0 0,0 0-60 0 0,0 0-52 0 0,0 0-28 0 0,0 0-20 0 0,7-15-40 0 0,53-99 999 0 0,38-18-183 0 0,-84 123-1205 0 0,-15 33-162 0 0,0-6 52 0 0,1-16 3 0 0,-1 5 0 0 0,1 1-1 0 0,-1-1 1 0 0,2 1-1 0 0,-1-1 1 0 0,1 1-1 0 0,0-1 1 0 0,0 0 0 0 0,1 1-1 0 0,0-1 1 0 0,1 0-1 0 0,-1 0 1 0 0,1 0 0 0 0,1 0-1 0 0,-1-1 1 0 0,1 1-1 0 0,4 4 4 0 0,3 2 1 0 0,-8-9-3 0 0,0-1 0 0 0,-1 1 1 0 0,2-1-1 0 0,-1 0 0 0 0,0 0 0 0 0,0 0 0 0 0,1 0 0 0 0,0 0 1 0 0,-1-1-1 0 0,1 0 0 0 0,0 0 0 0 0,0 0 0 0 0,1 0 1 0 0,-1 0-1 0 0,0-1 0 0 0,0 0 0 0 0,1 0 0 0 0,3 1 2 0 0,3-2 73 0 0,0-1 0 0 0,0 0 0 0 0,0-1 0 0 0,0 1 1 0 0,0-2-1 0 0,0 0 0 0 0,0 0 0 0 0,-1-1 0 0 0,1 0 0 0 0,-1-1 0 0 0,0 0 0 0 0,-1-1 0 0 0,1 0 0 0 0,-1 0 0 0 0,0-1 0 0 0,-1 0 0 0 0,0-1 0 0 0,0 0 0 0 0,0 0 0 0 0,-1-1 0 0 0,0 0 1 0 0,-1 0-1 0 0,3-5-73 0 0,-2 4 115 0 0,0 0 0 0 0,-1-1 0 0 0,0 0 0 0 0,0 0 1 0 0,-1-1-1 0 0,-1 0 0 0 0,0 0 0 0 0,0 0 0 0 0,-1 0 1 0 0,-1 0-1 0 0,0-1 0 0 0,-1 1 0 0 0,0-6-115 0 0,-1 17-13 0 0,7 44-9721 0 0,-2-31 1801 0 0,-2-4-4528 0 0</inkml:trace>
</inkml:ink>
</file>

<file path=ppt/ink/ink16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6:10.5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87 96 0 0 0,'0'0'950'0'0,"0"0"151"0"0,0 0 197 0 0,0 0 163 0 0,5 1 1513 0 0,3 1 13878 0 0,-8-1-16581 0 0,0-1-15 0 0,0 0-22 0 0,-62 41 1015 0 0,33 14-769 0 0,21 11-163 0 0,8 0 65 0 0,3-61-330 0 0,-1 0 0 0 0,1-1 0 0 0,1 1 0 0 0,-1-1 0 0 0,1 0 0 0 0,-1 0 0 0 0,1 0 0 0 0,0 0 0 0 0,1-1 0 0 0,-1 0 0 0 0,1 1 0 0 0,-1-2 0 0 0,1 1 0 0 0,0 0 0 0 0,0-1 0 0 0,0 0 0 0 0,3 0-52 0 0,109 5 1019 0 0,-112-8-979 0 0,0-1 1 0 0,-1-1 0 0 0,1 1-1 0 0,-1 0 1 0 0,1-1-1 0 0,-1 0 1 0 0,0 0 0 0 0,0-1-1 0 0,0 1 1 0 0,0-1 0 0 0,-1 1-1 0 0,0-1 1 0 0,1 0 0 0 0,-1-1-1 0 0,0 0-40 0 0,1-2 32 0 0,0 1 0 0 0,-1-1-1 0 0,0 0 1 0 0,0 0 0 0 0,-1-1 0 0 0,0 1-1 0 0,0 0 1 0 0,-1-1 0 0 0,0 1 0 0 0,0-1-1 0 0,-1 1 1 0 0,1-1 0 0 0,-2 1-1 0 0,1-1 1 0 0,-2-4-32 0 0,-29-52 46 0 0,25 57-58 0 0,1 1 0 0 0,-1 0 0 0 0,0 0 1 0 0,-1 1-1 0 0,1-1 0 0 0,-1 1 1 0 0,0 1-1 0 0,0-1 0 0 0,-1 1 0 0 0,1 0 1 0 0,-1 1-1 0 0,0 0 0 0 0,0 0 0 0 0,-1 1 12 0 0,-18-9-138 0 0,-8 3-604 0 0,28 8-2766 0 0,-1 0-3415 0 0,8 1-595 0 0,0 2-4347 0 0</inkml:trace>
  <inkml:trace contextRef="#ctx0" brushRef="#br0" timeOffset="1619.32">581 8 0 0 0,'0'0'1260'0'0,"0"0"-9"0"0,0 0 15 0 0,0 0-26 0 0,0 0-16 0 0,0 0-33 0 0,0 0-10 0 0,0 0 9 0 0,0 0 9 0 0,0 0-12 0 0,8-6 608 0 0,-6 5 1199 0 0,-1 1 3284 0 0,-3 13-5945 0 0,-1-1 0 0 0,0 0 0 0 0,-1 0-1 0 0,0 0 1 0 0,-1 0 0 0 0,0-1 0 0 0,-1 1 0 0 0,0-1 0 0 0,-6 7-333 0 0,-129 213 338 0 0,124-212-1585 0 0,55-67-3149 0 0,-15 13 760 0 0,22-48-12578 0 0,-33 56 13967 0 0,-1-1 3397 0 0,0-12-1228 0 0,3-6 1630 0 0,-1 19 5304 0 0,-8 19-3840 0 0,0-1 992 0 0,1 7 2187 0 0,-5 2-5853 0 0,-1 0-19 0 0,0 0-32 0 0,3 25 1804 0 0,18 83-451 0 0,-19-83-1560 0 0,2 0-1 0 0,0-1 0 0 0,2 1 0 0 0,0-1 1 0 0,2 0-1 0 0,1-1 0 0 0,2 4-83 0 0,20 19 75 0 0,-30-45-37 0 0,0 0 0 0 0,1 0 0 0 0,-1-1 0 0 0,0 1 0 0 0,1 0 0 0 0,-1-1 0 0 0,1 1 0 0 0,-1 0 1 0 0,1-1-1 0 0,-1 0 0 0 0,1 1 0 0 0,0-1 0 0 0,-1 0 0 0 0,1 0 0 0 0,-1 0 0 0 0,1 0 0 0 0,0 0 0 0 0,-1 0 0 0 0,1-1 1 0 0,-1 1-1 0 0,1 0 0 0 0,-1-1 0 0 0,1 1 0 0 0,-1-1 0 0 0,1 0 0 0 0,-1 1 0 0 0,1-1 0 0 0,-1 0 0 0 0,0 0 0 0 0,1 0 0 0 0,-1 0 1 0 0,0 0-1 0 0,0 0 0 0 0,0 0 0 0 0,0-1 0 0 0,0 1 0 0 0,0 0 0 0 0,0-1 0 0 0,0 1 0 0 0,0 0 0 0 0,0-2-38 0 0,80-156 1313 0 0,-14-10-1047 0 0,-51 114-60 0 0,-14 54-5523 0 0,1 5-918 0 0,-3-4 5212 0 0,0 0-10929 0 0</inkml:trace>
  <inkml:trace contextRef="#ctx0" brushRef="#br0" timeOffset="4229.263">1402 358 0 0 0,'0'0'1644'0'0,"0"0"-90"0"0,0 0-158 0 0,0 0 101 0 0,0 0 208 0 0,0 0 102 0 0,0 0-90 0 0,0 0-269 0 0,0 0-296 0 0,0 0-245 0 0,0 0-153 0 0,5 7 3685 0 0,-19 67-495 0 0,-4-42-3797 0 0,-1-1 0 0 0,-1-1 0 0 0,-1-1 0 0 0,-2-1 0 0 0,-1-1 1 0 0,-16 13-148 0 0,26-29-957 0 0,14-18-6923 0 0,4 3-432 0 0</inkml:trace>
  <inkml:trace contextRef="#ctx0" brushRef="#br0" timeOffset="38720.784">32 1282 13019 0 0,'0'0'4378'0'0,"0"0"-2527"0"0,0 0-733 0 0,0 0 101 0 0,0 0 26 0 0,0 0-131 0 0,0 0-257 0 0,0 0-283 0 0,-1 31-206 0 0,-6 99-165 0 0,2-45 62 0 0,2-30-762 0 0,2-14-5894 0 0,1-37-3618 0 0</inkml:trace>
  <inkml:trace contextRef="#ctx0" brushRef="#br0" timeOffset="38889.732">60 1043 16532 0 0,'0'0'2104'0'0,"0"0"-760"0"0,0 0-336 0 0,0 0-207 0 0,0 0-81 0 0,0 0-176 0 0,0 0-176 0 0,0 0-120 0 0,0 0-216 0 0,0 0-152 0 0,0 0-128 0 0,0 0-16 0 0,0 0-104 0 0,0 0-216 0 0,-41-59-745 0 0,45 62-2343 0 0,-2 1-9155 0 0</inkml:trace>
  <inkml:trace contextRef="#ctx0" brushRef="#br0" timeOffset="39170.725">450 921 20292 0 0,'0'0'1777'0'0,"0"0"-606"0"0,0 0-254 0 0,0 0-13 0 0,0 0-78 0 0,0 0-139 0 0,0 0-182 0 0,0 0-162 0 0,0 0-62 0 0,0 0-5 0 0,0 0-22 0 0,0 0-62 0 0,0 0-39 0 0,2 22-28 0 0,9 144 102 0 0,-15 204-239 0 0,6-332-755 0 0,-2-47-6427 0 0,-1-3 3172 0 0,-2 5-2712 0 0,0 2-3467 0 0</inkml:trace>
  <inkml:trace contextRef="#ctx0" brushRef="#br0" timeOffset="39930.189">235 1282 8522 0 0,'0'0'1572'0'0,"0"0"-146"0"0,0 0 86 0 0,0 0 90 0 0,0 0-3 0 0,0 0-219 0 0,0 0-292 0 0,0 0-206 0 0,0 0-166 0 0,0 0-105 0 0,31 0-48 0 0,102 0-33 0 0,154-7 2902 0 0,-225 7-2161 0 0,-56 40-655 0 0,-6 62-213 0 0,1-100-383 0 0,0-1 1 0 0,1 0 0 0 0,-1 0 0 0 0,1 0-1 0 0,-1 0 1 0 0,1 0 0 0 0,0 0 0 0 0,-1-1-1 0 0,1 1 1 0 0,0 0 0 0 0,-1-1 0 0 0,1 0-1 0 0,0 1 1 0 0,0-1 0 0 0,-1 0 0 0 0,1 0-1 0 0,0 0 1 0 0,0 0 0 0 0,0 0 0 0 0,0 0-1 0 0,-1 0 1 0 0,1-1 0 0 0,0 1 0 0 0,0-1-1 0 0,-1 1 1 0 0,1-1 0 0 0,0 0 0 0 0,-1 0-1 0 0,1 1 1 0 0,-1-1 0 0 0,1 0 0 0 0,-1-1-1 0 0,1 1 1 0 0,0-1-21 0 0,137-140 1051 0 0,-58 69-475 0 0,-81 73-566 0 0,0 0-1 0 0,1-1 1 0 0,-1 1-1 0 0,0 0 1 0 0,1 0-1 0 0,-1-1 1 0 0,0 1-1 0 0,1 0 0 0 0,-1 0 1 0 0,1 0-1 0 0,-1 0 1 0 0,0 0-1 0 0,1 0 1 0 0,-1 0-1 0 0,1 0 1 0 0,-1 0-1 0 0,0 0 1 0 0,1 0-1 0 0,-1 0 1 0 0,1 0-1 0 0,-1 0 1 0 0,0 0-1 0 0,1 0 1 0 0,-1 0-1 0 0,1 0 1 0 0,-1 0-1 0 0,0 1 1 0 0,1-1-1 0 0,-1 0 1 0 0,0 0-1 0 0,1 0 1 0 0,-1 1-1 0 0,0-1 1 0 0,1 0-1 0 0,-1 1 1 0 0,0-1-1 0 0,0 0 1 0 0,1 0-1 0 0,-1 1 1 0 0,0-1-1 0 0,0 0 1 0 0,0 1-1 0 0,1-1 1 0 0,-1 1-1 0 0,0-1 1 0 0,0 0-1 0 0,0 1 1 0 0,0-1-1 0 0,0 1 1 0 0,0-1-1 0 0,0 0 1 0 0,0 1-1 0 0,0-1 1 0 0,0 1-1 0 0,0-1 1 0 0,0 0-1 0 0,0 1 1 0 0,0-1-1 0 0,0 1 0 0 0,0-1 1 0 0,0 0-1 0 0,0 1 1 0 0,-1-1-1 0 0,1 0 1 0 0,0 1-1 0 0,0-1 1 0 0,0 0-1 0 0,-1 1 1 0 0,1-1-1 0 0,0 1-9 0 0,-3 45-77 0 0,2-37 145 0 0,-3 29-50 0 0,2-1 0 0 0,1 1 0 0 0,3-1 0 0 0,0 1-1 0 0,3-1 1 0 0,1 0 0 0 0,6 17-18 0 0,120 314 16 0 0,-127-349-15 0 0,-1 1 0 0 0,0-1 0 0 0,-1 1-1 0 0,-2 0 1 0 0,0 0 0 0 0,-1 0 0 0 0,-1 8-1 0 0,-1-18-3 0 0,0 0 0 0 0,0 0 1 0 0,-1-1-1 0 0,0 1 1 0 0,-1-1-1 0 0,0 0 1 0 0,0 0-1 0 0,-1 0 1 0 0,-1-1-1 0 0,1 0 1 0 0,-1 0-1 0 0,0 0 0 0 0,-1 0 1 0 0,0-1-1 0 0,0 0 1 0 0,-1-1-1 0 0,0 0 1 0 0,0 0-1 0 0,0 0 1 0 0,0-1-1 0 0,-1 0 0 0 0,0-1 1 0 0,0 0-1 0 0,-1-1 1 0 0,1 1-1 0 0,-1-2 1 0 0,1 1-1 0 0,-1-1 1 0 0,0-1-1 0 0,0 0 0 0 0,0 0 1 0 0,0-1-1 0 0,0 0 1 0 0,0-1-1 0 0,-1-1 3 0 0,8 2-2 0 0,0 0-1 0 0,0 0 0 0 0,0-1 1 0 0,0 1-1 0 0,0-1 1 0 0,0 0-1 0 0,0 0 0 0 0,0 0 1 0 0,0-1-1 0 0,0 1 1 0 0,1-1-1 0 0,-1 1 0 0 0,0-1 1 0 0,1 0-1 0 0,0 0 1 0 0,-1 0-1 0 0,1 0 0 0 0,0 0 1 0 0,0-1-1 0 0,0 1 0 0 0,0-1 1 0 0,1 1-1 0 0,-1-1 1 0 0,1 0-1 0 0,-1 0 0 0 0,1 1 1 0 0,0-1-1 0 0,0 0 1 0 0,0 0-1 0 0,1 0 0 0 0,-1 0 1 0 0,1 0-1 0 0,-1 0 1 0 0,1-1-1 0 0,0 1 0 0 0,0-1 3 0 0,17-115-54 0 0,12 51-214 0 0,3 2 0 0 0,3 0-1 0 0,3 3 1 0 0,2 1 0 0 0,3 2 0 0 0,23-22 268 0 0,-27 41-1552 0 0,-25 29-1670 0 0,2 2-3952 0 0,-12 6-5073 0 0</inkml:trace>
  <inkml:trace contextRef="#ctx0" brushRef="#br0" timeOffset="40853.676">1164 836 6321 0 0,'0'0'1997'0'0,"0"0"49"0"0,0 0 142 0 0,0 0 14 0 0,0 0-227 0 0,0 0-385 0 0,0 0-421 0 0,0 0-291 0 0,0 0-217 0 0,0 0-123 0 0,0 0-85 0 0,0 0-33 0 0,0 0-38 0 0,8-3-38 0 0,39-15 248 0 0,1 1 1 0 0,0 2-1 0 0,2 3 0 0 0,2 1-592 0 0,44 11 927 0 0,-92 3-869 0 0,0 0 1 0 0,0 0-1 0 0,0 1 0 0 0,-1-1 0 0 0,1 1 0 0 0,-1 0 0 0 0,0 0 0 0 0,0 0 0 0 0,0 1 0 0 0,-1-1 0 0 0,0 1 1 0 0,0-1-1 0 0,0 1 0 0 0,0 0 0 0 0,-1 0 0 0 0,1-1 0 0 0,-1 1 0 0 0,-1 0 0 0 0,1 0 0 0 0,-1 1 1 0 0,0 1-59 0 0,1-6 9 0 0,50 301 838 0 0,-18-157-619 0 0,12 129-228 0 0,-40-224 38 0 0,-3 0 0 0 0,-1-1 1 0 0,-6 49-39 0 0,-2-13 42 0 0,7-85-31 0 0,0 1-2 0 0,3 8 117 0 0,-10-8 1208 0 0,-148-14-6 0 0,91 14-3109 0 0,11 0-6610 0 0,60-1-4405 0 0</inkml:trace>
</inkml:ink>
</file>

<file path=ppt/ink/ink16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6:47.5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280 221 2216 0 0,'0'0'3066'0'0,"0"0"-578"0"0,0 0-305 0 0,0 0-96 0 0,0 0-123 0 0,0 0-226 0 0,0 0-298 0 0,0 0-259 0 0,0 0-177 0 0,0 0-173 0 0,0 0-174 0 0,-32 3-139 0 0,-102 12-128 0 0,132-15-368 0 0,-1 0 0 0 0,0 0 0 0 0,0 0 0 0 0,1 0 0 0 0,-1 0 0 0 0,0 1-1 0 0,0-1 1 0 0,1 1 0 0 0,-1 0 0 0 0,1 0 0 0 0,-1 0 0 0 0,0 0 0 0 0,1 0 0 0 0,0 1 0 0 0,-1-1-1 0 0,1 1 1 0 0,0-1 0 0 0,0 1 0 0 0,0 0 0 0 0,0 0 0 0 0,0 0 0 0 0,0 0 0 0 0,0 1-22 0 0,-4 5 106 0 0,1-2-30 0 0,0 1 1 0 0,0 0-1 0 0,0 0 1 0 0,1 0-1 0 0,0 1 1 0 0,0-1-1 0 0,1 1 0 0 0,0 0 1 0 0,0 0-1 0 0,1 0 1 0 0,0 1-1 0 0,0-1 1 0 0,1 0-1 0 0,0 1 1 0 0,1-1-1 0 0,0 1 1 0 0,0-1-1 0 0,0 1 1 0 0,2-1-1 0 0,-1 1 0 0 0,1 1-76 0 0,1-7 95 0 0,-1 0-1 0 0,1 0 0 0 0,0 0 0 0 0,0 0 1 0 0,0 0-1 0 0,1-1 0 0 0,-1 1 0 0 0,1-1 0 0 0,-1 0 1 0 0,1 0-1 0 0,0-1 0 0 0,0 1 0 0 0,0-1 1 0 0,0 1-1 0 0,0-1 0 0 0,0-1 0 0 0,0 1 0 0 0,0 0 1 0 0,0-1-1 0 0,0 0 0 0 0,0 0 0 0 0,0 0 0 0 0,1-1 1 0 0,-1 1-1 0 0,0-1 0 0 0,0 0 0 0 0,0 0 1 0 0,0 0-1 0 0,0-1 0 0 0,0 1 0 0 0,-1-1 0 0 0,1 0 1 0 0,-1 0-1 0 0,1 0 0 0 0,-1-1 0 0 0,1 1 1 0 0,2-4-95 0 0,21-16 203 0 0,-1 0 0 0 0,-2-2 0 0 0,0-1 1 0 0,-1-1-1 0 0,-2-1 0 0 0,2-4-203 0 0,78-89 414 0 0,-92 146-463 0 0,70 445 186 0 0,-74-173-130 0 0,-7-275-11 0 0,-1 0 0 0 0,-1 0 0 0 0,-1 0-1 0 0,-1-1 1 0 0,-1 0 0 0 0,-1 0 0 0 0,-1 0 0 0 0,0-1 0 0 0,-2-1 0 0 0,-1 1 0 0 0,-12 15 4 0 0,14-24 3 0 0,0 0 1 0 0,-1-1 0 0 0,0 0 0 0 0,-1-1 0 0 0,0-1 0 0 0,0 1 0 0 0,-1-2-1 0 0,-1 0 1 0 0,1-1 0 0 0,-1 0 0 0 0,0-1 0 0 0,-1 0 0 0 0,1-1 0 0 0,-1-1-1 0 0,0 0 1 0 0,0-1 0 0 0,-1-1 0 0 0,1 0 0 0 0,-14-1-4 0 0,27-1-1 0 0,0-1 1 0 0,1 1-1 0 0,-1 0 1 0 0,0-1-1 0 0,0 1 1 0 0,0-1-1 0 0,0 0 1 0 0,1 1-1 0 0,-1-1 1 0 0,0 0-1 0 0,0 0 1 0 0,1 0-1 0 0,-1-1 1 0 0,1 1-1 0 0,-1 0 1 0 0,1 0-1 0 0,0-1 1 0 0,-1 1-1 0 0,1-1 1 0 0,0 1-1 0 0,0-1 1 0 0,0 0-1 0 0,0 1 0 0 0,0-1 1 0 0,1 0-1 0 0,-1 0 1 0 0,0 1-1 0 0,1-1 1 0 0,-1 0-1 0 0,1 0 1 0 0,0 0-1 0 0,-1 0 1 0 0,1 0-1 0 0,0 0 1 0 0,0 0-1 0 0,1-1 1 0 0,11-74-26 0 0,37-35 25 0 0,4 2 1 0 0,6 3-1 0 0,28-36 1 0 0,112-152 7 0 0,-70 163-37 0 0,-91 99 65 0 0,-16 12-33 0 0,-1 0-1 0 0,-1-1 1 0 0,0-1-1 0 0,-2-1 1 0 0,-1-1-1 0 0,-1 0 1 0 0,-1-1-1 0 0,-1-1 1 0 0,5-14-2 0 0,-18 40 0 0 0,0 0 1 0 0,0-1-1 0 0,0 1 1 0 0,-1 0-1 0 0,1 0 1 0 0,0-1 0 0 0,0 1-1 0 0,-1-1 1 0 0,1 1-1 0 0,-1 0 1 0 0,1-1-1 0 0,-1 1 1 0 0,0-1-1 0 0,0 1 1 0 0,0-1 0 0 0,1 0-1 0 0,-1 1 1 0 0,-1-1-1 0 0,1 1 1 0 0,0-1-1 0 0,0 1 1 0 0,0-1 0 0 0,-1 1-1 0 0,1-1 1 0 0,-1 1-1 0 0,1 0 1 0 0,-1-1-1 0 0,0 1 1 0 0,1-1 0 0 0,-1 1-1 0 0,0 0 1 0 0,0 0-1 0 0,0-1 1 0 0,0 1-1 0 0,0 0 1 0 0,0 0-1 0 0,0 0 1 0 0,-1 0 0 0 0,1 0-1 0 0,0 1 1 0 0,-1-1-1 0 0,1 0 1 0 0,0 0-1 0 0,-1 1 1 0 0,1-1 0 0 0,-1 1-1 0 0,1-1 1 0 0,-1 1-1 0 0,1 0 1 0 0,-1 0-1 0 0,1 0 1 0 0,-2-1-1 0 0,-7 4-13 0 0,-1 0 0 0 0,1 0 1 0 0,-1 1-1 0 0,1 1 0 0 0,0-1 0 0 0,1 1 1 0 0,-1 1-1 0 0,1 0 0 0 0,0 0 0 0 0,0 1 0 0 0,1 0 1 0 0,0 1-1 0 0,0 0 0 0 0,-4 6 13 0 0,7-9-6 0 0,0 0 0 0 0,1 1-1 0 0,0-1 1 0 0,0 1 0 0 0,0 0 0 0 0,0 0-1 0 0,1 1 1 0 0,0-1 0 0 0,1 1 0 0 0,-1-1-1 0 0,1 1 1 0 0,1 0 0 0 0,-1 0 0 0 0,1 0-1 0 0,0 0 1 0 0,1 3 6 0 0,2-6-3 0 0,0-1 0 0 0,1 1 1 0 0,0-1-1 0 0,-1 0 0 0 0,1 1 0 0 0,1-2 0 0 0,-1 1 0 0 0,0 0 1 0 0,1-1-1 0 0,-1 1 0 0 0,1-1 0 0 0,0 0 0 0 0,0 0 0 0 0,0 0 0 0 0,0-1 1 0 0,0 0-1 0 0,0 1 0 0 0,0-1 0 0 0,0-1 0 0 0,1 1 0 0 0,-1-1 1 0 0,0 1-1 0 0,0-1 0 0 0,1 0 0 0 0,-1-1 0 0 0,0 1 0 0 0,1-1 0 0 0,-1 0 1 0 0,2-1 2 0 0,1 2 8 0 0,199-6 74 0 0,-203 6-82 0 0,-1 1-1 0 0,1-1 1 0 0,0 1 0 0 0,-1 0-1 0 0,1 0 1 0 0,-1 0-1 0 0,0 1 1 0 0,1-1 0 0 0,-1 0-1 0 0,0 1 1 0 0,0 0-1 0 0,1-1 1 0 0,-1 1-1 0 0,-1 0 1 0 0,1 0 0 0 0,0 0-1 0 0,0 0 1 0 0,-1 0-1 0 0,1 1 1 0 0,-1-1 0 0 0,0 1-1 0 0,0-1 1 0 0,1 0-1 0 0,-2 1 1 0 0,1 0 0 0 0,0-1-1 0 0,0 1 1 0 0,-1 0-1 0 0,0-1 1 0 0,1 1 0 0 0,-1 0-1 0 0,0-1 1 0 0,0 1-1 0 0,-1 1 1 0 0,-17 92 53 0 0,-68 55-78 0 0,87-151-55 0 0,-1 0 1 0 0,1 0 0 0 0,-1 0 0 0 0,1 0-1 0 0,-1 0 1 0 0,1 0 0 0 0,-1 1 0 0 0,0-1-1 0 0,1 0 1 0 0,-1 0 0 0 0,1 0 0 0 0,-1 1-1 0 0,0-1 1 0 0,1 0 0 0 0,-1 0 0 0 0,0 1-1 0 0,1-1 1 0 0,-1 0 0 0 0,0 1 0 0 0,0-1-1 0 0,1 1 1 0 0,-1-1 0 0 0,0 0 0 0 0,0 1 0 0 0,0-1-1 0 0,1 1 1 0 0,-1-1 0 0 0,0 0 0 0 0,0 1-1 0 0,0-1 1 0 0,0 1 0 0 0,0-1 0 0 0,0 1-1 0 0,0-1 1 0 0,0 0 0 0 0,0 1 0 0 0,0-1-1 0 0,0 1 1 0 0,0-1 0 0 0,0 1 0 0 0,0-1-1 0 0,-1 1 1 0 0,1-1 0 0 0,0 0 0 0 0,0 1-1 0 0,0-1 1 0 0,-1 1 0 0 0,1-1 0 0 0,0 0 0 0 0,0 1-1 0 0,-1-1 80 0 0,37-17-7058 0 0,-21 9 74 0 0,-3 1-3904 0 0</inkml:trace>
  <inkml:trace contextRef="#ctx0" brushRef="#br0" timeOffset="900.279">1480 284 5817 0 0,'0'0'4209'0'0,"0"0"-1398"0"0,0 0-699 0 0,0 0-256 0 0,0 0-261 0 0,0 0-276 0 0,0 0-302 0 0,0 0-248 0 0,0 0-136 0 0,0 0-70 0 0,0 0-51 0 0,0 0-43 0 0,0 0-26 0 0,-24 9-39 0 0,-77 30-32 0 0,11 13 489 0 0,80-45-826 0 0,-1 1 1 0 0,1 0 0 0 0,1 1 0 0 0,0 0 0 0 0,0 0 0 0 0,0 1 0 0 0,1 0-1 0 0,1 0 1 0 0,0 1 0 0 0,0 0 0 0 0,1 0 0 0 0,1 1 0 0 0,0 0 0 0 0,0 0 0 0 0,1 0-1 0 0,1 0 1 0 0,0 1 0 0 0,0 0 0 0 0,0 8-36 0 0,4-18 3 0 0,-1-1 1 0 0,0 0 0 0 0,0 0-1 0 0,1 1 1 0 0,-1-1-1 0 0,1 0 1 0 0,0 0-1 0 0,0 0 1 0 0,0 0-1 0 0,0 1 1 0 0,0-1-1 0 0,0 0 1 0 0,0-1-1 0 0,1 1 1 0 0,-1 0-1 0 0,1 0 1 0 0,-1-1-1 0 0,1 1 1 0 0,0-1-1 0 0,0 1 1 0 0,-1-1-1 0 0,1 1 1 0 0,0-1-1 0 0,0 0 1 0 0,0 0-1 0 0,1 0 1 0 0,-1-1-1 0 0,0 1 1 0 0,0 0-1 0 0,0-1 1 0 0,1 1-1 0 0,-1-1 1 0 0,2 0-4 0 0,79-9 640 0 0,-64-1-528 0 0,0 0 1 0 0,0-2-1 0 0,-1 0 0 0 0,-1-1 0 0 0,0-1 1 0 0,0-1-1 0 0,-2 0 0 0 0,0-1 0 0 0,0 0 1 0 0,-2-2-1 0 0,0 1 0 0 0,-1-2 0 0 0,-1 1 1 0 0,0-2-1 0 0,-2 1 0 0 0,0-2 0 0 0,-1 1 1 0 0,0-7-113 0 0,-3-20 253 0 0,-5 47-225 0 0,-20 0-115 0 0,-21 22-38 0 0,-10 7 45 0 0,54-30 78 0 0,0 0 0 0 0,-1 0 0 0 0,1 0 1 0 0,0-1-1 0 0,0 1 0 0 0,-1-1 0 0 0,1 0 0 0 0,-1 0 0 0 0,1 0 0 0 0,-1 0 1 0 0,0 0-1 0 0,1 0 0 0 0,-1 0 0 0 0,0-1 0 0 0,-1 1 0 0 0,1-1 0 0 0,0 0 1 0 0,0-2 1 0 0,17-25-42 0 0,-28 291 0 0 0,8-259 44 0 0,1 1 0 0 0,0-1 1 0 0,0 1-1 0 0,0-1 1 0 0,0 1-1 0 0,0-1 1 0 0,1 1-1 0 0,-1-1 0 0 0,1 1 1 0 0,0-1-1 0 0,0 0 1 0 0,-1 1-1 0 0,1-1 1 0 0,1 0-1 0 0,-1 0 1 0 0,0 1-1 0 0,1-1 0 0 0,-1 0 1 0 0,1 0-1 0 0,-1-1 1 0 0,1 1-1 0 0,0 0 1 0 0,0 0-1 0 0,0-1 0 0 0,0 1 1 0 0,0-1-1 0 0,0 0 1 0 0,0 0-1 0 0,1 1 1 0 0,-1-2-1 0 0,0 1 0 0 0,1 0 1 0 0,-1 0-1 0 0,1-1 1 0 0,-1 1-1 0 0,1-1 1 0 0,-1 0-1 0 0,1 1 1 0 0,1-1-3 0 0,107-22-1254 0 0,-81 13-548 0 0,-21 7 494 0 0,8-2-2229 0 0,-4-1-5406 0 0,-4 2-3400 0 0</inkml:trace>
  <inkml:trace contextRef="#ctx0" brushRef="#br0" timeOffset="1425.9">1887 181 10970 0 0,'0'0'2263'0'0,"0"0"-450"0"0,0 0-241 0 0,0 0-130 0 0,0 0-187 0 0,0 0-255 0 0,0 0-311 0 0,0 0-223 0 0,0 0-54 0 0,0 0 63 0 0,0 0 89 0 0,0 0 60 0 0,0 0-24 0 0,0 11-97 0 0,19 148 1505 0 0,30 58-1063 0 0,-27-162-847 0 0,-21-55-76 0 0,0 0-1 0 0,0 1 0 0 0,-1-1 1 0 0,1 0-1 0 0,0 1 1 0 0,0-1-1 0 0,0 0 0 0 0,-1 0 1 0 0,1 0-1 0 0,0 0 1 0 0,0 0-1 0 0,0 0 0 0 0,0 0 1 0 0,-1 0-1 0 0,1 0 1 0 0,0 0-1 0 0,0 0 0 0 0,0 0 1 0 0,-1-1-1 0 0,1 1 1 0 0,0 0-1 0 0,0-1 0 0 0,0 1 1 0 0,-1 0-1 0 0,1-1 1 0 0,0 1-1 0 0,-1-1 0 0 0,1 1 1 0 0,0-1-1 0 0,-1 1 1 0 0,1-1-1 0 0,-1 0 0 0 0,1 1 1 0 0,-1-1-1 0 0,1 0 1 0 0,-1 0-1 0 0,0 1 0 0 0,1-1 1 0 0,-1 0-1 0 0,0 0 0 0 0,1 1 1 0 0,-1-1-1 0 0,0 0 1 0 0,0 0-1 0 0,0 0 0 0 0,0 1 1 0 0,0-1-1 0 0,0 0 1 0 0,0 0-1 0 0,0 0 0 0 0,0 0 1 0 0,0 1-1 0 0,0-1 1 0 0,0 0-1 0 0,-1 0-21 0 0,7-11 70 0 0,87-214 610 0 0,-51 99-541 0 0,-39 105-432 0 0,-10 34-7324 0 0,6-8 1869 0 0,1-1-6142 0 0</inkml:trace>
</inkml:ink>
</file>

<file path=ppt/ink/ink16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5:34.0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832 211 1184 0 0,'0'0'1481'0'0,"0"0"-213"0"0,0 0 69 0 0,0 0 381 0 0,0 0 325 0 0,0 0 74 0 0,0 0-216 0 0,0 0-376 0 0,0 0-290 0 0,0 0-202 0 0,0 0-113 0 0,5-5-66 0 0,26-23 692 0 0,-29 24-1258 0 0,-1 0 0 0 0,0 1 1 0 0,0-1-1 0 0,0 0 0 0 0,0 0 1 0 0,-1 1-1 0 0,1-1 0 0 0,-1 0 1 0 0,0 0-1 0 0,0 0 0 0 0,-1 0 1 0 0,1 0-1 0 0,-1 1 0 0 0,0-1 1 0 0,0 0-1 0 0,0 0 0 0 0,0 1 1 0 0,-1-1-1 0 0,1 1 0 0 0,-2-3-288 0 0,-3-1 122 0 0,1-1 0 0 0,-1 1 0 0 0,-1 0 0 0 0,1 0-1 0 0,-1 1 1 0 0,-1 0 0 0 0,1 0 0 0 0,-1 1 0 0 0,0 0 0 0 0,0 0-1 0 0,0 1 1 0 0,-1 0 0 0 0,0 0 0 0 0,0 1 0 0 0,0 0 0 0 0,0 1 0 0 0,0 0-1 0 0,0 0 1 0 0,-1 1 0 0 0,1 0 0 0 0,0 0 0 0 0,-1 2-122 0 0,-7-2 47 0 0,1 1-1 0 0,0 1 1 0 0,0 0 0 0 0,0 1 0 0 0,0 1 0 0 0,0 1-1 0 0,0 0 1 0 0,1 1 0 0 0,0 1 0 0 0,-5 2-47 0 0,-5 3 25 0 0,1 2 0 0 0,0 0 0 0 0,1 1 0 0 0,1 1 0 0 0,0 1 0 0 0,1 2 0 0 0,1 0 0 0 0,0 1 1 0 0,2 0-1 0 0,-2 4-25 0 0,16-15 0 0 0,1-1 1 0 0,0 1 0 0 0,0-1 0 0 0,1 1 0 0 0,0 0-1 0 0,1 0 1 0 0,0 0 0 0 0,0 0 0 0 0,0 0 0 0 0,1 0 0 0 0,0 0-1 0 0,1 0 1 0 0,0 0 0 0 0,0 0 0 0 0,1 0 0 0 0,0 0-1 0 0,0 0 1 0 0,1-1 0 0 0,0 1 0 0 0,0-1 0 0 0,0 0-1 0 0,1 1 1 0 0,5 5-1 0 0,-4-3 9 0 0,1 1 0 0 0,1-2-1 0 0,0 1 1 0 0,0-1 0 0 0,1 0-1 0 0,0 0 1 0 0,0-1 0 0 0,1 0-1 0 0,0 0 1 0 0,1-1 0 0 0,-1-1-1 0 0,1 1 1 0 0,1-1 0 0 0,-1-1-1 0 0,1 0 1 0 0,0-1 0 0 0,0 0-1 0 0,0 0 1 0 0,1-1 0 0 0,0-1-9 0 0,68 2 321 0 0,-79-4-288 0 0,-1 0-6 0 0,0 0 18 0 0,0 0-9 0 0,0 0 3 0 0,0 0 21 0 0,0 0-12 0 0,0 0 4 0 0,0 0-4 0 0,-22 8 85 0 0,0 8-112 0 0,0 0-1 0 0,2 2 1 0 0,0 0 0 0 0,1 2-1 0 0,1 0 1 0 0,0 1-1 0 0,2 1 1 0 0,-13 22-21 0 0,24-37-2 0 0,0 0 0 0 0,1 0 0 0 0,0 1 0 0 0,0 0 0 0 0,1-1 0 0 0,0 1 1 0 0,0 0-1 0 0,1 1 0 0 0,0-1 0 0 0,0 0 0 0 0,1 1 0 0 0,0-1 0 0 0,1 1 1 0 0,0-1-1 0 0,0 1 0 0 0,1-1 0 0 0,0 1 0 0 0,2 7 2 0 0,1-11 16 0 0,0 0-1 0 0,1-1 0 0 0,-1 0 1 0 0,1 0-1 0 0,0 0 1 0 0,0 0-1 0 0,0-1 1 0 0,1 0-1 0 0,-1 0 0 0 0,1 0 1 0 0,0-1-1 0 0,0 1 1 0 0,0-1-1 0 0,0-1 0 0 0,0 1 1 0 0,0-1-1 0 0,0-1 1 0 0,1 1-1 0 0,-1-1 1 0 0,0 0-1 0 0,0 0 0 0 0,1 0 1 0 0,-1-1-1 0 0,0 0 1 0 0,6-2-16 0 0,15 2 77 0 0,136-43 191 0 0,-115 26-1009 0 0,-47 18 240 0 0,8-5-4501 0 0,-4 3-3991 0 0,-3 1-3553 0 0</inkml:trace>
  <inkml:trace contextRef="#ctx0" brushRef="#br0" timeOffset="511.034">1462 609 10058 0 0,'0'0'1835'0'0,"0"0"-444"0"0,0 0-213 0 0,0 0 155 0 0,0 0 138 0 0,0 0-10 0 0,0 0-170 0 0,0 0-270 0 0,0 0-227 0 0,0 0-154 0 0,0 0-64 0 0,0 0-89 0 0,0 0-43 0 0,-2-2-24 0 0,1 1-300 0 0,-1 0 0 0 0,1 0 1 0 0,0 0-1 0 0,0 0 0 0 0,-1 0 0 0 0,1 1 1 0 0,-1-1-1 0 0,1 0 0 0 0,-1 1 0 0 0,1-1 1 0 0,-1 1-1 0 0,1-1 0 0 0,-1 1 0 0 0,1 0 1 0 0,-1-1-1 0 0,1 1 0 0 0,-1 0 0 0 0,0 0 1 0 0,1 0-1 0 0,-1 1 0 0 0,1-1 0 0 0,-1 0 1 0 0,0 0-1 0 0,1 1 0 0 0,-1-1 0 0 0,1 1 1 0 0,-1 0-1 0 0,1-1 0 0 0,0 1 0 0 0,-1 0 1 0 0,1 0-1 0 0,0 0 0 0 0,-1 0 0 0 0,1 0 1 0 0,0 0-1 0 0,0 0 0 0 0,0 0-120 0 0,-45 54 39 0 0,35-41 207 0 0,-49 67-45 0 0,22-29-129 0 0,-2-1-1 0 0,-2-2 1 0 0,-2-2-1 0 0,-10 5-71 0 0,41-40-44 0 0,-38 21-648 0 0,51-33 362 0 0,-5-23-5336 0 0,4-16-411 0 0,2 13-2780 0 0,0 14 902 0 0</inkml:trace>
  <inkml:trace contextRef="#ctx0" brushRef="#br0" timeOffset="763.843">983 546 8370 0 0,'0'0'2274'0'0,"0"0"-362"0"0,0 0-270 0 0,0 0-73 0 0,0 0-55 0 0,0 0-194 0 0,0 0-283 0 0,0 0-260 0 0,0 0-135 0 0,0 0-42 0 0,0 0-24 0 0,0 0-37 0 0,0 0-82 0 0,2 16-52 0 0,9 48-18 0 0,23-10 538 0 0,-24-45-720 0 0,125 79 1393 0 0,-92-65-1484 0 0,-2 1-1 0 0,12 7-3511 0 0,-43-30-1906 0 0,-5-1-2514 0 0,-1 0-2638 0 0</inkml:trace>
  <inkml:trace contextRef="#ctx0" brushRef="#br0" timeOffset="1166.326">1852 661 9106 0 0,'0'0'2536'0'0,"0"0"-764"0"0,0 0-287 0 0,0 0 50 0 0,0 0 60 0 0,0 0-90 0 0,0 0-248 0 0,0 0-265 0 0,0 0-213 0 0,0 0-129 0 0,0 0-96 0 0,0 0-52 0 0,-19 3-57 0 0,-60 10-59 0 0,69-11-266 0 0,0 0 0 0 0,0 1 0 0 0,1 0 0 0 0,0 0 0 0 0,-1 1 0 0 0,1 1 0 0 0,0-1 0 0 0,1 1 0 0 0,-1 1 0 0 0,1 0 0 0 0,0 0 0 0 0,-5 6-120 0 0,3-4 69 0 0,1 0-50 0 0,0 0-1 0 0,0 1 0 0 0,1 0 0 0 0,0 1 0 0 0,1 0 1 0 0,0 0-1 0 0,0 0 0 0 0,1 1 0 0 0,0 0 1 0 0,1 0-1 0 0,1 0 0 0 0,0 1 0 0 0,0 0 1 0 0,1 0-1 0 0,0 0 0 0 0,1 0 0 0 0,1 0 0 0 0,0 6-18 0 0,1-16 5 0 0,0-1 0 0 0,0 1 1 0 0,1 0-1 0 0,-1-1 0 0 0,1 1 0 0 0,-1-1 0 0 0,1 1 0 0 0,0-1 0 0 0,-1 1 0 0 0,1-1 0 0 0,0 1 0 0 0,0-1 0 0 0,0 0 0 0 0,0 1 0 0 0,0-1 0 0 0,1 0 0 0 0,-1 0 0 0 0,0 0 0 0 0,1 0 0 0 0,-1 0 0 0 0,0 0 0 0 0,1 0 0 0 0,-1 0 0 0 0,1-1 0 0 0,-1 1 0 0 0,1 0 0 0 0,0-1 0 0 0,-1 1 0 0 0,1-1 0 0 0,0 0 1 0 0,-1 0-1 0 0,1 0 0 0 0,0 1 0 0 0,-1-1 0 0 0,1-1 0 0 0,0 1 0 0 0,-1 0 0 0 0,1 0 0 0 0,0-1-5 0 0,65-13 532 0 0,-46 1-425 0 0,-1-1 0 0 0,-1 0 1 0 0,0-1-1 0 0,-1-1 0 0 0,0-1 1 0 0,-2 0-1 0 0,5-7-107 0 0,-9 11 43 0 0,88-98 344 0 0,-95 144-744 0 0,22 48-1114 0 0,7-34-3422 0 0,-28-39 3401 0 0,2 0-1764 0 0,-1-1-2274 0 0,2 0-6037 0 0</inkml:trace>
  <inkml:trace contextRef="#ctx0" brushRef="#br0" timeOffset="1707.915">2128 1040 7266 0 0,'0'0'3646'0'0,"0"0"-1379"0"0,0 0-533 0 0,0 0 17 0 0,0 0-52 0 0,0 0-156 0 0,0 0-258 0 0,0 0-317 0 0,0 0-195 0 0,0 0-116 0 0,0 0-89 0 0,0 0-60 0 0,0 0-61 0 0,6-8-44 0 0,39-56 590 0 0,91-107 784 0 0,-97 152-1816 0 0,-31 63 3 0 0,-9-29 23 0 0,0-13 14 0 0,1 0 0 0 0,-1 0 0 0 0,0 0 0 0 0,1 0 0 0 0,-1 0 0 0 0,1 0 0 0 0,0 0 0 0 0,0 1 1 0 0,0-1-1 0 0,0 0 0 0 0,0 0 0 0 0,0 0 0 0 0,0 0 0 0 0,1 0 0 0 0,-1 0 0 0 0,1 0 0 0 0,0 0 0 0 0,-1 0 0 0 0,1 0 0 0 0,0 0 1 0 0,0 0-1 0 0,0-1 0 0 0,0 1 0 0 0,1 0 0 0 0,-1-1 0 0 0,0 1 0 0 0,1 0 0 0 0,-1-1 0 0 0,1 0 0 0 0,-1 1 0 0 0,1-1 1 0 0,0 0-1 0 0,0 0 0 0 0,-1 0 0 0 0,1 0 0 0 0,0 0 0 0 0,0 0 0 0 0,1 0-1 0 0,7-3 20 0 0,1 0-1 0 0,0-1 1 0 0,-1 0 0 0 0,1-1-1 0 0,-1 0 1 0 0,0-1-1 0 0,0 1 1 0 0,-1-2 0 0 0,0 0-1 0 0,1 0 1 0 0,-2 0 0 0 0,2-2-20 0 0,54-32 44 0 0,-52 34-46 0 0,-1 0 0 0 0,1 1 1 0 0,1 0-1 0 0,-1 1 0 0 0,0 1 0 0 0,1 0 0 0 0,0 0 0 0 0,10 0 2 0 0,-15 62 294 0 0,-15 66-425 0 0,16-111-1114 0 0,5-13-5137 0 0,-11-1 3540 0 0,0 0-7993 0 0</inkml:trace>
  <inkml:trace contextRef="#ctx0" brushRef="#br0" timeOffset="3379.974">2855 742 1720 0 0,'0'0'1919'0'0,"0"0"-122"0"0,0 0 46 0 0,0 0 173 0 0,0 0 65 0 0,0 0-133 0 0,0 0-221 0 0,0 0-241 0 0,0 0-246 0 0,0 0-210 0 0,0 0-177 0 0,0 0-141 0 0,2 3 1800 0 0,23 211-384 0 0,-14-140-1835 0 0,-2 1 1 0 0,-4 0-1 0 0,-3 20-293 0 0,-2-94 28 0 0,0-1-1 0 0,0 1 1 0 0,1-1-1 0 0,-1 1 0 0 0,0-1 1 0 0,0 1-1 0 0,1-1 1 0 0,-1 1-1 0 0,0 0 1 0 0,0-1-1 0 0,0 1 1 0 0,0-1-1 0 0,0 1 0 0 0,0-1 1 0 0,0 1-1 0 0,0-1 1 0 0,0 1-1 0 0,0 0 1 0 0,0-1-1 0 0,0 1 0 0 0,-1-1 1 0 0,1 1-1 0 0,0-1 1 0 0,0 1-1 0 0,0-1 1 0 0,-1 1-1 0 0,1-1 1 0 0,0 1-1 0 0,-1-1 0 0 0,1 1 1 0 0,0-1-1 0 0,-1 0 1 0 0,1 1-1 0 0,-1-1 1 0 0,1 1-1 0 0,0-1 1 0 0,-1 0-1 0 0,1 0 0 0 0,-1 1 1 0 0,1-1-1 0 0,-1 0 1 0 0,1 0-1 0 0,-1 1 1 0 0,0-1-1 0 0,1 0 1 0 0,-1 0-1 0 0,1 0 0 0 0,-1 0 1 0 0,1 0-1 0 0,-1 0 1 0 0,1 0-1 0 0,-1 0 1 0 0,0 0-1 0 0,1 0 1 0 0,-1 0-1 0 0,1 0 0 0 0,-1-1 1 0 0,1 1-1 0 0,-1 0 1 0 0,1 0-1 0 0,-1 0 1 0 0,1-1-1 0 0,-1 1 1 0 0,1 0-1 0 0,-1-1-27 0 0,-24-32 741 0 0,20 13-712 0 0,1 1 0 0 0,1-2 1 0 0,1 1-1 0 0,0 0 0 0 0,2 0 1 0 0,0-1-1 0 0,1 1 0 0 0,1 0 1 0 0,1 0-1 0 0,1 0 0 0 0,1 0 1 0 0,1 0-1 0 0,0 1 0 0 0,1 0 1 0 0,1 0-1 0 0,1 1 1 0 0,1 0-1 0 0,7-10-29 0 0,-8 11 5 0 0,1 0 0 0 0,1 1 0 0 0,0 0 0 0 0,1 0 0 0 0,1 1 0 0 0,0 1 0 0 0,1 0 0 0 0,0 1 0 0 0,1 0 0 0 0,1 2 0 0 0,0-1 0 0 0,12-5-5 0 0,-25 15 1 0 0,0 1 0 0 0,-1-1 1 0 0,1 1-1 0 0,0 0 0 0 0,0 0 1 0 0,0 0-1 0 0,0 0 0 0 0,0 1 1 0 0,0-1-1 0 0,0 1 0 0 0,0 0 0 0 0,0 0 1 0 0,0 0-1 0 0,0 0 0 0 0,0 0 1 0 0,1 1-1 0 0,-1-1 0 0 0,0 1 1 0 0,0 0-1 0 0,0 0 0 0 0,-1 0 0 0 0,1 0 1 0 0,0 0-1 0 0,0 1 0 0 0,-1-1 1 0 0,1 1-1 0 0,0 0 0 0 0,-1 0 1 0 0,0 0-1 0 0,1 0 0 0 0,-1 0 0 0 0,0 0 1 0 0,0 1-1 0 0,0-1 0 0 0,-1 1 1 0 0,1 0-1 0 0,-1-1 0 0 0,1 1 1 0 0,-1 0-1 0 0,1 2-1 0 0,0 2 15 0 0,0 1-1 0 0,0 0 1 0 0,-1 0 0 0 0,0-1 0 0 0,0 1-1 0 0,-1 0 1 0 0,0 0 0 0 0,-1 0 0 0 0,1 0-1 0 0,-1 0 1 0 0,-1-1 0 0 0,0 1-1 0 0,0 0 1 0 0,0-1 0 0 0,-1 1 0 0 0,0-1-1 0 0,-1 0 1 0 0,1 0 0 0 0,-3 2-15 0 0,-1 1 16 0 0,0 0 1 0 0,0-1 0 0 0,-1 0-1 0 0,0 0 1 0 0,-1-1-1 0 0,0-1 1 0 0,0 1-1 0 0,-1-1 1 0 0,1-1-1 0 0,-2 1 1 0 0,1-2-1 0 0,-1 0 1 0 0,1 0-1 0 0,-1 0 1 0 0,-1-2-1 0 0,1 1 1 0 0,-1-2-1 0 0,1 1 1 0 0,-1-2-1 0 0,0 1 1 0 0,1-1-1 0 0,-1-1 1 0 0,-8-1-17 0 0,18 0-74 0 0,0 1 0 0 0,0-1 1 0 0,0 0-1 0 0,-1-1 0 0 0,1 1 0 0 0,0 0 0 0 0,0 0 1 0 0,1-1-1 0 0,-1 1 0 0 0,0-1 0 0 0,0 0 0 0 0,1 1 1 0 0,-1-1-1 0 0,1 0 0 0 0,0 0 0 0 0,-1 0 0 0 0,1 0 0 0 0,0 0 1 0 0,0 0-1 0 0,0 0 0 0 0,0-1 0 0 0,1 1 0 0 0,-1 0 1 0 0,1 0-1 0 0,-1-1 0 0 0,1 1 0 0 0,0 0 0 0 0,0-1 1 0 0,0 1-1 0 0,0-1 0 0 0,0 1 0 0 0,1-2 74 0 0,5-28-3981 0 0,0 20-1162 0 0,-2 5 384 0 0,0-1-7505 0 0</inkml:trace>
  <inkml:trace contextRef="#ctx0" brushRef="#br0" timeOffset="3899.866">3446 256 9338 0 0,'0'0'3146'0'0,"0"0"-1103"0"0,0 0-587 0 0,0 0-49 0 0,0 0 76 0 0,0 0-18 0 0,0 0-166 0 0,0 0-295 0 0,0 0-261 0 0,0 0-181 0 0,0 0-116 0 0,0 0-79 0 0,0 0-49 0 0,7 22 1041 0 0,-3-7-1095 0 0,-1 0 1 0 0,0 1-1 0 0,-1 0 0 0 0,-1-1 0 0 0,-1 1 0 0 0,0 0 0 0 0,-2 13-264 0 0,1 19 249 0 0,-33 238 376 0 0,16-177-532 0 0,-2-10-29 0 0,18-95-56 0 0,-1 0-3 0 0,2-4 3 0 0,1 0-20 0 0,0 0-17 0 0,0 0-31 0 0,1-18-953 0 0,13-27-2416 0 0,-4 17-6160 0 0,-7 20-2287 0 0</inkml:trace>
  <inkml:trace contextRef="#ctx0" brushRef="#br0" timeOffset="4409.104">3523 881 8650 0 0,'0'0'2060'0'0,"0"0"-350"0"0,0 0 16 0 0,0 0 163 0 0,0 0-23 0 0,0 0-177 0 0,0 0-263 0 0,0 0-256 0 0,0 0-212 0 0,0 0-174 0 0,0 0-136 0 0,0 0-124 0 0,32-2-97 0 0,99-8-55 0 0,-67-7 244 0 0,-62 15-569 0 0,5 0 44 0 0,0-2 0 0 0,0 1-1 0 0,0-1 1 0 0,-1 0 0 0 0,1 0-1 0 0,-1-1 1 0 0,0 0 0 0 0,-1 0-1 0 0,1 0 1 0 0,-1-1 0 0 0,0 1-1 0 0,0-1 1 0 0,-1-1-1 0 0,1 1 1 0 0,-2-1 0 0 0,1 1-1 0 0,-1-1 1 0 0,0 0 0 0 0,0-1-1 0 0,0 1 1 0 0,-1 0 0 0 0,-1-1-1 0 0,1 1 1 0 0,-1-7-91 0 0,-3 10 1 0 0,0 0 0 0 0,0 0 0 0 0,-1 1 0 0 0,0-1 0 0 0,0 1 0 0 0,0-1 0 0 0,0 1 1 0 0,0 0-1 0 0,-1 0 0 0 0,1 1 0 0 0,-1-1 0 0 0,0 1 0 0 0,0 0 0 0 0,0-1 0 0 0,0 2 0 0 0,0-1 0 0 0,0 0 0 0 0,-1 1 0 0 0,1 0 0 0 0,0 0 0 0 0,-1 0 0 0 0,1 1 0 0 0,-1-1 0 0 0,1 1 0 0 0,-1 0 0 0 0,1 0 0 0 0,-1 1 0 0 0,-1 0-1 0 0,-6 1 3 0 0,1 0 0 0 0,0 1 0 0 0,0 0 0 0 0,0 1-1 0 0,0 0 1 0 0,0 1 0 0 0,1 0 0 0 0,0 1 0 0 0,0 0-1 0 0,0 0 1 0 0,1 1 0 0 0,0 0 0 0 0,0 1 0 0 0,1 0-1 0 0,0 0 1 0 0,0 1 0 0 0,1 0 0 0 0,0 1 0 0 0,1-1-1 0 0,0 1 1 0 0,-3 6-3 0 0,8-11 13 0 0,-1-1 0 0 0,0 1 0 0 0,1 0 0 0 0,0 0 0 0 0,0 0 0 0 0,1-1 0 0 0,0 1-1 0 0,-1 0 1 0 0,1 0 0 0 0,1 0 0 0 0,-1 0 0 0 0,1 0 0 0 0,0 0 0 0 0,0-1 0 0 0,0 1 0 0 0,1 0 0 0 0,0 0 0 0 0,0-1 0 0 0,0 0-1 0 0,0 1 1 0 0,1-1 0 0 0,-1 0 0 0 0,1 0 0 0 0,0 0 0 0 0,1 0 0 0 0,-1-1 0 0 0,1 1-13 0 0,110 78 850 0 0,-93-73-683 0 0,1-1-1 0 0,0 0 1 0 0,0-2-1 0 0,0-1 1 0 0,1-1-1 0 0,0-1 1 0 0,0 0-167 0 0,30-1 133 0 0,-54-13-3257 0 0,-20-2-8492 0 0,20 13 10507 0 0,-1-1-12038 0 0</inkml:trace>
  <inkml:trace contextRef="#ctx0" brushRef="#br0" timeOffset="7810.411">4438 716 608 0 0,'0'0'1813'0'0,"0"0"-587"0"0,0 0-355 0 0,0 0 1 0 0,0 0 186 0 0,0 0 166 0 0,0 0 54 0 0,0 0-19 0 0,0 0-54 0 0,0 0-54 0 0,0 0-12 0 0,7 0-60 0 0,3 0-919 0 0,-1 1 442 0 0,0-1 1 0 0,-1 0 0 0 0,1-1-1 0 0,0 0 1 0 0,0 0-1 0 0,-1 0 1 0 0,1-1-1 0 0,0-1 1 0 0,-1 1 0 0 0,0-2-1 0 0,4-1-602 0 0,-5 1 294 0 0,-2 1-59 0 0,0 0 0 0 0,0 0-1 0 0,-1 0 1 0 0,1 0 0 0 0,-1-1-1 0 0,1 0 1 0 0,-1 0 0 0 0,0 0-1 0 0,0 0 1 0 0,-1-1 0 0 0,0 1-1 0 0,1-1 1 0 0,-1 0 0 0 0,-1 0-1 0 0,3-5-234 0 0,9 155 1642 0 0,-12-11-1257 0 0,-6 1 0 0 0,-8 18-385 0 0,-17 20 169 0 0,14-126 58 0 0,14-46-161 0 0,1-1 25 0 0,0 0 34 0 0,0 0 13 0 0,0-5 209 0 0,0-32-328 0 0,1 0 1 0 0,2 0 0 0 0,1 0 0 0 0,3 1-1 0 0,0 0 1 0 0,2 0 0 0 0,2 1 0 0 0,2 0 0 0 0,0 1-1 0 0,3 0 1 0 0,1 1 0 0 0,3-3-20 0 0,1-5-6 0 0,2 2 1 0 0,2 0-1 0 0,1 2 1 0 0,2 1-1 0 0,2 1 1 0 0,1 1-1 0 0,21-17 6 0 0,-46 45-3 0 0,0 0 1 0 0,0 1-1 0 0,1-1 0 0 0,0 1 1 0 0,0 1-1 0 0,0-1 0 0 0,1 1 0 0 0,-1 0 1 0 0,1 1-1 0 0,0 0 0 0 0,0 0 0 0 0,0 1 1 0 0,0 0-1 0 0,0 0 0 0 0,1 1 0 0 0,-1 0 1 0 0,5 0 2 0 0,-9 3-2 0 0,-1 0 1 0 0,0 0 0 0 0,0 1-1 0 0,0-1 1 0 0,0 1 0 0 0,0-1-1 0 0,-1 1 1 0 0,1 0 0 0 0,-1 0-1 0 0,0 0 1 0 0,0 1 0 0 0,0-1-1 0 0,0 0 1 0 0,0 1 0 0 0,-1 0-1 0 0,0-1 1 0 0,1 1 0 0 0,-1 0-1 0 0,0 2 2 0 0,0 8 11 0 0,-1 0 0 0 0,0 0 0 0 0,0-1 0 0 0,-2 1-1 0 0,0 0 1 0 0,0 0 0 0 0,-1 0 0 0 0,-1-1 0 0 0,0 0 0 0 0,-1 0 0 0 0,-1 0-1 0 0,0 0 1 0 0,0-1 0 0 0,-1 0 0 0 0,-1 0 0 0 0,0-1 0 0 0,-1 0 0 0 0,0 0-1 0 0,0-1 1 0 0,-1 0 0 0 0,0-1 0 0 0,-10 7-11 0 0,6-3-20 0 0,-1-1 1 0 0,0-1-1 0 0,-1 0 1 0 0,0-1-1 0 0,0-1 0 0 0,-1 0 1 0 0,0-1-1 0 0,-1-1 1 0 0,0-1-1 0 0,0 0 0 0 0,0-2 1 0 0,-1 0-1 0 0,1-1 1 0 0,-1 0-1 0 0,0-2 1 0 0,-10 0 19 0 0,29-1-37 0 0,-1 0 1 0 0,1 0 0 0 0,-1 1 0 0 0,0-1 0 0 0,1 0 0 0 0,-1 0-1 0 0,1 0 1 0 0,-1 0 0 0 0,0 0 0 0 0,1 0 0 0 0,-1 0 0 0 0,0 0 0 0 0,1 0-1 0 0,-1 0 1 0 0,1-1 0 0 0,-1 1 0 0 0,0 0 0 0 0,1 0 0 0 0,-1 0 0 0 0,1-1-1 0 0,-1 1 1 0 0,1 0 0 0 0,-1-1 0 0 0,1 1 0 0 0,-1-1 0 0 0,1 1 0 0 0,-1 0-1 0 0,1-1 1 0 0,-1 1 0 0 0,1-1 0 0 0,0 1 0 0 0,-1-1 0 0 0,1 1-1 0 0,0-1 1 0 0,-1 0 0 0 0,1 1 0 0 0,0-1 0 0 0,0 1 0 0 0,0-1 0 0 0,0 0-1 0 0,-1 1 1 0 0,1-1 0 0 0,0 1 0 0 0,0-1 0 0 0,0 0 0 0 0,0 1 0 0 0,0-1-1 0 0,0 0 1 0 0,0 1 0 0 0,1-1 0 0 0,-1 1 0 0 0,0-1 0 0 0,0 0-1 0 0,0 1 1 0 0,1-1 0 0 0,-1 1 0 0 0,0-1 0 0 0,1 1 0 0 0,-1-1 0 0 0,0 1 36 0 0,24-30-2139 0 0,54-20-3499 0 0,-23 24-3428 0 0,-39 18 4769 0 0,0 0-1406 0 0</inkml:trace>
  <inkml:trace contextRef="#ctx0" brushRef="#br0" timeOffset="8329.932">5073 904 0 0 0,'0'0'1807'0'0,"0"0"48"0"0,0 0 100 0 0,0 0 43 0 0,0 0-52 0 0,0 0-123 0 0,0 0-226 0 0,0 0-219 0 0,0 0-166 0 0,0 0-109 0 0,0 0-92 0 0,0 0-49 0 0,5 14-47 0 0,14 42-83 0 0,-19-55-766 0 0,1 0 1 0 0,-1 0 0 0 0,0 0-1 0 0,1 0 1 0 0,-1-1 0 0 0,0 1 0 0 0,1 0-1 0 0,0 0 1 0 0,-1 0 0 0 0,1-1-1 0 0,-1 1 1 0 0,1 0 0 0 0,0-1 0 0 0,-1 1-1 0 0,1-1 1 0 0,0 1 0 0 0,0 0-1 0 0,-1-1 1 0 0,1 0 0 0 0,0 1-1 0 0,0-1 1 0 0,0 1 0 0 0,0-1 0 0 0,0 0-1 0 0,0 0 1 0 0,0 1 0 0 0,-1-1-1 0 0,1 0 1 0 0,0 0 0 0 0,0 0-1 0 0,0 0 1 0 0,0 0 0 0 0,0 0 0 0 0,0-1-1 0 0,0 1 1 0 0,0 0 0 0 0,0 0-1 0 0,0-1 1 0 0,0 1-67 0 0,2-1 298 0 0,4 1-108 0 0,0-1 0 0 0,0 0 1 0 0,0 0-1 0 0,0 0 0 0 0,-1-1 1 0 0,1 0-1 0 0,0 0 0 0 0,-1-1 0 0 0,0 0 1 0 0,1 0-1 0 0,-1-1 0 0 0,-1 1 0 0 0,1-1 1 0 0,0-1-1 0 0,1-1-190 0 0,25-20 295 0 0,-2-1 0 0 0,-1-1 0 0 0,-1-2 0 0 0,20-28-295 0 0,-26 33 59 0 0,-13 15-53 0 0,0-1 0 0 0,-1 0 1 0 0,0 0-1 0 0,0-1 0 0 0,-2 0 0 0 0,1 0 0 0 0,-1-1 1 0 0,-1 0-1 0 0,0 0 0 0 0,-1 0 0 0 0,-1-1 1 0 0,0 1-1 0 0,0-1 0 0 0,-2 0 0 0 0,1-3-6 0 0,-2 16-3 0 0,0 0 0 0 0,1-1 0 0 0,-1 1 0 0 0,0 0 0 0 0,0-1 0 0 0,0 1 0 0 0,0 0 0 0 0,0-1 0 0 0,0 1 0 0 0,0 0 0 0 0,-1-1 0 0 0,1 1-1 0 0,0 0 1 0 0,-1-1 0 0 0,1 1 0 0 0,-1 0 0 0 0,1 0 0 0 0,-1 0 0 0 0,0-1 0 0 0,1 1 0 0 0,-1 0 0 0 0,0 0 0 0 0,0 0 0 0 0,0 0 0 0 0,0 0 0 0 0,0 0 0 0 0,0 1 0 0 0,0-1 0 0 0,0 0-1 0 0,0 0 1 0 0,0 1 0 0 0,0-1 0 0 0,-1 1 0 0 0,1-1 0 0 0,0 1 0 0 0,0-1 0 0 0,-1 1 0 0 0,1 0 0 0 0,0 0 0 0 0,-1-1 0 0 0,1 1 0 0 0,0 0 0 0 0,-1 0 0 0 0,1 0 0 0 0,0 1 0 0 0,-1-1-1 0 0,1 0 1 0 0,0 0 0 0 0,-1 1 0 0 0,1-1 0 0 0,0 1 0 0 0,0-1 0 0 0,0 1 0 0 0,-1-1 0 0 0,1 1 0 0 0,0 0 0 0 0,0 0 0 0 0,-1 0 3 0 0,-8 5-14 0 0,0 0 1 0 0,1 0-1 0 0,0 1 1 0 0,0 1-1 0 0,1-1 0 0 0,-1 1 1 0 0,2 1-1 0 0,-1 0 1 0 0,1 0-1 0 0,1 0 1 0 0,-1 1-1 0 0,-1 5 14 0 0,7-14 1 0 0,-1 1 0 0 0,2-1 0 0 0,-1 1 0 0 0,0 0 0 0 0,0-1-1 0 0,0 1 1 0 0,1 0 0 0 0,-1-1 0 0 0,1 1 0 0 0,-1 0 0 0 0,1 0 0 0 0,0-1 0 0 0,0 1-1 0 0,-1 0 1 0 0,1 0 0 0 0,1 0 0 0 0,-1 0 0 0 0,0-1 0 0 0,0 1 0 0 0,1 0 0 0 0,-1 0-1 0 0,1-1 1 0 0,-1 1 0 0 0,1 0 0 0 0,0 0 0 0 0,0-1 0 0 0,0 1 0 0 0,0-1 0 0 0,0 1-1 0 0,0-1 1 0 0,0 1 0 0 0,0-1 0 0 0,0 0 0 0 0,1 0 0 0 0,-1 1 0 0 0,1-1 0 0 0,-1 0-1 0 0,1 0 1 0 0,-1 0 0 0 0,1 0 0 0 0,0-1 0 0 0,-1 1 0 0 0,3 0-1 0 0,76 14 71 0 0,-62-15-45 0 0,-7-1-21 0 0,1 1 0 0 0,0 0-1 0 0,0 0 1 0 0,0 1 0 0 0,-1 0-1 0 0,1 1 1 0 0,0 1 0 0 0,-1 0-1 0 0,0 0 1 0 0,1 1 0 0 0,9 6-5 0 0,-19-7 11 0 0,-1 0 1 0 0,1 0 0 0 0,-1 0-1 0 0,1 1 1 0 0,-1-1-1 0 0,0 0 1 0 0,-1 1 0 0 0,1-1-1 0 0,0 1 1 0 0,-1-1-1 0 0,0 1 1 0 0,0-1 0 0 0,0 1-1 0 0,0 0 1 0 0,0-1-1 0 0,-1 1 1 0 0,0-1-1 0 0,0 1 1 0 0,0-1 0 0 0,0 0-1 0 0,0 1 1 0 0,-1-1-1 0 0,1 0 1 0 0,-1 0 0 0 0,0 0-1 0 0,0 0 1 0 0,0 0-1 0 0,0 0 1 0 0,-2 1-12 0 0,-67 98 245 0 0,71-101-280 0 0,0-1 0 0 0,-1 1-1 0 0,1 0 1 0 0,0-1 0 0 0,-1 1-1 0 0,1 0 1 0 0,0 0 0 0 0,-1-1 0 0 0,1 1-1 0 0,0 0 1 0 0,0 0 0 0 0,0 0-1 0 0,0-1 1 0 0,0 1 0 0 0,0 0-1 0 0,0 0 1 0 0,0 0 0 0 0,0-1 0 0 0,0 1-1 0 0,1 0 1 0 0,-1 0 0 0 0,0-1-1 0 0,0 1 1 0 0,1 0 0 0 0,-1-1 0 0 0,1 1-1 0 0,-1 0 1 0 0,0-1 0 0 0,1 1-1 0 0,-1 0 1 0 0,1-1 0 0 0,-1 1-1 0 0,1-1 1 0 0,0 1 0 0 0,-1-1 0 0 0,1 1-1 0 0,0-1 1 0 0,-1 1 0 0 0,1-1-1 0 0,0 0 1 0 0,-1 1 0 0 0,1-1-1 0 0,0 0 1 0 0,0 0 0 0 0,-1 1 0 0 0,1-1-1 0 0,0 0 1 0 0,0 0 0 0 0,0 0-1 0 0,-1 0 1 0 0,1 0 0 0 0,0 0-1 0 0,0 0 1 0 0,0 0 0 0 0,-1-1 0 0 0,1 1-1 0 0,0 0 1 0 0,0 0 35 0 0,48-9-3070 0 0,-46 8 2668 0 0,30-13-4381 0 0,-12 3-3084 0 0,-11 4-1871 0 0</inkml:trace>
  <inkml:trace contextRef="#ctx0" brushRef="#br0" timeOffset="14906.454">6016 705 0 0 0,'0'0'782'0'0,"0"0"14"0"0,0 0-31 0 0,0 0-38 0 0,0-3 14 0 0,0-7 24 0 0,0 8 20 0 0,0 2-37 0 0,0 0-68 0 0,0 0-62 0 0,0 0-23 0 0,0 0-3 0 0,0 0 11 0 0,0 0 45 0 0,11 4 15670 0 0,-21-4-16186 0 0,5-1-101 0 0,0 0 0 0 0,0 0 0 0 0,-1 1-1 0 0,1 0 1 0 0,0 0 0 0 0,0 0 0 0 0,0 1 0 0 0,0 0-1 0 0,0-1 1 0 0,0 2 0 0 0,0-1 0 0 0,0 1 0 0 0,1 0 0 0 0,-1 0-1 0 0,0 0 1 0 0,1 0 0 0 0,-1 1 0 0 0,1 0 0 0 0,0 0 0 0 0,0 0-1 0 0,0 0 1 0 0,0 1 0 0 0,1 0 0 0 0,0-1 0 0 0,-1 1-1 0 0,0 2-30 0 0,-16 54 238 0 0,15 34-18 0 0,36-31-40 0 0,-26-58-147 0 0,0-1 0 0 0,1 0 0 0 0,-1 0 1 0 0,1-1-1 0 0,0 0 0 0 0,0 0 0 0 0,0 0 0 0 0,0-1 1 0 0,1 1-1 0 0,-1-2 0 0 0,1 1 0 0 0,-1-1 0 0 0,1 0 1 0 0,-1 0-1 0 0,1 0 0 0 0,0-1 0 0 0,4-1-33 0 0,83-9 443 0 0,-85 4-400 0 0,0-1 1 0 0,0 0-1 0 0,-1 0 1 0 0,0-1-1 0 0,-1 0 0 0 0,0 0 1 0 0,0 0-1 0 0,-1-1 1 0 0,0 0-1 0 0,0-1 1 0 0,-1 1-1 0 0,0-1 1 0 0,-1 0-1 0 0,0-1-43 0 0,-1 4 24 0 0,0 0-1 0 0,0 0 1 0 0,-1 0 0 0 0,-1-1-1 0 0,1 1 1 0 0,-1-1 0 0 0,0 0 0 0 0,-1 1-1 0 0,1-1 1 0 0,-2 0 0 0 0,1 1-1 0 0,-1-1 1 0 0,-1-4-24 0 0,-3 6-16 0 0,0 0 0 0 0,0 0 0 0 0,0 1 0 0 0,-1 0 1 0 0,0 0-1 0 0,0 1 0 0 0,0-1 0 0 0,-1 1 0 0 0,1 1 0 0 0,-1-1 0 0 0,0 1 0 0 0,0 0 1 0 0,0 1-1 0 0,0-1 0 0 0,-1 2 0 0 0,1-1 0 0 0,0 1 0 0 0,-1 0 0 0 0,0 0 0 0 0,1 1 1 0 0,-6 0 15 0 0,-133 0-1295 0 0,106 10-1165 0 0,30-1-1789 0 0,5 4-4239 0 0,5-9-2928 0 0</inkml:trace>
  <inkml:trace contextRef="#ctx0" brushRef="#br0" timeOffset="15838.103">6447 68 1728 0 0,'0'0'2470'0'0,"0"0"-464"0"0,0 0-126 0 0,0 0 73 0 0,0 0 134 0 0,0 0-75 0 0,0 0-289 0 0,0 0-398 0 0,0 0-358 0 0,0 0-270 0 0,0 0-165 0 0,0 0-72 0 0,0 0-58 0 0,0 0-28 0 0,0 15 1129 0 0,22 264 1691 0 0,-19-109-2781 0 0,-8 191 73 0 0,-6-307-414 0 0,11-53-60 0 0,0-1 11 0 0,0 0 13 0 0,0 0 32 0 0,5-16 281 0 0,5 1-309 0 0,4-14-25 0 0,2 1-1 0 0,0 0 1 0 0,2 2 0 0 0,1 0 0 0 0,1 1 0 0 0,1 1 0 0 0,2 1 0 0 0,0 0 0 0 0,1 2 0 0 0,1 1 0 0 0,1 1 0 0 0,15-7-15 0 0,-40 25-1 0 0,1 0-1 0 0,-1 0 1 0 0,1 0-1 0 0,0 1 1 0 0,-1-1-1 0 0,1 1 1 0 0,0-1-1 0 0,-1 1 1 0 0,1 0-1 0 0,0-1 1 0 0,0 1-1 0 0,-1 0 1 0 0,1 0-1 0 0,0 0 1 0 0,0 1-1 0 0,-1-1 1 0 0,1 0-1 0 0,0 1 1 0 0,-1-1-1 0 0,1 1 1 0 0,0-1-1 0 0,-1 1 1 0 0,1 0-1 0 0,-1 0 1 0 0,1-1-1 0 0,-1 1 1 0 0,1 0-1 0 0,-1 0 1 0 0,0 1-1 0 0,1-1 1 0 0,-1 0-1 0 0,0 0 1 0 0,0 1-1 0 0,0-1 1 0 0,0 1-1 0 0,0-1 1 0 0,0 1-1 0 0,0-1 1 0 0,-1 1-1 0 0,1-1 1 0 0,0 1-1 0 0,-1 0 1 0 0,0-1-1 0 0,1 2 2 0 0,9 80 42 0 0,-10-68-24 0 0,0 0-1 0 0,0 0 0 0 0,-2 0 1 0 0,0 0-1 0 0,-1 0 1 0 0,0-1-1 0 0,-1 1 1 0 0,-1-1-1 0 0,0 0 0 0 0,-1 0 1 0 0,0-1-1 0 0,-1 1 1 0 0,-1-1-1 0 0,0-1 0 0 0,-5 6-17 0 0,7-10 8 0 0,-1-1 0 0 0,1-1 0 0 0,-1 1 0 0 0,-1-1 0 0 0,1 0 0 0 0,-1-1 0 0 0,0 0-1 0 0,-1 0 1 0 0,1-1 0 0 0,-1 0 0 0 0,0 0 0 0 0,0-1 0 0 0,0 0 0 0 0,0-1 0 0 0,0 0-1 0 0,-1 0 1 0 0,1-1 0 0 0,-1 0 0 0 0,1-1 0 0 0,-2 0-8 0 0,6 1-20 0 0,0 0 0 0 0,1-1 1 0 0,-1 0-1 0 0,0 0 0 0 0,0 0 0 0 0,0 0 1 0 0,0-1-1 0 0,1 0 0 0 0,-1 0 0 0 0,0 0 1 0 0,1-1-1 0 0,-1 1 0 0 0,1-1 0 0 0,-1 0 1 0 0,1-1-1 0 0,0 1 0 0 0,0-1 0 0 0,0 0 1 0 0,0 0-1 0 0,0 0 0 0 0,1 0 0 0 0,-1 0 1 0 0,1-1-1 0 0,0 0 0 0 0,0 0 0 0 0,0 0 1 0 0,1 0-1 0 0,-1 0 0 0 0,1 0 0 0 0,0-1 1 0 0,0 0 19 0 0,1 0-174 0 0,1 0-1 0 0,-1 0 1 0 0,1 0 0 0 0,0 0 0 0 0,0 0 0 0 0,1 0-1 0 0,0 0 1 0 0,0 0 0 0 0,0 0 0 0 0,0 0 0 0 0,1 0 0 0 0,0 0-1 0 0,0 1 1 0 0,0-1 0 0 0,3-3 174 0 0,35-35-7890 0 0,-28 33 493 0 0,-3 2-1477 0 0</inkml:trace>
  <inkml:trace contextRef="#ctx0" brushRef="#br0" timeOffset="16458.168">7030 35 4913 0 0,'0'0'2154'0'0,"0"0"-439"0"0,0 0-61 0 0,0 0 167 0 0,0 0 130 0 0,0 0-148 0 0,0 0-380 0 0,0 0-385 0 0,0 0-293 0 0,0 0-130 0 0,0 0-37 0 0,0 0-8 0 0,0 0 31 0 0,2-4 1526 0 0,13 245 1253 0 0,-14-186-3254 0 0,-13 154 311 0 0,-47 84-183 0 0,53-194-277 0 0,6-98-18 0 0,0-1 5 0 0,1 0-2 0 0,0 0 4 0 0,-1 0-12 0 0,11-11-258 0 0,29-81-3626 0 0,-33 68-873 0 0,2 1-3774 0 0,-6 15-1496 0 0</inkml:trace>
  <inkml:trace contextRef="#ctx0" brushRef="#br0" timeOffset="16915.976">7141 804 272 0 0,'0'0'2002'0'0,"0"0"-320"0"0,0 0 69 0 0,0 0 248 0 0,0 0 129 0 0,0 0-85 0 0,0 0-252 0 0,0 0-301 0 0,0 0-228 0 0,0 0-156 0 0,0 0-123 0 0,0 0-96 0 0,0 0-88 0 0,23 8-66 0 0,71 20-74 0 0,-92-26-605 0 0,1-1-1 0 0,-1 0 0 0 0,0-1 0 0 0,1 1 0 0 0,-1 0 1 0 0,1-1-1 0 0,-1 1 0 0 0,1-1 0 0 0,-1 0 1 0 0,1 0-1 0 0,-1 0 0 0 0,1 0 0 0 0,-1 0 1 0 0,1 0-1 0 0,-1-1 0 0 0,1 1 0 0 0,-1-1 1 0 0,0 0-1 0 0,1 1 0 0 0,-1-1 0 0 0,0 0 1 0 0,1-1-1 0 0,0 1-53 0 0,5-4 230 0 0,0 1-141 0 0,0 1 1 0 0,0-1-1 0 0,-1 0 0 0 0,1-1 0 0 0,-1 1 0 0 0,0-2 1 0 0,0 1-1 0 0,-1-1 0 0 0,0 0 0 0 0,0 0 1 0 0,0 0-1 0 0,-1-1 0 0 0,0 0 0 0 0,0 0 0 0 0,0-1 1 0 0,-1 1-1 0 0,0-1 0 0 0,-1 0 0 0 0,0 0 0 0 0,0 0 1 0 0,0-1-1 0 0,-1 1 0 0 0,-1-1 0 0 0,1 1 0 0 0,-1-1 1 0 0,-1 1-1 0 0,0-2-89 0 0,0 8-2 0 0,0-1-1 0 0,-1 1 1 0 0,1-1 0 0 0,-1 1-1 0 0,0-1 1 0 0,0 1 0 0 0,0 0 0 0 0,0-1-1 0 0,0 1 1 0 0,0 0 0 0 0,-1 0 0 0 0,1 0-1 0 0,-1 0 1 0 0,1 0 0 0 0,-1 0 0 0 0,0 0-1 0 0,0 0 1 0 0,0 1 0 0 0,0-1-1 0 0,0 1 1 0 0,0-1 0 0 0,0 1 0 0 0,-1 0-1 0 0,1 0 1 0 0,0 0 0 0 0,-1 0 0 0 0,1 0-1 0 0,-1 1 1 0 0,1-1 0 0 0,-1 1 0 0 0,1-1-1 0 0,-1 1 1 0 0,0 0 2 0 0,-84 15-316 0 0,74-9 308 0 0,1 2 0 0 0,0 0 0 0 0,1 0 0 0 0,0 1 0 0 0,1 0 0 0 0,0 1 0 0 0,0 0 0 0 0,1 1-1 0 0,0 0 1 0 0,1 0 0 0 0,0 1 0 0 0,-1 2 8 0 0,5-7 6 0 0,1-1 1 0 0,-1 1-1 0 0,1 0 0 0 0,1 0 0 0 0,-1 0 0 0 0,1 0 0 0 0,0 0 0 0 0,1 0 0 0 0,0 1 0 0 0,0-1 1 0 0,0 1-1 0 0,1-1 0 0 0,0 0 0 0 0,1 1 0 0 0,-1-1 0 0 0,2 1 0 0 0,-1-1 0 0 0,1 0 1 0 0,0 0-1 0 0,0 0 0 0 0,1 0 0 0 0,0 0 0 0 0,3 5-6 0 0,1-4-12 0 0,0-1-1 0 0,1 0 1 0 0,-1-1 0 0 0,2 0-1 0 0,-1 0 1 0 0,0-1-1 0 0,1 0 1 0 0,0 0 0 0 0,1-1-1 0 0,-1 0 1 0 0,0-1 0 0 0,1 0-1 0 0,0-1 1 0 0,0 0 0 0 0,0 0-1 0 0,0-1 1 0 0,0 0-1 0 0,0-1 1 0 0,0 0 0 0 0,0 0-1 0 0,0-1 1 0 0,0-1 0 0 0,0 0-1 0 0,0 0 1 0 0,0-1-1 0 0,-1 0 1 0 0,1 0 0 0 0,-1-1-1 0 0,0-1 1 0 0,0 1 0 0 0,0-2-1 0 0,-1 1 1 0 0,6-5 12 0 0,14-20-2373 0 0,-12 9-5422 0 0,-12 13-3724 0 0</inkml:trace>
  <inkml:trace contextRef="#ctx0" brushRef="#br0" timeOffset="17700.744">7608 970 0 0 0,'0'0'1048'0'0,"0"0"779"0"0,0 0 386 0 0,0 0 151 0 0,0 0-70 0 0,0 0-243 0 0,0 0-233 0 0,0 0-195 0 0,0 0-107 0 0,0 0-102 0 0,0 0-141 0 0,0 0-224 0 0,0 0-212 0 0,2-27 1274 0 0,5 2-1687 0 0,1 1-1 0 0,1-1 1 0 0,0 1-1 0 0,2 1 0 0 0,1 0 1 0 0,1 0-1 0 0,1 1 1 0 0,3-1-424 0 0,-9 11 70 0 0,1 0 1 0 0,0 1-1 0 0,1 0 0 0 0,0 1 1 0 0,0 0-1 0 0,1 0 1 0 0,1 1-1 0 0,-1 1 0 0 0,1 0 1 0 0,11-5-71 0 0,-22 12 2 0 0,1 0-1 0 0,-1 0 1 0 0,1 0 0 0 0,-1 0-1 0 0,1 0 1 0 0,0 0 0 0 0,-1 1-1 0 0,1-1 1 0 0,0 1-1 0 0,0-1 1 0 0,-1 1 0 0 0,1 0-1 0 0,0-1 1 0 0,0 1 0 0 0,-1 0-1 0 0,1 0 1 0 0,0 0 0 0 0,0 1-1 0 0,0-1 1 0 0,-1 0 0 0 0,1 1-1 0 0,0-1 1 0 0,-1 1 0 0 0,1-1-1 0 0,0 1 1 0 0,-1 0 0 0 0,1 0-1 0 0,-1 0 1 0 0,1 0 0 0 0,-1 0-1 0 0,1 0 1 0 0,-1 0 0 0 0,0 0-1 0 0,1 1 1 0 0,-1-1 0 0 0,0 0-1 0 0,0 1 1 0 0,0-1 0 0 0,0 1-1 0 0,0-1 1 0 0,0 1 0 0 0,-1 0-1 0 0,1-1 1 0 0,0 1 0 0 0,-1 0-2 0 0,3 16 35 0 0,-1-1 1 0 0,0 1-1 0 0,-2-1 1 0 0,0 1-1 0 0,-1-1 1 0 0,0 1-1 0 0,-2-1 1 0 0,0 0-1 0 0,-1 0 1 0 0,-2 4-36 0 0,3-6-3 0 0,-16 63 60 0 0,93-178 158 0 0,-56 78-215 0 0,1 0 1 0 0,0 2 0 0 0,2 0-1 0 0,0 1 1 0 0,2 1 0 0 0,17-11-1 0 0,53-5-15 0 0,-92 60 31 0 0,-17 154 196 0 0,15-169-225 0 0,0-1 0 0 0,1 1 0 0 0,0-1 0 0 0,0 1 0 0 0,1-1 0 0 0,0 0-1 0 0,1 1 1 0 0,1-1 0 0 0,-1 0 0 0 0,1 0 0 0 0,2 2 13 0 0,5-5-1981 0 0,-6-11-8839 0 0,-4 1-1432 0 0</inkml:trace>
  <inkml:trace contextRef="#ctx0" brushRef="#br0" timeOffset="19977.948">8696 491 4969 0 0,'0'0'1224'0'0,"0"0"-269"0"0,0 0 72 0 0,0 0 344 0 0,0 0 271 0 0,0 0 49 0 0,0 0-196 0 0,0 0-330 0 0,0 0-286 0 0,0 0-189 0 0,0 0-78 0 0,1-5-51 0 0,-1 4-175 0 0,4-16-193 0 0,-3 19 4772 0 0,-12 27-2128 0 0,9-26-1366 0 0,-5 26-2662 0 0,7-10-4244 0 0,0-8-4603 0 0,0-7-1431 0 0</inkml:trace>
  <inkml:trace contextRef="#ctx0" brushRef="#br0" timeOffset="20552.307">8663 823 9074 0 0,'0'0'1774'0'0,"0"0"-242"0"0,0 0 76 0 0,0 0 194 0 0,0 0 8 0 0,0 0-243 0 0,0 0-387 0 0,0 0-369 0 0,0 0-240 0 0,0 0-121 0 0,0 0-31 0 0,0 0-16 0 0,0 0 41 0 0,0 21 3081 0 0,19-42-2090 0 0,-19 21-1395 0 0,0 0-7 0 0,0-4-3580 0 0,0 2 1443 0 0,0 0-7820 0 0,0-1-2683 0 0</inkml:trace>
  <inkml:trace contextRef="#ctx0" brushRef="#br0" timeOffset="25652.515">9469 281 0 0 0,'0'0'1026'0'0,"0"0"834"0"0,0 0 316 0 0,0 0 18 0 0,0 0-57 0 0,0 0-240 0 0,0 0-235 0 0,0 0-184 0 0,0 0-207 0 0,-1-3-179 0 0,0-4-1676 0 0,-2 0 5385 0 0,1 18-1479 0 0,-37 117-2143 0 0,-146 486-503 0 0,177-573-1560 0 0,27-67-595 0 0,32-99-4782 0 0,-23 42-4761 0 0,-25 67 4481 0 0</inkml:trace>
  <inkml:trace contextRef="#ctx0" brushRef="#br0" timeOffset="26209.038">9412 384 0 0 0,'0'0'1555'0'0,"0"0"384"0"0,0 0-93 0 0,0 0-152 0 0,0 0 10 0 0,0 0 34 0 0,0 0-55 0 0,0 0-202 0 0,0 0-279 0 0,0 0-259 0 0,0 0-230 0 0,0 0-127 0 0,0 0-85 0 0,-3-7-25 0 0,-12-22-6 0 0,11 21-44 0 0,4 8-44 0 0,2 26 2166 0 0,11-1-1849 0 0,-1 0 0 0 0,-2 0-1 0 0,0 1 1 0 0,-2 1-1 0 0,-1 0 1 0 0,1 9-699 0 0,49 219 641 0 0,0-138-521 0 0,-56-116-94 0 0,1 0 0 0 0,-1 0 0 0 0,0 1-1 0 0,0-1 1 0 0,0 0 0 0 0,1 0-1 0 0,-1 0 1 0 0,0-1 0 0 0,1 1 0 0 0,-1 0-1 0 0,1 0 1 0 0,-1-1 0 0 0,1 1-1 0 0,-1-1 1 0 0,1 1 0 0 0,0-1 0 0 0,-1 0-1 0 0,1 0 1 0 0,-1 0 0 0 0,1 0-1 0 0,0 0 1 0 0,-1 0 0 0 0,1 0 0 0 0,0 0-1 0 0,-1 0 1 0 0,1-1 0 0 0,-1 1-1 0 0,1-1 1 0 0,-1 1 0 0 0,1-1 0 0 0,-1 0-1 0 0,1 1 1 0 0,-1-1 0 0 0,1 0-1 0 0,-1 0 1 0 0,0 0 0 0 0,0 0 0 0 0,1 0-1 0 0,-1-1 1 0 0,0 1 0 0 0,0 0-1 0 0,0 0 1 0 0,0-1 0 0 0,0 1 0 0 0,-1-1-1 0 0,1 1 1 0 0,0-1 0 0 0,-1 1-1 0 0,1-1 1 0 0,-1 1 0 0 0,1-1 0 0 0,-1 1-1 0 0,0-1-25 0 0,17-30 145 0 0,-2 0 0 0 0,-2-1-1 0 0,0-1 1 0 0,-3 0-1 0 0,0 0 1 0 0,-3-1 0 0 0,2-23-145 0 0,23-225 187 0 0,-33 184-2688 0 0,12 136-1698 0 0,-2-16-5085 0 0,-7-9-2967 0 0</inkml:trace>
  <inkml:trace contextRef="#ctx0" brushRef="#br0" timeOffset="26691.948">9954 712 7898 0 0,'0'0'1697'0'0,"0"0"-451"0"0,0 0-94 0 0,0 0 255 0 0,0 0 239 0 0,0 0 9 0 0,0 0-232 0 0,0 0-282 0 0,0 0-243 0 0,0 0-162 0 0,0 0-104 0 0,0 0-66 0 0,1-7-66 0 0,2-18 928 0 0,-8 37-1345 0 0,-1 0-1 0 0,2 1 0 0 0,0-1 1 0 0,0 1-1 0 0,1 1 1 0 0,1-1-1 0 0,0 0 1 0 0,1 0-1 0 0,0 7-82 0 0,1-15 12 0 0,0 0 0 0 0,0 0 0 0 0,0-1 0 0 0,1 1 0 0 0,0 0 1 0 0,0-1-1 0 0,0 1 0 0 0,0 0 0 0 0,1-1 0 0 0,0 1 0 0 0,0-1 0 0 0,0 0 0 0 0,0 0 0 0 0,1 0 0 0 0,-1 0 0 0 0,1 0 0 0 0,0 0 1 0 0,1-1-1 0 0,-1 1 0 0 0,0-1 0 0 0,1 0 0 0 0,0 0 0 0 0,0 0 0 0 0,0 0 0 0 0,0-1 0 0 0,0 0 0 0 0,4 2-12 0 0,-3-3 40 0 0,0 1 0 0 0,0-1 0 0 0,0-1-1 0 0,0 1 1 0 0,0-1 0 0 0,0 0-1 0 0,0 0 1 0 0,0 0 0 0 0,0-1 0 0 0,0 0-1 0 0,0 0 1 0 0,0 0 0 0 0,0 0 0 0 0,0-1-1 0 0,-1 0 1 0 0,1 0 0 0 0,-1 0 0 0 0,1-1-1 0 0,-1 1 1 0 0,0-1 0 0 0,0 0-1 0 0,0-1 1 0 0,0 1 0 0 0,0 0 0 0 0,-1-1-1 0 0,1 0-39 0 0,3-4 90 0 0,0 0 1 0 0,-1 0-1 0 0,1 0 0 0 0,-2-1 0 0 0,1 0 0 0 0,-1 0 0 0 0,-1-1 0 0 0,1 1 0 0 0,-2-1 0 0 0,1 0 0 0 0,-1 0 0 0 0,0-3-90 0 0,-3 8 14 0 0,1 0 0 0 0,0 0 0 0 0,-1-1 0 0 0,0 1 0 0 0,0 0 0 0 0,-1 0 0 0 0,0 0 0 0 0,0-1 0 0 0,0 1-1 0 0,0 0 1 0 0,-1 0 0 0 0,1 0 0 0 0,-1 0 0 0 0,-1 1 0 0 0,1-1 0 0 0,-1 0 0 0 0,0 1 0 0 0,0 0 0 0 0,0 0 0 0 0,0-1 0 0 0,-1 2 0 0 0,1-1 0 0 0,-1 0-1 0 0,0 1 1 0 0,0 0 0 0 0,-1 0 0 0 0,1 0 0 0 0,-1 0 0 0 0,1 1 0 0 0,-1 0 0 0 0,0 0 0 0 0,0 0 0 0 0,0 0 0 0 0,0 1 0 0 0,0 0 0 0 0,-4-1-14 0 0,5 2-96 0 0,0 0 1 0 0,0-1 0 0 0,0 1 0 0 0,0 1 0 0 0,0-1-1 0 0,0 0 1 0 0,0 1 0 0 0,0 0 0 0 0,0 0 0 0 0,1 0-1 0 0,-1 1 1 0 0,0-1 0 0 0,1 1 0 0 0,-1 0 0 0 0,1 0-1 0 0,-1 0 1 0 0,1 0 0 0 0,0 0 0 0 0,0 1 0 0 0,0 0-1 0 0,0-1 1 0 0,1 1 0 0 0,-1 1 95 0 0,-22 31-9003 0 0,21-27-2848 0 0</inkml:trace>
  <inkml:trace contextRef="#ctx0" brushRef="#br0" timeOffset="61263.111">2697 1651 14963 0 0,'0'0'2097'0'0,"0"0"-582"0"0,0 0-264 0 0,0 0 53 0 0,0 0 40 0 0,0 0-36 0 0,0 0-159 0 0,0 0-189 0 0,0 0-144 0 0,0 0-172 0 0,0 0-112 0 0,0 0-102 0 0,6 32-86 0 0,19 103-75 0 0,-19-11 210 0 0,-6 177-416 0 0,0-300-161 0 0,-17-2-4344 0 0,5-10 1960 0 0,-7-6-2670 0 0,6 9-3381 0 0,6 4-228 0 0</inkml:trace>
  <inkml:trace contextRef="#ctx0" brushRef="#br0" timeOffset="61516.225">2533 1942 4577 0 0,'0'0'4389'0'0,"0"0"-1627"0"0,0 0-855 0 0,0 0-336 0 0,0 0-203 0 0,0 0-66 0 0,0 0-61 0 0,0 0-114 0 0,0 0-113 0 0,0 0-143 0 0,0 0-127 0 0,0 0-117 0 0,0 0-99 0 0,20 5-61 0 0,126 31 667 0 0,19-8-303 0 0,-159-27-1358 0 0,8 2 947 0 0,-14-3-8666 0 0,-4 0 995 0 0,1-3-3605 0 0</inkml:trace>
  <inkml:trace contextRef="#ctx0" brushRef="#br0" timeOffset="59247.838">488 1496 0 0 0,'0'0'673'0'0,"0"0"724"0"0,0 0 246 0 0,0 0 52 0 0,0 0-138 0 0,0 0-247 0 0,0 0-136 0 0,0 0-133 0 0,0 0-94 0 0,-3-2-43 0 0,-42-25 3981 0 0,24 21-4133 0 0,-1 2-1 0 0,1 0 0 0 0,-1 2 0 0 0,0 0 1 0 0,0 1-1 0 0,0 1 0 0 0,-13 3-751 0 0,-23-2 1028 0 0,48-1-826 0 0,6-1-108 0 0,0 1 0 0 0,1-1-1 0 0,-1 1 1 0 0,0 0 0 0 0,0 0-1 0 0,0 1 1 0 0,0-1 0 0 0,0 1 0 0 0,0 0-1 0 0,1 0 1 0 0,-1 0 0 0 0,0 0-1 0 0,1 1 1 0 0,-1-1 0 0 0,1 1-1 0 0,-1 0 1 0 0,-1 1-94 0 0,-6 102 590 0 0,5 300 598 0 0,-28-134-616 0 0,-5-46 15 0 0,14-151-187 0 0,25-73-386 0 0,0 0 1 0 0,0 0 0 0 0,0 0 0 0 0,0 0-1 0 0,0-1 1 0 0,0 1 0 0 0,0 0-1 0 0,0 0 1 0 0,0 0 0 0 0,0 0-1 0 0,1-1 1 0 0,-1 1 0 0 0,0 0-1 0 0,0 0 1 0 0,1 0 0 0 0,-1-1 0 0 0,1 1-1 0 0,-1 0 1 0 0,1 0 0 0 0,-1-1-1 0 0,1 1 1 0 0,-1 0 0 0 0,1-1-1 0 0,-1 1 1 0 0,1-1 0 0 0,0 1-1 0 0,-1-1 1 0 0,1 1 0 0 0,0-1 0 0 0,0 1-1 0 0,-1-1 1 0 0,1 0 0 0 0,0 1-1 0 0,0-1 1 0 0,0 0 0 0 0,-1 0-1 0 0,1 1 1 0 0,0-1 0 0 0,0 0 0 0 0,0 0-1 0 0,0 0 1 0 0,0 0 0 0 0,-1 0-1 0 0,1 0 1 0 0,0-1 0 0 0,0 1-1 0 0,0 0 1 0 0,0 0 0 0 0,0-1-15 0 0,7 3-21 0 0,100-2 411 0 0,92-18-35 0 0,-200 18-386 0 0,0 0-29 0 0,0 0-44 0 0,0 0-73 0 0,0 0-191 0 0,0 0-322 0 0,0-5-5841 0 0,0 3 1292 0 0,0 2-7737 0 0</inkml:trace>
  <inkml:trace contextRef="#ctx0" brushRef="#br0" timeOffset="60239.356">764 2049 464 0 0,'0'0'2195'0'0,"0"0"-481"0"0,0 0-248 0 0,0 0 145 0 0,0 0 202 0 0,0 0 46 0 0,0 0-105 0 0,0 0-252 0 0,0 0-291 0 0,0 0-266 0 0,0 0-185 0 0,0 0-134 0 0,-19 1-110 0 0,-62 9-63 0 0,77-10-382 0 0,0 1 0 0 0,0 0 1 0 0,0 0-1 0 0,-1 0 0 0 0,1 1 0 0 0,0-1 0 0 0,0 1 0 0 0,1 0 0 0 0,-1 0 0 0 0,0 1 0 0 0,1-1 0 0 0,-1 1 0 0 0,1 0 0 0 0,0 0 0 0 0,0 0 0 0 0,0 0 0 0 0,0 0 0 0 0,-2 3-71 0 0,-3 4 199 0 0,0-2-107 0 0,1 1 0 0 0,0 0 0 0 0,0 0 1 0 0,1 1-1 0 0,0 0 0 0 0,0 0 0 0 0,1 0 0 0 0,1 1 0 0 0,-1 0 0 0 0,2 0 1 0 0,0 0-1 0 0,0 0 0 0 0,1 0 0 0 0,0 1 0 0 0,1-1 0 0 0,0 1 1 0 0,1-1-1 0 0,0 1 0 0 0,1-1 0 0 0,1 1 0 0 0,0 0-92 0 0,0-7 59 0 0,1-1 0 0 0,0 0-1 0 0,0 0 1 0 0,1 0 0 0 0,0 0-1 0 0,-1 0 1 0 0,1-1 0 0 0,0 0 0 0 0,1 0-1 0 0,-1 0 1 0 0,0 0 0 0 0,1 0 0 0 0,0-1-1 0 0,-1 0 1 0 0,1 0 0 0 0,0 0-1 0 0,0-1 1 0 0,0 0 0 0 0,0 0 0 0 0,1 0-1 0 0,-1 0 1 0 0,0-1 0 0 0,0 0-1 0 0,0 0 1 0 0,1 0 0 0 0,-1-1 0 0 0,0 0-1 0 0,0 0 1 0 0,5-1-59 0 0,9-6 193 0 0,1 0 0 0 0,-1-1 0 0 0,-1-1 0 0 0,0-1 0 0 0,0-1 0 0 0,-1 0 0 0 0,-1-1 0 0 0,0-1-1 0 0,12-14-191 0 0,-2-1 120 0 0,-2-1 1 0 0,-1-1-1 0 0,-1-1 1 0 0,-2-1 0 0 0,-2-1-1 0 0,-1-1 1 0 0,-1 0-1 0 0,-2-2 1 0 0,-2 1 0 0 0,-1-1-1 0 0,1-13-121 0 0,-5 19 19 0 0,0 0 0 0 0,-2 0 0 0 0,-2 0 0 0 0,-1-1 0 0 0,-1 1 0 0 0,-2-1 0 0 0,-1-2-19 0 0,2 31-2 0 0,0-1 0 0 0,0 0 0 0 0,-1 1 0 0 0,0-1 0 0 0,1 1 0 0 0,-1-1-1 0 0,0 1 1 0 0,-1-1 0 0 0,1 1 0 0 0,-1 0 0 0 0,1 0 0 0 0,-1-1 0 0 0,0 1-1 0 0,0 0 1 0 0,0 0 0 0 0,-1 1 0 0 0,1-1 0 0 0,-1 0 0 0 0,1 1 0 0 0,-1 0-1 0 0,0-1 1 0 0,0 1 0 0 0,0 0 0 0 0,0 1 0 0 0,0-1 0 0 0,-1 0 0 0 0,1 1-1 0 0,0 0 1 0 0,-1 0 0 0 0,1 0 0 0 0,-1 0 0 0 0,1 0 0 0 0,-1 1 0 0 0,0-1-1 0 0,1 1 1 0 0,-1 0 0 0 0,0 0 0 0 0,1 1 0 0 0,-1-1 0 0 0,1 1 0 0 0,-1 0-1 0 0,1 0 1 0 0,-1 0 0 0 0,1 0 0 0 0,-1 0 0 0 0,1 1 0 0 0,0 0 0 0 0,0-1-1 0 0,0 1 1 0 0,0 0 0 0 0,-2 2 2 0 0,-11 12-9 0 0,1 2-1 0 0,0 0 1 0 0,1 1-1 0 0,1 0 1 0 0,1 1-1 0 0,0 0 1 0 0,2 1-1 0 0,0 0 1 0 0,0 7 9 0 0,0-2 5 0 0,2 0 1 0 0,0 0-1 0 0,2 1 1 0 0,1-1-1 0 0,1 1 1 0 0,2 0-1 0 0,0 1 1 0 0,2-1-1 0 0,2 23-5 0 0,1-38 34 0 0,0 0 0 0 0,0-1-1 0 0,1 1 1 0 0,0-1 0 0 0,1 0 0 0 0,0 0-1 0 0,1-1 1 0 0,0 1 0 0 0,1-1 0 0 0,0-1-1 0 0,0 1 1 0 0,1-1 0 0 0,0 0 0 0 0,1-1-1 0 0,0 0 1 0 0,0 0 0 0 0,1-1 0 0 0,0 0-1 0 0,0-1 1 0 0,1 0 0 0 0,0-1 0 0 0,0 0 0 0 0,0 0-1 0 0,0-2 1 0 0,1 1 0 0 0,-1-1 0 0 0,1-1-1 0 0,0 0 1 0 0,0 0 0 0 0,0-2 0 0 0,0 1-1 0 0,2-2-33 0 0,-8 2 10 0 0,1 0 1 0 0,-1-1-1 0 0,1 0 0 0 0,-1 0 0 0 0,1-1 0 0 0,-1 0 0 0 0,0 0 0 0 0,1 0 0 0 0,-1-1 0 0 0,0 0 0 0 0,0 0 1 0 0,0-1-1 0 0,0 0 0 0 0,0 0 0 0 0,-1 0 0 0 0,1 0 0 0 0,-1-1 0 0 0,0 0 0 0 0,0 0 0 0 0,0-1 0 0 0,0 1 0 0 0,-1-1 1 0 0,0 0-1 0 0,0 0 0 0 0,0-1 0 0 0,-1 1 0 0 0,0-1 0 0 0,1-2-10 0 0,3-22-2917 0 0,-7 25-2388 0 0,0 3-4353 0 0,0 2-892 0 0</inkml:trace>
  <inkml:trace contextRef="#ctx0" brushRef="#br0" timeOffset="60518.887">1440 2027 4121 0 0,'0'0'2590'0'0,"0"0"-163"0"0,0 0-13 0 0,0 0-64 0 0,0 0-350 0 0,0 0-538 0 0,0 0-431 0 0,0 0-253 0 0,0 0-107 0 0,0 0-60 0 0,0 0-63 0 0,0 0-30 0 0,0 0-57 0 0,-15 23-46 0 0,-43 73-54 0 0,37-37 198 0 0,22-46-427 0 0,-1-10-93 0 0,1 1 1 0 0,-1-1-1 0 0,0 0 0 0 0,1 0 1 0 0,-1 0-1 0 0,1 1 0 0 0,0-1 1 0 0,0 0-1 0 0,1 0 0 0 0,-1 0 1 0 0,0 0-1 0 0,1 0 0 0 0,0-1 1 0 0,0 1-1 0 0,0 0 0 0 0,0-1 1 0 0,0 1-1 0 0,0-1 0 0 0,1 0 1 0 0,-1 0-1 0 0,1 0 0 0 0,-1 0 1 0 0,1 0-1 0 0,0 0 0 0 0,0-1 1 0 0,0 1-1 0 0,0-1 0 0 0,0 0 1 0 0,2 1-40 0 0,97 7 1485 0 0,-93-11-1393 0 0,0 0-1 0 0,0-1 1 0 0,-1-1 0 0 0,1 1 0 0 0,-1-1-1 0 0,0 0 1 0 0,0-1 0 0 0,-1 0 0 0 0,1 0 0 0 0,-1-1-1 0 0,0 0 1 0 0,-1 0 0 0 0,1-1 0 0 0,-1 1-1 0 0,0-1 1 0 0,-1-1 0 0 0,0 1 0 0 0,0-1-1 0 0,-1 0 1 0 0,1 0 0 0 0,0-3-92 0 0,-4 7 8 0 0,1 0 0 0 0,0 0 0 0 0,-1-1 0 0 0,0 1 0 0 0,0 0 0 0 0,0-1 0 0 0,-1 1 0 0 0,1 0 0 0 0,-1-1 0 0 0,0 1 0 0 0,0-1 0 0 0,-1 1 0 0 0,1 0 0 0 0,-1-1 0 0 0,0 1 0 0 0,0 0 0 0 0,-1-1 0 0 0,1 1 0 0 0,-1 0 0 0 0,0 0 0 0 0,0 0 0 0 0,0 1 0 0 0,0-1 0 0 0,-1 0 0 0 0,1 1 0 0 0,-1-1 0 0 0,0 1 0 0 0,0 0 0 0 0,-1 0 0 0 0,1 0 0 0 0,-1 0 0 0 0,1 1 0 0 0,-1 0 0 0 0,0-1 0 0 0,0 1 0 0 0,0 0 0 0 0,0 1 0 0 0,0-1 0 0 0,-2 0-8 0 0,-3 0-133 0 0,-1 0-1 0 0,1 0 1 0 0,-1 1-1 0 0,0 0 1 0 0,1 1-1 0 0,-1 0 1 0 0,0 1-1 0 0,0 0 1 0 0,1 0 0 0 0,-1 1-1 0 0,-8 2 134 0 0,-19 14-3113 0 0,5 11-3724 0 0,24-18-4210 0 0</inkml:trace>
  <inkml:trace contextRef="#ctx0" brushRef="#br0" timeOffset="60993.262">1780 2295 10290 0 0,'0'0'1921'0'0,"0"0"-272"0"0,0 0 12 0 0,0 0 62 0 0,0 0-48 0 0,0 0-180 0 0,0 0-300 0 0,0 0-290 0 0,0 0-189 0 0,0 0-169 0 0,0 0-113 0 0,0 0-38 0 0,0 0-28 0 0,7-13-3 0 0,52-84 646 0 0,63-87 473 0 0,-122 183-1488 0 0,1 1-1 0 0,-1 0 1 0 0,1-1-1 0 0,-1 1 1 0 0,0 0-1 0 0,1 0 1 0 0,-1-1-1 0 0,1 1 1 0 0,-1 0-1 0 0,0 0 1 0 0,1 0-1 0 0,-1-1 1 0 0,1 1-1 0 0,-1 0 1 0 0,1 0-1 0 0,-1 0 1 0 0,1 0-1 0 0,-1 0 1 0 0,1 0-1 0 0,-1 0 1 0 0,1 0-1 0 0,-1 0 1 0 0,1 0-1 0 0,-1 0 1 0 0,0 0-1 0 0,1 1 1 0 0,-1-1-1 0 0,1 0 1 0 0,-1 0-1 0 0,1 0 0 0 0,-1 1 1 0 0,0-1-1 0 0,1 0 1 0 0,-1 0-1 0 0,1 1 1 0 0,-1-1-1 0 0,0 0 1 0 0,1 1-1 0 0,-1-1 1 0 0,0 0-1 0 0,1 1 1 0 0,-1-1-1 0 0,0 1 1 0 0,0-1-1 0 0,0 1 1 0 0,1-1-1 0 0,-1 0 1 0 0,0 1-1 0 0,0-1 1 0 0,0 1-1 0 0,0-1 1 0 0,0 1-1 0 0,0-1 1 0 0,0 1-1 0 0,0-1 1 0 0,0 1-1 0 0,0-1 1 0 0,0 1-1 0 0,0-1 1 0 0,0 1-1 0 0,0-1 1 0 0,0 1 4 0 0,10 46 64 0 0,-8-35-62 0 0,0-5 35 0 0,1-1 1 0 0,0 0-1 0 0,0 0 1 0 0,1 0-1 0 0,0 0 1 0 0,0-1-1 0 0,0 0 1 0 0,0 0-1 0 0,1 0 1 0 0,0 0-1 0 0,0 0 1 0 0,0-1-1 0 0,1 0 1 0 0,-1 0-1 0 0,1-1 1 0 0,0 1-1 0 0,0-1 1 0 0,1-1-1 0 0,-1 1 1 0 0,0-1-1 0 0,1 0 1 0 0,-1 0-1 0 0,1-1 1 0 0,0 0-1 0 0,0 0 1 0 0,-1-1-1 0 0,1 0 1 0 0,0 0-1 0 0,0 0 1 0 0,0-1-1 0 0,-1 0 1 0 0,1 0-1 0 0,0-1 1 0 0,-1 0-1 0 0,1 0 1 0 0,-1 0-1 0 0,0-1 1 0 0,0 0-1 0 0,0 0 1 0 0,0-1-1 0 0,0 0 1 0 0,-1 0-1 0 0,1 0-37 0 0,45-78 8 0 0,-40 42-3743 0 0,-4 25-4604 0 0,-4 11-3748 0 0</inkml:trace>
  <inkml:trace contextRef="#ctx0" brushRef="#br0" timeOffset="61829.174">2019 1437 6601 0 0,'0'0'2232'0'0,"0"0"-445"0"0,0 0-194 0 0,0 0-19 0 0,0 0-36 0 0,0 0-73 0 0,0 0-207 0 0,0 0-278 0 0,0 0-205 0 0,0 0-155 0 0,0 0-132 0 0,0 0-124 0 0,0 0-105 0 0,8 18-83 0 0,22 52-49 0 0,6-18-174 0 0,-18-39-1987 0 0,-9-7-5486 0 0,-5-3-3996 0 0</inkml:trace>
  <inkml:trace contextRef="#ctx0" brushRef="#br0" timeOffset="63448.868">3682 1949 4433 0 0,'0'0'2064'0'0,"0"0"-182"0"0,0 0 8 0 0,0 0 74 0 0,0 0-27 0 0,0 0-112 0 0,0 0-326 0 0,0 0-360 0 0,0 0-303 0 0,0 0-229 0 0,0 0-147 0 0,-4-2-73 0 0,-14-11 664 0 0,20 44 708 0 0,10 13-827 0 0,-10-29-763 0 0,1-1 0 0 0,1 0 1 0 0,0 0-1 0 0,1 0 1 0 0,1-1-1 0 0,0 1 1 0 0,1-1-1 0 0,0-1 0 0 0,1 1 1 0 0,0-1-1 0 0,5 5-169 0 0,-11-15 40 0 0,-1 0 0 0 0,1 0-1 0 0,0 0 1 0 0,0 0 0 0 0,-1-1-1 0 0,1 1 1 0 0,0 0 0 0 0,0-1-1 0 0,1 1 1 0 0,-1-1-1 0 0,0 0 1 0 0,0 0 0 0 0,1 0-1 0 0,-1 0 1 0 0,1 0 0 0 0,-1 0-1 0 0,1-1 1 0 0,-1 1 0 0 0,1-1-1 0 0,-1 0 1 0 0,1 0 0 0 0,-1 0-1 0 0,1 0 1 0 0,-1 0 0 0 0,1 0-1 0 0,1-1-39 0 0,5-2 79 0 0,0 0-1 0 0,-1-1 0 0 0,0 0 0 0 0,0 0 1 0 0,0-1-1 0 0,0 0 0 0 0,-1 0 1 0 0,0-1-1 0 0,0 0 0 0 0,0 0 1 0 0,-1 0-1 0 0,1-2-78 0 0,18-15 59 0 0,34-28 10 0 0,-40 80-233 0 0,30 98 225 0 0,-46-122-60 0 0,1-1 0 0 0,-1 1 0 0 0,1-1 0 0 0,0 0 0 0 0,0 0 0 0 0,0 0 0 0 0,0-1 0 0 0,1 1 0 0 0,-1-1 0 0 0,1 0 0 0 0,0 0 0 0 0,0-1 0 0 0,0 0 0 0 0,0 1 0 0 0,1-2 0 0 0,-1 1 0 0 0,0-1 0 0 0,1 1 0 0 0,-1-1 0 0 0,1-1 0 0 0,0 1 0 0 0,4-1-1 0 0,3-3 60 0 0,0-1 0 0 0,0-1 0 0 0,-1 0 0 0 0,0 0 0 0 0,0-1 1 0 0,0-1-1 0 0,0 0 0 0 0,-1 0 0 0 0,-1-1 0 0 0,1-1 0 0 0,-1 0 0 0 0,-1 0 0 0 0,1-1 0 0 0,-2 0 0 0 0,1-1 0 0 0,-1 1 0 0 0,-1-2 0 0 0,0 1 0 0 0,-1-1 1 0 0,0 0-1 0 0,-1 0 0 0 0,0-1 0 0 0,1-7-60 0 0,0 1 49 0 0,-1 0 0 0 0,0-1 0 0 0,-2 1 0 0 0,0-1 0 0 0,-2 0 0 0 0,0 0-1 0 0,-1-11-48 0 0,14 59-8270 0 0,-2-17-637 0 0,-5-4-3490 0 0</inkml:trace>
  <inkml:trace contextRef="#ctx0" brushRef="#br0" timeOffset="63751.776">4836 1971 12179 0 0,'0'0'2169'0'0,"0"0"-392"0"0,0 0-290 0 0,0 0-132 0 0,0 0-132 0 0,0 0-183 0 0,0 0-215 0 0,0 0-180 0 0,0 0-153 0 0,0 0-127 0 0,0 0-98 0 0,0 0-79 0 0,-20 33-52 0 0,-60 100-19 0 0,79-132-113 0 0,0 0 0 0 0,-1 0 0 0 0,1 0 0 0 0,0 0 0 0 0,0 0 0 0 0,0 1 0 0 0,0-1 0 0 0,0 0 0 0 0,0 1 0 0 0,0-1 0 0 0,0 0 0 0 0,1 1 0 0 0,-1-1 0 0 0,0 1 0 0 0,1 0 0 0 0,-1-1 0 0 0,1 1 0 0 0,0-1 0 0 0,-1 1 0 0 0,1 0 0 0 0,0-1 0 0 0,0 1 0 0 0,0-1 0 0 0,0 1 0 0 0,1 0 0 0 0,-1-1 0 0 0,0 1 0 0 0,1 0 0 0 0,-1-1 0 0 0,1 1 0 0 0,-1-1 0 0 0,1 1 0 0 0,0-1 0 0 0,-1 1 0 0 0,1-1 0 0 0,0 0 0 0 0,0 1 0 0 0,0-1 0 0 0,1 1-4 0 0,3 3 35 0 0,-1-1 45 0 0,1 0-1 0 0,-1 0 1 0 0,1 0 0 0 0,-1 0 0 0 0,1-1 0 0 0,0 0-1 0 0,1 0 1 0 0,-1 0 0 0 0,0-1 0 0 0,1 1-1 0 0,0-1 1 0 0,-1-1 0 0 0,1 1 0 0 0,0-1 0 0 0,0 0-1 0 0,0 0 1 0 0,0-1 0 0 0,0 1 0 0 0,0-1 0 0 0,0-1-1 0 0,0 1 1 0 0,0-1 0 0 0,0 0 0 0 0,-1-1-1 0 0,1 1 1 0 0,0-1 0 0 0,-1 0 0 0 0,1 0 0 0 0,-1-1-1 0 0,1 0 1 0 0,-1 0 0 0 0,0 0 0 0 0,0 0-1 0 0,1-2-79 0 0,0-1 89 0 0,1-1 0 0 0,-1 1-1 0 0,-1-1 1 0 0,0 0-1 0 0,1-1 1 0 0,-2 1-1 0 0,1-1 1 0 0,-1 0-1 0 0,-1 0 1 0 0,1 0-1 0 0,-1-1 1 0 0,-1 1-1 0 0,0-1 1 0 0,0 0-1 0 0,0 1 1 0 0,-1-1-1 0 0,-1 0 1 0 0,1 0-1 0 0,-1 0 1 0 0,-1 0 0 0 0,0 0-89 0 0,1 5-5 0 0,-1 0 0 0 0,1 1 0 0 0,-1-1 0 0 0,0 0 1 0 0,0 1-1 0 0,-1-1 0 0 0,1 1 0 0 0,-1-1 1 0 0,0 1-1 0 0,1-1 0 0 0,-1 1 0 0 0,-1 0 1 0 0,1 0-1 0 0,0 0 0 0 0,-1 0 0 0 0,0 1 1 0 0,0-1-1 0 0,1 1 0 0 0,-1-1 0 0 0,-1 1 1 0 0,1 0-1 0 0,0 0 0 0 0,-1 1 0 0 0,1-1 0 0 0,0 1 1 0 0,-1-1-1 0 0,0 1 0 0 0,1 0 0 0 0,-1 0 1 0 0,0 1-1 0 0,0-1 0 0 0,-1 1 5 0 0,1-1-315 0 0,0 1-1 0 0,0 0 1 0 0,-1 0-1 0 0,1 0 1 0 0,0 1 0 0 0,0 0-1 0 0,0 0 1 0 0,0 0-1 0 0,0 0 1 0 0,0 0 0 0 0,0 1-1 0 0,0-1 1 0 0,0 1-1 0 0,1 0 1 0 0,-1 1-1 0 0,1-1 1 0 0,-1 0 0 0 0,1 1-1 0 0,-1 1 316 0 0,-7 7-6336 0 0,3-3-5977 0 0</inkml:trace>
  <inkml:trace contextRef="#ctx0" brushRef="#br0" timeOffset="64117.962">5228 2277 8450 0 0,'0'0'4246'0'0,"0"0"-2448"0"0,0 0-714 0 0,0 0 144 0 0,0 0 155 0 0,0 0 35 0 0,0 0-154 0 0,0 0-242 0 0,0 0-195 0 0,0 0-134 0 0,0 0-88 0 0,0 0-27 0 0,0 0-6 0 0,-2 2 12 0 0,2-3-543 0 0,0 1 0 0 0,0 0 0 0 0,1-1-1 0 0,-1 1 1 0 0,0 0 0 0 0,0-1 0 0 0,0 1-1 0 0,0 0 1 0 0,0-1 0 0 0,0 1 0 0 0,0 0 0 0 0,0-1-1 0 0,0 1 1 0 0,0 0 0 0 0,0-1 0 0 0,0 1 0 0 0,0 0-1 0 0,0-1 1 0 0,0 1 0 0 0,0 0 0 0 0,-1-1-1 0 0,1 1 1 0 0,0 0 0 0 0,0-1 0 0 0,0 1 0 0 0,0 0-1 0 0,-1 0 1 0 0,1-1 0 0 0,0 1 0 0 0,0 0 0 0 0,-1 0-1 0 0,1-1 1 0 0,0 1 0 0 0,0 0 0 0 0,-1 0-1 0 0,1 0 1 0 0,0-1 0 0 0,-1 1 0 0 0,1 0 0 0 0,0 0-1 0 0,-1 0 1 0 0,1 0 0 0 0,0 0 0 0 0,-1 0 0 0 0,1 0-1 0 0,0 0 1 0 0,-1 0 0 0 0,1 0 0 0 0,0 0-1 0 0,-1 0 1 0 0,1 0 0 0 0,0 0 0 0 0,-1 0 0 0 0,1 0-1 0 0,0 0 1 0 0,-1 0 0 0 0,1 0-41 0 0,1-9-3 0 0,2-12 254 0 0,2-1 0 0 0,0 0-1 0 0,2 1 1 0 0,0 0 0 0 0,1 0 0 0 0,5-7-251 0 0,-9 19 35 0 0,81-192 709 0 0,-60 159-692 0 0,-25 42-66 0 0,0 0-16 0 0,0 0-11 0 0,0 0-43 0 0,0 0-36 0 0,2 11-459 0 0,14 50-2785 0 0,-8-40 256 0 0,-1-7-4029 0 0,-5-7-4587 0 0</inkml:trace>
  <inkml:trace contextRef="#ctx0" brushRef="#br0" timeOffset="64430.67">5539 2240 6633 0 0,'0'0'2170'0'0,"0"0"-71"0"0,0 0 72 0 0,0 0 69 0 0,0 0-93 0 0,0 0-335 0 0,0 0-381 0 0,0 0-267 0 0,0 0-125 0 0,0 0-71 0 0,0 0-74 0 0,0 0-122 0 0,0 0-140 0 0,0-4-117 0 0,4-23-237 0 0,2 1-1 0 0,0-1 1 0 0,1 1 0 0 0,2 0-1 0 0,1 0 1 0 0,0 1 0 0 0,2 1-1 0 0,1 0 1 0 0,1 1 0 0 0,5-6-278 0 0,26-12-814 0 0,-34 74-4661 0 0,-11-29 2202 0 0,2 4-6107 0 0</inkml:trace>
  <inkml:trace contextRef="#ctx0" brushRef="#br0" timeOffset="69536.454">5998 1898 2080 0 0,'0'0'2144'0'0,"0"0"-300"0"0,0 0-73 0 0,0 0 103 0 0,0 0 79 0 0,0 0-136 0 0,0 0-226 0 0,0 0-346 0 0,0 0-304 0 0,0 0-214 0 0,0 0-181 0 0,-7-11 1721 0 0,-6 38-1935 0 0,2-1 0 0 0,1 2 0 0 0,2-1 0 0 0,0 1 0 0 0,2 1 0 0 0,1-1 0 0 0,1 1 0 0 0,1 0 0 0 0,2 10-332 0 0,1-38 9 0 0,0 1-1 0 0,1-1 1 0 0,-1 0 0 0 0,0 1-1 0 0,1-1 1 0 0,-1 0 0 0 0,1 1 0 0 0,-1-1-1 0 0,1 0 1 0 0,0 0 0 0 0,0 1 0 0 0,-1-1-1 0 0,1 0 1 0 0,0 0 0 0 0,0 0 0 0 0,0 0-1 0 0,0 0 1 0 0,0 0 0 0 0,0 0 0 0 0,0-1-1 0 0,1 1 1 0 0,-1 0 0 0 0,0 0 0 0 0,0-1-1 0 0,1 1 1 0 0,-1-1 0 0 0,0 1 0 0 0,1-1-1 0 0,-1 0 1 0 0,1 0 0 0 0,-1 1 0 0 0,0-1-1 0 0,1 0 1 0 0,-1 0 0 0 0,1 0 0 0 0,-1 0-1 0 0,0-1 1 0 0,1 1 0 0 0,-1 0 0 0 0,2-1-9 0 0,55-15 777 0 0,-40 1-602 0 0,0 0 0 0 0,-1-1 0 0 0,-1-1 1 0 0,-1 0-1 0 0,0-1 0 0 0,-1 0 1 0 0,-1-2-1 0 0,-1 1 0 0 0,0-2 0 0 0,-2 1 1 0 0,7-20-176 0 0,-8 22 77 0 0,26-78 448 0 0,-22 163-564 0 0,24 138 95 0 0,-24-154-74 0 0,-3 2 0 0 0,-2-1 0 0 0,-2 1 0 0 0,-3 8 18 0 0,-2-12 25 0 0,-3 0-1 0 0,-1 0 1 0 0,-3-1 0 0 0,-2 2-25 0 0,5-35 16 0 0,-1-1 1 0 0,-1 1-1 0 0,0-1 0 0 0,0 0 1 0 0,-1 0-1 0 0,-1 0 1 0 0,0-1-1 0 0,-1 0 1 0 0,-1-1-1 0 0,0 0 1 0 0,-1 0-1 0 0,0-1 0 0 0,0 0 1 0 0,-1 0-1 0 0,-3 0-16 0 0,11-8 21 0 0,0 0 0 0 0,0 0 0 0 0,0 0 0 0 0,0-1 0 0 0,-1 0 0 0 0,1 1-1 0 0,-1-1 1 0 0,0-1 0 0 0,1 1 0 0 0,-1 0 0 0 0,0-1 0 0 0,0 0 0 0 0,0 0 0 0 0,0 0-1 0 0,0 0 1 0 0,0-1 0 0 0,-1 1 0 0 0,1-1 0 0 0,0 0 0 0 0,0-1 0 0 0,0 1 0 0 0,0-1 0 0 0,0 1-1 0 0,0-1 1 0 0,-1-1 0 0 0,2 1 0 0 0,-1 0 0 0 0,0-1 0 0 0,0 0 0 0 0,0 0 0 0 0,1 0-1 0 0,-1 0 1 0 0,1-1 0 0 0,0 1 0 0 0,0-1 0 0 0,0 0 0 0 0,0 0 0 0 0,-2-3-21 0 0,1-4 2 0 0,2-1 0 0 0,0 1 1 0 0,0-1-1 0 0,1 0 0 0 0,0 0 0 0 0,0 0 1 0 0,2 0-1 0 0,-1 1 0 0 0,1-1 0 0 0,1 0 1 0 0,0 0-1 0 0,0 1 0 0 0,1-1 0 0 0,1 1 1 0 0,0 0-1 0 0,0 0 0 0 0,3-5-2 0 0,104-156-317 0 0,11 40-1902 0 0,-67 79-6839 0 0,-40 40-3138 0 0</inkml:trace>
  <inkml:trace contextRef="#ctx0" brushRef="#br0" timeOffset="70771.965">7178 2015 0 0 0,'0'0'1906'0'0,"0"0"194"0"0,0 0 198 0 0,0 0 199 0 0,0 0 50 0 0,0 0-239 0 0,0 0-377 0 0,0 0-362 0 0,0 0-256 0 0,0 0-194 0 0,0 0-179 0 0,0 0-135 0 0,0 0-131 0 0,2-8-91 0 0,7-26-83 0 0,-10 33-475 0 0,1 0 0 0 0,0 1 0 0 0,-1-1 0 0 0,1 1-1 0 0,0-1 1 0 0,-1 0 0 0 0,1 1 0 0 0,-1-1 0 0 0,1 1 0 0 0,-1 0-1 0 0,1-1 1 0 0,-1 1 0 0 0,0-1 0 0 0,1 1 0 0 0,-1 0-1 0 0,1-1 1 0 0,-1 1 0 0 0,0 0 0 0 0,1 0 0 0 0,-1 0 0 0 0,0-1-1 0 0,1 1 1 0 0,-1 0 0 0 0,0 0 0 0 0,1 0 0 0 0,-1 0 0 0 0,0 0-1 0 0,1 0 1 0 0,-1 0 0 0 0,0 0 0 0 0,1 0 0 0 0,-1 1-1 0 0,0-1 1 0 0,1 0 0 0 0,-1 0 0 0 0,0 1 0 0 0,1-1 0 0 0,-1 0-1 0 0,1 1 1 0 0,-1-1 0 0 0,0 0 0 0 0,1 1 0 0 0,-1-1-1 0 0,1 1-23 0 0,-133 98 1463 0 0,120-87-1376 0 0,-1-1-50 0 0,0 1 0 0 0,1 0 0 0 0,0 1 0 0 0,1 1 0 0 0,0 0 0 0 0,1 0 0 0 0,1 1 0 0 0,0 0 0 0 0,1 1 0 0 0,1 0 0 0 0,1 1 1 0 0,0 0-1 0 0,-1 5-38 0 0,8-21 5 0 0,-1 0 1 0 0,1 0 0 0 0,0 0 0 0 0,0 1 0 0 0,0-1 0 0 0,-1 0-1 0 0,1 0 1 0 0,0 0 0 0 0,1 0 0 0 0,-1 0 0 0 0,0 0 0 0 0,0 0 0 0 0,0 0-1 0 0,1 0 1 0 0,-1 0 0 0 0,0 0 0 0 0,1 0 0 0 0,-1 0 0 0 0,1 0-1 0 0,-1 0 1 0 0,1 0 0 0 0,0 0 0 0 0,-1 0 0 0 0,1-1 0 0 0,0 1-1 0 0,-1 0 1 0 0,1 0 0 0 0,0-1 0 0 0,0 1 0 0 0,0-1 0 0 0,0 1-1 0 0,0 0 1 0 0,0-1 0 0 0,0 0 0 0 0,0 1 0 0 0,0-1 0 0 0,0 0 0 0 0,0 1-1 0 0,0-1 1 0 0,0 0 0 0 0,0 0 0 0 0,0 0 0 0 0,0 0 0 0 0,0 0-1 0 0,0 0 1 0 0,0 0 0 0 0,0 0 0 0 0,0 0 0 0 0,0-1 0 0 0,0 1-1 0 0,0 0 1 0 0,0-1 0 0 0,1 1-6 0 0,8-1 127 0 0,-2 0-37 0 0,-1-1 1 0 0,1 0 0 0 0,-1 0 0 0 0,1-1-1 0 0,-1 0 1 0 0,0-1 0 0 0,0 0 0 0 0,0 0-1 0 0,0 0 1 0 0,-1 0 0 0 0,0-1 0 0 0,2-2-91 0 0,17-10 178 0 0,178-134 318 0 0,-202 150-501 0 0,0-1 1 0 0,0 0 0 0 0,1 1 0 0 0,-1-1-1 0 0,0 1 1 0 0,0-1 0 0 0,1 1 0 0 0,-1-1-1 0 0,1 1 1 0 0,0 0 0 0 0,-1 0 0 0 0,1 0-1 0 0,0 0 1 0 0,-1 0 0 0 0,1 0 0 0 0,0 0-1 0 0,0 1 1 0 0,0-1 0 0 0,0 1 0 0 0,0-1-1 0 0,0 1 1 0 0,0 0 0 0 0,0 0-1 0 0,0 0 1 0 0,0 0 0 0 0,0 0 0 0 0,0 0-1 0 0,0 0 1 0 0,0 1 0 0 0,0-1 0 0 0,-1 1-1 0 0,1-1 1 0 0,0 1 0 0 0,0 0 0 0 0,0 0-1 0 0,0 0 1 0 0,-1 0 0 0 0,1 0 0 0 0,0 0-1 0 0,-1 0 1 0 0,1 0 0 0 0,-1 1-1 0 0,1-1 1 0 0,-1 1 0 0 0,0-1 0 0 0,1 2 4 0 0,19 133-48 0 0,-21-131 47 0 0,1 0 0 0 0,0-1 1 0 0,0 1-1 0 0,0-1 0 0 0,0 0 0 0 0,1 1 1 0 0,-1-1-1 0 0,1 0 0 0 0,1 0 1 0 0,-1 0-1 0 0,0 0 0 0 0,1 0 0 0 0,0-1 1 0 0,0 1-1 0 0,0-1 0 0 0,0 1 1 0 0,0-1-1 0 0,1 0 0 0 0,-1 0 1 0 0,1-1-1 0 0,0 1 0 0 0,0-1 0 0 0,0 0 1 0 0,0 0-1 0 0,0 0 0 0 0,1-1 1 0 0,-1 1-1 0 0,0-1 0 0 0,1 0 0 0 0,-1 0 1 0 0,1 0-1 0 0,-1-1 0 0 0,1 0 1 0 0,0 0-1 0 0,-1 0 0 0 0,1 0 0 0 0,-1-1 1 0 0,1 0-1 0 0,-1 0 0 0 0,1 0 1 0 0,-1 0-1 0 0,0-1 0 0 0,1 1 0 0 0,-1-1 1 0 0,0 0-1 0 0,0-1 0 0 0,2 0 1 0 0,23-21 24 0 0,0-2-1 0 0,-2-1 1 0 0,-1 0-1 0 0,-1-2 1 0 0,-2-1-1 0 0,0-2 1 0 0,-2 1-1 0 0,-2-2 0 0 0,-1-1 1 0 0,-1 0-1 0 0,8-29-23 0 0,-11 33 10 0 0,3-4 5 0 0,-3 0-1 0 0,0-1 0 0 0,-3 0 0 0 0,0-1 0 0 0,-3-1 0 0 0,-1 1 1 0 0,-2-1-1 0 0,1-35-14 0 0,-6 71 0 0 0,1 0 0 0 0,-1 0 0 0 0,0 0 0 0 0,0 0 0 0 0,0 0 1 0 0,0 0-1 0 0,0 0 0 0 0,0 1 0 0 0,0-1 0 0 0,0 0 0 0 0,0 0 0 0 0,0 0 0 0 0,0 0 1 0 0,-1 0-1 0 0,1 0 0 0 0,0 0 0 0 0,-1 0 0 0 0,1 0 0 0 0,-1 0 0 0 0,1 1 1 0 0,-1-1-1 0 0,1 0 0 0 0,-1 0 0 0 0,1 0 0 0 0,-1 1 0 0 0,0-1 0 0 0,0 0 0 0 0,1 1 1 0 0,-1-1-1 0 0,0 1 0 0 0,0-1 0 0 0,0 1 0 0 0,1-1 0 0 0,-1 1 0 0 0,0 0 1 0 0,0-1-1 0 0,0 1 0 0 0,0 0 0 0 0,0 0 0 0 0,0-1 0 0 0,0 1 0 0 0,0 0 0 0 0,0 0 1 0 0,0 0-1 0 0,0 0 0 0 0,0 0 0 0 0,0 1 0 0 0,0-1 0 0 0,0 0 0 0 0,0 0 1 0 0,0 1-1 0 0,-42 28-62 0 0,26-6 58 0 0,2 1 1 0 0,0 1-1 0 0,1 0 0 0 0,2 1 1 0 0,1 0-1 0 0,1 1 0 0 0,1 1 1 0 0,1-1-1 0 0,1 1 0 0 0,2 0 1 0 0,1 1-1 0 0,1-1 0 0 0,2 1 1 0 0,0 0-1 0 0,2 0 0 0 0,2 5 4 0 0,0-21 1 0 0,0-1-1 0 0,0-1 0 0 0,1 1 1 0 0,1 0-1 0 0,0-1 0 0 0,0 0 0 0 0,1 0 1 0 0,1-1-1 0 0,0 1 0 0 0,0-1 0 0 0,1-1 1 0 0,0 1-1 0 0,0-2 0 0 0,1 1 1 0 0,1-1-1 0 0,-1 0 0 0 0,1-1 0 0 0,1 0 1 0 0,-1-1-1 0 0,1 0 0 0 0,0 0 1 0 0,1-1-1 0 0,-1-1 0 0 0,1 0 0 0 0,0-1 1 0 0,0 0-1 0 0,0 0 0 0 0,0-2 1 0 0,1 1-1 0 0,-1-2 0 0 0,0 1 0 0 0,1-2 1 0 0,-1 1-1 0 0,0-2 0 0 0,1 0 1 0 0,-1 0-1 0 0,0-1 0 0 0,9-4 0 0 0,-10 3 26 0 0,-1-1-1 0 0,1 0 0 0 0,-1 0 1 0 0,0-1-1 0 0,0-1 1 0 0,0 0-1 0 0,-1 0 1 0 0,0 0-1 0 0,-1-1 0 0 0,0-1 1 0 0,0 0-1 0 0,-1 0 1 0 0,0 0-1 0 0,0-1 1 0 0,-1 0-1 0 0,0 0 0 0 0,-1 0 1 0 0,0-1-1 0 0,-1 0 1 0 0,0 0-1 0 0,-1 0 1 0 0,0 0-1 0 0,0-1 1 0 0,-1 1-1 0 0,-1-1 0 0 0,0 0 1 0 0,-1-8-26 0 0,-1 15 6 0 0,1 1-1 0 0,-1-1 1 0 0,-1 1 0 0 0,1 0-1 0 0,-1-1 1 0 0,1 1 0 0 0,-1 0-1 0 0,0 0 1 0 0,-1 0 0 0 0,1 1-1 0 0,-1-1 1 0 0,0 1 0 0 0,0-1 0 0 0,0 1-1 0 0,0 0 1 0 0,0 0 0 0 0,-1 0-1 0 0,1 0 1 0 0,-1 1 0 0 0,0-1-1 0 0,0 1 1 0 0,0 0 0 0 0,0 0-1 0 0,-3-1-5 0 0,-108-19-128 0 0,102 23 8 0 0,0 1 0 0 0,-1 0-1 0 0,1 0 1 0 0,1 1 0 0 0,-1 1 0 0 0,0 0 0 0 0,1 1-1 0 0,0 1 1 0 0,0-1 0 0 0,0 2 0 0 0,1 0 0 0 0,0 0-1 0 0,0 1 1 0 0,1 0 0 0 0,-2 3 120 0 0,-20 22-4414 0 0,6 2-3838 0 0,19-19-4260 0 0</inkml:trace>
  <inkml:trace contextRef="#ctx0" brushRef="#br0" timeOffset="71186.957">8531 1997 12251 0 0,'0'0'2260'0'0,"0"0"-573"0"0,0 0-320 0 0,0 0-87 0 0,0 0-102 0 0,0 0-207 0 0,0 0-239 0 0,0 0-179 0 0,0 0-84 0 0,0 0-32 0 0,0 0-61 0 0,0 0-68 0 0,0 0-59 0 0,-28 17-74 0 0,-83 51-49 0 0,110-67-122 0 0,-1-1 1 0 0,1 0-1 0 0,-1 1 1 0 0,1-1 0 0 0,-1 1-1 0 0,1-1 1 0 0,0 1 0 0 0,-1 0-1 0 0,1-1 1 0 0,0 1 0 0 0,0 0-1 0 0,-1 0 1 0 0,1 0 0 0 0,0 0-1 0 0,0 0 1 0 0,0 0 0 0 0,0 0-1 0 0,0 1 1 0 0,0-1-1 0 0,1 0 1 0 0,-1 1 0 0 0,0-1-1 0 0,1 0 1 0 0,-1 1 0 0 0,0-1-1 0 0,1 1 1 0 0,0-1 0 0 0,-1 1-1 0 0,1-1 1 0 0,0 1 0 0 0,0-1-1 0 0,0 1 1 0 0,0-1-1 0 0,0 1-4 0 0,1 3 32 0 0,-1-1-16 0 0,1-1 1 0 0,-1 0-1 0 0,1 0 1 0 0,0 1 0 0 0,0-1-1 0 0,0 0 1 0 0,0 0-1 0 0,0 0 1 0 0,1 0-1 0 0,0 0 1 0 0,-1 0-1 0 0,1-1 1 0 0,0 1-1 0 0,0-1 1 0 0,0 1-1 0 0,1-1 1 0 0,-1 1-1 0 0,1-1 1 0 0,-1 0-1 0 0,1 0 1 0 0,0-1-1 0 0,-1 1 1 0 0,1 0-1 0 0,0-1 1 0 0,0 0-1 0 0,0 1 1 0 0,1-1-1 0 0,-1-1 1 0 0,0 1-1 0 0,2 0-16 0 0,104 5 1005 0 0,-100-8-917 0 0,0 0 0 0 0,-1 0 0 0 0,1-1 0 0 0,-1-1 0 0 0,1 1-1 0 0,-1-1 1 0 0,0-1 0 0 0,0 1 0 0 0,-1-1 0 0 0,1-1 0 0 0,-1 1-1 0 0,0-1 1 0 0,-1-1 0 0 0,0 1 0 0 0,1-1 0 0 0,-2 0 0 0 0,1 0 0 0 0,-1-1-1 0 0,-1 0 1 0 0,1 0 0 0 0,-1 0 0 0 0,0 0 0 0 0,-1-1 0 0 0,0 1 0 0 0,-1-1-1 0 0,1 0 1 0 0,-2 0 0 0 0,1 0 0 0 0,-1 0 0 0 0,-1 0 0 0 0,1 0-1 0 0,-2-9-86 0 0,-1 13-13 0 0,0 0 0 0 0,0 1 0 0 0,0-1 0 0 0,0 0 0 0 0,-1 1 0 0 0,0 0 0 0 0,0-1 0 0 0,0 1 0 0 0,0 0 0 0 0,-1 1 0 0 0,1-1 0 0 0,-1 1 1 0 0,0-1-1 0 0,0 1 0 0 0,-1 0 0 0 0,1 1 0 0 0,-1-1 0 0 0,1 1 0 0 0,-1 0 0 0 0,0 0 0 0 0,0 0 0 0 0,0 0 0 0 0,0 1 0 0 0,0 0 0 0 0,0 0 1 0 0,0 0-1 0 0,0 1 0 0 0,0 0 0 0 0,0 0 0 0 0,-1 0 0 0 0,1 1 0 0 0,0-1 0 0 0,-1 2 12 0 0,-2-2-181 0 0,0 1 0 0 0,0 0 0 0 0,0 0 0 0 0,1 1 0 0 0,-1 0 0 0 0,0 1 0 0 0,1-1 0 0 0,0 1 0 0 0,0 1 1 0 0,0-1-1 0 0,0 1 0 0 0,-3 3 181 0 0,-27 18-6604 0 0,27-18 3573 0 0,0 1-9224 0 0</inkml:trace>
  <inkml:trace contextRef="#ctx0" brushRef="#br0" timeOffset="71932.273">8958 1957 12947 0 0,'0'0'2067'0'0,"0"0"-616"0"0,0 0-230 0 0,0 0-50 0 0,0 0-65 0 0,0 0-111 0 0,0 0-164 0 0,0 0-145 0 0,0 0-101 0 0,0 0-71 0 0,0 0-80 0 0,0 0-74 0 0,0 0-44 0 0,-10 19-49 0 0,-30 61-37 0 0,36-49 135 0 0,7-29-283 0 0,3 2 20 0 0,-1-1-1 0 0,1 0 1 0 0,0-1-1 0 0,0 1 1 0 0,0-1-1 0 0,0 0 1 0 0,0-1-1 0 0,1 1 1 0 0,-1-1-1 0 0,0 0 1 0 0,1-1-1 0 0,-1 0 1 0 0,0 0-1 0 0,1 0 1 0 0,-1-1-1 0 0,1 1 1 0 0,-1-2-1 0 0,0 1 1 0 0,0-1-1 0 0,0 0 1 0 0,0 0-1 0 0,0 0 1 0 0,0-1-1 0 0,0 0 1 0 0,-1 0-1 0 0,5-4-101 0 0,6 0 59 0 0,0-1 0 0 0,0 0 0 0 0,0-1 0 0 0,-1-1 0 0 0,-1-1 0 0 0,1 0 0 0 0,-2-1 0 0 0,0 0 0 0 0,0-1 0 0 0,-1-1 0 0 0,-1 0 0 0 0,0 0 0 0 0,3-8-59 0 0,-13 22 15 0 0,-1 0-19 0 0,0 0-13 0 0,-7 22-160 0 0,5-17 181 0 0,0-2-12 0 0,-1 0-1 0 0,1 1 0 0 0,0-1 0 0 0,0 1 0 0 0,0-1 1 0 0,0 1-1 0 0,1 0 0 0 0,0 0 0 0 0,0 0 1 0 0,0-1-1 0 0,0 1 0 0 0,0 0 0 0 0,1 0 0 0 0,0 0 1 0 0,-1 0-1 0 0,2 1 0 0 0,-1-1 0 0 0,0 0 0 0 0,1 0 1 0 0,0 0-1 0 0,0-1 0 0 0,0 1 0 0 0,0 0 1 0 0,1 0-1 0 0,-1 0 0 0 0,1-1 0 0 0,0 1 0 0 0,0-1 1 0 0,0 1-1 0 0,1-1 0 0 0,-1 0 0 0 0,1 0 1 0 0,0 0-1 0 0,0 0 9 0 0,7 2 3 0 0,0 0 1 0 0,1-1 0 0 0,-1-1-1 0 0,1 1 1 0 0,0-2 0 0 0,0 0-1 0 0,0 0 1 0 0,0 0 0 0 0,0-2-1 0 0,0 1 1 0 0,0-2 0 0 0,0 1-1 0 0,1-1 1 0 0,-1-1 0 0 0,0 0-1 0 0,-1-1 1 0 0,1 0-1 0 0,0 0 1 0 0,0-2-4 0 0,17-6 40 0 0,-1-1 1 0 0,-1-1-1 0 0,0-1 0 0 0,0-2 0 0 0,-2-1 1 0 0,0-1-1 0 0,-1 0 0 0 0,-1-2 0 0 0,0-1 1 0 0,-2 0-1 0 0,11-16-40 0 0,-13 19 15 0 0,-2-1 0 0 0,0 0 0 0 0,0-2 0 0 0,-2 1-1 0 0,-1-2 1 0 0,-1 0 0 0 0,0 0 0 0 0,-2-1 0 0 0,0-1 0 0 0,-2 0 0 0 0,-1 0 0 0 0,-1 0 0 0 0,0-1 0 0 0,-2 0-1 0 0,-1 0 1 0 0,-1 0 0 0 0,-2 0-15 0 0,0 23 1 0 0,0 0-1 0 0,0 1 1 0 0,0-1 0 0 0,0 1-1 0 0,0-1 1 0 0,-1 1-1 0 0,1-1 1 0 0,-1 1-1 0 0,1-1 1 0 0,-1 1 0 0 0,0-1-1 0 0,1 1 1 0 0,-1 0-1 0 0,0-1 1 0 0,0 1-1 0 0,0 0 1 0 0,0 0 0 0 0,0 0-1 0 0,0 0 1 0 0,0-1-1 0 0,-1 2 1 0 0,1-1-1 0 0,0 0 1 0 0,0 0 0 0 0,-1 0-1 0 0,1 0 1 0 0,-1 1-1 0 0,1-1 1 0 0,-1 1-1 0 0,1-1 1 0 0,-1 1 0 0 0,1 0-1 0 0,-1-1 1 0 0,1 1-1 0 0,-1 0 1 0 0,1 0-1 0 0,-1 0 1 0 0,0 0 0 0 0,1 0-1 0 0,-1 1 1 0 0,1-1-1 0 0,-2 1 0 0 0,-56 30-64 0 0,48-18 65 0 0,1 1 0 0 0,1 0-1 0 0,0 1 1 0 0,1-1 0 0 0,1 2-1 0 0,0-1 1 0 0,1 1 0 0 0,0 0-1 0 0,2 0 1 0 0,0 0 0 0 0,0 1-1 0 0,2 0 1 0 0,0-1 0 0 0,1 1-1 0 0,1 0 1 0 0,1 11-1 0 0,-2-1 4 0 0,2 1 0 0 0,1-1 0 0 0,1 0 0 0 0,1 0 0 0 0,2 0 0 0 0,0 0 0 0 0,6 11-4 0 0,80 146 49 0 0,-66-144-175 0 0,-26-39 98 0 0,0-1 12 0 0,0 0 24 0 0,0 0-55 0 0,-40-22-1755 0 0,29 15 825 0 0,-30-19-2381 0 0,14 8-4133 0 0,15 10-4177 0 0</inkml:trace>
  <inkml:trace contextRef="#ctx0" brushRef="#br0" timeOffset="72187.684">9455 1743 14051 0 0,'0'0'3201'0'0,"0"0"-1354"0"0,0 0-607 0 0,0 0-57 0 0,0 0-57 0 0,0 0-128 0 0,0 0-164 0 0,35-7-137 0 0,113-20-115 0 0,61 6 981 0 0,23 10-1366 0 0,-182 9-849 0 0,-25 1-1832 0 0,0 0-5055 0 0,-11 1-5080 0 0</inkml:trace>
</inkml:ink>
</file>

<file path=ppt/ink/ink16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6:56.8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 14 0 0 0,'0'0'521'0'0,"0"0"894"0"0,0 0 296 0 0,0 0-62 0 0,0 0-114 0 0,0 0-147 0 0,0 0-130 0 0,0 0-93 0 0,0 0-92 0 0,0 0-100 0 0,19-14 9000 0 0,-25 57-7918 0 0,6-42-2015 0 0,0-1 1 0 0,0 0 21 0 0,0 0-32 0 0,0 0 6 0 0,0 0 2 0 0,0 0-9 0 0,0 0 12 0 0,0 0 18 0 0,0 0-3 0 0,0 0 0 0 0,0 0 23 0 0,0 0-2 0 0,-3 0 2018 0 0,-27 30-1904 0 0,43-38 192 0 0,-13 8-374 0 0,3 0-24 0 0,-2 0 29 0 0,-1 0 7 0 0,0 0 11 0 0,0 0-13 0 0,0 0-6 0 0,0 0 12 0 0,0 0-18 0 0,0 0-40 0 0,0 0 30 0 0,0 0 11 0 0,0 0 4 0 0,0 0 12 0 0,0 0-8 0 0,0 0 12 0 0,0 0 7 0 0,0 0 7 0 0,0 0-8 0 0,0 0-10 0 0,0 0-6 0 0,0 0 4 0 0,-24 26 64 0 0,3 1 35 0 0,35-32-10 0 0,51-39 44 0 0,-96 87 41 0 0,31-42-178 0 0,0-1-5 0 0,0 0 6 0 0,0 0-9 0 0,0 0-2 0 0,0 0 0 0 0,0 0-2 0 0,0 0-14 0 0,0 0-14 0 0,0 0-3 0 0,0 0-12 0 0,0 0-33 0 0,0 0-39 0 0,0 0-101 0 0,0 0-170 0 0,0 0-272 0 0,0 0-361 0 0,0 0-550 0 0,0 0-1230 0 0,0 0-3394 0 0,0 0-5891 0 0</inkml:trace>
</inkml:ink>
</file>

<file path=ppt/ink/ink16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7:07.0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350 21 4417 0 0,'0'0'2124'0'0,"0"0"-466"0"0,0 0-243 0 0,0 0-20 0 0,0 0-19 0 0,0 0-118 0 0,0 0-257 0 0,0 0-264 0 0,0 0-188 0 0,0 0-102 0 0,0 0-23 0 0,-3 9 23 0 0,-31 102 1003 0 0,-5-2 1 0 0,-5-2-1 0 0,-11 13-1450 0 0,-119 159 847 0 0,245-392 553 0 0,-6 14-963 0 0,-5-2-1 0 0,45-103-436 0 0,-76 144 52 0 0,35-68 120 0 0,-39 77-46 0 0,-11 73 73 0 0,-8 235 581 0 0,-48 4-476 0 0,42-261-305 0 0,1-1 0 0 0,-1 1 0 0 0,0 0 0 0 0,1-1 0 0 0,-1 1 0 0 0,0-1 0 0 0,1 1 0 0 0,-1 0 0 0 0,1 0 0 0 0,-1-1 0 0 0,1 1 0 0 0,-1 0 0 0 0,1 0 0 0 0,-1-1 0 0 0,1 1 0 0 0,-1 0 0 0 0,1 0 0 0 0,-1 0 0 0 0,1 0 0 0 0,-1 0 0 0 0,1 0 0 0 0,-1 0 0 0 0,1 0 0 0 0,0 0 0 0 0,-1 0 0 0 0,1 0 0 0 0,-1 0 0 0 0,1 0 0 0 0,-1 0 0 0 0,1 0 0 0 0,-1 1 0 0 0,1-1 0 0 0,-1 0 0 0 0,1 0 0 0 0,-1 1 0 0 0,1-1 0 0 0,-1 0 0 0 0,0 1 0 0 0,1-1 0 0 0,-1 0 0 0 0,1 1 0 0 0,-1-1 0 0 0,0 1 0 0 0,1-1 0 0 0,-1 0 0 0 0,0 1 0 0 0,0-1 0 0 0,1 1 0 0 0,-1-1 0 0 0,0 1 0 0 0,0-1-1 0 0,0 1 1 0 0,1-1 0 0 0,-1 1 0 0 0,0-1 0 0 0,0 1 0 0 0,0 0 0 0 0,0-1 0 0 0,0 1 0 0 0,0-1 0 0 0,0 1 0 0 0,0-1 0 0 0,-1 1 0 0 0,1-1 0 0 0,0 1 0 0 0,0-1 0 0 0,0 1 0 0 0,0-1 0 0 0,-1 1 0 0 0,1-1 1 0 0,38-31 127 0 0,-34 27-115 0 0,121-152 109 0 0,-68 76-68 0 0,75-92-29 0 0,-81 119-6 0 0,-42 47-42 0 0,-8 6-12 0 0,-1 0 34 0 0,0 0 4 0 0,0 0-14 0 0,0 0 18 0 0,-3 37 152 0 0,-1 0 0 0 0,-2 0 0 0 0,-1 0 0 0 0,-2 0 0 0 0,-8 17-158 0 0,-11 48 201 0 0,27-96-199 0 0,-10 38-13 0 0,2 1 1 0 0,1 1-1 0 0,3-1 1 0 0,0 28 10 0 0,26-77-3598 0 0,-7-7-3341 0 0,-8 4-4852 0 0</inkml:trace>
</inkml:ink>
</file>

<file path=ppt/ink/ink16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7:07.6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341 103 11090 0 0,'0'0'1814'0'0,"0"0"-739"0"0,0 0-242 0 0,0 0 141 0 0,0 0 157 0 0,0 0 13 0 0,0 0-117 0 0,0 0-155 0 0,0 0-128 0 0,0 0-111 0 0,0 0-81 0 0,0 0-70 0 0,0 0-51 0 0,-21 8-24 0 0,-64 26-20 0 0,73-29-209 0 0,1 0 1 0 0,-1 1 0 0 0,1 0-1 0 0,1 1 1 0 0,-1 0-1 0 0,1 0 1 0 0,0 1 0 0 0,0 1-1 0 0,-4 6-178 0 0,-3 1 182 0 0,8-8-135 0 0,0 0 0 0 0,0 0-1 0 0,1 1 1 0 0,0 1-1 0 0,0-1 1 0 0,1 1 0 0 0,0 0-1 0 0,1 1 1 0 0,0 0-1 0 0,1 0 1 0 0,0 0 0 0 0,1 1-1 0 0,0-1 1 0 0,1 1-1 0 0,0 0 1 0 0,1 0 0 0 0,0 0-1 0 0,0 3-46 0 0,4-13 32 0 0,-1 0-1 0 0,1 1 1 0 0,0-1-1 0 0,0 0 1 0 0,0 0-1 0 0,0 0 0 0 0,0-1 1 0 0,0 1-1 0 0,0 0 1 0 0,0-1-1 0 0,1 1 1 0 0,-1-1-1 0 0,1 0 1 0 0,-1 0-1 0 0,1 0 1 0 0,-1 0-1 0 0,1 0 1 0 0,0 0-1 0 0,-1-1 0 0 0,1 1 1 0 0,0-1-1 0 0,0 0 1 0 0,-1 0-1 0 0,1 0 1 0 0,0 0-1 0 0,0-1 1 0 0,-1 1-1 0 0,1-1 1 0 0,0 1-1 0 0,-1-1 1 0 0,1 0-1 0 0,0 0 0 0 0,-1 0 1 0 0,0 0-1 0 0,1-1 1 0 0,-1 1-1 0 0,1-1 1 0 0,-1 1-1 0 0,2-3-31 0 0,115-94 713 0 0,20-90-425 0 0,-121 160-263 0 0,-17 28-25 0 0,-1 1 0 0 0,0-1 0 0 0,0 0 0 0 0,0 1 0 0 0,0-1 0 0 0,0 1 0 0 0,0-1 0 0 0,1 0 0 0 0,-1 1 0 0 0,0-1 0 0 0,0 1 0 0 0,1-1 0 0 0,-1 0 0 0 0,0 1 1 0 0,0-1-1 0 0,1 0 0 0 0,-1 0 0 0 0,0 1 0 0 0,1-1 0 0 0,-1 0 0 0 0,0 1 0 0 0,1-1 0 0 0,-1 0 0 0 0,1 0 0 0 0,-1 0 0 0 0,0 0 0 0 0,1 1 0 0 0,-1-1 0 0 0,1 0 0 0 0,-1 0 0 0 0,1 0 0 0 0,-1 0 0 0 0,0 0 1 0 0,1 0-1 0 0,-1 0 0 0 0,1 0 0 0 0,-1 0 0 0 0,1 0 0 0 0,-1 0 0 0 0,1-1 0 0 0,-1 1 0 0 0,0 0 0 0 0,1 0 0 0 0,-1 0 0 0 0,1 0 0 0 0,-1-1 0 0 0,0 1 0 0 0,-6 49 65 0 0,6-48-62 0 0,-4 175-19 0 0,4-173 4 0 0,0 0-1 0 0,0 0 1 0 0,1 0-1 0 0,-1 0 0 0 0,1-1 1 0 0,0 1-1 0 0,0 0 1 0 0,0-1-1 0 0,0 1 0 0 0,0 0 1 0 0,1-1-1 0 0,-1 1 0 0 0,1-1 1 0 0,0 0-1 0 0,0 0 1 0 0,-1 0-1 0 0,1 1 0 0 0,0-2 1 0 0,1 1-1 0 0,-1 0 1 0 0,0 0-1 0 0,1-1 0 0 0,-1 1 1 0 0,1-1-1 0 0,-1 0 0 0 0,1 0 1 0 0,-1 0-1 0 0,1 0 1 0 0,0 0-1 0 0,0 0 0 0 0,0-1 1 0 0,1 1 12 0 0,55-21-7113 0 0,-48 11 3745 0 0,-3 4-4136 0 0,-4 1-2639 0 0</inkml:trace>
  <inkml:trace contextRef="#ctx0" brushRef="#br0" timeOffset="505.955">998 48 11923 0 0,'0'0'2103'0'0,"0"0"-423"0"0,0 0-238 0 0,0 0-82 0 0,0 0-117 0 0,0 0-236 0 0,0 0-226 0 0,0 0-159 0 0,0 0-125 0 0,0 0-90 0 0,0 0-11 0 0,0 0-32 0 0,0 0-19 0 0,-15 6 6 0 0,-96 40 467 0 0,-10 19 207 0 0,119-65-1025 0 0,1 1 0 0 0,0-1 1 0 0,0 0-1 0 0,-1 1 0 0 0,1-1 0 0 0,0 1 0 0 0,0-1 0 0 0,0 1 0 0 0,0 0 0 0 0,0-1 0 0 0,0 1 0 0 0,0 0 0 0 0,0 0 0 0 0,0 0 0 0 0,0 0 1 0 0,0 0-1 0 0,0 0 0 0 0,1 0 0 0 0,-1 0 0 0 0,0 0 0 0 0,1 0 0 0 0,-1 0 0 0 0,1 0 0 0 0,-1 1 0 0 0,1-1 0 0 0,0 0 0 0 0,-1 0 0 0 0,1 1 1 0 0,0-1-1 0 0,0 0 0 0 0,0 0 0 0 0,0 1 0 0 0,0-1 0 0 0,0 0 0 0 0,0 0 0 0 0,0 1 0 0 0,0-1 0 0 0,1 0 0 0 0,-1 0 0 0 0,1 1 0 0 0,-1-1 0 0 0,1 0 1 0 0,-1 0-1 0 0,1 0 0 0 0,-1 0 0 0 0,1 0 0 0 0,0 0 0 0 0,0 0 0 0 0,0 0 0 0 0,0 0 0 0 0,-1 0 0 0 0,2 0 0 0 0,63 25 63 0 0,-61-26-34 0 0,-1 0 0 0 0,1 0-1 0 0,-1 0 1 0 0,1 1 0 0 0,-1 0 0 0 0,1-1-1 0 0,-1 1 1 0 0,0 0 0 0 0,1 0 0 0 0,-1 1-1 0 0,0-1 1 0 0,0 1 0 0 0,0 0 0 0 0,0-1-1 0 0,0 1 1 0 0,0 1 0 0 0,-1-1 0 0 0,1 0-1 0 0,-1 1 1 0 0,1-1 0 0 0,-1 1 0 0 0,0 0 0 0 0,0-1-1 0 0,0 1 1 0 0,0 0 0 0 0,-1 0 0 0 0,1 1-1 0 0,-1-1 1 0 0,0 0 0 0 0,0 0 0 0 0,0 1-1 0 0,0-1 1 0 0,0 1 0 0 0,-1-1 0 0 0,0 0-1 0 0,1 1 1 0 0,-1-1 0 0 0,-1 1 0 0 0,1-1-1 0 0,0 1 1 0 0,-1-1 0 0 0,0 1 0 0 0,0-1 0 0 0,0 2-29 0 0,-7 5 52 0 0,-1-1 0 0 0,0 0 1 0 0,-1 0-1 0 0,0-1 1 0 0,0 0-1 0 0,0-1 0 0 0,-1 0 1 0 0,0-1-1 0 0,-1 0 1 0 0,1-1-1 0 0,-6 2-52 0 0,7-3 12 0 0,5-1-37 0 0,-1-1 1 0 0,1 1 0 0 0,-1-1 0 0 0,0-1 0 0 0,0 1-1 0 0,0-1 1 0 0,0 0 0 0 0,0 0 0 0 0,0-1 0 0 0,-1 0-1 0 0,1 0 1 0 0,0 0 0 0 0,-1-1 24 0 0,7-1-90 0 0,-1 1 1 0 0,0 0-1 0 0,1-1 0 0 0,-1 1 1 0 0,1-1-1 0 0,0 1 0 0 0,-1-1 1 0 0,1 1-1 0 0,0-1 0 0 0,0 1 1 0 0,0-1-1 0 0,0 1 1 0 0,0-1-1 0 0,0 1 0 0 0,1-1 1 0 0,-1 1-1 0 0,0-1 0 0 0,1 1 1 0 0,-1 0-1 0 0,1-1 0 0 0,0 1 1 0 0,-1-1-1 0 0,1 1 0 0 0,0 0 1 0 0,0 0-1 0 0,0-1 0 0 0,1 0 90 0 0,76-73-5598 0 0,-39 47 434 0 0,-10 7-2059 0 0,-13 10-341 0 0</inkml:trace>
  <inkml:trace contextRef="#ctx0" brushRef="#br0" timeOffset="919.02">1300 0 10034 0 0,'0'0'2165'0'0,"0"0"-421"0"0,0 0-184 0 0,0 0-47 0 0,0 0-70 0 0,0 0-114 0 0,0 0-174 0 0,0 0-173 0 0,0 0-146 0 0,0 0-123 0 0,0 0-107 0 0,0 0-87 0 0,0 0-83 0 0,-22 14-64 0 0,-98 57 249 0 0,119-70-599 0 0,-1-1 0 0 0,1 1 0 0 0,-1-1 0 0 0,1 1 0 0 0,-1 0 0 0 0,1 0 0 0 0,-1-1 0 0 0,1 1 0 0 0,-1 0 0 0 0,1 0 0 0 0,0 0 0 0 0,0 1 0 0 0,0-1 0 0 0,0 0 0 0 0,-1 0 0 0 0,1 1 0 0 0,1-1 0 0 0,-1 0 0 0 0,0 1 0 0 0,0-1-1 0 0,0 1 1 0 0,1-1 0 0 0,-1 1 0 0 0,1 0 0 0 0,-1-1 0 0 0,1 1 0 0 0,0-1 0 0 0,0 1 0 0 0,0 0 0 0 0,0-1 0 0 0,0 1 0 0 0,0 0 0 0 0,0-1 0 0 0,0 1 0 0 0,0 0 0 0 0,1-1 0 0 0,-1 1 0 0 0,1-1 0 0 0,-1 1 0 0 0,1-1 0 0 0,0 1 0 0 0,0-1 0 0 0,-1 1 0 0 0,1-1 0 0 0,0 0 0 0 0,0 1 0 0 0,0-1 0 0 0,0 0-1 0 0,1 1-21 0 0,45 27 189 0 0,-40-25-146 0 0,0 0 0 0 0,0 0 0 0 0,0 0 0 0 0,0 1 0 0 0,-1 0 0 0 0,0 0 0 0 0,0 0 0 0 0,0 1 0 0 0,-1 0 0 0 0,0 0 0 0 0,0 0 0 0 0,0 1 0 0 0,-1 0 0 0 0,3 5-43 0 0,-4-3 121 0 0,0 0-1 0 0,0 1 0 0 0,-1-1 0 0 0,0 1 1 0 0,0-1-1 0 0,-1 1 0 0 0,-1 0 0 0 0,1-1 1 0 0,-2 1-1 0 0,1 0 0 0 0,-1 0 0 0 0,-2 3-120 0 0,1-8 37 0 0,0 0-1 0 0,-1 0 1 0 0,0-1-1 0 0,0 1 0 0 0,0-1 1 0 0,-1 0-1 0 0,0 1 1 0 0,1-2-1 0 0,-1 1 1 0 0,-1 0-1 0 0,1-1 0 0 0,0 0 1 0 0,-1 0-1 0 0,0 0 1 0 0,0 0-1 0 0,0-1 0 0 0,0 0 1 0 0,0 0-1 0 0,0 0 1 0 0,0-1-1 0 0,-1 0 1 0 0,1 0-1 0 0,0 0 0 0 0,-1 0 1 0 0,1-1-1 0 0,-1 0 1 0 0,1 0-1 0 0,-1-1 1 0 0,1 1-1 0 0,0-1 0 0 0,-1-1 1 0 0,-4-1-37 0 0,7 3-111 0 0,0-1 0 0 0,0 0 0 0 0,1-1-1 0 0,-1 1 1 0 0,1 0 0 0 0,-1-1 0 0 0,1 1 0 0 0,-1-1 0 0 0,1 0 0 0 0,0 0 0 0 0,0 0 0 0 0,0 0 0 0 0,0 0 0 0 0,0 0-1 0 0,0-1 1 0 0,1 1 0 0 0,-1-1 0 0 0,1 1 0 0 0,-1-1 0 0 0,1 0 0 0 0,0 1 0 0 0,0-2 111 0 0,-4-9-4728 0 0,0-1-3797 0 0,3 10-4234 0 0</inkml:trace>
</inkml:ink>
</file>

<file path=ppt/ink/ink16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7:11.3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460 12 8386 0 0,'0'0'1664'0'0,"0"0"-196"0"0,0 0-50 0 0,0 0 49 0 0,0 0-21 0 0,0 0-177 0 0,0 0-228 0 0,0 0-255 0 0,0 0-201 0 0,0 0-125 0 0,0 0-78 0 0,-8 8-11 0 0,-24 25 13 0 0,-11 66 1522 0 0,-15 41-674 0 0,-7-3 0 0 0,-67 103-1232 0 0,17-59 239 0 0,109-169-240 0 0,5-12-17 0 0,1 0-3 0 0,0 0-19 0 0,0 0 0 0 0,0 0-27 0 0,6-18-569 0 0,56-100-6238 0 0,-36 61-4043 0 0,-19 44 3795 0 0</inkml:trace>
  <inkml:trace contextRef="#ctx0" brushRef="#br0" timeOffset="327.919">460 1 6113 0 0,'0'0'2465'0'0,"0"0"-365"0"0,0 0-254 0 0,0 0-51 0 0,0 0-92 0 0,0 0-248 0 0,0 0-328 0 0,0 0-355 0 0,0 0-254 0 0,0 0-105 0 0,0 0-17 0 0,0 0 16 0 0,0 0 31 0 0,-4 16 6 0 0,-13 50-22 0 0,13 32 1107 0 0,8-77-1230 0 0,1 0 0 0 0,0 0 0 0 0,2-1 0 0 0,0 0 1 0 0,1 0-1 0 0,2-1 0 0 0,3 6-304 0 0,20 48 605 0 0,-20-37-450 0 0,-2 0 0 0 0,-2 0 0 0 0,-1 1 1 0 0,-2 1-1 0 0,-1 6-155 0 0,2 100-11 0 0,-7-144-90 0 0,0-1 1 0 0,0 1-1 0 0,0 0 0 0 0,0-1 1 0 0,0 1-1 0 0,0-1 0 0 0,0 1 0 0 0,1 0 1 0 0,-1-1-1 0 0,0 1 0 0 0,0 0 1 0 0,0-1-1 0 0,1 1 0 0 0,-1 0 0 0 0,0-1 1 0 0,0 1-1 0 0,1 0 0 0 0,-1-1 0 0 0,0 1 1 0 0,1 0-1 0 0,-1 0 0 0 0,0-1 1 0 0,1 1-1 0 0,-1 0 0 0 0,1 0 0 0 0,-1 0 1 0 0,0 0-1 0 0,1-1 0 0 0,-1 1 1 0 0,1 0-1 0 0,-1 0 0 0 0,0 0 0 0 0,1 0 1 0 0,-1 0-1 0 0,1 0 0 0 0,-1 0 1 0 0,1 0-1 0 0,-1 0 0 0 0,0 0 0 0 0,1 1 1 0 0,-1-1-1 0 0,1 0 0 0 0,-1 0 0 0 0,0 0 1 0 0,1 0-1 0 0,-1 1 0 0 0,0-1 1 0 0,1 0-1 0 0,-1 0 0 0 0,0 1 0 0 0,1-1 1 0 0,-1 0-1 0 0,0 0 0 0 0,1 1 1 0 0,-1-1-1 0 0,0 0 0 0 0,0 1 0 0 0,0-1 1 0 0,1 1 100 0 0,1-13-4046 0 0,0 2-3451 0 0,0 6-2485 0 0</inkml:trace>
  <inkml:trace contextRef="#ctx0" brushRef="#br0" timeOffset="601.393">212 505 11418 0 0,'0'0'2048'0'0,"0"0"-513"0"0,0 0-517 0 0,0 0-289 0 0,0 0-71 0 0,0 0 51 0 0,0 0 81 0 0,0 0 64 0 0,0 0-21 0 0,0 0-68 0 0,0 0-91 0 0,0 0-73 0 0,28 1-44 0 0,93 4-49 0 0,-97-5-308 0 0,1-1-1 0 0,0-1 1 0 0,-1-1 0 0 0,1-1 0 0 0,-1-1-1 0 0,0-1 1 0 0,7-3-200 0 0,14-4 96 0 0,133-41-1581 0 0,-160 50-853 0 0,-10 3-1861 0 0,-2-2-7329 0 0</inkml:trace>
</inkml:ink>
</file>

<file path=ppt/ink/ink16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7:19.7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9 8746 0 0,'0'0'1333'0'0,"0"0"-196"0"0,0 0-160 0 0,0 0-58 0 0,0 0 20 0 0,0 0 43 0 0,0 0 28 0 0,0 0-20 0 0,0 0-141 0 0,0 0-190 0 0,0 0-180 0 0,0-2-134 0 0,4-4 1525 0 0,4 24 438 0 0,-5-12-2455 0 0,9 29 669 0 0,-2 2 0 0 0,-1-1 0 0 0,-1 1 1 0 0,-3 0-1 0 0,2 37-522 0 0,-1 46 367 0 0,-5 1-1 0 0,-5-1 1 0 0,-11 45-367 0 0,13-3 212 0 0,2-162-198 0 0,0 0-1 0 0,0 0 1 0 0,0-1-1 0 0,1 1 1 0 0,-1 0 0 0 0,0 0-1 0 0,0-1 1 0 0,1 1-1 0 0,-1 0 1 0 0,0 0-1 0 0,0 0 1 0 0,1-1 0 0 0,-1 1-1 0 0,0 0 1 0 0,1 0-1 0 0,-1 0 1 0 0,0 0-1 0 0,1 0 1 0 0,-1 0-1 0 0,0 0 1 0 0,1-1 0 0 0,-1 1-1 0 0,0 0 1 0 0,1 0-1 0 0,-1 0 1 0 0,0 1-1 0 0,1-1 1 0 0,-1 0 0 0 0,0 0-1 0 0,1 0 1 0 0,-1 0-1 0 0,0 0 1 0 0,1 0-1 0 0,-1 0 1 0 0,0 0 0 0 0,0 1-1 0 0,1-1 1 0 0,-1 0-1 0 0,0 0 1 0 0,1 0-1 0 0,-1 1 1 0 0,0-1 0 0 0,0 0-1 0 0,0 0 1 0 0,1 1-1 0 0,-1-1 1 0 0,0 0-1 0 0,0 1 1 0 0,0-1-1 0 0,0 0 1 0 0,1 0 0 0 0,-1 1-1 0 0,0-1 1 0 0,0 0-1 0 0,0 1 1 0 0,0-1-1 0 0,0 0 1 0 0,0 1-14 0 0,26-75 368 0 0,-20 52-359 0 0,2 0 0 0 0,0 1 0 0 0,1 0 0 0 0,1 0 0 0 0,1 0 0 0 0,0 2 0 0 0,2-1 0 0 0,0 2 0 0 0,2 0-1 0 0,2-3-8 0 0,62-55-48 0 0,-76 76 46 0 0,0 1-1 0 0,-1-1 1 0 0,1 1-1 0 0,-1 0 1 0 0,1 0-1 0 0,-1 0 1 0 0,1 0-1 0 0,-1 1 1 0 0,1-1-1 0 0,-1 1 0 0 0,0-1 1 0 0,0 1-1 0 0,0 0 1 0 0,0 0-1 0 0,0-1 1 0 0,0 2-1 0 0,0-1 1 0 0,-1 0-1 0 0,1 0 0 0 0,-1 0 1 0 0,0 1-1 0 0,1-1 1 0 0,-1 1-1 0 0,0-1 1 0 0,0 1-1 0 0,-1 0 1 0 0,1-1-1 0 0,-1 1 1 0 0,1 0-1 0 0,-1-1 0 0 0,0 1 1 0 0,0 0-1 0 0,0 1 3 0 0,30 138 184 0 0,-12-42-22 0 0,-7-8 329 0 0,23-139-11328 0 0,-31 43 3674 0 0,-1 0-4105 0 0</inkml:trace>
</inkml:ink>
</file>

<file path=ppt/ink/ink16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7:21.5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311 0 6457 0 0,'0'0'2596'0'0,"0"0"-764"0"0,0 0-322 0 0,0 0-13 0 0,0 0-50 0 0,0 0-172 0 0,0 0-215 0 0,0 0-189 0 0,0 0-120 0 0,0 0-83 0 0,0 0-82 0 0,0 0-53 0 0,0 0-55 0 0,-25 5-58 0 0,-80 15-19 0 0,51 0 579 0 0,52-20-941 0 0,1 1-1 0 0,-1-1 1 0 0,1 1-1 0 0,-1-1 1 0 0,1 1-1 0 0,0-1 0 0 0,-1 1 1 0 0,1 0-1 0 0,0 0 1 0 0,0 0-1 0 0,-1 0 1 0 0,1 0-1 0 0,0 0 0 0 0,0 0 1 0 0,0 0-1 0 0,0 0 1 0 0,0 0-1 0 0,1 1 1 0 0,-1-1-1 0 0,0 0 1 0 0,0 1-1 0 0,1-1 0 0 0,-1 0 1 0 0,1 1-1 0 0,-1-1 1 0 0,1 1-1 0 0,0-1 1 0 0,0 1-1 0 0,-1-1 1 0 0,1 1-1 0 0,0-1 0 0 0,0 1 1 0 0,1-1-1 0 0,-1 1 1 0 0,0-1-1 0 0,0 1 1 0 0,1-1-1 0 0,-1 1 0 0 0,1-1 1 0 0,-1 0-1 0 0,1 1 1 0 0,-1-1-1 0 0,1 0 1 0 0,0 1-1 0 0,0-1 1 0 0,0 0-1 0 0,0 0 0 0 0,0 0 1 0 0,0 0-1 0 0,0 1 1 0 0,1-1-39 0 0,45 27 779 0 0,-42-26-717 0 0,1 1 0 0 0,0-1 0 0 0,-1 1 0 0 0,0 0-1 0 0,1 0 1 0 0,-1 1 0 0 0,0 0 0 0 0,-1 0 0 0 0,1 0-1 0 0,-1 0 1 0 0,0 1 0 0 0,0 0 0 0 0,0-1 0 0 0,-1 1-1 0 0,1 1 1 0 0,-1-1 0 0 0,0 0 0 0 0,-1 1-1 0 0,1 0-60 0 0,-1-2 56 0 0,-1 0 0 0 0,1 0 0 0 0,-1 0 0 0 0,0 0 0 0 0,0 0 0 0 0,0 0 0 0 0,0 0 0 0 0,-1 1 0 0 0,1-1 0 0 0,-1 0 1 0 0,0 0-1 0 0,-1 1 0 0 0,1-1 0 0 0,-1 0 0 0 0,1 0 0 0 0,-1 0 0 0 0,-1 0 0 0 0,1 0 0 0 0,0 0 0 0 0,-1 0 1 0 0,0 0-1 0 0,0 0 0 0 0,0-1 0 0 0,-1 1 0 0 0,1-1 0 0 0,-1 1 0 0 0,1-1 0 0 0,-1 0 0 0 0,0 0 0 0 0,-1 0 0 0 0,1-1 1 0 0,-2 2-58 0 0,-4 2 28 0 0,-1 0 1 0 0,-1 0-1 0 0,1-1 1 0 0,-1 0 0 0 0,0-1-1 0 0,0 0 1 0 0,0-1 0 0 0,-1 0-1 0 0,1-1 1 0 0,-1 0-1 0 0,0-1 1 0 0,1 0 0 0 0,-1-1-1 0 0,0 0 1 0 0,-1-1-29 0 0,11 0-84 0 0,0 1-1 0 0,1-1 1 0 0,-1 1 0 0 0,0-1-1 0 0,1 1 1 0 0,-1-1 0 0 0,1 0-1 0 0,-1 0 1 0 0,1 0 0 0 0,-1 0-1 0 0,1 0 1 0 0,-1 0 0 0 0,1-1-1 0 0,0 1 1 0 0,0 0 0 0 0,0-1-1 0 0,0 1 1 0 0,0-1 0 0 0,0 1-1 0 0,0-1 1 0 0,0 1 0 0 0,1-1-1 0 0,-1 1 1 0 0,0-1 0 0 0,1 0-1 0 0,-1 0 1 0 0,1 1 0 0 0,0-1-1 0 0,0 0 85 0 0,4-34-9603 0 0,0 28-2336 0 0</inkml:trace>
</inkml:ink>
</file>

<file path=ppt/ink/ink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17:22.0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543 73 0 0 0,'0'0'724'0'0,"0"0"660"0"0,0 0 322 0 0,0 0 121 0 0,0 0-16 0 0,0 0-162 0 0,0 0-116 0 0,0 0-134 0 0,0 0-140 0 0,-2-5-105 0 0,1 2-871 0 0,0 0 0 0 0,-1 0 0 0 0,0 0 1 0 0,1 0-1 0 0,-1 0 0 0 0,0 1 0 0 0,0-1 0 0 0,-1 1 0 0 0,1-1 1 0 0,0 1-1 0 0,-1 0 0 0 0,0-1 0 0 0,1 2 0 0 0,-1-1 1 0 0,0 0-1 0 0,0 0 0 0 0,0 1 0 0 0,0 0 0 0 0,0-1 1 0 0,-2 1-284 0 0,-78-17 2996 0 0,74 17-2863 0 0,0 0 0 0 0,1 0 0 0 0,-1 1 0 0 0,0 0 0 0 0,1 1 0 0 0,-1 0 0 0 0,1 0 0 0 0,-1 0 0 0 0,1 1 0 0 0,-1 1 0 0 0,1 0-1 0 0,0 0 1 0 0,0 0 0 0 0,0 1 0 0 0,1 0 0 0 0,-1 1 0 0 0,1-1 0 0 0,0 1 0 0 0,0 1 0 0 0,1-1 0 0 0,-1 1 0 0 0,1 1 0 0 0,1-1 0 0 0,-1 1 0 0 0,1 0 0 0 0,0 0-1 0 0,1 0 1 0 0,-1 1-133 0 0,0 17 127 0 0,0 0 0 0 0,2 0 0 0 0,0 0 0 0 0,2 1 0 0 0,1-1 0 0 0,2 15-127 0 0,-1 17 184 0 0,1 40 51 0 0,1-55-146 0 0,-2 0 0 0 0,-3 0 1 0 0,0-1-1 0 0,-3 1 0 0 0,-3 4-89 0 0,-27 120 279 0 0,19-97-69 0 0,-22 20 1202 0 0,22-47-1140 0 0,-4 1-204 0 0,20-43-47 0 0,0 0-10 0 0,0 0-23 0 0,0 0 11 0 0,0 0-6 0 0,0 0 16 0 0,-17 34 78 0 0,-7 28-36 0 0,21-53-98 0 0,3-9 53 0 0,0 0 1 0 0,1 0-1 0 0,-1 0 1 0 0,0 0-1 0 0,0 0 1 0 0,1 0-1 0 0,-1 0 1 0 0,0 0-1 0 0,1 0 1 0 0,-1 1-1 0 0,0-1 1 0 0,0 0-1 0 0,1 0 1 0 0,-1 0-1 0 0,0 0 1 0 0,0 0 0 0 0,0 1-1 0 0,1-1 1 0 0,-1 0-1 0 0,0 0 1 0 0,0 1-1 0 0,0-1 1 0 0,0 0-1 0 0,1 0 1 0 0,-1 1-1 0 0,0-1 1 0 0,0 0-1 0 0,0 0 1 0 0,0 1-1 0 0,0-1 1 0 0,0 0 0 0 0,0 0-1 0 0,0 1 1 0 0,0-1-1 0 0,0 0 1 0 0,0 1-1 0 0,0-1 1 0 0,0 0-1 0 0,0 0 1 0 0,0 1-1 0 0,0-1 1 0 0,0 0-1 0 0,0 0 1 0 0,0 1-1 0 0,0-1 1 0 0,0 0-7 0 0,43-14 79 0 0,182-34 49 0 0,-125 30-36 0 0,-93 14-1646 0 0,-18 6-2344 0 0,2 0-4591 0 0,6 1-4296 0 0</inkml:trace>
  <inkml:trace contextRef="#ctx0" brushRef="#br0" timeOffset="916.023">705 548 10658 0 0,'0'0'1661'0'0,"0"0"-310"0"0,0 0-83 0 0,0 0 60 0 0,0 0 22 0 0,0 0-110 0 0,0 0-201 0 0,0 0-207 0 0,0 0-133 0 0,0 0-75 0 0,0 0-49 0 0,0 0-3 0 0,-7 12-31 0 0,-56 97 1396 0 0,26-44-1537 0 0,-2-1 0 0 0,-4-2 0 0 0,-5 2-400 0 0,37-43-25 0 0,11-20 30 0 0,0-1 6 0 0,0 0-9 0 0,0 0 20 0 0,11-19 160 0 0,172-219 109 0 0,-116 138-172 0 0,-61 95 285 0 0,-3 25-138 0 0,-2 42 55 0 0,-1-51-243 0 0,22 157 321 0 0,-22-165-394 0 0,1 0 1 0 0,0 1-1 0 0,0-1 0 0 0,0 0 1 0 0,0 0-1 0 0,0 0 0 0 0,0 0 0 0 0,1-1 1 0 0,-1 1-1 0 0,1 0 0 0 0,0 0 1 0 0,0-1-1 0 0,0 0 0 0 0,0 1 0 0 0,1-1 1 0 0,-1 0-1 0 0,0 0 0 0 0,1 0 1 0 0,0 0-1 0 0,-1 0 0 0 0,1-1 0 0 0,0 1 1 0 0,0-1-1 0 0,0 0 0 0 0,0 0 1 0 0,0 0-1 0 0,0 0 0 0 0,1 0-5 0 0,1-1 24 0 0,-1-1 0 0 0,1 1-1 0 0,-1-1 1 0 0,0 0 0 0 0,1 0 0 0 0,-1-1-1 0 0,0 1 1 0 0,0-1 0 0 0,0 0 0 0 0,0 0-1 0 0,0 0 1 0 0,0-1 0 0 0,0 1 0 0 0,-1-1-1 0 0,1 0 1 0 0,-1 0 0 0 0,0 0-1 0 0,0-1 1 0 0,0 1 0 0 0,1-2-24 0 0,7-7 45 0 0,-1 1 0 0 0,0-2 0 0 0,-1 1 1 0 0,0-1-1 0 0,-1-1 0 0 0,0 1 0 0 0,-1-1 0 0 0,0-1 0 0 0,-2 1 1 0 0,0-1-1 0 0,0 0 0 0 0,-1-1 0 0 0,-1 1 0 0 0,-1-1 0 0 0,1-12-45 0 0,-2 27-5 0 0,-1 1-1 0 0,0-1 0 0 0,1 0 0 0 0,-1 0 0 0 0,0 0 0 0 0,1 0 0 0 0,-1 1 1 0 0,0-1-1 0 0,0 0 0 0 0,0 0 0 0 0,1 0 0 0 0,-1 0 0 0 0,0 0 0 0 0,-1 0 0 0 0,1 0 1 0 0,0 1-1 0 0,0-1 0 0 0,0 0 0 0 0,0 0 0 0 0,-1 0 0 0 0,1 0 0 0 0,0 0 1 0 0,-1 1-1 0 0,1-1 0 0 0,-1 0 0 0 0,1 0 0 0 0,-1 1 0 0 0,1-1 0 0 0,-1 0 0 0 0,1 1 1 0 0,-1-1-1 0 0,0 0 0 0 0,1 1 0 0 0,-1-1 0 0 0,0 1 0 0 0,1-1 0 0 0,-1 1 1 0 0,0-1-1 0 0,0 1 0 0 0,0 0 0 0 0,1-1 0 0 0,-1 1 0 0 0,0 0 0 0 0,0 0 0 0 0,0 0 1 0 0,0-1-1 0 0,0 1 0 0 0,0 0 0 0 0,0 0 0 0 0,1 0 0 0 0,-1 0 0 0 0,0 1 1 0 0,0-1-1 0 0,0 0 0 0 0,0 0 0 0 0,0 0 0 0 0,0 1 0 0 0,1-1 0 0 0,-1 0 0 0 0,0 1 1 0 0,0-1-1 0 0,1 1 0 0 0,-1-1 0 0 0,0 1 0 0 0,0 0 6 0 0,-16 51-2798 0 0,18-34-1193 0 0,6-4-4148 0 0,-4-13-2857 0 0</inkml:trace>
  <inkml:trace contextRef="#ctx0" brushRef="#br0" timeOffset="1220.508">1331 666 10034 0 0,'0'0'2429'0'0,"0"0"-741"0"0,0 0-228 0 0,0 0 121 0 0,0 0 52 0 0,0 0-155 0 0,0 0-331 0 0,0 0-338 0 0,0 0-226 0 0,0 0-49 0 0,0 0 8 0 0,0 0 4 0 0,0 0-34 0 0,-10 15-72 0 0,-31 50-85 0 0,36-59-295 0 0,1 0-1 0 0,0 1 1 0 0,1 0 0 0 0,0 0-1 0 0,0 0 1 0 0,1 0 0 0 0,-1 0-1 0 0,1 1 1 0 0,1-1 0 0 0,0 0-1 0 0,0 1 1 0 0,0 0 0 0 0,1-1-1 0 0,0 1 1 0 0,0-1 0 0 0,2 8-60 0 0,0-12 29 0 0,-1 0 0 0 0,1 0-1 0 0,0 0 1 0 0,0-1 0 0 0,0 1 0 0 0,0 0 0 0 0,0-1 0 0 0,1 0 0 0 0,-1 0 0 0 0,1 1 0 0 0,0-1 0 0 0,-1-1 0 0 0,1 1 0 0 0,0 0 0 0 0,0-1 0 0 0,0 1-1 0 0,0-1 1 0 0,0 0 0 0 0,1 0 0 0 0,-1 0 0 0 0,0-1 0 0 0,0 1 0 0 0,1-1 0 0 0,-1 0 0 0 0,0 0 0 0 0,1 0 0 0 0,-1 0 0 0 0,0 0 0 0 0,1-1 0 0 0,-1 1-1 0 0,0-1 1 0 0,0 0 0 0 0,1 0 0 0 0,-1 0 0 0 0,0-1 0 0 0,0 1 0 0 0,0-1 0 0 0,-1 0 0 0 0,2 0-29 0 0,6-4 66 0 0,-1 0 0 0 0,1-1-1 0 0,-1 0 1 0 0,-1-1 0 0 0,1 0 0 0 0,-1 0-1 0 0,-1-1 1 0 0,1 0 0 0 0,-2-1 0 0 0,1 1 0 0 0,-1-1-1 0 0,-1 0 1 0 0,1-1 0 0 0,-2 1 0 0 0,0-1 0 0 0,0 0-1 0 0,-1 0 1 0 0,0 0 0 0 0,-1-1 0 0 0,0 1 0 0 0,-1-1-1 0 0,0 1 1 0 0,-1-1 0 0 0,0-7-66 0 0,-1 16-2 0 0,1 1 0 0 0,0 0-1 0 0,-1 0 1 0 0,0 0 0 0 0,1 0 0 0 0,-1 0 0 0 0,0 0-1 0 0,0 0 1 0 0,0 0 0 0 0,0 0 0 0 0,0 0 0 0 0,-1 0-1 0 0,1 1 1 0 0,0-1 0 0 0,-1 0 0 0 0,1 1 0 0 0,-1 0 0 0 0,0-1-1 0 0,0 1 1 0 0,1 0 0 0 0,-1-1 0 0 0,0 1 0 0 0,0 0-1 0 0,0 1 1 0 0,0-1 0 0 0,0 0 0 0 0,0 0 0 0 0,0 1-1 0 0,-1 0 1 0 0,1-1 0 0 0,0 1 0 0 0,0 0 0 0 0,0 0-1 0 0,0 0 1 0 0,-1 0 0 0 0,1 0 0 0 0,0 1 0 0 0,-2-1 2 0 0,-76 33-1253 0 0,51-8-663 0 0,9-6-4557 0 0,8-8-5841 0 0</inkml:trace>
</inkml:ink>
</file>

<file path=ppt/ink/ink1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18:51.3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13707 0 0,'0'0'1736'0'0,"0"0"-391"0"0,0 0-233 0 0,0 0-224 0 0,0 0-200 0 0,0 0-288 0 0,0 0-272 0 0,0 0-152 0 0,0 0-128 0 0,0 0-104 0 0,0 0-104 0 0,0 0-288 0 0,0 0-760 0 0,0 0-2929 0 0,9 89-7466 0 0</inkml:trace>
</inkml:ink>
</file>

<file path=ppt/ink/ink17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7:20.1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88 685 11610 0 0,'0'0'2418'0'0,"0"0"-811"0"0,0 0-500 0 0,0 0-63 0 0,0 0 37 0 0,0 0 14 0 0,0 0-106 0 0,0 0-201 0 0,0 0-197 0 0,0 0-153 0 0,0 0-84 0 0,0 0-12 0 0,0 0 44 0 0,0 4 37 0 0,-15 127 2026 0 0,-1-75-2823 0 0,15-56 92 0 0,1-1-3688 0 0,-1-5 854 0 0,1 2-3600 0 0,0 1-4828 0 0</inkml:trace>
  <inkml:trace contextRef="#ctx0" brushRef="#br0" timeOffset="248.122">12 335 13459 0 0,'0'0'1320'0'0,"0"0"-190"0"0,0 0-167 0 0,0 0-58 0 0,0 0-73 0 0,0 0-169 0 0,0 0-275 0 0,0 0-245 0 0,0 0-206 0 0,0 0-170 0 0,0 0-73 0 0,0 0-27 0 0,0 0-35 0 0,-2-1-40 0 0,-2 0-5 0 0,-2-3-285 0 0,15 3-6405 0 0,-4 1-2775 0 0</inkml:trace>
  <inkml:trace contextRef="#ctx0" brushRef="#br0" timeOffset="705.738">430 0 10930 0 0,'0'0'1357'0'0,"0"0"-405"0"0,0 0-81 0 0,0 0 150 0 0,0 0 89 0 0,0 0-57 0 0,0 0-150 0 0,0 0-123 0 0,0 0-23 0 0,0 0 33 0 0,0 0 4 0 0,0 0-42 0 0,0 0-77 0 0,3 11-76 0 0,16 92 1178 0 0,-10 172 502 0 0,-10-174-2090 0 0,-14 198 48 0 0,22-231-265 0 0,-7-67 20 0 0,-5-26-6105 0 0,1 12 2329 0 0,3 3-1732 0 0,0 3-4805 0 0</inkml:trace>
  <inkml:trace contextRef="#ctx0" brushRef="#br0" timeOffset="952.603">241 464 9026 0 0,'0'0'1904'0'0,"0"0"-291"0"0,0 0-116 0 0,0 0-138 0 0,0 0-169 0 0,0 0-185 0 0,0 0-172 0 0,0 0-63 0 0,0 0 35 0 0,0 0 28 0 0,0 0-13 0 0,0 0-77 0 0,0 0-123 0 0,15 2-110 0 0,50 8-90 0 0,38-21 381 0 0,-69 2-726 0 0,29-6-167 0 0,14-2-1074 0 0,-27 10-3293 0 0,-33 5-2304 0 0,-3-1-4909 0 0</inkml:trace>
</inkml:ink>
</file>

<file path=ppt/ink/ink17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7:24.4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47 211 2377 0 0,'0'0'1506'0'0,"0"0"-93"0"0,0 0 103 0 0,0 0 238 0 0,0 0 228 0 0,0 0 54 0 0,0 0-141 0 0,0 0-251 0 0,0 0-279 0 0,0 0-258 0 0,0 0-205 0 0,-8-8-163 0 0,-23-25-136 0 0,31 32-557 0 0,-1 0 0 0 0,0 0 0 0 0,0-1-1 0 0,1 1 1 0 0,-1 0 0 0 0,0 0 0 0 0,1 0-1 0 0,-1 0 1 0 0,1-1 0 0 0,0 1 0 0 0,-1 0 0 0 0,1 0-1 0 0,0-1 1 0 0,0 1 0 0 0,0 0 0 0 0,-1-1 0 0 0,1 1-1 0 0,1 0 1 0 0,-1 0 0 0 0,0-1 0 0 0,0 1 0 0 0,0 0-1 0 0,1-1 1 0 0,-1 1 0 0 0,1 0 0 0 0,-1 0 0 0 0,1 0-1 0 0,-1-1 1 0 0,1 1 0 0 0,0 0 0 0 0,0 0 0 0 0,-1 0-1 0 0,1 0-45 0 0,4-7 346 0 0,-2 0-185 0 0,1 1 1 0 0,0-1 0 0 0,1 1-1 0 0,0 0 1 0 0,0 0 0 0 0,0 1-1 0 0,1 0 1 0 0,0-1 0 0 0,0 2-1 0 0,1-1 1 0 0,-1 1 0 0 0,1 0-1 0 0,0 0 1 0 0,1 1 0 0 0,-1 0-1 0 0,1 0 1 0 0,4 0-162 0 0,5-2 152 0 0,-14 5-137 0 0,0-1 1 0 0,-1 1 0 0 0,1 0 0 0 0,0 0 0 0 0,0 0 0 0 0,0 0-1 0 0,0 0 1 0 0,0 1 0 0 0,0 0 0 0 0,0-1 0 0 0,0 1-1 0 0,0 0 1 0 0,0 0 0 0 0,0 0 0 0 0,0 1 0 0 0,0-1-1 0 0,0 1 1 0 0,0 0 0 0 0,0 0 0 0 0,0 0 0 0 0,0 0-1 0 0,-1 0 1 0 0,1 1 0 0 0,0-1 0 0 0,-1 1 0 0 0,1-1-1 0 0,-1 1 1 0 0,1 0 0 0 0,-1 0 0 0 0,0 0 0 0 0,1 1-16 0 0,6 15 74 0 0,1 0 0 0 0,-2 0 0 0 0,0 1 0 0 0,-2 0 0 0 0,0 0 0 0 0,-1 1 0 0 0,-1 0 1 0 0,0 0-1 0 0,-2 0 0 0 0,0 0 0 0 0,-2 0 0 0 0,0 0 0 0 0,-1 0 0 0 0,-1 2-74 0 0,2 12 55 0 0,-1-11-28 0 0,-1 0 1 0 0,-1 0-1 0 0,-1-1 1 0 0,-1 1-1 0 0,-1-1 0 0 0,-1 0 1 0 0,-1 0-1 0 0,-1-1 1 0 0,-1 0-1 0 0,0 0 1 0 0,-2-1-1 0 0,0-1 0 0 0,-2 0 1 0 0,-3 4-28 0 0,11-20 352 0 0,7-18-256 0 0,10-22-93 0 0,17-22 5 0 0,2 2 1 0 0,2 1 0 0 0,33-40-9 0 0,-43 63-6 0 0,-11 16 7 0 0,0 0 0 0 0,2 1 0 0 0,0 0 0 0 0,1 1 1 0 0,0 1-1 0 0,1 0 0 0 0,1 1 0 0 0,0 1 0 0 0,1 0 1 0 0,2 0-2 0 0,-18 11 1 0 0,1 0 0 0 0,0 1 0 0 0,-1-1 0 0 0,1 0 0 0 0,0 1 0 0 0,0-1 0 0 0,-1 1 0 0 0,1-1 0 0 0,0 1 0 0 0,0 0 0 0 0,0 0 0 0 0,-1 0 0 0 0,1 0 0 0 0,0 0 0 0 0,0 0 0 0 0,0 1 0 0 0,0-1 0 0 0,-1 1 0 0 0,1-1 0 0 0,0 1 0 0 0,0-1 0 0 0,-1 1 0 0 0,1 0 0 0 0,-1 0 0 0 0,1 0 0 0 0,0 0 0 0 0,-1 0 0 0 0,0 0 0 0 0,1 0 0 0 0,-1 1 0 0 0,0-1 0 0 0,1 0 0 0 0,-1 1 0 0 0,0-1 0 0 0,0 1 0 0 0,0 0 0 0 0,-1-1 0 0 0,1 1 0 0 0,0 0 0 0 0,0-1 0 0 0,-1 1 0 0 0,1 0 0 0 0,-1 1-1 0 0,17 86 114 0 0,-16-82-103 0 0,5 310 210 0 0,-10-234-149 0 0,4-82-84 0 0,0-1-5 0 0,0 0-7 0 0,0 0-3 0 0,146-184 88 0 0,-105 135 2 0 0,0-1-72 0 0,1 2 0 0 0,3 1 0 0 0,2 3 0 0 0,23-16 9 0 0,-2 9-19 0 0,-63 77 19 0 0,-20 120 84 0 0,-12 78-18 0 0,23-187-236 0 0,4-36 80 0 0,0-1-36 0 0,22-1-4485 0 0,-14-3 3232 0 0,10-6-2081 0 0,-6 3-1901 0 0,-2-1-5871 0 0</inkml:trace>
</inkml:ink>
</file>

<file path=ppt/ink/ink17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7:26.2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209 31 11634 0 0,'0'0'1972'0'0,"0"0"-219"0"0,0 0-60 0 0,0 0 8 0 0,0 0-115 0 0,0 0-282 0 0,0 0-352 0 0,0 0-254 0 0,0 0-149 0 0,0 0-68 0 0,0 0-20 0 0,0 0 12 0 0,0 6 18 0 0,0 44 566 0 0,1 2-460 0 0,-2 0 0 0 0,-2 0 1 0 0,-9 41-598 0 0,0-29 38 0 0,5-25-110 0 0,0-1 0 0 0,-3 1 0 0 0,-1-2 0 0 0,-2 1 0 0 0,-8 12 72 0 0,18-45-1123 0 0,3-9-6859 0 0,1-3 1795 0 0,-1 3-5140 0 0</inkml:trace>
  <inkml:trace contextRef="#ctx0" brushRef="#br0" timeOffset="548.444">0 97 12387 0 0,'0'0'2065'0'0,"0"0"-258"0"0,0 0-230 0 0,0 0-124 0 0,0 0-139 0 0,0 0-270 0 0,0 0-305 0 0,0 0-253 0 0,0 0-164 0 0,0 0-42 0 0,0 0-10 0 0,0 0 7 0 0,0 0 6 0 0,17-11 13 0 0,55-34 16 0 0,20 16 529 0 0,-72 26-676 0 0,182-5 1327 0 0,-198 8-1462 0 0,1-1-1 0 0,0 1 1 0 0,-1 0 0 0 0,1 1-1 0 0,-1-1 1 0 0,1 1 0 0 0,-1-1-1 0 0,1 2 1 0 0,-1-1 0 0 0,1 0 0 0 0,-1 1-1 0 0,0 0 1 0 0,1 0 0 0 0,-1 0-1 0 0,0 0 1 0 0,-1 1 0 0 0,1-1 0 0 0,0 1-1 0 0,-1 0 1 0 0,1 0 0 0 0,-1 1-1 0 0,0-1 1 0 0,0 1 0 0 0,0-1-1 0 0,-1 1 1 0 0,1 0 0 0 0,-1 0 0 0 0,0 0-1 0 0,0 1 1 0 0,0-1 0 0 0,-1 0-1 0 0,1 1 1 0 0,-1-1-30 0 0,-2 14 49 0 0,0-1 0 0 0,-1 1-1 0 0,-1-1 1 0 0,-1 0 0 0 0,0 0-1 0 0,-1 0 1 0 0,-1 0 0 0 0,-1-1 0 0 0,0 0-1 0 0,-1 0 1 0 0,0-1 0 0 0,-2 0 0 0 0,0-1-1 0 0,-7 8-48 0 0,17-21 1 0 0,-3 1-3 0 0,1 0 1 0 0,-1 0 0 0 0,1 1-1 0 0,0-1 1 0 0,0 1 0 0 0,0-1-1 0 0,0 1 1 0 0,0-1-1 0 0,1 1 1 0 0,-1 0 0 0 0,1 0-1 0 0,0 0 1 0 0,-1 0-1 0 0,2 0 1 0 0,-1 0 0 0 0,0 1-1 0 0,0-1 1 0 0,1 0-1 0 0,0 0 1 0 0,0 0 0 0 0,0 1-1 0 0,0-1 1 0 0,0 0-1 0 0,0 0 1 0 0,1 1 0 0 0,0-1-1 0 0,0 0 1 0 0,0 0-1 0 0,0 0 1 0 0,0 0 0 0 0,0 0-1 0 0,1 0 1 0 0,-1 0-1 0 0,1-1 1 0 0,0 1 0 0 0,0 0-1 0 0,0-1 1 0 0,0 0-1 0 0,1 1 1 0 0,-1-1 0 0 0,0 0-1 0 0,1 0 1 0 0,2 1 1 0 0,10 3 2 0 0,0 1 0 0 0,0 0 0 0 0,-1 1 0 0 0,0 0 1 0 0,-1 1-1 0 0,0 0 0 0 0,0 1 0 0 0,-1 1 0 0 0,0 0 0 0 0,1 2-2 0 0,-10-8 24 0 0,0 0 1 0 0,0 0-1 0 0,-1 0 0 0 0,1 0 0 0 0,-1 0 0 0 0,0 0 0 0 0,0 1 0 0 0,-1-1 1 0 0,1 1-1 0 0,-1-1 0 0 0,-1 1 0 0 0,1 0 0 0 0,-1-1 0 0 0,0 1 1 0 0,0 0-1 0 0,-1-1 0 0 0,1 1 0 0 0,-1 0 0 0 0,-1-1 0 0 0,1 1 1 0 0,-1-1-1 0 0,0 0 0 0 0,0 1 0 0 0,0-1 0 0 0,-1 0 0 0 0,0 0 0 0 0,0 0 1 0 0,0-1-1 0 0,0 1 0 0 0,-1-1 0 0 0,0 0 0 0 0,0 0 0 0 0,0 0 1 0 0,0 0-1 0 0,-3 1-24 0 0,-8 7 73 0 0,-1-1 0 0 0,-1-1 0 0 0,0 0 0 0 0,0-1 0 0 0,-1-1 0 0 0,0 0 0 0 0,-1-1 0 0 0,0-2 0 0 0,0 0 0 0 0,0 0 0 0 0,0-2 0 0 0,-1-1 0 0 0,1 0 0 0 0,-1-1 0 0 0,0-1 0 0 0,-17-3-73 0 0,29 2-21 0 0,0 0 0 0 0,0-1 0 0 0,0 0 0 0 0,0-1 0 0 0,0 0 0 0 0,1 0 1 0 0,-1-1-1 0 0,1 0 0 0 0,0 0 0 0 0,0-1 0 0 0,1 1 0 0 0,-1-2 0 0 0,1 1 0 0 0,0-1 0 0 0,0 0 0 0 0,1 0 0 0 0,-1 0 1 0 0,1-1-1 0 0,1 0 0 0 0,-1 0 0 0 0,1 0 0 0 0,1 0 0 0 0,-1-1 0 0 0,1 1 0 0 0,-1-7 21 0 0,3-17-1616 0 0,11 14-5566 0 0,-6 13-2919 0 0</inkml:trace>
</inkml:ink>
</file>

<file path=ppt/ink/ink17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7:24.9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267 71 7994 0 0,'0'0'1852'0'0,"0"0"-150"0"0,0 0-50 0 0,0 0 18 0 0,0 0-144 0 0,0 0-230 0 0,0 0-220 0 0,0 0-141 0 0,0 0-123 0 0,0 0-101 0 0,0 0-80 0 0,0 0-95 0 0,0 0-47 0 0,-25 17-51 0 0,-78 55-41 0 0,47-21 262 0 0,47-42-591 0 0,1 1 1 0 0,0 1-1 0 0,1 0 1 0 0,0 0-1 0 0,0 0 1 0 0,1 1-1 0 0,1 0 1 0 0,0 0-1 0 0,0 0 1 0 0,1 1 0 0 0,1-1-1 0 0,0 1 1 0 0,1 0-1 0 0,0 0 1 0 0,1 0-1 0 0,1 11-68 0 0,0-21 23 0 0,1 1 0 0 0,0-1 0 0 0,1 0 0 0 0,-1 1 0 0 0,0-1-1 0 0,1 0 1 0 0,0 0 0 0 0,-1 0 0 0 0,1 0 0 0 0,0 0 0 0 0,1-1 0 0 0,-1 1 0 0 0,1 0-1 0 0,-1-1 1 0 0,1 0 0 0 0,-1 0 0 0 0,1 0 0 0 0,0 0 0 0 0,0 0 0 0 0,0 0 0 0 0,1-1-1 0 0,-1 1 1 0 0,0-1 0 0 0,0 0 0 0 0,1 0 0 0 0,-1 0 0 0 0,1-1 0 0 0,-1 1 0 0 0,1-1-1 0 0,-1 0 1 0 0,0 0 0 0 0,1 0 0 0 0,-1 0 0 0 0,1 0 0 0 0,-1-1 0 0 0,1 0 0 0 0,-1 0-1 0 0,1 0 1 0 0,-1 0 0 0 0,0 0 0 0 0,0 0 0 0 0,0-1 0 0 0,1 0 0 0 0,-2 0 0 0 0,4-2-23 0 0,22-18 147 0 0,-1-3 0 0 0,-1 0 0 0 0,-1-1 0 0 0,-2-2 0 0 0,0 0 0 0 0,-2-1 0 0 0,15-30-147 0 0,-19 34 40 0 0,53-75 59 0 0,-64 134-63 0 0,-5 174 163 0 0,0-200-240 0 0,0-1 1 0 0,1 1 0 0 0,0-1 0 0 0,1 1-1 0 0,0-1 1 0 0,0 0 0 0 0,0 0 0 0 0,1 0 0 0 0,0-1-1 0 0,0 1 1 0 0,1-1 0 0 0,4 5 40 0 0,-7-10-156 0 0,-1 1-1 0 0,1-1 1 0 0,0 0 0 0 0,0 0 0 0 0,-1 1 0 0 0,1-1 0 0 0,0-1-1 0 0,0 1 1 0 0,0 0 0 0 0,0 0 0 0 0,1-1 0 0 0,-1 1-1 0 0,0-1 1 0 0,0 0 0 0 0,0 0 0 0 0,0 0 0 0 0,0 0-1 0 0,1 0 1 0 0,-1 0 0 0 0,0 0 0 0 0,0-1 0 0 0,0 1-1 0 0,0-1 1 0 0,0 1 0 0 0,0-1 0 0 0,0 0 0 0 0,0 0-1 0 0,0 0 1 0 0,0 0 0 0 0,0 0 156 0 0,36-22-12374 0 0,-30 16 2012 0 0</inkml:trace>
  <inkml:trace contextRef="#ctx0" brushRef="#br0" timeOffset="472.302">1042 27 5857 0 0,'0'0'3105'0'0,"0"0"-469"0"0,0 0-228 0 0,0 0-241 0 0,0 0-396 0 0,0 0-432 0 0,0 0-348 0 0,0 0-249 0 0,0 0-131 0 0,0 0-72 0 0,0 0-72 0 0,0 0-36 0 0,0 0-35 0 0,-21 9-46 0 0,-69 33-24 0 0,6 13 641 0 0,81-53-959 0 0,1 0 1 0 0,-1 0 0 0 0,1 0 0 0 0,0 1-1 0 0,0-1 1 0 0,0 0 0 0 0,0 1 0 0 0,0 0-1 0 0,1-1 1 0 0,-1 1 0 0 0,1 0-1 0 0,-1 0 1 0 0,1 0 0 0 0,0 0 0 0 0,0 0-1 0 0,1 0 1 0 0,-1 0 0 0 0,0 0 0 0 0,1 0-1 0 0,0 0 1 0 0,0 0 0 0 0,0 1-9 0 0,38 22 26 0 0,-18-17 44 0 0,-15-8-38 0 0,-1 1-1 0 0,1-1 0 0 0,-1 1 0 0 0,1 0 1 0 0,-1 0-1 0 0,0 0 0 0 0,0 0 1 0 0,0 1-1 0 0,0 0 0 0 0,0 0 0 0 0,-1 0 1 0 0,1 0-1 0 0,-1 1 0 0 0,0-1 1 0 0,0 1-1 0 0,0 0 0 0 0,0-1 1 0 0,-1 2-1 0 0,1-1 0 0 0,-1 0 0 0 0,0 0 1 0 0,-1 1-1 0 0,1-1 0 0 0,-1 1 1 0 0,1-1-1 0 0,-1 1 0 0 0,0 2-31 0 0,-3-1 50 0 0,0 1 0 0 0,0-1 0 0 0,0 1-1 0 0,-1-1 1 0 0,0 0 0 0 0,0 0 0 0 0,0 0-1 0 0,-1-1 1 0 0,0 1 0 0 0,0-1 0 0 0,0 0-1 0 0,-1 0 1 0 0,1 0 0 0 0,-1-1 0 0 0,0 1-1 0 0,-1-1 1 0 0,1-1 0 0 0,-1 1 0 0 0,0-1-1 0 0,0 0 1 0 0,0 0 0 0 0,0 0 0 0 0,0-1-1 0 0,-3 1-49 0 0,8-3 5 0 0,-65 22-297 0 0,64-60-4341 0 0,16 12-805 0 0,-5 12-2896 0 0,-3 3-404 0 0</inkml:trace>
  <inkml:trace contextRef="#ctx0" brushRef="#br0" timeOffset="913.045">1495 1 10218 0 0,'0'0'2029'0'0,"0"0"-326"0"0,0 0-170 0 0,0 0-72 0 0,0 0-116 0 0,0 0-167 0 0,0 0-222 0 0,0 0-178 0 0,0 0-132 0 0,0 0-115 0 0,0 0-77 0 0,0 0-78 0 0,-32 15-70 0 0,-100 47-27 0 0,80-37 464 0 0,118-35-251 0 0,-62 9-481 0 0,0 1 0 0 0,0-1 0 0 0,1 0 0 0 0,-1 1-1 0 0,0 0 1 0 0,1 0 0 0 0,-1 0 0 0 0,0 1 0 0 0,1 0 0 0 0,-1-1 0 0 0,0 1 0 0 0,0 1-1 0 0,0-1 1 0 0,0 1 0 0 0,0-1 0 0 0,0 1 0 0 0,0 0 0 0 0,0 1 0 0 0,-1-1 0 0 0,1 1-1 0 0,-1-1 1 0 0,0 1 0 0 0,1 0 0 0 0,-1 0 0 0 0,-1 1 0 0 0,1-1 0 0 0,0 0 0 0 0,-1 1-1 0 0,0 0 1 0 0,0-1 0 0 0,0 1 0 0 0,0 0 0 0 0,0 0 0 0 0,-1 0 0 0 0,0 1 0 0 0,0-1 0 0 0,0 0-1 0 0,0 1-10 0 0,-2 6 83 0 0,0 1-1 0 0,-1-1 1 0 0,0 0-1 0 0,0 1 0 0 0,-1-1 1 0 0,-1 0-1 0 0,0-1 1 0 0,-1 1-1 0 0,0-1 0 0 0,0 0 1 0 0,-1 0-1 0 0,0 0 1 0 0,-1-1-1 0 0,0 0 1 0 0,-1 0-1 0 0,1-1 0 0 0,-2 0 1 0 0,1 0-1 0 0,-1-1 1 0 0,0 0-1 0 0,-1-1 0 0 0,0 0 1 0 0,0 0-1 0 0,-9 3-82 0 0,17-7-39 0 0,1-1 1 0 0,0 1-1 0 0,0-1 0 0 0,-1 0 0 0 0,1 0 0 0 0,-1 0 1 0 0,1 0-1 0 0,-1 0 0 0 0,1 0 0 0 0,-1 0 0 0 0,0 0 1 0 0,1 0-1 0 0,-1-1 0 0 0,0 1 0 0 0,0-1 1 0 0,0 0-1 0 0,1 1 0 0 0,-1-1 0 0 0,0 0 0 0 0,0 0 1 0 0,0 0-1 0 0,0 0 0 0 0,1 0 0 0 0,-1 0 0 0 0,0-1 1 0 0,0 1-1 0 0,0-1 0 0 0,1 1 0 0 0,-1-1 0 0 0,0 0 1 0 0,1 0-1 0 0,-1 1 0 0 0,0-1 0 0 0,1 0 0 0 0,-1-1 1 0 0,1 1-1 0 0,-1 0 0 0 0,1 0 0 0 0,0 0 1 0 0,0-1-1 0 0,-1 1 0 0 0,1-1 0 0 0,0 1 0 0 0,0-1 1 0 0,0 0-1 0 0,1 0 39 0 0,-1-5-1021 0 0,1-9-1667 0 0,1 8-1862 0 0,4 3-7105 0 0</inkml:trace>
</inkml:ink>
</file>

<file path=ppt/ink/ink17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7:34.9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1 409 6857 0 0,'0'0'4201'0'0,"0"0"-1613"0"0,0 0-604 0 0,0 0-197 0 0,0 0-217 0 0,0 0-290 0 0,0 0-332 0 0,0 0-306 0 0,0 0-210 0 0,0 0-92 0 0,0 0-44 0 0,0 0-1 0 0,7 10 865 0 0,0-7-903 0 0,1-1 1 0 0,0 0 0 0 0,0 0-1 0 0,1-1 1 0 0,-1 0 0 0 0,0 0-1 0 0,0-1 1 0 0,1 0-1 0 0,-1 0 1 0 0,0-1 0 0 0,1 0-258 0 0,22-1 441 0 0,176-35 409 0 0,-168 26-3806 0 0,-39 11 935 0 0,0 0-1629 0 0,0 0-3988 0 0,0 0-4498 0 0</inkml:trace>
  <inkml:trace contextRef="#ctx0" brushRef="#br0" timeOffset="255.834">24 604 13347 0 0,'0'0'2340'0'0,"0"0"-1003"0"0,0 0-463 0 0,0 0 36 0 0,0 0 178 0 0,0 0 102 0 0,0 0-67 0 0,0 0-160 0 0,0 0-186 0 0,0 0-149 0 0,0 0-125 0 0,0 0-122 0 0,0 0-99 0 0,31-4-87 0 0,97-15-69 0 0,75-22-650 0 0,-174 35-489 0 0,-11 2-1210 0 0,0 1-4382 0 0,-5 3-5581 0 0</inkml:trace>
  <inkml:trace contextRef="#ctx0" brushRef="#br0" timeOffset="1187.902">610 803 4889 0 0,'0'0'3315'0'0,"0"0"-999"0"0,0 0-420 0 0,0 0 43 0 0,0 0 33 0 0,0 0-120 0 0,0 0-267 0 0,0 0-282 0 0,0 0-239 0 0,0 0-162 0 0,0 0-119 0 0,0 0-88 0 0,0 0-90 0 0,17-31-90 0 0,55-96-56 0 0,11 9 567 0 0,167-169 244 0 0,-172 214-1009 0 0,-77 72-245 0 0,-40 299 148 0 0,39-295-165 0 0,-1-1-1 0 0,1 1 0 0 0,0-1 0 0 0,1 1 0 0 0,-1-1 0 0 0,0 0 0 0 0,1 1 0 0 0,-1-1 0 0 0,1 1 1 0 0,0-1-1 0 0,-1 0 0 0 0,1 1 0 0 0,0-1 0 0 0,1 0 0 0 0,-1 0 0 0 0,0 0 0 0 0,1 0 0 0 0,-1 0 0 0 0,1 0 1 0 0,0 0-1 0 0,-1 0 0 0 0,1-1 0 0 0,0 1 0 0 0,0-1 0 0 0,0 1 0 0 0,0-1 0 0 0,0 0 0 0 0,1 0 1 0 0,-1 0-1 0 0,0 0 0 0 0,0 0 0 0 0,1 0 0 0 0,-1-1 0 0 0,1 1 0 0 0,-1-1 0 0 0,1 1 2 0 0,3-1 5 0 0,0 0 0 0 0,-1 0 1 0 0,1-1-1 0 0,0 0 0 0 0,0 0 0 0 0,-1 0 0 0 0,1-1 0 0 0,-1 1 0 0 0,1-1 0 0 0,-1-1 0 0 0,0 1 0 0 0,0-1 0 0 0,0 0 0 0 0,0 0 0 0 0,2-2-5 0 0,273-245 61 0 0,-233 214-65 0 0,-38 72-69 0 0,-18 162 231 0 0,-20 15-434 0 0,29-212 98 0 0,0-1-75 0 0,0 0-130 0 0,0 0-141 0 0,0 0-171 0 0,0 0-231 0 0,0 0-271 0 0,0 0-415 0 0,0 0-675 0 0,0 0-1435 0 0,0 0-3128 0 0,0 0-3224 0 0</inkml:trace>
  <inkml:trace contextRef="#ctx0" brushRef="#br0" timeOffset="1574.688">1711 0 8114 0 0,'0'0'2816'0'0,"0"0"-390"0"0,0 0-256 0 0,0 0-132 0 0,0 0-221 0 0,0 0-288 0 0,0 0-360 0 0,0 0-343 0 0,0 0-233 0 0,0 0-159 0 0,0 0-98 0 0,0 0-9 0 0,0 0 62 0 0,-2 9 549 0 0,54 97 1051 0 0,-5-11-1206 0 0,-26-59-631 0 0,-3 0 1 0 0,-1 1-1 0 0,-1 1 0 0 0,-2 0 1 0 0,-2 1-1 0 0,-2 1 1 0 0,-1 0-1 0 0,-2 2-152 0 0,-4-22 25 0 0,-1 0 0 0 0,-1 0 1 0 0,0 1-1 0 0,-2-1 0 0 0,0 1 0 0 0,-1-1 0 0 0,-1 0 0 0 0,-1 0 0 0 0,-1 0 1 0 0,-1-1-1 0 0,0 1 0 0 0,-2-1 0 0 0,0-1 0 0 0,-4 6-25 0 0,2-9-26 0 0,-1 1 0 0 0,-1-1 0 0 0,0-1 0 0 0,-1 0 0 0 0,0-1-1 0 0,-1 0 1 0 0,-1-1 0 0 0,0-1 0 0 0,-1 0 0 0 0,0-1 0 0 0,0-1 0 0 0,-7 3 26 0 0,-33-7-1956 0 0,37-31-4283 0 0,18 18 57 0 0,1 1-5792 0 0</inkml:trace>
</inkml:ink>
</file>

<file path=ppt/ink/ink17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7:32.2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0 119 5681 0 0,'0'0'3538'0'0,"0"0"-1179"0"0,0 0-419 0 0,0 0-71 0 0,0 0-102 0 0,0 0-201 0 0,0 0-302 0 0,0 0-330 0 0,0 0-235 0 0,0 0-127 0 0,0 0-55 0 0,0 0-5 0 0,0 0 54 0 0,17 4 1197 0 0,5 1-1366 0 0,0-1-1 0 0,0-1 1 0 0,1-1 0 0 0,-1-1 0 0 0,0-1 0 0 0,1-1 0 0 0,-1-1-1 0 0,0-1 1 0 0,6-3-397 0 0,30 0 123 0 0,-52 5-4191 0 0,-6 1-4197 0 0,-3 0-3706 0 0</inkml:trace>
  <inkml:trace contextRef="#ctx0" brushRef="#br0" timeOffset="244.536">54 277 10490 0 0,'0'0'2357'0'0,"0"0"-644"0"0,0 0-348 0 0,0 0-40 0 0,0 0 21 0 0,0 0-60 0 0,0 0-197 0 0,0 0-254 0 0,0 0-155 0 0,0 0-92 0 0,0 0-65 0 0,0 0-47 0 0,0 0-29 0 0,12 10-28 0 0,40 26-22 0 0,-48-34-351 0 0,-1 0 0 0 0,0-1 0 0 0,1 1 0 0 0,0-1 0 0 0,-1 0-1 0 0,1 0 1 0 0,0 0 0 0 0,-1-1 0 0 0,1 0 0 0 0,0 1 0 0 0,0-1 0 0 0,-1 0 0 0 0,1-1 0 0 0,0 1 0 0 0,0-1 0 0 0,-1 1-1 0 0,1-1 1 0 0,0 0 0 0 0,-1-1 0 0 0,1 1 0 0 0,2-2-46 0 0,3 0 64 0 0,34-11-330 0 0,45-16 606 0 0,-35 4-8389 0 0,-43 22-3899 0 0</inkml:trace>
  <inkml:trace contextRef="#ctx0" brushRef="#br0" timeOffset="1366.553">481 528 0 0 0,'0'0'1207'0'0,"0"0"381"0"0,0 0 281 0 0,0 0 302 0 0,0 0 261 0 0,0 0 42 0 0,0 0-252 0 0,0 0-439 0 0,0 0-417 0 0,0 0-275 0 0,0 0-157 0 0,0 0-73 0 0,0 0-51 0 0,10-16-63 0 0,70-101 1171 0 0,192-236 2051 0 0,-239 317-3708 0 0,-29 62-90 0 0,-6 262 182 0 0,2-286-352 0 0,0 0 0 0 0,-1 1-1 0 0,1-1 1 0 0,0 0 0 0 0,0 0 0 0 0,0 0-1 0 0,0 0 1 0 0,0 0 0 0 0,0 0-1 0 0,1 0 1 0 0,-1 0 0 0 0,1 0 0 0 0,-1 0-1 0 0,1 0 1 0 0,0 0 0 0 0,0 0-1 0 0,0 0 1 0 0,0 0 0 0 0,0 0-1 0 0,0-1 1 0 0,1 1 0 0 0,-1 0 0 0 0,0-1-1 0 0,1 1 1 0 0,0-1 0 0 0,-1 1-1 0 0,1-1 1 0 0,0 0 0 0 0,-1 0-1 0 0,1 0 1 0 0,0 0 0 0 0,0 0 0 0 0,0 0-1 0 0,0-1 1 0 0,0 1 0 0 0,0 0-1 0 0,0-1 1 0 0,0 0 0 0 0,0 1-1 0 0,0-1 1 0 0,1 0 0 0 0,-1 0 0 0 0,0 0-1 0 0,0-1 1 0 0,0 1 0 0 0,0 0-1 0 0,0-1 1 0 0,0 1 0 0 0,0-1 0 0 0,0 0-1 0 0,0 1 1 0 0,0-1 0 0 0,0 0-1 0 0,0 0 1 0 0,0-1-1 0 0,130-131 136 0 0,87-94-53 0 0,-217 225-86 0 0,-2 1 2 0 0,0 1 0 0 0,0 0 0 0 0,0-1 0 0 0,0 1 0 0 0,0 0 0 0 0,0-1 0 0 0,0 1 0 0 0,0-1 0 0 0,0 1 0 0 0,0 0 0 0 0,0-1 0 0 0,0 1 0 0 0,0 0 0 0 0,0-1-1 0 0,1 1 1 0 0,-1 0 0 0 0,0-1 0 0 0,0 1 0 0 0,0 0 0 0 0,0-1 0 0 0,1 1 0 0 0,-1 0 0 0 0,0 0 0 0 0,0-1 0 0 0,1 1 0 0 0,-1 0 0 0 0,0 0 0 0 0,1 0 0 0 0,-1-1 0 0 0,0 1 0 0 0,1 0 0 0 0,-1 0 0 0 0,0 0 0 0 0,1 0 0 0 0,-1 0 0 0 0,0-1 0 0 0,1 1-1 0 0,-1 0 1 0 0,1 0 0 0 0,-1 0 0 0 0,0 0 0 0 0,1 0 0 0 0,-1 0 0 0 0,0 0 0 0 0,1 0 0 0 0,-1 1 0 0 0,0-1 0 0 0,1 0 0 0 0,-1 0 0 0 0,0 0 0 0 0,1 0 0 0 0,-1 0 0 0 0,0 1 0 0 0,1-1 0 0 0,-1 0 0 0 0,0 0 0 0 0,1 0 0 0 0,-1 1 0 0 0,0-1-1 0 0,0 0 1 0 0,1 0 0 0 0,-1 1 0 0 0,0-1 0 0 0,0 0 0 0 0,0 1 0 0 0,1-1 0 0 0,-1 0 0 0 0,0 1 0 0 0,0-1 1 0 0,-1 282 368 0 0,17-183-174 0 0,-14-88 872 0 0,-1-4-4215 0 0,0-2-7677 0 0,-1-5-1276 0 0</inkml:trace>
  <inkml:trace contextRef="#ctx0" brushRef="#br0" timeOffset="1647.018">1626 237 13571 0 0,'0'0'3773'0'0,"0"0"-1910"0"0,0 0-739 0 0,0 0-92 0 0,0 0-76 0 0,0 0-59 0 0,0 0-124 0 0,0 0-163 0 0,0 0-104 0 0,0 0-71 0 0,0 0-60 0 0,0 0-60 0 0,0 0-53 0 0,-5 18-52 0 0,-27 118 164 0 0,1-22-592 0 0,23-100-1193 0 0,5-13-2532 0 0,-1-1-3719 0 0,4 0-3243 0 0</inkml:trace>
  <inkml:trace contextRef="#ctx0" brushRef="#br0" timeOffset="2207.695">1447 207 10218 0 0,'0'0'2499'0'0,"0"0"-557"0"0,0 0-374 0 0,0 0-190 0 0,0 0-228 0 0,0 0-291 0 0,0 0-302 0 0,0 0-190 0 0,0 0-37 0 0,0 0 39 0 0,0 0 41 0 0,0 0 17 0 0,0 0-11 0 0,11-1-14 0 0,89-5 1081 0 0,33 3 274 0 0,-131 5-1735 0 0,0 0 0 0 0,0 0 0 0 0,0 0 1 0 0,-1 1-1 0 0,1-1 0 0 0,0 1 0 0 0,-1-1 0 0 0,0 1 0 0 0,1-1 0 0 0,-1 1 0 0 0,0 0 0 0 0,0-1 0 0 0,-1 1 0 0 0,1 0 0 0 0,0 0 0 0 0,-1 0 1 0 0,0 0-1 0 0,0 0 0 0 0,0-1 0 0 0,0 1 0 0 0,0 0 0 0 0,0 0 0 0 0,-1 0 0 0 0,0 0 0 0 0,1 0 0 0 0,-1-1 0 0 0,0 1 0 0 0,0 0 0 0 0,-1 1-22 0 0,-88 105 359 0 0,89-108-361 0 0,1 1 0 0 0,0-1 0 0 0,0 0 0 0 0,-1 0 0 0 0,1 0 0 0 0,0 0 0 0 0,0 1 0 0 0,0-1 0 0 0,0 0 0 0 0,1 0 0 0 0,-1 0 0 0 0,0 0 0 0 0,0 1 0 0 0,1-1 0 0 0,-1 0 0 0 0,1 0 0 0 0,-1 0 0 0 0,1 0 0 0 0,-1 0 0 0 0,1 0 0 0 0,0 0 0 0 0,-1 0 0 0 0,1 0 0 0 0,0 0 0 0 0,0 0 0 0 0,0-1 0 0 0,-1 1 0 0 0,1 0 0 0 0,0 0 0 0 0,0-1 0 0 0,0 1 0 0 0,0-1 0 0 0,1 1 0 0 0,-1-1 0 0 0,0 1 0 0 0,0-1-1 0 0,0 0 1 0 0,0 1 0 0 0,0-1 0 0 0,0 0 0 0 0,1 0 0 0 0,-1 0 0 0 0,0 0 0 0 0,0 0 0 0 0,0 0 0 0 0,1 0 0 0 0,-1 0 0 0 0,0 0 0 0 0,0-1 0 0 0,0 1 2 0 0,10 3-8 0 0,-4-1 8 0 0,-3-1 3 0 0,0-1 0 0 0,0 1 0 0 0,0 1 0 0 0,0-1 0 0 0,0 0 0 0 0,-1 1 0 0 0,1 0-1 0 0,-1 0 1 0 0,1 0 0 0 0,-1 0 0 0 0,0 1 0 0 0,0-1 0 0 0,0 1 0 0 0,0 0 0 0 0,0 0-1 0 0,0 0 1 0 0,-1 0 0 0 0,1 0 0 0 0,-1 1 0 0 0,0-1 0 0 0,0 1 0 0 0,0 0-3 0 0,0 0 37 0 0,0 1-1 0 0,0 0 1 0 0,-1 0 0 0 0,1 0-1 0 0,-1 0 1 0 0,0 1 0 0 0,-1-1 0 0 0,1 0-1 0 0,-1 0 1 0 0,0 1 0 0 0,0-1 0 0 0,-1 0-1 0 0,0 0 1 0 0,0 1 0 0 0,0-1-1 0 0,0 0 1 0 0,-1 0 0 0 0,0 0 0 0 0,0 0-1 0 0,0-1 1 0 0,0 1 0 0 0,-1-1 0 0 0,0 1-1 0 0,-3 3-36 0 0,-2-1 27 0 0,-1 0 0 0 0,0 0 0 0 0,0-1 0 0 0,-1 0-1 0 0,0-1 1 0 0,0 0 0 0 0,0 0 0 0 0,-1-1 0 0 0,1-1 0 0 0,-1 0-1 0 0,0 0 1 0 0,0-1 0 0 0,0 0 0 0 0,0-1 0 0 0,-1 0-1 0 0,1-1 1 0 0,0-1 0 0 0,-8 0-27 0 0,15-1-52 0 0,-1 0 0 0 0,1 0 0 0 0,0 0 0 0 0,0 0 0 0 0,0-1 0 0 0,0 0 0 0 0,0 0 0 0 0,0 0 0 0 0,1 0 0 0 0,0 0-1 0 0,-1-1 1 0 0,1 0 0 0 0,1 1 0 0 0,-1-1 0 0 0,0 0 0 0 0,1-1 0 0 0,0 1 0 0 0,0 0 0 0 0,0-1 0 0 0,1 1 0 0 0,-1-1 0 0 0,1 1 0 0 0,0-3 52 0 0,-4-33-3293 0 0,10 4-3918 0 0,0 25-4257 0 0</inkml:trace>
</inkml:ink>
</file>

<file path=ppt/ink/ink17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7:30.2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325 3 3281 0 0,'0'0'1981'0'0,"0"0"-446"0"0,0 0-132 0 0,0 0 230 0 0,0 0 187 0 0,0 0 38 0 0,0 0-207 0 0,0 0-376 0 0,0 0-300 0 0,0 0-228 0 0,0 0-133 0 0,3-2 3963 0 0,-78 56-2690 0 0,49-31-1552 0 0,1 1-1 0 0,2 1 1 0 0,0 1 0 0 0,1 1-1 0 0,2 1 1 0 0,1 1-1 0 0,-6 14-334 0 0,12-13 114 0 0,1 0 0 0 0,1 1 1 0 0,2 1-1 0 0,2 0 0 0 0,0 0 0 0 0,2 0 0 0 0,2 0 0 0 0,1 1 0 0 0,1 0 1 0 0,2-1-1 0 0,1 1 0 0 0,6 26-114 0 0,-4-36 94 0 0,2 0 1 0 0,0-1-1 0 0,2 0 1 0 0,0 0-1 0 0,2-1 0 0 0,0 0 1 0 0,1 0-1 0 0,2-2 1 0 0,0 1-1 0 0,0-1 0 0 0,2-1 1 0 0,1-1-1 0 0,0 0 1 0 0,1-1-1 0 0,18 13-94 0 0,9-2 327 0 0,-43-27-355 0 0,-1 0 1 0 0,0 0-1 0 0,1 1 1 0 0,-1-1-1 0 0,1 0 1 0 0,-1 0-1 0 0,0 0 1 0 0,1 0-1 0 0,-1 0 1 0 0,0 0-1 0 0,1 0 1 0 0,-1 0-1 0 0,1 0 1 0 0,-1 0-1 0 0,0 0 1 0 0,1 0-1 0 0,-1 0 1 0 0,1 0-1 0 0,-1 0 1 0 0,0 0-1 0 0,1 0 1 0 0,-1 0-1 0 0,1-1 0 0 0,-1 1 1 0 0,0 0-1 0 0,1 0 1 0 0,-1 0-1 0 0,0-1 1 0 0,1 1-1 0 0,-1 0 1 0 0,0 0-1 0 0,0-1 1 0 0,1 1-1 0 0,-1 0 1 0 0,0-1-1 0 0,0 1 1 0 0,1 0-1 0 0,-1-1 1 0 0,0 1-1 0 0,0-1 1 0 0,0 1-1 0 0,0 0 1 0 0,0-1-1 0 0,0 1 1 0 0,1 0-1 0 0,-1-1 1 0 0,0 1-1 0 0,0-1 1 0 0,0 1-1 0 0,0 0 1 0 0,0-1-1 0 0,0 1 1 0 0,-1-1-1 0 0,1 1 0 0 0,0 0 1 0 0,0-1-1 0 0,0 1 1 0 0,0-1-1 0 0,0 1 1 0 0,-1 0 27 0 0,5-13-2303 0 0,1 9 1170 0 0,5-7-5641 0 0,-6 4-5496 0 0</inkml:trace>
  <inkml:trace contextRef="#ctx0" brushRef="#br0" timeOffset="798.384">449 1034 11122 0 0,'0'0'1938'0'0,"0"0"-550"0"0,0 0-265 0 0,0 0 116 0 0,0 0 156 0 0,0 0 3 0 0,0 0-179 0 0,0 0-252 0 0,0 0-191 0 0,0 0-100 0 0,0 0-31 0 0,0 0 4 0 0,3-3-7 0 0,222-321 3383 0 0,-127 173-3574 0 0,-77 114-422 0 0,35-40 122 0 0,-53 76-188 0 0,-2 1 39 0 0,-1 0 22 0 0,0 0 20 0 0,0 0-41 0 0,14 42-3 0 0,3 174 168 0 0,10-138-191 0 0,-25-76 24 0 0,0 0 0 0 0,0 0 0 0 0,1 0-1 0 0,-1 0 1 0 0,0 0 0 0 0,1 0 0 0 0,0-1 0 0 0,-1 1-1 0 0,1-1 1 0 0,0 0 0 0 0,-1 1 0 0 0,1-1-1 0 0,0-1 1 0 0,0 1 0 0 0,0 0 0 0 0,0-1 0 0 0,0 1-1 0 0,0-1 1 0 0,0 0 0 0 0,0 0 0 0 0,0 0-1 0 0,0 0 1 0 0,0-1 0 0 0,0 1 0 0 0,0-1-1 0 0,0 0 1 0 0,0 0 0 0 0,0 0 0 0 0,0 0 0 0 0,0 0-1 0 0,-1-1 1 0 0,1 1 0 0 0,-1-1 0 0 0,1 0-1 0 0,-1 0 1 0 0,1 0 0 0 0,-1 0 0 0 0,0 0-1 0 0,37-36 14 0 0,-2-2 0 0 0,-2-1 0 0 0,-2-2 0 0 0,7-13-14 0 0,56-72 25 0 0,-70 102-68 0 0,-24 59 35 0 0,-2-10 31 0 0,-1 0-1 0 0,-1 0 0 0 0,0-1 0 0 0,-2 0 1 0 0,-1 1-1 0 0,-3 7-22 0 0,4-19 11 0 0,-18 57 28 0 0,3 1 1 0 0,4 1-1 0 0,1 7-39 0 0,12-69 472 0 0,-1 1-3963 0 0,8-12-7262 0 0,-3 0-1347 0 0</inkml:trace>
  <inkml:trace contextRef="#ctx0" brushRef="#br0" timeOffset="1384.747">1586 773 12747 0 0,'0'0'2151'0'0,"0"0"-633"0"0,0 0-217 0 0,0 0 55 0 0,0 0 27 0 0,0 0-86 0 0,0 0-232 0 0,0 0-243 0 0,0 0-181 0 0,0 0-129 0 0,0 0-118 0 0,-26 32-101 0 0,-82 102-56 0 0,37-49 200 0 0,19-20 63 0 0,52-65-458 0 0,0 0-10 0 0,0 0 10 0 0,0 0 22 0 0,2-12 185 0 0,74-100-24 0 0,-46 74-184 0 0,131-153 161 0 0,-123 165 8 0 0,-20 60 294 0 0,12 146 557 0 0,-10-59-855 0 0,-54-133-6003 0 0,19 3-4878 0 0,11 8-1009 0 0</inkml:trace>
  <inkml:trace contextRef="#ctx0" brushRef="#br0" timeOffset="1633.555">1412 942 10410 0 0,'0'0'2513'0'0,"0"0"-761"0"0,0 0-410 0 0,0 0-101 0 0,0 0-30 0 0,0 0-100 0 0,0 0-205 0 0,0 0-173 0 0,0 0-61 0 0,0 0 27 0 0,0 0 36 0 0,0 0-39 0 0,0 0-80 0 0,12 1-62 0 0,93 2 970 0 0,-6-17-1579 0 0,-59 3-8310 0 0,-35 10-3233 0 0</inkml:trace>
</inkml:ink>
</file>

<file path=ppt/ink/ink17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7:38.7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4 6993 0 0,'0'0'2037'0'0,"0"0"-303"0"0,0 0-33 0 0,0 0 164 0 0,0 0 23 0 0,0 0-198 0 0,0 0-255 0 0,0 0-298 0 0,0 0-248 0 0,0 0-151 0 0,3-1-129 0 0,-3 1-560 0 0,1 0 0 0 0,-1 0 0 0 0,1 0 0 0 0,-1 0 0 0 0,1 0 1 0 0,-1 0-1 0 0,1 0 0 0 0,-1 0 0 0 0,1 0 0 0 0,-1 0 0 0 0,1 1 1 0 0,-1-1-1 0 0,1 0 0 0 0,-1 0 0 0 0,1 0 0 0 0,-1 1 0 0 0,1-1 1 0 0,-1 0-1 0 0,1 1 0 0 0,-1-1 0 0 0,0 0 0 0 0,1 1 0 0 0,-1-1 1 0 0,1 1-1 0 0,-1-1 0 0 0,0 0 0 0 0,0 1 0 0 0,1-1 0 0 0,-1 1 1 0 0,0-1-1 0 0,0 1 0 0 0,1-1 0 0 0,-1 1 0 0 0,0-1 0 0 0,0 1 1 0 0,0-1-1 0 0,0 1 0 0 0,0-1 0 0 0,0 1 0 0 0,0-1 0 0 0,0 1 1 0 0,0 0-1 0 0,0-1 0 0 0,0 1 0 0 0,0-1 0 0 0,0 1 0 0 0,0-1 1 0 0,-1 1-1 0 0,1-1 0 0 0,0 1 0 0 0,0-1 0 0 0,-1 1 0 0 0,1-1 1 0 0,0 0-1 0 0,0 1 0 0 0,-1-1 0 0 0,1 1 0 0 0,-1-1-49 0 0,-1 17 472 0 0,24-57 1462 0 0,-22 39-1822 0 0,0 1-8 0 0,0 0 1 0 0,0 0 22 0 0,0 0-29 0 0,-15 22 273 0 0,-12 14-309 0 0,27-35-89 0 0,0-1-6 0 0,0 0-6 0 0,0 0 11 0 0,0 0-52 0 0,0 0-52 0 0,15-12-2177 0 0,-8 6 1151 0 0,3-2-5375 0 0,-2 1-5711 0 0</inkml:trace>
</inkml:ink>
</file>

<file path=ppt/ink/ink17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7:40.0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20 916 0 0 0,'0'0'1746'0'0,"0"0"107"0"0,0 0 228 0 0,0 0 259 0 0,0 0 52 0 0,0 0-109 0 0,0 0-288 0 0,0 0-359 0 0,0 0-280 0 0,0 0-202 0 0,0 0-158 0 0,0 0-157 0 0,0 0-132 0 0,-4-6-110 0 0,2 3-498 0 0,0 0-1 0 0,0-1 1 0 0,1 1 0 0 0,-1 0-1 0 0,1-1 1 0 0,-1 0-1 0 0,1 1 1 0 0,0-1-1 0 0,1 0 1 0 0,-1 0-1 0 0,1 1 1 0 0,-1-1-1 0 0,1 0 1 0 0,0 0 0 0 0,0 0-1 0 0,1 0 1 0 0,-1 1-1 0 0,1-1 1 0 0,0-1-99 0 0,18-40 704 0 0,1 2 1 0 0,2 0-1 0 0,2 1 1 0 0,18-24-705 0 0,-24 39 166 0 0,350-461 1193 0 0,-305 420-1164 0 0,-61 121-174 0 0,-55 329 233 0 0,49-228-189 0 0,5-152-65 0 0,-1-1 1 0 0,1 1-1 0 0,-1-1 0 0 0,1 1 1 0 0,0-1-1 0 0,0 1 0 0 0,0-1 1 0 0,0 1-1 0 0,0-1 0 0 0,0 1 1 0 0,0-1-1 0 0,0 0 0 0 0,0 0 0 0 0,1 0 1 0 0,-1 0-1 0 0,0 0 0 0 0,1 0 1 0 0,-1 0-1 0 0,1 0 0 0 0,-1 0 1 0 0,1-1-1 0 0,-1 1 0 0 0,1 0 1 0 0,0-1-1 0 0,-1 1 0 0 0,1-1 1 0 0,0 0-1 0 0,-1 0 0 0 0,1 0 0 0 0,0 0 1 0 0,-1 0-1 0 0,1 0 0 0 0,0 0 1 0 0,0 0-1 0 0,-1-1 0 0 0,1 1 1 0 0,-1 0-1 0 0,1-1 0 0 0,0 0 1 0 0,-1 1-1 0 0,1-1 0 0 0,-1 0 0 0 0,1 0 1 0 0,-1 0-1 0 0,1 0 0 0 0,-1 0 1 0 0,0 0-1 0 0,0 0 0 0 0,1 0 1 0 0,-1-1-1 0 0,0 1 0 0 0,0 0 1 0 0,0-1-1 0 0,0 1 0 0 0,-1-1 1 0 0,1 0-2 0 0,229-241 109 0 0,40-65-55 0 0,-221 249-60 0 0,-47 111 15 0 0,-85 311 283 0 0,53-138-106 0 0,-6-82-2755 0 0,36-130-3692 0 0,7-10-5249 0 0,-2-3 2473 0 0</inkml:trace>
  <inkml:trace contextRef="#ctx0" brushRef="#br0" timeOffset="882.471">1443 467 2905 0 0,'0'0'2079'0'0,"0"0"-79"0"0,0 0 78 0 0,0 0 60 0 0,0 0-80 0 0,0 0-274 0 0,0 0-350 0 0,0 0-258 0 0,0 0-185 0 0,0 0-108 0 0,0 0-58 0 0,0 0-75 0 0,0 0-98 0 0,0 3-108 0 0,-33 35 2108 0 0,22-38-284 0 0,11 0-2291 0 0,-4-19 587 0 0,-29-7-323 0 0,22 26-336 0 0,0 1-1 0 0,0 1 0 0 0,0-1 0 0 0,0 2 1 0 0,1-1-1 0 0,-1 2 0 0 0,1-1 1 0 0,-1 1-1 0 0,1 1 0 0 0,1 0 0 0 0,-1 0 1 0 0,1 1-1 0 0,0 0 0 0 0,0 1 0 0 0,0 0 1 0 0,1 0-1 0 0,0 1 0 0 0,1 0 0 0 0,-1 1 1 0 0,-3 5-5 0 0,4-4-4 0 0,1-1 0 0 0,0 1 0 0 0,0 1 0 0 0,1-1 0 0 0,1 1 0 0 0,0 0 0 0 0,0 0 0 0 0,1 0 0 0 0,0 0 0 0 0,1 1 0 0 0,0-1 0 0 0,1 1 0 0 0,0-1 0 0 0,1 11 4 0 0,2-18 2 0 0,-1-1 0 0 0,1 1 1 0 0,-1-1-1 0 0,1 1 0 0 0,0-1 0 0 0,1 0 1 0 0,-1 1-1 0 0,0-1 0 0 0,1 0 0 0 0,0 0 1 0 0,0-1-1 0 0,0 1 0 0 0,0-1 0 0 0,0 1 1 0 0,0-1-1 0 0,1 0 0 0 0,-1 0 0 0 0,1-1 1 0 0,-1 1-1 0 0,1-1 0 0 0,0 1 0 0 0,0-1 1 0 0,0 0-1 0 0,-1-1 0 0 0,1 1 0 0 0,0-1 1 0 0,0 1-1 0 0,0-1 0 0 0,0 0 0 0 0,0-1 1 0 0,0 1-1 0 0,0-1 0 0 0,0 0 1 0 0,0 1-1 0 0,-1-2 0 0 0,1 1 0 0 0,0 0 1 0 0,0-1-1 0 0,2-1-2 0 0,29-18 39 0 0,0-2 1 0 0,-1-1 0 0 0,-2-2-1 0 0,-1-1 1 0 0,0-1 0 0 0,-3-2-1 0 0,14-18-39 0 0,53-51 114 0 0,-89 136-167 0 0,-6-27 54 0 0,0 0-1 0 0,0 0 1 0 0,1 0-1 0 0,0 0 0 0 0,1 0 1 0 0,0-1-1 0 0,0 1 1 0 0,1-1-1 0 0,1 1 1 0 0,-1-1-1 0 0,1 0 0 0 0,1 0 1 0 0,0-1-1 0 0,0 1 1 0 0,1-1-1 0 0,0 0 0 0 0,0 0 1 0 0,1-1-1 0 0,0 0 1 0 0,4 4-1 0 0,-9-10-68 0 0,0 0 0 0 0,1 0 1 0 0,-1 0-1 0 0,0 0 1 0 0,0 0-1 0 0,0-1 1 0 0,1 1-1 0 0,-1-1 1 0 0,0 1-1 0 0,1-1 1 0 0,-1 0-1 0 0,0 0 1 0 0,1 0-1 0 0,-1 0 1 0 0,0 0-1 0 0,1-1 0 0 0,-1 1 1 0 0,0-1-1 0 0,1 1 1 0 0,-1-1-1 0 0,0 0 1 0 0,0 0-1 0 0,1 0 68 0 0,13-8-4294 0 0,-1-2-4616 0 0,-10 10-2948 0 0</inkml:trace>
  <inkml:trace contextRef="#ctx0" brushRef="#br0" timeOffset="1368.687">2133 349 10394 0 0,'0'0'2697'0'0,"0"0"-886"0"0,0 0-283 0 0,0 0 54 0 0,0 0-14 0 0,0 0-189 0 0,0 0-335 0 0,0 0-319 0 0,0 0-177 0 0,0 0-42 0 0,0 0-32 0 0,0 0-37 0 0,-10 8-50 0 0,-84 61 639 0 0,46-17-440 0 0,48-51-585 0 0,-1 0-1 0 0,1 0 1 0 0,-1 0-1 0 0,1 1 1 0 0,-1-1-1 0 0,1 0 1 0 0,0 0-1 0 0,-1 1 0 0 0,1-1 1 0 0,0 0-1 0 0,0 1 1 0 0,0-1-1 0 0,0 0 1 0 0,0 1-1 0 0,0-1 1 0 0,1 0-1 0 0,-1 0 1 0 0,0 1-1 0 0,1-1 1 0 0,-1 0-1 0 0,1 0 0 0 0,-1 1 1 0 0,1-1-1 0 0,-1 0 1 0 0,1 0-1 0 0,0 0 1 0 0,0 0-1 0 0,0 0 1 0 0,-1 0-1 0 0,1 0 1 0 0,0 0-1 0 0,0 0 0 0 0,0 0 1 0 0,0-1-1 0 0,1 1 1 0 0,-1 0-1 0 0,0-1 1 0 0,1 1-1 0 0,18 9 24 0 0,68 48 289 0 0,-86-54-263 0 0,0 0-1 0 0,0-1 1 0 0,0 1 0 0 0,0 0-1 0 0,-1 0 1 0 0,1 0 0 0 0,-1 0-1 0 0,0 0 1 0 0,-1 0 0 0 0,1 0-1 0 0,0 1 1 0 0,-1-1 0 0 0,0 0-1 0 0,0 0 1 0 0,0 0 0 0 0,-1 1-1 0 0,0-1 1 0 0,1 0 0 0 0,-1 0-1 0 0,-1 0 1 0 0,1 0 0 0 0,-1 0-1 0 0,1 0 1 0 0,-1 0 0 0 0,0-1-1 0 0,0 1 1 0 0,-1 0 0 0 0,1-1-1 0 0,-1 0 1 0 0,0 0 0 0 0,0 1-1 0 0,0-2 1 0 0,0 1 0 0 0,0 0-1 0 0,-1-1 1 0 0,1 1 0 0 0,-1-1-1 0 0,-3 1-49 0 0,0 2-71 0 0,-2 0 0 0 0,1 0 0 0 0,-1-1 0 0 0,1-1 0 0 0,-1 1 0 0 0,0-2 0 0 0,0 1 0 0 0,-1-1 0 0 0,1 0 0 0 0,0-1 0 0 0,-8 0 71 0 0,18-30-4119 0 0,31-13-1462 0 0,-6 18-4122 0 0,-18 16 953 0 0</inkml:trace>
  <inkml:trace contextRef="#ctx0" brushRef="#br0" timeOffset="1784.386">2566 346 6393 0 0,'0'0'2880'0'0,"0"0"-459"0"0,0 0-145 0 0,0 0-103 0 0,0 0-180 0 0,0 0-313 0 0,0 0-415 0 0,0 0-352 0 0,0 0-217 0 0,0 0-121 0 0,0 0-79 0 0,0 0-62 0 0,0 0-30 0 0,-11 9-36 0 0,-68 52 559 0 0,77-61-908 0 0,1 0 1 0 0,0 1-1 0 0,-1-1 1 0 0,1 1-1 0 0,0 0 1 0 0,-1-1-1 0 0,1 1 1 0 0,0 0 0 0 0,0 0-1 0 0,0 0 1 0 0,0 0-1 0 0,0 0 1 0 0,0 0-1 0 0,0 0 1 0 0,0 0-1 0 0,0 0 1 0 0,0 0 0 0 0,1 0-1 0 0,-1 1 1 0 0,0-1-1 0 0,1 0 1 0 0,-1 0-1 0 0,1 1 1 0 0,-1-1 0 0 0,1 1-1 0 0,0-1 1 0 0,0 0-1 0 0,-1 1 1 0 0,1-1-1 0 0,0 1 1 0 0,0-1-1 0 0,1 0 1 0 0,-1 1 0 0 0,0-1-1 0 0,0 1 1 0 0,1-1-1 0 0,-1 0 1 0 0,0 1-1 0 0,1-1 1 0 0,-1 0-1 0 0,1 1 1 0 0,0-1 0 0 0,0 0-1 0 0,-1 0 1 0 0,1 0-1 0 0,0 1 1 0 0,0-1-1 0 0,0 0-19 0 0,6 1 42 0 0,-1 1 0 0 0,1 0 0 0 0,-1 1 0 0 0,0-1 0 0 0,0 1 0 0 0,-1 0 0 0 0,1 1 0 0 0,-1-1 0 0 0,0 1 0 0 0,0 0 0 0 0,-1 1 0 0 0,1-1 0 0 0,-1 1-1 0 0,0 0 1 0 0,-1 0 0 0 0,1 0 0 0 0,-1 0 0 0 0,0 0 0 0 0,-1 1 0 0 0,1 0 0 0 0,-2-1 0 0 0,1 1 0 0 0,-1 0 0 0 0,1 0 0 0 0,-2 0 0 0 0,1 0 0 0 0,-1 1-42 0 0,0-3 54 0 0,1 0 1 0 0,-1 0 0 0 0,0 1 0 0 0,-1-1 0 0 0,1 0-1 0 0,-1 0 1 0 0,0 1 0 0 0,-1-1 0 0 0,1 0-1 0 0,-1 0 1 0 0,0 0 0 0 0,0 0 0 0 0,0-1 0 0 0,-1 1-1 0 0,0-1 1 0 0,0 1 0 0 0,0-1 0 0 0,0 0-1 0 0,-1 0 1 0 0,1 0 0 0 0,-1 0 0 0 0,0-1 0 0 0,-1 0-1 0 0,1 0 1 0 0,0 0 0 0 0,-1 0 0 0 0,-3 1-55 0 0,2 0-10 0 0,0-1 0 0 0,0 0 0 0 0,-1 0 0 0 0,1-1 0 0 0,-1 1 0 0 0,0-1 0 0 0,0-1 0 0 0,0 1 0 0 0,0-1 0 0 0,0-1 0 0 0,0 1 0 0 0,0-1 0 0 0,0 0 0 0 0,0-1 0 0 0,-7-1 10 0 0,12 1-127 0 0,-1-1 0 0 0,1 1 0 0 0,0-1 0 0 0,0 0 0 0 0,0 0 0 0 0,1 0 0 0 0,-1 0 0 0 0,0 0 0 0 0,1 0 0 0 0,-1 0 0 0 0,1-1 0 0 0,0 1 0 0 0,0 0 0 0 0,0-1 0 0 0,0 1 0 0 0,0-1 0 0 0,0 0 0 0 0,1 1 0 0 0,-1-1 0 0 0,1 1 0 0 0,0-1 0 0 0,0 0 0 0 0,0-1 127 0 0,-1-25-8030 0 0,1 18 1887 0 0,0 7-5529 0 0</inkml:trace>
</inkml:ink>
</file>

<file path=ppt/ink/ink17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7:43.7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197 15 7402 0 0,'0'0'1825'0'0,"0"0"-190"0"0,0 0-48 0 0,0 0 50 0 0,0 0-33 0 0,0 0-158 0 0,0 0-294 0 0,0 0-345 0 0,0 0-284 0 0,0 0-86 0 0,0 0 55 0 0,2 7 124 0 0,44 148 3225 0 0,-41-112-3518 0 0,-1 0 0 0 0,-2 0 0 0 0,-3 1 0 0 0,-1-1 0 0 0,-2 0-1 0 0,-2 0 1 0 0,-2 0 0 0 0,-1-1-323 0 0,-61 142 387 0 0,49-140-471 0 0,18-40-3 0 0,0-6-3487 0 0,2-3 3299 0 0,-3-44-8930 0 0,3 29 1750 0 0,1 11 161 0 0</inkml:trace>
  <inkml:trace contextRef="#ctx0" brushRef="#br0" timeOffset="567.108">20 185 2945 0 0,'0'0'2518'0'0,"0"0"-439"0"0,0 0-248 0 0,0 0 62 0 0,0 0 26 0 0,0 0-45 0 0,0 0-220 0 0,0 0-312 0 0,0 0-254 0 0,0 0-248 0 0,0 0-193 0 0,0 0-166 0 0,0 0-90 0 0,-4-14-50 0 0,-11-44-49 0 0,15 57-280 0 0,0 0-1 0 0,0 0 1 0 0,0 0-1 0 0,0-1 1 0 0,0 1-1 0 0,0 0 1 0 0,1 0-1 0 0,-1 0 1 0 0,0 0-1 0 0,0 0 1 0 0,1 0-1 0 0,-1 0 0 0 0,1 0 1 0 0,-1 0-1 0 0,1 0 1 0 0,0 0-1 0 0,-1 0 1 0 0,1 0-1 0 0,0 0 1 0 0,-1 1-1 0 0,1-1 1 0 0,0 0-1 0 0,0 0 1 0 0,0 1-1 0 0,0-1 0 0 0,0 0 1 0 0,0 1-1 0 0,0-1 1 0 0,0 1-1 0 0,0 0 1 0 0,0-1-1 0 0,0 1 1 0 0,0 0-1 0 0,0-1 1 0 0,0 1-12 0 0,5-2 65 0 0,21-10 198 0 0,0 1 1 0 0,1 2-1 0 0,0 0 0 0 0,0 2 0 0 0,23-2-263 0 0,-6-1 286 0 0,145-4 463 0 0,-187 13-740 0 0,-1 1 0 0 0,1 0 0 0 0,-1 0 0 0 0,1 0 1 0 0,-1 1-1 0 0,0-1 0 0 0,1 1 0 0 0,-1-1 0 0 0,1 1 0 0 0,-1 0 0 0 0,0 0 0 0 0,0-1 0 0 0,1 2 0 0 0,-1-1 0 0 0,0 0 0 0 0,0 0 0 0 0,0 1 0 0 0,0-1 0 0 0,-1 1 0 0 0,1 0 0 0 0,0-1 0 0 0,0 1 0 0 0,-1 0 0 0 0,1 0 0 0 0,-1 0 0 0 0,0 0 0 0 0,0 0 0 0 0,0 1 0 0 0,0-1 0 0 0,0 0 1 0 0,0 0-1 0 0,0 1 0 0 0,-1-1 0 0 0,1 0 0 0 0,-1 1 0 0 0,0-1 0 0 0,1 1 0 0 0,-1-1 0 0 0,0 1 0 0 0,-1-1 0 0 0,1 0 0 0 0,0 1 0 0 0,-1 1-9 0 0,-1 6 53 0 0,1 0 0 0 0,-2-1 0 0 0,1 1 0 0 0,-2-1 0 0 0,1 1 0 0 0,-1-1 0 0 0,-1 0 0 0 0,1-1 0 0 0,-1 1 0 0 0,-3 2-53 0 0,-21 25 108 0 0,20-28-93 0 0,1 1 0 0 0,0 1 0 0 0,1-1 1 0 0,0 1-1 0 0,1 0 0 0 0,0 1 0 0 0,0 0 1 0 0,1 0-1 0 0,1 0 0 0 0,-3 7-15 0 0,9-11 5 0 0,0-1 0 0 0,0 0-1 0 0,0 0 1 0 0,1 0 0 0 0,-1 0-1 0 0,1 0 1 0 0,1-1-1 0 0,-1 1 1 0 0,1-1 0 0 0,0 0-1 0 0,0 0 1 0 0,1 0 0 0 0,0 0-1 0 0,-1-1 1 0 0,1 0 0 0 0,1 0-1 0 0,-1 0 1 0 0,1-1 0 0 0,-1 0-1 0 0,1 0 1 0 0,0 0 0 0 0,0-1-1 0 0,0 0 1 0 0,0 0 0 0 0,1 0-1 0 0,4 0-4 0 0,23 13 29 0 0,-16-5 10 0 0,-10-8-21 0 0,0 1-1 0 0,0 1 1 0 0,-1 0 0 0 0,1 0 0 0 0,-1 0-1 0 0,0 1 1 0 0,0 0 0 0 0,0 0 0 0 0,-1 0 0 0 0,0 1-1 0 0,0 0 1 0 0,-1 1 0 0 0,1-1 0 0 0,-1 1-1 0 0,-1 0 1 0 0,1 0 0 0 0,-1 1 0 0 0,0-1 0 0 0,-1 1-1 0 0,3 7-17 0 0,-5-5 57 0 0,0 0 0 0 0,-1 0-1 0 0,0 1 1 0 0,-1-1-1 0 0,0 0 1 0 0,0 0 0 0 0,-1 0-1 0 0,-1 0 1 0 0,0 0-1 0 0,0 0 1 0 0,0-1-1 0 0,-2 1 1 0 0,1-1 0 0 0,-1 0-1 0 0,0 0 1 0 0,-1-1-1 0 0,0 1 1 0 0,0-1 0 0 0,-1-1-1 0 0,0 1 1 0 0,0-1-1 0 0,-1 0 1 0 0,0-1 0 0 0,0 0-1 0 0,-1 0 1 0 0,1 0-1 0 0,-1-1 1 0 0,0-1-1 0 0,-1 0 1 0 0,-1 1-57 0 0,-11 5 24 0 0,0 0 1 0 0,-1-1-1 0 0,0-1 0 0 0,-1-1 0 0 0,0-1 1 0 0,0-2-1 0 0,0 0 0 0 0,0-1 0 0 0,-1-2 1 0 0,0 0-1 0 0,-9-2-24 0 0,29 0-38 0 0,0 1 0 0 0,0-1 0 0 0,0 1 0 0 0,0-1 0 0 0,0-1 1 0 0,0 1-1 0 0,0-1 0 0 0,0 0 0 0 0,1 0 0 0 0,-1 0 0 0 0,1-1 0 0 0,-1 1 1 0 0,1-1-1 0 0,0 0 0 0 0,0-1 0 0 0,0 1 0 0 0,0-1 0 0 0,1 1 0 0 0,-1-1 0 0 0,1 0 1 0 0,0 0-1 0 0,0-1 0 0 0,1 1 0 0 0,-1-1 0 0 0,1 1 0 0 0,0-1 0 0 0,0 0 1 0 0,0-1 37 0 0,2 0-343 0 0,-1 1 0 0 0,1-1 0 0 0,0 1 0 0 0,1-1 0 0 0,0 1 0 0 0,-1 0 0 0 0,2-1 1 0 0,-1 1-1 0 0,1 0 0 0 0,-1-1 0 0 0,1 1 0 0 0,1 0 0 0 0,-1 0 0 0 0,1 1 1 0 0,0-1-1 0 0,0 0 0 0 0,0 1 0 0 0,1 0 0 0 0,-1 0 0 0 0,1 0 0 0 0,4-3 343 0 0,5-6-5900 0 0,-3 2-5731 0 0</inkml:trace>
</inkml:ink>
</file>

<file path=ppt/ink/ink1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18:51.7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424 1 8818 0 0,'0'0'3293'0'0,"0"0"-1330"0"0,0 0-587 0 0,0 0-118 0 0,0 0-92 0 0,0 0-111 0 0,0 0-141 0 0,0 0-105 0 0,0 0-60 0 0,0 0-64 0 0,0 0-45 0 0,0 0-40 0 0,0 0-46 0 0,-22 6-69 0 0,-100 25 358 0 0,116-31-768 0 0,0 1 0 0 0,0 0 0 0 0,1 1 0 0 0,-1-1 0 0 0,1 1 1 0 0,-1 0-1 0 0,1 1 0 0 0,0-1 0 0 0,0 1 0 0 0,0 0 0 0 0,0 0 0 0 0,0 0 0 0 0,1 1 0 0 0,-1 0 0 0 0,1 0 0 0 0,0 0 0 0 0,0 0 1 0 0,1 1-1 0 0,-1-1 0 0 0,1 1 0 0 0,0 0 0 0 0,0 0 0 0 0,0 0 0 0 0,1 1 0 0 0,0-1 0 0 0,0 1 0 0 0,0-1 0 0 0,1 1 0 0 0,0-1 1 0 0,-1 6-76 0 0,3-6 11 0 0,0 0 0 0 0,0 1 0 0 0,0-1 0 0 0,1 0 0 0 0,-1 0 1 0 0,1 0-1 0 0,0 0 0 0 0,1 0 0 0 0,-1-1 0 0 0,1 1 0 0 0,0-1 1 0 0,0 1-1 0 0,0-1 0 0 0,1 0 0 0 0,0 0 0 0 0,-1-1 1 0 0,1 1-1 0 0,0-1 0 0 0,1 0 0 0 0,-1 0 0 0 0,5 2-11 0 0,1 1 52 0 0,-1 0 1 0 0,1 1-1 0 0,-1 0 0 0 0,-1 0 0 0 0,0 1 0 0 0,0 0 0 0 0,0 0 0 0 0,-1 1 1 0 0,0 0-1 0 0,-1 0 0 0 0,0 1 0 0 0,0 0 0 0 0,-1 0 0 0 0,0 0 0 0 0,-1 0 0 0 0,0 1 1 0 0,-1 0-1 0 0,0 0 0 0 0,-1 0 0 0 0,0 0 0 0 0,0 8-52 0 0,-1-15 41 0 0,-1 1-1 0 0,0 0 1 0 0,0-1-1 0 0,0 1 1 0 0,-1-1-1 0 0,1 1 0 0 0,-1 0 1 0 0,0-1-1 0 0,-1 0 1 0 0,1 1-1 0 0,-1-1 1 0 0,0 0-1 0 0,0 0 1 0 0,0 1-1 0 0,0-2 1 0 0,-1 1-1 0 0,0 0 1 0 0,1 0-1 0 0,-1-1 1 0 0,-1 0-1 0 0,1 1 0 0 0,0-1 1 0 0,-1 0-1 0 0,0-1 1 0 0,0 1-1 0 0,0-1-40 0 0,3-1 7 0 0,-12 6 37 0 0,0 0 0 0 0,0-1 0 0 0,0 0 0 0 0,-1-1 0 0 0,0-1-1 0 0,0 0 1 0 0,0-1 0 0 0,0-1 0 0 0,-1 0 0 0 0,-3 0-44 0 0,12-1-20 0 0,1 0 1 0 0,-1-1 0 0 0,0 1-1 0 0,1-1 1 0 0,-1 0 0 0 0,0-1-1 0 0,1 1 1 0 0,-1-1 0 0 0,1 0-1 0 0,-1-1 1 0 0,1 1-1 0 0,-1-1 1 0 0,1 0 0 0 0,0-1-1 0 0,-1 1 1 0 0,2-1 0 0 0,-1 0-1 0 0,0 0 1 0 0,0 0 0 0 0,1-1-1 0 0,0 0 1 0 0,0 0-1 0 0,0 0 1 0 0,0 0 0 0 0,0-1-1 0 0,1 1 1 0 0,-1-2 19 0 0,-3-39-2060 0 0,8 26-1457 0 0,-1 14 1675 0 0,2-7-8381 0 0</inkml:trace>
</inkml:ink>
</file>

<file path=ppt/ink/ink17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7:49.4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129 634 8210 0 0,'0'0'3047'0'0,"0"0"-673"0"0,0 0-283 0 0,0 0-85 0 0,0 0-124 0 0,0 0-222 0 0,0 0-341 0 0,0 0-328 0 0,0 0-244 0 0,0 0-154 0 0,0 0-118 0 0,-1 3-71 0 0,-24 42 21 0 0,2 2 0 0 0,2 1 0 0 0,2 1 0 0 0,-1 13-425 0 0,1 1-3955 0 0,19-67-4428 0 0,0 0-3209 0 0</inkml:trace>
  <inkml:trace contextRef="#ctx0" brushRef="#br0" timeOffset="251.768">87 295 10322 0 0,'0'0'3088'0'0,"0"0"-755"0"0,0 0-496 0 0,0 0-213 0 0,0 0-230 0 0,0 0-281 0 0,0 0-299 0 0,0 0-245 0 0,0 0-195 0 0,0 0-190 0 0,0 0-159 0 0,0 0-134 0 0,0 0-85 0 0,-7-21-43 0 0,-23-68-434 0 0,68 166-3629 0 0,-26-56-775 0 0,-3-5-5944 0 0</inkml:trace>
  <inkml:trace contextRef="#ctx0" brushRef="#br0" timeOffset="519.959">341 848 12059 0 0,'0'0'2244'0'0,"0"0"-286"0"0,0 0-8 0 0,0 0-67 0 0,0 0-382 0 0,0 0-382 0 0,0 0-259 0 0,0 0-146 0 0,0 0-87 0 0,0 0-71 0 0,30-34-87 0 0,92-102-93 0 0,-59 59 183 0 0,-4 1 69 0 0,-57 75-630 0 0,-2 1-20 0 0,0 25-83 0 0,-16 112 61 0 0,15-133 43 0 0,0 1-1 0 0,1 0 1 0 0,-1 0 0 0 0,1 0 0 0 0,1 0 0 0 0,-1 0-1 0 0,1-1 1 0 0,0 1 0 0 0,0 0 0 0 0,0 0-1 0 0,0-1 1 0 0,1 1 0 0 0,0-1 0 0 0,0 1 0 0 0,0-1-1 0 0,0 0 1 0 0,1 1 0 0 0,0-1 0 0 0,0-1-1 0 0,0 1 1 0 0,0 0 0 0 0,1-1 0 0 0,-1 1 0 0 0,1-1-1 0 0,0 0 1 0 0,0-1 0 0 0,0 1 0 0 0,0 0-1 0 0,0-1 1 0 0,1 0 0 0 0,-1 0 0 0 0,1-1 0 0 0,0 1-1 0 0,-1-1 1 0 0,2 1 1 0 0,0-2 52 0 0,0 0 0 0 0,0 0 0 0 0,0-1 0 0 0,0 1 0 0 0,0-1 0 0 0,-1-1 0 0 0,1 1 0 0 0,0-1 0 0 0,-1 0 0 0 0,1 0 0 0 0,-1 0-1 0 0,0-1 1 0 0,1 0 0 0 0,-1 0 0 0 0,-1 0 0 0 0,1-1 0 0 0,0 0 0 0 0,-1 0 0 0 0,0 0 0 0 0,4-4-52 0 0,68-101 696 0 0,-72 101-712 0 0,11-22-252 0 0,2-4-2262 0 0,1 14-5458 0 0,-13 16-3935 0 0</inkml:trace>
  <inkml:trace contextRef="#ctx0" brushRef="#br0" timeOffset="808.858">1381 1 12539 0 0,'0'0'2634'0'0,"0"0"-611"0"0,0 0-310 0 0,0 0-99 0 0,0 0-184 0 0,0 0-254 0 0,0 0-267 0 0,0 0-246 0 0,0 0-111 0 0,0 0-9 0 0,0 0 32 0 0,0 0 25 0 0,0 0-13 0 0,3 16-55 0 0,11 134 598 0 0,-28 61-246 0 0,-44 176-698 0 0,32-268-1977 0 0,4-140-10729 0 0,15 13 5514 0 0,3 1-1967 0 0</inkml:trace>
  <inkml:trace contextRef="#ctx0" brushRef="#br0" timeOffset="1256.838">1039 468 7146 0 0,'0'0'5034'0'0,"0"0"-2135"0"0,0 0-1050 0 0,0 0-386 0 0,0 0-287 0 0,0 0-159 0 0,0 0-135 0 0,0 0-179 0 0,0 0-140 0 0,0 0-145 0 0,0 0-127 0 0,0 0-90 0 0,35-6-93 0 0,113-19-54 0 0,46 16-472 0 0,-12 11-4357 0 0,-92-1-1098 0 0,0 0-3615 0 0,-36-3 5464 0 0,-28 0 6376 0 0,1 2 9281 0 0,-26 0-8750 0 0,-5 11 1962 0 0,-10 3-3341 0 0,2-2-906 0 0,-4 11 278 0 0,5-11-706 0 0,1-1 0 0 0,1 1 0 0 0,0 1 0 0 0,0 0 0 0 0,2 0 0 0 0,-1 0 0 0 0,2 1 0 0 0,0 0 1 0 0,0 1-1 0 0,2-1 0 0 0,-1 1 0 0 0,2 0 0 0 0,0 0 0 0 0,1 0 0 0 0,1 1 0 0 0,0 9-170 0 0,1-20 33 0 0,2-1 1 0 0,-1 0-1 0 0,0 0 1 0 0,1 0-1 0 0,0 0 1 0 0,0 0 0 0 0,0 0-1 0 0,0 0 1 0 0,1 0-1 0 0,0-1 1 0 0,-1 0-1 0 0,1 1 1 0 0,1-1-1 0 0,-1 0 1 0 0,0 0-1 0 0,1-1 1 0 0,-1 1 0 0 0,1-1-1 0 0,0 1 1 0 0,0-1-1 0 0,0-1 1 0 0,0 1-1 0 0,0 0 1 0 0,0-1-1 0 0,0 0 1 0 0,1 0-1 0 0,-1 0 1 0 0,0 0 0 0 0,1-1-1 0 0,-1 0 1 0 0,2 0-34 0 0,4 1 161 0 0,1-1 1 0 0,0 0-1 0 0,-1-1 1 0 0,1 0 0 0 0,-1-1-1 0 0,1 0 1 0 0,-1-1 0 0 0,0 0-1 0 0,0 0 1 0 0,0-1-1 0 0,0-1 1 0 0,4-2-162 0 0,-6 2 51 0 0,0-1 1 0 0,-1 0-1 0 0,1 0 0 0 0,-1 0 1 0 0,-1-1-1 0 0,1 0 1 0 0,-1-1-1 0 0,0 1 0 0 0,-1-1 1 0 0,0 0-1 0 0,0-1 0 0 0,-1 1 1 0 0,0-1-1 0 0,0 0 1 0 0,-1 0-1 0 0,0 0 0 0 0,-1 0 1 0 0,0-1-1 0 0,0 1 0 0 0,-1-1 1 0 0,-1 1-1 0 0,1-1 1 0 0,-1 1-1 0 0,-1-1 0 0 0,0-4-51 0 0,0 9 11 0 0,0 0 0 0 0,-1 0 0 0 0,1 0 0 0 0,-1 0 0 0 0,0 0 0 0 0,0 1 0 0 0,-1-1-1 0 0,1 0 1 0 0,-1 1 0 0 0,0 0 0 0 0,0-1 0 0 0,0 1 0 0 0,-1 1 0 0 0,0-1 0 0 0,1 0 0 0 0,-1 1-1 0 0,-1 0 1 0 0,1 0 0 0 0,0 0 0 0 0,-1 0 0 0 0,1 1 0 0 0,-1 0 0 0 0,0-1 0 0 0,0 2 0 0 0,0-1 0 0 0,0 1-1 0 0,0 0 1 0 0,-2-1-11 0 0,-73-3-2029 0 0,10 22-6554 0 0,57-9-4089 0 0</inkml:trace>
</inkml:ink>
</file>

<file path=ppt/ink/ink17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7:46.5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96 143 8330 0 0,'0'0'1664'0'0,"0"0"-200"0"0,0 0-61 0 0,0 0 96 0 0,0 0 116 0 0,0 0-84 0 0,0 0-192 0 0,0 0-233 0 0,0 0-261 0 0,0 0-232 0 0,0 0-172 0 0,-1-5-117 0 0,-4-15-72 0 0,4 15 2 0 0,1 5-18 0 0,0 0-10 0 0,0 0 0 0 0,0 0-25 0 0,3 19 901 0 0,8 117 713 0 0,-9-1-1296 0 0,2-70-398 0 0,-2 1-1 0 0,-4 0 0 0 0,-3 0 1 0 0,-2-1-1 0 0,-3 0 0 0 0,-3 0 0 0 0,-5 4-120 0 0,-17 16 131 0 0,57-141 190 0 0,-7 30-326 0 0,1 1 1 0 0,2 1-1 0 0,0 0 0 0 0,1 1 0 0 0,1 1 0 0 0,2 1 0 0 0,0 1 0 0 0,1 1 0 0 0,0 1 0 0 0,2 1 1 0 0,0 1-1 0 0,1 2 0 0 0,1 0 0 0 0,0 2 0 0 0,14-5 5 0 0,40 10 75 0 0,-77 9-75 0 0,-1 0 0 0 0,1 0 0 0 0,-1 0 0 0 0,0 0-1 0 0,1 1 1 0 0,-1 0 0 0 0,0 0 0 0 0,0 0 0 0 0,-1 0 0 0 0,1 0 0 0 0,0 0 0 0 0,-1 1 0 0 0,0-1 0 0 0,0 1 0 0 0,0-1 0 0 0,0 1 0 0 0,-1 0 0 0 0,0 0 0 0 0,1 0 0 0 0,-1 0 0 0 0,-1 0 0 0 0,1 0 0 0 0,-1 0 0 0 0,1 0 0 0 0,-1 0-1 0 0,0 1 1 0 0,0-1 0 0 0,-1 2 0 0 0,1 8 15 0 0,-1 0 0 0 0,-1 0-1 0 0,0 0 1 0 0,0 0-1 0 0,-1 0 1 0 0,-1 0-1 0 0,-1 0 1 0 0,0-1 0 0 0,0 0-1 0 0,-1 0 1 0 0,-1-1-1 0 0,0 1 1 0 0,-1-1 0 0 0,0-1-1 0 0,-1 0 1 0 0,-1 0-1 0 0,1-1 1 0 0,-1 0-1 0 0,-2 1-14 0 0,-14 11 14 0 0,0-2 0 0 0,-2 0-1 0 0,0-2 1 0 0,-1 0-1 0 0,-1-3 1 0 0,0 0-1 0 0,-21 5-13 0 0,40-16-15 0 0,-1 0-1 0 0,1-2 1 0 0,-1 1-1 0 0,0-2 1 0 0,1 0-1 0 0,-1 0 1 0 0,0-1-1 0 0,0 0 0 0 0,-6-1 16 0 0,15-1-135 0 0,-1 1 0 0 0,1-1 0 0 0,-1 1 0 0 0,1-1 0 0 0,0 0 0 0 0,0 0 0 0 0,0 0 0 0 0,0-1 0 0 0,0 1 0 0 0,1-1 0 0 0,-1 0 0 0 0,1 1 0 0 0,-1-1 0 0 0,1 0 0 0 0,0 0 0 0 0,0-1 0 0 0,0 1 0 0 0,1 0 0 0 0,-1-1 0 0 0,1 1 0 0 0,0-1-1 0 0,0 1 1 0 0,0-1 0 0 0,0 0 0 0 0,1 1 0 0 0,-1-1 0 0 0,1 0 0 0 0,0 0 0 0 0,0 1 0 0 0,0-1 0 0 0,1 0 0 0 0,-1 1 0 0 0,1-1 0 0 0,0 0 0 0 0,0 1 0 0 0,0-1 0 0 0,1 1 0 0 0,-1-1 0 0 0,1 1 0 0 0,0 0 0 0 0,0 0 0 0 0,0 0 0 0 0,0 0 0 0 0,1 0 0 0 0,-1 0-1 0 0,2-1 136 0 0,31-43-4479 0 0,-8 19-4295 0 0,-13 15-292 0 0</inkml:trace>
  <inkml:trace contextRef="#ctx0" brushRef="#br0" timeOffset="575.571">492 942 200 0 0,'0'0'2843'0'0,"0"0"-351"0"0,0 0-113 0 0,0 0 35 0 0,0 0-102 0 0,0 0-236 0 0,0 0-282 0 0,0 0-293 0 0,34-3-217 0 0,107-12-177 0 0,-50-11 666 0 0,-71 19-1458 0 0,-1-1 1 0 0,0 0-1 0 0,0-2 0 0 0,-1 0 0 0 0,-1-1 0 0 0,0-1 0 0 0,0 0 0 0 0,-1-1 0 0 0,-1-1 0 0 0,0-1 0 0 0,-1 0 0 0 0,0-1 0 0 0,-1 0 0 0 0,-1-1 0 0 0,-1-1 0 0 0,0-1-315 0 0,-9 15 18 0 0,0-1-1 0 0,0 1 0 0 0,-1-1 0 0 0,1 0 1 0 0,-1 1-1 0 0,0-1 0 0 0,-1 0 0 0 0,1 0 0 0 0,-1 0 1 0 0,0 1-1 0 0,0-1 0 0 0,-1 0 0 0 0,1 0 1 0 0,-1 0-1 0 0,0 0 0 0 0,0 1 0 0 0,-1-1 0 0 0,1 1 1 0 0,-1-1-1 0 0,0 1 0 0 0,-1-1 0 0 0,1 1 1 0 0,-1 0-1 0 0,1 0 0 0 0,-1 0 0 0 0,0 0 0 0 0,-1 1 1 0 0,1-1-1 0 0,-1 1 0 0 0,1 0 0 0 0,-1 0 1 0 0,0 0-1 0 0,0 1 0 0 0,-1-1 0 0 0,-2-1-17 0 0,1 2-9 0 0,0-1 0 0 0,0 1 1 0 0,0 0-1 0 0,0 1 0 0 0,0-1 0 0 0,-1 1 0 0 0,1 0 0 0 0,0 1 0 0 0,-1 0 0 0 0,1 0 0 0 0,0 0 0 0 0,-1 1 1 0 0,1-1-1 0 0,0 2 0 0 0,-1-1 0 0 0,1 1 0 0 0,0 0 0 0 0,0 0 0 0 0,0 0 0 0 0,1 1 0 0 0,-1 0 0 0 0,1 0 0 0 0,-1 1 1 0 0,1-1-1 0 0,0 1 0 0 0,0 0 0 0 0,0 1 0 0 0,1-1 0 0 0,0 1 0 0 0,0 0 0 0 0,0 0 0 0 0,0 0 0 0 0,1 1 1 0 0,-2 3 8 0 0,4-7-3 0 0,1 0 1 0 0,-1-1 0 0 0,1 1 0 0 0,0 0 0 0 0,0 0 0 0 0,-1 0 0 0 0,1 0 0 0 0,1 0 0 0 0,-1-1 0 0 0,0 1-1 0 0,0 0 1 0 0,1 0 0 0 0,-1 0 0 0 0,1 0 0 0 0,-1-1 0 0 0,1 1 0 0 0,0 0 0 0 0,0 0 0 0 0,0-1 0 0 0,0 1-1 0 0,0-1 1 0 0,0 1 0 0 0,0-1 0 0 0,0 1 0 0 0,1-1 0 0 0,-1 0 0 0 0,1 0 0 0 0,-1 1 0 0 0,1-1 0 0 0,-1 0-1 0 0,1 0 1 0 0,0 0 0 0 0,-1-1 0 0 0,1 1 0 0 0,0 0 0 0 0,0-1 0 0 0,-1 1 0 0 0,1-1 0 0 0,1 1 2 0 0,82 12 85 0 0,-78-13-92 0 0,32 2 55 0 0,85 19 276 0 0,-121-18-297 0 0,0 1 0 0 0,0 0 0 0 0,0 0 1 0 0,-1 0-1 0 0,1 0 0 0 0,-1 0 0 0 0,0 1 1 0 0,0-1-1 0 0,0 1 0 0 0,-1 0 0 0 0,0-1 1 0 0,0 1-1 0 0,0 0 0 0 0,0 0 0 0 0,-1-1 1 0 0,0 1-1 0 0,0 0 0 0 0,0 0 0 0 0,0 0 1 0 0,-1 0-1 0 0,0-1 0 0 0,0 1 0 0 0,-2 4-27 0 0,-53 120 314 0 0,55-129-333 0 0,0 1 0 0 0,0 0 1 0 0,1 0-1 0 0,-1 0 0 0 0,0 0 1 0 0,1 0-1 0 0,-1 0 0 0 0,1 0 0 0 0,-1 0 1 0 0,1 0-1 0 0,-1 0 0 0 0,1 0 1 0 0,0 0-1 0 0,0 0 0 0 0,-1 0 1 0 0,1 0-1 0 0,0 0 0 0 0,0 0 0 0 0,0 0 1 0 0,0 0-1 0 0,0 1 0 0 0,0-1 1 0 0,1 0-1 0 0,-1 0 0 0 0,0 0 0 0 0,1 0 1 0 0,-1 0-1 0 0,0 0 0 0 0,1 0 1 0 0,-1 0-1 0 0,1 0 0 0 0,0 0 1 0 0,-1 0-1 0 0,1 0 0 0 0,0 0 0 0 0,-1-1 1 0 0,1 1-1 0 0,0 0 0 0 0,0 0 1 0 0,0-1-1 0 0,0 1 0 0 0,-1-1 0 0 0,1 1 1 0 0,0 0-1 0 0,0-1 0 0 0,0 0 1 0 0,1 1-1 0 0,-1-1 0 0 0,0 0 1 0 0,0 1-1 0 0,0-1 0 0 0,0 0 0 0 0,0 0 1 0 0,0 0-1 0 0,0 0 0 0 0,0 0 1 0 0,2 0 18 0 0,59-17-4617 0 0,-34 2-588 0 0,-11 4-2606 0 0,-8 4-2315 0 0</inkml:trace>
  <inkml:trace contextRef="#ctx0" brushRef="#br0" timeOffset="1567.678">1361 839 2008 0 0,'0'0'2048'0'0,"0"0"-619"0"0,0 0 152 0 0,0 0 404 0 0,0 0 172 0 0,0 0-46 0 0,0 0-160 0 0,0 0-216 0 0,0 0-221 0 0,0 0-190 0 0,0 0-185 0 0,0 0-142 0 0,0 0-107 0 0,31-10-98 0 0,96-28-101 0 0,-56 2 472 0 0,-60 24-916 0 0,68-84 1237 0 0,-78 94-1473 0 0,0 0 1 0 0,0 1-1 0 0,-1-1 1 0 0,1 0-1 0 0,0 1 0 0 0,-1-1 1 0 0,1 0-1 0 0,-1 0 1 0 0,0 1-1 0 0,0-1 1 0 0,0 0-1 0 0,0 0 0 0 0,0 1 1 0 0,0-1-1 0 0,0 0 1 0 0,0 0-1 0 0,0 0 1 0 0,-1 1-1 0 0,1-1 1 0 0,-1 0-1 0 0,0 1 0 0 0,1-1 1 0 0,-1 0-1 0 0,0 1 1 0 0,0-1-1 0 0,0 1 1 0 0,0-1-1 0 0,0 1 0 0 0,0-1 1 0 0,-1 1-1 0 0,1 0 1 0 0,0 0-1 0 0,-1 0 1 0 0,1 0-1 0 0,-1 0 0 0 0,1 0 1 0 0,-1 0-1 0 0,1 0 1 0 0,-1 0-1 0 0,0 1 1 0 0,1-1-1 0 0,-1 0 1 0 0,0 1-1 0 0,0 0 0 0 0,1-1 1 0 0,-1 1-1 0 0,0 0 1 0 0,0 0-1 0 0,0 0 1 0 0,1 0-1 0 0,-1 0 0 0 0,0 1 1 0 0,0-1-1 0 0,0 1-11 0 0,-14 1-17 0 0,0 2-1 0 0,0 0 0 0 0,0 1 0 0 0,1 0 0 0 0,-1 2 1 0 0,1-1-1 0 0,0 2 0 0 0,1 0 0 0 0,0 1 0 0 0,1 0 1 0 0,-1 1-1 0 0,2 1 0 0 0,-1 0 0 0 0,2 0 1 0 0,-1 2-1 0 0,2-1 0 0 0,0 1 0 0 0,0 1 18 0 0,4-7-20 0 0,1-1 0 0 0,0 1 0 0 0,0 0 0 0 0,1 1 0 0 0,0-1 0 0 0,0 1 0 0 0,1 0 0 0 0,0 0 0 0 0,0 0 0 0 0,1 0 0 0 0,0 1 0 0 0,0-1 0 0 0,1 0 0 0 0,0 9 20 0 0,3-13-16 0 0,1-1 0 0 0,0 0 0 0 0,-1 0 0 0 0,1 0 0 0 0,1 0 0 0 0,-1 0 0 0 0,0-1 0 0 0,1 1 0 0 0,-1-1 0 0 0,1 0 0 0 0,0 0 0 0 0,-1 0-1 0 0,1 0 1 0 0,0-1 0 0 0,0 0 0 0 0,0 0 0 0 0,0 0 0 0 0,1 0 0 0 0,-1 0 0 0 0,0-1 0 0 0,0 0 0 0 0,0 0 0 0 0,1 0 0 0 0,-1 0 0 0 0,0-1 0 0 0,1 0 16 0 0,30 0-401 0 0,0-2 0 0 0,-1-2 0 0 0,1-1 0 0 0,-1-2-1 0 0,-1-1 1 0 0,19-8 401 0 0,112-46-4857 0 0,-105 39 1940 0 0,102-53-4839 0 0,-124 53 8754 0 0,-20 5 2941 0 0,-16 17-2346 0 0,-1 2-22 0 0,0 0-154 0 0,-15 0 1219 0 0,-59 37-375 0 0,59-28-2035 0 0,1 1 0 0 0,-1 0 0 0 0,2 1 1 0 0,0 1-1 0 0,0 0 0 0 0,1 0 1 0 0,0 1-1 0 0,1 1 0 0 0,1 1-226 0 0,9-15 1 0 0,0 1 0 0 0,1 1 1 0 0,-1-1-1 0 0,0 0 0 0 0,1 0 0 0 0,-1 0 0 0 0,1 0 0 0 0,-1 0 0 0 0,1 1 1 0 0,0-1-1 0 0,0 0 0 0 0,-1 0 0 0 0,1 0 0 0 0,0 1 0 0 0,0-1 1 0 0,0 0-1 0 0,0 0 0 0 0,0 1 0 0 0,1-1 0 0 0,-1 0 0 0 0,0 0 1 0 0,0 1-1 0 0,1-1 0 0 0,-1 0 0 0 0,1 0 0 0 0,-1 0 0 0 0,1 0 0 0 0,0 0 1 0 0,-1 0-1 0 0,1 0 0 0 0,0 0 0 0 0,0 0 0 0 0,-1 0 0 0 0,1 0 1 0 0,0 0-1 0 0,0 0 0 0 0,0-1 0 0 0,0 1 0 0 0,0 0 0 0 0,0-1 0 0 0,1 1 1 0 0,-1-1-1 0 0,0 1 0 0 0,0-1 0 0 0,0 1 0 0 0,1-1 0 0 0,-1 0 1 0 0,0 0-1 0 0,0 1 0 0 0,0-1 0 0 0,1 0 0 0 0,-1 0 0 0 0,0 0 1 0 0,0-1-1 0 0,1 1 0 0 0,-1 0 0 0 0,0 0 0 0 0,0-1 0 0 0,1 1 0 0 0,-1-1-1 0 0,12-1 41 0 0,-1-1 0 0 0,0 0 0 0 0,1-1 0 0 0,-2 0 0 0 0,1-1 0 0 0,0-1 0 0 0,-1 0-1 0 0,0 0 1 0 0,0-1 0 0 0,-1 0 0 0 0,0-1 0 0 0,0-1 0 0 0,5-5-41 0 0,18-12 126 0 0,-21 16-89 0 0,32-13 43 0 0,-33 77-57 0 0,-11-50-22 0 0,0 0 1 0 0,0-1-1 0 0,0 1 0 0 0,1-1 1 0 0,-1 1-1 0 0,1-1 0 0 0,0 1 1 0 0,0-1-1 0 0,0 1 0 0 0,0-1 1 0 0,1 0-1 0 0,0 1 0 0 0,-1-1 1 0 0,1 0-1 0 0,0 0 0 0 0,0 0 1 0 0,1-1-1 0 0,-1 1 0 0 0,1 0 1 0 0,-1-1-1 0 0,1 0 0 0 0,0 1 1 0 0,0-1-1 0 0,0 0 0 0 0,0 0 1 0 0,0-1-1 0 0,0 1 0 0 0,0-1 1 0 0,1 1-1 0 0,-1-1 0 0 0,1 0 1 0 0,-1 0-1 0 0,1-1 0 0 0,-1 1 1 0 0,1-1-1 0 0,-1 0 0 0 0,3 0-1 0 0,3 0 8 0 0,0-1 1 0 0,1-1-1 0 0,-1 1 0 0 0,-1-1 0 0 0,1-1 0 0 0,0 0 1 0 0,0 0-1 0 0,-1-1 0 0 0,0 0 0 0 0,0 0 0 0 0,0-1 0 0 0,0 0 1 0 0,-1 0-1 0 0,0-1 0 0 0,1-1-8 0 0,21-20 140 0 0,-2-1-1 0 0,-2-1 1 0 0,0-1 0 0 0,-2-1-1 0 0,-1-2 1 0 0,-2 0 0 0 0,11-25-140 0 0,-11 17 43 0 0,-1-2 0 0 0,-2 0 1 0 0,-2-1-1 0 0,-2 0 1 0 0,-2-1-1 0 0,-2-1 1 0 0,-2 0-1 0 0,-2 0 1 0 0,-2 0-1 0 0,-2-9-43 0 0,0 54 8 0 0,-1 0 0 0 0,0 0 0 0 0,0 0 0 0 0,1 0 0 0 0,-1 1 0 0 0,0-1-1 0 0,0 0 1 0 0,0 0 0 0 0,0 0 0 0 0,0 0 0 0 0,0 0 0 0 0,0 0 0 0 0,0 0 0 0 0,0 0-1 0 0,-1 0 1 0 0,1 1 0 0 0,0-1 0 0 0,-1 0 0 0 0,1 0 0 0 0,0 0 0 0 0,-1 0 0 0 0,1 1-1 0 0,-1-1 1 0 0,1 0 0 0 0,-1 0 0 0 0,0 1 0 0 0,1-1 0 0 0,-1 0 0 0 0,0 1 0 0 0,1-1 0 0 0,-1 1-1 0 0,0-1 1 0 0,0 1 0 0 0,1-1 0 0 0,-1 1 0 0 0,0 0 0 0 0,0-1 0 0 0,0 1 0 0 0,0 0-1 0 0,0 0 1 0 0,1-1 0 0 0,-1 1 0 0 0,0 0 0 0 0,0 0 0 0 0,0 0 0 0 0,0 0 0 0 0,0 0-1 0 0,0 0 1 0 0,0 0 0 0 0,0 1 0 0 0,0-1 0 0 0,1 0 0 0 0,-1 0 0 0 0,0 1 0 0 0,0-1-1 0 0,0 1 1 0 0,0-1 0 0 0,1 0 0 0 0,-1 1 0 0 0,0 0 0 0 0,0-1 0 0 0,1 1 0 0 0,-1-1 0 0 0,0 1-1 0 0,1 0-7 0 0,-12 20 27 0 0,2 0 0 0 0,0 1 0 0 0,1 0 0 0 0,1 1 0 0 0,1 0 0 0 0,-1 14-27 0 0,-10 74 262 0 0,5 1 0 0 0,5 0 1 0 0,6 112-263 0 0,2-213 6 0 0,-12 116 57 0 0,11-127-130 0 0,1-1-1 0 0,0 1 1 0 0,-1 0 0 0 0,1-1 0 0 0,-1 1-1 0 0,1 0 1 0 0,-1-1 0 0 0,1 1 0 0 0,-1 0-1 0 0,1-1 1 0 0,-1 1 0 0 0,1 0-1 0 0,-1 0 1 0 0,1 0 0 0 0,-1 0 0 0 0,1-1-1 0 0,-1 1 1 0 0,1 0 0 0 0,-1 0 0 0 0,0 0-1 0 0,1 0 1 0 0,-1 0 0 0 0,1 0 0 0 0,-1 0-1 0 0,1 1 1 0 0,-1-1 0 0 0,1 0 0 0 0,-1 0-1 0 0,1 0 1 0 0,-1 1 0 0 0,1-1-1 0 0,-1 0 1 0 0,1 0 0 0 0,-1 1 0 0 0,1-1-1 0 0,-1 0 1 0 0,1 1 0 0 0,-1-1 0 0 0,1 1-1 0 0,0-1 1 0 0,-1 1 67 0 0,2-13-1211 0 0,0 0-1 0 0,0 0 1 0 0,2 1 0 0 0,-1-1-1 0 0,1 1 1 0 0,1 0 0 0 0,0-1-1 0 0,1 2 1 0 0,0-1 0 0 0,4-6 1211 0 0,2-6-6154 0 0,-3 4-2162 0 0</inkml:trace>
  <inkml:trace contextRef="#ctx0" brushRef="#br0" timeOffset="1880.668">2986 345 6289 0 0,'0'0'3417'0'0,"0"0"-1007"0"0,0 0-568 0 0,0 0-178 0 0,0 0-89 0 0,0 0-109 0 0,0 0-213 0 0,0 0-259 0 0,0 0-193 0 0,0 0-126 0 0,0 0-75 0 0,0 0-66 0 0,0 0-73 0 0,-33 28-50 0 0,-104 88-34 0 0,47-43 622 0 0,89-72-981 0 0,0-1 0 0 0,0 1 0 0 0,0-1 0 0 0,0 1 0 0 0,0-1 0 0 0,0 1-1 0 0,0 0 1 0 0,0-1 0 0 0,0 1 0 0 0,1 0 0 0 0,-1 0 0 0 0,0-1 0 0 0,1 1 0 0 0,-1 0 0 0 0,0 0 0 0 0,1 0 0 0 0,-1 0-1 0 0,1 0 1 0 0,-1 0 0 0 0,1 0 0 0 0,0 0 0 0 0,-1 0 0 0 0,1 0 0 0 0,0 0 0 0 0,0 0 0 0 0,0 0 0 0 0,0 1-1 0 0,0-1 1 0 0,0 0 0 0 0,0 0 0 0 0,0 0 0 0 0,0 0 0 0 0,0 0 0 0 0,1 0 0 0 0,-1 0 0 0 0,0 0 0 0 0,1 0 0 0 0,-1 0-1 0 0,1 0 1 0 0,-1 0 0 0 0,1 0 0 0 0,-1 0 0 0 0,1 0 0 0 0,0 0 0 0 0,0-1 0 0 0,-1 1 0 0 0,1 0 0 0 0,0 0-1 0 0,0-1 1 0 0,0 1 0 0 0,0 0-18 0 0,54 20 821 0 0,-45-20-756 0 0,0 0 1 0 0,-1 0-1 0 0,1 2 1 0 0,-1-1-1 0 0,1 1 1 0 0,-1 0-1 0 0,0 1 1 0 0,0 0-1 0 0,0 1 1 0 0,-1-1-1 0 0,1 2 1 0 0,-1-1-1 0 0,-1 1 1 0 0,1 0-1 0 0,-1 1 1 0 0,0 0-1 0 0,5 6-65 0 0,-8 67 378 0 0,33-120-7412 0 0,-9 7 929 0 0,17-10-7266 0 0,-33 35 10888 0 0</inkml:trace>
  <inkml:trace contextRef="#ctx0" brushRef="#br0" timeOffset="2230.181">3233 544 0 0 0,'0'0'1024'0'0,"0"0"2306"0"0,0 0 876 0 0,0 0-286 0 0,0 0-690 0 0,0 0-745 0 0,0 0-552 0 0,0 0-366 0 0,0 0-237 0 0,0 0-181 0 0,0 0-178 0 0,0 0-176 0 0,0 0-191 0 0,21-21-168 0 0,62-65-111 0 0,-74 64 82 0 0,-25 29-220 0 0,-76 44 304 0 0,91-49-490 0 0,1 0 1 0 0,-1 0-1 0 0,0 0 0 0 0,0 0 1 0 0,1 0-1 0 0,0-1 1 0 0,-1 1-1 0 0,1 0 0 0 0,0 0 1 0 0,0 0-1 0 0,0 0 0 0 0,0 0 1 0 0,0 0-1 0 0,0 0 0 0 0,0 0 1 0 0,1 0-1 0 0,-1 0 0 0 0,1 0 1 0 0,0 0-1 0 0,-1 0 1 0 0,1 0-1 0 0,0-1 0 0 0,0 1 1 0 0,0 0-1 0 0,0 0 0 0 0,0-1 1 0 0,1 1-1 0 0,-1-1 0 0 0,0 1 1 0 0,1-1-1 0 0,-1 0 0 0 0,1 0 1 0 0,0 1-1 0 0,-1-1 1 0 0,1 0-1 0 0,0 0 0 0 0,0-1 1 0 0,-1 1-1 0 0,1 0 0 0 0,0 0 1 0 0,0-1-1 0 0,0 0 0 0 0,1 1-1 0 0,16 14 63 0 0,-13-8 28 0 0,-1 0 0 0 0,1 1 0 0 0,-2 0 0 0 0,1 0 0 0 0,-1 1-1 0 0,0-1 1 0 0,-1 1 0 0 0,0 0 0 0 0,0 0 0 0 0,-1 0 0 0 0,0 0 0 0 0,-1 0-1 0 0,0 1 1 0 0,0-1 0 0 0,-1 0 0 0 0,0 1 0 0 0,-2 7-91 0 0,0-10 55 0 0,0 1 1 0 0,0-1 0 0 0,-1-1 0 0 0,0 1-1 0 0,-1 0 1 0 0,0-1 0 0 0,0 1 0 0 0,0-1-1 0 0,-1 0 1 0 0,1 0 0 0 0,-1-1-1 0 0,-1 0 1 0 0,1 0 0 0 0,-1 0 0 0 0,0 0-1 0 0,0-1 1 0 0,0 0 0 0 0,-1 0-1 0 0,1-1 1 0 0,-1 1 0 0 0,0-2 0 0 0,0 1-1 0 0,-6 1-55 0 0,10-3-22 0 0,0 0 0 0 0,0-1-1 0 0,0 1 1 0 0,0-1-1 0 0,0 0 1 0 0,0 1-1 0 0,0-1 1 0 0,0-1 0 0 0,0 1-1 0 0,0 0 1 0 0,0-1-1 0 0,0 1 1 0 0,0-1-1 0 0,0 0 1 0 0,0 0 0 0 0,0 0-1 0 0,1-1 1 0 0,-1 1-1 0 0,0-1 1 0 0,1 1-1 0 0,-1-1 1 0 0,1 0 0 0 0,-1 0-1 0 0,1 0 1 0 0,0-1 22 0 0,-14-18-3125 0 0,3-5-4111 0 0,9 18-5362 0 0</inkml:trace>
</inkml:ink>
</file>

<file path=ppt/ink/ink17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8:01.5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52 214 2064 0 0,'0'0'1321'0'0,"0"0"-101"0"0,0 0 138 0 0,0 0 314 0 0,0 0 295 0 0,0 0 48 0 0,0 0-208 0 0,0 0-301 0 0,0 0-318 0 0,0 0-224 0 0,0 0-116 0 0,-9 3-65 0 0,-25 9-55 0 0,25-9-25 0 0,9-3-28 0 0,0 0-49 0 0,0 0-52 0 0,0 0-50 0 0,38-22 2097 0 0,195-96-967 0 0,-203 103-1591 0 0,0 1-1 0 0,0 1 1 0 0,1 2 0 0 0,1 1 0 0 0,0 2 0 0 0,0 1 0 0 0,0 1-1 0 0,1 2 1 0 0,26 0-63 0 0,-53 5 11 0 0,0-1 0 0 0,0 1 0 0 0,-1 0 0 0 0,1 0 0 0 0,0 1 0 0 0,-1 0 0 0 0,1 0 0 0 0,-1 0 0 0 0,1 1 0 0 0,-1 0 0 0 0,0 0 0 0 0,0 0 0 0 0,0 0 0 0 0,-1 1 0 0 0,1 0 0 0 0,-1 0 0 0 0,0 0 0 0 0,0 0 0 0 0,0 1 0 0 0,0 0 0 0 0,-1 0 0 0 0,0 0 0 0 0,0 0 1 0 0,0 0-1 0 0,-1 0 0 0 0,0 1 0 0 0,0 0 0 0 0,0-1 0 0 0,0 1 0 0 0,-1 0 0 0 0,0 2-11 0 0,-1 5 43 0 0,-1 0 0 0 0,0 0 0 0 0,-1-1 0 0 0,0 1 0 0 0,-1 0 0 0 0,-1-1 0 0 0,0 1 0 0 0,0-1 0 0 0,-1 0 1 0 0,-1-1-1 0 0,0 1 0 0 0,-1-1 0 0 0,0 0 0 0 0,0 0 0 0 0,-1-1 0 0 0,-1 0-43 0 0,-401 479 265 0 0,405-484-262 0 0,1 0-1 0 0,-1 1 1 0 0,1-1-1 0 0,1 1 1 0 0,-1 0-1 0 0,1-1 0 0 0,0 2 1 0 0,0-1-1 0 0,1 0 1 0 0,0 1-1 0 0,0-1 0 0 0,0 1 1 0 0,1-1-1 0 0,0 1 1 0 0,0 0-1 0 0,1 6-2 0 0,47 5 257 0 0,-41-17-195 0 0,16-2 80 0 0,0 0 0 0 0,-1-1 1 0 0,1-1-1 0 0,-1-1 0 0 0,0-1 1 0 0,0 0-1 0 0,0-2 0 0 0,-1-1 1 0 0,2-1-143 0 0,27-8 190 0 0,37-12 113 0 0,-68 19-9274 0 0,-11 4 2060 0 0,-3 3-5041 0 0</inkml:trace>
  <inkml:trace contextRef="#ctx0" brushRef="#br0" timeOffset="281.512">912 530 13675 0 0,'0'0'1710'0'0,"0"0"-506"0"0,0 0-157 0 0,0 0 102 0 0,0 0 105 0 0,0 0-34 0 0,0 0-165 0 0,0 0-160 0 0,0 0-122 0 0,0 0-90 0 0,0 0-77 0 0,0 0-82 0 0,0 0-67 0 0,17 0-59 0 0,86 0 203 0 0,19-19 18 0 0,-53-4-2614 0 0,-47 12-2887 0 0,-4-1-5519 0 0,-10 7-191 0 0</inkml:trace>
  <inkml:trace contextRef="#ctx0" brushRef="#br0" timeOffset="831.077">1409 416 9522 0 0,'0'0'1875'0'0,"0"0"-303"0"0,0 0-31 0 0,0 0 79 0 0,0 0 2 0 0,0 0-99 0 0,0 0-262 0 0,-1 35-295 0 0,-1 110-237 0 0,7-11 798 0 0,9 170 1233 0 0,-14-300-2718 0 0,1 0 0 0 0,-1 0 1 0 0,0 0-1 0 0,-1 0 0 0 0,1 0 1 0 0,-1 0-1 0 0,1 0 0 0 0,-1 0 1 0 0,0-1-1 0 0,-1 1 0 0 0,1 0 1 0 0,-1 0-1 0 0,0-1 0 0 0,1 1 1 0 0,-2-1-1 0 0,1 0 0 0 0,0 0 1 0 0,-1 1-1 0 0,1-1 1 0 0,-1-1-1 0 0,0 1 0 0 0,0 0 1 0 0,0-1-1 0 0,0 1 0 0 0,0-1 1 0 0,-1 0-1 0 0,1 0 0 0 0,-1-1 1 0 0,1 1-1 0 0,-1-1 0 0 0,0 1 1 0 0,-1-1-43 0 0,3-3 19 0 0,0 0 0 0 0,0 0 1 0 0,0 0-1 0 0,0 0 0 0 0,0-1 1 0 0,0 1-1 0 0,1-1 0 0 0,-1 1 1 0 0,1-1-1 0 0,0 0 0 0 0,0 1 1 0 0,0-1-1 0 0,0 0 0 0 0,0 0 1 0 0,1 0-1 0 0,-1 0 0 0 0,1 0 1 0 0,0 0-1 0 0,0 0 0 0 0,0 0-19 0 0,0 2 2 0 0,-1-20 13 0 0,2 0-1 0 0,0-1 1 0 0,2 1 0 0 0,0 0 0 0 0,1 0 0 0 0,1 0 0 0 0,1 1-1 0 0,1-1 1 0 0,1 1 0 0 0,7-12-15 0 0,-8 15 9 0 0,7-25-2 0 0,2 1-1 0 0,2 1 1 0 0,2 0-1 0 0,1 2 1 0 0,2 0-1 0 0,2 1 1 0 0,1 2-1 0 0,1 0 1 0 0,3 2 0 0 0,0 1-1 0 0,13-8-6 0 0,-35 34-1 0 0,0 1 0 0 0,0-1 0 0 0,1 2 0 0 0,-1-1 0 0 0,1 1 0 0 0,0 0 0 0 0,0 1-1 0 0,1 0 1 0 0,-1 1 0 0 0,1 0 0 0 0,-1 0 0 0 0,1 1 0 0 0,0 0 0 0 0,-1 0 0 0 0,1 1 0 0 0,3 1 1 0 0,-8 2 17 0 0,0-1 0 0 0,0 1 0 0 0,0 1 1 0 0,-1-1-1 0 0,1 1 0 0 0,-1-1 0 0 0,0 1 1 0 0,0 0-1 0 0,0 1 0 0 0,-1-1 0 0 0,1 1 1 0 0,-1 0-1 0 0,0-1 0 0 0,0 1 0 0 0,-1 1 0 0 0,0-1 1 0 0,0 0-1 0 0,0 0 0 0 0,0 1 0 0 0,-1-1 1 0 0,0 1-1 0 0,0 0 0 0 0,0-1 0 0 0,-1 1 1 0 0,0 0-1 0 0,0 0-17 0 0,0 4 43 0 0,0 0 1 0 0,-1-1-1 0 0,0 1 1 0 0,0 0-1 0 0,-1-1 0 0 0,-1 0 1 0 0,0 1-1 0 0,0-1 1 0 0,0 0-1 0 0,-1 0 0 0 0,-1-1 1 0 0,1 1-1 0 0,-1-1 1 0 0,-1 0-1 0 0,0 0 1 0 0,0-1-1 0 0,0 0 0 0 0,-4 3-43 0 0,-7 7 36 0 0,0-2 0 0 0,-2 0-1 0 0,1-1 1 0 0,-2-1-1 0 0,0-1 1 0 0,0-1 0 0 0,-5 2-36 0 0,22-11-32 0 0,0 0 0 0 0,1 0 1 0 0,-1 0-1 0 0,0 0 1 0 0,0-1-1 0 0,1 1 0 0 0,-1-1 1 0 0,-1 0-1 0 0,1 0 0 0 0,0 0 1 0 0,0 0-1 0 0,0-1 0 0 0,0 1 1 0 0,-1-1-1 0 0,1 0 1 0 0,0 0-1 0 0,0 0 0 0 0,-1 0 1 0 0,1 0-1 0 0,0-1 0 0 0,0 1 1 0 0,-1-1-1 0 0,1 0 0 0 0,0 0 1 0 0,0 0-1 0 0,0-1 1 0 0,0 1-1 0 0,0-1 0 0 0,1 0 1 0 0,-1 1-1 0 0,0-1 0 0 0,1 0 1 0 0,-1-1-1 0 0,1 1 0 0 0,0 0 1 0 0,0-1-1 0 0,0 1 1 0 0,0-1-1 0 0,0 0 0 0 0,0 1 1 0 0,1-1-1 0 0,-1 0 0 0 0,1 0 1 0 0,0 0-1 0 0,0 0 0 0 0,0 0 1 0 0,0-1 31 0 0,16-56-4253 0 0,-4 44-214 0 0,4 0-4073 0 0,-8 9-2665 0 0</inkml:trace>
  <inkml:trace contextRef="#ctx0" brushRef="#br0" timeOffset="2086.845">2147 107 12595 0 0,'0'0'2288'0'0,"0"0"-872"0"0,0 0-431 0 0,0 0-81 0 0,0 0-96 0 0,0 0-176 0 0,0 0-280 0 0,0 0-248 0 0,0 0-224 0 0,0 0-136 0 0,0 0-40 0 0,0 0-88 0 0,0 0-168 0 0,0 0-456 0 0,-7 37-1057 0 0,14-30-3248 0 0,-3 1-4777 0 0</inkml:trace>
  <inkml:trace contextRef="#ctx0" brushRef="#br0" timeOffset="1914.459">2219 427 10170 0 0,'0'0'2698'0'0,"0"0"-940"0"0,0 0-519 0 0,0 0 33 0 0,0 0 152 0 0,0 0 50 0 0,0 0-179 0 0,0 0-316 0 0,0 0-284 0 0,0 0-190 0 0,0 0-76 0 0,0 0-54 0 0,9 0 859 0 0,-37 140 1080 0 0,-5-99-2541 0 0,28-38-1962 0 0,0-10-5394 0 0,4 5 5242 0 0,-1 0-9499 0 0</inkml:trace>
  <inkml:trace contextRef="#ctx0" brushRef="#br0" timeOffset="2496.279">2403 505 7514 0 0,'0'0'2679'0'0,"0"0"-531"0"0,0 0-182 0 0,0 0-48 0 0,0 0-167 0 0,0 0-197 0 0,0 0-274 0 0,0 0-255 0 0,0 0-204 0 0,0 0-176 0 0,31-10-150 0 0,96-28-129 0 0,-82 15 97 0 0,-42 16-333 0 0,21-63 1153 0 0,-26 68-1273 0 0,1 1 0 0 0,-1-1 0 0 0,0 0 0 0 0,0 1 0 0 0,0-1 0 0 0,0 1 0 0 0,0-1 0 0 0,0 1 0 0 0,0 0 0 0 0,-1 0 0 0 0,1 0 0 0 0,0 0 0 0 0,-1 0 0 0 0,1 1 0 0 0,-1-1 0 0 0,1 1 0 0 0,-1-1 0 0 0,1 1 1 0 0,-1 0-1 0 0,1 0 0 0 0,0 0 0 0 0,-1 1 0 0 0,1-1 0 0 0,-1 0 0 0 0,1 1 0 0 0,-1-1 0 0 0,1 1 0 0 0,-1 0-10 0 0,-9 4-18 0 0,0 1 0 0 0,1 0 0 0 0,0 1 0 0 0,0 0 1 0 0,0 1-1 0 0,1 0 0 0 0,0 1 0 0 0,0 0 0 0 0,1 0 0 0 0,-5 8 18 0 0,5-9-1 0 0,1 1-1 0 0,1 0 1 0 0,-1 0 0 0 0,2 1-1 0 0,-1 0 1 0 0,1 0-1 0 0,1 0 1 0 0,0 1 0 0 0,0 0-1 0 0,1 0 1 0 0,0 0-1 0 0,1 0 1 0 0,0 1-1 0 0,1-1 1 0 0,1 1 0 0 0,-1 0-1 0 0,2 6 2 0 0,2-14-2 0 0,0 1 0 0 0,0-1 0 0 0,0 1 0 0 0,1-1 0 0 0,0 0 0 0 0,0 0 0 0 0,0 0 0 0 0,1 0 0 0 0,-1-1 0 0 0,1 1 0 0 0,0-1 0 0 0,0 0 0 0 0,0 0 0 0 0,0-1 0 0 0,0 1 0 0 0,1-1 0 0 0,-1 1 0 0 0,1-2 0 0 0,-1 1 0 0 0,1 0 0 0 0,0-1 0 0 0,0 0 0 0 0,0 0 0 0 0,0 0 0 0 0,0-1 0 0 0,0 1 0 0 0,0-1 0 0 0,3-1 2 0 0,1 2-101 0 0,1 0 0 0 0,-1 0 0 0 0,1-1 0 0 0,-1-1-1 0 0,0 1 1 0 0,1-2 0 0 0,-1 1 0 0 0,0-1 0 0 0,1-1 0 0 0,-1 1-1 0 0,0-2 1 0 0,-1 1 0 0 0,1-1 0 0 0,2-2 101 0 0,27-16-2945 0 0,-22 13-1169 0 0,-6 4-715 0 0,-2 1-6671 0 0</inkml:trace>
  <inkml:trace contextRef="#ctx0" brushRef="#br0" timeOffset="2783.153">2983 365 11763 0 0,'0'0'1775'0'0,"0"0"-308"0"0,0 0 0 0 0,0 0 53 0 0,0 0-73 0 0,0 0-224 0 0,0 0-330 0 0,0 0-246 0 0,0 0-131 0 0,0 0-84 0 0,0 0-53 0 0,0 0-56 0 0,0 0-30 0 0,-18 5-53 0 0,-57 20-25 0 0,72-24-188 0 0,0 0 1 0 0,0 0-1 0 0,0 1 0 0 0,0-1 1 0 0,1 1-1 0 0,-1 0 0 0 0,0 0 1 0 0,1 0-1 0 0,-1 0 1 0 0,1 0-1 0 0,0 0 0 0 0,-1 1 1 0 0,1-1-1 0 0,0 1 0 0 0,0-1 1 0 0,1 1-1 0 0,-1 0 1 0 0,0 2-28 0 0,-2 2 67 0 0,0 1-7 0 0,1 1-1 0 0,-1 0 0 0 0,1 1 1 0 0,1-1-1 0 0,0 0 1 0 0,0 1-1 0 0,1-1 1 0 0,0 1-1 0 0,0 0 1 0 0,1-1-1 0 0,1 1 1 0 0,0 6-60 0 0,2-10 23 0 0,-1 1 0 0 0,1-1 0 0 0,0 0 0 0 0,1 0 0 0 0,-1 0 0 0 0,1-1 1 0 0,0 1-1 0 0,0-1 0 0 0,1 0 0 0 0,0 0 0 0 0,0 0 0 0 0,0-1 1 0 0,0 1-1 0 0,1-1 0 0 0,0-1 0 0 0,-1 1 0 0 0,1-1 0 0 0,1 0 0 0 0,-1 0 1 0 0,0-1-1 0 0,1 0 0 0 0,-1 0 0 0 0,1 0 0 0 0,0-1 0 0 0,3 0-23 0 0,-5 1-12 0 0,1-1 0 0 0,-1 0-1 0 0,0-1 1 0 0,1 1 0 0 0,-1-1-1 0 0,1 0 1 0 0,-1-1 0 0 0,0 1-1 0 0,1-1 1 0 0,-1 0 0 0 0,0 0-1 0 0,0-1 1 0 0,1 1 0 0 0,-1-1 0 0 0,0 0-1 0 0,-1-1 1 0 0,1 1 0 0 0,0-1-1 0 0,-1 0 1 0 0,1 0 0 0 0,2-3 12 0 0,16-25-4148 0 0,-15 18-4427 0 0,-3 9-3072 0 0</inkml:trace>
  <inkml:trace contextRef="#ctx0" brushRef="#br0" timeOffset="3581.679">3239 608 4145 0 0,'0'0'3251'0'0,"0"0"-241"0"0,0 0-347 0 0,0 0-357 0 0,0 0-321 0 0,0 0-318 0 0,0 0-323 0 0,0 0-249 0 0,0 0-170 0 0,0 0-127 0 0,0 0-103 0 0,0 0-102 0 0,0 0-93 0 0,26-2-80 0 0,81-6-90 0 0,-54-9 388 0 0,-48 10-604 0 0,-3 5-95 0 0,1 0 0 0 0,0 0 0 0 0,-1 0 0 0 0,1 0 0 0 0,-1-1 0 0 0,0 1 0 0 0,0-1 0 0 0,0 0 0 0 0,0 1 0 0 0,-1-1 0 0 0,1 0 0 0 0,-1 0 0 0 0,1 0 0 0 0,-1 0 0 0 0,0 0 0 0 0,0-1 0 0 0,0 1 0 0 0,-1 0 0 0 0,1 0 0 0 0,-1-1 0 0 0,0 1 0 0 0,0 0 0 0 0,0-1 0 0 0,0 1 0 0 0,0 0 0 0 0,-1 0 0 0 0,0-1 0 0 0,1 1 0 0 0,-1 0 0 0 0,0 0 0 0 0,-1 0 0 0 0,1 0 0 0 0,0 0 0 0 0,-1 0 0 0 0,0 0 0 0 0,0 0 0 0 0,0 1 0 0 0,0-1 0 0 0,0 1 0 0 0,0-1 0 0 0,-1 1 0 0 0,1 0 0 0 0,-1 0 0 0 0,1 0 1 0 0,-1 0-1 0 0,0 0 0 0 0,0 1 0 0 0,0-1 0 0 0,0 1 0 0 0,0 0 0 0 0,0 0 0 0 0,0 0 0 0 0,-1 0 0 0 0,1 0 0 0 0,-2 1-19 0 0,-5 2-23 0 0,0 0 1 0 0,0 1-1 0 0,0 1 1 0 0,0-1-1 0 0,1 2 1 0 0,-1-1-1 0 0,1 1 1 0 0,0 1-1 0 0,1-1 1 0 0,-1 2-1 0 0,1-1 1 0 0,0 1-1 0 0,1 0 1 0 0,0 1-1 0 0,0-1 1 0 0,0 2 0 0 0,1-1-1 0 0,0 1 1 0 0,1 0-1 0 0,-2 4 23 0 0,5-10-4 0 0,-1 0-1 0 0,1 1 1 0 0,0-1-1 0 0,0 1 1 0 0,0-1-1 0 0,1 1 0 0 0,-1 0 1 0 0,1 0-1 0 0,0 0 1 0 0,0 0-1 0 0,0 0 1 0 0,0 0-1 0 0,1 0 1 0 0,0 0-1 0 0,0 0 1 0 0,0 0-1 0 0,0 1 1 0 0,1-1-1 0 0,-1 0 1 0 0,1 0-1 0 0,0 0 1 0 0,0 0-1 0 0,1-1 1 0 0,-1 1-1 0 0,1 0 1 0 0,0 0-1 0 0,0-1 1 0 0,0 1-1 0 0,0-1 1 0 0,1 0-1 0 0,-1 1 1 0 0,1-1-1 0 0,0 0 0 0 0,0-1 1 0 0,0 1-1 0 0,2 1 5 0 0,5 0-67 0 0,0 0-1 0 0,0 0 1 0 0,0-1-1 0 0,0 0 1 0 0,1-1-1 0 0,-1 0 0 0 0,1-1 1 0 0,0 0-1 0 0,-1-1 1 0 0,1 0-1 0 0,0 0 1 0 0,0-1-1 0 0,-1-1 1 0 0,1 0-1 0 0,8-2 68 0 0,92-41-3925 0 0,-49 12 118 0 0,107-69-14223 0 0,-64-4 17719 0 0,-66 56 6272 0 0,-37 34 8259 0 0,-12 18-9733 0 0,-2 5-5488 0 0,-18 16 1992 0 0,20-17-788 0 0,0 1 1 0 0,0 0-1 0 0,1 1 1 0 0,0 0-1 0 0,0 1 1 0 0,1 0-1 0 0,0 0 0 0 0,1 1 1 0 0,-1 1-204 0 0,7-9 7 0 0,1 0-1 0 0,0 0 1 0 0,0 0 0 0 0,0 0 0 0 0,0 0-1 0 0,0 0 1 0 0,0 0 0 0 0,0 1-1 0 0,1-1 1 0 0,-1 0 0 0 0,1 0 0 0 0,-1 0-1 0 0,1 0 1 0 0,0-1 0 0 0,0 1-1 0 0,0 0 1 0 0,0 0 0 0 0,0 0 0 0 0,0-1-1 0 0,1 1 1 0 0,-1-1 0 0 0,1 1-1 0 0,-1-1 1 0 0,1 1 0 0 0,-1-1-1 0 0,1 0 1 0 0,0 0 0 0 0,0 1 0 0 0,-1-1-1 0 0,1-1 1 0 0,0 1 0 0 0,0 0-1 0 0,0 0 1 0 0,0-1 0 0 0,0 1 0 0 0,0-1-1 0 0,0 1 1 0 0,0-1 0 0 0,0 0-1 0 0,0 0 1 0 0,1 0 0 0 0,-1 0 0 0 0,0-1-1 0 0,0 1-6 0 0,18 6 38 0 0,-16-5 20 0 0,1 0 0 0 0,-1 1 1 0 0,1-1-1 0 0,-1 1 0 0 0,0 0 0 0 0,1 0 0 0 0,-1 1 0 0 0,0-1 0 0 0,0 1 0 0 0,-1 0 0 0 0,1 0 0 0 0,-1 0 0 0 0,1 0 0 0 0,-1 1 0 0 0,0-1 0 0 0,0 1 0 0 0,0 0 0 0 0,-1 0 0 0 0,1 0 0 0 0,-1 0 0 0 0,0 0 0 0 0,0 1 0 0 0,-1-1 0 0 0,1 0 1 0 0,-1 1-1 0 0,0 0 0 0 0,0-1 0 0 0,0 1 0 0 0,-1 0 0 0 0,0-1 0 0 0,0 1 0 0 0,0 0 0 0 0,0 0 0 0 0,-1-1 0 0 0,0 1 0 0 0,0 0 0 0 0,0-1 0 0 0,0 1 0 0 0,-1-1 0 0 0,0 1-58 0 0,-2 0 12 0 0,-1-1 0 0 0,1 0-1 0 0,-1 0 1 0 0,0 0 0 0 0,-1 0-1 0 0,1-1 1 0 0,0 0 0 0 0,-1 0-1 0 0,0-1 1 0 0,0 0 0 0 0,1 0-1 0 0,-1 0 1 0 0,-1 0 0 0 0,1-1-1 0 0,0 0 1 0 0,0 0 0 0 0,0-1-1 0 0,-1 0 1 0 0,1 0 0 0 0,0 0-1 0 0,0-1 1 0 0,-2 0-12 0 0,1 1-70 0 0,-33-13-1970 0 0,29 5-1857 0 0,0-1-4332 0 0,5 2-4786 0 0</inkml:trace>
</inkml:ink>
</file>

<file path=ppt/ink/ink17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8:07.2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151 0 1048 0 0,'0'0'2218'0'0,"0"0"39"0"0,0 0 34 0 0,0 0 61 0 0,0 0-117 0 0,0 0-304 0 0,0 0-332 0 0,0 0-320 0 0,0 0-246 0 0,0 0-163 0 0,0 0-112 0 0,0 0-81 0 0,0 0-34 0 0,2 4 33 0 0,-2 5-412 0 0,0 0-1 0 0,-1 1 0 0 0,0-1 0 0 0,0 0 0 0 0,-1 1 1 0 0,0-1-1 0 0,-1 0 0 0 0,0 0 0 0 0,0-1 0 0 0,-1 1 1 0 0,0 0-1 0 0,-1-1 0 0 0,0 0 0 0 0,0 0-263 0 0,-3 7 36 0 0,0 1 1 0 0,-1-1-1 0 0,-1-1 0 0 0,-1 1 1 0 0,0-2-1 0 0,0 0 0 0 0,-1 0 1 0 0,-1-1-1 0 0,-2 1-36 0 0,10-12-1352 0 0,4-2-6095 0 0,1-2-4512 0 0</inkml:trace>
</inkml:ink>
</file>

<file path=ppt/ink/ink17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8:08.2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3 458 1832 0 0,'0'0'2082'0'0,"0"0"-910"0"0,0 0-397 0 0,0 0 71 0 0,0 0 249 0 0,0 0 329 0 0,0 0 184 0 0,0 0-13 0 0,0 0-102 0 0,0 0-209 0 0,0 0-171 0 0,9 8-80 0 0,33 22-33 0 0,-38-28-788 0 0,0 0 0 0 0,1 0 0 0 0,-1 0-1 0 0,1-1 1 0 0,-1 0 0 0 0,1 1 0 0 0,0-2 0 0 0,0 1 0 0 0,-1-1 0 0 0,1 1 0 0 0,0-1 0 0 0,0 0 0 0 0,0-1-1 0 0,0 1 1 0 0,2-2-212 0 0,7 1 513 0 0,7-3-117 0 0,0-1 0 0 0,-1 0 0 0 0,1-2 0 0 0,-1 0-1 0 0,-1-2 1 0 0,0 0 0 0 0,0-1 0 0 0,0 0 0 0 0,-1-2 0 0 0,15-12-396 0 0,15-30 703 0 0,-47 53-685 0 0,0-1 0 0 0,0 1 0 0 0,0-1 0 0 0,0 1 0 0 0,0-1 0 0 0,-1 0 1 0 0,1 1-1 0 0,-1-1 0 0 0,1 0 0 0 0,-1 1 0 0 0,1-1 0 0 0,-1 0 0 0 0,0 0 0 0 0,0 0 0 0 0,0 1 0 0 0,0-1 0 0 0,0 0 0 0 0,0 0 0 0 0,0 1 0 0 0,-1-1 0 0 0,1 0 0 0 0,-1 0 0 0 0,1 1 0 0 0,-1-1 0 0 0,0 0 1 0 0,0 1-1 0 0,1-1 0 0 0,-1 1 0 0 0,0-1 0 0 0,0 1 0 0 0,-1-1 0 0 0,1 1 0 0 0,0 0 0 0 0,0 0 0 0 0,-1-1 0 0 0,1 1 0 0 0,0 0 0 0 0,-1 0-18 0 0,-6-1-5 0 0,0 0-1 0 0,0 0 1 0 0,0 0-1 0 0,0 1 1 0 0,0 1-1 0 0,0-1 1 0 0,-1 1-1 0 0,1 1 0 0 0,0 0 1 0 0,0 0-1 0 0,0 0 1 0 0,0 1-1 0 0,0 0 1 0 0,0 1 5 0 0,-12 4-20 0 0,0 2 1 0 0,1 1-1 0 0,0 0 1 0 0,1 1-1 0 0,0 1 0 0 0,1 1 1 0 0,0 0-1 0 0,1 1 1 0 0,0 1-1 0 0,2 1 1 0 0,-1 0-1 0 0,1 2 20 0 0,5-7-1 0 0,1 1-1 0 0,0 0 0 0 0,1 1 1 0 0,1-1-1 0 0,0 1 0 0 0,0 0 1 0 0,2 1-1 0 0,-1-1 1 0 0,2 1-1 0 0,-1 3 2 0 0,3-11 5 0 0,0 0 0 0 0,1 0 0 0 0,0 0 0 0 0,0 0-1 0 0,0 0 1 0 0,0 0 0 0 0,1 0 0 0 0,0 0 0 0 0,0-1 0 0 0,1 1 0 0 0,0 0 0 0 0,0 0 0 0 0,0-1 0 0 0,1 0-1 0 0,-1 1 1 0 0,1-1 0 0 0,1 0 0 0 0,-1 0 0 0 0,1 0 0 0 0,0-1 0 0 0,0 1 0 0 0,0-1 0 0 0,0 0-1 0 0,5 3-4 0 0,2 0 51 0 0,0 0 0 0 0,0-1 0 0 0,1-1 0 0 0,-1 0-1 0 0,1 0 1 0 0,1-1 0 0 0,-1-1 0 0 0,0 0-1 0 0,1-1 1 0 0,-1 0 0 0 0,1-1 0 0 0,0 0 0 0 0,0-1-1 0 0,12-1-50 0 0,176-38 522 0 0,-106 5-528 0 0,-27 19-1817 0 0,-45 15-3093 0 0,-1 4-5567 0 0,-15-4-702 0 0</inkml:trace>
  <inkml:trace contextRef="#ctx0" brushRef="#br0" timeOffset="1259.4">1246 425 4249 0 0,'0'0'2292'0'0,"0"0"-323"0"0,0 0-7 0 0,0 0 115 0 0,0 0-70 0 0,0 0-278 0 0,0 0-412 0 0,0 0-304 0 0,0 0-189 0 0,0 0-127 0 0,0 0-78 0 0,0 0-52 0 0,0 0-27 0 0,-27 3-25 0 0,-84 11 5 0 0,105-13-435 0 0,0 0 0 0 0,0 0 0 0 0,0 0 1 0 0,0 0-1 0 0,0 1 0 0 0,0 0 0 0 0,0 0 0 0 0,1 1 1 0 0,-1 0-1 0 0,1 0 0 0 0,0 0 0 0 0,0 0 0 0 0,0 1 0 0 0,-2 1-85 0 0,-6 6 234 0 0,3-5-143 0 0,0 1 0 0 0,1 0 0 0 0,0 1 1 0 0,0-1-1 0 0,0 2 0 0 0,1-1 1 0 0,0 2-1 0 0,1-1 0 0 0,0 1 0 0 0,1-1 1 0 0,0 2-1 0 0,0-1 0 0 0,1 1 1 0 0,0 0-1 0 0,1 0 0 0 0,1 0 0 0 0,-1 1 1 0 0,2-1-1 0 0,0 1 0 0 0,-1 4-91 0 0,2-11 12 0 0,0-1 0 0 0,0 1-1 0 0,1 0 1 0 0,0 0 0 0 0,-1-1-1 0 0,2 1 1 0 0,-1 0 0 0 0,0 0 0 0 0,1-1-1 0 0,0 1 1 0 0,0 0 0 0 0,0-1-1 0 0,1 1 1 0 0,-1-1 0 0 0,1 1-1 0 0,0-1 1 0 0,1 0 0 0 0,-1 0-1 0 0,1 0 1 0 0,0 0 0 0 0,0 0 0 0 0,0 0-1 0 0,0-1 1 0 0,0 1 0 0 0,1-1-1 0 0,0 0 1 0 0,0 0 0 0 0,-1-1-1 0 0,2 1 1 0 0,-1-1 0 0 0,0 0 0 0 0,0 0-1 0 0,1 0 1 0 0,-1 0 0 0 0,4 0-12 0 0,8-4 87 0 0,1 0-1 0 0,-1-1 1 0 0,0-1 0 0 0,0-1 0 0 0,0 0 0 0 0,-1-1-1 0 0,1 0 1 0 0,-1-1 0 0 0,-1-1 0 0 0,0-1 0 0 0,0 0 0 0 0,0 0-1 0 0,-1-2 1 0 0,-1 1 0 0 0,1-2 0 0 0,-2 0 0 0 0,0 0 0 0 0,0-1-1 0 0,7-12-86 0 0,26-38 101 0 0,32-31-74 0 0,-74 120-239 0 0,0 4 281 0 0,-3-18-67 0 0,1 1 0 0 0,0 0 0 0 0,1 0 0 0 0,1-1 0 0 0,0 1 0 0 0,0-1 0 0 0,1 1 0 0 0,1-1 0 0 0,0 0 0 0 0,0 0 0 0 0,1 0 0 0 0,1-1 0 0 0,0 0 0 0 0,1 0 1 0 0,0 0-1 0 0,0-1 0 0 0,1 0 0 0 0,5 4-2 0 0,-11-12 4 0 0,1 0 0 0 0,0 0 0 0 0,0 0-1 0 0,0 0 1 0 0,1-1 0 0 0,-1 1 0 0 0,0-1 0 0 0,0 0 0 0 0,1 0 0 0 0,-1 0 0 0 0,1 0 0 0 0,-1-1 0 0 0,1 1 0 0 0,-1-1 0 0 0,1 0 0 0 0,-1 0 0 0 0,1 0 0 0 0,0 0-1 0 0,-1-1 1 0 0,1 0 0 0 0,-1 1 0 0 0,1-1 0 0 0,-1 0 0 0 0,0-1 0 0 0,1 1 0 0 0,-1-1 0 0 0,0 1 0 0 0,0-1 0 0 0,2-2-4 0 0,85-75 248 0 0,-68 55-198 0 0,-10 13-26 0 0,9-13 17 0 0,1 2 0 0 0,2 1 0 0 0,0 0 0 0 0,1 2 0 0 0,1 1 0 0 0,1 1 0 0 0,14-6-41 0 0,52-24 66 0 0,-87 42 625 0 0,-24-2-467 0 0,15 5-227 0 0,-1 0 0 0 0,1 1 0 0 0,-1-1 0 0 0,0 1 0 0 0,0 0 0 0 0,0 0 0 0 0,1 0 0 0 0,-1 1 0 0 0,0-1 0 0 0,0 1 0 0 0,0 0 0 0 0,0 0 0 0 0,0 0 0 0 0,0 1 0 0 0,0-1 0 0 0,0 1 0 0 0,0 0 0 0 0,0 0 0 0 0,0 0 0 0 0,1 1 0 0 0,-2 0 3 0 0,-4 3-5 0 0,0 1 0 0 0,0 0 0 0 0,1 0 0 0 0,-1 0 0 0 0,2 1 0 0 0,-1 1 0 0 0,1-1 0 0 0,0 1 0 0 0,0 1 0 0 0,1-1 0 0 0,0 1 0 0 0,1 0-1 0 0,0 0 1 0 0,0 1 0 0 0,1 0 0 0 0,0-1 0 0 0,1 1 0 0 0,0 1 0 0 0,1-1 0 0 0,0 0 0 0 0,0 1 0 0 0,1-1 0 0 0,0 1 0 0 0,1-1 0 0 0,1 6 5 0 0,-2-12-3 0 0,0 0 1 0 0,1 0-1 0 0,0 0 0 0 0,-1 0 1 0 0,1 0-1 0 0,1 0 1 0 0,-1 0-1 0 0,1 0 1 0 0,-1 0-1 0 0,1 0 1 0 0,0-1-1 0 0,1 1 0 0 0,-1 0 1 0 0,1 0-1 0 0,-1-1 1 0 0,1 1-1 0 0,0-1 1 0 0,0 0-1 0 0,1 1 1 0 0,-1-1-1 0 0,1 0 0 0 0,-1 0 1 0 0,1 0-1 0 0,0-1 1 0 0,0 1-1 0 0,0-1 1 0 0,1 0-1 0 0,-1 0 1 0 0,1 0-1 0 0,-1 0 0 0 0,1 0 1 0 0,-1-1-1 0 0,1 1 1 0 0,0-1-1 0 0,0 0 1 0 0,1 0 2 0 0,7 1 3 0 0,0 0 1 0 0,1-1-1 0 0,-1 0 1 0 0,1-1-1 0 0,-1 0 1 0 0,1-1-1 0 0,-1-1 1 0 0,1 0-1 0 0,-1 0 1 0 0,0-1 0 0 0,0-1-1 0 0,0 0 1 0 0,-1-1-1 0 0,1 0 1 0 0,-1 0-1 0 0,0-2 1 0 0,2-1-4 0 0,28-19 34 0 0,-2-2 1 0 0,-1-2 0 0 0,-1-2-1 0 0,-2 0 1 0 0,0-5-35 0 0,90-153 58 0 0,-110 165-45 0 0,0 0-14 0 0,-2 0-1 0 0,0-1 1 0 0,-2-1 0 0 0,-1 1 0 0 0,-1-2 0 0 0,-2 1-1 0 0,0-1 1 0 0,-2-1 0 0 0,-2 1 0 0 0,1-18 1 0 0,-5 46-1 0 0,1 0 1 0 0,-1 0-1 0 0,1 0 1 0 0,-1 0-1 0 0,0 1 1 0 0,1-1 0 0 0,-1 0-1 0 0,0 1 1 0 0,1-1-1 0 0,-1 0 1 0 0,0 1-1 0 0,0-1 1 0 0,0 1-1 0 0,0-1 1 0 0,1 1 0 0 0,-1-1-1 0 0,0 1 1 0 0,0 0-1 0 0,0-1 1 0 0,0 1-1 0 0,0 0 1 0 0,0 0-1 0 0,0 0 1 0 0,0 0-1 0 0,0 0 1 0 0,0 0 0 0 0,0 0-1 0 0,0 0 1 0 0,0 0-1 0 0,0 0 1 0 0,0 1-1 0 0,0-1 1 0 0,0 0-1 0 0,0 1 1 0 0,0-1-1 0 0,1 1 1 0 0,-1-1 0 0 0,0 1-1 0 0,0-1 1 0 0,0 1-1 0 0,1-1 1 0 0,-1 1-1 0 0,0 0 1 0 0,0-1-1 0 0,1 1 1 0 0,-1 0 0 0 0,1 0-1 0 0,-1 0 1 0 0,1 0-1 0 0,-1-1 1 0 0,1 1-1 0 0,-1 0 1 0 0,1 0-1 0 0,0 0 1 0 0,-1 0-1 0 0,1 0 1 0 0,0 0 0 0 0,0 0-1 0 0,0 0 1 0 0,0 0-1 0 0,0 0 1 0 0,0 0 0 0 0,-20 27-2 0 0,2 1 1 0 0,1 1 0 0 0,1 0-1 0 0,1 1 1 0 0,2 0 0 0 0,1 2-1 0 0,2-1 1 0 0,1 1 0 0 0,1 1-1 0 0,2-1 1 0 0,2 1 0 0 0,0 25 1 0 0,3-53 4 0 0,1 1 1 0 0,1-1 0 0 0,-1 0 0 0 0,1 1-1 0 0,0-1 1 0 0,1 0 0 0 0,-1 0-1 0 0,1 0 1 0 0,1 0 0 0 0,-1 0-1 0 0,1 0 1 0 0,0 0 0 0 0,0-1 0 0 0,0 0-1 0 0,1 1 1 0 0,0-1 0 0 0,0-1-1 0 0,0 1 1 0 0,1 0 0 0 0,0-1 0 0 0,-1 0-1 0 0,1 0 1 0 0,1-1 0 0 0,-1 1-1 0 0,1-1 1 0 0,-1 0 0 0 0,1-1 0 0 0,0 1-1 0 0,0-1 1 0 0,0 0 0 0 0,0-1-1 0 0,0 1 1 0 0,1-1 0 0 0,5 0-5 0 0,6 0 8 0 0,1-1 0 0 0,-1-1 0 0 0,0-1 0 0 0,0-1 1 0 0,0 0-1 0 0,0-1 0 0 0,0-1 0 0 0,16-7-8 0 0,-21 8 2 0 0,130-29 84 0 0,-141 35-74 0 0,0 0 0 0 0,-1 0 0 0 0,1 0 0 0 0,-1 0 0 0 0,1 0 0 0 0,-1 0-1 0 0,0 0 1 0 0,0 1 0 0 0,0-1 0 0 0,0 0 0 0 0,0 0 0 0 0,-1 1 0 0 0,1-1 0 0 0,-1 1 0 0 0,1-1 0 0 0,-1 1 0 0 0,0-1-1 0 0,0 1 1 0 0,0-1 0 0 0,0 1 0 0 0,0-1 0 0 0,-1 0 0 0 0,1 1 0 0 0,-1-1 0 0 0,0 2-12 0 0,1 5 40 0 0,0 101 326 0 0,0-109-373 0 0,0 0 1 0 0,1 1-1 0 0,-1-1 0 0 0,0 0 0 0 0,0 0 1 0 0,1 0-1 0 0,-1 0 0 0 0,0 0 0 0 0,1 0 0 0 0,-1 0 1 0 0,1 0-1 0 0,0 0 0 0 0,-1 0 0 0 0,1-1 0 0 0,0 1 1 0 0,-1 0-1 0 0,1 0 0 0 0,0 0 0 0 0,0-1 0 0 0,0 1 1 0 0,0 0-1 0 0,-1-1 0 0 0,1 1 0 0 0,0-1 0 0 0,0 1 1 0 0,0-1-1 0 0,0 1 0 0 0,0-1 0 0 0,1 0 0 0 0,-1 0 1 0 0,0 1-1 0 0,0-1 0 0 0,0 0 0 0 0,0 0 1 0 0,0 0-1 0 0,0 0 0 0 0,0 0 0 0 0,0 0 0 0 0,0-1 1 0 0,1 1-1 0 0,-1 0 0 0 0,0-1 0 0 0,0 1 7 0 0,10-16-1378 0 0,-4 3-2528 0 0,-4 9-1292 0 0,0 0-7119 0 0</inkml:trace>
</inkml:ink>
</file>

<file path=ppt/ink/ink17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8:12.3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254 522 0 0 0,'0'0'1000'0'0,"0"0"507"0"0,0 0 203 0 0,0 0-127 0 0,0 0-301 0 0,0 0-285 0 0,0 0-197 0 0,0 0-78 0 0,0 0-18 0 0,1 0 1174 0 0,4-3 9840 0 0,-5 3-10696 0 0,-44-8-314 0 0,35 9-680 0 0,-1 0 0 0 0,1 1 0 0 0,0 0 0 0 0,-1 1 0 0 0,1 0 0 0 0,0 0 0 0 0,0 1 0 0 0,1 0 0 0 0,-1 0 0 0 0,1 1 0 0 0,0 0 0 0 0,0 1 0 0 0,0 0 0 0 0,1 0 0 0 0,-1 2-28 0 0,0 0 5 0 0,1 0 1 0 0,1 0-1 0 0,-1 1 0 0 0,1-1 1 0 0,1 2-1 0 0,0-1 0 0 0,0 1 1 0 0,0-1-1 0 0,2 1 0 0 0,-1 0 1 0 0,-1 9-6 0 0,3-15 6 0 0,0 1 1 0 0,0 0 0 0 0,1-1 0 0 0,0 1 0 0 0,0 0 0 0 0,0 0 0 0 0,0 0 0 0 0,1 0-1 0 0,0 0 1 0 0,0 0 0 0 0,0 0 0 0 0,0 0 0 0 0,1 0 0 0 0,0 0 0 0 0,0 0-1 0 0,0 0 1 0 0,1-1 0 0 0,0 1 0 0 0,0 0 0 0 0,0-1 0 0 0,0 1 0 0 0,1-1 0 0 0,-1 0-1 0 0,1 0 1 0 0,0 0 0 0 0,1 0 0 0 0,-1 0 0 0 0,1-1 0 0 0,-1 1 0 0 0,1-1 0 0 0,0 0-1 0 0,0 0 1 0 0,0-1 0 0 0,1 1 0 0 0,-1-1 0 0 0,1 0 0 0 0,-1 0 0 0 0,1 0-1 0 0,0-1 1 0 0,1 1-7 0 0,0-2 59 0 0,0 0 0 0 0,-1-1 0 0 0,1 0 0 0 0,0 0-1 0 0,-1 0 1 0 0,1 0 0 0 0,-1-1 0 0 0,1 0 0 0 0,-1 0-1 0 0,0-1 1 0 0,1 1 0 0 0,-1-1 0 0 0,0 0 0 0 0,-1-1-1 0 0,1 1 1 0 0,-1-1 0 0 0,1 0 0 0 0,-1 0 0 0 0,0 0 0 0 0,1-3-59 0 0,8-8 5 0 0,-1-1 0 0 0,-1 0 0 0 0,0-1 1 0 0,-2 0-1 0 0,0-1 0 0 0,0 0 0 0 0,-2-1 1 0 0,0 1-1 0 0,-1-1 0 0 0,-1 0 0 0 0,-1-1 1 0 0,-1 1-1 0 0,-1-1 0 0 0,0 0 0 0 0,-1 0 1 0 0,-1 0-1 0 0,-3-19-5 0 0,2 37-17 0 0,1 0-1 0 0,-1-1 1 0 0,0 1 0 0 0,1 0 0 0 0,-1 0 0 0 0,0 0-1 0 0,-1-1 1 0 0,1 1 0 0 0,0 0 0 0 0,0 1 0 0 0,-1-1-1 0 0,1 0 1 0 0,-1 0 0 0 0,0 0 0 0 0,0 1 0 0 0,1-1-1 0 0,-1 1 1 0 0,0 0 0 0 0,0-1 0 0 0,0 1 0 0 0,0 0-1 0 0,-1 0 1 0 0,1 0 0 0 0,0 0 0 0 0,0 1 0 0 0,-1-1-1 0 0,1 1 1 0 0,0-1 0 0 0,-1 1 0 0 0,1 0 0 0 0,0 0-1 0 0,-1 0 1 0 0,1 0 0 0 0,-1 0 0 0 0,1 0 0 0 0,0 1-1 0 0,-1-1 1 0 0,1 1 0 0 0,0 0 0 0 0,0-1 0 0 0,-1 1-1 0 0,1 0 1 0 0,0 1 0 0 0,0-1 0 0 0,0 0-1 0 0,0 0 1 0 0,0 1 0 0 0,0-1 0 0 0,1 1 0 0 0,-2 1 17 0 0,2-2-3 0 0,1-1 1 0 0,0 0 0 0 0,-1 1-1 0 0,1-1 1 0 0,0 0 0 0 0,-1 0-1 0 0,1 1 1 0 0,0-1 0 0 0,0 1-1 0 0,-1-1 1 0 0,1 0 0 0 0,0 1-1 0 0,0-1 1 0 0,0 1 0 0 0,-1-1-1 0 0,1 0 1 0 0,0 1 0 0 0,0-1-1 0 0,0 1 1 0 0,0-1 0 0 0,0 1 0 0 0,0-1-1 0 0,0 1 1 0 0,0-1 0 0 0,0 0-1 0 0,0 1 1 0 0,0-1 0 0 0,1 1-1 0 0,-1-1 1 0 0,0 1 0 0 0,0-1-1 0 0,0 0 1 0 0,0 1 0 0 0,1-1-1 0 0,-1 0 1 0 0,0 1 0 0 0,0-1-1 0 0,1 1 1 0 0,-1-1 0 0 0,0 0-1 0 0,1 0 1 0 0,-1 1 0 0 0,0-1-1 0 0,1 0 1 0 0,-1 0 0 0 0,0 1-1 0 0,1-1 1 0 0,-1 0 0 0 0,1 0-1 0 0,-1 0 1 0 0,0 1 0 0 0,1-1-1 0 0,-1 0 1 0 0,1 0 0 0 0,-1 0-1 0 0,1 0 1 0 0,-1 0 0 0 0,1 0-1 0 0,-1 0 1 0 0,0 0 0 0 0,1 0-1 0 0,-1 0 1 0 0,1 0 0 0 0,-1 0-1 0 0,1-1 3 0 0,29 2 121 0 0,43-61 138 0 0,-65 50-218 0 0,102-151 239 0 0,-23-11-188 0 0,-73 132-29 0 0,-13 102-110 0 0,27 445 224 0 0,-6-201-187 0 0,-19 117 75 0 0,-5-383-19 0 0,-1 0 0 0 0,-3 0 0 0 0,-1 0 0 0 0,-2-1 0 0 0,-2 0 0 0 0,-1-1 0 0 0,-2 0 0 0 0,-2 0 0 0 0,-1-2 0 0 0,-5 6-46 0 0,19-35 31 0 0,0 0 0 0 0,-1 0-1 0 0,1 0 1 0 0,-1 0 0 0 0,-1-1-1 0 0,1 1 1 0 0,-1-1 0 0 0,0 0-1 0 0,-1-1 1 0 0,1 1 0 0 0,-1-1-1 0 0,0 0 1 0 0,0 0 0 0 0,-1-1-1 0 0,1 0 1 0 0,-1 0 0 0 0,0-1-1 0 0,0 1 1 0 0,-1-2 0 0 0,1 1-1 0 0,0-1 1 0 0,-1 0 0 0 0,0 0-1 0 0,1-1 1 0 0,-5 0-31 0 0,7-3 12 0 0,0-1-1 0 0,1 0 1 0 0,-1 0 0 0 0,1-1-1 0 0,0 0 1 0 0,0 1-1 0 0,0-1 1 0 0,0 0 0 0 0,1-1-1 0 0,0 1 1 0 0,0-1-1 0 0,0 1 1 0 0,0-1 0 0 0,1 0-1 0 0,-1 0 1 0 0,1 0-1 0 0,1 0 1 0 0,-1 0 0 0 0,1-1-1 0 0,0 1 1 0 0,0-1-1 0 0,0 1 1 0 0,1-6-12 0 0,-4-30-71 0 0,2 0 1 0 0,3 0-1 0 0,1 0 1 0 0,1 0-1 0 0,3 0 1 0 0,1 0-1 0 0,2 1 1 0 0,2 0-1 0 0,1 1 1 0 0,2 1-1 0 0,2 0 1 0 0,2 0-1 0 0,1 2 1 0 0,2 0-1 0 0,1 2 1 0 0,14-16 70 0 0,25-27-1574 0 0,-17 29-5636 0 0,-30 33-4889 0 0</inkml:trace>
</inkml:ink>
</file>

<file path=ppt/ink/ink17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8:13.7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120 221 0 0 0,'0'0'335'0'0,"0"0"1108"0"0,0 0 401 0 0,0 0 142 0 0,0 0 5 0 0,0 0-107 0 0,0 0-189 0 0,0 0-261 0 0,0 0-231 0 0,0 0-156 0 0,0 0-51 0 0,0 0-12 0 0,0 0-16 0 0,-2 3-55 0 0,-8 9-98 0 0,7-9-118 0 0,3-3-137 0 0,0 0-108 0 0,0 0-80 0 0,0 0-53 0 0,0 0-18 0 0,0 0 7 0 0,1 10 3892 0 0,0 14-3969 0 0,-76 218 740 0 0,44-162-699 0 0,34-117 1007 0 0,10-3-1268 0 0,2-1 1 0 0,2 2 0 0 0,1 0 0 0 0,2 1 0 0 0,1 1 0 0 0,3 1-1 0 0,10-12-11 0 0,-15 19-1 0 0,2 2-1 0 0,0 0 0 0 0,2 1 1 0 0,1 1-1 0 0,1 1 0 0 0,1 1 1 0 0,1 2-1 0 0,4-2 2 0 0,10 8-47 0 0,-36 38-9 0 0,-4-1 77 0 0,-2-1-1 0 0,0 1 0 0 0,-2-1 1 0 0,0 1-1 0 0,-1-1 1 0 0,-2 0-1 0 0,0-1 0 0 0,-1 1 1 0 0,-4 7-21 0 0,-12 43 92 0 0,-8 32-64 0 0,66-147-100 0 0,85-78 46 0 0,88-25-40 0 0,-199 142 61 0 0,-6 3 2 0 0,-1 0-1 0 0,1 0 0 0 0,0 0 0 0 0,-1 1 0 0 0,1 0 0 0 0,0-1 0 0 0,0 1 0 0 0,0 0 1 0 0,0 0-1 0 0,0 1 0 0 0,0-1 0 0 0,0 0 0 0 0,0 1 0 0 0,0 0 0 0 0,0 0 0 0 0,0 0 1 0 0,0 0-1 0 0,3 1 4 0 0,-4 1 1 0 0,0 1 1 0 0,0 0 0 0 0,0 0 0 0 0,-1 0 0 0 0,1 0-1 0 0,-1 0 1 0 0,1 0 0 0 0,-1 0 0 0 0,0 0-1 0 0,0 1 1 0 0,-1-1 0 0 0,1 0 0 0 0,-1 1-1 0 0,1-1 1 0 0,-1 0 0 0 0,0 1 0 0 0,-1 3-2 0 0,2-5 4 0 0,-2 30 29 0 0,-2 1 0 0 0,-1-1 0 0 0,-1 0 0 0 0,-2 0 0 0 0,-1 0 0 0 0,-1-1 0 0 0,-2 0 0 0 0,-5 8-33 0 0,-3 16-34 0 0,-27 77-86 0 0,87-162-6424 0 0,-39 29 6301 0 0,14-15-2838 0 0,-4 5-2367 0 0,2 0-6159 0 0</inkml:trace>
</inkml:ink>
</file>

<file path=ppt/ink/ink17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8:14.1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398 100 8730 0 0,'0'0'3263'0'0,"0"0"-1208"0"0,0 0-365 0 0,0 0-2 0 0,0 0-78 0 0,0 0-275 0 0,0 0-389 0 0,0 0-277 0 0,0 0-97 0 0,0 0-34 0 0,0 0 0 0 0,0 0-24 0 0,0 0-70 0 0,-29 16-17 0 0,-88 49-47 0 0,35-10 299 0 0,69-47-616 0 0,0 1 0 0 0,1 0 0 0 0,1 1 0 0 0,-1 0 1 0 0,1 0-1 0 0,1 2 0 0 0,0-1 0 0 0,1 1 0 0 0,0 0 0 0 0,1 1 1 0 0,0 0-1 0 0,1 0 0 0 0,1 1 0 0 0,0 0 0 0 0,0 0 1 0 0,2 0-1 0 0,0 1 0 0 0,0 0 0 0 0,1 0 0 0 0,1 0 1 0 0,1 3-64 0 0,1-16 2 0 0,0 0 0 0 0,1 0 1 0 0,0 0-1 0 0,-1 0 0 0 0,1 0 1 0 0,0 0-1 0 0,0 0 0 0 0,0 0 1 0 0,0 0-1 0 0,0 0 0 0 0,1 0 1 0 0,-1-1-1 0 0,0 1 0 0 0,1-1 1 0 0,0 1-1 0 0,-1-1 0 0 0,1 1 1 0 0,0-1-1 0 0,0 0 0 0 0,-1 0 1 0 0,1 0-1 0 0,0 0 0 0 0,0 0 1 0 0,0 0-1 0 0,0 0 0 0 0,0-1 1 0 0,1 1-1 0 0,-1-1 0 0 0,0 0 1 0 0,0 1-1 0 0,0-1 0 0 0,0 0 1 0 0,0 0-1 0 0,1-1-2 0 0,73-15 230 0 0,-34-9-145 0 0,-2-3 1 0 0,-1-1-1 0 0,-1-2 0 0 0,-1-1 1 0 0,-2-2-1 0 0,-2-1 0 0 0,16-22-85 0 0,-16 9 102 0 0,-26 67-50 0 0,-49 211 118 0 0,60-148-866 0 0,-17-80 497 0 0,1 0 0 0 0,0 0 1 0 0,0-1-1 0 0,0 1 0 0 0,1 0 0 0 0,-1-1 0 0 0,0 0 0 0 0,0 1 0 0 0,1-1 0 0 0,-1 0 0 0 0,1 0 0 0 0,-1 0 0 0 0,1 0 1 0 0,0-1-1 0 0,-1 1 0 0 0,1-1 0 0 0,0 1 0 0 0,-1-1 0 0 0,1 0 0 0 0,2 0 199 0 0,36-14-6990 0 0,-33 9 3072 0 0,5-2-7495 0 0</inkml:trace>
  <inkml:trace contextRef="#ctx0" brushRef="#br0" timeOffset="433.402">1097 97 10082 0 0,'0'0'2558'0'0,"0"0"-558"0"0,0 0-274 0 0,0 0-59 0 0,0 0-48 0 0,0 0-174 0 0,0 0-259 0 0,0 0-275 0 0,0 0-220 0 0,0 0-187 0 0,0 0-145 0 0,0 0-99 0 0,0 0-37 0 0,-9-3-5 0 0,2 0-165 0 0,5 2-37 0 0,0-1 0 0 0,-1 1 0 0 0,1 0 0 0 0,-1 1 0 0 0,1-1 0 0 0,-1 0 0 0 0,0 1 1 0 0,1-1-1 0 0,-1 1 0 0 0,0 0 0 0 0,1 0 0 0 0,-1 0 0 0 0,0 0 0 0 0,1 0 0 0 0,-1 1 0 0 0,0-1 1 0 0,1 1-1 0 0,-1-1 0 0 0,0 1 0 0 0,1 0 0 0 0,-1 0 0 0 0,1 1-16 0 0,-26 19 218 0 0,2 0-1 0 0,1 3 1 0 0,0 0 0 0 0,2 1-1 0 0,0 3-217 0 0,22-27 4 0 0,0 0-1 0 0,0 0 1 0 0,1 0-1 0 0,-1 0 1 0 0,1 0-1 0 0,-1 1 1 0 0,1-1-1 0 0,-1 0 1 0 0,1 0-1 0 0,0 1 1 0 0,0-1-1 0 0,-1 0 0 0 0,1 1 1 0 0,0-1-1 0 0,0 0 1 0 0,0 0-1 0 0,1 1 1 0 0,-1-1-1 0 0,0 0 1 0 0,0 1-1 0 0,1-1 1 0 0,-1 0-1 0 0,0 0 1 0 0,1 0-1 0 0,0 1 0 0 0,-1-1 1 0 0,1 0-1 0 0,0 0 1 0 0,-1 0-1 0 0,1 0 1 0 0,0 0-1 0 0,0 0 1 0 0,0 0-1 0 0,0 0 1 0 0,0 0-1 0 0,0-1 1 0 0,0 1-1 0 0,0 0 0 0 0,0-1 1 0 0,0 1-1 0 0,0 0 1 0 0,1-1-1 0 0,-1 0 1 0 0,0 1-1 0 0,0-1 1 0 0,1 0-1 0 0,-1 1-3 0 0,81 17 115 0 0,-77-16-94 0 0,-3-2 1 0 0,1 0 0 0 0,-1 0 0 0 0,0 1 0 0 0,0-1 1 0 0,1 1-1 0 0,-1-1 0 0 0,0 1 0 0 0,0 0 0 0 0,0 0 0 0 0,0 0 0 0 0,0 0 0 0 0,0 1 0 0 0,0-1 0 0 0,0 0 0 0 0,0 1 0 0 0,-1-1 0 0 0,1 1 0 0 0,-1 0 0 0 0,1-1 0 0 0,-1 1 0 0 0,0 0 0 0 0,1 0 0 0 0,-1 0 0 0 0,0 0 0 0 0,0 0 0 0 0,0 0 0 0 0,0 0 1 0 0,-1 0-1 0 0,1 1 0 0 0,-1-1 0 0 0,1 0 0 0 0,-1 1-22 0 0,-2 6 61 0 0,-1 0 0 0 0,0 0 0 0 0,-1-1 0 0 0,0 1 0 0 0,0-1 1 0 0,0 0-1 0 0,-1 0 0 0 0,-1 0 0 0 0,1-1 0 0 0,-1 0 0 0 0,-1 0 1 0 0,1 0-1 0 0,-1-1 0 0 0,0 0 0 0 0,0 0 0 0 0,-1-1 0 0 0,0 0 1 0 0,-4 2-62 0 0,-15 14 71 0 0,23-17-114 0 0,-1 0-1 0 0,-1-1 1 0 0,1 1 0 0 0,0-1 0 0 0,-1-1-1 0 0,1 1 1 0 0,-1-1 0 0 0,0 0 0 0 0,0 0-1 0 0,0 0 1 0 0,0-1 0 0 0,0 0 0 0 0,0-1-1 0 0,-6 1 44 0 0,18-34-2479 0 0,63-41-4754 0 0,-45 53-226 0 0,-12 9-3653 0 0</inkml:trace>
  <inkml:trace contextRef="#ctx0" brushRef="#br0" timeOffset="821.838">1638 1 13387 0 0,'0'0'2200'0'0,"0"0"-505"0"0,0 0-85 0 0,0 0 68 0 0,0 0-42 0 0,0 0-265 0 0,0 0-416 0 0,0 0-367 0 0,0 0-187 0 0,0 0-42 0 0,0 0 3 0 0,0 0-22 0 0,-20 12-40 0 0,-124 79 348 0 0,68-28-147 0 0,75-60-500 0 0,1-1 0 0 0,-1 1 0 0 0,1-1-1 0 0,0 1 1 0 0,0 0 0 0 0,0-1 0 0 0,0 1 0 0 0,1-1-1 0 0,-1 1 1 0 0,1-1 0 0 0,-1 1 0 0 0,1-1 0 0 0,0 1-1 0 0,0-1 1 0 0,0 1 0 0 0,0-1 0 0 0,0 0 0 0 0,1 0-1 0 0,-1 0 1 0 0,1 1 0 0 0,-1-1 0 0 0,1-1 0 0 0,0 1-1 0 0,0 0 1 0 0,0 0 0 0 0,0-1 0 0 0,0 1 0 0 0,0-1-1 0 0,0 1 1 0 0,1-1 0 0 0,-1 0 0 0 0,0 0-1 0 0,1 0 1 0 0,-1 0 0 0 0,1-1 0 0 0,1 1-1 0 0,18 14 54 0 0,-17-11-27 0 0,0 1 0 0 0,1-1 0 0 0,-1 1-1 0 0,-1 0 1 0 0,1 1 0 0 0,-1-1 0 0 0,0 1 0 0 0,0 0 0 0 0,-1 0 0 0 0,1 0-1 0 0,-1 0 1 0 0,-1 1 0 0 0,1-1 0 0 0,-1 1 0 0 0,0-1 0 0 0,-1 1 0 0 0,0 0 0 0 0,0 0-1 0 0,0 0 1 0 0,-1 0 0 0 0,0 0 0 0 0,0 0 0 0 0,0 0 0 0 0,-1 0 0 0 0,0 0-1 0 0,-1-1 1 0 0,0 1 0 0 0,0 0 0 0 0,0-1 0 0 0,-1 1 0 0 0,0-1 0 0 0,0 0-1 0 0,0 0 1 0 0,-1 0 0 0 0,0 0-27 0 0,-1 1 6 0 0,0-1 0 0 0,0 0-1 0 0,0 0 1 0 0,-1 0 0 0 0,0-1 0 0 0,0 1-1 0 0,0-1 1 0 0,-1-1 0 0 0,0 0 0 0 0,0 1-1 0 0,0-2 1 0 0,0 1 0 0 0,0-1 0 0 0,-1 0-1 0 0,0-1 1 0 0,1 0 0 0 0,-1 0 0 0 0,0-1-1 0 0,0 0 1 0 0,0 0 0 0 0,0-1-1 0 0,0 0 1 0 0,-3 0-6 0 0,-21-39-2929 0 0,28 21-1136 0 0,1 2-3943 0 0,2 5-4344 0 0</inkml:trace>
</inkml:ink>
</file>

<file path=ppt/ink/ink17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8:16.6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23 6825 0 0,'0'0'3073'0'0,"0"0"-1172"0"0,0 0-624 0 0,0 0-133 0 0,0 0 30 0 0,0 0 21 0 0,0 0-86 0 0,0 0-186 0 0,0 0-188 0 0,0 0-35 0 0,0 0 28 0 0,5 0 58 0 0,100-9 2295 0 0,109-4-712 0 0,-146 20-2165 0 0,-4-7-731 0 0,-22 0-4719 0 0,-29-3-7131 0 0,-11 3 3303 0 0</inkml:trace>
</inkml:ink>
</file>

<file path=ppt/ink/ink17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8:16.9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8530 0 0,'0'0'1915'0'0,"0"0"-465"0"0,0 0-230 0 0,0 0-57 0 0,0 0-6 0 0,0 0-59 0 0,0 0-143 0 0,0 0-76 0 0,0 0-1 0 0,0 0 12 0 0,0 0-11 0 0,0 0-104 0 0,10 3-105 0 0,74 9 912 0 0,118-19-342 0 0,-164 3-2724 0 0,-20 1-1696 0 0,0 2-5068 0 0,-12 1-3073 0 0</inkml:trace>
</inkml:ink>
</file>

<file path=ppt/ink/ink1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18:52.7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406 457 0 0 0,'0'0'1318'0'0,"0"0"201"0"0,0 0 306 0 0,0 0 349 0 0,0 0 267 0 0,0 0-2 0 0,0 0-316 0 0,0 0-404 0 0,0 0-381 0 0,0 0-235 0 0,0 0-129 0 0,-14-9-51 0 0,-47-28-33 0 0,59 35-815 0 0,0 1 1 0 0,-1 0-1 0 0,1 0 1 0 0,0 0-1 0 0,0 0 1 0 0,-1 0-1 0 0,1 1 1 0 0,-1-1-1 0 0,1 1 1 0 0,0-1-1 0 0,-1 1 1 0 0,1 0-1 0 0,-1 0 1 0 0,1 0-1 0 0,-1 0 1 0 0,1 0-1 0 0,-1 1 1 0 0,1-1-1 0 0,-1 1 1 0 0,1 0-1 0 0,0-1 1 0 0,-1 1-1 0 0,1 0 1 0 0,0 1-1 0 0,0-1 1 0 0,-2 1-76 0 0,-6 3 323 0 0,-9 6-46 0 0,0 0 0 0 0,1 0 0 0 0,0 2 0 0 0,1 0 0 0 0,1 2-1 0 0,0-1 1 0 0,1 2 0 0 0,1 0 0 0 0,0 1 0 0 0,1 0 0 0 0,1 1 0 0 0,0 1 0 0 0,-5 12-277 0 0,12-21 43 0 0,-1 0 0 0 0,2 0 0 0 0,0 0 0 0 0,0 1 0 0 0,1 0 0 0 0,0 0 0 0 0,1 0 0 0 0,0 0 0 0 0,0 0 0 0 0,2 0 0 0 0,-1 0 0 0 0,1 1 0 0 0,1-1 0 0 0,0 0 0 0 0,1 0 0 0 0,0 0 0 0 0,0 0 0 0 0,1 0 0 0 0,1 0 0 0 0,0-1 0 0 0,0 1 0 0 0,1-1 0 0 0,0 0 0 0 0,1-1 0 0 0,0 1 0 0 0,7 7-43 0 0,-2-7 17 0 0,-1 1 0 0 0,2-2-1 0 0,-1 0 1 0 0,2 0 0 0 0,-1-1 0 0 0,1 0 0 0 0,0-1-1 0 0,1-1 1 0 0,-1 0 0 0 0,1-1 0 0 0,0 0 0 0 0,1-1-1 0 0,-1-1 1 0 0,1 0 0 0 0,11 0-17 0 0,-5-3-76 0 0,1 0 1 0 0,-1-2-1 0 0,1-1 1 0 0,-1 0-1 0 0,0-2 1 0 0,0 0-1 0 0,0-1 1 0 0,-1-1-1 0 0,17-9 76 0 0,33-19-3501 0 0,-2-4-4618 0 0,-47 24-3782 0 0</inkml:trace>
  <inkml:trace contextRef="#ctx0" brushRef="#br0" timeOffset="298.804">1111 494 10274 0 0,'0'0'1665'0'0,"0"0"-238"0"0,0 0 52 0 0,0 0 204 0 0,0 0 96 0 0,0 0-139 0 0,-33 22-305 0 0,-106 75-306 0 0,67-23 91 0 0,62-58-890 0 0,4-8-162 0 0,0 0 0 0 0,0 0-1 0 0,1 0 1 0 0,0 1 0 0 0,1 0-1 0 0,-1 0 1 0 0,2 0 0 0 0,-1 0 0 0 0,1 0-1 0 0,1 1 1 0 0,0-1 0 0 0,0 1 0 0 0,0 0-1 0 0,2 0 1 0 0,-1 0 0 0 0,1 0 0 0 0,1-1-1 0 0,-1 1 1 0 0,2 0 0 0 0,-1 0 0 0 0,2-1-1 0 0,-1 1 1 0 0,1-1 0 0 0,0 1 0 0 0,1-1-1 0 0,0 0 1 0 0,1-1 0 0 0,0 1-1 0 0,6 7-67 0 0,-4-9 64 0 0,1-1 0 0 0,0-1 0 0 0,0 1 0 0 0,0-1 0 0 0,1-1 0 0 0,-1 1 0 0 0,1-1 0 0 0,0-1 0 0 0,1 0 0 0 0,-1 0 0 0 0,0-1 0 0 0,1 0 0 0 0,0-1 0 0 0,-1 0-1 0 0,1 0 1 0 0,0-1 0 0 0,-1 0 0 0 0,1-1 0 0 0,0 0 0 0 0,-1-1 0 0 0,8-1-64 0 0,4-3 149 0 0,1 0 1 0 0,-1-1-1 0 0,-1-1 0 0 0,0-1 0 0 0,0-1 1 0 0,0-1-1 0 0,-1 0 0 0 0,-1-2 0 0 0,0 0-149 0 0,-6 5 48 0 0,0-1 0 0 0,0-1 0 0 0,-1 1 0 0 0,0-2 0 0 0,-1 0 0 0 0,0 0 0 0 0,-1 0 0 0 0,0-1-1 0 0,-1-1 1 0 0,0 0 0 0 0,-1 0 0 0 0,-1 0 0 0 0,0-1 0 0 0,0 1 0 0 0,-2-2 0 0 0,1 1 0 0 0,-2 0-1 0 0,0-1 1 0 0,-1 0 0 0 0,0 1 0 0 0,-1-1 0 0 0,-1 0 0 0 0,-1-6-48 0 0,0 13-87 0 0,-2 0 0 0 0,1 0 0 0 0,-1 0 0 0 0,0 0 0 0 0,0 1 0 0 0,-1-1 0 0 0,0 1 0 0 0,-1 0 0 0 0,0 0 0 0 0,0 1 0 0 0,0-1 0 0 0,0 1 0 0 0,-1 0 0 0 0,0 0 0 0 0,-1 1 0 0 0,1 0 0 0 0,-1 0 0 0 0,0 0 0 0 0,0 1 0 0 0,-1 0 0 0 0,1 1 0 0 0,-1 0 0 0 0,0 0 0 0 0,0 0 0 0 0,0 1 0 0 0,0 0 0 0 0,0 1 0 0 0,0-1 0 0 0,-1 2 0 0 0,1-1 0 0 0,0 1 0 0 0,-1 0 0 0 0,1 1 0 0 0,-2 0 87 0 0,-26 19-3156 0 0,15-2-6224 0 0,11-7-2899 0 0</inkml:trace>
  <inkml:trace contextRef="#ctx0" brushRef="#br0" timeOffset="782.384">1470 961 13411 0 0,'0'0'1691'0'0,"0"0"-640"0"0,0 0-3 0 0,0 0 364 0 0,0 0 214 0 0,0 0-23 0 0,0 0-343 0 0,0 0-406 0 0,0 0-206 0 0,0 0-132 0 0,0 0-49 0 0,0 0-24 0 0,18-22-42 0 0,56-70-42 0 0,105-187 1012 0 0,-142 241-1617 0 0,-37 64 8 0 0,-5 37 274 0 0,4-54-42 0 0,-1 1 0 0 0,1 0 0 0 0,1 0 0 0 0,-1 0 0 0 0,2 0 0 0 0,-1 0 0 0 0,2 0 0 0 0,-1 0 0 0 0,1 0 0 0 0,1 0 0 0 0,-1-1 0 0 0,2 1 0 0 0,-1-1 0 0 0,2 1 6 0 0,-2-6 38 0 0,-1 0 1 0 0,1 0 0 0 0,0 0 0 0 0,0-1-1 0 0,1 1 1 0 0,-1-1 0 0 0,1 0 0 0 0,-1 0 0 0 0,1 0-1 0 0,0 0 1 0 0,0-1 0 0 0,1 1 0 0 0,-1-1 0 0 0,0 0-1 0 0,1 0 1 0 0,-1-1 0 0 0,1 1 0 0 0,0-1-1 0 0,-1 0 1 0 0,1-1 0 0 0,0 1 0 0 0,0-1 0 0 0,-1 0-1 0 0,1 0 1 0 0,0 0 0 0 0,0-1 0 0 0,0 1 0 0 0,-1-1-1 0 0,1 0 1 0 0,0-1 0 0 0,-1 1 0 0 0,1-1-1 0 0,-1 0 1 0 0,0 0 0 0 0,1 0 0 0 0,-1-1 0 0 0,3-2-39 0 0,13-12 141 0 0,-1-2 0 0 0,-1 0 0 0 0,0-1 1 0 0,-1-1-1 0 0,-2-1 0 0 0,0 0 0 0 0,-1 0 1 0 0,-1-2-1 0 0,-2 0 0 0 0,5-12-141 0 0,-2 7-4 0 0,6-30-1219 0 0,-20 58 268 0 0,-6 1-13485 0 0,4 0 1354 0 0</inkml:trace>
  <inkml:trace contextRef="#ctx0" brushRef="#br0" timeOffset="1167.254">2693 413 16235 0 0,'0'0'3368'0'0,"0"0"-1933"0"0,0 0-764 0 0,0 0-129 0 0,0 0 24 0 0,0 0 61 0 0,0 0 27 0 0,0 0-55 0 0,0 0-112 0 0,0 0-124 0 0,-35 16-108 0 0,-107 51-71 0 0,55-14 61 0 0,81-49-235 0 0,1-1 0 0 0,0 1 0 0 0,0-1 0 0 0,0 1 0 0 0,0 1 0 0 0,0-1 0 0 0,1 1 0 0 0,0 0 0 0 0,0 0 0 0 0,0 0 0 0 0,1 0 0 0 0,0 1 0 0 0,0-1 0 0 0,0 1 0 0 0,0 0 0 0 0,1 0 0 0 0,0 0 1 0 0,0 0-1 0 0,1 0 0 0 0,0 1 0 0 0,-1 4-10 0 0,4-8 3 0 0,0 0 1 0 0,0 0 0 0 0,1 0 0 0 0,-1-1-1 0 0,0 1 1 0 0,1-1 0 0 0,0 1 0 0 0,-1-1-1 0 0,1 0 1 0 0,0 0 0 0 0,0 0-1 0 0,0-1 1 0 0,0 1 0 0 0,1-1 0 0 0,-1 0-1 0 0,0 1 1 0 0,1-1 0 0 0,-1-1 0 0 0,1 1-1 0 0,-1 0 1 0 0,1-1 0 0 0,1 0-4 0 0,-4 1 0 0 0,20 3 34 0 0,-8-3-21 0 0,-1 1-1 0 0,0 0 0 0 0,1 1 1 0 0,-1 1-1 0 0,0 0 0 0 0,-1 0 1 0 0,1 1-1 0 0,-1 1 0 0 0,0 0 1 0 0,0 0-1 0 0,-1 1 0 0 0,0 0 1 0 0,0 1-1 0 0,3 4-12 0 0,-10-9 48 0 0,-1 0 1 0 0,0 0-1 0 0,0 0 1 0 0,0 0-1 0 0,0 1 1 0 0,0-1-1 0 0,-1 1 1 0 0,0 0-1 0 0,0-1 0 0 0,0 1 1 0 0,0 0-1 0 0,0-1 1 0 0,-1 1-1 0 0,1 0 1 0 0,-1 0-1 0 0,0 0 1 0 0,-1 0-1 0 0,1 0 0 0 0,0-1 1 0 0,-1 1-1 0 0,0 0 1 0 0,0 0-1 0 0,0-1 1 0 0,-1 1-1 0 0,1-1 0 0 0,-1 1 1 0 0,0-1-1 0 0,0 1 1 0 0,0-1-1 0 0,0 0 1 0 0,0 0-1 0 0,-1 0 1 0 0,1 0-1 0 0,-1-1 0 0 0,0 1 1 0 0,0-1-49 0 0,-117 78 910 0 0,106-73-895 0 0,-2 0-1 0 0,1-1 1 0 0,-1 0 0 0 0,0-1-1 0 0,0-1 1 0 0,0-1 0 0 0,-1 0-1 0 0,1-1 1 0 0,-1-1 0 0 0,0 0-1 0 0,-8-2-14 0 0,-6-25-1385 0 0,29 12-2157 0 0,1 1-4279 0 0,1 8-4608 0 0</inkml:trace>
  <inkml:trace contextRef="#ctx0" brushRef="#br0" timeOffset="1998.889">2744 788 6185 0 0,'0'0'1351'0'0,"0"0"-158"0"0,0 0 286 0 0,0 0 334 0 0,0 0 134 0 0,0 0-25 0 0,0 0-180 0 0,0 0-241 0 0,0 0-194 0 0,0 0-157 0 0,0 0-96 0 0,32 3-66 0 0,100 8-79 0 0,-59-25 308 0 0,-62 7-984 0 0,-3 4-148 0 0,-1-1 0 0 0,0 1-1 0 0,0-1 1 0 0,0 0 0 0 0,0-1 0 0 0,0 0 0 0 0,-1 0 0 0 0,0 0 0 0 0,0-1 0 0 0,0 0-1 0 0,-1 0 1 0 0,0-1 0 0 0,0 1 0 0 0,0-1 0 0 0,-1 0 0 0 0,0 0 0 0 0,-1-1-1 0 0,1 1 1 0 0,-1-1 0 0 0,-1 0 0 0 0,0 0 0 0 0,0 1 0 0 0,0-2 0 0 0,-1 1-1 0 0,0 0 1 0 0,0 0 0 0 0,-1 0 0 0 0,-1 0 0 0 0,1 0 0 0 0,-2-6-85 0 0,-1 9-1 0 0,-1 1 1 0 0,0-1-1 0 0,0 1 1 0 0,-1 0-1 0 0,1 0 1 0 0,-1 1-1 0 0,0-1 1 0 0,0 1 0 0 0,0 0-1 0 0,0 1 1 0 0,-1-1-1 0 0,1 1 1 0 0,-1 0-1 0 0,1 0 1 0 0,-1 1-1 0 0,0-1 1 0 0,0 1-1 0 0,0 0 1 0 0,0 1-1 0 0,0 0 1 0 0,1 0-1 0 0,-1 0 1 0 0,0 1-1 0 0,0-1 1 0 0,0 1 0 0 0,0 1-1 0 0,1-1 1 0 0,-1 1-1 0 0,0 0 1 0 0,1 0-1 0 0,-1 1 1 0 0,1 0-1 0 0,0 0 1 0 0,0 0 0 0 0,-11 7-18 0 0,1 0 1 0 0,1 1-1 0 0,0 1 1 0 0,1 0-1 0 0,0 1 1 0 0,1 0 0 0 0,0 1-1 0 0,1 0 1 0 0,0 1-1 0 0,2 1 1 0 0,0-1-1 0 0,0 1 1 0 0,2 1-1 0 0,0-1 1 0 0,0 1-1 0 0,2 1 1 0 0,0-1 0 0 0,1 1-1 0 0,1 0 1 0 0,1 0-1 0 0,0 0 1 0 0,1 3 17 0 0,1-17-2 0 0,1 0 1 0 0,0 0-1 0 0,-1 0 1 0 0,1 0 0 0 0,1 0-1 0 0,-1 0 1 0 0,0 0-1 0 0,1 0 1 0 0,0 0 0 0 0,0-1-1 0 0,0 1 1 0 0,0-1-1 0 0,1 1 1 0 0,0-1-1 0 0,-1 0 1 0 0,1 0 0 0 0,0 0-1 0 0,0 0 1 0 0,1-1-1 0 0,-1 1 1 0 0,0-1 0 0 0,1 0-1 0 0,0 0 1 0 0,-1 0-1 0 0,1 0 1 0 0,0-1-1 0 0,0 1 1 0 0,0-1 0 0 0,0 0-1 0 0,2 0 2 0 0,126 8 29 0 0,-106-13 23 0 0,0-1 0 0 0,-1-1 1 0 0,1-1-1 0 0,-2-2 0 0 0,1 0 0 0 0,-1-1 0 0 0,16-11-52 0 0,-20 12 67 0 0,180-94 820 0 0,-176 87-843 0 0,-1-1 0 0 0,-1-1 0 0 0,0-1 0 0 0,-1-1-1 0 0,-2-1 1 0 0,0 0 0 0 0,-1-1 0 0 0,-1-2 0 0 0,-1 1-1 0 0,-2-2 1 0 0,0 0 0 0 0,-1-1 0 0 0,4-15-44 0 0,-14 34 5 0 0,0 0 1 0 0,-1 0-1 0 0,0-1 0 0 0,0 1 1 0 0,-1-1-1 0 0,0 0 1 0 0,0 1-1 0 0,-1-1 1 0 0,0 0-1 0 0,0 0 1 0 0,-1 1-1 0 0,0-1 0 0 0,-1-2-5 0 0,0 7-5 0 0,-1 1 0 0 0,0 0-1 0 0,-1 0 1 0 0,1 0 0 0 0,0 1-1 0 0,0-1 1 0 0,-1 1-1 0 0,1-1 1 0 0,-1 1 0 0 0,1 0-1 0 0,-1 1 1 0 0,0-1-1 0 0,1 1 1 0 0,-1-1 0 0 0,0 1-1 0 0,1 0 1 0 0,-1 0 0 0 0,0 1-1 0 0,0-1 1 0 0,1 1-1 0 0,-1 0 1 0 0,1 0 0 0 0,-1 0-1 0 0,1 0 1 0 0,-1 1-1 0 0,1-1 1 0 0,0 1 0 0 0,-2 0 5 0 0,-10 6-22 0 0,0 0 1 0 0,0 0-1 0 0,1 2 1 0 0,0 0-1 0 0,0 0 1 0 0,1 1 0 0 0,1 1-1 0 0,0 0 1 0 0,0 1-1 0 0,1 0 1 0 0,-4 9 21 0 0,13-20-3 0 0,0 1 0 0 0,0 0 0 0 0,1 0 0 0 0,0 0 0 0 0,-1 0 0 0 0,1 0 0 0 0,0 0 1 0 0,1 0-1 0 0,-1 0 0 0 0,1 0 0 0 0,-1 0 0 0 0,1 0 0 0 0,0 1 0 0 0,0-1 0 0 0,0 0 1 0 0,0 0-1 0 0,1 1 0 0 0,-1-1 0 0 0,1 0 0 0 0,0 0 0 0 0,0 0 0 0 0,0 0 0 0 0,0 0 0 0 0,1 0 1 0 0,-1 0-1 0 0,1-1 0 0 0,0 1 0 0 0,0 0 0 0 0,0-1 0 0 0,0 1 0 0 0,0-1 0 0 0,0 0 0 0 0,0 0 1 0 0,1 0-1 0 0,0 0 0 0 0,-1 0 0 0 0,1 0 0 0 0,0-1 0 0 0,0 1 0 0 0,0-1 0 0 0,0 0 1 0 0,0 1-1 0 0,0-2 0 0 0,0 1 0 0 0,0 0 0 0 0,0-1 0 0 0,0 1 0 0 0,0-1 0 0 0,2 0 3 0 0,221 19-1 0 0,-223-18 3 0 0,0 0 1 0 0,1 1-1 0 0,-1-1 0 0 0,0 1 1 0 0,0-1-1 0 0,0 1 0 0 0,0 0 1 0 0,0 0-1 0 0,0 1 0 0 0,0-1 1 0 0,-1 0-1 0 0,1 1 0 0 0,-1 0 0 0 0,0-1 1 0 0,0 1-1 0 0,0 0 0 0 0,0 0 1 0 0,0 0-1 0 0,0 1 0 0 0,-1-1 1 0 0,0 0-1 0 0,1 1 0 0 0,-1-1 1 0 0,-1 1-1 0 0,1-1 0 0 0,0 1 1 0 0,-1-1-1 0 0,0 1 0 0 0,0-1 1 0 0,0 1-1 0 0,0-1 0 0 0,0 1 1 0 0,-1-1-1 0 0,0 2-2 0 0,-35 119 94 0 0,34-118-94 0 0,-16 85-110 0 0,18-90 6 0 0,22-9-4720 0 0,-15 1-3136 0 0,-3 0-4703 0 0</inkml:trace>
  <inkml:trace contextRef="#ctx0" brushRef="#br0" timeOffset="2669.118">3954 527 4281 0 0,'0'0'2391'0'0,"0"0"-480"0"0,0 0-66 0 0,0 0 167 0 0,0 0 139 0 0,0 0-72 0 0,0 0-280 0 0,0 0-340 0 0,0 0-361 0 0,0 0-243 0 0,0 0-198 0 0,0 0-111 0 0,0 0-34 0 0,-1-11-34 0 0,1 0-423 0 0,-1-19 600 0 0,1 57 593 0 0,-1 28-548 0 0,-1-28-545 0 0,2-1 0 0 0,0 1 1 0 0,2 0-1 0 0,1-1 0 0 0,1 0 0 0 0,1 1 1 0 0,2-2-1 0 0,4 14-155 0 0,1-8 65 0 0,-6-15-25 0 0,0 0 0 0 0,0 0-1 0 0,2-1 1 0 0,0 0 0 0 0,0 0 0 0 0,2-1-1 0 0,0 0 1 0 0,0-1 0 0 0,5 5-40 0 0,-13-16 20 0 0,1 0 0 0 0,-1 0 0 0 0,0 0 0 0 0,0-1 0 0 0,1 1 0 0 0,-1-1-1 0 0,0 0 1 0 0,1 1 0 0 0,0-1 0 0 0,-1 0 0 0 0,1 0 0 0 0,0-1 0 0 0,-1 1 0 0 0,1 0 0 0 0,0-1 0 0 0,0 0 0 0 0,0 0 0 0 0,-1 0 0 0 0,1 0 0 0 0,0 0 0 0 0,0 0 0 0 0,0-1 0 0 0,-1 1 0 0 0,1-1 0 0 0,0 0 0 0 0,-1 0 0 0 0,1 0 0 0 0,0 0 0 0 0,-1 0 0 0 0,1-1 0 0 0,-1 1 0 0 0,0-1 0 0 0,1 0 0 0 0,-1 1 0 0 0,0-2-20 0 0,69-79 606 0 0,-65 74-603 0 0,26-40 146 0 0,-3-2 1 0 0,-2 0-1 0 0,-1-2 0 0 0,-4-1 1 0 0,12-39-150 0 0,19-23 81 0 0,-51 192-4691 0 0,1-57 351 0 0,0-8-2721 0 0,1-3-5680 0 0</inkml:trace>
  <inkml:trace contextRef="#ctx0" brushRef="#br0" timeOffset="3066.567">4720 737 14211 0 0,'0'0'1696'0'0,"0"0"-421"0"0,0 0 20 0 0,0 0 130 0 0,0 0 7 0 0,0 0-125 0 0,0 0-214 0 0,0 0-248 0 0,0 0-169 0 0,0 0-104 0 0,0 0-107 0 0,0 0-97 0 0,0 0-64 0 0,25-18-49 0 0,78-56-27 0 0,-63 29 127 0 0,-37 42-339 0 0,-1 0 1 0 0,0 0 0 0 0,0 0-1 0 0,0-1 1 0 0,0 1-1 0 0,0 0 1 0 0,-1-1-1 0 0,1 0 1 0 0,-1 1-1 0 0,0-1 1 0 0,0 0 0 0 0,-1 1-1 0 0,1-1 1 0 0,-1 0-1 0 0,0 0 1 0 0,0 1-1 0 0,0-1 1 0 0,0 0-1 0 0,0 0 1 0 0,-1 0 0 0 0,0 1-1 0 0,0-1 1 0 0,0 0-1 0 0,0 1 1 0 0,-1-1-1 0 0,1 1 1 0 0,-1-1-1 0 0,0 1 1 0 0,0 0 0 0 0,0 0-1 0 0,0 0 1 0 0,-1 0-1 0 0,1 0 1 0 0,-1 0-1 0 0,0 1 1 0 0,0-1-1 0 0,0 1 1 0 0,0 0 0 0 0,0-1-1 0 0,0 2 1 0 0,-1-1-1 0 0,1 0 1 0 0,0 1-1 0 0,-1-1 1 0 0,0 1-1 0 0,0 0-16 0 0,-16 0-19 0 0,0 2 0 0 0,0 0 0 0 0,1 2 0 0 0,-1 0-1 0 0,1 1 1 0 0,0 0 0 0 0,0 2 0 0 0,0 0 0 0 0,0 2 0 0 0,1 0-1 0 0,1 1 1 0 0,-1 0 0 0 0,2 1 0 0 0,-1 1 0 0 0,1 1-1 0 0,1 1 1 0 0,0 0 0 0 0,-13 15 19 0 0,21-23 0 0 0,0 0 0 0 0,0 1 0 0 0,1 0 0 0 0,0 1 0 0 0,0-1 0 0 0,0 1 0 0 0,1 0-1 0 0,0 1 1 0 0,0-1 0 0 0,1 1 0 0 0,0 0 0 0 0,0 0 0 0 0,1 1 0 0 0,0-1 0 0 0,0 1 0 0 0,1-1 0 0 0,0 1 0 0 0,1 0 0 0 0,0 0 0 0 0,0 0 0 0 0,1-1-1 0 0,0 1 1 0 0,0 0 0 0 0,1 0 0 0 0,1 0 0 0 0,-1 0 0 0 0,1-1 0 0 0,1 1 0 0 0,0 0 0 0 0,0-1 0 0 0,0 0 0 0 0,1 0 0 0 0,0 0 0 0 0,1 0 0 0 0,0-1-1 0 0,0 0 1 0 0,1 0 0 0 0,2 3 0 0 0,9 3 10 0 0,1 0-1 0 0,0-1 1 0 0,1 0-1 0 0,0-2 0 0 0,1 0 1 0 0,0-2-1 0 0,1 0 1 0 0,-1-1-1 0 0,1-1 0 0 0,1-1 1 0 0,-1-1-1 0 0,1 0 1 0 0,0-2-1 0 0,0-1 0 0 0,0-1 1 0 0,-1 0-1 0 0,1-2 1 0 0,0 0-1 0 0,0-2 0 0 0,15-4-9 0 0,-18 2-111 0 0,0-2 0 0 0,0 0 0 0 0,-1-1 1 0 0,0 0-1 0 0,0-2 0 0 0,-1 0 0 0 0,-1-1 0 0 0,13-12 111 0 0,28-35-8707 0 0,-49 47-2220 0 0</inkml:trace>
  <inkml:trace contextRef="#ctx0" brushRef="#br0" timeOffset="3603.627">5369 637 12811 0 0,'0'0'4325'0'0,"0"0"-1923"0"0,0 0-695 0 0,0 0-168 0 0,0 0-149 0 0,0 0-229 0 0,0 0-306 0 0,0 0-282 0 0,0 0-205 0 0,0 0-112 0 0,0 0-44 0 0,0 0-65 0 0,0 0-31 0 0,-30 6-16 0 0,-96 20-43 0 0,59 8 15 0 0,59-26-70 0 0,-63 86-40 0 0,69-90 38 0 0,0-1-1 0 0,1 1 1 0 0,-1 0-1 0 0,1 0 1 0 0,-1 0 0 0 0,1 0-1 0 0,1 0 1 0 0,-1 0 0 0 0,0 0-1 0 0,1 0 1 0 0,0 0-1 0 0,0 0 1 0 0,0 0 0 0 0,1 0-1 0 0,-1 0 1 0 0,1 0-1 0 0,0 0 1 0 0,0 0 0 0 0,0 0-1 0 0,1 0 1 0 0,-1 0 0 0 0,1-1-1 0 0,0 1 1 0 0,0-1-1 0 0,0 1 1 0 0,1-1 0 0 0,-1 1 0 0 0,6 1 4 0 0,-1 0 0 0 0,1 0 1 0 0,0-1-1 0 0,0 0 1 0 0,0 0-1 0 0,0-1 1 0 0,1 0-1 0 0,-1-1 0 0 0,1 0 1 0 0,0 0-1 0 0,-1 0 1 0 0,1-1-1 0 0,0-1 1 0 0,0 0-1 0 0,0 0 0 0 0,8-1-4 0 0,-1 0 78 0 0,0 0 0 0 0,0-2 0 0 0,0 1 0 0 0,-1-2-1 0 0,1 0 1 0 0,-1-1 0 0 0,0-1 0 0 0,0 0 0 0 0,-1-1-1 0 0,0 0 1 0 0,0-1 0 0 0,0-1 0 0 0,-1 0 0 0 0,-1-1-1 0 0,1 0 1 0 0,1-4-78 0 0,18-18 235 0 0,-2-1-1 0 0,-1-2 1 0 0,-2 0 0 0 0,-2-2-1 0 0,4-9-234 0 0,-19 29 6 0 0,6-4-3 0 0,-2 0-1 0 0,0-1 0 0 0,-2-1 0 0 0,-1 0 0 0 0,0-1 1 0 0,-2 0-1 0 0,-1-1 0 0 0,0 1 0 0 0,-2-2 1 0 0,-1 1-1 0 0,1-17-2 0 0,-5 16-20 0 0,-1 0 0 0 0,-1 0 1 0 0,-1 0-1 0 0,-1 0 0 0 0,-2 0 0 0 0,-4-15 21 0 0,7 35-7 0 0,0-1 1 0 0,0 1 0 0 0,0 0 0 0 0,-1 0 0 0 0,0 0 0 0 0,0 1-1 0 0,-1-1 1 0 0,1 1 0 0 0,-1 0 0 0 0,-1 0 0 0 0,1 0 0 0 0,0 0-1 0 0,-1 1 1 0 0,0-1 0 0 0,0 1 0 0 0,-1 1 0 0 0,1-1 0 0 0,-1 1 0 0 0,1 0-1 0 0,-1 0 1 0 0,0 0 0 0 0,0 1 0 0 0,-1 0 0 0 0,1 0 0 0 0,0 1-1 0 0,-1 0 1 0 0,1 0 0 0 0,-7 0 5 0 0,1 2-2 0 0,0 1 0 0 0,0 1 1 0 0,1-1-1 0 0,-1 2 0 0 0,0 0 0 0 0,1 0 0 0 0,0 1 0 0 0,0 1 0 0 0,0-1 0 0 0,1 2 1 0 0,0 0-1 0 0,0 0 0 0 0,1 0 0 0 0,0 1 0 0 0,0 1 0 0 0,0 0 0 0 0,1 0 0 0 0,1 0 1 0 0,0 1-1 0 0,0 0 0 0 0,1 1 0 0 0,0-1 0 0 0,0 1 0 0 0,2 0 0 0 0,-1 1 0 0 0,1-1 1 0 0,1 1-1 0 0,0 0 0 0 0,1 0 0 0 0,0 0 0 0 0,1 0 0 0 0,0 9 2 0 0,-1 11 26 0 0,2-1 1 0 0,2 1-1 0 0,0-1 0 0 0,2 1 0 0 0,2-1 0 0 0,1-1 0 0 0,1 1 1 0 0,1-1-1 0 0,2 0 0 0 0,1-1 0 0 0,9 15-26 0 0,1 0 74 0 0,2 0 0 0 0,1-2 1 0 0,2 0-1 0 0,3-2 0 0 0,0-1 0 0 0,3-2 0 0 0,1-1 0 0 0,2-1 0 0 0,1-2 0 0 0,1-2 1 0 0,2-1-1 0 0,21 10-74 0 0,-50-33 12 0 0,-3-2-11 0 0,0 0 0 0 0,-1-1 0 0 0,1 0 0 0 0,1 0 0 0 0,-1-1 0 0 0,0 0 0 0 0,1 0 0 0 0,0-1 0 0 0,0 0-1 0 0,-1 0 1 0 0,3-1-1 0 0,-10-2-38 0 0,1 1 0 0 0,-1 0-1 0 0,0-1 1 0 0,1 0-1 0 0,-1 1 1 0 0,0-1-1 0 0,0 0 1 0 0,0 0-1 0 0,0 1 1 0 0,0-1 0 0 0,0 0-1 0 0,0 0 1 0 0,0 0-1 0 0,0 0 1 0 0,0 0-1 0 0,-1-1 1 0 0,1 1 0 0 0,0 0-1 0 0,-1 0 1 0 0,1 0-1 0 0,-1-1 1 0 0,1 1-1 0 0,-1 0 1 0 0,1-1-1 0 0,-1 1 1 0 0,0 0 0 0 0,0-1-1 0 0,0 1 1 0 0,0 0-1 0 0,0-1 1 0 0,0 1-1 0 0,0 0 1 0 0,0-1-1 0 0,0 1 1 0 0,-1 0 0 0 0,1-1-1 0 0,-1 1 1 0 0,1 0-1 0 0,-1-1 1 0 0,0 1 38 0 0,-10-34-8089 0 0,3 26-4604 0 0</inkml:trace>
  <inkml:trace contextRef="#ctx0" brushRef="#br0" timeOffset="4580.271">4635 722 0 0 0,'0'0'503'0'0,"0"0"465"0"0,0 0 63 0 0,0 0-107 0 0,0 0-110 0 0,0 0-20 0 0,0 0 39 0 0,0 0 23 0 0,0 0 37 0 0,0 0 11 0 0,0 0 37 0 0,0 2 63 0 0,0 8 79 0 0,0-7 52 0 0,0-3-7 0 0,-3 0 5723 0 0,-3 0-3482 0 0,-33 0-2984 0 0,-125 0 1277 0 0,332 6-1642 0 0,-74-5 350 0 0,-158 6-2569 0 0,58-7-3235 0 0,3 0 1310 0 0,-2 0-8058 0 0</inkml:trace>
</inkml:ink>
</file>

<file path=ppt/ink/ink17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8:17.3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321 0 6057 0 0,'0'0'3493'0'0,"0"0"-1254"0"0,0 0-516 0 0,0 0-56 0 0,0 0-2 0 0,0 0-168 0 0,0 0-272 0 0,0 0-303 0 0,0 0-220 0 0,0 0-141 0 0,0 0-77 0 0,0 0-30 0 0,0 0-54 0 0,-11 15 795 0 0,12 40 577 0 0,0-26-1419 0 0,0 1-1 0 0,-2 0 1 0 0,-2 0 0 0 0,-1-1-1 0 0,-5 22-352 0 0,-26 63-56 0 0,34-90-1309 0 0,25-19-4209 0 0,-14-9 39 0 0,-5 2 17 0 0,-1 1-4253 0 0</inkml:trace>
  <inkml:trace contextRef="#ctx0" brushRef="#br0" timeOffset="249.418">1 464 4449 0 0,'0'0'3981'0'0,"0"0"-1718"0"0,0 0-720 0 0,0 0-171 0 0,0 0 78 0 0,0 0 109 0 0,0 0-12 0 0,0 0-147 0 0,0 0-261 0 0,0 0-263 0 0,0 0-206 0 0,0 0-159 0 0,0 0-94 0 0,29-1-70 0 0,94-5-59 0 0,175-24 195 0 0,-287 30-1310 0 0,24 1 812 0 0,-26 4-3600 0 0,-4 4-3954 0 0,-3-5-3628 0 0</inkml:trace>
  <inkml:trace contextRef="#ctx0" brushRef="#br0" timeOffset="666.43">130 700 7026 0 0,'0'0'2273'0'0,"0"0"-760"0"0,0 0-270 0 0,0 0 141 0 0,0 0 143 0 0,0 0-31 0 0,0 0-202 0 0,0 0-261 0 0,0 0-186 0 0,0 0-105 0 0,0 0-76 0 0,0 0-89 0 0,0 0-89 0 0,34-10-54 0 0,105-28-35 0 0,-40 16 521 0 0,-40 22-446 0 0,-58 1-445 0 0,0 0 0 0 0,0 1 0 0 0,0-1 0 0 0,0 0 0 0 0,0 1 0 0 0,0-1 0 0 0,-1 1 0 0 0,1 0 0 0 0,0-1 0 0 0,-1 1 0 0 0,0 0 0 0 0,1-1 0 0 0,-1 1 1 0 0,0 0-1 0 0,0-1 0 0 0,1 1 0 0 0,-1 0 0 0 0,-1-1 0 0 0,1 1 0 0 0,0 0 0 0 0,0 0 0 0 0,-1-1 0 0 0,1 1 0 0 0,-1-1 0 0 0,1 1 0 0 0,-1 0 0 0 0,0-1 0 0 0,1 1 0 0 0,-1-1 0 0 0,0 1 0 0 0,0-1 0 0 0,-1 1-29 0 0,-125 125 657 0 0,74-81-511 0 0,-60 75 493 0 0,112-120-627 0 0,-1 0 1 0 0,1 0-1 0 0,0 0 1 0 0,0 0-1 0 0,1 1 0 0 0,-1-1 1 0 0,0 0-1 0 0,0 0 0 0 0,1 1 1 0 0,-1-1-1 0 0,0 1 1 0 0,1-1-1 0 0,0 1 0 0 0,-1-1 1 0 0,1 1-1 0 0,0-1 0 0 0,-1 1 1 0 0,1-1-1 0 0,0 1 0 0 0,0-1 1 0 0,1 1-1 0 0,-1-1 1 0 0,0 1-1 0 0,0-1 0 0 0,1 1 1 0 0,-1-1-1 0 0,1 1 0 0 0,-1-1 1 0 0,1 1-1 0 0,-1-1 1 0 0,1 0-1 0 0,0 1 0 0 0,0-1 1 0 0,0 0-1 0 0,0 0 0 0 0,0 0 1 0 0,0 1-1 0 0,0-1 1 0 0,0 0-1 0 0,0 0 0 0 0,1-1 1 0 0,-1 1-1 0 0,0 0 0 0 0,1 0 1 0 0,-1 0-1 0 0,0-1 1 0 0,1 1-1 0 0,-1-1 0 0 0,1 1 1 0 0,-1-1-1 0 0,1 0 0 0 0,-1 0 1 0 0,1 1-1 0 0,0-1-12 0 0,16 0 39 0 0,1-1 0 0 0,0-1 1 0 0,0 0-1 0 0,0-2 0 0 0,-1 0 0 0 0,0-1 0 0 0,0 0 0 0 0,0-2 1 0 0,0 0-1 0 0,-1-1 0 0 0,10-7-39 0 0,-4 5-219 0 0,33-22-1796 0 0,-38 19-1204 0 0,-3 0-3400 0 0,-8 5-5578 0 0</inkml:trace>
  <inkml:trace contextRef="#ctx0" brushRef="#br0" timeOffset="1488.022">743 887 5681 0 0,'0'0'3718'0'0,"0"0"-1284"0"0,0 0-532 0 0,0 0-55 0 0,0 0-59 0 0,0 0-86 0 0,0 0-212 0 0,0 0-310 0 0,0 0-248 0 0,0 0-189 0 0,0 0-99 0 0,0 0-82 0 0,12-17-50 0 0,81-117 761 0 0,-5 6-138 0 0,50-59-588 0 0,-63 124-438 0 0,-75 62-111 0 0,1 1 1 0 0,-1 0-1 0 0,1 0 0 0 0,-1-1 0 0 0,1 1 0 0 0,-1 0 0 0 0,1 0 0 0 0,-1-1 0 0 0,1 1 0 0 0,-1 0 1 0 0,1 0-1 0 0,-1 0 0 0 0,1 0 0 0 0,0 0 0 0 0,-1 0 0 0 0,1 0 0 0 0,-1 0 0 0 0,1 0 0 0 0,-1 0 1 0 0,1 0-1 0 0,-1 0 0 0 0,1 1 0 0 0,0-1 0 0 0,-1 0 0 0 0,1 0 0 0 0,-1 0 0 0 0,1 1 0 0 0,-1-1 1 0 0,1 0-1 0 0,-1 1 0 0 0,0-1 0 0 0,1 0 0 0 0,-1 1 0 0 0,1-1 0 0 0,-1 1 0 0 0,0-1 0 0 0,1 1 1 0 0,-1-1-1 0 0,0 1 0 0 0,1-1 0 0 0,-1 1 0 0 0,0-1 0 0 0,0 1 0 0 0,0-1 0 0 0,1 1 0 0 0,-1-1 1 0 0,0 1-1 0 0,0-1 0 0 0,0 1 0 0 0,0-1 0 0 0,0 1 0 0 0,0 0 0 0 0,0-1 0 0 0,0 1 0 0 0,0-1 0 0 0,0 1 1 0 0,-1-1 1 0 0,2 46 130 0 0,-1-35-139 0 0,0-5 11 0 0,-1 9 10 0 0,1 1 0 0 0,0 0 0 0 0,1 0 0 0 0,1 0 0 0 0,1 0 0 0 0,0-1 0 0 0,1 1 0 0 0,0-1 0 0 0,7 14-12 0 0,-10-26 3 0 0,0-1 0 0 0,0 1-1 0 0,0-1 1 0 0,1 1 0 0 0,-1-1-1 0 0,1 1 1 0 0,-1-1-1 0 0,1 0 1 0 0,0 0 0 0 0,0 0-1 0 0,0 0 1 0 0,0 0 0 0 0,1 0-1 0 0,-1 0 1 0 0,0-1 0 0 0,1 1-1 0 0,-1-1 1 0 0,1 0-1 0 0,-1 0 1 0 0,1 0 0 0 0,0 0-1 0 0,0 0 1 0 0,-1 0 0 0 0,1-1-1 0 0,0 1 1 0 0,0-1 0 0 0,0 0-1 0 0,0 0 1 0 0,-1 0-1 0 0,1 0 1 0 0,0 0 0 0 0,0-1-1 0 0,0 1 1 0 0,-1-1 0 0 0,1 0-1 0 0,0 0 1 0 0,0 0 0 0 0,-1 0-1 0 0,1 0 1 0 0,-1-1-1 0 0,1 1 1 0 0,-1-1 0 0 0,0 1-1 0 0,2-2-2 0 0,224-233 98 0 0,-154 181-88 0 0,-58 85 78 0 0,-14 169 783 0 0,2 47-276 0 0,-5-245-639 0 0,1 1-1 0 0,-1-1 1 0 0,1 1-1 0 0,0-1 1 0 0,0 1 0 0 0,0 0-1 0 0,0-1 1 0 0,0 1-1 0 0,0-1 1 0 0,0 1-1 0 0,0 0 1 0 0,1-1 0 0 0,-1 1-1 0 0,1-1 1 0 0,-1 1-1 0 0,1-1 1 0 0,-1 1 0 0 0,1-1-1 0 0,0 0 1 0 0,0 1-1 0 0,0-1 1 0 0,-1 0-1 0 0,1 0 1 0 0,1 1 0 0 0,-1-1-1 0 0,0 0 1 0 0,0 0-1 0 0,0 0 1 0 0,1 0-1 0 0,-1 0 1 0 0,0-1 0 0 0,1 1-1 0 0,-1 0 1 0 0,1 0-1 0 0,-1-1 1 0 0,1 1 0 0 0,-1-1-1 0 0,1 0 1 0 0,-1 1-1 0 0,1-1 1 0 0,-1 0-1 0 0,1 0 1 0 0,0 0 0 0 0,-1 0-1 0 0,1 0 1 0 0,-1 0-1 0 0,1 0 1 0 0,-1-1-1 0 0,1 1 1 0 0,-1-1 0 0 0,1 1-1 0 0,1-1 45 0 0,9-16-2476 0 0,-2 4-3906 0 0,-5 6-5782 0 0</inkml:trace>
</inkml:ink>
</file>

<file path=ppt/ink/ink17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8:24.0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45 2072 0 0,'0'0'2244'0'0,"0"0"-121"0"0,0 0 96 0 0,0 0 80 0 0,0 0-79 0 0,0 0-243 0 0,0 0-349 0 0,0 0-294 0 0,0 0-273 0 0,0 0-199 0 0,0 0-99 0 0,9-7-63 0 0,27-23-43 0 0,-27 23-32 0 0,-9 7-43 0 0,-6 18 1305 0 0,-42 34-206 0 0,74-74-782 0 0,11-21-253 0 0,-80 67-25 0 0,39-19-1222 0 0,-2 0 935 0 0,3-4-5049 0 0,1-1-4565 0 0,7 0-3566 0 0</inkml:trace>
</inkml:ink>
</file>

<file path=ppt/ink/ink17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8:39.7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2528 4640 2873 0 0,'0'0'3230'0'0,"0"0"-811"0"0,0 0-313 0 0,0 0-13 0 0,0 0-102 0 0,0 0-239 0 0,0 0-310 0 0,0 0-317 0 0,0 0-236 0 0,0 0-171 0 0,0 0-137 0 0,0 0-107 0 0,0 0-90 0 0,0 0-59 0 0,6 19 1091 0 0,-1 171 2057 0 0,-38 68-2805 0 0,5-159-1094 0 0,25-120-21834 0 0,3 17 16987 0 0</inkml:trace>
  <inkml:trace contextRef="#ctx0" brushRef="#br0" timeOffset="540.539">2422 4636 4345 0 0,'0'0'2786'0'0,"0"0"-683"0"0,0 0-211 0 0,0 0 78 0 0,0 0 41 0 0,0 0-177 0 0,0 0-354 0 0,0 0-397 0 0,0 0-311 0 0,0 0-196 0 0,0 0-93 0 0,0 0 0 0 0,1-6 20 0 0,0 4-450 0 0,-1 0 0 0 0,1 0 0 0 0,-1 0 0 0 0,1 0 0 0 0,0 0 0 0 0,0 0 0 0 0,0 0 0 0 0,0 1 0 0 0,0-1 0 0 0,0 0 0 0 0,0 0 0 0 0,1 1 0 0 0,-1-1 0 0 0,1 1 0 0 0,-1-1 0 0 0,1 1 0 0 0,0 0 0 0 0,-1-1 0 0 0,1 1 0 0 0,0 0 0 0 0,0 0 0 0 0,0 0 0 0 0,0 1 0 0 0,0-1 0 0 0,0 0-53 0 0,20-6 346 0 0,111-22 1111 0 0,-128 28-1432 0 0,0 0-1 0 0,-1 0 0 0 0,1 1 0 0 0,0 0 0 0 0,0 0 0 0 0,0 0 0 0 0,-1 1 0 0 0,1-1 0 0 0,0 1 0 0 0,0 0 1 0 0,-1 0-1 0 0,1 1 0 0 0,-1-1 0 0 0,1 1 0 0 0,-1 0 0 0 0,1 1 0 0 0,-1-1 0 0 0,0 1 0 0 0,0-1 0 0 0,0 1 0 0 0,-1 1 1 0 0,1-1-1 0 0,-1 0 0 0 0,0 1 0 0 0,0 0 0 0 0,0-1 0 0 0,0 1 0 0 0,0 0 0 0 0,-1 1-24 0 0,0 0 22 0 0,-1 1-1 0 0,0-1 0 0 0,-1 1 0 0 0,1-1 1 0 0,-1 1-1 0 0,0-1 0 0 0,0 0 0 0 0,-1 1 1 0 0,0-1-1 0 0,0 1 0 0 0,0-1 1 0 0,0 0-1 0 0,-1 1 0 0 0,0-1 0 0 0,0 0 1 0 0,0 0-1 0 0,-1 0 0 0 0,0-1 1 0 0,0 1-1 0 0,0-1 0 0 0,0 1 0 0 0,-1-1 1 0 0,0 0-22 0 0,-20 27 72 0 0,-38 70 53 0 0,62-98-128 0 0,-1 1 0 0 0,1-1 0 0 0,0 0 0 0 0,1 1 0 0 0,-1-1 0 0 0,0 0 1 0 0,1 0-1 0 0,0 1 0 0 0,0-1 0 0 0,0 0 0 0 0,0 0 0 0 0,0 0 0 0 0,1 0 0 0 0,-1 0 0 0 0,1 0 0 0 0,0-1 0 0 0,0 1 0 0 0,0-1 0 0 0,0 1 0 0 0,0-1 1 0 0,1 1-1 0 0,-1-1 0 0 0,1 0 0 0 0,0 0 0 0 0,-1 0 0 0 0,1-1 0 0 0,0 1 0 0 0,0-1 0 0 0,0 1 0 0 0,0-1 0 0 0,0 0 0 0 0,0 0 0 0 0,0 0 0 0 0,1-1 0 0 0,-1 1 1 0 0,3-1 2 0 0,2 3 10 0 0,1 0 0 0 0,0 0 0 0 0,-1 0 0 0 0,1 1 0 0 0,0 0 1 0 0,-1 1-1 0 0,0 0 0 0 0,0 0 0 0 0,-1 0 0 0 0,1 1 0 0 0,-1 0 0 0 0,0 1 0 0 0,-1 0 0 0 0,0 0 0 0 0,0 0 0 0 0,0 1 0 0 0,-1-1 0 0 0,0 1 0 0 0,0 1 0 0 0,-1-1 0 0 0,0 1 0 0 0,-1-1 0 0 0,0 1 0 0 0,0 0 0 0 0,-1 0 0 0 0,0 1 0 0 0,-1-1 0 0 0,1 7-10 0 0,-2-11 36 0 0,-1 0-1 0 0,0 0 0 0 0,1 0 1 0 0,-2 0-1 0 0,1-1 1 0 0,-1 1-1 0 0,1 0 1 0 0,-1 0-1 0 0,0-1 1 0 0,-1 1-1 0 0,1-1 0 0 0,-1 0 1 0 0,0 0-1 0 0,0 0 1 0 0,0 0-1 0 0,-1 0 1 0 0,1-1-1 0 0,-1 1 0 0 0,0-1 1 0 0,0 0-1 0 0,0 0 1 0 0,-1 0-1 0 0,1-1 1 0 0,-1 0-1 0 0,1 1 1 0 0,-1-2-1 0 0,0 1 0 0 0,-3 0-35 0 0,-143 25 299 0 0,136-25-317 0 0,0-1 0 0 0,0 0 0 0 0,-1-1-1 0 0,1-1 1 0 0,0-1 0 0 0,0 0 0 0 0,1 0 0 0 0,-1-2 0 0 0,0 0-1 0 0,1 0 1 0 0,0-2 0 0 0,0 0 0 0 0,-5-3 18 0 0,-12-35-1364 0 0,30 7-7069 0 0,2 30-3459 0 0</inkml:trace>
  <inkml:trace contextRef="#ctx0" brushRef="#br0" timeOffset="2684.516">1 4599 3753 0 0,'0'0'2547'0'0,"0"0"-592"0"0,0 0-213 0 0,0 0 138 0 0,0 0 127 0 0,0 0-78 0 0,0 0-273 0 0,0 0-378 0 0,0 0-302 0 0,0 0-204 0 0,0 0-121 0 0,0 0-39 0 0,0 0-31 0 0,4-12-19 0 0,10-34-45 0 0,9 96 2831 0 0,31 183-2207 0 0,-17-43-882 0 0,-19-75-107 0 0,-10-126 731 0 0,-5-50-772 0 0,3 1-1 0 0,2 0 1 0 0,11-36-111 0 0,46-156 51 0 0,-54 204-43 0 0,-11 47 1 0 0,0 1 0 0 0,0 0-43 0 0,0 0-21 0 0,0 0-49 0 0,0 0-5 0 0,-15 26-1422 0 0,7-6-1353 0 0,7-11-6539 0 0,1-9-1982 0 0</inkml:trace>
  <inkml:trace contextRef="#ctx0" brushRef="#br0" timeOffset="3124.091">443 4993 4937 0 0,'0'0'3841'0'0,"0"0"-1475"0"0,0 0-501 0 0,0 0-62 0 0,0 0-119 0 0,0 0-196 0 0,0 0-301 0 0,0 0-211 0 0,0 0-124 0 0,0 0-116 0 0,0 0-84 0 0,0 0-57 0 0,0 0-43 0 0,-4 23 1246 0 0,-8 79-1364 0 0,14-99-389 0 0,0 1 1 0 0,0 0-1 0 0,1-1 1 0 0,-1 1-1 0 0,1-1 1 0 0,0 0-1 0 0,0 0 1 0 0,0 0-1 0 0,0 0 1 0 0,1-1 0 0 0,-1 1-1 0 0,1-1 1 0 0,0 0-1 0 0,-1 0 1 0 0,1 0-1 0 0,0 0 1 0 0,0-1-1 0 0,0 1 1 0 0,0-1-1 0 0,1 0 1 0 0,-1-1 0 0 0,0 1-1 0 0,0-1 1 0 0,1 0-1 0 0,-1 0 1 0 0,0 0-1 0 0,0 0 1 0 0,1-1-1 0 0,-1 1 1 0 0,0-1-1 0 0,0 0 1 0 0,0-1 0 0 0,2 0-47 0 0,0-2 61 0 0,1 0-1 0 0,-1-1 0 0 0,0 0 0 0 0,0 0 0 0 0,-1-1 0 0 0,0 0 0 0 0,0 0 1 0 0,0 0-1 0 0,0 0 0 0 0,-1-1 0 0 0,0 0 0 0 0,-1 0 0 0 0,1 0 0 0 0,-1 0 1 0 0,-1 0-1 0 0,1-1 0 0 0,-1 1 0 0 0,-1-1 0 0 0,1 0 0 0 0,-1 0 0 0 0,-1 1 1 0 0,1-1-1 0 0,-1 0 0 0 0,-1 0 0 0 0,1 0 0 0 0,-2-1-59 0 0,2 6-11 0 0,-1-1-1 0 0,0 1 0 0 0,0-1 1 0 0,0 1-1 0 0,0 0 1 0 0,-1 0-1 0 0,1-1 0 0 0,-1 1 1 0 0,0 0-1 0 0,0 0 1 0 0,0 0-1 0 0,0 1 1 0 0,-1-1-1 0 0,1 1 0 0 0,-1-1 1 0 0,1 1-1 0 0,-1 0 1 0 0,0 0-1 0 0,0 0 0 0 0,0 0 1 0 0,0 0-1 0 0,0 1 1 0 0,0-1-1 0 0,-1 1 0 0 0,1 0 1 0 0,0 0-1 0 0,-1 0 1 0 0,1 0-1 0 0,-1 1 1 0 0,-2-1 11 0 0,-64 14-4266 0 0,57-5-664 0 0,4-1-7115 0 0</inkml:trace>
  <inkml:trace contextRef="#ctx0" brushRef="#br0" timeOffset="-10786.295">1923 3668 0 0 0,'0'0'914'0'0,"0"0"765"0"0,0 0 256 0 0,0 0-142 0 0,0 0-320 0 0,0 0-273 0 0,0 0-255 0 0,0 0-143 0 0,-1-4-35 0 0,0-8 34 0 0,1 9 19 0 0,0 3-10 0 0,0 0-41 0 0,0 0-40 0 0,0 0-33 0 0,0 0 4 0 0,-23 0 3624 0 0,-47-10 561 0 0,-53-2-2430 0 0,93 12-2016 0 0,-44 37-9 0 0,23 7-188 0 0,0 22 62 0 0,18 26-134 0 0,31-73-94 0 0,0 0 0 0 0,1 0 0 0 0,0 0 0 0 0,2 0 0 0 0,0 0 0 0 0,1 0 0 0 0,1-1-1 0 0,1 1 1 0 0,4 11-76 0 0,25 35 275 0 0,4-24-84 0 0,81 33 151 0 0,-89-63-257 0 0,1 0 0 0 0,0-2-1 0 0,0 0 1 0 0,0-3-1 0 0,17 2-84 0 0,-24-4 19 0 0,78 0 54 0 0,-28-23 101 0 0,-36-2-142 0 0,34-60 333 0 0,-23-4-298 0 0,-28 19-26 0 0,-17-48-41 0 0,-27 55 0 0 0,-14-11 0 0 0,25 37 0 0 0,-2 22 0 0 0,-70-78 0 0 0,23 49 0 0 0,23 21 0 0 0,28 15 0 0 0,-1 1 0 0 0,1 0 0 0 0,0 1 0 0 0,-1 0 0 0 0,1 1 0 0 0,-1 0 0 0 0,1 1 0 0 0,-1 0 0 0 0,-7 1 0 0 0,-10 0 0 0 0,-82 31-85 0 0,82-19-1630 0 0,43-18-5742 0 0,-3 1 1228 0 0,-1 1-6139 0 0</inkml:trace>
  <inkml:trace contextRef="#ctx0" brushRef="#br0" timeOffset="-9165.083">2604 3587 0 0 0,'0'0'1932'0'0,"0"0"164"0"0,0 0-21 0 0,0 0-74 0 0,0 0-104 0 0,0 0-166 0 0,0 0-244 0 0,0 0-196 0 0,0 0-156 0 0,0 0-184 0 0,0 0-95 0 0,0 0-119 0 0,0 0-83 0 0,-6-2-30 0 0,-93 4 4825 0 0,84 2-5148 0 0,1 0 1 0 0,-1 1 0 0 0,1 0-1 0 0,0 1 1 0 0,1 1-1 0 0,-1 0 1 0 0,2 1-1 0 0,-1 1 1 0 0,1 0-1 0 0,0 0 1 0 0,1 1-1 0 0,-2 2-301 0 0,-38 51 748 0 0,1 55 112 0 0,43-94-797 0 0,4-14-16 0 0,0-1-1 0 0,1 1 1 0 0,0 0 0 0 0,0-1 0 0 0,1 1 0 0 0,0 0 0 0 0,1 0 0 0 0,0 0-1 0 0,0 0 1 0 0,2 4-47 0 0,3 1 60 0 0,1-1-1 0 0,0 0 1 0 0,1 0-1 0 0,1 0 1 0 0,0-1-1 0 0,0 0 1 0 0,2-1-1 0 0,1 2-59 0 0,-7-8 6 0 0,65 45 268 0 0,41-14-46 0 0,90-22 135 0 0,-193-16-345 0 0,0 1 0 0 0,0-1-1 0 0,-1-1 1 0 0,1 1 0 0 0,0-1 0 0 0,-1-1-1 0 0,0 1 1 0 0,1-1 0 0 0,-1 0 0 0 0,0 0-1 0 0,-1-1 1 0 0,1 0 0 0 0,4-3-18 0 0,35-21 65 0 0,7-19 46 0 0,-8-41 216 0 0,-26 33-345 0 0,-1-48 49 0 0,-19-4-31 0 0,-2 99 0 0 0,-1-1 0 0 0,0 1 0 0 0,-1 1 0 0 0,0-1 0 0 0,0 1 0 0 0,0 0 0 0 0,-1 0 0 0 0,0 1 0 0 0,0 0 0 0 0,-1 0 0 0 0,1 0 0 0 0,-1 1 0 0 0,-1 1 0 0 0,1-1 0 0 0,-4 0 0 0 0,-3-4 0 0 0,-68-25 0 0 0,-96-31-493 0 0,175 63 465 0 0,-25-5-2529 0 0,16 13-7292 0 0,13-5-2589 0 0</inkml:trace>
  <inkml:trace contextRef="#ctx0" brushRef="#br0" timeOffset="-6350.263">5 4003 0 0 0,'0'0'1443'0'0,"0"0"429"0"0,0 0 115 0 0,0 0-21 0 0,0 0-84 0 0,0 0-152 0 0,0 0-182 0 0,0 0-264 0 0,0 0-285 0 0,0 0-219 0 0,-4 0-141 0 0,6 0 904 0 0,36-1 3530 0 0,111-6-2822 0 0,-24-8-1316 0 0,0 5 0 0 0,51 6-935 0 0,61 0 535 0 0,117 0 32 0 0,-323-3-198 0 0,-31 7-380 0 0,26 0 50 0 0,24 0 1225 0 0,-56-2-1250 0 0,0 0 0 0 0,0 0 0 0 0,0-1-1 0 0,1 0 1 0 0,-1 0 0 0 0,1 0 0 0 0,-1-1 0 0 0,1 0-1 0 0,0 0 1 0 0,0 0 0 0 0,1-1 0 0 0,-1 1-1 0 0,1-1 1 0 0,0 0 0 0 0,0-1-14 0 0,-152-174 172 0 0,155 180-174 0 0,0-1 1 0 0,0 1-1 0 0,0 0 0 0 0,0 0 0 0 0,0-1 0 0 0,0 1 1 0 0,0 0-1 0 0,-1 0 0 0 0,1 0 0 0 0,0 0 1 0 0,0 0-1 0 0,0 0 0 0 0,0 0 0 0 0,0 1 0 0 0,0-1 1 0 0,0 0-1 0 0,0 0 0 0 0,0 1 0 0 0,0-1 1 0 0,0 1-1 0 0,0-1 0 0 0,0 1 0 0 0,0-1 0 0 0,0 1 1 0 0,0 0-1 0 0,0 0 0 0 0,1-1 0 0 0,-1 1 1 0 0,0 0-1 0 0,0 0 0 0 0,1 0 0 0 0,-1 0 0 0 0,1-1 1 0 0,-1 1-1 0 0,1 0 0 0 0,-1 0 0 0 0,1 0 1 0 0,-1 0-1 0 0,1 0 0 0 0,0 1 0 0 0,0-1 0 0 0,0 0 1 0 0,-1 0-1 0 0,1 0 0 0 0,0 0 0 0 0,0 0 1 0 0,0 0-1 0 0,1 0 0 0 0,-1 0 0 0 0,0 0 0 0 0,0 0 1 0 0,0 0-1 0 0,1 0 0 0 0,-1 1 0 0 0,1-2 1 0 0,-1 1-1 0 0,1 0 0 0 0,-1 0 2 0 0,-2 11 63 0 0,-74 411-8 0 0,56-356-47 0 0,128-234 358 0 0,-6 36-1046 0 0,-84 118-3439 0 0,-6 7-7242 0 0,-8 6-1349 0 0</inkml:trace>
  <inkml:trace contextRef="#ctx0" brushRef="#br0" timeOffset="-4220.307">1672 2891 8866 0 0,'0'0'2196'0'0,"0"0"-557"0"0,0 0-245 0 0,0 0-11 0 0,0 0-7 0 0,0 0-129 0 0,0 0-267 0 0,0 0-318 0 0,0 0-209 0 0,0 0-31 0 0,0 0 27 0 0,-1 8 42 0 0,-27 76 835 0 0,-99 151 77 0 0,32-88-1023 0 0,157-257 2276 0 0,159-202-2437 0 0,-181 271-172 0 0,-40 41-29 0 0,0 0-16 0 0,0 0-1 0 0,0 0-12 0 0,0 0-3 0 0,0 0-18 0 0,7 18 70 0 0,18 130 458 0 0,39 68-145 0 0,-29-109-270 0 0,-19-67-2 0 0,-16-39-60 0 0,0-1 6 0 0,0 0-9 0 0,0 0 20 0 0,0 0 36 0 0,0 0 16 0 0,0 0 31 0 0,0 0 10 0 0,0 0 31 0 0,0 0 16 0 0,0 0 36 0 0,-6-12 298 0 0,-174-157-380 0 0,58 103-762 0 0,120 65-216 0 0,-12-4 1578 0 0,10 4-3622 0 0,3 1-3821 0 0,1 4-5444 0 0</inkml:trace>
  <inkml:trace contextRef="#ctx0" brushRef="#br0" timeOffset="-3650.281">1759 3653 0 0 0,'0'0'2311'0'0,"0"0"76"0"0,0 0 73 0 0,0 0-45 0 0,0 0-125 0 0,0 0-331 0 0,0 0-435 0 0,0 0-384 0 0,0 0-285 0 0,0 0-223 0 0,0 0-138 0 0,0 0-70 0 0,0 0-48 0 0,-11 16 1124 0 0,-86 151 1382 0 0,-13-16-2626 0 0,96-130-285 0 0,10-18-14 0 0,1 1 1 0 0,0 0 0 0 0,0 1 0 0 0,0-1 0 0 0,1 0 0 0 0,0 1 0 0 0,0 0 0 0 0,0-1 0 0 0,0 1 0 0 0,1 0 0 0 0,-1 0 0 0 0,1 0-1 0 0,0 0 1 0 0,1 3 42 0 0,16-7-1177 0 0,-10-3 828 0 0,1 0-1 0 0,0 0 1 0 0,-1-1 0 0 0,0 0 0 0 0,0 0-1 0 0,1 0 1 0 0,-2-1 0 0 0,1 0 0 0 0,0 0 0 0 0,-1 0-1 0 0,0-1 1 0 0,0 0 0 0 0,0 0 0 0 0,1-2 349 0 0,8-6-1359 0 0,22-21-2485 0 0,8-6-5110 0 0,-31 28 5891 0 0</inkml:trace>
  <inkml:trace contextRef="#ctx0" brushRef="#br0" timeOffset="-3396.255">1956 3623 248 0 0,'0'0'1382'0'0,"0"0"-239"0"0,0 0 110 0 0,0 0 337 0 0,0 0 260 0 0,0 0 58 0 0,0 0-130 0 0,0 0-305 0 0,0 0-294 0 0,-33 31-231 0 0,-100 96-163 0 0,61-45 406 0 0,-31 75 478 0 0,102-156-1708 0 0,0-1 0 0 0,0 1 0 0 0,0 0 0 0 0,0 0 0 0 0,0 0 0 0 0,0 0 1 0 0,0 0-1 0 0,0 0 0 0 0,1 0 0 0 0,-1 1 0 0 0,0-1 0 0 0,1 0 0 0 0,-1 0 0 0 0,1 1 0 0 0,-1-1 0 0 0,1 0 0 0 0,0 0 0 0 0,0 1 0 0 0,-1-1 0 0 0,1 0 0 0 0,0 1 0 0 0,0-1 0 0 0,0 0 0 0 0,0 1 0 0 0,1-1 0 0 0,-1 0 0 0 0,0 1 0 0 0,1-1 0 0 0,-1 0 0 0 0,0 1 0 0 0,1-1 0 0 0,0 0 0 0 0,-1 0 0 0 0,1 0 0 0 0,0 0 1 0 0,-1 1-1 0 0,1-1 0 0 0,0 0 0 0 0,0 0 0 0 0,0 0 0 0 0,0-1 0 0 0,0 1 0 0 0,0 0 0 0 0,0 0 0 0 0,0 0 0 0 0,1 0 39 0 0,6-3-714 0 0,0 0 0 0 0,0 0 0 0 0,-1 0 0 0 0,1-1 0 0 0,-1 0 0 0 0,1 0 0 0 0,-1-1 0 0 0,0 0 0 0 0,-1 0 0 0 0,1-1 0 0 0,-1 1 0 0 0,1-2 0 0 0,3-3 714 0 0,23-16-6525 0 0,-18 14 5727 0 0</inkml:trace>
  <inkml:trace contextRef="#ctx0" brushRef="#br0" timeOffset="-3154.972">2066 3756 0 0 0,'0'0'325'0'0,"0"0"862"0"0,0 0 287 0 0,0 0 188 0 0,0 0 85 0 0,0 0-76 0 0,0 0-198 0 0,0 0-291 0 0,-32 29-247 0 0,-99 90-178 0 0,57-43 316 0 0,-18 35 832 0 0,93-111-1927 0 0,0-1 0 0 0,-1 1-1 0 0,1 0 1 0 0,0-1-1 0 0,0 1 1 0 0,-1 0 0 0 0,1 0-1 0 0,0 0 1 0 0,0 0-1 0 0,0 0 1 0 0,-1 0 0 0 0,1 0-1 0 0,0 0 1 0 0,0 0 0 0 0,0 0-1 0 0,-1 0 1 0 0,1 0-1 0 0,0 0 1 0 0,0 1 0 0 0,0-1-1 0 0,-1 0 1 0 0,1 1-1 0 0,0-1 1 0 0,-1 1 0 0 0,1-1-1 0 0,0 1 1 0 0,-1-1-1 0 0,1 1 1 0 0,0-1 0 0 0,-1 1-1 0 0,1-1 1 0 0,-1 1 0 0 0,1 0-1 0 0,-1-1 1 0 0,1 1-1 0 0,-1 0 1 0 0,0 0 0 0 0,1-1-1 0 0,-1 1 1 0 0,0 0-1 0 0,0 0 1 0 0,1-1 0 0 0,-1 1-1 0 0,0 0 1 0 0,0 0 0 0 0,0 0-1 0 0,0-1 1 0 0,0 1-1 0 0,0 0 1 0 0,0 0 0 0 0,0 0-1 0 0,-1-1 1 0 0,1 1-1 0 0,0 0 1 0 0,0 0 0 0 0,-1 0-1 0 0,1-1 1 0 0,0 1 0 0 0,-1 0-1 0 0,1-1 1 0 0,-1 1-1 0 0,1 0 1 0 0,-1-1 0 0 0,1 1-1 0 0,-1 0 1 0 0,1-1-1 0 0,-1 1 1 0 0,0-1 0 0 0,1 1-1 0 0,-2-1 23 0 0,90-47-4321 0 0,28-29-4063 0 0,-68 44 7265 0 0,-31 22 1119 0 0</inkml:trace>
  <inkml:trace contextRef="#ctx0" brushRef="#br0" timeOffset="-3000.056">2147 3907 0 0 0,'0'0'1171'0'0,"0"0"237"0"0,0 0 61 0 0,0 0-67 0 0,0 0-155 0 0,0 0-153 0 0,-32 31-152 0 0,-102 95-128 0 0,41-33 1219 0 0,79-79-1630 0 0,-27 49-118 0 0,41-62-1159 0 0,0 2-3597 0 0,1-3-2452 0 0</inkml:trace>
  <inkml:trace contextRef="#ctx0" brushRef="#br0" timeOffset="-2552.529">2598 3553 0 0 0,'0'0'512'0'0,"0"0"770"0"0,0 0 225 0 0,0 0 126 0 0,0 0 86 0 0,0 0 2 0 0,0 0-148 0 0,0 0-220 0 0,0 0-222 0 0,-26 35-186 0 0,-81 110-202 0 0,50-63 213 0 0,-50 68-230 0 0,90-117-3635 0 0,17-32 1634 0 0,23-5-9930 0 0,-19 1 10793 0 0</inkml:trace>
  <inkml:trace contextRef="#ctx0" brushRef="#br0" timeOffset="-2294.51">2701 3712 0 0 0,'0'0'1055'0'0,"0"0"348"0"0,0 0-72 0 0,0 0-263 0 0,0 0-314 0 0,-33 33-270 0 0,-105 104-158 0 0,50-43 768 0 0,53-46 501 0 0,53-47-1387 0 0,58-38-404 0 0,129-92-8786 0 0,-188 114 8842 0 0</inkml:trace>
  <inkml:trace contextRef="#ctx0" brushRef="#br0" timeOffset="-1998.501">2762 3855 0 0 0,'-118'107'1529'0'0,"43"-34"6607"0"0,76-72-8069 0 0,-1-1 1 0 0,1 1-1 0 0,-1 0 1 0 0,1-1-1 0 0,-1 1 1 0 0,1-1-1 0 0,0 1 1 0 0,-1-1-1 0 0,1 1 1 0 0,0-1-1 0 0,-1 1 1 0 0,1-1 0 0 0,0 0-1 0 0,-1 1 1 0 0,1-1-1 0 0,0 0 1 0 0,0 0-1 0 0,0 1 1 0 0,-1-1-1 0 0,1 0 1 0 0,0 0-1 0 0,0 0 1 0 0,-1 0-1 0 0,1 0 1 0 0,0 0-1 0 0,0 0 1 0 0,0 0-1 0 0,-1-1 1 0 0,1 1-1 0 0,0 0 1 0 0,0 0-1 0 0,-1-1 1 0 0,1 1-1 0 0,0 0 1 0 0,0-1 0 0 0,-1 1-1 0 0,1-1 1 0 0,0 1-1 0 0,-1-1 1 0 0,1 1-1 0 0,-1-1 1 0 0,1 1-1 0 0,-1-1 1 0 0,1 1-1 0 0,-1-1 1 0 0,1 0-68 0 0,253-138-4259 0 0,-255 139 4253 0 0,1 0 0 0 0,0 1 0 0 0,0-1-1 0 0,0 0 1 0 0,0 1 0 0 0,0-1 0 0 0,0 0-1 0 0,0 1 1 0 0,0-1 0 0 0,0 1 0 0 0,0-1-1 0 0,0 0 1 0 0,0 1 0 0 0,0-1-1 0 0,1 0 1 0 0,-1 0 0 0 0,0 1 0 0 0,0-1-1 0 0,0 0 1 0 0,0 1 0 0 0,1-1 0 0 0,-1 0-1 0 0,0 0 1 0 0,0 1 0 0 0,0-1-1 0 0,1 0 1 0 0,-1 0 0 0 0,0 1 0 0 0,1-1-1 0 0,-1 0 1 0 0,0 0 0 0 0,0 0 0 0 0,1 0-1 0 0,-1 1 1 0 0,0-1 0 0 0,1 0-1 0 0,-1 0 1 0 0,0 0 0 0 0,1 0 0 0 0,-1 0-1 0 0,0 0 1 0 0,1 0 0 0 0,-1 0 0 0 0,0 0-1 0 0,1 0 1 0 0,-1 0 0 0 0,0 0 0 0 0,1 0-1 0 0,-1 0 1 0 0,0 0 0 0 0,1 0-1 0 0,-1-1 7 0 0,-20 29 648 0 0,20-28-651 0 0,-212 238 3613 0 0,154-160-5185 0 0,57-78-57 0 0,1 1-1909 0 0,0 2-2152 0 0</inkml:trace>
  <inkml:trace contextRef="#ctx0" brushRef="#br0" timeOffset="11754.345">2538 1528 0 0 0,'0'0'207'0'0,"0"0"721"0"0,0 0 131 0 0,0 0-82 0 0,0 0-71 0 0,0 0-30 0 0,0 17 7668 0 0,0-11-7997 0 0,2 91 3855 0 0,-2 78-1758 0 0,-4 120-1399 0 0,22-127-771 0 0,-18-86-100 0 0,11 50 27 0 0,8 30-28 0 0,1 119 206 0 0,-18 24 70 0 0,-6-44 1 0 0,-11-110-186 0 0,14 19 0 0 0,13-104-279 0 0,-5-41 98 0 0,-6-24-268 0 0,-1-1-5 0 0,0 0-15 0 0,0 0 10 0 0,0 0-21 0 0,0 0-16 0 0,0 0 31 0 0,0 0-10 0 0,0 0 25 0 0,4 22 286 0 0,11-22-170 0 0,0 0-1 0 0,0-1 1 0 0,0-1 0 0 0,0 0-1 0 0,0-1 1 0 0,-1-1 0 0 0,1 0-1 0 0,11-5-129 0 0,80-17 224 0 0,46 4-19 0 0,-39 11-76 0 0,42 10 23 0 0,-50-6-101 0 0,132-1 170 0 0,-152 1-140 0 0,-14 0-26 0 0,68 13 81 0 0,-72 4-2 0 0,1-4-1 0 0,0-3 1 0 0,66-5-134 0 0,-27 1 96 0 0,198 1 289 0 0,-232-8-309 0 0,6 2-38 0 0,-5-2 40 0 0,-43 8 156 0 0,74 0-112 0 0,-55-4-168 0 0,87-26 117 0 0,-23 19-2 0 0,25 8-98 0 0,-4-8 93 0 0,-23 3-97 0 0,29 5 73 0 0,4-12-40 0 0,-37 4-35 0 0,226 0 147 0 0,-18 11-109 0 0,-180-15 43 0 0,-11 8-60 0 0,-44-4 87 0 0,-31 0-112 0 0,6 3 9 0 0,15-3 58 0 0,-49 7-87 0 0,-21 4 68 0 0,-1 0 2 0 0,0 0-12 0 0,8 0 257 0 0,-83-37-180 0 0,-41-65-70 0 0,62 65-30 0 0,53 37-1 0 0,1 0-4 0 0,0 0 1 0 0,0 0 49 0 0,-19 44-177 0 0,-42 114 173 0 0,14-9 18 0 0,33-70-46 0 0,14-78 33 0 0,0-1-25 0 0,0 0 7 0 0,0 0-25 0 0,0 0-19 0 0,8-5 2 0 0,155-131 118 0 0,-49 34-101 0 0,-69 88-3189 0 0,-31 12-1938 0 0,0 0-4246 0 0,-10 1-3198 0 0</inkml:trace>
  <inkml:trace contextRef="#ctx0" brushRef="#br0" timeOffset="12331.149">7850 3454 9514 0 0,'0'0'1739'0'0,"0"0"-340"0"0,0 0-39 0 0,0 0 199 0 0,0 0 170 0 0,0 0-13 0 0,0 0-241 0 0,0 0-345 0 0,0 0-260 0 0,0 0-192 0 0,0 0-119 0 0,0 0-52 0 0,0 0-45 0 0,-7 11 2 0 0,-22 35-13 0 0,-40 22 1336 0 0,-96 76-385 0 0,-28 20-793 0 0,186-160-1155 0 0,13-16 51 0 0,14-19-910 0 0,9-15-5371 0 0,-19 30-1864 0 0,-6 8-2908 0 0</inkml:trace>
  <inkml:trace contextRef="#ctx0" brushRef="#br0" timeOffset="16938.52">7433 3476 0 0 0,'0'0'912'0'0,"0"0"603"0"0,0 0 124 0 0,0 0-41 0 0,0 0-44 0 0,0 0-11 0 0,0 0-16 0 0,0 0-62 0 0,2-5-114 0 0,8-14-183 0 0,-8 14-173 0 0,-2 5-177 0 0,0 0-142 0 0,0 0-105 0 0,0 0-63 0 0,0 0-67 0 0,0 0-51 0 0,0 0-10 0 0,0 0-36 0 0,0 0-15 0 0,0 0-1 0 0,0 0-2 0 0,0 0-13 0 0,0 0-5 0 0,0 0 6 0 0,4 4 4709 0 0,12 14-4105 0 0,109 129 722 0 0,-39-37-972 0 0,-13-11-166 0 0,-3-10-21 0 0,-35-53-139 0 0,-35-35-314 0 0,0-1 13 0 0,0 0-9 0 0,0 0-13 0 0,0 0-2 0 0,0 0 10 0 0,0 0 23 0 0,0 0 22 0 0,0 0-30 0 0,0 0-4 0 0,0 0 12 0 0,0 0-48 0 0,0 0 25 0 0,0 0-3 0 0,0 0-9 0 0,0 0 13 0 0,0 0 6 0 0,0 0 1 0 0,0 0-32 0 0,0 0 13 0 0,0 0-28 0 0,0-5 226 0 0,0 0-3476 0 0,0 4-5421 0 0,0 1-3795 0 0</inkml:trace>
  <inkml:trace contextRef="#ctx0" brushRef="#br0" timeOffset="21191.189">2515 1643 0 0 0,'5'12'23'0'0,"-4"-10"117"0"0,-1-2 132 0 0,0-2 10418 0 0,0-4-5413 0 0,2-26-3911 0 0,-15-42 2825 0 0,7 1-1947 0 0,6-244 111 0 0,4 184-1902 0 0,11 1-234 0 0,-10-48 336 0 0,-5 179-537 0 0,0 1-2 0 0,0 0 20 0 0,0 0 4 0 0,0 0-28 0 0,0 0-18 0 0,0 0-12 0 0,0 0-8 0 0,0 0 12 0 0,0 0 25 0 0,0 0 8 0 0,-11 37-7 0 0,5-26 13 0 0,0 0 0 0 0,0-1 0 0 0,-1 0 0 0 0,0 0 0 0 0,-1 0 0 0 0,0-1 0 0 0,-1 0 0 0 0,0-1 0 0 0,0 0 0 0 0,-1 0 0 0 0,0-1 0 0 0,0 0 0 0 0,-1-1 0 0 0,0 0 0 0 0,0-1 0 0 0,-1 0-25 0 0,-13 13 218 0 0,25-18-224 0 0,0 0-28 0 0,0 0 1 0 0,0 0 1 0 0,0 0 4 0 0,0 0 13 0 0,22 8 39 0 0,107 18 118 0 0,74 29 10 0 0,-169-44-156 0 0,-45-28 1589 0 0,-20-21-1611 0 0,-149-183-22 0 0,175 211-163 0 0,5 8-3676 0 0,0-1-4006 0 0,0 3-4127 0 0</inkml:trace>
  <inkml:trace contextRef="#ctx0" brushRef="#br0" timeOffset="22923.035">2037 63 3305 0 0,'0'0'1964'0'0,"0"0"-258"0"0,0 0 16 0 0,0 0 150 0 0,0 0 68 0 0,0 0-118 0 0,0 0-287 0 0,0 0-396 0 0,0 0-316 0 0,0 0-162 0 0,0 0-67 0 0,0 0-10 0 0,0-3 2718 0 0,-35 205-684 0 0,24-51-2387 0 0,12-149-204 0 0,0-1 0 0 0,0 1 0 0 0,0 0 0 0 0,0 0 0 0 0,0-1 1 0 0,0 1-1 0 0,0-1 0 0 0,1 1 0 0 0,-1-1 0 0 0,1 1 1 0 0,-1-1-1 0 0,1 0 0 0 0,-1 0 0 0 0,1 0 0 0 0,0 0 0 0 0,-1 0 1 0 0,1 0-1 0 0,0 0 0 0 0,0-1 0 0 0,0 1 0 0 0,0 0 1 0 0,0-1-1 0 0,0 0 0 0 0,0 1 0 0 0,0-1 0 0 0,0 0 1 0 0,0 0-1 0 0,0 0 0 0 0,0 0 0 0 0,0-1 0 0 0,-1 1 0 0 0,1-1 1 0 0,0 1-1 0 0,0-1 0 0 0,0 1 0 0 0,0-1 0 0 0,0 0 1 0 0,0 0-1 0 0,0 0-27 0 0,17-23 107 0 0,-1-1 1 0 0,-1 0-1 0 0,-1-2 0 0 0,-1 0 1 0 0,-1 0-1 0 0,-2-2 0 0 0,0 1 1 0 0,-2-1-1 0 0,-2-1 1 0 0,1-4-108 0 0,5-14 97 0 0,7-29 33 0 0,-21 76-146 0 0,0-2-10 0 0,0 2 11 0 0,0 1 19 0 0,0 0-3 0 0,0 0-23 0 0,0 0-4 0 0,4 23-122 0 0,13 69 263 0 0,-1 11-68 0 0,-14-63-22 0 0,3 13 0 0 0,-2 1 1 0 0,-3-1 0 0 0,-2 1-1 0 0,-3 0 1 0 0,-4 16-26 0 0,5-47 1 0 0,-1 0 1 0 0,0 0-1 0 0,-2 0 1 0 0,0-1-1 0 0,-2-1 1 0 0,0 1-1 0 0,-2-1 1 0 0,0-1-1 0 0,-1 0 0 0 0,-1 0 1 0 0,-1-1-1 0 0,-15 15-1 0 0,28-32 3 0 0,-1 0 0 0 0,1 0 0 0 0,-1 1-1 0 0,0-1 1 0 0,0 0 0 0 0,0 0 0 0 0,0-1 0 0 0,0 1-1 0 0,0 0 1 0 0,0-1 0 0 0,-1 1 0 0 0,1-1-1 0 0,-1 0 1 0 0,1 1 0 0 0,-1-1 0 0 0,1-1-1 0 0,-1 1 1 0 0,0 0 0 0 0,1-1 0 0 0,-1 1 0 0 0,0-1-1 0 0,0 0 1 0 0,1 1 0 0 0,-1-2 0 0 0,0 1-1 0 0,0 0 1 0 0,1 0 0 0 0,-1-1 0 0 0,0 0-1 0 0,1 1 1 0 0,-1-1 0 0 0,0 0 0 0 0,1 0 0 0 0,-1 0-1 0 0,1-1 1 0 0,0 1 0 0 0,-1-1 0 0 0,1 1-1 0 0,0-1 1 0 0,0 0 0 0 0,0 0 0 0 0,0 0-1 0 0,0 0 1 0 0,0 0 0 0 0,1 0 0 0 0,-1 0 0 0 0,1-1-1 0 0,-1 1 1 0 0,1-1 0 0 0,0 1 0 0 0,0-1-1 0 0,-1-2-2 0 0,4-9-5 0 0,1 0-1 0 0,0 0 0 0 0,1 0 1 0 0,0 0-1 0 0,1 0 0 0 0,0 1 0 0 0,1 0 1 0 0,1 0-1 0 0,0 0 0 0 0,1 1 1 0 0,0 0-1 0 0,1 1 0 0 0,0 0 0 0 0,1 0 1 0 0,0 1-1 0 0,1 0 0 0 0,2-1 6 0 0,7-10-5 0 0,108-108-606 0 0,-127 128 320 0 0,2 1-6235 0 0,-3 0 3858 0 0,0 0-7547 0 0</inkml:trace>
  <inkml:trace contextRef="#ctx0" brushRef="#br0" timeOffset="31058.97">2810 3715 0 0 0,'0'0'1623'0'0,"0"0"115"0"0,0 0-22 0 0,0 0-101 0 0,0 0-75 0 0,0 0-19 0 0,0 0-18 0 0,0 0-59 0 0,0 0-94 0 0,23 0 5123 0 0,73-76-913 0 0,48-50-3072 0 0,-121 92-5319 0 0,-1 16 614 0 0,-4 4-1404 0 0,-7 3-2145 0 0,-2 3-5673 0 0</inkml:trace>
  <inkml:trace contextRef="#ctx0" brushRef="#br0" timeOffset="31474.534">3546 3178 8666 0 0,'0'0'2059'0'0,"0"0"-448"0"0,0 0-275 0 0,0 0-43 0 0,0 0 23 0 0,0 0-76 0 0,0 0-228 0 0,0 0-266 0 0,0 0-210 0 0,0 0-84 0 0,0 0 27 0 0,0 0 80 0 0,0 0 95 0 0,3-1 2933 0 0,12-7-2915 0 0,67-64 699 0 0,6-5-893 0 0,-87 76-1573 0 0,7-7 3022 0 0,-6 6-5767 0 0,0 1-5576 0 0,2 1-1986 0 0</inkml:trace>
  <inkml:trace contextRef="#ctx0" brushRef="#br0" timeOffset="31860.362">4255 2721 9786 0 0,'0'0'1768'0'0,"0"0"-447"0"0,0 0-202 0 0,0 0 120 0 0,0 0 132 0 0,0 0-67 0 0,0 0-188 0 0,0 0-248 0 0,0 0-213 0 0,0 0-81 0 0,0 0-21 0 0,0 0 23 0 0,27-4 2417 0 0,110-92-479 0 0,8 12-1922 0 0,-112 69-535 0 0,-32 15-52 0 0,-1 0-43 0 0,0 0-22 0 0,0 0-27 0 0,0 0-32 0 0,0 0-74 0 0,0 0-146 0 0,-6 16-3200 0 0,6-12 2549 0 0,-2 9-6207 0 0,2-9-4547 0 0</inkml:trace>
  <inkml:trace contextRef="#ctx0" brushRef="#br0" timeOffset="42963.27">4905 1886 0 0 0,'0'0'1126'0'0,"0"0"173"0"0,0 0 166 0 0,0 0 188 0 0,0 0 124 0 0,0 0-106 0 0,0 0-212 0 0,0 0-265 0 0,0 0-221 0 0,0 0-112 0 0,0 0-36 0 0,0-5 10 0 0,0-16 1517 0 0,-30 21 2348 0 0,-8 7-920 0 0,5 22-2772 0 0,-4 30-113 0 0,10 11-306 0 0,15 22-130 0 0,12 67 288 0 0,26-97-535 0 0,16-17 128 0 0,-13-20-142 0 0,21-6 105 0 0,0-1-157 0 0,32-7 104 0 0,-30-18-90 0 0,-19-4-88 0 0,28-11 107 0 0,-21 11-152 0 0,-3-7 53 0 0,21-12-3 0 0,-54 18 159 0 0,-33-23-256 0 0,-23-32 19 0 0,19 22 6 0 0,4-3 15 0 0,-55-48-13 0 0,-8 30 26 0 0,58 27 10 0 0,-5-10-26 0 0,18 16 39 0 0,-15-11-97 0 0,34 43-710 0 0,-7-12 1205 0 0,8 10-5030 0 0,3 2-5446 0 0,0 1-2149 0 0</inkml:trace>
  <inkml:trace contextRef="#ctx0" brushRef="#br0" timeOffset="43544.634">4848 1926 0 0 0,'0'0'1444'0'0,"0"0"166"0"0,0 0-19 0 0,0 0-127 0 0,0 0-191 0 0,0 0-164 0 0,0 0-97 0 0,0 0-59 0 0,0 0-21 0 0,0 0-9 0 0,0-3-61 0 0,0 0-885 0 0,1-6 1561 0 0,0 15 1594 0 0,-1-4-2589 0 0,0-2-58 0 0,-21 36 1102 0 0,-57 82-1335 0 0,63-81-1984 0 0,34-44-1529 0 0,-17 6 3015 0 0,25-16-4649 0 0,-11 2-1458 0 0,-9 7 2153 0 0</inkml:trace>
  <inkml:trace contextRef="#ctx0" brushRef="#br0" timeOffset="43814.478">4944 2000 0 0 0,'0'0'476'0'0,"0"0"927"0"0,0 0 271 0 0,0 0-94 0 0,0 0-233 0 0,0 0-261 0 0,0 0-285 0 0,0 0-219 0 0,0 0-177 0 0,0 0-138 0 0,0 0-83 0 0,-22 25-40 0 0,-66 80-31 0 0,47-48 229 0 0,41-56-361 0 0,1 0 1 0 0,-1-1 0 0 0,1 1-1 0 0,-1 0 1 0 0,1 0 0 0 0,-1 0-1 0 0,1-1 1 0 0,0 1 0 0 0,0 0-1 0 0,-1-1 1 0 0,1 1 0 0 0,0-1-1 0 0,0 1 1 0 0,0-1 0 0 0,0 1-1 0 0,0-1 1 0 0,-1 1 0 0 0,1-1-1 0 0,0 0 1 0 0,0 1 0 0 0,0-1-1 0 0,0 0 1 0 0,0 0 0 0 0,0 0-1 0 0,0 0 1 0 0,0 0 0 0 0,0 0-1 0 0,0 0 1 0 0,0 0 0 0 0,0 0 0 0 0,0-1-1 0 0,0 1 1 0 0,0 0 0 0 0,0-1-1 0 0,0 1 1 0 0,0 0 0 0 0,0-1-1 0 0,0 1 1 0 0,-1-1 0 0 0,1 0-1 0 0,0 1 1 0 0,0-1 0 0 0,-1 0-1 0 0,1 1 1 0 0,0-1 0 0 0,-1 0-1 0 0,1 0 1 0 0,0 1 0 0 0,-1-1-1 0 0,1-1 19 0 0,97-55-9422 0 0,-85 52 9357 0 0,-3 1 65 0 0</inkml:trace>
  <inkml:trace contextRef="#ctx0" brushRef="#br0" timeOffset="44479.142">4944 2000 0 0 0,'85'68'233'0'0,"-84"-68"-187"0"0,-1 0 0 0 0,1 0-1 0 0,-1 0 1 0 0,1 0-1 0 0,-1 0 1 0 0,1 0 0 0 0,0 1-1 0 0,-1-1 1 0 0,1 0 0 0 0,-1 0-1 0 0,1 0 1 0 0,-1 1-1 0 0,1-1 1 0 0,-1 0 0 0 0,1 1-1 0 0,-1-1 1 0 0,1 1 0 0 0,-1-1-1 0 0,0 0 1 0 0,1 1-1 0 0,-1-1 1 0 0,0 1 0 0 0,1-1-1 0 0,-1 1 1 0 0,0-1-1 0 0,1 1 1 0 0,-1-1 0 0 0,0 1-1 0 0,0 0 1 0 0,0-1 0 0 0,0 1-1 0 0,0-1 1 0 0,1 1-1 0 0,-1 0 1 0 0,0-1 0 0 0,0 1-1 0 0,0-1 1 0 0,0 1 0 0 0,-1-1-1 0 0,1 1 1 0 0,0 0-1 0 0,0-1 1 0 0,0 1 0 0 0,0-1-1 0 0,-1 1 1 0 0,1-1-1 0 0,0 1 1 0 0,0-1 0 0 0,-1 1-1 0 0,1-1 1 0 0,0 1 0 0 0,-1-1-1 0 0,1 1 1 0 0,-1-1-1 0 0,1 1 1 0 0,0-1 0 0 0,-1 0-1 0 0,1 1 1 0 0,-1-1 0 0 0,1 0-1 0 0,-1 0 1 0 0,0 1-1 0 0,1-1 1 0 0,-1 0 0 0 0,1 0-1 0 0,-1 0 1 0 0,1 1-1 0 0,-1-1 1 0 0,0 0-46 0 0,-1 0 200 0 0,-174 162 10085 0 0,177-161-10243 0 0,-1-1 1 0 0,0 0 0 0 0,1 0-1 0 0,-1 0 1 0 0,0 1-1 0 0,0-1 1 0 0,1 0 0 0 0,-1 0-1 0 0,0 1 1 0 0,0-1 0 0 0,1 0-1 0 0,-1 1 1 0 0,0-1-1 0 0,0 0 1 0 0,0 1 0 0 0,0-1-1 0 0,0 0 1 0 0,1 1 0 0 0,-1-1-1 0 0,0 0 1 0 0,0 1 0 0 0,0-1-1 0 0,0 0 1 0 0,0 1-1 0 0,0-1 1 0 0,0 0 0 0 0,0 1-1 0 0,0-1 1 0 0,0 0 0 0 0,-1 1-1 0 0,1-1 1 0 0,0 0 0 0 0,0 1-1 0 0,0-1 1 0 0,0 0-1 0 0,0 1 1 0 0,-1-1 0 0 0,1 0-1 0 0,0 1 1 0 0,0-1 0 0 0,0 0-43 0 0,30-16 543 0 0,131-87-5668 0 0,-89 81-5907 0 0,-69 40 11032 0 0,-75 59 3035 0 0,-14 15 1193 0 0,87-92-4187 0 0,-1 1 0 0 0,0-1 0 0 0,0 0 0 0 0,1 0 1 0 0,-1 1-1 0 0,0-1 0 0 0,0 0 0 0 0,1 0 0 0 0,-1 1 0 0 0,0-1 0 0 0,0 0 0 0 0,0 0 0 0 0,0 1 1 0 0,1-1-1 0 0,-1 0 0 0 0,0 1 0 0 0,0-1 0 0 0,0 0 0 0 0,0 1 0 0 0,0-1 0 0 0,0 0 1 0 0,0 1-1 0 0,0-1 0 0 0,0 0 0 0 0,0 1 0 0 0,0-1 0 0 0,0 0 0 0 0,0 1 0 0 0,0-1 1 0 0,0 0-1 0 0,0 1 0 0 0,0-1 0 0 0,-1 0 0 0 0,1 1 0 0 0,0-1 0 0 0,0 0 0 0 0,0 1 1 0 0,0-1-1 0 0,-1 0 0 0 0,1 0 0 0 0,0 1 0 0 0,0-1 0 0 0,-1 0 0 0 0,1 0 0 0 0,0 0 1 0 0,-1 1-42 0 0,31-15 963 0 0,123-99-1734 0 0,-98 86 1197 0 0,-59 43 951 0 0,-145 148 2123 0 0,152-159-2537 0 0,18-15-522 0 0,-18 8-336 0 0,141-78-1418 0 0,-144 80 1290 0 0,1 0 1 0 0,-1-1-1 0 0,1 1 0 0 0,-1 0 1 0 0,0 0-1 0 0,1 0 0 0 0,-1 0 1 0 0,1 0-1 0 0,-1 0 0 0 0,1-1 1 0 0,-1 1-1 0 0,1 0 1 0 0,-1 0-1 0 0,1 1 0 0 0,-1-1 1 0 0,1 0-1 0 0,-1 0 0 0 0,0 0 1 0 0,1 0-1 0 0,-1 0 1 0 0,1 0-1 0 0,-1 1 0 0 0,1-1 1 0 0,-1 0-1 0 0,0 0 0 0 0,1 1 1 0 0,-1-1-1 0 0,1 0 0 0 0,-1 0 1 0 0,0 1-1 0 0,1-1 1 0 0,-1 0-1 0 0,0 1 0 0 0,0-1 1 0 0,1 1-1 0 0,-1-1 0 0 0,0 0 1 0 0,0 1-1 0 0,0-1 0 0 0,1 1 1 0 0,-1-1-1 0 0,0 1 1 0 0,0-1-1 0 0,0 1 0 0 0,0-1 1 0 0,0 0-1 0 0,0 1 0 0 0,0-1 1 0 0,0 1-1 0 0,0-1 0 0 0,0 1 1 0 0,0-1-1 0 0,0 1 1 0 0,0-1-1 0 0,0 1 0 0 0,0-1 1 0 0,-1 1-1 0 0,1-1 0 0 0,0 0 1 0 0,0 1-1 0 0,-1-1 1 0 0,1 1-1 0 0,0-1 0 0 0,0 0 1 0 0,-1 1 22 0 0,-14 29 139 0 0,5-15-455 0 0,-9 13 655 0 0,8-8-7015 0 0,11-20-185 0 0</inkml:trace>
  <inkml:trace contextRef="#ctx0" brushRef="#br0" timeOffset="48344.871">3009 4297 0 0 0,'0'0'523'0'0,"0"0"954"0"0,0 0 451 0 0,0 0 156 0 0,0 0-60 0 0,0 0-193 0 0,0 0-186 0 0,0 0-158 0 0,0 0-118 0 0,0 0-83 0 0,0 3 5141 0 0,1 2-3442 0 0,4 14-1708 0 0,2-9-1066 0 0,0 0-1 0 0,1 0 1 0 0,0-1 0 0 0,1 0 0 0 0,0 0-1 0 0,1-1 1 0 0,-1 0 0 0 0,1-1-1 0 0,1 0 1 0 0,0 0 0 0 0,0-1-1 0 0,2 0-209 0 0,138 64 799 0 0,-107-49-542 0 0,-44-20-267 0 0,0-1-16 0 0,0 0 33 0 0,-15 56-3749 0 0,17-13-6424 0 0,0-36-1352 0 0</inkml:trace>
  <inkml:trace contextRef="#ctx0" brushRef="#br0" timeOffset="48856.272">3786 4835 4985 0 0,'0'0'1611'0'0,"0"0"-144"0"0,0 0 152 0 0,0 0 247 0 0,0 0 88 0 0,0 0-161 0 0,0 0-315 0 0,0 0-280 0 0,0 0-196 0 0,0 0-99 0 0,0 0-52 0 0,0 0-32 0 0,0 0-32 0 0,22 11 4116 0 0,112 55-2466 0 0,-73-36-1970 0 0,-22 2-898 0 0,-28 1-6582 0 0,-10-26 3375 0 0,2-2-4107 0 0,0-2-3568 0 0</inkml:trace>
  <inkml:trace contextRef="#ctx0" brushRef="#br0" timeOffset="49139.719">4423 5188 11787 0 0,'0'0'1776'0'0,"0"0"-604"0"0,0 0-213 0 0,0 0 183 0 0,0 0 211 0 0,0 0 38 0 0,0 0-201 0 0,0 0-253 0 0,0 0-99 0 0,0 0-62 0 0,0 0-24 0 0,0 0-16 0 0,0 0-120 0 0,2 7-82 0 0,10 24-53 0 0,-9-26-335 0 0,0-1 0 0 0,0 1-1 0 0,0-1 1 0 0,1 0 0 0 0,0 0-1 0 0,0-1 1 0 0,0 1 0 0 0,0-1 0 0 0,0 0-1 0 0,1 0 1 0 0,-1 0 0 0 0,1 0-1 0 0,0-1 1 0 0,2 1-146 0 0,-6-2 10 0 0,121 44 1050 0 0,-106-28-1640 0 0,-16-16 191 0 0,0 2-1124 0 0,0 0-2119 0 0,0-2-5742 0 0,0-1-2696 0 0</inkml:trace>
  <inkml:trace contextRef="#ctx0" brushRef="#br0" timeOffset="52371.159">4927 5553 0 0 0,'0'0'499'0'0,"0"0"601"0"0,0 0 55 0 0,0 0-156 0 0,0 0-102 0 0,0 0-19 0 0,0 0 110 0 0,0 0 142 0 0,-4-9 83 0 0,-10-26 42 0 0,13 35-873 0 0,0-1 0 0 0,1 1-1 0 0,-1-1 1 0 0,0 1 0 0 0,1-1 0 0 0,-1 1-1 0 0,1-1 1 0 0,-1 0 0 0 0,1 1 0 0 0,-1-1-1 0 0,1 0 1 0 0,-1 1 0 0 0,1-1 0 0 0,-1 0-1 0 0,1 1 1 0 0,0-1 0 0 0,0 0 0 0 0,-1 0-1 0 0,1 0 1 0 0,0 1 0 0 0,0-1 0 0 0,0 0-1 0 0,0 0 1 0 0,0 0 0 0 0,0 1 0 0 0,0-1-1 0 0,0 0 1 0 0,0 0 0 0 0,0 0 0 0 0,0 1-1 0 0,1-1 1 0 0,-1 0 0 0 0,0 0 0 0 0,1 1-1 0 0,-1-1 1 0 0,0 0 0 0 0,1 0 0 0 0,-1 1-1 0 0,1-1 1 0 0,-1 0 0 0 0,1 1-1 0 0,-1-1 1 0 0,1 1 0 0 0,0-1 0 0 0,-1 1-1 0 0,1-1-381 0 0,16 3 791 0 0,-12-1-1810 0 0,76 20 1632 0 0,-23 5-437 0 0,-56-11-1123 0 0,-8 2-2656 0 0,5-3-4080 0 0,1-13 5564 0 0,0 3-9243 0 0</inkml:trace>
  <inkml:trace contextRef="#ctx0" brushRef="#br0" timeOffset="53290.262">5483 5291 1344 0 0,'0'0'2665'0'0,"0"0"-901"0"0,0 0-322 0 0,0 0 164 0 0,0 0 251 0 0,0 0 82 0 0,0 0-121 0 0,0 0-322 0 0,0 0-303 0 0,0 0-270 0 0,0 0-181 0 0,0 0-92 0 0,0 0-35 0 0,-3-2-1 0 0,-9-5 9 0 0,9 5 12 0 0,3 2-62 0 0,0 0-60 0 0,0 0-63 0 0,0 0-68 0 0,0 0-22 0 0,-1 6 3122 0 0,-1 11-2943 0 0,-84 133-9 0 0,25-51-344 0 0,-7 19-67 0 0,-55 89 42 0 0,88-153-21 0 0,4-57-2056 0 0,45-19-2005 0 0,-3 13 1068 0 0,-2 3-3992 0 0,-6-1-4452 0 0</inkml:trace>
  <inkml:trace contextRef="#ctx0" brushRef="#br0" timeOffset="55116.865">5373 5402 0 0 0,'0'0'769'0'0,"0"0"65"0"0,0 0-28 0 0,0 0-110 0 0,0 0-50 0 0,0 0 36 0 0,0 0 85 0 0,0 0 94 0 0,0 0 113 0 0,2-17 97 0 0,9-50 36 0 0,-9 51-1643 0 0,-1 6 4236 0 0,2 5 7141 0 0,-1 6-10659 0 0,-1-1 123 0 0,17-2 2957 0 0,34-26-2511 0 0,-44 43 173 0 0,59 47-132 0 0,-41-14-568 0 0,-10-21-78 0 0,14 56 102 0 0,-15-20-155 0 0,-5 11 7 0 0,-6 0-28 0 0,-10 18-43 0 0,-15-33 5 0 0,6-31-13 0 0,-1 4 5 0 0,-30 28-26 0 0,13-26-2 0 0,-20 10 17 0 0,-12-7 2 0 0,2-14-25 0 0,-73-15-87 0 0,88-9 53 0 0,44 0 33 0 0,1 0 1 0 0,0 0-1 0 0,0 0 0 0 0,0-1 1 0 0,0 1-1 0 0,0-1 0 0 0,0 0 1 0 0,0 1-1 0 0,0-1 0 0 0,0-1 1 0 0,1 1-1 0 0,-1 0 0 0 0,1-1 1 0 0,0 1-1 0 0,-1-1 0 0 0,1 1 1 0 0,1-1-1 0 0,-1 0 1 0 0,-1-3 8 0 0,-13-14-32 0 0,-14-24-72 0 0,17 38-2527 0 0,9 0 1029 0 0,-1-6-2121 0 0,3 3-5778 0 0,2 5-2182 0 0</inkml:trace>
  <inkml:trace contextRef="#ctx0" brushRef="#br0" timeOffset="55546.86">5468 5461 0 0 0,'0'0'381'0'0,"0"0"822"0"0,0 0 332 0 0,0 0 46 0 0,0 0-61 0 0,0 0-86 0 0,0 0-121 0 0,0 0-138 0 0,0 0-83 0 0,-2 0-49 0 0,-8 0-33 0 0,8 0-39 0 0,1 3 2159 0 0,-7 12-2345 0 0,-157 165 54 0 0,118-128-1709 0 0,17-15-2601 0 0,21-30-2700 0 0,8-6 5181 0 0,-2 2-6520 0 0</inkml:trace>
  <inkml:trace contextRef="#ctx0" brushRef="#br0" timeOffset="55898.684">5540 5527 0 0 0,'0'0'677'0'0,"0"0"202"0"0,0 0 174 0 0,0 0 259 0 0,0 0 259 0 0,0 0 92 0 0,0 0-156 0 0,0 0-282 0 0,0 0-244 0 0,0 0-177 0 0,0 0-209 0 0,0 0-109 0 0,0 0-31 0 0,-8 3-15 0 0,-128 56 3249 0 0,-38 30-2401 0 0,152-78-1322 0 0,17-10-75 0 0,1 1 0 0 0,-1 0 0 0 0,0 0-1 0 0,1 1 1 0 0,0-1 0 0 0,0 1 0 0 0,0 0 0 0 0,0 0-1 0 0,0 0 1 0 0,0 1 0 0 0,1-1 0 0 0,0 1-1 0 0,-1 0 1 0 0,1 0 0 0 0,1 0 109 0 0,2 9-4757 0 0,3-10-824 0 0,0 0-1034 0 0</inkml:trace>
  <inkml:trace contextRef="#ctx0" brushRef="#br0" timeOffset="56148.75">5520 5792 5921 0 0,'0'0'3442'0'0,"0"0"-2009"0"0,0 0-867 0 0,0 0-97 0 0,0 0 128 0 0,0 0 132 0 0,-32 13 24 0 0,-100 43-83 0 0,2-15 456 0 0,115-41-2675 0 0,29-17-10648 0 0,-8 16 10237 0 0</inkml:trace>
  <inkml:trace contextRef="#ctx0" brushRef="#br0" timeOffset="56472.244">5529 5862 3385 0 0,'0'0'2644'0'0,"0"0"-982"0"0,0 0-363 0 0,0 0 103 0 0,0 0 142 0 0,0 0-21 0 0,0 0-212 0 0,0 0-276 0 0,0 0-228 0 0,0 0-157 0 0,0 0-118 0 0,0 0-70 0 0,0 0-62 0 0,-33 13-32 0 0,-102 40-27 0 0,43-23 440 0 0,-26-2-761 0 0,102-26-1574 0 0,26-3-3901 0 0,29-6-4160 0 0,-33 3 6073 0 0</inkml:trace>
  <inkml:trace contextRef="#ctx0" brushRef="#br0" timeOffset="56714.162">5411 6009 0 0 0,'0'0'1051'0'0,"0"0"94"0"0,0 0 245 0 0,0 0 157 0 0,0 0 27 0 0,0 0-107 0 0,0 0-260 0 0,0 0-250 0 0,0 0-274 0 0,0 0-260 0 0,0 0-195 0 0,-30 4-160 0 0,-91 14-124 0 0,82-10-604 0 0,38-8-8344 0 0,1 0 6984 0 0</inkml:trace>
  <inkml:trace contextRef="#ctx0" brushRef="#br0" timeOffset="56942.374">5450 5821 4697 0 0,'0'0'2034'0'0,"0"0"-410"0"0,0 0-190 0 0,0 0 82 0 0,0 0 32 0 0,0 0-129 0 0,0 0-277 0 0,0 0-307 0 0,0 0-262 0 0,0 0-215 0 0,0 0-154 0 0,0 0-114 0 0,-24 3-68 0 0,-70 7-72 0 0,70-8-94 0 0,30-13-2936 0 0,61-29-8569 0 0,-59 32 9076 0 0</inkml:trace>
  <inkml:trace contextRef="#ctx0" brushRef="#br0" timeOffset="57300.387">5540 5674 3705 0 0,'0'0'1844'0'0,"0"0"-370"0"0,0 0-82 0 0,0 0 100 0 0,0 0 82 0 0,0 0-59 0 0,0 0-204 0 0,0 0-237 0 0,0 0-237 0 0,0 0-234 0 0,-31 9-195 0 0,-94 25-175 0 0,93-25-135 0 0,32-9-129 0 0,0 0-162 0 0,48-41-4271 0 0,88-51-6364 0 0,-114 81 9923 0 0,-22 11 1662 0 0,-19 4 3747 0 0,-111 50 4130 0 0,97-46-6751 0 0,52-29-3633 0 0,19-12-3394 0 0,-29 26 1676 0 0,-1 2-3087 0 0</inkml:trace>
  <inkml:trace contextRef="#ctx0" brushRef="#br0" timeOffset="59954.562">5785 5921 0 0 0,'0'0'891'0'0,"0"0"837"0"0,0 0 347 0 0,0 0 186 0 0,0 0 46 0 0,0 0-145 0 0,0 0-251 0 0,0 0-300 0 0,0 0-290 0 0,0 0-238 0 0,0 0-174 0 0,-6 0 389 0 0,5 0 5295 0 0,82 28-4428 0 0,-36-8-2066 0 0,-23-6 238 0 0,-21-14-317 0 0,-1 0-13 0 0,0 0-15 0 0,25 29 151 0 0,-14-19-141 0 0,1-2 9 0 0,3-7-2765 0 0,0-1-1604 0 0,-5 0-2908 0 0,-6 0-3617 0 0</inkml:trace>
  <inkml:trace contextRef="#ctx0" brushRef="#br0" timeOffset="60335.668">6328 6164 7314 0 0,'0'0'2910'0'0,"0"0"-1608"0"0,0 0-721 0 0,0 0 63 0 0,0 0 339 0 0,0 0 388 0 0,0 0 168 0 0,0 0-102 0 0,0 0-211 0 0,0 0-267 0 0,0 0-197 0 0,0 0-77 0 0,3 7-64 0 0,12 23-37 0 0,17-5 2217 0 0,53 27-1082 0 0,-56-34-1818 0 0,-29-18-34 0 0,7 29-6227 0 0,-5-21-1818 0 0,-2-4-2850 0 0</inkml:trace>
  <inkml:trace contextRef="#ctx0" brushRef="#br0" timeOffset="66198.322">5174 4212 0 0 0,'96'-31'0'0'0,"-89"29"116"0"0,30-17 1682 0 0,-36 17-858 0 0,-1 1 608 0 0,0 1-131 0 0,0 0-264 0 0,0 0-275 0 0,-17-10 3439 0 0,-103-2 5495 0 0,61 35-8535 0 0,-92 69 127 0 0,146-89-1369 0 0,0 0-1 0 0,1 1 1 0 0,-1-1 0 0 0,1 1 0 0 0,0 0-1 0 0,0 0 1 0 0,1 0 0 0 0,-1 0 0 0 0,1 0-1 0 0,-1 1 1 0 0,2 0 0 0 0,-1 0 0 0 0,0 0-1 0 0,1 0 1 0 0,0 0 0 0 0,0 0 0 0 0,0 1-1 0 0,1-1 1 0 0,0 0 0 0 0,0 1 0 0 0,0-1-1 0 0,1 1 1 0 0,0 0 0 0 0,0-1 0 0 0,0 1-1 0 0,1-1 1 0 0,-1 1 0 0 0,1-1 0 0 0,1 1-1 0 0,-1-1 1 0 0,1 0 0 0 0,0 1 0 0 0,0-1-1 0 0,1 0 1 0 0,-1 0 0 0 0,1 0-35 0 0,10 14 102 0 0,0-1 1 0 0,1 0-1 0 0,1-1 0 0 0,0 0 0 0 0,2-2 1 0 0,0 0-1 0 0,0-1 0 0 0,1 0 1 0 0,1-1-1 0 0,0-2 0 0 0,1 0 1 0 0,0-1-1 0 0,1 0 0 0 0,0-2 1 0 0,0-1-1 0 0,1 0 0 0 0,0-2 1 0 0,0 0-1 0 0,0-2 0 0 0,0 0 1 0 0,1-2-1 0 0,8 0-102 0 0,-20-3 39 0 0,-1-1 0 0 0,0 0 0 0 0,0 0-1 0 0,0-1 1 0 0,0-1 0 0 0,-1 1 0 0 0,1-2 0 0 0,-1 1 0 0 0,0-1 0 0 0,-1-1-1 0 0,0 1 1 0 0,0-2 0 0 0,0 1 0 0 0,-1-1 0 0 0,0 0 0 0 0,0 0 0 0 0,-1-1-1 0 0,0 0 1 0 0,-1 0 0 0 0,0 0 0 0 0,0-1 0 0 0,-1 0 0 0 0,0 0-1 0 0,-1 0 1 0 0,0 0 0 0 0,-1 0 0 0 0,0-1 0 0 0,0 1 0 0 0,-1-1 0 0 0,0-9-39 0 0,-1 12-10 0 0,0 1 1 0 0,0 0 0 0 0,0-1 0 0 0,-1 1 0 0 0,0-1 0 0 0,0 1 0 0 0,-1 0-1 0 0,0 0 1 0 0,0-1 0 0 0,-1 1 0 0 0,1 1 0 0 0,-2-1 0 0 0,1 0-1 0 0,-1 1 1 0 0,0 0 0 0 0,0 0 0 0 0,-1 0 0 0 0,0 0 0 0 0,0 0 0 0 0,0 1-1 0 0,0 0 1 0 0,-6-3 9 0 0,-3-2-291 0 0,-1 0 1 0 0,0 2-1 0 0,-1 0 0 0 0,1 0 0 0 0,-2 2 0 0 0,1 0 1 0 0,0 1-1 0 0,-1 0 0 0 0,0 1 0 0 0,0 1 0 0 0,-1 1 1 0 0,1 1-1 0 0,0 0 0 0 0,-1 1 0 0 0,1 1 0 0 0,0 0 0 0 0,-16 4 291 0 0,-26 16-3139 0 0,24 1-3396 0 0,18-11-4572 0 0</inkml:trace>
  <inkml:trace contextRef="#ctx0" brushRef="#br0" timeOffset="66740.011">5004 4570 0 0 0,'0'0'1231'0'0,"0"0"601"0"0,0 0 298 0 0,0 0 165 0 0,0 0 27 0 0,0 0-165 0 0,0 0-264 0 0,0 0-318 0 0,0 0-317 0 0,0 0-229 0 0,0 0-118 0 0,0 0-56 0 0,-1-7 3 0 0,-4-39 2170 0 0,24 21-2492 0 0,0 1-1 0 0,1 1 0 0 0,2 0 1 0 0,0 2-1 0 0,2 0 0 0 0,25-16-535 0 0,-11 6 328 0 0,-34 28-301 0 0,67-35 478 0 0,-65 60-316 0 0,4 38 243 0 0,-10-54-400 0 0,-1 0 0 0 0,1 0 1 0 0,0 0-1 0 0,0-1 1 0 0,1 1-1 0 0,-1 0 0 0 0,1 0 1 0 0,1 0-1 0 0,-1-1 0 0 0,1 1 1 0 0,0 0-1 0 0,0-1 1 0 0,1 0-1 0 0,-1 1 0 0 0,1-1 1 0 0,0 0-1 0 0,1 0 0 0 0,-1-1 1 0 0,1 1-1 0 0,0-1 1 0 0,0 0-1 0 0,1 0 0 0 0,-1 0 1 0 0,1 0-1 0 0,0-1 0 0 0,0 0 1 0 0,0 0-1 0 0,0 0 0 0 0,0 0 1 0 0,1-1-1 0 0,2 1-32 0 0,0-2 48 0 0,0 0 0 0 0,0 0-1 0 0,0-1 1 0 0,0 0 0 0 0,0 0-1 0 0,0-1 1 0 0,0 0 0 0 0,0-1-1 0 0,-1 1 1 0 0,1-2 0 0 0,0 1-1 0 0,2-2-47 0 0,-3 2-1424 0 0,-38 19-3816 0 0,21-10 1843 0 0,3-3-2526 0 0,0 0-5655 0 0</inkml:trace>
  <inkml:trace contextRef="#ctx0" brushRef="#br0" timeOffset="67050.745">5319 3973 10066 0 0,'0'0'1532'0'0,"0"0"-99"0"0,0 0 56 0 0,0 0 177 0 0,0 0 78 0 0,0 0-116 0 0,0 0-323 0 0,0 0-311 0 0,0 0-233 0 0,0 0-178 0 0,0 0-59 0 0,0 0-42 0 0,0 0-44 0 0,4-12-36 0 0,11-34-12 0 0,-1 104 1524 0 0,-2 104-2059 0 0,-11-127-5292 0 0,-1-1-5435 0 0,0-29-25 0 0</inkml:trace>
  <inkml:trace contextRef="#ctx0" brushRef="#br0" timeOffset="67491.245">5122 4813 3457 0 0,'0'0'1908'0'0,"0"0"-46"0"0,0 0 164 0 0,0 0 235 0 0,0 0 11 0 0,0 0-243 0 0,0 0-404 0 0,0 0-352 0 0,0 0-215 0 0,0 0-115 0 0,0 0-72 0 0,0 0-66 0 0,1-3-55 0 0,0 3-388 0 0,-1 0-1 0 0,0 0 1 0 0,0 0 0 0 0,1 0 0 0 0,-1 0-362 0 0,-13 36 867 0 0,-5 5-937 0 0,-1 0-1 0 0,-2-2 0 0 0,-2-1 0 0 0,-1 0 1 0 0,-2-2-1 0 0,-1-1 0 0 0,-2-1 1 0 0,-20 17 70 0 0,29-33-956 0 0,-3 2-1586 0 0,8-6-5144 0 0,12-11-3380 0 0</inkml:trace>
  <inkml:trace contextRef="#ctx0" brushRef="#br0" timeOffset="75043.211">6488 273 0 0 0,'0'0'815'0'0,"0"0"644"0"0,0 0 172 0 0,0 0-134 0 0,0 0-292 0 0,0 0-437 0 0,0 0-353 0 0,0 0-205 0 0,-9-4 903 0 0,18 4-707 0 0,-8 0-205 0 0,-1 0 0 0 0,1-1 1 0 0,-1 1-1 0 0,1 0 0 0 0,0 0 1 0 0,-1 0-1 0 0,1 0 0 0 0,0 0 1 0 0,-1 0-1 0 0,1 0 0 0 0,-1 0 1 0 0,1 0-1 0 0,0 0 0 0 0,-1 0 1 0 0,1 1-1 0 0,0-1 0 0 0,-1 0 1 0 0,1 0-1 0 0,-1 1 0 0 0,1-1 1 0 0,-1 0-1 0 0,1 1 0 0 0,-1-1 1 0 0,1 0-1 0 0,-1 1 1 0 0,1-1-1 0 0,-1 1 0 0 0,1-1 1 0 0,-1 1-1 0 0,0-1 0 0 0,1 1 1 0 0,-1-1-1 0 0,0 1 0 0 0,1-1 1 0 0,-1 1-1 0 0,0 0 0 0 0,0-1 1 0 0,1 1-1 0 0,-1-1 0 0 0,0 1 1 0 0,0 0-1 0 0,0-1 0 0 0,0 1 1 0 0,0 0-1 0 0,0-1 0 0 0,0 1 1 0 0,0-1-1 0 0,0 1 0 0 0,0 0 1 0 0,0-1-1 0 0,-1 1 0 0 0,1-1 1 0 0,0 1-1 0 0,0 0-201 0 0,13 123 1059 0 0,-7-91-763 0 0,-2 0-1 0 0,-1 0 1 0 0,-2 0 0 0 0,-1 0 0 0 0,-1 7-296 0 0,1 75 524 0 0,38 70-199 0 0,-23 113 617 0 0,36 117 109 0 0,-34-138-462 0 0,10 164 234 0 0,-41-202-516 0 0,13 293 400 0 0,-26-150-119 0 0,29-103-233 0 0,5-146-149 0 0,1 129-120 0 0,10 32 71 0 0,-18-18-85 0 0,7-131 4 0 0,-3 178-20 0 0,13-118 39 0 0,-1 705 675 0 0,-16-799-660 0 0,-17 70 17 0 0,-1 83 50 0 0,15-153-68 0 0,-5-49-59 0 0,3 303-100 0 0,-8-222 68 0 0,11-132-8 0 0,2-10-48 0 0,0-1 12 0 0,0 0 18 0 0,0 0 15 0 0,0 0 6 0 0,0 0-7 0 0,0 0-18 0 0,0 0-3 0 0,0 0 8 0 0,0 0 10 0 0,0 0-11 0 0,0 0-16 0 0,0 0-16 0 0,0 0-15 0 0,0 0-6 0 0,0 0 8 0 0,0 0 9 0 0,0 0-28 0 0,-1-1-278 0 0,0 1 0 0 0,0 0 0 0 0,0-1 0 0 0,0 1 1 0 0,0-1-1 0 0,1 1 0 0 0,-1-1 0 0 0,0 1 0 0 0,0-1 0 0 0,0 0 1 0 0,1 1-1 0 0,-1-1 0 0 0,0 0 0 0 0,1 0 0 0 0,-1 0 1 0 0,1 1-1 0 0,-1-1 0 0 0,1 0 0 0 0,-1 0 0 0 0,1 0 0 0 0,-1 0 1 0 0,1 0-1 0 0,0 0 0 0 0,0 0 0 0 0,-1 0 0 0 0,1 0 1 0 0,0 0-1 0 0,0 0 0 0 0,0 0 0 0 0,0 0 0 0 0,0 0 1 0 0,0 0-1 0 0,1 0 0 0 0,-1 0 0 0 0,0-1 350 0 0,-1-9-7369 0 0,0 0-3793 0 0</inkml:trace>
  <inkml:trace contextRef="#ctx0" brushRef="#br0" timeOffset="76385.73">5352 1753 5881 0 0,'0'0'2515'0'0,"0"0"-331"0"0,0 0-175 0 0,0 0-63 0 0,0 0-124 0 0,0 0-240 0 0,0 0-356 0 0,0 0-319 0 0,0 0-223 0 0,0 0-142 0 0,0 0-67 0 0,29-41 3012 0 0,34-17-2531 0 0,-46 50-1563 0 0,8 3-2900 0 0,-17 3-678 0 0,0-1-4234 0 0,-3 2-1079 0 0</inkml:trace>
  <inkml:trace contextRef="#ctx0" brushRef="#br0" timeOffset="76643.225">5746 1385 9362 0 0,'0'0'3490'0'0,"0"0"-1662"0"0,0 0-786 0 0,0 0-91 0 0,0 0 57 0 0,0 0 27 0 0,0 0-59 0 0,0 0-166 0 0,0 0-179 0 0,0 0-147 0 0,0 0-127 0 0,0 0-120 0 0,0 0-70 0 0,20-15-67 0 0,96-70-77 0 0,-53 47-429 0 0,-36 23-3606 0 0,-5 2-5056 0 0,-16 9 53 0 0</inkml:trace>
  <inkml:trace contextRef="#ctx0" brushRef="#br0" timeOffset="76885.533">6116 1064 15043 0 0,'0'0'1443'0'0,"0"0"-548"0"0,0 0-313 0 0,0 0-45 0 0,0 0 11 0 0,0 0-92 0 0,0 0-132 0 0,0 0-173 0 0,0 0-155 0 0,0 0-135 0 0,0 0-155 0 0,0 0-235 0 0,0 0-300 0 0,14-9-291 0 0,70-48-2661 0 0,-61 46-4388 0 0,-15 7 3055 0 0</inkml:trace>
  <inkml:trace contextRef="#ctx0" brushRef="#br0" timeOffset="77055.884">6405 866 8442 0 0,'0'0'2787'0'0,"0"0"-744"0"0,0 0-394 0 0,0 0-146 0 0,0 0-141 0 0,0 0-241 0 0,0 0-322 0 0,0 0-299 0 0,0 0-223 0 0,0 0-128 0 0,0 0-109 0 0,0 0-81 0 0,0 0-92 0 0,11-14-170 0 0,34-44-298 0 0,-15 27-5380 0 0,-22 27 66 0 0,-4 0-1783 0 0</inkml:trace>
  <inkml:trace contextRef="#ctx0" brushRef="#br0" timeOffset="79222.178">7506 339 0 0 0,'0'0'388'0'0,"0"0"687"0"0,0 0 155 0 0,0 0-65 0 0,0 0-66 0 0,0 0-12 0 0,6-4-49 0 0,16-13-9 0 0,-11 9 7106 0 0,-11 8-4158 0 0,-8 3 4021 0 0,-2-3-10047 0 0,-5-3 2158 0 0,0 1-1 0 0,-1 1 0 0 0,1 0 1 0 0,-1 1-1 0 0,1 1 0 0 0,-1 0 1 0 0,1 2-1 0 0,0-1 0 0 0,0 2 1 0 0,0 0-1 0 0,0 0 0 0 0,1 2 1 0 0,-1 0-1 0 0,1 0 0 0 0,1 2 1 0 0,-1-1-1 0 0,1 2 0 0 0,1 0 1 0 0,-1 0-1 0 0,1 1 0 0 0,-6 8-108 0 0,9-10 54 0 0,1 1-1 0 0,0 1 1 0 0,0-1-1 0 0,1 1 1 0 0,0 0-1 0 0,1 1 1 0 0,0 0-1 0 0,1 0 1 0 0,0 0-1 0 0,1 1 1 0 0,0-1-1 0 0,1 1 1 0 0,0 0-1 0 0,1 0 1 0 0,0 0-1 0 0,1 0 1 0 0,0 1-1 0 0,1-1 1 0 0,1 1-54 0 0,-2-3 46 0 0,1 0 1 0 0,1 0 0 0 0,-1 0 0 0 0,2 0 0 0 0,-1 0 0 0 0,2-1 0 0 0,-1 1-1 0 0,1-1 1 0 0,0 1 0 0 0,1-1 0 0 0,0 0 0 0 0,1 0 0 0 0,0 0 0 0 0,0-1-1 0 0,1 0 1 0 0,0 0 0 0 0,0 0 0 0 0,1-1 0 0 0,0 0 0 0 0,0 0-1 0 0,1-1 1 0 0,0 0 0 0 0,7 5-47 0 0,8-3 107 0 0,-1 0-1 0 0,2-1 1 0 0,-1-1-1 0 0,1-1 1 0 0,0-1-1 0 0,0-2 1 0 0,0 0 0 0 0,0-1-1 0 0,0-2 1 0 0,0 0-1 0 0,0-2-106 0 0,51 1 162 0 0,-43 25-589 0 0,-10-2-5476 0 0,-18-20 898 0 0,-2-1-7285 0 0</inkml:trace>
  <inkml:trace contextRef="#ctx0" brushRef="#br0" timeOffset="97865.439">6991 5950 1592 0 0,'0'0'2153'0'0,"0"0"-704"0"0,0 0-282 0 0,0 0 32 0 0,0 0 147 0 0,0 0 68 0 0,0 0-154 0 0,0 0-341 0 0,0 0-359 0 0,0 0-248 0 0,0 0-147 0 0,-1-3-61 0 0,-1-9 24 0 0,1 9 103 0 0,20 15 7169 0 0,-3 35-5373 0 0,10 96-730 0 0,-12-36-745 0 0,-5 0 1 0 0,-5 44-553 0 0,3 40 304 0 0,-7-189-324 0 0,5 20 166 0 0,7-32 268 0 0,81-122-315 0 0,-90 127-106 0 0,1 0-1 0 0,1 1 1 0 0,-1-1-1 0 0,1 1 1 0 0,-1-1-1 0 0,1 1 1 0 0,0 1 0 0 0,1-1-1 0 0,-1 1 1 0 0,1 0-1 0 0,0 0 1 0 0,-1 0-1 0 0,1 1 1 0 0,0 0-1 0 0,0 0 1 0 0,1 1 0 0 0,-1 0-1 0 0,0 0 1 0 0,7 0 7 0 0,-9 3-4 0 0,0 1 0 0 0,0 0 1 0 0,0 0-1 0 0,0 0 0 0 0,0 1 1 0 0,0-1-1 0 0,-1 1 0 0 0,0 0 1 0 0,0 0-1 0 0,0 0 0 0 0,0 1 1 0 0,0-1-1 0 0,-1 1 0 0 0,0-1 1 0 0,0 1-1 0 0,0 0 0 0 0,-1 0 1 0 0,1 4 3 0 0,13 24 12 0 0,-14-29-3 0 0,0-1 0 0 0,0 0 0 0 0,0 0 0 0 0,0 0 0 0 0,1 0 0 0 0,-1 0 0 0 0,1 0 0 0 0,0-1-1 0 0,0 1 1 0 0,0 0 0 0 0,0-1 0 0 0,0 1 0 0 0,1-1 0 0 0,-1 0 0 0 0,1 0 0 0 0,-1 0 0 0 0,1 0 0 0 0,0 0-1 0 0,0-1 1 0 0,0 1 0 0 0,0-1 0 0 0,0 0 0 0 0,0 0 0 0 0,0 0 0 0 0,0 0 0 0 0,1 0 0 0 0,-1-1 0 0 0,0 1-1 0 0,0-1 1 0 0,1 0 0 0 0,-1 0 0 0 0,0 0 0 0 0,1-1 0 0 0,-1 1 0 0 0,0-1 0 0 0,0 1 0 0 0,0-1 0 0 0,1 0-1 0 0,-1-1 1 0 0,0 1 0 0 0,0 0 0 0 0,-1-1 0 0 0,1 0 0 0 0,0 1 0 0 0,0-1 0 0 0,1-2-9 0 0,6-11 83 0 0,0-1 1 0 0,-2 0 0 0 0,1 0 0 0 0,-2-1-1 0 0,-1 0 1 0 0,0 0 0 0 0,-1 0-1 0 0,0-1 1 0 0,-2 0 0 0 0,0 0-1 0 0,-1 0 1 0 0,-1 0 0 0 0,-1 0 0 0 0,0 0-1 0 0,-1 0 1 0 0,-1 0 0 0 0,-1 0-1 0 0,0 0 1 0 0,-2 0 0 0 0,0 1-1 0 0,-4-9-83 0 0,-8-6-3 0 0,-1 1 1 0 0,-1 0-1 0 0,-2 1 0 0 0,-1 1 0 0 0,-1 1 0 0 0,-2 2 0 0 0,0 0 0 0 0,-2 1 0 0 0,-1 2 0 0 0,0 1 0 0 0,-2 1 0 0 0,-1 1 0 0 0,-32-14 3 0 0,-140-47-851 0 0,178 75-710 0 0,20 8-2815 0 0,14 4-3330 0 0,0-2-4273 0 0</inkml:trace>
</inkml:ink>
</file>

<file path=ppt/ink/ink17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0:45.6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48 13611 0 0,'0'0'2950'0'0,"0"0"-827"0"0,0 0-412 0 0,0 0-175 0 0,0 0-165 0 0,0 0-218 0 0,0 0-219 0 0,0 0-163 0 0,0 0-163 0 0,0 0-132 0 0,0 0-110 0 0,0 0-97 0 0,5 0-1 0 0,295 0 2834 0 0,-223-18-3784 0 0,-65 2-4570 0 0,-9 11 517 0 0,1 0-3345 0 0,-3 1-4132 0 0</inkml:trace>
</inkml:ink>
</file>

<file path=ppt/ink/ink17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0:45.9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63 12835 0 0,'0'0'5038'0'0,"0"0"-2860"0"0,0 0-1086 0 0,0 0-104 0 0,0 0 63 0 0,0 0 38 0 0,0 0-84 0 0,0 0-169 0 0,0 0-141 0 0,0 0-125 0 0,34-5-80 0 0,104-16-30 0 0,6-8 741 0 0,-53 22-1254 0 0,-72 6-4039 0 0,0 1-4161 0 0,-15 0-4228 0 0</inkml:trace>
</inkml:ink>
</file>

<file path=ppt/ink/ink17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0:44.8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 7 11370 0 0,'0'0'3014'0'0,"0"0"-781"0"0,0 0-590 0 0,0 0-191 0 0,0 0-22 0 0,0 0-103 0 0,0 0-231 0 0,0 0-177 0 0,0 0-194 0 0,0 0-184 0 0,0 0-88 0 0,-4-1-88 0 0,-10-4-41 0 0,10 4-10 0 0,4 1-13 0 0,0 0-46 0 0,9 8 492 0 0,79 165 420 0 0,-58-76-1027 0 0,-5 1 0 0 0,-4 2 0 0 0,7 94-140 0 0,0-106 137 0 0,-14-107 898 0 0,85-234-719 0 0,-5-23-224 0 0,-90 262-100 0 0,0 0-1 0 0,-1 0 0 0 0,-1-1 1 0 0,-1 1-1 0 0,0-1 1 0 0,0 1-1 0 0,-2-1 1 0 0,0 1-1 0 0,0-1 1 0 0,-3-6 8 0 0,-19-9-2101 0 0,23 30 1310 0 0,0 0-293 0 0,5 14-5644 0 0,-1-7-281 0 0,1-2-5045 0 0</inkml:trace>
  <inkml:trace contextRef="#ctx0" brushRef="#br0" timeOffset="396.379">710 405 14571 0 0,'0'0'2074'0'0,"0"0"-604"0"0,0 0-374 0 0,0 0 33 0 0,0 0 37 0 0,0 0-114 0 0,0 0-250 0 0,0 0-261 0 0,0 0-189 0 0,0 0-104 0 0,0 0-41 0 0,0 0 18 0 0,0 0 6 0 0,-1 8-4 0 0,-16 75 271 0 0,11-62-422 0 0,1 0 0 0 0,1 0 1 0 0,0 1-1 0 0,2-1 1 0 0,1 1-1 0 0,1 16-76 0 0,1-34 35 0 0,1 0 0 0 0,0-1 1 0 0,0 1-1 0 0,0-1 0 0 0,0 1 0 0 0,1-1 0 0 0,-1 0 1 0 0,1 0-1 0 0,0 0 0 0 0,0 0 0 0 0,0-1 1 0 0,0 1-1 0 0,1-1 0 0 0,-1 1 0 0 0,0-1 0 0 0,1 0 1 0 0,0-1-1 0 0,-1 1 0 0 0,1-1 0 0 0,0 1 1 0 0,0-1-1 0 0,0 0 0 0 0,0-1 0 0 0,0 1 0 0 0,0-1 1 0 0,0 1-1 0 0,0-1 0 0 0,0 0 0 0 0,0-1 1 0 0,0 1-1 0 0,0-1 0 0 0,0 0 0 0 0,0 0 0 0 0,0 0 1 0 0,0 0-1 0 0,0-1 0 0 0,0 0 0 0 0,-1 1 1 0 0,1-1-1 0 0,-1-1 0 0 0,1 1 0 0 0,-1 0 0 0 0,0-1 1 0 0,2-1-36 0 0,2 0 70 0 0,0-1-1 0 0,1 1 1 0 0,-2-2 0 0 0,1 1 0 0 0,0-1 0 0 0,-1 0 0 0 0,0 0 0 0 0,-1 0 0 0 0,1-1 0 0 0,-1 0 0 0 0,-1 0 0 0 0,1 0 0 0 0,-1-1 0 0 0,0 0-1 0 0,-1 1 1 0 0,0-1 0 0 0,0-1 0 0 0,-1 1 0 0 0,0 0 0 0 0,0 0 0 0 0,0-7-70 0 0,-2 9-16 0 0,0 0 0 0 0,-1 0 0 0 0,0 0 0 0 0,0 0 0 0 0,0 0 0 0 0,-1 0 0 0 0,0 0 0 0 0,0 0 1 0 0,0 0-1 0 0,-1 1 0 0 0,1-1 0 0 0,-2 1 0 0 0,1 0 0 0 0,0 0 0 0 0,-1 0 0 0 0,0 0 0 0 0,0 1 0 0 0,-1-1 0 0 0,1 1 0 0 0,-1 0 16 0 0,-59-33-2893 0 0,34 33-8434 0 0,20 4-1146 0 0</inkml:trace>
</inkml:ink>
</file>

<file path=ppt/ink/ink17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0:49.4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241 0 11290 0 0,'0'0'2325'0'0,"0"0"-369"0"0,0 0-115 0 0,0 0-134 0 0,0 0-223 0 0,0 0-286 0 0,0 0-295 0 0,0 0-218 0 0,0 0-109 0 0,0 0-62 0 0,0 0-72 0 0,0 0-39 0 0,0 0-50 0 0,4 30 1313 0 0,-5-8-1536 0 0,-1 0 0 0 0,-1 0 0 0 0,-1 0 0 0 0,-1-1 0 0 0,-1 0 0 0 0,-1 0 0 0 0,0 0 0 0 0,-2-1-1 0 0,-1 0 1 0 0,0 0 0 0 0,-1-1 0 0 0,-3 2-130 0 0,-42 97 190 0 0,55-93-73 0 0,1-24-102 0 0,0-1 7 0 0,0 0-8 0 0,18 17 436 0 0,155-1 122 0 0,-178-31-3735 0 0,2 13 2167 0 0,-14-10-2939 0 0,8 4-4829 0 0,7 4-2604 0 0</inkml:trace>
  <inkml:trace contextRef="#ctx0" brushRef="#br0" timeOffset="248.988">0 239 12715 0 0,'0'0'2678'0'0,"0"0"-517"0"0,0 0-382 0 0,0 0-256 0 0,0 0-264 0 0,0 0-300 0 0,0 0-305 0 0,0 0-149 0 0,0 0-42 0 0,0 0-23 0 0,0 0-11 0 0,0 0-79 0 0,0 0-102 0 0,17 0-73 0 0,110-7 21 0 0,-53-6-2402 0 0,0-3-3354 0 0,-60 12-3526 0 0</inkml:trace>
  <inkml:trace contextRef="#ctx0" brushRef="#br0" timeOffset="643.064">856 177 11594 0 0,'0'0'2418'0'0,"0"0"-572"0"0,0 0-136 0 0,0 0 26 0 0,0 0-105 0 0,0 0-235 0 0,0 0-353 0 0,0 0-311 0 0,0 0-178 0 0,0 0-95 0 0,0 0-9 0 0,0 0 20 0 0,0 0 11 0 0,-6 12-2 0 0,-48 76 280 0 0,-138 132 166 0 0,-58 37-787 0 0,135-131-925 0 0,114-104-3436 0 0,31-26-5738 0 0,-24 1-1200 0 0</inkml:trace>
  <inkml:trace contextRef="#ctx0" brushRef="#br0" timeOffset="1748.149">948 597 0 0 0,'0'0'1004'0'0,"0"0"902"0"0,0 0 162 0 0,0 0-130 0 0,0 0-176 0 0,0 0-200 0 0,0 0-157 0 0,0 0-99 0 0,0 0-103 0 0,0 0-72 0 0,0 0-89 0 0,0 0-109 0 0,0 0-93 0 0,6-1 408 0 0,-5 2 6320 0 0,-38 10-6866 0 0,13-1-416 0 0,-80 50 768 0 0,103-58-1049 0 0,0 0 0 0 0,0 0 0 0 0,1 0 0 0 0,-1 1 0 0 0,1-1-1 0 0,0 0 1 0 0,0 1 0 0 0,0-1 0 0 0,0 0 0 0 0,0 1 0 0 0,0-1 0 0 0,0 0 0 0 0,1 1 0 0 0,-1-1-1 0 0,1 0 1 0 0,0 0 0 0 0,0 1 0 0 0,-1-1 0 0 0,1 0 0 0 0,1 0 0 0 0,-1 0 0 0 0,0 0 0 0 0,0 0-1 0 0,1 0 1 0 0,-1-1 0 0 0,1 1 0 0 0,0 0 0 0 0,-1-1 0 0 0,1 1 0 0 0,0-1 0 0 0,0 0-1 0 0,0 1 1 0 0,0-1 0 0 0,0 0 0 0 0,0 0 0 0 0,1 0 0 0 0,-1-1 0 0 0,0 1 0 0 0,0 0 0 0 0,1-1-1 0 0,-1 1 1 0 0,0-1 0 0 0,2 0-5 0 0,14 10 14 0 0,1 2 17 0 0,-1 0-1 0 0,-1 1 0 0 0,0 0 1 0 0,-1 2-1 0 0,0 0 1 0 0,-1 0-1 0 0,-1 2 0 0 0,0 0 1 0 0,-1 0-1 0 0,4 10-30 0 0,-16-25 21 0 0,0 0-1 0 0,1 1 0 0 0,-1-1 1 0 0,0 1-1 0 0,-1-1 1 0 0,1 1-1 0 0,0-1 0 0 0,-1 1 1 0 0,1-1-1 0 0,-1 1 0 0 0,0 0 1 0 0,0-1-1 0 0,0 1 1 0 0,0 0-1 0 0,0-1 0 0 0,-1 1 1 0 0,1-1-1 0 0,-1 1 1 0 0,0-1-1 0 0,0 1 0 0 0,0-1 1 0 0,0 1-1 0 0,0-1 0 0 0,0 0 1 0 0,-1 1-1 0 0,1-1 1 0 0,-1 0-1 0 0,1 0 0 0 0,-1 0 1 0 0,0 0-1 0 0,0 0 0 0 0,0-1 1 0 0,0 1-1 0 0,0 0 1 0 0,0-1-1 0 0,-1 0 0 0 0,1 1 1 0 0,0-1-1 0 0,-3 1-20 0 0,-18 6-47 0 0,0-1-1 0 0,-1-1 0 0 0,0-1 1 0 0,0-1-1 0 0,0 0 0 0 0,0-2 1 0 0,-19-2 47 0 0,-15-18-4074 0 0,37 8-6810 0 0,13 9-1978 0 0</inkml:trace>
</inkml:ink>
</file>

<file path=ppt/ink/ink17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0:47.8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233 206 4097 0 0,'0'0'4467'0'0,"0"0"-1731"0"0,0 0-753 0 0,0 0-171 0 0,0 0-25 0 0,0 0-102 0 0,0 0-214 0 0,0 0-271 0 0,0 0-271 0 0,0 0-216 0 0,0 0-139 0 0,0 0-90 0 0,0 0-65 0 0,-1 20 1022 0 0,-47 181 475 0 0,-28 108-1172 0 0,-17-7-600 0 0,79-236-849 0 0,34-66-1073 0 0,-12-3 1314 0 0,-1 0 1 0 0,1 0-1 0 0,-1-1 1 0 0,0 0-1 0 0,0 0 1 0 0,-1-1-1 0 0,1 1 1 0 0,-1-2-1 0 0,0 1 1 0 0,0-1-1 0 0,-1 1 1 0 0,2-4 463 0 0,11-9-2358 0 0,3-1-3486 0 0,-5 4-5295 0 0</inkml:trace>
  <inkml:trace contextRef="#ctx0" brushRef="#br0" timeOffset="303.465">704 317 14043 0 0,'0'0'1704'0'0,"0"0"-273"0"0,0 0-128 0 0,0 0 6 0 0,0 0-13 0 0,-31 36-135 0 0,-95 117-227 0 0,44-25 429 0 0,70-103-1187 0 0,0 0-1 0 0,2 0 1 0 0,0 1 0 0 0,2 1 0 0 0,1 0 0 0 0,1 0-1 0 0,1 0 1 0 0,2 0 0 0 0,0 1 0 0 0,2 4-176 0 0,3-23 47 0 0,0 0-1 0 0,0-1 1 0 0,1 1 0 0 0,0-1 0 0 0,1 0 0 0 0,0 0 0 0 0,0 0 0 0 0,0 0 0 0 0,1-1 0 0 0,1 0 0 0 0,-1 0 0 0 0,1 0 0 0 0,0 0 0 0 0,0-1 0 0 0,1 0 0 0 0,0-1 0 0 0,0 1-1 0 0,0-1 1 0 0,1-1 0 0 0,0 1 0 0 0,0-1 0 0 0,0-1 0 0 0,0 1 0 0 0,0-1 0 0 0,1-1 0 0 0,0 0 0 0 0,-1 0 0 0 0,1-1 0 0 0,0 1 0 0 0,0-2 0 0 0,6 0-47 0 0,-2 2 50 0 0,-1-1 1 0 0,1 0 0 0 0,0-1 0 0 0,-1 0-1 0 0,1-1 1 0 0,0 0 0 0 0,-1-1-1 0 0,1-1 1 0 0,-1 0 0 0 0,0-1 0 0 0,0 0-1 0 0,0-1 1 0 0,0 0 0 0 0,-1-1 0 0 0,0 0-1 0 0,0-1 1 0 0,-1 0 0 0 0,1 0 0 0 0,-2-1-1 0 0,1-1 1 0 0,-1 0 0 0 0,0 0-1 0 0,-1-1-49 0 0,-6 7 5 0 0,0 0 0 0 0,0 0 0 0 0,0 0 0 0 0,0 0 0 0 0,-1-1 0 0 0,0 1 0 0 0,0 0 0 0 0,0-1 0 0 0,0 1 0 0 0,0-1 0 0 0,0 1 0 0 0,-1-1 0 0 0,0 1 0 0 0,0-1 0 0 0,0 1 0 0 0,0-1 0 0 0,0 1 0 0 0,-1-1 0 0 0,0 1 0 0 0,0-1 0 0 0,0 1 0 0 0,0-1 0 0 0,0 1 0 0 0,0 0 0 0 0,-1 0 0 0 0,0 0 0 0 0,0 0 0 0 0,0 0 0 0 0,0 0 0 0 0,0 0 0 0 0,0 0 0 0 0,-1 1 0 0 0,1-1 0 0 0,-1 1 0 0 0,0 0 0 0 0,0 0 0 0 0,1 0 0 0 0,-4-2-6 0 0,-8-2-145 0 0,-1 1 0 0 0,0 0 0 0 0,0 1 0 0 0,0 1 1 0 0,0 0-1 0 0,0 1 0 0 0,-1 0 0 0 0,1 2 0 0 0,-1 0 0 0 0,0 0 1 0 0,1 1-1 0 0,-7 2 145 0 0,-63 19-9123 0 0,73-18-2815 0 0</inkml:trace>
  <inkml:trace contextRef="#ctx0" brushRef="#br0" timeOffset="982.769">1111 232 9890 0 0,'0'0'2095'0'0,"0"0"-590"0"0,0 0-161 0 0,0 0 88 0 0,0 0 32 0 0,0 0-105 0 0,0 0-214 0 0,0 0-174 0 0,0 0-147 0 0,32-4-135 0 0,100-15-95 0 0,-128 19-510 0 0,1 0 0 0 0,0 0 0 0 0,-1 0 0 0 0,1-1 0 0 0,0 0 0 0 0,-1 0 0 0 0,1 0 0 0 0,-1-1 0 0 0,0 1 0 0 0,1-1 1 0 0,-1 0-1 0 0,0-1 0 0 0,0 1 0 0 0,0-1 0 0 0,-1 1 0 0 0,1-1 0 0 0,0 0-84 0 0,8-9 387 0 0,-5 6-248 0 0,-1 0 0 0 0,-1-1 0 0 0,1 0 0 0 0,-1 0 0 0 0,0 0 0 0 0,-1-1 0 0 0,0 1 0 0 0,0-1 0 0 0,0 0 0 0 0,-1 0 0 0 0,0-1 0 0 0,-1 1 0 0 0,0 0 0 0 0,0-1-1 0 0,-1 0 1 0 0,0 1 0 0 0,-1-1 0 0 0,1 0 0 0 0,-2 0 0 0 0,0-3-139 0 0,1 11 83 0 0,-10 47-208 0 0,-37 376 103 0 0,47-403-57 0 0,-2 1-1 0 0,0 0 0 0 0,-1-1 0 0 0,-1 1 1 0 0,0-1-1 0 0,-2 0 0 0 0,0 0 1 0 0,-1-1-1 0 0,-1 0 0 0 0,-1 0 0 0 0,-1-1 1 0 0,0 0-1 0 0,-2 1 80 0 0,8-13-152 0 0,1-1 0 0 0,-1 0 1 0 0,-1 0-1 0 0,1 0 0 0 0,-1 0 0 0 0,1-1 0 0 0,-1 0 0 0 0,0 0 0 0 0,0 0 1 0 0,-1 0-1 0 0,1-1 0 0 0,0 0 0 0 0,-1 0 0 0 0,1 0 0 0 0,-1-1 1 0 0,0 0-1 0 0,0 0 0 0 0,1 0 0 0 0,-1-1 0 0 0,0 0 0 0 0,0 0 1 0 0,0-1-1 0 0,1 1 0 0 0,-1-1 0 0 0,0 0 0 0 0,0-1 0 0 0,1 1 1 0 0,-1-1-1 0 0,1 0 0 0 0,0-1 0 0 0,-1 1 0 0 0,1-1 0 0 0,0 0 0 0 0,1 0 1 0 0,-1-1-1 0 0,0 1 0 0 0,1-1 0 0 0,0 0 0 0 0,0-1 0 0 0,0 1 1 0 0,0-1-1 0 0,-1-1 152 0 0,3 0 61 0 0,0 0-1 0 0,0 0 1 0 0,0 0 0 0 0,1-1 0 0 0,-1 1 0 0 0,1 0-1 0 0,1-1 1 0 0,-1 1 0 0 0,1 0 0 0 0,1-1 0 0 0,-1 1-1 0 0,1-1 1 0 0,0 1 0 0 0,0 0 0 0 0,1 0 0 0 0,0-1 0 0 0,0 1-1 0 0,0 0 1 0 0,1 1 0 0 0,0-1 0 0 0,0 0 0 0 0,0 1-1 0 0,1 0 1 0 0,0-1 0 0 0,0 2 0 0 0,0-1 0 0 0,1 0-1 0 0,-1 1 1 0 0,1 0 0 0 0,4-3-61 0 0,22-19 277 0 0,1 2 0 0 0,2 1 0 0 0,0 1-1 0 0,1 2 1 0 0,1 2 0 0 0,0 1 0 0 0,3 2-277 0 0,-37 14-7 0 0,28-10-2493 0 0,42-3-10434 0 0,-68 14 4183 0 0</inkml:trace>
</inkml:ink>
</file>

<file path=ppt/ink/ink17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0:55.0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603 88 8090 0 0,'0'0'2442'0'0,"0"0"-410"0"0,0 0-230 0 0,0 0-94 0 0,0 0-78 0 0,0 0-161 0 0,0 0-223 0 0,0 0-234 0 0,0 0-184 0 0,0 0-159 0 0,0 0-155 0 0,-5-14-87 0 0,-16-42-85 0 0,20 55-323 0 0,1-1 0 0 0,-1 1 0 0 0,1 0 0 0 0,-1 0 0 0 0,0 0 0 0 0,0 0 1 0 0,1 1-1 0 0,-1-1 0 0 0,0 0 0 0 0,0 0 0 0 0,0 0 0 0 0,0 1 0 0 0,0-1 1 0 0,0 0-1 0 0,0 1 0 0 0,0-1 0 0 0,0 1 0 0 0,-1-1 0 0 0,1 1 0 0 0,0 0 1 0 0,0-1-1 0 0,0 1 0 0 0,-1 0 0 0 0,1 0 0 0 0,0 0 0 0 0,0 0 0 0 0,0 0 1 0 0,-1 0-1 0 0,1 0 0 0 0,0 0 0 0 0,0 0 0 0 0,0 1 0 0 0,-1-1 0 0 0,1 1 1 0 0,0-1-20 0 0,-5 1 71 0 0,-8 2 26 0 0,1 1 0 0 0,-1 0 0 0 0,1 1 0 0 0,0 1 0 0 0,0 0 0 0 0,1 1 0 0 0,0 0 0 0 0,-5 4-97 0 0,3-2 59 0 0,-18 9 9 0 0,2 3 1 0 0,0 0 0 0 0,2 2-1 0 0,0 1 1 0 0,1 2 0 0 0,2 0-1 0 0,1 2 1 0 0,1 0 0 0 0,1 2-1 0 0,2 0 1 0 0,1 2-1 0 0,1 0 1 0 0,2 0 0 0 0,1 2-1 0 0,-7 24-68 0 0,18-45 26 0 0,0-1-1 0 0,1 1 1 0 0,0 0-1 0 0,1 0 1 0 0,0 0-1 0 0,1 0 1 0 0,1 1-1 0 0,0-1 1 0 0,1 0-1 0 0,0 0 1 0 0,1 0-1 0 0,0 0 1 0 0,1 0-1 0 0,1 0 1 0 0,0-1-1 0 0,0 1 1 0 0,2-1-1 0 0,-1 0 1 0 0,3 2-26 0 0,0-4 61 0 0,1-1 0 0 0,0 0 0 0 0,1-1 0 0 0,0 1 1 0 0,0-2-1 0 0,1 0 0 0 0,-1 0 0 0 0,1-1 0 0 0,1 0 1 0 0,-1-1-1 0 0,1 0 0 0 0,0-1 0 0 0,1 0 0 0 0,-1-1 1 0 0,0 0-1 0 0,1-1 0 0 0,0-1 0 0 0,6 0-61 0 0,5 0 114 0 0,-1-2-1 0 0,1 0 0 0 0,-1-2 0 0 0,0 0 0 0 0,0-2 0 0 0,0-1 1 0 0,0 0-1 0 0,-1-2 0 0 0,15-7-113 0 0,-24 9 64 0 0,0-1 0 0 0,-1-1 0 0 0,0 0 0 0 0,0 0 0 0 0,-1-1 0 0 0,0 0 0 0 0,0-1 0 0 0,5-7-64 0 0,-13 14 15 0 0,0-1 0 0 0,1 1 0 0 0,-1-1 0 0 0,-1 0 0 0 0,1 0 0 0 0,0 0 0 0 0,-1 0 0 0 0,0-1 0 0 0,0 1 0 0 0,0-1-1 0 0,-1 1 1 0 0,1-1 0 0 0,-1 1 0 0 0,0-1 0 0 0,0 0 0 0 0,-1 0 0 0 0,0 0 0 0 0,1 1 0 0 0,-2-1 0 0 0,1 0 0 0 0,0 0-1 0 0,-1 0 1 0 0,0 1 0 0 0,0-1 0 0 0,0 0 0 0 0,-2-3-15 0 0,-4 1-15 0 0,0 0 0 0 0,0 0 0 0 0,-1 1 0 0 0,1 0 0 0 0,-1 0 0 0 0,-1 1 0 0 0,1 0 0 0 0,-1 1 0 0 0,1-1 0 0 0,-2 2 0 0 0,1-1 0 0 0,0 1 1 0 0,0 1-1 0 0,-1 0 0 0 0,0 0 0 0 0,1 1 0 0 0,-1 0 0 0 0,0 0 0 0 0,0 1 0 0 0,1 1 0 0 0,-1-1 0 0 0,-1 2 15 0 0,2-2-15 0 0,1 0 0 0 0,-1 1 0 0 0,1-1 0 0 0,0 2 0 0 0,0-1 0 0 0,0 2 0 0 0,0-1 0 0 0,0 1 0 0 0,0 0 0 0 0,0 0 0 0 0,1 1 0 0 0,-1 0 0 0 0,-3 3 15 0 0,11-7-2 0 0,-1 0-1 0 0,0 0 1 0 0,1 1 0 0 0,-1-1 0 0 0,1 0-1 0 0,-1 0 1 0 0,1 1 0 0 0,-1-1-1 0 0,1 0 1 0 0,-1 1 0 0 0,1-1 0 0 0,-1 0-1 0 0,1 1 1 0 0,0-1 0 0 0,-1 1-1 0 0,1-1 1 0 0,0 1 0 0 0,-1-1 0 0 0,1 1-1 0 0,0-1 1 0 0,-1 1 0 0 0,1-1-1 0 0,0 1 1 0 0,0-1 0 0 0,0 1 0 0 0,-1 0-1 0 0,1-1 1 0 0,0 1 0 0 0,0-1-1 0 0,0 1 1 0 0,0 0 0 0 0,0-1 0 0 0,0 1-1 0 0,0-1 1 0 0,0 1 0 0 0,1 0-1 0 0,-1-1 1 0 0,0 1 0 0 0,0-1 0 0 0,0 1-1 0 0,1-1 1 0 0,-1 1 0 0 0,0-1-1 0 0,0 1 1 0 0,1-1 0 0 0,-1 1 0 0 0,1-1-1 0 0,-1 1 1 0 0,0-1 0 0 0,1 1-1 0 0,-1-1 1 0 0,1 0 0 0 0,-1 1 0 0 0,1-1-1 0 0,-1 0 1 0 0,1 0 0 0 0,-1 1-1 0 0,1-1 1 0 0,-1 0 0 0 0,1 0 0 0 0,0 1-1 0 0,-1-1 1 0 0,1 0 0 0 0,-1 0 0 0 0,1 0-1 0 0,0 0 3 0 0,44 6 128 0 0,-42-5-120 0 0,52 3 211 0 0,-1-1 0 0 0,1-3 0 0 0,0-3-1 0 0,-1-1 1 0 0,23-7-219 0 0,33-8 397 0 0,-97 12-834 0 0,-13 6 197 0 0,-2-10-6404 0 0,2 3-925 0 0,0 6 4094 0 0,0 1-8745 0 0</inkml:trace>
  <inkml:trace contextRef="#ctx0" brushRef="#br0" timeOffset="253.825">1148 508 16740 0 0,'0'0'1507'0'0,"0"0"-377"0"0,0 0-92 0 0,0 0 30 0 0,0 0-50 0 0,0 0-153 0 0,0 0-253 0 0,0 0-237 0 0,0 0-140 0 0,0 0-96 0 0,0 0-51 0 0,-9 32-42 0 0,-26 97-44 0 0,26-74-394 0 0,17-51-1350 0 0,-2-3-4238 0 0,-4-1-5128 0 0</inkml:trace>
  <inkml:trace contextRef="#ctx0" brushRef="#br0" timeOffset="415.877">1021 221 17956 0 0,'0'0'1960'0'0,"0"0"-623"0"0,0 0-201 0 0,0 0-192 0 0,0 0-152 0 0,0 0-264 0 0,0 0-272 0 0,0 0-256 0 0,0 0-120 0 0,0 0-72 0 0,0 0-88 0 0,0 0-32 0 0,0 0-224 0 0,24-33-336 0 0,-13 51-745 0 0,-5-3-1535 0 0,-3-4-8987 0 0</inkml:trace>
  <inkml:trace contextRef="#ctx0" brushRef="#br0" timeOffset="749.91">1297 453 13435 0 0,'0'0'2278'0'0,"0"0"-522"0"0,0 0-149 0 0,0 0-136 0 0,0 0-237 0 0,0 0-289 0 0,0 0-297 0 0,0 0-197 0 0,0 0-122 0 0,0 0-62 0 0,-2 33-17 0 0,-9 102-33 0 0,15-73 120 0 0,40 10 1462 0 0,-40-69-1362 0 0,6-7 3350 0 0,-7 0-4195 0 0,48-91 956 0 0,47-118-364 0 0,-96 204 170 0 0,6 7-7888 0 0,-5 19-3786 0 0,-1-12-968 0 0</inkml:trace>
  <inkml:trace contextRef="#ctx0" brushRef="#br0" timeOffset="1186.321">1728 574 6161 0 0,'0'0'3760'0'0,"0"0"-347"0"0,0 0-509 0 0,0 0-567 0 0,0 0-480 0 0,0 0-391 0 0,0 0-275 0 0,0 0-212 0 0,0 0-164 0 0,0 0-141 0 0,0 0-71 0 0,0 0-79 0 0,0 0-82 0 0,27-18-39 0 0,85-56-94 0 0,-62 26 128 0 0,-42 34-331 0 0,-5 10-79 0 0,0 0 0 0 0,0 0 0 0 0,-1 1 1 0 0,0-1-1 0 0,0-1 0 0 0,0 1 1 0 0,0 0-1 0 0,-1 0 0 0 0,1-1 0 0 0,-1 1 1 0 0,0-1-1 0 0,-1 1 0 0 0,1-1 0 0 0,-1 1 1 0 0,0-1-1 0 0,0-1-27 0 0,-2 4-13 0 0,-1 1 0 0 0,1-1 0 0 0,0 1 0 0 0,-1 0 0 0 0,0 0 1 0 0,1 0-1 0 0,-1 0 0 0 0,0 0 0 0 0,0 1 0 0 0,1-1 0 0 0,-1 1 0 0 0,0-1 0 0 0,0 1 1 0 0,0 0-1 0 0,1 0 0 0 0,-1 1 0 0 0,0-1 0 0 0,0 1 0 0 0,0-1 0 0 0,1 1 0 0 0,-1 0 1 0 0,0 0-1 0 0,1 0 0 0 0,-1 0 0 0 0,1 0 0 0 0,-2 1 13 0 0,-10 7-36 0 0,1 0 1 0 0,1 0-1 0 0,-1 1 0 0 0,1 0 1 0 0,1 1-1 0 0,0 1 0 0 0,1 0 1 0 0,0 0-1 0 0,1 1 0 0 0,0 0 1 0 0,1 0-1 0 0,0 1 0 0 0,1 0 1 0 0,1 1-1 0 0,0 0 0 0 0,1 0 1 0 0,1 0-1 0 0,0 0 0 0 0,1 1 1 0 0,0 10 35 0 0,3-23-31 0 0,0 0 1 0 0,0 0-1 0 0,0 0 1 0 0,1 0-1 0 0,-1 0 1 0 0,1 0-1 0 0,0 0 1 0 0,0 0-1 0 0,0-1 1 0 0,0 1-1 0 0,1 0 1 0 0,-1-1-1 0 0,1 1 1 0 0,0-1-1 0 0,-1 1 0 0 0,1-1 1 0 0,0 0-1 0 0,0 0 1 0 0,1 0-1 0 0,-1 0 1 0 0,0 0-1 0 0,1 0 1 0 0,-1-1-1 0 0,1 1 1 0 0,-1-1-1 0 0,1 1 1 0 0,0-1-1 0 0,0 0 1 0 0,-1 0-1 0 0,1-1 1 0 0,0 1-1 0 0,2 0 31 0 0,99 3-1450 0 0,-104-4 1443 0 0,88-19-3136 0 0,-33-2-5731 0 0,-39 14-2244 0 0</inkml:trace>
  <inkml:trace contextRef="#ctx0" brushRef="#br0" timeOffset="1585.497">2104 629 8082 0 0,'0'0'3347'0'0,"0"0"-553"0"0,0 0-381 0 0,0 0-286 0 0,0 0-268 0 0,0 0-312 0 0,0 0-306 0 0,0 0-255 0 0,0 0-191 0 0,0 0-111 0 0,0 0-103 0 0,0 0-83 0 0,16-13-67 0 0,99-85 613 0 0,-105 90-905 0 0,12-12 33 0 0,1 1 0 0 0,1 0-1 0 0,1 2 1 0 0,0 1 0 0 0,1 1-1 0 0,14-6-171 0 0,-53 77-361 0 0,11-53 363 0 0,0 1 0 0 0,0 0 0 0 0,1-1 1 0 0,0 1-1 0 0,0 0 0 0 0,0 0 0 0 0,0 0 0 0 0,1 0 0 0 0,-1 0 0 0 0,1 0 1 0 0,0 0-1 0 0,0 0 0 0 0,1 0 0 0 0,-1 0 0 0 0,1 0 0 0 0,0 0 0 0 0,0 0 1 0 0,0-1-1 0 0,1 1 0 0 0,-1 0 0 0 0,1 0 0 0 0,0-1 0 0 0,0 1 1 0 0,0-1-1 0 0,0 0 0 0 0,1 1 0 0 0,-1-1 0 0 0,1 0 0 0 0,0-1 0 0 0,0 1 1 0 0,0 0-3 0 0,9 0 71 0 0,0-1 0 0 0,-1 0 0 0 0,1-1 0 0 0,0 0 0 0 0,0-1 0 0 0,0 0 0 0 0,0-1 0 0 0,-1-1 1 0 0,1 1-1 0 0,0-2 0 0 0,-1 0 0 0 0,1 0 0 0 0,-1-1 0 0 0,0 0 0 0 0,0-1 0 0 0,-1 0 0 0 0,1-1 1 0 0,-1 0-1 0 0,-1-1 0 0 0,1 0 0 0 0,-1-1 0 0 0,0 0 0 0 0,0 0 0 0 0,-1 0 0 0 0,-1-1 0 0 0,1-1 1 0 0,-1 1-1 0 0,1-3-71 0 0,16-36-437 0 0,-22 37-3462 0 0,-1 0-3845 0 0,-1 10-5094 0 0</inkml:trace>
</inkml:ink>
</file>

<file path=ppt/ink/ink17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1:07.6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210 38 584 0 0,'0'0'1439'0'0,"0"0"-292"0"0,0 0-165 0 0,0 0 75 0 0,0 0 97 0 0,0 0 58 0 0,0 0-2 0 0,0 0-161 0 0,0 0-177 0 0,0 0-101 0 0,0 0-39 0 0,4-6 4 0 0,11-19 51 0 0,-6 19 10094 0 0,-9 12-9317 0 0,0-5-2665 0 0,0 0 1136 0 0,0-1 5 0 0,0 0 2 0 0,0 0-11 0 0,0 0 9 0 0,0 0 12 0 0,0 0-7 0 0,0 0-19 0 0,0 0-8 0 0,0 0 29 0 0,0 0 0 0 0,0 0-7 0 0,0 0 12 0 0,0 0-28 0 0,0 0-23 0 0,0 0 36 0 0,-3 11 140 0 0,-14 23-60 0 0,-109 167 191 0 0,62-117-252 0 0,36-58-25 0 0,32-37-4399 0 0,5-2-2576 0 0,-5 8-4309 0 0</inkml:trace>
</inkml:ink>
</file>

<file path=ppt/ink/ink1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19:03.5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17 339 720 0 0,'0'0'1815'0'0,"0"0"-164"0"0,0 0 122 0 0,0 0 218 0 0,0 0 180 0 0,0 0-15 0 0,0 0-250 0 0,0 0-376 0 0,0 0-350 0 0,0 0-277 0 0,0 0-190 0 0,-3-1-90 0 0,-8-1-24 0 0,8 1-46 0 0,3 1-49 0 0,14 0 1468 0 0,83 12 889 0 0,-22-7-2205 0 0,0-3-1 0 0,1-3 0 0 0,-1-3 0 0 0,60-13-655 0 0,271-53 747 0 0,-391 69-426 0 0,-28 2-3791 0 0,-67 35-6300 0 0,67-29 3978 0 0,5-3-4486 0 0</inkml:trace>
  <inkml:trace contextRef="#ctx0" brushRef="#br0" timeOffset="988.063">310 523 2937 0 0,'0'0'2699'0'0,"0"0"-713"0"0,0 0-357 0 0,0 0 33 0 0,0 0 49 0 0,0 0-135 0 0,0 0-255 0 0,0 0-316 0 0,0 0-238 0 0,0 0-174 0 0,0 0-86 0 0,0 0-27 0 0,0 0-5 0 0,-15 6 29 0 0,-58 22 511 0 0,50-18 1823 0 0,13 1 3366 0 0,-76 11-6061 0 0,73-20-120 0 0,22 0-2 0 0,110-2 243 0 0,0-5 1 0 0,21-8-265 0 0,-22-3 146 0 0,1 5 0 0 0,29 4-146 0 0,-23 3 24 0 0,-83-6 31 0 0,-42 10-32 0 0,0 0-14 0 0,0 0-10 0 0,0 0 11 0 0,0 0 2 0 0,0 0 10 0 0,0 0-1 0 0,0 0-13 0 0,0 0-9 0 0,0 0 11 0 0,0 0-6 0 0,0 0-16 0 0,0 0 18 0 0,0 0-8 0 0,0 0 10 0 0,0 0 12 0 0,0 0-6 0 0,-26 0-5880 0 0,-5-8 461 0 0,15 2-3833 0 0,10 5-1400 0 0</inkml:trace>
  <inkml:trace contextRef="#ctx0" brushRef="#br0" timeOffset="1946.178">658 8 4129 0 0,'0'0'2075'0'0,"0"0"-143"0"0,0 0-113 0 0,0 0 49 0 0,0 0 15 0 0,0 0-127 0 0,0 0-324 0 0,0 0-341 0 0,0 0-215 0 0,0 0-93 0 0,0 0-15 0 0,0 0-6 0 0,0 0-42 0 0,0-4-76 0 0,3 0 3079 0 0,10 23-2578 0 0,14 7-819 0 0,1-2 1 0 0,1 0-1 0 0,2-2 0 0 0,0-2 1 0 0,1-1-1 0 0,1-1 0 0 0,23 9-326 0 0,24 14 204 0 0,43 51 42 0 0,-122-91-230 0 0,0 0 0 0 0,0-1 1 0 0,-1 1-1 0 0,1 0 0 0 0,-1 0 1 0 0,1 0-1 0 0,0 0 0 0 0,-1 0 0 0 0,0 0 1 0 0,1 0-1 0 0,-1-1 0 0 0,0 1 1 0 0,1 0-1 0 0,-1 1 0 0 0,0-1 0 0 0,0 0 1 0 0,0 0-1 0 0,0 0 0 0 0,0 0 1 0 0,0 0-1 0 0,0 0 0 0 0,0 0 0 0 0,0 0 1 0 0,0 0-1 0 0,-1 0 0 0 0,1 0 1 0 0,0 0-1 0 0,-1 0 0 0 0,1 0 0 0 0,-1 0 1 0 0,1-1-1 0 0,-1 1 0 0 0,0 0 1 0 0,1 0-1 0 0,-1 0 0 0 0,0 0 0 0 0,1-1 1 0 0,-1 1-1 0 0,0 0 0 0 0,0-1 1 0 0,0 1-1 0 0,1-1 0 0 0,-1 1 0 0 0,0-1 1 0 0,0 1-1 0 0,0-1-16 0 0,-10 11-77 0 0,-86 74 328 0 0,-187 162-38 0 0,283-246-213 0 0,-18 16 18 0 0,0 0-1 0 0,1 1 1 0 0,1 1-1 0 0,0 1 1 0 0,2 1-1 0 0,-10 16-17 0 0,21-27 6 0 0,-2 5 68 0 0,2-21-172 0 0,4 6 38 0 0,0 0-7 0 0,0 0-9 0 0,0 0 3 0 0,0 0-2 0 0,0 0-17 0 0,0 0-25 0 0,0 0 6 0 0,13-4-1012 0 0,-13 4 1131 0 0,0 0 17 0 0,0 0 13 0 0,0 0-24 0 0,0 0-8 0 0,0 0-9 0 0,0 0 12 0 0,0 0 13 0 0,0 0-24 0 0,0 0-2 0 0,0 0 7 0 0,0 0-24 0 0,0 0 29 0 0,0 0 8 0 0,0 0-24 0 0,0 0-2 0 0,0 0-3 0 0,0 0-27 0 0,20-7-1011 0 0,6 0-1210 0 0,-7 3-4085 0 0,-8 0-6091 0 0</inkml:trace>
</inkml:ink>
</file>

<file path=ppt/ink/ink17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1:09.0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45 10386 0 0,'0'0'1446'0'0,"0"0"-414"0"0,0 0-148 0 0,0 0 123 0 0,0 0 204 0 0,0 0 93 0 0,0 0-101 0 0,0 0-191 0 0,0 0-191 0 0,0 0-195 0 0,0 0-139 0 0,0 0-64 0 0,0 0-24 0 0,5-8-16 0 0,13-21-3 0 0,-13 22-38 0 0,-5 7-27 0 0,0 0-40 0 0,0 0-35 0 0,0 19 668 0 0,4 646 1497 0 0,-10-411-2181 0 0,6-253-214 0 0,0-1-23 0 0,0 0 29 0 0,8-12 360 0 0,73-106 398 0 0,88-108-612 0 0,-137 199-163 0 0,-31 27-2 0 0,-1 0-33 0 0,0 0 18 0 0,0 0 2 0 0,1 22-4 0 0,8 37 194 0 0,-2 0 0 0 0,-2 1 0 0 0,-3 34-174 0 0,3-5 115 0 0,-4-79-2266 0 0,-2-14-351 0 0,1-4-7420 0 0,0 6 5628 0 0,0 2-6418 0 0</inkml:trace>
</inkml:ink>
</file>

<file path=ppt/ink/ink17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1:09.3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67 0 12555 0 0,'0'0'1635'0'0,"0"0"-344"0"0,0 0-72 0 0,0 0 92 0 0,0 0-11 0 0,0 0-173 0 0,0 0-303 0 0,0 0-305 0 0,-11 31-202 0 0,-33 93-121 0 0,33-65 16 0 0,19-37-1200 0 0,-6-21-3239 0 0,0-6-3938 0 0,-1 1-961 0 0</inkml:trace>
</inkml:ink>
</file>

<file path=ppt/ink/ink17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1:09.5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71 14067 0 0,'0'0'2192'0'0,"0"0"-807"0"0,0 0-417 0 0,0 0-152 0 0,0 0-88 0 0,0 0-208 0 0,0 0-240 0 0,0 0-264 0 0,0 0-400 0 0,0 0-376 0 0,0 0-528 0 0,0 0-752 0 0,0 0-2201 0 0,-8-70-7522 0 0</inkml:trace>
</inkml:ink>
</file>

<file path=ppt/ink/ink17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1:09.7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243 1 17380 0 0,'0'0'667'0'0,"0"0"-269"0"0,0 0 145 0 0,0 0 303 0 0,0 0 204 0 0,0 0 9 0 0,0 0-157 0 0,0 0-207 0 0,0 0-131 0 0,2 34-124 0 0,4 106-116 0 0,2 198 758 0 0,-41-151-866 0 0,-10-62-454 0 0,43-124 230 0 0,-22 30-2569 0 0,13-28-2955 0 0,-1-11-5296 0 0,8 7 3845 0 0</inkml:trace>
  <inkml:trace contextRef="#ctx0" brushRef="#br0" timeOffset="251.108">0 461 8322 0 0,'0'0'3911'0'0,"0"0"-2081"0"0,0 0-714 0 0,0 0 71 0 0,0 0 31 0 0,0 0-79 0 0,0 0-178 0 0,0 0-185 0 0,0 0-150 0 0,36-2-137 0 0,114-6-129 0 0,-9-4 79 0 0,-27 2-805 0 0,-51 4-1709 0 0,-1 0-4530 0 0,-47 6 580 0 0,-7 0-1278 0 0</inkml:trace>
  <inkml:trace contextRef="#ctx0" brushRef="#br0" timeOffset="554.948">926 446 7001 0 0,'0'0'4156'0'0,"0"0"-1649"0"0,0 0-772 0 0,0 0-192 0 0,0 0-137 0 0,0 0-178 0 0,0 0-174 0 0,0 0-179 0 0,0 0-169 0 0,-31 13-144 0 0,-94 41-110 0 0,66-21 129 0 0,57-32-570 0 0,1-1 0 0 0,-1 1 0 0 0,0 0 0 0 0,1 0 0 0 0,-1 0 0 0 0,1 0 0 0 0,-1 0 0 0 0,1 0 0 0 0,-1 0 0 0 0,1 0 0 0 0,0 1 0 0 0,-1-1 0 0 0,1 0 0 0 0,0 1 0 0 0,0-1 0 0 0,0 1 0 0 0,0-1 0 0 0,0 1 0 0 0,1 0 0 0 0,-1-1 0 0 0,0 1 0 0 0,1 0 0 0 0,-1 0 0 0 0,1-1 0 0 0,0 1 0 0 0,0 0 0 0 0,-1 0 0 0 0,1 0 0 0 0,0-1 0 0 0,0 1 0 0 0,1 0 0 0 0,-1 0 0 0 0,0 0 0 0 0,1-1 0 0 0,-1 1 0 0 0,1 0 0 0 0,-1 0 0 0 0,1-1 0 0 0,0 1 0 0 0,0-1 0 0 0,0 1 0 0 0,0 0 0 0 0,0-1 0 0 0,0 0 0 0 0,0 1 0 0 0,0-1 0 0 0,0 0 0 0 0,1 1 1 0 0,-1-1-1 0 0,1 0 0 0 0,-1 0 0 0 0,1 0 0 0 0,-1 0 0 0 0,1 0 0 0 0,-1-1 0 0 0,1 1 0 0 0,0 0 0 0 0,0-1 0 0 0,-1 1 0 0 0,3-1-11 0 0,29 11 158 0 0,-24-9-138 0 0,0 0 0 0 0,-1 1 0 0 0,1 0 0 0 0,-1 0 0 0 0,0 1 0 0 0,0 0-1 0 0,0 1 1 0 0,0-1 0 0 0,-1 1 0 0 0,0 1 0 0 0,0 0 0 0 0,2 2-20 0 0,-7-5 38 0 0,-1 0-1 0 0,1 0 1 0 0,-1 0-1 0 0,0 0 1 0 0,0 0-1 0 0,0 1 1 0 0,0-1 0 0 0,-1 0-1 0 0,1 1 1 0 0,-1-1-1 0 0,0 0 1 0 0,0 1-1 0 0,0-1 1 0 0,0 0 0 0 0,-1 1-1 0 0,1-1 1 0 0,-1 0-1 0 0,0 1 1 0 0,0-1-1 0 0,0 0 1 0 0,0 0-1 0 0,-1 0 1 0 0,1 0 0 0 0,-1 0-1 0 0,0 0 1 0 0,0 0-1 0 0,0-1 1 0 0,0 1-1 0 0,0-1 1 0 0,0 1 0 0 0,-1-1-1 0 0,1 0 1 0 0,-1 0-1 0 0,0 0 1 0 0,-1 1-38 0 0,-7 5 13 0 0,1-1 1 0 0,-2 0-1 0 0,1-1 1 0 0,-1 0-1 0 0,0-1 1 0 0,0 0-1 0 0,0-1 1 0 0,-10 3-14 0 0,-31-8-2593 0 0,42-8-4011 0 0,9 8-3300 0 0</inkml:trace>
</inkml:ink>
</file>

<file path=ppt/ink/ink17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1:11.7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545 1 0 0 0,'0'0'3730'0'0,"0"0"-1277"0"0,0 0-421 0 0,0 0 101 0 0,0 0 76 0 0,0 0-115 0 0,0 0-281 0 0,0 0-365 0 0,0 0-281 0 0,0 0-223 0 0,0 0-159 0 0,0 0-47 0 0,0 0-19 0 0,-3 4 1468 0 0,-14-5-1904 0 0,-1 1 0 0 0,1 1 0 0 0,-1 1 0 0 0,1 0-1 0 0,0 1 1 0 0,0 1 0 0 0,-11 4-283 0 0,-2 4 133 0 0,0 1 0 0 0,1 1 0 0 0,1 1 1 0 0,1 2-1 0 0,0 0 0 0 0,1 2 0 0 0,1 1 0 0 0,0 2 0 0 0,-2 3-133 0 0,15-12 51 0 0,1 0-1 0 0,0 0 1 0 0,0 1 0 0 0,2 1 0 0 0,0-1-1 0 0,0 2 1 0 0,1-1 0 0 0,1 1 0 0 0,1 0-1 0 0,0 1 1 0 0,1-1 0 0 0,1 1 0 0 0,0 0-1 0 0,2 1 1 0 0,0-1 0 0 0,0 0 0 0 0,2 11-51 0 0,0-20 33 0 0,1 0 1 0 0,1 0 0 0 0,-1 0 0 0 0,1-1-1 0 0,1 1 1 0 0,-1 0 0 0 0,1-1 0 0 0,0 0-1 0 0,1 0 1 0 0,0 0 0 0 0,0 0 0 0 0,1 0-1 0 0,-1-1 1 0 0,1 0 0 0 0,1 0-1 0 0,-1 0 1 0 0,1-1 0 0 0,0 1 0 0 0,0-2-1 0 0,1 1 1 0 0,0 0 0 0 0,-1-1 0 0 0,1-1-1 0 0,1 1 1 0 0,0-1-34 0 0,12 6 154 0 0,0-2 0 0 0,0 0 0 0 0,0-2 0 0 0,1 0 0 0 0,0-1 0 0 0,0-1 0 0 0,0-1 0 0 0,20-1-154 0 0,-25 0 71 0 0,1-1 1 0 0,-1-1-1 0 0,1 0 0 0 0,-1-1 1 0 0,1-1-1 0 0,-1-1 0 0 0,0 0 1 0 0,0-1-1 0 0,-1 0 0 0 0,6-4-71 0 0,-3-1-142 0 0,16-10-1536 0 0,-22 15-1939 0 0,-2 0-4160 0 0,-6 1-4881 0 0</inkml:trace>
</inkml:ink>
</file>

<file path=ppt/ink/ink17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1:16.5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9578 0 0,'0'0'3716'0'0,"0"0"-1216"0"0,0 0-601 0 0,0 0-205 0 0,0 0-221 0 0,0 0-211 0 0,0 0-251 0 0,0 0-246 0 0,0 0-119 0 0,0 0-138 0 0,0 0-68 0 0,0 0-26 0 0,0 0-44 0 0,17 3 831 0 0,7 3-694 0 0,0-1 1 0 0,0-1 0 0 0,1-1-1 0 0,-1-2 1 0 0,1 0 0 0 0,3-2-508 0 0,83 2-158 0 0,-98-2 699 0 0,-9 1-4443 0 0,1 0-8620 0 0,-5 0 336 0 0</inkml:trace>
</inkml:ink>
</file>

<file path=ppt/ink/ink17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1:16.8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34 17868 0 0,'0'0'1647'0'0,"0"0"-392"0"0,0 0-91 0 0,0 0 67 0 0,0 0-24 0 0,0 0-196 0 0,0 0-203 0 0,0 0-216 0 0,0 0-167 0 0,0 0-80 0 0,0 0-129 0 0,0 0-62 0 0,0 0-58 0 0,28-1-60 0 0,86-4-40 0 0,-17-8-1451 0 0,-66 3-3448 0 0,-25 7 1327 0 0,1 2-8372 0 0</inkml:trace>
</inkml:ink>
</file>

<file path=ppt/ink/ink17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1:15.1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619 159 0 0 0,'0'0'1531'0'0,"0"0"1232"0"0,0 0 366 0 0,0 0-422 0 0,0 0-708 0 0,0 0-638 0 0,0 0-365 0 0,0 0-137 0 0,-8 9 7 0 0,-63 60 1794 0 0,-141 122 2698 0 0,-78 34-3585 0 0,253-193-1224 0 0,79-24-58 0 0,35-6-87 0 0,0-2 0 0 0,0-4 1 0 0,3-3-405 0 0,137-6 255 0 0,-151 13-156 0 0,-66 0-102 0 0,0-5 1095 0 0,-5-9-906 0 0,-77-170-37 0 0,72 156-168 0 0,4 7-55 0 0,-1 1 1 0 0,-1-1-1 0 0,-1 1 1 0 0,0 1 0 0 0,-2 0-1 0 0,0 0 1 0 0,-2 1-1 0 0,0 0 1 0 0,-7-6 73 0 0,20 24-182 0 0,1 0-1 0 0,-1 0 1 0 0,0 0-1 0 0,0 0 1 0 0,1 0 0 0 0,-1 0-1 0 0,0 0 1 0 0,1 0-1 0 0,-1 0 1 0 0,0 0 0 0 0,0 0-1 0 0,1 0 1 0 0,-1 0-1 0 0,0 0 1 0 0,0 0 0 0 0,1 0-1 0 0,-1 0 1 0 0,0 0 0 0 0,0 0-1 0 0,1-1 1 0 0,-1 1-1 0 0,0 0 1 0 0,0 0 0 0 0,0 0-1 0 0,1 0 1 0 0,-1-1-1 0 0,0 1 1 0 0,0 0 0 0 0,0 0-1 0 0,0 0 1 0 0,1-1-1 0 0,-1 1 1 0 0,0 0 0 0 0,0 0-1 0 0,0-1 1 0 0,0 1-1 0 0,0 0 1 0 0,0 0 0 0 0,0-1-1 0 0,0 1 1 0 0,0 0 0 0 0,0 0-1 0 0,1-1 1 0 0,-1 1-1 0 0,-1 0 1 0 0,1-1 0 0 0,0 1-1 0 0,0 0 1 0 0,0 0-1 0 0,0-1 1 0 0,0 1 0 0 0,0 0-1 0 0,0-1 183 0 0,8 2-3529 0 0,-2-1-7219 0 0</inkml:trace>
  <inkml:trace contextRef="#ctx0" brushRef="#br0" timeOffset="470.494">1206 1 15771 0 0,'0'0'1643'0'0,"0"0"-516"0"0,0 0-289 0 0,0 0 29 0 0,0 0 84 0 0,0 0-18 0 0,0 0-177 0 0,0 0-220 0 0,0 0-189 0 0,0 0-138 0 0,0 0 5 0 0,0 0 54 0 0,0 0 44 0 0,0 10 27 0 0,-17 98 420 0 0,-118 201 318 0 0,124-287-1029 0 0,4-9 1 0 0,0 1 0 0 0,1 0-1 0 0,0 0 1 0 0,1 1-1 0 0,1 0 1 0 0,0 0-1 0 0,1 0 1 0 0,0 0 0 0 0,1 2-49 0 0,4-14 45 0 0,-1-1 1 0 0,1 0 0 0 0,0 1 0 0 0,-1-1 0 0 0,1 0 0 0 0,0 0 0 0 0,0 0 0 0 0,1 0 0 0 0,-1-1 0 0 0,0 1 0 0 0,0-1 0 0 0,1 1 0 0 0,-1-1 0 0 0,1 0 0 0 0,0 0 0 0 0,-1 0 0 0 0,1 0 0 0 0,0 0 0 0 0,-1 0 0 0 0,1-1 0 0 0,0 0-1 0 0,0 1 1 0 0,-1-1 0 0 0,1 0 0 0 0,0 0 0 0 0,0-1 0 0 0,0 1 0 0 0,-1 0 0 0 0,1-1 0 0 0,0 0 0 0 0,1 0-46 0 0,6 1 92 0 0,7-2 25 0 0,0 0 0 0 0,0-1 1 0 0,-1-1-1 0 0,1 0 0 0 0,-1-2 0 0 0,0 1 1 0 0,15-9-118 0 0,17-5 103 0 0,-32 15-133 0 0,-19 1-4715 0 0,-2 2 3759 0 0,-19-10-5969 0 0,12 4-1823 0 0,3 3 399 0 0</inkml:trace>
  <inkml:trace contextRef="#ctx0" brushRef="#br0" timeOffset="657.915">836 321 6497 0 0,'0'0'2804'0'0,"0"0"-427"0"0,0 0-345 0 0,0 0-284 0 0,0 0-296 0 0,0 0-283 0 0,0 0-156 0 0,0 0-98 0 0,0 0-74 0 0,0 0-56 0 0,0 0-143 0 0,0 0-151 0 0,17 0-135 0 0,115 0 102 0 0,10 0-1582 0 0,-94 0-3095 0 0,-1 0-5265 0 0,-31 0 731 0 0</inkml:trace>
  <inkml:trace contextRef="#ctx0" brushRef="#br0" timeOffset="1004.208">1713 410 8882 0 0,'0'0'4670'0'0,"0"0"-2239"0"0,0 0-897 0 0,0 0-195 0 0,0 0-140 0 0,0 0-199 0 0,0 0-165 0 0,0 0-88 0 0,0 0-90 0 0,0 0-79 0 0,0 0-53 0 0,0 0-79 0 0,0 0-57 0 0,-29 11-5 0 0,-87 38-26 0 0,110-47-285 0 0,-1 0 1 0 0,1 0 0 0 0,-1 1 0 0 0,1-1 0 0 0,0 2-1 0 0,0-1 1 0 0,0 1 0 0 0,1 0 0 0 0,-1 0 0 0 0,1 0-1 0 0,0 1 1 0 0,0 0 0 0 0,1 0 0 0 0,-2 1-74 0 0,1 1 60 0 0,4-6-49 0 0,-1 1-1 0 0,1 0 1 0 0,0 0 0 0 0,0 0 0 0 0,0-1-1 0 0,0 1 1 0 0,0 0 0 0 0,1 0-1 0 0,-1 0 1 0 0,1 1 0 0 0,-1-1-1 0 0,1 0 1 0 0,0 0 0 0 0,-1 0-1 0 0,1 0 1 0 0,0 0 0 0 0,1 0-1 0 0,-1 0 1 0 0,0 1 0 0 0,1-1 0 0 0,-1 0-1 0 0,1 0 1 0 0,-1 0 0 0 0,1 0-1 0 0,0 0 1 0 0,0 0 0 0 0,0-1-1 0 0,0 1 1 0 0,0 0 0 0 0,0 0-1 0 0,1-1 1 0 0,-1 1 0 0 0,1 0-1 0 0,-1-1 1 0 0,1 1 0 0 0,-1-1 0 0 0,1 0-1 0 0,0 0 1 0 0,0 0 0 0 0,0 1-11 0 0,81 33 564 0 0,-71-33-538 0 0,-4 0-74 0 0,0-1-1 0 0,0 0 1 0 0,0 0 0 0 0,0-1 0 0 0,0 0-1 0 0,1 0 1 0 0,-1-1 0 0 0,0 0 0 0 0,0-1-1 0 0,-1 1 1 0 0,1-2 0 0 0,1 1 48 0 0,50-31-3165 0 0,-42 20-1067 0 0,0-1-4142 0 0,-10 7-3361 0 0</inkml:trace>
</inkml:ink>
</file>

<file path=ppt/ink/ink17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1:13.7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307 619 0 0 0,'0'0'760'0'0,"0"0"626"0"0,0 0 218 0 0,0 0-18 0 0,0 0-141 0 0,0 0-216 0 0,0 0-262 0 0,0 0-202 0 0,0 0-118 0 0,0 0-50 0 0,0 0-41 0 0,0 0-30 0 0,3 0 1275 0 0,-1 1 7354 0 0,-59 3-8065 0 0,35 0-1056 0 0,1 2 0 0 0,0 0-1 0 0,0 1 1 0 0,0 2 0 0 0,1 0-1 0 0,0 1 1 0 0,1 0-1 0 0,0 2 1 0 0,1 0 0 0 0,-13 13-34 0 0,28-23 1 0 0,1 0 1 0 0,0 1-1 0 0,0 0 1 0 0,1-1-1 0 0,-1 1 1 0 0,1 0-1 0 0,-1 0 1 0 0,1 0 0 0 0,0 0-1 0 0,0 0 1 0 0,0 0-1 0 0,0 0 1 0 0,1 0-1 0 0,-1 1 1 0 0,1-1-1 0 0,0 0 1 0 0,0 0 0 0 0,0 0-1 0 0,0 1 1 0 0,1-1-1 0 0,-1 0 1 0 0,1 0-1 0 0,0 0 1 0 0,0 2-2 0 0,2-3 17 0 0,1 0 0 0 0,-1 0-1 0 0,1 0 1 0 0,-1 0 0 0 0,1 0 0 0 0,0-1 0 0 0,-1 0 0 0 0,1 1-1 0 0,0-1 1 0 0,0-1 0 0 0,0 1 0 0 0,0-1 0 0 0,0 1 0 0 0,0-1-1 0 0,0 0 1 0 0,0-1 0 0 0,0 1 0 0 0,0-1 0 0 0,0 1 0 0 0,0-2-17 0 0,2 2 35 0 0,10-3 0 0 0,0-1 0 0 0,0 0-1 0 0,0-2 1 0 0,-1 1 0 0 0,1-2 0 0 0,-1 0 0 0 0,-1-1 0 0 0,0 0-1 0 0,12-10-34 0 0,9-3 12 0 0,69-49-40 0 0,-101 100-262 0 0,8 68 293 0 0,-10-95-9 0 0,0 0 1 0 0,0 0-1 0 0,0 0 0 0 0,0 0 1 0 0,1 0-1 0 0,-1-1 0 0 0,1 1 1 0 0,0 0-1 0 0,-1-1 0 0 0,1 1 1 0 0,0-1-1 0 0,1 0 0 0 0,-1 0 1 0 0,0 0-1 0 0,1 0 0 0 0,-1 0 1 0 0,1 0-1 0 0,-1-1 0 0 0,1 1 1 0 0,0-1-1 0 0,0 0 0 0 0,-1 1 1 0 0,1-1-1 0 0,0-1 0 0 0,0 1 1 0 0,0 0-1 0 0,0-1 0 0 0,1 1 1 0 0,-1-1-1 0 0,0 0 6 0 0,6 0 5 0 0,0 1 1 0 0,0-2-1 0 0,0 1 0 0 0,0-1 1 0 0,0 0-1 0 0,0-1 0 0 0,-1 0 1 0 0,1-1-1 0 0,-1 0 0 0 0,1 0 1 0 0,1-1-6 0 0,22-17 134 0 0,-1-1 0 0 0,-1-1 0 0 0,0-2 0 0 0,-2-1 1 0 0,-1-1-1 0 0,-1-1 0 0 0,-2-1 0 0 0,0-1 0 0 0,-2-2 0 0 0,-2 0 1 0 0,-1-1-1 0 0,-1-1 0 0 0,11-32-134 0 0,39-147 316 0 0,-40 26 463 0 0,-39 196-510 0 0,-8 92-255 0 0,7 143 43 0 0,26 14-32 0 0,12-64-79 0 0,-26-192 2 0 0,0-1 0 0 0,0 1 0 0 0,-1 0 0 0 0,1-1 0 0 0,0 1 0 0 0,-1-1 0 0 0,1 1 0 0 0,-1-1 0 0 0,1 1 1 0 0,-1-1-1 0 0,0 1 0 0 0,0-1 0 0 0,1 1 0 0 0,-1-1 0 0 0,0 0 0 0 0,0 0 0 0 0,-1 1 0 0 0,1-1 0 0 0,0 0 0 0 0,0 0 1 0 0,0 0-1 0 0,-1 0 0 0 0,1 0 0 0 0,-1-1 0 0 0,1 1 0 0 0,0 0 0 0 0,-1-1 0 0 0,1 1 0 0 0,-1-1 0 0 0,0 1 1 0 0,1-1-1 0 0,-1 0 0 0 0,1 1 0 0 0,-1-1 0 0 0,-1 0 52 0 0,-42-2-5545 0 0,24-15-834 0 0,11 6-932 0 0,5 7 454 0 0</inkml:trace>
  <inkml:trace contextRef="#ctx0" brushRef="#br0" timeOffset="251.267">616 351 12939 0 0,'0'0'1275'0'0,"0"0"-267"0"0,0 0 154 0 0,0 0 318 0 0,0 0 164 0 0,0 0-174 0 0,0 0-277 0 0,0 0-223 0 0,0 0-221 0 0,31 2-164 0 0,102 7-131 0 0,-106-8-341 0 0,-1-1-1 0 0,1-2 1 0 0,-1 0 0 0 0,0-2-1 0 0,0-1 1 0 0,0-1-1 0 0,5-3-112 0 0,39-8 111 0 0,71-19-219 0 0,-84 20-1869 0 0,-1 2-3697 0 0,-36 10-5954 0 0</inkml:trace>
</inkml:ink>
</file>

<file path=ppt/ink/ink17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1:19.9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216 47 1656 0 0,'0'0'2817'0'0,"0"0"-192"0"0,0 0-58 0 0,0 0-71 0 0,0 0-206 0 0,0 0-349 0 0,0 0-344 0 0,0 0-261 0 0,0 0-231 0 0,0 0-96 0 0,0 0-117 0 0,0 0-125 0 0,0 0-51 0 0,-2-5-67 0 0,1 4-678 0 0,0-1 150 0 0,1 0 0 0 0,-1-1-1 0 0,0 1 1 0 0,0 0 0 0 0,-1 1-1 0 0,1-1 1 0 0,0 0 0 0 0,-1 0 0 0 0,1 0-1 0 0,-1 1 1 0 0,1-1 0 0 0,-1 1-1 0 0,0-1 1 0 0,0 1 0 0 0,0 0 0 0 0,0 0-1 0 0,0 0 1 0 0,0 0 0 0 0,0 0-1 0 0,0 0 1 0 0,0 0 0 0 0,0 1-121 0 0,-22-3 851 0 0,22 2-829 0 0,-1 0 1 0 0,0 1-1 0 0,0-1 1 0 0,1 1-1 0 0,-1-1 1 0 0,0 1-1 0 0,0 0 1 0 0,0 0-1 0 0,0 0 1 0 0,1 1-1 0 0,-1-1 1 0 0,0 1-1 0 0,0-1 1 0 0,1 1-1 0 0,-1 0 1 0 0,0 0-1 0 0,1 0 1 0 0,-1 1-1 0 0,1-1 0 0 0,-1 0 1 0 0,1 1-1 0 0,-1 0-22 0 0,-12 27 70 0 0,16-24-58 0 0,-1 1 0 0 0,1-1 0 0 0,-1 1 0 0 0,2-1 0 0 0,-1 0 0 0 0,0 0 0 0 0,1 1 0 0 0,0-1 0 0 0,0 0 0 0 0,1-1 0 0 0,-1 1 0 0 0,1 0 0 0 0,0-1 0 0 0,1 1 0 0 0,-1-1 0 0 0,1 0 0 0 0,-1 0 0 0 0,2 0-12 0 0,2 2 49 0 0,-1 0-1 0 0,0 0 1 0 0,-1 1 0 0 0,0-1-1 0 0,0 1 1 0 0,0 0 0 0 0,-1 1-1 0 0,0-1 1 0 0,0 1 0 0 0,-1 0 0 0 0,0 0-1 0 0,0 0 1 0 0,-1 0 0 0 0,0 0-1 0 0,0 1 1 0 0,-1-1 0 0 0,0 0 0 0 0,0 1-1 0 0,-1 4-48 0 0,-3-9 31 0 0,1 0-1 0 0,-1 0 1 0 0,1-1-1 0 0,-1 1 0 0 0,0-1 1 0 0,0 0-1 0 0,-1 0 1 0 0,1 0-1 0 0,-1 0 0 0 0,1 0 1 0 0,-1-1-1 0 0,0 1 1 0 0,0-1-1 0 0,0 0 0 0 0,0-1 1 0 0,-1 1-1 0 0,1-1 0 0 0,0 1 1 0 0,-1-1-1 0 0,1-1 1 0 0,-1 1-1 0 0,1-1 0 0 0,-1 1 1 0 0,1-1-1 0 0,-1 0 1 0 0,1-1-1 0 0,-1 1 0 0 0,1-1 1 0 0,-2 0-31 0 0,4 1-7 0 0,-1 0-1 0 0,0 1 1 0 0,0-1 0 0 0,0 0 0 0 0,1 0 0 0 0,-1-1-1 0 0,0 1 1 0 0,0-1 0 0 0,1 1 0 0 0,-1-1 0 0 0,0 0-1 0 0,1 0 1 0 0,-1 0 0 0 0,1 0 0 0 0,-1 0-1 0 0,1-1 1 0 0,-1 1 0 0 0,1-1 0 0 0,0 0 0 0 0,0 1-1 0 0,0-1 1 0 0,0 0 0 0 0,0 0 0 0 0,0-1 0 0 0,1 1-1 0 0,-1 0 1 0 0,0-1 7 0 0,1 0 969 0 0,0-3-4325 0 0,12 1-7449 0 0,-9 5 4629 0 0,0-3-4789 0 0</inkml:trace>
</inkml:ink>
</file>

<file path=ppt/ink/ink1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19:11.6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7 166 4809 0 0,'0'0'2008'0'0,"0"0"-55"0"0,0 0 17 0 0,0 0 7 0 0,0 0-48 0 0,0 0-170 0 0,0 0-267 0 0,0 0-301 0 0,0 0-292 0 0,0 0-216 0 0,0 0-170 0 0,0 0-87 0 0,0 0-33 0 0,-7 0 414 0 0,89-15 1967 0 0,152 30-418 0 0,58-4-1686 0 0,-204 0-506 0 0,-181-84 1329 0 0,26 17-1521 0 0,11 0-54 0 0,86 54-8462 0 0,-17 5 59 0 0,-7 1-3882 0 0</inkml:trace>
</inkml:ink>
</file>

<file path=ppt/ink/ink17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1:18.0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186 33 480 0 0,'0'0'2453'0'0,"0"0"-380"0"0,0 0-268 0 0,0 0-98 0 0,0 0-16 0 0,0 0-108 0 0,0 0-206 0 0,0 0-142 0 0,0 0-173 0 0,0 0-167 0 0,0 0-68 0 0,-17 4-109 0 0,-54 13-64 0 0,69-16-596 0 0,-1-1 1 0 0,1 1-1 0 0,0 0 1 0 0,0 0-1 0 0,-1 0 1 0 0,1 1-1 0 0,0-1 0 0 0,0 0 1 0 0,0 1-1 0 0,0-1 1 0 0,0 1-1 0 0,0 0 1 0 0,1-1-1 0 0,-1 1 1 0 0,0 0-1 0 0,1 0 0 0 0,0 0 1 0 0,-1 1-1 0 0,1-1 1 0 0,0 0-1 0 0,0 0 1 0 0,0 1-1 0 0,0 0-58 0 0,-5 11 374 0 0,-4 8-36 0 0,2 1-1 0 0,0 0 1 0 0,2 0 0 0 0,0 1 0 0 0,2-1 0 0 0,0 1 0 0 0,2 1 0 0 0,0-1-1 0 0,2 0 1 0 0,2 20-338 0 0,-2-34 78 0 0,0-1 12 0 0,1 0-1 0 0,0 0 0 0 0,0 0 1 0 0,1 0-1 0 0,0 0 1 0 0,0 0-1 0 0,1 0 0 0 0,0-1 1 0 0,1 0-1 0 0,0 1 0 0 0,0-1 1 0 0,1-1-1 0 0,0 1 0 0 0,0-1 1 0 0,1 1-1 0 0,-1-2 0 0 0,2 1 1 0 0,-1-1-1 0 0,1 0 0 0 0,0 0 1 0 0,0 0-1 0 0,1-1 1 0 0,-1 0-1 0 0,1-1 0 0 0,0 0 1 0 0,1 0-1 0 0,-1-1 0 0 0,1 0 1 0 0,-1 0-1 0 0,1-1 0 0 0,0 0 1 0 0,0 0-1 0 0,5-1-89 0 0,-1-2 99 0 0,0-1-1 0 0,0 0 1 0 0,0-1-1 0 0,0-1 1 0 0,0 0-1 0 0,-1 0 1 0 0,0-1-1 0 0,0-1 1 0 0,0 0-1 0 0,-1-1 1 0 0,0 0 0 0 0,0-1-1 0 0,-1 0 1 0 0,0 0-1 0 0,0-1 1 0 0,-1-1-1 0 0,0 1 1 0 0,0-1-1 0 0,-1-1 1 0 0,-1 0-1 0 0,0 0 1 0 0,0 0 0 0 0,-1-1-1 0 0,-1 0 1 0 0,0 0-1 0 0,0-1 1 0 0,-1 1-1 0 0,0-4-98 0 0,-2 7-25 0 0,1 0 0 0 0,-2-1 1 0 0,1 0-1 0 0,-1 1 0 0 0,-1-1 0 0 0,1 0 0 0 0,-2 1 0 0 0,1-1 0 0 0,-2 0 0 0 0,1 1 0 0 0,-1-1 0 0 0,0 1 0 0 0,-1 0 0 0 0,0-1 1 0 0,-1 1-1 0 0,0 1 0 0 0,0-1 0 0 0,-1 0 0 0 0,0 1 0 0 0,0 0 0 0 0,-1 0 0 0 0,0 1 0 0 0,-1 0 0 0 0,1 0 0 0 0,-1 0 0 0 0,-1 1 1 0 0,1 0-1 0 0,-1 0 0 0 0,0 0 0 0 0,-1 1 0 0 0,1 1 0 0 0,-1 0 0 0 0,0 0 0 0 0,0 0 0 0 0,0 1 0 0 0,0 1 0 0 0,-1-1 1 0 0,1 1-1 0 0,-1 1 0 0 0,0 0 0 0 0,0 0 25 0 0,4 2-140 0 0,-1 1 0 0 0,1-1-1 0 0,0 1 1 0 0,-1 0 0 0 0,1 0 0 0 0,0 1 0 0 0,1 0 0 0 0,-1 0 0 0 0,0 0 0 0 0,1 1 0 0 0,0 0 0 0 0,0 0-1 0 0,0 0 1 0 0,0 1 0 0 0,0-1 0 0 0,1 1 0 0 0,0 0 0 0 0,0 1 0 0 0,1-1 0 0 0,-2 3 140 0 0,-19 33-3510 0 0,6-1-3612 0 0,9-20-4656 0 0</inkml:trace>
  <inkml:trace contextRef="#ctx0" brushRef="#br0" timeOffset="249.132">735 409 16267 0 0,'0'0'1713'0'0,"0"0"-598"0"0,0 0-215 0 0,0 0 44 0 0,0 0 42 0 0,0 0-29 0 0,0 0-169 0 0,0 0-175 0 0,0 0-133 0 0,0 0-140 0 0,0 0-100 0 0,0 0-86 0 0,0 0-71 0 0,-9 19-47 0 0,-27 59-5 0 0,26-28-349 0 0,41-50-5842 0 0,-24-7 690 0 0,-3-1-5772 0 0</inkml:trace>
  <inkml:trace contextRef="#ctx0" brushRef="#br0" timeOffset="699.651">925 0 11907 0 0,'0'0'1433'0'0,"0"0"-409"0"0,0 0-75 0 0,0 0 97 0 0,0 0 56 0 0,0 0-50 0 0,0 0-30 0 0,0 0-21 0 0,0 0 24 0 0,0 0 19 0 0,0 0-147 0 0,0 0-174 0 0,0 0-131 0 0,19 5-110 0 0,66 15-78 0 0,29-16 594 0 0,-86-6-845 0 0,112-3 175 0 0,-139 6-317 0 0,0 1 0 0 0,1-1-1 0 0,-1 0 1 0 0,0 0 0 0 0,0 1 0 0 0,1-1 0 0 0,-1 1 0 0 0,0-1 0 0 0,-1 1 0 0 0,1 0-1 0 0,0-1 1 0 0,0 1 0 0 0,-1 0 0 0 0,1-1 0 0 0,-1 1 0 0 0,1 0 0 0 0,-1 0 0 0 0,0 0-1 0 0,1-1 1 0 0,-1 1 0 0 0,0 0 0 0 0,0 0 0 0 0,-1 0 0 0 0,1 0 0 0 0,0-1 0 0 0,-1 1-1 0 0,1 0 1 0 0,-1 0 0 0 0,1 0-11 0 0,-1 8 52 0 0,-29 101 417 0 0,9-53-304 0 0,10-15-126 0 0,2 1-1 0 0,2 0 1 0 0,1 0-1 0 0,3 1 0 0 0,2 22-38 0 0,0-20-61 0 0,-32-61-8709 0 0,29 10 7587 0 0,-8-6-6428 0 0,8 9-3139 0 0</inkml:trace>
  <inkml:trace contextRef="#ctx0" brushRef="#br0" timeOffset="953.98">939 350 9138 0 0,'0'0'3579'0'0,"0"0"-1081"0"0,0 0-700 0 0,0 0-339 0 0,0 0-145 0 0,0 0-100 0 0,0 0-183 0 0,0 0-178 0 0,0 0-151 0 0,0 0-118 0 0,0 0-107 0 0,33-7-95 0 0,105-23-94 0 0,26 14-474 0 0,-118 17-1729 0 0,-26 0-1628 0 0,-7 2-2818 0 0,-1 1-5639 0 0</inkml:trace>
</inkml:ink>
</file>

<file path=ppt/ink/ink17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1:20.7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210 1 15211 0 0,'0'0'1854'0'0,"0"0"-687"0"0,0 0-280 0 0,0 0 86 0 0,0 0 106 0 0,0 0 51 0 0,0 0-117 0 0,0 0-189 0 0,0 0-153 0 0,0 0-87 0 0,0 0-78 0 0,0 0-97 0 0,0 0-75 0 0,-14 23-100 0 0,-68 109 72 0 0,77-125-318 0 0,0 1-1 0 0,0-1 1 0 0,-1 0 0 0 0,0 0-1 0 0,0-1 1 0 0,-1 0 0 0 0,1 0-1 0 0,-1 0 1 0 0,-1-1 0 0 0,1 0 0 0 0,-1-1-1 0 0,0 1 1 0 0,0-2 0 0 0,-4 2 12 0 0,5-4-1488 0 0,4-5-7169 0 0,3 1-3191 0 0</inkml:trace>
</inkml:ink>
</file>

<file path=ppt/ink/ink17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1:35.4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1 115 2377 0 0,'0'0'2009'0'0,"0"0"-327"0"0,0 0 20 0 0,0 0 147 0 0,0 0 6 0 0,0 0-188 0 0,0 0-326 0 0,0 0-288 0 0,0 0-175 0 0,0 0-87 0 0,0 0-31 0 0,0 0-80 0 0,0 0-85 0 0,12 0-42 0 0,98 0 1448 0 0,157 7 419 0 0,-3-7-932 0 0,-283 0-154 0 0,5-7-1311 0 0,-98-67 321 0 0,107 69-553 0 0,-13-15 430 0 0,16 9-3489 0 0,12 8-1509 0 0,-4 2-765 0 0,1 1-5852 0 0</inkml:trace>
</inkml:ink>
</file>

<file path=ppt/ink/ink17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1:37.3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0 126 6513 0 0,'0'0'1130'0'0,"0"0"-389"0"0,0 0-62 0 0,0 0 333 0 0,0 0 370 0 0,0 0 237 0 0,0 0 77 0 0,0 0-141 0 0,0 0-206 0 0,0 0-208 0 0,0 0-235 0 0,0 0-194 0 0,0 0-116 0 0,20-7-80 0 0,98-37 356 0 0,-21-23 1174 0 0,-90 59-1503 0 0,-5 10 452 0 0,-3 13-1164 0 0,33 150 546 0 0,48 330 72 0 0,-72-401-397 0 0,3-102 1026 0 0,4-33-481 0 0,43-129-415 0 0,75-271-144 0 0,-98 343-395 0 0,-35 97 265 0 0,0 1-49 0 0,0 0-85 0 0,0 0-123 0 0,1 38-2502 0 0,-1 10-1065 0 0,-1-17-5241 0 0,-1-19-2217 0 0</inkml:trace>
  <inkml:trace contextRef="#ctx0" brushRef="#br0" timeOffset="709.81">687 612 7970 0 0,'0'0'1604'0'0,"0"0"-430"0"0,0 0-99 0 0,0 0 19 0 0,0 0-13 0 0,0 0-150 0 0,0 0-186 0 0,0 0-121 0 0,0 0-102 0 0,0 0-98 0 0,0 0-98 0 0,0 0-102 0 0,0 0-83 0 0,-17 25-13 0 0,-53 76-23 0 0,2-6 251 0 0,19-39 148 0 0,83-93 2933 0 0,58-92-2450 0 0,32-7-538 0 0,-103 118-362 0 0,-20 17-103 0 0,-1 1-6 0 0,0 0 4 0 0,0 23-50 0 0,2 4 197 0 0,1 0 0 0 0,1 0 1 0 0,1 0-1 0 0,1 0 0 0 0,7 16-129 0 0,-9-30 34 0 0,18 85 90 0 0,-21-91 697 0 0,-8-24-318 0 0,-4 5-626 0 0,0 1-1 0 0,0 0 1 0 0,-1 1-1 0 0,-1 1 1 0 0,1 0-1 0 0,-2 0 1 0 0,1 1-1 0 0,-1 1 1 0 0,0 0 0 0 0,-1 1-1 0 0,1 1 1 0 0,-6-2 123 0 0,-17 1-2171 0 0,25 5-1161 0 0,-1 1-3565 0 0,10 0-3894 0 0</inkml:trace>
  <inkml:trace contextRef="#ctx0" brushRef="#br0" timeOffset="1060.61">1048 612 11042 0 0,'0'0'1990'0'0,"0"0"-603"0"0,0 0-337 0 0,0 0-89 0 0,0 0-75 0 0,0 0-82 0 0,0 0-48 0 0,0 0-70 0 0,0 0-28 0 0,0 0-31 0 0,0 0-123 0 0,0 0-61 0 0,0 0-54 0 0,-2 20-34 0 0,-6 65-31 0 0,-10 13 235 0 0,7-25-598 0 0,4-44-227 0 0,1-42-15291 0 0,6 12 7998 0 0</inkml:trace>
  <inkml:trace contextRef="#ctx0" brushRef="#br0" timeOffset="1334.472">961 623 2489 0 0,'0'0'2649'0'0,"0"0"-1102"0"0,0 0-433 0 0,0 0 154 0 0,0 0 289 0 0,0 0 111 0 0,0 0-136 0 0,0 0-211 0 0,0 0-232 0 0,0 0-162 0 0,0 0-112 0 0,0 0-92 0 0,0 0-122 0 0,26-3-78 0 0,123-19 166 0 0,-57 14-1558 0 0,-101 31-6377 0 0,-5-10-710 0 0,8-8 3515 0 0</inkml:trace>
  <inkml:trace contextRef="#ctx0" brushRef="#br0" timeOffset="1592.275">945 782 4241 0 0,'0'0'1960'0'0,"0"0"-195"0"0,0 0 88 0 0,0 0 159 0 0,0 0-59 0 0,0 0-359 0 0,0 0-367 0 0,0 0-363 0 0,0 0-305 0 0,0 0-176 0 0,0 0-146 0 0,0 0-121 0 0,25-2-103 0 0,81-7-133 0 0,-14-14-3055 0 0,-74 17-1619 0 0,-5 1-5510 0 0</inkml:trace>
</inkml:ink>
</file>

<file path=ppt/ink/ink17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1:31.4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62 200 0 0 0,'0'0'978'0'0,"0"0"274"0"0,0 0 133 0 0,0 0 78 0 0,0 0 50 0 0,0 0 56 0 0,-11-3 1 0 0,-29-7-66 0 0,30 8-181 0 0,10 2-258 0 0,0 0-261 0 0,0 0-197 0 0,0 0-114 0 0,0 0-40 0 0,0 0-12 0 0,0 0-27 0 0,0 0 20 0 0,0 0 4 0 0,44-14 4028 0 0,18-30-3155 0 0,-56 39-1077 0 0,152-106 1074 0 0,-139 101-834 0 0,-16 36-414 0 0,23 287 657 0 0,-22-277-686 0 0,2 0 0 0 0,1-1-1 0 0,2 1 1 0 0,1-1 0 0 0,14 30-31 0 0,25 41 89 0 0,-48-106-93 0 0,1 0 20 0 0,-1 0-1 0 0,-1 0 18 0 0,7-11 853 0 0,45-207-241 0 0,108-192-517 0 0,-150 387-136 0 0,-9 23-11 0 0,-1 0-49 0 0,0 0-49 0 0,0 0-71 0 0,-8 11-1382 0 0,0 37-2186 0 0,7-31-210 0 0,1-3-3840 0 0,0-5-2934 0 0</inkml:trace>
  <inkml:trace contextRef="#ctx0" brushRef="#br0" timeOffset="688.626">791 516 10442 0 0,'0'0'1898'0'0,"0"0"-343"0"0,0 0-75 0 0,0 0-26 0 0,0 0-108 0 0,0 0-257 0 0,0 0-310 0 0,0 0-187 0 0,0 0-138 0 0,0 0-77 0 0,0 0-29 0 0,0 0-33 0 0,0 0-33 0 0,-18 19-45 0 0,-55 61-43 0 0,-44 93 326 0 0,44-66 31 0 0,72-107-460 0 0,1 0 31 0 0,0 0 16 0 0,0 0 13 0 0,0 0 11 0 0,0 0 26 0 0,5-15 867 0 0,16-32-724 0 0,-11 31-281 0 0,22-35 19 0 0,2 1 0 0 0,2 2-1 0 0,2 1 1 0 0,2 2-1 0 0,4 0-68 0 0,-15 27-10 0 0,-26 43 148 0 0,9 56 294 0 0,5 66-284 0 0,12-73-202 0 0,-28-66-3630 0 0,-11-16-511 0 0,-10-6-5631 0 0,16 14 333 0 0</inkml:trace>
  <inkml:trace contextRef="#ctx0" brushRef="#br0" timeOffset="933.06">529 752 3353 0 0,'0'0'2656'0'0,"0"0"-503"0"0,0 0-222 0 0,0 0-51 0 0,0 0-51 0 0,0 0-150 0 0,0 0-226 0 0,0 0-187 0 0,0 0-161 0 0,0 0-126 0 0,0 0-134 0 0,0 0-121 0 0,0 0-100 0 0,16 0-83 0 0,114-7 816 0 0,63-10-771 0 0,-151 15-5557 0 0,0 2-5025 0 0,-38 0 2 0 0</inkml:trace>
  <inkml:trace contextRef="#ctx0" brushRef="#br0" timeOffset="2252.647">1146 641 6985 0 0,'0'0'2880'0'0,"0"0"-661"0"0,0 0-353 0 0,0 0-129 0 0,0 0-155 0 0,0 0-196 0 0,0 0-263 0 0,0 0-282 0 0,0 0-214 0 0,0 0-178 0 0,0 0-106 0 0,0 0 17 0 0,0 0 18 0 0,1 2 19 0 0,3 7-241 0 0,-1-1 0 0 0,-1 1 1 0 0,0 0-1 0 0,0-1 0 0 0,-1 1 0 0 0,0 0 1 0 0,0 0-1 0 0,-1 0 0 0 0,0 0 1 0 0,-1 0-1 0 0,0 0 0 0 0,0 0 0 0 0,-1 0 1 0 0,0 0-1 0 0,0-1 0 0 0,-1 1 0 0 0,-1-1 1 0 0,0 2-157 0 0,-3 10 59 0 0,5-10-51 0 0,-1 0 0 0 0,0 0 0 0 0,0 0 0 0 0,-1-1 0 0 0,-1 0 0 0 0,0 0 0 0 0,0 0-1 0 0,-1 0 1 0 0,0-1 0 0 0,0 0 0 0 0,-7 7-8 0 0,7-10 437 0 0,-6 6-2699 0 0,9-19-2502 0 0,17-10-6571 0 0,-10 13 3127 0 0</inkml:trace>
  <inkml:trace contextRef="#ctx0" brushRef="#br0" timeOffset="2568.578">1166 623 5945 0 0,'0'0'3064'0'0,"0"0"-823"0"0,0 0-388 0 0,0 0-86 0 0,0 0-119 0 0,0 0-182 0 0,0 0-247 0 0,0 0-250 0 0,0 0-222 0 0,0 0-125 0 0,0 0-29 0 0,0 0-18 0 0,0 0 16 0 0,9 0-39 0 0,79-7 927 0 0,31-12-1169 0 0,-98 18-555 0 0,4-1-4780 0 0,-28 9-7974 0 0,0-3 5627 0 0</inkml:trace>
  <inkml:trace contextRef="#ctx0" brushRef="#br0" timeOffset="2819.743">1100 826 7009 0 0,'0'0'3377'0'0,"0"0"-1532"0"0,0 0-710 0 0,0 0 23 0 0,0 0 196 0 0,0 0 30 0 0,0 0-251 0 0,0 0-299 0 0,0 0-269 0 0,0 0-212 0 0,0 0-148 0 0,0 0-90 0 0,0 0-106 0 0,25-4-150 0 0,117-21-1049 0 0,-130 22-244 0 0,2-1-1276 0 0,-4 3-3688 0 0,-1 1-2205 0 0</inkml:trace>
  <inkml:trace contextRef="#ctx0" brushRef="#br0" timeOffset="4525.038">1590 178 11018 0 0,'0'0'1743'0'0,"0"0"-605"0"0,0 0-217 0 0,0 0 88 0 0,0 0 62 0 0,0 0-3 0 0,0 0-69 0 0,0 0-119 0 0,0 0-117 0 0,0 0-90 0 0,0 0-126 0 0,0 0-86 0 0,0 0-16 0 0,16 0 4 0 0,79-1 404 0 0,119-13-328 0 0,-197 14-3706 0 0,-13 0-7807 0 0,-4 0 594 0 0</inkml:trace>
  <inkml:trace contextRef="#ctx0" brushRef="#br0" timeOffset="4769.152">1578 395 12771 0 0,'0'0'1568'0'0,"0"0"-637"0"0,0 0-118 0 0,0 0 164 0 0,0 0 167 0 0,0 0 29 0 0,0 0-166 0 0,0 0-210 0 0,0 0-188 0 0,0 0-146 0 0,0 0-133 0 0,0 0-87 0 0,0 0-71 0 0,27 2-69 0 0,82 4-24 0 0,6-22-611 0 0,-65 7-1610 0 0,-18 0-6573 0 0,-22 5-2564 0 0</inkml:trace>
</inkml:ink>
</file>

<file path=ppt/ink/ink17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1:40.7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0 277 6409 0 0,'0'0'2760'0'0,"0"0"-847"0"0,0 0-326 0 0,0 0 108 0 0,0 0 62 0 0,0 0-76 0 0,0 0-216 0 0,0 0-238 0 0,0 0-196 0 0,0 0-190 0 0,0 0-174 0 0,0 0-123 0 0,0 0-85 0 0,25-9-82 0 0,79-29-22 0 0,-15-8 699 0 0,-75 37-933 0 0,0-1 1 0 0,-1-1 0 0 0,0 0 0 0 0,-1-1 0 0 0,0-1 0 0 0,-1 1 0 0 0,7-11-122 0 0,14-14 179 0 0,-29 33-162 0 0,0 0 1 0 0,0 0 0 0 0,1 1 0 0 0,-1 0-1 0 0,1 0 1 0 0,0 0 0 0 0,0 0 0 0 0,0 0-1 0 0,0 1 1 0 0,1 0 0 0 0,-1 0-1 0 0,1 0 1 0 0,0 0 0 0 0,-1 1 0 0 0,1-1-1 0 0,0 1 1 0 0,4 0-18 0 0,17 48 488 0 0,24 119 424 0 0,-49-163-1174 0 0,0 0-1 0 0,1 1 0 0 0,-1-1 0 0 0,1 0 1 0 0,0 0-1 0 0,0 0 0 0 0,0-1 0 0 0,0 1 0 0 0,0 0 1 0 0,1-1-1 0 0,-1 1 0 0 0,1-1 0 0 0,-1 0 0 0 0,1 0 1 0 0,0 0-1 0 0,0 0 0 0 0,0 0 0 0 0,0-1 0 0 0,0 1 1 0 0,1-1-1 0 0,1 1 263 0 0,0 0-5205 0 0,-2-1-6690 0 0</inkml:trace>
</inkml:ink>
</file>

<file path=ppt/ink/ink17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1:40.2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292 0 8058 0 0,'0'0'2883'0'0,"0"0"-760"0"0,0 0-444 0 0,0 0-96 0 0,0 0-79 0 0,0 0-141 0 0,0 0-224 0 0,0 0-204 0 0,0 0-195 0 0,0 0-161 0 0,0 0-89 0 0,0 0-80 0 0,0 0-14 0 0,-8 1 1580 0 0,-55 87-894 0 0,-61 84-824 0 0,34-39-213 0 0,90-133-26 0 0,-1 1-1 0 0,0 0 1 0 0,1 0-1 0 0,-1 0 1 0 0,1 0 0 0 0,-1 0-1 0 0,1 0 1 0 0,-1 0-1 0 0,1 0 1 0 0,0 0-1 0 0,-1 0 1 0 0,1 0 0 0 0,0 0-1 0 0,0 0 1 0 0,0 0-1 0 0,0 0 1 0 0,0 0-1 0 0,0 0 1 0 0,0 0 0 0 0,0 0-1 0 0,0 0 1 0 0,0 0-1 0 0,1 0 1 0 0,-1 0-1 0 0,0 0 1 0 0,1 0-1 0 0,-1 0 1 0 0,1 0 0 0 0,-1 0-1 0 0,1 0 1 0 0,0 0-1 0 0,-1 0 1 0 0,1-1-1 0 0,0 1 1 0 0,-1 0 0 0 0,1 0-1 0 0,0-1 1 0 0,0 1-1 0 0,0 0-18 0 0,44 6 640 0 0,64-17-294 0 0,-63 2-510 0 0,-13-32-8038 0 0,-21 22-1993 0 0,-8 13-197 0 0</inkml:trace>
  <inkml:trace contextRef="#ctx0" brushRef="#br0" timeOffset="3987.001">712 446 12347 0 0,'0'0'1693'0'0,"0"0"-651"0"0,0 0-405 0 0,0 0-34 0 0,0 0 93 0 0,0 0 140 0 0,0 0 26 0 0,0 0-81 0 0,0 0-135 0 0,0 0-225 0 0,0 0-161 0 0,-10 24-116 0 0,-31 79-68 0 0,38-94-62 0 0,-1 0-1 0 0,-1 0 1 0 0,1 0-1 0 0,-1-1 1 0 0,-1 0-1 0 0,0 0 1 0 0,0 0-1 0 0,0 0 0 0 0,-1-1 1 0 0,0 0-1 0 0,-3 2-13 0 0,-12 11-2 0 0,-45 21-895 0 0,42-35-3134 0 0,-3-5-5474 0 0,21-1 2748 0 0</inkml:trace>
</inkml:ink>
</file>

<file path=ppt/ink/ink17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1:47.9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 16 3001 0 0,'0'0'2328'0'0,"0"0"-686"0"0,0 0-318 0 0,0 0 102 0 0,0 0 177 0 0,0 0 121 0 0,0 0-66 0 0,0 0-266 0 0,0 0-336 0 0,0 0-333 0 0,0 0-279 0 0,-2-4-206 0 0,-7-8-118 0 0,8 22 458 0 0,55 180 1876 0 0,-28 21-1107 0 0,-8 1-1 0 0,-10 167-1346 0 0,-8-379 13 0 0,0 0-1 0 0,0 0 1 0 0,0-1 0 0 0,0 1 0 0 0,0 0 0 0 0,1-1-1 0 0,-1 1 1 0 0,0 0 0 0 0,0 0 0 0 0,0-1 0 0 0,1 1-1 0 0,-1 0 1 0 0,0 0 0 0 0,0-1 0 0 0,1 1 0 0 0,-1 0-1 0 0,0 0 1 0 0,1 0 0 0 0,-1-1 0 0 0,0 1-1 0 0,1 0 1 0 0,-1 0 0 0 0,0 0 0 0 0,1 0 0 0 0,-1 0-1 0 0,0 0 1 0 0,1 0 0 0 0,-1 0 0 0 0,0 0 0 0 0,1 0-1 0 0,-1 0 1 0 0,0 0 0 0 0,1 0 0 0 0,-1 0 0 0 0,0 0-1 0 0,1 0 1 0 0,-1 0 0 0 0,0 0 0 0 0,0 0 0 0 0,1 1-1 0 0,-1-1 1 0 0,0 0 0 0 0,1 0 0 0 0,-1 0-1 0 0,0 1 1 0 0,0-1 0 0 0,1 0 0 0 0,-1 0 0 0 0,0 0-1 0 0,0 1 1 0 0,1-1 0 0 0,-1 0 0 0 0,0 1 0 0 0,0-1-1 0 0,0 0 1 0 0,0 1 0 0 0,1-1 0 0 0,-1 0 0 0 0,0 0-1 0 0,0 1 1 0 0,0-1 0 0 0,0 1-13 0 0,27-37 653 0 0,-20 25-604 0 0,145-212 279 0 0,-78 168-321 0 0,-46 87 94 0 0,15 69 436 0 0,-37-85-440 0 0,-1 0 0 0 0,0 0-1 0 0,-1 1 1 0 0,-1-1 0 0 0,-1 1 0 0 0,0 0-1 0 0,-1 0 1 0 0,-2 11-97 0 0,-14 4-499 0 0,14-27 107 0 0,-2 7-1694 0 0,2-2-2912 0 0,1-9 2385 0 0,1 0-2861 0 0,0 1 1268 0 0,1-1-3172 0 0</inkml:trace>
</inkml:ink>
</file>

<file path=ppt/ink/ink17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1:54.8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183 20 8058 0 0,'0'0'1927'0'0,"0"0"-143"0"0,0 0-57 0 0,0 0 52 0 0,0 0 42 0 0,0 0-46 0 0,0 0-206 0 0,0 0-292 0 0,0 0-294 0 0,0 0-277 0 0,0 0-188 0 0,0 0-114 0 0,0 0-73 0 0,-1-4-37 0 0,-4-10-18 0 0,6 26 406 0 0,8 36 310 0 0,27 293 388 0 0,-14-189-1698 0 0,-20-144 78 0 0,7 2-3765 0 0,-8-31-7353 0 0,-1 20 8703 0 0,0-3-7052 0 0</inkml:trace>
  <inkml:trace contextRef="#ctx0" brushRef="#br0" timeOffset="341.448">1 87 6041 0 0,'0'0'3138'0'0,"0"0"-784"0"0,0 0-421 0 0,0 0-200 0 0,0 0-234 0 0,0 0-209 0 0,0 0-201 0 0,0 0-212 0 0,0 0-167 0 0,0 0-115 0 0,0 0-68 0 0,0 0-52 0 0,0 0-8 0 0,35-14 3 0 0,114-43-24 0 0,-144 55-398 0 0,0-1 0 0 0,0 1 0 0 0,1 0 1 0 0,-1 0-1 0 0,1 1 0 0 0,0 0 0 0 0,-1 0 1 0 0,1 0-1 0 0,0 1 0 0 0,-1 0 0 0 0,1 0 1 0 0,0 0-1 0 0,0 1 0 0 0,4 0-48 0 0,5 2 141 0 0,-1-1-82 0 0,-1 0 0 0 0,1 0 0 0 0,0 1 1 0 0,-1 1-1 0 0,0 0 0 0 0,0 1 0 0 0,0 1 0 0 0,0 0 0 0 0,-1 0 1 0 0,0 2-1 0 0,-1-1 0 0 0,1 1 0 0 0,-1 1 0 0 0,-1 0 0 0 0,0 0 1 0 0,0 1-1 0 0,-1 1 0 0 0,0-1 0 0 0,-1 2 0 0 0,0-1 1 0 0,0 1-1 0 0,-2 0 0 0 0,1 0 0 0 0,-2 1 0 0 0,1 0 0 0 0,-2 0 1 0 0,1 4-60 0 0,-3-4 35 0 0,0-1 1 0 0,-1 1 0 0 0,0 0-1 0 0,-1-1 1 0 0,-1 1 0 0 0,0 0-1 0 0,-1 0 1 0 0,0-1-1 0 0,-1 1 1 0 0,0-1 0 0 0,-1 0-1 0 0,0 0 1 0 0,-1 0 0 0 0,-1-1-1 0 0,0 1 1 0 0,0-1 0 0 0,-1-1-1 0 0,0 1 1 0 0,-9 8-36 0 0,4-5-40 0 0,0-1 0 0 0,-1-1 0 0 0,-1 0 0 0 0,0 0 0 0 0,-1-2 0 0 0,0 0 0 0 0,0 0 0 0 0,-1-2 0 0 0,-1 0 0 0 0,1 0 0 0 0,-1-2 0 0 0,0 0 0 0 0,-1-1 0 0 0,0-1 0 0 0,1 0 0 0 0,-1-1 0 0 0,0-1 0 0 0,-7-1 40 0 0,23-1-87 0 0,1 0 0 0 0,-1 0 1 0 0,1 0-1 0 0,-1 0 0 0 0,1-1 0 0 0,0 1 1 0 0,-1 0-1 0 0,1-1 0 0 0,0 1 0 0 0,-1-1 1 0 0,1 1-1 0 0,0-1 0 0 0,0 0 0 0 0,-1 1 1 0 0,1-1-1 0 0,0 0 0 0 0,0 0 0 0 0,0 0 1 0 0,0 0-1 0 0,0 0 0 0 0,0 0 0 0 0,0 0 1 0 0,0 0-1 0 0,0-1 0 0 0,1 1 0 0 0,-1 0 1 0 0,1 0-1 0 0,-1-1 0 0 0,0 1 0 0 0,1 0 0 0 0,0-1 1 0 0,-1 1-1 0 0,1-1 87 0 0,-2-15-4115 0 0,1-1-4058 0 0,1 11-2691 0 0</inkml:trace>
</inkml:ink>
</file>

<file path=ppt/ink/ink17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1:48.1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88 649 5889 0 0,'0'0'2211'0'0,"0"0"-480"0"0,0 0-266 0 0,0 0 12 0 0,0 0-4 0 0,0 0-173 0 0,0 0-318 0 0,0 0-348 0 0,0 0-286 0 0,0 0-184 0 0,0 0-105 0 0,0 0-52 0 0,0 0-49 0 0,-2 30-60 0 0,-8 93-93 0 0,8-92-117 0 0,2-31-163 0 0,0 0-258 0 0,0-8-3396 0 0,0 5-77 0 0,0-1-3340 0 0</inkml:trace>
  <inkml:trace contextRef="#ctx0" brushRef="#br0" timeOffset="166.94">0 284 10202 0 0,'0'0'2761'0'0,"0"0"-1033"0"0,0 0-520 0 0,0 0-231 0 0,0 0-121 0 0,0 0-96 0 0,0 0-224 0 0,0 0-256 0 0,0 0-296 0 0,0 0-328 0 0,0 0-160 0 0,0 0-256 0 0,0 0-352 0 0,0 0-521 0 0,7-77-1792 0 0,3 77-7905 0 0</inkml:trace>
  <inkml:trace contextRef="#ctx0" brushRef="#br0" timeOffset="5335.946">466 52 0 0 0,'0'0'923'0'0,"0"0"904"0"0,0 0 325 0 0,0 0-45 0 0,0 0-155 0 0,0 0-135 0 0,0 0-159 0 0,0 0-96 0 0,5-8-58 0 0,1-2-939 0 0,3-6 6 0 0,0-1 5306 0 0,-11 222-3376 0 0,23-2-1579 0 0,-21 162-452 0 0,2-363-3531 0 0,2-31-3400 0 0,-3 16-1674 0 0,1 9-616 0 0</inkml:trace>
  <inkml:trace contextRef="#ctx0" brushRef="#br0" timeOffset="5589.062">284 424 9546 0 0,'0'0'2323'0'0,"0"0"-786"0"0,0 0-416 0 0,0 0 15 0 0,0 0 133 0 0,0 0 47 0 0,0 0-96 0 0,0 0-269 0 0,0 0-200 0 0,0 0-95 0 0,0 0-88 0 0,35-6-38 0 0,112-20-65 0 0,23 0 170 0 0,-78 22-2599 0 0,-53 4-7219 0 0,-31 0-2182 0 0</inkml:trace>
  <inkml:trace contextRef="#ctx0" brushRef="#br0" timeOffset="6008.837">1053 373 0 0 0,'0'0'533'0'0,"0"0"1455"0"0,0 0 460 0 0,0 0 26 0 0,0 0-195 0 0,0 0-400 0 0,0 0-319 0 0,0 0-241 0 0,0 0-165 0 0,0 0-103 0 0,0 0-62 0 0,0 0-92 0 0,0 0-97 0 0,-3 3-76 0 0,-161 111 2978 0 0,159-111-3644 0 0,3-2-49 0 0,1 0 0 0 0,-1-1-1 0 0,1 1 1 0 0,-1 0 0 0 0,1 0 0 0 0,-1 0-1 0 0,1 0 1 0 0,0 0 0 0 0,-1 0 0 0 0,1 1-1 0 0,0-1 1 0 0,0 0 0 0 0,0 1 0 0 0,0-1-1 0 0,0 1 1 0 0,0-1 0 0 0,0 1 0 0 0,1-1-1 0 0,-1 1 1 0 0,0 0 0 0 0,1-1 0 0 0,-1 1-1 0 0,1 0 1 0 0,0-1 0 0 0,0 1 0 0 0,-1 0-1 0 0,1-1 1 0 0,0 1 0 0 0,0 0 0 0 0,1 0-1 0 0,-1 0-8 0 0,42 24 338 0 0,-35-23-319 0 0,-1 0 0 0 0,1 0 0 0 0,-1 1 0 0 0,0 0 0 0 0,-1 0 0 0 0,1 0 0 0 0,-1 1 0 0 0,1 0 0 0 0,-1 0 0 0 0,-1 0 0 0 0,1 0 0 0 0,-1 1 0 0 0,0 0 0 0 0,0 0 0 0 0,0 0 0 0 0,-1 0 0 0 0,0 1 0 0 0,-1-1 0 0 0,1 1 0 0 0,-1 0 0 0 0,0 0 0 0 0,-1 0 0 0 0,0 0 0 0 0,1 4-19 0 0,-2-5 42 0 0,0 0 0 0 0,-1-1 0 0 0,1 1-1 0 0,-1 0 1 0 0,0-1 0 0 0,-1 1 0 0 0,1-1 0 0 0,-1 1 0 0 0,0-1-1 0 0,0 0 1 0 0,-1 0 0 0 0,0 0 0 0 0,1 0 0 0 0,-2 0 0 0 0,1 0 0 0 0,-1-1-1 0 0,1 0 1 0 0,-1 1 0 0 0,0-2 0 0 0,-1 1 0 0 0,0 1-42 0 0,-3 0-100 0 0,1 1 1 0 0,-1-2-1 0 0,0 1 1 0 0,0-1 0 0 0,-1 0-1 0 0,1-1 1 0 0,-1 0-1 0 0,0 0 1 0 0,1-1-1 0 0,-1 0 1 0 0,0 0-1 0 0,-1-1 1 0 0,1-1 0 0 0,-8 1 99 0 0,8-7-3997 0 0,7-3-4262 0 0,2 2-3740 0 0</inkml:trace>
</inkml:ink>
</file>

<file path=ppt/ink/ink1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19:12.2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 2849 0 0,'0'0'2397'0'0,"0"0"-263"0"0,0 0-49 0 0,0 0 35 0 0,0 0 21 0 0,0 0-117 0 0,0 0-368 0 0,0 0-431 0 0,0 0-328 0 0,0 0-221 0 0,0 0-134 0 0,0 0-37 0 0,0 0-21 0 0,2-7 1189 0 0,62 14 1125 0 0,225-18-14 0 0,-147 4-2410 0 0,-165 14-10758 0 0,15 0 1758 0 0,4-3-1728 0 0</inkml:trace>
</inkml:ink>
</file>

<file path=ppt/ink/ink17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1:56.9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342 522 2705 0 0,'0'0'3368'0'0,"0"0"-875"0"0,0 0-391 0 0,0 0-98 0 0,0 0-138 0 0,0 0-185 0 0,0 0-295 0 0,0 0-275 0 0,0 0-205 0 0,0 0-170 0 0,0 0-111 0 0,0 0-109 0 0,0 0-60 0 0,-26 2-20 0 0,-82 10-23 0 0,41 14 327 0 0,54-19-614 0 0,1 1 0 0 0,-1 1 0 0 0,2-1 1 0 0,-1 2-1 0 0,1-1 0 0 0,1 2 0 0 0,0-1 1 0 0,0 2-1 0 0,0 0-126 0 0,7-8 14 0 0,0 0 0 0 0,0 0 0 0 0,0 0 0 0 0,1 0 0 0 0,0 0 1 0 0,0 1-1 0 0,0-1 0 0 0,0 1 0 0 0,0 0 0 0 0,1 0 0 0 0,0-1 0 0 0,0 1 0 0 0,0 0 0 0 0,1 0 1 0 0,0 0-1 0 0,0 0 0 0 0,0 0 0 0 0,0 0 0 0 0,1 0-14 0 0,1-3 22 0 0,0 1 1 0 0,0-1-1 0 0,0 0 1 0 0,1 0-1 0 0,-1 0 0 0 0,1 0 1 0 0,-1 0-1 0 0,1-1 1 0 0,0 1-1 0 0,-1-1 0 0 0,1 0 1 0 0,0 0-1 0 0,0 0 1 0 0,0 0-1 0 0,0 0 0 0 0,0-1 1 0 0,0 1-1 0 0,0-1 1 0 0,0 0-1 0 0,1 0-22 0 0,1 1 47 0 0,11 0 17 0 0,0-2 1 0 0,0 0 0 0 0,-1-1-1 0 0,1 0 1 0 0,-1-1-1 0 0,1-1 1 0 0,-1 0 0 0 0,0-1-1 0 0,0-1 1 0 0,-1-1 0 0 0,0 0-1 0 0,12-7-64 0 0,34-14 56 0 0,-26 12-49 0 0,66-16-34 0 0,-76 83-23 0 0,-24-47 51 0 0,1 1-1 0 0,0-1 1 0 0,0 0 0 0 0,1 1-1 0 0,-1-1 1 0 0,1 0-1 0 0,0 0 1 0 0,0 0-1 0 0,1 0 1 0 0,-1 0-1 0 0,1-1 1 0 0,-1 1 0 0 0,1-1-1 0 0,0 0 1 0 0,1 1-1 0 0,-1-1 1 0 0,0-1-1 0 0,1 1 1 0 0,0 0 0 0 0,0-1-1 0 0,0 0 1 0 0,0 0-1 0 0,0 0 1 0 0,0 0-1 0 0,0-1 1 0 0,0 1 0 0 0,1-1-1 0 0,-1 0 1 0 0,0-1-1 0 0,1 1 1 0 0,2-1-1 0 0,6 1 28 0 0,-1-1 0 0 0,0 0 1 0 0,0-1-1 0 0,0 0 0 0 0,0-1 0 0 0,-1 0 0 0 0,1-1 1 0 0,0 0-1 0 0,-1-1 0 0 0,0-1 0 0 0,5-2-28 0 0,11-8 128 0 0,0-1-1 0 0,-1-1 1 0 0,-1-1 0 0 0,-1-2-1 0 0,-1 0 1 0 0,0-2-1 0 0,-2 0 1 0 0,0-1-1 0 0,-2-2 1 0 0,-1 0-1 0 0,0 0 1 0 0,-2-2 0 0 0,-1 0-1 0 0,7-21-127 0 0,-13 24 26 0 0,-2-1 1 0 0,0 0-1 0 0,-2 0 1 0 0,-1-1-1 0 0,-1 0 0 0 0,-1 0 1 0 0,-1 0-1 0 0,-1 1 1 0 0,-2-1-1 0 0,-3-17-26 0 0,4 34 7 0 0,-1 0 1 0 0,0 0-1 0 0,-1 0 0 0 0,0 0 0 0 0,0 1 0 0 0,-1-1 1 0 0,0 1-1 0 0,-1 0 0 0 0,1 0 0 0 0,-2 0 1 0 0,1 0-1 0 0,-2 0-7 0 0,5 7-8 0 0,0 0 0 0 0,1 1 1 0 0,-1-1-1 0 0,0 1 1 0 0,0 0-1 0 0,0-1 0 0 0,1 1 1 0 0,-1 0-1 0 0,0 0 0 0 0,0 0 1 0 0,0 0-1 0 0,1 0 0 0 0,-1 1 1 0 0,0-1-1 0 0,0 1 0 0 0,0-1 1 0 0,1 1-1 0 0,-1-1 0 0 0,0 1 1 0 0,1 0-1 0 0,-1 0 0 0 0,1 0 1 0 0,-1 0-1 0 0,1 0 1 0 0,-1 0-1 0 0,1 0 0 0 0,-1 0 1 0 0,1 1-1 0 0,0-1 0 0 0,0 1 1 0 0,0-1-1 0 0,0 1 0 0 0,0-1 1 0 0,0 1-1 0 0,0-1 0 0 0,0 1 1 0 0,1 0-1 0 0,-1 0 0 0 0,1-1 1 0 0,-1 1-1 0 0,1 0 0 0 0,0 0 1 0 0,0-1-1 0 0,-1 1 1 0 0,1 0-1 0 0,0 0 8 0 0,-5 8 29 0 0,-2 9-31 0 0,0 0 0 0 0,1 1 1 0 0,1 0-1 0 0,1 0 0 0 0,1 0 0 0 0,1 0 0 0 0,0 1 1 0 0,2-1-1 0 0,0 0 0 0 0,2 6 2 0 0,-2 1 1 0 0,0-5-3 0 0,1 1 1 0 0,1-1-1 0 0,1 0 1 0 0,1 0-1 0 0,0 0 1 0 0,2 0-1 0 0,1-1 1 0 0,1 0 0 0 0,0 0-1 0 0,9 13 2 0 0,76 99 19 0 0,-81-117-223 0 0,-10-28-1634 0 0,-11-31-2371 0 0,-7 14-818 0 0,2 3-4220 0 0,7 17 1439 0 0</inkml:trace>
  <inkml:trace contextRef="#ctx0" brushRef="#br0" timeOffset="184.832">655 264 8106 0 0,'0'0'2016'0'0,"0"0"-528"0"0,0 0-273 0 0,0 0 147 0 0,0 0 210 0 0,0 0 75 0 0,0 0-93 0 0,0 0-272 0 0,0 0-285 0 0,0 0-187 0 0,0 0-127 0 0,0 0-102 0 0,36 6-70 0 0,113 16-40 0 0,-6-17 647 0 0,-134-5-1062 0 0,16 1-5 0 0,-1-1 0 0 0,0-1-1 0 0,0-1 1 0 0,0-1 0 0 0,-1-2-1 0 0,1 0 1 0 0,14-6-51 0 0,-20-3-2398 0 0,-17 9-2033 0 0,0-1-3538 0 0,-1 6-3057 0 0</inkml:trace>
</inkml:ink>
</file>

<file path=ppt/ink/ink17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2:02.2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20 0 0 0,'0'0'2381'0'0,"0"0"83"0"0,0 0 35 0 0,0 0-54 0 0,0 0-287 0 0,0 0-411 0 0,0 0-394 0 0,0 0-271 0 0,0 0-158 0 0,0 0-60 0 0,0 0-40 0 0,0 0-35 0 0,0 0-27 0 0,-1 8 5366 0 0,99-10-3771 0 0,40-19-1860 0 0,-79 18-641 0 0,-65 2-3230 0 0,-4 1-2659 0 0,0 4-2838 0 0,5 0-1981 0 0</inkml:trace>
</inkml:ink>
</file>

<file path=ppt/ink/ink17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2:02.9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34 12099 0 0,'0'0'1860'0'0,"0"0"-696"0"0,0 0-157 0 0,0 0 204 0 0,0 0 140 0 0,0 0-44 0 0,0 0-187 0 0,0 0-172 0 0,0 0-98 0 0,0 0-30 0 0,0 0-65 0 0,0 0-90 0 0,0 0-58 0 0,10 3-51 0 0,94 12 1117 0 0,89-48-238 0 0,-149 21-1346 0 0,-38 7-2902 0 0,-21 3-9525 0 0,13 2 965 0 0</inkml:trace>
</inkml:ink>
</file>

<file path=ppt/ink/ink17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2:00.1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337 148 5193 0 0,'0'0'1463'0'0,"0"0"-332"0"0,0 0-65 0 0,0 0 200 0 0,0 0 184 0 0,0 0-48 0 0,0 0-253 0 0,0 0-295 0 0,0 0-259 0 0,0 0-171 0 0,0 0-107 0 0,0 2-22 0 0,-16 84 3377 0 0,-64 35-2365 0 0,54-86-938 0 0,-139 170 591 0 0,115-135-636 0 0,51-68-299 0 0,0-1 0 0 0,-1 0 0 0 0,1 1-1 0 0,0-1 1 0 0,0 0 0 0 0,0 1 0 0 0,0-1 0 0 0,0 0 0 0 0,0 0 0 0 0,0 0-1 0 0,0 0 1 0 0,1 0 0 0 0,-1 0 0 0 0,0 0 0 0 0,1 0 0 0 0,-1 0 0 0 0,0-1-1 0 0,1 1 1 0 0,-1 0 0 0 0,1-1 0 0 0,-1 1 0 0 0,1-1 0 0 0,0 0 0 0 0,-1 0-1 0 0,1 1 1 0 0,-1-1 0 0 0,1 0 0 0 0,-1 0 0 0 0,1 0 0 0 0,0-1 0 0 0,-1 1-1 0 0,1 0 1 0 0,-1-1 0 0 0,1 1 0 0 0,-1-1 0 0 0,1 1 0 0 0,-1-1 0 0 0,1 0-25 0 0,9 0 143 0 0,359-31 840 0 0,-310 28-876 0 0,-60 4-99 0 0,0 0 10 0 0,0 0 24 0 0,0 0 27 0 0,0 0 27 0 0,0 0 52 0 0,0 0 38 0 0,-40-45 920 0 0,-25-39-1022 0 0,-55-162-270 0 0,115 218-1952 0 0,14 18-9298 0 0,-5 10 192 0 0</inkml:trace>
  <inkml:trace contextRef="#ctx0" brushRef="#br0" timeOffset="595.488">957 1 8874 0 0,'0'0'2031'0'0,"0"0"-387"0"0,0 0-342 0 0,0 0-119 0 0,0 0-6 0 0,0 0-91 0 0,0 0-196 0 0,0 0-232 0 0,0 0-194 0 0,0 0-166 0 0,0 0-85 0 0,0 0-6 0 0,0 0 64 0 0,7 18 1309 0 0,-6-4-1288 0 0,0 0 0 0 0,-1 0 0 0 0,-1-1 0 0 0,0 1 0 0 0,-1 0 0 0 0,-1-1 0 0 0,0 1 0 0 0,-1-1-1 0 0,0 0 1 0 0,-1 0 0 0 0,-4 7-292 0 0,-86 219 599 0 0,92-230-577 0 0,1 1 0 0 0,0-1-1 0 0,0 0 1 0 0,1 1 0 0 0,1-1 0 0 0,0 1-1 0 0,0-1 1 0 0,1 1 0 0 0,0-1 0 0 0,2 8-22 0 0,1-13 69 0 0,0-1 0 0 0,1 1 0 0 0,-1-1 0 0 0,1-1 0 0 0,0 1 0 0 0,0-1 0 0 0,0 1 0 0 0,0-1 0 0 0,0-1 0 0 0,0 1 0 0 0,1-1 0 0 0,-1 0 0 0 0,1 0 0 0 0,-1 0 0 0 0,1-1 1 0 0,-1 0-1 0 0,1 0 0 0 0,-1-1 0 0 0,1 1 0 0 0,-1-1 0 0 0,1 0 0 0 0,-1 0 0 0 0,0-1 0 0 0,0 0 0 0 0,1 0 0 0 0,-1 0 0 0 0,0-1 0 0 0,1 0-69 0 0,17-11-881 0 0,-11-5-905 0 0,-1-2-2087 0 0,-8 2-2111 0 0,-3 15 144 0 0,0 0-3635 0 0</inkml:trace>
  <inkml:trace contextRef="#ctx0" brushRef="#br0" timeOffset="851.464">613 325 7474 0 0,'0'0'2440'0'0,"0"0"-623"0"0,0 0-459 0 0,0 0-77 0 0,0 0 23 0 0,0 0-22 0 0,0 0-131 0 0,0 0-189 0 0,0 0-180 0 0,0 0-143 0 0,0 0-83 0 0,0 0-77 0 0,32-5-51 0 0,99-12-39 0 0,75 13 130 0 0,-147 4-1736 0 0,-20 0-6857 0 0,-29 0-2271 0 0</inkml:trace>
  <inkml:trace contextRef="#ctx0" brushRef="#br0" timeOffset="1152.06">1298 380 7906 0 0,'0'0'1705'0'0,"0"0"-476"0"0,0 0-85 0 0,0 0 206 0 0,0 0 147 0 0,0 0-11 0 0,0 0-139 0 0,0 0-236 0 0,0 0-223 0 0,0 0-183 0 0,0 0-161 0 0,0 0-123 0 0,0 0-99 0 0,-1 29-82 0 0,-5 129 50 0 0,11-103-665 0 0,-4-55-5292 0 0,0-6-1705 0 0,-1 6-1399 0 0</inkml:trace>
  <inkml:trace contextRef="#ctx0" brushRef="#br0" timeOffset="1417.351">1235 332 2889 0 0,'0'0'3451'0'0,"0"0"-1157"0"0,0 0-734 0 0,0 0-232 0 0,0 0-155 0 0,0 0-185 0 0,0 0-112 0 0,0 0-73 0 0,0 0-42 0 0,0 0 2 0 0,0 0-96 0 0,0 0-108 0 0,12 4-70 0 0,93 36 1342 0 0,26 19 497 0 0,-129-58-2297 0 0,1 1 0 0 0,-1 0 1 0 0,0 0-1 0 0,0 0 0 0 0,0 0 0 0 0,-1 0 1 0 0,1 1-1 0 0,0-1 0 0 0,-1 0 1 0 0,0 1-1 0 0,1-1 0 0 0,-1 1 1 0 0,0 0-1 0 0,0-1 0 0 0,-1 1 1 0 0,1 0-1 0 0,0 0 0 0 0,-1 0 1 0 0,0-1-1 0 0,1 1 0 0 0,-1 0 1 0 0,-1 0-1 0 0,1 0 0 0 0,0 0 1 0 0,0-1-1 0 0,-1 1 0 0 0,0 0 1 0 0,0 0-1 0 0,1-1 0 0 0,-2 1 1 0 0,1-1-1 0 0,0 1 0 0 0,0-1 1 0 0,-1 1-1 0 0,1-1 0 0 0,-1 1 1 0 0,0-1-1 0 0,0 0 0 0 0,0 0 1 0 0,0 0-1 0 0,0 0 0 0 0,0-1 1 0 0,-2 2-33 0 0,-23 16-8 0 0,0-2-1 0 0,-2 0 1 0 0,0-2-1 0 0,-1-1 1 0 0,0-2-1 0 0,-14 4 10 0 0,7-12-1137 0 0,32-6-3612 0 0,3-3-4564 0 0,2 1 463 0 0</inkml:trace>
</inkml:ink>
</file>

<file path=ppt/ink/ink17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2:05.8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208 20 0 0 0,'0'0'377'0'0,"0"0"1376"0"0,0 0 474 0 0,0 0 171 0 0,0 0 14 0 0,0 0-151 0 0,0 0-263 0 0,0 0-290 0 0,0 0-260 0 0,0 0-190 0 0,0 0-147 0 0,0 0-68 0 0,0 0-106 0 0,2-3-126 0 0,-2 3-763 0 0,0 0-1 0 0,0-1 1 0 0,1 1 0 0 0,-1-1-1 0 0,0 1 1 0 0,0-1-1 0 0,0 1 1 0 0,0-1 0 0 0,0 1-1 0 0,0 0 1 0 0,0-1 0 0 0,0 1-1 0 0,0-1 1 0 0,0 1 0 0 0,0-1-1 0 0,0 1 1 0 0,0-1 0 0 0,0 1-1 0 0,0-1 1 0 0,0 1-1 0 0,0-1 1 0 0,-1 1 0 0 0,1-1-1 0 0,0 1 1 0 0,0 0 0 0 0,-1-1-1 0 0,1 1 1 0 0,0 0 0 0 0,-1-1-1 0 0,1 1 1 0 0,0-1-1 0 0,-1 1 1 0 0,1 0 0 0 0,0 0-1 0 0,-1-1 1 0 0,1 1 0 0 0,-1 0-1 0 0,1 0 1 0 0,0-1 0 0 0,-1 1-1 0 0,1 0 1 0 0,-1 0 0 0 0,1 0-1 0 0,-1 0 1 0 0,1 0-1 0 0,-1 0 1 0 0,1 0 0 0 0,-1 0-1 0 0,1 0 1 0 0,-1 0 0 0 0,1 0-1 0 0,-1 0 1 0 0,1 0 0 0 0,0 0-1 0 0,-1 0 1 0 0,1 0 0 0 0,-1 0-1 0 0,1 1 1 0 0,-1-1-1 0 0,1 0 1 0 0,-1 0 0 0 0,1 1-1 0 0,0-1 1 0 0,-1 0 0 0 0,1 0-1 0 0,0 1 1 0 0,-1-1 0 0 0,1 1-1 0 0,0-1-47 0 0,-12 0 66 0 0,6 1 31 0 0,-1-1 1 0 0,1 1 0 0 0,-1 1-1 0 0,1-1 1 0 0,0 1-1 0 0,-1 0 1 0 0,1 1 0 0 0,0-1-1 0 0,0 1 1 0 0,1 0 0 0 0,-1 1-1 0 0,1 0 1 0 0,-1-1-1 0 0,1 2 1 0 0,0-1 0 0 0,1 1-1 0 0,-1-1 1 0 0,1 1-1 0 0,0 0 1 0 0,-1 2-98 0 0,4-3 9 0 0,1-1 0 0 0,0 0 0 0 0,0 0 0 0 0,0 0 0 0 0,0 0 0 0 0,1 0 0 0 0,-1 0 0 0 0,1 0 0 0 0,-1 0 0 0 0,1 0 0 0 0,0 0 0 0 0,0-1 0 0 0,1 1 0 0 0,-1 0 0 0 0,1 0 0 0 0,-1-1 0 0 0,1 1 0 0 0,0-1 0 0 0,0 1 0 0 0,0-1 0 0 0,0 0 0 0 0,0 0 0 0 0,1 0 0 0 0,-1 0 0 0 0,0 0 0 0 0,1-1 0 0 0,2 2-9 0 0,14 16 31 0 0,-15-15 6 0 0,-1 0 1 0 0,1 1-1 0 0,-1 0 1 0 0,0 0-1 0 0,0 0 1 0 0,-1 0 0 0 0,1 1-1 0 0,-1-1 1 0 0,-1 1-1 0 0,1-1 1 0 0,-1 1 0 0 0,1 0-1 0 0,-2-1 1 0 0,1 1-1 0 0,-1 0 1 0 0,0 0-1 0 0,0 0 1 0 0,0 0 0 0 0,-1-1-1 0 0,0 1 1 0 0,0 0-1 0 0,0 0-37 0 0,-2-3 25 0 0,0 0-1 0 0,-1-1 0 0 0,1 1 0 0 0,-1-1 0 0 0,1 1 1 0 0,-1-1-1 0 0,0 0 0 0 0,1-1 0 0 0,-1 1 1 0 0,0 0-1 0 0,0-1 0 0 0,0 0 0 0 0,-1 0 0 0 0,1 0 1 0 0,0-1-1 0 0,0 0 0 0 0,0 1 0 0 0,-1-1 0 0 0,-2-1-24 0 0,-34-4-1600 0 0,29 1-2887 0 0,-1-1-5372 0 0,10 4-2410 0 0</inkml:trace>
</inkml:ink>
</file>

<file path=ppt/ink/ink17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2:04.3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179 81 0 0 0,'0'0'3523'0'0,"0"0"-1385"0"0,0 0-551 0 0,0 0-50 0 0,0 0 139 0 0,0 0-22 0 0,0 0-219 0 0,0 0-317 0 0,0 0-343 0 0,0 0-247 0 0,0 0-142 0 0,-10-1-51 0 0,-31-5-5 0 0,-5 40 837 0 0,37-23-827 0 0,1 0-102 0 0,0 0 0 0 0,1 0 0 0 0,1 1 0 0 0,0 0 0 0 0,1 0 0 0 0,0 1 0 0 0,0 0 0 0 0,2 0 0 0 0,-1 0-1 0 0,0 13-237 0 0,1-13 66 0 0,0 0 0 0 0,1 1-1 0 0,0-1 1 0 0,1 1 0 0 0,0-1-1 0 0,2 1 1 0 0,-1-1 0 0 0,2 1-1 0 0,0 0 1 0 0,0-1-1 0 0,1 0 1 0 0,1 0 0 0 0,0 0-1 0 0,3 5-65 0 0,0-11 134 0 0,1 0-1 0 0,0 0 0 0 0,0-1 0 0 0,0 0 0 0 0,1 0 0 0 0,0-1 1 0 0,0 0-1 0 0,0 0 0 0 0,1-1 0 0 0,-1-1 0 0 0,1 0 0 0 0,0 0 1 0 0,0-1-1 0 0,0 0 0 0 0,1 0 0 0 0,-1-1 0 0 0,0-1 0 0 0,0 0 1 0 0,1 0-1 0 0,-1-1 0 0 0,7-1-133 0 0,-1-1 156 0 0,0 1 0 0 0,0-2 0 0 0,0 0 0 0 0,-1-1 0 0 0,0-1 1 0 0,0 0-1 0 0,0-1 0 0 0,-1-1 0 0 0,0 0 0 0 0,0-1 0 0 0,-1 0 0 0 0,0-1 0 0 0,0-1 0 0 0,-2 0 1 0 0,1-1-1 0 0,-1 0 0 0 0,-1 0 0 0 0,9-14-156 0 0,-13 18 21 0 0,0 0 0 0 0,-1 0 0 0 0,0 0 0 0 0,0-1 0 0 0,-1 1 0 0 0,0-1 0 0 0,-1 0 1 0 0,0 0-1 0 0,0-1 0 0 0,-1 1 0 0 0,0 0 0 0 0,-1-1 0 0 0,0 0 0 0 0,0 1 0 0 0,-1-1 0 0 0,0 1 0 0 0,-1-1 0 0 0,0 0 0 0 0,0 1 1 0 0,-1-1-1 0 0,-1 1 0 0 0,1 0 0 0 0,-1 0 0 0 0,-1 0 0 0 0,0 0 0 0 0,0 0 0 0 0,-1 1 0 0 0,0 0 0 0 0,0 0 0 0 0,-1 0 1 0 0,0 0-1 0 0,-1 1 0 0 0,1 0 0 0 0,-1 1 0 0 0,-1-1 0 0 0,1 1 0 0 0,-3-1-21 0 0,1 1-78 0 0,0 0-1 0 0,0 1 0 0 0,-1 0 1 0 0,1 0-1 0 0,-1 1 1 0 0,0 0-1 0 0,0 1 1 0 0,0 0-1 0 0,-1 1 1 0 0,1 0-1 0 0,-1 1 1 0 0,0 0-1 0 0,1 0 1 0 0,-1 1-1 0 0,0 0 1 0 0,1 1-1 0 0,-1 1 1 0 0,1 0-1 0 0,-1 0 1 0 0,1 1-1 0 0,0 0 1 0 0,0 0-1 0 0,0 1 1 0 0,-9 6 78 0 0,-44 36-2585 0 0,28-10-2057 0 0,21-20-2052 0 0,4-4-4963 0 0</inkml:trace>
  <inkml:trace contextRef="#ctx0" brushRef="#br0" timeOffset="384.306">687 372 17100 0 0,'0'0'1668'0'0,"0"0"-586"0"0,0 0-234 0 0,0 0 36 0 0,0 0 41 0 0,0 0-58 0 0,0 0-165 0 0,0 0-178 0 0,0 0-95 0 0,0 0-54 0 0,0 0-50 0 0,0 0-42 0 0,-1 9-83 0 0,-1 26-53 0 0,-20 13 314 0 0,21-50-5410 0 0,6-10 0 0 0,1 5-1935 0 0,-2 3-3154 0 0</inkml:trace>
  <inkml:trace contextRef="#ctx0" brushRef="#br0" timeOffset="932.553">1247 0 6809 0 0,'0'0'4271'0'0,"0"0"-1845"0"0,0 0-734 0 0,0 0-66 0 0,0 0-39 0 0,0 0-147 0 0,0 0-229 0 0,0 0-235 0 0,0 0-212 0 0,0 0-129 0 0,0 0-99 0 0,0 0-90 0 0,0 0-70 0 0,-24 0-46 0 0,-111 4 303 0 0,127-3-550 0 0,0 0 0 0 0,0 1 0 0 0,1 1 0 0 0,-1-1 1 0 0,0 1-1 0 0,1 1 0 0 0,0-1 0 0 0,-1 1 1 0 0,2 0-1 0 0,-1 1 0 0 0,0 0 0 0 0,1 0 1 0 0,-1 1-84 0 0,1 0 5 0 0,-1 0 1 0 0,1 1 0 0 0,0 0-1 0 0,0 0 1 0 0,1 1 0 0 0,0 0-1 0 0,0-1 1 0 0,1 2 0 0 0,0-1 0 0 0,0 0-1 0 0,1 1 1 0 0,0 0 0 0 0,1 0-1 0 0,0 0 1 0 0,0 0 0 0 0,1 0-1 0 0,-1 7-5 0 0,2-13 7 0 0,0 0-1 0 0,0 0 0 0 0,0 1 1 0 0,0-1-1 0 0,0 0 0 0 0,1 0 1 0 0,-1 0-1 0 0,1 0 0 0 0,0 0 1 0 0,0 0-1 0 0,0 0 0 0 0,0 0 1 0 0,1 0-1 0 0,-1 0 0 0 0,1-1 0 0 0,0 1 1 0 0,0-1-1 0 0,0 1 0 0 0,0-1 1 0 0,0 1-1 0 0,0-1 0 0 0,0 0 1 0 0,1 0-1 0 0,-1 0 0 0 0,1-1 1 0 0,0 1-1 0 0,0 0 0 0 0,-1-1 1 0 0,1 0-1 0 0,0 0 0 0 0,0 0 0 0 0,0 0 1 0 0,0 0-1 0 0,2 0-6 0 0,5-1 76 0 0,1 0 1 0 0,0 0-1 0 0,0-1 0 0 0,-1 0 0 0 0,1-1 0 0 0,-1-1 1 0 0,1 1-1 0 0,-1-2 0 0 0,0 1 0 0 0,0-2 0 0 0,0 1 1 0 0,-1-1-1 0 0,1 0 0 0 0,-1-1 0 0 0,-1 0 1 0 0,1-1-1 0 0,-1 0 0 0 0,0 0 0 0 0,0-1 0 0 0,0 0-76 0 0,5-3 46 0 0,6-5 17 0 0,0-2 1 0 0,-1 0-1 0 0,0 0 1 0 0,-2-2-1 0 0,0 0 1 0 0,-1-1-1 0 0,-1 0 1 0 0,4-11-64 0 0,-18 31 55 0 0,0 1 15 0 0,0 0-14 0 0,0 0-22 0 0,0 0-21 0 0,0 0-24 0 0,0 0-13 0 0,-29 96-62 0 0,-12 118 199 0 0,24-67-153 0 0,-3-107-1295 0 0,37-41-2819 0 0,1-9-3245 0 0,-12 6-4153 0 0</inkml:trace>
  <inkml:trace contextRef="#ctx0" brushRef="#br0" timeOffset="2338.644">687 435 0 0 0,'0'0'1300'0'0,"0"0"435"0"0,0 0-24 0 0,0 0-164 0 0,0 0-268 0 0,0 0-337 0 0,0 0-141 0 0,0 0-50 0 0,0 0-39 0 0,0 0-20 0 0,0 0-53 0 0,0 0-29 0 0,-4 0 19 0 0,-18 0 686 0 0,23 29 4569 0 0,9-30-5462 0 0,1 0 1 0 0,-1-1-1 0 0,1-1 0 0 0,-1 1 1 0 0,0-2-1 0 0,0 1 1 0 0,0-2-1 0 0,-1 1 0 0 0,1-1 1 0 0,7-6-423 0 0,-61 9 1025 0 0,-9 23-1017 0 0,89-27-303 0 0,-10 1-1458 0 0,-14 5-7504 0 0,-7 0-2369 0 0</inkml:trace>
</inkml:ink>
</file>

<file path=ppt/ink/ink17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2:12.5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281 33 1192 0 0,'0'0'1817'0'0,"0"0"-272"0"0,0 0-123 0 0,0 0 1 0 0,0 0 83 0 0,0 0-15 0 0,0 0-174 0 0,0 0-287 0 0,0 0-337 0 0,0 0-277 0 0,0 0-166 0 0,0 3-8 0 0,23 199 4968 0 0,2 105-2507 0 0,8-38-1498 0 0,-18-44-559 0 0,-14-12-67 0 0,12-140-271 0 0,8-87-3485 0 0,-12 8 1067 0 0,5-3-6152 0 0,-8 2-3184 0 0</inkml:trace>
  <inkml:trace contextRef="#ctx0" brushRef="#br0" timeOffset="1380.543">1 678 1920 0 0,'0'0'514'0'0,"0"0"-399"0"0,0 0-138 0 0,0 0 204 0 0,0 0 407 0 0,0 0 387 0 0,0 0 175 0 0,0 0-29 0 0,0 0-31 0 0,0 0-4 0 0,0 0 48 0 0,0 0 29 0 0,0 0-86 0 0,8 0-104 0 0,185-7 5293 0 0,109-19-3759 0 0,295-36-703 0 0,-152 39-1048 0 0,35 1 46 0 0,150-19-258 0 0,-231 41-264 0 0,-1-22 52 0 0,-173 11-16 0 0,-45-11 64 0 0,247-7 371 0 0,-152 18-458 0 0,-252 10-481 0 0,4 0 721 0 0,-33-5-7619 0 0,2 3 1418 0 0,0 3-6097 0 0</inkml:trace>
  <inkml:trace contextRef="#ctx0" brushRef="#br0" timeOffset="1718.529">4329 0 7162 0 0,'0'0'1204'0'0,"0"0"-179"0"0,0 0 110 0 0,0 0 250 0 0,0 0 224 0 0,0 0 49 0 0,0 0-95 0 0,0 0-167 0 0,0 0-168 0 0,0 0-178 0 0,0 0-166 0 0,0 0-106 0 0,0 0-59 0 0,-25 20-47 0 0,-78 63-26 0 0,-9 33 1226 0 0,-95 64-1026 0 0,47-55-1556 0 0,131-106-666 0 0,14-8-916 0 0,-1-2-3337 0 0,9-5-6147 0 0</inkml:trace>
  <inkml:trace contextRef="#ctx0" brushRef="#br0" timeOffset="2583.16">907 269 6041 0 0,'0'0'1635'0'0,"0"0"-268"0"0,0 0 2 0 0,0 0 152 0 0,0 0 68 0 0,0 0-61 0 0,0 0-173 0 0,0 0-176 0 0,0 0-132 0 0,0 0-130 0 0,0 0-139 0 0,-32 17-136 0 0,-98 52-120 0 0,12 11 563 0 0,-344 281 490 0 0,409-323-1537 0 0,25-20-2267 0 0,2 2-6993 0 0,21-15-1267 0 0</inkml:trace>
  <inkml:trace contextRef="#ctx0" brushRef="#br0" timeOffset="5361.878">750 1517 2168 0 0,'0'0'653'0'0,"0"0"-248"0"0,0 0 99 0 0,0 0 350 0 0,0 0 339 0 0,0 0 144 0 0,0 0-85 0 0,0 0-215 0 0,0 0-138 0 0,0 0-23 0 0,0 0 77 0 0,0 0 73 0 0,0 0-9 0 0,2 8-42 0 0,5 21-70 0 0,25-22 1510 0 0,-24-6-2134 0 0,0-1 0 0 0,0 0 1 0 0,0-1-1 0 0,1 0 0 0 0,-1 0 0 0 0,0-1 0 0 0,0 0 0 0 0,-1 0 0 0 0,1-1 0 0 0,0 0 0 0 0,-1-1 0 0 0,0 1 0 0 0,0-1 0 0 0,0-1 0 0 0,0 1 1 0 0,0-1-1 0 0,3-4-281 0 0,38-36 538 0 0,-3-2 0 0 0,-1-2 0 0 0,-3-2 1 0 0,-2-1-1 0 0,11-23-538 0 0,-40 61 44 0 0,-1-1 1 0 0,0 1-1 0 0,-1-2 0 0 0,-1 1 1 0 0,-1-1-1 0 0,0 0 0 0 0,-1 0 1 0 0,-1-1-1 0 0,0 1 1 0 0,-1-1-1 0 0,-1 0 0 0 0,0 0 1 0 0,-2 0-1 0 0,0 0 0 0 0,-1-8-44 0 0,-1 20-3 0 0,0 0 0 0 0,0 1 0 0 0,-1-1-1 0 0,0 1 1 0 0,0 0 0 0 0,0 0 0 0 0,0 0-1 0 0,0 0 1 0 0,-1 0 0 0 0,0 1 0 0 0,1 0-1 0 0,-1-1 1 0 0,-1 2 0 0 0,1-1 0 0 0,0 0-1 0 0,-1 1 1 0 0,1 0 0 0 0,-1 0 0 0 0,0 0-1 0 0,0 0 1 0 0,1 1 0 0 0,-1 0 0 0 0,0 0-1 0 0,0 0 1 0 0,-1 0 0 0 0,1 1 0 0 0,0 0-1 0 0,0 0 1 0 0,0 1 0 0 0,0-1 0 0 0,0 1-1 0 0,0 0 1 0 0,0 0 0 0 0,0 1 0 0 0,0 0-1 0 0,1 0 1 0 0,-1 0 0 0 0,1 0 0 0 0,-1 0-1 0 0,1 1 1 0 0,-4 3 3 0 0,-2 5-10 0 0,2 1 0 0 0,-1 0 0 0 0,2 1 0 0 0,-1 0-1 0 0,2 0 1 0 0,0 0 0 0 0,0 1 0 0 0,1 0 0 0 0,1 0 0 0 0,1 0 0 0 0,0 1 0 0 0,0-1-1 0 0,1 1 1 0 0,1-1 0 0 0,1 1 0 0 0,0 0 0 0 0,2 7 10 0 0,1-6 45 0 0,1 1 1 0 0,1-1-1 0 0,1 0 0 0 0,0-1 0 0 0,1 1 1 0 0,0-1-1 0 0,2 0 0 0 0,0-1 0 0 0,0 0 1 0 0,1-1-1 0 0,1 0 0 0 0,0 0 1 0 0,1-1-1 0 0,0 0 0 0 0,1-1 0 0 0,0-1 1 0 0,1 0-1 0 0,0-1 0 0 0,0 0 0 0 0,6 1-45 0 0,-20 30-1404 0 0,22-55-2678 0 0,-6 0-184 0 0,-4 5-3995 0 0,-4 6-930 0 0</inkml:trace>
  <inkml:trace contextRef="#ctx0" brushRef="#br0" timeOffset="5698.272">1737 1116 9882 0 0,'0'0'1223'0'0,"0"0"-279"0"0,0 0 36 0 0,0 0 261 0 0,0 0 216 0 0,0 0-4 0 0,0 0-173 0 0,0 0-225 0 0,0 0-196 0 0,0 0-144 0 0,0 0-117 0 0,0 0-87 0 0,-24 31-79 0 0,-74 97-44 0 0,41-47 574 0 0,-24 50-41 0 0,42-95-2760 0 0,23-35-3734 0 0,-3-7-5824 0 0,16 5 5305 0 0</inkml:trace>
  <inkml:trace contextRef="#ctx0" brushRef="#br0" timeOffset="6008.329">1385 1179 2793 0 0,'0'0'2185'0'0,"0"0"68"0"0,0 0 146 0 0,0 0 63 0 0,0 0-267 0 0,0 0-549 0 0,0 0-583 0 0,0 0-439 0 0,0 0-268 0 0,0 0-40 0 0,0 0 115 0 0,0 0 135 0 0,0 0 115 0 0,3 9 36 0 0,3 12-132 0 0,1-1 1 0 0,1 1-1 0 0,0-2 0 0 0,2 1 0 0 0,0-1 1 0 0,2 0-1 0 0,4 5-585 0 0,0-6 378 0 0,1-1 1 0 0,1 0 0 0 0,1-2-1 0 0,0 0 1 0 0,1-1-1 0 0,16 8-378 0 0,13 15 249 0 0,-48-37-231 0 0,-1 0 10 0 0,0 0-25 0 0,0 0-5 0 0,0 0-22 0 0,0 0-4 0 0,0 0-16 0 0,0 0-33 0 0,0 0-45 0 0,0 0-116 0 0,0 0-176 0 0,0 0-259 0 0,0 0-398 0 0,0 0-540 0 0,0 0-712 0 0,0-1-3024 0 0,0-1 245 0 0,0 2-5175 0 0</inkml:trace>
  <inkml:trace contextRef="#ctx0" brushRef="#br0" timeOffset="6538.416">1987 1167 0 0 0,'0'0'2581'0'0,"0"0"-184"0"0,0 0 76 0 0,0 0 117 0 0,0 0-68 0 0,0 0-315 0 0,0 0-457 0 0,0 0-436 0 0,0 0-304 0 0,0 0-204 0 0,0 0-153 0 0,0 0-93 0 0,1 4 3124 0 0,74 4-870 0 0,40-15-1669 0 0,-76 6-989 0 0,-38-1-2292 0 0,5-6 3780 0 0,-3 3-2355 0 0,0 1-3865 0 0,-1 2-1680 0 0,-2 1-3301 0 0,0 1 2487 0 0</inkml:trace>
  <inkml:trace contextRef="#ctx0" brushRef="#br0" timeOffset="6838.816">1930 1355 8554 0 0,'0'0'1927'0'0,"0"0"-305"0"0,0 0-118 0 0,0 0-6 0 0,0 0-71 0 0,0 0-179 0 0,0 0-205 0 0,0 0-99 0 0,0 0-32 0 0,0 0 15 0 0,0 0 21 0 0,0 0-76 0 0,0 0-79 0 0,15 0-103 0 0,92-11 860 0 0,-9-10-361 0 0,-31 16-1003 0 0,-67 5-221 0 0,0 0-5 0 0,0 0-34 0 0,0 0-57 0 0,0 0-72 0 0,-2-12-4565 0 0,1 7-1792 0 0,1 5 4028 0 0,0-1-9319 0 0</inkml:trace>
  <inkml:trace contextRef="#ctx0" brushRef="#br0" timeOffset="9123.463">2720 777 0 0 0,'0'0'2339'0'0,"0"0"-477"0"0,0 0-114 0 0,0 0 189 0 0,0 0 238 0 0,0 0-12 0 0,0 0-255 0 0,0 0-421 0 0,0 0-369 0 0,0 0-222 0 0,0 0-129 0 0,0 0-107 0 0,0 0-68 0 0,-7-9-86 0 0,-22-28-81 0 0,28 36-394 0 0,1 1 1 0 0,-1-1-1 0 0,1 1 0 0 0,-1-1 1 0 0,0 0-1 0 0,1 1 1 0 0,-1-1-1 0 0,0 1 0 0 0,0-1 1 0 0,1 1-1 0 0,-1 0 0 0 0,0-1 1 0 0,0 1-1 0 0,1 0 0 0 0,-1-1 1 0 0,0 1-1 0 0,0 0 0 0 0,0 0 1 0 0,0 0-1 0 0,0 0 0 0 0,1 0 1 0 0,-1 0-1 0 0,0 0 0 0 0,0 0 1 0 0,0 0-1 0 0,0 0 1 0 0,0 0-1 0 0,1 1 0 0 0,-1-1 1 0 0,0 0-1 0 0,0 0 0 0 0,0 1 1 0 0,1-1-1 0 0,-1 1 0 0 0,0-1 1 0 0,1 1-1 0 0,-1-1 0 0 0,0 1 1 0 0,1-1-1 0 0,-1 1 0 0 0,0 0 1 0 0,1-1-1 0 0,-1 1 0 0 0,1 0 1 0 0,-1-1-1 0 0,1 1 1 0 0,0 0-1 0 0,-1 0 0 0 0,1 0 1 0 0,-1 0-32 0 0,-2 3 156 0 0,-15 22 78 0 0,0 1-1 0 0,2 1 0 0 0,1 0 0 0 0,1 1 1 0 0,1 0-1 0 0,2 1 0 0 0,1 1 0 0 0,2 0 0 0 0,0 0 1 0 0,2 1-1 0 0,2-1 0 0 0,1 1 0 0 0,1 0 0 0 0,2 0 1 0 0,1 0-1 0 0,2 9-233 0 0,-3-29 53 0 0,1 0 1 0 0,0 0 0 0 0,1 1-1 0 0,0-1 1 0 0,1 0-1 0 0,0-1 1 0 0,1 1 0 0 0,0 0-1 0 0,1-1 1 0 0,0 0-1 0 0,1 0 1 0 0,0-1 0 0 0,1 1-1 0 0,0-1 1 0 0,0 0-1 0 0,1-1 1 0 0,1 0 0 0 0,0-1-1 0 0,0 1 1 0 0,0-1-1 0 0,11 6-53 0 0,-14-11 53 0 0,0 0-1 0 0,0 0 0 0 0,0-1 1 0 0,0 1-1 0 0,0-2 0 0 0,0 1 1 0 0,1-1-1 0 0,-1 1 0 0 0,1-2 0 0 0,-1 1 1 0 0,1-1-1 0 0,-1 0 0 0 0,1 0 1 0 0,0-1-1 0 0,-1 0 0 0 0,1 0 1 0 0,-1 0-1 0 0,0-1 0 0 0,0 0 0 0 0,1 0 1 0 0,-1-1-1 0 0,0 0 0 0 0,-1 0 1 0 0,1 0-1 0 0,0-1 0 0 0,-1 0 0 0 0,0 0 1 0 0,0 0-1 0 0,0 0 0 0 0,-1-1 1 0 0,1 0-1 0 0,-1 0 0 0 0,0 0 1 0 0,0-1-1 0 0,-1 1 0 0 0,0-1 0 0 0,0 0 1 0 0,0 0-1 0 0,0 0 0 0 0,-1 0 1 0 0,0 0-1 0 0,0-2-52 0 0,-2 5 6 0 0,0-1 0 0 0,1 1 1 0 0,-1-1-1 0 0,-1 1 0 0 0,1-1 0 0 0,-1 1 0 0 0,1-1 0 0 0,-1 1 1 0 0,0-1-1 0 0,0 1 0 0 0,0 0 0 0 0,-1 0 0 0 0,1-1 1 0 0,-1 1-1 0 0,0 0 0 0 0,1 0 0 0 0,-2 1 0 0 0,1-1 0 0 0,0 0 1 0 0,0 1-1 0 0,-1-1 0 0 0,1 1 0 0 0,-1 0 0 0 0,0 0 1 0 0,0 0-1 0 0,0 0 0 0 0,0 0 0 0 0,0 0 0 0 0,0 1 1 0 0,0 0-1 0 0,-1-1 0 0 0,1 1 0 0 0,-1 1 0 0 0,1-1 0 0 0,0 0 1 0 0,-2 1-7 0 0,-3-1-48 0 0,0 0-1 0 0,0 0 1 0 0,-1 1 0 0 0,1 0 0 0 0,0 1 0 0 0,0 0 0 0 0,0 0 0 0 0,0 0 0 0 0,0 1 0 0 0,1 1-1 0 0,-1-1 1 0 0,0 1 0 0 0,1 1 0 0 0,0-1 0 0 0,0 1 0 0 0,0 0 0 0 0,0 1 0 0 0,0 0 48 0 0,4-2-265 0 0,-1 0 0 0 0,0 0 0 0 0,1 1 0 0 0,0-1 1 0 0,0 1-1 0 0,0 0 0 0 0,0 0 0 0 0,0 0 0 0 0,1 0 1 0 0,0 1-1 0 0,0-1 0 0 0,0 1 0 0 0,0-1 0 0 0,1 1 1 0 0,0 0-1 0 0,0-1 0 0 0,0 1 0 0 0,1 0 0 0 0,-1 5 265 0 0,10 6-4660 0 0,-1-13-2089 0 0,1-3-4656 0 0</inkml:trace>
  <inkml:trace contextRef="#ctx0" brushRef="#br0" timeOffset="9450.29">3092 1300 12115 0 0,'0'0'2484'0'0,"0"0"-752"0"0,0 0-301 0 0,0 0-18 0 0,0 0-76 0 0,0 0-183 0 0,0 0-311 0 0,0 0-278 0 0,0 0-166 0 0,0 0-75 0 0,0 0-15 0 0,0 0-12 0 0,0 0-25 0 0,-4 29 921 0 0,-4 14-237 0 0,3-15-1891 0 0,3-15-3299 0 0,4-27 994 0 0,2 0-3714 0 0,1 6-3859 0 0</inkml:trace>
  <inkml:trace contextRef="#ctx0" brushRef="#br0" timeOffset="9985.226">3164 832 7466 0 0,'0'0'2445'0'0,"0"0"-161"0"0,0 0-157 0 0,0 0-202 0 0,0 0-399 0 0,0 0-414 0 0,0 0-334 0 0,0 0-257 0 0,0 0-135 0 0,0 0-53 0 0,0 0 46 0 0,0 0 76 0 0,0 0 70 0 0,6 0 34 0 0,51-8 514 0 0,93-1 657 0 0,-148 9-1720 0 0,1 0 1 0 0,0 1-1 0 0,0 0 0 0 0,0-1 1 0 0,-1 1-1 0 0,1 0 0 0 0,0 1 0 0 0,-1-1 1 0 0,1 0-1 0 0,-1 1 0 0 0,1-1 0 0 0,-1 1 1 0 0,0 0-1 0 0,0 0 0 0 0,0 0 1 0 0,0 0-1 0 0,0 0 0 0 0,0 0 0 0 0,0 1 1 0 0,-1-1-1 0 0,1 1 0 0 0,-1-1 0 0 0,0 1 1 0 0,0-1-1 0 0,0 1 0 0 0,0 0 1 0 0,0-1-1 0 0,0 1 0 0 0,-1 0 0 0 0,1 0 1 0 0,-1 0-1 0 0,0 0 0 0 0,0 0 0 0 0,0-1 1 0 0,0 1-1 0 0,0 0 0 0 0,-1 1-10 0 0,0 6 46 0 0,-1 0-1 0 0,0 1 0 0 0,0-1 1 0 0,-1-1-1 0 0,0 1 0 0 0,-1 0 1 0 0,0-1-1 0 0,-1 0 0 0 0,-5 9-45 0 0,-83 125 280 0 0,93-141-278 0 0,0 0 1 0 0,1 1-1 0 0,-1-1 0 0 0,1 0 0 0 0,-1 1 0 0 0,1-1 0 0 0,0 0 0 0 0,0 0 0 0 0,0 0 0 0 0,0 1 1 0 0,0-1-1 0 0,0 0 0 0 0,1-1 0 0 0,-1 1 0 0 0,1 0 0 0 0,-1 0 0 0 0,1 0 0 0 0,0-1 0 0 0,0 1 0 0 0,-1-1 1 0 0,1 0-1 0 0,0 1 0 0 0,0-1 0 0 0,0 0 0 0 0,1 0 0 0 0,-1 0 0 0 0,0 0 0 0 0,0-1 0 0 0,1 1 0 0 0,-1-1 1 0 0,0 1-1 0 0,1-1 0 0 0,-1 0 0 0 0,0 0 0 0 0,1 0 0 0 0,-1 0 0 0 0,0 0 0 0 0,1 0 0 0 0,-1-1-2 0 0,12 4 16 0 0,18 5 25 0 0,-24-7-34 0 0,-1 0-1 0 0,1 0 0 0 0,-1 1 1 0 0,1 0-1 0 0,-1 0 1 0 0,0 1-1 0 0,0 0 1 0 0,0 0-1 0 0,0 1 0 0 0,0-1 1 0 0,-1 2-1 0 0,1-1 1 0 0,-1 1-1 0 0,0 0 1 0 0,-1 0-1 0 0,1 0 0 0 0,1 4-6 0 0,-5-3 34 0 0,0 0 0 0 0,0 0-1 0 0,-1 0 1 0 0,1 1 0 0 0,-2-1-1 0 0,1 0 1 0 0,-1 1 0 0 0,0-1-1 0 0,0 0 1 0 0,0 1 0 0 0,-1-1-1 0 0,0 0 1 0 0,0 0 0 0 0,-1 1-1 0 0,0-1 1 0 0,0 0 0 0 0,0 0-1 0 0,-1-1 1 0 0,0 1 0 0 0,0 0-1 0 0,-1 0-33 0 0,-110 116 355 0 0,110-118-371 0 0,-1-1 0 0 0,0 0 0 0 0,0 0 0 0 0,0 0 0 0 0,0-1 0 0 0,-1 1 0 0 0,1-1 0 0 0,0-1 0 0 0,-1 1 0 0 0,0-1 0 0 0,1 0 0 0 0,-1 0 0 0 0,0 0 0 0 0,-1-1 16 0 0,10-34-4340 0 0,6 19 935 0 0,-3 6-1916 0 0,-2 1-6430 0 0</inkml:trace>
  <inkml:trace contextRef="#ctx0" brushRef="#br0" timeOffset="10770.349">3703 1050 0 0 0,'0'0'51'0'0,"0"0"123"0"0,0 0 34 0 0,0 0 246 0 0,0 0 181 0 0,0 0 19 0 0,0 0-88 0 0,0 0-143 0 0,0 0-103 0 0,0 0 13 0 0,0 0 109 0 0,0 0 200 0 0,0 0 264 0 0,8-3 273 0 0,22-7 238 0 0,-22 8 150 0 0,-8 2 15 0 0,5 0 5144 0 0,14-4-4453 0 0,97-54 3162 0 0,-108 54-5305 0 0,1-1-1 0 0,-1 0 1 0 0,0 0 0 0 0,0 0 0 0 0,-1-1 0 0 0,0-1-1 0 0,0 1 1 0 0,0-1 0 0 0,-1 0 0 0 0,0-1-1 0 0,0 1 1 0 0,-1-1 0 0 0,1 0-130 0 0,-7 8 7 0 0,1 0 1 0 0,-1 1 0 0 0,1-1-1 0 0,0 0 1 0 0,-1 0-1 0 0,1 1 1 0 0,-1-1-1 0 0,1 0 1 0 0,-1 0 0 0 0,1 1-1 0 0,-1-1 1 0 0,1 0-1 0 0,-1 0 1 0 0,1 0-1 0 0,-1 0 1 0 0,1 0 0 0 0,-1 0-1 0 0,1 0 1 0 0,-1 0-1 0 0,1 0 1 0 0,-1 0-1 0 0,1 0 1 0 0,-1 0-1 0 0,1 0 1 0 0,-1 0 0 0 0,1-1-1 0 0,-1 1 1 0 0,1 0-1 0 0,-1 0 1 0 0,1-1-1 0 0,-1 1 1 0 0,1 0 0 0 0,-1 0-1 0 0,1-1 1 0 0,0 1-1 0 0,-1-1 1 0 0,1 1-1 0 0,0 0 1 0 0,-1-1-1 0 0,1 1 1 0 0,0-1 0 0 0,0 1-1 0 0,-1 0 1 0 0,1-1-1 0 0,0 1 1 0 0,0-1-1 0 0,0 1 1 0 0,-1-1 0 0 0,1 1-1 0 0,0-1 1 0 0,0 1-1 0 0,0-1 1 0 0,0 0-1 0 0,0 1 1 0 0,0-1 0 0 0,0 1-1 0 0,0-1 1 0 0,0 1-1 0 0,0-1 1 0 0,1 1-1 0 0,-1-1 1 0 0,0 1-1 0 0,0-1 1 0 0,0 1 0 0 0,1 0-1 0 0,-1-1 1 0 0,0 0-8 0 0,-7 15-27 0 0,-1 0 0 0 0,2 0 0 0 0,0 1 0 0 0,1 0 0 0 0,0 0 1 0 0,1 1-1 0 0,1-1 0 0 0,0 4 27 0 0,-9 60 2 0 0,4 0 0 0 0,3 1 1 0 0,4 5-3 0 0,-9 133 26 0 0,8-202-84 0 0,0 0 0 0 0,0-1 1 0 0,-2 1-1 0 0,0-1 0 0 0,-1 0 0 0 0,0 0 0 0 0,-2 0 0 0 0,1-1 0 0 0,-2 0 0 0 0,0 0 0 0 0,0-1 0 0 0,-2 0 0 0 0,1 0 0 0 0,-2-1 0 0 0,1 0 0 0 0,-9 6 58 0 0,17-16-67 0 0,0 0 0 0 0,0-1 0 0 0,-1 1 0 0 0,1 0-1 0 0,0-1 1 0 0,-1 0 0 0 0,1 1 0 0 0,-1-1 0 0 0,1 0-1 0 0,-1 0 1 0 0,0-1 0 0 0,1 1 0 0 0,-1 0 0 0 0,0-1-1 0 0,0 0 1 0 0,1 1 0 0 0,-1-1 0 0 0,0 0 0 0 0,0 0-1 0 0,0-1 1 0 0,1 1 0 0 0,-1-1 0 0 0,0 1-1 0 0,1-1 1 0 0,-1 0 0 0 0,0 0 0 0 0,1 0 0 0 0,-1 0-1 0 0,1-1 1 0 0,-1 1 0 0 0,1-1 0 0 0,0 1 0 0 0,-1-2 67 0 0,-1-5 15 0 0,0-1 0 0 0,1 0 1 0 0,0 0-1 0 0,0 0 1 0 0,1 0-1 0 0,0-1 1 0 0,1 1-1 0 0,0-1 0 0 0,0 1 1 0 0,1-1-1 0 0,1 1 1 0 0,-1-1-1 0 0,2 1 0 0 0,-1-1 1 0 0,1 1-1 0 0,1 0 1 0 0,-1 0-1 0 0,1 0 1 0 0,1 0-1 0 0,0 0 0 0 0,0 1 1 0 0,1-1-1 0 0,0 1 1 0 0,0 0-1 0 0,1 1-15 0 0,9-14 255 0 0,1 1 1 0 0,1 1-1 0 0,0 1 0 0 0,1 1 1 0 0,1 0-1 0 0,1 1 0 0 0,1 1 1 0 0,0 1-1 0 0,22-11-255 0 0,53 14-232 0 0,-49-11-3211 0 0,-32 10-1258 0 0,-3 2-4292 0 0,-8 6-1176 0 0</inkml:trace>
  <inkml:trace contextRef="#ctx0" brushRef="#br0" timeOffset="11171.237">4393 858 9618 0 0,'0'0'2819'0'0,"0"0"-605"0"0,0 0-331 0 0,0 0-210 0 0,0 0-301 0 0,0 0-320 0 0,0 0-224 0 0,0 0-122 0 0,0 0-75 0 0,0 0 2 0 0,0 0-46 0 0,0 0-87 0 0,0 0-1 0 0,-4 30-27 0 0,-13 92-52 0 0,-30 60 549 0 0,34-130-851 0 0,7-33-94 0 0,1 1-1 0 0,1 0 1 0 0,1 1-1 0 0,0-1 1 0 0,2 1 0 0 0,0-1-1 0 0,1 1 1 0 0,2 5-24 0 0,0-24 31 0 0,0 1 0 0 0,0-1 0 0 0,1 0 0 0 0,-1 0-1 0 0,1 0 1 0 0,0 0 0 0 0,0 0 0 0 0,0-1 0 0 0,0 1 0 0 0,0-1 0 0 0,0 0-1 0 0,0 1 1 0 0,0-2 0 0 0,0 1 0 0 0,0 0 0 0 0,1-1 0 0 0,-1 1 0 0 0,0-1-1 0 0,1 0 1 0 0,-1 0 0 0 0,0 0 0 0 0,1-1-31 0 0,9 0 67 0 0,0-1-1 0 0,0-1 1 0 0,0 0 0 0 0,0-1-1 0 0,-1 0 1 0 0,1-1 0 0 0,-1 0-1 0 0,0-1 1 0 0,-1-1 0 0 0,1 0-1 0 0,4-4-66 0 0,-15 10-44 0 0,-1 1-1 0 0,0 0-19 0 0,0 0-25 0 0,0 0-35 0 0,0 0-58 0 0,0 0-96 0 0,-22-8-4813 0 0,8 5-2326 0 0,10 0-3515 0 0</inkml:trace>
  <inkml:trace contextRef="#ctx0" brushRef="#br0" timeOffset="11440.23">4130 1149 12939 0 0,'0'0'2344'0'0,"0"0"-993"0"0,0 0-352 0 0,0 0 72 0 0,0 0 107 0 0,0 0-12 0 0,0 0-252 0 0,0 0-294 0 0,0 0-230 0 0,0 0-156 0 0,0 0-94 0 0,32-7-68 0 0,99-22-65 0 0,12-23-3082 0 0,-122 44-2417 0 0,-5 1-6037 0 0</inkml:trace>
</inkml:ink>
</file>

<file path=ppt/ink/ink17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2:33.1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67 55 7850 0 0,'0'0'2916'0'0,"0"0"-873"0"0,0 0-566 0 0,0 0-158 0 0,0 0-82 0 0,0 0-86 0 0,0 0-191 0 0,0 0-241 0 0,0 0-217 0 0,0 0-177 0 0,0 0-110 0 0,-6-1-59 0 0,-41 6 521 0 0,39-1-380 0 0,9 0 4617 0 0,0-5-3487 0 0,-5 5-874 0 0,42-41-181 0 0,-15 5-145 0 0,-23 31-234 0 0,0 1 9 0 0,0 0-9 0 0,-15 8-109 0 0,-34 35 1 0 0,49-42 98 0 0,0-1 25 0 0,0 0 8 0 0,0 0 23 0 0,0 0-6 0 0,0 0-8 0 0,0 0-10 0 0,3-2-293 0 0,-3-1-4726 0 0,0 1 1620 0 0,0 1-8809 0 0</inkml:trace>
</inkml:ink>
</file>

<file path=ppt/ink/ink17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6:03.1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1 243 3289 0 0,'0'0'1355'0'0,"0"0"-135"0"0,0 0 62 0 0,0 0 183 0 0,0 0 55 0 0,0 0-139 0 0,0 0-300 0 0,0 0-239 0 0,0 0-103 0 0,0 0 5 0 0,0 0 44 0 0,7 1-2 0 0,85-10 1921 0 0,-65-4-2025 0 0,0-2 0 0 0,-1-2 1 0 0,-1 0-1 0 0,0-1 0 0 0,14-16-682 0 0,-33 29 132 0 0,0 0-1 0 0,0-1 0 0 0,-1 0 1 0 0,0 0-1 0 0,0-1 0 0 0,0 1 1 0 0,-1-1-1 0 0,0 0 0 0 0,0 0 1 0 0,-1 0-1 0 0,0-1 0 0 0,0 1 1 0 0,-1-1-1 0 0,0 0 1 0 0,0 0-1 0 0,0-3-131 0 0,-2 9 213 0 0,0 2-11 0 0,0 0-32 0 0,-24 49 121 0 0,6 22-219 0 0,2 1 0 0 0,4 0 1 0 0,3 1-1 0 0,3 0 0 0 0,3 0 0 0 0,4 23-72 0 0,-4 46 65 0 0,0-58-18 0 0,-4-2 0 0 0,-4 1 0 0 0,-17 63-47 0 0,-8-66-189 0 0,35-79 155 0 0,0-1 0 0 0,0 1 1 0 0,0-1-1 0 0,0 0 1 0 0,0 0-1 0 0,0 0 0 0 0,0 1 1 0 0,0-1-1 0 0,0 0 1 0 0,0 0-1 0 0,0 0 0 0 0,0-1 1 0 0,0 1-1 0 0,0 0 1 0 0,0 0-1 0 0,0 0 1 0 0,0-1-1 0 0,0 1 0 0 0,0-1 1 0 0,0 1-1 0 0,0-1 1 0 0,1 1-1 0 0,-1-1 0 0 0,0 1 1 0 0,0-1-1 0 0,0 0 1 0 0,1 1-1 0 0,-1-1 0 0 0,0 0 1 0 0,0 0-1 0 0,1 1 1 0 0,-1-1-1 0 0,1 0 0 0 0,-1 0 1 0 0,1 0-1 0 0,-1 0 1 0 0,1 0-1 0 0,0 0 1 0 0,-1 0-1 0 0,1 0 0 0 0,0 0 1 0 0,0 0-1 0 0,0 0 1 0 0,0 0-1 0 0,0 0 0 0 0,0 0 1 0 0,0 0-1 0 0,0-1 34 0 0,-11-56-1425 0 0,2 0-1 0 0,3-1 1 0 0,1-54 1425 0 0,3 48-810 0 0,-14-12 1081 0 0,85 75 3024 0 0,90-81-1021 0 0,-13 2-1793 0 0,-137 76-948 0 0,13-1-1058 0 0,-17 9-2843 0 0,-2 5-3707 0 0,-3-4-3150 0 0</inkml:trace>
</inkml:ink>
</file>

<file path=ppt/ink/ink17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6:03.6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24 118 2016 0 0,'0'0'2556'0'0,"0"0"-699"0"0,0 0-155 0 0,0 0 142 0 0,0 0 65 0 0,0 0-129 0 0,0 0-285 0 0,0 0-339 0 0,0 0-277 0 0,0 0-169 0 0,0 0-111 0 0,0 0-50 0 0,0 0-45 0 0,-1 29-46 0 0,-4 89-44 0 0,6 33 4159 0 0,-15-199-2711 0 0,12 27-1777 0 0,1 0 1 0 0,0 1-1 0 0,1-1 0 0 0,1 0 0 0 0,1 0 1 0 0,1 1-1 0 0,1-1 0 0 0,1 1 0 0 0,1 0 0 0 0,0 0 1 0 0,2 1-1 0 0,7-15-85 0 0,-14 32 0 0 0,3-6 3 0 0,0 1 0 0 0,1-1 0 0 0,0 0 0 0 0,0 1-1 0 0,1 0 1 0 0,0 0 0 0 0,0 1 0 0 0,1 0 0 0 0,-1 0 0 0 0,1 0 0 0 0,1 1 0 0 0,-1 0-3 0 0,16 42 18 0 0,-6 120 36 0 0,-2-125-1981 0 0,-10-28-2178 0 0,1-3-3370 0 0,-5-1-4226 0 0</inkml:trace>
</inkml:ink>
</file>

<file path=ppt/ink/ink1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19:12.6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27 5529 0 0,'0'0'3236'0'0,"0"0"-1067"0"0,0 0-590 0 0,0 0-113 0 0,0 0 16 0 0,0 0-63 0 0,0 0-244 0 0,0 0-306 0 0,0 0-130 0 0,0 0-28 0 0,0 0 42 0 0,0 0 34 0 0,0 0-72 0 0,10 3-58 0 0,87 16 1581 0 0,134-42 608 0 0,-122 3-2617 0 0,-57 14 827 0 0,-30 7-4424 0 0,-3-1-6585 0 0,-16 0-2396 0 0</inkml:trace>
</inkml:ink>
</file>

<file path=ppt/ink/ink17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6:03.9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8978 0 0,'0'0'2084'0'0,"0"0"-819"0"0,0 0-343 0 0,0 0-52 0 0,0 0-72 0 0,0 0-144 0 0,0 0-222 0 0,0 0-218 0 0,0 0-121 0 0,0 0-50 0 0,0 0-58 0 0,0 12-62 0 0,2 39-99 0 0,-2-50 67 0 0,1-1 0 0 0,-1 0 0 0 0,1 0 0 0 0,0 0 0 0 0,0 0 0 0 0,-1 0 0 0 0,1 0 0 0 0,0 0 0 0 0,-1 0 0 0 0,1 0 0 0 0,0 0 0 0 0,-1 0 0 0 0,1 0 0 0 0,0 0 0 0 0,-1 0 0 0 0,1-1 0 0 0,0 1 0 0 0,-1 0 0 0 0,1 0 0 0 0,-1-1 0 0 0,1 1 0 0 0,0-1 0 0 0,-1 1 0 0 0,1 0 0 0 0,-1-1 0 0 0,1 1 0 0 0,-1-1 0 0 0,1 1 0 0 0,-1-1 0 0 0,0 1 0 0 0,1-1 0 0 0,-1 0 0 0 0,0 1 0 0 0,1-1 0 0 0,-1 0 0 0 0,0 1 0 0 0,0-1 0 0 0,1 1 0 0 0,-1-1 0 0 0,0 0 0 0 0,0 0 0 0 0,0 1 1 0 0,0-1-1 0 0,0 0 0 0 0,0 1 0 0 0,0-1 0 0 0,0 0 0 0 0,0 1 0 0 0,0-1 0 0 0,-1 0 109 0 0,5-10-4589 0 0,-2 3-1458 0 0</inkml:trace>
</inkml:ink>
</file>

<file path=ppt/ink/ink17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6:04.1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50 12 6585 0 0,'0'0'3233'0'0,"0"0"-1256"0"0,0 0-449 0 0,0 0-256 0 0,0 0-200 0 0,0 0-231 0 0,0 0-297 0 0,0 0-304 0 0,0 0-232 0 0,0 0-136 0 0,0 0-96 0 0,0 0-32 0 0,0 0-113 0 0,-49-11-287 0 0,60 18-696 0 0,-6 1-1961 0 0,5-5-6321 0 0</inkml:trace>
</inkml:ink>
</file>

<file path=ppt/ink/ink17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6:04.3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185 0 11242 0 0,'0'0'2189'0'0,"0"0"-558"0"0,0 0-245 0 0,0 0-28 0 0,0 0-65 0 0,0 0-109 0 0,0 0-144 0 0,0 0-137 0 0,0 0-100 0 0,0 0-162 0 0,0 0-145 0 0,0 0-142 0 0,0 0-142 0 0,-19 11-44 0 0,-62 35-44 0 0,28 2 94 0 0,45-36-193 0 0,5-8-20 0 0,1-1 0 0 0,-1 0 0 0 0,1 1 0 0 0,0 0 0 0 0,0-1 0 0 0,1 1 0 0 0,-1 0 0 0 0,1 0 0 0 0,-1 0 0 0 0,1 0 0 0 0,0 0 0 0 0,1 0 0 0 0,-1 0 0 0 0,1 0 0 0 0,0 0 1 0 0,0 1-1 0 0,0-1 0 0 0,0 0 0 0 0,1 0 0 0 0,0 0 0 0 0,0 0 0 0 0,0 0 0 0 0,0 0 0 0 0,0 0 0 0 0,1 0 0 0 0,0 0 0 0 0,0-1 0 0 0,1 3-5 0 0,6 1 24 0 0,1-2 0 0 0,-1 1 0 0 0,1-1 0 0 0,0 0 0 0 0,0-1 1 0 0,1 0-1 0 0,-1-1 0 0 0,1 0 0 0 0,0-1 0 0 0,-1 0 0 0 0,1 0 0 0 0,0-2 0 0 0,0 1 0 0 0,0-1 0 0 0,0-1 0 0 0,0 0 0 0 0,0 0 1 0 0,2-1-25 0 0,-8 1 1 0 0,0 0 1 0 0,0 0 0 0 0,0 0 0 0 0,0-1 0 0 0,0 0 0 0 0,0 0 0 0 0,0 0 0 0 0,0 0-1 0 0,-1-1 1 0 0,0 0 0 0 0,1 0 0 0 0,-1 0 0 0 0,0 0 0 0 0,0-1 0 0 0,0 0 0 0 0,2-3-2 0 0,24-48-6352 0 0,-26 45 1603 0 0,1 5-3733 0 0</inkml:trace>
</inkml:ink>
</file>

<file path=ppt/ink/ink17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6:04.7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72 0 12411 0 0,'0'0'1699'0'0,"0"0"-279"0"0,0 0-46 0 0,0 0 107 0 0,0 0-12 0 0,0 0-180 0 0,0 0-294 0 0,0 0-272 0 0,0 0-126 0 0,0 0-58 0 0,0 0-21 0 0,0 0-52 0 0,-4 17-43 0 0,-12 52-24 0 0,12 55 1010 0 0,-1 240-483 0 0,-14-257-761 0 0,0-62-197 0 0,15-107-14089 0 0,4 51 8023 0 0,0 3-1954 0 0</inkml:trace>
</inkml:ink>
</file>

<file path=ppt/ink/ink17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6:04.9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 10154 0 0,'0'0'2383'0'0,"0"0"-558"0"0,0 0-310 0 0,0 0-111 0 0,0 0-80 0 0,0 0-129 0 0,0 0-161 0 0,0 0-149 0 0,0 0-69 0 0,0 0 18 0 0,0 0-53 0 0,0 0-90 0 0,0 0-109 0 0,21 2-91 0 0,146 7 606 0 0,60-24-366 0 0,-180 8-938 0 0,-4 1-1927 0 0,-13 5-5027 0 0,-26 1-1581 0 0</inkml:trace>
</inkml:ink>
</file>

<file path=ppt/ink/ink17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6:05.2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 0 10826 0 0,'0'0'2548'0'0,"0"0"-1311"0"0,0 0-466 0 0,0 0 2 0 0,0 0 8 0 0,0 0-49 0 0,0 0-169 0 0,0 0-202 0 0,0 0-140 0 0,-5 33-114 0 0,-14 100-46 0 0,20-67-254 0 0,7-50-1528 0 0,-4-10-5805 0 0,-2-5-2015 0 0</inkml:trace>
</inkml:ink>
</file>

<file path=ppt/ink/ink17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6:05.4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19 18980 0 0,'0'0'1632'0'0,"0"0"-383"0"0,0 0-129 0 0,0 0-184 0 0,0 0-208 0 0,0 0-224 0 0,0 0-224 0 0,0 0-160 0 0,0 0-192 0 0,0 0-72 0 0,0 0-16 0 0,0 0-56 0 0,0 0-16 0 0,-16-19-120 0 0,32 34-480 0 0,5 3-1408 0 0,-5-3-4626 0 0,-5-8-6329 0 0</inkml:trace>
</inkml:ink>
</file>

<file path=ppt/ink/ink17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6:17.1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138 184 7746 0 0,'0'0'1929'0'0,"0"0"-427"0"0,0 0-156 0 0,0 0 57 0 0,0 0 26 0 0,0 0-156 0 0,0 0-223 0 0,0 0-183 0 0,0 0-155 0 0,0 0-114 0 0,0 0-83 0 0,0 0-71 0 0,0 0-77 0 0,-19 12-55 0 0,-58 37-46 0 0,75-48-242 0 0,0 0 0 0 0,-1 0 0 0 0,1 1 0 0 0,0-1 0 0 0,0 1-1 0 0,1-1 1 0 0,-1 1 0 0 0,0 0 0 0 0,0-1 0 0 0,1 1 0 0 0,-1 0 0 0 0,1 0-1 0 0,0 0 1 0 0,0 0 0 0 0,-1 0 0 0 0,1 1 0 0 0,1-1 0 0 0,-1 0 0 0 0,0 0-1 0 0,0 1 1 0 0,1-1 0 0 0,-1 1 0 0 0,1-1 0 0 0,0 0 0 0 0,0 2-24 0 0,-2 10 110 0 0,0-2-59 0 0,0-1 0 0 0,1 1 1 0 0,0 0-1 0 0,1 0 0 0 0,0-1 0 0 0,1 1 0 0 0,0 0 0 0 0,1 0 1 0 0,0-1-1 0 0,1 1 0 0 0,0 1-51 0 0,-1-9 22 0 0,-1 1 1 0 0,1-1-1 0 0,0 0 1 0 0,0 1-1 0 0,0-1 0 0 0,1 0 1 0 0,0-1-1 0 0,-1 1 1 0 0,1 0-1 0 0,0-1 1 0 0,1 1-1 0 0,-1-1 1 0 0,1 0-1 0 0,-1 0 0 0 0,1 0 1 0 0,0-1-1 0 0,0 1 1 0 0,0-1-1 0 0,1 0 1 0 0,-1 0-1 0 0,0-1 1 0 0,1 1-1 0 0,-1-1 0 0 0,1 0 1 0 0,-1 0-1 0 0,1 0 1 0 0,0-1-1 0 0,-1 0 1 0 0,3 0-23 0 0,-1 1 71 0 0,0-1 0 0 0,0-1 0 0 0,0 1 0 0 0,0-1 0 0 0,0 0 0 0 0,0-1 0 0 0,0 1 0 0 0,0-1 0 0 0,-1 0 0 0 0,1-1 0 0 0,-1 1 0 0 0,1-1 0 0 0,-1 0 0 0 0,0-1 0 0 0,0 1 0 0 0,0-1 0 0 0,-1 0 0 0 0,1 0 0 0 0,-1 0 0 0 0,0-1 0 0 0,0 0 0 0 0,0 0 0 0 0,-1 0 0 0 0,0 0 0 0 0,0 0 0 0 0,0 0 0 0 0,0-1 0 0 0,-1 0 0 0 0,0 0-71 0 0,1-2 10 0 0,0 0 0 0 0,0 0-1 0 0,-1 0 1 0 0,-1 0 0 0 0,1-1 0 0 0,-1 1 0 0 0,0 0 0 0 0,-1-1-1 0 0,0 1 1 0 0,0-1 0 0 0,-1 1 0 0 0,0-1 0 0 0,-1 1 0 0 0,0 0-1 0 0,0 0 1 0 0,-1 0 0 0 0,0 0 0 0 0,0 0 0 0 0,0 0 0 0 0,-1 1 0 0 0,-1-1-1 0 0,1 1 1 0 0,-1 0 0 0 0,0 1 0 0 0,-1-1 0 0 0,1 1 0 0 0,-1 0-1 0 0,-1 0 1 0 0,-2-1-10 0 0,6 5-56 0 0,-1 0 0 0 0,0 0-1 0 0,0 1 1 0 0,0-1 0 0 0,0 1-1 0 0,0 0 1 0 0,-1 0 0 0 0,1 0-1 0 0,0 1 1 0 0,0-1 0 0 0,-1 1-1 0 0,1 0 1 0 0,0 1 0 0 0,-1-1-1 0 0,1 1 1 0 0,0-1 0 0 0,0 1 56 0 0,3 0-14 0 0,0 0 0 0 0,0 0 0 0 0,0 0 0 0 0,0 0 0 0 0,0 0 0 0 0,0 0 0 0 0,0 0 0 0 0,1 0 0 0 0,-1 0 0 0 0,0 0 0 0 0,1 1 0 0 0,-1-1 0 0 0,1 0 0 0 0,-1 0 0 0 0,1 1 1 0 0,0-1-1 0 0,0 0 0 0 0,-1 1 0 0 0,1-1 0 0 0,0 0 0 0 0,0 0 0 0 0,0 1 0 0 0,0-1 0 0 0,1 0 0 0 0,-1 1 0 0 0,0-1 0 0 0,0 0 0 0 0,1 1 0 0 0,-1-1 0 0 0,1 0 0 0 0,-1 0 0 0 0,1 0 0 0 0,0 1 0 0 0,-1-1 0 0 0,1 0 1 0 0,0 0-1 0 0,0 0 0 0 0,0 0 0 0 0,0 0 0 0 0,0 0 0 0 0,0 0 0 0 0,0-1 0 0 0,0 1 0 0 0,0 0 0 0 0,0-1 0 0 0,0 1 0 0 0,0 0 0 0 0,1-1 0 0 0,-1 1 0 0 0,1-1 14 0 0,5 6 22 0 0,1 0-1 0 0,-1 0 1 0 0,1-1 0 0 0,0 0-1 0 0,0-1 1 0 0,0 0 0 0 0,1 0-1 0 0,-1-1 1 0 0,1 0 0 0 0,0 0-1 0 0,0-1 1 0 0,0 0-1 0 0,0-1 1 0 0,0 0 0 0 0,1 0-1 0 0,-1-1 1 0 0,0 0 0 0 0,0-1-1 0 0,1 0 1 0 0,-1 0 0 0 0,0-1-1 0 0,0 0 1 0 0,0-1-1 0 0,0 0 1 0 0,-1 0 0 0 0,1-1-1 0 0,2-2-21 0 0,0-2 40 0 0,-1 0 0 0 0,0-1 0 0 0,0-1 0 0 0,-1 0 0 0 0,0 0 0 0 0,-1-1 0 0 0,0 0 0 0 0,-1 0 0 0 0,0-1 0 0 0,0 0 0 0 0,-2 0 0 0 0,1 0 0 0 0,-2-1 0 0 0,2-7-40 0 0,-2-68 58 0 0,-4 87-63 0 0,0 0 1 0 0,0 0 0 0 0,0 0-1 0 0,0 0 1 0 0,-1 1 0 0 0,1-1-1 0 0,0 0 1 0 0,-1 0 0 0 0,1 0-1 0 0,0 1 1 0 0,-1-1 0 0 0,1 0-1 0 0,-1 1 1 0 0,1-1-1 0 0,-1 0 1 0 0,0 1 0 0 0,1-1-1 0 0,-1 0 1 0 0,0 1 0 0 0,1-1-1 0 0,-1 1 1 0 0,0 0 0 0 0,1-1-1 0 0,-1 1 1 0 0,0-1 0 0 0,0 1-1 0 0,0 0 1 0 0,1 0-1 0 0,-1-1 1 0 0,0 1 0 0 0,0 0-1 0 0,0 0 1 0 0,0 0 0 0 0,0 0-1 0 0,1 0 1 0 0,-1 0 0 0 0,0 0-1 0 0,0 0 1 0 0,0 1 0 0 0,0-1-1 0 0,1 0 1 0 0,-1 0 0 0 0,0 1-1 0 0,0-1 1 0 0,0 0-1 0 0,1 1 1 0 0,-1-1 0 0 0,0 1-1 0 0,0 0 5 0 0,-37 24-220 0 0,37-24 215 0 0,-1 1 0 0 0,0-1 0 0 0,0 1 0 0 0,1-1 0 0 0,-1 1 0 0 0,1-1 0 0 0,-1 1 0 0 0,1 0 0 0 0,0 0 0 0 0,-1 0 0 0 0,1 0 0 0 0,0 0 0 0 0,0 0 0 0 0,0 0 0 0 0,1 0 0 0 0,-1 0 0 0 0,1 0 0 0 0,-1 0 0 0 0,1 0 0 0 0,-1 1 0 0 0,1-1-1 0 0,0 0 1 0 0,0 0 0 0 0,0 1 0 0 0,1-1 0 0 0,-1 0 0 0 0,0 0 0 0 0,1 0 0 0 0,-1 1 0 0 0,1-1 0 0 0,0 0 0 0 0,0 0 0 0 0,0 0 0 0 0,0 0 0 0 0,0 0 0 0 0,0 0 0 0 0,0-1 0 0 0,1 1 0 0 0,-1 0 0 0 0,1 0 0 0 0,-1-1 5 0 0,142 50 145 0 0,-139-49-127 0 0,-1-1-1 0 0,0 1 1 0 0,-1-1 0 0 0,1 1 0 0 0,0 0-1 0 0,0 0 1 0 0,-1 1 0 0 0,1-1-1 0 0,-1 0 1 0 0,0 1 0 0 0,0-1 0 0 0,0 1-1 0 0,0 0 1 0 0,0 0 0 0 0,0 0 0 0 0,-1 0-1 0 0,1 0 1 0 0,-1 0 0 0 0,0 0-1 0 0,0 0 1 0 0,0 1 0 0 0,-1-1 0 0 0,1 0-1 0 0,-1 1 1 0 0,0-1 0 0 0,1 1-1 0 0,-2-1 1 0 0,1 3-18 0 0,-20 124 778 0 0,19-129-784 0 0,1 0 0 0 0,-1 0 0 0 0,1 1 0 0 0,-1-1 1 0 0,1 0-1 0 0,0 0 0 0 0,0 1 0 0 0,-1-1 0 0 0,1 0 1 0 0,0 1-1 0 0,0-1 0 0 0,0 0 0 0 0,0 1 0 0 0,0-1 1 0 0,1 0-1 0 0,-1 1 0 0 0,0-1 0 0 0,1 0 0 0 0,-1 0 1 0 0,1 1-1 0 0,-1-1 0 0 0,1 0 0 0 0,-1 0 0 0 0,1 0 1 0 0,0 0-1 0 0,0 1 0 0 0,0-1 0 0 0,-1 0 0 0 0,1 0 0 0 0,0-1 1 0 0,0 1-1 0 0,0 0 0 0 0,1 0 0 0 0,-1 0 0 0 0,0-1 1 0 0,0 1-1 0 0,0 0 0 0 0,0-1 0 0 0,1 0 0 0 0,-1 1 1 0 0,0-1-1 0 0,1 1 0 0 0,-1-1 0 0 0,0 0 0 0 0,1 0 1 0 0,-1 0-1 0 0,0 0 0 0 0,1 0 0 0 0,-1 0 0 0 0,0 0 1 0 0,0 0-1 0 0,1-1 0 0 0,-1 1 0 0 0,1-1 6 0 0,27 1-1904 0 0,-19 0-2527 0 0,1 0-5508 0 0,-6 0 177 0 0</inkml:trace>
</inkml:ink>
</file>

<file path=ppt/ink/ink17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6:17.5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12163 0 0,'0'0'2608'0'0,"0"0"-1936"0"0,0 0-416 0 0,0 0-168 0 0,0 0-200 0 0,0 0-152 0 0,0 0-120 0 0,0 0-120 0 0,0 0-280 0 0,0 0-632 0 0,0 0-2577 0 0,0 0-4337 0 0</inkml:trace>
</inkml:ink>
</file>

<file path=ppt/ink/ink17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6:19.3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73 0 12147 0 0,'0'0'4682'0'0,"0"0"-2516"0"0,0 0-845 0 0,0 0-94 0 0,0 0-184 0 0,0 0-211 0 0,0 0-198 0 0,0 0-151 0 0,0 0-79 0 0,0 0 6 0 0,0 0-1 0 0,0 0-37 0 0,0 0-31 0 0,-11 29-36 0 0,-34 92-34 0 0,28-19 203 0 0,19-77-392 0 0,12 237 301 0 0,-1-159-567 0 0,-11-60-2281 0 0,-2-43 1140 0 0,-13 0-11262 0 0,8 0 1162 0 0</inkml:trace>
</inkml:ink>
</file>

<file path=ppt/ink/ink1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19:14.1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310 0 1904 0 0,'0'0'2044'0'0,"0"0"-47"0"0,0 0 33 0 0,0 0 65 0 0,0 0 3 0 0,0 0-175 0 0,0 0-375 0 0,0 0-357 0 0,0 0-261 0 0,0 0-129 0 0,0 0-41 0 0,0 0-30 0 0,0 0 41 0 0,1 4-20 0 0,0 21-72 0 0,-2 0 1 0 0,0 0 0 0 0,-2-1 0 0 0,0 1-1 0 0,-2 0 1 0 0,-1-1 0 0 0,-2 6-680 0 0,-32 95 467 0 0,-4-3 0 0 0,-10 7-467 0 0,15-34 138 0 0,-16 66-31 0 0,38-54 56 0 0,17-107-177 0 0,-15 22 824 0 0,0-3-536 0 0,9-8-228 0 0,7-11-37 0 0,-1 0 0 0 0,0 0 0 0 0,1 0 0 0 0,-1 0 0 0 0,1 0 0 0 0,-1 0 0 0 0,0 0 0 0 0,1 0 0 0 0,-1 0 0 0 0,0 0-1 0 0,1 1 1 0 0,-1-1 0 0 0,0 0 0 0 0,1 0 0 0 0,-1 0 0 0 0,0 0 0 0 0,1 1 0 0 0,-1-1 0 0 0,0 0 0 0 0,0 0 0 0 0,1 0 0 0 0,-1 1 0 0 0,0-1 0 0 0,0 0 0 0 0,1 0-1 0 0,-1 1 1 0 0,0-1 0 0 0,0 0 0 0 0,0 1 0 0 0,0-1 0 0 0,1 0 0 0 0,-1 1 0 0 0,0-1 0 0 0,0 0 0 0 0,0 1 0 0 0,0-1 0 0 0,0 0 0 0 0,0 1 0 0 0,0-1-1 0 0,0 1 1 0 0,0-1 0 0 0,0 0 0 0 0,0 1 0 0 0,0-1 0 0 0,0 0 0 0 0,0 1 0 0 0,0-1 0 0 0,-1 0 0 0 0,1 1 0 0 0,0-1 0 0 0,0 0 0 0 0,0 1 0 0 0,0-1 0 0 0,-1 0-1 0 0,1 0 1 0 0,0 1 0 0 0,0-1-9 0 0,187-36 564 0 0,43-13-90 0 0,-40 43-530 0 0,-191 6-179 0 0,-1 0-3008 0 0,-3 3-8852 0 0,3-3-235 0 0</inkml:trace>
  <inkml:trace contextRef="#ctx0" brushRef="#br0" timeOffset="588.413">848 851 7546 0 0,'0'0'1845'0'0,"0"0"-290"0"0,0 0-9 0 0,0 0 161 0 0,0 0 85 0 0,0 0-162 0 0,0 0-380 0 0,0 0-385 0 0,0 0-227 0 0,0 0-98 0 0,0 0-19 0 0,0 0 26 0 0,-2 9 9 0 0,-29 176 2762 0 0,4-38-2246 0 0,26-147-1104 0 0,1 0-1 0 0,0 0 0 0 0,-1 0 0 0 0,1 0 0 0 0,0-1 0 0 0,-1 1 0 0 0,1 0 1 0 0,0 0-1 0 0,-1 0 0 0 0,1 0 0 0 0,0 0 0 0 0,-1 0 0 0 0,1 0 1 0 0,0 0-1 0 0,-1 0 0 0 0,1 0 0 0 0,0 0 0 0 0,-1 0 0 0 0,1 0 0 0 0,0 0 1 0 0,-1 0-1 0 0,1 0 0 0 0,0 1 0 0 0,-1-1 0 0 0,1 0 0 0 0,0 0 0 0 0,-1 0 1 0 0,1 0-1 0 0,0 1 0 0 0,0-1 0 0 0,-1 0 0 0 0,1 0 0 0 0,0 1 1 0 0,0-1-1 0 0,-1 0 0 0 0,1 0 0 0 0,0 1 0 0 0,0-1 0 0 0,0 0 0 0 0,0 1 1 0 0,-1-1-1 0 0,1 0 0 0 0,0 1 0 0 0,0-1 0 0 0,0 0 0 0 0,0 1 0 0 0,0-1 1 0 0,0 0-1 0 0,0 1 0 0 0,0-1 0 0 0,0 0 0 0 0,0 1 0 0 0,0-1 0 0 0,0 0 1 0 0,0 1-1 0 0,0-1 0 0 0,0 0 0 0 0,0 1 0 0 0,1-1 0 0 0,-1 0 1 0 0,0 1-1 0 0,0-1 33 0 0,-5-14-4652 0 0,3 0-5059 0 0,2 10-818 0 0</inkml:trace>
  <inkml:trace contextRef="#ctx0" brushRef="#br0" timeOffset="1011.454">820 876 6977 0 0,'0'0'2549'0'0,"0"0"-486"0"0,0 0-196 0 0,0 0-6 0 0,0 0-57 0 0,0 0-206 0 0,0 0-355 0 0,0 0-410 0 0,0 0-289 0 0,0 0-130 0 0,0 0-68 0 0,0 0-12 0 0,0 0 15 0 0,0 0 1 0 0,0 0-41 0 0,0 0-34 0 0,18 0 962 0 0,157-28 1069 0 0,-129 23-2040 0 0,-45 5-274 0 0,-1 0 18 0 0,0 0-15 0 0,0 0 5 0 0,0 0-12 0 0,0 0-11 0 0,0 0-27 0 0,0 0-14 0 0,-15 10-1275 0 0,-5 5-2472 0 0,13-11 142 0 0,1 0-3404 0 0,2-4-4408 0 0</inkml:trace>
  <inkml:trace contextRef="#ctx0" brushRef="#br0" timeOffset="1332.458">798 1027 4369 0 0,'0'0'2544'0'0,"0"0"-832"0"0,0 0-412 0 0,0 0 161 0 0,0 0 274 0 0,0 0 37 0 0,0 0-263 0 0,0 0-438 0 0,0 0-335 0 0,0 0-4 0 0,0 0 62 0 0,0 0 62 0 0,0 0 22 0 0,6 0-140 0 0,124-11 3170 0 0,-90 1-6558 0 0,-26 5-7509 0 0,-9 2-1683 0 0</inkml:trace>
</inkml:ink>
</file>

<file path=ppt/ink/ink17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6:18.6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151 0 7954 0 0,'0'0'2153'0'0,"0"0"-375"0"0,0 0-88 0 0,0 0-44 0 0,0 0-173 0 0,0 0-265 0 0,0 0-295 0 0,0 0-231 0 0,0 0-160 0 0,0 0-110 0 0,0 0-85 0 0,0 0-82 0 0,0 0-58 0 0,-24 21-44 0 0,-71 65-45 0 0,66-42 6 0 0,30-37-85 0 0,-2-4 1 0 0,0 0 0 0 0,1 0 0 0 0,-1 1 0 0 0,1-1 0 0 0,0 0 0 0 0,0 1 0 0 0,0-1 0 0 0,0 0 0 0 0,1 1 0 0 0,0-1 0 0 0,-1 0 0 0 0,1 1 0 0 0,0-1 0 0 0,0 0 1 0 0,1 0-1 0 0,-1 0 0 0 0,1 0 0 0 0,0 0 0 0 0,-1 0 0 0 0,1-1 0 0 0,0 1 0 0 0,1 0 0 0 0,-1-1 0 0 0,0 0 0 0 0,1 1 0 0 0,-1-1 0 0 0,1 0 0 0 0,0 0 0 0 0,0-1 0 0 0,0 1 0 0 0,0 0 0 0 0,0-1 0 0 0,0 0 0 0 0,0 0 0 0 0,0 0 0 0 0,0 0 0 0 0,1 0 0 0 0,0-1-20 0 0,3 2 118 0 0,0 0 0 0 0,0-1-1 0 0,-1 0 1 0 0,1 0-1 0 0,0-1 1 0 0,0 0-1 0 0,0 0 1 0 0,0 0-1 0 0,0-1 1 0 0,0 0 0 0 0,0-1-1 0 0,0 0 1 0 0,-1 0-1 0 0,1 0 1 0 0,-1 0-1 0 0,1-1 1 0 0,-1-1 0 0 0,0 1-1 0 0,0-1 1 0 0,0 0-1 0 0,-1 0 1 0 0,1 0-1 0 0,-1-1 1 0 0,0 0-1 0 0,-1 0 1 0 0,1 0 0 0 0,-1-1-1 0 0,0 1 1 0 0,0-1-1 0 0,0 0 1 0 0,-1 0-1 0 0,0 0 1 0 0,0-1-1 0 0,-1 1 1 0 0,0-1 0 0 0,0 0-1 0 0,0 1 1 0 0,-1-1-1 0 0,0 0 1 0 0,0-6-118 0 0,0 10 6 0 0,-1 0 0 0 0,0 1 0 0 0,0-1 0 0 0,0 0 0 0 0,0 0 0 0 0,0 1 0 0 0,0-1 0 0 0,-1 0 0 0 0,1 1 0 0 0,-1-1 0 0 0,0 0 0 0 0,0 1 0 0 0,0-1-1 0 0,0 1 1 0 0,0-1 0 0 0,-1 1 0 0 0,1 0 0 0 0,-1-1 0 0 0,1 1 0 0 0,-1 0 0 0 0,0 0 0 0 0,0 0 0 0 0,0 0 0 0 0,0 0 0 0 0,0 1 0 0 0,-1-1 0 0 0,1 1 0 0 0,0-1 0 0 0,-1 1 0 0 0,1 0 0 0 0,-1 0-6 0 0,-71-15-967 0 0,24 21-6892 0 0,40-1-2796 0 0</inkml:trace>
  <inkml:trace contextRef="#ctx0" brushRef="#br0" timeOffset="420.07">379 306 14835 0 0,'0'0'1741'0'0,"0"0"-599"0"0,0 0-140 0 0,0 0 113 0 0,0 0 34 0 0,0 0-111 0 0,0 0-214 0 0,0 0-212 0 0,0 0-117 0 0,0 0-45 0 0,0 0-56 0 0,0 0-51 0 0,0 0-54 0 0,4-19-49 0 0,11-60-42 0 0,-13 70-134 0 0,0 0-1 0 0,1 0 1 0 0,0 0 0 0 0,0 1 0 0 0,1-1-1 0 0,0 1 1 0 0,0 0 0 0 0,1 0 0 0 0,0 1-1 0 0,0-1 1 0 0,1 1 0 0 0,0 0 0 0 0,2-1-64 0 0,-1-1 16 0 0,-7 8-22 0 0,1 0 0 0 0,-1 0 0 0 0,0 0 0 0 0,1 0 0 0 0,-1 0-1 0 0,1 1 1 0 0,-1-1 0 0 0,1 0 0 0 0,-1 0 0 0 0,1 0-1 0 0,0 0 1 0 0,-1 1 0 0 0,1-1 0 0 0,0 0 0 0 0,0 1 0 0 0,-1-1-1 0 0,1 1 1 0 0,0-1 0 0 0,0 1 0 0 0,0-1 0 0 0,0 1 0 0 0,0-1-1 0 0,0 1 1 0 0,0 0 0 0 0,0 0 0 0 0,0-1 0 0 0,0 1 0 0 0,0 0-1 0 0,0 0 1 0 0,0 0 0 0 0,0 0 0 0 0,0 0 0 0 0,0 0 0 0 0,0 0-1 0 0,0 0 1 0 0,0 1 0 0 0,0-1 0 0 0,0 0 0 0 0,-1 1 0 0 0,1-1-1 0 0,0 0 1 0 0,0 1 0 0 0,1 0 6 0 0,12 83-61 0 0,-12-80 87 0 0,0-1 1 0 0,0 1 0 0 0,1-1-1 0 0,-1 0 1 0 0,1 1 0 0 0,0-1-1 0 0,0-1 1 0 0,0 1 0 0 0,0 0-1 0 0,0-1 1 0 0,1 1 0 0 0,-1-1-1 0 0,1 0 1 0 0,0 0 0 0 0,0 0-1 0 0,-1-1 1 0 0,1 0 0 0 0,0 1-1 0 0,0-1 1 0 0,0 0 0 0 0,1-1-1 0 0,-1 1 1 0 0,0-1 0 0 0,0 0-1 0 0,0 0 1 0 0,0 0 0 0 0,0-1-1 0 0,0 1 1 0 0,1-1 0 0 0,-1 0-1 0 0,2-1-26 0 0,5-1 165 0 0,0-1-1 0 0,1 0 0 0 0,-2-1 1 0 0,1 0-1 0 0,0-1 0 0 0,-1 0 0 0 0,0 0 1 0 0,-1-1-1 0 0,1-1 0 0 0,2-3-164 0 0,-3 4 73 0 0,-3 2-470 0 0,48-49 981 0 0,-45 25-6783 0 0,-9 28-129 0 0,0 1-5971 0 0</inkml:trace>
</inkml:ink>
</file>

<file path=ppt/ink/ink17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6:17.3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48 142 6857 0 0,'0'0'3343'0'0,"0"0"-1291"0"0,0 0-416 0 0,0 0 51 0 0,0 0-22 0 0,0 0-174 0 0,0 0-314 0 0,0 0-326 0 0,0 0-268 0 0,0 0-192 0 0,0 0-141 0 0,0 0-84 0 0,0 0-58 0 0,-9 27-59 0 0,-27 84-29 0 0,34-80-316 0 0,20-34-2438 0 0,-7-6-5904 0 0,-8 3-2020 0 0</inkml:trace>
  <inkml:trace contextRef="#ctx0" brushRef="#br0" timeOffset="607.976">171 68 7242 0 0,'0'0'4194'0'0,"0"0"-2054"0"0,0 0-797 0 0,0 0-97 0 0,0 0-42 0 0,0 0-78 0 0,0 0-165 0 0,0 0-193 0 0,0 0-128 0 0,0 0-77 0 0,0 0-61 0 0,0 0-64 0 0,0 0-44 0 0,33-11-67 0 0,101-33-74 0 0,-67 33 159 0 0,-65 11-398 0 0,-1-1-1 0 0,1 1 1 0 0,-1 0-1 0 0,1 0 1 0 0,-1 0 0 0 0,1 0-1 0 0,-1 0 1 0 0,1 0-1 0 0,-1 1 1 0 0,1-1-1 0 0,-1 0 1 0 0,1 1 0 0 0,-1-1-1 0 0,1 1 1 0 0,-1 0-1 0 0,0-1 1 0 0,1 1 0 0 0,-1 0-1 0 0,0 0 1 0 0,0 0-1 0 0,0 0 1 0 0,1 0-1 0 0,-1 0 1 0 0,0 0 0 0 0,0 0-1 0 0,0 1 1 0 0,-1-1-1 0 0,1 0 1 0 0,0 0 0 0 0,0 1-1 0 0,-1-1 1 0 0,1 1-1 0 0,-1-1 1 0 0,1 0-1 0 0,-1 1 1 0 0,1-1 0 0 0,-1 1-1 0 0,0-1 1 0 0,0 1-1 0 0,0-1 1 0 0,0 1 0 0 0,0 0-1 0 0,0-1 1 0 0,0 1-1 0 0,-1-1 1 0 0,1 1-1 0 0,0-1 1 0 0,-1 0 0 0 0,0 2-14 0 0,0 8 68 0 0,-1 0 0 0 0,-1 0 0 0 0,0 0 0 0 0,-1 0-1 0 0,0 0 1 0 0,0-1 0 0 0,-1 1 0 0 0,-1-1 0 0 0,0 0 0 0 0,0-1-68 0 0,-13 25 137 0 0,8-12-51 0 0,4-11-31 0 0,1 1 0 0 0,0 0 0 0 0,1 0 0 0 0,0 1-1 0 0,1 0 1 0 0,1-1 0 0 0,0 1 0 0 0,0 0 0 0 0,1 1 0 0 0,1 2-55 0 0,2-14 44 0 0,1 1 0 0 0,-1-1 1 0 0,1 0-1 0 0,0 0 1 0 0,0 0-1 0 0,0 0 0 0 0,0 0 1 0 0,0 0-1 0 0,1 0 1 0 0,-1-1-1 0 0,0 1 0 0 0,1-1 1 0 0,-1 0-1 0 0,1 1 0 0 0,0-1 1 0 0,-1 0-1 0 0,1-1 1 0 0,0 1-1 0 0,0 0 0 0 0,-1-1 1 0 0,1 0-1 0 0,0 1 1 0 0,0-1-1 0 0,0 0 0 0 0,0 0 1 0 0,-1-1-1 0 0,1 1 1 0 0,0-1-1 0 0,0 1 0 0 0,2-2-44 0 0,3 2 149 0 0,82-29 530 0 0,-80 27-310 0 0,-6 0-5315 0 0,-6-5-6814 0 0,1 7 180 0 0</inkml:trace>
  <inkml:trace contextRef="#ctx0" brushRef="#br0" timeOffset="850.944">243 164 7434 0 0,'0'0'2794'0'0,"0"0"-495"0"0,0 0-220 0 0,0 0-155 0 0,0 0-278 0 0,0 0-347 0 0,0 0-342 0 0,0 0-298 0 0,0 0-197 0 0,0 0-84 0 0,0 0-14 0 0,0 0 13 0 0,0 0 9 0 0,10 0-18 0 0,138-19 673 0 0,-85 11-863 0 0,-28 3-2275 0 0,-2-1-7286 0 0,-26 3-2358 0 0</inkml:trace>
</inkml:ink>
</file>

<file path=ppt/ink/ink17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6:15.6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102 60 1552 0 0,'0'0'1849'0'0,"0"0"-404"0"0,0 0-114 0 0,0 0 262 0 0,0 0 300 0 0,0 0 120 0 0,0 0-141 0 0,0 0-361 0 0,0 0-328 0 0,0 0-209 0 0,0 0-121 0 0,0 0-53 0 0,0 0-43 0 0,5-10-52 0 0,15-29-26 0 0,-16 29-50 0 0,-4 10-45 0 0,0 0-69 0 0,0 0-65 0 0,0 0-61 0 0,0 0-58 0 0,0 0-27 0 0,0 0-44 0 0,0 19 695 0 0,1 125-241 0 0,-8 1 1 0 0,-5-1-1 0 0,-8 11-714 0 0,-56 187 133 0 0,60-290-215 0 0,16-52 0 0 0,0 0 8 0 0,0 0-25 0 0,0 0-39 0 0,0-12-739 0 0,54-137-7560 0 0,-32 92-852 0 0,-15 40 664 0 0</inkml:trace>
  <inkml:trace contextRef="#ctx0" brushRef="#br0" timeOffset="547">397 26 4625 0 0,'0'0'2324'0'0,"0"0"-567"0"0,0 0-298 0 0,0 0-67 0 0,0 0-48 0 0,0 0-130 0 0,0 0-228 0 0,0 0-252 0 0,0 0-131 0 0,0 0 29 0 0,0 0 68 0 0,0 0 62 0 0,0 0-31 0 0,4 8-79 0 0,34 88 1340 0 0,-3 213 784 0 0,-36-52-2079 0 0,-29-113-422 0 0,29-140-301 0 0,0-1 932 0 0,1-21-403 0 0,-5-14-474 0 0,-1 0 0 0 0,-1 1 1 0 0,-2-1-1 0 0,-1 2 0 0 0,-2-1 1 0 0,-1 1-1 0 0,-8-13-29 0 0,16 36-23 0 0,1 1 0 0 0,-1 1 0 0 0,1-1 0 0 0,-2 1 1 0 0,1-1-1 0 0,0 2 0 0 0,-1-1 0 0 0,0 0 0 0 0,0 1 0 0 0,-1 0 0 0 0,1 1 0 0 0,-1 0 0 0 0,0-1 0 0 0,0 2 0 0 0,0-1 0 0 0,0 1 0 0 0,0 0 0 0 0,0 1 1 0 0,-1 0-1 0 0,1 0 0 0 0,-1 0 0 0 0,1 1 0 0 0,0 0 0 0 0,-1 1 0 0 0,1 0 0 0 0,-5 1 23 0 0,8-1-96 0 0,-1 0 0 0 0,1 1 0 0 0,0-1 0 0 0,0 1 0 0 0,0 0 0 0 0,1 1 0 0 0,-1-1 0 0 0,0 1 0 0 0,1-1 0 0 0,-1 1 0 0 0,1 0 0 0 0,0 0 0 0 0,0 1 1 0 0,0-1-1 0 0,1 1 0 0 0,-1-1 0 0 0,1 1 0 0 0,0 0 0 0 0,-1 0 0 0 0,2 0 0 0 0,-1 0 0 0 0,0 1 96 0 0,-6 29-3266 0 0,9-1-3521 0 0,2-22 503 0 0,2-3-1915 0 0</inkml:trace>
</inkml:ink>
</file>

<file path=ppt/ink/ink17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6:20.1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1 522 13067 0 0,'0'0'1838'0'0,"0"0"-512"0"0,0 0-216 0 0,0 0-104 0 0,0 0-148 0 0,0 0-181 0 0,0 0-193 0 0,0 0-142 0 0,0 0-104 0 0,34-9-94 0 0,111-29-44 0 0,-5 22-192 0 0,15 8-2184 0 0,-94 6-1288 0 0,-1-2-3376 0 0,-10 2-67 0 0,-1 3 5491 0 0,-6 0 5540 0 0,-47 3 12962 0 0,-5 0-15696 0 0,-4 0-1030 0 0,1 2 0 0 0,-1-1-1 0 0,1 2 1 0 0,1 0 0 0 0,-1 0 0 0 0,1 1-1 0 0,0 0 1 0 0,1 1 0 0 0,-1 0-1 0 0,2 1 1 0 0,0 0 0 0 0,0 1-1 0 0,1-1 1 0 0,-1 2-260 0 0,-3 3 121 0 0,8-11-122 0 0,-1 1-1 0 0,1 1 1 0 0,0-1 0 0 0,1 0-1 0 0,-1 1 1 0 0,1 0-1 0 0,0 0 1 0 0,1 0 0 0 0,-1 0-1 0 0,1 0 1 0 0,0 0-1 0 0,1 1 1 0 0,-1-1 0 0 0,1 1-1 0 0,1-1 1 0 0,-1 1-1 0 0,1-1 1 0 0,0 1 0 0 0,1 2 1 0 0,2-7 10 0 0,0 0 0 0 0,0 0 0 0 0,0 0 0 0 0,0 0 0 0 0,0-1 0 0 0,1 1 0 0 0,-1-1 0 0 0,1 0 0 0 0,-1 0 0 0 0,1 0 0 0 0,-1 0 0 0 0,1-1 0 0 0,0 1 0 0 0,-1-1 0 0 0,1 0 0 0 0,0 0 0 0 0,-1-1 0 0 0,1 1 0 0 0,-1-1 0 0 0,1 1 0 0 0,0-1 0 0 0,-1 0 0 0 0,0-1 0 0 0,1 1 0 0 0,-1 0 0 0 0,0-1 0 0 0,1 0 0 0 0,-1 0 0 0 0,0 0 0 0 0,0 0 0 0 0,-1 0 0 0 0,1-1 0 0 0,0 0-10 0 0,136-118 524 0 0,-134 115-534 0 0,0 2 0 0 0,0-1 0 0 0,0 0 0 0 0,0 1 0 0 0,0 0-1 0 0,1 0 1 0 0,0 1 0 0 0,0 0 0 0 0,0 0 0 0 0,0 0 0 0 0,0 0-1 0 0,1 1 1 0 0,5-1 10 0 0,-14 26-44 0 0,-21 94-40 0 0,23-113 82 0 0,0-1 0 0 0,1 1 0 0 0,0 0-1 0 0,0-1 1 0 0,0 1 0 0 0,0-1 0 0 0,0 1 0 0 0,1-1-1 0 0,0 1 1 0 0,0-1 0 0 0,0 0 0 0 0,0 0-1 0 0,0 0 1 0 0,0 0 0 0 0,1 0 0 0 0,-1 0 0 0 0,1-1-1 0 0,0 1 1 0 0,0-1 0 0 0,0 0 0 0 0,0 0-1 0 0,0 0 1 0 0,1 0 0 0 0,-1-1 0 0 0,1 1 0 0 0,-1-1-1 0 0,1 0 1 0 0,-1 0 0 0 0,1 0 0 0 0,0 0-1 0 0,-1 0 1 0 0,1-1 0 0 0,0 0 0 0 0,0 0 0 0 0,-1 0-1 0 0,5-1 3 0 0,6 0 30 0 0,0 0-1 0 0,0-1 1 0 0,-1-1-1 0 0,1 0 0 0 0,0-1 1 0 0,-1-1-1 0 0,0 0 1 0 0,0-1-1 0 0,0 0 1 0 0,-1-1-1 0 0,0 0 0 0 0,0-1 1 0 0,0-1-30 0 0,16-8 101 0 0,165-134 696 0 0,-174 136-786 0 0,-2 0 0 0 0,0-1 0 0 0,-1-1 0 0 0,0-1 0 0 0,-1 0 0 0 0,-1-1 0 0 0,-1-1 0 0 0,-1 0 0 0 0,-1-1 0 0 0,-1 0 0 0 0,0 0 0 0 0,-2-1 0 0 0,0-1 1 0 0,-1 1-1 0 0,-2-1 0 0 0,0 0 0 0 0,-2-1 0 0 0,0 1 0 0 0,-2 0 0 0 0,0-3-11 0 0,-2 21-5 0 0,-1 1 1 0 0,1-1-1 0 0,-1 1 1 0 0,0-1-1 0 0,0 1 0 0 0,0 0 1 0 0,0 0-1 0 0,-1 0 1 0 0,0 0-1 0 0,0 0 1 0 0,0 0-1 0 0,0 1 0 0 0,-1 0 1 0 0,1-1-1 0 0,-1 1 1 0 0,0 0-1 0 0,0 1 1 0 0,0-1-1 0 0,0 1 0 0 0,0 0 1 0 0,-1 0-1 0 0,1 0 1 0 0,-1 0-1 0 0,1 1 0 0 0,-1 0 1 0 0,1 0-1 0 0,-1 0 1 0 0,0 0-1 0 0,0 1 1 0 0,1 0-1 0 0,-1 0 0 0 0,0 0 1 0 0,0 1-1 0 0,0-1 1 0 0,1 1-1 0 0,-1 0 0 0 0,0 1 1 0 0,1-1-1 0 0,-1 1 1 0 0,1 0-1 0 0,0 0 1 0 0,0 0-1 0 0,-1 0 0 0 0,1 1 1 0 0,0 0-1 0 0,0 0 5 0 0,-6 5-1 0 0,0 1-1 0 0,0 0 0 0 0,1 0 1 0 0,0 1-1 0 0,1 0 0 0 0,0 0 1 0 0,1 1-1 0 0,0 0 0 0 0,0 1 1 0 0,1-1-1 0 0,1 1 0 0 0,0 0 1 0 0,0 1-1 0 0,2-1 0 0 0,-1 1 1 0 0,2 0-1 0 0,-1 0 0 0 0,2 0 1 0 0,0 0-1 0 0,0 1 2 0 0,0 16 70 0 0,2-1 0 0 0,1 1 1 0 0,1-1-1 0 0,1 0 0 0 0,1 0 0 0 0,9 23-70 0 0,-5-20 138 0 0,1 0-1 0 0,2-2 1 0 0,1 1-1 0 0,2-2 1 0 0,0 0-1 0 0,2 0 1 0 0,2-2-1 0 0,0 0 1 0 0,22 23-138 0 0,15-12-88 0 0,-56-60-2855 0 0,-6 3-6054 0 0,5 16 6718 0 0,-1-5-10543 0 0</inkml:trace>
</inkml:ink>
</file>

<file path=ppt/ink/ink17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6:27.2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54 207 9098 0 0,'0'0'2260'0'0,"0"0"-675"0"0,0 0-266 0 0,0 0-116 0 0,0 0-76 0 0,0 0-79 0 0,0 0-99 0 0,0 0-54 0 0,0 0-40 0 0,0 0-27 0 0,0 0-57 0 0,0 0-28 0 0,0 0-28 0 0,12 5-34 0 0,38 14 3 0 0,-46-18-563 0 0,0 0-1 0 0,0 0 1 0 0,0 0-1 0 0,0-1 1 0 0,0 1 0 0 0,0-1-1 0 0,0 0 1 0 0,0 0-1 0 0,0-1 1 0 0,0 1-1 0 0,1-1 1 0 0,-1 0-1 0 0,0 0 1 0 0,-1 0 0 0 0,1-1-1 0 0,0 0 1 0 0,0 1-1 0 0,0-1 1 0 0,-1 0-1 0 0,3-3-120 0 0,15-5 419 0 0,-13 7-336 0 0,0-1 1 0 0,-1 1-1 0 0,0-1 0 0 0,0 0 0 0 0,0-1 1 0 0,0 0-1 0 0,-1 0 0 0 0,0 0 0 0 0,0-1 1 0 0,0 0-1 0 0,0 0 0 0 0,-1 0 0 0 0,0-1 1 0 0,-1 0-1 0 0,1 0 0 0 0,-1 0 0 0 0,-1 0 1 0 0,1-1-1 0 0,-1 0 0 0 0,-1 1 0 0 0,1-1 1 0 0,-1 0-1 0 0,-1 0 0 0 0,1-7-83 0 0,-4 12-1 0 0,0 0 0 0 0,0 0 0 0 0,0-1-1 0 0,0 1 1 0 0,-1 1 0 0 0,0-1 0 0 0,1 0 0 0 0,-1 1 0 0 0,0-1 0 0 0,0 1 0 0 0,-1 0-1 0 0,1 0 1 0 0,0 0 0 0 0,-1 0 0 0 0,1 1 0 0 0,-1-1 0 0 0,0 1 0 0 0,1 0 0 0 0,-1 0-1 0 0,0 0 1 0 0,0 1 0 0 0,1-1 0 0 0,-1 1 0 0 0,0 0 0 0 0,0 0 0 0 0,0 0-1 0 0,0 1 1 0 0,1-1 0 0 0,-1 1 0 0 0,0 0 0 0 0,0 0 0 0 0,1 0 0 0 0,-3 1 1 0 0,-7 3-6 0 0,-1 0 0 0 0,1 1 1 0 0,-1 0-1 0 0,2 1 0 0 0,-1 0 1 0 0,1 1-1 0 0,0 0 1 0 0,0 1-1 0 0,1 1 0 0 0,1 0 1 0 0,-1 0-1 0 0,2 1 0 0 0,-2 2 6 0 0,4-6-4 0 0,1 1-1 0 0,0 0 1 0 0,0 0-1 0 0,0 0 1 0 0,1 1-1 0 0,1 0 1 0 0,-1 0-1 0 0,1 0 1 0 0,1 1-1 0 0,0-1 1 0 0,0 1-1 0 0,1 0 1 0 0,0 0-1 0 0,1 0 1 0 0,0-1-1 0 0,1 2 0 0 0,0-1 1 0 0,0 1 4 0 0,3-5 1 0 0,-1 0-1 0 0,1 0 1 0 0,1 0-1 0 0,-1-1 1 0 0,1 1 0 0 0,0-1-1 0 0,0 0 1 0 0,1 0 0 0 0,0 0-1 0 0,0 0 1 0 0,0-1 0 0 0,0 0-1 0 0,0 0 1 0 0,1 0-1 0 0,0-1 1 0 0,0 0 0 0 0,0 0-1 0 0,0 0 1 0 0,0-1 0 0 0,1 0-1 0 0,5 1 0 0 0,16 5-19 0 0,0-1 1 0 0,0-2-1 0 0,0 0 0 0 0,1-2 0 0 0,0-2 0 0 0,-1 0 0 0 0,1-2 1 0 0,4-1 18 0 0,51-20-2706 0 0,-54 12-4609 0 0,-22 9-5195 0 0</inkml:trace>
</inkml:ink>
</file>

<file path=ppt/ink/ink17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6:21.2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77 634 10610 0 0,'0'0'1930'0'0,"0"0"-542"0"0,0 0-259 0 0,0 0-20 0 0,0 0-34 0 0,0 0-105 0 0,0 0-145 0 0,0 0-133 0 0,0 0-70 0 0,0 0-17 0 0,0 0-51 0 0,0 0-82 0 0,0 0-59 0 0,1 20-57 0 0,13 123 476 0 0,-9-103-592 0 0,-1 1-1 0 0,-2 0 1 0 0,-2 0-1 0 0,-1-1 1 0 0,-7 32-240 0 0,8-66 75 0 0,-1-1 1 0 0,0 0-1 0 0,0 0 0 0 0,0 0 1 0 0,-1 0-1 0 0,0 0 0 0 0,0 0 0 0 0,0 0 1 0 0,-1-1-1 0 0,1 1 0 0 0,-1-1 1 0 0,0 1-1 0 0,0-1 0 0 0,-1 0 1 0 0,1 0-1 0 0,-1 0 0 0 0,-2 0-75 0 0,4-4 48 0 0,0 0 0 0 0,0 0-1 0 0,-1-1 1 0 0,1 1 0 0 0,0-1 0 0 0,0 0-1 0 0,-1 0 1 0 0,1 0 0 0 0,0 0 0 0 0,0 0-1 0 0,0 0 1 0 0,0 0 0 0 0,1-1-1 0 0,-1 1 1 0 0,0-1 0 0 0,0 1 0 0 0,1-1-1 0 0,-1 0 1 0 0,1 1 0 0 0,-1-1 0 0 0,1 0-1 0 0,0 0 1 0 0,0 0 0 0 0,0 0-1 0 0,0 0 1 0 0,0-1 0 0 0,0 1 0 0 0,1 0-1 0 0,-1 0 1 0 0,1-1 0 0 0,-1 1 0 0 0,1 0-1 0 0,0 0 1 0 0,0-1 0 0 0,0 1-1 0 0,0 0 1 0 0,0-1 0 0 0,1 1 0 0 0,-1 0-1 0 0,1-1 1 0 0,-1 1 0 0 0,1 0 0 0 0,0 0-1 0 0,1-2-47 0 0,-2-3 73 0 0,2-13-19 0 0,2-1 0 0 0,1 1 0 0 0,0 0-1 0 0,1 0 1 0 0,1 0 0 0 0,1 1 0 0 0,1 0 0 0 0,1 1 0 0 0,8-12-54 0 0,2-13 19 0 0,2 1 0 0 0,2 2 0 0 0,2 0 0 0 0,1 2 0 0 0,2 0 0 0 0,1 2 0 0 0,2 2-1 0 0,2 1 1 0 0,1 1 0 0 0,1 2 0 0 0,14-7-19 0 0,-42 32 6 0 0,0 0-1 0 0,1 1 1 0 0,-1 0-1 0 0,1 1 1 0 0,0 0-1 0 0,0 0 0 0 0,0 1 1 0 0,0 0-1 0 0,1 0 1 0 0,7 0-6 0 0,-12 51 113 0 0,-8-35-87 0 0,0 1 1 0 0,-1-1-1 0 0,-1 0 0 0 0,-1-1 0 0 0,0 1 0 0 0,0-1 0 0 0,-2 0 1 0 0,1-1-1 0 0,-2 0 0 0 0,0 0 0 0 0,-1 1-26 0 0,-26 40 118 0 0,-57 76-9 0 0,90-126-108 0 0,0 0-1 0 0,0 0 1 0 0,0 0 0 0 0,0 0 0 0 0,-1-1-1 0 0,1 0 1 0 0,0 1 0 0 0,-1-1 0 0 0,0-1-1 0 0,0 1 1 0 0,1 0 0 0 0,-1-1 0 0 0,0 0-1 0 0,0 0 1 0 0,0 0 0 0 0,-1 0 0 0 0,1-1-1 0 0,0 1 1 0 0,0-1 0 0 0,0 0-1 0 0,0 0 1 0 0,0-1 0 0 0,0 1 0 0 0,-1-1-1 0 0,1 0 1 0 0,0 0 0 0 0,1-1 0 0 0,-1 1-1 0 0,0-1 1 0 0,0 1 0 0 0,0-1 0 0 0,1-1-1 0 0,-2 0 0 0 0,-4-2-105 0 0,1 0 0 0 0,0-1-1 0 0,0 0 1 0 0,0 0-1 0 0,0-1 1 0 0,1 0 0 0 0,0 0-1 0 0,1 0 1 0 0,0-1 0 0 0,0 0-1 0 0,1-1 1 0 0,-1 1-1 0 0,-1-8 106 0 0,-4-50-2781 0 0,23 26-6463 0 0,-8 32-2161 0 0</inkml:trace>
  <inkml:trace contextRef="#ctx0" brushRef="#br0" timeOffset="449.813">813 1 9818 0 0,'0'0'2183'0'0,"0"0"-321"0"0,0 0-194 0 0,0 0-95 0 0,0 0-190 0 0,0 0-230 0 0,0 0-239 0 0,0 0-166 0 0,0 0-93 0 0,0 0-53 0 0,0 0-35 0 0,0 0-36 0 0,-7 18-38 0 0,-22 60-59 0 0,25-67-286 0 0,1 1 0 0 0,1-1-1 0 0,-1 1 1 0 0,2 0 0 0 0,0-1 0 0 0,0 1 0 0 0,1 0-1 0 0,0 0 1 0 0,1 4-148 0 0,1 21 322 0 0,-2 5-238 0 0,2-7 31 0 0,-1 0 0 0 0,-2-1 0 0 0,-2 1 0 0 0,-1 0 0 0 0,-2-1 0 0 0,-1 0 0 0 0,-1-1 1 0 0,-7 13-116 0 0,-10-5-154 0 0,40-52-6220 0 0,-4 3 3400 0 0,-4 2-1757 0 0,0-1-6381 0 0</inkml:trace>
  <inkml:trace contextRef="#ctx0" brushRef="#br0" timeOffset="4943.161">1369 439 0 0 0,'0'0'1566'0'0,"0"0"273"0"0,0 0 157 0 0,0 0-79 0 0,0 0-232 0 0,0 0-223 0 0,0 0-166 0 0,0 0-136 0 0,0 0-79 0 0,3-15 2162 0 0,-46 1 698 0 0,30 13-3748 0 0,-1 1 0 0 0,1 0 0 0 0,-1 1 0 0 0,1 1 0 0 0,0 0 0 0 0,-1 1 0 0 0,1 0 0 0 0,0 1 0 0 0,0 1 0 0 0,-4 2-193 0 0,7-3 46 0 0,0 1 0 0 0,0 0 1 0 0,1 0-1 0 0,-1 1 1 0 0,1 0-1 0 0,1 1 1 0 0,-1 0-1 0 0,1 0 0 0 0,0 1 1 0 0,1 0-1 0 0,0 1 1 0 0,0-1-1 0 0,0 1 0 0 0,1 1 1 0 0,1-1-1 0 0,0 1 1 0 0,0 0-1 0 0,1 0 1 0 0,0 0-1 0 0,1 1 0 0 0,0 0 1 0 0,0-1-1 0 0,1 1 1 0 0,1 0-1 0 0,0 0 1 0 0,0 3-47 0 0,0-10 17 0 0,1-1 0 0 0,-1 1 1 0 0,1 0-1 0 0,0-1 1 0 0,0 1-1 0 0,0 0 1 0 0,1 0-1 0 0,-1-1 0 0 0,1 1 1 0 0,0 0-1 0 0,0-1 1 0 0,0 1-1 0 0,0 0 1 0 0,0-1-1 0 0,1 0 1 0 0,0 1-1 0 0,0-1 0 0 0,0 0 1 0 0,0 0-1 0 0,0 0 1 0 0,1 0-1 0 0,-1 0 1 0 0,1 0-1 0 0,0-1 1 0 0,0 0-1 0 0,0 1 0 0 0,0-1 1 0 0,0 0-1 0 0,0 0 1 0 0,1-1-1 0 0,-1 1 1 0 0,0-1-1 0 0,1 1 0 0 0,0-1 1 0 0,-1 0-1 0 0,1 0 1 0 0,0-1-1 0 0,-1 1 1 0 0,2-1-18 0 0,6 0 142 0 0,0 0 0 0 0,1-1 0 0 0,-1 0 0 0 0,0-1 0 0 0,0 0 0 0 0,0 0 0 0 0,-1-2 0 0 0,1 1 0 0 0,-1-1 0 0 0,1-1 0 0 0,-1 0 0 0 0,0 0 0 0 0,-1-1 0 0 0,8-6-142 0 0,9-9 173 0 0,-2-3 1 0 0,0 0-1 0 0,-2-1 0 0 0,-1-1 0 0 0,0-1 0 0 0,-2-1 1 0 0,-2 0-1 0 0,1-4-173 0 0,-12 18 152 0 0,-6 14-109 0 0,0 10-69 0 0,0-3 28 0 0,0-1 1 0 0,1 1-1 0 0,0 0 0 0 0,0-1 1 0 0,1 0-1 0 0,0 1 0 0 0,0-1 1 0 0,0 0-1 0 0,1 0 0 0 0,0 0 1 0 0,0 0-1 0 0,0 0 0 0 0,1-1 1 0 0,0 1-1 0 0,0-1 0 0 0,0 0 1 0 0,1 0-1 0 0,-1-1 0 0 0,1 1 1 0 0,0-1-1 0 0,1 0 0 0 0,-1 0 1 0 0,1-1-1 0 0,1 1-2 0 0,57 15-1861 0 0,-49-19-3287 0 0,-2-3-4390 0 0,-8 2-2517 0 0</inkml:trace>
  <inkml:trace contextRef="#ctx0" brushRef="#br0" timeOffset="5543.929">1722 686 6465 0 0,'0'0'4044'0'0,"0"0"-1389"0"0,0 0-693 0 0,0 0-223 0 0,0 0-268 0 0,0 0-261 0 0,0 0-220 0 0,0 0-192 0 0,0 0-105 0 0,0 0-60 0 0,0 0-52 0 0,0 0-28 0 0,0 0-20 0 0,7-15-40 0 0,53-99 999 0 0,38-18-183 0 0,-84 123-1205 0 0,-15 33-162 0 0,0-6 52 0 0,1-16 3 0 0,-1 5 0 0 0,1 1-1 0 0,-1-1 1 0 0,2 1-1 0 0,-1-1 1 0 0,1 1-1 0 0,0-1 1 0 0,0 0 0 0 0,1 1-1 0 0,0-1 1 0 0,1 0-1 0 0,-1 0 1 0 0,1 0 0 0 0,1 0-1 0 0,-1-1 1 0 0,1 1-1 0 0,4 4 4 0 0,3 2 1 0 0,-8-9-3 0 0,0-1 0 0 0,-1 1 1 0 0,2-1-1 0 0,-1 0 0 0 0,0 0 0 0 0,0 0 0 0 0,1 0 0 0 0,0 0 1 0 0,-1-1-1 0 0,1 0 0 0 0,0 0 0 0 0,0 0 0 0 0,1 0 1 0 0,-1 0-1 0 0,0-1 0 0 0,0 0 0 0 0,1 0 0 0 0,3 1 2 0 0,3-2 73 0 0,0-1 0 0 0,0 0 0 0 0,0-1 0 0 0,0 1 1 0 0,0-2-1 0 0,0 0 0 0 0,0 0 0 0 0,-1-1 0 0 0,1 0 0 0 0,-1-1 0 0 0,0 0 0 0 0,-1-1 0 0 0,1 0 0 0 0,-1 0 0 0 0,0-1 0 0 0,-1 0 0 0 0,0-1 0 0 0,0 0 0 0 0,0 0 0 0 0,-1-1 0 0 0,0 0 1 0 0,-1 0-1 0 0,3-5-73 0 0,-2 4 115 0 0,0 0 0 0 0,-1-1 0 0 0,0 0 0 0 0,0 0 1 0 0,-1-1-1 0 0,-1 0 0 0 0,0 0 0 0 0,0 0 0 0 0,-1 0 1 0 0,-1 0-1 0 0,0-1 0 0 0,-1 1 0 0 0,0-6-115 0 0,-1 17-13 0 0,7 44-9721 0 0,-2-31 1801 0 0,-2-4-4528 0 0</inkml:trace>
</inkml:ink>
</file>

<file path=ppt/ink/ink17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6:10.5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87 96 0 0 0,'0'0'950'0'0,"0"0"151"0"0,0 0 197 0 0,0 0 163 0 0,5 1 1513 0 0,3 1 13878 0 0,-8-1-16581 0 0,0-1-15 0 0,0 0-22 0 0,-62 41 1015 0 0,33 14-769 0 0,21 11-163 0 0,8 0 65 0 0,3-61-330 0 0,-1 0 0 0 0,1-1 0 0 0,1 1 0 0 0,-1-1 0 0 0,1 0 0 0 0,-1 0 0 0 0,1 0 0 0 0,0 0 0 0 0,1-1 0 0 0,-1 0 0 0 0,1 1 0 0 0,-1-2 0 0 0,1 1 0 0 0,0 0 0 0 0,0-1 0 0 0,0 0 0 0 0,3 0-52 0 0,109 5 1019 0 0,-112-8-979 0 0,0-1 1 0 0,-1-1 0 0 0,1 1-1 0 0,-1 0 1 0 0,1-1-1 0 0,-1 0 1 0 0,0 0 0 0 0,0-1-1 0 0,0 1 1 0 0,0-1 0 0 0,-1 1-1 0 0,0-1 1 0 0,1 0 0 0 0,-1-1-1 0 0,0 0-40 0 0,1-2 32 0 0,0 1 0 0 0,-1-1-1 0 0,0 0 1 0 0,0 0 0 0 0,-1-1 0 0 0,0 1-1 0 0,0 0 1 0 0,-1-1 0 0 0,0 1 0 0 0,0-1-1 0 0,-1 1 1 0 0,1-1 0 0 0,-2 1-1 0 0,1-1 1 0 0,-2-4-32 0 0,-29-52 46 0 0,25 57-58 0 0,1 1 0 0 0,-1 0 0 0 0,0 0 1 0 0,-1 1-1 0 0,1-1 0 0 0,-1 1 1 0 0,0 1-1 0 0,0-1 0 0 0,-1 1 0 0 0,1 0 1 0 0,-1 1-1 0 0,0 0 0 0 0,0 0 0 0 0,-1 1 12 0 0,-18-9-138 0 0,-8 3-604 0 0,28 8-2766 0 0,-1 0-3415 0 0,8 1-595 0 0,0 2-4347 0 0</inkml:trace>
  <inkml:trace contextRef="#ctx0" brushRef="#br0" timeOffset="1619.32">581 8 0 0 0,'0'0'1260'0'0,"0"0"-9"0"0,0 0 15 0 0,0 0-26 0 0,0 0-16 0 0,0 0-33 0 0,0 0-10 0 0,0 0 9 0 0,0 0 9 0 0,0 0-12 0 0,8-6 608 0 0,-6 5 1199 0 0,-1 1 3284 0 0,-3 13-5945 0 0,-1-1 0 0 0,0 0 0 0 0,-1 0-1 0 0,0 0 1 0 0,-1 0 0 0 0,0-1 0 0 0,-1 1 0 0 0,0-1 0 0 0,-6 7-333 0 0,-129 213 338 0 0,124-212-1585 0 0,55-67-3149 0 0,-15 13 760 0 0,22-48-12578 0 0,-33 56 13967 0 0,-1-1 3397 0 0,0-12-1228 0 0,3-6 1630 0 0,-1 19 5304 0 0,-8 19-3840 0 0,0-1 992 0 0,1 7 2187 0 0,-5 2-5853 0 0,-1 0-19 0 0,0 0-32 0 0,3 25 1804 0 0,18 83-451 0 0,-19-83-1560 0 0,2 0-1 0 0,0-1 0 0 0,2 1 0 0 0,0-1 1 0 0,2 0-1 0 0,1-1 0 0 0,2 4-83 0 0,20 19 75 0 0,-30-45-37 0 0,0 0 0 0 0,1 0 0 0 0,-1-1 0 0 0,0 1 0 0 0,1 0 0 0 0,-1-1 0 0 0,1 1 0 0 0,-1 0 1 0 0,1-1-1 0 0,-1 0 0 0 0,1 1 0 0 0,0-1 0 0 0,-1 0 0 0 0,1 0 0 0 0,-1 0 0 0 0,1 0 0 0 0,0 0 0 0 0,-1 0 0 0 0,1-1 1 0 0,-1 1-1 0 0,1 0 0 0 0,-1-1 0 0 0,1 1 0 0 0,-1-1 0 0 0,1 0 0 0 0,-1 1 0 0 0,1-1 0 0 0,-1 0 0 0 0,0 0 0 0 0,1 0 0 0 0,-1 0 1 0 0,0 0-1 0 0,0 0 0 0 0,0 0 0 0 0,0-1 0 0 0,0 1 0 0 0,0 0 0 0 0,0-1 0 0 0,0 1 0 0 0,0 0 0 0 0,0-2-38 0 0,80-156 1313 0 0,-14-10-1047 0 0,-51 114-60 0 0,-14 54-5523 0 0,1 5-918 0 0,-3-4 5212 0 0,0 0-10929 0 0</inkml:trace>
  <inkml:trace contextRef="#ctx0" brushRef="#br0" timeOffset="4229.263">1402 358 0 0 0,'0'0'1644'0'0,"0"0"-90"0"0,0 0-158 0 0,0 0 101 0 0,0 0 208 0 0,0 0 102 0 0,0 0-90 0 0,0 0-269 0 0,0 0-296 0 0,0 0-245 0 0,0 0-153 0 0,5 7 3685 0 0,-19 67-495 0 0,-4-42-3797 0 0,-1-1 0 0 0,-1-1 0 0 0,-1-1 0 0 0,-2-1 0 0 0,-1-1 1 0 0,-16 13-148 0 0,26-29-957 0 0,14-18-6923 0 0,4 3-432 0 0</inkml:trace>
  <inkml:trace contextRef="#ctx0" brushRef="#br0" timeOffset="38720.784">32 1282 13019 0 0,'0'0'4378'0'0,"0"0"-2527"0"0,0 0-733 0 0,0 0 101 0 0,0 0 26 0 0,0 0-131 0 0,0 0-257 0 0,0 0-283 0 0,-1 31-206 0 0,-6 99-165 0 0,2-45 62 0 0,2-30-762 0 0,2-14-5894 0 0,1-37-3618 0 0</inkml:trace>
  <inkml:trace contextRef="#ctx0" brushRef="#br0" timeOffset="38889.732">60 1043 16532 0 0,'0'0'2104'0'0,"0"0"-760"0"0,0 0-336 0 0,0 0-207 0 0,0 0-81 0 0,0 0-176 0 0,0 0-176 0 0,0 0-120 0 0,0 0-216 0 0,0 0-152 0 0,0 0-128 0 0,0 0-16 0 0,0 0-104 0 0,0 0-216 0 0,-41-59-745 0 0,45 62-2343 0 0,-2 1-9155 0 0</inkml:trace>
  <inkml:trace contextRef="#ctx0" brushRef="#br0" timeOffset="39170.725">450 921 20292 0 0,'0'0'1777'0'0,"0"0"-606"0"0,0 0-254 0 0,0 0-13 0 0,0 0-78 0 0,0 0-139 0 0,0 0-182 0 0,0 0-162 0 0,0 0-62 0 0,0 0-5 0 0,0 0-22 0 0,0 0-62 0 0,0 0-39 0 0,2 22-28 0 0,9 144 102 0 0,-15 204-239 0 0,6-332-755 0 0,-2-47-6427 0 0,-1-3 3172 0 0,-2 5-2712 0 0,0 2-3467 0 0</inkml:trace>
  <inkml:trace contextRef="#ctx0" brushRef="#br0" timeOffset="39930.189">235 1282 8522 0 0,'0'0'1572'0'0,"0"0"-146"0"0,0 0 86 0 0,0 0 90 0 0,0 0-3 0 0,0 0-219 0 0,0 0-292 0 0,0 0-206 0 0,0 0-166 0 0,0 0-105 0 0,31 0-48 0 0,102 0-33 0 0,154-7 2902 0 0,-225 7-2161 0 0,-56 40-655 0 0,-6 62-213 0 0,1-100-383 0 0,0-1 1 0 0,1 0 0 0 0,-1 0 0 0 0,1 0-1 0 0,-1 0 1 0 0,1 0 0 0 0,0 0 0 0 0,-1-1-1 0 0,1 1 1 0 0,0 0 0 0 0,-1-1 0 0 0,1 0-1 0 0,0 1 1 0 0,0-1 0 0 0,-1 0 0 0 0,1 0-1 0 0,0 0 1 0 0,0 0 0 0 0,0 0 0 0 0,0 0-1 0 0,-1 0 1 0 0,1-1 0 0 0,0 1 0 0 0,0-1-1 0 0,-1 1 1 0 0,1-1 0 0 0,0 0 0 0 0,-1 0-1 0 0,1 1 1 0 0,-1-1 0 0 0,1 0 0 0 0,-1-1-1 0 0,1 1 1 0 0,0-1-21 0 0,137-140 1051 0 0,-58 69-475 0 0,-81 73-566 0 0,0 0-1 0 0,1-1 1 0 0,-1 1-1 0 0,0 0 1 0 0,1 0-1 0 0,-1-1 1 0 0,0 1-1 0 0,1 0 0 0 0,-1 0 1 0 0,1 0-1 0 0,-1 0 1 0 0,0 0-1 0 0,1 0 1 0 0,-1 0-1 0 0,1 0 1 0 0,-1 0-1 0 0,0 0 1 0 0,1 0-1 0 0,-1 0 1 0 0,1 0-1 0 0,-1 0 1 0 0,0 0-1 0 0,1 0 1 0 0,-1 0-1 0 0,1 0 1 0 0,-1 0-1 0 0,0 1 1 0 0,1-1-1 0 0,-1 0 1 0 0,0 0-1 0 0,1 0 1 0 0,-1 1-1 0 0,0-1 1 0 0,1 0-1 0 0,-1 1 1 0 0,0-1-1 0 0,0 0 1 0 0,1 0-1 0 0,-1 1 1 0 0,0-1-1 0 0,0 0 1 0 0,0 1-1 0 0,1-1 1 0 0,-1 1-1 0 0,0-1 1 0 0,0 0-1 0 0,0 1 1 0 0,0-1-1 0 0,0 1 1 0 0,0-1-1 0 0,0 0 1 0 0,0 1-1 0 0,0-1 1 0 0,0 1-1 0 0,0-1 1 0 0,0 0-1 0 0,0 1 1 0 0,0-1-1 0 0,0 1 0 0 0,0-1 1 0 0,0 0-1 0 0,0 1 1 0 0,-1-1-1 0 0,1 0 1 0 0,0 1-1 0 0,0-1 1 0 0,0 0-1 0 0,-1 1 1 0 0,1-1-1 0 0,0 1-9 0 0,-3 45-77 0 0,2-37 145 0 0,-3 29-50 0 0,2-1 0 0 0,1 1 0 0 0,3-1 0 0 0,0 1-1 0 0,3-1 1 0 0,1 0 0 0 0,6 17-18 0 0,120 314 16 0 0,-127-349-15 0 0,-1 1 0 0 0,0-1 0 0 0,-1 1-1 0 0,-2 0 1 0 0,0 0 0 0 0,-1 0 0 0 0,-1 8-1 0 0,-1-18-3 0 0,0 0 0 0 0,0 0 1 0 0,-1-1-1 0 0,0 1 1 0 0,-1-1-1 0 0,0 0 1 0 0,0 0-1 0 0,-1 0 1 0 0,-1-1-1 0 0,1 0 1 0 0,-1 0-1 0 0,0 0 0 0 0,-1 0 1 0 0,0-1-1 0 0,0 0 1 0 0,-1-1-1 0 0,0 0 1 0 0,0 0-1 0 0,0 0 1 0 0,0-1-1 0 0,-1 0 0 0 0,0-1 1 0 0,0 0-1 0 0,-1-1 1 0 0,1 1-1 0 0,-1-2 1 0 0,1 1-1 0 0,-1-1 1 0 0,0-1-1 0 0,0 0 0 0 0,0 0 1 0 0,0-1-1 0 0,0 0 1 0 0,0-1-1 0 0,-1-1 3 0 0,8 2-2 0 0,0 0-1 0 0,0 0 0 0 0,0-1 1 0 0,0 1-1 0 0,0-1 1 0 0,0 0-1 0 0,0 0 0 0 0,0 0 1 0 0,0-1-1 0 0,0 1 1 0 0,1-1-1 0 0,-1 1 0 0 0,0-1 1 0 0,1 0-1 0 0,0 0 1 0 0,-1 0-1 0 0,1 0 0 0 0,0 0 1 0 0,0-1-1 0 0,0 1 0 0 0,0-1 1 0 0,1 1-1 0 0,-1-1 1 0 0,1 0-1 0 0,-1 0 0 0 0,1 1 1 0 0,0-1-1 0 0,0 0 1 0 0,0 0-1 0 0,1 0 0 0 0,-1 0 1 0 0,1 0-1 0 0,-1 0 1 0 0,1-1-1 0 0,0 1 0 0 0,0-1 3 0 0,17-115-54 0 0,12 51-214 0 0,3 2 0 0 0,3 0-1 0 0,3 3 1 0 0,2 1 0 0 0,3 2 0 0 0,23-22 268 0 0,-27 41-1552 0 0,-25 29-1670 0 0,2 2-3952 0 0,-12 6-5073 0 0</inkml:trace>
  <inkml:trace contextRef="#ctx0" brushRef="#br0" timeOffset="40853.676">1164 836 6321 0 0,'0'0'1997'0'0,"0"0"49"0"0,0 0 142 0 0,0 0 14 0 0,0 0-227 0 0,0 0-385 0 0,0 0-421 0 0,0 0-291 0 0,0 0-217 0 0,0 0-123 0 0,0 0-85 0 0,0 0-33 0 0,0 0-38 0 0,8-3-38 0 0,39-15 248 0 0,1 1 1 0 0,0 2-1 0 0,2 3 0 0 0,2 1-592 0 0,44 11 927 0 0,-92 3-869 0 0,0 0 1 0 0,0 0-1 0 0,0 1 0 0 0,-1-1 0 0 0,1 1 0 0 0,-1 0 0 0 0,0 0 0 0 0,0 0 0 0 0,0 1 0 0 0,-1-1 0 0 0,0 1 1 0 0,0-1-1 0 0,0 1 0 0 0,0 0 0 0 0,-1 0 0 0 0,1-1 0 0 0,-1 1 0 0 0,-1 0 0 0 0,1 0 0 0 0,-1 1 1 0 0,0 1-59 0 0,1-6 9 0 0,50 301 838 0 0,-18-157-619 0 0,12 129-228 0 0,-40-224 38 0 0,-3 0 0 0 0,-1-1 1 0 0,-6 49-39 0 0,-2-13 42 0 0,7-85-31 0 0,0 1-2 0 0,3 8 117 0 0,-10-8 1208 0 0,-148-14-6 0 0,91 14-3109 0 0,11 0-6610 0 0,60-1-4405 0 0</inkml:trace>
</inkml:ink>
</file>

<file path=ppt/ink/ink17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6:47.5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280 221 2216 0 0,'0'0'3066'0'0,"0"0"-578"0"0,0 0-305 0 0,0 0-96 0 0,0 0-123 0 0,0 0-226 0 0,0 0-298 0 0,0 0-259 0 0,0 0-177 0 0,0 0-173 0 0,0 0-174 0 0,-32 3-139 0 0,-102 12-128 0 0,132-15-368 0 0,-1 0 0 0 0,0 0 0 0 0,0 0 0 0 0,1 0 0 0 0,-1 0 0 0 0,0 1-1 0 0,0-1 1 0 0,1 1 0 0 0,-1 0 0 0 0,1 0 0 0 0,-1 0 0 0 0,0 0 0 0 0,1 0 0 0 0,0 1 0 0 0,-1-1-1 0 0,1 1 1 0 0,0-1 0 0 0,0 1 0 0 0,0 0 0 0 0,0 0 0 0 0,0 0 0 0 0,0 0 0 0 0,0 1-22 0 0,-4 5 106 0 0,1-2-30 0 0,0 1 1 0 0,0 0-1 0 0,0 0 1 0 0,1 0-1 0 0,0 1 1 0 0,0-1-1 0 0,1 1 0 0 0,0 0 1 0 0,0 0-1 0 0,1 0 1 0 0,0 1-1 0 0,0-1 1 0 0,1 0-1 0 0,0 1 1 0 0,1-1-1 0 0,0 1 1 0 0,0-1-1 0 0,0 1 1 0 0,2-1-1 0 0,-1 1 0 0 0,1 1-76 0 0,1-7 95 0 0,-1 0-1 0 0,1 0 0 0 0,0 0 0 0 0,0 0 1 0 0,0 0-1 0 0,1-1 0 0 0,-1 1 0 0 0,1-1 0 0 0,-1 0 1 0 0,1 0-1 0 0,0-1 0 0 0,0 1 0 0 0,0-1 1 0 0,0 1-1 0 0,0-1 0 0 0,0-1 0 0 0,0 1 0 0 0,0 0 1 0 0,0-1-1 0 0,0 0 0 0 0,0 0 0 0 0,0 0 0 0 0,1-1 1 0 0,-1 1-1 0 0,0-1 0 0 0,0 0 0 0 0,0 0 1 0 0,0 0-1 0 0,0-1 0 0 0,0 1 0 0 0,-1-1 0 0 0,1 0 1 0 0,-1 0-1 0 0,1 0 0 0 0,-1-1 0 0 0,1 1 1 0 0,2-4-95 0 0,21-16 203 0 0,-1 0 0 0 0,-2-2 0 0 0,0-1 1 0 0,-1-1-1 0 0,-2-1 0 0 0,2-4-203 0 0,78-89 414 0 0,-92 146-463 0 0,70 445 186 0 0,-74-173-130 0 0,-7-275-11 0 0,-1 0 0 0 0,-1 0 0 0 0,-1 0-1 0 0,-1-1 1 0 0,-1 0 0 0 0,-1 0 0 0 0,-1 0 0 0 0,0-1 0 0 0,-2-1 0 0 0,-1 1 0 0 0,-12 15 4 0 0,14-24 3 0 0,0 0 1 0 0,-1-1 0 0 0,0 0 0 0 0,-1-1 0 0 0,0-1 0 0 0,0 1 0 0 0,-1-2-1 0 0,-1 0 1 0 0,1-1 0 0 0,-1 0 0 0 0,0-1 0 0 0,-1 0 0 0 0,1-1 0 0 0,-1-1-1 0 0,0 0 1 0 0,0-1 0 0 0,-1-1 0 0 0,1 0 0 0 0,-14-1-4 0 0,27-1-1 0 0,0-1 1 0 0,1 1-1 0 0,-1 0 1 0 0,0-1-1 0 0,0 1 1 0 0,0-1-1 0 0,0 0 1 0 0,1 1-1 0 0,-1-1 1 0 0,0 0-1 0 0,0 0 1 0 0,1 0-1 0 0,-1-1 1 0 0,1 1-1 0 0,-1 0 1 0 0,1 0-1 0 0,0-1 1 0 0,-1 1-1 0 0,1-1 1 0 0,0 1-1 0 0,0-1 1 0 0,0 0-1 0 0,0 1 0 0 0,0-1 1 0 0,1 0-1 0 0,-1 0 1 0 0,0 1-1 0 0,1-1 1 0 0,-1 0-1 0 0,1 0 1 0 0,0 0-1 0 0,-1 0 1 0 0,1 0-1 0 0,0 0 1 0 0,0 0-1 0 0,1-1 1 0 0,11-74-26 0 0,37-35 25 0 0,4 2 1 0 0,6 3-1 0 0,28-36 1 0 0,112-152 7 0 0,-70 163-37 0 0,-91 99 65 0 0,-16 12-33 0 0,-1 0-1 0 0,-1-1 1 0 0,0-1-1 0 0,-2-1 1 0 0,-1-1-1 0 0,-1 0 1 0 0,-1-1-1 0 0,-1-1 1 0 0,5-14-2 0 0,-18 40 0 0 0,0 0 1 0 0,0-1-1 0 0,0 1 1 0 0,-1 0-1 0 0,1 0 1 0 0,0-1 0 0 0,0 1-1 0 0,-1-1 1 0 0,1 1-1 0 0,-1 0 1 0 0,1-1-1 0 0,-1 1 1 0 0,0-1-1 0 0,0 1 1 0 0,0-1 0 0 0,1 0-1 0 0,-1 1 1 0 0,-1-1-1 0 0,1 1 1 0 0,0-1-1 0 0,0 1 1 0 0,0-1 0 0 0,-1 1-1 0 0,1-1 1 0 0,-1 1-1 0 0,1 0 1 0 0,-1-1-1 0 0,0 1 1 0 0,1-1 0 0 0,-1 1-1 0 0,0 0 1 0 0,0 0-1 0 0,0-1 1 0 0,0 1-1 0 0,0 0 1 0 0,0 0-1 0 0,0 0 1 0 0,-1 0 0 0 0,1 0-1 0 0,0 1 1 0 0,-1-1-1 0 0,1 0 1 0 0,0 0-1 0 0,-1 1 1 0 0,1-1 0 0 0,-1 1-1 0 0,1-1 1 0 0,-1 1-1 0 0,1 0 1 0 0,-1 0-1 0 0,1 0 1 0 0,-2-1-1 0 0,-7 4-13 0 0,-1 0 0 0 0,1 0 1 0 0,-1 1-1 0 0,1 1 0 0 0,0-1 0 0 0,1 1 1 0 0,-1 1-1 0 0,1 0 0 0 0,0 0 0 0 0,0 1 0 0 0,1 0 1 0 0,0 1-1 0 0,0 0 0 0 0,-4 6 13 0 0,7-9-6 0 0,0 0 0 0 0,1 1-1 0 0,0-1 1 0 0,0 1 0 0 0,0 0 0 0 0,0 0-1 0 0,1 1 1 0 0,0-1 0 0 0,1 1 0 0 0,-1-1-1 0 0,1 1 1 0 0,1 0 0 0 0,-1 0 0 0 0,1 0-1 0 0,0 0 1 0 0,1 3 6 0 0,2-6-3 0 0,0-1 0 0 0,1 1 1 0 0,0-1-1 0 0,-1 0 0 0 0,1 1 0 0 0,1-2 0 0 0,-1 1 0 0 0,0 0 1 0 0,1-1-1 0 0,-1 1 0 0 0,1-1 0 0 0,0 0 0 0 0,0 0 0 0 0,0 0 0 0 0,0-1 1 0 0,0 0-1 0 0,0 1 0 0 0,0-1 0 0 0,0-1 0 0 0,1 1 0 0 0,-1-1 1 0 0,0 1-1 0 0,0-1 0 0 0,1 0 0 0 0,-1-1 0 0 0,0 1 0 0 0,1-1 0 0 0,-1 0 1 0 0,2-1 2 0 0,1 2 8 0 0,199-6 74 0 0,-203 6-82 0 0,-1 1-1 0 0,1-1 1 0 0,0 1 0 0 0,-1 0-1 0 0,1 0 1 0 0,-1 0-1 0 0,0 1 1 0 0,1-1 0 0 0,-1 0-1 0 0,0 1 1 0 0,0 0-1 0 0,1-1 1 0 0,-1 1-1 0 0,-1 0 1 0 0,1 0 0 0 0,0 0-1 0 0,0 0 1 0 0,-1 0-1 0 0,1 1 1 0 0,-1-1 0 0 0,0 1-1 0 0,0-1 1 0 0,1 0-1 0 0,-2 1 1 0 0,1 0 0 0 0,0-1-1 0 0,0 1 1 0 0,-1 0-1 0 0,0-1 1 0 0,1 1 0 0 0,-1 0-1 0 0,0-1 1 0 0,0 1-1 0 0,-1 1 1 0 0,-17 92 53 0 0,-68 55-78 0 0,87-151-55 0 0,-1 0 1 0 0,1 0 0 0 0,-1 0 0 0 0,1 0-1 0 0,-1 0 1 0 0,1 0 0 0 0,-1 1 0 0 0,0-1-1 0 0,1 0 1 0 0,-1 0 0 0 0,1 0 0 0 0,-1 1-1 0 0,0-1 1 0 0,1 0 0 0 0,-1 0 0 0 0,0 1-1 0 0,1-1 1 0 0,-1 0 0 0 0,0 1 0 0 0,0-1-1 0 0,1 1 1 0 0,-1-1 0 0 0,0 0 0 0 0,0 1 0 0 0,0-1-1 0 0,1 1 1 0 0,-1-1 0 0 0,0 0 0 0 0,0 1-1 0 0,0-1 1 0 0,0 1 0 0 0,0-1 0 0 0,0 1-1 0 0,0-1 1 0 0,0 0 0 0 0,0 1 0 0 0,0-1-1 0 0,0 1 1 0 0,0-1 0 0 0,0 1 0 0 0,0-1-1 0 0,-1 1 1 0 0,1-1 0 0 0,0 0 0 0 0,0 1-1 0 0,0-1 1 0 0,-1 1 0 0 0,1-1 0 0 0,0 0 0 0 0,0 1-1 0 0,-1-1 80 0 0,37-17-7058 0 0,-21 9 74 0 0,-3 1-3904 0 0</inkml:trace>
  <inkml:trace contextRef="#ctx0" brushRef="#br0" timeOffset="900.279">1480 284 5817 0 0,'0'0'4209'0'0,"0"0"-1398"0"0,0 0-699 0 0,0 0-256 0 0,0 0-261 0 0,0 0-276 0 0,0 0-302 0 0,0 0-248 0 0,0 0-136 0 0,0 0-70 0 0,0 0-51 0 0,0 0-43 0 0,0 0-26 0 0,-24 9-39 0 0,-77 30-32 0 0,11 13 489 0 0,80-45-826 0 0,-1 1 1 0 0,1 0 0 0 0,1 1 0 0 0,0 0 0 0 0,0 0 0 0 0,0 1 0 0 0,1 0-1 0 0,1 0 1 0 0,0 1 0 0 0,0 0 0 0 0,1 0 0 0 0,1 1 0 0 0,0 0 0 0 0,0 0 0 0 0,1 0-1 0 0,1 0 1 0 0,0 1 0 0 0,0 0 0 0 0,0 8-36 0 0,4-18 3 0 0,-1-1 1 0 0,0 0 0 0 0,0 0-1 0 0,1 1 1 0 0,-1-1-1 0 0,1 0 1 0 0,0 0-1 0 0,0 0 1 0 0,0 0-1 0 0,0 1 1 0 0,0-1-1 0 0,0 0 1 0 0,0-1-1 0 0,1 1 1 0 0,-1 0-1 0 0,1 0 1 0 0,-1-1-1 0 0,1 1 1 0 0,0-1-1 0 0,0 1 1 0 0,-1-1-1 0 0,1 1 1 0 0,0-1-1 0 0,0 0 1 0 0,0 0-1 0 0,1 0 1 0 0,-1-1-1 0 0,0 1 1 0 0,0 0-1 0 0,0-1 1 0 0,1 1-1 0 0,-1-1 1 0 0,2 0-4 0 0,79-9 640 0 0,-64-1-528 0 0,0 0 1 0 0,0-2-1 0 0,-1 0 0 0 0,-1-1 0 0 0,0-1 1 0 0,0-1-1 0 0,-2 0 0 0 0,0-1 0 0 0,0 0 1 0 0,-2-2-1 0 0,0 1 0 0 0,-1-2 0 0 0,-1 1 1 0 0,0-2-1 0 0,-2 1 0 0 0,0-2 0 0 0,-1 1 1 0 0,0-7-113 0 0,-3-20 253 0 0,-5 47-225 0 0,-20 0-115 0 0,-21 22-38 0 0,-10 7 45 0 0,54-30 78 0 0,0 0 0 0 0,-1 0 0 0 0,1 0 1 0 0,0-1-1 0 0,0 1 0 0 0,-1-1 0 0 0,1 0 0 0 0,-1 0 0 0 0,1 0 0 0 0,-1 0 1 0 0,0 0-1 0 0,1 0 0 0 0,-1 0 0 0 0,0-1 0 0 0,-1 1 0 0 0,1-1 0 0 0,0 0 1 0 0,0-2 1 0 0,17-25-42 0 0,-28 291 0 0 0,8-259 44 0 0,1 1 0 0 0,0-1 1 0 0,0 1-1 0 0,0-1 1 0 0,0 1-1 0 0,0-1 1 0 0,1 1-1 0 0,-1-1 0 0 0,1 1 1 0 0,0-1-1 0 0,0 0 1 0 0,-1 1-1 0 0,1-1 1 0 0,1 0-1 0 0,-1 0 1 0 0,0 1-1 0 0,1-1 0 0 0,-1 0 1 0 0,1 0-1 0 0,-1-1 1 0 0,1 1-1 0 0,0 0 1 0 0,0 0-1 0 0,0-1 0 0 0,0 1 1 0 0,0-1-1 0 0,0 0 1 0 0,0 0-1 0 0,1 1 1 0 0,-1-2-1 0 0,0 1 0 0 0,1 0 1 0 0,-1 0-1 0 0,1-1 1 0 0,-1 1-1 0 0,1-1 1 0 0,-1 0-1 0 0,1 1 1 0 0,1-1-3 0 0,107-22-1254 0 0,-81 13-548 0 0,-21 7 494 0 0,8-2-2229 0 0,-4-1-5406 0 0,-4 2-3400 0 0</inkml:trace>
  <inkml:trace contextRef="#ctx0" brushRef="#br0" timeOffset="1425.9">1887 181 10970 0 0,'0'0'2263'0'0,"0"0"-450"0"0,0 0-241 0 0,0 0-130 0 0,0 0-187 0 0,0 0-255 0 0,0 0-311 0 0,0 0-223 0 0,0 0-54 0 0,0 0 63 0 0,0 0 89 0 0,0 0 60 0 0,0 0-24 0 0,0 11-97 0 0,19 148 1505 0 0,30 58-1063 0 0,-27-162-847 0 0,-21-55-76 0 0,0 0-1 0 0,0 1 0 0 0,-1-1 1 0 0,1 0-1 0 0,0 1 1 0 0,0-1-1 0 0,0 0 0 0 0,-1 0 1 0 0,1 0-1 0 0,0 0 1 0 0,0 0-1 0 0,0 0 0 0 0,0 0 1 0 0,-1 0-1 0 0,1 0 1 0 0,0 0-1 0 0,0 0 0 0 0,0 0 1 0 0,-1-1-1 0 0,1 1 1 0 0,0 0-1 0 0,0-1 0 0 0,0 1 1 0 0,-1 0-1 0 0,1-1 1 0 0,0 1-1 0 0,-1-1 0 0 0,1 1 1 0 0,0-1-1 0 0,-1 1 1 0 0,1-1-1 0 0,-1 0 0 0 0,1 1 1 0 0,-1-1-1 0 0,1 0 1 0 0,-1 0-1 0 0,0 1 0 0 0,1-1 1 0 0,-1 0-1 0 0,0 0 0 0 0,1 1 1 0 0,-1-1-1 0 0,0 0 1 0 0,0 0-1 0 0,0 0 0 0 0,0 1 1 0 0,0-1-1 0 0,0 0 1 0 0,0 0-1 0 0,0 0 0 0 0,0 0 1 0 0,0 1-1 0 0,0-1 1 0 0,0 0-1 0 0,-1 0-21 0 0,7-11 70 0 0,87-214 610 0 0,-51 99-541 0 0,-39 105-432 0 0,-10 34-7324 0 0,6-8 1869 0 0,1-1-6142 0 0</inkml:trace>
</inkml:ink>
</file>

<file path=ppt/ink/ink17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5:34.0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832 211 1184 0 0,'0'0'1481'0'0,"0"0"-213"0"0,0 0 69 0 0,0 0 381 0 0,0 0 325 0 0,0 0 74 0 0,0 0-216 0 0,0 0-376 0 0,0 0-290 0 0,0 0-202 0 0,0 0-113 0 0,5-5-66 0 0,26-23 692 0 0,-29 24-1258 0 0,-1 0 0 0 0,0 1 1 0 0,0-1-1 0 0,0 0 0 0 0,0 0 1 0 0,-1 1-1 0 0,1-1 0 0 0,-1 0 1 0 0,0 0-1 0 0,0 0 0 0 0,-1 0 1 0 0,1 0-1 0 0,-1 1 0 0 0,0-1 1 0 0,0 0-1 0 0,0 0 0 0 0,0 1 1 0 0,-1-1-1 0 0,1 1 0 0 0,-2-3-288 0 0,-3-1 122 0 0,1-1 0 0 0,-1 1 0 0 0,-1 0 0 0 0,1 0-1 0 0,-1 1 1 0 0,-1 0 0 0 0,1 0 0 0 0,-1 1 0 0 0,0 0 0 0 0,0 0-1 0 0,0 1 1 0 0,-1 0 0 0 0,0 0 0 0 0,0 1 0 0 0,0 0 0 0 0,0 1 0 0 0,0 0-1 0 0,0 0 1 0 0,-1 1 0 0 0,1 0 0 0 0,0 0 0 0 0,-1 2-122 0 0,-7-2 47 0 0,1 1-1 0 0,0 1 1 0 0,0 0 0 0 0,0 1 0 0 0,0 1 0 0 0,0 1-1 0 0,0 0 1 0 0,1 1 0 0 0,0 1 0 0 0,-5 2-47 0 0,-5 3 25 0 0,1 2 0 0 0,0 0 0 0 0,1 1 0 0 0,1 1 0 0 0,0 1 0 0 0,1 2 0 0 0,1 0 0 0 0,0 1 1 0 0,2 0-1 0 0,-2 4-25 0 0,16-15 0 0 0,1-1 1 0 0,0 1 0 0 0,0-1 0 0 0,1 1 0 0 0,0 0-1 0 0,1 0 1 0 0,0 0 0 0 0,0 0 0 0 0,0 0 0 0 0,1 0 0 0 0,0 0-1 0 0,1 0 1 0 0,0 0 0 0 0,0 0 0 0 0,1 0 0 0 0,0 0-1 0 0,0 0 1 0 0,1-1 0 0 0,0 1 0 0 0,0-1 0 0 0,0 0-1 0 0,1 1 1 0 0,5 5-1 0 0,-4-3 9 0 0,1 1 0 0 0,1-2-1 0 0,0 1 1 0 0,0-1 0 0 0,1 0-1 0 0,0 0 1 0 0,0-1 0 0 0,1 0-1 0 0,0 0 1 0 0,1-1 0 0 0,-1-1-1 0 0,1 1 1 0 0,1-1 0 0 0,-1-1-1 0 0,1 0 1 0 0,0-1 0 0 0,0 0-1 0 0,0 0 1 0 0,1-1 0 0 0,0-1-9 0 0,68 2 321 0 0,-79-4-288 0 0,-1 0-6 0 0,0 0 18 0 0,0 0-9 0 0,0 0 3 0 0,0 0 21 0 0,0 0-12 0 0,0 0 4 0 0,0 0-4 0 0,-22 8 85 0 0,0 8-112 0 0,0 0-1 0 0,2 2 1 0 0,0 0 0 0 0,1 2-1 0 0,1 0 1 0 0,0 1-1 0 0,2 1 1 0 0,-13 22-21 0 0,24-37-2 0 0,0 0 0 0 0,1 0 0 0 0,0 1 0 0 0,0 0 0 0 0,1-1 0 0 0,0 1 1 0 0,0 0-1 0 0,1 1 0 0 0,0-1 0 0 0,0 0 0 0 0,1 1 0 0 0,0-1 0 0 0,1 1 1 0 0,0-1-1 0 0,0 1 0 0 0,1-1 0 0 0,0 1 0 0 0,2 7 2 0 0,1-11 16 0 0,0 0-1 0 0,1-1 0 0 0,-1 0 1 0 0,1 0-1 0 0,0 0 1 0 0,0 0-1 0 0,0-1 1 0 0,1 0-1 0 0,-1 0 0 0 0,1 0 1 0 0,0-1-1 0 0,0 1 1 0 0,0-1-1 0 0,0-1 0 0 0,0 1 1 0 0,0-1-1 0 0,0-1 1 0 0,1 1-1 0 0,-1-1 1 0 0,0 0-1 0 0,0 0 0 0 0,1 0 1 0 0,-1-1-1 0 0,0 0 1 0 0,6-2-16 0 0,15 2 77 0 0,136-43 191 0 0,-115 26-1009 0 0,-47 18 240 0 0,8-5-4501 0 0,-4 3-3991 0 0,-3 1-3553 0 0</inkml:trace>
  <inkml:trace contextRef="#ctx0" brushRef="#br0" timeOffset="511.034">1462 609 10058 0 0,'0'0'1835'0'0,"0"0"-444"0"0,0 0-213 0 0,0 0 155 0 0,0 0 138 0 0,0 0-10 0 0,0 0-170 0 0,0 0-270 0 0,0 0-227 0 0,0 0-154 0 0,0 0-64 0 0,0 0-89 0 0,0 0-43 0 0,-2-2-24 0 0,1 1-300 0 0,-1 0 0 0 0,1 0 1 0 0,0 0-1 0 0,0 0 0 0 0,-1 0 0 0 0,1 1 1 0 0,-1-1-1 0 0,1 0 0 0 0,-1 1 0 0 0,1-1 1 0 0,-1 1-1 0 0,1-1 0 0 0,-1 1 0 0 0,1 0 1 0 0,-1-1-1 0 0,1 1 0 0 0,-1 0 0 0 0,0 0 1 0 0,1 0-1 0 0,-1 1 0 0 0,1-1 0 0 0,-1 0 1 0 0,0 0-1 0 0,1 1 0 0 0,-1-1 0 0 0,1 1 1 0 0,-1 0-1 0 0,1-1 0 0 0,0 1 0 0 0,-1 0 1 0 0,1 0-1 0 0,0 0 0 0 0,-1 0 0 0 0,1 0 1 0 0,0 0-1 0 0,0 0 0 0 0,0 0-120 0 0,-45 54 39 0 0,35-41 207 0 0,-49 67-45 0 0,22-29-129 0 0,-2-1-1 0 0,-2-2 1 0 0,-2-2-1 0 0,-10 5-71 0 0,41-40-44 0 0,-38 21-648 0 0,51-33 362 0 0,-5-23-5336 0 0,4-16-411 0 0,2 13-2780 0 0,0 14 902 0 0</inkml:trace>
  <inkml:trace contextRef="#ctx0" brushRef="#br0" timeOffset="763.843">983 546 8370 0 0,'0'0'2274'0'0,"0"0"-362"0"0,0 0-270 0 0,0 0-73 0 0,0 0-55 0 0,0 0-194 0 0,0 0-283 0 0,0 0-260 0 0,0 0-135 0 0,0 0-42 0 0,0 0-24 0 0,0 0-37 0 0,0 0-82 0 0,2 16-52 0 0,9 48-18 0 0,23-10 538 0 0,-24-45-720 0 0,125 79 1393 0 0,-92-65-1484 0 0,-2 1-1 0 0,12 7-3511 0 0,-43-30-1906 0 0,-5-1-2514 0 0,-1 0-2638 0 0</inkml:trace>
  <inkml:trace contextRef="#ctx0" brushRef="#br0" timeOffset="1166.326">1852 661 9106 0 0,'0'0'2536'0'0,"0"0"-764"0"0,0 0-287 0 0,0 0 50 0 0,0 0 60 0 0,0 0-90 0 0,0 0-248 0 0,0 0-265 0 0,0 0-213 0 0,0 0-129 0 0,0 0-96 0 0,0 0-52 0 0,-19 3-57 0 0,-60 10-59 0 0,69-11-266 0 0,0 0 0 0 0,0 1 0 0 0,1 0 0 0 0,0 0 0 0 0,-1 1 0 0 0,1 1 0 0 0,0-1 0 0 0,1 1 0 0 0,-1 1 0 0 0,1 0 0 0 0,0 0 0 0 0,-5 6-120 0 0,3-4 69 0 0,1 0-50 0 0,0 0-1 0 0,0 1 0 0 0,1 0 0 0 0,0 1 0 0 0,1 0 1 0 0,0 0-1 0 0,0 0 0 0 0,1 1 0 0 0,0 0 1 0 0,1 0-1 0 0,1 0 0 0 0,0 1 0 0 0,0 0 1 0 0,1 0-1 0 0,0 0 0 0 0,1 0 0 0 0,1 0 0 0 0,0 6-18 0 0,1-16 5 0 0,0-1 0 0 0,0 1 1 0 0,1 0-1 0 0,-1-1 0 0 0,1 1 0 0 0,-1-1 0 0 0,1 1 0 0 0,0-1 0 0 0,-1 1 0 0 0,1-1 0 0 0,0 1 0 0 0,0-1 0 0 0,0 0 0 0 0,0 1 0 0 0,0-1 0 0 0,1 0 0 0 0,-1 0 0 0 0,0 0 0 0 0,1 0 0 0 0,-1 0 0 0 0,0 0 0 0 0,1 0 0 0 0,-1 0 0 0 0,1-1 0 0 0,-1 1 0 0 0,1 0 0 0 0,0-1 0 0 0,-1 1 0 0 0,1-1 0 0 0,0 0 1 0 0,-1 0-1 0 0,1 0 0 0 0,0 1 0 0 0,-1-1 0 0 0,1-1 0 0 0,0 1 0 0 0,-1 0 0 0 0,1 0 0 0 0,0-1-5 0 0,65-13 532 0 0,-46 1-425 0 0,-1-1 0 0 0,-1 0 1 0 0,0-1-1 0 0,-1-1 0 0 0,0-1 1 0 0,-2 0-1 0 0,5-7-107 0 0,-9 11 43 0 0,88-98 344 0 0,-95 144-744 0 0,22 48-1114 0 0,7-34-3422 0 0,-28-39 3401 0 0,2 0-1764 0 0,-1-1-2274 0 0,2 0-6037 0 0</inkml:trace>
  <inkml:trace contextRef="#ctx0" brushRef="#br0" timeOffset="1707.915">2128 1040 7266 0 0,'0'0'3646'0'0,"0"0"-1379"0"0,0 0-533 0 0,0 0 17 0 0,0 0-52 0 0,0 0-156 0 0,0 0-258 0 0,0 0-317 0 0,0 0-195 0 0,0 0-116 0 0,0 0-89 0 0,0 0-60 0 0,0 0-61 0 0,6-8-44 0 0,39-56 590 0 0,91-107 784 0 0,-97 152-1816 0 0,-31 63 3 0 0,-9-29 23 0 0,0-13 14 0 0,1 0 0 0 0,-1 0 0 0 0,0 0 0 0 0,1 0 0 0 0,-1 0 0 0 0,1 0 0 0 0,0 0 0 0 0,0 1 1 0 0,0-1-1 0 0,0 0 0 0 0,0 0 0 0 0,0 0 0 0 0,0 0 0 0 0,1 0 0 0 0,-1 0 0 0 0,1 0 0 0 0,0 0 0 0 0,-1 0 0 0 0,1 0 0 0 0,0 0 1 0 0,0 0-1 0 0,0-1 0 0 0,0 1 0 0 0,1 0 0 0 0,-1-1 0 0 0,0 1 0 0 0,1 0 0 0 0,-1-1 0 0 0,1 0 0 0 0,-1 1 0 0 0,1-1 1 0 0,0 0-1 0 0,0 0 0 0 0,-1 0 0 0 0,1 0 0 0 0,0 0 0 0 0,0 0 0 0 0,1 0-1 0 0,7-3 20 0 0,1 0-1 0 0,0-1 1 0 0,-1 0 0 0 0,1-1-1 0 0,-1 0 1 0 0,0-1-1 0 0,0 1 1 0 0,-1-2 0 0 0,0 0-1 0 0,1 0 1 0 0,-2 0 0 0 0,2-2-20 0 0,54-32 44 0 0,-52 34-46 0 0,-1 0 0 0 0,1 1 1 0 0,1 0-1 0 0,-1 1 0 0 0,0 1 0 0 0,1 0 0 0 0,0 0 0 0 0,10 0 2 0 0,-15 62 294 0 0,-15 66-425 0 0,16-111-1114 0 0,5-13-5137 0 0,-11-1 3540 0 0,0 0-7993 0 0</inkml:trace>
  <inkml:trace contextRef="#ctx0" brushRef="#br0" timeOffset="3379.974">2855 742 1720 0 0,'0'0'1919'0'0,"0"0"-122"0"0,0 0 46 0 0,0 0 173 0 0,0 0 65 0 0,0 0-133 0 0,0 0-221 0 0,0 0-241 0 0,0 0-246 0 0,0 0-210 0 0,0 0-177 0 0,0 0-141 0 0,2 3 1800 0 0,23 211-384 0 0,-14-140-1835 0 0,-2 1 1 0 0,-4 0-1 0 0,-3 20-293 0 0,-2-94 28 0 0,0-1-1 0 0,0 1 1 0 0,1-1-1 0 0,-1 1 0 0 0,0-1 1 0 0,0 1-1 0 0,1-1 1 0 0,-1 1-1 0 0,0 0 1 0 0,0-1-1 0 0,0 1 1 0 0,0-1-1 0 0,0 1 0 0 0,0-1 1 0 0,0 1-1 0 0,0-1 1 0 0,0 1-1 0 0,0 0 1 0 0,0-1-1 0 0,0 1 0 0 0,-1-1 1 0 0,1 1-1 0 0,0-1 1 0 0,0 1-1 0 0,0-1 1 0 0,-1 1-1 0 0,1-1 1 0 0,0 1-1 0 0,-1-1 0 0 0,1 1 1 0 0,0-1-1 0 0,-1 0 1 0 0,1 1-1 0 0,-1-1 1 0 0,1 1-1 0 0,0-1 1 0 0,-1 0-1 0 0,1 0 0 0 0,-1 1 1 0 0,1-1-1 0 0,-1 0 1 0 0,1 0-1 0 0,-1 1 1 0 0,0-1-1 0 0,1 0 1 0 0,-1 0-1 0 0,1 0 0 0 0,-1 0 1 0 0,1 0-1 0 0,-1 0 1 0 0,1 0-1 0 0,-1 0 1 0 0,0 0-1 0 0,1 0 1 0 0,-1 0-1 0 0,1 0 0 0 0,-1-1 1 0 0,1 1-1 0 0,-1 0 1 0 0,1 0-1 0 0,-1 0 1 0 0,1-1-1 0 0,-1 1 1 0 0,1 0-1 0 0,-1-1-27 0 0,-24-32 741 0 0,20 13-712 0 0,1 1 0 0 0,1-2 1 0 0,1 1-1 0 0,0 0 0 0 0,2 0 1 0 0,0-1-1 0 0,1 1 0 0 0,1 0 1 0 0,1 0-1 0 0,1 0 0 0 0,1 0 1 0 0,1 0-1 0 0,0 1 0 0 0,1 0 1 0 0,1 0-1 0 0,1 1 1 0 0,1 0-1 0 0,7-10-29 0 0,-8 11 5 0 0,1 0 0 0 0,1 1 0 0 0,0 0 0 0 0,1 0 0 0 0,1 1 0 0 0,0 1 0 0 0,1 0 0 0 0,0 1 0 0 0,1 0 0 0 0,1 2 0 0 0,0-1 0 0 0,12-5-5 0 0,-25 15 1 0 0,0 1 0 0 0,-1-1 1 0 0,1 1-1 0 0,0 0 0 0 0,0 0 1 0 0,0 0-1 0 0,0 0 0 0 0,0 1 1 0 0,0-1-1 0 0,0 1 0 0 0,0 0 0 0 0,0 0 1 0 0,0 0-1 0 0,0 0 0 0 0,0 0 1 0 0,1 1-1 0 0,-1-1 0 0 0,0 1 1 0 0,0 0-1 0 0,0 0 0 0 0,-1 0 0 0 0,1 0 1 0 0,0 0-1 0 0,0 1 0 0 0,-1-1 1 0 0,1 1-1 0 0,0 0 0 0 0,-1 0 1 0 0,0 0-1 0 0,1 0 0 0 0,-1 0 0 0 0,0 0 1 0 0,0 1-1 0 0,0-1 0 0 0,-1 1 1 0 0,1 0-1 0 0,-1-1 0 0 0,1 1 1 0 0,-1 0-1 0 0,1 2-1 0 0,0 2 15 0 0,0 1-1 0 0,0 0 1 0 0,-1 0 0 0 0,0-1 0 0 0,0 1-1 0 0,-1 0 1 0 0,0 0 0 0 0,-1 0 0 0 0,1 0-1 0 0,-1 0 1 0 0,-1-1 0 0 0,0 1-1 0 0,0 0 1 0 0,0-1 0 0 0,-1 1 0 0 0,0-1-1 0 0,-1 0 1 0 0,1 0 0 0 0,-3 2-15 0 0,-1 1 16 0 0,0 0 1 0 0,0-1 0 0 0,-1 0-1 0 0,0 0 1 0 0,-1-1-1 0 0,0-1 1 0 0,0 1-1 0 0,-1-1 1 0 0,1-1-1 0 0,-2 1 1 0 0,1-2-1 0 0,-1 0 1 0 0,1 0-1 0 0,-1 0 1 0 0,-1-2-1 0 0,1 1 1 0 0,-1-2-1 0 0,1 1 1 0 0,-1-2-1 0 0,0 1 1 0 0,1-1-1 0 0,-1-1 1 0 0,-8-1-17 0 0,18 0-74 0 0,0 1 0 0 0,0-1 1 0 0,0 0-1 0 0,-1-1 0 0 0,1 1 0 0 0,0 0 0 0 0,0 0 1 0 0,1-1-1 0 0,-1 1 0 0 0,0-1 0 0 0,0 0 0 0 0,1 1 1 0 0,-1-1-1 0 0,1 0 0 0 0,0 0 0 0 0,-1 0 0 0 0,1 0 0 0 0,0 0 1 0 0,0 0-1 0 0,0 0 0 0 0,0-1 0 0 0,1 1 0 0 0,-1 0 1 0 0,1 0-1 0 0,-1-1 0 0 0,1 1 0 0 0,0 0 0 0 0,0-1 1 0 0,0 1-1 0 0,0-1 0 0 0,0 1 0 0 0,1-2 74 0 0,5-28-3981 0 0,0 20-1162 0 0,-2 5 384 0 0,0-1-7505 0 0</inkml:trace>
  <inkml:trace contextRef="#ctx0" brushRef="#br0" timeOffset="3899.866">3446 256 9338 0 0,'0'0'3146'0'0,"0"0"-1103"0"0,0 0-587 0 0,0 0-49 0 0,0 0 76 0 0,0 0-18 0 0,0 0-166 0 0,0 0-295 0 0,0 0-261 0 0,0 0-181 0 0,0 0-116 0 0,0 0-79 0 0,0 0-49 0 0,7 22 1041 0 0,-3-7-1095 0 0,-1 0 1 0 0,0 1-1 0 0,-1 0 0 0 0,-1-1 0 0 0,-1 1 0 0 0,0 0 0 0 0,-2 13-264 0 0,1 19 249 0 0,-33 238 376 0 0,16-177-532 0 0,-2-10-29 0 0,18-95-56 0 0,-1 0-3 0 0,2-4 3 0 0,1 0-20 0 0,0 0-17 0 0,0 0-31 0 0,1-18-953 0 0,13-27-2416 0 0,-4 17-6160 0 0,-7 20-2287 0 0</inkml:trace>
  <inkml:trace contextRef="#ctx0" brushRef="#br0" timeOffset="4409.104">3523 881 8650 0 0,'0'0'2060'0'0,"0"0"-350"0"0,0 0 16 0 0,0 0 163 0 0,0 0-23 0 0,0 0-177 0 0,0 0-263 0 0,0 0-256 0 0,0 0-212 0 0,0 0-174 0 0,0 0-136 0 0,0 0-124 0 0,32-2-97 0 0,99-8-55 0 0,-67-7 244 0 0,-62 15-569 0 0,5 0 44 0 0,0-2 0 0 0,0 1-1 0 0,0-1 1 0 0,-1 0 0 0 0,1 0-1 0 0,-1-1 1 0 0,0 0 0 0 0,-1 0-1 0 0,1 0 1 0 0,-1-1 0 0 0,0 1-1 0 0,0-1 1 0 0,-1-1-1 0 0,1 1 1 0 0,-2-1 0 0 0,1 1-1 0 0,-1-1 1 0 0,0 0 0 0 0,0-1-1 0 0,0 1 1 0 0,-1 0 0 0 0,-1-1-1 0 0,1 1 1 0 0,-1-7-91 0 0,-3 10 1 0 0,0 0 0 0 0,0 0 0 0 0,-1 1 0 0 0,0-1 0 0 0,0 1 0 0 0,0-1 0 0 0,0 1 1 0 0,0 0-1 0 0,-1 0 0 0 0,1 1 0 0 0,-1-1 0 0 0,0 1 0 0 0,0 0 0 0 0,0-1 0 0 0,0 2 0 0 0,0-1 0 0 0,0 0 0 0 0,-1 1 0 0 0,1 0 0 0 0,0 0 0 0 0,-1 0 0 0 0,1 1 0 0 0,-1-1 0 0 0,1 1 0 0 0,-1 0 0 0 0,1 0 0 0 0,-1 1 0 0 0,-1 0-1 0 0,-6 1 3 0 0,1 0 0 0 0,0 1 0 0 0,0 0 0 0 0,0 1-1 0 0,0 0 1 0 0,0 1 0 0 0,1 0 0 0 0,0 1 0 0 0,0 0-1 0 0,0 0 1 0 0,1 1 0 0 0,0 0 0 0 0,0 1 0 0 0,1 0-1 0 0,0 0 1 0 0,0 1 0 0 0,1 0 0 0 0,0 1 0 0 0,1-1-1 0 0,0 1 1 0 0,-3 6-3 0 0,8-11 13 0 0,-1-1 0 0 0,0 1 0 0 0,1 0 0 0 0,0 0 0 0 0,0 0 0 0 0,1-1 0 0 0,0 1-1 0 0,-1 0 1 0 0,1 0 0 0 0,1 0 0 0 0,-1 0 0 0 0,1 0 0 0 0,0 0 0 0 0,0-1 0 0 0,0 1 0 0 0,1 0 0 0 0,0 0 0 0 0,0-1 0 0 0,0 0-1 0 0,0 1 1 0 0,1-1 0 0 0,-1 0 0 0 0,1 0 0 0 0,0 0 0 0 0,1 0 0 0 0,-1-1 0 0 0,1 1-13 0 0,110 78 850 0 0,-93-73-683 0 0,1-1-1 0 0,0 0 1 0 0,0-2-1 0 0,0-1 1 0 0,1-1-1 0 0,0-1 1 0 0,0 0-167 0 0,30-1 133 0 0,-54-13-3257 0 0,-20-2-8492 0 0,20 13 10507 0 0,-1-1-12038 0 0</inkml:trace>
  <inkml:trace contextRef="#ctx0" brushRef="#br0" timeOffset="7810.411">4438 716 608 0 0,'0'0'1813'0'0,"0"0"-587"0"0,0 0-355 0 0,0 0 1 0 0,0 0 186 0 0,0 0 166 0 0,0 0 54 0 0,0 0-19 0 0,0 0-54 0 0,0 0-54 0 0,0 0-12 0 0,7 0-60 0 0,3 0-919 0 0,-1 1 442 0 0,0-1 1 0 0,-1 0 0 0 0,1-1-1 0 0,0 0 1 0 0,0 0-1 0 0,-1 0 1 0 0,1-1-1 0 0,0-1 1 0 0,-1 1 0 0 0,0-2-1 0 0,4-1-602 0 0,-5 1 294 0 0,-2 1-59 0 0,0 0 0 0 0,0 0-1 0 0,-1 0 1 0 0,1 0 0 0 0,-1-1-1 0 0,1 0 1 0 0,-1 0 0 0 0,0 0-1 0 0,0 0 1 0 0,-1-1 0 0 0,0 1-1 0 0,1-1 1 0 0,-1 0 0 0 0,-1 0-1 0 0,3-5-234 0 0,9 155 1642 0 0,-12-11-1257 0 0,-6 1 0 0 0,-8 18-385 0 0,-17 20 169 0 0,14-126 58 0 0,14-46-161 0 0,1-1 25 0 0,0 0 34 0 0,0 0 13 0 0,0-5 209 0 0,0-32-328 0 0,1 0 1 0 0,2 0 0 0 0,1 0 0 0 0,3 1-1 0 0,0 0 1 0 0,2 0 0 0 0,2 1 0 0 0,2 0 0 0 0,0 1-1 0 0,3 0 1 0 0,1 1 0 0 0,3-3-20 0 0,1-5-6 0 0,2 2 1 0 0,2 0-1 0 0,1 2 1 0 0,2 1-1 0 0,2 1 1 0 0,1 1-1 0 0,21-17 6 0 0,-46 45-3 0 0,0 0 1 0 0,0 1-1 0 0,1-1 0 0 0,0 1 1 0 0,0 1-1 0 0,0-1 0 0 0,1 1 0 0 0,-1 0 1 0 0,1 1-1 0 0,0 0 0 0 0,0 0 0 0 0,0 1 1 0 0,0 0-1 0 0,0 0 0 0 0,1 1 0 0 0,-1 0 1 0 0,5 0 2 0 0,-9 3-2 0 0,-1 0 1 0 0,0 0 0 0 0,0 1-1 0 0,0-1 1 0 0,0 1 0 0 0,0-1-1 0 0,-1 1 1 0 0,1 0 0 0 0,-1 0-1 0 0,0 0 1 0 0,0 1 0 0 0,0-1-1 0 0,0 0 1 0 0,0 1 0 0 0,-1 0-1 0 0,0-1 1 0 0,1 1 0 0 0,-1 0-1 0 0,0 2 2 0 0,0 8 11 0 0,-1 0 0 0 0,0 0 0 0 0,0-1 0 0 0,-2 1-1 0 0,0 0 1 0 0,0 0 0 0 0,-1 0 0 0 0,-1-1 0 0 0,0 0 0 0 0,-1 0 0 0 0,-1 0-1 0 0,0 0 1 0 0,0-1 0 0 0,-1 0 0 0 0,-1 0 0 0 0,0-1 0 0 0,-1 0 0 0 0,0 0-1 0 0,0-1 1 0 0,-1 0 0 0 0,0-1 0 0 0,-10 7-11 0 0,6-3-20 0 0,-1-1 1 0 0,0-1-1 0 0,-1 0 1 0 0,0-1-1 0 0,0-1 0 0 0,-1 0 1 0 0,0-1-1 0 0,-1-1 1 0 0,0-1-1 0 0,0 0 0 0 0,0-2 1 0 0,-1 0-1 0 0,1-1 1 0 0,-1 0-1 0 0,0-2 1 0 0,-10 0 19 0 0,29-1-37 0 0,-1 0 1 0 0,1 0 0 0 0,-1 1 0 0 0,0-1 0 0 0,1 0 0 0 0,-1 0-1 0 0,1 0 1 0 0,-1 0 0 0 0,0 0 0 0 0,1 0 0 0 0,-1 0 0 0 0,0 0 0 0 0,1 0-1 0 0,-1 0 1 0 0,1-1 0 0 0,-1 1 0 0 0,0 0 0 0 0,1 0 0 0 0,-1 0 0 0 0,1-1-1 0 0,-1 1 1 0 0,1 0 0 0 0,-1-1 0 0 0,1 1 0 0 0,-1-1 0 0 0,1 1 0 0 0,-1 0-1 0 0,1-1 1 0 0,-1 1 0 0 0,1-1 0 0 0,0 1 0 0 0,-1-1 0 0 0,1 1-1 0 0,0-1 1 0 0,-1 0 0 0 0,1 1 0 0 0,0-1 0 0 0,0 1 0 0 0,0-1 0 0 0,0 0-1 0 0,-1 1 1 0 0,1-1 0 0 0,0 1 0 0 0,0-1 0 0 0,0 0 0 0 0,0 1 0 0 0,0-1-1 0 0,0 0 1 0 0,0 1 0 0 0,1-1 0 0 0,-1 1 0 0 0,0-1 0 0 0,0 0-1 0 0,0 1 1 0 0,1-1 0 0 0,-1 1 0 0 0,0-1 0 0 0,1 1 0 0 0,-1-1 0 0 0,0 1 36 0 0,24-30-2139 0 0,54-20-3499 0 0,-23 24-3428 0 0,-39 18 4769 0 0,0 0-1406 0 0</inkml:trace>
  <inkml:trace contextRef="#ctx0" brushRef="#br0" timeOffset="8329.932">5073 904 0 0 0,'0'0'1807'0'0,"0"0"48"0"0,0 0 100 0 0,0 0 43 0 0,0 0-52 0 0,0 0-123 0 0,0 0-226 0 0,0 0-219 0 0,0 0-166 0 0,0 0-109 0 0,0 0-92 0 0,0 0-49 0 0,5 14-47 0 0,14 42-83 0 0,-19-55-766 0 0,1 0 1 0 0,-1 0 0 0 0,0 0-1 0 0,1 0 1 0 0,-1-1 0 0 0,0 1 0 0 0,1 0-1 0 0,0 0 1 0 0,-1 0 0 0 0,1-1-1 0 0,-1 1 1 0 0,1 0 0 0 0,0-1 0 0 0,-1 1-1 0 0,1-1 1 0 0,0 1 0 0 0,0 0-1 0 0,-1-1 1 0 0,1 0 0 0 0,0 1-1 0 0,0-1 1 0 0,0 1 0 0 0,0-1 0 0 0,0 0-1 0 0,0 0 1 0 0,0 1 0 0 0,-1-1-1 0 0,1 0 1 0 0,0 0 0 0 0,0 0-1 0 0,0 0 1 0 0,0 0 0 0 0,0 0 0 0 0,0-1-1 0 0,0 1 1 0 0,0 0 0 0 0,0 0-1 0 0,0-1 1 0 0,0 1-67 0 0,2-1 298 0 0,4 1-108 0 0,0-1 0 0 0,0 0 1 0 0,0 0-1 0 0,0 0 0 0 0,-1-1 1 0 0,1 0-1 0 0,0 0 0 0 0,-1-1 0 0 0,0 0 1 0 0,1 0-1 0 0,-1-1 0 0 0,-1 1 0 0 0,1-1 1 0 0,0-1-1 0 0,1-1-190 0 0,25-20 295 0 0,-2-1 0 0 0,-1-1 0 0 0,-1-2 0 0 0,20-28-295 0 0,-26 33 59 0 0,-13 15-53 0 0,0-1 0 0 0,-1 0 1 0 0,0 0-1 0 0,0-1 0 0 0,-2 0 0 0 0,1 0 0 0 0,-1-1 1 0 0,-1 0-1 0 0,0 0 0 0 0,-1 0 0 0 0,-1-1 1 0 0,0 1-1 0 0,0-1 0 0 0,-2 0 0 0 0,1-3-6 0 0,-2 16-3 0 0,0 0 0 0 0,1-1 0 0 0,-1 1 0 0 0,0 0 0 0 0,0-1 0 0 0,0 1 0 0 0,0 0 0 0 0,0-1 0 0 0,0 1 0 0 0,0 0 0 0 0,-1-1 0 0 0,1 1-1 0 0,0 0 1 0 0,-1-1 0 0 0,1 1 0 0 0,-1 0 0 0 0,1 0 0 0 0,-1 0 0 0 0,0-1 0 0 0,1 1 0 0 0,-1 0 0 0 0,0 0 0 0 0,0 0 0 0 0,0 0 0 0 0,0 0 0 0 0,0 0 0 0 0,0 1 0 0 0,0-1 0 0 0,0 0-1 0 0,0 0 1 0 0,0 1 0 0 0,0-1 0 0 0,-1 1 0 0 0,1-1 0 0 0,0 1 0 0 0,0-1 0 0 0,-1 1 0 0 0,1 0 0 0 0,0 0 0 0 0,-1-1 0 0 0,1 1 0 0 0,0 0 0 0 0,-1 0 0 0 0,1 0 0 0 0,0 1 0 0 0,-1-1-1 0 0,1 0 1 0 0,0 0 0 0 0,-1 1 0 0 0,1-1 0 0 0,0 1 0 0 0,0-1 0 0 0,0 1 0 0 0,-1-1 0 0 0,1 1 0 0 0,0 0 0 0 0,0 0 0 0 0,-1 0 3 0 0,-8 5-14 0 0,0 0 1 0 0,1 0-1 0 0,0 1 1 0 0,0 1-1 0 0,1-1 0 0 0,-1 1 1 0 0,2 1-1 0 0,-1 0 1 0 0,1 0-1 0 0,1 0 1 0 0,-1 1-1 0 0,-1 5 14 0 0,7-14 1 0 0,-1 1 0 0 0,2-1 0 0 0,-1 1 0 0 0,0 0 0 0 0,0-1-1 0 0,0 1 1 0 0,1 0 0 0 0,-1-1 0 0 0,1 1 0 0 0,-1 0 0 0 0,1 0 0 0 0,0-1 0 0 0,0 1-1 0 0,-1 0 1 0 0,1 0 0 0 0,1 0 0 0 0,-1 0 0 0 0,0-1 0 0 0,0 1 0 0 0,1 0 0 0 0,-1 0-1 0 0,1-1 1 0 0,-1 1 0 0 0,1 0 0 0 0,0 0 0 0 0,0-1 0 0 0,0 1 0 0 0,0-1 0 0 0,0 1-1 0 0,0-1 1 0 0,0 1 0 0 0,0-1 0 0 0,0 0 0 0 0,1 0 0 0 0,-1 1 0 0 0,1-1 0 0 0,-1 0-1 0 0,1 0 1 0 0,-1 0 0 0 0,1 0 0 0 0,0-1 0 0 0,-1 1 0 0 0,3 0-1 0 0,76 14 71 0 0,-62-15-45 0 0,-7-1-21 0 0,1 1 0 0 0,0 0-1 0 0,0 0 1 0 0,0 1 0 0 0,-1 0-1 0 0,1 1 1 0 0,0 1 0 0 0,-1 0-1 0 0,0 0 1 0 0,1 1 0 0 0,9 6-5 0 0,-19-7 11 0 0,-1 0 1 0 0,1 0 0 0 0,-1 0-1 0 0,1 1 1 0 0,-1-1-1 0 0,0 0 1 0 0,-1 1 0 0 0,1-1-1 0 0,0 1 1 0 0,-1-1-1 0 0,0 1 1 0 0,0-1 0 0 0,0 1-1 0 0,0 0 1 0 0,0-1-1 0 0,-1 1 1 0 0,0-1-1 0 0,0 1 1 0 0,0-1 0 0 0,0 0-1 0 0,0 1 1 0 0,-1-1-1 0 0,1 0 1 0 0,-1 0 0 0 0,0 0-1 0 0,0 0 1 0 0,0 0-1 0 0,0 0 1 0 0,-2 1-12 0 0,-67 98 245 0 0,71-101-280 0 0,0-1 0 0 0,-1 1-1 0 0,1 0 1 0 0,0-1 0 0 0,-1 1-1 0 0,1 0 1 0 0,0 0 0 0 0,-1-1 0 0 0,1 1-1 0 0,0 0 1 0 0,0 0 0 0 0,0 0-1 0 0,0-1 1 0 0,0 1 0 0 0,0 0-1 0 0,0 0 1 0 0,0 0 0 0 0,0-1 0 0 0,0 1-1 0 0,1 0 1 0 0,-1 0 0 0 0,0-1-1 0 0,0 1 1 0 0,1 0 0 0 0,-1-1 0 0 0,1 1-1 0 0,-1 0 1 0 0,0-1 0 0 0,1 1-1 0 0,-1 0 1 0 0,1-1 0 0 0,-1 1-1 0 0,1-1 1 0 0,0 1 0 0 0,-1-1 0 0 0,1 1-1 0 0,0-1 1 0 0,-1 1 0 0 0,1-1-1 0 0,0 0 1 0 0,-1 1 0 0 0,1-1-1 0 0,0 0 1 0 0,0 0 0 0 0,-1 1 0 0 0,1-1-1 0 0,0 0 1 0 0,0 0 0 0 0,0 0-1 0 0,-1 0 1 0 0,1 0 0 0 0,0 0-1 0 0,0 0 1 0 0,0 0 0 0 0,-1-1 0 0 0,1 1-1 0 0,0 0 1 0 0,0 0 35 0 0,48-9-3070 0 0,-46 8 2668 0 0,30-13-4381 0 0,-12 3-3084 0 0,-11 4-1871 0 0</inkml:trace>
  <inkml:trace contextRef="#ctx0" brushRef="#br0" timeOffset="14906.454">6016 705 0 0 0,'0'0'782'0'0,"0"0"14"0"0,0 0-31 0 0,0 0-38 0 0,0-3 14 0 0,0-7 24 0 0,0 8 20 0 0,0 2-37 0 0,0 0-68 0 0,0 0-62 0 0,0 0-23 0 0,0 0-3 0 0,0 0 11 0 0,0 0 45 0 0,11 4 15670 0 0,-21-4-16186 0 0,5-1-101 0 0,0 0 0 0 0,0 0 0 0 0,-1 1-1 0 0,1 0 1 0 0,0 0 0 0 0,0 0 0 0 0,0 1 0 0 0,0 0-1 0 0,0-1 1 0 0,0 2 0 0 0,0-1 0 0 0,0 1 0 0 0,1 0 0 0 0,-1 0-1 0 0,0 0 1 0 0,1 0 0 0 0,-1 1 0 0 0,1 0 0 0 0,0 0 0 0 0,0 0-1 0 0,0 0 1 0 0,0 1 0 0 0,1 0 0 0 0,0-1 0 0 0,-1 1-1 0 0,0 2-30 0 0,-16 54 238 0 0,15 34-18 0 0,36-31-40 0 0,-26-58-147 0 0,0-1 0 0 0,1 0 0 0 0,-1 0 1 0 0,1-1-1 0 0,0 0 0 0 0,0 0 0 0 0,0 0 0 0 0,0-1 1 0 0,1 1-1 0 0,-1-2 0 0 0,1 1 0 0 0,-1-1 0 0 0,1 0 1 0 0,-1 0-1 0 0,1 0 0 0 0,0-1 0 0 0,4-1-33 0 0,83-9 443 0 0,-85 4-400 0 0,0-1 1 0 0,0 0-1 0 0,-1 0 1 0 0,0-1-1 0 0,-1 0 0 0 0,0 0 1 0 0,0 0-1 0 0,-1-1 1 0 0,0 0-1 0 0,0-1 1 0 0,-1 1-1 0 0,0-1 1 0 0,-1 0-1 0 0,0-1-43 0 0,-1 4 24 0 0,0 0-1 0 0,0 0 1 0 0,-1 0 0 0 0,-1-1-1 0 0,1 1 1 0 0,-1-1 0 0 0,0 0 0 0 0,-1 1-1 0 0,1-1 1 0 0,-2 0 0 0 0,1 1-1 0 0,-1-1 1 0 0,-1-4-24 0 0,-3 6-16 0 0,0 0 0 0 0,0 0 0 0 0,0 1 0 0 0,-1 0 1 0 0,0 0-1 0 0,0 1 0 0 0,0-1 0 0 0,-1 1 0 0 0,1 1 0 0 0,-1-1 0 0 0,0 1 0 0 0,0 0 1 0 0,0 1-1 0 0,0-1 0 0 0,-1 2 0 0 0,1-1 0 0 0,0 1 0 0 0,-1 0 0 0 0,0 0 0 0 0,1 1 1 0 0,-6 0 15 0 0,-133 0-1295 0 0,106 10-1165 0 0,30-1-1789 0 0,5 4-4239 0 0,5-9-2928 0 0</inkml:trace>
  <inkml:trace contextRef="#ctx0" brushRef="#br0" timeOffset="15838.103">6447 68 1728 0 0,'0'0'2470'0'0,"0"0"-464"0"0,0 0-126 0 0,0 0 73 0 0,0 0 134 0 0,0 0-75 0 0,0 0-289 0 0,0 0-398 0 0,0 0-358 0 0,0 0-270 0 0,0 0-165 0 0,0 0-72 0 0,0 0-58 0 0,0 0-28 0 0,0 15 1129 0 0,22 264 1691 0 0,-19-109-2781 0 0,-8 191 73 0 0,-6-307-414 0 0,11-53-60 0 0,0-1 11 0 0,0 0 13 0 0,0 0 32 0 0,5-16 281 0 0,5 1-309 0 0,4-14-25 0 0,2 1-1 0 0,0 0 1 0 0,2 2 0 0 0,1 0 0 0 0,1 1 0 0 0,1 1 0 0 0,2 1 0 0 0,0 0 0 0 0,1 2 0 0 0,1 1 0 0 0,1 1 0 0 0,15-7-15 0 0,-40 25-1 0 0,1 0-1 0 0,-1 0 1 0 0,1 0-1 0 0,0 1 1 0 0,-1-1-1 0 0,1 1 1 0 0,0-1-1 0 0,-1 1 1 0 0,1 0-1 0 0,0-1 1 0 0,0 1-1 0 0,-1 0 1 0 0,1 0-1 0 0,0 0 1 0 0,0 1-1 0 0,-1-1 1 0 0,1 0-1 0 0,0 1 1 0 0,-1-1-1 0 0,1 1 1 0 0,0-1-1 0 0,-1 1 1 0 0,1 0-1 0 0,-1 0 1 0 0,1-1-1 0 0,-1 1 1 0 0,1 0-1 0 0,-1 0 1 0 0,0 1-1 0 0,1-1 1 0 0,-1 0-1 0 0,0 0 1 0 0,0 1-1 0 0,0-1 1 0 0,0 1-1 0 0,0-1 1 0 0,0 1-1 0 0,0-1 1 0 0,-1 1-1 0 0,1-1 1 0 0,0 1-1 0 0,-1 0 1 0 0,0-1-1 0 0,1 2 2 0 0,9 80 42 0 0,-10-68-24 0 0,0 0-1 0 0,0 0 0 0 0,-2 0 1 0 0,0 0-1 0 0,-1 0 1 0 0,0-1-1 0 0,-1 1 1 0 0,-1-1-1 0 0,0 0 0 0 0,-1 0 1 0 0,0-1-1 0 0,-1 1 1 0 0,-1-1-1 0 0,0-1 0 0 0,-5 6-17 0 0,7-10 8 0 0,-1-1 0 0 0,1-1 0 0 0,-1 1 0 0 0,-1-1 0 0 0,1 0 0 0 0,-1-1 0 0 0,0 0-1 0 0,-1 0 1 0 0,1-1 0 0 0,-1 0 0 0 0,0 0 0 0 0,0-1 0 0 0,0 0 0 0 0,0-1 0 0 0,0 0-1 0 0,-1 0 1 0 0,1-1 0 0 0,-1 0 0 0 0,1-1 0 0 0,-2 0-8 0 0,6 1-20 0 0,0 0 0 0 0,1-1 1 0 0,-1 0-1 0 0,0 0 0 0 0,0 0 0 0 0,0 0 1 0 0,0-1-1 0 0,1 0 0 0 0,-1 0 0 0 0,0 0 1 0 0,1-1-1 0 0,-1 1 0 0 0,1-1 0 0 0,-1 0 1 0 0,1-1-1 0 0,0 1 0 0 0,0-1 0 0 0,0 0 1 0 0,0 0-1 0 0,0 0 0 0 0,1 0 0 0 0,-1 0 1 0 0,1-1-1 0 0,0 0 0 0 0,0 0 0 0 0,0 0 1 0 0,1 0-1 0 0,-1 0 0 0 0,1 0 0 0 0,0-1 1 0 0,0 0 19 0 0,1 0-174 0 0,1 0-1 0 0,-1 0 1 0 0,1 0 0 0 0,0 0 0 0 0,0 0 0 0 0,1 0-1 0 0,0 0 1 0 0,0 0 0 0 0,0 0 0 0 0,0 0 0 0 0,1 0 0 0 0,0 0-1 0 0,0 1 1 0 0,0-1 0 0 0,3-3 174 0 0,35-35-7890 0 0,-28 33 493 0 0,-3 2-1477 0 0</inkml:trace>
  <inkml:trace contextRef="#ctx0" brushRef="#br0" timeOffset="16458.168">7030 35 4913 0 0,'0'0'2154'0'0,"0"0"-439"0"0,0 0-61 0 0,0 0 167 0 0,0 0 130 0 0,0 0-148 0 0,0 0-380 0 0,0 0-385 0 0,0 0-293 0 0,0 0-130 0 0,0 0-37 0 0,0 0-8 0 0,0 0 31 0 0,2-4 1526 0 0,13 245 1253 0 0,-14-186-3254 0 0,-13 154 311 0 0,-47 84-183 0 0,53-194-277 0 0,6-98-18 0 0,0-1 5 0 0,1 0-2 0 0,0 0 4 0 0,-1 0-12 0 0,11-11-258 0 0,29-81-3626 0 0,-33 68-873 0 0,2 1-3774 0 0,-6 15-1496 0 0</inkml:trace>
  <inkml:trace contextRef="#ctx0" brushRef="#br0" timeOffset="16915.976">7141 804 272 0 0,'0'0'2002'0'0,"0"0"-320"0"0,0 0 69 0 0,0 0 248 0 0,0 0 129 0 0,0 0-85 0 0,0 0-252 0 0,0 0-301 0 0,0 0-228 0 0,0 0-156 0 0,0 0-123 0 0,0 0-96 0 0,0 0-88 0 0,23 8-66 0 0,71 20-74 0 0,-92-26-605 0 0,1-1-1 0 0,-1 0 0 0 0,0-1 0 0 0,1 1 0 0 0,-1 0 1 0 0,1-1-1 0 0,-1 1 0 0 0,1-1 0 0 0,-1 0 1 0 0,1 0-1 0 0,-1 0 0 0 0,1 0 0 0 0,-1 0 1 0 0,1 0-1 0 0,-1-1 0 0 0,1 1 0 0 0,-1-1 1 0 0,0 0-1 0 0,1 1 0 0 0,-1-1 0 0 0,0 0 1 0 0,1-1-1 0 0,0 1-53 0 0,5-4 230 0 0,0 1-141 0 0,0 1 1 0 0,0-1-1 0 0,-1 0 0 0 0,1-1 0 0 0,-1 1 0 0 0,0-2 1 0 0,0 1-1 0 0,-1-1 0 0 0,0 0 0 0 0,0 0 1 0 0,0 0-1 0 0,-1-1 0 0 0,0 0 0 0 0,0 0 0 0 0,0-1 1 0 0,-1 1-1 0 0,0-1 0 0 0,-1 0 0 0 0,0 0 0 0 0,0 0 1 0 0,0-1-1 0 0,-1 1 0 0 0,-1-1 0 0 0,1 1 0 0 0,-1-1 1 0 0,-1 1-1 0 0,0-2-89 0 0,0 8-2 0 0,0-1-1 0 0,-1 1 1 0 0,1-1 0 0 0,-1 1-1 0 0,0-1 1 0 0,0 1 0 0 0,0 0 0 0 0,0-1-1 0 0,0 1 1 0 0,0 0 0 0 0,-1 0 0 0 0,1 0-1 0 0,-1 0 1 0 0,1 0 0 0 0,-1 0 0 0 0,0 0-1 0 0,0 0 1 0 0,0 1 0 0 0,0-1-1 0 0,0 1 1 0 0,0-1 0 0 0,0 1 0 0 0,-1 0-1 0 0,1 0 1 0 0,0 0 0 0 0,-1 0 0 0 0,1 0-1 0 0,-1 1 1 0 0,1-1 0 0 0,-1 1 0 0 0,1-1-1 0 0,-1 1 1 0 0,0 0 2 0 0,-84 15-316 0 0,74-9 308 0 0,1 2 0 0 0,0 0 0 0 0,1 0 0 0 0,0 1 0 0 0,1 0 0 0 0,0 1 0 0 0,0 0 0 0 0,1 1-1 0 0,0 0 1 0 0,1 0 0 0 0,0 1 0 0 0,-1 2 8 0 0,5-7 6 0 0,1-1 1 0 0,-1 1-1 0 0,1 0 0 0 0,1 0 0 0 0,-1 0 0 0 0,1 0 0 0 0,0 0 0 0 0,1 0 0 0 0,0 1 0 0 0,0-1 1 0 0,0 1-1 0 0,1-1 0 0 0,0 0 0 0 0,1 1 0 0 0,-1-1 0 0 0,2 1 0 0 0,-1-1 0 0 0,1 0 1 0 0,0 0-1 0 0,0 0 0 0 0,1 0 0 0 0,0 0 0 0 0,3 5-6 0 0,1-4-12 0 0,0-1-1 0 0,1 0 1 0 0,-1-1 0 0 0,2 0-1 0 0,-1 0 1 0 0,0-1-1 0 0,1 0 1 0 0,0 0 0 0 0,1-1-1 0 0,-1 0 1 0 0,0-1 0 0 0,1 0-1 0 0,0-1 1 0 0,0 0 0 0 0,0 0-1 0 0,0-1 1 0 0,0 0-1 0 0,0-1 1 0 0,0 0 0 0 0,0 0-1 0 0,0-1 1 0 0,0-1 0 0 0,0 0-1 0 0,0 0 1 0 0,0-1-1 0 0,-1 0 1 0 0,1 0 0 0 0,-1-1-1 0 0,0-1 1 0 0,0 1 0 0 0,0-2-1 0 0,-1 1 1 0 0,6-5 12 0 0,14-20-2373 0 0,-12 9-5422 0 0,-12 13-3724 0 0</inkml:trace>
  <inkml:trace contextRef="#ctx0" brushRef="#br0" timeOffset="17700.744">7608 970 0 0 0,'0'0'1048'0'0,"0"0"779"0"0,0 0 386 0 0,0 0 151 0 0,0 0-70 0 0,0 0-243 0 0,0 0-233 0 0,0 0-195 0 0,0 0-107 0 0,0 0-102 0 0,0 0-141 0 0,0 0-224 0 0,0 0-212 0 0,2-27 1274 0 0,5 2-1687 0 0,1 1-1 0 0,1-1 1 0 0,0 1-1 0 0,2 1 0 0 0,1 0 1 0 0,1 0-1 0 0,1 1 1 0 0,3-1-424 0 0,-9 11 70 0 0,1 0 1 0 0,0 1-1 0 0,1 0 0 0 0,0 1 1 0 0,0 0-1 0 0,1 0 1 0 0,1 1-1 0 0,-1 1 0 0 0,1 0 1 0 0,11-5-71 0 0,-22 12 2 0 0,1 0-1 0 0,-1 0 1 0 0,1 0 0 0 0,-1 0-1 0 0,1 0 1 0 0,0 0 0 0 0,-1 1-1 0 0,1-1 1 0 0,0 1-1 0 0,0-1 1 0 0,-1 1 0 0 0,1 0-1 0 0,0-1 1 0 0,0 1 0 0 0,-1 0-1 0 0,1 0 1 0 0,0 0 0 0 0,0 1-1 0 0,0-1 1 0 0,-1 0 0 0 0,1 1-1 0 0,0-1 1 0 0,-1 1 0 0 0,1-1-1 0 0,0 1 1 0 0,-1 0 0 0 0,1 0-1 0 0,-1 0 1 0 0,1 0 0 0 0,-1 0-1 0 0,1 0 1 0 0,-1 0 0 0 0,0 0-1 0 0,1 1 1 0 0,-1-1 0 0 0,0 0-1 0 0,0 1 1 0 0,0-1 0 0 0,0 1-1 0 0,0-1 1 0 0,0 1 0 0 0,-1 0-1 0 0,1-1 1 0 0,0 1 0 0 0,-1 0-2 0 0,3 16 35 0 0,-1-1 1 0 0,0 1-1 0 0,-2-1 1 0 0,0 1-1 0 0,-1-1 1 0 0,0 1-1 0 0,-2-1 1 0 0,0 0-1 0 0,-1 0 1 0 0,-2 4-36 0 0,3-6-3 0 0,-16 63 60 0 0,93-178 158 0 0,-56 78-215 0 0,1 0 1 0 0,0 2 0 0 0,2 0-1 0 0,0 1 1 0 0,2 1 0 0 0,17-11-1 0 0,53-5-15 0 0,-92 60 31 0 0,-17 154 196 0 0,15-169-225 0 0,0-1 0 0 0,1 1 0 0 0,0-1 0 0 0,0 1 0 0 0,1-1 0 0 0,0 0-1 0 0,1 1 1 0 0,1-1 0 0 0,-1 0 0 0 0,1 0 0 0 0,2 2 13 0 0,5-5-1981 0 0,-6-11-8839 0 0,-4 1-1432 0 0</inkml:trace>
  <inkml:trace contextRef="#ctx0" brushRef="#br0" timeOffset="19977.948">8696 491 4969 0 0,'0'0'1224'0'0,"0"0"-269"0"0,0 0 72 0 0,0 0 344 0 0,0 0 271 0 0,0 0 49 0 0,0 0-196 0 0,0 0-330 0 0,0 0-286 0 0,0 0-189 0 0,0 0-78 0 0,1-5-51 0 0,-1 4-175 0 0,4-16-193 0 0,-3 19 4772 0 0,-12 27-2128 0 0,9-26-1366 0 0,-5 26-2662 0 0,7-10-4244 0 0,0-8-4603 0 0,0-7-1431 0 0</inkml:trace>
  <inkml:trace contextRef="#ctx0" brushRef="#br0" timeOffset="20552.307">8663 823 9074 0 0,'0'0'1774'0'0,"0"0"-242"0"0,0 0 76 0 0,0 0 194 0 0,0 0 8 0 0,0 0-243 0 0,0 0-387 0 0,0 0-369 0 0,0 0-240 0 0,0 0-121 0 0,0 0-31 0 0,0 0-16 0 0,0 0 41 0 0,0 21 3081 0 0,19-42-2090 0 0,-19 21-1395 0 0,0 0-7 0 0,0-4-3580 0 0,0 2 1443 0 0,0 0-7820 0 0,0-1-2683 0 0</inkml:trace>
  <inkml:trace contextRef="#ctx0" brushRef="#br0" timeOffset="25652.515">9469 281 0 0 0,'0'0'1026'0'0,"0"0"834"0"0,0 0 316 0 0,0 0 18 0 0,0 0-57 0 0,0 0-240 0 0,0 0-235 0 0,0 0-184 0 0,0 0-207 0 0,-1-3-179 0 0,0-4-1676 0 0,-2 0 5385 0 0,1 18-1479 0 0,-37 117-2143 0 0,-146 486-503 0 0,177-573-1560 0 0,27-67-595 0 0,32-99-4782 0 0,-23 42-4761 0 0,-25 67 4481 0 0</inkml:trace>
  <inkml:trace contextRef="#ctx0" brushRef="#br0" timeOffset="26209.038">9412 384 0 0 0,'0'0'1555'0'0,"0"0"384"0"0,0 0-93 0 0,0 0-152 0 0,0 0 10 0 0,0 0 34 0 0,0 0-55 0 0,0 0-202 0 0,0 0-279 0 0,0 0-259 0 0,0 0-230 0 0,0 0-127 0 0,0 0-85 0 0,-3-7-25 0 0,-12-22-6 0 0,11 21-44 0 0,4 8-44 0 0,2 26 2166 0 0,11-1-1849 0 0,-1 0 0 0 0,-2 0-1 0 0,0 1 1 0 0,-2 1-1 0 0,-1 0 1 0 0,1 9-699 0 0,49 219 641 0 0,0-138-521 0 0,-56-116-94 0 0,1 0 0 0 0,-1 0 0 0 0,0 1-1 0 0,0-1 1 0 0,0 0 0 0 0,1 0-1 0 0,-1 0 1 0 0,0-1 0 0 0,1 1 0 0 0,-1 0-1 0 0,1 0 1 0 0,-1-1 0 0 0,1 1-1 0 0,-1-1 1 0 0,1 1 0 0 0,0-1 0 0 0,-1 0-1 0 0,1 0 1 0 0,-1 0 0 0 0,1 0-1 0 0,0 0 1 0 0,-1 0 0 0 0,1 0 0 0 0,0 0-1 0 0,-1 0 1 0 0,1-1 0 0 0,-1 1-1 0 0,1-1 1 0 0,-1 1 0 0 0,1-1 0 0 0,-1 0-1 0 0,1 1 1 0 0,-1-1 0 0 0,1 0-1 0 0,-1 0 1 0 0,0 0 0 0 0,0 0 0 0 0,1 0-1 0 0,-1-1 1 0 0,0 1 0 0 0,0 0-1 0 0,0 0 1 0 0,0-1 0 0 0,0 1 0 0 0,-1-1-1 0 0,1 1 1 0 0,0-1 0 0 0,-1 1-1 0 0,1-1 1 0 0,-1 1 0 0 0,1-1 0 0 0,-1 1-1 0 0,0-1-25 0 0,17-30 145 0 0,-2 0 0 0 0,-2-1-1 0 0,0-1 1 0 0,-3 0-1 0 0,0 0 1 0 0,-3-1 0 0 0,2-23-145 0 0,23-225 187 0 0,-33 184-2688 0 0,12 136-1698 0 0,-2-16-5085 0 0,-7-9-2967 0 0</inkml:trace>
  <inkml:trace contextRef="#ctx0" brushRef="#br0" timeOffset="26691.948">9954 712 7898 0 0,'0'0'1697'0'0,"0"0"-451"0"0,0 0-94 0 0,0 0 255 0 0,0 0 239 0 0,0 0 9 0 0,0 0-232 0 0,0 0-282 0 0,0 0-243 0 0,0 0-162 0 0,0 0-104 0 0,0 0-66 0 0,1-7-66 0 0,2-18 928 0 0,-8 37-1345 0 0,-1 0-1 0 0,2 1 0 0 0,0-1 1 0 0,0 1-1 0 0,1 1 1 0 0,1-1-1 0 0,0 0 1 0 0,1 0-1 0 0,0 7-82 0 0,1-15 12 0 0,0 0 0 0 0,0 0 0 0 0,0-1 0 0 0,1 1 0 0 0,0 0 1 0 0,0-1-1 0 0,0 1 0 0 0,0 0 0 0 0,1-1 0 0 0,0 1 0 0 0,0-1 0 0 0,0 0 0 0 0,0 0 0 0 0,1 0 0 0 0,-1 0 0 0 0,1 0 0 0 0,0 0 1 0 0,1-1-1 0 0,-1 1 0 0 0,0-1 0 0 0,1 0 0 0 0,0 0 0 0 0,0 0 0 0 0,0 0 0 0 0,0-1 0 0 0,0 0 0 0 0,4 2-12 0 0,-3-3 40 0 0,0 1 0 0 0,0-1 0 0 0,0-1-1 0 0,0 1 1 0 0,0-1 0 0 0,0 0-1 0 0,0 0 1 0 0,0 0 0 0 0,0-1 0 0 0,0 0-1 0 0,0 0 1 0 0,0 0 0 0 0,0 0 0 0 0,0-1-1 0 0,-1 0 1 0 0,1 0 0 0 0,-1 0 0 0 0,1-1-1 0 0,-1 1 1 0 0,0-1 0 0 0,0 0-1 0 0,0-1 1 0 0,0 1 0 0 0,0 0 0 0 0,-1-1-1 0 0,1 0-39 0 0,3-4 90 0 0,0 0 1 0 0,-1 0-1 0 0,1 0 0 0 0,-2-1 0 0 0,1 0 0 0 0,-1 0 0 0 0,-1-1 0 0 0,1 1 0 0 0,-2-1 0 0 0,1 0 0 0 0,-1 0 0 0 0,0-3-90 0 0,-3 8 14 0 0,1 0 0 0 0,0 0 0 0 0,-1-1 0 0 0,0 1 0 0 0,0 0 0 0 0,-1 0 0 0 0,0 0 0 0 0,0-1 0 0 0,0 1-1 0 0,0 0 1 0 0,-1 0 0 0 0,1 0 0 0 0,-1 0 0 0 0,-1 1 0 0 0,1-1 0 0 0,-1 0 0 0 0,0 1 0 0 0,0 0 0 0 0,0 0 0 0 0,0-1 0 0 0,-1 2 0 0 0,1-1 0 0 0,-1 0-1 0 0,0 1 1 0 0,0 0 0 0 0,-1 0 0 0 0,1 0 0 0 0,-1 0 0 0 0,1 1 0 0 0,-1 0 0 0 0,0 0 0 0 0,0 0 0 0 0,0 0 0 0 0,0 1 0 0 0,0 0 0 0 0,-4-1-14 0 0,5 2-96 0 0,0 0 1 0 0,0-1 0 0 0,0 1 0 0 0,0 1 0 0 0,0-1-1 0 0,0 0 1 0 0,0 1 0 0 0,0 0 0 0 0,0 0 0 0 0,1 0-1 0 0,-1 1 1 0 0,0-1 0 0 0,1 1 0 0 0,-1 0 0 0 0,1 0-1 0 0,-1 0 1 0 0,1 0 0 0 0,0 0 0 0 0,0 1 0 0 0,0 0-1 0 0,0-1 1 0 0,1 1 0 0 0,-1 1 95 0 0,-22 31-9003 0 0,21-27-2848 0 0</inkml:trace>
  <inkml:trace contextRef="#ctx0" brushRef="#br0" timeOffset="61263.111">2697 1651 14963 0 0,'0'0'2097'0'0,"0"0"-582"0"0,0 0-264 0 0,0 0 53 0 0,0 0 40 0 0,0 0-36 0 0,0 0-159 0 0,0 0-189 0 0,0 0-144 0 0,0 0-172 0 0,0 0-112 0 0,0 0-102 0 0,6 32-86 0 0,19 103-75 0 0,-19-11 210 0 0,-6 177-416 0 0,0-300-161 0 0,-17-2-4344 0 0,5-10 1960 0 0,-7-6-2670 0 0,6 9-3381 0 0,6 4-228 0 0</inkml:trace>
  <inkml:trace contextRef="#ctx0" brushRef="#br0" timeOffset="61516.225">2533 1942 4577 0 0,'0'0'4389'0'0,"0"0"-1627"0"0,0 0-855 0 0,0 0-336 0 0,0 0-203 0 0,0 0-66 0 0,0 0-61 0 0,0 0-114 0 0,0 0-113 0 0,0 0-143 0 0,0 0-127 0 0,0 0-117 0 0,0 0-99 0 0,20 5-61 0 0,126 31 667 0 0,19-8-303 0 0,-159-27-1358 0 0,8 2 947 0 0,-14-3-8666 0 0,-4 0 995 0 0,1-3-3605 0 0</inkml:trace>
  <inkml:trace contextRef="#ctx0" brushRef="#br0" timeOffset="59247.838">488 1496 0 0 0,'0'0'673'0'0,"0"0"724"0"0,0 0 246 0 0,0 0 52 0 0,0 0-138 0 0,0 0-247 0 0,0 0-136 0 0,0 0-133 0 0,0 0-94 0 0,-3-2-43 0 0,-42-25 3981 0 0,24 21-4133 0 0,-1 2-1 0 0,1 0 0 0 0,-1 2 0 0 0,0 0 1 0 0,0 1-1 0 0,0 1 0 0 0,-13 3-751 0 0,-23-2 1028 0 0,48-1-826 0 0,6-1-108 0 0,0 1 0 0 0,1-1-1 0 0,-1 1 1 0 0,0 0 0 0 0,0 0-1 0 0,0 1 1 0 0,0-1 0 0 0,0 1 0 0 0,0 0-1 0 0,1 0 1 0 0,-1 0 0 0 0,0 0-1 0 0,1 1 1 0 0,-1-1 0 0 0,1 1-1 0 0,-1 0 1 0 0,-1 1-94 0 0,-6 102 590 0 0,5 300 598 0 0,-28-134-616 0 0,-5-46 15 0 0,14-151-187 0 0,25-73-386 0 0,0 0 1 0 0,0 0 0 0 0,0 0 0 0 0,0 0-1 0 0,0-1 1 0 0,0 1 0 0 0,0 0-1 0 0,0 0 1 0 0,0 0 0 0 0,0 0-1 0 0,1-1 1 0 0,-1 1 0 0 0,0 0-1 0 0,0 0 1 0 0,1 0 0 0 0,-1-1 0 0 0,1 1-1 0 0,-1 0 1 0 0,1 0 0 0 0,-1-1-1 0 0,1 1 1 0 0,-1 0 0 0 0,1-1-1 0 0,-1 1 1 0 0,1-1 0 0 0,0 1-1 0 0,-1-1 1 0 0,1 1 0 0 0,0-1 0 0 0,0 1-1 0 0,-1-1 1 0 0,1 0 0 0 0,0 1-1 0 0,0-1 1 0 0,0 0 0 0 0,-1 0-1 0 0,1 1 1 0 0,0-1 0 0 0,0 0 0 0 0,0 0-1 0 0,0 0 1 0 0,0 0 0 0 0,-1 0-1 0 0,1 0 1 0 0,0-1 0 0 0,0 1-1 0 0,0 0 1 0 0,0 0 0 0 0,0-1-15 0 0,7 3-21 0 0,100-2 411 0 0,92-18-35 0 0,-200 18-386 0 0,0 0-29 0 0,0 0-44 0 0,0 0-73 0 0,0 0-191 0 0,0 0-322 0 0,0-5-5841 0 0,0 3 1292 0 0,0 2-7737 0 0</inkml:trace>
  <inkml:trace contextRef="#ctx0" brushRef="#br0" timeOffset="60239.356">764 2049 464 0 0,'0'0'2195'0'0,"0"0"-481"0"0,0 0-248 0 0,0 0 145 0 0,0 0 202 0 0,0 0 46 0 0,0 0-105 0 0,0 0-252 0 0,0 0-291 0 0,0 0-266 0 0,0 0-185 0 0,0 0-134 0 0,-19 1-110 0 0,-62 9-63 0 0,77-10-382 0 0,0 1 0 0 0,0 0 1 0 0,0 0-1 0 0,-1 0 0 0 0,1 1 0 0 0,0-1 0 0 0,0 1 0 0 0,1 0 0 0 0,-1 0 0 0 0,0 1 0 0 0,1-1 0 0 0,-1 1 0 0 0,1 0 0 0 0,0 0 0 0 0,0 0 0 0 0,0 0 0 0 0,0 0 0 0 0,-2 3-71 0 0,-3 4 199 0 0,0-2-107 0 0,1 1 0 0 0,0 0 0 0 0,0 0 1 0 0,1 1-1 0 0,0 0 0 0 0,0 0 0 0 0,1 0 0 0 0,1 1 0 0 0,-1 0 0 0 0,2 0 1 0 0,0 0-1 0 0,0 0 0 0 0,1 0 0 0 0,0 1 0 0 0,1-1 0 0 0,0 1 1 0 0,1-1-1 0 0,0 1 0 0 0,1-1 0 0 0,1 1 0 0 0,0 0-92 0 0,0-7 59 0 0,1-1 0 0 0,0 0-1 0 0,0 0 1 0 0,1 0 0 0 0,0 0-1 0 0,-1 0 1 0 0,1-1 0 0 0,0 0 0 0 0,1 0-1 0 0,-1 0 1 0 0,0 0 0 0 0,1 0 0 0 0,0-1-1 0 0,-1 0 1 0 0,1 0 0 0 0,0 0-1 0 0,0-1 1 0 0,0 0 0 0 0,0 0 0 0 0,1 0-1 0 0,-1 0 1 0 0,0-1 0 0 0,0 0-1 0 0,0 0 1 0 0,1 0 0 0 0,-1-1 0 0 0,0 0-1 0 0,0 0 1 0 0,5-1-59 0 0,9-6 193 0 0,1 0 0 0 0,-1-1 0 0 0,-1-1 0 0 0,0-1 0 0 0,0-1 0 0 0,-1 0 0 0 0,-1-1 0 0 0,0-1-1 0 0,12-14-191 0 0,-2-1 120 0 0,-2-1 1 0 0,-1-1-1 0 0,-1-1 1 0 0,-2-1 0 0 0,-2-1-1 0 0,-1-1 1 0 0,-1 0-1 0 0,-2-2 1 0 0,-2 1 0 0 0,-1-1-1 0 0,1-13-121 0 0,-5 19 19 0 0,0 0 0 0 0,-2 0 0 0 0,-2 0 0 0 0,-1-1 0 0 0,-1 1 0 0 0,-2-1 0 0 0,-1-2-19 0 0,2 31-2 0 0,0-1 0 0 0,0 0 0 0 0,-1 1 0 0 0,0-1 0 0 0,1 1 0 0 0,-1-1-1 0 0,0 1 1 0 0,-1-1 0 0 0,1 1 0 0 0,-1 0 0 0 0,1 0 0 0 0,-1-1 0 0 0,0 1-1 0 0,0 0 1 0 0,0 0 0 0 0,-1 1 0 0 0,1-1 0 0 0,-1 0 0 0 0,1 1 0 0 0,-1 0-1 0 0,0-1 1 0 0,0 1 0 0 0,0 0 0 0 0,0 1 0 0 0,0-1 0 0 0,-1 0 0 0 0,1 1-1 0 0,0 0 1 0 0,-1 0 0 0 0,1 0 0 0 0,-1 0 0 0 0,1 0 0 0 0,-1 1 0 0 0,0-1-1 0 0,1 1 1 0 0,-1 0 0 0 0,0 0 0 0 0,1 1 0 0 0,-1-1 0 0 0,1 1 0 0 0,-1 0-1 0 0,1 0 1 0 0,-1 0 0 0 0,1 0 0 0 0,-1 0 0 0 0,1 1 0 0 0,0 0 0 0 0,0-1-1 0 0,0 1 1 0 0,0 0 0 0 0,-2 2 2 0 0,-11 12-9 0 0,1 2-1 0 0,0 0 1 0 0,1 1-1 0 0,1 0 1 0 0,1 1-1 0 0,0 0 1 0 0,2 1-1 0 0,0 0 1 0 0,0 7 9 0 0,0-2 5 0 0,2 0 1 0 0,0 0-1 0 0,2 1 1 0 0,1-1-1 0 0,1 1 1 0 0,2 0-1 0 0,0 1 1 0 0,2-1-1 0 0,2 23-5 0 0,1-38 34 0 0,0 0 0 0 0,0-1-1 0 0,1 1 1 0 0,0-1 0 0 0,1 0 0 0 0,0 0-1 0 0,1-1 1 0 0,0 1 0 0 0,1-1 0 0 0,0-1-1 0 0,0 1 1 0 0,1-1 0 0 0,0 0 0 0 0,1-1-1 0 0,0 0 1 0 0,0 0 0 0 0,1-1 0 0 0,0 0-1 0 0,0-1 1 0 0,1 0 0 0 0,0-1 0 0 0,0 0 0 0 0,0 0-1 0 0,0-2 1 0 0,1 1 0 0 0,-1-1 0 0 0,1-1-1 0 0,0 0 1 0 0,0 0 0 0 0,0-2 0 0 0,0 1-1 0 0,2-2-33 0 0,-8 2 10 0 0,1 0 1 0 0,-1-1-1 0 0,1 0 0 0 0,-1 0 0 0 0,1-1 0 0 0,-1 0 0 0 0,0 0 0 0 0,1 0 0 0 0,-1-1 0 0 0,0 0 0 0 0,0 0 1 0 0,0-1-1 0 0,0 0 0 0 0,0 0 0 0 0,-1 0 0 0 0,1 0 0 0 0,-1-1 0 0 0,0 0 0 0 0,0 0 0 0 0,0-1 0 0 0,0 1 0 0 0,-1-1 1 0 0,0 0-1 0 0,0 0 0 0 0,0-1 0 0 0,-1 1 0 0 0,0-1 0 0 0,1-2-10 0 0,3-22-2917 0 0,-7 25-2388 0 0,0 3-4353 0 0,0 2-892 0 0</inkml:trace>
  <inkml:trace contextRef="#ctx0" brushRef="#br0" timeOffset="60518.887">1440 2027 4121 0 0,'0'0'2590'0'0,"0"0"-163"0"0,0 0-13 0 0,0 0-64 0 0,0 0-350 0 0,0 0-538 0 0,0 0-431 0 0,0 0-253 0 0,0 0-107 0 0,0 0-60 0 0,0 0-63 0 0,0 0-30 0 0,0 0-57 0 0,-15 23-46 0 0,-43 73-54 0 0,37-37 198 0 0,22-46-427 0 0,-1-10-93 0 0,1 1 1 0 0,-1-1-1 0 0,0 0 0 0 0,1 0 1 0 0,-1 0-1 0 0,1 1 0 0 0,0-1 1 0 0,0 0-1 0 0,1 0 0 0 0,-1 0 1 0 0,0 0-1 0 0,1 0 0 0 0,0-1 1 0 0,0 1-1 0 0,0 0 0 0 0,0-1 1 0 0,0 1-1 0 0,0-1 0 0 0,1 0 1 0 0,-1 0-1 0 0,1 0 0 0 0,-1 0 1 0 0,1 0-1 0 0,0 0 0 0 0,0-1 1 0 0,0 1-1 0 0,0-1 0 0 0,0 0 1 0 0,2 1-40 0 0,97 7 1485 0 0,-93-11-1393 0 0,0 0-1 0 0,0-1 1 0 0,-1-1 0 0 0,1 1 0 0 0,-1-1-1 0 0,0 0 1 0 0,0-1 0 0 0,-1 0 0 0 0,1 0 0 0 0,-1-1-1 0 0,0 0 1 0 0,-1 0 0 0 0,1-1 0 0 0,-1 1-1 0 0,0-1 1 0 0,-1-1 0 0 0,0 1 0 0 0,0-1-1 0 0,-1 0 1 0 0,1 0 0 0 0,0-3-92 0 0,-4 7 8 0 0,1 0 0 0 0,0 0 0 0 0,-1-1 0 0 0,0 1 0 0 0,0 0 0 0 0,0-1 0 0 0,-1 1 0 0 0,1 0 0 0 0,-1-1 0 0 0,0 1 0 0 0,0-1 0 0 0,-1 1 0 0 0,1 0 0 0 0,-1-1 0 0 0,0 1 0 0 0,0 0 0 0 0,-1-1 0 0 0,1 1 0 0 0,-1 0 0 0 0,0 0 0 0 0,0 0 0 0 0,0 1 0 0 0,0-1 0 0 0,-1 0 0 0 0,1 1 0 0 0,-1-1 0 0 0,0 1 0 0 0,0 0 0 0 0,-1 0 0 0 0,1 0 0 0 0,-1 0 0 0 0,1 1 0 0 0,-1 0 0 0 0,0-1 0 0 0,0 1 0 0 0,0 0 0 0 0,0 1 0 0 0,0-1 0 0 0,-2 0-8 0 0,-3 0-133 0 0,-1 0-1 0 0,1 0 1 0 0,-1 1-1 0 0,0 0 1 0 0,1 1-1 0 0,-1 0 1 0 0,0 1-1 0 0,0 0 1 0 0,1 0 0 0 0,-1 1-1 0 0,-8 2 134 0 0,-19 14-3113 0 0,5 11-3724 0 0,24-18-4210 0 0</inkml:trace>
  <inkml:trace contextRef="#ctx0" brushRef="#br0" timeOffset="60993.262">1780 2295 10290 0 0,'0'0'1921'0'0,"0"0"-272"0"0,0 0 12 0 0,0 0 62 0 0,0 0-48 0 0,0 0-180 0 0,0 0-300 0 0,0 0-290 0 0,0 0-189 0 0,0 0-169 0 0,0 0-113 0 0,0 0-38 0 0,0 0-28 0 0,7-13-3 0 0,52-84 646 0 0,63-87 473 0 0,-122 183-1488 0 0,1 1-1 0 0,-1 0 1 0 0,1-1-1 0 0,-1 1 1 0 0,0 0-1 0 0,1 0 1 0 0,-1-1-1 0 0,1 1 1 0 0,-1 0-1 0 0,0 0 1 0 0,1 0-1 0 0,-1-1 1 0 0,1 1-1 0 0,-1 0 1 0 0,1 0-1 0 0,-1 0 1 0 0,1 0-1 0 0,-1 0 1 0 0,1 0-1 0 0,-1 0 1 0 0,1 0-1 0 0,-1 0 1 0 0,1 0-1 0 0,-1 0 1 0 0,0 0-1 0 0,1 1 1 0 0,-1-1-1 0 0,1 0 1 0 0,-1 0-1 0 0,1 0 0 0 0,-1 1 1 0 0,0-1-1 0 0,1 0 1 0 0,-1 0-1 0 0,1 1 1 0 0,-1-1-1 0 0,0 0 1 0 0,1 1-1 0 0,-1-1 1 0 0,0 0-1 0 0,1 1 1 0 0,-1-1-1 0 0,0 1 1 0 0,0-1-1 0 0,0 1 1 0 0,1-1-1 0 0,-1 0 1 0 0,0 1-1 0 0,0-1 1 0 0,0 1-1 0 0,0-1 1 0 0,0 1-1 0 0,0-1 1 0 0,0 1-1 0 0,0-1 1 0 0,0 1-1 0 0,0-1 1 0 0,0 1-1 0 0,0-1 1 0 0,0 1-1 0 0,0-1 1 0 0,0 1 4 0 0,10 46 64 0 0,-8-35-62 0 0,0-5 35 0 0,1-1 1 0 0,0 0-1 0 0,0 0 1 0 0,1 0-1 0 0,0 0 1 0 0,0-1-1 0 0,0 0 1 0 0,0 0-1 0 0,1 0 1 0 0,0 0-1 0 0,0 0 1 0 0,0-1-1 0 0,1 0 1 0 0,-1 0-1 0 0,1-1 1 0 0,0 1-1 0 0,0-1 1 0 0,1-1-1 0 0,-1 1 1 0 0,0-1-1 0 0,1 0 1 0 0,-1 0-1 0 0,1-1 1 0 0,0 0-1 0 0,0 0 1 0 0,-1-1-1 0 0,1 0 1 0 0,0 0-1 0 0,0 0 1 0 0,0-1-1 0 0,-1 0 1 0 0,1 0-1 0 0,0-1 1 0 0,-1 0-1 0 0,1 0 1 0 0,-1 0-1 0 0,0-1 1 0 0,0 0-1 0 0,0 0 1 0 0,0-1-1 0 0,0 0 1 0 0,-1 0-1 0 0,1 0-37 0 0,45-78 8 0 0,-40 42-3743 0 0,-4 25-4604 0 0,-4 11-3748 0 0</inkml:trace>
  <inkml:trace contextRef="#ctx0" brushRef="#br0" timeOffset="61829.174">2019 1437 6601 0 0,'0'0'2232'0'0,"0"0"-445"0"0,0 0-194 0 0,0 0-19 0 0,0 0-36 0 0,0 0-73 0 0,0 0-207 0 0,0 0-278 0 0,0 0-205 0 0,0 0-155 0 0,0 0-132 0 0,0 0-124 0 0,0 0-105 0 0,8 18-83 0 0,22 52-49 0 0,6-18-174 0 0,-18-39-1987 0 0,-9-7-5486 0 0,-5-3-3996 0 0</inkml:trace>
  <inkml:trace contextRef="#ctx0" brushRef="#br0" timeOffset="63448.868">3682 1949 4433 0 0,'0'0'2064'0'0,"0"0"-182"0"0,0 0 8 0 0,0 0 74 0 0,0 0-27 0 0,0 0-112 0 0,0 0-326 0 0,0 0-360 0 0,0 0-303 0 0,0 0-229 0 0,0 0-147 0 0,-4-2-73 0 0,-14-11 664 0 0,20 44 708 0 0,10 13-827 0 0,-10-29-763 0 0,1-1 0 0 0,1 0 1 0 0,0 0-1 0 0,1 0 1 0 0,1-1-1 0 0,0 1 1 0 0,1-1-1 0 0,0-1 0 0 0,1 1 1 0 0,0-1-1 0 0,5 5-169 0 0,-11-15 40 0 0,-1 0 0 0 0,1 0-1 0 0,0 0 1 0 0,0 0 0 0 0,-1-1-1 0 0,1 1 1 0 0,0 0 0 0 0,0-1-1 0 0,1 1 1 0 0,-1-1-1 0 0,0 0 1 0 0,0 0 0 0 0,1 0-1 0 0,-1 0 1 0 0,1 0 0 0 0,-1 0-1 0 0,1-1 1 0 0,-1 1 0 0 0,1-1-1 0 0,-1 0 1 0 0,1 0 0 0 0,-1 0-1 0 0,1 0 1 0 0,-1 0 0 0 0,1 0-1 0 0,1-1-39 0 0,5-2 79 0 0,0 0-1 0 0,-1-1 0 0 0,0 0 0 0 0,0 0 1 0 0,0-1-1 0 0,0 0 0 0 0,-1 0 1 0 0,0-1-1 0 0,0 0 0 0 0,0 0 1 0 0,-1 0-1 0 0,1-2-78 0 0,18-15 59 0 0,34-28 10 0 0,-40 80-233 0 0,30 98 225 0 0,-46-122-60 0 0,1-1 0 0 0,-1 1 0 0 0,1-1 0 0 0,0 0 0 0 0,0 0 0 0 0,0 0 0 0 0,0-1 0 0 0,1 1 0 0 0,-1-1 0 0 0,1 0 0 0 0,0 0 0 0 0,0-1 0 0 0,0 0 0 0 0,0 1 0 0 0,1-2 0 0 0,-1 1 0 0 0,0-1 0 0 0,1 1 0 0 0,-1-1 0 0 0,1-1 0 0 0,0 1 0 0 0,4-1-1 0 0,3-3 60 0 0,0-1 0 0 0,0-1 0 0 0,-1 0 0 0 0,0 0 0 0 0,0-1 1 0 0,0-1-1 0 0,0 0 0 0 0,-1 0 0 0 0,-1-1 0 0 0,1-1 0 0 0,-1 0 0 0 0,-1 0 0 0 0,1-1 0 0 0,-2 0 0 0 0,1-1 0 0 0,-1 1 0 0 0,-1-2 0 0 0,0 1 0 0 0,-1-1 1 0 0,0 0-1 0 0,-1 0 0 0 0,0-1 0 0 0,1-7-60 0 0,0 1 49 0 0,-1 0 0 0 0,0-1 0 0 0,-2 1 0 0 0,0-1 0 0 0,-2 0 0 0 0,0 0-1 0 0,-1-11-48 0 0,14 59-8270 0 0,-2-17-637 0 0,-5-4-3490 0 0</inkml:trace>
  <inkml:trace contextRef="#ctx0" brushRef="#br0" timeOffset="63751.776">4836 1971 12179 0 0,'0'0'2169'0'0,"0"0"-392"0"0,0 0-290 0 0,0 0-132 0 0,0 0-132 0 0,0 0-183 0 0,0 0-215 0 0,0 0-180 0 0,0 0-153 0 0,0 0-127 0 0,0 0-98 0 0,0 0-79 0 0,-20 33-52 0 0,-60 100-19 0 0,79-132-113 0 0,0 0 0 0 0,-1 0 0 0 0,1 0 0 0 0,0 0 0 0 0,0 0 0 0 0,0 1 0 0 0,0-1 0 0 0,0 0 0 0 0,0 1 0 0 0,0-1 0 0 0,0 0 0 0 0,1 1 0 0 0,-1-1 0 0 0,0 1 0 0 0,1 0 0 0 0,-1-1 0 0 0,1 1 0 0 0,0-1 0 0 0,-1 1 0 0 0,1 0 0 0 0,0-1 0 0 0,0 1 0 0 0,0-1 0 0 0,0 1 0 0 0,1 0 0 0 0,-1-1 0 0 0,0 1 0 0 0,1 0 0 0 0,-1-1 0 0 0,1 1 0 0 0,-1-1 0 0 0,1 1 0 0 0,0-1 0 0 0,-1 1 0 0 0,1-1 0 0 0,0 0 0 0 0,0 1 0 0 0,0-1 0 0 0,1 1-4 0 0,3 3 35 0 0,-1-1 45 0 0,1 0-1 0 0,-1 0 1 0 0,1 0 0 0 0,-1 0 0 0 0,1-1 0 0 0,0 0-1 0 0,1 0 1 0 0,-1 0 0 0 0,0-1 0 0 0,1 1-1 0 0,0-1 1 0 0,-1-1 0 0 0,1 1 0 0 0,0-1 0 0 0,0 0-1 0 0,0 0 1 0 0,0-1 0 0 0,0 1 0 0 0,0-1 0 0 0,0-1-1 0 0,0 1 1 0 0,0-1 0 0 0,0 0 0 0 0,-1-1-1 0 0,1 1 1 0 0,0-1 0 0 0,-1 0 0 0 0,1 0 0 0 0,-1-1-1 0 0,1 0 1 0 0,-1 0 0 0 0,0 0 0 0 0,0 0-1 0 0,1-2-79 0 0,0-1 89 0 0,1-1 0 0 0,-1 1-1 0 0,-1-1 1 0 0,0 0-1 0 0,1-1 1 0 0,-2 1-1 0 0,1-1 1 0 0,-1 0-1 0 0,-1 0 1 0 0,1 0-1 0 0,-1-1 1 0 0,-1 1-1 0 0,0-1 1 0 0,0 0-1 0 0,0 1 1 0 0,-1-1-1 0 0,-1 0 1 0 0,1 0-1 0 0,-1 0 1 0 0,-1 0 0 0 0,0 0-89 0 0,1 5-5 0 0,-1 0 0 0 0,1 1 0 0 0,-1-1 0 0 0,0 0 1 0 0,0 1-1 0 0,-1-1 0 0 0,1 1 0 0 0,-1-1 1 0 0,0 1-1 0 0,1-1 0 0 0,-1 1 0 0 0,-1 0 1 0 0,1 0-1 0 0,0 0 0 0 0,-1 0 0 0 0,0 1 1 0 0,0-1-1 0 0,1 1 0 0 0,-1-1 0 0 0,-1 1 1 0 0,1 0-1 0 0,0 0 0 0 0,-1 1 0 0 0,1-1 0 0 0,0 1 1 0 0,-1-1-1 0 0,0 1 0 0 0,1 0 0 0 0,-1 0 1 0 0,0 1-1 0 0,0-1 0 0 0,-1 1 5 0 0,1-1-315 0 0,0 1-1 0 0,0 0 1 0 0,-1 0-1 0 0,1 0 1 0 0,0 1 0 0 0,0 0-1 0 0,0 0 1 0 0,0 0-1 0 0,0 0 1 0 0,0 0 0 0 0,0 1-1 0 0,0-1 1 0 0,0 1-1 0 0,1 0 1 0 0,-1 1-1 0 0,1-1 1 0 0,-1 0 0 0 0,1 1-1 0 0,-1 1 316 0 0,-7 7-6336 0 0,3-3-5977 0 0</inkml:trace>
  <inkml:trace contextRef="#ctx0" brushRef="#br0" timeOffset="64117.962">5228 2277 8450 0 0,'0'0'4246'0'0,"0"0"-2448"0"0,0 0-714 0 0,0 0 144 0 0,0 0 155 0 0,0 0 35 0 0,0 0-154 0 0,0 0-242 0 0,0 0-195 0 0,0 0-134 0 0,0 0-88 0 0,0 0-27 0 0,0 0-6 0 0,-2 2 12 0 0,2-3-543 0 0,0 1 0 0 0,0 0 0 0 0,1-1-1 0 0,-1 1 1 0 0,0 0 0 0 0,0-1 0 0 0,0 1-1 0 0,0 0 1 0 0,0-1 0 0 0,0 1 0 0 0,0 0 0 0 0,0-1-1 0 0,0 1 1 0 0,0 0 0 0 0,0-1 0 0 0,0 1 0 0 0,0 0-1 0 0,0-1 1 0 0,0 1 0 0 0,0 0 0 0 0,-1-1-1 0 0,1 1 1 0 0,0 0 0 0 0,0-1 0 0 0,0 1 0 0 0,0 0-1 0 0,-1 0 1 0 0,1-1 0 0 0,0 1 0 0 0,0 0 0 0 0,-1 0-1 0 0,1-1 1 0 0,0 1 0 0 0,0 0 0 0 0,-1 0-1 0 0,1 0 1 0 0,0-1 0 0 0,-1 1 0 0 0,1 0 0 0 0,0 0-1 0 0,-1 0 1 0 0,1 0 0 0 0,0 0 0 0 0,-1 0 0 0 0,1 0-1 0 0,0 0 1 0 0,-1 0 0 0 0,1 0 0 0 0,0 0-1 0 0,-1 0 1 0 0,1 0 0 0 0,0 0 0 0 0,-1 0 0 0 0,1 0-1 0 0,0 0 1 0 0,-1 0 0 0 0,1 0-41 0 0,1-9-3 0 0,2-12 254 0 0,2-1 0 0 0,0 0-1 0 0,2 1 1 0 0,0 0 0 0 0,1 0 0 0 0,5-7-251 0 0,-9 19 35 0 0,81-192 709 0 0,-60 159-692 0 0,-25 42-66 0 0,0 0-16 0 0,0 0-11 0 0,0 0-43 0 0,0 0-36 0 0,2 11-459 0 0,14 50-2785 0 0,-8-40 256 0 0,-1-7-4029 0 0,-5-7-4587 0 0</inkml:trace>
  <inkml:trace contextRef="#ctx0" brushRef="#br0" timeOffset="64430.67">5539 2240 6633 0 0,'0'0'2170'0'0,"0"0"-71"0"0,0 0 72 0 0,0 0 69 0 0,0 0-93 0 0,0 0-335 0 0,0 0-381 0 0,0 0-267 0 0,0 0-125 0 0,0 0-71 0 0,0 0-74 0 0,0 0-122 0 0,0 0-140 0 0,0-4-117 0 0,4-23-237 0 0,2 1-1 0 0,0-1 1 0 0,1 1 0 0 0,2 0-1 0 0,1 0 1 0 0,0 1 0 0 0,2 1-1 0 0,1 0 1 0 0,1 1 0 0 0,5-6-278 0 0,26-12-814 0 0,-34 74-4661 0 0,-11-29 2202 0 0,2 4-6107 0 0</inkml:trace>
  <inkml:trace contextRef="#ctx0" brushRef="#br0" timeOffset="69536.454">5998 1898 2080 0 0,'0'0'2144'0'0,"0"0"-300"0"0,0 0-73 0 0,0 0 103 0 0,0 0 79 0 0,0 0-136 0 0,0 0-226 0 0,0 0-346 0 0,0 0-304 0 0,0 0-214 0 0,0 0-181 0 0,-7-11 1721 0 0,-6 38-1935 0 0,2-1 0 0 0,1 2 0 0 0,2-1 0 0 0,0 1 0 0 0,2 1 0 0 0,1-1 0 0 0,1 1 0 0 0,1 0 0 0 0,2 10-332 0 0,1-38 9 0 0,0 1-1 0 0,1-1 1 0 0,-1 0 0 0 0,0 1-1 0 0,1-1 1 0 0,-1 0 0 0 0,1 1 0 0 0,-1-1-1 0 0,1 0 1 0 0,0 0 0 0 0,0 1 0 0 0,-1-1-1 0 0,1 0 1 0 0,0 0 0 0 0,0 0 0 0 0,0 0-1 0 0,0 0 1 0 0,0 0 0 0 0,0 0 0 0 0,0-1-1 0 0,1 1 1 0 0,-1 0 0 0 0,0 0 0 0 0,0-1-1 0 0,1 1 1 0 0,-1-1 0 0 0,0 1 0 0 0,1-1-1 0 0,-1 0 1 0 0,1 0 0 0 0,-1 1 0 0 0,0-1-1 0 0,1 0 1 0 0,-1 0 0 0 0,1 0 0 0 0,-1 0-1 0 0,0-1 1 0 0,1 1 0 0 0,-1 0 0 0 0,2-1-9 0 0,55-15 777 0 0,-40 1-602 0 0,0 0 0 0 0,-1-1 0 0 0,-1-1 1 0 0,-1 0-1 0 0,0-1 0 0 0,-1 0 1 0 0,-1-2-1 0 0,-1 1 0 0 0,0-2 0 0 0,-2 1 1 0 0,7-20-176 0 0,-8 22 77 0 0,26-78 448 0 0,-22 163-564 0 0,24 138 95 0 0,-24-154-74 0 0,-3 2 0 0 0,-2-1 0 0 0,-2 1 0 0 0,-3 8 18 0 0,-2-12 25 0 0,-3 0-1 0 0,-1 0 1 0 0,-3-1 0 0 0,-2 2-25 0 0,5-35 16 0 0,-1-1 1 0 0,-1 1-1 0 0,0-1 0 0 0,0 0 1 0 0,-1 0-1 0 0,-1 0 1 0 0,0-1-1 0 0,-1 0 1 0 0,-1-1-1 0 0,0 0 1 0 0,-1 0-1 0 0,0-1 0 0 0,0 0 1 0 0,-1 0-1 0 0,-3 0-16 0 0,11-8 21 0 0,0 0 0 0 0,0 0 0 0 0,0 0 0 0 0,0-1 0 0 0,-1 0 0 0 0,1 1-1 0 0,-1-1 1 0 0,0-1 0 0 0,1 1 0 0 0,-1 0 0 0 0,0-1 0 0 0,0 0 0 0 0,0 0 0 0 0,0 0-1 0 0,0 0 1 0 0,0-1 0 0 0,-1 1 0 0 0,1-1 0 0 0,0 0 0 0 0,0-1 0 0 0,0 1 0 0 0,0-1 0 0 0,0 1-1 0 0,0-1 1 0 0,-1-1 0 0 0,2 1 0 0 0,-1 0 0 0 0,0-1 0 0 0,0 0 0 0 0,0 0 0 0 0,1 0-1 0 0,-1 0 1 0 0,1-1 0 0 0,0 1 0 0 0,0-1 0 0 0,0 0 0 0 0,0 0 0 0 0,-2-3-21 0 0,1-4 2 0 0,2-1 0 0 0,0 1 1 0 0,0-1-1 0 0,1 0 0 0 0,0 0 0 0 0,0 0 1 0 0,2 0-1 0 0,-1 1 0 0 0,1-1 0 0 0,1 0 1 0 0,0 0-1 0 0,0 1 0 0 0,1-1 0 0 0,1 1 1 0 0,0 0-1 0 0,0 0 0 0 0,3-5-2 0 0,104-156-317 0 0,11 40-1902 0 0,-67 79-6839 0 0,-40 40-3138 0 0</inkml:trace>
  <inkml:trace contextRef="#ctx0" brushRef="#br0" timeOffset="70771.965">7178 2015 0 0 0,'0'0'1906'0'0,"0"0"194"0"0,0 0 198 0 0,0 0 199 0 0,0 0 50 0 0,0 0-239 0 0,0 0-377 0 0,0 0-362 0 0,0 0-256 0 0,0 0-194 0 0,0 0-179 0 0,0 0-135 0 0,0 0-131 0 0,2-8-91 0 0,7-26-83 0 0,-10 33-475 0 0,1 0 0 0 0,0 1 0 0 0,-1-1 0 0 0,1 1-1 0 0,0-1 1 0 0,-1 0 0 0 0,1 1 0 0 0,-1-1 0 0 0,1 1 0 0 0,-1 0-1 0 0,1-1 1 0 0,-1 1 0 0 0,0-1 0 0 0,1 1 0 0 0,-1 0-1 0 0,1-1 1 0 0,-1 1 0 0 0,0 0 0 0 0,1 0 0 0 0,-1 0 0 0 0,0-1-1 0 0,1 1 1 0 0,-1 0 0 0 0,0 0 0 0 0,1 0 0 0 0,-1 0 0 0 0,0 0-1 0 0,1 0 1 0 0,-1 0 0 0 0,0 0 0 0 0,1 0 0 0 0,-1 1-1 0 0,0-1 1 0 0,1 0 0 0 0,-1 0 0 0 0,0 1 0 0 0,1-1 0 0 0,-1 0-1 0 0,1 1 1 0 0,-1-1 0 0 0,0 0 0 0 0,1 1 0 0 0,-1-1-1 0 0,1 1-23 0 0,-133 98 1463 0 0,120-87-1376 0 0,-1-1-50 0 0,0 1 0 0 0,1 0 0 0 0,0 1 0 0 0,1 1 0 0 0,0 0 0 0 0,1 0 0 0 0,1 1 0 0 0,0 0 0 0 0,1 1 0 0 0,1 0 0 0 0,1 1 1 0 0,0 0-1 0 0,-1 5-38 0 0,8-21 5 0 0,-1 0 1 0 0,1 0 0 0 0,0 0 0 0 0,0 1 0 0 0,0-1 0 0 0,-1 0-1 0 0,1 0 1 0 0,0 0 0 0 0,1 0 0 0 0,-1 0 0 0 0,0 0 0 0 0,0 0 0 0 0,0 0-1 0 0,1 0 1 0 0,-1 0 0 0 0,0 0 0 0 0,1 0 0 0 0,-1 0 0 0 0,1 0-1 0 0,-1 0 1 0 0,1 0 0 0 0,0 0 0 0 0,-1 0 0 0 0,1-1 0 0 0,0 1-1 0 0,-1 0 1 0 0,1 0 0 0 0,0-1 0 0 0,0 1 0 0 0,0-1 0 0 0,0 1-1 0 0,0 0 1 0 0,0-1 0 0 0,0 0 0 0 0,0 1 0 0 0,0-1 0 0 0,0 0 0 0 0,0 1-1 0 0,0-1 1 0 0,0 0 0 0 0,0 0 0 0 0,0 0 0 0 0,0 0 0 0 0,0 0-1 0 0,0 0 1 0 0,0 0 0 0 0,0 0 0 0 0,0 0 0 0 0,0-1 0 0 0,0 1-1 0 0,0 0 1 0 0,0-1 0 0 0,1 1-6 0 0,8-1 127 0 0,-2 0-37 0 0,-1-1 1 0 0,1 0 0 0 0,-1 0 0 0 0,1-1-1 0 0,-1 0 1 0 0,0-1 0 0 0,0 0 0 0 0,0 0-1 0 0,0 0 1 0 0,-1 0 0 0 0,0-1 0 0 0,2-2-91 0 0,17-10 178 0 0,178-134 318 0 0,-202 150-501 0 0,0-1 1 0 0,0 0 0 0 0,1 1 0 0 0,-1-1-1 0 0,0 1 1 0 0,0-1 0 0 0,1 1 0 0 0,-1-1-1 0 0,1 1 1 0 0,0 0 0 0 0,-1 0 0 0 0,1 0-1 0 0,0 0 1 0 0,-1 0 0 0 0,1 0 0 0 0,0 0-1 0 0,0 1 1 0 0,0-1 0 0 0,0 1 0 0 0,0-1-1 0 0,0 1 1 0 0,0 0 0 0 0,0 0-1 0 0,0 0 1 0 0,0 0 0 0 0,0 0 0 0 0,0 0-1 0 0,0 0 1 0 0,0 1 0 0 0,0-1 0 0 0,-1 1-1 0 0,1-1 1 0 0,0 1 0 0 0,0 0 0 0 0,0 0-1 0 0,0 0 1 0 0,-1 0 0 0 0,1 0 0 0 0,0 0-1 0 0,-1 0 1 0 0,1 0 0 0 0,-1 1-1 0 0,1-1 1 0 0,-1 1 0 0 0,0-1 0 0 0,1 2 4 0 0,19 133-48 0 0,-21-131 47 0 0,1 0 0 0 0,0-1 1 0 0,0 1-1 0 0,0-1 0 0 0,0 0 0 0 0,1 1 1 0 0,-1-1-1 0 0,1 0 0 0 0,1 0 1 0 0,-1 0-1 0 0,0 0 0 0 0,1 0 0 0 0,0-1 1 0 0,0 1-1 0 0,0-1 0 0 0,0 1 1 0 0,0-1-1 0 0,1 0 0 0 0,-1 0 1 0 0,1-1-1 0 0,0 1 0 0 0,0-1 0 0 0,0 0 1 0 0,0 0-1 0 0,0 0 0 0 0,1-1 1 0 0,-1 1-1 0 0,0-1 0 0 0,1 0 0 0 0,-1 0 1 0 0,1 0-1 0 0,-1-1 0 0 0,1 0 1 0 0,0 0-1 0 0,-1 0 0 0 0,1 0 0 0 0,-1-1 1 0 0,1 0-1 0 0,-1 0 0 0 0,1 0 1 0 0,-1 0-1 0 0,0-1 0 0 0,1 1 0 0 0,-1-1 1 0 0,0 0-1 0 0,0-1 0 0 0,2 0 1 0 0,23-21 24 0 0,0-2-1 0 0,-2-1 1 0 0,-1 0-1 0 0,-1-2 1 0 0,-2-1-1 0 0,0-2 1 0 0,-2 1-1 0 0,-2-2 0 0 0,-1-1 1 0 0,-1 0-1 0 0,8-29-23 0 0,-11 33 10 0 0,3-4 5 0 0,-3 0-1 0 0,0-1 0 0 0,-3 0 0 0 0,0-1 0 0 0,-3-1 0 0 0,-1 1 1 0 0,-2-1-1 0 0,1-35-14 0 0,-6 71 0 0 0,1 0 0 0 0,-1 0 0 0 0,0 0 0 0 0,0 0 0 0 0,0 0 1 0 0,0 0-1 0 0,0 0 0 0 0,0 1 0 0 0,0-1 0 0 0,0 0 0 0 0,0 0 0 0 0,0 0 0 0 0,0 0 1 0 0,-1 0-1 0 0,1 0 0 0 0,0 0 0 0 0,-1 0 0 0 0,1 0 0 0 0,-1 0 0 0 0,1 1 1 0 0,-1-1-1 0 0,1 0 0 0 0,-1 0 0 0 0,1 0 0 0 0,-1 1 0 0 0,0-1 0 0 0,0 0 0 0 0,1 1 1 0 0,-1-1-1 0 0,0 1 0 0 0,0-1 0 0 0,0 1 0 0 0,1-1 0 0 0,-1 1 0 0 0,0 0 1 0 0,0-1-1 0 0,0 1 0 0 0,0 0 0 0 0,0 0 0 0 0,0-1 0 0 0,0 1 0 0 0,0 0 0 0 0,0 0 1 0 0,0 0-1 0 0,0 0 0 0 0,0 0 0 0 0,0 1 0 0 0,0-1 0 0 0,0 0 0 0 0,0 0 1 0 0,0 1-1 0 0,-42 28-62 0 0,26-6 58 0 0,2 1 1 0 0,0 1-1 0 0,1 0 0 0 0,2 1 1 0 0,1 0-1 0 0,1 1 0 0 0,1 1 1 0 0,1-1-1 0 0,1 1 0 0 0,2 0 1 0 0,1 1-1 0 0,1-1 0 0 0,2 1 1 0 0,0 0-1 0 0,2 0 0 0 0,2 5 4 0 0,0-21 1 0 0,0-1-1 0 0,0-1 0 0 0,1 1 1 0 0,1 0-1 0 0,0-1 0 0 0,0 0 0 0 0,1 0 1 0 0,1-1-1 0 0,0 1 0 0 0,0-1 0 0 0,1-1 1 0 0,0 1-1 0 0,0-2 0 0 0,1 1 1 0 0,1-1-1 0 0,-1 0 0 0 0,1-1 0 0 0,1 0 1 0 0,-1-1-1 0 0,1 0 0 0 0,0 0 1 0 0,1-1-1 0 0,-1-1 0 0 0,1 0 0 0 0,0-1 1 0 0,0 0-1 0 0,0 0 0 0 0,0-2 1 0 0,1 1-1 0 0,-1-2 0 0 0,0 1 0 0 0,1-2 1 0 0,-1 1-1 0 0,0-2 0 0 0,1 0 1 0 0,-1 0-1 0 0,0-1 0 0 0,9-4 0 0 0,-10 3 26 0 0,-1-1-1 0 0,1 0 0 0 0,-1 0 1 0 0,0-1-1 0 0,0-1 1 0 0,0 0-1 0 0,-1 0 1 0 0,0 0-1 0 0,-1-1 0 0 0,0-1 1 0 0,0 0-1 0 0,-1 0 1 0 0,0 0-1 0 0,0-1 1 0 0,-1 0-1 0 0,0 0 0 0 0,-1 0 1 0 0,0-1-1 0 0,-1 0 1 0 0,0 0-1 0 0,-1 0 1 0 0,0 0-1 0 0,0-1 1 0 0,-1 1-1 0 0,-1-1 0 0 0,0 0 1 0 0,-1-8-26 0 0,-1 15 6 0 0,1 1-1 0 0,-1-1 1 0 0,-1 1 0 0 0,1 0-1 0 0,-1-1 1 0 0,1 1 0 0 0,-1 0-1 0 0,0 0 1 0 0,-1 0 0 0 0,1 1-1 0 0,-1-1 1 0 0,0 1 0 0 0,0-1 0 0 0,0 1-1 0 0,0 0 1 0 0,0 0 0 0 0,-1 0-1 0 0,1 0 1 0 0,-1 1 0 0 0,0-1-1 0 0,0 1 1 0 0,0 0 0 0 0,0 0-1 0 0,-3-1-5 0 0,-108-19-128 0 0,102 23 8 0 0,0 1 0 0 0,-1 0-1 0 0,1 0 1 0 0,1 1 0 0 0,-1 1 0 0 0,0 0 0 0 0,1 1-1 0 0,0 1 1 0 0,0-1 0 0 0,0 2 0 0 0,1 0 0 0 0,0 0-1 0 0,0 1 1 0 0,1 0 0 0 0,-2 3 120 0 0,-20 22-4414 0 0,6 2-3838 0 0,19-19-4260 0 0</inkml:trace>
  <inkml:trace contextRef="#ctx0" brushRef="#br0" timeOffset="71186.957">8531 1997 12251 0 0,'0'0'2260'0'0,"0"0"-573"0"0,0 0-320 0 0,0 0-87 0 0,0 0-102 0 0,0 0-207 0 0,0 0-239 0 0,0 0-179 0 0,0 0-84 0 0,0 0-32 0 0,0 0-61 0 0,0 0-68 0 0,0 0-59 0 0,-28 17-74 0 0,-83 51-49 0 0,110-67-122 0 0,-1-1 1 0 0,1 0-1 0 0,-1 1 1 0 0,1-1 0 0 0,-1 1-1 0 0,1-1 1 0 0,0 1 0 0 0,-1 0-1 0 0,1-1 1 0 0,0 1 0 0 0,0 0-1 0 0,-1 0 1 0 0,1 0 0 0 0,0 0-1 0 0,0 0 1 0 0,0 0 0 0 0,0 0-1 0 0,0 1 1 0 0,0-1-1 0 0,1 0 1 0 0,-1 1 0 0 0,0-1-1 0 0,1 0 1 0 0,-1 1 0 0 0,0-1-1 0 0,1 1 1 0 0,0-1 0 0 0,-1 1-1 0 0,1-1 1 0 0,0 1 0 0 0,0-1-1 0 0,0 1 1 0 0,0-1-1 0 0,0 1-4 0 0,1 3 32 0 0,-1-1-16 0 0,1-1 1 0 0,-1 0-1 0 0,1 0 1 0 0,0 1 0 0 0,0-1-1 0 0,0 0 1 0 0,0 0-1 0 0,0 0 1 0 0,1 0-1 0 0,0 0 1 0 0,-1 0-1 0 0,1-1 1 0 0,0 1-1 0 0,0-1 1 0 0,0 1-1 0 0,1-1 1 0 0,-1 1-1 0 0,1-1 1 0 0,-1 0-1 0 0,1 0 1 0 0,0-1-1 0 0,-1 1 1 0 0,1 0-1 0 0,0-1 1 0 0,0 0-1 0 0,0 1 1 0 0,1-1-1 0 0,-1-1 1 0 0,0 1-1 0 0,2 0-16 0 0,104 5 1005 0 0,-100-8-917 0 0,0 0 0 0 0,-1 0 0 0 0,1-1 0 0 0,-1-1 0 0 0,1 1-1 0 0,-1-1 1 0 0,0-1 0 0 0,0 1 0 0 0,-1-1 0 0 0,1-1 0 0 0,-1 1-1 0 0,0-1 1 0 0,-1-1 0 0 0,0 1 0 0 0,1-1 0 0 0,-2 0 0 0 0,1 0 0 0 0,-1-1-1 0 0,-1 0 1 0 0,1 0 0 0 0,-1 0 0 0 0,0 0 0 0 0,-1-1 0 0 0,0 1 0 0 0,-1-1-1 0 0,1 0 1 0 0,-2 0 0 0 0,1 0 0 0 0,-1 0 0 0 0,-1 0 0 0 0,1 0-1 0 0,-2-9-86 0 0,-1 13-13 0 0,0 0 0 0 0,0 1 0 0 0,0-1 0 0 0,0 0 0 0 0,-1 1 0 0 0,0 0 0 0 0,0-1 0 0 0,0 1 0 0 0,0 0 0 0 0,-1 1 0 0 0,1-1 0 0 0,-1 1 1 0 0,0-1-1 0 0,0 1 0 0 0,-1 0 0 0 0,1 1 0 0 0,-1-1 0 0 0,1 1 0 0 0,-1 0 0 0 0,0 0 0 0 0,0 0 0 0 0,0 0 0 0 0,0 1 0 0 0,0 0 0 0 0,0 0 1 0 0,0 0-1 0 0,0 1 0 0 0,0 0 0 0 0,0 0 0 0 0,-1 0 0 0 0,1 1 0 0 0,0-1 0 0 0,-1 2 12 0 0,-2-2-181 0 0,0 1 0 0 0,0 0 0 0 0,0 0 0 0 0,1 1 0 0 0,-1 0 0 0 0,0 1 0 0 0,1-1 0 0 0,0 1 0 0 0,0 1 1 0 0,0-1-1 0 0,0 1 0 0 0,-3 3 181 0 0,-27 18-6604 0 0,27-18 3573 0 0,0 1-9224 0 0</inkml:trace>
  <inkml:trace contextRef="#ctx0" brushRef="#br0" timeOffset="71932.273">8958 1957 12947 0 0,'0'0'2067'0'0,"0"0"-616"0"0,0 0-230 0 0,0 0-50 0 0,0 0-65 0 0,0 0-111 0 0,0 0-164 0 0,0 0-145 0 0,0 0-101 0 0,0 0-71 0 0,0 0-80 0 0,0 0-74 0 0,0 0-44 0 0,-10 19-49 0 0,-30 61-37 0 0,36-49 135 0 0,7-29-283 0 0,3 2 20 0 0,-1-1-1 0 0,1 0 1 0 0,0-1-1 0 0,0 1 1 0 0,0-1-1 0 0,0 0 1 0 0,0-1-1 0 0,1 1 1 0 0,-1-1-1 0 0,0 0 1 0 0,1-1-1 0 0,-1 0 1 0 0,0 0-1 0 0,1 0 1 0 0,-1-1-1 0 0,1 1 1 0 0,-1-2-1 0 0,0 1 1 0 0,0-1-1 0 0,0 0 1 0 0,0 0-1 0 0,0 0 1 0 0,0-1-1 0 0,0 0 1 0 0,-1 0-1 0 0,5-4-101 0 0,6 0 59 0 0,0-1 0 0 0,0 0 0 0 0,0-1 0 0 0,-1-1 0 0 0,-1-1 0 0 0,1 0 0 0 0,-2-1 0 0 0,0 0 0 0 0,0-1 0 0 0,-1-1 0 0 0,-1 0 0 0 0,0 0 0 0 0,3-8-59 0 0,-13 22 15 0 0,-1 0-19 0 0,0 0-13 0 0,-7 22-160 0 0,5-17 181 0 0,0-2-12 0 0,-1 0-1 0 0,1 1 0 0 0,0-1 0 0 0,0 1 0 0 0,0-1 1 0 0,0 1-1 0 0,1 0 0 0 0,0 0 0 0 0,0 0 1 0 0,0-1-1 0 0,0 1 0 0 0,0 0 0 0 0,1 0 0 0 0,0 0 1 0 0,-1 0-1 0 0,2 1 0 0 0,-1-1 0 0 0,0 0 0 0 0,1 0 1 0 0,0 0-1 0 0,0-1 0 0 0,0 1 0 0 0,0 0 1 0 0,1 0-1 0 0,-1 0 0 0 0,1-1 0 0 0,0 1 0 0 0,0-1 1 0 0,0 1-1 0 0,1-1 0 0 0,-1 0 0 0 0,1 0 1 0 0,0 0-1 0 0,0 0 9 0 0,7 2 3 0 0,0 0 1 0 0,1-1 0 0 0,-1-1-1 0 0,1 1 1 0 0,0-2 0 0 0,0 0-1 0 0,0 0 1 0 0,0 0 0 0 0,0-2-1 0 0,0 1 1 0 0,0-2 0 0 0,0 1-1 0 0,1-1 1 0 0,-1-1 0 0 0,0 0-1 0 0,-1-1 1 0 0,1 0-1 0 0,0 0 1 0 0,0-2-4 0 0,17-6 40 0 0,-1-1 1 0 0,-1-1-1 0 0,0-1 0 0 0,0-2 0 0 0,-2-1 1 0 0,0-1-1 0 0,-1 0 0 0 0,-1-2 0 0 0,0-1 1 0 0,-2 0-1 0 0,11-16-40 0 0,-13 19 15 0 0,-2-1 0 0 0,0 0 0 0 0,0-2 0 0 0,-2 1-1 0 0,-1-2 1 0 0,-1 0 0 0 0,0 0 0 0 0,-2-1 0 0 0,0-1 0 0 0,-2 0 0 0 0,-1 0 0 0 0,-1 0 0 0 0,0-1 0 0 0,-2 0-1 0 0,-1 0 1 0 0,-1 0 0 0 0,-2 0-15 0 0,0 23 1 0 0,0 0-1 0 0,0 1 1 0 0,0-1 0 0 0,0 1-1 0 0,0-1 1 0 0,-1 1-1 0 0,1-1 1 0 0,-1 1-1 0 0,1-1 1 0 0,-1 1 0 0 0,0-1-1 0 0,1 1 1 0 0,-1 0-1 0 0,0-1 1 0 0,0 1-1 0 0,0 0 1 0 0,0 0 0 0 0,0 0-1 0 0,0 0 1 0 0,0-1-1 0 0,-1 2 1 0 0,1-1-1 0 0,0 0 1 0 0,0 0 0 0 0,-1 0-1 0 0,1 0 1 0 0,-1 1-1 0 0,1-1 1 0 0,-1 1-1 0 0,1-1 1 0 0,-1 1 0 0 0,1 0-1 0 0,-1-1 1 0 0,1 1-1 0 0,-1 0 1 0 0,1 0-1 0 0,-1 0 1 0 0,0 0 0 0 0,1 0-1 0 0,-1 1 1 0 0,1-1-1 0 0,-2 1 0 0 0,-56 30-64 0 0,48-18 65 0 0,1 1 0 0 0,1 0-1 0 0,0 1 1 0 0,1-1 0 0 0,1 2-1 0 0,0-1 1 0 0,1 1 0 0 0,0 0-1 0 0,2 0 1 0 0,0 0 0 0 0,0 1-1 0 0,2 0 1 0 0,0-1 0 0 0,1 1-1 0 0,1 0 1 0 0,1 11-1 0 0,-2-1 4 0 0,2 1 0 0 0,1-1 0 0 0,1 0 0 0 0,1 0 0 0 0,2 0 0 0 0,0 0 0 0 0,6 11-4 0 0,80 146 49 0 0,-66-144-175 0 0,-26-39 98 0 0,0-1 12 0 0,0 0 24 0 0,0 0-55 0 0,-40-22-1755 0 0,29 15 825 0 0,-30-19-2381 0 0,14 8-4133 0 0,15 10-4177 0 0</inkml:trace>
  <inkml:trace contextRef="#ctx0" brushRef="#br0" timeOffset="72187.684">9455 1743 14051 0 0,'0'0'3201'0'0,"0"0"-1354"0"0,0 0-607 0 0,0 0-57 0 0,0 0-57 0 0,0 0-128 0 0,0 0-164 0 0,35-7-137 0 0,113-20-115 0 0,61 6 981 0 0,23 10-1366 0 0,-182 9-849 0 0,-25 1-1832 0 0,0 0-5055 0 0,-11 1-5080 0 0</inkml:trace>
</inkml:ink>
</file>

<file path=ppt/ink/ink17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6:56.8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 14 0 0 0,'0'0'521'0'0,"0"0"894"0"0,0 0 296 0 0,0 0-62 0 0,0 0-114 0 0,0 0-147 0 0,0 0-130 0 0,0 0-93 0 0,0 0-92 0 0,0 0-100 0 0,19-14 9000 0 0,-25 57-7918 0 0,6-42-2015 0 0,0-1 1 0 0,0 0 21 0 0,0 0-32 0 0,0 0 6 0 0,0 0 2 0 0,0 0-9 0 0,0 0 12 0 0,0 0 18 0 0,0 0-3 0 0,0 0 0 0 0,0 0 23 0 0,0 0-2 0 0,-3 0 2018 0 0,-27 30-1904 0 0,43-38 192 0 0,-13 8-374 0 0,3 0-24 0 0,-2 0 29 0 0,-1 0 7 0 0,0 0 11 0 0,0 0-13 0 0,0 0-6 0 0,0 0 12 0 0,0 0-18 0 0,0 0-40 0 0,0 0 30 0 0,0 0 11 0 0,0 0 4 0 0,0 0 12 0 0,0 0-8 0 0,0 0 12 0 0,0 0 7 0 0,0 0 7 0 0,0 0-8 0 0,0 0-10 0 0,0 0-6 0 0,0 0 4 0 0,-24 26 64 0 0,3 1 35 0 0,35-32-10 0 0,51-39 44 0 0,-96 87 41 0 0,31-42-178 0 0,0-1-5 0 0,0 0 6 0 0,0 0-9 0 0,0 0-2 0 0,0 0 0 0 0,0 0-2 0 0,0 0-14 0 0,0 0-14 0 0,0 0-3 0 0,0 0-12 0 0,0 0-33 0 0,0 0-39 0 0,0 0-101 0 0,0 0-170 0 0,0 0-272 0 0,0 0-361 0 0,0 0-550 0 0,0 0-1230 0 0,0 0-3394 0 0,0 0-5891 0 0</inkml:trace>
</inkml:ink>
</file>

<file path=ppt/ink/ink1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19:09.4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156 37 1096 0 0,'0'0'1192'0'0,"0"0"70"0"0,0 0 226 0 0,0 0 377 0 0,0 0 327 0 0,0 0 73 0 0,0 0-218 0 0,0 0-345 0 0,0 0-358 0 0,0 0-279 0 0,0 0-180 0 0,3-6-111 0 0,11-19-65 0 0,-11 19-48 0 0,-3 6-58 0 0,0 0-80 0 0,0 0-74 0 0,6 12 2409 0 0,-11 206-505 0 0,-142 362-1413 0 0,117-452-855 0 0,30-127-74 0 0,0 0 1 0 0,0 0-1 0 0,0 0 0 0 0,0 0 0 0 0,1 0 1 0 0,-1 0-1 0 0,0 0 0 0 0,0 0 0 0 0,1 0 1 0 0,-1 0-1 0 0,1 0 0 0 0,-1 0 0 0 0,1 0 1 0 0,-1 0-1 0 0,1 0 0 0 0,0-1 0 0 0,-1 1 1 0 0,1 0-1 0 0,0 0 0 0 0,0-1 0 0 0,-1 1 1 0 0,1 0-1 0 0,0-1 0 0 0,0 1 0 0 0,0-1 1 0 0,0 1-1 0 0,0-1 0 0 0,0 1 0 0 0,0-1 1 0 0,0 0-1 0 0,0 1 0 0 0,0-1 0 0 0,0 0 1 0 0,0 0-1 0 0,0 0 0 0 0,0 0 0 0 0,0 0 1 0 0,0 0-1 0 0,0 0 0 0 0,0 0 0 0 0,0 0 1 0 0,0-1-1 0 0,0 1 0 0 0,0 0 0 0 0,0-1 1 0 0,0 1-1 0 0,0 0 0 0 0,0-1 0 0 0,0 1 1 0 0,1-2-12 0 0,7 2 123 0 0,159-19 515 0 0,55 19-123 0 0,-179 0-419 0 0,-43 14-2157 0 0,-7-2-920 0 0,2-5-341 0 0,0-4-2376 0 0,1-2-6308 0 0</inkml:trace>
  <inkml:trace contextRef="#ctx0" brushRef="#br0" timeOffset="246.954">806 825 10106 0 0,'0'0'2366'0'0,"0"0"-551"0"0,0 0-224 0 0,0 0 52 0 0,0 0 1 0 0,0 0-210 0 0,0 0-351 0 0,0 0-364 0 0,0 0-220 0 0,0 0-81 0 0,0 0-30 0 0,0 0 12 0 0,0 0-9 0 0,13 7 739 0 0,-9 11-671 0 0,-1 0 1 0 0,-1 1-1 0 0,0-1 0 0 0,-2 1 1 0 0,0-1-1 0 0,-1 1 0 0 0,-3 16-459 0 0,3-18 124 0 0,-19 48 56 0 0,-3-35-186 0 0,22-30-21 0 0,1 0-36 0 0,0 0-35 0 0,0 0-60 0 0,0 0-7 0 0,0 0-51 0 0,0 0-91 0 0,-3-23-6194 0 0,0 6 865 0 0,2 7-1442 0 0,1 5-1813 0 0</inkml:trace>
  <inkml:trace contextRef="#ctx0" brushRef="#br0" timeOffset="676.035">598 781 1888 0 0,'0'0'2777'0'0,"0"0"-471"0"0,0 0-190 0 0,0 0 22 0 0,0 0-48 0 0,0 0-172 0 0,0 0-359 0 0,0 0-390 0 0,0 0-298 0 0,0 0-175 0 0,0 0-77 0 0,0 0-28 0 0,0 0-50 0 0,15 0 1966 0 0,101 7 1121 0 0,56-7-2488 0 0,-121 23-1406 0 0,-37-8-7940 0 0,-14-13 2152 0 0,0-1-5501 0 0</inkml:trace>
  <inkml:trace contextRef="#ctx0" brushRef="#br0" timeOffset="1015.968">543 1108 1352 0 0,'0'0'2229'0'0,"0"0"-373"0"0,0 0-83 0 0,0 0 112 0 0,0 0 92 0 0,0 0-122 0 0,0 0-371 0 0,0 0-396 0 0,0 0-98 0 0,0 0 61 0 0,0 0 98 0 0,0 0 69 0 0,5 2-134 0 0,28 4 85 0 0,-1-1 0 0 0,1-2 0 0 0,-1-1 0 0 0,1-1 0 0 0,0-2 0 0 0,28-5-1169 0 0,43 2 274 0 0,-102 1-481 0 0,-3 2-7043 0 0,0 1-3834 0 0</inkml:trace>
</inkml:ink>
</file>

<file path=ppt/ink/ink17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7:07.0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350 21 4417 0 0,'0'0'2124'0'0,"0"0"-466"0"0,0 0-243 0 0,0 0-20 0 0,0 0-19 0 0,0 0-118 0 0,0 0-257 0 0,0 0-264 0 0,0 0-188 0 0,0 0-102 0 0,0 0-23 0 0,-3 9 23 0 0,-31 102 1003 0 0,-5-2 1 0 0,-5-2-1 0 0,-11 13-1450 0 0,-119 159 847 0 0,245-392 553 0 0,-6 14-963 0 0,-5-2-1 0 0,45-103-436 0 0,-76 144 52 0 0,35-68 120 0 0,-39 77-46 0 0,-11 73 73 0 0,-8 235 581 0 0,-48 4-476 0 0,42-261-305 0 0,1-1 0 0 0,-1 1 0 0 0,0 0 0 0 0,1-1 0 0 0,-1 1 0 0 0,0-1 0 0 0,1 1 0 0 0,-1 0 0 0 0,1 0 0 0 0,-1-1 0 0 0,1 1 0 0 0,-1 0 0 0 0,1 0 0 0 0,-1-1 0 0 0,1 1 0 0 0,-1 0 0 0 0,1 0 0 0 0,-1 0 0 0 0,1 0 0 0 0,-1 0 0 0 0,1 0 0 0 0,-1 0 0 0 0,1 0 0 0 0,0 0 0 0 0,-1 0 0 0 0,1 0 0 0 0,-1 0 0 0 0,1 0 0 0 0,-1 0 0 0 0,1 0 0 0 0,-1 1 0 0 0,1-1 0 0 0,-1 0 0 0 0,1 0 0 0 0,-1 1 0 0 0,1-1 0 0 0,-1 0 0 0 0,0 1 0 0 0,1-1 0 0 0,-1 0 0 0 0,1 1 0 0 0,-1-1 0 0 0,0 1 0 0 0,1-1 0 0 0,-1 0 0 0 0,0 1 0 0 0,0-1 0 0 0,1 1 0 0 0,-1-1 0 0 0,0 1 0 0 0,0-1-1 0 0,0 1 1 0 0,1-1 0 0 0,-1 1 0 0 0,0-1 0 0 0,0 1 0 0 0,0 0 0 0 0,0-1 0 0 0,0 1 0 0 0,0-1 0 0 0,0 1 0 0 0,0-1 0 0 0,-1 1 0 0 0,1-1 0 0 0,0 1 0 0 0,0-1 0 0 0,0 1 0 0 0,0-1 0 0 0,-1 1 0 0 0,1-1 1 0 0,38-31 127 0 0,-34 27-115 0 0,121-152 109 0 0,-68 76-68 0 0,75-92-29 0 0,-81 119-6 0 0,-42 47-42 0 0,-8 6-12 0 0,-1 0 34 0 0,0 0 4 0 0,0 0-14 0 0,0 0 18 0 0,-3 37 152 0 0,-1 0 0 0 0,-2 0 0 0 0,-1 0 0 0 0,-2 0 0 0 0,-8 17-158 0 0,-11 48 201 0 0,27-96-199 0 0,-10 38-13 0 0,2 1 1 0 0,1 1-1 0 0,3-1 1 0 0,0 28 10 0 0,26-77-3598 0 0,-7-7-3341 0 0,-8 4-4852 0 0</inkml:trace>
</inkml:ink>
</file>

<file path=ppt/ink/ink17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7:07.6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341 103 11090 0 0,'0'0'1814'0'0,"0"0"-739"0"0,0 0-242 0 0,0 0 141 0 0,0 0 157 0 0,0 0 13 0 0,0 0-117 0 0,0 0-155 0 0,0 0-128 0 0,0 0-111 0 0,0 0-81 0 0,0 0-70 0 0,0 0-51 0 0,-21 8-24 0 0,-64 26-20 0 0,73-29-209 0 0,1 0 1 0 0,-1 1 0 0 0,1 0-1 0 0,1 1 1 0 0,-1 0-1 0 0,1 0 1 0 0,0 1 0 0 0,0 1-1 0 0,-4 6-178 0 0,-3 1 182 0 0,8-8-135 0 0,0 0 0 0 0,0 0-1 0 0,1 1 1 0 0,0 1-1 0 0,0-1 1 0 0,1 1 0 0 0,0 0-1 0 0,1 1 1 0 0,0 0-1 0 0,1 0 1 0 0,0 0 0 0 0,1 1-1 0 0,0-1 1 0 0,1 1-1 0 0,0 0 1 0 0,1 0 0 0 0,0 0-1 0 0,0 3-46 0 0,4-13 32 0 0,-1 0-1 0 0,1 1 1 0 0,0-1-1 0 0,0 0 1 0 0,0 0-1 0 0,0 0 0 0 0,0-1 1 0 0,0 1-1 0 0,0 0 1 0 0,0-1-1 0 0,1 1 1 0 0,-1-1-1 0 0,1 0 1 0 0,-1 0-1 0 0,1 0 1 0 0,-1 0-1 0 0,1 0 1 0 0,0 0-1 0 0,-1-1 0 0 0,1 1 1 0 0,0-1-1 0 0,0 0 1 0 0,-1 0-1 0 0,1 0 1 0 0,0 0-1 0 0,0-1 1 0 0,-1 1-1 0 0,1-1 1 0 0,0 1-1 0 0,-1-1 1 0 0,1 0-1 0 0,0 0 0 0 0,-1 0 1 0 0,0 0-1 0 0,1-1 1 0 0,-1 1-1 0 0,1-1 1 0 0,-1 1-1 0 0,2-3-31 0 0,115-94 713 0 0,20-90-425 0 0,-121 160-263 0 0,-17 28-25 0 0,-1 1 0 0 0,0-1 0 0 0,0 0 0 0 0,0 1 0 0 0,0-1 0 0 0,0 1 0 0 0,0-1 0 0 0,1 0 0 0 0,-1 1 0 0 0,0-1 0 0 0,0 1 0 0 0,1-1 0 0 0,-1 0 0 0 0,0 1 1 0 0,0-1-1 0 0,1 0 0 0 0,-1 0 0 0 0,0 1 0 0 0,1-1 0 0 0,-1 0 0 0 0,0 1 0 0 0,1-1 0 0 0,-1 0 0 0 0,1 0 0 0 0,-1 0 0 0 0,0 0 0 0 0,1 1 0 0 0,-1-1 0 0 0,1 0 0 0 0,-1 0 0 0 0,1 0 0 0 0,-1 0 0 0 0,0 0 1 0 0,1 0-1 0 0,-1 0 0 0 0,1 0 0 0 0,-1 0 0 0 0,1 0 0 0 0,-1 0 0 0 0,1-1 0 0 0,-1 1 0 0 0,0 0 0 0 0,1 0 0 0 0,-1 0 0 0 0,1 0 0 0 0,-1-1 0 0 0,0 1 0 0 0,-6 49 65 0 0,6-48-62 0 0,-4 175-19 0 0,4-173 4 0 0,0 0-1 0 0,0 0 1 0 0,1 0-1 0 0,-1 0 0 0 0,1-1 1 0 0,0 1-1 0 0,0 0 1 0 0,0-1-1 0 0,0 1 0 0 0,0 0 1 0 0,1-1-1 0 0,-1 1 0 0 0,1-1 1 0 0,0 0-1 0 0,0 0 1 0 0,-1 0-1 0 0,1 1 0 0 0,0-2 1 0 0,1 1-1 0 0,-1 0 1 0 0,0 0-1 0 0,1-1 0 0 0,-1 1 1 0 0,1-1-1 0 0,-1 0 0 0 0,1 0 1 0 0,-1 0-1 0 0,1 0 1 0 0,0 0-1 0 0,0 0 0 0 0,0-1 1 0 0,1 1 12 0 0,55-21-7113 0 0,-48 11 3745 0 0,-3 4-4136 0 0,-4 1-2639 0 0</inkml:trace>
  <inkml:trace contextRef="#ctx0" brushRef="#br0" timeOffset="505.955">998 48 11923 0 0,'0'0'2103'0'0,"0"0"-423"0"0,0 0-238 0 0,0 0-82 0 0,0 0-117 0 0,0 0-236 0 0,0 0-226 0 0,0 0-159 0 0,0 0-125 0 0,0 0-90 0 0,0 0-11 0 0,0 0-32 0 0,0 0-19 0 0,-15 6 6 0 0,-96 40 467 0 0,-10 19 207 0 0,119-65-1025 0 0,1 1 0 0 0,0-1 1 0 0,0 0-1 0 0,-1 1 0 0 0,1-1 0 0 0,0 1 0 0 0,0-1 0 0 0,0 1 0 0 0,0 0 0 0 0,0-1 0 0 0,0 1 0 0 0,0 0 0 0 0,0 0 0 0 0,0 0 0 0 0,0 0 1 0 0,0 0-1 0 0,0 0 0 0 0,1 0 0 0 0,-1 0 0 0 0,0 0 0 0 0,1 0 0 0 0,-1 0 0 0 0,1 0 0 0 0,-1 1 0 0 0,1-1 0 0 0,0 0 0 0 0,-1 0 0 0 0,1 1 1 0 0,0-1-1 0 0,0 0 0 0 0,0 0 0 0 0,0 1 0 0 0,0-1 0 0 0,0 0 0 0 0,0 0 0 0 0,0 1 0 0 0,0-1 0 0 0,1 0 0 0 0,-1 0 0 0 0,1 1 0 0 0,-1-1 0 0 0,1 0 1 0 0,-1 0-1 0 0,1 0 0 0 0,-1 0 0 0 0,1 0 0 0 0,0 0 0 0 0,0 0 0 0 0,0 0 0 0 0,0 0 0 0 0,-1 0 0 0 0,2 0 0 0 0,63 25 63 0 0,-61-26-34 0 0,-1 0 0 0 0,1 0-1 0 0,-1 0 1 0 0,1 1 0 0 0,-1 0 0 0 0,1-1-1 0 0,-1 1 1 0 0,0 0 0 0 0,1 0 0 0 0,-1 1-1 0 0,0-1 1 0 0,0 1 0 0 0,0 0 0 0 0,0-1-1 0 0,0 1 1 0 0,0 1 0 0 0,-1-1 0 0 0,1 0-1 0 0,-1 1 1 0 0,1-1 0 0 0,-1 1 0 0 0,0 0 0 0 0,0-1-1 0 0,0 1 1 0 0,0 0 0 0 0,-1 0 0 0 0,1 1-1 0 0,-1-1 1 0 0,0 0 0 0 0,0 0 0 0 0,0 1-1 0 0,0-1 1 0 0,0 1 0 0 0,-1-1 0 0 0,0 0-1 0 0,1 1 1 0 0,-1-1 0 0 0,-1 1 0 0 0,1-1-1 0 0,0 1 1 0 0,-1-1 0 0 0,0 1 0 0 0,0-1 0 0 0,0 2-29 0 0,-7 5 52 0 0,-1-1 0 0 0,0 0 1 0 0,-1 0-1 0 0,0-1 1 0 0,0 0-1 0 0,0-1 0 0 0,-1 0 1 0 0,0-1-1 0 0,-1 0 1 0 0,1-1-1 0 0,-6 2-52 0 0,7-3 12 0 0,5-1-37 0 0,-1-1 1 0 0,1 1 0 0 0,-1-1 0 0 0,0-1 0 0 0,0 1-1 0 0,0-1 1 0 0,0 0 0 0 0,0 0 0 0 0,0-1 0 0 0,-1 0-1 0 0,1 0 1 0 0,0 0 0 0 0,-1-1 24 0 0,7-1-90 0 0,-1 1 1 0 0,0 0-1 0 0,1-1 0 0 0,-1 1 1 0 0,1-1-1 0 0,0 1 0 0 0,-1-1 1 0 0,1 1-1 0 0,0-1 0 0 0,0 1 1 0 0,0-1-1 0 0,0 1 1 0 0,0-1-1 0 0,0 1 0 0 0,1-1 1 0 0,-1 1-1 0 0,0-1 0 0 0,1 1 1 0 0,-1 0-1 0 0,1-1 0 0 0,0 1 1 0 0,-1-1-1 0 0,1 1 0 0 0,0 0 1 0 0,0 0-1 0 0,0-1 0 0 0,1 0 90 0 0,76-73-5598 0 0,-39 47 434 0 0,-10 7-2059 0 0,-13 10-341 0 0</inkml:trace>
  <inkml:trace contextRef="#ctx0" brushRef="#br0" timeOffset="919.02">1300 0 10034 0 0,'0'0'2165'0'0,"0"0"-421"0"0,0 0-184 0 0,0 0-47 0 0,0 0-70 0 0,0 0-114 0 0,0 0-174 0 0,0 0-173 0 0,0 0-146 0 0,0 0-123 0 0,0 0-107 0 0,0 0-87 0 0,0 0-83 0 0,-22 14-64 0 0,-98 57 249 0 0,119-70-599 0 0,-1-1 0 0 0,1 1 0 0 0,-1-1 0 0 0,1 1 0 0 0,-1 0 0 0 0,1 0 0 0 0,-1-1 0 0 0,1 1 0 0 0,-1 0 0 0 0,1 0 0 0 0,0 0 0 0 0,0 1 0 0 0,0-1 0 0 0,0 0 0 0 0,-1 0 0 0 0,1 1 0 0 0,1-1 0 0 0,-1 0 0 0 0,0 1 0 0 0,0-1-1 0 0,0 1 1 0 0,1-1 0 0 0,-1 1 0 0 0,1 0 0 0 0,-1-1 0 0 0,1 1 0 0 0,0-1 0 0 0,0 1 0 0 0,0 0 0 0 0,0-1 0 0 0,0 1 0 0 0,0 0 0 0 0,0-1 0 0 0,0 1 0 0 0,0 0 0 0 0,1-1 0 0 0,-1 1 0 0 0,1-1 0 0 0,-1 1 0 0 0,1-1 0 0 0,0 1 0 0 0,0-1 0 0 0,-1 1 0 0 0,1-1 0 0 0,0 0 0 0 0,0 1 0 0 0,0-1 0 0 0,0 0-1 0 0,1 1-21 0 0,45 27 189 0 0,-40-25-146 0 0,0 0 0 0 0,0 0 0 0 0,0 0 0 0 0,0 1 0 0 0,-1 0 0 0 0,0 0 0 0 0,0 0 0 0 0,0 1 0 0 0,-1 0 0 0 0,0 0 0 0 0,0 0 0 0 0,0 1 0 0 0,-1 0 0 0 0,3 5-43 0 0,-4-3 121 0 0,0 0-1 0 0,0 1 0 0 0,-1-1 0 0 0,0 1 1 0 0,0-1-1 0 0,-1 1 0 0 0,-1 0 0 0 0,1-1 1 0 0,-2 1-1 0 0,1 0 0 0 0,-1 0 0 0 0,-2 3-120 0 0,1-8 37 0 0,0 0-1 0 0,-1 0 1 0 0,0-1-1 0 0,0 1 0 0 0,0-1 1 0 0,-1 0-1 0 0,0 1 1 0 0,1-2-1 0 0,-1 1 1 0 0,-1 0-1 0 0,1-1 0 0 0,0 0 1 0 0,-1 0-1 0 0,0 0 1 0 0,0 0-1 0 0,0-1 0 0 0,0 0 1 0 0,0 0-1 0 0,0 0 1 0 0,0-1-1 0 0,-1 0 1 0 0,1 0-1 0 0,0 0 0 0 0,-1 0 1 0 0,1-1-1 0 0,-1 0 1 0 0,1 0-1 0 0,-1-1 1 0 0,1 1-1 0 0,0-1 0 0 0,-1-1 1 0 0,-4-1-37 0 0,7 3-111 0 0,0-1 0 0 0,0 0 0 0 0,1-1-1 0 0,-1 1 1 0 0,1 0 0 0 0,-1-1 0 0 0,1 1 0 0 0,-1-1 0 0 0,1 0 0 0 0,0 0 0 0 0,0 0 0 0 0,0 0 0 0 0,0 0 0 0 0,0 0-1 0 0,0-1 1 0 0,1 1 0 0 0,-1-1 0 0 0,1 1 0 0 0,-1-1 0 0 0,1 0 0 0 0,0 1 0 0 0,0-2 111 0 0,-4-9-4728 0 0,0-1-3797 0 0,3 10-4234 0 0</inkml:trace>
</inkml:ink>
</file>

<file path=ppt/ink/ink17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7:11.3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460 12 8386 0 0,'0'0'1664'0'0,"0"0"-196"0"0,0 0-50 0 0,0 0 49 0 0,0 0-21 0 0,0 0-177 0 0,0 0-228 0 0,0 0-255 0 0,0 0-201 0 0,0 0-125 0 0,0 0-78 0 0,-8 8-11 0 0,-24 25 13 0 0,-11 66 1522 0 0,-15 41-674 0 0,-7-3 0 0 0,-67 103-1232 0 0,17-59 239 0 0,109-169-240 0 0,5-12-17 0 0,1 0-3 0 0,0 0-19 0 0,0 0 0 0 0,0 0-27 0 0,6-18-569 0 0,56-100-6238 0 0,-36 61-4043 0 0,-19 44 3795 0 0</inkml:trace>
  <inkml:trace contextRef="#ctx0" brushRef="#br0" timeOffset="327.919">460 1 6113 0 0,'0'0'2465'0'0,"0"0"-365"0"0,0 0-254 0 0,0 0-51 0 0,0 0-92 0 0,0 0-248 0 0,0 0-328 0 0,0 0-355 0 0,0 0-254 0 0,0 0-105 0 0,0 0-17 0 0,0 0 16 0 0,0 0 31 0 0,-4 16 6 0 0,-13 50-22 0 0,13 32 1107 0 0,8-77-1230 0 0,1 0 0 0 0,0 0 0 0 0,2-1 0 0 0,0 0 1 0 0,1 0-1 0 0,2-1 0 0 0,3 6-304 0 0,20 48 605 0 0,-20-37-450 0 0,-2 0 0 0 0,-2 0 0 0 0,-1 1 1 0 0,-2 1-1 0 0,-1 6-155 0 0,2 100-11 0 0,-7-144-90 0 0,0-1 1 0 0,0 1-1 0 0,0 0 0 0 0,0-1 1 0 0,0 1-1 0 0,0-1 0 0 0,0 1 0 0 0,1 0 1 0 0,-1-1-1 0 0,0 1 0 0 0,0 0 1 0 0,0-1-1 0 0,1 1 0 0 0,-1 0 0 0 0,0-1 1 0 0,0 1-1 0 0,1 0 0 0 0,-1-1 0 0 0,0 1 1 0 0,1 0-1 0 0,-1 0 0 0 0,0-1 1 0 0,1 1-1 0 0,-1 0 0 0 0,1 0 0 0 0,-1 0 1 0 0,0 0-1 0 0,1-1 0 0 0,-1 1 1 0 0,1 0-1 0 0,-1 0 0 0 0,0 0 0 0 0,1 0 1 0 0,-1 0-1 0 0,1 0 0 0 0,-1 0 1 0 0,1 0-1 0 0,-1 0 0 0 0,0 0 0 0 0,1 1 1 0 0,-1-1-1 0 0,1 0 0 0 0,-1 0 0 0 0,0 0 1 0 0,1 0-1 0 0,-1 1 0 0 0,0-1 1 0 0,1 0-1 0 0,-1 0 0 0 0,0 1 0 0 0,1-1 1 0 0,-1 0-1 0 0,0 0 0 0 0,1 1 1 0 0,-1-1-1 0 0,0 0 0 0 0,0 1 0 0 0,0-1 1 0 0,1 1 100 0 0,1-13-4046 0 0,0 2-3451 0 0,0 6-2485 0 0</inkml:trace>
  <inkml:trace contextRef="#ctx0" brushRef="#br0" timeOffset="601.393">212 505 11418 0 0,'0'0'2048'0'0,"0"0"-513"0"0,0 0-517 0 0,0 0-289 0 0,0 0-71 0 0,0 0 51 0 0,0 0 81 0 0,0 0 64 0 0,0 0-21 0 0,0 0-68 0 0,0 0-91 0 0,0 0-73 0 0,28 1-44 0 0,93 4-49 0 0,-97-5-308 0 0,1-1-1 0 0,0-1 1 0 0,-1-1 0 0 0,1-1 0 0 0,-1-1-1 0 0,0-1 1 0 0,7-3-200 0 0,14-4 96 0 0,133-41-1581 0 0,-160 50-853 0 0,-10 3-1861 0 0,-2-2-7329 0 0</inkml:trace>
</inkml:ink>
</file>

<file path=ppt/ink/ink17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7:19.7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9 8746 0 0,'0'0'1333'0'0,"0"0"-196"0"0,0 0-160 0 0,0 0-58 0 0,0 0 20 0 0,0 0 43 0 0,0 0 28 0 0,0 0-20 0 0,0 0-141 0 0,0 0-190 0 0,0 0-180 0 0,0-2-134 0 0,4-4 1525 0 0,4 24 438 0 0,-5-12-2455 0 0,9 29 669 0 0,-2 2 0 0 0,-1-1 0 0 0,-1 1 1 0 0,-3 0-1 0 0,2 37-522 0 0,-1 46 367 0 0,-5 1-1 0 0,-5-1 1 0 0,-11 45-367 0 0,13-3 212 0 0,2-162-198 0 0,0 0-1 0 0,0 0 1 0 0,0-1-1 0 0,1 1 1 0 0,-1 0 0 0 0,0 0-1 0 0,0-1 1 0 0,1 1-1 0 0,-1 0 1 0 0,0 0-1 0 0,0 0 1 0 0,1-1 0 0 0,-1 1-1 0 0,0 0 1 0 0,1 0-1 0 0,-1 0 1 0 0,0 0-1 0 0,1 0 1 0 0,-1 0-1 0 0,0 0 1 0 0,1-1 0 0 0,-1 1-1 0 0,0 0 1 0 0,1 0-1 0 0,-1 0 1 0 0,0 1-1 0 0,1-1 1 0 0,-1 0 0 0 0,0 0-1 0 0,1 0 1 0 0,-1 0-1 0 0,0 0 1 0 0,1 0-1 0 0,-1 0 1 0 0,0 0 0 0 0,0 1-1 0 0,1-1 1 0 0,-1 0-1 0 0,0 0 1 0 0,1 0-1 0 0,-1 1 1 0 0,0-1 0 0 0,0 0-1 0 0,0 0 1 0 0,1 1-1 0 0,-1-1 1 0 0,0 0-1 0 0,0 1 1 0 0,0-1-1 0 0,0 0 1 0 0,1 0 0 0 0,-1 1-1 0 0,0-1 1 0 0,0 0-1 0 0,0 1 1 0 0,0-1-1 0 0,0 0 1 0 0,0 1-14 0 0,26-75 368 0 0,-20 52-359 0 0,2 0 0 0 0,0 1 0 0 0,1 0 0 0 0,1 0 0 0 0,1 0 0 0 0,0 2 0 0 0,2-1 0 0 0,0 2 0 0 0,2 0-1 0 0,2-3-8 0 0,62-55-48 0 0,-76 76 46 0 0,0 1-1 0 0,-1-1 1 0 0,1 1-1 0 0,-1 0 1 0 0,1 0-1 0 0,-1 0 1 0 0,1 0-1 0 0,-1 1 1 0 0,1-1-1 0 0,-1 1 0 0 0,0-1 1 0 0,0 1-1 0 0,0 0 1 0 0,0 0-1 0 0,0-1 1 0 0,0 2-1 0 0,0-1 1 0 0,-1 0-1 0 0,1 0 0 0 0,-1 0 1 0 0,0 1-1 0 0,1-1 1 0 0,-1 1-1 0 0,0-1 1 0 0,0 1-1 0 0,-1 0 1 0 0,1-1-1 0 0,-1 1 1 0 0,1 0-1 0 0,-1-1 0 0 0,0 1 1 0 0,0 0-1 0 0,0 1 3 0 0,30 138 184 0 0,-12-42-22 0 0,-7-8 329 0 0,23-139-11328 0 0,-31 43 3674 0 0,-1 0-4105 0 0</inkml:trace>
</inkml:ink>
</file>

<file path=ppt/ink/ink17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7:21.5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311 0 6457 0 0,'0'0'2596'0'0,"0"0"-764"0"0,0 0-322 0 0,0 0-13 0 0,0 0-50 0 0,0 0-172 0 0,0 0-215 0 0,0 0-189 0 0,0 0-120 0 0,0 0-83 0 0,0 0-82 0 0,0 0-53 0 0,0 0-55 0 0,-25 5-58 0 0,-80 15-19 0 0,51 0 579 0 0,52-20-941 0 0,1 1-1 0 0,-1-1 1 0 0,1 1-1 0 0,-1-1 1 0 0,1 1-1 0 0,0-1 0 0 0,-1 1 1 0 0,1 0-1 0 0,0 0 1 0 0,0 0-1 0 0,-1 0 1 0 0,1 0-1 0 0,0 0 0 0 0,0 0 1 0 0,0 0-1 0 0,0 0 1 0 0,0 0-1 0 0,1 1 1 0 0,-1-1-1 0 0,0 0 1 0 0,0 1-1 0 0,1-1 0 0 0,-1 0 1 0 0,1 1-1 0 0,-1-1 1 0 0,1 1-1 0 0,0-1 1 0 0,0 1-1 0 0,-1-1 1 0 0,1 1-1 0 0,0-1 0 0 0,0 1 1 0 0,1-1-1 0 0,-1 1 1 0 0,0-1-1 0 0,0 1 1 0 0,1-1-1 0 0,-1 1 0 0 0,1-1 1 0 0,-1 0-1 0 0,1 1 1 0 0,-1-1-1 0 0,1 0 1 0 0,0 1-1 0 0,0-1 1 0 0,0 0-1 0 0,0 0 0 0 0,0 0 1 0 0,0 0-1 0 0,0 1 1 0 0,1-1-39 0 0,45 27 779 0 0,-42-26-717 0 0,1 1 0 0 0,0-1 0 0 0,-1 1 0 0 0,0 0-1 0 0,1 0 1 0 0,-1 1 0 0 0,0 0 0 0 0,-1 0 0 0 0,1 0-1 0 0,-1 0 1 0 0,0 1 0 0 0,0 0 0 0 0,0-1 0 0 0,-1 1-1 0 0,1 1 1 0 0,-1-1 0 0 0,0 0 0 0 0,-1 1-1 0 0,1 0-60 0 0,-1-2 56 0 0,-1 0 0 0 0,1 0 0 0 0,-1 0 0 0 0,0 0 0 0 0,0 0 0 0 0,0 0 0 0 0,0 0 0 0 0,-1 1 0 0 0,1-1 0 0 0,-1 0 1 0 0,0 0-1 0 0,-1 1 0 0 0,1-1 0 0 0,-1 0 0 0 0,1 0 0 0 0,-1 0 0 0 0,-1 0 0 0 0,1 0 0 0 0,0 0 0 0 0,-1 0 1 0 0,0 0-1 0 0,0 0 0 0 0,0-1 0 0 0,-1 1 0 0 0,1-1 0 0 0,-1 1 0 0 0,1-1 0 0 0,-1 0 0 0 0,0 0 0 0 0,-1 0 0 0 0,1-1 1 0 0,-2 2-58 0 0,-4 2 28 0 0,-1 0 1 0 0,-1 0-1 0 0,1-1 1 0 0,-1 0 0 0 0,0-1-1 0 0,0 0 1 0 0,0-1 0 0 0,-1 0-1 0 0,1-1 1 0 0,-1 0-1 0 0,0-1 1 0 0,1 0 0 0 0,-1-1-1 0 0,0 0 1 0 0,-1-1-29 0 0,11 0-84 0 0,0 1-1 0 0,1-1 1 0 0,-1 1 0 0 0,0-1-1 0 0,1 1 1 0 0,-1-1 0 0 0,1 0-1 0 0,-1 0 1 0 0,1 0 0 0 0,-1 0-1 0 0,1 0 1 0 0,-1 0 0 0 0,1-1-1 0 0,0 1 1 0 0,0 0 0 0 0,0-1-1 0 0,0 1 1 0 0,0-1 0 0 0,0 1-1 0 0,0-1 1 0 0,0 1 0 0 0,1-1-1 0 0,-1 1 1 0 0,0-1 0 0 0,1 0-1 0 0,-1 0 1 0 0,1 1 0 0 0,0-1-1 0 0,0 0 85 0 0,4-34-9603 0 0,0 28-2336 0 0</inkml:trace>
</inkml:ink>
</file>

<file path=ppt/ink/ink17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7:20.1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88 685 11610 0 0,'0'0'2418'0'0,"0"0"-811"0"0,0 0-500 0 0,0 0-63 0 0,0 0 37 0 0,0 0 14 0 0,0 0-106 0 0,0 0-201 0 0,0 0-197 0 0,0 0-153 0 0,0 0-84 0 0,0 0-12 0 0,0 0 44 0 0,0 4 37 0 0,-15 127 2026 0 0,-1-75-2823 0 0,15-56 92 0 0,1-1-3688 0 0,-1-5 854 0 0,1 2-3600 0 0,0 1-4828 0 0</inkml:trace>
  <inkml:trace contextRef="#ctx0" brushRef="#br0" timeOffset="248.122">12 335 13459 0 0,'0'0'1320'0'0,"0"0"-190"0"0,0 0-167 0 0,0 0-58 0 0,0 0-73 0 0,0 0-169 0 0,0 0-275 0 0,0 0-245 0 0,0 0-206 0 0,0 0-170 0 0,0 0-73 0 0,0 0-27 0 0,0 0-35 0 0,-2-1-40 0 0,-2 0-5 0 0,-2-3-285 0 0,15 3-6405 0 0,-4 1-2775 0 0</inkml:trace>
  <inkml:trace contextRef="#ctx0" brushRef="#br0" timeOffset="705.738">430 0 10930 0 0,'0'0'1357'0'0,"0"0"-405"0"0,0 0-81 0 0,0 0 150 0 0,0 0 89 0 0,0 0-57 0 0,0 0-150 0 0,0 0-123 0 0,0 0-23 0 0,0 0 33 0 0,0 0 4 0 0,0 0-42 0 0,0 0-77 0 0,3 11-76 0 0,16 92 1178 0 0,-10 172 502 0 0,-10-174-2090 0 0,-14 198 48 0 0,22-231-265 0 0,-7-67 20 0 0,-5-26-6105 0 0,1 12 2329 0 0,3 3-1732 0 0,0 3-4805 0 0</inkml:trace>
  <inkml:trace contextRef="#ctx0" brushRef="#br0" timeOffset="952.603">241 464 9026 0 0,'0'0'1904'0'0,"0"0"-291"0"0,0 0-116 0 0,0 0-138 0 0,0 0-169 0 0,0 0-185 0 0,0 0-172 0 0,0 0-63 0 0,0 0 35 0 0,0 0 28 0 0,0 0-13 0 0,0 0-77 0 0,0 0-123 0 0,15 2-110 0 0,50 8-90 0 0,38-21 381 0 0,-69 2-726 0 0,29-6-167 0 0,14-2-1074 0 0,-27 10-3293 0 0,-33 5-2304 0 0,-3-1-4909 0 0</inkml:trace>
</inkml:ink>
</file>

<file path=ppt/ink/ink17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7:24.4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47 211 2377 0 0,'0'0'1506'0'0,"0"0"-93"0"0,0 0 103 0 0,0 0 238 0 0,0 0 228 0 0,0 0 54 0 0,0 0-141 0 0,0 0-251 0 0,0 0-279 0 0,0 0-258 0 0,0 0-205 0 0,-8-8-163 0 0,-23-25-136 0 0,31 32-557 0 0,-1 0 0 0 0,0 0 0 0 0,0-1-1 0 0,1 1 1 0 0,-1 0 0 0 0,0 0 0 0 0,1 0-1 0 0,-1 0 1 0 0,1-1 0 0 0,0 1 0 0 0,-1 0 0 0 0,1 0-1 0 0,0-1 1 0 0,0 1 0 0 0,0 0 0 0 0,-1-1 0 0 0,1 1-1 0 0,1 0 1 0 0,-1 0 0 0 0,0-1 0 0 0,0 1 0 0 0,0 0-1 0 0,1-1 1 0 0,-1 1 0 0 0,1 0 0 0 0,-1 0 0 0 0,1 0-1 0 0,-1-1 1 0 0,1 1 0 0 0,0 0 0 0 0,0 0 0 0 0,-1 0-1 0 0,1 0-45 0 0,4-7 346 0 0,-2 0-185 0 0,1 1 1 0 0,0-1 0 0 0,1 1-1 0 0,0 0 1 0 0,0 0 0 0 0,0 1-1 0 0,1 0 1 0 0,0-1 0 0 0,0 2-1 0 0,1-1 1 0 0,-1 1 0 0 0,1 0-1 0 0,0 0 1 0 0,1 1 0 0 0,-1 0-1 0 0,1 0 1 0 0,4 0-162 0 0,5-2 152 0 0,-14 5-137 0 0,0-1 1 0 0,-1 1 0 0 0,1 0 0 0 0,0 0 0 0 0,0 0 0 0 0,0 0-1 0 0,0 0 1 0 0,0 1 0 0 0,0 0 0 0 0,0-1 0 0 0,0 1-1 0 0,0 0 1 0 0,0 0 0 0 0,0 0 0 0 0,0 1 0 0 0,0-1-1 0 0,0 1 1 0 0,0 0 0 0 0,0 0 0 0 0,0 0 0 0 0,0 0-1 0 0,-1 0 1 0 0,1 1 0 0 0,0-1 0 0 0,-1 1 0 0 0,1-1-1 0 0,-1 1 1 0 0,1 0 0 0 0,-1 0 0 0 0,0 0 0 0 0,1 1-16 0 0,6 15 74 0 0,1 0 0 0 0,-2 0 0 0 0,0 1 0 0 0,-2 0 0 0 0,0 0 0 0 0,-1 1 0 0 0,-1 0 1 0 0,0 0-1 0 0,-2 0 0 0 0,0 0 0 0 0,-2 0 0 0 0,0 0 0 0 0,-1 0 0 0 0,-1 2-74 0 0,2 12 55 0 0,-1-11-28 0 0,-1 0 1 0 0,-1 0-1 0 0,-1-1 1 0 0,-1 1-1 0 0,-1-1 0 0 0,-1 0 1 0 0,-1 0-1 0 0,-1-1 1 0 0,-1 0-1 0 0,0 0 1 0 0,-2-1-1 0 0,0-1 0 0 0,-2 0 1 0 0,-3 4-28 0 0,11-20 352 0 0,7-18-256 0 0,10-22-93 0 0,17-22 5 0 0,2 2 1 0 0,2 1 0 0 0,33-40-9 0 0,-43 63-6 0 0,-11 16 7 0 0,0 0 0 0 0,2 1 0 0 0,0 0 0 0 0,1 1 1 0 0,0 1-1 0 0,1 0 0 0 0,1 1 0 0 0,0 1 0 0 0,1 0 1 0 0,2 0-2 0 0,-18 11 1 0 0,1 0 0 0 0,0 1 0 0 0,-1-1 0 0 0,1 0 0 0 0,0 1 0 0 0,0-1 0 0 0,-1 1 0 0 0,1-1 0 0 0,0 1 0 0 0,0 0 0 0 0,0 0 0 0 0,-1 0 0 0 0,1 0 0 0 0,0 0 0 0 0,0 0 0 0 0,0 1 0 0 0,0-1 0 0 0,-1 1 0 0 0,1-1 0 0 0,0 1 0 0 0,0-1 0 0 0,-1 1 0 0 0,1 0 0 0 0,-1 0 0 0 0,1 0 0 0 0,0 0 0 0 0,-1 0 0 0 0,0 0 0 0 0,1 0 0 0 0,-1 1 0 0 0,0-1 0 0 0,1 0 0 0 0,-1 1 0 0 0,0-1 0 0 0,0 1 0 0 0,0 0 0 0 0,-1-1 0 0 0,1 1 0 0 0,0 0 0 0 0,0-1 0 0 0,-1 1 0 0 0,1 0 0 0 0,-1 1-1 0 0,17 86 114 0 0,-16-82-103 0 0,5 310 210 0 0,-10-234-149 0 0,4-82-84 0 0,0-1-5 0 0,0 0-7 0 0,0 0-3 0 0,146-184 88 0 0,-105 135 2 0 0,0-1-72 0 0,1 2 0 0 0,3 1 0 0 0,2 3 0 0 0,23-16 9 0 0,-2 9-19 0 0,-63 77 19 0 0,-20 120 84 0 0,-12 78-18 0 0,23-187-236 0 0,4-36 80 0 0,0-1-36 0 0,22-1-4485 0 0,-14-3 3232 0 0,10-6-2081 0 0,-6 3-1901 0 0,-2-1-5871 0 0</inkml:trace>
</inkml:ink>
</file>

<file path=ppt/ink/ink17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7:26.2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209 31 11634 0 0,'0'0'1972'0'0,"0"0"-219"0"0,0 0-60 0 0,0 0 8 0 0,0 0-115 0 0,0 0-282 0 0,0 0-352 0 0,0 0-254 0 0,0 0-149 0 0,0 0-68 0 0,0 0-20 0 0,0 0 12 0 0,0 6 18 0 0,0 44 566 0 0,1 2-460 0 0,-2 0 0 0 0,-2 0 1 0 0,-9 41-598 0 0,0-29 38 0 0,5-25-110 0 0,0-1 0 0 0,-3 1 0 0 0,-1-2 0 0 0,-2 1 0 0 0,-8 12 72 0 0,18-45-1123 0 0,3-9-6859 0 0,1-3 1795 0 0,-1 3-5140 0 0</inkml:trace>
  <inkml:trace contextRef="#ctx0" brushRef="#br0" timeOffset="548.444">0 97 12387 0 0,'0'0'2065'0'0,"0"0"-258"0"0,0 0-230 0 0,0 0-124 0 0,0 0-139 0 0,0 0-270 0 0,0 0-305 0 0,0 0-253 0 0,0 0-164 0 0,0 0-42 0 0,0 0-10 0 0,0 0 7 0 0,0 0 6 0 0,17-11 13 0 0,55-34 16 0 0,20 16 529 0 0,-72 26-676 0 0,182-5 1327 0 0,-198 8-1462 0 0,1-1-1 0 0,0 1 1 0 0,-1 0 0 0 0,1 1-1 0 0,-1-1 1 0 0,1 1 0 0 0,-1-1-1 0 0,1 2 1 0 0,-1-1 0 0 0,1 0 0 0 0,-1 1-1 0 0,0 0 1 0 0,1 0 0 0 0,-1 0-1 0 0,0 0 1 0 0,-1 1 0 0 0,1-1 0 0 0,0 1-1 0 0,-1 0 1 0 0,1 0 0 0 0,-1 1-1 0 0,0-1 1 0 0,0 1 0 0 0,0-1-1 0 0,-1 1 1 0 0,1 0 0 0 0,-1 0 0 0 0,0 0-1 0 0,0 1 1 0 0,0-1 0 0 0,-1 0-1 0 0,1 1 1 0 0,-1-1-30 0 0,-2 14 49 0 0,0-1 0 0 0,-1 1-1 0 0,-1-1 1 0 0,-1 0 0 0 0,0 0-1 0 0,-1 0 1 0 0,-1 0 0 0 0,-1-1 0 0 0,0 0-1 0 0,-1 0 1 0 0,0-1 0 0 0,-2 0 0 0 0,0-1-1 0 0,-7 8-48 0 0,17-21 1 0 0,-3 1-3 0 0,1 0 1 0 0,-1 0 0 0 0,1 1-1 0 0,0-1 1 0 0,0 1 0 0 0,0-1-1 0 0,0 1 1 0 0,0-1-1 0 0,1 1 1 0 0,-1 0 0 0 0,1 0-1 0 0,0 0 1 0 0,-1 0-1 0 0,2 0 1 0 0,-1 0 0 0 0,0 1-1 0 0,0-1 1 0 0,1 0-1 0 0,0 0 1 0 0,0 0 0 0 0,0 1-1 0 0,0-1 1 0 0,0 0-1 0 0,0 0 1 0 0,1 1 0 0 0,0-1-1 0 0,0 0 1 0 0,0 0-1 0 0,0 0 1 0 0,0 0 0 0 0,0 0-1 0 0,1 0 1 0 0,-1 0-1 0 0,1-1 1 0 0,0 1 0 0 0,0 0-1 0 0,0-1 1 0 0,0 0-1 0 0,1 1 1 0 0,-1-1 0 0 0,0 0-1 0 0,1 0 1 0 0,2 1 1 0 0,10 3 2 0 0,0 1 0 0 0,0 0 0 0 0,-1 1 0 0 0,0 0 1 0 0,-1 1-1 0 0,0 0 0 0 0,0 1 0 0 0,-1 1 0 0 0,0 0 0 0 0,1 2-2 0 0,-10-8 24 0 0,0 0 1 0 0,0 0-1 0 0,-1 0 0 0 0,1 0 0 0 0,-1 0 0 0 0,0 0 0 0 0,0 1 0 0 0,-1-1 1 0 0,1 1-1 0 0,-1-1 0 0 0,-1 1 0 0 0,1 0 0 0 0,-1-1 0 0 0,0 1 1 0 0,0 0-1 0 0,-1-1 0 0 0,1 1 0 0 0,-1 0 0 0 0,-1-1 0 0 0,1 1 1 0 0,-1-1-1 0 0,0 0 0 0 0,0 1 0 0 0,0-1 0 0 0,-1 0 0 0 0,0 0 0 0 0,0 0 1 0 0,0-1-1 0 0,0 1 0 0 0,-1-1 0 0 0,0 0 0 0 0,0 0 0 0 0,0 0 1 0 0,0 0-1 0 0,-3 1-24 0 0,-8 7 73 0 0,-1-1 0 0 0,-1-1 0 0 0,0 0 0 0 0,0-1 0 0 0,-1-1 0 0 0,0 0 0 0 0,-1-1 0 0 0,0-2 0 0 0,0 0 0 0 0,0 0 0 0 0,0-2 0 0 0,-1-1 0 0 0,1 0 0 0 0,-1-1 0 0 0,0-1 0 0 0,-17-3-73 0 0,29 2-21 0 0,0 0 0 0 0,0-1 0 0 0,0 0 0 0 0,0-1 0 0 0,0 0 0 0 0,1 0 1 0 0,-1-1-1 0 0,1 0 0 0 0,0 0 0 0 0,0-1 0 0 0,1 1 0 0 0,-1-2 0 0 0,1 1 0 0 0,0-1 0 0 0,0 0 0 0 0,1 0 0 0 0,-1 0 1 0 0,1-1-1 0 0,1 0 0 0 0,-1 0 0 0 0,1 0 0 0 0,1 0 0 0 0,-1-1 0 0 0,1 1 0 0 0,-1-7 21 0 0,3-17-1616 0 0,11 14-5566 0 0,-6 13-2919 0 0</inkml:trace>
</inkml:ink>
</file>

<file path=ppt/ink/ink17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7:24.9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267 71 7994 0 0,'0'0'1852'0'0,"0"0"-150"0"0,0 0-50 0 0,0 0 18 0 0,0 0-144 0 0,0 0-230 0 0,0 0-220 0 0,0 0-141 0 0,0 0-123 0 0,0 0-101 0 0,0 0-80 0 0,0 0-95 0 0,0 0-47 0 0,-25 17-51 0 0,-78 55-41 0 0,47-21 262 0 0,47-42-591 0 0,1 1 1 0 0,0 1-1 0 0,1 0 1 0 0,0 0-1 0 0,0 0 1 0 0,1 1-1 0 0,1 0 1 0 0,0 0-1 0 0,0 0 1 0 0,1 1 0 0 0,1-1-1 0 0,0 1 1 0 0,1 0-1 0 0,0 0 1 0 0,1 0-1 0 0,1 11-68 0 0,0-21 23 0 0,1 1 0 0 0,0-1 0 0 0,1 0 0 0 0,-1 1 0 0 0,0-1-1 0 0,1 0 1 0 0,0 0 0 0 0,-1 0 0 0 0,1 0 0 0 0,0 0 0 0 0,1-1 0 0 0,-1 1 0 0 0,1 0-1 0 0,-1-1 1 0 0,1 0 0 0 0,-1 0 0 0 0,1 0 0 0 0,0 0 0 0 0,0 0 0 0 0,0 0 0 0 0,1-1-1 0 0,-1 1 1 0 0,0-1 0 0 0,0 0 0 0 0,1 0 0 0 0,-1 0 0 0 0,1-1 0 0 0,-1 1 0 0 0,1-1-1 0 0,-1 0 1 0 0,0 0 0 0 0,1 0 0 0 0,-1 0 0 0 0,1 0 0 0 0,-1-1 0 0 0,1 0 0 0 0,-1 0-1 0 0,1 0 1 0 0,-1 0 0 0 0,0 0 0 0 0,0 0 0 0 0,0-1 0 0 0,1 0 0 0 0,-2 0 0 0 0,4-2-23 0 0,22-18 147 0 0,-1-3 0 0 0,-1 0 0 0 0,-1-1 0 0 0,-2-2 0 0 0,0 0 0 0 0,-2-1 0 0 0,15-30-147 0 0,-19 34 40 0 0,53-75 59 0 0,-64 134-63 0 0,-5 174 163 0 0,0-200-240 0 0,0-1 1 0 0,1 1 0 0 0,0-1 0 0 0,1 1-1 0 0,0-1 1 0 0,0 0 0 0 0,0 0 0 0 0,1 0 0 0 0,0-1-1 0 0,0 1 1 0 0,1-1 0 0 0,4 5 40 0 0,-7-10-156 0 0,-1 1-1 0 0,1-1 1 0 0,0 0 0 0 0,0 0 0 0 0,-1 1 0 0 0,1-1 0 0 0,0-1-1 0 0,0 1 1 0 0,0 0 0 0 0,0 0 0 0 0,1-1 0 0 0,-1 1-1 0 0,0-1 1 0 0,0 0 0 0 0,0 0 0 0 0,0 0 0 0 0,0 0-1 0 0,1 0 1 0 0,-1 0 0 0 0,0 0 0 0 0,0-1 0 0 0,0 1-1 0 0,0-1 1 0 0,0 1 0 0 0,0-1 0 0 0,0 0 0 0 0,0 0-1 0 0,0 0 1 0 0,0 0 0 0 0,0 0 156 0 0,36-22-12374 0 0,-30 16 2012 0 0</inkml:trace>
  <inkml:trace contextRef="#ctx0" brushRef="#br0" timeOffset="472.302">1042 27 5857 0 0,'0'0'3105'0'0,"0"0"-469"0"0,0 0-228 0 0,0 0-241 0 0,0 0-396 0 0,0 0-432 0 0,0 0-348 0 0,0 0-249 0 0,0 0-131 0 0,0 0-72 0 0,0 0-72 0 0,0 0-36 0 0,0 0-35 0 0,-21 9-46 0 0,-69 33-24 0 0,6 13 641 0 0,81-53-959 0 0,1 0 1 0 0,-1 0 0 0 0,1 0 0 0 0,0 1-1 0 0,0-1 1 0 0,0 0 0 0 0,0 1 0 0 0,0 0-1 0 0,1-1 1 0 0,-1 1 0 0 0,1 0-1 0 0,-1 0 1 0 0,1 0 0 0 0,0 0 0 0 0,0 0-1 0 0,1 0 1 0 0,-1 0 0 0 0,0 0 0 0 0,1 0-1 0 0,0 0 1 0 0,0 0 0 0 0,0 1-9 0 0,38 22 26 0 0,-18-17 44 0 0,-15-8-38 0 0,-1 1-1 0 0,1-1 0 0 0,-1 1 0 0 0,1 0 1 0 0,-1 0-1 0 0,0 0 0 0 0,0 0 1 0 0,0 1-1 0 0,0 0 0 0 0,0 0 0 0 0,-1 0 1 0 0,1 0-1 0 0,-1 1 0 0 0,0-1 1 0 0,0 1-1 0 0,0 0 0 0 0,0-1 1 0 0,-1 2-1 0 0,1-1 0 0 0,-1 0 0 0 0,0 0 1 0 0,-1 1-1 0 0,1-1 0 0 0,-1 1 1 0 0,1-1-1 0 0,-1 1 0 0 0,0 2-31 0 0,-3-1 50 0 0,0 1 0 0 0,0-1 0 0 0,0 1-1 0 0,-1-1 1 0 0,0 0 0 0 0,0 0 0 0 0,0 0-1 0 0,-1-1 1 0 0,0 1 0 0 0,0-1 0 0 0,0 0-1 0 0,-1 0 1 0 0,1 0 0 0 0,-1-1 0 0 0,0 1-1 0 0,-1-1 1 0 0,1-1 0 0 0,-1 1 0 0 0,0-1-1 0 0,0 0 1 0 0,0 0 0 0 0,0 0 0 0 0,0-1-1 0 0,-3 1-49 0 0,8-3 5 0 0,-65 22-297 0 0,64-60-4341 0 0,16 12-805 0 0,-5 12-2896 0 0,-3 3-404 0 0</inkml:trace>
  <inkml:trace contextRef="#ctx0" brushRef="#br0" timeOffset="913.045">1495 1 10218 0 0,'0'0'2029'0'0,"0"0"-326"0"0,0 0-170 0 0,0 0-72 0 0,0 0-116 0 0,0 0-167 0 0,0 0-222 0 0,0 0-178 0 0,0 0-132 0 0,0 0-115 0 0,0 0-77 0 0,0 0-78 0 0,-32 15-70 0 0,-100 47-27 0 0,80-37 464 0 0,118-35-251 0 0,-62 9-481 0 0,0 1 0 0 0,0-1 0 0 0,1 0 0 0 0,-1 1-1 0 0,0 0 1 0 0,1 0 0 0 0,-1 0 0 0 0,0 1 0 0 0,1 0 0 0 0,-1-1 0 0 0,0 1 0 0 0,0 1-1 0 0,0-1 1 0 0,0 1 0 0 0,0-1 0 0 0,0 1 0 0 0,0 0 0 0 0,0 1 0 0 0,-1-1 0 0 0,1 1-1 0 0,-1-1 1 0 0,0 1 0 0 0,1 0 0 0 0,-1 0 0 0 0,-1 1 0 0 0,1-1 0 0 0,0 0 0 0 0,-1 1-1 0 0,0 0 1 0 0,0-1 0 0 0,0 1 0 0 0,0 0 0 0 0,0 0 0 0 0,-1 0 0 0 0,0 1 0 0 0,0-1 0 0 0,0 0-1 0 0,0 1-10 0 0,-2 6 83 0 0,0 1-1 0 0,-1-1 1 0 0,0 0-1 0 0,0 1 0 0 0,-1-1 1 0 0,-1 0-1 0 0,0-1 1 0 0,-1 1-1 0 0,0-1 0 0 0,0 0 1 0 0,-1 0-1 0 0,0 0 1 0 0,-1-1-1 0 0,0 0 1 0 0,-1 0-1 0 0,1-1 0 0 0,-2 0 1 0 0,1 0-1 0 0,-1-1 1 0 0,0 0-1 0 0,-1-1 0 0 0,0 0 1 0 0,0 0-1 0 0,-9 3-82 0 0,17-7-39 0 0,1-1 1 0 0,0 1-1 0 0,0-1 0 0 0,-1 0 0 0 0,1 0 0 0 0,-1 0 1 0 0,1 0-1 0 0,-1 0 0 0 0,1 0 0 0 0,-1 0 0 0 0,0 0 1 0 0,1 0-1 0 0,-1-1 0 0 0,0 1 0 0 0,0-1 1 0 0,0 0-1 0 0,1 1 0 0 0,-1-1 0 0 0,0 0 0 0 0,0 0 1 0 0,0 0-1 0 0,0 0 0 0 0,1 0 0 0 0,-1 0 0 0 0,0-1 1 0 0,0 1-1 0 0,0-1 0 0 0,1 1 0 0 0,-1-1 0 0 0,0 0 1 0 0,1 0-1 0 0,-1 1 0 0 0,0-1 0 0 0,1 0 0 0 0,-1-1 1 0 0,1 1-1 0 0,-1 0 0 0 0,1 0 0 0 0,0 0 1 0 0,0-1-1 0 0,-1 1 0 0 0,1-1 0 0 0,0 1 0 0 0,0-1 1 0 0,0 0-1 0 0,1 0 39 0 0,-1-5-1021 0 0,1-9-1667 0 0,1 8-1862 0 0,4 3-7105 0 0</inkml:trace>
</inkml:ink>
</file>

<file path=ppt/ink/ink17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7:34.9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1 409 6857 0 0,'0'0'4201'0'0,"0"0"-1613"0"0,0 0-604 0 0,0 0-197 0 0,0 0-217 0 0,0 0-290 0 0,0 0-332 0 0,0 0-306 0 0,0 0-210 0 0,0 0-92 0 0,0 0-44 0 0,0 0-1 0 0,7 10 865 0 0,0-7-903 0 0,1-1 1 0 0,0 0 0 0 0,0 0-1 0 0,1-1 1 0 0,-1 0 0 0 0,0 0-1 0 0,0-1 1 0 0,1 0-1 0 0,-1 0 1 0 0,0-1 0 0 0,1 0-258 0 0,22-1 441 0 0,176-35 409 0 0,-168 26-3806 0 0,-39 11 935 0 0,0 0-1629 0 0,0 0-3988 0 0,0 0-4498 0 0</inkml:trace>
  <inkml:trace contextRef="#ctx0" brushRef="#br0" timeOffset="255.834">24 604 13347 0 0,'0'0'2340'0'0,"0"0"-1003"0"0,0 0-463 0 0,0 0 36 0 0,0 0 178 0 0,0 0 102 0 0,0 0-67 0 0,0 0-160 0 0,0 0-186 0 0,0 0-149 0 0,0 0-125 0 0,0 0-122 0 0,0 0-99 0 0,31-4-87 0 0,97-15-69 0 0,75-22-650 0 0,-174 35-489 0 0,-11 2-1210 0 0,0 1-4382 0 0,-5 3-5581 0 0</inkml:trace>
  <inkml:trace contextRef="#ctx0" brushRef="#br0" timeOffset="1187.902">610 803 4889 0 0,'0'0'3315'0'0,"0"0"-999"0"0,0 0-420 0 0,0 0 43 0 0,0 0 33 0 0,0 0-120 0 0,0 0-267 0 0,0 0-282 0 0,0 0-239 0 0,0 0-162 0 0,0 0-119 0 0,0 0-88 0 0,0 0-90 0 0,17-31-90 0 0,55-96-56 0 0,11 9 567 0 0,167-169 244 0 0,-172 214-1009 0 0,-77 72-245 0 0,-40 299 148 0 0,39-295-165 0 0,-1-1-1 0 0,1 1 0 0 0,0-1 0 0 0,1 1 0 0 0,-1-1 0 0 0,0 0 0 0 0,1 1 0 0 0,-1-1 0 0 0,1 1 1 0 0,0-1-1 0 0,-1 0 0 0 0,1 1 0 0 0,0-1 0 0 0,1 0 0 0 0,-1 0 0 0 0,0 0 0 0 0,1 0 0 0 0,-1 0 0 0 0,1 0 1 0 0,0 0-1 0 0,-1 0 0 0 0,1-1 0 0 0,0 1 0 0 0,0-1 0 0 0,0 1 0 0 0,0-1 0 0 0,0 0 0 0 0,1 0 1 0 0,-1 0-1 0 0,0 0 0 0 0,0 0 0 0 0,1 0 0 0 0,-1-1 0 0 0,1 1 0 0 0,-1-1 0 0 0,1 1 2 0 0,3-1 5 0 0,0 0 0 0 0,-1 0 1 0 0,1-1-1 0 0,0 0 0 0 0,0 0 0 0 0,-1 0 0 0 0,1-1 0 0 0,-1 1 0 0 0,1-1 0 0 0,-1-1 0 0 0,0 1 0 0 0,0-1 0 0 0,0 0 0 0 0,0 0 0 0 0,2-2-5 0 0,273-245 61 0 0,-233 214-65 0 0,-38 72-69 0 0,-18 162 231 0 0,-20 15-434 0 0,29-212 98 0 0,0-1-75 0 0,0 0-130 0 0,0 0-141 0 0,0 0-171 0 0,0 0-231 0 0,0 0-271 0 0,0 0-415 0 0,0 0-675 0 0,0 0-1435 0 0,0 0-3128 0 0,0 0-3224 0 0</inkml:trace>
  <inkml:trace contextRef="#ctx0" brushRef="#br0" timeOffset="1574.688">1711 0 8114 0 0,'0'0'2816'0'0,"0"0"-390"0"0,0 0-256 0 0,0 0-132 0 0,0 0-221 0 0,0 0-288 0 0,0 0-360 0 0,0 0-343 0 0,0 0-233 0 0,0 0-159 0 0,0 0-98 0 0,0 0-9 0 0,0 0 62 0 0,-2 9 549 0 0,54 97 1051 0 0,-5-11-1206 0 0,-26-59-631 0 0,-3 0 1 0 0,-1 1-1 0 0,-1 1 0 0 0,-2 0 1 0 0,-2 1-1 0 0,-2 1 1 0 0,-1 0-1 0 0,-2 2-152 0 0,-4-22 25 0 0,-1 0 0 0 0,-1 0 1 0 0,0 1-1 0 0,-2-1 0 0 0,0 1 0 0 0,-1-1 0 0 0,-1 0 0 0 0,-1 0 0 0 0,-1 0 1 0 0,-1-1-1 0 0,0 1 0 0 0,-2-1 0 0 0,0-1 0 0 0,-4 6-25 0 0,2-9-26 0 0,-1 1 0 0 0,-1-1 0 0 0,0-1 0 0 0,-1 0 0 0 0,0-1-1 0 0,-1 0 1 0 0,-1-1 0 0 0,0-1 0 0 0,-1 0 0 0 0,0-1 0 0 0,0-1 0 0 0,-7 3 26 0 0,-33-7-1956 0 0,37-31-4283 0 0,18 18 57 0 0,1 1-5792 0 0</inkml:trace>
</inkml:ink>
</file>

<file path=ppt/ink/ink1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19:17.0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6 214 504 0 0,'0'0'1774'0'0,"0"0"-34"0"0,0 0 183 0 0,0 0 211 0 0,0 0 127 0 0,0 0-73 0 0,0 0-284 0 0,0 0-330 0 0,0 0-330 0 0,0 0-266 0 0,0 0-177 0 0,0 0-108 0 0,-5-7 2587 0 0,246 14 1160 0 0,-66 12-3729 0 0,89-9-79 0 0,-208-10-445 0 0,-56 0-162 0 0,0 0 15 0 0,0 0 16 0 0,0 0 16 0 0,0 0 15 0 0,-7 8 1470 0 0,-52-38-1603 0 0,-14-15 184 0 0,17-1-80 0 0,37 23 31 0 0,-56-82-1279 0 0,72 103-683 0 0,-2 2-5715 0 0,4 0 4097 0 0,-1 0-8914 0 0</inkml:trace>
</inkml:ink>
</file>

<file path=ppt/ink/ink17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7:32.2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0 119 5681 0 0,'0'0'3538'0'0,"0"0"-1179"0"0,0 0-419 0 0,0 0-71 0 0,0 0-102 0 0,0 0-201 0 0,0 0-302 0 0,0 0-330 0 0,0 0-235 0 0,0 0-127 0 0,0 0-55 0 0,0 0-5 0 0,0 0 54 0 0,17 4 1197 0 0,5 1-1366 0 0,0-1-1 0 0,0-1 1 0 0,1-1 0 0 0,-1-1 0 0 0,0-1 0 0 0,1-1 0 0 0,-1-1-1 0 0,0-1 1 0 0,6-3-397 0 0,30 0 123 0 0,-52 5-4191 0 0,-6 1-4197 0 0,-3 0-3706 0 0</inkml:trace>
  <inkml:trace contextRef="#ctx0" brushRef="#br0" timeOffset="244.536">54 277 10490 0 0,'0'0'2357'0'0,"0"0"-644"0"0,0 0-348 0 0,0 0-40 0 0,0 0 21 0 0,0 0-60 0 0,0 0-197 0 0,0 0-254 0 0,0 0-155 0 0,0 0-92 0 0,0 0-65 0 0,0 0-47 0 0,0 0-29 0 0,12 10-28 0 0,40 26-22 0 0,-48-34-351 0 0,-1 0 0 0 0,0-1 0 0 0,1 1 0 0 0,0-1 0 0 0,-1 0-1 0 0,1 0 1 0 0,0 0 0 0 0,-1-1 0 0 0,1 0 0 0 0,0 1 0 0 0,0-1 0 0 0,-1 0 0 0 0,1-1 0 0 0,0 1 0 0 0,0-1 0 0 0,-1 1-1 0 0,1-1 1 0 0,0 0 0 0 0,-1-1 0 0 0,1 1 0 0 0,2-2-46 0 0,3 0 64 0 0,34-11-330 0 0,45-16 606 0 0,-35 4-8389 0 0,-43 22-3899 0 0</inkml:trace>
  <inkml:trace contextRef="#ctx0" brushRef="#br0" timeOffset="1366.553">481 528 0 0 0,'0'0'1207'0'0,"0"0"381"0"0,0 0 281 0 0,0 0 302 0 0,0 0 261 0 0,0 0 42 0 0,0 0-252 0 0,0 0-439 0 0,0 0-417 0 0,0 0-275 0 0,0 0-157 0 0,0 0-73 0 0,0 0-51 0 0,10-16-63 0 0,70-101 1171 0 0,192-236 2051 0 0,-239 317-3708 0 0,-29 62-90 0 0,-6 262 182 0 0,2-286-352 0 0,0 0 0 0 0,-1 1-1 0 0,1-1 1 0 0,0 0 0 0 0,0 0 0 0 0,0 0-1 0 0,0 0 1 0 0,0 0 0 0 0,0 0-1 0 0,1 0 1 0 0,-1 0 0 0 0,1 0 0 0 0,-1 0-1 0 0,1 0 1 0 0,0 0 0 0 0,0 0-1 0 0,0 0 1 0 0,0 0 0 0 0,0 0-1 0 0,0-1 1 0 0,1 1 0 0 0,-1 0 0 0 0,0-1-1 0 0,1 1 1 0 0,0-1 0 0 0,-1 1-1 0 0,1-1 1 0 0,0 0 0 0 0,-1 0-1 0 0,1 0 1 0 0,0 0 0 0 0,0 0 0 0 0,0 0-1 0 0,0-1 1 0 0,0 1 0 0 0,0 0-1 0 0,0-1 1 0 0,0 0 0 0 0,0 1-1 0 0,0-1 1 0 0,1 0 0 0 0,-1 0 0 0 0,0 0-1 0 0,0-1 1 0 0,0 1 0 0 0,0 0-1 0 0,0-1 1 0 0,0 1 0 0 0,0-1 0 0 0,0 0-1 0 0,0 1 1 0 0,0-1 0 0 0,0 0-1 0 0,0 0 1 0 0,0-1-1 0 0,130-131 136 0 0,87-94-53 0 0,-217 225-86 0 0,-2 1 2 0 0,0 1 0 0 0,0 0 0 0 0,0-1 0 0 0,0 1 0 0 0,0 0 0 0 0,0-1 0 0 0,0 1 0 0 0,0-1 0 0 0,0 1 0 0 0,0 0 0 0 0,0-1 0 0 0,0 1 0 0 0,0 0 0 0 0,0-1-1 0 0,1 1 1 0 0,-1 0 0 0 0,0-1 0 0 0,0 1 0 0 0,0 0 0 0 0,0-1 0 0 0,1 1 0 0 0,-1 0 0 0 0,0 0 0 0 0,0-1 0 0 0,1 1 0 0 0,-1 0 0 0 0,0 0 0 0 0,1 0 0 0 0,-1-1 0 0 0,0 1 0 0 0,1 0 0 0 0,-1 0 0 0 0,0 0 0 0 0,1 0 0 0 0,-1 0 0 0 0,0-1 0 0 0,1 1-1 0 0,-1 0 1 0 0,1 0 0 0 0,-1 0 0 0 0,0 0 0 0 0,1 0 0 0 0,-1 0 0 0 0,0 0 0 0 0,1 0 0 0 0,-1 1 0 0 0,0-1 0 0 0,1 0 0 0 0,-1 0 0 0 0,0 0 0 0 0,1 0 0 0 0,-1 0 0 0 0,0 1 0 0 0,1-1 0 0 0,-1 0 0 0 0,0 0 0 0 0,1 0 0 0 0,-1 1 0 0 0,0-1-1 0 0,0 0 1 0 0,1 0 0 0 0,-1 1 0 0 0,0-1 0 0 0,0 0 0 0 0,0 1 0 0 0,1-1 0 0 0,-1 0 0 0 0,0 1 0 0 0,0-1 1 0 0,-1 282 368 0 0,17-183-174 0 0,-14-88 872 0 0,-1-4-4215 0 0,0-2-7677 0 0,-1-5-1276 0 0</inkml:trace>
  <inkml:trace contextRef="#ctx0" brushRef="#br0" timeOffset="1647.018">1626 237 13571 0 0,'0'0'3773'0'0,"0"0"-1910"0"0,0 0-739 0 0,0 0-92 0 0,0 0-76 0 0,0 0-59 0 0,0 0-124 0 0,0 0-163 0 0,0 0-104 0 0,0 0-71 0 0,0 0-60 0 0,0 0-60 0 0,0 0-53 0 0,-5 18-52 0 0,-27 118 164 0 0,1-22-592 0 0,23-100-1193 0 0,5-13-2532 0 0,-1-1-3719 0 0,4 0-3243 0 0</inkml:trace>
  <inkml:trace contextRef="#ctx0" brushRef="#br0" timeOffset="2207.695">1447 207 10218 0 0,'0'0'2499'0'0,"0"0"-557"0"0,0 0-374 0 0,0 0-190 0 0,0 0-228 0 0,0 0-291 0 0,0 0-302 0 0,0 0-190 0 0,0 0-37 0 0,0 0 39 0 0,0 0 41 0 0,0 0 17 0 0,0 0-11 0 0,11-1-14 0 0,89-5 1081 0 0,33 3 274 0 0,-131 5-1735 0 0,0 0 0 0 0,0 0 0 0 0,0 0 1 0 0,-1 1-1 0 0,1-1 0 0 0,0 1 0 0 0,-1-1 0 0 0,0 1 0 0 0,1-1 0 0 0,-1 1 0 0 0,0 0 0 0 0,0-1 0 0 0,-1 1 0 0 0,1 0 0 0 0,0 0 0 0 0,-1 0 1 0 0,0 0-1 0 0,0 0 0 0 0,0-1 0 0 0,0 1 0 0 0,0 0 0 0 0,0 0 0 0 0,-1 0 0 0 0,0 0 0 0 0,1 0 0 0 0,-1-1 0 0 0,0 1 0 0 0,0 0 0 0 0,-1 1-22 0 0,-88 105 359 0 0,89-108-361 0 0,1 1 0 0 0,0-1 0 0 0,0 0 0 0 0,-1 0 0 0 0,1 0 0 0 0,0 0 0 0 0,0 1 0 0 0,0-1 0 0 0,0 0 0 0 0,1 0 0 0 0,-1 0 0 0 0,0 0 0 0 0,0 1 0 0 0,1-1 0 0 0,-1 0 0 0 0,1 0 0 0 0,-1 0 0 0 0,1 0 0 0 0,-1 0 0 0 0,1 0 0 0 0,0 0 0 0 0,-1 0 0 0 0,1 0 0 0 0,0 0 0 0 0,0 0 0 0 0,0-1 0 0 0,-1 1 0 0 0,1 0 0 0 0,0 0 0 0 0,0-1 0 0 0,0 1 0 0 0,0-1 0 0 0,1 1 0 0 0,-1-1 0 0 0,0 1 0 0 0,0-1-1 0 0,0 0 1 0 0,0 1 0 0 0,0-1 0 0 0,0 0 0 0 0,1 0 0 0 0,-1 0 0 0 0,0 0 0 0 0,0 0 0 0 0,0 0 0 0 0,1 0 0 0 0,-1 0 0 0 0,0 0 0 0 0,0-1 0 0 0,0 1 2 0 0,10 3-8 0 0,-4-1 8 0 0,-3-1 3 0 0,0-1 0 0 0,0 1 0 0 0,0 1 0 0 0,0-1 0 0 0,0 0 0 0 0,-1 1 0 0 0,1 0-1 0 0,-1 0 1 0 0,1 0 0 0 0,-1 0 0 0 0,0 1 0 0 0,0-1 0 0 0,0 1 0 0 0,0 0 0 0 0,0 0-1 0 0,0 0 1 0 0,-1 0 0 0 0,1 0 0 0 0,-1 1 0 0 0,0-1 0 0 0,0 1 0 0 0,0 0-3 0 0,0 0 37 0 0,0 1-1 0 0,0 0 1 0 0,-1 0 0 0 0,1 0-1 0 0,-1 0 1 0 0,0 1 0 0 0,-1-1 0 0 0,1 0-1 0 0,-1 0 1 0 0,0 1 0 0 0,0-1 0 0 0,-1 0-1 0 0,0 0 1 0 0,0 1 0 0 0,0-1-1 0 0,0 0 1 0 0,-1 0 0 0 0,0 0 0 0 0,0 0-1 0 0,0-1 1 0 0,0 1 0 0 0,-1-1 0 0 0,0 1-1 0 0,-3 3-36 0 0,-2-1 27 0 0,-1 0 0 0 0,0 0 0 0 0,0-1 0 0 0,-1 0-1 0 0,0-1 1 0 0,0 0 0 0 0,0 0 0 0 0,-1-1 0 0 0,1-1 0 0 0,-1 0-1 0 0,0 0 1 0 0,0-1 0 0 0,0 0 0 0 0,0-1 0 0 0,-1 0-1 0 0,1-1 1 0 0,0-1 0 0 0,-8 0-27 0 0,15-1-52 0 0,-1 0 0 0 0,1 0 0 0 0,0 0 0 0 0,0 0 0 0 0,0-1 0 0 0,0 0 0 0 0,0 0 0 0 0,0 0 0 0 0,1 0 0 0 0,0 0-1 0 0,-1-1 1 0 0,1 0 0 0 0,1 1 0 0 0,-1-1 0 0 0,0 0 0 0 0,1-1 0 0 0,0 1 0 0 0,0 0 0 0 0,0-1 0 0 0,1 1 0 0 0,-1-1 0 0 0,1 1 0 0 0,0-3 52 0 0,-4-33-3293 0 0,10 4-3918 0 0,0 25-4257 0 0</inkml:trace>
</inkml:ink>
</file>

<file path=ppt/ink/ink17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7:30.2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325 3 3281 0 0,'0'0'1981'0'0,"0"0"-446"0"0,0 0-132 0 0,0 0 230 0 0,0 0 187 0 0,0 0 38 0 0,0 0-207 0 0,0 0-376 0 0,0 0-300 0 0,0 0-228 0 0,0 0-133 0 0,3-2 3963 0 0,-78 56-2690 0 0,49-31-1552 0 0,1 1-1 0 0,2 1 1 0 0,0 1 0 0 0,1 1-1 0 0,2 1 1 0 0,1 1-1 0 0,-6 14-334 0 0,12-13 114 0 0,1 0 0 0 0,1 1 1 0 0,2 1-1 0 0,2 0 0 0 0,0 0 0 0 0,2 0 0 0 0,2 0 0 0 0,1 1 0 0 0,1 0 1 0 0,2-1-1 0 0,1 1 0 0 0,6 26-114 0 0,-4-36 94 0 0,2 0 1 0 0,0-1-1 0 0,2 0 1 0 0,0 0-1 0 0,2-1 0 0 0,0 0 1 0 0,1 0-1 0 0,2-2 1 0 0,0 1-1 0 0,0-1 0 0 0,2-1 1 0 0,1-1-1 0 0,0 0 1 0 0,1-1-1 0 0,18 13-94 0 0,9-2 327 0 0,-43-27-355 0 0,-1 0 1 0 0,0 0-1 0 0,1 1 1 0 0,-1-1-1 0 0,1 0 1 0 0,-1 0-1 0 0,0 0 1 0 0,1 0-1 0 0,-1 0 1 0 0,0 0-1 0 0,1 0 1 0 0,-1 0-1 0 0,1 0 1 0 0,-1 0-1 0 0,0 0 1 0 0,1 0-1 0 0,-1 0 1 0 0,1 0-1 0 0,-1 0 1 0 0,0 0-1 0 0,1 0 1 0 0,-1 0-1 0 0,1-1 0 0 0,-1 1 1 0 0,0 0-1 0 0,1 0 1 0 0,-1 0-1 0 0,0-1 1 0 0,1 1-1 0 0,-1 0 1 0 0,0 0-1 0 0,0-1 1 0 0,1 1-1 0 0,-1 0 1 0 0,0-1-1 0 0,0 1 1 0 0,1 0-1 0 0,-1-1 1 0 0,0 1-1 0 0,0-1 1 0 0,0 1-1 0 0,0 0 1 0 0,0-1-1 0 0,0 1 1 0 0,1 0-1 0 0,-1-1 1 0 0,0 1-1 0 0,0-1 1 0 0,0 1-1 0 0,0 0 1 0 0,0-1-1 0 0,0 1 1 0 0,-1-1-1 0 0,1 1 0 0 0,0 0 1 0 0,0-1-1 0 0,0 1 1 0 0,0-1-1 0 0,0 1 1 0 0,-1 0 27 0 0,5-13-2303 0 0,1 9 1170 0 0,5-7-5641 0 0,-6 4-5496 0 0</inkml:trace>
  <inkml:trace contextRef="#ctx0" brushRef="#br0" timeOffset="798.384">449 1034 11122 0 0,'0'0'1938'0'0,"0"0"-550"0"0,0 0-265 0 0,0 0 116 0 0,0 0 156 0 0,0 0 3 0 0,0 0-179 0 0,0 0-252 0 0,0 0-191 0 0,0 0-100 0 0,0 0-31 0 0,0 0 4 0 0,3-3-7 0 0,222-321 3383 0 0,-127 173-3574 0 0,-77 114-422 0 0,35-40 122 0 0,-53 76-188 0 0,-2 1 39 0 0,-1 0 22 0 0,0 0 20 0 0,0 0-41 0 0,14 42-3 0 0,3 174 168 0 0,10-138-191 0 0,-25-76 24 0 0,0 0 0 0 0,0 0 0 0 0,1 0-1 0 0,-1 0 1 0 0,0 0 0 0 0,1 0 0 0 0,0-1 0 0 0,-1 1-1 0 0,1-1 1 0 0,0 0 0 0 0,-1 1 0 0 0,1-1-1 0 0,0-1 1 0 0,0 1 0 0 0,0 0 0 0 0,0-1 0 0 0,0 1-1 0 0,0-1 1 0 0,0 0 0 0 0,0 0 0 0 0,0 0-1 0 0,0 0 1 0 0,0-1 0 0 0,0 1 0 0 0,0-1-1 0 0,0 0 1 0 0,0 0 0 0 0,0 0 0 0 0,0 0 0 0 0,0 0-1 0 0,-1-1 1 0 0,1 1 0 0 0,-1-1 0 0 0,1 0-1 0 0,-1 0 1 0 0,1 0 0 0 0,-1 0 0 0 0,0 0-1 0 0,37-36 14 0 0,-2-2 0 0 0,-2-1 0 0 0,-2-2 0 0 0,7-13-14 0 0,56-72 25 0 0,-70 102-68 0 0,-24 59 35 0 0,-2-10 31 0 0,-1 0-1 0 0,-1 0 0 0 0,0-1 0 0 0,-2 0 1 0 0,-1 1-1 0 0,-3 7-22 0 0,4-19 11 0 0,-18 57 28 0 0,3 1 1 0 0,4 1-1 0 0,1 7-39 0 0,12-69 472 0 0,-1 1-3963 0 0,8-12-7262 0 0,-3 0-1347 0 0</inkml:trace>
  <inkml:trace contextRef="#ctx0" brushRef="#br0" timeOffset="1384.747">1586 773 12747 0 0,'0'0'2151'0'0,"0"0"-633"0"0,0 0-217 0 0,0 0 55 0 0,0 0 27 0 0,0 0-86 0 0,0 0-232 0 0,0 0-243 0 0,0 0-181 0 0,0 0-129 0 0,0 0-118 0 0,-26 32-101 0 0,-82 102-56 0 0,37-49 200 0 0,19-20 63 0 0,52-65-458 0 0,0 0-10 0 0,0 0 10 0 0,0 0 22 0 0,2-12 185 0 0,74-100-24 0 0,-46 74-184 0 0,131-153 161 0 0,-123 165 8 0 0,-20 60 294 0 0,12 146 557 0 0,-10-59-855 0 0,-54-133-6003 0 0,19 3-4878 0 0,11 8-1009 0 0</inkml:trace>
  <inkml:trace contextRef="#ctx0" brushRef="#br0" timeOffset="1633.555">1412 942 10410 0 0,'0'0'2513'0'0,"0"0"-761"0"0,0 0-410 0 0,0 0-101 0 0,0 0-30 0 0,0 0-100 0 0,0 0-205 0 0,0 0-173 0 0,0 0-61 0 0,0 0 27 0 0,0 0 36 0 0,0 0-39 0 0,0 0-80 0 0,12 1-62 0 0,93 2 970 0 0,-6-17-1579 0 0,-59 3-8310 0 0,-35 10-3233 0 0</inkml:trace>
</inkml:ink>
</file>

<file path=ppt/ink/ink17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7:38.7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4 6993 0 0,'0'0'2037'0'0,"0"0"-303"0"0,0 0-33 0 0,0 0 164 0 0,0 0 23 0 0,0 0-198 0 0,0 0-255 0 0,0 0-298 0 0,0 0-248 0 0,0 0-151 0 0,3-1-129 0 0,-3 1-560 0 0,1 0 0 0 0,-1 0 0 0 0,1 0 0 0 0,-1 0 0 0 0,1 0 1 0 0,-1 0-1 0 0,1 0 0 0 0,-1 0 0 0 0,1 0 0 0 0,-1 0 0 0 0,1 1 1 0 0,-1-1-1 0 0,1 0 0 0 0,-1 0 0 0 0,1 0 0 0 0,-1 1 0 0 0,1-1 1 0 0,-1 0-1 0 0,1 1 0 0 0,-1-1 0 0 0,0 0 0 0 0,1 1 0 0 0,-1-1 1 0 0,1 1-1 0 0,-1-1 0 0 0,0 0 0 0 0,0 1 0 0 0,1-1 0 0 0,-1 1 1 0 0,0-1-1 0 0,0 1 0 0 0,1-1 0 0 0,-1 1 0 0 0,0-1 0 0 0,0 1 1 0 0,0-1-1 0 0,0 1 0 0 0,0-1 0 0 0,0 1 0 0 0,0-1 0 0 0,0 1 1 0 0,0 0-1 0 0,0-1 0 0 0,0 1 0 0 0,0-1 0 0 0,0 1 0 0 0,0-1 1 0 0,-1 1-1 0 0,1-1 0 0 0,0 1 0 0 0,0-1 0 0 0,-1 1 0 0 0,1-1 1 0 0,0 0-1 0 0,0 1 0 0 0,-1-1 0 0 0,1 1 0 0 0,-1-1-49 0 0,-1 17 472 0 0,24-57 1462 0 0,-22 39-1822 0 0,0 1-8 0 0,0 0 1 0 0,0 0 22 0 0,0 0-29 0 0,-15 22 273 0 0,-12 14-309 0 0,27-35-89 0 0,0-1-6 0 0,0 0-6 0 0,0 0 11 0 0,0 0-52 0 0,0 0-52 0 0,15-12-2177 0 0,-8 6 1151 0 0,3-2-5375 0 0,-2 1-5711 0 0</inkml:trace>
</inkml:ink>
</file>

<file path=ppt/ink/ink17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7:40.0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20 916 0 0 0,'0'0'1746'0'0,"0"0"107"0"0,0 0 228 0 0,0 0 259 0 0,0 0 52 0 0,0 0-109 0 0,0 0-288 0 0,0 0-359 0 0,0 0-280 0 0,0 0-202 0 0,0 0-158 0 0,0 0-157 0 0,0 0-132 0 0,-4-6-110 0 0,2 3-498 0 0,0 0-1 0 0,0-1 1 0 0,1 1 0 0 0,-1 0-1 0 0,1-1 1 0 0,-1 0-1 0 0,1 1 1 0 0,0-1-1 0 0,1 0 1 0 0,-1 0-1 0 0,1 1 1 0 0,-1-1-1 0 0,1 0 1 0 0,0 0 0 0 0,0 0-1 0 0,1 0 1 0 0,-1 1-1 0 0,1-1 1 0 0,0-1-99 0 0,18-40 704 0 0,1 2 1 0 0,2 0-1 0 0,2 1 1 0 0,18-24-705 0 0,-24 39 166 0 0,350-461 1193 0 0,-305 420-1164 0 0,-61 121-174 0 0,-55 329 233 0 0,49-228-189 0 0,5-152-65 0 0,-1-1 1 0 0,1 1-1 0 0,-1-1 0 0 0,1 1 1 0 0,0-1-1 0 0,0 1 0 0 0,0-1 1 0 0,0 1-1 0 0,0-1 0 0 0,0 1 1 0 0,0-1-1 0 0,0 0 0 0 0,0 0 0 0 0,1 0 1 0 0,-1 0-1 0 0,0 0 0 0 0,1 0 1 0 0,-1 0-1 0 0,1 0 0 0 0,-1 0 1 0 0,1-1-1 0 0,-1 1 0 0 0,1 0 1 0 0,0-1-1 0 0,-1 1 0 0 0,1-1 1 0 0,0 0-1 0 0,-1 0 0 0 0,1 0 0 0 0,0 0 1 0 0,-1 0-1 0 0,1 0 0 0 0,0 0 1 0 0,0 0-1 0 0,-1-1 0 0 0,1 1 1 0 0,-1 0-1 0 0,1-1 0 0 0,0 0 1 0 0,-1 1-1 0 0,1-1 0 0 0,-1 0 0 0 0,1 0 1 0 0,-1 0-1 0 0,1 0 0 0 0,-1 0 1 0 0,0 0-1 0 0,0 0 0 0 0,1 0 1 0 0,-1-1-1 0 0,0 1 0 0 0,0 0 1 0 0,0-1-1 0 0,0 1 0 0 0,-1-1 1 0 0,1 0-2 0 0,229-241 109 0 0,40-65-55 0 0,-221 249-60 0 0,-47 111 15 0 0,-85 311 283 0 0,53-138-106 0 0,-6-82-2755 0 0,36-130-3692 0 0,7-10-5249 0 0,-2-3 2473 0 0</inkml:trace>
  <inkml:trace contextRef="#ctx0" brushRef="#br0" timeOffset="882.471">1443 467 2905 0 0,'0'0'2079'0'0,"0"0"-79"0"0,0 0 78 0 0,0 0 60 0 0,0 0-80 0 0,0 0-274 0 0,0 0-350 0 0,0 0-258 0 0,0 0-185 0 0,0 0-108 0 0,0 0-58 0 0,0 0-75 0 0,0 0-98 0 0,0 3-108 0 0,-33 35 2108 0 0,22-38-284 0 0,11 0-2291 0 0,-4-19 587 0 0,-29-7-323 0 0,22 26-336 0 0,0 1-1 0 0,0 1 0 0 0,0-1 0 0 0,0 2 1 0 0,1-1-1 0 0,-1 2 0 0 0,1-1 1 0 0,-1 1-1 0 0,1 1 0 0 0,1 0 0 0 0,-1 0 1 0 0,1 1-1 0 0,0 0 0 0 0,0 1 0 0 0,0 0 1 0 0,1 0-1 0 0,0 1 0 0 0,1 0 0 0 0,-1 1 1 0 0,-3 5-5 0 0,4-4-4 0 0,1-1 0 0 0,0 1 0 0 0,0 1 0 0 0,1-1 0 0 0,1 1 0 0 0,0 0 0 0 0,0 0 0 0 0,1 0 0 0 0,0 0 0 0 0,1 1 0 0 0,0-1 0 0 0,1 1 0 0 0,0-1 0 0 0,1 11 4 0 0,2-18 2 0 0,-1-1 0 0 0,1 1 1 0 0,-1-1-1 0 0,1 1 0 0 0,0-1 0 0 0,1 0 1 0 0,-1 1-1 0 0,0-1 0 0 0,1 0 0 0 0,0 0 1 0 0,0-1-1 0 0,0 1 0 0 0,0-1 0 0 0,0 1 1 0 0,0-1-1 0 0,1 0 0 0 0,-1 0 0 0 0,1-1 1 0 0,-1 1-1 0 0,1-1 0 0 0,0 1 0 0 0,0-1 1 0 0,0 0-1 0 0,-1-1 0 0 0,1 1 0 0 0,0-1 1 0 0,0 1-1 0 0,0-1 0 0 0,0 0 0 0 0,0-1 1 0 0,0 1-1 0 0,0-1 0 0 0,0 0 1 0 0,0 1-1 0 0,-1-2 0 0 0,1 1 0 0 0,0 0 1 0 0,0-1-1 0 0,2-1-2 0 0,29-18 39 0 0,0-2 1 0 0,-1-1 0 0 0,-2-2-1 0 0,-1-1 1 0 0,0-1 0 0 0,-3-2-1 0 0,14-18-39 0 0,53-51 114 0 0,-89 136-167 0 0,-6-27 54 0 0,0 0-1 0 0,0 0 1 0 0,1 0-1 0 0,0 0 0 0 0,1 0 1 0 0,0-1-1 0 0,0 1 1 0 0,1-1-1 0 0,1 1 1 0 0,-1-1-1 0 0,1 0 0 0 0,1 0 1 0 0,0-1-1 0 0,0 1 1 0 0,1-1-1 0 0,0 0 0 0 0,0 0 1 0 0,1-1-1 0 0,0 0 1 0 0,4 4-1 0 0,-9-10-68 0 0,0 0 0 0 0,1 0 1 0 0,-1 0-1 0 0,0 0 1 0 0,0 0-1 0 0,0-1 1 0 0,1 1-1 0 0,-1-1 1 0 0,0 1-1 0 0,1-1 1 0 0,-1 0-1 0 0,0 0 1 0 0,1 0-1 0 0,-1 0 1 0 0,0 0-1 0 0,1-1 0 0 0,-1 1 1 0 0,0-1-1 0 0,1 1 1 0 0,-1-1-1 0 0,0 0 1 0 0,0 0-1 0 0,1 0 68 0 0,13-8-4294 0 0,-1-2-4616 0 0,-10 10-2948 0 0</inkml:trace>
  <inkml:trace contextRef="#ctx0" brushRef="#br0" timeOffset="1368.687">2133 349 10394 0 0,'0'0'2697'0'0,"0"0"-886"0"0,0 0-283 0 0,0 0 54 0 0,0 0-14 0 0,0 0-189 0 0,0 0-335 0 0,0 0-319 0 0,0 0-177 0 0,0 0-42 0 0,0 0-32 0 0,0 0-37 0 0,-10 8-50 0 0,-84 61 639 0 0,46-17-440 0 0,48-51-585 0 0,-1 0-1 0 0,1 0 1 0 0,-1 0-1 0 0,1 1 1 0 0,-1-1-1 0 0,1 0 1 0 0,0 0-1 0 0,-1 1 0 0 0,1-1 1 0 0,0 0-1 0 0,0 1 1 0 0,0-1-1 0 0,0 0 1 0 0,0 1-1 0 0,0-1 1 0 0,1 0-1 0 0,-1 0 1 0 0,0 1-1 0 0,1-1 1 0 0,-1 0-1 0 0,1 0 0 0 0,-1 1 1 0 0,1-1-1 0 0,-1 0 1 0 0,1 0-1 0 0,0 0 1 0 0,0 0-1 0 0,0 0 1 0 0,-1 0-1 0 0,1 0 1 0 0,0 0-1 0 0,0 0 0 0 0,0 0 1 0 0,0-1-1 0 0,1 1 1 0 0,-1 0-1 0 0,0-1 1 0 0,1 1-1 0 0,18 9 24 0 0,68 48 289 0 0,-86-54-263 0 0,0 0-1 0 0,0-1 1 0 0,0 1 0 0 0,0 0-1 0 0,-1 0 1 0 0,1 0 0 0 0,-1 0-1 0 0,0 0 1 0 0,-1 0 0 0 0,1 0-1 0 0,0 1 1 0 0,-1-1 0 0 0,0 0-1 0 0,0 0 1 0 0,0 0 0 0 0,-1 1-1 0 0,0-1 1 0 0,1 0 0 0 0,-1 0-1 0 0,-1 0 1 0 0,1 0 0 0 0,-1 0-1 0 0,1 0 1 0 0,-1 0 0 0 0,0-1-1 0 0,0 1 1 0 0,-1 0 0 0 0,1-1-1 0 0,-1 0 1 0 0,0 0 0 0 0,0 1-1 0 0,0-2 1 0 0,0 1 0 0 0,0 0-1 0 0,-1-1 1 0 0,1 1 0 0 0,-1-1-1 0 0,-3 1-49 0 0,0 2-71 0 0,-2 0 0 0 0,1 0 0 0 0,-1-1 0 0 0,1-1 0 0 0,-1 1 0 0 0,0-2 0 0 0,0 1 0 0 0,-1-1 0 0 0,1 0 0 0 0,0-1 0 0 0,-8 0 71 0 0,18-30-4119 0 0,31-13-1462 0 0,-6 18-4122 0 0,-18 16 953 0 0</inkml:trace>
  <inkml:trace contextRef="#ctx0" brushRef="#br0" timeOffset="1784.386">2566 346 6393 0 0,'0'0'2880'0'0,"0"0"-459"0"0,0 0-145 0 0,0 0-103 0 0,0 0-180 0 0,0 0-313 0 0,0 0-415 0 0,0 0-352 0 0,0 0-217 0 0,0 0-121 0 0,0 0-79 0 0,0 0-62 0 0,0 0-30 0 0,-11 9-36 0 0,-68 52 559 0 0,77-61-908 0 0,1 0 1 0 0,0 1-1 0 0,-1-1 1 0 0,1 1-1 0 0,0 0 1 0 0,-1-1-1 0 0,1 1 1 0 0,0 0 0 0 0,0 0-1 0 0,0 0 1 0 0,0 0-1 0 0,0 0 1 0 0,0 0-1 0 0,0 0 1 0 0,0 0-1 0 0,0 0 1 0 0,0 0 0 0 0,1 0-1 0 0,-1 1 1 0 0,0-1-1 0 0,1 0 1 0 0,-1 0-1 0 0,1 1 1 0 0,-1-1 0 0 0,1 1-1 0 0,0-1 1 0 0,0 0-1 0 0,-1 1 1 0 0,1-1-1 0 0,0 1 1 0 0,0-1-1 0 0,1 0 1 0 0,-1 1 0 0 0,0-1-1 0 0,0 1 1 0 0,1-1-1 0 0,-1 0 1 0 0,0 1-1 0 0,1-1 1 0 0,-1 0-1 0 0,1 1 1 0 0,0-1 0 0 0,0 0-1 0 0,-1 0 1 0 0,1 0-1 0 0,0 1 1 0 0,0-1-1 0 0,0 0-19 0 0,6 1 42 0 0,-1 1 0 0 0,1 0 0 0 0,-1 1 0 0 0,0-1 0 0 0,0 1 0 0 0,-1 0 0 0 0,1 1 0 0 0,-1-1 0 0 0,0 1 0 0 0,0 0 0 0 0,-1 1 0 0 0,1-1 0 0 0,-1 1-1 0 0,0 0 1 0 0,-1 0 0 0 0,1 0 0 0 0,-1 0 0 0 0,0 0 0 0 0,-1 1 0 0 0,1 0 0 0 0,-2-1 0 0 0,1 1 0 0 0,-1 0 0 0 0,1 0 0 0 0,-2 0 0 0 0,1 0 0 0 0,-1 1-42 0 0,0-3 54 0 0,1 0 1 0 0,-1 0 0 0 0,0 1 0 0 0,-1-1 0 0 0,1 0-1 0 0,-1 0 1 0 0,0 1 0 0 0,-1-1 0 0 0,1 0-1 0 0,-1 0 1 0 0,0 0 0 0 0,0 0 0 0 0,0-1 0 0 0,-1 1-1 0 0,0-1 1 0 0,0 1 0 0 0,0-1 0 0 0,0 0-1 0 0,-1 0 1 0 0,1 0 0 0 0,-1 0 0 0 0,0-1 0 0 0,-1 0-1 0 0,1 0 1 0 0,0 0 0 0 0,-1 0 0 0 0,-3 1-55 0 0,2 0-10 0 0,0-1 0 0 0,0 0 0 0 0,-1 0 0 0 0,1-1 0 0 0,-1 1 0 0 0,0-1 0 0 0,0-1 0 0 0,0 1 0 0 0,0-1 0 0 0,0-1 0 0 0,0 1 0 0 0,0-1 0 0 0,0 0 0 0 0,0-1 0 0 0,-7-1 10 0 0,12 1-127 0 0,-1-1 0 0 0,1 1 0 0 0,0-1 0 0 0,0 0 0 0 0,0 0 0 0 0,1 0 0 0 0,-1 0 0 0 0,0 0 0 0 0,1 0 0 0 0,-1 0 0 0 0,1-1 0 0 0,0 1 0 0 0,0 0 0 0 0,0-1 0 0 0,0 1 0 0 0,0-1 0 0 0,0 0 0 0 0,1 1 0 0 0,-1-1 0 0 0,1 1 0 0 0,0-1 0 0 0,0 0 0 0 0,0-1 127 0 0,-1-25-8030 0 0,1 18 1887 0 0,0 7-5529 0 0</inkml:trace>
</inkml:ink>
</file>

<file path=ppt/ink/ink17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7:43.7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197 15 7402 0 0,'0'0'1825'0'0,"0"0"-190"0"0,0 0-48 0 0,0 0 50 0 0,0 0-33 0 0,0 0-158 0 0,0 0-294 0 0,0 0-345 0 0,0 0-284 0 0,0 0-86 0 0,0 0 55 0 0,2 7 124 0 0,44 148 3225 0 0,-41-112-3518 0 0,-1 0 0 0 0,-2 0 0 0 0,-3 1 0 0 0,-1-1 0 0 0,-2 0-1 0 0,-2 0 1 0 0,-2 0 0 0 0,-1-1-323 0 0,-61 142 387 0 0,49-140-471 0 0,18-40-3 0 0,0-6-3487 0 0,2-3 3299 0 0,-3-44-8930 0 0,3 29 1750 0 0,1 11 161 0 0</inkml:trace>
  <inkml:trace contextRef="#ctx0" brushRef="#br0" timeOffset="567.108">20 185 2945 0 0,'0'0'2518'0'0,"0"0"-439"0"0,0 0-248 0 0,0 0 62 0 0,0 0 26 0 0,0 0-45 0 0,0 0-220 0 0,0 0-312 0 0,0 0-254 0 0,0 0-248 0 0,0 0-193 0 0,0 0-166 0 0,0 0-90 0 0,-4-14-50 0 0,-11-44-49 0 0,15 57-280 0 0,0 0-1 0 0,0 0 1 0 0,0 0-1 0 0,0-1 1 0 0,0 1-1 0 0,0 0 1 0 0,1 0-1 0 0,-1 0 1 0 0,0 0-1 0 0,0 0 1 0 0,1 0-1 0 0,-1 0 0 0 0,1 0 1 0 0,-1 0-1 0 0,1 0 1 0 0,0 0-1 0 0,-1 0 1 0 0,1 0-1 0 0,0 0 1 0 0,-1 1-1 0 0,1-1 1 0 0,0 0-1 0 0,0 0 1 0 0,0 1-1 0 0,0-1 0 0 0,0 0 1 0 0,0 1-1 0 0,0-1 1 0 0,0 1-1 0 0,0 0 1 0 0,0-1-1 0 0,0 1 1 0 0,0 0-1 0 0,0-1 1 0 0,0 1-12 0 0,5-2 65 0 0,21-10 198 0 0,0 1 1 0 0,1 2-1 0 0,0 0 0 0 0,0 2 0 0 0,23-2-263 0 0,-6-1 286 0 0,145-4 463 0 0,-187 13-740 0 0,-1 1 0 0 0,1 0 0 0 0,-1 0 0 0 0,1 0 1 0 0,-1 1-1 0 0,0-1 0 0 0,1 1 0 0 0,-1-1 0 0 0,1 1 0 0 0,-1 0 0 0 0,0 0 0 0 0,0-1 0 0 0,1 2 0 0 0,-1-1 0 0 0,0 0 0 0 0,0 0 0 0 0,0 1 0 0 0,0-1 0 0 0,-1 1 0 0 0,1 0 0 0 0,0-1 0 0 0,0 1 0 0 0,-1 0 0 0 0,1 0 0 0 0,-1 0 0 0 0,0 0 0 0 0,0 0 0 0 0,0 1 0 0 0,0-1 0 0 0,0 0 1 0 0,0 0-1 0 0,0 1 0 0 0,-1-1 0 0 0,1 0 0 0 0,-1 1 0 0 0,0-1 0 0 0,1 1 0 0 0,-1-1 0 0 0,0 1 0 0 0,-1-1 0 0 0,1 0 0 0 0,0 1 0 0 0,-1 1-9 0 0,-1 6 53 0 0,1 0 0 0 0,-2-1 0 0 0,1 1 0 0 0,-2-1 0 0 0,1 1 0 0 0,-1-1 0 0 0,-1 0 0 0 0,1-1 0 0 0,-1 1 0 0 0,-3 2-53 0 0,-21 25 108 0 0,20-28-93 0 0,1 1 0 0 0,0 1 0 0 0,1-1 1 0 0,0 1-1 0 0,1 0 0 0 0,0 1 0 0 0,0 0 1 0 0,1 0-1 0 0,1 0 0 0 0,-3 7-15 0 0,9-11 5 0 0,0-1 0 0 0,0 0-1 0 0,0 0 1 0 0,1 0 0 0 0,-1 0-1 0 0,1 0 1 0 0,1-1-1 0 0,-1 1 1 0 0,1-1 0 0 0,0 0-1 0 0,0 0 1 0 0,1 0 0 0 0,0 0-1 0 0,-1-1 1 0 0,1 0 0 0 0,1 0-1 0 0,-1 0 1 0 0,1-1 0 0 0,-1 0-1 0 0,1 0 1 0 0,0 0 0 0 0,0-1-1 0 0,0 0 1 0 0,0 0 0 0 0,1 0-1 0 0,4 0-4 0 0,23 13 29 0 0,-16-5 10 0 0,-10-8-21 0 0,0 1-1 0 0,0 1 1 0 0,-1 0 0 0 0,1 0 0 0 0,-1 0-1 0 0,0 1 1 0 0,0 0 0 0 0,0 0 0 0 0,-1 0 0 0 0,0 1-1 0 0,0 0 1 0 0,-1 1 0 0 0,1-1 0 0 0,-1 1-1 0 0,-1 0 1 0 0,1 0 0 0 0,-1 1 0 0 0,0-1 0 0 0,-1 1-1 0 0,3 7-17 0 0,-5-5 57 0 0,0 0 0 0 0,-1 0-1 0 0,0 1 1 0 0,-1-1-1 0 0,0 0 1 0 0,0 0 0 0 0,-1 0-1 0 0,-1 0 1 0 0,0 0-1 0 0,0 0 1 0 0,0-1-1 0 0,-2 1 1 0 0,1-1 0 0 0,-1 0-1 0 0,0 0 1 0 0,-1-1-1 0 0,0 1 1 0 0,0-1 0 0 0,-1-1-1 0 0,0 1 1 0 0,0-1-1 0 0,-1 0 1 0 0,0-1 0 0 0,0 0-1 0 0,-1 0 1 0 0,1 0-1 0 0,-1-1 1 0 0,0-1-1 0 0,-1 0 1 0 0,-1 1-57 0 0,-11 5 24 0 0,0 0 1 0 0,-1-1-1 0 0,0-1 0 0 0,-1-1 0 0 0,0-1 1 0 0,0-2-1 0 0,0 0 0 0 0,0-1 0 0 0,-1-2 1 0 0,0 0-1 0 0,-9-2-24 0 0,29 0-38 0 0,0 1 0 0 0,0-1 0 0 0,0 1 0 0 0,0-1 0 0 0,0-1 1 0 0,0 1-1 0 0,0-1 0 0 0,0 0 0 0 0,1 0 0 0 0,-1 0 0 0 0,1-1 0 0 0,-1 1 1 0 0,1-1-1 0 0,0 0 0 0 0,0-1 0 0 0,0 1 0 0 0,0-1 0 0 0,1 1 0 0 0,-1-1 0 0 0,1 0 1 0 0,0 0-1 0 0,0-1 0 0 0,1 1 0 0 0,-1-1 0 0 0,1 1 0 0 0,0-1 0 0 0,0 0 1 0 0,0-1 37 0 0,2 0-343 0 0,-1 1 0 0 0,1-1 0 0 0,0 1 0 0 0,1-1 0 0 0,0 1 0 0 0,-1 0 0 0 0,2-1 1 0 0,-1 1-1 0 0,1 0 0 0 0,-1-1 0 0 0,1 1 0 0 0,1 0 0 0 0,-1 0 0 0 0,1 1 1 0 0,0-1-1 0 0,0 0 0 0 0,0 1 0 0 0,1 0 0 0 0,-1 0 0 0 0,1 0 0 0 0,4-3 343 0 0,5-6-5900 0 0,-3 2-5731 0 0</inkml:trace>
</inkml:ink>
</file>

<file path=ppt/ink/ink17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7:49.4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129 634 8210 0 0,'0'0'3047'0'0,"0"0"-673"0"0,0 0-283 0 0,0 0-85 0 0,0 0-124 0 0,0 0-222 0 0,0 0-341 0 0,0 0-328 0 0,0 0-244 0 0,0 0-154 0 0,0 0-118 0 0,-1 3-71 0 0,-24 42 21 0 0,2 2 0 0 0,2 1 0 0 0,2 1 0 0 0,-1 13-425 0 0,1 1-3955 0 0,19-67-4428 0 0,0 0-3209 0 0</inkml:trace>
  <inkml:trace contextRef="#ctx0" brushRef="#br0" timeOffset="251.768">87 295 10322 0 0,'0'0'3088'0'0,"0"0"-755"0"0,0 0-496 0 0,0 0-213 0 0,0 0-230 0 0,0 0-281 0 0,0 0-299 0 0,0 0-245 0 0,0 0-195 0 0,0 0-190 0 0,0 0-159 0 0,0 0-134 0 0,0 0-85 0 0,-7-21-43 0 0,-23-68-434 0 0,68 166-3629 0 0,-26-56-775 0 0,-3-5-5944 0 0</inkml:trace>
  <inkml:trace contextRef="#ctx0" brushRef="#br0" timeOffset="519.959">341 848 12059 0 0,'0'0'2244'0'0,"0"0"-286"0"0,0 0-8 0 0,0 0-67 0 0,0 0-382 0 0,0 0-382 0 0,0 0-259 0 0,0 0-146 0 0,0 0-87 0 0,0 0-71 0 0,30-34-87 0 0,92-102-93 0 0,-59 59 183 0 0,-4 1 69 0 0,-57 75-630 0 0,-2 1-20 0 0,0 25-83 0 0,-16 112 61 0 0,15-133 43 0 0,0 1-1 0 0,1 0 1 0 0,-1 0 0 0 0,1 0 0 0 0,1 0 0 0 0,-1 0-1 0 0,1-1 1 0 0,0 1 0 0 0,0 0 0 0 0,0 0-1 0 0,0-1 1 0 0,1 1 0 0 0,0-1 0 0 0,0 1 0 0 0,0-1-1 0 0,0 0 1 0 0,1 1 0 0 0,0-1 0 0 0,0-1-1 0 0,0 1 1 0 0,0 0 0 0 0,1-1 0 0 0,-1 1 0 0 0,1-1-1 0 0,0 0 1 0 0,0-1 0 0 0,0 1 0 0 0,0 0-1 0 0,0-1 1 0 0,1 0 0 0 0,-1 0 0 0 0,1-1 0 0 0,0 1-1 0 0,-1-1 1 0 0,2 1 1 0 0,0-2 52 0 0,0 0 0 0 0,0 0 0 0 0,0-1 0 0 0,0 1 0 0 0,0-1 0 0 0,-1-1 0 0 0,1 1 0 0 0,0-1 0 0 0,-1 0 0 0 0,1 0 0 0 0,-1 0-1 0 0,0-1 1 0 0,1 0 0 0 0,-1 0 0 0 0,-1 0 0 0 0,1-1 0 0 0,0 0 0 0 0,-1 0 0 0 0,0 0 0 0 0,4-4-52 0 0,68-101 696 0 0,-72 101-712 0 0,11-22-252 0 0,2-4-2262 0 0,1 14-5458 0 0,-13 16-3935 0 0</inkml:trace>
  <inkml:trace contextRef="#ctx0" brushRef="#br0" timeOffset="808.858">1381 1 12539 0 0,'0'0'2634'0'0,"0"0"-611"0"0,0 0-310 0 0,0 0-99 0 0,0 0-184 0 0,0 0-254 0 0,0 0-267 0 0,0 0-246 0 0,0 0-111 0 0,0 0-9 0 0,0 0 32 0 0,0 0 25 0 0,0 0-13 0 0,3 16-55 0 0,11 134 598 0 0,-28 61-246 0 0,-44 176-698 0 0,32-268-1977 0 0,4-140-10729 0 0,15 13 5514 0 0,3 1-1967 0 0</inkml:trace>
  <inkml:trace contextRef="#ctx0" brushRef="#br0" timeOffset="1256.838">1039 468 7146 0 0,'0'0'5034'0'0,"0"0"-2135"0"0,0 0-1050 0 0,0 0-386 0 0,0 0-287 0 0,0 0-159 0 0,0 0-135 0 0,0 0-179 0 0,0 0-140 0 0,0 0-145 0 0,0 0-127 0 0,0 0-90 0 0,35-6-93 0 0,113-19-54 0 0,46 16-472 0 0,-12 11-4357 0 0,-92-1-1098 0 0,0 0-3615 0 0,-36-3 5464 0 0,-28 0 6376 0 0,1 2 9281 0 0,-26 0-8750 0 0,-5 11 1962 0 0,-10 3-3341 0 0,2-2-906 0 0,-4 11 278 0 0,5-11-706 0 0,1-1 0 0 0,1 1 0 0 0,0 1 0 0 0,0 0 0 0 0,2 0 0 0 0,-1 0 0 0 0,2 1 0 0 0,0 0 1 0 0,0 1-1 0 0,2-1 0 0 0,-1 1 0 0 0,2 0 0 0 0,0 0 0 0 0,1 0 0 0 0,1 1 0 0 0,0 9-170 0 0,1-20 33 0 0,2-1 1 0 0,-1 0-1 0 0,0 0 1 0 0,1 0-1 0 0,0 0 1 0 0,0 0 0 0 0,0 0-1 0 0,0 0 1 0 0,1 0-1 0 0,0-1 1 0 0,-1 0-1 0 0,1 1 1 0 0,1-1-1 0 0,-1 0 1 0 0,0 0-1 0 0,1-1 1 0 0,-1 1 0 0 0,1-1-1 0 0,0 1 1 0 0,0-1-1 0 0,0-1 1 0 0,0 1-1 0 0,0 0 1 0 0,0-1-1 0 0,0 0 1 0 0,1 0-1 0 0,-1 0 1 0 0,0 0 0 0 0,1-1-1 0 0,-1 0 1 0 0,2 0-34 0 0,4 1 161 0 0,1-1 1 0 0,0 0-1 0 0,-1-1 1 0 0,1 0 0 0 0,-1-1-1 0 0,1 0 1 0 0,-1-1 0 0 0,0 0-1 0 0,0 0 1 0 0,0-1-1 0 0,0-1 1 0 0,4-2-162 0 0,-6 2 51 0 0,0-1 1 0 0,-1 0-1 0 0,1 0 0 0 0,-1 0 1 0 0,-1-1-1 0 0,1 0 1 0 0,-1-1-1 0 0,0 1 0 0 0,-1-1 1 0 0,0 0-1 0 0,0-1 0 0 0,-1 1 1 0 0,0-1-1 0 0,0 0 1 0 0,-1 0-1 0 0,0 0 0 0 0,-1 0 1 0 0,0-1-1 0 0,0 1 0 0 0,-1-1 1 0 0,-1 1-1 0 0,1-1 1 0 0,-1 1-1 0 0,-1-1 0 0 0,0-4-51 0 0,0 9 11 0 0,0 0 0 0 0,-1 0 0 0 0,1 0 0 0 0,-1 0 0 0 0,0 0 0 0 0,0 1 0 0 0,-1-1-1 0 0,1 0 1 0 0,-1 1 0 0 0,0 0 0 0 0,0-1 0 0 0,0 1 0 0 0,-1 1 0 0 0,0-1 0 0 0,1 0 0 0 0,-1 1-1 0 0,-1 0 1 0 0,1 0 0 0 0,0 0 0 0 0,-1 0 0 0 0,1 1 0 0 0,-1 0 0 0 0,0-1 0 0 0,0 2 0 0 0,0-1 0 0 0,0 1-1 0 0,0 0 1 0 0,-2-1-11 0 0,-73-3-2029 0 0,10 22-6554 0 0,57-9-4089 0 0</inkml:trace>
</inkml:ink>
</file>

<file path=ppt/ink/ink17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7:46.5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96 143 8330 0 0,'0'0'1664'0'0,"0"0"-200"0"0,0 0-61 0 0,0 0 96 0 0,0 0 116 0 0,0 0-84 0 0,0 0-192 0 0,0 0-233 0 0,0 0-261 0 0,0 0-232 0 0,0 0-172 0 0,-1-5-117 0 0,-4-15-72 0 0,4 15 2 0 0,1 5-18 0 0,0 0-10 0 0,0 0 0 0 0,0 0-25 0 0,3 19 901 0 0,8 117 713 0 0,-9-1-1296 0 0,2-70-398 0 0,-2 1-1 0 0,-4 0 0 0 0,-3 0 1 0 0,-2-1-1 0 0,-3 0 0 0 0,-3 0 0 0 0,-5 4-120 0 0,-17 16 131 0 0,57-141 190 0 0,-7 30-326 0 0,1 1 1 0 0,2 1-1 0 0,0 0 0 0 0,1 1 0 0 0,1 1 0 0 0,2 1 0 0 0,0 1 0 0 0,1 1 0 0 0,0 1 0 0 0,2 1 1 0 0,0 1-1 0 0,1 2 0 0 0,1 0 0 0 0,0 2 0 0 0,14-5 5 0 0,40 10 75 0 0,-77 9-75 0 0,-1 0 0 0 0,1 0 0 0 0,-1 0 0 0 0,0 0-1 0 0,1 1 1 0 0,-1 0 0 0 0,0 0 0 0 0,0 0 0 0 0,-1 0 0 0 0,1 0 0 0 0,0 0 0 0 0,-1 1 0 0 0,0-1 0 0 0,0 1 0 0 0,0-1 0 0 0,0 1 0 0 0,-1 0 0 0 0,0 0 0 0 0,1 0 0 0 0,-1 0 0 0 0,-1 0 0 0 0,1 0 0 0 0,-1 0 0 0 0,1 0 0 0 0,-1 0-1 0 0,0 1 1 0 0,0-1 0 0 0,-1 2 0 0 0,1 8 15 0 0,-1 0 0 0 0,-1 0-1 0 0,0 0 1 0 0,0 0-1 0 0,-1 0 1 0 0,-1 0-1 0 0,-1 0 1 0 0,0-1 0 0 0,0 0-1 0 0,-1 0 1 0 0,-1-1-1 0 0,0 1 1 0 0,-1-1 0 0 0,0-1-1 0 0,-1 0 1 0 0,-1 0-1 0 0,1-1 1 0 0,-1 0-1 0 0,-2 1-14 0 0,-14 11 14 0 0,0-2 0 0 0,-2 0-1 0 0,0-2 1 0 0,-1 0-1 0 0,-1-3 1 0 0,0 0-1 0 0,-21 5-13 0 0,40-16-15 0 0,-1 0-1 0 0,1-2 1 0 0,-1 1-1 0 0,0-2 1 0 0,1 0-1 0 0,-1 0 1 0 0,0-1-1 0 0,0 0 0 0 0,-6-1 16 0 0,15-1-135 0 0,-1 1 0 0 0,1-1 0 0 0,-1 1 0 0 0,1-1 0 0 0,0 0 0 0 0,0 0 0 0 0,0 0 0 0 0,0-1 0 0 0,0 1 0 0 0,1-1 0 0 0,-1 0 0 0 0,1 1 0 0 0,-1-1 0 0 0,1 0 0 0 0,0 0 0 0 0,0-1 0 0 0,0 1 0 0 0,1 0 0 0 0,-1-1 0 0 0,1 1 0 0 0,0-1-1 0 0,0 1 1 0 0,0-1 0 0 0,0 0 0 0 0,1 1 0 0 0,-1-1 0 0 0,1 0 0 0 0,0 0 0 0 0,0 1 0 0 0,0-1 0 0 0,1 0 0 0 0,-1 1 0 0 0,1-1 0 0 0,0 0 0 0 0,0 1 0 0 0,0-1 0 0 0,1 1 0 0 0,-1-1 0 0 0,1 1 0 0 0,0 0 0 0 0,0 0 0 0 0,0 0 0 0 0,0 0 0 0 0,1 0 0 0 0,-1 0-1 0 0,2-1 136 0 0,31-43-4479 0 0,-8 19-4295 0 0,-13 15-292 0 0</inkml:trace>
  <inkml:trace contextRef="#ctx0" brushRef="#br0" timeOffset="575.571">492 942 200 0 0,'0'0'2843'0'0,"0"0"-351"0"0,0 0-113 0 0,0 0 35 0 0,0 0-102 0 0,0 0-236 0 0,0 0-282 0 0,0 0-293 0 0,34-3-217 0 0,107-12-177 0 0,-50-11 666 0 0,-71 19-1458 0 0,-1-1 1 0 0,0 0-1 0 0,0-2 0 0 0,-1 0 0 0 0,-1-1 0 0 0,0-1 0 0 0,0 0 0 0 0,-1-1 0 0 0,-1-1 0 0 0,0-1 0 0 0,-1 0 0 0 0,0-1 0 0 0,-1 0 0 0 0,-1-1 0 0 0,-1-1 0 0 0,0-1-315 0 0,-9 15 18 0 0,0-1-1 0 0,0 1 0 0 0,-1-1 0 0 0,1 0 1 0 0,-1 1-1 0 0,0-1 0 0 0,-1 0 0 0 0,1 0 0 0 0,-1 0 1 0 0,0 1-1 0 0,0-1 0 0 0,-1 0 0 0 0,1 0 1 0 0,-1 0-1 0 0,0 0 0 0 0,0 1 0 0 0,-1-1 0 0 0,1 1 1 0 0,-1-1-1 0 0,0 1 0 0 0,-1-1 0 0 0,1 1 1 0 0,-1 0-1 0 0,1 0 0 0 0,-1 0 0 0 0,0 0 0 0 0,-1 1 1 0 0,1-1-1 0 0,-1 1 0 0 0,1 0 0 0 0,-1 0 1 0 0,0 0-1 0 0,0 1 0 0 0,-1-1 0 0 0,-2-1-17 0 0,1 2-9 0 0,0-1 0 0 0,0 1 1 0 0,0 0-1 0 0,0 1 0 0 0,0-1 0 0 0,-1 1 0 0 0,1 0 0 0 0,0 1 0 0 0,-1 0 0 0 0,1 0 0 0 0,0 0 0 0 0,-1 1 1 0 0,1-1-1 0 0,0 2 0 0 0,-1-1 0 0 0,1 1 0 0 0,0 0 0 0 0,0 0 0 0 0,0 0 0 0 0,1 1 0 0 0,-1 0 0 0 0,1 0 0 0 0,-1 1 1 0 0,1-1-1 0 0,0 1 0 0 0,0 0 0 0 0,0 1 0 0 0,1-1 0 0 0,0 1 0 0 0,0 0 0 0 0,0 0 0 0 0,0 0 0 0 0,1 1 1 0 0,-2 3 8 0 0,4-7-3 0 0,1 0 1 0 0,-1-1 0 0 0,1 1 0 0 0,0 0 0 0 0,0 0 0 0 0,-1 0 0 0 0,1 0 0 0 0,1 0 0 0 0,-1-1 0 0 0,0 1-1 0 0,0 0 1 0 0,1 0 0 0 0,-1 0 0 0 0,1 0 0 0 0,-1-1 0 0 0,1 1 0 0 0,0 0 0 0 0,0 0 0 0 0,0-1 0 0 0,0 1-1 0 0,0-1 1 0 0,0 1 0 0 0,0-1 0 0 0,0 1 0 0 0,1-1 0 0 0,-1 0 0 0 0,1 0 0 0 0,-1 1 0 0 0,1-1 0 0 0,-1 0-1 0 0,1 0 1 0 0,0 0 0 0 0,-1-1 0 0 0,1 1 0 0 0,0 0 0 0 0,0-1 0 0 0,-1 1 0 0 0,1-1 0 0 0,1 1 2 0 0,82 12 85 0 0,-78-13-92 0 0,32 2 55 0 0,85 19 276 0 0,-121-18-297 0 0,0 1 0 0 0,0 0 0 0 0,0 0 1 0 0,-1 0-1 0 0,1 0 0 0 0,-1 0 0 0 0,0 1 1 0 0,0-1-1 0 0,0 1 0 0 0,-1 0 0 0 0,0-1 1 0 0,0 1-1 0 0,0 0 0 0 0,0 0 0 0 0,-1-1 1 0 0,0 1-1 0 0,0 0 0 0 0,0 0 0 0 0,0 0 1 0 0,-1 0-1 0 0,0-1 0 0 0,0 1 0 0 0,-2 4-27 0 0,-53 120 314 0 0,55-129-333 0 0,0 1 0 0 0,0 0 1 0 0,1 0-1 0 0,-1 0 0 0 0,0 0 1 0 0,1 0-1 0 0,-1 0 0 0 0,1 0 0 0 0,-1 0 1 0 0,1 0-1 0 0,-1 0 0 0 0,1 0 1 0 0,0 0-1 0 0,0 0 0 0 0,-1 0 1 0 0,1 0-1 0 0,0 0 0 0 0,0 0 0 0 0,0 0 1 0 0,0 0-1 0 0,0 1 0 0 0,0-1 1 0 0,1 0-1 0 0,-1 0 0 0 0,0 0 0 0 0,1 0 1 0 0,-1 0-1 0 0,0 0 0 0 0,1 0 1 0 0,-1 0-1 0 0,1 0 0 0 0,0 0 1 0 0,-1 0-1 0 0,1 0 0 0 0,0 0 0 0 0,-1-1 1 0 0,1 1-1 0 0,0 0 0 0 0,0 0 1 0 0,0-1-1 0 0,0 1 0 0 0,-1-1 0 0 0,1 1 1 0 0,0 0-1 0 0,0-1 0 0 0,0 0 1 0 0,1 1-1 0 0,-1-1 0 0 0,0 0 1 0 0,0 1-1 0 0,0-1 0 0 0,0 0 0 0 0,0 0 1 0 0,0 0-1 0 0,0 0 0 0 0,0 0 1 0 0,2 0 18 0 0,59-17-4617 0 0,-34 2-588 0 0,-11 4-2606 0 0,-8 4-2315 0 0</inkml:trace>
  <inkml:trace contextRef="#ctx0" brushRef="#br0" timeOffset="1567.678">1361 839 2008 0 0,'0'0'2048'0'0,"0"0"-619"0"0,0 0 152 0 0,0 0 404 0 0,0 0 172 0 0,0 0-46 0 0,0 0-160 0 0,0 0-216 0 0,0 0-221 0 0,0 0-190 0 0,0 0-185 0 0,0 0-142 0 0,0 0-107 0 0,31-10-98 0 0,96-28-101 0 0,-56 2 472 0 0,-60 24-916 0 0,68-84 1237 0 0,-78 94-1473 0 0,0 0 1 0 0,0 1-1 0 0,-1-1 1 0 0,1 0-1 0 0,0 1 0 0 0,-1-1 1 0 0,1 0-1 0 0,-1 0 1 0 0,0 1-1 0 0,0-1 1 0 0,0 0-1 0 0,0 0 0 0 0,0 1 1 0 0,0-1-1 0 0,0 0 1 0 0,0 0-1 0 0,0 0 1 0 0,-1 1-1 0 0,1-1 1 0 0,-1 0-1 0 0,0 1 0 0 0,1-1 1 0 0,-1 0-1 0 0,0 1 1 0 0,0-1-1 0 0,0 1 1 0 0,0-1-1 0 0,0 1 0 0 0,0-1 1 0 0,-1 1-1 0 0,1 0 1 0 0,0 0-1 0 0,-1 0 1 0 0,1 0-1 0 0,-1 0 0 0 0,1 0 1 0 0,-1 0-1 0 0,1 0 1 0 0,-1 0-1 0 0,0 1 1 0 0,1-1-1 0 0,-1 0 1 0 0,0 1-1 0 0,0 0 0 0 0,1-1 1 0 0,-1 1-1 0 0,0 0 1 0 0,0 0-1 0 0,0 0 1 0 0,1 0-1 0 0,-1 0 0 0 0,0 1 1 0 0,0-1-1 0 0,0 1-11 0 0,-14 1-17 0 0,0 2-1 0 0,0 0 0 0 0,0 1 0 0 0,1 0 0 0 0,-1 2 1 0 0,1-1-1 0 0,0 2 0 0 0,1 0 0 0 0,0 1 0 0 0,1 0 1 0 0,-1 1-1 0 0,2 1 0 0 0,-1 0 0 0 0,2 0 1 0 0,-1 2-1 0 0,2-1 0 0 0,0 1 0 0 0,0 1 18 0 0,4-7-20 0 0,1-1 0 0 0,0 1 0 0 0,0 0 0 0 0,1 1 0 0 0,0-1 0 0 0,0 1 0 0 0,1 0 0 0 0,0 0 0 0 0,0 0 0 0 0,1 0 0 0 0,0 1 0 0 0,0-1 0 0 0,1 0 0 0 0,0 9 20 0 0,3-13-16 0 0,1-1 0 0 0,0 0 0 0 0,-1 0 0 0 0,1 0 0 0 0,1 0 0 0 0,-1 0 0 0 0,0-1 0 0 0,1 1 0 0 0,-1-1 0 0 0,1 0 0 0 0,0 0 0 0 0,-1 0-1 0 0,1 0 1 0 0,0-1 0 0 0,0 0 0 0 0,0 0 0 0 0,0 0 0 0 0,1 0 0 0 0,-1 0 0 0 0,0-1 0 0 0,0 0 0 0 0,0 0 0 0 0,1 0 0 0 0,-1 0 0 0 0,0-1 0 0 0,1 0 16 0 0,30 0-401 0 0,0-2 0 0 0,-1-2 0 0 0,1-1 0 0 0,-1-2-1 0 0,-1-1 1 0 0,19-8 401 0 0,112-46-4857 0 0,-105 39 1940 0 0,102-53-4839 0 0,-124 53 8754 0 0,-20 5 2941 0 0,-16 17-2346 0 0,-1 2-22 0 0,0 0-154 0 0,-15 0 1219 0 0,-59 37-375 0 0,59-28-2035 0 0,1 1 0 0 0,-1 0 0 0 0,2 1 1 0 0,0 1-1 0 0,0 0 0 0 0,1 0 1 0 0,0 1-1 0 0,1 1 0 0 0,1 1-226 0 0,9-15 1 0 0,0 1 0 0 0,1 1 1 0 0,-1-1-1 0 0,0 0 0 0 0,1 0 0 0 0,-1 0 0 0 0,1 0 0 0 0,-1 0 0 0 0,1 1 1 0 0,0-1-1 0 0,0 0 0 0 0,-1 0 0 0 0,1 0 0 0 0,0 1 0 0 0,0-1 1 0 0,0 0-1 0 0,0 0 0 0 0,0 1 0 0 0,1-1 0 0 0,-1 0 0 0 0,0 0 1 0 0,0 1-1 0 0,1-1 0 0 0,-1 0 0 0 0,1 0 0 0 0,-1 0 0 0 0,1 0 0 0 0,0 0 1 0 0,-1 0-1 0 0,1 0 0 0 0,0 0 0 0 0,0 0 0 0 0,-1 0 0 0 0,1 0 1 0 0,0 0-1 0 0,0 0 0 0 0,0-1 0 0 0,0 1 0 0 0,0 0 0 0 0,0-1 0 0 0,1 1 1 0 0,-1-1-1 0 0,0 1 0 0 0,0-1 0 0 0,0 1 0 0 0,1-1 0 0 0,-1 0 1 0 0,0 0-1 0 0,0 1 0 0 0,0-1 0 0 0,1 0 0 0 0,-1 0 0 0 0,0 0 1 0 0,0-1-1 0 0,1 1 0 0 0,-1 0 0 0 0,0 0 0 0 0,0-1 0 0 0,1 1 0 0 0,-1-1-1 0 0,12-1 41 0 0,-1-1 0 0 0,0 0 0 0 0,1-1 0 0 0,-2 0 0 0 0,1-1 0 0 0,0-1 0 0 0,-1 0-1 0 0,0 0 1 0 0,0-1 0 0 0,-1 0 0 0 0,0-1 0 0 0,0-1 0 0 0,5-5-41 0 0,18-12 126 0 0,-21 16-89 0 0,32-13 43 0 0,-33 77-57 0 0,-11-50-22 0 0,0 0 1 0 0,0-1-1 0 0,0 1 0 0 0,1-1 1 0 0,-1 1-1 0 0,1-1 0 0 0,0 1 1 0 0,0-1-1 0 0,0 1 0 0 0,0-1 1 0 0,1 0-1 0 0,0 1 0 0 0,-1-1 1 0 0,1 0-1 0 0,0 0 0 0 0,0 0 1 0 0,1-1-1 0 0,-1 1 0 0 0,1 0 1 0 0,-1-1-1 0 0,1 0 0 0 0,0 1 1 0 0,0-1-1 0 0,0 0 0 0 0,0 0 1 0 0,0-1-1 0 0,0 1 0 0 0,0-1 1 0 0,1 1-1 0 0,-1-1 0 0 0,1 0 1 0 0,-1 0-1 0 0,1-1 0 0 0,-1 1 1 0 0,1-1-1 0 0,-1 0 0 0 0,3 0-1 0 0,3 0 8 0 0,0-1 1 0 0,1-1-1 0 0,-1 1 0 0 0,-1-1 0 0 0,1-1 0 0 0,0 0 1 0 0,0 0-1 0 0,-1-1 0 0 0,0 0 0 0 0,0 0 0 0 0,0-1 0 0 0,0 0 1 0 0,-1 0-1 0 0,0-1 0 0 0,1-1-8 0 0,21-20 140 0 0,-2-1-1 0 0,-2-1 1 0 0,0-1 0 0 0,-2-1-1 0 0,-1-2 1 0 0,-2 0 0 0 0,11-25-140 0 0,-11 17 43 0 0,-1-2 0 0 0,-2 0 1 0 0,-2-1-1 0 0,-2 0 1 0 0,-2-1-1 0 0,-2-1 1 0 0,-2 0-1 0 0,-2 0 1 0 0,-2 0-1 0 0,-2-9-43 0 0,0 54 8 0 0,-1 0 0 0 0,0 0 0 0 0,0 0 0 0 0,1 0 0 0 0,-1 1 0 0 0,0-1-1 0 0,0 0 1 0 0,0 0 0 0 0,0 0 0 0 0,0 0 0 0 0,0 0 0 0 0,0 0 0 0 0,0 0 0 0 0,0 0-1 0 0,-1 0 1 0 0,1 1 0 0 0,0-1 0 0 0,-1 0 0 0 0,1 0 0 0 0,0 0 0 0 0,-1 0 0 0 0,1 1-1 0 0,-1-1 1 0 0,1 0 0 0 0,-1 0 0 0 0,0 1 0 0 0,1-1 0 0 0,-1 0 0 0 0,0 1 0 0 0,1-1 0 0 0,-1 1-1 0 0,0-1 1 0 0,0 1 0 0 0,1-1 0 0 0,-1 1 0 0 0,0 0 0 0 0,0-1 0 0 0,0 1 0 0 0,0 0-1 0 0,0 0 1 0 0,1-1 0 0 0,-1 1 0 0 0,0 0 0 0 0,0 0 0 0 0,0 0 0 0 0,0 0 0 0 0,0 0-1 0 0,0 0 1 0 0,0 0 0 0 0,0 1 0 0 0,0-1 0 0 0,1 0 0 0 0,-1 0 0 0 0,0 1 0 0 0,0-1-1 0 0,0 1 1 0 0,0-1 0 0 0,1 0 0 0 0,-1 1 0 0 0,0 0 0 0 0,0-1 0 0 0,1 1 0 0 0,-1-1 0 0 0,0 1-1 0 0,1 0-7 0 0,-12 20 27 0 0,2 0 0 0 0,0 1 0 0 0,1 0 0 0 0,1 1 0 0 0,1 0 0 0 0,-1 14-27 0 0,-10 74 262 0 0,5 1 0 0 0,5 0 1 0 0,6 112-263 0 0,2-213 6 0 0,-12 116 57 0 0,11-127-130 0 0,1-1-1 0 0,0 1 1 0 0,-1 0 0 0 0,1-1 0 0 0,-1 1-1 0 0,1 0 1 0 0,-1-1 0 0 0,1 1 0 0 0,-1 0-1 0 0,1-1 1 0 0,-1 1 0 0 0,1 0-1 0 0,-1 0 1 0 0,1 0 0 0 0,-1 0 0 0 0,1-1-1 0 0,-1 1 1 0 0,1 0 0 0 0,-1 0 0 0 0,0 0-1 0 0,1 0 1 0 0,-1 0 0 0 0,1 0 0 0 0,-1 0-1 0 0,1 1 1 0 0,-1-1 0 0 0,1 0 0 0 0,-1 0-1 0 0,1 0 1 0 0,-1 1 0 0 0,1-1-1 0 0,-1 0 1 0 0,1 0 0 0 0,-1 1 0 0 0,1-1-1 0 0,-1 0 1 0 0,1 1 0 0 0,-1-1 0 0 0,1 1-1 0 0,0-1 1 0 0,-1 1 67 0 0,2-13-1211 0 0,0 0-1 0 0,0 0 1 0 0,2 1 0 0 0,-1-1-1 0 0,1 1 1 0 0,1 0 0 0 0,0-1-1 0 0,1 2 1 0 0,0-1 0 0 0,4-6 1211 0 0,2-6-6154 0 0,-3 4-2162 0 0</inkml:trace>
  <inkml:trace contextRef="#ctx0" brushRef="#br0" timeOffset="1880.668">2986 345 6289 0 0,'0'0'3417'0'0,"0"0"-1007"0"0,0 0-568 0 0,0 0-178 0 0,0 0-89 0 0,0 0-109 0 0,0 0-213 0 0,0 0-259 0 0,0 0-193 0 0,0 0-126 0 0,0 0-75 0 0,0 0-66 0 0,0 0-73 0 0,-33 28-50 0 0,-104 88-34 0 0,47-43 622 0 0,89-72-981 0 0,0-1 0 0 0,0 1 0 0 0,0-1 0 0 0,0 1 0 0 0,0-1 0 0 0,0 1-1 0 0,0 0 1 0 0,0-1 0 0 0,0 1 0 0 0,1 0 0 0 0,-1 0 0 0 0,0-1 0 0 0,1 1 0 0 0,-1 0 0 0 0,0 0 0 0 0,1 0 0 0 0,-1 0-1 0 0,1 0 1 0 0,-1 0 0 0 0,1 0 0 0 0,0 0 0 0 0,-1 0 0 0 0,1 0 0 0 0,0 0 0 0 0,0 0 0 0 0,0 0 0 0 0,0 1-1 0 0,0-1 1 0 0,0 0 0 0 0,0 0 0 0 0,0 0 0 0 0,0 0 0 0 0,0 0 0 0 0,1 0 0 0 0,-1 0 0 0 0,0 0 0 0 0,1 0 0 0 0,-1 0-1 0 0,1 0 1 0 0,-1 0 0 0 0,1 0 0 0 0,-1 0 0 0 0,1 0 0 0 0,0 0 0 0 0,0-1 0 0 0,-1 1 0 0 0,1 0 0 0 0,0 0-1 0 0,0-1 1 0 0,0 1 0 0 0,0 0-18 0 0,54 20 821 0 0,-45-20-756 0 0,0 0 1 0 0,-1 0-1 0 0,1 2 1 0 0,-1-1-1 0 0,1 1 1 0 0,-1 0-1 0 0,0 1 1 0 0,0 0-1 0 0,0 1 1 0 0,-1-1-1 0 0,1 2 1 0 0,-1-1-1 0 0,-1 1 1 0 0,1 0-1 0 0,-1 1 1 0 0,0 0-1 0 0,5 6-65 0 0,-8 67 378 0 0,33-120-7412 0 0,-9 7 929 0 0,17-10-7266 0 0,-33 35 10888 0 0</inkml:trace>
  <inkml:trace contextRef="#ctx0" brushRef="#br0" timeOffset="2230.181">3233 544 0 0 0,'0'0'1024'0'0,"0"0"2306"0"0,0 0 876 0 0,0 0-286 0 0,0 0-690 0 0,0 0-745 0 0,0 0-552 0 0,0 0-366 0 0,0 0-237 0 0,0 0-181 0 0,0 0-178 0 0,0 0-176 0 0,0 0-191 0 0,21-21-168 0 0,62-65-111 0 0,-74 64 82 0 0,-25 29-220 0 0,-76 44 304 0 0,91-49-490 0 0,1 0 1 0 0,-1 0-1 0 0,0 0 0 0 0,0 0 1 0 0,1 0-1 0 0,0-1 1 0 0,-1 1-1 0 0,1 0 0 0 0,0 0 1 0 0,0 0-1 0 0,0 0 0 0 0,0 0 1 0 0,0 0-1 0 0,0 0 0 0 0,0 0 1 0 0,1 0-1 0 0,-1 0 0 0 0,1 0 1 0 0,0 0-1 0 0,-1 0 1 0 0,1 0-1 0 0,0-1 0 0 0,0 1 1 0 0,0 0-1 0 0,0 0 0 0 0,0-1 1 0 0,1 1-1 0 0,-1-1 0 0 0,0 1 1 0 0,1-1-1 0 0,-1 0 0 0 0,1 0 1 0 0,0 1-1 0 0,-1-1 1 0 0,1 0-1 0 0,0 0 0 0 0,0-1 1 0 0,-1 1-1 0 0,1 0 0 0 0,0 0 1 0 0,0-1-1 0 0,0 0 0 0 0,1 1-1 0 0,16 14 63 0 0,-13-8 28 0 0,-1 0 0 0 0,1 1 0 0 0,-2 0 0 0 0,1 0 0 0 0,-1 1-1 0 0,0-1 1 0 0,-1 1 0 0 0,0 0 0 0 0,0 0 0 0 0,-1 0 0 0 0,0 0 0 0 0,-1 0-1 0 0,0 1 1 0 0,0-1 0 0 0,-1 0 0 0 0,0 1 0 0 0,-2 7-91 0 0,0-10 55 0 0,0 1 1 0 0,0-1 0 0 0,-1-1 0 0 0,0 1-1 0 0,-1 0 1 0 0,0-1 0 0 0,0 1 0 0 0,0-1-1 0 0,-1 0 1 0 0,1 0 0 0 0,-1-1-1 0 0,-1 0 1 0 0,1 0 0 0 0,-1 0 0 0 0,0 0-1 0 0,0-1 1 0 0,0 0 0 0 0,-1 0-1 0 0,1-1 1 0 0,-1 1 0 0 0,0-2 0 0 0,0 1-1 0 0,-6 1-55 0 0,10-3-22 0 0,0 0 0 0 0,0-1-1 0 0,0 1 1 0 0,0-1-1 0 0,0 0 1 0 0,0 1-1 0 0,0-1 1 0 0,0-1 0 0 0,0 1-1 0 0,0 0 1 0 0,0-1-1 0 0,0 1 1 0 0,0-1-1 0 0,0 0 1 0 0,0 0 0 0 0,0 0-1 0 0,1-1 1 0 0,-1 1-1 0 0,0-1 1 0 0,1 1-1 0 0,-1-1 1 0 0,1 0 0 0 0,-1 0-1 0 0,1 0 1 0 0,0-1 22 0 0,-14-18-3125 0 0,3-5-4111 0 0,9 18-5362 0 0</inkml:trace>
</inkml:ink>
</file>

<file path=ppt/ink/ink17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8:01.5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52 214 2064 0 0,'0'0'1321'0'0,"0"0"-101"0"0,0 0 138 0 0,0 0 314 0 0,0 0 295 0 0,0 0 48 0 0,0 0-208 0 0,0 0-301 0 0,0 0-318 0 0,0 0-224 0 0,0 0-116 0 0,-9 3-65 0 0,-25 9-55 0 0,25-9-25 0 0,9-3-28 0 0,0 0-49 0 0,0 0-52 0 0,0 0-50 0 0,38-22 2097 0 0,195-96-967 0 0,-203 103-1591 0 0,0 1-1 0 0,0 1 1 0 0,1 2 0 0 0,1 1 0 0 0,0 2 0 0 0,0 1 0 0 0,0 1-1 0 0,1 2 1 0 0,26 0-63 0 0,-53 5 11 0 0,0-1 0 0 0,0 1 0 0 0,-1 0 0 0 0,1 0 0 0 0,0 1 0 0 0,-1 0 0 0 0,1 0 0 0 0,-1 0 0 0 0,1 1 0 0 0,-1 0 0 0 0,0 0 0 0 0,0 0 0 0 0,0 0 0 0 0,-1 1 0 0 0,1 0 0 0 0,-1 0 0 0 0,0 0 0 0 0,0 0 0 0 0,0 1 0 0 0,0 0 0 0 0,-1 0 0 0 0,0 0 0 0 0,0 0 1 0 0,0 0-1 0 0,-1 0 0 0 0,0 1 0 0 0,0 0 0 0 0,0-1 0 0 0,0 1 0 0 0,-1 0 0 0 0,0 2-11 0 0,-1 5 43 0 0,-1 0 0 0 0,0 0 0 0 0,-1-1 0 0 0,0 1 0 0 0,-1 0 0 0 0,-1-1 0 0 0,0 1 0 0 0,0-1 0 0 0,-1 0 1 0 0,-1-1-1 0 0,0 1 0 0 0,-1-1 0 0 0,0 0 0 0 0,0 0 0 0 0,-1-1 0 0 0,-1 0-43 0 0,-401 479 265 0 0,405-484-262 0 0,1 0-1 0 0,-1 1 1 0 0,1-1-1 0 0,1 1 1 0 0,-1 0-1 0 0,1-1 0 0 0,0 2 1 0 0,0-1-1 0 0,1 0 1 0 0,0 1-1 0 0,0-1 0 0 0,0 1 1 0 0,1-1-1 0 0,0 1 1 0 0,0 0-1 0 0,1 6-2 0 0,47 5 257 0 0,-41-17-195 0 0,16-2 80 0 0,0 0 0 0 0,-1-1 1 0 0,1-1-1 0 0,-1-1 0 0 0,0-1 1 0 0,0 0-1 0 0,0-2 0 0 0,-1-1 1 0 0,2-1-143 0 0,27-8 190 0 0,37-12 113 0 0,-68 19-9274 0 0,-11 4 2060 0 0,-3 3-5041 0 0</inkml:trace>
  <inkml:trace contextRef="#ctx0" brushRef="#br0" timeOffset="281.512">912 530 13675 0 0,'0'0'1710'0'0,"0"0"-506"0"0,0 0-157 0 0,0 0 102 0 0,0 0 105 0 0,0 0-34 0 0,0 0-165 0 0,0 0-160 0 0,0 0-122 0 0,0 0-90 0 0,0 0-77 0 0,0 0-82 0 0,0 0-67 0 0,17 0-59 0 0,86 0 203 0 0,19-19 18 0 0,-53-4-2614 0 0,-47 12-2887 0 0,-4-1-5519 0 0,-10 7-191 0 0</inkml:trace>
  <inkml:trace contextRef="#ctx0" brushRef="#br0" timeOffset="831.077">1409 416 9522 0 0,'0'0'1875'0'0,"0"0"-303"0"0,0 0-31 0 0,0 0 79 0 0,0 0 2 0 0,0 0-99 0 0,0 0-262 0 0,-1 35-295 0 0,-1 110-237 0 0,7-11 798 0 0,9 170 1233 0 0,-14-300-2718 0 0,1 0 0 0 0,-1 0 1 0 0,0 0-1 0 0,-1 0 0 0 0,1 0 1 0 0,-1 0-1 0 0,1 0 0 0 0,-1 0 1 0 0,0-1-1 0 0,-1 1 0 0 0,1 0 1 0 0,-1 0-1 0 0,0-1 0 0 0,1 1 1 0 0,-2-1-1 0 0,1 0 0 0 0,0 0 1 0 0,-1 1-1 0 0,1-1 1 0 0,-1-1-1 0 0,0 1 0 0 0,0 0 1 0 0,0-1-1 0 0,0 1 0 0 0,0-1 1 0 0,-1 0-1 0 0,1 0 0 0 0,-1-1 1 0 0,1 1-1 0 0,-1-1 0 0 0,0 1 1 0 0,-1-1-43 0 0,3-3 19 0 0,0 0 0 0 0,0 0 1 0 0,0 0-1 0 0,0 0 0 0 0,0-1 1 0 0,0 1-1 0 0,1-1 0 0 0,-1 1 1 0 0,1-1-1 0 0,0 0 0 0 0,0 1 1 0 0,0-1-1 0 0,0 0 0 0 0,0 0 1 0 0,1 0-1 0 0,-1 0 0 0 0,1 0 1 0 0,0 0-1 0 0,0 0 0 0 0,0 0-19 0 0,0 2 2 0 0,-1-20 13 0 0,2 0-1 0 0,0-1 1 0 0,2 1 0 0 0,0 0 0 0 0,1 0 0 0 0,1 0 0 0 0,1 1-1 0 0,1-1 1 0 0,1 1 0 0 0,7-12-15 0 0,-8 15 9 0 0,7-25-2 0 0,2 1-1 0 0,2 1 1 0 0,2 0-1 0 0,1 2 1 0 0,2 0-1 0 0,2 1 1 0 0,1 2-1 0 0,1 0 1 0 0,3 2 0 0 0,0 1-1 0 0,13-8-6 0 0,-35 34-1 0 0,0 1 0 0 0,0-1 0 0 0,1 2 0 0 0,-1-1 0 0 0,1 1 0 0 0,0 0 0 0 0,0 1-1 0 0,1 0 1 0 0,-1 1 0 0 0,1 0 0 0 0,-1 0 0 0 0,1 1 0 0 0,0 0 0 0 0,-1 0 0 0 0,1 1 0 0 0,3 1 1 0 0,-8 2 17 0 0,0-1 0 0 0,0 1 0 0 0,0 1 1 0 0,-1-1-1 0 0,1 1 0 0 0,-1-1 0 0 0,0 1 1 0 0,0 0-1 0 0,0 1 0 0 0,-1-1 0 0 0,1 1 1 0 0,-1 0-1 0 0,0-1 0 0 0,0 1 0 0 0,-1 1 0 0 0,0-1 1 0 0,0 0-1 0 0,0 0 0 0 0,0 1 0 0 0,-1-1 1 0 0,0 1-1 0 0,0 0 0 0 0,0-1 0 0 0,-1 1 1 0 0,0 0-1 0 0,0 0-17 0 0,0 4 43 0 0,0 0 1 0 0,-1-1-1 0 0,0 1 1 0 0,0 0-1 0 0,-1-1 0 0 0,-1 0 1 0 0,0 1-1 0 0,0-1 1 0 0,0 0-1 0 0,-1 0 0 0 0,-1-1 1 0 0,1 1-1 0 0,-1-1 1 0 0,-1 0-1 0 0,0 0 1 0 0,0-1-1 0 0,0 0 0 0 0,-4 3-43 0 0,-7 7 36 0 0,0-2 0 0 0,-2 0-1 0 0,1-1 1 0 0,-2-1-1 0 0,0-1 1 0 0,0-1 0 0 0,-5 2-36 0 0,22-11-32 0 0,0 0 0 0 0,1 0 1 0 0,-1 0-1 0 0,0 0 1 0 0,0-1-1 0 0,1 1 0 0 0,-1-1 1 0 0,-1 0-1 0 0,1 0 0 0 0,0 0 1 0 0,0 0-1 0 0,0-1 0 0 0,0 1 1 0 0,-1-1-1 0 0,1 0 1 0 0,0 0-1 0 0,0 0 0 0 0,-1 0 1 0 0,1 0-1 0 0,0-1 0 0 0,0 1 1 0 0,-1-1-1 0 0,1 0 0 0 0,0 0 1 0 0,0 0-1 0 0,0-1 1 0 0,0 1-1 0 0,0-1 0 0 0,1 0 1 0 0,-1 1-1 0 0,0-1 0 0 0,1 0 1 0 0,-1-1-1 0 0,1 1 0 0 0,0 0 1 0 0,0-1-1 0 0,0 1 1 0 0,0-1-1 0 0,0 0 0 0 0,0 1 1 0 0,1-1-1 0 0,-1 0 0 0 0,1 0 1 0 0,0 0-1 0 0,0 0 0 0 0,0 0 1 0 0,0-1 31 0 0,16-56-4253 0 0,-4 44-214 0 0,4 0-4073 0 0,-8 9-2665 0 0</inkml:trace>
  <inkml:trace contextRef="#ctx0" brushRef="#br0" timeOffset="2086.845">2147 107 12595 0 0,'0'0'2288'0'0,"0"0"-872"0"0,0 0-431 0 0,0 0-81 0 0,0 0-96 0 0,0 0-176 0 0,0 0-280 0 0,0 0-248 0 0,0 0-224 0 0,0 0-136 0 0,0 0-40 0 0,0 0-88 0 0,0 0-168 0 0,0 0-456 0 0,-7 37-1057 0 0,14-30-3248 0 0,-3 1-4777 0 0</inkml:trace>
  <inkml:trace contextRef="#ctx0" brushRef="#br0" timeOffset="1914.459">2219 427 10170 0 0,'0'0'2698'0'0,"0"0"-940"0"0,0 0-519 0 0,0 0 33 0 0,0 0 152 0 0,0 0 50 0 0,0 0-179 0 0,0 0-316 0 0,0 0-284 0 0,0 0-190 0 0,0 0-76 0 0,0 0-54 0 0,9 0 859 0 0,-37 140 1080 0 0,-5-99-2541 0 0,28-38-1962 0 0,0-10-5394 0 0,4 5 5242 0 0,-1 0-9499 0 0</inkml:trace>
  <inkml:trace contextRef="#ctx0" brushRef="#br0" timeOffset="2496.279">2403 505 7514 0 0,'0'0'2679'0'0,"0"0"-531"0"0,0 0-182 0 0,0 0-48 0 0,0 0-167 0 0,0 0-197 0 0,0 0-274 0 0,0 0-255 0 0,0 0-204 0 0,0 0-176 0 0,31-10-150 0 0,96-28-129 0 0,-82 15 97 0 0,-42 16-333 0 0,21-63 1153 0 0,-26 68-1273 0 0,1 1 0 0 0,-1-1 0 0 0,0 0 0 0 0,0 1 0 0 0,0-1 0 0 0,0 1 0 0 0,0-1 0 0 0,0 1 0 0 0,0 0 0 0 0,-1 0 0 0 0,1 0 0 0 0,0 0 0 0 0,-1 0 0 0 0,1 1 0 0 0,-1-1 0 0 0,1 1 0 0 0,-1-1 0 0 0,1 1 1 0 0,-1 0-1 0 0,1 0 0 0 0,0 0 0 0 0,-1 1 0 0 0,1-1 0 0 0,-1 0 0 0 0,1 1 0 0 0,-1-1 0 0 0,1 1 0 0 0,-1 0-10 0 0,-9 4-18 0 0,0 1 0 0 0,1 0 0 0 0,0 1 0 0 0,0 0 1 0 0,0 1-1 0 0,1 0 0 0 0,0 1 0 0 0,0 0 0 0 0,1 0 0 0 0,-5 8 18 0 0,5-9-1 0 0,1 1-1 0 0,1 0 1 0 0,-1 0 0 0 0,2 1-1 0 0,-1 0 1 0 0,1 0-1 0 0,1 0 1 0 0,0 1 0 0 0,0 0-1 0 0,1 0 1 0 0,0 0-1 0 0,1 0 1 0 0,0 1-1 0 0,1-1 1 0 0,1 1 0 0 0,-1 0-1 0 0,2 6 2 0 0,2-14-2 0 0,0 1 0 0 0,0-1 0 0 0,0 1 0 0 0,1-1 0 0 0,0 0 0 0 0,0 0 0 0 0,0 0 0 0 0,1 0 0 0 0,-1-1 0 0 0,1 1 0 0 0,0-1 0 0 0,0 0 0 0 0,0 0 0 0 0,0-1 0 0 0,0 1 0 0 0,1-1 0 0 0,-1 1 0 0 0,1-2 0 0 0,-1 1 0 0 0,1 0 0 0 0,0-1 0 0 0,0 0 0 0 0,0 0 0 0 0,0 0 0 0 0,0-1 0 0 0,0 1 0 0 0,0-1 0 0 0,3-1 2 0 0,1 2-101 0 0,1 0 0 0 0,-1 0 0 0 0,1-1 0 0 0,-1-1-1 0 0,0 1 1 0 0,1-2 0 0 0,-1 1 0 0 0,0-1 0 0 0,1-1 0 0 0,-1 1-1 0 0,0-2 1 0 0,-1 1 0 0 0,1-1 0 0 0,2-2 101 0 0,27-16-2945 0 0,-22 13-1169 0 0,-6 4-715 0 0,-2 1-6671 0 0</inkml:trace>
  <inkml:trace contextRef="#ctx0" brushRef="#br0" timeOffset="2783.153">2983 365 11763 0 0,'0'0'1775'0'0,"0"0"-308"0"0,0 0 0 0 0,0 0 53 0 0,0 0-73 0 0,0 0-224 0 0,0 0-330 0 0,0 0-246 0 0,0 0-131 0 0,0 0-84 0 0,0 0-53 0 0,0 0-56 0 0,0 0-30 0 0,-18 5-53 0 0,-57 20-25 0 0,72-24-188 0 0,0 0 1 0 0,0 0-1 0 0,0 1 0 0 0,0-1 1 0 0,1 1-1 0 0,-1 0 0 0 0,0 0 1 0 0,1 0-1 0 0,-1 0 1 0 0,1 0-1 0 0,0 0 0 0 0,-1 1 1 0 0,1-1-1 0 0,0 1 0 0 0,0-1 1 0 0,1 1-1 0 0,-1 0 1 0 0,0 2-28 0 0,-2 2 67 0 0,0 1-7 0 0,1 1-1 0 0,-1 0 0 0 0,1 1 1 0 0,1-1-1 0 0,0 0 1 0 0,0 1-1 0 0,1-1 1 0 0,0 1-1 0 0,0 0 1 0 0,1-1-1 0 0,1 1 1 0 0,0 6-60 0 0,2-10 23 0 0,-1 1 0 0 0,1-1 0 0 0,0 0 0 0 0,1 0 0 0 0,-1 0 0 0 0,1-1 1 0 0,0 1-1 0 0,0-1 0 0 0,1 0 0 0 0,0 0 0 0 0,0 0 0 0 0,0-1 1 0 0,0 1-1 0 0,1-1 0 0 0,0-1 0 0 0,-1 1 0 0 0,1-1 0 0 0,1 0 0 0 0,-1 0 1 0 0,0-1-1 0 0,1 0 0 0 0,-1 0 0 0 0,1 0 0 0 0,0-1 0 0 0,3 0-23 0 0,-5 1-12 0 0,1-1 0 0 0,-1 0-1 0 0,0-1 1 0 0,1 1 0 0 0,-1-1-1 0 0,1 0 1 0 0,-1-1 0 0 0,0 1-1 0 0,1-1 1 0 0,-1 0 0 0 0,0 0-1 0 0,0-1 1 0 0,1 1 0 0 0,-1-1 0 0 0,0 0-1 0 0,-1-1 1 0 0,1 1 0 0 0,0-1-1 0 0,-1 0 1 0 0,1 0 0 0 0,2-3 12 0 0,16-25-4148 0 0,-15 18-4427 0 0,-3 9-3072 0 0</inkml:trace>
  <inkml:trace contextRef="#ctx0" brushRef="#br0" timeOffset="3581.679">3239 608 4145 0 0,'0'0'3251'0'0,"0"0"-241"0"0,0 0-347 0 0,0 0-357 0 0,0 0-321 0 0,0 0-318 0 0,0 0-323 0 0,0 0-249 0 0,0 0-170 0 0,0 0-127 0 0,0 0-103 0 0,0 0-102 0 0,0 0-93 0 0,26-2-80 0 0,81-6-90 0 0,-54-9 388 0 0,-48 10-604 0 0,-3 5-95 0 0,1 0 0 0 0,0 0 0 0 0,-1 0 0 0 0,1 0 0 0 0,-1-1 0 0 0,0 1 0 0 0,0-1 0 0 0,0 0 0 0 0,0 1 0 0 0,-1-1 0 0 0,1 0 0 0 0,-1 0 0 0 0,1 0 0 0 0,-1 0 0 0 0,0 0 0 0 0,0-1 0 0 0,0 1 0 0 0,-1 0 0 0 0,1 0 0 0 0,-1-1 0 0 0,0 1 0 0 0,0 0 0 0 0,0-1 0 0 0,0 1 0 0 0,0 0 0 0 0,-1 0 0 0 0,0-1 0 0 0,1 1 0 0 0,-1 0 0 0 0,0 0 0 0 0,-1 0 0 0 0,1 0 0 0 0,0 0 0 0 0,-1 0 0 0 0,0 0 0 0 0,0 0 0 0 0,0 1 0 0 0,0-1 0 0 0,0 1 0 0 0,0-1 0 0 0,-1 1 0 0 0,1 0 0 0 0,-1 0 0 0 0,1 0 1 0 0,-1 0-1 0 0,0 0 0 0 0,0 1 0 0 0,0-1 0 0 0,0 1 0 0 0,0 0 0 0 0,0 0 0 0 0,0 0 0 0 0,-1 0 0 0 0,1 0 0 0 0,-2 1-19 0 0,-5 2-23 0 0,0 0 1 0 0,0 1-1 0 0,0 1 1 0 0,0-1-1 0 0,1 2 1 0 0,-1-1-1 0 0,1 1 1 0 0,0 1-1 0 0,1-1 1 0 0,-1 2-1 0 0,1-1 1 0 0,0 1-1 0 0,1 0 1 0 0,0 1-1 0 0,0-1 1 0 0,0 2 0 0 0,1-1-1 0 0,0 1 1 0 0,1 0-1 0 0,-2 4 23 0 0,5-10-4 0 0,-1 0-1 0 0,1 1 1 0 0,0-1-1 0 0,0 1 1 0 0,0-1-1 0 0,1 1 0 0 0,-1 0 1 0 0,1 0-1 0 0,0 0 1 0 0,0 0-1 0 0,0 0 1 0 0,0 0-1 0 0,1 0 1 0 0,0 0-1 0 0,0 0 1 0 0,0 0-1 0 0,0 1 1 0 0,1-1-1 0 0,-1 0 1 0 0,1 0-1 0 0,0 0 1 0 0,0 0-1 0 0,1-1 1 0 0,-1 1-1 0 0,1 0 1 0 0,0 0-1 0 0,0-1 1 0 0,0 1-1 0 0,0-1 1 0 0,1 0-1 0 0,-1 1 1 0 0,1-1-1 0 0,0 0 0 0 0,0-1 1 0 0,0 1-1 0 0,2 1 5 0 0,5 0-67 0 0,0 0-1 0 0,0 0 1 0 0,0-1-1 0 0,0 0 1 0 0,1-1-1 0 0,-1 0 0 0 0,1-1 1 0 0,0 0-1 0 0,-1-1 1 0 0,1 0-1 0 0,0 0 1 0 0,0-1-1 0 0,-1-1 1 0 0,1 0-1 0 0,8-2 68 0 0,92-41-3925 0 0,-49 12 118 0 0,107-69-14223 0 0,-64-4 17719 0 0,-66 56 6272 0 0,-37 34 8259 0 0,-12 18-9733 0 0,-2 5-5488 0 0,-18 16 1992 0 0,20-17-788 0 0,0 1 1 0 0,0 0-1 0 0,1 1 1 0 0,0 0-1 0 0,0 1 1 0 0,1 0-1 0 0,0 0 0 0 0,1 1 1 0 0,-1 1-204 0 0,7-9 7 0 0,1 0-1 0 0,0 0 1 0 0,0 0 0 0 0,0 0 0 0 0,0 0-1 0 0,0 0 1 0 0,0 0 0 0 0,0 1-1 0 0,1-1 1 0 0,-1 0 0 0 0,1 0 0 0 0,-1 0-1 0 0,1 0 1 0 0,0-1 0 0 0,0 1-1 0 0,0 0 1 0 0,0 0 0 0 0,0 0 0 0 0,0-1-1 0 0,1 1 1 0 0,-1-1 0 0 0,1 1-1 0 0,-1-1 1 0 0,1 1 0 0 0,-1-1-1 0 0,1 0 1 0 0,0 0 0 0 0,0 1 0 0 0,-1-1-1 0 0,1-1 1 0 0,0 1 0 0 0,0 0-1 0 0,0 0 1 0 0,0-1 0 0 0,0 1 0 0 0,0-1-1 0 0,0 1 1 0 0,0-1 0 0 0,0 0-1 0 0,0 0 1 0 0,1 0 0 0 0,-1 0 0 0 0,0-1-1 0 0,0 1-6 0 0,18 6 38 0 0,-16-5 20 0 0,1 0 0 0 0,-1 1 1 0 0,1-1-1 0 0,-1 1 0 0 0,0 0 0 0 0,1 0 0 0 0,-1 1 0 0 0,0-1 0 0 0,0 1 0 0 0,-1 0 0 0 0,1 0 0 0 0,-1 0 0 0 0,1 0 0 0 0,-1 1 0 0 0,0-1 0 0 0,0 1 0 0 0,0 0 0 0 0,-1 0 0 0 0,1 0 0 0 0,-1 0 0 0 0,0 0 0 0 0,0 1 0 0 0,-1-1 0 0 0,1 0 1 0 0,-1 1-1 0 0,0 0 0 0 0,0-1 0 0 0,0 1 0 0 0,-1 0 0 0 0,0-1 0 0 0,0 1 0 0 0,0 0 0 0 0,0 0 0 0 0,-1-1 0 0 0,0 1 0 0 0,0 0 0 0 0,0-1 0 0 0,0 1 0 0 0,-1-1 0 0 0,0 1-58 0 0,-2 0 12 0 0,-1-1 0 0 0,1 0-1 0 0,-1 0 1 0 0,0 0 0 0 0,-1 0-1 0 0,1-1 1 0 0,0 0 0 0 0,-1 0-1 0 0,0-1 1 0 0,0 0 0 0 0,1 0-1 0 0,-1 0 1 0 0,-1 0 0 0 0,1-1-1 0 0,0 0 1 0 0,0 0 0 0 0,0-1-1 0 0,-1 0 1 0 0,1 0 0 0 0,0 0-1 0 0,0-1 1 0 0,-2 0-12 0 0,1 1-70 0 0,-33-13-1970 0 0,29 5-1857 0 0,0-1-4332 0 0,5 2-4786 0 0</inkml:trace>
</inkml:ink>
</file>

<file path=ppt/ink/ink17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8:07.2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151 0 1048 0 0,'0'0'2218'0'0,"0"0"39"0"0,0 0 34 0 0,0 0 61 0 0,0 0-117 0 0,0 0-304 0 0,0 0-332 0 0,0 0-320 0 0,0 0-246 0 0,0 0-163 0 0,0 0-112 0 0,0 0-81 0 0,0 0-34 0 0,2 4 33 0 0,-2 5-412 0 0,0 0-1 0 0,-1 1 0 0 0,0-1 0 0 0,0 0 0 0 0,-1 1 1 0 0,0-1-1 0 0,-1 0 0 0 0,0 0 0 0 0,0-1 0 0 0,-1 1 1 0 0,0 0-1 0 0,-1-1 0 0 0,0 0 0 0 0,0 0-263 0 0,-3 7 36 0 0,0 1 1 0 0,-1-1-1 0 0,-1-1 0 0 0,-1 1 1 0 0,0-2-1 0 0,0 0 0 0 0,-1 0 1 0 0,-1-1-1 0 0,-2 1-36 0 0,10-12-1352 0 0,4-2-6095 0 0,1-2-4512 0 0</inkml:trace>
</inkml:ink>
</file>

<file path=ppt/ink/ink17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8:08.2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3 458 1832 0 0,'0'0'2082'0'0,"0"0"-910"0"0,0 0-397 0 0,0 0 71 0 0,0 0 249 0 0,0 0 329 0 0,0 0 184 0 0,0 0-13 0 0,0 0-102 0 0,0 0-209 0 0,0 0-171 0 0,9 8-80 0 0,33 22-33 0 0,-38-28-788 0 0,0 0 0 0 0,1 0 0 0 0,-1 0-1 0 0,1-1 1 0 0,-1 0 0 0 0,1 1 0 0 0,0-2 0 0 0,0 1 0 0 0,-1-1 0 0 0,1 1 0 0 0,0-1 0 0 0,0 0 0 0 0,0-1-1 0 0,0 1 1 0 0,2-2-212 0 0,7 1 513 0 0,7-3-117 0 0,0-1 0 0 0,-1 0 0 0 0,1-2 0 0 0,-1 0-1 0 0,-1-2 1 0 0,0 0 0 0 0,0-1 0 0 0,0 0 0 0 0,-1-2 0 0 0,15-12-396 0 0,15-30 703 0 0,-47 53-685 0 0,0-1 0 0 0,0 1 0 0 0,0-1 0 0 0,0 1 0 0 0,0-1 0 0 0,-1 0 1 0 0,1 1-1 0 0,-1-1 0 0 0,1 0 0 0 0,-1 1 0 0 0,1-1 0 0 0,-1 0 0 0 0,0 0 0 0 0,0 0 0 0 0,0 1 0 0 0,0-1 0 0 0,0 0 0 0 0,0 0 0 0 0,0 1 0 0 0,-1-1 0 0 0,1 0 0 0 0,-1 0 0 0 0,1 1 0 0 0,-1-1 0 0 0,0 0 1 0 0,0 1-1 0 0,1-1 0 0 0,-1 1 0 0 0,0-1 0 0 0,0 1 0 0 0,-1-1 0 0 0,1 1 0 0 0,0 0 0 0 0,0 0 0 0 0,-1-1 0 0 0,1 1 0 0 0,0 0 0 0 0,-1 0-18 0 0,-6-1-5 0 0,0 0-1 0 0,0 0 1 0 0,0 0-1 0 0,0 1 1 0 0,0 1-1 0 0,0-1 1 0 0,-1 1-1 0 0,1 1 0 0 0,0 0 1 0 0,0 0-1 0 0,0 0 1 0 0,0 1-1 0 0,0 0 1 0 0,0 1 5 0 0,-12 4-20 0 0,0 2 1 0 0,1 1-1 0 0,0 0 1 0 0,1 1-1 0 0,0 1 0 0 0,1 1 1 0 0,0 0-1 0 0,1 1 1 0 0,0 1-1 0 0,2 1 1 0 0,-1 0-1 0 0,1 2 20 0 0,5-7-1 0 0,1 1-1 0 0,0 0 0 0 0,1 1 1 0 0,1-1-1 0 0,0 1 0 0 0,0 0 1 0 0,2 1-1 0 0,-1-1 1 0 0,2 1-1 0 0,-1 3 2 0 0,3-11 5 0 0,0 0 0 0 0,1 0 0 0 0,0 0 0 0 0,0 0-1 0 0,0 0 1 0 0,0 0 0 0 0,1 0 0 0 0,0 0 0 0 0,0-1 0 0 0,1 1 0 0 0,0 0 0 0 0,0 0 0 0 0,0-1 0 0 0,1 0-1 0 0,-1 1 1 0 0,1-1 0 0 0,1 0 0 0 0,-1 0 0 0 0,1 0 0 0 0,0-1 0 0 0,0 1 0 0 0,0-1 0 0 0,0 0-1 0 0,5 3-4 0 0,2 0 51 0 0,0 0 0 0 0,0-1 0 0 0,1-1 0 0 0,-1 0-1 0 0,1 0 1 0 0,1-1 0 0 0,-1-1 0 0 0,0 0-1 0 0,1-1 1 0 0,-1 0 0 0 0,1-1 0 0 0,0 0 0 0 0,0-1-1 0 0,12-1-50 0 0,176-38 522 0 0,-106 5-528 0 0,-27 19-1817 0 0,-45 15-3093 0 0,-1 4-5567 0 0,-15-4-702 0 0</inkml:trace>
  <inkml:trace contextRef="#ctx0" brushRef="#br0" timeOffset="1259.4">1246 425 4249 0 0,'0'0'2292'0'0,"0"0"-323"0"0,0 0-7 0 0,0 0 115 0 0,0 0-70 0 0,0 0-278 0 0,0 0-412 0 0,0 0-304 0 0,0 0-189 0 0,0 0-127 0 0,0 0-78 0 0,0 0-52 0 0,0 0-27 0 0,-27 3-25 0 0,-84 11 5 0 0,105-13-435 0 0,0 0 0 0 0,0 0 0 0 0,0 0 1 0 0,0 0-1 0 0,0 1 0 0 0,0 0 0 0 0,0 0 0 0 0,1 1 1 0 0,-1 0-1 0 0,1 0 0 0 0,0 0 0 0 0,0 0 0 0 0,0 1 0 0 0,-2 1-85 0 0,-6 6 234 0 0,3-5-143 0 0,0 1 0 0 0,1 0 0 0 0,0 1 1 0 0,0-1-1 0 0,0 2 0 0 0,1-1 1 0 0,0 2-1 0 0,1-1 0 0 0,0 1 0 0 0,1-1 1 0 0,0 2-1 0 0,0-1 0 0 0,1 1 1 0 0,0 0-1 0 0,1 0 0 0 0,1 0 0 0 0,-1 1 1 0 0,2-1-1 0 0,0 1 0 0 0,-1 4-91 0 0,2-11 12 0 0,0-1 0 0 0,0 1-1 0 0,1 0 1 0 0,0 0 0 0 0,-1-1-1 0 0,2 1 1 0 0,-1 0 0 0 0,0 0 0 0 0,1-1-1 0 0,0 1 1 0 0,0 0 0 0 0,0-1-1 0 0,1 1 1 0 0,-1-1 0 0 0,1 1-1 0 0,0-1 1 0 0,1 0 0 0 0,-1 0-1 0 0,1 0 1 0 0,0 0 0 0 0,0 0 0 0 0,0 0-1 0 0,0-1 1 0 0,0 1 0 0 0,1-1-1 0 0,0 0 1 0 0,0 0 0 0 0,-1-1-1 0 0,2 1 1 0 0,-1-1 0 0 0,0 0 0 0 0,0 0-1 0 0,1 0 1 0 0,-1 0 0 0 0,4 0-12 0 0,8-4 87 0 0,1 0-1 0 0,-1-1 1 0 0,0-1 0 0 0,0-1 0 0 0,0 0 0 0 0,-1-1-1 0 0,1 0 1 0 0,-1-1 0 0 0,-1-1 0 0 0,0-1 0 0 0,0 0 0 0 0,0 0-1 0 0,-1-2 1 0 0,-1 1 0 0 0,1-2 0 0 0,-2 0 0 0 0,0 0 0 0 0,0-1-1 0 0,7-12-86 0 0,26-38 101 0 0,32-31-74 0 0,-74 120-239 0 0,0 4 281 0 0,-3-18-67 0 0,1 1 0 0 0,0 0 0 0 0,1 0 0 0 0,1-1 0 0 0,0 1 0 0 0,0-1 0 0 0,1 1 0 0 0,1-1 0 0 0,0 0 0 0 0,0 0 0 0 0,1 0 0 0 0,1-1 0 0 0,0 0 0 0 0,1 0 1 0 0,0 0-1 0 0,0-1 0 0 0,1 0 0 0 0,5 4-2 0 0,-11-12 4 0 0,1 0 0 0 0,0 0 0 0 0,0 0-1 0 0,0 0 1 0 0,1-1 0 0 0,-1 1 0 0 0,0-1 0 0 0,0 0 0 0 0,1 0 0 0 0,-1 0 0 0 0,1 0 0 0 0,-1-1 0 0 0,1 1 0 0 0,-1-1 0 0 0,1 0 0 0 0,-1 0 0 0 0,1 0 0 0 0,0 0-1 0 0,-1-1 1 0 0,1 0 0 0 0,-1 1 0 0 0,1-1 0 0 0,-1 0 0 0 0,0-1 0 0 0,1 1 0 0 0,-1-1 0 0 0,0 1 0 0 0,0-1 0 0 0,2-2-4 0 0,85-75 248 0 0,-68 55-198 0 0,-10 13-26 0 0,9-13 17 0 0,1 2 0 0 0,2 1 0 0 0,0 0 0 0 0,1 2 0 0 0,1 1 0 0 0,1 1 0 0 0,14-6-41 0 0,52-24 66 0 0,-87 42 625 0 0,-24-2-467 0 0,15 5-227 0 0,-1 0 0 0 0,1 1 0 0 0,-1-1 0 0 0,0 1 0 0 0,0 0 0 0 0,0 0 0 0 0,1 0 0 0 0,-1 1 0 0 0,0-1 0 0 0,0 1 0 0 0,0 0 0 0 0,0 0 0 0 0,0 0 0 0 0,0 1 0 0 0,0-1 0 0 0,0 1 0 0 0,0 0 0 0 0,0 0 0 0 0,0 0 0 0 0,1 1 0 0 0,-2 0 3 0 0,-4 3-5 0 0,0 1 0 0 0,0 0 0 0 0,1 0 0 0 0,-1 0 0 0 0,2 1 0 0 0,-1 1 0 0 0,1-1 0 0 0,0 1 0 0 0,0 1 0 0 0,1-1 0 0 0,0 1 0 0 0,1 0-1 0 0,0 0 1 0 0,0 1 0 0 0,1 0 0 0 0,0-1 0 0 0,1 1 0 0 0,0 1 0 0 0,1-1 0 0 0,0 0 0 0 0,0 1 0 0 0,1-1 0 0 0,0 1 0 0 0,1-1 0 0 0,1 6 5 0 0,-2-12-3 0 0,0 0 1 0 0,1 0-1 0 0,0 0 0 0 0,-1 0 1 0 0,1 0-1 0 0,1 0 1 0 0,-1 0-1 0 0,1 0 1 0 0,-1 0-1 0 0,1 0 1 0 0,0-1-1 0 0,1 1 0 0 0,-1 0 1 0 0,1 0-1 0 0,-1-1 1 0 0,1 1-1 0 0,0-1 1 0 0,0 0-1 0 0,1 1 1 0 0,-1-1-1 0 0,1 0 0 0 0,-1 0 1 0 0,1 0-1 0 0,0-1 1 0 0,0 1-1 0 0,0-1 1 0 0,1 0-1 0 0,-1 0 1 0 0,1 0-1 0 0,-1 0 0 0 0,1 0 1 0 0,-1-1-1 0 0,1 1 1 0 0,0-1-1 0 0,0 0 1 0 0,1 0 2 0 0,7 1 3 0 0,0 0 1 0 0,1-1-1 0 0,-1 0 1 0 0,1-1-1 0 0,-1 0 1 0 0,1-1-1 0 0,-1-1 1 0 0,1 0-1 0 0,-1 0 1 0 0,0-1 0 0 0,0-1-1 0 0,0 0 1 0 0,-1-1-1 0 0,1 0 1 0 0,-1 0-1 0 0,0-2 1 0 0,2-1-4 0 0,28-19 34 0 0,-2-2 1 0 0,-1-2 0 0 0,-1-2-1 0 0,-2 0 1 0 0,0-5-35 0 0,90-153 58 0 0,-110 165-45 0 0,0 0-14 0 0,-2 0-1 0 0,0-1 1 0 0,-2-1 0 0 0,-1 1 0 0 0,-1-2 0 0 0,-2 1-1 0 0,0-1 1 0 0,-2-1 0 0 0,-2 1 0 0 0,1-18 1 0 0,-5 46-1 0 0,1 0 1 0 0,-1 0-1 0 0,1 0 1 0 0,-1 0-1 0 0,0 1 1 0 0,1-1 0 0 0,-1 0-1 0 0,0 1 1 0 0,1-1-1 0 0,-1 0 1 0 0,0 1-1 0 0,0-1 1 0 0,0 1-1 0 0,0-1 1 0 0,1 1 0 0 0,-1-1-1 0 0,0 1 1 0 0,0 0-1 0 0,0-1 1 0 0,0 1-1 0 0,0 0 1 0 0,0 0-1 0 0,0 0 1 0 0,0 0-1 0 0,0 0 1 0 0,0 0 0 0 0,0 0-1 0 0,0 0 1 0 0,0 0-1 0 0,0 0 1 0 0,0 1-1 0 0,0-1 1 0 0,0 0-1 0 0,0 1 1 0 0,0-1-1 0 0,1 1 1 0 0,-1-1 0 0 0,0 1-1 0 0,0-1 1 0 0,0 1-1 0 0,1-1 1 0 0,-1 1-1 0 0,0 0 1 0 0,0-1-1 0 0,1 1 1 0 0,-1 0 0 0 0,1 0-1 0 0,-1 0 1 0 0,1 0-1 0 0,-1-1 1 0 0,1 1-1 0 0,-1 0 1 0 0,1 0-1 0 0,0 0 1 0 0,-1 0-1 0 0,1 0 1 0 0,0 0 0 0 0,0 0-1 0 0,0 0 1 0 0,0 0-1 0 0,0 0 1 0 0,0 0 0 0 0,-20 27-2 0 0,2 1 1 0 0,1 1 0 0 0,1 0-1 0 0,1 1 1 0 0,2 0 0 0 0,1 2-1 0 0,2-1 1 0 0,1 1 0 0 0,1 1-1 0 0,2-1 1 0 0,2 1 0 0 0,0 25 1 0 0,3-53 4 0 0,1 1 1 0 0,1-1 0 0 0,-1 0 0 0 0,1 1-1 0 0,0-1 1 0 0,1 0 0 0 0,-1 0-1 0 0,1 0 1 0 0,1 0 0 0 0,-1 0-1 0 0,1 0 1 0 0,0 0 0 0 0,0-1 0 0 0,0 0-1 0 0,1 1 1 0 0,0-1 0 0 0,0-1-1 0 0,0 1 1 0 0,1 0 0 0 0,0-1 0 0 0,-1 0-1 0 0,1 0 1 0 0,1-1 0 0 0,-1 1-1 0 0,1-1 1 0 0,-1 0 0 0 0,1-1 0 0 0,0 1-1 0 0,0-1 1 0 0,0 0 0 0 0,0-1-1 0 0,0 1 1 0 0,1-1 0 0 0,5 0-5 0 0,6 0 8 0 0,1-1 0 0 0,-1-1 0 0 0,0-1 0 0 0,0-1 1 0 0,0 0-1 0 0,0-1 0 0 0,0-1 0 0 0,16-7-8 0 0,-21 8 2 0 0,130-29 84 0 0,-141 35-74 0 0,0 0 0 0 0,-1 0 0 0 0,1 0 0 0 0,-1 0 0 0 0,1 0 0 0 0,-1 0-1 0 0,0 0 1 0 0,0 1 0 0 0,0-1 0 0 0,0 0 0 0 0,0 0 0 0 0,-1 1 0 0 0,1-1 0 0 0,-1 1 0 0 0,1-1 0 0 0,-1 1 0 0 0,0-1-1 0 0,0 1 1 0 0,0-1 0 0 0,0 1 0 0 0,0-1 0 0 0,-1 0 0 0 0,1 1 0 0 0,-1-1 0 0 0,0 2-12 0 0,1 5 40 0 0,0 101 326 0 0,0-109-373 0 0,0 0 1 0 0,1 1-1 0 0,-1-1 0 0 0,0 0 0 0 0,0 0 1 0 0,1 0-1 0 0,-1 0 0 0 0,0 0 0 0 0,1 0 0 0 0,-1 0 1 0 0,1 0-1 0 0,0 0 0 0 0,-1 0 0 0 0,1-1 0 0 0,0 1 1 0 0,-1 0-1 0 0,1 0 0 0 0,0 0 0 0 0,0-1 0 0 0,0 1 1 0 0,0 0-1 0 0,-1-1 0 0 0,1 1 0 0 0,0-1 0 0 0,0 1 1 0 0,0-1-1 0 0,0 1 0 0 0,0-1 0 0 0,1 0 0 0 0,-1 0 1 0 0,0 1-1 0 0,0-1 0 0 0,0 0 0 0 0,0 0 1 0 0,0 0-1 0 0,0 0 0 0 0,0 0 0 0 0,0 0 0 0 0,0-1 1 0 0,1 1-1 0 0,-1 0 0 0 0,0-1 0 0 0,0 1 7 0 0,10-16-1378 0 0,-4 3-2528 0 0,-4 9-1292 0 0,0 0-7119 0 0</inkml:trace>
</inkml:ink>
</file>

<file path=ppt/ink/ink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17:24.3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69 702 0 0 0,'0'0'1564'0'0,"0"0"221"0"0,0 0 399 0 0,0 0 313 0 0,0 0-15 0 0,0 0-323 0 0,0 0-470 0 0,0 0-431 0 0,0 0-299 0 0,0 0-182 0 0,0 0-144 0 0,-4 12 1384 0 0,61 2 2127 0 0,37-25-1514 0 0,-89 10-2590 0 0,-1 0 1 0 0,0-1-1 0 0,1 0 1 0 0,-1 0 0 0 0,0 0-1 0 0,0 0 1 0 0,-1-1-1 0 0,1 0 1 0 0,0 1-1 0 0,-1-1 1 0 0,0-1 0 0 0,1 1-1 0 0,-1 0 1 0 0,0-1-1 0 0,-1 0 1 0 0,1 1-1 0 0,-1-1 1 0 0,0 0 0 0 0,0 0-1 0 0,0 0 1 0 0,0-1-1 0 0,-1 1 1 0 0,1 0-1 0 0,-1-1 1 0 0,0 1 0 0 0,0-2-41 0 0,-3 4-2 0 0,0 0 1 0 0,1 0 0 0 0,-1 1 0 0 0,0-1 0 0 0,0 0-1 0 0,0 1 1 0 0,0 0 0 0 0,0-1 0 0 0,0 1-1 0 0,-1 0 1 0 0,1 0 0 0 0,0 0 0 0 0,-1 0 0 0 0,1 1-1 0 0,0-1 1 0 0,-1 1 0 0 0,1-1 0 0 0,-1 1-1 0 0,1 0 1 0 0,-1 0 0 0 0,1 0 0 0 0,-1 0 0 0 0,1 0-1 0 0,-1 1 1 0 0,1-1 0 0 0,-1 1 0 0 0,1 0 1 0 0,-6-1-33 0 0,-4 2 10 0 0,-1 0 1 0 0,0 2-1 0 0,1-1 0 0 0,0 1 0 0 0,-1 1 0 0 0,2 0 0 0 0,-1 1 0 0 0,1 0 1 0 0,0 1-1 0 0,0 0 0 0 0,0 1 0 0 0,1 0 0 0 0,0 0 0 0 0,1 1 1 0 0,-5 6 22 0 0,11-11 3 0 0,-1-1 0 0 0,1 1 0 0 0,0 0 0 0 0,0-1 0 0 0,0 1 0 0 0,0 1 0 0 0,1-1 0 0 0,0 0 0 0 0,0 1 0 0 0,0-1 0 0 0,0 1 0 0 0,1-1 0 0 0,0 1 0 0 0,0 0 0 0 0,0 0 0 0 0,0 0 0 0 0,1-1 0 0 0,0 1 0 0 0,0 0 1 0 0,0 0-1 0 0,0 0 0 0 0,1 0 0 0 0,0 0 0 0 0,0-1 0 0 0,0 1 0 0 0,1 0 0 0 0,-1-1 0 0 0,1 1 0 0 0,0-1 0 0 0,1 1 0 0 0,-1-1 0 0 0,1 0 0 0 0,0 0 0 0 0,0 0 0 0 0,0-1 0 0 0,0 1 0 0 0,1-1 0 0 0,-1 1 0 0 0,1-1 0 0 0,0 0 1 0 0,0 0-1 0 0,1 0-3 0 0,8 4 63 0 0,1-1 0 0 0,0 0 1 0 0,0 0-1 0 0,0-2 0 0 0,0 0 1 0 0,1 0-1 0 0,0-1 0 0 0,0-1 1 0 0,0-1-1 0 0,0 0 0 0 0,0-1 1 0 0,0 0-1 0 0,-1-1 0 0 0,10-2-63 0 0,120-40-273 0 0,-126 35-2576 0 0,-6 0-6663 0 0,-7 5-2396 0 0</inkml:trace>
  <inkml:trace contextRef="#ctx0" brushRef="#br0" timeOffset="272.806">835 643 7866 0 0,'0'0'5003'0'0,"0"0"-2793"0"0,0 0-994 0 0,0 0 30 0 0,0 0 157 0 0,0 0 12 0 0,0 0-207 0 0,0 0-328 0 0,0 0-262 0 0,0 0-125 0 0,0 0-26 0 0,0 0-57 0 0,-8 15-60 0 0,-60 111 533 0 0,-23 21-559 0 0,39-82-1692 0 0,37-64-6215 0 0,11-2-3151 0 0,1-2 4427 0 0</inkml:trace>
  <inkml:trace contextRef="#ctx0" brushRef="#br0" timeOffset="520.277">513 665 9426 0 0,'0'0'2014'0'0,"0"0"-491"0"0,0 0-268 0 0,0 0-119 0 0,0 0 46 0 0,0 0 35 0 0,0 0-103 0 0,0 0-85 0 0,0 0-122 0 0,0 0-168 0 0,0 0-92 0 0,0 0-19 0 0,0 0-21 0 0,17 21-21 0 0,53 65-4 0 0,8-23 670 0 0,41 25-525 0 0,-75-65-1106 0 0,-23-20-7660 0 0,-15-3-3201 0 0</inkml:trace>
  <inkml:trace contextRef="#ctx0" brushRef="#br0" timeOffset="1048.339">1264 238 3425 0 0,'0'0'3184'0'0,"0"0"-812"0"0,0 0-361 0 0,0 0 18 0 0,0 0 47 0 0,0 0-77 0 0,0 0-247 0 0,0 0-336 0 0,0 0-298 0 0,0 0-197 0 0,0 0-135 0 0,0 0-113 0 0,0 0-72 0 0,2-4-73 0 0,-2 5-482 0 0,0-1 1 0 0,0 1 0 0 0,0-1-1 0 0,0 1 1 0 0,0-1 0 0 0,1 1 0 0 0,-1-1-1 0 0,0 0 1 0 0,0 1 0 0 0,0-1-1 0 0,0 1 1 0 0,1-1 0 0 0,-1 1-1 0 0,0-1 1 0 0,0 0 0 0 0,1 1-1 0 0,-1-1 1 0 0,0 0 0 0 0,1 1 0 0 0,-1-1-1 0 0,0 0 1 0 0,1 1 0 0 0,-1-1-1 0 0,0 0 1 0 0,1 0 0 0 0,-1 0-1 0 0,1 1 1 0 0,-1-1 0 0 0,0 0 0 0 0,1 0-1 0 0,-1 0 1 0 0,1 0 0 0 0,-1 0-1 0 0,1 0 1 0 0,-1 1 0 0 0,1-1-1 0 0,-1 0 1 0 0,1 0 0 0 0,-1-1-1 0 0,0 1 1 0 0,1 0 0 0 0,-1 0 0 0 0,1 0-1 0 0,-1 0 1 0 0,1 0 0 0 0,-1 0-1 0 0,1-1-46 0 0,2 28 538 0 0,18 191 1309 0 0,-26 212-1333 0 0,5-430-613 0 0,-17 2-4152 0 0,-9 0-490 0 0,8-6-3600 0 0,11 1-3083 0 0</inkml:trace>
  <inkml:trace contextRef="#ctx0" brushRef="#br0" timeOffset="1287.5">986 687 9874 0 0,'0'0'2666'0'0,"0"0"-827"0"0,0 0-432 0 0,0 0-12 0 0,0 0-27 0 0,0 0-93 0 0,0 0-159 0 0,0 0-177 0 0,0 0-136 0 0,0 0-105 0 0,32-6-73 0 0,100-21-78 0 0,36 16 1120 0 0,-73 31-1492 0 0,-39 12-2985 0 0,-44-19-735 0 0,-7-4-6471 0 0,-4-6-7 0 0</inkml:trace>
  <inkml:trace contextRef="#ctx0" brushRef="#br0" timeOffset="1950.004">1496 816 0 0 0,'0'0'667'0'0,"0"0"425"0"0,0 0 266 0 0,0 0 233 0 0,0 0 162 0 0,0 0 70 0 0,0 0-30 0 0,0 0-117 0 0,0 0-149 0 0,0 0-151 0 0,0 0-114 0 0,0 0-82 0 0,0 0-58 0 0,34 1-51 0 0,105 0-60 0 0,-73-15 756 0 0,-59 11-1597 0 0,0 0 1 0 0,0-1-1 0 0,0 0 1 0 0,0-1 0 0 0,-1 1-1 0 0,0-1 1 0 0,0-1-1 0 0,0 1 1 0 0,-1-1 0 0 0,1 0-1 0 0,-1 0 1 0 0,-1-1-1 0 0,1 1 1 0 0,-1-1 0 0 0,0 0-1 0 0,-1 0 1 0 0,0 0-1 0 0,0-1 1 0 0,0 1-1 0 0,-1-1 1 0 0,0 0 0 0 0,-1 0-1 0 0,1-1-170 0 0,-4 7 8 0 0,1 0 0 0 0,0 0-1 0 0,0 0 1 0 0,-1 0 0 0 0,1 0 0 0 0,-1 1-1 0 0,0-1 1 0 0,0 1 0 0 0,1-1 0 0 0,-1 1-1 0 0,0 0 1 0 0,0-1 0 0 0,0 1 0 0 0,0 0-1 0 0,0 0 1 0 0,-1 1 0 0 0,1-1 0 0 0,0 0 0 0 0,0 1-1 0 0,-1-1 1 0 0,1 1 0 0 0,0 0 0 0 0,0-1-1 0 0,-1 1 1 0 0,1 0 0 0 0,0 1 0 0 0,-1-1-1 0 0,1 0 1 0 0,0 1 0 0 0,-1-1 0 0 0,1 1-1 0 0,-1 0-7 0 0,-13 6-31 0 0,1 1 0 0 0,0 0-1 0 0,0 1 1 0 0,1 1-1 0 0,1 0 1 0 0,0 1 0 0 0,0 0-1 0 0,1 1 1 0 0,0 1 0 0 0,1-1-1 0 0,0 2 1 0 0,1 0-1 0 0,1 0 1 0 0,-3 6 31 0 0,10-17-7 0 0,-2 2-1 0 0,-1 0 0 0 0,1 0 0 0 0,1 1 0 0 0,-1 0 1 0 0,1-1-1 0 0,0 1 0 0 0,0 1 0 0 0,0-1 0 0 0,1 0 1 0 0,0 1-1 0 0,0-1 0 0 0,1 1 0 0 0,0-1 0 0 0,0 1 1 0 0,1 0-1 0 0,-1-1 0 0 0,1 1 0 0 0,1 0 0 0 0,-1 0 8 0 0,5-2 2 0 0,-1-1-1 0 0,1 0 0 0 0,-1 0 1 0 0,1 0-1 0 0,1-1 0 0 0,-1 0 1 0 0,0 0-1 0 0,1 0 0 0 0,-1-1 1 0 0,1 1-1 0 0,0-1 0 0 0,0-1 1 0 0,0 1-1 0 0,0-1 0 0 0,0 0 1 0 0,0 0-1 0 0,0-1 0 0 0,0 0 1 0 0,0 0-1 0 0,6-1-1 0 0,11-2 132 0 0,1-1 1 0 0,-1-2-1 0 0,0 0 0 0 0,0-1 1 0 0,-1-2-1 0 0,0 0 0 0 0,0-1 1 0 0,-1-1-1 0 0,-1-1 0 0 0,0-1 1 0 0,0-1-1 0 0,8-8-132 0 0,-23 19 36 0 0,8-5 6 0 0,0 1-1 0 0,-1-2 1 0 0,1 0-1 0 0,-2 0 0 0 0,1-1 1 0 0,-1 0-1 0 0,-1-1 0 0 0,0 0 1 0 0,0-1-1 0 0,-1 0 0 0 0,-1-1 1 0 0,0 0-1 0 0,-1 0 0 0 0,0 0 1 0 0,-1-1-1 0 0,0 0 0 0 0,-2-1 1 0 0,1 1-1 0 0,-2-1 0 0 0,0 1 1 0 0,0-8-42 0 0,-3 20-2 0 0,0 0 1 0 0,-1 1 0 0 0,0-1 0 0 0,1 0 0 0 0,-1 0 0 0 0,0 0-1 0 0,0 1 1 0 0,0-1 0 0 0,0 0 0 0 0,0 1 0 0 0,0-1-1 0 0,0 1 1 0 0,-1 0 0 0 0,1-1 0 0 0,-1 1 0 0 0,1 0-1 0 0,-1 0 1 0 0,1 0 0 0 0,-1 0 0 0 0,0 0 0 0 0,1 0-1 0 0,-1 0 1 0 0,0 0 0 0 0,0 1 0 0 0,0-1 0 0 0,1 1-1 0 0,-1-1 1 0 0,0 1 0 0 0,0 0 0 0 0,0 0 0 0 0,0 0-1 0 0,0 0 1 0 0,0 0 0 0 0,0 0 0 0 0,0 0 0 0 0,1 1-1 0 0,-1-1 1 0 0,0 1 0 0 0,0-1 0 0 0,0 1 0 0 0,0 0-1 0 0,1 0 1 0 0,-1 0 0 0 0,0 0 0 0 0,1 0 0 0 0,-1 0-1 0 0,1 0 1 0 0,-1 0 0 0 0,0 2 1 0 0,-9 6 3 0 0,8-7-12 0 0,0 0 1 0 0,0 1-1 0 0,0-1 0 0 0,0 1 0 0 0,1 0 0 0 0,-1-1 0 0 0,1 1 0 0 0,-1 1 0 0 0,1-1 1 0 0,0 0-1 0 0,0 0 0 0 0,0 1 0 0 0,1-1 0 0 0,-1 1 0 0 0,1 0 0 0 0,0-1 0 0 0,0 1 1 0 0,0 0-1 0 0,0 0 9 0 0,46 21 51 0 0,-36-23-44 0 0,-1-1 0 0 0,-1 1-1 0 0,1 0 0 0 0,0 1 0 0 0,-1 0 0 0 0,1 0 1 0 0,-1 0-1 0 0,0 1 0 0 0,0 0 0 0 0,-1 1 0 0 0,1-1 1 0 0,-1 1-1 0 0,0 1 0 0 0,0-1 0 0 0,0 1 0 0 0,-1 0 1 0 0,0 0-1 0 0,0 1 0 0 0,-1-1 0 0 0,1 1 0 0 0,-1 1-6 0 0,2 5 49 0 0,-1 1-1 0 0,-1-1 0 0 0,0 1 1 0 0,-1 0-1 0 0,-1 0 0 0 0,0 0 0 0 0,0 0 1 0 0,-2 0-1 0 0,0 12-48 0 0,-13 14-472 0 0,11-39-984 0 0,0-1-8418 0 0,2 0-2161 0 0</inkml:trace>
  <inkml:trace contextRef="#ctx0" brushRef="#br0" timeOffset="2442.548">2346 901 13131 0 0,'0'0'1619'0'0,"0"0"-366"0"0,0 0-23 0 0,0 0 172 0 0,0 0 83 0 0,0 0-78 0 0,0 0-244 0 0,0 0-276 0 0,0 0-180 0 0,0 0-115 0 0,0 0-93 0 0,0 0-50 0 0,14-12-33 0 0,86-87 834 0 0,26-128-329 0 0,-117 201-893 0 0,-9 25-29 0 0,0 1-11 0 0,-6 20-155 0 0,-2-6 168 0 0,2 0 0 0 0,-1 0 0 0 0,2 1 0 0 0,0 0 0 0 0,1 0 1 0 0,0 0-1 0 0,2 0 0 0 0,-1 1 0 0 0,2-1 0 0 0,0 1 0 0 0,1-1 0 0 0,0 1 0 0 0,2 7-1 0 0,0-18 5 0 0,0 0 0 0 0,0-1 1 0 0,0 0-1 0 0,0 1 0 0 0,1-1 0 0 0,-1 0 1 0 0,1 0-1 0 0,0 0 0 0 0,0-1 1 0 0,1 1-1 0 0,-1-1 0 0 0,1 1 0 0 0,0-1 1 0 0,-1-1-1 0 0,1 1 0 0 0,1 0 1 0 0,-1-1-1 0 0,0 0 0 0 0,1 0 0 0 0,-1 0 1 0 0,1 0-1 0 0,-1-1 0 0 0,1 0 1 0 0,0 0-1 0 0,0 0 0 0 0,4 0-5 0 0,7-2 97 0 0,-1-1-1 0 0,1-1 1 0 0,-1 0 0 0 0,0-1 0 0 0,0-1-1 0 0,0 0 1 0 0,-1-1 0 0 0,1-1-1 0 0,-1 0 1 0 0,-1-1 0 0 0,0 0-1 0 0,0-1 1 0 0,0-1 0 0 0,-1 0-1 0 0,-1 0 1 0 0,0-1 0 0 0,0-1-1 0 0,-1 0 1 0 0,0 0 0 0 0,7-13-97 0 0,-12 15-58 0 0,1-1 0 0 0,-1 0-1 0 0,-1 0 1 0 0,0 0 0 0 0,0 0 0 0 0,-1-1 0 0 0,0 0 0 0 0,-1 1-1 0 0,-1-1 1 0 0,0-7 58 0 0,-1 18-434 0 0,-9 3-5763 0 0,6 0-924 0 0,1 1-5272 0 0</inkml:trace>
  <inkml:trace contextRef="#ctx0" brushRef="#br0" timeOffset="3224.874">3280 540 17620 0 0,'0'0'1519'0'0,"0"0"-266"0"0,0 0-86 0 0,0 0-45 0 0,0 0-131 0 0,0 0-247 0 0,0 0-253 0 0,0 0-167 0 0,0 0-92 0 0,0 0-43 0 0,0 0-11 0 0,0 0-6 0 0,0 0-19 0 0,-28 18-12 0 0,-84 59-1 0 0,9 11 151 0 0,86-68-260 0 0,14-17-24 0 0,-1 0 0 0 0,1 1 0 0 0,0-1 0 0 0,1 1 0 0 0,-1 0 0 0 0,1-1 0 0 0,-1 1 0 0 0,1 0 1 0 0,0 1-1 0 0,1-1 0 0 0,-1 0 0 0 0,1 0 0 0 0,0 1 0 0 0,0-1 0 0 0,0 1 0 0 0,0-1 0 0 0,1 1 0 0 0,0-1 0 0 0,0 1 1 0 0,0-1-1 0 0,0 1 0 0 0,1 0-7 0 0,2-3 9 0 0,1 0 0 0 0,0 0 0 0 0,-1 0 0 0 0,1 0 0 0 0,0-1 0 0 0,0 0 0 0 0,0 0 0 0 0,0 0 0 0 0,0 0 0 0 0,0 0 0 0 0,0-1 0 0 0,0 0 0 0 0,0 0 0 0 0,0 0 0 0 0,0 0 0 0 0,0-1 0 0 0,0 0 0 0 0,0 1 0 0 0,0-2 0 0 0,0 1 0 0 0,0 0 0 0 0,1-1-9 0 0,20-8 50 0 0,-1-1 0 0 0,0-1-1 0 0,0-1 1 0 0,-1-1 0 0 0,-1 0 0 0 0,-1-2-1 0 0,0-1 1 0 0,3-5-50 0 0,4-3-27 0 0,-35 116 10 0 0,6-89 19 0 0,1 1 0 0 0,0-1 0 0 0,0 1 0 0 0,0-1 0 0 0,0 1 0 0 0,1-1 0 0 0,-1 1 0 0 0,1-1 0 0 0,-1 0 0 0 0,1 1 0 0 0,0-1 0 0 0,0 0 0 0 0,0 0 0 0 0,0 1 1 0 0,0-1-1 0 0,0 0 0 0 0,1 0 0 0 0,-1 0 0 0 0,1 0 0 0 0,0-1 0 0 0,-1 1 0 0 0,1 0 0 0 0,0-1 0 0 0,0 1 0 0 0,0-1 0 0 0,0 1 0 0 0,0-1 0 0 0,0 0 0 0 0,0 0 0 0 0,1 0 0 0 0,-1 0 0 0 0,0 0 0 0 0,1-1 0 0 0,-1 1 0 0 0,1-1 0 0 0,-1 1 1 0 0,0-1-1 0 0,1 0 0 0 0,-1 0 0 0 0,1 0 0 0 0,-1 0 0 0 0,1-1 0 0 0,-1 1 0 0 0,0-1 0 0 0,1 1-2 0 0,9-3 4 0 0,0 0 0 0 0,-1 0 0 0 0,0-1-1 0 0,0-1 1 0 0,0 0 0 0 0,0 0 0 0 0,-1-1 0 0 0,0 0 0 0 0,0-1 0 0 0,-1 0-1 0 0,1 0 1 0 0,3-6-4 0 0,-3 5 9 0 0,17-17 11 0 0,-2-2 0 0 0,-1-1 0 0 0,-1 0 1 0 0,-2-2-1 0 0,-1-1 0 0 0,-1 0 0 0 0,-2-1 1 0 0,-1-1-1 0 0,-1-1 0 0 0,-2 0 0 0 0,6-26-20 0 0,-10 31-25 0 0,-1 0-1 0 0,-2 0 1 0 0,-1 0-1 0 0,-1-1 1 0 0,-2 1-1 0 0,-1-1 1 0 0,-1-8 25 0 0,0 31-7 0 0,-1-1 1 0 0,0 1-1 0 0,-1 0 1 0 0,0 0-1 0 0,0-1 1 0 0,0 1 0 0 0,-1 0-1 0 0,0 1 1 0 0,0-1-1 0 0,0 0 1 0 0,-1 1 0 0 0,0 0-1 0 0,-1 0 1 0 0,0-1 6 0 0,3 5-4 0 0,0 0 0 0 0,0 0 1 0 0,0 0-1 0 0,0 0 0 0 0,0 1 1 0 0,0-1-1 0 0,0 1 0 0 0,-1-1 1 0 0,1 1-1 0 0,0 0 0 0 0,-1 0 1 0 0,0 0-1 0 0,1 0 0 0 0,-1 0 1 0 0,1 0-1 0 0,-1 1 0 0 0,0-1 1 0 0,0 1-1 0 0,1 0 0 0 0,-1 0 1 0 0,0 0-1 0 0,0 0 0 0 0,1 0 1 0 0,-1 1-1 0 0,0-1 0 0 0,1 1 1 0 0,-1 0-1 0 0,0 0 0 0 0,1 0 1 0 0,-1 0-1 0 0,1 0 0 0 0,-1 0 1 0 0,1 1-1 0 0,0-1 0 0 0,0 1 1 0 0,-1 0-1 0 0,1-1 0 0 0,-1 3 4 0 0,-5 3 4 0 0,1 0 1 0 0,0 1-1 0 0,1 0 0 0 0,-1 0 0 0 0,1 0 0 0 0,1 1 0 0 0,0 0 1 0 0,0 0-1 0 0,1 0 0 0 0,0 1 0 0 0,0 0 0 0 0,1 0 1 0 0,1 0-1 0 0,-1 0 0 0 0,2 0 0 0 0,-1 0 0 0 0,1 0 1 0 0,1 1-1 0 0,0-1 0 0 0,1 0 0 0 0,-1 0 0 0 0,3 7-4 0 0,4 24 83 0 0,3 1 0 0 0,1-2 0 0 0,2 1 0 0 0,15 31-83 0 0,-9-26 285 0 0,1-2 1 0 0,3-1-1 0 0,2-1 0 0 0,1-1 0 0 0,2-1 0 0 0,23 24-285 0 0,0-26-1308 0 0,-48-48-6828 0 0,-3 8-4068 0 0</inkml:trace>
</inkml:ink>
</file>

<file path=ppt/ink/ink1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19:29.0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660 534 0 0 0,'0'0'899'0'0,"0"0"413"0"0,0 0 328 0 0,0 0 186 0 0,0 0-19 0 0,0 0-177 0 0,0 0-162 0 0,0 0-151 0 0,0 0-99 0 0,3 0-45 0 0,12-23 5860 0 0,-23 7-6662 0 0,-1 8-235 0 0,-1 1-1 0 0,-1 1 1 0 0,1 0 0 0 0,-1 0 0 0 0,0 1-1 0 0,-1 0 1 0 0,1 1 0 0 0,-1 1 0 0 0,0 0-1 0 0,0 0 1 0 0,0 1 0 0 0,0 1-1 0 0,0 0 1 0 0,0 0 0 0 0,-1 1 0 0 0,1 1-1 0 0,0 0 1 0 0,-8 2-136 0 0,-135 48 642 0 0,147-47-600 0 0,0 0-4 0 0,0 0-1 0 0,0 1 0 0 0,0-1 0 0 0,1 2 1 0 0,0-1-1 0 0,0 1 0 0 0,0 0 1 0 0,1 1-1 0 0,-1-1 0 0 0,2 1 0 0 0,-1 0 1 0 0,1 1-1 0 0,0 0 0 0 0,1-1 1 0 0,-1 1-1 0 0,2 1 0 0 0,-1-1 0 0 0,1 1 1 0 0,0-1-1 0 0,1 1 0 0 0,0 0 1 0 0,0 0-1 0 0,1 0 0 0 0,0 0 0 0 0,1 6-36 0 0,0-12 30 0 0,-1 0 0 0 0,1 0 0 0 0,0 1 1 0 0,0-1-1 0 0,0 0 0 0 0,0 0 1 0 0,1 0-1 0 0,-1 0 0 0 0,1 0 1 0 0,0 0-1 0 0,0 0 0 0 0,0 0 1 0 0,0 0-1 0 0,0 0 0 0 0,1 0 0 0 0,-1 0 1 0 0,1-1-1 0 0,0 1 0 0 0,0-1 1 0 0,0 1-1 0 0,0-1 0 0 0,0 0 1 0 0,3 2-32 0 0,68 25 945 0 0,113-26 311 0 0,-186-3-1209 0 0,0 0 8 0 0,0 0-21 0 0,0 0-10 0 0,0 0 21 0 0,0 0 8 0 0,0 0-6 0 0,0 0-6 0 0,0 0 15 0 0,0 0-21 0 0,0 0 26 0 0,-30 8 150 0 0,-15 12-199 0 0,1 1 1 0 0,2 2-1 0 0,0 2 1 0 0,-20 17-13 0 0,47-31 0 0 0,0 1 1 0 0,0 1 0 0 0,2 0-1 0 0,-1 1 1 0 0,2 0 0 0 0,0 1-1 0 0,1 1 1 0 0,0-1 0 0 0,1 2-1 0 0,1-1 1 0 0,0 2 0 0 0,2-1-1 0 0,-1 3 0 0 0,4-3-1 0 0,0 1 0 0 0,1 0-1 0 0,0 1 1 0 0,2-1 0 0 0,0 0-1 0 0,1 1 1 0 0,1-1 0 0 0,1 5 1 0 0,1-15 13 0 0,0 0 0 0 0,0 0 1 0 0,1 0-1 0 0,0-1 1 0 0,0 1-1 0 0,1-1 0 0 0,0 0 1 0 0,0-1-1 0 0,1 1 0 0 0,-1-1 1 0 0,1 0-1 0 0,1 0 1 0 0,-1-1-1 0 0,1 0 0 0 0,0 0 1 0 0,0-1-1 0 0,1 1 0 0 0,-1-2 1 0 0,1 1-1 0 0,0-1 1 0 0,0 0-1 0 0,0-1 0 0 0,0 0 1 0 0,1 0-1 0 0,-1 0 1 0 0,0-1-1 0 0,1-1 0 0 0,-1 1 1 0 0,1-2-1 0 0,2 1-13 0 0,29 1 146 0 0,-23 0-94 0 0,0 0 0 0 0,-1-1 0 0 0,1-1 0 0 0,-1 0 0 0 0,1-2 0 0 0,-1 1 0 0 0,0-2 0 0 0,0 0 0 0 0,14-6-53 0 0,19-50-1106 0 0,-28 12-7722 0 0,-19 42 6131 0 0,0-2-9425 0 0</inkml:trace>
  <inkml:trace contextRef="#ctx0" brushRef="#br0" timeOffset="872.933">418 4 512 0 0,'0'0'1256'0'0,"0"0"230"0"0,0 0 104 0 0,0 0 123 0 0,0 0 14 0 0,0 0-250 0 0,0 0-157 0 0,0 0-146 0 0,0 0-153 0 0,0 0-99 0 0,0 0-81 0 0,0 0-69 0 0,0 0-31 0 0,-2-1 21 0 0,1 1-696 0 0,1-1 0 0 0,0 1 0 0 0,0 0 0 0 0,-1 0 0 0 0,1 0 1 0 0,0-1-1 0 0,-1 1 0 0 0,1 0 0 0 0,-1 0 0 0 0,1 0 0 0 0,0 0 0 0 0,-1 0 0 0 0,1-1 0 0 0,0 1 0 0 0,-1 0 0 0 0,1 0 0 0 0,-1 0 0 0 0,1 0 0 0 0,0 0 0 0 0,-1 0 0 0 0,1 0 0 0 0,-1 0 0 0 0,1 1 0 0 0,0-1 0 0 0,-1 0 0 0 0,1 0 0 0 0,0 0 0 0 0,-1 0 0 0 0,1 0 0 0 0,0 1 0 0 0,-1-1 0 0 0,1 0 0 0 0,0 0 0 0 0,-1 1 0 0 0,1-1 0 0 0,0 0 0 0 0,-1 0 0 0 0,1 1 0 0 0,0-1 0 0 0,0 0 0 0 0,0 1 0 0 0,-1-1 0 0 0,1 0 0 0 0,0 1 1 0 0,0-1-1 0 0,0 0 0 0 0,0 1 0 0 0,0-1 0 0 0,-1 1 0 0 0,1-1 0 0 0,0 0 0 0 0,0 1 0 0 0,0-1 0 0 0,0 1 0 0 0,0-1 0 0 0,0 0 0 0 0,0 1 0 0 0,0-1 0 0 0,1 0 0 0 0,-1 1 0 0 0,0-1 0 0 0,0 1 0 0 0,0-1 0 0 0,0 1-66 0 0,-1 11 11 0 0,-17 58 1930 0 0,-13 203 599 0 0,22-125-931 0 0,-26 134-1609 0 0,-3 12 558 0 0,3-81-315 0 0,28-163-150 0 0,-2-1-1 0 0,-2 0 0 0 0,-2 0 1 0 0,-3-2-1 0 0,-2 0 1 0 0,-22 43-93 0 0,35-76 49 0 0,0 0 1 0 0,1 0-1 0 0,1 0 1 0 0,0 0-1 0 0,1 1 0 0 0,0-1 1 0 0,1 1-1 0 0,1-1 1 0 0,1 14-50 0 0,-1-8 124 0 0,0-19-68 0 0,0-1-26 0 0,0 0-20 0 0,0 0-2 0 0,0 0 6 0 0,0 0 15 0 0,0 0-22 0 0,0 0-26 0 0,0 0 20 0 0,0 0 11 0 0,0 0 20 0 0,0 0 14 0 0,0 0-28 0 0,0 0-22 0 0,0 0 2 0 0,0 0 14 0 0,0 0-22 0 0,0 0-8 0 0,0 0-13 0 0,0 0-12 0 0,6-12-2469 0 0,1 6-775 0 0,0 2-3780 0 0,-3 3-5140 0 0</inkml:trace>
</inkml:ink>
</file>

<file path=ppt/ink/ink18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8:12.3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254 522 0 0 0,'0'0'1000'0'0,"0"0"507"0"0,0 0 203 0 0,0 0-127 0 0,0 0-301 0 0,0 0-285 0 0,0 0-197 0 0,0 0-78 0 0,0 0-18 0 0,1 0 1174 0 0,4-3 9840 0 0,-5 3-10696 0 0,-44-8-314 0 0,35 9-680 0 0,-1 0 0 0 0,1 1 0 0 0,0 0 0 0 0,-1 1 0 0 0,1 0 0 0 0,0 0 0 0 0,0 1 0 0 0,1 0 0 0 0,-1 0 0 0 0,1 1 0 0 0,0 0 0 0 0,0 1 0 0 0,0 0 0 0 0,1 0 0 0 0,-1 2-28 0 0,0 0 5 0 0,1 0 1 0 0,1 0-1 0 0,-1 1 0 0 0,1-1 1 0 0,1 2-1 0 0,0-1 0 0 0,0 1 1 0 0,0-1-1 0 0,2 1 0 0 0,-1 0 1 0 0,-1 9-6 0 0,3-15 6 0 0,0 1 1 0 0,0 0 0 0 0,1-1 0 0 0,0 1 0 0 0,0 0 0 0 0,0 0 0 0 0,0 0 0 0 0,1 0-1 0 0,0 0 1 0 0,0 0 0 0 0,0 0 0 0 0,0 0 0 0 0,1 0 0 0 0,0 0 0 0 0,0 0-1 0 0,0 0 1 0 0,1-1 0 0 0,0 1 0 0 0,0 0 0 0 0,0-1 0 0 0,0 1 0 0 0,1-1 0 0 0,-1 0-1 0 0,1 0 1 0 0,0 0 0 0 0,1 0 0 0 0,-1 0 0 0 0,1-1 0 0 0,-1 1 0 0 0,1-1 0 0 0,0 0-1 0 0,0 0 1 0 0,0-1 0 0 0,1 1 0 0 0,-1-1 0 0 0,1 0 0 0 0,-1 0 0 0 0,1 0-1 0 0,0-1 1 0 0,1 1-7 0 0,0-2 59 0 0,0 0 0 0 0,-1-1 0 0 0,1 0 0 0 0,0 0-1 0 0,-1 0 1 0 0,1 0 0 0 0,-1-1 0 0 0,1 0 0 0 0,-1 0-1 0 0,0-1 1 0 0,1 1 0 0 0,-1-1 0 0 0,0 0 0 0 0,-1-1-1 0 0,1 1 1 0 0,-1-1 0 0 0,1 0 0 0 0,-1 0 0 0 0,0 0 0 0 0,1-3-59 0 0,8-8 5 0 0,-1-1 0 0 0,-1 0 0 0 0,0-1 1 0 0,-2 0-1 0 0,0-1 0 0 0,0 0 0 0 0,-2-1 1 0 0,0 1-1 0 0,-1-1 0 0 0,-1 0 0 0 0,-1-1 1 0 0,-1 1-1 0 0,-1-1 0 0 0,0 0 0 0 0,-1 0 1 0 0,-1 0-1 0 0,-3-19-5 0 0,2 37-17 0 0,1 0-1 0 0,-1-1 1 0 0,0 1 0 0 0,1 0 0 0 0,-1 0 0 0 0,0 0-1 0 0,-1-1 1 0 0,1 1 0 0 0,0 0 0 0 0,0 1 0 0 0,-1-1-1 0 0,1 0 1 0 0,-1 0 0 0 0,0 0 0 0 0,0 1 0 0 0,1-1-1 0 0,-1 1 1 0 0,0 0 0 0 0,0-1 0 0 0,0 1 0 0 0,0 0-1 0 0,-1 0 1 0 0,1 0 0 0 0,0 0 0 0 0,0 1 0 0 0,-1-1-1 0 0,1 1 1 0 0,0-1 0 0 0,-1 1 0 0 0,1 0 0 0 0,0 0-1 0 0,-1 0 1 0 0,1 0 0 0 0,-1 0 0 0 0,1 0 0 0 0,0 1-1 0 0,-1-1 1 0 0,1 1 0 0 0,0 0 0 0 0,0-1 0 0 0,-1 1-1 0 0,1 0 1 0 0,0 1 0 0 0,0-1 0 0 0,0 0-1 0 0,0 0 1 0 0,0 1 0 0 0,0-1 0 0 0,1 1 0 0 0,-2 1 17 0 0,2-2-3 0 0,1-1 1 0 0,0 0 0 0 0,-1 1-1 0 0,1-1 1 0 0,0 0 0 0 0,-1 0-1 0 0,1 1 1 0 0,0-1 0 0 0,0 1-1 0 0,-1-1 1 0 0,1 0 0 0 0,0 1-1 0 0,0-1 1 0 0,0 1 0 0 0,-1-1-1 0 0,1 0 1 0 0,0 1 0 0 0,0-1-1 0 0,0 1 1 0 0,0-1 0 0 0,0 1 0 0 0,0-1-1 0 0,0 1 1 0 0,0-1 0 0 0,0 0-1 0 0,0 1 1 0 0,0-1 0 0 0,1 1-1 0 0,-1-1 1 0 0,0 1 0 0 0,0-1-1 0 0,0 0 1 0 0,0 1 0 0 0,1-1-1 0 0,-1 0 1 0 0,0 1 0 0 0,0-1-1 0 0,1 1 1 0 0,-1-1 0 0 0,0 0-1 0 0,1 0 1 0 0,-1 1 0 0 0,0-1-1 0 0,1 0 1 0 0,-1 0 0 0 0,0 1-1 0 0,1-1 1 0 0,-1 0 0 0 0,1 0-1 0 0,-1 0 1 0 0,0 1 0 0 0,1-1-1 0 0,-1 0 1 0 0,1 0 0 0 0,-1 0-1 0 0,1 0 1 0 0,-1 0 0 0 0,1 0-1 0 0,-1 0 1 0 0,0 0 0 0 0,1 0-1 0 0,-1 0 1 0 0,1 0 0 0 0,-1 0-1 0 0,1-1 3 0 0,29 2 121 0 0,43-61 138 0 0,-65 50-218 0 0,102-151 239 0 0,-23-11-188 0 0,-73 132-29 0 0,-13 102-110 0 0,27 445 224 0 0,-6-201-187 0 0,-19 117 75 0 0,-5-383-19 0 0,-1 0 0 0 0,-3 0 0 0 0,-1 0 0 0 0,-2-1 0 0 0,-2 0 0 0 0,-1-1 0 0 0,-2 0 0 0 0,-2 0 0 0 0,-1-2 0 0 0,-5 6-46 0 0,19-35 31 0 0,0 0 0 0 0,-1 0-1 0 0,1 0 1 0 0,-1 0 0 0 0,-1-1-1 0 0,1 1 1 0 0,-1-1 0 0 0,0 0-1 0 0,-1-1 1 0 0,1 1 0 0 0,-1-1-1 0 0,0 0 1 0 0,0 0 0 0 0,-1-1-1 0 0,1 0 1 0 0,-1 0 0 0 0,0-1-1 0 0,0 1 1 0 0,-1-2 0 0 0,1 1-1 0 0,0-1 1 0 0,-1 0 0 0 0,0 0-1 0 0,1-1 1 0 0,-5 0-31 0 0,7-3 12 0 0,0-1-1 0 0,1 0 1 0 0,-1 0 0 0 0,1-1-1 0 0,0 0 1 0 0,0 1-1 0 0,0-1 1 0 0,0 0 0 0 0,1-1-1 0 0,0 1 1 0 0,0-1-1 0 0,0 1 1 0 0,0-1 0 0 0,1 0-1 0 0,-1 0 1 0 0,1 0-1 0 0,1 0 1 0 0,-1 0 0 0 0,1-1-1 0 0,0 1 1 0 0,0-1-1 0 0,0 1 1 0 0,1-6-12 0 0,-4-30-71 0 0,2 0 1 0 0,3 0-1 0 0,1 0 1 0 0,1 0-1 0 0,3 0 1 0 0,1 0-1 0 0,2 1 1 0 0,2 0-1 0 0,1 1 1 0 0,2 1-1 0 0,2 0 1 0 0,2 0-1 0 0,1 2 1 0 0,2 0-1 0 0,1 2 1 0 0,14-16 70 0 0,25-27-1574 0 0,-17 29-5636 0 0,-30 33-4889 0 0</inkml:trace>
</inkml:ink>
</file>

<file path=ppt/ink/ink18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8:13.7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120 221 0 0 0,'0'0'335'0'0,"0"0"1108"0"0,0 0 401 0 0,0 0 142 0 0,0 0 5 0 0,0 0-107 0 0,0 0-189 0 0,0 0-261 0 0,0 0-231 0 0,0 0-156 0 0,0 0-51 0 0,0 0-12 0 0,0 0-16 0 0,-2 3-55 0 0,-8 9-98 0 0,7-9-118 0 0,3-3-137 0 0,0 0-108 0 0,0 0-80 0 0,0 0-53 0 0,0 0-18 0 0,0 0 7 0 0,1 10 3892 0 0,0 14-3969 0 0,-76 218 740 0 0,44-162-699 0 0,34-117 1007 0 0,10-3-1268 0 0,2-1 1 0 0,2 2 0 0 0,1 0 0 0 0,2 1 0 0 0,1 1 0 0 0,3 1-1 0 0,10-12-11 0 0,-15 19-1 0 0,2 2-1 0 0,0 0 0 0 0,2 1 1 0 0,1 1-1 0 0,1 1 0 0 0,1 1 1 0 0,1 2-1 0 0,4-2 2 0 0,10 8-47 0 0,-36 38-9 0 0,-4-1 77 0 0,-2-1-1 0 0,0 1 0 0 0,-2-1 1 0 0,0 1-1 0 0,-1-1 1 0 0,-2 0-1 0 0,0-1 0 0 0,-1 1 1 0 0,-4 7-21 0 0,-12 43 92 0 0,-8 32-64 0 0,66-147-100 0 0,85-78 46 0 0,88-25-40 0 0,-199 142 61 0 0,-6 3 2 0 0,-1 0-1 0 0,1 0 0 0 0,0 0 0 0 0,-1 1 0 0 0,1 0 0 0 0,0-1 0 0 0,0 1 0 0 0,0 0 1 0 0,0 0-1 0 0,0 1 0 0 0,0-1 0 0 0,0 0 0 0 0,0 1 0 0 0,0 0 0 0 0,0 0 0 0 0,0 0 1 0 0,0 0-1 0 0,3 1 4 0 0,-4 1 1 0 0,0 1 1 0 0,0 0 0 0 0,0 0 0 0 0,-1 0 0 0 0,1 0-1 0 0,-1 0 1 0 0,1 0 0 0 0,-1 0 0 0 0,0 0-1 0 0,0 1 1 0 0,-1-1 0 0 0,1 0 0 0 0,-1 1-1 0 0,1-1 1 0 0,-1 0 0 0 0,0 1 0 0 0,-1 3-2 0 0,2-5 4 0 0,-2 30 29 0 0,-2 1 0 0 0,-1-1 0 0 0,-1 0 0 0 0,-2 0 0 0 0,-1 0 0 0 0,-1-1 0 0 0,-2 0 0 0 0,-5 8-33 0 0,-3 16-34 0 0,-27 77-86 0 0,87-162-6424 0 0,-39 29 6301 0 0,14-15-2838 0 0,-4 5-2367 0 0,2 0-6159 0 0</inkml:trace>
</inkml:ink>
</file>

<file path=ppt/ink/ink18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8:14.1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398 100 8730 0 0,'0'0'3263'0'0,"0"0"-1208"0"0,0 0-365 0 0,0 0-2 0 0,0 0-78 0 0,0 0-275 0 0,0 0-389 0 0,0 0-277 0 0,0 0-97 0 0,0 0-34 0 0,0 0 0 0 0,0 0-24 0 0,0 0-70 0 0,-29 16-17 0 0,-88 49-47 0 0,35-10 299 0 0,69-47-616 0 0,0 1 0 0 0,1 0 0 0 0,1 1 0 0 0,-1 0 1 0 0,1 0-1 0 0,1 2 0 0 0,0-1 0 0 0,1 1 0 0 0,0 0 0 0 0,1 1 1 0 0,0 0-1 0 0,1 0 0 0 0,1 1 0 0 0,0 0 0 0 0,0 0 1 0 0,2 0-1 0 0,0 1 0 0 0,0 0 0 0 0,1 0 0 0 0,1 0 1 0 0,1 3-64 0 0,1-16 2 0 0,0 0 0 0 0,1 0 1 0 0,0 0-1 0 0,-1 0 0 0 0,1 0 1 0 0,0 0-1 0 0,0 0 0 0 0,0 0 1 0 0,0 0-1 0 0,0 0 0 0 0,1 0 1 0 0,-1-1-1 0 0,0 1 0 0 0,1-1 1 0 0,0 1-1 0 0,-1-1 0 0 0,1 1 1 0 0,0-1-1 0 0,0 0 0 0 0,-1 0 1 0 0,1 0-1 0 0,0 0 0 0 0,0 0 1 0 0,0 0-1 0 0,0 0 0 0 0,0-1 1 0 0,1 1-1 0 0,-1-1 0 0 0,0 0 1 0 0,0 1-1 0 0,0-1 0 0 0,0 0 1 0 0,0 0-1 0 0,1-1-2 0 0,73-15 230 0 0,-34-9-145 0 0,-2-3 1 0 0,-1-1-1 0 0,-1-2 0 0 0,-1-1 1 0 0,-2-2-1 0 0,-2-1 0 0 0,16-22-85 0 0,-16 9 102 0 0,-26 67-50 0 0,-49 211 118 0 0,60-148-866 0 0,-17-80 497 0 0,1 0 0 0 0,0 0 1 0 0,0-1-1 0 0,0 1 0 0 0,1 0 0 0 0,-1-1 0 0 0,0 0 0 0 0,0 1 0 0 0,1-1 0 0 0,-1 0 0 0 0,1 0 0 0 0,-1 0 0 0 0,1 0 1 0 0,0-1-1 0 0,-1 1 0 0 0,1-1 0 0 0,0 1 0 0 0,-1-1 0 0 0,1 0 0 0 0,2 0 199 0 0,36-14-6990 0 0,-33 9 3072 0 0,5-2-7495 0 0</inkml:trace>
  <inkml:trace contextRef="#ctx0" brushRef="#br0" timeOffset="433.402">1097 97 10082 0 0,'0'0'2558'0'0,"0"0"-558"0"0,0 0-274 0 0,0 0-59 0 0,0 0-48 0 0,0 0-174 0 0,0 0-259 0 0,0 0-275 0 0,0 0-220 0 0,0 0-187 0 0,0 0-145 0 0,0 0-99 0 0,0 0-37 0 0,-9-3-5 0 0,2 0-165 0 0,5 2-37 0 0,0-1 0 0 0,-1 1 0 0 0,1 0 0 0 0,-1 1 0 0 0,1-1 0 0 0,-1 0 0 0 0,0 1 1 0 0,1-1-1 0 0,-1 1 0 0 0,0 0 0 0 0,1 0 0 0 0,-1 0 0 0 0,0 0 0 0 0,1 0 0 0 0,-1 1 0 0 0,0-1 1 0 0,1 1-1 0 0,-1-1 0 0 0,0 1 0 0 0,1 0 0 0 0,-1 0 0 0 0,1 1-16 0 0,-26 19 218 0 0,2 0-1 0 0,1 3 1 0 0,0 0 0 0 0,2 1-1 0 0,0 3-217 0 0,22-27 4 0 0,0 0-1 0 0,0 0 1 0 0,1 0-1 0 0,-1 0 1 0 0,1 0-1 0 0,-1 1 1 0 0,1-1-1 0 0,-1 0 1 0 0,1 0-1 0 0,0 1 1 0 0,0-1-1 0 0,-1 0 0 0 0,1 1 1 0 0,0-1-1 0 0,0 0 1 0 0,0 0-1 0 0,1 1 1 0 0,-1-1-1 0 0,0 0 1 0 0,0 1-1 0 0,1-1 1 0 0,-1 0-1 0 0,0 0 1 0 0,1 0-1 0 0,0 1 0 0 0,-1-1 1 0 0,1 0-1 0 0,0 0 1 0 0,-1 0-1 0 0,1 0 1 0 0,0 0-1 0 0,0 0 1 0 0,0 0-1 0 0,0 0 1 0 0,0 0-1 0 0,0-1 1 0 0,0 1-1 0 0,0 0 0 0 0,0-1 1 0 0,0 1-1 0 0,0 0 1 0 0,1-1-1 0 0,-1 0 1 0 0,0 1-1 0 0,0-1 1 0 0,1 0-1 0 0,-1 1-3 0 0,81 17 115 0 0,-77-16-94 0 0,-3-2 1 0 0,1 0 0 0 0,-1 0 0 0 0,0 1 0 0 0,0-1 1 0 0,1 1-1 0 0,-1-1 0 0 0,0 1 0 0 0,0 0 0 0 0,0 0 0 0 0,0 0 0 0 0,0 0 0 0 0,0 1 0 0 0,0-1 0 0 0,0 0 0 0 0,0 1 0 0 0,-1-1 0 0 0,1 1 0 0 0,-1 0 0 0 0,1-1 0 0 0,-1 1 0 0 0,0 0 0 0 0,1 0 0 0 0,-1 0 0 0 0,0 0 0 0 0,0 0 0 0 0,0 0 0 0 0,0 0 1 0 0,-1 0-1 0 0,1 1 0 0 0,-1-1 0 0 0,1 0 0 0 0,-1 1-22 0 0,-2 6 61 0 0,-1 0 0 0 0,0 0 0 0 0,-1-1 0 0 0,0 1 0 0 0,0-1 1 0 0,0 0-1 0 0,-1 0 0 0 0,-1 0 0 0 0,1-1 0 0 0,-1 0 0 0 0,-1 0 1 0 0,1 0-1 0 0,-1-1 0 0 0,0 0 0 0 0,0 0 0 0 0,-1-1 0 0 0,0 0 1 0 0,-4 2-62 0 0,-15 14 71 0 0,23-17-114 0 0,-1 0-1 0 0,-1-1 1 0 0,1 1 0 0 0,0-1 0 0 0,-1-1-1 0 0,1 1 1 0 0,-1-1 0 0 0,0 0 0 0 0,0 0-1 0 0,0 0 1 0 0,0-1 0 0 0,0 0 0 0 0,0-1-1 0 0,-6 1 44 0 0,18-34-2479 0 0,63-41-4754 0 0,-45 53-226 0 0,-12 9-3653 0 0</inkml:trace>
  <inkml:trace contextRef="#ctx0" brushRef="#br0" timeOffset="821.838">1638 1 13387 0 0,'0'0'2200'0'0,"0"0"-505"0"0,0 0-85 0 0,0 0 68 0 0,0 0-42 0 0,0 0-265 0 0,0 0-416 0 0,0 0-367 0 0,0 0-187 0 0,0 0-42 0 0,0 0 3 0 0,0 0-22 0 0,-20 12-40 0 0,-124 79 348 0 0,68-28-147 0 0,75-60-500 0 0,1-1 0 0 0,-1 1 0 0 0,1-1-1 0 0,0 1 1 0 0,0 0 0 0 0,0-1 0 0 0,0 1 0 0 0,1-1-1 0 0,-1 1 1 0 0,1-1 0 0 0,-1 1 0 0 0,1-1 0 0 0,0 1-1 0 0,0-1 1 0 0,0 1 0 0 0,0-1 0 0 0,0 0 0 0 0,1 0-1 0 0,-1 0 1 0 0,1 1 0 0 0,-1-1 0 0 0,1-1 0 0 0,0 1-1 0 0,0 0 1 0 0,0 0 0 0 0,0-1 0 0 0,0 1 0 0 0,0-1-1 0 0,0 1 1 0 0,1-1 0 0 0,-1 0 0 0 0,0 0-1 0 0,1 0 1 0 0,-1 0 0 0 0,1-1 0 0 0,1 1-1 0 0,18 14 54 0 0,-17-11-27 0 0,0 1 0 0 0,1-1 0 0 0,-1 1-1 0 0,-1 0 1 0 0,1 1 0 0 0,-1-1 0 0 0,0 1 0 0 0,0 0 0 0 0,-1 0 0 0 0,1 0-1 0 0,-1 0 1 0 0,-1 1 0 0 0,1-1 0 0 0,-1 1 0 0 0,0-1 0 0 0,-1 1 0 0 0,0 0 0 0 0,0 0-1 0 0,0 0 1 0 0,-1 0 0 0 0,0 0 0 0 0,0 0 0 0 0,0 0 0 0 0,-1 0 0 0 0,0 0-1 0 0,-1-1 1 0 0,0 1 0 0 0,0 0 0 0 0,0-1 0 0 0,-1 1 0 0 0,0-1 0 0 0,0 0-1 0 0,0 0 1 0 0,-1 0 0 0 0,0 0-27 0 0,-1 1 6 0 0,0-1 0 0 0,0 0-1 0 0,0 0 1 0 0,-1 0 0 0 0,0-1 0 0 0,0 1-1 0 0,0-1 1 0 0,-1-1 0 0 0,0 0 0 0 0,0 1-1 0 0,0-2 1 0 0,0 1 0 0 0,0-1 0 0 0,-1 0-1 0 0,0-1 1 0 0,1 0 0 0 0,-1 0 0 0 0,0-1-1 0 0,0 0 1 0 0,0 0 0 0 0,0-1-1 0 0,0 0 1 0 0,-3 0-6 0 0,-21-39-2929 0 0,28 21-1136 0 0,1 2-3943 0 0,2 5-4344 0 0</inkml:trace>
</inkml:ink>
</file>

<file path=ppt/ink/ink18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8:16.6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23 6825 0 0,'0'0'3073'0'0,"0"0"-1172"0"0,0 0-624 0 0,0 0-133 0 0,0 0 30 0 0,0 0 21 0 0,0 0-86 0 0,0 0-186 0 0,0 0-188 0 0,0 0-35 0 0,0 0 28 0 0,5 0 58 0 0,100-9 2295 0 0,109-4-712 0 0,-146 20-2165 0 0,-4-7-731 0 0,-22 0-4719 0 0,-29-3-7131 0 0,-11 3 3303 0 0</inkml:trace>
</inkml:ink>
</file>

<file path=ppt/ink/ink18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8:16.9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8530 0 0,'0'0'1915'0'0,"0"0"-465"0"0,0 0-230 0 0,0 0-57 0 0,0 0-6 0 0,0 0-59 0 0,0 0-143 0 0,0 0-76 0 0,0 0-1 0 0,0 0 12 0 0,0 0-11 0 0,0 0-104 0 0,10 3-105 0 0,74 9 912 0 0,118-19-342 0 0,-164 3-2724 0 0,-20 1-1696 0 0,0 2-5068 0 0,-12 1-3073 0 0</inkml:trace>
</inkml:ink>
</file>

<file path=ppt/ink/ink18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8:17.3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321 0 6057 0 0,'0'0'3493'0'0,"0"0"-1254"0"0,0 0-516 0 0,0 0-56 0 0,0 0-2 0 0,0 0-168 0 0,0 0-272 0 0,0 0-303 0 0,0 0-220 0 0,0 0-141 0 0,0 0-77 0 0,0 0-30 0 0,0 0-54 0 0,-11 15 795 0 0,12 40 577 0 0,0-26-1419 0 0,0 1-1 0 0,-2 0 1 0 0,-2 0 0 0 0,-1-1-1 0 0,-5 22-352 0 0,-26 63-56 0 0,34-90-1309 0 0,25-19-4209 0 0,-14-9 39 0 0,-5 2 17 0 0,-1 1-4253 0 0</inkml:trace>
  <inkml:trace contextRef="#ctx0" brushRef="#br0" timeOffset="249.418">1 464 4449 0 0,'0'0'3981'0'0,"0"0"-1718"0"0,0 0-720 0 0,0 0-171 0 0,0 0 78 0 0,0 0 109 0 0,0 0-12 0 0,0 0-147 0 0,0 0-261 0 0,0 0-263 0 0,0 0-206 0 0,0 0-159 0 0,0 0-94 0 0,29-1-70 0 0,94-5-59 0 0,175-24 195 0 0,-287 30-1310 0 0,24 1 812 0 0,-26 4-3600 0 0,-4 4-3954 0 0,-3-5-3628 0 0</inkml:trace>
  <inkml:trace contextRef="#ctx0" brushRef="#br0" timeOffset="666.43">130 700 7026 0 0,'0'0'2273'0'0,"0"0"-760"0"0,0 0-270 0 0,0 0 141 0 0,0 0 143 0 0,0 0-31 0 0,0 0-202 0 0,0 0-261 0 0,0 0-186 0 0,0 0-105 0 0,0 0-76 0 0,0 0-89 0 0,0 0-89 0 0,34-10-54 0 0,105-28-35 0 0,-40 16 521 0 0,-40 22-446 0 0,-58 1-445 0 0,0 0 0 0 0,0 1 0 0 0,0-1 0 0 0,0 0 0 0 0,0 1 0 0 0,0-1 0 0 0,-1 1 0 0 0,1 0 0 0 0,0-1 0 0 0,-1 1 0 0 0,0 0 0 0 0,1-1 0 0 0,-1 1 1 0 0,0 0-1 0 0,0-1 0 0 0,1 1 0 0 0,-1 0 0 0 0,-1-1 0 0 0,1 1 0 0 0,0 0 0 0 0,0 0 0 0 0,-1-1 0 0 0,1 1 0 0 0,-1-1 0 0 0,1 1 0 0 0,-1 0 0 0 0,0-1 0 0 0,1 1 0 0 0,-1-1 0 0 0,0 1 0 0 0,0-1 0 0 0,-1 1-29 0 0,-125 125 657 0 0,74-81-511 0 0,-60 75 493 0 0,112-120-627 0 0,-1 0 1 0 0,1 0-1 0 0,0 0 1 0 0,0 0-1 0 0,1 1 0 0 0,-1-1 1 0 0,0 0-1 0 0,0 0 0 0 0,1 1 1 0 0,-1-1-1 0 0,0 1 1 0 0,1-1-1 0 0,0 1 0 0 0,-1-1 1 0 0,1 1-1 0 0,0-1 0 0 0,-1 1 1 0 0,1-1-1 0 0,0 1 0 0 0,0-1 1 0 0,1 1-1 0 0,-1-1 1 0 0,0 1-1 0 0,0-1 0 0 0,1 1 1 0 0,-1-1-1 0 0,1 1 0 0 0,-1-1 1 0 0,1 1-1 0 0,-1-1 1 0 0,1 0-1 0 0,0 1 0 0 0,0-1 1 0 0,0 0-1 0 0,0 0 0 0 0,0 0 1 0 0,0 1-1 0 0,0-1 1 0 0,0 0-1 0 0,0 0 0 0 0,1-1 1 0 0,-1 1-1 0 0,0 0 0 0 0,1 0 1 0 0,-1 0-1 0 0,0-1 1 0 0,1 1-1 0 0,-1-1 0 0 0,1 1 1 0 0,-1-1-1 0 0,1 0 0 0 0,-1 0 1 0 0,1 1-1 0 0,0-1-12 0 0,16 0 39 0 0,1-1 0 0 0,0-1 1 0 0,0 0-1 0 0,0-2 0 0 0,-1 0 0 0 0,0-1 0 0 0,0 0 0 0 0,0-2 1 0 0,0 0-1 0 0,-1-1 0 0 0,10-7-39 0 0,-4 5-219 0 0,33-22-1796 0 0,-38 19-1204 0 0,-3 0-3400 0 0,-8 5-5578 0 0</inkml:trace>
  <inkml:trace contextRef="#ctx0" brushRef="#br0" timeOffset="1488.022">743 887 5681 0 0,'0'0'3718'0'0,"0"0"-1284"0"0,0 0-532 0 0,0 0-55 0 0,0 0-59 0 0,0 0-86 0 0,0 0-212 0 0,0 0-310 0 0,0 0-248 0 0,0 0-189 0 0,0 0-99 0 0,0 0-82 0 0,12-17-50 0 0,81-117 761 0 0,-5 6-138 0 0,50-59-588 0 0,-63 124-438 0 0,-75 62-111 0 0,1 1 1 0 0,-1 0-1 0 0,1 0 0 0 0,-1-1 0 0 0,1 1 0 0 0,-1 0 0 0 0,1 0 0 0 0,-1-1 0 0 0,1 1 0 0 0,-1 0 1 0 0,1 0-1 0 0,-1 0 0 0 0,1 0 0 0 0,0 0 0 0 0,-1 0 0 0 0,1 0 0 0 0,-1 0 0 0 0,1 0 0 0 0,-1 0 1 0 0,1 0-1 0 0,-1 0 0 0 0,1 1 0 0 0,0-1 0 0 0,-1 0 0 0 0,1 0 0 0 0,-1 0 0 0 0,1 1 0 0 0,-1-1 1 0 0,1 0-1 0 0,-1 1 0 0 0,0-1 0 0 0,1 0 0 0 0,-1 1 0 0 0,1-1 0 0 0,-1 1 0 0 0,0-1 0 0 0,1 1 1 0 0,-1-1-1 0 0,0 1 0 0 0,1-1 0 0 0,-1 1 0 0 0,0-1 0 0 0,0 1 0 0 0,0-1 0 0 0,1 1 0 0 0,-1-1 1 0 0,0 1-1 0 0,0-1 0 0 0,0 1 0 0 0,0-1 0 0 0,0 1 0 0 0,0 0 0 0 0,0-1 0 0 0,0 1 0 0 0,0-1 0 0 0,0 1 1 0 0,-1-1 1 0 0,2 46 130 0 0,-1-35-139 0 0,0-5 11 0 0,-1 9 10 0 0,1 1 0 0 0,0 0 0 0 0,1 0 0 0 0,1 0 0 0 0,1 0 0 0 0,0-1 0 0 0,1 1 0 0 0,0-1 0 0 0,7 14-12 0 0,-10-26 3 0 0,0-1 0 0 0,0 1-1 0 0,0-1 1 0 0,1 1 0 0 0,-1-1-1 0 0,1 1 1 0 0,-1-1-1 0 0,1 0 1 0 0,0 0 0 0 0,0 0-1 0 0,0 0 1 0 0,0 0 0 0 0,1 0-1 0 0,-1 0 1 0 0,0-1 0 0 0,1 1-1 0 0,-1-1 1 0 0,1 0-1 0 0,-1 0 1 0 0,1 0 0 0 0,0 0-1 0 0,0 0 1 0 0,-1 0 0 0 0,1-1-1 0 0,0 1 1 0 0,0-1 0 0 0,0 0-1 0 0,0 0 1 0 0,-1 0-1 0 0,1 0 1 0 0,0 0 0 0 0,0-1-1 0 0,0 1 1 0 0,-1-1 0 0 0,1 0-1 0 0,0 0 1 0 0,0 0 0 0 0,-1 0-1 0 0,1 0 1 0 0,-1-1-1 0 0,1 1 1 0 0,-1-1 0 0 0,0 1-1 0 0,2-2-2 0 0,224-233 98 0 0,-154 181-88 0 0,-58 85 78 0 0,-14 169 783 0 0,2 47-276 0 0,-5-245-639 0 0,1 1-1 0 0,-1-1 1 0 0,1 1-1 0 0,0-1 1 0 0,0 1 0 0 0,0 0-1 0 0,0-1 1 0 0,0 1-1 0 0,0-1 1 0 0,0 1-1 0 0,0 0 1 0 0,1-1 0 0 0,-1 1-1 0 0,1-1 1 0 0,-1 1-1 0 0,1-1 1 0 0,-1 1 0 0 0,1-1-1 0 0,0 0 1 0 0,0 1-1 0 0,0-1 1 0 0,-1 0-1 0 0,1 0 1 0 0,1 1 0 0 0,-1-1-1 0 0,0 0 1 0 0,0 0-1 0 0,0 0 1 0 0,1 0-1 0 0,-1 0 1 0 0,0-1 0 0 0,1 1-1 0 0,-1 0 1 0 0,1 0-1 0 0,-1-1 1 0 0,1 1 0 0 0,-1-1-1 0 0,1 0 1 0 0,-1 1-1 0 0,1-1 1 0 0,-1 0-1 0 0,1 0 1 0 0,0 0 0 0 0,-1 0-1 0 0,1 0 1 0 0,-1 0-1 0 0,1 0 1 0 0,-1-1-1 0 0,1 1 1 0 0,-1-1 0 0 0,1 1-1 0 0,1-1 45 0 0,9-16-2476 0 0,-2 4-3906 0 0,-5 6-5782 0 0</inkml:trace>
</inkml:ink>
</file>

<file path=ppt/ink/ink18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8:24.0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45 2072 0 0,'0'0'2244'0'0,"0"0"-121"0"0,0 0 96 0 0,0 0 80 0 0,0 0-79 0 0,0 0-243 0 0,0 0-349 0 0,0 0-294 0 0,0 0-273 0 0,0 0-199 0 0,0 0-99 0 0,9-7-63 0 0,27-23-43 0 0,-27 23-32 0 0,-9 7-43 0 0,-6 18 1305 0 0,-42 34-206 0 0,74-74-782 0 0,11-21-253 0 0,-80 67-25 0 0,39-19-1222 0 0,-2 0 935 0 0,3-4-5049 0 0,1-1-4565 0 0,7 0-3566 0 0</inkml:trace>
</inkml:ink>
</file>

<file path=ppt/ink/ink18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8:39.7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2528 4640 2873 0 0,'0'0'3230'0'0,"0"0"-811"0"0,0 0-313 0 0,0 0-13 0 0,0 0-102 0 0,0 0-239 0 0,0 0-310 0 0,0 0-317 0 0,0 0-236 0 0,0 0-171 0 0,0 0-137 0 0,0 0-107 0 0,0 0-90 0 0,0 0-59 0 0,6 19 1091 0 0,-1 171 2057 0 0,-38 68-2805 0 0,5-159-1094 0 0,25-120-21834 0 0,3 17 16987 0 0</inkml:trace>
  <inkml:trace contextRef="#ctx0" brushRef="#br0" timeOffset="540.539">2422 4636 4345 0 0,'0'0'2786'0'0,"0"0"-683"0"0,0 0-211 0 0,0 0 78 0 0,0 0 41 0 0,0 0-177 0 0,0 0-354 0 0,0 0-397 0 0,0 0-311 0 0,0 0-196 0 0,0 0-93 0 0,0 0 0 0 0,1-6 20 0 0,0 4-450 0 0,-1 0 0 0 0,1 0 0 0 0,-1 0 0 0 0,1 0 0 0 0,0 0 0 0 0,0 0 0 0 0,0 0 0 0 0,0 1 0 0 0,0-1 0 0 0,0 0 0 0 0,0 0 0 0 0,1 1 0 0 0,-1-1 0 0 0,1 1 0 0 0,-1-1 0 0 0,1 1 0 0 0,0 0 0 0 0,-1-1 0 0 0,1 1 0 0 0,0 0 0 0 0,0 0 0 0 0,0 0 0 0 0,0 1 0 0 0,0-1 0 0 0,0 0-53 0 0,20-6 346 0 0,111-22 1111 0 0,-128 28-1432 0 0,0 0-1 0 0,-1 0 0 0 0,1 1 0 0 0,0 0 0 0 0,0 0 0 0 0,0 0 0 0 0,-1 1 0 0 0,1-1 0 0 0,0 1 0 0 0,0 0 1 0 0,-1 0-1 0 0,1 1 0 0 0,-1-1 0 0 0,1 1 0 0 0,-1 0 0 0 0,1 1 0 0 0,-1-1 0 0 0,0 1 0 0 0,0-1 0 0 0,0 1 0 0 0,-1 1 1 0 0,1-1-1 0 0,-1 0 0 0 0,0 1 0 0 0,0 0 0 0 0,0-1 0 0 0,0 1 0 0 0,0 0 0 0 0,-1 1-24 0 0,0 0 22 0 0,-1 1-1 0 0,0-1 0 0 0,-1 1 0 0 0,1-1 1 0 0,-1 1-1 0 0,0-1 0 0 0,0 0 0 0 0,-1 1 1 0 0,0-1-1 0 0,0 1 0 0 0,0-1 1 0 0,0 0-1 0 0,-1 1 0 0 0,0-1 0 0 0,0 0 1 0 0,0 0-1 0 0,-1 0 0 0 0,0-1 1 0 0,0 1-1 0 0,0-1 0 0 0,0 1 0 0 0,-1-1 1 0 0,0 0-22 0 0,-20 27 72 0 0,-38 70 53 0 0,62-98-128 0 0,-1 1 0 0 0,1-1 0 0 0,0 0 0 0 0,1 1 0 0 0,-1-1 0 0 0,0 0 1 0 0,1 0-1 0 0,0 1 0 0 0,0-1 0 0 0,0 0 0 0 0,0 0 0 0 0,0 0 0 0 0,1 0 0 0 0,-1 0 0 0 0,1 0 0 0 0,0-1 0 0 0,0 1 0 0 0,0-1 0 0 0,0 1 0 0 0,0-1 1 0 0,1 1-1 0 0,-1-1 0 0 0,1 0 0 0 0,0 0 0 0 0,-1 0 0 0 0,1-1 0 0 0,0 1 0 0 0,0-1 0 0 0,0 1 0 0 0,0-1 0 0 0,0 0 0 0 0,0 0 0 0 0,0 0 0 0 0,1-1 0 0 0,-1 1 1 0 0,3-1 2 0 0,2 3 10 0 0,1 0 0 0 0,0 0 0 0 0,-1 0 0 0 0,1 1 0 0 0,0 0 1 0 0,-1 1-1 0 0,0 0 0 0 0,0 0 0 0 0,-1 0 0 0 0,1 1 0 0 0,-1 0 0 0 0,0 1 0 0 0,-1 0 0 0 0,0 0 0 0 0,0 0 0 0 0,0 1 0 0 0,-1-1 0 0 0,0 1 0 0 0,0 1 0 0 0,-1-1 0 0 0,0 1 0 0 0,-1-1 0 0 0,0 1 0 0 0,0 0 0 0 0,-1 0 0 0 0,0 1 0 0 0,-1-1 0 0 0,1 7-10 0 0,-2-11 36 0 0,-1 0-1 0 0,0 0 0 0 0,1 0 1 0 0,-2 0-1 0 0,1-1 1 0 0,-1 1-1 0 0,1 0 1 0 0,-1 0-1 0 0,0-1 1 0 0,-1 1-1 0 0,1-1 0 0 0,-1 0 1 0 0,0 0-1 0 0,0 0 1 0 0,0 0-1 0 0,-1 0 1 0 0,1-1-1 0 0,-1 1 0 0 0,0-1 1 0 0,0 0-1 0 0,0 0 1 0 0,-1 0-1 0 0,1-1 1 0 0,-1 0-1 0 0,1 1 1 0 0,-1-2-1 0 0,0 1 0 0 0,-3 0-35 0 0,-143 25 299 0 0,136-25-317 0 0,0-1 0 0 0,0 0 0 0 0,-1-1-1 0 0,1-1 1 0 0,0-1 0 0 0,0 0 0 0 0,1 0 0 0 0,-1-2 0 0 0,0 0-1 0 0,1 0 1 0 0,0-2 0 0 0,0 0 0 0 0,-5-3 18 0 0,-12-35-1364 0 0,30 7-7069 0 0,2 30-3459 0 0</inkml:trace>
  <inkml:trace contextRef="#ctx0" brushRef="#br0" timeOffset="2684.516">1 4599 3753 0 0,'0'0'2547'0'0,"0"0"-592"0"0,0 0-213 0 0,0 0 138 0 0,0 0 127 0 0,0 0-78 0 0,0 0-273 0 0,0 0-378 0 0,0 0-302 0 0,0 0-204 0 0,0 0-121 0 0,0 0-39 0 0,0 0-31 0 0,4-12-19 0 0,10-34-45 0 0,9 96 2831 0 0,31 183-2207 0 0,-17-43-882 0 0,-19-75-107 0 0,-10-126 731 0 0,-5-50-772 0 0,3 1-1 0 0,2 0 1 0 0,11-36-111 0 0,46-156 51 0 0,-54 204-43 0 0,-11 47 1 0 0,0 1 0 0 0,0 0-43 0 0,0 0-21 0 0,0 0-49 0 0,0 0-5 0 0,-15 26-1422 0 0,7-6-1353 0 0,7-11-6539 0 0,1-9-1982 0 0</inkml:trace>
  <inkml:trace contextRef="#ctx0" brushRef="#br0" timeOffset="3124.091">443 4993 4937 0 0,'0'0'3841'0'0,"0"0"-1475"0"0,0 0-501 0 0,0 0-62 0 0,0 0-119 0 0,0 0-196 0 0,0 0-301 0 0,0 0-211 0 0,0 0-124 0 0,0 0-116 0 0,0 0-84 0 0,0 0-57 0 0,0 0-43 0 0,-4 23 1246 0 0,-8 79-1364 0 0,14-99-389 0 0,0 1 1 0 0,0 0-1 0 0,1-1 1 0 0,-1 1-1 0 0,1-1 1 0 0,0 0-1 0 0,0 0 1 0 0,0 0-1 0 0,0 0 1 0 0,1-1 0 0 0,-1 1-1 0 0,1-1 1 0 0,0 0-1 0 0,-1 0 1 0 0,1 0-1 0 0,0 0 1 0 0,0-1-1 0 0,0 1 1 0 0,0-1-1 0 0,1 0 1 0 0,-1-1 0 0 0,0 1-1 0 0,0-1 1 0 0,1 0-1 0 0,-1 0 1 0 0,0 0-1 0 0,0 0 1 0 0,1-1-1 0 0,-1 1 1 0 0,0-1-1 0 0,0 0 1 0 0,0-1 0 0 0,2 0-47 0 0,0-2 61 0 0,1 0-1 0 0,-1-1 0 0 0,0 0 0 0 0,0 0 0 0 0,-1-1 0 0 0,0 0 0 0 0,0 0 1 0 0,0 0-1 0 0,0 0 0 0 0,-1-1 0 0 0,0 0 0 0 0,-1 0 0 0 0,1 0 0 0 0,-1 0 1 0 0,-1 0-1 0 0,1-1 0 0 0,-1 1 0 0 0,-1-1 0 0 0,1 0 0 0 0,-1 0 0 0 0,-1 1 1 0 0,1-1-1 0 0,-1 0 0 0 0,-1 0 0 0 0,1 0 0 0 0,-2-1-59 0 0,2 6-11 0 0,-1-1-1 0 0,0 1 0 0 0,0-1 1 0 0,0 1-1 0 0,0 0 1 0 0,-1 0-1 0 0,1-1 0 0 0,-1 1 1 0 0,0 0-1 0 0,0 0 1 0 0,0 0-1 0 0,0 1 1 0 0,-1-1-1 0 0,1 1 0 0 0,-1-1 1 0 0,1 1-1 0 0,-1 0 1 0 0,0 0-1 0 0,0 0 0 0 0,0 0 1 0 0,0 0-1 0 0,0 1 1 0 0,0-1-1 0 0,-1 1 0 0 0,1 0 1 0 0,0 0-1 0 0,-1 0 1 0 0,1 0-1 0 0,-1 1 1 0 0,-2-1 11 0 0,-64 14-4266 0 0,57-5-664 0 0,4-1-7115 0 0</inkml:trace>
  <inkml:trace contextRef="#ctx0" brushRef="#br0" timeOffset="-10786.295">1923 3668 0 0 0,'0'0'914'0'0,"0"0"765"0"0,0 0 256 0 0,0 0-142 0 0,0 0-320 0 0,0 0-273 0 0,0 0-255 0 0,0 0-143 0 0,-1-4-35 0 0,0-8 34 0 0,1 9 19 0 0,0 3-10 0 0,0 0-41 0 0,0 0-40 0 0,0 0-33 0 0,0 0 4 0 0,-23 0 3624 0 0,-47-10 561 0 0,-53-2-2430 0 0,93 12-2016 0 0,-44 37-9 0 0,23 7-188 0 0,0 22 62 0 0,18 26-134 0 0,31-73-94 0 0,0 0 0 0 0,1 0 0 0 0,0 0 0 0 0,2 0 0 0 0,0 0 0 0 0,1 0 0 0 0,1-1-1 0 0,1 1 1 0 0,4 11-76 0 0,25 35 275 0 0,4-24-84 0 0,81 33 151 0 0,-89-63-257 0 0,1 0 0 0 0,0-2-1 0 0,0 0 1 0 0,0-3-1 0 0,17 2-84 0 0,-24-4 19 0 0,78 0 54 0 0,-28-23 101 0 0,-36-2-142 0 0,34-60 333 0 0,-23-4-298 0 0,-28 19-26 0 0,-17-48-41 0 0,-27 55 0 0 0,-14-11 0 0 0,25 37 0 0 0,-2 22 0 0 0,-70-78 0 0 0,23 49 0 0 0,23 21 0 0 0,28 15 0 0 0,-1 1 0 0 0,1 0 0 0 0,0 1 0 0 0,-1 0 0 0 0,1 1 0 0 0,-1 0 0 0 0,1 1 0 0 0,-1 0 0 0 0,-7 1 0 0 0,-10 0 0 0 0,-82 31-85 0 0,82-19-1630 0 0,43-18-5742 0 0,-3 1 1228 0 0,-1 1-6139 0 0</inkml:trace>
  <inkml:trace contextRef="#ctx0" brushRef="#br0" timeOffset="-9165.083">2604 3587 0 0 0,'0'0'1932'0'0,"0"0"164"0"0,0 0-21 0 0,0 0-74 0 0,0 0-104 0 0,0 0-166 0 0,0 0-244 0 0,0 0-196 0 0,0 0-156 0 0,0 0-184 0 0,0 0-95 0 0,0 0-119 0 0,0 0-83 0 0,-6-2-30 0 0,-93 4 4825 0 0,84 2-5148 0 0,1 0 1 0 0,-1 1 0 0 0,1 0-1 0 0,0 1 1 0 0,1 1-1 0 0,-1 0 1 0 0,2 1-1 0 0,-1 1 1 0 0,1 0-1 0 0,0 0 1 0 0,1 1-1 0 0,-2 2-301 0 0,-38 51 748 0 0,1 55 112 0 0,43-94-797 0 0,4-14-16 0 0,0-1-1 0 0,1 1 1 0 0,0 0 0 0 0,0-1 0 0 0,1 1 0 0 0,0 0 0 0 0,1 0 0 0 0,0 0-1 0 0,0 0 1 0 0,2 4-47 0 0,3 1 60 0 0,1-1-1 0 0,0 0 1 0 0,1 0-1 0 0,1 0 1 0 0,0-1-1 0 0,0 0 1 0 0,2-1-1 0 0,1 2-59 0 0,-7-8 6 0 0,65 45 268 0 0,41-14-46 0 0,90-22 135 0 0,-193-16-345 0 0,0 1 0 0 0,0-1-1 0 0,-1-1 1 0 0,1 1 0 0 0,0-1 0 0 0,-1-1-1 0 0,0 1 1 0 0,1-1 0 0 0,-1 0 0 0 0,0 0-1 0 0,-1-1 1 0 0,1 0 0 0 0,4-3-18 0 0,35-21 65 0 0,7-19 46 0 0,-8-41 216 0 0,-26 33-345 0 0,-1-48 49 0 0,-19-4-31 0 0,-2 99 0 0 0,-1-1 0 0 0,0 1 0 0 0,-1 1 0 0 0,0-1 0 0 0,0 1 0 0 0,0 0 0 0 0,-1 0 0 0 0,0 1 0 0 0,0 0 0 0 0,-1 0 0 0 0,1 0 0 0 0,-1 1 0 0 0,-1 1 0 0 0,1-1 0 0 0,-4 0 0 0 0,-3-4 0 0 0,-68-25 0 0 0,-96-31-493 0 0,175 63 465 0 0,-25-5-2529 0 0,16 13-7292 0 0,13-5-2589 0 0</inkml:trace>
  <inkml:trace contextRef="#ctx0" brushRef="#br0" timeOffset="-6350.263">5 4003 0 0 0,'0'0'1443'0'0,"0"0"429"0"0,0 0 115 0 0,0 0-21 0 0,0 0-84 0 0,0 0-152 0 0,0 0-182 0 0,0 0-264 0 0,0 0-285 0 0,0 0-219 0 0,-4 0-141 0 0,6 0 904 0 0,36-1 3530 0 0,111-6-2822 0 0,-24-8-1316 0 0,0 5 0 0 0,51 6-935 0 0,61 0 535 0 0,117 0 32 0 0,-323-3-198 0 0,-31 7-380 0 0,26 0 50 0 0,24 0 1225 0 0,-56-2-1250 0 0,0 0 0 0 0,0 0 0 0 0,0-1-1 0 0,1 0 1 0 0,-1 0 0 0 0,1 0 0 0 0,-1-1 0 0 0,1 0-1 0 0,0 0 1 0 0,0 0 0 0 0,1-1 0 0 0,-1 1-1 0 0,1-1 1 0 0,0 0 0 0 0,0-1-14 0 0,-152-174 172 0 0,155 180-174 0 0,0-1 1 0 0,0 1-1 0 0,0 0 0 0 0,0 0 0 0 0,0-1 0 0 0,0 1 1 0 0,0 0-1 0 0,-1 0 0 0 0,1 0 0 0 0,0 0 1 0 0,0 0-1 0 0,0 0 0 0 0,0 0 0 0 0,0 1 0 0 0,0-1 1 0 0,0 0-1 0 0,0 0 0 0 0,0 1 0 0 0,0-1 1 0 0,0 1-1 0 0,0-1 0 0 0,0 1 0 0 0,0-1 0 0 0,0 1 1 0 0,0 0-1 0 0,0 0 0 0 0,1-1 0 0 0,-1 1 1 0 0,0 0-1 0 0,0 0 0 0 0,1 0 0 0 0,-1 0 0 0 0,1-1 1 0 0,-1 1-1 0 0,1 0 0 0 0,-1 0 0 0 0,1 0 1 0 0,-1 0-1 0 0,1 0 0 0 0,0 1 0 0 0,0-1 0 0 0,0 0 1 0 0,-1 0-1 0 0,1 0 0 0 0,0 0 0 0 0,0 0 1 0 0,0 0-1 0 0,1 0 0 0 0,-1 0 0 0 0,0 0 0 0 0,0 0 1 0 0,0 0-1 0 0,1 0 0 0 0,-1 1 0 0 0,1-2 1 0 0,-1 1-1 0 0,1 0 0 0 0,-1 0 2 0 0,-2 11 63 0 0,-74 411-8 0 0,56-356-47 0 0,128-234 358 0 0,-6 36-1046 0 0,-84 118-3439 0 0,-6 7-7242 0 0,-8 6-1349 0 0</inkml:trace>
  <inkml:trace contextRef="#ctx0" brushRef="#br0" timeOffset="-4220.307">1672 2891 8866 0 0,'0'0'2196'0'0,"0"0"-557"0"0,0 0-245 0 0,0 0-11 0 0,0 0-7 0 0,0 0-129 0 0,0 0-267 0 0,0 0-318 0 0,0 0-209 0 0,0 0-31 0 0,0 0 27 0 0,-1 8 42 0 0,-27 76 835 0 0,-99 151 77 0 0,32-88-1023 0 0,157-257 2276 0 0,159-202-2437 0 0,-181 271-172 0 0,-40 41-29 0 0,0 0-16 0 0,0 0-1 0 0,0 0-12 0 0,0 0-3 0 0,0 0-18 0 0,7 18 70 0 0,18 130 458 0 0,39 68-145 0 0,-29-109-270 0 0,-19-67-2 0 0,-16-39-60 0 0,0-1 6 0 0,0 0-9 0 0,0 0 20 0 0,0 0 36 0 0,0 0 16 0 0,0 0 31 0 0,0 0 10 0 0,0 0 31 0 0,0 0 16 0 0,0 0 36 0 0,-6-12 298 0 0,-174-157-380 0 0,58 103-762 0 0,120 65-216 0 0,-12-4 1578 0 0,10 4-3622 0 0,3 1-3821 0 0,1 4-5444 0 0</inkml:trace>
  <inkml:trace contextRef="#ctx0" brushRef="#br0" timeOffset="-3650.281">1759 3653 0 0 0,'0'0'2311'0'0,"0"0"76"0"0,0 0 73 0 0,0 0-45 0 0,0 0-125 0 0,0 0-331 0 0,0 0-435 0 0,0 0-384 0 0,0 0-285 0 0,0 0-223 0 0,0 0-138 0 0,0 0-70 0 0,0 0-48 0 0,-11 16 1124 0 0,-86 151 1382 0 0,-13-16-2626 0 0,96-130-285 0 0,10-18-14 0 0,1 1 1 0 0,0 0 0 0 0,0 1 0 0 0,0-1 0 0 0,1 0 0 0 0,0 1 0 0 0,0 0 0 0 0,0-1 0 0 0,0 1 0 0 0,1 0 0 0 0,-1 0 0 0 0,1 0-1 0 0,0 0 1 0 0,1 3 42 0 0,16-7-1177 0 0,-10-3 828 0 0,1 0-1 0 0,0 0 1 0 0,-1-1 0 0 0,0 0 0 0 0,0 0-1 0 0,1 0 1 0 0,-2-1 0 0 0,1 0 0 0 0,0 0 0 0 0,-1 0-1 0 0,0-1 1 0 0,0 0 0 0 0,0 0 0 0 0,1-2 349 0 0,8-6-1359 0 0,22-21-2485 0 0,8-6-5110 0 0,-31 28 5891 0 0</inkml:trace>
  <inkml:trace contextRef="#ctx0" brushRef="#br0" timeOffset="-3396.255">1956 3623 248 0 0,'0'0'1382'0'0,"0"0"-239"0"0,0 0 110 0 0,0 0 337 0 0,0 0 260 0 0,0 0 58 0 0,0 0-130 0 0,0 0-305 0 0,0 0-294 0 0,-33 31-231 0 0,-100 96-163 0 0,61-45 406 0 0,-31 75 478 0 0,102-156-1708 0 0,0-1 0 0 0,0 1 0 0 0,0 0 0 0 0,0 0 0 0 0,0 0 0 0 0,0 0 1 0 0,0 0-1 0 0,0 0 0 0 0,1 0 0 0 0,-1 1 0 0 0,0-1 0 0 0,1 0 0 0 0,-1 0 0 0 0,1 1 0 0 0,-1-1 0 0 0,1 0 0 0 0,0 0 0 0 0,0 1 0 0 0,-1-1 0 0 0,1 0 0 0 0,0 1 0 0 0,0-1 0 0 0,0 0 0 0 0,0 1 0 0 0,1-1 0 0 0,-1 0 0 0 0,0 1 0 0 0,1-1 0 0 0,-1 0 0 0 0,0 1 0 0 0,1-1 0 0 0,0 0 0 0 0,-1 0 0 0 0,1 0 0 0 0,0 0 1 0 0,-1 1-1 0 0,1-1 0 0 0,0 0 0 0 0,0 0 0 0 0,0 0 0 0 0,0-1 0 0 0,0 1 0 0 0,0 0 0 0 0,0 0 0 0 0,0 0 0 0 0,1 0 39 0 0,6-3-714 0 0,0 0 0 0 0,0 0 0 0 0,-1 0 0 0 0,1-1 0 0 0,-1 0 0 0 0,1 0 0 0 0,-1-1 0 0 0,0 0 0 0 0,-1 0 0 0 0,1-1 0 0 0,-1 1 0 0 0,1-2 0 0 0,3-3 714 0 0,23-16-6525 0 0,-18 14 5727 0 0</inkml:trace>
  <inkml:trace contextRef="#ctx0" brushRef="#br0" timeOffset="-3154.972">2066 3756 0 0 0,'0'0'325'0'0,"0"0"862"0"0,0 0 287 0 0,0 0 188 0 0,0 0 85 0 0,0 0-76 0 0,0 0-198 0 0,0 0-291 0 0,-32 29-247 0 0,-99 90-178 0 0,57-43 316 0 0,-18 35 832 0 0,93-111-1927 0 0,0-1 0 0 0,-1 1-1 0 0,1 0 1 0 0,0-1-1 0 0,0 1 1 0 0,-1 0 0 0 0,1 0-1 0 0,0 0 1 0 0,0 0-1 0 0,0 0 1 0 0,-1 0 0 0 0,1 0-1 0 0,0 0 1 0 0,0 0 0 0 0,0 0-1 0 0,-1 0 1 0 0,1 0-1 0 0,0 0 1 0 0,0 1 0 0 0,0-1-1 0 0,-1 0 1 0 0,1 1-1 0 0,0-1 1 0 0,-1 1 0 0 0,1-1-1 0 0,0 1 1 0 0,-1-1-1 0 0,1 1 1 0 0,0-1 0 0 0,-1 1-1 0 0,1-1 1 0 0,-1 1 0 0 0,1 0-1 0 0,-1-1 1 0 0,1 1-1 0 0,-1 0 1 0 0,0 0 0 0 0,1-1-1 0 0,-1 1 1 0 0,0 0-1 0 0,0 0 1 0 0,1-1 0 0 0,-1 1-1 0 0,0 0 1 0 0,0 0 0 0 0,0 0-1 0 0,0-1 1 0 0,0 1-1 0 0,0 0 1 0 0,0 0 0 0 0,0 0-1 0 0,-1-1 1 0 0,1 1-1 0 0,0 0 1 0 0,0 0 0 0 0,-1 0-1 0 0,1-1 1 0 0,0 1 0 0 0,-1 0-1 0 0,1-1 1 0 0,-1 1-1 0 0,1 0 1 0 0,-1-1 0 0 0,1 1-1 0 0,-1 0 1 0 0,1-1-1 0 0,-1 1 1 0 0,0-1 0 0 0,1 1-1 0 0,-2-1 23 0 0,90-47-4321 0 0,28-29-4063 0 0,-68 44 7265 0 0,-31 22 1119 0 0</inkml:trace>
  <inkml:trace contextRef="#ctx0" brushRef="#br0" timeOffset="-3000.056">2147 3907 0 0 0,'0'0'1171'0'0,"0"0"237"0"0,0 0 61 0 0,0 0-67 0 0,0 0-155 0 0,0 0-153 0 0,-32 31-152 0 0,-102 95-128 0 0,41-33 1219 0 0,79-79-1630 0 0,-27 49-118 0 0,41-62-1159 0 0,0 2-3597 0 0,1-3-2452 0 0</inkml:trace>
  <inkml:trace contextRef="#ctx0" brushRef="#br0" timeOffset="-2552.529">2598 3553 0 0 0,'0'0'512'0'0,"0"0"770"0"0,0 0 225 0 0,0 0 126 0 0,0 0 86 0 0,0 0 2 0 0,0 0-148 0 0,0 0-220 0 0,0 0-222 0 0,-26 35-186 0 0,-81 110-202 0 0,50-63 213 0 0,-50 68-230 0 0,90-117-3635 0 0,17-32 1634 0 0,23-5-9930 0 0,-19 1 10793 0 0</inkml:trace>
  <inkml:trace contextRef="#ctx0" brushRef="#br0" timeOffset="-2294.51">2701 3712 0 0 0,'0'0'1055'0'0,"0"0"348"0"0,0 0-72 0 0,0 0-263 0 0,0 0-314 0 0,-33 33-270 0 0,-105 104-158 0 0,50-43 768 0 0,53-46 501 0 0,53-47-1387 0 0,58-38-404 0 0,129-92-8786 0 0,-188 114 8842 0 0</inkml:trace>
  <inkml:trace contextRef="#ctx0" brushRef="#br0" timeOffset="-1998.501">2762 3855 0 0 0,'-118'107'1529'0'0,"43"-34"6607"0"0,76-72-8069 0 0,-1-1 1 0 0,1 1-1 0 0,-1 0 1 0 0,1-1-1 0 0,-1 1 1 0 0,1-1-1 0 0,0 1 1 0 0,-1-1-1 0 0,1 1 1 0 0,0-1-1 0 0,-1 1 1 0 0,1-1 0 0 0,0 0-1 0 0,-1 1 1 0 0,1-1-1 0 0,0 0 1 0 0,0 0-1 0 0,0 1 1 0 0,-1-1-1 0 0,1 0 1 0 0,0 0-1 0 0,0 0 1 0 0,-1 0-1 0 0,1 0 1 0 0,0 0-1 0 0,0 0 1 0 0,0 0-1 0 0,-1-1 1 0 0,1 1-1 0 0,0 0 1 0 0,0 0-1 0 0,-1-1 1 0 0,1 1-1 0 0,0 0 1 0 0,0-1 0 0 0,-1 1-1 0 0,1-1 1 0 0,0 1-1 0 0,-1-1 1 0 0,1 1-1 0 0,-1-1 1 0 0,1 1-1 0 0,-1-1 1 0 0,1 1-1 0 0,-1-1 1 0 0,1 0-68 0 0,253-138-4259 0 0,-255 139 4253 0 0,1 0 0 0 0,0 1 0 0 0,0-1-1 0 0,0 0 1 0 0,0 1 0 0 0,0-1 0 0 0,0 0-1 0 0,0 1 1 0 0,0-1 0 0 0,0 1 0 0 0,0-1-1 0 0,0 0 1 0 0,0 1 0 0 0,0-1-1 0 0,1 0 1 0 0,-1 0 0 0 0,0 1 0 0 0,0-1-1 0 0,0 0 1 0 0,0 1 0 0 0,1-1 0 0 0,-1 0-1 0 0,0 0 1 0 0,0 1 0 0 0,0-1-1 0 0,1 0 1 0 0,-1 0 0 0 0,0 1 0 0 0,1-1-1 0 0,-1 0 1 0 0,0 0 0 0 0,0 0 0 0 0,1 0-1 0 0,-1 1 1 0 0,0-1 0 0 0,1 0-1 0 0,-1 0 1 0 0,0 0 0 0 0,1 0 0 0 0,-1 0-1 0 0,0 0 1 0 0,1 0 0 0 0,-1 0 0 0 0,0 0-1 0 0,1 0 1 0 0,-1 0 0 0 0,0 0 0 0 0,1 0-1 0 0,-1 0 1 0 0,0 0 0 0 0,1 0-1 0 0,-1-1 7 0 0,-20 29 648 0 0,20-28-651 0 0,-212 238 3613 0 0,154-160-5185 0 0,57-78-57 0 0,1 1-1909 0 0,0 2-2152 0 0</inkml:trace>
  <inkml:trace contextRef="#ctx0" brushRef="#br0" timeOffset="11754.345">2538 1528 0 0 0,'0'0'207'0'0,"0"0"721"0"0,0 0 131 0 0,0 0-82 0 0,0 0-71 0 0,0 0-30 0 0,0 17 7668 0 0,0-11-7997 0 0,2 91 3855 0 0,-2 78-1758 0 0,-4 120-1399 0 0,22-127-771 0 0,-18-86-100 0 0,11 50 27 0 0,8 30-28 0 0,1 119 206 0 0,-18 24 70 0 0,-6-44 1 0 0,-11-110-186 0 0,14 19 0 0 0,13-104-279 0 0,-5-41 98 0 0,-6-24-268 0 0,-1-1-5 0 0,0 0-15 0 0,0 0 10 0 0,0 0-21 0 0,0 0-16 0 0,0 0 31 0 0,0 0-10 0 0,0 0 25 0 0,4 22 286 0 0,11-22-170 0 0,0 0-1 0 0,0-1 1 0 0,0-1 0 0 0,0 0-1 0 0,0-1 1 0 0,-1-1 0 0 0,1 0-1 0 0,11-5-129 0 0,80-17 224 0 0,46 4-19 0 0,-39 11-76 0 0,42 10 23 0 0,-50-6-101 0 0,132-1 170 0 0,-152 1-140 0 0,-14 0-26 0 0,68 13 81 0 0,-72 4-2 0 0,1-4-1 0 0,0-3 1 0 0,66-5-134 0 0,-27 1 96 0 0,198 1 289 0 0,-232-8-309 0 0,6 2-38 0 0,-5-2 40 0 0,-43 8 156 0 0,74 0-112 0 0,-55-4-168 0 0,87-26 117 0 0,-23 19-2 0 0,25 8-98 0 0,-4-8 93 0 0,-23 3-97 0 0,29 5 73 0 0,4-12-40 0 0,-37 4-35 0 0,226 0 147 0 0,-18 11-109 0 0,-180-15 43 0 0,-11 8-60 0 0,-44-4 87 0 0,-31 0-112 0 0,6 3 9 0 0,15-3 58 0 0,-49 7-87 0 0,-21 4 68 0 0,-1 0 2 0 0,0 0-12 0 0,8 0 257 0 0,-83-37-180 0 0,-41-65-70 0 0,62 65-30 0 0,53 37-1 0 0,1 0-4 0 0,0 0 1 0 0,0 0 49 0 0,-19 44-177 0 0,-42 114 173 0 0,14-9 18 0 0,33-70-46 0 0,14-78 33 0 0,0-1-25 0 0,0 0 7 0 0,0 0-25 0 0,0 0-19 0 0,8-5 2 0 0,155-131 118 0 0,-49 34-101 0 0,-69 88-3189 0 0,-31 12-1938 0 0,0 0-4246 0 0,-10 1-3198 0 0</inkml:trace>
  <inkml:trace contextRef="#ctx0" brushRef="#br0" timeOffset="12331.149">7850 3454 9514 0 0,'0'0'1739'0'0,"0"0"-340"0"0,0 0-39 0 0,0 0 199 0 0,0 0 170 0 0,0 0-13 0 0,0 0-241 0 0,0 0-345 0 0,0 0-260 0 0,0 0-192 0 0,0 0-119 0 0,0 0-52 0 0,0 0-45 0 0,-7 11 2 0 0,-22 35-13 0 0,-40 22 1336 0 0,-96 76-385 0 0,-28 20-793 0 0,186-160-1155 0 0,13-16 51 0 0,14-19-910 0 0,9-15-5371 0 0,-19 30-1864 0 0,-6 8-2908 0 0</inkml:trace>
  <inkml:trace contextRef="#ctx0" brushRef="#br0" timeOffset="16938.52">7433 3476 0 0 0,'0'0'912'0'0,"0"0"603"0"0,0 0 124 0 0,0 0-41 0 0,0 0-44 0 0,0 0-11 0 0,0 0-16 0 0,0 0-62 0 0,2-5-114 0 0,8-14-183 0 0,-8 14-173 0 0,-2 5-177 0 0,0 0-142 0 0,0 0-105 0 0,0 0-63 0 0,0 0-67 0 0,0 0-51 0 0,0 0-10 0 0,0 0-36 0 0,0 0-15 0 0,0 0-1 0 0,0 0-2 0 0,0 0-13 0 0,0 0-5 0 0,0 0 6 0 0,4 4 4709 0 0,12 14-4105 0 0,109 129 722 0 0,-39-37-972 0 0,-13-11-166 0 0,-3-10-21 0 0,-35-53-139 0 0,-35-35-314 0 0,0-1 13 0 0,0 0-9 0 0,0 0-13 0 0,0 0-2 0 0,0 0 10 0 0,0 0 23 0 0,0 0 22 0 0,0 0-30 0 0,0 0-4 0 0,0 0 12 0 0,0 0-48 0 0,0 0 25 0 0,0 0-3 0 0,0 0-9 0 0,0 0 13 0 0,0 0 6 0 0,0 0 1 0 0,0 0-32 0 0,0 0 13 0 0,0 0-28 0 0,0-5 226 0 0,0 0-3476 0 0,0 4-5421 0 0,0 1-3795 0 0</inkml:trace>
  <inkml:trace contextRef="#ctx0" brushRef="#br0" timeOffset="21191.189">2515 1643 0 0 0,'5'12'23'0'0,"-4"-10"117"0"0,-1-2 132 0 0,0-2 10418 0 0,0-4-5413 0 0,2-26-3911 0 0,-15-42 2825 0 0,7 1-1947 0 0,6-244 111 0 0,4 184-1902 0 0,11 1-234 0 0,-10-48 336 0 0,-5 179-537 0 0,0 1-2 0 0,0 0 20 0 0,0 0 4 0 0,0 0-28 0 0,0 0-18 0 0,0 0-12 0 0,0 0-8 0 0,0 0 12 0 0,0 0 25 0 0,0 0 8 0 0,-11 37-7 0 0,5-26 13 0 0,0 0 0 0 0,0-1 0 0 0,-1 0 0 0 0,0 0 0 0 0,-1 0 0 0 0,0-1 0 0 0,-1 0 0 0 0,0-1 0 0 0,0 0 0 0 0,-1 0 0 0 0,0-1 0 0 0,0 0 0 0 0,-1-1 0 0 0,0 0 0 0 0,0-1 0 0 0,-1 0-25 0 0,-13 13 218 0 0,25-18-224 0 0,0 0-28 0 0,0 0 1 0 0,0 0 1 0 0,0 0 4 0 0,0 0 13 0 0,22 8 39 0 0,107 18 118 0 0,74 29 10 0 0,-169-44-156 0 0,-45-28 1589 0 0,-20-21-1611 0 0,-149-183-22 0 0,175 211-163 0 0,5 8-3676 0 0,0-1-4006 0 0,0 3-4127 0 0</inkml:trace>
  <inkml:trace contextRef="#ctx0" brushRef="#br0" timeOffset="22923.035">2037 63 3305 0 0,'0'0'1964'0'0,"0"0"-258"0"0,0 0 16 0 0,0 0 150 0 0,0 0 68 0 0,0 0-118 0 0,0 0-287 0 0,0 0-396 0 0,0 0-316 0 0,0 0-162 0 0,0 0-67 0 0,0 0-10 0 0,0-3 2718 0 0,-35 205-684 0 0,24-51-2387 0 0,12-149-204 0 0,0-1 0 0 0,0 1 0 0 0,0 0 0 0 0,0 0 0 0 0,0-1 1 0 0,0 1-1 0 0,0-1 0 0 0,1 1 0 0 0,-1-1 0 0 0,1 1 1 0 0,-1-1-1 0 0,1 0 0 0 0,-1 0 0 0 0,1 0 0 0 0,0 0 0 0 0,-1 0 1 0 0,1 0-1 0 0,0 0 0 0 0,0-1 0 0 0,0 1 0 0 0,0 0 1 0 0,0-1-1 0 0,0 0 0 0 0,0 1 0 0 0,0-1 0 0 0,0 0 1 0 0,0 0-1 0 0,0 0 0 0 0,0 0 0 0 0,0-1 0 0 0,-1 1 0 0 0,1-1 1 0 0,0 1-1 0 0,0-1 0 0 0,0 1 0 0 0,0-1 0 0 0,0 0 1 0 0,0 0-1 0 0,0 0-27 0 0,17-23 107 0 0,-1-1 1 0 0,-1 0-1 0 0,-1-2 0 0 0,-1 0 1 0 0,-1 0-1 0 0,-2-2 0 0 0,0 1 1 0 0,-2-1-1 0 0,-2-1 1 0 0,1-4-108 0 0,5-14 97 0 0,7-29 33 0 0,-21 76-146 0 0,0-2-10 0 0,0 2 11 0 0,0 1 19 0 0,0 0-3 0 0,0 0-23 0 0,0 0-4 0 0,4 23-122 0 0,13 69 263 0 0,-1 11-68 0 0,-14-63-22 0 0,3 13 0 0 0,-2 1 1 0 0,-3-1 0 0 0,-2 1-1 0 0,-3 0 1 0 0,-4 16-26 0 0,5-47 1 0 0,-1 0 1 0 0,0 0-1 0 0,-2 0 1 0 0,0-1-1 0 0,-2-1 1 0 0,0 1-1 0 0,-2-1 1 0 0,0-1-1 0 0,-1 0 0 0 0,-1 0 1 0 0,-1-1-1 0 0,-15 15-1 0 0,28-32 3 0 0,-1 0 0 0 0,1 0 0 0 0,-1 1-1 0 0,0-1 1 0 0,0 0 0 0 0,0 0 0 0 0,0-1 0 0 0,0 1-1 0 0,0 0 1 0 0,0-1 0 0 0,-1 1 0 0 0,1-1-1 0 0,-1 0 1 0 0,1 1 0 0 0,-1-1 0 0 0,1-1-1 0 0,-1 1 1 0 0,0 0 0 0 0,1-1 0 0 0,-1 1 0 0 0,0-1-1 0 0,0 0 1 0 0,1 1 0 0 0,-1-2 0 0 0,0 1-1 0 0,0 0 1 0 0,1 0 0 0 0,-1-1 0 0 0,0 0-1 0 0,1 1 1 0 0,-1-1 0 0 0,0 0 0 0 0,1 0 0 0 0,-1 0-1 0 0,1-1 1 0 0,0 1 0 0 0,-1-1 0 0 0,1 1-1 0 0,0-1 1 0 0,0 0 0 0 0,0 0 0 0 0,0 0-1 0 0,0 0 1 0 0,0 0 0 0 0,1 0 0 0 0,-1 0 0 0 0,1-1-1 0 0,-1 1 1 0 0,1-1 0 0 0,0 1 0 0 0,0-1-1 0 0,-1-2-2 0 0,4-9-5 0 0,1 0-1 0 0,0 0 0 0 0,1 0 1 0 0,0 0-1 0 0,1 0 0 0 0,0 1 0 0 0,1 0 1 0 0,1 0-1 0 0,0 0 0 0 0,1 1 1 0 0,0 0-1 0 0,1 1 0 0 0,0 0 0 0 0,1 0 1 0 0,0 1-1 0 0,1 0 0 0 0,2-1 6 0 0,7-10-5 0 0,108-108-606 0 0,-127 128 320 0 0,2 1-6235 0 0,-3 0 3858 0 0,0 0-7547 0 0</inkml:trace>
  <inkml:trace contextRef="#ctx0" brushRef="#br0" timeOffset="31058.97">2810 3715 0 0 0,'0'0'1623'0'0,"0"0"115"0"0,0 0-22 0 0,0 0-101 0 0,0 0-75 0 0,0 0-19 0 0,0 0-18 0 0,0 0-59 0 0,0 0-94 0 0,23 0 5123 0 0,73-76-913 0 0,48-50-3072 0 0,-121 92-5319 0 0,-1 16 614 0 0,-4 4-1404 0 0,-7 3-2145 0 0,-2 3-5673 0 0</inkml:trace>
  <inkml:trace contextRef="#ctx0" brushRef="#br0" timeOffset="31474.534">3546 3178 8666 0 0,'0'0'2059'0'0,"0"0"-448"0"0,0 0-275 0 0,0 0-43 0 0,0 0 23 0 0,0 0-76 0 0,0 0-228 0 0,0 0-266 0 0,0 0-210 0 0,0 0-84 0 0,0 0 27 0 0,0 0 80 0 0,0 0 95 0 0,3-1 2933 0 0,12-7-2915 0 0,67-64 699 0 0,6-5-893 0 0,-87 76-1573 0 0,7-7 3022 0 0,-6 6-5767 0 0,0 1-5576 0 0,2 1-1986 0 0</inkml:trace>
  <inkml:trace contextRef="#ctx0" brushRef="#br0" timeOffset="31860.362">4255 2721 9786 0 0,'0'0'1768'0'0,"0"0"-447"0"0,0 0-202 0 0,0 0 120 0 0,0 0 132 0 0,0 0-67 0 0,0 0-188 0 0,0 0-248 0 0,0 0-213 0 0,0 0-81 0 0,0 0-21 0 0,0 0 23 0 0,27-4 2417 0 0,110-92-479 0 0,8 12-1922 0 0,-112 69-535 0 0,-32 15-52 0 0,-1 0-43 0 0,0 0-22 0 0,0 0-27 0 0,0 0-32 0 0,0 0-74 0 0,0 0-146 0 0,-6 16-3200 0 0,6-12 2549 0 0,-2 9-6207 0 0,2-9-4547 0 0</inkml:trace>
  <inkml:trace contextRef="#ctx0" brushRef="#br0" timeOffset="42963.27">4905 1886 0 0 0,'0'0'1126'0'0,"0"0"173"0"0,0 0 166 0 0,0 0 188 0 0,0 0 124 0 0,0 0-106 0 0,0 0-212 0 0,0 0-265 0 0,0 0-221 0 0,0 0-112 0 0,0 0-36 0 0,0-5 10 0 0,0-16 1517 0 0,-30 21 2348 0 0,-8 7-920 0 0,5 22-2772 0 0,-4 30-113 0 0,10 11-306 0 0,15 22-130 0 0,12 67 288 0 0,26-97-535 0 0,16-17 128 0 0,-13-20-142 0 0,21-6 105 0 0,0-1-157 0 0,32-7 104 0 0,-30-18-90 0 0,-19-4-88 0 0,28-11 107 0 0,-21 11-152 0 0,-3-7 53 0 0,21-12-3 0 0,-54 18 159 0 0,-33-23-256 0 0,-23-32 19 0 0,19 22 6 0 0,4-3 15 0 0,-55-48-13 0 0,-8 30 26 0 0,58 27 10 0 0,-5-10-26 0 0,18 16 39 0 0,-15-11-97 0 0,34 43-710 0 0,-7-12 1205 0 0,8 10-5030 0 0,3 2-5446 0 0,0 1-2149 0 0</inkml:trace>
  <inkml:trace contextRef="#ctx0" brushRef="#br0" timeOffset="43544.634">4848 1926 0 0 0,'0'0'1444'0'0,"0"0"166"0"0,0 0-19 0 0,0 0-127 0 0,0 0-191 0 0,0 0-164 0 0,0 0-97 0 0,0 0-59 0 0,0 0-21 0 0,0 0-9 0 0,0-3-61 0 0,0 0-885 0 0,1-6 1561 0 0,0 15 1594 0 0,-1-4-2589 0 0,0-2-58 0 0,-21 36 1102 0 0,-57 82-1335 0 0,63-81-1984 0 0,34-44-1529 0 0,-17 6 3015 0 0,25-16-4649 0 0,-11 2-1458 0 0,-9 7 2153 0 0</inkml:trace>
  <inkml:trace contextRef="#ctx0" brushRef="#br0" timeOffset="43814.478">4944 2000 0 0 0,'0'0'476'0'0,"0"0"927"0"0,0 0 271 0 0,0 0-94 0 0,0 0-233 0 0,0 0-261 0 0,0 0-285 0 0,0 0-219 0 0,0 0-177 0 0,0 0-138 0 0,0 0-83 0 0,-22 25-40 0 0,-66 80-31 0 0,47-48 229 0 0,41-56-361 0 0,1 0 1 0 0,-1-1 0 0 0,1 1-1 0 0,-1 0 1 0 0,1 0 0 0 0,-1 0-1 0 0,1-1 1 0 0,0 1 0 0 0,0 0-1 0 0,-1-1 1 0 0,1 1 0 0 0,0-1-1 0 0,0 1 1 0 0,0-1 0 0 0,0 1-1 0 0,0-1 1 0 0,-1 1 0 0 0,1-1-1 0 0,0 0 1 0 0,0 1 0 0 0,0-1-1 0 0,0 0 1 0 0,0 0 0 0 0,0 0-1 0 0,0 0 1 0 0,0 0 0 0 0,0 0-1 0 0,0 0 1 0 0,0 0 0 0 0,0 0 0 0 0,0-1-1 0 0,0 1 1 0 0,0 0 0 0 0,0-1-1 0 0,0 1 1 0 0,0 0 0 0 0,0-1-1 0 0,0 1 1 0 0,-1-1 0 0 0,1 0-1 0 0,0 1 1 0 0,0-1 0 0 0,-1 0-1 0 0,1 1 1 0 0,0-1 0 0 0,-1 0-1 0 0,1 0 1 0 0,0 1 0 0 0,-1-1-1 0 0,1-1 19 0 0,97-55-9422 0 0,-85 52 9357 0 0,-3 1 65 0 0</inkml:trace>
  <inkml:trace contextRef="#ctx0" brushRef="#br0" timeOffset="44479.142">4944 2000 0 0 0,'85'68'233'0'0,"-84"-68"-187"0"0,-1 0 0 0 0,1 0-1 0 0,-1 0 1 0 0,1 0-1 0 0,-1 0 1 0 0,1 0 0 0 0,0 1-1 0 0,-1-1 1 0 0,1 0 0 0 0,-1 0-1 0 0,1 0 1 0 0,-1 1-1 0 0,1-1 1 0 0,-1 0 0 0 0,1 1-1 0 0,-1-1 1 0 0,1 1 0 0 0,-1-1-1 0 0,0 0 1 0 0,1 1-1 0 0,-1-1 1 0 0,0 1 0 0 0,1-1-1 0 0,-1 1 1 0 0,0-1-1 0 0,1 1 1 0 0,-1-1 0 0 0,0 1-1 0 0,0 0 1 0 0,0-1 0 0 0,0 1-1 0 0,0-1 1 0 0,1 1-1 0 0,-1 0 1 0 0,0-1 0 0 0,0 1-1 0 0,0-1 1 0 0,0 1 0 0 0,-1-1-1 0 0,1 1 1 0 0,0 0-1 0 0,0-1 1 0 0,0 1 0 0 0,0-1-1 0 0,-1 1 1 0 0,1-1-1 0 0,0 1 1 0 0,0-1 0 0 0,-1 1-1 0 0,1-1 1 0 0,0 1 0 0 0,-1-1-1 0 0,1 1 1 0 0,-1-1-1 0 0,1 1 1 0 0,0-1 0 0 0,-1 0-1 0 0,1 1 1 0 0,-1-1 0 0 0,1 0-1 0 0,-1 0 1 0 0,0 1-1 0 0,1-1 1 0 0,-1 0 0 0 0,1 0-1 0 0,-1 0 1 0 0,1 1-1 0 0,-1-1 1 0 0,0 0-46 0 0,-1 0 200 0 0,-174 162 10085 0 0,177-161-10243 0 0,-1-1 1 0 0,0 0 0 0 0,1 0-1 0 0,-1 0 1 0 0,0 1-1 0 0,0-1 1 0 0,1 0 0 0 0,-1 0-1 0 0,0 1 1 0 0,0-1 0 0 0,1 0-1 0 0,-1 1 1 0 0,0-1-1 0 0,0 0 1 0 0,0 1 0 0 0,0-1-1 0 0,0 0 1 0 0,1 1 0 0 0,-1-1-1 0 0,0 0 1 0 0,0 1 0 0 0,0-1-1 0 0,0 0 1 0 0,0 1-1 0 0,0-1 1 0 0,0 0 0 0 0,0 1-1 0 0,0-1 1 0 0,0 0 0 0 0,-1 1-1 0 0,1-1 1 0 0,0 0 0 0 0,0 1-1 0 0,0-1 1 0 0,0 0-1 0 0,0 1 1 0 0,-1-1 0 0 0,1 0-1 0 0,0 1 1 0 0,0-1 0 0 0,0 0-43 0 0,30-16 543 0 0,131-87-5668 0 0,-89 81-5907 0 0,-69 40 11032 0 0,-75 59 3035 0 0,-14 15 1193 0 0,87-92-4187 0 0,-1 1 0 0 0,0-1 0 0 0,0 0 0 0 0,1 0 1 0 0,-1 1-1 0 0,0-1 0 0 0,0 0 0 0 0,1 0 0 0 0,-1 1 0 0 0,0-1 0 0 0,0 0 0 0 0,0 0 0 0 0,0 1 1 0 0,1-1-1 0 0,-1 0 0 0 0,0 1 0 0 0,0-1 0 0 0,0 0 0 0 0,0 1 0 0 0,0-1 0 0 0,0 0 1 0 0,0 1-1 0 0,0-1 0 0 0,0 0 0 0 0,0 1 0 0 0,0-1 0 0 0,0 0 0 0 0,0 1 0 0 0,0-1 1 0 0,0 0-1 0 0,0 1 0 0 0,0-1 0 0 0,-1 0 0 0 0,1 1 0 0 0,0-1 0 0 0,0 0 0 0 0,0 1 1 0 0,0-1-1 0 0,-1 0 0 0 0,1 0 0 0 0,0 1 0 0 0,0-1 0 0 0,-1 0 0 0 0,1 0 0 0 0,0 0 1 0 0,-1 1-42 0 0,31-15 963 0 0,123-99-1734 0 0,-98 86 1197 0 0,-59 43 951 0 0,-145 148 2123 0 0,152-159-2537 0 0,18-15-522 0 0,-18 8-336 0 0,141-78-1418 0 0,-144 80 1290 0 0,1 0 1 0 0,-1-1-1 0 0,1 1 0 0 0,-1 0 1 0 0,0 0-1 0 0,1 0 0 0 0,-1 0 1 0 0,1 0-1 0 0,-1 0 0 0 0,1-1 1 0 0,-1 1-1 0 0,1 0 1 0 0,-1 0-1 0 0,1 1 0 0 0,-1-1 1 0 0,1 0-1 0 0,-1 0 0 0 0,0 0 1 0 0,1 0-1 0 0,-1 0 1 0 0,1 0-1 0 0,-1 1 0 0 0,1-1 1 0 0,-1 0-1 0 0,0 0 0 0 0,1 1 1 0 0,-1-1-1 0 0,1 0 0 0 0,-1 0 1 0 0,0 1-1 0 0,1-1 1 0 0,-1 0-1 0 0,0 1 0 0 0,0-1 1 0 0,1 1-1 0 0,-1-1 0 0 0,0 0 1 0 0,0 1-1 0 0,0-1 0 0 0,1 1 1 0 0,-1-1-1 0 0,0 1 1 0 0,0-1-1 0 0,0 1 0 0 0,0-1 1 0 0,0 0-1 0 0,0 1 0 0 0,0-1 1 0 0,0 1-1 0 0,0-1 0 0 0,0 1 1 0 0,0-1-1 0 0,0 1 1 0 0,0-1-1 0 0,0 1 0 0 0,0-1 1 0 0,-1 1-1 0 0,1-1 0 0 0,0 0 1 0 0,0 1-1 0 0,-1-1 1 0 0,1 1-1 0 0,0-1 0 0 0,0 0 1 0 0,-1 1 22 0 0,-14 29 139 0 0,5-15-455 0 0,-9 13 655 0 0,8-8-7015 0 0,11-20-185 0 0</inkml:trace>
  <inkml:trace contextRef="#ctx0" brushRef="#br0" timeOffset="48344.871">3009 4297 0 0 0,'0'0'523'0'0,"0"0"954"0"0,0 0 451 0 0,0 0 156 0 0,0 0-60 0 0,0 0-193 0 0,0 0-186 0 0,0 0-158 0 0,0 0-118 0 0,0 0-83 0 0,0 3 5141 0 0,1 2-3442 0 0,4 14-1708 0 0,2-9-1066 0 0,0 0-1 0 0,1 0 1 0 0,0-1 0 0 0,1 0 0 0 0,0 0-1 0 0,1-1 1 0 0,-1 0 0 0 0,1-1-1 0 0,1 0 1 0 0,0 0 0 0 0,0-1-1 0 0,2 0-209 0 0,138 64 799 0 0,-107-49-542 0 0,-44-20-267 0 0,0-1-16 0 0,0 0 33 0 0,-15 56-3749 0 0,17-13-6424 0 0,0-36-1352 0 0</inkml:trace>
  <inkml:trace contextRef="#ctx0" brushRef="#br0" timeOffset="48856.272">3786 4835 4985 0 0,'0'0'1611'0'0,"0"0"-144"0"0,0 0 152 0 0,0 0 247 0 0,0 0 88 0 0,0 0-161 0 0,0 0-315 0 0,0 0-280 0 0,0 0-196 0 0,0 0-99 0 0,0 0-52 0 0,0 0-32 0 0,0 0-32 0 0,22 11 4116 0 0,112 55-2466 0 0,-73-36-1970 0 0,-22 2-898 0 0,-28 1-6582 0 0,-10-26 3375 0 0,2-2-4107 0 0,0-2-3568 0 0</inkml:trace>
  <inkml:trace contextRef="#ctx0" brushRef="#br0" timeOffset="49139.719">4423 5188 11787 0 0,'0'0'1776'0'0,"0"0"-604"0"0,0 0-213 0 0,0 0 183 0 0,0 0 211 0 0,0 0 38 0 0,0 0-201 0 0,0 0-253 0 0,0 0-99 0 0,0 0-62 0 0,0 0-24 0 0,0 0-16 0 0,0 0-120 0 0,2 7-82 0 0,10 24-53 0 0,-9-26-335 0 0,0-1 0 0 0,0 1-1 0 0,0-1 1 0 0,1 0 0 0 0,0 0-1 0 0,0-1 1 0 0,0 1 0 0 0,0-1 0 0 0,0 0-1 0 0,1 0 1 0 0,-1 0 0 0 0,1 0-1 0 0,0-1 1 0 0,2 1-146 0 0,-6-2 10 0 0,121 44 1050 0 0,-106-28-1640 0 0,-16-16 191 0 0,0 2-1124 0 0,0 0-2119 0 0,0-2-5742 0 0,0-1-2696 0 0</inkml:trace>
  <inkml:trace contextRef="#ctx0" brushRef="#br0" timeOffset="52371.159">4927 5553 0 0 0,'0'0'499'0'0,"0"0"601"0"0,0 0 55 0 0,0 0-156 0 0,0 0-102 0 0,0 0-19 0 0,0 0 110 0 0,0 0 142 0 0,-4-9 83 0 0,-10-26 42 0 0,13 35-873 0 0,0-1 0 0 0,1 1-1 0 0,-1-1 1 0 0,0 1 0 0 0,1-1 0 0 0,-1 1-1 0 0,1-1 1 0 0,-1 0 0 0 0,1 1 0 0 0,-1-1-1 0 0,1 0 1 0 0,-1 1 0 0 0,1-1 0 0 0,-1 0-1 0 0,1 1 1 0 0,0-1 0 0 0,0 0 0 0 0,-1 0-1 0 0,1 0 1 0 0,0 1 0 0 0,0-1 0 0 0,0 0-1 0 0,0 0 1 0 0,0 0 0 0 0,0 1 0 0 0,0-1-1 0 0,0 0 1 0 0,0 0 0 0 0,0 0 0 0 0,0 1-1 0 0,1-1 1 0 0,-1 0 0 0 0,0 0 0 0 0,1 1-1 0 0,-1-1 1 0 0,0 0 0 0 0,1 0 0 0 0,-1 1-1 0 0,1-1 1 0 0,-1 0 0 0 0,1 1-1 0 0,-1-1 1 0 0,1 1 0 0 0,0-1 0 0 0,-1 1-1 0 0,1-1-381 0 0,16 3 791 0 0,-12-1-1810 0 0,76 20 1632 0 0,-23 5-437 0 0,-56-11-1123 0 0,-8 2-2656 0 0,5-3-4080 0 0,1-13 5564 0 0,0 3-9243 0 0</inkml:trace>
  <inkml:trace contextRef="#ctx0" brushRef="#br0" timeOffset="53290.262">5483 5291 1344 0 0,'0'0'2665'0'0,"0"0"-901"0"0,0 0-322 0 0,0 0 164 0 0,0 0 251 0 0,0 0 82 0 0,0 0-121 0 0,0 0-322 0 0,0 0-303 0 0,0 0-270 0 0,0 0-181 0 0,0 0-92 0 0,0 0-35 0 0,-3-2-1 0 0,-9-5 9 0 0,9 5 12 0 0,3 2-62 0 0,0 0-60 0 0,0 0-63 0 0,0 0-68 0 0,0 0-22 0 0,-1 6 3122 0 0,-1 11-2943 0 0,-84 133-9 0 0,25-51-344 0 0,-7 19-67 0 0,-55 89 42 0 0,88-153-21 0 0,4-57-2056 0 0,45-19-2005 0 0,-3 13 1068 0 0,-2 3-3992 0 0,-6-1-4452 0 0</inkml:trace>
  <inkml:trace contextRef="#ctx0" brushRef="#br0" timeOffset="55116.865">5373 5402 0 0 0,'0'0'769'0'0,"0"0"65"0"0,0 0-28 0 0,0 0-110 0 0,0 0-50 0 0,0 0 36 0 0,0 0 85 0 0,0 0 94 0 0,0 0 113 0 0,2-17 97 0 0,9-50 36 0 0,-9 51-1643 0 0,-1 6 4236 0 0,2 5 7141 0 0,-1 6-10659 0 0,-1-1 123 0 0,17-2 2957 0 0,34-26-2511 0 0,-44 43 173 0 0,59 47-132 0 0,-41-14-568 0 0,-10-21-78 0 0,14 56 102 0 0,-15-20-155 0 0,-5 11 7 0 0,-6 0-28 0 0,-10 18-43 0 0,-15-33 5 0 0,6-31-13 0 0,-1 4 5 0 0,-30 28-26 0 0,13-26-2 0 0,-20 10 17 0 0,-12-7 2 0 0,2-14-25 0 0,-73-15-87 0 0,88-9 53 0 0,44 0 33 0 0,1 0 1 0 0,0 0-1 0 0,0 0 0 0 0,0-1 1 0 0,0 1-1 0 0,0-1 0 0 0,0 0 1 0 0,0 1-1 0 0,0-1 0 0 0,0-1 1 0 0,1 1-1 0 0,-1 0 0 0 0,1-1 1 0 0,0 1-1 0 0,-1-1 0 0 0,1 1 1 0 0,1-1-1 0 0,-1 0 1 0 0,-1-3 8 0 0,-13-14-32 0 0,-14-24-72 0 0,17 38-2527 0 0,9 0 1029 0 0,-1-6-2121 0 0,3 3-5778 0 0,2 5-2182 0 0</inkml:trace>
  <inkml:trace contextRef="#ctx0" brushRef="#br0" timeOffset="55546.86">5468 5461 0 0 0,'0'0'381'0'0,"0"0"822"0"0,0 0 332 0 0,0 0 46 0 0,0 0-61 0 0,0 0-86 0 0,0 0-121 0 0,0 0-138 0 0,0 0-83 0 0,-2 0-49 0 0,-8 0-33 0 0,8 0-39 0 0,1 3 2159 0 0,-7 12-2345 0 0,-157 165 54 0 0,118-128-1709 0 0,17-15-2601 0 0,21-30-2700 0 0,8-6 5181 0 0,-2 2-6520 0 0</inkml:trace>
  <inkml:trace contextRef="#ctx0" brushRef="#br0" timeOffset="55898.684">5540 5527 0 0 0,'0'0'677'0'0,"0"0"202"0"0,0 0 174 0 0,0 0 259 0 0,0 0 259 0 0,0 0 92 0 0,0 0-156 0 0,0 0-282 0 0,0 0-244 0 0,0 0-177 0 0,0 0-209 0 0,0 0-109 0 0,0 0-31 0 0,-8 3-15 0 0,-128 56 3249 0 0,-38 30-2401 0 0,152-78-1322 0 0,17-10-75 0 0,1 1 0 0 0,-1 0 0 0 0,0 0-1 0 0,1 1 1 0 0,0-1 0 0 0,0 1 0 0 0,0 0 0 0 0,0 0-1 0 0,0 0 1 0 0,0 1 0 0 0,1-1 0 0 0,0 1-1 0 0,-1 0 1 0 0,1 0 0 0 0,1 0 109 0 0,2 9-4757 0 0,3-10-824 0 0,0 0-1034 0 0</inkml:trace>
  <inkml:trace contextRef="#ctx0" brushRef="#br0" timeOffset="56148.75">5520 5792 5921 0 0,'0'0'3442'0'0,"0"0"-2009"0"0,0 0-867 0 0,0 0-97 0 0,0 0 128 0 0,0 0 132 0 0,-32 13 24 0 0,-100 43-83 0 0,2-15 456 0 0,115-41-2675 0 0,29-17-10648 0 0,-8 16 10237 0 0</inkml:trace>
  <inkml:trace contextRef="#ctx0" brushRef="#br0" timeOffset="56472.244">5529 5862 3385 0 0,'0'0'2644'0'0,"0"0"-982"0"0,0 0-363 0 0,0 0 103 0 0,0 0 142 0 0,0 0-21 0 0,0 0-212 0 0,0 0-276 0 0,0 0-228 0 0,0 0-157 0 0,0 0-118 0 0,0 0-70 0 0,0 0-62 0 0,-33 13-32 0 0,-102 40-27 0 0,43-23 440 0 0,-26-2-761 0 0,102-26-1574 0 0,26-3-3901 0 0,29-6-4160 0 0,-33 3 6073 0 0</inkml:trace>
  <inkml:trace contextRef="#ctx0" brushRef="#br0" timeOffset="56714.162">5411 6009 0 0 0,'0'0'1051'0'0,"0"0"94"0"0,0 0 245 0 0,0 0 157 0 0,0 0 27 0 0,0 0-107 0 0,0 0-260 0 0,0 0-250 0 0,0 0-274 0 0,0 0-260 0 0,0 0-195 0 0,-30 4-160 0 0,-91 14-124 0 0,82-10-604 0 0,38-8-8344 0 0,1 0 6984 0 0</inkml:trace>
  <inkml:trace contextRef="#ctx0" brushRef="#br0" timeOffset="56942.374">5450 5821 4697 0 0,'0'0'2034'0'0,"0"0"-410"0"0,0 0-190 0 0,0 0 82 0 0,0 0 32 0 0,0 0-129 0 0,0 0-277 0 0,0 0-307 0 0,0 0-262 0 0,0 0-215 0 0,0 0-154 0 0,0 0-114 0 0,-24 3-68 0 0,-70 7-72 0 0,70-8-94 0 0,30-13-2936 0 0,61-29-8569 0 0,-59 32 9076 0 0</inkml:trace>
  <inkml:trace contextRef="#ctx0" brushRef="#br0" timeOffset="57300.387">5540 5674 3705 0 0,'0'0'1844'0'0,"0"0"-370"0"0,0 0-82 0 0,0 0 100 0 0,0 0 82 0 0,0 0-59 0 0,0 0-204 0 0,0 0-237 0 0,0 0-237 0 0,0 0-234 0 0,-31 9-195 0 0,-94 25-175 0 0,93-25-135 0 0,32-9-129 0 0,0 0-162 0 0,48-41-4271 0 0,88-51-6364 0 0,-114 81 9923 0 0,-22 11 1662 0 0,-19 4 3747 0 0,-111 50 4130 0 0,97-46-6751 0 0,52-29-3633 0 0,19-12-3394 0 0,-29 26 1676 0 0,-1 2-3087 0 0</inkml:trace>
  <inkml:trace contextRef="#ctx0" brushRef="#br0" timeOffset="59954.562">5785 5921 0 0 0,'0'0'891'0'0,"0"0"837"0"0,0 0 347 0 0,0 0 186 0 0,0 0 46 0 0,0 0-145 0 0,0 0-251 0 0,0 0-300 0 0,0 0-290 0 0,0 0-238 0 0,0 0-174 0 0,-6 0 389 0 0,5 0 5295 0 0,82 28-4428 0 0,-36-8-2066 0 0,-23-6 238 0 0,-21-14-317 0 0,-1 0-13 0 0,0 0-15 0 0,25 29 151 0 0,-14-19-141 0 0,1-2 9 0 0,3-7-2765 0 0,0-1-1604 0 0,-5 0-2908 0 0,-6 0-3617 0 0</inkml:trace>
  <inkml:trace contextRef="#ctx0" brushRef="#br0" timeOffset="60335.668">6328 6164 7314 0 0,'0'0'2910'0'0,"0"0"-1608"0"0,0 0-721 0 0,0 0 63 0 0,0 0 339 0 0,0 0 388 0 0,0 0 168 0 0,0 0-102 0 0,0 0-211 0 0,0 0-267 0 0,0 0-197 0 0,0 0-77 0 0,3 7-64 0 0,12 23-37 0 0,17-5 2217 0 0,53 27-1082 0 0,-56-34-1818 0 0,-29-18-34 0 0,7 29-6227 0 0,-5-21-1818 0 0,-2-4-2850 0 0</inkml:trace>
  <inkml:trace contextRef="#ctx0" brushRef="#br0" timeOffset="66198.322">5174 4212 0 0 0,'96'-31'0'0'0,"-89"29"116"0"0,30-17 1682 0 0,-36 17-858 0 0,-1 1 608 0 0,0 1-131 0 0,0 0-264 0 0,0 0-275 0 0,-17-10 3439 0 0,-103-2 5495 0 0,61 35-8535 0 0,-92 69 127 0 0,146-89-1369 0 0,0 0-1 0 0,1 1 1 0 0,-1-1 0 0 0,1 1 0 0 0,0 0-1 0 0,0 0 1 0 0,1 0 0 0 0,-1 0 0 0 0,1 0-1 0 0,-1 1 1 0 0,2 0 0 0 0,-1 0 0 0 0,0 0-1 0 0,1 0 1 0 0,0 0 0 0 0,0 0 0 0 0,0 1-1 0 0,1-1 1 0 0,0 0 0 0 0,0 1 0 0 0,0-1-1 0 0,1 1 1 0 0,0 0 0 0 0,0-1 0 0 0,0 1-1 0 0,1-1 1 0 0,-1 1 0 0 0,1-1 0 0 0,1 1-1 0 0,-1-1 1 0 0,1 0 0 0 0,0 1 0 0 0,0-1-1 0 0,1 0 1 0 0,-1 0 0 0 0,1 0-35 0 0,10 14 102 0 0,0-1 1 0 0,1 0-1 0 0,1-1 0 0 0,0 0 0 0 0,2-2 1 0 0,0 0-1 0 0,0-1 0 0 0,1 0 1 0 0,1-1-1 0 0,0-2 0 0 0,1 0 1 0 0,0-1-1 0 0,1 0 0 0 0,0-2 1 0 0,0-1-1 0 0,1 0 0 0 0,0-2 1 0 0,0 0-1 0 0,0-2 0 0 0,0 0 1 0 0,1-2-1 0 0,8 0-102 0 0,-20-3 39 0 0,-1-1 0 0 0,0 0 0 0 0,0 0-1 0 0,0-1 1 0 0,0-1 0 0 0,-1 1 0 0 0,1-2 0 0 0,-1 1 0 0 0,0-1 0 0 0,-1-1-1 0 0,0 1 1 0 0,0-2 0 0 0,0 1 0 0 0,-1-1 0 0 0,0 0 0 0 0,0 0 0 0 0,-1-1-1 0 0,0 0 1 0 0,-1 0 0 0 0,0 0 0 0 0,0-1 0 0 0,-1 0 0 0 0,0 0-1 0 0,-1 0 1 0 0,0 0 0 0 0,-1 0 0 0 0,0-1 0 0 0,0 1 0 0 0,-1-1 0 0 0,0-9-39 0 0,-1 12-10 0 0,0 1 1 0 0,0 0 0 0 0,0-1 0 0 0,-1 1 0 0 0,0-1 0 0 0,0 1 0 0 0,-1 0-1 0 0,0 0 1 0 0,0-1 0 0 0,-1 1 0 0 0,1 1 0 0 0,-2-1 0 0 0,1 0-1 0 0,-1 1 1 0 0,0 0 0 0 0,0 0 0 0 0,-1 0 0 0 0,0 0 0 0 0,0 0 0 0 0,0 1-1 0 0,0 0 1 0 0,-6-3 9 0 0,-3-2-291 0 0,-1 0 1 0 0,0 2-1 0 0,-1 0 0 0 0,1 0 0 0 0,-2 2 0 0 0,1 0 1 0 0,0 1-1 0 0,-1 0 0 0 0,0 1 0 0 0,0 1 0 0 0,-1 1 1 0 0,1 1-1 0 0,0 0 0 0 0,-1 1 0 0 0,1 1 0 0 0,0 0 0 0 0,-16 4 291 0 0,-26 16-3139 0 0,24 1-3396 0 0,18-11-4572 0 0</inkml:trace>
  <inkml:trace contextRef="#ctx0" brushRef="#br0" timeOffset="66740.011">5004 4570 0 0 0,'0'0'1231'0'0,"0"0"601"0"0,0 0 298 0 0,0 0 165 0 0,0 0 27 0 0,0 0-165 0 0,0 0-264 0 0,0 0-318 0 0,0 0-317 0 0,0 0-229 0 0,0 0-118 0 0,0 0-56 0 0,-1-7 3 0 0,-4-39 2170 0 0,24 21-2492 0 0,0 1-1 0 0,1 1 0 0 0,2 0 1 0 0,0 2-1 0 0,2 0 0 0 0,25-16-535 0 0,-11 6 328 0 0,-34 28-301 0 0,67-35 478 0 0,-65 60-316 0 0,4 38 243 0 0,-10-54-400 0 0,-1 0 0 0 0,1 0 1 0 0,0 0-1 0 0,0-1 1 0 0,1 1-1 0 0,-1 0 0 0 0,1 0 1 0 0,1 0-1 0 0,-1-1 0 0 0,1 1 1 0 0,0 0-1 0 0,0-1 1 0 0,1 0-1 0 0,-1 1 0 0 0,1-1 1 0 0,0 0-1 0 0,1 0 0 0 0,-1-1 1 0 0,1 1-1 0 0,0-1 1 0 0,0 0-1 0 0,1 0 0 0 0,-1 0 1 0 0,1 0-1 0 0,0-1 0 0 0,0 0 1 0 0,0 0-1 0 0,0 0 0 0 0,0 0 1 0 0,1-1-1 0 0,2 1-32 0 0,0-2 48 0 0,0 0 0 0 0,0 0-1 0 0,0-1 1 0 0,0 0 0 0 0,0 0-1 0 0,0-1 1 0 0,0 0 0 0 0,0-1-1 0 0,-1 1 1 0 0,1-2 0 0 0,0 1-1 0 0,2-2-47 0 0,-3 2-1424 0 0,-38 19-3816 0 0,21-10 1843 0 0,3-3-2526 0 0,0 0-5655 0 0</inkml:trace>
  <inkml:trace contextRef="#ctx0" brushRef="#br0" timeOffset="67050.745">5319 3973 10066 0 0,'0'0'1532'0'0,"0"0"-99"0"0,0 0 56 0 0,0 0 177 0 0,0 0 78 0 0,0 0-116 0 0,0 0-323 0 0,0 0-311 0 0,0 0-233 0 0,0 0-178 0 0,0 0-59 0 0,0 0-42 0 0,0 0-44 0 0,4-12-36 0 0,11-34-12 0 0,-1 104 1524 0 0,-2 104-2059 0 0,-11-127-5292 0 0,-1-1-5435 0 0,0-29-25 0 0</inkml:trace>
  <inkml:trace contextRef="#ctx0" brushRef="#br0" timeOffset="67491.245">5122 4813 3457 0 0,'0'0'1908'0'0,"0"0"-46"0"0,0 0 164 0 0,0 0 235 0 0,0 0 11 0 0,0 0-243 0 0,0 0-404 0 0,0 0-352 0 0,0 0-215 0 0,0 0-115 0 0,0 0-72 0 0,0 0-66 0 0,1-3-55 0 0,0 3-388 0 0,-1 0-1 0 0,0 0 1 0 0,0 0 0 0 0,1 0 0 0 0,-1 0-362 0 0,-13 36 867 0 0,-5 5-937 0 0,-1 0-1 0 0,-2-2 0 0 0,-2-1 0 0 0,-1 0 1 0 0,-2-2-1 0 0,-1-1 0 0 0,-2-1 1 0 0,-20 17 70 0 0,29-33-956 0 0,-3 2-1586 0 0,8-6-5144 0 0,12-11-3380 0 0</inkml:trace>
  <inkml:trace contextRef="#ctx0" brushRef="#br0" timeOffset="75043.211">6488 273 0 0 0,'0'0'815'0'0,"0"0"644"0"0,0 0 172 0 0,0 0-134 0 0,0 0-292 0 0,0 0-437 0 0,0 0-353 0 0,0 0-205 0 0,-9-4 903 0 0,18 4-707 0 0,-8 0-205 0 0,-1 0 0 0 0,1-1 1 0 0,-1 1-1 0 0,1 0 0 0 0,0 0 1 0 0,-1 0-1 0 0,1 0 0 0 0,0 0 1 0 0,-1 0-1 0 0,1 0 0 0 0,-1 0 1 0 0,1 0-1 0 0,0 0 0 0 0,-1 0 1 0 0,1 1-1 0 0,0-1 0 0 0,-1 0 1 0 0,1 0-1 0 0,-1 1 0 0 0,1-1 1 0 0,-1 0-1 0 0,1 1 0 0 0,-1-1 1 0 0,1 0-1 0 0,-1 1 1 0 0,1-1-1 0 0,-1 1 0 0 0,1-1 1 0 0,-1 1-1 0 0,0-1 0 0 0,1 1 1 0 0,-1-1-1 0 0,0 1 0 0 0,1-1 1 0 0,-1 1-1 0 0,0 0 0 0 0,0-1 1 0 0,1 1-1 0 0,-1-1 0 0 0,0 1 1 0 0,0 0-1 0 0,0-1 0 0 0,0 1 1 0 0,0 0-1 0 0,0-1 0 0 0,0 1 1 0 0,0-1-1 0 0,0 1 0 0 0,0 0 1 0 0,0-1-1 0 0,-1 1 0 0 0,1-1 1 0 0,0 1-1 0 0,0 0-201 0 0,13 123 1059 0 0,-7-91-763 0 0,-2 0-1 0 0,-1 0 1 0 0,-2 0 0 0 0,-1 0 0 0 0,-1 7-296 0 0,1 75 524 0 0,38 70-199 0 0,-23 113 617 0 0,36 117 109 0 0,-34-138-462 0 0,10 164 234 0 0,-41-202-516 0 0,13 293 400 0 0,-26-150-119 0 0,29-103-233 0 0,5-146-149 0 0,1 129-120 0 0,10 32 71 0 0,-18-18-85 0 0,7-131 4 0 0,-3 178-20 0 0,13-118 39 0 0,-1 705 675 0 0,-16-799-660 0 0,-17 70 17 0 0,-1 83 50 0 0,15-153-68 0 0,-5-49-59 0 0,3 303-100 0 0,-8-222 68 0 0,11-132-8 0 0,2-10-48 0 0,0-1 12 0 0,0 0 18 0 0,0 0 15 0 0,0 0 6 0 0,0 0-7 0 0,0 0-18 0 0,0 0-3 0 0,0 0 8 0 0,0 0 10 0 0,0 0-11 0 0,0 0-16 0 0,0 0-16 0 0,0 0-15 0 0,0 0-6 0 0,0 0 8 0 0,0 0 9 0 0,0 0-28 0 0,-1-1-278 0 0,0 1 0 0 0,0 0 0 0 0,0-1 0 0 0,0 1 1 0 0,0-1-1 0 0,1 1 0 0 0,-1-1 0 0 0,0 1 0 0 0,0-1 0 0 0,0 0 1 0 0,1 1-1 0 0,-1-1 0 0 0,0 0 0 0 0,1 0 0 0 0,-1 0 1 0 0,1 1-1 0 0,-1-1 0 0 0,1 0 0 0 0,-1 0 0 0 0,1 0 0 0 0,-1 0 1 0 0,1 0-1 0 0,0 0 0 0 0,0 0 0 0 0,-1 0 0 0 0,1 0 1 0 0,0 0-1 0 0,0 0 0 0 0,0 0 0 0 0,0 0 0 0 0,0 0 1 0 0,0 0-1 0 0,1 0 0 0 0,-1 0 0 0 0,0-1 350 0 0,-1-9-7369 0 0,0 0-3793 0 0</inkml:trace>
  <inkml:trace contextRef="#ctx0" brushRef="#br0" timeOffset="76385.73">5352 1753 5881 0 0,'0'0'2515'0'0,"0"0"-331"0"0,0 0-175 0 0,0 0-63 0 0,0 0-124 0 0,0 0-240 0 0,0 0-356 0 0,0 0-319 0 0,0 0-223 0 0,0 0-142 0 0,0 0-67 0 0,29-41 3012 0 0,34-17-2531 0 0,-46 50-1563 0 0,8 3-2900 0 0,-17 3-678 0 0,0-1-4234 0 0,-3 2-1079 0 0</inkml:trace>
  <inkml:trace contextRef="#ctx0" brushRef="#br0" timeOffset="76643.225">5746 1385 9362 0 0,'0'0'3490'0'0,"0"0"-1662"0"0,0 0-786 0 0,0 0-91 0 0,0 0 57 0 0,0 0 27 0 0,0 0-59 0 0,0 0-166 0 0,0 0-179 0 0,0 0-147 0 0,0 0-127 0 0,0 0-120 0 0,0 0-70 0 0,20-15-67 0 0,96-70-77 0 0,-53 47-429 0 0,-36 23-3606 0 0,-5 2-5056 0 0,-16 9 53 0 0</inkml:trace>
  <inkml:trace contextRef="#ctx0" brushRef="#br0" timeOffset="76885.533">6116 1064 15043 0 0,'0'0'1443'0'0,"0"0"-548"0"0,0 0-313 0 0,0 0-45 0 0,0 0 11 0 0,0 0-92 0 0,0 0-132 0 0,0 0-173 0 0,0 0-155 0 0,0 0-135 0 0,0 0-155 0 0,0 0-235 0 0,0 0-300 0 0,14-9-291 0 0,70-48-2661 0 0,-61 46-4388 0 0,-15 7 3055 0 0</inkml:trace>
  <inkml:trace contextRef="#ctx0" brushRef="#br0" timeOffset="77055.884">6405 866 8442 0 0,'0'0'2787'0'0,"0"0"-744"0"0,0 0-394 0 0,0 0-146 0 0,0 0-141 0 0,0 0-241 0 0,0 0-322 0 0,0 0-299 0 0,0 0-223 0 0,0 0-128 0 0,0 0-109 0 0,0 0-81 0 0,0 0-92 0 0,11-14-170 0 0,34-44-298 0 0,-15 27-5380 0 0,-22 27 66 0 0,-4 0-1783 0 0</inkml:trace>
  <inkml:trace contextRef="#ctx0" brushRef="#br0" timeOffset="79222.178">7506 339 0 0 0,'0'0'388'0'0,"0"0"687"0"0,0 0 155 0 0,0 0-65 0 0,0 0-66 0 0,0 0-12 0 0,6-4-49 0 0,16-13-9 0 0,-11 9 7106 0 0,-11 8-4158 0 0,-8 3 4021 0 0,-2-3-10047 0 0,-5-3 2158 0 0,0 1-1 0 0,-1 1 0 0 0,1 0 1 0 0,-1 1-1 0 0,1 1 0 0 0,-1 0 1 0 0,1 2-1 0 0,0-1 0 0 0,0 2 1 0 0,0 0-1 0 0,0 0 0 0 0,1 2 1 0 0,-1 0-1 0 0,1 0 0 0 0,1 2 1 0 0,-1-1-1 0 0,1 2 0 0 0,1 0 1 0 0,-1 0-1 0 0,1 1 0 0 0,-6 8-108 0 0,9-10 54 0 0,1 1-1 0 0,0 1 1 0 0,0-1-1 0 0,1 1 1 0 0,0 0-1 0 0,1 1 1 0 0,0 0-1 0 0,1 0 1 0 0,0 0-1 0 0,1 1 1 0 0,0-1-1 0 0,1 1 1 0 0,0 0-1 0 0,1 0 1 0 0,0 0-1 0 0,1 0 1 0 0,0 1-1 0 0,1-1 1 0 0,1 1-54 0 0,-2-3 46 0 0,1 0 1 0 0,1 0 0 0 0,-1 0 0 0 0,2 0 0 0 0,-1 0 0 0 0,2-1 0 0 0,-1 1-1 0 0,1-1 1 0 0,0 1 0 0 0,1-1 0 0 0,0 0 0 0 0,1 0 0 0 0,0 0 0 0 0,0-1-1 0 0,1 0 1 0 0,0 0 0 0 0,0 0 0 0 0,1-1 0 0 0,0 0 0 0 0,0 0-1 0 0,1-1 1 0 0,0 0 0 0 0,7 5-47 0 0,8-3 107 0 0,-1 0-1 0 0,2-1 1 0 0,-1-1-1 0 0,1-1 1 0 0,0-1-1 0 0,0-2 1 0 0,0 0 0 0 0,0-1-1 0 0,0-2 1 0 0,0 0-1 0 0,0-2-106 0 0,51 1 162 0 0,-43 25-589 0 0,-10-2-5476 0 0,-18-20 898 0 0,-2-1-7285 0 0</inkml:trace>
  <inkml:trace contextRef="#ctx0" brushRef="#br0" timeOffset="97865.439">6991 5950 1592 0 0,'0'0'2153'0'0,"0"0"-704"0"0,0 0-282 0 0,0 0 32 0 0,0 0 147 0 0,0 0 68 0 0,0 0-154 0 0,0 0-341 0 0,0 0-359 0 0,0 0-248 0 0,0 0-147 0 0,-1-3-61 0 0,-1-9 24 0 0,1 9 103 0 0,20 15 7169 0 0,-3 35-5373 0 0,10 96-730 0 0,-12-36-745 0 0,-5 0 1 0 0,-5 44-553 0 0,3 40 304 0 0,-7-189-324 0 0,5 20 166 0 0,7-32 268 0 0,81-122-315 0 0,-90 127-106 0 0,1 0-1 0 0,1 1 1 0 0,-1-1-1 0 0,1 1 1 0 0,-1-1-1 0 0,1 1 1 0 0,0 1 0 0 0,1-1-1 0 0,-1 1 1 0 0,1 0-1 0 0,0 0 1 0 0,-1 0-1 0 0,1 1 1 0 0,0 0-1 0 0,0 0 1 0 0,1 1 0 0 0,-1 0-1 0 0,0 0 1 0 0,7 0 7 0 0,-9 3-4 0 0,0 1 0 0 0,0 0 1 0 0,0 0-1 0 0,0 0 0 0 0,0 1 1 0 0,0-1-1 0 0,-1 1 0 0 0,0 0 1 0 0,0 0-1 0 0,0 0 0 0 0,0 1 1 0 0,0-1-1 0 0,-1 1 0 0 0,0-1 1 0 0,0 1-1 0 0,0 0 0 0 0,-1 0 1 0 0,1 4 3 0 0,13 24 12 0 0,-14-29-3 0 0,0-1 0 0 0,0 0 0 0 0,0 0 0 0 0,0 0 0 0 0,1 0 0 0 0,-1 0 0 0 0,1 0 0 0 0,0-1-1 0 0,0 1 1 0 0,0 0 0 0 0,0-1 0 0 0,0 1 0 0 0,1-1 0 0 0,-1 0 0 0 0,1 0 0 0 0,-1 0 0 0 0,1 0 0 0 0,0 0-1 0 0,0-1 1 0 0,0 1 0 0 0,0-1 0 0 0,0 0 0 0 0,0 0 0 0 0,0 0 0 0 0,0 0 0 0 0,1 0 0 0 0,-1-1 0 0 0,0 1-1 0 0,0-1 1 0 0,1 0 0 0 0,-1 0 0 0 0,0 0 0 0 0,1-1 0 0 0,-1 1 0 0 0,0-1 0 0 0,0 1 0 0 0,0-1 0 0 0,1 0-1 0 0,-1-1 1 0 0,0 1 0 0 0,0 0 0 0 0,-1-1 0 0 0,1 0 0 0 0,0 1 0 0 0,0-1 0 0 0,1-2-9 0 0,6-11 83 0 0,0-1 1 0 0,-2 0 0 0 0,1 0 0 0 0,-2-1-1 0 0,-1 0 1 0 0,0 0 0 0 0,-1 0-1 0 0,0-1 1 0 0,-2 0 0 0 0,0 0-1 0 0,-1 0 1 0 0,-1 0 0 0 0,-1 0 0 0 0,0 0-1 0 0,-1 0 1 0 0,-1 0 0 0 0,-1 0-1 0 0,0 0 1 0 0,-2 0 0 0 0,0 1-1 0 0,-4-9-83 0 0,-8-6-3 0 0,-1 1 1 0 0,-1 0-1 0 0,-2 1 0 0 0,-1 1 0 0 0,-1 1 0 0 0,-2 2 0 0 0,0 0 0 0 0,-2 1 0 0 0,-1 2 0 0 0,0 1 0 0 0,-2 1 0 0 0,-1 1 0 0 0,-32-14 3 0 0,-140-47-851 0 0,178 75-710 0 0,20 8-2815 0 0,14 4-3330 0 0,0-2-4273 0 0</inkml:trace>
</inkml:ink>
</file>

<file path=ppt/ink/ink18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0:45.6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48 13611 0 0,'0'0'2950'0'0,"0"0"-827"0"0,0 0-412 0 0,0 0-175 0 0,0 0-165 0 0,0 0-218 0 0,0 0-219 0 0,0 0-163 0 0,0 0-163 0 0,0 0-132 0 0,0 0-110 0 0,0 0-97 0 0,5 0-1 0 0,295 0 2834 0 0,-223-18-3784 0 0,-65 2-4570 0 0,-9 11 517 0 0,1 0-3345 0 0,-3 1-4132 0 0</inkml:trace>
</inkml:ink>
</file>

<file path=ppt/ink/ink18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0:45.9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63 12835 0 0,'0'0'5038'0'0,"0"0"-2860"0"0,0 0-1086 0 0,0 0-104 0 0,0 0 63 0 0,0 0 38 0 0,0 0-84 0 0,0 0-169 0 0,0 0-141 0 0,0 0-125 0 0,34-5-80 0 0,104-16-30 0 0,6-8 741 0 0,-53 22-1254 0 0,-72 6-4039 0 0,0 1-4161 0 0,-15 0-4228 0 0</inkml:trace>
</inkml:ink>
</file>

<file path=ppt/ink/ink1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19:36.1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39 2593 0 0,'0'0'2704'0'0,"0"0"-430"0"0,0 0-142 0 0,0 0 66 0 0,0 0-13 0 0,0 0-129 0 0,0 0-357 0 0,0 0-395 0 0,0 0-350 0 0,0 0-283 0 0,0 0-168 0 0,0 0-71 0 0,0 0 1 0 0,-3-2-12 0 0,106 0 4002 0 0,129-17-2896 0 0,-146 5-1367 0 0,-52 13-293 0 0,-30 3-5499 0 0,-10 4 1787 0 0,1 1-2791 0 0,-2-3-5171 0 0</inkml:trace>
</inkml:ink>
</file>

<file path=ppt/ink/ink18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0:44.8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 7 11370 0 0,'0'0'3014'0'0,"0"0"-781"0"0,0 0-590 0 0,0 0-191 0 0,0 0-22 0 0,0 0-103 0 0,0 0-231 0 0,0 0-177 0 0,0 0-194 0 0,0 0-184 0 0,0 0-88 0 0,-4-1-88 0 0,-10-4-41 0 0,10 4-10 0 0,4 1-13 0 0,0 0-46 0 0,9 8 492 0 0,79 165 420 0 0,-58-76-1027 0 0,-5 1 0 0 0,-4 2 0 0 0,7 94-140 0 0,0-106 137 0 0,-14-107 898 0 0,85-234-719 0 0,-5-23-224 0 0,-90 262-100 0 0,0 0-1 0 0,-1 0 0 0 0,-1-1 1 0 0,-1 1-1 0 0,0-1 1 0 0,0 1-1 0 0,-2-1 1 0 0,0 1-1 0 0,0-1 1 0 0,-3-6 8 0 0,-19-9-2101 0 0,23 30 1310 0 0,0 0-293 0 0,5 14-5644 0 0,-1-7-281 0 0,1-2-5045 0 0</inkml:trace>
  <inkml:trace contextRef="#ctx0" brushRef="#br0" timeOffset="396.379">710 405 14571 0 0,'0'0'2074'0'0,"0"0"-604"0"0,0 0-374 0 0,0 0 33 0 0,0 0 37 0 0,0 0-114 0 0,0 0-250 0 0,0 0-261 0 0,0 0-189 0 0,0 0-104 0 0,0 0-41 0 0,0 0 18 0 0,0 0 6 0 0,-1 8-4 0 0,-16 75 271 0 0,11-62-422 0 0,1 0 0 0 0,1 0 1 0 0,0 1-1 0 0,2-1 1 0 0,1 1-1 0 0,1 16-76 0 0,1-34 35 0 0,1 0 0 0 0,0-1 1 0 0,0 1-1 0 0,0-1 0 0 0,0 1 0 0 0,1-1 0 0 0,-1 0 1 0 0,1 0-1 0 0,0 0 0 0 0,0 0 0 0 0,0-1 1 0 0,0 1-1 0 0,1-1 0 0 0,-1 1 0 0 0,0-1 0 0 0,1 0 1 0 0,0-1-1 0 0,-1 1 0 0 0,1-1 0 0 0,0 1 1 0 0,0-1-1 0 0,0 0 0 0 0,0-1 0 0 0,0 1 0 0 0,0-1 1 0 0,0 1-1 0 0,0-1 0 0 0,0 0 0 0 0,0-1 1 0 0,0 1-1 0 0,0-1 0 0 0,0 0 0 0 0,0 0 0 0 0,0 0 1 0 0,0 0-1 0 0,0-1 0 0 0,0 0 0 0 0,-1 1 1 0 0,1-1-1 0 0,-1-1 0 0 0,1 1 0 0 0,-1 0 0 0 0,0-1 1 0 0,2-1-36 0 0,2 0 70 0 0,0-1-1 0 0,1 1 1 0 0,-2-2 0 0 0,1 1 0 0 0,0-1 0 0 0,-1 0 0 0 0,0 0 0 0 0,-1 0 0 0 0,1-1 0 0 0,-1 0 0 0 0,-1 0 0 0 0,1 0 0 0 0,-1-1 0 0 0,0 0-1 0 0,-1 1 1 0 0,0-1 0 0 0,0-1 0 0 0,-1 1 0 0 0,0 0 0 0 0,0 0 0 0 0,0-7-70 0 0,-2 9-16 0 0,0 0 0 0 0,-1 0 0 0 0,0 0 0 0 0,0 0 0 0 0,0 0 0 0 0,-1 0 0 0 0,0 0 0 0 0,0 0 1 0 0,0 0-1 0 0,-1 1 0 0 0,1-1 0 0 0,-2 1 0 0 0,1 0 0 0 0,0 0 0 0 0,-1 0 0 0 0,0 0 0 0 0,0 1 0 0 0,-1-1 0 0 0,1 1 0 0 0,-1 0 16 0 0,-59-33-2893 0 0,34 33-8434 0 0,20 4-1146 0 0</inkml:trace>
</inkml:ink>
</file>

<file path=ppt/ink/ink18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0:49.4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241 0 11290 0 0,'0'0'2325'0'0,"0"0"-369"0"0,0 0-115 0 0,0 0-134 0 0,0 0-223 0 0,0 0-286 0 0,0 0-295 0 0,0 0-218 0 0,0 0-109 0 0,0 0-62 0 0,0 0-72 0 0,0 0-39 0 0,0 0-50 0 0,4 30 1313 0 0,-5-8-1536 0 0,-1 0 0 0 0,-1 0 0 0 0,-1 0 0 0 0,-1-1 0 0 0,-1 0 0 0 0,-1 0 0 0 0,0 0 0 0 0,-2-1-1 0 0,-1 0 1 0 0,0 0 0 0 0,-1-1 0 0 0,-3 2-130 0 0,-42 97 190 0 0,55-93-73 0 0,1-24-102 0 0,0-1 7 0 0,0 0-8 0 0,18 17 436 0 0,155-1 122 0 0,-178-31-3735 0 0,2 13 2167 0 0,-14-10-2939 0 0,8 4-4829 0 0,7 4-2604 0 0</inkml:trace>
  <inkml:trace contextRef="#ctx0" brushRef="#br0" timeOffset="248.988">0 239 12715 0 0,'0'0'2678'0'0,"0"0"-517"0"0,0 0-382 0 0,0 0-256 0 0,0 0-264 0 0,0 0-300 0 0,0 0-305 0 0,0 0-149 0 0,0 0-42 0 0,0 0-23 0 0,0 0-11 0 0,0 0-79 0 0,0 0-102 0 0,17 0-73 0 0,110-7 21 0 0,-53-6-2402 0 0,0-3-3354 0 0,-60 12-3526 0 0</inkml:trace>
  <inkml:trace contextRef="#ctx0" brushRef="#br0" timeOffset="643.064">856 177 11594 0 0,'0'0'2418'0'0,"0"0"-572"0"0,0 0-136 0 0,0 0 26 0 0,0 0-105 0 0,0 0-235 0 0,0 0-353 0 0,0 0-311 0 0,0 0-178 0 0,0 0-95 0 0,0 0-9 0 0,0 0 20 0 0,0 0 11 0 0,-6 12-2 0 0,-48 76 280 0 0,-138 132 166 0 0,-58 37-787 0 0,135-131-925 0 0,114-104-3436 0 0,31-26-5738 0 0,-24 1-1200 0 0</inkml:trace>
  <inkml:trace contextRef="#ctx0" brushRef="#br0" timeOffset="1748.149">948 597 0 0 0,'0'0'1004'0'0,"0"0"902"0"0,0 0 162 0 0,0 0-130 0 0,0 0-176 0 0,0 0-200 0 0,0 0-157 0 0,0 0-99 0 0,0 0-103 0 0,0 0-72 0 0,0 0-89 0 0,0 0-109 0 0,0 0-93 0 0,6-1 408 0 0,-5 2 6320 0 0,-38 10-6866 0 0,13-1-416 0 0,-80 50 768 0 0,103-58-1049 0 0,0 0 0 0 0,0 0 0 0 0,1 0 0 0 0,-1 1 0 0 0,1-1-1 0 0,0 0 1 0 0,0 1 0 0 0,0-1 0 0 0,0 0 0 0 0,0 1 0 0 0,0-1 0 0 0,0 0 0 0 0,1 1 0 0 0,-1-1-1 0 0,1 0 1 0 0,0 0 0 0 0,0 1 0 0 0,-1-1 0 0 0,1 0 0 0 0,1 0 0 0 0,-1 0 0 0 0,0 0 0 0 0,0 0-1 0 0,1 0 1 0 0,-1-1 0 0 0,1 1 0 0 0,0 0 0 0 0,-1-1 0 0 0,1 1 0 0 0,0-1 0 0 0,0 0-1 0 0,0 1 1 0 0,0-1 0 0 0,0 0 0 0 0,0 0 0 0 0,1 0 0 0 0,-1-1 0 0 0,0 1 0 0 0,0 0 0 0 0,1-1-1 0 0,-1 1 1 0 0,0-1 0 0 0,2 0-5 0 0,14 10 14 0 0,1 2 17 0 0,-1 0-1 0 0,-1 1 0 0 0,0 0 1 0 0,-1 2-1 0 0,0 0 1 0 0,-1 0-1 0 0,-1 2 0 0 0,0 0 1 0 0,-1 0-1 0 0,4 10-30 0 0,-16-25 21 0 0,0 0-1 0 0,1 1 0 0 0,-1-1 1 0 0,0 1-1 0 0,-1-1 1 0 0,1 1-1 0 0,0-1 0 0 0,-1 1 1 0 0,1-1-1 0 0,-1 1 0 0 0,0 0 1 0 0,0-1-1 0 0,0 1 1 0 0,0 0-1 0 0,0-1 0 0 0,-1 1 1 0 0,1-1-1 0 0,-1 1 1 0 0,0-1-1 0 0,0 1 0 0 0,0-1 1 0 0,0 1-1 0 0,0-1 0 0 0,0 0 1 0 0,-1 1-1 0 0,1-1 1 0 0,-1 0-1 0 0,1 0 0 0 0,-1 0 1 0 0,0 0-1 0 0,0 0 0 0 0,0-1 1 0 0,0 1-1 0 0,0 0 1 0 0,0-1-1 0 0,-1 0 0 0 0,1 1 1 0 0,0-1-1 0 0,-3 1-20 0 0,-18 6-47 0 0,0-1-1 0 0,-1-1 0 0 0,0-1 1 0 0,0-1-1 0 0,0 0 0 0 0,0-2 1 0 0,-19-2 47 0 0,-15-18-4074 0 0,37 8-6810 0 0,13 9-1978 0 0</inkml:trace>
</inkml:ink>
</file>

<file path=ppt/ink/ink18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0:47.8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233 206 4097 0 0,'0'0'4467'0'0,"0"0"-1731"0"0,0 0-753 0 0,0 0-171 0 0,0 0-25 0 0,0 0-102 0 0,0 0-214 0 0,0 0-271 0 0,0 0-271 0 0,0 0-216 0 0,0 0-139 0 0,0 0-90 0 0,0 0-65 0 0,-1 20 1022 0 0,-47 181 475 0 0,-28 108-1172 0 0,-17-7-600 0 0,79-236-849 0 0,34-66-1073 0 0,-12-3 1314 0 0,-1 0 1 0 0,1 0-1 0 0,-1-1 1 0 0,0 0-1 0 0,0 0 1 0 0,-1-1-1 0 0,1 1 1 0 0,-1-2-1 0 0,0 1 1 0 0,0-1-1 0 0,-1 1 1 0 0,2-4 463 0 0,11-9-2358 0 0,3-1-3486 0 0,-5 4-5295 0 0</inkml:trace>
  <inkml:trace contextRef="#ctx0" brushRef="#br0" timeOffset="303.465">704 317 14043 0 0,'0'0'1704'0'0,"0"0"-273"0"0,0 0-128 0 0,0 0 6 0 0,0 0-13 0 0,-31 36-135 0 0,-95 117-227 0 0,44-25 429 0 0,70-103-1187 0 0,0 0-1 0 0,2 0 1 0 0,0 1 0 0 0,2 1 0 0 0,1 0 0 0 0,1 0-1 0 0,1 0 1 0 0,2 0 0 0 0,0 1 0 0 0,2 4-176 0 0,3-23 47 0 0,0 0-1 0 0,0-1 1 0 0,1 1 0 0 0,0-1 0 0 0,1 0 0 0 0,0 0 0 0 0,0 0 0 0 0,0 0 0 0 0,1-1 0 0 0,1 0 0 0 0,-1 0 0 0 0,1 0 0 0 0,0 0 0 0 0,0-1 0 0 0,1 0 0 0 0,0-1 0 0 0,0 1-1 0 0,0-1 1 0 0,1-1 0 0 0,0 1 0 0 0,0-1 0 0 0,0-1 0 0 0,0 1 0 0 0,0-1 0 0 0,1-1 0 0 0,0 0 0 0 0,-1 0 0 0 0,1-1 0 0 0,0 1 0 0 0,0-2 0 0 0,6 0-47 0 0,-2 2 50 0 0,-1-1 1 0 0,1 0 0 0 0,0-1 0 0 0,-1 0-1 0 0,1-1 1 0 0,0 0 0 0 0,-1-1-1 0 0,1-1 1 0 0,-1 0 0 0 0,0-1 0 0 0,0 0-1 0 0,0-1 1 0 0,0 0 0 0 0,-1-1 0 0 0,0 0-1 0 0,0-1 1 0 0,-1 0 0 0 0,1 0 0 0 0,-2-1-1 0 0,1-1 1 0 0,-1 0 0 0 0,0 0-1 0 0,-1-1-49 0 0,-6 7 5 0 0,0 0 0 0 0,0 0 0 0 0,0 0 0 0 0,0 0 0 0 0,-1-1 0 0 0,0 1 0 0 0,0 0 0 0 0,0-1 0 0 0,0 1 0 0 0,0-1 0 0 0,0 1 0 0 0,-1-1 0 0 0,0 1 0 0 0,0-1 0 0 0,0 1 0 0 0,0-1 0 0 0,0 1 0 0 0,-1-1 0 0 0,0 1 0 0 0,0-1 0 0 0,0 1 0 0 0,0-1 0 0 0,0 1 0 0 0,0 0 0 0 0,-1 0 0 0 0,0 0 0 0 0,0 0 0 0 0,0 0 0 0 0,0 0 0 0 0,0 0 0 0 0,0 0 0 0 0,-1 1 0 0 0,1-1 0 0 0,-1 1 0 0 0,0 0 0 0 0,0 0 0 0 0,1 0 0 0 0,-4-2-6 0 0,-8-2-145 0 0,-1 1 0 0 0,0 0 0 0 0,0 1 0 0 0,0 1 1 0 0,0 0-1 0 0,0 1 0 0 0,-1 0 0 0 0,1 2 0 0 0,-1 0 0 0 0,0 0 1 0 0,1 1-1 0 0,-7 2 145 0 0,-63 19-9123 0 0,73-18-2815 0 0</inkml:trace>
  <inkml:trace contextRef="#ctx0" brushRef="#br0" timeOffset="982.769">1111 232 9890 0 0,'0'0'2095'0'0,"0"0"-590"0"0,0 0-161 0 0,0 0 88 0 0,0 0 32 0 0,0 0-105 0 0,0 0-214 0 0,0 0-174 0 0,0 0-147 0 0,32-4-135 0 0,100-15-95 0 0,-128 19-510 0 0,1 0 0 0 0,0 0 0 0 0,-1 0 0 0 0,1-1 0 0 0,0 0 0 0 0,-1 0 0 0 0,1 0 0 0 0,-1-1 0 0 0,0 1 0 0 0,1-1 1 0 0,-1 0-1 0 0,0-1 0 0 0,0 1 0 0 0,0-1 0 0 0,-1 1 0 0 0,1-1 0 0 0,0 0-84 0 0,8-9 387 0 0,-5 6-248 0 0,-1 0 0 0 0,-1-1 0 0 0,1 0 0 0 0,-1 0 0 0 0,0 0 0 0 0,-1-1 0 0 0,0 1 0 0 0,0-1 0 0 0,0 0 0 0 0,-1 0 0 0 0,0-1 0 0 0,-1 1 0 0 0,0 0 0 0 0,0-1-1 0 0,-1 0 1 0 0,0 1 0 0 0,-1-1 0 0 0,1 0 0 0 0,-2 0 0 0 0,0-3-139 0 0,1 11 83 0 0,-10 47-208 0 0,-37 376 103 0 0,47-403-57 0 0,-2 1-1 0 0,0 0 0 0 0,-1-1 0 0 0,-1 1 1 0 0,0-1-1 0 0,-2 0 0 0 0,0 0 1 0 0,-1-1-1 0 0,-1 0 0 0 0,-1 0 0 0 0,-1-1 1 0 0,0 0-1 0 0,-2 1 80 0 0,8-13-152 0 0,1-1 0 0 0,-1 0 1 0 0,-1 0-1 0 0,1 0 0 0 0,-1 0 0 0 0,1-1 0 0 0,-1 0 0 0 0,0 0 0 0 0,0 0 1 0 0,-1 0-1 0 0,1-1 0 0 0,0 0 0 0 0,-1 0 0 0 0,1 0 0 0 0,-1-1 1 0 0,0 0-1 0 0,0 0 0 0 0,1 0 0 0 0,-1-1 0 0 0,0 0 0 0 0,0 0 1 0 0,0-1-1 0 0,1 1 0 0 0,-1-1 0 0 0,0 0 0 0 0,0-1 0 0 0,1 1 1 0 0,-1-1-1 0 0,1 0 0 0 0,0-1 0 0 0,-1 1 0 0 0,1-1 0 0 0,0 0 0 0 0,1 0 1 0 0,-1-1-1 0 0,0 1 0 0 0,1-1 0 0 0,0 0 0 0 0,0-1 0 0 0,0 1 1 0 0,0-1-1 0 0,-1-1 152 0 0,3 0 61 0 0,0 0-1 0 0,0 0 1 0 0,0 0 0 0 0,1-1 0 0 0,-1 1 0 0 0,1 0-1 0 0,1-1 1 0 0,-1 1 0 0 0,1 0 0 0 0,1-1 0 0 0,-1 1-1 0 0,1-1 1 0 0,0 1 0 0 0,0 0 0 0 0,1 0 0 0 0,0-1 0 0 0,0 1-1 0 0,0 0 1 0 0,1 1 0 0 0,0-1 0 0 0,0 0 0 0 0,0 1-1 0 0,1 0 1 0 0,0-1 0 0 0,0 2 0 0 0,0-1 0 0 0,1 0-1 0 0,-1 1 1 0 0,1 0 0 0 0,4-3-61 0 0,22-19 277 0 0,1 2 0 0 0,2 1 0 0 0,0 1-1 0 0,1 2 1 0 0,1 2 0 0 0,0 1 0 0 0,3 2-277 0 0,-37 14-7 0 0,28-10-2493 0 0,42-3-10434 0 0,-68 14 4183 0 0</inkml:trace>
</inkml:ink>
</file>

<file path=ppt/ink/ink18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0:55.0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603 88 8090 0 0,'0'0'2442'0'0,"0"0"-410"0"0,0 0-230 0 0,0 0-94 0 0,0 0-78 0 0,0 0-161 0 0,0 0-223 0 0,0 0-234 0 0,0 0-184 0 0,0 0-159 0 0,0 0-155 0 0,-5-14-87 0 0,-16-42-85 0 0,20 55-323 0 0,1-1 0 0 0,-1 1 0 0 0,1 0 0 0 0,-1 0 0 0 0,0 0 0 0 0,0 0 1 0 0,1 1-1 0 0,-1-1 0 0 0,0 0 0 0 0,0 0 0 0 0,0 0 0 0 0,0 1 0 0 0,0-1 1 0 0,0 0-1 0 0,0 1 0 0 0,0-1 0 0 0,0 1 0 0 0,-1-1 0 0 0,1 1 0 0 0,0 0 1 0 0,0-1-1 0 0,0 1 0 0 0,-1 0 0 0 0,1 0 0 0 0,0 0 0 0 0,0 0 0 0 0,0 0 1 0 0,-1 0-1 0 0,1 0 0 0 0,0 0 0 0 0,0 0 0 0 0,0 1 0 0 0,-1-1 0 0 0,1 1 1 0 0,0-1-20 0 0,-5 1 71 0 0,-8 2 26 0 0,1 1 0 0 0,-1 0 0 0 0,1 1 0 0 0,0 1 0 0 0,0 0 0 0 0,1 1 0 0 0,0 0 0 0 0,-5 4-97 0 0,3-2 59 0 0,-18 9 9 0 0,2 3 1 0 0,0 0 0 0 0,2 2-1 0 0,0 1 1 0 0,1 2 0 0 0,2 0-1 0 0,1 2 1 0 0,1 0 0 0 0,1 2-1 0 0,2 0 1 0 0,1 2-1 0 0,1 0 1 0 0,2 0 0 0 0,1 2-1 0 0,-7 24-68 0 0,18-45 26 0 0,0-1-1 0 0,1 1 1 0 0,0 0-1 0 0,1 0 1 0 0,0 0-1 0 0,1 0 1 0 0,1 1-1 0 0,0-1 1 0 0,1 0-1 0 0,0 0 1 0 0,1 0-1 0 0,0 0 1 0 0,1 0-1 0 0,1 0 1 0 0,0-1-1 0 0,0 1 1 0 0,2-1-1 0 0,-1 0 1 0 0,3 2-26 0 0,0-4 61 0 0,1-1 0 0 0,0 0 0 0 0,1-1 0 0 0,0 1 1 0 0,0-2-1 0 0,1 0 0 0 0,-1 0 0 0 0,1-1 0 0 0,1 0 1 0 0,-1-1-1 0 0,1 0 0 0 0,0-1 0 0 0,1 0 0 0 0,-1-1 1 0 0,0 0-1 0 0,1-1 0 0 0,0-1 0 0 0,6 0-61 0 0,5 0 114 0 0,-1-2-1 0 0,1 0 0 0 0,-1-2 0 0 0,0 0 0 0 0,0-2 0 0 0,0-1 1 0 0,0 0-1 0 0,-1-2 0 0 0,15-7-113 0 0,-24 9 64 0 0,0-1 0 0 0,-1-1 0 0 0,0 0 0 0 0,0 0 0 0 0,-1-1 0 0 0,0 0 0 0 0,0-1 0 0 0,5-7-64 0 0,-13 14 15 0 0,0-1 0 0 0,1 1 0 0 0,-1-1 0 0 0,-1 0 0 0 0,1 0 0 0 0,0 0 0 0 0,-1 0 0 0 0,0-1 0 0 0,0 1 0 0 0,0-1-1 0 0,-1 1 1 0 0,1-1 0 0 0,-1 1 0 0 0,0-1 0 0 0,0 0 0 0 0,-1 0 0 0 0,0 0 0 0 0,1 1 0 0 0,-2-1 0 0 0,1 0 0 0 0,0 0-1 0 0,-1 0 1 0 0,0 1 0 0 0,0-1 0 0 0,0 0 0 0 0,-2-3-15 0 0,-4 1-15 0 0,0 0 0 0 0,0 0 0 0 0,-1 1 0 0 0,1 0 0 0 0,-1 0 0 0 0,-1 1 0 0 0,1 0 0 0 0,-1 1 0 0 0,1-1 0 0 0,-2 2 0 0 0,1-1 0 0 0,0 1 1 0 0,0 1-1 0 0,-1 0 0 0 0,0 0 0 0 0,1 1 0 0 0,-1 0 0 0 0,0 0 0 0 0,0 1 0 0 0,1 1 0 0 0,-1-1 0 0 0,-1 2 15 0 0,2-2-15 0 0,1 0 0 0 0,-1 1 0 0 0,1-1 0 0 0,0 2 0 0 0,0-1 0 0 0,0 2 0 0 0,0-1 0 0 0,0 1 0 0 0,0 0 0 0 0,0 0 0 0 0,1 1 0 0 0,-1 0 0 0 0,-3 3 15 0 0,11-7-2 0 0,-1 0-1 0 0,0 0 1 0 0,1 1 0 0 0,-1-1 0 0 0,1 0-1 0 0,-1 0 1 0 0,1 1 0 0 0,-1-1-1 0 0,1 0 1 0 0,-1 1 0 0 0,1-1 0 0 0,-1 0-1 0 0,1 1 1 0 0,0-1 0 0 0,-1 1-1 0 0,1-1 1 0 0,0 1 0 0 0,-1-1 0 0 0,1 1-1 0 0,0-1 1 0 0,-1 1 0 0 0,1-1-1 0 0,0 1 1 0 0,0-1 0 0 0,0 1 0 0 0,-1 0-1 0 0,1-1 1 0 0,0 1 0 0 0,0-1-1 0 0,0 1 1 0 0,0 0 0 0 0,0-1 0 0 0,0 1-1 0 0,0-1 1 0 0,0 1 0 0 0,1 0-1 0 0,-1-1 1 0 0,0 1 0 0 0,0-1 0 0 0,0 1-1 0 0,1-1 1 0 0,-1 1 0 0 0,0-1-1 0 0,0 1 1 0 0,1-1 0 0 0,-1 1 0 0 0,1-1-1 0 0,-1 1 1 0 0,0-1 0 0 0,1 1-1 0 0,-1-1 1 0 0,1 0 0 0 0,-1 1 0 0 0,1-1-1 0 0,-1 0 1 0 0,1 0 0 0 0,-1 1-1 0 0,1-1 1 0 0,-1 0 0 0 0,1 0 0 0 0,0 1-1 0 0,-1-1 1 0 0,1 0 0 0 0,-1 0 0 0 0,1 0-1 0 0,0 0 3 0 0,44 6 128 0 0,-42-5-120 0 0,52 3 211 0 0,-1-1 0 0 0,1-3 0 0 0,0-3-1 0 0,-1-1 1 0 0,23-7-219 0 0,33-8 397 0 0,-97 12-834 0 0,-13 6 197 0 0,-2-10-6404 0 0,2 3-925 0 0,0 6 4094 0 0,0 1-8745 0 0</inkml:trace>
  <inkml:trace contextRef="#ctx0" brushRef="#br0" timeOffset="253.825">1148 508 16740 0 0,'0'0'1507'0'0,"0"0"-377"0"0,0 0-92 0 0,0 0 30 0 0,0 0-50 0 0,0 0-153 0 0,0 0-253 0 0,0 0-237 0 0,0 0-140 0 0,0 0-96 0 0,0 0-51 0 0,-9 32-42 0 0,-26 97-44 0 0,26-74-394 0 0,17-51-1350 0 0,-2-3-4238 0 0,-4-1-5128 0 0</inkml:trace>
  <inkml:trace contextRef="#ctx0" brushRef="#br0" timeOffset="415.877">1021 221 17956 0 0,'0'0'1960'0'0,"0"0"-623"0"0,0 0-201 0 0,0 0-192 0 0,0 0-152 0 0,0 0-264 0 0,0 0-272 0 0,0 0-256 0 0,0 0-120 0 0,0 0-72 0 0,0 0-88 0 0,0 0-32 0 0,0 0-224 0 0,24-33-336 0 0,-13 51-745 0 0,-5-3-1535 0 0,-3-4-8987 0 0</inkml:trace>
  <inkml:trace contextRef="#ctx0" brushRef="#br0" timeOffset="749.91">1297 453 13435 0 0,'0'0'2278'0'0,"0"0"-522"0"0,0 0-149 0 0,0 0-136 0 0,0 0-237 0 0,0 0-289 0 0,0 0-297 0 0,0 0-197 0 0,0 0-122 0 0,0 0-62 0 0,-2 33-17 0 0,-9 102-33 0 0,15-73 120 0 0,40 10 1462 0 0,-40-69-1362 0 0,6-7 3350 0 0,-7 0-4195 0 0,48-91 956 0 0,47-118-364 0 0,-96 204 170 0 0,6 7-7888 0 0,-5 19-3786 0 0,-1-12-968 0 0</inkml:trace>
  <inkml:trace contextRef="#ctx0" brushRef="#br0" timeOffset="1186.321">1728 574 6161 0 0,'0'0'3760'0'0,"0"0"-347"0"0,0 0-509 0 0,0 0-567 0 0,0 0-480 0 0,0 0-391 0 0,0 0-275 0 0,0 0-212 0 0,0 0-164 0 0,0 0-141 0 0,0 0-71 0 0,0 0-79 0 0,0 0-82 0 0,27-18-39 0 0,85-56-94 0 0,-62 26 128 0 0,-42 34-331 0 0,-5 10-79 0 0,0 0 0 0 0,0 0 0 0 0,-1 1 1 0 0,0-1-1 0 0,0-1 0 0 0,0 1 1 0 0,0 0-1 0 0,-1 0 0 0 0,1-1 0 0 0,-1 1 1 0 0,0-1-1 0 0,-1 1 0 0 0,1-1 0 0 0,-1 1 1 0 0,0-1-1 0 0,0-1-27 0 0,-2 4-13 0 0,-1 1 0 0 0,1-1 0 0 0,0 1 0 0 0,-1 0 0 0 0,0 0 1 0 0,1 0-1 0 0,-1 0 0 0 0,0 0 0 0 0,0 1 0 0 0,1-1 0 0 0,-1 1 0 0 0,0-1 0 0 0,0 1 1 0 0,0 0-1 0 0,1 0 0 0 0,-1 1 0 0 0,0-1 0 0 0,0 1 0 0 0,0-1 0 0 0,1 1 0 0 0,-1 0 1 0 0,0 0-1 0 0,1 0 0 0 0,-1 0 0 0 0,1 0 0 0 0,-2 1 13 0 0,-10 7-36 0 0,1 0 1 0 0,1 0-1 0 0,-1 1 0 0 0,1 0 1 0 0,1 1-1 0 0,0 1 0 0 0,1 0 1 0 0,0 0-1 0 0,1 1 0 0 0,0 0 1 0 0,1 0-1 0 0,0 1 0 0 0,1 0 1 0 0,1 1-1 0 0,0 0 0 0 0,1 0 1 0 0,1 0-1 0 0,0 0 0 0 0,1 1 1 0 0,0 10 35 0 0,3-23-31 0 0,0 0 1 0 0,0 0-1 0 0,0 0 1 0 0,1 0-1 0 0,-1 0 1 0 0,1 0-1 0 0,0 0 1 0 0,0 0-1 0 0,0-1 1 0 0,0 1-1 0 0,1 0 1 0 0,-1-1-1 0 0,1 1 1 0 0,0-1-1 0 0,-1 1 0 0 0,1-1 1 0 0,0 0-1 0 0,0 0 1 0 0,1 0-1 0 0,-1 0 1 0 0,0 0-1 0 0,1 0 1 0 0,-1-1-1 0 0,1 1 1 0 0,-1-1-1 0 0,1 1 1 0 0,0-1-1 0 0,0 0 1 0 0,-1 0-1 0 0,1-1 1 0 0,0 1-1 0 0,2 0 31 0 0,99 3-1450 0 0,-104-4 1443 0 0,88-19-3136 0 0,-33-2-5731 0 0,-39 14-2244 0 0</inkml:trace>
  <inkml:trace contextRef="#ctx0" brushRef="#br0" timeOffset="1585.497">2104 629 8082 0 0,'0'0'3347'0'0,"0"0"-553"0"0,0 0-381 0 0,0 0-286 0 0,0 0-268 0 0,0 0-312 0 0,0 0-306 0 0,0 0-255 0 0,0 0-191 0 0,0 0-111 0 0,0 0-103 0 0,0 0-83 0 0,16-13-67 0 0,99-85 613 0 0,-105 90-905 0 0,12-12 33 0 0,1 1 0 0 0,1 0-1 0 0,1 2 1 0 0,0 1 0 0 0,1 1-1 0 0,14-6-171 0 0,-53 77-361 0 0,11-53 363 0 0,0 1 0 0 0,0 0 0 0 0,1-1 1 0 0,0 1-1 0 0,0 0 0 0 0,0 0 0 0 0,0 0 0 0 0,1 0 0 0 0,-1 0 0 0 0,1 0 1 0 0,0 0-1 0 0,0 0 0 0 0,1 0 0 0 0,-1 0 0 0 0,1 0 0 0 0,0 0 0 0 0,0 0 1 0 0,0-1-1 0 0,1 1 0 0 0,-1 0 0 0 0,1 0 0 0 0,0-1 0 0 0,0 1 1 0 0,0-1-1 0 0,0 0 0 0 0,1 1 0 0 0,-1-1 0 0 0,1 0 0 0 0,0-1 0 0 0,0 1 1 0 0,0 0-3 0 0,9 0 71 0 0,0-1 0 0 0,-1 0 0 0 0,1-1 0 0 0,0 0 0 0 0,0-1 0 0 0,0 0 0 0 0,0-1 0 0 0,-1-1 1 0 0,1 1-1 0 0,0-2 0 0 0,-1 0 0 0 0,1 0 0 0 0,-1-1 0 0 0,0 0 0 0 0,0-1 0 0 0,-1 0 0 0 0,1-1 1 0 0,-1 0-1 0 0,-1-1 0 0 0,1 0 0 0 0,-1-1 0 0 0,0 0 0 0 0,0 0 0 0 0,-1 0 0 0 0,-1-1 0 0 0,1-1 1 0 0,-1 1-1 0 0,1-3-71 0 0,16-36-437 0 0,-22 37-3462 0 0,-1 0-3845 0 0,-1 10-5094 0 0</inkml:trace>
</inkml:ink>
</file>

<file path=ppt/ink/ink18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1:07.6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210 38 584 0 0,'0'0'1439'0'0,"0"0"-292"0"0,0 0-165 0 0,0 0 75 0 0,0 0 97 0 0,0 0 58 0 0,0 0-2 0 0,0 0-161 0 0,0 0-177 0 0,0 0-101 0 0,0 0-39 0 0,4-6 4 0 0,11-19 51 0 0,-6 19 10094 0 0,-9 12-9317 0 0,0-5-2665 0 0,0 0 1136 0 0,0-1 5 0 0,0 0 2 0 0,0 0-11 0 0,0 0 9 0 0,0 0 12 0 0,0 0-7 0 0,0 0-19 0 0,0 0-8 0 0,0 0 29 0 0,0 0 0 0 0,0 0-7 0 0,0 0 12 0 0,0 0-28 0 0,0 0-23 0 0,0 0 36 0 0,-3 11 140 0 0,-14 23-60 0 0,-109 167 191 0 0,62-117-252 0 0,36-58-25 0 0,32-37-4399 0 0,5-2-2576 0 0,-5 8-4309 0 0</inkml:trace>
</inkml:ink>
</file>

<file path=ppt/ink/ink18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1:09.0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45 10386 0 0,'0'0'1446'0'0,"0"0"-414"0"0,0 0-148 0 0,0 0 123 0 0,0 0 204 0 0,0 0 93 0 0,0 0-101 0 0,0 0-191 0 0,0 0-191 0 0,0 0-195 0 0,0 0-139 0 0,0 0-64 0 0,0 0-24 0 0,5-8-16 0 0,13-21-3 0 0,-13 22-38 0 0,-5 7-27 0 0,0 0-40 0 0,0 0-35 0 0,0 19 668 0 0,4 646 1497 0 0,-10-411-2181 0 0,6-253-214 0 0,0-1-23 0 0,0 0 29 0 0,8-12 360 0 0,73-106 398 0 0,88-108-612 0 0,-137 199-163 0 0,-31 27-2 0 0,-1 0-33 0 0,0 0 18 0 0,0 0 2 0 0,1 22-4 0 0,8 37 194 0 0,-2 0 0 0 0,-2 1 0 0 0,-3 34-174 0 0,3-5 115 0 0,-4-79-2266 0 0,-2-14-351 0 0,1-4-7420 0 0,0 6 5628 0 0,0 2-6418 0 0</inkml:trace>
</inkml:ink>
</file>

<file path=ppt/ink/ink18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1:09.3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67 0 12555 0 0,'0'0'1635'0'0,"0"0"-344"0"0,0 0-72 0 0,0 0 92 0 0,0 0-11 0 0,0 0-173 0 0,0 0-303 0 0,0 0-305 0 0,-11 31-202 0 0,-33 93-121 0 0,33-65 16 0 0,19-37-1200 0 0,-6-21-3239 0 0,0-6-3938 0 0,-1 1-961 0 0</inkml:trace>
</inkml:ink>
</file>

<file path=ppt/ink/ink18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1:09.5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71 14067 0 0,'0'0'2192'0'0,"0"0"-807"0"0,0 0-417 0 0,0 0-152 0 0,0 0-88 0 0,0 0-208 0 0,0 0-240 0 0,0 0-264 0 0,0 0-400 0 0,0 0-376 0 0,0 0-528 0 0,0 0-752 0 0,0 0-2201 0 0,-8-70-7522 0 0</inkml:trace>
</inkml:ink>
</file>

<file path=ppt/ink/ink18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1:09.7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243 1 17380 0 0,'0'0'667'0'0,"0"0"-269"0"0,0 0 145 0 0,0 0 303 0 0,0 0 204 0 0,0 0 9 0 0,0 0-157 0 0,0 0-207 0 0,0 0-131 0 0,2 34-124 0 0,4 106-116 0 0,2 198 758 0 0,-41-151-866 0 0,-10-62-454 0 0,43-124 230 0 0,-22 30-2569 0 0,13-28-2955 0 0,-1-11-5296 0 0,8 7 3845 0 0</inkml:trace>
  <inkml:trace contextRef="#ctx0" brushRef="#br0" timeOffset="251.108">0 461 8322 0 0,'0'0'3911'0'0,"0"0"-2081"0"0,0 0-714 0 0,0 0 71 0 0,0 0 31 0 0,0 0-79 0 0,0 0-178 0 0,0 0-185 0 0,0 0-150 0 0,36-2-137 0 0,114-6-129 0 0,-9-4 79 0 0,-27 2-805 0 0,-51 4-1709 0 0,-1 0-4530 0 0,-47 6 580 0 0,-7 0-1278 0 0</inkml:trace>
  <inkml:trace contextRef="#ctx0" brushRef="#br0" timeOffset="554.948">926 446 7001 0 0,'0'0'4156'0'0,"0"0"-1649"0"0,0 0-772 0 0,0 0-192 0 0,0 0-137 0 0,0 0-178 0 0,0 0-174 0 0,0 0-179 0 0,0 0-169 0 0,-31 13-144 0 0,-94 41-110 0 0,66-21 129 0 0,57-32-570 0 0,1-1 0 0 0,-1 1 0 0 0,0 0 0 0 0,1 0 0 0 0,-1 0 0 0 0,1 0 0 0 0,-1 0 0 0 0,1 0 0 0 0,-1 0 0 0 0,1 0 0 0 0,0 1 0 0 0,-1-1 0 0 0,1 0 0 0 0,0 1 0 0 0,0-1 0 0 0,0 1 0 0 0,0-1 0 0 0,0 1 0 0 0,1 0 0 0 0,-1-1 0 0 0,0 1 0 0 0,1 0 0 0 0,-1 0 0 0 0,1-1 0 0 0,0 1 0 0 0,0 0 0 0 0,-1 0 0 0 0,1 0 0 0 0,0-1 0 0 0,0 1 0 0 0,1 0 0 0 0,-1 0 0 0 0,0 0 0 0 0,1-1 0 0 0,-1 1 0 0 0,1 0 0 0 0,-1 0 0 0 0,1-1 0 0 0,0 1 0 0 0,0-1 0 0 0,0 1 0 0 0,0 0 0 0 0,0-1 0 0 0,0 0 0 0 0,0 1 0 0 0,0-1 0 0 0,0 0 0 0 0,1 1 1 0 0,-1-1-1 0 0,1 0 0 0 0,-1 0 0 0 0,1 0 0 0 0,-1 0 0 0 0,1 0 0 0 0,-1-1 0 0 0,1 1 0 0 0,0 0 0 0 0,0-1 0 0 0,-1 1 0 0 0,3-1-11 0 0,29 11 158 0 0,-24-9-138 0 0,0 0 0 0 0,-1 1 0 0 0,1 0 0 0 0,-1 0 0 0 0,0 1 0 0 0,0 0-1 0 0,0 1 1 0 0,0-1 0 0 0,-1 1 0 0 0,0 1 0 0 0,0 0 0 0 0,2 2-20 0 0,-7-5 38 0 0,-1 0-1 0 0,1 0 1 0 0,-1 0-1 0 0,0 0 1 0 0,0 0-1 0 0,0 1 1 0 0,0-1 0 0 0,-1 0-1 0 0,1 1 1 0 0,-1-1-1 0 0,0 0 1 0 0,0 1-1 0 0,0-1 1 0 0,0 0 0 0 0,-1 1-1 0 0,1-1 1 0 0,-1 0-1 0 0,0 1 1 0 0,0-1-1 0 0,0 0 1 0 0,0 0-1 0 0,-1 0 1 0 0,1 0 0 0 0,-1 0-1 0 0,0 0 1 0 0,0 0-1 0 0,0-1 1 0 0,0 1-1 0 0,0-1 1 0 0,0 1 0 0 0,-1-1-1 0 0,1 0 1 0 0,-1 0-1 0 0,0 0 1 0 0,-1 1-38 0 0,-7 5 13 0 0,1-1 1 0 0,-2 0-1 0 0,1-1 1 0 0,-1 0-1 0 0,0-1 1 0 0,0 0-1 0 0,0-1 1 0 0,-10 3-14 0 0,-31-8-2593 0 0,42-8-4011 0 0,9 8-3300 0 0</inkml:trace>
</inkml:ink>
</file>

<file path=ppt/ink/ink18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1:11.7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545 1 0 0 0,'0'0'3730'0'0,"0"0"-1277"0"0,0 0-421 0 0,0 0 101 0 0,0 0 76 0 0,0 0-115 0 0,0 0-281 0 0,0 0-365 0 0,0 0-281 0 0,0 0-223 0 0,0 0-159 0 0,0 0-47 0 0,0 0-19 0 0,-3 4 1468 0 0,-14-5-1904 0 0,-1 1 0 0 0,1 1 0 0 0,-1 1 0 0 0,1 0-1 0 0,0 1 1 0 0,0 1 0 0 0,-11 4-283 0 0,-2 4 133 0 0,0 1 0 0 0,1 1 0 0 0,1 1 1 0 0,1 2-1 0 0,0 0 0 0 0,1 2 0 0 0,1 1 0 0 0,0 2 0 0 0,-2 3-133 0 0,15-12 51 0 0,1 0-1 0 0,0 0 1 0 0,0 1 0 0 0,2 1 0 0 0,0-1-1 0 0,0 2 1 0 0,1-1 0 0 0,1 1 0 0 0,1 0-1 0 0,0 1 1 0 0,1-1 0 0 0,1 1 0 0 0,0 0-1 0 0,2 1 1 0 0,0-1 0 0 0,0 0 0 0 0,2 11-51 0 0,0-20 33 0 0,1 0 1 0 0,1 0 0 0 0,-1 0 0 0 0,1-1-1 0 0,1 1 1 0 0,-1 0 0 0 0,1-1 0 0 0,0 0-1 0 0,1 0 1 0 0,0 0 0 0 0,0 0 0 0 0,1 0-1 0 0,-1-1 1 0 0,1 0 0 0 0,1 0-1 0 0,-1 0 1 0 0,1-1 0 0 0,0 1 0 0 0,0-2-1 0 0,1 1 1 0 0,0 0 0 0 0,-1-1 0 0 0,1-1-1 0 0,1 1 1 0 0,0-1-34 0 0,12 6 154 0 0,0-2 0 0 0,0 0 0 0 0,0-2 0 0 0,1 0 0 0 0,0-1 0 0 0,0-1 0 0 0,0-1 0 0 0,20-1-154 0 0,-25 0 71 0 0,1-1 1 0 0,-1-1-1 0 0,1 0 0 0 0,-1-1 1 0 0,1-1-1 0 0,-1-1 0 0 0,0 0 1 0 0,0-1-1 0 0,-1 0 0 0 0,6-4-71 0 0,-3-1-142 0 0,16-10-1536 0 0,-22 15-1939 0 0,-2 0-4160 0 0,-6 1-4881 0 0</inkml:trace>
</inkml:ink>
</file>

<file path=ppt/ink/ink1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19:36.3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30 7314 0 0,'0'0'3322'0'0,"0"0"-1181"0"0,0 0-527 0 0,0 0-27 0 0,0 0-44 0 0,0 0-123 0 0,0 0-223 0 0,0 0-281 0 0,0 0-227 0 0,0 0-131 0 0,0 0-58 0 0,0 0-16 0 0,2 11 35 0 0,6 31 33 0 0,18-28 352 0 0,-21-15-760 0 0,26-1 167 0 0,0-1 1 0 0,0-1-1 0 0,0-2 1 0 0,-1-2-1 0 0,0 0 0 0 0,6-4-311 0 0,80-18-166 0 0,-80 22-90 0 0,-7 2-3413 0 0,-12 1-7029 0 0,-14 2-1433 0 0</inkml:trace>
</inkml:ink>
</file>

<file path=ppt/ink/ink18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1:16.5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9578 0 0,'0'0'3716'0'0,"0"0"-1216"0"0,0 0-601 0 0,0 0-205 0 0,0 0-221 0 0,0 0-211 0 0,0 0-251 0 0,0 0-246 0 0,0 0-119 0 0,0 0-138 0 0,0 0-68 0 0,0 0-26 0 0,0 0-44 0 0,17 3 831 0 0,7 3-694 0 0,0-1 1 0 0,0-1 0 0 0,1-1-1 0 0,-1-2 1 0 0,1 0 0 0 0,3-2-508 0 0,83 2-158 0 0,-98-2 699 0 0,-9 1-4443 0 0,1 0-8620 0 0,-5 0 336 0 0</inkml:trace>
</inkml:ink>
</file>

<file path=ppt/ink/ink18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1:16.8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34 17868 0 0,'0'0'1647'0'0,"0"0"-392"0"0,0 0-91 0 0,0 0 67 0 0,0 0-24 0 0,0 0-196 0 0,0 0-203 0 0,0 0-216 0 0,0 0-167 0 0,0 0-80 0 0,0 0-129 0 0,0 0-62 0 0,0 0-58 0 0,28-1-60 0 0,86-4-40 0 0,-17-8-1451 0 0,-66 3-3448 0 0,-25 7 1327 0 0,1 2-8372 0 0</inkml:trace>
</inkml:ink>
</file>

<file path=ppt/ink/ink18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1:15.1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619 159 0 0 0,'0'0'1531'0'0,"0"0"1232"0"0,0 0 366 0 0,0 0-422 0 0,0 0-708 0 0,0 0-638 0 0,0 0-365 0 0,0 0-137 0 0,-8 9 7 0 0,-63 60 1794 0 0,-141 122 2698 0 0,-78 34-3585 0 0,253-193-1224 0 0,79-24-58 0 0,35-6-87 0 0,0-2 0 0 0,0-4 1 0 0,3-3-405 0 0,137-6 255 0 0,-151 13-156 0 0,-66 0-102 0 0,0-5 1095 0 0,-5-9-906 0 0,-77-170-37 0 0,72 156-168 0 0,4 7-55 0 0,-1 1 1 0 0,-1-1-1 0 0,-1 1 1 0 0,0 1 0 0 0,-2 0-1 0 0,0 0 1 0 0,-2 1-1 0 0,0 0 1 0 0,-7-6 73 0 0,20 24-182 0 0,1 0-1 0 0,-1 0 1 0 0,0 0-1 0 0,0 0 1 0 0,1 0 0 0 0,-1 0-1 0 0,0 0 1 0 0,1 0-1 0 0,-1 0 1 0 0,0 0 0 0 0,0 0-1 0 0,1 0 1 0 0,-1 0-1 0 0,0 0 1 0 0,0 0 0 0 0,1 0-1 0 0,-1 0 1 0 0,0 0 0 0 0,0 0-1 0 0,1-1 1 0 0,-1 1-1 0 0,0 0 1 0 0,0 0 0 0 0,0 0-1 0 0,1 0 1 0 0,-1-1-1 0 0,0 1 1 0 0,0 0 0 0 0,0 0-1 0 0,0 0 1 0 0,1-1-1 0 0,-1 1 1 0 0,0 0 0 0 0,0 0-1 0 0,0-1 1 0 0,0 1-1 0 0,0 0 1 0 0,0 0 0 0 0,0-1-1 0 0,0 1 1 0 0,0 0 0 0 0,0 0-1 0 0,1-1 1 0 0,-1 1-1 0 0,-1 0 1 0 0,1-1 0 0 0,0 1-1 0 0,0 0 1 0 0,0 0-1 0 0,0-1 1 0 0,0 1 0 0 0,0 0-1 0 0,0-1 183 0 0,8 2-3529 0 0,-2-1-7219 0 0</inkml:trace>
  <inkml:trace contextRef="#ctx0" brushRef="#br0" timeOffset="470.494">1206 1 15771 0 0,'0'0'1643'0'0,"0"0"-516"0"0,0 0-289 0 0,0 0 29 0 0,0 0 84 0 0,0 0-18 0 0,0 0-177 0 0,0 0-220 0 0,0 0-189 0 0,0 0-138 0 0,0 0 5 0 0,0 0 54 0 0,0 0 44 0 0,0 10 27 0 0,-17 98 420 0 0,-118 201 318 0 0,124-287-1029 0 0,4-9 1 0 0,0 1 0 0 0,1 0-1 0 0,0 0 1 0 0,1 1-1 0 0,1 0 1 0 0,0 0-1 0 0,1 0 1 0 0,0 0 0 0 0,1 2-49 0 0,4-14 45 0 0,-1-1 1 0 0,1 0 0 0 0,0 1 0 0 0,-1-1 0 0 0,1 0 0 0 0,0 0 0 0 0,0 0 0 0 0,1 0 0 0 0,-1-1 0 0 0,0 1 0 0 0,0-1 0 0 0,1 1 0 0 0,-1-1 0 0 0,1 0 0 0 0,0 0 0 0 0,-1 0 0 0 0,1 0 0 0 0,0 0 0 0 0,-1 0 0 0 0,1-1 0 0 0,0 0-1 0 0,0 1 1 0 0,-1-1 0 0 0,1 0 0 0 0,0 0 0 0 0,0-1 0 0 0,0 1 0 0 0,-1 0 0 0 0,1-1 0 0 0,0 0 0 0 0,1 0-46 0 0,6 1 92 0 0,7-2 25 0 0,0 0 0 0 0,0-1 1 0 0,-1-1-1 0 0,1 0 0 0 0,-1-2 0 0 0,0 1 1 0 0,15-9-118 0 0,17-5 103 0 0,-32 15-133 0 0,-19 1-4715 0 0,-2 2 3759 0 0,-19-10-5969 0 0,12 4-1823 0 0,3 3 399 0 0</inkml:trace>
  <inkml:trace contextRef="#ctx0" brushRef="#br0" timeOffset="657.915">836 321 6497 0 0,'0'0'2804'0'0,"0"0"-427"0"0,0 0-345 0 0,0 0-284 0 0,0 0-296 0 0,0 0-283 0 0,0 0-156 0 0,0 0-98 0 0,0 0-74 0 0,0 0-56 0 0,0 0-143 0 0,0 0-151 0 0,17 0-135 0 0,115 0 102 0 0,10 0-1582 0 0,-94 0-3095 0 0,-1 0-5265 0 0,-31 0 731 0 0</inkml:trace>
  <inkml:trace contextRef="#ctx0" brushRef="#br0" timeOffset="1004.208">1713 410 8882 0 0,'0'0'4670'0'0,"0"0"-2239"0"0,0 0-897 0 0,0 0-195 0 0,0 0-140 0 0,0 0-199 0 0,0 0-165 0 0,0 0-88 0 0,0 0-90 0 0,0 0-79 0 0,0 0-53 0 0,0 0-79 0 0,0 0-57 0 0,-29 11-5 0 0,-87 38-26 0 0,110-47-285 0 0,-1 0 1 0 0,1 0 0 0 0,-1 1 0 0 0,1-1 0 0 0,0 2-1 0 0,0-1 1 0 0,0 1 0 0 0,1 0 0 0 0,-1 0 0 0 0,1 0-1 0 0,0 1 1 0 0,0 0 0 0 0,1 0 0 0 0,-2 1-74 0 0,1 1 60 0 0,4-6-49 0 0,-1 1-1 0 0,1 0 1 0 0,0 0 0 0 0,0 0 0 0 0,0-1-1 0 0,0 1 1 0 0,0 0 0 0 0,1 0-1 0 0,-1 0 1 0 0,1 1 0 0 0,-1-1-1 0 0,1 0 1 0 0,0 0 0 0 0,-1 0-1 0 0,1 0 1 0 0,0 0 0 0 0,1 0-1 0 0,-1 0 1 0 0,0 1 0 0 0,1-1 0 0 0,-1 0-1 0 0,1 0 1 0 0,-1 0 0 0 0,1 0-1 0 0,0 0 1 0 0,0 0 0 0 0,0-1-1 0 0,0 1 1 0 0,0 0 0 0 0,0 0-1 0 0,1-1 1 0 0,-1 1 0 0 0,1 0-1 0 0,-1-1 1 0 0,1 1 0 0 0,-1-1 0 0 0,1 0-1 0 0,0 0 1 0 0,0 0 0 0 0,0 1-11 0 0,81 33 564 0 0,-71-33-538 0 0,-4 0-74 0 0,0-1-1 0 0,0 0 1 0 0,0 0 0 0 0,0-1 0 0 0,0 0-1 0 0,1 0 1 0 0,-1-1 0 0 0,0 0 0 0 0,0-1-1 0 0,-1 1 1 0 0,1-2 0 0 0,1 1 48 0 0,50-31-3165 0 0,-42 20-1067 0 0,0-1-4142 0 0,-10 7-3361 0 0</inkml:trace>
</inkml:ink>
</file>

<file path=ppt/ink/ink18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1:13.7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307 619 0 0 0,'0'0'760'0'0,"0"0"626"0"0,0 0 218 0 0,0 0-18 0 0,0 0-141 0 0,0 0-216 0 0,0 0-262 0 0,0 0-202 0 0,0 0-118 0 0,0 0-50 0 0,0 0-41 0 0,0 0-30 0 0,3 0 1275 0 0,-1 1 7354 0 0,-59 3-8065 0 0,35 0-1056 0 0,1 2 0 0 0,0 0-1 0 0,0 1 1 0 0,0 2 0 0 0,1 0-1 0 0,0 1 1 0 0,1 0-1 0 0,0 2 1 0 0,1 0 0 0 0,-13 13-34 0 0,28-23 1 0 0,1 0 1 0 0,0 1-1 0 0,0 0 1 0 0,1-1-1 0 0,-1 1 1 0 0,1 0-1 0 0,-1 0 1 0 0,1 0 0 0 0,0 0-1 0 0,0 0 1 0 0,0 0-1 0 0,0 0 1 0 0,1 0-1 0 0,-1 1 1 0 0,1-1-1 0 0,0 0 1 0 0,0 0 0 0 0,0 0-1 0 0,0 1 1 0 0,1-1-1 0 0,-1 0 1 0 0,1 0-1 0 0,0 0 1 0 0,0 2-2 0 0,2-3 17 0 0,1 0 0 0 0,-1 0-1 0 0,1 0 1 0 0,-1 0 0 0 0,1 0 0 0 0,0-1 0 0 0,-1 0 0 0 0,1 1-1 0 0,0-1 1 0 0,0-1 0 0 0,0 1 0 0 0,0-1 0 0 0,0 1 0 0 0,0-1-1 0 0,0 0 1 0 0,0-1 0 0 0,0 1 0 0 0,0-1 0 0 0,0 1 0 0 0,0-2-17 0 0,2 2 35 0 0,10-3 0 0 0,0-1 0 0 0,0 0-1 0 0,0-2 1 0 0,-1 1 0 0 0,1-2 0 0 0,-1 0 0 0 0,-1-1 0 0 0,0 0-1 0 0,12-10-34 0 0,9-3 12 0 0,69-49-40 0 0,-101 100-262 0 0,8 68 293 0 0,-10-95-9 0 0,0 0 1 0 0,0 0-1 0 0,0 0 0 0 0,0 0 1 0 0,1 0-1 0 0,-1-1 0 0 0,1 1 1 0 0,0 0-1 0 0,-1-1 0 0 0,1 1 1 0 0,0-1-1 0 0,1 0 0 0 0,-1 0 1 0 0,0 0-1 0 0,1 0 0 0 0,-1 0 1 0 0,1 0-1 0 0,-1-1 0 0 0,1 1 1 0 0,0-1-1 0 0,0 0 0 0 0,-1 1 1 0 0,1-1-1 0 0,0-1 0 0 0,0 1 1 0 0,0 0-1 0 0,0-1 0 0 0,1 1 1 0 0,-1-1-1 0 0,0 0 6 0 0,6 0 5 0 0,0 1 1 0 0,0-2-1 0 0,0 1 0 0 0,0-1 1 0 0,0 0-1 0 0,0-1 0 0 0,-1 0 1 0 0,1-1-1 0 0,-1 0 0 0 0,1 0 1 0 0,1-1-6 0 0,22-17 134 0 0,-1-1 0 0 0,-1-1 0 0 0,0-2 0 0 0,-2-1 1 0 0,-1-1-1 0 0,-1-1 0 0 0,-2-1 0 0 0,0-1 0 0 0,-2-2 0 0 0,-2 0 1 0 0,-1-1-1 0 0,-1-1 0 0 0,11-32-134 0 0,39-147 316 0 0,-40 26 463 0 0,-39 196-510 0 0,-8 92-255 0 0,7 143 43 0 0,26 14-32 0 0,12-64-79 0 0,-26-192 2 0 0,0-1 0 0 0,0 1 0 0 0,-1 0 0 0 0,1-1 0 0 0,0 1 0 0 0,-1-1 0 0 0,1 1 0 0 0,-1-1 0 0 0,1 1 1 0 0,-1-1-1 0 0,0 1 0 0 0,0-1 0 0 0,1 1 0 0 0,-1-1 0 0 0,0 0 0 0 0,0 0 0 0 0,-1 1 0 0 0,1-1 0 0 0,0 0 0 0 0,0 0 1 0 0,0 0-1 0 0,-1 0 0 0 0,1 0 0 0 0,-1-1 0 0 0,1 1 0 0 0,0 0 0 0 0,-1-1 0 0 0,1 1 0 0 0,-1-1 0 0 0,0 1 1 0 0,1-1-1 0 0,-1 0 0 0 0,1 1 0 0 0,-1-1 0 0 0,-1 0 52 0 0,-42-2-5545 0 0,24-15-834 0 0,11 6-932 0 0,5 7 454 0 0</inkml:trace>
  <inkml:trace contextRef="#ctx0" brushRef="#br0" timeOffset="251.267">616 351 12939 0 0,'0'0'1275'0'0,"0"0"-267"0"0,0 0 154 0 0,0 0 318 0 0,0 0 164 0 0,0 0-174 0 0,0 0-277 0 0,0 0-223 0 0,0 0-221 0 0,31 2-164 0 0,102 7-131 0 0,-106-8-341 0 0,-1-1-1 0 0,1-2 1 0 0,-1 0 0 0 0,0-2-1 0 0,0-1 1 0 0,0-1-1 0 0,5-3-112 0 0,39-8 111 0 0,71-19-219 0 0,-84 20-1869 0 0,-1 2-3697 0 0,-36 10-5954 0 0</inkml:trace>
</inkml:ink>
</file>

<file path=ppt/ink/ink18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1:19.9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216 47 1656 0 0,'0'0'2817'0'0,"0"0"-192"0"0,0 0-58 0 0,0 0-71 0 0,0 0-206 0 0,0 0-349 0 0,0 0-344 0 0,0 0-261 0 0,0 0-231 0 0,0 0-96 0 0,0 0-117 0 0,0 0-125 0 0,0 0-51 0 0,-2-5-67 0 0,1 4-678 0 0,0-1 150 0 0,1 0 0 0 0,-1-1-1 0 0,0 1 1 0 0,0 0 0 0 0,-1 1-1 0 0,1-1 1 0 0,0 0 0 0 0,-1 0 0 0 0,1 0-1 0 0,-1 1 1 0 0,1-1 0 0 0,-1 1-1 0 0,0-1 1 0 0,0 1 0 0 0,0 0 0 0 0,0 0-1 0 0,0 0 1 0 0,0 0 0 0 0,0 0-1 0 0,0 0 1 0 0,0 0 0 0 0,0 1-121 0 0,-22-3 851 0 0,22 2-829 0 0,-1 0 1 0 0,0 1-1 0 0,0-1 1 0 0,1 1-1 0 0,-1-1 1 0 0,0 1-1 0 0,0 0 1 0 0,0 0-1 0 0,0 0 1 0 0,1 1-1 0 0,-1-1 1 0 0,0 1-1 0 0,0-1 1 0 0,1 1-1 0 0,-1 0 1 0 0,0 0-1 0 0,1 0 1 0 0,-1 1-1 0 0,1-1 0 0 0,-1 0 1 0 0,1 1-1 0 0,-1 0-22 0 0,-12 27 70 0 0,16-24-58 0 0,-1 1 0 0 0,1-1 0 0 0,-1 1 0 0 0,2-1 0 0 0,-1 0 0 0 0,0 0 0 0 0,1 1 0 0 0,0-1 0 0 0,0 0 0 0 0,1-1 0 0 0,-1 1 0 0 0,1 0 0 0 0,0-1 0 0 0,1 1 0 0 0,-1-1 0 0 0,1 0 0 0 0,-1 0 0 0 0,2 0-12 0 0,2 2 49 0 0,-1 0-1 0 0,0 0 1 0 0,-1 1 0 0 0,0-1-1 0 0,0 1 1 0 0,0 0 0 0 0,-1 1-1 0 0,0-1 1 0 0,0 1 0 0 0,-1 0 0 0 0,0 0-1 0 0,0 0 1 0 0,-1 0 0 0 0,0 0-1 0 0,0 1 1 0 0,-1-1 0 0 0,0 0 0 0 0,0 1-1 0 0,-1 4-48 0 0,-3-9 31 0 0,1 0-1 0 0,-1 0 1 0 0,1-1-1 0 0,-1 1 0 0 0,0-1 1 0 0,0 0-1 0 0,-1 0 1 0 0,1 0-1 0 0,-1 0 0 0 0,1 0 1 0 0,-1-1-1 0 0,0 1 1 0 0,0-1-1 0 0,0 0 0 0 0,0-1 1 0 0,-1 1-1 0 0,1-1 0 0 0,0 1 1 0 0,-1-1-1 0 0,1-1 1 0 0,-1 1-1 0 0,1-1 0 0 0,-1 1 1 0 0,1-1-1 0 0,-1 0 1 0 0,1-1-1 0 0,-1 1 0 0 0,1-1 1 0 0,-2 0-31 0 0,4 1-7 0 0,-1 0-1 0 0,0 1 1 0 0,0-1 0 0 0,0 0 0 0 0,1 0 0 0 0,-1-1-1 0 0,0 1 1 0 0,0-1 0 0 0,1 1 0 0 0,-1-1 0 0 0,0 0-1 0 0,1 0 1 0 0,-1 0 0 0 0,1 0 0 0 0,-1 0-1 0 0,1-1 1 0 0,-1 1 0 0 0,1-1 0 0 0,0 0 0 0 0,0 1-1 0 0,0-1 1 0 0,0 0 0 0 0,0 0 0 0 0,0-1 0 0 0,1 1-1 0 0,-1 0 1 0 0,0-1 7 0 0,1 0 969 0 0,0-3-4325 0 0,12 1-7449 0 0,-9 5 4629 0 0,0-3-4789 0 0</inkml:trace>
</inkml:ink>
</file>

<file path=ppt/ink/ink18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1:18.0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186 33 480 0 0,'0'0'2453'0'0,"0"0"-380"0"0,0 0-268 0 0,0 0-98 0 0,0 0-16 0 0,0 0-108 0 0,0 0-206 0 0,0 0-142 0 0,0 0-173 0 0,0 0-167 0 0,0 0-68 0 0,-17 4-109 0 0,-54 13-64 0 0,69-16-596 0 0,-1-1 1 0 0,1 1-1 0 0,0 0 1 0 0,0 0-1 0 0,-1 0 1 0 0,1 1-1 0 0,0-1 0 0 0,0 0 1 0 0,0 1-1 0 0,0-1 1 0 0,0 1-1 0 0,0 0 1 0 0,1-1-1 0 0,-1 1 1 0 0,0 0-1 0 0,1 0 0 0 0,0 0 1 0 0,-1 1-1 0 0,1-1 1 0 0,0 0-1 0 0,0 0 1 0 0,0 1-1 0 0,0 0-58 0 0,-5 11 374 0 0,-4 8-36 0 0,2 1-1 0 0,0 0 1 0 0,2 0 0 0 0,0 1 0 0 0,2-1 0 0 0,0 1 0 0 0,2 1 0 0 0,0-1-1 0 0,2 0 1 0 0,2 20-338 0 0,-2-34 78 0 0,0-1 12 0 0,1 0-1 0 0,0 0 0 0 0,0 0 1 0 0,1 0-1 0 0,0 0 1 0 0,0 0-1 0 0,1 0 0 0 0,0-1 1 0 0,1 0-1 0 0,0 1 0 0 0,0-1 1 0 0,1-1-1 0 0,0 1 0 0 0,0-1 1 0 0,1 1-1 0 0,-1-2 0 0 0,2 1 1 0 0,-1-1-1 0 0,1 0 0 0 0,0 0 1 0 0,0 0-1 0 0,1-1 1 0 0,-1 0-1 0 0,1-1 0 0 0,0 0 1 0 0,1 0-1 0 0,-1-1 0 0 0,1 0 1 0 0,-1 0-1 0 0,1-1 0 0 0,0 0 1 0 0,0 0-1 0 0,5-1-89 0 0,-1-2 99 0 0,0-1-1 0 0,0 0 1 0 0,0-1-1 0 0,0-1 1 0 0,0 0-1 0 0,-1 0 1 0 0,0-1-1 0 0,0-1 1 0 0,0 0-1 0 0,-1-1 1 0 0,0 0 0 0 0,0-1-1 0 0,-1 0 1 0 0,0 0-1 0 0,0-1 1 0 0,-1-1-1 0 0,0 1 1 0 0,0-1-1 0 0,-1-1 1 0 0,-1 0-1 0 0,0 0 1 0 0,0 0 0 0 0,-1-1-1 0 0,-1 0 1 0 0,0 0-1 0 0,0-1 1 0 0,-1 1-1 0 0,0-4-98 0 0,-2 7-25 0 0,1 0 0 0 0,-2-1 1 0 0,1 0-1 0 0,-1 1 0 0 0,-1-1 0 0 0,1 0 0 0 0,-2 1 0 0 0,1-1 0 0 0,-2 0 0 0 0,1 1 0 0 0,-1-1 0 0 0,0 1 0 0 0,-1 0 0 0 0,0-1 1 0 0,-1 1-1 0 0,0 1 0 0 0,0-1 0 0 0,-1 0 0 0 0,0 1 0 0 0,0 0 0 0 0,-1 0 0 0 0,0 1 0 0 0,-1 0 0 0 0,1 0 0 0 0,-1 0 0 0 0,-1 1 1 0 0,1 0-1 0 0,-1 0 0 0 0,0 0 0 0 0,-1 1 0 0 0,1 1 0 0 0,-1 0 0 0 0,0 0 0 0 0,0 0 0 0 0,0 1 0 0 0,0 1 0 0 0,-1-1 1 0 0,1 1-1 0 0,-1 1 0 0 0,0 0 0 0 0,0 0 25 0 0,4 2-140 0 0,-1 1 0 0 0,1-1-1 0 0,0 1 1 0 0,-1 0 0 0 0,1 0 0 0 0,0 1 0 0 0,1 0 0 0 0,-1 0 0 0 0,0 0 0 0 0,1 1 0 0 0,0 0 0 0 0,0 0-1 0 0,0 0 1 0 0,0 1 0 0 0,0-1 0 0 0,1 1 0 0 0,0 0 0 0 0,0 1 0 0 0,1-1 0 0 0,-2 3 140 0 0,-19 33-3510 0 0,6-1-3612 0 0,9-20-4656 0 0</inkml:trace>
  <inkml:trace contextRef="#ctx0" brushRef="#br0" timeOffset="249.132">735 409 16267 0 0,'0'0'1713'0'0,"0"0"-598"0"0,0 0-215 0 0,0 0 44 0 0,0 0 42 0 0,0 0-29 0 0,0 0-169 0 0,0 0-175 0 0,0 0-133 0 0,0 0-140 0 0,0 0-100 0 0,0 0-86 0 0,0 0-71 0 0,-9 19-47 0 0,-27 59-5 0 0,26-28-349 0 0,41-50-5842 0 0,-24-7 690 0 0,-3-1-5772 0 0</inkml:trace>
  <inkml:trace contextRef="#ctx0" brushRef="#br0" timeOffset="699.651">925 0 11907 0 0,'0'0'1433'0'0,"0"0"-409"0"0,0 0-75 0 0,0 0 97 0 0,0 0 56 0 0,0 0-50 0 0,0 0-30 0 0,0 0-21 0 0,0 0 24 0 0,0 0 19 0 0,0 0-147 0 0,0 0-174 0 0,0 0-131 0 0,19 5-110 0 0,66 15-78 0 0,29-16 594 0 0,-86-6-845 0 0,112-3 175 0 0,-139 6-317 0 0,0 1 0 0 0,1-1-1 0 0,-1 0 1 0 0,0 0 0 0 0,0 1 0 0 0,1-1 0 0 0,-1 1 0 0 0,0-1 0 0 0,-1 1 0 0 0,1 0-1 0 0,0-1 1 0 0,0 1 0 0 0,-1 0 0 0 0,1-1 0 0 0,-1 1 0 0 0,1 0 0 0 0,-1 0 0 0 0,0 0-1 0 0,1-1 1 0 0,-1 1 0 0 0,0 0 0 0 0,0 0 0 0 0,-1 0 0 0 0,1 0 0 0 0,0-1 0 0 0,-1 1-1 0 0,1 0 1 0 0,-1 0 0 0 0,1 0-11 0 0,-1 8 52 0 0,-29 101 417 0 0,9-53-304 0 0,10-15-126 0 0,2 1-1 0 0,2 0 1 0 0,1 0-1 0 0,3 1 0 0 0,2 22-38 0 0,0-20-61 0 0,-32-61-8709 0 0,29 10 7587 0 0,-8-6-6428 0 0,8 9-3139 0 0</inkml:trace>
  <inkml:trace contextRef="#ctx0" brushRef="#br0" timeOffset="953.98">939 350 9138 0 0,'0'0'3579'0'0,"0"0"-1081"0"0,0 0-700 0 0,0 0-339 0 0,0 0-145 0 0,0 0-100 0 0,0 0-183 0 0,0 0-178 0 0,0 0-151 0 0,0 0-118 0 0,0 0-107 0 0,33-7-95 0 0,105-23-94 0 0,26 14-474 0 0,-118 17-1729 0 0,-26 0-1628 0 0,-7 2-2818 0 0,-1 1-5639 0 0</inkml:trace>
</inkml:ink>
</file>

<file path=ppt/ink/ink18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1:20.7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210 1 15211 0 0,'0'0'1854'0'0,"0"0"-687"0"0,0 0-280 0 0,0 0 86 0 0,0 0 106 0 0,0 0 51 0 0,0 0-117 0 0,0 0-189 0 0,0 0-153 0 0,0 0-87 0 0,0 0-78 0 0,0 0-97 0 0,0 0-75 0 0,-14 23-100 0 0,-68 109 72 0 0,77-125-318 0 0,0 1-1 0 0,0-1 1 0 0,-1 0 0 0 0,0 0-1 0 0,0-1 1 0 0,-1 0 0 0 0,1 0-1 0 0,-1 0 1 0 0,-1-1 0 0 0,1 0 0 0 0,-1-1-1 0 0,0 1 1 0 0,0-2 0 0 0,-4 2 12 0 0,5-4-1488 0 0,4-5-7169 0 0,3 1-3191 0 0</inkml:trace>
</inkml:ink>
</file>

<file path=ppt/ink/ink18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1:35.4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1 115 2377 0 0,'0'0'2009'0'0,"0"0"-327"0"0,0 0 20 0 0,0 0 147 0 0,0 0 6 0 0,0 0-188 0 0,0 0-326 0 0,0 0-288 0 0,0 0-175 0 0,0 0-87 0 0,0 0-31 0 0,0 0-80 0 0,0 0-85 0 0,12 0-42 0 0,98 0 1448 0 0,157 7 419 0 0,-3-7-932 0 0,-283 0-154 0 0,5-7-1311 0 0,-98-67 321 0 0,107 69-553 0 0,-13-15 430 0 0,16 9-3489 0 0,12 8-1509 0 0,-4 2-765 0 0,1 1-5852 0 0</inkml:trace>
</inkml:ink>
</file>

<file path=ppt/ink/ink18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1:37.3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0 126 6513 0 0,'0'0'1130'0'0,"0"0"-389"0"0,0 0-62 0 0,0 0 333 0 0,0 0 370 0 0,0 0 237 0 0,0 0 77 0 0,0 0-141 0 0,0 0-206 0 0,0 0-208 0 0,0 0-235 0 0,0 0-194 0 0,0 0-116 0 0,20-7-80 0 0,98-37 356 0 0,-21-23 1174 0 0,-90 59-1503 0 0,-5 10 452 0 0,-3 13-1164 0 0,33 150 546 0 0,48 330 72 0 0,-72-401-397 0 0,3-102 1026 0 0,4-33-481 0 0,43-129-415 0 0,75-271-144 0 0,-98 343-395 0 0,-35 97 265 0 0,0 1-49 0 0,0 0-85 0 0,0 0-123 0 0,1 38-2502 0 0,-1 10-1065 0 0,-1-17-5241 0 0,-1-19-2217 0 0</inkml:trace>
  <inkml:trace contextRef="#ctx0" brushRef="#br0" timeOffset="709.81">687 612 7970 0 0,'0'0'1604'0'0,"0"0"-430"0"0,0 0-99 0 0,0 0 19 0 0,0 0-13 0 0,0 0-150 0 0,0 0-186 0 0,0 0-121 0 0,0 0-102 0 0,0 0-98 0 0,0 0-98 0 0,0 0-102 0 0,0 0-83 0 0,-17 25-13 0 0,-53 76-23 0 0,2-6 251 0 0,19-39 148 0 0,83-93 2933 0 0,58-92-2450 0 0,32-7-538 0 0,-103 118-362 0 0,-20 17-103 0 0,-1 1-6 0 0,0 0 4 0 0,0 23-50 0 0,2 4 197 0 0,1 0 0 0 0,1 0 1 0 0,1 0-1 0 0,1 0 0 0 0,7 16-129 0 0,-9-30 34 0 0,18 85 90 0 0,-21-91 697 0 0,-8-24-318 0 0,-4 5-626 0 0,0 1-1 0 0,0 0 1 0 0,-1 1-1 0 0,-1 1 1 0 0,1 0-1 0 0,-2 0 1 0 0,1 1-1 0 0,-1 1 1 0 0,0 0 0 0 0,-1 1-1 0 0,1 1 1 0 0,-6-2 123 0 0,-17 1-2171 0 0,25 5-1161 0 0,-1 1-3565 0 0,10 0-3894 0 0</inkml:trace>
  <inkml:trace contextRef="#ctx0" brushRef="#br0" timeOffset="1060.61">1048 612 11042 0 0,'0'0'1990'0'0,"0"0"-603"0"0,0 0-337 0 0,0 0-89 0 0,0 0-75 0 0,0 0-82 0 0,0 0-48 0 0,0 0-70 0 0,0 0-28 0 0,0 0-31 0 0,0 0-123 0 0,0 0-61 0 0,0 0-54 0 0,-2 20-34 0 0,-6 65-31 0 0,-10 13 235 0 0,7-25-598 0 0,4-44-227 0 0,1-42-15291 0 0,6 12 7998 0 0</inkml:trace>
  <inkml:trace contextRef="#ctx0" brushRef="#br0" timeOffset="1334.472">961 623 2489 0 0,'0'0'2649'0'0,"0"0"-1102"0"0,0 0-433 0 0,0 0 154 0 0,0 0 289 0 0,0 0 111 0 0,0 0-136 0 0,0 0-211 0 0,0 0-232 0 0,0 0-162 0 0,0 0-112 0 0,0 0-92 0 0,0 0-122 0 0,26-3-78 0 0,123-19 166 0 0,-57 14-1558 0 0,-101 31-6377 0 0,-5-10-710 0 0,8-8 3515 0 0</inkml:trace>
  <inkml:trace contextRef="#ctx0" brushRef="#br0" timeOffset="1592.275">945 782 4241 0 0,'0'0'1960'0'0,"0"0"-195"0"0,0 0 88 0 0,0 0 159 0 0,0 0-59 0 0,0 0-359 0 0,0 0-367 0 0,0 0-363 0 0,0 0-305 0 0,0 0-176 0 0,0 0-146 0 0,0 0-121 0 0,25-2-103 0 0,81-7-133 0 0,-14-14-3055 0 0,-74 17-1619 0 0,-5 1-5510 0 0</inkml:trace>
</inkml:ink>
</file>

<file path=ppt/ink/ink18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1:31.4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62 200 0 0 0,'0'0'978'0'0,"0"0"274"0"0,0 0 133 0 0,0 0 78 0 0,0 0 50 0 0,0 0 56 0 0,-11-3 1 0 0,-29-7-66 0 0,30 8-181 0 0,10 2-258 0 0,0 0-261 0 0,0 0-197 0 0,0 0-114 0 0,0 0-40 0 0,0 0-12 0 0,0 0-27 0 0,0 0 20 0 0,0 0 4 0 0,44-14 4028 0 0,18-30-3155 0 0,-56 39-1077 0 0,152-106 1074 0 0,-139 101-834 0 0,-16 36-414 0 0,23 287 657 0 0,-22-277-686 0 0,2 0 0 0 0,1-1-1 0 0,2 1 1 0 0,1-1 0 0 0,14 30-31 0 0,25 41 89 0 0,-48-106-93 0 0,1 0 20 0 0,-1 0-1 0 0,-1 0 18 0 0,7-11 853 0 0,45-207-241 0 0,108-192-517 0 0,-150 387-136 0 0,-9 23-11 0 0,-1 0-49 0 0,0 0-49 0 0,0 0-71 0 0,-8 11-1382 0 0,0 37-2186 0 0,7-31-210 0 0,1-3-3840 0 0,0-5-2934 0 0</inkml:trace>
  <inkml:trace contextRef="#ctx0" brushRef="#br0" timeOffset="688.626">791 516 10442 0 0,'0'0'1898'0'0,"0"0"-343"0"0,0 0-75 0 0,0 0-26 0 0,0 0-108 0 0,0 0-257 0 0,0 0-310 0 0,0 0-187 0 0,0 0-138 0 0,0 0-77 0 0,0 0-29 0 0,0 0-33 0 0,0 0-33 0 0,-18 19-45 0 0,-55 61-43 0 0,-44 93 326 0 0,44-66 31 0 0,72-107-460 0 0,1 0 31 0 0,0 0 16 0 0,0 0 13 0 0,0 0 11 0 0,0 0 26 0 0,5-15 867 0 0,16-32-724 0 0,-11 31-281 0 0,22-35 19 0 0,2 1 0 0 0,2 2-1 0 0,2 1 1 0 0,2 2-1 0 0,4 0-68 0 0,-15 27-10 0 0,-26 43 148 0 0,9 56 294 0 0,5 66-284 0 0,12-73-202 0 0,-28-66-3630 0 0,-11-16-511 0 0,-10-6-5631 0 0,16 14 333 0 0</inkml:trace>
  <inkml:trace contextRef="#ctx0" brushRef="#br0" timeOffset="933.06">529 752 3353 0 0,'0'0'2656'0'0,"0"0"-503"0"0,0 0-222 0 0,0 0-51 0 0,0 0-51 0 0,0 0-150 0 0,0 0-226 0 0,0 0-187 0 0,0 0-161 0 0,0 0-126 0 0,0 0-134 0 0,0 0-121 0 0,0 0-100 0 0,16 0-83 0 0,114-7 816 0 0,63-10-771 0 0,-151 15-5557 0 0,0 2-5025 0 0,-38 0 2 0 0</inkml:trace>
  <inkml:trace contextRef="#ctx0" brushRef="#br0" timeOffset="2252.647">1146 641 6985 0 0,'0'0'2880'0'0,"0"0"-661"0"0,0 0-353 0 0,0 0-129 0 0,0 0-155 0 0,0 0-196 0 0,0 0-263 0 0,0 0-282 0 0,0 0-214 0 0,0 0-178 0 0,0 0-106 0 0,0 0 17 0 0,0 0 18 0 0,1 2 19 0 0,3 7-241 0 0,-1-1 0 0 0,-1 1 1 0 0,0 0-1 0 0,0-1 0 0 0,-1 1 0 0 0,0 0 1 0 0,0 0-1 0 0,-1 0 0 0 0,0 0 1 0 0,-1 0-1 0 0,0 0 0 0 0,0 0 0 0 0,-1 0 1 0 0,0 0-1 0 0,0-1 0 0 0,-1 1 0 0 0,-1-1 1 0 0,0 2-157 0 0,-3 10 59 0 0,5-10-51 0 0,-1 0 0 0 0,0 0 0 0 0,0 0 0 0 0,-1-1 0 0 0,-1 0 0 0 0,0 0 0 0 0,0 0-1 0 0,-1 0 1 0 0,0-1 0 0 0,0 0 0 0 0,-7 7-8 0 0,7-10 437 0 0,-6 6-2699 0 0,9-19-2502 0 0,17-10-6571 0 0,-10 13 3127 0 0</inkml:trace>
  <inkml:trace contextRef="#ctx0" brushRef="#br0" timeOffset="2568.578">1166 623 5945 0 0,'0'0'3064'0'0,"0"0"-823"0"0,0 0-388 0 0,0 0-86 0 0,0 0-119 0 0,0 0-182 0 0,0 0-247 0 0,0 0-250 0 0,0 0-222 0 0,0 0-125 0 0,0 0-29 0 0,0 0-18 0 0,0 0 16 0 0,9 0-39 0 0,79-7 927 0 0,31-12-1169 0 0,-98 18-555 0 0,4-1-4780 0 0,-28 9-7974 0 0,0-3 5627 0 0</inkml:trace>
  <inkml:trace contextRef="#ctx0" brushRef="#br0" timeOffset="2819.743">1100 826 7009 0 0,'0'0'3377'0'0,"0"0"-1532"0"0,0 0-710 0 0,0 0 23 0 0,0 0 196 0 0,0 0 30 0 0,0 0-251 0 0,0 0-299 0 0,0 0-269 0 0,0 0-212 0 0,0 0-148 0 0,0 0-90 0 0,0 0-106 0 0,25-4-150 0 0,117-21-1049 0 0,-130 22-244 0 0,2-1-1276 0 0,-4 3-3688 0 0,-1 1-2205 0 0</inkml:trace>
  <inkml:trace contextRef="#ctx0" brushRef="#br0" timeOffset="4525.038">1590 178 11018 0 0,'0'0'1743'0'0,"0"0"-605"0"0,0 0-217 0 0,0 0 88 0 0,0 0 62 0 0,0 0-3 0 0,0 0-69 0 0,0 0-119 0 0,0 0-117 0 0,0 0-90 0 0,0 0-126 0 0,0 0-86 0 0,0 0-16 0 0,16 0 4 0 0,79-1 404 0 0,119-13-328 0 0,-197 14-3706 0 0,-13 0-7807 0 0,-4 0 594 0 0</inkml:trace>
  <inkml:trace contextRef="#ctx0" brushRef="#br0" timeOffset="4769.152">1578 395 12771 0 0,'0'0'1568'0'0,"0"0"-637"0"0,0 0-118 0 0,0 0 164 0 0,0 0 167 0 0,0 0 29 0 0,0 0-166 0 0,0 0-210 0 0,0 0-188 0 0,0 0-146 0 0,0 0-133 0 0,0 0-87 0 0,0 0-71 0 0,27 2-69 0 0,82 4-24 0 0,6-22-611 0 0,-65 7-1610 0 0,-18 0-6573 0 0,-22 5-2564 0 0</inkml:trace>
</inkml:ink>
</file>

<file path=ppt/ink/ink1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19:39.6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80 251 0 0 0,'0'0'764'0'0,"0"0"448"0"0,0 0 378 0 0,0 0 429 0 0,0 0 248 0 0,0 0 15 0 0,0 0-207 0 0,0 0-334 0 0,0 0-262 0 0,0 0-239 0 0,0 0-123 0 0,0 0-102 0 0,0 0-97 0 0,-14-4-54 0 0,-38-11-61 0 0,38 12-43 0 0,14 3-88 0 0,0 0-76 0 0,0 0-89 0 0,0 0-97 0 0,0 0-41 0 0,0 0-46 0 0,0 0-41 0 0,0 0-30 0 0,0 0-45 0 0,0 0-49 0 0,0 0-24 0 0,0 0 2 0 0,13 0 456 0 0,181-7 1119 0 0,15 0-1186 0 0,14 6-236 0 0,-227 7 927 0 0,-14-18-1242 0 0,1-1 0 0 0,0-1 0 0 0,1-1 0 0 0,1 0 1 0 0,1-1-1 0 0,0-1 0 0 0,1 0 0 0 0,0 0 0 0 0,-2-7 26 0 0,6-10-1698 0 0,8 20-4282 0 0,1 7 351 0 0,0 2-7019 0 0</inkml:trace>
</inkml:ink>
</file>

<file path=ppt/ink/ink18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1:40.7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0 277 6409 0 0,'0'0'2760'0'0,"0"0"-847"0"0,0 0-326 0 0,0 0 108 0 0,0 0 62 0 0,0 0-76 0 0,0 0-216 0 0,0 0-238 0 0,0 0-196 0 0,0 0-190 0 0,0 0-174 0 0,0 0-123 0 0,0 0-85 0 0,25-9-82 0 0,79-29-22 0 0,-15-8 699 0 0,-75 37-933 0 0,0-1 1 0 0,-1-1 0 0 0,0 0 0 0 0,-1-1 0 0 0,0-1 0 0 0,-1 1 0 0 0,7-11-122 0 0,14-14 179 0 0,-29 33-162 0 0,0 0 1 0 0,0 0 0 0 0,1 1 0 0 0,-1 0-1 0 0,1 0 1 0 0,0 0 0 0 0,0 0 0 0 0,0 0-1 0 0,0 1 1 0 0,1 0 0 0 0,-1 0-1 0 0,1 0 1 0 0,0 0 0 0 0,-1 1 0 0 0,1-1-1 0 0,0 1 1 0 0,4 0-18 0 0,17 48 488 0 0,24 119 424 0 0,-49-163-1174 0 0,0 0-1 0 0,1 1 0 0 0,-1-1 0 0 0,1 0 1 0 0,0 0-1 0 0,0 0 0 0 0,0-1 0 0 0,0 1 0 0 0,0 0 1 0 0,1-1-1 0 0,-1 1 0 0 0,1-1 0 0 0,-1 0 0 0 0,1 0 1 0 0,0 0-1 0 0,0 0 0 0 0,0 0 0 0 0,0-1 0 0 0,0 1 1 0 0,1-1-1 0 0,1 1 263 0 0,0 0-5205 0 0,-2-1-6690 0 0</inkml:trace>
</inkml:ink>
</file>

<file path=ppt/ink/ink18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1:40.2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292 0 8058 0 0,'0'0'2883'0'0,"0"0"-760"0"0,0 0-444 0 0,0 0-96 0 0,0 0-79 0 0,0 0-141 0 0,0 0-224 0 0,0 0-204 0 0,0 0-195 0 0,0 0-161 0 0,0 0-89 0 0,0 0-80 0 0,0 0-14 0 0,-8 1 1580 0 0,-55 87-894 0 0,-61 84-824 0 0,34-39-213 0 0,90-133-26 0 0,-1 1-1 0 0,0 0 1 0 0,1 0-1 0 0,-1 0 1 0 0,1 0 0 0 0,-1 0-1 0 0,1 0 1 0 0,-1 0-1 0 0,1 0 1 0 0,0 0-1 0 0,-1 0 1 0 0,1 0 0 0 0,0 0-1 0 0,0 0 1 0 0,0 0-1 0 0,0 0 1 0 0,0 0-1 0 0,0 0 1 0 0,0 0 0 0 0,0 0-1 0 0,0 0 1 0 0,0 0-1 0 0,1 0 1 0 0,-1 0-1 0 0,0 0 1 0 0,1 0-1 0 0,-1 0 1 0 0,1 0 0 0 0,-1 0-1 0 0,1 0 1 0 0,0 0-1 0 0,-1 0 1 0 0,1-1-1 0 0,0 1 1 0 0,-1 0 0 0 0,1 0-1 0 0,0-1 1 0 0,0 1-1 0 0,0 0-18 0 0,44 6 640 0 0,64-17-294 0 0,-63 2-510 0 0,-13-32-8038 0 0,-21 22-1993 0 0,-8 13-197 0 0</inkml:trace>
  <inkml:trace contextRef="#ctx0" brushRef="#br0" timeOffset="3987.001">712 446 12347 0 0,'0'0'1693'0'0,"0"0"-651"0"0,0 0-405 0 0,0 0-34 0 0,0 0 93 0 0,0 0 140 0 0,0 0 26 0 0,0 0-81 0 0,0 0-135 0 0,0 0-225 0 0,0 0-161 0 0,-10 24-116 0 0,-31 79-68 0 0,38-94-62 0 0,-1 0-1 0 0,-1 0 1 0 0,1 0-1 0 0,-1-1 1 0 0,-1 0-1 0 0,0 0 1 0 0,0 0-1 0 0,0 0 0 0 0,-1-1 1 0 0,0 0-1 0 0,-3 2-13 0 0,-12 11-2 0 0,-45 21-895 0 0,42-35-3134 0 0,-3-5-5474 0 0,21-1 2748 0 0</inkml:trace>
</inkml:ink>
</file>

<file path=ppt/ink/ink18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1:47.9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 16 3001 0 0,'0'0'2328'0'0,"0"0"-686"0"0,0 0-318 0 0,0 0 102 0 0,0 0 177 0 0,0 0 121 0 0,0 0-66 0 0,0 0-266 0 0,0 0-336 0 0,0 0-333 0 0,0 0-279 0 0,-2-4-206 0 0,-7-8-118 0 0,8 22 458 0 0,55 180 1876 0 0,-28 21-1107 0 0,-8 1-1 0 0,-10 167-1346 0 0,-8-379 13 0 0,0 0-1 0 0,0 0 1 0 0,0-1 0 0 0,0 1 0 0 0,0 0 0 0 0,1-1-1 0 0,-1 1 1 0 0,0 0 0 0 0,0 0 0 0 0,0-1 0 0 0,1 1-1 0 0,-1 0 1 0 0,0 0 0 0 0,0-1 0 0 0,1 1 0 0 0,-1 0-1 0 0,0 0 1 0 0,1 0 0 0 0,-1-1 0 0 0,0 1-1 0 0,1 0 1 0 0,-1 0 0 0 0,0 0 0 0 0,1 0 0 0 0,-1 0-1 0 0,0 0 1 0 0,1 0 0 0 0,-1 0 0 0 0,0 0 0 0 0,1 0-1 0 0,-1 0 1 0 0,0 0 0 0 0,1 0 0 0 0,-1 0 0 0 0,0 0-1 0 0,1 0 1 0 0,-1 0 0 0 0,0 0 0 0 0,0 0 0 0 0,1 1-1 0 0,-1-1 1 0 0,0 0 0 0 0,1 0 0 0 0,-1 0-1 0 0,0 1 1 0 0,0-1 0 0 0,1 0 0 0 0,-1 0 0 0 0,0 0-1 0 0,0 1 1 0 0,1-1 0 0 0,-1 0 0 0 0,0 1 0 0 0,0-1-1 0 0,0 0 1 0 0,0 1 0 0 0,1-1 0 0 0,-1 0 0 0 0,0 0-1 0 0,0 1 1 0 0,0-1 0 0 0,0 1-13 0 0,27-37 653 0 0,-20 25-604 0 0,145-212 279 0 0,-78 168-321 0 0,-46 87 94 0 0,15 69 436 0 0,-37-85-440 0 0,-1 0 0 0 0,0 0-1 0 0,-1 1 1 0 0,-1-1 0 0 0,-1 1 0 0 0,0 0-1 0 0,-1 0 1 0 0,-2 11-97 0 0,-14 4-499 0 0,14-27 107 0 0,-2 7-1694 0 0,2-2-2912 0 0,1-9 2385 0 0,1 0-2861 0 0,0 1 1268 0 0,1-1-3172 0 0</inkml:trace>
</inkml:ink>
</file>

<file path=ppt/ink/ink18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1:54.8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183 20 8058 0 0,'0'0'1927'0'0,"0"0"-143"0"0,0 0-57 0 0,0 0 52 0 0,0 0 42 0 0,0 0-46 0 0,0 0-206 0 0,0 0-292 0 0,0 0-294 0 0,0 0-277 0 0,0 0-188 0 0,0 0-114 0 0,0 0-73 0 0,-1-4-37 0 0,-4-10-18 0 0,6 26 406 0 0,8 36 310 0 0,27 293 388 0 0,-14-189-1698 0 0,-20-144 78 0 0,7 2-3765 0 0,-8-31-7353 0 0,-1 20 8703 0 0,0-3-7052 0 0</inkml:trace>
  <inkml:trace contextRef="#ctx0" brushRef="#br0" timeOffset="341.448">1 87 6041 0 0,'0'0'3138'0'0,"0"0"-784"0"0,0 0-421 0 0,0 0-200 0 0,0 0-234 0 0,0 0-209 0 0,0 0-201 0 0,0 0-212 0 0,0 0-167 0 0,0 0-115 0 0,0 0-68 0 0,0 0-52 0 0,0 0-8 0 0,35-14 3 0 0,114-43-24 0 0,-144 55-398 0 0,0-1 0 0 0,0 1 0 0 0,1 0 1 0 0,-1 0-1 0 0,1 1 0 0 0,0 0 0 0 0,-1 0 1 0 0,1 0-1 0 0,0 1 0 0 0,-1 0 0 0 0,1 0 1 0 0,0 0-1 0 0,0 1 0 0 0,4 0-48 0 0,5 2 141 0 0,-1-1-82 0 0,-1 0 0 0 0,1 0 0 0 0,0 1 1 0 0,-1 1-1 0 0,0 0 0 0 0,0 1 0 0 0,0 1 0 0 0,0 0 0 0 0,-1 0 1 0 0,0 2-1 0 0,-1-1 0 0 0,1 1 0 0 0,-1 1 0 0 0,-1 0 0 0 0,0 0 1 0 0,0 1-1 0 0,-1 1 0 0 0,0-1 0 0 0,-1 2 0 0 0,0-1 1 0 0,0 1-1 0 0,-2 0 0 0 0,1 0 0 0 0,-2 1 0 0 0,1 0 0 0 0,-2 0 1 0 0,1 4-60 0 0,-3-4 35 0 0,0-1 1 0 0,-1 1 0 0 0,0 0-1 0 0,-1-1 1 0 0,-1 1 0 0 0,0 0-1 0 0,-1 0 1 0 0,0-1-1 0 0,-1 1 1 0 0,0-1 0 0 0,-1 0-1 0 0,0 0 1 0 0,-1 0 0 0 0,-1-1-1 0 0,0 1 1 0 0,0-1 0 0 0,-1-1-1 0 0,0 1 1 0 0,-9 8-36 0 0,4-5-40 0 0,0-1 0 0 0,-1-1 0 0 0,-1 0 0 0 0,0 0 0 0 0,-1-2 0 0 0,0 0 0 0 0,0 0 0 0 0,-1-2 0 0 0,-1 0 0 0 0,1 0 0 0 0,-1-2 0 0 0,0 0 0 0 0,-1-1 0 0 0,0-1 0 0 0,1 0 0 0 0,-1-1 0 0 0,0-1 0 0 0,-7-1 40 0 0,23-1-87 0 0,1 0 0 0 0,-1 0 1 0 0,1 0-1 0 0,-1 0 0 0 0,1-1 0 0 0,0 1 1 0 0,-1 0-1 0 0,1-1 0 0 0,0 1 0 0 0,-1-1 1 0 0,1 1-1 0 0,0-1 0 0 0,0 0 0 0 0,-1 1 1 0 0,1-1-1 0 0,0 0 0 0 0,0 0 0 0 0,0 0 1 0 0,0 0-1 0 0,0 0 0 0 0,0 0 0 0 0,0 0 1 0 0,0 0-1 0 0,0-1 0 0 0,1 1 0 0 0,-1 0 1 0 0,1 0-1 0 0,-1-1 0 0 0,0 1 0 0 0,1 0 0 0 0,0-1 1 0 0,-1 1-1 0 0,1-1 87 0 0,-2-15-4115 0 0,1-1-4058 0 0,1 11-2691 0 0</inkml:trace>
</inkml:ink>
</file>

<file path=ppt/ink/ink18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1:48.1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88 649 5889 0 0,'0'0'2211'0'0,"0"0"-480"0"0,0 0-266 0 0,0 0 12 0 0,0 0-4 0 0,0 0-173 0 0,0 0-318 0 0,0 0-348 0 0,0 0-286 0 0,0 0-184 0 0,0 0-105 0 0,0 0-52 0 0,0 0-49 0 0,-2 30-60 0 0,-8 93-93 0 0,8-92-117 0 0,2-31-163 0 0,0 0-258 0 0,0-8-3396 0 0,0 5-77 0 0,0-1-3340 0 0</inkml:trace>
  <inkml:trace contextRef="#ctx0" brushRef="#br0" timeOffset="166.94">0 284 10202 0 0,'0'0'2761'0'0,"0"0"-1033"0"0,0 0-520 0 0,0 0-231 0 0,0 0-121 0 0,0 0-96 0 0,0 0-224 0 0,0 0-256 0 0,0 0-296 0 0,0 0-328 0 0,0 0-160 0 0,0 0-256 0 0,0 0-352 0 0,0 0-521 0 0,7-77-1792 0 0,3 77-7905 0 0</inkml:trace>
  <inkml:trace contextRef="#ctx0" brushRef="#br0" timeOffset="5335.946">466 52 0 0 0,'0'0'923'0'0,"0"0"904"0"0,0 0 325 0 0,0 0-45 0 0,0 0-155 0 0,0 0-135 0 0,0 0-159 0 0,0 0-96 0 0,5-8-58 0 0,1-2-939 0 0,3-6 6 0 0,0-1 5306 0 0,-11 222-3376 0 0,23-2-1579 0 0,-21 162-452 0 0,2-363-3531 0 0,2-31-3400 0 0,-3 16-1674 0 0,1 9-616 0 0</inkml:trace>
  <inkml:trace contextRef="#ctx0" brushRef="#br0" timeOffset="5589.062">284 424 9546 0 0,'0'0'2323'0'0,"0"0"-786"0"0,0 0-416 0 0,0 0 15 0 0,0 0 133 0 0,0 0 47 0 0,0 0-96 0 0,0 0-269 0 0,0 0-200 0 0,0 0-95 0 0,0 0-88 0 0,35-6-38 0 0,112-20-65 0 0,23 0 170 0 0,-78 22-2599 0 0,-53 4-7219 0 0,-31 0-2182 0 0</inkml:trace>
  <inkml:trace contextRef="#ctx0" brushRef="#br0" timeOffset="6008.837">1053 373 0 0 0,'0'0'533'0'0,"0"0"1455"0"0,0 0 460 0 0,0 0 26 0 0,0 0-195 0 0,0 0-400 0 0,0 0-319 0 0,0 0-241 0 0,0 0-165 0 0,0 0-103 0 0,0 0-62 0 0,0 0-92 0 0,0 0-97 0 0,-3 3-76 0 0,-161 111 2978 0 0,159-111-3644 0 0,3-2-49 0 0,1 0 0 0 0,-1-1-1 0 0,1 1 1 0 0,-1 0 0 0 0,1 0 0 0 0,-1 0-1 0 0,1 0 1 0 0,0 0 0 0 0,-1 0 0 0 0,1 1-1 0 0,0-1 1 0 0,0 0 0 0 0,0 1 0 0 0,0-1-1 0 0,0 1 1 0 0,0-1 0 0 0,0 1 0 0 0,1-1-1 0 0,-1 1 1 0 0,0 0 0 0 0,1-1 0 0 0,-1 1-1 0 0,1 0 1 0 0,0-1 0 0 0,0 1 0 0 0,-1 0-1 0 0,1-1 1 0 0,0 1 0 0 0,0 0 0 0 0,1 0-1 0 0,-1 0-8 0 0,42 24 338 0 0,-35-23-319 0 0,-1 0 0 0 0,1 0 0 0 0,-1 1 0 0 0,0 0 0 0 0,-1 0 0 0 0,1 0 0 0 0,-1 1 0 0 0,1 0 0 0 0,-1 0 0 0 0,-1 0 0 0 0,1 0 0 0 0,-1 1 0 0 0,0 0 0 0 0,0 0 0 0 0,0 0 0 0 0,-1 0 0 0 0,0 1 0 0 0,-1-1 0 0 0,1 1 0 0 0,-1 0 0 0 0,0 0 0 0 0,-1 0 0 0 0,0 0 0 0 0,1 4-19 0 0,-2-5 42 0 0,0 0 0 0 0,-1-1 0 0 0,1 1-1 0 0,-1 0 1 0 0,0-1 0 0 0,-1 1 0 0 0,1-1 0 0 0,-1 1 0 0 0,0-1-1 0 0,0 0 1 0 0,-1 0 0 0 0,0 0 0 0 0,1 0 0 0 0,-2 0 0 0 0,1 0 0 0 0,-1-1-1 0 0,1 0 1 0 0,-1 1 0 0 0,0-2 0 0 0,-1 1 0 0 0,0 1-42 0 0,-3 0-100 0 0,1 1 1 0 0,-1-2-1 0 0,0 1 1 0 0,0-1 0 0 0,-1 0-1 0 0,1-1 1 0 0,-1 0-1 0 0,0 0 1 0 0,1-1-1 0 0,-1 0 1 0 0,0 0-1 0 0,-1-1 1 0 0,1-1 0 0 0,-8 1 99 0 0,8-7-3997 0 0,7-3-4262 0 0,2 2-3740 0 0</inkml:trace>
</inkml:ink>
</file>

<file path=ppt/ink/ink18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1:56.9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342 522 2705 0 0,'0'0'3368'0'0,"0"0"-875"0"0,0 0-391 0 0,0 0-98 0 0,0 0-138 0 0,0 0-185 0 0,0 0-295 0 0,0 0-275 0 0,0 0-205 0 0,0 0-170 0 0,0 0-111 0 0,0 0-109 0 0,0 0-60 0 0,-26 2-20 0 0,-82 10-23 0 0,41 14 327 0 0,54-19-614 0 0,1 1 0 0 0,-1 1 0 0 0,2-1 1 0 0,-1 2-1 0 0,1-1 0 0 0,1 2 0 0 0,0-1 1 0 0,0 2-1 0 0,0 0-126 0 0,7-8 14 0 0,0 0 0 0 0,0 0 0 0 0,0 0 0 0 0,1 0 0 0 0,0 0 1 0 0,0 1-1 0 0,0-1 0 0 0,0 1 0 0 0,0 0 0 0 0,1 0 0 0 0,0-1 0 0 0,0 1 0 0 0,0 0 0 0 0,1 0 1 0 0,0 0-1 0 0,0 0 0 0 0,0 0 0 0 0,0 0 0 0 0,1 0-14 0 0,1-3 22 0 0,0 1 1 0 0,0-1-1 0 0,0 0 1 0 0,1 0-1 0 0,-1 0 0 0 0,1 0 1 0 0,-1 0-1 0 0,1-1 1 0 0,0 1-1 0 0,-1-1 0 0 0,1 0 1 0 0,0 0-1 0 0,0 0 1 0 0,0 0-1 0 0,0 0 0 0 0,0-1 1 0 0,0 1-1 0 0,0-1 1 0 0,0 0-1 0 0,1 0-22 0 0,1 1 47 0 0,11 0 17 0 0,0-2 1 0 0,0 0 0 0 0,-1-1-1 0 0,1 0 1 0 0,-1-1-1 0 0,1-1 1 0 0,-1 0 0 0 0,0-1-1 0 0,0-1 1 0 0,-1-1 0 0 0,0 0-1 0 0,12-7-64 0 0,34-14 56 0 0,-26 12-49 0 0,66-16-34 0 0,-76 83-23 0 0,-24-47 51 0 0,1 1-1 0 0,0-1 1 0 0,0 0 0 0 0,1 1-1 0 0,-1-1 1 0 0,1 0-1 0 0,0 0 1 0 0,0 0-1 0 0,1 0 1 0 0,-1 0-1 0 0,1-1 1 0 0,-1 1 0 0 0,1-1-1 0 0,0 0 1 0 0,1 1-1 0 0,-1-1 1 0 0,0-1-1 0 0,1 1 1 0 0,0 0 0 0 0,0-1-1 0 0,0 0 1 0 0,0 0-1 0 0,0 0 1 0 0,0 0-1 0 0,0-1 1 0 0,0 1 0 0 0,1-1-1 0 0,-1 0 1 0 0,0-1-1 0 0,1 1 1 0 0,2-1-1 0 0,6 1 28 0 0,-1-1 0 0 0,0 0 1 0 0,0-1-1 0 0,0 0 0 0 0,0-1 0 0 0,-1 0 0 0 0,1-1 1 0 0,0 0-1 0 0,-1-1 0 0 0,0-1 0 0 0,5-2-28 0 0,11-8 128 0 0,0-1-1 0 0,-1-1 1 0 0,-1-1 0 0 0,-1-2-1 0 0,-1 0 1 0 0,0-2-1 0 0,-2 0 1 0 0,0-1-1 0 0,-2-2 1 0 0,-1 0-1 0 0,0 0 1 0 0,-2-2 0 0 0,-1 0-1 0 0,7-21-127 0 0,-13 24 26 0 0,-2-1 1 0 0,0 0-1 0 0,-2 0 1 0 0,-1-1-1 0 0,-1 0 0 0 0,-1 0 1 0 0,-1 0-1 0 0,-1 1 1 0 0,-2-1-1 0 0,-3-17-26 0 0,4 34 7 0 0,-1 0 1 0 0,0 0-1 0 0,-1 0 0 0 0,0 0 0 0 0,0 1 0 0 0,-1-1 1 0 0,0 1-1 0 0,-1 0 0 0 0,1 0 0 0 0,-2 0 1 0 0,1 0-1 0 0,-2 0-7 0 0,5 7-8 0 0,0 0 0 0 0,1 1 1 0 0,-1-1-1 0 0,0 1 1 0 0,0 0-1 0 0,0-1 0 0 0,1 1 1 0 0,-1 0-1 0 0,0 0 0 0 0,0 0 1 0 0,0 0-1 0 0,1 0 0 0 0,-1 1 1 0 0,0-1-1 0 0,0 1 0 0 0,0-1 1 0 0,1 1-1 0 0,-1-1 0 0 0,0 1 1 0 0,1 0-1 0 0,-1 0 0 0 0,1 0 1 0 0,-1 0-1 0 0,1 0 1 0 0,-1 0-1 0 0,1 0 0 0 0,-1 0 1 0 0,1 1-1 0 0,0-1 0 0 0,0 1 1 0 0,0-1-1 0 0,0 1 0 0 0,0-1 1 0 0,0 1-1 0 0,0-1 0 0 0,0 1 1 0 0,1 0-1 0 0,-1 0 0 0 0,1-1 1 0 0,-1 1-1 0 0,1 0 0 0 0,0 0 1 0 0,0-1-1 0 0,-1 1 1 0 0,1 0-1 0 0,0 0 8 0 0,-5 8 29 0 0,-2 9-31 0 0,0 0 0 0 0,1 1 1 0 0,1 0-1 0 0,1 0 0 0 0,1 0 0 0 0,1 0 0 0 0,0 1 1 0 0,2-1-1 0 0,0 0 0 0 0,2 6 2 0 0,-2 1 1 0 0,0-5-3 0 0,1 1 1 0 0,1-1-1 0 0,1 0 1 0 0,1 0-1 0 0,0 0 1 0 0,2 0-1 0 0,1-1 1 0 0,1 0 0 0 0,0 0-1 0 0,9 13 2 0 0,76 99 19 0 0,-81-117-223 0 0,-10-28-1634 0 0,-11-31-2371 0 0,-7 14-818 0 0,2 3-4220 0 0,7 17 1439 0 0</inkml:trace>
  <inkml:trace contextRef="#ctx0" brushRef="#br0" timeOffset="184.832">655 264 8106 0 0,'0'0'2016'0'0,"0"0"-528"0"0,0 0-273 0 0,0 0 147 0 0,0 0 210 0 0,0 0 75 0 0,0 0-93 0 0,0 0-272 0 0,0 0-285 0 0,0 0-187 0 0,0 0-127 0 0,0 0-102 0 0,36 6-70 0 0,113 16-40 0 0,-6-17 647 0 0,-134-5-1062 0 0,16 1-5 0 0,-1-1 0 0 0,0-1-1 0 0,0-1 1 0 0,0-1 0 0 0,-1-2-1 0 0,1 0 1 0 0,14-6-51 0 0,-20-3-2398 0 0,-17 9-2033 0 0,0-1-3538 0 0,-1 6-3057 0 0</inkml:trace>
</inkml:ink>
</file>

<file path=ppt/ink/ink18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2:02.2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20 0 0 0,'0'0'2381'0'0,"0"0"83"0"0,0 0 35 0 0,0 0-54 0 0,0 0-287 0 0,0 0-411 0 0,0 0-394 0 0,0 0-271 0 0,0 0-158 0 0,0 0-60 0 0,0 0-40 0 0,0 0-35 0 0,0 0-27 0 0,-1 8 5366 0 0,99-10-3771 0 0,40-19-1860 0 0,-79 18-641 0 0,-65 2-3230 0 0,-4 1-2659 0 0,0 4-2838 0 0,5 0-1981 0 0</inkml:trace>
</inkml:ink>
</file>

<file path=ppt/ink/ink18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2:02.9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34 12099 0 0,'0'0'1860'0'0,"0"0"-696"0"0,0 0-157 0 0,0 0 204 0 0,0 0 140 0 0,0 0-44 0 0,0 0-187 0 0,0 0-172 0 0,0 0-98 0 0,0 0-30 0 0,0 0-65 0 0,0 0-90 0 0,0 0-58 0 0,10 3-51 0 0,94 12 1117 0 0,89-48-238 0 0,-149 21-1346 0 0,-38 7-2902 0 0,-21 3-9525 0 0,13 2 965 0 0</inkml:trace>
</inkml:ink>
</file>

<file path=ppt/ink/ink18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2:00.1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337 148 5193 0 0,'0'0'1463'0'0,"0"0"-332"0"0,0 0-65 0 0,0 0 200 0 0,0 0 184 0 0,0 0-48 0 0,0 0-253 0 0,0 0-295 0 0,0 0-259 0 0,0 0-171 0 0,0 0-107 0 0,0 2-22 0 0,-16 84 3377 0 0,-64 35-2365 0 0,54-86-938 0 0,-139 170 591 0 0,115-135-636 0 0,51-68-299 0 0,0-1 0 0 0,-1 0 0 0 0,1 1-1 0 0,0-1 1 0 0,0 0 0 0 0,0 1 0 0 0,0-1 0 0 0,0 0 0 0 0,0 0 0 0 0,0 0-1 0 0,0 0 1 0 0,1 0 0 0 0,-1 0 0 0 0,0 0 0 0 0,1 0 0 0 0,-1 0 0 0 0,0-1-1 0 0,1 1 1 0 0,-1 0 0 0 0,1-1 0 0 0,-1 1 0 0 0,1-1 0 0 0,0 0 0 0 0,-1 0-1 0 0,1 1 1 0 0,-1-1 0 0 0,1 0 0 0 0,-1 0 0 0 0,1 0 0 0 0,0-1 0 0 0,-1 1-1 0 0,1 0 1 0 0,-1-1 0 0 0,1 1 0 0 0,-1-1 0 0 0,1 1 0 0 0,-1-1 0 0 0,1 0-25 0 0,9 0 143 0 0,359-31 840 0 0,-310 28-876 0 0,-60 4-99 0 0,0 0 10 0 0,0 0 24 0 0,0 0 27 0 0,0 0 27 0 0,0 0 52 0 0,0 0 38 0 0,-40-45 920 0 0,-25-39-1022 0 0,-55-162-270 0 0,115 218-1952 0 0,14 18-9298 0 0,-5 10 192 0 0</inkml:trace>
  <inkml:trace contextRef="#ctx0" brushRef="#br0" timeOffset="595.488">957 1 8874 0 0,'0'0'2031'0'0,"0"0"-387"0"0,0 0-342 0 0,0 0-119 0 0,0 0-6 0 0,0 0-91 0 0,0 0-196 0 0,0 0-232 0 0,0 0-194 0 0,0 0-166 0 0,0 0-85 0 0,0 0-6 0 0,0 0 64 0 0,7 18 1309 0 0,-6-4-1288 0 0,0 0 0 0 0,-1 0 0 0 0,-1-1 0 0 0,0 1 0 0 0,-1 0 0 0 0,-1-1 0 0 0,0 1 0 0 0,-1-1-1 0 0,0 0 1 0 0,-1 0 0 0 0,-4 7-292 0 0,-86 219 599 0 0,92-230-577 0 0,1 1 0 0 0,0-1-1 0 0,0 0 1 0 0,1 1 0 0 0,1-1 0 0 0,0 1-1 0 0,0-1 1 0 0,1 1 0 0 0,0-1 0 0 0,2 8-22 0 0,1-13 69 0 0,0-1 0 0 0,1 1 0 0 0,-1-1 0 0 0,1-1 0 0 0,0 1 0 0 0,0-1 0 0 0,0 1 0 0 0,0-1 0 0 0,0-1 0 0 0,0 1 0 0 0,1-1 0 0 0,-1 0 0 0 0,1 0 0 0 0,-1 0 0 0 0,1-1 1 0 0,-1 0-1 0 0,1 0 0 0 0,-1-1 0 0 0,1 1 0 0 0,-1-1 0 0 0,1 0 0 0 0,-1 0 0 0 0,0-1 0 0 0,0 0 0 0 0,1 0 0 0 0,-1 0 0 0 0,0-1 0 0 0,1 0-69 0 0,17-11-881 0 0,-11-5-905 0 0,-1-2-2087 0 0,-8 2-2111 0 0,-3 15 144 0 0,0 0-3635 0 0</inkml:trace>
  <inkml:trace contextRef="#ctx0" brushRef="#br0" timeOffset="851.464">613 325 7474 0 0,'0'0'2440'0'0,"0"0"-623"0"0,0 0-459 0 0,0 0-77 0 0,0 0 23 0 0,0 0-22 0 0,0 0-131 0 0,0 0-189 0 0,0 0-180 0 0,0 0-143 0 0,0 0-83 0 0,0 0-77 0 0,32-5-51 0 0,99-12-39 0 0,75 13 130 0 0,-147 4-1736 0 0,-20 0-6857 0 0,-29 0-2271 0 0</inkml:trace>
  <inkml:trace contextRef="#ctx0" brushRef="#br0" timeOffset="1152.06">1298 380 7906 0 0,'0'0'1705'0'0,"0"0"-476"0"0,0 0-85 0 0,0 0 206 0 0,0 0 147 0 0,0 0-11 0 0,0 0-139 0 0,0 0-236 0 0,0 0-223 0 0,0 0-183 0 0,0 0-161 0 0,0 0-123 0 0,0 0-99 0 0,-1 29-82 0 0,-5 129 50 0 0,11-103-665 0 0,-4-55-5292 0 0,0-6-1705 0 0,-1 6-1399 0 0</inkml:trace>
  <inkml:trace contextRef="#ctx0" brushRef="#br0" timeOffset="1417.351">1235 332 2889 0 0,'0'0'3451'0'0,"0"0"-1157"0"0,0 0-734 0 0,0 0-232 0 0,0 0-155 0 0,0 0-185 0 0,0 0-112 0 0,0 0-73 0 0,0 0-42 0 0,0 0 2 0 0,0 0-96 0 0,0 0-108 0 0,12 4-70 0 0,93 36 1342 0 0,26 19 497 0 0,-129-58-2297 0 0,1 1 0 0 0,-1 0 1 0 0,0 0-1 0 0,0 0 0 0 0,0 0 0 0 0,-1 0 1 0 0,1 1-1 0 0,0-1 0 0 0,-1 0 1 0 0,0 1-1 0 0,1-1 0 0 0,-1 1 1 0 0,0 0-1 0 0,0-1 0 0 0,-1 1 1 0 0,1 0-1 0 0,0 0 0 0 0,-1 0 1 0 0,0-1-1 0 0,1 1 0 0 0,-1 0 1 0 0,-1 0-1 0 0,1 0 0 0 0,0 0 1 0 0,0-1-1 0 0,-1 1 0 0 0,0 0 1 0 0,0 0-1 0 0,1-1 0 0 0,-2 1 1 0 0,1-1-1 0 0,0 1 0 0 0,0-1 1 0 0,-1 1-1 0 0,1-1 0 0 0,-1 1 1 0 0,0-1-1 0 0,0 0 0 0 0,0 0 1 0 0,0 0-1 0 0,0 0 0 0 0,0-1 1 0 0,-2 2-33 0 0,-23 16-8 0 0,0-2-1 0 0,-2 0 1 0 0,0-2-1 0 0,-1-1 1 0 0,0-2-1 0 0,-14 4 10 0 0,7-12-1137 0 0,32-6-3612 0 0,3-3-4564 0 0,2 1 463 0 0</inkml:trace>
</inkml:ink>
</file>

<file path=ppt/ink/ink18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2:05.8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208 20 0 0 0,'0'0'377'0'0,"0"0"1376"0"0,0 0 474 0 0,0 0 171 0 0,0 0 14 0 0,0 0-151 0 0,0 0-263 0 0,0 0-290 0 0,0 0-260 0 0,0 0-190 0 0,0 0-147 0 0,0 0-68 0 0,0 0-106 0 0,2-3-126 0 0,-2 3-763 0 0,0 0-1 0 0,0-1 1 0 0,1 1 0 0 0,-1-1-1 0 0,0 1 1 0 0,0-1-1 0 0,0 1 1 0 0,0-1 0 0 0,0 1-1 0 0,0 0 1 0 0,0-1 0 0 0,0 1-1 0 0,0-1 1 0 0,0 1 0 0 0,0-1-1 0 0,0 1 1 0 0,0-1 0 0 0,0 1-1 0 0,0-1 1 0 0,0 1-1 0 0,0-1 1 0 0,-1 1 0 0 0,1-1-1 0 0,0 1 1 0 0,0 0 0 0 0,-1-1-1 0 0,1 1 1 0 0,0 0 0 0 0,-1-1-1 0 0,1 1 1 0 0,0-1-1 0 0,-1 1 1 0 0,1 0 0 0 0,0 0-1 0 0,-1-1 1 0 0,1 1 0 0 0,-1 0-1 0 0,1 0 1 0 0,0-1 0 0 0,-1 1-1 0 0,1 0 1 0 0,-1 0 0 0 0,1 0-1 0 0,-1 0 1 0 0,1 0-1 0 0,-1 0 1 0 0,1 0 0 0 0,-1 0-1 0 0,1 0 1 0 0,-1 0 0 0 0,1 0-1 0 0,-1 0 1 0 0,1 0 0 0 0,0 0-1 0 0,-1 0 1 0 0,1 0 0 0 0,-1 0-1 0 0,1 1 1 0 0,-1-1-1 0 0,1 0 1 0 0,-1 0 0 0 0,1 1-1 0 0,0-1 1 0 0,-1 0 0 0 0,1 0-1 0 0,0 1 1 0 0,-1-1 0 0 0,1 1-1 0 0,0-1-47 0 0,-12 0 66 0 0,6 1 31 0 0,-1-1 1 0 0,1 1 0 0 0,-1 1-1 0 0,1-1 1 0 0,0 1-1 0 0,-1 0 1 0 0,1 1 0 0 0,0-1-1 0 0,0 1 1 0 0,1 0 0 0 0,-1 1-1 0 0,1 0 1 0 0,-1-1-1 0 0,1 2 1 0 0,0-1 0 0 0,1 1-1 0 0,-1-1 1 0 0,1 1-1 0 0,0 0 1 0 0,-1 2-98 0 0,4-3 9 0 0,1-1 0 0 0,0 0 0 0 0,0 0 0 0 0,0 0 0 0 0,0 0 0 0 0,1 0 0 0 0,-1 0 0 0 0,1 0 0 0 0,-1 0 0 0 0,1 0 0 0 0,0 0 0 0 0,0-1 0 0 0,1 1 0 0 0,-1 0 0 0 0,1 0 0 0 0,-1-1 0 0 0,1 1 0 0 0,0-1 0 0 0,0 1 0 0 0,0-1 0 0 0,0 0 0 0 0,0 0 0 0 0,1 0 0 0 0,-1 0 0 0 0,0 0 0 0 0,1-1 0 0 0,2 2-9 0 0,14 16 31 0 0,-15-15 6 0 0,-1 0 1 0 0,1 1-1 0 0,-1 0 1 0 0,0 0-1 0 0,0 0 1 0 0,-1 0 0 0 0,1 1-1 0 0,-1-1 1 0 0,-1 1-1 0 0,1-1 1 0 0,-1 1 0 0 0,1 0-1 0 0,-2-1 1 0 0,1 1-1 0 0,-1 0 1 0 0,0 0-1 0 0,0 0 1 0 0,0 0 0 0 0,-1-1-1 0 0,0 1 1 0 0,0 0-1 0 0,0 0-37 0 0,-2-3 25 0 0,0 0-1 0 0,-1-1 0 0 0,1 1 0 0 0,-1-1 0 0 0,1 1 1 0 0,-1-1-1 0 0,0 0 0 0 0,1-1 0 0 0,-1 1 1 0 0,0 0-1 0 0,0-1 0 0 0,0 0 0 0 0,-1 0 0 0 0,1 0 1 0 0,0-1-1 0 0,0 0 0 0 0,0 1 0 0 0,-1-1 0 0 0,-2-1-24 0 0,-34-4-1600 0 0,29 1-2887 0 0,-1-1-5372 0 0,10 4-2410 0 0</inkml:trace>
</inkml:ink>
</file>

<file path=ppt/ink/ink1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19:40.8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1 166 1728 0 0,'0'0'1887'0'0,"0"0"-110"0"0,0 0 111 0 0,0 0 259 0 0,0 0 104 0 0,0 0-123 0 0,0 0-343 0 0,0 0-419 0 0,0 0-331 0 0,0 0-214 0 0,0 0-107 0 0,7 4 3930 0 0,27 14-3025 0 0,-3-11-1251 0 0,0-2 0 0 0,1-1 0 0 0,0-2 0 0 0,-1-1 0 0 0,1-1 0 0 0,8-3-368 0 0,32 2 253 0 0,63 1 1297 0 0,-136 0-1505 0 0,1 0-1 0 0,0 0 11 0 0,0 0-14 0 0,0 0 11 0 0,-24-18 140 0 0,-73-38 214 0 0,93 52-423 0 0,0-1 1 0 0,0 0-1 0 0,1 0 1 0 0,0 0 0 0 0,0 0-1 0 0,1 0 1 0 0,-1-1-1 0 0,1 1 1 0 0,0-1-1 0 0,0 0 1 0 0,1 1-1 0 0,0-1 1 0 0,0 0-1 0 0,0-3 17 0 0,-1-11-4362 0 0,1 2-4351 0 0,1 10-4504 0 0</inkml:trace>
</inkml:ink>
</file>

<file path=ppt/ink/ink18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2:04.3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179 81 0 0 0,'0'0'3523'0'0,"0"0"-1385"0"0,0 0-551 0 0,0 0-50 0 0,0 0 139 0 0,0 0-22 0 0,0 0-219 0 0,0 0-317 0 0,0 0-343 0 0,0 0-247 0 0,0 0-142 0 0,-10-1-51 0 0,-31-5-5 0 0,-5 40 837 0 0,37-23-827 0 0,1 0-102 0 0,0 0 0 0 0,1 0 0 0 0,1 1 0 0 0,0 0 0 0 0,1 0 0 0 0,0 1 0 0 0,0 0 0 0 0,2 0 0 0 0,-1 0-1 0 0,0 13-237 0 0,1-13 66 0 0,0 0 0 0 0,1 1-1 0 0,0-1 1 0 0,1 1 0 0 0,0-1-1 0 0,2 1 1 0 0,-1-1 0 0 0,2 1-1 0 0,0 0 1 0 0,0-1-1 0 0,1 0 1 0 0,1 0 0 0 0,0 0-1 0 0,3 5-65 0 0,0-11 134 0 0,1 0-1 0 0,0 0 0 0 0,0-1 0 0 0,0 0 0 0 0,1 0 0 0 0,0-1 1 0 0,0 0-1 0 0,0 0 0 0 0,1-1 0 0 0,-1-1 0 0 0,1 0 0 0 0,0 0 1 0 0,0-1-1 0 0,0 0 0 0 0,1 0 0 0 0,-1-1 0 0 0,0-1 0 0 0,0 0 1 0 0,1 0-1 0 0,-1-1 0 0 0,7-1-133 0 0,-1-1 156 0 0,0 1 0 0 0,0-2 0 0 0,0 0 0 0 0,-1-1 0 0 0,0-1 1 0 0,0 0-1 0 0,0-1 0 0 0,-1-1 0 0 0,0 0 0 0 0,0-1 0 0 0,-1 0 0 0 0,0-1 0 0 0,0-1 0 0 0,-2 0 1 0 0,1-1-1 0 0,-1 0 0 0 0,-1 0 0 0 0,9-14-156 0 0,-13 18 21 0 0,0 0 0 0 0,-1 0 0 0 0,0 0 0 0 0,0-1 0 0 0,-1 1 0 0 0,0-1 0 0 0,-1 0 1 0 0,0 0-1 0 0,0-1 0 0 0,-1 1 0 0 0,0 0 0 0 0,-1-1 0 0 0,0 0 0 0 0,0 1 0 0 0,-1-1 0 0 0,0 1 0 0 0,-1-1 0 0 0,0 0 0 0 0,0 1 1 0 0,-1-1-1 0 0,-1 1 0 0 0,1 0 0 0 0,-1 0 0 0 0,-1 0 0 0 0,0 0 0 0 0,0 0 0 0 0,-1 1 0 0 0,0 0 0 0 0,0 0 0 0 0,-1 0 1 0 0,0 0-1 0 0,-1 1 0 0 0,1 0 0 0 0,-1 1 0 0 0,-1-1 0 0 0,1 1 0 0 0,-3-1-21 0 0,1 1-78 0 0,0 0-1 0 0,0 1 0 0 0,-1 0 1 0 0,1 0-1 0 0,-1 1 1 0 0,0 0-1 0 0,0 1 1 0 0,0 0-1 0 0,-1 1 1 0 0,1 0-1 0 0,-1 1 1 0 0,0 0-1 0 0,1 0 1 0 0,-1 1-1 0 0,0 0 1 0 0,1 1-1 0 0,-1 1 1 0 0,1 0-1 0 0,-1 0 1 0 0,1 1-1 0 0,0 0 1 0 0,0 0-1 0 0,0 1 1 0 0,-9 6 78 0 0,-44 36-2585 0 0,28-10-2057 0 0,21-20-2052 0 0,4-4-4963 0 0</inkml:trace>
  <inkml:trace contextRef="#ctx0" brushRef="#br0" timeOffset="384.306">687 372 17100 0 0,'0'0'1668'0'0,"0"0"-586"0"0,0 0-234 0 0,0 0 36 0 0,0 0 41 0 0,0 0-58 0 0,0 0-165 0 0,0 0-178 0 0,0 0-95 0 0,0 0-54 0 0,0 0-50 0 0,0 0-42 0 0,-1 9-83 0 0,-1 26-53 0 0,-20 13 314 0 0,21-50-5410 0 0,6-10 0 0 0,1 5-1935 0 0,-2 3-3154 0 0</inkml:trace>
  <inkml:trace contextRef="#ctx0" brushRef="#br0" timeOffset="932.553">1247 0 6809 0 0,'0'0'4271'0'0,"0"0"-1845"0"0,0 0-734 0 0,0 0-66 0 0,0 0-39 0 0,0 0-147 0 0,0 0-229 0 0,0 0-235 0 0,0 0-212 0 0,0 0-129 0 0,0 0-99 0 0,0 0-90 0 0,0 0-70 0 0,-24 0-46 0 0,-111 4 303 0 0,127-3-550 0 0,0 0 0 0 0,0 1 0 0 0,1 1 0 0 0,-1-1 1 0 0,0 1-1 0 0,1 1 0 0 0,0-1 0 0 0,-1 1 1 0 0,2 0-1 0 0,-1 1 0 0 0,0 0 0 0 0,1 0 1 0 0,-1 1-84 0 0,1 0 5 0 0,-1 0 1 0 0,1 1 0 0 0,0 0-1 0 0,0 0 1 0 0,1 1 0 0 0,0 0-1 0 0,0-1 1 0 0,1 2 0 0 0,0-1 0 0 0,0 0-1 0 0,1 1 1 0 0,0 0 0 0 0,1 0-1 0 0,0 0 1 0 0,0 0 0 0 0,1 0-1 0 0,-1 7-5 0 0,2-13 7 0 0,0 0-1 0 0,0 0 0 0 0,0 1 1 0 0,0-1-1 0 0,0 0 0 0 0,1 0 1 0 0,-1 0-1 0 0,1 0 0 0 0,0 0 1 0 0,0 0-1 0 0,0 0 0 0 0,0 0 1 0 0,1 0-1 0 0,-1 0 0 0 0,1-1 0 0 0,0 1 1 0 0,0-1-1 0 0,0 1 0 0 0,0-1 1 0 0,0 1-1 0 0,0-1 0 0 0,0 0 1 0 0,1 0-1 0 0,-1 0 0 0 0,1-1 1 0 0,0 1-1 0 0,0 0 0 0 0,-1-1 1 0 0,1 0-1 0 0,0 0 0 0 0,0 0 0 0 0,0 0 1 0 0,0 0-1 0 0,2 0-6 0 0,5-1 76 0 0,1 0 1 0 0,0 0-1 0 0,0-1 0 0 0,-1 0 0 0 0,1-1 0 0 0,-1-1 1 0 0,1 1-1 0 0,-1-2 0 0 0,0 1 0 0 0,0-2 0 0 0,0 1 1 0 0,-1-1-1 0 0,1 0 0 0 0,-1-1 0 0 0,-1 0 1 0 0,1-1-1 0 0,-1 0 0 0 0,0 0 0 0 0,0-1 0 0 0,0 0-76 0 0,5-3 46 0 0,6-5 17 0 0,0-2 1 0 0,-1 0-1 0 0,0 0 1 0 0,-2-2-1 0 0,0 0 1 0 0,-1-1-1 0 0,-1 0 1 0 0,4-11-64 0 0,-18 31 55 0 0,0 1 15 0 0,0 0-14 0 0,0 0-22 0 0,0 0-21 0 0,0 0-24 0 0,0 0-13 0 0,-29 96-62 0 0,-12 118 199 0 0,24-67-153 0 0,-3-107-1295 0 0,37-41-2819 0 0,1-9-3245 0 0,-12 6-4153 0 0</inkml:trace>
  <inkml:trace contextRef="#ctx0" brushRef="#br0" timeOffset="2338.644">687 435 0 0 0,'0'0'1300'0'0,"0"0"435"0"0,0 0-24 0 0,0 0-164 0 0,0 0-268 0 0,0 0-337 0 0,0 0-141 0 0,0 0-50 0 0,0 0-39 0 0,0 0-20 0 0,0 0-53 0 0,0 0-29 0 0,-4 0 19 0 0,-18 0 686 0 0,23 29 4569 0 0,9-30-5462 0 0,1 0 1 0 0,-1-1-1 0 0,1-1 0 0 0,-1 1 1 0 0,0-2-1 0 0,0 1 1 0 0,0-2-1 0 0,-1 1 0 0 0,1-1 1 0 0,7-6-423 0 0,-61 9 1025 0 0,-9 23-1017 0 0,89-27-303 0 0,-10 1-1458 0 0,-14 5-7504 0 0,-7 0-2369 0 0</inkml:trace>
</inkml:ink>
</file>

<file path=ppt/ink/ink18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2:12.5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281 33 1192 0 0,'0'0'1817'0'0,"0"0"-272"0"0,0 0-123 0 0,0 0 1 0 0,0 0 83 0 0,0 0-15 0 0,0 0-174 0 0,0 0-287 0 0,0 0-337 0 0,0 0-277 0 0,0 0-166 0 0,0 3-8 0 0,23 199 4968 0 0,2 105-2507 0 0,8-38-1498 0 0,-18-44-559 0 0,-14-12-67 0 0,12-140-271 0 0,8-87-3485 0 0,-12 8 1067 0 0,5-3-6152 0 0,-8 2-3184 0 0</inkml:trace>
  <inkml:trace contextRef="#ctx0" brushRef="#br0" timeOffset="1380.543">1 678 1920 0 0,'0'0'514'0'0,"0"0"-399"0"0,0 0-138 0 0,0 0 204 0 0,0 0 407 0 0,0 0 387 0 0,0 0 175 0 0,0 0-29 0 0,0 0-31 0 0,0 0-4 0 0,0 0 48 0 0,0 0 29 0 0,0 0-86 0 0,8 0-104 0 0,185-7 5293 0 0,109-19-3759 0 0,295-36-703 0 0,-152 39-1048 0 0,35 1 46 0 0,150-19-258 0 0,-231 41-264 0 0,-1-22 52 0 0,-173 11-16 0 0,-45-11 64 0 0,247-7 371 0 0,-152 18-458 0 0,-252 10-481 0 0,4 0 721 0 0,-33-5-7619 0 0,2 3 1418 0 0,0 3-6097 0 0</inkml:trace>
  <inkml:trace contextRef="#ctx0" brushRef="#br0" timeOffset="1718.529">4329 0 7162 0 0,'0'0'1204'0'0,"0"0"-179"0"0,0 0 110 0 0,0 0 250 0 0,0 0 224 0 0,0 0 49 0 0,0 0-95 0 0,0 0-167 0 0,0 0-168 0 0,0 0-178 0 0,0 0-166 0 0,0 0-106 0 0,0 0-59 0 0,-25 20-47 0 0,-78 63-26 0 0,-9 33 1226 0 0,-95 64-1026 0 0,47-55-1556 0 0,131-106-666 0 0,14-8-916 0 0,-1-2-3337 0 0,9-5-6147 0 0</inkml:trace>
  <inkml:trace contextRef="#ctx0" brushRef="#br0" timeOffset="2583.16">907 269 6041 0 0,'0'0'1635'0'0,"0"0"-268"0"0,0 0 2 0 0,0 0 152 0 0,0 0 68 0 0,0 0-61 0 0,0 0-173 0 0,0 0-176 0 0,0 0-132 0 0,0 0-130 0 0,0 0-139 0 0,-32 17-136 0 0,-98 52-120 0 0,12 11 563 0 0,-344 281 490 0 0,409-323-1537 0 0,25-20-2267 0 0,2 2-6993 0 0,21-15-1267 0 0</inkml:trace>
  <inkml:trace contextRef="#ctx0" brushRef="#br0" timeOffset="5361.878">750 1517 2168 0 0,'0'0'653'0'0,"0"0"-248"0"0,0 0 99 0 0,0 0 350 0 0,0 0 339 0 0,0 0 144 0 0,0 0-85 0 0,0 0-215 0 0,0 0-138 0 0,0 0-23 0 0,0 0 77 0 0,0 0 73 0 0,0 0-9 0 0,2 8-42 0 0,5 21-70 0 0,25-22 1510 0 0,-24-6-2134 0 0,0-1 0 0 0,0 0 1 0 0,0-1-1 0 0,1 0 0 0 0,-1 0 0 0 0,0-1 0 0 0,0 0 0 0 0,-1 0 0 0 0,1-1 0 0 0,0 0 0 0 0,-1-1 0 0 0,0 1 0 0 0,0-1 0 0 0,0-1 0 0 0,0 1 1 0 0,0-1-1 0 0,3-4-281 0 0,38-36 538 0 0,-3-2 0 0 0,-1-2 0 0 0,-3-2 1 0 0,-2-1-1 0 0,11-23-538 0 0,-40 61 44 0 0,-1-1 1 0 0,0 1-1 0 0,-1-2 0 0 0,-1 1 1 0 0,-1-1-1 0 0,0 0 0 0 0,-1 0 1 0 0,-1-1-1 0 0,0 1 1 0 0,-1-1-1 0 0,-1 0 0 0 0,0 0 1 0 0,-2 0-1 0 0,0 0 0 0 0,-1-8-44 0 0,-1 20-3 0 0,0 0 0 0 0,0 1 0 0 0,-1-1-1 0 0,0 1 1 0 0,0 0 0 0 0,0 0 0 0 0,0 0-1 0 0,0 0 1 0 0,-1 0 0 0 0,0 1 0 0 0,1 0-1 0 0,-1-1 1 0 0,-1 2 0 0 0,1-1 0 0 0,0 0-1 0 0,-1 1 1 0 0,1 0 0 0 0,-1 0 0 0 0,0 0-1 0 0,0 0 1 0 0,1 1 0 0 0,-1 0 0 0 0,0 0-1 0 0,0 0 1 0 0,-1 0 0 0 0,1 1 0 0 0,0 0-1 0 0,0 0 1 0 0,0 1 0 0 0,0-1 0 0 0,0 1-1 0 0,0 0 1 0 0,0 0 0 0 0,0 1 0 0 0,0 0-1 0 0,1 0 1 0 0,-1 0 0 0 0,1 0 0 0 0,-1 0-1 0 0,1 1 1 0 0,-4 3 3 0 0,-2 5-10 0 0,2 1 0 0 0,-1 0 0 0 0,2 1 0 0 0,-1 0-1 0 0,2 0 1 0 0,0 0 0 0 0,0 1 0 0 0,1 0 0 0 0,1 0 0 0 0,1 0 0 0 0,0 1 0 0 0,0-1-1 0 0,1 1 1 0 0,1-1 0 0 0,1 1 0 0 0,0 0 0 0 0,2 7 10 0 0,1-6 45 0 0,1 1 1 0 0,1-1-1 0 0,1 0 0 0 0,0-1 0 0 0,1 1 1 0 0,0-1-1 0 0,2 0 0 0 0,0-1 0 0 0,0 0 1 0 0,1-1-1 0 0,1 0 0 0 0,0 0 1 0 0,1-1-1 0 0,0 0 0 0 0,1-1 0 0 0,0-1 1 0 0,1 0-1 0 0,0-1 0 0 0,0 0 0 0 0,6 1-45 0 0,-20 30-1404 0 0,22-55-2678 0 0,-6 0-184 0 0,-4 5-3995 0 0,-4 6-930 0 0</inkml:trace>
  <inkml:trace contextRef="#ctx0" brushRef="#br0" timeOffset="5698.272">1737 1116 9882 0 0,'0'0'1223'0'0,"0"0"-279"0"0,0 0 36 0 0,0 0 261 0 0,0 0 216 0 0,0 0-4 0 0,0 0-173 0 0,0 0-225 0 0,0 0-196 0 0,0 0-144 0 0,0 0-117 0 0,0 0-87 0 0,-24 31-79 0 0,-74 97-44 0 0,41-47 574 0 0,-24 50-41 0 0,42-95-2760 0 0,23-35-3734 0 0,-3-7-5824 0 0,16 5 5305 0 0</inkml:trace>
  <inkml:trace contextRef="#ctx0" brushRef="#br0" timeOffset="6008.329">1385 1179 2793 0 0,'0'0'2185'0'0,"0"0"68"0"0,0 0 146 0 0,0 0 63 0 0,0 0-267 0 0,0 0-549 0 0,0 0-583 0 0,0 0-439 0 0,0 0-268 0 0,0 0-40 0 0,0 0 115 0 0,0 0 135 0 0,0 0 115 0 0,3 9 36 0 0,3 12-132 0 0,1-1 1 0 0,1 1-1 0 0,0-2 0 0 0,2 1 0 0 0,0-1 1 0 0,2 0-1 0 0,4 5-585 0 0,0-6 378 0 0,1-1 1 0 0,1 0 0 0 0,1-2-1 0 0,0 0 1 0 0,1-1-1 0 0,16 8-378 0 0,13 15 249 0 0,-48-37-231 0 0,-1 0 10 0 0,0 0-25 0 0,0 0-5 0 0,0 0-22 0 0,0 0-4 0 0,0 0-16 0 0,0 0-33 0 0,0 0-45 0 0,0 0-116 0 0,0 0-176 0 0,0 0-259 0 0,0 0-398 0 0,0 0-540 0 0,0 0-712 0 0,0-1-3024 0 0,0-1 245 0 0,0 2-5175 0 0</inkml:trace>
  <inkml:trace contextRef="#ctx0" brushRef="#br0" timeOffset="6538.416">1987 1167 0 0 0,'0'0'2581'0'0,"0"0"-184"0"0,0 0 76 0 0,0 0 117 0 0,0 0-68 0 0,0 0-315 0 0,0 0-457 0 0,0 0-436 0 0,0 0-304 0 0,0 0-204 0 0,0 0-153 0 0,0 0-93 0 0,1 4 3124 0 0,74 4-870 0 0,40-15-1669 0 0,-76 6-989 0 0,-38-1-2292 0 0,5-6 3780 0 0,-3 3-2355 0 0,0 1-3865 0 0,-1 2-1680 0 0,-2 1-3301 0 0,0 1 2487 0 0</inkml:trace>
  <inkml:trace contextRef="#ctx0" brushRef="#br0" timeOffset="6838.816">1930 1355 8554 0 0,'0'0'1927'0'0,"0"0"-305"0"0,0 0-118 0 0,0 0-6 0 0,0 0-71 0 0,0 0-179 0 0,0 0-205 0 0,0 0-99 0 0,0 0-32 0 0,0 0 15 0 0,0 0 21 0 0,0 0-76 0 0,0 0-79 0 0,15 0-103 0 0,92-11 860 0 0,-9-10-361 0 0,-31 16-1003 0 0,-67 5-221 0 0,0 0-5 0 0,0 0-34 0 0,0 0-57 0 0,0 0-72 0 0,-2-12-4565 0 0,1 7-1792 0 0,1 5 4028 0 0,0-1-9319 0 0</inkml:trace>
  <inkml:trace contextRef="#ctx0" brushRef="#br0" timeOffset="9123.463">2720 777 0 0 0,'0'0'2339'0'0,"0"0"-477"0"0,0 0-114 0 0,0 0 189 0 0,0 0 238 0 0,0 0-12 0 0,0 0-255 0 0,0 0-421 0 0,0 0-369 0 0,0 0-222 0 0,0 0-129 0 0,0 0-107 0 0,0 0-68 0 0,-7-9-86 0 0,-22-28-81 0 0,28 36-394 0 0,1 1 1 0 0,-1-1-1 0 0,1 1 0 0 0,-1-1 1 0 0,0 0-1 0 0,1 1 1 0 0,-1-1-1 0 0,0 1 0 0 0,0-1 1 0 0,1 1-1 0 0,-1 0 0 0 0,0-1 1 0 0,0 1-1 0 0,1 0 0 0 0,-1-1 1 0 0,0 1-1 0 0,0 0 0 0 0,0 0 1 0 0,0 0-1 0 0,0 0 0 0 0,1 0 1 0 0,-1 0-1 0 0,0 0 0 0 0,0 0 1 0 0,0 0-1 0 0,0 0 1 0 0,0 0-1 0 0,1 1 0 0 0,-1-1 1 0 0,0 0-1 0 0,0 0 0 0 0,0 1 1 0 0,1-1-1 0 0,-1 1 0 0 0,0-1 1 0 0,1 1-1 0 0,-1-1 0 0 0,0 1 1 0 0,1-1-1 0 0,-1 1 0 0 0,0 0 1 0 0,1-1-1 0 0,-1 1 0 0 0,1 0 1 0 0,-1-1-1 0 0,1 1 1 0 0,0 0-1 0 0,-1 0 0 0 0,1 0 1 0 0,-1 0-32 0 0,-2 3 156 0 0,-15 22 78 0 0,0 1-1 0 0,2 1 0 0 0,1 0 0 0 0,1 1 1 0 0,1 0-1 0 0,2 1 0 0 0,1 1 0 0 0,2 0 0 0 0,0 0 1 0 0,2 1-1 0 0,2-1 0 0 0,1 1 0 0 0,1 0 0 0 0,2 0 1 0 0,1 0-1 0 0,2 9-233 0 0,-3-29 53 0 0,1 0 1 0 0,0 0 0 0 0,1 1-1 0 0,0-1 1 0 0,1 0-1 0 0,0-1 1 0 0,1 1 0 0 0,0 0-1 0 0,1-1 1 0 0,0 0-1 0 0,1 0 1 0 0,0-1 0 0 0,1 1-1 0 0,0-1 1 0 0,0 0-1 0 0,1-1 1 0 0,1 0 0 0 0,0-1-1 0 0,0 1 1 0 0,0-1-1 0 0,11 6-53 0 0,-14-11 53 0 0,0 0-1 0 0,0 0 0 0 0,0-1 1 0 0,0 1-1 0 0,0-2 0 0 0,0 1 1 0 0,1-1-1 0 0,-1 1 0 0 0,1-2 0 0 0,-1 1 1 0 0,1-1-1 0 0,-1 0 0 0 0,1 0 1 0 0,0-1-1 0 0,-1 0 0 0 0,1 0 1 0 0,-1 0-1 0 0,0-1 0 0 0,0 0 0 0 0,1 0 1 0 0,-1-1-1 0 0,0 0 0 0 0,-1 0 1 0 0,1 0-1 0 0,0-1 0 0 0,-1 0 0 0 0,0 0 1 0 0,0 0-1 0 0,0 0 0 0 0,-1-1 1 0 0,1 0-1 0 0,-1 0 0 0 0,0 0 1 0 0,0-1-1 0 0,-1 1 0 0 0,0-1 0 0 0,0 0 1 0 0,0 0-1 0 0,0 0 0 0 0,-1 0 1 0 0,0 0-1 0 0,0-2-52 0 0,-2 5 6 0 0,0-1 0 0 0,1 1 1 0 0,-1-1-1 0 0,-1 1 0 0 0,1-1 0 0 0,-1 1 0 0 0,1-1 0 0 0,-1 1 1 0 0,0-1-1 0 0,0 1 0 0 0,0 0 0 0 0,-1 0 0 0 0,1-1 1 0 0,-1 1-1 0 0,0 0 0 0 0,1 0 0 0 0,-2 1 0 0 0,1-1 0 0 0,0 0 1 0 0,0 1-1 0 0,-1-1 0 0 0,1 1 0 0 0,-1 0 0 0 0,0 0 1 0 0,0 0-1 0 0,0 0 0 0 0,0 0 0 0 0,0 0 0 0 0,0 1 1 0 0,0 0-1 0 0,-1-1 0 0 0,1 1 0 0 0,-1 1 0 0 0,1-1 0 0 0,0 0 1 0 0,-2 1-7 0 0,-3-1-48 0 0,0 0-1 0 0,0 0 1 0 0,-1 1 0 0 0,1 0 0 0 0,0 1 0 0 0,0 0 0 0 0,0 0 0 0 0,0 0 0 0 0,0 1 0 0 0,1 1-1 0 0,-1-1 1 0 0,0 1 0 0 0,1 1 0 0 0,0-1 0 0 0,0 1 0 0 0,0 0 0 0 0,0 1 0 0 0,0 0 48 0 0,4-2-265 0 0,-1 0 0 0 0,0 0 0 0 0,1 1 0 0 0,0-1 1 0 0,0 1-1 0 0,0 0 0 0 0,0 0 0 0 0,0 0 0 0 0,1 0 1 0 0,0 1-1 0 0,0-1 0 0 0,0 1 0 0 0,0-1 0 0 0,1 1 1 0 0,0 0-1 0 0,0-1 0 0 0,0 1 0 0 0,1 0 0 0 0,-1 5 265 0 0,10 6-4660 0 0,-1-13-2089 0 0,1-3-4656 0 0</inkml:trace>
  <inkml:trace contextRef="#ctx0" brushRef="#br0" timeOffset="9450.29">3092 1300 12115 0 0,'0'0'2484'0'0,"0"0"-752"0"0,0 0-301 0 0,0 0-18 0 0,0 0-76 0 0,0 0-183 0 0,0 0-311 0 0,0 0-278 0 0,0 0-166 0 0,0 0-75 0 0,0 0-15 0 0,0 0-12 0 0,0 0-25 0 0,-4 29 921 0 0,-4 14-237 0 0,3-15-1891 0 0,3-15-3299 0 0,4-27 994 0 0,2 0-3714 0 0,1 6-3859 0 0</inkml:trace>
  <inkml:trace contextRef="#ctx0" brushRef="#br0" timeOffset="9985.226">3164 832 7466 0 0,'0'0'2445'0'0,"0"0"-161"0"0,0 0-157 0 0,0 0-202 0 0,0 0-399 0 0,0 0-414 0 0,0 0-334 0 0,0 0-257 0 0,0 0-135 0 0,0 0-53 0 0,0 0 46 0 0,0 0 76 0 0,0 0 70 0 0,6 0 34 0 0,51-8 514 0 0,93-1 657 0 0,-148 9-1720 0 0,1 0 1 0 0,0 1-1 0 0,0 0 0 0 0,0-1 1 0 0,-1 1-1 0 0,1 0 0 0 0,0 1 0 0 0,-1-1 1 0 0,1 0-1 0 0,-1 1 0 0 0,1-1 0 0 0,-1 1 1 0 0,0 0-1 0 0,0 0 0 0 0,0 0 1 0 0,0 0-1 0 0,0 0 0 0 0,0 0 0 0 0,0 1 1 0 0,-1-1-1 0 0,1 1 0 0 0,-1-1 0 0 0,0 1 1 0 0,0-1-1 0 0,0 1 0 0 0,0 0 1 0 0,0-1-1 0 0,0 1 0 0 0,-1 0 0 0 0,1 0 1 0 0,-1 0-1 0 0,0 0 0 0 0,0 0 0 0 0,0-1 1 0 0,0 1-1 0 0,0 0 0 0 0,-1 1-10 0 0,0 6 46 0 0,-1 0-1 0 0,0 1 0 0 0,0-1 1 0 0,-1-1-1 0 0,0 1 0 0 0,-1 0 1 0 0,0-1-1 0 0,-1 0 0 0 0,-5 9-45 0 0,-83 125 280 0 0,93-141-278 0 0,0 0 1 0 0,1 1-1 0 0,-1-1 0 0 0,1 0 0 0 0,-1 1 0 0 0,1-1 0 0 0,0 0 0 0 0,0 0 0 0 0,0 0 0 0 0,0 1 1 0 0,0-1-1 0 0,0 0 0 0 0,1-1 0 0 0,-1 1 0 0 0,1 0 0 0 0,-1 0 0 0 0,1 0 0 0 0,0-1 0 0 0,0 1 0 0 0,-1-1 1 0 0,1 0-1 0 0,0 1 0 0 0,0-1 0 0 0,0 0 0 0 0,1 0 0 0 0,-1 0 0 0 0,0 0 0 0 0,0-1 0 0 0,1 1 0 0 0,-1-1 1 0 0,0 1-1 0 0,1-1 0 0 0,-1 0 0 0 0,0 0 0 0 0,1 0 0 0 0,-1 0 0 0 0,0 0 0 0 0,1 0 0 0 0,-1-1-2 0 0,12 4 16 0 0,18 5 25 0 0,-24-7-34 0 0,-1 0-1 0 0,1 0 0 0 0,-1 1 1 0 0,1 0-1 0 0,-1 0 1 0 0,0 1-1 0 0,0 0 1 0 0,0 0-1 0 0,0 1 0 0 0,0-1 1 0 0,-1 2-1 0 0,1-1 1 0 0,-1 1-1 0 0,0 0 1 0 0,-1 0-1 0 0,1 0 0 0 0,1 4-6 0 0,-5-3 34 0 0,0 0 0 0 0,0 0-1 0 0,-1 0 1 0 0,1 1 0 0 0,-2-1-1 0 0,1 0 1 0 0,-1 1 0 0 0,0-1-1 0 0,0 0 1 0 0,0 1 0 0 0,-1-1-1 0 0,0 0 1 0 0,0 0 0 0 0,-1 1-1 0 0,0-1 1 0 0,0 0 0 0 0,0 0-1 0 0,-1-1 1 0 0,0 1 0 0 0,0 0-1 0 0,-1 0-33 0 0,-110 116 355 0 0,110-118-371 0 0,-1-1 0 0 0,0 0 0 0 0,0 0 0 0 0,0 0 0 0 0,0-1 0 0 0,-1 1 0 0 0,1-1 0 0 0,0-1 0 0 0,-1 1 0 0 0,0-1 0 0 0,1 0 0 0 0,-1 0 0 0 0,0 0 0 0 0,-1-1 16 0 0,10-34-4340 0 0,6 19 935 0 0,-3 6-1916 0 0,-2 1-6430 0 0</inkml:trace>
  <inkml:trace contextRef="#ctx0" brushRef="#br0" timeOffset="10770.349">3703 1050 0 0 0,'0'0'51'0'0,"0"0"123"0"0,0 0 34 0 0,0 0 246 0 0,0 0 181 0 0,0 0 19 0 0,0 0-88 0 0,0 0-143 0 0,0 0-103 0 0,0 0 13 0 0,0 0 109 0 0,0 0 200 0 0,0 0 264 0 0,8-3 273 0 0,22-7 238 0 0,-22 8 150 0 0,-8 2 15 0 0,5 0 5144 0 0,14-4-4453 0 0,97-54 3162 0 0,-108 54-5305 0 0,1-1-1 0 0,-1 0 1 0 0,0 0 0 0 0,0 0 0 0 0,-1-1 0 0 0,0-1-1 0 0,0 1 1 0 0,0-1 0 0 0,-1 0 0 0 0,0-1-1 0 0,0 1 1 0 0,-1-1 0 0 0,1 0-130 0 0,-7 8 7 0 0,1 0 1 0 0,-1 1 0 0 0,1-1-1 0 0,0 0 1 0 0,-1 0-1 0 0,1 1 1 0 0,-1-1-1 0 0,1 0 1 0 0,-1 0 0 0 0,1 1-1 0 0,-1-1 1 0 0,1 0-1 0 0,-1 0 1 0 0,1 0-1 0 0,-1 0 1 0 0,1 0 0 0 0,-1 0-1 0 0,1 0 1 0 0,-1 0-1 0 0,1 0 1 0 0,-1 0-1 0 0,1 0 1 0 0,-1 0-1 0 0,1 0 1 0 0,-1 0 0 0 0,1-1-1 0 0,-1 1 1 0 0,1 0-1 0 0,-1 0 1 0 0,1-1-1 0 0,-1 1 1 0 0,1 0 0 0 0,-1 0-1 0 0,1-1 1 0 0,0 1-1 0 0,-1-1 1 0 0,1 1-1 0 0,0 0 1 0 0,-1-1-1 0 0,1 1 1 0 0,0-1 0 0 0,0 1-1 0 0,-1 0 1 0 0,1-1-1 0 0,0 1 1 0 0,0-1-1 0 0,0 1 1 0 0,-1-1 0 0 0,1 1-1 0 0,0-1 1 0 0,0 1-1 0 0,0-1 1 0 0,0 0-1 0 0,0 1 1 0 0,0-1 0 0 0,0 1-1 0 0,0-1 1 0 0,0 1-1 0 0,0-1 1 0 0,1 1-1 0 0,-1-1 1 0 0,0 1-1 0 0,0-1 1 0 0,0 1 0 0 0,1 0-1 0 0,-1-1 1 0 0,0 0-8 0 0,-7 15-27 0 0,-1 0 0 0 0,2 0 0 0 0,0 1 0 0 0,1 0 0 0 0,0 0 1 0 0,1 1-1 0 0,1-1 0 0 0,0 4 27 0 0,-9 60 2 0 0,4 0 0 0 0,3 1 1 0 0,4 5-3 0 0,-9 133 26 0 0,8-202-84 0 0,0 0 0 0 0,0-1 1 0 0,-2 1-1 0 0,0-1 0 0 0,-1 0 0 0 0,0 0 0 0 0,-2 0 0 0 0,1-1 0 0 0,-2 0 0 0 0,0 0 0 0 0,0-1 0 0 0,-2 0 0 0 0,1 0 0 0 0,-2-1 0 0 0,1 0 0 0 0,-9 6 58 0 0,17-16-67 0 0,0 0 0 0 0,0-1 0 0 0,-1 1 0 0 0,1 0-1 0 0,0-1 1 0 0,-1 0 0 0 0,1 1 0 0 0,-1-1 0 0 0,1 0-1 0 0,-1 0 1 0 0,0-1 0 0 0,1 1 0 0 0,-1 0 0 0 0,0-1-1 0 0,0 0 1 0 0,1 1 0 0 0,-1-1 0 0 0,0 0 0 0 0,0 0-1 0 0,0-1 1 0 0,1 1 0 0 0,-1-1 0 0 0,0 1-1 0 0,1-1 1 0 0,-1 0 0 0 0,0 0 0 0 0,1 0 0 0 0,-1 0-1 0 0,1-1 1 0 0,-1 1 0 0 0,1-1 0 0 0,0 1 0 0 0,-1-2 67 0 0,-1-5 15 0 0,0-1 0 0 0,1 0 1 0 0,0 0-1 0 0,0 0 1 0 0,1 0-1 0 0,0-1 1 0 0,1 1-1 0 0,0-1 0 0 0,0 1 1 0 0,1-1-1 0 0,1 1 1 0 0,-1-1-1 0 0,2 1 0 0 0,-1-1 1 0 0,1 1-1 0 0,1 0 1 0 0,-1 0-1 0 0,1 0 1 0 0,1 0-1 0 0,0 0 0 0 0,0 1 1 0 0,1-1-1 0 0,0 1 1 0 0,0 0-1 0 0,1 1-15 0 0,9-14 255 0 0,1 1 1 0 0,1 1-1 0 0,0 1 0 0 0,1 1 1 0 0,1 0-1 0 0,1 1 0 0 0,1 1 1 0 0,0 1-1 0 0,22-11-255 0 0,53 14-232 0 0,-49-11-3211 0 0,-32 10-1258 0 0,-3 2-4292 0 0,-8 6-1176 0 0</inkml:trace>
  <inkml:trace contextRef="#ctx0" brushRef="#br0" timeOffset="11171.237">4393 858 9618 0 0,'0'0'2819'0'0,"0"0"-605"0"0,0 0-331 0 0,0 0-210 0 0,0 0-301 0 0,0 0-320 0 0,0 0-224 0 0,0 0-122 0 0,0 0-75 0 0,0 0 2 0 0,0 0-46 0 0,0 0-87 0 0,0 0-1 0 0,-4 30-27 0 0,-13 92-52 0 0,-30 60 549 0 0,34-130-851 0 0,7-33-94 0 0,1 1-1 0 0,1 0 1 0 0,1 1-1 0 0,0-1 1 0 0,2 1 0 0 0,0-1-1 0 0,1 1 1 0 0,2 5-24 0 0,0-24 31 0 0,0 1 0 0 0,0-1 0 0 0,1 0 0 0 0,-1 0-1 0 0,1 0 1 0 0,0 0 0 0 0,0 0 0 0 0,0-1 0 0 0,0 1 0 0 0,0-1 0 0 0,0 0-1 0 0,0 1 1 0 0,0-2 0 0 0,0 1 0 0 0,0 0 0 0 0,1-1 0 0 0,-1 1 0 0 0,0-1-1 0 0,1 0 1 0 0,-1 0 0 0 0,0 0 0 0 0,1-1-31 0 0,9 0 67 0 0,0-1-1 0 0,0-1 1 0 0,0 0 0 0 0,0-1-1 0 0,-1 0 1 0 0,1-1 0 0 0,-1 0-1 0 0,0-1 1 0 0,-1-1 0 0 0,1 0-1 0 0,4-4-66 0 0,-15 10-44 0 0,-1 1-1 0 0,0 0-19 0 0,0 0-25 0 0,0 0-35 0 0,0 0-58 0 0,0 0-96 0 0,-22-8-4813 0 0,8 5-2326 0 0,10 0-3515 0 0</inkml:trace>
  <inkml:trace contextRef="#ctx0" brushRef="#br0" timeOffset="11440.23">4130 1149 12939 0 0,'0'0'2344'0'0,"0"0"-993"0"0,0 0-352 0 0,0 0 72 0 0,0 0 107 0 0,0 0-12 0 0,0 0-252 0 0,0 0-294 0 0,0 0-230 0 0,0 0-156 0 0,0 0-94 0 0,32-7-68 0 0,99-22-65 0 0,12-23-3082 0 0,-122 44-2417 0 0,-5 1-6037 0 0</inkml:trace>
</inkml:ink>
</file>

<file path=ppt/ink/ink18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2:33.1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67 55 7850 0 0,'0'0'2916'0'0,"0"0"-873"0"0,0 0-566 0 0,0 0-158 0 0,0 0-82 0 0,0 0-86 0 0,0 0-191 0 0,0 0-241 0 0,0 0-217 0 0,0 0-177 0 0,0 0-110 0 0,-6-1-59 0 0,-41 6 521 0 0,39-1-380 0 0,9 0 4617 0 0,0-5-3487 0 0,-5 5-874 0 0,42-41-181 0 0,-15 5-145 0 0,-23 31-234 0 0,0 1 9 0 0,0 0-9 0 0,-15 8-109 0 0,-34 35 1 0 0,49-42 98 0 0,0-1 25 0 0,0 0 8 0 0,0 0 23 0 0,0 0-6 0 0,0 0-8 0 0,0 0-10 0 0,3-2-293 0 0,-3-1-4726 0 0,0 1 1620 0 0,0 1-8809 0 0</inkml:trace>
</inkml:ink>
</file>

<file path=ppt/ink/ink18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3:01.5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 1 9770 0 0,'0'0'4681'0'0,"0"0"-2961"0"0,0 0-495 0 0,0 0-193 0 0,0 0-120 0 0,0 0-200 0 0,0 0-280 0 0,0 0-272 0 0,0 0-160 0 0,0 0-56 0 0,0 0 8 0 0,0 0-24 0 0,0 0-120 0 0,-4 73-152 0 0,19-51-336 0 0,-3-3-920 0 0,1-5-2393 0 0,-3-3-8002 0 0</inkml:trace>
</inkml:ink>
</file>

<file path=ppt/ink/ink18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3:02.5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189 470 14195 0 0,'0'0'2060'0'0,"0"0"-497"0"0,0 0-260 0 0,0 0-97 0 0,0 0-111 0 0,0 0-98 0 0,0 0-120 0 0,0 0-188 0 0,0 0-142 0 0,0 0-144 0 0,0 0-126 0 0,0 0-74 0 0,0 0-71 0 0,-26 10-36 0 0,-78 32-47 0 0,102-42-47 0 0,0 1 0 0 0,-1-1 0 0 0,1 1 0 0 0,-1 0 0 0 0,1 0 0 0 0,0 0 0 0 0,0 0 0 0 0,-1 0 0 0 0,1 1 0 0 0,0-1 0 0 0,0 1 0 0 0,0-1 0 0 0,1 1 0 0 0,-1 0 0 0 0,0 0 0 0 0,0-1 0 0 0,1 1 0 0 0,-1 0 0 0 0,1 1 0 0 0,0-1 0 0 0,0 0 0 0 0,0 0 0 0 0,0 1 0 0 0,0-1 0 0 0,0 2-2 0 0,-2 5 2 0 0,1-5-1 0 0,1-1 0 0 0,0 1-1 0 0,-1 0 1 0 0,1-1 0 0 0,1 1-1 0 0,-1 0 1 0 0,0 0 0 0 0,1 0-1 0 0,0-1 1 0 0,0 1 0 0 0,0 0 0 0 0,0 0-1 0 0,1 0 1 0 0,-1 0 0 0 0,1-1-1 0 0,0 1 1 0 0,0 0 0 0 0,1 0-1 0 0,-1-1 1 0 0,1 1 0 0 0,-1-1-1 0 0,1 0 1 0 0,0 1 0 0 0,1-1 0 0 0,-1 0-1 0 0,0 0 1 0 0,1 0 0 0 0,0 0-1 0 0,0-1 1 0 0,0 1 0 0 0,0-1-1 0 0,0 0 1 0 0,0 0 0 0 0,0 0 0 0 0,1 0-1 0 0,-1 0 1 0 0,1-1 0 0 0,0 1-1 0 0,-1-1 1 0 0,1 0 0 0 0,0 0-1 0 0,0-1 1 0 0,-1 1 0 0 0,1-1-1 0 0,0 0 1 0 0,0 0-1 0 0,4 1 74 0 0,1 0 0 0 0,-1-1 0 0 0,0-1 0 0 0,0 1 0 0 0,0-1-1 0 0,0 0 1 0 0,0-1 0 0 0,0 0 0 0 0,0-1 0 0 0,0 1 0 0 0,-1-1 0 0 0,0-1 0 0 0,1 1 0 0 0,-1-1-1 0 0,0-1 1 0 0,-1 1 0 0 0,1-1 0 0 0,-1 0 0 0 0,0-1 0 0 0,0 0 0 0 0,0 0 0 0 0,-1 0-1 0 0,0 0 1 0 0,0-1 0 0 0,0-1-74 0 0,25-45 388 0 0,-2-1-1 0 0,-3-1 0 0 0,13-42-387 0 0,-32 81-3 0 0,0-1 15 0 0,-1 0-1 0 0,0-1 1 0 0,-1 1 0 0 0,-1-1-1 0 0,-1 0 1 0 0,-1 0 0 0 0,0 1-1 0 0,-2-17-11 0 0,1 26 1 0 0,-1 1-1 0 0,1-1 0 0 0,-2 0 0 0 0,1 1 0 0 0,-1-1 1 0 0,0 1-1 0 0,-1 0 0 0 0,0 0 0 0 0,0 0 0 0 0,0 0 1 0 0,-1 0-1 0 0,0 0 0 0 0,-1 1 0 0 0,1 0 0 0 0,-1 0 1 0 0,0 0-1 0 0,-1 1 0 0 0,1-1 0 0 0,-1 1 0 0 0,0 1 1 0 0,-5-4-2 0 0,8 6-8 0 0,-1 0 0 0 0,0 0 0 0 0,1 0 0 0 0,-1 0 0 0 0,0 1 0 0 0,0 0-1 0 0,-1-1 1 0 0,1 2 0 0 0,0-1 0 0 0,0 0 0 0 0,0 1 0 0 0,-1 0-1 0 0,1 0 1 0 0,0 0 0 0 0,0 0 0 0 0,-1 1 0 0 0,1-1 0 0 0,0 1 0 0 0,0 0-1 0 0,0 1 1 0 0,0-1 0 0 0,0 1 0 0 0,0-1 0 0 0,0 1 0 0 0,0 1-1 0 0,1-1 1 0 0,-1 0 0 0 0,1 1 0 0 0,0 0 0 0 0,0-1 0 0 0,0 1-1 0 0,0 1 1 0 0,0-1 0 0 0,0 0 0 0 0,1 1 0 0 0,-2 1 9 0 0,-3 7-6 0 0,0 0 1 0 0,0 1-1 0 0,1 0 1 0 0,0 0-1 0 0,1 0 0 0 0,1 1 1 0 0,0 0-1 0 0,1-1 1 0 0,1 1-1 0 0,-1 8 6 0 0,3-7 17 0 0,0 1-1 0 0,0-1 1 0 0,2 1-1 0 0,0-1 1 0 0,1 0-1 0 0,0 0 1 0 0,1 0-1 0 0,1-1 1 0 0,0 1-1 0 0,1-1 1 0 0,1 0 0 0 0,0 0-1 0 0,1-1 1 0 0,0 0-1 0 0,6 6-16 0 0,12 15 206 0 0,2 0-1 0 0,1-2 1 0 0,2-2 0 0 0,0 0 0 0 0,2-2-1 0 0,2-2 1 0 0,0-1 0 0 0,1-2-1 0 0,14 6-205 0 0,-2-3-223 0 0,-48-35-2404 0 0,-3 1-4486 0 0,3 7 1946 0 0,0-3-7847 0 0</inkml:trace>
</inkml:ink>
</file>

<file path=ppt/ink/ink18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3:01.2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43 112 8282 0 0,'0'0'2824'0'0,"0"0"-1011"0"0,0 0-437 0 0,0 0 28 0 0,0 0 154 0 0,0 0 56 0 0,0 0-169 0 0,0 0-318 0 0,0 0-213 0 0,0 0-109 0 0,0 0-58 0 0,0 0-35 0 0,1 12-113 0 0,-3 101 1003 0 0,-30-14-1282 0 0,25-85-1886 0 0,4-20-8071 0 0,3-1-1285 0 0</inkml:trace>
  <inkml:trace contextRef="#ctx0" brushRef="#br0" timeOffset="686.472">245 230 3225 0 0,'0'0'1881'0'0,"0"0"-187"0"0,0 0 107 0 0,0 0 191 0 0,0 0 35 0 0,0 0-185 0 0,0 0-375 0 0,0 0-371 0 0,0 0-213 0 0,0 0-80 0 0,0 0-69 0 0,0 0-49 0 0,0 0-60 0 0,-2 9-53 0 0,-5 23 2300 0 0,78-183-1227 0 0,-11 70-1450 0 0,-44 114-484 0 0,-14-27 325 0 0,0-1 0 0 0,0 0 0 0 0,1 0 0 0 0,0 0 0 0 0,-1-1 0 0 0,2 1 1 0 0,-1-1-1 0 0,0 1 0 0 0,1-1 0 0 0,0 0 0 0 0,0-1 0 0 0,0 1 0 0 0,0 0 1 0 0,1-1-1 0 0,-1 0 0 0 0,1 0 0 0 0,0-1 0 0 0,0 1 0 0 0,0-1 1 0 0,0 0-1 0 0,1 0 0 0 0,-1-1 0 0 0,0 0 0 0 0,1 0 0 0 0,-1 0 0 0 0,1 0 1 0 0,-1-1-1 0 0,1 0-36 0 0,1-2 117 0 0,-1-1 1 0 0,0 0-1 0 0,0 0 1 0 0,0 0-1 0 0,0-1 0 0 0,0 1 1 0 0,-1-2-1 0 0,1 1 1 0 0,-1-1-1 0 0,0 1 1 0 0,-1-1-1 0 0,1-1 1 0 0,-1 1-1 0 0,0 0 1 0 0,0-1-1 0 0,-1 0 0 0 0,0 0 1 0 0,0 0-1 0 0,0-1 1 0 0,-1 1-1 0 0,0-1 1 0 0,0 1-1 0 0,0-1 1 0 0,-1 0-1 0 0,0 1 1 0 0,0-1-1 0 0,-1 0 0 0 0,0-3-117 0 0,2 5-4529 0 0,-2 15-872 0 0,1-1-3410 0 0,0-5-2498 0 0</inkml:trace>
</inkml:ink>
</file>

<file path=ppt/ink/ink18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3:00.2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58 151 1552 0 0,'0'0'2219'0'0,"0"0"-1014"0"0,0 0-365 0 0,0 0 53 0 0,0 0 146 0 0,0 0 115 0 0,0 0 85 0 0,0 0 80 0 0,0 0-7 0 0,0 0-32 0 0,0 0-166 0 0,6 10-234 0 0,22 28-134 0 0,-25-36-606 0 0,1 1 1 0 0,-1-1 0 0 0,1 1-1 0 0,0-1 1 0 0,0 0-1 0 0,-1 0 1 0 0,2-1 0 0 0,-1 1-1 0 0,0-1 1 0 0,0 0 0 0 0,0 0-1 0 0,0 0 1 0 0,1-1 0 0 0,-1 1-1 0 0,0-1 1 0 0,1 0 0 0 0,-1 0-1 0 0,0-1 1 0 0,2 1-141 0 0,6-1 399 0 0,122-21 2243 0 0,-97 9-2221 0 0,-12 6-170 0 0,-1-1 1 0 0,-1-1-1 0 0,0-1 0 0 0,0-1 1 0 0,-1-2-1 0 0,0 0 0 0 0,-1 0 1 0 0,0-2-1 0 0,-2-1 0 0 0,0-1 1 0 0,2-2-252 0 0,-3-14 1072 0 0,-18 31-868 0 0,0 2-31 0 0,0 0-18 0 0,0 0-40 0 0,0 0-56 0 0,0 0-26 0 0,0 0-30 0 0,-4 23-13 0 0,-44 289 608 0 0,30-168-406 0 0,6-1 1 0 0,6 66-193 0 0,17-60 147 0 0,-4-153 1382 0 0,-9-3-1510 0 0,-1 0 1 0 0,1 1-1 0 0,-1-1 0 0 0,-1 1 0 0 0,1-1 0 0 0,-1 1 0 0 0,0 0 0 0 0,0 1 0 0 0,-1-1 0 0 0,0 1 0 0 0,0 0 0 0 0,0 0 0 0 0,-1 0 0 0 0,1 1 0 0 0,-1-1 0 0 0,0 2 0 0 0,0-1 0 0 0,-1 1 0 0 0,1-1 0 0 0,-1 2 0 0 0,0-1 0 0 0,-3 0-19 0 0,-15-5-6 0 0,0 1-1 0 0,0 0 1 0 0,-1 3-1 0 0,0 0 1 0 0,0 1-1 0 0,0 2 1 0 0,0 0-1 0 0,-22 3 7 0 0,34 0-1 0 0,0 1-1 0 0,0 0 1 0 0,1 1-1 0 0,0 0 1 0 0,0 1-1 0 0,0 0 1 0 0,0 1-1 0 0,1 0 0 0 0,0 1 1 0 0,0 1-1 0 0,1 0 1 0 0,0 1-1 0 0,0 0 1 0 0,1 0 1 0 0,9-8-28 0 0,0-1 0 0 0,0 1-1 0 0,0-1 1 0 0,1 1 0 0 0,-1-1 0 0 0,0 1 0 0 0,0 0 0 0 0,1-1 0 0 0,-1 1 0 0 0,0 0 0 0 0,1 0-1 0 0,-1 0 1 0 0,1 0 0 0 0,-1-1 0 0 0,1 1 0 0 0,-1 0 0 0 0,1 0 0 0 0,0 0 0 0 0,-1 0-1 0 0,1 0 1 0 0,0 0 0 0 0,0 0 0 0 0,0 0 0 0 0,-1 0 0 0 0,1 0 0 0 0,0 0 0 0 0,0 0-1 0 0,1 0 1 0 0,-1 0 0 0 0,0 0 0 0 0,0 0 0 0 0,0 0 0 0 0,1 0 0 0 0,-1 0 0 0 0,1 0 0 0 0,-1 0-1 0 0,0 0 1 0 0,1 0 0 0 0,0-1 0 0 0,-1 1 0 0 0,1 0 0 0 0,-1 0 0 0 0,1 0 0 0 0,0-1-1 0 0,0 1 1 0 0,-1 0 0 0 0,1-1 0 0 0,0 1 0 0 0,0-1 0 0 0,0 1 0 0 0,0-1 0 0 0,0 1-1 0 0,0-1 1 0 0,0 0 0 0 0,0 1 0 0 0,-1-1 0 0 0,1 0 0 0 0,1 0 28 0 0,64-17-5269 0 0,-41 3-1175 0 0,-23 13 5812 0 0,8-4-11147 0 0</inkml:trace>
  <inkml:trace contextRef="#ctx0" brushRef="#br0" timeOffset="461.419">310 483 7314 0 0,'0'0'1609'0'0,"0"0"-378"0"0,0 0-72 0 0,0 0 108 0 0,0 0 79 0 0,0 0-86 0 0,0 0-241 0 0,0 0-184 0 0,0 0-74 0 0,0 0 34 0 0,0 0 92 0 0,0 0-27 0 0,0 0-65 0 0,16 0-39 0 0,113 3 1210 0 0,66-33 465 0 0,-101-5-1770 0 0,-93 36-622 0 0,0 0 0 0 0,0 0-1 0 0,-1-1 1 0 0,1 1-1 0 0,0 0 1 0 0,-1 0 0 0 0,1 0-1 0 0,-1 0 1 0 0,1 0-1 0 0,-1 0 1 0 0,0 0-1 0 0,1 0 1 0 0,-1 0 0 0 0,0 0-1 0 0,0 0 1 0 0,0 0-1 0 0,0 0 1 0 0,0 1 0 0 0,0-1-1 0 0,0 0 1 0 0,0 0-1 0 0,0 0 1 0 0,0 0 0 0 0,0 0-1 0 0,-1 0 1 0 0,1 0-1 0 0,0 0 1 0 0,-1 0-1 0 0,1 0 1 0 0,-1 0 0 0 0,1 0-1 0 0,-1 0 1 0 0,0 0-1 0 0,1-1 1 0 0,-1 1 0 0 0,0 0-1 0 0,0 0 1 0 0,1-1-1 0 0,-1 1 1 0 0,0 0 0 0 0,0-1-1 0 0,0 1 1 0 0,0 0-39 0 0,-6 13 106 0 0,2 12-61 0 0,1 1-1 0 0,1 0 1 0 0,1-1 0 0 0,2 1-1 0 0,2 22-44 0 0,-1 8-164 0 0,11-47-2866 0 0,-1-9-6547 0 0,-7-1-2672 0 0</inkml:trace>
</inkml:ink>
</file>

<file path=ppt/ink/ink18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3:05.2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1 248 0 0 0,'0'0'1536'0'0,"0"0"-135"0"0,0 0-138 0 0,0 0 201 0 0,0 0 299 0 0,0 0 173 0 0,0 0-85 0 0,0 0-328 0 0,0 0-413 0 0,0 0-354 0 0,0 0-232 0 0,0 0-65 0 0,0 0 94 0 0,0 3 113 0 0,0-1-566 0 0,1-1 0 0 0,-1 0 0 0 0,0 0 0 0 0,1 0-1 0 0,0 0 1 0 0,-1 0 0 0 0,1 0 0 0 0,0 0 0 0 0,-1 0 0 0 0,1 0 0 0 0,0 0 0 0 0,0 0 0 0 0,0 0 0 0 0,0 0-1 0 0,0-1 1 0 0,0 1 0 0 0,0 0 0 0 0,0-1 0 0 0,0 1 0 0 0,0-1 0 0 0,0 1 0 0 0,0-1 0 0 0,1 1 0 0 0,-1-1-1 0 0,0 0 1 0 0,0 0 0 0 0,0 1 0 0 0,1-1 0 0 0,-1 0 0 0 0,0 0 0 0 0,0 0 0 0 0,0 0 0 0 0,1-1 0 0 0,-1 1-1 0 0,0 0 1 0 0,0 0 0 0 0,0-1 0 0 0,1 1 0 0 0,0-1-100 0 0,10 1 621 0 0,-1-2-408 0 0,1-1 1 0 0,-1 0-1 0 0,-1-1 1 0 0,1 0-1 0 0,0 0 1 0 0,-1-1-1 0 0,0-1 1 0 0,0 1-1 0 0,0-2 0 0 0,-1 1 1 0 0,0-1-1 0 0,0-1 1 0 0,-1 0-1 0 0,0 0 1 0 0,0-1-1 0 0,-1 1 1 0 0,0-2-1 0 0,1 0-213 0 0,36-57 876 0 0,-43 67-789 0 0,1 27 484 0 0,30 332 133 0 0,-29-331-689 0 0,2 0 1 0 0,1 0 0 0 0,2-1-1 0 0,0 0 1 0 0,2-1-1 0 0,0 1 1 0 0,2-2-1 0 0,1 0 1 0 0,3 2-16 0 0,11-115 1764 0 0,95-316-1689 0 0,-69 205-351 0 0,-37 165-2162 0 0,5 21-7416 0 0,-17 12-1854 0 0</inkml:trace>
  <inkml:trace contextRef="#ctx0" brushRef="#br0" timeOffset="1938.095">798 583 0 0 0,'0'0'1722'0'0,"0"0"-498"0"0,0 0-328 0 0,0 0-33 0 0,0 0 80 0 0,0 0 85 0 0,0 0 40 0 0,0 0-79 0 0,0 0-117 0 0,0 0-95 0 0,0 0-110 0 0,0 0-95 0 0,-7 10-41 0 0,-92 156 2826 0 0,6-29-2004 0 0,93-138-1297 0 0,-1 1 0 0 0,1 0 0 0 0,0 0 0 0 0,0-1 0 0 0,0 1 0 0 0,-1 0 0 0 0,1 0 0 0 0,0-1 0 0 0,-1 1 0 0 0,1 0 0 0 0,0 0 0 0 0,0 0 0 0 0,-1 0 0 0 0,1-1 0 0 0,0 1 0 0 0,-1 0 0 0 0,1 0 0 0 0,0 0 0 0 0,-1 0 0 0 0,1 0 0 0 0,0 0 0 0 0,-1 0 0 0 0,1 0 0 0 0,0 0 0 0 0,-1 0 0 0 0,1 0 0 0 0,0 0 0 0 0,-1 0 0 0 0,1 0 0 0 0,0 0 0 0 0,-1 0 0 0 0,1 1 0 0 0,0-1 0 0 0,-1 0 0 0 0,1 0-56 0 0,17-35 766 0 0,95-137-242 0 0,-6 61-136 0 0,-103 112-360 0 0,-1 0 0 0 0,0 0 0 0 0,0 0-1 0 0,0 0 1 0 0,0 0 0 0 0,1 0 0 0 0,-2 1 0 0 0,1-1-1 0 0,0 1 1 0 0,0-1 0 0 0,0 1 0 0 0,-1 0-1 0 0,1-1 1 0 0,-1 1 0 0 0,1 0 0 0 0,-1 0 0 0 0,0 0-1 0 0,0 0 1 0 0,0 0 0 0 0,0 1 0 0 0,0-1-1 0 0,0 0 1 0 0,-1 0 0 0 0,1 1 0 0 0,-1-1 0 0 0,1 0-1 0 0,-1 1 1 0 0,0-1 0 0 0,0 0 0 0 0,0 1-1 0 0,0 1-27 0 0,3 6 100 0 0,21 115 678 0 0,-6-62-502 0 0,-9-27-141 0 0,-9-35-155 0 0,0-1-24 0 0,0 0 12 0 0,0 0-9 0 0,0 0-25 0 0,0 0-38 0 0,0 0-102 0 0,-3-10-5968 0 0,-1 5-1485 0 0,2 1-645 0 0</inkml:trace>
  <inkml:trace contextRef="#ctx0" brushRef="#br0" timeOffset="2228.004">626 748 7778 0 0,'0'0'1664'0'0,"0"0"-528"0"0,0 0-148 0 0,0 0 191 0 0,0 0 178 0 0,0 0 46 0 0,0 0-124 0 0,0 0-163 0 0,0 0-153 0 0,0 0-168 0 0,0 0-166 0 0,0 0-170 0 0,34-7-155 0 0,104-23-117 0 0,-9 20-638 0 0,-103 10-2501 0 0,-10 0-5675 0 0,-11 0-580 0 0</inkml:trace>
  <inkml:trace contextRef="#ctx0" brushRef="#br0" timeOffset="2698.086">1155 513 4265 0 0,'0'0'1906'0'0,"0"0"-654"0"0,0 0-204 0 0,0 0 126 0 0,0 0 129 0 0,0 0-35 0 0,0 0-158 0 0,0 0-106 0 0,0 0-89 0 0,0 0-51 0 0,0 0-59 0 0,0 0-113 0 0,0 0-47 0 0,5 3-11 0 0,14 13-4 0 0,-12 27 1230 0 0,-17 97-407 0 0,-7-36-1175 0 0,9-78 100 0 0,6-16-958 0 0,4-17-2983 0 0,8-11-3264 0 0,-8 14 3455 0 0,1 0-5770 0 0</inkml:trace>
  <inkml:trace contextRef="#ctx0" brushRef="#br0" timeOffset="2959.924">1168 509 6289 0 0,'0'0'1874'0'0,"0"0"-466"0"0,0 0-175 0 0,0 0 95 0 0,0 0 83 0 0,0 0-53 0 0,0 0-146 0 0,0 0-223 0 0,0 0-179 0 0,0 0-125 0 0,0 0-90 0 0,0 0-72 0 0,27-9-60 0 0,85-29-75 0 0,-7 15 351 0 0,-38 19-1165 0 0,-65 14-2806 0 0,-12 3-5592 0 0,3-10 1 0 0</inkml:trace>
  <inkml:trace contextRef="#ctx0" brushRef="#br0" timeOffset="3209.839">1193 656 4833 0 0,'0'0'2014'0'0,"0"0"-653"0"0,0 0-136 0 0,0 0 160 0 0,0 0 220 0 0,0 0 95 0 0,0 0-229 0 0,0 0-227 0 0,0 0-212 0 0,0 0-182 0 0,0 0-166 0 0,0 0-138 0 0,0 0-104 0 0,24 2-107 0 0,72 4-92 0 0,-11-24-99 0 0,-55 10-436 0 0,-3 2-1340 0 0,-10 1-2866 0 0,-8 1-6321 0 0</inkml:trace>
</inkml:ink>
</file>

<file path=ppt/ink/ink18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3:10.4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92 2160 0 0,'0'0'642'0'0,"0"0"-355"0"0,0 0-51 0 0,0 0 357 0 0,0 0 511 0 0,0 0 389 0 0,0 0 122 0 0,0 0-74 0 0,0 0-147 0 0,0 0-155 0 0,0 0-156 0 0,33-1-126 0 0,105-5-54 0 0,196-19 3624 0 0,756 2-948 0 0,-318 23-2759 0 0,175 4 431 0 0,-625-8-959 0 0,114-25-134 0 0,-205 21 450 0 0,-138 8-6915 0 0,-71 0 2646 0 0,-25 0-8196 0 0</inkml:trace>
</inkml:ink>
</file>

<file path=ppt/ink/ink18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3:10.9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168 3 2785 0 0,'0'0'3080'0'0,"0"0"-985"0"0,0 0-329 0 0,0 0 21 0 0,0 0-8 0 0,0 0-97 0 0,0 0-200 0 0,0 0-221 0 0,0 0-217 0 0,0 0-177 0 0,0 0-176 0 0,0 0-132 0 0,0 0-94 0 0,-9-1-69 0 0,-27 0-21 0 0,-32 28 1005 0 0,50-15-990 0 0,-18 13 622 0 0,62-29-281 0 0,62-44 300 0 0,-88 49-1001 0 0,0-1 0 0 0,0 0 1 0 0,0 0-1 0 0,0 1 0 0 0,0-1 1 0 0,0 0-1 0 0,0 0 0 0 0,1 0 1 0 0,-1 1-1 0 0,0-1 0 0 0,0 0 1 0 0,0 0-1 0 0,0 0 0 0 0,0 0 1 0 0,1 1-1 0 0,-1-1 0 0 0,0 0 1 0 0,0 0-1 0 0,0 0 0 0 0,0 0 1 0 0,1 0-1 0 0,-1 1 0 0 0,0-1 1 0 0,0 0-1 0 0,0 0 0 0 0,1 0 1 0 0,-1 0-1 0 0,0 0 0 0 0,0 0 1 0 0,1 0-1 0 0,-1 0 0 0 0,0 0 0 0 0,0 0 1 0 0,0 0-1 0 0,1 0 0 0 0,-1 0 1 0 0,0 0-1 0 0,0 0 0 0 0,1 0 1 0 0,-1 0-1 0 0,0 0 0 0 0,0 0 1 0 0,0 0-1 0 0,1-1 0 0 0,-1 1 1 0 0,0 0-1 0 0,0 0-30 0 0,-3 20-3888 0 0,3-18 1939 0 0,0-1-6842 0 0,0-1-3440 0 0</inkml:trace>
</inkml:ink>
</file>

<file path=ppt/ink/ink1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19:36.9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212 118 6705 0 0,'0'0'3329'0'0,"0"0"-1315"0"0,0 0-542 0 0,0 0 110 0 0,0 0 154 0 0,0 0 23 0 0,0 0-249 0 0,0 0-391 0 0,0 0-320 0 0,0 0-243 0 0,0 0-112 0 0,0 0-35 0 0,0 0-21 0 0,-2-4-34 0 0,2 2-410 0 0,-1 2 110 0 0,1 0-1 0 0,0 0 1 0 0,-1 0 0 0 0,1 0 0 0 0,0 0-1 0 0,-1 0 1 0 0,1 0 0 0 0,0 0-1 0 0,-1 0 1 0 0,1 0 0 0 0,0 0 0 0 0,0 0-1 0 0,-1 0 1 0 0,1 0 0 0 0,0 0 0 0 0,-1 0-1 0 0,1-1 1 0 0,0 1 0 0 0,-1 0-1 0 0,1 0 1 0 0,0 0 0 0 0,0 0 0 0 0,-1-1-1 0 0,1 1 1 0 0,0 0 0 0 0,0 0 0 0 0,0-1-1 0 0,-1 1 1 0 0,1 0 0 0 0,0 0 0 0 0,0-1-54 0 0,-38 224 2640 0 0,-65 253-1952 0 0,61-321-733 0 0,30-120-630 0 0,12-34 295 0 0,0-1-160 0 0,0 0-223 0 0,14-5-5464 0 0,-8-2 680 0 0,-1 1-2701 0 0</inkml:trace>
  <inkml:trace contextRef="#ctx0" brushRef="#br0" timeOffset="564.158">652 0 12835 0 0,'0'0'1375'0'0,"0"0"-384"0"0,0 0-26 0 0,0 0 239 0 0,0 0 170 0 0,0 0-39 0 0,0 0-287 0 0,0 0-369 0 0,0 0-220 0 0,0 0-4 0 0,0 0 102 0 0,0 0 134 0 0,0 0 74 0 0,1 13-94 0 0,3 96 756 0 0,-32 106 280 0 0,9-103-1486 0 0,-41 264 50 0 0,51-325-161 0 0,9-51-117 0 0,0 0-4 0 0,0 0 15 0 0,0 0 18 0 0,0 0 44 0 0,0 0-14 0 0,-4-29 522 0 0,1 7-565 0 0,-2 0 0 0 0,-1 0 0 0 0,-1 1 0 0 0,0-1 0 0 0,-2 2 0 0 0,0-1 0 0 0,-1 1 0 0 0,-1 1 0 0 0,-1 0 0 0 0,-1 0 0 0 0,-1 1 0 0 0,-2-1-9 0 0,4 7-17 0 0,-1 1 1 0 0,0 1 0 0 0,-1 0 0 0 0,0 1-1 0 0,0 1 1 0 0,-1 0 0 0 0,0 1 0 0 0,-1 0-1 0 0,1 2 1 0 0,-1-1 0 0 0,0 2 0 0 0,-1 0-1 0 0,1 1 1 0 0,-1 1 0 0 0,-5 0 16 0 0,-148-5-2865 0 0,176 18-4545 0 0,-1-8 364 0 0,2 1-4601 0 0</inkml:trace>
  <inkml:trace contextRef="#ctx0" brushRef="#br0" timeOffset="1171.917">781 659 10834 0 0,'0'0'2047'0'0,"0"0"-498"0"0,0 0-164 0 0,0 0 33 0 0,0 0-35 0 0,0 0-197 0 0,0 0-289 0 0,0 0-283 0 0,0 0-181 0 0,0 0 26 0 0,0 0 61 0 0,0 0 83 0 0,0 0 43 0 0,1 13-61 0 0,-5 112 1114 0 0,-45 124-216 0 0,44-223-1567 0 0,5-26-31 0 0,-8-26-6127 0 0,1 7-6176 0 0,7 12 3536 0 0</inkml:trace>
  <inkml:trace contextRef="#ctx0" brushRef="#br0" timeOffset="1409.187">766 633 11835 0 0,'0'0'1683'0'0,"0"0"-407"0"0,0 0-88 0 0,0 0 86 0 0,0 0 37 0 0,0 0-144 0 0,0 0-211 0 0,0 0-161 0 0,0 0-89 0 0,0 0-27 0 0,0 0-104 0 0,0 0-103 0 0,17 0-80 0 0,136-3 852 0 0,-30-1-1421 0 0,-128 18-3936 0 0,-13-3-6250 0 0,13-6-537 0 0</inkml:trace>
  <inkml:trace contextRef="#ctx0" brushRef="#br0" timeOffset="1591.818">698 869 11538 0 0,'0'0'1481'0'0,"0"0"-300"0"0,0 0 54 0 0,0 0 238 0 0,0 0 107 0 0,0 0-181 0 0,0 0-339 0 0,0 0-322 0 0,0 0-213 0 0,0 0-160 0 0,0 0-118 0 0,34-5-61 0 0,105-15-70 0 0,-6-2-802 0 0,-107 21-2843 0 0,-16 1-2897 0 0,-4 0-5057 0 0</inkml:trace>
</inkml:ink>
</file>

<file path=ppt/ink/ink18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3:11.5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88 1 0 0 0,'0'0'795'0'0,"0"0"174"0"0,0 0 400 0 0,0 0 546 0 0,0 0 415 0 0,0 0 23 0 0,0 0-292 0 0,0 0-409 0 0,0 0-324 0 0,0 0-191 0 0,0 0-98 0 0,0 0-65 0 0,0 0-84 0 0,-10 16-68 0 0,-45 75 514 0 0,33-55 1208 0 0,68-57 600 0 0,-35 13-3220 0 0,-3 4 1125 0 0,-19 15-427 0 0,11-11-639 0 0,0 0 0 0 0,0-1 0 0 0,0 1 1 0 0,0 0-1 0 0,0-1 0 0 0,-1 1 0 0 0,1 0 1 0 0,0-1-1 0 0,0 1 0 0 0,0 0 0 0 0,0 0 1 0 0,0-1-1 0 0,0 1 0 0 0,0 0 0 0 0,-1 0 1 0 0,1-1-1 0 0,0 1 0 0 0,0 0 0 0 0,0 0 1 0 0,-1-1-1 0 0,1 1 0 0 0,0 0 1 0 0,0 0-1 0 0,-1 0 0 0 0,1-1 0 0 0,0 1 1 0 0,0 0-1 0 0,-1 0 0 0 0,1 0 0 0 0,0 0 1 0 0,-1 0-1 0 0,1 0 0 0 0,0 0 0 0 0,0 0 1 0 0,-1 0-1 0 0,1 0 0 0 0,0 0 0 0 0,-1 0 1 0 0,1 0-1 0 0,0 0 0 0 0,-1 0 0 0 0,1 0 1 0 0,0 0-1 0 0,0 0 0 0 0,-1 0 0 0 0,1 0 1 0 0,0 0-1 0 0,-1 0 0 0 0,1 1 0 0 0,0-1 1 0 0,0 0-1 0 0,-1 0 0 0 0,1 0 0 0 0,0 0 1 0 0,0 1-1 0 0,-1-1 0 0 0,1 0 0 0 0,0 0 1 0 0,0 1-1 0 0,0-1 0 0 0,0 0 0 0 0,-1 1 17 0 0,3-19-7599 0 0,-1 13-4390 0 0</inkml:trace>
</inkml:ink>
</file>

<file path=ppt/ink/ink18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6:03.1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1 243 3289 0 0,'0'0'1355'0'0,"0"0"-135"0"0,0 0 62 0 0,0 0 183 0 0,0 0 55 0 0,0 0-139 0 0,0 0-300 0 0,0 0-239 0 0,0 0-103 0 0,0 0 5 0 0,0 0 44 0 0,7 1-2 0 0,85-10 1921 0 0,-65-4-2025 0 0,0-2 0 0 0,-1-2 1 0 0,-1 0-1 0 0,0-1 0 0 0,14-16-682 0 0,-33 29 132 0 0,0 0-1 0 0,0-1 0 0 0,-1 0 1 0 0,0 0-1 0 0,0-1 0 0 0,0 1 1 0 0,-1-1-1 0 0,0 0 0 0 0,0 0 1 0 0,-1 0-1 0 0,0-1 0 0 0,0 1 1 0 0,-1-1-1 0 0,0 0 1 0 0,0 0-1 0 0,0-3-131 0 0,-2 9 213 0 0,0 2-11 0 0,0 0-32 0 0,-24 49 121 0 0,6 22-219 0 0,2 1 0 0 0,4 0 1 0 0,3 1-1 0 0,3 0 0 0 0,3 0 0 0 0,4 23-72 0 0,-4 46 65 0 0,0-58-18 0 0,-4-2 0 0 0,-4 1 0 0 0,-17 63-47 0 0,-8-66-189 0 0,35-79 155 0 0,0-1 0 0 0,0 1 1 0 0,0-1-1 0 0,0 0 1 0 0,0 0-1 0 0,0 0 0 0 0,0 1 1 0 0,0-1-1 0 0,0 0 1 0 0,0 0-1 0 0,0 0 0 0 0,0-1 1 0 0,0 1-1 0 0,0 0 1 0 0,0 0-1 0 0,0 0 1 0 0,0-1-1 0 0,0 1 0 0 0,0-1 1 0 0,0 1-1 0 0,0-1 1 0 0,1 1-1 0 0,-1-1 0 0 0,0 1 1 0 0,0-1-1 0 0,0 0 1 0 0,1 1-1 0 0,-1-1 0 0 0,0 0 1 0 0,0 0-1 0 0,1 1 1 0 0,-1-1-1 0 0,1 0 0 0 0,-1 0 1 0 0,1 0-1 0 0,-1 0 1 0 0,1 0-1 0 0,0 0 1 0 0,-1 0-1 0 0,1 0 0 0 0,0 0 1 0 0,0 0-1 0 0,0 0 1 0 0,0 0-1 0 0,0 0 0 0 0,0 0 1 0 0,0 0-1 0 0,0-1 34 0 0,-11-56-1425 0 0,2 0-1 0 0,3-1 1 0 0,1-54 1425 0 0,3 48-810 0 0,-14-12 1081 0 0,85 75 3024 0 0,90-81-1021 0 0,-13 2-1793 0 0,-137 76-948 0 0,13-1-1058 0 0,-17 9-2843 0 0,-2 5-3707 0 0,-3-4-3150 0 0</inkml:trace>
</inkml:ink>
</file>

<file path=ppt/ink/ink18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6:03.6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24 118 2016 0 0,'0'0'2556'0'0,"0"0"-699"0"0,0 0-155 0 0,0 0 142 0 0,0 0 65 0 0,0 0-129 0 0,0 0-285 0 0,0 0-339 0 0,0 0-277 0 0,0 0-169 0 0,0 0-111 0 0,0 0-50 0 0,0 0-45 0 0,-1 29-46 0 0,-4 89-44 0 0,6 33 4159 0 0,-15-199-2711 0 0,12 27-1777 0 0,1 0 1 0 0,0 1-1 0 0,1-1 0 0 0,1 0 0 0 0,1 0 1 0 0,1 1-1 0 0,1-1 0 0 0,1 1 0 0 0,1 0 0 0 0,0 0 1 0 0,2 1-1 0 0,7-15-85 0 0,-14 32 0 0 0,3-6 3 0 0,0 1 0 0 0,1-1 0 0 0,0 0 0 0 0,0 1-1 0 0,1 0 1 0 0,0 0 0 0 0,0 1 0 0 0,1 0 0 0 0,-1 0 0 0 0,1 0 0 0 0,1 1 0 0 0,-1 0-3 0 0,16 42 18 0 0,-6 120 36 0 0,-2-125-1981 0 0,-10-28-2178 0 0,1-3-3370 0 0,-5-1-4226 0 0</inkml:trace>
</inkml:ink>
</file>

<file path=ppt/ink/ink18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6:03.9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8978 0 0,'0'0'2084'0'0,"0"0"-819"0"0,0 0-343 0 0,0 0-52 0 0,0 0-72 0 0,0 0-144 0 0,0 0-222 0 0,0 0-218 0 0,0 0-121 0 0,0 0-50 0 0,0 0-58 0 0,0 12-62 0 0,2 39-99 0 0,-2-50 67 0 0,1-1 0 0 0,-1 0 0 0 0,1 0 0 0 0,0 0 0 0 0,0 0 0 0 0,-1 0 0 0 0,1 0 0 0 0,0 0 0 0 0,-1 0 0 0 0,1 0 0 0 0,0 0 0 0 0,-1 0 0 0 0,1 0 0 0 0,0 0 0 0 0,-1 0 0 0 0,1-1 0 0 0,0 1 0 0 0,-1 0 0 0 0,1 0 0 0 0,-1-1 0 0 0,1 1 0 0 0,0-1 0 0 0,-1 1 0 0 0,1 0 0 0 0,-1-1 0 0 0,1 1 0 0 0,-1-1 0 0 0,1 1 0 0 0,-1-1 0 0 0,0 1 0 0 0,1-1 0 0 0,-1 0 0 0 0,0 1 0 0 0,1-1 0 0 0,-1 0 0 0 0,0 1 0 0 0,0-1 0 0 0,1 1 0 0 0,-1-1 0 0 0,0 0 0 0 0,0 0 0 0 0,0 1 1 0 0,0-1-1 0 0,0 0 0 0 0,0 1 0 0 0,0-1 0 0 0,0 0 0 0 0,0 1 0 0 0,0-1 0 0 0,-1 0 109 0 0,5-10-4589 0 0,-2 3-1458 0 0</inkml:trace>
</inkml:ink>
</file>

<file path=ppt/ink/ink18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6:04.1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50 12 6585 0 0,'0'0'3233'0'0,"0"0"-1256"0"0,0 0-449 0 0,0 0-256 0 0,0 0-200 0 0,0 0-231 0 0,0 0-297 0 0,0 0-304 0 0,0 0-232 0 0,0 0-136 0 0,0 0-96 0 0,0 0-32 0 0,0 0-113 0 0,-49-11-287 0 0,60 18-696 0 0,-6 1-1961 0 0,5-5-6321 0 0</inkml:trace>
</inkml:ink>
</file>

<file path=ppt/ink/ink18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6:04.3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185 0 11242 0 0,'0'0'2189'0'0,"0"0"-558"0"0,0 0-245 0 0,0 0-28 0 0,0 0-65 0 0,0 0-109 0 0,0 0-144 0 0,0 0-137 0 0,0 0-100 0 0,0 0-162 0 0,0 0-145 0 0,0 0-142 0 0,0 0-142 0 0,-19 11-44 0 0,-62 35-44 0 0,28 2 94 0 0,45-36-193 0 0,5-8-20 0 0,1-1 0 0 0,-1 0 0 0 0,1 1 0 0 0,0 0 0 0 0,0-1 0 0 0,1 1 0 0 0,-1 0 0 0 0,1 0 0 0 0,-1 0 0 0 0,1 0 0 0 0,0 0 0 0 0,1 0 0 0 0,-1 0 0 0 0,1 0 0 0 0,0 0 1 0 0,0 1-1 0 0,0-1 0 0 0,0 0 0 0 0,1 0 0 0 0,0 0 0 0 0,0 0 0 0 0,0 0 0 0 0,0 0 0 0 0,0 0 0 0 0,1 0 0 0 0,0 0 0 0 0,0-1 0 0 0,1 3-5 0 0,6 1 24 0 0,1-2 0 0 0,-1 1 0 0 0,1-1 0 0 0,0 0 0 0 0,0-1 1 0 0,1 0-1 0 0,-1-1 0 0 0,1 0 0 0 0,0-1 0 0 0,-1 0 0 0 0,1 0 0 0 0,0-2 0 0 0,0 1 0 0 0,0-1 0 0 0,0-1 0 0 0,0 0 0 0 0,0 0 1 0 0,2-1-25 0 0,-8 1 1 0 0,0 0 1 0 0,0 0 0 0 0,0 0 0 0 0,0-1 0 0 0,0 0 0 0 0,0 0 0 0 0,0 0 0 0 0,0 0-1 0 0,-1-1 1 0 0,0 0 0 0 0,1 0 0 0 0,-1 0 0 0 0,0 0 0 0 0,0-1 0 0 0,0 0 0 0 0,2-3-2 0 0,24-48-6352 0 0,-26 45 1603 0 0,1 5-3733 0 0</inkml:trace>
</inkml:ink>
</file>

<file path=ppt/ink/ink18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6:04.7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72 0 12411 0 0,'0'0'1699'0'0,"0"0"-279"0"0,0 0-46 0 0,0 0 107 0 0,0 0-12 0 0,0 0-180 0 0,0 0-294 0 0,0 0-272 0 0,0 0-126 0 0,0 0-58 0 0,0 0-21 0 0,0 0-52 0 0,-4 17-43 0 0,-12 52-24 0 0,12 55 1010 0 0,-1 240-483 0 0,-14-257-761 0 0,0-62-197 0 0,15-107-14089 0 0,4 51 8023 0 0,0 3-1954 0 0</inkml:trace>
</inkml:ink>
</file>

<file path=ppt/ink/ink18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6:04.9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 10154 0 0,'0'0'2383'0'0,"0"0"-558"0"0,0 0-310 0 0,0 0-111 0 0,0 0-80 0 0,0 0-129 0 0,0 0-161 0 0,0 0-149 0 0,0 0-69 0 0,0 0 18 0 0,0 0-53 0 0,0 0-90 0 0,0 0-109 0 0,21 2-91 0 0,146 7 606 0 0,60-24-366 0 0,-180 8-938 0 0,-4 1-1927 0 0,-13 5-5027 0 0,-26 1-1581 0 0</inkml:trace>
</inkml:ink>
</file>

<file path=ppt/ink/ink18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6:05.2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 0 10826 0 0,'0'0'2548'0'0,"0"0"-1311"0"0,0 0-466 0 0,0 0 2 0 0,0 0 8 0 0,0 0-49 0 0,0 0-169 0 0,0 0-202 0 0,0 0-140 0 0,-5 33-114 0 0,-14 100-46 0 0,20-67-254 0 0,7-50-1528 0 0,-4-10-5805 0 0,-2-5-2015 0 0</inkml:trace>
</inkml:ink>
</file>

<file path=ppt/ink/ink18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6:05.4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19 18980 0 0,'0'0'1632'0'0,"0"0"-383"0"0,0 0-129 0 0,0 0-184 0 0,0 0-208 0 0,0 0-224 0 0,0 0-224 0 0,0 0-160 0 0,0 0-192 0 0,0 0-72 0 0,0 0-16 0 0,0 0-56 0 0,0 0-16 0 0,-16-19-120 0 0,32 34-480 0 0,5 3-1408 0 0,-5-3-4626 0 0,-5-8-6329 0 0</inkml:trace>
</inkml:ink>
</file>

<file path=ppt/ink/ink1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19:33.4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201 93 0 0 0,'0'0'421'0'0,"0"0"460"0"0,0 0 200 0 0,0 0 55 0 0,0 0 35 0 0,0 0 11 0 0,0 0 9 0 0,0 0 52 0 0,-4-10 24 0 0,2 4-737 0 0,-8-17-220 0 0,-3-5 3928 0 0,-2 2 2134 0 0,14 36-766 0 0,0 36-4974 0 0,-15 290 672 0 0,-7-181-943 0 0,-7 0 1 0 0,-38 111-362 0 0,54-129 74 0 0,14-137-60 0 0,0 0 10 0 0,0 0 0 0 0,0 0-28 0 0,0 0-16 0 0,-4-59-1869 0 0,13-28-3166 0 0,7 31-4941 0 0,-9 37-1216 0 0</inkml:trace>
  <inkml:trace contextRef="#ctx0" brushRef="#br0" timeOffset="645.213">461 48 7178 0 0,'0'0'2099'0'0,"0"0"-363"0"0,0 0-144 0 0,0 0 98 0 0,0 0 65 0 0,0 0-96 0 0,0 0-363 0 0,0 0-403 0 0,0 0-303 0 0,0 0-174 0 0,0 0-66 0 0,0 0 41 0 0,0 0 74 0 0,0 4 37 0 0,18 151 3296 0 0,-10-111-3523 0 0,-3 1 1 0 0,-1 1-1 0 0,-2-1 1 0 0,-2 0 0 0 0,-2 5-276 0 0,1-38 17 0 0,-17 202 349 0 0,16 43-107 0 0,2-257-248 0 0,0 0 9 0 0,0 1-6 0 0,0 1-12 0 0,0-1-9 0 0,-23-53 1043 0 0,19 41-1027 0 0,-4-13 2 0 0,-1 0 0 0 0,-1 0 0 0 0,-1 1-1 0 0,-1 0 1 0 0,-1 1 0 0 0,-1 0 0 0 0,-1 1 0 0 0,-3-2-11 0 0,8 12-4 0 0,1 1-1 0 0,-1 1 0 0 0,-1 0 1 0 0,0 1-1 0 0,0 0 0 0 0,0 0 0 0 0,-1 1 1 0 0,0 1-1 0 0,-1 0 0 0 0,1 0 1 0 0,-1 1-1 0 0,0 1 0 0 0,-1 0 0 0 0,1 1 1 0 0,-1 1-1 0 0,1 0 0 0 0,-14 0 5 0 0,-61 9-188 0 0,75 10-4097 0 0,27-5-8017 0 0,-12-11 643 0 0</inkml:trace>
  <inkml:trace contextRef="#ctx0" brushRef="#br0" timeOffset="1220.244">832 800 4121 0 0,'0'0'2379'0'0,"0"0"-365"0"0,0 0-152 0 0,0 0 101 0 0,0 0 29 0 0,0 0-185 0 0,0 0-360 0 0,0 0-372 0 0,0 0-244 0 0,0 0-118 0 0,0 0-50 0 0,0 0-21 0 0,0 0-46 0 0,4 25 1579 0 0,-3 18-416 0 0,-13 94 83 0 0,1-77-1293 0 0,6-70-3324 0 0,1 2-1274 0 0,2 0-5964 0 0,2 4-1212 0 0</inkml:trace>
  <inkml:trace contextRef="#ctx0" brushRef="#br0" timeOffset="1671.758">630 792 0 0 0,'0'0'1146'0'0,"0"0"546"0"0,0 0 388 0 0,0 0 118 0 0,0 0-129 0 0,0 0-225 0 0,0 0-306 0 0,0 0-194 0 0,0 0-129 0 0,0 0-119 0 0,0 0-85 0 0,17 0 1646 0 0,84-25 1447 0 0,85 10-1894 0 0,-161 15-2352 0 0,9 0 47 0 0,-11 0-8892 0 0,-23 0 2243 0 0,0 0-3492 0 0</inkml:trace>
  <inkml:trace contextRef="#ctx0" brushRef="#br0" timeOffset="2012.513">669 1065 3425 0 0,'0'0'1843'0'0,"0"0"-488"0"0,0 0-163 0 0,0 0 130 0 0,0 0 151 0 0,0 0-15 0 0,0 0-200 0 0,0 0-109 0 0,0 0-39 0 0,0 0 37 0 0,0 0 66 0 0,0 0-130 0 0,5 5-103 0 0,-1-2-665 0 0,1 1 0 0 0,0 0 0 0 0,0-1 0 0 0,0 0 0 0 0,0 0 0 0 0,0 0 0 0 0,1-1 0 0 0,-1 0-1 0 0,1 0 1 0 0,0 0 0 0 0,0-1 0 0 0,-1 0 0 0 0,1 0 0 0 0,0 0 0 0 0,2-1-315 0 0,28 1 983 0 0,-17 0-805 0 0,0-1-1 0 0,0 0 0 0 0,0-2 0 0 0,0 0 1 0 0,0-1-1 0 0,0-1 0 0 0,4-2-177 0 0,-1 0-381 0 0,15-7-986 0 0,-19 1-9093 0 0,-14 10-1591 0 0</inkml:trace>
</inkml:ink>
</file>

<file path=ppt/ink/ink18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6:17.1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138 184 7746 0 0,'0'0'1929'0'0,"0"0"-427"0"0,0 0-156 0 0,0 0 57 0 0,0 0 26 0 0,0 0-156 0 0,0 0-223 0 0,0 0-183 0 0,0 0-155 0 0,0 0-114 0 0,0 0-83 0 0,0 0-71 0 0,0 0-77 0 0,-19 12-55 0 0,-58 37-46 0 0,75-48-242 0 0,0 0 0 0 0,-1 0 0 0 0,1 1 0 0 0,0-1 0 0 0,0 1-1 0 0,1-1 1 0 0,-1 1 0 0 0,0 0 0 0 0,0-1 0 0 0,1 1 0 0 0,-1 0 0 0 0,1 0-1 0 0,0 0 1 0 0,0 0 0 0 0,-1 0 0 0 0,1 1 0 0 0,1-1 0 0 0,-1 0 0 0 0,0 0-1 0 0,0 1 1 0 0,1-1 0 0 0,-1 1 0 0 0,1-1 0 0 0,0 0 0 0 0,0 2-24 0 0,-2 10 110 0 0,0-2-59 0 0,0-1 0 0 0,1 1 1 0 0,0 0-1 0 0,1 0 0 0 0,0-1 0 0 0,1 1 0 0 0,0 0 0 0 0,1 0 1 0 0,0-1-1 0 0,1 1 0 0 0,0 1-51 0 0,-1-9 22 0 0,-1 1 1 0 0,1-1-1 0 0,0 0 1 0 0,0 1-1 0 0,0-1 0 0 0,1 0 1 0 0,0-1-1 0 0,-1 1 1 0 0,1 0-1 0 0,0-1 1 0 0,1 1-1 0 0,-1-1 1 0 0,1 0-1 0 0,-1 0 0 0 0,1 0 1 0 0,0-1-1 0 0,0 1 1 0 0,0-1-1 0 0,1 0 1 0 0,-1 0-1 0 0,0-1 1 0 0,1 1-1 0 0,-1-1 0 0 0,1 0 1 0 0,-1 0-1 0 0,1 0 1 0 0,0-1-1 0 0,-1 0 1 0 0,3 0-23 0 0,-1 1 71 0 0,0-1 0 0 0,0-1 0 0 0,0 1 0 0 0,0-1 0 0 0,0 0 0 0 0,0-1 0 0 0,0 1 0 0 0,0-1 0 0 0,-1 0 0 0 0,1-1 0 0 0,-1 1 0 0 0,1-1 0 0 0,-1 0 0 0 0,0-1 0 0 0,0 1 0 0 0,0-1 0 0 0,-1 0 0 0 0,1 0 0 0 0,-1 0 0 0 0,0-1 0 0 0,0 0 0 0 0,0 0 0 0 0,-1 0 0 0 0,0 0 0 0 0,0 0 0 0 0,0 0 0 0 0,0-1 0 0 0,-1 0 0 0 0,0 0-71 0 0,1-2 10 0 0,0 0 0 0 0,0 0-1 0 0,-1 0 1 0 0,-1 0 0 0 0,1-1 0 0 0,-1 1 0 0 0,0 0 0 0 0,-1-1-1 0 0,0 1 1 0 0,0-1 0 0 0,-1 1 0 0 0,0-1 0 0 0,-1 1 0 0 0,0 0-1 0 0,0 0 1 0 0,-1 0 0 0 0,0 0 0 0 0,0 0 0 0 0,0 0 0 0 0,-1 1 0 0 0,-1-1-1 0 0,1 1 1 0 0,-1 0 0 0 0,0 1 0 0 0,-1-1 0 0 0,1 1 0 0 0,-1 0-1 0 0,-1 0 1 0 0,-2-1-10 0 0,6 5-56 0 0,-1 0 0 0 0,0 0-1 0 0,0 1 1 0 0,0-1 0 0 0,0 1-1 0 0,0 0 1 0 0,-1 0 0 0 0,1 0-1 0 0,0 1 1 0 0,0-1 0 0 0,-1 1-1 0 0,1 0 1 0 0,0 1 0 0 0,-1-1-1 0 0,1 1 1 0 0,0-1 0 0 0,0 1 56 0 0,3 0-14 0 0,0 0 0 0 0,0 0 0 0 0,0 0 0 0 0,0 0 0 0 0,0 0 0 0 0,0 0 0 0 0,0 0 0 0 0,1 0 0 0 0,-1 0 0 0 0,0 0 0 0 0,1 1 0 0 0,-1-1 0 0 0,1 0 0 0 0,-1 0 0 0 0,1 1 1 0 0,0-1-1 0 0,0 0 0 0 0,-1 1 0 0 0,1-1 0 0 0,0 0 0 0 0,0 0 0 0 0,0 1 0 0 0,0-1 0 0 0,1 0 0 0 0,-1 1 0 0 0,0-1 0 0 0,0 0 0 0 0,1 1 0 0 0,-1-1 0 0 0,1 0 0 0 0,-1 0 0 0 0,1 0 0 0 0,0 1 0 0 0,-1-1 0 0 0,1 0 1 0 0,0 0-1 0 0,0 0 0 0 0,0 0 0 0 0,0 0 0 0 0,0 0 0 0 0,0 0 0 0 0,0-1 0 0 0,0 1 0 0 0,0 0 0 0 0,0-1 0 0 0,0 1 0 0 0,0 0 0 0 0,1-1 0 0 0,-1 1 0 0 0,1-1 14 0 0,5 6 22 0 0,1 0-1 0 0,-1 0 1 0 0,1-1 0 0 0,0 0-1 0 0,0-1 1 0 0,0 0 0 0 0,1 0-1 0 0,-1-1 1 0 0,1 0 0 0 0,0 0-1 0 0,0-1 1 0 0,0 0-1 0 0,0-1 1 0 0,0 0 0 0 0,1 0-1 0 0,-1-1 1 0 0,0 0 0 0 0,0-1-1 0 0,1 0 1 0 0,-1 0 0 0 0,0-1-1 0 0,0 0 1 0 0,0-1-1 0 0,0 0 1 0 0,-1 0 0 0 0,1-1-1 0 0,2-2-21 0 0,0-2 40 0 0,-1 0 0 0 0,0-1 0 0 0,0-1 0 0 0,-1 0 0 0 0,0 0 0 0 0,-1-1 0 0 0,0 0 0 0 0,-1 0 0 0 0,0-1 0 0 0,0 0 0 0 0,-2 0 0 0 0,1 0 0 0 0,-2-1 0 0 0,2-7-40 0 0,-2-68 58 0 0,-4 87-63 0 0,0 0 1 0 0,0 0 0 0 0,0 0-1 0 0,0 0 1 0 0,-1 1 0 0 0,1-1-1 0 0,0 0 1 0 0,-1 0 0 0 0,1 0-1 0 0,0 1 1 0 0,-1-1 0 0 0,1 0-1 0 0,-1 1 1 0 0,1-1-1 0 0,-1 0 1 0 0,0 1 0 0 0,1-1-1 0 0,-1 0 1 0 0,0 1 0 0 0,1-1-1 0 0,-1 1 1 0 0,0 0 0 0 0,1-1-1 0 0,-1 1 1 0 0,0-1 0 0 0,0 1-1 0 0,0 0 1 0 0,1 0-1 0 0,-1-1 1 0 0,0 1 0 0 0,0 0-1 0 0,0 0 1 0 0,0 0 0 0 0,0 0-1 0 0,1 0 1 0 0,-1 0 0 0 0,0 0-1 0 0,0 0 1 0 0,0 1 0 0 0,0-1-1 0 0,1 0 1 0 0,-1 0 0 0 0,0 1-1 0 0,0-1 1 0 0,0 0-1 0 0,1 1 1 0 0,-1-1 0 0 0,0 1-1 0 0,0 0 5 0 0,-37 24-220 0 0,37-24 215 0 0,-1 1 0 0 0,0-1 0 0 0,0 1 0 0 0,1-1 0 0 0,-1 1 0 0 0,1-1 0 0 0,-1 1 0 0 0,1 0 0 0 0,0 0 0 0 0,-1 0 0 0 0,1 0 0 0 0,0 0 0 0 0,0 0 0 0 0,0 0 0 0 0,1 0 0 0 0,-1 0 0 0 0,1 0 0 0 0,-1 0 0 0 0,1 0 0 0 0,-1 1 0 0 0,1-1-1 0 0,0 0 1 0 0,0 0 0 0 0,0 1 0 0 0,1-1 0 0 0,-1 0 0 0 0,0 0 0 0 0,1 0 0 0 0,-1 1 0 0 0,1-1 0 0 0,0 0 0 0 0,0 0 0 0 0,0 0 0 0 0,0 0 0 0 0,0 0 0 0 0,0 0 0 0 0,0-1 0 0 0,1 1 0 0 0,-1 0 0 0 0,1 0 0 0 0,-1-1 5 0 0,142 50 145 0 0,-139-49-127 0 0,-1-1-1 0 0,0 1 1 0 0,-1-1 0 0 0,1 1 0 0 0,0 0-1 0 0,0 0 1 0 0,-1 1 0 0 0,1-1-1 0 0,-1 0 1 0 0,0 1 0 0 0,0-1 0 0 0,0 1-1 0 0,0 0 1 0 0,0 0 0 0 0,0 0 0 0 0,-1 0-1 0 0,1 0 1 0 0,-1 0 0 0 0,0 0-1 0 0,0 0 1 0 0,0 1 0 0 0,-1-1 0 0 0,1 0-1 0 0,-1 1 1 0 0,0-1 0 0 0,1 1-1 0 0,-2-1 1 0 0,1 3-18 0 0,-20 124 778 0 0,19-129-784 0 0,1 0 0 0 0,-1 0 0 0 0,1 1 0 0 0,-1-1 1 0 0,1 0-1 0 0,0 0 0 0 0,0 1 0 0 0,-1-1 0 0 0,1 0 1 0 0,0 1-1 0 0,0-1 0 0 0,0 0 0 0 0,0 1 0 0 0,0-1 1 0 0,1 0-1 0 0,-1 1 0 0 0,0-1 0 0 0,1 0 0 0 0,-1 0 1 0 0,1 1-1 0 0,-1-1 0 0 0,1 0 0 0 0,-1 0 0 0 0,1 0 1 0 0,0 0-1 0 0,0 1 0 0 0,0-1 0 0 0,-1 0 0 0 0,1 0 0 0 0,0-1 1 0 0,0 1-1 0 0,0 0 0 0 0,1 0 0 0 0,-1 0 0 0 0,0-1 1 0 0,0 1-1 0 0,0 0 0 0 0,0-1 0 0 0,1 0 0 0 0,-1 1 1 0 0,0-1-1 0 0,1 1 0 0 0,-1-1 0 0 0,0 0 0 0 0,1 0 1 0 0,-1 0-1 0 0,0 0 0 0 0,1 0 0 0 0,-1 0 0 0 0,0 0 1 0 0,0 0-1 0 0,1-1 0 0 0,-1 1 0 0 0,1-1 6 0 0,27 1-1904 0 0,-19 0-2527 0 0,1 0-5508 0 0,-6 0 177 0 0</inkml:trace>
</inkml:ink>
</file>

<file path=ppt/ink/ink18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6:17.5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12163 0 0,'0'0'2608'0'0,"0"0"-1936"0"0,0 0-416 0 0,0 0-168 0 0,0 0-200 0 0,0 0-152 0 0,0 0-120 0 0,0 0-120 0 0,0 0-280 0 0,0 0-632 0 0,0 0-2577 0 0,0 0-4337 0 0</inkml:trace>
</inkml:ink>
</file>

<file path=ppt/ink/ink18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6:19.3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73 0 12147 0 0,'0'0'4682'0'0,"0"0"-2516"0"0,0 0-845 0 0,0 0-94 0 0,0 0-184 0 0,0 0-211 0 0,0 0-198 0 0,0 0-151 0 0,0 0-79 0 0,0 0 6 0 0,0 0-1 0 0,0 0-37 0 0,0 0-31 0 0,-11 29-36 0 0,-34 92-34 0 0,28-19 203 0 0,19-77-392 0 0,12 237 301 0 0,-1-159-567 0 0,-11-60-2281 0 0,-2-43 1140 0 0,-13 0-11262 0 0,8 0 1162 0 0</inkml:trace>
</inkml:ink>
</file>

<file path=ppt/ink/ink18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6:18.6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151 0 7954 0 0,'0'0'2153'0'0,"0"0"-375"0"0,0 0-88 0 0,0 0-44 0 0,0 0-173 0 0,0 0-265 0 0,0 0-295 0 0,0 0-231 0 0,0 0-160 0 0,0 0-110 0 0,0 0-85 0 0,0 0-82 0 0,0 0-58 0 0,-24 21-44 0 0,-71 65-45 0 0,66-42 6 0 0,30-37-85 0 0,-2-4 1 0 0,0 0 0 0 0,1 0 0 0 0,-1 1 0 0 0,1-1 0 0 0,0 0 0 0 0,0 1 0 0 0,0-1 0 0 0,0 0 0 0 0,1 1 0 0 0,0-1 0 0 0,-1 0 0 0 0,1 1 0 0 0,0-1 0 0 0,0 0 1 0 0,1 0-1 0 0,-1 0 0 0 0,1 0 0 0 0,0 0 0 0 0,-1 0 0 0 0,1-1 0 0 0,0 1 0 0 0,1 0 0 0 0,-1-1 0 0 0,0 0 0 0 0,1 1 0 0 0,-1-1 0 0 0,1 0 0 0 0,0 0 0 0 0,0-1 0 0 0,0 1 0 0 0,0 0 0 0 0,0-1 0 0 0,0 0 0 0 0,0 0 0 0 0,0 0 0 0 0,0 0 0 0 0,1 0 0 0 0,0-1-20 0 0,3 2 118 0 0,0 0 0 0 0,0-1-1 0 0,-1 0 1 0 0,1 0-1 0 0,0-1 1 0 0,0 0-1 0 0,0 0 1 0 0,0 0-1 0 0,0-1 1 0 0,0 0 0 0 0,0-1-1 0 0,0 0 1 0 0,-1 0-1 0 0,1 0 1 0 0,-1 0-1 0 0,1-1 1 0 0,-1-1 0 0 0,0 1-1 0 0,0-1 1 0 0,0 0-1 0 0,-1 0 1 0 0,1 0-1 0 0,-1-1 1 0 0,0 0-1 0 0,-1 0 1 0 0,1 0 0 0 0,-1-1-1 0 0,0 1 1 0 0,0-1-1 0 0,0 0 1 0 0,-1 0-1 0 0,0 0 1 0 0,0-1-1 0 0,-1 1 1 0 0,0-1 0 0 0,0 0-1 0 0,0 1 1 0 0,-1-1-1 0 0,0 0 1 0 0,0-6-118 0 0,0 10 6 0 0,-1 0 0 0 0,0 1 0 0 0,0-1 0 0 0,0 0 0 0 0,0 0 0 0 0,0 1 0 0 0,0-1 0 0 0,-1 0 0 0 0,1 1 0 0 0,-1-1 0 0 0,0 0 0 0 0,0 1 0 0 0,0-1-1 0 0,0 1 1 0 0,0-1 0 0 0,-1 1 0 0 0,1 0 0 0 0,-1-1 0 0 0,1 1 0 0 0,-1 0 0 0 0,0 0 0 0 0,0 0 0 0 0,0 0 0 0 0,0 0 0 0 0,0 1 0 0 0,-1-1 0 0 0,1 1 0 0 0,0-1 0 0 0,-1 1 0 0 0,1 0 0 0 0,-1 0-6 0 0,-71-15-967 0 0,24 21-6892 0 0,40-1-2796 0 0</inkml:trace>
  <inkml:trace contextRef="#ctx0" brushRef="#br0" timeOffset="420.07">379 306 14835 0 0,'0'0'1741'0'0,"0"0"-599"0"0,0 0-140 0 0,0 0 113 0 0,0 0 34 0 0,0 0-111 0 0,0 0-214 0 0,0 0-212 0 0,0 0-117 0 0,0 0-45 0 0,0 0-56 0 0,0 0-51 0 0,0 0-54 0 0,4-19-49 0 0,11-60-42 0 0,-13 70-134 0 0,0 0-1 0 0,1 0 1 0 0,0 0 0 0 0,0 1 0 0 0,1-1-1 0 0,0 1 1 0 0,0 0 0 0 0,1 0 0 0 0,0 1-1 0 0,0-1 1 0 0,1 1 0 0 0,0 0 0 0 0,2-1-64 0 0,-1-1 16 0 0,-7 8-22 0 0,1 0 0 0 0,-1 0 0 0 0,0 0 0 0 0,1 0 0 0 0,-1 0-1 0 0,1 1 1 0 0,-1-1 0 0 0,1 0 0 0 0,-1 0 0 0 0,1 0-1 0 0,0 0 1 0 0,-1 1 0 0 0,1-1 0 0 0,0 0 0 0 0,0 1 0 0 0,-1-1-1 0 0,1 1 1 0 0,0-1 0 0 0,0 1 0 0 0,0-1 0 0 0,0 1 0 0 0,0-1-1 0 0,0 1 1 0 0,0 0 0 0 0,0 0 0 0 0,0-1 0 0 0,0 1 0 0 0,0 0-1 0 0,0 0 1 0 0,0 0 0 0 0,0 0 0 0 0,0 0 0 0 0,0 0 0 0 0,0 0-1 0 0,0 0 1 0 0,0 1 0 0 0,0-1 0 0 0,0 0 0 0 0,-1 1 0 0 0,1-1-1 0 0,0 0 1 0 0,0 1 0 0 0,1 0 6 0 0,12 83-61 0 0,-12-80 87 0 0,0-1 1 0 0,0 1 0 0 0,1-1-1 0 0,-1 0 1 0 0,1 1 0 0 0,0-1-1 0 0,0-1 1 0 0,0 1 0 0 0,0 0-1 0 0,0-1 1 0 0,1 1 0 0 0,-1-1-1 0 0,1 0 1 0 0,0 0 0 0 0,0 0-1 0 0,-1-1 1 0 0,1 0 0 0 0,0 1-1 0 0,0-1 1 0 0,0 0 0 0 0,1-1-1 0 0,-1 1 1 0 0,0-1 0 0 0,0 0-1 0 0,0 0 1 0 0,0 0 0 0 0,0-1-1 0 0,0 1 1 0 0,1-1 0 0 0,-1 0-1 0 0,2-1-26 0 0,5-1 165 0 0,0-1-1 0 0,1 0 0 0 0,-2-1 1 0 0,1 0-1 0 0,0-1 0 0 0,-1 0 0 0 0,0 0 1 0 0,-1-1-1 0 0,1-1 0 0 0,2-3-164 0 0,-3 4 73 0 0,-3 2-470 0 0,48-49 981 0 0,-45 25-6783 0 0,-9 28-129 0 0,0 1-5971 0 0</inkml:trace>
</inkml:ink>
</file>

<file path=ppt/ink/ink18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6:17.3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48 142 6857 0 0,'0'0'3343'0'0,"0"0"-1291"0"0,0 0-416 0 0,0 0 51 0 0,0 0-22 0 0,0 0-174 0 0,0 0-314 0 0,0 0-326 0 0,0 0-268 0 0,0 0-192 0 0,0 0-141 0 0,0 0-84 0 0,0 0-58 0 0,-9 27-59 0 0,-27 84-29 0 0,34-80-316 0 0,20-34-2438 0 0,-7-6-5904 0 0,-8 3-2020 0 0</inkml:trace>
  <inkml:trace contextRef="#ctx0" brushRef="#br0" timeOffset="607.976">171 68 7242 0 0,'0'0'4194'0'0,"0"0"-2054"0"0,0 0-797 0 0,0 0-97 0 0,0 0-42 0 0,0 0-78 0 0,0 0-165 0 0,0 0-193 0 0,0 0-128 0 0,0 0-77 0 0,0 0-61 0 0,0 0-64 0 0,0 0-44 0 0,33-11-67 0 0,101-33-74 0 0,-67 33 159 0 0,-65 11-398 0 0,-1-1-1 0 0,1 1 1 0 0,-1 0-1 0 0,1 0 1 0 0,-1 0 0 0 0,1 0-1 0 0,-1 0 1 0 0,1 0-1 0 0,-1 1 1 0 0,1-1-1 0 0,-1 0 1 0 0,1 1 0 0 0,-1-1-1 0 0,1 1 1 0 0,-1 0-1 0 0,0-1 1 0 0,1 1 0 0 0,-1 0-1 0 0,0 0 1 0 0,0 0-1 0 0,0 0 1 0 0,1 0-1 0 0,-1 0 1 0 0,0 0 0 0 0,0 0-1 0 0,0 1 1 0 0,-1-1-1 0 0,1 0 1 0 0,0 0 0 0 0,0 1-1 0 0,-1-1 1 0 0,1 1-1 0 0,-1-1 1 0 0,1 0-1 0 0,-1 1 1 0 0,1-1 0 0 0,-1 1-1 0 0,0-1 1 0 0,0 1-1 0 0,0-1 1 0 0,0 1 0 0 0,0 0-1 0 0,0-1 1 0 0,0 1-1 0 0,-1-1 1 0 0,1 1-1 0 0,0-1 1 0 0,-1 0 0 0 0,0 2-14 0 0,0 8 68 0 0,-1 0 0 0 0,-1 0 0 0 0,0 0 0 0 0,-1 0-1 0 0,0 0 1 0 0,0-1 0 0 0,-1 1 0 0 0,-1-1 0 0 0,0 0 0 0 0,0-1-68 0 0,-13 25 137 0 0,8-12-51 0 0,4-11-31 0 0,1 1 0 0 0,0 0 0 0 0,1 0 0 0 0,0 1-1 0 0,1 0 1 0 0,1-1 0 0 0,0 1 0 0 0,0 0 0 0 0,1 1 0 0 0,1 2-55 0 0,2-14 44 0 0,1 1 0 0 0,-1-1 1 0 0,1 0-1 0 0,0 0 1 0 0,0 0-1 0 0,0 0 0 0 0,0 0 1 0 0,0 0-1 0 0,1 0 1 0 0,-1-1-1 0 0,0 1 0 0 0,1-1 1 0 0,-1 0-1 0 0,1 1 0 0 0,0-1 1 0 0,-1 0-1 0 0,1-1 1 0 0,0 1-1 0 0,0 0 0 0 0,-1-1 1 0 0,1 0-1 0 0,0 1 1 0 0,0-1-1 0 0,0 0 0 0 0,0 0 1 0 0,-1-1-1 0 0,1 1 1 0 0,0-1-1 0 0,0 1 0 0 0,2-2-44 0 0,3 2 149 0 0,82-29 530 0 0,-80 27-310 0 0,-6 0-5315 0 0,-6-5-6814 0 0,1 7 180 0 0</inkml:trace>
  <inkml:trace contextRef="#ctx0" brushRef="#br0" timeOffset="850.944">243 164 7434 0 0,'0'0'2794'0'0,"0"0"-495"0"0,0 0-220 0 0,0 0-155 0 0,0 0-278 0 0,0 0-347 0 0,0 0-342 0 0,0 0-298 0 0,0 0-197 0 0,0 0-84 0 0,0 0-14 0 0,0 0 13 0 0,0 0 9 0 0,10 0-18 0 0,138-19 673 0 0,-85 11-863 0 0,-28 3-2275 0 0,-2-1-7286 0 0,-26 3-2358 0 0</inkml:trace>
</inkml:ink>
</file>

<file path=ppt/ink/ink18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6:15.6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102 60 1552 0 0,'0'0'1849'0'0,"0"0"-404"0"0,0 0-114 0 0,0 0 262 0 0,0 0 300 0 0,0 0 120 0 0,0 0-141 0 0,0 0-361 0 0,0 0-328 0 0,0 0-209 0 0,0 0-121 0 0,0 0-53 0 0,0 0-43 0 0,5-10-52 0 0,15-29-26 0 0,-16 29-50 0 0,-4 10-45 0 0,0 0-69 0 0,0 0-65 0 0,0 0-61 0 0,0 0-58 0 0,0 0-27 0 0,0 0-44 0 0,0 19 695 0 0,1 125-241 0 0,-8 1 1 0 0,-5-1-1 0 0,-8 11-714 0 0,-56 187 133 0 0,60-290-215 0 0,16-52 0 0 0,0 0 8 0 0,0 0-25 0 0,0 0-39 0 0,0-12-739 0 0,54-137-7560 0 0,-32 92-852 0 0,-15 40 664 0 0</inkml:trace>
  <inkml:trace contextRef="#ctx0" brushRef="#br0" timeOffset="547">397 26 4625 0 0,'0'0'2324'0'0,"0"0"-567"0"0,0 0-298 0 0,0 0-67 0 0,0 0-48 0 0,0 0-130 0 0,0 0-228 0 0,0 0-252 0 0,0 0-131 0 0,0 0 29 0 0,0 0 68 0 0,0 0 62 0 0,0 0-31 0 0,4 8-79 0 0,34 88 1340 0 0,-3 213 784 0 0,-36-52-2079 0 0,-29-113-422 0 0,29-140-301 0 0,0-1 932 0 0,1-21-403 0 0,-5-14-474 0 0,-1 0 0 0 0,-1 1 1 0 0,-2-1-1 0 0,-1 2 0 0 0,-2-1 1 0 0,-1 1-1 0 0,-8-13-29 0 0,16 36-23 0 0,1 1 0 0 0,-1 1 0 0 0,1-1 0 0 0,-2 1 1 0 0,1-1-1 0 0,0 2 0 0 0,-1-1 0 0 0,0 0 0 0 0,0 1 0 0 0,-1 0 0 0 0,1 1 0 0 0,-1 0 0 0 0,0-1 0 0 0,0 2 0 0 0,0-1 0 0 0,0 1 0 0 0,0 0 0 0 0,0 1 1 0 0,-1 0-1 0 0,1 0 0 0 0,-1 0 0 0 0,1 1 0 0 0,0 0 0 0 0,-1 1 0 0 0,1 0 0 0 0,-5 1 23 0 0,8-1-96 0 0,-1 0 0 0 0,1 1 0 0 0,0-1 0 0 0,0 1 0 0 0,0 0 0 0 0,1 1 0 0 0,-1-1 0 0 0,0 1 0 0 0,1-1 0 0 0,-1 1 0 0 0,1 0 0 0 0,0 0 0 0 0,0 1 1 0 0,0-1-1 0 0,1 1 0 0 0,-1-1 0 0 0,1 1 0 0 0,0 0 0 0 0,-1 0 0 0 0,2 0 0 0 0,-1 0 0 0 0,0 1 96 0 0,-6 29-3266 0 0,9-1-3521 0 0,2-22 503 0 0,2-3-1915 0 0</inkml:trace>
</inkml:ink>
</file>

<file path=ppt/ink/ink18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6:20.1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1 522 13067 0 0,'0'0'1838'0'0,"0"0"-512"0"0,0 0-216 0 0,0 0-104 0 0,0 0-148 0 0,0 0-181 0 0,0 0-193 0 0,0 0-142 0 0,0 0-104 0 0,34-9-94 0 0,111-29-44 0 0,-5 22-192 0 0,15 8-2184 0 0,-94 6-1288 0 0,-1-2-3376 0 0,-10 2-67 0 0,-1 3 5491 0 0,-6 0 5540 0 0,-47 3 12962 0 0,-5 0-15696 0 0,-4 0-1030 0 0,1 2 0 0 0,-1-1-1 0 0,1 2 1 0 0,1 0 0 0 0,-1 0 0 0 0,1 1-1 0 0,0 0 1 0 0,1 1 0 0 0,-1 0-1 0 0,2 1 1 0 0,0 0 0 0 0,0 1-1 0 0,1-1 1 0 0,-1 2-260 0 0,-3 3 121 0 0,8-11-122 0 0,-1 1-1 0 0,1 1 1 0 0,0-1 0 0 0,1 0-1 0 0,-1 1 1 0 0,1 0-1 0 0,0 0 1 0 0,1 0 0 0 0,-1 0-1 0 0,1 0 1 0 0,0 0-1 0 0,1 1 1 0 0,-1-1 0 0 0,1 1-1 0 0,1-1 1 0 0,-1 1-1 0 0,1-1 1 0 0,0 1 0 0 0,1 2 1 0 0,2-7 10 0 0,0 0 0 0 0,0 0 0 0 0,0 0 0 0 0,0 0 0 0 0,0-1 0 0 0,1 1 0 0 0,-1-1 0 0 0,1 0 0 0 0,-1 0 0 0 0,1 0 0 0 0,-1 0 0 0 0,1-1 0 0 0,0 1 0 0 0,-1-1 0 0 0,1 0 0 0 0,0 0 0 0 0,-1-1 0 0 0,1 1 0 0 0,-1-1 0 0 0,1 1 0 0 0,0-1 0 0 0,-1 0 0 0 0,0-1 0 0 0,1 1 0 0 0,-1 0 0 0 0,0-1 0 0 0,1 0 0 0 0,-1 0 0 0 0,0 0 0 0 0,0 0 0 0 0,-1 0 0 0 0,1-1 0 0 0,0 0-10 0 0,136-118 524 0 0,-134 115-534 0 0,0 2 0 0 0,0-1 0 0 0,0 0 0 0 0,0 1 0 0 0,0 0-1 0 0,1 0 1 0 0,0 1 0 0 0,0 0 0 0 0,0 0 0 0 0,0 0 0 0 0,0 0-1 0 0,1 1 1 0 0,5-1 10 0 0,-14 26-44 0 0,-21 94-40 0 0,23-113 82 0 0,0-1 0 0 0,1 1 0 0 0,0 0-1 0 0,0-1 1 0 0,0 1 0 0 0,0-1 0 0 0,0 1 0 0 0,1-1-1 0 0,0 1 1 0 0,0-1 0 0 0,0 0 0 0 0,0 0-1 0 0,0 0 1 0 0,0 0 0 0 0,1 0 0 0 0,-1 0 0 0 0,1-1-1 0 0,0 1 1 0 0,0-1 0 0 0,0 0 0 0 0,0 0-1 0 0,0 0 1 0 0,1 0 0 0 0,-1-1 0 0 0,1 1 0 0 0,-1-1-1 0 0,1 0 1 0 0,-1 0 0 0 0,1 0 0 0 0,0 0-1 0 0,-1 0 1 0 0,1-1 0 0 0,0 0 0 0 0,0 0 0 0 0,-1 0-1 0 0,5-1 3 0 0,6 0 30 0 0,0 0-1 0 0,0-1 1 0 0,-1-1-1 0 0,1 0 0 0 0,0-1 1 0 0,-1-1-1 0 0,0 0 1 0 0,0-1-1 0 0,0 0 1 0 0,-1-1-1 0 0,0 0 0 0 0,0-1 1 0 0,0-1-30 0 0,16-8 101 0 0,165-134 696 0 0,-174 136-786 0 0,-2 0 0 0 0,0-1 0 0 0,-1-1 0 0 0,0-1 0 0 0,-1 0 0 0 0,-1-1 0 0 0,-1-1 0 0 0,-1 0 0 0 0,-1-1 0 0 0,-1 0 0 0 0,0 0 0 0 0,-2-1 0 0 0,0-1 1 0 0,-1 1-1 0 0,-2-1 0 0 0,0 0 0 0 0,-2-1 0 0 0,0 1 0 0 0,-2 0 0 0 0,0-3-11 0 0,-2 21-5 0 0,-1 1 1 0 0,1-1-1 0 0,-1 1 1 0 0,0-1-1 0 0,0 1 0 0 0,0 0 1 0 0,0 0-1 0 0,-1 0 1 0 0,0 0-1 0 0,0 0 1 0 0,0 0-1 0 0,0 1 0 0 0,-1 0 1 0 0,1-1-1 0 0,-1 1 1 0 0,0 0-1 0 0,0 1 1 0 0,0-1-1 0 0,0 1 0 0 0,0 0 1 0 0,-1 0-1 0 0,1 0 1 0 0,-1 0-1 0 0,1 1 0 0 0,-1 0 1 0 0,1 0-1 0 0,-1 0 1 0 0,0 0-1 0 0,0 1 1 0 0,1 0-1 0 0,-1 0 0 0 0,0 0 1 0 0,0 1-1 0 0,0-1 1 0 0,1 1-1 0 0,-1 0 0 0 0,0 1 1 0 0,1-1-1 0 0,-1 1 1 0 0,1 0-1 0 0,0 0 1 0 0,0 0-1 0 0,-1 0 0 0 0,1 1 1 0 0,0 0-1 0 0,0 0 5 0 0,-6 5-1 0 0,0 1-1 0 0,0 0 0 0 0,1 0 1 0 0,0 1-1 0 0,1 0 0 0 0,0 0 1 0 0,1 1-1 0 0,0 0 0 0 0,0 1 1 0 0,1-1-1 0 0,1 1 0 0 0,0 0 1 0 0,0 1-1 0 0,2-1 0 0 0,-1 1 1 0 0,2 0-1 0 0,-1 0 0 0 0,2 0 1 0 0,0 0-1 0 0,0 1 2 0 0,0 16 70 0 0,2-1 0 0 0,1 1 1 0 0,1-1-1 0 0,1 0 0 0 0,1 0 0 0 0,9 23-70 0 0,-5-20 138 0 0,1 0-1 0 0,2-2 1 0 0,1 1-1 0 0,2-2 1 0 0,0 0-1 0 0,2 0 1 0 0,2-2-1 0 0,0 0 1 0 0,22 23-138 0 0,15-12-88 0 0,-56-60-2855 0 0,-6 3-6054 0 0,5 16 6718 0 0,-1-5-10543 0 0</inkml:trace>
</inkml:ink>
</file>

<file path=ppt/ink/ink18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6:27.2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54 207 9098 0 0,'0'0'2260'0'0,"0"0"-675"0"0,0 0-266 0 0,0 0-116 0 0,0 0-76 0 0,0 0-79 0 0,0 0-99 0 0,0 0-54 0 0,0 0-40 0 0,0 0-27 0 0,0 0-57 0 0,0 0-28 0 0,0 0-28 0 0,12 5-34 0 0,38 14 3 0 0,-46-18-563 0 0,0 0-1 0 0,0 0 1 0 0,0 0-1 0 0,0-1 1 0 0,0 1 0 0 0,0-1-1 0 0,0 0 1 0 0,0 0-1 0 0,0-1 1 0 0,0 1-1 0 0,1-1 1 0 0,-1 0-1 0 0,0 0 1 0 0,-1 0 0 0 0,1-1-1 0 0,0 0 1 0 0,0 1-1 0 0,0-1 1 0 0,-1 0-1 0 0,3-3-120 0 0,15-5 419 0 0,-13 7-336 0 0,0-1 1 0 0,-1 1-1 0 0,0-1 0 0 0,0 0 0 0 0,0-1 1 0 0,0 0-1 0 0,-1 0 0 0 0,0 0 0 0 0,0-1 1 0 0,0 0-1 0 0,0 0 0 0 0,-1 0 0 0 0,0-1 1 0 0,-1 0-1 0 0,1 0 0 0 0,-1 0 0 0 0,-1 0 1 0 0,1-1-1 0 0,-1 0 0 0 0,-1 1 0 0 0,1-1 1 0 0,-1 0-1 0 0,-1 0 0 0 0,1-7-83 0 0,-4 12-1 0 0,0 0 0 0 0,0 0 0 0 0,0-1-1 0 0,0 1 1 0 0,-1 1 0 0 0,0-1 0 0 0,1 0 0 0 0,-1 1 0 0 0,0-1 0 0 0,0 1 0 0 0,-1 0-1 0 0,1 0 1 0 0,0 0 0 0 0,-1 0 0 0 0,1 1 0 0 0,-1-1 0 0 0,0 1 0 0 0,1 0 0 0 0,-1 0-1 0 0,0 0 1 0 0,0 1 0 0 0,1-1 0 0 0,-1 1 0 0 0,0 0 0 0 0,0 0 0 0 0,0 0-1 0 0,0 1 1 0 0,1-1 0 0 0,-1 1 0 0 0,0 0 0 0 0,0 0 0 0 0,1 0 0 0 0,-3 1 1 0 0,-7 3-6 0 0,-1 0 0 0 0,1 1 1 0 0,-1 0-1 0 0,2 1 0 0 0,-1 0 1 0 0,1 1-1 0 0,0 0 1 0 0,0 1-1 0 0,1 1 0 0 0,1 0 1 0 0,-1 0-1 0 0,2 1 0 0 0,-2 2 6 0 0,4-6-4 0 0,1 1-1 0 0,0 0 1 0 0,0 0-1 0 0,0 0 1 0 0,1 1-1 0 0,1 0 1 0 0,-1 0-1 0 0,1 0 1 0 0,1 1-1 0 0,0-1 1 0 0,0 1-1 0 0,1 0 1 0 0,0 0-1 0 0,1 0 1 0 0,0-1-1 0 0,1 2 0 0 0,0-1 1 0 0,0 1 4 0 0,3-5 1 0 0,-1 0-1 0 0,1 0 1 0 0,1 0-1 0 0,-1-1 1 0 0,1 1 0 0 0,0-1-1 0 0,0 0 1 0 0,1 0 0 0 0,0 0-1 0 0,0 0 1 0 0,0-1 0 0 0,0 0-1 0 0,0 0 1 0 0,1 0-1 0 0,0-1 1 0 0,0 0 0 0 0,0 0-1 0 0,0 0 1 0 0,0-1 0 0 0,1 0-1 0 0,5 1 0 0 0,16 5-19 0 0,0-1 1 0 0,0-2-1 0 0,0 0 0 0 0,1-2 0 0 0,0-2 0 0 0,-1 0 0 0 0,1-2 1 0 0,4-1 18 0 0,51-20-2706 0 0,-54 12-4609 0 0,-22 9-5195 0 0</inkml:trace>
</inkml:ink>
</file>

<file path=ppt/ink/ink18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6:21.2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77 634 10610 0 0,'0'0'1930'0'0,"0"0"-542"0"0,0 0-259 0 0,0 0-20 0 0,0 0-34 0 0,0 0-105 0 0,0 0-145 0 0,0 0-133 0 0,0 0-70 0 0,0 0-17 0 0,0 0-51 0 0,0 0-82 0 0,0 0-59 0 0,1 20-57 0 0,13 123 476 0 0,-9-103-592 0 0,-1 1-1 0 0,-2 0 1 0 0,-2 0-1 0 0,-1-1 1 0 0,-7 32-240 0 0,8-66 75 0 0,-1-1 1 0 0,0 0-1 0 0,0 0 0 0 0,0 0 1 0 0,-1 0-1 0 0,0 0 0 0 0,0 0 0 0 0,0 0 1 0 0,-1-1-1 0 0,1 1 0 0 0,-1-1 1 0 0,0 1-1 0 0,0-1 0 0 0,-1 0 1 0 0,1 0-1 0 0,-1 0 0 0 0,-2 0-75 0 0,4-4 48 0 0,0 0 0 0 0,0 0-1 0 0,-1-1 1 0 0,1 1 0 0 0,0-1 0 0 0,0 0-1 0 0,-1 0 1 0 0,1 0 0 0 0,0 0 0 0 0,0 0-1 0 0,0 0 1 0 0,0 0 0 0 0,1-1-1 0 0,-1 1 1 0 0,0-1 0 0 0,0 1 0 0 0,1-1-1 0 0,-1 0 1 0 0,1 1 0 0 0,-1-1 0 0 0,1 0-1 0 0,0 0 1 0 0,0 0 0 0 0,0 0-1 0 0,0 0 1 0 0,0-1 0 0 0,0 1 0 0 0,1 0-1 0 0,-1 0 1 0 0,1-1 0 0 0,-1 1 0 0 0,1 0-1 0 0,0 0 1 0 0,0-1 0 0 0,0 1-1 0 0,0 0 1 0 0,0-1 0 0 0,1 1 0 0 0,-1 0-1 0 0,1-1 1 0 0,-1 1 0 0 0,1 0 0 0 0,0 0-1 0 0,1-2-47 0 0,-2-3 73 0 0,2-13-19 0 0,2-1 0 0 0,1 1 0 0 0,0 0-1 0 0,1 0 1 0 0,1 0 0 0 0,1 1 0 0 0,1 0 0 0 0,1 1 0 0 0,8-12-54 0 0,2-13 19 0 0,2 1 0 0 0,2 2 0 0 0,2 0 0 0 0,1 2 0 0 0,2 0 0 0 0,1 2 0 0 0,2 2-1 0 0,2 1 1 0 0,1 1 0 0 0,1 2 0 0 0,14-7-19 0 0,-42 32 6 0 0,0 0-1 0 0,1 1 1 0 0,-1 0-1 0 0,1 1 1 0 0,0 0-1 0 0,0 0 0 0 0,0 1 1 0 0,0 0-1 0 0,1 0 1 0 0,7 0-6 0 0,-12 51 113 0 0,-8-35-87 0 0,0 1 1 0 0,-1-1-1 0 0,-1 0 0 0 0,-1-1 0 0 0,0 1 0 0 0,0-1 0 0 0,-2 0 1 0 0,1-1-1 0 0,-2 0 0 0 0,0 0 0 0 0,-1 1-26 0 0,-26 40 118 0 0,-57 76-9 0 0,90-126-108 0 0,0 0-1 0 0,0 0 1 0 0,0 0 0 0 0,0 0 0 0 0,-1-1-1 0 0,1 0 1 0 0,0 1 0 0 0,-1-1 0 0 0,0-1-1 0 0,0 1 1 0 0,1 0 0 0 0,-1-1 0 0 0,0 0-1 0 0,0 0 1 0 0,0 0 0 0 0,-1 0 0 0 0,1-1-1 0 0,0 1 1 0 0,0-1 0 0 0,0 0-1 0 0,0 0 1 0 0,0-1 0 0 0,0 1 0 0 0,-1-1-1 0 0,1 0 1 0 0,0 0 0 0 0,1-1 0 0 0,-1 1-1 0 0,0-1 1 0 0,0 1 0 0 0,0-1 0 0 0,1-1-1 0 0,-2 0 0 0 0,-4-2-105 0 0,1 0 0 0 0,0-1-1 0 0,0 0 1 0 0,0 0-1 0 0,0-1 1 0 0,1 0 0 0 0,0 0-1 0 0,1 0 1 0 0,0-1 0 0 0,0 0-1 0 0,1-1 1 0 0,-1 1-1 0 0,-1-8 106 0 0,-4-50-2781 0 0,23 26-6463 0 0,-8 32-2161 0 0</inkml:trace>
  <inkml:trace contextRef="#ctx0" brushRef="#br0" timeOffset="449.813">813 1 9818 0 0,'0'0'2183'0'0,"0"0"-321"0"0,0 0-194 0 0,0 0-95 0 0,0 0-190 0 0,0 0-230 0 0,0 0-239 0 0,0 0-166 0 0,0 0-93 0 0,0 0-53 0 0,0 0-35 0 0,0 0-36 0 0,-7 18-38 0 0,-22 60-59 0 0,25-67-286 0 0,1 1 0 0 0,1-1-1 0 0,-1 1 1 0 0,2 0 0 0 0,0-1 0 0 0,0 1 0 0 0,1 0-1 0 0,0 0 1 0 0,1 4-148 0 0,1 21 322 0 0,-2 5-238 0 0,2-7 31 0 0,-1 0 0 0 0,-2-1 0 0 0,-2 1 0 0 0,-1 0 0 0 0,-2-1 0 0 0,-1 0 0 0 0,-1-1 1 0 0,-7 13-116 0 0,-10-5-154 0 0,40-52-6220 0 0,-4 3 3400 0 0,-4 2-1757 0 0,0-1-6381 0 0</inkml:trace>
  <inkml:trace contextRef="#ctx0" brushRef="#br0" timeOffset="4943.161">1369 439 0 0 0,'0'0'1566'0'0,"0"0"273"0"0,0 0 157 0 0,0 0-79 0 0,0 0-232 0 0,0 0-223 0 0,0 0-166 0 0,0 0-136 0 0,0 0-79 0 0,3-15 2162 0 0,-46 1 698 0 0,30 13-3748 0 0,-1 1 0 0 0,1 0 0 0 0,-1 1 0 0 0,1 1 0 0 0,0 0 0 0 0,-1 1 0 0 0,1 0 0 0 0,0 1 0 0 0,0 1 0 0 0,-4 2-193 0 0,7-3 46 0 0,0 1 0 0 0,0 0 1 0 0,1 0-1 0 0,-1 1 1 0 0,1 0-1 0 0,1 1 1 0 0,-1 0-1 0 0,1 0 0 0 0,0 1 1 0 0,1 0-1 0 0,0 1 1 0 0,0-1-1 0 0,0 1 0 0 0,1 1 1 0 0,1-1-1 0 0,0 1 1 0 0,0 0-1 0 0,1 0 1 0 0,0 0-1 0 0,1 1 0 0 0,0 0 1 0 0,0-1-1 0 0,1 1 1 0 0,1 0-1 0 0,0 0 1 0 0,0 3-47 0 0,0-10 17 0 0,1-1 0 0 0,-1 1 1 0 0,1 0-1 0 0,0-1 1 0 0,0 1-1 0 0,0 0 1 0 0,1 0-1 0 0,-1-1 0 0 0,1 1 1 0 0,0 0-1 0 0,0-1 1 0 0,0 1-1 0 0,0 0 1 0 0,0-1-1 0 0,1 0 1 0 0,0 1-1 0 0,0-1 0 0 0,0 0 1 0 0,0 0-1 0 0,0 0 1 0 0,1 0-1 0 0,-1 0 1 0 0,1 0-1 0 0,0-1 1 0 0,0 0-1 0 0,0 1 0 0 0,0-1 1 0 0,0 0-1 0 0,0 0 1 0 0,1-1-1 0 0,-1 1 1 0 0,0-1-1 0 0,1 1 0 0 0,0-1 1 0 0,-1 0-1 0 0,1 0 1 0 0,0-1-1 0 0,-1 1 1 0 0,2-1-18 0 0,6 0 142 0 0,0 0 0 0 0,1-1 0 0 0,-1 0 0 0 0,0-1 0 0 0,0 0 0 0 0,0 0 0 0 0,-1-2 0 0 0,1 1 0 0 0,-1-1 0 0 0,1-1 0 0 0,-1 0 0 0 0,0 0 0 0 0,-1-1 0 0 0,8-6-142 0 0,9-9 173 0 0,-2-3 1 0 0,0 0-1 0 0,-2-1 0 0 0,-1-1 0 0 0,0-1 0 0 0,-2-1 1 0 0,-2 0-1 0 0,1-4-173 0 0,-12 18 152 0 0,-6 14-109 0 0,0 10-69 0 0,0-3 28 0 0,0-1 1 0 0,1 1-1 0 0,0 0 0 0 0,0-1 1 0 0,1 0-1 0 0,0 1 0 0 0,0-1 1 0 0,0 0-1 0 0,1 0 0 0 0,0 0 1 0 0,0 0-1 0 0,0 0 0 0 0,1-1 1 0 0,0 1-1 0 0,0-1 0 0 0,0 0 1 0 0,1 0-1 0 0,-1-1 0 0 0,1 1 1 0 0,0-1-1 0 0,1 0 0 0 0,-1 0 1 0 0,1-1-1 0 0,1 1-2 0 0,57 15-1861 0 0,-49-19-3287 0 0,-2-3-4390 0 0,-8 2-2517 0 0</inkml:trace>
  <inkml:trace contextRef="#ctx0" brushRef="#br0" timeOffset="5543.929">1722 686 6465 0 0,'0'0'4044'0'0,"0"0"-1389"0"0,0 0-693 0 0,0 0-223 0 0,0 0-268 0 0,0 0-261 0 0,0 0-220 0 0,0 0-192 0 0,0 0-105 0 0,0 0-60 0 0,0 0-52 0 0,0 0-28 0 0,0 0-20 0 0,7-15-40 0 0,53-99 999 0 0,38-18-183 0 0,-84 123-1205 0 0,-15 33-162 0 0,0-6 52 0 0,1-16 3 0 0,-1 5 0 0 0,1 1-1 0 0,-1-1 1 0 0,2 1-1 0 0,-1-1 1 0 0,1 1-1 0 0,0-1 1 0 0,0 0 0 0 0,1 1-1 0 0,0-1 1 0 0,1 0-1 0 0,-1 0 1 0 0,1 0 0 0 0,1 0-1 0 0,-1-1 1 0 0,1 1-1 0 0,4 4 4 0 0,3 2 1 0 0,-8-9-3 0 0,0-1 0 0 0,-1 1 1 0 0,2-1-1 0 0,-1 0 0 0 0,0 0 0 0 0,0 0 0 0 0,1 0 0 0 0,0 0 1 0 0,-1-1-1 0 0,1 0 0 0 0,0 0 0 0 0,0 0 0 0 0,1 0 1 0 0,-1 0-1 0 0,0-1 0 0 0,0 0 0 0 0,1 0 0 0 0,3 1 2 0 0,3-2 73 0 0,0-1 0 0 0,0 0 0 0 0,0-1 0 0 0,0 1 1 0 0,0-2-1 0 0,0 0 0 0 0,0 0 0 0 0,-1-1 0 0 0,1 0 0 0 0,-1-1 0 0 0,0 0 0 0 0,-1-1 0 0 0,1 0 0 0 0,-1 0 0 0 0,0-1 0 0 0,-1 0 0 0 0,0-1 0 0 0,0 0 0 0 0,0 0 0 0 0,-1-1 0 0 0,0 0 1 0 0,-1 0-1 0 0,3-5-73 0 0,-2 4 115 0 0,0 0 0 0 0,-1-1 0 0 0,0 0 0 0 0,0 0 1 0 0,-1-1-1 0 0,-1 0 0 0 0,0 0 0 0 0,0 0 0 0 0,-1 0 1 0 0,-1 0-1 0 0,0-1 0 0 0,-1 1 0 0 0,0-6-115 0 0,-1 17-13 0 0,7 44-9721 0 0,-2-31 1801 0 0,-2-4-4528 0 0</inkml:trace>
</inkml:ink>
</file>

<file path=ppt/ink/ink18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6:10.5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87 96 0 0 0,'0'0'950'0'0,"0"0"151"0"0,0 0 197 0 0,0 0 163 0 0,5 1 1513 0 0,3 1 13878 0 0,-8-1-16581 0 0,0-1-15 0 0,0 0-22 0 0,-62 41 1015 0 0,33 14-769 0 0,21 11-163 0 0,8 0 65 0 0,3-61-330 0 0,-1 0 0 0 0,1-1 0 0 0,1 1 0 0 0,-1-1 0 0 0,1 0 0 0 0,-1 0 0 0 0,1 0 0 0 0,0 0 0 0 0,1-1 0 0 0,-1 0 0 0 0,1 1 0 0 0,-1-2 0 0 0,1 1 0 0 0,0 0 0 0 0,0-1 0 0 0,0 0 0 0 0,3 0-52 0 0,109 5 1019 0 0,-112-8-979 0 0,0-1 1 0 0,-1-1 0 0 0,1 1-1 0 0,-1 0 1 0 0,1-1-1 0 0,-1 0 1 0 0,0 0 0 0 0,0-1-1 0 0,0 1 1 0 0,0-1 0 0 0,-1 1-1 0 0,0-1 1 0 0,1 0 0 0 0,-1-1-1 0 0,0 0-40 0 0,1-2 32 0 0,0 1 0 0 0,-1-1-1 0 0,0 0 1 0 0,0 0 0 0 0,-1-1 0 0 0,0 1-1 0 0,0 0 1 0 0,-1-1 0 0 0,0 1 0 0 0,0-1-1 0 0,-1 1 1 0 0,1-1 0 0 0,-2 1-1 0 0,1-1 1 0 0,-2-4-32 0 0,-29-52 46 0 0,25 57-58 0 0,1 1 0 0 0,-1 0 0 0 0,0 0 1 0 0,-1 1-1 0 0,1-1 0 0 0,-1 1 1 0 0,0 1-1 0 0,0-1 0 0 0,-1 1 0 0 0,1 0 1 0 0,-1 1-1 0 0,0 0 0 0 0,0 0 0 0 0,-1 1 12 0 0,-18-9-138 0 0,-8 3-604 0 0,28 8-2766 0 0,-1 0-3415 0 0,8 1-595 0 0,0 2-4347 0 0</inkml:trace>
  <inkml:trace contextRef="#ctx0" brushRef="#br0" timeOffset="1619.32">581 8 0 0 0,'0'0'1260'0'0,"0"0"-9"0"0,0 0 15 0 0,0 0-26 0 0,0 0-16 0 0,0 0-33 0 0,0 0-10 0 0,0 0 9 0 0,0 0 9 0 0,0 0-12 0 0,8-6 608 0 0,-6 5 1199 0 0,-1 1 3284 0 0,-3 13-5945 0 0,-1-1 0 0 0,0 0 0 0 0,-1 0-1 0 0,0 0 1 0 0,-1 0 0 0 0,0-1 0 0 0,-1 1 0 0 0,0-1 0 0 0,-6 7-333 0 0,-129 213 338 0 0,124-212-1585 0 0,55-67-3149 0 0,-15 13 760 0 0,22-48-12578 0 0,-33 56 13967 0 0,-1-1 3397 0 0,0-12-1228 0 0,3-6 1630 0 0,-1 19 5304 0 0,-8 19-3840 0 0,0-1 992 0 0,1 7 2187 0 0,-5 2-5853 0 0,-1 0-19 0 0,0 0-32 0 0,3 25 1804 0 0,18 83-451 0 0,-19-83-1560 0 0,2 0-1 0 0,0-1 0 0 0,2 1 0 0 0,0-1 1 0 0,2 0-1 0 0,1-1 0 0 0,2 4-83 0 0,20 19 75 0 0,-30-45-37 0 0,0 0 0 0 0,1 0 0 0 0,-1-1 0 0 0,0 1 0 0 0,1 0 0 0 0,-1-1 0 0 0,1 1 0 0 0,-1 0 1 0 0,1-1-1 0 0,-1 0 0 0 0,1 1 0 0 0,0-1 0 0 0,-1 0 0 0 0,1 0 0 0 0,-1 0 0 0 0,1 0 0 0 0,0 0 0 0 0,-1 0 0 0 0,1-1 1 0 0,-1 1-1 0 0,1 0 0 0 0,-1-1 0 0 0,1 1 0 0 0,-1-1 0 0 0,1 0 0 0 0,-1 1 0 0 0,1-1 0 0 0,-1 0 0 0 0,0 0 0 0 0,1 0 0 0 0,-1 0 1 0 0,0 0-1 0 0,0 0 0 0 0,0 0 0 0 0,0-1 0 0 0,0 1 0 0 0,0 0 0 0 0,0-1 0 0 0,0 1 0 0 0,0 0 0 0 0,0-2-38 0 0,80-156 1313 0 0,-14-10-1047 0 0,-51 114-60 0 0,-14 54-5523 0 0,1 5-918 0 0,-3-4 5212 0 0,0 0-10929 0 0</inkml:trace>
  <inkml:trace contextRef="#ctx0" brushRef="#br0" timeOffset="4229.263">1402 358 0 0 0,'0'0'1644'0'0,"0"0"-90"0"0,0 0-158 0 0,0 0 101 0 0,0 0 208 0 0,0 0 102 0 0,0 0-90 0 0,0 0-269 0 0,0 0-296 0 0,0 0-245 0 0,0 0-153 0 0,5 7 3685 0 0,-19 67-495 0 0,-4-42-3797 0 0,-1-1 0 0 0,-1-1 0 0 0,-1-1 0 0 0,-2-1 0 0 0,-1-1 1 0 0,-16 13-148 0 0,26-29-957 0 0,14-18-6923 0 0,4 3-432 0 0</inkml:trace>
  <inkml:trace contextRef="#ctx0" brushRef="#br0" timeOffset="38720.784">32 1282 13019 0 0,'0'0'4378'0'0,"0"0"-2527"0"0,0 0-733 0 0,0 0 101 0 0,0 0 26 0 0,0 0-131 0 0,0 0-257 0 0,0 0-283 0 0,-1 31-206 0 0,-6 99-165 0 0,2-45 62 0 0,2-30-762 0 0,2-14-5894 0 0,1-37-3618 0 0</inkml:trace>
  <inkml:trace contextRef="#ctx0" brushRef="#br0" timeOffset="38889.732">60 1043 16532 0 0,'0'0'2104'0'0,"0"0"-760"0"0,0 0-336 0 0,0 0-207 0 0,0 0-81 0 0,0 0-176 0 0,0 0-176 0 0,0 0-120 0 0,0 0-216 0 0,0 0-152 0 0,0 0-128 0 0,0 0-16 0 0,0 0-104 0 0,0 0-216 0 0,-41-59-745 0 0,45 62-2343 0 0,-2 1-9155 0 0</inkml:trace>
  <inkml:trace contextRef="#ctx0" brushRef="#br0" timeOffset="39170.725">450 921 20292 0 0,'0'0'1777'0'0,"0"0"-606"0"0,0 0-254 0 0,0 0-13 0 0,0 0-78 0 0,0 0-139 0 0,0 0-182 0 0,0 0-162 0 0,0 0-62 0 0,0 0-5 0 0,0 0-22 0 0,0 0-62 0 0,0 0-39 0 0,2 22-28 0 0,9 144 102 0 0,-15 204-239 0 0,6-332-755 0 0,-2-47-6427 0 0,-1-3 3172 0 0,-2 5-2712 0 0,0 2-3467 0 0</inkml:trace>
  <inkml:trace contextRef="#ctx0" brushRef="#br0" timeOffset="39930.189">235 1282 8522 0 0,'0'0'1572'0'0,"0"0"-146"0"0,0 0 86 0 0,0 0 90 0 0,0 0-3 0 0,0 0-219 0 0,0 0-292 0 0,0 0-206 0 0,0 0-166 0 0,0 0-105 0 0,31 0-48 0 0,102 0-33 0 0,154-7 2902 0 0,-225 7-2161 0 0,-56 40-655 0 0,-6 62-213 0 0,1-100-383 0 0,0-1 1 0 0,1 0 0 0 0,-1 0 0 0 0,1 0-1 0 0,-1 0 1 0 0,1 0 0 0 0,0 0 0 0 0,-1-1-1 0 0,1 1 1 0 0,0 0 0 0 0,-1-1 0 0 0,1 0-1 0 0,0 1 1 0 0,0-1 0 0 0,-1 0 0 0 0,1 0-1 0 0,0 0 1 0 0,0 0 0 0 0,0 0 0 0 0,0 0-1 0 0,-1 0 1 0 0,1-1 0 0 0,0 1 0 0 0,0-1-1 0 0,-1 1 1 0 0,1-1 0 0 0,0 0 0 0 0,-1 0-1 0 0,1 1 1 0 0,-1-1 0 0 0,1 0 0 0 0,-1-1-1 0 0,1 1 1 0 0,0-1-21 0 0,137-140 1051 0 0,-58 69-475 0 0,-81 73-566 0 0,0 0-1 0 0,1-1 1 0 0,-1 1-1 0 0,0 0 1 0 0,1 0-1 0 0,-1-1 1 0 0,0 1-1 0 0,1 0 0 0 0,-1 0 1 0 0,1 0-1 0 0,-1 0 1 0 0,0 0-1 0 0,1 0 1 0 0,-1 0-1 0 0,1 0 1 0 0,-1 0-1 0 0,0 0 1 0 0,1 0-1 0 0,-1 0 1 0 0,1 0-1 0 0,-1 0 1 0 0,0 0-1 0 0,1 0 1 0 0,-1 0-1 0 0,1 0 1 0 0,-1 0-1 0 0,0 1 1 0 0,1-1-1 0 0,-1 0 1 0 0,0 0-1 0 0,1 0 1 0 0,-1 1-1 0 0,0-1 1 0 0,1 0-1 0 0,-1 1 1 0 0,0-1-1 0 0,0 0 1 0 0,1 0-1 0 0,-1 1 1 0 0,0-1-1 0 0,0 0 1 0 0,0 1-1 0 0,1-1 1 0 0,-1 1-1 0 0,0-1 1 0 0,0 0-1 0 0,0 1 1 0 0,0-1-1 0 0,0 1 1 0 0,0-1-1 0 0,0 0 1 0 0,0 1-1 0 0,0-1 1 0 0,0 1-1 0 0,0-1 1 0 0,0 0-1 0 0,0 1 1 0 0,0-1-1 0 0,0 1 0 0 0,0-1 1 0 0,0 0-1 0 0,0 1 1 0 0,-1-1-1 0 0,1 0 1 0 0,0 1-1 0 0,0-1 1 0 0,0 0-1 0 0,-1 1 1 0 0,1-1-1 0 0,0 1-9 0 0,-3 45-77 0 0,2-37 145 0 0,-3 29-50 0 0,2-1 0 0 0,1 1 0 0 0,3-1 0 0 0,0 1-1 0 0,3-1 1 0 0,1 0 0 0 0,6 17-18 0 0,120 314 16 0 0,-127-349-15 0 0,-1 1 0 0 0,0-1 0 0 0,-1 1-1 0 0,-2 0 1 0 0,0 0 0 0 0,-1 0 0 0 0,-1 8-1 0 0,-1-18-3 0 0,0 0 0 0 0,0 0 1 0 0,-1-1-1 0 0,0 1 1 0 0,-1-1-1 0 0,0 0 1 0 0,0 0-1 0 0,-1 0 1 0 0,-1-1-1 0 0,1 0 1 0 0,-1 0-1 0 0,0 0 0 0 0,-1 0 1 0 0,0-1-1 0 0,0 0 1 0 0,-1-1-1 0 0,0 0 1 0 0,0 0-1 0 0,0 0 1 0 0,0-1-1 0 0,-1 0 0 0 0,0-1 1 0 0,0 0-1 0 0,-1-1 1 0 0,1 1-1 0 0,-1-2 1 0 0,1 1-1 0 0,-1-1 1 0 0,0-1-1 0 0,0 0 0 0 0,0 0 1 0 0,0-1-1 0 0,0 0 1 0 0,0-1-1 0 0,-1-1 3 0 0,8 2-2 0 0,0 0-1 0 0,0 0 0 0 0,0-1 1 0 0,0 1-1 0 0,0-1 1 0 0,0 0-1 0 0,0 0 0 0 0,0 0 1 0 0,0-1-1 0 0,0 1 1 0 0,1-1-1 0 0,-1 1 0 0 0,0-1 1 0 0,1 0-1 0 0,0 0 1 0 0,-1 0-1 0 0,1 0 0 0 0,0 0 1 0 0,0-1-1 0 0,0 1 0 0 0,0-1 1 0 0,1 1-1 0 0,-1-1 1 0 0,1 0-1 0 0,-1 0 0 0 0,1 1 1 0 0,0-1-1 0 0,0 0 1 0 0,0 0-1 0 0,1 0 0 0 0,-1 0 1 0 0,1 0-1 0 0,-1 0 1 0 0,1-1-1 0 0,0 1 0 0 0,0-1 3 0 0,17-115-54 0 0,12 51-214 0 0,3 2 0 0 0,3 0-1 0 0,3 3 1 0 0,2 1 0 0 0,3 2 0 0 0,23-22 268 0 0,-27 41-1552 0 0,-25 29-1670 0 0,2 2-3952 0 0,-12 6-5073 0 0</inkml:trace>
  <inkml:trace contextRef="#ctx0" brushRef="#br0" timeOffset="40853.676">1164 836 6321 0 0,'0'0'1997'0'0,"0"0"49"0"0,0 0 142 0 0,0 0 14 0 0,0 0-227 0 0,0 0-385 0 0,0 0-421 0 0,0 0-291 0 0,0 0-217 0 0,0 0-123 0 0,0 0-85 0 0,0 0-33 0 0,0 0-38 0 0,8-3-38 0 0,39-15 248 0 0,1 1 1 0 0,0 2-1 0 0,2 3 0 0 0,2 1-592 0 0,44 11 927 0 0,-92 3-869 0 0,0 0 1 0 0,0 0-1 0 0,0 1 0 0 0,-1-1 0 0 0,1 1 0 0 0,-1 0 0 0 0,0 0 0 0 0,0 0 0 0 0,0 1 0 0 0,-1-1 0 0 0,0 1 1 0 0,0-1-1 0 0,0 1 0 0 0,0 0 0 0 0,-1 0 0 0 0,1-1 0 0 0,-1 1 0 0 0,-1 0 0 0 0,1 0 0 0 0,-1 1 1 0 0,0 1-59 0 0,1-6 9 0 0,50 301 838 0 0,-18-157-619 0 0,12 129-228 0 0,-40-224 38 0 0,-3 0 0 0 0,-1-1 1 0 0,-6 49-39 0 0,-2-13 42 0 0,7-85-31 0 0,0 1-2 0 0,3 8 117 0 0,-10-8 1208 0 0,-148-14-6 0 0,91 14-3109 0 0,11 0-6610 0 0,60-1-4405 0 0</inkml:trace>
</inkml:ink>
</file>

<file path=ppt/ink/ink1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19:53.8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836 55 552 0 0,'0'0'1682'0'0,"0"0"-203"0"0,0 0-107 0 0,0 0 34 0 0,0 0 163 0 0,0 0 125 0 0,0 0-75 0 0,0 0-217 0 0,0 0-290 0 0,0 0-245 0 0,0 0-128 0 0,-3-1-75 0 0,-80-46 5678 0 0,-152 40-2566 0 0,189 23-3316 0 0,-6 38-17 0 0,-45 146 549 0 0,91-183-897 0 0,2 1 0 0 0,0 0-1 0 0,1 1 1 0 0,1-1 0 0 0,1 0 0 0 0,0 1 0 0 0,1-1-1 0 0,2 13-94 0 0,-1 17 172 0 0,3-1-9 0 0,1 0 0 0 0,3 0 0 0 0,1-1 0 0 0,9 22-163 0 0,-13-47 32 0 0,5 19 63 0 0,-2 1 0 0 0,-2 0 0 0 0,-1 1 0 0 0,-2 32-95 0 0,-3-61 37 0 0,-1 0 1 0 0,0 0-1 0 0,-1 0 1 0 0,0 0-1 0 0,-1 0 0 0 0,-1 0 1 0 0,0-1-1 0 0,-1 0 1 0 0,0 1-1 0 0,-1-2 1 0 0,0 1-1 0 0,-1-1 0 0 0,0 0 1 0 0,-4 5-38 0 0,-99 116 147 0 0,-83 37 75 0 0,178-154-116 0 0,15-15-118 0 0,0 0 0 0 0,0 0 16 0 0,0 0 6 0 0,0 0 6 0 0,0 0-18 0 0,0 0-6 0 0,0 0 4 0 0,0 0 16 0 0,18 1 44 0 0,117 28-4 0 0,-130-24-50 0 0,1 1 0 0 0,-1-1 0 0 0,-1 1 1 0 0,1 0-1 0 0,-1 0 0 0 0,0 1 0 0 0,-1-1 0 0 0,1 1 1 0 0,-1 0-1 0 0,-1 0 0 0 0,1 0 0 0 0,-1 0 0 0 0,0 0 1 0 0,-1 1-1 0 0,0-1 0 0 0,0 1 0 0 0,0-1 0 0 0,-1 1 1 0 0,0-1-1 0 0,-1 1 0 0 0,0-1 0 0 0,0 1 1 0 0,-1 2-3 0 0,2 15 14 0 0,-3 9-12 0 0,-1 1 1 0 0,-2-1-1 0 0,-1 0 1 0 0,-1-1-1 0 0,-10 21-2 0 0,0 9 5 0 0,-46 212-45 0 0,63-269 42 0 0,0-1-1 0 0,0 0 1 0 0,0 1-1 0 0,1 0 1 0 0,0-1-1 0 0,0 1 1 0 0,0-1-1 0 0,1 1 0 0 0,-1-1 1 0 0,2 1-1 0 0,-1-1 1 0 0,0 0-1 0 0,1 1 1 0 0,0-1-1 0 0,0 0 1 0 0,1 0-1 0 0,0 0 0 0 0,-1-1 1 0 0,2 1-1 0 0,-1 0 1 0 0,0-1-1 0 0,1 0 1 0 0,0 0-1 0 0,0 0 1 0 0,0 0-1 0 0,0-1 1 0 0,1 0-1 0 0,-1 0 0 0 0,1 0 1 0 0,0 0-1 0 0,0-1 1 0 0,0 1-1 0 0,0-1 1 0 0,1 0-2 0 0,20 3 61 0 0,1-2 0 0 0,-1 0 1 0 0,1-2-1 0 0,-1 0 0 0 0,1-2 1 0 0,-1-1-1 0 0,21-5-61 0 0,-5 1 45 0 0,-41 6-23 0 0,-1 0-1 0 0,0 0-14 0 0,0-14-2986 0 0,0 10-1615 0 0,0 0-4422 0 0,0 0-4222 0 0</inkml:trace>
</inkml:ink>
</file>

<file path=ppt/ink/ink18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6:47.5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280 221 2216 0 0,'0'0'3066'0'0,"0"0"-578"0"0,0 0-305 0 0,0 0-96 0 0,0 0-123 0 0,0 0-226 0 0,0 0-298 0 0,0 0-259 0 0,0 0-177 0 0,0 0-173 0 0,0 0-174 0 0,-32 3-139 0 0,-102 12-128 0 0,132-15-368 0 0,-1 0 0 0 0,0 0 0 0 0,0 0 0 0 0,1 0 0 0 0,-1 0 0 0 0,0 1-1 0 0,0-1 1 0 0,1 1 0 0 0,-1 0 0 0 0,1 0 0 0 0,-1 0 0 0 0,0 0 0 0 0,1 0 0 0 0,0 1 0 0 0,-1-1-1 0 0,1 1 1 0 0,0-1 0 0 0,0 1 0 0 0,0 0 0 0 0,0 0 0 0 0,0 0 0 0 0,0 0 0 0 0,0 1-22 0 0,-4 5 106 0 0,1-2-30 0 0,0 1 1 0 0,0 0-1 0 0,0 0 1 0 0,1 0-1 0 0,0 1 1 0 0,0-1-1 0 0,1 1 0 0 0,0 0 1 0 0,0 0-1 0 0,1 0 1 0 0,0 1-1 0 0,0-1 1 0 0,1 0-1 0 0,0 1 1 0 0,1-1-1 0 0,0 1 1 0 0,0-1-1 0 0,0 1 1 0 0,2-1-1 0 0,-1 1 0 0 0,1 1-76 0 0,1-7 95 0 0,-1 0-1 0 0,1 0 0 0 0,0 0 0 0 0,0 0 1 0 0,0 0-1 0 0,1-1 0 0 0,-1 1 0 0 0,1-1 0 0 0,-1 0 1 0 0,1 0-1 0 0,0-1 0 0 0,0 1 0 0 0,0-1 1 0 0,0 1-1 0 0,0-1 0 0 0,0-1 0 0 0,0 1 0 0 0,0 0 1 0 0,0-1-1 0 0,0 0 0 0 0,0 0 0 0 0,0 0 0 0 0,1-1 1 0 0,-1 1-1 0 0,0-1 0 0 0,0 0 0 0 0,0 0 1 0 0,0 0-1 0 0,0-1 0 0 0,0 1 0 0 0,-1-1 0 0 0,1 0 1 0 0,-1 0-1 0 0,1 0 0 0 0,-1-1 0 0 0,1 1 1 0 0,2-4-95 0 0,21-16 203 0 0,-1 0 0 0 0,-2-2 0 0 0,0-1 1 0 0,-1-1-1 0 0,-2-1 0 0 0,2-4-203 0 0,78-89 414 0 0,-92 146-463 0 0,70 445 186 0 0,-74-173-130 0 0,-7-275-11 0 0,-1 0 0 0 0,-1 0 0 0 0,-1 0-1 0 0,-1-1 1 0 0,-1 0 0 0 0,-1 0 0 0 0,-1 0 0 0 0,0-1 0 0 0,-2-1 0 0 0,-1 1 0 0 0,-12 15 4 0 0,14-24 3 0 0,0 0 1 0 0,-1-1 0 0 0,0 0 0 0 0,-1-1 0 0 0,0-1 0 0 0,0 1 0 0 0,-1-2-1 0 0,-1 0 1 0 0,1-1 0 0 0,-1 0 0 0 0,0-1 0 0 0,-1 0 0 0 0,1-1 0 0 0,-1-1-1 0 0,0 0 1 0 0,0-1 0 0 0,-1-1 0 0 0,1 0 0 0 0,-14-1-4 0 0,27-1-1 0 0,0-1 1 0 0,1 1-1 0 0,-1 0 1 0 0,0-1-1 0 0,0 1 1 0 0,0-1-1 0 0,0 0 1 0 0,1 1-1 0 0,-1-1 1 0 0,0 0-1 0 0,0 0 1 0 0,1 0-1 0 0,-1-1 1 0 0,1 1-1 0 0,-1 0 1 0 0,1 0-1 0 0,0-1 1 0 0,-1 1-1 0 0,1-1 1 0 0,0 1-1 0 0,0-1 1 0 0,0 0-1 0 0,0 1 0 0 0,0-1 1 0 0,1 0-1 0 0,-1 0 1 0 0,0 1-1 0 0,1-1 1 0 0,-1 0-1 0 0,1 0 1 0 0,0 0-1 0 0,-1 0 1 0 0,1 0-1 0 0,0 0 1 0 0,0 0-1 0 0,1-1 1 0 0,11-74-26 0 0,37-35 25 0 0,4 2 1 0 0,6 3-1 0 0,28-36 1 0 0,112-152 7 0 0,-70 163-37 0 0,-91 99 65 0 0,-16 12-33 0 0,-1 0-1 0 0,-1-1 1 0 0,0-1-1 0 0,-2-1 1 0 0,-1-1-1 0 0,-1 0 1 0 0,-1-1-1 0 0,-1-1 1 0 0,5-14-2 0 0,-18 40 0 0 0,0 0 1 0 0,0-1-1 0 0,0 1 1 0 0,-1 0-1 0 0,1 0 1 0 0,0-1 0 0 0,0 1-1 0 0,-1-1 1 0 0,1 1-1 0 0,-1 0 1 0 0,1-1-1 0 0,-1 1 1 0 0,0-1-1 0 0,0 1 1 0 0,0-1 0 0 0,1 0-1 0 0,-1 1 1 0 0,-1-1-1 0 0,1 1 1 0 0,0-1-1 0 0,0 1 1 0 0,0-1 0 0 0,-1 1-1 0 0,1-1 1 0 0,-1 1-1 0 0,1 0 1 0 0,-1-1-1 0 0,0 1 1 0 0,1-1 0 0 0,-1 1-1 0 0,0 0 1 0 0,0 0-1 0 0,0-1 1 0 0,0 1-1 0 0,0 0 1 0 0,0 0-1 0 0,0 0 1 0 0,-1 0 0 0 0,1 0-1 0 0,0 1 1 0 0,-1-1-1 0 0,1 0 1 0 0,0 0-1 0 0,-1 1 1 0 0,1-1 0 0 0,-1 1-1 0 0,1-1 1 0 0,-1 1-1 0 0,1 0 1 0 0,-1 0-1 0 0,1 0 1 0 0,-2-1-1 0 0,-7 4-13 0 0,-1 0 0 0 0,1 0 1 0 0,-1 1-1 0 0,1 1 0 0 0,0-1 0 0 0,1 1 1 0 0,-1 1-1 0 0,1 0 0 0 0,0 0 0 0 0,0 1 0 0 0,1 0 1 0 0,0 1-1 0 0,0 0 0 0 0,-4 6 13 0 0,7-9-6 0 0,0 0 0 0 0,1 1-1 0 0,0-1 1 0 0,0 1 0 0 0,0 0 0 0 0,0 0-1 0 0,1 1 1 0 0,0-1 0 0 0,1 1 0 0 0,-1-1-1 0 0,1 1 1 0 0,1 0 0 0 0,-1 0 0 0 0,1 0-1 0 0,0 0 1 0 0,1 3 6 0 0,2-6-3 0 0,0-1 0 0 0,1 1 1 0 0,0-1-1 0 0,-1 0 0 0 0,1 1 0 0 0,1-2 0 0 0,-1 1 0 0 0,0 0 1 0 0,1-1-1 0 0,-1 1 0 0 0,1-1 0 0 0,0 0 0 0 0,0 0 0 0 0,0 0 0 0 0,0-1 1 0 0,0 0-1 0 0,0 1 0 0 0,0-1 0 0 0,0-1 0 0 0,1 1 0 0 0,-1-1 1 0 0,0 1-1 0 0,0-1 0 0 0,1 0 0 0 0,-1-1 0 0 0,0 1 0 0 0,1-1 0 0 0,-1 0 1 0 0,2-1 2 0 0,1 2 8 0 0,199-6 74 0 0,-203 6-82 0 0,-1 1-1 0 0,1-1 1 0 0,0 1 0 0 0,-1 0-1 0 0,1 0 1 0 0,-1 0-1 0 0,0 1 1 0 0,1-1 0 0 0,-1 0-1 0 0,0 1 1 0 0,0 0-1 0 0,1-1 1 0 0,-1 1-1 0 0,-1 0 1 0 0,1 0 0 0 0,0 0-1 0 0,0 0 1 0 0,-1 0-1 0 0,1 1 1 0 0,-1-1 0 0 0,0 1-1 0 0,0-1 1 0 0,1 0-1 0 0,-2 1 1 0 0,1 0 0 0 0,0-1-1 0 0,0 1 1 0 0,-1 0-1 0 0,0-1 1 0 0,1 1 0 0 0,-1 0-1 0 0,0-1 1 0 0,0 1-1 0 0,-1 1 1 0 0,-17 92 53 0 0,-68 55-78 0 0,87-151-55 0 0,-1 0 1 0 0,1 0 0 0 0,-1 0 0 0 0,1 0-1 0 0,-1 0 1 0 0,1 0 0 0 0,-1 1 0 0 0,0-1-1 0 0,1 0 1 0 0,-1 0 0 0 0,1 0 0 0 0,-1 1-1 0 0,0-1 1 0 0,1 0 0 0 0,-1 0 0 0 0,0 1-1 0 0,1-1 1 0 0,-1 0 0 0 0,0 1 0 0 0,0-1-1 0 0,1 1 1 0 0,-1-1 0 0 0,0 0 0 0 0,0 1 0 0 0,0-1-1 0 0,1 1 1 0 0,-1-1 0 0 0,0 0 0 0 0,0 1-1 0 0,0-1 1 0 0,0 1 0 0 0,0-1 0 0 0,0 1-1 0 0,0-1 1 0 0,0 0 0 0 0,0 1 0 0 0,0-1-1 0 0,0 1 1 0 0,0-1 0 0 0,0 1 0 0 0,0-1-1 0 0,-1 1 1 0 0,1-1 0 0 0,0 0 0 0 0,0 1-1 0 0,0-1 1 0 0,-1 1 0 0 0,1-1 0 0 0,0 0 0 0 0,0 1-1 0 0,-1-1 80 0 0,37-17-7058 0 0,-21 9 74 0 0,-3 1-3904 0 0</inkml:trace>
  <inkml:trace contextRef="#ctx0" brushRef="#br0" timeOffset="900.279">1480 284 5817 0 0,'0'0'4209'0'0,"0"0"-1398"0"0,0 0-699 0 0,0 0-256 0 0,0 0-261 0 0,0 0-276 0 0,0 0-302 0 0,0 0-248 0 0,0 0-136 0 0,0 0-70 0 0,0 0-51 0 0,0 0-43 0 0,0 0-26 0 0,-24 9-39 0 0,-77 30-32 0 0,11 13 489 0 0,80-45-826 0 0,-1 1 1 0 0,1 0 0 0 0,1 1 0 0 0,0 0 0 0 0,0 0 0 0 0,0 1 0 0 0,1 0-1 0 0,1 0 1 0 0,0 1 0 0 0,0 0 0 0 0,1 0 0 0 0,1 1 0 0 0,0 0 0 0 0,0 0 0 0 0,1 0-1 0 0,1 0 1 0 0,0 1 0 0 0,0 0 0 0 0,0 8-36 0 0,4-18 3 0 0,-1-1 1 0 0,0 0 0 0 0,0 0-1 0 0,1 1 1 0 0,-1-1-1 0 0,1 0 1 0 0,0 0-1 0 0,0 0 1 0 0,0 0-1 0 0,0 1 1 0 0,0-1-1 0 0,0 0 1 0 0,0-1-1 0 0,1 1 1 0 0,-1 0-1 0 0,1 0 1 0 0,-1-1-1 0 0,1 1 1 0 0,0-1-1 0 0,0 1 1 0 0,-1-1-1 0 0,1 1 1 0 0,0-1-1 0 0,0 0 1 0 0,0 0-1 0 0,1 0 1 0 0,-1-1-1 0 0,0 1 1 0 0,0 0-1 0 0,0-1 1 0 0,1 1-1 0 0,-1-1 1 0 0,2 0-4 0 0,79-9 640 0 0,-64-1-528 0 0,0 0 1 0 0,0-2-1 0 0,-1 0 0 0 0,-1-1 0 0 0,0-1 1 0 0,0-1-1 0 0,-2 0 0 0 0,0-1 0 0 0,0 0 1 0 0,-2-2-1 0 0,0 1 0 0 0,-1-2 0 0 0,-1 1 1 0 0,0-2-1 0 0,-2 1 0 0 0,0-2 0 0 0,-1 1 1 0 0,0-7-113 0 0,-3-20 253 0 0,-5 47-225 0 0,-20 0-115 0 0,-21 22-38 0 0,-10 7 45 0 0,54-30 78 0 0,0 0 0 0 0,-1 0 0 0 0,1 0 1 0 0,0-1-1 0 0,0 1 0 0 0,-1-1 0 0 0,1 0 0 0 0,-1 0 0 0 0,1 0 0 0 0,-1 0 1 0 0,0 0-1 0 0,1 0 0 0 0,-1 0 0 0 0,0-1 0 0 0,-1 1 0 0 0,1-1 0 0 0,0 0 1 0 0,0-2 1 0 0,17-25-42 0 0,-28 291 0 0 0,8-259 44 0 0,1 1 0 0 0,0-1 1 0 0,0 1-1 0 0,0-1 1 0 0,0 1-1 0 0,0-1 1 0 0,1 1-1 0 0,-1-1 0 0 0,1 1 1 0 0,0-1-1 0 0,0 0 1 0 0,-1 1-1 0 0,1-1 1 0 0,1 0-1 0 0,-1 0 1 0 0,0 1-1 0 0,1-1 0 0 0,-1 0 1 0 0,1 0-1 0 0,-1-1 1 0 0,1 1-1 0 0,0 0 1 0 0,0 0-1 0 0,0-1 0 0 0,0 1 1 0 0,0-1-1 0 0,0 0 1 0 0,0 0-1 0 0,1 1 1 0 0,-1-2-1 0 0,0 1 0 0 0,1 0 1 0 0,-1 0-1 0 0,1-1 1 0 0,-1 1-1 0 0,1-1 1 0 0,-1 0-1 0 0,1 1 1 0 0,1-1-3 0 0,107-22-1254 0 0,-81 13-548 0 0,-21 7 494 0 0,8-2-2229 0 0,-4-1-5406 0 0,-4 2-3400 0 0</inkml:trace>
  <inkml:trace contextRef="#ctx0" brushRef="#br0" timeOffset="1425.9">1887 181 10970 0 0,'0'0'2263'0'0,"0"0"-450"0"0,0 0-241 0 0,0 0-130 0 0,0 0-187 0 0,0 0-255 0 0,0 0-311 0 0,0 0-223 0 0,0 0-54 0 0,0 0 63 0 0,0 0 89 0 0,0 0 60 0 0,0 0-24 0 0,0 11-97 0 0,19 148 1505 0 0,30 58-1063 0 0,-27-162-847 0 0,-21-55-76 0 0,0 0-1 0 0,0 1 0 0 0,-1-1 1 0 0,1 0-1 0 0,0 1 1 0 0,0-1-1 0 0,0 0 0 0 0,-1 0 1 0 0,1 0-1 0 0,0 0 1 0 0,0 0-1 0 0,0 0 0 0 0,0 0 1 0 0,-1 0-1 0 0,1 0 1 0 0,0 0-1 0 0,0 0 0 0 0,0 0 1 0 0,-1-1-1 0 0,1 1 1 0 0,0 0-1 0 0,0-1 0 0 0,0 1 1 0 0,-1 0-1 0 0,1-1 1 0 0,0 1-1 0 0,-1-1 0 0 0,1 1 1 0 0,0-1-1 0 0,-1 1 1 0 0,1-1-1 0 0,-1 0 0 0 0,1 1 1 0 0,-1-1-1 0 0,1 0 1 0 0,-1 0-1 0 0,0 1 0 0 0,1-1 1 0 0,-1 0-1 0 0,0 0 0 0 0,1 1 1 0 0,-1-1-1 0 0,0 0 1 0 0,0 0-1 0 0,0 0 0 0 0,0 1 1 0 0,0-1-1 0 0,0 0 1 0 0,0 0-1 0 0,0 0 0 0 0,0 0 1 0 0,0 1-1 0 0,0-1 1 0 0,0 0-1 0 0,-1 0-21 0 0,7-11 70 0 0,87-214 610 0 0,-51 99-541 0 0,-39 105-432 0 0,-10 34-7324 0 0,6-8 1869 0 0,1-1-6142 0 0</inkml:trace>
</inkml:ink>
</file>

<file path=ppt/ink/ink18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5:34.0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832 211 1184 0 0,'0'0'1481'0'0,"0"0"-213"0"0,0 0 69 0 0,0 0 381 0 0,0 0 325 0 0,0 0 74 0 0,0 0-216 0 0,0 0-376 0 0,0 0-290 0 0,0 0-202 0 0,0 0-113 0 0,5-5-66 0 0,26-23 692 0 0,-29 24-1258 0 0,-1 0 0 0 0,0 1 1 0 0,0-1-1 0 0,0 0 0 0 0,0 0 1 0 0,-1 1-1 0 0,1-1 0 0 0,-1 0 1 0 0,0 0-1 0 0,0 0 0 0 0,-1 0 1 0 0,1 0-1 0 0,-1 1 0 0 0,0-1 1 0 0,0 0-1 0 0,0 0 0 0 0,0 1 1 0 0,-1-1-1 0 0,1 1 0 0 0,-2-3-288 0 0,-3-1 122 0 0,1-1 0 0 0,-1 1 0 0 0,-1 0 0 0 0,1 0-1 0 0,-1 1 1 0 0,-1 0 0 0 0,1 0 0 0 0,-1 1 0 0 0,0 0 0 0 0,0 0-1 0 0,0 1 1 0 0,-1 0 0 0 0,0 0 0 0 0,0 1 0 0 0,0 0 0 0 0,0 1 0 0 0,0 0-1 0 0,0 0 1 0 0,-1 1 0 0 0,1 0 0 0 0,0 0 0 0 0,-1 2-122 0 0,-7-2 47 0 0,1 1-1 0 0,0 1 1 0 0,0 0 0 0 0,0 1 0 0 0,0 1 0 0 0,0 1-1 0 0,0 0 1 0 0,1 1 0 0 0,0 1 0 0 0,-5 2-47 0 0,-5 3 25 0 0,1 2 0 0 0,0 0 0 0 0,1 1 0 0 0,1 1 0 0 0,0 1 0 0 0,1 2 0 0 0,1 0 0 0 0,0 1 1 0 0,2 0-1 0 0,-2 4-25 0 0,16-15 0 0 0,1-1 1 0 0,0 1 0 0 0,0-1 0 0 0,1 1 0 0 0,0 0-1 0 0,1 0 1 0 0,0 0 0 0 0,0 0 0 0 0,0 0 0 0 0,1 0 0 0 0,0 0-1 0 0,1 0 1 0 0,0 0 0 0 0,0 0 0 0 0,1 0 0 0 0,0 0-1 0 0,0 0 1 0 0,1-1 0 0 0,0 1 0 0 0,0-1 0 0 0,0 0-1 0 0,1 1 1 0 0,5 5-1 0 0,-4-3 9 0 0,1 1 0 0 0,1-2-1 0 0,0 1 1 0 0,0-1 0 0 0,1 0-1 0 0,0 0 1 0 0,0-1 0 0 0,1 0-1 0 0,0 0 1 0 0,1-1 0 0 0,-1-1-1 0 0,1 1 1 0 0,1-1 0 0 0,-1-1-1 0 0,1 0 1 0 0,0-1 0 0 0,0 0-1 0 0,0 0 1 0 0,1-1 0 0 0,0-1-9 0 0,68 2 321 0 0,-79-4-288 0 0,-1 0-6 0 0,0 0 18 0 0,0 0-9 0 0,0 0 3 0 0,0 0 21 0 0,0 0-12 0 0,0 0 4 0 0,0 0-4 0 0,-22 8 85 0 0,0 8-112 0 0,0 0-1 0 0,2 2 1 0 0,0 0 0 0 0,1 2-1 0 0,1 0 1 0 0,0 1-1 0 0,2 1 1 0 0,-13 22-21 0 0,24-37-2 0 0,0 0 0 0 0,1 0 0 0 0,0 1 0 0 0,0 0 0 0 0,1-1 0 0 0,0 1 1 0 0,0 0-1 0 0,1 1 0 0 0,0-1 0 0 0,0 0 0 0 0,1 1 0 0 0,0-1 0 0 0,1 1 1 0 0,0-1-1 0 0,0 1 0 0 0,1-1 0 0 0,0 1 0 0 0,2 7 2 0 0,1-11 16 0 0,0 0-1 0 0,1-1 0 0 0,-1 0 1 0 0,1 0-1 0 0,0 0 1 0 0,0 0-1 0 0,0-1 1 0 0,1 0-1 0 0,-1 0 0 0 0,1 0 1 0 0,0-1-1 0 0,0 1 1 0 0,0-1-1 0 0,0-1 0 0 0,0 1 1 0 0,0-1-1 0 0,0-1 1 0 0,1 1-1 0 0,-1-1 1 0 0,0 0-1 0 0,0 0 0 0 0,1 0 1 0 0,-1-1-1 0 0,0 0 1 0 0,6-2-16 0 0,15 2 77 0 0,136-43 191 0 0,-115 26-1009 0 0,-47 18 240 0 0,8-5-4501 0 0,-4 3-3991 0 0,-3 1-3553 0 0</inkml:trace>
  <inkml:trace contextRef="#ctx0" brushRef="#br0" timeOffset="511.034">1462 609 10058 0 0,'0'0'1835'0'0,"0"0"-444"0"0,0 0-213 0 0,0 0 155 0 0,0 0 138 0 0,0 0-10 0 0,0 0-170 0 0,0 0-270 0 0,0 0-227 0 0,0 0-154 0 0,0 0-64 0 0,0 0-89 0 0,0 0-43 0 0,-2-2-24 0 0,1 1-300 0 0,-1 0 0 0 0,1 0 1 0 0,0 0-1 0 0,0 0 0 0 0,-1 0 0 0 0,1 1 1 0 0,-1-1-1 0 0,1 0 0 0 0,-1 1 0 0 0,1-1 1 0 0,-1 1-1 0 0,1-1 0 0 0,-1 1 0 0 0,1 0 1 0 0,-1-1-1 0 0,1 1 0 0 0,-1 0 0 0 0,0 0 1 0 0,1 0-1 0 0,-1 1 0 0 0,1-1 0 0 0,-1 0 1 0 0,0 0-1 0 0,1 1 0 0 0,-1-1 0 0 0,1 1 1 0 0,-1 0-1 0 0,1-1 0 0 0,0 1 0 0 0,-1 0 1 0 0,1 0-1 0 0,0 0 0 0 0,-1 0 0 0 0,1 0 1 0 0,0 0-1 0 0,0 0 0 0 0,0 0-120 0 0,-45 54 39 0 0,35-41 207 0 0,-49 67-45 0 0,22-29-129 0 0,-2-1-1 0 0,-2-2 1 0 0,-2-2-1 0 0,-10 5-71 0 0,41-40-44 0 0,-38 21-648 0 0,51-33 362 0 0,-5-23-5336 0 0,4-16-411 0 0,2 13-2780 0 0,0 14 902 0 0</inkml:trace>
  <inkml:trace contextRef="#ctx0" brushRef="#br0" timeOffset="763.843">983 546 8370 0 0,'0'0'2274'0'0,"0"0"-362"0"0,0 0-270 0 0,0 0-73 0 0,0 0-55 0 0,0 0-194 0 0,0 0-283 0 0,0 0-260 0 0,0 0-135 0 0,0 0-42 0 0,0 0-24 0 0,0 0-37 0 0,0 0-82 0 0,2 16-52 0 0,9 48-18 0 0,23-10 538 0 0,-24-45-720 0 0,125 79 1393 0 0,-92-65-1484 0 0,-2 1-1 0 0,12 7-3511 0 0,-43-30-1906 0 0,-5-1-2514 0 0,-1 0-2638 0 0</inkml:trace>
  <inkml:trace contextRef="#ctx0" brushRef="#br0" timeOffset="1166.326">1852 661 9106 0 0,'0'0'2536'0'0,"0"0"-764"0"0,0 0-287 0 0,0 0 50 0 0,0 0 60 0 0,0 0-90 0 0,0 0-248 0 0,0 0-265 0 0,0 0-213 0 0,0 0-129 0 0,0 0-96 0 0,0 0-52 0 0,-19 3-57 0 0,-60 10-59 0 0,69-11-266 0 0,0 0 0 0 0,0 1 0 0 0,1 0 0 0 0,0 0 0 0 0,-1 1 0 0 0,1 1 0 0 0,0-1 0 0 0,1 1 0 0 0,-1 1 0 0 0,1 0 0 0 0,0 0 0 0 0,-5 6-120 0 0,3-4 69 0 0,1 0-50 0 0,0 0-1 0 0,0 1 0 0 0,1 0 0 0 0,0 1 0 0 0,1 0 1 0 0,0 0-1 0 0,0 0 0 0 0,1 1 0 0 0,0 0 1 0 0,1 0-1 0 0,1 0 0 0 0,0 1 0 0 0,0 0 1 0 0,1 0-1 0 0,0 0 0 0 0,1 0 0 0 0,1 0 0 0 0,0 6-18 0 0,1-16 5 0 0,0-1 0 0 0,0 1 1 0 0,1 0-1 0 0,-1-1 0 0 0,1 1 0 0 0,-1-1 0 0 0,1 1 0 0 0,0-1 0 0 0,-1 1 0 0 0,1-1 0 0 0,0 1 0 0 0,0-1 0 0 0,0 0 0 0 0,0 1 0 0 0,0-1 0 0 0,1 0 0 0 0,-1 0 0 0 0,0 0 0 0 0,1 0 0 0 0,-1 0 0 0 0,0 0 0 0 0,1 0 0 0 0,-1 0 0 0 0,1-1 0 0 0,-1 1 0 0 0,1 0 0 0 0,0-1 0 0 0,-1 1 0 0 0,1-1 0 0 0,0 0 1 0 0,-1 0-1 0 0,1 0 0 0 0,0 1 0 0 0,-1-1 0 0 0,1-1 0 0 0,0 1 0 0 0,-1 0 0 0 0,1 0 0 0 0,0-1-5 0 0,65-13 532 0 0,-46 1-425 0 0,-1-1 0 0 0,-1 0 1 0 0,0-1-1 0 0,-1-1 0 0 0,0-1 1 0 0,-2 0-1 0 0,5-7-107 0 0,-9 11 43 0 0,88-98 344 0 0,-95 144-744 0 0,22 48-1114 0 0,7-34-3422 0 0,-28-39 3401 0 0,2 0-1764 0 0,-1-1-2274 0 0,2 0-6037 0 0</inkml:trace>
  <inkml:trace contextRef="#ctx0" brushRef="#br0" timeOffset="1707.915">2128 1040 7266 0 0,'0'0'3646'0'0,"0"0"-1379"0"0,0 0-533 0 0,0 0 17 0 0,0 0-52 0 0,0 0-156 0 0,0 0-258 0 0,0 0-317 0 0,0 0-195 0 0,0 0-116 0 0,0 0-89 0 0,0 0-60 0 0,0 0-61 0 0,6-8-44 0 0,39-56 590 0 0,91-107 784 0 0,-97 152-1816 0 0,-31 63 3 0 0,-9-29 23 0 0,0-13 14 0 0,1 0 0 0 0,-1 0 0 0 0,0 0 0 0 0,1 0 0 0 0,-1 0 0 0 0,1 0 0 0 0,0 0 0 0 0,0 1 1 0 0,0-1-1 0 0,0 0 0 0 0,0 0 0 0 0,0 0 0 0 0,0 0 0 0 0,1 0 0 0 0,-1 0 0 0 0,1 0 0 0 0,0 0 0 0 0,-1 0 0 0 0,1 0 0 0 0,0 0 1 0 0,0 0-1 0 0,0-1 0 0 0,0 1 0 0 0,1 0 0 0 0,-1-1 0 0 0,0 1 0 0 0,1 0 0 0 0,-1-1 0 0 0,1 0 0 0 0,-1 1 0 0 0,1-1 1 0 0,0 0-1 0 0,0 0 0 0 0,-1 0 0 0 0,1 0 0 0 0,0 0 0 0 0,0 0 0 0 0,1 0-1 0 0,7-3 20 0 0,1 0-1 0 0,0-1 1 0 0,-1 0 0 0 0,1-1-1 0 0,-1 0 1 0 0,0-1-1 0 0,0 1 1 0 0,-1-2 0 0 0,0 0-1 0 0,1 0 1 0 0,-2 0 0 0 0,2-2-20 0 0,54-32 44 0 0,-52 34-46 0 0,-1 0 0 0 0,1 1 1 0 0,1 0-1 0 0,-1 1 0 0 0,0 1 0 0 0,1 0 0 0 0,0 0 0 0 0,10 0 2 0 0,-15 62 294 0 0,-15 66-425 0 0,16-111-1114 0 0,5-13-5137 0 0,-11-1 3540 0 0,0 0-7993 0 0</inkml:trace>
  <inkml:trace contextRef="#ctx0" brushRef="#br0" timeOffset="3379.974">2855 742 1720 0 0,'0'0'1919'0'0,"0"0"-122"0"0,0 0 46 0 0,0 0 173 0 0,0 0 65 0 0,0 0-133 0 0,0 0-221 0 0,0 0-241 0 0,0 0-246 0 0,0 0-210 0 0,0 0-177 0 0,0 0-141 0 0,2 3 1800 0 0,23 211-384 0 0,-14-140-1835 0 0,-2 1 1 0 0,-4 0-1 0 0,-3 20-293 0 0,-2-94 28 0 0,0-1-1 0 0,0 1 1 0 0,1-1-1 0 0,-1 1 0 0 0,0-1 1 0 0,0 1-1 0 0,1-1 1 0 0,-1 1-1 0 0,0 0 1 0 0,0-1-1 0 0,0 1 1 0 0,0-1-1 0 0,0 1 0 0 0,0-1 1 0 0,0 1-1 0 0,0-1 1 0 0,0 1-1 0 0,0 0 1 0 0,0-1-1 0 0,0 1 0 0 0,-1-1 1 0 0,1 1-1 0 0,0-1 1 0 0,0 1-1 0 0,0-1 1 0 0,-1 1-1 0 0,1-1 1 0 0,0 1-1 0 0,-1-1 0 0 0,1 1 1 0 0,0-1-1 0 0,-1 0 1 0 0,1 1-1 0 0,-1-1 1 0 0,1 1-1 0 0,0-1 1 0 0,-1 0-1 0 0,1 0 0 0 0,-1 1 1 0 0,1-1-1 0 0,-1 0 1 0 0,1 0-1 0 0,-1 1 1 0 0,0-1-1 0 0,1 0 1 0 0,-1 0-1 0 0,1 0 0 0 0,-1 0 1 0 0,1 0-1 0 0,-1 0 1 0 0,1 0-1 0 0,-1 0 1 0 0,0 0-1 0 0,1 0 1 0 0,-1 0-1 0 0,1 0 0 0 0,-1-1 1 0 0,1 1-1 0 0,-1 0 1 0 0,1 0-1 0 0,-1 0 1 0 0,1-1-1 0 0,-1 1 1 0 0,1 0-1 0 0,-1-1-27 0 0,-24-32 741 0 0,20 13-712 0 0,1 1 0 0 0,1-2 1 0 0,1 1-1 0 0,0 0 0 0 0,2 0 1 0 0,0-1-1 0 0,1 1 0 0 0,1 0 1 0 0,1 0-1 0 0,1 0 0 0 0,1 0 1 0 0,1 0-1 0 0,0 1 0 0 0,1 0 1 0 0,1 0-1 0 0,1 1 1 0 0,1 0-1 0 0,7-10-29 0 0,-8 11 5 0 0,1 0 0 0 0,1 1 0 0 0,0 0 0 0 0,1 0 0 0 0,1 1 0 0 0,0 1 0 0 0,1 0 0 0 0,0 1 0 0 0,1 0 0 0 0,1 2 0 0 0,0-1 0 0 0,12-5-5 0 0,-25 15 1 0 0,0 1 0 0 0,-1-1 1 0 0,1 1-1 0 0,0 0 0 0 0,0 0 1 0 0,0 0-1 0 0,0 0 0 0 0,0 1 1 0 0,0-1-1 0 0,0 1 0 0 0,0 0 0 0 0,0 0 1 0 0,0 0-1 0 0,0 0 0 0 0,0 0 1 0 0,1 1-1 0 0,-1-1 0 0 0,0 1 1 0 0,0 0-1 0 0,0 0 0 0 0,-1 0 0 0 0,1 0 1 0 0,0 0-1 0 0,0 1 0 0 0,-1-1 1 0 0,1 1-1 0 0,0 0 0 0 0,-1 0 1 0 0,0 0-1 0 0,1 0 0 0 0,-1 0 0 0 0,0 0 1 0 0,0 1-1 0 0,0-1 0 0 0,-1 1 1 0 0,1 0-1 0 0,-1-1 0 0 0,1 1 1 0 0,-1 0-1 0 0,1 2-1 0 0,0 2 15 0 0,0 1-1 0 0,0 0 1 0 0,-1 0 0 0 0,0-1 0 0 0,0 1-1 0 0,-1 0 1 0 0,0 0 0 0 0,-1 0 0 0 0,1 0-1 0 0,-1 0 1 0 0,-1-1 0 0 0,0 1-1 0 0,0 0 1 0 0,0-1 0 0 0,-1 1 0 0 0,0-1-1 0 0,-1 0 1 0 0,1 0 0 0 0,-3 2-15 0 0,-1 1 16 0 0,0 0 1 0 0,0-1 0 0 0,-1 0-1 0 0,0 0 1 0 0,-1-1-1 0 0,0-1 1 0 0,0 1-1 0 0,-1-1 1 0 0,1-1-1 0 0,-2 1 1 0 0,1-2-1 0 0,-1 0 1 0 0,1 0-1 0 0,-1 0 1 0 0,-1-2-1 0 0,1 1 1 0 0,-1-2-1 0 0,1 1 1 0 0,-1-2-1 0 0,0 1 1 0 0,1-1-1 0 0,-1-1 1 0 0,-8-1-17 0 0,18 0-74 0 0,0 1 0 0 0,0-1 1 0 0,0 0-1 0 0,-1-1 0 0 0,1 1 0 0 0,0 0 0 0 0,0 0 1 0 0,1-1-1 0 0,-1 1 0 0 0,0-1 0 0 0,0 0 0 0 0,1 1 1 0 0,-1-1-1 0 0,1 0 0 0 0,0 0 0 0 0,-1 0 0 0 0,1 0 0 0 0,0 0 1 0 0,0 0-1 0 0,0 0 0 0 0,0-1 0 0 0,1 1 0 0 0,-1 0 1 0 0,1 0-1 0 0,-1-1 0 0 0,1 1 0 0 0,0 0 0 0 0,0-1 1 0 0,0 1-1 0 0,0-1 0 0 0,0 1 0 0 0,1-2 74 0 0,5-28-3981 0 0,0 20-1162 0 0,-2 5 384 0 0,0-1-7505 0 0</inkml:trace>
  <inkml:trace contextRef="#ctx0" brushRef="#br0" timeOffset="3899.866">3446 256 9338 0 0,'0'0'3146'0'0,"0"0"-1103"0"0,0 0-587 0 0,0 0-49 0 0,0 0 76 0 0,0 0-18 0 0,0 0-166 0 0,0 0-295 0 0,0 0-261 0 0,0 0-181 0 0,0 0-116 0 0,0 0-79 0 0,0 0-49 0 0,7 22 1041 0 0,-3-7-1095 0 0,-1 0 1 0 0,0 1-1 0 0,-1 0 0 0 0,-1-1 0 0 0,-1 1 0 0 0,0 0 0 0 0,-2 13-264 0 0,1 19 249 0 0,-33 238 376 0 0,16-177-532 0 0,-2-10-29 0 0,18-95-56 0 0,-1 0-3 0 0,2-4 3 0 0,1 0-20 0 0,0 0-17 0 0,0 0-31 0 0,1-18-953 0 0,13-27-2416 0 0,-4 17-6160 0 0,-7 20-2287 0 0</inkml:trace>
  <inkml:trace contextRef="#ctx0" brushRef="#br0" timeOffset="4409.104">3523 881 8650 0 0,'0'0'2060'0'0,"0"0"-350"0"0,0 0 16 0 0,0 0 163 0 0,0 0-23 0 0,0 0-177 0 0,0 0-263 0 0,0 0-256 0 0,0 0-212 0 0,0 0-174 0 0,0 0-136 0 0,0 0-124 0 0,32-2-97 0 0,99-8-55 0 0,-67-7 244 0 0,-62 15-569 0 0,5 0 44 0 0,0-2 0 0 0,0 1-1 0 0,0-1 1 0 0,-1 0 0 0 0,1 0-1 0 0,-1-1 1 0 0,0 0 0 0 0,-1 0-1 0 0,1 0 1 0 0,-1-1 0 0 0,0 1-1 0 0,0-1 1 0 0,-1-1-1 0 0,1 1 1 0 0,-2-1 0 0 0,1 1-1 0 0,-1-1 1 0 0,0 0 0 0 0,0-1-1 0 0,0 1 1 0 0,-1 0 0 0 0,-1-1-1 0 0,1 1 1 0 0,-1-7-91 0 0,-3 10 1 0 0,0 0 0 0 0,0 0 0 0 0,-1 1 0 0 0,0-1 0 0 0,0 1 0 0 0,0-1 0 0 0,0 1 1 0 0,0 0-1 0 0,-1 0 0 0 0,1 1 0 0 0,-1-1 0 0 0,0 1 0 0 0,0 0 0 0 0,0-1 0 0 0,0 2 0 0 0,0-1 0 0 0,0 0 0 0 0,-1 1 0 0 0,1 0 0 0 0,0 0 0 0 0,-1 0 0 0 0,1 1 0 0 0,-1-1 0 0 0,1 1 0 0 0,-1 0 0 0 0,1 0 0 0 0,-1 1 0 0 0,-1 0-1 0 0,-6 1 3 0 0,1 0 0 0 0,0 1 0 0 0,0 0 0 0 0,0 1-1 0 0,0 0 1 0 0,0 1 0 0 0,1 0 0 0 0,0 1 0 0 0,0 0-1 0 0,0 0 1 0 0,1 1 0 0 0,0 0 0 0 0,0 1 0 0 0,1 0-1 0 0,0 0 1 0 0,0 1 0 0 0,1 0 0 0 0,0 1 0 0 0,1-1-1 0 0,0 1 1 0 0,-3 6-3 0 0,8-11 13 0 0,-1-1 0 0 0,0 1 0 0 0,1 0 0 0 0,0 0 0 0 0,0 0 0 0 0,1-1 0 0 0,0 1-1 0 0,-1 0 1 0 0,1 0 0 0 0,1 0 0 0 0,-1 0 0 0 0,1 0 0 0 0,0 0 0 0 0,0-1 0 0 0,0 1 0 0 0,1 0 0 0 0,0 0 0 0 0,0-1 0 0 0,0 0-1 0 0,0 1 1 0 0,1-1 0 0 0,-1 0 0 0 0,1 0 0 0 0,0 0 0 0 0,1 0 0 0 0,-1-1 0 0 0,1 1-13 0 0,110 78 850 0 0,-93-73-683 0 0,1-1-1 0 0,0 0 1 0 0,0-2-1 0 0,0-1 1 0 0,1-1-1 0 0,0-1 1 0 0,0 0-167 0 0,30-1 133 0 0,-54-13-3257 0 0,-20-2-8492 0 0,20 13 10507 0 0,-1-1-12038 0 0</inkml:trace>
  <inkml:trace contextRef="#ctx0" brushRef="#br0" timeOffset="7810.411">4438 716 608 0 0,'0'0'1813'0'0,"0"0"-587"0"0,0 0-355 0 0,0 0 1 0 0,0 0 186 0 0,0 0 166 0 0,0 0 54 0 0,0 0-19 0 0,0 0-54 0 0,0 0-54 0 0,0 0-12 0 0,7 0-60 0 0,3 0-919 0 0,-1 1 442 0 0,0-1 1 0 0,-1 0 0 0 0,1-1-1 0 0,0 0 1 0 0,0 0-1 0 0,-1 0 1 0 0,1-1-1 0 0,0-1 1 0 0,-1 1 0 0 0,0-2-1 0 0,4-1-602 0 0,-5 1 294 0 0,-2 1-59 0 0,0 0 0 0 0,0 0-1 0 0,-1 0 1 0 0,1 0 0 0 0,-1-1-1 0 0,1 0 1 0 0,-1 0 0 0 0,0 0-1 0 0,0 0 1 0 0,-1-1 0 0 0,0 1-1 0 0,1-1 1 0 0,-1 0 0 0 0,-1 0-1 0 0,3-5-234 0 0,9 155 1642 0 0,-12-11-1257 0 0,-6 1 0 0 0,-8 18-385 0 0,-17 20 169 0 0,14-126 58 0 0,14-46-161 0 0,1-1 25 0 0,0 0 34 0 0,0 0 13 0 0,0-5 209 0 0,0-32-328 0 0,1 0 1 0 0,2 0 0 0 0,1 0 0 0 0,3 1-1 0 0,0 0 1 0 0,2 0 0 0 0,2 1 0 0 0,2 0 0 0 0,0 1-1 0 0,3 0 1 0 0,1 1 0 0 0,3-3-20 0 0,1-5-6 0 0,2 2 1 0 0,2 0-1 0 0,1 2 1 0 0,2 1-1 0 0,2 1 1 0 0,1 1-1 0 0,21-17 6 0 0,-46 45-3 0 0,0 0 1 0 0,0 1-1 0 0,1-1 0 0 0,0 1 1 0 0,0 1-1 0 0,0-1 0 0 0,1 1 0 0 0,-1 0 1 0 0,1 1-1 0 0,0 0 0 0 0,0 0 0 0 0,0 1 1 0 0,0 0-1 0 0,0 0 0 0 0,1 1 0 0 0,-1 0 1 0 0,5 0 2 0 0,-9 3-2 0 0,-1 0 1 0 0,0 0 0 0 0,0 1-1 0 0,0-1 1 0 0,0 1 0 0 0,0-1-1 0 0,-1 1 1 0 0,1 0 0 0 0,-1 0-1 0 0,0 0 1 0 0,0 1 0 0 0,0-1-1 0 0,0 0 1 0 0,0 1 0 0 0,-1 0-1 0 0,0-1 1 0 0,1 1 0 0 0,-1 0-1 0 0,0 2 2 0 0,0 8 11 0 0,-1 0 0 0 0,0 0 0 0 0,0-1 0 0 0,-2 1-1 0 0,0 0 1 0 0,0 0 0 0 0,-1 0 0 0 0,-1-1 0 0 0,0 0 0 0 0,-1 0 0 0 0,-1 0-1 0 0,0 0 1 0 0,0-1 0 0 0,-1 0 0 0 0,-1 0 0 0 0,0-1 0 0 0,-1 0 0 0 0,0 0-1 0 0,0-1 1 0 0,-1 0 0 0 0,0-1 0 0 0,-10 7-11 0 0,6-3-20 0 0,-1-1 1 0 0,0-1-1 0 0,-1 0 1 0 0,0-1-1 0 0,0-1 0 0 0,-1 0 1 0 0,0-1-1 0 0,-1-1 1 0 0,0-1-1 0 0,0 0 0 0 0,0-2 1 0 0,-1 0-1 0 0,1-1 1 0 0,-1 0-1 0 0,0-2 1 0 0,-10 0 19 0 0,29-1-37 0 0,-1 0 1 0 0,1 0 0 0 0,-1 1 0 0 0,0-1 0 0 0,1 0 0 0 0,-1 0-1 0 0,1 0 1 0 0,-1 0 0 0 0,0 0 0 0 0,1 0 0 0 0,-1 0 0 0 0,0 0 0 0 0,1 0-1 0 0,-1 0 1 0 0,1-1 0 0 0,-1 1 0 0 0,0 0 0 0 0,1 0 0 0 0,-1 0 0 0 0,1-1-1 0 0,-1 1 1 0 0,1 0 0 0 0,-1-1 0 0 0,1 1 0 0 0,-1-1 0 0 0,1 1 0 0 0,-1 0-1 0 0,1-1 1 0 0,-1 1 0 0 0,1-1 0 0 0,0 1 0 0 0,-1-1 0 0 0,1 1-1 0 0,0-1 1 0 0,-1 0 0 0 0,1 1 0 0 0,0-1 0 0 0,0 1 0 0 0,0-1 0 0 0,0 0-1 0 0,-1 1 1 0 0,1-1 0 0 0,0 1 0 0 0,0-1 0 0 0,0 0 0 0 0,0 1 0 0 0,0-1-1 0 0,0 0 1 0 0,0 1 0 0 0,1-1 0 0 0,-1 1 0 0 0,0-1 0 0 0,0 0-1 0 0,0 1 1 0 0,1-1 0 0 0,-1 1 0 0 0,0-1 0 0 0,1 1 0 0 0,-1-1 0 0 0,0 1 36 0 0,24-30-2139 0 0,54-20-3499 0 0,-23 24-3428 0 0,-39 18 4769 0 0,0 0-1406 0 0</inkml:trace>
  <inkml:trace contextRef="#ctx0" brushRef="#br0" timeOffset="8329.932">5073 904 0 0 0,'0'0'1807'0'0,"0"0"48"0"0,0 0 100 0 0,0 0 43 0 0,0 0-52 0 0,0 0-123 0 0,0 0-226 0 0,0 0-219 0 0,0 0-166 0 0,0 0-109 0 0,0 0-92 0 0,0 0-49 0 0,5 14-47 0 0,14 42-83 0 0,-19-55-766 0 0,1 0 1 0 0,-1 0 0 0 0,0 0-1 0 0,1 0 1 0 0,-1-1 0 0 0,0 1 0 0 0,1 0-1 0 0,0 0 1 0 0,-1 0 0 0 0,1-1-1 0 0,-1 1 1 0 0,1 0 0 0 0,0-1 0 0 0,-1 1-1 0 0,1-1 1 0 0,0 1 0 0 0,0 0-1 0 0,-1-1 1 0 0,1 0 0 0 0,0 1-1 0 0,0-1 1 0 0,0 1 0 0 0,0-1 0 0 0,0 0-1 0 0,0 0 1 0 0,0 1 0 0 0,-1-1-1 0 0,1 0 1 0 0,0 0 0 0 0,0 0-1 0 0,0 0 1 0 0,0 0 0 0 0,0 0 0 0 0,0-1-1 0 0,0 1 1 0 0,0 0 0 0 0,0 0-1 0 0,0-1 1 0 0,0 1-67 0 0,2-1 298 0 0,4 1-108 0 0,0-1 0 0 0,0 0 1 0 0,0 0-1 0 0,0 0 0 0 0,-1-1 1 0 0,1 0-1 0 0,0 0 0 0 0,-1-1 0 0 0,0 0 1 0 0,1 0-1 0 0,-1-1 0 0 0,-1 1 0 0 0,1-1 1 0 0,0-1-1 0 0,1-1-190 0 0,25-20 295 0 0,-2-1 0 0 0,-1-1 0 0 0,-1-2 0 0 0,20-28-295 0 0,-26 33 59 0 0,-13 15-53 0 0,0-1 0 0 0,-1 0 1 0 0,0 0-1 0 0,0-1 0 0 0,-2 0 0 0 0,1 0 0 0 0,-1-1 1 0 0,-1 0-1 0 0,0 0 0 0 0,-1 0 0 0 0,-1-1 1 0 0,0 1-1 0 0,0-1 0 0 0,-2 0 0 0 0,1-3-6 0 0,-2 16-3 0 0,0 0 0 0 0,1-1 0 0 0,-1 1 0 0 0,0 0 0 0 0,0-1 0 0 0,0 1 0 0 0,0 0 0 0 0,0-1 0 0 0,0 1 0 0 0,0 0 0 0 0,-1-1 0 0 0,1 1-1 0 0,0 0 1 0 0,-1-1 0 0 0,1 1 0 0 0,-1 0 0 0 0,1 0 0 0 0,-1 0 0 0 0,0-1 0 0 0,1 1 0 0 0,-1 0 0 0 0,0 0 0 0 0,0 0 0 0 0,0 0 0 0 0,0 0 0 0 0,0 0 0 0 0,0 1 0 0 0,0-1 0 0 0,0 0-1 0 0,0 0 1 0 0,0 1 0 0 0,0-1 0 0 0,-1 1 0 0 0,1-1 0 0 0,0 1 0 0 0,0-1 0 0 0,-1 1 0 0 0,1 0 0 0 0,0 0 0 0 0,-1-1 0 0 0,1 1 0 0 0,0 0 0 0 0,-1 0 0 0 0,1 0 0 0 0,0 1 0 0 0,-1-1-1 0 0,1 0 1 0 0,0 0 0 0 0,-1 1 0 0 0,1-1 0 0 0,0 1 0 0 0,0-1 0 0 0,0 1 0 0 0,-1-1 0 0 0,1 1 0 0 0,0 0 0 0 0,0 0 0 0 0,-1 0 3 0 0,-8 5-14 0 0,0 0 1 0 0,1 0-1 0 0,0 1 1 0 0,0 1-1 0 0,1-1 0 0 0,-1 1 1 0 0,2 1-1 0 0,-1 0 1 0 0,1 0-1 0 0,1 0 1 0 0,-1 1-1 0 0,-1 5 14 0 0,7-14 1 0 0,-1 1 0 0 0,2-1 0 0 0,-1 1 0 0 0,0 0 0 0 0,0-1-1 0 0,0 1 1 0 0,1 0 0 0 0,-1-1 0 0 0,1 1 0 0 0,-1 0 0 0 0,1 0 0 0 0,0-1 0 0 0,0 1-1 0 0,-1 0 1 0 0,1 0 0 0 0,1 0 0 0 0,-1 0 0 0 0,0-1 0 0 0,0 1 0 0 0,1 0 0 0 0,-1 0-1 0 0,1-1 1 0 0,-1 1 0 0 0,1 0 0 0 0,0 0 0 0 0,0-1 0 0 0,0 1 0 0 0,0-1 0 0 0,0 1-1 0 0,0-1 1 0 0,0 1 0 0 0,0-1 0 0 0,0 0 0 0 0,1 0 0 0 0,-1 1 0 0 0,1-1 0 0 0,-1 0-1 0 0,1 0 1 0 0,-1 0 0 0 0,1 0 0 0 0,0-1 0 0 0,-1 1 0 0 0,3 0-1 0 0,76 14 71 0 0,-62-15-45 0 0,-7-1-21 0 0,1 1 0 0 0,0 0-1 0 0,0 0 1 0 0,0 1 0 0 0,-1 0-1 0 0,1 1 1 0 0,0 1 0 0 0,-1 0-1 0 0,0 0 1 0 0,1 1 0 0 0,9 6-5 0 0,-19-7 11 0 0,-1 0 1 0 0,1 0 0 0 0,-1 0-1 0 0,1 1 1 0 0,-1-1-1 0 0,0 0 1 0 0,-1 1 0 0 0,1-1-1 0 0,0 1 1 0 0,-1-1-1 0 0,0 1 1 0 0,0-1 0 0 0,0 1-1 0 0,0 0 1 0 0,0-1-1 0 0,-1 1 1 0 0,0-1-1 0 0,0 1 1 0 0,0-1 0 0 0,0 0-1 0 0,0 1 1 0 0,-1-1-1 0 0,1 0 1 0 0,-1 0 0 0 0,0 0-1 0 0,0 0 1 0 0,0 0-1 0 0,0 0 1 0 0,-2 1-12 0 0,-67 98 245 0 0,71-101-280 0 0,0-1 0 0 0,-1 1-1 0 0,1 0 1 0 0,0-1 0 0 0,-1 1-1 0 0,1 0 1 0 0,0 0 0 0 0,-1-1 0 0 0,1 1-1 0 0,0 0 1 0 0,0 0 0 0 0,0 0-1 0 0,0-1 1 0 0,0 1 0 0 0,0 0-1 0 0,0 0 1 0 0,0 0 0 0 0,0-1 0 0 0,0 1-1 0 0,1 0 1 0 0,-1 0 0 0 0,0-1-1 0 0,0 1 1 0 0,1 0 0 0 0,-1-1 0 0 0,1 1-1 0 0,-1 0 1 0 0,0-1 0 0 0,1 1-1 0 0,-1 0 1 0 0,1-1 0 0 0,-1 1-1 0 0,1-1 1 0 0,0 1 0 0 0,-1-1 0 0 0,1 1-1 0 0,0-1 1 0 0,-1 1 0 0 0,1-1-1 0 0,0 0 1 0 0,-1 1 0 0 0,1-1-1 0 0,0 0 1 0 0,0 0 0 0 0,-1 1 0 0 0,1-1-1 0 0,0 0 1 0 0,0 0 0 0 0,0 0-1 0 0,-1 0 1 0 0,1 0 0 0 0,0 0-1 0 0,0 0 1 0 0,0 0 0 0 0,-1-1 0 0 0,1 1-1 0 0,0 0 1 0 0,0 0 35 0 0,48-9-3070 0 0,-46 8 2668 0 0,30-13-4381 0 0,-12 3-3084 0 0,-11 4-1871 0 0</inkml:trace>
  <inkml:trace contextRef="#ctx0" brushRef="#br0" timeOffset="14906.454">6016 705 0 0 0,'0'0'782'0'0,"0"0"14"0"0,0 0-31 0 0,0 0-38 0 0,0-3 14 0 0,0-7 24 0 0,0 8 20 0 0,0 2-37 0 0,0 0-68 0 0,0 0-62 0 0,0 0-23 0 0,0 0-3 0 0,0 0 11 0 0,0 0 45 0 0,11 4 15670 0 0,-21-4-16186 0 0,5-1-101 0 0,0 0 0 0 0,0 0 0 0 0,-1 1-1 0 0,1 0 1 0 0,0 0 0 0 0,0 0 0 0 0,0 1 0 0 0,0 0-1 0 0,0-1 1 0 0,0 2 0 0 0,0-1 0 0 0,0 1 0 0 0,1 0 0 0 0,-1 0-1 0 0,0 0 1 0 0,1 0 0 0 0,-1 1 0 0 0,1 0 0 0 0,0 0 0 0 0,0 0-1 0 0,0 0 1 0 0,0 1 0 0 0,1 0 0 0 0,0-1 0 0 0,-1 1-1 0 0,0 2-30 0 0,-16 54 238 0 0,15 34-18 0 0,36-31-40 0 0,-26-58-147 0 0,0-1 0 0 0,1 0 0 0 0,-1 0 1 0 0,1-1-1 0 0,0 0 0 0 0,0 0 0 0 0,0 0 0 0 0,0-1 1 0 0,1 1-1 0 0,-1-2 0 0 0,1 1 0 0 0,-1-1 0 0 0,1 0 1 0 0,-1 0-1 0 0,1 0 0 0 0,0-1 0 0 0,4-1-33 0 0,83-9 443 0 0,-85 4-400 0 0,0-1 1 0 0,0 0-1 0 0,-1 0 1 0 0,0-1-1 0 0,-1 0 0 0 0,0 0 1 0 0,0 0-1 0 0,-1-1 1 0 0,0 0-1 0 0,0-1 1 0 0,-1 1-1 0 0,0-1 1 0 0,-1 0-1 0 0,0-1-43 0 0,-1 4 24 0 0,0 0-1 0 0,0 0 1 0 0,-1 0 0 0 0,-1-1-1 0 0,1 1 1 0 0,-1-1 0 0 0,0 0 0 0 0,-1 1-1 0 0,1-1 1 0 0,-2 0 0 0 0,1 1-1 0 0,-1-1 1 0 0,-1-4-24 0 0,-3 6-16 0 0,0 0 0 0 0,0 0 0 0 0,0 1 0 0 0,-1 0 1 0 0,0 0-1 0 0,0 1 0 0 0,0-1 0 0 0,-1 1 0 0 0,1 1 0 0 0,-1-1 0 0 0,0 1 0 0 0,0 0 1 0 0,0 1-1 0 0,0-1 0 0 0,-1 2 0 0 0,1-1 0 0 0,0 1 0 0 0,-1 0 0 0 0,0 0 0 0 0,1 1 1 0 0,-6 0 15 0 0,-133 0-1295 0 0,106 10-1165 0 0,30-1-1789 0 0,5 4-4239 0 0,5-9-2928 0 0</inkml:trace>
  <inkml:trace contextRef="#ctx0" brushRef="#br0" timeOffset="15838.103">6447 68 1728 0 0,'0'0'2470'0'0,"0"0"-464"0"0,0 0-126 0 0,0 0 73 0 0,0 0 134 0 0,0 0-75 0 0,0 0-289 0 0,0 0-398 0 0,0 0-358 0 0,0 0-270 0 0,0 0-165 0 0,0 0-72 0 0,0 0-58 0 0,0 0-28 0 0,0 15 1129 0 0,22 264 1691 0 0,-19-109-2781 0 0,-8 191 73 0 0,-6-307-414 0 0,11-53-60 0 0,0-1 11 0 0,0 0 13 0 0,0 0 32 0 0,5-16 281 0 0,5 1-309 0 0,4-14-25 0 0,2 1-1 0 0,0 0 1 0 0,2 2 0 0 0,1 0 0 0 0,1 1 0 0 0,1 1 0 0 0,2 1 0 0 0,0 0 0 0 0,1 2 0 0 0,1 1 0 0 0,1 1 0 0 0,15-7-15 0 0,-40 25-1 0 0,1 0-1 0 0,-1 0 1 0 0,1 0-1 0 0,0 1 1 0 0,-1-1-1 0 0,1 1 1 0 0,0-1-1 0 0,-1 1 1 0 0,1 0-1 0 0,0-1 1 0 0,0 1-1 0 0,-1 0 1 0 0,1 0-1 0 0,0 0 1 0 0,0 1-1 0 0,-1-1 1 0 0,1 0-1 0 0,0 1 1 0 0,-1-1-1 0 0,1 1 1 0 0,0-1-1 0 0,-1 1 1 0 0,1 0-1 0 0,-1 0 1 0 0,1-1-1 0 0,-1 1 1 0 0,1 0-1 0 0,-1 0 1 0 0,0 1-1 0 0,1-1 1 0 0,-1 0-1 0 0,0 0 1 0 0,0 1-1 0 0,0-1 1 0 0,0 1-1 0 0,0-1 1 0 0,0 1-1 0 0,0-1 1 0 0,-1 1-1 0 0,1-1 1 0 0,0 1-1 0 0,-1 0 1 0 0,0-1-1 0 0,1 2 2 0 0,9 80 42 0 0,-10-68-24 0 0,0 0-1 0 0,0 0 0 0 0,-2 0 1 0 0,0 0-1 0 0,-1 0 1 0 0,0-1-1 0 0,-1 1 1 0 0,-1-1-1 0 0,0 0 0 0 0,-1 0 1 0 0,0-1-1 0 0,-1 1 1 0 0,-1-1-1 0 0,0-1 0 0 0,-5 6-17 0 0,7-10 8 0 0,-1-1 0 0 0,1-1 0 0 0,-1 1 0 0 0,-1-1 0 0 0,1 0 0 0 0,-1-1 0 0 0,0 0-1 0 0,-1 0 1 0 0,1-1 0 0 0,-1 0 0 0 0,0 0 0 0 0,0-1 0 0 0,0 0 0 0 0,0-1 0 0 0,0 0-1 0 0,-1 0 1 0 0,1-1 0 0 0,-1 0 0 0 0,1-1 0 0 0,-2 0-8 0 0,6 1-20 0 0,0 0 0 0 0,1-1 1 0 0,-1 0-1 0 0,0 0 0 0 0,0 0 0 0 0,0 0 1 0 0,0-1-1 0 0,1 0 0 0 0,-1 0 0 0 0,0 0 1 0 0,1-1-1 0 0,-1 1 0 0 0,1-1 0 0 0,-1 0 1 0 0,1-1-1 0 0,0 1 0 0 0,0-1 0 0 0,0 0 1 0 0,0 0-1 0 0,0 0 0 0 0,1 0 0 0 0,-1 0 1 0 0,1-1-1 0 0,0 0 0 0 0,0 0 0 0 0,0 0 1 0 0,1 0-1 0 0,-1 0 0 0 0,1 0 0 0 0,0-1 1 0 0,0 0 19 0 0,1 0-174 0 0,1 0-1 0 0,-1 0 1 0 0,1 0 0 0 0,0 0 0 0 0,0 0 0 0 0,1 0-1 0 0,0 0 1 0 0,0 0 0 0 0,0 0 0 0 0,0 0 0 0 0,1 0 0 0 0,0 0-1 0 0,0 1 1 0 0,0-1 0 0 0,3-3 174 0 0,35-35-7890 0 0,-28 33 493 0 0,-3 2-1477 0 0</inkml:trace>
  <inkml:trace contextRef="#ctx0" brushRef="#br0" timeOffset="16458.168">7030 35 4913 0 0,'0'0'2154'0'0,"0"0"-439"0"0,0 0-61 0 0,0 0 167 0 0,0 0 130 0 0,0 0-148 0 0,0 0-380 0 0,0 0-385 0 0,0 0-293 0 0,0 0-130 0 0,0 0-37 0 0,0 0-8 0 0,0 0 31 0 0,2-4 1526 0 0,13 245 1253 0 0,-14-186-3254 0 0,-13 154 311 0 0,-47 84-183 0 0,53-194-277 0 0,6-98-18 0 0,0-1 5 0 0,1 0-2 0 0,0 0 4 0 0,-1 0-12 0 0,11-11-258 0 0,29-81-3626 0 0,-33 68-873 0 0,2 1-3774 0 0,-6 15-1496 0 0</inkml:trace>
  <inkml:trace contextRef="#ctx0" brushRef="#br0" timeOffset="16915.976">7141 804 272 0 0,'0'0'2002'0'0,"0"0"-320"0"0,0 0 69 0 0,0 0 248 0 0,0 0 129 0 0,0 0-85 0 0,0 0-252 0 0,0 0-301 0 0,0 0-228 0 0,0 0-156 0 0,0 0-123 0 0,0 0-96 0 0,0 0-88 0 0,23 8-66 0 0,71 20-74 0 0,-92-26-605 0 0,1-1-1 0 0,-1 0 0 0 0,0-1 0 0 0,1 1 0 0 0,-1 0 1 0 0,1-1-1 0 0,-1 1 0 0 0,1-1 0 0 0,-1 0 1 0 0,1 0-1 0 0,-1 0 0 0 0,1 0 0 0 0,-1 0 1 0 0,1 0-1 0 0,-1-1 0 0 0,1 1 0 0 0,-1-1 1 0 0,0 0-1 0 0,1 1 0 0 0,-1-1 0 0 0,0 0 1 0 0,1-1-1 0 0,0 1-53 0 0,5-4 230 0 0,0 1-141 0 0,0 1 1 0 0,0-1-1 0 0,-1 0 0 0 0,1-1 0 0 0,-1 1 0 0 0,0-2 1 0 0,0 1-1 0 0,-1-1 0 0 0,0 0 0 0 0,0 0 1 0 0,0 0-1 0 0,-1-1 0 0 0,0 0 0 0 0,0 0 0 0 0,0-1 1 0 0,-1 1-1 0 0,0-1 0 0 0,-1 0 0 0 0,0 0 0 0 0,0 0 1 0 0,0-1-1 0 0,-1 1 0 0 0,-1-1 0 0 0,1 1 0 0 0,-1-1 1 0 0,-1 1-1 0 0,0-2-89 0 0,0 8-2 0 0,0-1-1 0 0,-1 1 1 0 0,1-1 0 0 0,-1 1-1 0 0,0-1 1 0 0,0 1 0 0 0,0 0 0 0 0,0-1-1 0 0,0 1 1 0 0,0 0 0 0 0,-1 0 0 0 0,1 0-1 0 0,-1 0 1 0 0,1 0 0 0 0,-1 0 0 0 0,0 0-1 0 0,0 0 1 0 0,0 1 0 0 0,0-1-1 0 0,0 1 1 0 0,0-1 0 0 0,0 1 0 0 0,-1 0-1 0 0,1 0 1 0 0,0 0 0 0 0,-1 0 0 0 0,1 0-1 0 0,-1 1 1 0 0,1-1 0 0 0,-1 1 0 0 0,1-1-1 0 0,-1 1 1 0 0,0 0 2 0 0,-84 15-316 0 0,74-9 308 0 0,1 2 0 0 0,0 0 0 0 0,1 0 0 0 0,0 1 0 0 0,1 0 0 0 0,0 1 0 0 0,0 0 0 0 0,1 1-1 0 0,0 0 1 0 0,1 0 0 0 0,0 1 0 0 0,-1 2 8 0 0,5-7 6 0 0,1-1 1 0 0,-1 1-1 0 0,1 0 0 0 0,1 0 0 0 0,-1 0 0 0 0,1 0 0 0 0,0 0 0 0 0,1 0 0 0 0,0 1 0 0 0,0-1 1 0 0,0 1-1 0 0,1-1 0 0 0,0 0 0 0 0,1 1 0 0 0,-1-1 0 0 0,2 1 0 0 0,-1-1 0 0 0,1 0 1 0 0,0 0-1 0 0,0 0 0 0 0,1 0 0 0 0,0 0 0 0 0,3 5-6 0 0,1-4-12 0 0,0-1-1 0 0,1 0 1 0 0,-1-1 0 0 0,2 0-1 0 0,-1 0 1 0 0,0-1-1 0 0,1 0 1 0 0,0 0 0 0 0,1-1-1 0 0,-1 0 1 0 0,0-1 0 0 0,1 0-1 0 0,0-1 1 0 0,0 0 0 0 0,0 0-1 0 0,0-1 1 0 0,0 0-1 0 0,0-1 1 0 0,0 0 0 0 0,0 0-1 0 0,0-1 1 0 0,0-1 0 0 0,0 0-1 0 0,0 0 1 0 0,0-1-1 0 0,-1 0 1 0 0,1 0 0 0 0,-1-1-1 0 0,0-1 1 0 0,0 1 0 0 0,0-2-1 0 0,-1 1 1 0 0,6-5 12 0 0,14-20-2373 0 0,-12 9-5422 0 0,-12 13-3724 0 0</inkml:trace>
  <inkml:trace contextRef="#ctx0" brushRef="#br0" timeOffset="17700.744">7608 970 0 0 0,'0'0'1048'0'0,"0"0"779"0"0,0 0 386 0 0,0 0 151 0 0,0 0-70 0 0,0 0-243 0 0,0 0-233 0 0,0 0-195 0 0,0 0-107 0 0,0 0-102 0 0,0 0-141 0 0,0 0-224 0 0,0 0-212 0 0,2-27 1274 0 0,5 2-1687 0 0,1 1-1 0 0,1-1 1 0 0,0 1-1 0 0,2 1 0 0 0,1 0 1 0 0,1 0-1 0 0,1 1 1 0 0,3-1-424 0 0,-9 11 70 0 0,1 0 1 0 0,0 1-1 0 0,1 0 0 0 0,0 1 1 0 0,0 0-1 0 0,1 0 1 0 0,1 1-1 0 0,-1 1 0 0 0,1 0 1 0 0,11-5-71 0 0,-22 12 2 0 0,1 0-1 0 0,-1 0 1 0 0,1 0 0 0 0,-1 0-1 0 0,1 0 1 0 0,0 0 0 0 0,-1 1-1 0 0,1-1 1 0 0,0 1-1 0 0,0-1 1 0 0,-1 1 0 0 0,1 0-1 0 0,0-1 1 0 0,0 1 0 0 0,-1 0-1 0 0,1 0 1 0 0,0 0 0 0 0,0 1-1 0 0,0-1 1 0 0,-1 0 0 0 0,1 1-1 0 0,0-1 1 0 0,-1 1 0 0 0,1-1-1 0 0,0 1 1 0 0,-1 0 0 0 0,1 0-1 0 0,-1 0 1 0 0,1 0 0 0 0,-1 0-1 0 0,1 0 1 0 0,-1 0 0 0 0,0 0-1 0 0,1 1 1 0 0,-1-1 0 0 0,0 0-1 0 0,0 1 1 0 0,0-1 0 0 0,0 1-1 0 0,0-1 1 0 0,0 1 0 0 0,-1 0-1 0 0,1-1 1 0 0,0 1 0 0 0,-1 0-2 0 0,3 16 35 0 0,-1-1 1 0 0,0 1-1 0 0,-2-1 1 0 0,0 1-1 0 0,-1-1 1 0 0,0 1-1 0 0,-2-1 1 0 0,0 0-1 0 0,-1 0 1 0 0,-2 4-36 0 0,3-6-3 0 0,-16 63 60 0 0,93-178 158 0 0,-56 78-215 0 0,1 0 1 0 0,0 2 0 0 0,2 0-1 0 0,0 1 1 0 0,2 1 0 0 0,17-11-1 0 0,53-5-15 0 0,-92 60 31 0 0,-17 154 196 0 0,15-169-225 0 0,0-1 0 0 0,1 1 0 0 0,0-1 0 0 0,0 1 0 0 0,1-1 0 0 0,0 0-1 0 0,1 1 1 0 0,1-1 0 0 0,-1 0 0 0 0,1 0 0 0 0,2 2 13 0 0,5-5-1981 0 0,-6-11-8839 0 0,-4 1-1432 0 0</inkml:trace>
  <inkml:trace contextRef="#ctx0" brushRef="#br0" timeOffset="19977.948">8696 491 4969 0 0,'0'0'1224'0'0,"0"0"-269"0"0,0 0 72 0 0,0 0 344 0 0,0 0 271 0 0,0 0 49 0 0,0 0-196 0 0,0 0-330 0 0,0 0-286 0 0,0 0-189 0 0,0 0-78 0 0,1-5-51 0 0,-1 4-175 0 0,4-16-193 0 0,-3 19 4772 0 0,-12 27-2128 0 0,9-26-1366 0 0,-5 26-2662 0 0,7-10-4244 0 0,0-8-4603 0 0,0-7-1431 0 0</inkml:trace>
  <inkml:trace contextRef="#ctx0" brushRef="#br0" timeOffset="20552.307">8663 823 9074 0 0,'0'0'1774'0'0,"0"0"-242"0"0,0 0 76 0 0,0 0 194 0 0,0 0 8 0 0,0 0-243 0 0,0 0-387 0 0,0 0-369 0 0,0 0-240 0 0,0 0-121 0 0,0 0-31 0 0,0 0-16 0 0,0 0 41 0 0,0 21 3081 0 0,19-42-2090 0 0,-19 21-1395 0 0,0 0-7 0 0,0-4-3580 0 0,0 2 1443 0 0,0 0-7820 0 0,0-1-2683 0 0</inkml:trace>
  <inkml:trace contextRef="#ctx0" brushRef="#br0" timeOffset="25652.515">9469 281 0 0 0,'0'0'1026'0'0,"0"0"834"0"0,0 0 316 0 0,0 0 18 0 0,0 0-57 0 0,0 0-240 0 0,0 0-235 0 0,0 0-184 0 0,0 0-207 0 0,-1-3-179 0 0,0-4-1676 0 0,-2 0 5385 0 0,1 18-1479 0 0,-37 117-2143 0 0,-146 486-503 0 0,177-573-1560 0 0,27-67-595 0 0,32-99-4782 0 0,-23 42-4761 0 0,-25 67 4481 0 0</inkml:trace>
  <inkml:trace contextRef="#ctx0" brushRef="#br0" timeOffset="26209.038">9412 384 0 0 0,'0'0'1555'0'0,"0"0"384"0"0,0 0-93 0 0,0 0-152 0 0,0 0 10 0 0,0 0 34 0 0,0 0-55 0 0,0 0-202 0 0,0 0-279 0 0,0 0-259 0 0,0 0-230 0 0,0 0-127 0 0,0 0-85 0 0,-3-7-25 0 0,-12-22-6 0 0,11 21-44 0 0,4 8-44 0 0,2 26 2166 0 0,11-1-1849 0 0,-1 0 0 0 0,-2 0-1 0 0,0 1 1 0 0,-2 1-1 0 0,-1 0 1 0 0,1 9-699 0 0,49 219 641 0 0,0-138-521 0 0,-56-116-94 0 0,1 0 0 0 0,-1 0 0 0 0,0 1-1 0 0,0-1 1 0 0,0 0 0 0 0,1 0-1 0 0,-1 0 1 0 0,0-1 0 0 0,1 1 0 0 0,-1 0-1 0 0,1 0 1 0 0,-1-1 0 0 0,1 1-1 0 0,-1-1 1 0 0,1 1 0 0 0,0-1 0 0 0,-1 0-1 0 0,1 0 1 0 0,-1 0 0 0 0,1 0-1 0 0,0 0 1 0 0,-1 0 0 0 0,1 0 0 0 0,0 0-1 0 0,-1 0 1 0 0,1-1 0 0 0,-1 1-1 0 0,1-1 1 0 0,-1 1 0 0 0,1-1 0 0 0,-1 0-1 0 0,1 1 1 0 0,-1-1 0 0 0,1 0-1 0 0,-1 0 1 0 0,0 0 0 0 0,0 0 0 0 0,1 0-1 0 0,-1-1 1 0 0,0 1 0 0 0,0 0-1 0 0,0 0 1 0 0,0-1 0 0 0,0 1 0 0 0,-1-1-1 0 0,1 1 1 0 0,0-1 0 0 0,-1 1-1 0 0,1-1 1 0 0,-1 1 0 0 0,1-1 0 0 0,-1 1-1 0 0,0-1-25 0 0,17-30 145 0 0,-2 0 0 0 0,-2-1-1 0 0,0-1 1 0 0,-3 0-1 0 0,0 0 1 0 0,-3-1 0 0 0,2-23-145 0 0,23-225 187 0 0,-33 184-2688 0 0,12 136-1698 0 0,-2-16-5085 0 0,-7-9-2967 0 0</inkml:trace>
  <inkml:trace contextRef="#ctx0" brushRef="#br0" timeOffset="26691.948">9954 712 7898 0 0,'0'0'1697'0'0,"0"0"-451"0"0,0 0-94 0 0,0 0 255 0 0,0 0 239 0 0,0 0 9 0 0,0 0-232 0 0,0 0-282 0 0,0 0-243 0 0,0 0-162 0 0,0 0-104 0 0,0 0-66 0 0,1-7-66 0 0,2-18 928 0 0,-8 37-1345 0 0,-1 0-1 0 0,2 1 0 0 0,0-1 1 0 0,0 1-1 0 0,1 1 1 0 0,1-1-1 0 0,0 0 1 0 0,1 0-1 0 0,0 7-82 0 0,1-15 12 0 0,0 0 0 0 0,0 0 0 0 0,0-1 0 0 0,1 1 0 0 0,0 0 1 0 0,0-1-1 0 0,0 1 0 0 0,0 0 0 0 0,1-1 0 0 0,0 1 0 0 0,0-1 0 0 0,0 0 0 0 0,0 0 0 0 0,1 0 0 0 0,-1 0 0 0 0,1 0 0 0 0,0 0 1 0 0,1-1-1 0 0,-1 1 0 0 0,0-1 0 0 0,1 0 0 0 0,0 0 0 0 0,0 0 0 0 0,0 0 0 0 0,0-1 0 0 0,0 0 0 0 0,4 2-12 0 0,-3-3 40 0 0,0 1 0 0 0,0-1 0 0 0,0-1-1 0 0,0 1 1 0 0,0-1 0 0 0,0 0-1 0 0,0 0 1 0 0,0 0 0 0 0,0-1 0 0 0,0 0-1 0 0,0 0 1 0 0,0 0 0 0 0,0 0 0 0 0,0-1-1 0 0,-1 0 1 0 0,1 0 0 0 0,-1 0 0 0 0,1-1-1 0 0,-1 1 1 0 0,0-1 0 0 0,0 0-1 0 0,0-1 1 0 0,0 1 0 0 0,0 0 0 0 0,-1-1-1 0 0,1 0-39 0 0,3-4 90 0 0,0 0 1 0 0,-1 0-1 0 0,1 0 0 0 0,-2-1 0 0 0,1 0 0 0 0,-1 0 0 0 0,-1-1 0 0 0,1 1 0 0 0,-2-1 0 0 0,1 0 0 0 0,-1 0 0 0 0,0-3-90 0 0,-3 8 14 0 0,1 0 0 0 0,0 0 0 0 0,-1-1 0 0 0,0 1 0 0 0,0 0 0 0 0,-1 0 0 0 0,0 0 0 0 0,0-1 0 0 0,0 1-1 0 0,0 0 1 0 0,-1 0 0 0 0,1 0 0 0 0,-1 0 0 0 0,-1 1 0 0 0,1-1 0 0 0,-1 0 0 0 0,0 1 0 0 0,0 0 0 0 0,0 0 0 0 0,0-1 0 0 0,-1 2 0 0 0,1-1 0 0 0,-1 0-1 0 0,0 1 1 0 0,0 0 0 0 0,-1 0 0 0 0,1 0 0 0 0,-1 0 0 0 0,1 1 0 0 0,-1 0 0 0 0,0 0 0 0 0,0 0 0 0 0,0 0 0 0 0,0 1 0 0 0,0 0 0 0 0,-4-1-14 0 0,5 2-96 0 0,0 0 1 0 0,0-1 0 0 0,0 1 0 0 0,0 1 0 0 0,0-1-1 0 0,0 0 1 0 0,0 1 0 0 0,0 0 0 0 0,0 0 0 0 0,1 0-1 0 0,-1 1 1 0 0,0-1 0 0 0,1 1 0 0 0,-1 0 0 0 0,1 0-1 0 0,-1 0 1 0 0,1 0 0 0 0,0 0 0 0 0,0 1 0 0 0,0 0-1 0 0,0-1 1 0 0,1 1 0 0 0,-1 1 95 0 0,-22 31-9003 0 0,21-27-2848 0 0</inkml:trace>
  <inkml:trace contextRef="#ctx0" brushRef="#br0" timeOffset="61263.111">2697 1651 14963 0 0,'0'0'2097'0'0,"0"0"-582"0"0,0 0-264 0 0,0 0 53 0 0,0 0 40 0 0,0 0-36 0 0,0 0-159 0 0,0 0-189 0 0,0 0-144 0 0,0 0-172 0 0,0 0-112 0 0,0 0-102 0 0,6 32-86 0 0,19 103-75 0 0,-19-11 210 0 0,-6 177-416 0 0,0-300-161 0 0,-17-2-4344 0 0,5-10 1960 0 0,-7-6-2670 0 0,6 9-3381 0 0,6 4-228 0 0</inkml:trace>
  <inkml:trace contextRef="#ctx0" brushRef="#br0" timeOffset="61516.225">2533 1942 4577 0 0,'0'0'4389'0'0,"0"0"-1627"0"0,0 0-855 0 0,0 0-336 0 0,0 0-203 0 0,0 0-66 0 0,0 0-61 0 0,0 0-114 0 0,0 0-113 0 0,0 0-143 0 0,0 0-127 0 0,0 0-117 0 0,0 0-99 0 0,20 5-61 0 0,126 31 667 0 0,19-8-303 0 0,-159-27-1358 0 0,8 2 947 0 0,-14-3-8666 0 0,-4 0 995 0 0,1-3-3605 0 0</inkml:trace>
  <inkml:trace contextRef="#ctx0" brushRef="#br0" timeOffset="59247.838">488 1496 0 0 0,'0'0'673'0'0,"0"0"724"0"0,0 0 246 0 0,0 0 52 0 0,0 0-138 0 0,0 0-247 0 0,0 0-136 0 0,0 0-133 0 0,0 0-94 0 0,-3-2-43 0 0,-42-25 3981 0 0,24 21-4133 0 0,-1 2-1 0 0,1 0 0 0 0,-1 2 0 0 0,0 0 1 0 0,0 1-1 0 0,0 1 0 0 0,-13 3-751 0 0,-23-2 1028 0 0,48-1-826 0 0,6-1-108 0 0,0 1 0 0 0,1-1-1 0 0,-1 1 1 0 0,0 0 0 0 0,0 0-1 0 0,0 1 1 0 0,0-1 0 0 0,0 1 0 0 0,0 0-1 0 0,1 0 1 0 0,-1 0 0 0 0,0 0-1 0 0,1 1 1 0 0,-1-1 0 0 0,1 1-1 0 0,-1 0 1 0 0,-1 1-94 0 0,-6 102 590 0 0,5 300 598 0 0,-28-134-616 0 0,-5-46 15 0 0,14-151-187 0 0,25-73-386 0 0,0 0 1 0 0,0 0 0 0 0,0 0 0 0 0,0 0-1 0 0,0-1 1 0 0,0 1 0 0 0,0 0-1 0 0,0 0 1 0 0,0 0 0 0 0,0 0-1 0 0,1-1 1 0 0,-1 1 0 0 0,0 0-1 0 0,0 0 1 0 0,1 0 0 0 0,-1-1 0 0 0,1 1-1 0 0,-1 0 1 0 0,1 0 0 0 0,-1-1-1 0 0,1 1 1 0 0,-1 0 0 0 0,1-1-1 0 0,-1 1 1 0 0,1-1 0 0 0,0 1-1 0 0,-1-1 1 0 0,1 1 0 0 0,0-1 0 0 0,0 1-1 0 0,-1-1 1 0 0,1 0 0 0 0,0 1-1 0 0,0-1 1 0 0,0 0 0 0 0,-1 0-1 0 0,1 1 1 0 0,0-1 0 0 0,0 0 0 0 0,0 0-1 0 0,0 0 1 0 0,0 0 0 0 0,-1 0-1 0 0,1 0 1 0 0,0-1 0 0 0,0 1-1 0 0,0 0 1 0 0,0 0 0 0 0,0-1-15 0 0,7 3-21 0 0,100-2 411 0 0,92-18-35 0 0,-200 18-386 0 0,0 0-29 0 0,0 0-44 0 0,0 0-73 0 0,0 0-191 0 0,0 0-322 0 0,0-5-5841 0 0,0 3 1292 0 0,0 2-7737 0 0</inkml:trace>
  <inkml:trace contextRef="#ctx0" brushRef="#br0" timeOffset="60239.356">764 2049 464 0 0,'0'0'2195'0'0,"0"0"-481"0"0,0 0-248 0 0,0 0 145 0 0,0 0 202 0 0,0 0 46 0 0,0 0-105 0 0,0 0-252 0 0,0 0-291 0 0,0 0-266 0 0,0 0-185 0 0,0 0-134 0 0,-19 1-110 0 0,-62 9-63 0 0,77-10-382 0 0,0 1 0 0 0,0 0 1 0 0,0 0-1 0 0,-1 0 0 0 0,1 1 0 0 0,0-1 0 0 0,0 1 0 0 0,1 0 0 0 0,-1 0 0 0 0,0 1 0 0 0,1-1 0 0 0,-1 1 0 0 0,1 0 0 0 0,0 0 0 0 0,0 0 0 0 0,0 0 0 0 0,0 0 0 0 0,-2 3-71 0 0,-3 4 199 0 0,0-2-107 0 0,1 1 0 0 0,0 0 0 0 0,0 0 1 0 0,1 1-1 0 0,0 0 0 0 0,0 0 0 0 0,1 0 0 0 0,1 1 0 0 0,-1 0 0 0 0,2 0 1 0 0,0 0-1 0 0,0 0 0 0 0,1 0 0 0 0,0 1 0 0 0,1-1 0 0 0,0 1 1 0 0,1-1-1 0 0,0 1 0 0 0,1-1 0 0 0,1 1 0 0 0,0 0-92 0 0,0-7 59 0 0,1-1 0 0 0,0 0-1 0 0,0 0 1 0 0,1 0 0 0 0,0 0-1 0 0,-1 0 1 0 0,1-1 0 0 0,0 0 0 0 0,1 0-1 0 0,-1 0 1 0 0,0 0 0 0 0,1 0 0 0 0,0-1-1 0 0,-1 0 1 0 0,1 0 0 0 0,0 0-1 0 0,0-1 1 0 0,0 0 0 0 0,0 0 0 0 0,1 0-1 0 0,-1 0 1 0 0,0-1 0 0 0,0 0-1 0 0,0 0 1 0 0,1 0 0 0 0,-1-1 0 0 0,0 0-1 0 0,0 0 1 0 0,5-1-59 0 0,9-6 193 0 0,1 0 0 0 0,-1-1 0 0 0,-1-1 0 0 0,0-1 0 0 0,0-1 0 0 0,-1 0 0 0 0,-1-1 0 0 0,0-1-1 0 0,12-14-191 0 0,-2-1 120 0 0,-2-1 1 0 0,-1-1-1 0 0,-1-1 1 0 0,-2-1 0 0 0,-2-1-1 0 0,-1-1 1 0 0,-1 0-1 0 0,-2-2 1 0 0,-2 1 0 0 0,-1-1-1 0 0,1-13-121 0 0,-5 19 19 0 0,0 0 0 0 0,-2 0 0 0 0,-2 0 0 0 0,-1-1 0 0 0,-1 1 0 0 0,-2-1 0 0 0,-1-2-19 0 0,2 31-2 0 0,0-1 0 0 0,0 0 0 0 0,-1 1 0 0 0,0-1 0 0 0,1 1 0 0 0,-1-1-1 0 0,0 1 1 0 0,-1-1 0 0 0,1 1 0 0 0,-1 0 0 0 0,1 0 0 0 0,-1-1 0 0 0,0 1-1 0 0,0 0 1 0 0,0 0 0 0 0,-1 1 0 0 0,1-1 0 0 0,-1 0 0 0 0,1 1 0 0 0,-1 0-1 0 0,0-1 1 0 0,0 1 0 0 0,0 0 0 0 0,0 1 0 0 0,0-1 0 0 0,-1 0 0 0 0,1 1-1 0 0,0 0 1 0 0,-1 0 0 0 0,1 0 0 0 0,-1 0 0 0 0,1 0 0 0 0,-1 1 0 0 0,0-1-1 0 0,1 1 1 0 0,-1 0 0 0 0,0 0 0 0 0,1 1 0 0 0,-1-1 0 0 0,1 1 0 0 0,-1 0-1 0 0,1 0 1 0 0,-1 0 0 0 0,1 0 0 0 0,-1 0 0 0 0,1 1 0 0 0,0 0 0 0 0,0-1-1 0 0,0 1 1 0 0,0 0 0 0 0,-2 2 2 0 0,-11 12-9 0 0,1 2-1 0 0,0 0 1 0 0,1 1-1 0 0,1 0 1 0 0,1 1-1 0 0,0 0 1 0 0,2 1-1 0 0,0 0 1 0 0,0 7 9 0 0,0-2 5 0 0,2 0 1 0 0,0 0-1 0 0,2 1 1 0 0,1-1-1 0 0,1 1 1 0 0,2 0-1 0 0,0 1 1 0 0,2-1-1 0 0,2 23-5 0 0,1-38 34 0 0,0 0 0 0 0,0-1-1 0 0,1 1 1 0 0,0-1 0 0 0,1 0 0 0 0,0 0-1 0 0,1-1 1 0 0,0 1 0 0 0,1-1 0 0 0,0-1-1 0 0,0 1 1 0 0,1-1 0 0 0,0 0 0 0 0,1-1-1 0 0,0 0 1 0 0,0 0 0 0 0,1-1 0 0 0,0 0-1 0 0,0-1 1 0 0,1 0 0 0 0,0-1 0 0 0,0 0 0 0 0,0 0-1 0 0,0-2 1 0 0,1 1 0 0 0,-1-1 0 0 0,1-1-1 0 0,0 0 1 0 0,0 0 0 0 0,0-2 0 0 0,0 1-1 0 0,2-2-33 0 0,-8 2 10 0 0,1 0 1 0 0,-1-1-1 0 0,1 0 0 0 0,-1 0 0 0 0,1-1 0 0 0,-1 0 0 0 0,0 0 0 0 0,1 0 0 0 0,-1-1 0 0 0,0 0 0 0 0,0 0 1 0 0,0-1-1 0 0,0 0 0 0 0,0 0 0 0 0,-1 0 0 0 0,1 0 0 0 0,-1-1 0 0 0,0 0 0 0 0,0 0 0 0 0,0-1 0 0 0,0 1 0 0 0,-1-1 1 0 0,0 0-1 0 0,0 0 0 0 0,0-1 0 0 0,-1 1 0 0 0,0-1 0 0 0,1-2-10 0 0,3-22-2917 0 0,-7 25-2388 0 0,0 3-4353 0 0,0 2-892 0 0</inkml:trace>
  <inkml:trace contextRef="#ctx0" brushRef="#br0" timeOffset="60518.887">1440 2027 4121 0 0,'0'0'2590'0'0,"0"0"-163"0"0,0 0-13 0 0,0 0-64 0 0,0 0-350 0 0,0 0-538 0 0,0 0-431 0 0,0 0-253 0 0,0 0-107 0 0,0 0-60 0 0,0 0-63 0 0,0 0-30 0 0,0 0-57 0 0,-15 23-46 0 0,-43 73-54 0 0,37-37 198 0 0,22-46-427 0 0,-1-10-93 0 0,1 1 1 0 0,-1-1-1 0 0,0 0 0 0 0,1 0 1 0 0,-1 0-1 0 0,1 1 0 0 0,0-1 1 0 0,0 0-1 0 0,1 0 0 0 0,-1 0 1 0 0,0 0-1 0 0,1 0 0 0 0,0-1 1 0 0,0 1-1 0 0,0 0 0 0 0,0-1 1 0 0,0 1-1 0 0,0-1 0 0 0,1 0 1 0 0,-1 0-1 0 0,1 0 0 0 0,-1 0 1 0 0,1 0-1 0 0,0 0 0 0 0,0-1 1 0 0,0 1-1 0 0,0-1 0 0 0,0 0 1 0 0,2 1-40 0 0,97 7 1485 0 0,-93-11-1393 0 0,0 0-1 0 0,0-1 1 0 0,-1-1 0 0 0,1 1 0 0 0,-1-1-1 0 0,0 0 1 0 0,0-1 0 0 0,-1 0 0 0 0,1 0 0 0 0,-1-1-1 0 0,0 0 1 0 0,-1 0 0 0 0,1-1 0 0 0,-1 1-1 0 0,0-1 1 0 0,-1-1 0 0 0,0 1 0 0 0,0-1-1 0 0,-1 0 1 0 0,1 0 0 0 0,0-3-92 0 0,-4 7 8 0 0,1 0 0 0 0,0 0 0 0 0,-1-1 0 0 0,0 1 0 0 0,0 0 0 0 0,0-1 0 0 0,-1 1 0 0 0,1 0 0 0 0,-1-1 0 0 0,0 1 0 0 0,0-1 0 0 0,-1 1 0 0 0,1 0 0 0 0,-1-1 0 0 0,0 1 0 0 0,0 0 0 0 0,-1-1 0 0 0,1 1 0 0 0,-1 0 0 0 0,0 0 0 0 0,0 0 0 0 0,0 1 0 0 0,0-1 0 0 0,-1 0 0 0 0,1 1 0 0 0,-1-1 0 0 0,0 1 0 0 0,0 0 0 0 0,-1 0 0 0 0,1 0 0 0 0,-1 0 0 0 0,1 1 0 0 0,-1 0 0 0 0,0-1 0 0 0,0 1 0 0 0,0 0 0 0 0,0 1 0 0 0,0-1 0 0 0,-2 0-8 0 0,-3 0-133 0 0,-1 0-1 0 0,1 0 1 0 0,-1 1-1 0 0,0 0 1 0 0,1 1-1 0 0,-1 0 1 0 0,0 1-1 0 0,0 0 1 0 0,1 0 0 0 0,-1 1-1 0 0,-8 2 134 0 0,-19 14-3113 0 0,5 11-3724 0 0,24-18-4210 0 0</inkml:trace>
  <inkml:trace contextRef="#ctx0" brushRef="#br0" timeOffset="60993.262">1780 2295 10290 0 0,'0'0'1921'0'0,"0"0"-272"0"0,0 0 12 0 0,0 0 62 0 0,0 0-48 0 0,0 0-180 0 0,0 0-300 0 0,0 0-290 0 0,0 0-189 0 0,0 0-169 0 0,0 0-113 0 0,0 0-38 0 0,0 0-28 0 0,7-13-3 0 0,52-84 646 0 0,63-87 473 0 0,-122 183-1488 0 0,1 1-1 0 0,-1 0 1 0 0,1-1-1 0 0,-1 1 1 0 0,0 0-1 0 0,1 0 1 0 0,-1-1-1 0 0,1 1 1 0 0,-1 0-1 0 0,0 0 1 0 0,1 0-1 0 0,-1-1 1 0 0,1 1-1 0 0,-1 0 1 0 0,1 0-1 0 0,-1 0 1 0 0,1 0-1 0 0,-1 0 1 0 0,1 0-1 0 0,-1 0 1 0 0,1 0-1 0 0,-1 0 1 0 0,1 0-1 0 0,-1 0 1 0 0,0 0-1 0 0,1 1 1 0 0,-1-1-1 0 0,1 0 1 0 0,-1 0-1 0 0,1 0 0 0 0,-1 1 1 0 0,0-1-1 0 0,1 0 1 0 0,-1 0-1 0 0,1 1 1 0 0,-1-1-1 0 0,0 0 1 0 0,1 1-1 0 0,-1-1 1 0 0,0 0-1 0 0,1 1 1 0 0,-1-1-1 0 0,0 1 1 0 0,0-1-1 0 0,0 1 1 0 0,1-1-1 0 0,-1 0 1 0 0,0 1-1 0 0,0-1 1 0 0,0 1-1 0 0,0-1 1 0 0,0 1-1 0 0,0-1 1 0 0,0 1-1 0 0,0-1 1 0 0,0 1-1 0 0,0-1 1 0 0,0 1-1 0 0,0-1 1 0 0,0 1-1 0 0,0-1 1 0 0,0 1 4 0 0,10 46 64 0 0,-8-35-62 0 0,0-5 35 0 0,1-1 1 0 0,0 0-1 0 0,0 0 1 0 0,1 0-1 0 0,0 0 1 0 0,0-1-1 0 0,0 0 1 0 0,0 0-1 0 0,1 0 1 0 0,0 0-1 0 0,0 0 1 0 0,0-1-1 0 0,1 0 1 0 0,-1 0-1 0 0,1-1 1 0 0,0 1-1 0 0,0-1 1 0 0,1-1-1 0 0,-1 1 1 0 0,0-1-1 0 0,1 0 1 0 0,-1 0-1 0 0,1-1 1 0 0,0 0-1 0 0,0 0 1 0 0,-1-1-1 0 0,1 0 1 0 0,0 0-1 0 0,0 0 1 0 0,0-1-1 0 0,-1 0 1 0 0,1 0-1 0 0,0-1 1 0 0,-1 0-1 0 0,1 0 1 0 0,-1 0-1 0 0,0-1 1 0 0,0 0-1 0 0,0 0 1 0 0,0-1-1 0 0,0 0 1 0 0,-1 0-1 0 0,1 0-37 0 0,45-78 8 0 0,-40 42-3743 0 0,-4 25-4604 0 0,-4 11-3748 0 0</inkml:trace>
  <inkml:trace contextRef="#ctx0" brushRef="#br0" timeOffset="61829.174">2019 1437 6601 0 0,'0'0'2232'0'0,"0"0"-445"0"0,0 0-194 0 0,0 0-19 0 0,0 0-36 0 0,0 0-73 0 0,0 0-207 0 0,0 0-278 0 0,0 0-205 0 0,0 0-155 0 0,0 0-132 0 0,0 0-124 0 0,0 0-105 0 0,8 18-83 0 0,22 52-49 0 0,6-18-174 0 0,-18-39-1987 0 0,-9-7-5486 0 0,-5-3-3996 0 0</inkml:trace>
  <inkml:trace contextRef="#ctx0" brushRef="#br0" timeOffset="63448.868">3682 1949 4433 0 0,'0'0'2064'0'0,"0"0"-182"0"0,0 0 8 0 0,0 0 74 0 0,0 0-27 0 0,0 0-112 0 0,0 0-326 0 0,0 0-360 0 0,0 0-303 0 0,0 0-229 0 0,0 0-147 0 0,-4-2-73 0 0,-14-11 664 0 0,20 44 708 0 0,10 13-827 0 0,-10-29-763 0 0,1-1 0 0 0,1 0 1 0 0,0 0-1 0 0,1 0 1 0 0,1-1-1 0 0,0 1 1 0 0,1-1-1 0 0,0-1 0 0 0,1 1 1 0 0,0-1-1 0 0,5 5-169 0 0,-11-15 40 0 0,-1 0 0 0 0,1 0-1 0 0,0 0 1 0 0,0 0 0 0 0,-1-1-1 0 0,1 1 1 0 0,0 0 0 0 0,0-1-1 0 0,1 1 1 0 0,-1-1-1 0 0,0 0 1 0 0,0 0 0 0 0,1 0-1 0 0,-1 0 1 0 0,1 0 0 0 0,-1 0-1 0 0,1-1 1 0 0,-1 1 0 0 0,1-1-1 0 0,-1 0 1 0 0,1 0 0 0 0,-1 0-1 0 0,1 0 1 0 0,-1 0 0 0 0,1 0-1 0 0,1-1-39 0 0,5-2 79 0 0,0 0-1 0 0,-1-1 0 0 0,0 0 0 0 0,0 0 1 0 0,0-1-1 0 0,0 0 0 0 0,-1 0 1 0 0,0-1-1 0 0,0 0 0 0 0,0 0 1 0 0,-1 0-1 0 0,1-2-78 0 0,18-15 59 0 0,34-28 10 0 0,-40 80-233 0 0,30 98 225 0 0,-46-122-60 0 0,1-1 0 0 0,-1 1 0 0 0,1-1 0 0 0,0 0 0 0 0,0 0 0 0 0,0 0 0 0 0,0-1 0 0 0,1 1 0 0 0,-1-1 0 0 0,1 0 0 0 0,0 0 0 0 0,0-1 0 0 0,0 0 0 0 0,0 1 0 0 0,1-2 0 0 0,-1 1 0 0 0,0-1 0 0 0,1 1 0 0 0,-1-1 0 0 0,1-1 0 0 0,0 1 0 0 0,4-1-1 0 0,3-3 60 0 0,0-1 0 0 0,0-1 0 0 0,-1 0 0 0 0,0 0 0 0 0,0-1 1 0 0,0-1-1 0 0,0 0 0 0 0,-1 0 0 0 0,-1-1 0 0 0,1-1 0 0 0,-1 0 0 0 0,-1 0 0 0 0,1-1 0 0 0,-2 0 0 0 0,1-1 0 0 0,-1 1 0 0 0,-1-2 0 0 0,0 1 0 0 0,-1-1 1 0 0,0 0-1 0 0,-1 0 0 0 0,0-1 0 0 0,1-7-60 0 0,0 1 49 0 0,-1 0 0 0 0,0-1 0 0 0,-2 1 0 0 0,0-1 0 0 0,-2 0 0 0 0,0 0-1 0 0,-1-11-48 0 0,14 59-8270 0 0,-2-17-637 0 0,-5-4-3490 0 0</inkml:trace>
  <inkml:trace contextRef="#ctx0" brushRef="#br0" timeOffset="63751.776">4836 1971 12179 0 0,'0'0'2169'0'0,"0"0"-392"0"0,0 0-290 0 0,0 0-132 0 0,0 0-132 0 0,0 0-183 0 0,0 0-215 0 0,0 0-180 0 0,0 0-153 0 0,0 0-127 0 0,0 0-98 0 0,0 0-79 0 0,-20 33-52 0 0,-60 100-19 0 0,79-132-113 0 0,0 0 0 0 0,-1 0 0 0 0,1 0 0 0 0,0 0 0 0 0,0 0 0 0 0,0 1 0 0 0,0-1 0 0 0,0 0 0 0 0,0 1 0 0 0,0-1 0 0 0,0 0 0 0 0,1 1 0 0 0,-1-1 0 0 0,0 1 0 0 0,1 0 0 0 0,-1-1 0 0 0,1 1 0 0 0,0-1 0 0 0,-1 1 0 0 0,1 0 0 0 0,0-1 0 0 0,0 1 0 0 0,0-1 0 0 0,0 1 0 0 0,1 0 0 0 0,-1-1 0 0 0,0 1 0 0 0,1 0 0 0 0,-1-1 0 0 0,1 1 0 0 0,-1-1 0 0 0,1 1 0 0 0,0-1 0 0 0,-1 1 0 0 0,1-1 0 0 0,0 0 0 0 0,0 1 0 0 0,0-1 0 0 0,1 1-4 0 0,3 3 35 0 0,-1-1 45 0 0,1 0-1 0 0,-1 0 1 0 0,1 0 0 0 0,-1 0 0 0 0,1-1 0 0 0,0 0-1 0 0,1 0 1 0 0,-1 0 0 0 0,0-1 0 0 0,1 1-1 0 0,0-1 1 0 0,-1-1 0 0 0,1 1 0 0 0,0-1 0 0 0,0 0-1 0 0,0 0 1 0 0,0-1 0 0 0,0 1 0 0 0,0-1 0 0 0,0-1-1 0 0,0 1 1 0 0,0-1 0 0 0,0 0 0 0 0,-1-1-1 0 0,1 1 1 0 0,0-1 0 0 0,-1 0 0 0 0,1 0 0 0 0,-1-1-1 0 0,1 0 1 0 0,-1 0 0 0 0,0 0 0 0 0,0 0-1 0 0,1-2-79 0 0,0-1 89 0 0,1-1 0 0 0,-1 1-1 0 0,-1-1 1 0 0,0 0-1 0 0,1-1 1 0 0,-2 1-1 0 0,1-1 1 0 0,-1 0-1 0 0,-1 0 1 0 0,1 0-1 0 0,-1-1 1 0 0,-1 1-1 0 0,0-1 1 0 0,0 0-1 0 0,0 1 1 0 0,-1-1-1 0 0,-1 0 1 0 0,1 0-1 0 0,-1 0 1 0 0,-1 0 0 0 0,0 0-89 0 0,1 5-5 0 0,-1 0 0 0 0,1 1 0 0 0,-1-1 0 0 0,0 0 1 0 0,0 1-1 0 0,-1-1 0 0 0,1 1 0 0 0,-1-1 1 0 0,0 1-1 0 0,1-1 0 0 0,-1 1 0 0 0,-1 0 1 0 0,1 0-1 0 0,0 0 0 0 0,-1 0 0 0 0,0 1 1 0 0,0-1-1 0 0,1 1 0 0 0,-1-1 0 0 0,-1 1 1 0 0,1 0-1 0 0,0 0 0 0 0,-1 1 0 0 0,1-1 0 0 0,0 1 1 0 0,-1-1-1 0 0,0 1 0 0 0,1 0 0 0 0,-1 0 1 0 0,0 1-1 0 0,0-1 0 0 0,-1 1 5 0 0,1-1-315 0 0,0 1-1 0 0,0 0 1 0 0,-1 0-1 0 0,1 0 1 0 0,0 1 0 0 0,0 0-1 0 0,0 0 1 0 0,0 0-1 0 0,0 0 1 0 0,0 0 0 0 0,0 1-1 0 0,0-1 1 0 0,0 1-1 0 0,1 0 1 0 0,-1 1-1 0 0,1-1 1 0 0,-1 0 0 0 0,1 1-1 0 0,-1 1 316 0 0,-7 7-6336 0 0,3-3-5977 0 0</inkml:trace>
  <inkml:trace contextRef="#ctx0" brushRef="#br0" timeOffset="64117.962">5228 2277 8450 0 0,'0'0'4246'0'0,"0"0"-2448"0"0,0 0-714 0 0,0 0 144 0 0,0 0 155 0 0,0 0 35 0 0,0 0-154 0 0,0 0-242 0 0,0 0-195 0 0,0 0-134 0 0,0 0-88 0 0,0 0-27 0 0,0 0-6 0 0,-2 2 12 0 0,2-3-543 0 0,0 1 0 0 0,0 0 0 0 0,1-1-1 0 0,-1 1 1 0 0,0 0 0 0 0,0-1 0 0 0,0 1-1 0 0,0 0 1 0 0,0-1 0 0 0,0 1 0 0 0,0 0 0 0 0,0-1-1 0 0,0 1 1 0 0,0 0 0 0 0,0-1 0 0 0,0 1 0 0 0,0 0-1 0 0,0-1 1 0 0,0 1 0 0 0,0 0 0 0 0,-1-1-1 0 0,1 1 1 0 0,0 0 0 0 0,0-1 0 0 0,0 1 0 0 0,0 0-1 0 0,-1 0 1 0 0,1-1 0 0 0,0 1 0 0 0,0 0 0 0 0,-1 0-1 0 0,1-1 1 0 0,0 1 0 0 0,0 0 0 0 0,-1 0-1 0 0,1 0 1 0 0,0-1 0 0 0,-1 1 0 0 0,1 0 0 0 0,0 0-1 0 0,-1 0 1 0 0,1 0 0 0 0,0 0 0 0 0,-1 0 0 0 0,1 0-1 0 0,0 0 1 0 0,-1 0 0 0 0,1 0 0 0 0,0 0-1 0 0,-1 0 1 0 0,1 0 0 0 0,0 0 0 0 0,-1 0 0 0 0,1 0-1 0 0,0 0 1 0 0,-1 0 0 0 0,1 0-41 0 0,1-9-3 0 0,2-12 254 0 0,2-1 0 0 0,0 0-1 0 0,2 1 1 0 0,0 0 0 0 0,1 0 0 0 0,5-7-251 0 0,-9 19 35 0 0,81-192 709 0 0,-60 159-692 0 0,-25 42-66 0 0,0 0-16 0 0,0 0-11 0 0,0 0-43 0 0,0 0-36 0 0,2 11-459 0 0,14 50-2785 0 0,-8-40 256 0 0,-1-7-4029 0 0,-5-7-4587 0 0</inkml:trace>
  <inkml:trace contextRef="#ctx0" brushRef="#br0" timeOffset="64430.67">5539 2240 6633 0 0,'0'0'2170'0'0,"0"0"-71"0"0,0 0 72 0 0,0 0 69 0 0,0 0-93 0 0,0 0-335 0 0,0 0-381 0 0,0 0-267 0 0,0 0-125 0 0,0 0-71 0 0,0 0-74 0 0,0 0-122 0 0,0 0-140 0 0,0-4-117 0 0,4-23-237 0 0,2 1-1 0 0,0-1 1 0 0,1 1 0 0 0,2 0-1 0 0,1 0 1 0 0,0 1 0 0 0,2 1-1 0 0,1 0 1 0 0,1 1 0 0 0,5-6-278 0 0,26-12-814 0 0,-34 74-4661 0 0,-11-29 2202 0 0,2 4-6107 0 0</inkml:trace>
  <inkml:trace contextRef="#ctx0" brushRef="#br0" timeOffset="69536.454">5998 1898 2080 0 0,'0'0'2144'0'0,"0"0"-300"0"0,0 0-73 0 0,0 0 103 0 0,0 0 79 0 0,0 0-136 0 0,0 0-226 0 0,0 0-346 0 0,0 0-304 0 0,0 0-214 0 0,0 0-181 0 0,-7-11 1721 0 0,-6 38-1935 0 0,2-1 0 0 0,1 2 0 0 0,2-1 0 0 0,0 1 0 0 0,2 1 0 0 0,1-1 0 0 0,1 1 0 0 0,1 0 0 0 0,2 10-332 0 0,1-38 9 0 0,0 1-1 0 0,1-1 1 0 0,-1 0 0 0 0,0 1-1 0 0,1-1 1 0 0,-1 0 0 0 0,1 1 0 0 0,-1-1-1 0 0,1 0 1 0 0,0 0 0 0 0,0 1 0 0 0,-1-1-1 0 0,1 0 1 0 0,0 0 0 0 0,0 0 0 0 0,0 0-1 0 0,0 0 1 0 0,0 0 0 0 0,0 0 0 0 0,0-1-1 0 0,1 1 1 0 0,-1 0 0 0 0,0 0 0 0 0,0-1-1 0 0,1 1 1 0 0,-1-1 0 0 0,0 1 0 0 0,1-1-1 0 0,-1 0 1 0 0,1 0 0 0 0,-1 1 0 0 0,0-1-1 0 0,1 0 1 0 0,-1 0 0 0 0,1 0 0 0 0,-1 0-1 0 0,0-1 1 0 0,1 1 0 0 0,-1 0 0 0 0,2-1-9 0 0,55-15 777 0 0,-40 1-602 0 0,0 0 0 0 0,-1-1 0 0 0,-1-1 1 0 0,-1 0-1 0 0,0-1 0 0 0,-1 0 1 0 0,-1-2-1 0 0,-1 1 0 0 0,0-2 0 0 0,-2 1 1 0 0,7-20-176 0 0,-8 22 77 0 0,26-78 448 0 0,-22 163-564 0 0,24 138 95 0 0,-24-154-74 0 0,-3 2 0 0 0,-2-1 0 0 0,-2 1 0 0 0,-3 8 18 0 0,-2-12 25 0 0,-3 0-1 0 0,-1 0 1 0 0,-3-1 0 0 0,-2 2-25 0 0,5-35 16 0 0,-1-1 1 0 0,-1 1-1 0 0,0-1 0 0 0,0 0 1 0 0,-1 0-1 0 0,-1 0 1 0 0,0-1-1 0 0,-1 0 1 0 0,-1-1-1 0 0,0 0 1 0 0,-1 0-1 0 0,0-1 0 0 0,0 0 1 0 0,-1 0-1 0 0,-3 0-16 0 0,11-8 21 0 0,0 0 0 0 0,0 0 0 0 0,0 0 0 0 0,0-1 0 0 0,-1 0 0 0 0,1 1-1 0 0,-1-1 1 0 0,0-1 0 0 0,1 1 0 0 0,-1 0 0 0 0,0-1 0 0 0,0 0 0 0 0,0 0 0 0 0,0 0-1 0 0,0 0 1 0 0,0-1 0 0 0,-1 1 0 0 0,1-1 0 0 0,0 0 0 0 0,0-1 0 0 0,0 1 0 0 0,0-1 0 0 0,0 1-1 0 0,0-1 1 0 0,-1-1 0 0 0,2 1 0 0 0,-1 0 0 0 0,0-1 0 0 0,0 0 0 0 0,0 0 0 0 0,1 0-1 0 0,-1 0 1 0 0,1-1 0 0 0,0 1 0 0 0,0-1 0 0 0,0 0 0 0 0,0 0 0 0 0,-2-3-21 0 0,1-4 2 0 0,2-1 0 0 0,0 1 1 0 0,0-1-1 0 0,1 0 0 0 0,0 0 0 0 0,0 0 1 0 0,2 0-1 0 0,-1 1 0 0 0,1-1 0 0 0,1 0 1 0 0,0 0-1 0 0,0 1 0 0 0,1-1 0 0 0,1 1 1 0 0,0 0-1 0 0,0 0 0 0 0,3-5-2 0 0,104-156-317 0 0,11 40-1902 0 0,-67 79-6839 0 0,-40 40-3138 0 0</inkml:trace>
  <inkml:trace contextRef="#ctx0" brushRef="#br0" timeOffset="70771.965">7178 2015 0 0 0,'0'0'1906'0'0,"0"0"194"0"0,0 0 198 0 0,0 0 199 0 0,0 0 50 0 0,0 0-239 0 0,0 0-377 0 0,0 0-362 0 0,0 0-256 0 0,0 0-194 0 0,0 0-179 0 0,0 0-135 0 0,0 0-131 0 0,2-8-91 0 0,7-26-83 0 0,-10 33-475 0 0,1 0 0 0 0,0 1 0 0 0,-1-1 0 0 0,1 1-1 0 0,0-1 1 0 0,-1 0 0 0 0,1 1 0 0 0,-1-1 0 0 0,1 1 0 0 0,-1 0-1 0 0,1-1 1 0 0,-1 1 0 0 0,0-1 0 0 0,1 1 0 0 0,-1 0-1 0 0,1-1 1 0 0,-1 1 0 0 0,0 0 0 0 0,1 0 0 0 0,-1 0 0 0 0,0-1-1 0 0,1 1 1 0 0,-1 0 0 0 0,0 0 0 0 0,1 0 0 0 0,-1 0 0 0 0,0 0-1 0 0,1 0 1 0 0,-1 0 0 0 0,0 0 0 0 0,1 0 0 0 0,-1 1-1 0 0,0-1 1 0 0,1 0 0 0 0,-1 0 0 0 0,0 1 0 0 0,1-1 0 0 0,-1 0-1 0 0,1 1 1 0 0,-1-1 0 0 0,0 0 0 0 0,1 1 0 0 0,-1-1-1 0 0,1 1-23 0 0,-133 98 1463 0 0,120-87-1376 0 0,-1-1-50 0 0,0 1 0 0 0,1 0 0 0 0,0 1 0 0 0,1 1 0 0 0,0 0 0 0 0,1 0 0 0 0,1 1 0 0 0,0 0 0 0 0,1 1 0 0 0,1 0 0 0 0,1 1 1 0 0,0 0-1 0 0,-1 5-38 0 0,8-21 5 0 0,-1 0 1 0 0,1 0 0 0 0,0 0 0 0 0,0 1 0 0 0,0-1 0 0 0,-1 0-1 0 0,1 0 1 0 0,0 0 0 0 0,1 0 0 0 0,-1 0 0 0 0,0 0 0 0 0,0 0 0 0 0,0 0-1 0 0,1 0 1 0 0,-1 0 0 0 0,0 0 0 0 0,1 0 0 0 0,-1 0 0 0 0,1 0-1 0 0,-1 0 1 0 0,1 0 0 0 0,0 0 0 0 0,-1 0 0 0 0,1-1 0 0 0,0 1-1 0 0,-1 0 1 0 0,1 0 0 0 0,0-1 0 0 0,0 1 0 0 0,0-1 0 0 0,0 1-1 0 0,0 0 1 0 0,0-1 0 0 0,0 0 0 0 0,0 1 0 0 0,0-1 0 0 0,0 0 0 0 0,0 1-1 0 0,0-1 1 0 0,0 0 0 0 0,0 0 0 0 0,0 0 0 0 0,0 0 0 0 0,0 0-1 0 0,0 0 1 0 0,0 0 0 0 0,0 0 0 0 0,0 0 0 0 0,0-1 0 0 0,0 1-1 0 0,0 0 1 0 0,0-1 0 0 0,1 1-6 0 0,8-1 127 0 0,-2 0-37 0 0,-1-1 1 0 0,1 0 0 0 0,-1 0 0 0 0,1-1-1 0 0,-1 0 1 0 0,0-1 0 0 0,0 0 0 0 0,0 0-1 0 0,0 0 1 0 0,-1 0 0 0 0,0-1 0 0 0,2-2-91 0 0,17-10 178 0 0,178-134 318 0 0,-202 150-501 0 0,0-1 1 0 0,0 0 0 0 0,1 1 0 0 0,-1-1-1 0 0,0 1 1 0 0,0-1 0 0 0,1 1 0 0 0,-1-1-1 0 0,1 1 1 0 0,0 0 0 0 0,-1 0 0 0 0,1 0-1 0 0,0 0 1 0 0,-1 0 0 0 0,1 0 0 0 0,0 0-1 0 0,0 1 1 0 0,0-1 0 0 0,0 1 0 0 0,0-1-1 0 0,0 1 1 0 0,0 0 0 0 0,0 0-1 0 0,0 0 1 0 0,0 0 0 0 0,0 0 0 0 0,0 0-1 0 0,0 0 1 0 0,0 1 0 0 0,0-1 0 0 0,-1 1-1 0 0,1-1 1 0 0,0 1 0 0 0,0 0 0 0 0,0 0-1 0 0,0 0 1 0 0,-1 0 0 0 0,1 0 0 0 0,0 0-1 0 0,-1 0 1 0 0,1 0 0 0 0,-1 1-1 0 0,1-1 1 0 0,-1 1 0 0 0,0-1 0 0 0,1 2 4 0 0,19 133-48 0 0,-21-131 47 0 0,1 0 0 0 0,0-1 1 0 0,0 1-1 0 0,0-1 0 0 0,0 0 0 0 0,1 1 1 0 0,-1-1-1 0 0,1 0 0 0 0,1 0 1 0 0,-1 0-1 0 0,0 0 0 0 0,1 0 0 0 0,0-1 1 0 0,0 1-1 0 0,0-1 0 0 0,0 1 1 0 0,0-1-1 0 0,1 0 0 0 0,-1 0 1 0 0,1-1-1 0 0,0 1 0 0 0,0-1 0 0 0,0 0 1 0 0,0 0-1 0 0,0 0 0 0 0,1-1 1 0 0,-1 1-1 0 0,0-1 0 0 0,1 0 0 0 0,-1 0 1 0 0,1 0-1 0 0,-1-1 0 0 0,1 0 1 0 0,0 0-1 0 0,-1 0 0 0 0,1 0 0 0 0,-1-1 1 0 0,1 0-1 0 0,-1 0 0 0 0,1 0 1 0 0,-1 0-1 0 0,0-1 0 0 0,1 1 0 0 0,-1-1 1 0 0,0 0-1 0 0,0-1 0 0 0,2 0 1 0 0,23-21 24 0 0,0-2-1 0 0,-2-1 1 0 0,-1 0-1 0 0,-1-2 1 0 0,-2-1-1 0 0,0-2 1 0 0,-2 1-1 0 0,-2-2 0 0 0,-1-1 1 0 0,-1 0-1 0 0,8-29-23 0 0,-11 33 10 0 0,3-4 5 0 0,-3 0-1 0 0,0-1 0 0 0,-3 0 0 0 0,0-1 0 0 0,-3-1 0 0 0,-1 1 1 0 0,-2-1-1 0 0,1-35-14 0 0,-6 71 0 0 0,1 0 0 0 0,-1 0 0 0 0,0 0 0 0 0,0 0 0 0 0,0 0 1 0 0,0 0-1 0 0,0 0 0 0 0,0 1 0 0 0,0-1 0 0 0,0 0 0 0 0,0 0 0 0 0,0 0 0 0 0,0 0 1 0 0,-1 0-1 0 0,1 0 0 0 0,0 0 0 0 0,-1 0 0 0 0,1 0 0 0 0,-1 0 0 0 0,1 1 1 0 0,-1-1-1 0 0,1 0 0 0 0,-1 0 0 0 0,1 0 0 0 0,-1 1 0 0 0,0-1 0 0 0,0 0 0 0 0,1 1 1 0 0,-1-1-1 0 0,0 1 0 0 0,0-1 0 0 0,0 1 0 0 0,1-1 0 0 0,-1 1 0 0 0,0 0 1 0 0,0-1-1 0 0,0 1 0 0 0,0 0 0 0 0,0 0 0 0 0,0-1 0 0 0,0 1 0 0 0,0 0 0 0 0,0 0 1 0 0,0 0-1 0 0,0 0 0 0 0,0 0 0 0 0,0 1 0 0 0,0-1 0 0 0,0 0 0 0 0,0 0 1 0 0,0 1-1 0 0,-42 28-62 0 0,26-6 58 0 0,2 1 1 0 0,0 1-1 0 0,1 0 0 0 0,2 1 1 0 0,1 0-1 0 0,1 1 0 0 0,1 1 1 0 0,1-1-1 0 0,1 1 0 0 0,2 0 1 0 0,1 1-1 0 0,1-1 0 0 0,2 1 1 0 0,0 0-1 0 0,2 0 0 0 0,2 5 4 0 0,0-21 1 0 0,0-1-1 0 0,0-1 0 0 0,1 1 1 0 0,1 0-1 0 0,0-1 0 0 0,0 0 0 0 0,1 0 1 0 0,1-1-1 0 0,0 1 0 0 0,0-1 0 0 0,1-1 1 0 0,0 1-1 0 0,0-2 0 0 0,1 1 1 0 0,1-1-1 0 0,-1 0 0 0 0,1-1 0 0 0,1 0 1 0 0,-1-1-1 0 0,1 0 0 0 0,0 0 1 0 0,1-1-1 0 0,-1-1 0 0 0,1 0 0 0 0,0-1 1 0 0,0 0-1 0 0,0 0 0 0 0,0-2 1 0 0,1 1-1 0 0,-1-2 0 0 0,0 1 0 0 0,1-2 1 0 0,-1 1-1 0 0,0-2 0 0 0,1 0 1 0 0,-1 0-1 0 0,0-1 0 0 0,9-4 0 0 0,-10 3 26 0 0,-1-1-1 0 0,1 0 0 0 0,-1 0 1 0 0,0-1-1 0 0,0-1 1 0 0,0 0-1 0 0,-1 0 1 0 0,0 0-1 0 0,-1-1 0 0 0,0-1 1 0 0,0 0-1 0 0,-1 0 1 0 0,0 0-1 0 0,0-1 1 0 0,-1 0-1 0 0,0 0 0 0 0,-1 0 1 0 0,0-1-1 0 0,-1 0 1 0 0,0 0-1 0 0,-1 0 1 0 0,0 0-1 0 0,0-1 1 0 0,-1 1-1 0 0,-1-1 0 0 0,0 0 1 0 0,-1-8-26 0 0,-1 15 6 0 0,1 1-1 0 0,-1-1 1 0 0,-1 1 0 0 0,1 0-1 0 0,-1-1 1 0 0,1 1 0 0 0,-1 0-1 0 0,0 0 1 0 0,-1 0 0 0 0,1 1-1 0 0,-1-1 1 0 0,0 1 0 0 0,0-1 0 0 0,0 1-1 0 0,0 0 1 0 0,0 0 0 0 0,-1 0-1 0 0,1 0 1 0 0,-1 1 0 0 0,0-1-1 0 0,0 1 1 0 0,0 0 0 0 0,0 0-1 0 0,-3-1-5 0 0,-108-19-128 0 0,102 23 8 0 0,0 1 0 0 0,-1 0-1 0 0,1 0 1 0 0,1 1 0 0 0,-1 1 0 0 0,0 0 0 0 0,1 1-1 0 0,0 1 1 0 0,0-1 0 0 0,0 2 0 0 0,1 0 0 0 0,0 0-1 0 0,0 1 1 0 0,1 0 0 0 0,-2 3 120 0 0,-20 22-4414 0 0,6 2-3838 0 0,19-19-4260 0 0</inkml:trace>
  <inkml:trace contextRef="#ctx0" brushRef="#br0" timeOffset="71186.957">8531 1997 12251 0 0,'0'0'2260'0'0,"0"0"-573"0"0,0 0-320 0 0,0 0-87 0 0,0 0-102 0 0,0 0-207 0 0,0 0-239 0 0,0 0-179 0 0,0 0-84 0 0,0 0-32 0 0,0 0-61 0 0,0 0-68 0 0,0 0-59 0 0,-28 17-74 0 0,-83 51-49 0 0,110-67-122 0 0,-1-1 1 0 0,1 0-1 0 0,-1 1 1 0 0,1-1 0 0 0,-1 1-1 0 0,1-1 1 0 0,0 1 0 0 0,-1 0-1 0 0,1-1 1 0 0,0 1 0 0 0,0 0-1 0 0,-1 0 1 0 0,1 0 0 0 0,0 0-1 0 0,0 0 1 0 0,0 0 0 0 0,0 0-1 0 0,0 1 1 0 0,0-1-1 0 0,1 0 1 0 0,-1 1 0 0 0,0-1-1 0 0,1 0 1 0 0,-1 1 0 0 0,0-1-1 0 0,1 1 1 0 0,0-1 0 0 0,-1 1-1 0 0,1-1 1 0 0,0 1 0 0 0,0-1-1 0 0,0 1 1 0 0,0-1-1 0 0,0 1-4 0 0,1 3 32 0 0,-1-1-16 0 0,1-1 1 0 0,-1 0-1 0 0,1 0 1 0 0,0 1 0 0 0,0-1-1 0 0,0 0 1 0 0,0 0-1 0 0,0 0 1 0 0,1 0-1 0 0,0 0 1 0 0,-1 0-1 0 0,1-1 1 0 0,0 1-1 0 0,0-1 1 0 0,0 1-1 0 0,1-1 1 0 0,-1 1-1 0 0,1-1 1 0 0,-1 0-1 0 0,1 0 1 0 0,0-1-1 0 0,-1 1 1 0 0,1 0-1 0 0,0-1 1 0 0,0 0-1 0 0,0 1 1 0 0,1-1-1 0 0,-1-1 1 0 0,0 1-1 0 0,2 0-16 0 0,104 5 1005 0 0,-100-8-917 0 0,0 0 0 0 0,-1 0 0 0 0,1-1 0 0 0,-1-1 0 0 0,1 1-1 0 0,-1-1 1 0 0,0-1 0 0 0,0 1 0 0 0,-1-1 0 0 0,1-1 0 0 0,-1 1-1 0 0,0-1 1 0 0,-1-1 0 0 0,0 1 0 0 0,1-1 0 0 0,-2 0 0 0 0,1 0 0 0 0,-1-1-1 0 0,-1 0 1 0 0,1 0 0 0 0,-1 0 0 0 0,0 0 0 0 0,-1-1 0 0 0,0 1 0 0 0,-1-1-1 0 0,1 0 1 0 0,-2 0 0 0 0,1 0 0 0 0,-1 0 0 0 0,-1 0 0 0 0,1 0-1 0 0,-2-9-86 0 0,-1 13-13 0 0,0 0 0 0 0,0 1 0 0 0,0-1 0 0 0,0 0 0 0 0,-1 1 0 0 0,0 0 0 0 0,0-1 0 0 0,0 1 0 0 0,0 0 0 0 0,-1 1 0 0 0,1-1 0 0 0,-1 1 1 0 0,0-1-1 0 0,0 1 0 0 0,-1 0 0 0 0,1 1 0 0 0,-1-1 0 0 0,1 1 0 0 0,-1 0 0 0 0,0 0 0 0 0,0 0 0 0 0,0 0 0 0 0,0 1 0 0 0,0 0 0 0 0,0 0 1 0 0,0 0-1 0 0,0 1 0 0 0,0 0 0 0 0,0 0 0 0 0,-1 0 0 0 0,1 1 0 0 0,0-1 0 0 0,-1 2 12 0 0,-2-2-181 0 0,0 1 0 0 0,0 0 0 0 0,0 0 0 0 0,1 1 0 0 0,-1 0 0 0 0,0 1 0 0 0,1-1 0 0 0,0 1 0 0 0,0 1 1 0 0,0-1-1 0 0,0 1 0 0 0,-3 3 181 0 0,-27 18-6604 0 0,27-18 3573 0 0,0 1-9224 0 0</inkml:trace>
  <inkml:trace contextRef="#ctx0" brushRef="#br0" timeOffset="71932.273">8958 1957 12947 0 0,'0'0'2067'0'0,"0"0"-616"0"0,0 0-230 0 0,0 0-50 0 0,0 0-65 0 0,0 0-111 0 0,0 0-164 0 0,0 0-145 0 0,0 0-101 0 0,0 0-71 0 0,0 0-80 0 0,0 0-74 0 0,0 0-44 0 0,-10 19-49 0 0,-30 61-37 0 0,36-49 135 0 0,7-29-283 0 0,3 2 20 0 0,-1-1-1 0 0,1 0 1 0 0,0-1-1 0 0,0 1 1 0 0,0-1-1 0 0,0 0 1 0 0,0-1-1 0 0,1 1 1 0 0,-1-1-1 0 0,0 0 1 0 0,1-1-1 0 0,-1 0 1 0 0,0 0-1 0 0,1 0 1 0 0,-1-1-1 0 0,1 1 1 0 0,-1-2-1 0 0,0 1 1 0 0,0-1-1 0 0,0 0 1 0 0,0 0-1 0 0,0 0 1 0 0,0-1-1 0 0,0 0 1 0 0,-1 0-1 0 0,5-4-101 0 0,6 0 59 0 0,0-1 0 0 0,0 0 0 0 0,0-1 0 0 0,-1-1 0 0 0,-1-1 0 0 0,1 0 0 0 0,-2-1 0 0 0,0 0 0 0 0,0-1 0 0 0,-1-1 0 0 0,-1 0 0 0 0,0 0 0 0 0,3-8-59 0 0,-13 22 15 0 0,-1 0-19 0 0,0 0-13 0 0,-7 22-160 0 0,5-17 181 0 0,0-2-12 0 0,-1 0-1 0 0,1 1 0 0 0,0-1 0 0 0,0 1 0 0 0,0-1 1 0 0,0 1-1 0 0,1 0 0 0 0,0 0 0 0 0,0 0 1 0 0,0-1-1 0 0,0 1 0 0 0,0 0 0 0 0,1 0 0 0 0,0 0 1 0 0,-1 0-1 0 0,2 1 0 0 0,-1-1 0 0 0,0 0 0 0 0,1 0 1 0 0,0 0-1 0 0,0-1 0 0 0,0 1 0 0 0,0 0 1 0 0,1 0-1 0 0,-1 0 0 0 0,1-1 0 0 0,0 1 0 0 0,0-1 1 0 0,0 1-1 0 0,1-1 0 0 0,-1 0 0 0 0,1 0 1 0 0,0 0-1 0 0,0 0 9 0 0,7 2 3 0 0,0 0 1 0 0,1-1 0 0 0,-1-1-1 0 0,1 1 1 0 0,0-2 0 0 0,0 0-1 0 0,0 0 1 0 0,0 0 0 0 0,0-2-1 0 0,0 1 1 0 0,0-2 0 0 0,0 1-1 0 0,1-1 1 0 0,-1-1 0 0 0,0 0-1 0 0,-1-1 1 0 0,1 0-1 0 0,0 0 1 0 0,0-2-4 0 0,17-6 40 0 0,-1-1 1 0 0,-1-1-1 0 0,0-1 0 0 0,0-2 0 0 0,-2-1 1 0 0,0-1-1 0 0,-1 0 0 0 0,-1-2 0 0 0,0-1 1 0 0,-2 0-1 0 0,11-16-40 0 0,-13 19 15 0 0,-2-1 0 0 0,0 0 0 0 0,0-2 0 0 0,-2 1-1 0 0,-1-2 1 0 0,-1 0 0 0 0,0 0 0 0 0,-2-1 0 0 0,0-1 0 0 0,-2 0 0 0 0,-1 0 0 0 0,-1 0 0 0 0,0-1 0 0 0,-2 0-1 0 0,-1 0 1 0 0,-1 0 0 0 0,-2 0-15 0 0,0 23 1 0 0,0 0-1 0 0,0 1 1 0 0,0-1 0 0 0,0 1-1 0 0,0-1 1 0 0,-1 1-1 0 0,1-1 1 0 0,-1 1-1 0 0,1-1 1 0 0,-1 1 0 0 0,0-1-1 0 0,1 1 1 0 0,-1 0-1 0 0,0-1 1 0 0,0 1-1 0 0,0 0 1 0 0,0 0 0 0 0,0 0-1 0 0,0 0 1 0 0,0-1-1 0 0,-1 2 1 0 0,1-1-1 0 0,0 0 1 0 0,0 0 0 0 0,-1 0-1 0 0,1 0 1 0 0,-1 1-1 0 0,1-1 1 0 0,-1 1-1 0 0,1-1 1 0 0,-1 1 0 0 0,1 0-1 0 0,-1-1 1 0 0,1 1-1 0 0,-1 0 1 0 0,1 0-1 0 0,-1 0 1 0 0,0 0 0 0 0,1 0-1 0 0,-1 1 1 0 0,1-1-1 0 0,-2 1 0 0 0,-56 30-64 0 0,48-18 65 0 0,1 1 0 0 0,1 0-1 0 0,0 1 1 0 0,1-1 0 0 0,1 2-1 0 0,0-1 1 0 0,1 1 0 0 0,0 0-1 0 0,2 0 1 0 0,0 0 0 0 0,0 1-1 0 0,2 0 1 0 0,0-1 0 0 0,1 1-1 0 0,1 0 1 0 0,1 11-1 0 0,-2-1 4 0 0,2 1 0 0 0,1-1 0 0 0,1 0 0 0 0,1 0 0 0 0,2 0 0 0 0,0 0 0 0 0,6 11-4 0 0,80 146 49 0 0,-66-144-175 0 0,-26-39 98 0 0,0-1 12 0 0,0 0 24 0 0,0 0-55 0 0,-40-22-1755 0 0,29 15 825 0 0,-30-19-2381 0 0,14 8-4133 0 0,15 10-4177 0 0</inkml:trace>
  <inkml:trace contextRef="#ctx0" brushRef="#br0" timeOffset="72187.684">9455 1743 14051 0 0,'0'0'3201'0'0,"0"0"-1354"0"0,0 0-607 0 0,0 0-57 0 0,0 0-57 0 0,0 0-128 0 0,0 0-164 0 0,35-7-137 0 0,113-20-115 0 0,61 6 981 0 0,23 10-1366 0 0,-182 9-849 0 0,-25 1-1832 0 0,0 0-5055 0 0,-11 1-5080 0 0</inkml:trace>
</inkml:ink>
</file>

<file path=ppt/ink/ink18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6:56.8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 14 0 0 0,'0'0'521'0'0,"0"0"894"0"0,0 0 296 0 0,0 0-62 0 0,0 0-114 0 0,0 0-147 0 0,0 0-130 0 0,0 0-93 0 0,0 0-92 0 0,0 0-100 0 0,19-14 9000 0 0,-25 57-7918 0 0,6-42-2015 0 0,0-1 1 0 0,0 0 21 0 0,0 0-32 0 0,0 0 6 0 0,0 0 2 0 0,0 0-9 0 0,0 0 12 0 0,0 0 18 0 0,0 0-3 0 0,0 0 0 0 0,0 0 23 0 0,0 0-2 0 0,-3 0 2018 0 0,-27 30-1904 0 0,43-38 192 0 0,-13 8-374 0 0,3 0-24 0 0,-2 0 29 0 0,-1 0 7 0 0,0 0 11 0 0,0 0-13 0 0,0 0-6 0 0,0 0 12 0 0,0 0-18 0 0,0 0-40 0 0,0 0 30 0 0,0 0 11 0 0,0 0 4 0 0,0 0 12 0 0,0 0-8 0 0,0 0 12 0 0,0 0 7 0 0,0 0 7 0 0,0 0-8 0 0,0 0-10 0 0,0 0-6 0 0,0 0 4 0 0,-24 26 64 0 0,3 1 35 0 0,35-32-10 0 0,51-39 44 0 0,-96 87 41 0 0,31-42-178 0 0,0-1-5 0 0,0 0 6 0 0,0 0-9 0 0,0 0-2 0 0,0 0 0 0 0,0 0-2 0 0,0 0-14 0 0,0 0-14 0 0,0 0-3 0 0,0 0-12 0 0,0 0-33 0 0,0 0-39 0 0,0 0-101 0 0,0 0-170 0 0,0 0-272 0 0,0 0-361 0 0,0 0-550 0 0,0 0-1230 0 0,0 0-3394 0 0,0 0-5891 0 0</inkml:trace>
</inkml:ink>
</file>

<file path=ppt/ink/ink18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7:07.0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350 21 4417 0 0,'0'0'2124'0'0,"0"0"-466"0"0,0 0-243 0 0,0 0-20 0 0,0 0-19 0 0,0 0-118 0 0,0 0-257 0 0,0 0-264 0 0,0 0-188 0 0,0 0-102 0 0,0 0-23 0 0,-3 9 23 0 0,-31 102 1003 0 0,-5-2 1 0 0,-5-2-1 0 0,-11 13-1450 0 0,-119 159 847 0 0,245-392 553 0 0,-6 14-963 0 0,-5-2-1 0 0,45-103-436 0 0,-76 144 52 0 0,35-68 120 0 0,-39 77-46 0 0,-11 73 73 0 0,-8 235 581 0 0,-48 4-476 0 0,42-261-305 0 0,1-1 0 0 0,-1 1 0 0 0,0 0 0 0 0,1-1 0 0 0,-1 1 0 0 0,0-1 0 0 0,1 1 0 0 0,-1 0 0 0 0,1 0 0 0 0,-1-1 0 0 0,1 1 0 0 0,-1 0 0 0 0,1 0 0 0 0,-1-1 0 0 0,1 1 0 0 0,-1 0 0 0 0,1 0 0 0 0,-1 0 0 0 0,1 0 0 0 0,-1 0 0 0 0,1 0 0 0 0,-1 0 0 0 0,1 0 0 0 0,0 0 0 0 0,-1 0 0 0 0,1 0 0 0 0,-1 0 0 0 0,1 0 0 0 0,-1 0 0 0 0,1 0 0 0 0,-1 1 0 0 0,1-1 0 0 0,-1 0 0 0 0,1 0 0 0 0,-1 1 0 0 0,1-1 0 0 0,-1 0 0 0 0,0 1 0 0 0,1-1 0 0 0,-1 0 0 0 0,1 1 0 0 0,-1-1 0 0 0,0 1 0 0 0,1-1 0 0 0,-1 0 0 0 0,0 1 0 0 0,0-1 0 0 0,1 1 0 0 0,-1-1 0 0 0,0 1 0 0 0,0-1-1 0 0,0 1 1 0 0,1-1 0 0 0,-1 1 0 0 0,0-1 0 0 0,0 1 0 0 0,0 0 0 0 0,0-1 0 0 0,0 1 0 0 0,0-1 0 0 0,0 1 0 0 0,0-1 0 0 0,-1 1 0 0 0,1-1 0 0 0,0 1 0 0 0,0-1 0 0 0,0 1 0 0 0,0-1 0 0 0,-1 1 0 0 0,1-1 1 0 0,38-31 127 0 0,-34 27-115 0 0,121-152 109 0 0,-68 76-68 0 0,75-92-29 0 0,-81 119-6 0 0,-42 47-42 0 0,-8 6-12 0 0,-1 0 34 0 0,0 0 4 0 0,0 0-14 0 0,0 0 18 0 0,-3 37 152 0 0,-1 0 0 0 0,-2 0 0 0 0,-1 0 0 0 0,-2 0 0 0 0,-8 17-158 0 0,-11 48 201 0 0,27-96-199 0 0,-10 38-13 0 0,2 1 1 0 0,1 1-1 0 0,3-1 1 0 0,0 28 10 0 0,26-77-3598 0 0,-7-7-3341 0 0,-8 4-4852 0 0</inkml:trace>
</inkml:ink>
</file>

<file path=ppt/ink/ink18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7:07.6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341 103 11090 0 0,'0'0'1814'0'0,"0"0"-739"0"0,0 0-242 0 0,0 0 141 0 0,0 0 157 0 0,0 0 13 0 0,0 0-117 0 0,0 0-155 0 0,0 0-128 0 0,0 0-111 0 0,0 0-81 0 0,0 0-70 0 0,0 0-51 0 0,-21 8-24 0 0,-64 26-20 0 0,73-29-209 0 0,1 0 1 0 0,-1 1 0 0 0,1 0-1 0 0,1 1 1 0 0,-1 0-1 0 0,1 0 1 0 0,0 1 0 0 0,0 1-1 0 0,-4 6-178 0 0,-3 1 182 0 0,8-8-135 0 0,0 0 0 0 0,0 0-1 0 0,1 1 1 0 0,0 1-1 0 0,0-1 1 0 0,1 1 0 0 0,0 0-1 0 0,1 1 1 0 0,0 0-1 0 0,1 0 1 0 0,0 0 0 0 0,1 1-1 0 0,0-1 1 0 0,1 1-1 0 0,0 0 1 0 0,1 0 0 0 0,0 0-1 0 0,0 3-46 0 0,4-13 32 0 0,-1 0-1 0 0,1 1 1 0 0,0-1-1 0 0,0 0 1 0 0,0 0-1 0 0,0 0 0 0 0,0-1 1 0 0,0 1-1 0 0,0 0 1 0 0,0-1-1 0 0,1 1 1 0 0,-1-1-1 0 0,1 0 1 0 0,-1 0-1 0 0,1 0 1 0 0,-1 0-1 0 0,1 0 1 0 0,0 0-1 0 0,-1-1 0 0 0,1 1 1 0 0,0-1-1 0 0,0 0 1 0 0,-1 0-1 0 0,1 0 1 0 0,0 0-1 0 0,0-1 1 0 0,-1 1-1 0 0,1-1 1 0 0,0 1-1 0 0,-1-1 1 0 0,1 0-1 0 0,0 0 0 0 0,-1 0 1 0 0,0 0-1 0 0,1-1 1 0 0,-1 1-1 0 0,1-1 1 0 0,-1 1-1 0 0,2-3-31 0 0,115-94 713 0 0,20-90-425 0 0,-121 160-263 0 0,-17 28-25 0 0,-1 1 0 0 0,0-1 0 0 0,0 0 0 0 0,0 1 0 0 0,0-1 0 0 0,0 1 0 0 0,0-1 0 0 0,1 0 0 0 0,-1 1 0 0 0,0-1 0 0 0,0 1 0 0 0,1-1 0 0 0,-1 0 0 0 0,0 1 1 0 0,0-1-1 0 0,1 0 0 0 0,-1 0 0 0 0,0 1 0 0 0,1-1 0 0 0,-1 0 0 0 0,0 1 0 0 0,1-1 0 0 0,-1 0 0 0 0,1 0 0 0 0,-1 0 0 0 0,0 0 0 0 0,1 1 0 0 0,-1-1 0 0 0,1 0 0 0 0,-1 0 0 0 0,1 0 0 0 0,-1 0 0 0 0,0 0 1 0 0,1 0-1 0 0,-1 0 0 0 0,1 0 0 0 0,-1 0 0 0 0,1 0 0 0 0,-1 0 0 0 0,1-1 0 0 0,-1 1 0 0 0,0 0 0 0 0,1 0 0 0 0,-1 0 0 0 0,1 0 0 0 0,-1-1 0 0 0,0 1 0 0 0,-6 49 65 0 0,6-48-62 0 0,-4 175-19 0 0,4-173 4 0 0,0 0-1 0 0,0 0 1 0 0,1 0-1 0 0,-1 0 0 0 0,1-1 1 0 0,0 1-1 0 0,0 0 1 0 0,0-1-1 0 0,0 1 0 0 0,0 0 1 0 0,1-1-1 0 0,-1 1 0 0 0,1-1 1 0 0,0 0-1 0 0,0 0 1 0 0,-1 0-1 0 0,1 1 0 0 0,0-2 1 0 0,1 1-1 0 0,-1 0 1 0 0,0 0-1 0 0,1-1 0 0 0,-1 1 1 0 0,1-1-1 0 0,-1 0 0 0 0,1 0 1 0 0,-1 0-1 0 0,1 0 1 0 0,0 0-1 0 0,0 0 0 0 0,0-1 1 0 0,1 1 12 0 0,55-21-7113 0 0,-48 11 3745 0 0,-3 4-4136 0 0,-4 1-2639 0 0</inkml:trace>
  <inkml:trace contextRef="#ctx0" brushRef="#br0" timeOffset="505.955">998 48 11923 0 0,'0'0'2103'0'0,"0"0"-423"0"0,0 0-238 0 0,0 0-82 0 0,0 0-117 0 0,0 0-236 0 0,0 0-226 0 0,0 0-159 0 0,0 0-125 0 0,0 0-90 0 0,0 0-11 0 0,0 0-32 0 0,0 0-19 0 0,-15 6 6 0 0,-96 40 467 0 0,-10 19 207 0 0,119-65-1025 0 0,1 1 0 0 0,0-1 1 0 0,0 0-1 0 0,-1 1 0 0 0,1-1 0 0 0,0 1 0 0 0,0-1 0 0 0,0 1 0 0 0,0 0 0 0 0,0-1 0 0 0,0 1 0 0 0,0 0 0 0 0,0 0 0 0 0,0 0 0 0 0,0 0 1 0 0,0 0-1 0 0,0 0 0 0 0,1 0 0 0 0,-1 0 0 0 0,0 0 0 0 0,1 0 0 0 0,-1 0 0 0 0,1 0 0 0 0,-1 1 0 0 0,1-1 0 0 0,0 0 0 0 0,-1 0 0 0 0,1 1 1 0 0,0-1-1 0 0,0 0 0 0 0,0 0 0 0 0,0 1 0 0 0,0-1 0 0 0,0 0 0 0 0,0 0 0 0 0,0 1 0 0 0,0-1 0 0 0,1 0 0 0 0,-1 0 0 0 0,1 1 0 0 0,-1-1 0 0 0,1 0 1 0 0,-1 0-1 0 0,1 0 0 0 0,-1 0 0 0 0,1 0 0 0 0,0 0 0 0 0,0 0 0 0 0,0 0 0 0 0,0 0 0 0 0,-1 0 0 0 0,2 0 0 0 0,63 25 63 0 0,-61-26-34 0 0,-1 0 0 0 0,1 0-1 0 0,-1 0 1 0 0,1 1 0 0 0,-1 0 0 0 0,1-1-1 0 0,-1 1 1 0 0,0 0 0 0 0,1 0 0 0 0,-1 1-1 0 0,0-1 1 0 0,0 1 0 0 0,0 0 0 0 0,0-1-1 0 0,0 1 1 0 0,0 1 0 0 0,-1-1 0 0 0,1 0-1 0 0,-1 1 1 0 0,1-1 0 0 0,-1 1 0 0 0,0 0 0 0 0,0-1-1 0 0,0 1 1 0 0,0 0 0 0 0,-1 0 0 0 0,1 1-1 0 0,-1-1 1 0 0,0 0 0 0 0,0 0 0 0 0,0 1-1 0 0,0-1 1 0 0,0 1 0 0 0,-1-1 0 0 0,0 0-1 0 0,1 1 1 0 0,-1-1 0 0 0,-1 1 0 0 0,1-1-1 0 0,0 1 1 0 0,-1-1 0 0 0,0 1 0 0 0,0-1 0 0 0,0 2-29 0 0,-7 5 52 0 0,-1-1 0 0 0,0 0 1 0 0,-1 0-1 0 0,0-1 1 0 0,0 0-1 0 0,0-1 0 0 0,-1 0 1 0 0,0-1-1 0 0,-1 0 1 0 0,1-1-1 0 0,-6 2-52 0 0,7-3 12 0 0,5-1-37 0 0,-1-1 1 0 0,1 1 0 0 0,-1-1 0 0 0,0-1 0 0 0,0 1-1 0 0,0-1 1 0 0,0 0 0 0 0,0 0 0 0 0,0-1 0 0 0,-1 0-1 0 0,1 0 1 0 0,0 0 0 0 0,-1-1 24 0 0,7-1-90 0 0,-1 1 1 0 0,0 0-1 0 0,1-1 0 0 0,-1 1 1 0 0,1-1-1 0 0,0 1 0 0 0,-1-1 1 0 0,1 1-1 0 0,0-1 0 0 0,0 1 1 0 0,0-1-1 0 0,0 1 1 0 0,0-1-1 0 0,0 1 0 0 0,1-1 1 0 0,-1 1-1 0 0,0-1 0 0 0,1 1 1 0 0,-1 0-1 0 0,1-1 0 0 0,0 1 1 0 0,-1-1-1 0 0,1 1 0 0 0,0 0 1 0 0,0 0-1 0 0,0-1 0 0 0,1 0 90 0 0,76-73-5598 0 0,-39 47 434 0 0,-10 7-2059 0 0,-13 10-341 0 0</inkml:trace>
  <inkml:trace contextRef="#ctx0" brushRef="#br0" timeOffset="919.02">1300 0 10034 0 0,'0'0'2165'0'0,"0"0"-421"0"0,0 0-184 0 0,0 0-47 0 0,0 0-70 0 0,0 0-114 0 0,0 0-174 0 0,0 0-173 0 0,0 0-146 0 0,0 0-123 0 0,0 0-107 0 0,0 0-87 0 0,0 0-83 0 0,-22 14-64 0 0,-98 57 249 0 0,119-70-599 0 0,-1-1 0 0 0,1 1 0 0 0,-1-1 0 0 0,1 1 0 0 0,-1 0 0 0 0,1 0 0 0 0,-1-1 0 0 0,1 1 0 0 0,-1 0 0 0 0,1 0 0 0 0,0 0 0 0 0,0 1 0 0 0,0-1 0 0 0,0 0 0 0 0,-1 0 0 0 0,1 1 0 0 0,1-1 0 0 0,-1 0 0 0 0,0 1 0 0 0,0-1-1 0 0,0 1 1 0 0,1-1 0 0 0,-1 1 0 0 0,1 0 0 0 0,-1-1 0 0 0,1 1 0 0 0,0-1 0 0 0,0 1 0 0 0,0 0 0 0 0,0-1 0 0 0,0 1 0 0 0,0 0 0 0 0,0-1 0 0 0,0 1 0 0 0,0 0 0 0 0,1-1 0 0 0,-1 1 0 0 0,1-1 0 0 0,-1 1 0 0 0,1-1 0 0 0,0 1 0 0 0,0-1 0 0 0,-1 1 0 0 0,1-1 0 0 0,0 0 0 0 0,0 1 0 0 0,0-1 0 0 0,0 0-1 0 0,1 1-21 0 0,45 27 189 0 0,-40-25-146 0 0,0 0 0 0 0,0 0 0 0 0,0 0 0 0 0,0 1 0 0 0,-1 0 0 0 0,0 0 0 0 0,0 0 0 0 0,0 1 0 0 0,-1 0 0 0 0,0 0 0 0 0,0 0 0 0 0,0 1 0 0 0,-1 0 0 0 0,3 5-43 0 0,-4-3 121 0 0,0 0-1 0 0,0 1 0 0 0,-1-1 0 0 0,0 1 1 0 0,0-1-1 0 0,-1 1 0 0 0,-1 0 0 0 0,1-1 1 0 0,-2 1-1 0 0,1 0 0 0 0,-1 0 0 0 0,-2 3-120 0 0,1-8 37 0 0,0 0-1 0 0,-1 0 1 0 0,0-1-1 0 0,0 1 0 0 0,0-1 1 0 0,-1 0-1 0 0,0 1 1 0 0,1-2-1 0 0,-1 1 1 0 0,-1 0-1 0 0,1-1 0 0 0,0 0 1 0 0,-1 0-1 0 0,0 0 1 0 0,0 0-1 0 0,0-1 0 0 0,0 0 1 0 0,0 0-1 0 0,0 0 1 0 0,0-1-1 0 0,-1 0 1 0 0,1 0-1 0 0,0 0 0 0 0,-1 0 1 0 0,1-1-1 0 0,-1 0 1 0 0,1 0-1 0 0,-1-1 1 0 0,1 1-1 0 0,0-1 0 0 0,-1-1 1 0 0,-4-1-37 0 0,7 3-111 0 0,0-1 0 0 0,0 0 0 0 0,1-1-1 0 0,-1 1 1 0 0,1 0 0 0 0,-1-1 0 0 0,1 1 0 0 0,-1-1 0 0 0,1 0 0 0 0,0 0 0 0 0,0 0 0 0 0,0 0 0 0 0,0 0 0 0 0,0 0-1 0 0,0-1 1 0 0,1 1 0 0 0,-1-1 0 0 0,1 1 0 0 0,-1-1 0 0 0,1 0 0 0 0,0 1 0 0 0,0-2 111 0 0,-4-9-4728 0 0,0-1-3797 0 0,3 10-4234 0 0</inkml:trace>
</inkml:ink>
</file>

<file path=ppt/ink/ink18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7:11.3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460 12 8386 0 0,'0'0'1664'0'0,"0"0"-196"0"0,0 0-50 0 0,0 0 49 0 0,0 0-21 0 0,0 0-177 0 0,0 0-228 0 0,0 0-255 0 0,0 0-201 0 0,0 0-125 0 0,0 0-78 0 0,-8 8-11 0 0,-24 25 13 0 0,-11 66 1522 0 0,-15 41-674 0 0,-7-3 0 0 0,-67 103-1232 0 0,17-59 239 0 0,109-169-240 0 0,5-12-17 0 0,1 0-3 0 0,0 0-19 0 0,0 0 0 0 0,0 0-27 0 0,6-18-569 0 0,56-100-6238 0 0,-36 61-4043 0 0,-19 44 3795 0 0</inkml:trace>
  <inkml:trace contextRef="#ctx0" brushRef="#br0" timeOffset="327.919">460 1 6113 0 0,'0'0'2465'0'0,"0"0"-365"0"0,0 0-254 0 0,0 0-51 0 0,0 0-92 0 0,0 0-248 0 0,0 0-328 0 0,0 0-355 0 0,0 0-254 0 0,0 0-105 0 0,0 0-17 0 0,0 0 16 0 0,0 0 31 0 0,-4 16 6 0 0,-13 50-22 0 0,13 32 1107 0 0,8-77-1230 0 0,1 0 0 0 0,0 0 0 0 0,2-1 0 0 0,0 0 1 0 0,1 0-1 0 0,2-1 0 0 0,3 6-304 0 0,20 48 605 0 0,-20-37-450 0 0,-2 0 0 0 0,-2 0 0 0 0,-1 1 1 0 0,-2 1-1 0 0,-1 6-155 0 0,2 100-11 0 0,-7-144-90 0 0,0-1 1 0 0,0 1-1 0 0,0 0 0 0 0,0-1 1 0 0,0 1-1 0 0,0-1 0 0 0,0 1 0 0 0,1 0 1 0 0,-1-1-1 0 0,0 1 0 0 0,0 0 1 0 0,0-1-1 0 0,1 1 0 0 0,-1 0 0 0 0,0-1 1 0 0,0 1-1 0 0,1 0 0 0 0,-1-1 0 0 0,0 1 1 0 0,1 0-1 0 0,-1 0 0 0 0,0-1 1 0 0,1 1-1 0 0,-1 0 0 0 0,1 0 0 0 0,-1 0 1 0 0,0 0-1 0 0,1-1 0 0 0,-1 1 1 0 0,1 0-1 0 0,-1 0 0 0 0,0 0 0 0 0,1 0 1 0 0,-1 0-1 0 0,1 0 0 0 0,-1 0 1 0 0,1 0-1 0 0,-1 0 0 0 0,0 0 0 0 0,1 1 1 0 0,-1-1-1 0 0,1 0 0 0 0,-1 0 0 0 0,0 0 1 0 0,1 0-1 0 0,-1 1 0 0 0,0-1 1 0 0,1 0-1 0 0,-1 0 0 0 0,0 1 0 0 0,1-1 1 0 0,-1 0-1 0 0,0 0 0 0 0,1 1 1 0 0,-1-1-1 0 0,0 0 0 0 0,0 1 0 0 0,0-1 1 0 0,1 1 100 0 0,1-13-4046 0 0,0 2-3451 0 0,0 6-2485 0 0</inkml:trace>
  <inkml:trace contextRef="#ctx0" brushRef="#br0" timeOffset="601.393">212 505 11418 0 0,'0'0'2048'0'0,"0"0"-513"0"0,0 0-517 0 0,0 0-289 0 0,0 0-71 0 0,0 0 51 0 0,0 0 81 0 0,0 0 64 0 0,0 0-21 0 0,0 0-68 0 0,0 0-91 0 0,0 0-73 0 0,28 1-44 0 0,93 4-49 0 0,-97-5-308 0 0,1-1-1 0 0,0-1 1 0 0,-1-1 0 0 0,1-1 0 0 0,-1-1-1 0 0,0-1 1 0 0,7-3-200 0 0,14-4 96 0 0,133-41-1581 0 0,-160 50-853 0 0,-10 3-1861 0 0,-2-2-7329 0 0</inkml:trace>
</inkml:ink>
</file>

<file path=ppt/ink/ink18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7:19.7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9 8746 0 0,'0'0'1333'0'0,"0"0"-196"0"0,0 0-160 0 0,0 0-58 0 0,0 0 20 0 0,0 0 43 0 0,0 0 28 0 0,0 0-20 0 0,0 0-141 0 0,0 0-190 0 0,0 0-180 0 0,0-2-134 0 0,4-4 1525 0 0,4 24 438 0 0,-5-12-2455 0 0,9 29 669 0 0,-2 2 0 0 0,-1-1 0 0 0,-1 1 1 0 0,-3 0-1 0 0,2 37-522 0 0,-1 46 367 0 0,-5 1-1 0 0,-5-1 1 0 0,-11 45-367 0 0,13-3 212 0 0,2-162-198 0 0,0 0-1 0 0,0 0 1 0 0,0-1-1 0 0,1 1 1 0 0,-1 0 0 0 0,0 0-1 0 0,0-1 1 0 0,1 1-1 0 0,-1 0 1 0 0,0 0-1 0 0,0 0 1 0 0,1-1 0 0 0,-1 1-1 0 0,0 0 1 0 0,1 0-1 0 0,-1 0 1 0 0,0 0-1 0 0,1 0 1 0 0,-1 0-1 0 0,0 0 1 0 0,1-1 0 0 0,-1 1-1 0 0,0 0 1 0 0,1 0-1 0 0,-1 0 1 0 0,0 1-1 0 0,1-1 1 0 0,-1 0 0 0 0,0 0-1 0 0,1 0 1 0 0,-1 0-1 0 0,0 0 1 0 0,1 0-1 0 0,-1 0 1 0 0,0 0 0 0 0,0 1-1 0 0,1-1 1 0 0,-1 0-1 0 0,0 0 1 0 0,1 0-1 0 0,-1 1 1 0 0,0-1 0 0 0,0 0-1 0 0,0 0 1 0 0,1 1-1 0 0,-1-1 1 0 0,0 0-1 0 0,0 1 1 0 0,0-1-1 0 0,0 0 1 0 0,1 0 0 0 0,-1 1-1 0 0,0-1 1 0 0,0 0-1 0 0,0 1 1 0 0,0-1-1 0 0,0 0 1 0 0,0 1-14 0 0,26-75 368 0 0,-20 52-359 0 0,2 0 0 0 0,0 1 0 0 0,1 0 0 0 0,1 0 0 0 0,1 0 0 0 0,0 2 0 0 0,2-1 0 0 0,0 2 0 0 0,2 0-1 0 0,2-3-8 0 0,62-55-48 0 0,-76 76 46 0 0,0 1-1 0 0,-1-1 1 0 0,1 1-1 0 0,-1 0 1 0 0,1 0-1 0 0,-1 0 1 0 0,1 0-1 0 0,-1 1 1 0 0,1-1-1 0 0,-1 1 0 0 0,0-1 1 0 0,0 1-1 0 0,0 0 1 0 0,0 0-1 0 0,0-1 1 0 0,0 2-1 0 0,0-1 1 0 0,-1 0-1 0 0,1 0 0 0 0,-1 0 1 0 0,0 1-1 0 0,1-1 1 0 0,-1 1-1 0 0,0-1 1 0 0,0 1-1 0 0,-1 0 1 0 0,1-1-1 0 0,-1 1 1 0 0,1 0-1 0 0,-1-1 0 0 0,0 1 1 0 0,0 0-1 0 0,0 1 3 0 0,30 138 184 0 0,-12-42-22 0 0,-7-8 329 0 0,23-139-11328 0 0,-31 43 3674 0 0,-1 0-4105 0 0</inkml:trace>
</inkml:ink>
</file>

<file path=ppt/ink/ink18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7:21.5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311 0 6457 0 0,'0'0'2596'0'0,"0"0"-764"0"0,0 0-322 0 0,0 0-13 0 0,0 0-50 0 0,0 0-172 0 0,0 0-215 0 0,0 0-189 0 0,0 0-120 0 0,0 0-83 0 0,0 0-82 0 0,0 0-53 0 0,0 0-55 0 0,-25 5-58 0 0,-80 15-19 0 0,51 0 579 0 0,52-20-941 0 0,1 1-1 0 0,-1-1 1 0 0,1 1-1 0 0,-1-1 1 0 0,1 1-1 0 0,0-1 0 0 0,-1 1 1 0 0,1 0-1 0 0,0 0 1 0 0,0 0-1 0 0,-1 0 1 0 0,1 0-1 0 0,0 0 0 0 0,0 0 1 0 0,0 0-1 0 0,0 0 1 0 0,0 0-1 0 0,1 1 1 0 0,-1-1-1 0 0,0 0 1 0 0,0 1-1 0 0,1-1 0 0 0,-1 0 1 0 0,1 1-1 0 0,-1-1 1 0 0,1 1-1 0 0,0-1 1 0 0,0 1-1 0 0,-1-1 1 0 0,1 1-1 0 0,0-1 0 0 0,0 1 1 0 0,1-1-1 0 0,-1 1 1 0 0,0-1-1 0 0,0 1 1 0 0,1-1-1 0 0,-1 1 0 0 0,1-1 1 0 0,-1 0-1 0 0,1 1 1 0 0,-1-1-1 0 0,1 0 1 0 0,0 1-1 0 0,0-1 1 0 0,0 0-1 0 0,0 0 0 0 0,0 0 1 0 0,0 0-1 0 0,0 1 1 0 0,1-1-39 0 0,45 27 779 0 0,-42-26-717 0 0,1 1 0 0 0,0-1 0 0 0,-1 1 0 0 0,0 0-1 0 0,1 0 1 0 0,-1 1 0 0 0,0 0 0 0 0,-1 0 0 0 0,1 0-1 0 0,-1 0 1 0 0,0 1 0 0 0,0 0 0 0 0,0-1 0 0 0,-1 1-1 0 0,1 1 1 0 0,-1-1 0 0 0,0 0 0 0 0,-1 1-1 0 0,1 0-60 0 0,-1-2 56 0 0,-1 0 0 0 0,1 0 0 0 0,-1 0 0 0 0,0 0 0 0 0,0 0 0 0 0,0 0 0 0 0,0 0 0 0 0,-1 1 0 0 0,1-1 0 0 0,-1 0 1 0 0,0 0-1 0 0,-1 1 0 0 0,1-1 0 0 0,-1 0 0 0 0,1 0 0 0 0,-1 0 0 0 0,-1 0 0 0 0,1 0 0 0 0,0 0 0 0 0,-1 0 1 0 0,0 0-1 0 0,0 0 0 0 0,0-1 0 0 0,-1 1 0 0 0,1-1 0 0 0,-1 1 0 0 0,1-1 0 0 0,-1 0 0 0 0,0 0 0 0 0,-1 0 0 0 0,1-1 1 0 0,-2 2-58 0 0,-4 2 28 0 0,-1 0 1 0 0,-1 0-1 0 0,1-1 1 0 0,-1 0 0 0 0,0-1-1 0 0,0 0 1 0 0,0-1 0 0 0,-1 0-1 0 0,1-1 1 0 0,-1 0-1 0 0,0-1 1 0 0,1 0 0 0 0,-1-1-1 0 0,0 0 1 0 0,-1-1-29 0 0,11 0-84 0 0,0 1-1 0 0,1-1 1 0 0,-1 1 0 0 0,0-1-1 0 0,1 1 1 0 0,-1-1 0 0 0,1 0-1 0 0,-1 0 1 0 0,1 0 0 0 0,-1 0-1 0 0,1 0 1 0 0,-1 0 0 0 0,1-1-1 0 0,0 1 1 0 0,0 0 0 0 0,0-1-1 0 0,0 1 1 0 0,0-1 0 0 0,0 1-1 0 0,0-1 1 0 0,0 1 0 0 0,1-1-1 0 0,-1 1 1 0 0,0-1 0 0 0,1 0-1 0 0,-1 0 1 0 0,1 1 0 0 0,0-1-1 0 0,0 0 85 0 0,4-34-9603 0 0,0 28-2336 0 0</inkml:trace>
</inkml:ink>
</file>

<file path=ppt/ink/ink18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7:20.1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88 685 11610 0 0,'0'0'2418'0'0,"0"0"-811"0"0,0 0-500 0 0,0 0-63 0 0,0 0 37 0 0,0 0 14 0 0,0 0-106 0 0,0 0-201 0 0,0 0-197 0 0,0 0-153 0 0,0 0-84 0 0,0 0-12 0 0,0 0 44 0 0,0 4 37 0 0,-15 127 2026 0 0,-1-75-2823 0 0,15-56 92 0 0,1-1-3688 0 0,-1-5 854 0 0,1 2-3600 0 0,0 1-4828 0 0</inkml:trace>
  <inkml:trace contextRef="#ctx0" brushRef="#br0" timeOffset="248.122">12 335 13459 0 0,'0'0'1320'0'0,"0"0"-190"0"0,0 0-167 0 0,0 0-58 0 0,0 0-73 0 0,0 0-169 0 0,0 0-275 0 0,0 0-245 0 0,0 0-206 0 0,0 0-170 0 0,0 0-73 0 0,0 0-27 0 0,0 0-35 0 0,-2-1-40 0 0,-2 0-5 0 0,-2-3-285 0 0,15 3-6405 0 0,-4 1-2775 0 0</inkml:trace>
  <inkml:trace contextRef="#ctx0" brushRef="#br0" timeOffset="705.738">430 0 10930 0 0,'0'0'1357'0'0,"0"0"-405"0"0,0 0-81 0 0,0 0 150 0 0,0 0 89 0 0,0 0-57 0 0,0 0-150 0 0,0 0-123 0 0,0 0-23 0 0,0 0 33 0 0,0 0 4 0 0,0 0-42 0 0,0 0-77 0 0,3 11-76 0 0,16 92 1178 0 0,-10 172 502 0 0,-10-174-2090 0 0,-14 198 48 0 0,22-231-265 0 0,-7-67 20 0 0,-5-26-6105 0 0,1 12 2329 0 0,3 3-1732 0 0,0 3-4805 0 0</inkml:trace>
  <inkml:trace contextRef="#ctx0" brushRef="#br0" timeOffset="952.603">241 464 9026 0 0,'0'0'1904'0'0,"0"0"-291"0"0,0 0-116 0 0,0 0-138 0 0,0 0-169 0 0,0 0-185 0 0,0 0-172 0 0,0 0-63 0 0,0 0 35 0 0,0 0 28 0 0,0 0-13 0 0,0 0-77 0 0,0 0-123 0 0,15 2-110 0 0,50 8-90 0 0,38-21 381 0 0,-69 2-726 0 0,29-6-167 0 0,14-2-1074 0 0,-27 10-3293 0 0,-33 5-2304 0 0,-3-1-4909 0 0</inkml:trace>
</inkml:ink>
</file>

<file path=ppt/ink/ink18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7:24.4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47 211 2377 0 0,'0'0'1506'0'0,"0"0"-93"0"0,0 0 103 0 0,0 0 238 0 0,0 0 228 0 0,0 0 54 0 0,0 0-141 0 0,0 0-251 0 0,0 0-279 0 0,0 0-258 0 0,0 0-205 0 0,-8-8-163 0 0,-23-25-136 0 0,31 32-557 0 0,-1 0 0 0 0,0 0 0 0 0,0-1-1 0 0,1 1 1 0 0,-1 0 0 0 0,0 0 0 0 0,1 0-1 0 0,-1 0 1 0 0,1-1 0 0 0,0 1 0 0 0,-1 0 0 0 0,1 0-1 0 0,0-1 1 0 0,0 1 0 0 0,0 0 0 0 0,-1-1 0 0 0,1 1-1 0 0,1 0 1 0 0,-1 0 0 0 0,0-1 0 0 0,0 1 0 0 0,0 0-1 0 0,1-1 1 0 0,-1 1 0 0 0,1 0 0 0 0,-1 0 0 0 0,1 0-1 0 0,-1-1 1 0 0,1 1 0 0 0,0 0 0 0 0,0 0 0 0 0,-1 0-1 0 0,1 0-45 0 0,4-7 346 0 0,-2 0-185 0 0,1 1 1 0 0,0-1 0 0 0,1 1-1 0 0,0 0 1 0 0,0 0 0 0 0,0 1-1 0 0,1 0 1 0 0,0-1 0 0 0,0 2-1 0 0,1-1 1 0 0,-1 1 0 0 0,1 0-1 0 0,0 0 1 0 0,1 1 0 0 0,-1 0-1 0 0,1 0 1 0 0,4 0-162 0 0,5-2 152 0 0,-14 5-137 0 0,0-1 1 0 0,-1 1 0 0 0,1 0 0 0 0,0 0 0 0 0,0 0 0 0 0,0 0-1 0 0,0 0 1 0 0,0 1 0 0 0,0 0 0 0 0,0-1 0 0 0,0 1-1 0 0,0 0 1 0 0,0 0 0 0 0,0 0 0 0 0,0 1 0 0 0,0-1-1 0 0,0 1 1 0 0,0 0 0 0 0,0 0 0 0 0,0 0 0 0 0,0 0-1 0 0,-1 0 1 0 0,1 1 0 0 0,0-1 0 0 0,-1 1 0 0 0,1-1-1 0 0,-1 1 1 0 0,1 0 0 0 0,-1 0 0 0 0,0 0 0 0 0,1 1-16 0 0,6 15 74 0 0,1 0 0 0 0,-2 0 0 0 0,0 1 0 0 0,-2 0 0 0 0,0 0 0 0 0,-1 1 0 0 0,-1 0 1 0 0,0 0-1 0 0,-2 0 0 0 0,0 0 0 0 0,-2 0 0 0 0,0 0 0 0 0,-1 0 0 0 0,-1 2-74 0 0,2 12 55 0 0,-1-11-28 0 0,-1 0 1 0 0,-1 0-1 0 0,-1-1 1 0 0,-1 1-1 0 0,-1-1 0 0 0,-1 0 1 0 0,-1 0-1 0 0,-1-1 1 0 0,-1 0-1 0 0,0 0 1 0 0,-2-1-1 0 0,0-1 0 0 0,-2 0 1 0 0,-3 4-28 0 0,11-20 352 0 0,7-18-256 0 0,10-22-93 0 0,17-22 5 0 0,2 2 1 0 0,2 1 0 0 0,33-40-9 0 0,-43 63-6 0 0,-11 16 7 0 0,0 0 0 0 0,2 1 0 0 0,0 0 0 0 0,1 1 1 0 0,0 1-1 0 0,1 0 0 0 0,1 1 0 0 0,0 1 0 0 0,1 0 1 0 0,2 0-2 0 0,-18 11 1 0 0,1 0 0 0 0,0 1 0 0 0,-1-1 0 0 0,1 0 0 0 0,0 1 0 0 0,0-1 0 0 0,-1 1 0 0 0,1-1 0 0 0,0 1 0 0 0,0 0 0 0 0,0 0 0 0 0,-1 0 0 0 0,1 0 0 0 0,0 0 0 0 0,0 0 0 0 0,0 1 0 0 0,0-1 0 0 0,-1 1 0 0 0,1-1 0 0 0,0 1 0 0 0,0-1 0 0 0,-1 1 0 0 0,1 0 0 0 0,-1 0 0 0 0,1 0 0 0 0,0 0 0 0 0,-1 0 0 0 0,0 0 0 0 0,1 0 0 0 0,-1 1 0 0 0,0-1 0 0 0,1 0 0 0 0,-1 1 0 0 0,0-1 0 0 0,0 1 0 0 0,0 0 0 0 0,-1-1 0 0 0,1 1 0 0 0,0 0 0 0 0,0-1 0 0 0,-1 1 0 0 0,1 0 0 0 0,-1 1-1 0 0,17 86 114 0 0,-16-82-103 0 0,5 310 210 0 0,-10-234-149 0 0,4-82-84 0 0,0-1-5 0 0,0 0-7 0 0,0 0-3 0 0,146-184 88 0 0,-105 135 2 0 0,0-1-72 0 0,1 2 0 0 0,3 1 0 0 0,2 3 0 0 0,23-16 9 0 0,-2 9-19 0 0,-63 77 19 0 0,-20 120 84 0 0,-12 78-18 0 0,23-187-236 0 0,4-36 80 0 0,0-1-36 0 0,22-1-4485 0 0,-14-3 3232 0 0,10-6-2081 0 0,-6 3-1901 0 0,-2-1-5871 0 0</inkml:trace>
</inkml:ink>
</file>

<file path=ppt/ink/ink1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19:57.1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1292 600 0 0,'0'0'1350'0'0,"0"0"-9"0"0,0 0 181 0 0,0 0 284 0 0,0 0 217 0 0,0 0 0 0 0,0 0-213 0 0,0 0-283 0 0,0 0-288 0 0,0 0-255 0 0,0 0-201 0 0,0 0-129 0 0,0 0-64 0 0,7-14 27 0 0,116-241 2892 0 0,199-378-532 0 0,-245 503-2473 0 0,6 4 0 0 0,8 1-504 0 0,-86 117 36 0 0,-4 8-32 0 0,-1 1 1 0 0,0-1-1 0 0,0 0 0 0 0,1 1 0 0 0,-1-1 0 0 0,0 0 1 0 0,0 1-1 0 0,1-1 0 0 0,-1 0 0 0 0,1 1 1 0 0,-1-1-1 0 0,0 0 0 0 0,1 0 0 0 0,-1 0 1 0 0,0 1-1 0 0,1-1 0 0 0,-1 0 0 0 0,1 0 1 0 0,-1 0-1 0 0,1 0 0 0 0,-1 0 0 0 0,0 0 1 0 0,1 0-1 0 0,-1 0 0 0 0,1 0 0 0 0,-1 0 0 0 0,1 0 1 0 0,-1 0-1 0 0,0 0 0 0 0,1 0 0 0 0,-1 0 1 0 0,1 0-1 0 0,-1-1 0 0 0,1 1 0 0 0,-1 0 1 0 0,0 0-1 0 0,1 0 0 0 0,-1-1 0 0 0,0 1 1 0 0,1 0-1 0 0,-1 0 0 0 0,0-1 0 0 0,1 1 0 0 0,-1 0 1 0 0,0-1-5 0 0,-8 231 324 0 0,4-170-307 0 0,3 1 0 0 0,2-1-1 0 0,3 1 1 0 0,3-1 0 0 0,2 0 0 0 0,14 44-17 0 0,54 140 31 0 0,-76-243-3 0 0,-1-1 0 0 0,0 1 1 0 0,0 0-1 0 0,0 0 0 0 0,0-1 0 0 0,0 1 1 0 0,0 0-1 0 0,-1-1 0 0 0,1 1 0 0 0,0 0 1 0 0,0-1-1 0 0,0 1 0 0 0,-1 0 0 0 0,1-1 1 0 0,0 1-1 0 0,-1 0 0 0 0,1-1 0 0 0,0 1 1 0 0,-1-1-1 0 0,1 1 0 0 0,-1-1 0 0 0,1 1 1 0 0,-1-1-1 0 0,1 1 0 0 0,-1-1 0 0 0,1 1 1 0 0,-1-1-1 0 0,0 0 0 0 0,1 1 0 0 0,-1-1 1 0 0,0 0-1 0 0,1 0 0 0 0,-1 1 0 0 0,0-1 1 0 0,1 0-1 0 0,-1 0 0 0 0,0 0 0 0 0,1 0 1 0 0,-1 0-1 0 0,0 0 0 0 0,1 0 0 0 0,-1 0 1 0 0,0 0-1 0 0,0 0 0 0 0,1 0 0 0 0,-1 0 1 0 0,0-1-1 0 0,1 1 0 0 0,-1 0 0 0 0,1 0 1 0 0,-1-1-1 0 0,0 1 0 0 0,1 0 0 0 0,-1-1 1 0 0,1 1-1 0 0,-1-1 0 0 0,0 1 0 0 0,1-1 1 0 0,0 1-1 0 0,-1-1 0 0 0,1 1 0 0 0,-1-1 1 0 0,1 1-1 0 0,-1-1-28 0 0,-55-24 24 0 0,55 24 3 0 0,-278-160 129 0 0,103 52-203 0 0,141 96-657 0 0,35 13 141 0 0,15 12-1965 0 0,1 1-111 0 0,2 2-5070 0 0,-4-7-4721 0 0</inkml:trace>
</inkml:ink>
</file>

<file path=ppt/ink/ink18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7:26.2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209 31 11634 0 0,'0'0'1972'0'0,"0"0"-219"0"0,0 0-60 0 0,0 0 8 0 0,0 0-115 0 0,0 0-282 0 0,0 0-352 0 0,0 0-254 0 0,0 0-149 0 0,0 0-68 0 0,0 0-20 0 0,0 0 12 0 0,0 6 18 0 0,0 44 566 0 0,1 2-460 0 0,-2 0 0 0 0,-2 0 1 0 0,-9 41-598 0 0,0-29 38 0 0,5-25-110 0 0,0-1 0 0 0,-3 1 0 0 0,-1-2 0 0 0,-2 1 0 0 0,-8 12 72 0 0,18-45-1123 0 0,3-9-6859 0 0,1-3 1795 0 0,-1 3-5140 0 0</inkml:trace>
  <inkml:trace contextRef="#ctx0" brushRef="#br0" timeOffset="548.444">0 97 12387 0 0,'0'0'2065'0'0,"0"0"-258"0"0,0 0-230 0 0,0 0-124 0 0,0 0-139 0 0,0 0-270 0 0,0 0-305 0 0,0 0-253 0 0,0 0-164 0 0,0 0-42 0 0,0 0-10 0 0,0 0 7 0 0,0 0 6 0 0,17-11 13 0 0,55-34 16 0 0,20 16 529 0 0,-72 26-676 0 0,182-5 1327 0 0,-198 8-1462 0 0,1-1-1 0 0,0 1 1 0 0,-1 0 0 0 0,1 1-1 0 0,-1-1 1 0 0,1 1 0 0 0,-1-1-1 0 0,1 2 1 0 0,-1-1 0 0 0,1 0 0 0 0,-1 1-1 0 0,0 0 1 0 0,1 0 0 0 0,-1 0-1 0 0,0 0 1 0 0,-1 1 0 0 0,1-1 0 0 0,0 1-1 0 0,-1 0 1 0 0,1 0 0 0 0,-1 1-1 0 0,0-1 1 0 0,0 1 0 0 0,0-1-1 0 0,-1 1 1 0 0,1 0 0 0 0,-1 0 0 0 0,0 0-1 0 0,0 1 1 0 0,0-1 0 0 0,-1 0-1 0 0,1 1 1 0 0,-1-1-30 0 0,-2 14 49 0 0,0-1 0 0 0,-1 1-1 0 0,-1-1 1 0 0,-1 0 0 0 0,0 0-1 0 0,-1 0 1 0 0,-1 0 0 0 0,-1-1 0 0 0,0 0-1 0 0,-1 0 1 0 0,0-1 0 0 0,-2 0 0 0 0,0-1-1 0 0,-7 8-48 0 0,17-21 1 0 0,-3 1-3 0 0,1 0 1 0 0,-1 0 0 0 0,1 1-1 0 0,0-1 1 0 0,0 1 0 0 0,0-1-1 0 0,0 1 1 0 0,0-1-1 0 0,1 1 1 0 0,-1 0 0 0 0,1 0-1 0 0,0 0 1 0 0,-1 0-1 0 0,2 0 1 0 0,-1 0 0 0 0,0 1-1 0 0,0-1 1 0 0,1 0-1 0 0,0 0 1 0 0,0 0 0 0 0,0 1-1 0 0,0-1 1 0 0,0 0-1 0 0,0 0 1 0 0,1 1 0 0 0,0-1-1 0 0,0 0 1 0 0,0 0-1 0 0,0 0 1 0 0,0 0 0 0 0,0 0-1 0 0,1 0 1 0 0,-1 0-1 0 0,1-1 1 0 0,0 1 0 0 0,0 0-1 0 0,0-1 1 0 0,0 0-1 0 0,1 1 1 0 0,-1-1 0 0 0,0 0-1 0 0,1 0 1 0 0,2 1 1 0 0,10 3 2 0 0,0 1 0 0 0,0 0 0 0 0,-1 1 0 0 0,0 0 1 0 0,-1 1-1 0 0,0 0 0 0 0,0 1 0 0 0,-1 1 0 0 0,0 0 0 0 0,1 2-2 0 0,-10-8 24 0 0,0 0 1 0 0,0 0-1 0 0,-1 0 0 0 0,1 0 0 0 0,-1 0 0 0 0,0 0 0 0 0,0 1 0 0 0,-1-1 1 0 0,1 1-1 0 0,-1-1 0 0 0,-1 1 0 0 0,1 0 0 0 0,-1-1 0 0 0,0 1 1 0 0,0 0-1 0 0,-1-1 0 0 0,1 1 0 0 0,-1 0 0 0 0,-1-1 0 0 0,1 1 1 0 0,-1-1-1 0 0,0 0 0 0 0,0 1 0 0 0,0-1 0 0 0,-1 0 0 0 0,0 0 0 0 0,0 0 1 0 0,0-1-1 0 0,0 1 0 0 0,-1-1 0 0 0,0 0 0 0 0,0 0 0 0 0,0 0 1 0 0,0 0-1 0 0,-3 1-24 0 0,-8 7 73 0 0,-1-1 0 0 0,-1-1 0 0 0,0 0 0 0 0,0-1 0 0 0,-1-1 0 0 0,0 0 0 0 0,-1-1 0 0 0,0-2 0 0 0,0 0 0 0 0,0 0 0 0 0,0-2 0 0 0,-1-1 0 0 0,1 0 0 0 0,-1-1 0 0 0,0-1 0 0 0,-17-3-73 0 0,29 2-21 0 0,0 0 0 0 0,0-1 0 0 0,0 0 0 0 0,0-1 0 0 0,0 0 0 0 0,1 0 1 0 0,-1-1-1 0 0,1 0 0 0 0,0 0 0 0 0,0-1 0 0 0,1 1 0 0 0,-1-2 0 0 0,1 1 0 0 0,0-1 0 0 0,0 0 0 0 0,1 0 0 0 0,-1 0 1 0 0,1-1-1 0 0,1 0 0 0 0,-1 0 0 0 0,1 0 0 0 0,1 0 0 0 0,-1-1 0 0 0,1 1 0 0 0,-1-7 21 0 0,3-17-1616 0 0,11 14-5566 0 0,-6 13-2919 0 0</inkml:trace>
</inkml:ink>
</file>

<file path=ppt/ink/ink18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7:24.9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267 71 7994 0 0,'0'0'1852'0'0,"0"0"-150"0"0,0 0-50 0 0,0 0 18 0 0,0 0-144 0 0,0 0-230 0 0,0 0-220 0 0,0 0-141 0 0,0 0-123 0 0,0 0-101 0 0,0 0-80 0 0,0 0-95 0 0,0 0-47 0 0,-25 17-51 0 0,-78 55-41 0 0,47-21 262 0 0,47-42-591 0 0,1 1 1 0 0,0 1-1 0 0,1 0 1 0 0,0 0-1 0 0,0 0 1 0 0,1 1-1 0 0,1 0 1 0 0,0 0-1 0 0,0 0 1 0 0,1 1 0 0 0,1-1-1 0 0,0 1 1 0 0,1 0-1 0 0,0 0 1 0 0,1 0-1 0 0,1 11-68 0 0,0-21 23 0 0,1 1 0 0 0,0-1 0 0 0,1 0 0 0 0,-1 1 0 0 0,0-1-1 0 0,1 0 1 0 0,0 0 0 0 0,-1 0 0 0 0,1 0 0 0 0,0 0 0 0 0,1-1 0 0 0,-1 1 0 0 0,1 0-1 0 0,-1-1 1 0 0,1 0 0 0 0,-1 0 0 0 0,1 0 0 0 0,0 0 0 0 0,0 0 0 0 0,0 0 0 0 0,1-1-1 0 0,-1 1 1 0 0,0-1 0 0 0,0 0 0 0 0,1 0 0 0 0,-1 0 0 0 0,1-1 0 0 0,-1 1 0 0 0,1-1-1 0 0,-1 0 1 0 0,0 0 0 0 0,1 0 0 0 0,-1 0 0 0 0,1 0 0 0 0,-1-1 0 0 0,1 0 0 0 0,-1 0-1 0 0,1 0 1 0 0,-1 0 0 0 0,0 0 0 0 0,0 0 0 0 0,0-1 0 0 0,1 0 0 0 0,-2 0 0 0 0,4-2-23 0 0,22-18 147 0 0,-1-3 0 0 0,-1 0 0 0 0,-1-1 0 0 0,-2-2 0 0 0,0 0 0 0 0,-2-1 0 0 0,15-30-147 0 0,-19 34 40 0 0,53-75 59 0 0,-64 134-63 0 0,-5 174 163 0 0,0-200-240 0 0,0-1 1 0 0,1 1 0 0 0,0-1 0 0 0,1 1-1 0 0,0-1 1 0 0,0 0 0 0 0,0 0 0 0 0,1 0 0 0 0,0-1-1 0 0,0 1 1 0 0,1-1 0 0 0,4 5 40 0 0,-7-10-156 0 0,-1 1-1 0 0,1-1 1 0 0,0 0 0 0 0,0 0 0 0 0,-1 1 0 0 0,1-1 0 0 0,0-1-1 0 0,0 1 1 0 0,0 0 0 0 0,0 0 0 0 0,1-1 0 0 0,-1 1-1 0 0,0-1 1 0 0,0 0 0 0 0,0 0 0 0 0,0 0 0 0 0,0 0-1 0 0,1 0 1 0 0,-1 0 0 0 0,0 0 0 0 0,0-1 0 0 0,0 1-1 0 0,0-1 1 0 0,0 1 0 0 0,0-1 0 0 0,0 0 0 0 0,0 0-1 0 0,0 0 1 0 0,0 0 0 0 0,0 0 156 0 0,36-22-12374 0 0,-30 16 2012 0 0</inkml:trace>
  <inkml:trace contextRef="#ctx0" brushRef="#br0" timeOffset="472.302">1042 27 5857 0 0,'0'0'3105'0'0,"0"0"-469"0"0,0 0-228 0 0,0 0-241 0 0,0 0-396 0 0,0 0-432 0 0,0 0-348 0 0,0 0-249 0 0,0 0-131 0 0,0 0-72 0 0,0 0-72 0 0,0 0-36 0 0,0 0-35 0 0,-21 9-46 0 0,-69 33-24 0 0,6 13 641 0 0,81-53-959 0 0,1 0 1 0 0,-1 0 0 0 0,1 0 0 0 0,0 1-1 0 0,0-1 1 0 0,0 0 0 0 0,0 1 0 0 0,0 0-1 0 0,1-1 1 0 0,-1 1 0 0 0,1 0-1 0 0,-1 0 1 0 0,1 0 0 0 0,0 0 0 0 0,0 0-1 0 0,1 0 1 0 0,-1 0 0 0 0,0 0 0 0 0,1 0-1 0 0,0 0 1 0 0,0 0 0 0 0,0 1-9 0 0,38 22 26 0 0,-18-17 44 0 0,-15-8-38 0 0,-1 1-1 0 0,1-1 0 0 0,-1 1 0 0 0,1 0 1 0 0,-1 0-1 0 0,0 0 0 0 0,0 0 1 0 0,0 1-1 0 0,0 0 0 0 0,0 0 0 0 0,-1 0 1 0 0,1 0-1 0 0,-1 1 0 0 0,0-1 1 0 0,0 1-1 0 0,0 0 0 0 0,0-1 1 0 0,-1 2-1 0 0,1-1 0 0 0,-1 0 0 0 0,0 0 1 0 0,-1 1-1 0 0,1-1 0 0 0,-1 1 1 0 0,1-1-1 0 0,-1 1 0 0 0,0 2-31 0 0,-3-1 50 0 0,0 1 0 0 0,0-1 0 0 0,0 1-1 0 0,-1-1 1 0 0,0 0 0 0 0,0 0 0 0 0,0 0-1 0 0,-1-1 1 0 0,0 1 0 0 0,0-1 0 0 0,0 0-1 0 0,-1 0 1 0 0,1 0 0 0 0,-1-1 0 0 0,0 1-1 0 0,-1-1 1 0 0,1-1 0 0 0,-1 1 0 0 0,0-1-1 0 0,0 0 1 0 0,0 0 0 0 0,0 0 0 0 0,0-1-1 0 0,-3 1-49 0 0,8-3 5 0 0,-65 22-297 0 0,64-60-4341 0 0,16 12-805 0 0,-5 12-2896 0 0,-3 3-404 0 0</inkml:trace>
  <inkml:trace contextRef="#ctx0" brushRef="#br0" timeOffset="913.045">1495 1 10218 0 0,'0'0'2029'0'0,"0"0"-326"0"0,0 0-170 0 0,0 0-72 0 0,0 0-116 0 0,0 0-167 0 0,0 0-222 0 0,0 0-178 0 0,0 0-132 0 0,0 0-115 0 0,0 0-77 0 0,0 0-78 0 0,-32 15-70 0 0,-100 47-27 0 0,80-37 464 0 0,118-35-251 0 0,-62 9-481 0 0,0 1 0 0 0,0-1 0 0 0,1 0 0 0 0,-1 1-1 0 0,0 0 1 0 0,1 0 0 0 0,-1 0 0 0 0,0 1 0 0 0,1 0 0 0 0,-1-1 0 0 0,0 1 0 0 0,0 1-1 0 0,0-1 1 0 0,0 1 0 0 0,0-1 0 0 0,0 1 0 0 0,0 0 0 0 0,0 1 0 0 0,-1-1 0 0 0,1 1-1 0 0,-1-1 1 0 0,0 1 0 0 0,1 0 0 0 0,-1 0 0 0 0,-1 1 0 0 0,1-1 0 0 0,0 0 0 0 0,-1 1-1 0 0,0 0 1 0 0,0-1 0 0 0,0 1 0 0 0,0 0 0 0 0,0 0 0 0 0,-1 0 0 0 0,0 1 0 0 0,0-1 0 0 0,0 0-1 0 0,0 1-10 0 0,-2 6 83 0 0,0 1-1 0 0,-1-1 1 0 0,0 0-1 0 0,0 1 0 0 0,-1-1 1 0 0,-1 0-1 0 0,0-1 1 0 0,-1 1-1 0 0,0-1 0 0 0,0 0 1 0 0,-1 0-1 0 0,0 0 1 0 0,-1-1-1 0 0,0 0 1 0 0,-1 0-1 0 0,1-1 0 0 0,-2 0 1 0 0,1 0-1 0 0,-1-1 1 0 0,0 0-1 0 0,-1-1 0 0 0,0 0 1 0 0,0 0-1 0 0,-9 3-82 0 0,17-7-39 0 0,1-1 1 0 0,0 1-1 0 0,0-1 0 0 0,-1 0 0 0 0,1 0 0 0 0,-1 0 1 0 0,1 0-1 0 0,-1 0 0 0 0,1 0 0 0 0,-1 0 0 0 0,0 0 1 0 0,1 0-1 0 0,-1-1 0 0 0,0 1 0 0 0,0-1 1 0 0,0 0-1 0 0,1 1 0 0 0,-1-1 0 0 0,0 0 0 0 0,0 0 1 0 0,0 0-1 0 0,0 0 0 0 0,1 0 0 0 0,-1 0 0 0 0,0-1 1 0 0,0 1-1 0 0,0-1 0 0 0,1 1 0 0 0,-1-1 0 0 0,0 0 1 0 0,1 0-1 0 0,-1 1 0 0 0,0-1 0 0 0,1 0 0 0 0,-1-1 1 0 0,1 1-1 0 0,-1 0 0 0 0,1 0 0 0 0,0 0 1 0 0,0-1-1 0 0,-1 1 0 0 0,1-1 0 0 0,0 1 0 0 0,0-1 1 0 0,0 0-1 0 0,1 0 39 0 0,-1-5-1021 0 0,1-9-1667 0 0,1 8-1862 0 0,4 3-7105 0 0</inkml:trace>
</inkml:ink>
</file>

<file path=ppt/ink/ink18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7:34.9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1 409 6857 0 0,'0'0'4201'0'0,"0"0"-1613"0"0,0 0-604 0 0,0 0-197 0 0,0 0-217 0 0,0 0-290 0 0,0 0-332 0 0,0 0-306 0 0,0 0-210 0 0,0 0-92 0 0,0 0-44 0 0,0 0-1 0 0,7 10 865 0 0,0-7-903 0 0,1-1 1 0 0,0 0 0 0 0,0 0-1 0 0,1-1 1 0 0,-1 0 0 0 0,0 0-1 0 0,0-1 1 0 0,1 0-1 0 0,-1 0 1 0 0,0-1 0 0 0,1 0-258 0 0,22-1 441 0 0,176-35 409 0 0,-168 26-3806 0 0,-39 11 935 0 0,0 0-1629 0 0,0 0-3988 0 0,0 0-4498 0 0</inkml:trace>
  <inkml:trace contextRef="#ctx0" brushRef="#br0" timeOffset="255.834">24 604 13347 0 0,'0'0'2340'0'0,"0"0"-1003"0"0,0 0-463 0 0,0 0 36 0 0,0 0 178 0 0,0 0 102 0 0,0 0-67 0 0,0 0-160 0 0,0 0-186 0 0,0 0-149 0 0,0 0-125 0 0,0 0-122 0 0,0 0-99 0 0,31-4-87 0 0,97-15-69 0 0,75-22-650 0 0,-174 35-489 0 0,-11 2-1210 0 0,0 1-4382 0 0,-5 3-5581 0 0</inkml:trace>
  <inkml:trace contextRef="#ctx0" brushRef="#br0" timeOffset="1187.902">610 803 4889 0 0,'0'0'3315'0'0,"0"0"-999"0"0,0 0-420 0 0,0 0 43 0 0,0 0 33 0 0,0 0-120 0 0,0 0-267 0 0,0 0-282 0 0,0 0-239 0 0,0 0-162 0 0,0 0-119 0 0,0 0-88 0 0,0 0-90 0 0,17-31-90 0 0,55-96-56 0 0,11 9 567 0 0,167-169 244 0 0,-172 214-1009 0 0,-77 72-245 0 0,-40 299 148 0 0,39-295-165 0 0,-1-1-1 0 0,1 1 0 0 0,0-1 0 0 0,1 1 0 0 0,-1-1 0 0 0,0 0 0 0 0,1 1 0 0 0,-1-1 0 0 0,1 1 1 0 0,0-1-1 0 0,-1 0 0 0 0,1 1 0 0 0,0-1 0 0 0,1 0 0 0 0,-1 0 0 0 0,0 0 0 0 0,1 0 0 0 0,-1 0 0 0 0,1 0 1 0 0,0 0-1 0 0,-1 0 0 0 0,1-1 0 0 0,0 1 0 0 0,0-1 0 0 0,0 1 0 0 0,0-1 0 0 0,0 0 0 0 0,1 0 1 0 0,-1 0-1 0 0,0 0 0 0 0,0 0 0 0 0,1 0 0 0 0,-1-1 0 0 0,1 1 0 0 0,-1-1 0 0 0,1 1 2 0 0,3-1 5 0 0,0 0 0 0 0,-1 0 1 0 0,1-1-1 0 0,0 0 0 0 0,0 0 0 0 0,-1 0 0 0 0,1-1 0 0 0,-1 1 0 0 0,1-1 0 0 0,-1-1 0 0 0,0 1 0 0 0,0-1 0 0 0,0 0 0 0 0,0 0 0 0 0,2-2-5 0 0,273-245 61 0 0,-233 214-65 0 0,-38 72-69 0 0,-18 162 231 0 0,-20 15-434 0 0,29-212 98 0 0,0-1-75 0 0,0 0-130 0 0,0 0-141 0 0,0 0-171 0 0,0 0-231 0 0,0 0-271 0 0,0 0-415 0 0,0 0-675 0 0,0 0-1435 0 0,0 0-3128 0 0,0 0-3224 0 0</inkml:trace>
  <inkml:trace contextRef="#ctx0" brushRef="#br0" timeOffset="1574.688">1711 0 8114 0 0,'0'0'2816'0'0,"0"0"-390"0"0,0 0-256 0 0,0 0-132 0 0,0 0-221 0 0,0 0-288 0 0,0 0-360 0 0,0 0-343 0 0,0 0-233 0 0,0 0-159 0 0,0 0-98 0 0,0 0-9 0 0,0 0 62 0 0,-2 9 549 0 0,54 97 1051 0 0,-5-11-1206 0 0,-26-59-631 0 0,-3 0 1 0 0,-1 1-1 0 0,-1 1 0 0 0,-2 0 1 0 0,-2 1-1 0 0,-2 1 1 0 0,-1 0-1 0 0,-2 2-152 0 0,-4-22 25 0 0,-1 0 0 0 0,-1 0 1 0 0,0 1-1 0 0,-2-1 0 0 0,0 1 0 0 0,-1-1 0 0 0,-1 0 0 0 0,-1 0 0 0 0,-1 0 1 0 0,-1-1-1 0 0,0 1 0 0 0,-2-1 0 0 0,0-1 0 0 0,-4 6-25 0 0,2-9-26 0 0,-1 1 0 0 0,-1-1 0 0 0,0-1 0 0 0,-1 0 0 0 0,0-1-1 0 0,-1 0 1 0 0,-1-1 0 0 0,0-1 0 0 0,-1 0 0 0 0,0-1 0 0 0,0-1 0 0 0,-7 3 26 0 0,-33-7-1956 0 0,37-31-4283 0 0,18 18 57 0 0,1 1-5792 0 0</inkml:trace>
</inkml:ink>
</file>

<file path=ppt/ink/ink18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7:32.2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0 119 5681 0 0,'0'0'3538'0'0,"0"0"-1179"0"0,0 0-419 0 0,0 0-71 0 0,0 0-102 0 0,0 0-201 0 0,0 0-302 0 0,0 0-330 0 0,0 0-235 0 0,0 0-127 0 0,0 0-55 0 0,0 0-5 0 0,0 0 54 0 0,17 4 1197 0 0,5 1-1366 0 0,0-1-1 0 0,0-1 1 0 0,1-1 0 0 0,-1-1 0 0 0,0-1 0 0 0,1-1 0 0 0,-1-1-1 0 0,0-1 1 0 0,6-3-397 0 0,30 0 123 0 0,-52 5-4191 0 0,-6 1-4197 0 0,-3 0-3706 0 0</inkml:trace>
  <inkml:trace contextRef="#ctx0" brushRef="#br0" timeOffset="244.536">54 277 10490 0 0,'0'0'2357'0'0,"0"0"-644"0"0,0 0-348 0 0,0 0-40 0 0,0 0 21 0 0,0 0-60 0 0,0 0-197 0 0,0 0-254 0 0,0 0-155 0 0,0 0-92 0 0,0 0-65 0 0,0 0-47 0 0,0 0-29 0 0,12 10-28 0 0,40 26-22 0 0,-48-34-351 0 0,-1 0 0 0 0,0-1 0 0 0,1 1 0 0 0,0-1 0 0 0,-1 0-1 0 0,1 0 1 0 0,0 0 0 0 0,-1-1 0 0 0,1 0 0 0 0,0 1 0 0 0,0-1 0 0 0,-1 0 0 0 0,1-1 0 0 0,0 1 0 0 0,0-1 0 0 0,-1 1-1 0 0,1-1 1 0 0,0 0 0 0 0,-1-1 0 0 0,1 1 0 0 0,2-2-46 0 0,3 0 64 0 0,34-11-330 0 0,45-16 606 0 0,-35 4-8389 0 0,-43 22-3899 0 0</inkml:trace>
  <inkml:trace contextRef="#ctx0" brushRef="#br0" timeOffset="1366.553">481 528 0 0 0,'0'0'1207'0'0,"0"0"381"0"0,0 0 281 0 0,0 0 302 0 0,0 0 261 0 0,0 0 42 0 0,0 0-252 0 0,0 0-439 0 0,0 0-417 0 0,0 0-275 0 0,0 0-157 0 0,0 0-73 0 0,0 0-51 0 0,10-16-63 0 0,70-101 1171 0 0,192-236 2051 0 0,-239 317-3708 0 0,-29 62-90 0 0,-6 262 182 0 0,2-286-352 0 0,0 0 0 0 0,-1 1-1 0 0,1-1 1 0 0,0 0 0 0 0,0 0 0 0 0,0 0-1 0 0,0 0 1 0 0,0 0 0 0 0,0 0-1 0 0,1 0 1 0 0,-1 0 0 0 0,1 0 0 0 0,-1 0-1 0 0,1 0 1 0 0,0 0 0 0 0,0 0-1 0 0,0 0 1 0 0,0 0 0 0 0,0 0-1 0 0,0-1 1 0 0,1 1 0 0 0,-1 0 0 0 0,0-1-1 0 0,1 1 1 0 0,0-1 0 0 0,-1 1-1 0 0,1-1 1 0 0,0 0 0 0 0,-1 0-1 0 0,1 0 1 0 0,0 0 0 0 0,0 0 0 0 0,0 0-1 0 0,0-1 1 0 0,0 1 0 0 0,0 0-1 0 0,0-1 1 0 0,0 0 0 0 0,0 1-1 0 0,0-1 1 0 0,1 0 0 0 0,-1 0 0 0 0,0 0-1 0 0,0-1 1 0 0,0 1 0 0 0,0 0-1 0 0,0-1 1 0 0,0 1 0 0 0,0-1 0 0 0,0 0-1 0 0,0 1 1 0 0,0-1 0 0 0,0 0-1 0 0,0 0 1 0 0,0-1-1 0 0,130-131 136 0 0,87-94-53 0 0,-217 225-86 0 0,-2 1 2 0 0,0 1 0 0 0,0 0 0 0 0,0-1 0 0 0,0 1 0 0 0,0 0 0 0 0,0-1 0 0 0,0 1 0 0 0,0-1 0 0 0,0 1 0 0 0,0 0 0 0 0,0-1 0 0 0,0 1 0 0 0,0 0 0 0 0,0-1-1 0 0,1 1 1 0 0,-1 0 0 0 0,0-1 0 0 0,0 1 0 0 0,0 0 0 0 0,0-1 0 0 0,1 1 0 0 0,-1 0 0 0 0,0 0 0 0 0,0-1 0 0 0,1 1 0 0 0,-1 0 0 0 0,0 0 0 0 0,1 0 0 0 0,-1-1 0 0 0,0 1 0 0 0,1 0 0 0 0,-1 0 0 0 0,0 0 0 0 0,1 0 0 0 0,-1 0 0 0 0,0-1 0 0 0,1 1-1 0 0,-1 0 1 0 0,1 0 0 0 0,-1 0 0 0 0,0 0 0 0 0,1 0 0 0 0,-1 0 0 0 0,0 0 0 0 0,1 0 0 0 0,-1 1 0 0 0,0-1 0 0 0,1 0 0 0 0,-1 0 0 0 0,0 0 0 0 0,1 0 0 0 0,-1 0 0 0 0,0 1 0 0 0,1-1 0 0 0,-1 0 0 0 0,0 0 0 0 0,1 0 0 0 0,-1 1 0 0 0,0-1-1 0 0,0 0 1 0 0,1 0 0 0 0,-1 1 0 0 0,0-1 0 0 0,0 0 0 0 0,0 1 0 0 0,1-1 0 0 0,-1 0 0 0 0,0 1 0 0 0,0-1 1 0 0,-1 282 368 0 0,17-183-174 0 0,-14-88 872 0 0,-1-4-4215 0 0,0-2-7677 0 0,-1-5-1276 0 0</inkml:trace>
  <inkml:trace contextRef="#ctx0" brushRef="#br0" timeOffset="1647.018">1626 237 13571 0 0,'0'0'3773'0'0,"0"0"-1910"0"0,0 0-739 0 0,0 0-92 0 0,0 0-76 0 0,0 0-59 0 0,0 0-124 0 0,0 0-163 0 0,0 0-104 0 0,0 0-71 0 0,0 0-60 0 0,0 0-60 0 0,0 0-53 0 0,-5 18-52 0 0,-27 118 164 0 0,1-22-592 0 0,23-100-1193 0 0,5-13-2532 0 0,-1-1-3719 0 0,4 0-3243 0 0</inkml:trace>
  <inkml:trace contextRef="#ctx0" brushRef="#br0" timeOffset="2207.695">1447 207 10218 0 0,'0'0'2499'0'0,"0"0"-557"0"0,0 0-374 0 0,0 0-190 0 0,0 0-228 0 0,0 0-291 0 0,0 0-302 0 0,0 0-190 0 0,0 0-37 0 0,0 0 39 0 0,0 0 41 0 0,0 0 17 0 0,0 0-11 0 0,11-1-14 0 0,89-5 1081 0 0,33 3 274 0 0,-131 5-1735 0 0,0 0 0 0 0,0 0 0 0 0,0 0 1 0 0,-1 1-1 0 0,1-1 0 0 0,0 1 0 0 0,-1-1 0 0 0,0 1 0 0 0,1-1 0 0 0,-1 1 0 0 0,0 0 0 0 0,0-1 0 0 0,-1 1 0 0 0,1 0 0 0 0,0 0 0 0 0,-1 0 1 0 0,0 0-1 0 0,0 0 0 0 0,0-1 0 0 0,0 1 0 0 0,0 0 0 0 0,0 0 0 0 0,-1 0 0 0 0,0 0 0 0 0,1 0 0 0 0,-1-1 0 0 0,0 1 0 0 0,0 0 0 0 0,-1 1-22 0 0,-88 105 359 0 0,89-108-361 0 0,1 1 0 0 0,0-1 0 0 0,0 0 0 0 0,-1 0 0 0 0,1 0 0 0 0,0 0 0 0 0,0 1 0 0 0,0-1 0 0 0,0 0 0 0 0,1 0 0 0 0,-1 0 0 0 0,0 0 0 0 0,0 1 0 0 0,1-1 0 0 0,-1 0 0 0 0,1 0 0 0 0,-1 0 0 0 0,1 0 0 0 0,-1 0 0 0 0,1 0 0 0 0,0 0 0 0 0,-1 0 0 0 0,1 0 0 0 0,0 0 0 0 0,0 0 0 0 0,0-1 0 0 0,-1 1 0 0 0,1 0 0 0 0,0 0 0 0 0,0-1 0 0 0,0 1 0 0 0,0-1 0 0 0,1 1 0 0 0,-1-1 0 0 0,0 1 0 0 0,0-1-1 0 0,0 0 1 0 0,0 1 0 0 0,0-1 0 0 0,0 0 0 0 0,1 0 0 0 0,-1 0 0 0 0,0 0 0 0 0,0 0 0 0 0,0 0 0 0 0,1 0 0 0 0,-1 0 0 0 0,0 0 0 0 0,0-1 0 0 0,0 1 2 0 0,10 3-8 0 0,-4-1 8 0 0,-3-1 3 0 0,0-1 0 0 0,0 1 0 0 0,0 1 0 0 0,0-1 0 0 0,0 0 0 0 0,-1 1 0 0 0,1 0-1 0 0,-1 0 1 0 0,1 0 0 0 0,-1 0 0 0 0,0 1 0 0 0,0-1 0 0 0,0 1 0 0 0,0 0 0 0 0,0 0-1 0 0,0 0 1 0 0,-1 0 0 0 0,1 0 0 0 0,-1 1 0 0 0,0-1 0 0 0,0 1 0 0 0,0 0-3 0 0,0 0 37 0 0,0 1-1 0 0,0 0 1 0 0,-1 0 0 0 0,1 0-1 0 0,-1 0 1 0 0,0 1 0 0 0,-1-1 0 0 0,1 0-1 0 0,-1 0 1 0 0,0 1 0 0 0,0-1 0 0 0,-1 0-1 0 0,0 0 1 0 0,0 1 0 0 0,0-1-1 0 0,0 0 1 0 0,-1 0 0 0 0,0 0 0 0 0,0 0-1 0 0,0-1 1 0 0,0 1 0 0 0,-1-1 0 0 0,0 1-1 0 0,-3 3-36 0 0,-2-1 27 0 0,-1 0 0 0 0,0 0 0 0 0,0-1 0 0 0,-1 0-1 0 0,0-1 1 0 0,0 0 0 0 0,0 0 0 0 0,-1-1 0 0 0,1-1 0 0 0,-1 0-1 0 0,0 0 1 0 0,0-1 0 0 0,0 0 0 0 0,0-1 0 0 0,-1 0-1 0 0,1-1 1 0 0,0-1 0 0 0,-8 0-27 0 0,15-1-52 0 0,-1 0 0 0 0,1 0 0 0 0,0 0 0 0 0,0 0 0 0 0,0-1 0 0 0,0 0 0 0 0,0 0 0 0 0,0 0 0 0 0,1 0 0 0 0,0 0-1 0 0,-1-1 1 0 0,1 0 0 0 0,1 1 0 0 0,-1-1 0 0 0,0 0 0 0 0,1-1 0 0 0,0 1 0 0 0,0 0 0 0 0,0-1 0 0 0,1 1 0 0 0,-1-1 0 0 0,1 1 0 0 0,0-3 52 0 0,-4-33-3293 0 0,10 4-3918 0 0,0 25-4257 0 0</inkml:trace>
</inkml:ink>
</file>

<file path=ppt/ink/ink18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7:30.2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325 3 3281 0 0,'0'0'1981'0'0,"0"0"-446"0"0,0 0-132 0 0,0 0 230 0 0,0 0 187 0 0,0 0 38 0 0,0 0-207 0 0,0 0-376 0 0,0 0-300 0 0,0 0-228 0 0,0 0-133 0 0,3-2 3963 0 0,-78 56-2690 0 0,49-31-1552 0 0,1 1-1 0 0,2 1 1 0 0,0 1 0 0 0,1 1-1 0 0,2 1 1 0 0,1 1-1 0 0,-6 14-334 0 0,12-13 114 0 0,1 0 0 0 0,1 1 1 0 0,2 1-1 0 0,2 0 0 0 0,0 0 0 0 0,2 0 0 0 0,2 0 0 0 0,1 1 0 0 0,1 0 1 0 0,2-1-1 0 0,1 1 0 0 0,6 26-114 0 0,-4-36 94 0 0,2 0 1 0 0,0-1-1 0 0,2 0 1 0 0,0 0-1 0 0,2-1 0 0 0,0 0 1 0 0,1 0-1 0 0,2-2 1 0 0,0 1-1 0 0,0-1 0 0 0,2-1 1 0 0,1-1-1 0 0,0 0 1 0 0,1-1-1 0 0,18 13-94 0 0,9-2 327 0 0,-43-27-355 0 0,-1 0 1 0 0,0 0-1 0 0,1 1 1 0 0,-1-1-1 0 0,1 0 1 0 0,-1 0-1 0 0,0 0 1 0 0,1 0-1 0 0,-1 0 1 0 0,0 0-1 0 0,1 0 1 0 0,-1 0-1 0 0,1 0 1 0 0,-1 0-1 0 0,0 0 1 0 0,1 0-1 0 0,-1 0 1 0 0,1 0-1 0 0,-1 0 1 0 0,0 0-1 0 0,1 0 1 0 0,-1 0-1 0 0,1-1 0 0 0,-1 1 1 0 0,0 0-1 0 0,1 0 1 0 0,-1 0-1 0 0,0-1 1 0 0,1 1-1 0 0,-1 0 1 0 0,0 0-1 0 0,0-1 1 0 0,1 1-1 0 0,-1 0 1 0 0,0-1-1 0 0,0 1 1 0 0,1 0-1 0 0,-1-1 1 0 0,0 1-1 0 0,0-1 1 0 0,0 1-1 0 0,0 0 1 0 0,0-1-1 0 0,0 1 1 0 0,1 0-1 0 0,-1-1 1 0 0,0 1-1 0 0,0-1 1 0 0,0 1-1 0 0,0 0 1 0 0,0-1-1 0 0,0 1 1 0 0,-1-1-1 0 0,1 1 0 0 0,0 0 1 0 0,0-1-1 0 0,0 1 1 0 0,0-1-1 0 0,0 1 1 0 0,-1 0 27 0 0,5-13-2303 0 0,1 9 1170 0 0,5-7-5641 0 0,-6 4-5496 0 0</inkml:trace>
  <inkml:trace contextRef="#ctx0" brushRef="#br0" timeOffset="798.384">449 1034 11122 0 0,'0'0'1938'0'0,"0"0"-550"0"0,0 0-265 0 0,0 0 116 0 0,0 0 156 0 0,0 0 3 0 0,0 0-179 0 0,0 0-252 0 0,0 0-191 0 0,0 0-100 0 0,0 0-31 0 0,0 0 4 0 0,3-3-7 0 0,222-321 3383 0 0,-127 173-3574 0 0,-77 114-422 0 0,35-40 122 0 0,-53 76-188 0 0,-2 1 39 0 0,-1 0 22 0 0,0 0 20 0 0,0 0-41 0 0,14 42-3 0 0,3 174 168 0 0,10-138-191 0 0,-25-76 24 0 0,0 0 0 0 0,0 0 0 0 0,1 0-1 0 0,-1 0 1 0 0,0 0 0 0 0,1 0 0 0 0,0-1 0 0 0,-1 1-1 0 0,1-1 1 0 0,0 0 0 0 0,-1 1 0 0 0,1-1-1 0 0,0-1 1 0 0,0 1 0 0 0,0 0 0 0 0,0-1 0 0 0,0 1-1 0 0,0-1 1 0 0,0 0 0 0 0,0 0 0 0 0,0 0-1 0 0,0 0 1 0 0,0-1 0 0 0,0 1 0 0 0,0-1-1 0 0,0 0 1 0 0,0 0 0 0 0,0 0 0 0 0,0 0 0 0 0,0 0-1 0 0,-1-1 1 0 0,1 1 0 0 0,-1-1 0 0 0,1 0-1 0 0,-1 0 1 0 0,1 0 0 0 0,-1 0 0 0 0,0 0-1 0 0,37-36 14 0 0,-2-2 0 0 0,-2-1 0 0 0,-2-2 0 0 0,7-13-14 0 0,56-72 25 0 0,-70 102-68 0 0,-24 59 35 0 0,-2-10 31 0 0,-1 0-1 0 0,-1 0 0 0 0,0-1 0 0 0,-2 0 1 0 0,-1 1-1 0 0,-3 7-22 0 0,4-19 11 0 0,-18 57 28 0 0,3 1 1 0 0,4 1-1 0 0,1 7-39 0 0,12-69 472 0 0,-1 1-3963 0 0,8-12-7262 0 0,-3 0-1347 0 0</inkml:trace>
  <inkml:trace contextRef="#ctx0" brushRef="#br0" timeOffset="1384.747">1586 773 12747 0 0,'0'0'2151'0'0,"0"0"-633"0"0,0 0-217 0 0,0 0 55 0 0,0 0 27 0 0,0 0-86 0 0,0 0-232 0 0,0 0-243 0 0,0 0-181 0 0,0 0-129 0 0,0 0-118 0 0,-26 32-101 0 0,-82 102-56 0 0,37-49 200 0 0,19-20 63 0 0,52-65-458 0 0,0 0-10 0 0,0 0 10 0 0,0 0 22 0 0,2-12 185 0 0,74-100-24 0 0,-46 74-184 0 0,131-153 161 0 0,-123 165 8 0 0,-20 60 294 0 0,12 146 557 0 0,-10-59-855 0 0,-54-133-6003 0 0,19 3-4878 0 0,11 8-1009 0 0</inkml:trace>
  <inkml:trace contextRef="#ctx0" brushRef="#br0" timeOffset="1633.555">1412 942 10410 0 0,'0'0'2513'0'0,"0"0"-761"0"0,0 0-410 0 0,0 0-101 0 0,0 0-30 0 0,0 0-100 0 0,0 0-205 0 0,0 0-173 0 0,0 0-61 0 0,0 0 27 0 0,0 0 36 0 0,0 0-39 0 0,0 0-80 0 0,12 1-62 0 0,93 2 970 0 0,-6-17-1579 0 0,-59 3-8310 0 0,-35 10-3233 0 0</inkml:trace>
</inkml:ink>
</file>

<file path=ppt/ink/ink18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7:38.7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4 6993 0 0,'0'0'2037'0'0,"0"0"-303"0"0,0 0-33 0 0,0 0 164 0 0,0 0 23 0 0,0 0-198 0 0,0 0-255 0 0,0 0-298 0 0,0 0-248 0 0,0 0-151 0 0,3-1-129 0 0,-3 1-560 0 0,1 0 0 0 0,-1 0 0 0 0,1 0 0 0 0,-1 0 0 0 0,1 0 1 0 0,-1 0-1 0 0,1 0 0 0 0,-1 0 0 0 0,1 0 0 0 0,-1 0 0 0 0,1 1 1 0 0,-1-1-1 0 0,1 0 0 0 0,-1 0 0 0 0,1 0 0 0 0,-1 1 0 0 0,1-1 1 0 0,-1 0-1 0 0,1 1 0 0 0,-1-1 0 0 0,0 0 0 0 0,1 1 0 0 0,-1-1 1 0 0,1 1-1 0 0,-1-1 0 0 0,0 0 0 0 0,0 1 0 0 0,1-1 0 0 0,-1 1 1 0 0,0-1-1 0 0,0 1 0 0 0,1-1 0 0 0,-1 1 0 0 0,0-1 0 0 0,0 1 1 0 0,0-1-1 0 0,0 1 0 0 0,0-1 0 0 0,0 1 0 0 0,0-1 0 0 0,0 1 1 0 0,0 0-1 0 0,0-1 0 0 0,0 1 0 0 0,0-1 0 0 0,0 1 0 0 0,0-1 1 0 0,-1 1-1 0 0,1-1 0 0 0,0 1 0 0 0,0-1 0 0 0,-1 1 0 0 0,1-1 1 0 0,0 0-1 0 0,0 1 0 0 0,-1-1 0 0 0,1 1 0 0 0,-1-1-49 0 0,-1 17 472 0 0,24-57 1462 0 0,-22 39-1822 0 0,0 1-8 0 0,0 0 1 0 0,0 0 22 0 0,0 0-29 0 0,-15 22 273 0 0,-12 14-309 0 0,27-35-89 0 0,0-1-6 0 0,0 0-6 0 0,0 0 11 0 0,0 0-52 0 0,0 0-52 0 0,15-12-2177 0 0,-8 6 1151 0 0,3-2-5375 0 0,-2 1-5711 0 0</inkml:trace>
</inkml:ink>
</file>

<file path=ppt/ink/ink18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7:40.0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20 916 0 0 0,'0'0'1746'0'0,"0"0"107"0"0,0 0 228 0 0,0 0 259 0 0,0 0 52 0 0,0 0-109 0 0,0 0-288 0 0,0 0-359 0 0,0 0-280 0 0,0 0-202 0 0,0 0-158 0 0,0 0-157 0 0,0 0-132 0 0,-4-6-110 0 0,2 3-498 0 0,0 0-1 0 0,0-1 1 0 0,1 1 0 0 0,-1 0-1 0 0,1-1 1 0 0,-1 0-1 0 0,1 1 1 0 0,0-1-1 0 0,1 0 1 0 0,-1 0-1 0 0,1 1 1 0 0,-1-1-1 0 0,1 0 1 0 0,0 0 0 0 0,0 0-1 0 0,1 0 1 0 0,-1 1-1 0 0,1-1 1 0 0,0-1-99 0 0,18-40 704 0 0,1 2 1 0 0,2 0-1 0 0,2 1 1 0 0,18-24-705 0 0,-24 39 166 0 0,350-461 1193 0 0,-305 420-1164 0 0,-61 121-174 0 0,-55 329 233 0 0,49-228-189 0 0,5-152-65 0 0,-1-1 1 0 0,1 1-1 0 0,-1-1 0 0 0,1 1 1 0 0,0-1-1 0 0,0 1 0 0 0,0-1 1 0 0,0 1-1 0 0,0-1 0 0 0,0 1 1 0 0,0-1-1 0 0,0 0 0 0 0,0 0 0 0 0,1 0 1 0 0,-1 0-1 0 0,0 0 0 0 0,1 0 1 0 0,-1 0-1 0 0,1 0 0 0 0,-1 0 1 0 0,1-1-1 0 0,-1 1 0 0 0,1 0 1 0 0,0-1-1 0 0,-1 1 0 0 0,1-1 1 0 0,0 0-1 0 0,-1 0 0 0 0,1 0 0 0 0,0 0 1 0 0,-1 0-1 0 0,1 0 0 0 0,0 0 1 0 0,0 0-1 0 0,-1-1 0 0 0,1 1 1 0 0,-1 0-1 0 0,1-1 0 0 0,0 0 1 0 0,-1 1-1 0 0,1-1 0 0 0,-1 0 0 0 0,1 0 1 0 0,-1 0-1 0 0,1 0 0 0 0,-1 0 1 0 0,0 0-1 0 0,0 0 0 0 0,1 0 1 0 0,-1-1-1 0 0,0 1 0 0 0,0 0 1 0 0,0-1-1 0 0,0 1 0 0 0,-1-1 1 0 0,1 0-2 0 0,229-241 109 0 0,40-65-55 0 0,-221 249-60 0 0,-47 111 15 0 0,-85 311 283 0 0,53-138-106 0 0,-6-82-2755 0 0,36-130-3692 0 0,7-10-5249 0 0,-2-3 2473 0 0</inkml:trace>
  <inkml:trace contextRef="#ctx0" brushRef="#br0" timeOffset="882.471">1443 467 2905 0 0,'0'0'2079'0'0,"0"0"-79"0"0,0 0 78 0 0,0 0 60 0 0,0 0-80 0 0,0 0-274 0 0,0 0-350 0 0,0 0-258 0 0,0 0-185 0 0,0 0-108 0 0,0 0-58 0 0,0 0-75 0 0,0 0-98 0 0,0 3-108 0 0,-33 35 2108 0 0,22-38-284 0 0,11 0-2291 0 0,-4-19 587 0 0,-29-7-323 0 0,22 26-336 0 0,0 1-1 0 0,0 1 0 0 0,0-1 0 0 0,0 2 1 0 0,1-1-1 0 0,-1 2 0 0 0,1-1 1 0 0,-1 1-1 0 0,1 1 0 0 0,1 0 0 0 0,-1 0 1 0 0,1 1-1 0 0,0 0 0 0 0,0 1 0 0 0,0 0 1 0 0,1 0-1 0 0,0 1 0 0 0,1 0 0 0 0,-1 1 1 0 0,-3 5-5 0 0,4-4-4 0 0,1-1 0 0 0,0 1 0 0 0,0 1 0 0 0,1-1 0 0 0,1 1 0 0 0,0 0 0 0 0,0 0 0 0 0,1 0 0 0 0,0 0 0 0 0,1 1 0 0 0,0-1 0 0 0,1 1 0 0 0,0-1 0 0 0,1 11 4 0 0,2-18 2 0 0,-1-1 0 0 0,1 1 1 0 0,-1-1-1 0 0,1 1 0 0 0,0-1 0 0 0,1 0 1 0 0,-1 1-1 0 0,0-1 0 0 0,1 0 0 0 0,0 0 1 0 0,0-1-1 0 0,0 1 0 0 0,0-1 0 0 0,0 1 1 0 0,0-1-1 0 0,1 0 0 0 0,-1 0 0 0 0,1-1 1 0 0,-1 1-1 0 0,1-1 0 0 0,0 1 0 0 0,0-1 1 0 0,0 0-1 0 0,-1-1 0 0 0,1 1 0 0 0,0-1 1 0 0,0 1-1 0 0,0-1 0 0 0,0 0 0 0 0,0-1 1 0 0,0 1-1 0 0,0-1 0 0 0,0 0 1 0 0,0 1-1 0 0,-1-2 0 0 0,1 1 0 0 0,0 0 1 0 0,0-1-1 0 0,2-1-2 0 0,29-18 39 0 0,0-2 1 0 0,-1-1 0 0 0,-2-2-1 0 0,-1-1 1 0 0,0-1 0 0 0,-3-2-1 0 0,14-18-39 0 0,53-51 114 0 0,-89 136-167 0 0,-6-27 54 0 0,0 0-1 0 0,0 0 1 0 0,1 0-1 0 0,0 0 0 0 0,1 0 1 0 0,0-1-1 0 0,0 1 1 0 0,1-1-1 0 0,1 1 1 0 0,-1-1-1 0 0,1 0 0 0 0,1 0 1 0 0,0-1-1 0 0,0 1 1 0 0,1-1-1 0 0,0 0 0 0 0,0 0 1 0 0,1-1-1 0 0,0 0 1 0 0,4 4-1 0 0,-9-10-68 0 0,0 0 0 0 0,1 0 1 0 0,-1 0-1 0 0,0 0 1 0 0,0 0-1 0 0,0-1 1 0 0,1 1-1 0 0,-1-1 1 0 0,0 1-1 0 0,1-1 1 0 0,-1 0-1 0 0,0 0 1 0 0,1 0-1 0 0,-1 0 1 0 0,0 0-1 0 0,1-1 0 0 0,-1 1 1 0 0,0-1-1 0 0,1 1 1 0 0,-1-1-1 0 0,0 0 1 0 0,0 0-1 0 0,1 0 68 0 0,13-8-4294 0 0,-1-2-4616 0 0,-10 10-2948 0 0</inkml:trace>
  <inkml:trace contextRef="#ctx0" brushRef="#br0" timeOffset="1368.687">2133 349 10394 0 0,'0'0'2697'0'0,"0"0"-886"0"0,0 0-283 0 0,0 0 54 0 0,0 0-14 0 0,0 0-189 0 0,0 0-335 0 0,0 0-319 0 0,0 0-177 0 0,0 0-42 0 0,0 0-32 0 0,0 0-37 0 0,-10 8-50 0 0,-84 61 639 0 0,46-17-440 0 0,48-51-585 0 0,-1 0-1 0 0,1 0 1 0 0,-1 0-1 0 0,1 1 1 0 0,-1-1-1 0 0,1 0 1 0 0,0 0-1 0 0,-1 1 0 0 0,1-1 1 0 0,0 0-1 0 0,0 1 1 0 0,0-1-1 0 0,0 0 1 0 0,0 1-1 0 0,0-1 1 0 0,1 0-1 0 0,-1 0 1 0 0,0 1-1 0 0,1-1 1 0 0,-1 0-1 0 0,1 0 0 0 0,-1 1 1 0 0,1-1-1 0 0,-1 0 1 0 0,1 0-1 0 0,0 0 1 0 0,0 0-1 0 0,0 0 1 0 0,-1 0-1 0 0,1 0 1 0 0,0 0-1 0 0,0 0 0 0 0,0 0 1 0 0,0-1-1 0 0,1 1 1 0 0,-1 0-1 0 0,0-1 1 0 0,1 1-1 0 0,18 9 24 0 0,68 48 289 0 0,-86-54-263 0 0,0 0-1 0 0,0-1 1 0 0,0 1 0 0 0,0 0-1 0 0,-1 0 1 0 0,1 0 0 0 0,-1 0-1 0 0,0 0 1 0 0,-1 0 0 0 0,1 0-1 0 0,0 1 1 0 0,-1-1 0 0 0,0 0-1 0 0,0 0 1 0 0,0 0 0 0 0,-1 1-1 0 0,0-1 1 0 0,1 0 0 0 0,-1 0-1 0 0,-1 0 1 0 0,1 0 0 0 0,-1 0-1 0 0,1 0 1 0 0,-1 0 0 0 0,0-1-1 0 0,0 1 1 0 0,-1 0 0 0 0,1-1-1 0 0,-1 0 1 0 0,0 0 0 0 0,0 1-1 0 0,0-2 1 0 0,0 1 0 0 0,0 0-1 0 0,-1-1 1 0 0,1 1 0 0 0,-1-1-1 0 0,-3 1-49 0 0,0 2-71 0 0,-2 0 0 0 0,1 0 0 0 0,-1-1 0 0 0,1-1 0 0 0,-1 1 0 0 0,0-2 0 0 0,0 1 0 0 0,-1-1 0 0 0,1 0 0 0 0,0-1 0 0 0,-8 0 71 0 0,18-30-4119 0 0,31-13-1462 0 0,-6 18-4122 0 0,-18 16 953 0 0</inkml:trace>
  <inkml:trace contextRef="#ctx0" brushRef="#br0" timeOffset="1784.386">2566 346 6393 0 0,'0'0'2880'0'0,"0"0"-459"0"0,0 0-145 0 0,0 0-103 0 0,0 0-180 0 0,0 0-313 0 0,0 0-415 0 0,0 0-352 0 0,0 0-217 0 0,0 0-121 0 0,0 0-79 0 0,0 0-62 0 0,0 0-30 0 0,-11 9-36 0 0,-68 52 559 0 0,77-61-908 0 0,1 0 1 0 0,0 1-1 0 0,-1-1 1 0 0,1 1-1 0 0,0 0 1 0 0,-1-1-1 0 0,1 1 1 0 0,0 0 0 0 0,0 0-1 0 0,0 0 1 0 0,0 0-1 0 0,0 0 1 0 0,0 0-1 0 0,0 0 1 0 0,0 0-1 0 0,0 0 1 0 0,0 0 0 0 0,1 0-1 0 0,-1 1 1 0 0,0-1-1 0 0,1 0 1 0 0,-1 0-1 0 0,1 1 1 0 0,-1-1 0 0 0,1 1-1 0 0,0-1 1 0 0,0 0-1 0 0,-1 1 1 0 0,1-1-1 0 0,0 1 1 0 0,0-1-1 0 0,1 0 1 0 0,-1 1 0 0 0,0-1-1 0 0,0 1 1 0 0,1-1-1 0 0,-1 0 1 0 0,0 1-1 0 0,1-1 1 0 0,-1 0-1 0 0,1 1 1 0 0,0-1 0 0 0,0 0-1 0 0,-1 0 1 0 0,1 0-1 0 0,0 1 1 0 0,0-1-1 0 0,0 0-19 0 0,6 1 42 0 0,-1 1 0 0 0,1 0 0 0 0,-1 1 0 0 0,0-1 0 0 0,0 1 0 0 0,-1 0 0 0 0,1 1 0 0 0,-1-1 0 0 0,0 1 0 0 0,0 0 0 0 0,-1 1 0 0 0,1-1 0 0 0,-1 1-1 0 0,0 0 1 0 0,-1 0 0 0 0,1 0 0 0 0,-1 0 0 0 0,0 0 0 0 0,-1 1 0 0 0,1 0 0 0 0,-2-1 0 0 0,1 1 0 0 0,-1 0 0 0 0,1 0 0 0 0,-2 0 0 0 0,1 0 0 0 0,-1 1-42 0 0,0-3 54 0 0,1 0 1 0 0,-1 0 0 0 0,0 1 0 0 0,-1-1 0 0 0,1 0-1 0 0,-1 0 1 0 0,0 1 0 0 0,-1-1 0 0 0,1 0-1 0 0,-1 0 1 0 0,0 0 0 0 0,0 0 0 0 0,0-1 0 0 0,-1 1-1 0 0,0-1 1 0 0,0 1 0 0 0,0-1 0 0 0,0 0-1 0 0,-1 0 1 0 0,1 0 0 0 0,-1 0 0 0 0,0-1 0 0 0,-1 0-1 0 0,1 0 1 0 0,0 0 0 0 0,-1 0 0 0 0,-3 1-55 0 0,2 0-10 0 0,0-1 0 0 0,0 0 0 0 0,-1 0 0 0 0,1-1 0 0 0,-1 1 0 0 0,0-1 0 0 0,0-1 0 0 0,0 1 0 0 0,0-1 0 0 0,0-1 0 0 0,0 1 0 0 0,0-1 0 0 0,0 0 0 0 0,0-1 0 0 0,-7-1 10 0 0,12 1-127 0 0,-1-1 0 0 0,1 1 0 0 0,0-1 0 0 0,0 0 0 0 0,0 0 0 0 0,1 0 0 0 0,-1 0 0 0 0,0 0 0 0 0,1 0 0 0 0,-1 0 0 0 0,1-1 0 0 0,0 1 0 0 0,0 0 0 0 0,0-1 0 0 0,0 1 0 0 0,0-1 0 0 0,0 0 0 0 0,1 1 0 0 0,-1-1 0 0 0,1 1 0 0 0,0-1 0 0 0,0 0 0 0 0,0-1 127 0 0,-1-25-8030 0 0,1 18 1887 0 0,0 7-5529 0 0</inkml:trace>
</inkml:ink>
</file>

<file path=ppt/ink/ink18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7:43.7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197 15 7402 0 0,'0'0'1825'0'0,"0"0"-190"0"0,0 0-48 0 0,0 0 50 0 0,0 0-33 0 0,0 0-158 0 0,0 0-294 0 0,0 0-345 0 0,0 0-284 0 0,0 0-86 0 0,0 0 55 0 0,2 7 124 0 0,44 148 3225 0 0,-41-112-3518 0 0,-1 0 0 0 0,-2 0 0 0 0,-3 1 0 0 0,-1-1 0 0 0,-2 0-1 0 0,-2 0 1 0 0,-2 0 0 0 0,-1-1-323 0 0,-61 142 387 0 0,49-140-471 0 0,18-40-3 0 0,0-6-3487 0 0,2-3 3299 0 0,-3-44-8930 0 0,3 29 1750 0 0,1 11 161 0 0</inkml:trace>
  <inkml:trace contextRef="#ctx0" brushRef="#br0" timeOffset="567.108">20 185 2945 0 0,'0'0'2518'0'0,"0"0"-439"0"0,0 0-248 0 0,0 0 62 0 0,0 0 26 0 0,0 0-45 0 0,0 0-220 0 0,0 0-312 0 0,0 0-254 0 0,0 0-248 0 0,0 0-193 0 0,0 0-166 0 0,0 0-90 0 0,-4-14-50 0 0,-11-44-49 0 0,15 57-280 0 0,0 0-1 0 0,0 0 1 0 0,0 0-1 0 0,0-1 1 0 0,0 1-1 0 0,0 0 1 0 0,1 0-1 0 0,-1 0 1 0 0,0 0-1 0 0,0 0 1 0 0,1 0-1 0 0,-1 0 0 0 0,1 0 1 0 0,-1 0-1 0 0,1 0 1 0 0,0 0-1 0 0,-1 0 1 0 0,1 0-1 0 0,0 0 1 0 0,-1 1-1 0 0,1-1 1 0 0,0 0-1 0 0,0 0 1 0 0,0 1-1 0 0,0-1 0 0 0,0 0 1 0 0,0 1-1 0 0,0-1 1 0 0,0 1-1 0 0,0 0 1 0 0,0-1-1 0 0,0 1 1 0 0,0 0-1 0 0,0-1 1 0 0,0 1-12 0 0,5-2 65 0 0,21-10 198 0 0,0 1 1 0 0,1 2-1 0 0,0 0 0 0 0,0 2 0 0 0,23-2-263 0 0,-6-1 286 0 0,145-4 463 0 0,-187 13-740 0 0,-1 1 0 0 0,1 0 0 0 0,-1 0 0 0 0,1 0 1 0 0,-1 1-1 0 0,0-1 0 0 0,1 1 0 0 0,-1-1 0 0 0,1 1 0 0 0,-1 0 0 0 0,0 0 0 0 0,0-1 0 0 0,1 2 0 0 0,-1-1 0 0 0,0 0 0 0 0,0 0 0 0 0,0 1 0 0 0,0-1 0 0 0,-1 1 0 0 0,1 0 0 0 0,0-1 0 0 0,0 1 0 0 0,-1 0 0 0 0,1 0 0 0 0,-1 0 0 0 0,0 0 0 0 0,0 0 0 0 0,0 1 0 0 0,0-1 0 0 0,0 0 1 0 0,0 0-1 0 0,0 1 0 0 0,-1-1 0 0 0,1 0 0 0 0,-1 1 0 0 0,0-1 0 0 0,1 1 0 0 0,-1-1 0 0 0,0 1 0 0 0,-1-1 0 0 0,1 0 0 0 0,0 1 0 0 0,-1 1-9 0 0,-1 6 53 0 0,1 0 0 0 0,-2-1 0 0 0,1 1 0 0 0,-2-1 0 0 0,1 1 0 0 0,-1-1 0 0 0,-1 0 0 0 0,1-1 0 0 0,-1 1 0 0 0,-3 2-53 0 0,-21 25 108 0 0,20-28-93 0 0,1 1 0 0 0,0 1 0 0 0,1-1 1 0 0,0 1-1 0 0,1 0 0 0 0,0 1 0 0 0,0 0 1 0 0,1 0-1 0 0,1 0 0 0 0,-3 7-15 0 0,9-11 5 0 0,0-1 0 0 0,0 0-1 0 0,0 0 1 0 0,1 0 0 0 0,-1 0-1 0 0,1 0 1 0 0,1-1-1 0 0,-1 1 1 0 0,1-1 0 0 0,0 0-1 0 0,0 0 1 0 0,1 0 0 0 0,0 0-1 0 0,-1-1 1 0 0,1 0 0 0 0,1 0-1 0 0,-1 0 1 0 0,1-1 0 0 0,-1 0-1 0 0,1 0 1 0 0,0 0 0 0 0,0-1-1 0 0,0 0 1 0 0,0 0 0 0 0,1 0-1 0 0,4 0-4 0 0,23 13 29 0 0,-16-5 10 0 0,-10-8-21 0 0,0 1-1 0 0,0 1 1 0 0,-1 0 0 0 0,1 0 0 0 0,-1 0-1 0 0,0 1 1 0 0,0 0 0 0 0,0 0 0 0 0,-1 0 0 0 0,0 1-1 0 0,0 0 1 0 0,-1 1 0 0 0,1-1 0 0 0,-1 1-1 0 0,-1 0 1 0 0,1 0 0 0 0,-1 1 0 0 0,0-1 0 0 0,-1 1-1 0 0,3 7-17 0 0,-5-5 57 0 0,0 0 0 0 0,-1 0-1 0 0,0 1 1 0 0,-1-1-1 0 0,0 0 1 0 0,0 0 0 0 0,-1 0-1 0 0,-1 0 1 0 0,0 0-1 0 0,0 0 1 0 0,0-1-1 0 0,-2 1 1 0 0,1-1 0 0 0,-1 0-1 0 0,0 0 1 0 0,-1-1-1 0 0,0 1 1 0 0,0-1 0 0 0,-1-1-1 0 0,0 1 1 0 0,0-1-1 0 0,-1 0 1 0 0,0-1 0 0 0,0 0-1 0 0,-1 0 1 0 0,1 0-1 0 0,-1-1 1 0 0,0-1-1 0 0,-1 0 1 0 0,-1 1-57 0 0,-11 5 24 0 0,0 0 1 0 0,-1-1-1 0 0,0-1 0 0 0,-1-1 0 0 0,0-1 1 0 0,0-2-1 0 0,0 0 0 0 0,0-1 0 0 0,-1-2 1 0 0,0 0-1 0 0,-9-2-24 0 0,29 0-38 0 0,0 1 0 0 0,0-1 0 0 0,0 1 0 0 0,0-1 0 0 0,0-1 1 0 0,0 1-1 0 0,0-1 0 0 0,0 0 0 0 0,1 0 0 0 0,-1 0 0 0 0,1-1 0 0 0,-1 1 1 0 0,1-1-1 0 0,0 0 0 0 0,0-1 0 0 0,0 1 0 0 0,0-1 0 0 0,1 1 0 0 0,-1-1 0 0 0,1 0 1 0 0,0 0-1 0 0,0-1 0 0 0,1 1 0 0 0,-1-1 0 0 0,1 1 0 0 0,0-1 0 0 0,0 0 1 0 0,0-1 37 0 0,2 0-343 0 0,-1 1 0 0 0,1-1 0 0 0,0 1 0 0 0,1-1 0 0 0,0 1 0 0 0,-1 0 0 0 0,2-1 1 0 0,-1 1-1 0 0,1 0 0 0 0,-1-1 0 0 0,1 1 0 0 0,1 0 0 0 0,-1 0 0 0 0,1 1 1 0 0,0-1-1 0 0,0 0 0 0 0,0 1 0 0 0,1 0 0 0 0,-1 0 0 0 0,1 0 0 0 0,4-3 343 0 0,5-6-5900 0 0,-3 2-5731 0 0</inkml:trace>
</inkml:ink>
</file>

<file path=ppt/ink/ink18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7:49.4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129 634 8210 0 0,'0'0'3047'0'0,"0"0"-673"0"0,0 0-283 0 0,0 0-85 0 0,0 0-124 0 0,0 0-222 0 0,0 0-341 0 0,0 0-328 0 0,0 0-244 0 0,0 0-154 0 0,0 0-118 0 0,-1 3-71 0 0,-24 42 21 0 0,2 2 0 0 0,2 1 0 0 0,2 1 0 0 0,-1 13-425 0 0,1 1-3955 0 0,19-67-4428 0 0,0 0-3209 0 0</inkml:trace>
  <inkml:trace contextRef="#ctx0" brushRef="#br0" timeOffset="251.768">87 295 10322 0 0,'0'0'3088'0'0,"0"0"-755"0"0,0 0-496 0 0,0 0-213 0 0,0 0-230 0 0,0 0-281 0 0,0 0-299 0 0,0 0-245 0 0,0 0-195 0 0,0 0-190 0 0,0 0-159 0 0,0 0-134 0 0,0 0-85 0 0,-7-21-43 0 0,-23-68-434 0 0,68 166-3629 0 0,-26-56-775 0 0,-3-5-5944 0 0</inkml:trace>
  <inkml:trace contextRef="#ctx0" brushRef="#br0" timeOffset="519.959">341 848 12059 0 0,'0'0'2244'0'0,"0"0"-286"0"0,0 0-8 0 0,0 0-67 0 0,0 0-382 0 0,0 0-382 0 0,0 0-259 0 0,0 0-146 0 0,0 0-87 0 0,0 0-71 0 0,30-34-87 0 0,92-102-93 0 0,-59 59 183 0 0,-4 1 69 0 0,-57 75-630 0 0,-2 1-20 0 0,0 25-83 0 0,-16 112 61 0 0,15-133 43 0 0,0 1-1 0 0,1 0 1 0 0,-1 0 0 0 0,1 0 0 0 0,1 0 0 0 0,-1 0-1 0 0,1-1 1 0 0,0 1 0 0 0,0 0 0 0 0,0 0-1 0 0,0-1 1 0 0,1 1 0 0 0,0-1 0 0 0,0 1 0 0 0,0-1-1 0 0,0 0 1 0 0,1 1 0 0 0,0-1 0 0 0,0-1-1 0 0,0 1 1 0 0,0 0 0 0 0,1-1 0 0 0,-1 1 0 0 0,1-1-1 0 0,0 0 1 0 0,0-1 0 0 0,0 1 0 0 0,0 0-1 0 0,0-1 1 0 0,1 0 0 0 0,-1 0 0 0 0,1-1 0 0 0,0 1-1 0 0,-1-1 1 0 0,2 1 1 0 0,0-2 52 0 0,0 0 0 0 0,0 0 0 0 0,0-1 0 0 0,0 1 0 0 0,0-1 0 0 0,-1-1 0 0 0,1 1 0 0 0,0-1 0 0 0,-1 0 0 0 0,1 0 0 0 0,-1 0-1 0 0,0-1 1 0 0,1 0 0 0 0,-1 0 0 0 0,-1 0 0 0 0,1-1 0 0 0,0 0 0 0 0,-1 0 0 0 0,0 0 0 0 0,4-4-52 0 0,68-101 696 0 0,-72 101-712 0 0,11-22-252 0 0,2-4-2262 0 0,1 14-5458 0 0,-13 16-3935 0 0</inkml:trace>
  <inkml:trace contextRef="#ctx0" brushRef="#br0" timeOffset="808.858">1381 1 12539 0 0,'0'0'2634'0'0,"0"0"-611"0"0,0 0-310 0 0,0 0-99 0 0,0 0-184 0 0,0 0-254 0 0,0 0-267 0 0,0 0-246 0 0,0 0-111 0 0,0 0-9 0 0,0 0 32 0 0,0 0 25 0 0,0 0-13 0 0,3 16-55 0 0,11 134 598 0 0,-28 61-246 0 0,-44 176-698 0 0,32-268-1977 0 0,4-140-10729 0 0,15 13 5514 0 0,3 1-1967 0 0</inkml:trace>
  <inkml:trace contextRef="#ctx0" brushRef="#br0" timeOffset="1256.838">1039 468 7146 0 0,'0'0'5034'0'0,"0"0"-2135"0"0,0 0-1050 0 0,0 0-386 0 0,0 0-287 0 0,0 0-159 0 0,0 0-135 0 0,0 0-179 0 0,0 0-140 0 0,0 0-145 0 0,0 0-127 0 0,0 0-90 0 0,35-6-93 0 0,113-19-54 0 0,46 16-472 0 0,-12 11-4357 0 0,-92-1-1098 0 0,0 0-3615 0 0,-36-3 5464 0 0,-28 0 6376 0 0,1 2 9281 0 0,-26 0-8750 0 0,-5 11 1962 0 0,-10 3-3341 0 0,2-2-906 0 0,-4 11 278 0 0,5-11-706 0 0,1-1 0 0 0,1 1 0 0 0,0 1 0 0 0,0 0 0 0 0,2 0 0 0 0,-1 0 0 0 0,2 1 0 0 0,0 0 1 0 0,0 1-1 0 0,2-1 0 0 0,-1 1 0 0 0,2 0 0 0 0,0 0 0 0 0,1 0 0 0 0,1 1 0 0 0,0 9-170 0 0,1-20 33 0 0,2-1 1 0 0,-1 0-1 0 0,0 0 1 0 0,1 0-1 0 0,0 0 1 0 0,0 0 0 0 0,0 0-1 0 0,0 0 1 0 0,1 0-1 0 0,0-1 1 0 0,-1 0-1 0 0,1 1 1 0 0,1-1-1 0 0,-1 0 1 0 0,0 0-1 0 0,1-1 1 0 0,-1 1 0 0 0,1-1-1 0 0,0 1 1 0 0,0-1-1 0 0,0-1 1 0 0,0 1-1 0 0,0 0 1 0 0,0-1-1 0 0,0 0 1 0 0,1 0-1 0 0,-1 0 1 0 0,0 0 0 0 0,1-1-1 0 0,-1 0 1 0 0,2 0-34 0 0,4 1 161 0 0,1-1 1 0 0,0 0-1 0 0,-1-1 1 0 0,1 0 0 0 0,-1-1-1 0 0,1 0 1 0 0,-1-1 0 0 0,0 0-1 0 0,0 0 1 0 0,0-1-1 0 0,0-1 1 0 0,4-2-162 0 0,-6 2 51 0 0,0-1 1 0 0,-1 0-1 0 0,1 0 0 0 0,-1 0 1 0 0,-1-1-1 0 0,1 0 1 0 0,-1-1-1 0 0,0 1 0 0 0,-1-1 1 0 0,0 0-1 0 0,0-1 0 0 0,-1 1 1 0 0,0-1-1 0 0,0 0 1 0 0,-1 0-1 0 0,0 0 0 0 0,-1 0 1 0 0,0-1-1 0 0,0 1 0 0 0,-1-1 1 0 0,-1 1-1 0 0,1-1 1 0 0,-1 1-1 0 0,-1-1 0 0 0,0-4-51 0 0,0 9 11 0 0,0 0 0 0 0,-1 0 0 0 0,1 0 0 0 0,-1 0 0 0 0,0 0 0 0 0,0 1 0 0 0,-1-1-1 0 0,1 0 1 0 0,-1 1 0 0 0,0 0 0 0 0,0-1 0 0 0,0 1 0 0 0,-1 1 0 0 0,0-1 0 0 0,1 0 0 0 0,-1 1-1 0 0,-1 0 1 0 0,1 0 0 0 0,0 0 0 0 0,-1 0 0 0 0,1 1 0 0 0,-1 0 0 0 0,0-1 0 0 0,0 2 0 0 0,0-1 0 0 0,0 1-1 0 0,0 0 1 0 0,-2-1-11 0 0,-73-3-2029 0 0,10 22-6554 0 0,57-9-4089 0 0</inkml:trace>
</inkml:ink>
</file>

<file path=ppt/ink/ink18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7:46.5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96 143 8330 0 0,'0'0'1664'0'0,"0"0"-200"0"0,0 0-61 0 0,0 0 96 0 0,0 0 116 0 0,0 0-84 0 0,0 0-192 0 0,0 0-233 0 0,0 0-261 0 0,0 0-232 0 0,0 0-172 0 0,-1-5-117 0 0,-4-15-72 0 0,4 15 2 0 0,1 5-18 0 0,0 0-10 0 0,0 0 0 0 0,0 0-25 0 0,3 19 901 0 0,8 117 713 0 0,-9-1-1296 0 0,2-70-398 0 0,-2 1-1 0 0,-4 0 0 0 0,-3 0 1 0 0,-2-1-1 0 0,-3 0 0 0 0,-3 0 0 0 0,-5 4-120 0 0,-17 16 131 0 0,57-141 190 0 0,-7 30-326 0 0,1 1 1 0 0,2 1-1 0 0,0 0 0 0 0,1 1 0 0 0,1 1 0 0 0,2 1 0 0 0,0 1 0 0 0,1 1 0 0 0,0 1 0 0 0,2 1 1 0 0,0 1-1 0 0,1 2 0 0 0,1 0 0 0 0,0 2 0 0 0,14-5 5 0 0,40 10 75 0 0,-77 9-75 0 0,-1 0 0 0 0,1 0 0 0 0,-1 0 0 0 0,0 0-1 0 0,1 1 1 0 0,-1 0 0 0 0,0 0 0 0 0,0 0 0 0 0,-1 0 0 0 0,1 0 0 0 0,0 0 0 0 0,-1 1 0 0 0,0-1 0 0 0,0 1 0 0 0,0-1 0 0 0,0 1 0 0 0,-1 0 0 0 0,0 0 0 0 0,1 0 0 0 0,-1 0 0 0 0,-1 0 0 0 0,1 0 0 0 0,-1 0 0 0 0,1 0 0 0 0,-1 0-1 0 0,0 1 1 0 0,0-1 0 0 0,-1 2 0 0 0,1 8 15 0 0,-1 0 0 0 0,-1 0-1 0 0,0 0 1 0 0,0 0-1 0 0,-1 0 1 0 0,-1 0-1 0 0,-1 0 1 0 0,0-1 0 0 0,0 0-1 0 0,-1 0 1 0 0,-1-1-1 0 0,0 1 1 0 0,-1-1 0 0 0,0-1-1 0 0,-1 0 1 0 0,-1 0-1 0 0,1-1 1 0 0,-1 0-1 0 0,-2 1-14 0 0,-14 11 14 0 0,0-2 0 0 0,-2 0-1 0 0,0-2 1 0 0,-1 0-1 0 0,-1-3 1 0 0,0 0-1 0 0,-21 5-13 0 0,40-16-15 0 0,-1 0-1 0 0,1-2 1 0 0,-1 1-1 0 0,0-2 1 0 0,1 0-1 0 0,-1 0 1 0 0,0-1-1 0 0,0 0 0 0 0,-6-1 16 0 0,15-1-135 0 0,-1 1 0 0 0,1-1 0 0 0,-1 1 0 0 0,1-1 0 0 0,0 0 0 0 0,0 0 0 0 0,0 0 0 0 0,0-1 0 0 0,0 1 0 0 0,1-1 0 0 0,-1 0 0 0 0,1 1 0 0 0,-1-1 0 0 0,1 0 0 0 0,0 0 0 0 0,0-1 0 0 0,0 1 0 0 0,1 0 0 0 0,-1-1 0 0 0,1 1 0 0 0,0-1-1 0 0,0 1 1 0 0,0-1 0 0 0,0 0 0 0 0,1 1 0 0 0,-1-1 0 0 0,1 0 0 0 0,0 0 0 0 0,0 1 0 0 0,0-1 0 0 0,1 0 0 0 0,-1 1 0 0 0,1-1 0 0 0,0 0 0 0 0,0 1 0 0 0,0-1 0 0 0,1 1 0 0 0,-1-1 0 0 0,1 1 0 0 0,0 0 0 0 0,0 0 0 0 0,0 0 0 0 0,0 0 0 0 0,1 0 0 0 0,-1 0-1 0 0,2-1 136 0 0,31-43-4479 0 0,-8 19-4295 0 0,-13 15-292 0 0</inkml:trace>
  <inkml:trace contextRef="#ctx0" brushRef="#br0" timeOffset="575.571">492 942 200 0 0,'0'0'2843'0'0,"0"0"-351"0"0,0 0-113 0 0,0 0 35 0 0,0 0-102 0 0,0 0-236 0 0,0 0-282 0 0,0 0-293 0 0,34-3-217 0 0,107-12-177 0 0,-50-11 666 0 0,-71 19-1458 0 0,-1-1 1 0 0,0 0-1 0 0,0-2 0 0 0,-1 0 0 0 0,-1-1 0 0 0,0-1 0 0 0,0 0 0 0 0,-1-1 0 0 0,-1-1 0 0 0,0-1 0 0 0,-1 0 0 0 0,0-1 0 0 0,-1 0 0 0 0,-1-1 0 0 0,-1-1 0 0 0,0-1-315 0 0,-9 15 18 0 0,0-1-1 0 0,0 1 0 0 0,-1-1 0 0 0,1 0 1 0 0,-1 1-1 0 0,0-1 0 0 0,-1 0 0 0 0,1 0 0 0 0,-1 0 1 0 0,0 1-1 0 0,0-1 0 0 0,-1 0 0 0 0,1 0 1 0 0,-1 0-1 0 0,0 0 0 0 0,0 1 0 0 0,-1-1 0 0 0,1 1 1 0 0,-1-1-1 0 0,0 1 0 0 0,-1-1 0 0 0,1 1 1 0 0,-1 0-1 0 0,1 0 0 0 0,-1 0 0 0 0,0 0 0 0 0,-1 1 1 0 0,1-1-1 0 0,-1 1 0 0 0,1 0 0 0 0,-1 0 1 0 0,0 0-1 0 0,0 1 0 0 0,-1-1 0 0 0,-2-1-17 0 0,1 2-9 0 0,0-1 0 0 0,0 1 1 0 0,0 0-1 0 0,0 1 0 0 0,0-1 0 0 0,-1 1 0 0 0,1 0 0 0 0,0 1 0 0 0,-1 0 0 0 0,1 0 0 0 0,0 0 0 0 0,-1 1 1 0 0,1-1-1 0 0,0 2 0 0 0,-1-1 0 0 0,1 1 0 0 0,0 0 0 0 0,0 0 0 0 0,0 0 0 0 0,1 1 0 0 0,-1 0 0 0 0,1 0 0 0 0,-1 1 1 0 0,1-1-1 0 0,0 1 0 0 0,0 0 0 0 0,0 1 0 0 0,1-1 0 0 0,0 1 0 0 0,0 0 0 0 0,0 0 0 0 0,0 0 0 0 0,1 1 1 0 0,-2 3 8 0 0,4-7-3 0 0,1 0 1 0 0,-1-1 0 0 0,1 1 0 0 0,0 0 0 0 0,0 0 0 0 0,-1 0 0 0 0,1 0 0 0 0,1 0 0 0 0,-1-1 0 0 0,0 1-1 0 0,0 0 1 0 0,1 0 0 0 0,-1 0 0 0 0,1 0 0 0 0,-1-1 0 0 0,1 1 0 0 0,0 0 0 0 0,0 0 0 0 0,0-1 0 0 0,0 1-1 0 0,0-1 1 0 0,0 1 0 0 0,0-1 0 0 0,0 1 0 0 0,1-1 0 0 0,-1 0 0 0 0,1 0 0 0 0,-1 1 0 0 0,1-1 0 0 0,-1 0-1 0 0,1 0 1 0 0,0 0 0 0 0,-1-1 0 0 0,1 1 0 0 0,0 0 0 0 0,0-1 0 0 0,-1 1 0 0 0,1-1 0 0 0,1 1 2 0 0,82 12 85 0 0,-78-13-92 0 0,32 2 55 0 0,85 19 276 0 0,-121-18-297 0 0,0 1 0 0 0,0 0 0 0 0,0 0 1 0 0,-1 0-1 0 0,1 0 0 0 0,-1 0 0 0 0,0 1 1 0 0,0-1-1 0 0,0 1 0 0 0,-1 0 0 0 0,0-1 1 0 0,0 1-1 0 0,0 0 0 0 0,0 0 0 0 0,-1-1 1 0 0,0 1-1 0 0,0 0 0 0 0,0 0 0 0 0,0 0 1 0 0,-1 0-1 0 0,0-1 0 0 0,0 1 0 0 0,-2 4-27 0 0,-53 120 314 0 0,55-129-333 0 0,0 1 0 0 0,0 0 1 0 0,1 0-1 0 0,-1 0 0 0 0,0 0 1 0 0,1 0-1 0 0,-1 0 0 0 0,1 0 0 0 0,-1 0 1 0 0,1 0-1 0 0,-1 0 0 0 0,1 0 1 0 0,0 0-1 0 0,0 0 0 0 0,-1 0 1 0 0,1 0-1 0 0,0 0 0 0 0,0 0 0 0 0,0 0 1 0 0,0 0-1 0 0,0 1 0 0 0,0-1 1 0 0,1 0-1 0 0,-1 0 0 0 0,0 0 0 0 0,1 0 1 0 0,-1 0-1 0 0,0 0 0 0 0,1 0 1 0 0,-1 0-1 0 0,1 0 0 0 0,0 0 1 0 0,-1 0-1 0 0,1 0 0 0 0,0 0 0 0 0,-1-1 1 0 0,1 1-1 0 0,0 0 0 0 0,0 0 1 0 0,0-1-1 0 0,0 1 0 0 0,-1-1 0 0 0,1 1 1 0 0,0 0-1 0 0,0-1 0 0 0,0 0 1 0 0,1 1-1 0 0,-1-1 0 0 0,0 0 1 0 0,0 1-1 0 0,0-1 0 0 0,0 0 0 0 0,0 0 1 0 0,0 0-1 0 0,0 0 0 0 0,0 0 1 0 0,2 0 18 0 0,59-17-4617 0 0,-34 2-588 0 0,-11 4-2606 0 0,-8 4-2315 0 0</inkml:trace>
  <inkml:trace contextRef="#ctx0" brushRef="#br0" timeOffset="1567.678">1361 839 2008 0 0,'0'0'2048'0'0,"0"0"-619"0"0,0 0 152 0 0,0 0 404 0 0,0 0 172 0 0,0 0-46 0 0,0 0-160 0 0,0 0-216 0 0,0 0-221 0 0,0 0-190 0 0,0 0-185 0 0,0 0-142 0 0,0 0-107 0 0,31-10-98 0 0,96-28-101 0 0,-56 2 472 0 0,-60 24-916 0 0,68-84 1237 0 0,-78 94-1473 0 0,0 0 1 0 0,0 1-1 0 0,-1-1 1 0 0,1 0-1 0 0,0 1 0 0 0,-1-1 1 0 0,1 0-1 0 0,-1 0 1 0 0,0 1-1 0 0,0-1 1 0 0,0 0-1 0 0,0 0 0 0 0,0 1 1 0 0,0-1-1 0 0,0 0 1 0 0,0 0-1 0 0,0 0 1 0 0,-1 1-1 0 0,1-1 1 0 0,-1 0-1 0 0,0 1 0 0 0,1-1 1 0 0,-1 0-1 0 0,0 1 1 0 0,0-1-1 0 0,0 1 1 0 0,0-1-1 0 0,0 1 0 0 0,0-1 1 0 0,-1 1-1 0 0,1 0 1 0 0,0 0-1 0 0,-1 0 1 0 0,1 0-1 0 0,-1 0 0 0 0,1 0 1 0 0,-1 0-1 0 0,1 0 1 0 0,-1 0-1 0 0,0 1 1 0 0,1-1-1 0 0,-1 0 1 0 0,0 1-1 0 0,0 0 0 0 0,1-1 1 0 0,-1 1-1 0 0,0 0 1 0 0,0 0-1 0 0,0 0 1 0 0,1 0-1 0 0,-1 0 0 0 0,0 1 1 0 0,0-1-1 0 0,0 1-11 0 0,-14 1-17 0 0,0 2-1 0 0,0 0 0 0 0,0 1 0 0 0,1 0 0 0 0,-1 2 1 0 0,1-1-1 0 0,0 2 0 0 0,1 0 0 0 0,0 1 0 0 0,1 0 1 0 0,-1 1-1 0 0,2 1 0 0 0,-1 0 0 0 0,2 0 1 0 0,-1 2-1 0 0,2-1 0 0 0,0 1 0 0 0,0 1 18 0 0,4-7-20 0 0,1-1 0 0 0,0 1 0 0 0,0 0 0 0 0,1 1 0 0 0,0-1 0 0 0,0 1 0 0 0,1 0 0 0 0,0 0 0 0 0,0 0 0 0 0,1 0 0 0 0,0 1 0 0 0,0-1 0 0 0,1 0 0 0 0,0 9 20 0 0,3-13-16 0 0,1-1 0 0 0,0 0 0 0 0,-1 0 0 0 0,1 0 0 0 0,1 0 0 0 0,-1 0 0 0 0,0-1 0 0 0,1 1 0 0 0,-1-1 0 0 0,1 0 0 0 0,0 0 0 0 0,-1 0-1 0 0,1 0 1 0 0,0-1 0 0 0,0 0 0 0 0,0 0 0 0 0,0 0 0 0 0,1 0 0 0 0,-1 0 0 0 0,0-1 0 0 0,0 0 0 0 0,0 0 0 0 0,1 0 0 0 0,-1 0 0 0 0,0-1 0 0 0,1 0 16 0 0,30 0-401 0 0,0-2 0 0 0,-1-2 0 0 0,1-1 0 0 0,-1-2-1 0 0,-1-1 1 0 0,19-8 401 0 0,112-46-4857 0 0,-105 39 1940 0 0,102-53-4839 0 0,-124 53 8754 0 0,-20 5 2941 0 0,-16 17-2346 0 0,-1 2-22 0 0,0 0-154 0 0,-15 0 1219 0 0,-59 37-375 0 0,59-28-2035 0 0,1 1 0 0 0,-1 0 0 0 0,2 1 1 0 0,0 1-1 0 0,0 0 0 0 0,1 0 1 0 0,0 1-1 0 0,1 1 0 0 0,1 1-226 0 0,9-15 1 0 0,0 1 0 0 0,1 1 1 0 0,-1-1-1 0 0,0 0 0 0 0,1 0 0 0 0,-1 0 0 0 0,1 0 0 0 0,-1 0 0 0 0,1 1 1 0 0,0-1-1 0 0,0 0 0 0 0,-1 0 0 0 0,1 0 0 0 0,0 1 0 0 0,0-1 1 0 0,0 0-1 0 0,0 0 0 0 0,0 1 0 0 0,1-1 0 0 0,-1 0 0 0 0,0 0 1 0 0,0 1-1 0 0,1-1 0 0 0,-1 0 0 0 0,1 0 0 0 0,-1 0 0 0 0,1 0 0 0 0,0 0 1 0 0,-1 0-1 0 0,1 0 0 0 0,0 0 0 0 0,0 0 0 0 0,-1 0 0 0 0,1 0 1 0 0,0 0-1 0 0,0 0 0 0 0,0-1 0 0 0,0 1 0 0 0,0 0 0 0 0,0-1 0 0 0,1 1 1 0 0,-1-1-1 0 0,0 1 0 0 0,0-1 0 0 0,0 1 0 0 0,1-1 0 0 0,-1 0 1 0 0,0 0-1 0 0,0 1 0 0 0,0-1 0 0 0,1 0 0 0 0,-1 0 0 0 0,0 0 1 0 0,0-1-1 0 0,1 1 0 0 0,-1 0 0 0 0,0 0 0 0 0,0-1 0 0 0,1 1 0 0 0,-1-1-1 0 0,12-1 41 0 0,-1-1 0 0 0,0 0 0 0 0,1-1 0 0 0,-2 0 0 0 0,1-1 0 0 0,0-1 0 0 0,-1 0-1 0 0,0 0 1 0 0,0-1 0 0 0,-1 0 0 0 0,0-1 0 0 0,0-1 0 0 0,5-5-41 0 0,18-12 126 0 0,-21 16-89 0 0,32-13 43 0 0,-33 77-57 0 0,-11-50-22 0 0,0 0 1 0 0,0-1-1 0 0,0 1 0 0 0,1-1 1 0 0,-1 1-1 0 0,1-1 0 0 0,0 1 1 0 0,0-1-1 0 0,0 1 0 0 0,0-1 1 0 0,1 0-1 0 0,0 1 0 0 0,-1-1 1 0 0,1 0-1 0 0,0 0 0 0 0,0 0 1 0 0,1-1-1 0 0,-1 1 0 0 0,1 0 1 0 0,-1-1-1 0 0,1 0 0 0 0,0 1 1 0 0,0-1-1 0 0,0 0 0 0 0,0 0 1 0 0,0-1-1 0 0,0 1 0 0 0,0-1 1 0 0,1 1-1 0 0,-1-1 0 0 0,1 0 1 0 0,-1 0-1 0 0,1-1 0 0 0,-1 1 1 0 0,1-1-1 0 0,-1 0 0 0 0,3 0-1 0 0,3 0 8 0 0,0-1 1 0 0,1-1-1 0 0,-1 1 0 0 0,-1-1 0 0 0,1-1 0 0 0,0 0 1 0 0,0 0-1 0 0,-1-1 0 0 0,0 0 0 0 0,0 0 0 0 0,0-1 0 0 0,0 0 1 0 0,-1 0-1 0 0,0-1 0 0 0,1-1-8 0 0,21-20 140 0 0,-2-1-1 0 0,-2-1 1 0 0,0-1 0 0 0,-2-1-1 0 0,-1-2 1 0 0,-2 0 0 0 0,11-25-140 0 0,-11 17 43 0 0,-1-2 0 0 0,-2 0 1 0 0,-2-1-1 0 0,-2 0 1 0 0,-2-1-1 0 0,-2-1 1 0 0,-2 0-1 0 0,-2 0 1 0 0,-2 0-1 0 0,-2-9-43 0 0,0 54 8 0 0,-1 0 0 0 0,0 0 0 0 0,0 0 0 0 0,1 0 0 0 0,-1 1 0 0 0,0-1-1 0 0,0 0 1 0 0,0 0 0 0 0,0 0 0 0 0,0 0 0 0 0,0 0 0 0 0,0 0 0 0 0,0 0 0 0 0,0 0-1 0 0,-1 0 1 0 0,1 1 0 0 0,0-1 0 0 0,-1 0 0 0 0,1 0 0 0 0,0 0 0 0 0,-1 0 0 0 0,1 1-1 0 0,-1-1 1 0 0,1 0 0 0 0,-1 0 0 0 0,0 1 0 0 0,1-1 0 0 0,-1 0 0 0 0,0 1 0 0 0,1-1 0 0 0,-1 1-1 0 0,0-1 1 0 0,0 1 0 0 0,1-1 0 0 0,-1 1 0 0 0,0 0 0 0 0,0-1 0 0 0,0 1 0 0 0,0 0-1 0 0,0 0 1 0 0,1-1 0 0 0,-1 1 0 0 0,0 0 0 0 0,0 0 0 0 0,0 0 0 0 0,0 0 0 0 0,0 0-1 0 0,0 0 1 0 0,0 0 0 0 0,0 1 0 0 0,0-1 0 0 0,1 0 0 0 0,-1 0 0 0 0,0 1 0 0 0,0-1-1 0 0,0 1 1 0 0,0-1 0 0 0,1 0 0 0 0,-1 1 0 0 0,0 0 0 0 0,0-1 0 0 0,1 1 0 0 0,-1-1 0 0 0,0 1-1 0 0,1 0-7 0 0,-12 20 27 0 0,2 0 0 0 0,0 1 0 0 0,1 0 0 0 0,1 1 0 0 0,1 0 0 0 0,-1 14-27 0 0,-10 74 262 0 0,5 1 0 0 0,5 0 1 0 0,6 112-263 0 0,2-213 6 0 0,-12 116 57 0 0,11-127-130 0 0,1-1-1 0 0,0 1 1 0 0,-1 0 0 0 0,1-1 0 0 0,-1 1-1 0 0,1 0 1 0 0,-1-1 0 0 0,1 1 0 0 0,-1 0-1 0 0,1-1 1 0 0,-1 1 0 0 0,1 0-1 0 0,-1 0 1 0 0,1 0 0 0 0,-1 0 0 0 0,1-1-1 0 0,-1 1 1 0 0,1 0 0 0 0,-1 0 0 0 0,0 0-1 0 0,1 0 1 0 0,-1 0 0 0 0,1 0 0 0 0,-1 0-1 0 0,1 1 1 0 0,-1-1 0 0 0,1 0 0 0 0,-1 0-1 0 0,1 0 1 0 0,-1 1 0 0 0,1-1-1 0 0,-1 0 1 0 0,1 0 0 0 0,-1 1 0 0 0,1-1-1 0 0,-1 0 1 0 0,1 1 0 0 0,-1-1 0 0 0,1 1-1 0 0,0-1 1 0 0,-1 1 67 0 0,2-13-1211 0 0,0 0-1 0 0,0 0 1 0 0,2 1 0 0 0,-1-1-1 0 0,1 1 1 0 0,1 0 0 0 0,0-1-1 0 0,1 2 1 0 0,0-1 0 0 0,4-6 1211 0 0,2-6-6154 0 0,-3 4-2162 0 0</inkml:trace>
  <inkml:trace contextRef="#ctx0" brushRef="#br0" timeOffset="1880.668">2986 345 6289 0 0,'0'0'3417'0'0,"0"0"-1007"0"0,0 0-568 0 0,0 0-178 0 0,0 0-89 0 0,0 0-109 0 0,0 0-213 0 0,0 0-259 0 0,0 0-193 0 0,0 0-126 0 0,0 0-75 0 0,0 0-66 0 0,0 0-73 0 0,-33 28-50 0 0,-104 88-34 0 0,47-43 622 0 0,89-72-981 0 0,0-1 0 0 0,0 1 0 0 0,0-1 0 0 0,0 1 0 0 0,0-1 0 0 0,0 1-1 0 0,0 0 1 0 0,0-1 0 0 0,0 1 0 0 0,1 0 0 0 0,-1 0 0 0 0,0-1 0 0 0,1 1 0 0 0,-1 0 0 0 0,0 0 0 0 0,1 0 0 0 0,-1 0-1 0 0,1 0 1 0 0,-1 0 0 0 0,1 0 0 0 0,0 0 0 0 0,-1 0 0 0 0,1 0 0 0 0,0 0 0 0 0,0 0 0 0 0,0 0 0 0 0,0 1-1 0 0,0-1 1 0 0,0 0 0 0 0,0 0 0 0 0,0 0 0 0 0,0 0 0 0 0,0 0 0 0 0,1 0 0 0 0,-1 0 0 0 0,0 0 0 0 0,1 0 0 0 0,-1 0-1 0 0,1 0 1 0 0,-1 0 0 0 0,1 0 0 0 0,-1 0 0 0 0,1 0 0 0 0,0 0 0 0 0,0-1 0 0 0,-1 1 0 0 0,1 0 0 0 0,0 0-1 0 0,0-1 1 0 0,0 1 0 0 0,0 0-18 0 0,54 20 821 0 0,-45-20-756 0 0,0 0 1 0 0,-1 0-1 0 0,1 2 1 0 0,-1-1-1 0 0,1 1 1 0 0,-1 0-1 0 0,0 1 1 0 0,0 0-1 0 0,0 1 1 0 0,-1-1-1 0 0,1 2 1 0 0,-1-1-1 0 0,-1 1 1 0 0,1 0-1 0 0,-1 1 1 0 0,0 0-1 0 0,5 6-65 0 0,-8 67 378 0 0,33-120-7412 0 0,-9 7 929 0 0,17-10-7266 0 0,-33 35 10888 0 0</inkml:trace>
  <inkml:trace contextRef="#ctx0" brushRef="#br0" timeOffset="2230.181">3233 544 0 0 0,'0'0'1024'0'0,"0"0"2306"0"0,0 0 876 0 0,0 0-286 0 0,0 0-690 0 0,0 0-745 0 0,0 0-552 0 0,0 0-366 0 0,0 0-237 0 0,0 0-181 0 0,0 0-178 0 0,0 0-176 0 0,0 0-191 0 0,21-21-168 0 0,62-65-111 0 0,-74 64 82 0 0,-25 29-220 0 0,-76 44 304 0 0,91-49-490 0 0,1 0 1 0 0,-1 0-1 0 0,0 0 0 0 0,0 0 1 0 0,1 0-1 0 0,0-1 1 0 0,-1 1-1 0 0,1 0 0 0 0,0 0 1 0 0,0 0-1 0 0,0 0 0 0 0,0 0 1 0 0,0 0-1 0 0,0 0 0 0 0,0 0 1 0 0,1 0-1 0 0,-1 0 0 0 0,1 0 1 0 0,0 0-1 0 0,-1 0 1 0 0,1 0-1 0 0,0-1 0 0 0,0 1 1 0 0,0 0-1 0 0,0 0 0 0 0,0-1 1 0 0,1 1-1 0 0,-1-1 0 0 0,0 1 1 0 0,1-1-1 0 0,-1 0 0 0 0,1 0 1 0 0,0 1-1 0 0,-1-1 1 0 0,1 0-1 0 0,0 0 0 0 0,0-1 1 0 0,-1 1-1 0 0,1 0 0 0 0,0 0 1 0 0,0-1-1 0 0,0 0 0 0 0,1 1-1 0 0,16 14 63 0 0,-13-8 28 0 0,-1 0 0 0 0,1 1 0 0 0,-2 0 0 0 0,1 0 0 0 0,-1 1-1 0 0,0-1 1 0 0,-1 1 0 0 0,0 0 0 0 0,0 0 0 0 0,-1 0 0 0 0,0 0 0 0 0,-1 0-1 0 0,0 1 1 0 0,0-1 0 0 0,-1 0 0 0 0,0 1 0 0 0,-2 7-91 0 0,0-10 55 0 0,0 1 1 0 0,0-1 0 0 0,-1-1 0 0 0,0 1-1 0 0,-1 0 1 0 0,0-1 0 0 0,0 1 0 0 0,0-1-1 0 0,-1 0 1 0 0,1 0 0 0 0,-1-1-1 0 0,-1 0 1 0 0,1 0 0 0 0,-1 0 0 0 0,0 0-1 0 0,0-1 1 0 0,0 0 0 0 0,-1 0-1 0 0,1-1 1 0 0,-1 1 0 0 0,0-2 0 0 0,0 1-1 0 0,-6 1-55 0 0,10-3-22 0 0,0 0 0 0 0,0-1-1 0 0,0 1 1 0 0,0-1-1 0 0,0 0 1 0 0,0 1-1 0 0,0-1 1 0 0,0-1 0 0 0,0 1-1 0 0,0 0 1 0 0,0-1-1 0 0,0 1 1 0 0,0-1-1 0 0,0 0 1 0 0,0 0 0 0 0,0 0-1 0 0,1-1 1 0 0,-1 1-1 0 0,0-1 1 0 0,1 1-1 0 0,-1-1 1 0 0,1 0 0 0 0,-1 0-1 0 0,1 0 1 0 0,0-1 22 0 0,-14-18-3125 0 0,3-5-4111 0 0,9 18-5362 0 0</inkml:trace>
</inkml:ink>
</file>

<file path=ppt/ink/ink1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20:04.9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0 822 0 0 0,'0'0'695'0'0,"0"0"1023"0"0,0 0 394 0 0,0 0 26 0 0,0 0-122 0 0,0 0-123 0 0,0 0-122 0 0,0 0-91 0 0,0 0-117 0 0,32 17-139 0 0,100 51-121 0 0,-129-66-1214 0 0,1 0 0 0 0,-1 0 0 0 0,1 0 0 0 0,-1-1 1 0 0,1 1-1 0 0,0-1 0 0 0,0 0 0 0 0,0 0 0 0 0,-1 0 0 0 0,1-1 0 0 0,0 1 0 0 0,0-1 0 0 0,0 0 0 0 0,0 0 0 0 0,0 0 0 0 0,0-1 0 0 0,0 1 0 0 0,0-1 0 0 0,0 0 0 0 0,3-1-89 0 0,6-3 369 0 0,4 1-123 0 0,-1-1 0 0 0,1 0 0 0 0,-2-1-1 0 0,1-1 1 0 0,-1 0 0 0 0,0-1 0 0 0,0-1 0 0 0,-1-1 0 0 0,0 0 0 0 0,0 0-1 0 0,-2-2 1 0 0,1 1 0 0 0,-1-2 0 0 0,-1 1 0 0 0,0-2 0 0 0,-1 1 0 0 0,6-12-246 0 0,-13 20 23 0 0,-1 0 1 0 0,0 1 0 0 0,0-2-1 0 0,0 1 1 0 0,-1 0 0 0 0,1 0 0 0 0,-1-1-1 0 0,0 1 1 0 0,-1 0 0 0 0,1-1 0 0 0,-1 1-1 0 0,0-1 1 0 0,-1 1 0 0 0,1 0-1 0 0,-1-1 1 0 0,0 1 0 0 0,0 0 0 0 0,-1-1-1 0 0,0 1 1 0 0,0 0 0 0 0,0 0 0 0 0,0 0-1 0 0,-1 0 1 0 0,0 1 0 0 0,0-1-1 0 0,0 1 1 0 0,0 0 0 0 0,-1-1 0 0 0,0 2-1 0 0,0-1 1 0 0,0 0 0 0 0,0 1-1 0 0,0 0 1 0 0,-1-1 0 0 0,1 2 0 0 0,-1-1-1 0 0,0 1 1 0 0,-1-1-24 0 0,-8-1-19 0 0,-1 1 0 0 0,1 1-1 0 0,-1 0 1 0 0,0 0 0 0 0,0 2 0 0 0,0 0-1 0 0,0 0 1 0 0,0 2 0 0 0,1 0-1 0 0,-1 0 1 0 0,0 1 0 0 0,1 1 0 0 0,0 1-1 0 0,-1 0 1 0 0,2 1 0 0 0,-1 0 0 0 0,1 1-1 0 0,-1 1 20 0 0,2-1-8 0 0,0 0-1 0 0,0 1 0 0 0,1 1 0 0 0,0 0 0 0 0,1 0 0 0 0,0 1 0 0 0,0 1 0 0 0,1-1 1 0 0,1 1-1 0 0,0 1 0 0 0,0 0 0 0 0,1 0 0 0 0,0 0 0 0 0,2 1 0 0 0,-1 0 1 0 0,1 0-1 0 0,1 0 0 0 0,-2 13 9 0 0,4-17 4 0 0,1 0 0 0 0,0 1-1 0 0,1-1 1 0 0,0 1 0 0 0,1-1 0 0 0,0 1 0 0 0,1-1-1 0 0,-1 0 1 0 0,2 0 0 0 0,-1 0 0 0 0,1 0 0 0 0,1 0 0 0 0,-1 0-1 0 0,2-1 1 0 0,-1 1 0 0 0,1-1 0 0 0,0 0 0 0 0,5 5-4 0 0,3 0 103 0 0,1-1 1 0 0,0 0-1 0 0,1-1 1 0 0,0 0-1 0 0,0-1 1 0 0,1-1-1 0 0,0-1 0 0 0,1 0 1 0 0,0-1-1 0 0,0-1 1 0 0,1 0-1 0 0,15 2-103 0 0,125 1 1566 0 0,-147-10-1438 0 0,11-4-6 0 0,1-1-1 0 0,-1 0 1 0 0,-1-2-1 0 0,1-1 1 0 0,-1 0-1 0 0,-1-2 1 0 0,0 0-1 0 0,0-2 1 0 0,-1 0 0 0 0,0-1-1 0 0,-2 0 1 0 0,0-2-1 0 0,0 0 1 0 0,-1-1-1 0 0,-1-1 1 0 0,-1 0 0 0 0,-1-1-1 0 0,0-1-121 0 0,69-72 118 0 0,-55 63-118 0 0,-13 13-4 0 0,0 0 0 0 0,1 1 0 0 0,0 1 0 0 0,1 0 0 0 0,1 1 0 0 0,0 1 0 0 0,1 1 0 0 0,0 0 0 0 0,3 1 4 0 0,-9 5 0 0 0,-11 4 1 0 0,1-1 0 0 0,-1 1-1 0 0,1 0 1 0 0,0 0-1 0 0,-1 1 1 0 0,1-1-1 0 0,0 0 1 0 0,0 0-1 0 0,0 1 1 0 0,-1-1 0 0 0,1 1-1 0 0,0 0 1 0 0,0-1-1 0 0,0 1 1 0 0,0 0-1 0 0,0 0 1 0 0,0 0-1 0 0,0 0 1 0 0,0 1 0 0 0,-1-1-1 0 0,1 0 1 0 0,0 1-1 0 0,0 0 1 0 0,0-1-1 0 0,0 1 1 0 0,-1 0 0 0 0,1 0-1 0 0,0 0 1 0 0,-1 0-1 0 0,1 0 1 0 0,-1 0-1 0 0,1 0 1 0 0,-1 1-1 0 0,0-1 1 0 0,1 0 0 0 0,-1 1-1 0 0,1 1 0 0 0,68 151 47 0 0,-58-130-22 0 0,1-1 1 0 0,1-1 0 0 0,1-1-1 0 0,1 0 1 0 0,1 0-1 0 0,1-2 1 0 0,1 0-1 0 0,0-2 1 0 0,1 0-1 0 0,1-1 1 0 0,1 0 0 0 0,20 9-26 0 0,22-10 82 0 0,-64-15-66 0 0,0-36-531 0 0,-1 19-2310 0 0,1 1-6111 0 0,0 15-3340 0 0</inkml:trace>
  <inkml:trace contextRef="#ctx0" brushRef="#br0" timeOffset="273.085">1499 645 9978 0 0,'0'0'2535'0'0,"0"0"-460"0"0,0 0-271 0 0,0 0-97 0 0,0 0-82 0 0,0 0-178 0 0,0 0-235 0 0,0 0-229 0 0,0 0-213 0 0,0 0-150 0 0,0 0-131 0 0,0 0-65 0 0,0 0-47 0 0,-29 15-44 0 0,-87 48-28 0 0,42-1 177 0 0,-264 277 353 0 0,286-284-1604 0 0,51-49-790 0 0,3-5-6733 0 0,2-1-3608 0 0</inkml:trace>
  <inkml:trace contextRef="#ctx0" brushRef="#br0" timeOffset="968.406">1961 822 0 0 0,'0'0'872'0'0,"0"0"427"0"0,0 0 284 0 0,0 0 103 0 0,0 0-46 0 0,0 0-135 0 0,0 0-143 0 0,0 0-91 0 0,0 0-53 0 0,0 0-40 0 0,0 0-32 0 0,0 0-19 0 0,14-20-26 0 0,46-59-48 0 0,-42 48 1650 0 0,-20 28-2506 0 0,0 1-1 0 0,0 0 0 0 0,0-1 1 0 0,0 1-1 0 0,0 0 1 0 0,-1 0-1 0 0,1 0 0 0 0,-1 1 1 0 0,1-1-1 0 0,-1 1 0 0 0,0-1 1 0 0,0 1-1 0 0,1 0 0 0 0,-1 0 1 0 0,0 0-1 0 0,0 0 0 0 0,0 1 1 0 0,0-1-1 0 0,0 1 0 0 0,0 0 1 0 0,0 0-1 0 0,0 0 0 0 0,0 0 1 0 0,0 0-1 0 0,0 1 1 0 0,0-1-197 0 0,-15 3 102 0 0,1 1 0 0 0,-1 0 0 0 0,1 2 0 0 0,0-1 0 0 0,1 2 0 0 0,0 0 0 0 0,0 2 0 0 0,0-1 0 0 0,1 2 0 0 0,0 0 0 0 0,1 0 0 0 0,0 2 0 0 0,1 0 0 0 0,0 0 0 0 0,1 1 0 0 0,-1 3-102 0 0,1-5 9 0 0,1 0 0 0 0,1 1 0 0 0,0 0 0 0 0,1 1-1 0 0,0 0 1 0 0,1 0 0 0 0,1 1 0 0 0,0 0 0 0 0,0 1 0 0 0,2-1 0 0 0,0 1 0 0 0,0 0 0 0 0,-1 15-9 0 0,6-26 12 0 0,0 0 0 0 0,0-1 0 0 0,1 1 0 0 0,0-1 1 0 0,-1 1-1 0 0,1 0 0 0 0,1-1 0 0 0,-1 1 0 0 0,0-1 0 0 0,1 0 0 0 0,0 1 1 0 0,0-1-1 0 0,0 0 0 0 0,0 0 0 0 0,0 0 0 0 0,1-1 0 0 0,-1 1 0 0 0,1 0 1 0 0,0-1-1 0 0,-1 0 0 0 0,1 1 0 0 0,0-1 0 0 0,1 0 0 0 0,-1-1 1 0 0,0 1-1 0 0,0 0 0 0 0,1-1 0 0 0,-1 0 0 0 0,1 0 0 0 0,-1 0 0 0 0,1 0 1 0 0,0 0-1 0 0,-1-1 0 0 0,1 0 0 0 0,0 0 0 0 0,-1 0 0 0 0,1 0 0 0 0,0 0 1 0 0,-1-1-1 0 0,1 0 0 0 0,0 1 0 0 0,-1-1 0 0 0,1-1 0 0 0,-1 1 0 0 0,1 0 1 0 0,-1-1-1 0 0,3-1-12 0 0,30-17 124 0 0,0 0 1 0 0,-1-3 0 0 0,-1 0 0 0 0,-2-3-1 0 0,0 0 1 0 0,-2-2 0 0 0,-1-2-1 0 0,12-15-124 0 0,17-14 74 0 0,-19 32-74 0 0,-33 50 50 0 0,1 63-13 0 0,-8-75-30 0 0,1 0-1 0 0,0 1 1 0 0,1-1 0 0 0,0 0 0 0 0,1 0 0 0 0,0 0-1 0 0,1 0 1 0 0,0 0 0 0 0,0-1 0 0 0,1 1 0 0 0,1-1-1 0 0,0 0 1 0 0,0 0 0 0 0,1 0 0 0 0,0-1 0 0 0,3 3-7 0 0,-3-4-3 0 0,1-1 0 0 0,0 0 1 0 0,1 0-1 0 0,-1-1 0 0 0,1 0 1 0 0,1 0-1 0 0,-1-1 0 0 0,1 0 1 0 0,0 0-1 0 0,8 2 3 0 0,13-13-1826 0 0,-27-1-3044 0 0,-3-1-4059 0 0,0 4-3599 0 0</inkml:trace>
  <inkml:trace contextRef="#ctx0" brushRef="#br0" timeOffset="1597.516">2450 1135 7330 0 0,'0'0'5614'0'0,"0"0"-2924"0"0,0 0-1092 0 0,0 0-83 0 0,0 0-20 0 0,0 0-115 0 0,0 0-224 0 0,0 0-276 0 0,0 0-207 0 0,0 0-124 0 0,0 0-77 0 0,0 0-45 0 0,16-32-54 0 0,48-100-39 0 0,-9 30 412 0 0,-45 86-680 0 0,0 1-1 0 0,1 1 1 0 0,1 0-1 0 0,0 0 1 0 0,1 1-1 0 0,0 0 1 0 0,1 2-1 0 0,0-1 0 0 0,1 2 1 0 0,0 0-1 0 0,1 0 1 0 0,0 2-1 0 0,0 0 1 0 0,1 1-1 0 0,1 0-65 0 0,-17 6 2 0 0,0 1-1 0 0,0 0 1 0 0,1-1-1 0 0,-1 1 1 0 0,0 0-1 0 0,0 0 1 0 0,1 0-1 0 0,-1 0 1 0 0,0 0-1 0 0,0 0 1 0 0,0 0-1 0 0,1 0 1 0 0,-1 1-1 0 0,0-1 1 0 0,0 0-1 0 0,0 1 1 0 0,0-1-1 0 0,1 1 1 0 0,-1-1-1 0 0,0 1 1 0 0,0 0-1 0 0,0-1 1 0 0,0 1-1 0 0,0 0 1 0 0,0 0-1 0 0,-1-1 1 0 0,1 1-1 0 0,0 0 1 0 0,0 0-1 0 0,0 0 1 0 0,-1 0-1 0 0,1 0 1 0 0,-1 0-1 0 0,1 1 1 0 0,-1-1-1 0 0,1 0 1 0 0,-1 0-1 0 0,0 0 1 0 0,1 0-1 0 0,-1 1 1 0 0,0-1 0 0 0,0 0-1 0 0,0 0 1 0 0,0 0-1 0 0,0 1 1 0 0,0-1-1 0 0,0 0-1 0 0,-5 63 60 0 0,-34 44 94 0 0,32-95-155 0 0,1 0 1 0 0,0 1 0 0 0,1 0-1 0 0,1 1 1 0 0,0-1-1 0 0,1 1 1 0 0,0 0-1 0 0,0 14 1 0 0,4-28 1 0 0,1 0-1 0 0,0 0 0 0 0,0 0 0 0 0,0-1 0 0 0,0 1 0 0 0,-1 0 1 0 0,1-1-1 0 0,0 0 0 0 0,0 1 0 0 0,0-1 0 0 0,0 0 1 0 0,0 0-1 0 0,0 0 0 0 0,0 0 0 0 0,0 0 0 0 0,0-1 0 0 0,0 1 1 0 0,0-1-1 0 0,0 1 0 0 0,0-1 0 0 0,0 0 0 0 0,0 1 1 0 0,-1-1-1 0 0,1 0 0 0 0,0 0 0 0 0,0 0 0 0 0,-1-1 0 0 0,1 1 1 0 0,-1 0-1 0 0,1-1 0 0 0,109-94 185 0 0,67-47-172 0 0,-167 136-13 0 0,-8 4 0 0 0,1 0 0 0 0,1 0 0 0 0,-1 0 0 0 0,0 0 1 0 0,1 1-1 0 0,-1 0 0 0 0,1 0 0 0 0,0 0 0 0 0,-1 1 0 0 0,1-1 0 0 0,0 1 0 0 0,0 0 1 0 0,0 0-1 0 0,0 1 0 0 0,5 0 0 0 0,-5 41 61 0 0,-55 182 153 0 0,49-220-234 0 0,1-1 0 0 0,-1 1 1 0 0,1-1-1 0 0,0 1 0 0 0,0-1 1 0 0,0 1-1 0 0,0-1 0 0 0,0 1 1 0 0,0-1-1 0 0,1 1 1 0 0,-1-1-1 0 0,1 1 0 0 0,0-1 1 0 0,0 1-1 0 0,0-1 0 0 0,0 0 1 0 0,0 1-1 0 0,0-1 0 0 0,0 0 1 0 0,1 0-1 0 0,-1 0 1 0 0,1 0-1 0 0,0 0 0 0 0,0 0 1 0 0,0 0-1 0 0,-1-1 0 0 0,1 1 1 0 0,1-1-1 0 0,-1 1 0 0 0,0-1 1 0 0,0 0-1 0 0,1 0 1 0 0,-1 0-1 0 0,0 0 0 0 0,1 0 1 0 0,1 0 19 0 0,-1-1-120 0 0,16-2-3927 0 0,-9-3-4256 0 0,-5 1-4407 0 0</inkml:trace>
  <inkml:trace contextRef="#ctx0" brushRef="#br0" timeOffset="2441.833">3492 866 1248 0 0,'0'0'2237'0'0,"0"0"-89"0"0,0 0-62 0 0,0 0-66 0 0,0 0-91 0 0,0 0-135 0 0,0 0-173 0 0,0 0-200 0 0,0 0-256 0 0,0 0-278 0 0,0 0-282 0 0,0 0-238 0 0,0 0-116 0 0,-6-3 30 0 0,2 1-273 0 0,4 2 24 0 0,0 1-1 0 0,1-1 1 0 0,-1 1-1 0 0,0-1 1 0 0,0 1 0 0 0,0-1-1 0 0,0 1 1 0 0,0-1-1 0 0,0 1 1 0 0,0 0 0 0 0,0-1-1 0 0,0 1 1 0 0,-1-1-1 0 0,1 1 1 0 0,0-1-1 0 0,0 1 1 0 0,0-1 0 0 0,0 1-1 0 0,-1-1 1 0 0,1 1-1 0 0,0-1 1 0 0,-1 0 0 0 0,1 1-1 0 0,0-1 1 0 0,-1 1-1 0 0,1-1 1 0 0,0 0-1 0 0,-1 1 1 0 0,1-1 0 0 0,-1 0-1 0 0,1 1 1 0 0,-1-1-1 0 0,1 0 1 0 0,-1 0 0 0 0,1 0-1 0 0,-1 1 1 0 0,1-1-1 0 0,-1 0 1 0 0,1 0-1 0 0,-1 0 1 0 0,1 0 0 0 0,-1 0-1 0 0,1 0 1 0 0,-1 0-1 0 0,1 0 1 0 0,-1 0 0 0 0,0 0-32 0 0,14 37 433 0 0,-1 0 0 0 0,-2 1 0 0 0,-2 1 1 0 0,-1-1-1 0 0,-2 1 0 0 0,-2 1 1 0 0,-2-1-1 0 0,-1 0 0 0 0,-4 27-433 0 0,0-21 96 0 0,-2 0 1 0 0,-1-1-1 0 0,-3 0 0 0 0,-2-1 1 0 0,-2 4-97 0 0,11-37 22 0 0,0 0 1 0 0,0 0 0 0 0,0-1 0 0 0,-2 0 0 0 0,1 0 0 0 0,-1 0 0 0 0,0 0 0 0 0,-1-1-1 0 0,0 0 1 0 0,0 0 0 0 0,-1 0 0 0 0,0-1 0 0 0,-1 1-23 0 0,7-7 13 0 0,1-1 0 0 0,-1 1 0 0 0,0-1 0 0 0,1 1 0 0 0,-1-1 0 0 0,0 1-1 0 0,0-1 1 0 0,0 1 0 0 0,0-1 0 0 0,1 0 0 0 0,-1 1 0 0 0,0-1 0 0 0,0 0 0 0 0,0 0 0 0 0,0 0 0 0 0,0 1 0 0 0,0-1 0 0 0,0 0 0 0 0,0 0-1 0 0,0-1 1 0 0,0 1 0 0 0,0 0 0 0 0,1 0 0 0 0,-1 0 0 0 0,0-1 0 0 0,0 1 0 0 0,0 0 0 0 0,0-1 0 0 0,0 1 0 0 0,1-1 0 0 0,-1 1 0 0 0,0-1 0 0 0,0 1-1 0 0,1-1 1 0 0,-1 1 0 0 0,0-1 0 0 0,1 0 0 0 0,-1 1 0 0 0,0-1 0 0 0,1 0 0 0 0,-1 0 0 0 0,1 0 0 0 0,-1 1 0 0 0,1-1 0 0 0,0 0 0 0 0,-1 0 0 0 0,1 0-1 0 0,0 0 1 0 0,0 0 0 0 0,-1 0-13 0 0,-3-51 192 0 0,4 46-177 0 0,3-21 24 0 0,1 0 0 0 0,2 0-1 0 0,0 0 1 0 0,2 1-1 0 0,1 0 1 0 0,1 1-1 0 0,1 0 1 0 0,1 0-1 0 0,12-17-38 0 0,-11 17 6 0 0,26-45 14 0 0,4 2 0 0 0,2 2 0 0 0,3 2 0 0 0,3 2 0 0 0,2 2 1 0 0,3 3-1 0 0,3 2 0 0 0,57-41-20 0 0,-104 86 27 0 0,0 1 0 0 0,0 1 0 0 0,1 0 0 0 0,0 0 0 0 0,1 2 0 0 0,0-1 0 0 0,0 2 1 0 0,0 0-1 0 0,0 0 0 0 0,1 2 0 0 0,0 0 0 0 0,0 0 0 0 0,11 1-27 0 0,-24 2 12 0 0,0 0-1 0 0,1 1 1 0 0,-1-1-1 0 0,0 1 1 0 0,0-1 0 0 0,0 1-1 0 0,0 0 1 0 0,0 0-1 0 0,0 0 1 0 0,0 0 0 0 0,0 0-1 0 0,0 1 1 0 0,0-1 0 0 0,-1 1-1 0 0,1-1 1 0 0,0 1-1 0 0,-1-1 1 0 0,0 1 0 0 0,1 0-1 0 0,-1 0 1 0 0,0 0-1 0 0,0 0 1 0 0,0 0 0 0 0,0 0-1 0 0,0 0 1 0 0,0 0-1 0 0,0 0 1 0 0,-1 0 0 0 0,1 1-1 0 0,-1-1 1 0 0,0 0-1 0 0,0 2-11 0 0,1 79 333 0 0,-8-56-271 0 0,-1 0-1 0 0,-2-1 1 0 0,0 0-1 0 0,-2-1 1 0 0,-1 0-1 0 0,-1 0 0 0 0,-1-2 1 0 0,-1 0-1 0 0,-1 0 1 0 0,-18 16-62 0 0,24-23 10 0 0,-1-2 1 0 0,-1 0 0 0 0,-1 0-1 0 0,1-1 1 0 0,-2-1-1 0 0,0 0 1 0 0,-1-1-1 0 0,0-1 1 0 0,0 0 0 0 0,-1-1-1 0 0,0-1 1 0 0,-14 4-11 0 0,24-11-83 0 0,-1-1 0 0 0,0 0 0 0 0,1 0 0 0 0,-1-1 0 0 0,0 0 0 0 0,1 0 0 0 0,-1 0 0 0 0,1-1 0 0 0,-1-1 0 0 0,1 1 0 0 0,0-1 0 0 0,0 0 0 0 0,0-1 0 0 0,0 1 0 0 0,1-1 0 0 0,0-1 0 0 0,-1 1 0 0 0,2-1 0 0 0,-1 0 0 0 0,0-1 0 0 0,1 1 0 0 0,0-1 0 0 0,0 0 0 0 0,1-1 0 0 0,0 1 0 0 0,0-1 0 0 0,0 1 0 0 0,1-1 0 0 0,0 0 0 0 0,0-1 0 0 0,1 1 0 0 0,0 0 0 0 0,0-1 0 0 0,0 1 0 0 0,1-1 0 0 0,0-4 83 0 0,1 10-143 0 0,-10-47-2288 0 0,8 13-4098 0 0,2 13-4751 0 0</inkml:trace>
  <inkml:trace contextRef="#ctx0" brushRef="#br0" timeOffset="2747.437">4463 1 11594 0 0,'0'0'2173'0'0,"0"0"-594"0"0,0 0-268 0 0,0 0-13 0 0,0 0 12 0 0,0 0 56 0 0,0 0-4 0 0,0 0-129 0 0,0 0-135 0 0,0 0-189 0 0,0 0-191 0 0,0 0-113 0 0,0 34-102 0 0,-1 111-99 0 0,-12 63 547 0 0,-3 45-594 0 0,14-211-352 0 0,-2-1-1 0 0,-2 0 0 0 0,-2-1 0 0 0,-1 1 0 0 0,-2-2 1 0 0,-2 1-1 0 0,-8 15-4 0 0,2-11-463 0 0,43-59-10239 0 0,-17 6 3200 0 0,2 4-2632 0 0</inkml:trace>
  <inkml:trace contextRef="#ctx0" brushRef="#br0" timeOffset="3157.673">4544 895 3705 0 0,'0'0'2419'0'0,"0"0"-1063"0"0,0 0-161 0 0,0 0 274 0 0,0 0 334 0 0,0 0 224 0 0,0 0 21 0 0,0 0-153 0 0,0 0-225 0 0,0 0-239 0 0,0 0-210 0 0,0 0-176 0 0,35 19-153 0 0,114 56-131 0 0,-88-66-122 0 0,-52-11-556 0 0,1-1-1 0 0,-1 0 0 0 0,0 0 1 0 0,0-1-1 0 0,0 0 0 0 0,-1-1 1 0 0,1 0-1 0 0,-1-1 0 0 0,0 1 1 0 0,-1-1-1 0 0,1-1 1 0 0,-1 0-1 0 0,-1 0 0 0 0,1 0 1 0 0,-1-1-1 0 0,0 1 0 0 0,-1-2 1 0 0,0 1-1 0 0,0 0 1 0 0,-1-1-1 0 0,0 0 0 0 0,0 0 1 0 0,-1 0-1 0 0,0-1 0 0 0,-1 1 1 0 0,0-1-1 0 0,0 0 1 0 0,-1 1-1 0 0,-1-1 0 0 0,0-6-82 0 0,-1 12-1 0 0,-1-1-1 0 0,0 1 0 0 0,0 0 1 0 0,0 0-1 0 0,0 0 0 0 0,-1 0 0 0 0,0 1 1 0 0,1-1-1 0 0,-2 1 0 0 0,1-1 1 0 0,0 1-1 0 0,-1 0 0 0 0,1 0 1 0 0,-1 1-1 0 0,0-1 0 0 0,0 1 1 0 0,0-1-1 0 0,0 1 0 0 0,0 1 0 0 0,0-1 1 0 0,-1 1-1 0 0,1-1 0 0 0,0 1 1 0 0,-1 0-1 0 0,0 1 0 0 0,1-1 1 0 0,-1 1-1 0 0,1 0 0 0 0,-1 0 1 0 0,1 0-1 0 0,-1 1 0 0 0,1 0 0 0 0,-1-1 1 0 0,1 2-1 0 0,-1-1 0 0 0,1 0 1 0 0,-1 1 1 0 0,-9 3-7 0 0,0 1 0 0 0,0 0 0 0 0,1 1-1 0 0,0 0 1 0 0,0 1 0 0 0,1 1 0 0 0,0-1 0 0 0,1 2 0 0 0,0 0 0 0 0,0 0 0 0 0,1 1 0 0 0,0 1 0 0 0,1-1 0 0 0,0 1 0 0 0,1 1 0 0 0,0 0 0 0 0,1 0 0 0 0,1 0 0 0 0,0 1 0 0 0,1 0 0 0 0,-2 8 7 0 0,5-13 3 0 0,0 0 1 0 0,1 0-1 0 0,0 0 1 0 0,1 1-1 0 0,0-1 0 0 0,0 0 1 0 0,1 0-1 0 0,0 0 1 0 0,0 0-1 0 0,1 0 1 0 0,1 0-1 0 0,-1 0 1 0 0,1 0-1 0 0,1-1 1 0 0,0 1-1 0 0,0-1 1 0 0,0 0-1 0 0,1-1 1 0 0,0 1-1 0 0,1-1 1 0 0,0 0-1 0 0,0 0 1 0 0,0 0-1 0 0,1-1 1 0 0,0 0-1 0 0,0 0 0 0 0,1-1 1 0 0,1 1-4 0 0,11 3 2 0 0,1-1 0 0 0,-1-1 0 0 0,1-1 0 0 0,0-1 0 0 0,1-1 0 0 0,-1-1 0 0 0,1 0-1 0 0,0-2 1 0 0,0-1 0 0 0,21-2-2 0 0,-36 2-3 0 0,116-23-683 0 0,-73 6-6836 0 0,-31 10 1558 0 0,-4 3-6718 0 0</inkml:trace>
</inkml:ink>
</file>

<file path=ppt/ink/ink18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8:01.5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52 214 2064 0 0,'0'0'1321'0'0,"0"0"-101"0"0,0 0 138 0 0,0 0 314 0 0,0 0 295 0 0,0 0 48 0 0,0 0-208 0 0,0 0-301 0 0,0 0-318 0 0,0 0-224 0 0,0 0-116 0 0,-9 3-65 0 0,-25 9-55 0 0,25-9-25 0 0,9-3-28 0 0,0 0-49 0 0,0 0-52 0 0,0 0-50 0 0,38-22 2097 0 0,195-96-967 0 0,-203 103-1591 0 0,0 1-1 0 0,0 1 1 0 0,1 2 0 0 0,1 1 0 0 0,0 2 0 0 0,0 1 0 0 0,0 1-1 0 0,1 2 1 0 0,26 0-63 0 0,-53 5 11 0 0,0-1 0 0 0,0 1 0 0 0,-1 0 0 0 0,1 0 0 0 0,0 1 0 0 0,-1 0 0 0 0,1 0 0 0 0,-1 0 0 0 0,1 1 0 0 0,-1 0 0 0 0,0 0 0 0 0,0 0 0 0 0,0 0 0 0 0,-1 1 0 0 0,1 0 0 0 0,-1 0 0 0 0,0 0 0 0 0,0 0 0 0 0,0 1 0 0 0,0 0 0 0 0,-1 0 0 0 0,0 0 0 0 0,0 0 1 0 0,0 0-1 0 0,-1 0 0 0 0,0 1 0 0 0,0 0 0 0 0,0-1 0 0 0,0 1 0 0 0,-1 0 0 0 0,0 2-11 0 0,-1 5 43 0 0,-1 0 0 0 0,0 0 0 0 0,-1-1 0 0 0,0 1 0 0 0,-1 0 0 0 0,-1-1 0 0 0,0 1 0 0 0,0-1 0 0 0,-1 0 1 0 0,-1-1-1 0 0,0 1 0 0 0,-1-1 0 0 0,0 0 0 0 0,0 0 0 0 0,-1-1 0 0 0,-1 0-43 0 0,-401 479 265 0 0,405-484-262 0 0,1 0-1 0 0,-1 1 1 0 0,1-1-1 0 0,1 1 1 0 0,-1 0-1 0 0,1-1 0 0 0,0 2 1 0 0,0-1-1 0 0,1 0 1 0 0,0 1-1 0 0,0-1 0 0 0,0 1 1 0 0,1-1-1 0 0,0 1 1 0 0,0 0-1 0 0,1 6-2 0 0,47 5 257 0 0,-41-17-195 0 0,16-2 80 0 0,0 0 0 0 0,-1-1 1 0 0,1-1-1 0 0,-1-1 0 0 0,0-1 1 0 0,0 0-1 0 0,0-2 0 0 0,-1-1 1 0 0,2-1-143 0 0,27-8 190 0 0,37-12 113 0 0,-68 19-9274 0 0,-11 4 2060 0 0,-3 3-5041 0 0</inkml:trace>
  <inkml:trace contextRef="#ctx0" brushRef="#br0" timeOffset="281.512">912 530 13675 0 0,'0'0'1710'0'0,"0"0"-506"0"0,0 0-157 0 0,0 0 102 0 0,0 0 105 0 0,0 0-34 0 0,0 0-165 0 0,0 0-160 0 0,0 0-122 0 0,0 0-90 0 0,0 0-77 0 0,0 0-82 0 0,0 0-67 0 0,17 0-59 0 0,86 0 203 0 0,19-19 18 0 0,-53-4-2614 0 0,-47 12-2887 0 0,-4-1-5519 0 0,-10 7-191 0 0</inkml:trace>
  <inkml:trace contextRef="#ctx0" brushRef="#br0" timeOffset="831.077">1409 416 9522 0 0,'0'0'1875'0'0,"0"0"-303"0"0,0 0-31 0 0,0 0 79 0 0,0 0 2 0 0,0 0-99 0 0,0 0-262 0 0,-1 35-295 0 0,-1 110-237 0 0,7-11 798 0 0,9 170 1233 0 0,-14-300-2718 0 0,1 0 0 0 0,-1 0 1 0 0,0 0-1 0 0,-1 0 0 0 0,1 0 1 0 0,-1 0-1 0 0,1 0 0 0 0,-1 0 1 0 0,0-1-1 0 0,-1 1 0 0 0,1 0 1 0 0,-1 0-1 0 0,0-1 0 0 0,1 1 1 0 0,-2-1-1 0 0,1 0 0 0 0,0 0 1 0 0,-1 1-1 0 0,1-1 1 0 0,-1-1-1 0 0,0 1 0 0 0,0 0 1 0 0,0-1-1 0 0,0 1 0 0 0,0-1 1 0 0,-1 0-1 0 0,1 0 0 0 0,-1-1 1 0 0,1 1-1 0 0,-1-1 0 0 0,0 1 1 0 0,-1-1-43 0 0,3-3 19 0 0,0 0 0 0 0,0 0 1 0 0,0 0-1 0 0,0 0 0 0 0,0-1 1 0 0,0 1-1 0 0,1-1 0 0 0,-1 1 1 0 0,1-1-1 0 0,0 0 0 0 0,0 1 1 0 0,0-1-1 0 0,0 0 0 0 0,0 0 1 0 0,1 0-1 0 0,-1 0 0 0 0,1 0 1 0 0,0 0-1 0 0,0 0 0 0 0,0 0-19 0 0,0 2 2 0 0,-1-20 13 0 0,2 0-1 0 0,0-1 1 0 0,2 1 0 0 0,0 0 0 0 0,1 0 0 0 0,1 0 0 0 0,1 1-1 0 0,1-1 1 0 0,1 1 0 0 0,7-12-15 0 0,-8 15 9 0 0,7-25-2 0 0,2 1-1 0 0,2 1 1 0 0,2 0-1 0 0,1 2 1 0 0,2 0-1 0 0,2 1 1 0 0,1 2-1 0 0,1 0 1 0 0,3 2 0 0 0,0 1-1 0 0,13-8-6 0 0,-35 34-1 0 0,0 1 0 0 0,0-1 0 0 0,1 2 0 0 0,-1-1 0 0 0,1 1 0 0 0,0 0 0 0 0,0 1-1 0 0,1 0 1 0 0,-1 1 0 0 0,1 0 0 0 0,-1 0 0 0 0,1 1 0 0 0,0 0 0 0 0,-1 0 0 0 0,1 1 0 0 0,3 1 1 0 0,-8 2 17 0 0,0-1 0 0 0,0 1 0 0 0,0 1 1 0 0,-1-1-1 0 0,1 1 0 0 0,-1-1 0 0 0,0 1 1 0 0,0 0-1 0 0,0 1 0 0 0,-1-1 0 0 0,1 1 1 0 0,-1 0-1 0 0,0-1 0 0 0,0 1 0 0 0,-1 1 0 0 0,0-1 1 0 0,0 0-1 0 0,0 0 0 0 0,0 1 0 0 0,-1-1 1 0 0,0 1-1 0 0,0 0 0 0 0,0-1 0 0 0,-1 1 1 0 0,0 0-1 0 0,0 0-17 0 0,0 4 43 0 0,0 0 1 0 0,-1-1-1 0 0,0 1 1 0 0,0 0-1 0 0,-1-1 0 0 0,-1 0 1 0 0,0 1-1 0 0,0-1 1 0 0,0 0-1 0 0,-1 0 0 0 0,-1-1 1 0 0,1 1-1 0 0,-1-1 1 0 0,-1 0-1 0 0,0 0 1 0 0,0-1-1 0 0,0 0 0 0 0,-4 3-43 0 0,-7 7 36 0 0,0-2 0 0 0,-2 0-1 0 0,1-1 1 0 0,-2-1-1 0 0,0-1 1 0 0,0-1 0 0 0,-5 2-36 0 0,22-11-32 0 0,0 0 0 0 0,1 0 1 0 0,-1 0-1 0 0,0 0 1 0 0,0-1-1 0 0,1 1 0 0 0,-1-1 1 0 0,-1 0-1 0 0,1 0 0 0 0,0 0 1 0 0,0 0-1 0 0,0-1 0 0 0,0 1 1 0 0,-1-1-1 0 0,1 0 1 0 0,0 0-1 0 0,0 0 0 0 0,-1 0 1 0 0,1 0-1 0 0,0-1 0 0 0,0 1 1 0 0,-1-1-1 0 0,1 0 0 0 0,0 0 1 0 0,0 0-1 0 0,0-1 1 0 0,0 1-1 0 0,0-1 0 0 0,1 0 1 0 0,-1 1-1 0 0,0-1 0 0 0,1 0 1 0 0,-1-1-1 0 0,1 1 0 0 0,0 0 1 0 0,0-1-1 0 0,0 1 1 0 0,0-1-1 0 0,0 0 0 0 0,0 1 1 0 0,1-1-1 0 0,-1 0 0 0 0,1 0 1 0 0,0 0-1 0 0,0 0 0 0 0,0 0 1 0 0,0-1 31 0 0,16-56-4253 0 0,-4 44-214 0 0,4 0-4073 0 0,-8 9-2665 0 0</inkml:trace>
  <inkml:trace contextRef="#ctx0" brushRef="#br0" timeOffset="2086.845">2147 107 12595 0 0,'0'0'2288'0'0,"0"0"-872"0"0,0 0-431 0 0,0 0-81 0 0,0 0-96 0 0,0 0-176 0 0,0 0-280 0 0,0 0-248 0 0,0 0-224 0 0,0 0-136 0 0,0 0-40 0 0,0 0-88 0 0,0 0-168 0 0,0 0-456 0 0,-7 37-1057 0 0,14-30-3248 0 0,-3 1-4777 0 0</inkml:trace>
  <inkml:trace contextRef="#ctx0" brushRef="#br0" timeOffset="1914.459">2219 427 10170 0 0,'0'0'2698'0'0,"0"0"-940"0"0,0 0-519 0 0,0 0 33 0 0,0 0 152 0 0,0 0 50 0 0,0 0-179 0 0,0 0-316 0 0,0 0-284 0 0,0 0-190 0 0,0 0-76 0 0,0 0-54 0 0,9 0 859 0 0,-37 140 1080 0 0,-5-99-2541 0 0,28-38-1962 0 0,0-10-5394 0 0,4 5 5242 0 0,-1 0-9499 0 0</inkml:trace>
  <inkml:trace contextRef="#ctx0" brushRef="#br0" timeOffset="2496.279">2403 505 7514 0 0,'0'0'2679'0'0,"0"0"-531"0"0,0 0-182 0 0,0 0-48 0 0,0 0-167 0 0,0 0-197 0 0,0 0-274 0 0,0 0-255 0 0,0 0-204 0 0,0 0-176 0 0,31-10-150 0 0,96-28-129 0 0,-82 15 97 0 0,-42 16-333 0 0,21-63 1153 0 0,-26 68-1273 0 0,1 1 0 0 0,-1-1 0 0 0,0 0 0 0 0,0 1 0 0 0,0-1 0 0 0,0 1 0 0 0,0-1 0 0 0,0 1 0 0 0,0 0 0 0 0,-1 0 0 0 0,1 0 0 0 0,0 0 0 0 0,-1 0 0 0 0,1 1 0 0 0,-1-1 0 0 0,1 1 0 0 0,-1-1 0 0 0,1 1 1 0 0,-1 0-1 0 0,1 0 0 0 0,0 0 0 0 0,-1 1 0 0 0,1-1 0 0 0,-1 0 0 0 0,1 1 0 0 0,-1-1 0 0 0,1 1 0 0 0,-1 0-10 0 0,-9 4-18 0 0,0 1 0 0 0,1 0 0 0 0,0 1 0 0 0,0 0 1 0 0,0 1-1 0 0,1 0 0 0 0,0 1 0 0 0,0 0 0 0 0,1 0 0 0 0,-5 8 18 0 0,5-9-1 0 0,1 1-1 0 0,1 0 1 0 0,-1 0 0 0 0,2 1-1 0 0,-1 0 1 0 0,1 0-1 0 0,1 0 1 0 0,0 1 0 0 0,0 0-1 0 0,1 0 1 0 0,0 0-1 0 0,1 0 1 0 0,0 1-1 0 0,1-1 1 0 0,1 1 0 0 0,-1 0-1 0 0,2 6 2 0 0,2-14-2 0 0,0 1 0 0 0,0-1 0 0 0,0 1 0 0 0,1-1 0 0 0,0 0 0 0 0,0 0 0 0 0,0 0 0 0 0,1 0 0 0 0,-1-1 0 0 0,1 1 0 0 0,0-1 0 0 0,0 0 0 0 0,0 0 0 0 0,0-1 0 0 0,0 1 0 0 0,1-1 0 0 0,-1 1 0 0 0,1-2 0 0 0,-1 1 0 0 0,1 0 0 0 0,0-1 0 0 0,0 0 0 0 0,0 0 0 0 0,0 0 0 0 0,0-1 0 0 0,0 1 0 0 0,0-1 0 0 0,3-1 2 0 0,1 2-101 0 0,1 0 0 0 0,-1 0 0 0 0,1-1 0 0 0,-1-1-1 0 0,0 1 1 0 0,1-2 0 0 0,-1 1 0 0 0,0-1 0 0 0,1-1 0 0 0,-1 1-1 0 0,0-2 1 0 0,-1 1 0 0 0,1-1 0 0 0,2-2 101 0 0,27-16-2945 0 0,-22 13-1169 0 0,-6 4-715 0 0,-2 1-6671 0 0</inkml:trace>
  <inkml:trace contextRef="#ctx0" brushRef="#br0" timeOffset="2783.153">2983 365 11763 0 0,'0'0'1775'0'0,"0"0"-308"0"0,0 0 0 0 0,0 0 53 0 0,0 0-73 0 0,0 0-224 0 0,0 0-330 0 0,0 0-246 0 0,0 0-131 0 0,0 0-84 0 0,0 0-53 0 0,0 0-56 0 0,0 0-30 0 0,-18 5-53 0 0,-57 20-25 0 0,72-24-188 0 0,0 0 1 0 0,0 0-1 0 0,0 1 0 0 0,0-1 1 0 0,1 1-1 0 0,-1 0 0 0 0,0 0 1 0 0,1 0-1 0 0,-1 0 1 0 0,1 0-1 0 0,0 0 0 0 0,-1 1 1 0 0,1-1-1 0 0,0 1 0 0 0,0-1 1 0 0,1 1-1 0 0,-1 0 1 0 0,0 2-28 0 0,-2 2 67 0 0,0 1-7 0 0,1 1-1 0 0,-1 0 0 0 0,1 1 1 0 0,1-1-1 0 0,0 0 1 0 0,0 1-1 0 0,1-1 1 0 0,0 1-1 0 0,0 0 1 0 0,1-1-1 0 0,1 1 1 0 0,0 6-60 0 0,2-10 23 0 0,-1 1 0 0 0,1-1 0 0 0,0 0 0 0 0,1 0 0 0 0,-1 0 0 0 0,1-1 1 0 0,0 1-1 0 0,0-1 0 0 0,1 0 0 0 0,0 0 0 0 0,0 0 0 0 0,0-1 1 0 0,0 1-1 0 0,1-1 0 0 0,0-1 0 0 0,-1 1 0 0 0,1-1 0 0 0,1 0 0 0 0,-1 0 1 0 0,0-1-1 0 0,1 0 0 0 0,-1 0 0 0 0,1 0 0 0 0,0-1 0 0 0,3 0-23 0 0,-5 1-12 0 0,1-1 0 0 0,-1 0-1 0 0,0-1 1 0 0,1 1 0 0 0,-1-1-1 0 0,1 0 1 0 0,-1-1 0 0 0,0 1-1 0 0,1-1 1 0 0,-1 0 0 0 0,0 0-1 0 0,0-1 1 0 0,1 1 0 0 0,-1-1 0 0 0,0 0-1 0 0,-1-1 1 0 0,1 1 0 0 0,0-1-1 0 0,-1 0 1 0 0,1 0 0 0 0,2-3 12 0 0,16-25-4148 0 0,-15 18-4427 0 0,-3 9-3072 0 0</inkml:trace>
  <inkml:trace contextRef="#ctx0" brushRef="#br0" timeOffset="3581.679">3239 608 4145 0 0,'0'0'3251'0'0,"0"0"-241"0"0,0 0-347 0 0,0 0-357 0 0,0 0-321 0 0,0 0-318 0 0,0 0-323 0 0,0 0-249 0 0,0 0-170 0 0,0 0-127 0 0,0 0-103 0 0,0 0-102 0 0,0 0-93 0 0,26-2-80 0 0,81-6-90 0 0,-54-9 388 0 0,-48 10-604 0 0,-3 5-95 0 0,1 0 0 0 0,0 0 0 0 0,-1 0 0 0 0,1 0 0 0 0,-1-1 0 0 0,0 1 0 0 0,0-1 0 0 0,0 0 0 0 0,0 1 0 0 0,-1-1 0 0 0,1 0 0 0 0,-1 0 0 0 0,1 0 0 0 0,-1 0 0 0 0,0 0 0 0 0,0-1 0 0 0,0 1 0 0 0,-1 0 0 0 0,1 0 0 0 0,-1-1 0 0 0,0 1 0 0 0,0 0 0 0 0,0-1 0 0 0,0 1 0 0 0,0 0 0 0 0,-1 0 0 0 0,0-1 0 0 0,1 1 0 0 0,-1 0 0 0 0,0 0 0 0 0,-1 0 0 0 0,1 0 0 0 0,0 0 0 0 0,-1 0 0 0 0,0 0 0 0 0,0 0 0 0 0,0 1 0 0 0,0-1 0 0 0,0 1 0 0 0,0-1 0 0 0,-1 1 0 0 0,1 0 0 0 0,-1 0 0 0 0,1 0 1 0 0,-1 0-1 0 0,0 0 0 0 0,0 1 0 0 0,0-1 0 0 0,0 1 0 0 0,0 0 0 0 0,0 0 0 0 0,0 0 0 0 0,-1 0 0 0 0,1 0 0 0 0,-2 1-19 0 0,-5 2-23 0 0,0 0 1 0 0,0 1-1 0 0,0 1 1 0 0,0-1-1 0 0,1 2 1 0 0,-1-1-1 0 0,1 1 1 0 0,0 1-1 0 0,1-1 1 0 0,-1 2-1 0 0,1-1 1 0 0,0 1-1 0 0,1 0 1 0 0,0 1-1 0 0,0-1 1 0 0,0 2 0 0 0,1-1-1 0 0,0 1 1 0 0,1 0-1 0 0,-2 4 23 0 0,5-10-4 0 0,-1 0-1 0 0,1 1 1 0 0,0-1-1 0 0,0 1 1 0 0,0-1-1 0 0,1 1 0 0 0,-1 0 1 0 0,1 0-1 0 0,0 0 1 0 0,0 0-1 0 0,0 0 1 0 0,0 0-1 0 0,1 0 1 0 0,0 0-1 0 0,0 0 1 0 0,0 0-1 0 0,0 1 1 0 0,1-1-1 0 0,-1 0 1 0 0,1 0-1 0 0,0 0 1 0 0,0 0-1 0 0,1-1 1 0 0,-1 1-1 0 0,1 0 1 0 0,0 0-1 0 0,0-1 1 0 0,0 1-1 0 0,0-1 1 0 0,1 0-1 0 0,-1 1 1 0 0,1-1-1 0 0,0 0 0 0 0,0-1 1 0 0,0 1-1 0 0,2 1 5 0 0,5 0-67 0 0,0 0-1 0 0,0 0 1 0 0,0-1-1 0 0,0 0 1 0 0,1-1-1 0 0,-1 0 0 0 0,1-1 1 0 0,0 0-1 0 0,-1-1 1 0 0,1 0-1 0 0,0 0 1 0 0,0-1-1 0 0,-1-1 1 0 0,1 0-1 0 0,8-2 68 0 0,92-41-3925 0 0,-49 12 118 0 0,107-69-14223 0 0,-64-4 17719 0 0,-66 56 6272 0 0,-37 34 8259 0 0,-12 18-9733 0 0,-2 5-5488 0 0,-18 16 1992 0 0,20-17-788 0 0,0 1 1 0 0,0 0-1 0 0,1 1 1 0 0,0 0-1 0 0,0 1 1 0 0,1 0-1 0 0,0 0 0 0 0,1 1 1 0 0,-1 1-204 0 0,7-9 7 0 0,1 0-1 0 0,0 0 1 0 0,0 0 0 0 0,0 0 0 0 0,0 0-1 0 0,0 0 1 0 0,0 0 0 0 0,0 1-1 0 0,1-1 1 0 0,-1 0 0 0 0,1 0 0 0 0,-1 0-1 0 0,1 0 1 0 0,0-1 0 0 0,0 1-1 0 0,0 0 1 0 0,0 0 0 0 0,0 0 0 0 0,0-1-1 0 0,1 1 1 0 0,-1-1 0 0 0,1 1-1 0 0,-1-1 1 0 0,1 1 0 0 0,-1-1-1 0 0,1 0 1 0 0,0 0 0 0 0,0 1 0 0 0,-1-1-1 0 0,1-1 1 0 0,0 1 0 0 0,0 0-1 0 0,0 0 1 0 0,0-1 0 0 0,0 1 0 0 0,0-1-1 0 0,0 1 1 0 0,0-1 0 0 0,0 0-1 0 0,0 0 1 0 0,1 0 0 0 0,-1 0 0 0 0,0-1-1 0 0,0 1-6 0 0,18 6 38 0 0,-16-5 20 0 0,1 0 0 0 0,-1 1 1 0 0,1-1-1 0 0,-1 1 0 0 0,0 0 0 0 0,1 0 0 0 0,-1 1 0 0 0,0-1 0 0 0,0 1 0 0 0,-1 0 0 0 0,1 0 0 0 0,-1 0 0 0 0,1 0 0 0 0,-1 1 0 0 0,0-1 0 0 0,0 1 0 0 0,0 0 0 0 0,-1 0 0 0 0,1 0 0 0 0,-1 0 0 0 0,0 0 0 0 0,0 1 0 0 0,-1-1 0 0 0,1 0 1 0 0,-1 1-1 0 0,0 0 0 0 0,0-1 0 0 0,0 1 0 0 0,-1 0 0 0 0,0-1 0 0 0,0 1 0 0 0,0 0 0 0 0,0 0 0 0 0,-1-1 0 0 0,0 1 0 0 0,0 0 0 0 0,0-1 0 0 0,0 1 0 0 0,-1-1 0 0 0,0 1-58 0 0,-2 0 12 0 0,-1-1 0 0 0,1 0-1 0 0,-1 0 1 0 0,0 0 0 0 0,-1 0-1 0 0,1-1 1 0 0,0 0 0 0 0,-1 0-1 0 0,0-1 1 0 0,0 0 0 0 0,1 0-1 0 0,-1 0 1 0 0,-1 0 0 0 0,1-1-1 0 0,0 0 1 0 0,0 0 0 0 0,0-1-1 0 0,-1 0 1 0 0,1 0 0 0 0,0 0-1 0 0,0-1 1 0 0,-2 0-12 0 0,1 1-70 0 0,-33-13-1970 0 0,29 5-1857 0 0,0-1-4332 0 0,5 2-4786 0 0</inkml:trace>
</inkml:ink>
</file>

<file path=ppt/ink/ink18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8:07.2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151 0 1048 0 0,'0'0'2218'0'0,"0"0"39"0"0,0 0 34 0 0,0 0 61 0 0,0 0-117 0 0,0 0-304 0 0,0 0-332 0 0,0 0-320 0 0,0 0-246 0 0,0 0-163 0 0,0 0-112 0 0,0 0-81 0 0,0 0-34 0 0,2 4 33 0 0,-2 5-412 0 0,0 0-1 0 0,-1 1 0 0 0,0-1 0 0 0,0 0 0 0 0,-1 1 1 0 0,0-1-1 0 0,-1 0 0 0 0,0 0 0 0 0,0-1 0 0 0,-1 1 1 0 0,0 0-1 0 0,-1-1 0 0 0,0 0 0 0 0,0 0-263 0 0,-3 7 36 0 0,0 1 1 0 0,-1-1-1 0 0,-1-1 0 0 0,-1 1 1 0 0,0-2-1 0 0,0 0 0 0 0,-1 0 1 0 0,-1-1-1 0 0,-2 1-36 0 0,10-12-1352 0 0,4-2-6095 0 0,1-2-4512 0 0</inkml:trace>
</inkml:ink>
</file>

<file path=ppt/ink/ink18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8:08.2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3 458 1832 0 0,'0'0'2082'0'0,"0"0"-910"0"0,0 0-397 0 0,0 0 71 0 0,0 0 249 0 0,0 0 329 0 0,0 0 184 0 0,0 0-13 0 0,0 0-102 0 0,0 0-209 0 0,0 0-171 0 0,9 8-80 0 0,33 22-33 0 0,-38-28-788 0 0,0 0 0 0 0,1 0 0 0 0,-1 0-1 0 0,1-1 1 0 0,-1 0 0 0 0,1 1 0 0 0,0-2 0 0 0,0 1 0 0 0,-1-1 0 0 0,1 1 0 0 0,0-1 0 0 0,0 0 0 0 0,0-1-1 0 0,0 1 1 0 0,2-2-212 0 0,7 1 513 0 0,7-3-117 0 0,0-1 0 0 0,-1 0 0 0 0,1-2 0 0 0,-1 0-1 0 0,-1-2 1 0 0,0 0 0 0 0,0-1 0 0 0,0 0 0 0 0,-1-2 0 0 0,15-12-396 0 0,15-30 703 0 0,-47 53-685 0 0,0-1 0 0 0,0 1 0 0 0,0-1 0 0 0,0 1 0 0 0,0-1 0 0 0,-1 0 1 0 0,1 1-1 0 0,-1-1 0 0 0,1 0 0 0 0,-1 1 0 0 0,1-1 0 0 0,-1 0 0 0 0,0 0 0 0 0,0 0 0 0 0,0 1 0 0 0,0-1 0 0 0,0 0 0 0 0,0 0 0 0 0,0 1 0 0 0,-1-1 0 0 0,1 0 0 0 0,-1 0 0 0 0,1 1 0 0 0,-1-1 0 0 0,0 0 1 0 0,0 1-1 0 0,1-1 0 0 0,-1 1 0 0 0,0-1 0 0 0,0 1 0 0 0,-1-1 0 0 0,1 1 0 0 0,0 0 0 0 0,0 0 0 0 0,-1-1 0 0 0,1 1 0 0 0,0 0 0 0 0,-1 0-18 0 0,-6-1-5 0 0,0 0-1 0 0,0 0 1 0 0,0 0-1 0 0,0 1 1 0 0,0 1-1 0 0,0-1 1 0 0,-1 1-1 0 0,1 1 0 0 0,0 0 1 0 0,0 0-1 0 0,0 0 1 0 0,0 1-1 0 0,0 0 1 0 0,0 1 5 0 0,-12 4-20 0 0,0 2 1 0 0,1 1-1 0 0,0 0 1 0 0,1 1-1 0 0,0 1 0 0 0,1 1 1 0 0,0 0-1 0 0,1 1 1 0 0,0 1-1 0 0,2 1 1 0 0,-1 0-1 0 0,1 2 20 0 0,5-7-1 0 0,1 1-1 0 0,0 0 0 0 0,1 1 1 0 0,1-1-1 0 0,0 1 0 0 0,0 0 1 0 0,2 1-1 0 0,-1-1 1 0 0,2 1-1 0 0,-1 3 2 0 0,3-11 5 0 0,0 0 0 0 0,1 0 0 0 0,0 0 0 0 0,0 0-1 0 0,0 0 1 0 0,0 0 0 0 0,1 0 0 0 0,0 0 0 0 0,0-1 0 0 0,1 1 0 0 0,0 0 0 0 0,0 0 0 0 0,0-1 0 0 0,1 0-1 0 0,-1 1 1 0 0,1-1 0 0 0,1 0 0 0 0,-1 0 0 0 0,1 0 0 0 0,0-1 0 0 0,0 1 0 0 0,0-1 0 0 0,0 0-1 0 0,5 3-4 0 0,2 0 51 0 0,0 0 0 0 0,0-1 0 0 0,1-1 0 0 0,-1 0-1 0 0,1 0 1 0 0,1-1 0 0 0,-1-1 0 0 0,0 0-1 0 0,1-1 1 0 0,-1 0 0 0 0,1-1 0 0 0,0 0 0 0 0,0-1-1 0 0,12-1-50 0 0,176-38 522 0 0,-106 5-528 0 0,-27 19-1817 0 0,-45 15-3093 0 0,-1 4-5567 0 0,-15-4-702 0 0</inkml:trace>
  <inkml:trace contextRef="#ctx0" brushRef="#br0" timeOffset="1259.4">1246 425 4249 0 0,'0'0'2292'0'0,"0"0"-323"0"0,0 0-7 0 0,0 0 115 0 0,0 0-70 0 0,0 0-278 0 0,0 0-412 0 0,0 0-304 0 0,0 0-189 0 0,0 0-127 0 0,0 0-78 0 0,0 0-52 0 0,0 0-27 0 0,-27 3-25 0 0,-84 11 5 0 0,105-13-435 0 0,0 0 0 0 0,0 0 0 0 0,0 0 1 0 0,0 0-1 0 0,0 1 0 0 0,0 0 0 0 0,0 0 0 0 0,1 1 1 0 0,-1 0-1 0 0,1 0 0 0 0,0 0 0 0 0,0 0 0 0 0,0 1 0 0 0,-2 1-85 0 0,-6 6 234 0 0,3-5-143 0 0,0 1 0 0 0,1 0 0 0 0,0 1 1 0 0,0-1-1 0 0,0 2 0 0 0,1-1 1 0 0,0 2-1 0 0,1-1 0 0 0,0 1 0 0 0,1-1 1 0 0,0 2-1 0 0,0-1 0 0 0,1 1 1 0 0,0 0-1 0 0,1 0 0 0 0,1 0 0 0 0,-1 1 1 0 0,2-1-1 0 0,0 1 0 0 0,-1 4-91 0 0,2-11 12 0 0,0-1 0 0 0,0 1-1 0 0,1 0 1 0 0,0 0 0 0 0,-1-1-1 0 0,2 1 1 0 0,-1 0 0 0 0,0 0 0 0 0,1-1-1 0 0,0 1 1 0 0,0 0 0 0 0,0-1-1 0 0,1 1 1 0 0,-1-1 0 0 0,1 1-1 0 0,0-1 1 0 0,1 0 0 0 0,-1 0-1 0 0,1 0 1 0 0,0 0 0 0 0,0 0 0 0 0,0 0-1 0 0,0-1 1 0 0,0 1 0 0 0,1-1-1 0 0,0 0 1 0 0,0 0 0 0 0,-1-1-1 0 0,2 1 1 0 0,-1-1 0 0 0,0 0 0 0 0,0 0-1 0 0,1 0 1 0 0,-1 0 0 0 0,4 0-12 0 0,8-4 87 0 0,1 0-1 0 0,-1-1 1 0 0,0-1 0 0 0,0-1 0 0 0,0 0 0 0 0,-1-1-1 0 0,1 0 1 0 0,-1-1 0 0 0,-1-1 0 0 0,0-1 0 0 0,0 0 0 0 0,0 0-1 0 0,-1-2 1 0 0,-1 1 0 0 0,1-2 0 0 0,-2 0 0 0 0,0 0 0 0 0,0-1-1 0 0,7-12-86 0 0,26-38 101 0 0,32-31-74 0 0,-74 120-239 0 0,0 4 281 0 0,-3-18-67 0 0,1 1 0 0 0,0 0 0 0 0,1 0 0 0 0,1-1 0 0 0,0 1 0 0 0,0-1 0 0 0,1 1 0 0 0,1-1 0 0 0,0 0 0 0 0,0 0 0 0 0,1 0 0 0 0,1-1 0 0 0,0 0 0 0 0,1 0 1 0 0,0 0-1 0 0,0-1 0 0 0,1 0 0 0 0,5 4-2 0 0,-11-12 4 0 0,1 0 0 0 0,0 0 0 0 0,0 0-1 0 0,0 0 1 0 0,1-1 0 0 0,-1 1 0 0 0,0-1 0 0 0,0 0 0 0 0,1 0 0 0 0,-1 0 0 0 0,1 0 0 0 0,-1-1 0 0 0,1 1 0 0 0,-1-1 0 0 0,1 0 0 0 0,-1 0 0 0 0,1 0 0 0 0,0 0-1 0 0,-1-1 1 0 0,1 0 0 0 0,-1 1 0 0 0,1-1 0 0 0,-1 0 0 0 0,0-1 0 0 0,1 1 0 0 0,-1-1 0 0 0,0 1 0 0 0,0-1 0 0 0,2-2-4 0 0,85-75 248 0 0,-68 55-198 0 0,-10 13-26 0 0,9-13 17 0 0,1 2 0 0 0,2 1 0 0 0,0 0 0 0 0,1 2 0 0 0,1 1 0 0 0,1 1 0 0 0,14-6-41 0 0,52-24 66 0 0,-87 42 625 0 0,-24-2-467 0 0,15 5-227 0 0,-1 0 0 0 0,1 1 0 0 0,-1-1 0 0 0,0 1 0 0 0,0 0 0 0 0,0 0 0 0 0,1 0 0 0 0,-1 1 0 0 0,0-1 0 0 0,0 1 0 0 0,0 0 0 0 0,0 0 0 0 0,0 0 0 0 0,0 1 0 0 0,0-1 0 0 0,0 1 0 0 0,0 0 0 0 0,0 0 0 0 0,0 0 0 0 0,1 1 0 0 0,-2 0 3 0 0,-4 3-5 0 0,0 1 0 0 0,0 0 0 0 0,1 0 0 0 0,-1 0 0 0 0,2 1 0 0 0,-1 1 0 0 0,1-1 0 0 0,0 1 0 0 0,0 1 0 0 0,1-1 0 0 0,0 1 0 0 0,1 0-1 0 0,0 0 1 0 0,0 1 0 0 0,1 0 0 0 0,0-1 0 0 0,1 1 0 0 0,0 1 0 0 0,1-1 0 0 0,0 0 0 0 0,0 1 0 0 0,1-1 0 0 0,0 1 0 0 0,1-1 0 0 0,1 6 5 0 0,-2-12-3 0 0,0 0 1 0 0,1 0-1 0 0,0 0 0 0 0,-1 0 1 0 0,1 0-1 0 0,1 0 1 0 0,-1 0-1 0 0,1 0 1 0 0,-1 0-1 0 0,1 0 1 0 0,0-1-1 0 0,1 1 0 0 0,-1 0 1 0 0,1 0-1 0 0,-1-1 1 0 0,1 1-1 0 0,0-1 1 0 0,0 0-1 0 0,1 1 1 0 0,-1-1-1 0 0,1 0 0 0 0,-1 0 1 0 0,1 0-1 0 0,0-1 1 0 0,0 1-1 0 0,0-1 1 0 0,1 0-1 0 0,-1 0 1 0 0,1 0-1 0 0,-1 0 0 0 0,1 0 1 0 0,-1-1-1 0 0,1 1 1 0 0,0-1-1 0 0,0 0 1 0 0,1 0 2 0 0,7 1 3 0 0,0 0 1 0 0,1-1-1 0 0,-1 0 1 0 0,1-1-1 0 0,-1 0 1 0 0,1-1-1 0 0,-1-1 1 0 0,1 0-1 0 0,-1 0 1 0 0,0-1 0 0 0,0-1-1 0 0,0 0 1 0 0,-1-1-1 0 0,1 0 1 0 0,-1 0-1 0 0,0-2 1 0 0,2-1-4 0 0,28-19 34 0 0,-2-2 1 0 0,-1-2 0 0 0,-1-2-1 0 0,-2 0 1 0 0,0-5-35 0 0,90-153 58 0 0,-110 165-45 0 0,0 0-14 0 0,-2 0-1 0 0,0-1 1 0 0,-2-1 0 0 0,-1 1 0 0 0,-1-2 0 0 0,-2 1-1 0 0,0-1 1 0 0,-2-1 0 0 0,-2 1 0 0 0,1-18 1 0 0,-5 46-1 0 0,1 0 1 0 0,-1 0-1 0 0,1 0 1 0 0,-1 0-1 0 0,0 1 1 0 0,1-1 0 0 0,-1 0-1 0 0,0 1 1 0 0,1-1-1 0 0,-1 0 1 0 0,0 1-1 0 0,0-1 1 0 0,0 1-1 0 0,0-1 1 0 0,1 1 0 0 0,-1-1-1 0 0,0 1 1 0 0,0 0-1 0 0,0-1 1 0 0,0 1-1 0 0,0 0 1 0 0,0 0-1 0 0,0 0 1 0 0,0 0-1 0 0,0 0 1 0 0,0 0 0 0 0,0 0-1 0 0,0 0 1 0 0,0 0-1 0 0,0 0 1 0 0,0 1-1 0 0,0-1 1 0 0,0 0-1 0 0,0 1 1 0 0,0-1-1 0 0,1 1 1 0 0,-1-1 0 0 0,0 1-1 0 0,0-1 1 0 0,0 1-1 0 0,1-1 1 0 0,-1 1-1 0 0,0 0 1 0 0,0-1-1 0 0,1 1 1 0 0,-1 0 0 0 0,1 0-1 0 0,-1 0 1 0 0,1 0-1 0 0,-1-1 1 0 0,1 1-1 0 0,-1 0 1 0 0,1 0-1 0 0,0 0 1 0 0,-1 0-1 0 0,1 0 1 0 0,0 0 0 0 0,0 0-1 0 0,0 0 1 0 0,0 0-1 0 0,0 0 1 0 0,0 0 0 0 0,-20 27-2 0 0,2 1 1 0 0,1 1 0 0 0,1 0-1 0 0,1 1 1 0 0,2 0 0 0 0,1 2-1 0 0,2-1 1 0 0,1 1 0 0 0,1 1-1 0 0,2-1 1 0 0,2 1 0 0 0,0 25 1 0 0,3-53 4 0 0,1 1 1 0 0,1-1 0 0 0,-1 0 0 0 0,1 1-1 0 0,0-1 1 0 0,1 0 0 0 0,-1 0-1 0 0,1 0 1 0 0,1 0 0 0 0,-1 0-1 0 0,1 0 1 0 0,0 0 0 0 0,0-1 0 0 0,0 0-1 0 0,1 1 1 0 0,0-1 0 0 0,0-1-1 0 0,0 1 1 0 0,1 0 0 0 0,0-1 0 0 0,-1 0-1 0 0,1 0 1 0 0,1-1 0 0 0,-1 1-1 0 0,1-1 1 0 0,-1 0 0 0 0,1-1 0 0 0,0 1-1 0 0,0-1 1 0 0,0 0 0 0 0,0-1-1 0 0,0 1 1 0 0,1-1 0 0 0,5 0-5 0 0,6 0 8 0 0,1-1 0 0 0,-1-1 0 0 0,0-1 0 0 0,0-1 1 0 0,0 0-1 0 0,0-1 0 0 0,0-1 0 0 0,16-7-8 0 0,-21 8 2 0 0,130-29 84 0 0,-141 35-74 0 0,0 0 0 0 0,-1 0 0 0 0,1 0 0 0 0,-1 0 0 0 0,1 0 0 0 0,-1 0-1 0 0,0 0 1 0 0,0 1 0 0 0,0-1 0 0 0,0 0 0 0 0,0 0 0 0 0,-1 1 0 0 0,1-1 0 0 0,-1 1 0 0 0,1-1 0 0 0,-1 1 0 0 0,0-1-1 0 0,0 1 1 0 0,0-1 0 0 0,0 1 0 0 0,0-1 0 0 0,-1 0 0 0 0,1 1 0 0 0,-1-1 0 0 0,0 2-12 0 0,1 5 40 0 0,0 101 326 0 0,0-109-373 0 0,0 0 1 0 0,1 1-1 0 0,-1-1 0 0 0,0 0 0 0 0,0 0 1 0 0,1 0-1 0 0,-1 0 0 0 0,0 0 0 0 0,1 0 0 0 0,-1 0 1 0 0,1 0-1 0 0,0 0 0 0 0,-1 0 0 0 0,1-1 0 0 0,0 1 1 0 0,-1 0-1 0 0,1 0 0 0 0,0 0 0 0 0,0-1 0 0 0,0 1 1 0 0,0 0-1 0 0,-1-1 0 0 0,1 1 0 0 0,0-1 0 0 0,0 1 1 0 0,0-1-1 0 0,0 1 0 0 0,0-1 0 0 0,1 0 0 0 0,-1 0 1 0 0,0 1-1 0 0,0-1 0 0 0,0 0 0 0 0,0 0 1 0 0,0 0-1 0 0,0 0 0 0 0,0 0 0 0 0,0 0 0 0 0,0-1 1 0 0,1 1-1 0 0,-1 0 0 0 0,0-1 0 0 0,0 1 7 0 0,10-16-1378 0 0,-4 3-2528 0 0,-4 9-1292 0 0,0 0-7119 0 0</inkml:trace>
</inkml:ink>
</file>

<file path=ppt/ink/ink18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8:12.3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254 522 0 0 0,'0'0'1000'0'0,"0"0"507"0"0,0 0 203 0 0,0 0-127 0 0,0 0-301 0 0,0 0-285 0 0,0 0-197 0 0,0 0-78 0 0,0 0-18 0 0,1 0 1174 0 0,4-3 9840 0 0,-5 3-10696 0 0,-44-8-314 0 0,35 9-680 0 0,-1 0 0 0 0,1 1 0 0 0,0 0 0 0 0,-1 1 0 0 0,1 0 0 0 0,0 0 0 0 0,0 1 0 0 0,1 0 0 0 0,-1 0 0 0 0,1 1 0 0 0,0 0 0 0 0,0 1 0 0 0,0 0 0 0 0,1 0 0 0 0,-1 2-28 0 0,0 0 5 0 0,1 0 1 0 0,1 0-1 0 0,-1 1 0 0 0,1-1 1 0 0,1 2-1 0 0,0-1 0 0 0,0 1 1 0 0,0-1-1 0 0,2 1 0 0 0,-1 0 1 0 0,-1 9-6 0 0,3-15 6 0 0,0 1 1 0 0,0 0 0 0 0,1-1 0 0 0,0 1 0 0 0,0 0 0 0 0,0 0 0 0 0,0 0 0 0 0,1 0-1 0 0,0 0 1 0 0,0 0 0 0 0,0 0 0 0 0,0 0 0 0 0,1 0 0 0 0,0 0 0 0 0,0 0-1 0 0,0 0 1 0 0,1-1 0 0 0,0 1 0 0 0,0 0 0 0 0,0-1 0 0 0,0 1 0 0 0,1-1 0 0 0,-1 0-1 0 0,1 0 1 0 0,0 0 0 0 0,1 0 0 0 0,-1 0 0 0 0,1-1 0 0 0,-1 1 0 0 0,1-1 0 0 0,0 0-1 0 0,0 0 1 0 0,0-1 0 0 0,1 1 0 0 0,-1-1 0 0 0,1 0 0 0 0,-1 0 0 0 0,1 0-1 0 0,0-1 1 0 0,1 1-7 0 0,0-2 59 0 0,0 0 0 0 0,-1-1 0 0 0,1 0 0 0 0,0 0-1 0 0,-1 0 1 0 0,1 0 0 0 0,-1-1 0 0 0,1 0 0 0 0,-1 0-1 0 0,0-1 1 0 0,1 1 0 0 0,-1-1 0 0 0,0 0 0 0 0,-1-1-1 0 0,1 1 1 0 0,-1-1 0 0 0,1 0 0 0 0,-1 0 0 0 0,0 0 0 0 0,1-3-59 0 0,8-8 5 0 0,-1-1 0 0 0,-1 0 0 0 0,0-1 1 0 0,-2 0-1 0 0,0-1 0 0 0,0 0 0 0 0,-2-1 1 0 0,0 1-1 0 0,-1-1 0 0 0,-1 0 0 0 0,-1-1 1 0 0,-1 1-1 0 0,-1-1 0 0 0,0 0 0 0 0,-1 0 1 0 0,-1 0-1 0 0,-3-19-5 0 0,2 37-17 0 0,1 0-1 0 0,-1-1 1 0 0,0 1 0 0 0,1 0 0 0 0,-1 0 0 0 0,0 0-1 0 0,-1-1 1 0 0,1 1 0 0 0,0 0 0 0 0,0 1 0 0 0,-1-1-1 0 0,1 0 1 0 0,-1 0 0 0 0,0 0 0 0 0,0 1 0 0 0,1-1-1 0 0,-1 1 1 0 0,0 0 0 0 0,0-1 0 0 0,0 1 0 0 0,0 0-1 0 0,-1 0 1 0 0,1 0 0 0 0,0 0 0 0 0,0 1 0 0 0,-1-1-1 0 0,1 1 1 0 0,0-1 0 0 0,-1 1 0 0 0,1 0 0 0 0,0 0-1 0 0,-1 0 1 0 0,1 0 0 0 0,-1 0 0 0 0,1 0 0 0 0,0 1-1 0 0,-1-1 1 0 0,1 1 0 0 0,0 0 0 0 0,0-1 0 0 0,-1 1-1 0 0,1 0 1 0 0,0 1 0 0 0,0-1 0 0 0,0 0-1 0 0,0 0 1 0 0,0 1 0 0 0,0-1 0 0 0,1 1 0 0 0,-2 1 17 0 0,2-2-3 0 0,1-1 1 0 0,0 0 0 0 0,-1 1-1 0 0,1-1 1 0 0,0 0 0 0 0,-1 0-1 0 0,1 1 1 0 0,0-1 0 0 0,0 1-1 0 0,-1-1 1 0 0,1 0 0 0 0,0 1-1 0 0,0-1 1 0 0,0 1 0 0 0,-1-1-1 0 0,1 0 1 0 0,0 1 0 0 0,0-1-1 0 0,0 1 1 0 0,0-1 0 0 0,0 1 0 0 0,0-1-1 0 0,0 1 1 0 0,0-1 0 0 0,0 0-1 0 0,0 1 1 0 0,0-1 0 0 0,1 1-1 0 0,-1-1 1 0 0,0 1 0 0 0,0-1-1 0 0,0 0 1 0 0,0 1 0 0 0,1-1-1 0 0,-1 0 1 0 0,0 1 0 0 0,0-1-1 0 0,1 1 1 0 0,-1-1 0 0 0,0 0-1 0 0,1 0 1 0 0,-1 1 0 0 0,0-1-1 0 0,1 0 1 0 0,-1 0 0 0 0,0 1-1 0 0,1-1 1 0 0,-1 0 0 0 0,1 0-1 0 0,-1 0 1 0 0,0 1 0 0 0,1-1-1 0 0,-1 0 1 0 0,1 0 0 0 0,-1 0-1 0 0,1 0 1 0 0,-1 0 0 0 0,1 0-1 0 0,-1 0 1 0 0,0 0 0 0 0,1 0-1 0 0,-1 0 1 0 0,1 0 0 0 0,-1 0-1 0 0,1-1 3 0 0,29 2 121 0 0,43-61 138 0 0,-65 50-218 0 0,102-151 239 0 0,-23-11-188 0 0,-73 132-29 0 0,-13 102-110 0 0,27 445 224 0 0,-6-201-187 0 0,-19 117 75 0 0,-5-383-19 0 0,-1 0 0 0 0,-3 0 0 0 0,-1 0 0 0 0,-2-1 0 0 0,-2 0 0 0 0,-1-1 0 0 0,-2 0 0 0 0,-2 0 0 0 0,-1-2 0 0 0,-5 6-46 0 0,19-35 31 0 0,0 0 0 0 0,-1 0-1 0 0,1 0 1 0 0,-1 0 0 0 0,-1-1-1 0 0,1 1 1 0 0,-1-1 0 0 0,0 0-1 0 0,-1-1 1 0 0,1 1 0 0 0,-1-1-1 0 0,0 0 1 0 0,0 0 0 0 0,-1-1-1 0 0,1 0 1 0 0,-1 0 0 0 0,0-1-1 0 0,0 1 1 0 0,-1-2 0 0 0,1 1-1 0 0,0-1 1 0 0,-1 0 0 0 0,0 0-1 0 0,1-1 1 0 0,-5 0-31 0 0,7-3 12 0 0,0-1-1 0 0,1 0 1 0 0,-1 0 0 0 0,1-1-1 0 0,0 0 1 0 0,0 1-1 0 0,0-1 1 0 0,0 0 0 0 0,1-1-1 0 0,0 1 1 0 0,0-1-1 0 0,0 1 1 0 0,0-1 0 0 0,1 0-1 0 0,-1 0 1 0 0,1 0-1 0 0,1 0 1 0 0,-1 0 0 0 0,1-1-1 0 0,0 1 1 0 0,0-1-1 0 0,0 1 1 0 0,1-6-12 0 0,-4-30-71 0 0,2 0 1 0 0,3 0-1 0 0,1 0 1 0 0,1 0-1 0 0,3 0 1 0 0,1 0-1 0 0,2 1 1 0 0,2 0-1 0 0,1 1 1 0 0,2 1-1 0 0,2 0 1 0 0,2 0-1 0 0,1 2 1 0 0,2 0-1 0 0,1 2 1 0 0,14-16 70 0 0,25-27-1574 0 0,-17 29-5636 0 0,-30 33-4889 0 0</inkml:trace>
</inkml:ink>
</file>

<file path=ppt/ink/ink18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8:13.7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120 221 0 0 0,'0'0'335'0'0,"0"0"1108"0"0,0 0 401 0 0,0 0 142 0 0,0 0 5 0 0,0 0-107 0 0,0 0-189 0 0,0 0-261 0 0,0 0-231 0 0,0 0-156 0 0,0 0-51 0 0,0 0-12 0 0,0 0-16 0 0,-2 3-55 0 0,-8 9-98 0 0,7-9-118 0 0,3-3-137 0 0,0 0-108 0 0,0 0-80 0 0,0 0-53 0 0,0 0-18 0 0,0 0 7 0 0,1 10 3892 0 0,0 14-3969 0 0,-76 218 740 0 0,44-162-699 0 0,34-117 1007 0 0,10-3-1268 0 0,2-1 1 0 0,2 2 0 0 0,1 0 0 0 0,2 1 0 0 0,1 1 0 0 0,3 1-1 0 0,10-12-11 0 0,-15 19-1 0 0,2 2-1 0 0,0 0 0 0 0,2 1 1 0 0,1 1-1 0 0,1 1 0 0 0,1 1 1 0 0,1 2-1 0 0,4-2 2 0 0,10 8-47 0 0,-36 38-9 0 0,-4-1 77 0 0,-2-1-1 0 0,0 1 0 0 0,-2-1 1 0 0,0 1-1 0 0,-1-1 1 0 0,-2 0-1 0 0,0-1 0 0 0,-1 1 1 0 0,-4 7-21 0 0,-12 43 92 0 0,-8 32-64 0 0,66-147-100 0 0,85-78 46 0 0,88-25-40 0 0,-199 142 61 0 0,-6 3 2 0 0,-1 0-1 0 0,1 0 0 0 0,0 0 0 0 0,-1 1 0 0 0,1 0 0 0 0,0-1 0 0 0,0 1 0 0 0,0 0 1 0 0,0 0-1 0 0,0 1 0 0 0,0-1 0 0 0,0 0 0 0 0,0 1 0 0 0,0 0 0 0 0,0 0 0 0 0,0 0 1 0 0,0 0-1 0 0,3 1 4 0 0,-4 1 1 0 0,0 1 1 0 0,0 0 0 0 0,0 0 0 0 0,-1 0 0 0 0,1 0-1 0 0,-1 0 1 0 0,1 0 0 0 0,-1 0 0 0 0,0 0-1 0 0,0 1 1 0 0,-1-1 0 0 0,1 0 0 0 0,-1 1-1 0 0,1-1 1 0 0,-1 0 0 0 0,0 1 0 0 0,-1 3-2 0 0,2-5 4 0 0,-2 30 29 0 0,-2 1 0 0 0,-1-1 0 0 0,-1 0 0 0 0,-2 0 0 0 0,-1 0 0 0 0,-1-1 0 0 0,-2 0 0 0 0,-5 8-33 0 0,-3 16-34 0 0,-27 77-86 0 0,87-162-6424 0 0,-39 29 6301 0 0,14-15-2838 0 0,-4 5-2367 0 0,2 0-6159 0 0</inkml:trace>
</inkml:ink>
</file>

<file path=ppt/ink/ink18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8:14.1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398 100 8730 0 0,'0'0'3263'0'0,"0"0"-1208"0"0,0 0-365 0 0,0 0-2 0 0,0 0-78 0 0,0 0-275 0 0,0 0-389 0 0,0 0-277 0 0,0 0-97 0 0,0 0-34 0 0,0 0 0 0 0,0 0-24 0 0,0 0-70 0 0,-29 16-17 0 0,-88 49-47 0 0,35-10 299 0 0,69-47-616 0 0,0 1 0 0 0,1 0 0 0 0,1 1 0 0 0,-1 0 1 0 0,1 0-1 0 0,1 2 0 0 0,0-1 0 0 0,1 1 0 0 0,0 0 0 0 0,1 1 1 0 0,0 0-1 0 0,1 0 0 0 0,1 1 0 0 0,0 0 0 0 0,0 0 1 0 0,2 0-1 0 0,0 1 0 0 0,0 0 0 0 0,1 0 0 0 0,1 0 1 0 0,1 3-64 0 0,1-16 2 0 0,0 0 0 0 0,1 0 1 0 0,0 0-1 0 0,-1 0 0 0 0,1 0 1 0 0,0 0-1 0 0,0 0 0 0 0,0 0 1 0 0,0 0-1 0 0,0 0 0 0 0,1 0 1 0 0,-1-1-1 0 0,0 1 0 0 0,1-1 1 0 0,0 1-1 0 0,-1-1 0 0 0,1 1 1 0 0,0-1-1 0 0,0 0 0 0 0,-1 0 1 0 0,1 0-1 0 0,0 0 0 0 0,0 0 1 0 0,0 0-1 0 0,0 0 0 0 0,0-1 1 0 0,1 1-1 0 0,-1-1 0 0 0,0 0 1 0 0,0 1-1 0 0,0-1 0 0 0,0 0 1 0 0,0 0-1 0 0,1-1-2 0 0,73-15 230 0 0,-34-9-145 0 0,-2-3 1 0 0,-1-1-1 0 0,-1-2 0 0 0,-1-1 1 0 0,-2-2-1 0 0,-2-1 0 0 0,16-22-85 0 0,-16 9 102 0 0,-26 67-50 0 0,-49 211 118 0 0,60-148-866 0 0,-17-80 497 0 0,1 0 0 0 0,0 0 1 0 0,0-1-1 0 0,0 1 0 0 0,1 0 0 0 0,-1-1 0 0 0,0 0 0 0 0,0 1 0 0 0,1-1 0 0 0,-1 0 0 0 0,1 0 0 0 0,-1 0 0 0 0,1 0 1 0 0,0-1-1 0 0,-1 1 0 0 0,1-1 0 0 0,0 1 0 0 0,-1-1 0 0 0,1 0 0 0 0,2 0 199 0 0,36-14-6990 0 0,-33 9 3072 0 0,5-2-7495 0 0</inkml:trace>
  <inkml:trace contextRef="#ctx0" brushRef="#br0" timeOffset="433.402">1097 97 10082 0 0,'0'0'2558'0'0,"0"0"-558"0"0,0 0-274 0 0,0 0-59 0 0,0 0-48 0 0,0 0-174 0 0,0 0-259 0 0,0 0-275 0 0,0 0-220 0 0,0 0-187 0 0,0 0-145 0 0,0 0-99 0 0,0 0-37 0 0,-9-3-5 0 0,2 0-165 0 0,5 2-37 0 0,0-1 0 0 0,-1 1 0 0 0,1 0 0 0 0,-1 1 0 0 0,1-1 0 0 0,-1 0 0 0 0,0 1 1 0 0,1-1-1 0 0,-1 1 0 0 0,0 0 0 0 0,1 0 0 0 0,-1 0 0 0 0,0 0 0 0 0,1 0 0 0 0,-1 1 0 0 0,0-1 1 0 0,1 1-1 0 0,-1-1 0 0 0,0 1 0 0 0,1 0 0 0 0,-1 0 0 0 0,1 1-16 0 0,-26 19 218 0 0,2 0-1 0 0,1 3 1 0 0,0 0 0 0 0,2 1-1 0 0,0 3-217 0 0,22-27 4 0 0,0 0-1 0 0,0 0 1 0 0,1 0-1 0 0,-1 0 1 0 0,1 0-1 0 0,-1 1 1 0 0,1-1-1 0 0,-1 0 1 0 0,1 0-1 0 0,0 1 1 0 0,0-1-1 0 0,-1 0 0 0 0,1 1 1 0 0,0-1-1 0 0,0 0 1 0 0,0 0-1 0 0,1 1 1 0 0,-1-1-1 0 0,0 0 1 0 0,0 1-1 0 0,1-1 1 0 0,-1 0-1 0 0,0 0 1 0 0,1 0-1 0 0,0 1 0 0 0,-1-1 1 0 0,1 0-1 0 0,0 0 1 0 0,-1 0-1 0 0,1 0 1 0 0,0 0-1 0 0,0 0 1 0 0,0 0-1 0 0,0 0 1 0 0,0 0-1 0 0,0-1 1 0 0,0 1-1 0 0,0 0 0 0 0,0-1 1 0 0,0 1-1 0 0,0 0 1 0 0,1-1-1 0 0,-1 0 1 0 0,0 1-1 0 0,0-1 1 0 0,1 0-1 0 0,-1 1-3 0 0,81 17 115 0 0,-77-16-94 0 0,-3-2 1 0 0,1 0 0 0 0,-1 0 0 0 0,0 1 0 0 0,0-1 1 0 0,1 1-1 0 0,-1-1 0 0 0,0 1 0 0 0,0 0 0 0 0,0 0 0 0 0,0 0 0 0 0,0 0 0 0 0,0 1 0 0 0,0-1 0 0 0,0 0 0 0 0,0 1 0 0 0,-1-1 0 0 0,1 1 0 0 0,-1 0 0 0 0,1-1 0 0 0,-1 1 0 0 0,0 0 0 0 0,1 0 0 0 0,-1 0 0 0 0,0 0 0 0 0,0 0 0 0 0,0 0 0 0 0,0 0 1 0 0,-1 0-1 0 0,1 1 0 0 0,-1-1 0 0 0,1 0 0 0 0,-1 1-22 0 0,-2 6 61 0 0,-1 0 0 0 0,0 0 0 0 0,-1-1 0 0 0,0 1 0 0 0,0-1 1 0 0,0 0-1 0 0,-1 0 0 0 0,-1 0 0 0 0,1-1 0 0 0,-1 0 0 0 0,-1 0 1 0 0,1 0-1 0 0,-1-1 0 0 0,0 0 0 0 0,0 0 0 0 0,-1-1 0 0 0,0 0 1 0 0,-4 2-62 0 0,-15 14 71 0 0,23-17-114 0 0,-1 0-1 0 0,-1-1 1 0 0,1 1 0 0 0,0-1 0 0 0,-1-1-1 0 0,1 1 1 0 0,-1-1 0 0 0,0 0 0 0 0,0 0-1 0 0,0 0 1 0 0,0-1 0 0 0,0 0 0 0 0,0-1-1 0 0,-6 1 44 0 0,18-34-2479 0 0,63-41-4754 0 0,-45 53-226 0 0,-12 9-3653 0 0</inkml:trace>
  <inkml:trace contextRef="#ctx0" brushRef="#br0" timeOffset="821.838">1638 1 13387 0 0,'0'0'2200'0'0,"0"0"-505"0"0,0 0-85 0 0,0 0 68 0 0,0 0-42 0 0,0 0-265 0 0,0 0-416 0 0,0 0-367 0 0,0 0-187 0 0,0 0-42 0 0,0 0 3 0 0,0 0-22 0 0,-20 12-40 0 0,-124 79 348 0 0,68-28-147 0 0,75-60-500 0 0,1-1 0 0 0,-1 1 0 0 0,1-1-1 0 0,0 1 1 0 0,0 0 0 0 0,0-1 0 0 0,0 1 0 0 0,1-1-1 0 0,-1 1 1 0 0,1-1 0 0 0,-1 1 0 0 0,1-1 0 0 0,0 1-1 0 0,0-1 1 0 0,0 1 0 0 0,0-1 0 0 0,0 0 0 0 0,1 0-1 0 0,-1 0 1 0 0,1 1 0 0 0,-1-1 0 0 0,1-1 0 0 0,0 1-1 0 0,0 0 1 0 0,0 0 0 0 0,0-1 0 0 0,0 1 0 0 0,0-1-1 0 0,0 1 1 0 0,1-1 0 0 0,-1 0 0 0 0,0 0-1 0 0,1 0 1 0 0,-1 0 0 0 0,1-1 0 0 0,1 1-1 0 0,18 14 54 0 0,-17-11-27 0 0,0 1 0 0 0,1-1 0 0 0,-1 1-1 0 0,-1 0 1 0 0,1 1 0 0 0,-1-1 0 0 0,0 1 0 0 0,0 0 0 0 0,-1 0 0 0 0,1 0-1 0 0,-1 0 1 0 0,-1 1 0 0 0,1-1 0 0 0,-1 1 0 0 0,0-1 0 0 0,-1 1 0 0 0,0 0 0 0 0,0 0-1 0 0,0 0 1 0 0,-1 0 0 0 0,0 0 0 0 0,0 0 0 0 0,0 0 0 0 0,-1 0 0 0 0,0 0-1 0 0,-1-1 1 0 0,0 1 0 0 0,0 0 0 0 0,0-1 0 0 0,-1 1 0 0 0,0-1 0 0 0,0 0-1 0 0,0 0 1 0 0,-1 0 0 0 0,0 0-27 0 0,-1 1 6 0 0,0-1 0 0 0,0 0-1 0 0,0 0 1 0 0,-1 0 0 0 0,0-1 0 0 0,0 1-1 0 0,0-1 1 0 0,-1-1 0 0 0,0 0 0 0 0,0 1-1 0 0,0-2 1 0 0,0 1 0 0 0,0-1 0 0 0,-1 0-1 0 0,0-1 1 0 0,1 0 0 0 0,-1 0 0 0 0,0-1-1 0 0,0 0 1 0 0,0 0 0 0 0,0-1-1 0 0,0 0 1 0 0,-3 0-6 0 0,-21-39-2929 0 0,28 21-1136 0 0,1 2-3943 0 0,2 5-4344 0 0</inkml:trace>
</inkml:ink>
</file>

<file path=ppt/ink/ink18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8:16.6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23 6825 0 0,'0'0'3073'0'0,"0"0"-1172"0"0,0 0-624 0 0,0 0-133 0 0,0 0 30 0 0,0 0 21 0 0,0 0-86 0 0,0 0-186 0 0,0 0-188 0 0,0 0-35 0 0,0 0 28 0 0,5 0 58 0 0,100-9 2295 0 0,109-4-712 0 0,-146 20-2165 0 0,-4-7-731 0 0,-22 0-4719 0 0,-29-3-7131 0 0,-11 3 3303 0 0</inkml:trace>
</inkml:ink>
</file>

<file path=ppt/ink/ink18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8:16.9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8530 0 0,'0'0'1915'0'0,"0"0"-465"0"0,0 0-230 0 0,0 0-57 0 0,0 0-6 0 0,0 0-59 0 0,0 0-143 0 0,0 0-76 0 0,0 0-1 0 0,0 0 12 0 0,0 0-11 0 0,0 0-104 0 0,10 3-105 0 0,74 9 912 0 0,118-19-342 0 0,-164 3-2724 0 0,-20 1-1696 0 0,0 2-5068 0 0,-12 1-3073 0 0</inkml:trace>
</inkml:ink>
</file>

<file path=ppt/ink/ink18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8:17.3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321 0 6057 0 0,'0'0'3493'0'0,"0"0"-1254"0"0,0 0-516 0 0,0 0-56 0 0,0 0-2 0 0,0 0-168 0 0,0 0-272 0 0,0 0-303 0 0,0 0-220 0 0,0 0-141 0 0,0 0-77 0 0,0 0-30 0 0,0 0-54 0 0,-11 15 795 0 0,12 40 577 0 0,0-26-1419 0 0,0 1-1 0 0,-2 0 1 0 0,-2 0 0 0 0,-1-1-1 0 0,-5 22-352 0 0,-26 63-56 0 0,34-90-1309 0 0,25-19-4209 0 0,-14-9 39 0 0,-5 2 17 0 0,-1 1-4253 0 0</inkml:trace>
  <inkml:trace contextRef="#ctx0" brushRef="#br0" timeOffset="249.418">1 464 4449 0 0,'0'0'3981'0'0,"0"0"-1718"0"0,0 0-720 0 0,0 0-171 0 0,0 0 78 0 0,0 0 109 0 0,0 0-12 0 0,0 0-147 0 0,0 0-261 0 0,0 0-263 0 0,0 0-206 0 0,0 0-159 0 0,0 0-94 0 0,29-1-70 0 0,94-5-59 0 0,175-24 195 0 0,-287 30-1310 0 0,24 1 812 0 0,-26 4-3600 0 0,-4 4-3954 0 0,-3-5-3628 0 0</inkml:trace>
  <inkml:trace contextRef="#ctx0" brushRef="#br0" timeOffset="666.43">130 700 7026 0 0,'0'0'2273'0'0,"0"0"-760"0"0,0 0-270 0 0,0 0 141 0 0,0 0 143 0 0,0 0-31 0 0,0 0-202 0 0,0 0-261 0 0,0 0-186 0 0,0 0-105 0 0,0 0-76 0 0,0 0-89 0 0,0 0-89 0 0,34-10-54 0 0,105-28-35 0 0,-40 16 521 0 0,-40 22-446 0 0,-58 1-445 0 0,0 0 0 0 0,0 1 0 0 0,0-1 0 0 0,0 0 0 0 0,0 1 0 0 0,0-1 0 0 0,-1 1 0 0 0,1 0 0 0 0,0-1 0 0 0,-1 1 0 0 0,0 0 0 0 0,1-1 0 0 0,-1 1 1 0 0,0 0-1 0 0,0-1 0 0 0,1 1 0 0 0,-1 0 0 0 0,-1-1 0 0 0,1 1 0 0 0,0 0 0 0 0,0 0 0 0 0,-1-1 0 0 0,1 1 0 0 0,-1-1 0 0 0,1 1 0 0 0,-1 0 0 0 0,0-1 0 0 0,1 1 0 0 0,-1-1 0 0 0,0 1 0 0 0,0-1 0 0 0,-1 1-29 0 0,-125 125 657 0 0,74-81-511 0 0,-60 75 493 0 0,112-120-627 0 0,-1 0 1 0 0,1 0-1 0 0,0 0 1 0 0,0 0-1 0 0,1 1 0 0 0,-1-1 1 0 0,0 0-1 0 0,0 0 0 0 0,1 1 1 0 0,-1-1-1 0 0,0 1 1 0 0,1-1-1 0 0,0 1 0 0 0,-1-1 1 0 0,1 1-1 0 0,0-1 0 0 0,-1 1 1 0 0,1-1-1 0 0,0 1 0 0 0,0-1 1 0 0,1 1-1 0 0,-1-1 1 0 0,0 1-1 0 0,0-1 0 0 0,1 1 1 0 0,-1-1-1 0 0,1 1 0 0 0,-1-1 1 0 0,1 1-1 0 0,-1-1 1 0 0,1 0-1 0 0,0 1 0 0 0,0-1 1 0 0,0 0-1 0 0,0 0 0 0 0,0 0 1 0 0,0 1-1 0 0,0-1 1 0 0,0 0-1 0 0,0 0 0 0 0,1-1 1 0 0,-1 1-1 0 0,0 0 0 0 0,1 0 1 0 0,-1 0-1 0 0,0-1 1 0 0,1 1-1 0 0,-1-1 0 0 0,1 1 1 0 0,-1-1-1 0 0,1 0 0 0 0,-1 0 1 0 0,1 1-1 0 0,0-1-12 0 0,16 0 39 0 0,1-1 0 0 0,0-1 1 0 0,0 0-1 0 0,0-2 0 0 0,-1 0 0 0 0,0-1 0 0 0,0 0 0 0 0,0-2 1 0 0,0 0-1 0 0,-1-1 0 0 0,10-7-39 0 0,-4 5-219 0 0,33-22-1796 0 0,-38 19-1204 0 0,-3 0-3400 0 0,-8 5-5578 0 0</inkml:trace>
  <inkml:trace contextRef="#ctx0" brushRef="#br0" timeOffset="1488.022">743 887 5681 0 0,'0'0'3718'0'0,"0"0"-1284"0"0,0 0-532 0 0,0 0-55 0 0,0 0-59 0 0,0 0-86 0 0,0 0-212 0 0,0 0-310 0 0,0 0-248 0 0,0 0-189 0 0,0 0-99 0 0,0 0-82 0 0,12-17-50 0 0,81-117 761 0 0,-5 6-138 0 0,50-59-588 0 0,-63 124-438 0 0,-75 62-111 0 0,1 1 1 0 0,-1 0-1 0 0,1 0 0 0 0,-1-1 0 0 0,1 1 0 0 0,-1 0 0 0 0,1 0 0 0 0,-1-1 0 0 0,1 1 0 0 0,-1 0 1 0 0,1 0-1 0 0,-1 0 0 0 0,1 0 0 0 0,0 0 0 0 0,-1 0 0 0 0,1 0 0 0 0,-1 0 0 0 0,1 0 0 0 0,-1 0 1 0 0,1 0-1 0 0,-1 0 0 0 0,1 1 0 0 0,0-1 0 0 0,-1 0 0 0 0,1 0 0 0 0,-1 0 0 0 0,1 1 0 0 0,-1-1 1 0 0,1 0-1 0 0,-1 1 0 0 0,0-1 0 0 0,1 0 0 0 0,-1 1 0 0 0,1-1 0 0 0,-1 1 0 0 0,0-1 0 0 0,1 1 1 0 0,-1-1-1 0 0,0 1 0 0 0,1-1 0 0 0,-1 1 0 0 0,0-1 0 0 0,0 1 0 0 0,0-1 0 0 0,1 1 0 0 0,-1-1 1 0 0,0 1-1 0 0,0-1 0 0 0,0 1 0 0 0,0-1 0 0 0,0 1 0 0 0,0 0 0 0 0,0-1 0 0 0,0 1 0 0 0,0-1 0 0 0,0 1 1 0 0,-1-1 1 0 0,2 46 130 0 0,-1-35-139 0 0,0-5 11 0 0,-1 9 10 0 0,1 1 0 0 0,0 0 0 0 0,1 0 0 0 0,1 0 0 0 0,1 0 0 0 0,0-1 0 0 0,1 1 0 0 0,0-1 0 0 0,7 14-12 0 0,-10-26 3 0 0,0-1 0 0 0,0 1-1 0 0,0-1 1 0 0,1 1 0 0 0,-1-1-1 0 0,1 1 1 0 0,-1-1-1 0 0,1 0 1 0 0,0 0 0 0 0,0 0-1 0 0,0 0 1 0 0,0 0 0 0 0,1 0-1 0 0,-1 0 1 0 0,0-1 0 0 0,1 1-1 0 0,-1-1 1 0 0,1 0-1 0 0,-1 0 1 0 0,1 0 0 0 0,0 0-1 0 0,0 0 1 0 0,-1 0 0 0 0,1-1-1 0 0,0 1 1 0 0,0-1 0 0 0,0 0-1 0 0,0 0 1 0 0,-1 0-1 0 0,1 0 1 0 0,0 0 0 0 0,0-1-1 0 0,0 1 1 0 0,-1-1 0 0 0,1 0-1 0 0,0 0 1 0 0,0 0 0 0 0,-1 0-1 0 0,1 0 1 0 0,-1-1-1 0 0,1 1 1 0 0,-1-1 0 0 0,0 1-1 0 0,2-2-2 0 0,224-233 98 0 0,-154 181-88 0 0,-58 85 78 0 0,-14 169 783 0 0,2 47-276 0 0,-5-245-639 0 0,1 1-1 0 0,-1-1 1 0 0,1 1-1 0 0,0-1 1 0 0,0 1 0 0 0,0 0-1 0 0,0-1 1 0 0,0 1-1 0 0,0-1 1 0 0,0 1-1 0 0,0 0 1 0 0,1-1 0 0 0,-1 1-1 0 0,1-1 1 0 0,-1 1-1 0 0,1-1 1 0 0,-1 1 0 0 0,1-1-1 0 0,0 0 1 0 0,0 1-1 0 0,0-1 1 0 0,-1 0-1 0 0,1 0 1 0 0,1 1 0 0 0,-1-1-1 0 0,0 0 1 0 0,0 0-1 0 0,0 0 1 0 0,1 0-1 0 0,-1 0 1 0 0,0-1 0 0 0,1 1-1 0 0,-1 0 1 0 0,1 0-1 0 0,-1-1 1 0 0,1 1 0 0 0,-1-1-1 0 0,1 0 1 0 0,-1 1-1 0 0,1-1 1 0 0,-1 0-1 0 0,1 0 1 0 0,0 0 0 0 0,-1 0-1 0 0,1 0 1 0 0,-1 0-1 0 0,1 0 1 0 0,-1-1-1 0 0,1 1 1 0 0,-1-1 0 0 0,1 1-1 0 0,1-1 45 0 0,9-16-2476 0 0,-2 4-3906 0 0,-5 6-5782 0 0</inkml:trace>
</inkml:ink>
</file>

<file path=ppt/ink/ink18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8:24.0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45 2072 0 0,'0'0'2244'0'0,"0"0"-121"0"0,0 0 96 0 0,0 0 80 0 0,0 0-79 0 0,0 0-243 0 0,0 0-349 0 0,0 0-294 0 0,0 0-273 0 0,0 0-199 0 0,0 0-99 0 0,9-7-63 0 0,27-23-43 0 0,-27 23-32 0 0,-9 7-43 0 0,-6 18 1305 0 0,-42 34-206 0 0,74-74-782 0 0,11-21-253 0 0,-80 67-25 0 0,39-19-1222 0 0,-2 0 935 0 0,3-4-5049 0 0,1-1-4565 0 0,7 0-3566 0 0</inkml:trace>
</inkml:ink>
</file>

<file path=ppt/ink/ink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17:28.3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247 413 40 0 0,'0'0'1986'0'0,"0"0"-74"0"0,0 0 215 0 0,0 0 258 0 0,0 0 99 0 0,0 0-86 0 0,0 0-292 0 0,0 0-355 0 0,0 0-316 0 0,0 0-223 0 0,0 0-153 0 0,0 0-117 0 0,0 0-74 0 0,0-11-96 0 0,0-36-69 0 0,0 35-98 0 0,-2 23 984 0 0,-5 30-1043 0 0,2-1 0 0 0,2 1 0 0 0,1-1 0 0 0,3 1 0 0 0,4 32-546 0 0,-1 45 460 0 0,0 154-303 0 0,-29-275-3982 0 0,-22-24-3556 0 0,20 4-1627 0 0,18 14 4474 0 0,2 2-439 0 0</inkml:trace>
  <inkml:trace contextRef="#ctx0" brushRef="#br0" timeOffset="501.515">0 767 1672 0 0,'0'0'2898'0'0,"0"0"-69"0"0,0 0-118 0 0,0 0-312 0 0,0 0-362 0 0,0 0-354 0 0,0 0-340 0 0,0 0-207 0 0,0 0-102 0 0,0 0-46 0 0,0 0-23 0 0,0 0-43 0 0,12-6-102 0 0,97-24 1246 0 0,5 19-170 0 0,-54 4-1525 0 0,1 2 0 0 0,0 3-1 0 0,30 5-370 0 0,-40 2-493 0 0,-7-1 1795 0 0,-15-1-3239 0 0,-5-2-3169 0 0,1 0-4468 0 0,-21-3 2694 0 0,-1 0 3669 0 0,-2-3 3791 0 0,-7 3 4436 0 0,-20 6 2687 0 0,0 18-3796 0 0,16-12-3106 0 0,4-4-626 0 0,1 1-1 0 0,0-1 0 0 0,0 1 1 0 0,0 0-1 0 0,1 0 1 0 0,0 0-1 0 0,1 1 1 0 0,-1-1-1 0 0,1 1 0 0 0,1 0 1 0 0,-1 0-1 0 0,2 0 1 0 0,-1 0-1 0 0,1 0 1 0 0,0 1-1 0 0,1-1 0 0 0,-1 0 1 0 0,2 0-1 0 0,-1 1 1 0 0,2 1-175 0 0,1-4 107 0 0,1-1 0 0 0,-1 0 0 0 0,1 0 0 0 0,1 0 0 0 0,-1-1 0 0 0,1 1 0 0 0,-1-1 0 0 0,1 0 0 0 0,1 0 0 0 0,-1-1 0 0 0,0 0 0 0 0,1 0 0 0 0,0 0 0 0 0,0 0 1 0 0,0-1-1 0 0,0 0 0 0 0,0 0 0 0 0,0-1 0 0 0,0 1 0 0 0,0-2 0 0 0,1 1 0 0 0,-1-1 0 0 0,1 1 0 0 0,-1-2 0 0 0,0 1 0 0 0,6-2-107 0 0,-3 2 112 0 0,0-2-1 0 0,1 1 0 0 0,-1-1 1 0 0,0 0-1 0 0,0-1 1 0 0,-1 0-1 0 0,1-1 1 0 0,-1 0-1 0 0,1 0 1 0 0,-1 0-1 0 0,0-1 0 0 0,-1-1 1 0 0,2 0-112 0 0,-6 4 18 0 0,0 0 0 0 0,0 0-1 0 0,-1 0 1 0 0,1-1 0 0 0,0 1 0 0 0,-1-1 0 0 0,1 0 0 0 0,-1 0-1 0 0,0 0 1 0 0,0 0 0 0 0,0 0 0 0 0,-1 0 0 0 0,1 0 0 0 0,-1-1-1 0 0,1 1 1 0 0,-1-1 0 0 0,0 1 0 0 0,0-1 0 0 0,-1 1 0 0 0,1-1-1 0 0,-1 0 1 0 0,0 1 0 0 0,0-1 0 0 0,0 1 0 0 0,0-1 0 0 0,-1 0-1 0 0,1 1 1 0 0,-1-1 0 0 0,0 1 0 0 0,0-1 0 0 0,0 1 0 0 0,-1-1-1 0 0,1 1 1 0 0,-1 0-18 0 0,-2-3-65 0 0,0 0 0 0 0,-1 0 0 0 0,1 1-1 0 0,-1 0 1 0 0,-1 0 0 0 0,1 0 0 0 0,-1 0-1 0 0,1 1 1 0 0,-1 0 0 0 0,-1 0 0 0 0,1 1 0 0 0,0 0-1 0 0,-1 0 1 0 0,0 0 0 0 0,0 1 0 0 0,0 0 0 0 0,0 0-1 0 0,0 0 1 0 0,0 1 0 0 0,0 1 0 0 0,0-1-1 0 0,-6 1 66 0 0,-21 8-4942 0 0,4 12-4371 0 0,24-12-2487 0 0</inkml:trace>
  <inkml:trace contextRef="#ctx0" brushRef="#br0" timeOffset="771.78">995 1025 15227 0 0,'0'0'1623'0'0,"0"0"-328"0"0,0 0-77 0 0,0 0 58 0 0,0 0 14 0 0,0 0-78 0 0,0 0-175 0 0,0 0-192 0 0,0 0-145 0 0,0 0-115 0 0,0 0-105 0 0,0 0-101 0 0,0 0-93 0 0,-1-22-89 0 0,1-68-37 0 0,15 26 136 0 0,-7 47-192 0 0,-3 8-124 0 0,-1-1 1 0 0,1 1-1 0 0,1 0 1 0 0,0 0-1 0 0,0 0 0 0 0,1 1 1 0 0,0 0-1 0 0,0 0 1 0 0,1 1-1 0 0,0 0 0 0 0,0 0 1 0 0,1 1-1 0 0,0 0 1 0 0,0 1-1 0 0,0 0 0 0 0,0 0 1 0 0,1 1-1 0 0,0 0 1 0 0,0 0-1 0 0,2 1 20 0 0,20 2-2372 0 0,-19 1-3887 0 0,-9 0-5358 0 0</inkml:trace>
  <inkml:trace contextRef="#ctx0" brushRef="#br0" timeOffset="2339.048">1545 730 1440 0 0,'0'0'1405'0'0,"0"0"-72"0"0,0 0 44 0 0,0 0 142 0 0,0 0 161 0 0,0 0 52 0 0,0 0-75 0 0,0 0-194 0 0,0 0-215 0 0,0 0-177 0 0,0 0-135 0 0,0 0-92 0 0,0 0-58 0 0,3 0 3433 0 0,-87 15-2049 0 0,59-1-2019 0 0,-80 59 337 0 0,94-61-442 0 0,7-10-36 0 0,1 0 0 0 0,0 1 0 0 0,0 0 0 0 0,0 0 0 0 0,0 0 0 0 0,1 0 0 0 0,-1 0 0 0 0,1 0 0 0 0,0 1 0 0 0,0-1 0 0 0,0 1 0 0 0,0-1 0 0 0,1 1 0 0 0,-1 0 0 0 0,1 0 0 0 0,0-1 0 0 0,0 1-1 0 0,1 0 1 0 0,-1 0 0 0 0,1 0 0 0 0,-1 0 0 0 0,1 0 0 0 0,1 0 0 0 0,-1 3-10 0 0,3-5 47 0 0,-1 0 0 0 0,1 0-1 0 0,0 0 1 0 0,-1 0 0 0 0,1 0-1 0 0,0-1 1 0 0,0 0 0 0 0,0 1-1 0 0,0-1 1 0 0,0 0 0 0 0,0 0-1 0 0,0-1 1 0 0,1 1 0 0 0,-1-1-1 0 0,0 0 1 0 0,0 1 0 0 0,1-1-1 0 0,-1-1 1 0 0,0 1 0 0 0,0 0-1 0 0,1-1 1 0 0,-1 0 0 0 0,0 1-1 0 0,0-1 1 0 0,0-1 0 0 0,0 1-1 0 0,0 0 1 0 0,2-2-47 0 0,39-21 322 0 0,-1-2 0 0 0,-1-1-1 0 0,-2-3 1 0 0,14-13-322 0 0,-3 3 257 0 0,-78 76 732 0 0,7-3-930 0 0,1 1 1 0 0,2 1-1 0 0,1 1 1 0 0,2 0-1 0 0,2 1 1 0 0,1 1-1 0 0,1 0 1 0 0,3 0-1 0 0,0 11-59 0 0,-6 11 23 0 0,-27 98-3 0 0,27-140-20 0 0,19-29-21 0 0,75-36 14 0 0,3-1-33 0 0,-83 47 42 0 0,0 1 0 0 0,-1-1-1 0 0,1 0 1 0 0,0 0-1 0 0,0 0 1 0 0,0 0-1 0 0,-1 0 1 0 0,1-1-1 0 0,-1 1 1 0 0,1 0-1 0 0,-1 0 1 0 0,1 0 0 0 0,-1 0-1 0 0,0-1 1 0 0,1 1-1 0 0,-1 0 1 0 0,0-1-1 0 0,0 1 1 0 0,0 0-1 0 0,0 0 1 0 0,0-1-1 0 0,0 1 1 0 0,0 0 0 0 0,0 0-1 0 0,-1-1 1 0 0,1 1-1 0 0,-1 0 1 0 0,1 0-1 0 0,-1 0 1 0 0,1-1-1 0 0,-1 1 1 0 0,1 0-1 0 0,-1 0 1 0 0,0 0 0 0 0,0 0-1 0 0,1 0 1 0 0,-1 0-1 0 0,0 0 1 0 0,0 1-1 0 0,0-1 1 0 0,0 0-1 0 0,0 0 1 0 0,0 1-1 0 0,0-1 1 0 0,-1 0 0 0 0,1 1-1 0 0,0-1 1 0 0,0 1-1 0 0,0 0 1 0 0,-1-1-1 0 0,1 1 1 0 0,0 0-1 0 0,0 0 1 0 0,-1 0-1 0 0,1 0 1 0 0,0 0-1 0 0,-1 0-1 0 0,-288-77-173 0 0,242 66 228 0 0,47 10-65 0 0,1 1-16 0 0,0 0-1 0 0,0 0 0 0 0,184-32 113 0 0,66-17-52 0 0,-205 30-1743 0 0,-38 12-3842 0 0,1 1-4963 0 0,-7 5-1866 0 0</inkml:trace>
  <inkml:trace contextRef="#ctx0" brushRef="#br0" timeOffset="2751.803">1839 829 13723 0 0,'0'0'2128'0'0,"0"0"-537"0"0,0 0-228 0 0,0 0-29 0 0,0 0-71 0 0,0 0-196 0 0,0 0-272 0 0,0 0-255 0 0,0 0-159 0 0,0 0-77 0 0,0 0-30 0 0,0 0-18 0 0,0 0-16 0 0,-2 20 696 0 0,1-13-787 0 0,0-4-113 0 0,0 0-1 0 0,0 1 1 0 0,0-1-1 0 0,0 0 1 0 0,0 0-1 0 0,1 0 0 0 0,0 1 1 0 0,-1-1-1 0 0,1 0 1 0 0,0 1-1 0 0,0-1 1 0 0,1 0-1 0 0,-1 1 0 0 0,1-1 1 0 0,0 0-1 0 0,0 0 1 0 0,0 0-1 0 0,0 1 1 0 0,0-1-1 0 0,1 0 0 0 0,-1-1 1 0 0,1 1-1 0 0,0 0 1 0 0,0 0-1 0 0,0-1 1 0 0,0 1-1 0 0,0-1 1 0 0,1 1-1 0 0,-1-1 0 0 0,1 0 1 0 0,-1 0-1 0 0,1 0 1 0 0,0-1-1 0 0,0 1 1 0 0,2 0-36 0 0,5 0 122 0 0,1-1 1 0 0,-1 0 0 0 0,1-1 0 0 0,0 0-1 0 0,-1-1 1 0 0,1 0 0 0 0,-1-1 0 0 0,1 0-1 0 0,-1 0 1 0 0,0-1 0 0 0,0-1 0 0 0,0 1-1 0 0,0-2 1 0 0,-1 1 0 0 0,0-1 0 0 0,0-1 0 0 0,0 0-1 0 0,0 0 1 0 0,6-7-123 0 0,-9 9-52 0 0,0-1 0 0 0,0 0 0 0 0,-1-1 0 0 0,0 1-1 0 0,0-1 1 0 0,0 0 0 0 0,0 0 0 0 0,-1-1 0 0 0,0 1 0 0 0,-1-1 0 0 0,1 0 0 0 0,-1 0-1 0 0,-1 0 1 0 0,1 0 0 0 0,-1-1 0 0 0,-1 1 0 0 0,1-1 0 0 0,-1 1 0 0 0,0-1 0 0 0,-1 0-1 0 0,0 1 1 0 0,0-1 0 0 0,-1-2 52 0 0,-4 7-3434 0 0,0 3-2812 0 0,3 0 1226 0 0,0 0-7102 0 0</inkml:trace>
  <inkml:trace contextRef="#ctx0" brushRef="#br0" timeOffset="3219.96">2307 818 14299 0 0,'0'0'911'0'0,"0"0"-403"0"0,0 0 29 0 0,0 0 317 0 0,0 0 317 0 0,0 0 149 0 0,0 0-97 0 0,0 0-235 0 0,0 0-192 0 0,0 0-102 0 0,0 0-83 0 0,0 0-43 0 0,0 0-35 0 0,14 4-39 0 0,44 11-29 0 0,-55-14-404 0 0,1-1 0 0 0,-1 1 1 0 0,1-1-1 0 0,0 0 0 0 0,-1 0 0 0 0,1 0 0 0 0,-1 0 0 0 0,1 0 0 0 0,0-1 0 0 0,-1 0 1 0 0,1 0-1 0 0,-1 0 0 0 0,0 0 0 0 0,1 0 0 0 0,-1-1 0 0 0,0 1 0 0 0,0-1 0 0 0,1 0-61 0 0,11-6 212 0 0,-3 3-81 0 0,-1-1-1 0 0,1-1 1 0 0,-1 0-1 0 0,-1 0 0 0 0,1-1 1 0 0,-1-1-1 0 0,0 0 1 0 0,-1 0-1 0 0,3-4-130 0 0,-11 12 12 0 0,0 0 0 0 0,0 0 0 0 0,0 0 0 0 0,1 0 0 0 0,-1 0 0 0 0,-1 0 1 0 0,1 0-1 0 0,0 0 0 0 0,0-1 0 0 0,0 1 0 0 0,-1 0 0 0 0,1 0 0 0 0,0-1 0 0 0,-1 1 0 0 0,1-1 0 0 0,-1 1 0 0 0,0 0 0 0 0,1-1 0 0 0,-1 1 0 0 0,0-1 0 0 0,0 1 1 0 0,0-1-1 0 0,0 1 0 0 0,0-1 0 0 0,0 1 0 0 0,-1-1 0 0 0,1 1 0 0 0,0-1 0 0 0,-1 1 0 0 0,1 0 0 0 0,-1-1 0 0 0,1 1 0 0 0,-1 0 0 0 0,0-1 0 0 0,0 1 0 0 0,1 0 1 0 0,-1 0-1 0 0,0 0 0 0 0,0 0 0 0 0,0-1 0 0 0,0 1 0 0 0,-2 0-12 0 0,-11 0-15 0 0,0 1 0 0 0,0 1 0 0 0,0 0 1 0 0,0 1-1 0 0,0 1 0 0 0,1 0 0 0 0,-1 1 0 0 0,1 0 1 0 0,0 1-1 0 0,0 1 0 0 0,0 0 0 0 0,1 0 0 0 0,0 2 1 0 0,0-1-1 0 0,0 1 0 0 0,1 1 0 0 0,1 0 0 0 0,-1 1 1 0 0,1 0-1 0 0,-4 6 15 0 0,11-14-1 0 0,-1 0 0 0 0,1 0 0 0 0,0 0 0 0 0,0 1 0 0 0,0 0 0 0 0,0-1 0 0 0,0 1 0 0 0,0 0 0 0 0,1 0 0 0 0,0 0 0 0 0,-1 1 0 0 0,1-1 0 0 0,0 1 0 0 0,1-1 0 0 0,-1 1 0 0 0,1 0 0 0 0,-1-1 0 0 0,1 1 0 0 0,0 0 0 0 0,0 0 0 0 0,1 0 0 0 0,-1 0 0 0 0,1 0 0 0 0,0 0 0 0 0,0 0 0 0 0,0 0 0 0 0,1 0 0 0 0,-1 0 0 0 0,1-1 0 0 0,0 1 0 0 0,0 0 0 0 0,1 0 0 0 0,-1 0 0 0 0,1-1 0 0 0,-1 1 0 0 0,1-1 0 0 0,0 1 0 0 0,0-1 0 0 0,1 0 0 0 0,-1 0 0 0 0,1 0 0 0 0,0 0 0 0 0,0 0 0 0 0,0 0 1 0 0,8 0-15 0 0,1 0 0 0 0,-1 0-1 0 0,1-1 1 0 0,0-1 0 0 0,0 0 0 0 0,-1-1 0 0 0,1 0 0 0 0,0 0 0 0 0,9-3 15 0 0,-2 0-478 0 0,-1 0 0 0 0,1-2 0 0 0,-1 0 0 0 0,0-2 0 0 0,0 1 0 0 0,-1-2 0 0 0,4-3 478 0 0,44-17-9960 0 0,-52 24 682 0 0</inkml:trace>
  <inkml:trace contextRef="#ctx0" brushRef="#br0" timeOffset="3567.904">3014 616 12355 0 0,'0'0'2884'0'0,"0"0"-922"0"0,0 0-550 0 0,0 0-258 0 0,0 0-186 0 0,0 0-166 0 0,0 0-120 0 0,0 0-72 0 0,0 0-71 0 0,0 0-21 0 0,0 0-67 0 0,0 0-72 0 0,0 0-60 0 0,-22 11-63 0 0,-69 35-59 0 0,39-7 221 0 0,50-38-414 0 0,1 0-1 0 0,-1 0 1 0 0,1 0 0 0 0,0 0 0 0 0,0 0 0 0 0,-1 0 0 0 0,1 0 0 0 0,0 0 0 0 0,0 0 0 0 0,0 1 0 0 0,0-1 0 0 0,0 0 0 0 0,1 1 0 0 0,-1-1 0 0 0,0 1 0 0 0,1-1 0 0 0,-1 1 0 0 0,1-1 0 0 0,-1 1 0 0 0,1-1 0 0 0,0 1 0 0 0,-1-1 0 0 0,1 1 0 0 0,0 0 0 0 0,0-1 0 0 0,0 1 0 0 0,0-1 0 0 0,1 1 0 0 0,-1 0 0 0 0,0-1 0 0 0,1 1 0 0 0,-1-1 0 0 0,1 1 0 0 0,-1-1 0 0 0,1 1 0 0 0,0-1 0 0 0,0 1 0 0 0,-1-1 0 0 0,1 0 0 0 0,0 0-1 0 0,0 1 1 0 0,1-1 0 0 0,-1 0 0 0 0,0 0 0 0 0,0 0 0 0 0,0 0 0 0 0,1 0 0 0 0,-1 0 0 0 0,1 0-4 0 0,3 0 12 0 0,0 0-1 0 0,0 0 1 0 0,0 1 0 0 0,0 0-1 0 0,0 0 1 0 0,0 0-1 0 0,-1 1 1 0 0,1-1 0 0 0,-1 1-1 0 0,1 0 1 0 0,-1 0 0 0 0,0 1-1 0 0,0-1 1 0 0,-1 1-1 0 0,1 0 1 0 0,-1 0 0 0 0,1 0-1 0 0,-1 1 1 0 0,-1-1-1 0 0,1 1 1 0 0,-1-1 0 0 0,1 1-1 0 0,-1 0 1 0 0,-1 0-1 0 0,1 0 1 0 0,-1 0 0 0 0,1 3-12 0 0,-2-5 50 0 0,0 0 0 0 0,0 0 1 0 0,0 0-1 0 0,0 0 0 0 0,-1 0 0 0 0,1 0 1 0 0,-1 0-1 0 0,0 0 0 0 0,0-1 1 0 0,0 1-1 0 0,0 0 0 0 0,0 0 0 0 0,0 0 1 0 0,-1-1-1 0 0,1 1 0 0 0,-1-1 1 0 0,0 1-1 0 0,0-1 0 0 0,0 0 0 0 0,0 0 1 0 0,0 0-1 0 0,-1 0 0 0 0,1 0 1 0 0,-1 0-1 0 0,1 0 0 0 0,-1-1 0 0 0,1 0 1 0 0,-1 1-1 0 0,0-1 0 0 0,0 0 1 0 0,-2 1-51 0 0,-104 15-47 0 0,86-29-1270 0 0,15 3-1681 0 0,1 1-6109 0 0,3 4-3012 0 0</inkml:trace>
  <inkml:trace contextRef="#ctx0" brushRef="#br0" timeOffset="4386.197">3008 60 8530 0 0,'0'0'2920'0'0,"0"0"-1055"0"0,0 0-509 0 0,0 0-66 0 0,0 0 42 0 0,0 0-42 0 0,0 0-167 0 0,0 0-233 0 0,0 0-188 0 0,0 0-117 0 0,0 0-66 0 0,0 0-65 0 0,0 0-62 0 0,15-6-2 0 0,101-36 1267 0 0,-111 40-1562 0 0,-1 0 1 0 0,1 0-1 0 0,-1 1 0 0 0,1 0 1 0 0,0 0-1 0 0,-1 0 1 0 0,1 0-1 0 0,0 1 0 0 0,0 0 1 0 0,0 0-1 0 0,0 0 1 0 0,-1 0-1 0 0,1 1 0 0 0,0 0 1 0 0,0 0-1 0 0,-1 0 1 0 0,1 1-1 0 0,0-1 0 0 0,-1 1 1 0 0,1 0-1 0 0,-1 0 1 0 0,0 1-1 0 0,0 0 0 0 0,0-1 1 0 0,0 1-1 0 0,0 0 1 0 0,-1 1-1 0 0,3 2-95 0 0,0 11 75 0 0,-1 0-1 0 0,0 0 1 0 0,-2 0-1 0 0,0 1 1 0 0,-1-1 0 0 0,0 1-1 0 0,-2 0 1 0 0,0-1 0 0 0,-2 18-75 0 0,1 14 68 0 0,-20 266 132 0 0,1-42-166 0 0,-10-89 12 0 0,16-125 24 0 0,14-59-77 0 0,-6 8 346 0 0,-143 25-39 0 0,99-23-560 0 0,-14 2-104 0 0,41-9-3934 0 0,1-3-3754 0 0,18 0-4789 0 0</inkml:trace>
  <inkml:trace contextRef="#ctx0" brushRef="#br0" timeOffset="7985.211">3577 859 3361 0 0,'0'0'1417'0'0,"0"0"-92"0"0,0 0 147 0 0,0 0 300 0 0,0 0 141 0 0,0 0-128 0 0,0 0-334 0 0,0 0-374 0 0,0 0-277 0 0,0 0-147 0 0,0 0-66 0 0,2 29 4205 0 0,-15 0-3321 0 0,13-28-1399 0 0,0-1-10 0 0,0 0-14 0 0,0 0-10 0 0,0 0 11 0 0,0 0 22 0 0,0 0 29 0 0,0 0 68 0 0,0 0 47 0 0,5-5 287 0 0,54-61 383 0 0,-74 97 837 0 0,14-35-9174 0 0,1 0-4646 0 0</inkml:trace>
</inkml:ink>
</file>

<file path=ppt/ink/ink1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20:02.7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415 688 0 0 0,'0'0'505'0'0,"0"0"989"0"0,0 0 763 0 0,0 0 382 0 0,0 0-113 0 0,0 0-550 0 0,0 0-553 0 0,0 0-423 0 0,0 0-245 0 0,-2-3-1 0 0,-1 0-619 0 0,1 1 0 0 0,-1 0 1 0 0,0 0-1 0 0,1 0 1 0 0,-1 0-1 0 0,0 0 0 0 0,0 1 1 0 0,-1-1-1 0 0,1 1 1 0 0,0 0-1 0 0,0 0 0 0 0,-1 0 1 0 0,1 0-1 0 0,0 1 1 0 0,-1-1-1 0 0,1 1 0 0 0,-1 0 1 0 0,1 0-1 0 0,-1 0 1 0 0,1 1-1 0 0,0-1 0 0 0,-1 1 1 0 0,1 0-1 0 0,-1 0 1 0 0,1 0-1 0 0,0 0-135 0 0,-91 39 1106 0 0,-57 69-322 0 0,144-103-771 0 0,0 1 0 0 0,0 0-1 0 0,0 0 1 0 0,1 1 0 0 0,0 0 0 0 0,1 0 0 0 0,0 0-1 0 0,0 1 1 0 0,0 0 0 0 0,1 0 0 0 0,1 0 0 0 0,-1 0-1 0 0,2 0 1 0 0,-1 1 0 0 0,1-1 0 0 0,1 1-1 0 0,-1 6-12 0 0,2-13 13 0 0,0 0 0 0 0,1 0 0 0 0,-1 0 0 0 0,1 0-1 0 0,0 0 1 0 0,0 0 0 0 0,0 0 0 0 0,0-1 0 0 0,0 1-1 0 0,0 0 1 0 0,1 0 0 0 0,0-1 0 0 0,-1 1 0 0 0,1-1-1 0 0,0 0 1 0 0,0 0 0 0 0,0 1 0 0 0,0-1 0 0 0,1 0-1 0 0,-1-1 1 0 0,1 1 0 0 0,-1 0 0 0 0,1-1 0 0 0,-1 1-1 0 0,1-1 1 0 0,0 0 0 0 0,0 0 0 0 0,0 0 0 0 0,0 0-1 0 0,0-1 1 0 0,-1 1 0 0 0,1-1 0 0 0,0 1-1 0 0,0-1 1 0 0,1 0 0 0 0,-1 0 0 0 0,0-1-13 0 0,113-19 657 0 0,-93 9-394 0 0,-2-1 0 0 0,1-2 0 0 0,-2 0 0 0 0,0-1 0 0 0,-1-1 0 0 0,0 0 0 0 0,-1-2 0 0 0,-1 0-1 0 0,-1-1 1 0 0,9-14-263 0 0,128-219 1404 0 0,-134 217-1248 0 0,12-16 342 0 0,-30 50-413 0 0,-1 1-13 0 0,0 0-13 0 0,0 12 31 0 0,-10 209 287 0 0,64 279-247 0 0,-53-464-119 0 0,4 34-13 0 0,-3 0 0 0 0,-4-1 1 0 0,-2 1-1 0 0,-3-1 1 0 0,-13 47 1 0 0,13-89 4 0 0,-2-1 0 0 0,0 0 0 0 0,-2 0 1 0 0,-1-1-1 0 0,-1 0 0 0 0,-1-1 0 0 0,-11 14-4 0 0,22-34 8 0 0,-1 0-1 0 0,1 1 1 0 0,-1-1-1 0 0,1-1 1 0 0,-1 1-1 0 0,0 0 1 0 0,0-1-1 0 0,-1 0 1 0 0,1 0-1 0 0,-1 0 1 0 0,0 0-1 0 0,1-1 1 0 0,-1 0 0 0 0,0 0-1 0 0,0 0 1 0 0,-1-1-1 0 0,1 0 1 0 0,0 0-1 0 0,0 0 1 0 0,-1 0-1 0 0,1-1 1 0 0,-1 0-1 0 0,1 0 1 0 0,0 0-1 0 0,-3-1-7 0 0,3-3-1 0 0,1-1 0 0 0,0 1 0 0 0,1-1 0 0 0,-1 0 0 0 0,1 0 0 0 0,0 0 0 0 0,0 0 0 0 0,1-1 0 0 0,-1 1 0 0 0,1-1 0 0 0,0 0 0 0 0,1 1 0 0 0,-1-1 0 0 0,1 0 0 0 0,0 0 0 0 0,1 0 0 0 0,-1 0 0 0 0,1 0 0 0 0,1 0 0 0 0,-1 0 0 0 0,2-5 1 0 0,-1-18-8 0 0,1 0-1 0 0,1 0 1 0 0,1 1-1 0 0,2 0 1 0 0,1 0 0 0 0,1 0-1 0 0,5-8 9 0 0,16-29-25 0 0,2 1 1 0 0,3 2-1 0 0,2 1 0 0 0,3 2 0 0 0,20-20 25 0 0,15-19-76 0 0,5 4 0 0 0,3 3 0 0 0,94-78 76 0 0,-82 84-81 0 0,-148 103 360 0 0,47-15-281 0 0,0 1 0 0 0,0-1 1 0 0,1 1-1 0 0,-1 1 1 0 0,1-1-1 0 0,0 1 0 0 0,0 0 1 0 0,1 0-1 0 0,0 1 1 0 0,0-1-1 0 0,0 1 1 0 0,0 1-1 0 0,1-1 0 0 0,0 0 1 0 0,0 1-1 0 0,-1 4 2 0 0,-11 85 15 0 0,16-90-23 0 0,0 0 1 0 0,0 0-1 0 0,1 0 1 0 0,0 1-1 0 0,1-1 1 0 0,-1 0-1 0 0,1 0 1 0 0,0-1-1 0 0,0 1 1 0 0,1 0-1 0 0,0-1 1 0 0,0 1-1 0 0,0-1 1 0 0,1 0-1 0 0,-1 0 1 0 0,1 0-1 0 0,1 0 1 0 0,-1-1 0 0 0,0 0-1 0 0,1 0 1 0 0,4 3 7 0 0,0-1 8 0 0,0-1 0 0 0,0 0 1 0 0,1 0-1 0 0,-1-1 0 0 0,1 0 1 0 0,0-1-1 0 0,1 0 1 0 0,-1 0-1 0 0,0-1 0 0 0,1-1 1 0 0,-1 0-1 0 0,1 0 0 0 0,-1-1 1 0 0,1 0-1 0 0,-1-1 1 0 0,1 0-1 0 0,-1-1 0 0 0,1 0 1 0 0,-1-1-1 0 0,0 0 0 0 0,0 0 1 0 0,0-1-1 0 0,-1 0 1 0 0,1-1-1 0 0,-1 0 0 0 0,0-1 1 0 0,0 0-1 0 0,-1 0 0 0 0,0-1 1 0 0,0 0-1 0 0,0 0 1 0 0,2-4-9 0 0,-1 3 25 0 0,-1 0 0 0 0,0-1 0 0 0,0 0 0 0 0,-1 0 0 0 0,0-1 0 0 0,-1 0 0 0 0,0 0 0 0 0,-1-1 0 0 0,0 1 0 0 0,0-1 0 0 0,-1 0 0 0 0,0-1 0 0 0,-1 1 0 0 0,-1-1 0 0 0,0 1 0 0 0,0-1 0 0 0,-1 0 0 0 0,-1 0 0 0 0,0 1 0 0 0,0-1 0 0 0,-2-10-25 0 0,-1 15-14 0 0,0 0 0 0 0,-1 0 0 0 0,1 0 0 0 0,-1 1 0 0 0,-1-1 0 0 0,1 1 0 0 0,-1 0 0 0 0,0 0-1 0 0,0 1 1 0 0,-1-1 0 0 0,0 1 0 0 0,0 1 0 0 0,0-1 0 0 0,0 1 0 0 0,-1 0 0 0 0,0 0 0 0 0,0 1 0 0 0,0 0 0 0 0,0 0 0 0 0,0 0 0 0 0,0 1 0 0 0,-1 0 0 0 0,1 1-1 0 0,-1 0 1 0 0,0 0 0 0 0,1 0 0 0 0,-1 1 0 0 0,0 0 0 0 0,1 1 0 0 0,-1 0 0 0 0,0 0 0 0 0,1 0 0 0 0,-1 1 14 0 0,3 0-84 0 0,0-1-1 0 0,1 1 1 0 0,-1 0 0 0 0,0 0-1 0 0,1 1 1 0 0,-1-1 0 0 0,1 1-1 0 0,0 0 1 0 0,0 0 0 0 0,0 1 0 0 0,1-1-1 0 0,-1 1 1 0 0,1 0 0 0 0,-1-1-1 0 0,1 2 1 0 0,0 0 84 0 0,1-3-169 0 0,1 0 1 0 0,0 0-1 0 0,1-1 1 0 0,-1 1-1 0 0,0 0 0 0 0,0 0 1 0 0,1 0-1 0 0,-1 0 0 0 0,1 0 1 0 0,0 0-1 0 0,-1 0 1 0 0,1 1-1 0 0,0-1 0 0 0,0 0 1 0 0,0 0-1 0 0,1 0 0 0 0,-1 0 1 0 0,1 0-1 0 0,-1 0 0 0 0,1 0 1 0 0,-1 0-1 0 0,1 0 1 0 0,0 0-1 0 0,0 0 0 0 0,0-1 1 0 0,1 2 168 0 0,13 8-4322 0 0,-3-7-4051 0 0,-3-3-933 0 0</inkml:trace>
  <inkml:trace contextRef="#ctx0" brushRef="#br0" timeOffset="430.097">1718 684 10970 0 0,'0'0'1902'0'0,"0"0"-452"0"0,0 0-199 0 0,0 0 4 0 0,0 0-46 0 0,0 0-125 0 0,0 0-163 0 0,0 0-195 0 0,0 0-168 0 0,0 0-133 0 0,0 0-83 0 0,0 0-50 0 0,0 0-28 0 0,-16 5-27 0 0,-53 16-38 0 0,67-20-189 0 0,1-1 1 0 0,-1 0-1 0 0,0 1 1 0 0,1 0-1 0 0,-1-1 1 0 0,1 1-1 0 0,-1 0 1 0 0,1 0-1 0 0,-1 0 1 0 0,1 0-1 0 0,-1 0 1 0 0,1 0-1 0 0,0 0 0 0 0,0 0 1 0 0,0 0-1 0 0,0 1 1 0 0,0-1-1 0 0,0 0 1 0 0,0 1-1 0 0,0-1 1 0 0,0 1-1 0 0,0-1 1 0 0,1 1-1 0 0,-1 0 1 0 0,1-1-1 0 0,-1 1 1 0 0,1 0-1 0 0,-1 1-10 0 0,-1 5 32 0 0,-2 2-19 0 0,0 0 0 0 0,0 1 0 0 0,1-1 0 0 0,0 1 0 0 0,1-1 0 0 0,0 1 0 0 0,1 0-1 0 0,0 0 1 0 0,1-1 0 0 0,0 1 0 0 0,1 0 0 0 0,0 0 0 0 0,0 0 0 0 0,1 0 0 0 0,1-1 0 0 0,0 1 0 0 0,0-1-1 0 0,2 2-12 0 0,0-6 72 0 0,1 0-1 0 0,-1 0 1 0 0,1-1-1 0 0,1 0 1 0 0,-1 0-1 0 0,1 0 1 0 0,0-1-1 0 0,0 0 1 0 0,0 0-1 0 0,1 0 1 0 0,-1-1-1 0 0,1-1 1 0 0,0 1-1 0 0,0-1 1 0 0,0 0-1 0 0,0-1 1 0 0,0 0-1 0 0,0 0 1 0 0,0-1-1 0 0,0 0 1 0 0,1-1-1 0 0,-1 1 0 0 0,0-1 1 0 0,0-1-1 0 0,0 0 1 0 0,0 0-1 0 0,-1 0 1 0 0,1-1-1 0 0,0 0 1 0 0,2-2-72 0 0,0 1 123 0 0,-1-1-1 0 0,0 0 1 0 0,1 0 0 0 0,-2-1 0 0 0,1 0 0 0 0,-1 0 0 0 0,0-1-1 0 0,0 0 1 0 0,-1-1 0 0 0,0 0 0 0 0,0 0 0 0 0,0 0-1 0 0,-1-1 1 0 0,-1 0 0 0 0,0 0 0 0 0,0 0 0 0 0,0-1-1 0 0,-1 0 1 0 0,-1 0 0 0 0,0 0 0 0 0,0 0 0 0 0,-1 0-1 0 0,1-6-122 0 0,-2 9 4 0 0,-1 0 0 0 0,0-1 0 0 0,0 1 0 0 0,0 0 0 0 0,-1 0 0 0 0,1-1 0 0 0,-2 1 0 0 0,1 0 0 0 0,-1 0 0 0 0,0 0 0 0 0,-1 0 0 0 0,0 1 0 0 0,0-1 0 0 0,0 1 0 0 0,-1-1 0 0 0,0 1 0 0 0,0 0 0 0 0,0 1 0 0 0,-1-1 0 0 0,0 1 0 0 0,0 0 0 0 0,0 0 0 0 0,-1 0 0 0 0,0 1 0 0 0,-1-1-4 0 0,-4-2-124 0 0,0 0 0 0 0,0 1 0 0 0,0 1 0 0 0,-1 0 0 0 0,0 1 0 0 0,0 0 0 0 0,-1 1-1 0 0,1 0 1 0 0,-8 0 124 0 0,-69-3-4225 0 0,63 10-271 0 0,12 2-1602 0 0,2-1-5829 0 0</inkml:trace>
  <inkml:trace contextRef="#ctx0" brushRef="#br0" timeOffset="1064.53">2365 662 5273 0 0,'0'0'3665'0'0,"0"0"-1377"0"0,0 0-559 0 0,0 0 42 0 0,0 0 72 0 0,0 0-1 0 0,0 0-183 0 0,0 0-295 0 0,0 0-261 0 0,0 0-212 0 0,0 0-165 0 0,0 0-149 0 0,0 0-123 0 0,-6-13-115 0 0,-19-37-97 0 0,24 49-235 0 0,1 0 1 0 0,-1 0-1 0 0,0 1 1 0 0,0-1-1 0 0,0 1 1 0 0,0-1-1 0 0,0 1 1 0 0,0-1-1 0 0,0 1 1 0 0,0 0-1 0 0,0-1 1 0 0,0 1-1 0 0,0 0 1 0 0,0 0-1 0 0,0 0 1 0 0,-1 0-1 0 0,1 0 1 0 0,0 0-1 0 0,0 0 1 0 0,0 0-1 0 0,0 0 1 0 0,0 0-1 0 0,0 1 1 0 0,0-1-1 0 0,0 0 1 0 0,0 1-1 0 0,0-1 1 0 0,0 1 0 0 0,0-1-1 0 0,0 1 1 0 0,0-1-1 0 0,0 1 1 0 0,0 0-1 0 0,1-1 1 0 0,-1 1-1 0 0,0 0 1 0 0,0 0-1 0 0,1 0 1 0 0,-1 0-8 0 0,-4 3 36 0 0,-19 11 21 0 0,1 0 0 0 0,0 2 0 0 0,1 0 0 0 0,1 2 0 0 0,1 0 1 0 0,1 1-1 0 0,0 1 0 0 0,2 1 0 0 0,0 0 0 0 0,2 2 0 0 0,-10 18-57 0 0,23-38-4 0 0,0 0 1 0 0,0 0-1 0 0,0 0 0 0 0,1 0 1 0 0,0 0-1 0 0,-1 1 1 0 0,2-1-1 0 0,-1 0 0 0 0,0 1 1 0 0,1-1-1 0 0,0 1 0 0 0,0-1 1 0 0,0 0-1 0 0,1 1 0 0 0,-1-1 1 0 0,1 0-1 0 0,0 1 0 0 0,0-1 1 0 0,1 0-1 0 0,-1 0 0 0 0,1 0 1 0 0,0 0-1 0 0,0 0 0 0 0,0 0 1 0 0,1 0-1 0 0,-1-1 1 0 0,1 1-1 0 0,0-1 0 0 0,0 0 1 0 0,0 0-1 0 0,0 0 0 0 0,1 0 1 0 0,-1 0-1 0 0,2 0 4 0 0,9 2 9 0 0,0 0 0 0 0,0-1 1 0 0,0 0-1 0 0,1-1 0 0 0,-1-1 0 0 0,1 0 0 0 0,0-1 1 0 0,0 0-1 0 0,-1-2 0 0 0,1 0 0 0 0,0 0 0 0 0,0-1 1 0 0,-1-1-1 0 0,0 0 0 0 0,1-1 0 0 0,-1-1 0 0 0,0 0 1 0 0,-1-1-1 0 0,0-1 0 0 0,3-1-9 0 0,16-7 172 0 0,-2-2-1 0 0,1-1 1 0 0,-2-1-1 0 0,0-1 1 0 0,-2-2-1 0 0,0-1 1 0 0,-1-1 0 0 0,-2-1-1 0 0,-1-1 1 0 0,0-1-1 0 0,-2-1 1 0 0,-1-1-1 0 0,-2-1 1 0 0,10-21-172 0 0,6-10 127 0 0,-19 40-112 0 0,-1 0 0 0 0,-2-1 0 0 0,0 0 0 0 0,-1-1 0 0 0,-1-1 0 0 0,-1 1 0 0 0,-1-1 0 0 0,-1-1 0 0 0,-2 0 0 0 0,0 0 0 0 0,-1 0 0 0 0,-2 0 0 0 0,-1 0 0 0 0,0-1 0 0 0,-3-10-15 0 0,1 28-3 0 0,-1 1-1 0 0,1 0 1 0 0,-1-1 0 0 0,-1 1-1 0 0,0 0 1 0 0,0 0 0 0 0,0 1-1 0 0,0-1 1 0 0,-1 0 0 0 0,0 1-1 0 0,-1 0 1 0 0,0 0 0 0 0,1 1 0 0 0,-2-1-1 0 0,1 1 1 0 0,-1 0 0 0 0,0 0-1 0 0,0 1 1 0 0,0 0 0 0 0,0 0-1 0 0,-1 0 1 0 0,1 1 0 0 0,-1 0-1 0 0,0 0 1 0 0,0 0 0 0 0,-1 1-1 0 0,1 0 1 0 0,0 1 0 0 0,-1 0-1 0 0,1 0 1 0 0,-1 0 0 0 0,1 1 0 0 0,-1 0-1 0 0,1 1 1 0 0,-1 0 0 0 0,1 0-1 0 0,0 0 1 0 0,-1 1 0 0 0,0 0 3 0 0,-11 8-3 0 0,1 1 0 0 0,1 1 0 0 0,0 0 0 0 0,1 1 0 0 0,0 1 0 0 0,1 0 0 0 0,0 1 0 0 0,1 1 0 0 0,1 0 0 0 0,0 1 0 0 0,2 0 0 0 0,0 1 0 0 0,1 1 0 0 0,0-1 0 0 0,2 1 0 0 0,0 1 0 0 0,1 0 0 0 0,1 0 0 0 0,1 0 0 0 0,1 1 1 0 0,1-1-1 0 0,0 1 0 0 0,1 10 3 0 0,1-6 0 0 0,1 0 1 0 0,1 0 0 0 0,2-1-1 0 0,0 1 1 0 0,1-1 0 0 0,2 1-1 0 0,0-1 1 0 0,1-1 0 0 0,2 0-1 0 0,5 10 0 0 0,4 2 45 0 0,1 0-1 0 0,1-2 1 0 0,3 0-1 0 0,0-2 1 0 0,2 0-1 0 0,1-2 0 0 0,2-1 1 0 0,0-1-1 0 0,18 12-44 0 0,77 38-158 0 0,-120-84-3711 0 0,-3 3-2046 0 0,-2 1-6751 0 0</inkml:trace>
</inkml:ink>
</file>

<file path=ppt/ink/ink19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8:39.7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2528 4640 2873 0 0,'0'0'3230'0'0,"0"0"-811"0"0,0 0-313 0 0,0 0-13 0 0,0 0-102 0 0,0 0-239 0 0,0 0-310 0 0,0 0-317 0 0,0 0-236 0 0,0 0-171 0 0,0 0-137 0 0,0 0-107 0 0,0 0-90 0 0,0 0-59 0 0,6 19 1091 0 0,-1 171 2057 0 0,-38 68-2805 0 0,5-159-1094 0 0,25-120-21834 0 0,3 17 16987 0 0</inkml:trace>
  <inkml:trace contextRef="#ctx0" brushRef="#br0" timeOffset="540.539">2422 4636 4345 0 0,'0'0'2786'0'0,"0"0"-683"0"0,0 0-211 0 0,0 0 78 0 0,0 0 41 0 0,0 0-177 0 0,0 0-354 0 0,0 0-397 0 0,0 0-311 0 0,0 0-196 0 0,0 0-93 0 0,0 0 0 0 0,1-6 20 0 0,0 4-450 0 0,-1 0 0 0 0,1 0 0 0 0,-1 0 0 0 0,1 0 0 0 0,0 0 0 0 0,0 0 0 0 0,0 0 0 0 0,0 1 0 0 0,0-1 0 0 0,0 0 0 0 0,0 0 0 0 0,1 1 0 0 0,-1-1 0 0 0,1 1 0 0 0,-1-1 0 0 0,1 1 0 0 0,0 0 0 0 0,-1-1 0 0 0,1 1 0 0 0,0 0 0 0 0,0 0 0 0 0,0 0 0 0 0,0 1 0 0 0,0-1 0 0 0,0 0-53 0 0,20-6 346 0 0,111-22 1111 0 0,-128 28-1432 0 0,0 0-1 0 0,-1 0 0 0 0,1 1 0 0 0,0 0 0 0 0,0 0 0 0 0,0 0 0 0 0,-1 1 0 0 0,1-1 0 0 0,0 1 0 0 0,0 0 1 0 0,-1 0-1 0 0,1 1 0 0 0,-1-1 0 0 0,1 1 0 0 0,-1 0 0 0 0,1 1 0 0 0,-1-1 0 0 0,0 1 0 0 0,0-1 0 0 0,0 1 0 0 0,-1 1 1 0 0,1-1-1 0 0,-1 0 0 0 0,0 1 0 0 0,0 0 0 0 0,0-1 0 0 0,0 1 0 0 0,0 0 0 0 0,-1 1-24 0 0,0 0 22 0 0,-1 1-1 0 0,0-1 0 0 0,-1 1 0 0 0,1-1 1 0 0,-1 1-1 0 0,0-1 0 0 0,0 0 0 0 0,-1 1 1 0 0,0-1-1 0 0,0 1 0 0 0,0-1 1 0 0,0 0-1 0 0,-1 1 0 0 0,0-1 0 0 0,0 0 1 0 0,0 0-1 0 0,-1 0 0 0 0,0-1 1 0 0,0 1-1 0 0,0-1 0 0 0,0 1 0 0 0,-1-1 1 0 0,0 0-22 0 0,-20 27 72 0 0,-38 70 53 0 0,62-98-128 0 0,-1 1 0 0 0,1-1 0 0 0,0 0 0 0 0,1 1 0 0 0,-1-1 0 0 0,0 0 1 0 0,1 0-1 0 0,0 1 0 0 0,0-1 0 0 0,0 0 0 0 0,0 0 0 0 0,0 0 0 0 0,1 0 0 0 0,-1 0 0 0 0,1 0 0 0 0,0-1 0 0 0,0 1 0 0 0,0-1 0 0 0,0 1 0 0 0,0-1 1 0 0,1 1-1 0 0,-1-1 0 0 0,1 0 0 0 0,0 0 0 0 0,-1 0 0 0 0,1-1 0 0 0,0 1 0 0 0,0-1 0 0 0,0 1 0 0 0,0-1 0 0 0,0 0 0 0 0,0 0 0 0 0,0 0 0 0 0,1-1 0 0 0,-1 1 1 0 0,3-1 2 0 0,2 3 10 0 0,1 0 0 0 0,0 0 0 0 0,-1 0 0 0 0,1 1 0 0 0,0 0 1 0 0,-1 1-1 0 0,0 0 0 0 0,0 0 0 0 0,-1 0 0 0 0,1 1 0 0 0,-1 0 0 0 0,0 1 0 0 0,-1 0 0 0 0,0 0 0 0 0,0 0 0 0 0,0 1 0 0 0,-1-1 0 0 0,0 1 0 0 0,0 1 0 0 0,-1-1 0 0 0,0 1 0 0 0,-1-1 0 0 0,0 1 0 0 0,0 0 0 0 0,-1 0 0 0 0,0 1 0 0 0,-1-1 0 0 0,1 7-10 0 0,-2-11 36 0 0,-1 0-1 0 0,0 0 0 0 0,1 0 1 0 0,-2 0-1 0 0,1-1 1 0 0,-1 1-1 0 0,1 0 1 0 0,-1 0-1 0 0,0-1 1 0 0,-1 1-1 0 0,1-1 0 0 0,-1 0 1 0 0,0 0-1 0 0,0 0 1 0 0,0 0-1 0 0,-1 0 1 0 0,1-1-1 0 0,-1 1 0 0 0,0-1 1 0 0,0 0-1 0 0,0 0 1 0 0,-1 0-1 0 0,1-1 1 0 0,-1 0-1 0 0,1 1 1 0 0,-1-2-1 0 0,0 1 0 0 0,-3 0-35 0 0,-143 25 299 0 0,136-25-317 0 0,0-1 0 0 0,0 0 0 0 0,-1-1-1 0 0,1-1 1 0 0,0-1 0 0 0,0 0 0 0 0,1 0 0 0 0,-1-2 0 0 0,0 0-1 0 0,1 0 1 0 0,0-2 0 0 0,0 0 0 0 0,-5-3 18 0 0,-12-35-1364 0 0,30 7-7069 0 0,2 30-3459 0 0</inkml:trace>
  <inkml:trace contextRef="#ctx0" brushRef="#br0" timeOffset="2684.516">1 4599 3753 0 0,'0'0'2547'0'0,"0"0"-592"0"0,0 0-213 0 0,0 0 138 0 0,0 0 127 0 0,0 0-78 0 0,0 0-273 0 0,0 0-378 0 0,0 0-302 0 0,0 0-204 0 0,0 0-121 0 0,0 0-39 0 0,0 0-31 0 0,4-12-19 0 0,10-34-45 0 0,9 96 2831 0 0,31 183-2207 0 0,-17-43-882 0 0,-19-75-107 0 0,-10-126 731 0 0,-5-50-772 0 0,3 1-1 0 0,2 0 1 0 0,11-36-111 0 0,46-156 51 0 0,-54 204-43 0 0,-11 47 1 0 0,0 1 0 0 0,0 0-43 0 0,0 0-21 0 0,0 0-49 0 0,0 0-5 0 0,-15 26-1422 0 0,7-6-1353 0 0,7-11-6539 0 0,1-9-1982 0 0</inkml:trace>
  <inkml:trace contextRef="#ctx0" brushRef="#br0" timeOffset="3124.091">443 4993 4937 0 0,'0'0'3841'0'0,"0"0"-1475"0"0,0 0-501 0 0,0 0-62 0 0,0 0-119 0 0,0 0-196 0 0,0 0-301 0 0,0 0-211 0 0,0 0-124 0 0,0 0-116 0 0,0 0-84 0 0,0 0-57 0 0,0 0-43 0 0,-4 23 1246 0 0,-8 79-1364 0 0,14-99-389 0 0,0 1 1 0 0,0 0-1 0 0,1-1 1 0 0,-1 1-1 0 0,1-1 1 0 0,0 0-1 0 0,0 0 1 0 0,0 0-1 0 0,0 0 1 0 0,1-1 0 0 0,-1 1-1 0 0,1-1 1 0 0,0 0-1 0 0,-1 0 1 0 0,1 0-1 0 0,0 0 1 0 0,0-1-1 0 0,0 1 1 0 0,0-1-1 0 0,1 0 1 0 0,-1-1 0 0 0,0 1-1 0 0,0-1 1 0 0,1 0-1 0 0,-1 0 1 0 0,0 0-1 0 0,0 0 1 0 0,1-1-1 0 0,-1 1 1 0 0,0-1-1 0 0,0 0 1 0 0,0-1 0 0 0,2 0-47 0 0,0-2 61 0 0,1 0-1 0 0,-1-1 0 0 0,0 0 0 0 0,0 0 0 0 0,-1-1 0 0 0,0 0 0 0 0,0 0 1 0 0,0 0-1 0 0,0 0 0 0 0,-1-1 0 0 0,0 0 0 0 0,-1 0 0 0 0,1 0 0 0 0,-1 0 1 0 0,-1 0-1 0 0,1-1 0 0 0,-1 1 0 0 0,-1-1 0 0 0,1 0 0 0 0,-1 0 0 0 0,-1 1 1 0 0,1-1-1 0 0,-1 0 0 0 0,-1 0 0 0 0,1 0 0 0 0,-2-1-59 0 0,2 6-11 0 0,-1-1-1 0 0,0 1 0 0 0,0-1 1 0 0,0 1-1 0 0,0 0 1 0 0,-1 0-1 0 0,1-1 0 0 0,-1 1 1 0 0,0 0-1 0 0,0 0 1 0 0,0 0-1 0 0,0 1 1 0 0,-1-1-1 0 0,1 1 0 0 0,-1-1 1 0 0,1 1-1 0 0,-1 0 1 0 0,0 0-1 0 0,0 0 0 0 0,0 0 1 0 0,0 0-1 0 0,0 1 1 0 0,0-1-1 0 0,-1 1 0 0 0,1 0 1 0 0,0 0-1 0 0,-1 0 1 0 0,1 0-1 0 0,-1 1 1 0 0,-2-1 11 0 0,-64 14-4266 0 0,57-5-664 0 0,4-1-7115 0 0</inkml:trace>
  <inkml:trace contextRef="#ctx0" brushRef="#br0" timeOffset="-10786.295">1923 3668 0 0 0,'0'0'914'0'0,"0"0"765"0"0,0 0 256 0 0,0 0-142 0 0,0 0-320 0 0,0 0-273 0 0,0 0-255 0 0,0 0-143 0 0,-1-4-35 0 0,0-8 34 0 0,1 9 19 0 0,0 3-10 0 0,0 0-41 0 0,0 0-40 0 0,0 0-33 0 0,0 0 4 0 0,-23 0 3624 0 0,-47-10 561 0 0,-53-2-2430 0 0,93 12-2016 0 0,-44 37-9 0 0,23 7-188 0 0,0 22 62 0 0,18 26-134 0 0,31-73-94 0 0,0 0 0 0 0,1 0 0 0 0,0 0 0 0 0,2 0 0 0 0,0 0 0 0 0,1 0 0 0 0,1-1-1 0 0,1 1 1 0 0,4 11-76 0 0,25 35 275 0 0,4-24-84 0 0,81 33 151 0 0,-89-63-257 0 0,1 0 0 0 0,0-2-1 0 0,0 0 1 0 0,0-3-1 0 0,17 2-84 0 0,-24-4 19 0 0,78 0 54 0 0,-28-23 101 0 0,-36-2-142 0 0,34-60 333 0 0,-23-4-298 0 0,-28 19-26 0 0,-17-48-41 0 0,-27 55 0 0 0,-14-11 0 0 0,25 37 0 0 0,-2 22 0 0 0,-70-78 0 0 0,23 49 0 0 0,23 21 0 0 0,28 15 0 0 0,-1 1 0 0 0,1 0 0 0 0,0 1 0 0 0,-1 0 0 0 0,1 1 0 0 0,-1 0 0 0 0,1 1 0 0 0,-1 0 0 0 0,-7 1 0 0 0,-10 0 0 0 0,-82 31-85 0 0,82-19-1630 0 0,43-18-5742 0 0,-3 1 1228 0 0,-1 1-6139 0 0</inkml:trace>
  <inkml:trace contextRef="#ctx0" brushRef="#br0" timeOffset="-9165.083">2604 3587 0 0 0,'0'0'1932'0'0,"0"0"164"0"0,0 0-21 0 0,0 0-74 0 0,0 0-104 0 0,0 0-166 0 0,0 0-244 0 0,0 0-196 0 0,0 0-156 0 0,0 0-184 0 0,0 0-95 0 0,0 0-119 0 0,0 0-83 0 0,-6-2-30 0 0,-93 4 4825 0 0,84 2-5148 0 0,1 0 1 0 0,-1 1 0 0 0,1 0-1 0 0,0 1 1 0 0,1 1-1 0 0,-1 0 1 0 0,2 1-1 0 0,-1 1 1 0 0,1 0-1 0 0,0 0 1 0 0,1 1-1 0 0,-2 2-301 0 0,-38 51 748 0 0,1 55 112 0 0,43-94-797 0 0,4-14-16 0 0,0-1-1 0 0,1 1 1 0 0,0 0 0 0 0,0-1 0 0 0,1 1 0 0 0,0 0 0 0 0,1 0 0 0 0,0 0-1 0 0,0 0 1 0 0,2 4-47 0 0,3 1 60 0 0,1-1-1 0 0,0 0 1 0 0,1 0-1 0 0,1 0 1 0 0,0-1-1 0 0,0 0 1 0 0,2-1-1 0 0,1 2-59 0 0,-7-8 6 0 0,65 45 268 0 0,41-14-46 0 0,90-22 135 0 0,-193-16-345 0 0,0 1 0 0 0,0-1-1 0 0,-1-1 1 0 0,1 1 0 0 0,0-1 0 0 0,-1-1-1 0 0,0 1 1 0 0,1-1 0 0 0,-1 0 0 0 0,0 0-1 0 0,-1-1 1 0 0,1 0 0 0 0,4-3-18 0 0,35-21 65 0 0,7-19 46 0 0,-8-41 216 0 0,-26 33-345 0 0,-1-48 49 0 0,-19-4-31 0 0,-2 99 0 0 0,-1-1 0 0 0,0 1 0 0 0,-1 1 0 0 0,0-1 0 0 0,0 1 0 0 0,0 0 0 0 0,-1 0 0 0 0,0 1 0 0 0,0 0 0 0 0,-1 0 0 0 0,1 0 0 0 0,-1 1 0 0 0,-1 1 0 0 0,1-1 0 0 0,-4 0 0 0 0,-3-4 0 0 0,-68-25 0 0 0,-96-31-493 0 0,175 63 465 0 0,-25-5-2529 0 0,16 13-7292 0 0,13-5-2589 0 0</inkml:trace>
  <inkml:trace contextRef="#ctx0" brushRef="#br0" timeOffset="-6350.263">5 4003 0 0 0,'0'0'1443'0'0,"0"0"429"0"0,0 0 115 0 0,0 0-21 0 0,0 0-84 0 0,0 0-152 0 0,0 0-182 0 0,0 0-264 0 0,0 0-285 0 0,0 0-219 0 0,-4 0-141 0 0,6 0 904 0 0,36-1 3530 0 0,111-6-2822 0 0,-24-8-1316 0 0,0 5 0 0 0,51 6-935 0 0,61 0 535 0 0,117 0 32 0 0,-323-3-198 0 0,-31 7-380 0 0,26 0 50 0 0,24 0 1225 0 0,-56-2-1250 0 0,0 0 0 0 0,0 0 0 0 0,0-1-1 0 0,1 0 1 0 0,-1 0 0 0 0,1 0 0 0 0,-1-1 0 0 0,1 0-1 0 0,0 0 1 0 0,0 0 0 0 0,1-1 0 0 0,-1 1-1 0 0,1-1 1 0 0,0 0 0 0 0,0-1-14 0 0,-152-174 172 0 0,155 180-174 0 0,0-1 1 0 0,0 1-1 0 0,0 0 0 0 0,0 0 0 0 0,0-1 0 0 0,0 1 1 0 0,0 0-1 0 0,-1 0 0 0 0,1 0 0 0 0,0 0 1 0 0,0 0-1 0 0,0 0 0 0 0,0 0 0 0 0,0 1 0 0 0,0-1 1 0 0,0 0-1 0 0,0 0 0 0 0,0 1 0 0 0,0-1 1 0 0,0 1-1 0 0,0-1 0 0 0,0 1 0 0 0,0-1 0 0 0,0 1 1 0 0,0 0-1 0 0,0 0 0 0 0,1-1 0 0 0,-1 1 1 0 0,0 0-1 0 0,0 0 0 0 0,1 0 0 0 0,-1 0 0 0 0,1-1 1 0 0,-1 1-1 0 0,1 0 0 0 0,-1 0 0 0 0,1 0 1 0 0,-1 0-1 0 0,1 0 0 0 0,0 1 0 0 0,0-1 0 0 0,0 0 1 0 0,-1 0-1 0 0,1 0 0 0 0,0 0 0 0 0,0 0 1 0 0,0 0-1 0 0,1 0 0 0 0,-1 0 0 0 0,0 0 0 0 0,0 0 1 0 0,0 0-1 0 0,1 0 0 0 0,-1 1 0 0 0,1-2 1 0 0,-1 1-1 0 0,1 0 0 0 0,-1 0 2 0 0,-2 11 63 0 0,-74 411-8 0 0,56-356-47 0 0,128-234 358 0 0,-6 36-1046 0 0,-84 118-3439 0 0,-6 7-7242 0 0,-8 6-1349 0 0</inkml:trace>
  <inkml:trace contextRef="#ctx0" brushRef="#br0" timeOffset="-4220.307">1672 2891 8866 0 0,'0'0'2196'0'0,"0"0"-557"0"0,0 0-245 0 0,0 0-11 0 0,0 0-7 0 0,0 0-129 0 0,0 0-267 0 0,0 0-318 0 0,0 0-209 0 0,0 0-31 0 0,0 0 27 0 0,-1 8 42 0 0,-27 76 835 0 0,-99 151 77 0 0,32-88-1023 0 0,157-257 2276 0 0,159-202-2437 0 0,-181 271-172 0 0,-40 41-29 0 0,0 0-16 0 0,0 0-1 0 0,0 0-12 0 0,0 0-3 0 0,0 0-18 0 0,7 18 70 0 0,18 130 458 0 0,39 68-145 0 0,-29-109-270 0 0,-19-67-2 0 0,-16-39-60 0 0,0-1 6 0 0,0 0-9 0 0,0 0 20 0 0,0 0 36 0 0,0 0 16 0 0,0 0 31 0 0,0 0 10 0 0,0 0 31 0 0,0 0 16 0 0,0 0 36 0 0,-6-12 298 0 0,-174-157-380 0 0,58 103-762 0 0,120 65-216 0 0,-12-4 1578 0 0,10 4-3622 0 0,3 1-3821 0 0,1 4-5444 0 0</inkml:trace>
  <inkml:trace contextRef="#ctx0" brushRef="#br0" timeOffset="-3650.281">1759 3653 0 0 0,'0'0'2311'0'0,"0"0"76"0"0,0 0 73 0 0,0 0-45 0 0,0 0-125 0 0,0 0-331 0 0,0 0-435 0 0,0 0-384 0 0,0 0-285 0 0,0 0-223 0 0,0 0-138 0 0,0 0-70 0 0,0 0-48 0 0,-11 16 1124 0 0,-86 151 1382 0 0,-13-16-2626 0 0,96-130-285 0 0,10-18-14 0 0,1 1 1 0 0,0 0 0 0 0,0 1 0 0 0,0-1 0 0 0,1 0 0 0 0,0 1 0 0 0,0 0 0 0 0,0-1 0 0 0,0 1 0 0 0,1 0 0 0 0,-1 0 0 0 0,1 0-1 0 0,0 0 1 0 0,1 3 42 0 0,16-7-1177 0 0,-10-3 828 0 0,1 0-1 0 0,0 0 1 0 0,-1-1 0 0 0,0 0 0 0 0,0 0-1 0 0,1 0 1 0 0,-2-1 0 0 0,1 0 0 0 0,0 0 0 0 0,-1 0-1 0 0,0-1 1 0 0,0 0 0 0 0,0 0 0 0 0,1-2 349 0 0,8-6-1359 0 0,22-21-2485 0 0,8-6-5110 0 0,-31 28 5891 0 0</inkml:trace>
  <inkml:trace contextRef="#ctx0" brushRef="#br0" timeOffset="-3396.255">1956 3623 248 0 0,'0'0'1382'0'0,"0"0"-239"0"0,0 0 110 0 0,0 0 337 0 0,0 0 260 0 0,0 0 58 0 0,0 0-130 0 0,0 0-305 0 0,0 0-294 0 0,-33 31-231 0 0,-100 96-163 0 0,61-45 406 0 0,-31 75 478 0 0,102-156-1708 0 0,0-1 0 0 0,0 1 0 0 0,0 0 0 0 0,0 0 0 0 0,0 0 0 0 0,0 0 1 0 0,0 0-1 0 0,0 0 0 0 0,1 0 0 0 0,-1 1 0 0 0,0-1 0 0 0,1 0 0 0 0,-1 0 0 0 0,1 1 0 0 0,-1-1 0 0 0,1 0 0 0 0,0 0 0 0 0,0 1 0 0 0,-1-1 0 0 0,1 0 0 0 0,0 1 0 0 0,0-1 0 0 0,0 0 0 0 0,0 1 0 0 0,1-1 0 0 0,-1 0 0 0 0,0 1 0 0 0,1-1 0 0 0,-1 0 0 0 0,0 1 0 0 0,1-1 0 0 0,0 0 0 0 0,-1 0 0 0 0,1 0 0 0 0,0 0 1 0 0,-1 1-1 0 0,1-1 0 0 0,0 0 0 0 0,0 0 0 0 0,0 0 0 0 0,0-1 0 0 0,0 1 0 0 0,0 0 0 0 0,0 0 0 0 0,0 0 0 0 0,1 0 39 0 0,6-3-714 0 0,0 0 0 0 0,0 0 0 0 0,-1 0 0 0 0,1-1 0 0 0,-1 0 0 0 0,1 0 0 0 0,-1-1 0 0 0,0 0 0 0 0,-1 0 0 0 0,1-1 0 0 0,-1 1 0 0 0,1-2 0 0 0,3-3 714 0 0,23-16-6525 0 0,-18 14 5727 0 0</inkml:trace>
  <inkml:trace contextRef="#ctx0" brushRef="#br0" timeOffset="-3154.972">2066 3756 0 0 0,'0'0'325'0'0,"0"0"862"0"0,0 0 287 0 0,0 0 188 0 0,0 0 85 0 0,0 0-76 0 0,0 0-198 0 0,0 0-291 0 0,-32 29-247 0 0,-99 90-178 0 0,57-43 316 0 0,-18 35 832 0 0,93-111-1927 0 0,0-1 0 0 0,-1 1-1 0 0,1 0 1 0 0,0-1-1 0 0,0 1 1 0 0,-1 0 0 0 0,1 0-1 0 0,0 0 1 0 0,0 0-1 0 0,0 0 1 0 0,-1 0 0 0 0,1 0-1 0 0,0 0 1 0 0,0 0 0 0 0,0 0-1 0 0,-1 0 1 0 0,1 0-1 0 0,0 0 1 0 0,0 1 0 0 0,0-1-1 0 0,-1 0 1 0 0,1 1-1 0 0,0-1 1 0 0,-1 1 0 0 0,1-1-1 0 0,0 1 1 0 0,-1-1-1 0 0,1 1 1 0 0,0-1 0 0 0,-1 1-1 0 0,1-1 1 0 0,-1 1 0 0 0,1 0-1 0 0,-1-1 1 0 0,1 1-1 0 0,-1 0 1 0 0,0 0 0 0 0,1-1-1 0 0,-1 1 1 0 0,0 0-1 0 0,0 0 1 0 0,1-1 0 0 0,-1 1-1 0 0,0 0 1 0 0,0 0 0 0 0,0 0-1 0 0,0-1 1 0 0,0 1-1 0 0,0 0 1 0 0,0 0 0 0 0,0 0-1 0 0,-1-1 1 0 0,1 1-1 0 0,0 0 1 0 0,0 0 0 0 0,-1 0-1 0 0,1-1 1 0 0,0 1 0 0 0,-1 0-1 0 0,1-1 1 0 0,-1 1-1 0 0,1 0 1 0 0,-1-1 0 0 0,1 1-1 0 0,-1 0 1 0 0,1-1-1 0 0,-1 1 1 0 0,0-1 0 0 0,1 1-1 0 0,-2-1 23 0 0,90-47-4321 0 0,28-29-4063 0 0,-68 44 7265 0 0,-31 22 1119 0 0</inkml:trace>
  <inkml:trace contextRef="#ctx0" brushRef="#br0" timeOffset="-3000.056">2147 3907 0 0 0,'0'0'1171'0'0,"0"0"237"0"0,0 0 61 0 0,0 0-67 0 0,0 0-155 0 0,0 0-153 0 0,-32 31-152 0 0,-102 95-128 0 0,41-33 1219 0 0,79-79-1630 0 0,-27 49-118 0 0,41-62-1159 0 0,0 2-3597 0 0,1-3-2452 0 0</inkml:trace>
  <inkml:trace contextRef="#ctx0" brushRef="#br0" timeOffset="-2552.529">2598 3553 0 0 0,'0'0'512'0'0,"0"0"770"0"0,0 0 225 0 0,0 0 126 0 0,0 0 86 0 0,0 0 2 0 0,0 0-148 0 0,0 0-220 0 0,0 0-222 0 0,-26 35-186 0 0,-81 110-202 0 0,50-63 213 0 0,-50 68-230 0 0,90-117-3635 0 0,17-32 1634 0 0,23-5-9930 0 0,-19 1 10793 0 0</inkml:trace>
  <inkml:trace contextRef="#ctx0" brushRef="#br0" timeOffset="-2294.51">2701 3712 0 0 0,'0'0'1055'0'0,"0"0"348"0"0,0 0-72 0 0,0 0-263 0 0,0 0-314 0 0,-33 33-270 0 0,-105 104-158 0 0,50-43 768 0 0,53-46 501 0 0,53-47-1387 0 0,58-38-404 0 0,129-92-8786 0 0,-188 114 8842 0 0</inkml:trace>
  <inkml:trace contextRef="#ctx0" brushRef="#br0" timeOffset="-1998.501">2762 3855 0 0 0,'-118'107'1529'0'0,"43"-34"6607"0"0,76-72-8069 0 0,-1-1 1 0 0,1 1-1 0 0,-1 0 1 0 0,1-1-1 0 0,-1 1 1 0 0,1-1-1 0 0,0 1 1 0 0,-1-1-1 0 0,1 1 1 0 0,0-1-1 0 0,-1 1 1 0 0,1-1 0 0 0,0 0-1 0 0,-1 1 1 0 0,1-1-1 0 0,0 0 1 0 0,0 0-1 0 0,0 1 1 0 0,-1-1-1 0 0,1 0 1 0 0,0 0-1 0 0,0 0 1 0 0,-1 0-1 0 0,1 0 1 0 0,0 0-1 0 0,0 0 1 0 0,0 0-1 0 0,-1-1 1 0 0,1 1-1 0 0,0 0 1 0 0,0 0-1 0 0,-1-1 1 0 0,1 1-1 0 0,0 0 1 0 0,0-1 0 0 0,-1 1-1 0 0,1-1 1 0 0,0 1-1 0 0,-1-1 1 0 0,1 1-1 0 0,-1-1 1 0 0,1 1-1 0 0,-1-1 1 0 0,1 1-1 0 0,-1-1 1 0 0,1 0-68 0 0,253-138-4259 0 0,-255 139 4253 0 0,1 0 0 0 0,0 1 0 0 0,0-1-1 0 0,0 0 1 0 0,0 1 0 0 0,0-1 0 0 0,0 0-1 0 0,0 1 1 0 0,0-1 0 0 0,0 1 0 0 0,0-1-1 0 0,0 0 1 0 0,0 1 0 0 0,0-1-1 0 0,1 0 1 0 0,-1 0 0 0 0,0 1 0 0 0,0-1-1 0 0,0 0 1 0 0,0 1 0 0 0,1-1 0 0 0,-1 0-1 0 0,0 0 1 0 0,0 1 0 0 0,0-1-1 0 0,1 0 1 0 0,-1 0 0 0 0,0 1 0 0 0,1-1-1 0 0,-1 0 1 0 0,0 0 0 0 0,0 0 0 0 0,1 0-1 0 0,-1 1 1 0 0,0-1 0 0 0,1 0-1 0 0,-1 0 1 0 0,0 0 0 0 0,1 0 0 0 0,-1 0-1 0 0,0 0 1 0 0,1 0 0 0 0,-1 0 0 0 0,0 0-1 0 0,1 0 1 0 0,-1 0 0 0 0,0 0 0 0 0,1 0-1 0 0,-1 0 1 0 0,0 0 0 0 0,1 0-1 0 0,-1-1 7 0 0,-20 29 648 0 0,20-28-651 0 0,-212 238 3613 0 0,154-160-5185 0 0,57-78-57 0 0,1 1-1909 0 0,0 2-2152 0 0</inkml:trace>
  <inkml:trace contextRef="#ctx0" brushRef="#br0" timeOffset="11754.345">2538 1528 0 0 0,'0'0'207'0'0,"0"0"721"0"0,0 0 131 0 0,0 0-82 0 0,0 0-71 0 0,0 0-30 0 0,0 17 7668 0 0,0-11-7997 0 0,2 91 3855 0 0,-2 78-1758 0 0,-4 120-1399 0 0,22-127-771 0 0,-18-86-100 0 0,11 50 27 0 0,8 30-28 0 0,1 119 206 0 0,-18 24 70 0 0,-6-44 1 0 0,-11-110-186 0 0,14 19 0 0 0,13-104-279 0 0,-5-41 98 0 0,-6-24-268 0 0,-1-1-5 0 0,0 0-15 0 0,0 0 10 0 0,0 0-21 0 0,0 0-16 0 0,0 0 31 0 0,0 0-10 0 0,0 0 25 0 0,4 22 286 0 0,11-22-170 0 0,0 0-1 0 0,0-1 1 0 0,0-1 0 0 0,0 0-1 0 0,0-1 1 0 0,-1-1 0 0 0,1 0-1 0 0,11-5-129 0 0,80-17 224 0 0,46 4-19 0 0,-39 11-76 0 0,42 10 23 0 0,-50-6-101 0 0,132-1 170 0 0,-152 1-140 0 0,-14 0-26 0 0,68 13 81 0 0,-72 4-2 0 0,1-4-1 0 0,0-3 1 0 0,66-5-134 0 0,-27 1 96 0 0,198 1 289 0 0,-232-8-309 0 0,6 2-38 0 0,-5-2 40 0 0,-43 8 156 0 0,74 0-112 0 0,-55-4-168 0 0,87-26 117 0 0,-23 19-2 0 0,25 8-98 0 0,-4-8 93 0 0,-23 3-97 0 0,29 5 73 0 0,4-12-40 0 0,-37 4-35 0 0,226 0 147 0 0,-18 11-109 0 0,-180-15 43 0 0,-11 8-60 0 0,-44-4 87 0 0,-31 0-112 0 0,6 3 9 0 0,15-3 58 0 0,-49 7-87 0 0,-21 4 68 0 0,-1 0 2 0 0,0 0-12 0 0,8 0 257 0 0,-83-37-180 0 0,-41-65-70 0 0,62 65-30 0 0,53 37-1 0 0,1 0-4 0 0,0 0 1 0 0,0 0 49 0 0,-19 44-177 0 0,-42 114 173 0 0,14-9 18 0 0,33-70-46 0 0,14-78 33 0 0,0-1-25 0 0,0 0 7 0 0,0 0-25 0 0,0 0-19 0 0,8-5 2 0 0,155-131 118 0 0,-49 34-101 0 0,-69 88-3189 0 0,-31 12-1938 0 0,0 0-4246 0 0,-10 1-3198 0 0</inkml:trace>
  <inkml:trace contextRef="#ctx0" brushRef="#br0" timeOffset="12331.149">7850 3454 9514 0 0,'0'0'1739'0'0,"0"0"-340"0"0,0 0-39 0 0,0 0 199 0 0,0 0 170 0 0,0 0-13 0 0,0 0-241 0 0,0 0-345 0 0,0 0-260 0 0,0 0-192 0 0,0 0-119 0 0,0 0-52 0 0,0 0-45 0 0,-7 11 2 0 0,-22 35-13 0 0,-40 22 1336 0 0,-96 76-385 0 0,-28 20-793 0 0,186-160-1155 0 0,13-16 51 0 0,14-19-910 0 0,9-15-5371 0 0,-19 30-1864 0 0,-6 8-2908 0 0</inkml:trace>
  <inkml:trace contextRef="#ctx0" brushRef="#br0" timeOffset="16938.52">7433 3476 0 0 0,'0'0'912'0'0,"0"0"603"0"0,0 0 124 0 0,0 0-41 0 0,0 0-44 0 0,0 0-11 0 0,0 0-16 0 0,0 0-62 0 0,2-5-114 0 0,8-14-183 0 0,-8 14-173 0 0,-2 5-177 0 0,0 0-142 0 0,0 0-105 0 0,0 0-63 0 0,0 0-67 0 0,0 0-51 0 0,0 0-10 0 0,0 0-36 0 0,0 0-15 0 0,0 0-1 0 0,0 0-2 0 0,0 0-13 0 0,0 0-5 0 0,0 0 6 0 0,4 4 4709 0 0,12 14-4105 0 0,109 129 722 0 0,-39-37-972 0 0,-13-11-166 0 0,-3-10-21 0 0,-35-53-139 0 0,-35-35-314 0 0,0-1 13 0 0,0 0-9 0 0,0 0-13 0 0,0 0-2 0 0,0 0 10 0 0,0 0 23 0 0,0 0 22 0 0,0 0-30 0 0,0 0-4 0 0,0 0 12 0 0,0 0-48 0 0,0 0 25 0 0,0 0-3 0 0,0 0-9 0 0,0 0 13 0 0,0 0 6 0 0,0 0 1 0 0,0 0-32 0 0,0 0 13 0 0,0 0-28 0 0,0-5 226 0 0,0 0-3476 0 0,0 4-5421 0 0,0 1-3795 0 0</inkml:trace>
  <inkml:trace contextRef="#ctx0" brushRef="#br0" timeOffset="21191.189">2515 1643 0 0 0,'5'12'23'0'0,"-4"-10"117"0"0,-1-2 132 0 0,0-2 10418 0 0,0-4-5413 0 0,2-26-3911 0 0,-15-42 2825 0 0,7 1-1947 0 0,6-244 111 0 0,4 184-1902 0 0,11 1-234 0 0,-10-48 336 0 0,-5 179-537 0 0,0 1-2 0 0,0 0 20 0 0,0 0 4 0 0,0 0-28 0 0,0 0-18 0 0,0 0-12 0 0,0 0-8 0 0,0 0 12 0 0,0 0 25 0 0,0 0 8 0 0,-11 37-7 0 0,5-26 13 0 0,0 0 0 0 0,0-1 0 0 0,-1 0 0 0 0,0 0 0 0 0,-1 0 0 0 0,0-1 0 0 0,-1 0 0 0 0,0-1 0 0 0,0 0 0 0 0,-1 0 0 0 0,0-1 0 0 0,0 0 0 0 0,-1-1 0 0 0,0 0 0 0 0,0-1 0 0 0,-1 0-25 0 0,-13 13 218 0 0,25-18-224 0 0,0 0-28 0 0,0 0 1 0 0,0 0 1 0 0,0 0 4 0 0,0 0 13 0 0,22 8 39 0 0,107 18 118 0 0,74 29 10 0 0,-169-44-156 0 0,-45-28 1589 0 0,-20-21-1611 0 0,-149-183-22 0 0,175 211-163 0 0,5 8-3676 0 0,0-1-4006 0 0,0 3-4127 0 0</inkml:trace>
  <inkml:trace contextRef="#ctx0" brushRef="#br0" timeOffset="22923.035">2037 63 3305 0 0,'0'0'1964'0'0,"0"0"-258"0"0,0 0 16 0 0,0 0 150 0 0,0 0 68 0 0,0 0-118 0 0,0 0-287 0 0,0 0-396 0 0,0 0-316 0 0,0 0-162 0 0,0 0-67 0 0,0 0-10 0 0,0-3 2718 0 0,-35 205-684 0 0,24-51-2387 0 0,12-149-204 0 0,0-1 0 0 0,0 1 0 0 0,0 0 0 0 0,0 0 0 0 0,0-1 1 0 0,0 1-1 0 0,0-1 0 0 0,1 1 0 0 0,-1-1 0 0 0,1 1 1 0 0,-1-1-1 0 0,1 0 0 0 0,-1 0 0 0 0,1 0 0 0 0,0 0 0 0 0,-1 0 1 0 0,1 0-1 0 0,0 0 0 0 0,0-1 0 0 0,0 1 0 0 0,0 0 1 0 0,0-1-1 0 0,0 0 0 0 0,0 1 0 0 0,0-1 0 0 0,0 0 1 0 0,0 0-1 0 0,0 0 0 0 0,0 0 0 0 0,0-1 0 0 0,-1 1 0 0 0,1-1 1 0 0,0 1-1 0 0,0-1 0 0 0,0 1 0 0 0,0-1 0 0 0,0 0 1 0 0,0 0-1 0 0,0 0-27 0 0,17-23 107 0 0,-1-1 1 0 0,-1 0-1 0 0,-1-2 0 0 0,-1 0 1 0 0,-1 0-1 0 0,-2-2 0 0 0,0 1 1 0 0,-2-1-1 0 0,-2-1 1 0 0,1-4-108 0 0,5-14 97 0 0,7-29 33 0 0,-21 76-146 0 0,0-2-10 0 0,0 2 11 0 0,0 1 19 0 0,0 0-3 0 0,0 0-23 0 0,0 0-4 0 0,4 23-122 0 0,13 69 263 0 0,-1 11-68 0 0,-14-63-22 0 0,3 13 0 0 0,-2 1 1 0 0,-3-1 0 0 0,-2 1-1 0 0,-3 0 1 0 0,-4 16-26 0 0,5-47 1 0 0,-1 0 1 0 0,0 0-1 0 0,-2 0 1 0 0,0-1-1 0 0,-2-1 1 0 0,0 1-1 0 0,-2-1 1 0 0,0-1-1 0 0,-1 0 0 0 0,-1 0 1 0 0,-1-1-1 0 0,-15 15-1 0 0,28-32 3 0 0,-1 0 0 0 0,1 0 0 0 0,-1 1-1 0 0,0-1 1 0 0,0 0 0 0 0,0 0 0 0 0,0-1 0 0 0,0 1-1 0 0,0 0 1 0 0,0-1 0 0 0,-1 1 0 0 0,1-1-1 0 0,-1 0 1 0 0,1 1 0 0 0,-1-1 0 0 0,1-1-1 0 0,-1 1 1 0 0,0 0 0 0 0,1-1 0 0 0,-1 1 0 0 0,0-1-1 0 0,0 0 1 0 0,1 1 0 0 0,-1-2 0 0 0,0 1-1 0 0,0 0 1 0 0,1 0 0 0 0,-1-1 0 0 0,0 0-1 0 0,1 1 1 0 0,-1-1 0 0 0,0 0 0 0 0,1 0 0 0 0,-1 0-1 0 0,1-1 1 0 0,0 1 0 0 0,-1-1 0 0 0,1 1-1 0 0,0-1 1 0 0,0 0 0 0 0,0 0 0 0 0,0 0-1 0 0,0 0 1 0 0,0 0 0 0 0,1 0 0 0 0,-1 0 0 0 0,1-1-1 0 0,-1 1 1 0 0,1-1 0 0 0,0 1 0 0 0,0-1-1 0 0,-1-2-2 0 0,4-9-5 0 0,1 0-1 0 0,0 0 0 0 0,1 0 1 0 0,0 0-1 0 0,1 0 0 0 0,0 1 0 0 0,1 0 1 0 0,1 0-1 0 0,0 0 0 0 0,1 1 1 0 0,0 0-1 0 0,1 1 0 0 0,0 0 0 0 0,1 0 1 0 0,0 1-1 0 0,1 0 0 0 0,2-1 6 0 0,7-10-5 0 0,108-108-606 0 0,-127 128 320 0 0,2 1-6235 0 0,-3 0 3858 0 0,0 0-7547 0 0</inkml:trace>
  <inkml:trace contextRef="#ctx0" brushRef="#br0" timeOffset="31058.97">2810 3715 0 0 0,'0'0'1623'0'0,"0"0"115"0"0,0 0-22 0 0,0 0-101 0 0,0 0-75 0 0,0 0-19 0 0,0 0-18 0 0,0 0-59 0 0,0 0-94 0 0,23 0 5123 0 0,73-76-913 0 0,48-50-3072 0 0,-121 92-5319 0 0,-1 16 614 0 0,-4 4-1404 0 0,-7 3-2145 0 0,-2 3-5673 0 0</inkml:trace>
  <inkml:trace contextRef="#ctx0" brushRef="#br0" timeOffset="31474.534">3546 3178 8666 0 0,'0'0'2059'0'0,"0"0"-448"0"0,0 0-275 0 0,0 0-43 0 0,0 0 23 0 0,0 0-76 0 0,0 0-228 0 0,0 0-266 0 0,0 0-210 0 0,0 0-84 0 0,0 0 27 0 0,0 0 80 0 0,0 0 95 0 0,3-1 2933 0 0,12-7-2915 0 0,67-64 699 0 0,6-5-893 0 0,-87 76-1573 0 0,7-7 3022 0 0,-6 6-5767 0 0,0 1-5576 0 0,2 1-1986 0 0</inkml:trace>
  <inkml:trace contextRef="#ctx0" brushRef="#br0" timeOffset="31860.362">4255 2721 9786 0 0,'0'0'1768'0'0,"0"0"-447"0"0,0 0-202 0 0,0 0 120 0 0,0 0 132 0 0,0 0-67 0 0,0 0-188 0 0,0 0-248 0 0,0 0-213 0 0,0 0-81 0 0,0 0-21 0 0,0 0 23 0 0,27-4 2417 0 0,110-92-479 0 0,8 12-1922 0 0,-112 69-535 0 0,-32 15-52 0 0,-1 0-43 0 0,0 0-22 0 0,0 0-27 0 0,0 0-32 0 0,0 0-74 0 0,0 0-146 0 0,-6 16-3200 0 0,6-12 2549 0 0,-2 9-6207 0 0,2-9-4547 0 0</inkml:trace>
  <inkml:trace contextRef="#ctx0" brushRef="#br0" timeOffset="42963.27">4905 1886 0 0 0,'0'0'1126'0'0,"0"0"173"0"0,0 0 166 0 0,0 0 188 0 0,0 0 124 0 0,0 0-106 0 0,0 0-212 0 0,0 0-265 0 0,0 0-221 0 0,0 0-112 0 0,0 0-36 0 0,0-5 10 0 0,0-16 1517 0 0,-30 21 2348 0 0,-8 7-920 0 0,5 22-2772 0 0,-4 30-113 0 0,10 11-306 0 0,15 22-130 0 0,12 67 288 0 0,26-97-535 0 0,16-17 128 0 0,-13-20-142 0 0,21-6 105 0 0,0-1-157 0 0,32-7 104 0 0,-30-18-90 0 0,-19-4-88 0 0,28-11 107 0 0,-21 11-152 0 0,-3-7 53 0 0,21-12-3 0 0,-54 18 159 0 0,-33-23-256 0 0,-23-32 19 0 0,19 22 6 0 0,4-3 15 0 0,-55-48-13 0 0,-8 30 26 0 0,58 27 10 0 0,-5-10-26 0 0,18 16 39 0 0,-15-11-97 0 0,34 43-710 0 0,-7-12 1205 0 0,8 10-5030 0 0,3 2-5446 0 0,0 1-2149 0 0</inkml:trace>
  <inkml:trace contextRef="#ctx0" brushRef="#br0" timeOffset="43544.634">4848 1926 0 0 0,'0'0'1444'0'0,"0"0"166"0"0,0 0-19 0 0,0 0-127 0 0,0 0-191 0 0,0 0-164 0 0,0 0-97 0 0,0 0-59 0 0,0 0-21 0 0,0 0-9 0 0,0-3-61 0 0,0 0-885 0 0,1-6 1561 0 0,0 15 1594 0 0,-1-4-2589 0 0,0-2-58 0 0,-21 36 1102 0 0,-57 82-1335 0 0,63-81-1984 0 0,34-44-1529 0 0,-17 6 3015 0 0,25-16-4649 0 0,-11 2-1458 0 0,-9 7 2153 0 0</inkml:trace>
  <inkml:trace contextRef="#ctx0" brushRef="#br0" timeOffset="43814.478">4944 2000 0 0 0,'0'0'476'0'0,"0"0"927"0"0,0 0 271 0 0,0 0-94 0 0,0 0-233 0 0,0 0-261 0 0,0 0-285 0 0,0 0-219 0 0,0 0-177 0 0,0 0-138 0 0,0 0-83 0 0,-22 25-40 0 0,-66 80-31 0 0,47-48 229 0 0,41-56-361 0 0,1 0 1 0 0,-1-1 0 0 0,1 1-1 0 0,-1 0 1 0 0,1 0 0 0 0,-1 0-1 0 0,1-1 1 0 0,0 1 0 0 0,0 0-1 0 0,-1-1 1 0 0,1 1 0 0 0,0-1-1 0 0,0 1 1 0 0,0-1 0 0 0,0 1-1 0 0,0-1 1 0 0,-1 1 0 0 0,1-1-1 0 0,0 0 1 0 0,0 1 0 0 0,0-1-1 0 0,0 0 1 0 0,0 0 0 0 0,0 0-1 0 0,0 0 1 0 0,0 0 0 0 0,0 0-1 0 0,0 0 1 0 0,0 0 0 0 0,0 0 0 0 0,0-1-1 0 0,0 1 1 0 0,0 0 0 0 0,0-1-1 0 0,0 1 1 0 0,0 0 0 0 0,0-1-1 0 0,0 1 1 0 0,-1-1 0 0 0,1 0-1 0 0,0 1 1 0 0,0-1 0 0 0,-1 0-1 0 0,1 1 1 0 0,0-1 0 0 0,-1 0-1 0 0,1 0 1 0 0,0 1 0 0 0,-1-1-1 0 0,1-1 19 0 0,97-55-9422 0 0,-85 52 9357 0 0,-3 1 65 0 0</inkml:trace>
  <inkml:trace contextRef="#ctx0" brushRef="#br0" timeOffset="44479.142">4944 2000 0 0 0,'85'68'233'0'0,"-84"-68"-187"0"0,-1 0 0 0 0,1 0-1 0 0,-1 0 1 0 0,1 0-1 0 0,-1 0 1 0 0,1 0 0 0 0,0 1-1 0 0,-1-1 1 0 0,1 0 0 0 0,-1 0-1 0 0,1 0 1 0 0,-1 1-1 0 0,1-1 1 0 0,-1 0 0 0 0,1 1-1 0 0,-1-1 1 0 0,1 1 0 0 0,-1-1-1 0 0,0 0 1 0 0,1 1-1 0 0,-1-1 1 0 0,0 1 0 0 0,1-1-1 0 0,-1 1 1 0 0,0-1-1 0 0,1 1 1 0 0,-1-1 0 0 0,0 1-1 0 0,0 0 1 0 0,0-1 0 0 0,0 1-1 0 0,0-1 1 0 0,1 1-1 0 0,-1 0 1 0 0,0-1 0 0 0,0 1-1 0 0,0-1 1 0 0,0 1 0 0 0,-1-1-1 0 0,1 1 1 0 0,0 0-1 0 0,0-1 1 0 0,0 1 0 0 0,0-1-1 0 0,-1 1 1 0 0,1-1-1 0 0,0 1 1 0 0,0-1 0 0 0,-1 1-1 0 0,1-1 1 0 0,0 1 0 0 0,-1-1-1 0 0,1 1 1 0 0,-1-1-1 0 0,1 1 1 0 0,0-1 0 0 0,-1 0-1 0 0,1 1 1 0 0,-1-1 0 0 0,1 0-1 0 0,-1 0 1 0 0,0 1-1 0 0,1-1 1 0 0,-1 0 0 0 0,1 0-1 0 0,-1 0 1 0 0,1 1-1 0 0,-1-1 1 0 0,0 0-46 0 0,-1 0 200 0 0,-174 162 10085 0 0,177-161-10243 0 0,-1-1 1 0 0,0 0 0 0 0,1 0-1 0 0,-1 0 1 0 0,0 1-1 0 0,0-1 1 0 0,1 0 0 0 0,-1 0-1 0 0,0 1 1 0 0,0-1 0 0 0,1 0-1 0 0,-1 1 1 0 0,0-1-1 0 0,0 0 1 0 0,0 1 0 0 0,0-1-1 0 0,0 0 1 0 0,1 1 0 0 0,-1-1-1 0 0,0 0 1 0 0,0 1 0 0 0,0-1-1 0 0,0 0 1 0 0,0 1-1 0 0,0-1 1 0 0,0 0 0 0 0,0 1-1 0 0,0-1 1 0 0,0 0 0 0 0,-1 1-1 0 0,1-1 1 0 0,0 0 0 0 0,0 1-1 0 0,0-1 1 0 0,0 0-1 0 0,0 1 1 0 0,-1-1 0 0 0,1 0-1 0 0,0 1 1 0 0,0-1 0 0 0,0 0-43 0 0,30-16 543 0 0,131-87-5668 0 0,-89 81-5907 0 0,-69 40 11032 0 0,-75 59 3035 0 0,-14 15 1193 0 0,87-92-4187 0 0,-1 1 0 0 0,0-1 0 0 0,0 0 0 0 0,1 0 1 0 0,-1 1-1 0 0,0-1 0 0 0,0 0 0 0 0,1 0 0 0 0,-1 1 0 0 0,0-1 0 0 0,0 0 0 0 0,0 0 0 0 0,0 1 1 0 0,1-1-1 0 0,-1 0 0 0 0,0 1 0 0 0,0-1 0 0 0,0 0 0 0 0,0 1 0 0 0,0-1 0 0 0,0 0 1 0 0,0 1-1 0 0,0-1 0 0 0,0 0 0 0 0,0 1 0 0 0,0-1 0 0 0,0 0 0 0 0,0 1 0 0 0,0-1 1 0 0,0 0-1 0 0,0 1 0 0 0,0-1 0 0 0,-1 0 0 0 0,1 1 0 0 0,0-1 0 0 0,0 0 0 0 0,0 1 1 0 0,0-1-1 0 0,-1 0 0 0 0,1 0 0 0 0,0 1 0 0 0,0-1 0 0 0,-1 0 0 0 0,1 0 0 0 0,0 0 1 0 0,-1 1-42 0 0,31-15 963 0 0,123-99-1734 0 0,-98 86 1197 0 0,-59 43 951 0 0,-145 148 2123 0 0,152-159-2537 0 0,18-15-522 0 0,-18 8-336 0 0,141-78-1418 0 0,-144 80 1290 0 0,1 0 1 0 0,-1-1-1 0 0,1 1 0 0 0,-1 0 1 0 0,0 0-1 0 0,1 0 0 0 0,-1 0 1 0 0,1 0-1 0 0,-1 0 0 0 0,1-1 1 0 0,-1 1-1 0 0,1 0 1 0 0,-1 0-1 0 0,1 1 0 0 0,-1-1 1 0 0,1 0-1 0 0,-1 0 0 0 0,0 0 1 0 0,1 0-1 0 0,-1 0 1 0 0,1 0-1 0 0,-1 1 0 0 0,1-1 1 0 0,-1 0-1 0 0,0 0 0 0 0,1 1 1 0 0,-1-1-1 0 0,1 0 0 0 0,-1 0 1 0 0,0 1-1 0 0,1-1 1 0 0,-1 0-1 0 0,0 1 0 0 0,0-1 1 0 0,1 1-1 0 0,-1-1 0 0 0,0 0 1 0 0,0 1-1 0 0,0-1 0 0 0,1 1 1 0 0,-1-1-1 0 0,0 1 1 0 0,0-1-1 0 0,0 1 0 0 0,0-1 1 0 0,0 0-1 0 0,0 1 0 0 0,0-1 1 0 0,0 1-1 0 0,0-1 0 0 0,0 1 1 0 0,0-1-1 0 0,0 1 1 0 0,0-1-1 0 0,0 1 0 0 0,0-1 1 0 0,-1 1-1 0 0,1-1 0 0 0,0 0 1 0 0,0 1-1 0 0,-1-1 1 0 0,1 1-1 0 0,0-1 0 0 0,0 0 1 0 0,-1 1 22 0 0,-14 29 139 0 0,5-15-455 0 0,-9 13 655 0 0,8-8-7015 0 0,11-20-185 0 0</inkml:trace>
  <inkml:trace contextRef="#ctx0" brushRef="#br0" timeOffset="48344.871">3009 4297 0 0 0,'0'0'523'0'0,"0"0"954"0"0,0 0 451 0 0,0 0 156 0 0,0 0-60 0 0,0 0-193 0 0,0 0-186 0 0,0 0-158 0 0,0 0-118 0 0,0 0-83 0 0,0 3 5141 0 0,1 2-3442 0 0,4 14-1708 0 0,2-9-1066 0 0,0 0-1 0 0,1 0 1 0 0,0-1 0 0 0,1 0 0 0 0,0 0-1 0 0,1-1 1 0 0,-1 0 0 0 0,1-1-1 0 0,1 0 1 0 0,0 0 0 0 0,0-1-1 0 0,2 0-209 0 0,138 64 799 0 0,-107-49-542 0 0,-44-20-267 0 0,0-1-16 0 0,0 0 33 0 0,-15 56-3749 0 0,17-13-6424 0 0,0-36-1352 0 0</inkml:trace>
  <inkml:trace contextRef="#ctx0" brushRef="#br0" timeOffset="48856.272">3786 4835 4985 0 0,'0'0'1611'0'0,"0"0"-144"0"0,0 0 152 0 0,0 0 247 0 0,0 0 88 0 0,0 0-161 0 0,0 0-315 0 0,0 0-280 0 0,0 0-196 0 0,0 0-99 0 0,0 0-52 0 0,0 0-32 0 0,0 0-32 0 0,22 11 4116 0 0,112 55-2466 0 0,-73-36-1970 0 0,-22 2-898 0 0,-28 1-6582 0 0,-10-26 3375 0 0,2-2-4107 0 0,0-2-3568 0 0</inkml:trace>
  <inkml:trace contextRef="#ctx0" brushRef="#br0" timeOffset="49139.719">4423 5188 11787 0 0,'0'0'1776'0'0,"0"0"-604"0"0,0 0-213 0 0,0 0 183 0 0,0 0 211 0 0,0 0 38 0 0,0 0-201 0 0,0 0-253 0 0,0 0-99 0 0,0 0-62 0 0,0 0-24 0 0,0 0-16 0 0,0 0-120 0 0,2 7-82 0 0,10 24-53 0 0,-9-26-335 0 0,0-1 0 0 0,0 1-1 0 0,0-1 1 0 0,1 0 0 0 0,0 0-1 0 0,0-1 1 0 0,0 1 0 0 0,0-1 0 0 0,0 0-1 0 0,1 0 1 0 0,-1 0 0 0 0,1 0-1 0 0,0-1 1 0 0,2 1-146 0 0,-6-2 10 0 0,121 44 1050 0 0,-106-28-1640 0 0,-16-16 191 0 0,0 2-1124 0 0,0 0-2119 0 0,0-2-5742 0 0,0-1-2696 0 0</inkml:trace>
  <inkml:trace contextRef="#ctx0" brushRef="#br0" timeOffset="52371.159">4927 5553 0 0 0,'0'0'499'0'0,"0"0"601"0"0,0 0 55 0 0,0 0-156 0 0,0 0-102 0 0,0 0-19 0 0,0 0 110 0 0,0 0 142 0 0,-4-9 83 0 0,-10-26 42 0 0,13 35-873 0 0,0-1 0 0 0,1 1-1 0 0,-1-1 1 0 0,0 1 0 0 0,1-1 0 0 0,-1 1-1 0 0,1-1 1 0 0,-1 0 0 0 0,1 1 0 0 0,-1-1-1 0 0,1 0 1 0 0,-1 1 0 0 0,1-1 0 0 0,-1 0-1 0 0,1 1 1 0 0,0-1 0 0 0,0 0 0 0 0,-1 0-1 0 0,1 0 1 0 0,0 1 0 0 0,0-1 0 0 0,0 0-1 0 0,0 0 1 0 0,0 0 0 0 0,0 1 0 0 0,0-1-1 0 0,0 0 1 0 0,0 0 0 0 0,0 0 0 0 0,0 1-1 0 0,1-1 1 0 0,-1 0 0 0 0,0 0 0 0 0,1 1-1 0 0,-1-1 1 0 0,0 0 0 0 0,1 0 0 0 0,-1 1-1 0 0,1-1 1 0 0,-1 0 0 0 0,1 1-1 0 0,-1-1 1 0 0,1 1 0 0 0,0-1 0 0 0,-1 1-1 0 0,1-1-381 0 0,16 3 791 0 0,-12-1-1810 0 0,76 20 1632 0 0,-23 5-437 0 0,-56-11-1123 0 0,-8 2-2656 0 0,5-3-4080 0 0,1-13 5564 0 0,0 3-9243 0 0</inkml:trace>
  <inkml:trace contextRef="#ctx0" brushRef="#br0" timeOffset="53290.262">5483 5291 1344 0 0,'0'0'2665'0'0,"0"0"-901"0"0,0 0-322 0 0,0 0 164 0 0,0 0 251 0 0,0 0 82 0 0,0 0-121 0 0,0 0-322 0 0,0 0-303 0 0,0 0-270 0 0,0 0-181 0 0,0 0-92 0 0,0 0-35 0 0,-3-2-1 0 0,-9-5 9 0 0,9 5 12 0 0,3 2-62 0 0,0 0-60 0 0,0 0-63 0 0,0 0-68 0 0,0 0-22 0 0,-1 6 3122 0 0,-1 11-2943 0 0,-84 133-9 0 0,25-51-344 0 0,-7 19-67 0 0,-55 89 42 0 0,88-153-21 0 0,4-57-2056 0 0,45-19-2005 0 0,-3 13 1068 0 0,-2 3-3992 0 0,-6-1-4452 0 0</inkml:trace>
  <inkml:trace contextRef="#ctx0" brushRef="#br0" timeOffset="55116.865">5373 5402 0 0 0,'0'0'769'0'0,"0"0"65"0"0,0 0-28 0 0,0 0-110 0 0,0 0-50 0 0,0 0 36 0 0,0 0 85 0 0,0 0 94 0 0,0 0 113 0 0,2-17 97 0 0,9-50 36 0 0,-9 51-1643 0 0,-1 6 4236 0 0,2 5 7141 0 0,-1 6-10659 0 0,-1-1 123 0 0,17-2 2957 0 0,34-26-2511 0 0,-44 43 173 0 0,59 47-132 0 0,-41-14-568 0 0,-10-21-78 0 0,14 56 102 0 0,-15-20-155 0 0,-5 11 7 0 0,-6 0-28 0 0,-10 18-43 0 0,-15-33 5 0 0,6-31-13 0 0,-1 4 5 0 0,-30 28-26 0 0,13-26-2 0 0,-20 10 17 0 0,-12-7 2 0 0,2-14-25 0 0,-73-15-87 0 0,88-9 53 0 0,44 0 33 0 0,1 0 1 0 0,0 0-1 0 0,0 0 0 0 0,0-1 1 0 0,0 1-1 0 0,0-1 0 0 0,0 0 1 0 0,0 1-1 0 0,0-1 0 0 0,0-1 1 0 0,1 1-1 0 0,-1 0 0 0 0,1-1 1 0 0,0 1-1 0 0,-1-1 0 0 0,1 1 1 0 0,1-1-1 0 0,-1 0 1 0 0,-1-3 8 0 0,-13-14-32 0 0,-14-24-72 0 0,17 38-2527 0 0,9 0 1029 0 0,-1-6-2121 0 0,3 3-5778 0 0,2 5-2182 0 0</inkml:trace>
  <inkml:trace contextRef="#ctx0" brushRef="#br0" timeOffset="55546.86">5468 5461 0 0 0,'0'0'381'0'0,"0"0"822"0"0,0 0 332 0 0,0 0 46 0 0,0 0-61 0 0,0 0-86 0 0,0 0-121 0 0,0 0-138 0 0,0 0-83 0 0,-2 0-49 0 0,-8 0-33 0 0,8 0-39 0 0,1 3 2159 0 0,-7 12-2345 0 0,-157 165 54 0 0,118-128-1709 0 0,17-15-2601 0 0,21-30-2700 0 0,8-6 5181 0 0,-2 2-6520 0 0</inkml:trace>
  <inkml:trace contextRef="#ctx0" brushRef="#br0" timeOffset="55898.684">5540 5527 0 0 0,'0'0'677'0'0,"0"0"202"0"0,0 0 174 0 0,0 0 259 0 0,0 0 259 0 0,0 0 92 0 0,0 0-156 0 0,0 0-282 0 0,0 0-244 0 0,0 0-177 0 0,0 0-209 0 0,0 0-109 0 0,0 0-31 0 0,-8 3-15 0 0,-128 56 3249 0 0,-38 30-2401 0 0,152-78-1322 0 0,17-10-75 0 0,1 1 0 0 0,-1 0 0 0 0,0 0-1 0 0,1 1 1 0 0,0-1 0 0 0,0 1 0 0 0,0 0 0 0 0,0 0-1 0 0,0 0 1 0 0,0 1 0 0 0,1-1 0 0 0,0 1-1 0 0,-1 0 1 0 0,1 0 0 0 0,1 0 109 0 0,2 9-4757 0 0,3-10-824 0 0,0 0-1034 0 0</inkml:trace>
  <inkml:trace contextRef="#ctx0" brushRef="#br0" timeOffset="56148.75">5520 5792 5921 0 0,'0'0'3442'0'0,"0"0"-2009"0"0,0 0-867 0 0,0 0-97 0 0,0 0 128 0 0,0 0 132 0 0,-32 13 24 0 0,-100 43-83 0 0,2-15 456 0 0,115-41-2675 0 0,29-17-10648 0 0,-8 16 10237 0 0</inkml:trace>
  <inkml:trace contextRef="#ctx0" brushRef="#br0" timeOffset="56472.244">5529 5862 3385 0 0,'0'0'2644'0'0,"0"0"-982"0"0,0 0-363 0 0,0 0 103 0 0,0 0 142 0 0,0 0-21 0 0,0 0-212 0 0,0 0-276 0 0,0 0-228 0 0,0 0-157 0 0,0 0-118 0 0,0 0-70 0 0,0 0-62 0 0,-33 13-32 0 0,-102 40-27 0 0,43-23 440 0 0,-26-2-761 0 0,102-26-1574 0 0,26-3-3901 0 0,29-6-4160 0 0,-33 3 6073 0 0</inkml:trace>
  <inkml:trace contextRef="#ctx0" brushRef="#br0" timeOffset="56714.162">5411 6009 0 0 0,'0'0'1051'0'0,"0"0"94"0"0,0 0 245 0 0,0 0 157 0 0,0 0 27 0 0,0 0-107 0 0,0 0-260 0 0,0 0-250 0 0,0 0-274 0 0,0 0-260 0 0,0 0-195 0 0,-30 4-160 0 0,-91 14-124 0 0,82-10-604 0 0,38-8-8344 0 0,1 0 6984 0 0</inkml:trace>
  <inkml:trace contextRef="#ctx0" brushRef="#br0" timeOffset="56942.374">5450 5821 4697 0 0,'0'0'2034'0'0,"0"0"-410"0"0,0 0-190 0 0,0 0 82 0 0,0 0 32 0 0,0 0-129 0 0,0 0-277 0 0,0 0-307 0 0,0 0-262 0 0,0 0-215 0 0,0 0-154 0 0,0 0-114 0 0,-24 3-68 0 0,-70 7-72 0 0,70-8-94 0 0,30-13-2936 0 0,61-29-8569 0 0,-59 32 9076 0 0</inkml:trace>
  <inkml:trace contextRef="#ctx0" brushRef="#br0" timeOffset="57300.387">5540 5674 3705 0 0,'0'0'1844'0'0,"0"0"-370"0"0,0 0-82 0 0,0 0 100 0 0,0 0 82 0 0,0 0-59 0 0,0 0-204 0 0,0 0-237 0 0,0 0-237 0 0,0 0-234 0 0,-31 9-195 0 0,-94 25-175 0 0,93-25-135 0 0,32-9-129 0 0,0 0-162 0 0,48-41-4271 0 0,88-51-6364 0 0,-114 81 9923 0 0,-22 11 1662 0 0,-19 4 3747 0 0,-111 50 4130 0 0,97-46-6751 0 0,52-29-3633 0 0,19-12-3394 0 0,-29 26 1676 0 0,-1 2-3087 0 0</inkml:trace>
  <inkml:trace contextRef="#ctx0" brushRef="#br0" timeOffset="59954.562">5785 5921 0 0 0,'0'0'891'0'0,"0"0"837"0"0,0 0 347 0 0,0 0 186 0 0,0 0 46 0 0,0 0-145 0 0,0 0-251 0 0,0 0-300 0 0,0 0-290 0 0,0 0-238 0 0,0 0-174 0 0,-6 0 389 0 0,5 0 5295 0 0,82 28-4428 0 0,-36-8-2066 0 0,-23-6 238 0 0,-21-14-317 0 0,-1 0-13 0 0,0 0-15 0 0,25 29 151 0 0,-14-19-141 0 0,1-2 9 0 0,3-7-2765 0 0,0-1-1604 0 0,-5 0-2908 0 0,-6 0-3617 0 0</inkml:trace>
  <inkml:trace contextRef="#ctx0" brushRef="#br0" timeOffset="60335.668">6328 6164 7314 0 0,'0'0'2910'0'0,"0"0"-1608"0"0,0 0-721 0 0,0 0 63 0 0,0 0 339 0 0,0 0 388 0 0,0 0 168 0 0,0 0-102 0 0,0 0-211 0 0,0 0-267 0 0,0 0-197 0 0,0 0-77 0 0,3 7-64 0 0,12 23-37 0 0,17-5 2217 0 0,53 27-1082 0 0,-56-34-1818 0 0,-29-18-34 0 0,7 29-6227 0 0,-5-21-1818 0 0,-2-4-2850 0 0</inkml:trace>
  <inkml:trace contextRef="#ctx0" brushRef="#br0" timeOffset="66198.322">5174 4212 0 0 0,'96'-31'0'0'0,"-89"29"116"0"0,30-17 1682 0 0,-36 17-858 0 0,-1 1 608 0 0,0 1-131 0 0,0 0-264 0 0,0 0-275 0 0,-17-10 3439 0 0,-103-2 5495 0 0,61 35-8535 0 0,-92 69 127 0 0,146-89-1369 0 0,0 0-1 0 0,1 1 1 0 0,-1-1 0 0 0,1 1 0 0 0,0 0-1 0 0,0 0 1 0 0,1 0 0 0 0,-1 0 0 0 0,1 0-1 0 0,-1 1 1 0 0,2 0 0 0 0,-1 0 0 0 0,0 0-1 0 0,1 0 1 0 0,0 0 0 0 0,0 0 0 0 0,0 1-1 0 0,1-1 1 0 0,0 0 0 0 0,0 1 0 0 0,0-1-1 0 0,1 1 1 0 0,0 0 0 0 0,0-1 0 0 0,0 1-1 0 0,1-1 1 0 0,-1 1 0 0 0,1-1 0 0 0,1 1-1 0 0,-1-1 1 0 0,1 0 0 0 0,0 1 0 0 0,0-1-1 0 0,1 0 1 0 0,-1 0 0 0 0,1 0-35 0 0,10 14 102 0 0,0-1 1 0 0,1 0-1 0 0,1-1 0 0 0,0 0 0 0 0,2-2 1 0 0,0 0-1 0 0,0-1 0 0 0,1 0 1 0 0,1-1-1 0 0,0-2 0 0 0,1 0 1 0 0,0-1-1 0 0,1 0 0 0 0,0-2 1 0 0,0-1-1 0 0,1 0 0 0 0,0-2 1 0 0,0 0-1 0 0,0-2 0 0 0,0 0 1 0 0,1-2-1 0 0,8 0-102 0 0,-20-3 39 0 0,-1-1 0 0 0,0 0 0 0 0,0 0-1 0 0,0-1 1 0 0,0-1 0 0 0,-1 1 0 0 0,1-2 0 0 0,-1 1 0 0 0,0-1 0 0 0,-1-1-1 0 0,0 1 1 0 0,0-2 0 0 0,0 1 0 0 0,-1-1 0 0 0,0 0 0 0 0,0 0 0 0 0,-1-1-1 0 0,0 0 1 0 0,-1 0 0 0 0,0 0 0 0 0,0-1 0 0 0,-1 0 0 0 0,0 0-1 0 0,-1 0 1 0 0,0 0 0 0 0,-1 0 0 0 0,0-1 0 0 0,0 1 0 0 0,-1-1 0 0 0,0-9-39 0 0,-1 12-10 0 0,0 1 1 0 0,0 0 0 0 0,0-1 0 0 0,-1 1 0 0 0,0-1 0 0 0,0 1 0 0 0,-1 0-1 0 0,0 0 1 0 0,0-1 0 0 0,-1 1 0 0 0,1 1 0 0 0,-2-1 0 0 0,1 0-1 0 0,-1 1 1 0 0,0 0 0 0 0,0 0 0 0 0,-1 0 0 0 0,0 0 0 0 0,0 0 0 0 0,0 1-1 0 0,0 0 1 0 0,-6-3 9 0 0,-3-2-291 0 0,-1 0 1 0 0,0 2-1 0 0,-1 0 0 0 0,1 0 0 0 0,-2 2 0 0 0,1 0 1 0 0,0 1-1 0 0,-1 0 0 0 0,0 1 0 0 0,0 1 0 0 0,-1 1 1 0 0,1 1-1 0 0,0 0 0 0 0,-1 1 0 0 0,1 1 0 0 0,0 0 0 0 0,-16 4 291 0 0,-26 16-3139 0 0,24 1-3396 0 0,18-11-4572 0 0</inkml:trace>
  <inkml:trace contextRef="#ctx0" brushRef="#br0" timeOffset="66740.011">5004 4570 0 0 0,'0'0'1231'0'0,"0"0"601"0"0,0 0 298 0 0,0 0 165 0 0,0 0 27 0 0,0 0-165 0 0,0 0-264 0 0,0 0-318 0 0,0 0-317 0 0,0 0-229 0 0,0 0-118 0 0,0 0-56 0 0,-1-7 3 0 0,-4-39 2170 0 0,24 21-2492 0 0,0 1-1 0 0,1 1 0 0 0,2 0 1 0 0,0 2-1 0 0,2 0 0 0 0,25-16-535 0 0,-11 6 328 0 0,-34 28-301 0 0,67-35 478 0 0,-65 60-316 0 0,4 38 243 0 0,-10-54-400 0 0,-1 0 0 0 0,1 0 1 0 0,0 0-1 0 0,0-1 1 0 0,1 1-1 0 0,-1 0 0 0 0,1 0 1 0 0,1 0-1 0 0,-1-1 0 0 0,1 1 1 0 0,0 0-1 0 0,0-1 1 0 0,1 0-1 0 0,-1 1 0 0 0,1-1 1 0 0,0 0-1 0 0,1 0 0 0 0,-1-1 1 0 0,1 1-1 0 0,0-1 1 0 0,0 0-1 0 0,1 0 0 0 0,-1 0 1 0 0,1 0-1 0 0,0-1 0 0 0,0 0 1 0 0,0 0-1 0 0,0 0 0 0 0,0 0 1 0 0,1-1-1 0 0,2 1-32 0 0,0-2 48 0 0,0 0 0 0 0,0 0-1 0 0,0-1 1 0 0,0 0 0 0 0,0 0-1 0 0,0-1 1 0 0,0 0 0 0 0,0-1-1 0 0,-1 1 1 0 0,1-2 0 0 0,0 1-1 0 0,2-2-47 0 0,-3 2-1424 0 0,-38 19-3816 0 0,21-10 1843 0 0,3-3-2526 0 0,0 0-5655 0 0</inkml:trace>
  <inkml:trace contextRef="#ctx0" brushRef="#br0" timeOffset="67050.745">5319 3973 10066 0 0,'0'0'1532'0'0,"0"0"-99"0"0,0 0 56 0 0,0 0 177 0 0,0 0 78 0 0,0 0-116 0 0,0 0-323 0 0,0 0-311 0 0,0 0-233 0 0,0 0-178 0 0,0 0-59 0 0,0 0-42 0 0,0 0-44 0 0,4-12-36 0 0,11-34-12 0 0,-1 104 1524 0 0,-2 104-2059 0 0,-11-127-5292 0 0,-1-1-5435 0 0,0-29-25 0 0</inkml:trace>
  <inkml:trace contextRef="#ctx0" brushRef="#br0" timeOffset="67491.245">5122 4813 3457 0 0,'0'0'1908'0'0,"0"0"-46"0"0,0 0 164 0 0,0 0 235 0 0,0 0 11 0 0,0 0-243 0 0,0 0-404 0 0,0 0-352 0 0,0 0-215 0 0,0 0-115 0 0,0 0-72 0 0,0 0-66 0 0,1-3-55 0 0,0 3-388 0 0,-1 0-1 0 0,0 0 1 0 0,0 0 0 0 0,1 0 0 0 0,-1 0-362 0 0,-13 36 867 0 0,-5 5-937 0 0,-1 0-1 0 0,-2-2 0 0 0,-2-1 0 0 0,-1 0 1 0 0,-2-2-1 0 0,-1-1 0 0 0,-2-1 1 0 0,-20 17 70 0 0,29-33-956 0 0,-3 2-1586 0 0,8-6-5144 0 0,12-11-3380 0 0</inkml:trace>
  <inkml:trace contextRef="#ctx0" brushRef="#br0" timeOffset="75043.211">6488 273 0 0 0,'0'0'815'0'0,"0"0"644"0"0,0 0 172 0 0,0 0-134 0 0,0 0-292 0 0,0 0-437 0 0,0 0-353 0 0,0 0-205 0 0,-9-4 903 0 0,18 4-707 0 0,-8 0-205 0 0,-1 0 0 0 0,1-1 1 0 0,-1 1-1 0 0,1 0 0 0 0,0 0 1 0 0,-1 0-1 0 0,1 0 0 0 0,0 0 1 0 0,-1 0-1 0 0,1 0 0 0 0,-1 0 1 0 0,1 0-1 0 0,0 0 0 0 0,-1 0 1 0 0,1 1-1 0 0,0-1 0 0 0,-1 0 1 0 0,1 0-1 0 0,-1 1 0 0 0,1-1 1 0 0,-1 0-1 0 0,1 1 0 0 0,-1-1 1 0 0,1 0-1 0 0,-1 1 1 0 0,1-1-1 0 0,-1 1 0 0 0,1-1 1 0 0,-1 1-1 0 0,0-1 0 0 0,1 1 1 0 0,-1-1-1 0 0,0 1 0 0 0,1-1 1 0 0,-1 1-1 0 0,0 0 0 0 0,0-1 1 0 0,1 1-1 0 0,-1-1 0 0 0,0 1 1 0 0,0 0-1 0 0,0-1 0 0 0,0 1 1 0 0,0 0-1 0 0,0-1 0 0 0,0 1 1 0 0,0-1-1 0 0,0 1 0 0 0,0 0 1 0 0,0-1-1 0 0,-1 1 0 0 0,1-1 1 0 0,0 1-1 0 0,0 0-201 0 0,13 123 1059 0 0,-7-91-763 0 0,-2 0-1 0 0,-1 0 1 0 0,-2 0 0 0 0,-1 0 0 0 0,-1 7-296 0 0,1 75 524 0 0,38 70-199 0 0,-23 113 617 0 0,36 117 109 0 0,-34-138-462 0 0,10 164 234 0 0,-41-202-516 0 0,13 293 400 0 0,-26-150-119 0 0,29-103-233 0 0,5-146-149 0 0,1 129-120 0 0,10 32 71 0 0,-18-18-85 0 0,7-131 4 0 0,-3 178-20 0 0,13-118 39 0 0,-1 705 675 0 0,-16-799-660 0 0,-17 70 17 0 0,-1 83 50 0 0,15-153-68 0 0,-5-49-59 0 0,3 303-100 0 0,-8-222 68 0 0,11-132-8 0 0,2-10-48 0 0,0-1 12 0 0,0 0 18 0 0,0 0 15 0 0,0 0 6 0 0,0 0-7 0 0,0 0-18 0 0,0 0-3 0 0,0 0 8 0 0,0 0 10 0 0,0 0-11 0 0,0 0-16 0 0,0 0-16 0 0,0 0-15 0 0,0 0-6 0 0,0 0 8 0 0,0 0 9 0 0,0 0-28 0 0,-1-1-278 0 0,0 1 0 0 0,0 0 0 0 0,0-1 0 0 0,0 1 1 0 0,0-1-1 0 0,1 1 0 0 0,-1-1 0 0 0,0 1 0 0 0,0-1 0 0 0,0 0 1 0 0,1 1-1 0 0,-1-1 0 0 0,0 0 0 0 0,1 0 0 0 0,-1 0 1 0 0,1 1-1 0 0,-1-1 0 0 0,1 0 0 0 0,-1 0 0 0 0,1 0 0 0 0,-1 0 1 0 0,1 0-1 0 0,0 0 0 0 0,0 0 0 0 0,-1 0 0 0 0,1 0 1 0 0,0 0-1 0 0,0 0 0 0 0,0 0 0 0 0,0 0 0 0 0,0 0 1 0 0,0 0-1 0 0,1 0 0 0 0,-1 0 0 0 0,0-1 350 0 0,-1-9-7369 0 0,0 0-3793 0 0</inkml:trace>
  <inkml:trace contextRef="#ctx0" brushRef="#br0" timeOffset="76385.73">5352 1753 5881 0 0,'0'0'2515'0'0,"0"0"-331"0"0,0 0-175 0 0,0 0-63 0 0,0 0-124 0 0,0 0-240 0 0,0 0-356 0 0,0 0-319 0 0,0 0-223 0 0,0 0-142 0 0,0 0-67 0 0,29-41 3012 0 0,34-17-2531 0 0,-46 50-1563 0 0,8 3-2900 0 0,-17 3-678 0 0,0-1-4234 0 0,-3 2-1079 0 0</inkml:trace>
  <inkml:trace contextRef="#ctx0" brushRef="#br0" timeOffset="76643.225">5746 1385 9362 0 0,'0'0'3490'0'0,"0"0"-1662"0"0,0 0-786 0 0,0 0-91 0 0,0 0 57 0 0,0 0 27 0 0,0 0-59 0 0,0 0-166 0 0,0 0-179 0 0,0 0-147 0 0,0 0-127 0 0,0 0-120 0 0,0 0-70 0 0,20-15-67 0 0,96-70-77 0 0,-53 47-429 0 0,-36 23-3606 0 0,-5 2-5056 0 0,-16 9 53 0 0</inkml:trace>
  <inkml:trace contextRef="#ctx0" brushRef="#br0" timeOffset="76885.533">6116 1064 15043 0 0,'0'0'1443'0'0,"0"0"-548"0"0,0 0-313 0 0,0 0-45 0 0,0 0 11 0 0,0 0-92 0 0,0 0-132 0 0,0 0-173 0 0,0 0-155 0 0,0 0-135 0 0,0 0-155 0 0,0 0-235 0 0,0 0-300 0 0,14-9-291 0 0,70-48-2661 0 0,-61 46-4388 0 0,-15 7 3055 0 0</inkml:trace>
  <inkml:trace contextRef="#ctx0" brushRef="#br0" timeOffset="77055.884">6405 866 8442 0 0,'0'0'2787'0'0,"0"0"-744"0"0,0 0-394 0 0,0 0-146 0 0,0 0-141 0 0,0 0-241 0 0,0 0-322 0 0,0 0-299 0 0,0 0-223 0 0,0 0-128 0 0,0 0-109 0 0,0 0-81 0 0,0 0-92 0 0,11-14-170 0 0,34-44-298 0 0,-15 27-5380 0 0,-22 27 66 0 0,-4 0-1783 0 0</inkml:trace>
  <inkml:trace contextRef="#ctx0" brushRef="#br0" timeOffset="79222.178">7506 339 0 0 0,'0'0'388'0'0,"0"0"687"0"0,0 0 155 0 0,0 0-65 0 0,0 0-66 0 0,0 0-12 0 0,6-4-49 0 0,16-13-9 0 0,-11 9 7106 0 0,-11 8-4158 0 0,-8 3 4021 0 0,-2-3-10047 0 0,-5-3 2158 0 0,0 1-1 0 0,-1 1 0 0 0,1 0 1 0 0,-1 1-1 0 0,1 1 0 0 0,-1 0 1 0 0,1 2-1 0 0,0-1 0 0 0,0 2 1 0 0,0 0-1 0 0,0 0 0 0 0,1 2 1 0 0,-1 0-1 0 0,1 0 0 0 0,1 2 1 0 0,-1-1-1 0 0,1 2 0 0 0,1 0 1 0 0,-1 0-1 0 0,1 1 0 0 0,-6 8-108 0 0,9-10 54 0 0,1 1-1 0 0,0 1 1 0 0,0-1-1 0 0,1 1 1 0 0,0 0-1 0 0,1 1 1 0 0,0 0-1 0 0,1 0 1 0 0,0 0-1 0 0,1 1 1 0 0,0-1-1 0 0,1 1 1 0 0,0 0-1 0 0,1 0 1 0 0,0 0-1 0 0,1 0 1 0 0,0 1-1 0 0,1-1 1 0 0,1 1-54 0 0,-2-3 46 0 0,1 0 1 0 0,1 0 0 0 0,-1 0 0 0 0,2 0 0 0 0,-1 0 0 0 0,2-1 0 0 0,-1 1-1 0 0,1-1 1 0 0,0 1 0 0 0,1-1 0 0 0,0 0 0 0 0,1 0 0 0 0,0 0 0 0 0,0-1-1 0 0,1 0 1 0 0,0 0 0 0 0,0 0 0 0 0,1-1 0 0 0,0 0 0 0 0,0 0-1 0 0,1-1 1 0 0,0 0 0 0 0,7 5-47 0 0,8-3 107 0 0,-1 0-1 0 0,2-1 1 0 0,-1-1-1 0 0,1-1 1 0 0,0-1-1 0 0,0-2 1 0 0,0 0 0 0 0,0-1-1 0 0,0-2 1 0 0,0 0-1 0 0,0-2-106 0 0,51 1 162 0 0,-43 25-589 0 0,-10-2-5476 0 0,-18-20 898 0 0,-2-1-7285 0 0</inkml:trace>
  <inkml:trace contextRef="#ctx0" brushRef="#br0" timeOffset="97865.439">6991 5950 1592 0 0,'0'0'2153'0'0,"0"0"-704"0"0,0 0-282 0 0,0 0 32 0 0,0 0 147 0 0,0 0 68 0 0,0 0-154 0 0,0 0-341 0 0,0 0-359 0 0,0 0-248 0 0,0 0-147 0 0,-1-3-61 0 0,-1-9 24 0 0,1 9 103 0 0,20 15 7169 0 0,-3 35-5373 0 0,10 96-730 0 0,-12-36-745 0 0,-5 0 1 0 0,-5 44-553 0 0,3 40 304 0 0,-7-189-324 0 0,5 20 166 0 0,7-32 268 0 0,81-122-315 0 0,-90 127-106 0 0,1 0-1 0 0,1 1 1 0 0,-1-1-1 0 0,1 1 1 0 0,-1-1-1 0 0,1 1 1 0 0,0 1 0 0 0,1-1-1 0 0,-1 1 1 0 0,1 0-1 0 0,0 0 1 0 0,-1 0-1 0 0,1 1 1 0 0,0 0-1 0 0,0 0 1 0 0,1 1 0 0 0,-1 0-1 0 0,0 0 1 0 0,7 0 7 0 0,-9 3-4 0 0,0 1 0 0 0,0 0 1 0 0,0 0-1 0 0,0 0 0 0 0,0 1 1 0 0,0-1-1 0 0,-1 1 0 0 0,0 0 1 0 0,0 0-1 0 0,0 0 0 0 0,0 1 1 0 0,0-1-1 0 0,-1 1 0 0 0,0-1 1 0 0,0 1-1 0 0,0 0 0 0 0,-1 0 1 0 0,1 4 3 0 0,13 24 12 0 0,-14-29-3 0 0,0-1 0 0 0,0 0 0 0 0,0 0 0 0 0,0 0 0 0 0,1 0 0 0 0,-1 0 0 0 0,1 0 0 0 0,0-1-1 0 0,0 1 1 0 0,0 0 0 0 0,0-1 0 0 0,0 1 0 0 0,1-1 0 0 0,-1 0 0 0 0,1 0 0 0 0,-1 0 0 0 0,1 0 0 0 0,0 0-1 0 0,0-1 1 0 0,0 1 0 0 0,0-1 0 0 0,0 0 0 0 0,0 0 0 0 0,0 0 0 0 0,0 0 0 0 0,1 0 0 0 0,-1-1 0 0 0,0 1-1 0 0,0-1 1 0 0,1 0 0 0 0,-1 0 0 0 0,0 0 0 0 0,1-1 0 0 0,-1 1 0 0 0,0-1 0 0 0,0 1 0 0 0,0-1 0 0 0,1 0-1 0 0,-1-1 1 0 0,0 1 0 0 0,0 0 0 0 0,-1-1 0 0 0,1 0 0 0 0,0 1 0 0 0,0-1 0 0 0,1-2-9 0 0,6-11 83 0 0,0-1 1 0 0,-2 0 0 0 0,1 0 0 0 0,-2-1-1 0 0,-1 0 1 0 0,0 0 0 0 0,-1 0-1 0 0,0-1 1 0 0,-2 0 0 0 0,0 0-1 0 0,-1 0 1 0 0,-1 0 0 0 0,-1 0 0 0 0,0 0-1 0 0,-1 0 1 0 0,-1 0 0 0 0,-1 0-1 0 0,0 0 1 0 0,-2 0 0 0 0,0 1-1 0 0,-4-9-83 0 0,-8-6-3 0 0,-1 1 1 0 0,-1 0-1 0 0,-2 1 0 0 0,-1 1 0 0 0,-1 1 0 0 0,-2 2 0 0 0,0 0 0 0 0,-2 1 0 0 0,-1 2 0 0 0,0 1 0 0 0,-2 1 0 0 0,-1 1 0 0 0,-32-14 3 0 0,-140-47-851 0 0,178 75-710 0 0,20 8-2815 0 0,14 4-3330 0 0,0-2-4273 0 0</inkml:trace>
</inkml:ink>
</file>

<file path=ppt/ink/ink19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0:45.6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48 13611 0 0,'0'0'2950'0'0,"0"0"-827"0"0,0 0-412 0 0,0 0-175 0 0,0 0-165 0 0,0 0-218 0 0,0 0-219 0 0,0 0-163 0 0,0 0-163 0 0,0 0-132 0 0,0 0-110 0 0,0 0-97 0 0,5 0-1 0 0,295 0 2834 0 0,-223-18-3784 0 0,-65 2-4570 0 0,-9 11 517 0 0,1 0-3345 0 0,-3 1-4132 0 0</inkml:trace>
</inkml:ink>
</file>

<file path=ppt/ink/ink19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0:45.9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63 12835 0 0,'0'0'5038'0'0,"0"0"-2860"0"0,0 0-1086 0 0,0 0-104 0 0,0 0 63 0 0,0 0 38 0 0,0 0-84 0 0,0 0-169 0 0,0 0-141 0 0,0 0-125 0 0,34-5-80 0 0,104-16-30 0 0,6-8 741 0 0,-53 22-1254 0 0,-72 6-4039 0 0,0 1-4161 0 0,-15 0-4228 0 0</inkml:trace>
</inkml:ink>
</file>

<file path=ppt/ink/ink19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0:44.8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 7 11370 0 0,'0'0'3014'0'0,"0"0"-781"0"0,0 0-590 0 0,0 0-191 0 0,0 0-22 0 0,0 0-103 0 0,0 0-231 0 0,0 0-177 0 0,0 0-194 0 0,0 0-184 0 0,0 0-88 0 0,-4-1-88 0 0,-10-4-41 0 0,10 4-10 0 0,4 1-13 0 0,0 0-46 0 0,9 8 492 0 0,79 165 420 0 0,-58-76-1027 0 0,-5 1 0 0 0,-4 2 0 0 0,7 94-140 0 0,0-106 137 0 0,-14-107 898 0 0,85-234-719 0 0,-5-23-224 0 0,-90 262-100 0 0,0 0-1 0 0,-1 0 0 0 0,-1-1 1 0 0,-1 1-1 0 0,0-1 1 0 0,0 1-1 0 0,-2-1 1 0 0,0 1-1 0 0,0-1 1 0 0,-3-6 8 0 0,-19-9-2101 0 0,23 30 1310 0 0,0 0-293 0 0,5 14-5644 0 0,-1-7-281 0 0,1-2-5045 0 0</inkml:trace>
  <inkml:trace contextRef="#ctx0" brushRef="#br0" timeOffset="396.379">710 405 14571 0 0,'0'0'2074'0'0,"0"0"-604"0"0,0 0-374 0 0,0 0 33 0 0,0 0 37 0 0,0 0-114 0 0,0 0-250 0 0,0 0-261 0 0,0 0-189 0 0,0 0-104 0 0,0 0-41 0 0,0 0 18 0 0,0 0 6 0 0,-1 8-4 0 0,-16 75 271 0 0,11-62-422 0 0,1 0 0 0 0,1 0 1 0 0,0 1-1 0 0,2-1 1 0 0,1 1-1 0 0,1 16-76 0 0,1-34 35 0 0,1 0 0 0 0,0-1 1 0 0,0 1-1 0 0,0-1 0 0 0,0 1 0 0 0,1-1 0 0 0,-1 0 1 0 0,1 0-1 0 0,0 0 0 0 0,0 0 0 0 0,0-1 1 0 0,0 1-1 0 0,1-1 0 0 0,-1 1 0 0 0,0-1 0 0 0,1 0 1 0 0,0-1-1 0 0,-1 1 0 0 0,1-1 0 0 0,0 1 1 0 0,0-1-1 0 0,0 0 0 0 0,0-1 0 0 0,0 1 0 0 0,0-1 1 0 0,0 1-1 0 0,0-1 0 0 0,0 0 0 0 0,0-1 1 0 0,0 1-1 0 0,0-1 0 0 0,0 0 0 0 0,0 0 0 0 0,0 0 1 0 0,0 0-1 0 0,0-1 0 0 0,0 0 0 0 0,-1 1 1 0 0,1-1-1 0 0,-1-1 0 0 0,1 1 0 0 0,-1 0 0 0 0,0-1 1 0 0,2-1-36 0 0,2 0 70 0 0,0-1-1 0 0,1 1 1 0 0,-2-2 0 0 0,1 1 0 0 0,0-1 0 0 0,-1 0 0 0 0,0 0 0 0 0,-1 0 0 0 0,1-1 0 0 0,-1 0 0 0 0,-1 0 0 0 0,1 0 0 0 0,-1-1 0 0 0,0 0-1 0 0,-1 1 1 0 0,0-1 0 0 0,0-1 0 0 0,-1 1 0 0 0,0 0 0 0 0,0 0 0 0 0,0-7-70 0 0,-2 9-16 0 0,0 0 0 0 0,-1 0 0 0 0,0 0 0 0 0,0 0 0 0 0,0 0 0 0 0,-1 0 0 0 0,0 0 0 0 0,0 0 1 0 0,0 0-1 0 0,-1 1 0 0 0,1-1 0 0 0,-2 1 0 0 0,1 0 0 0 0,0 0 0 0 0,-1 0 0 0 0,0 0 0 0 0,0 1 0 0 0,-1-1 0 0 0,1 1 0 0 0,-1 0 16 0 0,-59-33-2893 0 0,34 33-8434 0 0,20 4-1146 0 0</inkml:trace>
</inkml:ink>
</file>

<file path=ppt/ink/ink19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0:49.4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241 0 11290 0 0,'0'0'2325'0'0,"0"0"-369"0"0,0 0-115 0 0,0 0-134 0 0,0 0-223 0 0,0 0-286 0 0,0 0-295 0 0,0 0-218 0 0,0 0-109 0 0,0 0-62 0 0,0 0-72 0 0,0 0-39 0 0,0 0-50 0 0,4 30 1313 0 0,-5-8-1536 0 0,-1 0 0 0 0,-1 0 0 0 0,-1 0 0 0 0,-1-1 0 0 0,-1 0 0 0 0,-1 0 0 0 0,0 0 0 0 0,-2-1-1 0 0,-1 0 1 0 0,0 0 0 0 0,-1-1 0 0 0,-3 2-130 0 0,-42 97 190 0 0,55-93-73 0 0,1-24-102 0 0,0-1 7 0 0,0 0-8 0 0,18 17 436 0 0,155-1 122 0 0,-178-31-3735 0 0,2 13 2167 0 0,-14-10-2939 0 0,8 4-4829 0 0,7 4-2604 0 0</inkml:trace>
  <inkml:trace contextRef="#ctx0" brushRef="#br0" timeOffset="248.988">0 239 12715 0 0,'0'0'2678'0'0,"0"0"-517"0"0,0 0-382 0 0,0 0-256 0 0,0 0-264 0 0,0 0-300 0 0,0 0-305 0 0,0 0-149 0 0,0 0-42 0 0,0 0-23 0 0,0 0-11 0 0,0 0-79 0 0,0 0-102 0 0,17 0-73 0 0,110-7 21 0 0,-53-6-2402 0 0,0-3-3354 0 0,-60 12-3526 0 0</inkml:trace>
  <inkml:trace contextRef="#ctx0" brushRef="#br0" timeOffset="643.064">856 177 11594 0 0,'0'0'2418'0'0,"0"0"-572"0"0,0 0-136 0 0,0 0 26 0 0,0 0-105 0 0,0 0-235 0 0,0 0-353 0 0,0 0-311 0 0,0 0-178 0 0,0 0-95 0 0,0 0-9 0 0,0 0 20 0 0,0 0 11 0 0,-6 12-2 0 0,-48 76 280 0 0,-138 132 166 0 0,-58 37-787 0 0,135-131-925 0 0,114-104-3436 0 0,31-26-5738 0 0,-24 1-1200 0 0</inkml:trace>
  <inkml:trace contextRef="#ctx0" brushRef="#br0" timeOffset="1748.149">948 597 0 0 0,'0'0'1004'0'0,"0"0"902"0"0,0 0 162 0 0,0 0-130 0 0,0 0-176 0 0,0 0-200 0 0,0 0-157 0 0,0 0-99 0 0,0 0-103 0 0,0 0-72 0 0,0 0-89 0 0,0 0-109 0 0,0 0-93 0 0,6-1 408 0 0,-5 2 6320 0 0,-38 10-6866 0 0,13-1-416 0 0,-80 50 768 0 0,103-58-1049 0 0,0 0 0 0 0,0 0 0 0 0,1 0 0 0 0,-1 1 0 0 0,1-1-1 0 0,0 0 1 0 0,0 1 0 0 0,0-1 0 0 0,0 0 0 0 0,0 1 0 0 0,0-1 0 0 0,0 0 0 0 0,1 1 0 0 0,-1-1-1 0 0,1 0 1 0 0,0 0 0 0 0,0 1 0 0 0,-1-1 0 0 0,1 0 0 0 0,1 0 0 0 0,-1 0 0 0 0,0 0 0 0 0,0 0-1 0 0,1 0 1 0 0,-1-1 0 0 0,1 1 0 0 0,0 0 0 0 0,-1-1 0 0 0,1 1 0 0 0,0-1 0 0 0,0 0-1 0 0,0 1 1 0 0,0-1 0 0 0,0 0 0 0 0,0 0 0 0 0,1 0 0 0 0,-1-1 0 0 0,0 1 0 0 0,0 0 0 0 0,1-1-1 0 0,-1 1 1 0 0,0-1 0 0 0,2 0-5 0 0,14 10 14 0 0,1 2 17 0 0,-1 0-1 0 0,-1 1 0 0 0,0 0 1 0 0,-1 2-1 0 0,0 0 1 0 0,-1 0-1 0 0,-1 2 0 0 0,0 0 1 0 0,-1 0-1 0 0,4 10-30 0 0,-16-25 21 0 0,0 0-1 0 0,1 1 0 0 0,-1-1 1 0 0,0 1-1 0 0,-1-1 1 0 0,1 1-1 0 0,0-1 0 0 0,-1 1 1 0 0,1-1-1 0 0,-1 1 0 0 0,0 0 1 0 0,0-1-1 0 0,0 1 1 0 0,0 0-1 0 0,0-1 0 0 0,-1 1 1 0 0,1-1-1 0 0,-1 1 1 0 0,0-1-1 0 0,0 1 0 0 0,0-1 1 0 0,0 1-1 0 0,0-1 0 0 0,0 0 1 0 0,-1 1-1 0 0,1-1 1 0 0,-1 0-1 0 0,1 0 0 0 0,-1 0 1 0 0,0 0-1 0 0,0 0 0 0 0,0-1 1 0 0,0 1-1 0 0,0 0 1 0 0,0-1-1 0 0,-1 0 0 0 0,1 1 1 0 0,0-1-1 0 0,-3 1-20 0 0,-18 6-47 0 0,0-1-1 0 0,-1-1 0 0 0,0-1 1 0 0,0-1-1 0 0,0 0 0 0 0,0-2 1 0 0,-19-2 47 0 0,-15-18-4074 0 0,37 8-6810 0 0,13 9-1978 0 0</inkml:trace>
</inkml:ink>
</file>

<file path=ppt/ink/ink19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0:47.8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233 206 4097 0 0,'0'0'4467'0'0,"0"0"-1731"0"0,0 0-753 0 0,0 0-171 0 0,0 0-25 0 0,0 0-102 0 0,0 0-214 0 0,0 0-271 0 0,0 0-271 0 0,0 0-216 0 0,0 0-139 0 0,0 0-90 0 0,0 0-65 0 0,-1 20 1022 0 0,-47 181 475 0 0,-28 108-1172 0 0,-17-7-600 0 0,79-236-849 0 0,34-66-1073 0 0,-12-3 1314 0 0,-1 0 1 0 0,1 0-1 0 0,-1-1 1 0 0,0 0-1 0 0,0 0 1 0 0,-1-1-1 0 0,1 1 1 0 0,-1-2-1 0 0,0 1 1 0 0,0-1-1 0 0,-1 1 1 0 0,2-4 463 0 0,11-9-2358 0 0,3-1-3486 0 0,-5 4-5295 0 0</inkml:trace>
  <inkml:trace contextRef="#ctx0" brushRef="#br0" timeOffset="303.465">704 317 14043 0 0,'0'0'1704'0'0,"0"0"-273"0"0,0 0-128 0 0,0 0 6 0 0,0 0-13 0 0,-31 36-135 0 0,-95 117-227 0 0,44-25 429 0 0,70-103-1187 0 0,0 0-1 0 0,2 0 1 0 0,0 1 0 0 0,2 1 0 0 0,1 0 0 0 0,1 0-1 0 0,1 0 1 0 0,2 0 0 0 0,0 1 0 0 0,2 4-176 0 0,3-23 47 0 0,0 0-1 0 0,0-1 1 0 0,1 1 0 0 0,0-1 0 0 0,1 0 0 0 0,0 0 0 0 0,0 0 0 0 0,0 0 0 0 0,1-1 0 0 0,1 0 0 0 0,-1 0 0 0 0,1 0 0 0 0,0 0 0 0 0,0-1 0 0 0,1 0 0 0 0,0-1 0 0 0,0 1-1 0 0,0-1 1 0 0,1-1 0 0 0,0 1 0 0 0,0-1 0 0 0,0-1 0 0 0,0 1 0 0 0,0-1 0 0 0,1-1 0 0 0,0 0 0 0 0,-1 0 0 0 0,1-1 0 0 0,0 1 0 0 0,0-2 0 0 0,6 0-47 0 0,-2 2 50 0 0,-1-1 1 0 0,1 0 0 0 0,0-1 0 0 0,-1 0-1 0 0,1-1 1 0 0,0 0 0 0 0,-1-1-1 0 0,1-1 1 0 0,-1 0 0 0 0,0-1 0 0 0,0 0-1 0 0,0-1 1 0 0,0 0 0 0 0,-1-1 0 0 0,0 0-1 0 0,0-1 1 0 0,-1 0 0 0 0,1 0 0 0 0,-2-1-1 0 0,1-1 1 0 0,-1 0 0 0 0,0 0-1 0 0,-1-1-49 0 0,-6 7 5 0 0,0 0 0 0 0,0 0 0 0 0,0 0 0 0 0,0 0 0 0 0,-1-1 0 0 0,0 1 0 0 0,0 0 0 0 0,0-1 0 0 0,0 1 0 0 0,0-1 0 0 0,0 1 0 0 0,-1-1 0 0 0,0 1 0 0 0,0-1 0 0 0,0 1 0 0 0,0-1 0 0 0,0 1 0 0 0,-1-1 0 0 0,0 1 0 0 0,0-1 0 0 0,0 1 0 0 0,0-1 0 0 0,0 1 0 0 0,0 0 0 0 0,-1 0 0 0 0,0 0 0 0 0,0 0 0 0 0,0 0 0 0 0,0 0 0 0 0,0 0 0 0 0,0 0 0 0 0,-1 1 0 0 0,1-1 0 0 0,-1 1 0 0 0,0 0 0 0 0,0 0 0 0 0,1 0 0 0 0,-4-2-6 0 0,-8-2-145 0 0,-1 1 0 0 0,0 0 0 0 0,0 1 0 0 0,0 1 1 0 0,0 0-1 0 0,0 1 0 0 0,-1 0 0 0 0,1 2 0 0 0,-1 0 0 0 0,0 0 1 0 0,1 1-1 0 0,-7 2 145 0 0,-63 19-9123 0 0,73-18-2815 0 0</inkml:trace>
  <inkml:trace contextRef="#ctx0" brushRef="#br0" timeOffset="982.769">1111 232 9890 0 0,'0'0'2095'0'0,"0"0"-590"0"0,0 0-161 0 0,0 0 88 0 0,0 0 32 0 0,0 0-105 0 0,0 0-214 0 0,0 0-174 0 0,0 0-147 0 0,32-4-135 0 0,100-15-95 0 0,-128 19-510 0 0,1 0 0 0 0,0 0 0 0 0,-1 0 0 0 0,1-1 0 0 0,0 0 0 0 0,-1 0 0 0 0,1 0 0 0 0,-1-1 0 0 0,0 1 0 0 0,1-1 1 0 0,-1 0-1 0 0,0-1 0 0 0,0 1 0 0 0,0-1 0 0 0,-1 1 0 0 0,1-1 0 0 0,0 0-84 0 0,8-9 387 0 0,-5 6-248 0 0,-1 0 0 0 0,-1-1 0 0 0,1 0 0 0 0,-1 0 0 0 0,0 0 0 0 0,-1-1 0 0 0,0 1 0 0 0,0-1 0 0 0,0 0 0 0 0,-1 0 0 0 0,0-1 0 0 0,-1 1 0 0 0,0 0 0 0 0,0-1-1 0 0,-1 0 1 0 0,0 1 0 0 0,-1-1 0 0 0,1 0 0 0 0,-2 0 0 0 0,0-3-139 0 0,1 11 83 0 0,-10 47-208 0 0,-37 376 103 0 0,47-403-57 0 0,-2 1-1 0 0,0 0 0 0 0,-1-1 0 0 0,-1 1 1 0 0,0-1-1 0 0,-2 0 0 0 0,0 0 1 0 0,-1-1-1 0 0,-1 0 0 0 0,-1 0 0 0 0,-1-1 1 0 0,0 0-1 0 0,-2 1 80 0 0,8-13-152 0 0,1-1 0 0 0,-1 0 1 0 0,-1 0-1 0 0,1 0 0 0 0,-1 0 0 0 0,1-1 0 0 0,-1 0 0 0 0,0 0 0 0 0,0 0 1 0 0,-1 0-1 0 0,1-1 0 0 0,0 0 0 0 0,-1 0 0 0 0,1 0 0 0 0,-1-1 1 0 0,0 0-1 0 0,0 0 0 0 0,1 0 0 0 0,-1-1 0 0 0,0 0 0 0 0,0 0 1 0 0,0-1-1 0 0,1 1 0 0 0,-1-1 0 0 0,0 0 0 0 0,0-1 0 0 0,1 1 1 0 0,-1-1-1 0 0,1 0 0 0 0,0-1 0 0 0,-1 1 0 0 0,1-1 0 0 0,0 0 0 0 0,1 0 1 0 0,-1-1-1 0 0,0 1 0 0 0,1-1 0 0 0,0 0 0 0 0,0-1 0 0 0,0 1 1 0 0,0-1-1 0 0,-1-1 152 0 0,3 0 61 0 0,0 0-1 0 0,0 0 1 0 0,0 0 0 0 0,1-1 0 0 0,-1 1 0 0 0,1 0-1 0 0,1-1 1 0 0,-1 1 0 0 0,1 0 0 0 0,1-1 0 0 0,-1 1-1 0 0,1-1 1 0 0,0 1 0 0 0,0 0 0 0 0,1 0 0 0 0,0-1 0 0 0,0 1-1 0 0,0 0 1 0 0,1 1 0 0 0,0-1 0 0 0,0 0 0 0 0,0 1-1 0 0,1 0 1 0 0,0-1 0 0 0,0 2 0 0 0,0-1 0 0 0,1 0-1 0 0,-1 1 1 0 0,1 0 0 0 0,4-3-61 0 0,22-19 277 0 0,1 2 0 0 0,2 1 0 0 0,0 1-1 0 0,1 2 1 0 0,1 2 0 0 0,0 1 0 0 0,3 2-277 0 0,-37 14-7 0 0,28-10-2493 0 0,42-3-10434 0 0,-68 14 4183 0 0</inkml:trace>
</inkml:ink>
</file>

<file path=ppt/ink/ink19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0:55.0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603 88 8090 0 0,'0'0'2442'0'0,"0"0"-410"0"0,0 0-230 0 0,0 0-94 0 0,0 0-78 0 0,0 0-161 0 0,0 0-223 0 0,0 0-234 0 0,0 0-184 0 0,0 0-159 0 0,0 0-155 0 0,-5-14-87 0 0,-16-42-85 0 0,20 55-323 0 0,1-1 0 0 0,-1 1 0 0 0,1 0 0 0 0,-1 0 0 0 0,0 0 0 0 0,0 0 1 0 0,1 1-1 0 0,-1-1 0 0 0,0 0 0 0 0,0 0 0 0 0,0 0 0 0 0,0 1 0 0 0,0-1 1 0 0,0 0-1 0 0,0 1 0 0 0,0-1 0 0 0,0 1 0 0 0,-1-1 0 0 0,1 1 0 0 0,0 0 1 0 0,0-1-1 0 0,0 1 0 0 0,-1 0 0 0 0,1 0 0 0 0,0 0 0 0 0,0 0 0 0 0,0 0 1 0 0,-1 0-1 0 0,1 0 0 0 0,0 0 0 0 0,0 0 0 0 0,0 1 0 0 0,-1-1 0 0 0,1 1 1 0 0,0-1-20 0 0,-5 1 71 0 0,-8 2 26 0 0,1 1 0 0 0,-1 0 0 0 0,1 1 0 0 0,0 1 0 0 0,0 0 0 0 0,1 1 0 0 0,0 0 0 0 0,-5 4-97 0 0,3-2 59 0 0,-18 9 9 0 0,2 3 1 0 0,0 0 0 0 0,2 2-1 0 0,0 1 1 0 0,1 2 0 0 0,2 0-1 0 0,1 2 1 0 0,1 0 0 0 0,1 2-1 0 0,2 0 1 0 0,1 2-1 0 0,1 0 1 0 0,2 0 0 0 0,1 2-1 0 0,-7 24-68 0 0,18-45 26 0 0,0-1-1 0 0,1 1 1 0 0,0 0-1 0 0,1 0 1 0 0,0 0-1 0 0,1 0 1 0 0,1 1-1 0 0,0-1 1 0 0,1 0-1 0 0,0 0 1 0 0,1 0-1 0 0,0 0 1 0 0,1 0-1 0 0,1 0 1 0 0,0-1-1 0 0,0 1 1 0 0,2-1-1 0 0,-1 0 1 0 0,3 2-26 0 0,0-4 61 0 0,1-1 0 0 0,0 0 0 0 0,1-1 0 0 0,0 1 1 0 0,0-2-1 0 0,1 0 0 0 0,-1 0 0 0 0,1-1 0 0 0,1 0 1 0 0,-1-1-1 0 0,1 0 0 0 0,0-1 0 0 0,1 0 0 0 0,-1-1 1 0 0,0 0-1 0 0,1-1 0 0 0,0-1 0 0 0,6 0-61 0 0,5 0 114 0 0,-1-2-1 0 0,1 0 0 0 0,-1-2 0 0 0,0 0 0 0 0,0-2 0 0 0,0-1 1 0 0,0 0-1 0 0,-1-2 0 0 0,15-7-113 0 0,-24 9 64 0 0,0-1 0 0 0,-1-1 0 0 0,0 0 0 0 0,0 0 0 0 0,-1-1 0 0 0,0 0 0 0 0,0-1 0 0 0,5-7-64 0 0,-13 14 15 0 0,0-1 0 0 0,1 1 0 0 0,-1-1 0 0 0,-1 0 0 0 0,1 0 0 0 0,0 0 0 0 0,-1 0 0 0 0,0-1 0 0 0,0 1 0 0 0,0-1-1 0 0,-1 1 1 0 0,1-1 0 0 0,-1 1 0 0 0,0-1 0 0 0,0 0 0 0 0,-1 0 0 0 0,0 0 0 0 0,1 1 0 0 0,-2-1 0 0 0,1 0 0 0 0,0 0-1 0 0,-1 0 1 0 0,0 1 0 0 0,0-1 0 0 0,0 0 0 0 0,-2-3-15 0 0,-4 1-15 0 0,0 0 0 0 0,0 0 0 0 0,-1 1 0 0 0,1 0 0 0 0,-1 0 0 0 0,-1 1 0 0 0,1 0 0 0 0,-1 1 0 0 0,1-1 0 0 0,-2 2 0 0 0,1-1 0 0 0,0 1 1 0 0,0 1-1 0 0,-1 0 0 0 0,0 0 0 0 0,1 1 0 0 0,-1 0 0 0 0,0 0 0 0 0,0 1 0 0 0,1 1 0 0 0,-1-1 0 0 0,-1 2 15 0 0,2-2-15 0 0,1 0 0 0 0,-1 1 0 0 0,1-1 0 0 0,0 2 0 0 0,0-1 0 0 0,0 2 0 0 0,0-1 0 0 0,0 1 0 0 0,0 0 0 0 0,0 0 0 0 0,1 1 0 0 0,-1 0 0 0 0,-3 3 15 0 0,11-7-2 0 0,-1 0-1 0 0,0 0 1 0 0,1 1 0 0 0,-1-1 0 0 0,1 0-1 0 0,-1 0 1 0 0,1 1 0 0 0,-1-1-1 0 0,1 0 1 0 0,-1 1 0 0 0,1-1 0 0 0,-1 0-1 0 0,1 1 1 0 0,0-1 0 0 0,-1 1-1 0 0,1-1 1 0 0,0 1 0 0 0,-1-1 0 0 0,1 1-1 0 0,0-1 1 0 0,-1 1 0 0 0,1-1-1 0 0,0 1 1 0 0,0-1 0 0 0,0 1 0 0 0,-1 0-1 0 0,1-1 1 0 0,0 1 0 0 0,0-1-1 0 0,0 1 1 0 0,0 0 0 0 0,0-1 0 0 0,0 1-1 0 0,0-1 1 0 0,0 1 0 0 0,1 0-1 0 0,-1-1 1 0 0,0 1 0 0 0,0-1 0 0 0,0 1-1 0 0,1-1 1 0 0,-1 1 0 0 0,0-1-1 0 0,0 1 1 0 0,1-1 0 0 0,-1 1 0 0 0,1-1-1 0 0,-1 1 1 0 0,0-1 0 0 0,1 1-1 0 0,-1-1 1 0 0,1 0 0 0 0,-1 1 0 0 0,1-1-1 0 0,-1 0 1 0 0,1 0 0 0 0,-1 1-1 0 0,1-1 1 0 0,-1 0 0 0 0,1 0 0 0 0,0 1-1 0 0,-1-1 1 0 0,1 0 0 0 0,-1 0 0 0 0,1 0-1 0 0,0 0 3 0 0,44 6 128 0 0,-42-5-120 0 0,52 3 211 0 0,-1-1 0 0 0,1-3 0 0 0,0-3-1 0 0,-1-1 1 0 0,23-7-219 0 0,33-8 397 0 0,-97 12-834 0 0,-13 6 197 0 0,-2-10-6404 0 0,2 3-925 0 0,0 6 4094 0 0,0 1-8745 0 0</inkml:trace>
  <inkml:trace contextRef="#ctx0" brushRef="#br0" timeOffset="253.825">1148 508 16740 0 0,'0'0'1507'0'0,"0"0"-377"0"0,0 0-92 0 0,0 0 30 0 0,0 0-50 0 0,0 0-153 0 0,0 0-253 0 0,0 0-237 0 0,0 0-140 0 0,0 0-96 0 0,0 0-51 0 0,-9 32-42 0 0,-26 97-44 0 0,26-74-394 0 0,17-51-1350 0 0,-2-3-4238 0 0,-4-1-5128 0 0</inkml:trace>
  <inkml:trace contextRef="#ctx0" brushRef="#br0" timeOffset="415.877">1021 221 17956 0 0,'0'0'1960'0'0,"0"0"-623"0"0,0 0-201 0 0,0 0-192 0 0,0 0-152 0 0,0 0-264 0 0,0 0-272 0 0,0 0-256 0 0,0 0-120 0 0,0 0-72 0 0,0 0-88 0 0,0 0-32 0 0,0 0-224 0 0,24-33-336 0 0,-13 51-745 0 0,-5-3-1535 0 0,-3-4-8987 0 0</inkml:trace>
  <inkml:trace contextRef="#ctx0" brushRef="#br0" timeOffset="749.91">1297 453 13435 0 0,'0'0'2278'0'0,"0"0"-522"0"0,0 0-149 0 0,0 0-136 0 0,0 0-237 0 0,0 0-289 0 0,0 0-297 0 0,0 0-197 0 0,0 0-122 0 0,0 0-62 0 0,-2 33-17 0 0,-9 102-33 0 0,15-73 120 0 0,40 10 1462 0 0,-40-69-1362 0 0,6-7 3350 0 0,-7 0-4195 0 0,48-91 956 0 0,47-118-364 0 0,-96 204 170 0 0,6 7-7888 0 0,-5 19-3786 0 0,-1-12-968 0 0</inkml:trace>
  <inkml:trace contextRef="#ctx0" brushRef="#br0" timeOffset="1186.321">1728 574 6161 0 0,'0'0'3760'0'0,"0"0"-347"0"0,0 0-509 0 0,0 0-567 0 0,0 0-480 0 0,0 0-391 0 0,0 0-275 0 0,0 0-212 0 0,0 0-164 0 0,0 0-141 0 0,0 0-71 0 0,0 0-79 0 0,0 0-82 0 0,27-18-39 0 0,85-56-94 0 0,-62 26 128 0 0,-42 34-331 0 0,-5 10-79 0 0,0 0 0 0 0,0 0 0 0 0,-1 1 1 0 0,0-1-1 0 0,0-1 0 0 0,0 1 1 0 0,0 0-1 0 0,-1 0 0 0 0,1-1 0 0 0,-1 1 1 0 0,0-1-1 0 0,-1 1 0 0 0,1-1 0 0 0,-1 1 1 0 0,0-1-1 0 0,0-1-27 0 0,-2 4-13 0 0,-1 1 0 0 0,1-1 0 0 0,0 1 0 0 0,-1 0 0 0 0,0 0 1 0 0,1 0-1 0 0,-1 0 0 0 0,0 0 0 0 0,0 1 0 0 0,1-1 0 0 0,-1 1 0 0 0,0-1 0 0 0,0 1 1 0 0,0 0-1 0 0,1 0 0 0 0,-1 1 0 0 0,0-1 0 0 0,0 1 0 0 0,0-1 0 0 0,1 1 0 0 0,-1 0 1 0 0,0 0-1 0 0,1 0 0 0 0,-1 0 0 0 0,1 0 0 0 0,-2 1 13 0 0,-10 7-36 0 0,1 0 1 0 0,1 0-1 0 0,-1 1 0 0 0,1 0 1 0 0,1 1-1 0 0,0 1 0 0 0,1 0 1 0 0,0 0-1 0 0,1 1 0 0 0,0 0 1 0 0,1 0-1 0 0,0 1 0 0 0,1 0 1 0 0,1 1-1 0 0,0 0 0 0 0,1 0 1 0 0,1 0-1 0 0,0 0 0 0 0,1 1 1 0 0,0 10 35 0 0,3-23-31 0 0,0 0 1 0 0,0 0-1 0 0,0 0 1 0 0,1 0-1 0 0,-1 0 1 0 0,1 0-1 0 0,0 0 1 0 0,0 0-1 0 0,0-1 1 0 0,0 1-1 0 0,1 0 1 0 0,-1-1-1 0 0,1 1 1 0 0,0-1-1 0 0,-1 1 0 0 0,1-1 1 0 0,0 0-1 0 0,0 0 1 0 0,1 0-1 0 0,-1 0 1 0 0,0 0-1 0 0,1 0 1 0 0,-1-1-1 0 0,1 1 1 0 0,-1-1-1 0 0,1 1 1 0 0,0-1-1 0 0,0 0 1 0 0,-1 0-1 0 0,1-1 1 0 0,0 1-1 0 0,2 0 31 0 0,99 3-1450 0 0,-104-4 1443 0 0,88-19-3136 0 0,-33-2-5731 0 0,-39 14-2244 0 0</inkml:trace>
  <inkml:trace contextRef="#ctx0" brushRef="#br0" timeOffset="1585.497">2104 629 8082 0 0,'0'0'3347'0'0,"0"0"-553"0"0,0 0-381 0 0,0 0-286 0 0,0 0-268 0 0,0 0-312 0 0,0 0-306 0 0,0 0-255 0 0,0 0-191 0 0,0 0-111 0 0,0 0-103 0 0,0 0-83 0 0,16-13-67 0 0,99-85 613 0 0,-105 90-905 0 0,12-12 33 0 0,1 1 0 0 0,1 0-1 0 0,1 2 1 0 0,0 1 0 0 0,1 1-1 0 0,14-6-171 0 0,-53 77-361 0 0,11-53 363 0 0,0 1 0 0 0,0 0 0 0 0,1-1 1 0 0,0 1-1 0 0,0 0 0 0 0,0 0 0 0 0,0 0 0 0 0,1 0 0 0 0,-1 0 0 0 0,1 0 1 0 0,0 0-1 0 0,0 0 0 0 0,1 0 0 0 0,-1 0 0 0 0,1 0 0 0 0,0 0 0 0 0,0 0 1 0 0,0-1-1 0 0,1 1 0 0 0,-1 0 0 0 0,1 0 0 0 0,0-1 0 0 0,0 1 1 0 0,0-1-1 0 0,0 0 0 0 0,1 1 0 0 0,-1-1 0 0 0,1 0 0 0 0,0-1 0 0 0,0 1 1 0 0,0 0-3 0 0,9 0 71 0 0,0-1 0 0 0,-1 0 0 0 0,1-1 0 0 0,0 0 0 0 0,0-1 0 0 0,0 0 0 0 0,0-1 0 0 0,-1-1 1 0 0,1 1-1 0 0,0-2 0 0 0,-1 0 0 0 0,1 0 0 0 0,-1-1 0 0 0,0 0 0 0 0,0-1 0 0 0,-1 0 0 0 0,1-1 1 0 0,-1 0-1 0 0,-1-1 0 0 0,1 0 0 0 0,-1-1 0 0 0,0 0 0 0 0,0 0 0 0 0,-1 0 0 0 0,-1-1 0 0 0,1-1 1 0 0,-1 1-1 0 0,1-3-71 0 0,16-36-437 0 0,-22 37-3462 0 0,-1 0-3845 0 0,-1 10-5094 0 0</inkml:trace>
</inkml:ink>
</file>

<file path=ppt/ink/ink19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1:07.6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210 38 584 0 0,'0'0'1439'0'0,"0"0"-292"0"0,0 0-165 0 0,0 0 75 0 0,0 0 97 0 0,0 0 58 0 0,0 0-2 0 0,0 0-161 0 0,0 0-177 0 0,0 0-101 0 0,0 0-39 0 0,4-6 4 0 0,11-19 51 0 0,-6 19 10094 0 0,-9 12-9317 0 0,0-5-2665 0 0,0 0 1136 0 0,0-1 5 0 0,0 0 2 0 0,0 0-11 0 0,0 0 9 0 0,0 0 12 0 0,0 0-7 0 0,0 0-19 0 0,0 0-8 0 0,0 0 29 0 0,0 0 0 0 0,0 0-7 0 0,0 0 12 0 0,0 0-28 0 0,0 0-23 0 0,0 0 36 0 0,-3 11 140 0 0,-14 23-60 0 0,-109 167 191 0 0,62-117-252 0 0,36-58-25 0 0,32-37-4399 0 0,5-2-2576 0 0,-5 8-4309 0 0</inkml:trace>
</inkml:ink>
</file>

<file path=ppt/ink/ink19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1:09.0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45 10386 0 0,'0'0'1446'0'0,"0"0"-414"0"0,0 0-148 0 0,0 0 123 0 0,0 0 204 0 0,0 0 93 0 0,0 0-101 0 0,0 0-191 0 0,0 0-191 0 0,0 0-195 0 0,0 0-139 0 0,0 0-64 0 0,0 0-24 0 0,5-8-16 0 0,13-21-3 0 0,-13 22-38 0 0,-5 7-27 0 0,0 0-40 0 0,0 0-35 0 0,0 19 668 0 0,4 646 1497 0 0,-10-411-2181 0 0,6-253-214 0 0,0-1-23 0 0,0 0 29 0 0,8-12 360 0 0,73-106 398 0 0,88-108-612 0 0,-137 199-163 0 0,-31 27-2 0 0,-1 0-33 0 0,0 0 18 0 0,0 0 2 0 0,1 22-4 0 0,8 37 194 0 0,-2 0 0 0 0,-2 1 0 0 0,-3 34-174 0 0,3-5 115 0 0,-4-79-2266 0 0,-2-14-351 0 0,1-4-7420 0 0,0 6 5628 0 0,0 2-6418 0 0</inkml:trace>
</inkml:ink>
</file>

<file path=ppt/ink/ink19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1:09.3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67 0 12555 0 0,'0'0'1635'0'0,"0"0"-344"0"0,0 0-72 0 0,0 0 92 0 0,0 0-11 0 0,0 0-173 0 0,0 0-303 0 0,0 0-305 0 0,-11 31-202 0 0,-33 93-121 0 0,33-65 16 0 0,19-37-1200 0 0,-6-21-3239 0 0,0-6-3938 0 0,-1 1-961 0 0</inkml:trace>
</inkml:ink>
</file>

<file path=ppt/ink/ink1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20:10.0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0 4545 0 0,'0'0'3683'0'0,"0"0"-1345"0"0,0 0-467 0 0,0 0 122 0 0,0 0 123 0 0,0 0-103 0 0,0 0-358 0 0,0 0-508 0 0,0 0-399 0 0,0 0-205 0 0,0 0-75 0 0,-2 11-34 0 0,-3 173 1675 0 0,21-56-1945 0 0,-16-127-476 0 0,0-1-335 0 0,0 0-688 0 0,0-4-7702 0 0,0 1-2794 0 0</inkml:trace>
</inkml:ink>
</file>

<file path=ppt/ink/ink19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1:09.5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71 14067 0 0,'0'0'2192'0'0,"0"0"-807"0"0,0 0-417 0 0,0 0-152 0 0,0 0-88 0 0,0 0-208 0 0,0 0-240 0 0,0 0-264 0 0,0 0-400 0 0,0 0-376 0 0,0 0-528 0 0,0 0-752 0 0,0 0-2201 0 0,-8-70-7522 0 0</inkml:trace>
</inkml:ink>
</file>

<file path=ppt/ink/ink19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1:09.7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243 1 17380 0 0,'0'0'667'0'0,"0"0"-269"0"0,0 0 145 0 0,0 0 303 0 0,0 0 204 0 0,0 0 9 0 0,0 0-157 0 0,0 0-207 0 0,0 0-131 0 0,2 34-124 0 0,4 106-116 0 0,2 198 758 0 0,-41-151-866 0 0,-10-62-454 0 0,43-124 230 0 0,-22 30-2569 0 0,13-28-2955 0 0,-1-11-5296 0 0,8 7 3845 0 0</inkml:trace>
  <inkml:trace contextRef="#ctx0" brushRef="#br0" timeOffset="251.108">0 461 8322 0 0,'0'0'3911'0'0,"0"0"-2081"0"0,0 0-714 0 0,0 0 71 0 0,0 0 31 0 0,0 0-79 0 0,0 0-178 0 0,0 0-185 0 0,0 0-150 0 0,36-2-137 0 0,114-6-129 0 0,-9-4 79 0 0,-27 2-805 0 0,-51 4-1709 0 0,-1 0-4530 0 0,-47 6 580 0 0,-7 0-1278 0 0</inkml:trace>
  <inkml:trace contextRef="#ctx0" brushRef="#br0" timeOffset="554.948">926 446 7001 0 0,'0'0'4156'0'0,"0"0"-1649"0"0,0 0-772 0 0,0 0-192 0 0,0 0-137 0 0,0 0-178 0 0,0 0-174 0 0,0 0-179 0 0,0 0-169 0 0,-31 13-144 0 0,-94 41-110 0 0,66-21 129 0 0,57-32-570 0 0,1-1 0 0 0,-1 1 0 0 0,0 0 0 0 0,1 0 0 0 0,-1 0 0 0 0,1 0 0 0 0,-1 0 0 0 0,1 0 0 0 0,-1 0 0 0 0,1 0 0 0 0,0 1 0 0 0,-1-1 0 0 0,1 0 0 0 0,0 1 0 0 0,0-1 0 0 0,0 1 0 0 0,0-1 0 0 0,0 1 0 0 0,1 0 0 0 0,-1-1 0 0 0,0 1 0 0 0,1 0 0 0 0,-1 0 0 0 0,1-1 0 0 0,0 1 0 0 0,0 0 0 0 0,-1 0 0 0 0,1 0 0 0 0,0-1 0 0 0,0 1 0 0 0,1 0 0 0 0,-1 0 0 0 0,0 0 0 0 0,1-1 0 0 0,-1 1 0 0 0,1 0 0 0 0,-1 0 0 0 0,1-1 0 0 0,0 1 0 0 0,0-1 0 0 0,0 1 0 0 0,0 0 0 0 0,0-1 0 0 0,0 0 0 0 0,0 1 0 0 0,0-1 0 0 0,0 0 0 0 0,1 1 1 0 0,-1-1-1 0 0,1 0 0 0 0,-1 0 0 0 0,1 0 0 0 0,-1 0 0 0 0,1 0 0 0 0,-1-1 0 0 0,1 1 0 0 0,0 0 0 0 0,0-1 0 0 0,-1 1 0 0 0,3-1-11 0 0,29 11 158 0 0,-24-9-138 0 0,0 0 0 0 0,-1 1 0 0 0,1 0 0 0 0,-1 0 0 0 0,0 1 0 0 0,0 0-1 0 0,0 1 1 0 0,0-1 0 0 0,-1 1 0 0 0,0 1 0 0 0,0 0 0 0 0,2 2-20 0 0,-7-5 38 0 0,-1 0-1 0 0,1 0 1 0 0,-1 0-1 0 0,0 0 1 0 0,0 0-1 0 0,0 1 1 0 0,0-1 0 0 0,-1 0-1 0 0,1 1 1 0 0,-1-1-1 0 0,0 0 1 0 0,0 1-1 0 0,0-1 1 0 0,0 0 0 0 0,-1 1-1 0 0,1-1 1 0 0,-1 0-1 0 0,0 1 1 0 0,0-1-1 0 0,0 0 1 0 0,0 0-1 0 0,-1 0 1 0 0,1 0 0 0 0,-1 0-1 0 0,0 0 1 0 0,0 0-1 0 0,0-1 1 0 0,0 1-1 0 0,0-1 1 0 0,0 1 0 0 0,-1-1-1 0 0,1 0 1 0 0,-1 0-1 0 0,0 0 1 0 0,-1 1-38 0 0,-7 5 13 0 0,1-1 1 0 0,-2 0-1 0 0,1-1 1 0 0,-1 0-1 0 0,0-1 1 0 0,0 0-1 0 0,0-1 1 0 0,-10 3-14 0 0,-31-8-2593 0 0,42-8-4011 0 0,9 8-3300 0 0</inkml:trace>
</inkml:ink>
</file>

<file path=ppt/ink/ink19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1:11.7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545 1 0 0 0,'0'0'3730'0'0,"0"0"-1277"0"0,0 0-421 0 0,0 0 101 0 0,0 0 76 0 0,0 0-115 0 0,0 0-281 0 0,0 0-365 0 0,0 0-281 0 0,0 0-223 0 0,0 0-159 0 0,0 0-47 0 0,0 0-19 0 0,-3 4 1468 0 0,-14-5-1904 0 0,-1 1 0 0 0,1 1 0 0 0,-1 1 0 0 0,1 0-1 0 0,0 1 1 0 0,0 1 0 0 0,-11 4-283 0 0,-2 4 133 0 0,0 1 0 0 0,1 1 0 0 0,1 1 1 0 0,1 2-1 0 0,0 0 0 0 0,1 2 0 0 0,1 1 0 0 0,0 2 0 0 0,-2 3-133 0 0,15-12 51 0 0,1 0-1 0 0,0 0 1 0 0,0 1 0 0 0,2 1 0 0 0,0-1-1 0 0,0 2 1 0 0,1-1 0 0 0,1 1 0 0 0,1 0-1 0 0,0 1 1 0 0,1-1 0 0 0,1 1 0 0 0,0 0-1 0 0,2 1 1 0 0,0-1 0 0 0,0 0 0 0 0,2 11-51 0 0,0-20 33 0 0,1 0 1 0 0,1 0 0 0 0,-1 0 0 0 0,1-1-1 0 0,1 1 1 0 0,-1 0 0 0 0,1-1 0 0 0,0 0-1 0 0,1 0 1 0 0,0 0 0 0 0,0 0 0 0 0,1 0-1 0 0,-1-1 1 0 0,1 0 0 0 0,1 0-1 0 0,-1 0 1 0 0,1-1 0 0 0,0 1 0 0 0,0-2-1 0 0,1 1 1 0 0,0 0 0 0 0,-1-1 0 0 0,1-1-1 0 0,1 1 1 0 0,0-1-34 0 0,12 6 154 0 0,0-2 0 0 0,0 0 0 0 0,0-2 0 0 0,1 0 0 0 0,0-1 0 0 0,0-1 0 0 0,0-1 0 0 0,20-1-154 0 0,-25 0 71 0 0,1-1 1 0 0,-1-1-1 0 0,1 0 0 0 0,-1-1 1 0 0,1-1-1 0 0,-1-1 0 0 0,0 0 1 0 0,0-1-1 0 0,-1 0 0 0 0,6-4-71 0 0,-3-1-142 0 0,16-10-1536 0 0,-22 15-1939 0 0,-2 0-4160 0 0,-6 1-4881 0 0</inkml:trace>
</inkml:ink>
</file>

<file path=ppt/ink/ink19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1:16.5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9578 0 0,'0'0'3716'0'0,"0"0"-1216"0"0,0 0-601 0 0,0 0-205 0 0,0 0-221 0 0,0 0-211 0 0,0 0-251 0 0,0 0-246 0 0,0 0-119 0 0,0 0-138 0 0,0 0-68 0 0,0 0-26 0 0,0 0-44 0 0,17 3 831 0 0,7 3-694 0 0,0-1 1 0 0,0-1 0 0 0,1-1-1 0 0,-1-2 1 0 0,1 0 0 0 0,3-2-508 0 0,83 2-158 0 0,-98-2 699 0 0,-9 1-4443 0 0,1 0-8620 0 0,-5 0 336 0 0</inkml:trace>
</inkml:ink>
</file>

<file path=ppt/ink/ink19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1:16.8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34 17868 0 0,'0'0'1647'0'0,"0"0"-392"0"0,0 0-91 0 0,0 0 67 0 0,0 0-24 0 0,0 0-196 0 0,0 0-203 0 0,0 0-216 0 0,0 0-167 0 0,0 0-80 0 0,0 0-129 0 0,0 0-62 0 0,0 0-58 0 0,28-1-60 0 0,86-4-40 0 0,-17-8-1451 0 0,-66 3-3448 0 0,-25 7 1327 0 0,1 2-8372 0 0</inkml:trace>
</inkml:ink>
</file>

<file path=ppt/ink/ink19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1:15.1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619 159 0 0 0,'0'0'1531'0'0,"0"0"1232"0"0,0 0 366 0 0,0 0-422 0 0,0 0-708 0 0,0 0-638 0 0,0 0-365 0 0,0 0-137 0 0,-8 9 7 0 0,-63 60 1794 0 0,-141 122 2698 0 0,-78 34-3585 0 0,253-193-1224 0 0,79-24-58 0 0,35-6-87 0 0,0-2 0 0 0,0-4 1 0 0,3-3-405 0 0,137-6 255 0 0,-151 13-156 0 0,-66 0-102 0 0,0-5 1095 0 0,-5-9-906 0 0,-77-170-37 0 0,72 156-168 0 0,4 7-55 0 0,-1 1 1 0 0,-1-1-1 0 0,-1 1 1 0 0,0 1 0 0 0,-2 0-1 0 0,0 0 1 0 0,-2 1-1 0 0,0 0 1 0 0,-7-6 73 0 0,20 24-182 0 0,1 0-1 0 0,-1 0 1 0 0,0 0-1 0 0,0 0 1 0 0,1 0 0 0 0,-1 0-1 0 0,0 0 1 0 0,1 0-1 0 0,-1 0 1 0 0,0 0 0 0 0,0 0-1 0 0,1 0 1 0 0,-1 0-1 0 0,0 0 1 0 0,0 0 0 0 0,1 0-1 0 0,-1 0 1 0 0,0 0 0 0 0,0 0-1 0 0,1-1 1 0 0,-1 1-1 0 0,0 0 1 0 0,0 0 0 0 0,0 0-1 0 0,1 0 1 0 0,-1-1-1 0 0,0 1 1 0 0,0 0 0 0 0,0 0-1 0 0,0 0 1 0 0,1-1-1 0 0,-1 1 1 0 0,0 0 0 0 0,0 0-1 0 0,0-1 1 0 0,0 1-1 0 0,0 0 1 0 0,0 0 0 0 0,0-1-1 0 0,0 1 1 0 0,0 0 0 0 0,0 0-1 0 0,1-1 1 0 0,-1 1-1 0 0,-1 0 1 0 0,1-1 0 0 0,0 1-1 0 0,0 0 1 0 0,0 0-1 0 0,0-1 1 0 0,0 1 0 0 0,0 0-1 0 0,0-1 183 0 0,8 2-3529 0 0,-2-1-7219 0 0</inkml:trace>
  <inkml:trace contextRef="#ctx0" brushRef="#br0" timeOffset="470.494">1206 1 15771 0 0,'0'0'1643'0'0,"0"0"-516"0"0,0 0-289 0 0,0 0 29 0 0,0 0 84 0 0,0 0-18 0 0,0 0-177 0 0,0 0-220 0 0,0 0-189 0 0,0 0-138 0 0,0 0 5 0 0,0 0 54 0 0,0 0 44 0 0,0 10 27 0 0,-17 98 420 0 0,-118 201 318 0 0,124-287-1029 0 0,4-9 1 0 0,0 1 0 0 0,1 0-1 0 0,0 0 1 0 0,1 1-1 0 0,1 0 1 0 0,0 0-1 0 0,1 0 1 0 0,0 0 0 0 0,1 2-49 0 0,4-14 45 0 0,-1-1 1 0 0,1 0 0 0 0,0 1 0 0 0,-1-1 0 0 0,1 0 0 0 0,0 0 0 0 0,0 0 0 0 0,1 0 0 0 0,-1-1 0 0 0,0 1 0 0 0,0-1 0 0 0,1 1 0 0 0,-1-1 0 0 0,1 0 0 0 0,0 0 0 0 0,-1 0 0 0 0,1 0 0 0 0,0 0 0 0 0,-1 0 0 0 0,1-1 0 0 0,0 0-1 0 0,0 1 1 0 0,-1-1 0 0 0,1 0 0 0 0,0 0 0 0 0,0-1 0 0 0,0 1 0 0 0,-1 0 0 0 0,1-1 0 0 0,0 0 0 0 0,1 0-46 0 0,6 1 92 0 0,7-2 25 0 0,0 0 0 0 0,0-1 1 0 0,-1-1-1 0 0,1 0 0 0 0,-1-2 0 0 0,0 1 1 0 0,15-9-118 0 0,17-5 103 0 0,-32 15-133 0 0,-19 1-4715 0 0,-2 2 3759 0 0,-19-10-5969 0 0,12 4-1823 0 0,3 3 399 0 0</inkml:trace>
  <inkml:trace contextRef="#ctx0" brushRef="#br0" timeOffset="657.915">836 321 6497 0 0,'0'0'2804'0'0,"0"0"-427"0"0,0 0-345 0 0,0 0-284 0 0,0 0-296 0 0,0 0-283 0 0,0 0-156 0 0,0 0-98 0 0,0 0-74 0 0,0 0-56 0 0,0 0-143 0 0,0 0-151 0 0,17 0-135 0 0,115 0 102 0 0,10 0-1582 0 0,-94 0-3095 0 0,-1 0-5265 0 0,-31 0 731 0 0</inkml:trace>
  <inkml:trace contextRef="#ctx0" brushRef="#br0" timeOffset="1004.208">1713 410 8882 0 0,'0'0'4670'0'0,"0"0"-2239"0"0,0 0-897 0 0,0 0-195 0 0,0 0-140 0 0,0 0-199 0 0,0 0-165 0 0,0 0-88 0 0,0 0-90 0 0,0 0-79 0 0,0 0-53 0 0,0 0-79 0 0,0 0-57 0 0,-29 11-5 0 0,-87 38-26 0 0,110-47-285 0 0,-1 0 1 0 0,1 0 0 0 0,-1 1 0 0 0,1-1 0 0 0,0 2-1 0 0,0-1 1 0 0,0 1 0 0 0,1 0 0 0 0,-1 0 0 0 0,1 0-1 0 0,0 1 1 0 0,0 0 0 0 0,1 0 0 0 0,-2 1-74 0 0,1 1 60 0 0,4-6-49 0 0,-1 1-1 0 0,1 0 1 0 0,0 0 0 0 0,0 0 0 0 0,0-1-1 0 0,0 1 1 0 0,0 0 0 0 0,1 0-1 0 0,-1 0 1 0 0,1 1 0 0 0,-1-1-1 0 0,1 0 1 0 0,0 0 0 0 0,-1 0-1 0 0,1 0 1 0 0,0 0 0 0 0,1 0-1 0 0,-1 0 1 0 0,0 1 0 0 0,1-1 0 0 0,-1 0-1 0 0,1 0 1 0 0,-1 0 0 0 0,1 0-1 0 0,0 0 1 0 0,0 0 0 0 0,0-1-1 0 0,0 1 1 0 0,0 0 0 0 0,0 0-1 0 0,1-1 1 0 0,-1 1 0 0 0,1 0-1 0 0,-1-1 1 0 0,1 1 0 0 0,-1-1 0 0 0,1 0-1 0 0,0 0 1 0 0,0 0 0 0 0,0 1-11 0 0,81 33 564 0 0,-71-33-538 0 0,-4 0-74 0 0,0-1-1 0 0,0 0 1 0 0,0 0 0 0 0,0-1 0 0 0,0 0-1 0 0,1 0 1 0 0,-1-1 0 0 0,0 0 0 0 0,0-1-1 0 0,-1 1 1 0 0,1-2 0 0 0,1 1 48 0 0,50-31-3165 0 0,-42 20-1067 0 0,0-1-4142 0 0,-10 7-3361 0 0</inkml:trace>
</inkml:ink>
</file>

<file path=ppt/ink/ink19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1:13.7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307 619 0 0 0,'0'0'760'0'0,"0"0"626"0"0,0 0 218 0 0,0 0-18 0 0,0 0-141 0 0,0 0-216 0 0,0 0-262 0 0,0 0-202 0 0,0 0-118 0 0,0 0-50 0 0,0 0-41 0 0,0 0-30 0 0,3 0 1275 0 0,-1 1 7354 0 0,-59 3-8065 0 0,35 0-1056 0 0,1 2 0 0 0,0 0-1 0 0,0 1 1 0 0,0 2 0 0 0,1 0-1 0 0,0 1 1 0 0,1 0-1 0 0,0 2 1 0 0,1 0 0 0 0,-13 13-34 0 0,28-23 1 0 0,1 0 1 0 0,0 1-1 0 0,0 0 1 0 0,1-1-1 0 0,-1 1 1 0 0,1 0-1 0 0,-1 0 1 0 0,1 0 0 0 0,0 0-1 0 0,0 0 1 0 0,0 0-1 0 0,0 0 1 0 0,1 0-1 0 0,-1 1 1 0 0,1-1-1 0 0,0 0 1 0 0,0 0 0 0 0,0 0-1 0 0,0 1 1 0 0,1-1-1 0 0,-1 0 1 0 0,1 0-1 0 0,0 0 1 0 0,0 2-2 0 0,2-3 17 0 0,1 0 0 0 0,-1 0-1 0 0,1 0 1 0 0,-1 0 0 0 0,1 0 0 0 0,0-1 0 0 0,-1 0 0 0 0,1 1-1 0 0,0-1 1 0 0,0-1 0 0 0,0 1 0 0 0,0-1 0 0 0,0 1 0 0 0,0-1-1 0 0,0 0 1 0 0,0-1 0 0 0,0 1 0 0 0,0-1 0 0 0,0 1 0 0 0,0-2-17 0 0,2 2 35 0 0,10-3 0 0 0,0-1 0 0 0,0 0-1 0 0,0-2 1 0 0,-1 1 0 0 0,1-2 0 0 0,-1 0 0 0 0,-1-1 0 0 0,0 0-1 0 0,12-10-34 0 0,9-3 12 0 0,69-49-40 0 0,-101 100-262 0 0,8 68 293 0 0,-10-95-9 0 0,0 0 1 0 0,0 0-1 0 0,0 0 0 0 0,0 0 1 0 0,1 0-1 0 0,-1-1 0 0 0,1 1 1 0 0,0 0-1 0 0,-1-1 0 0 0,1 1 1 0 0,0-1-1 0 0,1 0 0 0 0,-1 0 1 0 0,0 0-1 0 0,1 0 0 0 0,-1 0 1 0 0,1 0-1 0 0,-1-1 0 0 0,1 1 1 0 0,0-1-1 0 0,0 0 0 0 0,-1 1 1 0 0,1-1-1 0 0,0-1 0 0 0,0 1 1 0 0,0 0-1 0 0,0-1 0 0 0,1 1 1 0 0,-1-1-1 0 0,0 0 6 0 0,6 0 5 0 0,0 1 1 0 0,0-2-1 0 0,0 1 0 0 0,0-1 1 0 0,0 0-1 0 0,0-1 0 0 0,-1 0 1 0 0,1-1-1 0 0,-1 0 0 0 0,1 0 1 0 0,1-1-6 0 0,22-17 134 0 0,-1-1 0 0 0,-1-1 0 0 0,0-2 0 0 0,-2-1 1 0 0,-1-1-1 0 0,-1-1 0 0 0,-2-1 0 0 0,0-1 0 0 0,-2-2 0 0 0,-2 0 1 0 0,-1-1-1 0 0,-1-1 0 0 0,11-32-134 0 0,39-147 316 0 0,-40 26 463 0 0,-39 196-510 0 0,-8 92-255 0 0,7 143 43 0 0,26 14-32 0 0,12-64-79 0 0,-26-192 2 0 0,0-1 0 0 0,0 1 0 0 0,-1 0 0 0 0,1-1 0 0 0,0 1 0 0 0,-1-1 0 0 0,1 1 0 0 0,-1-1 0 0 0,1 1 1 0 0,-1-1-1 0 0,0 1 0 0 0,0-1 0 0 0,1 1 0 0 0,-1-1 0 0 0,0 0 0 0 0,0 0 0 0 0,-1 1 0 0 0,1-1 0 0 0,0 0 0 0 0,0 0 1 0 0,0 0-1 0 0,-1 0 0 0 0,1 0 0 0 0,-1-1 0 0 0,1 1 0 0 0,0 0 0 0 0,-1-1 0 0 0,1 1 0 0 0,-1-1 0 0 0,0 1 1 0 0,1-1-1 0 0,-1 0 0 0 0,1 1 0 0 0,-1-1 0 0 0,-1 0 52 0 0,-42-2-5545 0 0,24-15-834 0 0,11 6-932 0 0,5 7 454 0 0</inkml:trace>
  <inkml:trace contextRef="#ctx0" brushRef="#br0" timeOffset="251.267">616 351 12939 0 0,'0'0'1275'0'0,"0"0"-267"0"0,0 0 154 0 0,0 0 318 0 0,0 0 164 0 0,0 0-174 0 0,0 0-277 0 0,0 0-223 0 0,0 0-221 0 0,31 2-164 0 0,102 7-131 0 0,-106-8-341 0 0,-1-1-1 0 0,1-2 1 0 0,-1 0 0 0 0,0-2-1 0 0,0-1 1 0 0,0-1-1 0 0,5-3-112 0 0,39-8 111 0 0,71-19-219 0 0,-84 20-1869 0 0,-1 2-3697 0 0,-36 10-5954 0 0</inkml:trace>
</inkml:ink>
</file>

<file path=ppt/ink/ink19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1:19.9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216 47 1656 0 0,'0'0'2817'0'0,"0"0"-192"0"0,0 0-58 0 0,0 0-71 0 0,0 0-206 0 0,0 0-349 0 0,0 0-344 0 0,0 0-261 0 0,0 0-231 0 0,0 0-96 0 0,0 0-117 0 0,0 0-125 0 0,0 0-51 0 0,-2-5-67 0 0,1 4-678 0 0,0-1 150 0 0,1 0 0 0 0,-1-1-1 0 0,0 1 1 0 0,0 0 0 0 0,-1 1-1 0 0,1-1 1 0 0,0 0 0 0 0,-1 0 0 0 0,1 0-1 0 0,-1 1 1 0 0,1-1 0 0 0,-1 1-1 0 0,0-1 1 0 0,0 1 0 0 0,0 0 0 0 0,0 0-1 0 0,0 0 1 0 0,0 0 0 0 0,0 0-1 0 0,0 0 1 0 0,0 0 0 0 0,0 1-121 0 0,-22-3 851 0 0,22 2-829 0 0,-1 0 1 0 0,0 1-1 0 0,0-1 1 0 0,1 1-1 0 0,-1-1 1 0 0,0 1-1 0 0,0 0 1 0 0,0 0-1 0 0,0 0 1 0 0,1 1-1 0 0,-1-1 1 0 0,0 1-1 0 0,0-1 1 0 0,1 1-1 0 0,-1 0 1 0 0,0 0-1 0 0,1 0 1 0 0,-1 1-1 0 0,1-1 0 0 0,-1 0 1 0 0,1 1-1 0 0,-1 0-22 0 0,-12 27 70 0 0,16-24-58 0 0,-1 1 0 0 0,1-1 0 0 0,-1 1 0 0 0,2-1 0 0 0,-1 0 0 0 0,0 0 0 0 0,1 1 0 0 0,0-1 0 0 0,0 0 0 0 0,1-1 0 0 0,-1 1 0 0 0,1 0 0 0 0,0-1 0 0 0,1 1 0 0 0,-1-1 0 0 0,1 0 0 0 0,-1 0 0 0 0,2 0-12 0 0,2 2 49 0 0,-1 0-1 0 0,0 0 1 0 0,-1 1 0 0 0,0-1-1 0 0,0 1 1 0 0,0 0 0 0 0,-1 1-1 0 0,0-1 1 0 0,0 1 0 0 0,-1 0 0 0 0,0 0-1 0 0,0 0 1 0 0,-1 0 0 0 0,0 0-1 0 0,0 1 1 0 0,-1-1 0 0 0,0 0 0 0 0,0 1-1 0 0,-1 4-48 0 0,-3-9 31 0 0,1 0-1 0 0,-1 0 1 0 0,1-1-1 0 0,-1 1 0 0 0,0-1 1 0 0,0 0-1 0 0,-1 0 1 0 0,1 0-1 0 0,-1 0 0 0 0,1 0 1 0 0,-1-1-1 0 0,0 1 1 0 0,0-1-1 0 0,0 0 0 0 0,0-1 1 0 0,-1 1-1 0 0,1-1 0 0 0,0 1 1 0 0,-1-1-1 0 0,1-1 1 0 0,-1 1-1 0 0,1-1 0 0 0,-1 1 1 0 0,1-1-1 0 0,-1 0 1 0 0,1-1-1 0 0,-1 1 0 0 0,1-1 1 0 0,-2 0-31 0 0,4 1-7 0 0,-1 0-1 0 0,0 1 1 0 0,0-1 0 0 0,0 0 0 0 0,1 0 0 0 0,-1-1-1 0 0,0 1 1 0 0,0-1 0 0 0,1 1 0 0 0,-1-1 0 0 0,0 0-1 0 0,1 0 1 0 0,-1 0 0 0 0,1 0 0 0 0,-1 0-1 0 0,1-1 1 0 0,-1 1 0 0 0,1-1 0 0 0,0 0 0 0 0,0 1-1 0 0,0-1 1 0 0,0 0 0 0 0,0 0 0 0 0,0-1 0 0 0,1 1-1 0 0,-1 0 1 0 0,0-1 7 0 0,1 0 969 0 0,0-3-4325 0 0,12 1-7449 0 0,-9 5 4629 0 0,0-3-4789 0 0</inkml:trace>
</inkml:ink>
</file>

<file path=ppt/ink/ink19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1:18.0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186 33 480 0 0,'0'0'2453'0'0,"0"0"-380"0"0,0 0-268 0 0,0 0-98 0 0,0 0-16 0 0,0 0-108 0 0,0 0-206 0 0,0 0-142 0 0,0 0-173 0 0,0 0-167 0 0,0 0-68 0 0,-17 4-109 0 0,-54 13-64 0 0,69-16-596 0 0,-1-1 1 0 0,1 1-1 0 0,0 0 1 0 0,0 0-1 0 0,-1 0 1 0 0,1 1-1 0 0,0-1 0 0 0,0 0 1 0 0,0 1-1 0 0,0-1 1 0 0,0 1-1 0 0,0 0 1 0 0,1-1-1 0 0,-1 1 1 0 0,0 0-1 0 0,1 0 0 0 0,0 0 1 0 0,-1 1-1 0 0,1-1 1 0 0,0 0-1 0 0,0 0 1 0 0,0 1-1 0 0,0 0-58 0 0,-5 11 374 0 0,-4 8-36 0 0,2 1-1 0 0,0 0 1 0 0,2 0 0 0 0,0 1 0 0 0,2-1 0 0 0,0 1 0 0 0,2 1 0 0 0,0-1-1 0 0,2 0 1 0 0,2 20-338 0 0,-2-34 78 0 0,0-1 12 0 0,1 0-1 0 0,0 0 0 0 0,0 0 1 0 0,1 0-1 0 0,0 0 1 0 0,0 0-1 0 0,1 0 0 0 0,0-1 1 0 0,1 0-1 0 0,0 1 0 0 0,0-1 1 0 0,1-1-1 0 0,0 1 0 0 0,0-1 1 0 0,1 1-1 0 0,-1-2 0 0 0,2 1 1 0 0,-1-1-1 0 0,1 0 0 0 0,0 0 1 0 0,0 0-1 0 0,1-1 1 0 0,-1 0-1 0 0,1-1 0 0 0,0 0 1 0 0,1 0-1 0 0,-1-1 0 0 0,1 0 1 0 0,-1 0-1 0 0,1-1 0 0 0,0 0 1 0 0,0 0-1 0 0,5-1-89 0 0,-1-2 99 0 0,0-1-1 0 0,0 0 1 0 0,0-1-1 0 0,0-1 1 0 0,0 0-1 0 0,-1 0 1 0 0,0-1-1 0 0,0-1 1 0 0,0 0-1 0 0,-1-1 1 0 0,0 0 0 0 0,0-1-1 0 0,-1 0 1 0 0,0 0-1 0 0,0-1 1 0 0,-1-1-1 0 0,0 1 1 0 0,0-1-1 0 0,-1-1 1 0 0,-1 0-1 0 0,0 0 1 0 0,0 0 0 0 0,-1-1-1 0 0,-1 0 1 0 0,0 0-1 0 0,0-1 1 0 0,-1 1-1 0 0,0-4-98 0 0,-2 7-25 0 0,1 0 0 0 0,-2-1 1 0 0,1 0-1 0 0,-1 1 0 0 0,-1-1 0 0 0,1 0 0 0 0,-2 1 0 0 0,1-1 0 0 0,-2 0 0 0 0,1 1 0 0 0,-1-1 0 0 0,0 1 0 0 0,-1 0 0 0 0,0-1 1 0 0,-1 1-1 0 0,0 1 0 0 0,0-1 0 0 0,-1 0 0 0 0,0 1 0 0 0,0 0 0 0 0,-1 0 0 0 0,0 1 0 0 0,-1 0 0 0 0,1 0 0 0 0,-1 0 0 0 0,-1 1 1 0 0,1 0-1 0 0,-1 0 0 0 0,0 0 0 0 0,-1 1 0 0 0,1 1 0 0 0,-1 0 0 0 0,0 0 0 0 0,0 0 0 0 0,0 1 0 0 0,0 1 0 0 0,-1-1 1 0 0,1 1-1 0 0,-1 1 0 0 0,0 0 0 0 0,0 0 25 0 0,4 2-140 0 0,-1 1 0 0 0,1-1-1 0 0,0 1 1 0 0,-1 0 0 0 0,1 0 0 0 0,0 1 0 0 0,1 0 0 0 0,-1 0 0 0 0,0 0 0 0 0,1 1 0 0 0,0 0 0 0 0,0 0-1 0 0,0 0 1 0 0,0 1 0 0 0,0-1 0 0 0,1 1 0 0 0,0 0 0 0 0,0 1 0 0 0,1-1 0 0 0,-2 3 140 0 0,-19 33-3510 0 0,6-1-3612 0 0,9-20-4656 0 0</inkml:trace>
  <inkml:trace contextRef="#ctx0" brushRef="#br0" timeOffset="249.132">735 409 16267 0 0,'0'0'1713'0'0,"0"0"-598"0"0,0 0-215 0 0,0 0 44 0 0,0 0 42 0 0,0 0-29 0 0,0 0-169 0 0,0 0-175 0 0,0 0-133 0 0,0 0-140 0 0,0 0-100 0 0,0 0-86 0 0,0 0-71 0 0,-9 19-47 0 0,-27 59-5 0 0,26-28-349 0 0,41-50-5842 0 0,-24-7 690 0 0,-3-1-5772 0 0</inkml:trace>
  <inkml:trace contextRef="#ctx0" brushRef="#br0" timeOffset="699.651">925 0 11907 0 0,'0'0'1433'0'0,"0"0"-409"0"0,0 0-75 0 0,0 0 97 0 0,0 0 56 0 0,0 0-50 0 0,0 0-30 0 0,0 0-21 0 0,0 0 24 0 0,0 0 19 0 0,0 0-147 0 0,0 0-174 0 0,0 0-131 0 0,19 5-110 0 0,66 15-78 0 0,29-16 594 0 0,-86-6-845 0 0,112-3 175 0 0,-139 6-317 0 0,0 1 0 0 0,1-1-1 0 0,-1 0 1 0 0,0 0 0 0 0,0 1 0 0 0,1-1 0 0 0,-1 1 0 0 0,0-1 0 0 0,-1 1 0 0 0,1 0-1 0 0,0-1 1 0 0,0 1 0 0 0,-1 0 0 0 0,1-1 0 0 0,-1 1 0 0 0,1 0 0 0 0,-1 0 0 0 0,0 0-1 0 0,1-1 1 0 0,-1 1 0 0 0,0 0 0 0 0,0 0 0 0 0,-1 0 0 0 0,1 0 0 0 0,0-1 0 0 0,-1 1-1 0 0,1 0 1 0 0,-1 0 0 0 0,1 0-11 0 0,-1 8 52 0 0,-29 101 417 0 0,9-53-304 0 0,10-15-126 0 0,2 1-1 0 0,2 0 1 0 0,1 0-1 0 0,3 1 0 0 0,2 22-38 0 0,0-20-61 0 0,-32-61-8709 0 0,29 10 7587 0 0,-8-6-6428 0 0,8 9-3139 0 0</inkml:trace>
  <inkml:trace contextRef="#ctx0" brushRef="#br0" timeOffset="953.98">939 350 9138 0 0,'0'0'3579'0'0,"0"0"-1081"0"0,0 0-700 0 0,0 0-339 0 0,0 0-145 0 0,0 0-100 0 0,0 0-183 0 0,0 0-178 0 0,0 0-151 0 0,0 0-118 0 0,0 0-107 0 0,33-7-95 0 0,105-23-94 0 0,26 14-474 0 0,-118 17-1729 0 0,-26 0-1628 0 0,-7 2-2818 0 0,-1 1-5639 0 0</inkml:trace>
</inkml:ink>
</file>

<file path=ppt/ink/ink19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1:20.7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210 1 15211 0 0,'0'0'1854'0'0,"0"0"-687"0"0,0 0-280 0 0,0 0 86 0 0,0 0 106 0 0,0 0 51 0 0,0 0-117 0 0,0 0-189 0 0,0 0-153 0 0,0 0-87 0 0,0 0-78 0 0,0 0-97 0 0,0 0-75 0 0,-14 23-100 0 0,-68 109 72 0 0,77-125-318 0 0,0 1-1 0 0,0-1 1 0 0,-1 0 0 0 0,0 0-1 0 0,0-1 1 0 0,-1 0 0 0 0,1 0-1 0 0,-1 0 1 0 0,-1-1 0 0 0,1 0 0 0 0,-1-1-1 0 0,0 1 1 0 0,0-2 0 0 0,-4 2 12 0 0,5-4-1488 0 0,4-5-7169 0 0,3 1-3191 0 0</inkml:trace>
</inkml:ink>
</file>

<file path=ppt/ink/ink1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20:10.2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 1 16203 0 0,'0'0'1409'0'0,"0"0"-433"0"0,0 0-240 0 0,0 0-64 0 0,0 0-16 0 0,0 0-79 0 0,0 0-193 0 0,0 0-176 0 0,0 0-136 0 0,0 0-72 0 0,0 0-56 0 0,0 0-48 0 0,0 0-120 0 0,-11 88-216 0 0,33-73-521 0 0,2-4-1591 0 0,-6 0-3762 0 0,-3-8-4928 0 0</inkml:trace>
</inkml:ink>
</file>

<file path=ppt/ink/ink19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1:35.4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1 115 2377 0 0,'0'0'2009'0'0,"0"0"-327"0"0,0 0 20 0 0,0 0 147 0 0,0 0 6 0 0,0 0-188 0 0,0 0-326 0 0,0 0-288 0 0,0 0-175 0 0,0 0-87 0 0,0 0-31 0 0,0 0-80 0 0,0 0-85 0 0,12 0-42 0 0,98 0 1448 0 0,157 7 419 0 0,-3-7-932 0 0,-283 0-154 0 0,5-7-1311 0 0,-98-67 321 0 0,107 69-553 0 0,-13-15 430 0 0,16 9-3489 0 0,12 8-1509 0 0,-4 2-765 0 0,1 1-5852 0 0</inkml:trace>
</inkml:ink>
</file>

<file path=ppt/ink/ink19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1:37.3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0 126 6513 0 0,'0'0'1130'0'0,"0"0"-389"0"0,0 0-62 0 0,0 0 333 0 0,0 0 370 0 0,0 0 237 0 0,0 0 77 0 0,0 0-141 0 0,0 0-206 0 0,0 0-208 0 0,0 0-235 0 0,0 0-194 0 0,0 0-116 0 0,20-7-80 0 0,98-37 356 0 0,-21-23 1174 0 0,-90 59-1503 0 0,-5 10 452 0 0,-3 13-1164 0 0,33 150 546 0 0,48 330 72 0 0,-72-401-397 0 0,3-102 1026 0 0,4-33-481 0 0,43-129-415 0 0,75-271-144 0 0,-98 343-395 0 0,-35 97 265 0 0,0 1-49 0 0,0 0-85 0 0,0 0-123 0 0,1 38-2502 0 0,-1 10-1065 0 0,-1-17-5241 0 0,-1-19-2217 0 0</inkml:trace>
  <inkml:trace contextRef="#ctx0" brushRef="#br0" timeOffset="709.81">687 612 7970 0 0,'0'0'1604'0'0,"0"0"-430"0"0,0 0-99 0 0,0 0 19 0 0,0 0-13 0 0,0 0-150 0 0,0 0-186 0 0,0 0-121 0 0,0 0-102 0 0,0 0-98 0 0,0 0-98 0 0,0 0-102 0 0,0 0-83 0 0,-17 25-13 0 0,-53 76-23 0 0,2-6 251 0 0,19-39 148 0 0,83-93 2933 0 0,58-92-2450 0 0,32-7-538 0 0,-103 118-362 0 0,-20 17-103 0 0,-1 1-6 0 0,0 0 4 0 0,0 23-50 0 0,2 4 197 0 0,1 0 0 0 0,1 0 1 0 0,1 0-1 0 0,1 0 0 0 0,7 16-129 0 0,-9-30 34 0 0,18 85 90 0 0,-21-91 697 0 0,-8-24-318 0 0,-4 5-626 0 0,0 1-1 0 0,0 0 1 0 0,-1 1-1 0 0,-1 1 1 0 0,1 0-1 0 0,-2 0 1 0 0,1 1-1 0 0,-1 1 1 0 0,0 0 0 0 0,-1 1-1 0 0,1 1 1 0 0,-6-2 123 0 0,-17 1-2171 0 0,25 5-1161 0 0,-1 1-3565 0 0,10 0-3894 0 0</inkml:trace>
  <inkml:trace contextRef="#ctx0" brushRef="#br0" timeOffset="1060.61">1048 612 11042 0 0,'0'0'1990'0'0,"0"0"-603"0"0,0 0-337 0 0,0 0-89 0 0,0 0-75 0 0,0 0-82 0 0,0 0-48 0 0,0 0-70 0 0,0 0-28 0 0,0 0-31 0 0,0 0-123 0 0,0 0-61 0 0,0 0-54 0 0,-2 20-34 0 0,-6 65-31 0 0,-10 13 235 0 0,7-25-598 0 0,4-44-227 0 0,1-42-15291 0 0,6 12 7998 0 0</inkml:trace>
  <inkml:trace contextRef="#ctx0" brushRef="#br0" timeOffset="1334.472">961 623 2489 0 0,'0'0'2649'0'0,"0"0"-1102"0"0,0 0-433 0 0,0 0 154 0 0,0 0 289 0 0,0 0 111 0 0,0 0-136 0 0,0 0-211 0 0,0 0-232 0 0,0 0-162 0 0,0 0-112 0 0,0 0-92 0 0,0 0-122 0 0,26-3-78 0 0,123-19 166 0 0,-57 14-1558 0 0,-101 31-6377 0 0,-5-10-710 0 0,8-8 3515 0 0</inkml:trace>
  <inkml:trace contextRef="#ctx0" brushRef="#br0" timeOffset="1592.275">945 782 4241 0 0,'0'0'1960'0'0,"0"0"-195"0"0,0 0 88 0 0,0 0 159 0 0,0 0-59 0 0,0 0-359 0 0,0 0-367 0 0,0 0-363 0 0,0 0-305 0 0,0 0-176 0 0,0 0-146 0 0,0 0-121 0 0,25-2-103 0 0,81-7-133 0 0,-14-14-3055 0 0,-74 17-1619 0 0,-5 1-5510 0 0</inkml:trace>
</inkml:ink>
</file>

<file path=ppt/ink/ink19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1:31.4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62 200 0 0 0,'0'0'978'0'0,"0"0"274"0"0,0 0 133 0 0,0 0 78 0 0,0 0 50 0 0,0 0 56 0 0,-11-3 1 0 0,-29-7-66 0 0,30 8-181 0 0,10 2-258 0 0,0 0-261 0 0,0 0-197 0 0,0 0-114 0 0,0 0-40 0 0,0 0-12 0 0,0 0-27 0 0,0 0 20 0 0,0 0 4 0 0,44-14 4028 0 0,18-30-3155 0 0,-56 39-1077 0 0,152-106 1074 0 0,-139 101-834 0 0,-16 36-414 0 0,23 287 657 0 0,-22-277-686 0 0,2 0 0 0 0,1-1-1 0 0,2 1 1 0 0,1-1 0 0 0,14 30-31 0 0,25 41 89 0 0,-48-106-93 0 0,1 0 20 0 0,-1 0-1 0 0,-1 0 18 0 0,7-11 853 0 0,45-207-241 0 0,108-192-517 0 0,-150 387-136 0 0,-9 23-11 0 0,-1 0-49 0 0,0 0-49 0 0,0 0-71 0 0,-8 11-1382 0 0,0 37-2186 0 0,7-31-210 0 0,1-3-3840 0 0,0-5-2934 0 0</inkml:trace>
  <inkml:trace contextRef="#ctx0" brushRef="#br0" timeOffset="688.626">791 516 10442 0 0,'0'0'1898'0'0,"0"0"-343"0"0,0 0-75 0 0,0 0-26 0 0,0 0-108 0 0,0 0-257 0 0,0 0-310 0 0,0 0-187 0 0,0 0-138 0 0,0 0-77 0 0,0 0-29 0 0,0 0-33 0 0,0 0-33 0 0,-18 19-45 0 0,-55 61-43 0 0,-44 93 326 0 0,44-66 31 0 0,72-107-460 0 0,1 0 31 0 0,0 0 16 0 0,0 0 13 0 0,0 0 11 0 0,0 0 26 0 0,5-15 867 0 0,16-32-724 0 0,-11 31-281 0 0,22-35 19 0 0,2 1 0 0 0,2 2-1 0 0,2 1 1 0 0,2 2-1 0 0,4 0-68 0 0,-15 27-10 0 0,-26 43 148 0 0,9 56 294 0 0,5 66-284 0 0,12-73-202 0 0,-28-66-3630 0 0,-11-16-511 0 0,-10-6-5631 0 0,16 14 333 0 0</inkml:trace>
  <inkml:trace contextRef="#ctx0" brushRef="#br0" timeOffset="933.06">529 752 3353 0 0,'0'0'2656'0'0,"0"0"-503"0"0,0 0-222 0 0,0 0-51 0 0,0 0-51 0 0,0 0-150 0 0,0 0-226 0 0,0 0-187 0 0,0 0-161 0 0,0 0-126 0 0,0 0-134 0 0,0 0-121 0 0,0 0-100 0 0,16 0-83 0 0,114-7 816 0 0,63-10-771 0 0,-151 15-5557 0 0,0 2-5025 0 0,-38 0 2 0 0</inkml:trace>
  <inkml:trace contextRef="#ctx0" brushRef="#br0" timeOffset="2252.647">1146 641 6985 0 0,'0'0'2880'0'0,"0"0"-661"0"0,0 0-353 0 0,0 0-129 0 0,0 0-155 0 0,0 0-196 0 0,0 0-263 0 0,0 0-282 0 0,0 0-214 0 0,0 0-178 0 0,0 0-106 0 0,0 0 17 0 0,0 0 18 0 0,1 2 19 0 0,3 7-241 0 0,-1-1 0 0 0,-1 1 1 0 0,0 0-1 0 0,0-1 0 0 0,-1 1 0 0 0,0 0 1 0 0,0 0-1 0 0,-1 0 0 0 0,0 0 1 0 0,-1 0-1 0 0,0 0 0 0 0,0 0 0 0 0,-1 0 1 0 0,0 0-1 0 0,0-1 0 0 0,-1 1 0 0 0,-1-1 1 0 0,0 2-157 0 0,-3 10 59 0 0,5-10-51 0 0,-1 0 0 0 0,0 0 0 0 0,0 0 0 0 0,-1-1 0 0 0,-1 0 0 0 0,0 0 0 0 0,0 0-1 0 0,-1 0 1 0 0,0-1 0 0 0,0 0 0 0 0,-7 7-8 0 0,7-10 437 0 0,-6 6-2699 0 0,9-19-2502 0 0,17-10-6571 0 0,-10 13 3127 0 0</inkml:trace>
  <inkml:trace contextRef="#ctx0" brushRef="#br0" timeOffset="2568.578">1166 623 5945 0 0,'0'0'3064'0'0,"0"0"-823"0"0,0 0-388 0 0,0 0-86 0 0,0 0-119 0 0,0 0-182 0 0,0 0-247 0 0,0 0-250 0 0,0 0-222 0 0,0 0-125 0 0,0 0-29 0 0,0 0-18 0 0,0 0 16 0 0,9 0-39 0 0,79-7 927 0 0,31-12-1169 0 0,-98 18-555 0 0,4-1-4780 0 0,-28 9-7974 0 0,0-3 5627 0 0</inkml:trace>
  <inkml:trace contextRef="#ctx0" brushRef="#br0" timeOffset="2819.743">1100 826 7009 0 0,'0'0'3377'0'0,"0"0"-1532"0"0,0 0-710 0 0,0 0 23 0 0,0 0 196 0 0,0 0 30 0 0,0 0-251 0 0,0 0-299 0 0,0 0-269 0 0,0 0-212 0 0,0 0-148 0 0,0 0-90 0 0,0 0-106 0 0,25-4-150 0 0,117-21-1049 0 0,-130 22-244 0 0,2-1-1276 0 0,-4 3-3688 0 0,-1 1-2205 0 0</inkml:trace>
  <inkml:trace contextRef="#ctx0" brushRef="#br0" timeOffset="4525.038">1590 178 11018 0 0,'0'0'1743'0'0,"0"0"-605"0"0,0 0-217 0 0,0 0 88 0 0,0 0 62 0 0,0 0-3 0 0,0 0-69 0 0,0 0-119 0 0,0 0-117 0 0,0 0-90 0 0,0 0-126 0 0,0 0-86 0 0,0 0-16 0 0,16 0 4 0 0,79-1 404 0 0,119-13-328 0 0,-197 14-3706 0 0,-13 0-7807 0 0,-4 0 594 0 0</inkml:trace>
  <inkml:trace contextRef="#ctx0" brushRef="#br0" timeOffset="4769.152">1578 395 12771 0 0,'0'0'1568'0'0,"0"0"-637"0"0,0 0-118 0 0,0 0 164 0 0,0 0 167 0 0,0 0 29 0 0,0 0-166 0 0,0 0-210 0 0,0 0-188 0 0,0 0-146 0 0,0 0-133 0 0,0 0-87 0 0,0 0-71 0 0,27 2-69 0 0,82 4-24 0 0,6-22-611 0 0,-65 7-1610 0 0,-18 0-6573 0 0,-22 5-2564 0 0</inkml:trace>
</inkml:ink>
</file>

<file path=ppt/ink/ink19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1:40.7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0 277 6409 0 0,'0'0'2760'0'0,"0"0"-847"0"0,0 0-326 0 0,0 0 108 0 0,0 0 62 0 0,0 0-76 0 0,0 0-216 0 0,0 0-238 0 0,0 0-196 0 0,0 0-190 0 0,0 0-174 0 0,0 0-123 0 0,0 0-85 0 0,25-9-82 0 0,79-29-22 0 0,-15-8 699 0 0,-75 37-933 0 0,0-1 1 0 0,-1-1 0 0 0,0 0 0 0 0,-1-1 0 0 0,0-1 0 0 0,-1 1 0 0 0,7-11-122 0 0,14-14 179 0 0,-29 33-162 0 0,0 0 1 0 0,0 0 0 0 0,1 1 0 0 0,-1 0-1 0 0,1 0 1 0 0,0 0 0 0 0,0 0 0 0 0,0 0-1 0 0,0 1 1 0 0,1 0 0 0 0,-1 0-1 0 0,1 0 1 0 0,0 0 0 0 0,-1 1 0 0 0,1-1-1 0 0,0 1 1 0 0,4 0-18 0 0,17 48 488 0 0,24 119 424 0 0,-49-163-1174 0 0,0 0-1 0 0,1 1 0 0 0,-1-1 0 0 0,1 0 1 0 0,0 0-1 0 0,0 0 0 0 0,0-1 0 0 0,0 1 0 0 0,0 0 1 0 0,1-1-1 0 0,-1 1 0 0 0,1-1 0 0 0,-1 0 0 0 0,1 0 1 0 0,0 0-1 0 0,0 0 0 0 0,0 0 0 0 0,0-1 0 0 0,0 1 1 0 0,1-1-1 0 0,1 1 263 0 0,0 0-5205 0 0,-2-1-6690 0 0</inkml:trace>
</inkml:ink>
</file>

<file path=ppt/ink/ink19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1:40.2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292 0 8058 0 0,'0'0'2883'0'0,"0"0"-760"0"0,0 0-444 0 0,0 0-96 0 0,0 0-79 0 0,0 0-141 0 0,0 0-224 0 0,0 0-204 0 0,0 0-195 0 0,0 0-161 0 0,0 0-89 0 0,0 0-80 0 0,0 0-14 0 0,-8 1 1580 0 0,-55 87-894 0 0,-61 84-824 0 0,34-39-213 0 0,90-133-26 0 0,-1 1-1 0 0,0 0 1 0 0,1 0-1 0 0,-1 0 1 0 0,1 0 0 0 0,-1 0-1 0 0,1 0 1 0 0,-1 0-1 0 0,1 0 1 0 0,0 0-1 0 0,-1 0 1 0 0,1 0 0 0 0,0 0-1 0 0,0 0 1 0 0,0 0-1 0 0,0 0 1 0 0,0 0-1 0 0,0 0 1 0 0,0 0 0 0 0,0 0-1 0 0,0 0 1 0 0,0 0-1 0 0,1 0 1 0 0,-1 0-1 0 0,0 0 1 0 0,1 0-1 0 0,-1 0 1 0 0,1 0 0 0 0,-1 0-1 0 0,1 0 1 0 0,0 0-1 0 0,-1 0 1 0 0,1-1-1 0 0,0 1 1 0 0,-1 0 0 0 0,1 0-1 0 0,0-1 1 0 0,0 1-1 0 0,0 0-18 0 0,44 6 640 0 0,64-17-294 0 0,-63 2-510 0 0,-13-32-8038 0 0,-21 22-1993 0 0,-8 13-197 0 0</inkml:trace>
  <inkml:trace contextRef="#ctx0" brushRef="#br0" timeOffset="3987.001">712 446 12347 0 0,'0'0'1693'0'0,"0"0"-651"0"0,0 0-405 0 0,0 0-34 0 0,0 0 93 0 0,0 0 140 0 0,0 0 26 0 0,0 0-81 0 0,0 0-135 0 0,0 0-225 0 0,0 0-161 0 0,-10 24-116 0 0,-31 79-68 0 0,38-94-62 0 0,-1 0-1 0 0,-1 0 1 0 0,1 0-1 0 0,-1-1 1 0 0,-1 0-1 0 0,0 0 1 0 0,0 0-1 0 0,0 0 0 0 0,-1-1 1 0 0,0 0-1 0 0,-3 2-13 0 0,-12 11-2 0 0,-45 21-895 0 0,42-35-3134 0 0,-3-5-5474 0 0,21-1 2748 0 0</inkml:trace>
</inkml:ink>
</file>

<file path=ppt/ink/ink19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1:47.9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 16 3001 0 0,'0'0'2328'0'0,"0"0"-686"0"0,0 0-318 0 0,0 0 102 0 0,0 0 177 0 0,0 0 121 0 0,0 0-66 0 0,0 0-266 0 0,0 0-336 0 0,0 0-333 0 0,0 0-279 0 0,-2-4-206 0 0,-7-8-118 0 0,8 22 458 0 0,55 180 1876 0 0,-28 21-1107 0 0,-8 1-1 0 0,-10 167-1346 0 0,-8-379 13 0 0,0 0-1 0 0,0 0 1 0 0,0-1 0 0 0,0 1 0 0 0,0 0 0 0 0,1-1-1 0 0,-1 1 1 0 0,0 0 0 0 0,0 0 0 0 0,0-1 0 0 0,1 1-1 0 0,-1 0 1 0 0,0 0 0 0 0,0-1 0 0 0,1 1 0 0 0,-1 0-1 0 0,0 0 1 0 0,1 0 0 0 0,-1-1 0 0 0,0 1-1 0 0,1 0 1 0 0,-1 0 0 0 0,0 0 0 0 0,1 0 0 0 0,-1 0-1 0 0,0 0 1 0 0,1 0 0 0 0,-1 0 0 0 0,0 0 0 0 0,1 0-1 0 0,-1 0 1 0 0,0 0 0 0 0,1 0 0 0 0,-1 0 0 0 0,0 0-1 0 0,1 0 1 0 0,-1 0 0 0 0,0 0 0 0 0,0 0 0 0 0,1 1-1 0 0,-1-1 1 0 0,0 0 0 0 0,1 0 0 0 0,-1 0-1 0 0,0 1 1 0 0,0-1 0 0 0,1 0 0 0 0,-1 0 0 0 0,0 0-1 0 0,0 1 1 0 0,1-1 0 0 0,-1 0 0 0 0,0 1 0 0 0,0-1-1 0 0,0 0 1 0 0,0 1 0 0 0,1-1 0 0 0,-1 0 0 0 0,0 0-1 0 0,0 1 1 0 0,0-1 0 0 0,0 1-13 0 0,27-37 653 0 0,-20 25-604 0 0,145-212 279 0 0,-78 168-321 0 0,-46 87 94 0 0,15 69 436 0 0,-37-85-440 0 0,-1 0 0 0 0,0 0-1 0 0,-1 1 1 0 0,-1-1 0 0 0,-1 1 0 0 0,0 0-1 0 0,-1 0 1 0 0,-2 11-97 0 0,-14 4-499 0 0,14-27 107 0 0,-2 7-1694 0 0,2-2-2912 0 0,1-9 2385 0 0,1 0-2861 0 0,0 1 1268 0 0,1-1-3172 0 0</inkml:trace>
</inkml:ink>
</file>

<file path=ppt/ink/ink19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1:54.8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183 20 8058 0 0,'0'0'1927'0'0,"0"0"-143"0"0,0 0-57 0 0,0 0 52 0 0,0 0 42 0 0,0 0-46 0 0,0 0-206 0 0,0 0-292 0 0,0 0-294 0 0,0 0-277 0 0,0 0-188 0 0,0 0-114 0 0,0 0-73 0 0,-1-4-37 0 0,-4-10-18 0 0,6 26 406 0 0,8 36 310 0 0,27 293 388 0 0,-14-189-1698 0 0,-20-144 78 0 0,7 2-3765 0 0,-8-31-7353 0 0,-1 20 8703 0 0,0-3-7052 0 0</inkml:trace>
  <inkml:trace contextRef="#ctx0" brushRef="#br0" timeOffset="341.448">1 87 6041 0 0,'0'0'3138'0'0,"0"0"-784"0"0,0 0-421 0 0,0 0-200 0 0,0 0-234 0 0,0 0-209 0 0,0 0-201 0 0,0 0-212 0 0,0 0-167 0 0,0 0-115 0 0,0 0-68 0 0,0 0-52 0 0,0 0-8 0 0,35-14 3 0 0,114-43-24 0 0,-144 55-398 0 0,0-1 0 0 0,0 1 0 0 0,1 0 1 0 0,-1 0-1 0 0,1 1 0 0 0,0 0 0 0 0,-1 0 1 0 0,1 0-1 0 0,0 1 0 0 0,-1 0 0 0 0,1 0 1 0 0,0 0-1 0 0,0 1 0 0 0,4 0-48 0 0,5 2 141 0 0,-1-1-82 0 0,-1 0 0 0 0,1 0 0 0 0,0 1 1 0 0,-1 1-1 0 0,0 0 0 0 0,0 1 0 0 0,0 1 0 0 0,0 0 0 0 0,-1 0 1 0 0,0 2-1 0 0,-1-1 0 0 0,1 1 0 0 0,-1 1 0 0 0,-1 0 0 0 0,0 0 1 0 0,0 1-1 0 0,-1 1 0 0 0,0-1 0 0 0,-1 2 0 0 0,0-1 1 0 0,0 1-1 0 0,-2 0 0 0 0,1 0 0 0 0,-2 1 0 0 0,1 0 0 0 0,-2 0 1 0 0,1 4-60 0 0,-3-4 35 0 0,0-1 1 0 0,-1 1 0 0 0,0 0-1 0 0,-1-1 1 0 0,-1 1 0 0 0,0 0-1 0 0,-1 0 1 0 0,0-1-1 0 0,-1 1 1 0 0,0-1 0 0 0,-1 0-1 0 0,0 0 1 0 0,-1 0 0 0 0,-1-1-1 0 0,0 1 1 0 0,0-1 0 0 0,-1-1-1 0 0,0 1 1 0 0,-9 8-36 0 0,4-5-40 0 0,0-1 0 0 0,-1-1 0 0 0,-1 0 0 0 0,0 0 0 0 0,-1-2 0 0 0,0 0 0 0 0,0 0 0 0 0,-1-2 0 0 0,-1 0 0 0 0,1 0 0 0 0,-1-2 0 0 0,0 0 0 0 0,-1-1 0 0 0,0-1 0 0 0,1 0 0 0 0,-1-1 0 0 0,0-1 0 0 0,-7-1 40 0 0,23-1-87 0 0,1 0 0 0 0,-1 0 1 0 0,1 0-1 0 0,-1 0 0 0 0,1-1 0 0 0,0 1 1 0 0,-1 0-1 0 0,1-1 0 0 0,0 1 0 0 0,-1-1 1 0 0,1 1-1 0 0,0-1 0 0 0,0 0 0 0 0,-1 1 1 0 0,1-1-1 0 0,0 0 0 0 0,0 0 0 0 0,0 0 1 0 0,0 0-1 0 0,0 0 0 0 0,0 0 0 0 0,0 0 1 0 0,0 0-1 0 0,0-1 0 0 0,1 1 0 0 0,-1 0 1 0 0,1 0-1 0 0,-1-1 0 0 0,0 1 0 0 0,1 0 0 0 0,0-1 1 0 0,-1 1-1 0 0,1-1 87 0 0,-2-15-4115 0 0,1-1-4058 0 0,1 11-2691 0 0</inkml:trace>
</inkml:ink>
</file>

<file path=ppt/ink/ink19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1:48.1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88 649 5889 0 0,'0'0'2211'0'0,"0"0"-480"0"0,0 0-266 0 0,0 0 12 0 0,0 0-4 0 0,0 0-173 0 0,0 0-318 0 0,0 0-348 0 0,0 0-286 0 0,0 0-184 0 0,0 0-105 0 0,0 0-52 0 0,0 0-49 0 0,-2 30-60 0 0,-8 93-93 0 0,8-92-117 0 0,2-31-163 0 0,0 0-258 0 0,0-8-3396 0 0,0 5-77 0 0,0-1-3340 0 0</inkml:trace>
  <inkml:trace contextRef="#ctx0" brushRef="#br0" timeOffset="166.94">0 284 10202 0 0,'0'0'2761'0'0,"0"0"-1033"0"0,0 0-520 0 0,0 0-231 0 0,0 0-121 0 0,0 0-96 0 0,0 0-224 0 0,0 0-256 0 0,0 0-296 0 0,0 0-328 0 0,0 0-160 0 0,0 0-256 0 0,0 0-352 0 0,0 0-521 0 0,7-77-1792 0 0,3 77-7905 0 0</inkml:trace>
  <inkml:trace contextRef="#ctx0" brushRef="#br0" timeOffset="5335.946">466 52 0 0 0,'0'0'923'0'0,"0"0"904"0"0,0 0 325 0 0,0 0-45 0 0,0 0-155 0 0,0 0-135 0 0,0 0-159 0 0,0 0-96 0 0,5-8-58 0 0,1-2-939 0 0,3-6 6 0 0,0-1 5306 0 0,-11 222-3376 0 0,23-2-1579 0 0,-21 162-452 0 0,2-363-3531 0 0,2-31-3400 0 0,-3 16-1674 0 0,1 9-616 0 0</inkml:trace>
  <inkml:trace contextRef="#ctx0" brushRef="#br0" timeOffset="5589.062">284 424 9546 0 0,'0'0'2323'0'0,"0"0"-786"0"0,0 0-416 0 0,0 0 15 0 0,0 0 133 0 0,0 0 47 0 0,0 0-96 0 0,0 0-269 0 0,0 0-200 0 0,0 0-95 0 0,0 0-88 0 0,35-6-38 0 0,112-20-65 0 0,23 0 170 0 0,-78 22-2599 0 0,-53 4-7219 0 0,-31 0-2182 0 0</inkml:trace>
  <inkml:trace contextRef="#ctx0" brushRef="#br0" timeOffset="6008.837">1053 373 0 0 0,'0'0'533'0'0,"0"0"1455"0"0,0 0 460 0 0,0 0 26 0 0,0 0-195 0 0,0 0-400 0 0,0 0-319 0 0,0 0-241 0 0,0 0-165 0 0,0 0-103 0 0,0 0-62 0 0,0 0-92 0 0,0 0-97 0 0,-3 3-76 0 0,-161 111 2978 0 0,159-111-3644 0 0,3-2-49 0 0,1 0 0 0 0,-1-1-1 0 0,1 1 1 0 0,-1 0 0 0 0,1 0 0 0 0,-1 0-1 0 0,1 0 1 0 0,0 0 0 0 0,-1 0 0 0 0,1 1-1 0 0,0-1 1 0 0,0 0 0 0 0,0 1 0 0 0,0-1-1 0 0,0 1 1 0 0,0-1 0 0 0,0 1 0 0 0,1-1-1 0 0,-1 1 1 0 0,0 0 0 0 0,1-1 0 0 0,-1 1-1 0 0,1 0 1 0 0,0-1 0 0 0,0 1 0 0 0,-1 0-1 0 0,1-1 1 0 0,0 1 0 0 0,0 0 0 0 0,1 0-1 0 0,-1 0-8 0 0,42 24 338 0 0,-35-23-319 0 0,-1 0 0 0 0,1 0 0 0 0,-1 1 0 0 0,0 0 0 0 0,-1 0 0 0 0,1 0 0 0 0,-1 1 0 0 0,1 0 0 0 0,-1 0 0 0 0,-1 0 0 0 0,1 0 0 0 0,-1 1 0 0 0,0 0 0 0 0,0 0 0 0 0,0 0 0 0 0,-1 0 0 0 0,0 1 0 0 0,-1-1 0 0 0,1 1 0 0 0,-1 0 0 0 0,0 0 0 0 0,-1 0 0 0 0,0 0 0 0 0,1 4-19 0 0,-2-5 42 0 0,0 0 0 0 0,-1-1 0 0 0,1 1-1 0 0,-1 0 1 0 0,0-1 0 0 0,-1 1 0 0 0,1-1 0 0 0,-1 1 0 0 0,0-1-1 0 0,0 0 1 0 0,-1 0 0 0 0,0 0 0 0 0,1 0 0 0 0,-2 0 0 0 0,1 0 0 0 0,-1-1-1 0 0,1 0 1 0 0,-1 1 0 0 0,0-2 0 0 0,-1 1 0 0 0,0 1-42 0 0,-3 0-100 0 0,1 1 1 0 0,-1-2-1 0 0,0 1 1 0 0,0-1 0 0 0,-1 0-1 0 0,1-1 1 0 0,-1 0-1 0 0,0 0 1 0 0,1-1-1 0 0,-1 0 1 0 0,0 0-1 0 0,-1-1 1 0 0,1-1 0 0 0,-8 1 99 0 0,8-7-3997 0 0,7-3-4262 0 0,2 2-3740 0 0</inkml:trace>
</inkml:ink>
</file>

<file path=ppt/ink/ink19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1:56.9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342 522 2705 0 0,'0'0'3368'0'0,"0"0"-875"0"0,0 0-391 0 0,0 0-98 0 0,0 0-138 0 0,0 0-185 0 0,0 0-295 0 0,0 0-275 0 0,0 0-205 0 0,0 0-170 0 0,0 0-111 0 0,0 0-109 0 0,0 0-60 0 0,-26 2-20 0 0,-82 10-23 0 0,41 14 327 0 0,54-19-614 0 0,1 1 0 0 0,-1 1 0 0 0,2-1 1 0 0,-1 2-1 0 0,1-1 0 0 0,1 2 0 0 0,0-1 1 0 0,0 2-1 0 0,0 0-126 0 0,7-8 14 0 0,0 0 0 0 0,0 0 0 0 0,0 0 0 0 0,1 0 0 0 0,0 0 1 0 0,0 1-1 0 0,0-1 0 0 0,0 1 0 0 0,0 0 0 0 0,1 0 0 0 0,0-1 0 0 0,0 1 0 0 0,0 0 0 0 0,1 0 1 0 0,0 0-1 0 0,0 0 0 0 0,0 0 0 0 0,0 0 0 0 0,1 0-14 0 0,1-3 22 0 0,0 1 1 0 0,0-1-1 0 0,0 0 1 0 0,1 0-1 0 0,-1 0 0 0 0,1 0 1 0 0,-1 0-1 0 0,1-1 1 0 0,0 1-1 0 0,-1-1 0 0 0,1 0 1 0 0,0 0-1 0 0,0 0 1 0 0,0 0-1 0 0,0 0 0 0 0,0-1 1 0 0,0 1-1 0 0,0-1 1 0 0,0 0-1 0 0,1 0-22 0 0,1 1 47 0 0,11 0 17 0 0,0-2 1 0 0,0 0 0 0 0,-1-1-1 0 0,1 0 1 0 0,-1-1-1 0 0,1-1 1 0 0,-1 0 0 0 0,0-1-1 0 0,0-1 1 0 0,-1-1 0 0 0,0 0-1 0 0,12-7-64 0 0,34-14 56 0 0,-26 12-49 0 0,66-16-34 0 0,-76 83-23 0 0,-24-47 51 0 0,1 1-1 0 0,0-1 1 0 0,0 0 0 0 0,1 1-1 0 0,-1-1 1 0 0,1 0-1 0 0,0 0 1 0 0,0 0-1 0 0,1 0 1 0 0,-1 0-1 0 0,1-1 1 0 0,-1 1 0 0 0,1-1-1 0 0,0 0 1 0 0,1 1-1 0 0,-1-1 1 0 0,0-1-1 0 0,1 1 1 0 0,0 0 0 0 0,0-1-1 0 0,0 0 1 0 0,0 0-1 0 0,0 0 1 0 0,0 0-1 0 0,0-1 1 0 0,0 1 0 0 0,1-1-1 0 0,-1 0 1 0 0,0-1-1 0 0,1 1 1 0 0,2-1-1 0 0,6 1 28 0 0,-1-1 0 0 0,0 0 1 0 0,0-1-1 0 0,0 0 0 0 0,0-1 0 0 0,-1 0 0 0 0,1-1 1 0 0,0 0-1 0 0,-1-1 0 0 0,0-1 0 0 0,5-2-28 0 0,11-8 128 0 0,0-1-1 0 0,-1-1 1 0 0,-1-1 0 0 0,-1-2-1 0 0,-1 0 1 0 0,0-2-1 0 0,-2 0 1 0 0,0-1-1 0 0,-2-2 1 0 0,-1 0-1 0 0,0 0 1 0 0,-2-2 0 0 0,-1 0-1 0 0,7-21-127 0 0,-13 24 26 0 0,-2-1 1 0 0,0 0-1 0 0,-2 0 1 0 0,-1-1-1 0 0,-1 0 0 0 0,-1 0 1 0 0,-1 0-1 0 0,-1 1 1 0 0,-2-1-1 0 0,-3-17-26 0 0,4 34 7 0 0,-1 0 1 0 0,0 0-1 0 0,-1 0 0 0 0,0 0 0 0 0,0 1 0 0 0,-1-1 1 0 0,0 1-1 0 0,-1 0 0 0 0,1 0 0 0 0,-2 0 1 0 0,1 0-1 0 0,-2 0-7 0 0,5 7-8 0 0,0 0 0 0 0,1 1 1 0 0,-1-1-1 0 0,0 1 1 0 0,0 0-1 0 0,0-1 0 0 0,1 1 1 0 0,-1 0-1 0 0,0 0 0 0 0,0 0 1 0 0,0 0-1 0 0,1 0 0 0 0,-1 1 1 0 0,0-1-1 0 0,0 1 0 0 0,0-1 1 0 0,1 1-1 0 0,-1-1 0 0 0,0 1 1 0 0,1 0-1 0 0,-1 0 0 0 0,1 0 1 0 0,-1 0-1 0 0,1 0 1 0 0,-1 0-1 0 0,1 0 0 0 0,-1 0 1 0 0,1 1-1 0 0,0-1 0 0 0,0 1 1 0 0,0-1-1 0 0,0 1 0 0 0,0-1 1 0 0,0 1-1 0 0,0-1 0 0 0,0 1 1 0 0,1 0-1 0 0,-1 0 0 0 0,1-1 1 0 0,-1 1-1 0 0,1 0 0 0 0,0 0 1 0 0,0-1-1 0 0,-1 1 1 0 0,1 0-1 0 0,0 0 8 0 0,-5 8 29 0 0,-2 9-31 0 0,0 0 0 0 0,1 1 1 0 0,1 0-1 0 0,1 0 0 0 0,1 0 0 0 0,1 0 0 0 0,0 1 1 0 0,2-1-1 0 0,0 0 0 0 0,2 6 2 0 0,-2 1 1 0 0,0-5-3 0 0,1 1 1 0 0,1-1-1 0 0,1 0 1 0 0,1 0-1 0 0,0 0 1 0 0,2 0-1 0 0,1-1 1 0 0,1 0 0 0 0,0 0-1 0 0,9 13 2 0 0,76 99 19 0 0,-81-117-223 0 0,-10-28-1634 0 0,-11-31-2371 0 0,-7 14-818 0 0,2 3-4220 0 0,7 17 1439 0 0</inkml:trace>
  <inkml:trace contextRef="#ctx0" brushRef="#br0" timeOffset="184.832">655 264 8106 0 0,'0'0'2016'0'0,"0"0"-528"0"0,0 0-273 0 0,0 0 147 0 0,0 0 210 0 0,0 0 75 0 0,0 0-93 0 0,0 0-272 0 0,0 0-285 0 0,0 0-187 0 0,0 0-127 0 0,0 0-102 0 0,36 6-70 0 0,113 16-40 0 0,-6-17 647 0 0,-134-5-1062 0 0,16 1-5 0 0,-1-1 0 0 0,0-1-1 0 0,0-1 1 0 0,0-1 0 0 0,-1-2-1 0 0,1 0 1 0 0,14-6-51 0 0,-20-3-2398 0 0,-17 9-2033 0 0,0-1-3538 0 0,-1 6-3057 0 0</inkml:trace>
</inkml:ink>
</file>

<file path=ppt/ink/ink19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2:02.2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20 0 0 0,'0'0'2381'0'0,"0"0"83"0"0,0 0 35 0 0,0 0-54 0 0,0 0-287 0 0,0 0-411 0 0,0 0-394 0 0,0 0-271 0 0,0 0-158 0 0,0 0-60 0 0,0 0-40 0 0,0 0-35 0 0,0 0-27 0 0,-1 8 5366 0 0,99-10-3771 0 0,40-19-1860 0 0,-79 18-641 0 0,-65 2-3230 0 0,-4 1-2659 0 0,0 4-2838 0 0,5 0-1981 0 0</inkml:trace>
</inkml:ink>
</file>

<file path=ppt/ink/ink1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20:10.7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217 1 6713 0 0,'0'0'2713'0'0,"0"0"-695"0"0,0 0-242 0 0,0 0 29 0 0,0 0-100 0 0,0 0-216 0 0,0 0-229 0 0,0 0-277 0 0,0 0-202 0 0,0 0-153 0 0,0 0-120 0 0,0 0-63 0 0,0 0-36 0 0,-10 7-32 0 0,-69 49 714 0 0,68-49-824 0 0,9-6-237 0 0,0 0 1 0 0,0 0-1 0 0,0 0 0 0 0,-1 1 0 0 0,1-1 1 0 0,1 0-1 0 0,-1 1 0 0 0,0-1 1 0 0,0 1-1 0 0,0 0 0 0 0,1 0 0 0 0,-1-1 1 0 0,1 1-1 0 0,-1 0 0 0 0,1 0 0 0 0,0 0 1 0 0,0 1-1 0 0,0-1 0 0 0,0 0 1 0 0,0 0-1 0 0,1 1 0 0 0,-1-1 0 0 0,1 0 1 0 0,-1 1-1 0 0,1-1 0 0 0,0 1 1 0 0,0-1-1 0 0,0 0 0 0 0,0 1 0 0 0,0-1 1 0 0,0 1-1 0 0,1-1 0 0 0,0 0 1 0 0,-1 1-31 0 0,4 3 4 0 0,0-1 1 0 0,0 0-1 0 0,0 0 1 0 0,0 0-1 0 0,1 0 1 0 0,0-1-1 0 0,0 0 1 0 0,0 0-1 0 0,1 0 1 0 0,-1-1-1 0 0,1 0 1 0 0,0 0-1 0 0,2 1-4 0 0,4 3 16 0 0,8 4 28 0 0,-13-8-10 0 0,0-1 0 0 0,-1 1 0 0 0,1 0 0 0 0,-1 1 0 0 0,0 0 0 0 0,0 0 0 0 0,0 0 0 0 0,-1 1 0 0 0,1-1 0 0 0,-1 1 0 0 0,0 1 0 0 0,-1-1 0 0 0,1 1 1 0 0,-1 0-1 0 0,0 0 0 0 0,0 0 0 0 0,-1 0 0 0 0,0 1 0 0 0,0-1 0 0 0,0 1 0 0 0,-1 0 0 0 0,0 0 0 0 0,0 0-34 0 0,-2-3 55 0 0,0 1 0 0 0,-1-1 1 0 0,1 0-1 0 0,-1 0 0 0 0,0 0 0 0 0,0 1 0 0 0,0-1 1 0 0,-1 0-1 0 0,1 0 0 0 0,-1 0 0 0 0,0-1 0 0 0,0 1 1 0 0,0 0-1 0 0,-1-1 0 0 0,1 1 0 0 0,-1-1 0 0 0,0 0 1 0 0,0 0-1 0 0,0 0 0 0 0,0 0 0 0 0,0 0 0 0 0,-1-1 1 0 0,-2 2-56 0 0,-3 3 34 0 0,-1 0 1 0 0,0-1-1 0 0,-1 0 1 0 0,0 0 0 0 0,0-1-1 0 0,0-1 1 0 0,-1 0-1 0 0,1 0 1 0 0,-1-1 0 0 0,0-1-1 0 0,0 0 1 0 0,0 0-1 0 0,0-1 1 0 0,0-1 0 0 0,0 0-1 0 0,0 0 1 0 0,-1-2-35 0 0,11 2-38 0 0,0 0-1 0 0,0-1 1 0 0,0 1 0 0 0,0-1 0 0 0,0 1 0 0 0,0-1 0 0 0,0 0 0 0 0,0 0-1 0 0,0 0 1 0 0,1 0 0 0 0,-1 0 0 0 0,0-1 0 0 0,1 1 0 0 0,-1 0-1 0 0,1-1 1 0 0,-1 1 0 0 0,1-1 0 0 0,0 0 0 0 0,-1 1 0 0 0,1-1-1 0 0,0 0 1 0 0,0 0 0 0 0,0 0 0 0 0,0 0 0 0 0,1 0 0 0 0,-1 0-1 0 0,0 0 1 0 0,1 0 0 0 0,0 0 0 0 0,-1 0 0 0 0,1 0 0 0 0,0 0-1 0 0,0 0 1 0 0,0 0 0 0 0,0-1 38 0 0,5-21-3985 0 0,6 3-4681 0 0,-6 13-3856 0 0</inkml:trace>
</inkml:ink>
</file>

<file path=ppt/ink/ink19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2:02.9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34 12099 0 0,'0'0'1860'0'0,"0"0"-696"0"0,0 0-157 0 0,0 0 204 0 0,0 0 140 0 0,0 0-44 0 0,0 0-187 0 0,0 0-172 0 0,0 0-98 0 0,0 0-30 0 0,0 0-65 0 0,0 0-90 0 0,0 0-58 0 0,10 3-51 0 0,94 12 1117 0 0,89-48-238 0 0,-149 21-1346 0 0,-38 7-2902 0 0,-21 3-9525 0 0,13 2 965 0 0</inkml:trace>
</inkml:ink>
</file>

<file path=ppt/ink/ink19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2:00.1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337 148 5193 0 0,'0'0'1463'0'0,"0"0"-332"0"0,0 0-65 0 0,0 0 200 0 0,0 0 184 0 0,0 0-48 0 0,0 0-253 0 0,0 0-295 0 0,0 0-259 0 0,0 0-171 0 0,0 0-107 0 0,0 2-22 0 0,-16 84 3377 0 0,-64 35-2365 0 0,54-86-938 0 0,-139 170 591 0 0,115-135-636 0 0,51-68-299 0 0,0-1 0 0 0,-1 0 0 0 0,1 1-1 0 0,0-1 1 0 0,0 0 0 0 0,0 1 0 0 0,0-1 0 0 0,0 0 0 0 0,0 0 0 0 0,0 0-1 0 0,0 0 1 0 0,1 0 0 0 0,-1 0 0 0 0,0 0 0 0 0,1 0 0 0 0,-1 0 0 0 0,0-1-1 0 0,1 1 1 0 0,-1 0 0 0 0,1-1 0 0 0,-1 1 0 0 0,1-1 0 0 0,0 0 0 0 0,-1 0-1 0 0,1 1 1 0 0,-1-1 0 0 0,1 0 0 0 0,-1 0 0 0 0,1 0 0 0 0,0-1 0 0 0,-1 1-1 0 0,1 0 1 0 0,-1-1 0 0 0,1 1 0 0 0,-1-1 0 0 0,1 1 0 0 0,-1-1 0 0 0,1 0-25 0 0,9 0 143 0 0,359-31 840 0 0,-310 28-876 0 0,-60 4-99 0 0,0 0 10 0 0,0 0 24 0 0,0 0 27 0 0,0 0 27 0 0,0 0 52 0 0,0 0 38 0 0,-40-45 920 0 0,-25-39-1022 0 0,-55-162-270 0 0,115 218-1952 0 0,14 18-9298 0 0,-5 10 192 0 0</inkml:trace>
  <inkml:trace contextRef="#ctx0" brushRef="#br0" timeOffset="595.488">957 1 8874 0 0,'0'0'2031'0'0,"0"0"-387"0"0,0 0-342 0 0,0 0-119 0 0,0 0-6 0 0,0 0-91 0 0,0 0-196 0 0,0 0-232 0 0,0 0-194 0 0,0 0-166 0 0,0 0-85 0 0,0 0-6 0 0,0 0 64 0 0,7 18 1309 0 0,-6-4-1288 0 0,0 0 0 0 0,-1 0 0 0 0,-1-1 0 0 0,0 1 0 0 0,-1 0 0 0 0,-1-1 0 0 0,0 1 0 0 0,-1-1-1 0 0,0 0 1 0 0,-1 0 0 0 0,-4 7-292 0 0,-86 219 599 0 0,92-230-577 0 0,1 1 0 0 0,0-1-1 0 0,0 0 1 0 0,1 1 0 0 0,1-1 0 0 0,0 1-1 0 0,0-1 1 0 0,1 1 0 0 0,0-1 0 0 0,2 8-22 0 0,1-13 69 0 0,0-1 0 0 0,1 1 0 0 0,-1-1 0 0 0,1-1 0 0 0,0 1 0 0 0,0-1 0 0 0,0 1 0 0 0,0-1 0 0 0,0-1 0 0 0,0 1 0 0 0,1-1 0 0 0,-1 0 0 0 0,1 0 0 0 0,-1 0 0 0 0,1-1 1 0 0,-1 0-1 0 0,1 0 0 0 0,-1-1 0 0 0,1 1 0 0 0,-1-1 0 0 0,1 0 0 0 0,-1 0 0 0 0,0-1 0 0 0,0 0 0 0 0,1 0 0 0 0,-1 0 0 0 0,0-1 0 0 0,1 0-69 0 0,17-11-881 0 0,-11-5-905 0 0,-1-2-2087 0 0,-8 2-2111 0 0,-3 15 144 0 0,0 0-3635 0 0</inkml:trace>
  <inkml:trace contextRef="#ctx0" brushRef="#br0" timeOffset="851.464">613 325 7474 0 0,'0'0'2440'0'0,"0"0"-623"0"0,0 0-459 0 0,0 0-77 0 0,0 0 23 0 0,0 0-22 0 0,0 0-131 0 0,0 0-189 0 0,0 0-180 0 0,0 0-143 0 0,0 0-83 0 0,0 0-77 0 0,32-5-51 0 0,99-12-39 0 0,75 13 130 0 0,-147 4-1736 0 0,-20 0-6857 0 0,-29 0-2271 0 0</inkml:trace>
  <inkml:trace contextRef="#ctx0" brushRef="#br0" timeOffset="1152.06">1298 380 7906 0 0,'0'0'1705'0'0,"0"0"-476"0"0,0 0-85 0 0,0 0 206 0 0,0 0 147 0 0,0 0-11 0 0,0 0-139 0 0,0 0-236 0 0,0 0-223 0 0,0 0-183 0 0,0 0-161 0 0,0 0-123 0 0,0 0-99 0 0,-1 29-82 0 0,-5 129 50 0 0,11-103-665 0 0,-4-55-5292 0 0,0-6-1705 0 0,-1 6-1399 0 0</inkml:trace>
  <inkml:trace contextRef="#ctx0" brushRef="#br0" timeOffset="1417.351">1235 332 2889 0 0,'0'0'3451'0'0,"0"0"-1157"0"0,0 0-734 0 0,0 0-232 0 0,0 0-155 0 0,0 0-185 0 0,0 0-112 0 0,0 0-73 0 0,0 0-42 0 0,0 0 2 0 0,0 0-96 0 0,0 0-108 0 0,12 4-70 0 0,93 36 1342 0 0,26 19 497 0 0,-129-58-2297 0 0,1 1 0 0 0,-1 0 1 0 0,0 0-1 0 0,0 0 0 0 0,0 0 0 0 0,-1 0 1 0 0,1 1-1 0 0,0-1 0 0 0,-1 0 1 0 0,0 1-1 0 0,1-1 0 0 0,-1 1 1 0 0,0 0-1 0 0,0-1 0 0 0,-1 1 1 0 0,1 0-1 0 0,0 0 0 0 0,-1 0 1 0 0,0-1-1 0 0,1 1 0 0 0,-1 0 1 0 0,-1 0-1 0 0,1 0 0 0 0,0 0 1 0 0,0-1-1 0 0,-1 1 0 0 0,0 0 1 0 0,0 0-1 0 0,1-1 0 0 0,-2 1 1 0 0,1-1-1 0 0,0 1 0 0 0,0-1 1 0 0,-1 1-1 0 0,1-1 0 0 0,-1 1 1 0 0,0-1-1 0 0,0 0 0 0 0,0 0 1 0 0,0 0-1 0 0,0 0 0 0 0,0-1 1 0 0,-2 2-33 0 0,-23 16-8 0 0,0-2-1 0 0,-2 0 1 0 0,0-2-1 0 0,-1-1 1 0 0,0-2-1 0 0,-14 4 10 0 0,7-12-1137 0 0,32-6-3612 0 0,3-3-4564 0 0,2 1 463 0 0</inkml:trace>
</inkml:ink>
</file>

<file path=ppt/ink/ink19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2:05.8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208 20 0 0 0,'0'0'377'0'0,"0"0"1376"0"0,0 0 474 0 0,0 0 171 0 0,0 0 14 0 0,0 0-151 0 0,0 0-263 0 0,0 0-290 0 0,0 0-260 0 0,0 0-190 0 0,0 0-147 0 0,0 0-68 0 0,0 0-106 0 0,2-3-126 0 0,-2 3-763 0 0,0 0-1 0 0,0-1 1 0 0,1 1 0 0 0,-1-1-1 0 0,0 1 1 0 0,0-1-1 0 0,0 1 1 0 0,0-1 0 0 0,0 1-1 0 0,0 0 1 0 0,0-1 0 0 0,0 1-1 0 0,0-1 1 0 0,0 1 0 0 0,0-1-1 0 0,0 1 1 0 0,0-1 0 0 0,0 1-1 0 0,0-1 1 0 0,0 1-1 0 0,0-1 1 0 0,-1 1 0 0 0,1-1-1 0 0,0 1 1 0 0,0 0 0 0 0,-1-1-1 0 0,1 1 1 0 0,0 0 0 0 0,-1-1-1 0 0,1 1 1 0 0,0-1-1 0 0,-1 1 1 0 0,1 0 0 0 0,0 0-1 0 0,-1-1 1 0 0,1 1 0 0 0,-1 0-1 0 0,1 0 1 0 0,0-1 0 0 0,-1 1-1 0 0,1 0 1 0 0,-1 0 0 0 0,1 0-1 0 0,-1 0 1 0 0,1 0-1 0 0,-1 0 1 0 0,1 0 0 0 0,-1 0-1 0 0,1 0 1 0 0,-1 0 0 0 0,1 0-1 0 0,-1 0 1 0 0,1 0 0 0 0,0 0-1 0 0,-1 0 1 0 0,1 0 0 0 0,-1 0-1 0 0,1 1 1 0 0,-1-1-1 0 0,1 0 1 0 0,-1 0 0 0 0,1 1-1 0 0,0-1 1 0 0,-1 0 0 0 0,1 0-1 0 0,0 1 1 0 0,-1-1 0 0 0,1 1-1 0 0,0-1-47 0 0,-12 0 66 0 0,6 1 31 0 0,-1-1 1 0 0,1 1 0 0 0,-1 1-1 0 0,1-1 1 0 0,0 1-1 0 0,-1 0 1 0 0,1 1 0 0 0,0-1-1 0 0,0 1 1 0 0,1 0 0 0 0,-1 1-1 0 0,1 0 1 0 0,-1-1-1 0 0,1 2 1 0 0,0-1 0 0 0,1 1-1 0 0,-1-1 1 0 0,1 1-1 0 0,0 0 1 0 0,-1 2-98 0 0,4-3 9 0 0,1-1 0 0 0,0 0 0 0 0,0 0 0 0 0,0 0 0 0 0,0 0 0 0 0,1 0 0 0 0,-1 0 0 0 0,1 0 0 0 0,-1 0 0 0 0,1 0 0 0 0,0 0 0 0 0,0-1 0 0 0,1 1 0 0 0,-1 0 0 0 0,1 0 0 0 0,-1-1 0 0 0,1 1 0 0 0,0-1 0 0 0,0 1 0 0 0,0-1 0 0 0,0 0 0 0 0,0 0 0 0 0,1 0 0 0 0,-1 0 0 0 0,0 0 0 0 0,1-1 0 0 0,2 2-9 0 0,14 16 31 0 0,-15-15 6 0 0,-1 0 1 0 0,1 1-1 0 0,-1 0 1 0 0,0 0-1 0 0,0 0 1 0 0,-1 0 0 0 0,1 1-1 0 0,-1-1 1 0 0,-1 1-1 0 0,1-1 1 0 0,-1 1 0 0 0,1 0-1 0 0,-2-1 1 0 0,1 1-1 0 0,-1 0 1 0 0,0 0-1 0 0,0 0 1 0 0,0 0 0 0 0,-1-1-1 0 0,0 1 1 0 0,0 0-1 0 0,0 0-37 0 0,-2-3 25 0 0,0 0-1 0 0,-1-1 0 0 0,1 1 0 0 0,-1-1 0 0 0,1 1 1 0 0,-1-1-1 0 0,0 0 0 0 0,1-1 0 0 0,-1 1 1 0 0,0 0-1 0 0,0-1 0 0 0,0 0 0 0 0,-1 0 0 0 0,1 0 1 0 0,0-1-1 0 0,0 0 0 0 0,0 1 0 0 0,-1-1 0 0 0,-2-1-24 0 0,-34-4-1600 0 0,29 1-2887 0 0,-1-1-5372 0 0,10 4-2410 0 0</inkml:trace>
</inkml:ink>
</file>

<file path=ppt/ink/ink19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2:04.3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179 81 0 0 0,'0'0'3523'0'0,"0"0"-1385"0"0,0 0-551 0 0,0 0-50 0 0,0 0 139 0 0,0 0-22 0 0,0 0-219 0 0,0 0-317 0 0,0 0-343 0 0,0 0-247 0 0,0 0-142 0 0,-10-1-51 0 0,-31-5-5 0 0,-5 40 837 0 0,37-23-827 0 0,1 0-102 0 0,0 0 0 0 0,1 0 0 0 0,1 1 0 0 0,0 0 0 0 0,1 0 0 0 0,0 1 0 0 0,0 0 0 0 0,2 0 0 0 0,-1 0-1 0 0,0 13-237 0 0,1-13 66 0 0,0 0 0 0 0,1 1-1 0 0,0-1 1 0 0,1 1 0 0 0,0-1-1 0 0,2 1 1 0 0,-1-1 0 0 0,2 1-1 0 0,0 0 1 0 0,0-1-1 0 0,1 0 1 0 0,1 0 0 0 0,0 0-1 0 0,3 5-65 0 0,0-11 134 0 0,1 0-1 0 0,0 0 0 0 0,0-1 0 0 0,0 0 0 0 0,1 0 0 0 0,0-1 1 0 0,0 0-1 0 0,0 0 0 0 0,1-1 0 0 0,-1-1 0 0 0,1 0 0 0 0,0 0 1 0 0,0-1-1 0 0,0 0 0 0 0,1 0 0 0 0,-1-1 0 0 0,0-1 0 0 0,0 0 1 0 0,1 0-1 0 0,-1-1 0 0 0,7-1-133 0 0,-1-1 156 0 0,0 1 0 0 0,0-2 0 0 0,0 0 0 0 0,-1-1 0 0 0,0-1 1 0 0,0 0-1 0 0,0-1 0 0 0,-1-1 0 0 0,0 0 0 0 0,0-1 0 0 0,-1 0 0 0 0,0-1 0 0 0,0-1 0 0 0,-2 0 1 0 0,1-1-1 0 0,-1 0 0 0 0,-1 0 0 0 0,9-14-156 0 0,-13 18 21 0 0,0 0 0 0 0,-1 0 0 0 0,0 0 0 0 0,0-1 0 0 0,-1 1 0 0 0,0-1 0 0 0,-1 0 1 0 0,0 0-1 0 0,0-1 0 0 0,-1 1 0 0 0,0 0 0 0 0,-1-1 0 0 0,0 0 0 0 0,0 1 0 0 0,-1-1 0 0 0,0 1 0 0 0,-1-1 0 0 0,0 0 0 0 0,0 1 1 0 0,-1-1-1 0 0,-1 1 0 0 0,1 0 0 0 0,-1 0 0 0 0,-1 0 0 0 0,0 0 0 0 0,0 0 0 0 0,-1 1 0 0 0,0 0 0 0 0,0 0 0 0 0,-1 0 1 0 0,0 0-1 0 0,-1 1 0 0 0,1 0 0 0 0,-1 1 0 0 0,-1-1 0 0 0,1 1 0 0 0,-3-1-21 0 0,1 1-78 0 0,0 0-1 0 0,0 1 0 0 0,-1 0 1 0 0,1 0-1 0 0,-1 1 1 0 0,0 0-1 0 0,0 1 1 0 0,0 0-1 0 0,-1 1 1 0 0,1 0-1 0 0,-1 1 1 0 0,0 0-1 0 0,1 0 1 0 0,-1 1-1 0 0,0 0 1 0 0,1 1-1 0 0,-1 1 1 0 0,1 0-1 0 0,-1 0 1 0 0,1 1-1 0 0,0 0 1 0 0,0 0-1 0 0,0 1 1 0 0,-9 6 78 0 0,-44 36-2585 0 0,28-10-2057 0 0,21-20-2052 0 0,4-4-4963 0 0</inkml:trace>
  <inkml:trace contextRef="#ctx0" brushRef="#br0" timeOffset="384.306">687 372 17100 0 0,'0'0'1668'0'0,"0"0"-586"0"0,0 0-234 0 0,0 0 36 0 0,0 0 41 0 0,0 0-58 0 0,0 0-165 0 0,0 0-178 0 0,0 0-95 0 0,0 0-54 0 0,0 0-50 0 0,0 0-42 0 0,-1 9-83 0 0,-1 26-53 0 0,-20 13 314 0 0,21-50-5410 0 0,6-10 0 0 0,1 5-1935 0 0,-2 3-3154 0 0</inkml:trace>
  <inkml:trace contextRef="#ctx0" brushRef="#br0" timeOffset="932.553">1247 0 6809 0 0,'0'0'4271'0'0,"0"0"-1845"0"0,0 0-734 0 0,0 0-66 0 0,0 0-39 0 0,0 0-147 0 0,0 0-229 0 0,0 0-235 0 0,0 0-212 0 0,0 0-129 0 0,0 0-99 0 0,0 0-90 0 0,0 0-70 0 0,-24 0-46 0 0,-111 4 303 0 0,127-3-550 0 0,0 0 0 0 0,0 1 0 0 0,1 1 0 0 0,-1-1 1 0 0,0 1-1 0 0,1 1 0 0 0,0-1 0 0 0,-1 1 1 0 0,2 0-1 0 0,-1 1 0 0 0,0 0 0 0 0,1 0 1 0 0,-1 1-84 0 0,1 0 5 0 0,-1 0 1 0 0,1 1 0 0 0,0 0-1 0 0,0 0 1 0 0,1 1 0 0 0,0 0-1 0 0,0-1 1 0 0,1 2 0 0 0,0-1 0 0 0,0 0-1 0 0,1 1 1 0 0,0 0 0 0 0,1 0-1 0 0,0 0 1 0 0,0 0 0 0 0,1 0-1 0 0,-1 7-5 0 0,2-13 7 0 0,0 0-1 0 0,0 0 0 0 0,0 1 1 0 0,0-1-1 0 0,0 0 0 0 0,1 0 1 0 0,-1 0-1 0 0,1 0 0 0 0,0 0 1 0 0,0 0-1 0 0,0 0 0 0 0,0 0 1 0 0,1 0-1 0 0,-1 0 0 0 0,1-1 0 0 0,0 1 1 0 0,0-1-1 0 0,0 1 0 0 0,0-1 1 0 0,0 1-1 0 0,0-1 0 0 0,0 0 1 0 0,1 0-1 0 0,-1 0 0 0 0,1-1 1 0 0,0 1-1 0 0,0 0 0 0 0,-1-1 1 0 0,1 0-1 0 0,0 0 0 0 0,0 0 0 0 0,0 0 1 0 0,0 0-1 0 0,2 0-6 0 0,5-1 76 0 0,1 0 1 0 0,0 0-1 0 0,0-1 0 0 0,-1 0 0 0 0,1-1 0 0 0,-1-1 1 0 0,1 1-1 0 0,-1-2 0 0 0,0 1 0 0 0,0-2 0 0 0,0 1 1 0 0,-1-1-1 0 0,1 0 0 0 0,-1-1 0 0 0,-1 0 1 0 0,1-1-1 0 0,-1 0 0 0 0,0 0 0 0 0,0-1 0 0 0,0 0-76 0 0,5-3 46 0 0,6-5 17 0 0,0-2 1 0 0,-1 0-1 0 0,0 0 1 0 0,-2-2-1 0 0,0 0 1 0 0,-1-1-1 0 0,-1 0 1 0 0,4-11-64 0 0,-18 31 55 0 0,0 1 15 0 0,0 0-14 0 0,0 0-22 0 0,0 0-21 0 0,0 0-24 0 0,0 0-13 0 0,-29 96-62 0 0,-12 118 199 0 0,24-67-153 0 0,-3-107-1295 0 0,37-41-2819 0 0,1-9-3245 0 0,-12 6-4153 0 0</inkml:trace>
  <inkml:trace contextRef="#ctx0" brushRef="#br0" timeOffset="2338.644">687 435 0 0 0,'0'0'1300'0'0,"0"0"435"0"0,0 0-24 0 0,0 0-164 0 0,0 0-268 0 0,0 0-337 0 0,0 0-141 0 0,0 0-50 0 0,0 0-39 0 0,0 0-20 0 0,0 0-53 0 0,0 0-29 0 0,-4 0 19 0 0,-18 0 686 0 0,23 29 4569 0 0,9-30-5462 0 0,1 0 1 0 0,-1-1-1 0 0,1-1 0 0 0,-1 1 1 0 0,0-2-1 0 0,0 1 1 0 0,0-2-1 0 0,-1 1 0 0 0,1-1 1 0 0,7-6-423 0 0,-61 9 1025 0 0,-9 23-1017 0 0,89-27-303 0 0,-10 1-1458 0 0,-14 5-7504 0 0,-7 0-2369 0 0</inkml:trace>
</inkml:ink>
</file>

<file path=ppt/ink/ink19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2:12.5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281 33 1192 0 0,'0'0'1817'0'0,"0"0"-272"0"0,0 0-123 0 0,0 0 1 0 0,0 0 83 0 0,0 0-15 0 0,0 0-174 0 0,0 0-287 0 0,0 0-337 0 0,0 0-277 0 0,0 0-166 0 0,0 3-8 0 0,23 199 4968 0 0,2 105-2507 0 0,8-38-1498 0 0,-18-44-559 0 0,-14-12-67 0 0,12-140-271 0 0,8-87-3485 0 0,-12 8 1067 0 0,5-3-6152 0 0,-8 2-3184 0 0</inkml:trace>
  <inkml:trace contextRef="#ctx0" brushRef="#br0" timeOffset="1380.543">1 678 1920 0 0,'0'0'514'0'0,"0"0"-399"0"0,0 0-138 0 0,0 0 204 0 0,0 0 407 0 0,0 0 387 0 0,0 0 175 0 0,0 0-29 0 0,0 0-31 0 0,0 0-4 0 0,0 0 48 0 0,0 0 29 0 0,0 0-86 0 0,8 0-104 0 0,185-7 5293 0 0,109-19-3759 0 0,295-36-703 0 0,-152 39-1048 0 0,35 1 46 0 0,150-19-258 0 0,-231 41-264 0 0,-1-22 52 0 0,-173 11-16 0 0,-45-11 64 0 0,247-7 371 0 0,-152 18-458 0 0,-252 10-481 0 0,4 0 721 0 0,-33-5-7619 0 0,2 3 1418 0 0,0 3-6097 0 0</inkml:trace>
  <inkml:trace contextRef="#ctx0" brushRef="#br0" timeOffset="1718.529">4329 0 7162 0 0,'0'0'1204'0'0,"0"0"-179"0"0,0 0 110 0 0,0 0 250 0 0,0 0 224 0 0,0 0 49 0 0,0 0-95 0 0,0 0-167 0 0,0 0-168 0 0,0 0-178 0 0,0 0-166 0 0,0 0-106 0 0,0 0-59 0 0,-25 20-47 0 0,-78 63-26 0 0,-9 33 1226 0 0,-95 64-1026 0 0,47-55-1556 0 0,131-106-666 0 0,14-8-916 0 0,-1-2-3337 0 0,9-5-6147 0 0</inkml:trace>
  <inkml:trace contextRef="#ctx0" brushRef="#br0" timeOffset="2583.16">907 269 6041 0 0,'0'0'1635'0'0,"0"0"-268"0"0,0 0 2 0 0,0 0 152 0 0,0 0 68 0 0,0 0-61 0 0,0 0-173 0 0,0 0-176 0 0,0 0-132 0 0,0 0-130 0 0,0 0-139 0 0,-32 17-136 0 0,-98 52-120 0 0,12 11 563 0 0,-344 281 490 0 0,409-323-1537 0 0,25-20-2267 0 0,2 2-6993 0 0,21-15-1267 0 0</inkml:trace>
  <inkml:trace contextRef="#ctx0" brushRef="#br0" timeOffset="5361.878">750 1517 2168 0 0,'0'0'653'0'0,"0"0"-248"0"0,0 0 99 0 0,0 0 350 0 0,0 0 339 0 0,0 0 144 0 0,0 0-85 0 0,0 0-215 0 0,0 0-138 0 0,0 0-23 0 0,0 0 77 0 0,0 0 73 0 0,0 0-9 0 0,2 8-42 0 0,5 21-70 0 0,25-22 1510 0 0,-24-6-2134 0 0,0-1 0 0 0,0 0 1 0 0,0-1-1 0 0,1 0 0 0 0,-1 0 0 0 0,0-1 0 0 0,0 0 0 0 0,-1 0 0 0 0,1-1 0 0 0,0 0 0 0 0,-1-1 0 0 0,0 1 0 0 0,0-1 0 0 0,0-1 0 0 0,0 1 1 0 0,0-1-1 0 0,3-4-281 0 0,38-36 538 0 0,-3-2 0 0 0,-1-2 0 0 0,-3-2 1 0 0,-2-1-1 0 0,11-23-538 0 0,-40 61 44 0 0,-1-1 1 0 0,0 1-1 0 0,-1-2 0 0 0,-1 1 1 0 0,-1-1-1 0 0,0 0 0 0 0,-1 0 1 0 0,-1-1-1 0 0,0 1 1 0 0,-1-1-1 0 0,-1 0 0 0 0,0 0 1 0 0,-2 0-1 0 0,0 0 0 0 0,-1-8-44 0 0,-1 20-3 0 0,0 0 0 0 0,0 1 0 0 0,-1-1-1 0 0,0 1 1 0 0,0 0 0 0 0,0 0 0 0 0,0 0-1 0 0,0 0 1 0 0,-1 0 0 0 0,0 1 0 0 0,1 0-1 0 0,-1-1 1 0 0,-1 2 0 0 0,1-1 0 0 0,0 0-1 0 0,-1 1 1 0 0,1 0 0 0 0,-1 0 0 0 0,0 0-1 0 0,0 0 1 0 0,1 1 0 0 0,-1 0 0 0 0,0 0-1 0 0,0 0 1 0 0,-1 0 0 0 0,1 1 0 0 0,0 0-1 0 0,0 0 1 0 0,0 1 0 0 0,0-1 0 0 0,0 1-1 0 0,0 0 1 0 0,0 0 0 0 0,0 1 0 0 0,0 0-1 0 0,1 0 1 0 0,-1 0 0 0 0,1 0 0 0 0,-1 0-1 0 0,1 1 1 0 0,-4 3 3 0 0,-2 5-10 0 0,2 1 0 0 0,-1 0 0 0 0,2 1 0 0 0,-1 0-1 0 0,2 0 1 0 0,0 0 0 0 0,0 1 0 0 0,1 0 0 0 0,1 0 0 0 0,1 0 0 0 0,0 1 0 0 0,0-1-1 0 0,1 1 1 0 0,1-1 0 0 0,1 1 0 0 0,0 0 0 0 0,2 7 10 0 0,1-6 45 0 0,1 1 1 0 0,1-1-1 0 0,1 0 0 0 0,0-1 0 0 0,1 1 1 0 0,0-1-1 0 0,2 0 0 0 0,0-1 0 0 0,0 0 1 0 0,1-1-1 0 0,1 0 0 0 0,0 0 1 0 0,1-1-1 0 0,0 0 0 0 0,1-1 0 0 0,0-1 1 0 0,1 0-1 0 0,0-1 0 0 0,0 0 0 0 0,6 1-45 0 0,-20 30-1404 0 0,22-55-2678 0 0,-6 0-184 0 0,-4 5-3995 0 0,-4 6-930 0 0</inkml:trace>
  <inkml:trace contextRef="#ctx0" brushRef="#br0" timeOffset="5698.272">1737 1116 9882 0 0,'0'0'1223'0'0,"0"0"-279"0"0,0 0 36 0 0,0 0 261 0 0,0 0 216 0 0,0 0-4 0 0,0 0-173 0 0,0 0-225 0 0,0 0-196 0 0,0 0-144 0 0,0 0-117 0 0,0 0-87 0 0,-24 31-79 0 0,-74 97-44 0 0,41-47 574 0 0,-24 50-41 0 0,42-95-2760 0 0,23-35-3734 0 0,-3-7-5824 0 0,16 5 5305 0 0</inkml:trace>
  <inkml:trace contextRef="#ctx0" brushRef="#br0" timeOffset="6008.329">1385 1179 2793 0 0,'0'0'2185'0'0,"0"0"68"0"0,0 0 146 0 0,0 0 63 0 0,0 0-267 0 0,0 0-549 0 0,0 0-583 0 0,0 0-439 0 0,0 0-268 0 0,0 0-40 0 0,0 0 115 0 0,0 0 135 0 0,0 0 115 0 0,3 9 36 0 0,3 12-132 0 0,1-1 1 0 0,1 1-1 0 0,0-2 0 0 0,2 1 0 0 0,0-1 1 0 0,2 0-1 0 0,4 5-585 0 0,0-6 378 0 0,1-1 1 0 0,1 0 0 0 0,1-2-1 0 0,0 0 1 0 0,1-1-1 0 0,16 8-378 0 0,13 15 249 0 0,-48-37-231 0 0,-1 0 10 0 0,0 0-25 0 0,0 0-5 0 0,0 0-22 0 0,0 0-4 0 0,0 0-16 0 0,0 0-33 0 0,0 0-45 0 0,0 0-116 0 0,0 0-176 0 0,0 0-259 0 0,0 0-398 0 0,0 0-540 0 0,0 0-712 0 0,0-1-3024 0 0,0-1 245 0 0,0 2-5175 0 0</inkml:trace>
  <inkml:trace contextRef="#ctx0" brushRef="#br0" timeOffset="6538.416">1987 1167 0 0 0,'0'0'2581'0'0,"0"0"-184"0"0,0 0 76 0 0,0 0 117 0 0,0 0-68 0 0,0 0-315 0 0,0 0-457 0 0,0 0-436 0 0,0 0-304 0 0,0 0-204 0 0,0 0-153 0 0,0 0-93 0 0,1 4 3124 0 0,74 4-870 0 0,40-15-1669 0 0,-76 6-989 0 0,-38-1-2292 0 0,5-6 3780 0 0,-3 3-2355 0 0,0 1-3865 0 0,-1 2-1680 0 0,-2 1-3301 0 0,0 1 2487 0 0</inkml:trace>
  <inkml:trace contextRef="#ctx0" brushRef="#br0" timeOffset="6838.816">1930 1355 8554 0 0,'0'0'1927'0'0,"0"0"-305"0"0,0 0-118 0 0,0 0-6 0 0,0 0-71 0 0,0 0-179 0 0,0 0-205 0 0,0 0-99 0 0,0 0-32 0 0,0 0 15 0 0,0 0 21 0 0,0 0-76 0 0,0 0-79 0 0,15 0-103 0 0,92-11 860 0 0,-9-10-361 0 0,-31 16-1003 0 0,-67 5-221 0 0,0 0-5 0 0,0 0-34 0 0,0 0-57 0 0,0 0-72 0 0,-2-12-4565 0 0,1 7-1792 0 0,1 5 4028 0 0,0-1-9319 0 0</inkml:trace>
  <inkml:trace contextRef="#ctx0" brushRef="#br0" timeOffset="9123.463">2720 777 0 0 0,'0'0'2339'0'0,"0"0"-477"0"0,0 0-114 0 0,0 0 189 0 0,0 0 238 0 0,0 0-12 0 0,0 0-255 0 0,0 0-421 0 0,0 0-369 0 0,0 0-222 0 0,0 0-129 0 0,0 0-107 0 0,0 0-68 0 0,-7-9-86 0 0,-22-28-81 0 0,28 36-394 0 0,1 1 1 0 0,-1-1-1 0 0,1 1 0 0 0,-1-1 1 0 0,0 0-1 0 0,1 1 1 0 0,-1-1-1 0 0,0 1 0 0 0,0-1 1 0 0,1 1-1 0 0,-1 0 0 0 0,0-1 1 0 0,0 1-1 0 0,1 0 0 0 0,-1-1 1 0 0,0 1-1 0 0,0 0 0 0 0,0 0 1 0 0,0 0-1 0 0,0 0 0 0 0,1 0 1 0 0,-1 0-1 0 0,0 0 0 0 0,0 0 1 0 0,0 0-1 0 0,0 0 1 0 0,0 0-1 0 0,1 1 0 0 0,-1-1 1 0 0,0 0-1 0 0,0 0 0 0 0,0 1 1 0 0,1-1-1 0 0,-1 1 0 0 0,0-1 1 0 0,1 1-1 0 0,-1-1 0 0 0,0 1 1 0 0,1-1-1 0 0,-1 1 0 0 0,0 0 1 0 0,1-1-1 0 0,-1 1 0 0 0,1 0 1 0 0,-1-1-1 0 0,1 1 1 0 0,0 0-1 0 0,-1 0 0 0 0,1 0 1 0 0,-1 0-32 0 0,-2 3 156 0 0,-15 22 78 0 0,0 1-1 0 0,2 1 0 0 0,1 0 0 0 0,1 1 1 0 0,1 0-1 0 0,2 1 0 0 0,1 1 0 0 0,2 0 0 0 0,0 0 1 0 0,2 1-1 0 0,2-1 0 0 0,1 1 0 0 0,1 0 0 0 0,2 0 1 0 0,1 0-1 0 0,2 9-233 0 0,-3-29 53 0 0,1 0 1 0 0,0 0 0 0 0,1 1-1 0 0,0-1 1 0 0,1 0-1 0 0,0-1 1 0 0,1 1 0 0 0,0 0-1 0 0,1-1 1 0 0,0 0-1 0 0,1 0 1 0 0,0-1 0 0 0,1 1-1 0 0,0-1 1 0 0,0 0-1 0 0,1-1 1 0 0,1 0 0 0 0,0-1-1 0 0,0 1 1 0 0,0-1-1 0 0,11 6-53 0 0,-14-11 53 0 0,0 0-1 0 0,0 0 0 0 0,0-1 1 0 0,0 1-1 0 0,0-2 0 0 0,0 1 1 0 0,1-1-1 0 0,-1 1 0 0 0,1-2 0 0 0,-1 1 1 0 0,1-1-1 0 0,-1 0 0 0 0,1 0 1 0 0,0-1-1 0 0,-1 0 0 0 0,1 0 1 0 0,-1 0-1 0 0,0-1 0 0 0,0 0 0 0 0,1 0 1 0 0,-1-1-1 0 0,0 0 0 0 0,-1 0 1 0 0,1 0-1 0 0,0-1 0 0 0,-1 0 0 0 0,0 0 1 0 0,0 0-1 0 0,0 0 0 0 0,-1-1 1 0 0,1 0-1 0 0,-1 0 0 0 0,0 0 1 0 0,0-1-1 0 0,-1 1 0 0 0,0-1 0 0 0,0 0 1 0 0,0 0-1 0 0,0 0 0 0 0,-1 0 1 0 0,0 0-1 0 0,0-2-52 0 0,-2 5 6 0 0,0-1 0 0 0,1 1 1 0 0,-1-1-1 0 0,-1 1 0 0 0,1-1 0 0 0,-1 1 0 0 0,1-1 0 0 0,-1 1 1 0 0,0-1-1 0 0,0 1 0 0 0,0 0 0 0 0,-1 0 0 0 0,1-1 1 0 0,-1 1-1 0 0,0 0 0 0 0,1 0 0 0 0,-2 1 0 0 0,1-1 0 0 0,0 0 1 0 0,0 1-1 0 0,-1-1 0 0 0,1 1 0 0 0,-1 0 0 0 0,0 0 1 0 0,0 0-1 0 0,0 0 0 0 0,0 0 0 0 0,0 0 0 0 0,0 1 1 0 0,0 0-1 0 0,-1-1 0 0 0,1 1 0 0 0,-1 1 0 0 0,1-1 0 0 0,0 0 1 0 0,-2 1-7 0 0,-3-1-48 0 0,0 0-1 0 0,0 0 1 0 0,-1 1 0 0 0,1 0 0 0 0,0 1 0 0 0,0 0 0 0 0,0 0 0 0 0,0 0 0 0 0,0 1 0 0 0,1 1-1 0 0,-1-1 1 0 0,0 1 0 0 0,1 1 0 0 0,0-1 0 0 0,0 1 0 0 0,0 0 0 0 0,0 1 0 0 0,0 0 48 0 0,4-2-265 0 0,-1 0 0 0 0,0 0 0 0 0,1 1 0 0 0,0-1 1 0 0,0 1-1 0 0,0 0 0 0 0,0 0 0 0 0,0 0 0 0 0,1 0 1 0 0,0 1-1 0 0,0-1 0 0 0,0 1 0 0 0,0-1 0 0 0,1 1 1 0 0,0 0-1 0 0,0-1 0 0 0,0 1 0 0 0,1 0 0 0 0,-1 5 265 0 0,10 6-4660 0 0,-1-13-2089 0 0,1-3-4656 0 0</inkml:trace>
  <inkml:trace contextRef="#ctx0" brushRef="#br0" timeOffset="9450.29">3092 1300 12115 0 0,'0'0'2484'0'0,"0"0"-752"0"0,0 0-301 0 0,0 0-18 0 0,0 0-76 0 0,0 0-183 0 0,0 0-311 0 0,0 0-278 0 0,0 0-166 0 0,0 0-75 0 0,0 0-15 0 0,0 0-12 0 0,0 0-25 0 0,-4 29 921 0 0,-4 14-237 0 0,3-15-1891 0 0,3-15-3299 0 0,4-27 994 0 0,2 0-3714 0 0,1 6-3859 0 0</inkml:trace>
  <inkml:trace contextRef="#ctx0" brushRef="#br0" timeOffset="9985.226">3164 832 7466 0 0,'0'0'2445'0'0,"0"0"-161"0"0,0 0-157 0 0,0 0-202 0 0,0 0-399 0 0,0 0-414 0 0,0 0-334 0 0,0 0-257 0 0,0 0-135 0 0,0 0-53 0 0,0 0 46 0 0,0 0 76 0 0,0 0 70 0 0,6 0 34 0 0,51-8 514 0 0,93-1 657 0 0,-148 9-1720 0 0,1 0 1 0 0,0 1-1 0 0,0 0 0 0 0,0-1 1 0 0,-1 1-1 0 0,1 0 0 0 0,0 1 0 0 0,-1-1 1 0 0,1 0-1 0 0,-1 1 0 0 0,1-1 0 0 0,-1 1 1 0 0,0 0-1 0 0,0 0 0 0 0,0 0 1 0 0,0 0-1 0 0,0 0 0 0 0,0 0 0 0 0,0 1 1 0 0,-1-1-1 0 0,1 1 0 0 0,-1-1 0 0 0,0 1 1 0 0,0-1-1 0 0,0 1 0 0 0,0 0 1 0 0,0-1-1 0 0,0 1 0 0 0,-1 0 0 0 0,1 0 1 0 0,-1 0-1 0 0,0 0 0 0 0,0 0 0 0 0,0-1 1 0 0,0 1-1 0 0,0 0 0 0 0,-1 1-10 0 0,0 6 46 0 0,-1 0-1 0 0,0 1 0 0 0,0-1 1 0 0,-1-1-1 0 0,0 1 0 0 0,-1 0 1 0 0,0-1-1 0 0,-1 0 0 0 0,-5 9-45 0 0,-83 125 280 0 0,93-141-278 0 0,0 0 1 0 0,1 1-1 0 0,-1-1 0 0 0,1 0 0 0 0,-1 1 0 0 0,1-1 0 0 0,0 0 0 0 0,0 0 0 0 0,0 0 0 0 0,0 1 1 0 0,0-1-1 0 0,0 0 0 0 0,1-1 0 0 0,-1 1 0 0 0,1 0 0 0 0,-1 0 0 0 0,1 0 0 0 0,0-1 0 0 0,0 1 0 0 0,-1-1 1 0 0,1 0-1 0 0,0 1 0 0 0,0-1 0 0 0,0 0 0 0 0,1 0 0 0 0,-1 0 0 0 0,0 0 0 0 0,0-1 0 0 0,1 1 0 0 0,-1-1 1 0 0,0 1-1 0 0,1-1 0 0 0,-1 0 0 0 0,0 0 0 0 0,1 0 0 0 0,-1 0 0 0 0,0 0 0 0 0,1 0 0 0 0,-1-1-2 0 0,12 4 16 0 0,18 5 25 0 0,-24-7-34 0 0,-1 0-1 0 0,1 0 0 0 0,-1 1 1 0 0,1 0-1 0 0,-1 0 1 0 0,0 1-1 0 0,0 0 1 0 0,0 0-1 0 0,0 1 0 0 0,0-1 1 0 0,-1 2-1 0 0,1-1 1 0 0,-1 1-1 0 0,0 0 1 0 0,-1 0-1 0 0,1 0 0 0 0,1 4-6 0 0,-5-3 34 0 0,0 0 0 0 0,0 0-1 0 0,-1 0 1 0 0,1 1 0 0 0,-2-1-1 0 0,1 0 1 0 0,-1 1 0 0 0,0-1-1 0 0,0 0 1 0 0,0 1 0 0 0,-1-1-1 0 0,0 0 1 0 0,0 0 0 0 0,-1 1-1 0 0,0-1 1 0 0,0 0 0 0 0,0 0-1 0 0,-1-1 1 0 0,0 1 0 0 0,0 0-1 0 0,-1 0-33 0 0,-110 116 355 0 0,110-118-371 0 0,-1-1 0 0 0,0 0 0 0 0,0 0 0 0 0,0 0 0 0 0,0-1 0 0 0,-1 1 0 0 0,1-1 0 0 0,0-1 0 0 0,-1 1 0 0 0,0-1 0 0 0,1 0 0 0 0,-1 0 0 0 0,0 0 0 0 0,-1-1 16 0 0,10-34-4340 0 0,6 19 935 0 0,-3 6-1916 0 0,-2 1-6430 0 0</inkml:trace>
  <inkml:trace contextRef="#ctx0" brushRef="#br0" timeOffset="10770.349">3703 1050 0 0 0,'0'0'51'0'0,"0"0"123"0"0,0 0 34 0 0,0 0 246 0 0,0 0 181 0 0,0 0 19 0 0,0 0-88 0 0,0 0-143 0 0,0 0-103 0 0,0 0 13 0 0,0 0 109 0 0,0 0 200 0 0,0 0 264 0 0,8-3 273 0 0,22-7 238 0 0,-22 8 150 0 0,-8 2 15 0 0,5 0 5144 0 0,14-4-4453 0 0,97-54 3162 0 0,-108 54-5305 0 0,1-1-1 0 0,-1 0 1 0 0,0 0 0 0 0,0 0 0 0 0,-1-1 0 0 0,0-1-1 0 0,0 1 1 0 0,0-1 0 0 0,-1 0 0 0 0,0-1-1 0 0,0 1 1 0 0,-1-1 0 0 0,1 0-130 0 0,-7 8 7 0 0,1 0 1 0 0,-1 1 0 0 0,1-1-1 0 0,0 0 1 0 0,-1 0-1 0 0,1 1 1 0 0,-1-1-1 0 0,1 0 1 0 0,-1 0 0 0 0,1 1-1 0 0,-1-1 1 0 0,1 0-1 0 0,-1 0 1 0 0,1 0-1 0 0,-1 0 1 0 0,1 0 0 0 0,-1 0-1 0 0,1 0 1 0 0,-1 0-1 0 0,1 0 1 0 0,-1 0-1 0 0,1 0 1 0 0,-1 0-1 0 0,1 0 1 0 0,-1 0 0 0 0,1-1-1 0 0,-1 1 1 0 0,1 0-1 0 0,-1 0 1 0 0,1-1-1 0 0,-1 1 1 0 0,1 0 0 0 0,-1 0-1 0 0,1-1 1 0 0,0 1-1 0 0,-1-1 1 0 0,1 1-1 0 0,0 0 1 0 0,-1-1-1 0 0,1 1 1 0 0,0-1 0 0 0,0 1-1 0 0,-1 0 1 0 0,1-1-1 0 0,0 1 1 0 0,0-1-1 0 0,0 1 1 0 0,-1-1 0 0 0,1 1-1 0 0,0-1 1 0 0,0 1-1 0 0,0-1 1 0 0,0 0-1 0 0,0 1 1 0 0,0-1 0 0 0,0 1-1 0 0,0-1 1 0 0,0 1-1 0 0,0-1 1 0 0,1 1-1 0 0,-1-1 1 0 0,0 1-1 0 0,0-1 1 0 0,0 1 0 0 0,1 0-1 0 0,-1-1 1 0 0,0 0-8 0 0,-7 15-27 0 0,-1 0 0 0 0,2 0 0 0 0,0 1 0 0 0,1 0 0 0 0,0 0 1 0 0,1 1-1 0 0,1-1 0 0 0,0 4 27 0 0,-9 60 2 0 0,4 0 0 0 0,3 1 1 0 0,4 5-3 0 0,-9 133 26 0 0,8-202-84 0 0,0 0 0 0 0,0-1 1 0 0,-2 1-1 0 0,0-1 0 0 0,-1 0 0 0 0,0 0 0 0 0,-2 0 0 0 0,1-1 0 0 0,-2 0 0 0 0,0 0 0 0 0,0-1 0 0 0,-2 0 0 0 0,1 0 0 0 0,-2-1 0 0 0,1 0 0 0 0,-9 6 58 0 0,17-16-67 0 0,0 0 0 0 0,0-1 0 0 0,-1 1 0 0 0,1 0-1 0 0,0-1 1 0 0,-1 0 0 0 0,1 1 0 0 0,-1-1 0 0 0,1 0-1 0 0,-1 0 1 0 0,0-1 0 0 0,1 1 0 0 0,-1 0 0 0 0,0-1-1 0 0,0 0 1 0 0,1 1 0 0 0,-1-1 0 0 0,0 0 0 0 0,0 0-1 0 0,0-1 1 0 0,1 1 0 0 0,-1-1 0 0 0,0 1-1 0 0,1-1 1 0 0,-1 0 0 0 0,0 0 0 0 0,1 0 0 0 0,-1 0-1 0 0,1-1 1 0 0,-1 1 0 0 0,1-1 0 0 0,0 1 0 0 0,-1-2 67 0 0,-1-5 15 0 0,0-1 0 0 0,1 0 1 0 0,0 0-1 0 0,0 0 1 0 0,1 0-1 0 0,0-1 1 0 0,1 1-1 0 0,0-1 0 0 0,0 1 1 0 0,1-1-1 0 0,1 1 1 0 0,-1-1-1 0 0,2 1 0 0 0,-1-1 1 0 0,1 1-1 0 0,1 0 1 0 0,-1 0-1 0 0,1 0 1 0 0,1 0-1 0 0,0 0 0 0 0,0 1 1 0 0,1-1-1 0 0,0 1 1 0 0,0 0-1 0 0,1 1-15 0 0,9-14 255 0 0,1 1 1 0 0,1 1-1 0 0,0 1 0 0 0,1 1 1 0 0,1 0-1 0 0,1 1 0 0 0,1 1 1 0 0,0 1-1 0 0,22-11-255 0 0,53 14-232 0 0,-49-11-3211 0 0,-32 10-1258 0 0,-3 2-4292 0 0,-8 6-1176 0 0</inkml:trace>
  <inkml:trace contextRef="#ctx0" brushRef="#br0" timeOffset="11171.237">4393 858 9618 0 0,'0'0'2819'0'0,"0"0"-605"0"0,0 0-331 0 0,0 0-210 0 0,0 0-301 0 0,0 0-320 0 0,0 0-224 0 0,0 0-122 0 0,0 0-75 0 0,0 0 2 0 0,0 0-46 0 0,0 0-87 0 0,0 0-1 0 0,-4 30-27 0 0,-13 92-52 0 0,-30 60 549 0 0,34-130-851 0 0,7-33-94 0 0,1 1-1 0 0,1 0 1 0 0,1 1-1 0 0,0-1 1 0 0,2 1 0 0 0,0-1-1 0 0,1 1 1 0 0,2 5-24 0 0,0-24 31 0 0,0 1 0 0 0,0-1 0 0 0,1 0 0 0 0,-1 0-1 0 0,1 0 1 0 0,0 0 0 0 0,0 0 0 0 0,0-1 0 0 0,0 1 0 0 0,0-1 0 0 0,0 0-1 0 0,0 1 1 0 0,0-2 0 0 0,0 1 0 0 0,0 0 0 0 0,1-1 0 0 0,-1 1 0 0 0,0-1-1 0 0,1 0 1 0 0,-1 0 0 0 0,0 0 0 0 0,1-1-31 0 0,9 0 67 0 0,0-1-1 0 0,0-1 1 0 0,0 0 0 0 0,0-1-1 0 0,-1 0 1 0 0,1-1 0 0 0,-1 0-1 0 0,0-1 1 0 0,-1-1 0 0 0,1 0-1 0 0,4-4-66 0 0,-15 10-44 0 0,-1 1-1 0 0,0 0-19 0 0,0 0-25 0 0,0 0-35 0 0,0 0-58 0 0,0 0-96 0 0,-22-8-4813 0 0,8 5-2326 0 0,10 0-3515 0 0</inkml:trace>
  <inkml:trace contextRef="#ctx0" brushRef="#br0" timeOffset="11440.23">4130 1149 12939 0 0,'0'0'2344'0'0,"0"0"-993"0"0,0 0-352 0 0,0 0 72 0 0,0 0 107 0 0,0 0-12 0 0,0 0-252 0 0,0 0-294 0 0,0 0-230 0 0,0 0-156 0 0,0 0-94 0 0,32-7-68 0 0,99-22-65 0 0,12-23-3082 0 0,-122 44-2417 0 0,-5 1-6037 0 0</inkml:trace>
</inkml:ink>
</file>

<file path=ppt/ink/ink19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2:33.1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67 55 7850 0 0,'0'0'2916'0'0,"0"0"-873"0"0,0 0-566 0 0,0 0-158 0 0,0 0-82 0 0,0 0-86 0 0,0 0-191 0 0,0 0-241 0 0,0 0-217 0 0,0 0-177 0 0,0 0-110 0 0,-6-1-59 0 0,-41 6 521 0 0,39-1-380 0 0,9 0 4617 0 0,0-5-3487 0 0,-5 5-874 0 0,42-41-181 0 0,-15 5-145 0 0,-23 31-234 0 0,0 1 9 0 0,0 0-9 0 0,-15 8-109 0 0,-34 35 1 0 0,49-42 98 0 0,0-1 25 0 0,0 0 8 0 0,0 0 23 0 0,0 0-6 0 0,0 0-8 0 0,0 0-10 0 0,3-2-293 0 0,-3-1-4726 0 0,0 1 1620 0 0,0 1-8809 0 0</inkml:trace>
</inkml:ink>
</file>

<file path=ppt/ink/ink19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3:01.5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 1 9770 0 0,'0'0'4681'0'0,"0"0"-2961"0"0,0 0-495 0 0,0 0-193 0 0,0 0-120 0 0,0 0-200 0 0,0 0-280 0 0,0 0-272 0 0,0 0-160 0 0,0 0-56 0 0,0 0 8 0 0,0 0-24 0 0,0 0-120 0 0,-4 73-152 0 0,19-51-336 0 0,-3-3-920 0 0,1-5-2393 0 0,-3-3-8002 0 0</inkml:trace>
</inkml:ink>
</file>

<file path=ppt/ink/ink19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3:02.5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189 470 14195 0 0,'0'0'2060'0'0,"0"0"-497"0"0,0 0-260 0 0,0 0-97 0 0,0 0-111 0 0,0 0-98 0 0,0 0-120 0 0,0 0-188 0 0,0 0-142 0 0,0 0-144 0 0,0 0-126 0 0,0 0-74 0 0,0 0-71 0 0,-26 10-36 0 0,-78 32-47 0 0,102-42-47 0 0,0 1 0 0 0,-1-1 0 0 0,1 1 0 0 0,-1 0 0 0 0,1 0 0 0 0,0 0 0 0 0,0 0 0 0 0,-1 0 0 0 0,1 1 0 0 0,0-1 0 0 0,0 1 0 0 0,0-1 0 0 0,1 1 0 0 0,-1 0 0 0 0,0 0 0 0 0,0-1 0 0 0,1 1 0 0 0,-1 0 0 0 0,1 1 0 0 0,0-1 0 0 0,0 0 0 0 0,0 0 0 0 0,0 1 0 0 0,0-1 0 0 0,0 2-2 0 0,-2 5 2 0 0,1-5-1 0 0,1-1 0 0 0,0 1-1 0 0,-1 0 1 0 0,1-1 0 0 0,1 1-1 0 0,-1 0 1 0 0,0 0 0 0 0,1 0-1 0 0,0-1 1 0 0,0 1 0 0 0,0 0 0 0 0,0 0-1 0 0,1 0 1 0 0,-1 0 0 0 0,1-1-1 0 0,0 1 1 0 0,0 0 0 0 0,1 0-1 0 0,-1-1 1 0 0,1 1 0 0 0,-1-1-1 0 0,1 0 1 0 0,0 1 0 0 0,1-1 0 0 0,-1 0-1 0 0,0 0 1 0 0,1 0 0 0 0,0 0-1 0 0,0-1 1 0 0,0 1 0 0 0,0-1-1 0 0,0 0 1 0 0,0 0 0 0 0,0 0 0 0 0,1 0-1 0 0,-1 0 1 0 0,1-1 0 0 0,0 1-1 0 0,-1-1 1 0 0,1 0 0 0 0,0 0-1 0 0,0-1 1 0 0,-1 1 0 0 0,1-1-1 0 0,0 0 1 0 0,0 0-1 0 0,4 1 74 0 0,1 0 0 0 0,-1-1 0 0 0,0-1 0 0 0,0 1 0 0 0,0-1-1 0 0,0 0 1 0 0,0-1 0 0 0,0 0 0 0 0,0-1 0 0 0,0 1 0 0 0,-1-1 0 0 0,0-1 0 0 0,1 1 0 0 0,-1-1-1 0 0,0-1 1 0 0,-1 1 0 0 0,1-1 0 0 0,-1 0 0 0 0,0-1 0 0 0,0 0 0 0 0,0 0 0 0 0,-1 0-1 0 0,0 0 1 0 0,0-1 0 0 0,0-1-74 0 0,25-45 388 0 0,-2-1-1 0 0,-3-1 0 0 0,13-42-387 0 0,-32 81-3 0 0,0-1 15 0 0,-1 0-1 0 0,0-1 1 0 0,-1 1 0 0 0,-1-1-1 0 0,-1 0 1 0 0,-1 0 0 0 0,0 1-1 0 0,-2-17-11 0 0,1 26 1 0 0,-1 1-1 0 0,1-1 0 0 0,-2 0 0 0 0,1 1 0 0 0,-1-1 1 0 0,0 1-1 0 0,-1 0 0 0 0,0 0 0 0 0,0 0 0 0 0,0 0 1 0 0,-1 0-1 0 0,0 0 0 0 0,-1 1 0 0 0,1 0 0 0 0,-1 0 1 0 0,0 0-1 0 0,-1 1 0 0 0,1-1 0 0 0,-1 1 0 0 0,0 1 1 0 0,-5-4-2 0 0,8 6-8 0 0,-1 0 0 0 0,0 0 0 0 0,1 0 0 0 0,-1 0 0 0 0,0 1 0 0 0,0 0-1 0 0,-1-1 1 0 0,1 2 0 0 0,0-1 0 0 0,0 0 0 0 0,0 1 0 0 0,-1 0-1 0 0,1 0 1 0 0,0 0 0 0 0,0 0 0 0 0,-1 1 0 0 0,1-1 0 0 0,0 1 0 0 0,0 0-1 0 0,0 1 1 0 0,0-1 0 0 0,0 1 0 0 0,0-1 0 0 0,0 1 0 0 0,0 1-1 0 0,1-1 1 0 0,-1 0 0 0 0,1 1 0 0 0,0 0 0 0 0,0-1 0 0 0,0 1-1 0 0,0 1 1 0 0,0-1 0 0 0,0 0 0 0 0,1 1 0 0 0,-2 1 9 0 0,-3 7-6 0 0,0 0 1 0 0,0 1-1 0 0,1 0 1 0 0,0 0-1 0 0,1 0 0 0 0,1 1 1 0 0,0 0-1 0 0,1-1 1 0 0,1 1-1 0 0,-1 8 6 0 0,3-7 17 0 0,0 1-1 0 0,0-1 1 0 0,2 1-1 0 0,0-1 1 0 0,1 0-1 0 0,0 0 1 0 0,1 0-1 0 0,1-1 1 0 0,0 1-1 0 0,1-1 1 0 0,1 0 0 0 0,0 0-1 0 0,1-1 1 0 0,0 0-1 0 0,6 6-16 0 0,12 15 206 0 0,2 0-1 0 0,1-2 1 0 0,2-2 0 0 0,0 0 0 0 0,2-2-1 0 0,2-2 1 0 0,0-1 0 0 0,1-2-1 0 0,14 6-205 0 0,-2-3-223 0 0,-48-35-2404 0 0,-3 1-4486 0 0,3 7 1946 0 0,0-3-7847 0 0</inkml:trace>
</inkml:ink>
</file>

<file path=ppt/ink/ink19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3:01.2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43 112 8282 0 0,'0'0'2824'0'0,"0"0"-1011"0"0,0 0-437 0 0,0 0 28 0 0,0 0 154 0 0,0 0 56 0 0,0 0-169 0 0,0 0-318 0 0,0 0-213 0 0,0 0-109 0 0,0 0-58 0 0,0 0-35 0 0,1 12-113 0 0,-3 101 1003 0 0,-30-14-1282 0 0,25-85-1886 0 0,4-20-8071 0 0,3-1-1285 0 0</inkml:trace>
  <inkml:trace contextRef="#ctx0" brushRef="#br0" timeOffset="686.472">245 230 3225 0 0,'0'0'1881'0'0,"0"0"-187"0"0,0 0 107 0 0,0 0 191 0 0,0 0 35 0 0,0 0-185 0 0,0 0-375 0 0,0 0-371 0 0,0 0-213 0 0,0 0-80 0 0,0 0-69 0 0,0 0-49 0 0,0 0-60 0 0,-2 9-53 0 0,-5 23 2300 0 0,78-183-1227 0 0,-11 70-1450 0 0,-44 114-484 0 0,-14-27 325 0 0,0-1 0 0 0,0 0 0 0 0,1 0 0 0 0,0 0 0 0 0,-1-1 0 0 0,2 1 1 0 0,-1-1-1 0 0,0 1 0 0 0,1-1 0 0 0,0 0 0 0 0,0-1 0 0 0,0 1 0 0 0,0 0 1 0 0,1-1-1 0 0,-1 0 0 0 0,1 0 0 0 0,0-1 0 0 0,0 1 0 0 0,0-1 1 0 0,0 0-1 0 0,1 0 0 0 0,-1-1 0 0 0,0 0 0 0 0,1 0 0 0 0,-1 0 0 0 0,1 0 1 0 0,-1-1-1 0 0,1 0-36 0 0,1-2 117 0 0,-1-1 1 0 0,0 0-1 0 0,0 0 1 0 0,0 0-1 0 0,0-1 0 0 0,0 1 1 0 0,-1-2-1 0 0,1 1 1 0 0,-1-1-1 0 0,0 1 1 0 0,-1-1-1 0 0,1-1 1 0 0,-1 1-1 0 0,0 0 1 0 0,0-1-1 0 0,-1 0 0 0 0,0 0 1 0 0,0 0-1 0 0,0-1 1 0 0,-1 1-1 0 0,0-1 1 0 0,0 1-1 0 0,0-1 1 0 0,-1 0-1 0 0,0 1 1 0 0,0-1-1 0 0,-1 0 0 0 0,0-3-117 0 0,2 5-4529 0 0,-2 15-872 0 0,1-1-3410 0 0,0-5-2498 0 0</inkml:trace>
</inkml:ink>
</file>

<file path=ppt/ink/ink19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3:00.2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58 151 1552 0 0,'0'0'2219'0'0,"0"0"-1014"0"0,0 0-365 0 0,0 0 53 0 0,0 0 146 0 0,0 0 115 0 0,0 0 85 0 0,0 0 80 0 0,0 0-7 0 0,0 0-32 0 0,0 0-166 0 0,6 10-234 0 0,22 28-134 0 0,-25-36-606 0 0,1 1 1 0 0,-1-1 0 0 0,1 1-1 0 0,0-1 1 0 0,0 0-1 0 0,-1 0 1 0 0,2-1 0 0 0,-1 1-1 0 0,0-1 1 0 0,0 0 0 0 0,0 0-1 0 0,0 0 1 0 0,1-1 0 0 0,-1 1-1 0 0,0-1 1 0 0,1 0 0 0 0,-1 0-1 0 0,0-1 1 0 0,2 1-141 0 0,6-1 399 0 0,122-21 2243 0 0,-97 9-2221 0 0,-12 6-170 0 0,-1-1 1 0 0,-1-1-1 0 0,0-1 0 0 0,0-1 1 0 0,-1-2-1 0 0,0 0 0 0 0,-1 0 1 0 0,0-2-1 0 0,-2-1 0 0 0,0-1 1 0 0,2-2-252 0 0,-3-14 1072 0 0,-18 31-868 0 0,0 2-31 0 0,0 0-18 0 0,0 0-40 0 0,0 0-56 0 0,0 0-26 0 0,0 0-30 0 0,-4 23-13 0 0,-44 289 608 0 0,30-168-406 0 0,6-1 1 0 0,6 66-193 0 0,17-60 147 0 0,-4-153 1382 0 0,-9-3-1510 0 0,-1 0 1 0 0,1 1-1 0 0,-1-1 0 0 0,-1 1 0 0 0,1-1 0 0 0,-1 1 0 0 0,0 0 0 0 0,0 1 0 0 0,-1-1 0 0 0,0 1 0 0 0,0 0 0 0 0,0 0 0 0 0,-1 0 0 0 0,1 1 0 0 0,-1-1 0 0 0,0 2 0 0 0,0-1 0 0 0,-1 1 0 0 0,1-1 0 0 0,-1 2 0 0 0,0-1 0 0 0,-3 0-19 0 0,-15-5-6 0 0,0 1-1 0 0,0 0 1 0 0,-1 3-1 0 0,0 0 1 0 0,0 1-1 0 0,0 2 1 0 0,0 0-1 0 0,-22 3 7 0 0,34 0-1 0 0,0 1-1 0 0,0 0 1 0 0,1 1-1 0 0,0 0 1 0 0,0 1-1 0 0,0 0 1 0 0,0 1-1 0 0,1 0 0 0 0,0 1 1 0 0,0 1-1 0 0,1 0 1 0 0,0 1-1 0 0,0 0 1 0 0,1 0 1 0 0,9-8-28 0 0,0-1 0 0 0,0 1-1 0 0,0-1 1 0 0,1 1 0 0 0,-1-1 0 0 0,0 1 0 0 0,0 0 0 0 0,1-1 0 0 0,-1 1 0 0 0,0 0 0 0 0,1 0-1 0 0,-1 0 1 0 0,1 0 0 0 0,-1-1 0 0 0,1 1 0 0 0,-1 0 0 0 0,1 0 0 0 0,0 0 0 0 0,-1 0-1 0 0,1 0 1 0 0,0 0 0 0 0,0 0 0 0 0,0 0 0 0 0,-1 0 0 0 0,1 0 0 0 0,0 0 0 0 0,0 0-1 0 0,1 0 1 0 0,-1 0 0 0 0,0 0 0 0 0,0 0 0 0 0,0 0 0 0 0,1 0 0 0 0,-1 0 0 0 0,1 0 0 0 0,-1 0-1 0 0,0 0 1 0 0,1 0 0 0 0,0-1 0 0 0,-1 1 0 0 0,1 0 0 0 0,-1 0 0 0 0,1 0 0 0 0,0-1-1 0 0,0 1 1 0 0,-1 0 0 0 0,1-1 0 0 0,0 1 0 0 0,0-1 0 0 0,0 1 0 0 0,0-1 0 0 0,0 1-1 0 0,0-1 1 0 0,0 0 0 0 0,0 1 0 0 0,-1-1 0 0 0,1 0 0 0 0,1 0 28 0 0,64-17-5269 0 0,-41 3-1175 0 0,-23 13 5812 0 0,8-4-11147 0 0</inkml:trace>
  <inkml:trace contextRef="#ctx0" brushRef="#br0" timeOffset="461.419">310 483 7314 0 0,'0'0'1609'0'0,"0"0"-378"0"0,0 0-72 0 0,0 0 108 0 0,0 0 79 0 0,0 0-86 0 0,0 0-241 0 0,0 0-184 0 0,0 0-74 0 0,0 0 34 0 0,0 0 92 0 0,0 0-27 0 0,0 0-65 0 0,16 0-39 0 0,113 3 1210 0 0,66-33 465 0 0,-101-5-1770 0 0,-93 36-622 0 0,0 0 0 0 0,0 0-1 0 0,-1-1 1 0 0,1 1-1 0 0,0 0 1 0 0,-1 0 0 0 0,1 0-1 0 0,-1 0 1 0 0,1 0-1 0 0,-1 0 1 0 0,0 0-1 0 0,1 0 1 0 0,-1 0 0 0 0,0 0-1 0 0,0 0 1 0 0,0 0-1 0 0,0 0 1 0 0,0 1 0 0 0,0-1-1 0 0,0 0 1 0 0,0 0-1 0 0,0 0 1 0 0,0 0 0 0 0,0 0-1 0 0,-1 0 1 0 0,1 0-1 0 0,0 0 1 0 0,-1 0-1 0 0,1 0 1 0 0,-1 0 0 0 0,1 0-1 0 0,-1 0 1 0 0,0 0-1 0 0,1-1 1 0 0,-1 1 0 0 0,0 0-1 0 0,0 0 1 0 0,1-1-1 0 0,-1 1 1 0 0,0 0 0 0 0,0-1-1 0 0,0 1 1 0 0,0 0-39 0 0,-6 13 106 0 0,2 12-61 0 0,1 1-1 0 0,1 0 1 0 0,1-1 0 0 0,2 1-1 0 0,2 22-44 0 0,-1 8-164 0 0,11-47-2866 0 0,-1-9-6547 0 0,-7-1-2672 0 0</inkml:trace>
</inkml:ink>
</file>

<file path=ppt/ink/ink1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20:15.8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318 8 0 0 0,'0'0'261'0'0,"0"0"957"0"0,0 0 400 0 0,0 0 97 0 0,0 0-47 0 0,0 0-208 0 0,0 0-207 0 0,0 0-109 0 0,0 0-9 0 0,8 0 9544 0 0,-11 214-5977 0 0,0-2-4110 0 0,1 230 312 0 0,-16-243-715 0 0,11-176-144 0 0,4-60-6242 0 0,6 24 4037 0 0,0 1-3115 0 0,-1 4-3971 0 0</inkml:trace>
  <inkml:trace contextRef="#ctx0" brushRef="#br0" timeOffset="305.484">0 582 7690 0 0,'0'0'1971'0'0,"0"0"-467"0"0,0 0-216 0 0,0 0 3 0 0,0 0-49 0 0,0 0-89 0 0,0 0-58 0 0,0 0-25 0 0,0 0 70 0 0,0 0-17 0 0,0 0-164 0 0,0 0-107 0 0,0 0-68 0 0,32 2-60 0 0,102 4-49 0 0,-29-21 421 0 0,-74 5-770 0 0,205-40-868 0 0,-212 44-2025 0 0,-17 2-696 0 0,0 0-3412 0 0,-3 1-5093 0 0</inkml:trace>
  <inkml:trace contextRef="#ctx0" brushRef="#br0" timeOffset="932.077">718 1 8354 0 0,'0'0'2512'0'0,"0"0"-510"0"0,0 0-230 0 0,0 0 16 0 0,0 0-55 0 0,0 0-207 0 0,0 0-351 0 0,0 0-387 0 0,0 0-265 0 0,0 0-149 0 0,0 0-51 0 0,0 0 33 0 0,0 0 39 0 0,-4 7 34 0 0,-25 71 733 0 0,19 59 1526 0 0,9 137-2688 0 0,3-129 189 0 0,12 182-11 0 0,-2-276-143 0 0,3-67 198 0 0,137-144 102 0 0,29 16-292 0 0,-179 147-37 0 0,-1-1 0 0 0,1 1 0 0 0,0-1-1 0 0,-1 1 1 0 0,1 0 0 0 0,-1 0 0 0 0,0 0 0 0 0,0 0 0 0 0,0 0 0 0 0,0 0 0 0 0,0 0 0 0 0,-1 0 0 0 0,0 0-1 0 0,1 0 1 0 0,-1 1 0 0 0,0-1 0 0 0,0 0 0 0 0,-1 0 0 0 0,1 0 0 0 0,-1 0 0 0 0,0 1-6 0 0,1 1 11 0 0,0 24 73 0 0,-1-1-46 0 0,1 0 0 0 0,1 0 0 0 0,2 0 0 0 0,1 0 0 0 0,1 0 0 0 0,3 9-38 0 0,0-25-933 0 0,-7-16-3246 0 0,-3-3-4792 0 0,1 3-3305 0 0</inkml:trace>
  <inkml:trace contextRef="#ctx0" brushRef="#br0" timeOffset="1398.168">1294 943 10602 0 0,'0'0'1034'0'0,"0"0"-222"0"0,0 0 128 0 0,0 0 354 0 0,0 0 185 0 0,0 0-39 0 0,0 0-148 0 0,0 0-178 0 0,0 0-163 0 0,0 0-102 0 0,0 0-78 0 0,0 0-71 0 0,0 0-78 0 0,26 4-53 0 0,78 14-19 0 0,-100-17-465 0 0,1 0 0 0 0,-1 0 1 0 0,0 0-1 0 0,0-1 0 0 0,1 1 0 0 0,-1-1 1 0 0,0 0-1 0 0,1 0 0 0 0,-1-1 0 0 0,0 1 1 0 0,1-1-1 0 0,-1 0 0 0 0,0 0 1 0 0,0 0-1 0 0,0-1 0 0 0,0 0 0 0 0,0 1 1 0 0,2-2-86 0 0,6-4 220 0 0,-3 4-145 0 0,-1 0-1 0 0,0-1 1 0 0,0 0 0 0 0,0-1 0 0 0,0 1-1 0 0,-1-1 1 0 0,1-1 0 0 0,-1 0 0 0 0,-1 0 0 0 0,1 0-1 0 0,-1 0 1 0 0,0-1 0 0 0,-1 0 0 0 0,0-1-1 0 0,0 1 1 0 0,0-1 0 0 0,-1 0 0 0 0,0 0 0 0 0,0 0-1 0 0,-1-1 1 0 0,0 1 0 0 0,-1-1 0 0 0,0 0 0 0 0,0 0-1 0 0,-1 1 1 0 0,0-8-75 0 0,-1 14 4 0 0,-1-1-1 0 0,0 1 1 0 0,1 0 0 0 0,-1-1-1 0 0,0 1 1 0 0,-1 0-1 0 0,1 0 1 0 0,0 0-1 0 0,0-1 1 0 0,-1 1 0 0 0,0 1-1 0 0,1-1 1 0 0,-1 0-1 0 0,0 0 1 0 0,0 1 0 0 0,0-1-1 0 0,0 1 1 0 0,0-1-1 0 0,0 1 1 0 0,0 0 0 0 0,0 0-1 0 0,-1 0 1 0 0,1 0-1 0 0,0 0 1 0 0,-1 0 0 0 0,1 1-1 0 0,-1-1 1 0 0,1 1-1 0 0,-1 0 1 0 0,-1-1-4 0 0,-77 8-115 0 0,62 3 104 0 0,0 1 0 0 0,1 0-1 0 0,0 1 1 0 0,1 1 0 0 0,0 1-1 0 0,1 0 1 0 0,1 2 0 0 0,0-1-1 0 0,1 2 1 0 0,0 0 0 0 0,2 0-1 0 0,0 1 1 0 0,1 1 0 0 0,-5 11 11 0 0,13-25-2 0 0,0-1 0 0 0,1 1 1 0 0,-1 0-1 0 0,1 0 0 0 0,0 0 1 0 0,0 0-1 0 0,0 0 0 0 0,1 1 1 0 0,-1-1-1 0 0,1 0 0 0 0,1 1 1 0 0,-1-1-1 0 0,1 1 0 0 0,0-1 0 0 0,0 1 1 0 0,1-1-1 0 0,-1 1 0 0 0,1-1 1 0 0,0 0-1 0 0,1 1 0 0 0,-1-1 1 0 0,1 0-1 0 0,0 0 0 0 0,1 0 1 0 0,-1 0-1 0 0,1 0 0 0 0,0-1 1 0 0,0 1-1 0 0,0-1 0 0 0,1 0 0 0 0,-1 0 1 0 0,1 0-1 0 0,0 0 0 0 0,1 0 2 0 0,10 2-17 0 0,0-2 0 0 0,0 1-1 0 0,0-2 1 0 0,0 0 0 0 0,1-1-1 0 0,-1-1 1 0 0,1 0 0 0 0,-1-1-1 0 0,1-1 1 0 0,-1 0 0 0 0,1-1-1 0 0,-1 0 1 0 0,0-2 0 0 0,0 0-1 0 0,13-5 18 0 0,76-29-9478 0 0,-90 31-3006 0 0</inkml:trace>
</inkml:ink>
</file>

<file path=ppt/ink/ink19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3:05.2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1 248 0 0 0,'0'0'1536'0'0,"0"0"-135"0"0,0 0-138 0 0,0 0 201 0 0,0 0 299 0 0,0 0 173 0 0,0 0-85 0 0,0 0-328 0 0,0 0-413 0 0,0 0-354 0 0,0 0-232 0 0,0 0-65 0 0,0 0 94 0 0,0 3 113 0 0,0-1-566 0 0,1-1 0 0 0,-1 0 0 0 0,0 0 0 0 0,1 0-1 0 0,0 0 1 0 0,-1 0 0 0 0,1 0 0 0 0,0 0 0 0 0,-1 0 0 0 0,1 0 0 0 0,0 0 0 0 0,0 0 0 0 0,0 0 0 0 0,0 0-1 0 0,0-1 1 0 0,0 1 0 0 0,0 0 0 0 0,0-1 0 0 0,0 1 0 0 0,0-1 0 0 0,0 1 0 0 0,0-1 0 0 0,1 1 0 0 0,-1-1-1 0 0,0 0 1 0 0,0 0 0 0 0,0 1 0 0 0,1-1 0 0 0,-1 0 0 0 0,0 0 0 0 0,0 0 0 0 0,0 0 0 0 0,1-1 0 0 0,-1 1-1 0 0,0 0 1 0 0,0 0 0 0 0,0-1 0 0 0,1 1 0 0 0,0-1-100 0 0,10 1 621 0 0,-1-2-408 0 0,1-1 1 0 0,-1 0-1 0 0,-1-1 1 0 0,1 0-1 0 0,0 0 1 0 0,-1-1-1 0 0,0-1 1 0 0,0 1-1 0 0,0-2 0 0 0,-1 1 1 0 0,0-1-1 0 0,0-1 1 0 0,-1 0-1 0 0,0 0 1 0 0,0-1-1 0 0,-1 1 1 0 0,0-2-1 0 0,1 0-213 0 0,36-57 876 0 0,-43 67-789 0 0,1 27 484 0 0,30 332 133 0 0,-29-331-689 0 0,2 0 1 0 0,1 0 0 0 0,2-1-1 0 0,0 0 1 0 0,2-1-1 0 0,0 1 1 0 0,2-2-1 0 0,1 0 1 0 0,3 2-16 0 0,11-115 1764 0 0,95-316-1689 0 0,-69 205-351 0 0,-37 165-2162 0 0,5 21-7416 0 0,-17 12-1854 0 0</inkml:trace>
  <inkml:trace contextRef="#ctx0" brushRef="#br0" timeOffset="1938.095">798 583 0 0 0,'0'0'1722'0'0,"0"0"-498"0"0,0 0-328 0 0,0 0-33 0 0,0 0 80 0 0,0 0 85 0 0,0 0 40 0 0,0 0-79 0 0,0 0-117 0 0,0 0-95 0 0,0 0-110 0 0,0 0-95 0 0,-7 10-41 0 0,-92 156 2826 0 0,6-29-2004 0 0,93-138-1297 0 0,-1 1 0 0 0,1 0 0 0 0,0 0 0 0 0,0-1 0 0 0,0 1 0 0 0,-1 0 0 0 0,1 0 0 0 0,0-1 0 0 0,-1 1 0 0 0,1 0 0 0 0,0 0 0 0 0,0 0 0 0 0,-1 0 0 0 0,1-1 0 0 0,0 1 0 0 0,-1 0 0 0 0,1 0 0 0 0,0 0 0 0 0,-1 0 0 0 0,1 0 0 0 0,0 0 0 0 0,-1 0 0 0 0,1 0 0 0 0,0 0 0 0 0,-1 0 0 0 0,1 0 0 0 0,0 0 0 0 0,-1 0 0 0 0,1 0 0 0 0,0 0 0 0 0,-1 0 0 0 0,1 1 0 0 0,0-1 0 0 0,-1 0 0 0 0,1 0-56 0 0,17-35 766 0 0,95-137-242 0 0,-6 61-136 0 0,-103 112-360 0 0,-1 0 0 0 0,0 0 0 0 0,0 0-1 0 0,0 0 1 0 0,0 0 0 0 0,1 0 0 0 0,-2 1 0 0 0,1-1-1 0 0,0 1 1 0 0,0-1 0 0 0,0 1 0 0 0,-1 0-1 0 0,1-1 1 0 0,-1 1 0 0 0,1 0 0 0 0,-1 0 0 0 0,0 0-1 0 0,0 0 1 0 0,0 0 0 0 0,0 1 0 0 0,0-1-1 0 0,0 0 1 0 0,-1 0 0 0 0,1 1 0 0 0,-1-1 0 0 0,1 0-1 0 0,-1 1 1 0 0,0-1 0 0 0,0 0 0 0 0,0 1-1 0 0,0 1-27 0 0,3 6 100 0 0,21 115 678 0 0,-6-62-502 0 0,-9-27-141 0 0,-9-35-155 0 0,0-1-24 0 0,0 0 12 0 0,0 0-9 0 0,0 0-25 0 0,0 0-38 0 0,0 0-102 0 0,-3-10-5968 0 0,-1 5-1485 0 0,2 1-645 0 0</inkml:trace>
  <inkml:trace contextRef="#ctx0" brushRef="#br0" timeOffset="2228.004">626 748 7778 0 0,'0'0'1664'0'0,"0"0"-528"0"0,0 0-148 0 0,0 0 191 0 0,0 0 178 0 0,0 0 46 0 0,0 0-124 0 0,0 0-163 0 0,0 0-153 0 0,0 0-168 0 0,0 0-166 0 0,0 0-170 0 0,34-7-155 0 0,104-23-117 0 0,-9 20-638 0 0,-103 10-2501 0 0,-10 0-5675 0 0,-11 0-580 0 0</inkml:trace>
  <inkml:trace contextRef="#ctx0" brushRef="#br0" timeOffset="2698.086">1155 513 4265 0 0,'0'0'1906'0'0,"0"0"-654"0"0,0 0-204 0 0,0 0 126 0 0,0 0 129 0 0,0 0-35 0 0,0 0-158 0 0,0 0-106 0 0,0 0-89 0 0,0 0-51 0 0,0 0-59 0 0,0 0-113 0 0,0 0-47 0 0,5 3-11 0 0,14 13-4 0 0,-12 27 1230 0 0,-17 97-407 0 0,-7-36-1175 0 0,9-78 100 0 0,6-16-958 0 0,4-17-2983 0 0,8-11-3264 0 0,-8 14 3455 0 0,1 0-5770 0 0</inkml:trace>
  <inkml:trace contextRef="#ctx0" brushRef="#br0" timeOffset="2959.924">1168 509 6289 0 0,'0'0'1874'0'0,"0"0"-466"0"0,0 0-175 0 0,0 0 95 0 0,0 0 83 0 0,0 0-53 0 0,0 0-146 0 0,0 0-223 0 0,0 0-179 0 0,0 0-125 0 0,0 0-90 0 0,0 0-72 0 0,27-9-60 0 0,85-29-75 0 0,-7 15 351 0 0,-38 19-1165 0 0,-65 14-2806 0 0,-12 3-5592 0 0,3-10 1 0 0</inkml:trace>
  <inkml:trace contextRef="#ctx0" brushRef="#br0" timeOffset="3209.839">1193 656 4833 0 0,'0'0'2014'0'0,"0"0"-653"0"0,0 0-136 0 0,0 0 160 0 0,0 0 220 0 0,0 0 95 0 0,0 0-229 0 0,0 0-227 0 0,0 0-212 0 0,0 0-182 0 0,0 0-166 0 0,0 0-138 0 0,0 0-104 0 0,24 2-107 0 0,72 4-92 0 0,-11-24-99 0 0,-55 10-436 0 0,-3 2-1340 0 0,-10 1-2866 0 0,-8 1-6321 0 0</inkml:trace>
</inkml:ink>
</file>

<file path=ppt/ink/ink19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3:10.4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92 2160 0 0,'0'0'642'0'0,"0"0"-355"0"0,0 0-51 0 0,0 0 357 0 0,0 0 511 0 0,0 0 389 0 0,0 0 122 0 0,0 0-74 0 0,0 0-147 0 0,0 0-155 0 0,0 0-156 0 0,33-1-126 0 0,105-5-54 0 0,196-19 3624 0 0,756 2-948 0 0,-318 23-2759 0 0,175 4 431 0 0,-625-8-959 0 0,114-25-134 0 0,-205 21 450 0 0,-138 8-6915 0 0,-71 0 2646 0 0,-25 0-8196 0 0</inkml:trace>
</inkml:ink>
</file>

<file path=ppt/ink/ink19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3:10.9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168 3 2785 0 0,'0'0'3080'0'0,"0"0"-985"0"0,0 0-329 0 0,0 0 21 0 0,0 0-8 0 0,0 0-97 0 0,0 0-200 0 0,0 0-221 0 0,0 0-217 0 0,0 0-177 0 0,0 0-176 0 0,0 0-132 0 0,0 0-94 0 0,-9-1-69 0 0,-27 0-21 0 0,-32 28 1005 0 0,50-15-990 0 0,-18 13 622 0 0,62-29-281 0 0,62-44 300 0 0,-88 49-1001 0 0,0-1 0 0 0,0 0 1 0 0,0 0-1 0 0,0 1 0 0 0,0-1 1 0 0,0 0-1 0 0,0 0 0 0 0,1 0 1 0 0,-1 1-1 0 0,0-1 0 0 0,0 0 1 0 0,0 0-1 0 0,0 0 0 0 0,0 0 1 0 0,1 1-1 0 0,-1-1 0 0 0,0 0 1 0 0,0 0-1 0 0,0 0 0 0 0,0 0 1 0 0,1 0-1 0 0,-1 1 0 0 0,0-1 1 0 0,0 0-1 0 0,0 0 0 0 0,1 0 1 0 0,-1 0-1 0 0,0 0 0 0 0,0 0 1 0 0,1 0-1 0 0,-1 0 0 0 0,0 0 0 0 0,0 0 1 0 0,0 0-1 0 0,1 0 0 0 0,-1 0 1 0 0,0 0-1 0 0,0 0 0 0 0,1 0 1 0 0,-1 0-1 0 0,0 0 0 0 0,0 0 1 0 0,0 0-1 0 0,1-1 0 0 0,-1 1 1 0 0,0 0-1 0 0,0 0-30 0 0,-3 20-3888 0 0,3-18 1939 0 0,0-1-6842 0 0,0-1-3440 0 0</inkml:trace>
</inkml:ink>
</file>

<file path=ppt/ink/ink19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3:11.5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88 1 0 0 0,'0'0'795'0'0,"0"0"174"0"0,0 0 400 0 0,0 0 546 0 0,0 0 415 0 0,0 0 23 0 0,0 0-292 0 0,0 0-409 0 0,0 0-324 0 0,0 0-191 0 0,0 0-98 0 0,0 0-65 0 0,0 0-84 0 0,-10 16-68 0 0,-45 75 514 0 0,33-55 1208 0 0,68-57 600 0 0,-35 13-3220 0 0,-3 4 1125 0 0,-19 15-427 0 0,11-11-639 0 0,0 0 0 0 0,0-1 0 0 0,0 1 1 0 0,0 0-1 0 0,0-1 0 0 0,-1 1 0 0 0,1 0 1 0 0,0-1-1 0 0,0 1 0 0 0,0 0 0 0 0,0 0 1 0 0,0-1-1 0 0,0 1 0 0 0,0 0 0 0 0,-1 0 1 0 0,1-1-1 0 0,0 1 0 0 0,0 0 0 0 0,0 0 1 0 0,-1-1-1 0 0,1 1 0 0 0,0 0 1 0 0,0 0-1 0 0,-1 0 0 0 0,1-1 0 0 0,0 1 1 0 0,0 0-1 0 0,-1 0 0 0 0,1 0 0 0 0,0 0 1 0 0,-1 0-1 0 0,1 0 0 0 0,0 0 0 0 0,0 0 1 0 0,-1 0-1 0 0,1 0 0 0 0,0 0 0 0 0,-1 0 1 0 0,1 0-1 0 0,0 0 0 0 0,-1 0 0 0 0,1 0 1 0 0,0 0-1 0 0,0 0 0 0 0,-1 0 0 0 0,1 0 1 0 0,0 0-1 0 0,-1 0 0 0 0,1 1 0 0 0,0-1 1 0 0,0 0-1 0 0,-1 0 0 0 0,1 0 0 0 0,0 0 1 0 0,0 1-1 0 0,-1-1 0 0 0,1 0 0 0 0,0 0 1 0 0,0 1-1 0 0,0-1 0 0 0,0 0 0 0 0,-1 1 17 0 0,3-19-7599 0 0,-1 13-4390 0 0</inkml:trace>
</inkml:ink>
</file>

<file path=ppt/ink/ink19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6:56.6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289 143 4689 0 0,'0'0'1654'0'0,"0"0"-185"0"0,0 0-78 0 0,0 0 84 0 0,0 0 118 0 0,0 0-65 0 0,0 0-244 0 0,0 0-317 0 0,0 0-281 0 0,0 0-181 0 0,0 0-106 0 0,-10 19-34 0 0,-33 61 1 0 0,15 13 672 0 0,17-56-656 0 0,-7 33-27 0 0,-4-1-1 0 0,-2-1 0 0 0,-4-1 1 0 0,-18 30-355 0 0,-13 13-293 0 0,59-109 139 0 0,0-1-76 0 0,27-52-1490 0 0,79-228 253 0 0,25-164 1215 0 0,-118 399 1395 0 0,-12 75 644 0 0,-6 42-1079 0 0,1-42-505 0 0,2 0-1 0 0,0-1 1 0 0,2 1-1 0 0,2 0 1 0 0,0-1-1 0 0,2 1 1 0 0,2-1-1 0 0,6 21-202 0 0,-6-31 68 0 0,4 8-10 0 0,0 0 1 0 0,1-1-1 0 0,2 0 1 0 0,1 0 0 0 0,9 11-59 0 0,-22-34 16 0 0,1 0 0 0 0,-1 0 0 0 0,1-1 1 0 0,0 1-1 0 0,0-1 0 0 0,0 1 0 0 0,0-1 1 0 0,1 0-1 0 0,-1 0 0 0 0,0 0 0 0 0,1 0 1 0 0,0 0-1 0 0,-1 0 0 0 0,1-1 0 0 0,0 1 1 0 0,0-1-1 0 0,0 0 0 0 0,0 0 0 0 0,0 0 1 0 0,0 0-1 0 0,0-1 0 0 0,0 1 0 0 0,0-1 1 0 0,1 0-1 0 0,-1 1 0 0 0,0-1 0 0 0,0-1 1 0 0,0 1-1 0 0,0 0 0 0 0,1-1 0 0 0,-1 0 1 0 0,0 0-1 0 0,0 0 0 0 0,0 0 0 0 0,0 0 1 0 0,-1-1-1 0 0,1 1 0 0 0,3-2-16 0 0,46-112 1067 0 0,-35 65-879 0 0,-1-1 0 0 0,-3 0 0 0 0,-2-1 0 0 0,-3 0 0 0 0,-2 0 0 0 0,-2-1 0 0 0,-2-35-188 0 0,-2 75 9 0 0,-11-50-18 0 0,8 85-2550 0 0,2 5-2293 0 0,1-18 1319 0 0,0 6-8050 0 0</inkml:trace>
  <inkml:trace contextRef="#ctx0" brushRef="#br0" timeOffset="315.82">926 489 12179 0 0,'0'0'1749'0'0,"0"0"-323"0"0,0 0-191 0 0,0 0-102 0 0,0 0-122 0 0,0 0-217 0 0,0 0-243 0 0,0 0-162 0 0,0 0-133 0 0,0 0-63 0 0,0 0-15 0 0,0 0-31 0 0,-9 32-26 0 0,-27 100-20 0 0,35-129-97 0 0,0-1 1 0 0,0 1-1 0 0,0-1 0 0 0,0 1 0 0 0,0 0 0 0 0,1 0 0 0 0,-1-1 0 0 0,1 1 0 0 0,0 0 1 0 0,0 0-1 0 0,0 0 0 0 0,0-1 0 0 0,0 1 0 0 0,1 0 0 0 0,-1 0 0 0 0,1 0 0 0 0,0-1 1 0 0,0 1-1 0 0,0 0 0 0 0,0-1 0 0 0,0 1 0 0 0,0-1 0 0 0,1 1 0 0 0,0 0-4 0 0,3 4 15 0 0,0-2 68 0 0,-1 1 0 0 0,1-1 1 0 0,0-1-1 0 0,0 1 1 0 0,1-1-1 0 0,-1 1 1 0 0,1-2-1 0 0,0 1 0 0 0,0-1 1 0 0,0 0-1 0 0,1 0 1 0 0,-1 0-1 0 0,1-1 1 0 0,-1 0-1 0 0,1 0 1 0 0,0-1-1 0 0,0 0 0 0 0,0 0 1 0 0,0-1-1 0 0,-1 1 1 0 0,1-2-1 0 0,0 1 1 0 0,0-1-1 0 0,0 0 0 0 0,2-1-83 0 0,0-1 153 0 0,0 0-1 0 0,-1 0 1 0 0,1-1-1 0 0,-1 0 1 0 0,0-1-1 0 0,0 0 1 0 0,-1 0-1 0 0,0-1 0 0 0,0 0 1 0 0,0 0-1 0 0,0-1 1 0 0,-1 1-1 0 0,0-2 1 0 0,-1 1-1 0 0,1 0 1 0 0,-1-1-1 0 0,-1 0 1 0 0,0 0-1 0 0,0-1 1 0 0,0 1-1 0 0,-1-1 0 0 0,1-5-152 0 0,-1 8 18 0 0,-1 0-1 0 0,0 0 0 0 0,-1 0 1 0 0,1 0-1 0 0,-1 0 0 0 0,0 0 1 0 0,-1 0-1 0 0,1 0 0 0 0,-1 0 1 0 0,-1 0-1 0 0,1-1 0 0 0,-1 1 1 0 0,0 0-1 0 0,0 0 1 0 0,-1 0-1 0 0,1 0 0 0 0,-2 1 1 0 0,1-1-1 0 0,0 0 0 0 0,-1 1 1 0 0,0 0-1 0 0,0-1 0 0 0,-1 1 1 0 0,0 0-1 0 0,0 1 0 0 0,0-1 1 0 0,0 1-1 0 0,-1-1 0 0 0,1 1 1 0 0,-1 1-1 0 0,0-1 0 0 0,0 1 1 0 0,-1 0-1 0 0,1-1-17 0 0,-70-5-915 0 0,51 14-1702 0 0,1 7-3420 0 0,14-5-5959 0 0</inkml:trace>
</inkml:ink>
</file>

<file path=ppt/ink/ink19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6:57.7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1 647 6929 0 0,'0'0'1641'0'0,"0"0"-501"0"0,0 0-38 0 0,0 0 195 0 0,0 0 109 0 0,0 0-43 0 0,0 0-147 0 0,0 0-134 0 0,0 0-110 0 0,0 0-59 0 0,0 0-47 0 0,0 0-67 0 0,30 0-54 0 0,94 3-75 0 0,-116-2-532 0 0,0 1 0 0 0,0-1-1 0 0,0-1 1 0 0,0 1 0 0 0,0-1 0 0 0,0-1 0 0 0,0 0 0 0 0,0 0 0 0 0,0 0 0 0 0,0-1 0 0 0,-1 0-1 0 0,1-1 1 0 0,-1 1 0 0 0,1-1 0 0 0,-1-1 0 0 0,0 0 0 0 0,0 0 0 0 0,0 0 0 0 0,-1-1 0 0 0,1 0 0 0 0,-1 0-1 0 0,0 0 1 0 0,-1-1 0 0 0,1 0 0 0 0,-1-1-138 0 0,-2 4 27 0 0,-1 0 0 0 0,0-1 0 0 0,-1 1 0 0 0,1 0 0 0 0,0-1 0 0 0,-1 0 0 0 0,0 1 0 0 0,0-1-1 0 0,0 0 1 0 0,0 1 0 0 0,-1-1 0 0 0,0 0 0 0 0,1 0 0 0 0,-1 0 0 0 0,0 0 0 0 0,-1 1 0 0 0,1-1 0 0 0,-1 0 0 0 0,0 0 0 0 0,0 1 0 0 0,0-1-1 0 0,0 0 1 0 0,-1 1 0 0 0,1-1 0 0 0,-1 1 0 0 0,0 0 0 0 0,0-1 0 0 0,0 1 0 0 0,0 0 0 0 0,-1 0 0 0 0,1 0 0 0 0,-1 1 0 0 0,0-1 0 0 0,0 1-1 0 0,0-1 1 0 0,0 1 0 0 0,0 0 0 0 0,-1 0 0 0 0,1 0 0 0 0,0 1 0 0 0,-1-1 0 0 0,0 1 0 0 0,1 0 0 0 0,-1 0 0 0 0,0 0 0 0 0,1 0 0 0 0,-1 1-1 0 0,-1-1-26 0 0,-1 0-18 0 0,0-1 1 0 0,0 2-1 0 0,0-1 0 0 0,0 0 0 0 0,0 1 0 0 0,0 0 0 0 0,-1 1 0 0 0,1-1 0 0 0,0 1 0 0 0,1 1 0 0 0,-1-1 0 0 0,0 1 0 0 0,0 0 0 0 0,0 0 0 0 0,1 0 0 0 0,-1 1 0 0 0,1 0 0 0 0,0 0 0 0 0,0 0 0 0 0,0 1 0 0 0,0 0 0 0 0,1 0 1 0 0,-1 0-1 0 0,1 0 0 0 0,0 1 0 0 0,-2 2 18 0 0,1-1-7 0 0,0 0 0 0 0,1 0 0 0 0,-1 1-1 0 0,1-1 1 0 0,1 1 0 0 0,-1 0 0 0 0,1 0 0 0 0,0 0 0 0 0,1 0 0 0 0,0 0 0 0 0,0 1 0 0 0,0-1 0 0 0,1 1 0 0 0,0-1 0 0 0,1 1 0 0 0,0 0 0 0 0,0-1 0 0 0,0 1 0 0 0,1 0 0 0 0,0-1 0 0 0,1 1 0 0 0,0-1 0 0 0,0 0 0 0 0,0 1 0 0 0,1-1 0 0 0,0 0 0 0 0,0 0 0 0 0,1-1 0 0 0,0 1-1 0 0,0-1 1 0 0,1 0 0 0 0,0 0 0 0 0,0 0 0 0 0,0 0 0 0 0,0-1 0 0 0,1 0 7 0 0,10 4 24 0 0,1-1 0 0 0,-1-1 0 0 0,1-1 0 0 0,0 0 0 0 0,1-1 0 0 0,-1-1 0 0 0,1 0-1 0 0,0-2 1 0 0,0 0 0 0 0,0-1 0 0 0,0 0 0 0 0,1-2 0 0 0,11-1-24 0 0,-14-1-153 0 0,0-1-1 0 0,0-1 1 0 0,0 0 0 0 0,-1-1-1 0 0,0 0 1 0 0,0-2-1 0 0,-1 1 1 0 0,0-2 0 0 0,0 0-1 0 0,1-2 154 0 0,23-20-3180 0 0,-21 17-577 0 0,0 0-3745 0 0,-5 6-2996 0 0</inkml:trace>
  <inkml:trace contextRef="#ctx0" brushRef="#br0" timeOffset="203.989">1026 429 9514 0 0,'0'0'3633'0'0,"0"0"-1765"0"0,0 0-649 0 0,0 0 147 0 0,0 0 146 0 0,0 0-58 0 0,0 0-225 0 0,-19 33-315 0 0,-61 103-283 0 0,-79 130 293 0 0,153-253-2058 0 0,-16 23 2218 0 0,11-29-5786 0 0,-3-4-5825 0 0,12-3 1542 0 0</inkml:trace>
  <inkml:trace contextRef="#ctx0" brushRef="#br0" timeOffset="385.772">706 463 14419 0 0,'0'0'2051'0'0,"0"0"-805"0"0,0 0-477 0 0,0 0 55 0 0,0 0 177 0 0,0 0 96 0 0,0 0-57 0 0,0 0-262 0 0,0 0-250 0 0,0 0-141 0 0,0 0-102 0 0,11 31-73 0 0,36 98-50 0 0,-4-29 55 0 0,-40-93-265 0 0,1 0-1 0 0,0 0 1 0 0,1-1 0 0 0,-1 0-1 0 0,1 0 1 0 0,0 0 0 0 0,1 0-1 0 0,0-1 1 0 0,0 0 0 0 0,0 0-1 0 0,6 3 49 0 0,6 1-3727 0 0,3-3-3640 0 0,-12-6-4695 0 0</inkml:trace>
  <inkml:trace contextRef="#ctx0" brushRef="#br0" timeOffset="1063.561">1229 142 440 0 0,'0'0'2899'0'0,"0"0"-770"0"0,0 0-217 0 0,0 0 115 0 0,0 0 110 0 0,0 0-38 0 0,0 0-256 0 0,0 0-357 0 0,0 0-362 0 0,0 0-271 0 0,0 0-191 0 0,0 0-142 0 0,0 0-51 0 0,4-7 62 0 0,0 0-437 0 0,-4 8-56 0 0,0 0 0 0 0,0-1 1 0 0,1 1-1 0 0,-1-1 0 0 0,0 1 1 0 0,0-1-1 0 0,0 1 0 0 0,1 0 0 0 0,-1-1 1 0 0,0 1-1 0 0,1-1 0 0 0,-1 0 0 0 0,0 1 1 0 0,1-1-1 0 0,-1 1 0 0 0,1-1 0 0 0,-1 1 1 0 0,1-1-1 0 0,-1 0 0 0 0,1 1 0 0 0,-1-1 1 0 0,1 0-1 0 0,-1 0 0 0 0,1 1 1 0 0,-1-1-1 0 0,1 0 0 0 0,-1 0 0 0 0,1 0 1 0 0,0 0-1 0 0,-1 1 0 0 0,1-1 0 0 0,-1 0 1 0 0,1 0-1 0 0,0 0 0 0 0,-1 0 0 0 0,1-1 1 0 0,-1 1-1 0 0,1 0 0 0 0,0 0 1 0 0,-1 0-1 0 0,1 0 0 0 0,-1-1 0 0 0,1 1 1 0 0,-1 0-1 0 0,1 0 0 0 0,-1-1 0 0 0,1 1 1 0 0,-1 0-1 0 0,1-1 0 0 0,-1 1 0 0 0,1-1 1 0 0,-1 1-1 0 0,0-1-38 0 0,14 226 2623 0 0,22 91-1895 0 0,-3-111-672 0 0,-31-189-559 0 0,-2-24-2006 0 0,-4-25-4613 0 0,0 19 550 0 0,1 3-3382 0 0</inkml:trace>
  <inkml:trace contextRef="#ctx0" brushRef="#br0" timeOffset="1268.233">1067 532 9258 0 0,'0'0'1030'0'0,"0"0"-69"0"0,0 0 290 0 0,0 0 235 0 0,0 0 11 0 0,0 0-132 0 0,0 0-206 0 0,0 0-215 0 0,34 3-185 0 0,108 7-174 0 0,-85-7-338 0 0,0-2 0 0 0,-1-3 0 0 0,1-2 0 0 0,1-2-247 0 0,-54 5-6 0 0,7 0-224 0 0,72-11-632 0 0,-31-3-5731 0 0,-44 14 1213 0 0,-3 1-2832 0 0</inkml:trace>
  <inkml:trace contextRef="#ctx0" brushRef="#br0" timeOffset="1896.23">1556 669 640 0 0,'0'0'1128'0'0,"0"0"97"0"0,0 0 195 0 0,0 0 247 0 0,0 0 71 0 0,0 0-39 0 0,0 0-83 0 0,0 0-116 0 0,0 0-117 0 0,0 0-142 0 0,0 0-116 0 0,0 0-78 0 0,0 0-45 0 0,34 18-33 0 0,104 52-31 0 0,-136-68-882 0 0,1 0 0 0 0,-1-1 0 0 0,0 1 1 0 0,1-1-1 0 0,0 1 0 0 0,-1-1 1 0 0,1 0-1 0 0,0 0 0 0 0,-1 0 0 0 0,1 0 1 0 0,0-1-1 0 0,0 1 0 0 0,0-1 0 0 0,0 0 1 0 0,-1 0-1 0 0,1 0 0 0 0,0 0 1 0 0,0 0-1 0 0,0 0 0 0 0,0-1 0 0 0,0 1 1 0 0,0-1-1 0 0,-1 0 0 0 0,3-1-56 0 0,4-2 283 0 0,0 1-143 0 0,0-1 1 0 0,-1 0-1 0 0,1 0 0 0 0,-1-1 0 0 0,0 0 0 0 0,0-1 0 0 0,-1 1 0 0 0,1-1 0 0 0,-1-1 0 0 0,0 0 0 0 0,-1 0 0 0 0,0 0 0 0 0,0 0 0 0 0,0-1 1 0 0,-1 0-1 0 0,-1 0 0 0 0,1-1 0 0 0,-1 1 0 0 0,0-1 0 0 0,-1 0 0 0 0,0 0 0 0 0,-1 0 0 0 0,0-1 0 0 0,0 1 0 0 0,-1 0 0 0 0,0-1 1 0 0,0 1-141 0 0,-1 6 3 0 0,1 1 0 0 0,-1 0 0 0 0,0 0 0 0 0,0-1 0 0 0,0 1 0 0 0,0 0 0 0 0,0 0 0 0 0,0-1 0 0 0,-1 1 0 0 0,1 0 0 0 0,-1 0 0 0 0,0 0 0 0 0,1-1 0 0 0,-1 1 0 0 0,0 0 0 0 0,0 0 0 0 0,0 0 0 0 0,-1 0 0 0 0,1 1 0 0 0,0-1 0 0 0,-1 0 0 0 0,1 0 0 0 0,-1 1 0 0 0,0-1 0 0 0,1 1 0 0 0,-1 0 0 0 0,0-1 0 0 0,0 1 0 0 0,0 0 0 0 0,0 0 0 0 0,0 0 0 0 0,0 0 0 0 0,0 0 0 0 0,0 1 0 0 0,0-1 0 0 0,-1 1 0 0 0,1-1 0 0 0,0 1 0 0 0,0 0 0 0 0,-1 0 0 0 0,1 0 0 0 0,0 0 0 0 0,0 0 0 0 0,-2 0-3 0 0,-4 3-40 0 0,0-1 1 0 0,0 1 0 0 0,0 0 0 0 0,0 1 0 0 0,1 0 0 0 0,0 0 0 0 0,-1 0 0 0 0,1 1 0 0 0,1 0 0 0 0,-1 1 0 0 0,1-1 0 0 0,0 1 0 0 0,0 0 0 0 0,1 1 0 0 0,-1 0 0 0 0,2 0 0 0 0,-2 1 39 0 0,-6 6-58 0 0,4-3 29 0 0,0-1-1 0 0,0 1 1 0 0,1 0-1 0 0,1 1 1 0 0,0 0-1 0 0,0 0 1 0 0,2 0-1 0 0,-1 1 1 0 0,1-1-1 0 0,1 1 1 0 0,0 0-1 0 0,1 0 1 0 0,1 0-1 0 0,0 0 1 0 0,0 0-1 0 0,1 1 1 0 0,1-1 29 0 0,0-8-1 0 0,0-1 0 0 0,0 0 0 0 0,0 0 1 0 0,1 0-1 0 0,-1 0 0 0 0,1 0 1 0 0,0-1-1 0 0,0 1 0 0 0,0 0 1 0 0,1-1-1 0 0,-1 1 0 0 0,1-1 0 0 0,0 0 1 0 0,0 0-1 0 0,0 0 0 0 0,0 0 1 0 0,1-1-1 0 0,-1 1 0 0 0,1-1 0 0 0,-1 0 1 0 0,1 0-1 0 0,0 0 0 0 0,0 0 1 0 0,0-1-1 0 0,0 1 0 0 0,1-1 1 0 0,5 2 30 0 0,0 0 0 0 0,0-1-1 0 0,1 0 1 0 0,-1-1 0 0 0,1 0-1 0 0,-1 0 1 0 0,1-1 0 0 0,0-1 0 0 0,-1 0-1 0 0,3 0-29 0 0,8-6 134 0 0,0-1-1 0 0,0 0 1 0 0,-1-1-1 0 0,0-2 1 0 0,-1 0-1 0 0,0-1 1 0 0,0 0-1 0 0,-2-2 1 0 0,0 0-1 0 0,10-11-133 0 0,-7 6 90 0 0,-1-1-1 0 0,-1-1 0 0 0,-1-1 1 0 0,0 0-1 0 0,-2-1 0 0 0,-1-1 1 0 0,-1 0-1 0 0,-1-1 0 0 0,-1 0 1 0 0,-1-1-1 0 0,-1 0 1 0 0,-1-2-90 0 0,-7 28-1 0 0,0-1 0 0 0,-1 0 0 0 0,1 0 0 0 0,0 0 0 0 0,-1-1 0 0 0,1 1 0 0 0,-1 0 0 0 0,1 0 0 0 0,-1 0 0 0 0,0 0 0 0 0,1 0 0 0 0,-1-1 0 0 0,0 1 0 0 0,0 0 0 0 0,0 0 0 0 0,0 0 0 0 0,0-1 0 0 0,0 1 0 0 0,0 0 0 0 0,0 0 0 0 0,-1 0 0 0 0,1-1 0 0 0,0 1 0 0 0,-1 0 0 0 0,1 0 0 0 0,-1 0 0 0 0,1 0 0 0 0,-1 0 0 0 0,0 0 0 0 0,1 0 0 0 0,-1 0 0 0 0,0 0 0 0 0,0 0 1 0 0,1 0-1 0 0,-1 0 0 0 0,0 1 0 0 0,0-1 0 0 0,0 0 0 0 0,0 1 0 0 0,0-1 0 0 0,0 0 0 0 0,0 1 0 0 0,-1-1 0 0 0,1 1 0 0 0,0 0 0 0 0,0-1 0 0 0,0 1 0 0 0,0 0 0 0 0,-1 0 0 0 0,1 0 0 0 0,0-1 0 0 0,0 1 0 0 0,0 1 0 0 0,-1-1 0 0 0,1 0 0 0 0,0 0 0 0 0,0 0 0 0 0,0 1 0 0 0,-1-1 0 0 0,1 0 0 0 0,0 1 0 0 0,0-1 0 0 0,0 1 0 0 0,0-1 0 0 0,0 1 0 0 0,0 0 1 0 0,-5 3-24 0 0,1 1-1 0 0,0-1 1 0 0,1 1-1 0 0,-1 0 0 0 0,1 1 1 0 0,0-1-1 0 0,0 1 0 0 0,1 0 1 0 0,-1-1-1 0 0,1 2 0 0 0,1-1 1 0 0,-1 0-1 0 0,1 0 1 0 0,0 1-1 0 0,0 0 0 0 0,1-1 1 0 0,0 1-1 0 0,0 0 0 0 0,1-1 1 0 0,0 1-1 0 0,0 5 25 0 0,2-8-3 0 0,-1 0 0 0 0,2 0-1 0 0,-1 0 1 0 0,0 0 0 0 0,1-1-1 0 0,-1 1 1 0 0,1-1 0 0 0,0 1 0 0 0,0-1-1 0 0,0 0 1 0 0,1 0 0 0 0,-1 0 0 0 0,1-1-1 0 0,0 1 1 0 0,0-1 0 0 0,-1 0-1 0 0,1 0 1 0 0,1 0 0 0 0,-1-1 0 0 0,0 1-1 0 0,0-1 1 0 0,1 0 0 0 0,-1 0 0 0 0,0-1-1 0 0,1 1 1 0 0,3-1 3 0 0,22 8-3 0 0,-17-3-6 0 0,-9-5 12 0 0,-1 0 0 0 0,0 1 0 0 0,1 0-1 0 0,-1 0 1 0 0,0 0 0 0 0,0 0 0 0 0,0 0 0 0 0,0 0 0 0 0,0 1-1 0 0,0 0 1 0 0,0-1 0 0 0,0 1 0 0 0,0 0 0 0 0,-1 1-1 0 0,1-1 1 0 0,-1 0 0 0 0,0 1 0 0 0,0-1 0 0 0,1 1 0 0 0,-2 0-1 0 0,1-1 1 0 0,0 1 0 0 0,0 0 0 0 0,-1 0 0 0 0,0 0-1 0 0,0 1 1 0 0,0-1 0 0 0,0 0 0 0 0,0 0 0 0 0,0 1 0 0 0,-1-1-1 0 0,0 1-2 0 0,-42 121-104 0 0,42-106-1436 0 0,6-9-6716 0 0,-3-9-1210 0 0</inkml:trace>
  <inkml:trace contextRef="#ctx0" brushRef="#br0" timeOffset="2383.852">2490 893 10610 0 0,'0'0'2061'0'0,"0"0"-224"0"0,0 0 6 0 0,0 0-45 0 0,0 0-257 0 0,0 0-383 0 0,0 0-385 0 0,0 0-267 0 0,0 0-56 0 0,0 0 47 0 0,0 0 25 0 0,0 0-37 0 0,0 0-34 0 0,15-27-56 0 0,51-88-70 0 0,68-84 882 0 0,-103 165-1214 0 0,-31 34-18 0 0,0 0-16 0 0,0 0-23 0 0,0 18-115 0 0,-20 101 159 0 0,20-117 20 0 0,-1 2 0 0 0,0-1 1 0 0,1 1-1 0 0,-1 0 0 0 0,1-1 1 0 0,0 1-1 0 0,0 0 0 0 0,0 0 1 0 0,0 0-1 0 0,1-1 0 0 0,-1 1 1 0 0,1 0-1 0 0,0-1 0 0 0,0 1 1 0 0,0-1-1 0 0,1 1 0 0 0,-1-1 1 0 0,1 1-1 0 0,0-1 0 0 0,0 0 1 0 0,0 0-1 0 0,0 0 1 0 0,1 0-1 0 0,-1 0 0 0 0,1 0 1 0 0,0-1-1 0 0,0 1 0 0 0,1 0 0 0 0,1-2 69 0 0,-1 0 0 0 0,1 0 1 0 0,-1-1-1 0 0,0 0 0 0 0,1 0 0 0 0,-1 0 0 0 0,1 0 0 0 0,-1-1 0 0 0,0 1 0 0 0,1-1 0 0 0,-1 0 1 0 0,0 0-1 0 0,1-1 0 0 0,-1 0 0 0 0,0 1 0 0 0,0-1 0 0 0,3-3-69 0 0,10-5 170 0 0,-1 0-1 0 0,-1-2 1 0 0,0 0 0 0 0,-1 0-1 0 0,0-2 1 0 0,0 1-1 0 0,-2-2 1 0 0,0 0 0 0 0,0 0-1 0 0,-2-1 1 0 0,1-2-170 0 0,4-9 37 0 0,-1 3-2967 0 0,-12 23-4454 0 0,-2 1-4599 0 0</inkml:trace>
  <inkml:trace contextRef="#ctx0" brushRef="#br0" timeOffset="3074.459">3189 544 13635 0 0,'0'0'2447'0'0,"0"0"-623"0"0,0 0-199 0 0,0 0-89 0 0,0 0-234 0 0,0 0-351 0 0,0 0-374 0 0,0 0-233 0 0,0 0-125 0 0,0 0-62 0 0,0 0-29 0 0,0 0-22 0 0,0 0-21 0 0,-16 12-24 0 0,-94 87 35 0 0,105-94-99 0 0,-1 0 0 0 0,1 1-1 0 0,0 0 1 0 0,1 0-1 0 0,0 0 1 0 0,0 0 0 0 0,0 1-1 0 0,1-1 1 0 0,-1 1-1 0 0,2 0 1 0 0,-1 0 0 0 0,1 0-1 0 0,0 1 1 0 0,0-1-1 0 0,1 1 1 0 0,0-1 0 0 0,1 0-1 0 0,-1 1 1 0 0,1 0-1 0 0,1 1 4 0 0,2-8 21 0 0,-1 1 1 0 0,1-1-1 0 0,0 1 0 0 0,0-1 0 0 0,0 0 0 0 0,0 0 0 0 0,0 0 0 0 0,0 0 0 0 0,0-1 0 0 0,0 1 1 0 0,0-1-1 0 0,0 0 0 0 0,0 1 0 0 0,0-2 0 0 0,0 1 0 0 0,1 0 0 0 0,-1-1 0 0 0,0 1 1 0 0,0-1-1 0 0,0 0 0 0 0,0 0 0 0 0,0 0 0 0 0,-1 0 0 0 0,3-2-21 0 0,8-5 114 0 0,0 0 1 0 0,-1-1-1 0 0,0 0 0 0 0,0-1 0 0 0,-1-1 1 0 0,-1 0-1 0 0,0 0 0 0 0,0-1 0 0 0,-1 0 1 0 0,0-1-1 0 0,-1 0 0 0 0,-1 0 0 0 0,0-1 1 0 0,-1 0-1 0 0,0-1-114 0 0,-6 15-4 0 0,0 0 0 0 0,0 1 0 0 0,0-1 0 0 0,1 0 0 0 0,-1 0 0 0 0,0 0 0 0 0,0 1 0 0 0,0-1 0 0 0,1 0 0 0 0,-1 0 0 0 0,0 0 0 0 0,0 0 0 0 0,0 1 0 0 0,1-1 0 0 0,-1 0 1 0 0,0 0-1 0 0,0 0 0 0 0,1 0 0 0 0,-1 0 0 0 0,0 0 0 0 0,0 0 0 0 0,1 0 0 0 0,-1 1 0 0 0,0-1 0 0 0,0 0 0 0 0,1 0 0 0 0,-1 0 0 0 0,0 0 0 0 0,1 0 0 0 0,-1-1 0 0 0,0 1 0 0 0,0 0 0 0 0,1 0 0 0 0,-1 0 0 0 0,0 0 0 0 0,0 0 0 0 0,1 0 1 0 0,-1 0-1 0 0,0 0 0 0 0,0-1 0 0 0,0 1 0 0 0,1 0 0 0 0,-1 0 0 0 0,0 0 0 0 0,0 0 0 0 0,0-1 0 0 0,1 1 0 0 0,-1 0 0 0 0,0 0 0 0 0,0-1 0 0 0,0 1 0 0 0,0 0 4 0 0,6 41-8 0 0,-2-17-34 0 0,-4-19 37 0 0,1-1 0 0 0,0 1 0 0 0,0-1-1 0 0,0 1 1 0 0,1-1 0 0 0,-1 1 0 0 0,1-1 0 0 0,0 0 0 0 0,1 1 0 0 0,-1-1 0 0 0,1 0 0 0 0,0-1 0 0 0,0 1 0 0 0,0 0 0 0 0,0-1 0 0 0,0 0 0 0 0,1 0 0 0 0,0 0-1 0 0,-1 0 1 0 0,1 0 0 0 0,0-1 0 0 0,1 1 0 0 0,-1-1 0 0 0,0 0 0 0 0,3 0 5 0 0,8-3 28 0 0,0-1 0 0 0,0 0 0 0 0,0-1 0 0 0,-1-1 0 0 0,1 0 0 0 0,-1-1 0 0 0,0-1 0 0 0,0 0 0 0 0,-1 0-1 0 0,1-2 1 0 0,-1 0 0 0 0,-1 0 0 0 0,0-1 0 0 0,0-1 0 0 0,-1 0 0 0 0,0 0 0 0 0,-1-1 0 0 0,0-1 0 0 0,8-11-28 0 0,16-16 152 0 0,-3-1 1 0 0,-1-2-1 0 0,-2 0 0 0 0,6-17-152 0 0,-20 32 9 0 0,-1-1 0 0 0,-2-1 0 0 0,-1 0 0 0 0,-1 0-1 0 0,-2-1 1 0 0,0 0 0 0 0,-3 0 0 0 0,0-1 0 0 0,-2 1-1 0 0,-1-10-8 0 0,0 38-1 0 0,-1 0 0 0 0,1-1 0 0 0,-1 1 0 0 0,0-1 0 0 0,0 0 0 0 0,0 1 0 0 0,0-1 0 0 0,0 1 0 0 0,-1-1 0 0 0,1 1 0 0 0,-1-1 0 0 0,0 1 0 0 0,1 0 0 0 0,-1-1 0 0 0,0 1-1 0 0,0 0 1 0 0,-1-1 0 0 0,1 1 0 0 0,0 0 0 0 0,-1 0 0 0 0,1 0 0 0 0,-1 0 0 0 0,0 0 0 0 0,0 0 0 0 0,0 1 0 0 0,1-1 0 0 0,-2 1 0 0 0,1-1 0 0 0,0 1 0 0 0,0 0 0 0 0,0 0 0 0 0,-1 0 0 0 0,1 0-1 0 0,0 0 1 0 0,-1 0 0 0 0,1 0 0 0 0,-1 1 0 0 0,1 0 0 0 0,-1-1 0 0 0,1 1 0 0 0,-1 0 0 0 0,1 0 0 0 0,-3 0 1 0 0,-5 7-12 0 0,0-1 0 0 0,1 1-1 0 0,0 0 1 0 0,1 1 0 0 0,-1 0 0 0 0,1 1 0 0 0,1 0-1 0 0,0 0 1 0 0,0 0 0 0 0,1 1 0 0 0,0 0 0 0 0,0 0-1 0 0,1 0 1 0 0,1 1 0 0 0,0 0 0 0 0,0 0 0 0 0,1 0-1 0 0,0 0 1 0 0,1 1 0 0 0,-1 10 12 0 0,-1 11 42 0 0,1 0 0 0 0,1-1-1 0 0,2 1 1 0 0,1 0 0 0 0,1 0 0 0 0,2-1-1 0 0,2 1 1 0 0,1-1 0 0 0,1-1 0 0 0,1 1 0 0 0,2-1-1 0 0,2-1 1 0 0,0 0 0 0 0,2-1 0 0 0,1 0 0 0 0,2-1-1 0 0,0-1 1 0 0,15 16-42 0 0,-27-36-25 0 0,0 0-1 0 0,0 0 1 0 0,0-1 0 0 0,1 0-1 0 0,-1 0 1 0 0,2 0 0 0 0,-1-1-1 0 0,0 0 1 0 0,1 0 0 0 0,0-1-1 0 0,4 2 26 0 0,-5-8-1709 0 0,-7-5-3991 0 0,0 5 2210 0 0,0-1-9013 0 0</inkml:trace>
  <inkml:trace contextRef="#ctx0" brushRef="#br0" timeOffset="4306.086">825 794 0 0 0,'0'0'340'0'0,"0"0"272"0"0,0 0-73 0 0,0 0-126 0 0,0 0-62 0 0,0 0-48 0 0,0 0-16 0 0,0 0 45 0 0,0 0 174 0 0,0 0 235 0 0,0 0 196 0 0,15 11 5323 0 0,20 26 1168 0 0,-16 15-4398 0 0,8-1-1385 0 0,-20-26-981 0 0,-7-24-640 0 0,0-1-8 0 0,0 0-4 0 0,0 0 7 0 0,0 0-3 0 0,0 0 8 0 0,0 0-39 0 0,0 0-28 0 0,0 0-54 0 0,0 0-59 0 0,0 0-180 0 0,0 0-496 0 0,0 0-1362 0 0,0 0-3774 0 0,0 0-5705 0 0</inkml:trace>
</inkml:ink>
</file>

<file path=ppt/ink/ink19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7:06.1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126 310 0 0 0,'0'0'844'0'0,"0"0"282"0"0,0 0 118 0 0,0 0 50 0 0,0 0-59 0 0,0 0-90 0 0,0 0-35 0 0,1 3-47 0 0,0-1-871 0 0,0-1 0 0 0,-1 1 1 0 0,1 0-1 0 0,0-1 1 0 0,0 0-1 0 0,0 1 1 0 0,0-1-1 0 0,0 0 0 0 0,0 1 1 0 0,0-1-1 0 0,0 0 1 0 0,1 0-1 0 0,-1 0 1 0 0,1 0-1 0 0,-1 0 0 0 0,0 0 1 0 0,1 0-1 0 0,-1-1 1 0 0,1 1-1 0 0,0 0 0 0 0,-1-1 1 0 0,1 1-1 0 0,0-1 1 0 0,-1 0-1 0 0,1 1 1 0 0,0-1-1 0 0,-1 0 0 0 0,2 0-192 0 0,3 0 372 0 0,0 1-1 0 0,0-1 1 0 0,0 0-1 0 0,0 0 1 0 0,0-1-1 0 0,0 0 1 0 0,0 0-1 0 0,0 0 0 0 0,-1-1 1 0 0,1 0-1 0 0,0 0 1 0 0,-1 0-1 0 0,1-1 1 0 0,1-1-372 0 0,104-86 2016 0 0,-94 71-1818 0 0,-1-1 1 0 0,-2 0-1 0 0,0-1 1 0 0,-1-1-1 0 0,-1 0 1 0 0,-1-1-1 0 0,6-17-198 0 0,-5-4 599 0 0,-12 43-480 0 0,0 1-17 0 0,0 0-52 0 0,-1 16-173 0 0,-54 351 392 0 0,4 189 341 0 0,49-532-582 0 0,0 1 1 0 0,-2-1-1 0 0,-1 0 1 0 0,-1 0-1 0 0,0 0 1 0 0,-2-1-1 0 0,-1 0 1 0 0,-1-1-1 0 0,-1 0 1 0 0,-1 0-1 0 0,-4 4-28 0 0,11-18-9 0 0,-1-1 0 0 0,0 0 0 0 0,0 0 0 0 0,0-1 0 0 0,-1 1 0 0 0,0-1 0 0 0,-1-1 0 0 0,1 0 0 0 0,-1 0 0 0 0,0 0 0 0 0,0-1 0 0 0,0 0 0 0 0,-1 0 0 0 0,0-1 0 0 0,1 0 0 0 0,-1-1 0 0 0,0 0 0 0 0,0 0 0 0 0,-1-1 0 0 0,1 0 0 0 0,0-1 0 0 0,0 0 0 0 0,0 0 0 0 0,-1-1 0 0 0,1 0 0 0 0,0-1 0 0 0,0 0 0 0 0,0 0 0 0 0,0-1 0 0 0,-5-3 9 0 0,10 1-14 0 0,0-1 0 0 0,0 1 0 0 0,1-1 0 0 0,-1-1 0 0 0,2 1 0 0 0,-1 0 0 0 0,0-1 0 0 0,1 1 0 0 0,0-1 0 0 0,1 0 0 0 0,0 1 0 0 0,0-1 0 0 0,0 0 0 0 0,1 0 0 0 0,0 0 0 0 0,0 0 0 0 0,1 0 0 0 0,-1 0 0 0 0,2 1 0 0 0,-1-1 0 0 0,1 0 0 0 0,0 1 0 0 0,0-1 0 0 0,2-2 14 0 0,10-19 14 0 0,1-1 0 0 0,1 2 1 0 0,1 0-1 0 0,2 1 1 0 0,1 1-1 0 0,0 1 0 0 0,2 0 1 0 0,1 2-1 0 0,1 1 1 0 0,7-5-15 0 0,210-154 112 0 0,-184 136-605 0 0,-56 37-4037 0 0,-2 6-3652 0 0,1 1-3256 0 0</inkml:trace>
  <inkml:trace contextRef="#ctx0" brushRef="#br0" timeOffset="288.982">825 586 2849 0 0,'0'0'5026'0'0,"0"0"-2908"0"0,0 0-809 0 0,0 0 184 0 0,0 0 194 0 0,0 0-30 0 0,0 0-194 0 0,0 0-316 0 0,-26 32-302 0 0,-81 103-188 0 0,65-62 107 0 0,40-63-638 0 0,0-6-80 0 0,1 0 0 0 0,-1 0 0 0 0,1 0 0 0 0,0 0 0 0 0,0 0 0 0 0,1 0 0 0 0,-1 0 1 0 0,1 0-1 0 0,0 1 0 0 0,0-1 0 0 0,0 0 0 0 0,1 0 0 0 0,-1 0 0 0 0,1 0 0 0 0,0 0 0 0 0,0 0 1 0 0,1 0-1 0 0,-1 0 0 0 0,1 0 0 0 0,0 0 0 0 0,0 0 0 0 0,0-1 0 0 0,0 1 0 0 0,1-1 1 0 0,-1 0-1 0 0,1 0 0 0 0,0 0 0 0 0,0 0 0 0 0,0 0 0 0 0,0 0 0 0 0,1-1 0 0 0,-1 0 1 0 0,1 1-1 0 0,-1-1 0 0 0,1 0 0 0 0,0-1 0 0 0,0 1 0 0 0,0-1 0 0 0,0 0 0 0 0,0 0 1 0 0,4 1-47 0 0,-3-2 99 0 0,1 0 1 0 0,-1-1 0 0 0,0 1-1 0 0,1-1 1 0 0,-1 0 0 0 0,0 0-1 0 0,0-1 1 0 0,0 0 0 0 0,0 0-1 0 0,0 0 1 0 0,0 0 0 0 0,0-1-1 0 0,-1 1 1 0 0,1-1 0 0 0,-1-1-1 0 0,0 1 1 0 0,0-1 0 0 0,0 1-1 0 0,0-1 1 0 0,-1 0 0 0 0,1 0-1 0 0,-1-1 1 0 0,0 1 0 0 0,-1-1 0 0 0,1 1-1 0 0,-1-1 1 0 0,2-4-100 0 0,1-1 37 0 0,-1 0 1 0 0,0-1-1 0 0,-1 1 1 0 0,0 0-1 0 0,-1-1 1 0 0,0 0-1 0 0,0 0 0 0 0,-1 1 1 0 0,-1-1-1 0 0,1 0 1 0 0,-2 0-1 0 0,0 0 1 0 0,-1-6-38 0 0,-22-43-1066 0 0,5 43-7201 0 0,15 16-3105 0 0</inkml:trace>
  <inkml:trace contextRef="#ctx0" brushRef="#br0" timeOffset="590.072">949 976 6761 0 0,'0'0'1936'0'0,"0"0"-189"0"0,0 0 273 0 0,0 0 234 0 0,0 0-104 0 0,0 0-366 0 0,0 0-476 0 0,0 0-361 0 0,0 0-221 0 0,0 0-142 0 0,0 0-19 0 0,0 0-35 0 0,0 0-60 0 0,0-14-16 0 0,1 5-400 0 0,20-112 1360 0 0,41 22-439 0 0,48-37-1939 0 0,-110 136 675 0 0,6-6-1355 0 0,-6 4-9359 0 0,0 2-384 0 0</inkml:trace>
  <inkml:trace contextRef="#ctx0" brushRef="#br0" timeOffset="901.216">1390 608 7954 0 0,'0'0'2379'0'0,"0"0"-423"0"0,0 0-199 0 0,0 0-164 0 0,0 0-172 0 0,0 0-193 0 0,0 0-213 0 0,0 0-211 0 0,0 0-161 0 0,0 0-132 0 0,0 0-103 0 0,0 0-87 0 0,0 0-49 0 0,-23 24-47 0 0,-69 75-62 0 0,65-50 17 0 0,28-41-152 0 0,-2-3-16 0 0,1 0 0 0 0,0 0-1 0 0,0 0 1 0 0,0 0 0 0 0,0 0 0 0 0,1 0-1 0 0,0 0 1 0 0,0 0 0 0 0,0 0-1 0 0,1-1 1 0 0,0 1 0 0 0,0 0 0 0 0,0-1-1 0 0,0 1 1 0 0,1-1 0 0 0,-1 0-1 0 0,1 0 1 0 0,0 0 0 0 0,0 0 0 0 0,1-1-1 0 0,-1 1 1 0 0,1-1 0 0 0,0 1-1 0 0,0-1 1 0 0,0-1 0 0 0,0 1 0 0 0,1-1-1 0 0,2 2-11 0 0,-2-2-48 0 0,1-1-1 0 0,0 1 0 0 0,-1-1 0 0 0,1 0 1 0 0,0-1-1 0 0,-1 0 0 0 0,1 0 0 0 0,0 0 1 0 0,0 0-1 0 0,-1-1 0 0 0,1 0 0 0 0,0 0 1 0 0,-1-1-1 0 0,1 1 0 0 0,-1-1 0 0 0,0 0 1 0 0,6-3 48 0 0,24-23-6641 0 0,-29 21 530 0 0,0 3-3495 0 0</inkml:trace>
  <inkml:trace contextRef="#ctx0" brushRef="#br0" timeOffset="1253.773">1471 851 2513 0 0,'0'0'1696'0'0,"0"0"243"0"0,0 0 404 0 0,0 0 192 0 0,0 0-97 0 0,0 0-236 0 0,0 0-382 0 0,0 0-329 0 0,0 0-258 0 0,0 0-206 0 0,0 0-155 0 0,0 0-141 0 0,0 0-123 0 0,33-1-88 0 0,98-6-71 0 0,-79-7 197 0 0,-48 7-484 0 0,0 3-78 0 0,0 1 1 0 0,0-1-1 0 0,0-1 0 0 0,-1 1 0 0 0,1 0 0 0 0,-1-1 0 0 0,0 0 0 0 0,-1 0 0 0 0,1 0 0 0 0,-1 0 0 0 0,0 0 0 0 0,0 0 0 0 0,-1 0 0 0 0,1-1 1 0 0,-1 1-1 0 0,0-1 0 0 0,-1 1 0 0 0,1-1 0 0 0,-1 1 0 0 0,0-1 0 0 0,0 0 0 0 0,-1 0-84 0 0,-1 5 2 0 0,0-1 0 0 0,0 0 0 0 0,0 1-1 0 0,0 0 1 0 0,0-1 0 0 0,0 1 0 0 0,-1 0 0 0 0,1 0 0 0 0,0 0-1 0 0,-1 1 1 0 0,1-1 0 0 0,-1 0 0 0 0,1 1 0 0 0,-1 0 0 0 0,1-1-1 0 0,-1 1 1 0 0,1 0 0 0 0,-1 0 0 0 0,1 1 0 0 0,0-1 0 0 0,-1 0-1 0 0,1 1 1 0 0,-1 0 0 0 0,1-1 0 0 0,-1 1 0 0 0,1 0-1 0 0,-1 0-1 0 0,-10 8-81 0 0,0 0-1 0 0,0 1 1 0 0,1 0-1 0 0,0 1 0 0 0,1 0 1 0 0,0 1-1 0 0,1 0 1 0 0,1 0-1 0 0,-1 1 1 0 0,2 1-1 0 0,-5 9 82 0 0,-14 66-1289 0 0,27-87 1139 0 0,-1 0 0 0 0,1 0-1 0 0,0 0 1 0 0,0 0 0 0 0,0 0-1 0 0,0 0 1 0 0,0 0 0 0 0,0 0 0 0 0,1 0-1 0 0,-1 0 1 0 0,1 0 0 0 0,-1 0-1 0 0,1 0 1 0 0,0 0 0 0 0,0 0-1 0 0,0 0 1 0 0,0 0 0 0 0,0 0 0 0 0,0-1-1 0 0,0 1 1 0 0,1 0 0 0 0,-1-1-1 0 0,0 1 1 0 0,1-1 0 0 0,0 0-1 0 0,-1 1 1 0 0,1-1 0 0 0,0 0 0 0 0,-1 0-1 0 0,1 0 1 0 0,0 0 0 0 0,0 0-1 0 0,0-1 1 0 0,0 1 0 0 0,0-1-1 0 0,0 1 1 0 0,0-1 0 0 0,0 1 0 0 0,0-1-1 0 0,0 0 1 0 0,2 0 150 0 0,9 0-1459 0 0,64-11-14342 0 0,-68 7 14285 0 0</inkml:trace>
  <inkml:trace contextRef="#ctx0" brushRef="#br0" timeOffset="1652.091">2118 604 5473 0 0,'0'0'2030'0'0,"0"0"-355"0"0,0 0-36 0 0,0 0 95 0 0,0 0-22 0 0,0 0-149 0 0,0 0-196 0 0,0 0-196 0 0,0 0-154 0 0,0 0-135 0 0,0 0-133 0 0,0 0-135 0 0,-17 12-106 0 0,-49 35-61 0 0,-30 22 2223 0 0,95-68-2661 0 0,0 0 1 0 0,0-1-1 0 0,1 1 0 0 0,-1-1 1 0 0,0 1-1 0 0,1 0 1 0 0,-1 0-1 0 0,0-1 1 0 0,1 1-1 0 0,-1 0 0 0 0,1 0 1 0 0,-1 0-1 0 0,1 0 1 0 0,0 0-1 0 0,-1-1 1 0 0,1 1-1 0 0,0 0 0 0 0,0 0 1 0 0,-1 0-1 0 0,1 0 1 0 0,0 0-1 0 0,0 0 1 0 0,0 0-1 0 0,0 0 0 0 0,0 0 1 0 0,0 0-1 0 0,1 0 1 0 0,-1 0-1 0 0,0 0 0 0 0,0 0 1 0 0,1 0-1 0 0,-1 0 1 0 0,1 0-1 0 0,-1-1 1 0 0,1 1-1 0 0,-1 0 0 0 0,1 0 1 0 0,-1 0-1 0 0,1-1 1 0 0,0 1-1 0 0,-1 0 1 0 0,1-1-1 0 0,0 1 0 0 0,0 0 1 0 0,-1-1-1 0 0,1 1 1 0 0,0-1-1 0 0,0 1 1 0 0,0-1-1 0 0,0 0 0 0 0,0 1 1 0 0,0-1-1 0 0,0 0 1 0 0,0 1-10 0 0,58 20 601 0 0,-54-20-555 0 0,-1-1 1 0 0,1 1 1 0 0,0 0-1 0 0,-1 0 1 0 0,1 0-1 0 0,0 0 1 0 0,-1 1-1 0 0,1 0 1 0 0,-1 0-1 0 0,0 0 1 0 0,0 1-1 0 0,0-1 1 0 0,0 1-1 0 0,0 0 1 0 0,0 0-1 0 0,-1 0 1 0 0,0 1-1 0 0,1-1 1 0 0,-1 1-1 0 0,0 0 1 0 0,-1 0-1 0 0,1 0 1 0 0,-1 0-1 0 0,1 0 1 0 0,-1 0-1 0 0,-1 1 1 0 0,1-1-1 0 0,-1 1 1 0 0,1 0-1 0 0,-1-1 1 0 0,-1 1-1 0 0,1 0 1 0 0,-1-1-1 0 0,1 1 1 0 0,-1 0-1 0 0,-1 0 1 0 0,1 0-1 0 0,-1-1 1 0 0,0 1-1 0 0,-1 4-47 0 0,-4 0 39 0 0,-1-1 0 0 0,0 0 0 0 0,0-1 0 0 0,0 1 0 0 0,-1-1 0 0 0,0-1 0 0 0,-1 1 0 0 0,0-2 0 0 0,0 1 0 0 0,0-1 0 0 0,0 0 0 0 0,-1-1 0 0 0,-9 3-39 0 0,5-1-27 0 0,-31-2-1456 0 0,31-13-7782 0 0,11 8-3037 0 0</inkml:trace>
</inkml:ink>
</file>

<file path=ppt/ink/ink19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7:09.4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387 0 1744 0 0,'0'0'2984'0'0,"0"0"-1213"0"0,0 0-462 0 0,0 0 197 0 0,0 0 329 0 0,0 0 151 0 0,0 0-116 0 0,0 0-351 0 0,0 0-425 0 0,0 0-261 0 0,0 0-125 0 0,-9 0 4083 0 0,-30 0-3564 0 0,24 2-1033 0 0,-1 1 0 0 0,1 1-1 0 0,0 0 1 0 0,0 1 0 0 0,1 1-1 0 0,-1 0 1 0 0,1 1 0 0 0,1 0-1 0 0,-1 1 1 0 0,-7 6-194 0 0,-35 31 487 0 0,53-39-291 0 0,3-5-179 0 0,5 14 31 0 0,105 77 295 0 0,15 18-14 0 0,-124-108-304 0 0,0-1-1 0 0,0 1 1 0 0,0-1-1 0 0,-1 1 1 0 0,1-1 0 0 0,0 1-1 0 0,-1-1 1 0 0,1 1-1 0 0,-1 0 1 0 0,0-1 0 0 0,1 1-1 0 0,-1 0 1 0 0,0-1-1 0 0,0 1 1 0 0,0 0-1 0 0,0 0 1 0 0,-1-1 0 0 0,1 1-1 0 0,0 0 1 0 0,-1-1-1 0 0,1 1 1 0 0,-1-1-1 0 0,1 1 1 0 0,-1 0 0 0 0,0-1-1 0 0,0 1 1 0 0,0-1-1 0 0,0 0 1 0 0,0 1 0 0 0,0-1-1 0 0,0 0 1 0 0,0 1-1 0 0,0-1 1 0 0,-1 0-1 0 0,1 0 1 0 0,-1 0-25 0 0,-58 38 349 0 0,52-34-333 0 0,-15 6-2 0 0,0-1 0 0 0,0-1 0 0 0,0-1 0 0 0,-1 0 0 0 0,0-2 0 0 0,-1-1 0 0 0,0-1 0 0 0,1-2 0 0 0,-1 0 0 0 0,-11-1-14 0 0,38-31-1707 0 0,33-8-623 0 0,-7 18-3937 0 0,-15 12-5679 0 0</inkml:trace>
</inkml:ink>
</file>

<file path=ppt/ink/ink19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7:09.7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 78 12259 0 0,'0'0'1241'0'0,"0"0"-161"0"0,0 0 90 0 0,0 0 169 0 0,0 0 35 0 0,0 0-146 0 0,-4 34-337 0 0,-11 107-315 0 0,24-71-30 0 0,-3-62-465 0 0,-3-3-10 0 0,0 0 1 0 0,0 1 0 0 0,1-2 0 0 0,0 1-1 0 0,0 0 1 0 0,1-1 0 0 0,-1 0 0 0 0,1 0-1 0 0,0 0 1 0 0,0 0 0 0 0,0-1 0 0 0,0 0-1 0 0,1 0 1 0 0,-1 0 0 0 0,1-1 0 0 0,0 0-1 0 0,0 0 1 0 0,0 0 0 0 0,0-1 0 0 0,0 0-1 0 0,0 0 1 0 0,0 0 0 0 0,0-1 0 0 0,0 0-1 0 0,1 0 1 0 0,-1-1 0 0 0,0 1-1 0 0,0-1 1 0 0,3-1-72 0 0,6-2 210 0 0,0-1-1 0 0,-1 0 0 0 0,0 0 1 0 0,0-2-1 0 0,0 1 0 0 0,-1-2 1 0 0,0 0-1 0 0,0-1 1 0 0,-1 0-1 0 0,0 0 0 0 0,4-6-209 0 0,-8 7 103 0 0,0 1-1 0 0,-1-1 1 0 0,0 0-1 0 0,0 0 1 0 0,0-1-1 0 0,-1 0 1 0 0,-1 0-1 0 0,0 0 1 0 0,0-1-1 0 0,-1 0 1 0 0,0 0-1 0 0,0 0 1 0 0,-1 0-1 0 0,-1-1 1 0 0,0 1-1 0 0,0-1 1 0 0,-1 0-1 0 0,0 1 1 0 0,-1-1-1 0 0,0 0 1 0 0,-1 1-1 0 0,-1-9-102 0 0,-2 13 2 0 0,0 0 0 0 0,0 0 0 0 0,0 1 0 0 0,-1-1 0 0 0,0 1 0 0 0,0 0 0 0 0,0 1 0 0 0,-1-1 0 0 0,1 1 0 0 0,-1 0 0 0 0,0 1-1 0 0,0-1 1 0 0,-1 1 0 0 0,1 0 0 0 0,-1 1 0 0 0,1-1 0 0 0,-1 1 0 0 0,0 1 0 0 0,0-1 0 0 0,0 1 0 0 0,0 0 0 0 0,0 1 0 0 0,0 0-1 0 0,0 0 1 0 0,0 0-2 0 0,-70 12-919 0 0,29 9-6217 0 0,37-14-4990 0 0</inkml:trace>
</inkml:ink>
</file>

<file path=ppt/ink/ink19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7:12.7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1 169 4393 0 0,'0'0'1692'0'0,"0"0"-382"0"0,0 0-127 0 0,0 0 89 0 0,0 0 36 0 0,0 0-98 0 0,0 0-156 0 0,0 0-144 0 0,0 0 5 0 0,0 0 104 0 0,0 0-25 0 0,0 0-83 0 0,0 0-67 0 0,18 0-73 0 0,118 0 1138 0 0,192 0 3058 0 0,-339-18-4235 0 0,-58-51-499 0 0,4-1-334 0 0,94 58-7962 0 0,-18 12 820 0 0,0 0-4617 0 0</inkml:trace>
</inkml:ink>
</file>

<file path=ppt/ink/ink1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20:21.2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 1 10794 0 0,'0'0'2901'0'0,"0"0"-1569"0"0,0 0-537 0 0,0 0 131 0 0,0 0 208 0 0,0 0 77 0 0,0 0-128 0 0,0 0-281 0 0,0 0-282 0 0,0 0-185 0 0,0 0-154 0 0,-7 33-88 0 0,-21 101-34 0 0,21-77-84 0 0,11-34-414 0 0,8-13-6524 0 0,-10-10-3447 0 0</inkml:trace>
</inkml:ink>
</file>

<file path=ppt/ink/ink19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7:13.3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45 4057 0 0,'0'0'2588'0'0,"0"0"-368"0"0,0 0-95 0 0,0 0 8 0 0,0 0-79 0 0,0 0-290 0 0,0 0-428 0 0,0 0-365 0 0,0 0-223 0 0,0 0-109 0 0,0 0-61 0 0,0 0-45 0 0,0 0-4 0 0,3-2 58 0 0,143-15 3805 0 0,64-4-3337 0 0,-136 16-1015 0 0,-74 5-70 0 0,0 0 0 0 0,0 0-18 0 0,0 0 2 0 0,0 0-11 0 0,0 0-26 0 0,-25 3-5774 0 0,22-2 4713 0 0,-8 2-5715 0 0,8-2-4255 0 0</inkml:trace>
</inkml:ink>
</file>

<file path=ppt/ink/ink19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7:13.5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11 9410 0 0,'0'0'2667'0'0,"0"0"-942"0"0,0 0-466 0 0,0 0-115 0 0,0 0-16 0 0,0 0-25 0 0,0 0-31 0 0,0 0-104 0 0,0 0-51 0 0,0 0-21 0 0,0 0-131 0 0,0 0-129 0 0,0 0-74 0 0,17 5-59 0 0,58 12-61 0 0,-63-15-333 0 0,0 0-1 0 0,0-1 1 0 0,-1 0-1 0 0,1-1 1 0 0,0 0-1 0 0,0-1 1 0 0,0-1-1 0 0,0 0 1 0 0,1 0-109 0 0,27-5 1 0 0,33-6-1054 0 0,-42 5-3916 0 0,-20 5 1190 0 0,3 2-8162 0 0</inkml:trace>
</inkml:ink>
</file>

<file path=ppt/ink/ink19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7:15.8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0 115 3041 0 0,'0'0'2393'0'0,"0"0"-144"0"0,0 0-25 0 0,0 0-127 0 0,0 0-266 0 0,0 0-357 0 0,0 0-474 0 0,0 0-404 0 0,0 0-201 0 0,0 0 15 0 0,0 0 123 0 0,0 0 196 0 0,0 0 127 0 0,6 3-9 0 0,3 2-419 0 0,1 0 0 0 0,-1-1 0 0 0,1-1-1 0 0,0 0 1 0 0,0 0 0 0 0,1-1 0 0 0,-1 0 0 0 0,0 0 0 0 0,1-2-1 0 0,1 1-427 0 0,314 0 2050 0 0,-237-5-1946 0 0,-70 3-36 0 0,-24-10 680 0 0,-108-44-702 0 0,18 14-513 0 0,74 23-1505 0 0,19 12-2602 0 0,1 0-3945 0 0,1 0-3558 0 0</inkml:trace>
</inkml:ink>
</file>

<file path=ppt/ink/ink19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7:14.2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106 0 7474 0 0,'0'0'2883'0'0,"0"0"-729"0"0,0 0-331 0 0,0 0-114 0 0,0 0-152 0 0,0 0-261 0 0,0 0-346 0 0,0 0-352 0 0,0 0-236 0 0,0 0-107 0 0,0 0-49 0 0,0 0 29 0 0,0 0 184 0 0,1 3 131 0 0,4 10-145 0 0,-1 0-1 0 0,-1 0 0 0 0,0 0 0 0 0,-1 0 0 0 0,0 0 1 0 0,-1 0-1 0 0,-1 1 0 0 0,0-1 0 0 0,-1 7-404 0 0,-48 189 611 0 0,39-176-479 0 0,-11 29-109 0 0,-20 97 26 0 0,40-157-45 0 0,1 0-1 0 0,-1-1 0 0 0,0 1 1 0 0,1 0-1 0 0,0-1 0 0 0,-1 1 1 0 0,1 0-1 0 0,0 0 0 0 0,0 0 1 0 0,0-1-1 0 0,0 1 0 0 0,0 0 1 0 0,0 0-1 0 0,1-1 0 0 0,-1 1 1 0 0,1 0-1 0 0,-1 0 0 0 0,1-1 0 0 0,-1 1 1 0 0,1 0-1 0 0,0-1 0 0 0,0 1 1 0 0,0-1-1 0 0,0 1 0 0 0,0-1 1 0 0,0 0-1 0 0,0 1 0 0 0,1-1 1 0 0,-1 0-1 0 0,0 0 0 0 0,1 0 1 0 0,-1 0-1 0 0,1 0 0 0 0,-1 0 1 0 0,1 0-1 0 0,0 0 0 0 0,-1 0 1 0 0,1-1-1 0 0,0 1 0 0 0,-1-1 1 0 0,1 1-1 0 0,0-1 0 0 0,0 0 1 0 0,-1 0-1 0 0,1 0 0 0 0,0 0 0 0 0,1 0-3 0 0,92-10 817 0 0,69-34-15 0 0,-87 39-775 0 0,-68 7-35 0 0,1 0-1757 0 0,-5-9-2618 0 0,-2 3-1241 0 0,0 4-6273 0 0</inkml:trace>
  <inkml:trace contextRef="#ctx0" brushRef="#br0" timeOffset="278">583 435 13179 0 0,'0'0'2027'0'0,"0"0"-809"0"0,0 0-214 0 0,0 0 269 0 0,0 0 197 0 0,0 0-15 0 0,0 0-236 0 0,0 0-339 0 0,0 0-256 0 0,0 0-181 0 0,0 0-99 0 0,-3 34-76 0 0,-7 104-56 0 0,-8 10 371 0 0,10-104-868 0 0,-1-54-6358 0 0,5 6-131 0 0,2 0-2658 0 0</inkml:trace>
  <inkml:trace contextRef="#ctx0" brushRef="#br0" timeOffset="543.745">564 442 4249 0 0,'0'0'3134'0'0,"0"0"-1055"0"0,0 0-439 0 0,0 0 15 0 0,0 0-74 0 0,0 0-204 0 0,0 0-179 0 0,0 0-217 0 0,0 0-119 0 0,0 0-15 0 0,0 0-99 0 0,0 0-43 0 0,0 0 16 0 0,16 2 12 0 0,114 7 1588 0 0,7-9-1800 0 0,-136 0-913 0 0,-1 0-233 0 0,-2 6-5307 0 0,0-4 141 0 0,-1-2-5557 0 0</inkml:trace>
  <inkml:trace contextRef="#ctx0" brushRef="#br0" timeOffset="817.863">524 645 9546 0 0,'0'0'1894'0'0,"0"0"-414"0"0,0 0 2 0 0,0 0 210 0 0,0 0-74 0 0,0 0-259 0 0,0 0-342 0 0,0 0-299 0 0,0 0-202 0 0,0 0-152 0 0,0 0-103 0 0,0 0-94 0 0,0 0-72 0 0,34-3-74 0 0,103-7-93 0 0,-62-4-1457 0 0,-55 7-4724 0 0,-16 4-4490 0 0</inkml:trace>
</inkml:ink>
</file>

<file path=ppt/ink/ink19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7:11.0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146 0 6529 0 0,'0'0'1981'0'0,"0"0"-562"0"0,0 0-196 0 0,0 0 294 0 0,0 0 284 0 0,0 0 51 0 0,0 0-235 0 0,0 0-421 0 0,0 0-332 0 0,0 0-215 0 0,0 0-90 0 0,4 2 1056 0 0,-50 222 1786 0 0,-49 216-2560 0 0,87-388-839 0 0,8-52-13 0 0,0 0-1 0 0,0 0-8 0 0,247-44 1923 0 0,-71 29-1461 0 0,-176 15-425 0 0,0 0 11 0 0,0 0-1 0 0,0 0 6 0 0,0 0 10 0 0,0 0-9 0 0,0 0-3 0 0,0 0-7 0 0,0 0-5 0 0,0 0 1 0 0,0 0-7 0 0,0 0 7 0 0,0 0 0 0 0,0 0 8 0 0,0 0-8 0 0,0 0-29 0 0,0 0-29 0 0,0 0 10 0 0,0 0 0 0 0,0 0-17 0 0,-8 0-2760 0 0,4 0-2446 0 0,2 0-3643 0 0,2 0-3161 0 0</inkml:trace>
  <inkml:trace contextRef="#ctx0" brushRef="#br0" timeOffset="303.564">712 582 12259 0 0,'0'0'1947'0'0,"0"0"-894"0"0,0 0-313 0 0,0 0 263 0 0,0 0 327 0 0,0 0 130 0 0,0 0-17 0 0,0 0-239 0 0,0 0-246 0 0,0 0-148 0 0,0 0-186 0 0,0 0-114 0 0,1 15-88 0 0,5 107 586 0 0,-6-107-977 0 0,-1-1 0 0 0,0 1 0 0 0,-1-1-1 0 0,0 1 1 0 0,-2-1 0 0 0,1 0 0 0 0,-2 0 0 0 0,0 0-1 0 0,-4 7-30 0 0,9-21-140 0 0,0 0-1 0 0,-1 1 0 0 0,1-1 0 0 0,-1 1 1 0 0,1-1-1 0 0,-1 0 0 0 0,1 0 0 0 0,-1 1 0 0 0,1-1 1 0 0,-1 0-1 0 0,1 0 0 0 0,-1 0 0 0 0,1 1 1 0 0,-1-1-1 0 0,1 0 0 0 0,-1 0 0 0 0,0 0 0 0 0,1 0 1 0 0,-1 0-1 0 0,1 0 0 0 0,-1 0 0 0 0,1 0 1 0 0,-1 0-1 0 0,1-1 0 0 0,-1 1 0 0 0,1 0 1 0 0,-1 0-1 0 0,1 0 0 0 0,-1-1 0 0 0,1 1 0 0 0,-1 0 1 0 0,1 0-1 0 0,-1-1 0 0 0,1 1 0 0 0,-1-1 1 0 0,1 1-1 0 0,0 0 0 0 0,-1-1 0 0 0,1 1 0 0 0,-1-1 1 0 0,1 1-1 0 0,0-1 0 0 0,0 1 0 0 0,-1-1 1 0 0,1 1-1 0 0,0-1 0 0 0,0 1 0 0 0,0-1 0 0 0,-1 1 1 0 0,1-1-1 0 0,0 1 0 0 0,0-1 0 0 0,0 1 1 0 0,0-1 140 0 0,-11-20-9482 0 0,10 19 7015 0 0,-1-2-5031 0 0</inkml:trace>
  <inkml:trace contextRef="#ctx0" brushRef="#br0" timeOffset="556.938">459 531 6233 0 0,'0'0'1467'0'0,"0"0"-349"0"0,0 0 193 0 0,0 0 356 0 0,0 0 128 0 0,0 0-95 0 0,0 0-322 0 0,0 0-307 0 0,0 0-170 0 0,0 0-109 0 0,0 0-65 0 0,0 0-37 0 0,0 0-57 0 0,28 3-63 0 0,132 13 267 0 0,47 8-579 0 0,-178-20-3566 0 0,-24-1 831 0 0,-3-2-497 0 0,0 0-3288 0 0,-2 2-1865 0 0</inkml:trace>
  <inkml:trace contextRef="#ctx0" brushRef="#br0" timeOffset="814.938">443 914 4097 0 0,'0'0'3951'0'0,"0"0"-1989"0"0,0 0-566 0 0,0 0 227 0 0,0 0 230 0 0,0 0-89 0 0,0 0-211 0 0,0 0-236 0 0,0 0-262 0 0,0 0-204 0 0,0 0-143 0 0,31 1-121 0 0,100 6-128 0 0,-24-16 263 0 0,-61 3-902 0 0,19-4-312 0 0,-22 1-9690 0 0,-35 9-1398 0 0</inkml:trace>
</inkml:ink>
</file>

<file path=ppt/ink/ink19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6:03.1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1 243 3289 0 0,'0'0'1355'0'0,"0"0"-135"0"0,0 0 62 0 0,0 0 183 0 0,0 0 55 0 0,0 0-139 0 0,0 0-300 0 0,0 0-239 0 0,0 0-103 0 0,0 0 5 0 0,0 0 44 0 0,7 1-2 0 0,85-10 1921 0 0,-65-4-2025 0 0,0-2 0 0 0,-1-2 1 0 0,-1 0-1 0 0,0-1 0 0 0,14-16-682 0 0,-33 29 132 0 0,0 0-1 0 0,0-1 0 0 0,-1 0 1 0 0,0 0-1 0 0,0-1 0 0 0,0 1 1 0 0,-1-1-1 0 0,0 0 0 0 0,0 0 1 0 0,-1 0-1 0 0,0-1 0 0 0,0 1 1 0 0,-1-1-1 0 0,0 0 1 0 0,0 0-1 0 0,0-3-131 0 0,-2 9 213 0 0,0 2-11 0 0,0 0-32 0 0,-24 49 121 0 0,6 22-219 0 0,2 1 0 0 0,4 0 1 0 0,3 1-1 0 0,3 0 0 0 0,3 0 0 0 0,4 23-72 0 0,-4 46 65 0 0,0-58-18 0 0,-4-2 0 0 0,-4 1 0 0 0,-17 63-47 0 0,-8-66-189 0 0,35-79 155 0 0,0-1 0 0 0,0 1 1 0 0,0-1-1 0 0,0 0 1 0 0,0 0-1 0 0,0 0 0 0 0,0 1 1 0 0,0-1-1 0 0,0 0 1 0 0,0 0-1 0 0,0 0 0 0 0,0-1 1 0 0,0 1-1 0 0,0 0 1 0 0,0 0-1 0 0,0 0 1 0 0,0-1-1 0 0,0 1 0 0 0,0-1 1 0 0,0 1-1 0 0,0-1 1 0 0,1 1-1 0 0,-1-1 0 0 0,0 1 1 0 0,0-1-1 0 0,0 0 1 0 0,1 1-1 0 0,-1-1 0 0 0,0 0 1 0 0,0 0-1 0 0,1 1 1 0 0,-1-1-1 0 0,1 0 0 0 0,-1 0 1 0 0,1 0-1 0 0,-1 0 1 0 0,1 0-1 0 0,0 0 1 0 0,-1 0-1 0 0,1 0 0 0 0,0 0 1 0 0,0 0-1 0 0,0 0 1 0 0,0 0-1 0 0,0 0 0 0 0,0 0 1 0 0,0 0-1 0 0,0-1 34 0 0,-11-56-1425 0 0,2 0-1 0 0,3-1 1 0 0,1-54 1425 0 0,3 48-810 0 0,-14-12 1081 0 0,85 75 3024 0 0,90-81-1021 0 0,-13 2-1793 0 0,-137 76-948 0 0,13-1-1058 0 0,-17 9-2843 0 0,-2 5-3707 0 0,-3-4-3150 0 0</inkml:trace>
</inkml:ink>
</file>

<file path=ppt/ink/ink19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6:03.6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24 118 2016 0 0,'0'0'2556'0'0,"0"0"-699"0"0,0 0-155 0 0,0 0 142 0 0,0 0 65 0 0,0 0-129 0 0,0 0-285 0 0,0 0-339 0 0,0 0-277 0 0,0 0-169 0 0,0 0-111 0 0,0 0-50 0 0,0 0-45 0 0,-1 29-46 0 0,-4 89-44 0 0,6 33 4159 0 0,-15-199-2711 0 0,12 27-1777 0 0,1 0 1 0 0,0 1-1 0 0,1-1 0 0 0,1 0 0 0 0,1 0 1 0 0,1 1-1 0 0,1-1 0 0 0,1 1 0 0 0,1 0 0 0 0,0 0 1 0 0,2 1-1 0 0,7-15-85 0 0,-14 32 0 0 0,3-6 3 0 0,0 1 0 0 0,1-1 0 0 0,0 0 0 0 0,0 1-1 0 0,1 0 1 0 0,0 0 0 0 0,0 1 0 0 0,1 0 0 0 0,-1 0 0 0 0,1 0 0 0 0,1 1 0 0 0,-1 0-3 0 0,16 42 18 0 0,-6 120 36 0 0,-2-125-1981 0 0,-10-28-2178 0 0,1-3-3370 0 0,-5-1-4226 0 0</inkml:trace>
</inkml:ink>
</file>

<file path=ppt/ink/ink19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6:03.9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8978 0 0,'0'0'2084'0'0,"0"0"-819"0"0,0 0-343 0 0,0 0-52 0 0,0 0-72 0 0,0 0-144 0 0,0 0-222 0 0,0 0-218 0 0,0 0-121 0 0,0 0-50 0 0,0 0-58 0 0,0 12-62 0 0,2 39-99 0 0,-2-50 67 0 0,1-1 0 0 0,-1 0 0 0 0,1 0 0 0 0,0 0 0 0 0,0 0 0 0 0,-1 0 0 0 0,1 0 0 0 0,0 0 0 0 0,-1 0 0 0 0,1 0 0 0 0,0 0 0 0 0,-1 0 0 0 0,1 0 0 0 0,0 0 0 0 0,-1 0 0 0 0,1-1 0 0 0,0 1 0 0 0,-1 0 0 0 0,1 0 0 0 0,-1-1 0 0 0,1 1 0 0 0,0-1 0 0 0,-1 1 0 0 0,1 0 0 0 0,-1-1 0 0 0,1 1 0 0 0,-1-1 0 0 0,1 1 0 0 0,-1-1 0 0 0,0 1 0 0 0,1-1 0 0 0,-1 0 0 0 0,0 1 0 0 0,1-1 0 0 0,-1 0 0 0 0,0 1 0 0 0,0-1 0 0 0,1 1 0 0 0,-1-1 0 0 0,0 0 0 0 0,0 0 0 0 0,0 1 1 0 0,0-1-1 0 0,0 0 0 0 0,0 1 0 0 0,0-1 0 0 0,0 0 0 0 0,0 1 0 0 0,0-1 0 0 0,-1 0 109 0 0,5-10-4589 0 0,-2 3-1458 0 0</inkml:trace>
</inkml:ink>
</file>

<file path=ppt/ink/ink19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6:04.1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50 12 6585 0 0,'0'0'3233'0'0,"0"0"-1256"0"0,0 0-449 0 0,0 0-256 0 0,0 0-200 0 0,0 0-231 0 0,0 0-297 0 0,0 0-304 0 0,0 0-232 0 0,0 0-136 0 0,0 0-96 0 0,0 0-32 0 0,0 0-113 0 0,-49-11-287 0 0,60 18-696 0 0,-6 1-1961 0 0,5-5-6321 0 0</inkml:trace>
</inkml:ink>
</file>

<file path=ppt/ink/ink19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6:04.3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185 0 11242 0 0,'0'0'2189'0'0,"0"0"-558"0"0,0 0-245 0 0,0 0-28 0 0,0 0-65 0 0,0 0-109 0 0,0 0-144 0 0,0 0-137 0 0,0 0-100 0 0,0 0-162 0 0,0 0-145 0 0,0 0-142 0 0,0 0-142 0 0,-19 11-44 0 0,-62 35-44 0 0,28 2 94 0 0,45-36-193 0 0,5-8-20 0 0,1-1 0 0 0,-1 0 0 0 0,1 1 0 0 0,0 0 0 0 0,0-1 0 0 0,1 1 0 0 0,-1 0 0 0 0,1 0 0 0 0,-1 0 0 0 0,1 0 0 0 0,0 0 0 0 0,1 0 0 0 0,-1 0 0 0 0,1 0 0 0 0,0 0 1 0 0,0 1-1 0 0,0-1 0 0 0,0 0 0 0 0,1 0 0 0 0,0 0 0 0 0,0 0 0 0 0,0 0 0 0 0,0 0 0 0 0,0 0 0 0 0,1 0 0 0 0,0 0 0 0 0,0-1 0 0 0,1 3-5 0 0,6 1 24 0 0,1-2 0 0 0,-1 1 0 0 0,1-1 0 0 0,0 0 0 0 0,0-1 1 0 0,1 0-1 0 0,-1-1 0 0 0,1 0 0 0 0,0-1 0 0 0,-1 0 0 0 0,1 0 0 0 0,0-2 0 0 0,0 1 0 0 0,0-1 0 0 0,0-1 0 0 0,0 0 0 0 0,0 0 1 0 0,2-1-25 0 0,-8 1 1 0 0,0 0 1 0 0,0 0 0 0 0,0 0 0 0 0,0-1 0 0 0,0 0 0 0 0,0 0 0 0 0,0 0 0 0 0,0 0-1 0 0,-1-1 1 0 0,0 0 0 0 0,1 0 0 0 0,-1 0 0 0 0,0 0 0 0 0,0-1 0 0 0,0 0 0 0 0,2-3-2 0 0,24-48-6352 0 0,-26 45 1603 0 0,1 5-3733 0 0</inkml:trace>
</inkml:ink>
</file>

<file path=ppt/ink/ink1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20:21.5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23 12571 0 0,'0'0'2208'0'0,"0"0"-1336"0"0,0 0-520 0 0,0 0-200 0 0,0 0-128 0 0,0 0-280 0 0,0 0-72 0 0,0 0-120 0 0,0 0-232 0 0,0 0-840 0 0,0 0-2561 0 0,0 0-4785 0 0</inkml:trace>
  <inkml:trace contextRef="#ctx0" brushRef="#br0" timeOffset="2841.169">80 1 0 0 0,'0'0'581'0'0,"0"0"713"0"0,0 0 230 0 0,0 0-59 0 0,0 0-100 0 0,0 0-216 0 0,0 0-176 0 0,0 0-49 0 0,0 0-9 0 0,0 0 89 0 0,0 0 90 0 0,0 0 42 0 0,0 0 6 0 0,-5 1-103 0 0,-45 35 3716 0 0,46-32-4634 0 0,-8 13 1097 0 0,23-24 415 0 0,25-33 99 0 0,-36 40-1499 0 0,0 0-29 0 0,0 0-70 0 0,0 0-36 0 0,0 0-39 0 0,0 0-41 0 0,0 0-64 0 0,-1 6-575 0 0,0-5-3285 0 0,2-1-3977 0 0,0 0-4007 0 0</inkml:trace>
</inkml:ink>
</file>

<file path=ppt/ink/ink19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6:04.7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72 0 12411 0 0,'0'0'1699'0'0,"0"0"-279"0"0,0 0-46 0 0,0 0 107 0 0,0 0-12 0 0,0 0-180 0 0,0 0-294 0 0,0 0-272 0 0,0 0-126 0 0,0 0-58 0 0,0 0-21 0 0,0 0-52 0 0,-4 17-43 0 0,-12 52-24 0 0,12 55 1010 0 0,-1 240-483 0 0,-14-257-761 0 0,0-62-197 0 0,15-107-14089 0 0,4 51 8023 0 0,0 3-1954 0 0</inkml:trace>
</inkml:ink>
</file>

<file path=ppt/ink/ink19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6:04.9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 10154 0 0,'0'0'2383'0'0,"0"0"-558"0"0,0 0-310 0 0,0 0-111 0 0,0 0-80 0 0,0 0-129 0 0,0 0-161 0 0,0 0-149 0 0,0 0-69 0 0,0 0 18 0 0,0 0-53 0 0,0 0-90 0 0,0 0-109 0 0,21 2-91 0 0,146 7 606 0 0,60-24-366 0 0,-180 8-938 0 0,-4 1-1927 0 0,-13 5-5027 0 0,-26 1-1581 0 0</inkml:trace>
</inkml:ink>
</file>

<file path=ppt/ink/ink19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6:05.2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 0 10826 0 0,'0'0'2548'0'0,"0"0"-1311"0"0,0 0-466 0 0,0 0 2 0 0,0 0 8 0 0,0 0-49 0 0,0 0-169 0 0,0 0-202 0 0,0 0-140 0 0,-5 33-114 0 0,-14 100-46 0 0,20-67-254 0 0,7-50-1528 0 0,-4-10-5805 0 0,-2-5-2015 0 0</inkml:trace>
</inkml:ink>
</file>

<file path=ppt/ink/ink19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6:05.4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19 18980 0 0,'0'0'1632'0'0,"0"0"-383"0"0,0 0-129 0 0,0 0-184 0 0,0 0-208 0 0,0 0-224 0 0,0 0-224 0 0,0 0-160 0 0,0 0-192 0 0,0 0-72 0 0,0 0-16 0 0,0 0-56 0 0,0 0-16 0 0,-16-19-120 0 0,32 34-480 0 0,5 3-1408 0 0,-5-3-4626 0 0,-5-8-6329 0 0</inkml:trace>
</inkml:ink>
</file>

<file path=ppt/ink/ink19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6:17.1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138 184 7746 0 0,'0'0'1929'0'0,"0"0"-427"0"0,0 0-156 0 0,0 0 57 0 0,0 0 26 0 0,0 0-156 0 0,0 0-223 0 0,0 0-183 0 0,0 0-155 0 0,0 0-114 0 0,0 0-83 0 0,0 0-71 0 0,0 0-77 0 0,-19 12-55 0 0,-58 37-46 0 0,75-48-242 0 0,0 0 0 0 0,-1 0 0 0 0,1 1 0 0 0,0-1 0 0 0,0 1-1 0 0,1-1 1 0 0,-1 1 0 0 0,0 0 0 0 0,0-1 0 0 0,1 1 0 0 0,-1 0 0 0 0,1 0-1 0 0,0 0 1 0 0,0 0 0 0 0,-1 0 0 0 0,1 1 0 0 0,1-1 0 0 0,-1 0 0 0 0,0 0-1 0 0,0 1 1 0 0,1-1 0 0 0,-1 1 0 0 0,1-1 0 0 0,0 0 0 0 0,0 2-24 0 0,-2 10 110 0 0,0-2-59 0 0,0-1 0 0 0,1 1 1 0 0,0 0-1 0 0,1 0 0 0 0,0-1 0 0 0,1 1 0 0 0,0 0 0 0 0,1 0 1 0 0,0-1-1 0 0,1 1 0 0 0,0 1-51 0 0,-1-9 22 0 0,-1 1 1 0 0,1-1-1 0 0,0 0 1 0 0,0 1-1 0 0,0-1 0 0 0,1 0 1 0 0,0-1-1 0 0,-1 1 1 0 0,1 0-1 0 0,0-1 1 0 0,1 1-1 0 0,-1-1 1 0 0,1 0-1 0 0,-1 0 0 0 0,1 0 1 0 0,0-1-1 0 0,0 1 1 0 0,0-1-1 0 0,1 0 1 0 0,-1 0-1 0 0,0-1 1 0 0,1 1-1 0 0,-1-1 0 0 0,1 0 1 0 0,-1 0-1 0 0,1 0 1 0 0,0-1-1 0 0,-1 0 1 0 0,3 0-23 0 0,-1 1 71 0 0,0-1 0 0 0,0-1 0 0 0,0 1 0 0 0,0-1 0 0 0,0 0 0 0 0,0-1 0 0 0,0 1 0 0 0,0-1 0 0 0,-1 0 0 0 0,1-1 0 0 0,-1 1 0 0 0,1-1 0 0 0,-1 0 0 0 0,0-1 0 0 0,0 1 0 0 0,0-1 0 0 0,-1 0 0 0 0,1 0 0 0 0,-1 0 0 0 0,0-1 0 0 0,0 0 0 0 0,0 0 0 0 0,-1 0 0 0 0,0 0 0 0 0,0 0 0 0 0,0 0 0 0 0,0-1 0 0 0,-1 0 0 0 0,0 0-71 0 0,1-2 10 0 0,0 0 0 0 0,0 0-1 0 0,-1 0 1 0 0,-1 0 0 0 0,1-1 0 0 0,-1 1 0 0 0,0 0 0 0 0,-1-1-1 0 0,0 1 1 0 0,0-1 0 0 0,-1 1 0 0 0,0-1 0 0 0,-1 1 0 0 0,0 0-1 0 0,0 0 1 0 0,-1 0 0 0 0,0 0 0 0 0,0 0 0 0 0,0 0 0 0 0,-1 1 0 0 0,-1-1-1 0 0,1 1 1 0 0,-1 0 0 0 0,0 1 0 0 0,-1-1 0 0 0,1 1 0 0 0,-1 0-1 0 0,-1 0 1 0 0,-2-1-10 0 0,6 5-56 0 0,-1 0 0 0 0,0 0-1 0 0,0 1 1 0 0,0-1 0 0 0,0 1-1 0 0,0 0 1 0 0,-1 0 0 0 0,1 0-1 0 0,0 1 1 0 0,0-1 0 0 0,-1 1-1 0 0,1 0 1 0 0,0 1 0 0 0,-1-1-1 0 0,1 1 1 0 0,0-1 0 0 0,0 1 56 0 0,3 0-14 0 0,0 0 0 0 0,0 0 0 0 0,0 0 0 0 0,0 0 0 0 0,0 0 0 0 0,0 0 0 0 0,0 0 0 0 0,1 0 0 0 0,-1 0 0 0 0,0 0 0 0 0,1 1 0 0 0,-1-1 0 0 0,1 0 0 0 0,-1 0 0 0 0,1 1 1 0 0,0-1-1 0 0,0 0 0 0 0,-1 1 0 0 0,1-1 0 0 0,0 0 0 0 0,0 0 0 0 0,0 1 0 0 0,0-1 0 0 0,1 0 0 0 0,-1 1 0 0 0,0-1 0 0 0,0 0 0 0 0,1 1 0 0 0,-1-1 0 0 0,1 0 0 0 0,-1 0 0 0 0,1 0 0 0 0,0 1 0 0 0,-1-1 0 0 0,1 0 1 0 0,0 0-1 0 0,0 0 0 0 0,0 0 0 0 0,0 0 0 0 0,0 0 0 0 0,0 0 0 0 0,0-1 0 0 0,0 1 0 0 0,0 0 0 0 0,0-1 0 0 0,0 1 0 0 0,0 0 0 0 0,1-1 0 0 0,-1 1 0 0 0,1-1 14 0 0,5 6 22 0 0,1 0-1 0 0,-1 0 1 0 0,1-1 0 0 0,0 0-1 0 0,0-1 1 0 0,0 0 0 0 0,1 0-1 0 0,-1-1 1 0 0,1 0 0 0 0,0 0-1 0 0,0-1 1 0 0,0 0-1 0 0,0-1 1 0 0,0 0 0 0 0,1 0-1 0 0,-1-1 1 0 0,0 0 0 0 0,0-1-1 0 0,1 0 1 0 0,-1 0 0 0 0,0-1-1 0 0,0 0 1 0 0,0-1-1 0 0,0 0 1 0 0,-1 0 0 0 0,1-1-1 0 0,2-2-21 0 0,0-2 40 0 0,-1 0 0 0 0,0-1 0 0 0,0-1 0 0 0,-1 0 0 0 0,0 0 0 0 0,-1-1 0 0 0,0 0 0 0 0,-1 0 0 0 0,0-1 0 0 0,0 0 0 0 0,-2 0 0 0 0,1 0 0 0 0,-2-1 0 0 0,2-7-40 0 0,-2-68 58 0 0,-4 87-63 0 0,0 0 1 0 0,0 0 0 0 0,0 0-1 0 0,0 0 1 0 0,-1 1 0 0 0,1-1-1 0 0,0 0 1 0 0,-1 0 0 0 0,1 0-1 0 0,0 1 1 0 0,-1-1 0 0 0,1 0-1 0 0,-1 1 1 0 0,1-1-1 0 0,-1 0 1 0 0,0 1 0 0 0,1-1-1 0 0,-1 0 1 0 0,0 1 0 0 0,1-1-1 0 0,-1 1 1 0 0,0 0 0 0 0,1-1-1 0 0,-1 1 1 0 0,0-1 0 0 0,0 1-1 0 0,0 0 1 0 0,1 0-1 0 0,-1-1 1 0 0,0 1 0 0 0,0 0-1 0 0,0 0 1 0 0,0 0 0 0 0,0 0-1 0 0,1 0 1 0 0,-1 0 0 0 0,0 0-1 0 0,0 0 1 0 0,0 1 0 0 0,0-1-1 0 0,1 0 1 0 0,-1 0 0 0 0,0 1-1 0 0,0-1 1 0 0,0 0-1 0 0,1 1 1 0 0,-1-1 0 0 0,0 1-1 0 0,0 0 5 0 0,-37 24-220 0 0,37-24 215 0 0,-1 1 0 0 0,0-1 0 0 0,0 1 0 0 0,1-1 0 0 0,-1 1 0 0 0,1-1 0 0 0,-1 1 0 0 0,1 0 0 0 0,0 0 0 0 0,-1 0 0 0 0,1 0 0 0 0,0 0 0 0 0,0 0 0 0 0,0 0 0 0 0,1 0 0 0 0,-1 0 0 0 0,1 0 0 0 0,-1 0 0 0 0,1 0 0 0 0,-1 1 0 0 0,1-1-1 0 0,0 0 1 0 0,0 0 0 0 0,0 1 0 0 0,1-1 0 0 0,-1 0 0 0 0,0 0 0 0 0,1 0 0 0 0,-1 1 0 0 0,1-1 0 0 0,0 0 0 0 0,0 0 0 0 0,0 0 0 0 0,0 0 0 0 0,0 0 0 0 0,0 0 0 0 0,0-1 0 0 0,1 1 0 0 0,-1 0 0 0 0,1 0 0 0 0,-1-1 5 0 0,142 50 145 0 0,-139-49-127 0 0,-1-1-1 0 0,0 1 1 0 0,-1-1 0 0 0,1 1 0 0 0,0 0-1 0 0,0 0 1 0 0,-1 1 0 0 0,1-1-1 0 0,-1 0 1 0 0,0 1 0 0 0,0-1 0 0 0,0 1-1 0 0,0 0 1 0 0,0 0 0 0 0,0 0 0 0 0,-1 0-1 0 0,1 0 1 0 0,-1 0 0 0 0,0 0-1 0 0,0 0 1 0 0,0 1 0 0 0,-1-1 0 0 0,1 0-1 0 0,-1 1 1 0 0,0-1 0 0 0,1 1-1 0 0,-2-1 1 0 0,1 3-18 0 0,-20 124 778 0 0,19-129-784 0 0,1 0 0 0 0,-1 0 0 0 0,1 1 0 0 0,-1-1 1 0 0,1 0-1 0 0,0 0 0 0 0,0 1 0 0 0,-1-1 0 0 0,1 0 1 0 0,0 1-1 0 0,0-1 0 0 0,0 0 0 0 0,0 1 0 0 0,0-1 1 0 0,1 0-1 0 0,-1 1 0 0 0,0-1 0 0 0,1 0 0 0 0,-1 0 1 0 0,1 1-1 0 0,-1-1 0 0 0,1 0 0 0 0,-1 0 0 0 0,1 0 1 0 0,0 0-1 0 0,0 1 0 0 0,0-1 0 0 0,-1 0 0 0 0,1 0 0 0 0,0-1 1 0 0,0 1-1 0 0,0 0 0 0 0,1 0 0 0 0,-1 0 0 0 0,0-1 1 0 0,0 1-1 0 0,0 0 0 0 0,0-1 0 0 0,1 0 0 0 0,-1 1 1 0 0,0-1-1 0 0,1 1 0 0 0,-1-1 0 0 0,0 0 0 0 0,1 0 1 0 0,-1 0-1 0 0,0 0 0 0 0,1 0 0 0 0,-1 0 0 0 0,0 0 1 0 0,0 0-1 0 0,1-1 0 0 0,-1 1 0 0 0,1-1 6 0 0,27 1-1904 0 0,-19 0-2527 0 0,1 0-5508 0 0,-6 0 177 0 0</inkml:trace>
</inkml:ink>
</file>

<file path=ppt/ink/ink19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6:17.5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12163 0 0,'0'0'2608'0'0,"0"0"-1936"0"0,0 0-416 0 0,0 0-168 0 0,0 0-200 0 0,0 0-152 0 0,0 0-120 0 0,0 0-120 0 0,0 0-280 0 0,0 0-632 0 0,0 0-2577 0 0,0 0-4337 0 0</inkml:trace>
</inkml:ink>
</file>

<file path=ppt/ink/ink19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6:19.3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73 0 12147 0 0,'0'0'4682'0'0,"0"0"-2516"0"0,0 0-845 0 0,0 0-94 0 0,0 0-184 0 0,0 0-211 0 0,0 0-198 0 0,0 0-151 0 0,0 0-79 0 0,0 0 6 0 0,0 0-1 0 0,0 0-37 0 0,0 0-31 0 0,-11 29-36 0 0,-34 92-34 0 0,28-19 203 0 0,19-77-392 0 0,12 237 301 0 0,-1-159-567 0 0,-11-60-2281 0 0,-2-43 1140 0 0,-13 0-11262 0 0,8 0 1162 0 0</inkml:trace>
</inkml:ink>
</file>

<file path=ppt/ink/ink19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6:18.6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151 0 7954 0 0,'0'0'2153'0'0,"0"0"-375"0"0,0 0-88 0 0,0 0-44 0 0,0 0-173 0 0,0 0-265 0 0,0 0-295 0 0,0 0-231 0 0,0 0-160 0 0,0 0-110 0 0,0 0-85 0 0,0 0-82 0 0,0 0-58 0 0,-24 21-44 0 0,-71 65-45 0 0,66-42 6 0 0,30-37-85 0 0,-2-4 1 0 0,0 0 0 0 0,1 0 0 0 0,-1 1 0 0 0,1-1 0 0 0,0 0 0 0 0,0 1 0 0 0,0-1 0 0 0,0 0 0 0 0,1 1 0 0 0,0-1 0 0 0,-1 0 0 0 0,1 1 0 0 0,0-1 0 0 0,0 0 1 0 0,1 0-1 0 0,-1 0 0 0 0,1 0 0 0 0,0 0 0 0 0,-1 0 0 0 0,1-1 0 0 0,0 1 0 0 0,1 0 0 0 0,-1-1 0 0 0,0 0 0 0 0,1 1 0 0 0,-1-1 0 0 0,1 0 0 0 0,0 0 0 0 0,0-1 0 0 0,0 1 0 0 0,0 0 0 0 0,0-1 0 0 0,0 0 0 0 0,0 0 0 0 0,0 0 0 0 0,0 0 0 0 0,1 0 0 0 0,0-1-20 0 0,3 2 118 0 0,0 0 0 0 0,0-1-1 0 0,-1 0 1 0 0,1 0-1 0 0,0-1 1 0 0,0 0-1 0 0,0 0 1 0 0,0 0-1 0 0,0-1 1 0 0,0 0 0 0 0,0-1-1 0 0,0 0 1 0 0,-1 0-1 0 0,1 0 1 0 0,-1 0-1 0 0,1-1 1 0 0,-1-1 0 0 0,0 1-1 0 0,0-1 1 0 0,0 0-1 0 0,-1 0 1 0 0,1 0-1 0 0,-1-1 1 0 0,0 0-1 0 0,-1 0 1 0 0,1 0 0 0 0,-1-1-1 0 0,0 1 1 0 0,0-1-1 0 0,0 0 1 0 0,-1 0-1 0 0,0 0 1 0 0,0-1-1 0 0,-1 1 1 0 0,0-1 0 0 0,0 0-1 0 0,0 1 1 0 0,-1-1-1 0 0,0 0 1 0 0,0-6-118 0 0,0 10 6 0 0,-1 0 0 0 0,0 1 0 0 0,0-1 0 0 0,0 0 0 0 0,0 0 0 0 0,0 1 0 0 0,0-1 0 0 0,-1 0 0 0 0,1 1 0 0 0,-1-1 0 0 0,0 0 0 0 0,0 1 0 0 0,0-1-1 0 0,0 1 1 0 0,0-1 0 0 0,-1 1 0 0 0,1 0 0 0 0,-1-1 0 0 0,1 1 0 0 0,-1 0 0 0 0,0 0 0 0 0,0 0 0 0 0,0 0 0 0 0,0 0 0 0 0,0 1 0 0 0,-1-1 0 0 0,1 1 0 0 0,0-1 0 0 0,-1 1 0 0 0,1 0 0 0 0,-1 0-6 0 0,-71-15-967 0 0,24 21-6892 0 0,40-1-2796 0 0</inkml:trace>
  <inkml:trace contextRef="#ctx0" brushRef="#br0" timeOffset="420.07">379 306 14835 0 0,'0'0'1741'0'0,"0"0"-599"0"0,0 0-140 0 0,0 0 113 0 0,0 0 34 0 0,0 0-111 0 0,0 0-214 0 0,0 0-212 0 0,0 0-117 0 0,0 0-45 0 0,0 0-56 0 0,0 0-51 0 0,0 0-54 0 0,4-19-49 0 0,11-60-42 0 0,-13 70-134 0 0,0 0-1 0 0,1 0 1 0 0,0 0 0 0 0,0 1 0 0 0,1-1-1 0 0,0 1 1 0 0,0 0 0 0 0,1 0 0 0 0,0 1-1 0 0,0-1 1 0 0,1 1 0 0 0,0 0 0 0 0,2-1-64 0 0,-1-1 16 0 0,-7 8-22 0 0,1 0 0 0 0,-1 0 0 0 0,0 0 0 0 0,1 0 0 0 0,-1 0-1 0 0,1 1 1 0 0,-1-1 0 0 0,1 0 0 0 0,-1 0 0 0 0,1 0-1 0 0,0 0 1 0 0,-1 1 0 0 0,1-1 0 0 0,0 0 0 0 0,0 1 0 0 0,-1-1-1 0 0,1 1 1 0 0,0-1 0 0 0,0 1 0 0 0,0-1 0 0 0,0 1 0 0 0,0-1-1 0 0,0 1 1 0 0,0 0 0 0 0,0 0 0 0 0,0-1 0 0 0,0 1 0 0 0,0 0-1 0 0,0 0 1 0 0,0 0 0 0 0,0 0 0 0 0,0 0 0 0 0,0 0 0 0 0,0 0-1 0 0,0 0 1 0 0,0 1 0 0 0,0-1 0 0 0,0 0 0 0 0,-1 1 0 0 0,1-1-1 0 0,0 0 1 0 0,0 1 0 0 0,1 0 6 0 0,12 83-61 0 0,-12-80 87 0 0,0-1 1 0 0,0 1 0 0 0,1-1-1 0 0,-1 0 1 0 0,1 1 0 0 0,0-1-1 0 0,0-1 1 0 0,0 1 0 0 0,0 0-1 0 0,0-1 1 0 0,1 1 0 0 0,-1-1-1 0 0,1 0 1 0 0,0 0 0 0 0,0 0-1 0 0,-1-1 1 0 0,1 0 0 0 0,0 1-1 0 0,0-1 1 0 0,0 0 0 0 0,1-1-1 0 0,-1 1 1 0 0,0-1 0 0 0,0 0-1 0 0,0 0 1 0 0,0 0 0 0 0,0-1-1 0 0,0 1 1 0 0,1-1 0 0 0,-1 0-1 0 0,2-1-26 0 0,5-1 165 0 0,0-1-1 0 0,1 0 0 0 0,-2-1 1 0 0,1 0-1 0 0,0-1 0 0 0,-1 0 0 0 0,0 0 1 0 0,-1-1-1 0 0,1-1 0 0 0,2-3-164 0 0,-3 4 73 0 0,-3 2-470 0 0,48-49 981 0 0,-45 25-6783 0 0,-9 28-129 0 0,0 1-5971 0 0</inkml:trace>
</inkml:ink>
</file>

<file path=ppt/ink/ink19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6:17.3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48 142 6857 0 0,'0'0'3343'0'0,"0"0"-1291"0"0,0 0-416 0 0,0 0 51 0 0,0 0-22 0 0,0 0-174 0 0,0 0-314 0 0,0 0-326 0 0,0 0-268 0 0,0 0-192 0 0,0 0-141 0 0,0 0-84 0 0,0 0-58 0 0,-9 27-59 0 0,-27 84-29 0 0,34-80-316 0 0,20-34-2438 0 0,-7-6-5904 0 0,-8 3-2020 0 0</inkml:trace>
  <inkml:trace contextRef="#ctx0" brushRef="#br0" timeOffset="607.976">171 68 7242 0 0,'0'0'4194'0'0,"0"0"-2054"0"0,0 0-797 0 0,0 0-97 0 0,0 0-42 0 0,0 0-78 0 0,0 0-165 0 0,0 0-193 0 0,0 0-128 0 0,0 0-77 0 0,0 0-61 0 0,0 0-64 0 0,0 0-44 0 0,33-11-67 0 0,101-33-74 0 0,-67 33 159 0 0,-65 11-398 0 0,-1-1-1 0 0,1 1 1 0 0,-1 0-1 0 0,1 0 1 0 0,-1 0 0 0 0,1 0-1 0 0,-1 0 1 0 0,1 0-1 0 0,-1 1 1 0 0,1-1-1 0 0,-1 0 1 0 0,1 1 0 0 0,-1-1-1 0 0,1 1 1 0 0,-1 0-1 0 0,0-1 1 0 0,1 1 0 0 0,-1 0-1 0 0,0 0 1 0 0,0 0-1 0 0,0 0 1 0 0,1 0-1 0 0,-1 0 1 0 0,0 0 0 0 0,0 0-1 0 0,0 1 1 0 0,-1-1-1 0 0,1 0 1 0 0,0 0 0 0 0,0 1-1 0 0,-1-1 1 0 0,1 1-1 0 0,-1-1 1 0 0,1 0-1 0 0,-1 1 1 0 0,1-1 0 0 0,-1 1-1 0 0,0-1 1 0 0,0 1-1 0 0,0-1 1 0 0,0 1 0 0 0,0 0-1 0 0,0-1 1 0 0,0 1-1 0 0,-1-1 1 0 0,1 1-1 0 0,0-1 1 0 0,-1 0 0 0 0,0 2-14 0 0,0 8 68 0 0,-1 0 0 0 0,-1 0 0 0 0,0 0 0 0 0,-1 0-1 0 0,0 0 1 0 0,0-1 0 0 0,-1 1 0 0 0,-1-1 0 0 0,0 0 0 0 0,0-1-68 0 0,-13 25 137 0 0,8-12-51 0 0,4-11-31 0 0,1 1 0 0 0,0 0 0 0 0,1 0 0 0 0,0 1-1 0 0,1 0 1 0 0,1-1 0 0 0,0 1 0 0 0,0 0 0 0 0,1 1 0 0 0,1 2-55 0 0,2-14 44 0 0,1 1 0 0 0,-1-1 1 0 0,1 0-1 0 0,0 0 1 0 0,0 0-1 0 0,0 0 0 0 0,0 0 1 0 0,0 0-1 0 0,1 0 1 0 0,-1-1-1 0 0,0 1 0 0 0,1-1 1 0 0,-1 0-1 0 0,1 1 0 0 0,0-1 1 0 0,-1 0-1 0 0,1-1 1 0 0,0 1-1 0 0,0 0 0 0 0,-1-1 1 0 0,1 0-1 0 0,0 1 1 0 0,0-1-1 0 0,0 0 0 0 0,0 0 1 0 0,-1-1-1 0 0,1 1 1 0 0,0-1-1 0 0,0 1 0 0 0,2-2-44 0 0,3 2 149 0 0,82-29 530 0 0,-80 27-310 0 0,-6 0-5315 0 0,-6-5-6814 0 0,1 7 180 0 0</inkml:trace>
  <inkml:trace contextRef="#ctx0" brushRef="#br0" timeOffset="850.944">243 164 7434 0 0,'0'0'2794'0'0,"0"0"-495"0"0,0 0-220 0 0,0 0-155 0 0,0 0-278 0 0,0 0-347 0 0,0 0-342 0 0,0 0-298 0 0,0 0-197 0 0,0 0-84 0 0,0 0-14 0 0,0 0 13 0 0,0 0 9 0 0,10 0-18 0 0,138-19 673 0 0,-85 11-863 0 0,-28 3-2275 0 0,-2-1-7286 0 0,-26 3-2358 0 0</inkml:trace>
</inkml:ink>
</file>

<file path=ppt/ink/ink19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6:15.6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102 60 1552 0 0,'0'0'1849'0'0,"0"0"-404"0"0,0 0-114 0 0,0 0 262 0 0,0 0 300 0 0,0 0 120 0 0,0 0-141 0 0,0 0-361 0 0,0 0-328 0 0,0 0-209 0 0,0 0-121 0 0,0 0-53 0 0,0 0-43 0 0,5-10-52 0 0,15-29-26 0 0,-16 29-50 0 0,-4 10-45 0 0,0 0-69 0 0,0 0-65 0 0,0 0-61 0 0,0 0-58 0 0,0 0-27 0 0,0 0-44 0 0,0 19 695 0 0,1 125-241 0 0,-8 1 1 0 0,-5-1-1 0 0,-8 11-714 0 0,-56 187 133 0 0,60-290-215 0 0,16-52 0 0 0,0 0 8 0 0,0 0-25 0 0,0 0-39 0 0,0-12-739 0 0,54-137-7560 0 0,-32 92-852 0 0,-15 40 664 0 0</inkml:trace>
  <inkml:trace contextRef="#ctx0" brushRef="#br0" timeOffset="547">397 26 4625 0 0,'0'0'2324'0'0,"0"0"-567"0"0,0 0-298 0 0,0 0-67 0 0,0 0-48 0 0,0 0-130 0 0,0 0-228 0 0,0 0-252 0 0,0 0-131 0 0,0 0 29 0 0,0 0 68 0 0,0 0 62 0 0,0 0-31 0 0,4 8-79 0 0,34 88 1340 0 0,-3 213 784 0 0,-36-52-2079 0 0,-29-113-422 0 0,29-140-301 0 0,0-1 932 0 0,1-21-403 0 0,-5-14-474 0 0,-1 0 0 0 0,-1 1 1 0 0,-2-1-1 0 0,-1 2 0 0 0,-2-1 1 0 0,-1 1-1 0 0,-8-13-29 0 0,16 36-23 0 0,1 1 0 0 0,-1 1 0 0 0,1-1 0 0 0,-2 1 1 0 0,1-1-1 0 0,0 2 0 0 0,-1-1 0 0 0,0 0 0 0 0,0 1 0 0 0,-1 0 0 0 0,1 1 0 0 0,-1 0 0 0 0,0-1 0 0 0,0 2 0 0 0,0-1 0 0 0,0 1 0 0 0,0 0 0 0 0,0 1 1 0 0,-1 0-1 0 0,1 0 0 0 0,-1 0 0 0 0,1 1 0 0 0,0 0 0 0 0,-1 1 0 0 0,1 0 0 0 0,-5 1 23 0 0,8-1-96 0 0,-1 0 0 0 0,1 1 0 0 0,0-1 0 0 0,0 1 0 0 0,0 0 0 0 0,1 1 0 0 0,-1-1 0 0 0,0 1 0 0 0,1-1 0 0 0,-1 1 0 0 0,1 0 0 0 0,0 0 0 0 0,0 1 1 0 0,0-1-1 0 0,1 1 0 0 0,-1-1 0 0 0,1 1 0 0 0,0 0 0 0 0,-1 0 0 0 0,2 0 0 0 0,-1 0 0 0 0,0 1 96 0 0,-6 29-3266 0 0,9-1-3521 0 0,2-22 503 0 0,2-3-1915 0 0</inkml:trace>
</inkml:ink>
</file>

<file path=ppt/ink/ink1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20:21.8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84 9066 0 0,'0'0'2679'0'0,"0"0"-646"0"0,0 0-304 0 0,0 0-131 0 0,0 0-191 0 0,0 0-237 0 0,0 0-329 0 0,0 0-318 0 0,0 0-175 0 0,0 0 7 0 0,0 0 87 0 0,0 0 105 0 0,0 0 57 0 0,6 14-58 0 0,42 106 693 0 0,-45-111-1130 0 0,11 28 150 0 0,-2 0-1 0 0,-1 1 1 0 0,-2 0-1 0 0,-1 1 0 0 0,-2 5-258 0 0,13 110 236 0 0,-4-99-201 0 0,2-67 1007 0 0,44-109-446 0 0,-5-2 1 0 0,36-124-597 0 0,-73 184-405 0 0,-19 64 290 0 0,0-1 0 0 0,0 0 0 0 0,0 0 0 0 0,0 1 0 0 0,0-1 0 0 0,0 0 0 0 0,0 0 0 0 0,1 1 0 0 0,-1-1 0 0 0,0 0 0 0 0,0 0 0 0 0,0 0 0 0 0,0 1 0 0 0,1-1 0 0 0,-1 0 0 0 0,0 0 0 0 0,0 0 0 0 0,1 0 0 0 0,-1 1 0 0 0,0-1 0 0 0,0 0 0 0 0,1 0 0 0 0,-1 0 0 0 0,0 0 0 0 0,0 0 0 0 0,1 0 0 0 0,-1 0 0 0 0,0 0 0 0 0,1 0 0 0 0,-1 0 0 0 0,0 0 0 0 0,0 0 0 0 0,1 0 0 0 0,-1 0 0 0 0,0 0 0 0 0,0 0 0 0 0,1 0 0 0 0,-1 0 0 0 0,0 0 0 0 0,0 0 0 0 0,1 0 0 0 0,-1-1 0 0 0,0 1 0 0 0,0 0 0 0 0,1 0 0 0 0,-1 0 0 0 0,0 0 1 0 0,0-1-1 0 0,0 1 0 0 0,1 0 0 0 0,-1 0 0 0 0,0-1 115 0 0,3 16-8198 0 0,-3-7-3621 0 0</inkml:trace>
  <inkml:trace contextRef="#ctx0" brushRef="#br0" timeOffset="618.959">625 441 4817 0 0,'0'0'3840'0'0,"0"0"-1756"0"0,0 0-473 0 0,0 0 163 0 0,0 0 37 0 0,0 0-107 0 0,0 0-202 0 0,0 0-259 0 0,0 0-252 0 0,0 0-210 0 0,0 0-146 0 0,34-16-115 0 0,104-50-77 0 0,-73 19 280 0 0,-58 40-639 0 0,0-1 0 0 0,-1 0 1 0 0,0 0-1 0 0,-1 0 0 0 0,0-1 1 0 0,0 1-1 0 0,0-1 1 0 0,-1 0-1 0 0,-1-1 0 0 0,0 1 1 0 0,0-1-1 0 0,0 1 0 0 0,-1-1 1 0 0,-1 0-1 0 0,0 0 0 0 0,0 0 1 0 0,-1 0-1 0 0,0 0 1 0 0,-1-5-85 0 0,-1 12-3 0 0,1 1 0 0 0,-1 0 0 0 0,1-1 0 0 0,-1 1 1 0 0,0 0-1 0 0,0 0 0 0 0,0 0 0 0 0,0 0 0 0 0,0 0 1 0 0,0 1-1 0 0,0-1 0 0 0,-1 1 0 0 0,1-1 0 0 0,0 1 1 0 0,-1 0-1 0 0,0 0 0 0 0,1 0 0 0 0,-1 0 0 0 0,0 1 0 0 0,1-1 1 0 0,-1 0-1 0 0,0 1 0 0 0,1 0 0 0 0,-1 0 0 0 0,0 0 1 0 0,0 0-1 0 0,0 0 0 0 0,1 1 0 0 0,-1-1 0 0 0,0 1 1 0 0,1 0-1 0 0,-1-1 0 0 0,0 1 0 0 0,1 0 0 0 0,-1 1 1 0 0,1-1-1 0 0,0 0 0 0 0,-1 1 0 0 0,0 0 3 0 0,-15 11-39 0 0,0 0 0 0 0,1 1 0 0 0,1 1-1 0 0,0 1 1 0 0,1 0 0 0 0,1 1 0 0 0,1 0 0 0 0,0 1 0 0 0,1 0-1 0 0,1 2 1 0 0,1-1 0 0 0,0 1 0 0 0,1 2 39 0 0,6-16-9 0 0,0-1 1 0 0,1 1 0 0 0,0 0-1 0 0,0 0 1 0 0,0 0 0 0 0,1 0-1 0 0,0 0 1 0 0,0 0 0 0 0,0 0-1 0 0,1 0 1 0 0,0 0 0 0 0,0 1-1 0 0,0-1 1 0 0,1 0 0 0 0,0 0-1 0 0,0 0 1 0 0,1 0 0 0 0,0 0-1 0 0,0 0 1 0 0,0 0 0 0 0,1-1-1 0 0,-1 1 1 0 0,1-1 0 0 0,1 1-1 0 0,-1-1 1 0 0,1 0 0 0 0,0-1-1 0 0,0 1 1 0 0,0-1 0 0 0,1 1-1 0 0,-1-1 1 0 0,3 1 8 0 0,9 3 26 0 0,-1-1-1 0 0,1-1 0 0 0,0-1 1 0 0,0 0-1 0 0,0-1 1 0 0,1 0-1 0 0,0-1 1 0 0,-1-1-1 0 0,1-1 1 0 0,0-1-1 0 0,0 0 1 0 0,0-1-1 0 0,0-1 1 0 0,0 0-1 0 0,-1-1 1 0 0,1-1-1 0 0,-1-1 1 0 0,0 0-1 0 0,0-1 0 0 0,6-4-25 0 0,5-1 121 0 0,0-1-1 0 0,0-2 0 0 0,-1 0 0 0 0,-1-2 0 0 0,-1-1 0 0 0,0-1 1 0 0,-1-1-1 0 0,-1-1 0 0 0,-1-1 0 0 0,9-12-120 0 0,-18 19 37 0 0,-2-1 0 0 0,1-1 0 0 0,-2 0 0 0 0,0 0 1 0 0,-1-1-1 0 0,0 0 0 0 0,-2 0 0 0 0,0-1 0 0 0,-1 0 0 0 0,0 0 0 0 0,-2 0 0 0 0,0 0 0 0 0,-1-1 0 0 0,-1 1 0 0 0,-1-1 1 0 0,-1-7-38 0 0,0 23-3 0 0,0 1 1 0 0,0 0 0 0 0,0 0 0 0 0,0-1 0 0 0,-1 1 0 0 0,1 0 0 0 0,-1 0 0 0 0,0 1 0 0 0,1-1 0 0 0,-1 0 0 0 0,0 0 0 0 0,0 1 0 0 0,0-1 0 0 0,0 1 0 0 0,0 0 0 0 0,-1 0 0 0 0,1 0 0 0 0,0 0 0 0 0,-1 0 0 0 0,1 0 0 0 0,0 0 0 0 0,-1 1 0 0 0,1-1-1 0 0,-1 1 1 0 0,1 0 0 0 0,-1-1 0 0 0,1 1 0 0 0,-1 1 0 0 0,1-1 0 0 0,-1 0 0 0 0,1 0 0 0 0,-1 1 0 0 0,1 0 0 0 0,-1-1 0 0 0,1 1 0 0 0,0 0 0 0 0,-1 0 0 0 0,1 0 0 0 0,0 1 0 0 0,0-1 0 0 0,0 0 0 0 0,0 1 0 0 0,0-1 0 0 0,0 1 0 0 0,-1 1 2 0 0,-1-1-7 0 0,-1 0 0 0 0,1 0 0 0 0,0 1 0 0 0,1-1 0 0 0,-1 1 0 0 0,0 0 0 0 0,1 0 0 0 0,-1 0 0 0 0,1 1 0 0 0,0-1 0 0 0,0 1 0 0 0,1 0 0 0 0,-1-1 0 0 0,1 1 0 0 0,-1 0 0 0 0,1 1 0 0 0,0-1 1 0 0,1 0-1 0 0,-1 1 0 0 0,1-1 0 0 0,0 1 0 0 0,0-1 0 0 0,0 1 0 0 0,1-1 0 0 0,0 1 0 0 0,-1 0 0 0 0,2-1 0 0 0,-1 1 0 0 0,0 0 0 0 0,1-1 0 0 0,0 1 0 0 0,0-1 0 0 0,0 1 0 0 0,2 2 7 0 0,3-2 1 0 0,-1-1 0 0 0,1 1-1 0 0,0-1 1 0 0,0-1-1 0 0,0 1 1 0 0,0-1 0 0 0,1 0-1 0 0,0-1 1 0 0,-1 1-1 0 0,1-1 1 0 0,0-1-1 0 0,0 1 1 0 0,0-1 0 0 0,0 0-1 0 0,0-1 1 0 0,0 0-1 0 0,30 6-7 0 0,-19-2 8 0 0,-11-4 7 0 0,-1 1-1 0 0,1-1 0 0 0,-1 1 1 0 0,1 0-1 0 0,-1 1 1 0 0,0-1-1 0 0,0 2 1 0 0,1-1-1 0 0,-1 0 0 0 0,-1 1 1 0 0,1 0-1 0 0,0 0 1 0 0,-1 1-1 0 0,1 0 1 0 0,-1 0-1 0 0,0 0 0 0 0,-1 0 1 0 0,1 1-1 0 0,-1 0 1 0 0,1 0-1 0 0,-1 0 1 0 0,-1 1-1 0 0,1-1 0 0 0,-1 1 1 0 0,2 3-8 0 0,-4 2 22 0 0,0 0 0 0 0,0 1 0 0 0,-1-1 0 0 0,-1 0 0 0 0,0 0 0 0 0,0 0 0 0 0,-1 0 0 0 0,-1-1 0 0 0,1 1 1 0 0,-2 0-1 0 0,0-1 0 0 0,0 0-22 0 0,-12 44-28 0 0,13-32 388 0 0,5-15-2649 0 0,3-4-2953 0 0,2-2-4360 0 0,-5-1-1224 0 0</inkml:trace>
</inkml:ink>
</file>

<file path=ppt/ink/ink19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6:20.1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1 522 13067 0 0,'0'0'1838'0'0,"0"0"-512"0"0,0 0-216 0 0,0 0-104 0 0,0 0-148 0 0,0 0-181 0 0,0 0-193 0 0,0 0-142 0 0,0 0-104 0 0,34-9-94 0 0,111-29-44 0 0,-5 22-192 0 0,15 8-2184 0 0,-94 6-1288 0 0,-1-2-3376 0 0,-10 2-67 0 0,-1 3 5491 0 0,-6 0 5540 0 0,-47 3 12962 0 0,-5 0-15696 0 0,-4 0-1030 0 0,1 2 0 0 0,-1-1-1 0 0,1 2 1 0 0,1 0 0 0 0,-1 0 0 0 0,1 1-1 0 0,0 0 1 0 0,1 1 0 0 0,-1 0-1 0 0,2 1 1 0 0,0 0 0 0 0,0 1-1 0 0,1-1 1 0 0,-1 2-260 0 0,-3 3 121 0 0,8-11-122 0 0,-1 1-1 0 0,1 1 1 0 0,0-1 0 0 0,1 0-1 0 0,-1 1 1 0 0,1 0-1 0 0,0 0 1 0 0,1 0 0 0 0,-1 0-1 0 0,1 0 1 0 0,0 0-1 0 0,1 1 1 0 0,-1-1 0 0 0,1 1-1 0 0,1-1 1 0 0,-1 1-1 0 0,1-1 1 0 0,0 1 0 0 0,1 2 1 0 0,2-7 10 0 0,0 0 0 0 0,0 0 0 0 0,0 0 0 0 0,0 0 0 0 0,0-1 0 0 0,1 1 0 0 0,-1-1 0 0 0,1 0 0 0 0,-1 0 0 0 0,1 0 0 0 0,-1 0 0 0 0,1-1 0 0 0,0 1 0 0 0,-1-1 0 0 0,1 0 0 0 0,0 0 0 0 0,-1-1 0 0 0,1 1 0 0 0,-1-1 0 0 0,1 1 0 0 0,0-1 0 0 0,-1 0 0 0 0,0-1 0 0 0,1 1 0 0 0,-1 0 0 0 0,0-1 0 0 0,1 0 0 0 0,-1 0 0 0 0,0 0 0 0 0,0 0 0 0 0,-1 0 0 0 0,1-1 0 0 0,0 0-10 0 0,136-118 524 0 0,-134 115-534 0 0,0 2 0 0 0,0-1 0 0 0,0 0 0 0 0,0 1 0 0 0,0 0-1 0 0,1 0 1 0 0,0 1 0 0 0,0 0 0 0 0,0 0 0 0 0,0 0 0 0 0,0 0-1 0 0,1 1 1 0 0,5-1 10 0 0,-14 26-44 0 0,-21 94-40 0 0,23-113 82 0 0,0-1 0 0 0,1 1 0 0 0,0 0-1 0 0,0-1 1 0 0,0 1 0 0 0,0-1 0 0 0,0 1 0 0 0,1-1-1 0 0,0 1 1 0 0,0-1 0 0 0,0 0 0 0 0,0 0-1 0 0,0 0 1 0 0,0 0 0 0 0,1 0 0 0 0,-1 0 0 0 0,1-1-1 0 0,0 1 1 0 0,0-1 0 0 0,0 0 0 0 0,0 0-1 0 0,0 0 1 0 0,1 0 0 0 0,-1-1 0 0 0,1 1 0 0 0,-1-1-1 0 0,1 0 1 0 0,-1 0 0 0 0,1 0 0 0 0,0 0-1 0 0,-1 0 1 0 0,1-1 0 0 0,0 0 0 0 0,0 0 0 0 0,-1 0-1 0 0,5-1 3 0 0,6 0 30 0 0,0 0-1 0 0,0-1 1 0 0,-1-1-1 0 0,1 0 0 0 0,0-1 1 0 0,-1-1-1 0 0,0 0 1 0 0,0-1-1 0 0,0 0 1 0 0,-1-1-1 0 0,0 0 0 0 0,0-1 1 0 0,0-1-30 0 0,16-8 101 0 0,165-134 696 0 0,-174 136-786 0 0,-2 0 0 0 0,0-1 0 0 0,-1-1 0 0 0,0-1 0 0 0,-1 0 0 0 0,-1-1 0 0 0,-1-1 0 0 0,-1 0 0 0 0,-1-1 0 0 0,-1 0 0 0 0,0 0 0 0 0,-2-1 0 0 0,0-1 1 0 0,-1 1-1 0 0,-2-1 0 0 0,0 0 0 0 0,-2-1 0 0 0,0 1 0 0 0,-2 0 0 0 0,0-3-11 0 0,-2 21-5 0 0,-1 1 1 0 0,1-1-1 0 0,-1 1 1 0 0,0-1-1 0 0,0 1 0 0 0,0 0 1 0 0,0 0-1 0 0,-1 0 1 0 0,0 0-1 0 0,0 0 1 0 0,0 0-1 0 0,0 1 0 0 0,-1 0 1 0 0,1-1-1 0 0,-1 1 1 0 0,0 0-1 0 0,0 1 1 0 0,0-1-1 0 0,0 1 0 0 0,0 0 1 0 0,-1 0-1 0 0,1 0 1 0 0,-1 0-1 0 0,1 1 0 0 0,-1 0 1 0 0,1 0-1 0 0,-1 0 1 0 0,0 0-1 0 0,0 1 1 0 0,1 0-1 0 0,-1 0 0 0 0,0 0 1 0 0,0 1-1 0 0,0-1 1 0 0,1 1-1 0 0,-1 0 0 0 0,0 1 1 0 0,1-1-1 0 0,-1 1 1 0 0,1 0-1 0 0,0 0 1 0 0,0 0-1 0 0,-1 0 0 0 0,1 1 1 0 0,0 0-1 0 0,0 0 5 0 0,-6 5-1 0 0,0 1-1 0 0,0 0 0 0 0,1 0 1 0 0,0 1-1 0 0,1 0 0 0 0,0 0 1 0 0,1 1-1 0 0,0 0 0 0 0,0 1 1 0 0,1-1-1 0 0,1 1 0 0 0,0 0 1 0 0,0 1-1 0 0,2-1 0 0 0,-1 1 1 0 0,2 0-1 0 0,-1 0 0 0 0,2 0 1 0 0,0 0-1 0 0,0 1 2 0 0,0 16 70 0 0,2-1 0 0 0,1 1 1 0 0,1-1-1 0 0,1 0 0 0 0,1 0 0 0 0,9 23-70 0 0,-5-20 138 0 0,1 0-1 0 0,2-2 1 0 0,1 1-1 0 0,2-2 1 0 0,0 0-1 0 0,2 0 1 0 0,2-2-1 0 0,0 0 1 0 0,22 23-138 0 0,15-12-88 0 0,-56-60-2855 0 0,-6 3-6054 0 0,5 16 6718 0 0,-1-5-10543 0 0</inkml:trace>
</inkml:ink>
</file>

<file path=ppt/ink/ink19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6:27.2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54 207 9098 0 0,'0'0'2260'0'0,"0"0"-675"0"0,0 0-266 0 0,0 0-116 0 0,0 0-76 0 0,0 0-79 0 0,0 0-99 0 0,0 0-54 0 0,0 0-40 0 0,0 0-27 0 0,0 0-57 0 0,0 0-28 0 0,0 0-28 0 0,12 5-34 0 0,38 14 3 0 0,-46-18-563 0 0,0 0-1 0 0,0 0 1 0 0,0 0-1 0 0,0-1 1 0 0,0 1 0 0 0,0-1-1 0 0,0 0 1 0 0,0 0-1 0 0,0-1 1 0 0,0 1-1 0 0,1-1 1 0 0,-1 0-1 0 0,0 0 1 0 0,-1 0 0 0 0,1-1-1 0 0,0 0 1 0 0,0 1-1 0 0,0-1 1 0 0,-1 0-1 0 0,3-3-120 0 0,15-5 419 0 0,-13 7-336 0 0,0-1 1 0 0,-1 1-1 0 0,0-1 0 0 0,0 0 0 0 0,0-1 1 0 0,0 0-1 0 0,-1 0 0 0 0,0 0 0 0 0,0-1 1 0 0,0 0-1 0 0,0 0 0 0 0,-1 0 0 0 0,0-1 1 0 0,-1 0-1 0 0,1 0 0 0 0,-1 0 0 0 0,-1 0 1 0 0,1-1-1 0 0,-1 0 0 0 0,-1 1 0 0 0,1-1 1 0 0,-1 0-1 0 0,-1 0 0 0 0,1-7-83 0 0,-4 12-1 0 0,0 0 0 0 0,0 0 0 0 0,0-1-1 0 0,0 1 1 0 0,-1 1 0 0 0,0-1 0 0 0,1 0 0 0 0,-1 1 0 0 0,0-1 0 0 0,0 1 0 0 0,-1 0-1 0 0,1 0 1 0 0,0 0 0 0 0,-1 0 0 0 0,1 1 0 0 0,-1-1 0 0 0,0 1 0 0 0,1 0 0 0 0,-1 0-1 0 0,0 0 1 0 0,0 1 0 0 0,1-1 0 0 0,-1 1 0 0 0,0 0 0 0 0,0 0 0 0 0,0 0-1 0 0,0 1 1 0 0,1-1 0 0 0,-1 1 0 0 0,0 0 0 0 0,0 0 0 0 0,1 0 0 0 0,-3 1 1 0 0,-7 3-6 0 0,-1 0 0 0 0,1 1 1 0 0,-1 0-1 0 0,2 1 0 0 0,-1 0 1 0 0,1 1-1 0 0,0 0 1 0 0,0 1-1 0 0,1 1 0 0 0,1 0 1 0 0,-1 0-1 0 0,2 1 0 0 0,-2 2 6 0 0,4-6-4 0 0,1 1-1 0 0,0 0 1 0 0,0 0-1 0 0,0 0 1 0 0,1 1-1 0 0,1 0 1 0 0,-1 0-1 0 0,1 0 1 0 0,1 1-1 0 0,0-1 1 0 0,0 1-1 0 0,1 0 1 0 0,0 0-1 0 0,1 0 1 0 0,0-1-1 0 0,1 2 0 0 0,0-1 1 0 0,0 1 4 0 0,3-5 1 0 0,-1 0-1 0 0,1 0 1 0 0,1 0-1 0 0,-1-1 1 0 0,1 1 0 0 0,0-1-1 0 0,0 0 1 0 0,1 0 0 0 0,0 0-1 0 0,0 0 1 0 0,0-1 0 0 0,0 0-1 0 0,0 0 1 0 0,1 0-1 0 0,0-1 1 0 0,0 0 0 0 0,0 0-1 0 0,0 0 1 0 0,0-1 0 0 0,1 0-1 0 0,5 1 0 0 0,16 5-19 0 0,0-1 1 0 0,0-2-1 0 0,0 0 0 0 0,1-2 0 0 0,0-2 0 0 0,-1 0 0 0 0,1-2 1 0 0,4-1 18 0 0,51-20-2706 0 0,-54 12-4609 0 0,-22 9-5195 0 0</inkml:trace>
</inkml:ink>
</file>

<file path=ppt/ink/ink19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6:21.2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77 634 10610 0 0,'0'0'1930'0'0,"0"0"-542"0"0,0 0-259 0 0,0 0-20 0 0,0 0-34 0 0,0 0-105 0 0,0 0-145 0 0,0 0-133 0 0,0 0-70 0 0,0 0-17 0 0,0 0-51 0 0,0 0-82 0 0,0 0-59 0 0,1 20-57 0 0,13 123 476 0 0,-9-103-592 0 0,-1 1-1 0 0,-2 0 1 0 0,-2 0-1 0 0,-1-1 1 0 0,-7 32-240 0 0,8-66 75 0 0,-1-1 1 0 0,0 0-1 0 0,0 0 0 0 0,0 0 1 0 0,-1 0-1 0 0,0 0 0 0 0,0 0 0 0 0,0 0 1 0 0,-1-1-1 0 0,1 1 0 0 0,-1-1 1 0 0,0 1-1 0 0,0-1 0 0 0,-1 0 1 0 0,1 0-1 0 0,-1 0 0 0 0,-2 0-75 0 0,4-4 48 0 0,0 0 0 0 0,0 0-1 0 0,-1-1 1 0 0,1 1 0 0 0,0-1 0 0 0,0 0-1 0 0,-1 0 1 0 0,1 0 0 0 0,0 0 0 0 0,0 0-1 0 0,0 0 1 0 0,0 0 0 0 0,1-1-1 0 0,-1 1 1 0 0,0-1 0 0 0,0 1 0 0 0,1-1-1 0 0,-1 0 1 0 0,1 1 0 0 0,-1-1 0 0 0,1 0-1 0 0,0 0 1 0 0,0 0 0 0 0,0 0-1 0 0,0 0 1 0 0,0-1 0 0 0,0 1 0 0 0,1 0-1 0 0,-1 0 1 0 0,1-1 0 0 0,-1 1 0 0 0,1 0-1 0 0,0 0 1 0 0,0-1 0 0 0,0 1-1 0 0,0 0 1 0 0,0-1 0 0 0,1 1 0 0 0,-1 0-1 0 0,1-1 1 0 0,-1 1 0 0 0,1 0 0 0 0,0 0-1 0 0,1-2-47 0 0,-2-3 73 0 0,2-13-19 0 0,2-1 0 0 0,1 1 0 0 0,0 0-1 0 0,1 0 1 0 0,1 0 0 0 0,1 1 0 0 0,1 0 0 0 0,1 1 0 0 0,8-12-54 0 0,2-13 19 0 0,2 1 0 0 0,2 2 0 0 0,2 0 0 0 0,1 2 0 0 0,2 0 0 0 0,1 2 0 0 0,2 2-1 0 0,2 1 1 0 0,1 1 0 0 0,1 2 0 0 0,14-7-19 0 0,-42 32 6 0 0,0 0-1 0 0,1 1 1 0 0,-1 0-1 0 0,1 1 1 0 0,0 0-1 0 0,0 0 0 0 0,0 1 1 0 0,0 0-1 0 0,1 0 1 0 0,7 0-6 0 0,-12 51 113 0 0,-8-35-87 0 0,0 1 1 0 0,-1-1-1 0 0,-1 0 0 0 0,-1-1 0 0 0,0 1 0 0 0,0-1 0 0 0,-2 0 1 0 0,1-1-1 0 0,-2 0 0 0 0,0 0 0 0 0,-1 1-26 0 0,-26 40 118 0 0,-57 76-9 0 0,90-126-108 0 0,0 0-1 0 0,0 0 1 0 0,0 0 0 0 0,0 0 0 0 0,-1-1-1 0 0,1 0 1 0 0,0 1 0 0 0,-1-1 0 0 0,0-1-1 0 0,0 1 1 0 0,1 0 0 0 0,-1-1 0 0 0,0 0-1 0 0,0 0 1 0 0,0 0 0 0 0,-1 0 0 0 0,1-1-1 0 0,0 1 1 0 0,0-1 0 0 0,0 0-1 0 0,0 0 1 0 0,0-1 0 0 0,0 1 0 0 0,-1-1-1 0 0,1 0 1 0 0,0 0 0 0 0,1-1 0 0 0,-1 1-1 0 0,0-1 1 0 0,0 1 0 0 0,0-1 0 0 0,1-1-1 0 0,-2 0 0 0 0,-4-2-105 0 0,1 0 0 0 0,0-1-1 0 0,0 0 1 0 0,0 0-1 0 0,0-1 1 0 0,1 0 0 0 0,0 0-1 0 0,1 0 1 0 0,0-1 0 0 0,0 0-1 0 0,1-1 1 0 0,-1 1-1 0 0,-1-8 106 0 0,-4-50-2781 0 0,23 26-6463 0 0,-8 32-2161 0 0</inkml:trace>
  <inkml:trace contextRef="#ctx0" brushRef="#br0" timeOffset="449.813">813 1 9818 0 0,'0'0'2183'0'0,"0"0"-321"0"0,0 0-194 0 0,0 0-95 0 0,0 0-190 0 0,0 0-230 0 0,0 0-239 0 0,0 0-166 0 0,0 0-93 0 0,0 0-53 0 0,0 0-35 0 0,0 0-36 0 0,-7 18-38 0 0,-22 60-59 0 0,25-67-286 0 0,1 1 0 0 0,1-1-1 0 0,-1 1 1 0 0,2 0 0 0 0,0-1 0 0 0,0 1 0 0 0,1 0-1 0 0,0 0 1 0 0,1 4-148 0 0,1 21 322 0 0,-2 5-238 0 0,2-7 31 0 0,-1 0 0 0 0,-2-1 0 0 0,-2 1 0 0 0,-1 0 0 0 0,-2-1 0 0 0,-1 0 0 0 0,-1-1 1 0 0,-7 13-116 0 0,-10-5-154 0 0,40-52-6220 0 0,-4 3 3400 0 0,-4 2-1757 0 0,0-1-6381 0 0</inkml:trace>
  <inkml:trace contextRef="#ctx0" brushRef="#br0" timeOffset="4943.161">1369 439 0 0 0,'0'0'1566'0'0,"0"0"273"0"0,0 0 157 0 0,0 0-79 0 0,0 0-232 0 0,0 0-223 0 0,0 0-166 0 0,0 0-136 0 0,0 0-79 0 0,3-15 2162 0 0,-46 1 698 0 0,30 13-3748 0 0,-1 1 0 0 0,1 0 0 0 0,-1 1 0 0 0,1 1 0 0 0,0 0 0 0 0,-1 1 0 0 0,1 0 0 0 0,0 1 0 0 0,0 1 0 0 0,-4 2-193 0 0,7-3 46 0 0,0 1 0 0 0,0 0 1 0 0,1 0-1 0 0,-1 1 1 0 0,1 0-1 0 0,1 1 1 0 0,-1 0-1 0 0,1 0 0 0 0,0 1 1 0 0,1 0-1 0 0,0 1 1 0 0,0-1-1 0 0,0 1 0 0 0,1 1 1 0 0,1-1-1 0 0,0 1 1 0 0,0 0-1 0 0,1 0 1 0 0,0 0-1 0 0,1 1 0 0 0,0 0 1 0 0,0-1-1 0 0,1 1 1 0 0,1 0-1 0 0,0 0 1 0 0,0 3-47 0 0,0-10 17 0 0,1-1 0 0 0,-1 1 1 0 0,1 0-1 0 0,0-1 1 0 0,0 1-1 0 0,0 0 1 0 0,1 0-1 0 0,-1-1 0 0 0,1 1 1 0 0,0 0-1 0 0,0-1 1 0 0,0 1-1 0 0,0 0 1 0 0,0-1-1 0 0,1 0 1 0 0,0 1-1 0 0,0-1 0 0 0,0 0 1 0 0,0 0-1 0 0,0 0 1 0 0,1 0-1 0 0,-1 0 1 0 0,1 0-1 0 0,0-1 1 0 0,0 0-1 0 0,0 1 0 0 0,0-1 1 0 0,0 0-1 0 0,0 0 1 0 0,1-1-1 0 0,-1 1 1 0 0,0-1-1 0 0,1 1 0 0 0,0-1 1 0 0,-1 0-1 0 0,1 0 1 0 0,0-1-1 0 0,-1 1 1 0 0,2-1-18 0 0,6 0 142 0 0,0 0 0 0 0,1-1 0 0 0,-1 0 0 0 0,0-1 0 0 0,0 0 0 0 0,0 0 0 0 0,-1-2 0 0 0,1 1 0 0 0,-1-1 0 0 0,1-1 0 0 0,-1 0 0 0 0,0 0 0 0 0,-1-1 0 0 0,8-6-142 0 0,9-9 173 0 0,-2-3 1 0 0,0 0-1 0 0,-2-1 0 0 0,-1-1 0 0 0,0-1 0 0 0,-2-1 1 0 0,-2 0-1 0 0,1-4-173 0 0,-12 18 152 0 0,-6 14-109 0 0,0 10-69 0 0,0-3 28 0 0,0-1 1 0 0,1 1-1 0 0,0 0 0 0 0,0-1 1 0 0,1 0-1 0 0,0 1 0 0 0,0-1 1 0 0,0 0-1 0 0,1 0 0 0 0,0 0 1 0 0,0 0-1 0 0,0 0 0 0 0,1-1 1 0 0,0 1-1 0 0,0-1 0 0 0,0 0 1 0 0,1 0-1 0 0,-1-1 0 0 0,1 1 1 0 0,0-1-1 0 0,1 0 0 0 0,-1 0 1 0 0,1-1-1 0 0,1 1-2 0 0,57 15-1861 0 0,-49-19-3287 0 0,-2-3-4390 0 0,-8 2-2517 0 0</inkml:trace>
  <inkml:trace contextRef="#ctx0" brushRef="#br0" timeOffset="5543.929">1722 686 6465 0 0,'0'0'4044'0'0,"0"0"-1389"0"0,0 0-693 0 0,0 0-223 0 0,0 0-268 0 0,0 0-261 0 0,0 0-220 0 0,0 0-192 0 0,0 0-105 0 0,0 0-60 0 0,0 0-52 0 0,0 0-28 0 0,0 0-20 0 0,7-15-40 0 0,53-99 999 0 0,38-18-183 0 0,-84 123-1205 0 0,-15 33-162 0 0,0-6 52 0 0,1-16 3 0 0,-1 5 0 0 0,1 1-1 0 0,-1-1 1 0 0,2 1-1 0 0,-1-1 1 0 0,1 1-1 0 0,0-1 1 0 0,0 0 0 0 0,1 1-1 0 0,0-1 1 0 0,1 0-1 0 0,-1 0 1 0 0,1 0 0 0 0,1 0-1 0 0,-1-1 1 0 0,1 1-1 0 0,4 4 4 0 0,3 2 1 0 0,-8-9-3 0 0,0-1 0 0 0,-1 1 1 0 0,2-1-1 0 0,-1 0 0 0 0,0 0 0 0 0,0 0 0 0 0,1 0 0 0 0,0 0 1 0 0,-1-1-1 0 0,1 0 0 0 0,0 0 0 0 0,0 0 0 0 0,1 0 1 0 0,-1 0-1 0 0,0-1 0 0 0,0 0 0 0 0,1 0 0 0 0,3 1 2 0 0,3-2 73 0 0,0-1 0 0 0,0 0 0 0 0,0-1 0 0 0,0 1 1 0 0,0-2-1 0 0,0 0 0 0 0,0 0 0 0 0,-1-1 0 0 0,1 0 0 0 0,-1-1 0 0 0,0 0 0 0 0,-1-1 0 0 0,1 0 0 0 0,-1 0 0 0 0,0-1 0 0 0,-1 0 0 0 0,0-1 0 0 0,0 0 0 0 0,0 0 0 0 0,-1-1 0 0 0,0 0 1 0 0,-1 0-1 0 0,3-5-73 0 0,-2 4 115 0 0,0 0 0 0 0,-1-1 0 0 0,0 0 0 0 0,0 0 1 0 0,-1-1-1 0 0,-1 0 0 0 0,0 0 0 0 0,0 0 0 0 0,-1 0 1 0 0,-1 0-1 0 0,0-1 0 0 0,-1 1 0 0 0,0-6-115 0 0,-1 17-13 0 0,7 44-9721 0 0,-2-31 1801 0 0,-2-4-4528 0 0</inkml:trace>
</inkml:ink>
</file>

<file path=ppt/ink/ink19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6:10.5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87 96 0 0 0,'0'0'950'0'0,"0"0"151"0"0,0 0 197 0 0,0 0 163 0 0,5 1 1513 0 0,3 1 13878 0 0,-8-1-16581 0 0,0-1-15 0 0,0 0-22 0 0,-62 41 1015 0 0,33 14-769 0 0,21 11-163 0 0,8 0 65 0 0,3-61-330 0 0,-1 0 0 0 0,1-1 0 0 0,1 1 0 0 0,-1-1 0 0 0,1 0 0 0 0,-1 0 0 0 0,1 0 0 0 0,0 0 0 0 0,1-1 0 0 0,-1 0 0 0 0,1 1 0 0 0,-1-2 0 0 0,1 1 0 0 0,0 0 0 0 0,0-1 0 0 0,0 0 0 0 0,3 0-52 0 0,109 5 1019 0 0,-112-8-979 0 0,0-1 1 0 0,-1-1 0 0 0,1 1-1 0 0,-1 0 1 0 0,1-1-1 0 0,-1 0 1 0 0,0 0 0 0 0,0-1-1 0 0,0 1 1 0 0,0-1 0 0 0,-1 1-1 0 0,0-1 1 0 0,1 0 0 0 0,-1-1-1 0 0,0 0-40 0 0,1-2 32 0 0,0 1 0 0 0,-1-1-1 0 0,0 0 1 0 0,0 0 0 0 0,-1-1 0 0 0,0 1-1 0 0,0 0 1 0 0,-1-1 0 0 0,0 1 0 0 0,0-1-1 0 0,-1 1 1 0 0,1-1 0 0 0,-2 1-1 0 0,1-1 1 0 0,-2-4-32 0 0,-29-52 46 0 0,25 57-58 0 0,1 1 0 0 0,-1 0 0 0 0,0 0 1 0 0,-1 1-1 0 0,1-1 0 0 0,-1 1 1 0 0,0 1-1 0 0,0-1 0 0 0,-1 1 0 0 0,1 0 1 0 0,-1 1-1 0 0,0 0 0 0 0,0 0 0 0 0,-1 1 12 0 0,-18-9-138 0 0,-8 3-604 0 0,28 8-2766 0 0,-1 0-3415 0 0,8 1-595 0 0,0 2-4347 0 0</inkml:trace>
  <inkml:trace contextRef="#ctx0" brushRef="#br0" timeOffset="1619.32">581 8 0 0 0,'0'0'1260'0'0,"0"0"-9"0"0,0 0 15 0 0,0 0-26 0 0,0 0-16 0 0,0 0-33 0 0,0 0-10 0 0,0 0 9 0 0,0 0 9 0 0,0 0-12 0 0,8-6 608 0 0,-6 5 1199 0 0,-1 1 3284 0 0,-3 13-5945 0 0,-1-1 0 0 0,0 0 0 0 0,-1 0-1 0 0,0 0 1 0 0,-1 0 0 0 0,0-1 0 0 0,-1 1 0 0 0,0-1 0 0 0,-6 7-333 0 0,-129 213 338 0 0,124-212-1585 0 0,55-67-3149 0 0,-15 13 760 0 0,22-48-12578 0 0,-33 56 13967 0 0,-1-1 3397 0 0,0-12-1228 0 0,3-6 1630 0 0,-1 19 5304 0 0,-8 19-3840 0 0,0-1 992 0 0,1 7 2187 0 0,-5 2-5853 0 0,-1 0-19 0 0,0 0-32 0 0,3 25 1804 0 0,18 83-451 0 0,-19-83-1560 0 0,2 0-1 0 0,0-1 0 0 0,2 1 0 0 0,0-1 1 0 0,2 0-1 0 0,1-1 0 0 0,2 4-83 0 0,20 19 75 0 0,-30-45-37 0 0,0 0 0 0 0,1 0 0 0 0,-1-1 0 0 0,0 1 0 0 0,1 0 0 0 0,-1-1 0 0 0,1 1 0 0 0,-1 0 1 0 0,1-1-1 0 0,-1 0 0 0 0,1 1 0 0 0,0-1 0 0 0,-1 0 0 0 0,1 0 0 0 0,-1 0 0 0 0,1 0 0 0 0,0 0 0 0 0,-1 0 0 0 0,1-1 1 0 0,-1 1-1 0 0,1 0 0 0 0,-1-1 0 0 0,1 1 0 0 0,-1-1 0 0 0,1 0 0 0 0,-1 1 0 0 0,1-1 0 0 0,-1 0 0 0 0,0 0 0 0 0,1 0 0 0 0,-1 0 1 0 0,0 0-1 0 0,0 0 0 0 0,0 0 0 0 0,0-1 0 0 0,0 1 0 0 0,0 0 0 0 0,0-1 0 0 0,0 1 0 0 0,0 0 0 0 0,0-2-38 0 0,80-156 1313 0 0,-14-10-1047 0 0,-51 114-60 0 0,-14 54-5523 0 0,1 5-918 0 0,-3-4 5212 0 0,0 0-10929 0 0</inkml:trace>
  <inkml:trace contextRef="#ctx0" brushRef="#br0" timeOffset="4229.263">1402 358 0 0 0,'0'0'1644'0'0,"0"0"-90"0"0,0 0-158 0 0,0 0 101 0 0,0 0 208 0 0,0 0 102 0 0,0 0-90 0 0,0 0-269 0 0,0 0-296 0 0,0 0-245 0 0,0 0-153 0 0,5 7 3685 0 0,-19 67-495 0 0,-4-42-3797 0 0,-1-1 0 0 0,-1-1 0 0 0,-1-1 0 0 0,-2-1 0 0 0,-1-1 1 0 0,-16 13-148 0 0,26-29-957 0 0,14-18-6923 0 0,4 3-432 0 0</inkml:trace>
  <inkml:trace contextRef="#ctx0" brushRef="#br0" timeOffset="38720.784">32 1282 13019 0 0,'0'0'4378'0'0,"0"0"-2527"0"0,0 0-733 0 0,0 0 101 0 0,0 0 26 0 0,0 0-131 0 0,0 0-257 0 0,0 0-283 0 0,-1 31-206 0 0,-6 99-165 0 0,2-45 62 0 0,2-30-762 0 0,2-14-5894 0 0,1-37-3618 0 0</inkml:trace>
  <inkml:trace contextRef="#ctx0" brushRef="#br0" timeOffset="38889.732">60 1043 16532 0 0,'0'0'2104'0'0,"0"0"-760"0"0,0 0-336 0 0,0 0-207 0 0,0 0-81 0 0,0 0-176 0 0,0 0-176 0 0,0 0-120 0 0,0 0-216 0 0,0 0-152 0 0,0 0-128 0 0,0 0-16 0 0,0 0-104 0 0,0 0-216 0 0,-41-59-745 0 0,45 62-2343 0 0,-2 1-9155 0 0</inkml:trace>
  <inkml:trace contextRef="#ctx0" brushRef="#br0" timeOffset="39170.725">450 921 20292 0 0,'0'0'1777'0'0,"0"0"-606"0"0,0 0-254 0 0,0 0-13 0 0,0 0-78 0 0,0 0-139 0 0,0 0-182 0 0,0 0-162 0 0,0 0-62 0 0,0 0-5 0 0,0 0-22 0 0,0 0-62 0 0,0 0-39 0 0,2 22-28 0 0,9 144 102 0 0,-15 204-239 0 0,6-332-755 0 0,-2-47-6427 0 0,-1-3 3172 0 0,-2 5-2712 0 0,0 2-3467 0 0</inkml:trace>
  <inkml:trace contextRef="#ctx0" brushRef="#br0" timeOffset="39930.189">235 1282 8522 0 0,'0'0'1572'0'0,"0"0"-146"0"0,0 0 86 0 0,0 0 90 0 0,0 0-3 0 0,0 0-219 0 0,0 0-292 0 0,0 0-206 0 0,0 0-166 0 0,0 0-105 0 0,31 0-48 0 0,102 0-33 0 0,154-7 2902 0 0,-225 7-2161 0 0,-56 40-655 0 0,-6 62-213 0 0,1-100-383 0 0,0-1 1 0 0,1 0 0 0 0,-1 0 0 0 0,1 0-1 0 0,-1 0 1 0 0,1 0 0 0 0,0 0 0 0 0,-1-1-1 0 0,1 1 1 0 0,0 0 0 0 0,-1-1 0 0 0,1 0-1 0 0,0 1 1 0 0,0-1 0 0 0,-1 0 0 0 0,1 0-1 0 0,0 0 1 0 0,0 0 0 0 0,0 0 0 0 0,0 0-1 0 0,-1 0 1 0 0,1-1 0 0 0,0 1 0 0 0,0-1-1 0 0,-1 1 1 0 0,1-1 0 0 0,0 0 0 0 0,-1 0-1 0 0,1 1 1 0 0,-1-1 0 0 0,1 0 0 0 0,-1-1-1 0 0,1 1 1 0 0,0-1-21 0 0,137-140 1051 0 0,-58 69-475 0 0,-81 73-566 0 0,0 0-1 0 0,1-1 1 0 0,-1 1-1 0 0,0 0 1 0 0,1 0-1 0 0,-1-1 1 0 0,0 1-1 0 0,1 0 0 0 0,-1 0 1 0 0,1 0-1 0 0,-1 0 1 0 0,0 0-1 0 0,1 0 1 0 0,-1 0-1 0 0,1 0 1 0 0,-1 0-1 0 0,0 0 1 0 0,1 0-1 0 0,-1 0 1 0 0,1 0-1 0 0,-1 0 1 0 0,0 0-1 0 0,1 0 1 0 0,-1 0-1 0 0,1 0 1 0 0,-1 0-1 0 0,0 1 1 0 0,1-1-1 0 0,-1 0 1 0 0,0 0-1 0 0,1 0 1 0 0,-1 1-1 0 0,0-1 1 0 0,1 0-1 0 0,-1 1 1 0 0,0-1-1 0 0,0 0 1 0 0,1 0-1 0 0,-1 1 1 0 0,0-1-1 0 0,0 0 1 0 0,0 1-1 0 0,1-1 1 0 0,-1 1-1 0 0,0-1 1 0 0,0 0-1 0 0,0 1 1 0 0,0-1-1 0 0,0 1 1 0 0,0-1-1 0 0,0 0 1 0 0,0 1-1 0 0,0-1 1 0 0,0 1-1 0 0,0-1 1 0 0,0 0-1 0 0,0 1 1 0 0,0-1-1 0 0,0 1 0 0 0,0-1 1 0 0,0 0-1 0 0,0 1 1 0 0,-1-1-1 0 0,1 0 1 0 0,0 1-1 0 0,0-1 1 0 0,0 0-1 0 0,-1 1 1 0 0,1-1-1 0 0,0 1-9 0 0,-3 45-77 0 0,2-37 145 0 0,-3 29-50 0 0,2-1 0 0 0,1 1 0 0 0,3-1 0 0 0,0 1-1 0 0,3-1 1 0 0,1 0 0 0 0,6 17-18 0 0,120 314 16 0 0,-127-349-15 0 0,-1 1 0 0 0,0-1 0 0 0,-1 1-1 0 0,-2 0 1 0 0,0 0 0 0 0,-1 0 0 0 0,-1 8-1 0 0,-1-18-3 0 0,0 0 0 0 0,0 0 1 0 0,-1-1-1 0 0,0 1 1 0 0,-1-1-1 0 0,0 0 1 0 0,0 0-1 0 0,-1 0 1 0 0,-1-1-1 0 0,1 0 1 0 0,-1 0-1 0 0,0 0 0 0 0,-1 0 1 0 0,0-1-1 0 0,0 0 1 0 0,-1-1-1 0 0,0 0 1 0 0,0 0-1 0 0,0 0 1 0 0,0-1-1 0 0,-1 0 0 0 0,0-1 1 0 0,0 0-1 0 0,-1-1 1 0 0,1 1-1 0 0,-1-2 1 0 0,1 1-1 0 0,-1-1 1 0 0,0-1-1 0 0,0 0 0 0 0,0 0 1 0 0,0-1-1 0 0,0 0 1 0 0,0-1-1 0 0,-1-1 3 0 0,8 2-2 0 0,0 0-1 0 0,0 0 0 0 0,0-1 1 0 0,0 1-1 0 0,0-1 1 0 0,0 0-1 0 0,0 0 0 0 0,0 0 1 0 0,0-1-1 0 0,0 1 1 0 0,1-1-1 0 0,-1 1 0 0 0,0-1 1 0 0,1 0-1 0 0,0 0 1 0 0,-1 0-1 0 0,1 0 0 0 0,0 0 1 0 0,0-1-1 0 0,0 1 0 0 0,0-1 1 0 0,1 1-1 0 0,-1-1 1 0 0,1 0-1 0 0,-1 0 0 0 0,1 1 1 0 0,0-1-1 0 0,0 0 1 0 0,0 0-1 0 0,1 0 0 0 0,-1 0 1 0 0,1 0-1 0 0,-1 0 1 0 0,1-1-1 0 0,0 1 0 0 0,0-1 3 0 0,17-115-54 0 0,12 51-214 0 0,3 2 0 0 0,3 0-1 0 0,3 3 1 0 0,2 1 0 0 0,3 2 0 0 0,23-22 268 0 0,-27 41-1552 0 0,-25 29-1670 0 0,2 2-3952 0 0,-12 6-5073 0 0</inkml:trace>
  <inkml:trace contextRef="#ctx0" brushRef="#br0" timeOffset="40853.676">1164 836 6321 0 0,'0'0'1997'0'0,"0"0"49"0"0,0 0 142 0 0,0 0 14 0 0,0 0-227 0 0,0 0-385 0 0,0 0-421 0 0,0 0-291 0 0,0 0-217 0 0,0 0-123 0 0,0 0-85 0 0,0 0-33 0 0,0 0-38 0 0,8-3-38 0 0,39-15 248 0 0,1 1 1 0 0,0 2-1 0 0,2 3 0 0 0,2 1-592 0 0,44 11 927 0 0,-92 3-869 0 0,0 0 1 0 0,0 0-1 0 0,0 1 0 0 0,-1-1 0 0 0,1 1 0 0 0,-1 0 0 0 0,0 0 0 0 0,0 0 0 0 0,0 1 0 0 0,-1-1 0 0 0,0 1 1 0 0,0-1-1 0 0,0 1 0 0 0,0 0 0 0 0,-1 0 0 0 0,1-1 0 0 0,-1 1 0 0 0,-1 0 0 0 0,1 0 0 0 0,-1 1 1 0 0,0 1-59 0 0,1-6 9 0 0,50 301 838 0 0,-18-157-619 0 0,12 129-228 0 0,-40-224 38 0 0,-3 0 0 0 0,-1-1 1 0 0,-6 49-39 0 0,-2-13 42 0 0,7-85-31 0 0,0 1-2 0 0,3 8 117 0 0,-10-8 1208 0 0,-148-14-6 0 0,91 14-3109 0 0,11 0-6610 0 0,60-1-4405 0 0</inkml:trace>
</inkml:ink>
</file>

<file path=ppt/ink/ink19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6:47.5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280 221 2216 0 0,'0'0'3066'0'0,"0"0"-578"0"0,0 0-305 0 0,0 0-96 0 0,0 0-123 0 0,0 0-226 0 0,0 0-298 0 0,0 0-259 0 0,0 0-177 0 0,0 0-173 0 0,0 0-174 0 0,-32 3-139 0 0,-102 12-128 0 0,132-15-368 0 0,-1 0 0 0 0,0 0 0 0 0,0 0 0 0 0,1 0 0 0 0,-1 0 0 0 0,0 1-1 0 0,0-1 1 0 0,1 1 0 0 0,-1 0 0 0 0,1 0 0 0 0,-1 0 0 0 0,0 0 0 0 0,1 0 0 0 0,0 1 0 0 0,-1-1-1 0 0,1 1 1 0 0,0-1 0 0 0,0 1 0 0 0,0 0 0 0 0,0 0 0 0 0,0 0 0 0 0,0 0 0 0 0,0 1-22 0 0,-4 5 106 0 0,1-2-30 0 0,0 1 1 0 0,0 0-1 0 0,0 0 1 0 0,1 0-1 0 0,0 1 1 0 0,0-1-1 0 0,1 1 0 0 0,0 0 1 0 0,0 0-1 0 0,1 0 1 0 0,0 1-1 0 0,0-1 1 0 0,1 0-1 0 0,0 1 1 0 0,1-1-1 0 0,0 1 1 0 0,0-1-1 0 0,0 1 1 0 0,2-1-1 0 0,-1 1 0 0 0,1 1-76 0 0,1-7 95 0 0,-1 0-1 0 0,1 0 0 0 0,0 0 0 0 0,0 0 1 0 0,0 0-1 0 0,1-1 0 0 0,-1 1 0 0 0,1-1 0 0 0,-1 0 1 0 0,1 0-1 0 0,0-1 0 0 0,0 1 0 0 0,0-1 1 0 0,0 1-1 0 0,0-1 0 0 0,0-1 0 0 0,0 1 0 0 0,0 0 1 0 0,0-1-1 0 0,0 0 0 0 0,0 0 0 0 0,0 0 0 0 0,1-1 1 0 0,-1 1-1 0 0,0-1 0 0 0,0 0 0 0 0,0 0 1 0 0,0 0-1 0 0,0-1 0 0 0,0 1 0 0 0,-1-1 0 0 0,1 0 1 0 0,-1 0-1 0 0,1 0 0 0 0,-1-1 0 0 0,1 1 1 0 0,2-4-95 0 0,21-16 203 0 0,-1 0 0 0 0,-2-2 0 0 0,0-1 1 0 0,-1-1-1 0 0,-2-1 0 0 0,2-4-203 0 0,78-89 414 0 0,-92 146-463 0 0,70 445 186 0 0,-74-173-130 0 0,-7-275-11 0 0,-1 0 0 0 0,-1 0 0 0 0,-1 0-1 0 0,-1-1 1 0 0,-1 0 0 0 0,-1 0 0 0 0,-1 0 0 0 0,0-1 0 0 0,-2-1 0 0 0,-1 1 0 0 0,-12 15 4 0 0,14-24 3 0 0,0 0 1 0 0,-1-1 0 0 0,0 0 0 0 0,-1-1 0 0 0,0-1 0 0 0,0 1 0 0 0,-1-2-1 0 0,-1 0 1 0 0,1-1 0 0 0,-1 0 0 0 0,0-1 0 0 0,-1 0 0 0 0,1-1 0 0 0,-1-1-1 0 0,0 0 1 0 0,0-1 0 0 0,-1-1 0 0 0,1 0 0 0 0,-14-1-4 0 0,27-1-1 0 0,0-1 1 0 0,1 1-1 0 0,-1 0 1 0 0,0-1-1 0 0,0 1 1 0 0,0-1-1 0 0,0 0 1 0 0,1 1-1 0 0,-1-1 1 0 0,0 0-1 0 0,0 0 1 0 0,1 0-1 0 0,-1-1 1 0 0,1 1-1 0 0,-1 0 1 0 0,1 0-1 0 0,0-1 1 0 0,-1 1-1 0 0,1-1 1 0 0,0 1-1 0 0,0-1 1 0 0,0 0-1 0 0,0 1 0 0 0,0-1 1 0 0,1 0-1 0 0,-1 0 1 0 0,0 1-1 0 0,1-1 1 0 0,-1 0-1 0 0,1 0 1 0 0,0 0-1 0 0,-1 0 1 0 0,1 0-1 0 0,0 0 1 0 0,0 0-1 0 0,1-1 1 0 0,11-74-26 0 0,37-35 25 0 0,4 2 1 0 0,6 3-1 0 0,28-36 1 0 0,112-152 7 0 0,-70 163-37 0 0,-91 99 65 0 0,-16 12-33 0 0,-1 0-1 0 0,-1-1 1 0 0,0-1-1 0 0,-2-1 1 0 0,-1-1-1 0 0,-1 0 1 0 0,-1-1-1 0 0,-1-1 1 0 0,5-14-2 0 0,-18 40 0 0 0,0 0 1 0 0,0-1-1 0 0,0 1 1 0 0,-1 0-1 0 0,1 0 1 0 0,0-1 0 0 0,0 1-1 0 0,-1-1 1 0 0,1 1-1 0 0,-1 0 1 0 0,1-1-1 0 0,-1 1 1 0 0,0-1-1 0 0,0 1 1 0 0,0-1 0 0 0,1 0-1 0 0,-1 1 1 0 0,-1-1-1 0 0,1 1 1 0 0,0-1-1 0 0,0 1 1 0 0,0-1 0 0 0,-1 1-1 0 0,1-1 1 0 0,-1 1-1 0 0,1 0 1 0 0,-1-1-1 0 0,0 1 1 0 0,1-1 0 0 0,-1 1-1 0 0,0 0 1 0 0,0 0-1 0 0,0-1 1 0 0,0 1-1 0 0,0 0 1 0 0,0 0-1 0 0,0 0 1 0 0,-1 0 0 0 0,1 0-1 0 0,0 1 1 0 0,-1-1-1 0 0,1 0 1 0 0,0 0-1 0 0,-1 1 1 0 0,1-1 0 0 0,-1 1-1 0 0,1-1 1 0 0,-1 1-1 0 0,1 0 1 0 0,-1 0-1 0 0,1 0 1 0 0,-2-1-1 0 0,-7 4-13 0 0,-1 0 0 0 0,1 0 1 0 0,-1 1-1 0 0,1 1 0 0 0,0-1 0 0 0,1 1 1 0 0,-1 1-1 0 0,1 0 0 0 0,0 0 0 0 0,0 1 0 0 0,1 0 1 0 0,0 1-1 0 0,0 0 0 0 0,-4 6 13 0 0,7-9-6 0 0,0 0 0 0 0,1 1-1 0 0,0-1 1 0 0,0 1 0 0 0,0 0 0 0 0,0 0-1 0 0,1 1 1 0 0,0-1 0 0 0,1 1 0 0 0,-1-1-1 0 0,1 1 1 0 0,1 0 0 0 0,-1 0 0 0 0,1 0-1 0 0,0 0 1 0 0,1 3 6 0 0,2-6-3 0 0,0-1 0 0 0,1 1 1 0 0,0-1-1 0 0,-1 0 0 0 0,1 1 0 0 0,1-2 0 0 0,-1 1 0 0 0,0 0 1 0 0,1-1-1 0 0,-1 1 0 0 0,1-1 0 0 0,0 0 0 0 0,0 0 0 0 0,0 0 0 0 0,0-1 1 0 0,0 0-1 0 0,0 1 0 0 0,0-1 0 0 0,0-1 0 0 0,1 1 0 0 0,-1-1 1 0 0,0 1-1 0 0,0-1 0 0 0,1 0 0 0 0,-1-1 0 0 0,0 1 0 0 0,1-1 0 0 0,-1 0 1 0 0,2-1 2 0 0,1 2 8 0 0,199-6 74 0 0,-203 6-82 0 0,-1 1-1 0 0,1-1 1 0 0,0 1 0 0 0,-1 0-1 0 0,1 0 1 0 0,-1 0-1 0 0,0 1 1 0 0,1-1 0 0 0,-1 0-1 0 0,0 1 1 0 0,0 0-1 0 0,1-1 1 0 0,-1 1-1 0 0,-1 0 1 0 0,1 0 0 0 0,0 0-1 0 0,0 0 1 0 0,-1 0-1 0 0,1 1 1 0 0,-1-1 0 0 0,0 1-1 0 0,0-1 1 0 0,1 0-1 0 0,-2 1 1 0 0,1 0 0 0 0,0-1-1 0 0,0 1 1 0 0,-1 0-1 0 0,0-1 1 0 0,1 1 0 0 0,-1 0-1 0 0,0-1 1 0 0,0 1-1 0 0,-1 1 1 0 0,-17 92 53 0 0,-68 55-78 0 0,87-151-55 0 0,-1 0 1 0 0,1 0 0 0 0,-1 0 0 0 0,1 0-1 0 0,-1 0 1 0 0,1 0 0 0 0,-1 1 0 0 0,0-1-1 0 0,1 0 1 0 0,-1 0 0 0 0,1 0 0 0 0,-1 1-1 0 0,0-1 1 0 0,1 0 0 0 0,-1 0 0 0 0,0 1-1 0 0,1-1 1 0 0,-1 0 0 0 0,0 1 0 0 0,0-1-1 0 0,1 1 1 0 0,-1-1 0 0 0,0 0 0 0 0,0 1 0 0 0,0-1-1 0 0,1 1 1 0 0,-1-1 0 0 0,0 0 0 0 0,0 1-1 0 0,0-1 1 0 0,0 1 0 0 0,0-1 0 0 0,0 1-1 0 0,0-1 1 0 0,0 0 0 0 0,0 1 0 0 0,0-1-1 0 0,0 1 1 0 0,0-1 0 0 0,0 1 0 0 0,0-1-1 0 0,-1 1 1 0 0,1-1 0 0 0,0 0 0 0 0,0 1-1 0 0,0-1 1 0 0,-1 1 0 0 0,1-1 0 0 0,0 0 0 0 0,0 1-1 0 0,-1-1 80 0 0,37-17-7058 0 0,-21 9 74 0 0,-3 1-3904 0 0</inkml:trace>
  <inkml:trace contextRef="#ctx0" brushRef="#br0" timeOffset="900.279">1480 284 5817 0 0,'0'0'4209'0'0,"0"0"-1398"0"0,0 0-699 0 0,0 0-256 0 0,0 0-261 0 0,0 0-276 0 0,0 0-302 0 0,0 0-248 0 0,0 0-136 0 0,0 0-70 0 0,0 0-51 0 0,0 0-43 0 0,0 0-26 0 0,-24 9-39 0 0,-77 30-32 0 0,11 13 489 0 0,80-45-826 0 0,-1 1 1 0 0,1 0 0 0 0,1 1 0 0 0,0 0 0 0 0,0 0 0 0 0,0 1 0 0 0,1 0-1 0 0,1 0 1 0 0,0 1 0 0 0,0 0 0 0 0,1 0 0 0 0,1 1 0 0 0,0 0 0 0 0,0 0 0 0 0,1 0-1 0 0,1 0 1 0 0,0 1 0 0 0,0 0 0 0 0,0 8-36 0 0,4-18 3 0 0,-1-1 1 0 0,0 0 0 0 0,0 0-1 0 0,1 1 1 0 0,-1-1-1 0 0,1 0 1 0 0,0 0-1 0 0,0 0 1 0 0,0 0-1 0 0,0 1 1 0 0,0-1-1 0 0,0 0 1 0 0,0-1-1 0 0,1 1 1 0 0,-1 0-1 0 0,1 0 1 0 0,-1-1-1 0 0,1 1 1 0 0,0-1-1 0 0,0 1 1 0 0,-1-1-1 0 0,1 1 1 0 0,0-1-1 0 0,0 0 1 0 0,0 0-1 0 0,1 0 1 0 0,-1-1-1 0 0,0 1 1 0 0,0 0-1 0 0,0-1 1 0 0,1 1-1 0 0,-1-1 1 0 0,2 0-4 0 0,79-9 640 0 0,-64-1-528 0 0,0 0 1 0 0,0-2-1 0 0,-1 0 0 0 0,-1-1 0 0 0,0-1 1 0 0,0-1-1 0 0,-2 0 0 0 0,0-1 0 0 0,0 0 1 0 0,-2-2-1 0 0,0 1 0 0 0,-1-2 0 0 0,-1 1 1 0 0,0-2-1 0 0,-2 1 0 0 0,0-2 0 0 0,-1 1 1 0 0,0-7-113 0 0,-3-20 253 0 0,-5 47-225 0 0,-20 0-115 0 0,-21 22-38 0 0,-10 7 45 0 0,54-30 78 0 0,0 0 0 0 0,-1 0 0 0 0,1 0 1 0 0,0-1-1 0 0,0 1 0 0 0,-1-1 0 0 0,1 0 0 0 0,-1 0 0 0 0,1 0 0 0 0,-1 0 1 0 0,0 0-1 0 0,1 0 0 0 0,-1 0 0 0 0,0-1 0 0 0,-1 1 0 0 0,1-1 0 0 0,0 0 1 0 0,0-2 1 0 0,17-25-42 0 0,-28 291 0 0 0,8-259 44 0 0,1 1 0 0 0,0-1 1 0 0,0 1-1 0 0,0-1 1 0 0,0 1-1 0 0,0-1 1 0 0,1 1-1 0 0,-1-1 0 0 0,1 1 1 0 0,0-1-1 0 0,0 0 1 0 0,-1 1-1 0 0,1-1 1 0 0,1 0-1 0 0,-1 0 1 0 0,0 1-1 0 0,1-1 0 0 0,-1 0 1 0 0,1 0-1 0 0,-1-1 1 0 0,1 1-1 0 0,0 0 1 0 0,0 0-1 0 0,0-1 0 0 0,0 1 1 0 0,0-1-1 0 0,0 0 1 0 0,0 0-1 0 0,1 1 1 0 0,-1-2-1 0 0,0 1 0 0 0,1 0 1 0 0,-1 0-1 0 0,1-1 1 0 0,-1 1-1 0 0,1-1 1 0 0,-1 0-1 0 0,1 1 1 0 0,1-1-3 0 0,107-22-1254 0 0,-81 13-548 0 0,-21 7 494 0 0,8-2-2229 0 0,-4-1-5406 0 0,-4 2-3400 0 0</inkml:trace>
  <inkml:trace contextRef="#ctx0" brushRef="#br0" timeOffset="1425.9">1887 181 10970 0 0,'0'0'2263'0'0,"0"0"-450"0"0,0 0-241 0 0,0 0-130 0 0,0 0-187 0 0,0 0-255 0 0,0 0-311 0 0,0 0-223 0 0,0 0-54 0 0,0 0 63 0 0,0 0 89 0 0,0 0 60 0 0,0 0-24 0 0,0 11-97 0 0,19 148 1505 0 0,30 58-1063 0 0,-27-162-847 0 0,-21-55-76 0 0,0 0-1 0 0,0 1 0 0 0,-1-1 1 0 0,1 0-1 0 0,0 1 1 0 0,0-1-1 0 0,0 0 0 0 0,-1 0 1 0 0,1 0-1 0 0,0 0 1 0 0,0 0-1 0 0,0 0 0 0 0,0 0 1 0 0,-1 0-1 0 0,1 0 1 0 0,0 0-1 0 0,0 0 0 0 0,0 0 1 0 0,-1-1-1 0 0,1 1 1 0 0,0 0-1 0 0,0-1 0 0 0,0 1 1 0 0,-1 0-1 0 0,1-1 1 0 0,0 1-1 0 0,-1-1 0 0 0,1 1 1 0 0,0-1-1 0 0,-1 1 1 0 0,1-1-1 0 0,-1 0 0 0 0,1 1 1 0 0,-1-1-1 0 0,1 0 1 0 0,-1 0-1 0 0,0 1 0 0 0,1-1 1 0 0,-1 0-1 0 0,0 0 0 0 0,1 1 1 0 0,-1-1-1 0 0,0 0 1 0 0,0 0-1 0 0,0 0 0 0 0,0 1 1 0 0,0-1-1 0 0,0 0 1 0 0,0 0-1 0 0,0 0 0 0 0,0 0 1 0 0,0 1-1 0 0,0-1 1 0 0,0 0-1 0 0,-1 0-21 0 0,7-11 70 0 0,87-214 610 0 0,-51 99-541 0 0,-39 105-432 0 0,-10 34-7324 0 0,6-8 1869 0 0,1-1-6142 0 0</inkml:trace>
</inkml:ink>
</file>

<file path=ppt/ink/ink19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5:34.0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832 211 1184 0 0,'0'0'1481'0'0,"0"0"-213"0"0,0 0 69 0 0,0 0 381 0 0,0 0 325 0 0,0 0 74 0 0,0 0-216 0 0,0 0-376 0 0,0 0-290 0 0,0 0-202 0 0,0 0-113 0 0,5-5-66 0 0,26-23 692 0 0,-29 24-1258 0 0,-1 0 0 0 0,0 1 1 0 0,0-1-1 0 0,0 0 0 0 0,0 0 1 0 0,-1 1-1 0 0,1-1 0 0 0,-1 0 1 0 0,0 0-1 0 0,0 0 0 0 0,-1 0 1 0 0,1 0-1 0 0,-1 1 0 0 0,0-1 1 0 0,0 0-1 0 0,0 0 0 0 0,0 1 1 0 0,-1-1-1 0 0,1 1 0 0 0,-2-3-288 0 0,-3-1 122 0 0,1-1 0 0 0,-1 1 0 0 0,-1 0 0 0 0,1 0-1 0 0,-1 1 1 0 0,-1 0 0 0 0,1 0 0 0 0,-1 1 0 0 0,0 0 0 0 0,0 0-1 0 0,0 1 1 0 0,-1 0 0 0 0,0 0 0 0 0,0 1 0 0 0,0 0 0 0 0,0 1 0 0 0,0 0-1 0 0,0 0 1 0 0,-1 1 0 0 0,1 0 0 0 0,0 0 0 0 0,-1 2-122 0 0,-7-2 47 0 0,1 1-1 0 0,0 1 1 0 0,0 0 0 0 0,0 1 0 0 0,0 1 0 0 0,0 1-1 0 0,0 0 1 0 0,1 1 0 0 0,0 1 0 0 0,-5 2-47 0 0,-5 3 25 0 0,1 2 0 0 0,0 0 0 0 0,1 1 0 0 0,1 1 0 0 0,0 1 0 0 0,1 2 0 0 0,1 0 0 0 0,0 1 1 0 0,2 0-1 0 0,-2 4-25 0 0,16-15 0 0 0,1-1 1 0 0,0 1 0 0 0,0-1 0 0 0,1 1 0 0 0,0 0-1 0 0,1 0 1 0 0,0 0 0 0 0,0 0 0 0 0,0 0 0 0 0,1 0 0 0 0,0 0-1 0 0,1 0 1 0 0,0 0 0 0 0,0 0 0 0 0,1 0 0 0 0,0 0-1 0 0,0 0 1 0 0,1-1 0 0 0,0 1 0 0 0,0-1 0 0 0,0 0-1 0 0,1 1 1 0 0,5 5-1 0 0,-4-3 9 0 0,1 1 0 0 0,1-2-1 0 0,0 1 1 0 0,0-1 0 0 0,1 0-1 0 0,0 0 1 0 0,0-1 0 0 0,1 0-1 0 0,0 0 1 0 0,1-1 0 0 0,-1-1-1 0 0,1 1 1 0 0,1-1 0 0 0,-1-1-1 0 0,1 0 1 0 0,0-1 0 0 0,0 0-1 0 0,0 0 1 0 0,1-1 0 0 0,0-1-9 0 0,68 2 321 0 0,-79-4-288 0 0,-1 0-6 0 0,0 0 18 0 0,0 0-9 0 0,0 0 3 0 0,0 0 21 0 0,0 0-12 0 0,0 0 4 0 0,0 0-4 0 0,-22 8 85 0 0,0 8-112 0 0,0 0-1 0 0,2 2 1 0 0,0 0 0 0 0,1 2-1 0 0,1 0 1 0 0,0 1-1 0 0,2 1 1 0 0,-13 22-21 0 0,24-37-2 0 0,0 0 0 0 0,1 0 0 0 0,0 1 0 0 0,0 0 0 0 0,1-1 0 0 0,0 1 1 0 0,0 0-1 0 0,1 1 0 0 0,0-1 0 0 0,0 0 0 0 0,1 1 0 0 0,0-1 0 0 0,1 1 1 0 0,0-1-1 0 0,0 1 0 0 0,1-1 0 0 0,0 1 0 0 0,2 7 2 0 0,1-11 16 0 0,0 0-1 0 0,1-1 0 0 0,-1 0 1 0 0,1 0-1 0 0,0 0 1 0 0,0 0-1 0 0,0-1 1 0 0,1 0-1 0 0,-1 0 0 0 0,1 0 1 0 0,0-1-1 0 0,0 1 1 0 0,0-1-1 0 0,0-1 0 0 0,0 1 1 0 0,0-1-1 0 0,0-1 1 0 0,1 1-1 0 0,-1-1 1 0 0,0 0-1 0 0,0 0 0 0 0,1 0 1 0 0,-1-1-1 0 0,0 0 1 0 0,6-2-16 0 0,15 2 77 0 0,136-43 191 0 0,-115 26-1009 0 0,-47 18 240 0 0,8-5-4501 0 0,-4 3-3991 0 0,-3 1-3553 0 0</inkml:trace>
  <inkml:trace contextRef="#ctx0" brushRef="#br0" timeOffset="511.034">1462 609 10058 0 0,'0'0'1835'0'0,"0"0"-444"0"0,0 0-213 0 0,0 0 155 0 0,0 0 138 0 0,0 0-10 0 0,0 0-170 0 0,0 0-270 0 0,0 0-227 0 0,0 0-154 0 0,0 0-64 0 0,0 0-89 0 0,0 0-43 0 0,-2-2-24 0 0,1 1-300 0 0,-1 0 0 0 0,1 0 1 0 0,0 0-1 0 0,0 0 0 0 0,-1 0 0 0 0,1 1 1 0 0,-1-1-1 0 0,1 0 0 0 0,-1 1 0 0 0,1-1 1 0 0,-1 1-1 0 0,1-1 0 0 0,-1 1 0 0 0,1 0 1 0 0,-1-1-1 0 0,1 1 0 0 0,-1 0 0 0 0,0 0 1 0 0,1 0-1 0 0,-1 1 0 0 0,1-1 0 0 0,-1 0 1 0 0,0 0-1 0 0,1 1 0 0 0,-1-1 0 0 0,1 1 1 0 0,-1 0-1 0 0,1-1 0 0 0,0 1 0 0 0,-1 0 1 0 0,1 0-1 0 0,0 0 0 0 0,-1 0 0 0 0,1 0 1 0 0,0 0-1 0 0,0 0 0 0 0,0 0-120 0 0,-45 54 39 0 0,35-41 207 0 0,-49 67-45 0 0,22-29-129 0 0,-2-1-1 0 0,-2-2 1 0 0,-2-2-1 0 0,-10 5-71 0 0,41-40-44 0 0,-38 21-648 0 0,51-33 362 0 0,-5-23-5336 0 0,4-16-411 0 0,2 13-2780 0 0,0 14 902 0 0</inkml:trace>
  <inkml:trace contextRef="#ctx0" brushRef="#br0" timeOffset="763.843">983 546 8370 0 0,'0'0'2274'0'0,"0"0"-362"0"0,0 0-270 0 0,0 0-73 0 0,0 0-55 0 0,0 0-194 0 0,0 0-283 0 0,0 0-260 0 0,0 0-135 0 0,0 0-42 0 0,0 0-24 0 0,0 0-37 0 0,0 0-82 0 0,2 16-52 0 0,9 48-18 0 0,23-10 538 0 0,-24-45-720 0 0,125 79 1393 0 0,-92-65-1484 0 0,-2 1-1 0 0,12 7-3511 0 0,-43-30-1906 0 0,-5-1-2514 0 0,-1 0-2638 0 0</inkml:trace>
  <inkml:trace contextRef="#ctx0" brushRef="#br0" timeOffset="1166.326">1852 661 9106 0 0,'0'0'2536'0'0,"0"0"-764"0"0,0 0-287 0 0,0 0 50 0 0,0 0 60 0 0,0 0-90 0 0,0 0-248 0 0,0 0-265 0 0,0 0-213 0 0,0 0-129 0 0,0 0-96 0 0,0 0-52 0 0,-19 3-57 0 0,-60 10-59 0 0,69-11-266 0 0,0 0 0 0 0,0 1 0 0 0,1 0 0 0 0,0 0 0 0 0,-1 1 0 0 0,1 1 0 0 0,0-1 0 0 0,1 1 0 0 0,-1 1 0 0 0,1 0 0 0 0,0 0 0 0 0,-5 6-120 0 0,3-4 69 0 0,1 0-50 0 0,0 0-1 0 0,0 1 0 0 0,1 0 0 0 0,0 1 0 0 0,1 0 1 0 0,0 0-1 0 0,0 0 0 0 0,1 1 0 0 0,0 0 1 0 0,1 0-1 0 0,1 0 0 0 0,0 1 0 0 0,0 0 1 0 0,1 0-1 0 0,0 0 0 0 0,1 0 0 0 0,1 0 0 0 0,0 6-18 0 0,1-16 5 0 0,0-1 0 0 0,0 1 1 0 0,1 0-1 0 0,-1-1 0 0 0,1 1 0 0 0,-1-1 0 0 0,1 1 0 0 0,0-1 0 0 0,-1 1 0 0 0,1-1 0 0 0,0 1 0 0 0,0-1 0 0 0,0 0 0 0 0,0 1 0 0 0,0-1 0 0 0,1 0 0 0 0,-1 0 0 0 0,0 0 0 0 0,1 0 0 0 0,-1 0 0 0 0,0 0 0 0 0,1 0 0 0 0,-1 0 0 0 0,1-1 0 0 0,-1 1 0 0 0,1 0 0 0 0,0-1 0 0 0,-1 1 0 0 0,1-1 0 0 0,0 0 1 0 0,-1 0-1 0 0,1 0 0 0 0,0 1 0 0 0,-1-1 0 0 0,1-1 0 0 0,0 1 0 0 0,-1 0 0 0 0,1 0 0 0 0,0-1-5 0 0,65-13 532 0 0,-46 1-425 0 0,-1-1 0 0 0,-1 0 1 0 0,0-1-1 0 0,-1-1 0 0 0,0-1 1 0 0,-2 0-1 0 0,5-7-107 0 0,-9 11 43 0 0,88-98 344 0 0,-95 144-744 0 0,22 48-1114 0 0,7-34-3422 0 0,-28-39 3401 0 0,2 0-1764 0 0,-1-1-2274 0 0,2 0-6037 0 0</inkml:trace>
  <inkml:trace contextRef="#ctx0" brushRef="#br0" timeOffset="1707.915">2128 1040 7266 0 0,'0'0'3646'0'0,"0"0"-1379"0"0,0 0-533 0 0,0 0 17 0 0,0 0-52 0 0,0 0-156 0 0,0 0-258 0 0,0 0-317 0 0,0 0-195 0 0,0 0-116 0 0,0 0-89 0 0,0 0-60 0 0,0 0-61 0 0,6-8-44 0 0,39-56 590 0 0,91-107 784 0 0,-97 152-1816 0 0,-31 63 3 0 0,-9-29 23 0 0,0-13 14 0 0,1 0 0 0 0,-1 0 0 0 0,0 0 0 0 0,1 0 0 0 0,-1 0 0 0 0,1 0 0 0 0,0 0 0 0 0,0 1 1 0 0,0-1-1 0 0,0 0 0 0 0,0 0 0 0 0,0 0 0 0 0,0 0 0 0 0,1 0 0 0 0,-1 0 0 0 0,1 0 0 0 0,0 0 0 0 0,-1 0 0 0 0,1 0 0 0 0,0 0 1 0 0,0 0-1 0 0,0-1 0 0 0,0 1 0 0 0,1 0 0 0 0,-1-1 0 0 0,0 1 0 0 0,1 0 0 0 0,-1-1 0 0 0,1 0 0 0 0,-1 1 0 0 0,1-1 1 0 0,0 0-1 0 0,0 0 0 0 0,-1 0 0 0 0,1 0 0 0 0,0 0 0 0 0,0 0 0 0 0,1 0-1 0 0,7-3 20 0 0,1 0-1 0 0,0-1 1 0 0,-1 0 0 0 0,1-1-1 0 0,-1 0 1 0 0,0-1-1 0 0,0 1 1 0 0,-1-2 0 0 0,0 0-1 0 0,1 0 1 0 0,-2 0 0 0 0,2-2-20 0 0,54-32 44 0 0,-52 34-46 0 0,-1 0 0 0 0,1 1 1 0 0,1 0-1 0 0,-1 1 0 0 0,0 1 0 0 0,1 0 0 0 0,0 0 0 0 0,10 0 2 0 0,-15 62 294 0 0,-15 66-425 0 0,16-111-1114 0 0,5-13-5137 0 0,-11-1 3540 0 0,0 0-7993 0 0</inkml:trace>
  <inkml:trace contextRef="#ctx0" brushRef="#br0" timeOffset="3379.974">2855 742 1720 0 0,'0'0'1919'0'0,"0"0"-122"0"0,0 0 46 0 0,0 0 173 0 0,0 0 65 0 0,0 0-133 0 0,0 0-221 0 0,0 0-241 0 0,0 0-246 0 0,0 0-210 0 0,0 0-177 0 0,0 0-141 0 0,2 3 1800 0 0,23 211-384 0 0,-14-140-1835 0 0,-2 1 1 0 0,-4 0-1 0 0,-3 20-293 0 0,-2-94 28 0 0,0-1-1 0 0,0 1 1 0 0,1-1-1 0 0,-1 1 0 0 0,0-1 1 0 0,0 1-1 0 0,1-1 1 0 0,-1 1-1 0 0,0 0 1 0 0,0-1-1 0 0,0 1 1 0 0,0-1-1 0 0,0 1 0 0 0,0-1 1 0 0,0 1-1 0 0,0-1 1 0 0,0 1-1 0 0,0 0 1 0 0,0-1-1 0 0,0 1 0 0 0,-1-1 1 0 0,1 1-1 0 0,0-1 1 0 0,0 1-1 0 0,0-1 1 0 0,-1 1-1 0 0,1-1 1 0 0,0 1-1 0 0,-1-1 0 0 0,1 1 1 0 0,0-1-1 0 0,-1 0 1 0 0,1 1-1 0 0,-1-1 1 0 0,1 1-1 0 0,0-1 1 0 0,-1 0-1 0 0,1 0 0 0 0,-1 1 1 0 0,1-1-1 0 0,-1 0 1 0 0,1 0-1 0 0,-1 1 1 0 0,0-1-1 0 0,1 0 1 0 0,-1 0-1 0 0,1 0 0 0 0,-1 0 1 0 0,1 0-1 0 0,-1 0 1 0 0,1 0-1 0 0,-1 0 1 0 0,0 0-1 0 0,1 0 1 0 0,-1 0-1 0 0,1 0 0 0 0,-1-1 1 0 0,1 1-1 0 0,-1 0 1 0 0,1 0-1 0 0,-1 0 1 0 0,1-1-1 0 0,-1 1 1 0 0,1 0-1 0 0,-1-1-27 0 0,-24-32 741 0 0,20 13-712 0 0,1 1 0 0 0,1-2 1 0 0,1 1-1 0 0,0 0 0 0 0,2 0 1 0 0,0-1-1 0 0,1 1 0 0 0,1 0 1 0 0,1 0-1 0 0,1 0 0 0 0,1 0 1 0 0,1 0-1 0 0,0 1 0 0 0,1 0 1 0 0,1 0-1 0 0,1 1 1 0 0,1 0-1 0 0,7-10-29 0 0,-8 11 5 0 0,1 0 0 0 0,1 1 0 0 0,0 0 0 0 0,1 0 0 0 0,1 1 0 0 0,0 1 0 0 0,1 0 0 0 0,0 1 0 0 0,1 0 0 0 0,1 2 0 0 0,0-1 0 0 0,12-5-5 0 0,-25 15 1 0 0,0 1 0 0 0,-1-1 1 0 0,1 1-1 0 0,0 0 0 0 0,0 0 1 0 0,0 0-1 0 0,0 0 0 0 0,0 1 1 0 0,0-1-1 0 0,0 1 0 0 0,0 0 0 0 0,0 0 1 0 0,0 0-1 0 0,0 0 0 0 0,0 0 1 0 0,1 1-1 0 0,-1-1 0 0 0,0 1 1 0 0,0 0-1 0 0,0 0 0 0 0,-1 0 0 0 0,1 0 1 0 0,0 0-1 0 0,0 1 0 0 0,-1-1 1 0 0,1 1-1 0 0,0 0 0 0 0,-1 0 1 0 0,0 0-1 0 0,1 0 0 0 0,-1 0 0 0 0,0 0 1 0 0,0 1-1 0 0,0-1 0 0 0,-1 1 1 0 0,1 0-1 0 0,-1-1 0 0 0,1 1 1 0 0,-1 0-1 0 0,1 2-1 0 0,0 2 15 0 0,0 1-1 0 0,0 0 1 0 0,-1 0 0 0 0,0-1 0 0 0,0 1-1 0 0,-1 0 1 0 0,0 0 0 0 0,-1 0 0 0 0,1 0-1 0 0,-1 0 1 0 0,-1-1 0 0 0,0 1-1 0 0,0 0 1 0 0,0-1 0 0 0,-1 1 0 0 0,0-1-1 0 0,-1 0 1 0 0,1 0 0 0 0,-3 2-15 0 0,-1 1 16 0 0,0 0 1 0 0,0-1 0 0 0,-1 0-1 0 0,0 0 1 0 0,-1-1-1 0 0,0-1 1 0 0,0 1-1 0 0,-1-1 1 0 0,1-1-1 0 0,-2 1 1 0 0,1-2-1 0 0,-1 0 1 0 0,1 0-1 0 0,-1 0 1 0 0,-1-2-1 0 0,1 1 1 0 0,-1-2-1 0 0,1 1 1 0 0,-1-2-1 0 0,0 1 1 0 0,1-1-1 0 0,-1-1 1 0 0,-8-1-17 0 0,18 0-74 0 0,0 1 0 0 0,0-1 1 0 0,0 0-1 0 0,-1-1 0 0 0,1 1 0 0 0,0 0 0 0 0,0 0 1 0 0,1-1-1 0 0,-1 1 0 0 0,0-1 0 0 0,0 0 0 0 0,1 1 1 0 0,-1-1-1 0 0,1 0 0 0 0,0 0 0 0 0,-1 0 0 0 0,1 0 0 0 0,0 0 1 0 0,0 0-1 0 0,0 0 0 0 0,0-1 0 0 0,1 1 0 0 0,-1 0 1 0 0,1 0-1 0 0,-1-1 0 0 0,1 1 0 0 0,0 0 0 0 0,0-1 1 0 0,0 1-1 0 0,0-1 0 0 0,0 1 0 0 0,1-2 74 0 0,5-28-3981 0 0,0 20-1162 0 0,-2 5 384 0 0,0-1-7505 0 0</inkml:trace>
  <inkml:trace contextRef="#ctx0" brushRef="#br0" timeOffset="3899.866">3446 256 9338 0 0,'0'0'3146'0'0,"0"0"-1103"0"0,0 0-587 0 0,0 0-49 0 0,0 0 76 0 0,0 0-18 0 0,0 0-166 0 0,0 0-295 0 0,0 0-261 0 0,0 0-181 0 0,0 0-116 0 0,0 0-79 0 0,0 0-49 0 0,7 22 1041 0 0,-3-7-1095 0 0,-1 0 1 0 0,0 1-1 0 0,-1 0 0 0 0,-1-1 0 0 0,-1 1 0 0 0,0 0 0 0 0,-2 13-264 0 0,1 19 249 0 0,-33 238 376 0 0,16-177-532 0 0,-2-10-29 0 0,18-95-56 0 0,-1 0-3 0 0,2-4 3 0 0,1 0-20 0 0,0 0-17 0 0,0 0-31 0 0,1-18-953 0 0,13-27-2416 0 0,-4 17-6160 0 0,-7 20-2287 0 0</inkml:trace>
  <inkml:trace contextRef="#ctx0" brushRef="#br0" timeOffset="4409.104">3523 881 8650 0 0,'0'0'2060'0'0,"0"0"-350"0"0,0 0 16 0 0,0 0 163 0 0,0 0-23 0 0,0 0-177 0 0,0 0-263 0 0,0 0-256 0 0,0 0-212 0 0,0 0-174 0 0,0 0-136 0 0,0 0-124 0 0,32-2-97 0 0,99-8-55 0 0,-67-7 244 0 0,-62 15-569 0 0,5 0 44 0 0,0-2 0 0 0,0 1-1 0 0,0-1 1 0 0,-1 0 0 0 0,1 0-1 0 0,-1-1 1 0 0,0 0 0 0 0,-1 0-1 0 0,1 0 1 0 0,-1-1 0 0 0,0 1-1 0 0,0-1 1 0 0,-1-1-1 0 0,1 1 1 0 0,-2-1 0 0 0,1 1-1 0 0,-1-1 1 0 0,0 0 0 0 0,0-1-1 0 0,0 1 1 0 0,-1 0 0 0 0,-1-1-1 0 0,1 1 1 0 0,-1-7-91 0 0,-3 10 1 0 0,0 0 0 0 0,0 0 0 0 0,-1 1 0 0 0,0-1 0 0 0,0 1 0 0 0,0-1 0 0 0,0 1 1 0 0,0 0-1 0 0,-1 0 0 0 0,1 1 0 0 0,-1-1 0 0 0,0 1 0 0 0,0 0 0 0 0,0-1 0 0 0,0 2 0 0 0,0-1 0 0 0,0 0 0 0 0,-1 1 0 0 0,1 0 0 0 0,0 0 0 0 0,-1 0 0 0 0,1 1 0 0 0,-1-1 0 0 0,1 1 0 0 0,-1 0 0 0 0,1 0 0 0 0,-1 1 0 0 0,-1 0-1 0 0,-6 1 3 0 0,1 0 0 0 0,0 1 0 0 0,0 0 0 0 0,0 1-1 0 0,0 0 1 0 0,0 1 0 0 0,1 0 0 0 0,0 1 0 0 0,0 0-1 0 0,0 0 1 0 0,1 1 0 0 0,0 0 0 0 0,0 1 0 0 0,1 0-1 0 0,0 0 1 0 0,0 1 0 0 0,1 0 0 0 0,0 1 0 0 0,1-1-1 0 0,0 1 1 0 0,-3 6-3 0 0,8-11 13 0 0,-1-1 0 0 0,0 1 0 0 0,1 0 0 0 0,0 0 0 0 0,0 0 0 0 0,1-1 0 0 0,0 1-1 0 0,-1 0 1 0 0,1 0 0 0 0,1 0 0 0 0,-1 0 0 0 0,1 0 0 0 0,0 0 0 0 0,0-1 0 0 0,0 1 0 0 0,1 0 0 0 0,0 0 0 0 0,0-1 0 0 0,0 0-1 0 0,0 1 1 0 0,1-1 0 0 0,-1 0 0 0 0,1 0 0 0 0,0 0 0 0 0,1 0 0 0 0,-1-1 0 0 0,1 1-13 0 0,110 78 850 0 0,-93-73-683 0 0,1-1-1 0 0,0 0 1 0 0,0-2-1 0 0,0-1 1 0 0,1-1-1 0 0,0-1 1 0 0,0 0-167 0 0,30-1 133 0 0,-54-13-3257 0 0,-20-2-8492 0 0,20 13 10507 0 0,-1-1-12038 0 0</inkml:trace>
  <inkml:trace contextRef="#ctx0" brushRef="#br0" timeOffset="7810.411">4438 716 608 0 0,'0'0'1813'0'0,"0"0"-587"0"0,0 0-355 0 0,0 0 1 0 0,0 0 186 0 0,0 0 166 0 0,0 0 54 0 0,0 0-19 0 0,0 0-54 0 0,0 0-54 0 0,0 0-12 0 0,7 0-60 0 0,3 0-919 0 0,-1 1 442 0 0,0-1 1 0 0,-1 0 0 0 0,1-1-1 0 0,0 0 1 0 0,0 0-1 0 0,-1 0 1 0 0,1-1-1 0 0,0-1 1 0 0,-1 1 0 0 0,0-2-1 0 0,4-1-602 0 0,-5 1 294 0 0,-2 1-59 0 0,0 0 0 0 0,0 0-1 0 0,-1 0 1 0 0,1 0 0 0 0,-1-1-1 0 0,1 0 1 0 0,-1 0 0 0 0,0 0-1 0 0,0 0 1 0 0,-1-1 0 0 0,0 1-1 0 0,1-1 1 0 0,-1 0 0 0 0,-1 0-1 0 0,3-5-234 0 0,9 155 1642 0 0,-12-11-1257 0 0,-6 1 0 0 0,-8 18-385 0 0,-17 20 169 0 0,14-126 58 0 0,14-46-161 0 0,1-1 25 0 0,0 0 34 0 0,0 0 13 0 0,0-5 209 0 0,0-32-328 0 0,1 0 1 0 0,2 0 0 0 0,1 0 0 0 0,3 1-1 0 0,0 0 1 0 0,2 0 0 0 0,2 1 0 0 0,2 0 0 0 0,0 1-1 0 0,3 0 1 0 0,1 1 0 0 0,3-3-20 0 0,1-5-6 0 0,2 2 1 0 0,2 0-1 0 0,1 2 1 0 0,2 1-1 0 0,2 1 1 0 0,1 1-1 0 0,21-17 6 0 0,-46 45-3 0 0,0 0 1 0 0,0 1-1 0 0,1-1 0 0 0,0 1 1 0 0,0 1-1 0 0,0-1 0 0 0,1 1 0 0 0,-1 0 1 0 0,1 1-1 0 0,0 0 0 0 0,0 0 0 0 0,0 1 1 0 0,0 0-1 0 0,0 0 0 0 0,1 1 0 0 0,-1 0 1 0 0,5 0 2 0 0,-9 3-2 0 0,-1 0 1 0 0,0 0 0 0 0,0 1-1 0 0,0-1 1 0 0,0 1 0 0 0,0-1-1 0 0,-1 1 1 0 0,1 0 0 0 0,-1 0-1 0 0,0 0 1 0 0,0 1 0 0 0,0-1-1 0 0,0 0 1 0 0,0 1 0 0 0,-1 0-1 0 0,0-1 1 0 0,1 1 0 0 0,-1 0-1 0 0,0 2 2 0 0,0 8 11 0 0,-1 0 0 0 0,0 0 0 0 0,0-1 0 0 0,-2 1-1 0 0,0 0 1 0 0,0 0 0 0 0,-1 0 0 0 0,-1-1 0 0 0,0 0 0 0 0,-1 0 0 0 0,-1 0-1 0 0,0 0 1 0 0,0-1 0 0 0,-1 0 0 0 0,-1 0 0 0 0,0-1 0 0 0,-1 0 0 0 0,0 0-1 0 0,0-1 1 0 0,-1 0 0 0 0,0-1 0 0 0,-10 7-11 0 0,6-3-20 0 0,-1-1 1 0 0,0-1-1 0 0,-1 0 1 0 0,0-1-1 0 0,0-1 0 0 0,-1 0 1 0 0,0-1-1 0 0,-1-1 1 0 0,0-1-1 0 0,0 0 0 0 0,0-2 1 0 0,-1 0-1 0 0,1-1 1 0 0,-1 0-1 0 0,0-2 1 0 0,-10 0 19 0 0,29-1-37 0 0,-1 0 1 0 0,1 0 0 0 0,-1 1 0 0 0,0-1 0 0 0,1 0 0 0 0,-1 0-1 0 0,1 0 1 0 0,-1 0 0 0 0,0 0 0 0 0,1 0 0 0 0,-1 0 0 0 0,0 0 0 0 0,1 0-1 0 0,-1 0 1 0 0,1-1 0 0 0,-1 1 0 0 0,0 0 0 0 0,1 0 0 0 0,-1 0 0 0 0,1-1-1 0 0,-1 1 1 0 0,1 0 0 0 0,-1-1 0 0 0,1 1 0 0 0,-1-1 0 0 0,1 1 0 0 0,-1 0-1 0 0,1-1 1 0 0,-1 1 0 0 0,1-1 0 0 0,0 1 0 0 0,-1-1 0 0 0,1 1-1 0 0,0-1 1 0 0,-1 0 0 0 0,1 1 0 0 0,0-1 0 0 0,0 1 0 0 0,0-1 0 0 0,0 0-1 0 0,-1 1 1 0 0,1-1 0 0 0,0 1 0 0 0,0-1 0 0 0,0 0 0 0 0,0 1 0 0 0,0-1-1 0 0,0 0 1 0 0,0 1 0 0 0,1-1 0 0 0,-1 1 0 0 0,0-1 0 0 0,0 0-1 0 0,0 1 1 0 0,1-1 0 0 0,-1 1 0 0 0,0-1 0 0 0,1 1 0 0 0,-1-1 0 0 0,0 1 36 0 0,24-30-2139 0 0,54-20-3499 0 0,-23 24-3428 0 0,-39 18 4769 0 0,0 0-1406 0 0</inkml:trace>
  <inkml:trace contextRef="#ctx0" brushRef="#br0" timeOffset="8329.932">5073 904 0 0 0,'0'0'1807'0'0,"0"0"48"0"0,0 0 100 0 0,0 0 43 0 0,0 0-52 0 0,0 0-123 0 0,0 0-226 0 0,0 0-219 0 0,0 0-166 0 0,0 0-109 0 0,0 0-92 0 0,0 0-49 0 0,5 14-47 0 0,14 42-83 0 0,-19-55-766 0 0,1 0 1 0 0,-1 0 0 0 0,0 0-1 0 0,1 0 1 0 0,-1-1 0 0 0,0 1 0 0 0,1 0-1 0 0,0 0 1 0 0,-1 0 0 0 0,1-1-1 0 0,-1 1 1 0 0,1 0 0 0 0,0-1 0 0 0,-1 1-1 0 0,1-1 1 0 0,0 1 0 0 0,0 0-1 0 0,-1-1 1 0 0,1 0 0 0 0,0 1-1 0 0,0-1 1 0 0,0 1 0 0 0,0-1 0 0 0,0 0-1 0 0,0 0 1 0 0,0 1 0 0 0,-1-1-1 0 0,1 0 1 0 0,0 0 0 0 0,0 0-1 0 0,0 0 1 0 0,0 0 0 0 0,0 0 0 0 0,0-1-1 0 0,0 1 1 0 0,0 0 0 0 0,0 0-1 0 0,0-1 1 0 0,0 1-67 0 0,2-1 298 0 0,4 1-108 0 0,0-1 0 0 0,0 0 1 0 0,0 0-1 0 0,0 0 0 0 0,-1-1 1 0 0,1 0-1 0 0,0 0 0 0 0,-1-1 0 0 0,0 0 1 0 0,1 0-1 0 0,-1-1 0 0 0,-1 1 0 0 0,1-1 1 0 0,0-1-1 0 0,1-1-190 0 0,25-20 295 0 0,-2-1 0 0 0,-1-1 0 0 0,-1-2 0 0 0,20-28-295 0 0,-26 33 59 0 0,-13 15-53 0 0,0-1 0 0 0,-1 0 1 0 0,0 0-1 0 0,0-1 0 0 0,-2 0 0 0 0,1 0 0 0 0,-1-1 1 0 0,-1 0-1 0 0,0 0 0 0 0,-1 0 0 0 0,-1-1 1 0 0,0 1-1 0 0,0-1 0 0 0,-2 0 0 0 0,1-3-6 0 0,-2 16-3 0 0,0 0 0 0 0,1-1 0 0 0,-1 1 0 0 0,0 0 0 0 0,0-1 0 0 0,0 1 0 0 0,0 0 0 0 0,0-1 0 0 0,0 1 0 0 0,0 0 0 0 0,-1-1 0 0 0,1 1-1 0 0,0 0 1 0 0,-1-1 0 0 0,1 1 0 0 0,-1 0 0 0 0,1 0 0 0 0,-1 0 0 0 0,0-1 0 0 0,1 1 0 0 0,-1 0 0 0 0,0 0 0 0 0,0 0 0 0 0,0 0 0 0 0,0 0 0 0 0,0 0 0 0 0,0 1 0 0 0,0-1 0 0 0,0 0-1 0 0,0 0 1 0 0,0 1 0 0 0,0-1 0 0 0,-1 1 0 0 0,1-1 0 0 0,0 1 0 0 0,0-1 0 0 0,-1 1 0 0 0,1 0 0 0 0,0 0 0 0 0,-1-1 0 0 0,1 1 0 0 0,0 0 0 0 0,-1 0 0 0 0,1 0 0 0 0,0 1 0 0 0,-1-1-1 0 0,1 0 1 0 0,0 0 0 0 0,-1 1 0 0 0,1-1 0 0 0,0 1 0 0 0,0-1 0 0 0,0 1 0 0 0,-1-1 0 0 0,1 1 0 0 0,0 0 0 0 0,0 0 0 0 0,-1 0 3 0 0,-8 5-14 0 0,0 0 1 0 0,1 0-1 0 0,0 1 1 0 0,0 1-1 0 0,1-1 0 0 0,-1 1 1 0 0,2 1-1 0 0,-1 0 1 0 0,1 0-1 0 0,1 0 1 0 0,-1 1-1 0 0,-1 5 14 0 0,7-14 1 0 0,-1 1 0 0 0,2-1 0 0 0,-1 1 0 0 0,0 0 0 0 0,0-1-1 0 0,0 1 1 0 0,1 0 0 0 0,-1-1 0 0 0,1 1 0 0 0,-1 0 0 0 0,1 0 0 0 0,0-1 0 0 0,0 1-1 0 0,-1 0 1 0 0,1 0 0 0 0,1 0 0 0 0,-1 0 0 0 0,0-1 0 0 0,0 1 0 0 0,1 0 0 0 0,-1 0-1 0 0,1-1 1 0 0,-1 1 0 0 0,1 0 0 0 0,0 0 0 0 0,0-1 0 0 0,0 1 0 0 0,0-1 0 0 0,0 1-1 0 0,0-1 1 0 0,0 1 0 0 0,0-1 0 0 0,0 0 0 0 0,1 0 0 0 0,-1 1 0 0 0,1-1 0 0 0,-1 0-1 0 0,1 0 1 0 0,-1 0 0 0 0,1 0 0 0 0,0-1 0 0 0,-1 1 0 0 0,3 0-1 0 0,76 14 71 0 0,-62-15-45 0 0,-7-1-21 0 0,1 1 0 0 0,0 0-1 0 0,0 0 1 0 0,0 1 0 0 0,-1 0-1 0 0,1 1 1 0 0,0 1 0 0 0,-1 0-1 0 0,0 0 1 0 0,1 1 0 0 0,9 6-5 0 0,-19-7 11 0 0,-1 0 1 0 0,1 0 0 0 0,-1 0-1 0 0,1 1 1 0 0,-1-1-1 0 0,0 0 1 0 0,-1 1 0 0 0,1-1-1 0 0,0 1 1 0 0,-1-1-1 0 0,0 1 1 0 0,0-1 0 0 0,0 1-1 0 0,0 0 1 0 0,0-1-1 0 0,-1 1 1 0 0,0-1-1 0 0,0 1 1 0 0,0-1 0 0 0,0 0-1 0 0,0 1 1 0 0,-1-1-1 0 0,1 0 1 0 0,-1 0 0 0 0,0 0-1 0 0,0 0 1 0 0,0 0-1 0 0,0 0 1 0 0,-2 1-12 0 0,-67 98 245 0 0,71-101-280 0 0,0-1 0 0 0,-1 1-1 0 0,1 0 1 0 0,0-1 0 0 0,-1 1-1 0 0,1 0 1 0 0,0 0 0 0 0,-1-1 0 0 0,1 1-1 0 0,0 0 1 0 0,0 0 0 0 0,0 0-1 0 0,0-1 1 0 0,0 1 0 0 0,0 0-1 0 0,0 0 1 0 0,0 0 0 0 0,0-1 0 0 0,0 1-1 0 0,1 0 1 0 0,-1 0 0 0 0,0-1-1 0 0,0 1 1 0 0,1 0 0 0 0,-1-1 0 0 0,1 1-1 0 0,-1 0 1 0 0,0-1 0 0 0,1 1-1 0 0,-1 0 1 0 0,1-1 0 0 0,-1 1-1 0 0,1-1 1 0 0,0 1 0 0 0,-1-1 0 0 0,1 1-1 0 0,0-1 1 0 0,-1 1 0 0 0,1-1-1 0 0,0 0 1 0 0,-1 1 0 0 0,1-1-1 0 0,0 0 1 0 0,0 0 0 0 0,-1 1 0 0 0,1-1-1 0 0,0 0 1 0 0,0 0 0 0 0,0 0-1 0 0,-1 0 1 0 0,1 0 0 0 0,0 0-1 0 0,0 0 1 0 0,0 0 0 0 0,-1-1 0 0 0,1 1-1 0 0,0 0 1 0 0,0 0 35 0 0,48-9-3070 0 0,-46 8 2668 0 0,30-13-4381 0 0,-12 3-3084 0 0,-11 4-1871 0 0</inkml:trace>
  <inkml:trace contextRef="#ctx0" brushRef="#br0" timeOffset="14906.454">6016 705 0 0 0,'0'0'782'0'0,"0"0"14"0"0,0 0-31 0 0,0 0-38 0 0,0-3 14 0 0,0-7 24 0 0,0 8 20 0 0,0 2-37 0 0,0 0-68 0 0,0 0-62 0 0,0 0-23 0 0,0 0-3 0 0,0 0 11 0 0,0 0 45 0 0,11 4 15670 0 0,-21-4-16186 0 0,5-1-101 0 0,0 0 0 0 0,0 0 0 0 0,-1 1-1 0 0,1 0 1 0 0,0 0 0 0 0,0 0 0 0 0,0 1 0 0 0,0 0-1 0 0,0-1 1 0 0,0 2 0 0 0,0-1 0 0 0,0 1 0 0 0,1 0 0 0 0,-1 0-1 0 0,0 0 1 0 0,1 0 0 0 0,-1 1 0 0 0,1 0 0 0 0,0 0 0 0 0,0 0-1 0 0,0 0 1 0 0,0 1 0 0 0,1 0 0 0 0,0-1 0 0 0,-1 1-1 0 0,0 2-30 0 0,-16 54 238 0 0,15 34-18 0 0,36-31-40 0 0,-26-58-147 0 0,0-1 0 0 0,1 0 0 0 0,-1 0 1 0 0,1-1-1 0 0,0 0 0 0 0,0 0 0 0 0,0 0 0 0 0,0-1 1 0 0,1 1-1 0 0,-1-2 0 0 0,1 1 0 0 0,-1-1 0 0 0,1 0 1 0 0,-1 0-1 0 0,1 0 0 0 0,0-1 0 0 0,4-1-33 0 0,83-9 443 0 0,-85 4-400 0 0,0-1 1 0 0,0 0-1 0 0,-1 0 1 0 0,0-1-1 0 0,-1 0 0 0 0,0 0 1 0 0,0 0-1 0 0,-1-1 1 0 0,0 0-1 0 0,0-1 1 0 0,-1 1-1 0 0,0-1 1 0 0,-1 0-1 0 0,0-1-43 0 0,-1 4 24 0 0,0 0-1 0 0,0 0 1 0 0,-1 0 0 0 0,-1-1-1 0 0,1 1 1 0 0,-1-1 0 0 0,0 0 0 0 0,-1 1-1 0 0,1-1 1 0 0,-2 0 0 0 0,1 1-1 0 0,-1-1 1 0 0,-1-4-24 0 0,-3 6-16 0 0,0 0 0 0 0,0 0 0 0 0,0 1 0 0 0,-1 0 1 0 0,0 0-1 0 0,0 1 0 0 0,0-1 0 0 0,-1 1 0 0 0,1 1 0 0 0,-1-1 0 0 0,0 1 0 0 0,0 0 1 0 0,0 1-1 0 0,0-1 0 0 0,-1 2 0 0 0,1-1 0 0 0,0 1 0 0 0,-1 0 0 0 0,0 0 0 0 0,1 1 1 0 0,-6 0 15 0 0,-133 0-1295 0 0,106 10-1165 0 0,30-1-1789 0 0,5 4-4239 0 0,5-9-2928 0 0</inkml:trace>
  <inkml:trace contextRef="#ctx0" brushRef="#br0" timeOffset="15838.103">6447 68 1728 0 0,'0'0'2470'0'0,"0"0"-464"0"0,0 0-126 0 0,0 0 73 0 0,0 0 134 0 0,0 0-75 0 0,0 0-289 0 0,0 0-398 0 0,0 0-358 0 0,0 0-270 0 0,0 0-165 0 0,0 0-72 0 0,0 0-58 0 0,0 0-28 0 0,0 15 1129 0 0,22 264 1691 0 0,-19-109-2781 0 0,-8 191 73 0 0,-6-307-414 0 0,11-53-60 0 0,0-1 11 0 0,0 0 13 0 0,0 0 32 0 0,5-16 281 0 0,5 1-309 0 0,4-14-25 0 0,2 1-1 0 0,0 0 1 0 0,2 2 0 0 0,1 0 0 0 0,1 1 0 0 0,1 1 0 0 0,2 1 0 0 0,0 0 0 0 0,1 2 0 0 0,1 1 0 0 0,1 1 0 0 0,15-7-15 0 0,-40 25-1 0 0,1 0-1 0 0,-1 0 1 0 0,1 0-1 0 0,0 1 1 0 0,-1-1-1 0 0,1 1 1 0 0,0-1-1 0 0,-1 1 1 0 0,1 0-1 0 0,0-1 1 0 0,0 1-1 0 0,-1 0 1 0 0,1 0-1 0 0,0 0 1 0 0,0 1-1 0 0,-1-1 1 0 0,1 0-1 0 0,0 1 1 0 0,-1-1-1 0 0,1 1 1 0 0,0-1-1 0 0,-1 1 1 0 0,1 0-1 0 0,-1 0 1 0 0,1-1-1 0 0,-1 1 1 0 0,1 0-1 0 0,-1 0 1 0 0,0 1-1 0 0,1-1 1 0 0,-1 0-1 0 0,0 0 1 0 0,0 1-1 0 0,0-1 1 0 0,0 1-1 0 0,0-1 1 0 0,0 1-1 0 0,0-1 1 0 0,-1 1-1 0 0,1-1 1 0 0,0 1-1 0 0,-1 0 1 0 0,0-1-1 0 0,1 2 2 0 0,9 80 42 0 0,-10-68-24 0 0,0 0-1 0 0,0 0 0 0 0,-2 0 1 0 0,0 0-1 0 0,-1 0 1 0 0,0-1-1 0 0,-1 1 1 0 0,-1-1-1 0 0,0 0 0 0 0,-1 0 1 0 0,0-1-1 0 0,-1 1 1 0 0,-1-1-1 0 0,0-1 0 0 0,-5 6-17 0 0,7-10 8 0 0,-1-1 0 0 0,1-1 0 0 0,-1 1 0 0 0,-1-1 0 0 0,1 0 0 0 0,-1-1 0 0 0,0 0-1 0 0,-1 0 1 0 0,1-1 0 0 0,-1 0 0 0 0,0 0 0 0 0,0-1 0 0 0,0 0 0 0 0,0-1 0 0 0,0 0-1 0 0,-1 0 1 0 0,1-1 0 0 0,-1 0 0 0 0,1-1 0 0 0,-2 0-8 0 0,6 1-20 0 0,0 0 0 0 0,1-1 1 0 0,-1 0-1 0 0,0 0 0 0 0,0 0 0 0 0,0 0 1 0 0,0-1-1 0 0,1 0 0 0 0,-1 0 0 0 0,0 0 1 0 0,1-1-1 0 0,-1 1 0 0 0,1-1 0 0 0,-1 0 1 0 0,1-1-1 0 0,0 1 0 0 0,0-1 0 0 0,0 0 1 0 0,0 0-1 0 0,0 0 0 0 0,1 0 0 0 0,-1 0 1 0 0,1-1-1 0 0,0 0 0 0 0,0 0 0 0 0,0 0 1 0 0,1 0-1 0 0,-1 0 0 0 0,1 0 0 0 0,0-1 1 0 0,0 0 19 0 0,1 0-174 0 0,1 0-1 0 0,-1 0 1 0 0,1 0 0 0 0,0 0 0 0 0,0 0 0 0 0,1 0-1 0 0,0 0 1 0 0,0 0 0 0 0,0 0 0 0 0,0 0 0 0 0,1 0 0 0 0,0 0-1 0 0,0 1 1 0 0,0-1 0 0 0,3-3 174 0 0,35-35-7890 0 0,-28 33 493 0 0,-3 2-1477 0 0</inkml:trace>
  <inkml:trace contextRef="#ctx0" brushRef="#br0" timeOffset="16458.168">7030 35 4913 0 0,'0'0'2154'0'0,"0"0"-439"0"0,0 0-61 0 0,0 0 167 0 0,0 0 130 0 0,0 0-148 0 0,0 0-380 0 0,0 0-385 0 0,0 0-293 0 0,0 0-130 0 0,0 0-37 0 0,0 0-8 0 0,0 0 31 0 0,2-4 1526 0 0,13 245 1253 0 0,-14-186-3254 0 0,-13 154 311 0 0,-47 84-183 0 0,53-194-277 0 0,6-98-18 0 0,0-1 5 0 0,1 0-2 0 0,0 0 4 0 0,-1 0-12 0 0,11-11-258 0 0,29-81-3626 0 0,-33 68-873 0 0,2 1-3774 0 0,-6 15-1496 0 0</inkml:trace>
  <inkml:trace contextRef="#ctx0" brushRef="#br0" timeOffset="16915.976">7141 804 272 0 0,'0'0'2002'0'0,"0"0"-320"0"0,0 0 69 0 0,0 0 248 0 0,0 0 129 0 0,0 0-85 0 0,0 0-252 0 0,0 0-301 0 0,0 0-228 0 0,0 0-156 0 0,0 0-123 0 0,0 0-96 0 0,0 0-88 0 0,23 8-66 0 0,71 20-74 0 0,-92-26-605 0 0,1-1-1 0 0,-1 0 0 0 0,0-1 0 0 0,1 1 0 0 0,-1 0 1 0 0,1-1-1 0 0,-1 1 0 0 0,1-1 0 0 0,-1 0 1 0 0,1 0-1 0 0,-1 0 0 0 0,1 0 0 0 0,-1 0 1 0 0,1 0-1 0 0,-1-1 0 0 0,1 1 0 0 0,-1-1 1 0 0,0 0-1 0 0,1 1 0 0 0,-1-1 0 0 0,0 0 1 0 0,1-1-1 0 0,0 1-53 0 0,5-4 230 0 0,0 1-141 0 0,0 1 1 0 0,0-1-1 0 0,-1 0 0 0 0,1-1 0 0 0,-1 1 0 0 0,0-2 1 0 0,0 1-1 0 0,-1-1 0 0 0,0 0 0 0 0,0 0 1 0 0,0 0-1 0 0,-1-1 0 0 0,0 0 0 0 0,0 0 0 0 0,0-1 1 0 0,-1 1-1 0 0,0-1 0 0 0,-1 0 0 0 0,0 0 0 0 0,0 0 1 0 0,0-1-1 0 0,-1 1 0 0 0,-1-1 0 0 0,1 1 0 0 0,-1-1 1 0 0,-1 1-1 0 0,0-2-89 0 0,0 8-2 0 0,0-1-1 0 0,-1 1 1 0 0,1-1 0 0 0,-1 1-1 0 0,0-1 1 0 0,0 1 0 0 0,0 0 0 0 0,0-1-1 0 0,0 1 1 0 0,0 0 0 0 0,-1 0 0 0 0,1 0-1 0 0,-1 0 1 0 0,1 0 0 0 0,-1 0 0 0 0,0 0-1 0 0,0 0 1 0 0,0 1 0 0 0,0-1-1 0 0,0 1 1 0 0,0-1 0 0 0,0 1 0 0 0,-1 0-1 0 0,1 0 1 0 0,0 0 0 0 0,-1 0 0 0 0,1 0-1 0 0,-1 1 1 0 0,1-1 0 0 0,-1 1 0 0 0,1-1-1 0 0,-1 1 1 0 0,0 0 2 0 0,-84 15-316 0 0,74-9 308 0 0,1 2 0 0 0,0 0 0 0 0,1 0 0 0 0,0 1 0 0 0,1 0 0 0 0,0 1 0 0 0,0 0 0 0 0,1 1-1 0 0,0 0 1 0 0,1 0 0 0 0,0 1 0 0 0,-1 2 8 0 0,5-7 6 0 0,1-1 1 0 0,-1 1-1 0 0,1 0 0 0 0,1 0 0 0 0,-1 0 0 0 0,1 0 0 0 0,0 0 0 0 0,1 0 0 0 0,0 1 0 0 0,0-1 1 0 0,0 1-1 0 0,1-1 0 0 0,0 0 0 0 0,1 1 0 0 0,-1-1 0 0 0,2 1 0 0 0,-1-1 0 0 0,1 0 1 0 0,0 0-1 0 0,0 0 0 0 0,1 0 0 0 0,0 0 0 0 0,3 5-6 0 0,1-4-12 0 0,0-1-1 0 0,1 0 1 0 0,-1-1 0 0 0,2 0-1 0 0,-1 0 1 0 0,0-1-1 0 0,1 0 1 0 0,0 0 0 0 0,1-1-1 0 0,-1 0 1 0 0,0-1 0 0 0,1 0-1 0 0,0-1 1 0 0,0 0 0 0 0,0 0-1 0 0,0-1 1 0 0,0 0-1 0 0,0-1 1 0 0,0 0 0 0 0,0 0-1 0 0,0-1 1 0 0,0-1 0 0 0,0 0-1 0 0,0 0 1 0 0,0-1-1 0 0,-1 0 1 0 0,1 0 0 0 0,-1-1-1 0 0,0-1 1 0 0,0 1 0 0 0,0-2-1 0 0,-1 1 1 0 0,6-5 12 0 0,14-20-2373 0 0,-12 9-5422 0 0,-12 13-3724 0 0</inkml:trace>
  <inkml:trace contextRef="#ctx0" brushRef="#br0" timeOffset="17700.744">7608 970 0 0 0,'0'0'1048'0'0,"0"0"779"0"0,0 0 386 0 0,0 0 151 0 0,0 0-70 0 0,0 0-243 0 0,0 0-233 0 0,0 0-195 0 0,0 0-107 0 0,0 0-102 0 0,0 0-141 0 0,0 0-224 0 0,0 0-212 0 0,2-27 1274 0 0,5 2-1687 0 0,1 1-1 0 0,1-1 1 0 0,0 1-1 0 0,2 1 0 0 0,1 0 1 0 0,1 0-1 0 0,1 1 1 0 0,3-1-424 0 0,-9 11 70 0 0,1 0 1 0 0,0 1-1 0 0,1 0 0 0 0,0 1 1 0 0,0 0-1 0 0,1 0 1 0 0,1 1-1 0 0,-1 1 0 0 0,1 0 1 0 0,11-5-71 0 0,-22 12 2 0 0,1 0-1 0 0,-1 0 1 0 0,1 0 0 0 0,-1 0-1 0 0,1 0 1 0 0,0 0 0 0 0,-1 1-1 0 0,1-1 1 0 0,0 1-1 0 0,0-1 1 0 0,-1 1 0 0 0,1 0-1 0 0,0-1 1 0 0,0 1 0 0 0,-1 0-1 0 0,1 0 1 0 0,0 0 0 0 0,0 1-1 0 0,0-1 1 0 0,-1 0 0 0 0,1 1-1 0 0,0-1 1 0 0,-1 1 0 0 0,1-1-1 0 0,0 1 1 0 0,-1 0 0 0 0,1 0-1 0 0,-1 0 1 0 0,1 0 0 0 0,-1 0-1 0 0,1 0 1 0 0,-1 0 0 0 0,0 0-1 0 0,1 1 1 0 0,-1-1 0 0 0,0 0-1 0 0,0 1 1 0 0,0-1 0 0 0,0 1-1 0 0,0-1 1 0 0,0 1 0 0 0,-1 0-1 0 0,1-1 1 0 0,0 1 0 0 0,-1 0-2 0 0,3 16 35 0 0,-1-1 1 0 0,0 1-1 0 0,-2-1 1 0 0,0 1-1 0 0,-1-1 1 0 0,0 1-1 0 0,-2-1 1 0 0,0 0-1 0 0,-1 0 1 0 0,-2 4-36 0 0,3-6-3 0 0,-16 63 60 0 0,93-178 158 0 0,-56 78-215 0 0,1 0 1 0 0,0 2 0 0 0,2 0-1 0 0,0 1 1 0 0,2 1 0 0 0,17-11-1 0 0,53-5-15 0 0,-92 60 31 0 0,-17 154 196 0 0,15-169-225 0 0,0-1 0 0 0,1 1 0 0 0,0-1 0 0 0,0 1 0 0 0,1-1 0 0 0,0 0-1 0 0,1 1 1 0 0,1-1 0 0 0,-1 0 0 0 0,1 0 0 0 0,2 2 13 0 0,5-5-1981 0 0,-6-11-8839 0 0,-4 1-1432 0 0</inkml:trace>
  <inkml:trace contextRef="#ctx0" brushRef="#br0" timeOffset="19977.948">8696 491 4969 0 0,'0'0'1224'0'0,"0"0"-269"0"0,0 0 72 0 0,0 0 344 0 0,0 0 271 0 0,0 0 49 0 0,0 0-196 0 0,0 0-330 0 0,0 0-286 0 0,0 0-189 0 0,0 0-78 0 0,1-5-51 0 0,-1 4-175 0 0,4-16-193 0 0,-3 19 4772 0 0,-12 27-2128 0 0,9-26-1366 0 0,-5 26-2662 0 0,7-10-4244 0 0,0-8-4603 0 0,0-7-1431 0 0</inkml:trace>
  <inkml:trace contextRef="#ctx0" brushRef="#br0" timeOffset="20552.307">8663 823 9074 0 0,'0'0'1774'0'0,"0"0"-242"0"0,0 0 76 0 0,0 0 194 0 0,0 0 8 0 0,0 0-243 0 0,0 0-387 0 0,0 0-369 0 0,0 0-240 0 0,0 0-121 0 0,0 0-31 0 0,0 0-16 0 0,0 0 41 0 0,0 21 3081 0 0,19-42-2090 0 0,-19 21-1395 0 0,0 0-7 0 0,0-4-3580 0 0,0 2 1443 0 0,0 0-7820 0 0,0-1-2683 0 0</inkml:trace>
  <inkml:trace contextRef="#ctx0" brushRef="#br0" timeOffset="25652.515">9469 281 0 0 0,'0'0'1026'0'0,"0"0"834"0"0,0 0 316 0 0,0 0 18 0 0,0 0-57 0 0,0 0-240 0 0,0 0-235 0 0,0 0-184 0 0,0 0-207 0 0,-1-3-179 0 0,0-4-1676 0 0,-2 0 5385 0 0,1 18-1479 0 0,-37 117-2143 0 0,-146 486-503 0 0,177-573-1560 0 0,27-67-595 0 0,32-99-4782 0 0,-23 42-4761 0 0,-25 67 4481 0 0</inkml:trace>
  <inkml:trace contextRef="#ctx0" brushRef="#br0" timeOffset="26209.038">9412 384 0 0 0,'0'0'1555'0'0,"0"0"384"0"0,0 0-93 0 0,0 0-152 0 0,0 0 10 0 0,0 0 34 0 0,0 0-55 0 0,0 0-202 0 0,0 0-279 0 0,0 0-259 0 0,0 0-230 0 0,0 0-127 0 0,0 0-85 0 0,-3-7-25 0 0,-12-22-6 0 0,11 21-44 0 0,4 8-44 0 0,2 26 2166 0 0,11-1-1849 0 0,-1 0 0 0 0,-2 0-1 0 0,0 1 1 0 0,-2 1-1 0 0,-1 0 1 0 0,1 9-699 0 0,49 219 641 0 0,0-138-521 0 0,-56-116-94 0 0,1 0 0 0 0,-1 0 0 0 0,0 1-1 0 0,0-1 1 0 0,0 0 0 0 0,1 0-1 0 0,-1 0 1 0 0,0-1 0 0 0,1 1 0 0 0,-1 0-1 0 0,1 0 1 0 0,-1-1 0 0 0,1 1-1 0 0,-1-1 1 0 0,1 1 0 0 0,0-1 0 0 0,-1 0-1 0 0,1 0 1 0 0,-1 0 0 0 0,1 0-1 0 0,0 0 1 0 0,-1 0 0 0 0,1 0 0 0 0,0 0-1 0 0,-1 0 1 0 0,1-1 0 0 0,-1 1-1 0 0,1-1 1 0 0,-1 1 0 0 0,1-1 0 0 0,-1 0-1 0 0,1 1 1 0 0,-1-1 0 0 0,1 0-1 0 0,-1 0 1 0 0,0 0 0 0 0,0 0 0 0 0,1 0-1 0 0,-1-1 1 0 0,0 1 0 0 0,0 0-1 0 0,0 0 1 0 0,0-1 0 0 0,0 1 0 0 0,-1-1-1 0 0,1 1 1 0 0,0-1 0 0 0,-1 1-1 0 0,1-1 1 0 0,-1 1 0 0 0,1-1 0 0 0,-1 1-1 0 0,0-1-25 0 0,17-30 145 0 0,-2 0 0 0 0,-2-1-1 0 0,0-1 1 0 0,-3 0-1 0 0,0 0 1 0 0,-3-1 0 0 0,2-23-145 0 0,23-225 187 0 0,-33 184-2688 0 0,12 136-1698 0 0,-2-16-5085 0 0,-7-9-2967 0 0</inkml:trace>
  <inkml:trace contextRef="#ctx0" brushRef="#br0" timeOffset="26691.948">9954 712 7898 0 0,'0'0'1697'0'0,"0"0"-451"0"0,0 0-94 0 0,0 0 255 0 0,0 0 239 0 0,0 0 9 0 0,0 0-232 0 0,0 0-282 0 0,0 0-243 0 0,0 0-162 0 0,0 0-104 0 0,0 0-66 0 0,1-7-66 0 0,2-18 928 0 0,-8 37-1345 0 0,-1 0-1 0 0,2 1 0 0 0,0-1 1 0 0,0 1-1 0 0,1 1 1 0 0,1-1-1 0 0,0 0 1 0 0,1 0-1 0 0,0 7-82 0 0,1-15 12 0 0,0 0 0 0 0,0 0 0 0 0,0-1 0 0 0,1 1 0 0 0,0 0 1 0 0,0-1-1 0 0,0 1 0 0 0,0 0 0 0 0,1-1 0 0 0,0 1 0 0 0,0-1 0 0 0,0 0 0 0 0,0 0 0 0 0,1 0 0 0 0,-1 0 0 0 0,1 0 0 0 0,0 0 1 0 0,1-1-1 0 0,-1 1 0 0 0,0-1 0 0 0,1 0 0 0 0,0 0 0 0 0,0 0 0 0 0,0 0 0 0 0,0-1 0 0 0,0 0 0 0 0,4 2-12 0 0,-3-3 40 0 0,0 1 0 0 0,0-1 0 0 0,0-1-1 0 0,0 1 1 0 0,0-1 0 0 0,0 0-1 0 0,0 0 1 0 0,0 0 0 0 0,0-1 0 0 0,0 0-1 0 0,0 0 1 0 0,0 0 0 0 0,0 0 0 0 0,0-1-1 0 0,-1 0 1 0 0,1 0 0 0 0,-1 0 0 0 0,1-1-1 0 0,-1 1 1 0 0,0-1 0 0 0,0 0-1 0 0,0-1 1 0 0,0 1 0 0 0,0 0 0 0 0,-1-1-1 0 0,1 0-39 0 0,3-4 90 0 0,0 0 1 0 0,-1 0-1 0 0,1 0 0 0 0,-2-1 0 0 0,1 0 0 0 0,-1 0 0 0 0,-1-1 0 0 0,1 1 0 0 0,-2-1 0 0 0,1 0 0 0 0,-1 0 0 0 0,0-3-90 0 0,-3 8 14 0 0,1 0 0 0 0,0 0 0 0 0,-1-1 0 0 0,0 1 0 0 0,0 0 0 0 0,-1 0 0 0 0,0 0 0 0 0,0-1 0 0 0,0 1-1 0 0,0 0 1 0 0,-1 0 0 0 0,1 0 0 0 0,-1 0 0 0 0,-1 1 0 0 0,1-1 0 0 0,-1 0 0 0 0,0 1 0 0 0,0 0 0 0 0,0 0 0 0 0,0-1 0 0 0,-1 2 0 0 0,1-1 0 0 0,-1 0-1 0 0,0 1 1 0 0,0 0 0 0 0,-1 0 0 0 0,1 0 0 0 0,-1 0 0 0 0,1 1 0 0 0,-1 0 0 0 0,0 0 0 0 0,0 0 0 0 0,0 0 0 0 0,0 1 0 0 0,0 0 0 0 0,-4-1-14 0 0,5 2-96 0 0,0 0 1 0 0,0-1 0 0 0,0 1 0 0 0,0 1 0 0 0,0-1-1 0 0,0 0 1 0 0,0 1 0 0 0,0 0 0 0 0,0 0 0 0 0,1 0-1 0 0,-1 1 1 0 0,0-1 0 0 0,1 1 0 0 0,-1 0 0 0 0,1 0-1 0 0,-1 0 1 0 0,1 0 0 0 0,0 0 0 0 0,0 1 0 0 0,0 0-1 0 0,0-1 1 0 0,1 1 0 0 0,-1 1 95 0 0,-22 31-9003 0 0,21-27-2848 0 0</inkml:trace>
  <inkml:trace contextRef="#ctx0" brushRef="#br0" timeOffset="61263.111">2697 1651 14963 0 0,'0'0'2097'0'0,"0"0"-582"0"0,0 0-264 0 0,0 0 53 0 0,0 0 40 0 0,0 0-36 0 0,0 0-159 0 0,0 0-189 0 0,0 0-144 0 0,0 0-172 0 0,0 0-112 0 0,0 0-102 0 0,6 32-86 0 0,19 103-75 0 0,-19-11 210 0 0,-6 177-416 0 0,0-300-161 0 0,-17-2-4344 0 0,5-10 1960 0 0,-7-6-2670 0 0,6 9-3381 0 0,6 4-228 0 0</inkml:trace>
  <inkml:trace contextRef="#ctx0" brushRef="#br0" timeOffset="61516.225">2533 1942 4577 0 0,'0'0'4389'0'0,"0"0"-1627"0"0,0 0-855 0 0,0 0-336 0 0,0 0-203 0 0,0 0-66 0 0,0 0-61 0 0,0 0-114 0 0,0 0-113 0 0,0 0-143 0 0,0 0-127 0 0,0 0-117 0 0,0 0-99 0 0,20 5-61 0 0,126 31 667 0 0,19-8-303 0 0,-159-27-1358 0 0,8 2 947 0 0,-14-3-8666 0 0,-4 0 995 0 0,1-3-3605 0 0</inkml:trace>
  <inkml:trace contextRef="#ctx0" brushRef="#br0" timeOffset="59247.838">488 1496 0 0 0,'0'0'673'0'0,"0"0"724"0"0,0 0 246 0 0,0 0 52 0 0,0 0-138 0 0,0 0-247 0 0,0 0-136 0 0,0 0-133 0 0,0 0-94 0 0,-3-2-43 0 0,-42-25 3981 0 0,24 21-4133 0 0,-1 2-1 0 0,1 0 0 0 0,-1 2 0 0 0,0 0 1 0 0,0 1-1 0 0,0 1 0 0 0,-13 3-751 0 0,-23-2 1028 0 0,48-1-826 0 0,6-1-108 0 0,0 1 0 0 0,1-1-1 0 0,-1 1 1 0 0,0 0 0 0 0,0 0-1 0 0,0 1 1 0 0,0-1 0 0 0,0 1 0 0 0,0 0-1 0 0,1 0 1 0 0,-1 0 0 0 0,0 0-1 0 0,1 1 1 0 0,-1-1 0 0 0,1 1-1 0 0,-1 0 1 0 0,-1 1-94 0 0,-6 102 590 0 0,5 300 598 0 0,-28-134-616 0 0,-5-46 15 0 0,14-151-187 0 0,25-73-386 0 0,0 0 1 0 0,0 0 0 0 0,0 0 0 0 0,0 0-1 0 0,0-1 1 0 0,0 1 0 0 0,0 0-1 0 0,0 0 1 0 0,0 0 0 0 0,0 0-1 0 0,1-1 1 0 0,-1 1 0 0 0,0 0-1 0 0,0 0 1 0 0,1 0 0 0 0,-1-1 0 0 0,1 1-1 0 0,-1 0 1 0 0,1 0 0 0 0,-1-1-1 0 0,1 1 1 0 0,-1 0 0 0 0,1-1-1 0 0,-1 1 1 0 0,1-1 0 0 0,0 1-1 0 0,-1-1 1 0 0,1 1 0 0 0,0-1 0 0 0,0 1-1 0 0,-1-1 1 0 0,1 0 0 0 0,0 1-1 0 0,0-1 1 0 0,0 0 0 0 0,-1 0-1 0 0,1 1 1 0 0,0-1 0 0 0,0 0 0 0 0,0 0-1 0 0,0 0 1 0 0,0 0 0 0 0,-1 0-1 0 0,1 0 1 0 0,0-1 0 0 0,0 1-1 0 0,0 0 1 0 0,0 0 0 0 0,0-1-15 0 0,7 3-21 0 0,100-2 411 0 0,92-18-35 0 0,-200 18-386 0 0,0 0-29 0 0,0 0-44 0 0,0 0-73 0 0,0 0-191 0 0,0 0-322 0 0,0-5-5841 0 0,0 3 1292 0 0,0 2-7737 0 0</inkml:trace>
  <inkml:trace contextRef="#ctx0" brushRef="#br0" timeOffset="60239.356">764 2049 464 0 0,'0'0'2195'0'0,"0"0"-481"0"0,0 0-248 0 0,0 0 145 0 0,0 0 202 0 0,0 0 46 0 0,0 0-105 0 0,0 0-252 0 0,0 0-291 0 0,0 0-266 0 0,0 0-185 0 0,0 0-134 0 0,-19 1-110 0 0,-62 9-63 0 0,77-10-382 0 0,0 1 0 0 0,0 0 1 0 0,0 0-1 0 0,-1 0 0 0 0,1 1 0 0 0,0-1 0 0 0,0 1 0 0 0,1 0 0 0 0,-1 0 0 0 0,0 1 0 0 0,1-1 0 0 0,-1 1 0 0 0,1 0 0 0 0,0 0 0 0 0,0 0 0 0 0,0 0 0 0 0,0 0 0 0 0,-2 3-71 0 0,-3 4 199 0 0,0-2-107 0 0,1 1 0 0 0,0 0 0 0 0,0 0 1 0 0,1 1-1 0 0,0 0 0 0 0,0 0 0 0 0,1 0 0 0 0,1 1 0 0 0,-1 0 0 0 0,2 0 1 0 0,0 0-1 0 0,0 0 0 0 0,1 0 0 0 0,0 1 0 0 0,1-1 0 0 0,0 1 1 0 0,1-1-1 0 0,0 1 0 0 0,1-1 0 0 0,1 1 0 0 0,0 0-92 0 0,0-7 59 0 0,1-1 0 0 0,0 0-1 0 0,0 0 1 0 0,1 0 0 0 0,0 0-1 0 0,-1 0 1 0 0,1-1 0 0 0,0 0 0 0 0,1 0-1 0 0,-1 0 1 0 0,0 0 0 0 0,1 0 0 0 0,0-1-1 0 0,-1 0 1 0 0,1 0 0 0 0,0 0-1 0 0,0-1 1 0 0,0 0 0 0 0,0 0 0 0 0,1 0-1 0 0,-1 0 1 0 0,0-1 0 0 0,0 0-1 0 0,0 0 1 0 0,1 0 0 0 0,-1-1 0 0 0,0 0-1 0 0,0 0 1 0 0,5-1-59 0 0,9-6 193 0 0,1 0 0 0 0,-1-1 0 0 0,-1-1 0 0 0,0-1 0 0 0,0-1 0 0 0,-1 0 0 0 0,-1-1 0 0 0,0-1-1 0 0,12-14-191 0 0,-2-1 120 0 0,-2-1 1 0 0,-1-1-1 0 0,-1-1 1 0 0,-2-1 0 0 0,-2-1-1 0 0,-1-1 1 0 0,-1 0-1 0 0,-2-2 1 0 0,-2 1 0 0 0,-1-1-1 0 0,1-13-121 0 0,-5 19 19 0 0,0 0 0 0 0,-2 0 0 0 0,-2 0 0 0 0,-1-1 0 0 0,-1 1 0 0 0,-2-1 0 0 0,-1-2-19 0 0,2 31-2 0 0,0-1 0 0 0,0 0 0 0 0,-1 1 0 0 0,0-1 0 0 0,1 1 0 0 0,-1-1-1 0 0,0 1 1 0 0,-1-1 0 0 0,1 1 0 0 0,-1 0 0 0 0,1 0 0 0 0,-1-1 0 0 0,0 1-1 0 0,0 0 1 0 0,0 0 0 0 0,-1 1 0 0 0,1-1 0 0 0,-1 0 0 0 0,1 1 0 0 0,-1 0-1 0 0,0-1 1 0 0,0 1 0 0 0,0 0 0 0 0,0 1 0 0 0,0-1 0 0 0,-1 0 0 0 0,1 1-1 0 0,0 0 1 0 0,-1 0 0 0 0,1 0 0 0 0,-1 0 0 0 0,1 0 0 0 0,-1 1 0 0 0,0-1-1 0 0,1 1 1 0 0,-1 0 0 0 0,0 0 0 0 0,1 1 0 0 0,-1-1 0 0 0,1 1 0 0 0,-1 0-1 0 0,1 0 1 0 0,-1 0 0 0 0,1 0 0 0 0,-1 0 0 0 0,1 1 0 0 0,0 0 0 0 0,0-1-1 0 0,0 1 1 0 0,0 0 0 0 0,-2 2 2 0 0,-11 12-9 0 0,1 2-1 0 0,0 0 1 0 0,1 1-1 0 0,1 0 1 0 0,1 1-1 0 0,0 0 1 0 0,2 1-1 0 0,0 0 1 0 0,0 7 9 0 0,0-2 5 0 0,2 0 1 0 0,0 0-1 0 0,2 1 1 0 0,1-1-1 0 0,1 1 1 0 0,2 0-1 0 0,0 1 1 0 0,2-1-1 0 0,2 23-5 0 0,1-38 34 0 0,0 0 0 0 0,0-1-1 0 0,1 1 1 0 0,0-1 0 0 0,1 0 0 0 0,0 0-1 0 0,1-1 1 0 0,0 1 0 0 0,1-1 0 0 0,0-1-1 0 0,0 1 1 0 0,1-1 0 0 0,0 0 0 0 0,1-1-1 0 0,0 0 1 0 0,0 0 0 0 0,1-1 0 0 0,0 0-1 0 0,0-1 1 0 0,1 0 0 0 0,0-1 0 0 0,0 0 0 0 0,0 0-1 0 0,0-2 1 0 0,1 1 0 0 0,-1-1 0 0 0,1-1-1 0 0,0 0 1 0 0,0 0 0 0 0,0-2 0 0 0,0 1-1 0 0,2-2-33 0 0,-8 2 10 0 0,1 0 1 0 0,-1-1-1 0 0,1 0 0 0 0,-1 0 0 0 0,1-1 0 0 0,-1 0 0 0 0,0 0 0 0 0,1 0 0 0 0,-1-1 0 0 0,0 0 0 0 0,0 0 1 0 0,0-1-1 0 0,0 0 0 0 0,0 0 0 0 0,-1 0 0 0 0,1 0 0 0 0,-1-1 0 0 0,0 0 0 0 0,0 0 0 0 0,0-1 0 0 0,0 1 0 0 0,-1-1 1 0 0,0 0-1 0 0,0 0 0 0 0,0-1 0 0 0,-1 1 0 0 0,0-1 0 0 0,1-2-10 0 0,3-22-2917 0 0,-7 25-2388 0 0,0 3-4353 0 0,0 2-892 0 0</inkml:trace>
  <inkml:trace contextRef="#ctx0" brushRef="#br0" timeOffset="60518.887">1440 2027 4121 0 0,'0'0'2590'0'0,"0"0"-163"0"0,0 0-13 0 0,0 0-64 0 0,0 0-350 0 0,0 0-538 0 0,0 0-431 0 0,0 0-253 0 0,0 0-107 0 0,0 0-60 0 0,0 0-63 0 0,0 0-30 0 0,0 0-57 0 0,-15 23-46 0 0,-43 73-54 0 0,37-37 198 0 0,22-46-427 0 0,-1-10-93 0 0,1 1 1 0 0,-1-1-1 0 0,0 0 0 0 0,1 0 1 0 0,-1 0-1 0 0,1 1 0 0 0,0-1 1 0 0,0 0-1 0 0,1 0 0 0 0,-1 0 1 0 0,0 0-1 0 0,1 0 0 0 0,0-1 1 0 0,0 1-1 0 0,0 0 0 0 0,0-1 1 0 0,0 1-1 0 0,0-1 0 0 0,1 0 1 0 0,-1 0-1 0 0,1 0 0 0 0,-1 0 1 0 0,1 0-1 0 0,0 0 0 0 0,0-1 1 0 0,0 1-1 0 0,0-1 0 0 0,0 0 1 0 0,2 1-40 0 0,97 7 1485 0 0,-93-11-1393 0 0,0 0-1 0 0,0-1 1 0 0,-1-1 0 0 0,1 1 0 0 0,-1-1-1 0 0,0 0 1 0 0,0-1 0 0 0,-1 0 0 0 0,1 0 0 0 0,-1-1-1 0 0,0 0 1 0 0,-1 0 0 0 0,1-1 0 0 0,-1 1-1 0 0,0-1 1 0 0,-1-1 0 0 0,0 1 0 0 0,0-1-1 0 0,-1 0 1 0 0,1 0 0 0 0,0-3-92 0 0,-4 7 8 0 0,1 0 0 0 0,0 0 0 0 0,-1-1 0 0 0,0 1 0 0 0,0 0 0 0 0,0-1 0 0 0,-1 1 0 0 0,1 0 0 0 0,-1-1 0 0 0,0 1 0 0 0,0-1 0 0 0,-1 1 0 0 0,1 0 0 0 0,-1-1 0 0 0,0 1 0 0 0,0 0 0 0 0,-1-1 0 0 0,1 1 0 0 0,-1 0 0 0 0,0 0 0 0 0,0 0 0 0 0,0 1 0 0 0,0-1 0 0 0,-1 0 0 0 0,1 1 0 0 0,-1-1 0 0 0,0 1 0 0 0,0 0 0 0 0,-1 0 0 0 0,1 0 0 0 0,-1 0 0 0 0,1 1 0 0 0,-1 0 0 0 0,0-1 0 0 0,0 1 0 0 0,0 0 0 0 0,0 1 0 0 0,0-1 0 0 0,-2 0-8 0 0,-3 0-133 0 0,-1 0-1 0 0,1 0 1 0 0,-1 1-1 0 0,0 0 1 0 0,1 1-1 0 0,-1 0 1 0 0,0 1-1 0 0,0 0 1 0 0,1 0 0 0 0,-1 1-1 0 0,-8 2 134 0 0,-19 14-3113 0 0,5 11-3724 0 0,24-18-4210 0 0</inkml:trace>
  <inkml:trace contextRef="#ctx0" brushRef="#br0" timeOffset="60993.262">1780 2295 10290 0 0,'0'0'1921'0'0,"0"0"-272"0"0,0 0 12 0 0,0 0 62 0 0,0 0-48 0 0,0 0-180 0 0,0 0-300 0 0,0 0-290 0 0,0 0-189 0 0,0 0-169 0 0,0 0-113 0 0,0 0-38 0 0,0 0-28 0 0,7-13-3 0 0,52-84 646 0 0,63-87 473 0 0,-122 183-1488 0 0,1 1-1 0 0,-1 0 1 0 0,1-1-1 0 0,-1 1 1 0 0,0 0-1 0 0,1 0 1 0 0,-1-1-1 0 0,1 1 1 0 0,-1 0-1 0 0,0 0 1 0 0,1 0-1 0 0,-1-1 1 0 0,1 1-1 0 0,-1 0 1 0 0,1 0-1 0 0,-1 0 1 0 0,1 0-1 0 0,-1 0 1 0 0,1 0-1 0 0,-1 0 1 0 0,1 0-1 0 0,-1 0 1 0 0,1 0-1 0 0,-1 0 1 0 0,0 0-1 0 0,1 1 1 0 0,-1-1-1 0 0,1 0 1 0 0,-1 0-1 0 0,1 0 0 0 0,-1 1 1 0 0,0-1-1 0 0,1 0 1 0 0,-1 0-1 0 0,1 1 1 0 0,-1-1-1 0 0,0 0 1 0 0,1 1-1 0 0,-1-1 1 0 0,0 0-1 0 0,1 1 1 0 0,-1-1-1 0 0,0 1 1 0 0,0-1-1 0 0,0 1 1 0 0,1-1-1 0 0,-1 0 1 0 0,0 1-1 0 0,0-1 1 0 0,0 1-1 0 0,0-1 1 0 0,0 1-1 0 0,0-1 1 0 0,0 1-1 0 0,0-1 1 0 0,0 1-1 0 0,0-1 1 0 0,0 1-1 0 0,0-1 1 0 0,0 1-1 0 0,0-1 1 0 0,0 1 4 0 0,10 46 64 0 0,-8-35-62 0 0,0-5 35 0 0,1-1 1 0 0,0 0-1 0 0,0 0 1 0 0,1 0-1 0 0,0 0 1 0 0,0-1-1 0 0,0 0 1 0 0,0 0-1 0 0,1 0 1 0 0,0 0-1 0 0,0 0 1 0 0,0-1-1 0 0,1 0 1 0 0,-1 0-1 0 0,1-1 1 0 0,0 1-1 0 0,0-1 1 0 0,1-1-1 0 0,-1 1 1 0 0,0-1-1 0 0,1 0 1 0 0,-1 0-1 0 0,1-1 1 0 0,0 0-1 0 0,0 0 1 0 0,-1-1-1 0 0,1 0 1 0 0,0 0-1 0 0,0 0 1 0 0,0-1-1 0 0,-1 0 1 0 0,1 0-1 0 0,0-1 1 0 0,-1 0-1 0 0,1 0 1 0 0,-1 0-1 0 0,0-1 1 0 0,0 0-1 0 0,0 0 1 0 0,0-1-1 0 0,0 0 1 0 0,-1 0-1 0 0,1 0-37 0 0,45-78 8 0 0,-40 42-3743 0 0,-4 25-4604 0 0,-4 11-3748 0 0</inkml:trace>
  <inkml:trace contextRef="#ctx0" brushRef="#br0" timeOffset="61829.174">2019 1437 6601 0 0,'0'0'2232'0'0,"0"0"-445"0"0,0 0-194 0 0,0 0-19 0 0,0 0-36 0 0,0 0-73 0 0,0 0-207 0 0,0 0-278 0 0,0 0-205 0 0,0 0-155 0 0,0 0-132 0 0,0 0-124 0 0,0 0-105 0 0,8 18-83 0 0,22 52-49 0 0,6-18-174 0 0,-18-39-1987 0 0,-9-7-5486 0 0,-5-3-3996 0 0</inkml:trace>
  <inkml:trace contextRef="#ctx0" brushRef="#br0" timeOffset="63448.868">3682 1949 4433 0 0,'0'0'2064'0'0,"0"0"-182"0"0,0 0 8 0 0,0 0 74 0 0,0 0-27 0 0,0 0-112 0 0,0 0-326 0 0,0 0-360 0 0,0 0-303 0 0,0 0-229 0 0,0 0-147 0 0,-4-2-73 0 0,-14-11 664 0 0,20 44 708 0 0,10 13-827 0 0,-10-29-763 0 0,1-1 0 0 0,1 0 1 0 0,0 0-1 0 0,1 0 1 0 0,1-1-1 0 0,0 1 1 0 0,1-1-1 0 0,0-1 0 0 0,1 1 1 0 0,0-1-1 0 0,5 5-169 0 0,-11-15 40 0 0,-1 0 0 0 0,1 0-1 0 0,0 0 1 0 0,0 0 0 0 0,-1-1-1 0 0,1 1 1 0 0,0 0 0 0 0,0-1-1 0 0,1 1 1 0 0,-1-1-1 0 0,0 0 1 0 0,0 0 0 0 0,1 0-1 0 0,-1 0 1 0 0,1 0 0 0 0,-1 0-1 0 0,1-1 1 0 0,-1 1 0 0 0,1-1-1 0 0,-1 0 1 0 0,1 0 0 0 0,-1 0-1 0 0,1 0 1 0 0,-1 0 0 0 0,1 0-1 0 0,1-1-39 0 0,5-2 79 0 0,0 0-1 0 0,-1-1 0 0 0,0 0 0 0 0,0 0 1 0 0,0-1-1 0 0,0 0 0 0 0,-1 0 1 0 0,0-1-1 0 0,0 0 0 0 0,0 0 1 0 0,-1 0-1 0 0,1-2-78 0 0,18-15 59 0 0,34-28 10 0 0,-40 80-233 0 0,30 98 225 0 0,-46-122-60 0 0,1-1 0 0 0,-1 1 0 0 0,1-1 0 0 0,0 0 0 0 0,0 0 0 0 0,0 0 0 0 0,0-1 0 0 0,1 1 0 0 0,-1-1 0 0 0,1 0 0 0 0,0 0 0 0 0,0-1 0 0 0,0 0 0 0 0,0 1 0 0 0,1-2 0 0 0,-1 1 0 0 0,0-1 0 0 0,1 1 0 0 0,-1-1 0 0 0,1-1 0 0 0,0 1 0 0 0,4-1-1 0 0,3-3 60 0 0,0-1 0 0 0,0-1 0 0 0,-1 0 0 0 0,0 0 0 0 0,0-1 1 0 0,0-1-1 0 0,0 0 0 0 0,-1 0 0 0 0,-1-1 0 0 0,1-1 0 0 0,-1 0 0 0 0,-1 0 0 0 0,1-1 0 0 0,-2 0 0 0 0,1-1 0 0 0,-1 1 0 0 0,-1-2 0 0 0,0 1 0 0 0,-1-1 1 0 0,0 0-1 0 0,-1 0 0 0 0,0-1 0 0 0,1-7-60 0 0,0 1 49 0 0,-1 0 0 0 0,0-1 0 0 0,-2 1 0 0 0,0-1 0 0 0,-2 0 0 0 0,0 0-1 0 0,-1-11-48 0 0,14 59-8270 0 0,-2-17-637 0 0,-5-4-3490 0 0</inkml:trace>
  <inkml:trace contextRef="#ctx0" brushRef="#br0" timeOffset="63751.776">4836 1971 12179 0 0,'0'0'2169'0'0,"0"0"-392"0"0,0 0-290 0 0,0 0-132 0 0,0 0-132 0 0,0 0-183 0 0,0 0-215 0 0,0 0-180 0 0,0 0-153 0 0,0 0-127 0 0,0 0-98 0 0,0 0-79 0 0,-20 33-52 0 0,-60 100-19 0 0,79-132-113 0 0,0 0 0 0 0,-1 0 0 0 0,1 0 0 0 0,0 0 0 0 0,0 0 0 0 0,0 1 0 0 0,0-1 0 0 0,0 0 0 0 0,0 1 0 0 0,0-1 0 0 0,0 0 0 0 0,1 1 0 0 0,-1-1 0 0 0,0 1 0 0 0,1 0 0 0 0,-1-1 0 0 0,1 1 0 0 0,0-1 0 0 0,-1 1 0 0 0,1 0 0 0 0,0-1 0 0 0,0 1 0 0 0,0-1 0 0 0,0 1 0 0 0,1 0 0 0 0,-1-1 0 0 0,0 1 0 0 0,1 0 0 0 0,-1-1 0 0 0,1 1 0 0 0,-1-1 0 0 0,1 1 0 0 0,0-1 0 0 0,-1 1 0 0 0,1-1 0 0 0,0 0 0 0 0,0 1 0 0 0,0-1 0 0 0,1 1-4 0 0,3 3 35 0 0,-1-1 45 0 0,1 0-1 0 0,-1 0 1 0 0,1 0 0 0 0,-1 0 0 0 0,1-1 0 0 0,0 0-1 0 0,1 0 1 0 0,-1 0 0 0 0,0-1 0 0 0,1 1-1 0 0,0-1 1 0 0,-1-1 0 0 0,1 1 0 0 0,0-1 0 0 0,0 0-1 0 0,0 0 1 0 0,0-1 0 0 0,0 1 0 0 0,0-1 0 0 0,0-1-1 0 0,0 1 1 0 0,0-1 0 0 0,0 0 0 0 0,-1-1-1 0 0,1 1 1 0 0,0-1 0 0 0,-1 0 0 0 0,1 0 0 0 0,-1-1-1 0 0,1 0 1 0 0,-1 0 0 0 0,0 0 0 0 0,0 0-1 0 0,1-2-79 0 0,0-1 89 0 0,1-1 0 0 0,-1 1-1 0 0,-1-1 1 0 0,0 0-1 0 0,1-1 1 0 0,-2 1-1 0 0,1-1 1 0 0,-1 0-1 0 0,-1 0 1 0 0,1 0-1 0 0,-1-1 1 0 0,-1 1-1 0 0,0-1 1 0 0,0 0-1 0 0,0 1 1 0 0,-1-1-1 0 0,-1 0 1 0 0,1 0-1 0 0,-1 0 1 0 0,-1 0 0 0 0,0 0-89 0 0,1 5-5 0 0,-1 0 0 0 0,1 1 0 0 0,-1-1 0 0 0,0 0 1 0 0,0 1-1 0 0,-1-1 0 0 0,1 1 0 0 0,-1-1 1 0 0,0 1-1 0 0,1-1 0 0 0,-1 1 0 0 0,-1 0 1 0 0,1 0-1 0 0,0 0 0 0 0,-1 0 0 0 0,0 1 1 0 0,0-1-1 0 0,1 1 0 0 0,-1-1 0 0 0,-1 1 1 0 0,1 0-1 0 0,0 0 0 0 0,-1 1 0 0 0,1-1 0 0 0,0 1 1 0 0,-1-1-1 0 0,0 1 0 0 0,1 0 0 0 0,-1 0 1 0 0,0 1-1 0 0,0-1 0 0 0,-1 1 5 0 0,1-1-315 0 0,0 1-1 0 0,0 0 1 0 0,-1 0-1 0 0,1 0 1 0 0,0 1 0 0 0,0 0-1 0 0,0 0 1 0 0,0 0-1 0 0,0 0 1 0 0,0 0 0 0 0,0 1-1 0 0,0-1 1 0 0,0 1-1 0 0,1 0 1 0 0,-1 1-1 0 0,1-1 1 0 0,-1 0 0 0 0,1 1-1 0 0,-1 1 316 0 0,-7 7-6336 0 0,3-3-5977 0 0</inkml:trace>
  <inkml:trace contextRef="#ctx0" brushRef="#br0" timeOffset="64117.962">5228 2277 8450 0 0,'0'0'4246'0'0,"0"0"-2448"0"0,0 0-714 0 0,0 0 144 0 0,0 0 155 0 0,0 0 35 0 0,0 0-154 0 0,0 0-242 0 0,0 0-195 0 0,0 0-134 0 0,0 0-88 0 0,0 0-27 0 0,0 0-6 0 0,-2 2 12 0 0,2-3-543 0 0,0 1 0 0 0,0 0 0 0 0,1-1-1 0 0,-1 1 1 0 0,0 0 0 0 0,0-1 0 0 0,0 1-1 0 0,0 0 1 0 0,0-1 0 0 0,0 1 0 0 0,0 0 0 0 0,0-1-1 0 0,0 1 1 0 0,0 0 0 0 0,0-1 0 0 0,0 1 0 0 0,0 0-1 0 0,0-1 1 0 0,0 1 0 0 0,0 0 0 0 0,-1-1-1 0 0,1 1 1 0 0,0 0 0 0 0,0-1 0 0 0,0 1 0 0 0,0 0-1 0 0,-1 0 1 0 0,1-1 0 0 0,0 1 0 0 0,0 0 0 0 0,-1 0-1 0 0,1-1 1 0 0,0 1 0 0 0,0 0 0 0 0,-1 0-1 0 0,1 0 1 0 0,0-1 0 0 0,-1 1 0 0 0,1 0 0 0 0,0 0-1 0 0,-1 0 1 0 0,1 0 0 0 0,0 0 0 0 0,-1 0 0 0 0,1 0-1 0 0,0 0 1 0 0,-1 0 0 0 0,1 0 0 0 0,0 0-1 0 0,-1 0 1 0 0,1 0 0 0 0,0 0 0 0 0,-1 0 0 0 0,1 0-1 0 0,0 0 1 0 0,-1 0 0 0 0,1 0-41 0 0,1-9-3 0 0,2-12 254 0 0,2-1 0 0 0,0 0-1 0 0,2 1 1 0 0,0 0 0 0 0,1 0 0 0 0,5-7-251 0 0,-9 19 35 0 0,81-192 709 0 0,-60 159-692 0 0,-25 42-66 0 0,0 0-16 0 0,0 0-11 0 0,0 0-43 0 0,0 0-36 0 0,2 11-459 0 0,14 50-2785 0 0,-8-40 256 0 0,-1-7-4029 0 0,-5-7-4587 0 0</inkml:trace>
  <inkml:trace contextRef="#ctx0" brushRef="#br0" timeOffset="64430.67">5539 2240 6633 0 0,'0'0'2170'0'0,"0"0"-71"0"0,0 0 72 0 0,0 0 69 0 0,0 0-93 0 0,0 0-335 0 0,0 0-381 0 0,0 0-267 0 0,0 0-125 0 0,0 0-71 0 0,0 0-74 0 0,0 0-122 0 0,0 0-140 0 0,0-4-117 0 0,4-23-237 0 0,2 1-1 0 0,0-1 1 0 0,1 1 0 0 0,2 0-1 0 0,1 0 1 0 0,0 1 0 0 0,2 1-1 0 0,1 0 1 0 0,1 1 0 0 0,5-6-278 0 0,26-12-814 0 0,-34 74-4661 0 0,-11-29 2202 0 0,2 4-6107 0 0</inkml:trace>
  <inkml:trace contextRef="#ctx0" brushRef="#br0" timeOffset="69536.454">5998 1898 2080 0 0,'0'0'2144'0'0,"0"0"-300"0"0,0 0-73 0 0,0 0 103 0 0,0 0 79 0 0,0 0-136 0 0,0 0-226 0 0,0 0-346 0 0,0 0-304 0 0,0 0-214 0 0,0 0-181 0 0,-7-11 1721 0 0,-6 38-1935 0 0,2-1 0 0 0,1 2 0 0 0,2-1 0 0 0,0 1 0 0 0,2 1 0 0 0,1-1 0 0 0,1 1 0 0 0,1 0 0 0 0,2 10-332 0 0,1-38 9 0 0,0 1-1 0 0,1-1 1 0 0,-1 0 0 0 0,0 1-1 0 0,1-1 1 0 0,-1 0 0 0 0,1 1 0 0 0,-1-1-1 0 0,1 0 1 0 0,0 0 0 0 0,0 1 0 0 0,-1-1-1 0 0,1 0 1 0 0,0 0 0 0 0,0 0 0 0 0,0 0-1 0 0,0 0 1 0 0,0 0 0 0 0,0 0 0 0 0,0-1-1 0 0,1 1 1 0 0,-1 0 0 0 0,0 0 0 0 0,0-1-1 0 0,1 1 1 0 0,-1-1 0 0 0,0 1 0 0 0,1-1-1 0 0,-1 0 1 0 0,1 0 0 0 0,-1 1 0 0 0,0-1-1 0 0,1 0 1 0 0,-1 0 0 0 0,1 0 0 0 0,-1 0-1 0 0,0-1 1 0 0,1 1 0 0 0,-1 0 0 0 0,2-1-9 0 0,55-15 777 0 0,-40 1-602 0 0,0 0 0 0 0,-1-1 0 0 0,-1-1 1 0 0,-1 0-1 0 0,0-1 0 0 0,-1 0 1 0 0,-1-2-1 0 0,-1 1 0 0 0,0-2 0 0 0,-2 1 1 0 0,7-20-176 0 0,-8 22 77 0 0,26-78 448 0 0,-22 163-564 0 0,24 138 95 0 0,-24-154-74 0 0,-3 2 0 0 0,-2-1 0 0 0,-2 1 0 0 0,-3 8 18 0 0,-2-12 25 0 0,-3 0-1 0 0,-1 0 1 0 0,-3-1 0 0 0,-2 2-25 0 0,5-35 16 0 0,-1-1 1 0 0,-1 1-1 0 0,0-1 0 0 0,0 0 1 0 0,-1 0-1 0 0,-1 0 1 0 0,0-1-1 0 0,-1 0 1 0 0,-1-1-1 0 0,0 0 1 0 0,-1 0-1 0 0,0-1 0 0 0,0 0 1 0 0,-1 0-1 0 0,-3 0-16 0 0,11-8 21 0 0,0 0 0 0 0,0 0 0 0 0,0 0 0 0 0,0-1 0 0 0,-1 0 0 0 0,1 1-1 0 0,-1-1 1 0 0,0-1 0 0 0,1 1 0 0 0,-1 0 0 0 0,0-1 0 0 0,0 0 0 0 0,0 0 0 0 0,0 0-1 0 0,0 0 1 0 0,0-1 0 0 0,-1 1 0 0 0,1-1 0 0 0,0 0 0 0 0,0-1 0 0 0,0 1 0 0 0,0-1 0 0 0,0 1-1 0 0,0-1 1 0 0,-1-1 0 0 0,2 1 0 0 0,-1 0 0 0 0,0-1 0 0 0,0 0 0 0 0,0 0 0 0 0,1 0-1 0 0,-1 0 1 0 0,1-1 0 0 0,0 1 0 0 0,0-1 0 0 0,0 0 0 0 0,0 0 0 0 0,-2-3-21 0 0,1-4 2 0 0,2-1 0 0 0,0 1 1 0 0,0-1-1 0 0,1 0 0 0 0,0 0 0 0 0,0 0 1 0 0,2 0-1 0 0,-1 1 0 0 0,1-1 0 0 0,1 0 1 0 0,0 0-1 0 0,0 1 0 0 0,1-1 0 0 0,1 1 1 0 0,0 0-1 0 0,0 0 0 0 0,3-5-2 0 0,104-156-317 0 0,11 40-1902 0 0,-67 79-6839 0 0,-40 40-3138 0 0</inkml:trace>
  <inkml:trace contextRef="#ctx0" brushRef="#br0" timeOffset="70771.965">7178 2015 0 0 0,'0'0'1906'0'0,"0"0"194"0"0,0 0 198 0 0,0 0 199 0 0,0 0 50 0 0,0 0-239 0 0,0 0-377 0 0,0 0-362 0 0,0 0-256 0 0,0 0-194 0 0,0 0-179 0 0,0 0-135 0 0,0 0-131 0 0,2-8-91 0 0,7-26-83 0 0,-10 33-475 0 0,1 0 0 0 0,0 1 0 0 0,-1-1 0 0 0,1 1-1 0 0,0-1 1 0 0,-1 0 0 0 0,1 1 0 0 0,-1-1 0 0 0,1 1 0 0 0,-1 0-1 0 0,1-1 1 0 0,-1 1 0 0 0,0-1 0 0 0,1 1 0 0 0,-1 0-1 0 0,1-1 1 0 0,-1 1 0 0 0,0 0 0 0 0,1 0 0 0 0,-1 0 0 0 0,0-1-1 0 0,1 1 1 0 0,-1 0 0 0 0,0 0 0 0 0,1 0 0 0 0,-1 0 0 0 0,0 0-1 0 0,1 0 1 0 0,-1 0 0 0 0,0 0 0 0 0,1 0 0 0 0,-1 1-1 0 0,0-1 1 0 0,1 0 0 0 0,-1 0 0 0 0,0 1 0 0 0,1-1 0 0 0,-1 0-1 0 0,1 1 1 0 0,-1-1 0 0 0,0 0 0 0 0,1 1 0 0 0,-1-1-1 0 0,1 1-23 0 0,-133 98 1463 0 0,120-87-1376 0 0,-1-1-50 0 0,0 1 0 0 0,1 0 0 0 0,0 1 0 0 0,1 1 0 0 0,0 0 0 0 0,1 0 0 0 0,1 1 0 0 0,0 0 0 0 0,1 1 0 0 0,1 0 0 0 0,1 1 1 0 0,0 0-1 0 0,-1 5-38 0 0,8-21 5 0 0,-1 0 1 0 0,1 0 0 0 0,0 0 0 0 0,0 1 0 0 0,0-1 0 0 0,-1 0-1 0 0,1 0 1 0 0,0 0 0 0 0,1 0 0 0 0,-1 0 0 0 0,0 0 0 0 0,0 0 0 0 0,0 0-1 0 0,1 0 1 0 0,-1 0 0 0 0,0 0 0 0 0,1 0 0 0 0,-1 0 0 0 0,1 0-1 0 0,-1 0 1 0 0,1 0 0 0 0,0 0 0 0 0,-1 0 0 0 0,1-1 0 0 0,0 1-1 0 0,-1 0 1 0 0,1 0 0 0 0,0-1 0 0 0,0 1 0 0 0,0-1 0 0 0,0 1-1 0 0,0 0 1 0 0,0-1 0 0 0,0 0 0 0 0,0 1 0 0 0,0-1 0 0 0,0 0 0 0 0,0 1-1 0 0,0-1 1 0 0,0 0 0 0 0,0 0 0 0 0,0 0 0 0 0,0 0 0 0 0,0 0-1 0 0,0 0 1 0 0,0 0 0 0 0,0 0 0 0 0,0 0 0 0 0,0-1 0 0 0,0 1-1 0 0,0 0 1 0 0,0-1 0 0 0,1 1-6 0 0,8-1 127 0 0,-2 0-37 0 0,-1-1 1 0 0,1 0 0 0 0,-1 0 0 0 0,1-1-1 0 0,-1 0 1 0 0,0-1 0 0 0,0 0 0 0 0,0 0-1 0 0,0 0 1 0 0,-1 0 0 0 0,0-1 0 0 0,2-2-91 0 0,17-10 178 0 0,178-134 318 0 0,-202 150-501 0 0,0-1 1 0 0,0 0 0 0 0,1 1 0 0 0,-1-1-1 0 0,0 1 1 0 0,0-1 0 0 0,1 1 0 0 0,-1-1-1 0 0,1 1 1 0 0,0 0 0 0 0,-1 0 0 0 0,1 0-1 0 0,0 0 1 0 0,-1 0 0 0 0,1 0 0 0 0,0 0-1 0 0,0 1 1 0 0,0-1 0 0 0,0 1 0 0 0,0-1-1 0 0,0 1 1 0 0,0 0 0 0 0,0 0-1 0 0,0 0 1 0 0,0 0 0 0 0,0 0 0 0 0,0 0-1 0 0,0 0 1 0 0,0 1 0 0 0,0-1 0 0 0,-1 1-1 0 0,1-1 1 0 0,0 1 0 0 0,0 0 0 0 0,0 0-1 0 0,0 0 1 0 0,-1 0 0 0 0,1 0 0 0 0,0 0-1 0 0,-1 0 1 0 0,1 0 0 0 0,-1 1-1 0 0,1-1 1 0 0,-1 1 0 0 0,0-1 0 0 0,1 2 4 0 0,19 133-48 0 0,-21-131 47 0 0,1 0 0 0 0,0-1 1 0 0,0 1-1 0 0,0-1 0 0 0,0 0 0 0 0,1 1 1 0 0,-1-1-1 0 0,1 0 0 0 0,1 0 1 0 0,-1 0-1 0 0,0 0 0 0 0,1 0 0 0 0,0-1 1 0 0,0 1-1 0 0,0-1 0 0 0,0 1 1 0 0,0-1-1 0 0,1 0 0 0 0,-1 0 1 0 0,1-1-1 0 0,0 1 0 0 0,0-1 0 0 0,0 0 1 0 0,0 0-1 0 0,0 0 0 0 0,1-1 1 0 0,-1 1-1 0 0,0-1 0 0 0,1 0 0 0 0,-1 0 1 0 0,1 0-1 0 0,-1-1 0 0 0,1 0 1 0 0,0 0-1 0 0,-1 0 0 0 0,1 0 0 0 0,-1-1 1 0 0,1 0-1 0 0,-1 0 0 0 0,1 0 1 0 0,-1 0-1 0 0,0-1 0 0 0,1 1 0 0 0,-1-1 1 0 0,0 0-1 0 0,0-1 0 0 0,2 0 1 0 0,23-21 24 0 0,0-2-1 0 0,-2-1 1 0 0,-1 0-1 0 0,-1-2 1 0 0,-2-1-1 0 0,0-2 1 0 0,-2 1-1 0 0,-2-2 0 0 0,-1-1 1 0 0,-1 0-1 0 0,8-29-23 0 0,-11 33 10 0 0,3-4 5 0 0,-3 0-1 0 0,0-1 0 0 0,-3 0 0 0 0,0-1 0 0 0,-3-1 0 0 0,-1 1 1 0 0,-2-1-1 0 0,1-35-14 0 0,-6 71 0 0 0,1 0 0 0 0,-1 0 0 0 0,0 0 0 0 0,0 0 0 0 0,0 0 1 0 0,0 0-1 0 0,0 0 0 0 0,0 1 0 0 0,0-1 0 0 0,0 0 0 0 0,0 0 0 0 0,0 0 0 0 0,0 0 1 0 0,-1 0-1 0 0,1 0 0 0 0,0 0 0 0 0,-1 0 0 0 0,1 0 0 0 0,-1 0 0 0 0,1 1 1 0 0,-1-1-1 0 0,1 0 0 0 0,-1 0 0 0 0,1 0 0 0 0,-1 1 0 0 0,0-1 0 0 0,0 0 0 0 0,1 1 1 0 0,-1-1-1 0 0,0 1 0 0 0,0-1 0 0 0,0 1 0 0 0,1-1 0 0 0,-1 1 0 0 0,0 0 1 0 0,0-1-1 0 0,0 1 0 0 0,0 0 0 0 0,0 0 0 0 0,0-1 0 0 0,0 1 0 0 0,0 0 0 0 0,0 0 1 0 0,0 0-1 0 0,0 0 0 0 0,0 0 0 0 0,0 1 0 0 0,0-1 0 0 0,0 0 0 0 0,0 0 1 0 0,0 1-1 0 0,-42 28-62 0 0,26-6 58 0 0,2 1 1 0 0,0 1-1 0 0,1 0 0 0 0,2 1 1 0 0,1 0-1 0 0,1 1 0 0 0,1 1 1 0 0,1-1-1 0 0,1 1 0 0 0,2 0 1 0 0,1 1-1 0 0,1-1 0 0 0,2 1 1 0 0,0 0-1 0 0,2 0 0 0 0,2 5 4 0 0,0-21 1 0 0,0-1-1 0 0,0-1 0 0 0,1 1 1 0 0,1 0-1 0 0,0-1 0 0 0,0 0 0 0 0,1 0 1 0 0,1-1-1 0 0,0 1 0 0 0,0-1 0 0 0,1-1 1 0 0,0 1-1 0 0,0-2 0 0 0,1 1 1 0 0,1-1-1 0 0,-1 0 0 0 0,1-1 0 0 0,1 0 1 0 0,-1-1-1 0 0,1 0 0 0 0,0 0 1 0 0,1-1-1 0 0,-1-1 0 0 0,1 0 0 0 0,0-1 1 0 0,0 0-1 0 0,0 0 0 0 0,0-2 1 0 0,1 1-1 0 0,-1-2 0 0 0,0 1 0 0 0,1-2 1 0 0,-1 1-1 0 0,0-2 0 0 0,1 0 1 0 0,-1 0-1 0 0,0-1 0 0 0,9-4 0 0 0,-10 3 26 0 0,-1-1-1 0 0,1 0 0 0 0,-1 0 1 0 0,0-1-1 0 0,0-1 1 0 0,0 0-1 0 0,-1 0 1 0 0,0 0-1 0 0,-1-1 0 0 0,0-1 1 0 0,0 0-1 0 0,-1 0 1 0 0,0 0-1 0 0,0-1 1 0 0,-1 0-1 0 0,0 0 0 0 0,-1 0 1 0 0,0-1-1 0 0,-1 0 1 0 0,0 0-1 0 0,-1 0 1 0 0,0 0-1 0 0,0-1 1 0 0,-1 1-1 0 0,-1-1 0 0 0,0 0 1 0 0,-1-8-26 0 0,-1 15 6 0 0,1 1-1 0 0,-1-1 1 0 0,-1 1 0 0 0,1 0-1 0 0,-1-1 1 0 0,1 1 0 0 0,-1 0-1 0 0,0 0 1 0 0,-1 0 0 0 0,1 1-1 0 0,-1-1 1 0 0,0 1 0 0 0,0-1 0 0 0,0 1-1 0 0,0 0 1 0 0,0 0 0 0 0,-1 0-1 0 0,1 0 1 0 0,-1 1 0 0 0,0-1-1 0 0,0 1 1 0 0,0 0 0 0 0,0 0-1 0 0,-3-1-5 0 0,-108-19-128 0 0,102 23 8 0 0,0 1 0 0 0,-1 0-1 0 0,1 0 1 0 0,1 1 0 0 0,-1 1 0 0 0,0 0 0 0 0,1 1-1 0 0,0 1 1 0 0,0-1 0 0 0,0 2 0 0 0,1 0 0 0 0,0 0-1 0 0,0 1 1 0 0,1 0 0 0 0,-2 3 120 0 0,-20 22-4414 0 0,6 2-3838 0 0,19-19-4260 0 0</inkml:trace>
  <inkml:trace contextRef="#ctx0" brushRef="#br0" timeOffset="71186.957">8531 1997 12251 0 0,'0'0'2260'0'0,"0"0"-573"0"0,0 0-320 0 0,0 0-87 0 0,0 0-102 0 0,0 0-207 0 0,0 0-239 0 0,0 0-179 0 0,0 0-84 0 0,0 0-32 0 0,0 0-61 0 0,0 0-68 0 0,0 0-59 0 0,-28 17-74 0 0,-83 51-49 0 0,110-67-122 0 0,-1-1 1 0 0,1 0-1 0 0,-1 1 1 0 0,1-1 0 0 0,-1 1-1 0 0,1-1 1 0 0,0 1 0 0 0,-1 0-1 0 0,1-1 1 0 0,0 1 0 0 0,0 0-1 0 0,-1 0 1 0 0,1 0 0 0 0,0 0-1 0 0,0 0 1 0 0,0 0 0 0 0,0 0-1 0 0,0 1 1 0 0,0-1-1 0 0,1 0 1 0 0,-1 1 0 0 0,0-1-1 0 0,1 0 1 0 0,-1 1 0 0 0,0-1-1 0 0,1 1 1 0 0,0-1 0 0 0,-1 1-1 0 0,1-1 1 0 0,0 1 0 0 0,0-1-1 0 0,0 1 1 0 0,0-1-1 0 0,0 1-4 0 0,1 3 32 0 0,-1-1-16 0 0,1-1 1 0 0,-1 0-1 0 0,1 0 1 0 0,0 1 0 0 0,0-1-1 0 0,0 0 1 0 0,0 0-1 0 0,0 0 1 0 0,1 0-1 0 0,0 0 1 0 0,-1 0-1 0 0,1-1 1 0 0,0 1-1 0 0,0-1 1 0 0,0 1-1 0 0,1-1 1 0 0,-1 1-1 0 0,1-1 1 0 0,-1 0-1 0 0,1 0 1 0 0,0-1-1 0 0,-1 1 1 0 0,1 0-1 0 0,0-1 1 0 0,0 0-1 0 0,0 1 1 0 0,1-1-1 0 0,-1-1 1 0 0,0 1-1 0 0,2 0-16 0 0,104 5 1005 0 0,-100-8-917 0 0,0 0 0 0 0,-1 0 0 0 0,1-1 0 0 0,-1-1 0 0 0,1 1-1 0 0,-1-1 1 0 0,0-1 0 0 0,0 1 0 0 0,-1-1 0 0 0,1-1 0 0 0,-1 1-1 0 0,0-1 1 0 0,-1-1 0 0 0,0 1 0 0 0,1-1 0 0 0,-2 0 0 0 0,1 0 0 0 0,-1-1-1 0 0,-1 0 1 0 0,1 0 0 0 0,-1 0 0 0 0,0 0 0 0 0,-1-1 0 0 0,0 1 0 0 0,-1-1-1 0 0,1 0 1 0 0,-2 0 0 0 0,1 0 0 0 0,-1 0 0 0 0,-1 0 0 0 0,1 0-1 0 0,-2-9-86 0 0,-1 13-13 0 0,0 0 0 0 0,0 1 0 0 0,0-1 0 0 0,0 0 0 0 0,-1 1 0 0 0,0 0 0 0 0,0-1 0 0 0,0 1 0 0 0,0 0 0 0 0,-1 1 0 0 0,1-1 0 0 0,-1 1 1 0 0,0-1-1 0 0,0 1 0 0 0,-1 0 0 0 0,1 1 0 0 0,-1-1 0 0 0,1 1 0 0 0,-1 0 0 0 0,0 0 0 0 0,0 0 0 0 0,0 0 0 0 0,0 1 0 0 0,0 0 0 0 0,0 0 1 0 0,0 0-1 0 0,0 1 0 0 0,0 0 0 0 0,0 0 0 0 0,-1 0 0 0 0,1 1 0 0 0,0-1 0 0 0,-1 2 12 0 0,-2-2-181 0 0,0 1 0 0 0,0 0 0 0 0,0 0 0 0 0,1 1 0 0 0,-1 0 0 0 0,0 1 0 0 0,1-1 0 0 0,0 1 0 0 0,0 1 1 0 0,0-1-1 0 0,0 1 0 0 0,-3 3 181 0 0,-27 18-6604 0 0,27-18 3573 0 0,0 1-9224 0 0</inkml:trace>
  <inkml:trace contextRef="#ctx0" brushRef="#br0" timeOffset="71932.273">8958 1957 12947 0 0,'0'0'2067'0'0,"0"0"-616"0"0,0 0-230 0 0,0 0-50 0 0,0 0-65 0 0,0 0-111 0 0,0 0-164 0 0,0 0-145 0 0,0 0-101 0 0,0 0-71 0 0,0 0-80 0 0,0 0-74 0 0,0 0-44 0 0,-10 19-49 0 0,-30 61-37 0 0,36-49 135 0 0,7-29-283 0 0,3 2 20 0 0,-1-1-1 0 0,1 0 1 0 0,0-1-1 0 0,0 1 1 0 0,0-1-1 0 0,0 0 1 0 0,0-1-1 0 0,1 1 1 0 0,-1-1-1 0 0,0 0 1 0 0,1-1-1 0 0,-1 0 1 0 0,0 0-1 0 0,1 0 1 0 0,-1-1-1 0 0,1 1 1 0 0,-1-2-1 0 0,0 1 1 0 0,0-1-1 0 0,0 0 1 0 0,0 0-1 0 0,0 0 1 0 0,0-1-1 0 0,0 0 1 0 0,-1 0-1 0 0,5-4-101 0 0,6 0 59 0 0,0-1 0 0 0,0 0 0 0 0,0-1 0 0 0,-1-1 0 0 0,-1-1 0 0 0,1 0 0 0 0,-2-1 0 0 0,0 0 0 0 0,0-1 0 0 0,-1-1 0 0 0,-1 0 0 0 0,0 0 0 0 0,3-8-59 0 0,-13 22 15 0 0,-1 0-19 0 0,0 0-13 0 0,-7 22-160 0 0,5-17 181 0 0,0-2-12 0 0,-1 0-1 0 0,1 1 0 0 0,0-1 0 0 0,0 1 0 0 0,0-1 1 0 0,0 1-1 0 0,1 0 0 0 0,0 0 0 0 0,0 0 1 0 0,0-1-1 0 0,0 1 0 0 0,0 0 0 0 0,1 0 0 0 0,0 0 1 0 0,-1 0-1 0 0,2 1 0 0 0,-1-1 0 0 0,0 0 0 0 0,1 0 1 0 0,0 0-1 0 0,0-1 0 0 0,0 1 0 0 0,0 0 1 0 0,1 0-1 0 0,-1 0 0 0 0,1-1 0 0 0,0 1 0 0 0,0-1 1 0 0,0 1-1 0 0,1-1 0 0 0,-1 0 0 0 0,1 0 1 0 0,0 0-1 0 0,0 0 9 0 0,7 2 3 0 0,0 0 1 0 0,1-1 0 0 0,-1-1-1 0 0,1 1 1 0 0,0-2 0 0 0,0 0-1 0 0,0 0 1 0 0,0 0 0 0 0,0-2-1 0 0,0 1 1 0 0,0-2 0 0 0,0 1-1 0 0,1-1 1 0 0,-1-1 0 0 0,0 0-1 0 0,-1-1 1 0 0,1 0-1 0 0,0 0 1 0 0,0-2-4 0 0,17-6 40 0 0,-1-1 1 0 0,-1-1-1 0 0,0-1 0 0 0,0-2 0 0 0,-2-1 1 0 0,0-1-1 0 0,-1 0 0 0 0,-1-2 0 0 0,0-1 1 0 0,-2 0-1 0 0,11-16-40 0 0,-13 19 15 0 0,-2-1 0 0 0,0 0 0 0 0,0-2 0 0 0,-2 1-1 0 0,-1-2 1 0 0,-1 0 0 0 0,0 0 0 0 0,-2-1 0 0 0,0-1 0 0 0,-2 0 0 0 0,-1 0 0 0 0,-1 0 0 0 0,0-1 0 0 0,-2 0-1 0 0,-1 0 1 0 0,-1 0 0 0 0,-2 0-15 0 0,0 23 1 0 0,0 0-1 0 0,0 1 1 0 0,0-1 0 0 0,0 1-1 0 0,0-1 1 0 0,-1 1-1 0 0,1-1 1 0 0,-1 1-1 0 0,1-1 1 0 0,-1 1 0 0 0,0-1-1 0 0,1 1 1 0 0,-1 0-1 0 0,0-1 1 0 0,0 1-1 0 0,0 0 1 0 0,0 0 0 0 0,0 0-1 0 0,0 0 1 0 0,0-1-1 0 0,-1 2 1 0 0,1-1-1 0 0,0 0 1 0 0,0 0 0 0 0,-1 0-1 0 0,1 0 1 0 0,-1 1-1 0 0,1-1 1 0 0,-1 1-1 0 0,1-1 1 0 0,-1 1 0 0 0,1 0-1 0 0,-1-1 1 0 0,1 1-1 0 0,-1 0 1 0 0,1 0-1 0 0,-1 0 1 0 0,0 0 0 0 0,1 0-1 0 0,-1 1 1 0 0,1-1-1 0 0,-2 1 0 0 0,-56 30-64 0 0,48-18 65 0 0,1 1 0 0 0,1 0-1 0 0,0 1 1 0 0,1-1 0 0 0,1 2-1 0 0,0-1 1 0 0,1 1 0 0 0,0 0-1 0 0,2 0 1 0 0,0 0 0 0 0,0 1-1 0 0,2 0 1 0 0,0-1 0 0 0,1 1-1 0 0,1 0 1 0 0,1 11-1 0 0,-2-1 4 0 0,2 1 0 0 0,1-1 0 0 0,1 0 0 0 0,1 0 0 0 0,2 0 0 0 0,0 0 0 0 0,6 11-4 0 0,80 146 49 0 0,-66-144-175 0 0,-26-39 98 0 0,0-1 12 0 0,0 0 24 0 0,0 0-55 0 0,-40-22-1755 0 0,29 15 825 0 0,-30-19-2381 0 0,14 8-4133 0 0,15 10-4177 0 0</inkml:trace>
  <inkml:trace contextRef="#ctx0" brushRef="#br0" timeOffset="72187.684">9455 1743 14051 0 0,'0'0'3201'0'0,"0"0"-1354"0"0,0 0-607 0 0,0 0-57 0 0,0 0-57 0 0,0 0-128 0 0,0 0-164 0 0,35-7-137 0 0,113-20-115 0 0,61 6 981 0 0,23 10-1366 0 0,-182 9-849 0 0,-25 1-1832 0 0,0 0-5055 0 0,-11 1-5080 0 0</inkml:trace>
</inkml:ink>
</file>

<file path=ppt/ink/ink19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6:56.8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 14 0 0 0,'0'0'521'0'0,"0"0"894"0"0,0 0 296 0 0,0 0-62 0 0,0 0-114 0 0,0 0-147 0 0,0 0-130 0 0,0 0-93 0 0,0 0-92 0 0,0 0-100 0 0,19-14 9000 0 0,-25 57-7918 0 0,6-42-2015 0 0,0-1 1 0 0,0 0 21 0 0,0 0-32 0 0,0 0 6 0 0,0 0 2 0 0,0 0-9 0 0,0 0 12 0 0,0 0 18 0 0,0 0-3 0 0,0 0 0 0 0,0 0 23 0 0,0 0-2 0 0,-3 0 2018 0 0,-27 30-1904 0 0,43-38 192 0 0,-13 8-374 0 0,3 0-24 0 0,-2 0 29 0 0,-1 0 7 0 0,0 0 11 0 0,0 0-13 0 0,0 0-6 0 0,0 0 12 0 0,0 0-18 0 0,0 0-40 0 0,0 0 30 0 0,0 0 11 0 0,0 0 4 0 0,0 0 12 0 0,0 0-8 0 0,0 0 12 0 0,0 0 7 0 0,0 0 7 0 0,0 0-8 0 0,0 0-10 0 0,0 0-6 0 0,0 0 4 0 0,-24 26 64 0 0,3 1 35 0 0,35-32-10 0 0,51-39 44 0 0,-96 87 41 0 0,31-42-178 0 0,0-1-5 0 0,0 0 6 0 0,0 0-9 0 0,0 0-2 0 0,0 0 0 0 0,0 0-2 0 0,0 0-14 0 0,0 0-14 0 0,0 0-3 0 0,0 0-12 0 0,0 0-33 0 0,0 0-39 0 0,0 0-101 0 0,0 0-170 0 0,0 0-272 0 0,0 0-361 0 0,0 0-550 0 0,0 0-1230 0 0,0 0-3394 0 0,0 0-5891 0 0</inkml:trace>
</inkml:ink>
</file>

<file path=ppt/ink/ink19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7:07.0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350 21 4417 0 0,'0'0'2124'0'0,"0"0"-466"0"0,0 0-243 0 0,0 0-20 0 0,0 0-19 0 0,0 0-118 0 0,0 0-257 0 0,0 0-264 0 0,0 0-188 0 0,0 0-102 0 0,0 0-23 0 0,-3 9 23 0 0,-31 102 1003 0 0,-5-2 1 0 0,-5-2-1 0 0,-11 13-1450 0 0,-119 159 847 0 0,245-392 553 0 0,-6 14-963 0 0,-5-2-1 0 0,45-103-436 0 0,-76 144 52 0 0,35-68 120 0 0,-39 77-46 0 0,-11 73 73 0 0,-8 235 581 0 0,-48 4-476 0 0,42-261-305 0 0,1-1 0 0 0,-1 1 0 0 0,0 0 0 0 0,1-1 0 0 0,-1 1 0 0 0,0-1 0 0 0,1 1 0 0 0,-1 0 0 0 0,1 0 0 0 0,-1-1 0 0 0,1 1 0 0 0,-1 0 0 0 0,1 0 0 0 0,-1-1 0 0 0,1 1 0 0 0,-1 0 0 0 0,1 0 0 0 0,-1 0 0 0 0,1 0 0 0 0,-1 0 0 0 0,1 0 0 0 0,-1 0 0 0 0,1 0 0 0 0,0 0 0 0 0,-1 0 0 0 0,1 0 0 0 0,-1 0 0 0 0,1 0 0 0 0,-1 0 0 0 0,1 0 0 0 0,-1 1 0 0 0,1-1 0 0 0,-1 0 0 0 0,1 0 0 0 0,-1 1 0 0 0,1-1 0 0 0,-1 0 0 0 0,0 1 0 0 0,1-1 0 0 0,-1 0 0 0 0,1 1 0 0 0,-1-1 0 0 0,0 1 0 0 0,1-1 0 0 0,-1 0 0 0 0,0 1 0 0 0,0-1 0 0 0,1 1 0 0 0,-1-1 0 0 0,0 1 0 0 0,0-1-1 0 0,0 1 1 0 0,1-1 0 0 0,-1 1 0 0 0,0-1 0 0 0,0 1 0 0 0,0 0 0 0 0,0-1 0 0 0,0 1 0 0 0,0-1 0 0 0,0 1 0 0 0,0-1 0 0 0,-1 1 0 0 0,1-1 0 0 0,0 1 0 0 0,0-1 0 0 0,0 1 0 0 0,0-1 0 0 0,-1 1 0 0 0,1-1 1 0 0,38-31 127 0 0,-34 27-115 0 0,121-152 109 0 0,-68 76-68 0 0,75-92-29 0 0,-81 119-6 0 0,-42 47-42 0 0,-8 6-12 0 0,-1 0 34 0 0,0 0 4 0 0,0 0-14 0 0,0 0 18 0 0,-3 37 152 0 0,-1 0 0 0 0,-2 0 0 0 0,-1 0 0 0 0,-2 0 0 0 0,-8 17-158 0 0,-11 48 201 0 0,27-96-199 0 0,-10 38-13 0 0,2 1 1 0 0,1 1-1 0 0,3-1 1 0 0,0 28 10 0 0,26-77-3598 0 0,-7-7-3341 0 0,-8 4-4852 0 0</inkml:trace>
</inkml:ink>
</file>

<file path=ppt/ink/ink19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7:07.6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341 103 11090 0 0,'0'0'1814'0'0,"0"0"-739"0"0,0 0-242 0 0,0 0 141 0 0,0 0 157 0 0,0 0 13 0 0,0 0-117 0 0,0 0-155 0 0,0 0-128 0 0,0 0-111 0 0,0 0-81 0 0,0 0-70 0 0,0 0-51 0 0,-21 8-24 0 0,-64 26-20 0 0,73-29-209 0 0,1 0 1 0 0,-1 1 0 0 0,1 0-1 0 0,1 1 1 0 0,-1 0-1 0 0,1 0 1 0 0,0 1 0 0 0,0 1-1 0 0,-4 6-178 0 0,-3 1 182 0 0,8-8-135 0 0,0 0 0 0 0,0 0-1 0 0,1 1 1 0 0,0 1-1 0 0,0-1 1 0 0,1 1 0 0 0,0 0-1 0 0,1 1 1 0 0,0 0-1 0 0,1 0 1 0 0,0 0 0 0 0,1 1-1 0 0,0-1 1 0 0,1 1-1 0 0,0 0 1 0 0,1 0 0 0 0,0 0-1 0 0,0 3-46 0 0,4-13 32 0 0,-1 0-1 0 0,1 1 1 0 0,0-1-1 0 0,0 0 1 0 0,0 0-1 0 0,0 0 0 0 0,0-1 1 0 0,0 1-1 0 0,0 0 1 0 0,0-1-1 0 0,1 1 1 0 0,-1-1-1 0 0,1 0 1 0 0,-1 0-1 0 0,1 0 1 0 0,-1 0-1 0 0,1 0 1 0 0,0 0-1 0 0,-1-1 0 0 0,1 1 1 0 0,0-1-1 0 0,0 0 1 0 0,-1 0-1 0 0,1 0 1 0 0,0 0-1 0 0,0-1 1 0 0,-1 1-1 0 0,1-1 1 0 0,0 1-1 0 0,-1-1 1 0 0,1 0-1 0 0,0 0 0 0 0,-1 0 1 0 0,0 0-1 0 0,1-1 1 0 0,-1 1-1 0 0,1-1 1 0 0,-1 1-1 0 0,2-3-31 0 0,115-94 713 0 0,20-90-425 0 0,-121 160-263 0 0,-17 28-25 0 0,-1 1 0 0 0,0-1 0 0 0,0 0 0 0 0,0 1 0 0 0,0-1 0 0 0,0 1 0 0 0,0-1 0 0 0,1 0 0 0 0,-1 1 0 0 0,0-1 0 0 0,0 1 0 0 0,1-1 0 0 0,-1 0 0 0 0,0 1 1 0 0,0-1-1 0 0,1 0 0 0 0,-1 0 0 0 0,0 1 0 0 0,1-1 0 0 0,-1 0 0 0 0,0 1 0 0 0,1-1 0 0 0,-1 0 0 0 0,1 0 0 0 0,-1 0 0 0 0,0 0 0 0 0,1 1 0 0 0,-1-1 0 0 0,1 0 0 0 0,-1 0 0 0 0,1 0 0 0 0,-1 0 0 0 0,0 0 1 0 0,1 0-1 0 0,-1 0 0 0 0,1 0 0 0 0,-1 0 0 0 0,1 0 0 0 0,-1 0 0 0 0,1-1 0 0 0,-1 1 0 0 0,0 0 0 0 0,1 0 0 0 0,-1 0 0 0 0,1 0 0 0 0,-1-1 0 0 0,0 1 0 0 0,-6 49 65 0 0,6-48-62 0 0,-4 175-19 0 0,4-173 4 0 0,0 0-1 0 0,0 0 1 0 0,1 0-1 0 0,-1 0 0 0 0,1-1 1 0 0,0 1-1 0 0,0 0 1 0 0,0-1-1 0 0,0 1 0 0 0,0 0 1 0 0,1-1-1 0 0,-1 1 0 0 0,1-1 1 0 0,0 0-1 0 0,0 0 1 0 0,-1 0-1 0 0,1 1 0 0 0,0-2 1 0 0,1 1-1 0 0,-1 0 1 0 0,0 0-1 0 0,1-1 0 0 0,-1 1 1 0 0,1-1-1 0 0,-1 0 0 0 0,1 0 1 0 0,-1 0-1 0 0,1 0 1 0 0,0 0-1 0 0,0 0 0 0 0,0-1 1 0 0,1 1 12 0 0,55-21-7113 0 0,-48 11 3745 0 0,-3 4-4136 0 0,-4 1-2639 0 0</inkml:trace>
  <inkml:trace contextRef="#ctx0" brushRef="#br0" timeOffset="505.955">998 48 11923 0 0,'0'0'2103'0'0,"0"0"-423"0"0,0 0-238 0 0,0 0-82 0 0,0 0-117 0 0,0 0-236 0 0,0 0-226 0 0,0 0-159 0 0,0 0-125 0 0,0 0-90 0 0,0 0-11 0 0,0 0-32 0 0,0 0-19 0 0,-15 6 6 0 0,-96 40 467 0 0,-10 19 207 0 0,119-65-1025 0 0,1 1 0 0 0,0-1 1 0 0,0 0-1 0 0,-1 1 0 0 0,1-1 0 0 0,0 1 0 0 0,0-1 0 0 0,0 1 0 0 0,0 0 0 0 0,0-1 0 0 0,0 1 0 0 0,0 0 0 0 0,0 0 0 0 0,0 0 0 0 0,0 0 1 0 0,0 0-1 0 0,0 0 0 0 0,1 0 0 0 0,-1 0 0 0 0,0 0 0 0 0,1 0 0 0 0,-1 0 0 0 0,1 0 0 0 0,-1 1 0 0 0,1-1 0 0 0,0 0 0 0 0,-1 0 0 0 0,1 1 1 0 0,0-1-1 0 0,0 0 0 0 0,0 0 0 0 0,0 1 0 0 0,0-1 0 0 0,0 0 0 0 0,0 0 0 0 0,0 1 0 0 0,0-1 0 0 0,1 0 0 0 0,-1 0 0 0 0,1 1 0 0 0,-1-1 0 0 0,1 0 1 0 0,-1 0-1 0 0,1 0 0 0 0,-1 0 0 0 0,1 0 0 0 0,0 0 0 0 0,0 0 0 0 0,0 0 0 0 0,0 0 0 0 0,-1 0 0 0 0,2 0 0 0 0,63 25 63 0 0,-61-26-34 0 0,-1 0 0 0 0,1 0-1 0 0,-1 0 1 0 0,1 1 0 0 0,-1 0 0 0 0,1-1-1 0 0,-1 1 1 0 0,0 0 0 0 0,1 0 0 0 0,-1 1-1 0 0,0-1 1 0 0,0 1 0 0 0,0 0 0 0 0,0-1-1 0 0,0 1 1 0 0,0 1 0 0 0,-1-1 0 0 0,1 0-1 0 0,-1 1 1 0 0,1-1 0 0 0,-1 1 0 0 0,0 0 0 0 0,0-1-1 0 0,0 1 1 0 0,0 0 0 0 0,-1 0 0 0 0,1 1-1 0 0,-1-1 1 0 0,0 0 0 0 0,0 0 0 0 0,0 1-1 0 0,0-1 1 0 0,0 1 0 0 0,-1-1 0 0 0,0 0-1 0 0,1 1 1 0 0,-1-1 0 0 0,-1 1 0 0 0,1-1-1 0 0,0 1 1 0 0,-1-1 0 0 0,0 1 0 0 0,0-1 0 0 0,0 2-29 0 0,-7 5 52 0 0,-1-1 0 0 0,0 0 1 0 0,-1 0-1 0 0,0-1 1 0 0,0 0-1 0 0,0-1 0 0 0,-1 0 1 0 0,0-1-1 0 0,-1 0 1 0 0,1-1-1 0 0,-6 2-52 0 0,7-3 12 0 0,5-1-37 0 0,-1-1 1 0 0,1 1 0 0 0,-1-1 0 0 0,0-1 0 0 0,0 1-1 0 0,0-1 1 0 0,0 0 0 0 0,0 0 0 0 0,0-1 0 0 0,-1 0-1 0 0,1 0 1 0 0,0 0 0 0 0,-1-1 24 0 0,7-1-90 0 0,-1 1 1 0 0,0 0-1 0 0,1-1 0 0 0,-1 1 1 0 0,1-1-1 0 0,0 1 0 0 0,-1-1 1 0 0,1 1-1 0 0,0-1 0 0 0,0 1 1 0 0,0-1-1 0 0,0 1 1 0 0,0-1-1 0 0,0 1 0 0 0,1-1 1 0 0,-1 1-1 0 0,0-1 0 0 0,1 1 1 0 0,-1 0-1 0 0,1-1 0 0 0,0 1 1 0 0,-1-1-1 0 0,1 1 0 0 0,0 0 1 0 0,0 0-1 0 0,0-1 0 0 0,1 0 90 0 0,76-73-5598 0 0,-39 47 434 0 0,-10 7-2059 0 0,-13 10-341 0 0</inkml:trace>
  <inkml:trace contextRef="#ctx0" brushRef="#br0" timeOffset="919.02">1300 0 10034 0 0,'0'0'2165'0'0,"0"0"-421"0"0,0 0-184 0 0,0 0-47 0 0,0 0-70 0 0,0 0-114 0 0,0 0-174 0 0,0 0-173 0 0,0 0-146 0 0,0 0-123 0 0,0 0-107 0 0,0 0-87 0 0,0 0-83 0 0,-22 14-64 0 0,-98 57 249 0 0,119-70-599 0 0,-1-1 0 0 0,1 1 0 0 0,-1-1 0 0 0,1 1 0 0 0,-1 0 0 0 0,1 0 0 0 0,-1-1 0 0 0,1 1 0 0 0,-1 0 0 0 0,1 0 0 0 0,0 0 0 0 0,0 1 0 0 0,0-1 0 0 0,0 0 0 0 0,-1 0 0 0 0,1 1 0 0 0,1-1 0 0 0,-1 0 0 0 0,0 1 0 0 0,0-1-1 0 0,0 1 1 0 0,1-1 0 0 0,-1 1 0 0 0,1 0 0 0 0,-1-1 0 0 0,1 1 0 0 0,0-1 0 0 0,0 1 0 0 0,0 0 0 0 0,0-1 0 0 0,0 1 0 0 0,0 0 0 0 0,0-1 0 0 0,0 1 0 0 0,0 0 0 0 0,1-1 0 0 0,-1 1 0 0 0,1-1 0 0 0,-1 1 0 0 0,1-1 0 0 0,0 1 0 0 0,0-1 0 0 0,-1 1 0 0 0,1-1 0 0 0,0 0 0 0 0,0 1 0 0 0,0-1 0 0 0,0 0-1 0 0,1 1-21 0 0,45 27 189 0 0,-40-25-146 0 0,0 0 0 0 0,0 0 0 0 0,0 0 0 0 0,0 1 0 0 0,-1 0 0 0 0,0 0 0 0 0,0 0 0 0 0,0 1 0 0 0,-1 0 0 0 0,0 0 0 0 0,0 0 0 0 0,0 1 0 0 0,-1 0 0 0 0,3 5-43 0 0,-4-3 121 0 0,0 0-1 0 0,0 1 0 0 0,-1-1 0 0 0,0 1 1 0 0,0-1-1 0 0,-1 1 0 0 0,-1 0 0 0 0,1-1 1 0 0,-2 1-1 0 0,1 0 0 0 0,-1 0 0 0 0,-2 3-120 0 0,1-8 37 0 0,0 0-1 0 0,-1 0 1 0 0,0-1-1 0 0,0 1 0 0 0,0-1 1 0 0,-1 0-1 0 0,0 1 1 0 0,1-2-1 0 0,-1 1 1 0 0,-1 0-1 0 0,1-1 0 0 0,0 0 1 0 0,-1 0-1 0 0,0 0 1 0 0,0 0-1 0 0,0-1 0 0 0,0 0 1 0 0,0 0-1 0 0,0 0 1 0 0,0-1-1 0 0,-1 0 1 0 0,1 0-1 0 0,0 0 0 0 0,-1 0 1 0 0,1-1-1 0 0,-1 0 1 0 0,1 0-1 0 0,-1-1 1 0 0,1 1-1 0 0,0-1 0 0 0,-1-1 1 0 0,-4-1-37 0 0,7 3-111 0 0,0-1 0 0 0,0 0 0 0 0,1-1-1 0 0,-1 1 1 0 0,1 0 0 0 0,-1-1 0 0 0,1 1 0 0 0,-1-1 0 0 0,1 0 0 0 0,0 0 0 0 0,0 0 0 0 0,0 0 0 0 0,0 0 0 0 0,0 0-1 0 0,0-1 1 0 0,1 1 0 0 0,-1-1 0 0 0,1 1 0 0 0,-1-1 0 0 0,1 0 0 0 0,0 1 0 0 0,0-2 111 0 0,-4-9-4728 0 0,0-1-3797 0 0,3 10-4234 0 0</inkml:trace>
</inkml:ink>
</file>

<file path=ppt/ink/ink19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7:11.3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460 12 8386 0 0,'0'0'1664'0'0,"0"0"-196"0"0,0 0-50 0 0,0 0 49 0 0,0 0-21 0 0,0 0-177 0 0,0 0-228 0 0,0 0-255 0 0,0 0-201 0 0,0 0-125 0 0,0 0-78 0 0,-8 8-11 0 0,-24 25 13 0 0,-11 66 1522 0 0,-15 41-674 0 0,-7-3 0 0 0,-67 103-1232 0 0,17-59 239 0 0,109-169-240 0 0,5-12-17 0 0,1 0-3 0 0,0 0-19 0 0,0 0 0 0 0,0 0-27 0 0,6-18-569 0 0,56-100-6238 0 0,-36 61-4043 0 0,-19 44 3795 0 0</inkml:trace>
  <inkml:trace contextRef="#ctx0" brushRef="#br0" timeOffset="327.919">460 1 6113 0 0,'0'0'2465'0'0,"0"0"-365"0"0,0 0-254 0 0,0 0-51 0 0,0 0-92 0 0,0 0-248 0 0,0 0-328 0 0,0 0-355 0 0,0 0-254 0 0,0 0-105 0 0,0 0-17 0 0,0 0 16 0 0,0 0 31 0 0,-4 16 6 0 0,-13 50-22 0 0,13 32 1107 0 0,8-77-1230 0 0,1 0 0 0 0,0 0 0 0 0,2-1 0 0 0,0 0 1 0 0,1 0-1 0 0,2-1 0 0 0,3 6-304 0 0,20 48 605 0 0,-20-37-450 0 0,-2 0 0 0 0,-2 0 0 0 0,-1 1 1 0 0,-2 1-1 0 0,-1 6-155 0 0,2 100-11 0 0,-7-144-90 0 0,0-1 1 0 0,0 1-1 0 0,0 0 0 0 0,0-1 1 0 0,0 1-1 0 0,0-1 0 0 0,0 1 0 0 0,1 0 1 0 0,-1-1-1 0 0,0 1 0 0 0,0 0 1 0 0,0-1-1 0 0,1 1 0 0 0,-1 0 0 0 0,0-1 1 0 0,0 1-1 0 0,1 0 0 0 0,-1-1 0 0 0,0 1 1 0 0,1 0-1 0 0,-1 0 0 0 0,0-1 1 0 0,1 1-1 0 0,-1 0 0 0 0,1 0 0 0 0,-1 0 1 0 0,0 0-1 0 0,1-1 0 0 0,-1 1 1 0 0,1 0-1 0 0,-1 0 0 0 0,0 0 0 0 0,1 0 1 0 0,-1 0-1 0 0,1 0 0 0 0,-1 0 1 0 0,1 0-1 0 0,-1 0 0 0 0,0 0 0 0 0,1 1 1 0 0,-1-1-1 0 0,1 0 0 0 0,-1 0 0 0 0,0 0 1 0 0,1 0-1 0 0,-1 1 0 0 0,0-1 1 0 0,1 0-1 0 0,-1 0 0 0 0,0 1 0 0 0,1-1 1 0 0,-1 0-1 0 0,0 0 0 0 0,1 1 1 0 0,-1-1-1 0 0,0 0 0 0 0,0 1 0 0 0,0-1 1 0 0,1 1 100 0 0,1-13-4046 0 0,0 2-3451 0 0,0 6-2485 0 0</inkml:trace>
  <inkml:trace contextRef="#ctx0" brushRef="#br0" timeOffset="601.393">212 505 11418 0 0,'0'0'2048'0'0,"0"0"-513"0"0,0 0-517 0 0,0 0-289 0 0,0 0-71 0 0,0 0 51 0 0,0 0 81 0 0,0 0 64 0 0,0 0-21 0 0,0 0-68 0 0,0 0-91 0 0,0 0-73 0 0,28 1-44 0 0,93 4-49 0 0,-97-5-308 0 0,1-1-1 0 0,0-1 1 0 0,-1-1 0 0 0,1-1 0 0 0,-1-1-1 0 0,0-1 1 0 0,7-3-200 0 0,14-4 96 0 0,133-41-1581 0 0,-160 50-853 0 0,-10 3-1861 0 0,-2-2-7329 0 0</inkml:trace>
</inkml:ink>
</file>

<file path=ppt/ink/ink1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20:20.2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86 40 0 0 0,'0'0'688'0'0,"0"0"447"0"0,0 0 404 0 0,0 0 312 0 0,0 0 108 0 0,0 0-157 0 0,0 0-334 0 0,0 0-358 0 0,0 0-262 0 0,0 0-159 0 0,0 0-66 0 0,0 0-23 0 0,4-3 1865 0 0,-27 131 1312 0 0,6-61-3331 0 0,6-11-157 0 0,-2-3-3 0 0,3 1-1 0 0,3 0 1 0 0,2 1-1 0 0,1 51-285 0 0,4-102 46 0 0,0-1-1 0 0,0 0 0 0 0,1 0 1 0 0,-1 0-1 0 0,1 0 0 0 0,0 0 0 0 0,-1 0 1 0 0,2 0-1 0 0,-1 0 0 0 0,0 0 1 0 0,0 0-1 0 0,1 0 0 0 0,0 0 0 0 0,-1-1 1 0 0,1 1-1 0 0,0-1 0 0 0,0 1 1 0 0,1-1-1 0 0,-1 0 0 0 0,0 0 1 0 0,1 0-1 0 0,-1 0 0 0 0,1 0 0 0 0,0-1 1 0 0,-1 1-1 0 0,1-1 0 0 0,0 1 1 0 0,0-1-1 0 0,0 0 0 0 0,0 0 0 0 0,0-1 1 0 0,0 1-1 0 0,1-1 0 0 0,-1 1 1 0 0,0-1-1 0 0,0 0 0 0 0,0 0 0 0 0,0 0 1 0 0,1-1-1 0 0,-1 1 0 0 0,0-1 1 0 0,0 1-1 0 0,0-1 0 0 0,0 0 0 0 0,0-1 1 0 0,0 1-1 0 0,0 0 0 0 0,-1-1 1 0 0,4-1-46 0 0,14-16 106 0 0,-1-2 1 0 0,0 0 0 0 0,-2 0 0 0 0,0-2 0 0 0,-2 0 0 0 0,0-1-1 0 0,-2-1 1 0 0,0 0 0 0 0,-2 0 0 0 0,-1-1 0 0 0,-1-2-107 0 0,0 8 29 0 0,11-27 43 0 0,-2 0 0 0 0,-3-2 1 0 0,-1 0-1 0 0,-2 0 0 0 0,-3-1 0 0 0,0-16-72 0 0,-12 52 441 0 0,-6 48-287 0 0,6-21-150 0 0,-10 34 115 0 0,2 1 0 0 0,3 0 0 0 0,1 1 0 0 0,3 0 0 0 0,2 0 0 0 0,2 10-119 0 0,2-37 33 0 0,2 0 1 0 0,0-1 0 0 0,1 1-1 0 0,1-1 1 0 0,2 0 0 0 0,0-1-1 0 0,0 1 1 0 0,11 15-34 0 0,2-20-556 0 0,-10-12-3404 0 0,-3-2-2902 0 0,-4-1-5045 0 0</inkml:trace>
  <inkml:trace contextRef="#ctx0" brushRef="#br0" timeOffset="728.545">596 714 5361 0 0,'0'0'3333'0'0,"0"0"-1570"0"0,0 0-528 0 0,0 0 210 0 0,0 0 297 0 0,0 0-11 0 0,0 0-310 0 0,0 0-427 0 0,0 0-323 0 0,0 0-97 0 0,0 0 31 0 0,0 0 34 0 0,0 0-6 0 0,8-17-19 0 0,45-106 862 0 0,51-171 1069 0 0,-55 132-2128 0 0,-41 139-310 0 0,-8 38-47 0 0,-9 36-50 0 0,2 0 0 0 0,2 1 0 0 0,3-1 0 0 0,2 31-10 0 0,0-82 0 0 0,1 12-2 0 0,0 0 0 0 0,1 0-1 0 0,1 0 1 0 0,0-1 0 0 0,0 1 0 0 0,1-1 0 0 0,1 0 0 0 0,0 0-1 0 0,0 0 1 0 0,1-1 0 0 0,0 0 0 0 0,1 0 0 0 0,0-1 0 0 0,1 1-1 0 0,0-1 1 0 0,3 2 2 0 0,-7-8 29 0 0,0 1 1 0 0,-1-1-1 0 0,1 0 0 0 0,0-1 1 0 0,0 1-1 0 0,1-1 0 0 0,-1 1 1 0 0,1-1-1 0 0,-1 0 0 0 0,1-1 0 0 0,0 1 1 0 0,-1-1-1 0 0,1 0 0 0 0,0 0 1 0 0,0-1-1 0 0,0 1 0 0 0,0-1 1 0 0,0 0-1 0 0,-1 0 0 0 0,1-1 0 0 0,0 0 1 0 0,0 0-1 0 0,0 0 0 0 0,0 0 1 0 0,-1 0-1 0 0,1-1 0 0 0,-1 0 1 0 0,1 0-1 0 0,-1-1 0 0 0,0 1 0 0 0,0-1 1 0 0,1 0-30 0 0,13-14 111 0 0,-1 0 1 0 0,-1-1 0 0 0,-1 0-1 0 0,-1-2 1 0 0,0 1 0 0 0,-1-2 0 0 0,-2 0-1 0 0,0 0 1 0 0,-1-1 0 0 0,-1-1-1 0 0,-1 1 1 0 0,1-7-112 0 0,-5 11 36 0 0,1 1 1 0 0,-2-1-1 0 0,-1 1 0 0 0,0-1 1 0 0,-1 0-1 0 0,-1 0 0 0 0,0 0 1 0 0,-3-10-37 0 0,-19-23 38 0 0,16 76-2550 0 0,6-22 2200 0 0,2 23-2625 0 0,6-10-4488 0 0,-3-9-4366 0 0</inkml:trace>
</inkml:ink>
</file>

<file path=ppt/ink/ink19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7:19.7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9 8746 0 0,'0'0'1333'0'0,"0"0"-196"0"0,0 0-160 0 0,0 0-58 0 0,0 0 20 0 0,0 0 43 0 0,0 0 28 0 0,0 0-20 0 0,0 0-141 0 0,0 0-190 0 0,0 0-180 0 0,0-2-134 0 0,4-4 1525 0 0,4 24 438 0 0,-5-12-2455 0 0,9 29 669 0 0,-2 2 0 0 0,-1-1 0 0 0,-1 1 1 0 0,-3 0-1 0 0,2 37-522 0 0,-1 46 367 0 0,-5 1-1 0 0,-5-1 1 0 0,-11 45-367 0 0,13-3 212 0 0,2-162-198 0 0,0 0-1 0 0,0 0 1 0 0,0-1-1 0 0,1 1 1 0 0,-1 0 0 0 0,0 0-1 0 0,0-1 1 0 0,1 1-1 0 0,-1 0 1 0 0,0 0-1 0 0,0 0 1 0 0,1-1 0 0 0,-1 1-1 0 0,0 0 1 0 0,1 0-1 0 0,-1 0 1 0 0,0 0-1 0 0,1 0 1 0 0,-1 0-1 0 0,0 0 1 0 0,1-1 0 0 0,-1 1-1 0 0,0 0 1 0 0,1 0-1 0 0,-1 0 1 0 0,0 1-1 0 0,1-1 1 0 0,-1 0 0 0 0,0 0-1 0 0,1 0 1 0 0,-1 0-1 0 0,0 0 1 0 0,1 0-1 0 0,-1 0 1 0 0,0 0 0 0 0,0 1-1 0 0,1-1 1 0 0,-1 0-1 0 0,0 0 1 0 0,1 0-1 0 0,-1 1 1 0 0,0-1 0 0 0,0 0-1 0 0,0 0 1 0 0,1 1-1 0 0,-1-1 1 0 0,0 0-1 0 0,0 1 1 0 0,0-1-1 0 0,0 0 1 0 0,1 0 0 0 0,-1 1-1 0 0,0-1 1 0 0,0 0-1 0 0,0 1 1 0 0,0-1-1 0 0,0 0 1 0 0,0 1-14 0 0,26-75 368 0 0,-20 52-359 0 0,2 0 0 0 0,0 1 0 0 0,1 0 0 0 0,1 0 0 0 0,1 0 0 0 0,0 2 0 0 0,2-1 0 0 0,0 2 0 0 0,2 0-1 0 0,2-3-8 0 0,62-55-48 0 0,-76 76 46 0 0,0 1-1 0 0,-1-1 1 0 0,1 1-1 0 0,-1 0 1 0 0,1 0-1 0 0,-1 0 1 0 0,1 0-1 0 0,-1 1 1 0 0,1-1-1 0 0,-1 1 0 0 0,0-1 1 0 0,0 1-1 0 0,0 0 1 0 0,0 0-1 0 0,0-1 1 0 0,0 2-1 0 0,0-1 1 0 0,-1 0-1 0 0,1 0 0 0 0,-1 0 1 0 0,0 1-1 0 0,1-1 1 0 0,-1 1-1 0 0,0-1 1 0 0,0 1-1 0 0,-1 0 1 0 0,1-1-1 0 0,-1 1 1 0 0,1 0-1 0 0,-1-1 0 0 0,0 1 1 0 0,0 0-1 0 0,0 1 3 0 0,30 138 184 0 0,-12-42-22 0 0,-7-8 329 0 0,23-139-11328 0 0,-31 43 3674 0 0,-1 0-4105 0 0</inkml:trace>
</inkml:ink>
</file>

<file path=ppt/ink/ink19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7:21.5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311 0 6457 0 0,'0'0'2596'0'0,"0"0"-764"0"0,0 0-322 0 0,0 0-13 0 0,0 0-50 0 0,0 0-172 0 0,0 0-215 0 0,0 0-189 0 0,0 0-120 0 0,0 0-83 0 0,0 0-82 0 0,0 0-53 0 0,0 0-55 0 0,-25 5-58 0 0,-80 15-19 0 0,51 0 579 0 0,52-20-941 0 0,1 1-1 0 0,-1-1 1 0 0,1 1-1 0 0,-1-1 1 0 0,1 1-1 0 0,0-1 0 0 0,-1 1 1 0 0,1 0-1 0 0,0 0 1 0 0,0 0-1 0 0,-1 0 1 0 0,1 0-1 0 0,0 0 0 0 0,0 0 1 0 0,0 0-1 0 0,0 0 1 0 0,0 0-1 0 0,1 1 1 0 0,-1-1-1 0 0,0 0 1 0 0,0 1-1 0 0,1-1 0 0 0,-1 0 1 0 0,1 1-1 0 0,-1-1 1 0 0,1 1-1 0 0,0-1 1 0 0,0 1-1 0 0,-1-1 1 0 0,1 1-1 0 0,0-1 0 0 0,0 1 1 0 0,1-1-1 0 0,-1 1 1 0 0,0-1-1 0 0,0 1 1 0 0,1-1-1 0 0,-1 1 0 0 0,1-1 1 0 0,-1 0-1 0 0,1 1 1 0 0,-1-1-1 0 0,1 0 1 0 0,0 1-1 0 0,0-1 1 0 0,0 0-1 0 0,0 0 0 0 0,0 0 1 0 0,0 0-1 0 0,0 1 1 0 0,1-1-39 0 0,45 27 779 0 0,-42-26-717 0 0,1 1 0 0 0,0-1 0 0 0,-1 1 0 0 0,0 0-1 0 0,1 0 1 0 0,-1 1 0 0 0,0 0 0 0 0,-1 0 0 0 0,1 0-1 0 0,-1 0 1 0 0,0 1 0 0 0,0 0 0 0 0,0-1 0 0 0,-1 1-1 0 0,1 1 1 0 0,-1-1 0 0 0,0 0 0 0 0,-1 1-1 0 0,1 0-60 0 0,-1-2 56 0 0,-1 0 0 0 0,1 0 0 0 0,-1 0 0 0 0,0 0 0 0 0,0 0 0 0 0,0 0 0 0 0,0 0 0 0 0,-1 1 0 0 0,1-1 0 0 0,-1 0 1 0 0,0 0-1 0 0,-1 1 0 0 0,1-1 0 0 0,-1 0 0 0 0,1 0 0 0 0,-1 0 0 0 0,-1 0 0 0 0,1 0 0 0 0,0 0 0 0 0,-1 0 1 0 0,0 0-1 0 0,0 0 0 0 0,0-1 0 0 0,-1 1 0 0 0,1-1 0 0 0,-1 1 0 0 0,1-1 0 0 0,-1 0 0 0 0,0 0 0 0 0,-1 0 0 0 0,1-1 1 0 0,-2 2-58 0 0,-4 2 28 0 0,-1 0 1 0 0,-1 0-1 0 0,1-1 1 0 0,-1 0 0 0 0,0-1-1 0 0,0 0 1 0 0,0-1 0 0 0,-1 0-1 0 0,1-1 1 0 0,-1 0-1 0 0,0-1 1 0 0,1 0 0 0 0,-1-1-1 0 0,0 0 1 0 0,-1-1-29 0 0,11 0-84 0 0,0 1-1 0 0,1-1 1 0 0,-1 1 0 0 0,0-1-1 0 0,1 1 1 0 0,-1-1 0 0 0,1 0-1 0 0,-1 0 1 0 0,1 0 0 0 0,-1 0-1 0 0,1 0 1 0 0,-1 0 0 0 0,1-1-1 0 0,0 1 1 0 0,0 0 0 0 0,0-1-1 0 0,0 1 1 0 0,0-1 0 0 0,0 1-1 0 0,0-1 1 0 0,0 1 0 0 0,1-1-1 0 0,-1 1 1 0 0,0-1 0 0 0,1 0-1 0 0,-1 0 1 0 0,1 1 0 0 0,0-1-1 0 0,0 0 85 0 0,4-34-9603 0 0,0 28-2336 0 0</inkml:trace>
</inkml:ink>
</file>

<file path=ppt/ink/ink19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7:20.1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88 685 11610 0 0,'0'0'2418'0'0,"0"0"-811"0"0,0 0-500 0 0,0 0-63 0 0,0 0 37 0 0,0 0 14 0 0,0 0-106 0 0,0 0-201 0 0,0 0-197 0 0,0 0-153 0 0,0 0-84 0 0,0 0-12 0 0,0 0 44 0 0,0 4 37 0 0,-15 127 2026 0 0,-1-75-2823 0 0,15-56 92 0 0,1-1-3688 0 0,-1-5 854 0 0,1 2-3600 0 0,0 1-4828 0 0</inkml:trace>
  <inkml:trace contextRef="#ctx0" brushRef="#br0" timeOffset="248.122">12 335 13459 0 0,'0'0'1320'0'0,"0"0"-190"0"0,0 0-167 0 0,0 0-58 0 0,0 0-73 0 0,0 0-169 0 0,0 0-275 0 0,0 0-245 0 0,0 0-206 0 0,0 0-170 0 0,0 0-73 0 0,0 0-27 0 0,0 0-35 0 0,-2-1-40 0 0,-2 0-5 0 0,-2-3-285 0 0,15 3-6405 0 0,-4 1-2775 0 0</inkml:trace>
  <inkml:trace contextRef="#ctx0" brushRef="#br0" timeOffset="705.738">430 0 10930 0 0,'0'0'1357'0'0,"0"0"-405"0"0,0 0-81 0 0,0 0 150 0 0,0 0 89 0 0,0 0-57 0 0,0 0-150 0 0,0 0-123 0 0,0 0-23 0 0,0 0 33 0 0,0 0 4 0 0,0 0-42 0 0,0 0-77 0 0,3 11-76 0 0,16 92 1178 0 0,-10 172 502 0 0,-10-174-2090 0 0,-14 198 48 0 0,22-231-265 0 0,-7-67 20 0 0,-5-26-6105 0 0,1 12 2329 0 0,3 3-1732 0 0,0 3-4805 0 0</inkml:trace>
  <inkml:trace contextRef="#ctx0" brushRef="#br0" timeOffset="952.603">241 464 9026 0 0,'0'0'1904'0'0,"0"0"-291"0"0,0 0-116 0 0,0 0-138 0 0,0 0-169 0 0,0 0-185 0 0,0 0-172 0 0,0 0-63 0 0,0 0 35 0 0,0 0 28 0 0,0 0-13 0 0,0 0-77 0 0,0 0-123 0 0,15 2-110 0 0,50 8-90 0 0,38-21 381 0 0,-69 2-726 0 0,29-6-167 0 0,14-2-1074 0 0,-27 10-3293 0 0,-33 5-2304 0 0,-3-1-4909 0 0</inkml:trace>
</inkml:ink>
</file>

<file path=ppt/ink/ink19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7:24.4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47 211 2377 0 0,'0'0'1506'0'0,"0"0"-93"0"0,0 0 103 0 0,0 0 238 0 0,0 0 228 0 0,0 0 54 0 0,0 0-141 0 0,0 0-251 0 0,0 0-279 0 0,0 0-258 0 0,0 0-205 0 0,-8-8-163 0 0,-23-25-136 0 0,31 32-557 0 0,-1 0 0 0 0,0 0 0 0 0,0-1-1 0 0,1 1 1 0 0,-1 0 0 0 0,0 0 0 0 0,1 0-1 0 0,-1 0 1 0 0,1-1 0 0 0,0 1 0 0 0,-1 0 0 0 0,1 0-1 0 0,0-1 1 0 0,0 1 0 0 0,0 0 0 0 0,-1-1 0 0 0,1 1-1 0 0,1 0 1 0 0,-1 0 0 0 0,0-1 0 0 0,0 1 0 0 0,0 0-1 0 0,1-1 1 0 0,-1 1 0 0 0,1 0 0 0 0,-1 0 0 0 0,1 0-1 0 0,-1-1 1 0 0,1 1 0 0 0,0 0 0 0 0,0 0 0 0 0,-1 0-1 0 0,1 0-45 0 0,4-7 346 0 0,-2 0-185 0 0,1 1 1 0 0,0-1 0 0 0,1 1-1 0 0,0 0 1 0 0,0 0 0 0 0,0 1-1 0 0,1 0 1 0 0,0-1 0 0 0,0 2-1 0 0,1-1 1 0 0,-1 1 0 0 0,1 0-1 0 0,0 0 1 0 0,1 1 0 0 0,-1 0-1 0 0,1 0 1 0 0,4 0-162 0 0,5-2 152 0 0,-14 5-137 0 0,0-1 1 0 0,-1 1 0 0 0,1 0 0 0 0,0 0 0 0 0,0 0 0 0 0,0 0-1 0 0,0 0 1 0 0,0 1 0 0 0,0 0 0 0 0,0-1 0 0 0,0 1-1 0 0,0 0 1 0 0,0 0 0 0 0,0 0 0 0 0,0 1 0 0 0,0-1-1 0 0,0 1 1 0 0,0 0 0 0 0,0 0 0 0 0,0 0 0 0 0,0 0-1 0 0,-1 0 1 0 0,1 1 0 0 0,0-1 0 0 0,-1 1 0 0 0,1-1-1 0 0,-1 1 1 0 0,1 0 0 0 0,-1 0 0 0 0,0 0 0 0 0,1 1-16 0 0,6 15 74 0 0,1 0 0 0 0,-2 0 0 0 0,0 1 0 0 0,-2 0 0 0 0,0 0 0 0 0,-1 1 0 0 0,-1 0 1 0 0,0 0-1 0 0,-2 0 0 0 0,0 0 0 0 0,-2 0 0 0 0,0 0 0 0 0,-1 0 0 0 0,-1 2-74 0 0,2 12 55 0 0,-1-11-28 0 0,-1 0 1 0 0,-1 0-1 0 0,-1-1 1 0 0,-1 1-1 0 0,-1-1 0 0 0,-1 0 1 0 0,-1 0-1 0 0,-1-1 1 0 0,-1 0-1 0 0,0 0 1 0 0,-2-1-1 0 0,0-1 0 0 0,-2 0 1 0 0,-3 4-28 0 0,11-20 352 0 0,7-18-256 0 0,10-22-93 0 0,17-22 5 0 0,2 2 1 0 0,2 1 0 0 0,33-40-9 0 0,-43 63-6 0 0,-11 16 7 0 0,0 0 0 0 0,2 1 0 0 0,0 0 0 0 0,1 1 1 0 0,0 1-1 0 0,1 0 0 0 0,1 1 0 0 0,0 1 0 0 0,1 0 1 0 0,2 0-2 0 0,-18 11 1 0 0,1 0 0 0 0,0 1 0 0 0,-1-1 0 0 0,1 0 0 0 0,0 1 0 0 0,0-1 0 0 0,-1 1 0 0 0,1-1 0 0 0,0 1 0 0 0,0 0 0 0 0,0 0 0 0 0,-1 0 0 0 0,1 0 0 0 0,0 0 0 0 0,0 0 0 0 0,0 1 0 0 0,0-1 0 0 0,-1 1 0 0 0,1-1 0 0 0,0 1 0 0 0,0-1 0 0 0,-1 1 0 0 0,1 0 0 0 0,-1 0 0 0 0,1 0 0 0 0,0 0 0 0 0,-1 0 0 0 0,0 0 0 0 0,1 0 0 0 0,-1 1 0 0 0,0-1 0 0 0,1 0 0 0 0,-1 1 0 0 0,0-1 0 0 0,0 1 0 0 0,0 0 0 0 0,-1-1 0 0 0,1 1 0 0 0,0 0 0 0 0,0-1 0 0 0,-1 1 0 0 0,1 0 0 0 0,-1 1-1 0 0,17 86 114 0 0,-16-82-103 0 0,5 310 210 0 0,-10-234-149 0 0,4-82-84 0 0,0-1-5 0 0,0 0-7 0 0,0 0-3 0 0,146-184 88 0 0,-105 135 2 0 0,0-1-72 0 0,1 2 0 0 0,3 1 0 0 0,2 3 0 0 0,23-16 9 0 0,-2 9-19 0 0,-63 77 19 0 0,-20 120 84 0 0,-12 78-18 0 0,23-187-236 0 0,4-36 80 0 0,0-1-36 0 0,22-1-4485 0 0,-14-3 3232 0 0,10-6-2081 0 0,-6 3-1901 0 0,-2-1-5871 0 0</inkml:trace>
</inkml:ink>
</file>

<file path=ppt/ink/ink19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7:26.2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209 31 11634 0 0,'0'0'1972'0'0,"0"0"-219"0"0,0 0-60 0 0,0 0 8 0 0,0 0-115 0 0,0 0-282 0 0,0 0-352 0 0,0 0-254 0 0,0 0-149 0 0,0 0-68 0 0,0 0-20 0 0,0 0 12 0 0,0 6 18 0 0,0 44 566 0 0,1 2-460 0 0,-2 0 0 0 0,-2 0 1 0 0,-9 41-598 0 0,0-29 38 0 0,5-25-110 0 0,0-1 0 0 0,-3 1 0 0 0,-1-2 0 0 0,-2 1 0 0 0,-8 12 72 0 0,18-45-1123 0 0,3-9-6859 0 0,1-3 1795 0 0,-1 3-5140 0 0</inkml:trace>
  <inkml:trace contextRef="#ctx0" brushRef="#br0" timeOffset="548.444">0 97 12387 0 0,'0'0'2065'0'0,"0"0"-258"0"0,0 0-230 0 0,0 0-124 0 0,0 0-139 0 0,0 0-270 0 0,0 0-305 0 0,0 0-253 0 0,0 0-164 0 0,0 0-42 0 0,0 0-10 0 0,0 0 7 0 0,0 0 6 0 0,17-11 13 0 0,55-34 16 0 0,20 16 529 0 0,-72 26-676 0 0,182-5 1327 0 0,-198 8-1462 0 0,1-1-1 0 0,0 1 1 0 0,-1 0 0 0 0,1 1-1 0 0,-1-1 1 0 0,1 1 0 0 0,-1-1-1 0 0,1 2 1 0 0,-1-1 0 0 0,1 0 0 0 0,-1 1-1 0 0,0 0 1 0 0,1 0 0 0 0,-1 0-1 0 0,0 0 1 0 0,-1 1 0 0 0,1-1 0 0 0,0 1-1 0 0,-1 0 1 0 0,1 0 0 0 0,-1 1-1 0 0,0-1 1 0 0,0 1 0 0 0,0-1-1 0 0,-1 1 1 0 0,1 0 0 0 0,-1 0 0 0 0,0 0-1 0 0,0 1 1 0 0,0-1 0 0 0,-1 0-1 0 0,1 1 1 0 0,-1-1-30 0 0,-2 14 49 0 0,0-1 0 0 0,-1 1-1 0 0,-1-1 1 0 0,-1 0 0 0 0,0 0-1 0 0,-1 0 1 0 0,-1 0 0 0 0,-1-1 0 0 0,0 0-1 0 0,-1 0 1 0 0,0-1 0 0 0,-2 0 0 0 0,0-1-1 0 0,-7 8-48 0 0,17-21 1 0 0,-3 1-3 0 0,1 0 1 0 0,-1 0 0 0 0,1 1-1 0 0,0-1 1 0 0,0 1 0 0 0,0-1-1 0 0,0 1 1 0 0,0-1-1 0 0,1 1 1 0 0,-1 0 0 0 0,1 0-1 0 0,0 0 1 0 0,-1 0-1 0 0,2 0 1 0 0,-1 0 0 0 0,0 1-1 0 0,0-1 1 0 0,1 0-1 0 0,0 0 1 0 0,0 0 0 0 0,0 1-1 0 0,0-1 1 0 0,0 0-1 0 0,0 0 1 0 0,1 1 0 0 0,0-1-1 0 0,0 0 1 0 0,0 0-1 0 0,0 0 1 0 0,0 0 0 0 0,0 0-1 0 0,1 0 1 0 0,-1 0-1 0 0,1-1 1 0 0,0 1 0 0 0,0 0-1 0 0,0-1 1 0 0,0 0-1 0 0,1 1 1 0 0,-1-1 0 0 0,0 0-1 0 0,1 0 1 0 0,2 1 1 0 0,10 3 2 0 0,0 1 0 0 0,0 0 0 0 0,-1 1 0 0 0,0 0 1 0 0,-1 1-1 0 0,0 0 0 0 0,0 1 0 0 0,-1 1 0 0 0,0 0 0 0 0,1 2-2 0 0,-10-8 24 0 0,0 0 1 0 0,0 0-1 0 0,-1 0 0 0 0,1 0 0 0 0,-1 0 0 0 0,0 0 0 0 0,0 1 0 0 0,-1-1 1 0 0,1 1-1 0 0,-1-1 0 0 0,-1 1 0 0 0,1 0 0 0 0,-1-1 0 0 0,0 1 1 0 0,0 0-1 0 0,-1-1 0 0 0,1 1 0 0 0,-1 0 0 0 0,-1-1 0 0 0,1 1 1 0 0,-1-1-1 0 0,0 0 0 0 0,0 1 0 0 0,0-1 0 0 0,-1 0 0 0 0,0 0 0 0 0,0 0 1 0 0,0-1-1 0 0,0 1 0 0 0,-1-1 0 0 0,0 0 0 0 0,0 0 0 0 0,0 0 1 0 0,0 0-1 0 0,-3 1-24 0 0,-8 7 73 0 0,-1-1 0 0 0,-1-1 0 0 0,0 0 0 0 0,0-1 0 0 0,-1-1 0 0 0,0 0 0 0 0,-1-1 0 0 0,0-2 0 0 0,0 0 0 0 0,0 0 0 0 0,0-2 0 0 0,-1-1 0 0 0,1 0 0 0 0,-1-1 0 0 0,0-1 0 0 0,-17-3-73 0 0,29 2-21 0 0,0 0 0 0 0,0-1 0 0 0,0 0 0 0 0,0-1 0 0 0,0 0 0 0 0,1 0 1 0 0,-1-1-1 0 0,1 0 0 0 0,0 0 0 0 0,0-1 0 0 0,1 1 0 0 0,-1-2 0 0 0,1 1 0 0 0,0-1 0 0 0,0 0 0 0 0,1 0 0 0 0,-1 0 1 0 0,1-1-1 0 0,1 0 0 0 0,-1 0 0 0 0,1 0 0 0 0,1 0 0 0 0,-1-1 0 0 0,1 1 0 0 0,-1-7 21 0 0,3-17-1616 0 0,11 14-5566 0 0,-6 13-2919 0 0</inkml:trace>
</inkml:ink>
</file>

<file path=ppt/ink/ink19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7:24.9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267 71 7994 0 0,'0'0'1852'0'0,"0"0"-150"0"0,0 0-50 0 0,0 0 18 0 0,0 0-144 0 0,0 0-230 0 0,0 0-220 0 0,0 0-141 0 0,0 0-123 0 0,0 0-101 0 0,0 0-80 0 0,0 0-95 0 0,0 0-47 0 0,-25 17-51 0 0,-78 55-41 0 0,47-21 262 0 0,47-42-591 0 0,1 1 1 0 0,0 1-1 0 0,1 0 1 0 0,0 0-1 0 0,0 0 1 0 0,1 1-1 0 0,1 0 1 0 0,0 0-1 0 0,0 0 1 0 0,1 1 0 0 0,1-1-1 0 0,0 1 1 0 0,1 0-1 0 0,0 0 1 0 0,1 0-1 0 0,1 11-68 0 0,0-21 23 0 0,1 1 0 0 0,0-1 0 0 0,1 0 0 0 0,-1 1 0 0 0,0-1-1 0 0,1 0 1 0 0,0 0 0 0 0,-1 0 0 0 0,1 0 0 0 0,0 0 0 0 0,1-1 0 0 0,-1 1 0 0 0,1 0-1 0 0,-1-1 1 0 0,1 0 0 0 0,-1 0 0 0 0,1 0 0 0 0,0 0 0 0 0,0 0 0 0 0,0 0 0 0 0,1-1-1 0 0,-1 1 1 0 0,0-1 0 0 0,0 0 0 0 0,1 0 0 0 0,-1 0 0 0 0,1-1 0 0 0,-1 1 0 0 0,1-1-1 0 0,-1 0 1 0 0,0 0 0 0 0,1 0 0 0 0,-1 0 0 0 0,1 0 0 0 0,-1-1 0 0 0,1 0 0 0 0,-1 0-1 0 0,1 0 1 0 0,-1 0 0 0 0,0 0 0 0 0,0 0 0 0 0,0-1 0 0 0,1 0 0 0 0,-2 0 0 0 0,4-2-23 0 0,22-18 147 0 0,-1-3 0 0 0,-1 0 0 0 0,-1-1 0 0 0,-2-2 0 0 0,0 0 0 0 0,-2-1 0 0 0,15-30-147 0 0,-19 34 40 0 0,53-75 59 0 0,-64 134-63 0 0,-5 174 163 0 0,0-200-240 0 0,0-1 1 0 0,1 1 0 0 0,0-1 0 0 0,1 1-1 0 0,0-1 1 0 0,0 0 0 0 0,0 0 0 0 0,1 0 0 0 0,0-1-1 0 0,0 1 1 0 0,1-1 0 0 0,4 5 40 0 0,-7-10-156 0 0,-1 1-1 0 0,1-1 1 0 0,0 0 0 0 0,0 0 0 0 0,-1 1 0 0 0,1-1 0 0 0,0-1-1 0 0,0 1 1 0 0,0 0 0 0 0,0 0 0 0 0,1-1 0 0 0,-1 1-1 0 0,0-1 1 0 0,0 0 0 0 0,0 0 0 0 0,0 0 0 0 0,0 0-1 0 0,1 0 1 0 0,-1 0 0 0 0,0 0 0 0 0,0-1 0 0 0,0 1-1 0 0,0-1 1 0 0,0 1 0 0 0,0-1 0 0 0,0 0 0 0 0,0 0-1 0 0,0 0 1 0 0,0 0 0 0 0,0 0 156 0 0,36-22-12374 0 0,-30 16 2012 0 0</inkml:trace>
  <inkml:trace contextRef="#ctx0" brushRef="#br0" timeOffset="472.302">1042 27 5857 0 0,'0'0'3105'0'0,"0"0"-469"0"0,0 0-228 0 0,0 0-241 0 0,0 0-396 0 0,0 0-432 0 0,0 0-348 0 0,0 0-249 0 0,0 0-131 0 0,0 0-72 0 0,0 0-72 0 0,0 0-36 0 0,0 0-35 0 0,-21 9-46 0 0,-69 33-24 0 0,6 13 641 0 0,81-53-959 0 0,1 0 1 0 0,-1 0 0 0 0,1 0 0 0 0,0 1-1 0 0,0-1 1 0 0,0 0 0 0 0,0 1 0 0 0,0 0-1 0 0,1-1 1 0 0,-1 1 0 0 0,1 0-1 0 0,-1 0 1 0 0,1 0 0 0 0,0 0 0 0 0,0 0-1 0 0,1 0 1 0 0,-1 0 0 0 0,0 0 0 0 0,1 0-1 0 0,0 0 1 0 0,0 0 0 0 0,0 1-9 0 0,38 22 26 0 0,-18-17 44 0 0,-15-8-38 0 0,-1 1-1 0 0,1-1 0 0 0,-1 1 0 0 0,1 0 1 0 0,-1 0-1 0 0,0 0 0 0 0,0 0 1 0 0,0 1-1 0 0,0 0 0 0 0,0 0 0 0 0,-1 0 1 0 0,1 0-1 0 0,-1 1 0 0 0,0-1 1 0 0,0 1-1 0 0,0 0 0 0 0,0-1 1 0 0,-1 2-1 0 0,1-1 0 0 0,-1 0 0 0 0,0 0 1 0 0,-1 1-1 0 0,1-1 0 0 0,-1 1 1 0 0,1-1-1 0 0,-1 1 0 0 0,0 2-31 0 0,-3-1 50 0 0,0 1 0 0 0,0-1 0 0 0,0 1-1 0 0,-1-1 1 0 0,0 0 0 0 0,0 0 0 0 0,0 0-1 0 0,-1-1 1 0 0,0 1 0 0 0,0-1 0 0 0,0 0-1 0 0,-1 0 1 0 0,1 0 0 0 0,-1-1 0 0 0,0 1-1 0 0,-1-1 1 0 0,1-1 0 0 0,-1 1 0 0 0,0-1-1 0 0,0 0 1 0 0,0 0 0 0 0,0 0 0 0 0,0-1-1 0 0,-3 1-49 0 0,8-3 5 0 0,-65 22-297 0 0,64-60-4341 0 0,16 12-805 0 0,-5 12-2896 0 0,-3 3-404 0 0</inkml:trace>
  <inkml:trace contextRef="#ctx0" brushRef="#br0" timeOffset="913.045">1495 1 10218 0 0,'0'0'2029'0'0,"0"0"-326"0"0,0 0-170 0 0,0 0-72 0 0,0 0-116 0 0,0 0-167 0 0,0 0-222 0 0,0 0-178 0 0,0 0-132 0 0,0 0-115 0 0,0 0-77 0 0,0 0-78 0 0,-32 15-70 0 0,-100 47-27 0 0,80-37 464 0 0,118-35-251 0 0,-62 9-481 0 0,0 1 0 0 0,0-1 0 0 0,1 0 0 0 0,-1 1-1 0 0,0 0 1 0 0,1 0 0 0 0,-1 0 0 0 0,0 1 0 0 0,1 0 0 0 0,-1-1 0 0 0,0 1 0 0 0,0 1-1 0 0,0-1 1 0 0,0 1 0 0 0,0-1 0 0 0,0 1 0 0 0,0 0 0 0 0,0 1 0 0 0,-1-1 0 0 0,1 1-1 0 0,-1-1 1 0 0,0 1 0 0 0,1 0 0 0 0,-1 0 0 0 0,-1 1 0 0 0,1-1 0 0 0,0 0 0 0 0,-1 1-1 0 0,0 0 1 0 0,0-1 0 0 0,0 1 0 0 0,0 0 0 0 0,0 0 0 0 0,-1 0 0 0 0,0 1 0 0 0,0-1 0 0 0,0 0-1 0 0,0 1-10 0 0,-2 6 83 0 0,0 1-1 0 0,-1-1 1 0 0,0 0-1 0 0,0 1 0 0 0,-1-1 1 0 0,-1 0-1 0 0,0-1 1 0 0,-1 1-1 0 0,0-1 0 0 0,0 0 1 0 0,-1 0-1 0 0,0 0 1 0 0,-1-1-1 0 0,0 0 1 0 0,-1 0-1 0 0,1-1 0 0 0,-2 0 1 0 0,1 0-1 0 0,-1-1 1 0 0,0 0-1 0 0,-1-1 0 0 0,0 0 1 0 0,0 0-1 0 0,-9 3-82 0 0,17-7-39 0 0,1-1 1 0 0,0 1-1 0 0,0-1 0 0 0,-1 0 0 0 0,1 0 0 0 0,-1 0 1 0 0,1 0-1 0 0,-1 0 0 0 0,1 0 0 0 0,-1 0 0 0 0,0 0 1 0 0,1 0-1 0 0,-1-1 0 0 0,0 1 0 0 0,0-1 1 0 0,0 0-1 0 0,1 1 0 0 0,-1-1 0 0 0,0 0 0 0 0,0 0 1 0 0,0 0-1 0 0,0 0 0 0 0,1 0 0 0 0,-1 0 0 0 0,0-1 1 0 0,0 1-1 0 0,0-1 0 0 0,1 1 0 0 0,-1-1 0 0 0,0 0 1 0 0,1 0-1 0 0,-1 1 0 0 0,0-1 0 0 0,1 0 0 0 0,-1-1 1 0 0,1 1-1 0 0,-1 0 0 0 0,1 0 0 0 0,0 0 1 0 0,0-1-1 0 0,-1 1 0 0 0,1-1 0 0 0,0 1 0 0 0,0-1 1 0 0,0 0-1 0 0,1 0 39 0 0,-1-5-1021 0 0,1-9-1667 0 0,1 8-1862 0 0,4 3-7105 0 0</inkml:trace>
</inkml:ink>
</file>

<file path=ppt/ink/ink19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7:34.9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1 409 6857 0 0,'0'0'4201'0'0,"0"0"-1613"0"0,0 0-604 0 0,0 0-197 0 0,0 0-217 0 0,0 0-290 0 0,0 0-332 0 0,0 0-306 0 0,0 0-210 0 0,0 0-92 0 0,0 0-44 0 0,0 0-1 0 0,7 10 865 0 0,0-7-903 0 0,1-1 1 0 0,0 0 0 0 0,0 0-1 0 0,1-1 1 0 0,-1 0 0 0 0,0 0-1 0 0,0-1 1 0 0,1 0-1 0 0,-1 0 1 0 0,0-1 0 0 0,1 0-258 0 0,22-1 441 0 0,176-35 409 0 0,-168 26-3806 0 0,-39 11 935 0 0,0 0-1629 0 0,0 0-3988 0 0,0 0-4498 0 0</inkml:trace>
  <inkml:trace contextRef="#ctx0" brushRef="#br0" timeOffset="255.834">24 604 13347 0 0,'0'0'2340'0'0,"0"0"-1003"0"0,0 0-463 0 0,0 0 36 0 0,0 0 178 0 0,0 0 102 0 0,0 0-67 0 0,0 0-160 0 0,0 0-186 0 0,0 0-149 0 0,0 0-125 0 0,0 0-122 0 0,0 0-99 0 0,31-4-87 0 0,97-15-69 0 0,75-22-650 0 0,-174 35-489 0 0,-11 2-1210 0 0,0 1-4382 0 0,-5 3-5581 0 0</inkml:trace>
  <inkml:trace contextRef="#ctx0" brushRef="#br0" timeOffset="1187.902">610 803 4889 0 0,'0'0'3315'0'0,"0"0"-999"0"0,0 0-420 0 0,0 0 43 0 0,0 0 33 0 0,0 0-120 0 0,0 0-267 0 0,0 0-282 0 0,0 0-239 0 0,0 0-162 0 0,0 0-119 0 0,0 0-88 0 0,0 0-90 0 0,17-31-90 0 0,55-96-56 0 0,11 9 567 0 0,167-169 244 0 0,-172 214-1009 0 0,-77 72-245 0 0,-40 299 148 0 0,39-295-165 0 0,-1-1-1 0 0,1 1 0 0 0,0-1 0 0 0,1 1 0 0 0,-1-1 0 0 0,0 0 0 0 0,1 1 0 0 0,-1-1 0 0 0,1 1 1 0 0,0-1-1 0 0,-1 0 0 0 0,1 1 0 0 0,0-1 0 0 0,1 0 0 0 0,-1 0 0 0 0,0 0 0 0 0,1 0 0 0 0,-1 0 0 0 0,1 0 1 0 0,0 0-1 0 0,-1 0 0 0 0,1-1 0 0 0,0 1 0 0 0,0-1 0 0 0,0 1 0 0 0,0-1 0 0 0,0 0 0 0 0,1 0 1 0 0,-1 0-1 0 0,0 0 0 0 0,0 0 0 0 0,1 0 0 0 0,-1-1 0 0 0,1 1 0 0 0,-1-1 0 0 0,1 1 2 0 0,3-1 5 0 0,0 0 0 0 0,-1 0 1 0 0,1-1-1 0 0,0 0 0 0 0,0 0 0 0 0,-1 0 0 0 0,1-1 0 0 0,-1 1 0 0 0,1-1 0 0 0,-1-1 0 0 0,0 1 0 0 0,0-1 0 0 0,0 0 0 0 0,0 0 0 0 0,2-2-5 0 0,273-245 61 0 0,-233 214-65 0 0,-38 72-69 0 0,-18 162 231 0 0,-20 15-434 0 0,29-212 98 0 0,0-1-75 0 0,0 0-130 0 0,0 0-141 0 0,0 0-171 0 0,0 0-231 0 0,0 0-271 0 0,0 0-415 0 0,0 0-675 0 0,0 0-1435 0 0,0 0-3128 0 0,0 0-3224 0 0</inkml:trace>
  <inkml:trace contextRef="#ctx0" brushRef="#br0" timeOffset="1574.688">1711 0 8114 0 0,'0'0'2816'0'0,"0"0"-390"0"0,0 0-256 0 0,0 0-132 0 0,0 0-221 0 0,0 0-288 0 0,0 0-360 0 0,0 0-343 0 0,0 0-233 0 0,0 0-159 0 0,0 0-98 0 0,0 0-9 0 0,0 0 62 0 0,-2 9 549 0 0,54 97 1051 0 0,-5-11-1206 0 0,-26-59-631 0 0,-3 0 1 0 0,-1 1-1 0 0,-1 1 0 0 0,-2 0 1 0 0,-2 1-1 0 0,-2 1 1 0 0,-1 0-1 0 0,-2 2-152 0 0,-4-22 25 0 0,-1 0 0 0 0,-1 0 1 0 0,0 1-1 0 0,-2-1 0 0 0,0 1 0 0 0,-1-1 0 0 0,-1 0 0 0 0,-1 0 0 0 0,-1 0 1 0 0,-1-1-1 0 0,0 1 0 0 0,-2-1 0 0 0,0-1 0 0 0,-4 6-25 0 0,2-9-26 0 0,-1 1 0 0 0,-1-1 0 0 0,0-1 0 0 0,-1 0 0 0 0,0-1-1 0 0,-1 0 1 0 0,-1-1 0 0 0,0-1 0 0 0,-1 0 0 0 0,0-1 0 0 0,0-1 0 0 0,-7 3 26 0 0,-33-7-1956 0 0,37-31-4283 0 0,18 18 57 0 0,1 1-5792 0 0</inkml:trace>
</inkml:ink>
</file>

<file path=ppt/ink/ink19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7:32.2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0 119 5681 0 0,'0'0'3538'0'0,"0"0"-1179"0"0,0 0-419 0 0,0 0-71 0 0,0 0-102 0 0,0 0-201 0 0,0 0-302 0 0,0 0-330 0 0,0 0-235 0 0,0 0-127 0 0,0 0-55 0 0,0 0-5 0 0,0 0 54 0 0,17 4 1197 0 0,5 1-1366 0 0,0-1-1 0 0,0-1 1 0 0,1-1 0 0 0,-1-1 0 0 0,0-1 0 0 0,1-1 0 0 0,-1-1-1 0 0,0-1 1 0 0,6-3-397 0 0,30 0 123 0 0,-52 5-4191 0 0,-6 1-4197 0 0,-3 0-3706 0 0</inkml:trace>
  <inkml:trace contextRef="#ctx0" brushRef="#br0" timeOffset="244.536">54 277 10490 0 0,'0'0'2357'0'0,"0"0"-644"0"0,0 0-348 0 0,0 0-40 0 0,0 0 21 0 0,0 0-60 0 0,0 0-197 0 0,0 0-254 0 0,0 0-155 0 0,0 0-92 0 0,0 0-65 0 0,0 0-47 0 0,0 0-29 0 0,12 10-28 0 0,40 26-22 0 0,-48-34-351 0 0,-1 0 0 0 0,0-1 0 0 0,1 1 0 0 0,0-1 0 0 0,-1 0-1 0 0,1 0 1 0 0,0 0 0 0 0,-1-1 0 0 0,1 0 0 0 0,0 1 0 0 0,0-1 0 0 0,-1 0 0 0 0,1-1 0 0 0,0 1 0 0 0,0-1 0 0 0,-1 1-1 0 0,1-1 1 0 0,0 0 0 0 0,-1-1 0 0 0,1 1 0 0 0,2-2-46 0 0,3 0 64 0 0,34-11-330 0 0,45-16 606 0 0,-35 4-8389 0 0,-43 22-3899 0 0</inkml:trace>
  <inkml:trace contextRef="#ctx0" brushRef="#br0" timeOffset="1366.553">481 528 0 0 0,'0'0'1207'0'0,"0"0"381"0"0,0 0 281 0 0,0 0 302 0 0,0 0 261 0 0,0 0 42 0 0,0 0-252 0 0,0 0-439 0 0,0 0-417 0 0,0 0-275 0 0,0 0-157 0 0,0 0-73 0 0,0 0-51 0 0,10-16-63 0 0,70-101 1171 0 0,192-236 2051 0 0,-239 317-3708 0 0,-29 62-90 0 0,-6 262 182 0 0,2-286-352 0 0,0 0 0 0 0,-1 1-1 0 0,1-1 1 0 0,0 0 0 0 0,0 0 0 0 0,0 0-1 0 0,0 0 1 0 0,0 0 0 0 0,0 0-1 0 0,1 0 1 0 0,-1 0 0 0 0,1 0 0 0 0,-1 0-1 0 0,1 0 1 0 0,0 0 0 0 0,0 0-1 0 0,0 0 1 0 0,0 0 0 0 0,0 0-1 0 0,0-1 1 0 0,1 1 0 0 0,-1 0 0 0 0,0-1-1 0 0,1 1 1 0 0,0-1 0 0 0,-1 1-1 0 0,1-1 1 0 0,0 0 0 0 0,-1 0-1 0 0,1 0 1 0 0,0 0 0 0 0,0 0 0 0 0,0 0-1 0 0,0-1 1 0 0,0 1 0 0 0,0 0-1 0 0,0-1 1 0 0,0 0 0 0 0,0 1-1 0 0,0-1 1 0 0,1 0 0 0 0,-1 0 0 0 0,0 0-1 0 0,0-1 1 0 0,0 1 0 0 0,0 0-1 0 0,0-1 1 0 0,0 1 0 0 0,0-1 0 0 0,0 0-1 0 0,0 1 1 0 0,0-1 0 0 0,0 0-1 0 0,0 0 1 0 0,0-1-1 0 0,130-131 136 0 0,87-94-53 0 0,-217 225-86 0 0,-2 1 2 0 0,0 1 0 0 0,0 0 0 0 0,0-1 0 0 0,0 1 0 0 0,0 0 0 0 0,0-1 0 0 0,0 1 0 0 0,0-1 0 0 0,0 1 0 0 0,0 0 0 0 0,0-1 0 0 0,0 1 0 0 0,0 0 0 0 0,0-1-1 0 0,1 1 1 0 0,-1 0 0 0 0,0-1 0 0 0,0 1 0 0 0,0 0 0 0 0,0-1 0 0 0,1 1 0 0 0,-1 0 0 0 0,0 0 0 0 0,0-1 0 0 0,1 1 0 0 0,-1 0 0 0 0,0 0 0 0 0,1 0 0 0 0,-1-1 0 0 0,0 1 0 0 0,1 0 0 0 0,-1 0 0 0 0,0 0 0 0 0,1 0 0 0 0,-1 0 0 0 0,0-1 0 0 0,1 1-1 0 0,-1 0 1 0 0,1 0 0 0 0,-1 0 0 0 0,0 0 0 0 0,1 0 0 0 0,-1 0 0 0 0,0 0 0 0 0,1 0 0 0 0,-1 1 0 0 0,0-1 0 0 0,1 0 0 0 0,-1 0 0 0 0,0 0 0 0 0,1 0 0 0 0,-1 0 0 0 0,0 1 0 0 0,1-1 0 0 0,-1 0 0 0 0,0 0 0 0 0,1 0 0 0 0,-1 1 0 0 0,0-1-1 0 0,0 0 1 0 0,1 0 0 0 0,-1 1 0 0 0,0-1 0 0 0,0 0 0 0 0,0 1 0 0 0,1-1 0 0 0,-1 0 0 0 0,0 1 0 0 0,0-1 1 0 0,-1 282 368 0 0,17-183-174 0 0,-14-88 872 0 0,-1-4-4215 0 0,0-2-7677 0 0,-1-5-1276 0 0</inkml:trace>
  <inkml:trace contextRef="#ctx0" brushRef="#br0" timeOffset="1647.018">1626 237 13571 0 0,'0'0'3773'0'0,"0"0"-1910"0"0,0 0-739 0 0,0 0-92 0 0,0 0-76 0 0,0 0-59 0 0,0 0-124 0 0,0 0-163 0 0,0 0-104 0 0,0 0-71 0 0,0 0-60 0 0,0 0-60 0 0,0 0-53 0 0,-5 18-52 0 0,-27 118 164 0 0,1-22-592 0 0,23-100-1193 0 0,5-13-2532 0 0,-1-1-3719 0 0,4 0-3243 0 0</inkml:trace>
  <inkml:trace contextRef="#ctx0" brushRef="#br0" timeOffset="2207.695">1447 207 10218 0 0,'0'0'2499'0'0,"0"0"-557"0"0,0 0-374 0 0,0 0-190 0 0,0 0-228 0 0,0 0-291 0 0,0 0-302 0 0,0 0-190 0 0,0 0-37 0 0,0 0 39 0 0,0 0 41 0 0,0 0 17 0 0,0 0-11 0 0,11-1-14 0 0,89-5 1081 0 0,33 3 274 0 0,-131 5-1735 0 0,0 0 0 0 0,0 0 0 0 0,0 0 1 0 0,-1 1-1 0 0,1-1 0 0 0,0 1 0 0 0,-1-1 0 0 0,0 1 0 0 0,1-1 0 0 0,-1 1 0 0 0,0 0 0 0 0,0-1 0 0 0,-1 1 0 0 0,1 0 0 0 0,0 0 0 0 0,-1 0 1 0 0,0 0-1 0 0,0 0 0 0 0,0-1 0 0 0,0 1 0 0 0,0 0 0 0 0,0 0 0 0 0,-1 0 0 0 0,0 0 0 0 0,1 0 0 0 0,-1-1 0 0 0,0 1 0 0 0,0 0 0 0 0,-1 1-22 0 0,-88 105 359 0 0,89-108-361 0 0,1 1 0 0 0,0-1 0 0 0,0 0 0 0 0,-1 0 0 0 0,1 0 0 0 0,0 0 0 0 0,0 1 0 0 0,0-1 0 0 0,0 0 0 0 0,1 0 0 0 0,-1 0 0 0 0,0 0 0 0 0,0 1 0 0 0,1-1 0 0 0,-1 0 0 0 0,1 0 0 0 0,-1 0 0 0 0,1 0 0 0 0,-1 0 0 0 0,1 0 0 0 0,0 0 0 0 0,-1 0 0 0 0,1 0 0 0 0,0 0 0 0 0,0 0 0 0 0,0-1 0 0 0,-1 1 0 0 0,1 0 0 0 0,0 0 0 0 0,0-1 0 0 0,0 1 0 0 0,0-1 0 0 0,1 1 0 0 0,-1-1 0 0 0,0 1 0 0 0,0-1-1 0 0,0 0 1 0 0,0 1 0 0 0,0-1 0 0 0,0 0 0 0 0,1 0 0 0 0,-1 0 0 0 0,0 0 0 0 0,0 0 0 0 0,0 0 0 0 0,1 0 0 0 0,-1 0 0 0 0,0 0 0 0 0,0-1 0 0 0,0 1 2 0 0,10 3-8 0 0,-4-1 8 0 0,-3-1 3 0 0,0-1 0 0 0,0 1 0 0 0,0 1 0 0 0,0-1 0 0 0,0 0 0 0 0,-1 1 0 0 0,1 0-1 0 0,-1 0 1 0 0,1 0 0 0 0,-1 0 0 0 0,0 1 0 0 0,0-1 0 0 0,0 1 0 0 0,0 0 0 0 0,0 0-1 0 0,0 0 1 0 0,-1 0 0 0 0,1 0 0 0 0,-1 1 0 0 0,0-1 0 0 0,0 1 0 0 0,0 0-3 0 0,0 0 37 0 0,0 1-1 0 0,0 0 1 0 0,-1 0 0 0 0,1 0-1 0 0,-1 0 1 0 0,0 1 0 0 0,-1-1 0 0 0,1 0-1 0 0,-1 0 1 0 0,0 1 0 0 0,0-1 0 0 0,-1 0-1 0 0,0 0 1 0 0,0 1 0 0 0,0-1-1 0 0,0 0 1 0 0,-1 0 0 0 0,0 0 0 0 0,0 0-1 0 0,0-1 1 0 0,0 1 0 0 0,-1-1 0 0 0,0 1-1 0 0,-3 3-36 0 0,-2-1 27 0 0,-1 0 0 0 0,0 0 0 0 0,0-1 0 0 0,-1 0-1 0 0,0-1 1 0 0,0 0 0 0 0,0 0 0 0 0,-1-1 0 0 0,1-1 0 0 0,-1 0-1 0 0,0 0 1 0 0,0-1 0 0 0,0 0 0 0 0,0-1 0 0 0,-1 0-1 0 0,1-1 1 0 0,0-1 0 0 0,-8 0-27 0 0,15-1-52 0 0,-1 0 0 0 0,1 0 0 0 0,0 0 0 0 0,0 0 0 0 0,0-1 0 0 0,0 0 0 0 0,0 0 0 0 0,0 0 0 0 0,1 0 0 0 0,0 0-1 0 0,-1-1 1 0 0,1 0 0 0 0,1 1 0 0 0,-1-1 0 0 0,0 0 0 0 0,1-1 0 0 0,0 1 0 0 0,0 0 0 0 0,0-1 0 0 0,1 1 0 0 0,-1-1 0 0 0,1 1 0 0 0,0-3 52 0 0,-4-33-3293 0 0,10 4-3918 0 0,0 25-4257 0 0</inkml:trace>
</inkml:ink>
</file>

<file path=ppt/ink/ink19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7:30.2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325 3 3281 0 0,'0'0'1981'0'0,"0"0"-446"0"0,0 0-132 0 0,0 0 230 0 0,0 0 187 0 0,0 0 38 0 0,0 0-207 0 0,0 0-376 0 0,0 0-300 0 0,0 0-228 0 0,0 0-133 0 0,3-2 3963 0 0,-78 56-2690 0 0,49-31-1552 0 0,1 1-1 0 0,2 1 1 0 0,0 1 0 0 0,1 1-1 0 0,2 1 1 0 0,1 1-1 0 0,-6 14-334 0 0,12-13 114 0 0,1 0 0 0 0,1 1 1 0 0,2 1-1 0 0,2 0 0 0 0,0 0 0 0 0,2 0 0 0 0,2 0 0 0 0,1 1 0 0 0,1 0 1 0 0,2-1-1 0 0,1 1 0 0 0,6 26-114 0 0,-4-36 94 0 0,2 0 1 0 0,0-1-1 0 0,2 0 1 0 0,0 0-1 0 0,2-1 0 0 0,0 0 1 0 0,1 0-1 0 0,2-2 1 0 0,0 1-1 0 0,0-1 0 0 0,2-1 1 0 0,1-1-1 0 0,0 0 1 0 0,1-1-1 0 0,18 13-94 0 0,9-2 327 0 0,-43-27-355 0 0,-1 0 1 0 0,0 0-1 0 0,1 1 1 0 0,-1-1-1 0 0,1 0 1 0 0,-1 0-1 0 0,0 0 1 0 0,1 0-1 0 0,-1 0 1 0 0,0 0-1 0 0,1 0 1 0 0,-1 0-1 0 0,1 0 1 0 0,-1 0-1 0 0,0 0 1 0 0,1 0-1 0 0,-1 0 1 0 0,1 0-1 0 0,-1 0 1 0 0,0 0-1 0 0,1 0 1 0 0,-1 0-1 0 0,1-1 0 0 0,-1 1 1 0 0,0 0-1 0 0,1 0 1 0 0,-1 0-1 0 0,0-1 1 0 0,1 1-1 0 0,-1 0 1 0 0,0 0-1 0 0,0-1 1 0 0,1 1-1 0 0,-1 0 1 0 0,0-1-1 0 0,0 1 1 0 0,1 0-1 0 0,-1-1 1 0 0,0 1-1 0 0,0-1 1 0 0,0 1-1 0 0,0 0 1 0 0,0-1-1 0 0,0 1 1 0 0,1 0-1 0 0,-1-1 1 0 0,0 1-1 0 0,0-1 1 0 0,0 1-1 0 0,0 0 1 0 0,0-1-1 0 0,0 1 1 0 0,-1-1-1 0 0,1 1 0 0 0,0 0 1 0 0,0-1-1 0 0,0 1 1 0 0,0-1-1 0 0,0 1 1 0 0,-1 0 27 0 0,5-13-2303 0 0,1 9 1170 0 0,5-7-5641 0 0,-6 4-5496 0 0</inkml:trace>
  <inkml:trace contextRef="#ctx0" brushRef="#br0" timeOffset="798.384">449 1034 11122 0 0,'0'0'1938'0'0,"0"0"-550"0"0,0 0-265 0 0,0 0 116 0 0,0 0 156 0 0,0 0 3 0 0,0 0-179 0 0,0 0-252 0 0,0 0-191 0 0,0 0-100 0 0,0 0-31 0 0,0 0 4 0 0,3-3-7 0 0,222-321 3383 0 0,-127 173-3574 0 0,-77 114-422 0 0,35-40 122 0 0,-53 76-188 0 0,-2 1 39 0 0,-1 0 22 0 0,0 0 20 0 0,0 0-41 0 0,14 42-3 0 0,3 174 168 0 0,10-138-191 0 0,-25-76 24 0 0,0 0 0 0 0,0 0 0 0 0,1 0-1 0 0,-1 0 1 0 0,0 0 0 0 0,1 0 0 0 0,0-1 0 0 0,-1 1-1 0 0,1-1 1 0 0,0 0 0 0 0,-1 1 0 0 0,1-1-1 0 0,0-1 1 0 0,0 1 0 0 0,0 0 0 0 0,0-1 0 0 0,0 1-1 0 0,0-1 1 0 0,0 0 0 0 0,0 0 0 0 0,0 0-1 0 0,0 0 1 0 0,0-1 0 0 0,0 1 0 0 0,0-1-1 0 0,0 0 1 0 0,0 0 0 0 0,0 0 0 0 0,0 0 0 0 0,0 0-1 0 0,-1-1 1 0 0,1 1 0 0 0,-1-1 0 0 0,1 0-1 0 0,-1 0 1 0 0,1 0 0 0 0,-1 0 0 0 0,0 0-1 0 0,37-36 14 0 0,-2-2 0 0 0,-2-1 0 0 0,-2-2 0 0 0,7-13-14 0 0,56-72 25 0 0,-70 102-68 0 0,-24 59 35 0 0,-2-10 31 0 0,-1 0-1 0 0,-1 0 0 0 0,0-1 0 0 0,-2 0 1 0 0,-1 1-1 0 0,-3 7-22 0 0,4-19 11 0 0,-18 57 28 0 0,3 1 1 0 0,4 1-1 0 0,1 7-39 0 0,12-69 472 0 0,-1 1-3963 0 0,8-12-7262 0 0,-3 0-1347 0 0</inkml:trace>
  <inkml:trace contextRef="#ctx0" brushRef="#br0" timeOffset="1384.747">1586 773 12747 0 0,'0'0'2151'0'0,"0"0"-633"0"0,0 0-217 0 0,0 0 55 0 0,0 0 27 0 0,0 0-86 0 0,0 0-232 0 0,0 0-243 0 0,0 0-181 0 0,0 0-129 0 0,0 0-118 0 0,-26 32-101 0 0,-82 102-56 0 0,37-49 200 0 0,19-20 63 0 0,52-65-458 0 0,0 0-10 0 0,0 0 10 0 0,0 0 22 0 0,2-12 185 0 0,74-100-24 0 0,-46 74-184 0 0,131-153 161 0 0,-123 165 8 0 0,-20 60 294 0 0,12 146 557 0 0,-10-59-855 0 0,-54-133-6003 0 0,19 3-4878 0 0,11 8-1009 0 0</inkml:trace>
  <inkml:trace contextRef="#ctx0" brushRef="#br0" timeOffset="1633.555">1412 942 10410 0 0,'0'0'2513'0'0,"0"0"-761"0"0,0 0-410 0 0,0 0-101 0 0,0 0-30 0 0,0 0-100 0 0,0 0-205 0 0,0 0-173 0 0,0 0-61 0 0,0 0 27 0 0,0 0 36 0 0,0 0-39 0 0,0 0-80 0 0,12 1-62 0 0,93 2 970 0 0,-6-17-1579 0 0,-59 3-8310 0 0,-35 10-3233 0 0</inkml:trace>
</inkml:ink>
</file>

<file path=ppt/ink/ink19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7:38.7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4 6993 0 0,'0'0'2037'0'0,"0"0"-303"0"0,0 0-33 0 0,0 0 164 0 0,0 0 23 0 0,0 0-198 0 0,0 0-255 0 0,0 0-298 0 0,0 0-248 0 0,0 0-151 0 0,3-1-129 0 0,-3 1-560 0 0,1 0 0 0 0,-1 0 0 0 0,1 0 0 0 0,-1 0 0 0 0,1 0 1 0 0,-1 0-1 0 0,1 0 0 0 0,-1 0 0 0 0,1 0 0 0 0,-1 0 0 0 0,1 1 1 0 0,-1-1-1 0 0,1 0 0 0 0,-1 0 0 0 0,1 0 0 0 0,-1 1 0 0 0,1-1 1 0 0,-1 0-1 0 0,1 1 0 0 0,-1-1 0 0 0,0 0 0 0 0,1 1 0 0 0,-1-1 1 0 0,1 1-1 0 0,-1-1 0 0 0,0 0 0 0 0,0 1 0 0 0,1-1 0 0 0,-1 1 1 0 0,0-1-1 0 0,0 1 0 0 0,1-1 0 0 0,-1 1 0 0 0,0-1 0 0 0,0 1 1 0 0,0-1-1 0 0,0 1 0 0 0,0-1 0 0 0,0 1 0 0 0,0-1 0 0 0,0 1 1 0 0,0 0-1 0 0,0-1 0 0 0,0 1 0 0 0,0-1 0 0 0,0 1 0 0 0,0-1 1 0 0,-1 1-1 0 0,1-1 0 0 0,0 1 0 0 0,0-1 0 0 0,-1 1 0 0 0,1-1 1 0 0,0 0-1 0 0,0 1 0 0 0,-1-1 0 0 0,1 1 0 0 0,-1-1-49 0 0,-1 17 472 0 0,24-57 1462 0 0,-22 39-1822 0 0,0 1-8 0 0,0 0 1 0 0,0 0 22 0 0,0 0-29 0 0,-15 22 273 0 0,-12 14-309 0 0,27-35-89 0 0,0-1-6 0 0,0 0-6 0 0,0 0 11 0 0,0 0-52 0 0,0 0-52 0 0,15-12-2177 0 0,-8 6 1151 0 0,3-2-5375 0 0,-2 1-5711 0 0</inkml:trace>
</inkml:ink>
</file>

<file path=ppt/ink/ink1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20:22.9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375 728 10514 0 0,'0'0'2968'0'0,"0"0"-691"0"0,0 0-488 0 0,0 0-268 0 0,0 0-323 0 0,0 0-255 0 0,0 0-168 0 0,0 0-111 0 0,0 0-56 0 0,0 0-96 0 0,0 0-78 0 0,-32 2-60 0 0,-101 10-35 0 0,63 7 119 0 0,59-12-352 0 0,4-5-67 0 0,1 1-1 0 0,-1 0 1 0 0,1 0-1 0 0,0 0 1 0 0,0 1 0 0 0,0 0-1 0 0,1 0 1 0 0,-1 0-1 0 0,1 1 1 0 0,0 0-1 0 0,0 0 1 0 0,1 0 0 0 0,-1 0-1 0 0,1 1 1 0 0,0 0-1 0 0,1 0 1 0 0,-1 0-1 0 0,1 0 1 0 0,0 0 0 0 0,1 1-1 0 0,-1 0 1 0 0,1-1-1 0 0,1 1 1 0 0,-1 0-1 0 0,1 0 1 0 0,0 4-39 0 0,5-5 16 0 0,0 0 0 0 0,1 0 0 0 0,-1-1 0 0 0,1 1-1 0 0,0-1 1 0 0,1 0 0 0 0,-1-1 0 0 0,1 1 0 0 0,0-1 0 0 0,0 0 0 0 0,0-1 0 0 0,1 0 0 0 0,-1 0-1 0 0,1 0 1 0 0,0 0 0 0 0,3 0-16 0 0,-10-3 1 0 0,8 3 0 0 0,0-1 43 0 0,0-1 0 0 0,0 2 0 0 0,-1-1 0 0 0,1 1 1 0 0,-1 1-1 0 0,1-1 0 0 0,-1 1 0 0 0,0 0 0 0 0,-1 1 0 0 0,1-1 0 0 0,-1 2 0 0 0,0-1 0 0 0,0 1 0 0 0,0-1 0 0 0,-1 1 0 0 0,0 1 0 0 0,0-1 0 0 0,0 1 0 0 0,-1 0 0 0 0,0 0 0 0 0,-1 0 0 0 0,1 1 0 0 0,-1-1 0 0 0,-1 1 1 0 0,1 0-1 0 0,-1 0 0 0 0,-1 1-44 0 0,0-1 43 0 0,-1-1 1 0 0,-1 1-1 0 0,1 0 1 0 0,-2-1-1 0 0,1 1 1 0 0,-1-1-1 0 0,0 0 1 0 0,0 1-1 0 0,-1-1 1 0 0,0 0-1 0 0,0 0 0 0 0,0 0 1 0 0,-1-1-1 0 0,0 1 1 0 0,-1-1-1 0 0,1 0 1 0 0,-1 0-1 0 0,-1-1 1 0 0,1 1-1 0 0,-1-1 1 0 0,0 0-1 0 0,0-1 1 0 0,-2 2-44 0 0,0 1-10 0 0,1-2 0 0 0,-1 1 0 0 0,0-1 0 0 0,-1 0 0 0 0,1 0 0 0 0,-1-1 0 0 0,0 0 0 0 0,0-1 1 0 0,0 0-1 0 0,0-1 0 0 0,0 1 0 0 0,-1-2 0 0 0,1 1 0 0 0,-1-1 0 0 0,0-1 0 0 0,1 0 0 0 0,-1 0 0 0 0,0-1 10 0 0,8 0-163 0 0,1 0-1 0 0,-1 0 1 0 0,0 0-1 0 0,1-1 1 0 0,-1 1-1 0 0,1 0 1 0 0,-1-1 0 0 0,1 1-1 0 0,0-1 1 0 0,0 0-1 0 0,0 1 1 0 0,0-1-1 0 0,0 0 1 0 0,0 1-1 0 0,0-1 1 0 0,0 0 0 0 0,1 0-1 0 0,-1 0 1 0 0,1 0-1 0 0,-1 0 1 0 0,1 0-1 0 0,0 0 1 0 0,0 0-1 0 0,0 0 1 0 0,0 0 0 0 0,0-2 163 0 0,1-33-11650 0 0,2 26-233 0 0</inkml:trace>
  <inkml:trace contextRef="#ctx0" brushRef="#br0" timeOffset="425.989">500 1077 5873 0 0,'0'0'2659'0'0,"0"0"-505"0"0,0 0-132 0 0,0 0 8 0 0,0 0-122 0 0,0 0-179 0 0,31 7-221 0 0,96 17-234 0 0,-19-18 1535 0 0,-97-6-2601 0 0,1 0-1 0 0,0-1 1 0 0,0 0-1 0 0,-1-1 1 0 0,1 0-1 0 0,-1-1 1 0 0,0 0-1 0 0,0-1 0 0 0,0-1 1 0 0,0 1-1 0 0,0-2 1 0 0,-1 1-1 0 0,0-2 1 0 0,0 1-1 0 0,-1-1 0 0 0,0 0 1 0 0,0-1-1 0 0,-1 0 1 0 0,1-1-1 0 0,-2 0 1 0 0,1 0-1 0 0,0-3-207 0 0,-6 9 11 0 0,0-1 0 0 0,0 1-1 0 0,0-1 1 0 0,-1 0 0 0 0,1 0-1 0 0,-1 0 1 0 0,0 0 0 0 0,0 0 0 0 0,0 0-1 0 0,-1 0 1 0 0,1-1 0 0 0,-1 1 0 0 0,0 0-1 0 0,0 0 1 0 0,-1 0 0 0 0,1 0 0 0 0,-1-1-1 0 0,0 1 1 0 0,0 0 0 0 0,0 0-1 0 0,-1 0 1 0 0,1 1 0 0 0,-1-1 0 0 0,0 0-1 0 0,0 0 1 0 0,0 1 0 0 0,-1 0 0 0 0,1-1-1 0 0,-1 1 1 0 0,0 0 0 0 0,0 0 0 0 0,0 0-1 0 0,0 0 1 0 0,0 1 0 0 0,-1 0-1 0 0,1-1 1 0 0,-1 1 0 0 0,0 0 0 0 0,0 1-1 0 0,1-1 1 0 0,-1 1 0 0 0,-4-2-11 0 0,-2 2-11 0 0,0 1 0 0 0,0 0 0 0 0,0 0 0 0 0,0 1 0 0 0,1 0 0 0 0,-1 1-1 0 0,0 0 1 0 0,0 0 0 0 0,1 1 0 0 0,-1 0 0 0 0,1 1 0 0 0,0 0 0 0 0,0 1 0 0 0,0 0 0 0 0,1 0 0 0 0,-1 1 0 0 0,1 0 0 0 0,1 0 0 0 0,-8 7 11 0 0,-1 3-15 0 0,1 0 0 0 0,1 1 0 0 0,0 1 0 0 0,1 0 0 0 0,0 1 0 0 0,2 1 0 0 0,1 0 0 0 0,-3 7 15 0 0,9-19-2 0 0,1-1 0 0 0,0 0 0 0 0,1 1 0 0 0,0 0 0 0 0,0 0 0 0 0,0-1 0 0 0,1 1 0 0 0,0 0 0 0 0,1 0 0 0 0,0 0 0 0 0,0 0 0 0 0,1 0 0 0 0,0 0 0 0 0,0 0 0 0 0,1 0 0 0 0,0 0 0 0 0,0-1 0 0 0,1 1 0 0 0,0-1 0 0 0,0 0 0 0 0,1 0 0 0 0,-1 0 0 0 0,2 0 0 0 0,-1 0-1 0 0,1-1 1 0 0,0 0 0 0 0,0 0 0 0 0,1 0 0 0 0,0-1 0 0 0,0 1 0 0 0,0-1 0 0 0,1-1 0 0 0,-1 1 0 0 0,3-1 2 0 0,12 6 11 0 0,0-2 0 0 0,0-1 0 0 0,1 0 0 0 0,0-2 0 0 0,1 0 1 0 0,-1-2-1 0 0,1 0 0 0 0,0-1 0 0 0,0-2 0 0 0,22-2-11 0 0,-34 2-178 0 0,0-1 0 0 0,-1 0 0 0 0,1-1 0 0 0,0 0-1 0 0,-1-1 1 0 0,1 0 0 0 0,-1-1 0 0 0,0 0 0 0 0,0-1 0 0 0,-1 0 0 0 0,7-4 178 0 0,28-28-10169 0 0,-35 25-2355 0 0</inkml:trace>
  <inkml:trace contextRef="#ctx0" brushRef="#br0" timeOffset="4007.972">1139 32 5041 0 0,'0'0'2089'0'0,"0"0"-481"0"0,0 0-223 0 0,0 0 57 0 0,0 0 93 0 0,0 0-13 0 0,0 0-205 0 0,0 0-294 0 0,0 0-209 0 0,0 0-121 0 0,0 0-46 0 0,0 0-17 0 0,0 0-56 0 0,19-5-64 0 0,61-12-49 0 0,61 8 1265 0 0,-92 10-1314 0 0,-37 0-320 0 0,0 0 0 0 0,0 1-1 0 0,-1 1 1 0 0,1-1 0 0 0,-1 2 0 0 0,0 0-1 0 0,0 0 1 0 0,0 1 0 0 0,-1 0 0 0 0,2 1-92 0 0,-9-2 47 0 0,0-1 1 0 0,-1 1 0 0 0,1 0 0 0 0,-1 0 0 0 0,1 0 0 0 0,-1 1-1 0 0,0-1 1 0 0,-1 1 0 0 0,1-1 0 0 0,-1 1 0 0 0,0-1 0 0 0,0 1-1 0 0,0 0 1 0 0,-1-1 0 0 0,1 1 0 0 0,-1 0 0 0 0,-1-1 0 0 0,1 1-1 0 0,0 0 1 0 0,-1 0 0 0 0,0 0-48 0 0,0 11 109 0 0,1 187 727 0 0,15-55-233 0 0,-17 116 677 0 0,52-102-804 0 0,54 27 270 0 0,-65-149-402 0 0,-19-33 351 0 0,-19-7-636 0 0,-1 0-11 0 0,0 0 8 0 0,0 0-14 0 0,0 0-7 0 0,0 0 5 0 0,0 0 8 0 0,0 0 3 0 0,0 0-13 0 0,0 0 4 0 0,0 0-16 0 0,0 0-3 0 0,0 0 18 0 0,0 0-1 0 0,0 0-6 0 0,0 0 0 0 0,-63 21 409 0 0,37 12-300 0 0,-24 37-143 0 0,46-59 4 0 0,1 1 0 0 0,0-1 0 0 0,1 1 0 0 0,0-1 1 0 0,1 1-1 0 0,0-1 0 0 0,1 1 0 0 0,0 0 0 0 0,2 10-4 0 0,20 40 35 0 0,25 28-33 0 0,16 26 137 0 0,-60-110-117 0 0,-1 1 0 0 0,0-1 1 0 0,-1 1-1 0 0,1-1 0 0 0,-1 1 0 0 0,-1-1 0 0 0,1 1 0 0 0,-1-1 0 0 0,0 1 1 0 0,-1 0-1 0 0,1-1 0 0 0,-1 1 0 0 0,0-1 0 0 0,-1 1 0 0 0,0-1 0 0 0,0 0 0 0 0,0 1 1 0 0,-1-1-1 0 0,0 0 0 0 0,-2 2-22 0 0,-70 70 255 0 0,-33 2-82 0 0,-61 12-173 0 0,144-80 0 0 0,19-35-2342 0 0,2 12-2227 0 0,1 7-1058 0 0,2 1 399 0 0,-1-1-7837 0 0</inkml:trace>
</inkml:ink>
</file>

<file path=ppt/ink/ink19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7:40.0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20 916 0 0 0,'0'0'1746'0'0,"0"0"107"0"0,0 0 228 0 0,0 0 259 0 0,0 0 52 0 0,0 0-109 0 0,0 0-288 0 0,0 0-359 0 0,0 0-280 0 0,0 0-202 0 0,0 0-158 0 0,0 0-157 0 0,0 0-132 0 0,-4-6-110 0 0,2 3-498 0 0,0 0-1 0 0,0-1 1 0 0,1 1 0 0 0,-1 0-1 0 0,1-1 1 0 0,-1 0-1 0 0,1 1 1 0 0,0-1-1 0 0,1 0 1 0 0,-1 0-1 0 0,1 1 1 0 0,-1-1-1 0 0,1 0 1 0 0,0 0 0 0 0,0 0-1 0 0,1 0 1 0 0,-1 1-1 0 0,1-1 1 0 0,0-1-99 0 0,18-40 704 0 0,1 2 1 0 0,2 0-1 0 0,2 1 1 0 0,18-24-705 0 0,-24 39 166 0 0,350-461 1193 0 0,-305 420-1164 0 0,-61 121-174 0 0,-55 329 233 0 0,49-228-189 0 0,5-152-65 0 0,-1-1 1 0 0,1 1-1 0 0,-1-1 0 0 0,1 1 1 0 0,0-1-1 0 0,0 1 0 0 0,0-1 1 0 0,0 1-1 0 0,0-1 0 0 0,0 1 1 0 0,0-1-1 0 0,0 0 0 0 0,0 0 0 0 0,1 0 1 0 0,-1 0-1 0 0,0 0 0 0 0,1 0 1 0 0,-1 0-1 0 0,1 0 0 0 0,-1 0 1 0 0,1-1-1 0 0,-1 1 0 0 0,1 0 1 0 0,0-1-1 0 0,-1 1 0 0 0,1-1 1 0 0,0 0-1 0 0,-1 0 0 0 0,1 0 0 0 0,0 0 1 0 0,-1 0-1 0 0,1 0 0 0 0,0 0 1 0 0,0 0-1 0 0,-1-1 0 0 0,1 1 1 0 0,-1 0-1 0 0,1-1 0 0 0,0 0 1 0 0,-1 1-1 0 0,1-1 0 0 0,-1 0 0 0 0,1 0 1 0 0,-1 0-1 0 0,1 0 0 0 0,-1 0 1 0 0,0 0-1 0 0,0 0 0 0 0,1 0 1 0 0,-1-1-1 0 0,0 1 0 0 0,0 0 1 0 0,0-1-1 0 0,0 1 0 0 0,-1-1 1 0 0,1 0-2 0 0,229-241 109 0 0,40-65-55 0 0,-221 249-60 0 0,-47 111 15 0 0,-85 311 283 0 0,53-138-106 0 0,-6-82-2755 0 0,36-130-3692 0 0,7-10-5249 0 0,-2-3 2473 0 0</inkml:trace>
  <inkml:trace contextRef="#ctx0" brushRef="#br0" timeOffset="882.471">1443 467 2905 0 0,'0'0'2079'0'0,"0"0"-79"0"0,0 0 78 0 0,0 0 60 0 0,0 0-80 0 0,0 0-274 0 0,0 0-350 0 0,0 0-258 0 0,0 0-185 0 0,0 0-108 0 0,0 0-58 0 0,0 0-75 0 0,0 0-98 0 0,0 3-108 0 0,-33 35 2108 0 0,22-38-284 0 0,11 0-2291 0 0,-4-19 587 0 0,-29-7-323 0 0,22 26-336 0 0,0 1-1 0 0,0 1 0 0 0,0-1 0 0 0,0 2 1 0 0,1-1-1 0 0,-1 2 0 0 0,1-1 1 0 0,-1 1-1 0 0,1 1 0 0 0,1 0 0 0 0,-1 0 1 0 0,1 1-1 0 0,0 0 0 0 0,0 1 0 0 0,0 0 1 0 0,1 0-1 0 0,0 1 0 0 0,1 0 0 0 0,-1 1 1 0 0,-3 5-5 0 0,4-4-4 0 0,1-1 0 0 0,0 1 0 0 0,0 1 0 0 0,1-1 0 0 0,1 1 0 0 0,0 0 0 0 0,0 0 0 0 0,1 0 0 0 0,0 0 0 0 0,1 1 0 0 0,0-1 0 0 0,1 1 0 0 0,0-1 0 0 0,1 11 4 0 0,2-18 2 0 0,-1-1 0 0 0,1 1 1 0 0,-1-1-1 0 0,1 1 0 0 0,0-1 0 0 0,1 0 1 0 0,-1 1-1 0 0,0-1 0 0 0,1 0 0 0 0,0 0 1 0 0,0-1-1 0 0,0 1 0 0 0,0-1 0 0 0,0 1 1 0 0,0-1-1 0 0,1 0 0 0 0,-1 0 0 0 0,1-1 1 0 0,-1 1-1 0 0,1-1 0 0 0,0 1 0 0 0,0-1 1 0 0,0 0-1 0 0,-1-1 0 0 0,1 1 0 0 0,0-1 1 0 0,0 1-1 0 0,0-1 0 0 0,0 0 0 0 0,0-1 1 0 0,0 1-1 0 0,0-1 0 0 0,0 0 1 0 0,0 1-1 0 0,-1-2 0 0 0,1 1 0 0 0,0 0 1 0 0,0-1-1 0 0,2-1-2 0 0,29-18 39 0 0,0-2 1 0 0,-1-1 0 0 0,-2-2-1 0 0,-1-1 1 0 0,0-1 0 0 0,-3-2-1 0 0,14-18-39 0 0,53-51 114 0 0,-89 136-167 0 0,-6-27 54 0 0,0 0-1 0 0,0 0 1 0 0,1 0-1 0 0,0 0 0 0 0,1 0 1 0 0,0-1-1 0 0,0 1 1 0 0,1-1-1 0 0,1 1 1 0 0,-1-1-1 0 0,1 0 0 0 0,1 0 1 0 0,0-1-1 0 0,0 1 1 0 0,1-1-1 0 0,0 0 0 0 0,0 0 1 0 0,1-1-1 0 0,0 0 1 0 0,4 4-1 0 0,-9-10-68 0 0,0 0 0 0 0,1 0 1 0 0,-1 0-1 0 0,0 0 1 0 0,0 0-1 0 0,0-1 1 0 0,1 1-1 0 0,-1-1 1 0 0,0 1-1 0 0,1-1 1 0 0,-1 0-1 0 0,0 0 1 0 0,1 0-1 0 0,-1 0 1 0 0,0 0-1 0 0,1-1 0 0 0,-1 1 1 0 0,0-1-1 0 0,1 1 1 0 0,-1-1-1 0 0,0 0 1 0 0,0 0-1 0 0,1 0 68 0 0,13-8-4294 0 0,-1-2-4616 0 0,-10 10-2948 0 0</inkml:trace>
  <inkml:trace contextRef="#ctx0" brushRef="#br0" timeOffset="1368.687">2133 349 10394 0 0,'0'0'2697'0'0,"0"0"-886"0"0,0 0-283 0 0,0 0 54 0 0,0 0-14 0 0,0 0-189 0 0,0 0-335 0 0,0 0-319 0 0,0 0-177 0 0,0 0-42 0 0,0 0-32 0 0,0 0-37 0 0,-10 8-50 0 0,-84 61 639 0 0,46-17-440 0 0,48-51-585 0 0,-1 0-1 0 0,1 0 1 0 0,-1 0-1 0 0,1 1 1 0 0,-1-1-1 0 0,1 0 1 0 0,0 0-1 0 0,-1 1 0 0 0,1-1 1 0 0,0 0-1 0 0,0 1 1 0 0,0-1-1 0 0,0 0 1 0 0,0 1-1 0 0,0-1 1 0 0,1 0-1 0 0,-1 0 1 0 0,0 1-1 0 0,1-1 1 0 0,-1 0-1 0 0,1 0 0 0 0,-1 1 1 0 0,1-1-1 0 0,-1 0 1 0 0,1 0-1 0 0,0 0 1 0 0,0 0-1 0 0,0 0 1 0 0,-1 0-1 0 0,1 0 1 0 0,0 0-1 0 0,0 0 0 0 0,0 0 1 0 0,0-1-1 0 0,1 1 1 0 0,-1 0-1 0 0,0-1 1 0 0,1 1-1 0 0,18 9 24 0 0,68 48 289 0 0,-86-54-263 0 0,0 0-1 0 0,0-1 1 0 0,0 1 0 0 0,0 0-1 0 0,-1 0 1 0 0,1 0 0 0 0,-1 0-1 0 0,0 0 1 0 0,-1 0 0 0 0,1 0-1 0 0,0 1 1 0 0,-1-1 0 0 0,0 0-1 0 0,0 0 1 0 0,0 0 0 0 0,-1 1-1 0 0,0-1 1 0 0,1 0 0 0 0,-1 0-1 0 0,-1 0 1 0 0,1 0 0 0 0,-1 0-1 0 0,1 0 1 0 0,-1 0 0 0 0,0-1-1 0 0,0 1 1 0 0,-1 0 0 0 0,1-1-1 0 0,-1 0 1 0 0,0 0 0 0 0,0 1-1 0 0,0-2 1 0 0,0 1 0 0 0,0 0-1 0 0,-1-1 1 0 0,1 1 0 0 0,-1-1-1 0 0,-3 1-49 0 0,0 2-71 0 0,-2 0 0 0 0,1 0 0 0 0,-1-1 0 0 0,1-1 0 0 0,-1 1 0 0 0,0-2 0 0 0,0 1 0 0 0,-1-1 0 0 0,1 0 0 0 0,0-1 0 0 0,-8 0 71 0 0,18-30-4119 0 0,31-13-1462 0 0,-6 18-4122 0 0,-18 16 953 0 0</inkml:trace>
  <inkml:trace contextRef="#ctx0" brushRef="#br0" timeOffset="1784.386">2566 346 6393 0 0,'0'0'2880'0'0,"0"0"-459"0"0,0 0-145 0 0,0 0-103 0 0,0 0-180 0 0,0 0-313 0 0,0 0-415 0 0,0 0-352 0 0,0 0-217 0 0,0 0-121 0 0,0 0-79 0 0,0 0-62 0 0,0 0-30 0 0,-11 9-36 0 0,-68 52 559 0 0,77-61-908 0 0,1 0 1 0 0,0 1-1 0 0,-1-1 1 0 0,1 1-1 0 0,0 0 1 0 0,-1-1-1 0 0,1 1 1 0 0,0 0 0 0 0,0 0-1 0 0,0 0 1 0 0,0 0-1 0 0,0 0 1 0 0,0 0-1 0 0,0 0 1 0 0,0 0-1 0 0,0 0 1 0 0,0 0 0 0 0,1 0-1 0 0,-1 1 1 0 0,0-1-1 0 0,1 0 1 0 0,-1 0-1 0 0,1 1 1 0 0,-1-1 0 0 0,1 1-1 0 0,0-1 1 0 0,0 0-1 0 0,-1 1 1 0 0,1-1-1 0 0,0 1 1 0 0,0-1-1 0 0,1 0 1 0 0,-1 1 0 0 0,0-1-1 0 0,0 1 1 0 0,1-1-1 0 0,-1 0 1 0 0,0 1-1 0 0,1-1 1 0 0,-1 0-1 0 0,1 1 1 0 0,0-1 0 0 0,0 0-1 0 0,-1 0 1 0 0,1 0-1 0 0,0 1 1 0 0,0-1-1 0 0,0 0-19 0 0,6 1 42 0 0,-1 1 0 0 0,1 0 0 0 0,-1 1 0 0 0,0-1 0 0 0,0 1 0 0 0,-1 0 0 0 0,1 1 0 0 0,-1-1 0 0 0,0 1 0 0 0,0 0 0 0 0,-1 1 0 0 0,1-1 0 0 0,-1 1-1 0 0,0 0 1 0 0,-1 0 0 0 0,1 0 0 0 0,-1 0 0 0 0,0 0 0 0 0,-1 1 0 0 0,1 0 0 0 0,-2-1 0 0 0,1 1 0 0 0,-1 0 0 0 0,1 0 0 0 0,-2 0 0 0 0,1 0 0 0 0,-1 1-42 0 0,0-3 54 0 0,1 0 1 0 0,-1 0 0 0 0,0 1 0 0 0,-1-1 0 0 0,1 0-1 0 0,-1 0 1 0 0,0 1 0 0 0,-1-1 0 0 0,1 0-1 0 0,-1 0 1 0 0,0 0 0 0 0,0 0 0 0 0,0-1 0 0 0,-1 1-1 0 0,0-1 1 0 0,0 1 0 0 0,0-1 0 0 0,0 0-1 0 0,-1 0 1 0 0,1 0 0 0 0,-1 0 0 0 0,0-1 0 0 0,-1 0-1 0 0,1 0 1 0 0,0 0 0 0 0,-1 0 0 0 0,-3 1-55 0 0,2 0-10 0 0,0-1 0 0 0,0 0 0 0 0,-1 0 0 0 0,1-1 0 0 0,-1 1 0 0 0,0-1 0 0 0,0-1 0 0 0,0 1 0 0 0,0-1 0 0 0,0-1 0 0 0,0 1 0 0 0,0-1 0 0 0,0 0 0 0 0,0-1 0 0 0,-7-1 10 0 0,12 1-127 0 0,-1-1 0 0 0,1 1 0 0 0,0-1 0 0 0,0 0 0 0 0,0 0 0 0 0,1 0 0 0 0,-1 0 0 0 0,0 0 0 0 0,1 0 0 0 0,-1 0 0 0 0,1-1 0 0 0,0 1 0 0 0,0 0 0 0 0,0-1 0 0 0,0 1 0 0 0,0-1 0 0 0,0 0 0 0 0,1 1 0 0 0,-1-1 0 0 0,1 1 0 0 0,0-1 0 0 0,0 0 0 0 0,0-1 127 0 0,-1-25-8030 0 0,1 18 1887 0 0,0 7-5529 0 0</inkml:trace>
</inkml:ink>
</file>

<file path=ppt/ink/ink19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7:43.7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197 15 7402 0 0,'0'0'1825'0'0,"0"0"-190"0"0,0 0-48 0 0,0 0 50 0 0,0 0-33 0 0,0 0-158 0 0,0 0-294 0 0,0 0-345 0 0,0 0-284 0 0,0 0-86 0 0,0 0 55 0 0,2 7 124 0 0,44 148 3225 0 0,-41-112-3518 0 0,-1 0 0 0 0,-2 0 0 0 0,-3 1 0 0 0,-1-1 0 0 0,-2 0-1 0 0,-2 0 1 0 0,-2 0 0 0 0,-1-1-323 0 0,-61 142 387 0 0,49-140-471 0 0,18-40-3 0 0,0-6-3487 0 0,2-3 3299 0 0,-3-44-8930 0 0,3 29 1750 0 0,1 11 161 0 0</inkml:trace>
  <inkml:trace contextRef="#ctx0" brushRef="#br0" timeOffset="567.108">20 185 2945 0 0,'0'0'2518'0'0,"0"0"-439"0"0,0 0-248 0 0,0 0 62 0 0,0 0 26 0 0,0 0-45 0 0,0 0-220 0 0,0 0-312 0 0,0 0-254 0 0,0 0-248 0 0,0 0-193 0 0,0 0-166 0 0,0 0-90 0 0,-4-14-50 0 0,-11-44-49 0 0,15 57-280 0 0,0 0-1 0 0,0 0 1 0 0,0 0-1 0 0,0-1 1 0 0,0 1-1 0 0,0 0 1 0 0,1 0-1 0 0,-1 0 1 0 0,0 0-1 0 0,0 0 1 0 0,1 0-1 0 0,-1 0 0 0 0,1 0 1 0 0,-1 0-1 0 0,1 0 1 0 0,0 0-1 0 0,-1 0 1 0 0,1 0-1 0 0,0 0 1 0 0,-1 1-1 0 0,1-1 1 0 0,0 0-1 0 0,0 0 1 0 0,0 1-1 0 0,0-1 0 0 0,0 0 1 0 0,0 1-1 0 0,0-1 1 0 0,0 1-1 0 0,0 0 1 0 0,0-1-1 0 0,0 1 1 0 0,0 0-1 0 0,0-1 1 0 0,0 1-12 0 0,5-2 65 0 0,21-10 198 0 0,0 1 1 0 0,1 2-1 0 0,0 0 0 0 0,0 2 0 0 0,23-2-263 0 0,-6-1 286 0 0,145-4 463 0 0,-187 13-740 0 0,-1 1 0 0 0,1 0 0 0 0,-1 0 0 0 0,1 0 1 0 0,-1 1-1 0 0,0-1 0 0 0,1 1 0 0 0,-1-1 0 0 0,1 1 0 0 0,-1 0 0 0 0,0 0 0 0 0,0-1 0 0 0,1 2 0 0 0,-1-1 0 0 0,0 0 0 0 0,0 0 0 0 0,0 1 0 0 0,0-1 0 0 0,-1 1 0 0 0,1 0 0 0 0,0-1 0 0 0,0 1 0 0 0,-1 0 0 0 0,1 0 0 0 0,-1 0 0 0 0,0 0 0 0 0,0 0 0 0 0,0 1 0 0 0,0-1 0 0 0,0 0 1 0 0,0 0-1 0 0,0 1 0 0 0,-1-1 0 0 0,1 0 0 0 0,-1 1 0 0 0,0-1 0 0 0,1 1 0 0 0,-1-1 0 0 0,0 1 0 0 0,-1-1 0 0 0,1 0 0 0 0,0 1 0 0 0,-1 1-9 0 0,-1 6 53 0 0,1 0 0 0 0,-2-1 0 0 0,1 1 0 0 0,-2-1 0 0 0,1 1 0 0 0,-1-1 0 0 0,-1 0 0 0 0,1-1 0 0 0,-1 1 0 0 0,-3 2-53 0 0,-21 25 108 0 0,20-28-93 0 0,1 1 0 0 0,0 1 0 0 0,1-1 1 0 0,0 1-1 0 0,1 0 0 0 0,0 1 0 0 0,0 0 1 0 0,1 0-1 0 0,1 0 0 0 0,-3 7-15 0 0,9-11 5 0 0,0-1 0 0 0,0 0-1 0 0,0 0 1 0 0,1 0 0 0 0,-1 0-1 0 0,1 0 1 0 0,1-1-1 0 0,-1 1 1 0 0,1-1 0 0 0,0 0-1 0 0,0 0 1 0 0,1 0 0 0 0,0 0-1 0 0,-1-1 1 0 0,1 0 0 0 0,1 0-1 0 0,-1 0 1 0 0,1-1 0 0 0,-1 0-1 0 0,1 0 1 0 0,0 0 0 0 0,0-1-1 0 0,0 0 1 0 0,0 0 0 0 0,1 0-1 0 0,4 0-4 0 0,23 13 29 0 0,-16-5 10 0 0,-10-8-21 0 0,0 1-1 0 0,0 1 1 0 0,-1 0 0 0 0,1 0 0 0 0,-1 0-1 0 0,0 1 1 0 0,0 0 0 0 0,0 0 0 0 0,-1 0 0 0 0,0 1-1 0 0,0 0 1 0 0,-1 1 0 0 0,1-1 0 0 0,-1 1-1 0 0,-1 0 1 0 0,1 0 0 0 0,-1 1 0 0 0,0-1 0 0 0,-1 1-1 0 0,3 7-17 0 0,-5-5 57 0 0,0 0 0 0 0,-1 0-1 0 0,0 1 1 0 0,-1-1-1 0 0,0 0 1 0 0,0 0 0 0 0,-1 0-1 0 0,-1 0 1 0 0,0 0-1 0 0,0 0 1 0 0,0-1-1 0 0,-2 1 1 0 0,1-1 0 0 0,-1 0-1 0 0,0 0 1 0 0,-1-1-1 0 0,0 1 1 0 0,0-1 0 0 0,-1-1-1 0 0,0 1 1 0 0,0-1-1 0 0,-1 0 1 0 0,0-1 0 0 0,0 0-1 0 0,-1 0 1 0 0,1 0-1 0 0,-1-1 1 0 0,0-1-1 0 0,-1 0 1 0 0,-1 1-57 0 0,-11 5 24 0 0,0 0 1 0 0,-1-1-1 0 0,0-1 0 0 0,-1-1 0 0 0,0-1 1 0 0,0-2-1 0 0,0 0 0 0 0,0-1 0 0 0,-1-2 1 0 0,0 0-1 0 0,-9-2-24 0 0,29 0-38 0 0,0 1 0 0 0,0-1 0 0 0,0 1 0 0 0,0-1 0 0 0,0-1 1 0 0,0 1-1 0 0,0-1 0 0 0,0 0 0 0 0,1 0 0 0 0,-1 0 0 0 0,1-1 0 0 0,-1 1 1 0 0,1-1-1 0 0,0 0 0 0 0,0-1 0 0 0,0 1 0 0 0,0-1 0 0 0,1 1 0 0 0,-1-1 0 0 0,1 0 1 0 0,0 0-1 0 0,0-1 0 0 0,1 1 0 0 0,-1-1 0 0 0,1 1 0 0 0,0-1 0 0 0,0 0 1 0 0,0-1 37 0 0,2 0-343 0 0,-1 1 0 0 0,1-1 0 0 0,0 1 0 0 0,1-1 0 0 0,0 1 0 0 0,-1 0 0 0 0,2-1 1 0 0,-1 1-1 0 0,1 0 0 0 0,-1-1 0 0 0,1 1 0 0 0,1 0 0 0 0,-1 0 0 0 0,1 1 1 0 0,0-1-1 0 0,0 0 0 0 0,0 1 0 0 0,1 0 0 0 0,-1 0 0 0 0,1 0 0 0 0,4-3 343 0 0,5-6-5900 0 0,-3 2-5731 0 0</inkml:trace>
</inkml:ink>
</file>

<file path=ppt/ink/ink19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7:49.4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129 634 8210 0 0,'0'0'3047'0'0,"0"0"-673"0"0,0 0-283 0 0,0 0-85 0 0,0 0-124 0 0,0 0-222 0 0,0 0-341 0 0,0 0-328 0 0,0 0-244 0 0,0 0-154 0 0,0 0-118 0 0,-1 3-71 0 0,-24 42 21 0 0,2 2 0 0 0,2 1 0 0 0,2 1 0 0 0,-1 13-425 0 0,1 1-3955 0 0,19-67-4428 0 0,0 0-3209 0 0</inkml:trace>
  <inkml:trace contextRef="#ctx0" brushRef="#br0" timeOffset="251.768">87 295 10322 0 0,'0'0'3088'0'0,"0"0"-755"0"0,0 0-496 0 0,0 0-213 0 0,0 0-230 0 0,0 0-281 0 0,0 0-299 0 0,0 0-245 0 0,0 0-195 0 0,0 0-190 0 0,0 0-159 0 0,0 0-134 0 0,0 0-85 0 0,-7-21-43 0 0,-23-68-434 0 0,68 166-3629 0 0,-26-56-775 0 0,-3-5-5944 0 0</inkml:trace>
  <inkml:trace contextRef="#ctx0" brushRef="#br0" timeOffset="519.959">341 848 12059 0 0,'0'0'2244'0'0,"0"0"-286"0"0,0 0-8 0 0,0 0-67 0 0,0 0-382 0 0,0 0-382 0 0,0 0-259 0 0,0 0-146 0 0,0 0-87 0 0,0 0-71 0 0,30-34-87 0 0,92-102-93 0 0,-59 59 183 0 0,-4 1 69 0 0,-57 75-630 0 0,-2 1-20 0 0,0 25-83 0 0,-16 112 61 0 0,15-133 43 0 0,0 1-1 0 0,1 0 1 0 0,-1 0 0 0 0,1 0 0 0 0,1 0 0 0 0,-1 0-1 0 0,1-1 1 0 0,0 1 0 0 0,0 0 0 0 0,0 0-1 0 0,0-1 1 0 0,1 1 0 0 0,0-1 0 0 0,0 1 0 0 0,0-1-1 0 0,0 0 1 0 0,1 1 0 0 0,0-1 0 0 0,0-1-1 0 0,0 1 1 0 0,0 0 0 0 0,1-1 0 0 0,-1 1 0 0 0,1-1-1 0 0,0 0 1 0 0,0-1 0 0 0,0 1 0 0 0,0 0-1 0 0,0-1 1 0 0,1 0 0 0 0,-1 0 0 0 0,1-1 0 0 0,0 1-1 0 0,-1-1 1 0 0,2 1 1 0 0,0-2 52 0 0,0 0 0 0 0,0 0 0 0 0,0-1 0 0 0,0 1 0 0 0,0-1 0 0 0,-1-1 0 0 0,1 1 0 0 0,0-1 0 0 0,-1 0 0 0 0,1 0 0 0 0,-1 0-1 0 0,0-1 1 0 0,1 0 0 0 0,-1 0 0 0 0,-1 0 0 0 0,1-1 0 0 0,0 0 0 0 0,-1 0 0 0 0,0 0 0 0 0,4-4-52 0 0,68-101 696 0 0,-72 101-712 0 0,11-22-252 0 0,2-4-2262 0 0,1 14-5458 0 0,-13 16-3935 0 0</inkml:trace>
  <inkml:trace contextRef="#ctx0" brushRef="#br0" timeOffset="808.858">1381 1 12539 0 0,'0'0'2634'0'0,"0"0"-611"0"0,0 0-310 0 0,0 0-99 0 0,0 0-184 0 0,0 0-254 0 0,0 0-267 0 0,0 0-246 0 0,0 0-111 0 0,0 0-9 0 0,0 0 32 0 0,0 0 25 0 0,0 0-13 0 0,3 16-55 0 0,11 134 598 0 0,-28 61-246 0 0,-44 176-698 0 0,32-268-1977 0 0,4-140-10729 0 0,15 13 5514 0 0,3 1-1967 0 0</inkml:trace>
  <inkml:trace contextRef="#ctx0" brushRef="#br0" timeOffset="1256.838">1039 468 7146 0 0,'0'0'5034'0'0,"0"0"-2135"0"0,0 0-1050 0 0,0 0-386 0 0,0 0-287 0 0,0 0-159 0 0,0 0-135 0 0,0 0-179 0 0,0 0-140 0 0,0 0-145 0 0,0 0-127 0 0,0 0-90 0 0,35-6-93 0 0,113-19-54 0 0,46 16-472 0 0,-12 11-4357 0 0,-92-1-1098 0 0,0 0-3615 0 0,-36-3 5464 0 0,-28 0 6376 0 0,1 2 9281 0 0,-26 0-8750 0 0,-5 11 1962 0 0,-10 3-3341 0 0,2-2-906 0 0,-4 11 278 0 0,5-11-706 0 0,1-1 0 0 0,1 1 0 0 0,0 1 0 0 0,0 0 0 0 0,2 0 0 0 0,-1 0 0 0 0,2 1 0 0 0,0 0 1 0 0,0 1-1 0 0,2-1 0 0 0,-1 1 0 0 0,2 0 0 0 0,0 0 0 0 0,1 0 0 0 0,1 1 0 0 0,0 9-170 0 0,1-20 33 0 0,2-1 1 0 0,-1 0-1 0 0,0 0 1 0 0,1 0-1 0 0,0 0 1 0 0,0 0 0 0 0,0 0-1 0 0,0 0 1 0 0,1 0-1 0 0,0-1 1 0 0,-1 0-1 0 0,1 1 1 0 0,1-1-1 0 0,-1 0 1 0 0,0 0-1 0 0,1-1 1 0 0,-1 1 0 0 0,1-1-1 0 0,0 1 1 0 0,0-1-1 0 0,0-1 1 0 0,0 1-1 0 0,0 0 1 0 0,0-1-1 0 0,0 0 1 0 0,1 0-1 0 0,-1 0 1 0 0,0 0 0 0 0,1-1-1 0 0,-1 0 1 0 0,2 0-34 0 0,4 1 161 0 0,1-1 1 0 0,0 0-1 0 0,-1-1 1 0 0,1 0 0 0 0,-1-1-1 0 0,1 0 1 0 0,-1-1 0 0 0,0 0-1 0 0,0 0 1 0 0,0-1-1 0 0,0-1 1 0 0,4-2-162 0 0,-6 2 51 0 0,0-1 1 0 0,-1 0-1 0 0,1 0 0 0 0,-1 0 1 0 0,-1-1-1 0 0,1 0 1 0 0,-1-1-1 0 0,0 1 0 0 0,-1-1 1 0 0,0 0-1 0 0,0-1 0 0 0,-1 1 1 0 0,0-1-1 0 0,0 0 1 0 0,-1 0-1 0 0,0 0 0 0 0,-1 0 1 0 0,0-1-1 0 0,0 1 0 0 0,-1-1 1 0 0,-1 1-1 0 0,1-1 1 0 0,-1 1-1 0 0,-1-1 0 0 0,0-4-51 0 0,0 9 11 0 0,0 0 0 0 0,-1 0 0 0 0,1 0 0 0 0,-1 0 0 0 0,0 0 0 0 0,0 1 0 0 0,-1-1-1 0 0,1 0 1 0 0,-1 1 0 0 0,0 0 0 0 0,0-1 0 0 0,0 1 0 0 0,-1 1 0 0 0,0-1 0 0 0,1 0 0 0 0,-1 1-1 0 0,-1 0 1 0 0,1 0 0 0 0,0 0 0 0 0,-1 0 0 0 0,1 1 0 0 0,-1 0 0 0 0,0-1 0 0 0,0 2 0 0 0,0-1 0 0 0,0 1-1 0 0,0 0 1 0 0,-2-1-11 0 0,-73-3-2029 0 0,10 22-6554 0 0,57-9-4089 0 0</inkml:trace>
</inkml:ink>
</file>

<file path=ppt/ink/ink19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7:46.5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96 143 8330 0 0,'0'0'1664'0'0,"0"0"-200"0"0,0 0-61 0 0,0 0 96 0 0,0 0 116 0 0,0 0-84 0 0,0 0-192 0 0,0 0-233 0 0,0 0-261 0 0,0 0-232 0 0,0 0-172 0 0,-1-5-117 0 0,-4-15-72 0 0,4 15 2 0 0,1 5-18 0 0,0 0-10 0 0,0 0 0 0 0,0 0-25 0 0,3 19 901 0 0,8 117 713 0 0,-9-1-1296 0 0,2-70-398 0 0,-2 1-1 0 0,-4 0 0 0 0,-3 0 1 0 0,-2-1-1 0 0,-3 0 0 0 0,-3 0 0 0 0,-5 4-120 0 0,-17 16 131 0 0,57-141 190 0 0,-7 30-326 0 0,1 1 1 0 0,2 1-1 0 0,0 0 0 0 0,1 1 0 0 0,1 1 0 0 0,2 1 0 0 0,0 1 0 0 0,1 1 0 0 0,0 1 0 0 0,2 1 1 0 0,0 1-1 0 0,1 2 0 0 0,1 0 0 0 0,0 2 0 0 0,14-5 5 0 0,40 10 75 0 0,-77 9-75 0 0,-1 0 0 0 0,1 0 0 0 0,-1 0 0 0 0,0 0-1 0 0,1 1 1 0 0,-1 0 0 0 0,0 0 0 0 0,0 0 0 0 0,-1 0 0 0 0,1 0 0 0 0,0 0 0 0 0,-1 1 0 0 0,0-1 0 0 0,0 1 0 0 0,0-1 0 0 0,0 1 0 0 0,-1 0 0 0 0,0 0 0 0 0,1 0 0 0 0,-1 0 0 0 0,-1 0 0 0 0,1 0 0 0 0,-1 0 0 0 0,1 0 0 0 0,-1 0-1 0 0,0 1 1 0 0,0-1 0 0 0,-1 2 0 0 0,1 8 15 0 0,-1 0 0 0 0,-1 0-1 0 0,0 0 1 0 0,0 0-1 0 0,-1 0 1 0 0,-1 0-1 0 0,-1 0 1 0 0,0-1 0 0 0,0 0-1 0 0,-1 0 1 0 0,-1-1-1 0 0,0 1 1 0 0,-1-1 0 0 0,0-1-1 0 0,-1 0 1 0 0,-1 0-1 0 0,1-1 1 0 0,-1 0-1 0 0,-2 1-14 0 0,-14 11 14 0 0,0-2 0 0 0,-2 0-1 0 0,0-2 1 0 0,-1 0-1 0 0,-1-3 1 0 0,0 0-1 0 0,-21 5-13 0 0,40-16-15 0 0,-1 0-1 0 0,1-2 1 0 0,-1 1-1 0 0,0-2 1 0 0,1 0-1 0 0,-1 0 1 0 0,0-1-1 0 0,0 0 0 0 0,-6-1 16 0 0,15-1-135 0 0,-1 1 0 0 0,1-1 0 0 0,-1 1 0 0 0,1-1 0 0 0,0 0 0 0 0,0 0 0 0 0,0 0 0 0 0,0-1 0 0 0,0 1 0 0 0,1-1 0 0 0,-1 0 0 0 0,1 1 0 0 0,-1-1 0 0 0,1 0 0 0 0,0 0 0 0 0,0-1 0 0 0,0 1 0 0 0,1 0 0 0 0,-1-1 0 0 0,1 1 0 0 0,0-1-1 0 0,0 1 1 0 0,0-1 0 0 0,0 0 0 0 0,1 1 0 0 0,-1-1 0 0 0,1 0 0 0 0,0 0 0 0 0,0 1 0 0 0,0-1 0 0 0,1 0 0 0 0,-1 1 0 0 0,1-1 0 0 0,0 0 0 0 0,0 1 0 0 0,0-1 0 0 0,1 1 0 0 0,-1-1 0 0 0,1 1 0 0 0,0 0 0 0 0,0 0 0 0 0,0 0 0 0 0,0 0 0 0 0,1 0 0 0 0,-1 0-1 0 0,2-1 136 0 0,31-43-4479 0 0,-8 19-4295 0 0,-13 15-292 0 0</inkml:trace>
  <inkml:trace contextRef="#ctx0" brushRef="#br0" timeOffset="575.571">492 942 200 0 0,'0'0'2843'0'0,"0"0"-351"0"0,0 0-113 0 0,0 0 35 0 0,0 0-102 0 0,0 0-236 0 0,0 0-282 0 0,0 0-293 0 0,34-3-217 0 0,107-12-177 0 0,-50-11 666 0 0,-71 19-1458 0 0,-1-1 1 0 0,0 0-1 0 0,0-2 0 0 0,-1 0 0 0 0,-1-1 0 0 0,0-1 0 0 0,0 0 0 0 0,-1-1 0 0 0,-1-1 0 0 0,0-1 0 0 0,-1 0 0 0 0,0-1 0 0 0,-1 0 0 0 0,-1-1 0 0 0,-1-1 0 0 0,0-1-315 0 0,-9 15 18 0 0,0-1-1 0 0,0 1 0 0 0,-1-1 0 0 0,1 0 1 0 0,-1 1-1 0 0,0-1 0 0 0,-1 0 0 0 0,1 0 0 0 0,-1 0 1 0 0,0 1-1 0 0,0-1 0 0 0,-1 0 0 0 0,1 0 1 0 0,-1 0-1 0 0,0 0 0 0 0,0 1 0 0 0,-1-1 0 0 0,1 1 1 0 0,-1-1-1 0 0,0 1 0 0 0,-1-1 0 0 0,1 1 1 0 0,-1 0-1 0 0,1 0 0 0 0,-1 0 0 0 0,0 0 0 0 0,-1 1 1 0 0,1-1-1 0 0,-1 1 0 0 0,1 0 0 0 0,-1 0 1 0 0,0 0-1 0 0,0 1 0 0 0,-1-1 0 0 0,-2-1-17 0 0,1 2-9 0 0,0-1 0 0 0,0 1 1 0 0,0 0-1 0 0,0 1 0 0 0,0-1 0 0 0,-1 1 0 0 0,1 0 0 0 0,0 1 0 0 0,-1 0 0 0 0,1 0 0 0 0,0 0 0 0 0,-1 1 1 0 0,1-1-1 0 0,0 2 0 0 0,-1-1 0 0 0,1 1 0 0 0,0 0 0 0 0,0 0 0 0 0,0 0 0 0 0,1 1 0 0 0,-1 0 0 0 0,1 0 0 0 0,-1 1 1 0 0,1-1-1 0 0,0 1 0 0 0,0 0 0 0 0,0 1 0 0 0,1-1 0 0 0,0 1 0 0 0,0 0 0 0 0,0 0 0 0 0,0 0 0 0 0,1 1 1 0 0,-2 3 8 0 0,4-7-3 0 0,1 0 1 0 0,-1-1 0 0 0,1 1 0 0 0,0 0 0 0 0,0 0 0 0 0,-1 0 0 0 0,1 0 0 0 0,1 0 0 0 0,-1-1 0 0 0,0 1-1 0 0,0 0 1 0 0,1 0 0 0 0,-1 0 0 0 0,1 0 0 0 0,-1-1 0 0 0,1 1 0 0 0,0 0 0 0 0,0 0 0 0 0,0-1 0 0 0,0 1-1 0 0,0-1 1 0 0,0 1 0 0 0,0-1 0 0 0,0 1 0 0 0,1-1 0 0 0,-1 0 0 0 0,1 0 0 0 0,-1 1 0 0 0,1-1 0 0 0,-1 0-1 0 0,1 0 1 0 0,0 0 0 0 0,-1-1 0 0 0,1 1 0 0 0,0 0 0 0 0,0-1 0 0 0,-1 1 0 0 0,1-1 0 0 0,1 1 2 0 0,82 12 85 0 0,-78-13-92 0 0,32 2 55 0 0,85 19 276 0 0,-121-18-297 0 0,0 1 0 0 0,0 0 0 0 0,0 0 1 0 0,-1 0-1 0 0,1 0 0 0 0,-1 0 0 0 0,0 1 1 0 0,0-1-1 0 0,0 1 0 0 0,-1 0 0 0 0,0-1 1 0 0,0 1-1 0 0,0 0 0 0 0,0 0 0 0 0,-1-1 1 0 0,0 1-1 0 0,0 0 0 0 0,0 0 0 0 0,0 0 1 0 0,-1 0-1 0 0,0-1 0 0 0,0 1 0 0 0,-2 4-27 0 0,-53 120 314 0 0,55-129-333 0 0,0 1 0 0 0,0 0 1 0 0,1 0-1 0 0,-1 0 0 0 0,0 0 1 0 0,1 0-1 0 0,-1 0 0 0 0,1 0 0 0 0,-1 0 1 0 0,1 0-1 0 0,-1 0 0 0 0,1 0 1 0 0,0 0-1 0 0,0 0 0 0 0,-1 0 1 0 0,1 0-1 0 0,0 0 0 0 0,0 0 0 0 0,0 0 1 0 0,0 0-1 0 0,0 1 0 0 0,0-1 1 0 0,1 0-1 0 0,-1 0 0 0 0,0 0 0 0 0,1 0 1 0 0,-1 0-1 0 0,0 0 0 0 0,1 0 1 0 0,-1 0-1 0 0,1 0 0 0 0,0 0 1 0 0,-1 0-1 0 0,1 0 0 0 0,0 0 0 0 0,-1-1 1 0 0,1 1-1 0 0,0 0 0 0 0,0 0 1 0 0,0-1-1 0 0,0 1 0 0 0,-1-1 0 0 0,1 1 1 0 0,0 0-1 0 0,0-1 0 0 0,0 0 1 0 0,1 1-1 0 0,-1-1 0 0 0,0 0 1 0 0,0 1-1 0 0,0-1 0 0 0,0 0 0 0 0,0 0 1 0 0,0 0-1 0 0,0 0 0 0 0,0 0 1 0 0,2 0 18 0 0,59-17-4617 0 0,-34 2-588 0 0,-11 4-2606 0 0,-8 4-2315 0 0</inkml:trace>
  <inkml:trace contextRef="#ctx0" brushRef="#br0" timeOffset="1567.678">1361 839 2008 0 0,'0'0'2048'0'0,"0"0"-619"0"0,0 0 152 0 0,0 0 404 0 0,0 0 172 0 0,0 0-46 0 0,0 0-160 0 0,0 0-216 0 0,0 0-221 0 0,0 0-190 0 0,0 0-185 0 0,0 0-142 0 0,0 0-107 0 0,31-10-98 0 0,96-28-101 0 0,-56 2 472 0 0,-60 24-916 0 0,68-84 1237 0 0,-78 94-1473 0 0,0 0 1 0 0,0 1-1 0 0,-1-1 1 0 0,1 0-1 0 0,0 1 0 0 0,-1-1 1 0 0,1 0-1 0 0,-1 0 1 0 0,0 1-1 0 0,0-1 1 0 0,0 0-1 0 0,0 0 0 0 0,0 1 1 0 0,0-1-1 0 0,0 0 1 0 0,0 0-1 0 0,0 0 1 0 0,-1 1-1 0 0,1-1 1 0 0,-1 0-1 0 0,0 1 0 0 0,1-1 1 0 0,-1 0-1 0 0,0 1 1 0 0,0-1-1 0 0,0 1 1 0 0,0-1-1 0 0,0 1 0 0 0,0-1 1 0 0,-1 1-1 0 0,1 0 1 0 0,0 0-1 0 0,-1 0 1 0 0,1 0-1 0 0,-1 0 0 0 0,1 0 1 0 0,-1 0-1 0 0,1 0 1 0 0,-1 0-1 0 0,0 1 1 0 0,1-1-1 0 0,-1 0 1 0 0,0 1-1 0 0,0 0 0 0 0,1-1 1 0 0,-1 1-1 0 0,0 0 1 0 0,0 0-1 0 0,0 0 1 0 0,1 0-1 0 0,-1 0 0 0 0,0 1 1 0 0,0-1-1 0 0,0 1-11 0 0,-14 1-17 0 0,0 2-1 0 0,0 0 0 0 0,0 1 0 0 0,1 0 0 0 0,-1 2 1 0 0,1-1-1 0 0,0 2 0 0 0,1 0 0 0 0,0 1 0 0 0,1 0 1 0 0,-1 1-1 0 0,2 1 0 0 0,-1 0 0 0 0,2 0 1 0 0,-1 2-1 0 0,2-1 0 0 0,0 1 0 0 0,0 1 18 0 0,4-7-20 0 0,1-1 0 0 0,0 1 0 0 0,0 0 0 0 0,1 1 0 0 0,0-1 0 0 0,0 1 0 0 0,1 0 0 0 0,0 0 0 0 0,0 0 0 0 0,1 0 0 0 0,0 1 0 0 0,0-1 0 0 0,1 0 0 0 0,0 9 20 0 0,3-13-16 0 0,1-1 0 0 0,0 0 0 0 0,-1 0 0 0 0,1 0 0 0 0,1 0 0 0 0,-1 0 0 0 0,0-1 0 0 0,1 1 0 0 0,-1-1 0 0 0,1 0 0 0 0,0 0 0 0 0,-1 0-1 0 0,1 0 1 0 0,0-1 0 0 0,0 0 0 0 0,0 0 0 0 0,0 0 0 0 0,1 0 0 0 0,-1 0 0 0 0,0-1 0 0 0,0 0 0 0 0,0 0 0 0 0,1 0 0 0 0,-1 0 0 0 0,0-1 0 0 0,1 0 16 0 0,30 0-401 0 0,0-2 0 0 0,-1-2 0 0 0,1-1 0 0 0,-1-2-1 0 0,-1-1 1 0 0,19-8 401 0 0,112-46-4857 0 0,-105 39 1940 0 0,102-53-4839 0 0,-124 53 8754 0 0,-20 5 2941 0 0,-16 17-2346 0 0,-1 2-22 0 0,0 0-154 0 0,-15 0 1219 0 0,-59 37-375 0 0,59-28-2035 0 0,1 1 0 0 0,-1 0 0 0 0,2 1 1 0 0,0 1-1 0 0,0 0 0 0 0,1 0 1 0 0,0 1-1 0 0,1 1 0 0 0,1 1-226 0 0,9-15 1 0 0,0 1 0 0 0,1 1 1 0 0,-1-1-1 0 0,0 0 0 0 0,1 0 0 0 0,-1 0 0 0 0,1 0 0 0 0,-1 0 0 0 0,1 1 1 0 0,0-1-1 0 0,0 0 0 0 0,-1 0 0 0 0,1 0 0 0 0,0 1 0 0 0,0-1 1 0 0,0 0-1 0 0,0 0 0 0 0,0 1 0 0 0,1-1 0 0 0,-1 0 0 0 0,0 0 1 0 0,0 1-1 0 0,1-1 0 0 0,-1 0 0 0 0,1 0 0 0 0,-1 0 0 0 0,1 0 0 0 0,0 0 1 0 0,-1 0-1 0 0,1 0 0 0 0,0 0 0 0 0,0 0 0 0 0,-1 0 0 0 0,1 0 1 0 0,0 0-1 0 0,0 0 0 0 0,0-1 0 0 0,0 1 0 0 0,0 0 0 0 0,0-1 0 0 0,1 1 1 0 0,-1-1-1 0 0,0 1 0 0 0,0-1 0 0 0,0 1 0 0 0,1-1 0 0 0,-1 0 1 0 0,0 0-1 0 0,0 1 0 0 0,0-1 0 0 0,1 0 0 0 0,-1 0 0 0 0,0 0 1 0 0,0-1-1 0 0,1 1 0 0 0,-1 0 0 0 0,0 0 0 0 0,0-1 0 0 0,1 1 0 0 0,-1-1-1 0 0,12-1 41 0 0,-1-1 0 0 0,0 0 0 0 0,1-1 0 0 0,-2 0 0 0 0,1-1 0 0 0,0-1 0 0 0,-1 0-1 0 0,0 0 1 0 0,0-1 0 0 0,-1 0 0 0 0,0-1 0 0 0,0-1 0 0 0,5-5-41 0 0,18-12 126 0 0,-21 16-89 0 0,32-13 43 0 0,-33 77-57 0 0,-11-50-22 0 0,0 0 1 0 0,0-1-1 0 0,0 1 0 0 0,1-1 1 0 0,-1 1-1 0 0,1-1 0 0 0,0 1 1 0 0,0-1-1 0 0,0 1 0 0 0,0-1 1 0 0,1 0-1 0 0,0 1 0 0 0,-1-1 1 0 0,1 0-1 0 0,0 0 0 0 0,0 0 1 0 0,1-1-1 0 0,-1 1 0 0 0,1 0 1 0 0,-1-1-1 0 0,1 0 0 0 0,0 1 1 0 0,0-1-1 0 0,0 0 0 0 0,0 0 1 0 0,0-1-1 0 0,0 1 0 0 0,0-1 1 0 0,1 1-1 0 0,-1-1 0 0 0,1 0 1 0 0,-1 0-1 0 0,1-1 0 0 0,-1 1 1 0 0,1-1-1 0 0,-1 0 0 0 0,3 0-1 0 0,3 0 8 0 0,0-1 1 0 0,1-1-1 0 0,-1 1 0 0 0,-1-1 0 0 0,1-1 0 0 0,0 0 1 0 0,0 0-1 0 0,-1-1 0 0 0,0 0 0 0 0,0 0 0 0 0,0-1 0 0 0,0 0 1 0 0,-1 0-1 0 0,0-1 0 0 0,1-1-8 0 0,21-20 140 0 0,-2-1-1 0 0,-2-1 1 0 0,0-1 0 0 0,-2-1-1 0 0,-1-2 1 0 0,-2 0 0 0 0,11-25-140 0 0,-11 17 43 0 0,-1-2 0 0 0,-2 0 1 0 0,-2-1-1 0 0,-2 0 1 0 0,-2-1-1 0 0,-2-1 1 0 0,-2 0-1 0 0,-2 0 1 0 0,-2 0-1 0 0,-2-9-43 0 0,0 54 8 0 0,-1 0 0 0 0,0 0 0 0 0,0 0 0 0 0,1 0 0 0 0,-1 1 0 0 0,0-1-1 0 0,0 0 1 0 0,0 0 0 0 0,0 0 0 0 0,0 0 0 0 0,0 0 0 0 0,0 0 0 0 0,0 0 0 0 0,0 0-1 0 0,-1 0 1 0 0,1 1 0 0 0,0-1 0 0 0,-1 0 0 0 0,1 0 0 0 0,0 0 0 0 0,-1 0 0 0 0,1 1-1 0 0,-1-1 1 0 0,1 0 0 0 0,-1 0 0 0 0,0 1 0 0 0,1-1 0 0 0,-1 0 0 0 0,0 1 0 0 0,1-1 0 0 0,-1 1-1 0 0,0-1 1 0 0,0 1 0 0 0,1-1 0 0 0,-1 1 0 0 0,0 0 0 0 0,0-1 0 0 0,0 1 0 0 0,0 0-1 0 0,0 0 1 0 0,1-1 0 0 0,-1 1 0 0 0,0 0 0 0 0,0 0 0 0 0,0 0 0 0 0,0 0 0 0 0,0 0-1 0 0,0 0 1 0 0,0 0 0 0 0,0 1 0 0 0,0-1 0 0 0,1 0 0 0 0,-1 0 0 0 0,0 1 0 0 0,0-1-1 0 0,0 1 1 0 0,0-1 0 0 0,1 0 0 0 0,-1 1 0 0 0,0 0 0 0 0,0-1 0 0 0,1 1 0 0 0,-1-1 0 0 0,0 1-1 0 0,1 0-7 0 0,-12 20 27 0 0,2 0 0 0 0,0 1 0 0 0,1 0 0 0 0,1 1 0 0 0,1 0 0 0 0,-1 14-27 0 0,-10 74 262 0 0,5 1 0 0 0,5 0 1 0 0,6 112-263 0 0,2-213 6 0 0,-12 116 57 0 0,11-127-130 0 0,1-1-1 0 0,0 1 1 0 0,-1 0 0 0 0,1-1 0 0 0,-1 1-1 0 0,1 0 1 0 0,-1-1 0 0 0,1 1 0 0 0,-1 0-1 0 0,1-1 1 0 0,-1 1 0 0 0,1 0-1 0 0,-1 0 1 0 0,1 0 0 0 0,-1 0 0 0 0,1-1-1 0 0,-1 1 1 0 0,1 0 0 0 0,-1 0 0 0 0,0 0-1 0 0,1 0 1 0 0,-1 0 0 0 0,1 0 0 0 0,-1 0-1 0 0,1 1 1 0 0,-1-1 0 0 0,1 0 0 0 0,-1 0-1 0 0,1 0 1 0 0,-1 1 0 0 0,1-1-1 0 0,-1 0 1 0 0,1 0 0 0 0,-1 1 0 0 0,1-1-1 0 0,-1 0 1 0 0,1 1 0 0 0,-1-1 0 0 0,1 1-1 0 0,0-1 1 0 0,-1 1 67 0 0,2-13-1211 0 0,0 0-1 0 0,0 0 1 0 0,2 1 0 0 0,-1-1-1 0 0,1 1 1 0 0,1 0 0 0 0,0-1-1 0 0,1 2 1 0 0,0-1 0 0 0,4-6 1211 0 0,2-6-6154 0 0,-3 4-2162 0 0</inkml:trace>
  <inkml:trace contextRef="#ctx0" brushRef="#br0" timeOffset="1880.668">2986 345 6289 0 0,'0'0'3417'0'0,"0"0"-1007"0"0,0 0-568 0 0,0 0-178 0 0,0 0-89 0 0,0 0-109 0 0,0 0-213 0 0,0 0-259 0 0,0 0-193 0 0,0 0-126 0 0,0 0-75 0 0,0 0-66 0 0,0 0-73 0 0,-33 28-50 0 0,-104 88-34 0 0,47-43 622 0 0,89-72-981 0 0,0-1 0 0 0,0 1 0 0 0,0-1 0 0 0,0 1 0 0 0,0-1 0 0 0,0 1-1 0 0,0 0 1 0 0,0-1 0 0 0,0 1 0 0 0,1 0 0 0 0,-1 0 0 0 0,0-1 0 0 0,1 1 0 0 0,-1 0 0 0 0,0 0 0 0 0,1 0 0 0 0,-1 0-1 0 0,1 0 1 0 0,-1 0 0 0 0,1 0 0 0 0,0 0 0 0 0,-1 0 0 0 0,1 0 0 0 0,0 0 0 0 0,0 0 0 0 0,0 0 0 0 0,0 1-1 0 0,0-1 1 0 0,0 0 0 0 0,0 0 0 0 0,0 0 0 0 0,0 0 0 0 0,0 0 0 0 0,1 0 0 0 0,-1 0 0 0 0,0 0 0 0 0,1 0 0 0 0,-1 0-1 0 0,1 0 1 0 0,-1 0 0 0 0,1 0 0 0 0,-1 0 0 0 0,1 0 0 0 0,0 0 0 0 0,0-1 0 0 0,-1 1 0 0 0,1 0 0 0 0,0 0-1 0 0,0-1 1 0 0,0 1 0 0 0,0 0-18 0 0,54 20 821 0 0,-45-20-756 0 0,0 0 1 0 0,-1 0-1 0 0,1 2 1 0 0,-1-1-1 0 0,1 1 1 0 0,-1 0-1 0 0,0 1 1 0 0,0 0-1 0 0,0 1 1 0 0,-1-1-1 0 0,1 2 1 0 0,-1-1-1 0 0,-1 1 1 0 0,1 0-1 0 0,-1 1 1 0 0,0 0-1 0 0,5 6-65 0 0,-8 67 378 0 0,33-120-7412 0 0,-9 7 929 0 0,17-10-7266 0 0,-33 35 10888 0 0</inkml:trace>
  <inkml:trace contextRef="#ctx0" brushRef="#br0" timeOffset="2230.181">3233 544 0 0 0,'0'0'1024'0'0,"0"0"2306"0"0,0 0 876 0 0,0 0-286 0 0,0 0-690 0 0,0 0-745 0 0,0 0-552 0 0,0 0-366 0 0,0 0-237 0 0,0 0-181 0 0,0 0-178 0 0,0 0-176 0 0,0 0-191 0 0,21-21-168 0 0,62-65-111 0 0,-74 64 82 0 0,-25 29-220 0 0,-76 44 304 0 0,91-49-490 0 0,1 0 1 0 0,-1 0-1 0 0,0 0 0 0 0,0 0 1 0 0,1 0-1 0 0,0-1 1 0 0,-1 1-1 0 0,1 0 0 0 0,0 0 1 0 0,0 0-1 0 0,0 0 0 0 0,0 0 1 0 0,0 0-1 0 0,0 0 0 0 0,0 0 1 0 0,1 0-1 0 0,-1 0 0 0 0,1 0 1 0 0,0 0-1 0 0,-1 0 1 0 0,1 0-1 0 0,0-1 0 0 0,0 1 1 0 0,0 0-1 0 0,0 0 0 0 0,0-1 1 0 0,1 1-1 0 0,-1-1 0 0 0,0 1 1 0 0,1-1-1 0 0,-1 0 0 0 0,1 0 1 0 0,0 1-1 0 0,-1-1 1 0 0,1 0-1 0 0,0 0 0 0 0,0-1 1 0 0,-1 1-1 0 0,1 0 0 0 0,0 0 1 0 0,0-1-1 0 0,0 0 0 0 0,1 1-1 0 0,16 14 63 0 0,-13-8 28 0 0,-1 0 0 0 0,1 1 0 0 0,-2 0 0 0 0,1 0 0 0 0,-1 1-1 0 0,0-1 1 0 0,-1 1 0 0 0,0 0 0 0 0,0 0 0 0 0,-1 0 0 0 0,0 0 0 0 0,-1 0-1 0 0,0 1 1 0 0,0-1 0 0 0,-1 0 0 0 0,0 1 0 0 0,-2 7-91 0 0,0-10 55 0 0,0 1 1 0 0,0-1 0 0 0,-1-1 0 0 0,0 1-1 0 0,-1 0 1 0 0,0-1 0 0 0,0 1 0 0 0,0-1-1 0 0,-1 0 1 0 0,1 0 0 0 0,-1-1-1 0 0,-1 0 1 0 0,1 0 0 0 0,-1 0 0 0 0,0 0-1 0 0,0-1 1 0 0,0 0 0 0 0,-1 0-1 0 0,1-1 1 0 0,-1 1 0 0 0,0-2 0 0 0,0 1-1 0 0,-6 1-55 0 0,10-3-22 0 0,0 0 0 0 0,0-1-1 0 0,0 1 1 0 0,0-1-1 0 0,0 0 1 0 0,0 1-1 0 0,0-1 1 0 0,0-1 0 0 0,0 1-1 0 0,0 0 1 0 0,0-1-1 0 0,0 1 1 0 0,0-1-1 0 0,0 0 1 0 0,0 0 0 0 0,0 0-1 0 0,1-1 1 0 0,-1 1-1 0 0,0-1 1 0 0,1 1-1 0 0,-1-1 1 0 0,1 0 0 0 0,-1 0-1 0 0,1 0 1 0 0,0-1 22 0 0,-14-18-3125 0 0,3-5-4111 0 0,9 18-5362 0 0</inkml:trace>
</inkml:ink>
</file>

<file path=ppt/ink/ink19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8:01.5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52 214 2064 0 0,'0'0'1321'0'0,"0"0"-101"0"0,0 0 138 0 0,0 0 314 0 0,0 0 295 0 0,0 0 48 0 0,0 0-208 0 0,0 0-301 0 0,0 0-318 0 0,0 0-224 0 0,0 0-116 0 0,-9 3-65 0 0,-25 9-55 0 0,25-9-25 0 0,9-3-28 0 0,0 0-49 0 0,0 0-52 0 0,0 0-50 0 0,38-22 2097 0 0,195-96-967 0 0,-203 103-1591 0 0,0 1-1 0 0,0 1 1 0 0,1 2 0 0 0,1 1 0 0 0,0 2 0 0 0,0 1 0 0 0,0 1-1 0 0,1 2 1 0 0,26 0-63 0 0,-53 5 11 0 0,0-1 0 0 0,0 1 0 0 0,-1 0 0 0 0,1 0 0 0 0,0 1 0 0 0,-1 0 0 0 0,1 0 0 0 0,-1 0 0 0 0,1 1 0 0 0,-1 0 0 0 0,0 0 0 0 0,0 0 0 0 0,0 0 0 0 0,-1 1 0 0 0,1 0 0 0 0,-1 0 0 0 0,0 0 0 0 0,0 0 0 0 0,0 1 0 0 0,0 0 0 0 0,-1 0 0 0 0,0 0 0 0 0,0 0 1 0 0,0 0-1 0 0,-1 0 0 0 0,0 1 0 0 0,0 0 0 0 0,0-1 0 0 0,0 1 0 0 0,-1 0 0 0 0,0 2-11 0 0,-1 5 43 0 0,-1 0 0 0 0,0 0 0 0 0,-1-1 0 0 0,0 1 0 0 0,-1 0 0 0 0,-1-1 0 0 0,0 1 0 0 0,0-1 0 0 0,-1 0 1 0 0,-1-1-1 0 0,0 1 0 0 0,-1-1 0 0 0,0 0 0 0 0,0 0 0 0 0,-1-1 0 0 0,-1 0-43 0 0,-401 479 265 0 0,405-484-262 0 0,1 0-1 0 0,-1 1 1 0 0,1-1-1 0 0,1 1 1 0 0,-1 0-1 0 0,1-1 0 0 0,0 2 1 0 0,0-1-1 0 0,1 0 1 0 0,0 1-1 0 0,0-1 0 0 0,0 1 1 0 0,1-1-1 0 0,0 1 1 0 0,0 0-1 0 0,1 6-2 0 0,47 5 257 0 0,-41-17-195 0 0,16-2 80 0 0,0 0 0 0 0,-1-1 1 0 0,1-1-1 0 0,-1-1 0 0 0,0-1 1 0 0,0 0-1 0 0,0-2 0 0 0,-1-1 1 0 0,2-1-143 0 0,27-8 190 0 0,37-12 113 0 0,-68 19-9274 0 0,-11 4 2060 0 0,-3 3-5041 0 0</inkml:trace>
  <inkml:trace contextRef="#ctx0" brushRef="#br0" timeOffset="281.512">912 530 13675 0 0,'0'0'1710'0'0,"0"0"-506"0"0,0 0-157 0 0,0 0 102 0 0,0 0 105 0 0,0 0-34 0 0,0 0-165 0 0,0 0-160 0 0,0 0-122 0 0,0 0-90 0 0,0 0-77 0 0,0 0-82 0 0,0 0-67 0 0,17 0-59 0 0,86 0 203 0 0,19-19 18 0 0,-53-4-2614 0 0,-47 12-2887 0 0,-4-1-5519 0 0,-10 7-191 0 0</inkml:trace>
  <inkml:trace contextRef="#ctx0" brushRef="#br0" timeOffset="831.077">1409 416 9522 0 0,'0'0'1875'0'0,"0"0"-303"0"0,0 0-31 0 0,0 0 79 0 0,0 0 2 0 0,0 0-99 0 0,0 0-262 0 0,-1 35-295 0 0,-1 110-237 0 0,7-11 798 0 0,9 170 1233 0 0,-14-300-2718 0 0,1 0 0 0 0,-1 0 1 0 0,0 0-1 0 0,-1 0 0 0 0,1 0 1 0 0,-1 0-1 0 0,1 0 0 0 0,-1 0 1 0 0,0-1-1 0 0,-1 1 0 0 0,1 0 1 0 0,-1 0-1 0 0,0-1 0 0 0,1 1 1 0 0,-2-1-1 0 0,1 0 0 0 0,0 0 1 0 0,-1 1-1 0 0,1-1 1 0 0,-1-1-1 0 0,0 1 0 0 0,0 0 1 0 0,0-1-1 0 0,0 1 0 0 0,0-1 1 0 0,-1 0-1 0 0,1 0 0 0 0,-1-1 1 0 0,1 1-1 0 0,-1-1 0 0 0,0 1 1 0 0,-1-1-43 0 0,3-3 19 0 0,0 0 0 0 0,0 0 1 0 0,0 0-1 0 0,0 0 0 0 0,0-1 1 0 0,0 1-1 0 0,1-1 0 0 0,-1 1 1 0 0,1-1-1 0 0,0 0 0 0 0,0 1 1 0 0,0-1-1 0 0,0 0 0 0 0,0 0 1 0 0,1 0-1 0 0,-1 0 0 0 0,1 0 1 0 0,0 0-1 0 0,0 0 0 0 0,0 0-19 0 0,0 2 2 0 0,-1-20 13 0 0,2 0-1 0 0,0-1 1 0 0,2 1 0 0 0,0 0 0 0 0,1 0 0 0 0,1 0 0 0 0,1 1-1 0 0,1-1 1 0 0,1 1 0 0 0,7-12-15 0 0,-8 15 9 0 0,7-25-2 0 0,2 1-1 0 0,2 1 1 0 0,2 0-1 0 0,1 2 1 0 0,2 0-1 0 0,2 1 1 0 0,1 2-1 0 0,1 0 1 0 0,3 2 0 0 0,0 1-1 0 0,13-8-6 0 0,-35 34-1 0 0,0 1 0 0 0,0-1 0 0 0,1 2 0 0 0,-1-1 0 0 0,1 1 0 0 0,0 0 0 0 0,0 1-1 0 0,1 0 1 0 0,-1 1 0 0 0,1 0 0 0 0,-1 0 0 0 0,1 1 0 0 0,0 0 0 0 0,-1 0 0 0 0,1 1 0 0 0,3 1 1 0 0,-8 2 17 0 0,0-1 0 0 0,0 1 0 0 0,0 1 1 0 0,-1-1-1 0 0,1 1 0 0 0,-1-1 0 0 0,0 1 1 0 0,0 0-1 0 0,0 1 0 0 0,-1-1 0 0 0,1 1 1 0 0,-1 0-1 0 0,0-1 0 0 0,0 1 0 0 0,-1 1 0 0 0,0-1 1 0 0,0 0-1 0 0,0 0 0 0 0,0 1 0 0 0,-1-1 1 0 0,0 1-1 0 0,0 0 0 0 0,0-1 0 0 0,-1 1 1 0 0,0 0-1 0 0,0 0-17 0 0,0 4 43 0 0,0 0 1 0 0,-1-1-1 0 0,0 1 1 0 0,0 0-1 0 0,-1-1 0 0 0,-1 0 1 0 0,0 1-1 0 0,0-1 1 0 0,0 0-1 0 0,-1 0 0 0 0,-1-1 1 0 0,1 1-1 0 0,-1-1 1 0 0,-1 0-1 0 0,0 0 1 0 0,0-1-1 0 0,0 0 0 0 0,-4 3-43 0 0,-7 7 36 0 0,0-2 0 0 0,-2 0-1 0 0,1-1 1 0 0,-2-1-1 0 0,0-1 1 0 0,0-1 0 0 0,-5 2-36 0 0,22-11-32 0 0,0 0 0 0 0,1 0 1 0 0,-1 0-1 0 0,0 0 1 0 0,0-1-1 0 0,1 1 0 0 0,-1-1 1 0 0,-1 0-1 0 0,1 0 0 0 0,0 0 1 0 0,0 0-1 0 0,0-1 0 0 0,0 1 1 0 0,-1-1-1 0 0,1 0 1 0 0,0 0-1 0 0,0 0 0 0 0,-1 0 1 0 0,1 0-1 0 0,0-1 0 0 0,0 1 1 0 0,-1-1-1 0 0,1 0 0 0 0,0 0 1 0 0,0 0-1 0 0,0-1 1 0 0,0 1-1 0 0,0-1 0 0 0,1 0 1 0 0,-1 1-1 0 0,0-1 0 0 0,1 0 1 0 0,-1-1-1 0 0,1 1 0 0 0,0 0 1 0 0,0-1-1 0 0,0 1 1 0 0,0-1-1 0 0,0 0 0 0 0,0 1 1 0 0,1-1-1 0 0,-1 0 0 0 0,1 0 1 0 0,0 0-1 0 0,0 0 0 0 0,0 0 1 0 0,0-1 31 0 0,16-56-4253 0 0,-4 44-214 0 0,4 0-4073 0 0,-8 9-2665 0 0</inkml:trace>
  <inkml:trace contextRef="#ctx0" brushRef="#br0" timeOffset="2086.845">2147 107 12595 0 0,'0'0'2288'0'0,"0"0"-872"0"0,0 0-431 0 0,0 0-81 0 0,0 0-96 0 0,0 0-176 0 0,0 0-280 0 0,0 0-248 0 0,0 0-224 0 0,0 0-136 0 0,0 0-40 0 0,0 0-88 0 0,0 0-168 0 0,0 0-456 0 0,-7 37-1057 0 0,14-30-3248 0 0,-3 1-4777 0 0</inkml:trace>
  <inkml:trace contextRef="#ctx0" brushRef="#br0" timeOffset="1914.459">2219 427 10170 0 0,'0'0'2698'0'0,"0"0"-940"0"0,0 0-519 0 0,0 0 33 0 0,0 0 152 0 0,0 0 50 0 0,0 0-179 0 0,0 0-316 0 0,0 0-284 0 0,0 0-190 0 0,0 0-76 0 0,0 0-54 0 0,9 0 859 0 0,-37 140 1080 0 0,-5-99-2541 0 0,28-38-1962 0 0,0-10-5394 0 0,4 5 5242 0 0,-1 0-9499 0 0</inkml:trace>
  <inkml:trace contextRef="#ctx0" brushRef="#br0" timeOffset="2496.279">2403 505 7514 0 0,'0'0'2679'0'0,"0"0"-531"0"0,0 0-182 0 0,0 0-48 0 0,0 0-167 0 0,0 0-197 0 0,0 0-274 0 0,0 0-255 0 0,0 0-204 0 0,0 0-176 0 0,31-10-150 0 0,96-28-129 0 0,-82 15 97 0 0,-42 16-333 0 0,21-63 1153 0 0,-26 68-1273 0 0,1 1 0 0 0,-1-1 0 0 0,0 0 0 0 0,0 1 0 0 0,0-1 0 0 0,0 1 0 0 0,0-1 0 0 0,0 1 0 0 0,0 0 0 0 0,-1 0 0 0 0,1 0 0 0 0,0 0 0 0 0,-1 0 0 0 0,1 1 0 0 0,-1-1 0 0 0,1 1 0 0 0,-1-1 0 0 0,1 1 1 0 0,-1 0-1 0 0,1 0 0 0 0,0 0 0 0 0,-1 1 0 0 0,1-1 0 0 0,-1 0 0 0 0,1 1 0 0 0,-1-1 0 0 0,1 1 0 0 0,-1 0-10 0 0,-9 4-18 0 0,0 1 0 0 0,1 0 0 0 0,0 1 0 0 0,0 0 1 0 0,0 1-1 0 0,1 0 0 0 0,0 1 0 0 0,0 0 0 0 0,1 0 0 0 0,-5 8 18 0 0,5-9-1 0 0,1 1-1 0 0,1 0 1 0 0,-1 0 0 0 0,2 1-1 0 0,-1 0 1 0 0,1 0-1 0 0,1 0 1 0 0,0 1 0 0 0,0 0-1 0 0,1 0 1 0 0,0 0-1 0 0,1 0 1 0 0,0 1-1 0 0,1-1 1 0 0,1 1 0 0 0,-1 0-1 0 0,2 6 2 0 0,2-14-2 0 0,0 1 0 0 0,0-1 0 0 0,0 1 0 0 0,1-1 0 0 0,0 0 0 0 0,0 0 0 0 0,0 0 0 0 0,1 0 0 0 0,-1-1 0 0 0,1 1 0 0 0,0-1 0 0 0,0 0 0 0 0,0 0 0 0 0,0-1 0 0 0,0 1 0 0 0,1-1 0 0 0,-1 1 0 0 0,1-2 0 0 0,-1 1 0 0 0,1 0 0 0 0,0-1 0 0 0,0 0 0 0 0,0 0 0 0 0,0 0 0 0 0,0-1 0 0 0,0 1 0 0 0,0-1 0 0 0,3-1 2 0 0,1 2-101 0 0,1 0 0 0 0,-1 0 0 0 0,1-1 0 0 0,-1-1-1 0 0,0 1 1 0 0,1-2 0 0 0,-1 1 0 0 0,0-1 0 0 0,1-1 0 0 0,-1 1-1 0 0,0-2 1 0 0,-1 1 0 0 0,1-1 0 0 0,2-2 101 0 0,27-16-2945 0 0,-22 13-1169 0 0,-6 4-715 0 0,-2 1-6671 0 0</inkml:trace>
  <inkml:trace contextRef="#ctx0" brushRef="#br0" timeOffset="2783.153">2983 365 11763 0 0,'0'0'1775'0'0,"0"0"-308"0"0,0 0 0 0 0,0 0 53 0 0,0 0-73 0 0,0 0-224 0 0,0 0-330 0 0,0 0-246 0 0,0 0-131 0 0,0 0-84 0 0,0 0-53 0 0,0 0-56 0 0,0 0-30 0 0,-18 5-53 0 0,-57 20-25 0 0,72-24-188 0 0,0 0 1 0 0,0 0-1 0 0,0 1 0 0 0,0-1 1 0 0,1 1-1 0 0,-1 0 0 0 0,0 0 1 0 0,1 0-1 0 0,-1 0 1 0 0,1 0-1 0 0,0 0 0 0 0,-1 1 1 0 0,1-1-1 0 0,0 1 0 0 0,0-1 1 0 0,1 1-1 0 0,-1 0 1 0 0,0 2-28 0 0,-2 2 67 0 0,0 1-7 0 0,1 1-1 0 0,-1 0 0 0 0,1 1 1 0 0,1-1-1 0 0,0 0 1 0 0,0 1-1 0 0,1-1 1 0 0,0 1-1 0 0,0 0 1 0 0,1-1-1 0 0,1 1 1 0 0,0 6-60 0 0,2-10 23 0 0,-1 1 0 0 0,1-1 0 0 0,0 0 0 0 0,1 0 0 0 0,-1 0 0 0 0,1-1 1 0 0,0 1-1 0 0,0-1 0 0 0,1 0 0 0 0,0 0 0 0 0,0 0 0 0 0,0-1 1 0 0,0 1-1 0 0,1-1 0 0 0,0-1 0 0 0,-1 1 0 0 0,1-1 0 0 0,1 0 0 0 0,-1 0 1 0 0,0-1-1 0 0,1 0 0 0 0,-1 0 0 0 0,1 0 0 0 0,0-1 0 0 0,3 0-23 0 0,-5 1-12 0 0,1-1 0 0 0,-1 0-1 0 0,0-1 1 0 0,1 1 0 0 0,-1-1-1 0 0,1 0 1 0 0,-1-1 0 0 0,0 1-1 0 0,1-1 1 0 0,-1 0 0 0 0,0 0-1 0 0,0-1 1 0 0,1 1 0 0 0,-1-1 0 0 0,0 0-1 0 0,-1-1 1 0 0,1 1 0 0 0,0-1-1 0 0,-1 0 1 0 0,1 0 0 0 0,2-3 12 0 0,16-25-4148 0 0,-15 18-4427 0 0,-3 9-3072 0 0</inkml:trace>
  <inkml:trace contextRef="#ctx0" brushRef="#br0" timeOffset="3581.679">3239 608 4145 0 0,'0'0'3251'0'0,"0"0"-241"0"0,0 0-347 0 0,0 0-357 0 0,0 0-321 0 0,0 0-318 0 0,0 0-323 0 0,0 0-249 0 0,0 0-170 0 0,0 0-127 0 0,0 0-103 0 0,0 0-102 0 0,0 0-93 0 0,26-2-80 0 0,81-6-90 0 0,-54-9 388 0 0,-48 10-604 0 0,-3 5-95 0 0,1 0 0 0 0,0 0 0 0 0,-1 0 0 0 0,1 0 0 0 0,-1-1 0 0 0,0 1 0 0 0,0-1 0 0 0,0 0 0 0 0,0 1 0 0 0,-1-1 0 0 0,1 0 0 0 0,-1 0 0 0 0,1 0 0 0 0,-1 0 0 0 0,0 0 0 0 0,0-1 0 0 0,0 1 0 0 0,-1 0 0 0 0,1 0 0 0 0,-1-1 0 0 0,0 1 0 0 0,0 0 0 0 0,0-1 0 0 0,0 1 0 0 0,0 0 0 0 0,-1 0 0 0 0,0-1 0 0 0,1 1 0 0 0,-1 0 0 0 0,0 0 0 0 0,-1 0 0 0 0,1 0 0 0 0,0 0 0 0 0,-1 0 0 0 0,0 0 0 0 0,0 0 0 0 0,0 1 0 0 0,0-1 0 0 0,0 1 0 0 0,0-1 0 0 0,-1 1 0 0 0,1 0 0 0 0,-1 0 0 0 0,1 0 1 0 0,-1 0-1 0 0,0 0 0 0 0,0 1 0 0 0,0-1 0 0 0,0 1 0 0 0,0 0 0 0 0,0 0 0 0 0,0 0 0 0 0,-1 0 0 0 0,1 0 0 0 0,-2 1-19 0 0,-5 2-23 0 0,0 0 1 0 0,0 1-1 0 0,0 1 1 0 0,0-1-1 0 0,1 2 1 0 0,-1-1-1 0 0,1 1 1 0 0,0 1-1 0 0,1-1 1 0 0,-1 2-1 0 0,1-1 1 0 0,0 1-1 0 0,1 0 1 0 0,0 1-1 0 0,0-1 1 0 0,0 2 0 0 0,1-1-1 0 0,0 1 1 0 0,1 0-1 0 0,-2 4 23 0 0,5-10-4 0 0,-1 0-1 0 0,1 1 1 0 0,0-1-1 0 0,0 1 1 0 0,0-1-1 0 0,1 1 0 0 0,-1 0 1 0 0,1 0-1 0 0,0 0 1 0 0,0 0-1 0 0,0 0 1 0 0,0 0-1 0 0,1 0 1 0 0,0 0-1 0 0,0 0 1 0 0,0 0-1 0 0,0 1 1 0 0,1-1-1 0 0,-1 0 1 0 0,1 0-1 0 0,0 0 1 0 0,0 0-1 0 0,1-1 1 0 0,-1 1-1 0 0,1 0 1 0 0,0 0-1 0 0,0-1 1 0 0,0 1-1 0 0,0-1 1 0 0,1 0-1 0 0,-1 1 1 0 0,1-1-1 0 0,0 0 0 0 0,0-1 1 0 0,0 1-1 0 0,2 1 5 0 0,5 0-67 0 0,0 0-1 0 0,0 0 1 0 0,0-1-1 0 0,0 0 1 0 0,1-1-1 0 0,-1 0 0 0 0,1-1 1 0 0,0 0-1 0 0,-1-1 1 0 0,1 0-1 0 0,0 0 1 0 0,0-1-1 0 0,-1-1 1 0 0,1 0-1 0 0,8-2 68 0 0,92-41-3925 0 0,-49 12 118 0 0,107-69-14223 0 0,-64-4 17719 0 0,-66 56 6272 0 0,-37 34 8259 0 0,-12 18-9733 0 0,-2 5-5488 0 0,-18 16 1992 0 0,20-17-788 0 0,0 1 1 0 0,0 0-1 0 0,1 1 1 0 0,0 0-1 0 0,0 1 1 0 0,1 0-1 0 0,0 0 0 0 0,1 1 1 0 0,-1 1-204 0 0,7-9 7 0 0,1 0-1 0 0,0 0 1 0 0,0 0 0 0 0,0 0 0 0 0,0 0-1 0 0,0 0 1 0 0,0 0 0 0 0,0 1-1 0 0,1-1 1 0 0,-1 0 0 0 0,1 0 0 0 0,-1 0-1 0 0,1 0 1 0 0,0-1 0 0 0,0 1-1 0 0,0 0 1 0 0,0 0 0 0 0,0 0 0 0 0,0-1-1 0 0,1 1 1 0 0,-1-1 0 0 0,1 1-1 0 0,-1-1 1 0 0,1 1 0 0 0,-1-1-1 0 0,1 0 1 0 0,0 0 0 0 0,0 1 0 0 0,-1-1-1 0 0,1-1 1 0 0,0 1 0 0 0,0 0-1 0 0,0 0 1 0 0,0-1 0 0 0,0 1 0 0 0,0-1-1 0 0,0 1 1 0 0,0-1 0 0 0,0 0-1 0 0,0 0 1 0 0,1 0 0 0 0,-1 0 0 0 0,0-1-1 0 0,0 1-6 0 0,18 6 38 0 0,-16-5 20 0 0,1 0 0 0 0,-1 1 1 0 0,1-1-1 0 0,-1 1 0 0 0,0 0 0 0 0,1 0 0 0 0,-1 1 0 0 0,0-1 0 0 0,0 1 0 0 0,-1 0 0 0 0,1 0 0 0 0,-1 0 0 0 0,1 0 0 0 0,-1 1 0 0 0,0-1 0 0 0,0 1 0 0 0,0 0 0 0 0,-1 0 0 0 0,1 0 0 0 0,-1 0 0 0 0,0 0 0 0 0,0 1 0 0 0,-1-1 0 0 0,1 0 1 0 0,-1 1-1 0 0,0 0 0 0 0,0-1 0 0 0,0 1 0 0 0,-1 0 0 0 0,0-1 0 0 0,0 1 0 0 0,0 0 0 0 0,0 0 0 0 0,-1-1 0 0 0,0 1 0 0 0,0 0 0 0 0,0-1 0 0 0,0 1 0 0 0,-1-1 0 0 0,0 1-58 0 0,-2 0 12 0 0,-1-1 0 0 0,1 0-1 0 0,-1 0 1 0 0,0 0 0 0 0,-1 0-1 0 0,1-1 1 0 0,0 0 0 0 0,-1 0-1 0 0,0-1 1 0 0,0 0 0 0 0,1 0-1 0 0,-1 0 1 0 0,-1 0 0 0 0,1-1-1 0 0,0 0 1 0 0,0 0 0 0 0,0-1-1 0 0,-1 0 1 0 0,1 0 0 0 0,0 0-1 0 0,0-1 1 0 0,-2 0-12 0 0,1 1-70 0 0,-33-13-1970 0 0,29 5-1857 0 0,0-1-4332 0 0,5 2-4786 0 0</inkml:trace>
</inkml:ink>
</file>

<file path=ppt/ink/ink19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8:07.2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151 0 1048 0 0,'0'0'2218'0'0,"0"0"39"0"0,0 0 34 0 0,0 0 61 0 0,0 0-117 0 0,0 0-304 0 0,0 0-332 0 0,0 0-320 0 0,0 0-246 0 0,0 0-163 0 0,0 0-112 0 0,0 0-81 0 0,0 0-34 0 0,2 4 33 0 0,-2 5-412 0 0,0 0-1 0 0,-1 1 0 0 0,0-1 0 0 0,0 0 0 0 0,-1 1 1 0 0,0-1-1 0 0,-1 0 0 0 0,0 0 0 0 0,0-1 0 0 0,-1 1 1 0 0,0 0-1 0 0,-1-1 0 0 0,0 0 0 0 0,0 0-263 0 0,-3 7 36 0 0,0 1 1 0 0,-1-1-1 0 0,-1-1 0 0 0,-1 1 1 0 0,0-2-1 0 0,0 0 0 0 0,-1 0 1 0 0,-1-1-1 0 0,-2 1-36 0 0,10-12-1352 0 0,4-2-6095 0 0,1-2-4512 0 0</inkml:trace>
</inkml:ink>
</file>

<file path=ppt/ink/ink19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8:08.2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3 458 1832 0 0,'0'0'2082'0'0,"0"0"-910"0"0,0 0-397 0 0,0 0 71 0 0,0 0 249 0 0,0 0 329 0 0,0 0 184 0 0,0 0-13 0 0,0 0-102 0 0,0 0-209 0 0,0 0-171 0 0,9 8-80 0 0,33 22-33 0 0,-38-28-788 0 0,0 0 0 0 0,1 0 0 0 0,-1 0-1 0 0,1-1 1 0 0,-1 0 0 0 0,1 1 0 0 0,0-2 0 0 0,0 1 0 0 0,-1-1 0 0 0,1 1 0 0 0,0-1 0 0 0,0 0 0 0 0,0-1-1 0 0,0 1 1 0 0,2-2-212 0 0,7 1 513 0 0,7-3-117 0 0,0-1 0 0 0,-1 0 0 0 0,1-2 0 0 0,-1 0-1 0 0,-1-2 1 0 0,0 0 0 0 0,0-1 0 0 0,0 0 0 0 0,-1-2 0 0 0,15-12-396 0 0,15-30 703 0 0,-47 53-685 0 0,0-1 0 0 0,0 1 0 0 0,0-1 0 0 0,0 1 0 0 0,0-1 0 0 0,-1 0 1 0 0,1 1-1 0 0,-1-1 0 0 0,1 0 0 0 0,-1 1 0 0 0,1-1 0 0 0,-1 0 0 0 0,0 0 0 0 0,0 0 0 0 0,0 1 0 0 0,0-1 0 0 0,0 0 0 0 0,0 0 0 0 0,0 1 0 0 0,-1-1 0 0 0,1 0 0 0 0,-1 0 0 0 0,1 1 0 0 0,-1-1 0 0 0,0 0 1 0 0,0 1-1 0 0,1-1 0 0 0,-1 1 0 0 0,0-1 0 0 0,0 1 0 0 0,-1-1 0 0 0,1 1 0 0 0,0 0 0 0 0,0 0 0 0 0,-1-1 0 0 0,1 1 0 0 0,0 0 0 0 0,-1 0-18 0 0,-6-1-5 0 0,0 0-1 0 0,0 0 1 0 0,0 0-1 0 0,0 1 1 0 0,0 1-1 0 0,0-1 1 0 0,-1 1-1 0 0,1 1 0 0 0,0 0 1 0 0,0 0-1 0 0,0 0 1 0 0,0 1-1 0 0,0 0 1 0 0,0 1 5 0 0,-12 4-20 0 0,0 2 1 0 0,1 1-1 0 0,0 0 1 0 0,1 1-1 0 0,0 1 0 0 0,1 1 1 0 0,0 0-1 0 0,1 1 1 0 0,0 1-1 0 0,2 1 1 0 0,-1 0-1 0 0,1 2 20 0 0,5-7-1 0 0,1 1-1 0 0,0 0 0 0 0,1 1 1 0 0,1-1-1 0 0,0 1 0 0 0,0 0 1 0 0,2 1-1 0 0,-1-1 1 0 0,2 1-1 0 0,-1 3 2 0 0,3-11 5 0 0,0 0 0 0 0,1 0 0 0 0,0 0 0 0 0,0 0-1 0 0,0 0 1 0 0,0 0 0 0 0,1 0 0 0 0,0 0 0 0 0,0-1 0 0 0,1 1 0 0 0,0 0 0 0 0,0 0 0 0 0,0-1 0 0 0,1 0-1 0 0,-1 1 1 0 0,1-1 0 0 0,1 0 0 0 0,-1 0 0 0 0,1 0 0 0 0,0-1 0 0 0,0 1 0 0 0,0-1 0 0 0,0 0-1 0 0,5 3-4 0 0,2 0 51 0 0,0 0 0 0 0,0-1 0 0 0,1-1 0 0 0,-1 0-1 0 0,1 0 1 0 0,1-1 0 0 0,-1-1 0 0 0,0 0-1 0 0,1-1 1 0 0,-1 0 0 0 0,1-1 0 0 0,0 0 0 0 0,0-1-1 0 0,12-1-50 0 0,176-38 522 0 0,-106 5-528 0 0,-27 19-1817 0 0,-45 15-3093 0 0,-1 4-5567 0 0,-15-4-702 0 0</inkml:trace>
  <inkml:trace contextRef="#ctx0" brushRef="#br0" timeOffset="1259.4">1246 425 4249 0 0,'0'0'2292'0'0,"0"0"-323"0"0,0 0-7 0 0,0 0 115 0 0,0 0-70 0 0,0 0-278 0 0,0 0-412 0 0,0 0-304 0 0,0 0-189 0 0,0 0-127 0 0,0 0-78 0 0,0 0-52 0 0,0 0-27 0 0,-27 3-25 0 0,-84 11 5 0 0,105-13-435 0 0,0 0 0 0 0,0 0 0 0 0,0 0 1 0 0,0 0-1 0 0,0 1 0 0 0,0 0 0 0 0,0 0 0 0 0,1 1 1 0 0,-1 0-1 0 0,1 0 0 0 0,0 0 0 0 0,0 0 0 0 0,0 1 0 0 0,-2 1-85 0 0,-6 6 234 0 0,3-5-143 0 0,0 1 0 0 0,1 0 0 0 0,0 1 1 0 0,0-1-1 0 0,0 2 0 0 0,1-1 1 0 0,0 2-1 0 0,1-1 0 0 0,0 1 0 0 0,1-1 1 0 0,0 2-1 0 0,0-1 0 0 0,1 1 1 0 0,0 0-1 0 0,1 0 0 0 0,1 0 0 0 0,-1 1 1 0 0,2-1-1 0 0,0 1 0 0 0,-1 4-91 0 0,2-11 12 0 0,0-1 0 0 0,0 1-1 0 0,1 0 1 0 0,0 0 0 0 0,-1-1-1 0 0,2 1 1 0 0,-1 0 0 0 0,0 0 0 0 0,1-1-1 0 0,0 1 1 0 0,0 0 0 0 0,0-1-1 0 0,1 1 1 0 0,-1-1 0 0 0,1 1-1 0 0,0-1 1 0 0,1 0 0 0 0,-1 0-1 0 0,1 0 1 0 0,0 0 0 0 0,0 0 0 0 0,0 0-1 0 0,0-1 1 0 0,0 1 0 0 0,1-1-1 0 0,0 0 1 0 0,0 0 0 0 0,-1-1-1 0 0,2 1 1 0 0,-1-1 0 0 0,0 0 0 0 0,0 0-1 0 0,1 0 1 0 0,-1 0 0 0 0,4 0-12 0 0,8-4 87 0 0,1 0-1 0 0,-1-1 1 0 0,0-1 0 0 0,0-1 0 0 0,0 0 0 0 0,-1-1-1 0 0,1 0 1 0 0,-1-1 0 0 0,-1-1 0 0 0,0-1 0 0 0,0 0 0 0 0,0 0-1 0 0,-1-2 1 0 0,-1 1 0 0 0,1-2 0 0 0,-2 0 0 0 0,0 0 0 0 0,0-1-1 0 0,7-12-86 0 0,26-38 101 0 0,32-31-74 0 0,-74 120-239 0 0,0 4 281 0 0,-3-18-67 0 0,1 1 0 0 0,0 0 0 0 0,1 0 0 0 0,1-1 0 0 0,0 1 0 0 0,0-1 0 0 0,1 1 0 0 0,1-1 0 0 0,0 0 0 0 0,0 0 0 0 0,1 0 0 0 0,1-1 0 0 0,0 0 0 0 0,1 0 1 0 0,0 0-1 0 0,0-1 0 0 0,1 0 0 0 0,5 4-2 0 0,-11-12 4 0 0,1 0 0 0 0,0 0 0 0 0,0 0-1 0 0,0 0 1 0 0,1-1 0 0 0,-1 1 0 0 0,0-1 0 0 0,0 0 0 0 0,1 0 0 0 0,-1 0 0 0 0,1 0 0 0 0,-1-1 0 0 0,1 1 0 0 0,-1-1 0 0 0,1 0 0 0 0,-1 0 0 0 0,1 0 0 0 0,0 0-1 0 0,-1-1 1 0 0,1 0 0 0 0,-1 1 0 0 0,1-1 0 0 0,-1 0 0 0 0,0-1 0 0 0,1 1 0 0 0,-1-1 0 0 0,0 1 0 0 0,0-1 0 0 0,2-2-4 0 0,85-75 248 0 0,-68 55-198 0 0,-10 13-26 0 0,9-13 17 0 0,1 2 0 0 0,2 1 0 0 0,0 0 0 0 0,1 2 0 0 0,1 1 0 0 0,1 1 0 0 0,14-6-41 0 0,52-24 66 0 0,-87 42 625 0 0,-24-2-467 0 0,15 5-227 0 0,-1 0 0 0 0,1 1 0 0 0,-1-1 0 0 0,0 1 0 0 0,0 0 0 0 0,0 0 0 0 0,1 0 0 0 0,-1 1 0 0 0,0-1 0 0 0,0 1 0 0 0,0 0 0 0 0,0 0 0 0 0,0 0 0 0 0,0 1 0 0 0,0-1 0 0 0,0 1 0 0 0,0 0 0 0 0,0 0 0 0 0,0 0 0 0 0,1 1 0 0 0,-2 0 3 0 0,-4 3-5 0 0,0 1 0 0 0,0 0 0 0 0,1 0 0 0 0,-1 0 0 0 0,2 1 0 0 0,-1 1 0 0 0,1-1 0 0 0,0 1 0 0 0,0 1 0 0 0,1-1 0 0 0,0 1 0 0 0,1 0-1 0 0,0 0 1 0 0,0 1 0 0 0,1 0 0 0 0,0-1 0 0 0,1 1 0 0 0,0 1 0 0 0,1-1 0 0 0,0 0 0 0 0,0 1 0 0 0,1-1 0 0 0,0 1 0 0 0,1-1 0 0 0,1 6 5 0 0,-2-12-3 0 0,0 0 1 0 0,1 0-1 0 0,0 0 0 0 0,-1 0 1 0 0,1 0-1 0 0,1 0 1 0 0,-1 0-1 0 0,1 0 1 0 0,-1 0-1 0 0,1 0 1 0 0,0-1-1 0 0,1 1 0 0 0,-1 0 1 0 0,1 0-1 0 0,-1-1 1 0 0,1 1-1 0 0,0-1 1 0 0,0 0-1 0 0,1 1 1 0 0,-1-1-1 0 0,1 0 0 0 0,-1 0 1 0 0,1 0-1 0 0,0-1 1 0 0,0 1-1 0 0,0-1 1 0 0,1 0-1 0 0,-1 0 1 0 0,1 0-1 0 0,-1 0 0 0 0,1 0 1 0 0,-1-1-1 0 0,1 1 1 0 0,0-1-1 0 0,0 0 1 0 0,1 0 2 0 0,7 1 3 0 0,0 0 1 0 0,1-1-1 0 0,-1 0 1 0 0,1-1-1 0 0,-1 0 1 0 0,1-1-1 0 0,-1-1 1 0 0,1 0-1 0 0,-1 0 1 0 0,0-1 0 0 0,0-1-1 0 0,0 0 1 0 0,-1-1-1 0 0,1 0 1 0 0,-1 0-1 0 0,0-2 1 0 0,2-1-4 0 0,28-19 34 0 0,-2-2 1 0 0,-1-2 0 0 0,-1-2-1 0 0,-2 0 1 0 0,0-5-35 0 0,90-153 58 0 0,-110 165-45 0 0,0 0-14 0 0,-2 0-1 0 0,0-1 1 0 0,-2-1 0 0 0,-1 1 0 0 0,-1-2 0 0 0,-2 1-1 0 0,0-1 1 0 0,-2-1 0 0 0,-2 1 0 0 0,1-18 1 0 0,-5 46-1 0 0,1 0 1 0 0,-1 0-1 0 0,1 0 1 0 0,-1 0-1 0 0,0 1 1 0 0,1-1 0 0 0,-1 0-1 0 0,0 1 1 0 0,1-1-1 0 0,-1 0 1 0 0,0 1-1 0 0,0-1 1 0 0,0 1-1 0 0,0-1 1 0 0,1 1 0 0 0,-1-1-1 0 0,0 1 1 0 0,0 0-1 0 0,0-1 1 0 0,0 1-1 0 0,0 0 1 0 0,0 0-1 0 0,0 0 1 0 0,0 0-1 0 0,0 0 1 0 0,0 0 0 0 0,0 0-1 0 0,0 0 1 0 0,0 0-1 0 0,0 0 1 0 0,0 1-1 0 0,0-1 1 0 0,0 0-1 0 0,0 1 1 0 0,0-1-1 0 0,1 1 1 0 0,-1-1 0 0 0,0 1-1 0 0,0-1 1 0 0,0 1-1 0 0,1-1 1 0 0,-1 1-1 0 0,0 0 1 0 0,0-1-1 0 0,1 1 1 0 0,-1 0 0 0 0,1 0-1 0 0,-1 0 1 0 0,1 0-1 0 0,-1-1 1 0 0,1 1-1 0 0,-1 0 1 0 0,1 0-1 0 0,0 0 1 0 0,-1 0-1 0 0,1 0 1 0 0,0 0 0 0 0,0 0-1 0 0,0 0 1 0 0,0 0-1 0 0,0 0 1 0 0,0 0 0 0 0,-20 27-2 0 0,2 1 1 0 0,1 1 0 0 0,1 0-1 0 0,1 1 1 0 0,2 0 0 0 0,1 2-1 0 0,2-1 1 0 0,1 1 0 0 0,1 1-1 0 0,2-1 1 0 0,2 1 0 0 0,0 25 1 0 0,3-53 4 0 0,1 1 1 0 0,1-1 0 0 0,-1 0 0 0 0,1 1-1 0 0,0-1 1 0 0,1 0 0 0 0,-1 0-1 0 0,1 0 1 0 0,1 0 0 0 0,-1 0-1 0 0,1 0 1 0 0,0 0 0 0 0,0-1 0 0 0,0 0-1 0 0,1 1 1 0 0,0-1 0 0 0,0-1-1 0 0,0 1 1 0 0,1 0 0 0 0,0-1 0 0 0,-1 0-1 0 0,1 0 1 0 0,1-1 0 0 0,-1 1-1 0 0,1-1 1 0 0,-1 0 0 0 0,1-1 0 0 0,0 1-1 0 0,0-1 1 0 0,0 0 0 0 0,0-1-1 0 0,0 1 1 0 0,1-1 0 0 0,5 0-5 0 0,6 0 8 0 0,1-1 0 0 0,-1-1 0 0 0,0-1 0 0 0,0-1 1 0 0,0 0-1 0 0,0-1 0 0 0,0-1 0 0 0,16-7-8 0 0,-21 8 2 0 0,130-29 84 0 0,-141 35-74 0 0,0 0 0 0 0,-1 0 0 0 0,1 0 0 0 0,-1 0 0 0 0,1 0 0 0 0,-1 0-1 0 0,0 0 1 0 0,0 1 0 0 0,0-1 0 0 0,0 0 0 0 0,0 0 0 0 0,-1 1 0 0 0,1-1 0 0 0,-1 1 0 0 0,1-1 0 0 0,-1 1 0 0 0,0-1-1 0 0,0 1 1 0 0,0-1 0 0 0,0 1 0 0 0,0-1 0 0 0,-1 0 0 0 0,1 1 0 0 0,-1-1 0 0 0,0 2-12 0 0,1 5 40 0 0,0 101 326 0 0,0-109-373 0 0,0 0 1 0 0,1 1-1 0 0,-1-1 0 0 0,0 0 0 0 0,0 0 1 0 0,1 0-1 0 0,-1 0 0 0 0,0 0 0 0 0,1 0 0 0 0,-1 0 1 0 0,1 0-1 0 0,0 0 0 0 0,-1 0 0 0 0,1-1 0 0 0,0 1 1 0 0,-1 0-1 0 0,1 0 0 0 0,0 0 0 0 0,0-1 0 0 0,0 1 1 0 0,0 0-1 0 0,-1-1 0 0 0,1 1 0 0 0,0-1 0 0 0,0 1 1 0 0,0-1-1 0 0,0 1 0 0 0,0-1 0 0 0,1 0 0 0 0,-1 0 1 0 0,0 1-1 0 0,0-1 0 0 0,0 0 0 0 0,0 0 1 0 0,0 0-1 0 0,0 0 0 0 0,0 0 0 0 0,0 0 0 0 0,0-1 1 0 0,1 1-1 0 0,-1 0 0 0 0,0-1 0 0 0,0 1 7 0 0,10-16-1378 0 0,-4 3-2528 0 0,-4 9-1292 0 0,0 0-7119 0 0</inkml:trace>
</inkml:ink>
</file>

<file path=ppt/ink/ink19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8:12.3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254 522 0 0 0,'0'0'1000'0'0,"0"0"507"0"0,0 0 203 0 0,0 0-127 0 0,0 0-301 0 0,0 0-285 0 0,0 0-197 0 0,0 0-78 0 0,0 0-18 0 0,1 0 1174 0 0,4-3 9840 0 0,-5 3-10696 0 0,-44-8-314 0 0,35 9-680 0 0,-1 0 0 0 0,1 1 0 0 0,0 0 0 0 0,-1 1 0 0 0,1 0 0 0 0,0 0 0 0 0,0 1 0 0 0,1 0 0 0 0,-1 0 0 0 0,1 1 0 0 0,0 0 0 0 0,0 1 0 0 0,0 0 0 0 0,1 0 0 0 0,-1 2-28 0 0,0 0 5 0 0,1 0 1 0 0,1 0-1 0 0,-1 1 0 0 0,1-1 1 0 0,1 2-1 0 0,0-1 0 0 0,0 1 1 0 0,0-1-1 0 0,2 1 0 0 0,-1 0 1 0 0,-1 9-6 0 0,3-15 6 0 0,0 1 1 0 0,0 0 0 0 0,1-1 0 0 0,0 1 0 0 0,0 0 0 0 0,0 0 0 0 0,0 0 0 0 0,1 0-1 0 0,0 0 1 0 0,0 0 0 0 0,0 0 0 0 0,0 0 0 0 0,1 0 0 0 0,0 0 0 0 0,0 0-1 0 0,0 0 1 0 0,1-1 0 0 0,0 1 0 0 0,0 0 0 0 0,0-1 0 0 0,0 1 0 0 0,1-1 0 0 0,-1 0-1 0 0,1 0 1 0 0,0 0 0 0 0,1 0 0 0 0,-1 0 0 0 0,1-1 0 0 0,-1 1 0 0 0,1-1 0 0 0,0 0-1 0 0,0 0 1 0 0,0-1 0 0 0,1 1 0 0 0,-1-1 0 0 0,1 0 0 0 0,-1 0 0 0 0,1 0-1 0 0,0-1 1 0 0,1 1-7 0 0,0-2 59 0 0,0 0 0 0 0,-1-1 0 0 0,1 0 0 0 0,0 0-1 0 0,-1 0 1 0 0,1 0 0 0 0,-1-1 0 0 0,1 0 0 0 0,-1 0-1 0 0,0-1 1 0 0,1 1 0 0 0,-1-1 0 0 0,0 0 0 0 0,-1-1-1 0 0,1 1 1 0 0,-1-1 0 0 0,1 0 0 0 0,-1 0 0 0 0,0 0 0 0 0,1-3-59 0 0,8-8 5 0 0,-1-1 0 0 0,-1 0 0 0 0,0-1 1 0 0,-2 0-1 0 0,0-1 0 0 0,0 0 0 0 0,-2-1 1 0 0,0 1-1 0 0,-1-1 0 0 0,-1 0 0 0 0,-1-1 1 0 0,-1 1-1 0 0,-1-1 0 0 0,0 0 0 0 0,-1 0 1 0 0,-1 0-1 0 0,-3-19-5 0 0,2 37-17 0 0,1 0-1 0 0,-1-1 1 0 0,0 1 0 0 0,1 0 0 0 0,-1 0 0 0 0,0 0-1 0 0,-1-1 1 0 0,1 1 0 0 0,0 0 0 0 0,0 1 0 0 0,-1-1-1 0 0,1 0 1 0 0,-1 0 0 0 0,0 0 0 0 0,0 1 0 0 0,1-1-1 0 0,-1 1 1 0 0,0 0 0 0 0,0-1 0 0 0,0 1 0 0 0,0 0-1 0 0,-1 0 1 0 0,1 0 0 0 0,0 0 0 0 0,0 1 0 0 0,-1-1-1 0 0,1 1 1 0 0,0-1 0 0 0,-1 1 0 0 0,1 0 0 0 0,0 0-1 0 0,-1 0 1 0 0,1 0 0 0 0,-1 0 0 0 0,1 0 0 0 0,0 1-1 0 0,-1-1 1 0 0,1 1 0 0 0,0 0 0 0 0,0-1 0 0 0,-1 1-1 0 0,1 0 1 0 0,0 1 0 0 0,0-1 0 0 0,0 0-1 0 0,0 0 1 0 0,0 1 0 0 0,0-1 0 0 0,1 1 0 0 0,-2 1 17 0 0,2-2-3 0 0,1-1 1 0 0,0 0 0 0 0,-1 1-1 0 0,1-1 1 0 0,0 0 0 0 0,-1 0-1 0 0,1 1 1 0 0,0-1 0 0 0,0 1-1 0 0,-1-1 1 0 0,1 0 0 0 0,0 1-1 0 0,0-1 1 0 0,0 1 0 0 0,-1-1-1 0 0,1 0 1 0 0,0 1 0 0 0,0-1-1 0 0,0 1 1 0 0,0-1 0 0 0,0 1 0 0 0,0-1-1 0 0,0 1 1 0 0,0-1 0 0 0,0 0-1 0 0,0 1 1 0 0,0-1 0 0 0,1 1-1 0 0,-1-1 1 0 0,0 1 0 0 0,0-1-1 0 0,0 0 1 0 0,0 1 0 0 0,1-1-1 0 0,-1 0 1 0 0,0 1 0 0 0,0-1-1 0 0,1 1 1 0 0,-1-1 0 0 0,0 0-1 0 0,1 0 1 0 0,-1 1 0 0 0,0-1-1 0 0,1 0 1 0 0,-1 0 0 0 0,0 1-1 0 0,1-1 1 0 0,-1 0 0 0 0,1 0-1 0 0,-1 0 1 0 0,0 1 0 0 0,1-1-1 0 0,-1 0 1 0 0,1 0 0 0 0,-1 0-1 0 0,1 0 1 0 0,-1 0 0 0 0,1 0-1 0 0,-1 0 1 0 0,0 0 0 0 0,1 0-1 0 0,-1 0 1 0 0,1 0 0 0 0,-1 0-1 0 0,1-1 3 0 0,29 2 121 0 0,43-61 138 0 0,-65 50-218 0 0,102-151 239 0 0,-23-11-188 0 0,-73 132-29 0 0,-13 102-110 0 0,27 445 224 0 0,-6-201-187 0 0,-19 117 75 0 0,-5-383-19 0 0,-1 0 0 0 0,-3 0 0 0 0,-1 0 0 0 0,-2-1 0 0 0,-2 0 0 0 0,-1-1 0 0 0,-2 0 0 0 0,-2 0 0 0 0,-1-2 0 0 0,-5 6-46 0 0,19-35 31 0 0,0 0 0 0 0,-1 0-1 0 0,1 0 1 0 0,-1 0 0 0 0,-1-1-1 0 0,1 1 1 0 0,-1-1 0 0 0,0 0-1 0 0,-1-1 1 0 0,1 1 0 0 0,-1-1-1 0 0,0 0 1 0 0,0 0 0 0 0,-1-1-1 0 0,1 0 1 0 0,-1 0 0 0 0,0-1-1 0 0,0 1 1 0 0,-1-2 0 0 0,1 1-1 0 0,0-1 1 0 0,-1 0 0 0 0,0 0-1 0 0,1-1 1 0 0,-5 0-31 0 0,7-3 12 0 0,0-1-1 0 0,1 0 1 0 0,-1 0 0 0 0,1-1-1 0 0,0 0 1 0 0,0 1-1 0 0,0-1 1 0 0,0 0 0 0 0,1-1-1 0 0,0 1 1 0 0,0-1-1 0 0,0 1 1 0 0,0-1 0 0 0,1 0-1 0 0,-1 0 1 0 0,1 0-1 0 0,1 0 1 0 0,-1 0 0 0 0,1-1-1 0 0,0 1 1 0 0,0-1-1 0 0,0 1 1 0 0,1-6-12 0 0,-4-30-71 0 0,2 0 1 0 0,3 0-1 0 0,1 0 1 0 0,1 0-1 0 0,3 0 1 0 0,1 0-1 0 0,2 1 1 0 0,2 0-1 0 0,1 1 1 0 0,2 1-1 0 0,2 0 1 0 0,2 0-1 0 0,1 2 1 0 0,2 0-1 0 0,1 2 1 0 0,14-16 70 0 0,25-27-1574 0 0,-17 29-5636 0 0,-30 33-4889 0 0</inkml:trace>
</inkml:ink>
</file>

<file path=ppt/ink/ink19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8:13.7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120 221 0 0 0,'0'0'335'0'0,"0"0"1108"0"0,0 0 401 0 0,0 0 142 0 0,0 0 5 0 0,0 0-107 0 0,0 0-189 0 0,0 0-261 0 0,0 0-231 0 0,0 0-156 0 0,0 0-51 0 0,0 0-12 0 0,0 0-16 0 0,-2 3-55 0 0,-8 9-98 0 0,7-9-118 0 0,3-3-137 0 0,0 0-108 0 0,0 0-80 0 0,0 0-53 0 0,0 0-18 0 0,0 0 7 0 0,1 10 3892 0 0,0 14-3969 0 0,-76 218 740 0 0,44-162-699 0 0,34-117 1007 0 0,10-3-1268 0 0,2-1 1 0 0,2 2 0 0 0,1 0 0 0 0,2 1 0 0 0,1 1 0 0 0,3 1-1 0 0,10-12-11 0 0,-15 19-1 0 0,2 2-1 0 0,0 0 0 0 0,2 1 1 0 0,1 1-1 0 0,1 1 0 0 0,1 1 1 0 0,1 2-1 0 0,4-2 2 0 0,10 8-47 0 0,-36 38-9 0 0,-4-1 77 0 0,-2-1-1 0 0,0 1 0 0 0,-2-1 1 0 0,0 1-1 0 0,-1-1 1 0 0,-2 0-1 0 0,0-1 0 0 0,-1 1 1 0 0,-4 7-21 0 0,-12 43 92 0 0,-8 32-64 0 0,66-147-100 0 0,85-78 46 0 0,88-25-40 0 0,-199 142 61 0 0,-6 3 2 0 0,-1 0-1 0 0,1 0 0 0 0,0 0 0 0 0,-1 1 0 0 0,1 0 0 0 0,0-1 0 0 0,0 1 0 0 0,0 0 1 0 0,0 0-1 0 0,0 1 0 0 0,0-1 0 0 0,0 0 0 0 0,0 1 0 0 0,0 0 0 0 0,0 0 0 0 0,0 0 1 0 0,0 0-1 0 0,3 1 4 0 0,-4 1 1 0 0,0 1 1 0 0,0 0 0 0 0,0 0 0 0 0,-1 0 0 0 0,1 0-1 0 0,-1 0 1 0 0,1 0 0 0 0,-1 0 0 0 0,0 0-1 0 0,0 1 1 0 0,-1-1 0 0 0,1 0 0 0 0,-1 1-1 0 0,1-1 1 0 0,-1 0 0 0 0,0 1 0 0 0,-1 3-2 0 0,2-5 4 0 0,-2 30 29 0 0,-2 1 0 0 0,-1-1 0 0 0,-1 0 0 0 0,-2 0 0 0 0,-1 0 0 0 0,-1-1 0 0 0,-2 0 0 0 0,-5 8-33 0 0,-3 16-34 0 0,-27 77-86 0 0,87-162-6424 0 0,-39 29 6301 0 0,14-15-2838 0 0,-4 5-2367 0 0,2 0-6159 0 0</inkml:trace>
</inkml:ink>
</file>

<file path=ppt/ink/ink19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8:14.1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398 100 8730 0 0,'0'0'3263'0'0,"0"0"-1208"0"0,0 0-365 0 0,0 0-2 0 0,0 0-78 0 0,0 0-275 0 0,0 0-389 0 0,0 0-277 0 0,0 0-97 0 0,0 0-34 0 0,0 0 0 0 0,0 0-24 0 0,0 0-70 0 0,-29 16-17 0 0,-88 49-47 0 0,35-10 299 0 0,69-47-616 0 0,0 1 0 0 0,1 0 0 0 0,1 1 0 0 0,-1 0 1 0 0,1 0-1 0 0,1 2 0 0 0,0-1 0 0 0,1 1 0 0 0,0 0 0 0 0,1 1 1 0 0,0 0-1 0 0,1 0 0 0 0,1 1 0 0 0,0 0 0 0 0,0 0 1 0 0,2 0-1 0 0,0 1 0 0 0,0 0 0 0 0,1 0 0 0 0,1 0 1 0 0,1 3-64 0 0,1-16 2 0 0,0 0 0 0 0,1 0 1 0 0,0 0-1 0 0,-1 0 0 0 0,1 0 1 0 0,0 0-1 0 0,0 0 0 0 0,0 0 1 0 0,0 0-1 0 0,0 0 0 0 0,1 0 1 0 0,-1-1-1 0 0,0 1 0 0 0,1-1 1 0 0,0 1-1 0 0,-1-1 0 0 0,1 1 1 0 0,0-1-1 0 0,0 0 0 0 0,-1 0 1 0 0,1 0-1 0 0,0 0 0 0 0,0 0 1 0 0,0 0-1 0 0,0 0 0 0 0,0-1 1 0 0,1 1-1 0 0,-1-1 0 0 0,0 0 1 0 0,0 1-1 0 0,0-1 0 0 0,0 0 1 0 0,0 0-1 0 0,1-1-2 0 0,73-15 230 0 0,-34-9-145 0 0,-2-3 1 0 0,-1-1-1 0 0,-1-2 0 0 0,-1-1 1 0 0,-2-2-1 0 0,-2-1 0 0 0,16-22-85 0 0,-16 9 102 0 0,-26 67-50 0 0,-49 211 118 0 0,60-148-866 0 0,-17-80 497 0 0,1 0 0 0 0,0 0 1 0 0,0-1-1 0 0,0 1 0 0 0,1 0 0 0 0,-1-1 0 0 0,0 0 0 0 0,0 1 0 0 0,1-1 0 0 0,-1 0 0 0 0,1 0 0 0 0,-1 0 0 0 0,1 0 1 0 0,0-1-1 0 0,-1 1 0 0 0,1-1 0 0 0,0 1 0 0 0,-1-1 0 0 0,1 0 0 0 0,2 0 199 0 0,36-14-6990 0 0,-33 9 3072 0 0,5-2-7495 0 0</inkml:trace>
  <inkml:trace contextRef="#ctx0" brushRef="#br0" timeOffset="433.402">1097 97 10082 0 0,'0'0'2558'0'0,"0"0"-558"0"0,0 0-274 0 0,0 0-59 0 0,0 0-48 0 0,0 0-174 0 0,0 0-259 0 0,0 0-275 0 0,0 0-220 0 0,0 0-187 0 0,0 0-145 0 0,0 0-99 0 0,0 0-37 0 0,-9-3-5 0 0,2 0-165 0 0,5 2-37 0 0,0-1 0 0 0,-1 1 0 0 0,1 0 0 0 0,-1 1 0 0 0,1-1 0 0 0,-1 0 0 0 0,0 1 1 0 0,1-1-1 0 0,-1 1 0 0 0,0 0 0 0 0,1 0 0 0 0,-1 0 0 0 0,0 0 0 0 0,1 0 0 0 0,-1 1 0 0 0,0-1 1 0 0,1 1-1 0 0,-1-1 0 0 0,0 1 0 0 0,1 0 0 0 0,-1 0 0 0 0,1 1-16 0 0,-26 19 218 0 0,2 0-1 0 0,1 3 1 0 0,0 0 0 0 0,2 1-1 0 0,0 3-217 0 0,22-27 4 0 0,0 0-1 0 0,0 0 1 0 0,1 0-1 0 0,-1 0 1 0 0,1 0-1 0 0,-1 1 1 0 0,1-1-1 0 0,-1 0 1 0 0,1 0-1 0 0,0 1 1 0 0,0-1-1 0 0,-1 0 0 0 0,1 1 1 0 0,0-1-1 0 0,0 0 1 0 0,0 0-1 0 0,1 1 1 0 0,-1-1-1 0 0,0 0 1 0 0,0 1-1 0 0,1-1 1 0 0,-1 0-1 0 0,0 0 1 0 0,1 0-1 0 0,0 1 0 0 0,-1-1 1 0 0,1 0-1 0 0,0 0 1 0 0,-1 0-1 0 0,1 0 1 0 0,0 0-1 0 0,0 0 1 0 0,0 0-1 0 0,0 0 1 0 0,0 0-1 0 0,0-1 1 0 0,0 1-1 0 0,0 0 0 0 0,0-1 1 0 0,0 1-1 0 0,0 0 1 0 0,1-1-1 0 0,-1 0 1 0 0,0 1-1 0 0,0-1 1 0 0,1 0-1 0 0,-1 1-3 0 0,81 17 115 0 0,-77-16-94 0 0,-3-2 1 0 0,1 0 0 0 0,-1 0 0 0 0,0 1 0 0 0,0-1 1 0 0,1 1-1 0 0,-1-1 0 0 0,0 1 0 0 0,0 0 0 0 0,0 0 0 0 0,0 0 0 0 0,0 0 0 0 0,0 1 0 0 0,0-1 0 0 0,0 0 0 0 0,0 1 0 0 0,-1-1 0 0 0,1 1 0 0 0,-1 0 0 0 0,1-1 0 0 0,-1 1 0 0 0,0 0 0 0 0,1 0 0 0 0,-1 0 0 0 0,0 0 0 0 0,0 0 0 0 0,0 0 0 0 0,0 0 1 0 0,-1 0-1 0 0,1 1 0 0 0,-1-1 0 0 0,1 0 0 0 0,-1 1-22 0 0,-2 6 61 0 0,-1 0 0 0 0,0 0 0 0 0,-1-1 0 0 0,0 1 0 0 0,0-1 1 0 0,0 0-1 0 0,-1 0 0 0 0,-1 0 0 0 0,1-1 0 0 0,-1 0 0 0 0,-1 0 1 0 0,1 0-1 0 0,-1-1 0 0 0,0 0 0 0 0,0 0 0 0 0,-1-1 0 0 0,0 0 1 0 0,-4 2-62 0 0,-15 14 71 0 0,23-17-114 0 0,-1 0-1 0 0,-1-1 1 0 0,1 1 0 0 0,0-1 0 0 0,-1-1-1 0 0,1 1 1 0 0,-1-1 0 0 0,0 0 0 0 0,0 0-1 0 0,0 0 1 0 0,0-1 0 0 0,0 0 0 0 0,0-1-1 0 0,-6 1 44 0 0,18-34-2479 0 0,63-41-4754 0 0,-45 53-226 0 0,-12 9-3653 0 0</inkml:trace>
  <inkml:trace contextRef="#ctx0" brushRef="#br0" timeOffset="821.838">1638 1 13387 0 0,'0'0'2200'0'0,"0"0"-505"0"0,0 0-85 0 0,0 0 68 0 0,0 0-42 0 0,0 0-265 0 0,0 0-416 0 0,0 0-367 0 0,0 0-187 0 0,0 0-42 0 0,0 0 3 0 0,0 0-22 0 0,-20 12-40 0 0,-124 79 348 0 0,68-28-147 0 0,75-60-500 0 0,1-1 0 0 0,-1 1 0 0 0,1-1-1 0 0,0 1 1 0 0,0 0 0 0 0,0-1 0 0 0,0 1 0 0 0,1-1-1 0 0,-1 1 1 0 0,1-1 0 0 0,-1 1 0 0 0,1-1 0 0 0,0 1-1 0 0,0-1 1 0 0,0 1 0 0 0,0-1 0 0 0,0 0 0 0 0,1 0-1 0 0,-1 0 1 0 0,1 1 0 0 0,-1-1 0 0 0,1-1 0 0 0,0 1-1 0 0,0 0 1 0 0,0 0 0 0 0,0-1 0 0 0,0 1 0 0 0,0-1-1 0 0,0 1 1 0 0,1-1 0 0 0,-1 0 0 0 0,0 0-1 0 0,1 0 1 0 0,-1 0 0 0 0,1-1 0 0 0,1 1-1 0 0,18 14 54 0 0,-17-11-27 0 0,0 1 0 0 0,1-1 0 0 0,-1 1-1 0 0,-1 0 1 0 0,1 1 0 0 0,-1-1 0 0 0,0 1 0 0 0,0 0 0 0 0,-1 0 0 0 0,1 0-1 0 0,-1 0 1 0 0,-1 1 0 0 0,1-1 0 0 0,-1 1 0 0 0,0-1 0 0 0,-1 1 0 0 0,0 0 0 0 0,0 0-1 0 0,0 0 1 0 0,-1 0 0 0 0,0 0 0 0 0,0 0 0 0 0,0 0 0 0 0,-1 0 0 0 0,0 0-1 0 0,-1-1 1 0 0,0 1 0 0 0,0 0 0 0 0,0-1 0 0 0,-1 1 0 0 0,0-1 0 0 0,0 0-1 0 0,0 0 1 0 0,-1 0 0 0 0,0 0-27 0 0,-1 1 6 0 0,0-1 0 0 0,0 0-1 0 0,0 0 1 0 0,-1 0 0 0 0,0-1 0 0 0,0 1-1 0 0,0-1 1 0 0,-1-1 0 0 0,0 0 0 0 0,0 1-1 0 0,0-2 1 0 0,0 1 0 0 0,0-1 0 0 0,-1 0-1 0 0,0-1 1 0 0,1 0 0 0 0,-1 0 0 0 0,0-1-1 0 0,0 0 1 0 0,0 0 0 0 0,0-1-1 0 0,0 0 1 0 0,-3 0-6 0 0,-21-39-2929 0 0,28 21-1136 0 0,1 2-3943 0 0,2 5-4344 0 0</inkml:trace>
</inkml:ink>
</file>

<file path=ppt/ink/ink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5T15:54:41.9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592 197,'0'16,"-17"267,-25-99,26-128,3 1,2 1,3 0,2 12,7-110,-1 17</inkml:trace>
  <inkml:trace contextRef="#ctx0" brushRef="#br0" timeOffset="287.057">84 224,'24'-4,"23"-3,12 1,6 1,2-3,-1 0,-3 1,-6 2,-4-4,-1 1,-5 1,-5 1,-6 3,-3 1,-3 1,-2 1,-6 5,-6 2</inkml:trace>
  <inkml:trace contextRef="#ctx0" brushRef="#br0" timeOffset="5804.161">1016 507,'-12'8,"1"1,1 1,-1 0,2 0,-1 1,1 0,1 0,0 1,1 0,-3 7,8-14,-1 1,1 0,0 0,1 0,-1 0,1 0,1 0,-1 0,1 0,0 0,0 1,1-1,0 0,0 0,0 0,1 0,0 0,0 0,0-1,1 1,0-1,0 1,0-1,4 4,-1-4,-1 0,1-1,0 0,0 0,1 0,-1-1,1 0,0 0,0-1,0 0,0 0,0 0,0-1,1 0,-1-1,0 0,1 0,-1 0,0-1,1 0,-1 0,0-1,0 0,0 0,0-1,4-2,-6 0,0-1,0 0,-1 0,1-1,-1 1,-1-1,1 0,-1 0,-1 0,1 0,-1 0,0-1,-1 1,0-1,0 1,-1-1,1 1,-2-1,1 0,-1 1,0-1,-1 1,0-1,0 1,-2-4,1-2,-1 1,-1 0,1 0,-2 0,0 1,0-1,-1 2,-1-1,0 1,0 0,-1 0,0 1,0 1,-1-1,0 2,-4-3,-32-4,25 15</inkml:trace>
  <inkml:trace contextRef="#ctx0" brushRef="#br0" timeOffset="6371.939">1552 535,'-12'9,"1"1,0 1,0 0,1 1,1 0,0 0,0 1,1 0,1 1,0-1,1 1,1 1,0-1,0 1,1 6,4-17,1 0,-1 0,1 0,0 0,1 0,-1 0,1 0,0-1,0 1,0-1,0 1,0-1,1 0,-1 0,1 0,0 0,0 0,0-1,1 1,-1-1,0 0,1 0,0 0,-1 0,1-1,0 1,0-1,0 0,0-1,0 1,0 0,0-1,0 0,0 0,0 0,0-1,0 1,0-1,0 0,0 0,0 0,0-1,0 0,-1 1,1-1,-1 0,1-1,-1 1,1-1,18-12,-1-1,-1-1,0 0,-1-2,-1 0,-1-1,-1 0,0-2,-2 0,0 0,-2-1,6-16,-6 12,-1 1,-2-1,0-1,-2 0,-1 0,-2 0,0-1,-2 1,-1-1,-3-26,2 46,0 0,0-1,-1 1,0 0,-1-1,0 1,-1 0,0 0,0 0,-1 1,0-1,0 1,-1 0,0 0,0 0,-1 1,0 0,-1 0,1 0,-1 1,-1 0,1 0,-1 1,0 0,-3-1,6 5,1 1,-1 0,0 0,1 1,-1-1,1 1,-1 0,0 0,1 0,0 1,-1 0,1-1,0 2,0-1,0 0,0 1,0 0,1 0,-1 0,1 0,0 0,0 1,-3 3,-55 94,53-85,0-1,2 1,0 0,0 1,2-1,0 1,1 0,1 0,0 0,1 0,1 0,1 1,0-1,1 0,1 0,0 0,2-1,0 1,1-1,0 0,1-1,1 1,0-1,10 11,-6-13,0 0,2-1,-1-1,2 0,-1-1,1-1,1 0,0-1,0 0,0-1,1-1,0-1,1 0,-1-2,7 1,1-1</inkml:trace>
  <inkml:trace contextRef="#ctx0" brushRef="#br0" timeOffset="7369.305">2399 366,'-24'7,"-1"1,2 1,-1 1,1 0,1 2,0 1,1 1,0 1,1 0,1 2,-15 15,31-28,-1-1,1 1,-1 0,1 0,0 1,1-1,-1 0,1 1,0 0,0 0,0-1,0 1,1 0,0 1,0-1,1 0,-1 0,1 0,0 0,0 0,1 1,0-1,0 0,0 0,0 0,1 0,0 0,0-1,0 1,0 0,1-1,0 0,0 1,0-1,1 0,-1-1,1 1,0-1,0 1,0-1,0 0,5 2,-1-2,0 0,1 0,-1-1,1 0,0-1,-1 0,1 0,0-1,0 0,0-1,-1 0,1 0,0 0,-1-1,1-1,-1 0,0 0,0 0,0-1,0 0,0-1,-1 0,0 0,0 0,3-4,19-17,-1-1,-2-1,0-2,-2 0,0-4,47-57,-71 91,0 1,0-1,0 0,0 1,0-1,0 1,0-1,0 0,0 1,0-1,0 0,1 1,-1-1,0 0,0 1,0-1,0 0,1 0,-1 1,0-1,0 0,0 1,1-1,-1 0,0 0,1 0,-1 1,0-1,0 0,1 0,-1 0,0 0,1 1,-1-1,0 0,1 0,-1 0,0 0,1 0,-1 0,1 0,-1 0,0 0,1 0,-1 0,0 0,1 0,-1-1,0 1,1 0,-12 35,6-23,0 0,1 0,1 1,0-1,1 1,0-1,1 1,1 0,0 0,0 0,1-1,1 1,0 0,1-1,1 5,-3-14,0-1,1 0,-1 1,0-1,1 0,-1 0,1 0,-1 0,1 0,0 0,0 0,0-1,0 1,0-1,1 1,-1-1,0 0,1 0,-1 0,0 0,1 0,-1-1,1 1,0-1,-1 0,1 1,-1-1,1 0,-1 0,1-1,0 1,-1-1,1 1,-1-1,1 0,-1 0,1 0,-1 0,2-1,83-63,-73 48,-1-1,-1 0,-1-1,-1 0,0 0,-1-1,2-10,21-43,-38 92,1-1,1 1,0 0,1 0,2 0,0 1,1 9,0-24,0 0,0 0,1 0,0 0,0 0,0 0,1-1,-1 1,1-1,0 1,1-1,-1 1,1-1,0 0,0 0,0 0,0-1,1 1,-1-1,1 0,0 0,0 0,0 0,0-1,1 0,-1 1,1-2,-1 1,1 0,0-1,0 0,-1 0,1 0,0-1,0 0,0 0,0 0,0 0,0-1,0 0,-1 0,1 0,0-1,0 1,-1-1,1 0,-1-1,3-1,5-8,-1-2,-1 0,0 0,0 0,-1-1,-1-1,-1 0,0 0,-1 0,-1-2,2-1,62-134,-57 138,-9 22,-9 32,4-28,-2 44,2 1,3-1,2 1,2-1,3 1,3-2,12 38,27 196,-46-235,-1 1,-3-1,-2 0,-7 36,6-72,0 0,-1-1,-1 1,0-1,-1 0,-1-1,0 1,-1-1,-1-1,-1 1,0-1,0-1,-1 0,-1-1,0 0,-8 5,9-8,0 1,-1-2,-1 0,1 0,-1-1,-1-1,1 0,-1-1,0 0,0-1,0-1,-1 0,-2-1,11-4,0-1,1 0,-1 0,0 0,1-1,0 0,0 0,0 0,0-1,0 1,1-1,0 0,0-1,1 1,-1-1,1 1,0-1,1 0,-1 0,1-1,0 1,1 0,0-1,0 1,0-1,1 1,-1-1,2-2,-3-2,-6-30,3-1,1 0,3-1,1 1,2 0,2 0,1 0,3 0,1 1,2 0,2 1,3-2,1 3</inkml:trace>
  <inkml:trace contextRef="#ctx0" brushRef="#br0" timeOffset="21939.458">0 1241,'2'-4,"-1"1,1 0,0-1,0 1,0 0,1 0,-1 0,1 0,-1 1,1-1,0 1,0 0,0-1,1 1,-1 1,0-1,1 0,-1 1,1 0,-1-1,1 2,0-1,-1 0,1 1,0-1,0 1,0 0,189-14,515-82,-58 40,-237 33,-52-5,-144-1,-47 7,-123 14,-1 3,1 2,0 2,33 3,103-4,-40-25,-110 27,52-12,-79 6</inkml:trace>
</inkml:ink>
</file>

<file path=ppt/ink/ink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17:44.5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468 52 1184 0 0,'0'0'1942'0'0,"0"0"-91"0"0,0 0 61 0 0,0 0 136 0 0,0 0 96 0 0,0 0-100 0 0,0 0-296 0 0,0 0-372 0 0,0 0-295 0 0,0 0-164 0 0,0 0-87 0 0,5 7 2703 0 0,10 41-1490 0 0,6 79-522 0 0,-5-39-871 0 0,-4 1 0 0 0,0 84-650 0 0,-23 42 364 0 0,11-216-394 0 0,0 1 0 0 0,0 0 1 0 0,0-1-1 0 0,0 1 0 0 0,-1 0 0 0 0,1-1 1 0 0,0 1-1 0 0,0 0 0 0 0,-1 0 0 0 0,1 0 1 0 0,0-1-1 0 0,0 1 0 0 0,-1 0 0 0 0,1 0 1 0 0,0 0-1 0 0,0-1 0 0 0,-1 1 0 0 0,1 0 1 0 0,0 0-1 0 0,-1 0 0 0 0,1 0 0 0 0,0 0 1 0 0,-1 0-1 0 0,1 0 0 0 0,0-1 0 0 0,-1 1 1 0 0,1 0-1 0 0,0 0 0 0 0,-1 0 0 0 0,1 1 1 0 0,0-1-1 0 0,-1 0 0 0 0,1 0 0 0 0,0 0 1 0 0,-1 0-1 0 0,1 0 0 0 0,0 0 0 0 0,0 0 1 0 0,-1 0-1 0 0,1 1 0 0 0,0-1 0 0 0,-1 0 1 0 0,1 0-1 0 0,0 0 0 0 0,0 1 0 0 0,-1-1 1 0 0,1 0-1 0 0,0 0 0 0 0,0 1 0 0 0,0-1 1 0 0,-1 0-1 0 0,1 1 0 0 0,0-1 0 0 0,0 0 1 0 0,0 1 29 0 0,-3-40-6452 0 0,3 27 282 0 0,0 4-4745 0 0</inkml:trace>
  <inkml:trace contextRef="#ctx0" brushRef="#br0" timeOffset="431.679">0 55 2961 0 0,'0'0'1600'0'0,"0"0"139"0"0,0 0 260 0 0,0 0 318 0 0,0 0 82 0 0,0 0-196 0 0,0 0-373 0 0,0 0-414 0 0,0 0-272 0 0,0 0-136 0 0,0 0-77 0 0,0 0-63 0 0,0 0-89 0 0,18-8 914 0 0,116-12 468 0 0,2 5 0 0 0,79 4-2161 0 0,274 10-75 0 0,-488 1-126 0 0,-1 0-63 0 0,0 0-112 0 0,0 0-195 0 0,-13 1-3166 0 0,-4 12-5873 0 0,12-8-2284 0 0</inkml:trace>
  <inkml:trace contextRef="#ctx0" brushRef="#br0" timeOffset="785.193">35 854 5793 0 0,'0'0'1854'0'0,"0"0"-234"0"0,0 0-38 0 0,0 0 64 0 0,0 0 1 0 0,0 0-164 0 0,0 0-283 0 0,0 0-309 0 0,0 0-292 0 0,0 0-122 0 0,0 0 16 0 0,0 0 109 0 0,-2 3 163 0 0,5 11 981 0 0,27-12 247 0 0,-21-2-1728 0 0,193-16 3106 0 0,204-56-1792 0 0,-226 57-2077 0 0,-156 15 150 0 0,-3-1-3365 0 0,-7-1-9341 0 0,-10 1 1061 0 0</inkml:trace>
  <inkml:trace contextRef="#ctx0" brushRef="#br0" timeOffset="1696.11">1265 597 7482 0 0,'0'0'2385'0'0,"0"0"-578"0"0,0 0-294 0 0,0 0-48 0 0,0 0-50 0 0,0 0-158 0 0,0 0-309 0 0,0 0-335 0 0,0 0-235 0 0,0 0-127 0 0,0 0-27 0 0,0 0 26 0 0,0 0 44 0 0,-3 2 30 0 0,-110 126 1996 0 0,-6 25-1446 0 0,159-198 2030 0 0,171-204-2380 0 0,-147 176-504 0 0,-59 91-61 0 0,-6 8 101 0 0,12 106 6 0 0,-10-128-57 0 0,0 0 0 0 0,1 1 0 0 0,-1-1 0 0 0,1 0 0 0 0,0 0 0 0 0,0 0 1 0 0,0 0-1 0 0,1-1 0 0 0,-1 1 0 0 0,1 0 0 0 0,0-1 0 0 0,0 0 0 0 0,0 0 0 0 0,1 0 0 0 0,-1 0 0 0 0,1 0 0 0 0,-1-1 0 0 0,1 1 0 0 0,0-1 0 0 0,0 0 1 0 0,0 0-1 0 0,0-1 0 0 0,0 1 0 0 0,1-1 0 0 0,-1 0 0 0 0,0 0 0 0 0,5 0-9 0 0,3-2 85 0 0,0 0 0 0 0,-1-2 0 0 0,1 1-1 0 0,0-1 1 0 0,-1-1 0 0 0,0 0 0 0 0,0 0 0 0 0,0-1 0 0 0,0-1 0 0 0,-1 0 0 0 0,0 0 0 0 0,0-1-1 0 0,0 0 1 0 0,-1-1 0 0 0,0 0 0 0 0,-1-1 0 0 0,0 1 0 0 0,0-2 0 0 0,-1 1 0 0 0,0-1 0 0 0,0 0-1 0 0,-1 0 1 0 0,3-10-85 0 0,-4 13-5 0 0,-1 0 0 0 0,0-1 0 0 0,-1 0-1 0 0,0 0 1 0 0,0 0 0 0 0,-1 0 0 0 0,0 0-1 0 0,0 0 1 0 0,-1-1 0 0 0,0 1 0 0 0,0-1-1 0 0,-1 1 1 0 0,0-1 0 0 0,-1-3 5 0 0,1 11-1099 0 0,-3-7 849 0 0,2 6-4223 0 0,2 1-4639 0 0,-1 1-3395 0 0</inkml:trace>
</inkml:ink>
</file>

<file path=ppt/ink/ink2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22:01.556"/>
    </inkml:context>
    <inkml:brush xml:id="br0">
      <inkml:brushProperty name="width" value="0.05" units="cm"/>
      <inkml:brushProperty name="height" value="0.05" units="cm"/>
    </inkml:brush>
    <inkml:brush xml:id="br1">
      <inkml:brushProperty name="width" value="0.1" units="cm"/>
      <inkml:brushProperty name="height" value="0.1" units="cm"/>
      <inkml:brushProperty name="color" value="#004F8B"/>
    </inkml:brush>
    <inkml:brush xml:id="br2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14334 1134 5713 0 0,'0'0'1481'0'0,"0"0"-727"0"0,0 0-328 0 0,0 0 237 0 0,0 0 419 0 0,0 0 240 0 0,0 0 34 0 0,0 0-143 0 0,0 0-182 0 0,0 0-121 0 0,0 0-68 0 0,0 0-25 0 0,11 2-6 0 0,53 7 775 0 0,-57-10-1305 0 0,-1-1 1 0 0,0 0-1 0 0,0 0 1 0 0,0-1-1 0 0,0 0 1 0 0,0 0-1 0 0,0-1 1 0 0,-1 1-1 0 0,0-1 0 0 0,0 0 1 0 0,0-1-1 0 0,0 1 1 0 0,0-1-1 0 0,2-4-281 0 0,11-8 448 0 0,54-50 513 0 0,-44 38-725 0 0,2 1-1 0 0,0 2 1 0 0,2 1-1 0 0,1 2 1 0 0,30-17-236 0 0,-42 28 85 0 0,-16 9-62 0 0,-1 0-1 0 0,1 0 0 0 0,0 0 0 0 0,0 0 0 0 0,1 1 1 0 0,-1 0-1 0 0,0 0 0 0 0,1 0 0 0 0,0 1 0 0 0,-1-1 1 0 0,1 1-1 0 0,0 1 0 0 0,-1-1 0 0 0,1 1 0 0 0,5 0-22 0 0,19 43 222 0 0,-23-29-131 0 0,-2 0 0 0 0,0 0 0 0 0,0 0 0 0 0,-1 1 0 0 0,-1-1 0 0 0,-1 1 0 0 0,0 0 0 0 0,-1 0 0 0 0,0 0 0 0 0,-1 0 0 0 0,-2 14-91 0 0,2-21 26 0 0,-1 1-1 0 0,0 0 1 0 0,0 0 0 0 0,-1 0-1 0 0,0-1 1 0 0,-1 1-1 0 0,0-1 1 0 0,0 1-1 0 0,-1-1 1 0 0,1 0-1 0 0,-2-1 1 0 0,1 1-1 0 0,-1-1 1 0 0,-1 1 0 0 0,1-1-1 0 0,-1-1 1 0 0,0 1-1 0 0,-1-1 1 0 0,1 0-1 0 0,-1-1 1 0 0,-1 0-1 0 0,1 0 1 0 0,-1 0 0 0 0,1-1-1 0 0,-1 0 1 0 0,-1 0-1 0 0,1-1 1 0 0,0 0-1 0 0,-1-1 1 0 0,1 0-1 0 0,-1 0 1 0 0,-8 0-26 0 0,9-1-1 0 0,0-1 1 0 0,0 0-1 0 0,0 0 0 0 0,0-1 1 0 0,0 0-1 0 0,0-1 1 0 0,0 0-1 0 0,0 0 0 0 0,0 0 1 0 0,1-1-1 0 0,-1 0 0 0 0,1-1 1 0 0,-4-2 0 0 0,-15-23-1062 0 0,28 17-2178 0 0,9 1-3511 0 0,-4 7-4812 0 0</inkml:trace>
  <inkml:trace contextRef="#ctx0" brushRef="#br0" timeOffset="1553.718">15289 910 5729 0 0,'0'0'3510'0'0,"0"0"-1151"0"0,0 0-603 0 0,0 0-101 0 0,0 0-82 0 0,0 0-196 0 0,0 0-227 0 0,0 0-224 0 0,0 0-195 0 0,0 0-143 0 0,0 0-117 0 0,0 0-109 0 0,0 0-60 0 0,-12 13-34 0 0,-38 41-39 0 0,48-52-202 0 0,0 0 0 0 0,0 0 0 0 0,1 0 0 0 0,-1 1 0 0 0,0-1 0 0 0,1 1 0 0 0,0-1 0 0 0,-1 1 0 0 0,1 0 0 0 0,0 0 0 0 0,1-1 0 0 0,-1 1 0 0 0,0 0 0 0 0,1 0 0 0 0,-1 0 0 0 0,1 0 0 0 0,0 0 0 0 0,0 0 0 0 0,0-1 0 0 0,1 4-27 0 0,-1 6 86 0 0,0-3-13 0 0,9 78 123 0 0,-9-84-182 0 0,1 0 0 0 0,0-1 0 0 0,-1 1 0 0 0,1-1 0 0 0,0 0 0 0 0,1 1 0 0 0,-1-1 0 0 0,0 0 0 0 0,1 1 0 0 0,-1-1 0 0 0,1 0 0 0 0,0 0 0 0 0,0 0 0 0 0,0 0 0 0 0,0-1 0 0 0,0 1 0 0 0,0 0 0 0 0,0-1 0 0 0,1 0 0 0 0,-1 1 0 0 0,0-1 0 0 0,1 0 0 0 0,-1 0 0 0 0,1 0 0 0 0,-1-1 0 0 0,1 1 0 0 0,0-1 0 0 0,-1 1 0 0 0,1-1 0 0 0,0 0-1 0 0,0 0-12 0 0,8-2 147 0 0,1-2 0 0 0,-1 1 0 0 0,0-1 0 0 0,0-1 0 0 0,-1 0 0 0 0,1-1 0 0 0,-1 0 0 0 0,0 0 0 0 0,-1-1 0 0 0,0 0 0 0 0,0-1 0 0 0,0 0 0 0 0,-1 0 0 0 0,0-1 0 0 0,0 0 0 0 0,3-7-148 0 0,-4 8 77 0 0,10-9 74 0 0,-2-1-1 0 0,0-1 1 0 0,-1 0-1 0 0,-1-1 1 0 0,-1-1-1 0 0,1-4-150 0 0,-12 23 15 0 0,11-24 231 0 0,-4 27-71 0 0,3 81-64 0 0,-5 85-67 0 0,-15 155-44 0 0,9-300 11 0 0,-1 1 0 0 0,-1 0 0 0 0,-1-1-1 0 0,-1 0 1 0 0,-1 0 0 0 0,0 0 0 0 0,-2 0 0 0 0,-1-1 0 0 0,0 0 0 0 0,-2-1-1 0 0,0 1 1 0 0,-1-2 0 0 0,-1 0 0 0 0,-11 13-11 0 0,0-10 25 0 0,16-13-4 0 0,-1-1 0 0 0,0 0 0 0 0,0 0-1 0 0,-1-1 1 0 0,0 0 0 0 0,-1-1 0 0 0,1 0-1 0 0,-1-1 1 0 0,0 1 0 0 0,0-2-1 0 0,-7 3-20 0 0,15-7 4 0 0,1-1-1 0 0,0 1 0 0 0,-1 0 0 0 0,1-1 1 0 0,-1 1-1 0 0,1-1 0 0 0,0 1 0 0 0,-1-1 1 0 0,1 1-1 0 0,0-1 0 0 0,-1 0 0 0 0,1 0 1 0 0,0 0-1 0 0,0 0 0 0 0,0 0 1 0 0,0 0-1 0 0,0 0 0 0 0,0 0 0 0 0,0 0 1 0 0,0 0-1 0 0,0 0 0 0 0,1-1 0 0 0,-1 1 1 0 0,0 0-1 0 0,1-1 0 0 0,-1 1 0 0 0,1 0 1 0 0,-1-1-1 0 0,1 1 0 0 0,0-1 0 0 0,0 1 1 0 0,0 0-1 0 0,0-1 0 0 0,-1 1 0 0 0,2-1 1 0 0,-1 1-1 0 0,0-1 0 0 0,0 1 0 0 0,0-1 1 0 0,1 1-1 0 0,-1 0 0 0 0,1-1 0 0 0,-1 1 1 0 0,1 0-1 0 0,0-1 0 0 0,-1 1 0 0 0,1 0 1 0 0,0 0-1 0 0,0-1 0 0 0,0 1-3 0 0,9-28-3 0 0,2 0 0 0 0,1 1 0 0 0,1 1 0 0 0,1 0 0 0 0,1 1 0 0 0,11-12 3 0 0,-11 14-7 0 0,223-318 49 0 0,-194 274-57 0 0,4 2-1 0 0,2 3 1 0 0,29-27 15 0 0,-70 81 12 0 0,0-1 0 0 0,1 2 0 0 0,0-1 0 0 0,0 2 1 0 0,1-1-1 0 0,0 2 0 0 0,0-1 0 0 0,1 2 0 0 0,3-2-12 0 0,-14 6 1 0 0,1 1 0 0 0,-1 0 0 0 0,0-1 0 0 0,1 1-1 0 0,-1 0 1 0 0,1 0 0 0 0,-1 0 0 0 0,1 0 0 0 0,-1 1 0 0 0,0-1 0 0 0,1 1-1 0 0,-1-1 1 0 0,0 1 0 0 0,1 0 0 0 0,-1 0 0 0 0,0 0 0 0 0,0 0 0 0 0,0 0-1 0 0,0 0 1 0 0,0 1 0 0 0,0-1 0 0 0,0 1 0 0 0,0 0 0 0 0,0-1 0 0 0,-1 1-1 0 0,1 0 1 0 0,-1 0 0 0 0,1 0 0 0 0,-1 0 0 0 0,0 0 0 0 0,0 0-1 0 0,0 0 1 0 0,0 2-1 0 0,23 77 152 0 0,-18-33-158 0 0,-4-39 19 0 0,0-1-1 0 0,-1 1 1 0 0,0 1 0 0 0,0-1-1 0 0,-1 0 1 0 0,0 0-1 0 0,-1 0 1 0 0,0 0 0 0 0,0 0-1 0 0,-1 0 1 0 0,0 0 0 0 0,0-1-1 0 0,-1 1 1 0 0,-4 8-13 0 0,4-11 10 0 0,-1 0 0 0 0,0-1 0 0 0,0 1 1 0 0,0 0-1 0 0,0-1 0 0 0,-1 0 0 0 0,0 0 0 0 0,0-1 0 0 0,0 1 0 0 0,-1-1 1 0 0,1 0-1 0 0,-1-1 0 0 0,0 1 0 0 0,0-1 0 0 0,0 0 0 0 0,-1-1 0 0 0,1 1 1 0 0,-1-1-1 0 0,0 0 0 0 0,1-1 0 0 0,-1 0 0 0 0,0 0 0 0 0,-5 0-10 0 0,-26-1 6 0 0,59-15-301 0 0,-9 12 292 0 0,-1 1 1 0 0,1 0-1 0 0,0 1 0 0 0,-1 0 1 0 0,1 1-1 0 0,0 0 0 0 0,0 1 1 0 0,0 1-1 0 0,-1 0 0 0 0,1 0 1 0 0,10 4 2 0 0,85-3 74 0 0,-90-4-54 0 0,1-2 1 0 0,-1 0-1 0 0,-1-2 0 0 0,1 1 0 0 0,-1-2 1 0 0,1 0-1 0 0,-2-1 0 0 0,1-1 0 0 0,-1 0 1 0 0,0-1-1 0 0,-1-1 0 0 0,2-1-20 0 0,4-7 48 0 0,-1 0 1 0 0,0-1-1 0 0,-1-1 1 0 0,-1-1-1 0 0,-1-1 1 0 0,-1 0-1 0 0,-1-1 1 0 0,-1 0-1 0 0,-1-1 1 0 0,-1-1-1 0 0,-1 0 0 0 0,3-13-48 0 0,23-46-1 0 0,-25 62 14 0 0,-1 0 0 0 0,-1 0 0 0 0,-1-1 0 0 0,-1-1 0 0 0,-1 1 0 0 0,-1-1 0 0 0,0 0 0 0 0,-1-24-13 0 0,-3 47 3 0 0,-1 0 0 0 0,0 0-1 0 0,1 0 1 0 0,-1 0 0 0 0,0 0-1 0 0,0 0 1 0 0,0 0 0 0 0,0 0 0 0 0,0 0-1 0 0,0 0 1 0 0,0 0 0 0 0,0 0 0 0 0,0 0-1 0 0,0 0 1 0 0,-1 0 0 0 0,1 0-1 0 0,0 0 1 0 0,-1 0 0 0 0,1 0 0 0 0,-1 0-1 0 0,1 0 1 0 0,-1 0 0 0 0,0 0 0 0 0,1 0-1 0 0,-1 0 1 0 0,0 1 0 0 0,1-1 0 0 0,-1 0-1 0 0,0 1 1 0 0,0-1 0 0 0,0 0-1 0 0,0 1 1 0 0,0-1 0 0 0,0 1 0 0 0,0-1-1 0 0,0 1 1 0 0,0 0 0 0 0,0-1 0 0 0,0 1-1 0 0,0 0 1 0 0,0 0 0 0 0,0 0-1 0 0,0-1-2 0 0,-3 24 11 0 0,-9 23 89 0 0,2 2 1 0 0,3-1-1 0 0,1 2 1 0 0,1 29-101 0 0,-1 187 100 0 0,6-230-98 0 0,13 91 9 0 0,-1-117-699 0 0,-13-34-364 0 0,-21-101-7186 0 0,19 105 2243 0 0,2 5-5675 0 0</inkml:trace>
  <inkml:trace contextRef="#ctx0" brushRef="#br0" timeOffset="1829.67">16333 781 7706 0 0,'0'0'3151'0'0,"0"0"-416"0"0,0 0-370 0 0,0 0-314 0 0,0 0-392 0 0,0 0-420 0 0,0 0-355 0 0,0 0-252 0 0,0 0-64 0 0,0 0 43 0 0,0 0 65 0 0,0 0 43 0 0,0 0-7 0 0,11 3-54 0 0,122 20 1282 0 0,-33-27-1638 0 0,0-4 1 0 0,-1-5-1 0 0,33-10-302 0 0,-116 20-438 0 0,0 1-1546 0 0,-7 0-2213 0 0,-4 1-8227 0 0</inkml:trace>
  <inkml:trace contextRef="#ctx0" brushRef="#br0" timeOffset="2539.793">17049 1068 0 0 0,'0'0'1376'0'0,"0"0"25"0"0,0 0 108 0 0,0 0 82 0 0,0 0 26 0 0,0 0-32 0 0,0 0-88 0 0,0 0-78 0 0,0 0-94 0 0,0 0-114 0 0,0 0-149 0 0,0 0-199 0 0,0 0-211 0 0,-5-2-182 0 0,-17-5-93 0 0,75 27 3723 0 0,-39-19-3696 0 0,0 0-1 0 0,0 0 1 0 0,0-2-1 0 0,-1 0 0 0 0,1 0 1 0 0,0-1-1 0 0,0-1 0 0 0,-1 0 1 0 0,9-3-404 0 0,-17 4 61 0 0,0 0-1 0 0,-1 0 1 0 0,1 0 0 0 0,-1 0 0 0 0,1-1 0 0 0,-1 0 0 0 0,0 1-1 0 0,0-2 1 0 0,0 1 0 0 0,0 0 0 0 0,0-1 0 0 0,-1 0 0 0 0,0 0 0 0 0,1 0-1 0 0,-2 0 1 0 0,1 0 0 0 0,0-1 0 0 0,-1 1 0 0 0,0-1 0 0 0,0 0-1 0 0,0 0 1 0 0,-1 0 0 0 0,1 0 0 0 0,-1 0 0 0 0,0 0 0 0 0,-1 0-1 0 0,1-1-59 0 0,-1 2 7 0 0,0 1 1 0 0,0-1 0 0 0,-1 0 0 0 0,1 0-1 0 0,-1 0 1 0 0,0 1 0 0 0,0-1 0 0 0,0 0-1 0 0,-1 1 1 0 0,1-1 0 0 0,-1 1 0 0 0,0-1-1 0 0,0 1 1 0 0,0 0 0 0 0,0 0 0 0 0,0 0-1 0 0,-1 0 1 0 0,1 0 0 0 0,-1 0 0 0 0,0 1-1 0 0,0-1 1 0 0,0 1 0 0 0,0 0 0 0 0,-1 0-1 0 0,1 0 1 0 0,0 0 0 0 0,-1 1 0 0 0,0-1-1 0 0,1 1 1 0 0,-1 0 0 0 0,0 0 0 0 0,-1 0-9 0 0,-127-7-112 0 0,123 10 112 0 0,0 1 0 0 0,0-1 0 0 0,0 1 1 0 0,1 1-1 0 0,-1 0 0 0 0,1 0 0 0 0,0 0 1 0 0,0 1-1 0 0,1 0 0 0 0,-1 1 0 0 0,1 0 1 0 0,1 0-1 0 0,-1 0 0 0 0,1 1 1 0 0,0 0-1 0 0,0 0 0 0 0,1 1 0 0 0,0-1 1 0 0,0 1-1 0 0,1 0 0 0 0,0 1 0 0 0,0-1 1 0 0,1 1-1 0 0,0 0 0 0 0,1-1 0 0 0,-1 1 1 0 0,2 0-1 0 0,0 0 0 0 0,0 1 1 0 0,0-1-1 0 0,1 0 0 0 0,0 0 0 0 0,1 0 1 0 0,0 0-1 0 0,1 1 0 0 0,0-1 0 0 0,0-1 1 0 0,1 1-1 0 0,0 0 0 0 0,0-1 1 0 0,1 1-1 0 0,0-1 0 0 0,1 0 0 0 0,-1 0 1 0 0,2 0-1 0 0,0 1 50 0 0,1 0 0 0 0,1 0 0 0 0,-1-1 0 0 0,1 1 0 0 0,1-2 0 0 0,-1 1 0 0 0,2-1 0 0 0,-1-1 0 0 0,1 1 1 0 0,-1-2-1 0 0,2 1 0 0 0,-1-1 0 0 0,1-1 0 0 0,-1 0 0 0 0,1 0 0 0 0,0-1 0 0 0,0-1 0 0 0,1 0 1 0 0,-1 0-1 0 0,1-1 0 0 0,-1-1-50 0 0,-1 1 29 0 0,1-1-1 0 0,-1-1 1 0 0,0 0 0 0 0,0 0 0 0 0,0-1-1 0 0,0 0 1 0 0,0-1 0 0 0,0 0 0 0 0,0-1 0 0 0,-1 0-1 0 0,1 0 1 0 0,5-5-29 0 0,71-59-978 0 0,-61 30-6948 0 0,-20 31-748 0 0,-1 2-2654 0 0</inkml:trace>
  <inkml:trace contextRef="#ctx0" brushRef="#br0" timeOffset="3500.663">17467 1359 7762 0 0,'0'0'3999'0'0,"0"0"-1914"0"0,0 0-510 0 0,0 0 190 0 0,0 0 88 0 0,0 0-138 0 0,0 0-362 0 0,0 0-395 0 0,0 0-234 0 0,0 0-101 0 0,0 0-32 0 0,0 0-54 0 0,0 0-59 0 0,8-20-72 0 0,50-126 517 0 0,-51 127-810 0 0,2 0 0 0 0,0 0 1 0 0,0 1-1 0 0,2 0 0 0 0,0 1 0 0 0,1 0 0 0 0,1 1 0 0 0,1 0 1 0 0,0 1-1 0 0,1 1 0 0 0,0 0 0 0 0,1 1 0 0 0,6-3-113 0 0,-16 11 4 0 0,1 1 0 0 0,1 0 0 0 0,-1 0 0 0 0,1 1 0 0 0,-1 0 0 0 0,1 0 0 0 0,0 1 0 0 0,0 0 0 0 0,0 0 0 0 0,1 1 0 0 0,-1 0 0 0 0,0 1 0 0 0,0 0 0 0 0,1 0 0 0 0,4 1-4 0 0,-10 1 4 0 0,-1 0 0 0 0,0 0-1 0 0,1 0 1 0 0,-1 1 0 0 0,0-1 0 0 0,0 1-1 0 0,0-1 1 0 0,-1 1 0 0 0,1 0 0 0 0,-1-1-1 0 0,1 1 1 0 0,-1 0 0 0 0,0 0 0 0 0,0 0-1 0 0,0 0 1 0 0,-1 0 0 0 0,1 1 0 0 0,-1-1-1 0 0,0 0 1 0 0,1 0 0 0 0,-1 0 0 0 0,-1 0 0 0 0,1 0-1 0 0,0 1 1 0 0,-1-1 0 0 0,0 2-4 0 0,1 5 8 0 0,-4 159 112 0 0,4-168-120 0 0,0 0 1 0 0,0 0-1 0 0,0 0 0 0 0,0 0 1 0 0,0 0-1 0 0,0 0 1 0 0,0 0-1 0 0,1 0 1 0 0,-1 0-1 0 0,0 0 1 0 0,1 0-1 0 0,-1 0 1 0 0,0 0-1 0 0,1 0 1 0 0,-1 0-1 0 0,1 0 1 0 0,0 0-1 0 0,-1 0 1 0 0,1 0-1 0 0,0-1 1 0 0,0 1-1 0 0,-1 0 1 0 0,1-1-1 0 0,0 1 1 0 0,0 0-1 0 0,0-1 1 0 0,0 1-1 0 0,0-1 1 0 0,0 1-1 0 0,0-1 1 0 0,0 0-1 0 0,0 1 1 0 0,0-1-1 0 0,0 0 1 0 0,0 0-1 0 0,0 0 1 0 0,0 0-1 0 0,0 0 1 0 0,0 0-1 0 0,0 0 0 0 0,0 0 1 0 0,0 0-1 0 0,0 0 1 0 0,0 0-1 0 0,0-1 1 0 0,0 1-1 0 0,0 0 1 0 0,0-1-1 0 0,0 1 1 0 0,0-1-1 0 0,1 0 0 0 0,50-26 54 0 0,35-40-23 0 0,-16 11 14 0 0,3 3 1 0 0,54-28-46 0 0,-127 81 0 0 0,-1-1 0 0 0,1 1 1 0 0,0 0-1 0 0,-1 0 1 0 0,1 0-1 0 0,0-1 1 0 0,-1 1-1 0 0,1 0 1 0 0,0 0-1 0 0,-1 0 0 0 0,1 0 1 0 0,0 0-1 0 0,-1 0 1 0 0,1 0-1 0 0,0 0 1 0 0,0 0-1 0 0,-1 1 1 0 0,1-1-1 0 0,0 0 0 0 0,-1 0 1 0 0,1 1-1 0 0,-1-1 1 0 0,1 0-1 0 0,0 1 1 0 0,-1-1-1 0 0,1 0 1 0 0,-1 1-1 0 0,1-1 0 0 0,-1 1 1 0 0,1-1-1 0 0,-1 1 1 0 0,1-1-1 0 0,-1 1 1 0 0,1 0-1 0 0,-1-1 1 0 0,0 1-1 0 0,1-1 0 0 0,-1 1 1 0 0,0 0-1 0 0,0-1 1 0 0,0 1-1 0 0,1 0 1 0 0,-1-1-1 0 0,0 1 1 0 0,0 0-1 0 0,0 0 0 0 0,0-1 1 0 0,0 1-1 0 0,0 0 1 0 0,0-1-1 0 0,0 1 1 0 0,0 0-1 0 0,-1-1 1 0 0,1 1-1 0 0,0 0 0 0 0,0-1 1 0 0,-1 1-1 0 0,1 0 1 0 0,0-1-1 0 0,-1 1 1 0 0,1-1-1 0 0,0 1 1 0 0,-1 0-1 0 0,-11 53 112 0 0,11-52-111 0 0,-34 231 106 0 0,29-173-26 0 0,6-39-9 0 0,0-30-1512 0 0,3 0-931 0 0,-1 5-1174 0 0,-2-2-4956 0 0,0-1-3699 0 0</inkml:trace>
  <inkml:trace contextRef="#ctx0" brushRef="#br0" timeOffset="5871.567">19323 170 2104 0 0,'0'0'1820'0'0,"0"0"37"0"0,0 0 160 0 0,0 0 220 0 0,0 0 87 0 0,0 0-149 0 0,0 0-304 0 0,0 0-356 0 0,0 0-315 0 0,0 0-262 0 0,0 0-202 0 0,5-4 2722 0 0,6 310-622 0 0,-3-30-2210 0 0,1 161-289 0 0,-13-412-241 0 0,11-31 399 0 0,30-58-414 0 0,3 2-1 0 0,3 2 1 0 0,2 1 0 0 0,15-12-81 0 0,98-65-41 0 0,-157 135 41 0 0,-1 1 1 0 0,1-1 0 0 0,-1 0 0 0 0,1 0 0 0 0,-1 1 0 0 0,1-1 0 0 0,-1 0 0 0 0,1 1 0 0 0,0-1 0 0 0,0 1 0 0 0,-1-1 0 0 0,1 1 0 0 0,0-1 0 0 0,0 1 0 0 0,-1-1 0 0 0,1 1 0 0 0,0 0 0 0 0,0 0 0 0 0,0-1-1 0 0,0 1 1 0 0,0 0 0 0 0,0 0 0 0 0,-1 0 0 0 0,1 0 0 0 0,0 0 0 0 0,0 0 0 0 0,0 0 0 0 0,0 0 0 0 0,0 0 0 0 0,0 0 0 0 0,0 1 0 0 0,-1-1 0 0 0,1 0 0 0 0,0 1 0 0 0,0-1 0 0 0,0 0 0 0 0,-1 1 0 0 0,1-1-1 0 0,0 1 1 0 0,0-1 0 0 0,-1 1 0 0 0,1 0 0 0 0,0-1 0 0 0,-1 1 0 0 0,1 0 0 0 0,-1-1 0 0 0,1 1 0 0 0,-1 0 0 0 0,1 0 0 0 0,-1-1 0 0 0,1 1 0 0 0,-1 0 0 0 0,0 0 0 0 0,0 0 0 0 0,1 0 0 0 0,-1 0 0 0 0,0-1-1 0 0,0 1 1 0 0,0 0 0 0 0,0 0 0 0 0,0 0 0 0 0,0 0-1 0 0,5 54 55 0 0,-3 0-1 0 0,-3 0 0 0 0,-2 0 1 0 0,-4 22-55 0 0,4-46 17 0 0,1 46-612 0 0,35-107-3427 0 0,0 6-2443 0 0,-26 19 2938 0 0,3-3-6744 0 0</inkml:trace>
  <inkml:trace contextRef="#ctx0" brushRef="#br0" timeOffset="6703.675">20530 685 7786 0 0,'0'0'2149'0'0,"0"0"-365"0"0,0 0-97 0 0,0 0 30 0 0,0 0-55 0 0,0 0-194 0 0,0 0-260 0 0,0 0-229 0 0,0 0-161 0 0,0 0-86 0 0,-32 11-84 0 0,-104 33-78 0 0,52 2 390 0 0,66-35-844 0 0,1 1 0 0 0,0 0 0 0 0,1 2 1 0 0,0 0-1 0 0,1 0 0 0 0,1 2 0 0 0,1 0 1 0 0,0 0-1 0 0,1 1 0 0 0,0 1 0 0 0,2 0 0 0 0,0 0 1 0 0,1 1-1 0 0,-1 5-116 0 0,10-22 4 0 0,-1 0 1 0 0,1 0 0 0 0,-1 0-1 0 0,1 0 1 0 0,0 1-1 0 0,0-1 1 0 0,0 0 0 0 0,0 0-1 0 0,0 0 1 0 0,0 1-1 0 0,0-1 1 0 0,1 0-1 0 0,-1 0 1 0 0,1 0 0 0 0,0 0-1 0 0,0 0 1 0 0,0 0-1 0 0,0 0 1 0 0,0 0 0 0 0,0 0-1 0 0,0 0 1 0 0,0 0-1 0 0,1-1 1 0 0,-1 1-1 0 0,1 0 1 0 0,0-1 0 0 0,-1 0-1 0 0,1 1 1 0 0,0-1-1 0 0,0 0 1 0 0,0 0 0 0 0,0 0-1 0 0,0 0 1 0 0,0 0-1 0 0,0 0 1 0 0,0 0-1 0 0,0-1 1 0 0,0 1 0 0 0,0-1-1 0 0,0 1 1 0 0,1-1-1 0 0,-1 0 1 0 0,0 0 0 0 0,0 0-1 0 0,0 0 1 0 0,1-1-1 0 0,-1 1 1 0 0,1-1-5 0 0,10 0 79 0 0,1 0 0 0 0,-1-1 0 0 0,0 0 0 0 0,0-1-1 0 0,0-1 1 0 0,-1 0 0 0 0,1-1 0 0 0,-1 0 0 0 0,0-1 0 0 0,7-4-79 0 0,20-15 148 0 0,-1-2-1 0 0,-1-1 1 0 0,-1-2 0 0 0,2-6-148 0 0,-35 34 8 0 0,147-134 203 0 0,-142 180-234 0 0,-39 124 154 0 0,46-62-163 0 0,-14-103 34 0 0,0 0 0 0 0,1 0-1 0 0,-1 0 1 0 0,1 0-1 0 0,-1-1 1 0 0,1 1 0 0 0,0 0-1 0 0,0-1 1 0 0,0 0 0 0 0,0 1-1 0 0,1-1 1 0 0,-1 0-1 0 0,1 0 1 0 0,-1 0 0 0 0,1-1-1 0 0,0 1 1 0 0,0 0 0 0 0,-1-1-1 0 0,1 0 1 0 0,0 0-1 0 0,0 0 1 0 0,0 0 0 0 0,1 0-1 0 0,-1-1 1 0 0,0 1-1 0 0,0-1 1 0 0,0 0 0 0 0,0 0-1 0 0,1 0 1 0 0,-1 0 0 0 0,3-1-2 0 0,3-2 23 0 0,1-1 0 0 0,-1-1 1 0 0,1 1-1 0 0,-1-2 1 0 0,-1 1-1 0 0,1-1 1 0 0,-1 0-1 0 0,0-1 0 0 0,-1 0 1 0 0,1 0-1 0 0,-1-1 1 0 0,-1 0-1 0 0,1 0 0 0 0,-1 0 1 0 0,-1-1-1 0 0,2-2-23 0 0,5-6 50 0 0,93-115 184 0 0,-95 121-224 0 0,2-2 5 0 0,0 0 1 0 0,1 1 0 0 0,0 0-1 0 0,0 0 1 0 0,2 2 0 0 0,-1 0-1 0 0,1 0 1 0 0,1 2-1 0 0,-1 0 1 0 0,2 0 0 0 0,15-4-16 0 0,-30 12 10 0 0,0-1-1 0 0,0 1 1 0 0,0 0 0 0 0,0 0 0 0 0,0 0 0 0 0,-1 1-1 0 0,1-1 1 0 0,0 0 0 0 0,0 1 0 0 0,0-1 0 0 0,0 1-1 0 0,0 0 1 0 0,-1-1 0 0 0,1 1 0 0 0,0 0 0 0 0,-1 0-1 0 0,1 0 1 0 0,-1 0 0 0 0,1 1 0 0 0,-1-1 0 0 0,1 0-1 0 0,-1 0 1 0 0,0 1 0 0 0,1-1 0 0 0,-1 1 0 0 0,0 0-1 0 0,0-1 1 0 0,0 1 0 0 0,0 0 0 0 0,-1-1 0 0 0,1 1-1 0 0,0 0 1 0 0,-1 0 0 0 0,1 0 0 0 0,-1-1 0 0 0,0 1-1 0 0,1 1-9 0 0,6 78 383 0 0,-7-81-380 0 0,1 14 39 0 0,-1-1 0 0 0,-1 0 0 0 0,0 1-1 0 0,-1-1 1 0 0,0 0 0 0 0,-1 0 0 0 0,-1 0 0 0 0,0-1 0 0 0,0 1 0 0 0,-1-1-1 0 0,-1 0 1 0 0,0 0 0 0 0,-1-1 0 0 0,0 0 0 0 0,-1 0 0 0 0,0 0 0 0 0,0-1-1 0 0,-1 0 1 0 0,-1-1 0 0 0,1 0 0 0 0,-2 0 0 0 0,1-1 0 0 0,-5 2-42 0 0,4-4 2 0 0,1 0 0 0 0,-1 0 1 0 0,-1-1-1 0 0,1-1 0 0 0,0 0 0 0 0,-1 0 1 0 0,0-1-1 0 0,0-1 0 0 0,0 0 0 0 0,-9 0-2 0 0,21-2-18 0 0,0 0-10 0 0,25 0-144 0 0,217-11 272 0 0,24 11 624 0 0,-264 0-751 0 0,1 0-1 0 0,-1-1 1 0 0,1 1 0 0 0,-1-1-1 0 0,1 1 1 0 0,-1-1 0 0 0,1 0-1 0 0,-1 0 1 0 0,0 0 0 0 0,1 0-1 0 0,-1-1 1 0 0,0 1 0 0 0,0-1-1 0 0,0 1 1 0 0,0-1-1 0 0,0 0 1 0 0,0 1 0 0 0,-1-1-1 0 0,1 0 1 0 0,-1 0 0 0 0,1 0-1 0 0,-1-1 1 0 0,1 1 0 0 0,-1 0-1 0 0,0-1 1 0 0,0 1 0 0 0,0 0-1 0 0,-1-1 1 0 0,1 1 0 0 0,-1-1-1 0 0,1 1 1 0 0,-1-1 0 0 0,0 1-1 0 0,0-1 1 0 0,0 0 0 0 0,0 1-1 0 0,0-1 1 0 0,0 1 0 0 0,-1-1-1 0 0,1 1 1 0 0,-1-1 27 0 0,-4-19-4568 0 0,-4 2-4099 0 0,6 13-4328 0 0</inkml:trace>
  <inkml:trace contextRef="#ctx0" brushRef="#br0" timeOffset="-27555.146">2661 151 0 0 0,'0'0'1639'0'0,"0"0"7"0"0,0 0 82 0 0,0 0 192 0 0,0 0 178 0 0,0 0-13 0 0,0 0-221 0 0,0 0-349 0 0,0 0-341 0 0,0 0-243 0 0,0 0-163 0 0,0-5-77 0 0,3-14-21 0 0,-2 14-15 0 0,-1 5-27 0 0,0 0-42 0 0,0 0-54 0 0,6 26 2350 0 0,17 88-647 0 0,-18 96-1128 0 0,-9-1 0 0 0,-11 23-1107 0 0,-6-27 261 0 0,21-166-240 0 0,0-62-746 0 0,-2-35-2786 0 0,-1 39-1154 0 0,-1 1-4537 0 0,4 10-1438 0 0</inkml:trace>
  <inkml:trace contextRef="#ctx0" brushRef="#br0" timeOffset="-23456.182">2035 361 2777 0 0,'0'0'2393'0'0,"0"0"-622"0"0,0 0-208 0 0,0 0 95 0 0,0 0 117 0 0,0 0-26 0 0,0 0-236 0 0,0 0-294 0 0,0 0-240 0 0,0 0-147 0 0,0 0-89 0 0,18-8-51 0 0,56-27-32 0 0,33 5 2238 0 0,36-10-597 0 0,-2-6 1 0 0,31-19-2302 0 0,47-27 768 0 0,-127 63-522 0 0,-82 28-102 0 0,-10 1-160 0 0,-6 0-310 0 0,4-4-1554 0 0,2-1-4470 0 0,0 2-1810 0 0,0 0-3667 0 0</inkml:trace>
  <inkml:trace contextRef="#ctx0" brushRef="#br0" timeOffset="-17937.988">3324 11 0 0 0,'0'0'1182'0'0,"0"0"22"0"0,0 0 33 0 0,0 0 140 0 0,0 0 218 0 0,0 0 61 0 0,0 0-122 0 0,0 0-239 0 0,0 0-282 0 0,0 0-215 0 0,0 0-109 0 0,0-2-38 0 0,3 17 5296 0 0,3 91-4275 0 0,-6-37-1127 0 0,-16 476 1395 0 0,12-328-1294 0 0,14-180-398 0 0,-9-37-206 0 0,13-18 2160 0 0,34-49-1929 0 0,86-98-10 0 0,-133 164-264 0 0,4-4 3 0 0,0-1-1 0 0,0 1 1 0 0,0 0 0 0 0,1 1 0 0 0,-1-1 0 0 0,1 1 0 0 0,0 0 0 0 0,0 1 0 0 0,1-1 0 0 0,-1 1 0 0 0,1 0 0 0 0,0 1 0 0 0,-1 0 0 0 0,1 0 0 0 0,0 0 0 0 0,0 1 0 0 0,1 0 0 0 0,1 0-2 0 0,45 1 47 0 0,-32 30 90 0 0,-5 40 175 0 0,-4 58 27 0 0,-22 64-119 0 0,37-253-4734 0 0,-11 34-7005 0 0,-14 19-602 0 0</inkml:trace>
  <inkml:trace contextRef="#ctx0" brushRef="#br0" timeOffset="-12037.25">4005 807 0 0 0,'0'0'411'0'0,"0"0"530"0"0,0 0 301 0 0,0 0 81 0 0,0 0-124 0 0,0 0-163 0 0,0 0-120 0 0,0 0-105 0 0,3 0-36 0 0,11 0-23 0 0,-11 0-10 0 0,-3 0 27 0 0,0 0-20 0 0,0 0-35 0 0,11 22 4671 0 0,-2-17-5032 0 0,-1 0 0 0 0,1-1 0 0 0,0 0 0 0 0,1 0 0 0 0,-1-1 0 0 0,1 0 0 0 0,-1-1 0 0 0,1 0 0 0 0,0-1 0 0 0,0 0 0 0 0,0 0 0 0 0,0-1 0 0 0,0 0 0 0 0,0-1 0 0 0,0 0 0 0 0,5-1-353 0 0,27 0 611 0 0,-31 2-468 0 0,0-1 0 0 0,0 0 0 0 0,0 0 1 0 0,0-2-1 0 0,0 1 0 0 0,-1-1 0 0 0,1-1 0 0 0,-1 0 0 0 0,1 0 1 0 0,-1-1-1 0 0,4-3-143 0 0,-11 6 55 0 0,1 1 0 0 0,-1-1 0 0 0,0-1 0 0 0,0 1 0 0 0,0 0 0 0 0,0-1 0 0 0,0 1 0 0 0,-1-1 0 0 0,1 0 0 0 0,-1 0 0 0 0,0 0 0 0 0,1 0 0 0 0,-1 0 0 0 0,-1-1 0 0 0,1 1 0 0 0,0-1 0 0 0,-1 1 0 0 0,0-1 0 0 0,0 1 0 0 0,0-1 1 0 0,0 0-1 0 0,-1 0 0 0 0,1 1 0 0 0,-1-1 0 0 0,0 0 0 0 0,0 0 0 0 0,0 1 0 0 0,-1-1 0 0 0,1 0 0 0 0,-2-2-55 0 0,1 1 15 0 0,0 1-1 0 0,-1-1 1 0 0,0 0 0 0 0,0 1-1 0 0,0-1 1 0 0,0 1 0 0 0,-1 0 0 0 0,1 0-1 0 0,-1 0 1 0 0,0 0 0 0 0,-1 0-1 0 0,1 1 1 0 0,-1-1 0 0 0,1 1 0 0 0,-1 0-1 0 0,0 0 1 0 0,0 0 0 0 0,0 1-1 0 0,-1-1 1 0 0,1 1 0 0 0,-1 0 0 0 0,1 0-1 0 0,-1 1 1 0 0,0-1 0 0 0,1 1-1 0 0,-1 0 1 0 0,0 1 0 0 0,0-1 0 0 0,-5 1-15 0 0,-72 14-58 0 0,7 26 53 0 0,70-36 13 0 0,-2-1 7 0 0,1 1 0 0 0,-1 1 0 0 0,1-1 0 0 0,0 1 0 0 0,0 0 0 0 0,0 1 0 0 0,1-1 0 0 0,-1 1 0 0 0,2 0 0 0 0,-1 1 0 0 0,1-1 0 0 0,-1 1 0 0 0,1 1-15 0 0,-14 41 90 0 0,3 91 409 0 0,15-128-442 0 0,0 0 0 0 0,0 0 0 0 0,1 0 0 0 0,0 0-1 0 0,1 0 1 0 0,1 0 0 0 0,0 0 0 0 0,1-1 0 0 0,0 1 0 0 0,0-1 0 0 0,6 9-57 0 0,-3-12 89 0 0,1-1 0 0 0,1 0 1 0 0,-1-1-1 0 0,1 0 1 0 0,0 0-1 0 0,1-1 0 0 0,-1 0 1 0 0,1-1-1 0 0,0 1 1 0 0,0-2-1 0 0,1 0 0 0 0,-1 0 1 0 0,0-1-1 0 0,1 0 1 0 0,0-1-1 0 0,0 0 0 0 0,-1-1 1 0 0,1 0-1 0 0,0 0 1 0 0,0-1-1 0 0,3-1-89 0 0,-10 2 20 0 0,138-37 502 0 0,-136 33-457 0 0,-18 3-568 0 0,-6-1-5942 0 0,14 1-1821 0 0,1 1-5043 0 0</inkml:trace>
  <inkml:trace contextRef="#ctx0" brushRef="#br0" timeOffset="11353.669">3865 2699 2857 0 0,'0'0'3003'0'0,"0"0"-667"0"0,0 0-306 0 0,0 0-27 0 0,0 0 15 0 0,0 0-162 0 0,0 0-333 0 0,0 0-370 0 0,0 0-288 0 0,0 0-154 0 0,0 0-59 0 0,0 0 3 0 0,0 0 6 0 0,4-7-8 0 0,246-380 4468 0 0,-164 277-4865 0 0,-84 144-284 0 0,-4-11 39 0 0,-2 9-4 0 0,2 0 0 0 0,1 1 0 0 0,2-1-1 0 0,1 1 1 0 0,3 9-7 0 0,-5-37 7 0 0,0 0 1 0 0,1 1-1 0 0,0-1 1 0 0,0 0-1 0 0,0 0 1 0 0,1 0-1 0 0,-1-1 0 0 0,1 1 1 0 0,1 0-1 0 0,-1-1 1 0 0,0 1-1 0 0,1-1 1 0 0,0 0-1 0 0,0 1 0 0 0,0-2 1 0 0,1 1-1 0 0,0 0 1 0 0,-1-1-1 0 0,1 1 1 0 0,0-1-1 0 0,0 0 0 0 0,1 0 1 0 0,-1-1-1 0 0,1 1 1 0 0,-1-1-1 0 0,1 0 0 0 0,0 0 1 0 0,0-1-1 0 0,0 1 1 0 0,3-1-8 0 0,1-3 97 0 0,1-1 1 0 0,-1-1 0 0 0,0 0-1 0 0,0 0 1 0 0,0-1 0 0 0,-1 0-1 0 0,1 0 1 0 0,-1-1 0 0 0,0 0-1 0 0,-1 0 1 0 0,1-1 0 0 0,-1 0-1 0 0,-1 0 1 0 0,1-1 0 0 0,-1 0-1 0 0,-1 0 1 0 0,2-3-98 0 0,11-11 80 0 0,-1-1 0 0 0,-1 0 0 0 0,-1-1 0 0 0,-1-1-1 0 0,-1 0 1 0 0,-1-1 0 0 0,-2 0 0 0 0,0-1 0 0 0,3-22-80 0 0,-11-24 28 0 0,-2 74-48 0 0,0-1 0 0 0,0 0-1 0 0,0 1 1 0 0,-1-1 0 0 0,1 1 0 0 0,0-1-1 0 0,0 1 1 0 0,0-1 0 0 0,0 0 0 0 0,-1 1 0 0 0,1-1-1 0 0,0 1 1 0 0,-1-1 0 0 0,1 0 0 0 0,0 1-1 0 0,0-1 1 0 0,-1 0 0 0 0,1 1 0 0 0,-1-1 0 0 0,1 0-1 0 0,0 0 1 0 0,-1 1 0 0 0,1-1 0 0 0,-1 0-1 0 0,1 0 1 0 0,0 0 0 0 0,-1 0 0 0 0,1 0 0 0 0,-1 1-1 0 0,1-1 1 0 0,-1 0 0 0 0,1 0 0 0 0,-1 0-1 0 0,1 0 1 0 0,-1 0 0 0 0,1 0 0 0 0,-1-1 0 0 0,1 1-1 0 0,0 0 1 0 0,-1 0 0 0 0,1 0 0 0 0,-1 0-1 0 0,1 0 1 0 0,-1-1 0 0 0,1 1 0 0 0,0 0 0 0 0,-1 0-1 0 0,1-1 1 0 0,0 1 0 0 0,-1 0 0 0 0,1-1 0 0 0,0 1-1 0 0,-1 0 1 0 0,1-1 0 0 0,0 1 0 0 0,-1 0-1 0 0,1-1 1 0 0,0 1 0 0 0,0-1 0 0 0,0 1 0 0 0,-1 0-1 0 0,1-1 1 0 0,0 1 0 0 0,0-1 0 0 0,0 1-1 0 0,0-1 1 0 0,0 0 20 0 0,-17 40-2042 0 0,12-14-121 0 0,3-8-4588 0 0,2-9-5393 0 0</inkml:trace>
  <inkml:trace contextRef="#ctx0" brushRef="#br0" timeOffset="8120.672">1 2467 7690 0 0,'0'0'1872'0'0,"0"0"-297"0"0,0 0-101 0 0,0 0 15 0 0,0 0-58 0 0,0 0-220 0 0,0 0-283 0 0,0 0-179 0 0,0 0-72 0 0,0 0-15 0 0,0 0 24 0 0,4 8-32 0 0,18 22-43 0 0,30-19 864 0 0,-40-12-1170 0 0,10-3 0 0 0,0 0-1 0 0,0-2 1 0 0,0 0-1 0 0,-1-1 1 0 0,0-2-1 0 0,0 0 1 0 0,-1-1-1 0 0,0-1 1 0 0,-1-1-1 0 0,0-1 1 0 0,-1 0-1 0 0,0-1 1 0 0,3-6-305 0 0,16-8 253 0 0,103-83 382 0 0,96-65-93 0 0,-231 173-535 0 0,1-1 0 0 0,-1 1 1 0 0,1 0-1 0 0,0 1 0 0 0,0-1 0 0 0,0 1 0 0 0,0 0 0 0 0,1 1 0 0 0,-1 0 1 0 0,1 0-1 0 0,-1 0 0 0 0,1 0 0 0 0,-1 1 0 0 0,1 1 0 0 0,-1-1 0 0 0,1 1 1 0 0,-1 0-8 0 0,-2 2 4 0 0,0 0 0 0 0,0 1 0 0 0,0-1 0 0 0,0 1 0 0 0,0 0 0 0 0,-1 0 0 0 0,0 1 0 0 0,0-1 0 0 0,0 0 0 0 0,-1 1 0 0 0,1 0 0 0 0,-1 0 0 0 0,0 0 0 0 0,1 2-4 0 0,5 18 37 0 0,0-1 1 0 0,-1 2-1 0 0,-2-1 1 0 0,0 0-1 0 0,-2 1 1 0 0,-1 0-1 0 0,-1 0 1 0 0,-1 0-1 0 0,-1 0 1 0 0,-2 0 0 0 0,0-1-1 0 0,-2 1 1 0 0,-7 22-38 0 0,8-34 11 0 0,-1 0 0 0 0,0-1 0 0 0,-1 1 1 0 0,-1-1-1 0 0,0 0 0 0 0,-1-1 0 0 0,-1 0 1 0 0,0 0-1 0 0,0-1 0 0 0,-1 0 1 0 0,0 0-1 0 0,-1-1 0 0 0,0 0 0 0 0,-1-1 1 0 0,0-1-1 0 0,0 0 0 0 0,-1 0 0 0 0,0-1 1 0 0,0-1-1 0 0,-1 0 0 0 0,0-1 0 0 0,0 0 1 0 0,0-2-1 0 0,0 1 0 0 0,-1-2 0 0 0,1 0 1 0 0,-14 1-12 0 0,9-3 4 0 0,12 1-6 0 0,-1-1-1 0 0,1 1 1 0 0,-1-1 0 0 0,1-1-1 0 0,0 1 1 0 0,0-1 0 0 0,-1-1-1 0 0,1 1 1 0 0,0-1-1 0 0,0-1 1 0 0,0 1 0 0 0,0-1-1 0 0,1 0 1 0 0,-1-1 0 0 0,1 1-1 0 0,-4-4 3 0 0,4 2-34 0 0,1-1-1 0 0,0 0 1 0 0,0 0 0 0 0,1 0-1 0 0,-1 0 1 0 0,1-1-1 0 0,1 0 1 0 0,-1 1-1 0 0,1-1 1 0 0,0-1 0 0 0,1 1-1 0 0,0 0 1 0 0,0-1-1 0 0,0 1 1 0 0,1-1-1 0 0,0 0 1 0 0,1 1-1 0 0,0-1 1 0 0,0 0 0 0 0,1 1-1 0 0,-1-1 1 0 0,2 0-1 0 0,-1 1 1 0 0,3-8 34 0 0,38-78-2821 0 0,24 21-4966 0 0,-44 56-11 0 0,-6 5-2784 0 0</inkml:trace>
  <inkml:trace contextRef="#ctx0" brushRef="#br0" timeOffset="8487.817">1440 2221 8370 0 0,'0'0'2583'0'0,"0"0"-889"0"0,0 0-271 0 0,0 0 109 0 0,0 0 90 0 0,0 0-165 0 0,0 0-367 0 0,0 0-267 0 0,0 0-162 0 0,0 0-86 0 0,0 0-48 0 0,0 0-50 0 0,0 0-53 0 0,-22 27-33 0 0,-72 88-63 0 0,46-37 138 0 0,46-73-449 0 0,-1 1 1 0 0,0 0 0 0 0,1-1-1 0 0,0 1 1 0 0,0 0 0 0 0,1 0-1 0 0,0 1 1 0 0,0-1 0 0 0,0 0 0 0 0,1 0-1 0 0,0 1 1 0 0,0-1 0 0 0,0 0-1 0 0,1 0 1 0 0,0 0 0 0 0,0 0 0 0 0,1 1-1 0 0,-1-1 1 0 0,1-1 0 0 0,1 1-1 0 0,-1 0 1 0 0,1 0 0 0 0,0-1-1 0 0,0 0 1 0 0,1 1 0 0 0,0-1 0 0 0,-1-1-1 0 0,2 1 1 0 0,3 4-18 0 0,0-5 70 0 0,0 0-1 0 0,0 0 1 0 0,1-1 0 0 0,-1 0-1 0 0,1 0 1 0 0,0-1 0 0 0,0 0 0 0 0,0 0-1 0 0,0-1 1 0 0,0-1 0 0 0,0 1-1 0 0,0-1 1 0 0,0-1 0 0 0,0 0-1 0 0,0 0 1 0 0,0-1 0 0 0,0 0-1 0 0,-1 0 1 0 0,1-1 0 0 0,-1 0-1 0 0,1-1 1 0 0,-1 0 0 0 0,1 0-70 0 0,4-3 141 0 0,1-1 0 0 0,-1-1-1 0 0,-1 0 1 0 0,0 0 0 0 0,0-1 0 0 0,0-1 0 0 0,-2 0 0 0 0,1 0 0 0 0,-1-1-1 0 0,-1 0 1 0 0,0-1 0 0 0,-1 0 0 0 0,2-5-141 0 0,-5 10 28 0 0,-1 0 1 0 0,0-1-1 0 0,-1 1 1 0 0,0-1-1 0 0,0 0 1 0 0,-1 0-1 0 0,0 0 0 0 0,0-1 1 0 0,-1 1-1 0 0,0 0 1 0 0,-1 0-1 0 0,0-1 1 0 0,-1 1-1 0 0,0 0 0 0 0,0-1 1 0 0,-1 1-1 0 0,0 0 1 0 0,0 0-1 0 0,-1 0 0 0 0,0 1 1 0 0,-1-1-1 0 0,0 1 1 0 0,0-1-1 0 0,-1 1 1 0 0,0 0-1 0 0,-1 1 0 0 0,1 0 1 0 0,-2-1-1 0 0,-5-4-28 0 0,3 4-69 0 0,0 1 0 0 0,0 0 0 0 0,-1 1-1 0 0,0 0 1 0 0,0 0 0 0 0,0 1 0 0 0,-1 1 0 0 0,0 0-1 0 0,0 0 1 0 0,-4 0 69 0 0,-27 1-2939 0 0,-1 15-3989 0 0,30-5-5334 0 0</inkml:trace>
  <inkml:trace contextRef="#ctx0" brushRef="#br0" timeOffset="9443.891">1772 2360 5209 0 0,'0'0'2079'0'0,"0"0"-205"0"0,0 0 49 0 0,0 0 44 0 0,0 0-136 0 0,0 0-310 0 0,0 0-359 0 0,0 0-273 0 0,0 0-177 0 0,0 0-97 0 0,0 0-77 0 0,0 0-32 0 0,0 0-25 0 0,13-24-35 0 0,41-72 0 0 0,-15 55 765 0 0,-33 36-1009 0 0,0 0 0 0 0,0 1 0 0 0,0-1 0 0 0,1 1 0 0 0,0 1 0 0 0,-1-1-1 0 0,1 1 1 0 0,1 0 0 0 0,-1 1 0 0 0,0 0 0 0 0,1 0 0 0 0,-1 0 0 0 0,1 1-1 0 0,-1 0 1 0 0,1 1 0 0 0,0-1 0 0 0,-1 1 0 0 0,1 1 0 0 0,3 0-202 0 0,-6 4 60 0 0,-1 1 0 0 0,0-1 0 0 0,0 1 1 0 0,0 0-1 0 0,-1 0 0 0 0,0 0 0 0 0,0 0 0 0 0,-1 1 1 0 0,1-1-1 0 0,-1 1 0 0 0,-1-1 0 0 0,1 1 0 0 0,-1 0 1 0 0,0 0-1 0 0,-1 0 0 0 0,0-1 0 0 0,0 1 0 0 0,0 0 1 0 0,-1 0-1 0 0,0 0 0 0 0,0 0 0 0 0,-1 0-60 0 0,-4 21 52 0 0,0 0 0 0 0,-2-1 0 0 0,-1 0 0 0 0,-1 0 0 0 0,-1-1 0 0 0,-9 12-52 0 0,11-19 27 0 0,-1-1 0 0 0,-1-1 0 0 0,-1 0 0 0 0,-1-1 0 0 0,0 0 0 0 0,-1-1 0 0 0,0 0 0 0 0,-12 8-27 0 0,35-64 243 0 0,11 2-248 0 0,2 1 0 0 0,2 1 1 0 0,1 1-1 0 0,2 1 0 0 0,13-12 5 0 0,104-96 9 0 0,-139 139-14 0 0,0 0 0 0 0,0 1 0 0 0,1 0-1 0 0,0-1 1 0 0,-1 2 0 0 0,1-1 0 0 0,0 1-1 0 0,0 0 1 0 0,1 0 0 0 0,-1 0 0 0 0,0 1-1 0 0,1 0 1 0 0,1 0 5 0 0,0 56 11 0 0,-36 59 53 0 0,4-40-33 0 0,13-1-93 0 0,43-80 61 0 0,155-162-11 0 0,-153 143 12 0 0,136-84 9 0 0,-126 99 19 0 0,-40 49-5 0 0,-38 83 90 0 0,2 125-353 0 0,29-225-1746 0 0,1-17-2603 0 0,0-3-3963 0 0,0-1-4255 0 0</inkml:trace>
  <inkml:trace contextRef="#ctx0" brushRef="#br0" timeOffset="10133.99">2917 2441 2000 0 0,'0'0'3081'0'0,"0"0"-1022"0"0,0 0-604 0 0,0 0-61 0 0,0 0 102 0 0,0 0-12 0 0,0 0-111 0 0,0 0-198 0 0,0 0-180 0 0,0 0-129 0 0,0 0-104 0 0,0 0-94 0 0,0 0-68 0 0,20-8-41 0 0,62-28-66 0 0,-77 35-375 0 0,1-1 0 0 0,-1-1-1 0 0,1 1 1 0 0,-1-1-1 0 0,0 0 1 0 0,0 0 0 0 0,0 0-1 0 0,-1-1 1 0 0,1 1-1 0 0,-1-1 1 0 0,0 0 0 0 0,0-1-1 0 0,0 1 1 0 0,-1-1-1 0 0,1 1 1 0 0,-1-1 0 0 0,0 0-1 0 0,0-1 1 0 0,-1 1-1 0 0,0 0 1 0 0,0-1-1 0 0,0 1 1 0 0,0-1 0 0 0,-1 1-1 0 0,0-1 1 0 0,0 0-1 0 0,-1 0 1 0 0,1-4-118 0 0,-2 8 23 0 0,1 0-1 0 0,0 0 1 0 0,-1-1 0 0 0,1 1-1 0 0,-1 0 1 0 0,1 0 0 0 0,-1 0-1 0 0,0 0 1 0 0,0 0 0 0 0,0 0-1 0 0,0 0 1 0 0,-1 0 0 0 0,1 0-1 0 0,0 1 1 0 0,-1-1 0 0 0,1 0-1 0 0,-1 1 1 0 0,0-1-1 0 0,1 1 1 0 0,-1-1 0 0 0,0 1-1 0 0,0 0 1 0 0,0 0 0 0 0,0 0-1 0 0,0 0 1 0 0,0 0 0 0 0,0 0-1 0 0,0 1 1 0 0,-1-1 0 0 0,1 1-1 0 0,0-1 1 0 0,0 1 0 0 0,0 0-1 0 0,-1 0 1 0 0,1 0 0 0 0,0 0-1 0 0,-1 0-22 0 0,-86 17-31 0 0,79-12 50 0 0,0 0 1 0 0,0 1-1 0 0,1 0 1 0 0,-1 0-1 0 0,1 1 1 0 0,1 0-1 0 0,-1 1 1 0 0,1 0-1 0 0,1 0 1 0 0,-1 1-1 0 0,1 0 1 0 0,1 0-1 0 0,0 1 1 0 0,0 0-1 0 0,1 0 1 0 0,0 0-1 0 0,1 0 1 0 0,0 1-1 0 0,0 0 1 0 0,1 0-1 0 0,1 0 1 0 0,0 0-1 0 0,0 0 1 0 0,1 1 0 0 0,1-1-1 0 0,0 0 1 0 0,0 1-1 0 0,1-1 1 0 0,1 0-1 0 0,0 0 1 0 0,0 0-1 0 0,4 9-19 0 0,-1-11 88 0 0,0-1 0 0 0,0 0 0 0 0,1 0 0 0 0,0 0 0 0 0,0-1-1 0 0,1 0 1 0 0,0 0 0 0 0,0-1 0 0 0,1 1 0 0 0,-1-2 0 0 0,1 1 0 0 0,1-1 0 0 0,-1 0 0 0 0,1-1 0 0 0,0 0-1 0 0,0 0 1 0 0,0-1 0 0 0,1 0 0 0 0,5 0-88 0 0,12 3 171 0 0,1-1 0 0 0,-1-2 0 0 0,1 0 0 0 0,0-2 1 0 0,0-2-1 0 0,7-1-171 0 0,104-26-635 0 0,-111 19-3553 0 0,-1-1-3976 0 0,-15 3-4586 0 0</inkml:trace>
  <inkml:trace contextRef="#ctx0" brushRef="#br0" timeOffset="-4597.888">10645 906 13571 0 0,'0'0'1590'0'0,"0"0"-417"0"0,0 0-29 0 0,0 0 154 0 0,0 0 28 0 0,0 0-126 0 0,0 0-212 0 0,0 0-190 0 0,0 0-106 0 0,0 0-99 0 0,0 0-102 0 0,0 0-115 0 0,29-5-93 0 0,91-18-99 0 0,-19 14-1099 0 0,-92 11-4291 0 0,-6-1 1587 0 0,2 0-8627 0 0</inkml:trace>
  <inkml:trace contextRef="#ctx0" brushRef="#br0" timeOffset="-3459.138">11042 634 2184 0 0,'0'0'1842'0'0,"0"0"-67"0"0,0 0 94 0 0,0 0 116 0 0,0 0 48 0 0,0 0-154 0 0,0 0-323 0 0,0 0-322 0 0,0 0-241 0 0,0 0-175 0 0,0 0-113 0 0,0 0-43 0 0,0 0-57 0 0,12-11-22 0 0,38-34-49 0 0,-48 44-472 0 0,1-1 1 0 0,-1 1 0 0 0,1 0 0 0 0,-1 0 0 0 0,1 0-1 0 0,0 0 1 0 0,0 0 0 0 0,-1 1 0 0 0,1-1 0 0 0,0 1-1 0 0,0 0 1 0 0,0-1 0 0 0,0 1 0 0 0,0 1 0 0 0,-1-1 0 0 0,1 0-1 0 0,0 1 1 0 0,0-1 0 0 0,0 1 0 0 0,-1 0 0 0 0,1 0-1 0 0,0 0 1 0 0,-1 0 0 0 0,1 0 0 0 0,-1 1 0 0 0,1-1-1 0 0,-1 1 1 0 0,0 0 0 0 0,0 0 0 0 0,1 0 0 0 0,-1 0 0 0 0,0 0-1 0 0,-1 0 1 0 0,1 0 0 0 0,0 1 0 0 0,-1-1 0 0 0,1 0-1 0 0,-1 1 1 0 0,0 0 0 0 0,0-1 0 0 0,0 1 0 0 0,0 0-1 0 0,0-1 1 0 0,0 1 0 0 0,-1 0 0 0 0,0 0 0 0 0,1 0 0 0 0,-1 0-1 0 0,0-1 1 0 0,0 2-63 0 0,5 21 231 0 0,-1 1 0 0 0,-2-1-1 0 0,0 1 1 0 0,-1-1 0 0 0,-2 1 0 0 0,-1 8-231 0 0,-2 0 90 0 0,-2-1 1 0 0,-1 0 0 0 0,-2 0 0 0 0,-1-1 0 0 0,-1 0 0 0 0,-2-1-1 0 0,-1 0 1 0 0,-13 20-91 0 0,27-51 14 0 0,0-1 0 0 0,0 1-1 0 0,0 0 1 0 0,0 0 0 0 0,-1-1 0 0 0,1 1-1 0 0,0 0 1 0 0,0 0 0 0 0,0-1-1 0 0,0 1 1 0 0,0 0 0 0 0,0 0 0 0 0,-1-1-1 0 0,1 1 1 0 0,0 0 0 0 0,0 0-1 0 0,0 0 1 0 0,0-1 0 0 0,-1 1 0 0 0,1 0-1 0 0,0 0 1 0 0,0 0 0 0 0,-1 0-1 0 0,1-1 1 0 0,0 1 0 0 0,0 0-1 0 0,-1 0 1 0 0,1 0 0 0 0,0 0 0 0 0,0 0-1 0 0,-1 0 1 0 0,1 0 0 0 0,0 0-1 0 0,-1 0 1 0 0,1 0 0 0 0,0 0 0 0 0,0 0-1 0 0,-1 0 1 0 0,1 0 0 0 0,0 0-1 0 0,-1 0 1 0 0,1 0 0 0 0,0 0 0 0 0,0 0-1 0 0,-1 1 1 0 0,1-1 0 0 0,0 0-1 0 0,0 0 1 0 0,-1 0 0 0 0,1 0-1 0 0,0 0 1 0 0,0 1-14 0 0,-2-32 155 0 0,2 31-165 0 0,3-14 17 0 0,0 0-1 0 0,1 0 1 0 0,1 1 0 0 0,0-1-1 0 0,1 1 1 0 0,0 0 0 0 0,1 1-1 0 0,0 0 1 0 0,1 0 0 0 0,6-7-7 0 0,8-13 20 0 0,1 0 1 0 0,1 1 0 0 0,1 1 0 0 0,2 2 0 0 0,1 1 0 0 0,28-21-21 0 0,-51 44 2 0 0,1 0 0 0 0,-1 0 0 0 0,1 0 0 0 0,0 1 0 0 0,0 0 0 0 0,1 0 0 0 0,-1 1 1 0 0,1 0-1 0 0,-1 0 0 0 0,1 0 0 0 0,0 1 0 0 0,0 0 0 0 0,-1 0 0 0 0,1 1 0 0 0,0 0 0 0 0,1 0-2 0 0,-5 2 10 0 0,-1-1 0 0 0,0 1 0 0 0,0 0 0 0 0,0 1 1 0 0,-1-1-1 0 0,1 0 0 0 0,-1 0 0 0 0,1 1 0 0 0,-1-1 0 0 0,0 1 0 0 0,1-1 0 0 0,-1 1 0 0 0,-1 0 0 0 0,1-1 0 0 0,0 1 0 0 0,-1 0 0 0 0,1 0 0 0 0,-1-1 0 0 0,0 1 0 0 0,0 0 1 0 0,0 0-1 0 0,0 0 0 0 0,0-1 0 0 0,-1 1 0 0 0,0 1-10 0 0,1 3 26 0 0,-32 167 401 0 0,15-113-366 0 0,4 46-11 0 0,13-107-66 0 0,13 3 3 0 0,28-43 90 0 0,212-247-65 0 0,-134 192-62 0 0,-47 61-5 0 0,-70 71 74 0 0,-4-14 4 0 0,-1 0 1 0 0,-1 0 0 0 0,-1 0 0 0 0,-1-1-1 0 0,-1 1 1 0 0,-8 17-24 0 0,-8 26 30 0 0,22-64-30 0 0,-6 18-4 0 0,1 0 1 0 0,1 0-1 0 0,0 1 1 0 0,2 0-1 0 0,0 0 1 0 0,2 0-1 0 0,0 0 1 0 0,1 4 3 0 0,0-25-15 0 0,0 1 0 0 0,0 0 0 0 0,0-1 0 0 0,1 1 0 0 0,-1-1 0 0 0,0 1 0 0 0,0 0 0 0 0,1-1 0 0 0,-1 1 0 0 0,0-1 0 0 0,1 1 1 0 0,-1 0-1 0 0,0-1 0 0 0,1 1 0 0 0,-1-1 0 0 0,1 1 0 0 0,-1-1 0 0 0,1 0 0 0 0,-1 1 0 0 0,1-1 0 0 0,-1 0 0 0 0,1 1 0 0 0,-1-1 0 0 0,1 0 0 0 0,0 1 0 0 0,-1-1 1 0 0,1 0-1 0 0,-1 0 0 0 0,1 0 0 0 0,0 0 0 0 0,-1 1 0 0 0,1-1 0 0 0,0 0 0 0 0,-1 0 0 0 0,1 0 0 0 0,0 0 0 0 0,-1-1 0 0 0,1 1 0 0 0,0 0 0 0 0,-1 0 0 0 0,1 0 0 0 0,-1 0 1 0 0,1-1-1 0 0,0 1 0 0 0,-1 0 0 0 0,1-1 0 0 0,-1 1 0 0 0,1 0 0 0 0,-1-1 0 0 0,1 1 0 0 0,-1 0 0 0 0,1-1 0 0 0,-1 1 0 0 0,1-1 15 0 0,28-21-4321 0 0,-21 14-1455 0 0,0 0-6348 0 0</inkml:trace>
  <inkml:trace contextRef="#ctx0" brushRef="#br0" timeOffset="-2947.576">12511 829 13627 0 0,'0'0'1742'0'0,"0"0"-297"0"0,0 0-51 0 0,0 0 38 0 0,0 0-88 0 0,0 0-257 0 0,0 0-233 0 0,0 0-187 0 0,0 0-133 0 0,0 0-83 0 0,0 0-41 0 0,0 0-56 0 0,0 0-32 0 0,-30-3 9 0 0,-94-8-73 0 0,121 10-234 0 0,-1 0 0 0 0,1 0 0 0 0,-1 1-1 0 0,1 0 1 0 0,-1 0 0 0 0,1 0 0 0 0,-1 0-1 0 0,1 0 1 0 0,-1 1 0 0 0,1-1 0 0 0,-1 1-1 0 0,1 0 1 0 0,-1 0 0 0 0,1 0 0 0 0,0 1-1 0 0,-1-1 1 0 0,1 1 0 0 0,0 0 0 0 0,0 0-1 0 0,0 0 1 0 0,1 0 0 0 0,-3 2-24 0 0,-6 6 83 0 0,3-5-66 0 0,0 0 0 0 0,0 1 0 0 0,1 0 0 0 0,-1 0 0 0 0,1 1 0 0 0,0 0 0 0 0,1 1 0 0 0,0-1 0 0 0,0 1 0 0 0,1 0 0 0 0,0 0 0 0 0,0 1 0 0 0,1 0 0 0 0,0 0 0 0 0,0 0 0 0 0,1 0 0 0 0,0 0 0 0 0,1 1 0 0 0,0 0 0 0 0,1-1 0 0 0,-1 1 0 0 0,2 0 0 0 0,0 7-18 0 0,2-12 8 0 0,1-1-1 0 0,0-1 0 0 0,0 1 0 0 0,1 0 1 0 0,-1-1-1 0 0,1 1 0 0 0,-1-1 0 0 0,1 0 1 0 0,0 0-1 0 0,0-1 0 0 0,1 1 0 0 0,-1-1 0 0 0,0 0 1 0 0,1 0-1 0 0,0 0 0 0 0,-1-1 0 0 0,1 0 1 0 0,0 0-1 0 0,0 0 0 0 0,-1 0 0 0 0,1-1 0 0 0,0 0 1 0 0,0 0-1 0 0,0 0 0 0 0,0 0 0 0 0,0-1 1 0 0,0 0-1 0 0,-1 0 0 0 0,1 0 0 0 0,2-1-6 0 0,13-4 67 0 0,0 0-1 0 0,-1-1 0 0 0,0-1 1 0 0,0 0-1 0 0,-1-2 0 0 0,0 0 1 0 0,-1-1-1 0 0,0-1 0 0 0,-1-1 1 0 0,0 0-1 0 0,-1-1 0 0 0,6-7-66 0 0,89-89 147 0 0,-110 161-111 0 0,-6-33-90 0 0,1-1-1 0 0,1 1 1 0 0,0 0 0 0 0,1 0-1 0 0,1 1 1 0 0,1-1 0 0 0,1 0-1 0 0,0 3 55 0 0,27 0-2928 0 0,-14-19-1544 0 0,-1-2-4200 0 0,-5 0-3203 0 0</inkml:trace>
  <inkml:trace contextRef="#ctx0" brushRef="#br0" timeOffset="-2560.235">13176 759 12523 0 0,'0'0'3114'0'0,"0"0"-1202"0"0,0 0-526 0 0,0 0-161 0 0,0 0-126 0 0,0 0-148 0 0,0 0-151 0 0,0 0-118 0 0,0 0-99 0 0,0 0-73 0 0,0 0-71 0 0,0 0-80 0 0,-35 13-82 0 0,-106 41-55 0 0,74-18 108 0 0,64-35-319 0 0,0 1 0 0 0,0 0 0 0 0,0 0-1 0 0,0 0 1 0 0,0 0 0 0 0,0 1 0 0 0,0-1-1 0 0,1 1 1 0 0,-1-1 0 0 0,1 1 0 0 0,-1 0-1 0 0,1 0 1 0 0,0 0 0 0 0,1 0 0 0 0,-1 0 0 0 0,0 1-1 0 0,1-1 1 0 0,0 0 0 0 0,0 1 0 0 0,0-1-1 0 0,0 1 1 0 0,0 0 0 0 0,1-1 0 0 0,-1 1-1 0 0,1 0 1 0 0,0-1 0 0 0,0 1 0 0 0,1 2-11 0 0,1-4-2 0 0,0 1 0 0 0,0-1 1 0 0,0 0-1 0 0,0 1 0 0 0,1-1 1 0 0,-1 0-1 0 0,1-1 0 0 0,-1 1 0 0 0,1 0 1 0 0,0-1-1 0 0,-1 1 0 0 0,1-1 1 0 0,0 0-1 0 0,0 0 0 0 0,0 0 0 0 0,0 0 1 0 0,0 0-1 0 0,0-1 0 0 0,2 1 2 0 0,3 1 2 0 0,105 42 85 0 0,-112-43-82 0 0,0-1 1 0 0,0 1 0 0 0,0 0 0 0 0,0 0 0 0 0,0 0-1 0 0,0-1 1 0 0,-1 1 0 0 0,1 0 0 0 0,0 0-1 0 0,-1 0 1 0 0,1 0 0 0 0,0 0 0 0 0,-1 1 0 0 0,0-1-1 0 0,1 0 1 0 0,-1 0 0 0 0,0 0 0 0 0,1 0-1 0 0,-1 0 1 0 0,0 1 0 0 0,0-1 0 0 0,0 0 0 0 0,0 0-1 0 0,0 0 1 0 0,0 1 0 0 0,0-1 0 0 0,-1 0-1 0 0,1 0 1 0 0,0 0 0 0 0,0 0 0 0 0,-1 0-1 0 0,1 1 1 0 0,-1-1 0 0 0,1 0 0 0 0,-1 0 0 0 0,0 0-1 0 0,1 0 1 0 0,-1 0 0 0 0,0-1 0 0 0,0 1-1 0 0,0 0 1 0 0,0 0 0 0 0,0 0-6 0 0,-42 31 372 0 0,31-24-378 0 0,-1 0-1 0 0,0-1 1 0 0,0-1 0 0 0,-1-1 0 0 0,0 1-1 0 0,0-2 1 0 0,0 0 0 0 0,0-1-1 0 0,-1 0 1 0 0,-4-1 6 0 0,24-20-5752 0 0,6 7-1943 0 0,-5 7-3800 0 0</inkml:trace>
  <inkml:trace contextRef="#ctx0" brushRef="#br0" timeOffset="-2199.134">13500 766 11002 0 0,'0'0'3480'0'0,"0"0"-1054"0"0,0 0-502 0 0,0 0-217 0 0,0 0-275 0 0,0 0-299 0 0,0 0-288 0 0,0 0-159 0 0,0 0-86 0 0,0 0-91 0 0,0 0-55 0 0,0 0-86 0 0,0 0-95 0 0,-26 11-82 0 0,-78 32-51 0 0,54-9 104 0 0,49-33-244 0 0,0 0 1 0 0,0 0-1 0 0,0 1 1 0 0,0-1-1 0 0,1 0 1 0 0,-1 0-1 0 0,0 1 1 0 0,1-1-1 0 0,-1 1 1 0 0,1-1-1 0 0,0 0 1 0 0,-1 1-1 0 0,1-1 1 0 0,0 1-1 0 0,0-1 1 0 0,0 1-1 0 0,0-1 1 0 0,0 1-1 0 0,0-1 1 0 0,1 0-1 0 0,-1 1 1 0 0,0-1-1 0 0,1 1 1 0 0,-1-1-1 0 0,1 0 1 0 0,-1 1-1 0 0,1-1 1 0 0,0 0-1 0 0,-1 1 1 0 0,1-1-1 0 0,0 0 0 0 0,0 0 1 0 0,0 0-1 0 0,0 0 1 0 0,0 0-1 0 0,0 0 1 0 0,0 0-1 0 0,0 0 1 0 0,1 0-1 0 0,-1-1 1 0 0,0 1-1 0 0,0 0 1 0 0,1-1-1 0 0,-1 1 1 0 0,1-1-1 0 0,-1 1 1 0 0,0-1-1 0 0,1 0 1 0 0,-1 1-1 0 0,1-1 1 0 0,-1 0-1 0 0,2 0 0 0 0,8 2 5 0 0,0 2 0 0 0,-1-1 0 0 0,1 1-1 0 0,-1 1 1 0 0,0 0 0 0 0,0 0 0 0 0,-1 1 0 0 0,0 0 0 0 0,0 1-1 0 0,0 0 1 0 0,-1 0 0 0 0,1 1 0 0 0,2 4-5 0 0,-10-8 52 0 0,1 0 1 0 0,0 0 0 0 0,-1 0-1 0 0,1 0 1 0 0,-1 0-1 0 0,-1 1 1 0 0,1-1 0 0 0,0 1-1 0 0,-1-1 1 0 0,0 0-1 0 0,0 1 1 0 0,0-1 0 0 0,-1 0-1 0 0,1 1 1 0 0,-1-1-1 0 0,0 0 1 0 0,-1 1-1 0 0,1-1 1 0 0,-1 0 0 0 0,1 0-1 0 0,-1 0 1 0 0,0 0-1 0 0,-1 0 1 0 0,1-1 0 0 0,-1 1-1 0 0,1-1 1 0 0,-1 0-1 0 0,0 1 1 0 0,0-1 0 0 0,-2 0-53 0 0,-1 3 30 0 0,-1 0 0 0 0,0-1 0 0 0,0 0 1 0 0,0 0-1 0 0,-1 0 0 0 0,0-1 0 0 0,0 0 1 0 0,0-1-1 0 0,0 0 0 0 0,-1 0 0 0 0,1-1 1 0 0,-1 0-1 0 0,0-1 0 0 0,1 1 0 0 0,-1-2 1 0 0,0 1-1 0 0,0-1 0 0 0,0-1 0 0 0,-1 1-30 0 0,-12-13-1510 0 0,11 1-5879 0 0,9 8-5140 0 0</inkml:trace>
  <inkml:trace contextRef="#ctx0" brushRef="#br0" timeOffset="-9827.025">5884 685 3233 0 0,'0'0'1697'0'0,"0"0"-236"0"0,0 0 28 0 0,0 0 190 0 0,0 0 115 0 0,0 0-64 0 0,0 0-245 0 0,0 0-248 0 0,0 0-184 0 0,0 0-122 0 0,0 0-119 0 0,-3-3-73 0 0,-4-2-335 0 0,0-1 0 0 0,-1 2-1 0 0,1-1 1 0 0,-1 1 0 0 0,0 0 0 0 0,-1 1 0 0 0,1-1-1 0 0,0 2 1 0 0,-1-1 0 0 0,0 1 0 0 0,1 1-1 0 0,-1-1 1 0 0,0 2 0 0 0,0-1 0 0 0,0 1-1 0 0,0 0 1 0 0,-2 1-404 0 0,-3 2 121 0 0,0 0 0 0 0,0 0-1 0 0,0 1 1 0 0,0 1 0 0 0,1 1-1 0 0,-1-1 1 0 0,2 2-1 0 0,-1 0 1 0 0,1 1 0 0 0,0 0-1 0 0,0 1 1 0 0,1 0 0 0 0,0 0-1 0 0,1 1 1 0 0,-7 9-121 0 0,7-6 44 0 0,0 0 0 0 0,1 1 0 0 0,0 0 0 0 0,1 1 0 0 0,1 0 0 0 0,0 0 0 0 0,1 1-1 0 0,1-1 1 0 0,0 1 0 0 0,1 0 0 0 0,1 1 0 0 0,1-1 0 0 0,0 1 0 0 0,1-1 0 0 0,1 1 0 0 0,0-1 0 0 0,1 1 0 0 0,2 2-44 0 0,-1-10 33 0 0,0 0 0 0 0,1 0 0 0 0,1 0 0 0 0,0 0 0 0 0,0-1 1 0 0,0 0-1 0 0,1 1 0 0 0,0-2 0 0 0,1 1 0 0 0,0-1 0 0 0,0 0 0 0 0,0 0 0 0 0,1 0 0 0 0,0-1 1 0 0,1 0-1 0 0,-1 0 0 0 0,1-1 0 0 0,4 2-33 0 0,0-1 58 0 0,-1 0 1 0 0,1-1-1 0 0,1 0 1 0 0,-1-1-1 0 0,1 0 1 0 0,0-1-1 0 0,0 0 1 0 0,0-1-1 0 0,0-1 1 0 0,0 0-1 0 0,0-1 1 0 0,0 0-1 0 0,0-1 1 0 0,1-1-1 0 0,-1 0 1 0 0,-1 0-1 0 0,1-2 1 0 0,0 1-1 0 0,-1-2 1 0 0,1 1-1 0 0,-1-2 1 0 0,-1 0-1 0 0,1 0 1 0 0,-1-1-1 0 0,0 0 1 0 0,0-1-1 0 0,-1 0 1 0 0,0-1-1 0 0,0-1-58 0 0,15-15-36 0 0,-25 24-86 0 0,0 1-92 0 0,0 0-153 0 0,0 0-225 0 0,0 0-277 0 0,0 0-438 0 0,0 0-631 0 0,0 0-1601 0 0,1 0-4074 0 0,2 0-4863 0 0</inkml:trace>
  <inkml:trace contextRef="#ctx0" brushRef="#br0" timeOffset="-9308.32">6160 1031 8570 0 0,'0'0'2124'0'0,"0"0"-695"0"0,0 0-435 0 0,0 0-4 0 0,0 0 118 0 0,0 0 63 0 0,0 0-53 0 0,0 0-134 0 0,0 0-88 0 0,0 0-69 0 0,0 0-55 0 0,0 0-36 0 0,0 0-32 0 0,22 4-31 0 0,66 10-27 0 0,-12-25 730 0 0,-60 4-1055 0 0,125-71 1650 0 0,-72-2-1174 0 0,-66 77-771 0 0,-1 0 1 0 0,0-1-1 0 0,0 1 0 0 0,0-1 0 0 0,-1 1 0 0 0,1-1 0 0 0,-1 0 0 0 0,0 0 0 0 0,0 1 0 0 0,0-1 1 0 0,0 0-1 0 0,-1 0 0 0 0,0 0 0 0 0,0 0 0 0 0,0 0 0 0 0,0 0 0 0 0,0 0 0 0 0,-1 0 0 0 0,0 0 1 0 0,0 1-1 0 0,0-1 0 0 0,0 0 0 0 0,0 0 0 0 0,-1 1 0 0 0,0-1 0 0 0,-1-2-26 0 0,-5 2-10 0 0,1 0 0 0 0,-1 0-1 0 0,0 1 1 0 0,0 0 0 0 0,0 0-1 0 0,-1 1 1 0 0,1 0 0 0 0,0 0 0 0 0,-1 1-1 0 0,1 0 1 0 0,-1 1 0 0 0,0 0-1 0 0,1 0 1 0 0,-1 1 0 0 0,1 0-1 0 0,-1 1 1 0 0,1-1 0 0 0,0 2 0 0 0,-1-1-1 0 0,1 1 1 0 0,0 0 0 0 0,1 1-1 0 0,-4 1 11 0 0,-4 3-23 0 0,0 1-1 0 0,1 0 1 0 0,0 1-1 0 0,1 0 1 0 0,0 1-1 0 0,0 0 0 0 0,1 1 1 0 0,1 1-1 0 0,0 0 1 0 0,1 0-1 0 0,-5 9 24 0 0,10-15-1 0 0,0 1-1 0 0,1-1 1 0 0,0 1 0 0 0,0 0 0 0 0,1 0-1 0 0,0 1 1 0 0,0-1 0 0 0,1 1 0 0 0,0-1-1 0 0,1 1 1 0 0,0 0 0 0 0,0 0-1 0 0,1-1 1 0 0,0 1 0 0 0,1 0 0 0 0,-1 0-1 0 0,2-1 1 0 0,-1 1 0 0 0,1 0-1 0 0,1-1 1 0 0,-1 1 0 0 0,2-1 0 0 0,-1 0-1 0 0,1 0 1 0 0,0 0 0 0 0,0-1-1 0 0,3 4 2 0 0,11 7-1 0 0,0 0 0 0 0,0-1-1 0 0,2-1 1 0 0,0-1 0 0 0,1 0-1 0 0,0-2 1 0 0,1 0 0 0 0,0-2-1 0 0,10 4 2 0 0,-25-13-98 0 0,-1 0 0 0 0,1-1 0 0 0,-1 1-1 0 0,1-1 1 0 0,0 0 0 0 0,0-1-1 0 0,-1 0 1 0 0,1 0 0 0 0,0 0-1 0 0,0-1 1 0 0,0 0 0 0 0,-1 0 0 0 0,1-1-1 0 0,-1 0 1 0 0,1 0 0 0 0,2-1 98 0 0,32-23-10151 0 0,-32 18-2020 0 0</inkml:trace>
  <inkml:trace contextRef="#ctx0" brushRef="#br0" timeOffset="-8767.813">6703 1116 12187 0 0,'0'0'2123'0'0,"0"0"-622"0"0,0 0-227 0 0,0 0 54 0 0,0 0 37 0 0,0 0-101 0 0,0 0-192 0 0,0 0-192 0 0,0 0-116 0 0,0 0-67 0 0,0 0-109 0 0,0 0-74 0 0,0 0-52 0 0,20-17-57 0 0,60-55-37 0 0,65-93 1106 0 0,-46 48-1187 0 0,-86 106-305 0 0,-11 18-68 0 0,-12 27 13 0 0,9-32 90 0 0,-6 15-11 0 0,0-2-14 0 0,1 1 0 0 0,0 0 0 0 0,1 0 0 0 0,1 0 0 0 0,0 1-1 0 0,1 0 1 0 0,1-1 0 0 0,1 1 0 0 0,0 0 0 0 0,1 0 0 0 0,1 3 8 0 0,2-14 2 0 0,0-1-1 0 0,0 0 1 0 0,0 0-1 0 0,0 0 1 0 0,1-1-1 0 0,0 1 1 0 0,0-1-1 0 0,0 0 1 0 0,0 0-1 0 0,1 0 1 0 0,-1-1-1 0 0,1 0 1 0 0,0 1-1 0 0,0-2 1 0 0,0 1-1 0 0,1-1 1 0 0,-1 1-1 0 0,1-1 1 0 0,-1-1-1 0 0,1 1 1 0 0,0-1-1 0 0,-1 0 1 0 0,1 0-1 0 0,0-1 1 0 0,0 0-1 0 0,0 0 1 0 0,0 0-1 0 0,-1-1 1 0 0,1 1-1 0 0,0-2 1 0 0,0 1-1 0 0,1-1-1 0 0,8-3 69 0 0,-2 0 1 0 0,1-2-1 0 0,-1 1 0 0 0,0-1 1 0 0,0-1-1 0 0,-1-1 0 0 0,0 0 1 0 0,0 0-1 0 0,-1-1 1 0 0,0 0-1 0 0,-1-1 0 0 0,0 0 1 0 0,-1-1-1 0 0,0 0 0 0 0,5-10-69 0 0,28-67 414 0 0,-41 42-1497 0 0,-4 44-456 0 0,-1 1-851 0 0,4-2-6525 0 0,0 1-3505 0 0</inkml:trace>
  <inkml:trace contextRef="#ctx0" brushRef="#br0" timeOffset="-8439.752">7799 265 13475 0 0,'0'0'2155'0'0,"0"0"-396"0"0,0 0-185 0 0,0 0-50 0 0,0 0-136 0 0,0 0-273 0 0,0 0-300 0 0,0 0-179 0 0,0 0-24 0 0,0 0-28 0 0,0 0-11 0 0,0 0-31 0 0,-3 12-68 0 0,-22 84 595 0 0,13-40-829 0 0,1 0-1 0 0,3 1 0 0 0,3 0 1 0 0,2 0-1 0 0,2 1 0 0 0,4 11-239 0 0,-3 9 74 0 0,0 140-46 0 0,-14-184-59 0 0,10-35-2532 0 0,2-23-1269 0 0,0 1-6151 0 0,2 15-1633 0 0</inkml:trace>
  <inkml:trace contextRef="#ctx0" brushRef="#br0" timeOffset="-8203.294">7416 862 16011 0 0,'0'0'1497'0'0,"0"0"-284"0"0,0 0 96 0 0,0 0 142 0 0,0 0 1 0 0,0 0-194 0 0,36-3-220 0 0,118-8-169 0 0,-33-9 406 0 0,-42 4-604 0 0,-27 5-648 0 0,1 1-1 0 0,0 3 0 0 0,44 0-22 0 0,-88 12-1892 0 0,-8-1-1560 0 0,-1 2-3858 0 0,0-2-5314 0 0</inkml:trace>
  <inkml:trace contextRef="#ctx0" brushRef="#br0" timeOffset="-7154.379">8101 899 11747 0 0,'0'0'1057'0'0,"0"0"-213"0"0,0 0 262 0 0,0 0 306 0 0,0 0 115 0 0,0 0-79 0 0,0 0-199 0 0,0 0-192 0 0,0 0-163 0 0,0 0-110 0 0,0 0-97 0 0,0 0-91 0 0,0 0-52 0 0,31-3-68 0 0,95-8-58 0 0,-66-5 260 0 0,-51 8-528 0 0,1 0 1 0 0,-1 0-1 0 0,-1-1 0 0 0,1 0 0 0 0,-1-1 0 0 0,-1 0 0 0 0,0 0 0 0 0,-1 0 0 0 0,4-8-150 0 0,-8 16 7 0 0,-1 0 0 0 0,1 0-1 0 0,-1-1 1 0 0,1 1 0 0 0,-1 0-1 0 0,0-1 1 0 0,0 1 0 0 0,0-1 0 0 0,0 1-1 0 0,-1-1 1 0 0,1 0 0 0 0,-1 1-1 0 0,0-1 1 0 0,1 0 0 0 0,-1 0-1 0 0,0 1 1 0 0,0-1 0 0 0,-1 0-1 0 0,1 1 1 0 0,-1-1 0 0 0,1 0 0 0 0,-1 1-1 0 0,0-1 1 0 0,0 1 0 0 0,0-1-1 0 0,0 1 1 0 0,0-1 0 0 0,-1 1-1 0 0,1 0 1 0 0,-1 0 0 0 0,0 0 0 0 0,1 0-1 0 0,-1 0 1 0 0,0 0 0 0 0,0 0-1 0 0,0 0 1 0 0,0 1 0 0 0,-1-1-1 0 0,1 1 1 0 0,0-1 0 0 0,-1 1-1 0 0,1 0 1 0 0,-1 0 0 0 0,1 0 0 0 0,-1 0-1 0 0,0 1 1 0 0,1-1 0 0 0,-1 1-1 0 0,0-1-6 0 0,-9 3-43 0 0,0 0-1 0 0,-1 1 1 0 0,1 1-1 0 0,1 0 1 0 0,-1 0-1 0 0,1 1 0 0 0,-1 0 1 0 0,1 1-1 0 0,1 0 1 0 0,-1 1-1 0 0,1 0 1 0 0,1 1-1 0 0,-1 0 0 0 0,1 1 1 0 0,0 0-1 0 0,1 0 1 0 0,0 1-1 0 0,-5 8 44 0 0,5-10-25 0 0,0 2-1 0 0,0-1 1 0 0,1 1-1 0 0,0 1 1 0 0,0-1-1 0 0,1 1 1 0 0,1 0-1 0 0,0 0 1 0 0,0 1-1 0 0,1-1 1 0 0,1 1-1 0 0,0 0 1 0 0,1 0-1 0 0,0 1 1 0 0,0-1-1 0 0,2 0 1 0 0,-1 6 25 0 0,4-13 2 0 0,0 0 1 0 0,0 1-1 0 0,0-1 1 0 0,0 0 0 0 0,1-1-1 0 0,0 1 1 0 0,0-1-1 0 0,0 1 1 0 0,1-1-1 0 0,-1-1 1 0 0,1 1-1 0 0,0 0 1 0 0,0-1-1 0 0,0 0 1 0 0,0 0 0 0 0,1-1-1 0 0,-1 0 1 0 0,1 1-1 0 0,0-2 1 0 0,0 1-1 0 0,-1-1 1 0 0,1 0-1 0 0,1 0-2 0 0,17 3 108 0 0,0-1-1 0 0,0-1 0 0 0,0-2 0 0 0,1 0 0 0 0,-1-1 0 0 0,0-2 0 0 0,0 0 1 0 0,-1-2-1 0 0,1 0 0 0 0,-1-2 0 0 0,0 0 0 0 0,0-2 0 0 0,-1 0 0 0 0,0-2 0 0 0,19-12-107 0 0,-27 13 57 0 0,0 0 1 0 0,0-1-1 0 0,-1 0 0 0 0,-1-1 0 0 0,0 0 0 0 0,-1-1 0 0 0,0-1 0 0 0,-1 1 0 0 0,0-2 0 0 0,-1 1 0 0 0,-1-2 0 0 0,0 1 0 0 0,-1-1 0 0 0,-1 0 0 0 0,-1 0 0 0 0,0-1 0 0 0,-1 1 0 0 0,0-1 0 0 0,-2 0 0 0 0,0 0 0 0 0,0-16-57 0 0,-4 31-3 0 0,-1 1 0 0 0,1-1 1 0 0,0 0-1 0 0,0 1 0 0 0,-1 0 0 0 0,1-1 0 0 0,-1 1 1 0 0,1 0-1 0 0,-1 0 0 0 0,1 1 0 0 0,-1-1 0 0 0,0 1 1 0 0,0-1-1 0 0,1 1 0 0 0,-1 0 0 0 0,0 0 0 0 0,1 0 1 0 0,-1 0-1 0 0,0 0 0 0 0,0 0 0 0 0,1 1 1 0 0,-1 0-1 0 0,0-1 0 0 0,1 1 0 0 0,-1 0 0 0 0,1 0 1 0 0,-1 0-1 0 0,1 1 0 0 0,0-1 0 0 0,-1 1 0 0 0,1-1 3 0 0,-1 1-10 0 0,-1-1 0 0 0,1 1 0 0 0,0-1 0 0 0,0 1 0 0 0,0 0 0 0 0,0 0 0 0 0,1 0 0 0 0,-1 0-1 0 0,1 0 1 0 0,-1 1 0 0 0,1 0 0 0 0,0-1 0 0 0,0 1 0 0 0,0 0 0 0 0,0 0 0 0 0,0 0 0 0 0,0 0 0 0 0,1 0 0 0 0,0 0-1 0 0,-1 0 1 0 0,1 1 0 0 0,1-1 0 0 0,-1 1 0 0 0,0-1 0 0 0,1 0 0 0 0,0 1 0 0 0,-1-1 0 0 0,1 1 10 0 0,3-1 2 0 0,-1 0 0 0 0,0-1-1 0 0,1 0 1 0 0,0 1 0 0 0,-1-1 0 0 0,1 0 0 0 0,0 0 0 0 0,0-1 0 0 0,0 1 0 0 0,0-1 0 0 0,0 1 0 0 0,1-1 0 0 0,-1 0 0 0 0,0 0 0 0 0,1 0 0 0 0,-1-1 0 0 0,0 1-1 0 0,2-1-1 0 0,-4 0 3 0 0,8 1 9 0 0,-1 0 1 0 0,0 1-1 0 0,1 0 0 0 0,-1 0 0 0 0,0 1 1 0 0,0 0-1 0 0,-1 0 0 0 0,1 1 0 0 0,-1 0 1 0 0,1 0-1 0 0,-1 1 0 0 0,-1-1 0 0 0,1 2 1 0 0,-1-1-1 0 0,1 1 0 0 0,-1 0 1 0 0,-1 0-1 0 0,0 1 0 0 0,1-1 0 0 0,-2 1 1 0 0,1 0-1 0 0,-1 1 0 0 0,0-1 0 0 0,-1 1 1 0 0,0 0-1 0 0,0 0 0 0 0,0 0 1 0 0,-1 0-1 0 0,-1 0 0 0 0,1 1-12 0 0,-3 3 78 0 0,0 1 0 0 0,-1 0 1 0 0,-1-1-1 0 0,0 1 0 0 0,-1-1 0 0 0,0 0 0 0 0,0 0 1 0 0,-6 8-79 0 0,4-5 20 0 0,7 48 78 0 0,-1-62-108 0 0,0-1 14 0 0,2 3 0 0 0,-2 1-546 0 0,-6-11-3627 0 0,-4 0-8610 0 0,6 6 258 0 0</inkml:trace>
  <inkml:trace contextRef="#ctx0" brushRef="#br0" timeOffset="-5700.17">9045 921 3329 0 0,'0'0'5452'0'0,"0"0"-2577"0"0,0 0-1007 0 0,0 0-183 0 0,0 0-58 0 0,0 0-142 0 0,0 0-246 0 0,0 0-307 0 0,0 0-307 0 0,0 0-209 0 0,0 0-132 0 0,17-8 660 0 0,215 8 2974 0 0,-109-22-3455 0 0,-80 5-826 0 0,-37 13-4209 0 0,-4 3-4960 0 0,0 1-2287 0 0</inkml:trace>
  <inkml:trace contextRef="#ctx0" brushRef="#br0" timeOffset="-4854.027">9855 763 7818 0 0,'0'0'2886'0'0,"0"0"-971"0"0,0 0-479 0 0,0 0-45 0 0,0 0-11 0 0,0 0-137 0 0,0 0-229 0 0,0 0-270 0 0,0 0-205 0 0,0 0-134 0 0,0 0-73 0 0,0 0-68 0 0,0 0-40 0 0,-24 19-37 0 0,-75 60-51 0 0,97-78-128 0 0,-1 0 0 0 0,1 1 0 0 0,-1 0 0 0 0,1-1 0 0 0,-1 1 0 0 0,1 0 0 0 0,0 0 0 0 0,0 0 0 0 0,0 0 0 0 0,0 1 0 0 0,1-1 0 0 0,-1 1 0 0 0,0-1 0 0 0,1 1 0 0 0,0-1-1 0 0,-1 1 1 0 0,1 0 0 0 0,0 0 0 0 0,1-1 0 0 0,-1 1 0 0 0,0 0 0 0 0,1 0 0 0 0,0 0 0 0 0,-1 0-8 0 0,1 10 29 0 0,-1-9-17 0 0,-1 0-1 0 0,2-1 1 0 0,-1 1 0 0 0,0 0-1 0 0,1 0 1 0 0,0 0 0 0 0,0 0 0 0 0,0 0-1 0 0,0 0 1 0 0,1 0 0 0 0,-1 0-1 0 0,1 0 1 0 0,0 0 0 0 0,0 0-1 0 0,1-1 1 0 0,-1 1 0 0 0,1 0-1 0 0,0-1 1 0 0,0 1 0 0 0,0-1-1 0 0,0 0 1 0 0,0 1 0 0 0,1-1 0 0 0,0 0-1 0 0,-1 0 1 0 0,1-1 0 0 0,0 1-1 0 0,1-1 1 0 0,-1 1 0 0 0,0-1-1 0 0,1 0 1 0 0,-1 0 0 0 0,1-1-1 0 0,-1 1 1 0 0,1-1 0 0 0,0 1-1 0 0,0-1 1 0 0,0 0 0 0 0,0-1-1 0 0,0 1 1 0 0,0-1 0 0 0,1 0-12 0 0,3 1 99 0 0,1-1 1 0 0,-1-1-1 0 0,0 0 0 0 0,1 0 1 0 0,-1 0-1 0 0,0-1 1 0 0,0 0-1 0 0,0-1 0 0 0,0 0 1 0 0,-1 0-1 0 0,1 0 1 0 0,-1-1-1 0 0,0-1 0 0 0,0 1 1 0 0,0-1-1 0 0,0 0 0 0 0,-1 0 1 0 0,0-1-1 0 0,0 0-99 0 0,-1 0 49 0 0,-1-1 1 0 0,0 0-1 0 0,0 0 0 0 0,-1 0 0 0 0,0 0 0 0 0,0 0 1 0 0,0-1-1 0 0,-1 1 0 0 0,0-1 0 0 0,-1 1 0 0 0,0-1 1 0 0,0 0-1 0 0,-1 0 0 0 0,1 0 0 0 0,-2 1 0 0 0,1-1 1 0 0,-1 0-1 0 0,-1-2-49 0 0,-1 0-100 0 0,-1-1 1 0 0,0 0 0 0 0,-1 1-1 0 0,0 0 1 0 0,-1 0-1 0 0,0 0 1 0 0,0 0 0 0 0,-1 1-1 0 0,0 0 1 0 0,-1 1-1 0 0,0 0 1 0 0,0 0 0 0 0,-1 1-1 0 0,0 0 1 0 0,-8-5 99 0 0,-1-3-404 0 0,18 14 317 0 0,0 1 14 0 0,0 0 7 0 0,0 0-19 0 0,0 0 5 0 0,13 0-45 0 0,9-7 250 0 0,0-1 0 0 0,-1-1 0 0 0,0-1 0 0 0,0-1 0 0 0,-1-1 0 0 0,-1 0 1 0 0,0-2-1 0 0,-1 0 0 0 0,0-1 0 0 0,4-5-125 0 0,-17 15 25 0 0,25-21 120 0 0,-1-1 0 0 0,-2-2-1 0 0,-1-1 1 0 0,-1-1 0 0 0,16-27-145 0 0,-5-16 593 0 0,-36 74-497 0 0,0 0-40 0 0,-2 23-106 0 0,-7 33 101 0 0,3 2 0 0 0,3-1 1 0 0,2 48-52 0 0,2-69 6 0 0,17 324 45 0 0,-11 156 117 0 0,-6-504-125 0 0,0 0 0 0 0,-1 0 1 0 0,-1 1-1 0 0,0-1 1 0 0,-1 0-1 0 0,0 0 0 0 0,-1-1 1 0 0,0 1-1 0 0,-1 0 1 0 0,0-1-1 0 0,-1 0 0 0 0,0 0 1 0 0,-3 5-44 0 0,6-14 28 0 0,1-1-1 0 0,0 1 1 0 0,-1-1 0 0 0,1 0 0 0 0,-1 1 0 0 0,0-1 0 0 0,1 0 0 0 0,-1 0 0 0 0,0 0 0 0 0,0 0 0 0 0,1 0-1 0 0,-1 0 1 0 0,0 0 0 0 0,0-1 0 0 0,0 1 0 0 0,0-1 0 0 0,0 1 0 0 0,0-1 0 0 0,0 0 0 0 0,0 0 0 0 0,0 0-1 0 0,-1 0 1 0 0,1 0 0 0 0,0 0 0 0 0,0-1 0 0 0,0 1 0 0 0,0-1 0 0 0,0 1 0 0 0,0-1 0 0 0,1 0 0 0 0,-1 0-1 0 0,0 0 1 0 0,0 0 0 0 0,0 0 0 0 0,1 0 0 0 0,-1 0 0 0 0,1-1 0 0 0,-1 1 0 0 0,1 0 0 0 0,-2-2-28 0 0,-50-66 339 0 0,46 52-339 0 0,1 0 0 0 0,1-1 0 0 0,0 1 0 0 0,2-1 0 0 0,0 0 1 0 0,0 0-1 0 0,2 0 0 0 0,1-1 0 0 0,0-12 0 0 0,3 19-66 0 0,-1-1 1 0 0,2 1-1 0 0,-1 0 1 0 0,2 0-1 0 0,0 0 1 0 0,0 1-1 0 0,1 0 1 0 0,0 0-1 0 0,1 0 1 0 0,0 1-1 0 0,1-1 1 0 0,0 2-1 0 0,1-1 0 0 0,0 1 1 0 0,0 1-1 0 0,1 0 1 0 0,0 0-1 0 0,0 1 1 0 0,1 0-1 0 0,0 1 1 0 0,9-4 65 0 0,12-2-2812 0 0,-10 9-6752 0 0,-15 3-2638 0 0</inkml:trace>
  <inkml:trace contextRef="#ctx0" brushRef="#br0" timeOffset="11601.414">4933 2320 8106 0 0,'0'0'4458'0'0,"0"0"-2436"0"0,0 0-746 0 0,0 0 55 0 0,0 0 91 0 0,0 0-77 0 0,0 0-250 0 0,0 0-341 0 0,-5 32-300 0 0,-15 101-188 0 0,15-74-35 0 0,25-14-180 0 0,-3-38-7669 0 0,-12-7-3462 0 0</inkml:trace>
  <inkml:trace contextRef="#ctx0" brushRef="#br0" timeOffset="11837.272">4920 1963 12091 0 0,'0'0'1832'0'0,"0"0"-488"0"0,0 0-376 0 0,0 0-119 0 0,0 0-153 0 0,0 0-328 0 0,0 0-312 0 0,0 0-248 0 0,0 0-128 0 0,0 0-72 0 0,0 0-128 0 0,0 0-353 0 0,0 0-1031 0 0,0 0-2305 0 0,75-15-5585 0 0</inkml:trace>
  <inkml:trace contextRef="#ctx0" brushRef="#br0" timeOffset="12099.813">5452 2221 5505 0 0,'0'0'2610'0'0,"0"0"-513"0"0,0 0-121 0 0,0 0 131 0 0,0 0 18 0 0,0 0-181 0 0,0 0-318 0 0,0 0-354 0 0,0 0-281 0 0,0 0-194 0 0,0 0-135 0 0,0 0-153 0 0,-6-7-103 0 0,4 4-329 0 0,1 1-57 0 0,0 0 1 0 0,0 0-1 0 0,0 1 0 0 0,-1-1 1 0 0,1 1-1 0 0,0-1 0 0 0,-1 1 0 0 0,1 0 1 0 0,-1-1-1 0 0,1 1 0 0 0,-1 0 1 0 0,1 0-1 0 0,-1 0 0 0 0,0 0 1 0 0,0 0-1 0 0,1 0 0 0 0,-1 1 1 0 0,0-1-1 0 0,0 1 0 0 0,0-1 0 0 0,0 1 1 0 0,0 0-1 0 0,0-1 0 0 0,0 1 1 0 0,0 0-1 0 0,-1 1-20 0 0,-13 3 125 0 0,-1 2 0 0 0,1 1 0 0 0,-1 0 0 0 0,2 0 0 0 0,-1 2 0 0 0,1 0 0 0 0,1 1 0 0 0,-1 0 0 0 0,2 1 0 0 0,-1 1 0 0 0,-2 4-125 0 0,12-12 10 0 0,1 0 1 0 0,0 0-1 0 0,0 0 1 0 0,0 0-1 0 0,0 1 1 0 0,1-1-1 0 0,-1 1 1 0 0,1 0-1 0 0,0 0 1 0 0,1-1-1 0 0,-1 1 1 0 0,1 0-1 0 0,0 1 1 0 0,0-1-1 0 0,1 0 1 0 0,-1 0-1 0 0,1 0 1 0 0,0 0-1 0 0,1 1 1 0 0,-1-1-1 0 0,1 0 1 0 0,0 0-1 0 0,0 0 0 0 0,1 0 1 0 0,0 0-1 0 0,0 0 1 0 0,0-1-1 0 0,0 1-10 0 0,5 5 17 0 0,1 0-1 0 0,0-1 1 0 0,0 0-1 0 0,0 0 1 0 0,1-1-1 0 0,1 0 1 0 0,-1-1-1 0 0,1 0 1 0 0,1-1-1 0 0,-1 0 1 0 0,1 0-1 0 0,0-1 1 0 0,0 0-1 0 0,1-1 1 0 0,-1-1-1 0 0,3 1-16 0 0,-2-2 36 0 0,52-4 66 0 0,-42-12-270 0 0,13-10-1804 0 0,-13 7-2150 0 0,-14 9-1788 0 0,0 4-5827 0 0</inkml:trace>
  <inkml:trace contextRef="#ctx0" brushRef="#br0" timeOffset="12453.682">5645 2497 1760 0 0,'0'0'2062'0'0,"0"0"-55"0"0,0 0 84 0 0,0 0 112 0 0,0 0 11 0 0,0 0-96 0 0,0 0-173 0 0,0 0-240 0 0,0 0-215 0 0,0 0-191 0 0,33 0-144 0 0,102-2-119 0 0,-64-15 405 0 0,-60 9-1151 0 0,17-8 233 0 0,-2-1 0 0 0,0-2-1 0 0,0-1 1 0 0,-2-1 0 0 0,16-18-523 0 0,-36 35 40 0 0,0-1 1 0 0,0 0-1 0 0,-1 0 1 0 0,1 0-1 0 0,-1 0 1 0 0,-1-1-1 0 0,1 1 0 0 0,-1-1 1 0 0,0 0-1 0 0,0 1 1 0 0,0-1-1 0 0,-1 0 1 0 0,0 0-1 0 0,0 0 1 0 0,-1 0-1 0 0,0 0 1 0 0,0-1-1 0 0,0 1-40 0 0,-2 2 6 0 0,-1 1 0 0 0,1 0-1 0 0,-1 0 1 0 0,0 0 0 0 0,0 0 0 0 0,0 0-1 0 0,0 1 1 0 0,0-1 0 0 0,0 1 0 0 0,-1 0 0 0 0,1 0-1 0 0,-1 0 1 0 0,0 1 0 0 0,0-1 0 0 0,1 1-1 0 0,-1 0 1 0 0,0 0 0 0 0,0 0 0 0 0,0 0 0 0 0,0 1-1 0 0,0 0 1 0 0,0 0 0 0 0,0 0 0 0 0,0 0-1 0 0,0 0 1 0 0,0 1 0 0 0,-2 0-6 0 0,-7 1-6 0 0,0 0-1 0 0,0 1 1 0 0,0 1 0 0 0,0 0-1 0 0,0 0 1 0 0,1 2 0 0 0,0-1-1 0 0,0 2 1 0 0,0-1 0 0 0,1 2-1 0 0,0-1 1 0 0,0 2-1 0 0,1-1 1 0 0,0 1 0 0 0,0 1-1 0 0,1 0 1 0 0,1 0 0 0 0,0 1-1 0 0,0 0 1 0 0,1 0 0 0 0,0 1 6 0 0,2-2-7 0 0,0 1 1 0 0,0-1 0 0 0,1 1-1 0 0,0 0 1 0 0,1 0 0 0 0,0 0-1 0 0,1 1 1 0 0,1-1-1 0 0,-1 1 1 0 0,2-1 0 0 0,0 1-1 0 0,0-1 1 0 0,1 6 6 0 0,2-9 0 0 0,1 0 0 0 0,0 0 0 0 0,0-1-1 0 0,1 1 1 0 0,0-1 0 0 0,0 0 0 0 0,1 0 0 0 0,0-1 0 0 0,0 0-1 0 0,0 0 1 0 0,1 0 0 0 0,0-1 0 0 0,0 1 0 0 0,0-2 0 0 0,1 1 0 0 0,0-1-1 0 0,-1 0 1 0 0,2-1 0 0 0,-1 0 0 0 0,0 0 0 0 0,1-1 0 0 0,-1 0-1 0 0,1 0 1 0 0,-1-1 0 0 0,1 0 0 0 0,5-1 0 0 0,117 9-795 0 0,-77-18-7299 0 0,-42 6-4222 0 0</inkml:trace>
  <inkml:trace contextRef="#ctx0" brushRef="#br0" timeOffset="13646.216">6994 2519 1136 0 0,'0'0'1607'0'0,"0"0"-196"0"0,0 0-18 0 0,0 0 119 0 0,0 0 96 0 0,0 0-3 0 0,0 0-138 0 0,0 0-177 0 0,0 0-131 0 0,0 0-92 0 0,0 0-75 0 0,0 0-71 0 0,0 0-72 0 0,19-14-66 0 0,59-45-72 0 0,-26 13 1036 0 0,-44 38-1386 0 0,-1-1 0 0 0,1 0 0 0 0,-2 0 0 0 0,1 0 0 0 0,-1-1 0 0 0,-1 0 0 0 0,0 0 0 0 0,0 0 0 0 0,0-4-361 0 0,-3 4 782 0 0,-1 27-132 0 0,11 86-521 0 0,-5 0-1 0 0,-6 83-128 0 0,-1-130 20 0 0,0-17 10 0 0,2-9 0 0 0,-1 0 0 0 0,-1 1 0 0 0,-2-1 0 0 0,-1 0 0 0 0,-2 0 0 0 0,0 0 0 0 0,-3 0 0 0 0,0-1 0 0 0,-1 0 0 0 0,-10 16-30 0 0,18-41 26 0 0,0-1 1 0 0,0 0 0 0 0,-1 0 0 0 0,0 0 0 0 0,1 0-1 0 0,-1 0 1 0 0,0 0 0 0 0,0-1 0 0 0,-1 1-1 0 0,1 0 1 0 0,-1-1 0 0 0,1 0 0 0 0,-1 0 0 0 0,0 0-1 0 0,1 0 1 0 0,-1 0 0 0 0,0 0 0 0 0,-1-1-1 0 0,1 1 1 0 0,0-1 0 0 0,0 0 0 0 0,0 0-1 0 0,-1 0 1 0 0,1 0 0 0 0,-1-1 0 0 0,1 1-27 0 0,1-3 17 0 0,0 1 0 0 0,0-1 0 0 0,0 0 0 0 0,0 0 0 0 0,1 1 0 0 0,-1-1 0 0 0,0 0 0 0 0,1 0 0 0 0,0-1 0 0 0,-1 1 0 0 0,1 0 0 0 0,0 0 0 0 0,0-1 1 0 0,0 1-1 0 0,1 0 0 0 0,-1-1 0 0 0,1 1 0 0 0,-1-1 0 0 0,1 1 0 0 0,0-1 0 0 0,0-1-17 0 0,-2-3 22 0 0,0-26 1 0 0,2 1 1 0 0,1-1-1 0 0,2 1 0 0 0,1-1 1 0 0,1 1-1 0 0,2 1 1 0 0,1-1-1 0 0,2 1 0 0 0,1 0 1 0 0,1 1-1 0 0,1 1 1 0 0,2 0-1 0 0,4-4-23 0 0,141-261 83 0 0,-143 268-74 0 0,1 1 1 0 0,1 1 0 0 0,1 1-1 0 0,1 0 1 0 0,1 2-1 0 0,1 0 1 0 0,1 2 0 0 0,1 1-1 0 0,21-13-9 0 0,-39 27 0 0 0,1 0 0 0 0,-1 0 0 0 0,0 0 0 0 0,1 1 0 0 0,0 0 0 0 0,0 0 0 0 0,0 1 0 0 0,0 0-1 0 0,0 0 1 0 0,0 1 0 0 0,0 0 0 0 0,1 0 0 0 0,-1 1 0 0 0,7 1 0 0 0,-12 1 9 0 0,-1 0 0 0 0,1 0 0 0 0,0 0 0 0 0,-1 1 0 0 0,0-1 0 0 0,1 1 0 0 0,-1 0 0 0 0,0 0 0 0 0,-1 0 0 0 0,1 0 0 0 0,0 0 0 0 0,-1 0 0 0 0,1 0 0 0 0,-1 0 0 0 0,0 0 1 0 0,0 1-1 0 0,-1-1 0 0 0,1 1 0 0 0,0-1 0 0 0,-1 0 0 0 0,0 1 0 0 0,0-1 0 0 0,0 1 0 0 0,0-1 0 0 0,-1 1 0 0 0,0-1 0 0 0,1 1 0 0 0,-1 0-9 0 0,0 9 35 0 0,-1 8 0 0 0,-2 1 0 0 0,0 0 0 0 0,-1-1 0 0 0,-1 0 0 0 0,-2 0 0 0 0,0-1 0 0 0,-1 0 0 0 0,0 0 0 0 0,-2-1 0 0 0,0 0 0 0 0,-2-1 0 0 0,-13 16-35 0 0,0-4 21 0 0,0-1 0 0 0,-2-2 0 0 0,-1-1 0 0 0,-24 17-21 0 0,46-38-16 0 0,1 0 0 0 0,-1-1 0 0 0,-1 0 1 0 0,1 0-1 0 0,0 0 0 0 0,-1-1 0 0 0,0 0 0 0 0,0-1 0 0 0,0 0 0 0 0,0 0 0 0 0,0-1 0 0 0,0 1 0 0 0,-7-1 16 0 0,14-3-102 0 0,0 1 0 0 0,0 0 0 0 0,1 0 0 0 0,-1 0-1 0 0,1 0 1 0 0,-1-1 0 0 0,0 1 0 0 0,1 0-1 0 0,0-1 1 0 0,-1 1 0 0 0,1 0 0 0 0,0-1-1 0 0,0 1 1 0 0,0 0 0 0 0,0-1 0 0 0,0 1 0 0 0,0 0-1 0 0,0-1 1 0 0,0 1 0 0 0,0 0 0 0 0,1-1-1 0 0,-1 1 1 0 0,1 0 0 0 0,-1-1 0 0 0,1 1-1 0 0,-1 0 1 0 0,1 0 0 0 0,0 0 0 0 0,0-1 0 0 0,-1 1-1 0 0,1 0 1 0 0,0 0 0 0 0,0 0 0 0 0,0 0-1 0 0,0 0 103 0 0,36-34-4300 0 0,-9 16-5067 0 0,-15 11-2067 0 0</inkml:trace>
  <inkml:trace contextRef="#ctx0" brushRef="#br0" timeOffset="14161.363">7690 2614 272 0 0,'0'0'2087'0'0,"0"0"130"0"0,0 0 195 0 0,0 0 95 0 0,0 0-93 0 0,0 0-215 0 0,0 0-274 0 0,0 0-289 0 0,0 0-238 0 0,0 0-206 0 0,0 0-192 0 0,0 0-154 0 0,32-9-125 0 0,98-33-107 0 0,-123 41-531 0 0,-1-1 1 0 0,0 0-1 0 0,0 0 1 0 0,0 0-1 0 0,0-1 1 0 0,0 0-1 0 0,-1 0 1 0 0,1 0-1 0 0,-1-1 0 0 0,0 1 1 0 0,0-1-1 0 0,0-1 1 0 0,-1 1-1 0 0,3-2-83 0 0,6-10 269 0 0,10-5-40 0 0,-2-1-1 0 0,0-1 0 0 0,-1-1 1 0 0,-2-1-1 0 0,-1-1 0 0 0,0 0 1 0 0,-2-1-1 0 0,-1 0 0 0 0,2-9-228 0 0,-13 23 30 0 0,1 1 0 0 0,-2-1-1 0 0,0 0 1 0 0,0 0 0 0 0,-1 0-1 0 0,-1 0 1 0 0,0 0 0 0 0,-1 0-1 0 0,-2-11-29 0 0,3 22 2 0 0,-1 0-1 0 0,0 0 1 0 0,0 0 0 0 0,1 0-1 0 0,-2 0 1 0 0,1 0 0 0 0,0 0-1 0 0,0 1 1 0 0,0-1 0 0 0,-1 0-1 0 0,1 1 1 0 0,-1-1 0 0 0,0 1-1 0 0,1-1 1 0 0,-1 1-1 0 0,0 0 1 0 0,0 0 0 0 0,0 0-1 0 0,0 0 1 0 0,0 0 0 0 0,0 0-1 0 0,0 0 1 0 0,0 1 0 0 0,0-1-1 0 0,0 1 1 0 0,0-1 0 0 0,0 1-1 0 0,-1 0 1 0 0,1 0 0 0 0,0 0-1 0 0,0 0 1 0 0,0 0-1 0 0,0 1 1 0 0,-1-1 0 0 0,1 0-1 0 0,0 1 1 0 0,0 0 0 0 0,0-1-1 0 0,0 1 1 0 0,0 0 0 0 0,0 0-1 0 0,0 0 1 0 0,0 1 0 0 0,1-1-1 0 0,-1 0 1 0 0,0 1 0 0 0,0 0-3 0 0,-4 3-6 0 0,-1 0-1 0 0,1 1 0 0 0,0-1 1 0 0,0 2-1 0 0,1-1 0 0 0,0 1 0 0 0,0-1 1 0 0,0 1-1 0 0,1 1 0 0 0,0-1 0 0 0,0 1 1 0 0,1-1-1 0 0,0 1 0 0 0,0 0 0 0 0,1 0 1 0 0,0 0-1 0 0,1 1 0 0 0,0-1 0 0 0,0 0 1 0 0,0 1-1 0 0,1 3 8 0 0,4-7 2 0 0,0-1 1 0 0,0 1-1 0 0,0 0 0 0 0,0-1 1 0 0,1 0-1 0 0,0 0 0 0 0,0 0 1 0 0,0-1-1 0 0,0 0 0 0 0,0 0 1 0 0,1 0-1 0 0,-1 0 0 0 0,1-1 1 0 0,0 0-1 0 0,0 0 0 0 0,0-1 1 0 0,0 1-1 0 0,0-1 1 0 0,0-1-1 0 0,0 1 0 0 0,5-1-2 0 0,-5 1 1 0 0,141 32 43 0 0,-145-29-31 0 0,0-1 0 0 0,0 0 0 0 0,0 1 0 0 0,0-1 0 0 0,-1 1 0 0 0,0-1 0 0 0,1 1 0 0 0,-1 0 0 0 0,-1-1 0 0 0,1 1 0 0 0,0 0 0 0 0,-1 0 0 0 0,0 0 0 0 0,0 0 0 0 0,0 0 0 0 0,0 0-1 0 0,-1-1 1 0 0,1 1 0 0 0,-1 0 0 0 0,0 0 0 0 0,0-1 0 0 0,-1 1 0 0 0,1 0 0 0 0,-1-1 0 0 0,1 1 0 0 0,-1-1 0 0 0,-1 2-13 0 0,-90 145 183 0 0,93-149-200 0 0,-1-1 1 0 0,1 1 0 0 0,0-1-1 0 0,-1 1 1 0 0,1 0 0 0 0,0-1 0 0 0,0 1-1 0 0,-1-1 1 0 0,1 1 0 0 0,0-1 0 0 0,0 1-1 0 0,0 0 1 0 0,0-1 0 0 0,0 1-1 0 0,0 0 1 0 0,0-1 0 0 0,0 1 0 0 0,0-1-1 0 0,0 1 1 0 0,0 0 0 0 0,0-1 0 0 0,0 1-1 0 0,0 0 1 0 0,1-1 0 0 0,-1 1-1 0 0,0-1 1 0 0,0 1 0 0 0,1-1 0 0 0,-1 1-1 0 0,0-1 1 0 0,1 1 0 0 0,-1-1 0 0 0,1 1-1 0 0,-1-1 1 0 0,0 1 0 0 0,1-1-1 0 0,-1 1 1 0 0,1-1 0 0 0,-1 0 0 0 0,1 1-1 0 0,0-1 1 0 0,-1 0 0 0 0,1 0-1 0 0,-1 1 1 0 0,1-1 0 0 0,0 0 0 0 0,-1 0-1 0 0,1 0 1 0 0,-1 0 0 0 0,1 0 0 0 0,0 0-1 0 0,-1 0 1 0 0,1 0 0 0 0,0 0-1 0 0,-1 0 1 0 0,1 0 0 0 0,-1 0 0 0 0,1 0-1 0 0,0 0 1 0 0,-1-1 0 0 0,1 1 0 0 0,-1 0-1 0 0,1 0 17 0 0,41-12-2238 0 0,-11-6-890 0 0,-12 7-293 0 0,1 0-3777 0 0,-7 4-3532 0 0</inkml:trace>
  <inkml:trace contextRef="#ctx0" brushRef="#br0" timeOffset="14438.824">8559 2331 2385 0 0,'0'0'3538'0'0,"0"0"-327"0"0,0 0-334 0 0,0 0-489 0 0,0 0-552 0 0,0 0-563 0 0,0 0-493 0 0,0 0-261 0 0,0 0-41 0 0,0 0-25 0 0,0 0-25 0 0,0 0-44 0 0,0 0-72 0 0,-14 28-48 0 0,-45 89-43 0 0,37-37 128 0 0,23-63-280 0 0,-1-13-38 0 0,0 0 1 0 0,0 1 0 0 0,1-1 0 0 0,-1 0 0 0 0,1 0-1 0 0,0 0 1 0 0,0 1 0 0 0,1-1 0 0 0,-1 0-1 0 0,1 0 1 0 0,0-1 0 0 0,0 1 0 0 0,0 0 0 0 0,0-1-1 0 0,1 1 1 0 0,-1-1 0 0 0,1 0 0 0 0,0 1 0 0 0,0-1-1 0 0,0-1 1 0 0,1 1 0 0 0,-1 0 0 0 0,1-1-1 0 0,-1 0 1 0 0,1 0 0 0 0,0 0 0 0 0,0 0 0 0 0,0 0-1 0 0,0-1 1 0 0,2 1-32 0 0,0-1 118 0 0,1 0 0 0 0,-1-1 0 0 0,1 0-1 0 0,0 0 1 0 0,0 0 0 0 0,-1-1 0 0 0,1 0-1 0 0,-1 0 1 0 0,1-1 0 0 0,-1 1 0 0 0,1-2 0 0 0,-1 1-1 0 0,0-1 1 0 0,0 0 0 0 0,0 0 0 0 0,0 0-1 0 0,-1-1 1 0 0,1 0 0 0 0,-1 0 0 0 0,0 0 0 0 0,0-1-1 0 0,0 0 1 0 0,-1 0 0 0 0,0 0 0 0 0,0 0 0 0 0,0-1-1 0 0,0 0 1 0 0,-1 1 0 0 0,0-1 0 0 0,0 0-1 0 0,-1-1 1 0 0,0 1 0 0 0,0 0 0 0 0,0-1 0 0 0,-1 1-1 0 0,0-1 1 0 0,0 0 0 0 0,0 1 0 0 0,-1-1-1 0 0,0 0 1 0 0,-1-1-118 0 0,1-3-5 0 0,0 1-1 0 0,-1 0 0 0 0,-1 0 0 0 0,0-1 1 0 0,0 1-1 0 0,-1 0 0 0 0,0 1 1 0 0,-1-1-1 0 0,0 0 0 0 0,0 1 1 0 0,-1 0-1 0 0,0 0 0 0 0,-1 0 0 0 0,0 1 1 0 0,0 0-1 0 0,-1 0 0 0 0,0 0 1 0 0,0 1-1 0 0,-1 0 0 0 0,0 1 1 0 0,0-1-1 0 0,-1 1 6 0 0,-26 2-1817 0 0,24 8-1432 0 0,2 2-3538 0 0,2-2-5477 0 0</inkml:trace>
  <inkml:trace contextRef="#ctx0" brushRef="#br0" timeOffset="15506.136">8881 2243 568 0 0,'0'0'1150'0'0,"0"0"-443"0"0,0 0-254 0 0,0 0 160 0 0,0 0 321 0 0,0 0 282 0 0,0 0 171 0 0,0 0 1 0 0,0 0-41 0 0,0 0-4 0 0,0 0-18 0 0,0 0-92 0 0,2 12-74 0 0,5 101 2666 0 0,-43 211 445 0 0,-14-162-3632 0 0,25-151 586 0 0,19-54-677 0 0,7 29-508 0 0,0-1 1 0 0,2 1 0 0 0,0-1 0 0 0,0 1-1 0 0,2 0 1 0 0,0 0 0 0 0,0 0 0 0 0,1 1-1 0 0,1-1 1 0 0,1-1-40 0 0,160-264 222 0 0,-152 255-222 0 0,2 1 1 0 0,0 1 0 0 0,1 1 0 0 0,1 0 0 0 0,1 1 0 0 0,0 2-1 0 0,2 0 1 0 0,21-13-1 0 0,-41 29 3 0 0,0-1 0 0 0,0 1 0 0 0,0 0 0 0 0,0 0 0 0 0,0 1 0 0 0,0-1 0 0 0,1 0 0 0 0,-1 1 0 0 0,1 0 0 0 0,-1 0 0 0 0,1 0 0 0 0,-1 0 0 0 0,1 1 0 0 0,0-1 0 0 0,-1 1 0 0 0,1 0 0 0 0,0 0 0 0 0,0 0 0 0 0,-1 1 0 0 0,1-1 0 0 0,-1 1 0 0 0,1 0 0 0 0,0 0 0 0 0,-1 0 0 0 0,1 0 0 0 0,-1 1 0 0 0,0-1 0 0 0,0 1 0 0 0,1 0 0 0 0,-1 0 0 0 0,0 0 0 0 0,0 1 0 0 0,-1-1 0 0 0,1 1 0 0 0,0-1 0 0 0,1 3-3 0 0,-3 11 53 0 0,0 0-1 0 0,-1 0 1 0 0,0 1-1 0 0,-1-1 1 0 0,-1 0-1 0 0,-1 0 1 0 0,0-1-1 0 0,-1 1 1 0 0,-1-1 0 0 0,0 1-1 0 0,-2-1 1 0 0,1-1-1 0 0,-2 1 1 0 0,1-1-1 0 0,-2 0 1 0 0,0-1-1 0 0,-1 0 1 0 0,-7 7-53 0 0,7-6 16 0 0,-1 0 0 0 0,0-1 0 0 0,-1 0 1 0 0,-1-1-1 0 0,0 0 0 0 0,0-1 0 0 0,-1-1 1 0 0,0 0-1 0 0,-1-1 0 0 0,0-1 0 0 0,0 0 0 0 0,-9 3-16 0 0,-35-13-830 0 0,44-11-2532 0 0,4-6-4237 0 0,9 12-4001 0 0</inkml:trace>
  <inkml:trace contextRef="#ctx0" brushRef="#br0" timeOffset="16823.951">9619 2364 7210 0 0,'0'0'2619'0'0,"0"0"-653"0"0,0 0-405 0 0,0 0-214 0 0,0 0-212 0 0,0 0-223 0 0,0 0-210 0 0,0 0-151 0 0,0 0-95 0 0,0 0-23 0 0,0 0 0 0 0,0 0 12 0 0,0 0 21 0 0,0 9 4 0 0,1 28-18 0 0,0-36-412 0 0,0 0-1 0 0,0 0 1 0 0,0 0 0 0 0,0 0 0 0 0,0 0-1 0 0,1 0 1 0 0,-1-1 0 0 0,0 1 0 0 0,0 0-1 0 0,1-1 1 0 0,-1 1 0 0 0,0-1 0 0 0,1 1-1 0 0,-1-1 1 0 0,1 0 0 0 0,-1 1 0 0 0,0-1-1 0 0,1 0 1 0 0,-1 0 0 0 0,1 0 0 0 0,-1 0-1 0 0,1 0 1 0 0,-1-1 0 0 0,0 1 0 0 0,1 0 0 0 0,-1-1-1 0 0,1 1 1 0 0,-1-1-40 0 0,3 1 122 0 0,12-4 171 0 0,0 0 0 0 0,-1-1 1 0 0,1-1-1 0 0,-1-1 1 0 0,-1 0-1 0 0,1 0 0 0 0,-1-2 1 0 0,13-9-294 0 0,-5 4 259 0 0,-5 5-107 0 0,0-2 0 0 0,-1 0 0 0 0,0 0 0 0 0,-1-2 0 0 0,0 0 0 0 0,-1-1 0 0 0,0 0 0 0 0,-1-1 0 0 0,-1 0 0 0 0,0-1 0 0 0,0-3-152 0 0,-11 17 10 0 0,0 1 0 0 0,1-1-1 0 0,-1 0 1 0 0,0 0 0 0 0,-1 0 0 0 0,1 0-1 0 0,0 0 1 0 0,-1 0 0 0 0,1 0 0 0 0,-1 0 0 0 0,1 0-1 0 0,-1 0 1 0 0,0 0 0 0 0,0 0 0 0 0,0 0-1 0 0,0-1 1 0 0,0 1 0 0 0,-1 0 0 0 0,1 0-1 0 0,-1 0 1 0 0,1 0 0 0 0,-1 0 0 0 0,0 0 0 0 0,0 0-1 0 0,1 0 1 0 0,-1 1 0 0 0,-1-1 0 0 0,1 0-1 0 0,0 0 1 0 0,0 1 0 0 0,-1-1 0 0 0,1 1-1 0 0,-1-1 1 0 0,1 1 0 0 0,-1 0 0 0 0,0-1 0 0 0,1 1-1 0 0,-1 0 1 0 0,0 0 0 0 0,0 0 0 0 0,0 0-1 0 0,0 0 1 0 0,0 1 0 0 0,0-1 0 0 0,0 1 0 0 0,0-1-1 0 0,0 1 1 0 0,0 0 0 0 0,-1 0-10 0 0,-22 1-17 0 0,1 2 0 0 0,-1 1 0 0 0,1 0 0 0 0,-1 2 0 0 0,1 1 0 0 0,1 1 0 0 0,0 1 0 0 0,0 1 0 0 0,0 1 0 0 0,2 1 0 0 0,-1 1 0 0 0,2 1 0 0 0,0 1-1 0 0,0 0 1 0 0,1 2 0 0 0,1 0 0 0 0,-8 11 17 0 0,19-22-5 0 0,1 1-1 0 0,1 0 1 0 0,-1 0 0 0 0,1 0-1 0 0,1 1 1 0 0,-1-1-1 0 0,1 1 1 0 0,0 0-1 0 0,1 1 1 0 0,0-1-1 0 0,0 0 1 0 0,1 1-1 0 0,0 2 6 0 0,1-7 2 0 0,0 0 0 0 0,1 0-1 0 0,0 0 1 0 0,0 0 0 0 0,0 0-1 0 0,0 0 1 0 0,1 0 0 0 0,-1 0-1 0 0,1 0 1 0 0,0 0 0 0 0,0-1-1 0 0,1 1 1 0 0,-1 0 0 0 0,1 0-1 0 0,0-1 1 0 0,0 1 0 0 0,0-1-1 0 0,0 0 1 0 0,0 0 0 0 0,1 0-1 0 0,-1 0 1 0 0,1 0-1 0 0,0 0 1 0 0,0 0 0 0 0,0-1-1 0 0,1 0 1 0 0,-1 1 0 0 0,0-1-1 0 0,1-1 1 0 0,2 2-2 0 0,13 5 50 0 0,1-1 0 0 0,0-2 0 0 0,0 0-1 0 0,1 0 1 0 0,-1-2 0 0 0,1-1 0 0 0,0 0 0 0 0,0-2 0 0 0,-1 0-1 0 0,1-1 1 0 0,6-2-50 0 0,190-55 1364 0 0,-127 11-601 0 0,-89 39 103 0 0,164-162-918 0 0,-142 136 67 0 0,-2-1 0 0 0,-2 0 1 0 0,-1-2-1 0 0,12-38-15 0 0,-29 73-2 0 0,0 1 1 0 0,0 0-1 0 0,0-1 0 0 0,0 1 0 0 0,0 0 1 0 0,-1-1-1 0 0,1 0 0 0 0,0 1 0 0 0,-1-1 1 0 0,1 1-1 0 0,-1-1 0 0 0,0 0 0 0 0,1 1 1 0 0,-1-1-1 0 0,0 1 0 0 0,0-1 0 0 0,0 0 1 0 0,0 1-1 0 0,-1-1 0 0 0,1 0 0 0 0,0 1 1 0 0,-1-1-1 0 0,1 0 0 0 0,-1 1 0 0 0,1-1 1 0 0,-1 1-1 0 0,0-1 0 0 0,0 1 0 0 0,0 0 1 0 0,1-1-1 0 0,-1 1 0 0 0,-1 0 0 0 0,1-1 1 0 0,0 1-1 0 0,0 0 0 0 0,0 0 0 0 0,-1 0 1 0 0,1 0-1 0 0,0 0 0 0 0,-1 0 0 0 0,1 1 1 0 0,-1-1-1 0 0,1 0 0 0 0,-1 1 0 0 0,1-1 1 0 0,-1 1-1 0 0,0-1 0 0 0,1 1 0 0 0,-1 0 1 0 0,0 0-1 0 0,-1 0 2 0 0,-5 0-11 0 0,-1 2 0 0 0,0-1 1 0 0,0 1-1 0 0,1 1 0 0 0,-1 0 0 0 0,1 0 1 0 0,0 0-1 0 0,0 1 0 0 0,0 0 1 0 0,0 1-1 0 0,1 0 0 0 0,0 0 0 0 0,0 0 1 0 0,0 1-1 0 0,1 0 0 0 0,-1 1 0 0 0,2-1 1 0 0,-1 1-1 0 0,1 0 0 0 0,0 1 1 0 0,0-1-1 0 0,1 1 0 0 0,-3 5 11 0 0,6-11-3 0 0,0 1-1 0 0,0 0 1 0 0,-1 0 0 0 0,2 0-1 0 0,-1 0 1 0 0,0 0 0 0 0,1 0-1 0 0,-1 0 1 0 0,1 0-1 0 0,0 0 1 0 0,0 0 0 0 0,0 0-1 0 0,0 0 1 0 0,1 0 0 0 0,-1 0-1 0 0,1 0 1 0 0,0 0-1 0 0,-1 0 1 0 0,2 0 0 0 0,-1-1-1 0 0,0 1 1 0 0,0 0 0 0 0,1 0-1 0 0,0-1 1 0 0,-1 1-1 0 0,1-1 1 0 0,0 0 0 0 0,0 1-1 0 0,0-1 1 0 0,1 0 0 0 0,-1 0-1 0 0,3 1 4 0 0,91 50 13 0 0,-75-44-10 0 0,-2-1-4 0 0,-1 0-1 0 0,0 2 1 0 0,0 0 0 0 0,-1 1-1 0 0,0 1 1 0 0,-1 1 0 0 0,6 5 1 0 0,-18-11 14 0 0,0-1 1 0 0,-1 0 0 0 0,0 1-1 0 0,0 0 1 0 0,0 0 0 0 0,0 0-1 0 0,-1 0 1 0 0,-1 0 0 0 0,1 0-1 0 0,-1 1 1 0 0,0-1 0 0 0,-1 1-1 0 0,1-1 1 0 0,-2 0 0 0 0,1 1-1 0 0,-1-1 1 0 0,0 0 0 0 0,0 1-1 0 0,-1-1 1 0 0,0 0 0 0 0,-1 0-1 0 0,1 0 1 0 0,-2 1-15 0 0,-45 101 160 0 0,18-39-449 0 0,31-69 157 0 0,19-4-1801 0 0,11-5-6119 0 0,-24 4-1165 0 0</inkml:trace>
  <inkml:trace contextRef="#ctx0" brushRef="#br0" timeOffset="17505.689">11127 1900 3985 0 0,'0'0'2474'0'0,"0"0"-866"0"0,0 0-341 0 0,0 0 85 0 0,0 0 221 0 0,0 0 140 0 0,0 0 1 0 0,0 0-154 0 0,0 0-209 0 0,0 0-190 0 0,0 0-172 0 0,0 0-110 0 0,8-18-70 0 0,24-56-59 0 0,-24 56-63 0 0,-8 18-47 0 0,0 0-69 0 0,0 0-65 0 0,-40 141 2805 0 0,-9 285-2418 0 0,11-177-772 0 0,21-167-145 0 0,-3-122-2237 0 0,16 29 1314 0 0,-22-57-4014 0 0,6 27-4748 0 0,13 32-1479 0 0</inkml:trace>
  <inkml:trace contextRef="#ctx0" brushRef="#br0" timeOffset="17760.708">10775 2254 3945 0 0,'0'0'3004'0'0,"0"0"-635"0"0,0 0-478 0 0,0 0-221 0 0,0 0-87 0 0,0 0-43 0 0,0 0-64 0 0,0 0-106 0 0,0 0-88 0 0,0 0-106 0 0,0 0-125 0 0,0 0-172 0 0,0 0-150 0 0,27-2-97 0 0,83-2-52 0 0,70 6 1670 0 0,120-2-1886 0 0,-268 6-1205 0 0,-17-3-2614 0 0,0-1-7607 0 0,-11-2-1187 0 0</inkml:trace>
  <inkml:trace contextRef="#ctx0" brushRef="#br0" timeOffset="17917.635">11527 2408 9266 0 0,'0'0'1971'0'0,"0"0"-471"0"0,0 0-245 0 0,0 0-61 0 0,0 0-101 0 0,0 0-178 0 0,0 0-280 0 0,0 0-303 0 0,0 0-204 0 0,0 0-88 0 0,0 0-57 0 0,0 0-31 0 0,0 0-40 0 0,-1 32-105 0 0,-1 93-146 0 0,3-94-293 0 0,1-31 179 0 0,2 0-1980 0 0,-1 0-5478 0 0,-3 0 1696 0 0</inkml:trace>
  <inkml:trace contextRef="#ctx0" brushRef="#br0" timeOffset="18472.653">11840 2486 6969 0 0,'0'0'2398'0'0,"0"0"-289"0"0,0 0-43 0 0,0 0-53 0 0,0 0-206 0 0,0 0-252 0 0,0 0-266 0 0,32-7-230 0 0,102-23-173 0 0,-63-3 421 0 0,-65 30-1180 0 0,0-1 0 0 0,1 0-1 0 0,-1 0 1 0 0,-1 0 0 0 0,1-1 0 0 0,-1 0-1 0 0,0 0 1 0 0,0 0 0 0 0,0-1-1 0 0,0 0 1 0 0,-1 0 0 0 0,0 0-1 0 0,-1 0 1 0 0,1-1 0 0 0,-1 1-1 0 0,-1-1 1 0 0,1 0 0 0 0,-1 0 0 0 0,0 0-1 0 0,0 0 1 0 0,-1 0 0 0 0,0-2-127 0 0,-1 7 13 0 0,0 0 0 0 0,0 0 1 0 0,0 0-1 0 0,0 0 1 0 0,-1 0-1 0 0,1 0 1 0 0,-1 0-1 0 0,1 0 0 0 0,-1 1 1 0 0,0-1-1 0 0,1 0 1 0 0,-1 0-1 0 0,0 0 0 0 0,0 1 1 0 0,-1-1-1 0 0,1 0 1 0 0,0 1-1 0 0,0-1 1 0 0,-1 1-1 0 0,1 0 0 0 0,-1-1 1 0 0,1 1-1 0 0,-1 0 1 0 0,0 0-1 0 0,1 0 0 0 0,-1 0 1 0 0,0 0-1 0 0,0 0 1 0 0,0 1-1 0 0,0-1 0 0 0,1 1 1 0 0,-1-1-1 0 0,0 1 1 0 0,0-1-1 0 0,0 1 1 0 0,0 0-1 0 0,0 0 0 0 0,0 0 1 0 0,-2 1-14 0 0,-79 21-101 0 0,66-13 92 0 0,0 1-1 0 0,0 0 0 0 0,1 1 0 0 0,1 1 0 0 0,0 0 1 0 0,0 1-1 0 0,1 1 0 0 0,1 0 0 0 0,0 1 1 0 0,1 1-1 0 0,1-1 0 0 0,0 2 0 0 0,2 0 0 0 0,-1 0 1 0 0,2 2 9 0 0,6-14 0 0 0,0 0 0 0 0,1 0 1 0 0,0 0-1 0 0,0 0 0 0 0,1 0 1 0 0,-1 0-1 0 0,1 0 0 0 0,0 1 1 0 0,1-1-1 0 0,-1 0 0 0 0,1 0 1 0 0,0 0-1 0 0,0 0 0 0 0,0 0 1 0 0,1 0-1 0 0,0 0 0 0 0,0 0 1 0 0,0-1-1 0 0,1 1 0 0 0,0-1 1 0 0,-1 1-1 0 0,1-1 0 0 0,1 0 1 0 0,-1 0-1 0 0,1 0 0 0 0,-1-1 1 0 0,1 1-1 0 0,0-1 0 0 0,1 0 1 0 0,-1 0-1 0 0,0 0 0 0 0,1-1 1 0 0,-1 1-1 0 0,1-1 0 0 0,0 0 1 0 0,0-1-1 0 0,0 1 0 0 0,0-1 1 0 0,0 0-1 0 0,2 0 0 0 0,13 3 30 0 0,0-1 0 0 0,0-2 0 0 0,1 0 0 0 0,-1-1 0 0 0,1 0 0 0 0,-1-2 0 0 0,0-1 0 0 0,0 0 0 0 0,0-1 0 0 0,0-2 0 0 0,-1 0 0 0 0,0-1 0 0 0,0 0 0 0 0,1-2-30 0 0,37-22-3689 0 0,-4-6-3958 0 0,-45 32-4419 0 0</inkml:trace>
  <inkml:trace contextRef="#ctx0" brushRef="#br0" timeOffset="18863.656">12721 2143 14851 0 0,'0'0'1670'0'0,"0"0"-305"0"0,0 0-106 0 0,0 0-70 0 0,0 0-125 0 0,0 0-148 0 0,0 0-184 0 0,0 0-144 0 0,0 0-116 0 0,0 0-105 0 0,0 0-81 0 0,0 0-81 0 0,-33 21-58 0 0,-101 65-39 0 0,57-27 85 0 0,76-58-193 0 0,-1-1 1 0 0,1 1-1 0 0,-1 0 0 0 0,1 0 0 0 0,-1 0 1 0 0,1 0-1 0 0,0 0 0 0 0,0 0 1 0 0,0 1-1 0 0,0-1 0 0 0,0 0 0 0 0,0 1 1 0 0,0-1-1 0 0,0 1 0 0 0,0-1 0 0 0,0 1 1 0 0,1-1-1 0 0,-1 1 0 0 0,1-1 1 0 0,-1 1-1 0 0,1 0 0 0 0,-1-1 0 0 0,1 1 1 0 0,0 0-1 0 0,0-1 0 0 0,0 1 0 0 0,0 0 1 0 0,0-1-1 0 0,0 1 0 0 0,1 0 1 0 0,-1-1-1 0 0,1 1 0 0 0,-1-1 0 0 0,1 1 1 0 0,-1 0-1 0 0,1-1 0 0 0,0 1 0 0 0,0-1 1 0 0,-1 0-1 0 0,1 1 0 0 0,0-1 1 0 0,1 0-1 0 0,-1 1 0 0 0,0-1 0 0 0,106 17 38 0 0,-26-10 17 0 0,-77-8-9 0 0,0 1 0 0 0,-1 0-1 0 0,1 0 1 0 0,0 0-1 0 0,-1 0 1 0 0,1 0-1 0 0,0 1 1 0 0,-1-1-1 0 0,0 1 1 0 0,1 0 0 0 0,-1 0-1 0 0,0 1 1 0 0,0-1-1 0 0,0 1 1 0 0,-1-1-1 0 0,1 1 1 0 0,0 0-1 0 0,-1 0 1 0 0,0 0 0 0 0,0 0-1 0 0,0 0 1 0 0,0 1-1 0 0,0-1 1 0 0,-1 1-1 0 0,1-1 1 0 0,-1 1-1 0 0,0-1 1 0 0,0 1 0 0 0,0 0-1 0 0,-1 0 1 0 0,1 0-1 0 0,-1-1 1 0 0,0 1-1 0 0,0 0 1 0 0,0 0-1 0 0,-1 0 1 0 0,1-1-1 0 0,-2 5-45 0 0,-5 0 27 0 0,0 0 0 0 0,0 0 0 0 0,-1 0 0 0 0,0-1 0 0 0,0 0 0 0 0,-1-1 0 0 0,0 1 0 0 0,0-2 0 0 0,-1 1 0 0 0,1-2-1 0 0,-1 1 1 0 0,0-1 0 0 0,-1 0 0 0 0,1-1 0 0 0,0-1 0 0 0,-1 1 0 0 0,-6-1-27 0 0,9 0-103 0 0,-36 3-3165 0 0,30-5-880 0 0,0-2-3519 0 0,6-1-4669 0 0</inkml:trace>
  <inkml:trace contextRef="#ctx0" brushRef="#br0" timeOffset="18183.592">11519 2033 9370 0 0,'0'0'4457'0'0,"0"0"-3089"0"0,0 0-472 0 0,0 0-215 0 0,0 0-89 0 0,0 0-160 0 0,0 0-200 0 0,0 0-200 0 0,0 0-120 0 0,0 0-72 0 0,0 0-160 0 0,0 0-184 0 0,0 0-417 0 0,0 0-1599 0 0,70 33-7666 0 0</inkml:trace>
  <inkml:trace contextRef="#ctx0" brushRef="#br0" timeOffset="19599.628">11525 2036 2120 0 0,'0'0'2125'0'0,"0"0"-215"0"0,0 0-70 0 0,0 0 26 0 0,0 0-47 0 0,0 0-209 0 0,0 0-353 0 0,0 0-318 0 0,0 0-171 0 0,0 0-16 0 0,0 0 18 0 0,0 0 11 0 0,0 0-50 0 0,6 1-133 0 0,30 2 655 0 0,-36-3-917 0 0,0 0-5 0 0,0 0 1 0 0,0 0-8 0 0,0 0-1 0 0,0 0-12 0 0,0 0 5 0 0,0 0-6 0 0,0 0-19 0 0,0 0-39 0 0,0 0-30 0 0,0 0-41 0 0,0 0-41 0 0,0-7 2115 0 0,-9 6-3046 0 0,-6 1 2149 0 0,13 2-5697 0 0,2 1-4918 0 0,0 0-2328 0 0</inkml:trace>
  <inkml:trace contextRef="#ctx0" brushRef="#br0" timeOffset="22366.063">13318 2184 2417 0 0,'0'0'2403'0'0,"0"0"-894"0"0,0 0-454 0 0,0 0 167 0 0,0 0 422 0 0,0 0 271 0 0,0 0-26 0 0,0 0-278 0 0,0 0-336 0 0,0 0-279 0 0,0 0-175 0 0,2-2-89 0 0,5-6-27 0 0,-5 7-17 0 0,-2 1-16 0 0,0 0-24 0 0,-7 22 1974 0 0,-41 36-1211 0 0,88-101 29 0 0,-36 37-619 0 0,-8 15-747 0 0,4-9-197 0 0,0 0-43 0 0,3 8-5095 0 0,-1-8-243 0 0,-1 3-6483 0 0</inkml:trace>
  <inkml:trace contextRef="#ctx0" brushRef="#br0" timeOffset="22888.801">13382 2408 12515 0 0,'0'0'2828'0'0,"0"0"-838"0"0,0 0-543 0 0,0 0-131 0 0,0 0-78 0 0,0 0-139 0 0,0 0-200 0 0,0 0-183 0 0,0 0-99 0 0,0 0-66 0 0,0 0-44 0 0,0 0-58 0 0,0 0-53 0 0,1 9-38 0 0,-1 26-41 0 0,-8 13 1069 0 0,8-48-1350 0 0,0 0 5 0 0,0 0-8 0 0,0 0 14 0 0,0 0-8 0 0,0 0 9 0 0,46-33 1437 0 0,-57 49-943 0 0,-8 8-309 0 0,19-23-223 0 0,0-1 0 0 0,0 0 10 0 0,0 0-6 0 0,0 0-21 0 0,0 0-12 0 0,0 0 7 0 0,0 0 2 0 0,0 0 10 0 0,0 0-15 0 0,0 0-12 0 0,0 0 9 0 0,7-8-101 0 0,9-13-645 0 0,-11 6-7030 0 0,-5 11-4838 0 0</inkml:trace>
  <inkml:trace contextRef="#ctx0" brushRef="#br0" timeOffset="43828.544">7182 8877 0 0 0,'0'0'920'0'0,"0"0"431"0"0,0 0 478 0 0,0 0 415 0 0,0 0 206 0 0,0 0-131 0 0,0 0-387 0 0,0 0-390 0 0,0 0-263 0 0,0 0-184 0 0,4 1 5618 0 0,-5 6-6446 0 0,-1 0-1 0 0,0 0 1 0 0,0 0 0 0 0,0-1-1 0 0,-1 1 1 0 0,0 0-1 0 0,0-1 1 0 0,-1 0-1 0 0,1 0 1 0 0,-1 0-1 0 0,-1 0 1 0 0,-2 2-267 0 0,-9 16 349 0 0,-192 313 342 0 0,137-218-601 0 0,66-107-438 0 0,-9 17 1078 0 0,14-29-835 0 0,0 0 0 0 0,0 0 0 0 0,0-1 0 0 0,0 1 0 0 0,0 0 0 0 0,0 0 0 0 0,0-1 0 0 0,-1 1 0 0 0,1 0 0 0 0,0 0 0 0 0,0 0 0 0 0,0-1 0 0 0,0 1 0 0 0,0 0 0 0 0,0 0 0 0 0,0 0 0 0 0,-1-1 0 0 0,1 1 0 0 0,0 0 0 0 0,0 0 0 0 0,0 0 0 0 0,0 0-1 0 0,-1 0 1 0 0,1-1 0 0 0,0 1 0 0 0,0 0 0 0 0,0 0 0 0 0,-1 0 0 0 0,1 0 0 0 0,0 0 0 0 0,0 0 0 0 0,-1 0 0 0 0,1 0 0 0 0,0 0 0 0 0,0 0 0 0 0,0 0 0 0 0,-1 0 0 0 0,1 0 0 0 0,0 0 0 0 0,0 0 0 0 0,-1 0 0 0 0,1 0 0 0 0,0 0 0 0 0,0 0 0 0 0,0 0 0 0 0,-1 0 0 0 0,1 0 105 0 0,2-38-5099 0 0,0 0-5753 0 0,-2 27 3354 0 0</inkml:trace>
  <inkml:trace contextRef="#ctx0" brushRef="#br0" timeOffset="44076.789">6786 8936 7170 0 0,'0'0'2359'0'0,"0"0"-91"0"0,0 0-103 0 0,0 0-53 0 0,0 0-145 0 0,0 0-262 0 0,0 0-372 0 0,0 0-363 0 0,0 0-299 0 0,0 0-189 0 0,0 0-119 0 0,0 0-55 0 0,0 0 124 0 0,1 2 154 0 0,91 167 3395 0 0,-50-101-3347 0 0,61 72 158 0 0,42 8-434 0 0,-130-132-233 0 0,-17-17-6721 0 0,1 0 1218 0 0,0 1-6764 0 0</inkml:trace>
  <inkml:trace contextRef="#ctx0" brushRef="#br0" timeOffset="41365.295">1267 4794 0 0 0,'0'0'199'0'0,"0"0"501"0"0,0 0 240 0 0,0 0 96 0 0,0 0 67 0 0,0-10 39 0 0,1-29-33 0 0,5 33 12398 0 0,-4 14-12568 0 0,34 239 2476 0 0,-20-108-2744 0 0,2 49 35 0 0,-3 430 817 0 0,28-221-1055 0 0,-40 399 587 0 0,19-471-793 0 0,15 112-39 0 0,-28-123-15 0 0,-12-31 4 0 0,1-71-94 0 0,22-140-110 0 0,-21-29 101 0 0,-2 133 34 0 0,4-173-141 0 0,0 1 0 0 0,0-1 0 0 0,0 0 0 0 0,0 0 0 0 0,0 0 0 0 0,1 0 0 0 0,-1 1 0 0 0,1-2 0 0 0,0 1 0 0 0,0 0-1 0 0,0 0 1 0 0,0-1 0 0 0,0 1 0 0 0,1-1 0 0 0,-1 1 0 0 0,1-1 0 0 0,0 0 0 0 0,-1 0 0 0 0,1 0 0 0 0,0-1 0 0 0,2 2-2 0 0,8 6 25 0 0,-1-2-6 0 0,0-1 0 0 0,1-1 0 0 0,0 0 0 0 0,0 0-1 0 0,0-1 1 0 0,0-1 0 0 0,1 0 0 0 0,0-1 0 0 0,-1 0-1 0 0,1-1 1 0 0,0-1 0 0 0,-1 0 0 0 0,1-1 0 0 0,2-1-20 0 0,16 2 58 0 0,302-44 197 0 0,-60 33-186 0 0,52 7 9 0 0,-244 5-75 0 0,202-13 46 0 0,47 1 29 0 0,-82 29-26 0 0,82-22 71 0 0,-73-10 6 0 0,25-5 6 0 0,-58-3-42 0 0,-46 15-19 0 0,73 14-10 0 0,196 8 242 0 0,-285-21-201 0 0,-25-13 69 0 0,-97 15 84 0 0,-20 11-200 0 0,15 0-93 0 0,138-3 75 0 0,-109-8-70 0 0,-65 4 72 0 0,0 0-37 0 0,33 1 84 0 0,-7 6-141 0 0,-10 0 12 0 0,3 0 91 0 0,8 1-44 0 0,-38-5-4262 0 0,3-3-457 0 0,1-3-4662 0 0,4 3-3215 0 0</inkml:trace>
  <inkml:trace contextRef="#ctx0" brushRef="#br1" timeOffset="78639.694">5275 7357 9282 0 0,'0'0'2363'0'0,"0"0"-560"0"0,0 0-221 0 0,0 0 41 0 0,0 0-23 0 0,0 0-123 0 0,0 0-313 0 0,0 0-333 0 0,0 0-167 0 0,0 0-55 0 0,0 0 1 0 0,0 0 9 0 0,0 0-18 0 0,4-8 1157 0 0,-27 107-501 0 0,23-98-1231 0 0,0 0 0 0 0,0 0-1 0 0,0 0 1 0 0,-1 0 0 0 0,1 0 0 0 0,0 0-1 0 0,0 0 1 0 0,0 0 0 0 0,1 0-1 0 0,-1 0 1 0 0,0 0 0 0 0,0 0 0 0 0,0 0-1 0 0,1 0 1 0 0,-1 0 0 0 0,0 0-1 0 0,1 0 1 0 0,-1 0 0 0 0,1-1 0 0 0,-1 1-1 0 0,1 0 1 0 0,0 0 0 0 0,-1 0-1 0 0,1-1 1 0 0,0 1 0 0 0,-1 0 0 0 0,1-1-1 0 0,0 1 1 0 0,0 0 0 0 0,0-1-1 0 0,0 1 1 0 0,-1-1 0 0 0,1 1 0 0 0,0-1-1 0 0,0 0 1 0 0,0 1 0 0 0,0-1-1 0 0,0 0 1 0 0,0 0 0 0 0,0 0 0 0 0,0 0-1 0 0,0 0 1 0 0,0 0 0 0 0,0 0-1 0 0,0 0 1 0 0,0 0 0 0 0,0 0 0 0 0,0 0-1 0 0,0-1 1 0 0,0 1 0 0 0,0 0-1 0 0,0-1 1 0 0,0 1 0 0 0,0-1 0 0 0,0 1-1 0 0,-1-1 1 0 0,2 0-26 0 0,3-3 72 0 0,1 0-1 0 0,-1 0 1 0 0,0-1 0 0 0,-1 1-1 0 0,1-1 1 0 0,-1 0 0 0 0,0-1-1 0 0,0 1 1 0 0,-1-1 0 0 0,1 0-1 0 0,-1 0 1 0 0,-1 0 0 0 0,1 0-1 0 0,-1 0 1 0 0,0-1 0 0 0,0 1 0 0 0,-1-1-1 0 0,0 1 1 0 0,0-1 0 0 0,0-5-72 0 0,-1 9 9 0 0,1 1 1 0 0,-1-1-1 0 0,0 1 1 0 0,1-1-1 0 0,-1 1 1 0 0,0-1 0 0 0,-1 1-1 0 0,1-1 1 0 0,0 0-1 0 0,-1 1 1 0 0,1-1-1 0 0,-1 1 1 0 0,0 0 0 0 0,0-1-1 0 0,0 1 1 0 0,0-1-1 0 0,0 1 1 0 0,0 0-1 0 0,-1 0 1 0 0,1 0 0 0 0,-1 0-1 0 0,0 0 1 0 0,1 0-1 0 0,-1 0 1 0 0,0 0-1 0 0,0 1 1 0 0,0-1 0 0 0,0 1-1 0 0,0-1 1 0 0,-1 1-1 0 0,1 0 1 0 0,0 0-1 0 0,-1 0 1 0 0,1 0 0 0 0,-1 1-1 0 0,1-1 1 0 0,-1 0-1 0 0,1 1 1 0 0,-1 0-1 0 0,1-1 1 0 0,-1 1 0 0 0,1 0-1 0 0,-1 1 1 0 0,0-1-1 0 0,1 0-9 0 0,-4 2-8 0 0,1 0 0 0 0,0 0 0 0 0,0 1 1 0 0,0 0-1 0 0,1-1 0 0 0,-1 2 0 0 0,1-1 0 0 0,-1 0 0 0 0,1 1 0 0 0,0 0 0 0 0,0 0 0 0 0,1 0 0 0 0,-1 1 0 0 0,1-1 0 0 0,0 1 0 0 0,0-1 0 0 0,0 1 0 0 0,1 0 0 0 0,0 0 0 0 0,0 1 0 0 0,0-1 0 0 0,0 0 1 0 0,1 1-1 0 0,0-1 0 0 0,0 1 8 0 0,1-5 1 0 0,1 0 0 0 0,0 0 0 0 0,-1 0 1 0 0,1 0-1 0 0,-1 0 0 0 0,1 0 1 0 0,0 0-1 0 0,0 0 0 0 0,0 0 0 0 0,-1-1 1 0 0,1 1-1 0 0,0 0 0 0 0,0-1 1 0 0,0 1-1 0 0,0-1 0 0 0,0 1 0 0 0,0-1 1 0 0,0 1-1 0 0,0-1 0 0 0,1 0 1 0 0,-1 1-1 0 0,0-1 0 0 0,0 0 0 0 0,0 0 1 0 0,0 0-1 0 0,0 0 0 0 0,0 0 1 0 0,1 0-1 0 0,-1 0 0 0 0,0 0 0 0 0,0 0 1 0 0,0-1-2 0 0,1 1 7 0 0,1 1 1 0 0,1-1 0 0 0,0 0 0 0 0,-1 0 0 0 0,1-1 0 0 0,0 1 0 0 0,-1-1 1 0 0,1 1-1 0 0,0-1 0 0 0,-1 0 0 0 0,1-1 0 0 0,-1 1 0 0 0,0 0 0 0 0,1-1 0 0 0,-1 0 1 0 0,0 0-1 0 0,0 0 0 0 0,0 0 0 0 0,0 0 0 0 0,0-1 0 0 0,-1 1 0 0 0,2-3-8 0 0,-15-1-3601 0 0,2 4-7138 0 0,7 2-2417 0 0</inkml:trace>
  <inkml:trace contextRef="#ctx0" brushRef="#br1" timeOffset="79441.323">6208 6473 7554 0 0,'0'0'2703'0'0,"0"0"-615"0"0,0 0-279 0 0,0 0-60 0 0,0 0-119 0 0,0 0-228 0 0,0 0-293 0 0,0 0-239 0 0,0 0-163 0 0,0 0-102 0 0,0 0-66 0 0,0 0-48 0 0,0 0-35 0 0,-12 4-35 0 0,-37 12-50 0 0,46-15-310 0 0,0 1 0 0 0,0-1 1 0 0,1 1-1 0 0,-1 0 0 0 0,1 0 0 0 0,-1 0 1 0 0,1 0-1 0 0,0 1 0 0 0,0-1 0 0 0,0 0 1 0 0,0 1-1 0 0,0 0 0 0 0,0-1 0 0 0,1 1 1 0 0,-1 0-1 0 0,1 0 0 0 0,0 0 0 0 0,0 0 1 0 0,0 0-1 0 0,0 0 0 0 0,0 0 0 0 0,1 1 1 0 0,-1-1-1 0 0,1 0 0 0 0,0 0 0 0 0,0 0 1 0 0,0 1-1 0 0,1 2-61 0 0,-1-6 27 0 0,0 0 1 0 0,0 0 21 0 0,0 0 32 0 0,15-4 940 0 0,36-50 252 0 0,-30 17-910 0 0,-21 37-283 0 0,0 0 5 0 0,-5 1-71 0 0,1 1 1 0 0,0 0-1 0 0,0 0 0 0 0,0 0 0 0 0,0 0 1 0 0,0 1-1 0 0,0 0 0 0 0,0-1 0 0 0,1 1 1 0 0,-1 1-1 0 0,1-1 0 0 0,0 0 0 0 0,0 1 0 0 0,1 0 1 0 0,-1 0-1 0 0,1 0 0 0 0,-1 0 0 0 0,1 0 1 0 0,0 0-1 0 0,1 0 0 0 0,-1 1-14 0 0,14-16-2267 0 0,-9 5-2293 0 0,-1 1-3855 0 0,-1-2-4380 0 0</inkml:trace>
  <inkml:trace contextRef="#ctx0" brushRef="#br1" timeOffset="80362.289">6273 5291 9146 0 0,'0'0'2386'0'0,"0"0"-304"0"0,0 0-175 0 0,0 0-120 0 0,0 0-170 0 0,0 0-298 0 0,0 0-305 0 0,0 0-195 0 0,0 0-174 0 0,0 0-115 0 0,0 0-64 0 0,0 0-39 0 0,0 0-29 0 0,0 0-40 0 0,0 0-44 0 0,0 0-42 0 0,0 0-36 0 0,0 0-21 0 0,0 0-23 0 0,0 0-24 0 0,0 0-26 0 0,0 0-26 0 0,0 0-12 0 0,0 0-12 0 0,0 0-22 0 0,0 0-4 0 0,0 0 8 0 0,0 0-9 0 0,0 0 18 0 0,0 0 1 0 0,0 0-14 0 0,0 0 13 0 0,0 0 25 0 0,0 0 10 0 0,0 0-4 0 0,0 0 0 0 0,0 0-20 0 0,0 0 1 0 0,0 0 4 0 0,0 0 9 0 0,0 0-6 0 0,0 0-8 0 0,0 0 3 0 0,0 0-9 0 0,0 0 12 0 0,0 0 0 0 0,0 0-21 0 0,0 0-23 0 0,0 0 4 0 0,0 0-3 0 0,0 0 2 0 0,0 0 5 0 0,0 0-19 0 0,0 0-3 0 0,0 0 3 0 0,0 0-1 0 0,0 0 11 0 0,-1-18 479 0 0,-62 95-512 0 0,50-55-48 0 0,31-30-8 0 0,-14 5 64 0 0,-1 1 1 0 0,1-1-1 0 0,-1-1 1 0 0,0 1-1 0 0,1 0 1 0 0,-1-1-1 0 0,-1 0 1 0 0,1 0-1 0 0,-1 0 1 0 0,1 0-1 0 0,-1 0 1 0 0,0 0-1 0 0,0 0 1 0 0,-1-1-1 0 0,0 1 1 0 0,1-2-31 0 0,-2 6 28 0 0,0 0 15 0 0,0 0 1 0 0,-22 29-354 0 0,20-11-732 0 0,2-15-3172 0 0,0-2-3995 0 0,2-1-4394 0 0</inkml:trace>
  <inkml:trace contextRef="#ctx0" brushRef="#br1" timeOffset="81349.567">6251 4249 3505 0 0,'0'0'2948'0'0,"0"0"-579"0"0,0 0-347 0 0,0 0-87 0 0,0 0-64 0 0,0 0-156 0 0,0 0-252 0 0,0 0-240 0 0,0 0-200 0 0,0 0-151 0 0,0 0-88 0 0,0 0-96 0 0,0 0-76 0 0,-3-3-85 0 0,-5-12-94 0 0,-25 22 1237 0 0,-50 44-380 0 0,97-65-1014 0 0,0 0 1 0 0,-1-1-1 0 0,-1-1 1 0 0,0 0-1 0 0,-2-1 0 0 0,0 0 1 0 0,4-9-277 0 0,-11 18-2 0 0,1-3 798 0 0,-2 18-197 0 0,-2-7-584 0 0,0 0-2 0 0,0 0 14 0 0,0 0-3 0 0,0 0-8 0 0,0 0-9 0 0,0 0-7 0 0,0 0 20 0 0,0 0 12 0 0,0 0 9 0 0,0 0 6 0 0,0 0-22 0 0,0 0 1 0 0,0 0-14 0 0,0 0-15 0 0,-11 1-3788 0 0,-3 2-8151 0 0,12 1-1217 0 0</inkml:trace>
  <inkml:trace contextRef="#ctx0" brushRef="#br1" timeOffset="82261.72">5308 4960 4609 0 0,'0'0'2451'0'0,"0"0"-134"0"0,0 0 18 0 0,0 0-27 0 0,0 0-186 0 0,0 0-340 0 0,0 0-366 0 0,0 0-284 0 0,0 0-187 0 0,0 0-173 0 0,0 0-183 0 0,0 0-154 0 0,0 0-95 0 0,-3 3-29 0 0,-34 67 1837 0 0,37-70-2077 0 0,5-9 2727 0 0,10-32-2401 0 0,-15 40-302 0 0,0 1 1 0 0,0 0-16 0 0,0 0-32 0 0,-6 18 296 0 0,2-10 133 0 0,-3-27-228 0 0,-1 9-862 0 0,-17-21 975 0 0,20 20-3348 0 0,3 1-3362 0 0,2 6-6252 0 0</inkml:trace>
  <inkml:trace contextRef="#ctx0" brushRef="#br1" timeOffset="84096.552">4062 5888 0 0 0,'0'0'1794'0'0,"0"0"428"0"0,0 0 281 0 0,0 0 137 0 0,0 0-84 0 0,0 0-217 0 0,0 0-243 0 0,0 0-302 0 0,0 0-314 0 0,-1-3-302 0 0,1 2-1080 0 0,0 1 0 0 0,-1-1 0 0 0,1 0 0 0 0,0 0-1 0 0,-1 1 1 0 0,1-1 0 0 0,-1 0 0 0 0,1 1 0 0 0,-1-1 0 0 0,1 1 0 0 0,-1-1 0 0 0,0 1 0 0 0,1-1 0 0 0,-1 1 0 0 0,0-1 0 0 0,1 1 0 0 0,-1-1 0 0 0,0 1 0 0 0,0 0 0 0 0,0-1 0 0 0,1 1 0 0 0,-1 0 0 0 0,0 0 0 0 0,0 0 0 0 0,0 0-1 0 0,1-1 1 0 0,-1 1 0 0 0,0 0 0 0 0,0 0 0 0 0,0 1 0 0 0,0-1 0 0 0,1 0 0 0 0,-1 0 0 0 0,0 0 0 0 0,0 0 0 0 0,0 1 0 0 0,1-1 0 0 0,-1 0 0 0 0,0 1 0 0 0,1-1 0 0 0,-1 1 0 0 0,0-1 0 0 0,0 1 0 0 0,1-1 0 0 0,-1 1 0 0 0,1-1-1 0 0,-1 1 1 0 0,1 0 0 0 0,-1 0-98 0 0,-55 46 1981 0 0,56-47-1948 0 0,6-8 190 0 0,-1 1-1 0 0,0-2 0 0 0,-1 1 0 0 0,1 0 0 0 0,-2-1 0 0 0,1 0 1 0 0,-1 0-1 0 0,0 0 0 0 0,-1 0 0 0 0,0-2-222 0 0,-3 11 14 0 0,1-1-1 0 0,-1 0 1 0 0,0 0-1 0 0,0 1 1 0 0,1-1 0 0 0,-1 1-1 0 0,0-1 1 0 0,0 1-1 0 0,0-1 1 0 0,0 1 0 0 0,0-1-1 0 0,1 1 1 0 0,-1 0-1 0 0,0-1 1 0 0,0 1 0 0 0,0 0-1 0 0,0 0 1 0 0,0 0-1 0 0,0 0 1 0 0,0 0-1 0 0,0 0 1 0 0,0 0 0 0 0,0 0-1 0 0,0 0 1 0 0,0 0-1 0 0,0 1 1 0 0,0-1 0 0 0,0 0-1 0 0,0 0 1 0 0,0 1-1 0 0,0-1 1 0 0,0 1 0 0 0,0-1-1 0 0,1 1 1 0 0,-1 0-1 0 0,0-1 1 0 0,0 1 0 0 0,1 0-1 0 0,-1-1 1 0 0,0 1-1 0 0,1 0 1 0 0,-1 0 0 0 0,1-1-1 0 0,-1 1 1 0 0,1 0-1 0 0,-1 0 1 0 0,1 0-1 0 0,-1 0 1 0 0,1 0 0 0 0,0 0-1 0 0,0 0 1 0 0,-1 0-14 0 0,1-1-27 0 0,0 0-25 0 0,0 0-64 0 0,0 0-59 0 0,3 0-281 0 0,24 0-3361 0 0,-18-1-191 0 0,-1-1-3290 0 0,-1 2-5937 0 0</inkml:trace>
  <inkml:trace contextRef="#ctx0" brushRef="#br1" timeOffset="85778.733">3905 7570 0 0 0,'0'0'0'0'0,"0"0"0"0"0,0 0 0 0 0,0 0 0 0 0,0 0 0 0 0,0 0 0 0 0,0 0 0 0 0,0 0 0 0 0,0 0 0 0 0,0 0 0 0 0,0 0 0 0 0,0 0 0 0 0,0 0 0 0 0,11 8 0 0 0,-11-8 0 0 0</inkml:trace>
  <inkml:trace contextRef="#ctx0" brushRef="#br1" timeOffset="91729.439">3723 6742 1344 0 0,'0'0'1851'0'0,"0"0"-132"0"0,0 0 103 0 0,0 0 332 0 0,0 0 178 0 0,0 0-118 0 0,0 0-373 0 0,0 0-402 0 0,0 0-297 0 0,0 0-181 0 0,0 0-54 0 0,1-3-73 0 0,1-6-69 0 0,-1 6-59 0 0,-1 3-75 0 0,0 0-79 0 0,0 0-46 0 0,0 0-41 0 0,0 0-54 0 0,0 0-30 0 0,0 0-58 0 0,-10 8 739 0 0,-17 46-724 0 0,27-53-303 0 0,22-2 721 0 0,-16-4-672 0 0,1 0 0 0 0,-1 0 0 0 0,-1 0 0 0 0,1-1 0 0 0,-1 0 0 0 0,0 0 0 0 0,0 0 0 0 0,0-1 0 0 0,-1 0 0 0 0,0 0 0 0 0,-1 0 0 0 0,0 0 0 0 0,2-6-84 0 0,13-59 393 0 0,-46 75-413 0 0,21 3 8 0 0,1 0 0 0 0,0 0 1 0 0,0 1-1 0 0,0 0 1 0 0,1 0-1 0 0,0 0 1 0 0,0 1-1 0 0,1 0 1 0 0,0 0-1 0 0,0 0 1 0 0,-2 6 11 0 0,0 41 10 0 0,8-54 19 0 0,0 0-1 0 0,-1 0 1 0 0,1 0-1 0 0,0 0 1 0 0,0 0-1 0 0,0-1 1 0 0,0 1-1 0 0,0-1 1 0 0,0 1-1 0 0,0-1 0 0 0,0 0 1 0 0,0 0-1 0 0,0 0 1 0 0,0 0-1 0 0,0 0 1 0 0,0 0-1 0 0,0 0 1 0 0,0-1-1 0 0,0 1 1 0 0,0-1-1 0 0,0 0 0 0 0,0 1 1 0 0,0-1-1 0 0,-1 0 1 0 0,1 0-1 0 0,0 0 1 0 0,0-1-29 0 0,1 1 36 0 0,0-1 0 0 0,0 0 0 0 0,0 0 0 0 0,-1 0 1 0 0,1-1-1 0 0,-1 1 0 0 0,1 0 0 0 0,-1-1 0 0 0,0 0 0 0 0,0 1 1 0 0,0-1-1 0 0,-1 0 0 0 0,1 0 0 0 0,0 0 0 0 0,-1 0 0 0 0,0-1 1 0 0,0 1-1 0 0,0 0 0 0 0,0 0 0 0 0,-1-1 0 0 0,1 1 0 0 0,-1 0 1 0 0,0-1-1 0 0,0-2-36 0 0,0 5-8 0 0,0 1 0 0 0,-1-1-1 0 0,1 1 1 0 0,-1-1 0 0 0,1 1 0 0 0,0 0 0 0 0,-1-1 0 0 0,1 1-1 0 0,-1 0 1 0 0,0-1 0 0 0,1 1 0 0 0,-1 0 0 0 0,1-1 0 0 0,-1 1-1 0 0,1 0 1 0 0,-1 0 0 0 0,0 0 0 0 0,1 0 0 0 0,-1-1 0 0 0,1 1-1 0 0,-1 0 1 0 0,0 0 0 0 0,1 0 0 0 0,-1 0 0 0 0,0 0 0 0 0,1 1-1 0 0,-1-1 1 0 0,1 0 0 0 0,-1 0 0 0 0,0 0 0 0 0,1 0 0 0 0,-1 1 0 0 0,1-1-1 0 0,-1 0 1 0 0,1 1 0 0 0,-1-1 0 0 0,1 0 0 0 0,-1 1 0 0 0,1-1-1 0 0,-1 0 1 0 0,1 1 0 0 0,-1-1 0 0 0,1 1 0 0 0,0-1 0 0 0,-1 1-1 0 0,1-1 1 0 0,0 1 0 0 0,-1 0 0 0 0,1-1 8 0 0,-9 19-3705 0 0,12-16-4862 0 0,-1-2-3748 0 0</inkml:trace>
  <inkml:trace contextRef="#ctx0" brushRef="#br1" timeOffset="154497.758">2981 4595 0 0 0,'0'0'361'0'0,"0"0"910"0"0,10-5 4145 0 0,-5 4 5785 0 0,-31 28-7559 0 0,29-52-3860 0 0,-3 18 4445 0 0,-7 22-3942 0 0,14-25-11 0 0,14-10 22 0 0,-21 21-284 0 0,0-1-1 0 0,0 0-15 0 0,0 0-2 0 0,0 0 9 0 0,0 0-4 0 0,0 0 11 0 0,0 0-3 0 0,0 0-10 0 0,0 0 3 0 0,0 0-12 0 0,0 0 18 0 0,0 0-5 0 0,13-26 398 0 0,-13 32-407 0 0,1 12 103 0 0,9-28 34 0 0,17-44 34 0 0,-26 53-142 0 0,-1 1 36 0 0,0 0-25 0 0,0 0 15 0 0,0 0 10 0 0,-11 19-43 0 0,-4-3-106 0 0,16-16 71 0 0,-1 0 1 0 0,0 0-1 0 0,0 0 1 0 0,0-1-1 0 0,0 1 1 0 0,0 0 0 0 0,0 0-1 0 0,0-1 1 0 0,0 1-1 0 0,0 0 1 0 0,0 0-1 0 0,-1 0 1 0 0,1-1-1 0 0,0 1 1 0 0,0 0 0 0 0,0 0-1 0 0,0 0 1 0 0,0-1-1 0 0,0 1 1 0 0,0 0-1 0 0,0 0 1 0 0,-1 0 0 0 0,1 0-1 0 0,0-1 1 0 0,0 1-1 0 0,0 0 1 0 0,0 0-1 0 0,-1 0 1 0 0,1 0-1 0 0,0 0 1 0 0,0 0 0 0 0,0-1-1 0 0,0 1 1 0 0,-1 0-1 0 0,1 0 1 0 0,0 0-1 0 0,0 0 1 0 0,-1 0-1 0 0,1 0 1 0 0,0 0 0 0 0,0 0-1 0 0,0 0 1 0 0,-1 0 20 0 0,29-49-6194 0 0,-18 34-1417 0 0,-1 2-4854 0 0</inkml:trace>
  <inkml:trace contextRef="#ctx0" brushRef="#br0" timeOffset="182637.949">4929 6101 0 0 0,'0'0'489'0'0,"0"0"408"0"0,0 0 184 0 0,0 0 105 0 0,0 0 54 0 0,-1 1 2051 0 0,-3 6 12035 0 0,4-5-13980 0 0,-1 0-3957 0 0,-1 184 5509 0 0,2-185-2900 0 0,11 10-2552 0 0,-7-6-1296 0 0,-2-3-4165 0 0,-2 2-2707 0 0</inkml:trace>
  <inkml:trace contextRef="#ctx0" brushRef="#br0" timeOffset="183145.968">4892 6701 0 0 0,'0'0'1284'0'0,"0"0"374"0"0,0 0 260 0 0,0 0 131 0 0,0 0-35 0 0,0 0-96 0 0,0 0-164 0 0,0 0-251 0 0,0 0-215 0 0,0 0-185 0 0,0 0-124 0 0,0 0-103 0 0,2 3 2822 0 0,2 5-3286 0 0,3 191 67 0 0,3-185-2930 0 0,-4-11-1419 0 0,-2-1-4224 0 0,0 1-424 0 0</inkml:trace>
  <inkml:trace contextRef="#ctx0" brushRef="#br0" timeOffset="183569.528">4923 7611 2176 0 0,'0'0'1946'0'0,"0"0"-189"0"0,0 0-41 0 0,0 0 66 0 0,0 0-13 0 0,0 0-154 0 0,0 0-292 0 0,0 0-233 0 0,0 0-138 0 0,0 0-86 0 0,0 0-74 0 0,0 0-68 0 0,0 0-59 0 0,-2 13-78 0 0,-12 63 363 0 0,11 4 597 0 0,4-63-5306 0 0,2-1-4065 0 0,-2-12-2850 0 0</inkml:trace>
  <inkml:trace contextRef="#ctx0" brushRef="#br0" timeOffset="184042.017">4929 8483 7282 0 0,'0'0'2624'0'0,"0"0"-1086"0"0,0 0-607 0 0,0 0 29 0 0,0 0 205 0 0,0 0 45 0 0,0 0-198 0 0,0 0-317 0 0,0 0-263 0 0,0 0-61 0 0,0 0 9 0 0,0 0 53 0 0,0 0 28 0 0,1 3-31 0 0,6 45 670 0 0,-7 7-7031 0 0,1-10-5512 0 0,-1-28 8376 0 0,0-4 2484 0 0</inkml:trace>
  <inkml:trace contextRef="#ctx0" brushRef="#br0" timeOffset="193059.979">4905 8793 0 0 0,'0'-73'4286'0'0,"0"72"-3855"0"0,0 1 100 0 0,0 0 94 0 0,0 0 95 0 0,0 0 97 0 0,0 0 53 0 0,-1-2 2592 0 0,-2-6-1225 0 0,2 7 1735 0 0,0 0 3686 0 0,14 98-5042 0 0,9 1-2102 0 0,-9-20-116 0 0,-11 187 1472 0 0,0-213-1312 0 0,2-64-3247 0 0,-1 9-847 0 0,1 0-3381 0 0,-2 3-6137 0 0</inkml:trace>
  <inkml:trace contextRef="#ctx0" brushRef="#br0" timeOffset="194345.023">5135 9750 664 0 0,'0'0'1448'0'0,"0"0"27"0"0,0 0 282 0 0,0 0 303 0 0,0 0 141 0 0,0 0-126 0 0,0 0-348 0 0,0 0-342 0 0,0 0-226 0 0,0 0-157 0 0,0 0-77 0 0,1-5-43 0 0,3-15-56 0 0,-3 15-38 0 0,-1 5-72 0 0,0 0-68 0 0,0 0-60 0 0,0 0-38 0 0,-1 3 5098 0 0,-2 10-4638 0 0,-30 27-722 0 0,-68 108 48 0 0,17-24-181 0 0,-21-21 36 0 0,97-96-371 0 0,-4 4 510 0 0,9-13-3463 0 0,3 1 2451 0 0,0 1-154 0 0,0-19-12770 0 0,0 12 2369 0 0</inkml:trace>
  <inkml:trace contextRef="#ctx0" brushRef="#br0" timeOffset="195048.944">4734 9794 904 0 0,'0'0'2435'0'0,"0"0"-408"0"0,0 0-79 0 0,0 0 132 0 0,0 0 40 0 0,0 0-138 0 0,0 0-279 0 0,0 0-292 0 0,0 0-205 0 0,0 0-127 0 0,0 0-86 0 0,0 0-75 0 0,0 0-86 0 0,0-3-87 0 0,0 2-272 0 0,4-10-241 0 0,-2 11 5746 0 0,48 30-4489 0 0,-31-17-1392 0 0,0 0 1 0 0,-1 0 0 0 0,0 2-1 0 0,-1 0 1 0 0,-1 1 0 0 0,-1 1 0 0 0,7 10-98 0 0,96 116 362 0 0,-68-69-163 0 0,-43-64-135 0 0,-6-9-36 0 0,0-1-15 0 0,-1 0-19 0 0,0 0 4 0 0,0 0-7 0 0,0 0 24 0 0,0 0-18 0 0,0 0 19 0 0,0 0 16 0 0,0 0-41 0 0,0 0-29 0 0,0 0-3 0 0,0 0 21 0 0,0 0 5 0 0,0 0-22 0 0,0 0-20 0 0,0-26-4340 0 0,0 17 582 0 0,0 3-2034 0 0,0-1-6820 0 0</inkml:trace>
  <inkml:trace contextRef="#ctx0" brushRef="#br0" timeOffset="196578.932">4752 9606 0 0 0,'0'0'1050'0'0,"0"0"454"0"0,0 0 238 0 0,0 0-11 0 0,0 0-192 0 0,0 0-204 0 0,0 0-123 0 0,0 0-35 0 0,0 0-36 0 0,0 0-40 0 0,0 0-86 0 0,-6 0-115 0 0,-19 0-46 0 0,3-14 5086 0 0,8 6-1965 0 0,82 0 797 0 0,19-2-4896 0 0,43-1 411 0 0,-41 0-97 0 0,0 14-27 0 0,-89-3-164 0 0,0 0-3 0 0,0 0 12 0 0,0 0-12 0 0,0 0-2 0 0,0 0 12 0 0,0 0 6 0 0,0 0 13 0 0,0 0-12 0 0,0 0-19 0 0,0 0 7 0 0,0 0-4 0 0,0 0 6 0 0,0 0-6 0 0,0 0 10 0 0,0 0 13 0 0,0 0 17 0 0,0 0-14 0 0,0 0-10 0 0,0 0-26 0 0,0 0 26 0 0,0 0-1 0 0,0 0-18 0 0,0 0 11 0 0,0 0 10 0 0,0 0-3 0 0,0 0-20 0 0,0 0-11 0 0,0 0 23 0 0,0 0-25 0 0,0 0 21 0 0,0 0 9 0 0,0 0 12 0 0,0 0 22 0 0,0 0-19 0 0,0 0-9 0 0,0 0-35 0 0,0 0-15 0 0,0 0 28 0 0,0 0-5 0 0,0 0 16 0 0,0 0-6 0 0,0 0 23 0 0,0 0-8 0 0,0 0-25 0 0,0 0-8 0 0,0 0 16 0 0,0 0 26 0 0,0 0-10 0 0,0 0-8 0 0,0 0-15 0 0,0 0-1 0 0,0 0-7 0 0,0 0 9 0 0,0 0 7 0 0,0 0 26 0 0,0 0 18 0 0,0 0-10 0 0,0 0-29 0 0,0 0-31 0 0,0 0 25 0 0,0 0-5 0 0,0 0-11 0 0,0 0 20 0 0,0 0-16 0 0,0 0 25 0 0,0 0 8 0 0,0 0-17 0 0,0 0-2 0 0,0 0-21 0 0,0 0 28 0 0,0 0-1 0 0,0 0-9 0 0,0 0 40 0 0,0 0-23 0 0,0 0-24 0 0,0 0-8 0 0,0 0-12 0 0,0 0 16 0 0,0 0 21 0 0,0 0 10 0 0,0 0-3 0 0,0 0-12 0 0,0 0 10 0 0,0 0-4 0 0,0 0-22 0 0,0 0-22 0 0,0 0-4 0 0,0-1 188 0 0,0-1-3594 0 0,-2 2-9454 0 0,2 0 96 0 0</inkml:trace>
  <inkml:trace contextRef="#ctx0" brushRef="#br0" timeOffset="198505.349">4596 5873 0 0 0,'0'0'473'0'0,"0"0"337"0"0,0 0 281 0 0,0 0 222 0 0,5 0 165 0 0,9 1-871 0 0,0 2 6134 0 0,-17 2 4532 0 0,-2-3-11734 0 0,-216 16 3312 0 0,230-19-3082 0 0,-4-1-2301 0 0,0 2-7501 0 0,-5 0-2299 0 0</inkml:trace>
  <inkml:trace contextRef="#ctx0" brushRef="#br0" timeOffset="199107.088">3701 5947 216 0 0,'0'0'1622'0'0,"0"0"66"0"0,0 0 222 0 0,0 0 190 0 0,0 0 14 0 0,0 0-234 0 0,0 0-285 0 0,0 0-253 0 0,0 0-171 0 0,0 0-175 0 0,0 0-186 0 0,0 0-150 0 0,0 0-95 0 0,-3-1 22 0 0,-163-4 4348 0 0,96 7-4390 0 0,6-2-89 0 0,61-9-1380 0 0,4 8-3677 0 0,-2 0-4750 0 0,1 1-965 0 0</inkml:trace>
  <inkml:trace contextRef="#ctx0" brushRef="#br0" timeOffset="199614.082">2792 5943 0 0 0,'0'0'1066'0'0,"0"0"601"0"0,0 0 365 0 0,0 0 112 0 0,0 0-111 0 0,0 0-275 0 0,0 0-266 0 0,0 0-177 0 0,0 0-140 0 0,0 0-118 0 0,0 0-140 0 0,-12-1-167 0 0,-96-2 1384 0 0,68 3-2111 0 0,23 0-4501 0 0,13 3-3954 0 0,2-2 1779 0 0</inkml:trace>
  <inkml:trace contextRef="#ctx0" brushRef="#br0" timeOffset="200091.3">2068 5943 704 0 0,'0'0'1496'0'0,"0"0"71"0"0,0 0 173 0 0,0 0 64 0 0,0 0-81 0 0,0 0-279 0 0,0 0-386 0 0,0 0-245 0 0,0 0-167 0 0,0 0-87 0 0,0 0-2 0 0,0 0-48 0 0,0 0-44 0 0,-21-2-52 0 0,-104-7 351 0 0,84 12-617 0 0,40-3-301 0 0,1 0-110 0 0,0 0-132 0 0,-2 0-3326 0 0,1 0-1931 0 0,1 0-567 0 0</inkml:trace>
  <inkml:trace contextRef="#ctx0" brushRef="#br0" timeOffset="200409.971">1663 5950 0 0 0,'0'0'1086'0'0,"0"0"537"0"0,0 0 312 0 0,0 0 209 0 0,0 0 23 0 0,0 0-176 0 0,0 0-320 0 0,0 0-369 0 0,0 0-304 0 0,0 0-190 0 0,0 0-105 0 0,0 0-91 0 0,0 0-79 0 0,-10-4-89 0 0,-31-13-101 0 0,-3 12 809 0 0,43 5-1256 0 0,1 0-67 0 0,0 0-163 0 0,0 0-193 0 0,0 0-119 0 0,0 0-176 0 0,5 11-6705 0 0,-4-7-1854 0 0</inkml:trace>
  <inkml:trace contextRef="#ctx0" brushRef="#br0" timeOffset="200623.898">1663 5950 0 0 0</inkml:trace>
  <inkml:trace contextRef="#ctx0" brushRef="#br0" timeOffset="201324.025">1663 5950 0 0 0,'9'-3'-19'0'0,"-9"2"224"0"0,0 1 1 0 0,0 0 0 0 0,-1 0 0 0 0,1 0 0 0 0,0-1 0 0 0,0 1 0 0 0,0 0 1 0 0,-1 0-1 0 0,1 0 0 0 0,0-1 0 0 0,0 1 0 0 0,0 0 0 0 0,0 0 0 0 0,0-1 0 0 0,0 1 0 0 0,-1 0 0 0 0,1-1 0 0 0,0 1 0 0 0,0 0 0 0 0,0 0 0 0 0,0-1 0 0 0,0 1 0 0 0,0 0 0 0 0,0-1 0 0 0,0 1 0 0 0,0 0 0 0 0,0-1 0 0 0,0 1 0 0 0,1 0 0 0 0,-1 0 0 0 0,0-1 0 0 0,0 1 0 0 0,0 0-206 0 0,-7-2 1675 0 0,-26-2 4012 0 0,-19 6-2112 0 0,14-1-2284 0 0,-146 10 965 0 0,66-4-1199 0 0,100-6 2055 0 0,308-39-3107 0 0,-259 28 11 0 0,-30 10 14 0 0,-1 0 18 0 0,0 0-7 0 0,0 0-8 0 0,0 0-3 0 0,-20 4 279 0 0,-144 18-225 0 0,38-15 30 0 0,125-7-1104 0 0,-1-1-2837 0 0,2 6-5786 0 0,0-1-1443 0 0</inkml:trace>
  <inkml:trace contextRef="#ctx0" brushRef="#br0" timeOffset="208020.362">437 5726 3665 0 0,'0'0'1711'0'0,"0"0"-474"0"0,0 0-135 0 0,0 0 269 0 0,0 0 315 0 0,0 0 87 0 0,0 0-224 0 0,0 0-409 0 0,0 0-343 0 0,0 0-215 0 0,0 0-90 0 0,7 3 1012 0 0,-8 70 2484 0 0,10 134-2616 0 0,-7-201-1351 0 0,-1 0 0 0 0,1 0-1 0 0,1 0 1 0 0,-1 0 0 0 0,1 0 0 0 0,0-1 0 0 0,0 1-1 0 0,1-1 1 0 0,-1 0 0 0 0,1 0 0 0 0,0 0 0 0 0,1-1-1 0 0,-1 1 1 0 0,1-1 0 0 0,0 0 0 0 0,0 0 0 0 0,1 0-21 0 0,-3-4 51 0 0,0-1 1 0 0,0 1 0 0 0,0 0 0 0 0,0-1 0 0 0,0 0-1 0 0,0 1 1 0 0,0-1 0 0 0,0 0 0 0 0,0-1 0 0 0,0 1-1 0 0,0 0 1 0 0,-1-1 0 0 0,1 0 0 0 0,0 1-1 0 0,-1-1 1 0 0,1 0 0 0 0,-1-1 0 0 0,0 1 0 0 0,0 0-1 0 0,0-1 1 0 0,0 1 0 0 0,0-1 0 0 0,0 1 0 0 0,-1-1-1 0 0,1 0 1 0 0,-1 0 0 0 0,0 0 0 0 0,0 1 0 0 0,0-1-1 0 0,0 0 1 0 0,0-2-52 0 0,-1 5 2 0 0,86-172 462 0 0,-40 80-212 0 0,-18 166 205 0 0,79 284-171 0 0,-80-257-197 0 0,-18-57 0 0 0,-3 0 0 0 0,-1 0 0 0 0,-2 1 0 0 0,-2-1 0 0 0,-2 1-89 0 0,1-20 70 0 0,0-18-49 0 0,0 1 0 0 0,0-1 1 0 0,-1 0-1 0 0,0 0 1 0 0,0 0-1 0 0,-1 0 0 0 0,1 0 1 0 0,-2 0-1 0 0,1 0 0 0 0,-1-1 1 0 0,0 1-1 0 0,0-1 1 0 0,0 0-1 0 0,-1 0 0 0 0,0 0 1 0 0,-1 0-1 0 0,1-1 0 0 0,-1 1 1 0 0,0-1-1 0 0,0 0 1 0 0,-1-1-1 0 0,0 1 0 0 0,1-1 1 0 0,-1 0-1 0 0,-1-1 0 0 0,1 0 1 0 0,0 1-1 0 0,-1-2 1 0 0,0 1-1 0 0,0-1 0 0 0,1 0 1 0 0,-1-1-1 0 0,-2 1-21 0 0,2-3-1 0 0,0 0-1 0 0,0 0 0 0 0,0 0 1 0 0,0-1-1 0 0,1 0 1 0 0,-1 0-1 0 0,1-1 1 0 0,-1 0-1 0 0,1 0 1 0 0,0-1-1 0 0,0 1 1 0 0,0-1-1 0 0,1-1 0 0 0,-1 1 1 0 0,1-1-1 0 0,0 0 1 0 0,0 0-1 0 0,1 0 1 0 0,0-1-1 0 0,0 1 1 0 0,0-1-1 0 0,0 0 1 0 0,1-1-1 0 0,0 1 0 0 0,0 0 1 0 0,1-1-1 0 0,0 0 1 0 0,0 1-1 0 0,0-1 1 0 0,1 0-1 0 0,0 0 1 0 0,1 0-1 0 0,-1 0 1 0 0,1 0-1 0 0,1 0 0 0 0,-1 0 1 0 0,1 0-1 0 0,0 0 1 0 0,1 0-1 0 0,-1 1 1 0 0,1-1-1 0 0,1 0 1 0 0,0 1-1 0 0,1-3 2 0 0,7-10-26 0 0,2-1-1 0 0,0 2 1 0 0,1 0-1 0 0,1 0 1 0 0,0 2-1 0 0,1 0 1 0 0,8-5 26 0 0,17-15-648 0 0,-40 30-2190 0 0,-2-1-4320 0 0,1 5-109 0 0,0 1-3267 0 0</inkml:trace>
  <inkml:trace contextRef="#ctx0" brushRef="#br0" timeOffset="208754.911">373 5490 0 0 0,'0'0'431'0'0,"0"0"1093"0"0,0 0 601 0 0,0 0 235 0 0,0 0-135 0 0,0 0-424 0 0,0 0-422 0 0,0 0-301 0 0,0 0-97 0 0,0 0 90 0 0,0 0 108 0 0,0 0 41 0 0,-6 14 5232 0 0,28-13-4004 0 0,180 2 835 0 0,95-10-1805 0 0,-297 7-1438 0 0,0 0-18 0 0,0 0 9 0 0,0 0 9 0 0,0 0 8 0 0,0 0 8 0 0,0 0 0 0 0,0 0-17 0 0,0 0 21 0 0,0 0-4 0 0,0 0 6 0 0,0 0-22 0 0,0 0-34 0 0,0 0-26 0 0,0 0 32 0 0,-9 0-2368 0 0,5 0-1524 0 0,3 0-3498 0 0,0 0-5190 0 0</inkml:trace>
  <inkml:trace contextRef="#ctx0" brushRef="#br0" timeOffset="211414.773">1295 4824 0 0 0,'2'28'1160'0'0,"-2"-27"-888"0"0,0-1-13 0 0,0 0-23 0 0,2 1 1165 0 0,7 2 13376 0 0,-9-3-14390 0 0,4-143 5261 0 0,-26 76-4267 0 0,5-17-426 0 0,12 62-837 0 0,1 1-1 0 0,1-1 1 0 0,1 1 0 0 0,1-1-1 0 0,1 0 1 0 0,1 0-1 0 0,2-14-117 0 0,13-57 198 0 0,-8 39 29 0 0,-3 0 0 0 0,-2-1 1 0 0,-3-45-228 0 0,-1 35 48 0 0,3 15 52 0 0,-1 41 248 0 0,-3 18-162 0 0,-76 93-47 0 0,-82 61-102 0 0,143-142-26 0 0,40-13-25 0 0,146-9 176 0 0,117-2-88 0 0,-285 3-39 0 0,-1 0-11 0 0,0 0 5 0 0,0 0-3 0 0,0 0-16 0 0,0 0 44 0 0,0 0 22 0 0,0 0 32 0 0,0 0 38 0 0,0 0-10 0 0,0 0-24 0 0,-55-51 212 0 0,-127-118-261 0 0,147 117-618 0 0,50 16-4900 0 0,-4 27-1986 0 0,-3 2-5488 0 0</inkml:trace>
  <inkml:trace contextRef="#ctx0" brushRef="#br0" timeOffset="212780.898">6437 9021 0 0 0,'0'0'2183'0'0,"0"0"95"0"0,0 0-290 0 0,0 0-470 0 0,0 0-382 0 0,0 0-306 0 0,0 0-111 0 0,0 0-26 0 0,0 0-74 0 0,-10-12 4370 0 0,7 8-4539 0 0,0 1 0 0 0,0-1 1 0 0,0 1-1 0 0,0 0 0 0 0,-1 0 0 0 0,1 0 0 0 0,-1 0 0 0 0,0 0 1 0 0,0 1-1 0 0,0-1 0 0 0,0 1 0 0 0,0 0 0 0 0,-1 1 1 0 0,1-1-1 0 0,-2 0-450 0 0,-62-43 2248 0 0,4-39-391 0 0,32 62-775 0 0,22 47-1034 0 0,2 123 57 0 0,32 58-54 0 0,-11-115-19 0 0,-13-90-31 0 0,0-1-1 0 0,0 0 1 0 0,0 1 0 0 0,0-1-1 0 0,0 0 1 0 0,-1 0-1 0 0,1 1 1 0 0,0-1 0 0 0,0 0-1 0 0,0 1 1 0 0,0-1 0 0 0,0 0-1 0 0,0 1 1 0 0,0-1 0 0 0,0 0-1 0 0,0 1 1 0 0,0-1 0 0 0,0 0-1 0 0,0 1 1 0 0,1-1 0 0 0,-1 0-1 0 0,0 1 1 0 0,0-1 0 0 0,0 0-1 0 0,0 1 1 0 0,0-1 0 0 0,1 0-1 0 0,-1 0 1 0 0,0 1 0 0 0,0-1-1 0 0,1 0 1 0 0,-1 0 0 0 0,0 1-1 0 0,0-1 1 0 0,1 0 0 0 0,-1 0-1 0 0,0 0 1 0 0,1 1-1 0 0,-1-1 1 0 0,0 0 0 0 0,0 0-1 0 0,1 0 1 0 0,-1 0 0 0 0,0 0-1 0 0,1 0 1 0 0,-1 0 0 0 0,0 0-1 0 0,1 0 1 0 0,-1 0 0 0 0,0 0-1 0 0,1 0 1 0 0,-1 0 0 0 0,0 0-1 0 0,1 0 1 0 0,-1 0 0 0 0,0 0-1 0 0,1 0 1 0 0,-1 0 0 0 0,0 0-1 0 0,1-1 1 0 0,-1 1 0 0 0,0 0-1 0 0,1 0 1 0 0,-1 0 0 0 0,0-1-1 0 0,0 1 1 0 0,1 0 0 0 0,-1 0-1 0 0,0-1 1 0 0,0 1-1 0 0,17-27 160 0 0,-13 20-122 0 0,15-25 9 0 0,1 1 1 0 0,2 2-1 0 0,1 0 1 0 0,1 1-1 0 0,14-11-47 0 0,39-20-570 0 0,-49 48-1315 0 0,-15 6-1481 0 0,0-1-5516 0 0,-4 3-3753 0 0</inkml:trace>
  <inkml:trace contextRef="#ctx0" brushRef="#br0" timeOffset="214269.518">1013 3152 0 0 0,'0'0'1570'0'0,"0"0"-218"0"0,0 0-13 0 0,0 0 203 0 0,0 0 305 0 0,0 0 197 0 0,0 0-68 0 0,0 0-190 0 0,0 0-308 0 0,0 0-273 0 0,0 0-194 0 0,-5-4-129 0 0,-14-13-83 0 0,1 42 2235 0 0,-1 60-1457 0 0,18-68-1398 0 0,-2-2-98 0 0,1 1-1 0 0,0 0 1 0 0,2 0 0 0 0,0 0 0 0 0,0 0-1 0 0,2 0 1 0 0,0 0 0 0 0,1 0 0 0 0,1 3-81 0 0,-2-16 40 0 0,0 0 0 0 0,-1-1-1 0 0,2 1 1 0 0,-1-1 0 0 0,0 0 0 0 0,0 0 0 0 0,1 1-1 0 0,-1-1 1 0 0,1-1 0 0 0,0 1 0 0 0,-1 0 0 0 0,1-1 0 0 0,0 1-1 0 0,0-1 1 0 0,0 0 0 0 0,0 0 0 0 0,0 0 0 0 0,1 0-1 0 0,-1-1 1 0 0,0 1 0 0 0,0-1 0 0 0,0 0 0 0 0,1 0 0 0 0,-1 0-1 0 0,0 0 1 0 0,0-1 0 0 0,0 1 0 0 0,1-1 0 0 0,-1 0 0 0 0,0 0-1 0 0,0 0 1 0 0,0 0 0 0 0,0 0 0 0 0,0-1 0 0 0,-1 1-1 0 0,1-1 1 0 0,0 0 0 0 0,-1 0 0 0 0,1 0 0 0 0,-1 0 0 0 0,1 0-1 0 0,-1-1 1 0 0,0 1 0 0 0,0-1 0 0 0,0 0 0 0 0,-1 1-1 0 0,1-1 1 0 0,0 0 0 0 0,-1 0 0 0 0,0 0-40 0 0,20-30 223 0 0,-1-1-1 0 0,-2-1 1 0 0,-2-1 0 0 0,-1 0 0 0 0,2-12-223 0 0,-9 28 82 0 0,8-24 73 0 0,7 48-83 0 0,-12 8-38 0 0,-2 0-1 0 0,1 0 1 0 0,-2 1-1 0 0,0 1 1 0 0,0-1-1 0 0,-1 1 1 0 0,-1 0 0 0 0,0 1-1 0 0,3 14-33 0 0,0-5 26 0 0,15 36 75 0 0,-3 1 0 0 0,-2 2 0 0 0,-3-1 0 0 0,-3 2 0 0 0,4 50-101 0 0,-21 51 228 0 0,4-160-210 0 0,0-1-1 0 0,-1 0 1 0 0,0 0-1 0 0,0 0 0 0 0,0 0 1 0 0,-1 1-1 0 0,1-2 1 0 0,-1 1-1 0 0,0 0 0 0 0,0 0 1 0 0,0-1-1 0 0,-1 1 0 0 0,1-1 1 0 0,-1 1-1 0 0,0-1 1 0 0,0 0-1 0 0,0 0 0 0 0,0 0 1 0 0,-1-1-1 0 0,1 1 0 0 0,-1-1 1 0 0,1 0-1 0 0,-1 0 1 0 0,0 0-1 0 0,0 0 0 0 0,0-1 1 0 0,0 1-1 0 0,0-1 1 0 0,0 0-1 0 0,0-1 0 0 0,-4 1-17 0 0,5-1 4 0 0,0 0 0 0 0,-1-1 0 0 0,1 0 0 0 0,0 1 0 0 0,-1-1-1 0 0,1 0 1 0 0,0-1 0 0 0,0 1 0 0 0,0-1 0 0 0,0 1 0 0 0,0-1 0 0 0,1 0 0 0 0,-1 0-1 0 0,0 0 1 0 0,1 0 0 0 0,-1-1 0 0 0,1 1 0 0 0,0-1 0 0 0,0 0 0 0 0,0 1-1 0 0,0-1 1 0 0,0 0 0 0 0,1 0 0 0 0,-1 0 0 0 0,1 0 0 0 0,0 0 0 0 0,0 0 0 0 0,0-1-1 0 0,0 1 1 0 0,1 0 0 0 0,-1-1 0 0 0,1-2-4 0 0,-2-4 11 0 0,1-1 1 0 0,0 0-1 0 0,1 0 0 0 0,0 0 0 0 0,1 0 1 0 0,0 0-1 0 0,0 0 0 0 0,1 0 1 0 0,3-8-12 0 0,12-22-8 0 0,1 1 1 0 0,2 1 0 0 0,1 1-1 0 0,19-24 8 0 0,73-75-42 0 0,-95 130-820 0 0,-12 7-6638 0 0,-6 3-2268 0 0</inkml:trace>
  <inkml:trace contextRef="#ctx0" brushRef="#br1" timeOffset="-192505.643">3602 5030 0 0 0,'0'-5'347'0'0,"0"-16"1218"0"0,1-12 9495 0 0,-32 22-5631 0 0,28 12-5377 0 0,0-1-1 0 0,0 1 0 0 0,1 0 1 0 0,-1 1-1 0 0,1-1 1 0 0,-1 0-1 0 0,1 1 0 0 0,-1 0 1 0 0,1-1-1 0 0,0 1 1 0 0,0 0-1 0 0,-1 0 0 0 0,1 0 1 0 0,1 0-1 0 0,-1 1 1 0 0,0-1-1 0 0,1 0 0 0 0,-1 1 1 0 0,1 0-1 0 0,-1-1 1 0 0,1 1-1 0 0,0 0 0 0 0,0-1 1 0 0,1 1-1 0 0,-1 0 1 0 0,0 0-1 0 0,1 0 0 0 0,0-1 1 0 0,0 1-1 0 0,0 0 1 0 0,0 0-1 0 0,0 0 0 0 0,0 0 1 0 0,1 0-1 0 0,0 1-51 0 0,1-2 125 0 0,0-1 0 0 0,0 1-1 0 0,1 0 1 0 0,-1-1 0 0 0,1 0-1 0 0,-1 1 1 0 0,1-1 0 0 0,0 0-1 0 0,-1 0 1 0 0,1-1 0 0 0,0 1-1 0 0,0 0 1 0 0,-1-1 0 0 0,1 0-1 0 0,0 1 1 0 0,0-1 0 0 0,0-1-1 0 0,0 1 1 0 0,-1 0 0 0 0,1-1-1 0 0,0 1 1 0 0,0-1 0 0 0,-1 0-1 0 0,1 0 1 0 0,1 0-125 0 0,-2-1 105 0 0,1 0 0 0 0,-1-1 0 0 0,0 1 0 0 0,0-1 0 0 0,0 1 0 0 0,0-1 1 0 0,-1 0-1 0 0,1 1 0 0 0,-1-1 0 0 0,1 0 0 0 0,-1 0 0 0 0,0 0 0 0 0,0 0 0 0 0,0 0 0 0 0,-1-1 0 0 0,1 1 0 0 0,-1 0 0 0 0,0 0 0 0 0,0 0 1 0 0,0-1-1 0 0,0 1 0 0 0,0 0 0 0 0,-1 0 0 0 0,0-2-105 0 0,0 4 3 0 0,-1-1 0 0 0,0 1-1 0 0,0-1 1 0 0,0 1 0 0 0,0 0 0 0 0,0 0 0 0 0,0 0 0 0 0,0 0-1 0 0,-1 0 1 0 0,1 0 0 0 0,0 1 0 0 0,-1-1 0 0 0,1 1 0 0 0,0-1-1 0 0,-1 1 1 0 0,1 0 0 0 0,0 0 0 0 0,-1 0 0 0 0,1 0 0 0 0,0 1 0 0 0,-1-1-1 0 0,1 1 1 0 0,0-1 0 0 0,-1 1 0 0 0,1 0 0 0 0,0 0 0 0 0,0 0-1 0 0,0 0 1 0 0,0 0 0 0 0,0 0 0 0 0,0 1 0 0 0,0-1 0 0 0,0 1-1 0 0,0-1 1 0 0,0 1 0 0 0,1 0 0 0 0,-1-1 0 0 0,0 2-3 0 0,1-1-5 0 0,0 0 1 0 0,-1-1-1 0 0,1 1 1 0 0,0 0-1 0 0,0 0 1 0 0,0 0 0 0 0,1 0-1 0 0,-1 0 1 0 0,0 0-1 0 0,1 0 1 0 0,-1 0-1 0 0,1 1 1 0 0,0-1-1 0 0,0 0 1 0 0,-1 0-1 0 0,1 0 1 0 0,1 0-1 0 0,-1 0 1 0 0,0 1-1 0 0,1-1 1 0 0,-1 0-1 0 0,1 0 1 0 0,-1 0-1 0 0,1 0 1 0 0,0 0-1 0 0,0 0 1 0 0,0 0 0 0 0,0 0 4 0 0,2 1 33 0 0,-1-1 0 0 0,0 0 1 0 0,1 0-1 0 0,0 1 1 0 0,-1-2-1 0 0,1 1 1 0 0,0 0-1 0 0,0 0 1 0 0,0-1-1 0 0,0 0 1 0 0,0 0-1 0 0,1 1 0 0 0,-1-2 1 0 0,0 1-1 0 0,0 0 1 0 0,1-1-1 0 0,-1 1 1 0 0,0-1-1 0 0,1 0 1 0 0,-1 0-1 0 0,1-1 1 0 0,-1 1-1 0 0,3-1-33 0 0,9-40 1349 0 0,-15 39-1324 0 0,-23 1-205 0 0,-6 33-1592 0 0,24-13-8132 0 0,5-15-2364 0 0</inkml:trace>
  <inkml:trace contextRef="#ctx0" brushRef="#br2" timeOffset="-157430.018">8493 4385 0 0 0,'0'0'0'0'0,"0"0"0"0"0,0 0 0 0 0</inkml:trace>
</inkml:ink>
</file>

<file path=ppt/ink/ink20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8:16.6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23 6825 0 0,'0'0'3073'0'0,"0"0"-1172"0"0,0 0-624 0 0,0 0-133 0 0,0 0 30 0 0,0 0 21 0 0,0 0-86 0 0,0 0-186 0 0,0 0-188 0 0,0 0-35 0 0,0 0 28 0 0,5 0 58 0 0,100-9 2295 0 0,109-4-712 0 0,-146 20-2165 0 0,-4-7-731 0 0,-22 0-4719 0 0,-29-3-7131 0 0,-11 3 3303 0 0</inkml:trace>
</inkml:ink>
</file>

<file path=ppt/ink/ink20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8:16.9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8530 0 0,'0'0'1915'0'0,"0"0"-465"0"0,0 0-230 0 0,0 0-57 0 0,0 0-6 0 0,0 0-59 0 0,0 0-143 0 0,0 0-76 0 0,0 0-1 0 0,0 0 12 0 0,0 0-11 0 0,0 0-104 0 0,10 3-105 0 0,74 9 912 0 0,118-19-342 0 0,-164 3-2724 0 0,-20 1-1696 0 0,0 2-5068 0 0,-12 1-3073 0 0</inkml:trace>
</inkml:ink>
</file>

<file path=ppt/ink/ink20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8:17.3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321 0 6057 0 0,'0'0'3493'0'0,"0"0"-1254"0"0,0 0-516 0 0,0 0-56 0 0,0 0-2 0 0,0 0-168 0 0,0 0-272 0 0,0 0-303 0 0,0 0-220 0 0,0 0-141 0 0,0 0-77 0 0,0 0-30 0 0,0 0-54 0 0,-11 15 795 0 0,12 40 577 0 0,0-26-1419 0 0,0 1-1 0 0,-2 0 1 0 0,-2 0 0 0 0,-1-1-1 0 0,-5 22-352 0 0,-26 63-56 0 0,34-90-1309 0 0,25-19-4209 0 0,-14-9 39 0 0,-5 2 17 0 0,-1 1-4253 0 0</inkml:trace>
  <inkml:trace contextRef="#ctx0" brushRef="#br0" timeOffset="249.418">1 464 4449 0 0,'0'0'3981'0'0,"0"0"-1718"0"0,0 0-720 0 0,0 0-171 0 0,0 0 78 0 0,0 0 109 0 0,0 0-12 0 0,0 0-147 0 0,0 0-261 0 0,0 0-263 0 0,0 0-206 0 0,0 0-159 0 0,0 0-94 0 0,29-1-70 0 0,94-5-59 0 0,175-24 195 0 0,-287 30-1310 0 0,24 1 812 0 0,-26 4-3600 0 0,-4 4-3954 0 0,-3-5-3628 0 0</inkml:trace>
  <inkml:trace contextRef="#ctx0" brushRef="#br0" timeOffset="666.43">130 700 7026 0 0,'0'0'2273'0'0,"0"0"-760"0"0,0 0-270 0 0,0 0 141 0 0,0 0 143 0 0,0 0-31 0 0,0 0-202 0 0,0 0-261 0 0,0 0-186 0 0,0 0-105 0 0,0 0-76 0 0,0 0-89 0 0,0 0-89 0 0,34-10-54 0 0,105-28-35 0 0,-40 16 521 0 0,-40 22-446 0 0,-58 1-445 0 0,0 0 0 0 0,0 1 0 0 0,0-1 0 0 0,0 0 0 0 0,0 1 0 0 0,0-1 0 0 0,-1 1 0 0 0,1 0 0 0 0,0-1 0 0 0,-1 1 0 0 0,0 0 0 0 0,1-1 0 0 0,-1 1 1 0 0,0 0-1 0 0,0-1 0 0 0,1 1 0 0 0,-1 0 0 0 0,-1-1 0 0 0,1 1 0 0 0,0 0 0 0 0,0 0 0 0 0,-1-1 0 0 0,1 1 0 0 0,-1-1 0 0 0,1 1 0 0 0,-1 0 0 0 0,0-1 0 0 0,1 1 0 0 0,-1-1 0 0 0,0 1 0 0 0,0-1 0 0 0,-1 1-29 0 0,-125 125 657 0 0,74-81-511 0 0,-60 75 493 0 0,112-120-627 0 0,-1 0 1 0 0,1 0-1 0 0,0 0 1 0 0,0 0-1 0 0,1 1 0 0 0,-1-1 1 0 0,0 0-1 0 0,0 0 0 0 0,1 1 1 0 0,-1-1-1 0 0,0 1 1 0 0,1-1-1 0 0,0 1 0 0 0,-1-1 1 0 0,1 1-1 0 0,0-1 0 0 0,-1 1 1 0 0,1-1-1 0 0,0 1 0 0 0,0-1 1 0 0,1 1-1 0 0,-1-1 1 0 0,0 1-1 0 0,0-1 0 0 0,1 1 1 0 0,-1-1-1 0 0,1 1 0 0 0,-1-1 1 0 0,1 1-1 0 0,-1-1 1 0 0,1 0-1 0 0,0 1 0 0 0,0-1 1 0 0,0 0-1 0 0,0 0 0 0 0,0 0 1 0 0,0 1-1 0 0,0-1 1 0 0,0 0-1 0 0,0 0 0 0 0,1-1 1 0 0,-1 1-1 0 0,0 0 0 0 0,1 0 1 0 0,-1 0-1 0 0,0-1 1 0 0,1 1-1 0 0,-1-1 0 0 0,1 1 1 0 0,-1-1-1 0 0,1 0 0 0 0,-1 0 1 0 0,1 1-1 0 0,0-1-12 0 0,16 0 39 0 0,1-1 0 0 0,0-1 1 0 0,0 0-1 0 0,0-2 0 0 0,-1 0 0 0 0,0-1 0 0 0,0 0 0 0 0,0-2 1 0 0,0 0-1 0 0,-1-1 0 0 0,10-7-39 0 0,-4 5-219 0 0,33-22-1796 0 0,-38 19-1204 0 0,-3 0-3400 0 0,-8 5-5578 0 0</inkml:trace>
  <inkml:trace contextRef="#ctx0" brushRef="#br0" timeOffset="1488.022">743 887 5681 0 0,'0'0'3718'0'0,"0"0"-1284"0"0,0 0-532 0 0,0 0-55 0 0,0 0-59 0 0,0 0-86 0 0,0 0-212 0 0,0 0-310 0 0,0 0-248 0 0,0 0-189 0 0,0 0-99 0 0,0 0-82 0 0,12-17-50 0 0,81-117 761 0 0,-5 6-138 0 0,50-59-588 0 0,-63 124-438 0 0,-75 62-111 0 0,1 1 1 0 0,-1 0-1 0 0,1 0 0 0 0,-1-1 0 0 0,1 1 0 0 0,-1 0 0 0 0,1 0 0 0 0,-1-1 0 0 0,1 1 0 0 0,-1 0 1 0 0,1 0-1 0 0,-1 0 0 0 0,1 0 0 0 0,0 0 0 0 0,-1 0 0 0 0,1 0 0 0 0,-1 0 0 0 0,1 0 0 0 0,-1 0 1 0 0,1 0-1 0 0,-1 0 0 0 0,1 1 0 0 0,0-1 0 0 0,-1 0 0 0 0,1 0 0 0 0,-1 0 0 0 0,1 1 0 0 0,-1-1 1 0 0,1 0-1 0 0,-1 1 0 0 0,0-1 0 0 0,1 0 0 0 0,-1 1 0 0 0,1-1 0 0 0,-1 1 0 0 0,0-1 0 0 0,1 1 1 0 0,-1-1-1 0 0,0 1 0 0 0,1-1 0 0 0,-1 1 0 0 0,0-1 0 0 0,0 1 0 0 0,0-1 0 0 0,1 1 0 0 0,-1-1 1 0 0,0 1-1 0 0,0-1 0 0 0,0 1 0 0 0,0-1 0 0 0,0 1 0 0 0,0 0 0 0 0,0-1 0 0 0,0 1 0 0 0,0-1 0 0 0,0 1 1 0 0,-1-1 1 0 0,2 46 130 0 0,-1-35-139 0 0,0-5 11 0 0,-1 9 10 0 0,1 1 0 0 0,0 0 0 0 0,1 0 0 0 0,1 0 0 0 0,1 0 0 0 0,0-1 0 0 0,1 1 0 0 0,0-1 0 0 0,7 14-12 0 0,-10-26 3 0 0,0-1 0 0 0,0 1-1 0 0,0-1 1 0 0,1 1 0 0 0,-1-1-1 0 0,1 1 1 0 0,-1-1-1 0 0,1 0 1 0 0,0 0 0 0 0,0 0-1 0 0,0 0 1 0 0,0 0 0 0 0,1 0-1 0 0,-1 0 1 0 0,0-1 0 0 0,1 1-1 0 0,-1-1 1 0 0,1 0-1 0 0,-1 0 1 0 0,1 0 0 0 0,0 0-1 0 0,0 0 1 0 0,-1 0 0 0 0,1-1-1 0 0,0 1 1 0 0,0-1 0 0 0,0 0-1 0 0,0 0 1 0 0,-1 0-1 0 0,1 0 1 0 0,0 0 0 0 0,0-1-1 0 0,0 1 1 0 0,-1-1 0 0 0,1 0-1 0 0,0 0 1 0 0,0 0 0 0 0,-1 0-1 0 0,1 0 1 0 0,-1-1-1 0 0,1 1 1 0 0,-1-1 0 0 0,0 1-1 0 0,2-2-2 0 0,224-233 98 0 0,-154 181-88 0 0,-58 85 78 0 0,-14 169 783 0 0,2 47-276 0 0,-5-245-639 0 0,1 1-1 0 0,-1-1 1 0 0,1 1-1 0 0,0-1 1 0 0,0 1 0 0 0,0 0-1 0 0,0-1 1 0 0,0 1-1 0 0,0-1 1 0 0,0 1-1 0 0,0 0 1 0 0,1-1 0 0 0,-1 1-1 0 0,1-1 1 0 0,-1 1-1 0 0,1-1 1 0 0,-1 1 0 0 0,1-1-1 0 0,0 0 1 0 0,0 1-1 0 0,0-1 1 0 0,-1 0-1 0 0,1 0 1 0 0,1 1 0 0 0,-1-1-1 0 0,0 0 1 0 0,0 0-1 0 0,0 0 1 0 0,1 0-1 0 0,-1 0 1 0 0,0-1 0 0 0,1 1-1 0 0,-1 0 1 0 0,1 0-1 0 0,-1-1 1 0 0,1 1 0 0 0,-1-1-1 0 0,1 0 1 0 0,-1 1-1 0 0,1-1 1 0 0,-1 0-1 0 0,1 0 1 0 0,0 0 0 0 0,-1 0-1 0 0,1 0 1 0 0,-1 0-1 0 0,1 0 1 0 0,-1-1-1 0 0,1 1 1 0 0,-1-1 0 0 0,1 1-1 0 0,1-1 45 0 0,9-16-2476 0 0,-2 4-3906 0 0,-5 6-5782 0 0</inkml:trace>
</inkml:ink>
</file>

<file path=ppt/ink/ink20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8:24.0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45 2072 0 0,'0'0'2244'0'0,"0"0"-121"0"0,0 0 96 0 0,0 0 80 0 0,0 0-79 0 0,0 0-243 0 0,0 0-349 0 0,0 0-294 0 0,0 0-273 0 0,0 0-199 0 0,0 0-99 0 0,9-7-63 0 0,27-23-43 0 0,-27 23-32 0 0,-9 7-43 0 0,-6 18 1305 0 0,-42 34-206 0 0,74-74-782 0 0,11-21-253 0 0,-80 67-25 0 0,39-19-1222 0 0,-2 0 935 0 0,3-4-5049 0 0,1-1-4565 0 0,7 0-3566 0 0</inkml:trace>
</inkml:ink>
</file>

<file path=ppt/ink/ink20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8:39.7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2528 4640 2873 0 0,'0'0'3230'0'0,"0"0"-811"0"0,0 0-313 0 0,0 0-13 0 0,0 0-102 0 0,0 0-239 0 0,0 0-310 0 0,0 0-317 0 0,0 0-236 0 0,0 0-171 0 0,0 0-137 0 0,0 0-107 0 0,0 0-90 0 0,0 0-59 0 0,6 19 1091 0 0,-1 171 2057 0 0,-38 68-2805 0 0,5-159-1094 0 0,25-120-21834 0 0,3 17 16987 0 0</inkml:trace>
  <inkml:trace contextRef="#ctx0" brushRef="#br0" timeOffset="540.539">2422 4636 4345 0 0,'0'0'2786'0'0,"0"0"-683"0"0,0 0-211 0 0,0 0 78 0 0,0 0 41 0 0,0 0-177 0 0,0 0-354 0 0,0 0-397 0 0,0 0-311 0 0,0 0-196 0 0,0 0-93 0 0,0 0 0 0 0,1-6 20 0 0,0 4-450 0 0,-1 0 0 0 0,1 0 0 0 0,-1 0 0 0 0,1 0 0 0 0,0 0 0 0 0,0 0 0 0 0,0 0 0 0 0,0 1 0 0 0,0-1 0 0 0,0 0 0 0 0,0 0 0 0 0,1 1 0 0 0,-1-1 0 0 0,1 1 0 0 0,-1-1 0 0 0,1 1 0 0 0,0 0 0 0 0,-1-1 0 0 0,1 1 0 0 0,0 0 0 0 0,0 0 0 0 0,0 0 0 0 0,0 1 0 0 0,0-1 0 0 0,0 0-53 0 0,20-6 346 0 0,111-22 1111 0 0,-128 28-1432 0 0,0 0-1 0 0,-1 0 0 0 0,1 1 0 0 0,0 0 0 0 0,0 0 0 0 0,0 0 0 0 0,-1 1 0 0 0,1-1 0 0 0,0 1 0 0 0,0 0 1 0 0,-1 0-1 0 0,1 1 0 0 0,-1-1 0 0 0,1 1 0 0 0,-1 0 0 0 0,1 1 0 0 0,-1-1 0 0 0,0 1 0 0 0,0-1 0 0 0,0 1 0 0 0,-1 1 1 0 0,1-1-1 0 0,-1 0 0 0 0,0 1 0 0 0,0 0 0 0 0,0-1 0 0 0,0 1 0 0 0,0 0 0 0 0,-1 1-24 0 0,0 0 22 0 0,-1 1-1 0 0,0-1 0 0 0,-1 1 0 0 0,1-1 1 0 0,-1 1-1 0 0,0-1 0 0 0,0 0 0 0 0,-1 1 1 0 0,0-1-1 0 0,0 1 0 0 0,0-1 1 0 0,0 0-1 0 0,-1 1 0 0 0,0-1 0 0 0,0 0 1 0 0,0 0-1 0 0,-1 0 0 0 0,0-1 1 0 0,0 1-1 0 0,0-1 0 0 0,0 1 0 0 0,-1-1 1 0 0,0 0-22 0 0,-20 27 72 0 0,-38 70 53 0 0,62-98-128 0 0,-1 1 0 0 0,1-1 0 0 0,0 0 0 0 0,1 1 0 0 0,-1-1 0 0 0,0 0 1 0 0,1 0-1 0 0,0 1 0 0 0,0-1 0 0 0,0 0 0 0 0,0 0 0 0 0,0 0 0 0 0,1 0 0 0 0,-1 0 0 0 0,1 0 0 0 0,0-1 0 0 0,0 1 0 0 0,0-1 0 0 0,0 1 0 0 0,0-1 1 0 0,1 1-1 0 0,-1-1 0 0 0,1 0 0 0 0,0 0 0 0 0,-1 0 0 0 0,1-1 0 0 0,0 1 0 0 0,0-1 0 0 0,0 1 0 0 0,0-1 0 0 0,0 0 0 0 0,0 0 0 0 0,0 0 0 0 0,1-1 0 0 0,-1 1 1 0 0,3-1 2 0 0,2 3 10 0 0,1 0 0 0 0,0 0 0 0 0,-1 0 0 0 0,1 1 0 0 0,0 0 1 0 0,-1 1-1 0 0,0 0 0 0 0,0 0 0 0 0,-1 0 0 0 0,1 1 0 0 0,-1 0 0 0 0,0 1 0 0 0,-1 0 0 0 0,0 0 0 0 0,0 0 0 0 0,0 1 0 0 0,-1-1 0 0 0,0 1 0 0 0,0 1 0 0 0,-1-1 0 0 0,0 1 0 0 0,-1-1 0 0 0,0 1 0 0 0,0 0 0 0 0,-1 0 0 0 0,0 1 0 0 0,-1-1 0 0 0,1 7-10 0 0,-2-11 36 0 0,-1 0-1 0 0,0 0 0 0 0,1 0 1 0 0,-2 0-1 0 0,1-1 1 0 0,-1 1-1 0 0,1 0 1 0 0,-1 0-1 0 0,0-1 1 0 0,-1 1-1 0 0,1-1 0 0 0,-1 0 1 0 0,0 0-1 0 0,0 0 1 0 0,0 0-1 0 0,-1 0 1 0 0,1-1-1 0 0,-1 1 0 0 0,0-1 1 0 0,0 0-1 0 0,0 0 1 0 0,-1 0-1 0 0,1-1 1 0 0,-1 0-1 0 0,1 1 1 0 0,-1-2-1 0 0,0 1 0 0 0,-3 0-35 0 0,-143 25 299 0 0,136-25-317 0 0,0-1 0 0 0,0 0 0 0 0,-1-1-1 0 0,1-1 1 0 0,0-1 0 0 0,0 0 0 0 0,1 0 0 0 0,-1-2 0 0 0,0 0-1 0 0,1 0 1 0 0,0-2 0 0 0,0 0 0 0 0,-5-3 18 0 0,-12-35-1364 0 0,30 7-7069 0 0,2 30-3459 0 0</inkml:trace>
  <inkml:trace contextRef="#ctx0" brushRef="#br0" timeOffset="2684.516">1 4599 3753 0 0,'0'0'2547'0'0,"0"0"-592"0"0,0 0-213 0 0,0 0 138 0 0,0 0 127 0 0,0 0-78 0 0,0 0-273 0 0,0 0-378 0 0,0 0-302 0 0,0 0-204 0 0,0 0-121 0 0,0 0-39 0 0,0 0-31 0 0,4-12-19 0 0,10-34-45 0 0,9 96 2831 0 0,31 183-2207 0 0,-17-43-882 0 0,-19-75-107 0 0,-10-126 731 0 0,-5-50-772 0 0,3 1-1 0 0,2 0 1 0 0,11-36-111 0 0,46-156 51 0 0,-54 204-43 0 0,-11 47 1 0 0,0 1 0 0 0,0 0-43 0 0,0 0-21 0 0,0 0-49 0 0,0 0-5 0 0,-15 26-1422 0 0,7-6-1353 0 0,7-11-6539 0 0,1-9-1982 0 0</inkml:trace>
  <inkml:trace contextRef="#ctx0" brushRef="#br0" timeOffset="3124.091">443 4993 4937 0 0,'0'0'3841'0'0,"0"0"-1475"0"0,0 0-501 0 0,0 0-62 0 0,0 0-119 0 0,0 0-196 0 0,0 0-301 0 0,0 0-211 0 0,0 0-124 0 0,0 0-116 0 0,0 0-84 0 0,0 0-57 0 0,0 0-43 0 0,-4 23 1246 0 0,-8 79-1364 0 0,14-99-389 0 0,0 1 1 0 0,0 0-1 0 0,1-1 1 0 0,-1 1-1 0 0,1-1 1 0 0,0 0-1 0 0,0 0 1 0 0,0 0-1 0 0,0 0 1 0 0,1-1 0 0 0,-1 1-1 0 0,1-1 1 0 0,0 0-1 0 0,-1 0 1 0 0,1 0-1 0 0,0 0 1 0 0,0-1-1 0 0,0 1 1 0 0,0-1-1 0 0,1 0 1 0 0,-1-1 0 0 0,0 1-1 0 0,0-1 1 0 0,1 0-1 0 0,-1 0 1 0 0,0 0-1 0 0,0 0 1 0 0,1-1-1 0 0,-1 1 1 0 0,0-1-1 0 0,0 0 1 0 0,0-1 0 0 0,2 0-47 0 0,0-2 61 0 0,1 0-1 0 0,-1-1 0 0 0,0 0 0 0 0,0 0 0 0 0,-1-1 0 0 0,0 0 0 0 0,0 0 1 0 0,0 0-1 0 0,0 0 0 0 0,-1-1 0 0 0,0 0 0 0 0,-1 0 0 0 0,1 0 0 0 0,-1 0 1 0 0,-1 0-1 0 0,1-1 0 0 0,-1 1 0 0 0,-1-1 0 0 0,1 0 0 0 0,-1 0 0 0 0,-1 1 1 0 0,1-1-1 0 0,-1 0 0 0 0,-1 0 0 0 0,1 0 0 0 0,-2-1-59 0 0,2 6-11 0 0,-1-1-1 0 0,0 1 0 0 0,0-1 1 0 0,0 1-1 0 0,0 0 1 0 0,-1 0-1 0 0,1-1 0 0 0,-1 1 1 0 0,0 0-1 0 0,0 0 1 0 0,0 0-1 0 0,0 1 1 0 0,-1-1-1 0 0,1 1 0 0 0,-1-1 1 0 0,1 1-1 0 0,-1 0 1 0 0,0 0-1 0 0,0 0 0 0 0,0 0 1 0 0,0 0-1 0 0,0 1 1 0 0,0-1-1 0 0,-1 1 0 0 0,1 0 1 0 0,0 0-1 0 0,-1 0 1 0 0,1 0-1 0 0,-1 1 1 0 0,-2-1 11 0 0,-64 14-4266 0 0,57-5-664 0 0,4-1-7115 0 0</inkml:trace>
  <inkml:trace contextRef="#ctx0" brushRef="#br0" timeOffset="-10786.295">1923 3668 0 0 0,'0'0'914'0'0,"0"0"765"0"0,0 0 256 0 0,0 0-142 0 0,0 0-320 0 0,0 0-273 0 0,0 0-255 0 0,0 0-143 0 0,-1-4-35 0 0,0-8 34 0 0,1 9 19 0 0,0 3-10 0 0,0 0-41 0 0,0 0-40 0 0,0 0-33 0 0,0 0 4 0 0,-23 0 3624 0 0,-47-10 561 0 0,-53-2-2430 0 0,93 12-2016 0 0,-44 37-9 0 0,23 7-188 0 0,0 22 62 0 0,18 26-134 0 0,31-73-94 0 0,0 0 0 0 0,1 0 0 0 0,0 0 0 0 0,2 0 0 0 0,0 0 0 0 0,1 0 0 0 0,1-1-1 0 0,1 1 1 0 0,4 11-76 0 0,25 35 275 0 0,4-24-84 0 0,81 33 151 0 0,-89-63-257 0 0,1 0 0 0 0,0-2-1 0 0,0 0 1 0 0,0-3-1 0 0,17 2-84 0 0,-24-4 19 0 0,78 0 54 0 0,-28-23 101 0 0,-36-2-142 0 0,34-60 333 0 0,-23-4-298 0 0,-28 19-26 0 0,-17-48-41 0 0,-27 55 0 0 0,-14-11 0 0 0,25 37 0 0 0,-2 22 0 0 0,-70-78 0 0 0,23 49 0 0 0,23 21 0 0 0,28 15 0 0 0,-1 1 0 0 0,1 0 0 0 0,0 1 0 0 0,-1 0 0 0 0,1 1 0 0 0,-1 0 0 0 0,1 1 0 0 0,-1 0 0 0 0,-7 1 0 0 0,-10 0 0 0 0,-82 31-85 0 0,82-19-1630 0 0,43-18-5742 0 0,-3 1 1228 0 0,-1 1-6139 0 0</inkml:trace>
  <inkml:trace contextRef="#ctx0" brushRef="#br0" timeOffset="-9165.083">2604 3587 0 0 0,'0'0'1932'0'0,"0"0"164"0"0,0 0-21 0 0,0 0-74 0 0,0 0-104 0 0,0 0-166 0 0,0 0-244 0 0,0 0-196 0 0,0 0-156 0 0,0 0-184 0 0,0 0-95 0 0,0 0-119 0 0,0 0-83 0 0,-6-2-30 0 0,-93 4 4825 0 0,84 2-5148 0 0,1 0 1 0 0,-1 1 0 0 0,1 0-1 0 0,0 1 1 0 0,1 1-1 0 0,-1 0 1 0 0,2 1-1 0 0,-1 1 1 0 0,1 0-1 0 0,0 0 1 0 0,1 1-1 0 0,-2 2-301 0 0,-38 51 748 0 0,1 55 112 0 0,43-94-797 0 0,4-14-16 0 0,0-1-1 0 0,1 1 1 0 0,0 0 0 0 0,0-1 0 0 0,1 1 0 0 0,0 0 0 0 0,1 0 0 0 0,0 0-1 0 0,0 0 1 0 0,2 4-47 0 0,3 1 60 0 0,1-1-1 0 0,0 0 1 0 0,1 0-1 0 0,1 0 1 0 0,0-1-1 0 0,0 0 1 0 0,2-1-1 0 0,1 2-59 0 0,-7-8 6 0 0,65 45 268 0 0,41-14-46 0 0,90-22 135 0 0,-193-16-345 0 0,0 1 0 0 0,0-1-1 0 0,-1-1 1 0 0,1 1 0 0 0,0-1 0 0 0,-1-1-1 0 0,0 1 1 0 0,1-1 0 0 0,-1 0 0 0 0,0 0-1 0 0,-1-1 1 0 0,1 0 0 0 0,4-3-18 0 0,35-21 65 0 0,7-19 46 0 0,-8-41 216 0 0,-26 33-345 0 0,-1-48 49 0 0,-19-4-31 0 0,-2 99 0 0 0,-1-1 0 0 0,0 1 0 0 0,-1 1 0 0 0,0-1 0 0 0,0 1 0 0 0,0 0 0 0 0,-1 0 0 0 0,0 1 0 0 0,0 0 0 0 0,-1 0 0 0 0,1 0 0 0 0,-1 1 0 0 0,-1 1 0 0 0,1-1 0 0 0,-4 0 0 0 0,-3-4 0 0 0,-68-25 0 0 0,-96-31-493 0 0,175 63 465 0 0,-25-5-2529 0 0,16 13-7292 0 0,13-5-2589 0 0</inkml:trace>
  <inkml:trace contextRef="#ctx0" brushRef="#br0" timeOffset="-6350.263">5 4003 0 0 0,'0'0'1443'0'0,"0"0"429"0"0,0 0 115 0 0,0 0-21 0 0,0 0-84 0 0,0 0-152 0 0,0 0-182 0 0,0 0-264 0 0,0 0-285 0 0,0 0-219 0 0,-4 0-141 0 0,6 0 904 0 0,36-1 3530 0 0,111-6-2822 0 0,-24-8-1316 0 0,0 5 0 0 0,51 6-935 0 0,61 0 535 0 0,117 0 32 0 0,-323-3-198 0 0,-31 7-380 0 0,26 0 50 0 0,24 0 1225 0 0,-56-2-1250 0 0,0 0 0 0 0,0 0 0 0 0,0-1-1 0 0,1 0 1 0 0,-1 0 0 0 0,1 0 0 0 0,-1-1 0 0 0,1 0-1 0 0,0 0 1 0 0,0 0 0 0 0,1-1 0 0 0,-1 1-1 0 0,1-1 1 0 0,0 0 0 0 0,0-1-14 0 0,-152-174 172 0 0,155 180-174 0 0,0-1 1 0 0,0 1-1 0 0,0 0 0 0 0,0 0 0 0 0,0-1 0 0 0,0 1 1 0 0,0 0-1 0 0,-1 0 0 0 0,1 0 0 0 0,0 0 1 0 0,0 0-1 0 0,0 0 0 0 0,0 0 0 0 0,0 1 0 0 0,0-1 1 0 0,0 0-1 0 0,0 0 0 0 0,0 1 0 0 0,0-1 1 0 0,0 1-1 0 0,0-1 0 0 0,0 1 0 0 0,0-1 0 0 0,0 1 1 0 0,0 0-1 0 0,0 0 0 0 0,1-1 0 0 0,-1 1 1 0 0,0 0-1 0 0,0 0 0 0 0,1 0 0 0 0,-1 0 0 0 0,1-1 1 0 0,-1 1-1 0 0,1 0 0 0 0,-1 0 0 0 0,1 0 1 0 0,-1 0-1 0 0,1 0 0 0 0,0 1 0 0 0,0-1 0 0 0,0 0 1 0 0,-1 0-1 0 0,1 0 0 0 0,0 0 0 0 0,0 0 1 0 0,0 0-1 0 0,1 0 0 0 0,-1 0 0 0 0,0 0 0 0 0,0 0 1 0 0,0 0-1 0 0,1 0 0 0 0,-1 1 0 0 0,1-2 1 0 0,-1 1-1 0 0,1 0 0 0 0,-1 0 2 0 0,-2 11 63 0 0,-74 411-8 0 0,56-356-47 0 0,128-234 358 0 0,-6 36-1046 0 0,-84 118-3439 0 0,-6 7-7242 0 0,-8 6-1349 0 0</inkml:trace>
  <inkml:trace contextRef="#ctx0" brushRef="#br0" timeOffset="-4220.307">1672 2891 8866 0 0,'0'0'2196'0'0,"0"0"-557"0"0,0 0-245 0 0,0 0-11 0 0,0 0-7 0 0,0 0-129 0 0,0 0-267 0 0,0 0-318 0 0,0 0-209 0 0,0 0-31 0 0,0 0 27 0 0,-1 8 42 0 0,-27 76 835 0 0,-99 151 77 0 0,32-88-1023 0 0,157-257 2276 0 0,159-202-2437 0 0,-181 271-172 0 0,-40 41-29 0 0,0 0-16 0 0,0 0-1 0 0,0 0-12 0 0,0 0-3 0 0,0 0-18 0 0,7 18 70 0 0,18 130 458 0 0,39 68-145 0 0,-29-109-270 0 0,-19-67-2 0 0,-16-39-60 0 0,0-1 6 0 0,0 0-9 0 0,0 0 20 0 0,0 0 36 0 0,0 0 16 0 0,0 0 31 0 0,0 0 10 0 0,0 0 31 0 0,0 0 16 0 0,0 0 36 0 0,-6-12 298 0 0,-174-157-380 0 0,58 103-762 0 0,120 65-216 0 0,-12-4 1578 0 0,10 4-3622 0 0,3 1-3821 0 0,1 4-5444 0 0</inkml:trace>
  <inkml:trace contextRef="#ctx0" brushRef="#br0" timeOffset="-3650.281">1759 3653 0 0 0,'0'0'2311'0'0,"0"0"76"0"0,0 0 73 0 0,0 0-45 0 0,0 0-125 0 0,0 0-331 0 0,0 0-435 0 0,0 0-384 0 0,0 0-285 0 0,0 0-223 0 0,0 0-138 0 0,0 0-70 0 0,0 0-48 0 0,-11 16 1124 0 0,-86 151 1382 0 0,-13-16-2626 0 0,96-130-285 0 0,10-18-14 0 0,1 1 1 0 0,0 0 0 0 0,0 1 0 0 0,0-1 0 0 0,1 0 0 0 0,0 1 0 0 0,0 0 0 0 0,0-1 0 0 0,0 1 0 0 0,1 0 0 0 0,-1 0 0 0 0,1 0-1 0 0,0 0 1 0 0,1 3 42 0 0,16-7-1177 0 0,-10-3 828 0 0,1 0-1 0 0,0 0 1 0 0,-1-1 0 0 0,0 0 0 0 0,0 0-1 0 0,1 0 1 0 0,-2-1 0 0 0,1 0 0 0 0,0 0 0 0 0,-1 0-1 0 0,0-1 1 0 0,0 0 0 0 0,0 0 0 0 0,1-2 349 0 0,8-6-1359 0 0,22-21-2485 0 0,8-6-5110 0 0,-31 28 5891 0 0</inkml:trace>
  <inkml:trace contextRef="#ctx0" brushRef="#br0" timeOffset="-3396.255">1956 3623 248 0 0,'0'0'1382'0'0,"0"0"-239"0"0,0 0 110 0 0,0 0 337 0 0,0 0 260 0 0,0 0 58 0 0,0 0-130 0 0,0 0-305 0 0,0 0-294 0 0,-33 31-231 0 0,-100 96-163 0 0,61-45 406 0 0,-31 75 478 0 0,102-156-1708 0 0,0-1 0 0 0,0 1 0 0 0,0 0 0 0 0,0 0 0 0 0,0 0 0 0 0,0 0 1 0 0,0 0-1 0 0,0 0 0 0 0,1 0 0 0 0,-1 1 0 0 0,0-1 0 0 0,1 0 0 0 0,-1 0 0 0 0,1 1 0 0 0,-1-1 0 0 0,1 0 0 0 0,0 0 0 0 0,0 1 0 0 0,-1-1 0 0 0,1 0 0 0 0,0 1 0 0 0,0-1 0 0 0,0 0 0 0 0,0 1 0 0 0,1-1 0 0 0,-1 0 0 0 0,0 1 0 0 0,1-1 0 0 0,-1 0 0 0 0,0 1 0 0 0,1-1 0 0 0,0 0 0 0 0,-1 0 0 0 0,1 0 0 0 0,0 0 1 0 0,-1 1-1 0 0,1-1 0 0 0,0 0 0 0 0,0 0 0 0 0,0 0 0 0 0,0-1 0 0 0,0 1 0 0 0,0 0 0 0 0,0 0 0 0 0,0 0 0 0 0,1 0 39 0 0,6-3-714 0 0,0 0 0 0 0,0 0 0 0 0,-1 0 0 0 0,1-1 0 0 0,-1 0 0 0 0,1 0 0 0 0,-1-1 0 0 0,0 0 0 0 0,-1 0 0 0 0,1-1 0 0 0,-1 1 0 0 0,1-2 0 0 0,3-3 714 0 0,23-16-6525 0 0,-18 14 5727 0 0</inkml:trace>
  <inkml:trace contextRef="#ctx0" brushRef="#br0" timeOffset="-3154.972">2066 3756 0 0 0,'0'0'325'0'0,"0"0"862"0"0,0 0 287 0 0,0 0 188 0 0,0 0 85 0 0,0 0-76 0 0,0 0-198 0 0,0 0-291 0 0,-32 29-247 0 0,-99 90-178 0 0,57-43 316 0 0,-18 35 832 0 0,93-111-1927 0 0,0-1 0 0 0,-1 1-1 0 0,1 0 1 0 0,0-1-1 0 0,0 1 1 0 0,-1 0 0 0 0,1 0-1 0 0,0 0 1 0 0,0 0-1 0 0,0 0 1 0 0,-1 0 0 0 0,1 0-1 0 0,0 0 1 0 0,0 0 0 0 0,0 0-1 0 0,-1 0 1 0 0,1 0-1 0 0,0 0 1 0 0,0 1 0 0 0,0-1-1 0 0,-1 0 1 0 0,1 1-1 0 0,0-1 1 0 0,-1 1 0 0 0,1-1-1 0 0,0 1 1 0 0,-1-1-1 0 0,1 1 1 0 0,0-1 0 0 0,-1 1-1 0 0,1-1 1 0 0,-1 1 0 0 0,1 0-1 0 0,-1-1 1 0 0,1 1-1 0 0,-1 0 1 0 0,0 0 0 0 0,1-1-1 0 0,-1 1 1 0 0,0 0-1 0 0,0 0 1 0 0,1-1 0 0 0,-1 1-1 0 0,0 0 1 0 0,0 0 0 0 0,0 0-1 0 0,0-1 1 0 0,0 1-1 0 0,0 0 1 0 0,0 0 0 0 0,0 0-1 0 0,-1-1 1 0 0,1 1-1 0 0,0 0 1 0 0,0 0 0 0 0,-1 0-1 0 0,1-1 1 0 0,0 1 0 0 0,-1 0-1 0 0,1-1 1 0 0,-1 1-1 0 0,1 0 1 0 0,-1-1 0 0 0,1 1-1 0 0,-1 0 1 0 0,1-1-1 0 0,-1 1 1 0 0,0-1 0 0 0,1 1-1 0 0,-2-1 23 0 0,90-47-4321 0 0,28-29-4063 0 0,-68 44 7265 0 0,-31 22 1119 0 0</inkml:trace>
  <inkml:trace contextRef="#ctx0" brushRef="#br0" timeOffset="-3000.056">2147 3907 0 0 0,'0'0'1171'0'0,"0"0"237"0"0,0 0 61 0 0,0 0-67 0 0,0 0-155 0 0,0 0-153 0 0,-32 31-152 0 0,-102 95-128 0 0,41-33 1219 0 0,79-79-1630 0 0,-27 49-118 0 0,41-62-1159 0 0,0 2-3597 0 0,1-3-2452 0 0</inkml:trace>
  <inkml:trace contextRef="#ctx0" brushRef="#br0" timeOffset="-2552.529">2598 3553 0 0 0,'0'0'512'0'0,"0"0"770"0"0,0 0 225 0 0,0 0 126 0 0,0 0 86 0 0,0 0 2 0 0,0 0-148 0 0,0 0-220 0 0,0 0-222 0 0,-26 35-186 0 0,-81 110-202 0 0,50-63 213 0 0,-50 68-230 0 0,90-117-3635 0 0,17-32 1634 0 0,23-5-9930 0 0,-19 1 10793 0 0</inkml:trace>
  <inkml:trace contextRef="#ctx0" brushRef="#br0" timeOffset="-2294.51">2701 3712 0 0 0,'0'0'1055'0'0,"0"0"348"0"0,0 0-72 0 0,0 0-263 0 0,0 0-314 0 0,-33 33-270 0 0,-105 104-158 0 0,50-43 768 0 0,53-46 501 0 0,53-47-1387 0 0,58-38-404 0 0,129-92-8786 0 0,-188 114 8842 0 0</inkml:trace>
  <inkml:trace contextRef="#ctx0" brushRef="#br0" timeOffset="-1998.501">2762 3855 0 0 0,'-118'107'1529'0'0,"43"-34"6607"0"0,76-72-8069 0 0,-1-1 1 0 0,1 1-1 0 0,-1 0 1 0 0,1-1-1 0 0,-1 1 1 0 0,1-1-1 0 0,0 1 1 0 0,-1-1-1 0 0,1 1 1 0 0,0-1-1 0 0,-1 1 1 0 0,1-1 0 0 0,0 0-1 0 0,-1 1 1 0 0,1-1-1 0 0,0 0 1 0 0,0 0-1 0 0,0 1 1 0 0,-1-1-1 0 0,1 0 1 0 0,0 0-1 0 0,0 0 1 0 0,-1 0-1 0 0,1 0 1 0 0,0 0-1 0 0,0 0 1 0 0,0 0-1 0 0,-1-1 1 0 0,1 1-1 0 0,0 0 1 0 0,0 0-1 0 0,-1-1 1 0 0,1 1-1 0 0,0 0 1 0 0,0-1 0 0 0,-1 1-1 0 0,1-1 1 0 0,0 1-1 0 0,-1-1 1 0 0,1 1-1 0 0,-1-1 1 0 0,1 1-1 0 0,-1-1 1 0 0,1 1-1 0 0,-1-1 1 0 0,1 0-68 0 0,253-138-4259 0 0,-255 139 4253 0 0,1 0 0 0 0,0 1 0 0 0,0-1-1 0 0,0 0 1 0 0,0 1 0 0 0,0-1 0 0 0,0 0-1 0 0,0 1 1 0 0,0-1 0 0 0,0 1 0 0 0,0-1-1 0 0,0 0 1 0 0,0 1 0 0 0,0-1-1 0 0,1 0 1 0 0,-1 0 0 0 0,0 1 0 0 0,0-1-1 0 0,0 0 1 0 0,0 1 0 0 0,1-1 0 0 0,-1 0-1 0 0,0 0 1 0 0,0 1 0 0 0,0-1-1 0 0,1 0 1 0 0,-1 0 0 0 0,0 1 0 0 0,1-1-1 0 0,-1 0 1 0 0,0 0 0 0 0,0 0 0 0 0,1 0-1 0 0,-1 1 1 0 0,0-1 0 0 0,1 0-1 0 0,-1 0 1 0 0,0 0 0 0 0,1 0 0 0 0,-1 0-1 0 0,0 0 1 0 0,1 0 0 0 0,-1 0 0 0 0,0 0-1 0 0,1 0 1 0 0,-1 0 0 0 0,0 0 0 0 0,1 0-1 0 0,-1 0 1 0 0,0 0 0 0 0,1 0-1 0 0,-1-1 7 0 0,-20 29 648 0 0,20-28-651 0 0,-212 238 3613 0 0,154-160-5185 0 0,57-78-57 0 0,1 1-1909 0 0,0 2-2152 0 0</inkml:trace>
  <inkml:trace contextRef="#ctx0" brushRef="#br0" timeOffset="11754.345">2538 1528 0 0 0,'0'0'207'0'0,"0"0"721"0"0,0 0 131 0 0,0 0-82 0 0,0 0-71 0 0,0 0-30 0 0,0 17 7668 0 0,0-11-7997 0 0,2 91 3855 0 0,-2 78-1758 0 0,-4 120-1399 0 0,22-127-771 0 0,-18-86-100 0 0,11 50 27 0 0,8 30-28 0 0,1 119 206 0 0,-18 24 70 0 0,-6-44 1 0 0,-11-110-186 0 0,14 19 0 0 0,13-104-279 0 0,-5-41 98 0 0,-6-24-268 0 0,-1-1-5 0 0,0 0-15 0 0,0 0 10 0 0,0 0-21 0 0,0 0-16 0 0,0 0 31 0 0,0 0-10 0 0,0 0 25 0 0,4 22 286 0 0,11-22-170 0 0,0 0-1 0 0,0-1 1 0 0,0-1 0 0 0,0 0-1 0 0,0-1 1 0 0,-1-1 0 0 0,1 0-1 0 0,11-5-129 0 0,80-17 224 0 0,46 4-19 0 0,-39 11-76 0 0,42 10 23 0 0,-50-6-101 0 0,132-1 170 0 0,-152 1-140 0 0,-14 0-26 0 0,68 13 81 0 0,-72 4-2 0 0,1-4-1 0 0,0-3 1 0 0,66-5-134 0 0,-27 1 96 0 0,198 1 289 0 0,-232-8-309 0 0,6 2-38 0 0,-5-2 40 0 0,-43 8 156 0 0,74 0-112 0 0,-55-4-168 0 0,87-26 117 0 0,-23 19-2 0 0,25 8-98 0 0,-4-8 93 0 0,-23 3-97 0 0,29 5 73 0 0,4-12-40 0 0,-37 4-35 0 0,226 0 147 0 0,-18 11-109 0 0,-180-15 43 0 0,-11 8-60 0 0,-44-4 87 0 0,-31 0-112 0 0,6 3 9 0 0,15-3 58 0 0,-49 7-87 0 0,-21 4 68 0 0,-1 0 2 0 0,0 0-12 0 0,8 0 257 0 0,-83-37-180 0 0,-41-65-70 0 0,62 65-30 0 0,53 37-1 0 0,1 0-4 0 0,0 0 1 0 0,0 0 49 0 0,-19 44-177 0 0,-42 114 173 0 0,14-9 18 0 0,33-70-46 0 0,14-78 33 0 0,0-1-25 0 0,0 0 7 0 0,0 0-25 0 0,0 0-19 0 0,8-5 2 0 0,155-131 118 0 0,-49 34-101 0 0,-69 88-3189 0 0,-31 12-1938 0 0,0 0-4246 0 0,-10 1-3198 0 0</inkml:trace>
  <inkml:trace contextRef="#ctx0" brushRef="#br0" timeOffset="12331.149">7850 3454 9514 0 0,'0'0'1739'0'0,"0"0"-340"0"0,0 0-39 0 0,0 0 199 0 0,0 0 170 0 0,0 0-13 0 0,0 0-241 0 0,0 0-345 0 0,0 0-260 0 0,0 0-192 0 0,0 0-119 0 0,0 0-52 0 0,0 0-45 0 0,-7 11 2 0 0,-22 35-13 0 0,-40 22 1336 0 0,-96 76-385 0 0,-28 20-793 0 0,186-160-1155 0 0,13-16 51 0 0,14-19-910 0 0,9-15-5371 0 0,-19 30-1864 0 0,-6 8-2908 0 0</inkml:trace>
  <inkml:trace contextRef="#ctx0" brushRef="#br0" timeOffset="16938.52">7433 3476 0 0 0,'0'0'912'0'0,"0"0"603"0"0,0 0 124 0 0,0 0-41 0 0,0 0-44 0 0,0 0-11 0 0,0 0-16 0 0,0 0-62 0 0,2-5-114 0 0,8-14-183 0 0,-8 14-173 0 0,-2 5-177 0 0,0 0-142 0 0,0 0-105 0 0,0 0-63 0 0,0 0-67 0 0,0 0-51 0 0,0 0-10 0 0,0 0-36 0 0,0 0-15 0 0,0 0-1 0 0,0 0-2 0 0,0 0-13 0 0,0 0-5 0 0,0 0 6 0 0,4 4 4709 0 0,12 14-4105 0 0,109 129 722 0 0,-39-37-972 0 0,-13-11-166 0 0,-3-10-21 0 0,-35-53-139 0 0,-35-35-314 0 0,0-1 13 0 0,0 0-9 0 0,0 0-13 0 0,0 0-2 0 0,0 0 10 0 0,0 0 23 0 0,0 0 22 0 0,0 0-30 0 0,0 0-4 0 0,0 0 12 0 0,0 0-48 0 0,0 0 25 0 0,0 0-3 0 0,0 0-9 0 0,0 0 13 0 0,0 0 6 0 0,0 0 1 0 0,0 0-32 0 0,0 0 13 0 0,0 0-28 0 0,0-5 226 0 0,0 0-3476 0 0,0 4-5421 0 0,0 1-3795 0 0</inkml:trace>
  <inkml:trace contextRef="#ctx0" brushRef="#br0" timeOffset="21191.189">2515 1643 0 0 0,'5'12'23'0'0,"-4"-10"117"0"0,-1-2 132 0 0,0-2 10418 0 0,0-4-5413 0 0,2-26-3911 0 0,-15-42 2825 0 0,7 1-1947 0 0,6-244 111 0 0,4 184-1902 0 0,11 1-234 0 0,-10-48 336 0 0,-5 179-537 0 0,0 1-2 0 0,0 0 20 0 0,0 0 4 0 0,0 0-28 0 0,0 0-18 0 0,0 0-12 0 0,0 0-8 0 0,0 0 12 0 0,0 0 25 0 0,0 0 8 0 0,-11 37-7 0 0,5-26 13 0 0,0 0 0 0 0,0-1 0 0 0,-1 0 0 0 0,0 0 0 0 0,-1 0 0 0 0,0-1 0 0 0,-1 0 0 0 0,0-1 0 0 0,0 0 0 0 0,-1 0 0 0 0,0-1 0 0 0,0 0 0 0 0,-1-1 0 0 0,0 0 0 0 0,0-1 0 0 0,-1 0-25 0 0,-13 13 218 0 0,25-18-224 0 0,0 0-28 0 0,0 0 1 0 0,0 0 1 0 0,0 0 4 0 0,0 0 13 0 0,22 8 39 0 0,107 18 118 0 0,74 29 10 0 0,-169-44-156 0 0,-45-28 1589 0 0,-20-21-1611 0 0,-149-183-22 0 0,175 211-163 0 0,5 8-3676 0 0,0-1-4006 0 0,0 3-4127 0 0</inkml:trace>
  <inkml:trace contextRef="#ctx0" brushRef="#br0" timeOffset="22923.035">2037 63 3305 0 0,'0'0'1964'0'0,"0"0"-258"0"0,0 0 16 0 0,0 0 150 0 0,0 0 68 0 0,0 0-118 0 0,0 0-287 0 0,0 0-396 0 0,0 0-316 0 0,0 0-162 0 0,0 0-67 0 0,0 0-10 0 0,0-3 2718 0 0,-35 205-684 0 0,24-51-2387 0 0,12-149-204 0 0,0-1 0 0 0,0 1 0 0 0,0 0 0 0 0,0 0 0 0 0,0-1 1 0 0,0 1-1 0 0,0-1 0 0 0,1 1 0 0 0,-1-1 0 0 0,1 1 1 0 0,-1-1-1 0 0,1 0 0 0 0,-1 0 0 0 0,1 0 0 0 0,0 0 0 0 0,-1 0 1 0 0,1 0-1 0 0,0 0 0 0 0,0-1 0 0 0,0 1 0 0 0,0 0 1 0 0,0-1-1 0 0,0 0 0 0 0,0 1 0 0 0,0-1 0 0 0,0 0 1 0 0,0 0-1 0 0,0 0 0 0 0,0 0 0 0 0,0-1 0 0 0,-1 1 0 0 0,1-1 1 0 0,0 1-1 0 0,0-1 0 0 0,0 1 0 0 0,0-1 0 0 0,0 0 1 0 0,0 0-1 0 0,0 0-27 0 0,17-23 107 0 0,-1-1 1 0 0,-1 0-1 0 0,-1-2 0 0 0,-1 0 1 0 0,-1 0-1 0 0,-2-2 0 0 0,0 1 1 0 0,-2-1-1 0 0,-2-1 1 0 0,1-4-108 0 0,5-14 97 0 0,7-29 33 0 0,-21 76-146 0 0,0-2-10 0 0,0 2 11 0 0,0 1 19 0 0,0 0-3 0 0,0 0-23 0 0,0 0-4 0 0,4 23-122 0 0,13 69 263 0 0,-1 11-68 0 0,-14-63-22 0 0,3 13 0 0 0,-2 1 1 0 0,-3-1 0 0 0,-2 1-1 0 0,-3 0 1 0 0,-4 16-26 0 0,5-47 1 0 0,-1 0 1 0 0,0 0-1 0 0,-2 0 1 0 0,0-1-1 0 0,-2-1 1 0 0,0 1-1 0 0,-2-1 1 0 0,0-1-1 0 0,-1 0 0 0 0,-1 0 1 0 0,-1-1-1 0 0,-15 15-1 0 0,28-32 3 0 0,-1 0 0 0 0,1 0 0 0 0,-1 1-1 0 0,0-1 1 0 0,0 0 0 0 0,0 0 0 0 0,0-1 0 0 0,0 1-1 0 0,0 0 1 0 0,0-1 0 0 0,-1 1 0 0 0,1-1-1 0 0,-1 0 1 0 0,1 1 0 0 0,-1-1 0 0 0,1-1-1 0 0,-1 1 1 0 0,0 0 0 0 0,1-1 0 0 0,-1 1 0 0 0,0-1-1 0 0,0 0 1 0 0,1 1 0 0 0,-1-2 0 0 0,0 1-1 0 0,0 0 1 0 0,1 0 0 0 0,-1-1 0 0 0,0 0-1 0 0,1 1 1 0 0,-1-1 0 0 0,0 0 0 0 0,1 0 0 0 0,-1 0-1 0 0,1-1 1 0 0,0 1 0 0 0,-1-1 0 0 0,1 1-1 0 0,0-1 1 0 0,0 0 0 0 0,0 0 0 0 0,0 0-1 0 0,0 0 1 0 0,0 0 0 0 0,1 0 0 0 0,-1 0 0 0 0,1-1-1 0 0,-1 1 1 0 0,1-1 0 0 0,0 1 0 0 0,0-1-1 0 0,-1-2-2 0 0,4-9-5 0 0,1 0-1 0 0,0 0 0 0 0,1 0 1 0 0,0 0-1 0 0,1 0 0 0 0,0 1 0 0 0,1 0 1 0 0,1 0-1 0 0,0 0 0 0 0,1 1 1 0 0,0 0-1 0 0,1 1 0 0 0,0 0 0 0 0,1 0 1 0 0,0 1-1 0 0,1 0 0 0 0,2-1 6 0 0,7-10-5 0 0,108-108-606 0 0,-127 128 320 0 0,2 1-6235 0 0,-3 0 3858 0 0,0 0-7547 0 0</inkml:trace>
  <inkml:trace contextRef="#ctx0" brushRef="#br0" timeOffset="31058.97">2810 3715 0 0 0,'0'0'1623'0'0,"0"0"115"0"0,0 0-22 0 0,0 0-101 0 0,0 0-75 0 0,0 0-19 0 0,0 0-18 0 0,0 0-59 0 0,0 0-94 0 0,23 0 5123 0 0,73-76-913 0 0,48-50-3072 0 0,-121 92-5319 0 0,-1 16 614 0 0,-4 4-1404 0 0,-7 3-2145 0 0,-2 3-5673 0 0</inkml:trace>
  <inkml:trace contextRef="#ctx0" brushRef="#br0" timeOffset="31474.534">3546 3178 8666 0 0,'0'0'2059'0'0,"0"0"-448"0"0,0 0-275 0 0,0 0-43 0 0,0 0 23 0 0,0 0-76 0 0,0 0-228 0 0,0 0-266 0 0,0 0-210 0 0,0 0-84 0 0,0 0 27 0 0,0 0 80 0 0,0 0 95 0 0,3-1 2933 0 0,12-7-2915 0 0,67-64 699 0 0,6-5-893 0 0,-87 76-1573 0 0,7-7 3022 0 0,-6 6-5767 0 0,0 1-5576 0 0,2 1-1986 0 0</inkml:trace>
  <inkml:trace contextRef="#ctx0" brushRef="#br0" timeOffset="31860.362">4255 2721 9786 0 0,'0'0'1768'0'0,"0"0"-447"0"0,0 0-202 0 0,0 0 120 0 0,0 0 132 0 0,0 0-67 0 0,0 0-188 0 0,0 0-248 0 0,0 0-213 0 0,0 0-81 0 0,0 0-21 0 0,0 0 23 0 0,27-4 2417 0 0,110-92-479 0 0,8 12-1922 0 0,-112 69-535 0 0,-32 15-52 0 0,-1 0-43 0 0,0 0-22 0 0,0 0-27 0 0,0 0-32 0 0,0 0-74 0 0,0 0-146 0 0,-6 16-3200 0 0,6-12 2549 0 0,-2 9-6207 0 0,2-9-4547 0 0</inkml:trace>
  <inkml:trace contextRef="#ctx0" brushRef="#br0" timeOffset="42963.27">4905 1886 0 0 0,'0'0'1126'0'0,"0"0"173"0"0,0 0 166 0 0,0 0 188 0 0,0 0 124 0 0,0 0-106 0 0,0 0-212 0 0,0 0-265 0 0,0 0-221 0 0,0 0-112 0 0,0 0-36 0 0,0-5 10 0 0,0-16 1517 0 0,-30 21 2348 0 0,-8 7-920 0 0,5 22-2772 0 0,-4 30-113 0 0,10 11-306 0 0,15 22-130 0 0,12 67 288 0 0,26-97-535 0 0,16-17 128 0 0,-13-20-142 0 0,21-6 105 0 0,0-1-157 0 0,32-7 104 0 0,-30-18-90 0 0,-19-4-88 0 0,28-11 107 0 0,-21 11-152 0 0,-3-7 53 0 0,21-12-3 0 0,-54 18 159 0 0,-33-23-256 0 0,-23-32 19 0 0,19 22 6 0 0,4-3 15 0 0,-55-48-13 0 0,-8 30 26 0 0,58 27 10 0 0,-5-10-26 0 0,18 16 39 0 0,-15-11-97 0 0,34 43-710 0 0,-7-12 1205 0 0,8 10-5030 0 0,3 2-5446 0 0,0 1-2149 0 0</inkml:trace>
  <inkml:trace contextRef="#ctx0" brushRef="#br0" timeOffset="43544.634">4848 1926 0 0 0,'0'0'1444'0'0,"0"0"166"0"0,0 0-19 0 0,0 0-127 0 0,0 0-191 0 0,0 0-164 0 0,0 0-97 0 0,0 0-59 0 0,0 0-21 0 0,0 0-9 0 0,0-3-61 0 0,0 0-885 0 0,1-6 1561 0 0,0 15 1594 0 0,-1-4-2589 0 0,0-2-58 0 0,-21 36 1102 0 0,-57 82-1335 0 0,63-81-1984 0 0,34-44-1529 0 0,-17 6 3015 0 0,25-16-4649 0 0,-11 2-1458 0 0,-9 7 2153 0 0</inkml:trace>
  <inkml:trace contextRef="#ctx0" brushRef="#br0" timeOffset="43814.478">4944 2000 0 0 0,'0'0'476'0'0,"0"0"927"0"0,0 0 271 0 0,0 0-94 0 0,0 0-233 0 0,0 0-261 0 0,0 0-285 0 0,0 0-219 0 0,0 0-177 0 0,0 0-138 0 0,0 0-83 0 0,-22 25-40 0 0,-66 80-31 0 0,47-48 229 0 0,41-56-361 0 0,1 0 1 0 0,-1-1 0 0 0,1 1-1 0 0,-1 0 1 0 0,1 0 0 0 0,-1 0-1 0 0,1-1 1 0 0,0 1 0 0 0,0 0-1 0 0,-1-1 1 0 0,1 1 0 0 0,0-1-1 0 0,0 1 1 0 0,0-1 0 0 0,0 1-1 0 0,0-1 1 0 0,-1 1 0 0 0,1-1-1 0 0,0 0 1 0 0,0 1 0 0 0,0-1-1 0 0,0 0 1 0 0,0 0 0 0 0,0 0-1 0 0,0 0 1 0 0,0 0 0 0 0,0 0-1 0 0,0 0 1 0 0,0 0 0 0 0,0 0 0 0 0,0-1-1 0 0,0 1 1 0 0,0 0 0 0 0,0-1-1 0 0,0 1 1 0 0,0 0 0 0 0,0-1-1 0 0,0 1 1 0 0,-1-1 0 0 0,1 0-1 0 0,0 1 1 0 0,0-1 0 0 0,-1 0-1 0 0,1 1 1 0 0,0-1 0 0 0,-1 0-1 0 0,1 0 1 0 0,0 1 0 0 0,-1-1-1 0 0,1-1 19 0 0,97-55-9422 0 0,-85 52 9357 0 0,-3 1 65 0 0</inkml:trace>
  <inkml:trace contextRef="#ctx0" brushRef="#br0" timeOffset="44479.142">4944 2000 0 0 0,'85'68'233'0'0,"-84"-68"-187"0"0,-1 0 0 0 0,1 0-1 0 0,-1 0 1 0 0,1 0-1 0 0,-1 0 1 0 0,1 0 0 0 0,0 1-1 0 0,-1-1 1 0 0,1 0 0 0 0,-1 0-1 0 0,1 0 1 0 0,-1 1-1 0 0,1-1 1 0 0,-1 0 0 0 0,1 1-1 0 0,-1-1 1 0 0,1 1 0 0 0,-1-1-1 0 0,0 0 1 0 0,1 1-1 0 0,-1-1 1 0 0,0 1 0 0 0,1-1-1 0 0,-1 1 1 0 0,0-1-1 0 0,1 1 1 0 0,-1-1 0 0 0,0 1-1 0 0,0 0 1 0 0,0-1 0 0 0,0 1-1 0 0,0-1 1 0 0,1 1-1 0 0,-1 0 1 0 0,0-1 0 0 0,0 1-1 0 0,0-1 1 0 0,0 1 0 0 0,-1-1-1 0 0,1 1 1 0 0,0 0-1 0 0,0-1 1 0 0,0 1 0 0 0,0-1-1 0 0,-1 1 1 0 0,1-1-1 0 0,0 1 1 0 0,0-1 0 0 0,-1 1-1 0 0,1-1 1 0 0,0 1 0 0 0,-1-1-1 0 0,1 1 1 0 0,-1-1-1 0 0,1 1 1 0 0,0-1 0 0 0,-1 0-1 0 0,1 1 1 0 0,-1-1 0 0 0,1 0-1 0 0,-1 0 1 0 0,0 1-1 0 0,1-1 1 0 0,-1 0 0 0 0,1 0-1 0 0,-1 0 1 0 0,1 1-1 0 0,-1-1 1 0 0,0 0-46 0 0,-1 0 200 0 0,-174 162 10085 0 0,177-161-10243 0 0,-1-1 1 0 0,0 0 0 0 0,1 0-1 0 0,-1 0 1 0 0,0 1-1 0 0,0-1 1 0 0,1 0 0 0 0,-1 0-1 0 0,0 1 1 0 0,0-1 0 0 0,1 0-1 0 0,-1 1 1 0 0,0-1-1 0 0,0 0 1 0 0,0 1 0 0 0,0-1-1 0 0,0 0 1 0 0,1 1 0 0 0,-1-1-1 0 0,0 0 1 0 0,0 1 0 0 0,0-1-1 0 0,0 0 1 0 0,0 1-1 0 0,0-1 1 0 0,0 0 0 0 0,0 1-1 0 0,0-1 1 0 0,0 0 0 0 0,-1 1-1 0 0,1-1 1 0 0,0 0 0 0 0,0 1-1 0 0,0-1 1 0 0,0 0-1 0 0,0 1 1 0 0,-1-1 0 0 0,1 0-1 0 0,0 1 1 0 0,0-1 0 0 0,0 0-43 0 0,30-16 543 0 0,131-87-5668 0 0,-89 81-5907 0 0,-69 40 11032 0 0,-75 59 3035 0 0,-14 15 1193 0 0,87-92-4187 0 0,-1 1 0 0 0,0-1 0 0 0,0 0 0 0 0,1 0 1 0 0,-1 1-1 0 0,0-1 0 0 0,0 0 0 0 0,1 0 0 0 0,-1 1 0 0 0,0-1 0 0 0,0 0 0 0 0,0 0 0 0 0,0 1 1 0 0,1-1-1 0 0,-1 0 0 0 0,0 1 0 0 0,0-1 0 0 0,0 0 0 0 0,0 1 0 0 0,0-1 0 0 0,0 0 1 0 0,0 1-1 0 0,0-1 0 0 0,0 0 0 0 0,0 1 0 0 0,0-1 0 0 0,0 0 0 0 0,0 1 0 0 0,0-1 1 0 0,0 0-1 0 0,0 1 0 0 0,0-1 0 0 0,-1 0 0 0 0,1 1 0 0 0,0-1 0 0 0,0 0 0 0 0,0 1 1 0 0,0-1-1 0 0,-1 0 0 0 0,1 0 0 0 0,0 1 0 0 0,0-1 0 0 0,-1 0 0 0 0,1 0 0 0 0,0 0 1 0 0,-1 1-42 0 0,31-15 963 0 0,123-99-1734 0 0,-98 86 1197 0 0,-59 43 951 0 0,-145 148 2123 0 0,152-159-2537 0 0,18-15-522 0 0,-18 8-336 0 0,141-78-1418 0 0,-144 80 1290 0 0,1 0 1 0 0,-1-1-1 0 0,1 1 0 0 0,-1 0 1 0 0,0 0-1 0 0,1 0 0 0 0,-1 0 1 0 0,1 0-1 0 0,-1 0 0 0 0,1-1 1 0 0,-1 1-1 0 0,1 0 1 0 0,-1 0-1 0 0,1 1 0 0 0,-1-1 1 0 0,1 0-1 0 0,-1 0 0 0 0,0 0 1 0 0,1 0-1 0 0,-1 0 1 0 0,1 0-1 0 0,-1 1 0 0 0,1-1 1 0 0,-1 0-1 0 0,0 0 0 0 0,1 1 1 0 0,-1-1-1 0 0,1 0 0 0 0,-1 0 1 0 0,0 1-1 0 0,1-1 1 0 0,-1 0-1 0 0,0 1 0 0 0,0-1 1 0 0,1 1-1 0 0,-1-1 0 0 0,0 0 1 0 0,0 1-1 0 0,0-1 0 0 0,1 1 1 0 0,-1-1-1 0 0,0 1 1 0 0,0-1-1 0 0,0 1 0 0 0,0-1 1 0 0,0 0-1 0 0,0 1 0 0 0,0-1 1 0 0,0 1-1 0 0,0-1 0 0 0,0 1 1 0 0,0-1-1 0 0,0 1 1 0 0,0-1-1 0 0,0 1 0 0 0,0-1 1 0 0,-1 1-1 0 0,1-1 0 0 0,0 0 1 0 0,0 1-1 0 0,-1-1 1 0 0,1 1-1 0 0,0-1 0 0 0,0 0 1 0 0,-1 1 22 0 0,-14 29 139 0 0,5-15-455 0 0,-9 13 655 0 0,8-8-7015 0 0,11-20-185 0 0</inkml:trace>
  <inkml:trace contextRef="#ctx0" brushRef="#br0" timeOffset="48344.871">3009 4297 0 0 0,'0'0'523'0'0,"0"0"954"0"0,0 0 451 0 0,0 0 156 0 0,0 0-60 0 0,0 0-193 0 0,0 0-186 0 0,0 0-158 0 0,0 0-118 0 0,0 0-83 0 0,0 3 5141 0 0,1 2-3442 0 0,4 14-1708 0 0,2-9-1066 0 0,0 0-1 0 0,1 0 1 0 0,0-1 0 0 0,1 0 0 0 0,0 0-1 0 0,1-1 1 0 0,-1 0 0 0 0,1-1-1 0 0,1 0 1 0 0,0 0 0 0 0,0-1-1 0 0,2 0-209 0 0,138 64 799 0 0,-107-49-542 0 0,-44-20-267 0 0,0-1-16 0 0,0 0 33 0 0,-15 56-3749 0 0,17-13-6424 0 0,0-36-1352 0 0</inkml:trace>
  <inkml:trace contextRef="#ctx0" brushRef="#br0" timeOffset="48856.272">3786 4835 4985 0 0,'0'0'1611'0'0,"0"0"-144"0"0,0 0 152 0 0,0 0 247 0 0,0 0 88 0 0,0 0-161 0 0,0 0-315 0 0,0 0-280 0 0,0 0-196 0 0,0 0-99 0 0,0 0-52 0 0,0 0-32 0 0,0 0-32 0 0,22 11 4116 0 0,112 55-2466 0 0,-73-36-1970 0 0,-22 2-898 0 0,-28 1-6582 0 0,-10-26 3375 0 0,2-2-4107 0 0,0-2-3568 0 0</inkml:trace>
  <inkml:trace contextRef="#ctx0" brushRef="#br0" timeOffset="49139.719">4423 5188 11787 0 0,'0'0'1776'0'0,"0"0"-604"0"0,0 0-213 0 0,0 0 183 0 0,0 0 211 0 0,0 0 38 0 0,0 0-201 0 0,0 0-253 0 0,0 0-99 0 0,0 0-62 0 0,0 0-24 0 0,0 0-16 0 0,0 0-120 0 0,2 7-82 0 0,10 24-53 0 0,-9-26-335 0 0,0-1 0 0 0,0 1-1 0 0,0-1 1 0 0,1 0 0 0 0,0 0-1 0 0,0-1 1 0 0,0 1 0 0 0,0-1 0 0 0,0 0-1 0 0,1 0 1 0 0,-1 0 0 0 0,1 0-1 0 0,0-1 1 0 0,2 1-146 0 0,-6-2 10 0 0,121 44 1050 0 0,-106-28-1640 0 0,-16-16 191 0 0,0 2-1124 0 0,0 0-2119 0 0,0-2-5742 0 0,0-1-2696 0 0</inkml:trace>
  <inkml:trace contextRef="#ctx0" brushRef="#br0" timeOffset="52371.159">4927 5553 0 0 0,'0'0'499'0'0,"0"0"601"0"0,0 0 55 0 0,0 0-156 0 0,0 0-102 0 0,0 0-19 0 0,0 0 110 0 0,0 0 142 0 0,-4-9 83 0 0,-10-26 42 0 0,13 35-873 0 0,0-1 0 0 0,1 1-1 0 0,-1-1 1 0 0,0 1 0 0 0,1-1 0 0 0,-1 1-1 0 0,1-1 1 0 0,-1 0 0 0 0,1 1 0 0 0,-1-1-1 0 0,1 0 1 0 0,-1 1 0 0 0,1-1 0 0 0,-1 0-1 0 0,1 1 1 0 0,0-1 0 0 0,0 0 0 0 0,-1 0-1 0 0,1 0 1 0 0,0 1 0 0 0,0-1 0 0 0,0 0-1 0 0,0 0 1 0 0,0 0 0 0 0,0 1 0 0 0,0-1-1 0 0,0 0 1 0 0,0 0 0 0 0,0 0 0 0 0,0 1-1 0 0,1-1 1 0 0,-1 0 0 0 0,0 0 0 0 0,1 1-1 0 0,-1-1 1 0 0,0 0 0 0 0,1 0 0 0 0,-1 1-1 0 0,1-1 1 0 0,-1 0 0 0 0,1 1-1 0 0,-1-1 1 0 0,1 1 0 0 0,0-1 0 0 0,-1 1-1 0 0,1-1-381 0 0,16 3 791 0 0,-12-1-1810 0 0,76 20 1632 0 0,-23 5-437 0 0,-56-11-1123 0 0,-8 2-2656 0 0,5-3-4080 0 0,1-13 5564 0 0,0 3-9243 0 0</inkml:trace>
  <inkml:trace contextRef="#ctx0" brushRef="#br0" timeOffset="53290.262">5483 5291 1344 0 0,'0'0'2665'0'0,"0"0"-901"0"0,0 0-322 0 0,0 0 164 0 0,0 0 251 0 0,0 0 82 0 0,0 0-121 0 0,0 0-322 0 0,0 0-303 0 0,0 0-270 0 0,0 0-181 0 0,0 0-92 0 0,0 0-35 0 0,-3-2-1 0 0,-9-5 9 0 0,9 5 12 0 0,3 2-62 0 0,0 0-60 0 0,0 0-63 0 0,0 0-68 0 0,0 0-22 0 0,-1 6 3122 0 0,-1 11-2943 0 0,-84 133-9 0 0,25-51-344 0 0,-7 19-67 0 0,-55 89 42 0 0,88-153-21 0 0,4-57-2056 0 0,45-19-2005 0 0,-3 13 1068 0 0,-2 3-3992 0 0,-6-1-4452 0 0</inkml:trace>
  <inkml:trace contextRef="#ctx0" brushRef="#br0" timeOffset="55116.865">5373 5402 0 0 0,'0'0'769'0'0,"0"0"65"0"0,0 0-28 0 0,0 0-110 0 0,0 0-50 0 0,0 0 36 0 0,0 0 85 0 0,0 0 94 0 0,0 0 113 0 0,2-17 97 0 0,9-50 36 0 0,-9 51-1643 0 0,-1 6 4236 0 0,2 5 7141 0 0,-1 6-10659 0 0,-1-1 123 0 0,17-2 2957 0 0,34-26-2511 0 0,-44 43 173 0 0,59 47-132 0 0,-41-14-568 0 0,-10-21-78 0 0,14 56 102 0 0,-15-20-155 0 0,-5 11 7 0 0,-6 0-28 0 0,-10 18-43 0 0,-15-33 5 0 0,6-31-13 0 0,-1 4 5 0 0,-30 28-26 0 0,13-26-2 0 0,-20 10 17 0 0,-12-7 2 0 0,2-14-25 0 0,-73-15-87 0 0,88-9 53 0 0,44 0 33 0 0,1 0 1 0 0,0 0-1 0 0,0 0 0 0 0,0-1 1 0 0,0 1-1 0 0,0-1 0 0 0,0 0 1 0 0,0 1-1 0 0,0-1 0 0 0,0-1 1 0 0,1 1-1 0 0,-1 0 0 0 0,1-1 1 0 0,0 1-1 0 0,-1-1 0 0 0,1 1 1 0 0,1-1-1 0 0,-1 0 1 0 0,-1-3 8 0 0,-13-14-32 0 0,-14-24-72 0 0,17 38-2527 0 0,9 0 1029 0 0,-1-6-2121 0 0,3 3-5778 0 0,2 5-2182 0 0</inkml:trace>
  <inkml:trace contextRef="#ctx0" brushRef="#br0" timeOffset="55546.86">5468 5461 0 0 0,'0'0'381'0'0,"0"0"822"0"0,0 0 332 0 0,0 0 46 0 0,0 0-61 0 0,0 0-86 0 0,0 0-121 0 0,0 0-138 0 0,0 0-83 0 0,-2 0-49 0 0,-8 0-33 0 0,8 0-39 0 0,1 3 2159 0 0,-7 12-2345 0 0,-157 165 54 0 0,118-128-1709 0 0,17-15-2601 0 0,21-30-2700 0 0,8-6 5181 0 0,-2 2-6520 0 0</inkml:trace>
  <inkml:trace contextRef="#ctx0" brushRef="#br0" timeOffset="55898.684">5540 5527 0 0 0,'0'0'677'0'0,"0"0"202"0"0,0 0 174 0 0,0 0 259 0 0,0 0 259 0 0,0 0 92 0 0,0 0-156 0 0,0 0-282 0 0,0 0-244 0 0,0 0-177 0 0,0 0-209 0 0,0 0-109 0 0,0 0-31 0 0,-8 3-15 0 0,-128 56 3249 0 0,-38 30-2401 0 0,152-78-1322 0 0,17-10-75 0 0,1 1 0 0 0,-1 0 0 0 0,0 0-1 0 0,1 1 1 0 0,0-1 0 0 0,0 1 0 0 0,0 0 0 0 0,0 0-1 0 0,0 0 1 0 0,0 1 0 0 0,1-1 0 0 0,0 1-1 0 0,-1 0 1 0 0,1 0 0 0 0,1 0 109 0 0,2 9-4757 0 0,3-10-824 0 0,0 0-1034 0 0</inkml:trace>
  <inkml:trace contextRef="#ctx0" brushRef="#br0" timeOffset="56148.75">5520 5792 5921 0 0,'0'0'3442'0'0,"0"0"-2009"0"0,0 0-867 0 0,0 0-97 0 0,0 0 128 0 0,0 0 132 0 0,-32 13 24 0 0,-100 43-83 0 0,2-15 456 0 0,115-41-2675 0 0,29-17-10648 0 0,-8 16 10237 0 0</inkml:trace>
  <inkml:trace contextRef="#ctx0" brushRef="#br0" timeOffset="56472.244">5529 5862 3385 0 0,'0'0'2644'0'0,"0"0"-982"0"0,0 0-363 0 0,0 0 103 0 0,0 0 142 0 0,0 0-21 0 0,0 0-212 0 0,0 0-276 0 0,0 0-228 0 0,0 0-157 0 0,0 0-118 0 0,0 0-70 0 0,0 0-62 0 0,-33 13-32 0 0,-102 40-27 0 0,43-23 440 0 0,-26-2-761 0 0,102-26-1574 0 0,26-3-3901 0 0,29-6-4160 0 0,-33 3 6073 0 0</inkml:trace>
  <inkml:trace contextRef="#ctx0" brushRef="#br0" timeOffset="56714.162">5411 6009 0 0 0,'0'0'1051'0'0,"0"0"94"0"0,0 0 245 0 0,0 0 157 0 0,0 0 27 0 0,0 0-107 0 0,0 0-260 0 0,0 0-250 0 0,0 0-274 0 0,0 0-260 0 0,0 0-195 0 0,-30 4-160 0 0,-91 14-124 0 0,82-10-604 0 0,38-8-8344 0 0,1 0 6984 0 0</inkml:trace>
  <inkml:trace contextRef="#ctx0" brushRef="#br0" timeOffset="56942.374">5450 5821 4697 0 0,'0'0'2034'0'0,"0"0"-410"0"0,0 0-190 0 0,0 0 82 0 0,0 0 32 0 0,0 0-129 0 0,0 0-277 0 0,0 0-307 0 0,0 0-262 0 0,0 0-215 0 0,0 0-154 0 0,0 0-114 0 0,-24 3-68 0 0,-70 7-72 0 0,70-8-94 0 0,30-13-2936 0 0,61-29-8569 0 0,-59 32 9076 0 0</inkml:trace>
  <inkml:trace contextRef="#ctx0" brushRef="#br0" timeOffset="57300.387">5540 5674 3705 0 0,'0'0'1844'0'0,"0"0"-370"0"0,0 0-82 0 0,0 0 100 0 0,0 0 82 0 0,0 0-59 0 0,0 0-204 0 0,0 0-237 0 0,0 0-237 0 0,0 0-234 0 0,-31 9-195 0 0,-94 25-175 0 0,93-25-135 0 0,32-9-129 0 0,0 0-162 0 0,48-41-4271 0 0,88-51-6364 0 0,-114 81 9923 0 0,-22 11 1662 0 0,-19 4 3747 0 0,-111 50 4130 0 0,97-46-6751 0 0,52-29-3633 0 0,19-12-3394 0 0,-29 26 1676 0 0,-1 2-3087 0 0</inkml:trace>
  <inkml:trace contextRef="#ctx0" brushRef="#br0" timeOffset="59954.562">5785 5921 0 0 0,'0'0'891'0'0,"0"0"837"0"0,0 0 347 0 0,0 0 186 0 0,0 0 46 0 0,0 0-145 0 0,0 0-251 0 0,0 0-300 0 0,0 0-290 0 0,0 0-238 0 0,0 0-174 0 0,-6 0 389 0 0,5 0 5295 0 0,82 28-4428 0 0,-36-8-2066 0 0,-23-6 238 0 0,-21-14-317 0 0,-1 0-13 0 0,0 0-15 0 0,25 29 151 0 0,-14-19-141 0 0,1-2 9 0 0,3-7-2765 0 0,0-1-1604 0 0,-5 0-2908 0 0,-6 0-3617 0 0</inkml:trace>
  <inkml:trace contextRef="#ctx0" brushRef="#br0" timeOffset="60335.668">6328 6164 7314 0 0,'0'0'2910'0'0,"0"0"-1608"0"0,0 0-721 0 0,0 0 63 0 0,0 0 339 0 0,0 0 388 0 0,0 0 168 0 0,0 0-102 0 0,0 0-211 0 0,0 0-267 0 0,0 0-197 0 0,0 0-77 0 0,3 7-64 0 0,12 23-37 0 0,17-5 2217 0 0,53 27-1082 0 0,-56-34-1818 0 0,-29-18-34 0 0,7 29-6227 0 0,-5-21-1818 0 0,-2-4-2850 0 0</inkml:trace>
  <inkml:trace contextRef="#ctx0" brushRef="#br0" timeOffset="66198.322">5174 4212 0 0 0,'96'-31'0'0'0,"-89"29"116"0"0,30-17 1682 0 0,-36 17-858 0 0,-1 1 608 0 0,0 1-131 0 0,0 0-264 0 0,0 0-275 0 0,-17-10 3439 0 0,-103-2 5495 0 0,61 35-8535 0 0,-92 69 127 0 0,146-89-1369 0 0,0 0-1 0 0,1 1 1 0 0,-1-1 0 0 0,1 1 0 0 0,0 0-1 0 0,0 0 1 0 0,1 0 0 0 0,-1 0 0 0 0,1 0-1 0 0,-1 1 1 0 0,2 0 0 0 0,-1 0 0 0 0,0 0-1 0 0,1 0 1 0 0,0 0 0 0 0,0 0 0 0 0,0 1-1 0 0,1-1 1 0 0,0 0 0 0 0,0 1 0 0 0,0-1-1 0 0,1 1 1 0 0,0 0 0 0 0,0-1 0 0 0,0 1-1 0 0,1-1 1 0 0,-1 1 0 0 0,1-1 0 0 0,1 1-1 0 0,-1-1 1 0 0,1 0 0 0 0,0 1 0 0 0,0-1-1 0 0,1 0 1 0 0,-1 0 0 0 0,1 0-35 0 0,10 14 102 0 0,0-1 1 0 0,1 0-1 0 0,1-1 0 0 0,0 0 0 0 0,2-2 1 0 0,0 0-1 0 0,0-1 0 0 0,1 0 1 0 0,1-1-1 0 0,0-2 0 0 0,1 0 1 0 0,0-1-1 0 0,1 0 0 0 0,0-2 1 0 0,0-1-1 0 0,1 0 0 0 0,0-2 1 0 0,0 0-1 0 0,0-2 0 0 0,0 0 1 0 0,1-2-1 0 0,8 0-102 0 0,-20-3 39 0 0,-1-1 0 0 0,0 0 0 0 0,0 0-1 0 0,0-1 1 0 0,0-1 0 0 0,-1 1 0 0 0,1-2 0 0 0,-1 1 0 0 0,0-1 0 0 0,-1-1-1 0 0,0 1 1 0 0,0-2 0 0 0,0 1 0 0 0,-1-1 0 0 0,0 0 0 0 0,0 0 0 0 0,-1-1-1 0 0,0 0 1 0 0,-1 0 0 0 0,0 0 0 0 0,0-1 0 0 0,-1 0 0 0 0,0 0-1 0 0,-1 0 1 0 0,0 0 0 0 0,-1 0 0 0 0,0-1 0 0 0,0 1 0 0 0,-1-1 0 0 0,0-9-39 0 0,-1 12-10 0 0,0 1 1 0 0,0 0 0 0 0,0-1 0 0 0,-1 1 0 0 0,0-1 0 0 0,0 1 0 0 0,-1 0-1 0 0,0 0 1 0 0,0-1 0 0 0,-1 1 0 0 0,1 1 0 0 0,-2-1 0 0 0,1 0-1 0 0,-1 1 1 0 0,0 0 0 0 0,0 0 0 0 0,-1 0 0 0 0,0 0 0 0 0,0 0 0 0 0,0 1-1 0 0,0 0 1 0 0,-6-3 9 0 0,-3-2-291 0 0,-1 0 1 0 0,0 2-1 0 0,-1 0 0 0 0,1 0 0 0 0,-2 2 0 0 0,1 0 1 0 0,0 1-1 0 0,-1 0 0 0 0,0 1 0 0 0,0 1 0 0 0,-1 1 1 0 0,1 1-1 0 0,0 0 0 0 0,-1 1 0 0 0,1 1 0 0 0,0 0 0 0 0,-16 4 291 0 0,-26 16-3139 0 0,24 1-3396 0 0,18-11-4572 0 0</inkml:trace>
  <inkml:trace contextRef="#ctx0" brushRef="#br0" timeOffset="66740.011">5004 4570 0 0 0,'0'0'1231'0'0,"0"0"601"0"0,0 0 298 0 0,0 0 165 0 0,0 0 27 0 0,0 0-165 0 0,0 0-264 0 0,0 0-318 0 0,0 0-317 0 0,0 0-229 0 0,0 0-118 0 0,0 0-56 0 0,-1-7 3 0 0,-4-39 2170 0 0,24 21-2492 0 0,0 1-1 0 0,1 1 0 0 0,2 0 1 0 0,0 2-1 0 0,2 0 0 0 0,25-16-535 0 0,-11 6 328 0 0,-34 28-301 0 0,67-35 478 0 0,-65 60-316 0 0,4 38 243 0 0,-10-54-400 0 0,-1 0 0 0 0,1 0 1 0 0,0 0-1 0 0,0-1 1 0 0,1 1-1 0 0,-1 0 0 0 0,1 0 1 0 0,1 0-1 0 0,-1-1 0 0 0,1 1 1 0 0,0 0-1 0 0,0-1 1 0 0,1 0-1 0 0,-1 1 0 0 0,1-1 1 0 0,0 0-1 0 0,1 0 0 0 0,-1-1 1 0 0,1 1-1 0 0,0-1 1 0 0,0 0-1 0 0,1 0 0 0 0,-1 0 1 0 0,1 0-1 0 0,0-1 0 0 0,0 0 1 0 0,0 0-1 0 0,0 0 0 0 0,0 0 1 0 0,1-1-1 0 0,2 1-32 0 0,0-2 48 0 0,0 0 0 0 0,0 0-1 0 0,0-1 1 0 0,0 0 0 0 0,0 0-1 0 0,0-1 1 0 0,0 0 0 0 0,0-1-1 0 0,-1 1 1 0 0,1-2 0 0 0,0 1-1 0 0,2-2-47 0 0,-3 2-1424 0 0,-38 19-3816 0 0,21-10 1843 0 0,3-3-2526 0 0,0 0-5655 0 0</inkml:trace>
  <inkml:trace contextRef="#ctx0" brushRef="#br0" timeOffset="67050.745">5319 3973 10066 0 0,'0'0'1532'0'0,"0"0"-99"0"0,0 0 56 0 0,0 0 177 0 0,0 0 78 0 0,0 0-116 0 0,0 0-323 0 0,0 0-311 0 0,0 0-233 0 0,0 0-178 0 0,0 0-59 0 0,0 0-42 0 0,0 0-44 0 0,4-12-36 0 0,11-34-12 0 0,-1 104 1524 0 0,-2 104-2059 0 0,-11-127-5292 0 0,-1-1-5435 0 0,0-29-25 0 0</inkml:trace>
  <inkml:trace contextRef="#ctx0" brushRef="#br0" timeOffset="67491.245">5122 4813 3457 0 0,'0'0'1908'0'0,"0"0"-46"0"0,0 0 164 0 0,0 0 235 0 0,0 0 11 0 0,0 0-243 0 0,0 0-404 0 0,0 0-352 0 0,0 0-215 0 0,0 0-115 0 0,0 0-72 0 0,0 0-66 0 0,1-3-55 0 0,0 3-388 0 0,-1 0-1 0 0,0 0 1 0 0,0 0 0 0 0,1 0 0 0 0,-1 0-362 0 0,-13 36 867 0 0,-5 5-937 0 0,-1 0-1 0 0,-2-2 0 0 0,-2-1 0 0 0,-1 0 1 0 0,-2-2-1 0 0,-1-1 0 0 0,-2-1 1 0 0,-20 17 70 0 0,29-33-956 0 0,-3 2-1586 0 0,8-6-5144 0 0,12-11-3380 0 0</inkml:trace>
  <inkml:trace contextRef="#ctx0" brushRef="#br0" timeOffset="75043.211">6488 273 0 0 0,'0'0'815'0'0,"0"0"644"0"0,0 0 172 0 0,0 0-134 0 0,0 0-292 0 0,0 0-437 0 0,0 0-353 0 0,0 0-205 0 0,-9-4 903 0 0,18 4-707 0 0,-8 0-205 0 0,-1 0 0 0 0,1-1 1 0 0,-1 1-1 0 0,1 0 0 0 0,0 0 1 0 0,-1 0-1 0 0,1 0 0 0 0,0 0 1 0 0,-1 0-1 0 0,1 0 0 0 0,-1 0 1 0 0,1 0-1 0 0,0 0 0 0 0,-1 0 1 0 0,1 1-1 0 0,0-1 0 0 0,-1 0 1 0 0,1 0-1 0 0,-1 1 0 0 0,1-1 1 0 0,-1 0-1 0 0,1 1 0 0 0,-1-1 1 0 0,1 0-1 0 0,-1 1 1 0 0,1-1-1 0 0,-1 1 0 0 0,1-1 1 0 0,-1 1-1 0 0,0-1 0 0 0,1 1 1 0 0,-1-1-1 0 0,0 1 0 0 0,1-1 1 0 0,-1 1-1 0 0,0 0 0 0 0,0-1 1 0 0,1 1-1 0 0,-1-1 0 0 0,0 1 1 0 0,0 0-1 0 0,0-1 0 0 0,0 1 1 0 0,0 0-1 0 0,0-1 0 0 0,0 1 1 0 0,0-1-1 0 0,0 1 0 0 0,0 0 1 0 0,0-1-1 0 0,-1 1 0 0 0,1-1 1 0 0,0 1-1 0 0,0 0-201 0 0,13 123 1059 0 0,-7-91-763 0 0,-2 0-1 0 0,-1 0 1 0 0,-2 0 0 0 0,-1 0 0 0 0,-1 7-296 0 0,1 75 524 0 0,38 70-199 0 0,-23 113 617 0 0,36 117 109 0 0,-34-138-462 0 0,10 164 234 0 0,-41-202-516 0 0,13 293 400 0 0,-26-150-119 0 0,29-103-233 0 0,5-146-149 0 0,1 129-120 0 0,10 32 71 0 0,-18-18-85 0 0,7-131 4 0 0,-3 178-20 0 0,13-118 39 0 0,-1 705 675 0 0,-16-799-660 0 0,-17 70 17 0 0,-1 83 50 0 0,15-153-68 0 0,-5-49-59 0 0,3 303-100 0 0,-8-222 68 0 0,11-132-8 0 0,2-10-48 0 0,0-1 12 0 0,0 0 18 0 0,0 0 15 0 0,0 0 6 0 0,0 0-7 0 0,0 0-18 0 0,0 0-3 0 0,0 0 8 0 0,0 0 10 0 0,0 0-11 0 0,0 0-16 0 0,0 0-16 0 0,0 0-15 0 0,0 0-6 0 0,0 0 8 0 0,0 0 9 0 0,0 0-28 0 0,-1-1-278 0 0,0 1 0 0 0,0 0 0 0 0,0-1 0 0 0,0 1 1 0 0,0-1-1 0 0,1 1 0 0 0,-1-1 0 0 0,0 1 0 0 0,0-1 0 0 0,0 0 1 0 0,1 1-1 0 0,-1-1 0 0 0,0 0 0 0 0,1 0 0 0 0,-1 0 1 0 0,1 1-1 0 0,-1-1 0 0 0,1 0 0 0 0,-1 0 0 0 0,1 0 0 0 0,-1 0 1 0 0,1 0-1 0 0,0 0 0 0 0,0 0 0 0 0,-1 0 0 0 0,1 0 1 0 0,0 0-1 0 0,0 0 0 0 0,0 0 0 0 0,0 0 0 0 0,0 0 1 0 0,0 0-1 0 0,1 0 0 0 0,-1 0 0 0 0,0-1 350 0 0,-1-9-7369 0 0,0 0-3793 0 0</inkml:trace>
  <inkml:trace contextRef="#ctx0" brushRef="#br0" timeOffset="76385.73">5352 1753 5881 0 0,'0'0'2515'0'0,"0"0"-331"0"0,0 0-175 0 0,0 0-63 0 0,0 0-124 0 0,0 0-240 0 0,0 0-356 0 0,0 0-319 0 0,0 0-223 0 0,0 0-142 0 0,0 0-67 0 0,29-41 3012 0 0,34-17-2531 0 0,-46 50-1563 0 0,8 3-2900 0 0,-17 3-678 0 0,0-1-4234 0 0,-3 2-1079 0 0</inkml:trace>
  <inkml:trace contextRef="#ctx0" brushRef="#br0" timeOffset="76643.225">5746 1385 9362 0 0,'0'0'3490'0'0,"0"0"-1662"0"0,0 0-786 0 0,0 0-91 0 0,0 0 57 0 0,0 0 27 0 0,0 0-59 0 0,0 0-166 0 0,0 0-179 0 0,0 0-147 0 0,0 0-127 0 0,0 0-120 0 0,0 0-70 0 0,20-15-67 0 0,96-70-77 0 0,-53 47-429 0 0,-36 23-3606 0 0,-5 2-5056 0 0,-16 9 53 0 0</inkml:trace>
  <inkml:trace contextRef="#ctx0" brushRef="#br0" timeOffset="76885.533">6116 1064 15043 0 0,'0'0'1443'0'0,"0"0"-548"0"0,0 0-313 0 0,0 0-45 0 0,0 0 11 0 0,0 0-92 0 0,0 0-132 0 0,0 0-173 0 0,0 0-155 0 0,0 0-135 0 0,0 0-155 0 0,0 0-235 0 0,0 0-300 0 0,14-9-291 0 0,70-48-2661 0 0,-61 46-4388 0 0,-15 7 3055 0 0</inkml:trace>
  <inkml:trace contextRef="#ctx0" brushRef="#br0" timeOffset="77055.884">6405 866 8442 0 0,'0'0'2787'0'0,"0"0"-744"0"0,0 0-394 0 0,0 0-146 0 0,0 0-141 0 0,0 0-241 0 0,0 0-322 0 0,0 0-299 0 0,0 0-223 0 0,0 0-128 0 0,0 0-109 0 0,0 0-81 0 0,0 0-92 0 0,11-14-170 0 0,34-44-298 0 0,-15 27-5380 0 0,-22 27 66 0 0,-4 0-1783 0 0</inkml:trace>
  <inkml:trace contextRef="#ctx0" brushRef="#br0" timeOffset="79222.178">7506 339 0 0 0,'0'0'388'0'0,"0"0"687"0"0,0 0 155 0 0,0 0-65 0 0,0 0-66 0 0,0 0-12 0 0,6-4-49 0 0,16-13-9 0 0,-11 9 7106 0 0,-11 8-4158 0 0,-8 3 4021 0 0,-2-3-10047 0 0,-5-3 2158 0 0,0 1-1 0 0,-1 1 0 0 0,1 0 1 0 0,-1 1-1 0 0,1 1 0 0 0,-1 0 1 0 0,1 2-1 0 0,0-1 0 0 0,0 2 1 0 0,0 0-1 0 0,0 0 0 0 0,1 2 1 0 0,-1 0-1 0 0,1 0 0 0 0,1 2 1 0 0,-1-1-1 0 0,1 2 0 0 0,1 0 1 0 0,-1 0-1 0 0,1 1 0 0 0,-6 8-108 0 0,9-10 54 0 0,1 1-1 0 0,0 1 1 0 0,0-1-1 0 0,1 1 1 0 0,0 0-1 0 0,1 1 1 0 0,0 0-1 0 0,1 0 1 0 0,0 0-1 0 0,1 1 1 0 0,0-1-1 0 0,1 1 1 0 0,0 0-1 0 0,1 0 1 0 0,0 0-1 0 0,1 0 1 0 0,0 1-1 0 0,1-1 1 0 0,1 1-54 0 0,-2-3 46 0 0,1 0 1 0 0,1 0 0 0 0,-1 0 0 0 0,2 0 0 0 0,-1 0 0 0 0,2-1 0 0 0,-1 1-1 0 0,1-1 1 0 0,0 1 0 0 0,1-1 0 0 0,0 0 0 0 0,1 0 0 0 0,0 0 0 0 0,0-1-1 0 0,1 0 1 0 0,0 0 0 0 0,0 0 0 0 0,1-1 0 0 0,0 0 0 0 0,0 0-1 0 0,1-1 1 0 0,0 0 0 0 0,7 5-47 0 0,8-3 107 0 0,-1 0-1 0 0,2-1 1 0 0,-1-1-1 0 0,1-1 1 0 0,0-1-1 0 0,0-2 1 0 0,0 0 0 0 0,0-1-1 0 0,0-2 1 0 0,0 0-1 0 0,0-2-106 0 0,51 1 162 0 0,-43 25-589 0 0,-10-2-5476 0 0,-18-20 898 0 0,-2-1-7285 0 0</inkml:trace>
  <inkml:trace contextRef="#ctx0" brushRef="#br0" timeOffset="97865.439">6991 5950 1592 0 0,'0'0'2153'0'0,"0"0"-704"0"0,0 0-282 0 0,0 0 32 0 0,0 0 147 0 0,0 0 68 0 0,0 0-154 0 0,0 0-341 0 0,0 0-359 0 0,0 0-248 0 0,0 0-147 0 0,-1-3-61 0 0,-1-9 24 0 0,1 9 103 0 0,20 15 7169 0 0,-3 35-5373 0 0,10 96-730 0 0,-12-36-745 0 0,-5 0 1 0 0,-5 44-553 0 0,3 40 304 0 0,-7-189-324 0 0,5 20 166 0 0,7-32 268 0 0,81-122-315 0 0,-90 127-106 0 0,1 0-1 0 0,1 1 1 0 0,-1-1-1 0 0,1 1 1 0 0,-1-1-1 0 0,1 1 1 0 0,0 1 0 0 0,1-1-1 0 0,-1 1 1 0 0,1 0-1 0 0,0 0 1 0 0,-1 0-1 0 0,1 1 1 0 0,0 0-1 0 0,0 0 1 0 0,1 1 0 0 0,-1 0-1 0 0,0 0 1 0 0,7 0 7 0 0,-9 3-4 0 0,0 1 0 0 0,0 0 1 0 0,0 0-1 0 0,0 0 0 0 0,0 1 1 0 0,0-1-1 0 0,-1 1 0 0 0,0 0 1 0 0,0 0-1 0 0,0 0 0 0 0,0 1 1 0 0,0-1-1 0 0,-1 1 0 0 0,0-1 1 0 0,0 1-1 0 0,0 0 0 0 0,-1 0 1 0 0,1 4 3 0 0,13 24 12 0 0,-14-29-3 0 0,0-1 0 0 0,0 0 0 0 0,0 0 0 0 0,0 0 0 0 0,1 0 0 0 0,-1 0 0 0 0,1 0 0 0 0,0-1-1 0 0,0 1 1 0 0,0 0 0 0 0,0-1 0 0 0,0 1 0 0 0,1-1 0 0 0,-1 0 0 0 0,1 0 0 0 0,-1 0 0 0 0,1 0 0 0 0,0 0-1 0 0,0-1 1 0 0,0 1 0 0 0,0-1 0 0 0,0 0 0 0 0,0 0 0 0 0,0 0 0 0 0,0 0 0 0 0,1 0 0 0 0,-1-1 0 0 0,0 1-1 0 0,0-1 1 0 0,1 0 0 0 0,-1 0 0 0 0,0 0 0 0 0,1-1 0 0 0,-1 1 0 0 0,0-1 0 0 0,0 1 0 0 0,0-1 0 0 0,1 0-1 0 0,-1-1 1 0 0,0 1 0 0 0,0 0 0 0 0,-1-1 0 0 0,1 0 0 0 0,0 1 0 0 0,0-1 0 0 0,1-2-9 0 0,6-11 83 0 0,0-1 1 0 0,-2 0 0 0 0,1 0 0 0 0,-2-1-1 0 0,-1 0 1 0 0,0 0 0 0 0,-1 0-1 0 0,0-1 1 0 0,-2 0 0 0 0,0 0-1 0 0,-1 0 1 0 0,-1 0 0 0 0,-1 0 0 0 0,0 0-1 0 0,-1 0 1 0 0,-1 0 0 0 0,-1 0-1 0 0,0 0 1 0 0,-2 0 0 0 0,0 1-1 0 0,-4-9-83 0 0,-8-6-3 0 0,-1 1 1 0 0,-1 0-1 0 0,-2 1 0 0 0,-1 1 0 0 0,-1 1 0 0 0,-2 2 0 0 0,0 0 0 0 0,-2 1 0 0 0,-1 2 0 0 0,0 1 0 0 0,-2 1 0 0 0,-1 1 0 0 0,-32-14 3 0 0,-140-47-851 0 0,178 75-710 0 0,20 8-2815 0 0,14 4-3330 0 0,0-2-4273 0 0</inkml:trace>
</inkml:ink>
</file>

<file path=ppt/ink/ink20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0:45.6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48 13611 0 0,'0'0'2950'0'0,"0"0"-827"0"0,0 0-412 0 0,0 0-175 0 0,0 0-165 0 0,0 0-218 0 0,0 0-219 0 0,0 0-163 0 0,0 0-163 0 0,0 0-132 0 0,0 0-110 0 0,0 0-97 0 0,5 0-1 0 0,295 0 2834 0 0,-223-18-3784 0 0,-65 2-4570 0 0,-9 11 517 0 0,1 0-3345 0 0,-3 1-4132 0 0</inkml:trace>
</inkml:ink>
</file>

<file path=ppt/ink/ink20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0:45.9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63 12835 0 0,'0'0'5038'0'0,"0"0"-2860"0"0,0 0-1086 0 0,0 0-104 0 0,0 0 63 0 0,0 0 38 0 0,0 0-84 0 0,0 0-169 0 0,0 0-141 0 0,0 0-125 0 0,34-5-80 0 0,104-16-30 0 0,6-8 741 0 0,-53 22-1254 0 0,-72 6-4039 0 0,0 1-4161 0 0,-15 0-4228 0 0</inkml:trace>
</inkml:ink>
</file>

<file path=ppt/ink/ink20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0:44.8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 7 11370 0 0,'0'0'3014'0'0,"0"0"-781"0"0,0 0-590 0 0,0 0-191 0 0,0 0-22 0 0,0 0-103 0 0,0 0-231 0 0,0 0-177 0 0,0 0-194 0 0,0 0-184 0 0,0 0-88 0 0,-4-1-88 0 0,-10-4-41 0 0,10 4-10 0 0,4 1-13 0 0,0 0-46 0 0,9 8 492 0 0,79 165 420 0 0,-58-76-1027 0 0,-5 1 0 0 0,-4 2 0 0 0,7 94-140 0 0,0-106 137 0 0,-14-107 898 0 0,85-234-719 0 0,-5-23-224 0 0,-90 262-100 0 0,0 0-1 0 0,-1 0 0 0 0,-1-1 1 0 0,-1 1-1 0 0,0-1 1 0 0,0 1-1 0 0,-2-1 1 0 0,0 1-1 0 0,0-1 1 0 0,-3-6 8 0 0,-19-9-2101 0 0,23 30 1310 0 0,0 0-293 0 0,5 14-5644 0 0,-1-7-281 0 0,1-2-5045 0 0</inkml:trace>
  <inkml:trace contextRef="#ctx0" brushRef="#br0" timeOffset="396.379">710 405 14571 0 0,'0'0'2074'0'0,"0"0"-604"0"0,0 0-374 0 0,0 0 33 0 0,0 0 37 0 0,0 0-114 0 0,0 0-250 0 0,0 0-261 0 0,0 0-189 0 0,0 0-104 0 0,0 0-41 0 0,0 0 18 0 0,0 0 6 0 0,-1 8-4 0 0,-16 75 271 0 0,11-62-422 0 0,1 0 0 0 0,1 0 1 0 0,0 1-1 0 0,2-1 1 0 0,1 1-1 0 0,1 16-76 0 0,1-34 35 0 0,1 0 0 0 0,0-1 1 0 0,0 1-1 0 0,0-1 0 0 0,0 1 0 0 0,1-1 0 0 0,-1 0 1 0 0,1 0-1 0 0,0 0 0 0 0,0 0 0 0 0,0-1 1 0 0,0 1-1 0 0,1-1 0 0 0,-1 1 0 0 0,0-1 0 0 0,1 0 1 0 0,0-1-1 0 0,-1 1 0 0 0,1-1 0 0 0,0 1 1 0 0,0-1-1 0 0,0 0 0 0 0,0-1 0 0 0,0 1 0 0 0,0-1 1 0 0,0 1-1 0 0,0-1 0 0 0,0 0 0 0 0,0-1 1 0 0,0 1-1 0 0,0-1 0 0 0,0 0 0 0 0,0 0 0 0 0,0 0 1 0 0,0 0-1 0 0,0-1 0 0 0,0 0 0 0 0,-1 1 1 0 0,1-1-1 0 0,-1-1 0 0 0,1 1 0 0 0,-1 0 0 0 0,0-1 1 0 0,2-1-36 0 0,2 0 70 0 0,0-1-1 0 0,1 1 1 0 0,-2-2 0 0 0,1 1 0 0 0,0-1 0 0 0,-1 0 0 0 0,0 0 0 0 0,-1 0 0 0 0,1-1 0 0 0,-1 0 0 0 0,-1 0 0 0 0,1 0 0 0 0,-1-1 0 0 0,0 0-1 0 0,-1 1 1 0 0,0-1 0 0 0,0-1 0 0 0,-1 1 0 0 0,0 0 0 0 0,0 0 0 0 0,0-7-70 0 0,-2 9-16 0 0,0 0 0 0 0,-1 0 0 0 0,0 0 0 0 0,0 0 0 0 0,0 0 0 0 0,-1 0 0 0 0,0 0 0 0 0,0 0 1 0 0,0 0-1 0 0,-1 1 0 0 0,1-1 0 0 0,-2 1 0 0 0,1 0 0 0 0,0 0 0 0 0,-1 0 0 0 0,0 0 0 0 0,0 1 0 0 0,-1-1 0 0 0,1 1 0 0 0,-1 0 16 0 0,-59-33-2893 0 0,34 33-8434 0 0,20 4-1146 0 0</inkml:trace>
</inkml:ink>
</file>

<file path=ppt/ink/ink20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0:49.4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241 0 11290 0 0,'0'0'2325'0'0,"0"0"-369"0"0,0 0-115 0 0,0 0-134 0 0,0 0-223 0 0,0 0-286 0 0,0 0-295 0 0,0 0-218 0 0,0 0-109 0 0,0 0-62 0 0,0 0-72 0 0,0 0-39 0 0,0 0-50 0 0,4 30 1313 0 0,-5-8-1536 0 0,-1 0 0 0 0,-1 0 0 0 0,-1 0 0 0 0,-1-1 0 0 0,-1 0 0 0 0,-1 0 0 0 0,0 0 0 0 0,-2-1-1 0 0,-1 0 1 0 0,0 0 0 0 0,-1-1 0 0 0,-3 2-130 0 0,-42 97 190 0 0,55-93-73 0 0,1-24-102 0 0,0-1 7 0 0,0 0-8 0 0,18 17 436 0 0,155-1 122 0 0,-178-31-3735 0 0,2 13 2167 0 0,-14-10-2939 0 0,8 4-4829 0 0,7 4-2604 0 0</inkml:trace>
  <inkml:trace contextRef="#ctx0" brushRef="#br0" timeOffset="248.988">0 239 12715 0 0,'0'0'2678'0'0,"0"0"-517"0"0,0 0-382 0 0,0 0-256 0 0,0 0-264 0 0,0 0-300 0 0,0 0-305 0 0,0 0-149 0 0,0 0-42 0 0,0 0-23 0 0,0 0-11 0 0,0 0-79 0 0,0 0-102 0 0,17 0-73 0 0,110-7 21 0 0,-53-6-2402 0 0,0-3-3354 0 0,-60 12-3526 0 0</inkml:trace>
  <inkml:trace contextRef="#ctx0" brushRef="#br0" timeOffset="643.064">856 177 11594 0 0,'0'0'2418'0'0,"0"0"-572"0"0,0 0-136 0 0,0 0 26 0 0,0 0-105 0 0,0 0-235 0 0,0 0-353 0 0,0 0-311 0 0,0 0-178 0 0,0 0-95 0 0,0 0-9 0 0,0 0 20 0 0,0 0 11 0 0,-6 12-2 0 0,-48 76 280 0 0,-138 132 166 0 0,-58 37-787 0 0,135-131-925 0 0,114-104-3436 0 0,31-26-5738 0 0,-24 1-1200 0 0</inkml:trace>
  <inkml:trace contextRef="#ctx0" brushRef="#br0" timeOffset="1748.149">948 597 0 0 0,'0'0'1004'0'0,"0"0"902"0"0,0 0 162 0 0,0 0-130 0 0,0 0-176 0 0,0 0-200 0 0,0 0-157 0 0,0 0-99 0 0,0 0-103 0 0,0 0-72 0 0,0 0-89 0 0,0 0-109 0 0,0 0-93 0 0,6-1 408 0 0,-5 2 6320 0 0,-38 10-6866 0 0,13-1-416 0 0,-80 50 768 0 0,103-58-1049 0 0,0 0 0 0 0,0 0 0 0 0,1 0 0 0 0,-1 1 0 0 0,1-1-1 0 0,0 0 1 0 0,0 1 0 0 0,0-1 0 0 0,0 0 0 0 0,0 1 0 0 0,0-1 0 0 0,0 0 0 0 0,1 1 0 0 0,-1-1-1 0 0,1 0 1 0 0,0 0 0 0 0,0 1 0 0 0,-1-1 0 0 0,1 0 0 0 0,1 0 0 0 0,-1 0 0 0 0,0 0 0 0 0,0 0-1 0 0,1 0 1 0 0,-1-1 0 0 0,1 1 0 0 0,0 0 0 0 0,-1-1 0 0 0,1 1 0 0 0,0-1 0 0 0,0 0-1 0 0,0 1 1 0 0,0-1 0 0 0,0 0 0 0 0,0 0 0 0 0,1 0 0 0 0,-1-1 0 0 0,0 1 0 0 0,0 0 0 0 0,1-1-1 0 0,-1 1 1 0 0,0-1 0 0 0,2 0-5 0 0,14 10 14 0 0,1 2 17 0 0,-1 0-1 0 0,-1 1 0 0 0,0 0 1 0 0,-1 2-1 0 0,0 0 1 0 0,-1 0-1 0 0,-1 2 0 0 0,0 0 1 0 0,-1 0-1 0 0,4 10-30 0 0,-16-25 21 0 0,0 0-1 0 0,1 1 0 0 0,-1-1 1 0 0,0 1-1 0 0,-1-1 1 0 0,1 1-1 0 0,0-1 0 0 0,-1 1 1 0 0,1-1-1 0 0,-1 1 0 0 0,0 0 1 0 0,0-1-1 0 0,0 1 1 0 0,0 0-1 0 0,0-1 0 0 0,-1 1 1 0 0,1-1-1 0 0,-1 1 1 0 0,0-1-1 0 0,0 1 0 0 0,0-1 1 0 0,0 1-1 0 0,0-1 0 0 0,0 0 1 0 0,-1 1-1 0 0,1-1 1 0 0,-1 0-1 0 0,1 0 0 0 0,-1 0 1 0 0,0 0-1 0 0,0 0 0 0 0,0-1 1 0 0,0 1-1 0 0,0 0 1 0 0,0-1-1 0 0,-1 0 0 0 0,1 1 1 0 0,0-1-1 0 0,-3 1-20 0 0,-18 6-47 0 0,0-1-1 0 0,-1-1 0 0 0,0-1 1 0 0,0-1-1 0 0,0 0 0 0 0,0-2 1 0 0,-19-2 47 0 0,-15-18-4074 0 0,37 8-6810 0 0,13 9-1978 0 0</inkml:trace>
</inkml:ink>
</file>

<file path=ppt/ink/ink20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0:47.8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233 206 4097 0 0,'0'0'4467'0'0,"0"0"-1731"0"0,0 0-753 0 0,0 0-171 0 0,0 0-25 0 0,0 0-102 0 0,0 0-214 0 0,0 0-271 0 0,0 0-271 0 0,0 0-216 0 0,0 0-139 0 0,0 0-90 0 0,0 0-65 0 0,-1 20 1022 0 0,-47 181 475 0 0,-28 108-1172 0 0,-17-7-600 0 0,79-236-849 0 0,34-66-1073 0 0,-12-3 1314 0 0,-1 0 1 0 0,1 0-1 0 0,-1-1 1 0 0,0 0-1 0 0,0 0 1 0 0,-1-1-1 0 0,1 1 1 0 0,-1-2-1 0 0,0 1 1 0 0,0-1-1 0 0,-1 1 1 0 0,2-4 463 0 0,11-9-2358 0 0,3-1-3486 0 0,-5 4-5295 0 0</inkml:trace>
  <inkml:trace contextRef="#ctx0" brushRef="#br0" timeOffset="303.465">704 317 14043 0 0,'0'0'1704'0'0,"0"0"-273"0"0,0 0-128 0 0,0 0 6 0 0,0 0-13 0 0,-31 36-135 0 0,-95 117-227 0 0,44-25 429 0 0,70-103-1187 0 0,0 0-1 0 0,2 0 1 0 0,0 1 0 0 0,2 1 0 0 0,1 0 0 0 0,1 0-1 0 0,1 0 1 0 0,2 0 0 0 0,0 1 0 0 0,2 4-176 0 0,3-23 47 0 0,0 0-1 0 0,0-1 1 0 0,1 1 0 0 0,0-1 0 0 0,1 0 0 0 0,0 0 0 0 0,0 0 0 0 0,0 0 0 0 0,1-1 0 0 0,1 0 0 0 0,-1 0 0 0 0,1 0 0 0 0,0 0 0 0 0,0-1 0 0 0,1 0 0 0 0,0-1 0 0 0,0 1-1 0 0,0-1 1 0 0,1-1 0 0 0,0 1 0 0 0,0-1 0 0 0,0-1 0 0 0,0 1 0 0 0,0-1 0 0 0,1-1 0 0 0,0 0 0 0 0,-1 0 0 0 0,1-1 0 0 0,0 1 0 0 0,0-2 0 0 0,6 0-47 0 0,-2 2 50 0 0,-1-1 1 0 0,1 0 0 0 0,0-1 0 0 0,-1 0-1 0 0,1-1 1 0 0,0 0 0 0 0,-1-1-1 0 0,1-1 1 0 0,-1 0 0 0 0,0-1 0 0 0,0 0-1 0 0,0-1 1 0 0,0 0 0 0 0,-1-1 0 0 0,0 0-1 0 0,0-1 1 0 0,-1 0 0 0 0,1 0 0 0 0,-2-1-1 0 0,1-1 1 0 0,-1 0 0 0 0,0 0-1 0 0,-1-1-49 0 0,-6 7 5 0 0,0 0 0 0 0,0 0 0 0 0,0 0 0 0 0,0 0 0 0 0,-1-1 0 0 0,0 1 0 0 0,0 0 0 0 0,0-1 0 0 0,0 1 0 0 0,0-1 0 0 0,0 1 0 0 0,-1-1 0 0 0,0 1 0 0 0,0-1 0 0 0,0 1 0 0 0,0-1 0 0 0,0 1 0 0 0,-1-1 0 0 0,0 1 0 0 0,0-1 0 0 0,0 1 0 0 0,0-1 0 0 0,0 1 0 0 0,0 0 0 0 0,-1 0 0 0 0,0 0 0 0 0,0 0 0 0 0,0 0 0 0 0,0 0 0 0 0,0 0 0 0 0,0 0 0 0 0,-1 1 0 0 0,1-1 0 0 0,-1 1 0 0 0,0 0 0 0 0,0 0 0 0 0,1 0 0 0 0,-4-2-6 0 0,-8-2-145 0 0,-1 1 0 0 0,0 0 0 0 0,0 1 0 0 0,0 1 1 0 0,0 0-1 0 0,0 1 0 0 0,-1 0 0 0 0,1 2 0 0 0,-1 0 0 0 0,0 0 1 0 0,1 1-1 0 0,-7 2 145 0 0,-63 19-9123 0 0,73-18-2815 0 0</inkml:trace>
  <inkml:trace contextRef="#ctx0" brushRef="#br0" timeOffset="982.769">1111 232 9890 0 0,'0'0'2095'0'0,"0"0"-590"0"0,0 0-161 0 0,0 0 88 0 0,0 0 32 0 0,0 0-105 0 0,0 0-214 0 0,0 0-174 0 0,0 0-147 0 0,32-4-135 0 0,100-15-95 0 0,-128 19-510 0 0,1 0 0 0 0,0 0 0 0 0,-1 0 0 0 0,1-1 0 0 0,0 0 0 0 0,-1 0 0 0 0,1 0 0 0 0,-1-1 0 0 0,0 1 0 0 0,1-1 1 0 0,-1 0-1 0 0,0-1 0 0 0,0 1 0 0 0,0-1 0 0 0,-1 1 0 0 0,1-1 0 0 0,0 0-84 0 0,8-9 387 0 0,-5 6-248 0 0,-1 0 0 0 0,-1-1 0 0 0,1 0 0 0 0,-1 0 0 0 0,0 0 0 0 0,-1-1 0 0 0,0 1 0 0 0,0-1 0 0 0,0 0 0 0 0,-1 0 0 0 0,0-1 0 0 0,-1 1 0 0 0,0 0 0 0 0,0-1-1 0 0,-1 0 1 0 0,0 1 0 0 0,-1-1 0 0 0,1 0 0 0 0,-2 0 0 0 0,0-3-139 0 0,1 11 83 0 0,-10 47-208 0 0,-37 376 103 0 0,47-403-57 0 0,-2 1-1 0 0,0 0 0 0 0,-1-1 0 0 0,-1 1 1 0 0,0-1-1 0 0,-2 0 0 0 0,0 0 1 0 0,-1-1-1 0 0,-1 0 0 0 0,-1 0 0 0 0,-1-1 1 0 0,0 0-1 0 0,-2 1 80 0 0,8-13-152 0 0,1-1 0 0 0,-1 0 1 0 0,-1 0-1 0 0,1 0 0 0 0,-1 0 0 0 0,1-1 0 0 0,-1 0 0 0 0,0 0 0 0 0,0 0 1 0 0,-1 0-1 0 0,1-1 0 0 0,0 0 0 0 0,-1 0 0 0 0,1 0 0 0 0,-1-1 1 0 0,0 0-1 0 0,0 0 0 0 0,1 0 0 0 0,-1-1 0 0 0,0 0 0 0 0,0 0 1 0 0,0-1-1 0 0,1 1 0 0 0,-1-1 0 0 0,0 0 0 0 0,0-1 0 0 0,1 1 1 0 0,-1-1-1 0 0,1 0 0 0 0,0-1 0 0 0,-1 1 0 0 0,1-1 0 0 0,0 0 0 0 0,1 0 1 0 0,-1-1-1 0 0,0 1 0 0 0,1-1 0 0 0,0 0 0 0 0,0-1 0 0 0,0 1 1 0 0,0-1-1 0 0,-1-1 152 0 0,3 0 61 0 0,0 0-1 0 0,0 0 1 0 0,0 0 0 0 0,1-1 0 0 0,-1 1 0 0 0,1 0-1 0 0,1-1 1 0 0,-1 1 0 0 0,1 0 0 0 0,1-1 0 0 0,-1 1-1 0 0,1-1 1 0 0,0 1 0 0 0,0 0 0 0 0,1 0 0 0 0,0-1 0 0 0,0 1-1 0 0,0 0 1 0 0,1 1 0 0 0,0-1 0 0 0,0 0 0 0 0,0 1-1 0 0,1 0 1 0 0,0-1 0 0 0,0 2 0 0 0,0-1 0 0 0,1 0-1 0 0,-1 1 1 0 0,1 0 0 0 0,4-3-61 0 0,22-19 277 0 0,1 2 0 0 0,2 1 0 0 0,0 1-1 0 0,1 2 1 0 0,1 2 0 0 0,0 1 0 0 0,3 2-277 0 0,-37 14-7 0 0,28-10-2493 0 0,42-3-10434 0 0,-68 14 4183 0 0</inkml:trace>
</inkml:ink>
</file>

<file path=ppt/ink/ink2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22:01.556"/>
    </inkml:context>
    <inkml:brush xml:id="br0">
      <inkml:brushProperty name="width" value="0.05" units="cm"/>
      <inkml:brushProperty name="height" value="0.05" units="cm"/>
    </inkml:brush>
    <inkml:brush xml:id="br1">
      <inkml:brushProperty name="width" value="0.05" units="cm"/>
      <inkml:brushProperty name="height" value="0.05" units="cm"/>
      <inkml:brushProperty name="color" value="#E71224"/>
    </inkml:brush>
    <inkml:brush xml:id="br2">
      <inkml:brushProperty name="width" value="0.1" units="cm"/>
      <inkml:brushProperty name="height" value="0.1" units="cm"/>
      <inkml:brushProperty name="color" value="#004F8B"/>
    </inkml:brush>
  </inkml:definitions>
  <inkml:trace contextRef="#ctx0" brushRef="#br0">14334 1134 5713 0 0,'0'0'1481'0'0,"0"0"-727"0"0,0 0-328 0 0,0 0 237 0 0,0 0 419 0 0,0 0 240 0 0,0 0 34 0 0,0 0-143 0 0,0 0-182 0 0,0 0-121 0 0,0 0-68 0 0,0 0-25 0 0,11 2-6 0 0,53 7 775 0 0,-57-10-1305 0 0,-1-1 1 0 0,0 0-1 0 0,0 0 1 0 0,0-1-1 0 0,0 0 1 0 0,0 0-1 0 0,0-1 1 0 0,-1 1-1 0 0,0-1 0 0 0,0 0 1 0 0,0-1-1 0 0,0 1 1 0 0,0-1-1 0 0,2-4-281 0 0,11-8 448 0 0,54-50 513 0 0,-44 38-725 0 0,2 1-1 0 0,0 2 1 0 0,2 1-1 0 0,1 2 1 0 0,30-17-236 0 0,-42 28 85 0 0,-16 9-62 0 0,-1 0-1 0 0,1 0 0 0 0,0 0 0 0 0,0 0 0 0 0,1 1 1 0 0,-1 0-1 0 0,0 0 0 0 0,1 0 0 0 0,0 1 0 0 0,-1-1 1 0 0,1 1-1 0 0,0 1 0 0 0,-1-1 0 0 0,1 1 0 0 0,5 0-22 0 0,19 43 222 0 0,-23-29-131 0 0,-2 0 0 0 0,0 0 0 0 0,0 0 0 0 0,-1 1 0 0 0,-1-1 0 0 0,-1 1 0 0 0,0 0 0 0 0,-1 0 0 0 0,0 0 0 0 0,-1 0 0 0 0,-2 14-91 0 0,2-21 26 0 0,-1 1-1 0 0,0 0 1 0 0,0 0 0 0 0,-1 0-1 0 0,0-1 1 0 0,-1 1-1 0 0,0-1 1 0 0,0 1-1 0 0,-1-1 1 0 0,1 0-1 0 0,-2-1 1 0 0,1 1-1 0 0,-1-1 1 0 0,-1 1 0 0 0,1-1-1 0 0,-1-1 1 0 0,0 1-1 0 0,-1-1 1 0 0,1 0-1 0 0,-1-1 1 0 0,-1 0-1 0 0,1 0 1 0 0,-1 0 0 0 0,1-1-1 0 0,-1 0 1 0 0,-1 0-1 0 0,1-1 1 0 0,0 0-1 0 0,-1-1 1 0 0,1 0-1 0 0,-1 0 1 0 0,-8 0-26 0 0,9-1-1 0 0,0-1 1 0 0,0 0-1 0 0,0 0 0 0 0,0-1 1 0 0,0 0-1 0 0,0-1 1 0 0,0 0-1 0 0,0 0 0 0 0,0 0 1 0 0,1-1-1 0 0,-1 0 0 0 0,1-1 1 0 0,-4-2 0 0 0,-15-23-1062 0 0,28 17-2178 0 0,9 1-3511 0 0,-4 7-4812 0 0</inkml:trace>
  <inkml:trace contextRef="#ctx0" brushRef="#br0" timeOffset="1553.718">15289 910 5729 0 0,'0'0'3510'0'0,"0"0"-1151"0"0,0 0-603 0 0,0 0-101 0 0,0 0-82 0 0,0 0-196 0 0,0 0-227 0 0,0 0-224 0 0,0 0-195 0 0,0 0-143 0 0,0 0-117 0 0,0 0-109 0 0,0 0-60 0 0,-12 13-34 0 0,-38 41-39 0 0,48-52-202 0 0,0 0 0 0 0,0 0 0 0 0,1 0 0 0 0,-1 1 0 0 0,0-1 0 0 0,1 1 0 0 0,0-1 0 0 0,-1 1 0 0 0,1 0 0 0 0,0 0 0 0 0,1-1 0 0 0,-1 1 0 0 0,0 0 0 0 0,1 0 0 0 0,-1 0 0 0 0,1 0 0 0 0,0 0 0 0 0,0 0 0 0 0,0-1 0 0 0,1 4-27 0 0,-1 6 86 0 0,0-3-13 0 0,9 78 123 0 0,-9-84-182 0 0,1 0 0 0 0,0-1 0 0 0,-1 1 0 0 0,1-1 0 0 0,0 0 0 0 0,1 1 0 0 0,-1-1 0 0 0,0 0 0 0 0,1 1 0 0 0,-1-1 0 0 0,1 0 0 0 0,0 0 0 0 0,0 0 0 0 0,0 0 0 0 0,0-1 0 0 0,0 1 0 0 0,0 0 0 0 0,0-1 0 0 0,1 0 0 0 0,-1 1 0 0 0,0-1 0 0 0,1 0 0 0 0,-1 0 0 0 0,1 0 0 0 0,-1-1 0 0 0,1 1 0 0 0,0-1 0 0 0,-1 1 0 0 0,1-1 0 0 0,0 0-1 0 0,0 0-12 0 0,8-2 147 0 0,1-2 0 0 0,-1 1 0 0 0,0-1 0 0 0,0-1 0 0 0,-1 0 0 0 0,1-1 0 0 0,-1 0 0 0 0,0 0 0 0 0,-1-1 0 0 0,0 0 0 0 0,0-1 0 0 0,0 0 0 0 0,-1 0 0 0 0,0-1 0 0 0,0 0 0 0 0,3-7-148 0 0,-4 8 77 0 0,10-9 74 0 0,-2-1-1 0 0,0-1 1 0 0,-1 0-1 0 0,-1-1 1 0 0,-1-1-1 0 0,1-4-150 0 0,-12 23 15 0 0,11-24 231 0 0,-4 27-71 0 0,3 81-64 0 0,-5 85-67 0 0,-15 155-44 0 0,9-300 11 0 0,-1 1 0 0 0,-1 0 0 0 0,-1-1-1 0 0,-1 0 1 0 0,-1 0 0 0 0,0 0 0 0 0,-2 0 0 0 0,-1-1 0 0 0,0 0 0 0 0,-2-1-1 0 0,0 1 1 0 0,-1-2 0 0 0,-1 0 0 0 0,-11 13-11 0 0,0-10 25 0 0,16-13-4 0 0,-1-1 0 0 0,0 0 0 0 0,0 0-1 0 0,-1-1 1 0 0,0 0 0 0 0,-1-1 0 0 0,1 0-1 0 0,-1-1 1 0 0,0 1 0 0 0,0-2-1 0 0,-7 3-20 0 0,15-7 4 0 0,1-1-1 0 0,0 1 0 0 0,-1 0 0 0 0,1-1 1 0 0,-1 1-1 0 0,1-1 0 0 0,0 1 0 0 0,-1-1 1 0 0,1 1-1 0 0,0-1 0 0 0,-1 0 0 0 0,1 0 1 0 0,0 0-1 0 0,0 0 0 0 0,0 0 1 0 0,0 0-1 0 0,0 0 0 0 0,0 0 0 0 0,0 0 1 0 0,0 0-1 0 0,0 0 0 0 0,1-1 0 0 0,-1 1 1 0 0,0 0-1 0 0,1-1 0 0 0,-1 1 0 0 0,1 0 1 0 0,-1-1-1 0 0,1 1 0 0 0,0-1 0 0 0,0 1 1 0 0,0 0-1 0 0,0-1 0 0 0,-1 1 0 0 0,2-1 1 0 0,-1 1-1 0 0,0-1 0 0 0,0 1 0 0 0,0-1 1 0 0,1 1-1 0 0,-1 0 0 0 0,1-1 0 0 0,-1 1 1 0 0,1 0-1 0 0,0-1 0 0 0,-1 1 0 0 0,1 0 1 0 0,0 0-1 0 0,0-1 0 0 0,0 1-3 0 0,9-28-3 0 0,2 0 0 0 0,1 1 0 0 0,1 1 0 0 0,1 0 0 0 0,1 1 0 0 0,11-12 3 0 0,-11 14-7 0 0,223-318 49 0 0,-194 274-57 0 0,4 2-1 0 0,2 3 1 0 0,29-27 15 0 0,-70 81 12 0 0,0-1 0 0 0,1 2 0 0 0,0-1 0 0 0,0 2 1 0 0,1-1-1 0 0,0 2 0 0 0,0-1 0 0 0,1 2 0 0 0,3-2-12 0 0,-14 6 1 0 0,1 1 0 0 0,-1 0 0 0 0,0-1 0 0 0,1 1-1 0 0,-1 0 1 0 0,1 0 0 0 0,-1 0 0 0 0,1 0 0 0 0,-1 1 0 0 0,0-1 0 0 0,1 1-1 0 0,-1-1 1 0 0,0 1 0 0 0,1 0 0 0 0,-1 0 0 0 0,0 0 0 0 0,0 0 0 0 0,0 0-1 0 0,0 0 1 0 0,0 1 0 0 0,0-1 0 0 0,0 1 0 0 0,0 0 0 0 0,0-1 0 0 0,-1 1-1 0 0,1 0 1 0 0,-1 0 0 0 0,1 0 0 0 0,-1 0 0 0 0,0 0 0 0 0,0 0-1 0 0,0 0 1 0 0,0 2-1 0 0,23 77 152 0 0,-18-33-158 0 0,-4-39 19 0 0,0-1-1 0 0,-1 1 1 0 0,0 1 0 0 0,0-1-1 0 0,-1 0 1 0 0,0 0-1 0 0,-1 0 1 0 0,0 0 0 0 0,0 0-1 0 0,-1 0 1 0 0,0 0 0 0 0,0-1-1 0 0,-1 1 1 0 0,-4 8-13 0 0,4-11 10 0 0,-1 0 0 0 0,0-1 0 0 0,0 1 1 0 0,0 0-1 0 0,0-1 0 0 0,-1 0 0 0 0,0 0 0 0 0,0-1 0 0 0,0 1 0 0 0,-1-1 1 0 0,1 0-1 0 0,-1-1 0 0 0,0 1 0 0 0,0-1 0 0 0,0 0 0 0 0,-1-1 0 0 0,1 1 1 0 0,-1-1-1 0 0,0 0 0 0 0,1-1 0 0 0,-1 0 0 0 0,0 0 0 0 0,-5 0-10 0 0,-26-1 6 0 0,59-15-301 0 0,-9 12 292 0 0,-1 1 1 0 0,1 0-1 0 0,0 1 0 0 0,-1 0 1 0 0,1 1-1 0 0,0 0 0 0 0,0 1 1 0 0,0 1-1 0 0,-1 0 0 0 0,1 0 1 0 0,10 4 2 0 0,85-3 74 0 0,-90-4-54 0 0,1-2 1 0 0,-1 0-1 0 0,-1-2 0 0 0,1 1 0 0 0,-1-2 1 0 0,1 0-1 0 0,-2-1 0 0 0,1-1 0 0 0,-1 0 1 0 0,0-1-1 0 0,-1-1 0 0 0,2-1-20 0 0,4-7 48 0 0,-1 0 1 0 0,0-1-1 0 0,-1-1 1 0 0,-1-1-1 0 0,-1-1 1 0 0,-1 0-1 0 0,-1-1 1 0 0,-1 0-1 0 0,-1-1 1 0 0,-1-1-1 0 0,-1 0 0 0 0,3-13-48 0 0,23-46-1 0 0,-25 62 14 0 0,-1 0 0 0 0,-1 0 0 0 0,-1-1 0 0 0,-1-1 0 0 0,-1 1 0 0 0,-1-1 0 0 0,0 0 0 0 0,-1-24-13 0 0,-3 47 3 0 0,-1 0 0 0 0,0 0-1 0 0,1 0 1 0 0,-1 0 0 0 0,0 0-1 0 0,0 0 1 0 0,0 0 0 0 0,0 0 0 0 0,0 0-1 0 0,0 0 1 0 0,0 0 0 0 0,0 0 0 0 0,0 0-1 0 0,0 0 1 0 0,-1 0 0 0 0,1 0-1 0 0,0 0 1 0 0,-1 0 0 0 0,1 0 0 0 0,-1 0-1 0 0,1 0 1 0 0,-1 0 0 0 0,0 0 0 0 0,1 0-1 0 0,-1 0 1 0 0,0 1 0 0 0,1-1 0 0 0,-1 0-1 0 0,0 1 1 0 0,0-1 0 0 0,0 0-1 0 0,0 1 1 0 0,0-1 0 0 0,0 1 0 0 0,0-1-1 0 0,0 1 1 0 0,0 0 0 0 0,0-1 0 0 0,0 1-1 0 0,0 0 1 0 0,0 0 0 0 0,0 0-1 0 0,0-1-2 0 0,-3 24 11 0 0,-9 23 89 0 0,2 2 1 0 0,3-1-1 0 0,1 2 1 0 0,1 29-101 0 0,-1 187 100 0 0,6-230-98 0 0,13 91 9 0 0,-1-117-699 0 0,-13-34-364 0 0,-21-101-7186 0 0,19 105 2243 0 0,2 5-5675 0 0</inkml:trace>
  <inkml:trace contextRef="#ctx0" brushRef="#br0" timeOffset="1829.67">16333 781 7706 0 0,'0'0'3151'0'0,"0"0"-416"0"0,0 0-370 0 0,0 0-314 0 0,0 0-392 0 0,0 0-420 0 0,0 0-355 0 0,0 0-252 0 0,0 0-64 0 0,0 0 43 0 0,0 0 65 0 0,0 0 43 0 0,0 0-7 0 0,11 3-54 0 0,122 20 1282 0 0,-33-27-1638 0 0,0-4 1 0 0,-1-5-1 0 0,33-10-302 0 0,-116 20-438 0 0,0 1-1546 0 0,-7 0-2213 0 0,-4 1-8227 0 0</inkml:trace>
  <inkml:trace contextRef="#ctx0" brushRef="#br0" timeOffset="2539.793">17049 1068 0 0 0,'0'0'1376'0'0,"0"0"25"0"0,0 0 108 0 0,0 0 82 0 0,0 0 26 0 0,0 0-32 0 0,0 0-88 0 0,0 0-78 0 0,0 0-94 0 0,0 0-114 0 0,0 0-149 0 0,0 0-199 0 0,0 0-211 0 0,-5-2-182 0 0,-17-5-93 0 0,75 27 3723 0 0,-39-19-3696 0 0,0 0-1 0 0,0 0 1 0 0,0-2-1 0 0,-1 0 0 0 0,1 0 1 0 0,0-1-1 0 0,0-1 0 0 0,-1 0 1 0 0,9-3-404 0 0,-17 4 61 0 0,0 0-1 0 0,-1 0 1 0 0,1 0 0 0 0,-1 0 0 0 0,1-1 0 0 0,-1 0 0 0 0,0 1-1 0 0,0-2 1 0 0,0 1 0 0 0,0 0 0 0 0,0-1 0 0 0,-1 0 0 0 0,0 0 0 0 0,1 0-1 0 0,-2 0 1 0 0,1 0 0 0 0,0-1 0 0 0,-1 1 0 0 0,0-1 0 0 0,0 0-1 0 0,0 0 1 0 0,-1 0 0 0 0,1 0 0 0 0,-1 0 0 0 0,0 0 0 0 0,-1 0-1 0 0,1-1-59 0 0,-1 2 7 0 0,0 1 1 0 0,0-1 0 0 0,-1 0 0 0 0,1 0-1 0 0,-1 0 1 0 0,0 1 0 0 0,0-1 0 0 0,0 0-1 0 0,-1 1 1 0 0,1-1 0 0 0,-1 1 0 0 0,0-1-1 0 0,0 1 1 0 0,0 0 0 0 0,0 0 0 0 0,0 0-1 0 0,-1 0 1 0 0,1 0 0 0 0,-1 0 0 0 0,0 1-1 0 0,0-1 1 0 0,0 1 0 0 0,0 0 0 0 0,-1 0-1 0 0,1 0 1 0 0,0 0 0 0 0,-1 1 0 0 0,0-1-1 0 0,1 1 1 0 0,-1 0 0 0 0,0 0 0 0 0,-1 0-9 0 0,-127-7-112 0 0,123 10 112 0 0,0 1 0 0 0,0-1 0 0 0,0 1 1 0 0,1 1-1 0 0,-1 0 0 0 0,1 0 0 0 0,0 0 1 0 0,0 1-1 0 0,1 0 0 0 0,-1 1 0 0 0,1 0 1 0 0,1 0-1 0 0,-1 0 0 0 0,1 1 1 0 0,0 0-1 0 0,0 0 0 0 0,1 1 0 0 0,0-1 1 0 0,0 1-1 0 0,1 0 0 0 0,0 1 0 0 0,0-1 1 0 0,1 1-1 0 0,0 0 0 0 0,1-1 0 0 0,-1 1 1 0 0,2 0-1 0 0,0 0 0 0 0,0 1 1 0 0,0-1-1 0 0,1 0 0 0 0,0 0 0 0 0,1 0 1 0 0,0 0-1 0 0,1 1 0 0 0,0-1 0 0 0,0-1 1 0 0,1 1-1 0 0,0 0 0 0 0,0-1 1 0 0,1 1-1 0 0,0-1 0 0 0,1 0 0 0 0,-1 0 1 0 0,2 0-1 0 0,0 1 50 0 0,1 0 0 0 0,1 0 0 0 0,-1-1 0 0 0,1 1 0 0 0,1-2 0 0 0,-1 1 0 0 0,2-1 0 0 0,-1-1 0 0 0,1 1 1 0 0,-1-2-1 0 0,2 1 0 0 0,-1-1 0 0 0,1-1 0 0 0,-1 0 0 0 0,1 0 0 0 0,0-1 0 0 0,0-1 0 0 0,1 0 1 0 0,-1 0-1 0 0,1-1 0 0 0,-1-1-50 0 0,-1 1 29 0 0,1-1-1 0 0,-1-1 1 0 0,0 0 0 0 0,0 0 0 0 0,0-1-1 0 0,0 0 1 0 0,0-1 0 0 0,0 0 0 0 0,0-1 0 0 0,-1 0-1 0 0,1 0 1 0 0,5-5-29 0 0,71-59-978 0 0,-61 30-6948 0 0,-20 31-748 0 0,-1 2-2654 0 0</inkml:trace>
  <inkml:trace contextRef="#ctx0" brushRef="#br0" timeOffset="3500.663">17467 1359 7762 0 0,'0'0'3999'0'0,"0"0"-1914"0"0,0 0-510 0 0,0 0 190 0 0,0 0 88 0 0,0 0-138 0 0,0 0-362 0 0,0 0-395 0 0,0 0-234 0 0,0 0-101 0 0,0 0-32 0 0,0 0-54 0 0,0 0-59 0 0,8-20-72 0 0,50-126 517 0 0,-51 127-810 0 0,2 0 0 0 0,0 0 1 0 0,0 1-1 0 0,2 0 0 0 0,0 1 0 0 0,1 0 0 0 0,1 1 0 0 0,1 0 1 0 0,0 1-1 0 0,1 1 0 0 0,0 0 0 0 0,1 1 0 0 0,6-3-113 0 0,-16 11 4 0 0,1 1 0 0 0,1 0 0 0 0,-1 0 0 0 0,1 1 0 0 0,-1 0 0 0 0,1 0 0 0 0,0 1 0 0 0,0 0 0 0 0,0 0 0 0 0,1 1 0 0 0,-1 0 0 0 0,0 1 0 0 0,0 0 0 0 0,1 0 0 0 0,4 1-4 0 0,-10 1 4 0 0,-1 0 0 0 0,0 0-1 0 0,1 0 1 0 0,-1 1 0 0 0,0-1 0 0 0,0 1-1 0 0,0-1 1 0 0,-1 1 0 0 0,1 0 0 0 0,-1-1-1 0 0,1 1 1 0 0,-1 0 0 0 0,0 0 0 0 0,0 0-1 0 0,0 0 1 0 0,-1 0 0 0 0,1 1 0 0 0,-1-1-1 0 0,0 0 1 0 0,1 0 0 0 0,-1 0 0 0 0,-1 0 0 0 0,1 0-1 0 0,0 1 1 0 0,-1-1 0 0 0,0 2-4 0 0,1 5 8 0 0,-4 159 112 0 0,4-168-120 0 0,0 0 1 0 0,0 0-1 0 0,0 0 0 0 0,0 0 1 0 0,0 0-1 0 0,0 0 1 0 0,0 0-1 0 0,1 0 1 0 0,-1 0-1 0 0,0 0 1 0 0,1 0-1 0 0,-1 0 1 0 0,0 0-1 0 0,1 0 1 0 0,-1 0-1 0 0,1 0 1 0 0,0 0-1 0 0,-1 0 1 0 0,1 0-1 0 0,0-1 1 0 0,0 1-1 0 0,-1 0 1 0 0,1-1-1 0 0,0 1 1 0 0,0 0-1 0 0,0-1 1 0 0,0 1-1 0 0,0-1 1 0 0,0 1-1 0 0,0-1 1 0 0,0 0-1 0 0,0 1 1 0 0,0-1-1 0 0,0 0 1 0 0,0 0-1 0 0,0 0 1 0 0,0 0-1 0 0,0 0 1 0 0,0 0-1 0 0,0 0 0 0 0,0 0 1 0 0,0 0-1 0 0,0 0 1 0 0,0 0-1 0 0,0-1 1 0 0,0 1-1 0 0,0 0 1 0 0,0-1-1 0 0,0 1 1 0 0,0-1-1 0 0,1 0 0 0 0,50-26 54 0 0,35-40-23 0 0,-16 11 14 0 0,3 3 1 0 0,54-28-46 0 0,-127 81 0 0 0,-1-1 0 0 0,1 1 1 0 0,0 0-1 0 0,-1 0 1 0 0,1 0-1 0 0,0-1 1 0 0,-1 1-1 0 0,1 0 1 0 0,0 0-1 0 0,-1 0 0 0 0,1 0 1 0 0,0 0-1 0 0,-1 0 1 0 0,1 0-1 0 0,0 0 1 0 0,0 0-1 0 0,-1 1 1 0 0,1-1-1 0 0,0 0 0 0 0,-1 0 1 0 0,1 1-1 0 0,-1-1 1 0 0,1 0-1 0 0,0 1 1 0 0,-1-1-1 0 0,1 0 1 0 0,-1 1-1 0 0,1-1 0 0 0,-1 1 1 0 0,1-1-1 0 0,-1 1 1 0 0,1-1-1 0 0,-1 1 1 0 0,1 0-1 0 0,-1-1 1 0 0,0 1-1 0 0,1-1 0 0 0,-1 1 1 0 0,0 0-1 0 0,0-1 1 0 0,0 1-1 0 0,1 0 1 0 0,-1-1-1 0 0,0 1 1 0 0,0 0-1 0 0,0 0 0 0 0,0-1 1 0 0,0 1-1 0 0,0 0 1 0 0,0-1-1 0 0,0 1 1 0 0,0 0-1 0 0,-1-1 1 0 0,1 1-1 0 0,0 0 0 0 0,0-1 1 0 0,-1 1-1 0 0,1 0 1 0 0,0-1-1 0 0,-1 1 1 0 0,1-1-1 0 0,0 1 1 0 0,-1 0-1 0 0,-11 53 112 0 0,11-52-111 0 0,-34 231 106 0 0,29-173-26 0 0,6-39-9 0 0,0-30-1512 0 0,3 0-931 0 0,-1 5-1174 0 0,-2-2-4956 0 0,0-1-3699 0 0</inkml:trace>
  <inkml:trace contextRef="#ctx0" brushRef="#br0" timeOffset="5871.567">19323 170 2104 0 0,'0'0'1820'0'0,"0"0"37"0"0,0 0 160 0 0,0 0 220 0 0,0 0 87 0 0,0 0-149 0 0,0 0-304 0 0,0 0-356 0 0,0 0-315 0 0,0 0-262 0 0,0 0-202 0 0,5-4 2722 0 0,6 310-622 0 0,-3-30-2210 0 0,1 161-289 0 0,-13-412-241 0 0,11-31 399 0 0,30-58-414 0 0,3 2-1 0 0,3 2 1 0 0,2 1 0 0 0,15-12-81 0 0,98-65-41 0 0,-157 135 41 0 0,-1 1 1 0 0,1-1 0 0 0,-1 0 0 0 0,1 0 0 0 0,-1 1 0 0 0,1-1 0 0 0,-1 0 0 0 0,1 1 0 0 0,0-1 0 0 0,0 1 0 0 0,-1-1 0 0 0,1 1 0 0 0,0-1 0 0 0,0 1 0 0 0,-1-1 0 0 0,1 1 0 0 0,0 0 0 0 0,0 0 0 0 0,0-1-1 0 0,0 1 1 0 0,0 0 0 0 0,0 0 0 0 0,-1 0 0 0 0,1 0 0 0 0,0 0 0 0 0,0 0 0 0 0,0 0 0 0 0,0 0 0 0 0,0 0 0 0 0,0 0 0 0 0,0 1 0 0 0,-1-1 0 0 0,1 0 0 0 0,0 1 0 0 0,0-1 0 0 0,0 0 0 0 0,-1 1 0 0 0,1-1-1 0 0,0 1 1 0 0,0-1 0 0 0,-1 1 0 0 0,1 0 0 0 0,0-1 0 0 0,-1 1 0 0 0,1 0 0 0 0,-1-1 0 0 0,1 1 0 0 0,-1 0 0 0 0,1 0 0 0 0,-1-1 0 0 0,1 1 0 0 0,-1 0 0 0 0,0 0 0 0 0,0 0 0 0 0,1 0 0 0 0,-1 0 0 0 0,0-1-1 0 0,0 1 1 0 0,0 0 0 0 0,0 0 0 0 0,0 0 0 0 0,0 0-1 0 0,5 54 55 0 0,-3 0-1 0 0,-3 0 0 0 0,-2 0 1 0 0,-4 22-55 0 0,4-46 17 0 0,1 46-612 0 0,35-107-3427 0 0,0 6-2443 0 0,-26 19 2938 0 0,3-3-6744 0 0</inkml:trace>
  <inkml:trace contextRef="#ctx0" brushRef="#br0" timeOffset="6703.675">20530 685 7786 0 0,'0'0'2149'0'0,"0"0"-365"0"0,0 0-97 0 0,0 0 30 0 0,0 0-55 0 0,0 0-194 0 0,0 0-260 0 0,0 0-229 0 0,0 0-161 0 0,0 0-86 0 0,-32 11-84 0 0,-104 33-78 0 0,52 2 390 0 0,66-35-844 0 0,1 1 0 0 0,0 0 0 0 0,1 2 1 0 0,0 0-1 0 0,1 0 0 0 0,1 2 0 0 0,1 0 1 0 0,0 0-1 0 0,1 1 0 0 0,0 1 0 0 0,2 0 0 0 0,0 0 1 0 0,1 1-1 0 0,-1 5-116 0 0,10-22 4 0 0,-1 0 1 0 0,1 0 0 0 0,-1 0-1 0 0,1 0 1 0 0,0 1-1 0 0,0-1 1 0 0,0 0 0 0 0,0 0-1 0 0,0 0 1 0 0,0 1-1 0 0,0-1 1 0 0,1 0-1 0 0,-1 0 1 0 0,1 0 0 0 0,0 0-1 0 0,0 0 1 0 0,0 0-1 0 0,0 0 1 0 0,0 0 0 0 0,0 0-1 0 0,0 0 1 0 0,0 0-1 0 0,1-1 1 0 0,-1 1-1 0 0,1 0 1 0 0,0-1 0 0 0,-1 0-1 0 0,1 1 1 0 0,0-1-1 0 0,0 0 1 0 0,0 0 0 0 0,0 0-1 0 0,0 0 1 0 0,0 0-1 0 0,0 0 1 0 0,0 0-1 0 0,0-1 1 0 0,0 1 0 0 0,0-1-1 0 0,0 1 1 0 0,1-1-1 0 0,-1 0 1 0 0,0 0 0 0 0,0 0-1 0 0,0 0 1 0 0,1-1-1 0 0,-1 1 1 0 0,1-1-5 0 0,10 0 79 0 0,1 0 0 0 0,-1-1 0 0 0,0 0 0 0 0,0-1-1 0 0,0-1 1 0 0,-1 0 0 0 0,1-1 0 0 0,-1 0 0 0 0,0-1 0 0 0,7-4-79 0 0,20-15 148 0 0,-1-2-1 0 0,-1-1 1 0 0,-1-2 0 0 0,2-6-148 0 0,-35 34 8 0 0,147-134 203 0 0,-142 180-234 0 0,-39 124 154 0 0,46-62-163 0 0,-14-103 34 0 0,0 0 0 0 0,1 0-1 0 0,-1 0 1 0 0,1 0-1 0 0,-1-1 1 0 0,1 1 0 0 0,0 0-1 0 0,0-1 1 0 0,0 0 0 0 0,0 1-1 0 0,1-1 1 0 0,-1 0-1 0 0,1 0 1 0 0,-1 0 0 0 0,1-1-1 0 0,0 1 1 0 0,0 0 0 0 0,-1-1-1 0 0,1 0 1 0 0,0 0-1 0 0,0 0 1 0 0,0 0 0 0 0,1 0-1 0 0,-1-1 1 0 0,0 1-1 0 0,0-1 1 0 0,0 0 0 0 0,0 0-1 0 0,1 0 1 0 0,-1 0 0 0 0,3-1-2 0 0,3-2 23 0 0,1-1 0 0 0,-1-1 1 0 0,1 1-1 0 0,-1-2 1 0 0,-1 1-1 0 0,1-1 1 0 0,-1 0-1 0 0,0-1 0 0 0,-1 0 1 0 0,1 0-1 0 0,-1-1 1 0 0,-1 0-1 0 0,1 0 0 0 0,-1 0 1 0 0,-1-1-1 0 0,2-2-23 0 0,5-6 50 0 0,93-115 184 0 0,-95 121-224 0 0,2-2 5 0 0,0 0 1 0 0,1 1 0 0 0,0 0-1 0 0,0 0 1 0 0,2 2 0 0 0,-1 0-1 0 0,1 0 1 0 0,1 2-1 0 0,-1 0 1 0 0,2 0 0 0 0,15-4-16 0 0,-30 12 10 0 0,0-1-1 0 0,0 1 1 0 0,0 0 0 0 0,0 0 0 0 0,0 0 0 0 0,-1 1-1 0 0,1-1 1 0 0,0 0 0 0 0,0 1 0 0 0,0-1 0 0 0,0 1-1 0 0,0 0 1 0 0,-1-1 0 0 0,1 1 0 0 0,0 0 0 0 0,-1 0-1 0 0,1 0 1 0 0,-1 0 0 0 0,1 1 0 0 0,-1-1 0 0 0,1 0-1 0 0,-1 0 1 0 0,0 1 0 0 0,1-1 0 0 0,-1 1 0 0 0,0 0-1 0 0,0-1 1 0 0,0 1 0 0 0,0 0 0 0 0,-1-1 0 0 0,1 1-1 0 0,0 0 1 0 0,-1 0 0 0 0,1 0 0 0 0,-1-1 0 0 0,0 1-1 0 0,1 1-9 0 0,6 78 383 0 0,-7-81-380 0 0,1 14 39 0 0,-1-1 0 0 0,-1 0 0 0 0,0 1-1 0 0,-1-1 1 0 0,0 0 0 0 0,-1 0 0 0 0,-1 0 0 0 0,0-1 0 0 0,0 1 0 0 0,-1-1-1 0 0,-1 0 1 0 0,0 0 0 0 0,-1-1 0 0 0,0 0 0 0 0,-1 0 0 0 0,0 0 0 0 0,0-1-1 0 0,-1 0 1 0 0,-1-1 0 0 0,1 0 0 0 0,-2 0 0 0 0,1-1 0 0 0,-5 2-42 0 0,4-4 2 0 0,1 0 0 0 0,-1 0 1 0 0,-1-1-1 0 0,1-1 0 0 0,0 0 0 0 0,-1 0 1 0 0,0-1-1 0 0,0-1 0 0 0,0 0 0 0 0,-9 0-2 0 0,21-2-18 0 0,0 0-10 0 0,25 0-144 0 0,217-11 272 0 0,24 11 624 0 0,-264 0-751 0 0,1 0-1 0 0,-1-1 1 0 0,1 1 0 0 0,-1-1-1 0 0,1 1 1 0 0,-1-1 0 0 0,1 0-1 0 0,-1 0 1 0 0,0 0 0 0 0,1 0-1 0 0,-1-1 1 0 0,0 1 0 0 0,0-1-1 0 0,0 1 1 0 0,0-1-1 0 0,0 0 1 0 0,0 1 0 0 0,-1-1-1 0 0,1 0 1 0 0,-1 0 0 0 0,1 0-1 0 0,-1-1 1 0 0,1 1 0 0 0,-1 0-1 0 0,0-1 1 0 0,0 1 0 0 0,0 0-1 0 0,-1-1 1 0 0,1 1 0 0 0,-1-1-1 0 0,1 1 1 0 0,-1-1 0 0 0,0 1-1 0 0,0-1 1 0 0,0 0 0 0 0,0 1-1 0 0,0-1 1 0 0,0 1 0 0 0,-1-1-1 0 0,1 1 1 0 0,-1-1 27 0 0,-4-19-4568 0 0,-4 2-4099 0 0,6 13-4328 0 0</inkml:trace>
  <inkml:trace contextRef="#ctx0" brushRef="#br0" timeOffset="-27555.146">2661 151 0 0 0,'0'0'1639'0'0,"0"0"7"0"0,0 0 82 0 0,0 0 192 0 0,0 0 178 0 0,0 0-13 0 0,0 0-221 0 0,0 0-349 0 0,0 0-341 0 0,0 0-243 0 0,0 0-163 0 0,0-5-77 0 0,3-14-21 0 0,-2 14-15 0 0,-1 5-27 0 0,0 0-42 0 0,0 0-54 0 0,6 26 2350 0 0,17 88-647 0 0,-18 96-1128 0 0,-9-1 0 0 0,-11 23-1107 0 0,-6-27 261 0 0,21-166-240 0 0,0-62-746 0 0,-2-35-2786 0 0,-1 39-1154 0 0,-1 1-4537 0 0,4 10-1438 0 0</inkml:trace>
  <inkml:trace contextRef="#ctx0" brushRef="#br0" timeOffset="-23456.182">2035 361 2777 0 0,'0'0'2393'0'0,"0"0"-622"0"0,0 0-208 0 0,0 0 95 0 0,0 0 117 0 0,0 0-26 0 0,0 0-236 0 0,0 0-294 0 0,0 0-240 0 0,0 0-147 0 0,0 0-89 0 0,18-8-51 0 0,56-27-32 0 0,33 5 2238 0 0,36-10-597 0 0,-2-6 1 0 0,31-19-2302 0 0,47-27 768 0 0,-127 63-522 0 0,-82 28-102 0 0,-10 1-160 0 0,-6 0-310 0 0,4-4-1554 0 0,2-1-4470 0 0,0 2-1810 0 0,0 0-3667 0 0</inkml:trace>
  <inkml:trace contextRef="#ctx0" brushRef="#br0" timeOffset="-17937.988">3324 11 0 0 0,'0'0'1182'0'0,"0"0"22"0"0,0 0 33 0 0,0 0 140 0 0,0 0 218 0 0,0 0 61 0 0,0 0-122 0 0,0 0-239 0 0,0 0-282 0 0,0 0-215 0 0,0 0-109 0 0,0-2-38 0 0,3 17 5296 0 0,3 91-4275 0 0,-6-37-1127 0 0,-16 476 1395 0 0,12-328-1294 0 0,14-180-398 0 0,-9-37-206 0 0,13-18 2160 0 0,34-49-1929 0 0,86-98-10 0 0,-133 164-264 0 0,4-4 3 0 0,0-1-1 0 0,0 1 1 0 0,0 0 0 0 0,1 1 0 0 0,-1-1 0 0 0,1 1 0 0 0,0 0 0 0 0,0 1 0 0 0,1-1 0 0 0,-1 1 0 0 0,1 0 0 0 0,0 1 0 0 0,-1 0 0 0 0,1 0 0 0 0,0 0 0 0 0,0 1 0 0 0,1 0 0 0 0,1 0-2 0 0,45 1 47 0 0,-32 30 90 0 0,-5 40 175 0 0,-4 58 27 0 0,-22 64-119 0 0,37-253-4734 0 0,-11 34-7005 0 0,-14 19-602 0 0</inkml:trace>
  <inkml:trace contextRef="#ctx0" brushRef="#br0" timeOffset="-12037.25">4005 807 0 0 0,'0'0'411'0'0,"0"0"530"0"0,0 0 301 0 0,0 0 81 0 0,0 0-124 0 0,0 0-163 0 0,0 0-120 0 0,0 0-105 0 0,3 0-36 0 0,11 0-23 0 0,-11 0-10 0 0,-3 0 27 0 0,0 0-20 0 0,0 0-35 0 0,11 22 4671 0 0,-2-17-5032 0 0,-1 0 0 0 0,1-1 0 0 0,0 0 0 0 0,1 0 0 0 0,-1-1 0 0 0,1 0 0 0 0,-1-1 0 0 0,1 0 0 0 0,0-1 0 0 0,0 0 0 0 0,0 0 0 0 0,0-1 0 0 0,0 0 0 0 0,0-1 0 0 0,0 0 0 0 0,5-1-353 0 0,27 0 611 0 0,-31 2-468 0 0,0-1 0 0 0,0 0 0 0 0,0 0 1 0 0,0-2-1 0 0,0 1 0 0 0,-1-1 0 0 0,1-1 0 0 0,-1 0 0 0 0,1 0 1 0 0,-1-1-1 0 0,4-3-143 0 0,-11 6 55 0 0,1 1 0 0 0,-1-1 0 0 0,0-1 0 0 0,0 1 0 0 0,0 0 0 0 0,0-1 0 0 0,0 1 0 0 0,-1-1 0 0 0,1 0 0 0 0,-1 0 0 0 0,0 0 0 0 0,1 0 0 0 0,-1 0 0 0 0,-1-1 0 0 0,1 1 0 0 0,0-1 0 0 0,-1 1 0 0 0,0-1 0 0 0,0 1 0 0 0,0-1 1 0 0,0 0-1 0 0,-1 0 0 0 0,1 1 0 0 0,-1-1 0 0 0,0 0 0 0 0,0 0 0 0 0,0 1 0 0 0,-1-1 0 0 0,1 0 0 0 0,-2-2-55 0 0,1 1 15 0 0,0 1-1 0 0,-1-1 1 0 0,0 0 0 0 0,0 1-1 0 0,0-1 1 0 0,0 1 0 0 0,-1 0 0 0 0,1 0-1 0 0,-1 0 1 0 0,0 0 0 0 0,-1 0-1 0 0,1 1 1 0 0,-1-1 0 0 0,1 1 0 0 0,-1 0-1 0 0,0 0 1 0 0,0 0 0 0 0,0 1-1 0 0,-1-1 1 0 0,1 1 0 0 0,-1 0 0 0 0,1 0-1 0 0,-1 1 1 0 0,0-1 0 0 0,1 1-1 0 0,-1 0 1 0 0,0 1 0 0 0,0-1 0 0 0,-5 1-15 0 0,-72 14-58 0 0,7 26 53 0 0,70-36 13 0 0,-2-1 7 0 0,1 1 0 0 0,-1 1 0 0 0,1-1 0 0 0,0 1 0 0 0,0 0 0 0 0,0 1 0 0 0,1-1 0 0 0,-1 1 0 0 0,2 0 0 0 0,-1 1 0 0 0,1-1 0 0 0,-1 1 0 0 0,1 1-15 0 0,-14 41 90 0 0,3 91 409 0 0,15-128-442 0 0,0 0 0 0 0,0 0 0 0 0,1 0 0 0 0,0 0-1 0 0,1 0 1 0 0,1 0 0 0 0,0 0 0 0 0,1-1 0 0 0,0 1 0 0 0,0-1 0 0 0,6 9-57 0 0,-3-12 89 0 0,1-1 0 0 0,1 0 1 0 0,-1-1-1 0 0,1 0 1 0 0,0 0-1 0 0,1-1 0 0 0,-1 0 1 0 0,1-1-1 0 0,0 1 1 0 0,0-2-1 0 0,1 0 0 0 0,-1 0 1 0 0,0-1-1 0 0,1 0 1 0 0,0-1-1 0 0,0 0 0 0 0,-1-1 1 0 0,1 0-1 0 0,0 0 1 0 0,0-1-1 0 0,3-1-89 0 0,-10 2 20 0 0,138-37 502 0 0,-136 33-457 0 0,-18 3-568 0 0,-6-1-5942 0 0,14 1-1821 0 0,1 1-5043 0 0</inkml:trace>
  <inkml:trace contextRef="#ctx0" brushRef="#br0" timeOffset="11353.669">3865 2699 2857 0 0,'0'0'3003'0'0,"0"0"-667"0"0,0 0-306 0 0,0 0-27 0 0,0 0 15 0 0,0 0-162 0 0,0 0-333 0 0,0 0-370 0 0,0 0-288 0 0,0 0-154 0 0,0 0-59 0 0,0 0 3 0 0,0 0 6 0 0,4-7-8 0 0,246-380 4468 0 0,-164 277-4865 0 0,-84 144-284 0 0,-4-11 39 0 0,-2 9-4 0 0,2 0 0 0 0,1 1 0 0 0,2-1-1 0 0,1 1 1 0 0,3 9-7 0 0,-5-37 7 0 0,0 0 1 0 0,1 1-1 0 0,0-1 1 0 0,0 0-1 0 0,0 0 1 0 0,1 0-1 0 0,-1-1 0 0 0,1 1 1 0 0,1 0-1 0 0,-1-1 1 0 0,0 1-1 0 0,1-1 1 0 0,0 0-1 0 0,0 1 0 0 0,0-2 1 0 0,1 1-1 0 0,0 0 1 0 0,-1-1-1 0 0,1 1 1 0 0,0-1-1 0 0,0 0 0 0 0,1 0 1 0 0,-1-1-1 0 0,1 1 1 0 0,-1-1-1 0 0,1 0 0 0 0,0 0 1 0 0,0-1-1 0 0,0 1 1 0 0,3-1-8 0 0,1-3 97 0 0,1-1 1 0 0,-1-1 0 0 0,0 0-1 0 0,0 0 1 0 0,0-1 0 0 0,-1 0-1 0 0,1 0 1 0 0,-1-1 0 0 0,0 0-1 0 0,-1 0 1 0 0,1-1 0 0 0,-1 0-1 0 0,-1 0 1 0 0,1-1 0 0 0,-1 0-1 0 0,-1 0 1 0 0,2-3-98 0 0,11-11 80 0 0,-1-1 0 0 0,-1 0 0 0 0,-1-1 0 0 0,-1-1-1 0 0,-1 0 1 0 0,-1-1 0 0 0,-2 0 0 0 0,0-1 0 0 0,3-22-80 0 0,-11-24 28 0 0,-2 74-48 0 0,0-1 0 0 0,0 0-1 0 0,0 1 1 0 0,-1-1 0 0 0,1 1 0 0 0,0-1-1 0 0,0 1 1 0 0,0-1 0 0 0,0 0 0 0 0,-1 1 0 0 0,1-1-1 0 0,0 1 1 0 0,-1-1 0 0 0,1 0 0 0 0,0 1-1 0 0,0-1 1 0 0,-1 0 0 0 0,1 1 0 0 0,-1-1 0 0 0,1 0-1 0 0,0 0 1 0 0,-1 1 0 0 0,1-1 0 0 0,-1 0-1 0 0,1 0 1 0 0,0 0 0 0 0,-1 0 0 0 0,1 0 0 0 0,-1 1-1 0 0,1-1 1 0 0,-1 0 0 0 0,1 0 0 0 0,-1 0-1 0 0,1 0 1 0 0,-1 0 0 0 0,1 0 0 0 0,-1-1 0 0 0,1 1-1 0 0,0 0 1 0 0,-1 0 0 0 0,1 0 0 0 0,-1 0-1 0 0,1 0 1 0 0,-1-1 0 0 0,1 1 0 0 0,0 0 0 0 0,-1 0-1 0 0,1-1 1 0 0,0 1 0 0 0,-1 0 0 0 0,1-1 0 0 0,0 1-1 0 0,-1 0 1 0 0,1-1 0 0 0,0 1 0 0 0,-1 0-1 0 0,1-1 1 0 0,0 1 0 0 0,0-1 0 0 0,0 1 0 0 0,-1 0-1 0 0,1-1 1 0 0,0 1 0 0 0,0-1 0 0 0,0 1-1 0 0,0-1 1 0 0,0 0 20 0 0,-17 40-2042 0 0,12-14-121 0 0,3-8-4588 0 0,2-9-5393 0 0</inkml:trace>
  <inkml:trace contextRef="#ctx0" brushRef="#br0" timeOffset="8120.672">1 2467 7690 0 0,'0'0'1872'0'0,"0"0"-297"0"0,0 0-101 0 0,0 0 15 0 0,0 0-58 0 0,0 0-220 0 0,0 0-283 0 0,0 0-179 0 0,0 0-72 0 0,0 0-15 0 0,0 0 24 0 0,4 8-32 0 0,18 22-43 0 0,30-19 864 0 0,-40-12-1170 0 0,10-3 0 0 0,0 0-1 0 0,0-2 1 0 0,0 0-1 0 0,-1-1 1 0 0,0-2-1 0 0,0 0 1 0 0,-1-1-1 0 0,0-1 1 0 0,-1-1-1 0 0,0-1 1 0 0,-1 0-1 0 0,0-1 1 0 0,3-6-305 0 0,16-8 253 0 0,103-83 382 0 0,96-65-93 0 0,-231 173-535 0 0,1-1 0 0 0,-1 1 1 0 0,1 0-1 0 0,0 1 0 0 0,0-1 0 0 0,0 1 0 0 0,0 0 0 0 0,1 1 0 0 0,-1 0 1 0 0,1 0-1 0 0,-1 0 0 0 0,1 0 0 0 0,-1 1 0 0 0,1 1 0 0 0,-1-1 0 0 0,1 1 1 0 0,-1 0-8 0 0,-2 2 4 0 0,0 0 0 0 0,0 1 0 0 0,0-1 0 0 0,0 1 0 0 0,0 0 0 0 0,-1 0 0 0 0,0 1 0 0 0,0-1 0 0 0,0 0 0 0 0,-1 1 0 0 0,1 0 0 0 0,-1 0 0 0 0,0 0 0 0 0,1 2-4 0 0,5 18 37 0 0,0-1 1 0 0,-1 2-1 0 0,-2-1 1 0 0,0 0-1 0 0,-2 1 1 0 0,-1 0-1 0 0,-1 0 1 0 0,-1 0-1 0 0,-1 0 1 0 0,-2 0 0 0 0,0-1-1 0 0,-2 1 1 0 0,-7 22-38 0 0,8-34 11 0 0,-1 0 0 0 0,0-1 0 0 0,-1 1 1 0 0,-1-1-1 0 0,0 0 0 0 0,-1-1 0 0 0,-1 0 1 0 0,0 0-1 0 0,0-1 0 0 0,-1 0 1 0 0,0 0-1 0 0,-1-1 0 0 0,0 0 0 0 0,-1-1 1 0 0,0-1-1 0 0,0 0 0 0 0,-1 0 0 0 0,0-1 1 0 0,0-1-1 0 0,-1 0 0 0 0,0-1 0 0 0,0 0 1 0 0,0-2-1 0 0,0 1 0 0 0,-1-2 0 0 0,1 0 1 0 0,-14 1-12 0 0,9-3 4 0 0,12 1-6 0 0,-1-1-1 0 0,1 1 1 0 0,-1-1 0 0 0,1-1-1 0 0,0 1 1 0 0,0-1 0 0 0,-1-1-1 0 0,1 1 1 0 0,0-1-1 0 0,0-1 1 0 0,0 1 0 0 0,0-1-1 0 0,1 0 1 0 0,-1-1 0 0 0,1 1-1 0 0,-4-4 3 0 0,4 2-34 0 0,1-1-1 0 0,0 0 1 0 0,0 0 0 0 0,1 0-1 0 0,-1 0 1 0 0,1-1-1 0 0,1 0 1 0 0,-1 1-1 0 0,1-1 1 0 0,0-1 0 0 0,1 1-1 0 0,0 0 1 0 0,0-1-1 0 0,0 1 1 0 0,1-1-1 0 0,0 0 1 0 0,1 1-1 0 0,0-1 1 0 0,0 0 0 0 0,1 1-1 0 0,-1-1 1 0 0,2 0-1 0 0,-1 1 1 0 0,3-8 34 0 0,38-78-2821 0 0,24 21-4966 0 0,-44 56-11 0 0,-6 5-2784 0 0</inkml:trace>
  <inkml:trace contextRef="#ctx0" brushRef="#br0" timeOffset="8487.817">1440 2221 8370 0 0,'0'0'2583'0'0,"0"0"-889"0"0,0 0-271 0 0,0 0 109 0 0,0 0 90 0 0,0 0-165 0 0,0 0-367 0 0,0 0-267 0 0,0 0-162 0 0,0 0-86 0 0,0 0-48 0 0,0 0-50 0 0,0 0-53 0 0,-22 27-33 0 0,-72 88-63 0 0,46-37 138 0 0,46-73-449 0 0,-1 1 1 0 0,0 0 0 0 0,1-1-1 0 0,0 1 1 0 0,0 0 0 0 0,1 0-1 0 0,0 1 1 0 0,0-1 0 0 0,0 0 0 0 0,1 0-1 0 0,0 1 1 0 0,0-1 0 0 0,0 0-1 0 0,1 0 1 0 0,0 0 0 0 0,0 0 0 0 0,1 1-1 0 0,-1-1 1 0 0,1-1 0 0 0,1 1-1 0 0,-1 0 1 0 0,1 0 0 0 0,0-1-1 0 0,0 0 1 0 0,1 1 0 0 0,0-1 0 0 0,-1-1-1 0 0,2 1 1 0 0,3 4-18 0 0,0-5 70 0 0,0 0-1 0 0,0 0 1 0 0,1-1 0 0 0,-1 0-1 0 0,1 0 1 0 0,0-1 0 0 0,0 0 0 0 0,0 0-1 0 0,0-1 1 0 0,0-1 0 0 0,0 1-1 0 0,0-1 1 0 0,0-1 0 0 0,0 0-1 0 0,0 0 1 0 0,0-1 0 0 0,0 0-1 0 0,-1 0 1 0 0,1-1 0 0 0,-1 0-1 0 0,1-1 1 0 0,-1 0 0 0 0,1 0-70 0 0,4-3 141 0 0,1-1 0 0 0,-1-1-1 0 0,-1 0 1 0 0,0 0 0 0 0,0-1 0 0 0,0-1 0 0 0,-2 0 0 0 0,1 0 0 0 0,-1-1-1 0 0,-1 0 1 0 0,0-1 0 0 0,-1 0 0 0 0,2-5-141 0 0,-5 10 28 0 0,-1 0 1 0 0,0-1-1 0 0,-1 1 1 0 0,0-1-1 0 0,0 0 1 0 0,-1 0-1 0 0,0 0 0 0 0,0-1 1 0 0,-1 1-1 0 0,0 0 1 0 0,-1 0-1 0 0,0-1 1 0 0,-1 1-1 0 0,0 0 0 0 0,0-1 1 0 0,-1 1-1 0 0,0 0 1 0 0,0 0-1 0 0,-1 0 0 0 0,0 1 1 0 0,-1-1-1 0 0,0 1 1 0 0,0-1-1 0 0,-1 1 1 0 0,0 0-1 0 0,-1 1 0 0 0,1 0 1 0 0,-2-1-1 0 0,-5-4-28 0 0,3 4-69 0 0,0 1 0 0 0,0 0 0 0 0,-1 1-1 0 0,0 0 1 0 0,0 0 0 0 0,0 1 0 0 0,-1 1 0 0 0,0 0-1 0 0,0 0 1 0 0,-4 0 69 0 0,-27 1-2939 0 0,-1 15-3989 0 0,30-5-5334 0 0</inkml:trace>
  <inkml:trace contextRef="#ctx0" brushRef="#br0" timeOffset="9443.891">1772 2360 5209 0 0,'0'0'2079'0'0,"0"0"-205"0"0,0 0 49 0 0,0 0 44 0 0,0 0-136 0 0,0 0-310 0 0,0 0-359 0 0,0 0-273 0 0,0 0-177 0 0,0 0-97 0 0,0 0-77 0 0,0 0-32 0 0,0 0-25 0 0,13-24-35 0 0,41-72 0 0 0,-15 55 765 0 0,-33 36-1009 0 0,0 0 0 0 0,0 1 0 0 0,0-1 0 0 0,1 1 0 0 0,0 1 0 0 0,-1-1-1 0 0,1 1 1 0 0,1 0 0 0 0,-1 1 0 0 0,0 0 0 0 0,1 0 0 0 0,-1 0 0 0 0,1 1-1 0 0,-1 0 1 0 0,1 1 0 0 0,0-1 0 0 0,-1 1 0 0 0,1 1 0 0 0,3 0-202 0 0,-6 4 60 0 0,-1 1 0 0 0,0-1 0 0 0,0 1 1 0 0,0 0-1 0 0,-1 0 0 0 0,0 0 0 0 0,0 0 0 0 0,-1 1 1 0 0,1-1-1 0 0,-1 1 0 0 0,-1-1 0 0 0,1 1 0 0 0,-1 0 1 0 0,0 0-1 0 0,-1 0 0 0 0,0-1 0 0 0,0 1 0 0 0,0 0 1 0 0,-1 0-1 0 0,0 0 0 0 0,0 0 0 0 0,-1 0-60 0 0,-4 21 52 0 0,0 0 0 0 0,-2-1 0 0 0,-1 0 0 0 0,-1 0 0 0 0,-1-1 0 0 0,-9 12-52 0 0,11-19 27 0 0,-1-1 0 0 0,-1-1 0 0 0,-1 0 0 0 0,-1-1 0 0 0,0 0 0 0 0,-1-1 0 0 0,0 0 0 0 0,-12 8-27 0 0,35-64 243 0 0,11 2-248 0 0,2 1 0 0 0,2 1 1 0 0,1 1-1 0 0,2 1 0 0 0,13-12 5 0 0,104-96 9 0 0,-139 139-14 0 0,0 0 0 0 0,0 1 0 0 0,1 0-1 0 0,0-1 1 0 0,-1 2 0 0 0,1-1 0 0 0,0 1-1 0 0,0 0 1 0 0,1 0 0 0 0,-1 0 0 0 0,0 1-1 0 0,1 0 1 0 0,1 0 5 0 0,0 56 11 0 0,-36 59 53 0 0,4-40-33 0 0,13-1-93 0 0,43-80 61 0 0,155-162-11 0 0,-153 143 12 0 0,136-84 9 0 0,-126 99 19 0 0,-40 49-5 0 0,-38 83 90 0 0,2 125-353 0 0,29-225-1746 0 0,1-17-2603 0 0,0-3-3963 0 0,0-1-4255 0 0</inkml:trace>
  <inkml:trace contextRef="#ctx0" brushRef="#br0" timeOffset="10133.99">2917 2441 2000 0 0,'0'0'3081'0'0,"0"0"-1022"0"0,0 0-604 0 0,0 0-61 0 0,0 0 102 0 0,0 0-12 0 0,0 0-111 0 0,0 0-198 0 0,0 0-180 0 0,0 0-129 0 0,0 0-104 0 0,0 0-94 0 0,0 0-68 0 0,20-8-41 0 0,62-28-66 0 0,-77 35-375 0 0,1-1 0 0 0,-1-1-1 0 0,1 1 1 0 0,-1-1-1 0 0,0 0 1 0 0,0 0 0 0 0,0 0-1 0 0,-1-1 1 0 0,1 1-1 0 0,-1-1 1 0 0,0 0 0 0 0,0-1-1 0 0,0 1 1 0 0,-1-1-1 0 0,1 1 1 0 0,-1-1 0 0 0,0 0-1 0 0,0-1 1 0 0,-1 1-1 0 0,0 0 1 0 0,0-1-1 0 0,0 1 1 0 0,0-1 0 0 0,-1 1-1 0 0,0-1 1 0 0,0 0-1 0 0,-1 0 1 0 0,1-4-118 0 0,-2 8 23 0 0,1 0-1 0 0,0 0 1 0 0,-1-1 0 0 0,1 1-1 0 0,-1 0 1 0 0,1 0 0 0 0,-1 0-1 0 0,0 0 1 0 0,0 0 0 0 0,0 0-1 0 0,0 0 1 0 0,-1 0 0 0 0,1 0-1 0 0,0 1 1 0 0,-1-1 0 0 0,1 0-1 0 0,-1 1 1 0 0,0-1-1 0 0,1 1 1 0 0,-1-1 0 0 0,0 1-1 0 0,0 0 1 0 0,0 0 0 0 0,0 0-1 0 0,0 0 1 0 0,0 0 0 0 0,0 0-1 0 0,0 1 1 0 0,-1-1 0 0 0,1 1-1 0 0,0-1 1 0 0,0 1 0 0 0,0 0-1 0 0,-1 0 1 0 0,1 0 0 0 0,0 0-1 0 0,-1 0-22 0 0,-86 17-31 0 0,79-12 50 0 0,0 0 1 0 0,0 1-1 0 0,1 0 1 0 0,-1 0-1 0 0,1 1 1 0 0,1 0-1 0 0,-1 1 1 0 0,1 0-1 0 0,1 0 1 0 0,-1 1-1 0 0,1 0 1 0 0,1 0-1 0 0,0 1 1 0 0,0 0-1 0 0,1 0 1 0 0,0 0-1 0 0,1 0 1 0 0,0 1-1 0 0,0 0 1 0 0,1 0-1 0 0,1 0 1 0 0,0 0-1 0 0,0 0 1 0 0,1 1 0 0 0,1-1-1 0 0,0 0 1 0 0,0 1-1 0 0,1-1 1 0 0,1 0-1 0 0,0 0 1 0 0,0 0-1 0 0,4 9-19 0 0,-1-11 88 0 0,0-1 0 0 0,0 0 0 0 0,1 0 0 0 0,0 0 0 0 0,0-1-1 0 0,1 0 1 0 0,0 0 0 0 0,0-1 0 0 0,1 1 0 0 0,-1-2 0 0 0,1 1 0 0 0,1-1 0 0 0,-1 0 0 0 0,1-1 0 0 0,0 0-1 0 0,0 0 1 0 0,0-1 0 0 0,1 0 0 0 0,5 0-88 0 0,12 3 171 0 0,1-1 0 0 0,-1-2 0 0 0,1 0 0 0 0,0-2 1 0 0,0-2-1 0 0,7-1-171 0 0,104-26-635 0 0,-111 19-3553 0 0,-1-1-3976 0 0,-15 3-4586 0 0</inkml:trace>
  <inkml:trace contextRef="#ctx0" brushRef="#br0" timeOffset="-4597.888">10645 906 13571 0 0,'0'0'1590'0'0,"0"0"-417"0"0,0 0-29 0 0,0 0 154 0 0,0 0 28 0 0,0 0-126 0 0,0 0-212 0 0,0 0-190 0 0,0 0-106 0 0,0 0-99 0 0,0 0-102 0 0,0 0-115 0 0,29-5-93 0 0,91-18-99 0 0,-19 14-1099 0 0,-92 11-4291 0 0,-6-1 1587 0 0,2 0-8627 0 0</inkml:trace>
  <inkml:trace contextRef="#ctx0" brushRef="#br0" timeOffset="-3459.138">11042 634 2184 0 0,'0'0'1842'0'0,"0"0"-67"0"0,0 0 94 0 0,0 0 116 0 0,0 0 48 0 0,0 0-154 0 0,0 0-323 0 0,0 0-322 0 0,0 0-241 0 0,0 0-175 0 0,0 0-113 0 0,0 0-43 0 0,0 0-57 0 0,12-11-22 0 0,38-34-49 0 0,-48 44-472 0 0,1-1 1 0 0,-1 1 0 0 0,1 0 0 0 0,-1 0 0 0 0,1 0-1 0 0,0 0 1 0 0,0 0 0 0 0,-1 1 0 0 0,1-1 0 0 0,0 1-1 0 0,0 0 1 0 0,0-1 0 0 0,0 1 0 0 0,0 1 0 0 0,-1-1 0 0 0,1 0-1 0 0,0 1 1 0 0,0-1 0 0 0,0 1 0 0 0,-1 0 0 0 0,1 0-1 0 0,0 0 1 0 0,-1 0 0 0 0,1 0 0 0 0,-1 1 0 0 0,1-1-1 0 0,-1 1 1 0 0,0 0 0 0 0,0 0 0 0 0,1 0 0 0 0,-1 0 0 0 0,0 0-1 0 0,-1 0 1 0 0,1 0 0 0 0,0 1 0 0 0,-1-1 0 0 0,1 0-1 0 0,-1 1 1 0 0,0 0 0 0 0,0-1 0 0 0,0 1 0 0 0,0 0-1 0 0,0-1 1 0 0,0 1 0 0 0,-1 0 0 0 0,0 0 0 0 0,1 0 0 0 0,-1 0-1 0 0,0-1 1 0 0,0 2-63 0 0,5 21 231 0 0,-1 1 0 0 0,-2-1-1 0 0,0 1 1 0 0,-1-1 0 0 0,-2 1 0 0 0,-1 8-231 0 0,-2 0 90 0 0,-2-1 1 0 0,-1 0 0 0 0,-2 0 0 0 0,-1-1 0 0 0,-1 0 0 0 0,-2-1-1 0 0,-1 0 1 0 0,-13 20-91 0 0,27-51 14 0 0,0-1 0 0 0,0 1-1 0 0,0 0 1 0 0,0 0 0 0 0,-1-1 0 0 0,1 1-1 0 0,0 0 1 0 0,0 0 0 0 0,0-1-1 0 0,0 1 1 0 0,0 0 0 0 0,0 0 0 0 0,-1-1-1 0 0,1 1 1 0 0,0 0 0 0 0,0 0-1 0 0,0 0 1 0 0,0-1 0 0 0,-1 1 0 0 0,1 0-1 0 0,0 0 1 0 0,0 0 0 0 0,-1 0-1 0 0,1-1 1 0 0,0 1 0 0 0,0 0-1 0 0,-1 0 1 0 0,1 0 0 0 0,0 0 0 0 0,0 0-1 0 0,-1 0 1 0 0,1 0 0 0 0,0 0-1 0 0,-1 0 1 0 0,1 0 0 0 0,0 0 0 0 0,0 0-1 0 0,-1 0 1 0 0,1 0 0 0 0,0 0-1 0 0,-1 0 1 0 0,1 0 0 0 0,0 0 0 0 0,0 0-1 0 0,-1 1 1 0 0,1-1 0 0 0,0 0-1 0 0,0 0 1 0 0,-1 0 0 0 0,1 0-1 0 0,0 0 1 0 0,0 1-14 0 0,-2-32 155 0 0,2 31-165 0 0,3-14 17 0 0,0 0-1 0 0,1 0 1 0 0,1 1 0 0 0,0-1-1 0 0,1 1 1 0 0,0 0 0 0 0,1 1-1 0 0,0 0 1 0 0,1 0 0 0 0,6-7-7 0 0,8-13 20 0 0,1 0 1 0 0,1 1 0 0 0,1 1 0 0 0,2 2 0 0 0,1 1 0 0 0,28-21-21 0 0,-51 44 2 0 0,1 0 0 0 0,-1 0 0 0 0,1 0 0 0 0,0 1 0 0 0,0 0 0 0 0,1 0 0 0 0,-1 1 1 0 0,1 0-1 0 0,-1 0 0 0 0,1 0 0 0 0,0 1 0 0 0,0 0 0 0 0,-1 0 0 0 0,1 1 0 0 0,0 0 0 0 0,1 0-2 0 0,-5 2 10 0 0,-1-1 0 0 0,0 1 0 0 0,0 0 0 0 0,0 1 1 0 0,-1-1-1 0 0,1 0 0 0 0,-1 0 0 0 0,1 1 0 0 0,-1-1 0 0 0,0 1 0 0 0,1-1 0 0 0,-1 1 0 0 0,-1 0 0 0 0,1-1 0 0 0,0 1 0 0 0,-1 0 0 0 0,1 0 0 0 0,-1-1 0 0 0,0 1 0 0 0,0 0 1 0 0,0 0-1 0 0,0 0 0 0 0,0-1 0 0 0,-1 1 0 0 0,0 1-10 0 0,1 3 26 0 0,-32 167 401 0 0,15-113-366 0 0,4 46-11 0 0,13-107-66 0 0,13 3 3 0 0,28-43 90 0 0,212-247-65 0 0,-134 192-62 0 0,-47 61-5 0 0,-70 71 74 0 0,-4-14 4 0 0,-1 0 1 0 0,-1 0 0 0 0,-1 0 0 0 0,-1-1-1 0 0,-1 1 1 0 0,-8 17-24 0 0,-8 26 30 0 0,22-64-30 0 0,-6 18-4 0 0,1 0 1 0 0,1 0-1 0 0,0 1 1 0 0,2 0-1 0 0,0 0 1 0 0,2 0-1 0 0,0 0 1 0 0,1 4 3 0 0,0-25-15 0 0,0 1 0 0 0,0 0 0 0 0,0-1 0 0 0,1 1 0 0 0,-1-1 0 0 0,0 1 0 0 0,0 0 0 0 0,1-1 0 0 0,-1 1 0 0 0,0-1 0 0 0,1 1 1 0 0,-1 0-1 0 0,0-1 0 0 0,1 1 0 0 0,-1-1 0 0 0,1 1 0 0 0,-1-1 0 0 0,1 0 0 0 0,-1 1 0 0 0,1-1 0 0 0,-1 0 0 0 0,1 1 0 0 0,-1-1 0 0 0,1 0 0 0 0,0 1 0 0 0,-1-1 1 0 0,1 0-1 0 0,-1 0 0 0 0,1 0 0 0 0,0 0 0 0 0,-1 1 0 0 0,1-1 0 0 0,0 0 0 0 0,-1 0 0 0 0,1 0 0 0 0,0 0 0 0 0,-1-1 0 0 0,1 1 0 0 0,0 0 0 0 0,-1 0 0 0 0,1 0 0 0 0,-1 0 1 0 0,1-1-1 0 0,0 1 0 0 0,-1 0 0 0 0,1-1 0 0 0,-1 1 0 0 0,1 0 0 0 0,-1-1 0 0 0,1 1 0 0 0,-1 0 0 0 0,1-1 0 0 0,-1 1 0 0 0,1-1 15 0 0,28-21-4321 0 0,-21 14-1455 0 0,0 0-6348 0 0</inkml:trace>
  <inkml:trace contextRef="#ctx0" brushRef="#br0" timeOffset="-2947.576">12511 829 13627 0 0,'0'0'1742'0'0,"0"0"-297"0"0,0 0-51 0 0,0 0 38 0 0,0 0-88 0 0,0 0-257 0 0,0 0-233 0 0,0 0-187 0 0,0 0-133 0 0,0 0-83 0 0,0 0-41 0 0,0 0-56 0 0,0 0-32 0 0,-30-3 9 0 0,-94-8-73 0 0,121 10-234 0 0,-1 0 0 0 0,1 0 0 0 0,-1 1-1 0 0,1 0 1 0 0,-1 0 0 0 0,1 0 0 0 0,-1 0-1 0 0,1 0 1 0 0,-1 1 0 0 0,1-1 0 0 0,-1 1-1 0 0,1 0 1 0 0,-1 0 0 0 0,1 0 0 0 0,0 1-1 0 0,-1-1 1 0 0,1 1 0 0 0,0 0 0 0 0,0 0-1 0 0,0 0 1 0 0,1 0 0 0 0,-3 2-24 0 0,-6 6 83 0 0,3-5-66 0 0,0 0 0 0 0,0 1 0 0 0,1 0 0 0 0,-1 0 0 0 0,1 1 0 0 0,0 0 0 0 0,1 1 0 0 0,0-1 0 0 0,0 1 0 0 0,1 0 0 0 0,0 0 0 0 0,0 1 0 0 0,1 0 0 0 0,0 0 0 0 0,0 0 0 0 0,1 0 0 0 0,0 0 0 0 0,1 1 0 0 0,0 0 0 0 0,1-1 0 0 0,-1 1 0 0 0,2 0 0 0 0,0 7-18 0 0,2-12 8 0 0,1-1-1 0 0,0-1 0 0 0,0 1 0 0 0,1 0 1 0 0,-1-1-1 0 0,1 1 0 0 0,-1-1 0 0 0,1 0 1 0 0,0 0-1 0 0,0-1 0 0 0,1 1 0 0 0,-1-1 0 0 0,0 0 1 0 0,1 0-1 0 0,0 0 0 0 0,-1-1 0 0 0,1 0 1 0 0,0 0-1 0 0,0 0 0 0 0,-1 0 0 0 0,1-1 0 0 0,0 0 1 0 0,0 0-1 0 0,0 0 0 0 0,0 0 0 0 0,0-1 1 0 0,0 0-1 0 0,-1 0 0 0 0,1 0 0 0 0,2-1-6 0 0,13-4 67 0 0,0 0-1 0 0,-1-1 0 0 0,0-1 1 0 0,0 0-1 0 0,-1-2 0 0 0,0 0 1 0 0,-1-1-1 0 0,0-1 0 0 0,-1-1 1 0 0,0 0-1 0 0,-1-1 0 0 0,6-7-66 0 0,89-89 147 0 0,-110 161-111 0 0,-6-33-90 0 0,1-1-1 0 0,1 1 1 0 0,0 0 0 0 0,1 0-1 0 0,1 1 1 0 0,1-1 0 0 0,1 0-1 0 0,0 3 55 0 0,27 0-2928 0 0,-14-19-1544 0 0,-1-2-4200 0 0,-5 0-3203 0 0</inkml:trace>
  <inkml:trace contextRef="#ctx0" brushRef="#br0" timeOffset="-2560.235">13176 759 12523 0 0,'0'0'3114'0'0,"0"0"-1202"0"0,0 0-526 0 0,0 0-161 0 0,0 0-126 0 0,0 0-148 0 0,0 0-151 0 0,0 0-118 0 0,0 0-99 0 0,0 0-73 0 0,0 0-71 0 0,0 0-80 0 0,-35 13-82 0 0,-106 41-55 0 0,74-18 108 0 0,64-35-319 0 0,0 1 0 0 0,0 0 0 0 0,0 0-1 0 0,0 0 1 0 0,0 0 0 0 0,0 1 0 0 0,0-1-1 0 0,1 1 1 0 0,-1-1 0 0 0,1 1 0 0 0,-1 0-1 0 0,1 0 1 0 0,0 0 0 0 0,1 0 0 0 0,-1 0 0 0 0,0 1-1 0 0,1-1 1 0 0,0 0 0 0 0,0 1 0 0 0,0-1-1 0 0,0 1 1 0 0,0 0 0 0 0,1-1 0 0 0,-1 1-1 0 0,1 0 1 0 0,0-1 0 0 0,0 1 0 0 0,1 2-11 0 0,1-4-2 0 0,0 1 0 0 0,0-1 1 0 0,0 0-1 0 0,0 1 0 0 0,1-1 1 0 0,-1 0-1 0 0,1-1 0 0 0,-1 1 0 0 0,1 0 1 0 0,0-1-1 0 0,-1 1 0 0 0,1-1 1 0 0,0 0-1 0 0,0 0 0 0 0,0 0 0 0 0,0 0 1 0 0,0 0-1 0 0,0-1 0 0 0,2 1 2 0 0,3 1 2 0 0,105 42 85 0 0,-112-43-82 0 0,0-1 1 0 0,0 1 0 0 0,0 0 0 0 0,0 0 0 0 0,0 0-1 0 0,0-1 1 0 0,-1 1 0 0 0,1 0 0 0 0,0 0-1 0 0,-1 0 1 0 0,1 0 0 0 0,0 0 0 0 0,-1 1 0 0 0,0-1-1 0 0,1 0 1 0 0,-1 0 0 0 0,0 0 0 0 0,1 0-1 0 0,-1 0 1 0 0,0 1 0 0 0,0-1 0 0 0,0 0 0 0 0,0 0-1 0 0,0 0 1 0 0,0 1 0 0 0,0-1 0 0 0,-1 0-1 0 0,1 0 1 0 0,0 0 0 0 0,0 0 0 0 0,-1 0-1 0 0,1 1 1 0 0,-1-1 0 0 0,1 0 0 0 0,-1 0 0 0 0,0 0-1 0 0,1 0 1 0 0,-1 0 0 0 0,0-1 0 0 0,0 1-1 0 0,0 0 1 0 0,0 0 0 0 0,0 0-6 0 0,-42 31 372 0 0,31-24-378 0 0,-1 0-1 0 0,0-1 1 0 0,0-1 0 0 0,-1-1 0 0 0,0 1-1 0 0,0-2 1 0 0,0 0 0 0 0,0-1-1 0 0,-1 0 1 0 0,-4-1 6 0 0,24-20-5752 0 0,6 7-1943 0 0,-5 7-3800 0 0</inkml:trace>
  <inkml:trace contextRef="#ctx0" brushRef="#br0" timeOffset="-2199.134">13500 766 11002 0 0,'0'0'3480'0'0,"0"0"-1054"0"0,0 0-502 0 0,0 0-217 0 0,0 0-275 0 0,0 0-299 0 0,0 0-288 0 0,0 0-159 0 0,0 0-86 0 0,0 0-91 0 0,0 0-55 0 0,0 0-86 0 0,0 0-95 0 0,-26 11-82 0 0,-78 32-51 0 0,54-9 104 0 0,49-33-244 0 0,0 0 1 0 0,0 0-1 0 0,0 1 1 0 0,0-1-1 0 0,1 0 1 0 0,-1 0-1 0 0,0 1 1 0 0,1-1-1 0 0,-1 1 1 0 0,1-1-1 0 0,0 0 1 0 0,-1 1-1 0 0,1-1 1 0 0,0 1-1 0 0,0-1 1 0 0,0 1-1 0 0,0-1 1 0 0,0 1-1 0 0,0-1 1 0 0,1 0-1 0 0,-1 1 1 0 0,0-1-1 0 0,1 1 1 0 0,-1-1-1 0 0,1 0 1 0 0,-1 1-1 0 0,1-1 1 0 0,0 0-1 0 0,-1 1 1 0 0,1-1-1 0 0,0 0 0 0 0,0 0 1 0 0,0 0-1 0 0,0 0 1 0 0,0 0-1 0 0,0 0 1 0 0,0 0-1 0 0,0 0 1 0 0,1 0-1 0 0,-1-1 1 0 0,0 1-1 0 0,0 0 1 0 0,1-1-1 0 0,-1 1 1 0 0,1-1-1 0 0,-1 1 1 0 0,0-1-1 0 0,1 0 1 0 0,-1 1-1 0 0,1-1 1 0 0,-1 0-1 0 0,2 0 0 0 0,8 2 5 0 0,0 2 0 0 0,-1-1 0 0 0,1 1-1 0 0,-1 1 1 0 0,0 0 0 0 0,0 0 0 0 0,-1 1 0 0 0,0 0 0 0 0,0 1-1 0 0,0 0 1 0 0,-1 0 0 0 0,1 1 0 0 0,2 4-5 0 0,-10-8 52 0 0,1 0 1 0 0,0 0 0 0 0,-1 0-1 0 0,1 0 1 0 0,-1 0-1 0 0,-1 1 1 0 0,1-1 0 0 0,0 1-1 0 0,-1-1 1 0 0,0 0-1 0 0,0 1 1 0 0,0-1 0 0 0,-1 0-1 0 0,1 1 1 0 0,-1-1-1 0 0,0 0 1 0 0,-1 1-1 0 0,1-1 1 0 0,-1 0 0 0 0,1 0-1 0 0,-1 0 1 0 0,0 0-1 0 0,-1 0 1 0 0,1-1 0 0 0,-1 1-1 0 0,1-1 1 0 0,-1 0-1 0 0,0 1 1 0 0,0-1 0 0 0,-2 0-53 0 0,-1 3 30 0 0,-1 0 0 0 0,0-1 0 0 0,0 0 1 0 0,0 0-1 0 0,-1 0 0 0 0,0-1 0 0 0,0 0 1 0 0,0-1-1 0 0,0 0 0 0 0,-1 0 0 0 0,1-1 1 0 0,-1 0-1 0 0,0-1 0 0 0,1 1 0 0 0,-1-2 1 0 0,0 1-1 0 0,0-1 0 0 0,0-1 0 0 0,-1 1-30 0 0,-12-13-1510 0 0,11 1-5879 0 0,9 8-5140 0 0</inkml:trace>
  <inkml:trace contextRef="#ctx0" brushRef="#br0" timeOffset="-9827.025">5884 685 3233 0 0,'0'0'1697'0'0,"0"0"-236"0"0,0 0 28 0 0,0 0 190 0 0,0 0 115 0 0,0 0-64 0 0,0 0-245 0 0,0 0-248 0 0,0 0-184 0 0,0 0-122 0 0,0 0-119 0 0,-3-3-73 0 0,-4-2-335 0 0,0-1 0 0 0,-1 2-1 0 0,1-1 1 0 0,-1 1 0 0 0,0 0 0 0 0,-1 1 0 0 0,1-1-1 0 0,0 2 1 0 0,-1-1 0 0 0,0 1 0 0 0,1 1-1 0 0,-1-1 1 0 0,0 2 0 0 0,0-1 0 0 0,0 1-1 0 0,0 0 1 0 0,-2 1-404 0 0,-3 2 121 0 0,0 0 0 0 0,0 0-1 0 0,0 1 1 0 0,0 1 0 0 0,1 1-1 0 0,-1-1 1 0 0,2 2-1 0 0,-1 0 1 0 0,1 1 0 0 0,0 0-1 0 0,0 1 1 0 0,1 0 0 0 0,0 0-1 0 0,1 1 1 0 0,-7 9-121 0 0,7-6 44 0 0,0 0 0 0 0,1 1 0 0 0,0 0 0 0 0,1 1 0 0 0,1 0 0 0 0,0 0 0 0 0,1 1-1 0 0,1-1 1 0 0,0 1 0 0 0,1 0 0 0 0,1 1 0 0 0,1-1 0 0 0,0 1 0 0 0,1-1 0 0 0,1 1 0 0 0,0-1 0 0 0,1 1 0 0 0,2 2-44 0 0,-1-10 33 0 0,0 0 0 0 0,1 0 0 0 0,1 0 0 0 0,0 0 0 0 0,0-1 1 0 0,0 0-1 0 0,1 1 0 0 0,0-2 0 0 0,1 1 0 0 0,0-1 0 0 0,0 0 0 0 0,0 0 0 0 0,1 0 0 0 0,0-1 1 0 0,1 0-1 0 0,-1 0 0 0 0,1-1 0 0 0,4 2-33 0 0,0-1 58 0 0,-1 0 1 0 0,1-1-1 0 0,1 0 1 0 0,-1-1-1 0 0,1 0 1 0 0,0-1-1 0 0,0 0 1 0 0,0-1-1 0 0,0-1 1 0 0,0 0-1 0 0,0-1 1 0 0,0 0-1 0 0,0-1 1 0 0,1-1-1 0 0,-1 0 1 0 0,-1 0-1 0 0,1-2 1 0 0,0 1-1 0 0,-1-2 1 0 0,1 1-1 0 0,-1-2 1 0 0,-1 0-1 0 0,1 0 1 0 0,-1-1-1 0 0,0 0 1 0 0,0-1-1 0 0,-1 0 1 0 0,0-1-1 0 0,0-1-58 0 0,15-15-36 0 0,-25 24-86 0 0,0 1-92 0 0,0 0-153 0 0,0 0-225 0 0,0 0-277 0 0,0 0-438 0 0,0 0-631 0 0,0 0-1601 0 0,1 0-4074 0 0,2 0-4863 0 0</inkml:trace>
  <inkml:trace contextRef="#ctx0" brushRef="#br0" timeOffset="-9308.32">6160 1031 8570 0 0,'0'0'2124'0'0,"0"0"-695"0"0,0 0-435 0 0,0 0-4 0 0,0 0 118 0 0,0 0 63 0 0,0 0-53 0 0,0 0-134 0 0,0 0-88 0 0,0 0-69 0 0,0 0-55 0 0,0 0-36 0 0,0 0-32 0 0,22 4-31 0 0,66 10-27 0 0,-12-25 730 0 0,-60 4-1055 0 0,125-71 1650 0 0,-72-2-1174 0 0,-66 77-771 0 0,-1 0 1 0 0,0-1-1 0 0,0 1 0 0 0,0-1 0 0 0,-1 1 0 0 0,1-1 0 0 0,-1 0 0 0 0,0 0 0 0 0,0 1 0 0 0,0-1 1 0 0,0 0-1 0 0,-1 0 0 0 0,0 0 0 0 0,0 0 0 0 0,0 0 0 0 0,0 0 0 0 0,0 0 0 0 0,-1 0 0 0 0,0 0 1 0 0,0 1-1 0 0,0-1 0 0 0,0 0 0 0 0,0 0 0 0 0,-1 1 0 0 0,0-1 0 0 0,-1-2-26 0 0,-5 2-10 0 0,1 0 0 0 0,-1 0-1 0 0,0 1 1 0 0,0 0 0 0 0,0 0-1 0 0,-1 1 1 0 0,1 0 0 0 0,0 0 0 0 0,-1 1-1 0 0,1 0 1 0 0,-1 1 0 0 0,0 0-1 0 0,1 0 1 0 0,-1 1 0 0 0,1 0-1 0 0,-1 1 1 0 0,1-1 0 0 0,0 2 0 0 0,-1-1-1 0 0,1 1 1 0 0,0 0 0 0 0,1 1-1 0 0,-4 1 11 0 0,-4 3-23 0 0,0 1-1 0 0,1 0 1 0 0,0 1-1 0 0,1 0 1 0 0,0 1-1 0 0,0 0 0 0 0,1 1 1 0 0,1 1-1 0 0,0 0 1 0 0,1 0-1 0 0,-5 9 24 0 0,10-15-1 0 0,0 1-1 0 0,1-1 1 0 0,0 1 0 0 0,0 0 0 0 0,1 0-1 0 0,0 1 1 0 0,0-1 0 0 0,1 1 0 0 0,0-1-1 0 0,1 1 1 0 0,0 0 0 0 0,0 0-1 0 0,1-1 1 0 0,0 1 0 0 0,1 0 0 0 0,-1 0-1 0 0,2-1 1 0 0,-1 1 0 0 0,1 0-1 0 0,1-1 1 0 0,-1 1 0 0 0,2-1 0 0 0,-1 0-1 0 0,1 0 1 0 0,0 0 0 0 0,0-1-1 0 0,3 4 2 0 0,11 7-1 0 0,0 0 0 0 0,0-1-1 0 0,2-1 1 0 0,0-1 0 0 0,1 0-1 0 0,0-2 1 0 0,1 0 0 0 0,0-2-1 0 0,10 4 2 0 0,-25-13-98 0 0,-1 0 0 0 0,1-1 0 0 0,-1 1-1 0 0,1-1 1 0 0,0 0 0 0 0,0-1-1 0 0,-1 0 1 0 0,1 0 0 0 0,0 0-1 0 0,0-1 1 0 0,0 0 0 0 0,-1 0 0 0 0,1-1-1 0 0,-1 0 1 0 0,1 0 0 0 0,2-1 98 0 0,32-23-10151 0 0,-32 18-2020 0 0</inkml:trace>
  <inkml:trace contextRef="#ctx0" brushRef="#br0" timeOffset="-8767.813">6703 1116 12187 0 0,'0'0'2123'0'0,"0"0"-622"0"0,0 0-227 0 0,0 0 54 0 0,0 0 37 0 0,0 0-101 0 0,0 0-192 0 0,0 0-192 0 0,0 0-116 0 0,0 0-67 0 0,0 0-109 0 0,0 0-74 0 0,0 0-52 0 0,20-17-57 0 0,60-55-37 0 0,65-93 1106 0 0,-46 48-1187 0 0,-86 106-305 0 0,-11 18-68 0 0,-12 27 13 0 0,9-32 90 0 0,-6 15-11 0 0,0-2-14 0 0,1 1 0 0 0,0 0 0 0 0,1 0 0 0 0,1 0 0 0 0,0 1-1 0 0,1 0 1 0 0,1-1 0 0 0,1 1 0 0 0,0 0 0 0 0,1 0 0 0 0,1 3 8 0 0,2-14 2 0 0,0-1-1 0 0,0 0 1 0 0,0 0-1 0 0,0 0 1 0 0,1-1-1 0 0,0 1 1 0 0,0-1-1 0 0,0 0 1 0 0,0 0-1 0 0,1 0 1 0 0,-1-1-1 0 0,1 0 1 0 0,0 1-1 0 0,0-2 1 0 0,0 1-1 0 0,1-1 1 0 0,-1 1-1 0 0,1-1 1 0 0,-1-1-1 0 0,1 1 1 0 0,0-1-1 0 0,-1 0 1 0 0,1 0-1 0 0,0-1 1 0 0,0 0-1 0 0,0 0 1 0 0,0 0-1 0 0,-1-1 1 0 0,1 1-1 0 0,0-2 1 0 0,0 1-1 0 0,1-1-1 0 0,8-3 69 0 0,-2 0 1 0 0,1-2-1 0 0,-1 1 0 0 0,0-1 1 0 0,0-1-1 0 0,-1-1 0 0 0,0 0 1 0 0,0 0-1 0 0,-1-1 1 0 0,0 0-1 0 0,-1-1 0 0 0,0 0 1 0 0,-1-1-1 0 0,0 0 0 0 0,5-10-69 0 0,28-67 414 0 0,-41 42-1497 0 0,-4 44-456 0 0,-1 1-851 0 0,4-2-6525 0 0,0 1-3505 0 0</inkml:trace>
  <inkml:trace contextRef="#ctx0" brushRef="#br0" timeOffset="-8439.752">7799 265 13475 0 0,'0'0'2155'0'0,"0"0"-396"0"0,0 0-185 0 0,0 0-50 0 0,0 0-136 0 0,0 0-273 0 0,0 0-300 0 0,0 0-179 0 0,0 0-24 0 0,0 0-28 0 0,0 0-11 0 0,0 0-31 0 0,-3 12-68 0 0,-22 84 595 0 0,13-40-829 0 0,1 0-1 0 0,3 1 0 0 0,3 0 1 0 0,2 0-1 0 0,2 1 0 0 0,4 11-239 0 0,-3 9 74 0 0,0 140-46 0 0,-14-184-59 0 0,10-35-2532 0 0,2-23-1269 0 0,0 1-6151 0 0,2 15-1633 0 0</inkml:trace>
  <inkml:trace contextRef="#ctx0" brushRef="#br0" timeOffset="-8203.294">7416 862 16011 0 0,'0'0'1497'0'0,"0"0"-284"0"0,0 0 96 0 0,0 0 142 0 0,0 0 1 0 0,0 0-194 0 0,36-3-220 0 0,118-8-169 0 0,-33-9 406 0 0,-42 4-604 0 0,-27 5-648 0 0,1 1-1 0 0,0 3 0 0 0,44 0-22 0 0,-88 12-1892 0 0,-8-1-1560 0 0,-1 2-3858 0 0,0-2-5314 0 0</inkml:trace>
  <inkml:trace contextRef="#ctx0" brushRef="#br0" timeOffset="-7154.379">8101 899 11747 0 0,'0'0'1057'0'0,"0"0"-213"0"0,0 0 262 0 0,0 0 306 0 0,0 0 115 0 0,0 0-79 0 0,0 0-199 0 0,0 0-192 0 0,0 0-163 0 0,0 0-110 0 0,0 0-97 0 0,0 0-91 0 0,0 0-52 0 0,31-3-68 0 0,95-8-58 0 0,-66-5 260 0 0,-51 8-528 0 0,1 0 1 0 0,-1 0-1 0 0,-1-1 0 0 0,1 0 0 0 0,-1-1 0 0 0,-1 0 0 0 0,0 0 0 0 0,-1 0 0 0 0,4-8-150 0 0,-8 16 7 0 0,-1 0 0 0 0,1 0-1 0 0,-1-1 1 0 0,1 1 0 0 0,-1 0-1 0 0,0-1 1 0 0,0 1 0 0 0,0-1 0 0 0,0 1-1 0 0,-1-1 1 0 0,1 0 0 0 0,-1 1-1 0 0,0-1 1 0 0,1 0 0 0 0,-1 0-1 0 0,0 1 1 0 0,0-1 0 0 0,-1 0-1 0 0,1 1 1 0 0,-1-1 0 0 0,1 0 0 0 0,-1 1-1 0 0,0-1 1 0 0,0 1 0 0 0,0-1-1 0 0,0 1 1 0 0,0-1 0 0 0,-1 1-1 0 0,1 0 1 0 0,-1 0 0 0 0,0 0 0 0 0,1 0-1 0 0,-1 0 1 0 0,0 0 0 0 0,0 0-1 0 0,0 0 1 0 0,0 1 0 0 0,-1-1-1 0 0,1 1 1 0 0,0-1 0 0 0,-1 1-1 0 0,1 0 1 0 0,-1 0 0 0 0,1 0 0 0 0,-1 0-1 0 0,0 1 1 0 0,1-1 0 0 0,-1 1-1 0 0,0-1-6 0 0,-9 3-43 0 0,0 0-1 0 0,-1 1 1 0 0,1 1-1 0 0,1 0 1 0 0,-1 0-1 0 0,1 1 0 0 0,-1 0 1 0 0,1 1-1 0 0,1 0 1 0 0,-1 1-1 0 0,1 0 1 0 0,1 1-1 0 0,-1 0 0 0 0,1 1 1 0 0,0 0-1 0 0,1 0 1 0 0,0 1-1 0 0,-5 8 44 0 0,5-10-25 0 0,0 2-1 0 0,0-1 1 0 0,1 1-1 0 0,0 1 1 0 0,0-1-1 0 0,1 1 1 0 0,1 0-1 0 0,0 0 1 0 0,0 1-1 0 0,1-1 1 0 0,1 1-1 0 0,0 0 1 0 0,1 0-1 0 0,0 1 1 0 0,0-1-1 0 0,2 0 1 0 0,-1 6 25 0 0,4-13 2 0 0,0 0 1 0 0,0 1-1 0 0,0-1 1 0 0,0 0 0 0 0,1-1-1 0 0,0 1 1 0 0,0-1-1 0 0,0 1 1 0 0,1-1-1 0 0,-1-1 1 0 0,1 1-1 0 0,0 0 1 0 0,0-1-1 0 0,0 0 1 0 0,0 0 0 0 0,1-1-1 0 0,-1 0 1 0 0,1 1-1 0 0,0-2 1 0 0,0 1-1 0 0,-1-1 1 0 0,1 0-1 0 0,1 0-2 0 0,17 3 108 0 0,0-1-1 0 0,0-1 0 0 0,0-2 0 0 0,1 0 0 0 0,-1-1 0 0 0,0-2 0 0 0,0 0 1 0 0,-1-2-1 0 0,1 0 0 0 0,-1-2 0 0 0,0 0 0 0 0,0-2 0 0 0,-1 0 0 0 0,0-2 0 0 0,19-12-107 0 0,-27 13 57 0 0,0 0 1 0 0,0-1-1 0 0,-1 0 0 0 0,-1-1 0 0 0,0 0 0 0 0,-1-1 0 0 0,0-1 0 0 0,-1 1 0 0 0,0-2 0 0 0,-1 1 0 0 0,-1-2 0 0 0,0 1 0 0 0,-1-1 0 0 0,-1 0 0 0 0,-1 0 0 0 0,0-1 0 0 0,-1 1 0 0 0,0-1 0 0 0,-2 0 0 0 0,0 0 0 0 0,0-16-57 0 0,-4 31-3 0 0,-1 1 0 0 0,1-1 1 0 0,0 0-1 0 0,0 1 0 0 0,-1 0 0 0 0,1-1 0 0 0,-1 1 1 0 0,1 0-1 0 0,-1 0 0 0 0,1 1 0 0 0,-1-1 0 0 0,0 1 1 0 0,0-1-1 0 0,1 1 0 0 0,-1 0 0 0 0,0 0 0 0 0,1 0 1 0 0,-1 0-1 0 0,0 0 0 0 0,0 0 0 0 0,1 1 1 0 0,-1 0-1 0 0,0-1 0 0 0,1 1 0 0 0,-1 0 0 0 0,1 0 1 0 0,-1 0-1 0 0,1 1 0 0 0,0-1 0 0 0,-1 1 0 0 0,1-1 3 0 0,-1 1-10 0 0,-1-1 0 0 0,1 1 0 0 0,0-1 0 0 0,0 1 0 0 0,0 0 0 0 0,0 0 0 0 0,1 0 0 0 0,-1 0-1 0 0,1 0 1 0 0,-1 1 0 0 0,1 0 0 0 0,0-1 0 0 0,0 1 0 0 0,0 0 0 0 0,0 0 0 0 0,0 0 0 0 0,0 0 0 0 0,1 0 0 0 0,0 0-1 0 0,-1 0 1 0 0,1 1 0 0 0,1-1 0 0 0,-1 1 0 0 0,0-1 0 0 0,1 0 0 0 0,0 1 0 0 0,-1-1 0 0 0,1 1 10 0 0,3-1 2 0 0,-1 0 0 0 0,0-1-1 0 0,1 0 1 0 0,0 1 0 0 0,-1-1 0 0 0,1 0 0 0 0,0 0 0 0 0,0-1 0 0 0,0 1 0 0 0,0-1 0 0 0,0 1 0 0 0,1-1 0 0 0,-1 0 0 0 0,0 0 0 0 0,1 0 0 0 0,-1-1 0 0 0,0 1-1 0 0,2-1-1 0 0,-4 0 3 0 0,8 1 9 0 0,-1 0 1 0 0,0 1-1 0 0,1 0 0 0 0,-1 0 0 0 0,0 1 1 0 0,0 0-1 0 0,-1 0 0 0 0,1 1 0 0 0,-1 0 1 0 0,1 0-1 0 0,-1 1 0 0 0,-1-1 0 0 0,1 2 1 0 0,-1-1-1 0 0,1 1 0 0 0,-1 0 1 0 0,-1 0-1 0 0,0 1 0 0 0,1-1 0 0 0,-2 1 1 0 0,1 0-1 0 0,-1 1 0 0 0,0-1 0 0 0,-1 1 1 0 0,0 0-1 0 0,0 0 0 0 0,0 0 1 0 0,-1 0-1 0 0,-1 0 0 0 0,1 1-12 0 0,-3 3 78 0 0,0 1 0 0 0,-1 0 1 0 0,-1-1-1 0 0,0 1 0 0 0,-1-1 0 0 0,0 0 0 0 0,0 0 1 0 0,-6 8-79 0 0,4-5 20 0 0,7 48 78 0 0,-1-62-108 0 0,0-1 14 0 0,2 3 0 0 0,-2 1-546 0 0,-6-11-3627 0 0,-4 0-8610 0 0,6 6 258 0 0</inkml:trace>
  <inkml:trace contextRef="#ctx0" brushRef="#br0" timeOffset="-5700.17">9045 921 3329 0 0,'0'0'5452'0'0,"0"0"-2577"0"0,0 0-1007 0 0,0 0-183 0 0,0 0-58 0 0,0 0-142 0 0,0 0-246 0 0,0 0-307 0 0,0 0-307 0 0,0 0-209 0 0,0 0-132 0 0,17-8 660 0 0,215 8 2974 0 0,-109-22-3455 0 0,-80 5-826 0 0,-37 13-4209 0 0,-4 3-4960 0 0,0 1-2287 0 0</inkml:trace>
  <inkml:trace contextRef="#ctx0" brushRef="#br0" timeOffset="-4854.027">9855 763 7818 0 0,'0'0'2886'0'0,"0"0"-971"0"0,0 0-479 0 0,0 0-45 0 0,0 0-11 0 0,0 0-137 0 0,0 0-229 0 0,0 0-270 0 0,0 0-205 0 0,0 0-134 0 0,0 0-73 0 0,0 0-68 0 0,0 0-40 0 0,-24 19-37 0 0,-75 60-51 0 0,97-78-128 0 0,-1 0 0 0 0,1 1 0 0 0,-1 0 0 0 0,1-1 0 0 0,-1 1 0 0 0,1 0 0 0 0,0 0 0 0 0,0 0 0 0 0,0 0 0 0 0,0 1 0 0 0,1-1 0 0 0,-1 1 0 0 0,0-1 0 0 0,1 1 0 0 0,0-1-1 0 0,-1 1 1 0 0,1 0 0 0 0,0 0 0 0 0,1-1 0 0 0,-1 1 0 0 0,0 0 0 0 0,1 0 0 0 0,0 0 0 0 0,-1 0-8 0 0,1 10 29 0 0,-1-9-17 0 0,-1 0-1 0 0,2-1 1 0 0,-1 1 0 0 0,0 0-1 0 0,1 0 1 0 0,0 0 0 0 0,0 0 0 0 0,0 0-1 0 0,0 0 1 0 0,1 0 0 0 0,-1 0-1 0 0,1 0 1 0 0,0 0 0 0 0,0 0-1 0 0,1-1 1 0 0,-1 1 0 0 0,1 0-1 0 0,0-1 1 0 0,0 1 0 0 0,0-1-1 0 0,0 0 1 0 0,0 1 0 0 0,1-1 0 0 0,0 0-1 0 0,-1 0 1 0 0,1-1 0 0 0,0 1-1 0 0,1-1 1 0 0,-1 1 0 0 0,0-1-1 0 0,1 0 1 0 0,-1 0 0 0 0,1-1-1 0 0,-1 1 1 0 0,1-1 0 0 0,0 1-1 0 0,0-1 1 0 0,0 0 0 0 0,0-1-1 0 0,0 1 1 0 0,0-1 0 0 0,1 0-12 0 0,3 1 99 0 0,1-1 1 0 0,-1-1-1 0 0,0 0 0 0 0,1 0 1 0 0,-1 0-1 0 0,0-1 1 0 0,0 0-1 0 0,0-1 0 0 0,0 0 1 0 0,-1 0-1 0 0,1 0 1 0 0,-1-1-1 0 0,0-1 0 0 0,0 1 1 0 0,0-1-1 0 0,0 0 0 0 0,-1 0 1 0 0,0-1-1 0 0,0 0-99 0 0,-1 0 49 0 0,-1-1 1 0 0,0 0-1 0 0,0 0 0 0 0,-1 0 0 0 0,0 0 0 0 0,0 0 1 0 0,0-1-1 0 0,-1 1 0 0 0,0-1 0 0 0,-1 1 0 0 0,0-1 1 0 0,0 0-1 0 0,-1 0 0 0 0,1 0 0 0 0,-2 1 0 0 0,1-1 1 0 0,-1 0-1 0 0,-1-2-49 0 0,-1 0-100 0 0,-1-1 1 0 0,0 0 0 0 0,-1 1-1 0 0,0 0 1 0 0,-1 0-1 0 0,0 0 1 0 0,0 0 0 0 0,-1 1-1 0 0,0 0 1 0 0,-1 1-1 0 0,0 0 1 0 0,0 0 0 0 0,-1 1-1 0 0,0 0 1 0 0,-8-5 99 0 0,-1-3-404 0 0,18 14 317 0 0,0 1 14 0 0,0 0 7 0 0,0 0-19 0 0,0 0 5 0 0,13 0-45 0 0,9-7 250 0 0,0-1 0 0 0,-1-1 0 0 0,0-1 0 0 0,0-1 0 0 0,-1-1 0 0 0,-1 0 1 0 0,0-2-1 0 0,-1 0 0 0 0,0-1 0 0 0,4-5-125 0 0,-17 15 25 0 0,25-21 120 0 0,-1-1 0 0 0,-2-2-1 0 0,-1-1 1 0 0,-1-1 0 0 0,16-27-145 0 0,-5-16 593 0 0,-36 74-497 0 0,0 0-40 0 0,-2 23-106 0 0,-7 33 101 0 0,3 2 0 0 0,3-1 1 0 0,2 48-52 0 0,2-69 6 0 0,17 324 45 0 0,-11 156 117 0 0,-6-504-125 0 0,0 0 0 0 0,-1 0 1 0 0,-1 1-1 0 0,0-1 1 0 0,-1 0-1 0 0,0 0 0 0 0,-1-1 1 0 0,0 1-1 0 0,-1 0 1 0 0,0-1-1 0 0,-1 0 0 0 0,0 0 1 0 0,-3 5-44 0 0,6-14 28 0 0,1-1-1 0 0,0 1 1 0 0,-1-1 0 0 0,1 0 0 0 0,-1 1 0 0 0,0-1 0 0 0,1 0 0 0 0,-1 0 0 0 0,0 0 0 0 0,0 0 0 0 0,1 0-1 0 0,-1 0 1 0 0,0 0 0 0 0,0-1 0 0 0,0 1 0 0 0,0-1 0 0 0,0 1 0 0 0,0-1 0 0 0,0 0 0 0 0,0 0 0 0 0,0 0-1 0 0,-1 0 1 0 0,1 0 0 0 0,0 0 0 0 0,0-1 0 0 0,0 1 0 0 0,0-1 0 0 0,0 1 0 0 0,0-1 0 0 0,1 0 0 0 0,-1 0-1 0 0,0 0 1 0 0,0 0 0 0 0,0 0 0 0 0,1 0 0 0 0,-1 0 0 0 0,1-1 0 0 0,-1 1 0 0 0,1 0 0 0 0,-2-2-28 0 0,-50-66 339 0 0,46 52-339 0 0,1 0 0 0 0,1-1 0 0 0,0 1 0 0 0,2-1 0 0 0,0 0 1 0 0,0 0-1 0 0,2 0 0 0 0,1-1 0 0 0,0-12 0 0 0,3 19-66 0 0,-1-1 1 0 0,2 1-1 0 0,-1 0 1 0 0,2 0-1 0 0,0 0 1 0 0,0 1-1 0 0,1 0 1 0 0,0 0-1 0 0,1 0 1 0 0,0 1-1 0 0,1-1 1 0 0,0 2-1 0 0,1-1 0 0 0,0 1 1 0 0,0 1-1 0 0,1 0 1 0 0,0 0-1 0 0,0 1 1 0 0,1 0-1 0 0,0 1 1 0 0,9-4 65 0 0,12-2-2812 0 0,-10 9-6752 0 0,-15 3-2638 0 0</inkml:trace>
  <inkml:trace contextRef="#ctx0" brushRef="#br0" timeOffset="11601.414">4933 2320 8106 0 0,'0'0'4458'0'0,"0"0"-2436"0"0,0 0-746 0 0,0 0 55 0 0,0 0 91 0 0,0 0-77 0 0,0 0-250 0 0,0 0-341 0 0,-5 32-300 0 0,-15 101-188 0 0,15-74-35 0 0,25-14-180 0 0,-3-38-7669 0 0,-12-7-3462 0 0</inkml:trace>
  <inkml:trace contextRef="#ctx0" brushRef="#br0" timeOffset="11837.272">4920 1963 12091 0 0,'0'0'1832'0'0,"0"0"-488"0"0,0 0-376 0 0,0 0-119 0 0,0 0-153 0 0,0 0-328 0 0,0 0-312 0 0,0 0-248 0 0,0 0-128 0 0,0 0-72 0 0,0 0-128 0 0,0 0-353 0 0,0 0-1031 0 0,0 0-2305 0 0,75-15-5585 0 0</inkml:trace>
  <inkml:trace contextRef="#ctx0" brushRef="#br0" timeOffset="12099.813">5452 2221 5505 0 0,'0'0'2610'0'0,"0"0"-513"0"0,0 0-121 0 0,0 0 131 0 0,0 0 18 0 0,0 0-181 0 0,0 0-318 0 0,0 0-354 0 0,0 0-281 0 0,0 0-194 0 0,0 0-135 0 0,0 0-153 0 0,-6-7-103 0 0,4 4-329 0 0,1 1-57 0 0,0 0 1 0 0,0 0-1 0 0,0 1 0 0 0,-1-1 1 0 0,1 1-1 0 0,0-1 0 0 0,-1 1 0 0 0,1 0 1 0 0,-1-1-1 0 0,1 1 0 0 0,-1 0 1 0 0,1 0-1 0 0,-1 0 0 0 0,0 0 1 0 0,0 0-1 0 0,1 0 0 0 0,-1 1 1 0 0,0-1-1 0 0,0 1 0 0 0,0-1 0 0 0,0 1 1 0 0,0 0-1 0 0,0-1 0 0 0,0 1 1 0 0,0 0-1 0 0,-1 1-20 0 0,-13 3 125 0 0,-1 2 0 0 0,1 1 0 0 0,-1 0 0 0 0,2 0 0 0 0,-1 2 0 0 0,1 0 0 0 0,1 1 0 0 0,-1 0 0 0 0,2 1 0 0 0,-1 1 0 0 0,-2 4-125 0 0,12-12 10 0 0,1 0 1 0 0,0 0-1 0 0,0 0 1 0 0,0 0-1 0 0,0 1 1 0 0,1-1-1 0 0,-1 1 1 0 0,1 0-1 0 0,0 0 1 0 0,1-1-1 0 0,-1 1 1 0 0,1 0-1 0 0,0 1 1 0 0,0-1-1 0 0,1 0 1 0 0,-1 0-1 0 0,1 0 1 0 0,0 0-1 0 0,1 1 1 0 0,-1-1-1 0 0,1 0 1 0 0,0 0-1 0 0,0 0 0 0 0,1 0 1 0 0,0 0-1 0 0,0 0 1 0 0,0-1-1 0 0,0 1-10 0 0,5 5 17 0 0,1 0-1 0 0,0-1 1 0 0,0 0-1 0 0,0 0 1 0 0,1-1-1 0 0,1 0 1 0 0,-1-1-1 0 0,1 0 1 0 0,1-1-1 0 0,-1 0 1 0 0,1 0-1 0 0,0-1 1 0 0,0 0-1 0 0,1-1 1 0 0,-1-1-1 0 0,3 1-16 0 0,-2-2 36 0 0,52-4 66 0 0,-42-12-270 0 0,13-10-1804 0 0,-13 7-2150 0 0,-14 9-1788 0 0,0 4-5827 0 0</inkml:trace>
  <inkml:trace contextRef="#ctx0" brushRef="#br0" timeOffset="12453.682">5645 2497 1760 0 0,'0'0'2062'0'0,"0"0"-55"0"0,0 0 84 0 0,0 0 112 0 0,0 0 11 0 0,0 0-96 0 0,0 0-173 0 0,0 0-240 0 0,0 0-215 0 0,0 0-191 0 0,33 0-144 0 0,102-2-119 0 0,-64-15 405 0 0,-60 9-1151 0 0,17-8 233 0 0,-2-1 0 0 0,0-2-1 0 0,0-1 1 0 0,-2-1 0 0 0,16-18-523 0 0,-36 35 40 0 0,0-1 1 0 0,0 0-1 0 0,-1 0 1 0 0,1 0-1 0 0,-1 0 1 0 0,-1-1-1 0 0,1 1 0 0 0,-1-1 1 0 0,0 0-1 0 0,0 1 1 0 0,0-1-1 0 0,-1 0 1 0 0,0 0-1 0 0,0 0 1 0 0,-1 0-1 0 0,0 0 1 0 0,0-1-1 0 0,0 1-40 0 0,-2 2 6 0 0,-1 1 0 0 0,1 0-1 0 0,-1 0 1 0 0,0 0 0 0 0,0 0 0 0 0,0 0-1 0 0,0 1 1 0 0,0-1 0 0 0,0 1 0 0 0,-1 0 0 0 0,1 0-1 0 0,-1 0 1 0 0,0 1 0 0 0,0-1 0 0 0,1 1-1 0 0,-1 0 1 0 0,0 0 0 0 0,0 0 0 0 0,0 0 0 0 0,0 1-1 0 0,0 0 1 0 0,0 0 0 0 0,0 0 0 0 0,0 0-1 0 0,0 0 1 0 0,0 1 0 0 0,-2 0-6 0 0,-7 1-6 0 0,0 0-1 0 0,0 1 1 0 0,0 1 0 0 0,0 0-1 0 0,0 0 1 0 0,1 2 0 0 0,0-1-1 0 0,0 2 1 0 0,0-1 0 0 0,1 2-1 0 0,0-1 1 0 0,0 2-1 0 0,1-1 1 0 0,0 1 0 0 0,0 1-1 0 0,1 0 1 0 0,1 0 0 0 0,0 1-1 0 0,0 0 1 0 0,1 0 0 0 0,0 1 6 0 0,2-2-7 0 0,0 1 1 0 0,0-1 0 0 0,1 1-1 0 0,0 0 1 0 0,1 0 0 0 0,0 0-1 0 0,1 1 1 0 0,1-1-1 0 0,-1 1 1 0 0,2-1 0 0 0,0 1-1 0 0,0-1 1 0 0,1 6 6 0 0,2-9 0 0 0,1 0 0 0 0,0 0 0 0 0,0-1-1 0 0,1 1 1 0 0,0-1 0 0 0,0 0 0 0 0,1 0 0 0 0,0-1 0 0 0,0 0-1 0 0,0 0 1 0 0,1 0 0 0 0,0-1 0 0 0,0 1 0 0 0,0-2 0 0 0,1 1 0 0 0,0-1-1 0 0,-1 0 1 0 0,2-1 0 0 0,-1 0 0 0 0,0 0 0 0 0,1-1 0 0 0,-1 0-1 0 0,1 0 1 0 0,-1-1 0 0 0,1 0 0 0 0,5-1 0 0 0,117 9-795 0 0,-77-18-7299 0 0,-42 6-4222 0 0</inkml:trace>
  <inkml:trace contextRef="#ctx0" brushRef="#br0" timeOffset="13646.216">6994 2519 1136 0 0,'0'0'1607'0'0,"0"0"-196"0"0,0 0-18 0 0,0 0 119 0 0,0 0 96 0 0,0 0-3 0 0,0 0-138 0 0,0 0-177 0 0,0 0-131 0 0,0 0-92 0 0,0 0-75 0 0,0 0-71 0 0,0 0-72 0 0,19-14-66 0 0,59-45-72 0 0,-26 13 1036 0 0,-44 38-1386 0 0,-1-1 0 0 0,1 0 0 0 0,-2 0 0 0 0,1 0 0 0 0,-1-1 0 0 0,-1 0 0 0 0,0 0 0 0 0,0 0 0 0 0,0-4-361 0 0,-3 4 782 0 0,-1 27-132 0 0,11 86-521 0 0,-5 0-1 0 0,-6 83-128 0 0,-1-130 20 0 0,0-17 10 0 0,2-9 0 0 0,-1 0 0 0 0,-1 1 0 0 0,-2-1 0 0 0,-1 0 0 0 0,-2 0 0 0 0,0 0 0 0 0,-3 0 0 0 0,0-1 0 0 0,-1 0 0 0 0,-10 16-30 0 0,18-41 26 0 0,0-1 1 0 0,0 0 0 0 0,-1 0 0 0 0,0 0 0 0 0,1 0-1 0 0,-1 0 1 0 0,0 0 0 0 0,0-1 0 0 0,-1 1-1 0 0,1 0 1 0 0,-1-1 0 0 0,1 0 0 0 0,-1 0 0 0 0,0 0-1 0 0,1 0 1 0 0,-1 0 0 0 0,0 0 0 0 0,-1-1-1 0 0,1 1 1 0 0,0-1 0 0 0,0 0 0 0 0,0 0-1 0 0,-1 0 1 0 0,1 0 0 0 0,-1-1 0 0 0,1 1-27 0 0,1-3 17 0 0,0 1 0 0 0,0-1 0 0 0,0 0 0 0 0,0 0 0 0 0,1 1 0 0 0,-1-1 0 0 0,0 0 0 0 0,1 0 0 0 0,0-1 0 0 0,-1 1 0 0 0,1 0 0 0 0,0 0 0 0 0,0-1 1 0 0,0 1-1 0 0,1 0 0 0 0,-1-1 0 0 0,1 1 0 0 0,-1-1 0 0 0,1 1 0 0 0,0-1 0 0 0,0-1-17 0 0,-2-3 22 0 0,0-26 1 0 0,2 1 1 0 0,1-1-1 0 0,2 1 0 0 0,1-1 1 0 0,1 1-1 0 0,2 1 1 0 0,1-1-1 0 0,2 1 0 0 0,1 0 1 0 0,1 1-1 0 0,1 1 1 0 0,2 0-1 0 0,4-4-23 0 0,141-261 83 0 0,-143 268-74 0 0,1 1 1 0 0,1 1 0 0 0,1 1-1 0 0,1 0 1 0 0,1 2-1 0 0,1 0 1 0 0,1 2 0 0 0,1 1-1 0 0,21-13-9 0 0,-39 27 0 0 0,1 0 0 0 0,-1 0 0 0 0,0 0 0 0 0,1 1 0 0 0,0 0 0 0 0,0 0 0 0 0,0 1 0 0 0,0 0-1 0 0,0 0 1 0 0,0 1 0 0 0,0 0 0 0 0,1 0 0 0 0,-1 1 0 0 0,7 1 0 0 0,-12 1 9 0 0,-1 0 0 0 0,1 0 0 0 0,0 0 0 0 0,-1 1 0 0 0,0-1 0 0 0,1 1 0 0 0,-1 0 0 0 0,0 0 0 0 0,-1 0 0 0 0,1 0 0 0 0,0 0 0 0 0,-1 0 0 0 0,1 0 0 0 0,-1 0 0 0 0,0 0 1 0 0,0 1-1 0 0,-1-1 0 0 0,1 1 0 0 0,0-1 0 0 0,-1 0 0 0 0,0 1 0 0 0,0-1 0 0 0,0 1 0 0 0,0-1 0 0 0,-1 1 0 0 0,0-1 0 0 0,1 1 0 0 0,-1 0-9 0 0,0 9 35 0 0,-1 8 0 0 0,-2 1 0 0 0,0 0 0 0 0,-1-1 0 0 0,-1 0 0 0 0,-2 0 0 0 0,0-1 0 0 0,-1 0 0 0 0,0 0 0 0 0,-2-1 0 0 0,0 0 0 0 0,-2-1 0 0 0,-13 16-35 0 0,0-4 21 0 0,0-1 0 0 0,-2-2 0 0 0,-1-1 0 0 0,-24 17-21 0 0,46-38-16 0 0,1 0 0 0 0,-1-1 0 0 0,-1 0 1 0 0,1 0-1 0 0,0 0 0 0 0,-1-1 0 0 0,0 0 0 0 0,0-1 0 0 0,0 0 0 0 0,0 0 0 0 0,0-1 0 0 0,0 1 0 0 0,-7-1 16 0 0,14-3-102 0 0,0 1 0 0 0,0 0 0 0 0,1 0 0 0 0,-1 0-1 0 0,1 0 1 0 0,-1-1 0 0 0,0 1 0 0 0,1 0-1 0 0,0-1 1 0 0,-1 1 0 0 0,1 0 0 0 0,0-1-1 0 0,0 1 1 0 0,0 0 0 0 0,0-1 0 0 0,0 1 0 0 0,0 0-1 0 0,0-1 1 0 0,0 1 0 0 0,0 0 0 0 0,1-1-1 0 0,-1 1 1 0 0,1 0 0 0 0,-1-1 0 0 0,1 1-1 0 0,-1 0 1 0 0,1 0 0 0 0,0 0 0 0 0,0-1 0 0 0,-1 1-1 0 0,1 0 1 0 0,0 0 0 0 0,0 0 0 0 0,0 0-1 0 0,0 0 103 0 0,36-34-4300 0 0,-9 16-5067 0 0,-15 11-2067 0 0</inkml:trace>
  <inkml:trace contextRef="#ctx0" brushRef="#br0" timeOffset="14161.363">7690 2614 272 0 0,'0'0'2087'0'0,"0"0"130"0"0,0 0 195 0 0,0 0 95 0 0,0 0-93 0 0,0 0-215 0 0,0 0-274 0 0,0 0-289 0 0,0 0-238 0 0,0 0-206 0 0,0 0-192 0 0,0 0-154 0 0,32-9-125 0 0,98-33-107 0 0,-123 41-531 0 0,-1-1 1 0 0,0 0-1 0 0,0 0 1 0 0,0 0-1 0 0,0-1 1 0 0,0 0-1 0 0,-1 0 1 0 0,1 0-1 0 0,-1-1 0 0 0,0 1 1 0 0,0-1-1 0 0,0-1 1 0 0,-1 1-1 0 0,3-2-83 0 0,6-10 269 0 0,10-5-40 0 0,-2-1-1 0 0,0-1 0 0 0,-1-1 1 0 0,-2-1-1 0 0,-1-1 0 0 0,0 0 1 0 0,-2-1-1 0 0,-1 0 0 0 0,2-9-228 0 0,-13 23 30 0 0,1 1 0 0 0,-2-1-1 0 0,0 0 1 0 0,0 0 0 0 0,-1 0-1 0 0,-1 0 1 0 0,0 0 0 0 0,-1 0-1 0 0,-2-11-29 0 0,3 22 2 0 0,-1 0-1 0 0,0 0 1 0 0,0 0 0 0 0,1 0-1 0 0,-2 0 1 0 0,1 0 0 0 0,0 0-1 0 0,0 1 1 0 0,0-1 0 0 0,-1 0-1 0 0,1 1 1 0 0,-1-1 0 0 0,0 1-1 0 0,1-1 1 0 0,-1 1-1 0 0,0 0 1 0 0,0 0 0 0 0,0 0-1 0 0,0 0 1 0 0,0 0 0 0 0,0 0-1 0 0,0 0 1 0 0,0 1 0 0 0,0-1-1 0 0,0 1 1 0 0,0-1 0 0 0,0 1-1 0 0,-1 0 1 0 0,1 0 0 0 0,0 0-1 0 0,0 0 1 0 0,0 0-1 0 0,0 1 1 0 0,-1-1 0 0 0,1 0-1 0 0,0 1 1 0 0,0 0 0 0 0,0-1-1 0 0,0 1 1 0 0,0 0 0 0 0,0 0-1 0 0,0 0 1 0 0,0 1 0 0 0,1-1-1 0 0,-1 0 1 0 0,0 1 0 0 0,0 0-3 0 0,-4 3-6 0 0,-1 0-1 0 0,1 1 0 0 0,0-1 1 0 0,0 2-1 0 0,1-1 0 0 0,0 1 0 0 0,0-1 1 0 0,0 1-1 0 0,1 1 0 0 0,0-1 0 0 0,0 1 1 0 0,1-1-1 0 0,0 1 0 0 0,0 0 0 0 0,1 0 1 0 0,0 0-1 0 0,1 1 0 0 0,0-1 0 0 0,0 0 1 0 0,0 1-1 0 0,1 3 8 0 0,4-7 2 0 0,0-1 1 0 0,0 1-1 0 0,0 0 0 0 0,0-1 1 0 0,1 0-1 0 0,0 0 0 0 0,0 0 1 0 0,0-1-1 0 0,0 0 0 0 0,0 0 1 0 0,1 0-1 0 0,-1 0 0 0 0,1-1 1 0 0,0 0-1 0 0,0 0 0 0 0,0-1 1 0 0,0 1-1 0 0,0-1 1 0 0,0-1-1 0 0,0 1 0 0 0,5-1-2 0 0,-5 1 1 0 0,141 32 43 0 0,-145-29-31 0 0,0-1 0 0 0,0 0 0 0 0,0 1 0 0 0,0-1 0 0 0,-1 1 0 0 0,0-1 0 0 0,1 1 0 0 0,-1 0 0 0 0,-1-1 0 0 0,1 1 0 0 0,0 0 0 0 0,-1 0 0 0 0,0 0 0 0 0,0 0 0 0 0,0 0 0 0 0,0 0-1 0 0,-1-1 1 0 0,1 1 0 0 0,-1 0 0 0 0,0 0 0 0 0,0-1 0 0 0,-1 1 0 0 0,1 0 0 0 0,-1-1 0 0 0,1 1 0 0 0,-1-1 0 0 0,-1 2-13 0 0,-90 145 183 0 0,93-149-200 0 0,-1-1 1 0 0,1 1 0 0 0,0-1-1 0 0,-1 1 1 0 0,1 0 0 0 0,0-1 0 0 0,0 1-1 0 0,-1-1 1 0 0,1 1 0 0 0,0-1 0 0 0,0 1-1 0 0,0 0 1 0 0,0-1 0 0 0,0 1-1 0 0,0 0 1 0 0,0-1 0 0 0,0 1 0 0 0,0-1-1 0 0,0 1 1 0 0,0 0 0 0 0,0-1 0 0 0,0 1-1 0 0,0 0 1 0 0,1-1 0 0 0,-1 1-1 0 0,0-1 1 0 0,0 1 0 0 0,1-1 0 0 0,-1 1-1 0 0,0-1 1 0 0,1 1 0 0 0,-1-1 0 0 0,1 1-1 0 0,-1-1 1 0 0,0 1 0 0 0,1-1-1 0 0,-1 1 1 0 0,1-1 0 0 0,-1 0 0 0 0,1 1-1 0 0,0-1 1 0 0,-1 0 0 0 0,1 0-1 0 0,-1 1 1 0 0,1-1 0 0 0,0 0 0 0 0,-1 0-1 0 0,1 0 1 0 0,-1 0 0 0 0,1 0 0 0 0,0 0-1 0 0,-1 0 1 0 0,1 0 0 0 0,0 0-1 0 0,-1 0 1 0 0,1 0 0 0 0,-1 0 0 0 0,1 0-1 0 0,0 0 1 0 0,-1-1 0 0 0,1 1 0 0 0,-1 0-1 0 0,1 0 17 0 0,41-12-2238 0 0,-11-6-890 0 0,-12 7-293 0 0,1 0-3777 0 0,-7 4-3532 0 0</inkml:trace>
  <inkml:trace contextRef="#ctx0" brushRef="#br0" timeOffset="14438.824">8559 2331 2385 0 0,'0'0'3538'0'0,"0"0"-327"0"0,0 0-334 0 0,0 0-489 0 0,0 0-552 0 0,0 0-563 0 0,0 0-493 0 0,0 0-261 0 0,0 0-41 0 0,0 0-25 0 0,0 0-25 0 0,0 0-44 0 0,0 0-72 0 0,-14 28-48 0 0,-45 89-43 0 0,37-37 128 0 0,23-63-280 0 0,-1-13-38 0 0,0 0 1 0 0,0 1 0 0 0,1-1 0 0 0,-1 0 0 0 0,1 0-1 0 0,0 0 1 0 0,0 1 0 0 0,1-1 0 0 0,-1 0-1 0 0,1 0 1 0 0,0-1 0 0 0,0 1 0 0 0,0 0 0 0 0,0-1-1 0 0,1 1 1 0 0,-1-1 0 0 0,1 0 0 0 0,0 1 0 0 0,0-1-1 0 0,0-1 1 0 0,1 1 0 0 0,-1 0 0 0 0,1-1-1 0 0,-1 0 1 0 0,1 0 0 0 0,0 0 0 0 0,0 0 0 0 0,0 0-1 0 0,0-1 1 0 0,2 1-32 0 0,0-1 118 0 0,1 0 0 0 0,-1-1 0 0 0,1 0-1 0 0,0 0 1 0 0,0 0 0 0 0,-1-1 0 0 0,1 0-1 0 0,-1 0 1 0 0,1-1 0 0 0,-1 1 0 0 0,1-2 0 0 0,-1 1-1 0 0,0-1 1 0 0,0 0 0 0 0,0 0 0 0 0,0 0-1 0 0,-1-1 1 0 0,1 0 0 0 0,-1 0 0 0 0,0 0 0 0 0,0-1-1 0 0,0 0 1 0 0,-1 0 0 0 0,0 0 0 0 0,0 0 0 0 0,0-1-1 0 0,0 0 1 0 0,-1 1 0 0 0,0-1 0 0 0,0 0-1 0 0,-1-1 1 0 0,0 1 0 0 0,0 0 0 0 0,0-1 0 0 0,-1 1-1 0 0,0-1 1 0 0,0 0 0 0 0,0 1 0 0 0,-1-1-1 0 0,0 0 1 0 0,-1-1-118 0 0,1-3-5 0 0,0 1-1 0 0,-1 0 0 0 0,-1 0 0 0 0,0-1 1 0 0,0 1-1 0 0,-1 0 0 0 0,0 1 1 0 0,-1-1-1 0 0,0 0 0 0 0,0 1 1 0 0,-1 0-1 0 0,0 0 0 0 0,-1 0 0 0 0,0 1 1 0 0,0 0-1 0 0,-1 0 0 0 0,0 0 1 0 0,0 1-1 0 0,-1 0 0 0 0,0 1 1 0 0,0-1-1 0 0,-1 1 6 0 0,-26 2-1817 0 0,24 8-1432 0 0,2 2-3538 0 0,2-2-5477 0 0</inkml:trace>
  <inkml:trace contextRef="#ctx0" brushRef="#br0" timeOffset="15506.136">8881 2243 568 0 0,'0'0'1150'0'0,"0"0"-443"0"0,0 0-254 0 0,0 0 160 0 0,0 0 321 0 0,0 0 282 0 0,0 0 171 0 0,0 0 1 0 0,0 0-41 0 0,0 0-4 0 0,0 0-18 0 0,0 0-92 0 0,2 12-74 0 0,5 101 2666 0 0,-43 211 445 0 0,-14-162-3632 0 0,25-151 586 0 0,19-54-677 0 0,7 29-508 0 0,0-1 1 0 0,2 1 0 0 0,0-1 0 0 0,0 1-1 0 0,2 0 1 0 0,0 0 0 0 0,0 0 0 0 0,1 1-1 0 0,1-1 1 0 0,1-1-40 0 0,160-264 222 0 0,-152 255-222 0 0,2 1 1 0 0,0 1 0 0 0,1 1 0 0 0,1 0 0 0 0,1 1 0 0 0,0 2-1 0 0,2 0 1 0 0,21-13-1 0 0,-41 29 3 0 0,0-1 0 0 0,0 1 0 0 0,0 0 0 0 0,0 0 0 0 0,0 1 0 0 0,0-1 0 0 0,1 0 0 0 0,-1 1 0 0 0,1 0 0 0 0,-1 0 0 0 0,1 0 0 0 0,-1 0 0 0 0,1 1 0 0 0,0-1 0 0 0,-1 1 0 0 0,1 0 0 0 0,0 0 0 0 0,0 0 0 0 0,-1 1 0 0 0,1-1 0 0 0,-1 1 0 0 0,1 0 0 0 0,0 0 0 0 0,-1 0 0 0 0,1 0 0 0 0,-1 1 0 0 0,0-1 0 0 0,0 1 0 0 0,1 0 0 0 0,-1 0 0 0 0,0 0 0 0 0,0 1 0 0 0,-1-1 0 0 0,1 1 0 0 0,0-1 0 0 0,1 3-3 0 0,-3 11 53 0 0,0 0-1 0 0,-1 0 1 0 0,0 1-1 0 0,-1-1 1 0 0,-1 0-1 0 0,-1 0 1 0 0,0-1-1 0 0,-1 1 1 0 0,-1-1 0 0 0,0 1-1 0 0,-2-1 1 0 0,1-1-1 0 0,-2 1 1 0 0,1-1-1 0 0,-2 0 1 0 0,0-1-1 0 0,-1 0 1 0 0,-7 7-53 0 0,7-6 16 0 0,-1 0 0 0 0,0-1 0 0 0,-1 0 1 0 0,-1-1-1 0 0,0 0 0 0 0,0-1 0 0 0,-1-1 1 0 0,0 0-1 0 0,-1-1 0 0 0,0-1 0 0 0,0 0 0 0 0,-9 3-16 0 0,-35-13-830 0 0,44-11-2532 0 0,4-6-4237 0 0,9 12-4001 0 0</inkml:trace>
  <inkml:trace contextRef="#ctx0" brushRef="#br0" timeOffset="16823.951">9619 2364 7210 0 0,'0'0'2619'0'0,"0"0"-653"0"0,0 0-405 0 0,0 0-214 0 0,0 0-212 0 0,0 0-223 0 0,0 0-210 0 0,0 0-151 0 0,0 0-95 0 0,0 0-23 0 0,0 0 0 0 0,0 0 12 0 0,0 0 21 0 0,0 9 4 0 0,1 28-18 0 0,0-36-412 0 0,0 0-1 0 0,0 0 1 0 0,0 0 0 0 0,0 0 0 0 0,0 0-1 0 0,1 0 1 0 0,-1-1 0 0 0,0 1 0 0 0,0 0-1 0 0,1-1 1 0 0,-1 1 0 0 0,0-1 0 0 0,1 1-1 0 0,-1-1 1 0 0,1 0 0 0 0,-1 1 0 0 0,0-1-1 0 0,1 0 1 0 0,-1 0 0 0 0,1 0 0 0 0,-1 0-1 0 0,1 0 1 0 0,-1-1 0 0 0,0 1 0 0 0,1 0 0 0 0,-1-1-1 0 0,1 1 1 0 0,-1-1-40 0 0,3 1 122 0 0,12-4 171 0 0,0 0 0 0 0,-1-1 1 0 0,1-1-1 0 0,-1-1 1 0 0,-1 0-1 0 0,1 0 0 0 0,-1-2 1 0 0,13-9-294 0 0,-5 4 259 0 0,-5 5-107 0 0,0-2 0 0 0,-1 0 0 0 0,0 0 0 0 0,-1-2 0 0 0,0 0 0 0 0,-1-1 0 0 0,0 0 0 0 0,-1-1 0 0 0,-1 0 0 0 0,0-1 0 0 0,0-3-152 0 0,-11 17 10 0 0,0 1 0 0 0,1-1-1 0 0,-1 0 1 0 0,0 0 0 0 0,-1 0 0 0 0,1 0-1 0 0,0 0 1 0 0,-1 0 0 0 0,1 0 0 0 0,-1 0 0 0 0,1 0-1 0 0,-1 0 1 0 0,0 0 0 0 0,0 0 0 0 0,0 0-1 0 0,0-1 1 0 0,0 1 0 0 0,-1 0 0 0 0,1 0-1 0 0,-1 0 1 0 0,1 0 0 0 0,-1 0 0 0 0,0 0 0 0 0,0 0-1 0 0,1 0 1 0 0,-1 1 0 0 0,-1-1 0 0 0,1 0-1 0 0,0 0 1 0 0,0 1 0 0 0,-1-1 0 0 0,1 1-1 0 0,-1-1 1 0 0,1 1 0 0 0,-1 0 0 0 0,0-1 0 0 0,1 1-1 0 0,-1 0 1 0 0,0 0 0 0 0,0 0 0 0 0,0 0-1 0 0,0 0 1 0 0,0 1 0 0 0,0-1 0 0 0,0 1 0 0 0,0-1-1 0 0,0 1 1 0 0,0 0 0 0 0,-1 0-10 0 0,-22 1-17 0 0,1 2 0 0 0,-1 1 0 0 0,1 0 0 0 0,-1 2 0 0 0,1 1 0 0 0,1 1 0 0 0,0 1 0 0 0,0 1 0 0 0,0 1 0 0 0,2 1 0 0 0,-1 1 0 0 0,2 1 0 0 0,0 1-1 0 0,0 0 1 0 0,1 2 0 0 0,1 0 0 0 0,-8 11 17 0 0,19-22-5 0 0,1 1-1 0 0,1 0 1 0 0,-1 0 0 0 0,1 0-1 0 0,1 1 1 0 0,-1-1-1 0 0,1 1 1 0 0,0 0-1 0 0,1 1 1 0 0,0-1-1 0 0,0 0 1 0 0,1 1-1 0 0,0 2 6 0 0,1-7 2 0 0,0 0 0 0 0,1 0-1 0 0,0 0 1 0 0,0 0 0 0 0,0 0-1 0 0,0 0 1 0 0,1 0 0 0 0,-1 0-1 0 0,1 0 1 0 0,0 0 0 0 0,0-1-1 0 0,1 1 1 0 0,-1 0 0 0 0,1 0-1 0 0,0-1 1 0 0,0 1 0 0 0,0-1-1 0 0,0 0 1 0 0,0 0 0 0 0,1 0-1 0 0,-1 0 1 0 0,1 0-1 0 0,0 0 1 0 0,0 0 0 0 0,0-1-1 0 0,1 0 1 0 0,-1 1 0 0 0,0-1-1 0 0,1-1 1 0 0,2 2-2 0 0,13 5 50 0 0,1-1 0 0 0,0-2 0 0 0,0 0-1 0 0,1 0 1 0 0,-1-2 0 0 0,1-1 0 0 0,0 0 0 0 0,0-2 0 0 0,-1 0-1 0 0,1-1 1 0 0,6-2-50 0 0,190-55 1364 0 0,-127 11-601 0 0,-89 39 103 0 0,164-162-918 0 0,-142 136 67 0 0,-2-1 0 0 0,-2 0 1 0 0,-1-2-1 0 0,12-38-15 0 0,-29 73-2 0 0,0 1 1 0 0,0 0-1 0 0,0-1 0 0 0,0 1 0 0 0,0 0 1 0 0,-1-1-1 0 0,1 0 0 0 0,0 1 0 0 0,-1-1 1 0 0,1 1-1 0 0,-1-1 0 0 0,0 0 0 0 0,1 1 1 0 0,-1-1-1 0 0,0 1 0 0 0,0-1 0 0 0,0 0 1 0 0,0 1-1 0 0,-1-1 0 0 0,1 0 0 0 0,0 1 1 0 0,-1-1-1 0 0,1 0 0 0 0,-1 1 0 0 0,1-1 1 0 0,-1 1-1 0 0,0-1 0 0 0,0 1 0 0 0,0 0 1 0 0,1-1-1 0 0,-1 1 0 0 0,-1 0 0 0 0,1-1 1 0 0,0 1-1 0 0,0 0 0 0 0,0 0 0 0 0,-1 0 1 0 0,1 0-1 0 0,0 0 0 0 0,-1 0 0 0 0,1 1 1 0 0,-1-1-1 0 0,1 0 0 0 0,-1 1 0 0 0,1-1 1 0 0,-1 1-1 0 0,0-1 0 0 0,1 1 0 0 0,-1 0 1 0 0,0 0-1 0 0,-1 0 2 0 0,-5 0-11 0 0,-1 2 0 0 0,0-1 1 0 0,0 1-1 0 0,1 1 0 0 0,-1 0 0 0 0,1 0 1 0 0,0 0-1 0 0,0 1 0 0 0,0 0 1 0 0,0 1-1 0 0,1 0 0 0 0,0 0 0 0 0,0 0 1 0 0,0 1-1 0 0,1 0 0 0 0,-1 1 0 0 0,2-1 1 0 0,-1 1-1 0 0,1 0 0 0 0,0 1 1 0 0,0-1-1 0 0,1 1 0 0 0,-3 5 11 0 0,6-11-3 0 0,0 1-1 0 0,0 0 1 0 0,-1 0 0 0 0,2 0-1 0 0,-1 0 1 0 0,0 0 0 0 0,1 0-1 0 0,-1 0 1 0 0,1 0-1 0 0,0 0 1 0 0,0 0 0 0 0,0 0-1 0 0,0 0 1 0 0,1 0 0 0 0,-1 0-1 0 0,1 0 1 0 0,0 0-1 0 0,-1 0 1 0 0,2 0 0 0 0,-1-1-1 0 0,0 1 1 0 0,0 0 0 0 0,1 0-1 0 0,0-1 1 0 0,-1 1-1 0 0,1-1 1 0 0,0 0 0 0 0,0 1-1 0 0,0-1 1 0 0,1 0 0 0 0,-1 0-1 0 0,3 1 4 0 0,91 50 13 0 0,-75-44-10 0 0,-2-1-4 0 0,-1 0-1 0 0,0 2 1 0 0,0 0 0 0 0,-1 1-1 0 0,0 1 1 0 0,-1 1 0 0 0,6 5 1 0 0,-18-11 14 0 0,0-1 1 0 0,-1 0 0 0 0,0 1-1 0 0,0 0 1 0 0,0 0 0 0 0,0 0-1 0 0,-1 0 1 0 0,-1 0 0 0 0,1 0-1 0 0,-1 1 1 0 0,0-1 0 0 0,-1 1-1 0 0,1-1 1 0 0,-2 0 0 0 0,1 1-1 0 0,-1-1 1 0 0,0 0 0 0 0,0 1-1 0 0,-1-1 1 0 0,0 0 0 0 0,-1 0-1 0 0,1 0 1 0 0,-2 1-15 0 0,-45 101 160 0 0,18-39-449 0 0,31-69 157 0 0,19-4-1801 0 0,11-5-6119 0 0,-24 4-1165 0 0</inkml:trace>
  <inkml:trace contextRef="#ctx0" brushRef="#br0" timeOffset="17505.689">11127 1900 3985 0 0,'0'0'2474'0'0,"0"0"-866"0"0,0 0-341 0 0,0 0 85 0 0,0 0 221 0 0,0 0 140 0 0,0 0 1 0 0,0 0-154 0 0,0 0-209 0 0,0 0-190 0 0,0 0-172 0 0,0 0-110 0 0,8-18-70 0 0,24-56-59 0 0,-24 56-63 0 0,-8 18-47 0 0,0 0-69 0 0,0 0-65 0 0,-40 141 2805 0 0,-9 285-2418 0 0,11-177-772 0 0,21-167-145 0 0,-3-122-2237 0 0,16 29 1314 0 0,-22-57-4014 0 0,6 27-4748 0 0,13 32-1479 0 0</inkml:trace>
  <inkml:trace contextRef="#ctx0" brushRef="#br0" timeOffset="17760.708">10775 2254 3945 0 0,'0'0'3004'0'0,"0"0"-635"0"0,0 0-478 0 0,0 0-221 0 0,0 0-87 0 0,0 0-43 0 0,0 0-64 0 0,0 0-106 0 0,0 0-88 0 0,0 0-106 0 0,0 0-125 0 0,0 0-172 0 0,0 0-150 0 0,27-2-97 0 0,83-2-52 0 0,70 6 1670 0 0,120-2-1886 0 0,-268 6-1205 0 0,-17-3-2614 0 0,0-1-7607 0 0,-11-2-1187 0 0</inkml:trace>
  <inkml:trace contextRef="#ctx0" brushRef="#br0" timeOffset="17917.635">11527 2408 9266 0 0,'0'0'1971'0'0,"0"0"-471"0"0,0 0-245 0 0,0 0-61 0 0,0 0-101 0 0,0 0-178 0 0,0 0-280 0 0,0 0-303 0 0,0 0-204 0 0,0 0-88 0 0,0 0-57 0 0,0 0-31 0 0,0 0-40 0 0,-1 32-105 0 0,-1 93-146 0 0,3-94-293 0 0,1-31 179 0 0,2 0-1980 0 0,-1 0-5478 0 0,-3 0 1696 0 0</inkml:trace>
  <inkml:trace contextRef="#ctx0" brushRef="#br0" timeOffset="18472.653">11840 2486 6969 0 0,'0'0'2398'0'0,"0"0"-289"0"0,0 0-43 0 0,0 0-53 0 0,0 0-206 0 0,0 0-252 0 0,0 0-266 0 0,32-7-230 0 0,102-23-173 0 0,-63-3 421 0 0,-65 30-1180 0 0,0-1 0 0 0,1 0-1 0 0,-1 0 1 0 0,-1 0 0 0 0,1-1 0 0 0,-1 0-1 0 0,0 0 1 0 0,0 0 0 0 0,0-1-1 0 0,0 0 1 0 0,-1 0 0 0 0,0 0-1 0 0,-1 0 1 0 0,1-1 0 0 0,-1 1-1 0 0,-1-1 1 0 0,1 0 0 0 0,-1 0 0 0 0,0 0-1 0 0,0 0 1 0 0,-1 0 0 0 0,0-2-127 0 0,-1 7 13 0 0,0 0 0 0 0,0 0 1 0 0,0 0-1 0 0,0 0 1 0 0,-1 0-1 0 0,1 0 1 0 0,-1 0-1 0 0,1 0 0 0 0,-1 1 1 0 0,0-1-1 0 0,1 0 1 0 0,-1 0-1 0 0,0 0 0 0 0,0 1 1 0 0,-1-1-1 0 0,1 0 1 0 0,0 1-1 0 0,0-1 1 0 0,-1 1-1 0 0,1 0 0 0 0,-1-1 1 0 0,1 1-1 0 0,-1 0 1 0 0,0 0-1 0 0,1 0 0 0 0,-1 0 1 0 0,0 0-1 0 0,0 0 1 0 0,0 1-1 0 0,0-1 0 0 0,1 1 1 0 0,-1-1-1 0 0,0 1 1 0 0,0-1-1 0 0,0 1 1 0 0,0 0-1 0 0,0 0 0 0 0,0 0 1 0 0,-2 1-14 0 0,-79 21-101 0 0,66-13 92 0 0,0 1-1 0 0,0 0 0 0 0,1 1 0 0 0,1 1 0 0 0,0 0 1 0 0,0 1-1 0 0,1 1 0 0 0,1 0 0 0 0,0 1 1 0 0,1 1-1 0 0,1-1 0 0 0,0 2 0 0 0,2 0 0 0 0,-1 0 1 0 0,2 2 9 0 0,6-14 0 0 0,0 0 0 0 0,1 0 1 0 0,0 0-1 0 0,0 0 0 0 0,1 0 1 0 0,-1 0-1 0 0,1 0 0 0 0,0 1 1 0 0,1-1-1 0 0,-1 0 0 0 0,1 0 1 0 0,0 0-1 0 0,0 0 0 0 0,0 0 1 0 0,1 0-1 0 0,0 0 0 0 0,0 0 1 0 0,0-1-1 0 0,1 1 0 0 0,0-1 1 0 0,-1 1-1 0 0,1-1 0 0 0,1 0 1 0 0,-1 0-1 0 0,1 0 0 0 0,-1-1 1 0 0,1 1-1 0 0,0-1 0 0 0,1 0 1 0 0,-1 0-1 0 0,0 0 0 0 0,1-1 1 0 0,-1 1-1 0 0,1-1 0 0 0,0 0 1 0 0,0-1-1 0 0,0 1 0 0 0,0-1 1 0 0,0 0-1 0 0,2 0 0 0 0,13 3 30 0 0,0-1 0 0 0,0-2 0 0 0,1 0 0 0 0,-1-1 0 0 0,1 0 0 0 0,-1-2 0 0 0,0-1 0 0 0,0 0 0 0 0,0-1 0 0 0,0-2 0 0 0,-1 0 0 0 0,0-1 0 0 0,0 0 0 0 0,1-2-30 0 0,37-22-3689 0 0,-4-6-3958 0 0,-45 32-4419 0 0</inkml:trace>
  <inkml:trace contextRef="#ctx0" brushRef="#br0" timeOffset="18863.656">12721 2143 14851 0 0,'0'0'1670'0'0,"0"0"-305"0"0,0 0-106 0 0,0 0-70 0 0,0 0-125 0 0,0 0-148 0 0,0 0-184 0 0,0 0-144 0 0,0 0-116 0 0,0 0-105 0 0,0 0-81 0 0,0 0-81 0 0,-33 21-58 0 0,-101 65-39 0 0,57-27 85 0 0,76-58-193 0 0,-1-1 1 0 0,1 1-1 0 0,-1 0 0 0 0,1 0 0 0 0,-1 0 1 0 0,1 0-1 0 0,0 0 0 0 0,0 0 1 0 0,0 1-1 0 0,0-1 0 0 0,0 0 0 0 0,0 1 1 0 0,0-1-1 0 0,0 1 0 0 0,0-1 0 0 0,0 1 1 0 0,1-1-1 0 0,-1 1 0 0 0,1-1 1 0 0,-1 1-1 0 0,1 0 0 0 0,-1-1 0 0 0,1 1 1 0 0,0 0-1 0 0,0-1 0 0 0,0 1 0 0 0,0 0 1 0 0,0-1-1 0 0,0 1 0 0 0,1 0 1 0 0,-1-1-1 0 0,1 1 0 0 0,-1-1 0 0 0,1 1 1 0 0,-1 0-1 0 0,1-1 0 0 0,0 1 0 0 0,0-1 1 0 0,-1 0-1 0 0,1 1 0 0 0,0-1 1 0 0,1 0-1 0 0,-1 1 0 0 0,0-1 0 0 0,106 17 38 0 0,-26-10 17 0 0,-77-8-9 0 0,0 1 0 0 0,-1 0-1 0 0,1 0 1 0 0,0 0-1 0 0,-1 0 1 0 0,1 0-1 0 0,0 1 1 0 0,-1-1-1 0 0,0 1 1 0 0,1 0 0 0 0,-1 0-1 0 0,0 1 1 0 0,0-1-1 0 0,0 1 1 0 0,-1-1-1 0 0,1 1 1 0 0,0 0-1 0 0,-1 0 1 0 0,0 0 0 0 0,0 0-1 0 0,0 0 1 0 0,0 1-1 0 0,0-1 1 0 0,-1 1-1 0 0,1-1 1 0 0,-1 1-1 0 0,0-1 1 0 0,0 1 0 0 0,0 0-1 0 0,-1 0 1 0 0,1 0-1 0 0,-1-1 1 0 0,0 1-1 0 0,0 0 1 0 0,0 0-1 0 0,-1 0 1 0 0,1-1-1 0 0,-2 5-45 0 0,-5 0 27 0 0,0 0 0 0 0,0 0 0 0 0,-1 0 0 0 0,0-1 0 0 0,0 0 0 0 0,-1-1 0 0 0,0 1 0 0 0,0-2 0 0 0,-1 1 0 0 0,1-2-1 0 0,-1 1 1 0 0,0-1 0 0 0,-1 0 0 0 0,1-1 0 0 0,0-1 0 0 0,-1 1 0 0 0,-6-1-27 0 0,9 0-103 0 0,-36 3-3165 0 0,30-5-880 0 0,0-2-3519 0 0,6-1-4669 0 0</inkml:trace>
  <inkml:trace contextRef="#ctx0" brushRef="#br0" timeOffset="18183.592">11519 2033 9370 0 0,'0'0'4457'0'0,"0"0"-3089"0"0,0 0-472 0 0,0 0-215 0 0,0 0-89 0 0,0 0-160 0 0,0 0-200 0 0,0 0-200 0 0,0 0-120 0 0,0 0-72 0 0,0 0-160 0 0,0 0-184 0 0,0 0-417 0 0,0 0-1599 0 0,70 33-7666 0 0</inkml:trace>
  <inkml:trace contextRef="#ctx0" brushRef="#br0" timeOffset="19599.628">11525 2036 2120 0 0,'0'0'2125'0'0,"0"0"-215"0"0,0 0-70 0 0,0 0 26 0 0,0 0-47 0 0,0 0-209 0 0,0 0-353 0 0,0 0-318 0 0,0 0-171 0 0,0 0-16 0 0,0 0 18 0 0,0 0 11 0 0,0 0-50 0 0,6 1-133 0 0,30 2 655 0 0,-36-3-917 0 0,0 0-5 0 0,0 0 1 0 0,0 0-8 0 0,0 0-1 0 0,0 0-12 0 0,0 0 5 0 0,0 0-6 0 0,0 0-19 0 0,0 0-39 0 0,0 0-30 0 0,0 0-41 0 0,0 0-41 0 0,0-7 2115 0 0,-9 6-3046 0 0,-6 1 2149 0 0,13 2-5697 0 0,2 1-4918 0 0,0 0-2328 0 0</inkml:trace>
  <inkml:trace contextRef="#ctx0" brushRef="#br0" timeOffset="22366.063">13318 2184 2417 0 0,'0'0'2403'0'0,"0"0"-894"0"0,0 0-454 0 0,0 0 167 0 0,0 0 422 0 0,0 0 271 0 0,0 0-26 0 0,0 0-278 0 0,0 0-336 0 0,0 0-279 0 0,0 0-175 0 0,2-2-89 0 0,5-6-27 0 0,-5 7-17 0 0,-2 1-16 0 0,0 0-24 0 0,-7 22 1974 0 0,-41 36-1211 0 0,88-101 29 0 0,-36 37-619 0 0,-8 15-747 0 0,4-9-197 0 0,0 0-43 0 0,3 8-5095 0 0,-1-8-243 0 0,-1 3-6483 0 0</inkml:trace>
  <inkml:trace contextRef="#ctx0" brushRef="#br0" timeOffset="22888.801">13382 2408 12515 0 0,'0'0'2828'0'0,"0"0"-838"0"0,0 0-543 0 0,0 0-131 0 0,0 0-78 0 0,0 0-139 0 0,0 0-200 0 0,0 0-183 0 0,0 0-99 0 0,0 0-66 0 0,0 0-44 0 0,0 0-58 0 0,0 0-53 0 0,1 9-38 0 0,-1 26-41 0 0,-8 13 1069 0 0,8-48-1350 0 0,0 0 5 0 0,0 0-8 0 0,0 0 14 0 0,0 0-8 0 0,0 0 9 0 0,46-33 1437 0 0,-57 49-943 0 0,-8 8-309 0 0,19-23-223 0 0,0-1 0 0 0,0 0 10 0 0,0 0-6 0 0,0 0-21 0 0,0 0-12 0 0,0 0 7 0 0,0 0 2 0 0,0 0 10 0 0,0 0-15 0 0,0 0-12 0 0,0 0 9 0 0,7-8-101 0 0,9-13-645 0 0,-11 6-7030 0 0,-5 11-4838 0 0</inkml:trace>
  <inkml:trace contextRef="#ctx0" brushRef="#br0" timeOffset="43828.544">7182 8877 0 0 0,'0'0'920'0'0,"0"0"431"0"0,0 0 478 0 0,0 0 415 0 0,0 0 206 0 0,0 0-131 0 0,0 0-387 0 0,0 0-390 0 0,0 0-263 0 0,0 0-184 0 0,4 1 5618 0 0,-5 6-6446 0 0,-1 0-1 0 0,0 0 1 0 0,0 0 0 0 0,0-1-1 0 0,-1 1 1 0 0,0 0-1 0 0,0-1 1 0 0,-1 0-1 0 0,1 0 1 0 0,-1 0-1 0 0,-1 0 1 0 0,-2 2-267 0 0,-9 16 349 0 0,-192 313 342 0 0,137-218-601 0 0,66-107-438 0 0,-9 17 1078 0 0,14-29-835 0 0,0 0 0 0 0,0 0 0 0 0,0-1 0 0 0,0 1 0 0 0,0 0 0 0 0,0 0 0 0 0,0-1 0 0 0,-1 1 0 0 0,1 0 0 0 0,0 0 0 0 0,0 0 0 0 0,0-1 0 0 0,0 1 0 0 0,0 0 0 0 0,0 0 0 0 0,0 0 0 0 0,-1-1 0 0 0,1 1 0 0 0,0 0 0 0 0,0 0 0 0 0,0 0 0 0 0,0 0-1 0 0,-1 0 1 0 0,1-1 0 0 0,0 1 0 0 0,0 0 0 0 0,0 0 0 0 0,-1 0 0 0 0,1 0 0 0 0,0 0 0 0 0,0 0 0 0 0,-1 0 0 0 0,1 0 0 0 0,0 0 0 0 0,0 0 0 0 0,0 0 0 0 0,-1 0 0 0 0,1 0 0 0 0,0 0 0 0 0,0 0 0 0 0,-1 0 0 0 0,1 0 0 0 0,0 0 0 0 0,0 0 0 0 0,0 0 0 0 0,-1 0 0 0 0,1 0 105 0 0,2-38-5099 0 0,0 0-5753 0 0,-2 27 3354 0 0</inkml:trace>
  <inkml:trace contextRef="#ctx0" brushRef="#br0" timeOffset="44076.789">6786 8936 7170 0 0,'0'0'2359'0'0,"0"0"-91"0"0,0 0-103 0 0,0 0-53 0 0,0 0-145 0 0,0 0-262 0 0,0 0-372 0 0,0 0-363 0 0,0 0-299 0 0,0 0-189 0 0,0 0-119 0 0,0 0-55 0 0,0 0 124 0 0,1 2 154 0 0,91 167 3395 0 0,-50-101-3347 0 0,61 72 158 0 0,42 8-434 0 0,-130-132-233 0 0,-17-17-6721 0 0,1 0 1218 0 0,0 1-6764 0 0</inkml:trace>
  <inkml:trace contextRef="#ctx0" brushRef="#br0" timeOffset="41365.295">1267 4794 0 0 0,'0'0'199'0'0,"0"0"501"0"0,0 0 240 0 0,0 0 96 0 0,0 0 67 0 0,0-10 39 0 0,1-29-33 0 0,5 33 12398 0 0,-4 14-12568 0 0,34 239 2476 0 0,-20-108-2744 0 0,2 49 35 0 0,-3 430 817 0 0,28-221-1055 0 0,-40 399 587 0 0,19-471-793 0 0,15 112-39 0 0,-28-123-15 0 0,-12-31 4 0 0,1-71-94 0 0,22-140-110 0 0,-21-29 101 0 0,-2 133 34 0 0,4-173-141 0 0,0 1 0 0 0,0-1 0 0 0,0 0 0 0 0,0 0 0 0 0,0 0 0 0 0,1 0 0 0 0,-1 1 0 0 0,1-2 0 0 0,0 1 0 0 0,0 0-1 0 0,0 0 1 0 0,0-1 0 0 0,0 1 0 0 0,1-1 0 0 0,-1 1 0 0 0,1-1 0 0 0,0 0 0 0 0,-1 0 0 0 0,1 0 0 0 0,0-1 0 0 0,2 2-2 0 0,8 6 25 0 0,-1-2-6 0 0,0-1 0 0 0,1-1 0 0 0,0 0 0 0 0,0 0-1 0 0,0-1 1 0 0,0-1 0 0 0,1 0 0 0 0,0-1 0 0 0,-1 0-1 0 0,1-1 1 0 0,0-1 0 0 0,-1 0 0 0 0,1-1 0 0 0,2-1-20 0 0,16 2 58 0 0,302-44 197 0 0,-60 33-186 0 0,52 7 9 0 0,-244 5-75 0 0,202-13 46 0 0,47 1 29 0 0,-82 29-26 0 0,82-22 71 0 0,-73-10 6 0 0,25-5 6 0 0,-58-3-42 0 0,-46 15-19 0 0,73 14-10 0 0,196 8 242 0 0,-285-21-201 0 0,-25-13 69 0 0,-97 15 84 0 0,-20 11-200 0 0,15 0-93 0 0,138-3 75 0 0,-109-8-70 0 0,-65 4 72 0 0,0 0-37 0 0,33 1 84 0 0,-7 6-141 0 0,-10 0 12 0 0,3 0 91 0 0,8 1-44 0 0,-38-5-4262 0 0,3-3-457 0 0,1-3-4662 0 0,4 3-3215 0 0</inkml:trace>
  <inkml:trace contextRef="#ctx0" brushRef="#br1" timeOffset="52527.656">4614 4025 1232 0 0,'0'0'922'0'0,"0"0"-114"0"0,0 0 88 0 0,0 0 414 0 0,0 0 437 0 0,0 0 223 0 0,0 0-113 0 0,0 0-363 0 0,0 0-406 0 0,0 0-316 0 0,0 0-168 0 0,9 2 384 0 0,-7 1 4055 0 0,8 56-3235 0 0,-4 36-750 0 0,-5-74-837 0 0,3 234 1041 0 0,28-16-551 0 0,-19-61-19 0 0,-11-59-48 0 0,15 99-42 0 0,-21-27 290 0 0,3-168-832 0 0,0 1 1 0 0,1 0 0 0 0,2 0-1 0 0,0-1 1 0 0,2 1-1 0 0,0-1 1 0 0,3 3-61 0 0,15 97 245 0 0,2-35-110 0 0,-19-73-83 0 0,-1-1 0 0 0,0 1 0 0 0,-1 0-1 0 0,0 0 1 0 0,-1 0 0 0 0,-1 0 0 0 0,-1 0 0 0 0,0 0 0 0 0,-1 1-52 0 0,3-15 36 0 0,1 0 1 0 0,-1 1-1 0 0,0-1 1 0 0,0 0-1 0 0,0-1 1 0 0,1 1-1 0 0,-1 0 1 0 0,0-1-1 0 0,1 1 1 0 0,-1-1-1 0 0,0 0 1 0 0,1 0-1 0 0,-1 0 1 0 0,1 0-1 0 0,-1 0 1 0 0,0 0-1 0 0,1-1 1 0 0,-1 1-1 0 0,0-1 1 0 0,1 1-1 0 0,-1-1 1 0 0,0 0-37 0 0,7 0 64 0 0,222-36 114 0 0,21 23-20 0 0,-63 7-97 0 0,-108 3 28 0 0,68-3 1 0 0,70 6-46 0 0,103 5 128 0 0,-159-11-58 0 0,57 7-15 0 0,-112 7-74 0 0,-90-3 69 0 0,-17-4-88 0 0,-1 0-18 0 0,0 0-5 0 0,0 0 17 0 0,0 0 0 0 0,0 0 17 0 0,0 0 3 0 0,0 0 2 0 0,0 0-24 0 0,0 0 20 0 0,0 0-4 0 0,0 0-27 0 0,0 0 22 0 0,0 0-13 0 0,0 0-1 0 0,0 0 33 0 0,0 0-6 0 0,0 0-21 0 0,0 0 10 0 0,0 0-1 0 0,0 0 5 0 0,0 0-6 0 0,0 0-29 0 0,0 0-6 0 0,0 0 40 0 0,0 0 14 0 0,0 0-4 0 0,0 0 10 0 0,0 0-34 0 0,0 0-10 0 0,0 0 16 0 0,-11 4-2295 0 0,7 12-3650 0 0,2-8-1101 0 0,0-3-6149 0 0</inkml:trace>
  <inkml:trace contextRef="#ctx0" brushRef="#br1" timeOffset="53217.576">7766 5799 7578 0 0,'0'0'2863'0'0,"0"0"-557"0"0,0 0-286 0 0,0 0-37 0 0,0 0-84 0 0,0 0-212 0 0,0 0-329 0 0,0 0-312 0 0,0 0-209 0 0,0 0-122 0 0,0 0-79 0 0,0 0-104 0 0,0 0-72 0 0,-6 15 771 0 0,-177 206 1128 0 0,-9-45-1775 0 0,135-117-496 0 0,57-58-121 0 0,0-1-11 0 0,0 0-21 0 0,0 0-10 0 0,0 0-40 0 0,0 0-42 0 0,0 0-83 0 0,0 0-80 0 0,0 0-138 0 0,0 0-172 0 0,0 0-245 0 0,0 0-296 0 0,11-24-10590 0 0,-10 22 7763 0 0,1-2-6242 0 0</inkml:trace>
  <inkml:trace contextRef="#ctx0" brushRef="#br1" timeOffset="53553.219">7396 5796 5937 0 0,'0'0'2792'0'0,"0"0"-225"0"0,0 0-299 0 0,0 0-181 0 0,0 0-186 0 0,0 0-225 0 0,0 0-273 0 0,0 0-268 0 0,0 0-225 0 0,0 0-166 0 0,0 0-144 0 0,0 0-104 0 0,-4-7-63 0 0,-13-27 301 0 0,20 65 1210 0 0,15 6-1446 0 0,1-1 0 0 0,1-1 0 0 0,2-1 0 0 0,2-1-1 0 0,1 0 1 0 0,2-2 0 0 0,29 27-498 0 0,65 75 311 0 0,-120-133-336 0 0,-1 1 0 0 0,0-1 0 0 0,1 1 0 0 0,-1-1 0 0 0,1 0 0 0 0,-1 1 0 0 0,0-1 0 0 0,1 1 0 0 0,-1-1 0 0 0,0 1 0 0 0,1-1 0 0 0,-1 1 0 0 0,0 0 0 0 0,0-1 0 0 0,0 1 0 0 0,0-1 0 0 0,1 1 1 0 0,-1 0-1 0 0,0-1 0 0 0,0 1 0 0 0,0-1 0 0 0,0 1 0 0 0,0 0 0 0 0,0-1 0 0 0,-1 1 0 0 0,1-1 0 0 0,0 1 0 0 0,0-1 0 0 0,0 1 0 0 0,0 0 0 0 0,-1-1 0 0 0,1 1 0 0 0,0-1 0 0 0,-1 1 0 0 0,1-1 0 0 0,0 1 0 0 0,-1-1 0 0 0,1 1 0 0 0,-1-1 1 0 0,1 0-1 0 0,0 1 0 0 0,-1-1 0 0 0,1 1 0 0 0,-1-1 0 0 0,1 0 0 0 0,-1 0 0 0 0,0 1 0 0 0,1-1 0 0 0,-1 0 0 0 0,1 0 0 0 0,-1 0 0 0 0,0 1 25 0 0,-22 5-6919 0 0,21-5 5504 0 0,-7-1-11110 0 0</inkml:trace>
  <inkml:trace contextRef="#ctx0" brushRef="#br1" timeOffset="57230.352">8042 6252 0 0 0,'56'-4'0'0'0,"-36"0"1921"0"0,-12-17 15165 0 0,-9 10-16685 0 0,-1 9-170 0 0,0 0 0 0 0,0 0 0 0 0,0 0 0 0 0,0 0-1 0 0,0 0 1 0 0,0 0 0 0 0,-1 1 0 0 0,1-1 0 0 0,-1 1 0 0 0,1-1 0 0 0,-1 1-1 0 0,1 0 1 0 0,-1 0 0 0 0,0 0 0 0 0,0 1 0 0 0,1-1 0 0 0,-1 1 0 0 0,0-1-1 0 0,-2 1-230 0 0,-94 7 1373 0 0,33 32-312 0 0,64-37-1039 0 0,1 1 0 0 0,-1-1 1 0 0,1 0-1 0 0,-1 0 0 0 0,1 0 0 0 0,0 1 0 0 0,0-1 0 0 0,0 1 0 0 0,0-1 0 0 0,1 1 0 0 0,-1-1 1 0 0,1 1-1 0 0,-1-1 0 0 0,1 1 0 0 0,0 0 0 0 0,0-1 0 0 0,0 1 0 0 0,0-1 0 0 0,0 1 0 0 0,1 0 1 0 0,-1-1-1 0 0,1 1 0 0 0,0-1 0 0 0,0 1 0 0 0,0-1 0 0 0,0 0 0 0 0,0 1 0 0 0,0-1 0 0 0,1 0 0 0 0,-1 0 1 0 0,1 0-1 0 0,-1 0 0 0 0,2 2-22 0 0,7 3 136 0 0,0 1 1 0 0,1-2-1 0 0,-1 1 1 0 0,1-2-1 0 0,0 1 1 0 0,1-1-1 0 0,-1-1 1 0 0,1 0-1 0 0,0-1 1 0 0,0 0-1 0 0,0-1 1 0 0,1 0-1 0 0,-1-1 1 0 0,0 0-1 0 0,1-1 1 0 0,-1-1-1 0 0,2 0-136 0 0,-8-3-1203 0 0,2-3-1563 0 0,2 4-4320 0 0,-3 3-5024 0 0</inkml:trace>
  <inkml:trace contextRef="#ctx0" brushRef="#br1" timeOffset="57850.706">8417 6440 4601 0 0,'0'0'2258'0'0,"0"0"-507"0"0,0 0-233 0 0,0 0 48 0 0,0 0 119 0 0,0 0-14 0 0,0 0-76 0 0,0 0-165 0 0,0 0-198 0 0,0 0-193 0 0,0 0-158 0 0,0 0-103 0 0,-3-1-51 0 0,3 1-679 0 0,-1 0 1 0 0,1-1 0 0 0,-1 1 0 0 0,1 0 0 0 0,-1 0 0 0 0,1 0 0 0 0,-1-1 0 0 0,1 1 0 0 0,-1 0 0 0 0,1 0 0 0 0,-1-1 0 0 0,1 1 0 0 0,0 0-1 0 0,-1-1 1 0 0,1 1 0 0 0,-1 0 0 0 0,1-1 0 0 0,0 1 0 0 0,-1-1 0 0 0,1 1 0 0 0,0-1 0 0 0,0 1 0 0 0,-1-1 0 0 0,1 1 0 0 0,0-1 0 0 0,0 1 0 0 0,0-1-1 0 0,0 1 1 0 0,0-1 0 0 0,0 1 0 0 0,-1-1 0 0 0,1 1 0 0 0,0-1 0 0 0,0 1 0 0 0,1-1 0 0 0,-1 1 0 0 0,0-1 0 0 0,0 1 0 0 0,0-1 0 0 0,0 1-1 0 0,0-1 1 0 0,1 1 0 0 0,-1-1 0 0 0,0 1 0 0 0,0-1 0 0 0,1 1 0 0 0,-1-1 0 0 0,0 1 0 0 0,0 0 0 0 0,1-1 0 0 0,-1 1 0 0 0,1-1 0 0 0,-1 1-49 0 0,9-21 654 0 0,8-30 804 0 0,30-19-760 0 0,-46 69-696 0 0,-1 1-1 0 0,0-1 0 0 0,1 0 0 0 0,-1 1 0 0 0,1-1 1 0 0,-1 1-1 0 0,1-1 0 0 0,-1 1 0 0 0,1-1 0 0 0,0 1 1 0 0,-1-1-1 0 0,1 1 0 0 0,0 0 0 0 0,-1-1 0 0 0,1 1 1 0 0,0 0-1 0 0,-1 0 0 0 0,1-1 0 0 0,0 1 1 0 0,0 0-1 0 0,-1 0 0 0 0,1 0 0 0 0,0 0 0 0 0,0 0 1 0 0,-1 0-1 0 0,1 0 0 0 0,0 0 0 0 0,0 0 0 0 0,-1 0 1 0 0,1 1-1 0 0,0-1 0 0 0,0 0 0 0 0,-1 0 0 0 0,1 1 1 0 0,0-1-1 0 0,-1 0 0 0 0,1 1 0 0 0,0-1 0 0 0,-1 1 1 0 0,1-1-1 0 0,-1 1 0 0 0,1-1 0 0 0,-1 1 1 0 0,1-1-1 0 0,-1 1 0 0 0,1 0 0 0 0,-1-1 0 0 0,0 1 1 0 0,1 0-1 0 0,-1-1 0 0 0,0 1 0 0 0,1 0 0 0 0,-1-1 1 0 0,0 2-2 0 0,18 39 116 0 0,-18-39-110 0 0,0 0 0 0 0,0 0 0 0 0,0 0 0 0 0,0 0 0 0 0,0 0 0 0 0,1 0 0 0 0,-1 0 0 0 0,1-1 0 0 0,-1 1 0 0 0,1 0 0 0 0,-1 0 0 0 0,1 0 0 0 0,0-1 0 0 0,0 1 0 0 0,0 0 0 0 0,0-1 0 0 0,0 1 0 0 0,0-1 0 0 0,1 1 0 0 0,-1-1 0 0 0,0 0 0 0 0,1 1 0 0 0,-1-1 0 0 0,1 0 0 0 0,-1 0 0 0 0,1 0 0 0 0,0 0 1 0 0,-1 0-1 0 0,1-1 0 0 0,0 1 0 0 0,0 0 0 0 0,0-1 0 0 0,-1 1 0 0 0,1-1 0 0 0,0 0 0 0 0,0 1 0 0 0,0-1 0 0 0,0 0 0 0 0,0 0 0 0 0,0 0 0 0 0,0-1 0 0 0,0 1 0 0 0,-1 0 0 0 0,1-1 0 0 0,0 1 0 0 0,0-1 0 0 0,0 0 0 0 0,0 0-6 0 0,34-24 181 0 0,75-37-95 0 0,-109 62-85 0 0,1 0 1 0 0,-1 0-1 0 0,0 1 1 0 0,1-1-1 0 0,-1 1 1 0 0,0-1-1 0 0,1 1 0 0 0,-1 0 1 0 0,0 0-1 0 0,0 0 1 0 0,0 0-1 0 0,0 1 1 0 0,0-1-1 0 0,0 0 1 0 0,0 1-1 0 0,-1 0 1 0 0,1-1-1 0 0,0 1 0 0 0,-1 0 1 0 0,1 0-1 0 0,-1 0 1 0 0,0 0-1 0 0,1 0 1 0 0,-1 0-1 0 0,0 0 1 0 0,0 0-1 0 0,-1 0 0 0 0,1 1 1 0 0,0-1-1 0 0,-1 0 1 0 0,1 1-1 0 0,-1-1 1 0 0,0 0-1 0 0,0 1 1 0 0,0-1-1 0 0,0 0 1 0 0,0 1-1 0 0,0-1 0 0 0,-1 1 1 0 0,1-1-1 0 0,-1 0 1 0 0,0 2-2 0 0,5 28 75 0 0,13-14-583 0 0,-7-17-9510 0 0,-10-1-2192 0 0</inkml:trace>
  <inkml:trace contextRef="#ctx0" brushRef="#br1" timeOffset="59662.505">4038 3450 7450 0 0,'0'0'1312'0'0,"0"0"-299"0"0,0 0-100 0 0,0 0 65 0 0,0 0 121 0 0,0 0 46 0 0,0 0-108 0 0,0 0-183 0 0,0 0-199 0 0,0 0-167 0 0,0 0-107 0 0,-4 5-10 0 0,-22 45 910 0 0,19-26-773 0 0,0-1 0 0 0,2 1 0 0 0,0 0 0 0 0,2 0 0 0 0,1 0 0 0 0,0 7-508 0 0,1-5 233 0 0,0-21-183 0 0,-1 0 1 0 0,1 1-1 0 0,1-1 1 0 0,-1 0-1 0 0,1 1 1 0 0,-1-1 0 0 0,1 1-1 0 0,1-1 1 0 0,-1 0-1 0 0,1 1 1 0 0,0-1-1 0 0,0 0 1 0 0,1 1-1 0 0,0-1 1 0 0,-1 0 0 0 0,2 0-1 0 0,-1 0 1 0 0,1-1-1 0 0,-1 1 1 0 0,1 0-1 0 0,1-1 1 0 0,-1 0-1 0 0,0 0 1 0 0,1 0 0 0 0,0 0-1 0 0,0 0 1 0 0,0-1-1 0 0,1 0 1 0 0,-1 0-1 0 0,2 1-50 0 0,-3-4 82 0 0,1 0 0 0 0,-1 0-1 0 0,1 0 1 0 0,-1 0 0 0 0,1-1-1 0 0,-1 1 1 0 0,0-1 0 0 0,1 0-1 0 0,-1 0 1 0 0,0 0-1 0 0,0 0 1 0 0,0-1 0 0 0,0 1-1 0 0,0-1 1 0 0,0 0 0 0 0,0 0-1 0 0,0 0 1 0 0,0 0 0 0 0,-1-1-1 0 0,0 1 1 0 0,1 0 0 0 0,-1-1-1 0 0,0 0 1 0 0,0 0 0 0 0,0 0-1 0 0,0 0-81 0 0,45-85 409 0 0,-28 36-310 0 0,-2-1 1 0 0,-2-1 0 0 0,-3-1-1 0 0,3-36-99 0 0,-13 57 164 0 0,-3 53-13 0 0,34 313 169 0 0,0-22-13 0 0,-32-289-290 0 0,1 10-2 0 0,-1 1 1 0 0,-1 0 0 0 0,-2 0-1 0 0,-1 0 1 0 0,-1-1-1 0 0,-2 0 1 0 0,-1 0 0 0 0,-2 0-1 0 0,-8 18-15 0 0,13-39 5 0 0,-1-1 0 0 0,0 0 0 0 0,-1 0-1 0 0,0 0 1 0 0,-1-1 0 0 0,0 0 0 0 0,0 0 0 0 0,0-1-1 0 0,-1 1 1 0 0,-5 2-5 0 0,11-10 6 0 0,0 0-1 0 0,0 0 1 0 0,0 0-1 0 0,0 0 1 0 0,0 0 0 0 0,0-1-1 0 0,1 1 1 0 0,-1 0-1 0 0,0-1 1 0 0,0 0-1 0 0,0 1 1 0 0,0-1-1 0 0,0 0 1 0 0,0 0 0 0 0,1 0-1 0 0,-1 0 1 0 0,0 0-1 0 0,1-1 1 0 0,-1 1-1 0 0,1 0 1 0 0,-1-1-1 0 0,1 1 1 0 0,0-1-1 0 0,0 1 1 0 0,-1-1 0 0 0,1 0-1 0 0,0 1 1 0 0,1-1-1 0 0,-1 0 1 0 0,0 0-1 0 0,0 0 1 0 0,1 0-1 0 0,-1 0 1 0 0,1 0 0 0 0,0 0-1 0 0,-1 0 1 0 0,1 0-1 0 0,0 0 1 0 0,0 0-1 0 0,0 0 1 0 0,0 0-1 0 0,1 0 1 0 0,-1 0-6 0 0,-4-29-18 0 0,1 0 1 0 0,1 0-1 0 0,1-1 0 0 0,2 1 0 0 0,2 0 1 0 0,0 0-1 0 0,2 0 0 0 0,2 0 0 0 0,0 1 1 0 0,2 0-1 0 0,1 1 0 0 0,2 0 0 0 0,14-25 18 0 0,-8 31-1499 0 0,-12 21-3577 0 0,1 1-4571 0 0,-6 1-1990 0 0</inkml:trace>
  <inkml:trace contextRef="#ctx0" brushRef="#br1" timeOffset="60037.472">4609 3693 4145 0 0,'0'0'1994'0'0,"0"0"-259"0"0,0 0-84 0 0,0 0 32 0 0,0 0-12 0 0,0 0-87 0 0,0 0-182 0 0,0 0-174 0 0,0 0-173 0 0,0 0-146 0 0,0 0-112 0 0,0 0-91 0 0,0 0-77 0 0,-11-2-88 0 0,-34-5-76 0 0,42 7-390 0 0,0-1 0 0 0,-1 1 0 0 0,1 1-1 0 0,0-1 1 0 0,-1 0 0 0 0,1 1 0 0 0,0-1-1 0 0,0 1 1 0 0,-1 0 0 0 0,1 0 0 0 0,0 0-1 0 0,0 1 1 0 0,0-1 0 0 0,0 1-1 0 0,0-1 1 0 0,1 1 0 0 0,-1 0 0 0 0,0 1-75 0 0,-7 4 261 0 0,7-6-209 0 0,1 1-1 0 0,-1-1 1 0 0,1 1-1 0 0,-1 0 0 0 0,1 0 1 0 0,0 0-1 0 0,0 0 1 0 0,0 0-1 0 0,0 1 0 0 0,0-1 1 0 0,0 0-1 0 0,1 1 0 0 0,-1 0 1 0 0,1-1-1 0 0,0 1 1 0 0,0 0-1 0 0,0 0 0 0 0,0 0 1 0 0,0-1-1 0 0,0 1 1 0 0,1 0-1 0 0,0 0 0 0 0,-1 0 1 0 0,1 0-1 0 0,0 0 1 0 0,0 0-1 0 0,1 0 0 0 0,-1 0 1 0 0,1 0-1 0 0,0 1-51 0 0,2 0 53 0 0,0 0 1 0 0,1-1-1 0 0,-1 1 0 0 0,1-1 0 0 0,0 0 1 0 0,0 0-1 0 0,0-1 0 0 0,0 1 0 0 0,0-1 1 0 0,1 0-1 0 0,-1 0 0 0 0,1 0 0 0 0,0-1 1 0 0,-1 1-1 0 0,5-1-53 0 0,116 11-336 0 0,-114-19-3362 0 0,-9 2-2082 0 0,0 2-5372 0 0</inkml:trace>
  <inkml:trace contextRef="#ctx0" brushRef="#br1" timeOffset="60549.987">4772 3918 6913 0 0,'0'0'3217'0'0,"0"0"-1224"0"0,0 0-429 0 0,0 0 74 0 0,0 0 17 0 0,0 0-123 0 0,0 0-320 0 0,0 0-344 0 0,0 0-191 0 0,0 0-92 0 0,0 0-16 0 0,0 0-22 0 0,0 0-32 0 0,9-12-82 0 0,67-82 688 0 0,28 16 99 0 0,-102 79-1202 0 0,0 0 0 0 0,0 0 0 0 0,-1 0 1 0 0,1 0-1 0 0,-1 1 0 0 0,1-1 0 0 0,-1 0 0 0 0,1 1 0 0 0,-1-1 0 0 0,0 1 1 0 0,0-1-1 0 0,0 1 0 0 0,0-1 0 0 0,0 1 0 0 0,0 0 0 0 0,0 0 1 0 0,0 0-1 0 0,0-1 0 0 0,-1 1 0 0 0,1 0 0 0 0,-1 0 0 0 0,0 0 0 0 0,1 0 1 0 0,-1 0-1 0 0,0 0 0 0 0,0 0 0 0 0,0 0 0 0 0,-1 0 0 0 0,1 0 0 0 0,0 0 1 0 0,-1 0-1 0 0,1-1 0 0 0,-1 3-18 0 0,2 11 153 0 0,1-14-126 0 0,0 1-1 0 0,1-1 1 0 0,-1 1 0 0 0,0-1-1 0 0,1 0 1 0 0,0 0 0 0 0,-1 0-1 0 0,1 0 1 0 0,0 0 0 0 0,-1-1 0 0 0,1 0-1 0 0,0 1 1 0 0,0-1 0 0 0,-1 0-1 0 0,1 0 1 0 0,0 0 0 0 0,0 0-1 0 0,0-1 1 0 0,-1 1 0 0 0,1-1-1 0 0,0 0 1 0 0,-1 0 0 0 0,2 0-27 0 0,48-24 298 0 0,19-2-91 0 0,-63 65-118 0 0,-8-37-123 0 0,1 1 0 0 0,-1-1 0 0 0,1 1-1 0 0,-1-1 1 0 0,1 1 0 0 0,0-1 0 0 0,0 1 0 0 0,-1-1-1 0 0,1 0 1 0 0,0 1 0 0 0,0-1 0 0 0,0 0-1 0 0,0 0 1 0 0,1 0 0 0 0,-1 0 0 0 0,0 0 0 0 0,0 0-1 0 0,1 0 1 0 0,-1 0 0 0 0,1 0 0 0 0,-1-1-1 0 0,1 1 1 0 0,-1 0 0 0 0,1-1 0 0 0,-1 0 0 0 0,1 1-1 0 0,-1-1 1 0 0,2 1 34 0 0,18 1-10517 0 0,-16-2-1922 0 0</inkml:trace>
  <inkml:trace contextRef="#ctx0" brushRef="#br2" timeOffset="78639.694">5275 7357 9282 0 0,'0'0'2363'0'0,"0"0"-560"0"0,0 0-221 0 0,0 0 41 0 0,0 0-23 0 0,0 0-123 0 0,0 0-313 0 0,0 0-333 0 0,0 0-167 0 0,0 0-55 0 0,0 0 1 0 0,0 0 9 0 0,0 0-18 0 0,4-8 1157 0 0,-27 107-501 0 0,23-98-1231 0 0,0 0 0 0 0,0 0-1 0 0,0 0 1 0 0,-1 0 0 0 0,1 0 0 0 0,0 0-1 0 0,0 0 1 0 0,0 0 0 0 0,1 0-1 0 0,-1 0 1 0 0,0 0 0 0 0,0 0 0 0 0,0 0-1 0 0,1 0 1 0 0,-1 0 0 0 0,0 0-1 0 0,1 0 1 0 0,-1 0 0 0 0,1-1 0 0 0,-1 1-1 0 0,1 0 1 0 0,0 0 0 0 0,-1 0-1 0 0,1-1 1 0 0,0 1 0 0 0,-1 0 0 0 0,1-1-1 0 0,0 1 1 0 0,0 0 0 0 0,0-1-1 0 0,0 1 1 0 0,-1-1 0 0 0,1 1 0 0 0,0-1-1 0 0,0 0 1 0 0,0 1 0 0 0,0-1-1 0 0,0 0 1 0 0,0 0 0 0 0,0 0 0 0 0,0 0-1 0 0,0 0 1 0 0,0 0 0 0 0,0 0-1 0 0,0 0 1 0 0,0 0 0 0 0,0 0 0 0 0,0 0-1 0 0,0-1 1 0 0,0 1 0 0 0,0 0-1 0 0,0-1 1 0 0,0 1 0 0 0,0-1 0 0 0,0 1-1 0 0,-1-1 1 0 0,2 0-26 0 0,3-3 72 0 0,1 0-1 0 0,-1 0 1 0 0,0-1 0 0 0,-1 1-1 0 0,1-1 1 0 0,-1 0 0 0 0,0-1-1 0 0,0 1 1 0 0,-1-1 0 0 0,1 0-1 0 0,-1 0 1 0 0,-1 0 0 0 0,1 0-1 0 0,-1 0 1 0 0,0-1 0 0 0,0 1 0 0 0,-1-1-1 0 0,0 1 1 0 0,0-1 0 0 0,0-5-72 0 0,-1 9 9 0 0,1 1 1 0 0,-1-1-1 0 0,0 1 1 0 0,1-1-1 0 0,-1 1 1 0 0,0-1 0 0 0,-1 1-1 0 0,1-1 1 0 0,0 0-1 0 0,-1 1 1 0 0,1-1-1 0 0,-1 1 1 0 0,0 0 0 0 0,0-1-1 0 0,0 1 1 0 0,0-1-1 0 0,0 1 1 0 0,0 0-1 0 0,-1 0 1 0 0,1 0 0 0 0,-1 0-1 0 0,0 0 1 0 0,1 0-1 0 0,-1 0 1 0 0,0 0-1 0 0,0 1 1 0 0,0-1 0 0 0,0 1-1 0 0,0-1 1 0 0,-1 1-1 0 0,1 0 1 0 0,0 0-1 0 0,-1 0 1 0 0,1 0 0 0 0,-1 1-1 0 0,1-1 1 0 0,-1 0-1 0 0,1 1 1 0 0,-1 0-1 0 0,1-1 1 0 0,-1 1 0 0 0,1 0-1 0 0,-1 1 1 0 0,0-1-1 0 0,1 0-9 0 0,-4 2-8 0 0,1 0 0 0 0,0 0 0 0 0,0 1 1 0 0,0 0-1 0 0,1-1 0 0 0,-1 2 0 0 0,1-1 0 0 0,-1 0 0 0 0,1 1 0 0 0,0 0 0 0 0,0 0 0 0 0,1 0 0 0 0,-1 1 0 0 0,1-1 0 0 0,0 1 0 0 0,0-1 0 0 0,0 1 0 0 0,1 0 0 0 0,0 0 0 0 0,0 1 0 0 0,0-1 0 0 0,0 0 1 0 0,1 1-1 0 0,0-1 0 0 0,0 1 8 0 0,1-5 1 0 0,1 0 0 0 0,0 0 0 0 0,-1 0 1 0 0,1 0-1 0 0,-1 0 0 0 0,1 0 1 0 0,0 0-1 0 0,0 0 0 0 0,0 0 0 0 0,-1-1 1 0 0,1 1-1 0 0,0 0 0 0 0,0-1 1 0 0,0 1-1 0 0,0-1 0 0 0,0 1 0 0 0,0-1 1 0 0,0 1-1 0 0,0-1 0 0 0,1 0 1 0 0,-1 1-1 0 0,0-1 0 0 0,0 0 0 0 0,0 0 1 0 0,0 0-1 0 0,0 0 0 0 0,0 0 1 0 0,1 0-1 0 0,-1 0 0 0 0,0 0 0 0 0,0 0 1 0 0,0-1-2 0 0,1 1 7 0 0,1 1 1 0 0,1-1 0 0 0,0 0 0 0 0,-1 0 0 0 0,1-1 0 0 0,0 1 0 0 0,-1-1 1 0 0,1 1-1 0 0,0-1 0 0 0,-1 0 0 0 0,1-1 0 0 0,-1 1 0 0 0,0 0 0 0 0,1-1 0 0 0,-1 0 1 0 0,0 0-1 0 0,0 0 0 0 0,0 0 0 0 0,0 0 0 0 0,0-1 0 0 0,-1 1 0 0 0,2-3-8 0 0,-15-1-3601 0 0,2 4-7138 0 0,7 2-2417 0 0</inkml:trace>
  <inkml:trace contextRef="#ctx0" brushRef="#br2" timeOffset="79441.323">6208 6473 7554 0 0,'0'0'2703'0'0,"0"0"-615"0"0,0 0-279 0 0,0 0-60 0 0,0 0-119 0 0,0 0-228 0 0,0 0-293 0 0,0 0-239 0 0,0 0-163 0 0,0 0-102 0 0,0 0-66 0 0,0 0-48 0 0,0 0-35 0 0,-12 4-35 0 0,-37 12-50 0 0,46-15-310 0 0,0 1 0 0 0,0-1 1 0 0,1 1-1 0 0,-1 0 0 0 0,1 0 0 0 0,-1 0 1 0 0,1 0-1 0 0,0 1 0 0 0,0-1 0 0 0,0 0 1 0 0,0 1-1 0 0,0 0 0 0 0,0-1 0 0 0,1 1 1 0 0,-1 0-1 0 0,1 0 0 0 0,0 0 0 0 0,0 0 1 0 0,0 0-1 0 0,0 0 0 0 0,0 0 0 0 0,1 1 1 0 0,-1-1-1 0 0,1 0 0 0 0,0 0 0 0 0,0 0 1 0 0,0 1-1 0 0,1 2-61 0 0,-1-6 27 0 0,0 0 1 0 0,0 0 21 0 0,0 0 32 0 0,15-4 940 0 0,36-50 252 0 0,-30 17-910 0 0,-21 37-283 0 0,0 0 5 0 0,-5 1-71 0 0,1 1 1 0 0,0 0-1 0 0,0 0 0 0 0,0 0 0 0 0,0 0 1 0 0,0 1-1 0 0,0 0 0 0 0,0-1 0 0 0,1 1 1 0 0,-1 1-1 0 0,1-1 0 0 0,0 0 0 0 0,0 1 0 0 0,1 0 1 0 0,-1 0-1 0 0,1 0 0 0 0,-1 0 0 0 0,1 0 1 0 0,0 0-1 0 0,1 0 0 0 0,-1 1-14 0 0,14-16-2267 0 0,-9 5-2293 0 0,-1 1-3855 0 0,-1-2-4380 0 0</inkml:trace>
  <inkml:trace contextRef="#ctx0" brushRef="#br2" timeOffset="80362.289">6273 5291 9146 0 0,'0'0'2386'0'0,"0"0"-304"0"0,0 0-175 0 0,0 0-120 0 0,0 0-170 0 0,0 0-298 0 0,0 0-305 0 0,0 0-195 0 0,0 0-174 0 0,0 0-115 0 0,0 0-64 0 0,0 0-39 0 0,0 0-29 0 0,0 0-40 0 0,0 0-44 0 0,0 0-42 0 0,0 0-36 0 0,0 0-21 0 0,0 0-23 0 0,0 0-24 0 0,0 0-26 0 0,0 0-26 0 0,0 0-12 0 0,0 0-12 0 0,0 0-22 0 0,0 0-4 0 0,0 0 8 0 0,0 0-9 0 0,0 0 18 0 0,0 0 1 0 0,0 0-14 0 0,0 0 13 0 0,0 0 25 0 0,0 0 10 0 0,0 0-4 0 0,0 0 0 0 0,0 0-20 0 0,0 0 1 0 0,0 0 4 0 0,0 0 9 0 0,0 0-6 0 0,0 0-8 0 0,0 0 3 0 0,0 0-9 0 0,0 0 12 0 0,0 0 0 0 0,0 0-21 0 0,0 0-23 0 0,0 0 4 0 0,0 0-3 0 0,0 0 2 0 0,0 0 5 0 0,0 0-19 0 0,0 0-3 0 0,0 0 3 0 0,0 0-1 0 0,0 0 11 0 0,-1-18 479 0 0,-62 95-512 0 0,50-55-48 0 0,31-30-8 0 0,-14 5 64 0 0,-1 1 1 0 0,1-1-1 0 0,-1-1 1 0 0,0 1-1 0 0,1 0 1 0 0,-1-1-1 0 0,-1 0 1 0 0,1 0-1 0 0,-1 0 1 0 0,1 0-1 0 0,-1 0 1 0 0,0 0-1 0 0,0 0 1 0 0,-1-1-1 0 0,0 1 1 0 0,1-2-31 0 0,-2 6 28 0 0,0 0 15 0 0,0 0 1 0 0,-22 29-354 0 0,20-11-732 0 0,2-15-3172 0 0,0-2-3995 0 0,2-1-4394 0 0</inkml:trace>
  <inkml:trace contextRef="#ctx0" brushRef="#br2" timeOffset="81349.567">6251 4249 3505 0 0,'0'0'2948'0'0,"0"0"-579"0"0,0 0-347 0 0,0 0-87 0 0,0 0-64 0 0,0 0-156 0 0,0 0-252 0 0,0 0-240 0 0,0 0-200 0 0,0 0-151 0 0,0 0-88 0 0,0 0-96 0 0,0 0-76 0 0,-3-3-85 0 0,-5-12-94 0 0,-25 22 1237 0 0,-50 44-380 0 0,97-65-1014 0 0,0 0 1 0 0,-1-1-1 0 0,-1-1 1 0 0,0 0-1 0 0,-2-1 0 0 0,0 0 1 0 0,4-9-277 0 0,-11 18-2 0 0,1-3 798 0 0,-2 18-197 0 0,-2-7-584 0 0,0 0-2 0 0,0 0 14 0 0,0 0-3 0 0,0 0-8 0 0,0 0-9 0 0,0 0-7 0 0,0 0 20 0 0,0 0 12 0 0,0 0 9 0 0,0 0 6 0 0,0 0-22 0 0,0 0 1 0 0,0 0-14 0 0,0 0-15 0 0,-11 1-3788 0 0,-3 2-8151 0 0,12 1-1217 0 0</inkml:trace>
  <inkml:trace contextRef="#ctx0" brushRef="#br2" timeOffset="82261.72">5308 4960 4609 0 0,'0'0'2451'0'0,"0"0"-134"0"0,0 0 18 0 0,0 0-27 0 0,0 0-186 0 0,0 0-340 0 0,0 0-366 0 0,0 0-284 0 0,0 0-187 0 0,0 0-173 0 0,0 0-183 0 0,0 0-154 0 0,0 0-95 0 0,-3 3-29 0 0,-34 67 1837 0 0,37-70-2077 0 0,5-9 2727 0 0,10-32-2401 0 0,-15 40-302 0 0,0 1 1 0 0,0 0-16 0 0,0 0-32 0 0,-6 18 296 0 0,2-10 133 0 0,-3-27-228 0 0,-1 9-862 0 0,-17-21 975 0 0,20 20-3348 0 0,3 1-3362 0 0,2 6-6252 0 0</inkml:trace>
  <inkml:trace contextRef="#ctx0" brushRef="#br2" timeOffset="84096.552">4062 5888 0 0 0,'0'0'1794'0'0,"0"0"428"0"0,0 0 281 0 0,0 0 137 0 0,0 0-84 0 0,0 0-217 0 0,0 0-243 0 0,0 0-302 0 0,0 0-314 0 0,-1-3-302 0 0,1 2-1080 0 0,0 1 0 0 0,-1-1 0 0 0,1 0 0 0 0,0 0-1 0 0,-1 1 1 0 0,1-1 0 0 0,-1 0 0 0 0,1 1 0 0 0,-1-1 0 0 0,1 1 0 0 0,-1-1 0 0 0,0 1 0 0 0,1-1 0 0 0,-1 1 0 0 0,0-1 0 0 0,1 1 0 0 0,-1-1 0 0 0,0 1 0 0 0,0 0 0 0 0,0-1 0 0 0,1 1 0 0 0,-1 0 0 0 0,0 0 0 0 0,0 0 0 0 0,0 0-1 0 0,1-1 1 0 0,-1 1 0 0 0,0 0 0 0 0,0 0 0 0 0,0 1 0 0 0,0-1 0 0 0,1 0 0 0 0,-1 0 0 0 0,0 0 0 0 0,0 0 0 0 0,0 1 0 0 0,1-1 0 0 0,-1 0 0 0 0,0 1 0 0 0,1-1 0 0 0,-1 1 0 0 0,0-1 0 0 0,0 1 0 0 0,1-1 0 0 0,-1 1 0 0 0,1-1-1 0 0,-1 1 1 0 0,1 0 0 0 0,-1 0-98 0 0,-55 46 1981 0 0,56-47-1948 0 0,6-8 190 0 0,-1 1-1 0 0,0-2 0 0 0,-1 1 0 0 0,1 0 0 0 0,-2-1 0 0 0,1 0 1 0 0,-1 0-1 0 0,0 0 0 0 0,-1 0 0 0 0,0-2-222 0 0,-3 11 14 0 0,1-1-1 0 0,-1 0 1 0 0,0 0-1 0 0,0 1 1 0 0,1-1 0 0 0,-1 1-1 0 0,0-1 1 0 0,0 1-1 0 0,0-1 1 0 0,0 1 0 0 0,0-1-1 0 0,1 1 1 0 0,-1 0-1 0 0,0-1 1 0 0,0 1 0 0 0,0 0-1 0 0,0 0 1 0 0,0 0-1 0 0,0 0 1 0 0,0 0-1 0 0,0 0 1 0 0,0 0 0 0 0,0 0-1 0 0,0 0 1 0 0,0 0-1 0 0,0 1 1 0 0,0-1 0 0 0,0 0-1 0 0,0 0 1 0 0,0 1-1 0 0,0-1 1 0 0,0 1 0 0 0,0-1-1 0 0,1 1 1 0 0,-1 0-1 0 0,0-1 1 0 0,0 1 0 0 0,1 0-1 0 0,-1-1 1 0 0,0 1-1 0 0,1 0 1 0 0,-1 0 0 0 0,1-1-1 0 0,-1 1 1 0 0,1 0-1 0 0,-1 0 1 0 0,1 0-1 0 0,-1 0 1 0 0,1 0 0 0 0,0 0-1 0 0,0 0 1 0 0,-1 0-14 0 0,1-1-27 0 0,0 0-25 0 0,0 0-64 0 0,0 0-59 0 0,3 0-281 0 0,24 0-3361 0 0,-18-1-191 0 0,-1-1-3290 0 0,-1 2-5937 0 0</inkml:trace>
  <inkml:trace contextRef="#ctx0" brushRef="#br2" timeOffset="91729.439">3723 6742 1344 0 0,'0'0'1851'0'0,"0"0"-132"0"0,0 0 103 0 0,0 0 332 0 0,0 0 178 0 0,0 0-118 0 0,0 0-373 0 0,0 0-402 0 0,0 0-297 0 0,0 0-181 0 0,0 0-54 0 0,1-3-73 0 0,1-6-69 0 0,-1 6-59 0 0,-1 3-75 0 0,0 0-79 0 0,0 0-46 0 0,0 0-41 0 0,0 0-54 0 0,0 0-30 0 0,0 0-58 0 0,-10 8 739 0 0,-17 46-724 0 0,27-53-303 0 0,22-2 721 0 0,-16-4-672 0 0,1 0 0 0 0,-1 0 0 0 0,-1 0 0 0 0,1-1 0 0 0,-1 0 0 0 0,0 0 0 0 0,0 0 0 0 0,0-1 0 0 0,-1 0 0 0 0,0 0 0 0 0,-1 0 0 0 0,0 0 0 0 0,2-6-84 0 0,13-59 393 0 0,-46 75-413 0 0,21 3 8 0 0,1 0 0 0 0,0 0 1 0 0,0 1-1 0 0,0 0 1 0 0,1 0-1 0 0,0 0 1 0 0,0 1-1 0 0,1 0 1 0 0,0 0-1 0 0,0 0 1 0 0,-2 6 11 0 0,0 41 10 0 0,8-54 19 0 0,0 0-1 0 0,-1 0 1 0 0,1 0-1 0 0,0 0 1 0 0,0 0-1 0 0,0-1 1 0 0,0 1-1 0 0,0-1 1 0 0,0 1-1 0 0,0-1 0 0 0,0 0 1 0 0,0 0-1 0 0,0 0 1 0 0,0 0-1 0 0,0 0 1 0 0,0 0-1 0 0,0 0 1 0 0,0-1-1 0 0,0 1 1 0 0,0-1-1 0 0,0 0 0 0 0,0 1 1 0 0,0-1-1 0 0,-1 0 1 0 0,1 0-1 0 0,0 0 1 0 0,0-1-29 0 0,1 1 36 0 0,0-1 0 0 0,0 0 0 0 0,0 0 0 0 0,-1 0 1 0 0,1-1-1 0 0,-1 1 0 0 0,1 0 0 0 0,-1-1 0 0 0,0 0 0 0 0,0 1 1 0 0,0-1-1 0 0,-1 0 0 0 0,1 0 0 0 0,0 0 0 0 0,-1 0 0 0 0,0-1 1 0 0,0 1-1 0 0,0 0 0 0 0,0 0 0 0 0,-1-1 0 0 0,1 1 0 0 0,-1 0 1 0 0,0-1-1 0 0,0-2-36 0 0,0 5-8 0 0,0 1 0 0 0,-1-1-1 0 0,1 1 1 0 0,-1-1 0 0 0,1 1 0 0 0,0 0 0 0 0,-1-1 0 0 0,1 1-1 0 0,-1 0 1 0 0,0-1 0 0 0,1 1 0 0 0,-1 0 0 0 0,1-1 0 0 0,-1 1-1 0 0,1 0 1 0 0,-1 0 0 0 0,0 0 0 0 0,1 0 0 0 0,-1-1 0 0 0,1 1-1 0 0,-1 0 1 0 0,0 0 0 0 0,1 0 0 0 0,-1 0 0 0 0,0 0 0 0 0,1 1-1 0 0,-1-1 1 0 0,1 0 0 0 0,-1 0 0 0 0,0 0 0 0 0,1 0 0 0 0,-1 1 0 0 0,1-1-1 0 0,-1 0 1 0 0,1 1 0 0 0,-1-1 0 0 0,1 0 0 0 0,-1 1 0 0 0,1-1-1 0 0,-1 0 1 0 0,1 1 0 0 0,-1-1 0 0 0,1 1 0 0 0,0-1 0 0 0,-1 1-1 0 0,1-1 1 0 0,0 1 0 0 0,-1 0 0 0 0,1-1 8 0 0,-9 19-3705 0 0,12-16-4862 0 0,-1-2-3748 0 0</inkml:trace>
  <inkml:trace contextRef="#ctx0" brushRef="#br2" timeOffset="154497.758">2981 4595 0 0 0,'0'0'361'0'0,"0"0"910"0"0,10-5 4145 0 0,-5 4 5785 0 0,-31 28-7559 0 0,29-52-3860 0 0,-3 18 4445 0 0,-7 22-3942 0 0,14-25-11 0 0,14-10 22 0 0,-21 21-284 0 0,0-1-1 0 0,0 0-15 0 0,0 0-2 0 0,0 0 9 0 0,0 0-4 0 0,0 0 11 0 0,0 0-3 0 0,0 0-10 0 0,0 0 3 0 0,0 0-12 0 0,0 0 18 0 0,0 0-5 0 0,13-26 398 0 0,-13 32-407 0 0,1 12 103 0 0,9-28 34 0 0,17-44 34 0 0,-26 53-142 0 0,-1 1 36 0 0,0 0-25 0 0,0 0 15 0 0,0 0 10 0 0,-11 19-43 0 0,-4-3-106 0 0,16-16 71 0 0,-1 0 1 0 0,0 0-1 0 0,0 0 1 0 0,0-1-1 0 0,0 1 1 0 0,0 0 0 0 0,0 0-1 0 0,0-1 1 0 0,0 1-1 0 0,0 0 1 0 0,0 0-1 0 0,-1 0 1 0 0,1-1-1 0 0,0 1 1 0 0,0 0 0 0 0,0 0-1 0 0,0 0 1 0 0,0-1-1 0 0,0 1 1 0 0,0 0-1 0 0,0 0 1 0 0,-1 0 0 0 0,1 0-1 0 0,0-1 1 0 0,0 1-1 0 0,0 0 1 0 0,0 0-1 0 0,-1 0 1 0 0,1 0-1 0 0,0 0 1 0 0,0 0 0 0 0,0-1-1 0 0,0 1 1 0 0,-1 0-1 0 0,1 0 1 0 0,0 0-1 0 0,0 0 1 0 0,-1 0-1 0 0,1 0 1 0 0,0 0 0 0 0,0 0-1 0 0,0 0 1 0 0,-1 0 20 0 0,29-49-6194 0 0,-18 34-1417 0 0,-1 2-4854 0 0</inkml:trace>
  <inkml:trace contextRef="#ctx0" brushRef="#br0" timeOffset="182637.949">4929 6101 0 0 0,'0'0'489'0'0,"0"0"408"0"0,0 0 184 0 0,0 0 105 0 0,0 0 54 0 0,-1 1 2051 0 0,-3 6 12035 0 0,4-5-13980 0 0,-1 0-3957 0 0,-1 184 5509 0 0,2-185-2900 0 0,11 10-2552 0 0,-7-6-1296 0 0,-2-3-4165 0 0,-2 2-2707 0 0</inkml:trace>
  <inkml:trace contextRef="#ctx0" brushRef="#br0" timeOffset="183145.968">4892 6701 0 0 0,'0'0'1284'0'0,"0"0"374"0"0,0 0 260 0 0,0 0 131 0 0,0 0-35 0 0,0 0-96 0 0,0 0-164 0 0,0 0-251 0 0,0 0-215 0 0,0 0-185 0 0,0 0-124 0 0,0 0-103 0 0,2 3 2822 0 0,2 5-3286 0 0,3 191 67 0 0,3-185-2930 0 0,-4-11-1419 0 0,-2-1-4224 0 0,0 1-424 0 0</inkml:trace>
  <inkml:trace contextRef="#ctx0" brushRef="#br0" timeOffset="183569.528">4923 7611 2176 0 0,'0'0'1946'0'0,"0"0"-189"0"0,0 0-41 0 0,0 0 66 0 0,0 0-13 0 0,0 0-154 0 0,0 0-292 0 0,0 0-233 0 0,0 0-138 0 0,0 0-86 0 0,0 0-74 0 0,0 0-68 0 0,0 0-59 0 0,-2 13-78 0 0,-12 63 363 0 0,11 4 597 0 0,4-63-5306 0 0,2-1-4065 0 0,-2-12-2850 0 0</inkml:trace>
  <inkml:trace contextRef="#ctx0" brushRef="#br0" timeOffset="184042.017">4929 8483 7282 0 0,'0'0'2624'0'0,"0"0"-1086"0"0,0 0-607 0 0,0 0 29 0 0,0 0 205 0 0,0 0 45 0 0,0 0-198 0 0,0 0-317 0 0,0 0-263 0 0,0 0-61 0 0,0 0 9 0 0,0 0 53 0 0,0 0 28 0 0,1 3-31 0 0,6 45 670 0 0,-7 7-7031 0 0,1-10-5512 0 0,-1-28 8376 0 0,0-4 2484 0 0</inkml:trace>
  <inkml:trace contextRef="#ctx0" brushRef="#br0" timeOffset="193059.979">4905 8793 0 0 0,'0'-73'4286'0'0,"0"72"-3855"0"0,0 1 100 0 0,0 0 94 0 0,0 0 95 0 0,0 0 97 0 0,0 0 53 0 0,-1-2 2592 0 0,-2-6-1225 0 0,2 7 1735 0 0,0 0 3686 0 0,14 98-5042 0 0,9 1-2102 0 0,-9-20-116 0 0,-11 187 1472 0 0,0-213-1312 0 0,2-64-3247 0 0,-1 9-847 0 0,1 0-3381 0 0,-2 3-6137 0 0</inkml:trace>
  <inkml:trace contextRef="#ctx0" brushRef="#br0" timeOffset="194345.023">5135 9750 664 0 0,'0'0'1448'0'0,"0"0"27"0"0,0 0 282 0 0,0 0 303 0 0,0 0 141 0 0,0 0-126 0 0,0 0-348 0 0,0 0-342 0 0,0 0-226 0 0,0 0-157 0 0,0 0-77 0 0,1-5-43 0 0,3-15-56 0 0,-3 15-38 0 0,-1 5-72 0 0,0 0-68 0 0,0 0-60 0 0,0 0-38 0 0,-1 3 5098 0 0,-2 10-4638 0 0,-30 27-722 0 0,-68 108 48 0 0,17-24-181 0 0,-21-21 36 0 0,97-96-371 0 0,-4 4 510 0 0,9-13-3463 0 0,3 1 2451 0 0,0 1-154 0 0,0-19-12770 0 0,0 12 2369 0 0</inkml:trace>
  <inkml:trace contextRef="#ctx0" brushRef="#br0" timeOffset="195048.944">4734 9794 904 0 0,'0'0'2435'0'0,"0"0"-408"0"0,0 0-79 0 0,0 0 132 0 0,0 0 40 0 0,0 0-138 0 0,0 0-279 0 0,0 0-292 0 0,0 0-205 0 0,0 0-127 0 0,0 0-86 0 0,0 0-75 0 0,0 0-86 0 0,0-3-87 0 0,0 2-272 0 0,4-10-241 0 0,-2 11 5746 0 0,48 30-4489 0 0,-31-17-1392 0 0,0 0 1 0 0,-1 0 0 0 0,0 2-1 0 0,-1 0 1 0 0,-1 1 0 0 0,-1 1 0 0 0,7 10-98 0 0,96 116 362 0 0,-68-69-163 0 0,-43-64-135 0 0,-6-9-36 0 0,0-1-15 0 0,-1 0-19 0 0,0 0 4 0 0,0 0-7 0 0,0 0 24 0 0,0 0-18 0 0,0 0 19 0 0,0 0 16 0 0,0 0-41 0 0,0 0-29 0 0,0 0-3 0 0,0 0 21 0 0,0 0 5 0 0,0 0-22 0 0,0 0-20 0 0,0-26-4340 0 0,0 17 582 0 0,0 3-2034 0 0,0-1-6820 0 0</inkml:trace>
  <inkml:trace contextRef="#ctx0" brushRef="#br0" timeOffset="196578.932">4752 9606 0 0 0,'0'0'1050'0'0,"0"0"454"0"0,0 0 238 0 0,0 0-11 0 0,0 0-192 0 0,0 0-204 0 0,0 0-123 0 0,0 0-35 0 0,0 0-36 0 0,0 0-40 0 0,0 0-86 0 0,-6 0-115 0 0,-19 0-46 0 0,3-14 5086 0 0,8 6-1965 0 0,82 0 797 0 0,19-2-4896 0 0,43-1 411 0 0,-41 0-97 0 0,0 14-27 0 0,-89-3-164 0 0,0 0-3 0 0,0 0 12 0 0,0 0-12 0 0,0 0-2 0 0,0 0 12 0 0,0 0 6 0 0,0 0 13 0 0,0 0-12 0 0,0 0-19 0 0,0 0 7 0 0,0 0-4 0 0,0 0 6 0 0,0 0-6 0 0,0 0 10 0 0,0 0 13 0 0,0 0 17 0 0,0 0-14 0 0,0 0-10 0 0,0 0-26 0 0,0 0 26 0 0,0 0-1 0 0,0 0-18 0 0,0 0 11 0 0,0 0 10 0 0,0 0-3 0 0,0 0-20 0 0,0 0-11 0 0,0 0 23 0 0,0 0-25 0 0,0 0 21 0 0,0 0 9 0 0,0 0 12 0 0,0 0 22 0 0,0 0-19 0 0,0 0-9 0 0,0 0-35 0 0,0 0-15 0 0,0 0 28 0 0,0 0-5 0 0,0 0 16 0 0,0 0-6 0 0,0 0 23 0 0,0 0-8 0 0,0 0-25 0 0,0 0-8 0 0,0 0 16 0 0,0 0 26 0 0,0 0-10 0 0,0 0-8 0 0,0 0-15 0 0,0 0-1 0 0,0 0-7 0 0,0 0 9 0 0,0 0 7 0 0,0 0 26 0 0,0 0 18 0 0,0 0-10 0 0,0 0-29 0 0,0 0-31 0 0,0 0 25 0 0,0 0-5 0 0,0 0-11 0 0,0 0 20 0 0,0 0-16 0 0,0 0 25 0 0,0 0 8 0 0,0 0-17 0 0,0 0-2 0 0,0 0-21 0 0,0 0 28 0 0,0 0-1 0 0,0 0-9 0 0,0 0 40 0 0,0 0-23 0 0,0 0-24 0 0,0 0-8 0 0,0 0-12 0 0,0 0 16 0 0,0 0 21 0 0,0 0 10 0 0,0 0-3 0 0,0 0-12 0 0,0 0 10 0 0,0 0-4 0 0,0 0-22 0 0,0 0-22 0 0,0 0-4 0 0,0-1 188 0 0,0-1-3594 0 0,-2 2-9454 0 0,2 0 96 0 0</inkml:trace>
  <inkml:trace contextRef="#ctx0" brushRef="#br0" timeOffset="198505.349">4596 5873 0 0 0,'0'0'473'0'0,"0"0"337"0"0,0 0 281 0 0,0 0 222 0 0,5 0 165 0 0,9 1-871 0 0,0 2 6134 0 0,-17 2 4532 0 0,-2-3-11734 0 0,-216 16 3312 0 0,230-19-3082 0 0,-4-1-2301 0 0,0 2-7501 0 0,-5 0-2299 0 0</inkml:trace>
  <inkml:trace contextRef="#ctx0" brushRef="#br0" timeOffset="199107.088">3701 5947 216 0 0,'0'0'1622'0'0,"0"0"66"0"0,0 0 222 0 0,0 0 190 0 0,0 0 14 0 0,0 0-234 0 0,0 0-285 0 0,0 0-253 0 0,0 0-171 0 0,0 0-175 0 0,0 0-186 0 0,0 0-150 0 0,0 0-95 0 0,-3-1 22 0 0,-163-4 4348 0 0,96 7-4390 0 0,6-2-89 0 0,61-9-1380 0 0,4 8-3677 0 0,-2 0-4750 0 0,1 1-965 0 0</inkml:trace>
  <inkml:trace contextRef="#ctx0" brushRef="#br0" timeOffset="199614.082">2792 5943 0 0 0,'0'0'1066'0'0,"0"0"601"0"0,0 0 365 0 0,0 0 112 0 0,0 0-111 0 0,0 0-275 0 0,0 0-266 0 0,0 0-177 0 0,0 0-140 0 0,0 0-118 0 0,0 0-140 0 0,-12-1-167 0 0,-96-2 1384 0 0,68 3-2111 0 0,23 0-4501 0 0,13 3-3954 0 0,2-2 1779 0 0</inkml:trace>
  <inkml:trace contextRef="#ctx0" brushRef="#br0" timeOffset="200091.3">2068 5943 704 0 0,'0'0'1496'0'0,"0"0"71"0"0,0 0 173 0 0,0 0 64 0 0,0 0-81 0 0,0 0-279 0 0,0 0-386 0 0,0 0-245 0 0,0 0-167 0 0,0 0-87 0 0,0 0-2 0 0,0 0-48 0 0,0 0-44 0 0,-21-2-52 0 0,-104-7 351 0 0,84 12-617 0 0,40-3-301 0 0,1 0-110 0 0,0 0-132 0 0,-2 0-3326 0 0,1 0-1931 0 0,1 0-567 0 0</inkml:trace>
  <inkml:trace contextRef="#ctx0" brushRef="#br0" timeOffset="200409.971">1663 5950 0 0 0,'0'0'1086'0'0,"0"0"537"0"0,0 0 312 0 0,0 0 209 0 0,0 0 23 0 0,0 0-176 0 0,0 0-320 0 0,0 0-369 0 0,0 0-304 0 0,0 0-190 0 0,0 0-105 0 0,0 0-91 0 0,0 0-79 0 0,-10-4-89 0 0,-31-13-101 0 0,-3 12 809 0 0,43 5-1256 0 0,1 0-67 0 0,0 0-163 0 0,0 0-193 0 0,0 0-119 0 0,0 0-176 0 0,5 11-6705 0 0,-4-7-1854 0 0</inkml:trace>
  <inkml:trace contextRef="#ctx0" brushRef="#br0" timeOffset="200623.898">1663 5950 0 0 0</inkml:trace>
  <inkml:trace contextRef="#ctx0" brushRef="#br0" timeOffset="201324.025">1663 5950 0 0 0,'9'-3'-19'0'0,"-9"2"224"0"0,0 1 1 0 0,0 0 0 0 0,-1 0 0 0 0,1 0 0 0 0,0-1 0 0 0,0 1 0 0 0,0 0 1 0 0,-1 0-1 0 0,1 0 0 0 0,0-1 0 0 0,0 1 0 0 0,0 0 0 0 0,0 0 0 0 0,0-1 0 0 0,0 1 0 0 0,-1 0 0 0 0,1-1 0 0 0,0 1 0 0 0,0 0 0 0 0,0 0 0 0 0,0-1 0 0 0,0 1 0 0 0,0 0 0 0 0,0-1 0 0 0,0 1 0 0 0,0 0 0 0 0,0-1 0 0 0,0 1 0 0 0,1 0 0 0 0,-1 0 0 0 0,0-1 0 0 0,0 1 0 0 0,0 0-206 0 0,-7-2 1675 0 0,-26-2 4012 0 0,-19 6-2112 0 0,14-1-2284 0 0,-146 10 965 0 0,66-4-1199 0 0,100-6 2055 0 0,308-39-3107 0 0,-259 28 11 0 0,-30 10 14 0 0,-1 0 18 0 0,0 0-7 0 0,0 0-8 0 0,0 0-3 0 0,-20 4 279 0 0,-144 18-225 0 0,38-15 30 0 0,125-7-1104 0 0,-1-1-2837 0 0,2 6-5786 0 0,0-1-1443 0 0</inkml:trace>
  <inkml:trace contextRef="#ctx0" brushRef="#br0" timeOffset="208020.362">437 5726 3665 0 0,'0'0'1711'0'0,"0"0"-474"0"0,0 0-135 0 0,0 0 269 0 0,0 0 315 0 0,0 0 87 0 0,0 0-224 0 0,0 0-409 0 0,0 0-343 0 0,0 0-215 0 0,0 0-90 0 0,7 3 1012 0 0,-8 70 2484 0 0,10 134-2616 0 0,-7-201-1351 0 0,-1 0 0 0 0,1 0-1 0 0,1 0 1 0 0,-1 0 0 0 0,1 0 0 0 0,0-1 0 0 0,0 1-1 0 0,1-1 1 0 0,-1 0 0 0 0,1 0 0 0 0,0 0 0 0 0,1-1-1 0 0,-1 1 1 0 0,1-1 0 0 0,0 0 0 0 0,0 0 0 0 0,1 0-21 0 0,-3-4 51 0 0,0-1 1 0 0,0 1 0 0 0,0 0 0 0 0,0-1 0 0 0,0 0-1 0 0,0 1 1 0 0,0-1 0 0 0,0 0 0 0 0,0-1 0 0 0,0 1-1 0 0,0 0 1 0 0,-1-1 0 0 0,1 0 0 0 0,0 1-1 0 0,-1-1 1 0 0,1 0 0 0 0,-1-1 0 0 0,0 1 0 0 0,0 0-1 0 0,0-1 1 0 0,0 1 0 0 0,0-1 0 0 0,0 1 0 0 0,-1-1-1 0 0,1 0 1 0 0,-1 0 0 0 0,0 0 0 0 0,0 1 0 0 0,0-1-1 0 0,0 0 1 0 0,0-2-52 0 0,-1 5 2 0 0,86-172 462 0 0,-40 80-212 0 0,-18 166 205 0 0,79 284-171 0 0,-80-257-197 0 0,-18-57 0 0 0,-3 0 0 0 0,-1 0 0 0 0,-2 1 0 0 0,-2-1 0 0 0,-2 1-89 0 0,1-20 70 0 0,0-18-49 0 0,0 1 0 0 0,0-1 1 0 0,-1 0-1 0 0,0 0 1 0 0,0 0-1 0 0,-1 0 0 0 0,1 0 1 0 0,-2 0-1 0 0,1 0 0 0 0,-1-1 1 0 0,0 1-1 0 0,0-1 1 0 0,0 0-1 0 0,-1 0 0 0 0,0 0 1 0 0,-1 0-1 0 0,1-1 0 0 0,-1 1 1 0 0,0-1-1 0 0,0 0 1 0 0,-1-1-1 0 0,0 1 0 0 0,1-1 1 0 0,-1 0-1 0 0,-1-1 0 0 0,1 0 1 0 0,0 1-1 0 0,-1-2 1 0 0,0 1-1 0 0,0-1 0 0 0,1 0 1 0 0,-1-1-1 0 0,-2 1-21 0 0,2-3-1 0 0,0 0-1 0 0,0 0 0 0 0,0 0 1 0 0,0-1-1 0 0,1 0 1 0 0,-1 0-1 0 0,1-1 1 0 0,-1 0-1 0 0,1 0 1 0 0,0-1-1 0 0,0 1 1 0 0,0-1-1 0 0,1-1 0 0 0,-1 1 1 0 0,1-1-1 0 0,0 0 1 0 0,0 0-1 0 0,1 0 1 0 0,0-1-1 0 0,0 1 1 0 0,0-1-1 0 0,0 0 1 0 0,1-1-1 0 0,0 1 0 0 0,0 0 1 0 0,1-1-1 0 0,0 0 1 0 0,0 1-1 0 0,0-1 1 0 0,1 0-1 0 0,0 0 1 0 0,1 0-1 0 0,-1 0 1 0 0,1 0-1 0 0,1 0 0 0 0,-1 0 1 0 0,1 0-1 0 0,0 0 1 0 0,1 0-1 0 0,-1 1 1 0 0,1-1-1 0 0,1 0 1 0 0,0 1-1 0 0,1-3 2 0 0,7-10-26 0 0,2-1-1 0 0,0 2 1 0 0,1 0-1 0 0,1 0 1 0 0,0 2-1 0 0,1 0 1 0 0,8-5 26 0 0,17-15-648 0 0,-40 30-2190 0 0,-2-1-4320 0 0,1 5-109 0 0,0 1-3267 0 0</inkml:trace>
  <inkml:trace contextRef="#ctx0" brushRef="#br0" timeOffset="208754.911">373 5490 0 0 0,'0'0'431'0'0,"0"0"1093"0"0,0 0 601 0 0,0 0 235 0 0,0 0-135 0 0,0 0-424 0 0,0 0-422 0 0,0 0-301 0 0,0 0-97 0 0,0 0 90 0 0,0 0 108 0 0,0 0 41 0 0,-6 14 5232 0 0,28-13-4004 0 0,180 2 835 0 0,95-10-1805 0 0,-297 7-1438 0 0,0 0-18 0 0,0 0 9 0 0,0 0 9 0 0,0 0 8 0 0,0 0 8 0 0,0 0 0 0 0,0 0-17 0 0,0 0 21 0 0,0 0-4 0 0,0 0 6 0 0,0 0-22 0 0,0 0-34 0 0,0 0-26 0 0,0 0 32 0 0,-9 0-2368 0 0,5 0-1524 0 0,3 0-3498 0 0,0 0-5190 0 0</inkml:trace>
  <inkml:trace contextRef="#ctx0" brushRef="#br0" timeOffset="211414.773">1295 4824 0 0 0,'2'28'1160'0'0,"-2"-27"-888"0"0,0-1-13 0 0,0 0-23 0 0,2 1 1165 0 0,7 2 13376 0 0,-9-3-14390 0 0,4-143 5261 0 0,-26 76-4267 0 0,5-17-426 0 0,12 62-837 0 0,1 1-1 0 0,1-1 1 0 0,1 1 0 0 0,1-1-1 0 0,1 0 1 0 0,1 0-1 0 0,2-14-117 0 0,13-57 198 0 0,-8 39 29 0 0,-3 0 0 0 0,-2-1 1 0 0,-3-45-228 0 0,-1 35 48 0 0,3 15 52 0 0,-1 41 248 0 0,-3 18-162 0 0,-76 93-47 0 0,-82 61-102 0 0,143-142-26 0 0,40-13-25 0 0,146-9 176 0 0,117-2-88 0 0,-285 3-39 0 0,-1 0-11 0 0,0 0 5 0 0,0 0-3 0 0,0 0-16 0 0,0 0 44 0 0,0 0 22 0 0,0 0 32 0 0,0 0 38 0 0,0 0-10 0 0,0 0-24 0 0,-55-51 212 0 0,-127-118-261 0 0,147 117-618 0 0,50 16-4900 0 0,-4 27-1986 0 0,-3 2-5488 0 0</inkml:trace>
  <inkml:trace contextRef="#ctx0" brushRef="#br0" timeOffset="212780.898">6437 9021 0 0 0,'0'0'2183'0'0,"0"0"95"0"0,0 0-290 0 0,0 0-470 0 0,0 0-382 0 0,0 0-306 0 0,0 0-111 0 0,0 0-26 0 0,0 0-74 0 0,-10-12 4370 0 0,7 8-4539 0 0,0 1 0 0 0,0-1 1 0 0,0 1-1 0 0,0 0 0 0 0,-1 0 0 0 0,1 0 0 0 0,-1 0 0 0 0,0 0 1 0 0,0 1-1 0 0,0-1 0 0 0,0 1 0 0 0,0 0 0 0 0,-1 1 1 0 0,1-1-1 0 0,-2 0-450 0 0,-62-43 2248 0 0,4-39-391 0 0,32 62-775 0 0,22 47-1034 0 0,2 123 57 0 0,32 58-54 0 0,-11-115-19 0 0,-13-90-31 0 0,0-1-1 0 0,0 0 1 0 0,0 1 0 0 0,0-1-1 0 0,0 0 1 0 0,-1 0-1 0 0,1 1 1 0 0,0-1 0 0 0,0 0-1 0 0,0 1 1 0 0,0-1 0 0 0,0 0-1 0 0,0 1 1 0 0,0-1 0 0 0,0 0-1 0 0,0 1 1 0 0,0-1 0 0 0,0 0-1 0 0,0 1 1 0 0,1-1 0 0 0,-1 0-1 0 0,0 1 1 0 0,0-1 0 0 0,0 0-1 0 0,0 1 1 0 0,0-1 0 0 0,1 0-1 0 0,-1 0 1 0 0,0 1 0 0 0,0-1-1 0 0,1 0 1 0 0,-1 0 0 0 0,0 1-1 0 0,0-1 1 0 0,1 0 0 0 0,-1 0-1 0 0,0 0 1 0 0,1 1-1 0 0,-1-1 1 0 0,0 0 0 0 0,0 0-1 0 0,1 0 1 0 0,-1 0 0 0 0,0 0-1 0 0,1 0 1 0 0,-1 0 0 0 0,0 0-1 0 0,1 0 1 0 0,-1 0 0 0 0,0 0-1 0 0,1 0 1 0 0,-1 0 0 0 0,0 0-1 0 0,1 0 1 0 0,-1 0 0 0 0,0 0-1 0 0,1 0 1 0 0,-1 0 0 0 0,0 0-1 0 0,1-1 1 0 0,-1 1 0 0 0,0 0-1 0 0,1 0 1 0 0,-1 0 0 0 0,0-1-1 0 0,0 1 1 0 0,1 0 0 0 0,-1 0-1 0 0,0-1 1 0 0,0 1-1 0 0,17-27 160 0 0,-13 20-122 0 0,15-25 9 0 0,1 1 1 0 0,2 2-1 0 0,1 0 1 0 0,1 1-1 0 0,14-11-47 0 0,39-20-570 0 0,-49 48-1315 0 0,-15 6-1481 0 0,0-1-5516 0 0,-4 3-3753 0 0</inkml:trace>
  <inkml:trace contextRef="#ctx0" brushRef="#br0" timeOffset="214269.518">1013 3152 0 0 0,'0'0'1570'0'0,"0"0"-218"0"0,0 0-13 0 0,0 0 203 0 0,0 0 305 0 0,0 0 197 0 0,0 0-68 0 0,0 0-190 0 0,0 0-308 0 0,0 0-273 0 0,0 0-194 0 0,-5-4-129 0 0,-14-13-83 0 0,1 42 2235 0 0,-1 60-1457 0 0,18-68-1398 0 0,-2-2-98 0 0,1 1-1 0 0,0 0 1 0 0,2 0 0 0 0,0 0 0 0 0,0 0-1 0 0,2 0 1 0 0,0 0 0 0 0,1 0 0 0 0,1 3-81 0 0,-2-16 40 0 0,0 0 0 0 0,-1-1-1 0 0,2 1 1 0 0,-1-1 0 0 0,0 0 0 0 0,0 0 0 0 0,1 1-1 0 0,-1-1 1 0 0,1-1 0 0 0,0 1 0 0 0,-1 0 0 0 0,1-1 0 0 0,0 1-1 0 0,0-1 1 0 0,0 0 0 0 0,0 0 0 0 0,0 0 0 0 0,1 0-1 0 0,-1-1 1 0 0,0 1 0 0 0,0-1 0 0 0,0 0 0 0 0,1 0 0 0 0,-1 0-1 0 0,0 0 1 0 0,0-1 0 0 0,0 1 0 0 0,1-1 0 0 0,-1 0 0 0 0,0 0-1 0 0,0 0 1 0 0,0 0 0 0 0,0 0 0 0 0,0-1 0 0 0,-1 1-1 0 0,1-1 1 0 0,0 0 0 0 0,-1 0 0 0 0,1 0 0 0 0,-1 0 0 0 0,1 0-1 0 0,-1-1 1 0 0,0 1 0 0 0,0-1 0 0 0,0 0 0 0 0,-1 1-1 0 0,1-1 1 0 0,0 0 0 0 0,-1 0 0 0 0,0 0-40 0 0,20-30 223 0 0,-1-1-1 0 0,-2-1 1 0 0,-2-1 0 0 0,-1 0 0 0 0,2-12-223 0 0,-9 28 82 0 0,8-24 73 0 0,7 48-83 0 0,-12 8-38 0 0,-2 0-1 0 0,1 0 1 0 0,-2 1-1 0 0,0 1 1 0 0,0-1-1 0 0,-1 1 1 0 0,-1 0 0 0 0,0 1-1 0 0,3 14-33 0 0,0-5 26 0 0,15 36 75 0 0,-3 1 0 0 0,-2 2 0 0 0,-3-1 0 0 0,-3 2 0 0 0,4 50-101 0 0,-21 51 228 0 0,4-160-210 0 0,0-1-1 0 0,-1 0 1 0 0,0 0-1 0 0,0 0 0 0 0,0 0 1 0 0,-1 1-1 0 0,1-2 1 0 0,-1 1-1 0 0,0 0 0 0 0,0 0 1 0 0,0-1-1 0 0,-1 1 0 0 0,1-1 1 0 0,-1 1-1 0 0,0-1 1 0 0,0 0-1 0 0,0 0 0 0 0,0 0 1 0 0,-1-1-1 0 0,1 1 0 0 0,-1-1 1 0 0,1 0-1 0 0,-1 0 1 0 0,0 0-1 0 0,0 0 0 0 0,0-1 1 0 0,0 1-1 0 0,0-1 1 0 0,0 0-1 0 0,0-1 0 0 0,-4 1-17 0 0,5-1 4 0 0,0 0 0 0 0,-1-1 0 0 0,1 0 0 0 0,0 1 0 0 0,-1-1-1 0 0,1 0 1 0 0,0-1 0 0 0,0 1 0 0 0,0-1 0 0 0,0 1 0 0 0,0-1 0 0 0,1 0 0 0 0,-1 0-1 0 0,0 0 1 0 0,1 0 0 0 0,-1-1 0 0 0,1 1 0 0 0,0-1 0 0 0,0 0 0 0 0,0 1-1 0 0,0-1 1 0 0,0 0 0 0 0,1 0 0 0 0,-1 0 0 0 0,1 0 0 0 0,0 0 0 0 0,0 0 0 0 0,0-1-1 0 0,0 1 1 0 0,1 0 0 0 0,-1-1 0 0 0,1-2-4 0 0,-2-4 11 0 0,1-1 1 0 0,0 0-1 0 0,1 0 0 0 0,0 0 0 0 0,1 0 1 0 0,0 0-1 0 0,0 0 0 0 0,1 0 1 0 0,3-8-12 0 0,12-22-8 0 0,1 1 1 0 0,2 1 0 0 0,1 1-1 0 0,19-24 8 0 0,73-75-42 0 0,-95 130-820 0 0,-12 7-6638 0 0,-6 3-2268 0 0</inkml:trace>
  <inkml:trace contextRef="#ctx0" brushRef="#br2" timeOffset="-192505.643">3602 5030 0 0 0,'0'-5'347'0'0,"0"-16"1218"0"0,1-12 9495 0 0,-32 22-5631 0 0,28 12-5377 0 0,0-1-1 0 0,0 1 0 0 0,1 0 1 0 0,-1 1-1 0 0,1-1 1 0 0,-1 0-1 0 0,1 1 0 0 0,-1 0 1 0 0,1-1-1 0 0,0 1 1 0 0,0 0-1 0 0,-1 0 0 0 0,1 0 1 0 0,1 0-1 0 0,-1 1 1 0 0,0-1-1 0 0,1 0 0 0 0,-1 1 1 0 0,1 0-1 0 0,-1-1 1 0 0,1 1-1 0 0,0 0 0 0 0,0-1 1 0 0,1 1-1 0 0,-1 0 1 0 0,0 0-1 0 0,1 0 0 0 0,0-1 1 0 0,0 1-1 0 0,0 0 1 0 0,0 0-1 0 0,0 0 0 0 0,0 0 1 0 0,1 0-1 0 0,0 1-51 0 0,1-2 125 0 0,0-1 0 0 0,0 1-1 0 0,1 0 1 0 0,-1-1 0 0 0,1 0-1 0 0,-1 1 1 0 0,1-1 0 0 0,0 0-1 0 0,-1 0 1 0 0,1-1 0 0 0,0 1-1 0 0,0 0 1 0 0,-1-1 0 0 0,1 0-1 0 0,0 1 1 0 0,0-1 0 0 0,0-1-1 0 0,0 1 1 0 0,-1 0 0 0 0,1-1-1 0 0,0 1 1 0 0,0-1 0 0 0,-1 0-1 0 0,1 0 1 0 0,1 0-125 0 0,-2-1 105 0 0,1 0 0 0 0,-1-1 0 0 0,0 1 0 0 0,0-1 0 0 0,0 1 0 0 0,0-1 1 0 0,-1 0-1 0 0,1 1 0 0 0,-1-1 0 0 0,1 0 0 0 0,-1 0 0 0 0,0 0 0 0 0,0 0 0 0 0,0 0 0 0 0,-1-1 0 0 0,1 1 0 0 0,-1 0 0 0 0,0 0 0 0 0,0 0 1 0 0,0-1-1 0 0,0 1 0 0 0,0 0 0 0 0,-1 0 0 0 0,0-2-105 0 0,0 4 3 0 0,-1-1 0 0 0,0 1-1 0 0,0-1 1 0 0,0 1 0 0 0,0 0 0 0 0,0 0 0 0 0,0 0 0 0 0,0 0-1 0 0,-1 0 1 0 0,1 0 0 0 0,0 1 0 0 0,-1-1 0 0 0,1 1 0 0 0,0-1-1 0 0,-1 1 1 0 0,1 0 0 0 0,0 0 0 0 0,-1 0 0 0 0,1 0 0 0 0,0 1 0 0 0,-1-1-1 0 0,1 1 1 0 0,0-1 0 0 0,-1 1 0 0 0,1 0 0 0 0,0 0 0 0 0,0 0-1 0 0,0 0 1 0 0,0 0 0 0 0,0 0 0 0 0,0 1 0 0 0,0-1 0 0 0,0 1-1 0 0,0-1 1 0 0,0 1 0 0 0,1 0 0 0 0,-1-1 0 0 0,0 2-3 0 0,1-1-5 0 0,0 0 1 0 0,-1-1-1 0 0,1 1 1 0 0,0 0-1 0 0,0 0 1 0 0,0 0 0 0 0,1 0-1 0 0,-1 0 1 0 0,0 0-1 0 0,1 0 1 0 0,-1 0-1 0 0,1 1 1 0 0,0-1-1 0 0,0 0 1 0 0,-1 0-1 0 0,1 0 1 0 0,1 0-1 0 0,-1 0 1 0 0,0 1-1 0 0,1-1 1 0 0,-1 0-1 0 0,1 0 1 0 0,-1 0-1 0 0,1 0 1 0 0,0 0-1 0 0,0 0 1 0 0,0 0 0 0 0,0 0 4 0 0,2 1 33 0 0,-1-1 0 0 0,0 0 1 0 0,1 0-1 0 0,0 1 1 0 0,-1-2-1 0 0,1 1 1 0 0,0 0-1 0 0,0 0 1 0 0,0-1-1 0 0,0 0 1 0 0,0 0-1 0 0,1 1 0 0 0,-1-2 1 0 0,0 1-1 0 0,0 0 1 0 0,1-1-1 0 0,-1 1 1 0 0,0-1-1 0 0,1 0 1 0 0,-1 0-1 0 0,1-1 1 0 0,-1 1-1 0 0,3-1-33 0 0,9-40 1349 0 0,-15 39-1324 0 0,-23 1-205 0 0,-6 33-1592 0 0,24-13-8132 0 0,5-15-2364 0 0</inkml:trace>
  <inkml:trace contextRef="#ctx0" brushRef="#br2" timeOffset="-187495.991">3443 4525 0 0 0,'0'0'613'0'0,"0"0"268"0"0,0 0 166 0 0,0-2 113 0 0,0-8 68 0 0,0 8 8 0 0,0 2-21 0 0,0 0-36 0 0,0 0-60 0 0,0 0-67 0 0,0 0-57 0 0,0 0-69 0 0,0 0-51 0 0,0 0-41 0 0,0 0-57 0 0,1 2 5747 0 0,1 10-5627 0 0,-29 62-435 0 0,26-64-435 0 0,-1-7-18 0 0,1-1 1 0 0,0 1-1 0 0,1 0 1 0 0,-1-1 0 0 0,0 1-1 0 0,1 0 1 0 0,-1-1-1 0 0,1 1 1 0 0,0 0 0 0 0,0 0-1 0 0,0 0 1 0 0,1-1-1 0 0,-1 1 1 0 0,0 0 0 0 0,1 0-1 0 0,0-1 1 0 0,0 1-1 0 0,0 0 1 0 0,0-1-1 0 0,0 1 1 0 0,0-1 0 0 0,1 1-1 0 0,-1-1 1 0 0,1 0-1 0 0,0 0 1 0 0,-1 1 0 0 0,1-1-1 0 0,0 0 1 0 0,0-1-1 0 0,0 1 1 0 0,1 0 0 0 0,-1-1-1 0 0,0 1 1 0 0,1-1-1 0 0,0 1-9 0 0,6 2 157 0 0,1 0-1 0 0,0 0 1 0 0,0-1-1 0 0,0 0 1 0 0,0 0-1 0 0,1-1 1 0 0,-1-1-1 0 0,1 0 1 0 0,-1 0 0 0 0,1-1-1 0 0,1-1-156 0 0,8-16 755 0 0,-35 28-2532 0 0,7-3-1837 0 0,-1-3-6013 0 0,5-4-1214 0 0</inkml:trace>
  <inkml:trace contextRef="#ctx0" brushRef="#br2" timeOffset="-186888.198">3392 4183 0 0 0,'0'0'1116'0'0,"0"0"58"0"0,0 0 102 0 0,0 0 283 0 0,0 0 313 0 0,0 0 125 0 0,0 0-89 0 0,0 0-249 0 0,0 0-317 0 0,0 0-256 0 0,0 0-157 0 0,0 0-113 0 0,0 0-46 0 0,-2-5-31 0 0,-6-15-55 0 0,7 15-77 0 0,1 5-87 0 0,0 0-83 0 0,0 0-56 0 0,0 0-32 0 0,0 0-43 0 0,0 0-28 0 0,0 0-10 0 0,0 0-18 0 0,0 0-8 0 0,0 0-6 0 0,0 0-23 0 0,0 0-34 0 0,0 0-27 0 0,0 0-27 0 0,0 0-33 0 0,0 0-20 0 0,0 0-16 0 0,0 0-14 0 0,0 0-9 0 0,0 0-2 0 0,0 0-2 0 0,0 0 12 0 0,0 0-3 0 0,0 0 8 0 0,0 0 16 0 0,0 0 24 0 0,0 0 3 0 0,0 0 17 0 0,0 0 0 0 0,0 0-24 0 0,0 0 12 0 0,0 0 8 0 0,0 0 2 0 0,0 0 2 0 0,0 0 2 0 0,0 0-11 0 0,2 1-927 0 0,1-2-10080 0 0,-1-2-1442 0 0</inkml:trace>
  <inkml:trace contextRef="#ctx0" brushRef="#br1" timeOffset="-157430.018">8493 4385 0 0 0,'0'0'0'0'0,"0"0"0"0"0,0 0 0 0 0</inkml:trace>
  <inkml:trace contextRef="#ctx0" brushRef="#br1" timeOffset="-155331.811">8368 4463 0 0 0,'0'0'986'0'0,"0"0"192"0"0,0 0 196 0 0,0 0 212 0 0,0 0 118 0 0,0 0 15 0 0,0 0-85 0 0,0 0-158 0 0,0 0-156 0 0,0 0-141 0 0,0 0-96 0 0,0 0-73 0 0,7 3 8054 0 0,-3-4-9672 0 0,118-60 1891 0 0,3 4 0 0 0,114-33-1283 0 0,-86 34 287 0 0,607-215 272 0 0,-402 163-434 0 0,-323 104-124 0 0,-34 4 10 0 0,-1 0 4 0 0,0 0 3 0 0,0 0 34 0 0,0 0 4 0 0,0 0 20 0 0,0 0 10 0 0,0 0-8 0 0,0 0-10 0 0,0 0 2 0 0,0 0-9 0 0,0 0-15 0 0,0 0-4 0 0,0 0-15 0 0,0 0-10 0 0,0 0 1 0 0,0 0 2 0 0,0 0-8 0 0,0 0 1 0 0,0 0-6 0 0,0 0-9 0 0,0 0 9 0 0,0 0-14 0 0,0 0 11 0 0,0 0 6 0 0,0 0 6 0 0,0 0 4 0 0,0 0-12 0 0,0 0-11 0 0,0 0 4 0 0,0 0-9 0 0,0 0 10 0 0,0 0-5 0 0,0 0 4 0 0,0 0-9 0 0,0 0 12 0 0,-8 4 35 0 0,-16 20-145 0 0,18-18 119 0 0,-424 438 59 0 0,349-348-86 0 0,119-99-123 0 0,187-110 421 0 0,55-13-236 0 0,66-10 77 0 0,-236 99-115 0 0,-100 34-6 0 0,-10 2 4 0 0,0 1 8 0 0,0 0 5 0 0,0 0-4 0 0,0 0-1 0 0,0 0 2 0 0,0 0 4 0 0,0 0 1 0 0,0 0-6 0 0,0 0-1 0 0,0 0-1 0 0,0 0-6 0 0,0 0-1 0 0,0 0 6 0 0,0 0 18 0 0,0 0-7 0 0,0 0-13 0 0,0 0-17 0 0,0 0 14 0 0,0 0 2 0 0,0 0 5 0 0,0 0 4 0 0,0 0-8 0 0,0 0 2 0 0,0 0 2 0 0,-26 0 79 0 0,12-3-90 0 0,1 0-1 0 0,-1-1 1 0 0,1-1 0 0 0,0 0-1 0 0,1-1 1 0 0,-1 0 0 0 0,1-1-1 0 0,1 0 1 0 0,-1-1 0 0 0,1-1-1 0 0,0 1 1 0 0,1-2 0 0 0,0 1-1 0 0,1-2 1 0 0,0 1 0 0 0,-7-11-5 0 0,7 8 66 0 0,3 7-214 0 0,5 21-22 0 0,14 162 198 0 0,-30 102-58 0 0,-10-175 64 0 0,20-83-6 0 0,6-20-19 0 0,1-1 2 0 0,0 0-29 0 0,0 0 36 0 0,0 0 8 0 0,0 0 25 0 0,0 0-12 0 0,4-9 113 0 0,4-10-129 0 0,0 1 0 0 0,1-1 0 0 0,1 2 0 0 0,1-1 0 0 0,0 1 0 0 0,1 1 0 0 0,14-15-23 0 0,-23 28 0 0 0,22-27 6 0 0,-3 5 6 0 0,-2-1 0 0 0,0-1 0 0 0,-2-1 0 0 0,-1 0-1 0 0,3-9-11 0 0,-8-3-1815 0 0,-12 39 875 0 0,0 1-528 0 0,0-3-7001 0 0,0 2-3136 0 0</inkml:trace>
  <inkml:trace contextRef="#ctx0" brushRef="#br1" timeOffset="-152587.968">11654 3520 3569 0 0,'0'0'2099'0'0,"0"0"-240"0"0,0 0-128 0 0,0 0 120 0 0,0 0 100 0 0,0 0-40 0 0,0 0-193 0 0,0 0-314 0 0,0 0-278 0 0,0 0-198 0 0,0 0-125 0 0,-5-12-115 0 0,-16-38-52 0 0,20 48-535 0 0,1-1-1 0 0,-1 1 1 0 0,0 0 0 0 0,-1 1-1 0 0,1-1 1 0 0,0 0 0 0 0,0 0-1 0 0,-1 0 1 0 0,1 1-1 0 0,-1-1 1 0 0,0 1 0 0 0,1-1-1 0 0,-1 1 1 0 0,0 0 0 0 0,0-1-1 0 0,0 1 1 0 0,0 0-1 0 0,0 0 1 0 0,0 1 0 0 0,0-1-1 0 0,0 0 1 0 0,0 1 0 0 0,0-1-1 0 0,-1 1 1 0 0,1-1 0 0 0,0 1-1 0 0,-1 0-100 0 0,-10-2 532 0 0,0 0-413 0 0,-1 0 1 0 0,1 1 0 0 0,0 0 0 0 0,0 2-1 0 0,-1-1 1 0 0,1 1 0 0 0,0 1-1 0 0,0 1 1 0 0,0 0 0 0 0,0 0 0 0 0,0 1-1 0 0,1 1 1 0 0,0 0 0 0 0,0 1-1 0 0,0 0 1 0 0,1 1 0 0 0,-1 0-1 0 0,2 1 1 0 0,-1 0 0 0 0,1 1 0 0 0,0 0-1 0 0,1 0 1 0 0,0 1 0 0 0,1 0-1 0 0,-1 1-119 0 0,-4 7 52 0 0,1 1-1 0 0,1 0 0 0 0,0 0 0 0 0,2 1 0 0 0,0 1 0 0 0,1-1 1 0 0,1 1-1 0 0,1 1 0 0 0,1-1 0 0 0,1 1 0 0 0,0 0 1 0 0,2 0-1 0 0,1 0 0 0 0,1 0 0 0 0,0 1 0 0 0,3 8-51 0 0,-1-23 33 0 0,0 0 1 0 0,0 0-1 0 0,1 0 0 0 0,0 0 0 0 0,0 0 1 0 0,1-1-1 0 0,0 1 0 0 0,1-1 0 0 0,-1 0 0 0 0,1-1 1 0 0,1 1-1 0 0,-1-1 0 0 0,1 0 0 0 0,0 0 1 0 0,1-1-1 0 0,-1 0 0 0 0,1 0 0 0 0,0 0 0 0 0,0-1 1 0 0,0 0-1 0 0,1 0 0 0 0,1 0-33 0 0,11 2 91 0 0,0-2 0 0 0,0 0 0 0 0,0 0 0 0 0,0-2 0 0 0,0-1 0 0 0,1 0 0 0 0,-1-2 0 0 0,0 0 0 0 0,20-4-91 0 0,37-21 323 0 0,-77 26-352 0 0,0 0 0 0 0,0 0 0 0 0,-1 0 0 0 0,1-1 1 0 0,0 1-1 0 0,0 0 0 0 0,0 0 0 0 0,-1 0 0 0 0,1-1 0 0 0,0 1 1 0 0,0 0-1 0 0,0-1 0 0 0,0 1 0 0 0,0 0 0 0 0,-1 0 1 0 0,1-1-1 0 0,0 1 0 0 0,0 0 0 0 0,0-1 0 0 0,0 1 0 0 0,0 0 1 0 0,0 0-1 0 0,0-1 0 0 0,0 1 0 0 0,0 0 0 0 0,0-1 1 0 0,0 1-1 0 0,0 0 0 0 0,0 0 0 0 0,0-1 0 0 0,1 1 0 0 0,-1 0 1 0 0,0-1-1 0 0,0 1 0 0 0,0 0 0 0 0,0 0 0 0 0,0-1 1 0 0,1 1-1 0 0,-1 0 0 0 0,0 0 0 0 0,0-1 0 0 0,0 1 0 0 0,1 0 1 0 0,-1 0-1 0 0,0 0 0 0 0,0 0 0 0 0,1-1 0 0 0,-1 1 1 0 0,0 0-1 0 0,0 0 0 0 0,1 0 0 0 0,-1 0 0 0 0,0 0 0 0 0,1 0 1 0 0,-1 0-1 0 0,0 0 0 0 0,1 0 29 0 0,-16 1-4111 0 0,2 7-4073 0 0,10-1-4252 0 0</inkml:trace>
  <inkml:trace contextRef="#ctx0" brushRef="#br1" timeOffset="-152093.055">11781 3962 9466 0 0,'0'0'1863'0'0,"0"0"-745"0"0,0 0-409 0 0,0 0 123 0 0,0 0 301 0 0,0 0 215 0 0,0 0 43 0 0,0 0-151 0 0,0 0-185 0 0,0 0-147 0 0,0 0-92 0 0,0 0-71 0 0,0 0-47 0 0,30-3-56 0 0,94-11-58 0 0,-47-8 558 0 0,-64 13-868 0 0,-3 4-152 0 0,1-1 0 0 0,-1-1 0 0 0,-1 0 0 0 0,1 0 0 0 0,-1-1 0 0 0,-1 0 0 0 0,1 0 0 0 0,-1-1 0 0 0,-1 0 0 0 0,0-1 0 0 0,0 1-1 0 0,-1-1 1 0 0,0-1 0 0 0,0 1 0 0 0,-2-1 0 0 0,1 0 0 0 0,-1 0 0 0 0,-1-1 0 0 0,0 1 0 0 0,0-1 0 0 0,-1 1 0 0 0,-1-1 0 0 0,0-1-122 0 0,-3 9 9 0 0,0 0 1 0 0,0 1 0 0 0,0-1-1 0 0,-1 1 1 0 0,0-1 0 0 0,1 1-1 0 0,-1 0 1 0 0,0 0 0 0 0,-1 1 0 0 0,1-1-1 0 0,0 0 1 0 0,-1 1 0 0 0,0 0-1 0 0,1 0 1 0 0,-1 0 0 0 0,0 0-1 0 0,0 1 1 0 0,0-1 0 0 0,0 1-1 0 0,0 0 1 0 0,-1 1 0 0 0,1-1-1 0 0,0 0 1 0 0,0 1 0 0 0,-1 0-1 0 0,1 0 1 0 0,0 1 0 0 0,0-1-1 0 0,-1 1 1 0 0,1 0 0 0 0,0 0-1 0 0,-2 1-9 0 0,-7 2-19 0 0,0 1-1 0 0,1 1 1 0 0,-1 0 0 0 0,1 1-1 0 0,1 0 1 0 0,-1 1-1 0 0,1 0 1 0 0,1 1 0 0 0,-1 0-1 0 0,2 1 1 0 0,-1 0 0 0 0,1 0-1 0 0,-1 3 20 0 0,4-6-8 0 0,0-1-1 0 0,1 1 0 0 0,0 0 1 0 0,0 0-1 0 0,1 0 0 0 0,0 1 1 0 0,0 0-1 0 0,1-1 0 0 0,0 1 1 0 0,0 1-1 0 0,1-1 1 0 0,0 0-1 0 0,0 1 0 0 0,1-1 1 0 0,0 1-1 0 0,0-1 0 0 0,1 1 1 0 0,0-1-1 0 0,2 6 9 0 0,1-8-6 0 0,0-1 1 0 0,1 1-1 0 0,0-1 0 0 0,0 0 0 0 0,0 0 0 0 0,0 0 1 0 0,1-1-1 0 0,0 1 0 0 0,0-1 0 0 0,0 0 1 0 0,1-1-1 0 0,-1 1 0 0 0,1-1 0 0 0,0 0 0 0 0,0-1 1 0 0,0 1-1 0 0,0-1 0 0 0,0 0 0 0 0,1-1 1 0 0,-1 1-1 0 0,6-1 6 0 0,197 12-1899 0 0,-150-21-1027 0 0,-35 2-1157 0 0,-8 2-1474 0 0,-2 3-6351 0 0</inkml:trace>
  <inkml:trace contextRef="#ctx0" brushRef="#br1" timeOffset="-151673.574">12331 4072 8642 0 0,'0'0'1908'0'0,"0"0"-505"0"0,0 0 26 0 0,0 0 347 0 0,0 0 302 0 0,0 0 6 0 0,0 0-261 0 0,0 0-322 0 0,0 0-324 0 0,0 0-246 0 0,0 0-176 0 0,0 0-116 0 0,22-19-87 0 0,66-60-104 0 0,-3-25 535 0 0,25-57-323 0 0,-99 135-585 0 0,-10 25-53 0 0,-1 1-10 0 0,-2 12-132 0 0,-17 90 12 0 0,19-96 102 0 0,0 0-1 0 0,0-1 1 0 0,0 1-1 0 0,0 0 1 0 0,1-1-1 0 0,0 1 1 0 0,0-1-1 0 0,1 1 1 0 0,0-1-1 0 0,0 1 1 0 0,0-1-1 0 0,0 0 1 0 0,1 0-1 0 0,0 0 1 0 0,0 0-1 0 0,0-1 1 0 0,0 1-1 0 0,1-1 1 0 0,0 0-1 0 0,0 0 1 0 0,0 0-1 0 0,0 0 1 0 0,1-1-1 0 0,3 3 7 0 0,0-3 20 0 0,-1-1-1 0 0,0 1 1 0 0,0-1-1 0 0,1-1 1 0 0,-1 1-1 0 0,1-1 0 0 0,-1-1 1 0 0,1 1-1 0 0,0-1 1 0 0,-1-1-1 0 0,1 1 1 0 0,-1-1-1 0 0,1-1 1 0 0,-1 1-1 0 0,1-1 1 0 0,-1-1-1 0 0,0 1 1 0 0,6-4-20 0 0,3-4 77 0 0,0-1-1 0 0,-1 0 1 0 0,0-1 0 0 0,-1-1 0 0 0,-1 0-1 0 0,0-1 1 0 0,-1-1 0 0 0,0 1 0 0 0,-1-2-1 0 0,-1 0 1 0 0,5-9-77 0 0,29-52-2355 0 0,-42 71 600 0 0,-1 2-6403 0 0,0 3-4682 0 0</inkml:trace>
  <inkml:trace contextRef="#ctx0" brushRef="#br1" timeOffset="-151285.815">13465 3178 15771 0 0,'0'0'1577'0'0,"0"0"-356"0"0,0 0-83 0 0,0 0 43 0 0,0 0-60 0 0,0 0-182 0 0,0 0-290 0 0,0 0-189 0 0,0 0-44 0 0,0 0 19 0 0,0 0 33 0 0,0 0 14 0 0,0 0-24 0 0,-3 22 1983 0 0,1 70-2040 0 0,2-10-152 0 0,1 12-78 0 0,-3 0 0 0 0,-13 73-171 0 0,-17 22 45 0 0,22-175-1810 0 0,-6-28-4757 0 0,9 7 257 0 0,3 3-5664 0 0</inkml:trace>
  <inkml:trace contextRef="#ctx0" brushRef="#br1" timeOffset="-151046.021">13150 3671 13435 0 0,'0'0'2650'0'0,"0"0"-1117"0"0,0 0-356 0 0,0 0 156 0 0,0 0 40 0 0,0 0-110 0 0,0 0-133 0 0,0 0-196 0 0,35 0-166 0 0,111 0-156 0 0,28 0 352 0 0,-14 29-1416 0 0,-95-6-7933 0 0,-58-20-3597 0 0</inkml:trace>
  <inkml:trace contextRef="#ctx0" brushRef="#br1" timeOffset="-150416.895">13767 3829 8138 0 0,'0'0'1259'0'0,"0"0"-123"0"0,0 0 350 0 0,0 0 257 0 0,0 0 52 0 0,0 0-75 0 0,0 0-136 0 0,0 0-165 0 0,0 0-136 0 0,0 0-149 0 0,0 0-158 0 0,0 0-132 0 0,32 2-129 0 0,101 4-97 0 0,-76-15 144 0 0,-49 4-575 0 0,-3 2-114 0 0,0 1-1 0 0,1-1 1 0 0,-1 0 0 0 0,-1-1-1 0 0,1 1 1 0 0,0-1-1 0 0,-1 0 1 0 0,0 0 0 0 0,0-1-1 0 0,0 1 1 0 0,0-1-1 0 0,-1 0 1 0 0,0 0 0 0 0,0 0-1 0 0,0 0 1 0 0,0 0-1 0 0,-1-1 1 0 0,0 1 0 0 0,0-1-1 0 0,-1 1 1 0 0,1-1 0 0 0,-1 0-1 0 0,0 0 1 0 0,-1 0-1 0 0,0 0 1 0 0,0 0 0 0 0,0 1-1 0 0,0-1 1 0 0,-1-1-73 0 0,-2 3-2 0 0,0-1-1 0 0,0 1 1 0 0,-1 0 0 0 0,1 1 0 0 0,-1-1-1 0 0,0 1 1 0 0,0-1 0 0 0,0 1 0 0 0,0 0-1 0 0,0 1 1 0 0,-1-1 0 0 0,1 1-1 0 0,-1 0 1 0 0,0 0 0 0 0,0 0 0 0 0,0 1-1 0 0,0-1 1 0 0,0 1 0 0 0,0 0 0 0 0,0 1-1 0 0,0-1 1 0 0,0 1 0 0 0,0 0 0 0 0,0 1-1 0 0,0-1 1 0 0,-4 2 2 0 0,-5 2-44 0 0,1 1 0 0 0,0 0 0 0 0,0 2 0 0 0,1-1 0 0 0,0 1 0 0 0,0 1-1 0 0,0 0 1 0 0,1 1 0 0 0,1 0 0 0 0,-1 1 0 0 0,1 0 0 0 0,1 1 0 0 0,0-1 0 0 0,-1 4 44 0 0,3-5-40 0 0,0-1 0 0 0,1 1 1 0 0,0 0-1 0 0,0 0 0 0 0,1 1 1 0 0,0 0-1 0 0,1 0 0 0 0,0 0 1 0 0,1 0-1 0 0,0 1 1 0 0,1-1-1 0 0,0 1 0 0 0,0-1 1 0 0,1 1-1 0 0,0 8 40 0 0,4-15-1 0 0,-1 0 0 0 0,1 1 0 0 0,0-1 0 0 0,0 0-1 0 0,1 0 1 0 0,-1 0 0 0 0,1-1 0 0 0,0 1 0 0 0,0-1 0 0 0,0 0 0 0 0,0 0 0 0 0,0 0 0 0 0,1-1 0 0 0,-1 0 0 0 0,1 0 0 0 0,0 0-1 0 0,0 0 1 0 0,0 0 0 0 0,-1-1 0 0 0,2 0 0 0 0,-1 0 0 0 0,0-1 0 0 0,0 1 0 0 0,0-1 0 0 0,0 0 0 0 0,0 0 0 0 0,3-1 1 0 0,24 4 84 0 0,1-1 0 0 0,-1-2 0 0 0,1-1 0 0 0,-1-2 0 0 0,0 0 0 0 0,1-3 0 0 0,-2 0 0 0 0,1-3 0 0 0,5-2-84 0 0,-11 2 90 0 0,-1-1 1 0 0,0-1-1 0 0,0-1 1 0 0,-1-2-1 0 0,-1 0 0 0 0,0-1 1 0 0,-1-2-1 0 0,0 0 1 0 0,-2-1-1 0 0,0-1 1 0 0,2-5-91 0 0,-12 13 37 0 0,-3 4-6 0 0,0 0 0 0 0,0-1-1 0 0,-1 1 1 0 0,0-2 0 0 0,0 1 0 0 0,-1 0-1 0 0,0-1 1 0 0,-1 0 0 0 0,0-1 0 0 0,0 1-1 0 0,-1 0 1 0 0,0-1 0 0 0,0 0 0 0 0,-1 0-1 0 0,0-7-30 0 0,-1 15 7 0 0,-1-1 0 0 0,1 0 0 0 0,-1 0 0 0 0,0 0 0 0 0,0 0-1 0 0,0 0 1 0 0,0 0 0 0 0,0 0 0 0 0,0 1 0 0 0,-1-1 0 0 0,0 0-1 0 0,0 0 1 0 0,1 0 0 0 0,-1 0 0 0 0,-1 1 0 0 0,1-1 0 0 0,0 1-1 0 0,-1-1 1 0 0,1 1 0 0 0,-1-1 0 0 0,0 1 0 0 0,0 0 0 0 0,0 0 0 0 0,0 0-1 0 0,0 0 1 0 0,0 0 0 0 0,-1 0 0 0 0,1 0 0 0 0,-1 1 0 0 0,1-1-1 0 0,-1 1 1 0 0,0 0 0 0 0,1 0 0 0 0,-1 0 0 0 0,0 0 0 0 0,0 0-1 0 0,0 1 1 0 0,1-1 0 0 0,-4 1-7 0 0,2-1-8 0 0,1 1-1 0 0,-1-1 1 0 0,0 1 0 0 0,0 0-1 0 0,0 0 1 0 0,0 0 0 0 0,0 1-1 0 0,0 0 1 0 0,0-1 0 0 0,0 1-1 0 0,1 1 1 0 0,-1-1 0 0 0,0 0 0 0 0,1 1-1 0 0,-1 0 1 0 0,1 0 0 0 0,-1 0-1 0 0,1 0 1 0 0,0 1 0 0 0,0-1-1 0 0,0 1 1 0 0,0 0 0 0 0,0-1-1 0 0,1 1 1 0 0,-1 1 0 0 0,1-1-1 0 0,0 0 1 0 0,0 1 0 0 0,0-1-1 0 0,1 1 1 0 0,-1-1 0 0 0,1 1-1 0 0,-1 0 1 0 0,1 0 0 0 0,1-1-1 0 0,-1 1 1 0 0,0 0 0 0 0,1 0-1 0 0,0 0 1 0 0,0 0 0 0 0,0 0-1 0 0,0 0 1 0 0,1 0 0 0 0,-1 0-1 0 0,1 0 9 0 0,4 1 3 0 0,-1 1 0 0 0,2-1 0 0 0,-1 0-1 0 0,0 0 1 0 0,1 0 0 0 0,0-1 0 0 0,0 1-1 0 0,0-2 1 0 0,0 1 0 0 0,1-1 0 0 0,0 0-1 0 0,0 0 1 0 0,-1 0 0 0 0,1-1 0 0 0,6 1-3 0 0,13 6 26 0 0,-22-7-20 0 0,1-1 5 0 0,-1 0 1 0 0,0 0 0 0 0,0 0-1 0 0,0 0 1 0 0,0 1 0 0 0,0 0-1 0 0,0 0 1 0 0,0 0 0 0 0,0 1-1 0 0,0-1 1 0 0,-1 1 0 0 0,0 0-1 0 0,1 0 1 0 0,-1 0 0 0 0,0 0-1 0 0,0 0 1 0 0,-1 1 0 0 0,1-1-1 0 0,-1 1 1 0 0,0 0-1 0 0,0 0 1 0 0,0 0 0 0 0,0 0-1 0 0,-1 0 1 0 0,1 0 0 0 0,-1 1-1 0 0,0 3-11 0 0,-26 100 373 0 0,20-96-309 0 0,2 19-1089 0 0,4-21-9050 0 0,-1-10-2611 0 0</inkml:trace>
  <inkml:trace contextRef="#ctx0" brushRef="#br1" timeOffset="-149909.619">14862 3748 7682 0 0,'0'0'2535'0'0,"0"0"-485"0"0,0 0-254 0 0,0 0-102 0 0,0 0-157 0 0,0 0-296 0 0,0 0-328 0 0,0 0-170 0 0,0 0 2 0 0,0 0 93 0 0,0 0 44 0 0,0 0-65 0 0,0 0-109 0 0,21-1-94 0 0,127-12 785 0 0,7 5-1536 0 0,-129 8-1367 0 0,-23 3-9925 0 0,-2-2-1111 0 0</inkml:trace>
  <inkml:trace contextRef="#ctx0" brushRef="#br1" timeOffset="-149150.091">15422 3660 6785 0 0,'0'0'4061'0'0,"0"0"-2090"0"0,0 0-849 0 0,0 0-44 0 0,0 0 59 0 0,0 0-10 0 0,0 0-119 0 0,0 0-221 0 0,0 0-191 0 0,0 0-134 0 0,0 0-126 0 0,0 0-95 0 0,-15 28-77 0 0,-44 88-67 0 0,34-44-32 0 0,25-56-60 0 0,-1-11 2 0 0,0-1 0 0 0,0 1 0 0 0,1-1 1 0 0,0 1-1 0 0,-1 0 0 0 0,2-1 0 0 0,-1 1 0 0 0,0 0 0 0 0,1-1 1 0 0,0 1-1 0 0,0-1 0 0 0,1 1 0 0 0,-1-1 0 0 0,1 0 0 0 0,0 1 1 0 0,0-1-1 0 0,0 0 0 0 0,1 0 0 0 0,-1-1 0 0 0,1 1 0 0 0,0 0 1 0 0,0-1-1 0 0,0 1 0 0 0,1-1 0 0 0,-1 0 0 0 0,1 0 1 0 0,0-1-1 0 0,0 1 0 0 0,0-1 0 0 0,0 0 0 0 0,0 0 0 0 0,0 0 1 0 0,0 0-1 0 0,1-1 0 0 0,-1 1 0 0 0,1-1 0 0 0,2 0-7 0 0,2 0 148 0 0,-1-1 0 0 0,1 0 0 0 0,0 0 0 0 0,-1 0 0 0 0,1-1 0 0 0,-1-1 0 0 0,1 0 0 0 0,-1 0 0 0 0,0 0 1 0 0,0-1-1 0 0,0 0 0 0 0,0-1 0 0 0,0 0 0 0 0,-1 0 0 0 0,1 0 0 0 0,-1-1 0 0 0,0 0 0 0 0,-1-1 0 0 0,1 1 0 0 0,-1-1 0 0 0,0-1 0 0 0,-1 1 0 0 0,1-1 0 0 0,-1 0 0 0 0,-1 0 0 0 0,1-1 0 0 0,-1 1 0 0 0,0-1 0 0 0,2-7-148 0 0,-2 4-1 0 0,1 0 1 0 0,-2-1-1 0 0,0 0 1 0 0,0 0-1 0 0,-1 0 0 0 0,0 0 1 0 0,-1 0-1 0 0,-1 0 0 0 0,0 0 1 0 0,0 0-1 0 0,-1 0 0 0 0,-1 0 1 0 0,0 0-1 0 0,-1 0 0 0 0,0 0 1 0 0,0 0-1 0 0,-1 1 1 0 0,-1 0-1 0 0,0 0 0 0 0,-1 0 1 0 0,0 0-1 0 0,0 1 0 0 0,-1 0 1 0 0,-1 1-1 0 0,0-1 0 0 0,0 1 1 0 0,0 1-1 0 0,-1-1 0 0 0,-1 2 1 0 0,4 4-84 0 0,0 0 0 0 0,0 0 0 0 0,0 1 0 0 0,-1 0 0 0 0,1 0 0 0 0,-1 1 0 0 0,1-1 0 0 0,-1 2 0 0 0,0-1 0 0 0,1 1 0 0 0,-1 0 0 0 0,0 0 0 0 0,1 1 0 0 0,-1-1 0 0 0,-3 2 84 0 0,11-2-9 0 0,-1 0 0 0 0,0 0 1 0 0,1 0-1 0 0,-1 0 0 0 0,1 0 0 0 0,-1 0 0 0 0,0 1 0 0 0,1-1 0 0 0,-1 0 0 0 0,1 0 0 0 0,-1 0 1 0 0,0 0-1 0 0,1 0 0 0 0,-1 1 0 0 0,0-1 0 0 0,1 0 0 0 0,-1 0 0 0 0,0 1 0 0 0,1-1 0 0 0,-1 0 1 0 0,0 1-1 0 0,0-1 0 0 0,1 0 0 0 0,-1 0 0 0 0,0 1 0 0 0,0-1 0 0 0,1 1 0 0 0,-1-1 0 0 0,0 0 0 0 0,0 1 1 0 0,0-1-1 0 0,0 0 0 0 0,0 1 0 0 0,0-1 0 0 0,0 1 0 0 0,0-1 0 0 0,0 0 0 0 0,0 1 0 0 0,0-1 1 0 0,0 1-1 0 0,0-1 0 0 0,0 1 0 0 0,0-1 0 0 0,0 0 0 0 0,0 1 0 0 0,0-1 0 0 0,0 0 0 0 0,-1 1 1 0 0,1-1-1 0 0,0 1 0 0 0,0-1 0 0 0,0 0 0 0 0,-1 0 0 0 0,1 1 0 0 0,0-1 0 0 0,-1 0 0 0 0,1 1 1 0 0,0-1-1 0 0,0 0 0 0 0,-1 0 9 0 0,21-1 167 0 0,0-2 1 0 0,0 0 0 0 0,-1-1-1 0 0,1-1 1 0 0,-1-1 0 0 0,0-1-1 0 0,0-1 1 0 0,-1 0-1 0 0,0-1 1 0 0,-1-1 0 0 0,0-1-1 0 0,0 0 1 0 0,-1-1 0 0 0,-1-1-1 0 0,0-1 1 0 0,10-11-168 0 0,-24 25 4 0 0,19-18 137 0 0,0-1 0 0 0,-1 0 0 0 0,0-1 0 0 0,-2-1 0 0 0,0-1 1 0 0,-1-2-142 0 0,-2 3 87 0 0,-2 0 0 0 0,0-1 0 0 0,-1-1 0 0 0,-1 0 0 0 0,-1 0 0 0 0,-2-1 0 0 0,1-2-87 0 0,1 135-211 0 0,5 38 154 0 0,7-1 0 0 0,7 4 57 0 0,29 216-285 0 0,-48-268 234 0 0,-4-1 0 0 0,-7 91 51 0 0,1-181 14 0 0,-1 0 1 0 0,0 0-1 0 0,0 0 1 0 0,0 0 0 0 0,-1 0-1 0 0,0-1 1 0 0,0 1-1 0 0,0-1 1 0 0,-1 0-1 0 0,0 0 1 0 0,0 0-1 0 0,-1-1 1 0 0,0 1-1 0 0,0-1 1 0 0,0 0 0 0 0,0-1-1 0 0,-1 1 1 0 0,0-1-1 0 0,0 0 1 0 0,0 0-1 0 0,0-1 1 0 0,-1 0-1 0 0,1 0 1 0 0,-1 0 0 0 0,0-1-1 0 0,0 0 1 0 0,0 0-1 0 0,0-1 1 0 0,0 0-1 0 0,0 0 1 0 0,0-1-1 0 0,0 0 1 0 0,0 0-1 0 0,-1-1 1 0 0,1 1 0 0 0,0-1-1 0 0,0-1 1 0 0,0 0-1 0 0,0 0 1 0 0,1 0-1 0 0,-1-1 1 0 0,0 0-1 0 0,1 0 1 0 0,0 0-1 0 0,0-1 1 0 0,0 0 0 0 0,0 0-1 0 0,0-1 1 0 0,1 0-1 0 0,0 0 1 0 0,0 0-1 0 0,0 0 1 0 0,1-1-1 0 0,-1 0 1 0 0,-2-5-15 0 0,4-1 9 0 0,1 0 0 0 0,0 1 1 0 0,1-1-1 0 0,0 0 0 0 0,1 0 0 0 0,0 0 0 0 0,1 0 1 0 0,0 0-1 0 0,1 0 0 0 0,0 1 0 0 0,1-1 0 0 0,0 1 1 0 0,1-1-1 0 0,0 1 0 0 0,1 0 0 0 0,0 1 0 0 0,1-1 0 0 0,0 1 1 0 0,3-4-10 0 0,123-192-642 0 0,-64 129-7354 0 0,-55 65-4277 0 0</inkml:trace>
  <inkml:trace contextRef="#ctx0" brushRef="#br1" timeOffset="-148554.448">16329 3863 6233 0 0,'0'0'2498'0'0,"0"0"-371"0"0,0 0-186 0 0,0 0-74 0 0,0 0-199 0 0,0 0-332 0 0,0 0-307 0 0,0 0-196 0 0,0 0-65 0 0,0 0-17 0 0,0 0-53 0 0,0 0-89 0 0,0 0-89 0 0,19-9-84 0 0,59-26-69 0 0,2 22 398 0 0,-58 14-692 0 0,115-1-601 0 0,-108 0-3724 0 0,0 0-4142 0 0,-19 0-2951 0 0</inkml:trace>
  <inkml:trace contextRef="#ctx0" brushRef="#br1" timeOffset="-142495.952">16858 3520 4969 0 0,'0'0'2297'0'0,"0"0"-401"0"0,0 0-298 0 0,0 0-139 0 0,0 0-115 0 0,0 0-187 0 0,0 0-238 0 0,0 0-200 0 0,0 0-97 0 0,0 0-53 0 0,0 0-33 0 0,14-11-5 0 0,45-37-22 0 0,-55 44-383 0 0,0 1 0 0 0,0 0 0 0 0,0 0 0 0 0,1 0 0 0 0,0 1 0 0 0,-1 0 0 0 0,1 0 0 0 0,0 0 0 0 0,0 0 0 0 0,0 1 0 0 0,0 0-1 0 0,1 0 1 0 0,-1 0 0 0 0,0 1 0 0 0,0-1 0 0 0,1 1 0 0 0,-1 1 0 0 0,3-1-126 0 0,9 1 395 0 0,-13 1-279 0 0,0 1 0 0 0,1-1 0 0 0,-1 1 0 0 0,-1 0 0 0 0,1 1 0 0 0,0-1 0 0 0,-1 0 1 0 0,1 1-1 0 0,-1 0 0 0 0,0 0 0 0 0,0 0 0 0 0,-1 0 0 0 0,1 1 0 0 0,-1-1 0 0 0,0 0 0 0 0,0 1 0 0 0,-1 0 0 0 0,1-1 0 0 0,-1 1 0 0 0,0 1-116 0 0,7 24 175 0 0,-2-1-1 0 0,-1 1 1 0 0,-1 0 0 0 0,-2 1-1 0 0,-1-1 1 0 0,-1 0 0 0 0,-3 18-175 0 0,-33 103 301 0 0,12-70-89 0 0,13-66 593 0 0,13-45-303 0 0,10-8-451 0 0,2 2 0 0 0,2 0 0 0 0,1 0 0 0 0,1 2 0 0 0,2 0 0 0 0,2 1 1 0 0,7-8-52 0 0,67-73 134 0 0,-39 67-83 0 0,-55 48-49 0 0,1 0 0 0 0,-1 0 1 0 0,0 1-1 0 0,0-1 0 0 0,-1 0 0 0 0,1 1 0 0 0,0-1 1 0 0,0 1-1 0 0,-1 0 0 0 0,1-1 0 0 0,-1 1 0 0 0,1 0 1 0 0,-1 0-1 0 0,0 0 0 0 0,1 0 0 0 0,-1 0 0 0 0,0 1 1 0 0,-1-1-1 0 0,1 0 0 0 0,0 0 0 0 0,-1 1 0 0 0,1-1 1 0 0,-1 0-1 0 0,0 1 0 0 0,1-1 0 0 0,-1 0 1 0 0,0 1-1 0 0,-1-1 0 0 0,1 2-2 0 0,10 223 255 0 0,-25-76-238 0 0,15-150-5 0 0,0-1-13 0 0,0 0 7 0 0,0 0 8 0 0,6-30 18 0 0,26-28-32 0 0,3 2 1 0 0,2 2 0 0 0,3 1 0 0 0,2 2 0 0 0,47-45-1 0 0,8 27-50 0 0,-95 69 51 0 0,-1 1-1 0 0,0 0 0 0 0,1 0 1 0 0,-1 0-1 0 0,0 0 0 0 0,0 0 0 0 0,0 0 1 0 0,0 0-1 0 0,0 0 0 0 0,0 0 1 0 0,0 1-1 0 0,0-1 0 0 0,0 0 1 0 0,0 1-1 0 0,-1-1 0 0 0,1 0 0 0 0,-1 1 1 0 0,1-1-1 0 0,-1 1 0 0 0,1-1 1 0 0,-1 1-1 0 0,0-1 0 0 0,0 1 0 0 0,0-1 1 0 0,0 1-1 0 0,0-1 0 0 0,0 1 1 0 0,0-1-1 0 0,0 1 0 0 0,-1-1 1 0 0,1 1-1 0 0,0-1 0 0 0,-1 1 0 0 0,0-1 1 0 0,0 2-1 0 0,1 3 12 0 0,-10 186 101 0 0,-25 6 110 0 0,27-121-2142 0 0,8-76 264 0 0,0-2-3485 0 0,1-1 1932 0 0,0 1 1242 0 0,0-2-10288 0 0</inkml:trace>
  <inkml:trace contextRef="#ctx0" brushRef="#br1" timeOffset="-141993.07">18343 3645 6201 0 0,'0'0'3617'0'0,"0"0"-1258"0"0,0 0-448 0 0,0 0 31 0 0,0 0-75 0 0,0 0-242 0 0,0 0-327 0 0,0 0-280 0 0,0 0-194 0 0,0 0-137 0 0,0 0-98 0 0,0 0-71 0 0,0 0-75 0 0,-32 15-61 0 0,-101 46-39 0 0,70-23 155 0 0,55-33-458 0 0,0 1 1 0 0,0 1 0 0 0,1-1-1 0 0,-1 1 1 0 0,2 0 0 0 0,-1 1-1 0 0,1-1 1 0 0,0 1 0 0 0,0 1-1 0 0,1-1 1 0 0,0 1 0 0 0,1 0-1 0 0,0 0 1 0 0,0 0 0 0 0,1 1-1 0 0,0-1 1 0 0,1 1 0 0 0,-1 6-41 0 0,3-14 2 0 0,0 0 0 0 0,0-1 0 0 0,1 1 1 0 0,-1 0-1 0 0,1 0 0 0 0,-1 0 0 0 0,1-1 1 0 0,-1 1-1 0 0,1 0 0 0 0,0 0 0 0 0,0-1 1 0 0,0 1-1 0 0,0-1 0 0 0,0 1 0 0 0,0-1 1 0 0,0 1-1 0 0,1-1 0 0 0,-1 0 0 0 0,0 0 1 0 0,1 1-1 0 0,-1-1 0 0 0,1 0 0 0 0,0 0 1 0 0,-1 0-1 0 0,1-1 0 0 0,0 1 0 0 0,-1 0 1 0 0,1-1-1 0 0,0 1 0 0 0,0-1 0 0 0,-1 1 1 0 0,1-1-1 0 0,0 0 0 0 0,0 0 0 0 0,0 0 1 0 0,0 0-1 0 0,0 0 0 0 0,-1 0 0 0 0,2 0-2 0 0,74-16 388 0 0,-48 1-232 0 0,0 0 0 0 0,0-2 1 0 0,-2-1-1 0 0,0-1 1 0 0,-1-1-1 0 0,-1-2-156 0 0,86-83 276 0 0,-108 142-140 0 0,-25 104-41 0 0,21-135-127 0 0,0-1 0 0 0,0 1-1 0 0,1-1 1 0 0,0 1 0 0 0,-1-1 0 0 0,2 1-1 0 0,-1-1 1 0 0,1 1 0 0 0,0-1-1 0 0,0 0 1 0 0,0 1 0 0 0,1-1 0 0 0,-1 0-1 0 0,2 0 1 0 0,-1 0 0 0 0,0 0 0 0 0,1 0-1 0 0,0 0 1 0 0,0-1 0 0 0,0 0 0 0 0,1 1-1 0 0,-1-1 1 0 0,1 0 0 0 0,0 0-1 0 0,0-1 1 0 0,1 1 0 0 0,-1-1 0 0 0,1 0-1 0 0,0 0 1 0 0,-1-1 0 0 0,1 0 0 0 0,0 1-1 0 0,1-1 1 0 0,-1-1 0 0 0,0 1 0 0 0,4 0 32 0 0,22-14-3695 0 0,-13-1-4466 0 0,-17 12 6903 0 0,6-6-10969 0 0</inkml:trace>
  <inkml:trace contextRef="#ctx0" brushRef="#br1" timeOffset="-141534.219">19021 3546 14211 0 0,'0'0'2507'0'0,"0"0"-469"0"0,0 0-275 0 0,0 0-231 0 0,0 0-285 0 0,0 0-297 0 0,0 0-259 0 0,0 0-169 0 0,0 0-101 0 0,0 0-71 0 0,-32 28-38 0 0,-98 87-33 0 0,54-55 384 0 0,68-55-556 0 0,6-4-81 0 0,0 0 0 0 0,0 0-1 0 0,0 0 1 0 0,0 0 0 0 0,0 0 0 0 0,0 0 0 0 0,0 1 0 0 0,0-1-1 0 0,1 0 1 0 0,-1 1 0 0 0,0 0 0 0 0,1-1 0 0 0,0 1 0 0 0,-1 0 0 0 0,1 0-1 0 0,0 0 1 0 0,0 0 0 0 0,0 0 0 0 0,0 0 0 0 0,0 0 0 0 0,0 0 0 0 0,0 0-1 0 0,1 1-25 0 0,49 11 22 0 0,-39-13-14 0 0,-1-1-5 0 0,0 0 0 0 0,-1 1 1 0 0,1 0-1 0 0,0 0 0 0 0,0 1 0 0 0,-1 0 0 0 0,1 1 0 0 0,-1-1 0 0 0,0 2 0 0 0,0-1 0 0 0,0 1 0 0 0,0 1 0 0 0,0-1 0 0 0,-1 1 0 0 0,0 1 0 0 0,6 5-3 0 0,-11-8 33 0 0,-1 1-1 0 0,1 0 1 0 0,-1-1 0 0 0,0 1 0 0 0,0 0-1 0 0,-1-1 1 0 0,1 1 0 0 0,-1 0 0 0 0,0 0-1 0 0,0 0 1 0 0,0-1 0 0 0,-1 1 0 0 0,1 0-1 0 0,-1 0 1 0 0,0-1 0 0 0,0 1-1 0 0,0 0 1 0 0,0-1 0 0 0,-1 1 0 0 0,1-1-1 0 0,-1 1 1 0 0,0-1 0 0 0,0 0 0 0 0,-2 3-33 0 0,-2 1 32 0 0,-1 0 0 0 0,0 0 0 0 0,0-1 0 0 0,0 0 0 0 0,-1 0 0 0 0,0-1 0 0 0,0 0 0 0 0,0 0 0 0 0,-1-1 0 0 0,1 0 0 0 0,-1 0 0 0 0,0-1 0 0 0,0 0 0 0 0,-1-1 0 0 0,1 0 0 0 0,0 0 0 0 0,-1-1 0 0 0,1 0 0 0 0,-1-1 0 0 0,0 0-32 0 0,8 0-47 0 0,1 0 0 0 0,0 0 0 0 0,-1 0 0 0 0,1 0 1 0 0,0-1-1 0 0,-1 1 0 0 0,1 0 0 0 0,0-1 0 0 0,0 1 1 0 0,-1-1-1 0 0,1 1 0 0 0,0-1 0 0 0,0 0 0 0 0,0 1 1 0 0,0-1-1 0 0,0 0 0 0 0,0 0 0 0 0,0 0 0 0 0,0 0 1 0 0,0 0-1 0 0,0 0 0 0 0,0 0 0 0 0,0 0 0 0 0,1 0 1 0 0,-1 0-1 0 0,0 0 0 0 0,1-1 0 0 0,-1 1 0 0 0,1 0 0 0 0,0 0 1 0 0,-1-1-1 0 0,1 1 0 0 0,0 0 0 0 0,0-1 0 0 0,0 1 1 0 0,0 0-1 0 0,0-1 0 0 0,0 1 0 0 0,0 0 0 0 0,0-1 1 0 0,0 0 46 0 0,33-43-9228 0 0,-22 37 2063 0 0,-4 0-4215 0 0</inkml:trace>
  <inkml:trace contextRef="#ctx0" brushRef="#br1" timeOffset="-141136.971">19488 3620 14523 0 0,'0'0'2318'0'0,"0"0"-530"0"0,0 0-306 0 0,0 0-198 0 0,0 0-234 0 0,0 0-226 0 0,0 0-152 0 0,0 0-98 0 0,0 0-64 0 0,0 0-36 0 0,0 0-58 0 0,0 0-57 0 0,-27 8-34 0 0,-85 25-37 0 0,37-1 362 0 0,73-32-642 0 0,1 0 1 0 0,0 0 0 0 0,-1 0-1 0 0,1 0 1 0 0,0 1 0 0 0,0-1-1 0 0,-1 0 1 0 0,1 0 0 0 0,0 1 0 0 0,0-1-1 0 0,-1 1 1 0 0,1-1 0 0 0,0 1-1 0 0,0 0 1 0 0,0-1 0 0 0,0 1-1 0 0,0 0 1 0 0,0 0 0 0 0,0 0 0 0 0,0 0-1 0 0,0 0 1 0 0,0 0 0 0 0,1 0-1 0 0,-1 0 1 0 0,0 0 0 0 0,1 0-1 0 0,-1 0 1 0 0,0 0 0 0 0,1 1 0 0 0,0-1-1 0 0,-1 0 1 0 0,1 0 0 0 0,0 1-1 0 0,-1-1 1 0 0,1 0 0 0 0,0 1-1 0 0,0-1 1 0 0,0 0 0 0 0,0 1 0 0 0,0-1-1 0 0,1 0 1 0 0,-1 0 0 0 0,0 1-1 0 0,0-1 1 0 0,1 0 0 0 0,-1 0-1 0 0,1 1 1 0 0,-1-1 0 0 0,1 0 0 0 0,0 0-1 0 0,-1 0 1 0 0,1 0 0 0 0,0 0-1 0 0,0 0 1 0 0,0 0 0 0 0,0 0 0 0 0,0 0-1 0 0,0 0 1 0 0,0-1 0 0 0,0 1-1 0 0,0 0-8 0 0,29 13 58 0 0,-23-12-31 0 0,0 0 0 0 0,-1 1 0 0 0,1 0 0 0 0,-1 0 0 0 0,0 1 0 0 0,0 0 0 0 0,0 0-1 0 0,-1 0 1 0 0,1 1 0 0 0,-1-1 0 0 0,0 1 0 0 0,0 1 0 0 0,-1-1 0 0 0,0 1 0 0 0,4 4-27 0 0,-6-5 57 0 0,0-1 1 0 0,0 1-1 0 0,-1 0 1 0 0,1 0-1 0 0,-1 0 1 0 0,0 0-1 0 0,0 0 1 0 0,-1 0-1 0 0,0 0 1 0 0,1 0-1 0 0,-2 0 1 0 0,1 0-1 0 0,-1 0 1 0 0,1 0 0 0 0,-1 0-1 0 0,-1 0 1 0 0,1 0-1 0 0,-1 0 1 0 0,1-1-1 0 0,-2 1 1 0 0,1-1-1 0 0,0 1 1 0 0,-1-1-1 0 0,0 0 1 0 0,0 1-1 0 0,0-2 1 0 0,0 1-1 0 0,-1 0 1 0 0,1-1-1 0 0,-1 1 1 0 0,-1 0-58 0 0,-1 1 24 0 0,1 1-1 0 0,-1-1 1 0 0,0 0 0 0 0,0 0-1 0 0,0-1 1 0 0,-1 0 0 0 0,0 0-1 0 0,1 0 1 0 0,-1-1 0 0 0,-1 0 0 0 0,1-1-1 0 0,0 1 1 0 0,-1-1 0 0 0,1-1-1 0 0,-1 0 1 0 0,1 0 0 0 0,-1 0 0 0 0,-5-1-24 0 0,11 1-76 0 0,0-1-1 0 0,0 0 1 0 0,0 0 0 0 0,0 0 0 0 0,0 0 0 0 0,0 0 0 0 0,1-1 0 0 0,-1 1 0 0 0,0-1 0 0 0,0 1 0 0 0,0-1 0 0 0,0 1 0 0 0,0-1 0 0 0,1 0 0 0 0,-1 0 0 0 0,0 0 0 0 0,1 0 0 0 0,-1 0-1 0 0,0-1 1 0 0,1 1 0 0 0,0 0 0 0 0,-1-1 0 0 0,1 1 0 0 0,0-1 0 0 0,-1 1 0 0 0,1-1 0 0 0,0 0 0 0 0,0 1 0 0 0,1-1 0 0 0,-1 0 0 0 0,0 0 0 0 0,0-1 76 0 0,-6-9-2678 0 0,4 7-459 0 0,0 0-3672 0 0,1 0-5959 0 0</inkml:trace>
  <inkml:trace contextRef="#ctx0" brushRef="#br1" timeOffset="-134424.149">20674 3679 0 0 0,'0'0'671'0'0,"0"0"236"0"0,0 0 308 0 0,0 0 345 0 0,0 0 223 0 0,0 0-4 0 0,0 0-199 0 0,0 0-246 0 0,0 0-219 0 0,0 0-160 0 0,2-2-96 0 0,-4-14 7507 0 0,-21 4-6398 0 0,-33 1-1784 0 0,-66 25 733 0 0,30 27-449 0 0,80-31-333 0 0,-5 25 119 0 0,18-29-238 0 0,1 1 0 0 0,1-1 1 0 0,-1 0-1 0 0,1 0 0 0 0,0 0 1 0 0,0 0-1 0 0,1-1 0 0 0,-1 1 1 0 0,1-1-1 0 0,1 0 0 0 0,-1 0 1 0 0,1 0-1 0 0,-1-1 0 0 0,1 1 1 0 0,1-1-1 0 0,-1 0 0 0 0,1-1 1 0 0,-1 1-1 0 0,1-1 1 0 0,1 0-17 0 0,17 14 59 0 0,126 90 281 0 0,-147-105-305 0 0,0 0 0 0 0,0 0 0 0 0,0 1 0 0 0,0-1-1 0 0,-1 1 1 0 0,1 0 0 0 0,-1 0 0 0 0,1 0-1 0 0,-1 0 1 0 0,0 0 0 0 0,0 0 0 0 0,-1 1 0 0 0,1-1-1 0 0,-1 1 1 0 0,1-1 0 0 0,-1 1 0 0 0,0-1 0 0 0,-1 1-1 0 0,1 0 1 0 0,0 0 0 0 0,-1-1 0 0 0,0 1-1 0 0,0 0 1 0 0,0 0 0 0 0,-1-1 0 0 0,1 1 0 0 0,-1 0-1 0 0,0 0 1 0 0,0-1 0 0 0,0 1 0 0 0,0-1 0 0 0,0 1-1 0 0,-1-1 1 0 0,0 1 0 0 0,0-1 0 0 0,-2 3-35 0 0,-7 4 65 0 0,-1-1-1 0 0,0-1 1 0 0,-1 1 0 0 0,0-2 0 0 0,0 0 0 0 0,0 0 0 0 0,-1-1 0 0 0,0-1 0 0 0,0-1 0 0 0,-1 0 0 0 0,1 0-1 0 0,-7-1-64 0 0,14-1 9 0 0,1-1 0 0 0,-1 0 0 0 0,1-1 0 0 0,-1 0 0 0 0,1 0 0 0 0,-1 0 0 0 0,1-1 0 0 0,-1 0 0 0 0,1 0-1 0 0,-1 0 1 0 0,1-1 0 0 0,0 0 0 0 0,0 0 0 0 0,0-1 0 0 0,0 0 0 0 0,0 0 0 0 0,0 0 0 0 0,0-1-9 0 0,6 3-131 0 0,-1-1 0 0 0,1 1 0 0 0,0-1 0 0 0,-1 0 0 0 0,1 1 0 0 0,0-1 0 0 0,0 1 0 0 0,0-1 0 0 0,0 0 0 0 0,0 1 0 0 0,0-1 0 0 0,1 1 1 0 0,-1-1-1 0 0,0 1 0 0 0,1-1 0 0 0,-1 0 0 0 0,1 1 0 0 0,0 0 0 0 0,-1-1 0 0 0,1 1 0 0 0,0-1 0 0 0,0 1 0 0 0,0 0 0 0 0,0-1 0 0 0,0 1 1 0 0,0 0-1 0 0,0 0 0 0 0,1 0 0 0 0,-1 0 0 0 0,0 0 0 0 0,1 0 0 0 0,-1 0 0 0 0,0 1 0 0 0,1-1 0 0 0,-1 0 0 0 0,1 1 0 0 0,-1-1 0 0 0,1 1 1 0 0,0 0-1 0 0,-1-1 0 0 0,2 1 131 0 0,5-4-1432 0 0,16-6-8308 0 0,-12 6-2320 0 0</inkml:trace>
  <inkml:trace contextRef="#ctx0" brushRef="#br1" timeOffset="-133586.611">21027 3796 8026 0 0,'0'0'1857'0'0,"0"0"-428"0"0,0 0-150 0 0,0 0 100 0 0,0 0 32 0 0,0 0-134 0 0,0 0-275 0 0,0 0-311 0 0,0 0-227 0 0,0 0-132 0 0,0 0-58 0 0,0 0 5 0 0,-7 6 31 0 0,-23 18-2 0 0,9 21 563 0 0,13-14-621 0 0,2-1 0 0 0,1 1 0 0 0,1 0 0 0 0,1 0 0 0 0,2 1 0 0 0,2 16-250 0 0,-2-45 50 0 0,1 0 0 0 0,0 1 0 0 0,0-1 0 0 0,0 0-1 0 0,0 0 1 0 0,0 0 0 0 0,0 1 0 0 0,1-1 0 0 0,-1 0 0 0 0,1 0 0 0 0,0 0 0 0 0,0 0 0 0 0,0 0 0 0 0,1 0 0 0 0,-1 0 0 0 0,1 0 0 0 0,0 0 0 0 0,-1-1 0 0 0,1 1-1 0 0,0-1 1 0 0,1 1 0 0 0,-1-1 0 0 0,0 0 0 0 0,1 0 0 0 0,-1 0 0 0 0,1 0 0 0 0,0 0 0 0 0,-1 0 0 0 0,1-1 0 0 0,0 1 0 0 0,0-1 0 0 0,0 0 0 0 0,0 0-1 0 0,0 0 1 0 0,0 0 0 0 0,1-1 0 0 0,-1 1 0 0 0,0-1 0 0 0,0 0 0 0 0,0 0 0 0 0,1 0 0 0 0,-1 0 0 0 0,0-1 0 0 0,0 1 0 0 0,0-1 0 0 0,1 0 0 0 0,-1 0-1 0 0,0 0 1 0 0,0 0 0 0 0,1-1-50 0 0,6-7 144 0 0,-1 0 0 0 0,-1-1 0 0 0,0 0 0 0 0,0 0-1 0 0,-1-1 1 0 0,0 0 0 0 0,-1 0 0 0 0,0 0-1 0 0,-1-1 1 0 0,0 0 0 0 0,0-4-144 0 0,72-178 399 0 0,-29 131-335 0 0,-32 88-166 0 0,-5 21 159 0 0,-2 1 0 0 0,-2 0 0 0 0,-2 0 1 0 0,-2 39-58 0 0,-2-7 53 0 0,0 13-30 0 0,-4 0 1 0 0,-10 57-24 0 0,8-109 22 0 0,-1 0 0 0 0,-3 0 0 0 0,0-1 0 0 0,-3 0 1 0 0,-2-1-1 0 0,-6 12-22 0 0,19-46 12 0 0,-1 0 0 0 0,0 0 1 0 0,0-1-1 0 0,0 1 0 0 0,-1 0 0 0 0,1-1 1 0 0,-1 0-1 0 0,0 1 0 0 0,0-1 0 0 0,0 0 0 0 0,0 0 1 0 0,0-1-1 0 0,-1 1 0 0 0,1-1 0 0 0,-1 0 1 0 0,0 0-1 0 0,0 0 0 0 0,0 0 0 0 0,0 0 1 0 0,0-1-1 0 0,0 0 0 0 0,0 0 0 0 0,-4 1-12 0 0,3-2 15 0 0,0 0 0 0 0,-1 0 0 0 0,1-1 0 0 0,0 0 0 0 0,-1 0 0 0 0,1 0 0 0 0,0 0 0 0 0,0-1 0 0 0,0 0 0 0 0,0 0 0 0 0,0 0 0 0 0,1-1 0 0 0,-1 1 0 0 0,0-1-1 0 0,1 0 1 0 0,0-1 0 0 0,0 1 0 0 0,0-1 0 0 0,0 1 0 0 0,1-1 0 0 0,-1 0 0 0 0,1-1 0 0 0,0 1 0 0 0,0-1-15 0 0,-2-4 2 0 0,0-1 0 0 0,0 0 0 0 0,1 0 0 0 0,1 0 0 0 0,-1-1 0 0 0,2 1-1 0 0,-1-1 1 0 0,2 0 0 0 0,-1 0 0 0 0,2 1 0 0 0,-1-1 0 0 0,1 0 0 0 0,1 0 0 0 0,0 0 0 0 0,1 0 0 0 0,0 1 0 0 0,0-1-1 0 0,1 1 1 0 0,0-1 0 0 0,1 1 0 0 0,0 0 0 0 0,1 0 0 0 0,5-8-2 0 0,98-120-428 0 0,-83 112-491 0 0,48-43-1579 0 0,-47 48-2746 0 0,1 4-4390 0 0,-15 9 83 0 0</inkml:trace>
  <inkml:trace contextRef="#ctx0" brushRef="#br1" timeOffset="-133006.85">21863 3782 9674 0 0,'0'0'2699'0'0,"0"0"-918"0"0,0 0-350 0 0,0 0-19 0 0,0 0-52 0 0,0 0-165 0 0,0 0-215 0 0,0 0-221 0 0,0 0-151 0 0,0 0-74 0 0,0 0-66 0 0,0 0-51 0 0,0 0-37 0 0,-19 3-17 0 0,-61 13-8 0 0,3 9 878 0 0,38-3-528 0 0,26-7-607 0 0,13-11-78 0 0,1-1 0 0 0,0 1 0 0 0,0-1 0 0 0,0 0 0 0 0,1 1 0 0 0,-1-1 0 0 0,1 0 0 0 0,0 0 0 0 0,0 0-1 0 0,0 0 1 0 0,0 0 0 0 0,1 0 0 0 0,-1-1 0 0 0,1 1 0 0 0,-1-1 0 0 0,1 1 0 0 0,0-1 0 0 0,0 0 0 0 0,0 0 0 0 0,0-1-1 0 0,0 1 1 0 0,1-1 0 0 0,-1 1 0 0 0,0-1 0 0 0,1 0 0 0 0,-1 0 0 0 0,1 0 0 0 0,-1-1 0 0 0,1 1 0 0 0,0-1 0 0 0,-1 0-1 0 0,1 0 1 0 0,-1 0 0 0 0,2-1-20 0 0,17 6 141 0 0,-17-4-95 0 0,0 0 1 0 0,0 1-1 0 0,0-1 0 0 0,-1 1 1 0 0,1 0-1 0 0,-1 0 0 0 0,1 1 1 0 0,-1-1-1 0 0,0 1 1 0 0,0 0-1 0 0,0 0 0 0 0,0 0 1 0 0,0 1-1 0 0,-1-1 0 0 0,0 1 1 0 0,1 0-1 0 0,-1 0 1 0 0,-1 0-1 0 0,1 0 0 0 0,0 0 1 0 0,-1 1-1 0 0,0-1 0 0 0,0 1 1 0 0,-1 0-1 0 0,1 0 0 0 0,-1-1 1 0 0,0 1-1 0 0,0 0 1 0 0,-1 0-1 0 0,1 0 0 0 0,-1 0 1 0 0,0 0-1 0 0,0 0 0 0 0,-1 0 1 0 0,0 4-47 0 0,-3-3 56 0 0,0 1 0 0 0,0-1 0 0 0,-1 0 1 0 0,0 0-1 0 0,0-1 0 0 0,0 1 0 0 0,-1-1 0 0 0,1 0 1 0 0,-1-1-1 0 0,0 1 0 0 0,-1-1 0 0 0,1 0 0 0 0,-1-1 1 0 0,0 1-57 0 0,4-3 8 0 0,-15 9 24 0 0,-1-2-1 0 0,0 0 1 0 0,0-1 0 0 0,-1-1 0 0 0,0-1 0 0 0,0-1 0 0 0,0 0 0 0 0,0-2 0 0 0,-1 0 0 0 0,1-1-1 0 0,-13-2-31 0 0,31 1-23 0 0,1 0-1 0 0,-1 0 0 0 0,1-1 1 0 0,-1 1-1 0 0,1 0 0 0 0,-1-1 1 0 0,1 1-1 0 0,-1-1 0 0 0,1 0 0 0 0,0 1 1 0 0,-1-1-1 0 0,1 0 0 0 0,0 0 1 0 0,-1 0-1 0 0,1 0 0 0 0,0 0 1 0 0,0 0-1 0 0,0 0 0 0 0,0 0 0 0 0,0-1 1 0 0,0 1-1 0 0,0 0 0 0 0,1-1 1 0 0,-1 1-1 0 0,0 0 0 0 0,1-1 1 0 0,-1 1-1 0 0,1-1 0 0 0,-1 1 0 0 0,1-1 1 0 0,0 1-1 0 0,-1-1 0 0 0,1 1 1 0 0,0-1-1 0 0,0 1 0 0 0,0-2 24 0 0,14-32-3920 0 0,-8 28 2397 0 0,-1 2-848 0 0,1 0-3309 0 0,2 0-6530 0 0</inkml:trace>
  <inkml:trace contextRef="#ctx0" brushRef="#br1" timeOffset="-131432.139">22150 3340 7170 0 0,'0'0'2137'0'0,"0"0"-316"0"0,0 0-69 0 0,0 0 78 0 0,0 0-31 0 0,0 0-181 0 0,0 0-309 0 0,0 0-351 0 0,0 0-267 0 0,0 0-179 0 0,0 0-59 0 0,0 0 18 0 0,0 0 29 0 0,3 8 29 0 0,55 274 2760 0 0,-50-228-3018 0 0,-3 0 1 0 0,-2 0-1 0 0,-3 0 0 0 0,-1 1 0 0 0,-6 24-271 0 0,5-55 43 0 0,-2 0 0 0 0,0 0-1 0 0,-1 0 1 0 0,-2-1 0 0 0,0 0-1 0 0,-8 16-42 0 0,9-30-299 0 0,6-17-324 0 0,2-8 84 0 0,-2-5-790 0 0,0-41-3396 0 0,2 21-5635 0 0,-1 29-216 0 0</inkml:trace>
  <inkml:trace contextRef="#ctx0" brushRef="#br1" timeOffset="-131191.141">22009 3789 3273 0 0,'0'0'3667'0'0,"0"0"-1344"0"0,0 0-621 0 0,0 0-92 0 0,0 0 6 0 0,0 0-34 0 0,0 0-127 0 0,0 0-171 0 0,0 0-144 0 0,0 0-176 0 0,0 0-161 0 0,0 0-115 0 0,0 0-89 0 0,23 2-31 0 0,145 14 926 0 0,32-14-79 0 0,-153-3-4655 0 0,0 0-3958 0 0,-45 1-3130 0 0</inkml:trace>
  <inkml:trace contextRef="#ctx0" brushRef="#br1" timeOffset="-130887.01">22427 3984 2953 0 0,'0'0'2085'0'0,"0"0"-9"0"0,0 0 143 0 0,0 0 121 0 0,0 0-73 0 0,0 0-197 0 0,0 0-308 0 0,0 0-279 0 0,0 0-204 0 0,0 0-207 0 0,0 0-151 0 0,33 4-130 0 0,103 12-128 0 0,-75-22 177 0 0,-52 0-628 0 0,-4 4-121 0 0,0-1 0 0 0,0 1 0 0 0,0-1 0 0 0,0 0 0 0 0,-1 0 0 0 0,1-1 0 0 0,-1 0 0 0 0,1 1 0 0 0,-1-2 0 0 0,-1 1 0 0 0,1 0 0 0 0,0-1 0 0 0,-1 1 0 0 0,0-1 0 0 0,0 0 0 0 0,-1 0 0 0 0,1 0 0 0 0,-1-1 0 0 0,0 1 0 0 0,0-1 0 0 0,-1 1 1 0 0,0-1-1 0 0,0 1 0 0 0,0-1 0 0 0,0-4-91 0 0,-2 7 5 0 0,1 1 0 0 0,0 0 0 0 0,-1 0 0 0 0,0 0 0 0 0,1 0 0 0 0,-1-1 0 0 0,0 1 0 0 0,0 0 0 0 0,0 0 0 0 0,0 0 0 0 0,-1 1 0 0 0,1-1 0 0 0,0 0 0 0 0,-1 0 0 0 0,0 1 0 0 0,1-1 0 0 0,-1 1 0 0 0,0-1 0 0 0,1 1 0 0 0,-1 0 0 0 0,0 0 0 0 0,0 0 0 0 0,0 0 0 0 0,0 0 1 0 0,-1 0-1 0 0,1 0 0 0 0,0 1 0 0 0,0-1 0 0 0,0 1 0 0 0,0-1 0 0 0,-1 1 0 0 0,1 0 0 0 0,-1 0-5 0 0,-76 10-178 0 0,69-6 146 0 0,0 1 1 0 0,0 1 0 0 0,1-1 0 0 0,0 2 0 0 0,0-1 0 0 0,0 1 0 0 0,1 0 0 0 0,0 1-1 0 0,0 0 1 0 0,1 1 0 0 0,0-1 0 0 0,0 1 0 0 0,1 0 0 0 0,0 1 0 0 0,1 0 0 0 0,0 0-1 0 0,1 0 1 0 0,0 0 0 0 0,0 1 0 0 0,1-1 0 0 0,0 1 0 0 0,1 0 0 0 0,1 0 0 0 0,-1 0 0 0 0,2 0-1 0 0,-1 0 1 0 0,2 4 31 0 0,0-12-181 0 0,0 0 0 0 0,1 1 0 0 0,0-1 0 0 0,-1 0 0 0 0,1 0 0 0 0,0 0-1 0 0,1 0 1 0 0,-1 0 0 0 0,0-1 0 0 0,1 1 0 0 0,-1-1 0 0 0,1 1 0 0 0,0-1 0 0 0,0 0-1 0 0,0 0 1 0 0,0 0 0 0 0,0-1 0 0 0,1 1 0 0 0,-1-1 0 0 0,2 1 181 0 0,44 15-10654 0 0,-43-16 8165 0 0,4 3-7202 0 0</inkml:trace>
  <inkml:trace contextRef="#ctx0" brushRef="#br1" timeOffset="-130314.152">22804 4201 4689 0 0,'0'0'2086'0'0,"0"0"-178"0"0,0 0 59 0 0,0 0 24 0 0,0 0-178 0 0,0 0-306 0 0,0 0-312 0 0,0 0-160 0 0,0 0-39 0 0,0 0 28 0 0,0 0 35 0 0,0 0 13 0 0,1 11 998 0 0,31-44 472 0 0,95-147-166 0 0,-117 167-2341 0 0,1 0 0 0 0,1 1-1 0 0,0 0 1 0 0,0 1 0 0 0,1 0-1 0 0,0 1 1 0 0,1 0 0 0 0,10-4-35 0 0,-23 14 1 0 0,-1-1-1 0 0,1 1 1 0 0,0 0 0 0 0,-1 0 0 0 0,1 0 0 0 0,-1 0 0 0 0,1 1 0 0 0,0-1 0 0 0,-1 0 0 0 0,1 0 0 0 0,-1 0-1 0 0,1 0 1 0 0,-1 1 0 0 0,1-1 0 0 0,-1 0 0 0 0,1 0 0 0 0,-1 1 0 0 0,1-1 0 0 0,-1 0 0 0 0,1 1 0 0 0,-1-1-1 0 0,1 1 1 0 0,-1-1 0 0 0,1 0 0 0 0,-1 1 0 0 0,0-1 0 0 0,1 1 0 0 0,-1-1 0 0 0,0 1 0 0 0,0-1 0 0 0,1 1-1 0 0,-1 0 1 0 0,0-1 0 0 0,0 1 0 0 0,0-1 0 0 0,0 1 0 0 0,0-1 0 0 0,1 1 0 0 0,-1 0 0 0 0,0-1-1 0 0,0 1 1 0 0,0-1 0 0 0,-1 1 0 0 0,1 0 0 0 0,0-1 0 0 0,0 1 0 0 0,0-1 0 0 0,0 1 0 0 0,-1-1 0 0 0,1 1-1 0 0,0-1 1 0 0,0 1 0 0 0,-1-1 0 0 0,1 1 0 0 0,0-1 0 0 0,-1 1 0 0 0,1-1 0 0 0,-1 1 0 0 0,1-1 0 0 0,0 1-1 0 0,-1-1 1 0 0,-12 47 15 0 0,12-46-15 0 0,-14 91 55 0 0,16-91-55 0 0,0 0 0 0 0,0 1 0 0 0,0-1 0 0 0,0 0 0 0 0,0 0 1 0 0,1 0-1 0 0,-1 0 0 0 0,0 0 0 0 0,1 0 0 0 0,-1 0 0 0 0,0 0 1 0 0,1 0-1 0 0,-1-1 0 0 0,1 1 0 0 0,0-1 0 0 0,-1 1 0 0 0,1-1 1 0 0,-1 1-1 0 0,1-1 0 0 0,0 0 0 0 0,-1 0 0 0 0,1 0 0 0 0,0 0 1 0 0,-1 0-1 0 0,1 0 0 0 0,-1 0 0 0 0,1-1 0 0 0,0 1 0 0 0,-1 0 1 0 0,1-1-1 0 0,0 0-1 0 0,93-67 16 0 0,-81 54 1 0 0,1 0 1 0 0,1 2-1 0 0,0 0 1 0 0,0 1-1 0 0,2 1 1 0 0,-1 0-1 0 0,1 1 1 0 0,16-5-18 0 0,-34 13 1 0 0,1 1 1 0 0,0 0-1 0 0,0-1 1 0 0,0 1-1 0 0,0 0 1 0 0,0-1-1 0 0,-1 1 1 0 0,1 0-1 0 0,0 0 1 0 0,0 0 0 0 0,0-1-1 0 0,0 1 1 0 0,0 0-1 0 0,0 0 1 0 0,0 0-1 0 0,0 1 1 0 0,0-1-1 0 0,-1 0 1 0 0,1 0-1 0 0,0 0 1 0 0,0 1-1 0 0,0-1 1 0 0,0 0-1 0 0,0 1 1 0 0,-1-1-1 0 0,1 1 1 0 0,0-1-1 0 0,0 1 1 0 0,-1 0 0 0 0,1-1-1 0 0,0 1 1 0 0,-1-1-1 0 0,1 1 1 0 0,-1 0-1 0 0,1 0 1 0 0,-1-1-1 0 0,1 1 1 0 0,-1 0-1 0 0,1 0 1 0 0,-1 0-1 0 0,0 0 1 0 0,1-1-1 0 0,-1 1 1 0 0,0 0-1 0 0,0 0 1 0 0,0 0 0 0 0,1 0-1 0 0,-1 0-1 0 0,-19 193 643 0 0,19-181-636 0 0,0-9-11 0 0,-1 0 0 0 0,1 0 1 0 0,0 0-1 0 0,0 0 0 0 0,0 0 0 0 0,1 0 1 0 0,-1 0-1 0 0,1 0 0 0 0,0-1 1 0 0,0 1-1 0 0,1 0 0 0 0,-1 0 0 0 0,1-1 1 0 0,-1 1-1 0 0,1-1 0 0 0,0 1 1 0 0,1-1-1 0 0,0 1 4 0 0,9-10-2679 0 0,-11-5-7433 0 0,-1 7-2840 0 0</inkml:trace>
  <inkml:trace contextRef="#ctx0" brushRef="#br1" timeOffset="-116900.577">12003 4419 0 0 0,'0'0'616'0'0,"0"0"592"0"0,0 0 213 0 0,0 0 24 0 0,0 0-20 0 0,0 0-4 0 0,3 0-6 0 0,5 0-355 0 0,-2 0 1950 0 0,-6 0-1785 0 0,0 0-78 0 0,0 0-64 0 0,0 0-62 0 0,-24-1 2168 0 0,-178-5-454 0 0,13 5-1080 0 0,39 24-531 0 0,147-23-1102 0 0,1 0 0 0 0,-1 0-1 0 0,1 1 1 0 0,-1-1 0 0 0,1 1 0 0 0,-1-1-1 0 0,1 1 1 0 0,0 0 0 0 0,-1 0 0 0 0,1 0-1 0 0,0 0 1 0 0,0 0 0 0 0,0 1 0 0 0,0-1-1 0 0,0 1 1 0 0,0-1 0 0 0,0 1-1 0 0,0 0 1 0 0,0 0 0 0 0,1 0 0 0 0,-1 0-1 0 0,1 0 1 0 0,-1 0 0 0 0,1 0 0 0 0,0 0-1 0 0,0 1 1 0 0,-1 1-22 0 0,-20 189 487 0 0,8 57-11 0 0,-5 70-93 0 0,-21-97-99 0 0,18-77-148 0 0,4-43 37 0 0,15-53-124 0 0,3-49-39 0 0,80-1 610 0 0,265-4 4 0 0,-344 4-621 0 0,-1 0 2 0 0,0 0-24 0 0,0 0 27 0 0,0 0-38 0 0,0 0-28 0 0,0 0-32 0 0,0 0-96 0 0,0 0-194 0 0,0-15-6195 0 0,0 5-4898 0 0,0 6 239 0 0</inkml:trace>
  <inkml:trace contextRef="#ctx0" brushRef="#br1" timeOffset="-116365.117">12031 5137 1704 0 0,'0'0'1911'0'0,"0"0"-242"0"0,0 0-80 0 0,0 0 140 0 0,0 0 135 0 0,0 0 17 0 0,0 0-204 0 0,0 0-287 0 0,0 0-274 0 0,0 0-240 0 0,0 0-173 0 0,0 0-105 0 0,-9-2-90 0 0,-28-4-40 0 0,6 21 441 0 0,18-4-752 0 0,1 0 0 0 0,0 0 1 0 0,1 2-1 0 0,0-1 0 0 0,1 2 0 0 0,1-1 0 0 0,0 1 0 0 0,0 0 0 0 0,2 1 0 0 0,0 0 0 0 0,0 0 0 0 0,2 1 0 0 0,0 0 0 0 0,1 0 0 0 0,0 0 0 0 0,1 0 0 0 0,1 1 0 0 0,1-1 0 0 0,0 1 0 0 0,1 4-157 0 0,-1-17 37 0 0,0 0 0 0 0,1 1 0 0 0,-1-1 0 0 0,1 1-1 0 0,0-1 1 0 0,0 1 0 0 0,1-1 0 0 0,-1 1 0 0 0,1-1 0 0 0,0 0 0 0 0,0 1 0 0 0,0-1 0 0 0,1 0-1 0 0,0 0 1 0 0,0 0 0 0 0,0 0 0 0 0,0 0 0 0 0,0 0 0 0 0,1 0 0 0 0,0-1 0 0 0,-1 1 0 0 0,1-1-1 0 0,1 0 1 0 0,-1 0 0 0 0,0 0 0 0 0,1 0 0 0 0,0-1 0 0 0,-1 1 0 0 0,1-1 0 0 0,0 0-1 0 0,0 0 1 0 0,0 0 0 0 0,1-1 0 0 0,-1 1 0 0 0,4 0-37 0 0,1-2 141 0 0,0 0 0 0 0,0 0-1 0 0,-1-1 1 0 0,1 0 0 0 0,0 0 0 0 0,-1-1 0 0 0,1 0-1 0 0,-1-1 1 0 0,0 0 0 0 0,0 0 0 0 0,0-1 0 0 0,0 1-1 0 0,0-2 1 0 0,-1 1 0 0 0,0-1 0 0 0,0-1-1 0 0,0 1 1 0 0,0-1 0 0 0,-1 0 0 0 0,0 0 0 0 0,1-3-141 0 0,7-6 66 0 0,-1-1 1 0 0,0-1-1 0 0,-1 0 1 0 0,-1 0 0 0 0,0-1-1 0 0,-1-1 1 0 0,-1 0-1 0 0,-1 0 1 0 0,-1-1 0 0 0,-1 0-1 0 0,0 0 1 0 0,-2-1-1 0 0,0 1 1 0 0,-1-1 0 0 0,-1 0-1 0 0,-1 0-66 0 0,-1 16-5 0 0,-1 0-1 0 0,1 0 0 0 0,-1 0 0 0 0,0 0 1 0 0,0 0-1 0 0,-1 0 0 0 0,1 0 1 0 0,-1 1-1 0 0,0-1 0 0 0,0 1 1 0 0,-1-1-1 0 0,0 1 0 0 0,1 0 1 0 0,-1 0-1 0 0,0 0 0 0 0,-1 0 1 0 0,1 0-1 0 0,-1 1 0 0 0,0-1 0 0 0,0 1 1 0 0,0 0-1 0 0,0 1 0 0 0,0-1 1 0 0,-1 1-1 0 0,1-1 0 0 0,-1 1 1 0 0,0 0-1 0 0,1 1 0 0 0,-1-1 1 0 0,0 1-1 0 0,0 0 0 0 0,0 1 1 0 0,0-1-1 0 0,-2 1 6 0 0,-1-1-176 0 0,1 1 0 0 0,-1 1 0 0 0,1 0 0 0 0,-1 0 1 0 0,1 0-1 0 0,-1 1 0 0 0,1 0 0 0 0,0 0 0 0 0,0 1 0 0 0,0 0 1 0 0,0 0-1 0 0,1 0 0 0 0,-1 1 0 0 0,1 0 0 0 0,0 1 0 0 0,0-1 1 0 0,0 1-1 0 0,0 0 0 0 0,1 1 0 0 0,-2 2 176 0 0,-26 32-4352 0 0,15-11-4705 0 0,8-13-2870 0 0</inkml:trace>
  <inkml:trace contextRef="#ctx0" brushRef="#br1" timeOffset="-115810.126">12375 5582 11490 0 0,'0'0'3233'0'0,"0"0"-1532"0"0,0 0-592 0 0,0 0 31 0 0,0 0 106 0 0,0 0-3 0 0,0 0-180 0 0,0 0-247 0 0,0 0-215 0 0,0 0-155 0 0,0 0-90 0 0,0 0-53 0 0,0 0-10 0 0,-6 4 44 0 0,-20 10 27 0 0,20-10 11 0 0,17-16 2275 0 0,31-147-1158 0 0,-35 121-1353 0 0,-2 9-85 0 0,2 0 0 0 0,1 1-1 0 0,1 0 1 0 0,1 0 0 0 0,2 1 0 0 0,0 0-1 0 0,14-20-53 0 0,-25 46 0 0 0,-1 0 0 0 0,0 0 0 0 0,1-1 0 0 0,-1 1-1 0 0,1 0 1 0 0,0 0 0 0 0,-1 0 0 0 0,1 0 0 0 0,0 0 0 0 0,0 0 0 0 0,-1 0-1 0 0,1 0 1 0 0,0 0 0 0 0,0 0 0 0 0,0 0 0 0 0,0 0 0 0 0,0 1-1 0 0,0-1 1 0 0,1 0 0 0 0,-1 1 0 0 0,0-1 0 0 0,0 1 0 0 0,0-1-1 0 0,1 1 1 0 0,-1 0 0 0 0,0-1 0 0 0,1 1 0 0 0,-1 0 0 0 0,0 0-1 0 0,0 0 1 0 0,1 0 0 0 0,-1 0 0 0 0,0 0 0 0 0,1 0 0 0 0,-1 0 0 0 0,0 1-1 0 0,1-1 1 0 0,-1 1 0 0 0,0-1 0 0 0,0 1 0 0 0,0-1 0 0 0,1 1 0 0 0,55 161 40 0 0,-42-111-79 0 0,-12-39 366 0 0,-4-12-5278 0 0,0-1-5387 0 0,1 1-2355 0 0</inkml:trace>
  <inkml:trace contextRef="#ctx0" brushRef="#br1" timeOffset="-115570.211">12964 5354 18004 0 0,'0'0'1132'0'0,"0"0"-560"0"0,0 0-97 0 0,0 0 198 0 0,0 0 160 0 0,0 0 1 0 0,0 0-205 0 0,0 0-256 0 0,0 0-186 0 0,0 0-91 0 0,0 0-39 0 0,0 0-24 0 0,0 0-23 0 0,-1 21-49 0 0,-6 65-69 0 0,5-66 216 0 0,0-18-4256 0 0,2-2 1807 0 0,-1 0-6541 0 0</inkml:trace>
  <inkml:trace contextRef="#ctx0" brushRef="#br1" timeOffset="-115415.563">12856 5059 11835 0 0,'0'0'1936'0'0,"0"0"-1104"0"0,0 0-480 0 0,0 0-264 0 0,0 0-200 0 0,0 0-144 0 0,0 0-256 0 0,0 0-744 0 0,0 0-2657 0 0,0 0-5081 0 0</inkml:trace>
  <inkml:trace contextRef="#ctx0" brushRef="#br1" timeOffset="-114784.227">13386 5170 16900 0 0,'0'0'1579'0'0,"0"0"-416"0"0,0 0-134 0 0,0 0 37 0 0,0 0-7 0 0,0 0-149 0 0,0 0-128 0 0,0 0-122 0 0,0 0-107 0 0,0 0-96 0 0,0 0-103 0 0,0 0-115 0 0,0 0-83 0 0,-27 17-39 0 0,-85 57-55 0 0,49-20 27 0 0,51-38-81 0 0,12-15-6 0 0,-10 9 1 0 0,1 0-1 0 0,0 0 1 0 0,1 1-1 0 0,0 0 1 0 0,1 0-1 0 0,0 1 1 0 0,0 0-1 0 0,2 0 1 0 0,0 1-1 0 0,0-1 1 0 0,1 1 0 0 0,0 0-1 0 0,1 1 1 0 0,1-1-1 0 0,0 4-2 0 0,1-14-3 0 0,0-1 0 0 0,1 1-1 0 0,0 0 1 0 0,0-1 0 0 0,-1 1 0 0 0,1 0 0 0 0,1-1-1 0 0,-1 1 1 0 0,0 0 0 0 0,1-1 0 0 0,-1 1-1 0 0,1-1 1 0 0,0 1 0 0 0,0-1 0 0 0,0 1 0 0 0,0-1-1 0 0,0 1 1 0 0,1-1 0 0 0,-1 0 0 0 0,1 0 0 0 0,-1 0-1 0 0,1 0 1 0 0,0 0 0 0 0,0 0 0 0 0,0 0-1 0 0,0 0 1 0 0,0-1 0 0 0,0 1 0 0 0,1-1 0 0 0,-1 0-1 0 0,0 1 1 0 0,1-1 0 0 0,-1 0 0 0 0,1 0-1 0 0,-1-1 1 0 0,1 1 0 0 0,0 0 0 0 0,-1-1 0 0 0,1 0-1 0 0,-1 0 1 0 0,2 1 3 0 0,10-3 49 0 0,-1 0 0 0 0,1-1 1 0 0,-1 0-1 0 0,0-1 0 0 0,0-1 0 0 0,0 0 0 0 0,-1 0 0 0 0,1-1 1 0 0,-1-1-1 0 0,-1 0 0 0 0,1-1 0 0 0,-1 0 0 0 0,0-1 0 0 0,-1 0 1 0 0,0 0-1 0 0,-1-1 0 0 0,0-1 0 0 0,0 0 0 0 0,-1 0 0 0 0,-1 0 1 0 0,0-1-1 0 0,1-3-49 0 0,19-25 322 0 0,-1-1 0 0 0,-3-1 1 0 0,-1-2-1 0 0,14-42-322 0 0,-36 86 3 0 0,1 0 1 0 0,-1 0-1 0 0,0 0 0 0 0,1 0 0 0 0,-1 0 0 0 0,0 0 0 0 0,1 0 0 0 0,-1 1 0 0 0,0-1 0 0 0,1 0 1 0 0,-1 0-1 0 0,0 0 0 0 0,1 0 0 0 0,-1-1 0 0 0,0 1 0 0 0,1 0 0 0 0,-1 0 0 0 0,0 0 1 0 0,0 0-1 0 0,1 0 0 0 0,-1 0 0 0 0,0 0 0 0 0,1-1 0 0 0,-1 1 0 0 0,0 0 0 0 0,0 0 0 0 0,1 0 1 0 0,-1-1-1 0 0,0 1 0 0 0,0 0 0 0 0,1 0 0 0 0,-1 0 0 0 0,0-1 0 0 0,0 1 0 0 0,0 0 1 0 0,1-1-1 0 0,-1 1 0 0 0,0 0 0 0 0,0-1 0 0 0,0 1 0 0 0,0 0 0 0 0,0 0 0 0 0,0-1 0 0 0,0 1-3 0 0,0 34 141 0 0,0-27-128 0 0,0 67-4 0 0,-2-7 20 0 0,3 1 0 0 0,4 0 0 0 0,10 57-29 0 0,2-46-4 0 0,-5-37 5 0 0,-2 2 0 0 0,-3-1 0 0 0,-1 1-1 0 0,-2 0 1 0 0,-2 0 0 0 0,-2 0 0 0 0,-1 0 0 0 0,-3 3-1 0 0,0-31 6 0 0,1 0 1 0 0,-2 0-1 0 0,0-1 1 0 0,-1 1-1 0 0,-1-1 0 0 0,0-1 1 0 0,-1 1-1 0 0,0-1 1 0 0,-1 0-1 0 0,-1-1 1 0 0,0 0-1 0 0,-1-1 1 0 0,-12 11-7 0 0,16-17 5 0 0,0-2 0 0 0,-1 1 1 0 0,1-1-1 0 0,-1 0 0 0 0,0 0 1 0 0,0-1-1 0 0,0 0 0 0 0,0-1 1 0 0,-1 0-1 0 0,1 0 0 0 0,-1-1 1 0 0,0 0-1 0 0,1 0 0 0 0,-1-1-5 0 0,3-2 3 0 0,0 0-1 0 0,0-1 0 0 0,0 0 1 0 0,0 0-1 0 0,1 0 1 0 0,-1 0-1 0 0,1-1 0 0 0,0 0 1 0 0,0-1-1 0 0,0 1 0 0 0,1-1 1 0 0,-1 1-1 0 0,1-1 0 0 0,0-1 1 0 0,1 1-1 0 0,-1-1 1 0 0,1 1-1 0 0,0-1 0 0 0,1 0 1 0 0,-1 0-1 0 0,1 0 0 0 0,0 0 1 0 0,1 0-1 0 0,-1-1 0 0 0,1 1 1 0 0,0-1-3 0 0,1-12-9 0 0,1 1 0 0 0,0-1 0 0 0,1 0 0 0 0,1 1 0 0 0,1-1 0 0 0,1 1 0 0 0,0 0 0 0 0,1 1 0 0 0,1-1 1 0 0,1 1-1 0 0,1 1 0 0 0,0-1 0 0 0,1 1 0 0 0,0 1 0 0 0,1 0 0 0 0,4-3 9 0 0,4-10-23 0 0,75-87-199 0 0,-49 70-4535 0 0,-25 25 105 0 0,-14 13-2919 0 0,-4-1-4621 0 0</inkml:trace>
  <inkml:trace contextRef="#ctx0" brushRef="#br1" timeOffset="-114535.186">13911 5391 18372 0 0,'0'0'1384'0'0,"0"0"-297"0"0,0 0 51 0 0,0 0 159 0 0,0 0-84 0 0,0 0-225 0 0,0 0-335 0 0,0 0-281 0 0,0 0-154 0 0,-2 31-105 0 0,-6 97-44 0 0,-2-19-571 0 0,8-105-272 0 0,2-4-3362 0 0,-1 0-4136 0 0,1 0-3948 0 0</inkml:trace>
  <inkml:trace contextRef="#ctx0" brushRef="#br1" timeOffset="-114284.632">13890 4908 17524 0 0,'0'0'1872'0'0,"0"0"-624"0"0,0 0-223 0 0,0 0-169 0 0,0 0-264 0 0,0 0-296 0 0,0 0-256 0 0,0 0-80 0 0,0 0-104 0 0,0 0-72 0 0,0 0-192 0 0,0 0-608 0 0,0 0-2249 0 0,0 0-9642 0 0</inkml:trace>
  <inkml:trace contextRef="#ctx0" brushRef="#br1" timeOffset="-113953.182">14108 5681 10618 0 0,'0'0'4788'0'0,"0"0"-2746"0"0,0 0-811 0 0,0 0-20 0 0,0 0-110 0 0,0 0-113 0 0,0 0-182 0 0,0 0-198 0 0,0 0-125 0 0,0 0-67 0 0,0 0-61 0 0,0 0-77 0 0,12-30-58 0 0,38-94-58 0 0,4 17 239 0 0,15 23-349 0 0,-68 84-60 0 0,1 1 0 0 0,-1-1 0 0 0,0 1 0 0 0,1 0 0 0 0,-1-1-1 0 0,0 1 1 0 0,0 0 0 0 0,0 0 0 0 0,0 0 0 0 0,0 0 0 0 0,0 0 0 0 0,0 0 0 0 0,0 0 0 0 0,0 0-1 0 0,0 0 1 0 0,-1 0 0 0 0,1 0 0 0 0,0 0 0 0 0,-1 1 0 0 0,1-1 0 0 0,-1 0 0 0 0,1 1-1 0 0,-1-1 1 0 0,0 0 0 0 0,0 1 0 0 0,1-1 0 0 0,-1 0 0 0 0,0 1 0 0 0,0-1 0 0 0,0 1-1 0 0,0-1 1 0 0,-1 0 0 0 0,1 1 0 0 0,0-1 0 0 0,0 0 0 0 0,-1 1 0 0 0,1-1 0 0 0,-1 0 0 0 0,0 0-1 0 0,1 1 1 0 0,-1-1 0 0 0,0 0 8 0 0,1 6-16 0 0,-1 0 25 0 0,1 1 0 0 0,-1-1 0 0 0,2 1 0 0 0,-1 0 0 0 0,1-1 0 0 0,0 1 0 0 0,0-1 0 0 0,1 1 0 0 0,0-1 0 0 0,1 0 0 0 0,0 0 0 0 0,0 0 0 0 0,0 0 0 0 0,1 0 0 0 0,0-1 0 0 0,0 1 0 0 0,0-1 0 0 0,1 0 0 0 0,0 0 0 0 0,0-1 0 0 0,1 1 0 0 0,5 3-9 0 0,-7-8 120 0 0,0 0 1 0 0,0 0-1 0 0,0 0 0 0 0,0 0 0 0 0,1-1 0 0 0,-1 1 0 0 0,0-1 0 0 0,0 0 0 0 0,1-1 0 0 0,-1 1 0 0 0,0-1 0 0 0,0 0 0 0 0,0 0 0 0 0,0 0 0 0 0,0 0 0 0 0,0-1 0 0 0,0 0 0 0 0,0 1 0 0 0,-1-1 0 0 0,1-1 0 0 0,-1 1 0 0 0,1-1 0 0 0,-1 1 0 0 0,3-4-120 0 0,6-7 319 0 0,-2 0 0 0 0,1-1-1 0 0,-2 0 1 0 0,0-1 0 0 0,0 0 0 0 0,-2 0 0 0 0,6-16-320 0 0,8-15 267 0 0,-13 32-295 0 0,0 0 1 0 0,-2-1 0 0 0,0 0-1 0 0,-1 0 1 0 0,0-1 0 0 0,-1 0-1 0 0,-1 1 1 0 0,0-1 0 0 0,-2 0-1 0 0,1-1 1 0 0,-2 1 0 0 0,-1-11 28 0 0,-3 20-1592 0 0,1 6-3378 0 0,-2 1-6576 0 0</inkml:trace>
  <inkml:trace contextRef="#ctx0" brushRef="#br1" timeOffset="-112440.827">15473 5026 3273 0 0,'0'0'2306'0'0,"0"0"-155"0"0,0 0-27 0 0,0 0 22 0 0,0 0-146 0 0,0 0-295 0 0,0 0-360 0 0,0 0-256 0 0,0 0-160 0 0,0 0-98 0 0,0 0-72 0 0,0 0-90 0 0,-5-1-53 0 0,-7-1-322 0 0,0 0 1 0 0,0 1-1 0 0,0 0 0 0 0,0 1 0 0 0,-1 0 0 0 0,1 1 0 0 0,0 1 0 0 0,0-1 0 0 0,0 2 0 0 0,1 0 1 0 0,-1 0-1 0 0,0 2 0 0 0,-7 2-294 0 0,8-1 159 0 0,7-5-120 0 0,0 0 0 0 0,1 0 0 0 0,-1 0 1 0 0,1 1-1 0 0,-1-1 0 0 0,1 1 0 0 0,-1 0 0 0 0,1 0 0 0 0,0 0 1 0 0,0 0-1 0 0,0 1 0 0 0,0 0 0 0 0,0-1 0 0 0,1 1 0 0 0,-1 0 1 0 0,1 0-1 0 0,0 0 0 0 0,0 0 0 0 0,0 1 0 0 0,0-1 1 0 0,0 1-1 0 0,1-1 0 0 0,0 1 0 0 0,-1-1 0 0 0,1 1 0 0 0,0 3-39 0 0,4 0 35 0 0,0 0 0 0 0,0 0-1 0 0,1 0 1 0 0,0-1-1 0 0,0 1 1 0 0,1-1 0 0 0,0 0-1 0 0,0 0 1 0 0,0 0-1 0 0,0-1 1 0 0,1 0 0 0 0,0 0-1 0 0,0 0 1 0 0,1-1-1 0 0,-1 0 1 0 0,1 0 0 0 0,0-1-1 0 0,0 0 1 0 0,3 1-35 0 0,33 18 131 0 0,109 70 170 0 0,-148-90-277 0 0,-1 0-1 0 0,0 1 1 0 0,1 0 0 0 0,-1-1-1 0 0,0 1 1 0 0,-1 0 0 0 0,1 1-1 0 0,0-1 1 0 0,-1 0 0 0 0,0 1-1 0 0,0-1 1 0 0,0 1-1 0 0,0 0 1 0 0,0 0 0 0 0,-1 0-1 0 0,0-1 1 0 0,0 1 0 0 0,0 1-1 0 0,0-1 1 0 0,0 0 0 0 0,-1 0-1 0 0,0 0 1 0 0,0 0 0 0 0,0 0-1 0 0,0 0 1 0 0,-1 1 0 0 0,0-1-1 0 0,0 0 1 0 0,0 0 0 0 0,0 0-1 0 0,0 0 1 0 0,-1 0 0 0 0,0-1-1 0 0,0 1 1 0 0,0 0 0 0 0,0-1-1 0 0,0 0 1 0 0,-3 4-24 0 0,-12 6 5 0 0,-1-1 1 0 0,0-1 0 0 0,-1 0-1 0 0,1-1 1 0 0,-2-1 0 0 0,0-1-1 0 0,0-1 1 0 0,0-1-1 0 0,-1 0 1 0 0,0-2 0 0 0,0 0-1 0 0,0-1 1 0 0,0-2 0 0 0,-21 0-6 0 0,42-2-107 0 0,-1-1 1 0 0,1 1 0 0 0,0 0 0 0 0,0-1 0 0 0,-1 1 0 0 0,1-1 0 0 0,0 1 0 0 0,0-1 0 0 0,1 1-1 0 0,-1 0 1 0 0,0-1 0 0 0,0 1 0 0 0,1 0 0 0 0,-1-1 0 0 0,0 1 0 0 0,1-1 0 0 0,0 1 0 0 0,-1 0 0 0 0,1 0-1 0 0,0-1 1 0 0,-1 1 0 0 0,1 0 0 0 0,0 0 0 0 0,0 0 0 0 0,0 0 0 0 0,0 0 0 0 0,0 0 0 0 0,0 0-1 0 0,0 0 1 0 0,1 1 0 0 0,-1-1 0 0 0,1 0 106 0 0,32-28-4237 0 0,-10 14-4230 0 0,-10 7-3645 0 0</inkml:trace>
  <inkml:trace contextRef="#ctx0" brushRef="#br1" timeOffset="-111746.227">15713 5446 12611 0 0,'0'0'1613'0'0,"0"0"-84"0"0,0 0 175 0 0,0 0 26 0 0,0 0-122 0 0,0 0-261 0 0,0 0-271 0 0,0 0-209 0 0,0 0-148 0 0,0 0-112 0 0,33-1-100 0 0,102-2-66 0 0,-71-9 247 0 0,-56 9-627 0 0,0-1 0 0 0,-1 0 0 0 0,1 0 0 0 0,-1 0-1 0 0,0-1 1 0 0,0 0 0 0 0,0 0 0 0 0,-1-1 0 0 0,0 0 0 0 0,0 0 0 0 0,0-1 0 0 0,-1 1-1 0 0,0-1 1 0 0,0 0 0 0 0,-1-1 0 0 0,0 1 0 0 0,0-1 0 0 0,0 0 0 0 0,-1 0-1 0 0,-1 0 1 0 0,1 0 0 0 0,-1 0 0 0 0,-1-1 0 0 0,1 1 0 0 0,-1-1 0 0 0,-1 1 0 0 0,0-1-1 0 0,0-1-60 0 0,-1 7-8 0 0,-1-1-1 0 0,1 1 1 0 0,-1 0-1 0 0,0-1 1 0 0,0 1-1 0 0,0 0 0 0 0,-1 0 1 0 0,1 0-1 0 0,-1 1 1 0 0,1-1-1 0 0,-1 1 1 0 0,0-1-1 0 0,0 1 1 0 0,0 0-1 0 0,0 0 0 0 0,0 0 1 0 0,-1 0-1 0 0,1 1 1 0 0,-1-1-1 0 0,1 1 1 0 0,-1 0-1 0 0,1 0 0 0 0,-1 0 1 0 0,0 1-1 0 0,1-1 1 0 0,-1 1-1 0 0,0 0 1 0 0,0 0-1 0 0,1 0 0 0 0,-1 0 1 0 0,0 1-1 0 0,1 0 1 0 0,-1-1-1 0 0,0 1 1 0 0,1 1-1 0 0,-1-1 0 0 0,1 0 1 0 0,-1 1-1 0 0,1 0 1 0 0,-3 1 8 0 0,-7 6-19 0 0,0-1 1 0 0,0 2 0 0 0,1-1-1 0 0,1 2 1 0 0,0 0 0 0 0,0 0-1 0 0,1 1 1 0 0,0 0 0 0 0,1 1 0 0 0,0 0-1 0 0,1 0 1 0 0,1 1 0 0 0,0 0-1 0 0,1 0 1 0 0,0 1 0 0 0,1-1-1 0 0,1 1 1 0 0,1 1 0 0 0,-3 14 18 0 0,6-26-3 0 0,0 0 0 0 0,0 1 0 0 0,0-1 0 0 0,0 0 0 0 0,1 0 1 0 0,0 0-1 0 0,0 0 0 0 0,0 0 0 0 0,0 0 0 0 0,0 0 0 0 0,1-1 1 0 0,0 1-1 0 0,0 0 0 0 0,0-1 0 0 0,0 1 0 0 0,0-1 0 0 0,1 0 0 0 0,-1 1 1 0 0,1-1-1 0 0,0 0 0 0 0,0-1 0 0 0,0 1 0 0 0,0-1 0 0 0,1 1 1 0 0,-1-1-1 0 0,1 0 0 0 0,0 0 0 0 0,-1 0 0 0 0,1-1 0 0 0,0 1 1 0 0,0-1-1 0 0,0 0 0 0 0,0 0 0 0 0,0 0 0 0 0,3-1 3 0 0,148 3 137 0 0,-120-10-32 0 0,0-1 0 0 0,0-1 0 0 0,-1-2 0 0 0,0-2 0 0 0,-1-1-1 0 0,-1-1 1 0 0,0-2 0 0 0,-1-2 0 0 0,26-19-105 0 0,-27 13 105 0 0,-1-2 0 0 0,-1-1 0 0 0,-1-2-1 0 0,-2 0 1 0 0,-1-2 0 0 0,-2 0 0 0 0,11-21-105 0 0,-21 35 17 0 0,0 0 0 0 0,-1-1 0 0 0,-2 0 0 0 0,0 0 0 0 0,0-1-1 0 0,-2-1 1 0 0,-1 1 0 0 0,0-1 0 0 0,-2 0 0 0 0,0 0 0 0 0,-1 0 0 0 0,-2-1 0 0 0,0 1 0 0 0,-1-1 0 0 0,-1 1 0 0 0,-1-1 0 0 0,-1 1 0 0 0,-3-12-17 0 0,-27-16 94 0 0,32 48-93 0 0,0-1-1 0 0,1 1 1 0 0,-1 0-1 0 0,0 0 1 0 0,-1 1 0 0 0,1-1-1 0 0,0 0 1 0 0,0 0-1 0 0,0 0 1 0 0,0 1-1 0 0,-1-1 1 0 0,1 1-1 0 0,0-1 1 0 0,0 1 0 0 0,-1-1-1 0 0,1 1 1 0 0,0 0-1 0 0,-1-1 1 0 0,1 1-1 0 0,-1 0 1 0 0,1 0 0 0 0,0 0-1 0 0,-1 0 1 0 0,1 1-1 0 0,-1-1 1 0 0,1 0-1 0 0,0 0 1 0 0,-1 1 0 0 0,1-1-1 0 0,0 1 1 0 0,0-1-1 0 0,-1 1 1 0 0,1 0-1 0 0,0-1 1 0 0,0 1 0 0 0,0 0-1 0 0,0 0 1 0 0,0 0-1 0 0,0 0 1 0 0,0 0-1 0 0,0 0 0 0 0,-13 20 2 0 0,1 1 0 0 0,1 0 0 0 0,0 1-1 0 0,2 0 1 0 0,1 0 0 0 0,1 1-1 0 0,1 1 1 0 0,1-1 0 0 0,2 1-1 0 0,0 0 1 0 0,1 8-2 0 0,-5 41-6 0 0,3 0 1 0 0,3 0-1 0 0,7 48 6 0 0,17 80 108 0 0,-20-179-148 0 0,-5-56-1051 0 0,-12-29-3376 0 0,7 37-2290 0 0,3 13-4739 0 0</inkml:trace>
  <inkml:trace contextRef="#ctx0" brushRef="#br1" timeOffset="-111551.207">16153 5008 15891 0 0,'0'0'1458'0'0,"0"0"-275"0"0,0 0 121 0 0,0 0 179 0 0,0 0-66 0 0,0 0-147 0 0,0 0-212 0 0,0 0-215 0 0,0 0-166 0 0,37 8-133 0 0,116 27-121 0 0,-47-27 165 0 0,93-18-590 0 0,-116-2-4987 0 0,-66 8-2816 0 0,-7 1-5049 0 0</inkml:trace>
  <inkml:trace contextRef="#ctx0" brushRef="#br1" timeOffset="-110429.311">17629 5144 2144 0 0,'0'0'2506'0'0,"0"0"-464"0"0,0 0-31 0 0,0 0 216 0 0,0 0 125 0 0,0 0-127 0 0,0 0-416 0 0,0 0-470 0 0,0 0-398 0 0,0 0-246 0 0,0 0-122 0 0,0 0-70 0 0,-17 1-33 0 0,-55 3-9 0 0,-26 35 639 0 0,81-28-901 0 0,-7 2-26 0 0,0 1-1 0 0,1 1 0 0 0,0 2 1 0 0,2 0-1 0 0,0 1 1 0 0,0 1-1 0 0,2 1 1 0 0,1 1-1 0 0,0 0 1 0 0,2 2-1 0 0,0 0 1 0 0,-6 14-173 0 0,20-35 10 0 0,0 1 1 0 0,1 0-1 0 0,0 0 1 0 0,-1 0-1 0 0,1 0 1 0 0,0 0-1 0 0,0 0 1 0 0,1 0-1 0 0,-1 0 1 0 0,1 0-1 0 0,-1 0 0 0 0,1 0 1 0 0,0 0-1 0 0,0 0 1 0 0,0 1-1 0 0,1-1 1 0 0,-1 0-1 0 0,1 0 1 0 0,0 0-1 0 0,0 0 1 0 0,0 0-1 0 0,0 0 1 0 0,0 0-1 0 0,0 0 1 0 0,1-1-1 0 0,0 1 1 0 0,-1 0-1 0 0,1-1 0 0 0,0 1 1 0 0,0-1-1 0 0,1 0 1 0 0,-1 0-1 0 0,0 0 1 0 0,1 0-1 0 0,-1 0 1 0 0,1 0-1 0 0,0 0 1 0 0,-1-1-1 0 0,1 0 1 0 0,0 1-1 0 0,0-1 1 0 0,0 0-1 0 0,0 0 1 0 0,0-1-1 0 0,0 1 0 0 0,0-1 1 0 0,1 1-11 0 0,17-2 113 0 0,-1-1 0 0 0,1 0 0 0 0,0-2-1 0 0,-1 0 1 0 0,0-2 0 0 0,0 0 0 0 0,0-1 0 0 0,-1-1 0 0 0,0 0 0 0 0,0-2 0 0 0,-1 0 0 0 0,0-1-1 0 0,-1-1 1 0 0,0-1 0 0 0,9-9-113 0 0,-24 20 2 0 0,120-108 173 0 0,-127 177-183 0 0,5-65 8 0 0,-2 5-1 0 0,0 0 0 0 0,1 1-1 0 0,-1 0 1 0 0,2-1 0 0 0,-1 1 0 0 0,1 0 0 0 0,1-1 0 0 0,-1 1 0 0 0,1 0 0 0 0,1-1-1 0 0,-1 1 1 0 0,1-1 0 0 0,1 0 0 0 0,-1 1 0 0 0,1-1 0 0 0,0 0 0 0 0,1 0 0 0 0,2 3 1 0 0,-1-5 4 0 0,1 0 1 0 0,0-1-1 0 0,0 1 1 0 0,0-1-1 0 0,0-1 1 0 0,0 1-1 0 0,1-1 1 0 0,-1 0-1 0 0,1-1 0 0 0,0 1 1 0 0,0-2-1 0 0,0 1 1 0 0,0-1-1 0 0,1 1 1 0 0,-1-2-1 0 0,0 1 1 0 0,0-1-1 0 0,0-1 1 0 0,1 1-1 0 0,-1-1 1 0 0,0 0-1 0 0,0-1 1 0 0,0 1-1 0 0,0-2 1 0 0,0 1-1 0 0,0-1 1 0 0,-1 0-1 0 0,1 0 1 0 0,-1 0-1 0 0,0-1 1 0 0,0 0-1 0 0,0-1 1 0 0,0 1-1 0 0,-1-1 1 0 0,0 0-1 0 0,4-4-4 0 0,30-33 76 0 0,-2-1-1 0 0,-1-2 1 0 0,-3-1 0 0 0,-1-2 0 0 0,-3-1-1 0 0,-2-1 1 0 0,-2-1 0 0 0,-2-2-1 0 0,-3 0 1 0 0,-2-1 0 0 0,-2-1 0 0 0,-3-1-1 0 0,5-45-75 0 0,-10-95 191 0 0,-8 197-187 0 0,0 0-1 0 0,0-1 1 0 0,-1 1-1 0 0,1 0 1 0 0,0-1 0 0 0,0 1-1 0 0,-1-1 1 0 0,1 1 0 0 0,0 0-1 0 0,-1-1 1 0 0,1 1-1 0 0,0-1 1 0 0,-1 1 0 0 0,1-1-1 0 0,-1 1 1 0 0,1-1 0 0 0,-1 1-1 0 0,1-1 1 0 0,-1 0-1 0 0,1 1 1 0 0,-1-1 0 0 0,0 0-1 0 0,1 1 1 0 0,-1-1 0 0 0,1 0-1 0 0,-1 0 1 0 0,0 0-1 0 0,1 1 1 0 0,-1-1 0 0 0,0 0-1 0 0,1 0 1 0 0,-1 0 0 0 0,0 0-1 0 0,1 0 1 0 0,-1 0-1 0 0,0 0 1 0 0,1 0 0 0 0,-1-1-1 0 0,0 1 1 0 0,1 0 0 0 0,-1 0-1 0 0,0 0 1 0 0,1-1-1 0 0,-1 1 1 0 0,1 0 0 0 0,-1-1-1 0 0,0 1 1 0 0,1-1 0 0 0,-1 1-1 0 0,1 0 1 0 0,-1-1-1 0 0,1 1 1 0 0,-1-1 0 0 0,1 0-1 0 0,0 1 1 0 0,-1-1 0 0 0,1 1-1 0 0,0-1 1 0 0,-1 1-1 0 0,1-1 1 0 0,0 0 0 0 0,0 1-1 0 0,0-1 1 0 0,-1 0-4 0 0,-8 31-4 0 0,1 0 0 0 0,1 1 0 0 0,2 0 0 0 0,1 0-1 0 0,1 0 1 0 0,2 1 0 0 0,1-1 0 0 0,3 23 4 0 0,-2 15 13 0 0,6 76 27 0 0,6-1-1 0 0,8 14-39 0 0,-14-108 18 0 0,8 53-50 0 0,-15-102 27 0 0,0-1-12 0 0,0 0 1 0 0,0 0-4 0 0,0 0-48 0 0,0-26-1437 0 0,-18-45-3953 0 0,4 31-4266 0 0,11 26-1525 0 0</inkml:trace>
  <inkml:trace contextRef="#ctx0" brushRef="#br1" timeOffset="-110186.19">17832 4963 6993 0 0,'0'0'4664'0'0,"0"0"-2598"0"0,0 0-864 0 0,0 0 83 0 0,0 0 245 0 0,0 0 154 0 0,0 0-96 0 0,0 0-245 0 0,0 0-209 0 0,0 0-171 0 0,0 0-147 0 0,0 0-116 0 0,0 0-120 0 0,32 9-105 0 0,105 25-93 0 0,-44-27 44 0 0,-77-9-359 0 0,320-34-1974 0 0,-301 34-1892 0 0,-12 0-3402 0 0,-5 2-5598 0 0</inkml:trace>
  <inkml:trace contextRef="#ctx0" brushRef="#br1" timeOffset="-109580.114">19384 5081 4385 0 0,'0'0'3515'0'0,"0"0"-1039"0"0,0 0-455 0 0,0 0 50 0 0,0 0-1 0 0,0 0-200 0 0,0 0-378 0 0,0 0-396 0 0,0 0-254 0 0,0 0-147 0 0,0 0-103 0 0,0 0-92 0 0,-3 3-72 0 0,-59 61 1925 0 0,-2 39-881 0 0,22-25-994 0 0,10-13-363 0 0,-3-2 1 0 0,-3-1-1 0 0,-3-2 0 0 0,-46 53-115 0 0,45-76-1419 0 0,42-37 581 0 0,0 0-426 0 0,0 0-591 0 0,0-1-4227 0 0,0-8-1051 0 0,0 8-3093 0 0</inkml:trace>
  <inkml:trace contextRef="#ctx0" brushRef="#br1" timeOffset="-109216.244">18966 5162 10154 0 0,'0'0'2681'0'0,"0"0"-426"0"0,0 0-292 0 0,0 0-200 0 0,0 0-227 0 0,0 0-291 0 0,0 0-280 0 0,0 0-222 0 0,0 0-198 0 0,0 0-114 0 0,0 0-27 0 0,0 0 38 0 0,0 0 52 0 0,-3 10 35 0 0,1-5-459 0 0,-7 79 1165 0 0,16-67-1002 0 0,1 0-1 0 0,1-1 1 0 0,1 0-1 0 0,0-1 1 0 0,1 0-1 0 0,1 0 1 0 0,0-1-1 0 0,1-1 1 0 0,7 6-233 0 0,33 38 504 0 0,55 73-43 0 0,-42-54-418 0 0,-66-102-3236 0 0,-11-1-494 0 0,4 11-3056 0 0,3 8-3933 0 0</inkml:trace>
  <inkml:trace contextRef="#ctx0" brushRef="#br1" timeOffset="-108810.373">19017 4842 4065 0 0,'0'0'1962'0'0,"0"0"-87"0"0,0 0 16 0 0,0 0 91 0 0,0 0-13 0 0,0 0-120 0 0,0 0-236 0 0,0 0-254 0 0,0 0-196 0 0,0 0-167 0 0,0 0-141 0 0,0 0-101 0 0,-3-2-63 0 0,-8-5-70 0 0,9 5-50 0 0,2 2-40 0 0,21 0 1450 0 0,254 4 1567 0 0,-212-2-3526 0 0,12 1-482 0 0,-26-8-4131 0 0,-41 5-2241 0 0,-1 0-6038 0 0</inkml:trace>
  <inkml:trace contextRef="#ctx0" brushRef="#br1" timeOffset="-106942.249">19888 5589 552 0 0,'0'0'2069'0'0,"0"0"-185"0"0,0 0 82 0 0,0 0 194 0 0,0 0 113 0 0,0 0-69 0 0,0 0-247 0 0,0 0-297 0 0,0 0-266 0 0,0 0-194 0 0,0 0-175 0 0,0 0-158 0 0,0 0-119 0 0,2-7 1217 0 0,-4 19-1790 0 0,-1 1 0 0 0,0-1 0 0 0,0 0 0 0 0,-1-1 0 0 0,-1 1 0 0 0,0-1 0 0 0,0 1 0 0 0,-1-1 0 0 0,-1-1 0 0 0,-3 5-175 0 0,-4 8 133 0 0,4-6-139 0 0,-1-1 0 0 0,0 0 0 0 0,-1-1 0 0 0,-1-1 0 0 0,0 0 0 0 0,-1 0 0 0 0,-1-1 0 0 0,-1 0 6 0 0,-11-1-2178 0 0,26-12 379 0 0,3-8-12384 0 0,0 2 6584 0 0</inkml:trace>
  <inkml:trace contextRef="#ctx0" brushRef="#br1" timeOffset="-106164.066">20216 5192 3609 0 0,'0'0'2831'0'0,"0"0"-609"0"0,0 0-243 0 0,0 0 33 0 0,0 0-3 0 0,0 0-182 0 0,0 0-360 0 0,0 0-367 0 0,0 0-264 0 0,0 0-154 0 0,0 0-98 0 0,0 0-88 0 0,3-6 643 0 0,-13 87 432 0 0,-36 101-899 0 0,43-171-670 0 0,0 0 1 0 0,1 0-1 0 0,1-1 1 0 0,0 1-1 0 0,0 0 1 0 0,1 0-1 0 0,1 0 0 0 0,0 0 1 0 0,0 0-1 0 0,1 0 1 0 0,0 1-3 0 0,1-9 3 0 0,0 1 1 0 0,0-1-1 0 0,0 0 1 0 0,0 0-1 0 0,1 0 1 0 0,-1-1-1 0 0,1 1 1 0 0,0-1-1 0 0,0 0 1 0 0,0 0-1 0 0,0 0 1 0 0,0 0-1 0 0,0-1 1 0 0,0 1-1 0 0,0-1 1 0 0,1 0-1 0 0,-1-1 1 0 0,0 1-1 0 0,1-1 1 0 0,-1 0-1 0 0,1 0 1 0 0,-1 0-1 0 0,1 0 1 0 0,-1-1-1 0 0,0 0 1 0 0,1 0-1 0 0,-1 0 1 0 0,0 0-1 0 0,0-1 1 0 0,0 1-1 0 0,0-1 1 0 0,0 0-1 0 0,0-1 1 0 0,0 1-1 0 0,0-2-3 0 0,19-13 99 0 0,-1-2 0 0 0,0 0 0 0 0,-2-1 0 0 0,-1-1 0 0 0,0-2 0 0 0,-1 1 0 0 0,-2-2 0 0 0,0 0 0 0 0,-2-1-1 0 0,-1-1 1 0 0,0 0 0 0 0,-2-1-99 0 0,33-102 862 0 0,-62 250-258 0 0,38 68-528 0 0,-19-188-77 0 0,13 47-23 0 0,-3 0 1 0 0,-1 0-1 0 0,-3 1 1 0 0,-1 0-1 0 0,-3 1 1 0 0,-2-1 0 0 0,-3 7 23 0 0,0-37-23 0 0,-1-1 0 0 0,-1 1 0 0 0,-1-1 0 0 0,-1 0 0 0 0,0-1 0 0 0,-1 1 0 0 0,-1-1 0 0 0,-1-1 0 0 0,0 0 0 0 0,-1 0 0 0 0,-1 0 0 0 0,0-2 0 0 0,-1 1 0 0 0,-1-1 1 0 0,-11 9 22 0 0,15-17 4 0 0,0 0 1 0 0,0-1 0 0 0,0 0 0 0 0,-1-1-1 0 0,0 0 1 0 0,0 0 0 0 0,0-1 0 0 0,0 0-1 0 0,0-1 1 0 0,-1 0 0 0 0,1-1 0 0 0,-1 0-1 0 0,1-1 1 0 0,-1 0 0 0 0,0 0 0 0 0,-8-2-5 0 0,17 0 3 0 0,-1 0 1 0 0,0 0-1 0 0,0 0 1 0 0,1 0 0 0 0,-1 0-1 0 0,1 0 1 0 0,0-1-1 0 0,0 1 1 0 0,0-1 0 0 0,0 0-1 0 0,0 1 1 0 0,0-1 0 0 0,1 0-1 0 0,-1 0 1 0 0,1 0-1 0 0,0 0 1 0 0,0 0 0 0 0,0-1-1 0 0,0 1 1 0 0,1 0-1 0 0,-1 0 1 0 0,1-1 0 0 0,0 1-1 0 0,0 0 1 0 0,0-1-1 0 0,0 1 1 0 0,1 0 0 0 0,-1 0-1 0 0,1-1 1 0 0,1-1-4 0 0,-2-8 8 0 0,2-6-9 0 0,1 1 1 0 0,1 0-1 0 0,0 0 1 0 0,2 0 0 0 0,0 1-1 0 0,1-1 1 0 0,0 1 0 0 0,-2 6-5 0 0,-2 2-243 0 0,62-155 262 0 0,-44 109-3262 0 0,-2 0-4857 0 0,-13 39-3912 0 0</inkml:trace>
  <inkml:trace contextRef="#ctx0" brushRef="#br1" timeOffset="-105801.898">20138 4798 5977 0 0,'0'0'4105'0'0,"0"0"-1439"0"0,0 0-730 0 0,0 0-176 0 0,0 0-136 0 0,0 0-169 0 0,0 0-274 0 0,0 0-295 0 0,0 0-241 0 0,0 0-188 0 0,0 0-92 0 0,0 0 46 0 0,0 0 86 0 0,5-1 95 0 0,176-9 2680 0 0,-8-9-2751 0 0,-173 19-558 0 0,0 0-23 0 0,-2 12-316 0 0,-31 23-3922 0 0,23-27-1140 0 0,6-4-6454 0 0</inkml:trace>
  <inkml:trace contextRef="#ctx0" brushRef="#br1" timeOffset="-104681.983">20446 4562 4289 0 0,'0'0'1740'0'0,"0"0"-261"0"0,0 0 19 0 0,0 0 204 0 0,0 0 110 0 0,0 0-33 0 0,0 0-220 0 0,0 0-324 0 0,0 0-317 0 0,0 0-248 0 0,0 0-164 0 0,0 0-79 0 0,-9 3 78 0 0,0-1-440 0 0,-13 4 814 0 0,42-2 1287 0 0,327-30 2478 0 0,-344 25-4630 0 0,0 1 0 0 0,0-1 0 0 0,0 1 0 0 0,0 0 0 0 0,0 0 0 0 0,0 0 0 0 0,0 0 0 0 0,0 0 0 0 0,0 1 1 0 0,0 0-1 0 0,0-1 0 0 0,0 1 0 0 0,0 0 0 0 0,0 0 0 0 0,0 1 0 0 0,0-1 0 0 0,0 1 0 0 0,-1-1 0 0 0,1 1 0 0 0,-1 0 1 0 0,1 0-1 0 0,-1 0 0 0 0,0 0 0 0 0,0 0 0 0 0,0 0 0 0 0,0 1 0 0 0,0-1 0 0 0,0 1 0 0 0,-1 0 0 0 0,2 1-14 0 0,4 35 162 0 0,-2 0-1 0 0,-2 1 1 0 0,-1-1-1 0 0,-2 1 0 0 0,-2 1-161 0 0,5 121 171 0 0,15 88 72 0 0,-12 71-243 0 0,8-75 56 0 0,-15-165 177 0 0,-9-73 1090 0 0,-129-16-964 0 0,138 7-481 0 0,1 0 0 0 0,0 0-1 0 0,0 1 1 0 0,-1-1 0 0 0,1 0 0 0 0,0 0 0 0 0,0 0 0 0 0,0 0 0 0 0,0 0 0 0 0,0 0 0 0 0,0 0 0 0 0,0 0 0 0 0,0 0 0 0 0,1 1-1 0 0,-1-1 1 0 0,0 0 0 0 0,0 0 0 0 0,1 0 0 0 0,-1 0 0 0 0,1 0 0 0 0,-1 1 0 0 0,0-1 0 0 0,1 0 0 0 0,0 0 0 0 0,-1 1 0 0 0,1-1 0 0 0,-1 0-1 0 0,1 1 1 0 0,0-1 0 0 0,-1 0 0 0 0,1 1 0 0 0,0-1 0 0 0,0 1 0 0 0,0 0 0 0 0,-1-1 0 0 0,1 1 0 0 0,0-1 0 0 0,0 1 0 0 0,0 0-1 0 0,0 0 1 0 0,0 0 0 0 0,0-1 0 0 0,0 1 0 0 0,-1 0 0 0 0,2 0 122 0 0,1-2-1350 0 0,10-5-6683 0 0,-3 2-5176 0 0</inkml:trace>
</inkml:ink>
</file>

<file path=ppt/ink/ink20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0:55.0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603 88 8090 0 0,'0'0'2442'0'0,"0"0"-410"0"0,0 0-230 0 0,0 0-94 0 0,0 0-78 0 0,0 0-161 0 0,0 0-223 0 0,0 0-234 0 0,0 0-184 0 0,0 0-159 0 0,0 0-155 0 0,-5-14-87 0 0,-16-42-85 0 0,20 55-323 0 0,1-1 0 0 0,-1 1 0 0 0,1 0 0 0 0,-1 0 0 0 0,0 0 0 0 0,0 0 1 0 0,1 1-1 0 0,-1-1 0 0 0,0 0 0 0 0,0 0 0 0 0,0 0 0 0 0,0 1 0 0 0,0-1 1 0 0,0 0-1 0 0,0 1 0 0 0,0-1 0 0 0,0 1 0 0 0,-1-1 0 0 0,1 1 0 0 0,0 0 1 0 0,0-1-1 0 0,0 1 0 0 0,-1 0 0 0 0,1 0 0 0 0,0 0 0 0 0,0 0 0 0 0,0 0 1 0 0,-1 0-1 0 0,1 0 0 0 0,0 0 0 0 0,0 0 0 0 0,0 1 0 0 0,-1-1 0 0 0,1 1 1 0 0,0-1-20 0 0,-5 1 71 0 0,-8 2 26 0 0,1 1 0 0 0,-1 0 0 0 0,1 1 0 0 0,0 1 0 0 0,0 0 0 0 0,1 1 0 0 0,0 0 0 0 0,-5 4-97 0 0,3-2 59 0 0,-18 9 9 0 0,2 3 1 0 0,0 0 0 0 0,2 2-1 0 0,0 1 1 0 0,1 2 0 0 0,2 0-1 0 0,1 2 1 0 0,1 0 0 0 0,1 2-1 0 0,2 0 1 0 0,1 2-1 0 0,1 0 1 0 0,2 0 0 0 0,1 2-1 0 0,-7 24-68 0 0,18-45 26 0 0,0-1-1 0 0,1 1 1 0 0,0 0-1 0 0,1 0 1 0 0,0 0-1 0 0,1 0 1 0 0,1 1-1 0 0,0-1 1 0 0,1 0-1 0 0,0 0 1 0 0,1 0-1 0 0,0 0 1 0 0,1 0-1 0 0,1 0 1 0 0,0-1-1 0 0,0 1 1 0 0,2-1-1 0 0,-1 0 1 0 0,3 2-26 0 0,0-4 61 0 0,1-1 0 0 0,0 0 0 0 0,1-1 0 0 0,0 1 1 0 0,0-2-1 0 0,1 0 0 0 0,-1 0 0 0 0,1-1 0 0 0,1 0 1 0 0,-1-1-1 0 0,1 0 0 0 0,0-1 0 0 0,1 0 0 0 0,-1-1 1 0 0,0 0-1 0 0,1-1 0 0 0,0-1 0 0 0,6 0-61 0 0,5 0 114 0 0,-1-2-1 0 0,1 0 0 0 0,-1-2 0 0 0,0 0 0 0 0,0-2 0 0 0,0-1 1 0 0,0 0-1 0 0,-1-2 0 0 0,15-7-113 0 0,-24 9 64 0 0,0-1 0 0 0,-1-1 0 0 0,0 0 0 0 0,0 0 0 0 0,-1-1 0 0 0,0 0 0 0 0,0-1 0 0 0,5-7-64 0 0,-13 14 15 0 0,0-1 0 0 0,1 1 0 0 0,-1-1 0 0 0,-1 0 0 0 0,1 0 0 0 0,0 0 0 0 0,-1 0 0 0 0,0-1 0 0 0,0 1 0 0 0,0-1-1 0 0,-1 1 1 0 0,1-1 0 0 0,-1 1 0 0 0,0-1 0 0 0,0 0 0 0 0,-1 0 0 0 0,0 0 0 0 0,1 1 0 0 0,-2-1 0 0 0,1 0 0 0 0,0 0-1 0 0,-1 0 1 0 0,0 1 0 0 0,0-1 0 0 0,0 0 0 0 0,-2-3-15 0 0,-4 1-15 0 0,0 0 0 0 0,0 0 0 0 0,-1 1 0 0 0,1 0 0 0 0,-1 0 0 0 0,-1 1 0 0 0,1 0 0 0 0,-1 1 0 0 0,1-1 0 0 0,-2 2 0 0 0,1-1 0 0 0,0 1 1 0 0,0 1-1 0 0,-1 0 0 0 0,0 0 0 0 0,1 1 0 0 0,-1 0 0 0 0,0 0 0 0 0,0 1 0 0 0,1 1 0 0 0,-1-1 0 0 0,-1 2 15 0 0,2-2-15 0 0,1 0 0 0 0,-1 1 0 0 0,1-1 0 0 0,0 2 0 0 0,0-1 0 0 0,0 2 0 0 0,0-1 0 0 0,0 1 0 0 0,0 0 0 0 0,0 0 0 0 0,1 1 0 0 0,-1 0 0 0 0,-3 3 15 0 0,11-7-2 0 0,-1 0-1 0 0,0 0 1 0 0,1 1 0 0 0,-1-1 0 0 0,1 0-1 0 0,-1 0 1 0 0,1 1 0 0 0,-1-1-1 0 0,1 0 1 0 0,-1 1 0 0 0,1-1 0 0 0,-1 0-1 0 0,1 1 1 0 0,0-1 0 0 0,-1 1-1 0 0,1-1 1 0 0,0 1 0 0 0,-1-1 0 0 0,1 1-1 0 0,0-1 1 0 0,-1 1 0 0 0,1-1-1 0 0,0 1 1 0 0,0-1 0 0 0,0 1 0 0 0,-1 0-1 0 0,1-1 1 0 0,0 1 0 0 0,0-1-1 0 0,0 1 1 0 0,0 0 0 0 0,0-1 0 0 0,0 1-1 0 0,0-1 1 0 0,0 1 0 0 0,1 0-1 0 0,-1-1 1 0 0,0 1 0 0 0,0-1 0 0 0,0 1-1 0 0,1-1 1 0 0,-1 1 0 0 0,0-1-1 0 0,0 1 1 0 0,1-1 0 0 0,-1 1 0 0 0,1-1-1 0 0,-1 1 1 0 0,0-1 0 0 0,1 1-1 0 0,-1-1 1 0 0,1 0 0 0 0,-1 1 0 0 0,1-1-1 0 0,-1 0 1 0 0,1 0 0 0 0,-1 1-1 0 0,1-1 1 0 0,-1 0 0 0 0,1 0 0 0 0,0 1-1 0 0,-1-1 1 0 0,1 0 0 0 0,-1 0 0 0 0,1 0-1 0 0,0 0 3 0 0,44 6 128 0 0,-42-5-120 0 0,52 3 211 0 0,-1-1 0 0 0,1-3 0 0 0,0-3-1 0 0,-1-1 1 0 0,23-7-219 0 0,33-8 397 0 0,-97 12-834 0 0,-13 6 197 0 0,-2-10-6404 0 0,2 3-925 0 0,0 6 4094 0 0,0 1-8745 0 0</inkml:trace>
  <inkml:trace contextRef="#ctx0" brushRef="#br0" timeOffset="253.825">1148 508 16740 0 0,'0'0'1507'0'0,"0"0"-377"0"0,0 0-92 0 0,0 0 30 0 0,0 0-50 0 0,0 0-153 0 0,0 0-253 0 0,0 0-237 0 0,0 0-140 0 0,0 0-96 0 0,0 0-51 0 0,-9 32-42 0 0,-26 97-44 0 0,26-74-394 0 0,17-51-1350 0 0,-2-3-4238 0 0,-4-1-5128 0 0</inkml:trace>
  <inkml:trace contextRef="#ctx0" brushRef="#br0" timeOffset="415.877">1021 221 17956 0 0,'0'0'1960'0'0,"0"0"-623"0"0,0 0-201 0 0,0 0-192 0 0,0 0-152 0 0,0 0-264 0 0,0 0-272 0 0,0 0-256 0 0,0 0-120 0 0,0 0-72 0 0,0 0-88 0 0,0 0-32 0 0,0 0-224 0 0,24-33-336 0 0,-13 51-745 0 0,-5-3-1535 0 0,-3-4-8987 0 0</inkml:trace>
  <inkml:trace contextRef="#ctx0" brushRef="#br0" timeOffset="749.91">1297 453 13435 0 0,'0'0'2278'0'0,"0"0"-522"0"0,0 0-149 0 0,0 0-136 0 0,0 0-237 0 0,0 0-289 0 0,0 0-297 0 0,0 0-197 0 0,0 0-122 0 0,0 0-62 0 0,-2 33-17 0 0,-9 102-33 0 0,15-73 120 0 0,40 10 1462 0 0,-40-69-1362 0 0,6-7 3350 0 0,-7 0-4195 0 0,48-91 956 0 0,47-118-364 0 0,-96 204 170 0 0,6 7-7888 0 0,-5 19-3786 0 0,-1-12-968 0 0</inkml:trace>
  <inkml:trace contextRef="#ctx0" brushRef="#br0" timeOffset="1186.321">1728 574 6161 0 0,'0'0'3760'0'0,"0"0"-347"0"0,0 0-509 0 0,0 0-567 0 0,0 0-480 0 0,0 0-391 0 0,0 0-275 0 0,0 0-212 0 0,0 0-164 0 0,0 0-141 0 0,0 0-71 0 0,0 0-79 0 0,0 0-82 0 0,27-18-39 0 0,85-56-94 0 0,-62 26 128 0 0,-42 34-331 0 0,-5 10-79 0 0,0 0 0 0 0,0 0 0 0 0,-1 1 1 0 0,0-1-1 0 0,0-1 0 0 0,0 1 1 0 0,0 0-1 0 0,-1 0 0 0 0,1-1 0 0 0,-1 1 1 0 0,0-1-1 0 0,-1 1 0 0 0,1-1 0 0 0,-1 1 1 0 0,0-1-1 0 0,0-1-27 0 0,-2 4-13 0 0,-1 1 0 0 0,1-1 0 0 0,0 1 0 0 0,-1 0 0 0 0,0 0 1 0 0,1 0-1 0 0,-1 0 0 0 0,0 0 0 0 0,0 1 0 0 0,1-1 0 0 0,-1 1 0 0 0,0-1 0 0 0,0 1 1 0 0,0 0-1 0 0,1 0 0 0 0,-1 1 0 0 0,0-1 0 0 0,0 1 0 0 0,0-1 0 0 0,1 1 0 0 0,-1 0 1 0 0,0 0-1 0 0,1 0 0 0 0,-1 0 0 0 0,1 0 0 0 0,-2 1 13 0 0,-10 7-36 0 0,1 0 1 0 0,1 0-1 0 0,-1 1 0 0 0,1 0 1 0 0,1 1-1 0 0,0 1 0 0 0,1 0 1 0 0,0 0-1 0 0,1 1 0 0 0,0 0 1 0 0,1 0-1 0 0,0 1 0 0 0,1 0 1 0 0,1 1-1 0 0,0 0 0 0 0,1 0 1 0 0,1 0-1 0 0,0 0 0 0 0,1 1 1 0 0,0 10 35 0 0,3-23-31 0 0,0 0 1 0 0,0 0-1 0 0,0 0 1 0 0,1 0-1 0 0,-1 0 1 0 0,1 0-1 0 0,0 0 1 0 0,0 0-1 0 0,0-1 1 0 0,0 1-1 0 0,1 0 1 0 0,-1-1-1 0 0,1 1 1 0 0,0-1-1 0 0,-1 1 0 0 0,1-1 1 0 0,0 0-1 0 0,0 0 1 0 0,1 0-1 0 0,-1 0 1 0 0,0 0-1 0 0,1 0 1 0 0,-1-1-1 0 0,1 1 1 0 0,-1-1-1 0 0,1 1 1 0 0,0-1-1 0 0,0 0 1 0 0,-1 0-1 0 0,1-1 1 0 0,0 1-1 0 0,2 0 31 0 0,99 3-1450 0 0,-104-4 1443 0 0,88-19-3136 0 0,-33-2-5731 0 0,-39 14-2244 0 0</inkml:trace>
  <inkml:trace contextRef="#ctx0" brushRef="#br0" timeOffset="1585.497">2104 629 8082 0 0,'0'0'3347'0'0,"0"0"-553"0"0,0 0-381 0 0,0 0-286 0 0,0 0-268 0 0,0 0-312 0 0,0 0-306 0 0,0 0-255 0 0,0 0-191 0 0,0 0-111 0 0,0 0-103 0 0,0 0-83 0 0,16-13-67 0 0,99-85 613 0 0,-105 90-905 0 0,12-12 33 0 0,1 1 0 0 0,1 0-1 0 0,1 2 1 0 0,0 1 0 0 0,1 1-1 0 0,14-6-171 0 0,-53 77-361 0 0,11-53 363 0 0,0 1 0 0 0,0 0 0 0 0,1-1 1 0 0,0 1-1 0 0,0 0 0 0 0,0 0 0 0 0,0 0 0 0 0,1 0 0 0 0,-1 0 0 0 0,1 0 1 0 0,0 0-1 0 0,0 0 0 0 0,1 0 0 0 0,-1 0 0 0 0,1 0 0 0 0,0 0 0 0 0,0 0 1 0 0,0-1-1 0 0,1 1 0 0 0,-1 0 0 0 0,1 0 0 0 0,0-1 0 0 0,0 1 1 0 0,0-1-1 0 0,0 0 0 0 0,1 1 0 0 0,-1-1 0 0 0,1 0 0 0 0,0-1 0 0 0,0 1 1 0 0,0 0-3 0 0,9 0 71 0 0,0-1 0 0 0,-1 0 0 0 0,1-1 0 0 0,0 0 0 0 0,0-1 0 0 0,0 0 0 0 0,0-1 0 0 0,-1-1 1 0 0,1 1-1 0 0,0-2 0 0 0,-1 0 0 0 0,1 0 0 0 0,-1-1 0 0 0,0 0 0 0 0,0-1 0 0 0,-1 0 0 0 0,1-1 1 0 0,-1 0-1 0 0,-1-1 0 0 0,1 0 0 0 0,-1-1 0 0 0,0 0 0 0 0,0 0 0 0 0,-1 0 0 0 0,-1-1 0 0 0,1-1 1 0 0,-1 1-1 0 0,1-3-71 0 0,16-36-437 0 0,-22 37-3462 0 0,-1 0-3845 0 0,-1 10-5094 0 0</inkml:trace>
</inkml:ink>
</file>

<file path=ppt/ink/ink20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1:07.6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210 38 584 0 0,'0'0'1439'0'0,"0"0"-292"0"0,0 0-165 0 0,0 0 75 0 0,0 0 97 0 0,0 0 58 0 0,0 0-2 0 0,0 0-161 0 0,0 0-177 0 0,0 0-101 0 0,0 0-39 0 0,4-6 4 0 0,11-19 51 0 0,-6 19 10094 0 0,-9 12-9317 0 0,0-5-2665 0 0,0 0 1136 0 0,0-1 5 0 0,0 0 2 0 0,0 0-11 0 0,0 0 9 0 0,0 0 12 0 0,0 0-7 0 0,0 0-19 0 0,0 0-8 0 0,0 0 29 0 0,0 0 0 0 0,0 0-7 0 0,0 0 12 0 0,0 0-28 0 0,0 0-23 0 0,0 0 36 0 0,-3 11 140 0 0,-14 23-60 0 0,-109 167 191 0 0,62-117-252 0 0,36-58-25 0 0,32-37-4399 0 0,5-2-2576 0 0,-5 8-4309 0 0</inkml:trace>
</inkml:ink>
</file>

<file path=ppt/ink/ink20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1:09.0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45 10386 0 0,'0'0'1446'0'0,"0"0"-414"0"0,0 0-148 0 0,0 0 123 0 0,0 0 204 0 0,0 0 93 0 0,0 0-101 0 0,0 0-191 0 0,0 0-191 0 0,0 0-195 0 0,0 0-139 0 0,0 0-64 0 0,0 0-24 0 0,5-8-16 0 0,13-21-3 0 0,-13 22-38 0 0,-5 7-27 0 0,0 0-40 0 0,0 0-35 0 0,0 19 668 0 0,4 646 1497 0 0,-10-411-2181 0 0,6-253-214 0 0,0-1-23 0 0,0 0 29 0 0,8-12 360 0 0,73-106 398 0 0,88-108-612 0 0,-137 199-163 0 0,-31 27-2 0 0,-1 0-33 0 0,0 0 18 0 0,0 0 2 0 0,1 22-4 0 0,8 37 194 0 0,-2 0 0 0 0,-2 1 0 0 0,-3 34-174 0 0,3-5 115 0 0,-4-79-2266 0 0,-2-14-351 0 0,1-4-7420 0 0,0 6 5628 0 0,0 2-6418 0 0</inkml:trace>
</inkml:ink>
</file>

<file path=ppt/ink/ink20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1:09.3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67 0 12555 0 0,'0'0'1635'0'0,"0"0"-344"0"0,0 0-72 0 0,0 0 92 0 0,0 0-11 0 0,0 0-173 0 0,0 0-303 0 0,0 0-305 0 0,-11 31-202 0 0,-33 93-121 0 0,33-65 16 0 0,19-37-1200 0 0,-6-21-3239 0 0,0-6-3938 0 0,-1 1-961 0 0</inkml:trace>
</inkml:ink>
</file>

<file path=ppt/ink/ink20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1:09.5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71 14067 0 0,'0'0'2192'0'0,"0"0"-807"0"0,0 0-417 0 0,0 0-152 0 0,0 0-88 0 0,0 0-208 0 0,0 0-240 0 0,0 0-264 0 0,0 0-400 0 0,0 0-376 0 0,0 0-528 0 0,0 0-752 0 0,0 0-2201 0 0,-8-70-7522 0 0</inkml:trace>
</inkml:ink>
</file>

<file path=ppt/ink/ink20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1:09.7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243 1 17380 0 0,'0'0'667'0'0,"0"0"-269"0"0,0 0 145 0 0,0 0 303 0 0,0 0 204 0 0,0 0 9 0 0,0 0-157 0 0,0 0-207 0 0,0 0-131 0 0,2 34-124 0 0,4 106-116 0 0,2 198 758 0 0,-41-151-866 0 0,-10-62-454 0 0,43-124 230 0 0,-22 30-2569 0 0,13-28-2955 0 0,-1-11-5296 0 0,8 7 3845 0 0</inkml:trace>
  <inkml:trace contextRef="#ctx0" brushRef="#br0" timeOffset="251.108">0 461 8322 0 0,'0'0'3911'0'0,"0"0"-2081"0"0,0 0-714 0 0,0 0 71 0 0,0 0 31 0 0,0 0-79 0 0,0 0-178 0 0,0 0-185 0 0,0 0-150 0 0,36-2-137 0 0,114-6-129 0 0,-9-4 79 0 0,-27 2-805 0 0,-51 4-1709 0 0,-1 0-4530 0 0,-47 6 580 0 0,-7 0-1278 0 0</inkml:trace>
  <inkml:trace contextRef="#ctx0" brushRef="#br0" timeOffset="554.948">926 446 7001 0 0,'0'0'4156'0'0,"0"0"-1649"0"0,0 0-772 0 0,0 0-192 0 0,0 0-137 0 0,0 0-178 0 0,0 0-174 0 0,0 0-179 0 0,0 0-169 0 0,-31 13-144 0 0,-94 41-110 0 0,66-21 129 0 0,57-32-570 0 0,1-1 0 0 0,-1 1 0 0 0,0 0 0 0 0,1 0 0 0 0,-1 0 0 0 0,1 0 0 0 0,-1 0 0 0 0,1 0 0 0 0,-1 0 0 0 0,1 0 0 0 0,0 1 0 0 0,-1-1 0 0 0,1 0 0 0 0,0 1 0 0 0,0-1 0 0 0,0 1 0 0 0,0-1 0 0 0,0 1 0 0 0,1 0 0 0 0,-1-1 0 0 0,0 1 0 0 0,1 0 0 0 0,-1 0 0 0 0,1-1 0 0 0,0 1 0 0 0,0 0 0 0 0,-1 0 0 0 0,1 0 0 0 0,0-1 0 0 0,0 1 0 0 0,1 0 0 0 0,-1 0 0 0 0,0 0 0 0 0,1-1 0 0 0,-1 1 0 0 0,1 0 0 0 0,-1 0 0 0 0,1-1 0 0 0,0 1 0 0 0,0-1 0 0 0,0 1 0 0 0,0 0 0 0 0,0-1 0 0 0,0 0 0 0 0,0 1 0 0 0,0-1 0 0 0,0 0 0 0 0,1 1 1 0 0,-1-1-1 0 0,1 0 0 0 0,-1 0 0 0 0,1 0 0 0 0,-1 0 0 0 0,1 0 0 0 0,-1-1 0 0 0,1 1 0 0 0,0 0 0 0 0,0-1 0 0 0,-1 1 0 0 0,3-1-11 0 0,29 11 158 0 0,-24-9-138 0 0,0 0 0 0 0,-1 1 0 0 0,1 0 0 0 0,-1 0 0 0 0,0 1 0 0 0,0 0-1 0 0,0 1 1 0 0,0-1 0 0 0,-1 1 0 0 0,0 1 0 0 0,0 0 0 0 0,2 2-20 0 0,-7-5 38 0 0,-1 0-1 0 0,1 0 1 0 0,-1 0-1 0 0,0 0 1 0 0,0 0-1 0 0,0 1 1 0 0,0-1 0 0 0,-1 0-1 0 0,1 1 1 0 0,-1-1-1 0 0,0 0 1 0 0,0 1-1 0 0,0-1 1 0 0,0 0 0 0 0,-1 1-1 0 0,1-1 1 0 0,-1 0-1 0 0,0 1 1 0 0,0-1-1 0 0,0 0 1 0 0,0 0-1 0 0,-1 0 1 0 0,1 0 0 0 0,-1 0-1 0 0,0 0 1 0 0,0 0-1 0 0,0-1 1 0 0,0 1-1 0 0,0-1 1 0 0,0 1 0 0 0,-1-1-1 0 0,1 0 1 0 0,-1 0-1 0 0,0 0 1 0 0,-1 1-38 0 0,-7 5 13 0 0,1-1 1 0 0,-2 0-1 0 0,1-1 1 0 0,-1 0-1 0 0,0-1 1 0 0,0 0-1 0 0,0-1 1 0 0,-10 3-14 0 0,-31-8-2593 0 0,42-8-4011 0 0,9 8-3300 0 0</inkml:trace>
</inkml:ink>
</file>

<file path=ppt/ink/ink20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1:11.7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545 1 0 0 0,'0'0'3730'0'0,"0"0"-1277"0"0,0 0-421 0 0,0 0 101 0 0,0 0 76 0 0,0 0-115 0 0,0 0-281 0 0,0 0-365 0 0,0 0-281 0 0,0 0-223 0 0,0 0-159 0 0,0 0-47 0 0,0 0-19 0 0,-3 4 1468 0 0,-14-5-1904 0 0,-1 1 0 0 0,1 1 0 0 0,-1 1 0 0 0,1 0-1 0 0,0 1 1 0 0,0 1 0 0 0,-11 4-283 0 0,-2 4 133 0 0,0 1 0 0 0,1 1 0 0 0,1 1 1 0 0,1 2-1 0 0,0 0 0 0 0,1 2 0 0 0,1 1 0 0 0,0 2 0 0 0,-2 3-133 0 0,15-12 51 0 0,1 0-1 0 0,0 0 1 0 0,0 1 0 0 0,2 1 0 0 0,0-1-1 0 0,0 2 1 0 0,1-1 0 0 0,1 1 0 0 0,1 0-1 0 0,0 1 1 0 0,1-1 0 0 0,1 1 0 0 0,0 0-1 0 0,2 1 1 0 0,0-1 0 0 0,0 0 0 0 0,2 11-51 0 0,0-20 33 0 0,1 0 1 0 0,1 0 0 0 0,-1 0 0 0 0,1-1-1 0 0,1 1 1 0 0,-1 0 0 0 0,1-1 0 0 0,0 0-1 0 0,1 0 1 0 0,0 0 0 0 0,0 0 0 0 0,1 0-1 0 0,-1-1 1 0 0,1 0 0 0 0,1 0-1 0 0,-1 0 1 0 0,1-1 0 0 0,0 1 0 0 0,0-2-1 0 0,1 1 1 0 0,0 0 0 0 0,-1-1 0 0 0,1-1-1 0 0,1 1 1 0 0,0-1-34 0 0,12 6 154 0 0,0-2 0 0 0,0 0 0 0 0,0-2 0 0 0,1 0 0 0 0,0-1 0 0 0,0-1 0 0 0,0-1 0 0 0,20-1-154 0 0,-25 0 71 0 0,1-1 1 0 0,-1-1-1 0 0,1 0 0 0 0,-1-1 1 0 0,1-1-1 0 0,-1-1 0 0 0,0 0 1 0 0,0-1-1 0 0,-1 0 0 0 0,6-4-71 0 0,-3-1-142 0 0,16-10-1536 0 0,-22 15-1939 0 0,-2 0-4160 0 0,-6 1-4881 0 0</inkml:trace>
</inkml:ink>
</file>

<file path=ppt/ink/ink20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1:16.5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9578 0 0,'0'0'3716'0'0,"0"0"-1216"0"0,0 0-601 0 0,0 0-205 0 0,0 0-221 0 0,0 0-211 0 0,0 0-251 0 0,0 0-246 0 0,0 0-119 0 0,0 0-138 0 0,0 0-68 0 0,0 0-26 0 0,0 0-44 0 0,17 3 831 0 0,7 3-694 0 0,0-1 1 0 0,0-1 0 0 0,1-1-1 0 0,-1-2 1 0 0,1 0 0 0 0,3-2-508 0 0,83 2-158 0 0,-98-2 699 0 0,-9 1-4443 0 0,1 0-8620 0 0,-5 0 336 0 0</inkml:trace>
</inkml:ink>
</file>

<file path=ppt/ink/ink20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1:16.8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34 17868 0 0,'0'0'1647'0'0,"0"0"-392"0"0,0 0-91 0 0,0 0 67 0 0,0 0-24 0 0,0 0-196 0 0,0 0-203 0 0,0 0-216 0 0,0 0-167 0 0,0 0-80 0 0,0 0-129 0 0,0 0-62 0 0,0 0-58 0 0,28-1-60 0 0,86-4-40 0 0,-17-8-1451 0 0,-66 3-3448 0 0,-25 7 1327 0 0,1 2-8372 0 0</inkml:trace>
</inkml:ink>
</file>

<file path=ppt/ink/ink20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1:15.1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619 159 0 0 0,'0'0'1531'0'0,"0"0"1232"0"0,0 0 366 0 0,0 0-422 0 0,0 0-708 0 0,0 0-638 0 0,0 0-365 0 0,0 0-137 0 0,-8 9 7 0 0,-63 60 1794 0 0,-141 122 2698 0 0,-78 34-3585 0 0,253-193-1224 0 0,79-24-58 0 0,35-6-87 0 0,0-2 0 0 0,0-4 1 0 0,3-3-405 0 0,137-6 255 0 0,-151 13-156 0 0,-66 0-102 0 0,0-5 1095 0 0,-5-9-906 0 0,-77-170-37 0 0,72 156-168 0 0,4 7-55 0 0,-1 1 1 0 0,-1-1-1 0 0,-1 1 1 0 0,0 1 0 0 0,-2 0-1 0 0,0 0 1 0 0,-2 1-1 0 0,0 0 1 0 0,-7-6 73 0 0,20 24-182 0 0,1 0-1 0 0,-1 0 1 0 0,0 0-1 0 0,0 0 1 0 0,1 0 0 0 0,-1 0-1 0 0,0 0 1 0 0,1 0-1 0 0,-1 0 1 0 0,0 0 0 0 0,0 0-1 0 0,1 0 1 0 0,-1 0-1 0 0,0 0 1 0 0,0 0 0 0 0,1 0-1 0 0,-1 0 1 0 0,0 0 0 0 0,0 0-1 0 0,1-1 1 0 0,-1 1-1 0 0,0 0 1 0 0,0 0 0 0 0,0 0-1 0 0,1 0 1 0 0,-1-1-1 0 0,0 1 1 0 0,0 0 0 0 0,0 0-1 0 0,0 0 1 0 0,1-1-1 0 0,-1 1 1 0 0,0 0 0 0 0,0 0-1 0 0,0-1 1 0 0,0 1-1 0 0,0 0 1 0 0,0 0 0 0 0,0-1-1 0 0,0 1 1 0 0,0 0 0 0 0,0 0-1 0 0,1-1 1 0 0,-1 1-1 0 0,-1 0 1 0 0,1-1 0 0 0,0 1-1 0 0,0 0 1 0 0,0 0-1 0 0,0-1 1 0 0,0 1 0 0 0,0 0-1 0 0,0-1 183 0 0,8 2-3529 0 0,-2-1-7219 0 0</inkml:trace>
  <inkml:trace contextRef="#ctx0" brushRef="#br0" timeOffset="470.494">1206 1 15771 0 0,'0'0'1643'0'0,"0"0"-516"0"0,0 0-289 0 0,0 0 29 0 0,0 0 84 0 0,0 0-18 0 0,0 0-177 0 0,0 0-220 0 0,0 0-189 0 0,0 0-138 0 0,0 0 5 0 0,0 0 54 0 0,0 0 44 0 0,0 10 27 0 0,-17 98 420 0 0,-118 201 318 0 0,124-287-1029 0 0,4-9 1 0 0,0 1 0 0 0,1 0-1 0 0,0 0 1 0 0,1 1-1 0 0,1 0 1 0 0,0 0-1 0 0,1 0 1 0 0,0 0 0 0 0,1 2-49 0 0,4-14 45 0 0,-1-1 1 0 0,1 0 0 0 0,0 1 0 0 0,-1-1 0 0 0,1 0 0 0 0,0 0 0 0 0,0 0 0 0 0,1 0 0 0 0,-1-1 0 0 0,0 1 0 0 0,0-1 0 0 0,1 1 0 0 0,-1-1 0 0 0,1 0 0 0 0,0 0 0 0 0,-1 0 0 0 0,1 0 0 0 0,0 0 0 0 0,-1 0 0 0 0,1-1 0 0 0,0 0-1 0 0,0 1 1 0 0,-1-1 0 0 0,1 0 0 0 0,0 0 0 0 0,0-1 0 0 0,0 1 0 0 0,-1 0 0 0 0,1-1 0 0 0,0 0 0 0 0,1 0-46 0 0,6 1 92 0 0,7-2 25 0 0,0 0 0 0 0,0-1 1 0 0,-1-1-1 0 0,1 0 0 0 0,-1-2 0 0 0,0 1 1 0 0,15-9-118 0 0,17-5 103 0 0,-32 15-133 0 0,-19 1-4715 0 0,-2 2 3759 0 0,-19-10-5969 0 0,12 4-1823 0 0,3 3 399 0 0</inkml:trace>
  <inkml:trace contextRef="#ctx0" brushRef="#br0" timeOffset="657.915">836 321 6497 0 0,'0'0'2804'0'0,"0"0"-427"0"0,0 0-345 0 0,0 0-284 0 0,0 0-296 0 0,0 0-283 0 0,0 0-156 0 0,0 0-98 0 0,0 0-74 0 0,0 0-56 0 0,0 0-143 0 0,0 0-151 0 0,17 0-135 0 0,115 0 102 0 0,10 0-1582 0 0,-94 0-3095 0 0,-1 0-5265 0 0,-31 0 731 0 0</inkml:trace>
  <inkml:trace contextRef="#ctx0" brushRef="#br0" timeOffset="1004.208">1713 410 8882 0 0,'0'0'4670'0'0,"0"0"-2239"0"0,0 0-897 0 0,0 0-195 0 0,0 0-140 0 0,0 0-199 0 0,0 0-165 0 0,0 0-88 0 0,0 0-90 0 0,0 0-79 0 0,0 0-53 0 0,0 0-79 0 0,0 0-57 0 0,-29 11-5 0 0,-87 38-26 0 0,110-47-285 0 0,-1 0 1 0 0,1 0 0 0 0,-1 1 0 0 0,1-1 0 0 0,0 2-1 0 0,0-1 1 0 0,0 1 0 0 0,1 0 0 0 0,-1 0 0 0 0,1 0-1 0 0,0 1 1 0 0,0 0 0 0 0,1 0 0 0 0,-2 1-74 0 0,1 1 60 0 0,4-6-49 0 0,-1 1-1 0 0,1 0 1 0 0,0 0 0 0 0,0 0 0 0 0,0-1-1 0 0,0 1 1 0 0,0 0 0 0 0,1 0-1 0 0,-1 0 1 0 0,1 1 0 0 0,-1-1-1 0 0,1 0 1 0 0,0 0 0 0 0,-1 0-1 0 0,1 0 1 0 0,0 0 0 0 0,1 0-1 0 0,-1 0 1 0 0,0 1 0 0 0,1-1 0 0 0,-1 0-1 0 0,1 0 1 0 0,-1 0 0 0 0,1 0-1 0 0,0 0 1 0 0,0 0 0 0 0,0-1-1 0 0,0 1 1 0 0,0 0 0 0 0,0 0-1 0 0,1-1 1 0 0,-1 1 0 0 0,1 0-1 0 0,-1-1 1 0 0,1 1 0 0 0,-1-1 0 0 0,1 0-1 0 0,0 0 1 0 0,0 0 0 0 0,0 1-11 0 0,81 33 564 0 0,-71-33-538 0 0,-4 0-74 0 0,0-1-1 0 0,0 0 1 0 0,0 0 0 0 0,0-1 0 0 0,0 0-1 0 0,1 0 1 0 0,-1-1 0 0 0,0 0 0 0 0,0-1-1 0 0,-1 1 1 0 0,1-2 0 0 0,1 1 48 0 0,50-31-3165 0 0,-42 20-1067 0 0,0-1-4142 0 0,-10 7-3361 0 0</inkml:trace>
</inkml:ink>
</file>

<file path=ppt/ink/ink2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22:01.556"/>
    </inkml:context>
    <inkml:brush xml:id="br0">
      <inkml:brushProperty name="width" value="0.05" units="cm"/>
      <inkml:brushProperty name="height" value="0.05" units="cm"/>
    </inkml:brush>
    <inkml:brush xml:id="br1">
      <inkml:brushProperty name="width" value="0.05" units="cm"/>
      <inkml:brushProperty name="height" value="0.05" units="cm"/>
      <inkml:brushProperty name="color" value="#E71224"/>
    </inkml:brush>
    <inkml:brush xml:id="br2">
      <inkml:brushProperty name="width" value="0.1" units="cm"/>
      <inkml:brushProperty name="height" value="0.1" units="cm"/>
      <inkml:brushProperty name="color" value="#004F8B"/>
    </inkml:brush>
    <inkml:brush xml:id="br3">
      <inkml:brushProperty name="width" value="0.05" units="cm"/>
      <inkml:brushProperty name="height" value="0.05" units="cm"/>
      <inkml:brushProperty name="color" value="#66CC00"/>
    </inkml:brush>
  </inkml:definitions>
  <inkml:trace contextRef="#ctx0" brushRef="#br0">14334 1134 5713 0 0,'0'0'1481'0'0,"0"0"-727"0"0,0 0-328 0 0,0 0 237 0 0,0 0 419 0 0,0 0 240 0 0,0 0 34 0 0,0 0-143 0 0,0 0-182 0 0,0 0-121 0 0,0 0-68 0 0,0 0-25 0 0,11 2-6 0 0,53 7 775 0 0,-57-10-1305 0 0,-1-1 1 0 0,0 0-1 0 0,0 0 1 0 0,0-1-1 0 0,0 0 1 0 0,0 0-1 0 0,0-1 1 0 0,-1 1-1 0 0,0-1 0 0 0,0 0 1 0 0,0-1-1 0 0,0 1 1 0 0,0-1-1 0 0,2-4-281 0 0,11-8 448 0 0,54-50 513 0 0,-44 38-725 0 0,2 1-1 0 0,0 2 1 0 0,2 1-1 0 0,1 2 1 0 0,30-17-236 0 0,-42 28 85 0 0,-16 9-62 0 0,-1 0-1 0 0,1 0 0 0 0,0 0 0 0 0,0 0 0 0 0,1 1 1 0 0,-1 0-1 0 0,0 0 0 0 0,1 0 0 0 0,0 1 0 0 0,-1-1 1 0 0,1 1-1 0 0,0 1 0 0 0,-1-1 0 0 0,1 1 0 0 0,5 0-22 0 0,19 43 222 0 0,-23-29-131 0 0,-2 0 0 0 0,0 0 0 0 0,0 0 0 0 0,-1 1 0 0 0,-1-1 0 0 0,-1 1 0 0 0,0 0 0 0 0,-1 0 0 0 0,0 0 0 0 0,-1 0 0 0 0,-2 14-91 0 0,2-21 26 0 0,-1 1-1 0 0,0 0 1 0 0,0 0 0 0 0,-1 0-1 0 0,0-1 1 0 0,-1 1-1 0 0,0-1 1 0 0,0 1-1 0 0,-1-1 1 0 0,1 0-1 0 0,-2-1 1 0 0,1 1-1 0 0,-1-1 1 0 0,-1 1 0 0 0,1-1-1 0 0,-1-1 1 0 0,0 1-1 0 0,-1-1 1 0 0,1 0-1 0 0,-1-1 1 0 0,-1 0-1 0 0,1 0 1 0 0,-1 0 0 0 0,1-1-1 0 0,-1 0 1 0 0,-1 0-1 0 0,1-1 1 0 0,0 0-1 0 0,-1-1 1 0 0,1 0-1 0 0,-1 0 1 0 0,-8 0-26 0 0,9-1-1 0 0,0-1 1 0 0,0 0-1 0 0,0 0 0 0 0,0-1 1 0 0,0 0-1 0 0,0-1 1 0 0,0 0-1 0 0,0 0 0 0 0,0 0 1 0 0,1-1-1 0 0,-1 0 0 0 0,1-1 1 0 0,-4-2 0 0 0,-15-23-1062 0 0,28 17-2178 0 0,9 1-3511 0 0,-4 7-4812 0 0</inkml:trace>
  <inkml:trace contextRef="#ctx0" brushRef="#br0" timeOffset="1553.718">15289 910 5729 0 0,'0'0'3510'0'0,"0"0"-1151"0"0,0 0-603 0 0,0 0-101 0 0,0 0-82 0 0,0 0-196 0 0,0 0-227 0 0,0 0-224 0 0,0 0-195 0 0,0 0-143 0 0,0 0-117 0 0,0 0-109 0 0,0 0-60 0 0,-12 13-34 0 0,-38 41-39 0 0,48-52-202 0 0,0 0 0 0 0,0 0 0 0 0,1 0 0 0 0,-1 1 0 0 0,0-1 0 0 0,1 1 0 0 0,0-1 0 0 0,-1 1 0 0 0,1 0 0 0 0,0 0 0 0 0,1-1 0 0 0,-1 1 0 0 0,0 0 0 0 0,1 0 0 0 0,-1 0 0 0 0,1 0 0 0 0,0 0 0 0 0,0 0 0 0 0,0-1 0 0 0,1 4-27 0 0,-1 6 86 0 0,0-3-13 0 0,9 78 123 0 0,-9-84-182 0 0,1 0 0 0 0,0-1 0 0 0,-1 1 0 0 0,1-1 0 0 0,0 0 0 0 0,1 1 0 0 0,-1-1 0 0 0,0 0 0 0 0,1 1 0 0 0,-1-1 0 0 0,1 0 0 0 0,0 0 0 0 0,0 0 0 0 0,0 0 0 0 0,0-1 0 0 0,0 1 0 0 0,0 0 0 0 0,0-1 0 0 0,1 0 0 0 0,-1 1 0 0 0,0-1 0 0 0,1 0 0 0 0,-1 0 0 0 0,1 0 0 0 0,-1-1 0 0 0,1 1 0 0 0,0-1 0 0 0,-1 1 0 0 0,1-1 0 0 0,0 0-1 0 0,0 0-12 0 0,8-2 147 0 0,1-2 0 0 0,-1 1 0 0 0,0-1 0 0 0,0-1 0 0 0,-1 0 0 0 0,1-1 0 0 0,-1 0 0 0 0,0 0 0 0 0,-1-1 0 0 0,0 0 0 0 0,0-1 0 0 0,0 0 0 0 0,-1 0 0 0 0,0-1 0 0 0,0 0 0 0 0,3-7-148 0 0,-4 8 77 0 0,10-9 74 0 0,-2-1-1 0 0,0-1 1 0 0,-1 0-1 0 0,-1-1 1 0 0,-1-1-1 0 0,1-4-150 0 0,-12 23 15 0 0,11-24 231 0 0,-4 27-71 0 0,3 81-64 0 0,-5 85-67 0 0,-15 155-44 0 0,9-300 11 0 0,-1 1 0 0 0,-1 0 0 0 0,-1-1-1 0 0,-1 0 1 0 0,-1 0 0 0 0,0 0 0 0 0,-2 0 0 0 0,-1-1 0 0 0,0 0 0 0 0,-2-1-1 0 0,0 1 1 0 0,-1-2 0 0 0,-1 0 0 0 0,-11 13-11 0 0,0-10 25 0 0,16-13-4 0 0,-1-1 0 0 0,0 0 0 0 0,0 0-1 0 0,-1-1 1 0 0,0 0 0 0 0,-1-1 0 0 0,1 0-1 0 0,-1-1 1 0 0,0 1 0 0 0,0-2-1 0 0,-7 3-20 0 0,15-7 4 0 0,1-1-1 0 0,0 1 0 0 0,-1 0 0 0 0,1-1 1 0 0,-1 1-1 0 0,1-1 0 0 0,0 1 0 0 0,-1-1 1 0 0,1 1-1 0 0,0-1 0 0 0,-1 0 0 0 0,1 0 1 0 0,0 0-1 0 0,0 0 0 0 0,0 0 1 0 0,0 0-1 0 0,0 0 0 0 0,0 0 0 0 0,0 0 1 0 0,0 0-1 0 0,0 0 0 0 0,1-1 0 0 0,-1 1 1 0 0,0 0-1 0 0,1-1 0 0 0,-1 1 0 0 0,1 0 1 0 0,-1-1-1 0 0,1 1 0 0 0,0-1 0 0 0,0 1 1 0 0,0 0-1 0 0,0-1 0 0 0,-1 1 0 0 0,2-1 1 0 0,-1 1-1 0 0,0-1 0 0 0,0 1 0 0 0,0-1 1 0 0,1 1-1 0 0,-1 0 0 0 0,1-1 0 0 0,-1 1 1 0 0,1 0-1 0 0,0-1 0 0 0,-1 1 0 0 0,1 0 1 0 0,0 0-1 0 0,0-1 0 0 0,0 1-3 0 0,9-28-3 0 0,2 0 0 0 0,1 1 0 0 0,1 1 0 0 0,1 0 0 0 0,1 1 0 0 0,11-12 3 0 0,-11 14-7 0 0,223-318 49 0 0,-194 274-57 0 0,4 2-1 0 0,2 3 1 0 0,29-27 15 0 0,-70 81 12 0 0,0-1 0 0 0,1 2 0 0 0,0-1 0 0 0,0 2 1 0 0,1-1-1 0 0,0 2 0 0 0,0-1 0 0 0,1 2 0 0 0,3-2-12 0 0,-14 6 1 0 0,1 1 0 0 0,-1 0 0 0 0,0-1 0 0 0,1 1-1 0 0,-1 0 1 0 0,1 0 0 0 0,-1 0 0 0 0,1 0 0 0 0,-1 1 0 0 0,0-1 0 0 0,1 1-1 0 0,-1-1 1 0 0,0 1 0 0 0,1 0 0 0 0,-1 0 0 0 0,0 0 0 0 0,0 0 0 0 0,0 0-1 0 0,0 0 1 0 0,0 1 0 0 0,0-1 0 0 0,0 1 0 0 0,0 0 0 0 0,0-1 0 0 0,-1 1-1 0 0,1 0 1 0 0,-1 0 0 0 0,1 0 0 0 0,-1 0 0 0 0,0 0 0 0 0,0 0-1 0 0,0 0 1 0 0,0 2-1 0 0,23 77 152 0 0,-18-33-158 0 0,-4-39 19 0 0,0-1-1 0 0,-1 1 1 0 0,0 1 0 0 0,0-1-1 0 0,-1 0 1 0 0,0 0-1 0 0,-1 0 1 0 0,0 0 0 0 0,0 0-1 0 0,-1 0 1 0 0,0 0 0 0 0,0-1-1 0 0,-1 1 1 0 0,-4 8-13 0 0,4-11 10 0 0,-1 0 0 0 0,0-1 0 0 0,0 1 1 0 0,0 0-1 0 0,0-1 0 0 0,-1 0 0 0 0,0 0 0 0 0,0-1 0 0 0,0 1 0 0 0,-1-1 1 0 0,1 0-1 0 0,-1-1 0 0 0,0 1 0 0 0,0-1 0 0 0,0 0 0 0 0,-1-1 0 0 0,1 1 1 0 0,-1-1-1 0 0,0 0 0 0 0,1-1 0 0 0,-1 0 0 0 0,0 0 0 0 0,-5 0-10 0 0,-26-1 6 0 0,59-15-301 0 0,-9 12 292 0 0,-1 1 1 0 0,1 0-1 0 0,0 1 0 0 0,-1 0 1 0 0,1 1-1 0 0,0 0 0 0 0,0 1 1 0 0,0 1-1 0 0,-1 0 0 0 0,1 0 1 0 0,10 4 2 0 0,85-3 74 0 0,-90-4-54 0 0,1-2 1 0 0,-1 0-1 0 0,-1-2 0 0 0,1 1 0 0 0,-1-2 1 0 0,1 0-1 0 0,-2-1 0 0 0,1-1 0 0 0,-1 0 1 0 0,0-1-1 0 0,-1-1 0 0 0,2-1-20 0 0,4-7 48 0 0,-1 0 1 0 0,0-1-1 0 0,-1-1 1 0 0,-1-1-1 0 0,-1-1 1 0 0,-1 0-1 0 0,-1-1 1 0 0,-1 0-1 0 0,-1-1 1 0 0,-1-1-1 0 0,-1 0 0 0 0,3-13-48 0 0,23-46-1 0 0,-25 62 14 0 0,-1 0 0 0 0,-1 0 0 0 0,-1-1 0 0 0,-1-1 0 0 0,-1 1 0 0 0,-1-1 0 0 0,0 0 0 0 0,-1-24-13 0 0,-3 47 3 0 0,-1 0 0 0 0,0 0-1 0 0,1 0 1 0 0,-1 0 0 0 0,0 0-1 0 0,0 0 1 0 0,0 0 0 0 0,0 0 0 0 0,0 0-1 0 0,0 0 1 0 0,0 0 0 0 0,0 0 0 0 0,0 0-1 0 0,0 0 1 0 0,-1 0 0 0 0,1 0-1 0 0,0 0 1 0 0,-1 0 0 0 0,1 0 0 0 0,-1 0-1 0 0,1 0 1 0 0,-1 0 0 0 0,0 0 0 0 0,1 0-1 0 0,-1 0 1 0 0,0 1 0 0 0,1-1 0 0 0,-1 0-1 0 0,0 1 1 0 0,0-1 0 0 0,0 0-1 0 0,0 1 1 0 0,0-1 0 0 0,0 1 0 0 0,0-1-1 0 0,0 1 1 0 0,0 0 0 0 0,0-1 0 0 0,0 1-1 0 0,0 0 1 0 0,0 0 0 0 0,0 0-1 0 0,0-1-2 0 0,-3 24 11 0 0,-9 23 89 0 0,2 2 1 0 0,3-1-1 0 0,1 2 1 0 0,1 29-101 0 0,-1 187 100 0 0,6-230-98 0 0,13 91 9 0 0,-1-117-699 0 0,-13-34-364 0 0,-21-101-7186 0 0,19 105 2243 0 0,2 5-5675 0 0</inkml:trace>
  <inkml:trace contextRef="#ctx0" brushRef="#br0" timeOffset="1829.67">16333 781 7706 0 0,'0'0'3151'0'0,"0"0"-416"0"0,0 0-370 0 0,0 0-314 0 0,0 0-392 0 0,0 0-420 0 0,0 0-355 0 0,0 0-252 0 0,0 0-64 0 0,0 0 43 0 0,0 0 65 0 0,0 0 43 0 0,0 0-7 0 0,11 3-54 0 0,122 20 1282 0 0,-33-27-1638 0 0,0-4 1 0 0,-1-5-1 0 0,33-10-302 0 0,-116 20-438 0 0,0 1-1546 0 0,-7 0-2213 0 0,-4 1-8227 0 0</inkml:trace>
  <inkml:trace contextRef="#ctx0" brushRef="#br0" timeOffset="2539.793">17049 1068 0 0 0,'0'0'1376'0'0,"0"0"25"0"0,0 0 108 0 0,0 0 82 0 0,0 0 26 0 0,0 0-32 0 0,0 0-88 0 0,0 0-78 0 0,0 0-94 0 0,0 0-114 0 0,0 0-149 0 0,0 0-199 0 0,0 0-211 0 0,-5-2-182 0 0,-17-5-93 0 0,75 27 3723 0 0,-39-19-3696 0 0,0 0-1 0 0,0 0 1 0 0,0-2-1 0 0,-1 0 0 0 0,1 0 1 0 0,0-1-1 0 0,0-1 0 0 0,-1 0 1 0 0,9-3-404 0 0,-17 4 61 0 0,0 0-1 0 0,-1 0 1 0 0,1 0 0 0 0,-1 0 0 0 0,1-1 0 0 0,-1 0 0 0 0,0 1-1 0 0,0-2 1 0 0,0 1 0 0 0,0 0 0 0 0,0-1 0 0 0,-1 0 0 0 0,0 0 0 0 0,1 0-1 0 0,-2 0 1 0 0,1 0 0 0 0,0-1 0 0 0,-1 1 0 0 0,0-1 0 0 0,0 0-1 0 0,0 0 1 0 0,-1 0 0 0 0,1 0 0 0 0,-1 0 0 0 0,0 0 0 0 0,-1 0-1 0 0,1-1-59 0 0,-1 2 7 0 0,0 1 1 0 0,0-1 0 0 0,-1 0 0 0 0,1 0-1 0 0,-1 0 1 0 0,0 1 0 0 0,0-1 0 0 0,0 0-1 0 0,-1 1 1 0 0,1-1 0 0 0,-1 1 0 0 0,0-1-1 0 0,0 1 1 0 0,0 0 0 0 0,0 0 0 0 0,0 0-1 0 0,-1 0 1 0 0,1 0 0 0 0,-1 0 0 0 0,0 1-1 0 0,0-1 1 0 0,0 1 0 0 0,0 0 0 0 0,-1 0-1 0 0,1 0 1 0 0,0 0 0 0 0,-1 1 0 0 0,0-1-1 0 0,1 1 1 0 0,-1 0 0 0 0,0 0 0 0 0,-1 0-9 0 0,-127-7-112 0 0,123 10 112 0 0,0 1 0 0 0,0-1 0 0 0,0 1 1 0 0,1 1-1 0 0,-1 0 0 0 0,1 0 0 0 0,0 0 1 0 0,0 1-1 0 0,1 0 0 0 0,-1 1 0 0 0,1 0 1 0 0,1 0-1 0 0,-1 0 0 0 0,1 1 1 0 0,0 0-1 0 0,0 0 0 0 0,1 1 0 0 0,0-1 1 0 0,0 1-1 0 0,1 0 0 0 0,0 1 0 0 0,0-1 1 0 0,1 1-1 0 0,0 0 0 0 0,1-1 0 0 0,-1 1 1 0 0,2 0-1 0 0,0 0 0 0 0,0 1 1 0 0,0-1-1 0 0,1 0 0 0 0,0 0 0 0 0,1 0 1 0 0,0 0-1 0 0,1 1 0 0 0,0-1 0 0 0,0-1 1 0 0,1 1-1 0 0,0 0 0 0 0,0-1 1 0 0,1 1-1 0 0,0-1 0 0 0,1 0 0 0 0,-1 0 1 0 0,2 0-1 0 0,0 1 50 0 0,1 0 0 0 0,1 0 0 0 0,-1-1 0 0 0,1 1 0 0 0,1-2 0 0 0,-1 1 0 0 0,2-1 0 0 0,-1-1 0 0 0,1 1 1 0 0,-1-2-1 0 0,2 1 0 0 0,-1-1 0 0 0,1-1 0 0 0,-1 0 0 0 0,1 0 0 0 0,0-1 0 0 0,0-1 0 0 0,1 0 1 0 0,-1 0-1 0 0,1-1 0 0 0,-1-1-50 0 0,-1 1 29 0 0,1-1-1 0 0,-1-1 1 0 0,0 0 0 0 0,0 0 0 0 0,0-1-1 0 0,0 0 1 0 0,0-1 0 0 0,0 0 0 0 0,0-1 0 0 0,-1 0-1 0 0,1 0 1 0 0,5-5-29 0 0,71-59-978 0 0,-61 30-6948 0 0,-20 31-748 0 0,-1 2-2654 0 0</inkml:trace>
  <inkml:trace contextRef="#ctx0" brushRef="#br0" timeOffset="3500.663">17467 1359 7762 0 0,'0'0'3999'0'0,"0"0"-1914"0"0,0 0-510 0 0,0 0 190 0 0,0 0 88 0 0,0 0-138 0 0,0 0-362 0 0,0 0-395 0 0,0 0-234 0 0,0 0-101 0 0,0 0-32 0 0,0 0-54 0 0,0 0-59 0 0,8-20-72 0 0,50-126 517 0 0,-51 127-810 0 0,2 0 0 0 0,0 0 1 0 0,0 1-1 0 0,2 0 0 0 0,0 1 0 0 0,1 0 0 0 0,1 1 0 0 0,1 0 1 0 0,0 1-1 0 0,1 1 0 0 0,0 0 0 0 0,1 1 0 0 0,6-3-113 0 0,-16 11 4 0 0,1 1 0 0 0,1 0 0 0 0,-1 0 0 0 0,1 1 0 0 0,-1 0 0 0 0,1 0 0 0 0,0 1 0 0 0,0 0 0 0 0,0 0 0 0 0,1 1 0 0 0,-1 0 0 0 0,0 1 0 0 0,0 0 0 0 0,1 0 0 0 0,4 1-4 0 0,-10 1 4 0 0,-1 0 0 0 0,0 0-1 0 0,1 0 1 0 0,-1 1 0 0 0,0-1 0 0 0,0 1-1 0 0,0-1 1 0 0,-1 1 0 0 0,1 0 0 0 0,-1-1-1 0 0,1 1 1 0 0,-1 0 0 0 0,0 0 0 0 0,0 0-1 0 0,0 0 1 0 0,-1 0 0 0 0,1 1 0 0 0,-1-1-1 0 0,0 0 1 0 0,1 0 0 0 0,-1 0 0 0 0,-1 0 0 0 0,1 0-1 0 0,0 1 1 0 0,-1-1 0 0 0,0 2-4 0 0,1 5 8 0 0,-4 159 112 0 0,4-168-120 0 0,0 0 1 0 0,0 0-1 0 0,0 0 0 0 0,0 0 1 0 0,0 0-1 0 0,0 0 1 0 0,0 0-1 0 0,1 0 1 0 0,-1 0-1 0 0,0 0 1 0 0,1 0-1 0 0,-1 0 1 0 0,0 0-1 0 0,1 0 1 0 0,-1 0-1 0 0,1 0 1 0 0,0 0-1 0 0,-1 0 1 0 0,1 0-1 0 0,0-1 1 0 0,0 1-1 0 0,-1 0 1 0 0,1-1-1 0 0,0 1 1 0 0,0 0-1 0 0,0-1 1 0 0,0 1-1 0 0,0-1 1 0 0,0 1-1 0 0,0-1 1 0 0,0 0-1 0 0,0 1 1 0 0,0-1-1 0 0,0 0 1 0 0,0 0-1 0 0,0 0 1 0 0,0 0-1 0 0,0 0 1 0 0,0 0-1 0 0,0 0 0 0 0,0 0 1 0 0,0 0-1 0 0,0 0 1 0 0,0 0-1 0 0,0-1 1 0 0,0 1-1 0 0,0 0 1 0 0,0-1-1 0 0,0 1 1 0 0,0-1-1 0 0,1 0 0 0 0,50-26 54 0 0,35-40-23 0 0,-16 11 14 0 0,3 3 1 0 0,54-28-46 0 0,-127 81 0 0 0,-1-1 0 0 0,1 1 1 0 0,0 0-1 0 0,-1 0 1 0 0,1 0-1 0 0,0-1 1 0 0,-1 1-1 0 0,1 0 1 0 0,0 0-1 0 0,-1 0 0 0 0,1 0 1 0 0,0 0-1 0 0,-1 0 1 0 0,1 0-1 0 0,0 0 1 0 0,0 0-1 0 0,-1 1 1 0 0,1-1-1 0 0,0 0 0 0 0,-1 0 1 0 0,1 1-1 0 0,-1-1 1 0 0,1 0-1 0 0,0 1 1 0 0,-1-1-1 0 0,1 0 1 0 0,-1 1-1 0 0,1-1 0 0 0,-1 1 1 0 0,1-1-1 0 0,-1 1 1 0 0,1-1-1 0 0,-1 1 1 0 0,1 0-1 0 0,-1-1 1 0 0,0 1-1 0 0,1-1 0 0 0,-1 1 1 0 0,0 0-1 0 0,0-1 1 0 0,0 1-1 0 0,1 0 1 0 0,-1-1-1 0 0,0 1 1 0 0,0 0-1 0 0,0 0 0 0 0,0-1 1 0 0,0 1-1 0 0,0 0 1 0 0,0-1-1 0 0,0 1 1 0 0,0 0-1 0 0,-1-1 1 0 0,1 1-1 0 0,0 0 0 0 0,0-1 1 0 0,-1 1-1 0 0,1 0 1 0 0,0-1-1 0 0,-1 1 1 0 0,1-1-1 0 0,0 1 1 0 0,-1 0-1 0 0,-11 53 112 0 0,11-52-111 0 0,-34 231 106 0 0,29-173-26 0 0,6-39-9 0 0,0-30-1512 0 0,3 0-931 0 0,-1 5-1174 0 0,-2-2-4956 0 0,0-1-3699 0 0</inkml:trace>
  <inkml:trace contextRef="#ctx0" brushRef="#br0" timeOffset="5871.567">19323 170 2104 0 0,'0'0'1820'0'0,"0"0"37"0"0,0 0 160 0 0,0 0 220 0 0,0 0 87 0 0,0 0-149 0 0,0 0-304 0 0,0 0-356 0 0,0 0-315 0 0,0 0-262 0 0,0 0-202 0 0,5-4 2722 0 0,6 310-622 0 0,-3-30-2210 0 0,1 161-289 0 0,-13-412-241 0 0,11-31 399 0 0,30-58-414 0 0,3 2-1 0 0,3 2 1 0 0,2 1 0 0 0,15-12-81 0 0,98-65-41 0 0,-157 135 41 0 0,-1 1 1 0 0,1-1 0 0 0,-1 0 0 0 0,1 0 0 0 0,-1 1 0 0 0,1-1 0 0 0,-1 0 0 0 0,1 1 0 0 0,0-1 0 0 0,0 1 0 0 0,-1-1 0 0 0,1 1 0 0 0,0-1 0 0 0,0 1 0 0 0,-1-1 0 0 0,1 1 0 0 0,0 0 0 0 0,0 0 0 0 0,0-1-1 0 0,0 1 1 0 0,0 0 0 0 0,0 0 0 0 0,-1 0 0 0 0,1 0 0 0 0,0 0 0 0 0,0 0 0 0 0,0 0 0 0 0,0 0 0 0 0,0 0 0 0 0,0 0 0 0 0,0 1 0 0 0,-1-1 0 0 0,1 0 0 0 0,0 1 0 0 0,0-1 0 0 0,0 0 0 0 0,-1 1 0 0 0,1-1-1 0 0,0 1 1 0 0,0-1 0 0 0,-1 1 0 0 0,1 0 0 0 0,0-1 0 0 0,-1 1 0 0 0,1 0 0 0 0,-1-1 0 0 0,1 1 0 0 0,-1 0 0 0 0,1 0 0 0 0,-1-1 0 0 0,1 1 0 0 0,-1 0 0 0 0,0 0 0 0 0,0 0 0 0 0,1 0 0 0 0,-1 0 0 0 0,0-1-1 0 0,0 1 1 0 0,0 0 0 0 0,0 0 0 0 0,0 0 0 0 0,0 0-1 0 0,5 54 55 0 0,-3 0-1 0 0,-3 0 0 0 0,-2 0 1 0 0,-4 22-55 0 0,4-46 17 0 0,1 46-612 0 0,35-107-3427 0 0,0 6-2443 0 0,-26 19 2938 0 0,3-3-6744 0 0</inkml:trace>
  <inkml:trace contextRef="#ctx0" brushRef="#br0" timeOffset="6703.675">20530 685 7786 0 0,'0'0'2149'0'0,"0"0"-365"0"0,0 0-97 0 0,0 0 30 0 0,0 0-55 0 0,0 0-194 0 0,0 0-260 0 0,0 0-229 0 0,0 0-161 0 0,0 0-86 0 0,-32 11-84 0 0,-104 33-78 0 0,52 2 390 0 0,66-35-844 0 0,1 1 0 0 0,0 0 0 0 0,1 2 1 0 0,0 0-1 0 0,1 0 0 0 0,1 2 0 0 0,1 0 1 0 0,0 0-1 0 0,1 1 0 0 0,0 1 0 0 0,2 0 0 0 0,0 0 1 0 0,1 1-1 0 0,-1 5-116 0 0,10-22 4 0 0,-1 0 1 0 0,1 0 0 0 0,-1 0-1 0 0,1 0 1 0 0,0 1-1 0 0,0-1 1 0 0,0 0 0 0 0,0 0-1 0 0,0 0 1 0 0,0 1-1 0 0,0-1 1 0 0,1 0-1 0 0,-1 0 1 0 0,1 0 0 0 0,0 0-1 0 0,0 0 1 0 0,0 0-1 0 0,0 0 1 0 0,0 0 0 0 0,0 0-1 0 0,0 0 1 0 0,0 0-1 0 0,1-1 1 0 0,-1 1-1 0 0,1 0 1 0 0,0-1 0 0 0,-1 0-1 0 0,1 1 1 0 0,0-1-1 0 0,0 0 1 0 0,0 0 0 0 0,0 0-1 0 0,0 0 1 0 0,0 0-1 0 0,0 0 1 0 0,0 0-1 0 0,0-1 1 0 0,0 1 0 0 0,0-1-1 0 0,0 1 1 0 0,1-1-1 0 0,-1 0 1 0 0,0 0 0 0 0,0 0-1 0 0,0 0 1 0 0,1-1-1 0 0,-1 1 1 0 0,1-1-5 0 0,10 0 79 0 0,1 0 0 0 0,-1-1 0 0 0,0 0 0 0 0,0-1-1 0 0,0-1 1 0 0,-1 0 0 0 0,1-1 0 0 0,-1 0 0 0 0,0-1 0 0 0,7-4-79 0 0,20-15 148 0 0,-1-2-1 0 0,-1-1 1 0 0,-1-2 0 0 0,2-6-148 0 0,-35 34 8 0 0,147-134 203 0 0,-142 180-234 0 0,-39 124 154 0 0,46-62-163 0 0,-14-103 34 0 0,0 0 0 0 0,1 0-1 0 0,-1 0 1 0 0,1 0-1 0 0,-1-1 1 0 0,1 1 0 0 0,0 0-1 0 0,0-1 1 0 0,0 0 0 0 0,0 1-1 0 0,1-1 1 0 0,-1 0-1 0 0,1 0 1 0 0,-1 0 0 0 0,1-1-1 0 0,0 1 1 0 0,0 0 0 0 0,-1-1-1 0 0,1 0 1 0 0,0 0-1 0 0,0 0 1 0 0,0 0 0 0 0,1 0-1 0 0,-1-1 1 0 0,0 1-1 0 0,0-1 1 0 0,0 0 0 0 0,0 0-1 0 0,1 0 1 0 0,-1 0 0 0 0,3-1-2 0 0,3-2 23 0 0,1-1 0 0 0,-1-1 1 0 0,1 1-1 0 0,-1-2 1 0 0,-1 1-1 0 0,1-1 1 0 0,-1 0-1 0 0,0-1 0 0 0,-1 0 1 0 0,1 0-1 0 0,-1-1 1 0 0,-1 0-1 0 0,1 0 0 0 0,-1 0 1 0 0,-1-1-1 0 0,2-2-23 0 0,5-6 50 0 0,93-115 184 0 0,-95 121-224 0 0,2-2 5 0 0,0 0 1 0 0,1 1 0 0 0,0 0-1 0 0,0 0 1 0 0,2 2 0 0 0,-1 0-1 0 0,1 0 1 0 0,1 2-1 0 0,-1 0 1 0 0,2 0 0 0 0,15-4-16 0 0,-30 12 10 0 0,0-1-1 0 0,0 1 1 0 0,0 0 0 0 0,0 0 0 0 0,0 0 0 0 0,-1 1-1 0 0,1-1 1 0 0,0 0 0 0 0,0 1 0 0 0,0-1 0 0 0,0 1-1 0 0,0 0 1 0 0,-1-1 0 0 0,1 1 0 0 0,0 0 0 0 0,-1 0-1 0 0,1 0 1 0 0,-1 0 0 0 0,1 1 0 0 0,-1-1 0 0 0,1 0-1 0 0,-1 0 1 0 0,0 1 0 0 0,1-1 0 0 0,-1 1 0 0 0,0 0-1 0 0,0-1 1 0 0,0 1 0 0 0,0 0 0 0 0,-1-1 0 0 0,1 1-1 0 0,0 0 1 0 0,-1 0 0 0 0,1 0 0 0 0,-1-1 0 0 0,0 1-1 0 0,1 1-9 0 0,6 78 383 0 0,-7-81-380 0 0,1 14 39 0 0,-1-1 0 0 0,-1 0 0 0 0,0 1-1 0 0,-1-1 1 0 0,0 0 0 0 0,-1 0 0 0 0,-1 0 0 0 0,0-1 0 0 0,0 1 0 0 0,-1-1-1 0 0,-1 0 1 0 0,0 0 0 0 0,-1-1 0 0 0,0 0 0 0 0,-1 0 0 0 0,0 0 0 0 0,0-1-1 0 0,-1 0 1 0 0,-1-1 0 0 0,1 0 0 0 0,-2 0 0 0 0,1-1 0 0 0,-5 2-42 0 0,4-4 2 0 0,1 0 0 0 0,-1 0 1 0 0,-1-1-1 0 0,1-1 0 0 0,0 0 0 0 0,-1 0 1 0 0,0-1-1 0 0,0-1 0 0 0,0 0 0 0 0,-9 0-2 0 0,21-2-18 0 0,0 0-10 0 0,25 0-144 0 0,217-11 272 0 0,24 11 624 0 0,-264 0-751 0 0,1 0-1 0 0,-1-1 1 0 0,1 1 0 0 0,-1-1-1 0 0,1 1 1 0 0,-1-1 0 0 0,1 0-1 0 0,-1 0 1 0 0,0 0 0 0 0,1 0-1 0 0,-1-1 1 0 0,0 1 0 0 0,0-1-1 0 0,0 1 1 0 0,0-1-1 0 0,0 0 1 0 0,0 1 0 0 0,-1-1-1 0 0,1 0 1 0 0,-1 0 0 0 0,1 0-1 0 0,-1-1 1 0 0,1 1 0 0 0,-1 0-1 0 0,0-1 1 0 0,0 1 0 0 0,0 0-1 0 0,-1-1 1 0 0,1 1 0 0 0,-1-1-1 0 0,1 1 1 0 0,-1-1 0 0 0,0 1-1 0 0,0-1 1 0 0,0 0 0 0 0,0 1-1 0 0,0-1 1 0 0,0 1 0 0 0,-1-1-1 0 0,1 1 1 0 0,-1-1 27 0 0,-4-19-4568 0 0,-4 2-4099 0 0,6 13-4328 0 0</inkml:trace>
  <inkml:trace contextRef="#ctx0" brushRef="#br0" timeOffset="-27555.146">2661 151 0 0 0,'0'0'1639'0'0,"0"0"7"0"0,0 0 82 0 0,0 0 192 0 0,0 0 178 0 0,0 0-13 0 0,0 0-221 0 0,0 0-349 0 0,0 0-341 0 0,0 0-243 0 0,0 0-163 0 0,0-5-77 0 0,3-14-21 0 0,-2 14-15 0 0,-1 5-27 0 0,0 0-42 0 0,0 0-54 0 0,6 26 2350 0 0,17 88-647 0 0,-18 96-1128 0 0,-9-1 0 0 0,-11 23-1107 0 0,-6-27 261 0 0,21-166-240 0 0,0-62-746 0 0,-2-35-2786 0 0,-1 39-1154 0 0,-1 1-4537 0 0,4 10-1438 0 0</inkml:trace>
  <inkml:trace contextRef="#ctx0" brushRef="#br0" timeOffset="-23456.182">2035 361 2777 0 0,'0'0'2393'0'0,"0"0"-622"0"0,0 0-208 0 0,0 0 95 0 0,0 0 117 0 0,0 0-26 0 0,0 0-236 0 0,0 0-294 0 0,0 0-240 0 0,0 0-147 0 0,0 0-89 0 0,18-8-51 0 0,56-27-32 0 0,33 5 2238 0 0,36-10-597 0 0,-2-6 1 0 0,31-19-2302 0 0,47-27 768 0 0,-127 63-522 0 0,-82 28-102 0 0,-10 1-160 0 0,-6 0-310 0 0,4-4-1554 0 0,2-1-4470 0 0,0 2-1810 0 0,0 0-3667 0 0</inkml:trace>
  <inkml:trace contextRef="#ctx0" brushRef="#br0" timeOffset="-17937.988">3324 11 0 0 0,'0'0'1182'0'0,"0"0"22"0"0,0 0 33 0 0,0 0 140 0 0,0 0 218 0 0,0 0 61 0 0,0 0-122 0 0,0 0-239 0 0,0 0-282 0 0,0 0-215 0 0,0 0-109 0 0,0-2-38 0 0,3 17 5296 0 0,3 91-4275 0 0,-6-37-1127 0 0,-16 476 1395 0 0,12-328-1294 0 0,14-180-398 0 0,-9-37-206 0 0,13-18 2160 0 0,34-49-1929 0 0,86-98-10 0 0,-133 164-264 0 0,4-4 3 0 0,0-1-1 0 0,0 1 1 0 0,0 0 0 0 0,1 1 0 0 0,-1-1 0 0 0,1 1 0 0 0,0 0 0 0 0,0 1 0 0 0,1-1 0 0 0,-1 1 0 0 0,1 0 0 0 0,0 1 0 0 0,-1 0 0 0 0,1 0 0 0 0,0 0 0 0 0,0 1 0 0 0,1 0 0 0 0,1 0-2 0 0,45 1 47 0 0,-32 30 90 0 0,-5 40 175 0 0,-4 58 27 0 0,-22 64-119 0 0,37-253-4734 0 0,-11 34-7005 0 0,-14 19-602 0 0</inkml:trace>
  <inkml:trace contextRef="#ctx0" brushRef="#br0" timeOffset="-12037.25">4005 807 0 0 0,'0'0'411'0'0,"0"0"530"0"0,0 0 301 0 0,0 0 81 0 0,0 0-124 0 0,0 0-163 0 0,0 0-120 0 0,0 0-105 0 0,3 0-36 0 0,11 0-23 0 0,-11 0-10 0 0,-3 0 27 0 0,0 0-20 0 0,0 0-35 0 0,11 22 4671 0 0,-2-17-5032 0 0,-1 0 0 0 0,1-1 0 0 0,0 0 0 0 0,1 0 0 0 0,-1-1 0 0 0,1 0 0 0 0,-1-1 0 0 0,1 0 0 0 0,0-1 0 0 0,0 0 0 0 0,0 0 0 0 0,0-1 0 0 0,0 0 0 0 0,0-1 0 0 0,0 0 0 0 0,5-1-353 0 0,27 0 611 0 0,-31 2-468 0 0,0-1 0 0 0,0 0 0 0 0,0 0 1 0 0,0-2-1 0 0,0 1 0 0 0,-1-1 0 0 0,1-1 0 0 0,-1 0 0 0 0,1 0 1 0 0,-1-1-1 0 0,4-3-143 0 0,-11 6 55 0 0,1 1 0 0 0,-1-1 0 0 0,0-1 0 0 0,0 1 0 0 0,0 0 0 0 0,0-1 0 0 0,0 1 0 0 0,-1-1 0 0 0,1 0 0 0 0,-1 0 0 0 0,0 0 0 0 0,1 0 0 0 0,-1 0 0 0 0,-1-1 0 0 0,1 1 0 0 0,0-1 0 0 0,-1 1 0 0 0,0-1 0 0 0,0 1 0 0 0,0-1 1 0 0,0 0-1 0 0,-1 0 0 0 0,1 1 0 0 0,-1-1 0 0 0,0 0 0 0 0,0 0 0 0 0,0 1 0 0 0,-1-1 0 0 0,1 0 0 0 0,-2-2-55 0 0,1 1 15 0 0,0 1-1 0 0,-1-1 1 0 0,0 0 0 0 0,0 1-1 0 0,0-1 1 0 0,0 1 0 0 0,-1 0 0 0 0,1 0-1 0 0,-1 0 1 0 0,0 0 0 0 0,-1 0-1 0 0,1 1 1 0 0,-1-1 0 0 0,1 1 0 0 0,-1 0-1 0 0,0 0 1 0 0,0 0 0 0 0,0 1-1 0 0,-1-1 1 0 0,1 1 0 0 0,-1 0 0 0 0,1 0-1 0 0,-1 1 1 0 0,0-1 0 0 0,1 1-1 0 0,-1 0 1 0 0,0 1 0 0 0,0-1 0 0 0,-5 1-15 0 0,-72 14-58 0 0,7 26 53 0 0,70-36 13 0 0,-2-1 7 0 0,1 1 0 0 0,-1 1 0 0 0,1-1 0 0 0,0 1 0 0 0,0 0 0 0 0,0 1 0 0 0,1-1 0 0 0,-1 1 0 0 0,2 0 0 0 0,-1 1 0 0 0,1-1 0 0 0,-1 1 0 0 0,1 1-15 0 0,-14 41 90 0 0,3 91 409 0 0,15-128-442 0 0,0 0 0 0 0,0 0 0 0 0,1 0 0 0 0,0 0-1 0 0,1 0 1 0 0,1 0 0 0 0,0 0 0 0 0,1-1 0 0 0,0 1 0 0 0,0-1 0 0 0,6 9-57 0 0,-3-12 89 0 0,1-1 0 0 0,1 0 1 0 0,-1-1-1 0 0,1 0 1 0 0,0 0-1 0 0,1-1 0 0 0,-1 0 1 0 0,1-1-1 0 0,0 1 1 0 0,0-2-1 0 0,1 0 0 0 0,-1 0 1 0 0,0-1-1 0 0,1 0 1 0 0,0-1-1 0 0,0 0 0 0 0,-1-1 1 0 0,1 0-1 0 0,0 0 1 0 0,0-1-1 0 0,3-1-89 0 0,-10 2 20 0 0,138-37 502 0 0,-136 33-457 0 0,-18 3-568 0 0,-6-1-5942 0 0,14 1-1821 0 0,1 1-5043 0 0</inkml:trace>
  <inkml:trace contextRef="#ctx0" brushRef="#br0" timeOffset="11353.669">3865 2699 2857 0 0,'0'0'3003'0'0,"0"0"-667"0"0,0 0-306 0 0,0 0-27 0 0,0 0 15 0 0,0 0-162 0 0,0 0-333 0 0,0 0-370 0 0,0 0-288 0 0,0 0-154 0 0,0 0-59 0 0,0 0 3 0 0,0 0 6 0 0,4-7-8 0 0,246-380 4468 0 0,-164 277-4865 0 0,-84 144-284 0 0,-4-11 39 0 0,-2 9-4 0 0,2 0 0 0 0,1 1 0 0 0,2-1-1 0 0,1 1 1 0 0,3 9-7 0 0,-5-37 7 0 0,0 0 1 0 0,1 1-1 0 0,0-1 1 0 0,0 0-1 0 0,0 0 1 0 0,1 0-1 0 0,-1-1 0 0 0,1 1 1 0 0,1 0-1 0 0,-1-1 1 0 0,0 1-1 0 0,1-1 1 0 0,0 0-1 0 0,0 1 0 0 0,0-2 1 0 0,1 1-1 0 0,0 0 1 0 0,-1-1-1 0 0,1 1 1 0 0,0-1-1 0 0,0 0 0 0 0,1 0 1 0 0,-1-1-1 0 0,1 1 1 0 0,-1-1-1 0 0,1 0 0 0 0,0 0 1 0 0,0-1-1 0 0,0 1 1 0 0,3-1-8 0 0,1-3 97 0 0,1-1 1 0 0,-1-1 0 0 0,0 0-1 0 0,0 0 1 0 0,0-1 0 0 0,-1 0-1 0 0,1 0 1 0 0,-1-1 0 0 0,0 0-1 0 0,-1 0 1 0 0,1-1 0 0 0,-1 0-1 0 0,-1 0 1 0 0,1-1 0 0 0,-1 0-1 0 0,-1 0 1 0 0,2-3-98 0 0,11-11 80 0 0,-1-1 0 0 0,-1 0 0 0 0,-1-1 0 0 0,-1-1-1 0 0,-1 0 1 0 0,-1-1 0 0 0,-2 0 0 0 0,0-1 0 0 0,3-22-80 0 0,-11-24 28 0 0,-2 74-48 0 0,0-1 0 0 0,0 0-1 0 0,0 1 1 0 0,-1-1 0 0 0,1 1 0 0 0,0-1-1 0 0,0 1 1 0 0,0-1 0 0 0,0 0 0 0 0,-1 1 0 0 0,1-1-1 0 0,0 1 1 0 0,-1-1 0 0 0,1 0 0 0 0,0 1-1 0 0,0-1 1 0 0,-1 0 0 0 0,1 1 0 0 0,-1-1 0 0 0,1 0-1 0 0,0 0 1 0 0,-1 1 0 0 0,1-1 0 0 0,-1 0-1 0 0,1 0 1 0 0,0 0 0 0 0,-1 0 0 0 0,1 0 0 0 0,-1 1-1 0 0,1-1 1 0 0,-1 0 0 0 0,1 0 0 0 0,-1 0-1 0 0,1 0 1 0 0,-1 0 0 0 0,1 0 0 0 0,-1-1 0 0 0,1 1-1 0 0,0 0 1 0 0,-1 0 0 0 0,1 0 0 0 0,-1 0-1 0 0,1 0 1 0 0,-1-1 0 0 0,1 1 0 0 0,0 0 0 0 0,-1 0-1 0 0,1-1 1 0 0,0 1 0 0 0,-1 0 0 0 0,1-1 0 0 0,0 1-1 0 0,-1 0 1 0 0,1-1 0 0 0,0 1 0 0 0,-1 0-1 0 0,1-1 1 0 0,0 1 0 0 0,0-1 0 0 0,0 1 0 0 0,-1 0-1 0 0,1-1 1 0 0,0 1 0 0 0,0-1 0 0 0,0 1-1 0 0,0-1 1 0 0,0 0 20 0 0,-17 40-2042 0 0,12-14-121 0 0,3-8-4588 0 0,2-9-5393 0 0</inkml:trace>
  <inkml:trace contextRef="#ctx0" brushRef="#br0" timeOffset="8120.672">1 2467 7690 0 0,'0'0'1872'0'0,"0"0"-297"0"0,0 0-101 0 0,0 0 15 0 0,0 0-58 0 0,0 0-220 0 0,0 0-283 0 0,0 0-179 0 0,0 0-72 0 0,0 0-15 0 0,0 0 24 0 0,4 8-32 0 0,18 22-43 0 0,30-19 864 0 0,-40-12-1170 0 0,10-3 0 0 0,0 0-1 0 0,0-2 1 0 0,0 0-1 0 0,-1-1 1 0 0,0-2-1 0 0,0 0 1 0 0,-1-1-1 0 0,0-1 1 0 0,-1-1-1 0 0,0-1 1 0 0,-1 0-1 0 0,0-1 1 0 0,3-6-305 0 0,16-8 253 0 0,103-83 382 0 0,96-65-93 0 0,-231 173-535 0 0,1-1 0 0 0,-1 1 1 0 0,1 0-1 0 0,0 1 0 0 0,0-1 0 0 0,0 1 0 0 0,0 0 0 0 0,1 1 0 0 0,-1 0 1 0 0,1 0-1 0 0,-1 0 0 0 0,1 0 0 0 0,-1 1 0 0 0,1 1 0 0 0,-1-1 0 0 0,1 1 1 0 0,-1 0-8 0 0,-2 2 4 0 0,0 0 0 0 0,0 1 0 0 0,0-1 0 0 0,0 1 0 0 0,0 0 0 0 0,-1 0 0 0 0,0 1 0 0 0,0-1 0 0 0,0 0 0 0 0,-1 1 0 0 0,1 0 0 0 0,-1 0 0 0 0,0 0 0 0 0,1 2-4 0 0,5 18 37 0 0,0-1 1 0 0,-1 2-1 0 0,-2-1 1 0 0,0 0-1 0 0,-2 1 1 0 0,-1 0-1 0 0,-1 0 1 0 0,-1 0-1 0 0,-1 0 1 0 0,-2 0 0 0 0,0-1-1 0 0,-2 1 1 0 0,-7 22-38 0 0,8-34 11 0 0,-1 0 0 0 0,0-1 0 0 0,-1 1 1 0 0,-1-1-1 0 0,0 0 0 0 0,-1-1 0 0 0,-1 0 1 0 0,0 0-1 0 0,0-1 0 0 0,-1 0 1 0 0,0 0-1 0 0,-1-1 0 0 0,0 0 0 0 0,-1-1 1 0 0,0-1-1 0 0,0 0 0 0 0,-1 0 0 0 0,0-1 1 0 0,0-1-1 0 0,-1 0 0 0 0,0-1 0 0 0,0 0 1 0 0,0-2-1 0 0,0 1 0 0 0,-1-2 0 0 0,1 0 1 0 0,-14 1-12 0 0,9-3 4 0 0,12 1-6 0 0,-1-1-1 0 0,1 1 1 0 0,-1-1 0 0 0,1-1-1 0 0,0 1 1 0 0,0-1 0 0 0,-1-1-1 0 0,1 1 1 0 0,0-1-1 0 0,0-1 1 0 0,0 1 0 0 0,0-1-1 0 0,1 0 1 0 0,-1-1 0 0 0,1 1-1 0 0,-4-4 3 0 0,4 2-34 0 0,1-1-1 0 0,0 0 1 0 0,0 0 0 0 0,1 0-1 0 0,-1 0 1 0 0,1-1-1 0 0,1 0 1 0 0,-1 1-1 0 0,1-1 1 0 0,0-1 0 0 0,1 1-1 0 0,0 0 1 0 0,0-1-1 0 0,0 1 1 0 0,1-1-1 0 0,0 0 1 0 0,1 1-1 0 0,0-1 1 0 0,0 0 0 0 0,1 1-1 0 0,-1-1 1 0 0,2 0-1 0 0,-1 1 1 0 0,3-8 34 0 0,38-78-2821 0 0,24 21-4966 0 0,-44 56-11 0 0,-6 5-2784 0 0</inkml:trace>
  <inkml:trace contextRef="#ctx0" brushRef="#br0" timeOffset="8487.817">1440 2221 8370 0 0,'0'0'2583'0'0,"0"0"-889"0"0,0 0-271 0 0,0 0 109 0 0,0 0 90 0 0,0 0-165 0 0,0 0-367 0 0,0 0-267 0 0,0 0-162 0 0,0 0-86 0 0,0 0-48 0 0,0 0-50 0 0,0 0-53 0 0,-22 27-33 0 0,-72 88-63 0 0,46-37 138 0 0,46-73-449 0 0,-1 1 1 0 0,0 0 0 0 0,1-1-1 0 0,0 1 1 0 0,0 0 0 0 0,1 0-1 0 0,0 1 1 0 0,0-1 0 0 0,0 0 0 0 0,1 0-1 0 0,0 1 1 0 0,0-1 0 0 0,0 0-1 0 0,1 0 1 0 0,0 0 0 0 0,0 0 0 0 0,1 1-1 0 0,-1-1 1 0 0,1-1 0 0 0,1 1-1 0 0,-1 0 1 0 0,1 0 0 0 0,0-1-1 0 0,0 0 1 0 0,1 1 0 0 0,0-1 0 0 0,-1-1-1 0 0,2 1 1 0 0,3 4-18 0 0,0-5 70 0 0,0 0-1 0 0,0 0 1 0 0,1-1 0 0 0,-1 0-1 0 0,1 0 1 0 0,0-1 0 0 0,0 0 0 0 0,0 0-1 0 0,0-1 1 0 0,0-1 0 0 0,0 1-1 0 0,0-1 1 0 0,0-1 0 0 0,0 0-1 0 0,0 0 1 0 0,0-1 0 0 0,0 0-1 0 0,-1 0 1 0 0,1-1 0 0 0,-1 0-1 0 0,1-1 1 0 0,-1 0 0 0 0,1 0-70 0 0,4-3 141 0 0,1-1 0 0 0,-1-1-1 0 0,-1 0 1 0 0,0 0 0 0 0,0-1 0 0 0,0-1 0 0 0,-2 0 0 0 0,1 0 0 0 0,-1-1-1 0 0,-1 0 1 0 0,0-1 0 0 0,-1 0 0 0 0,2-5-141 0 0,-5 10 28 0 0,-1 0 1 0 0,0-1-1 0 0,-1 1 1 0 0,0-1-1 0 0,0 0 1 0 0,-1 0-1 0 0,0 0 0 0 0,0-1 1 0 0,-1 1-1 0 0,0 0 1 0 0,-1 0-1 0 0,0-1 1 0 0,-1 1-1 0 0,0 0 0 0 0,0-1 1 0 0,-1 1-1 0 0,0 0 1 0 0,0 0-1 0 0,-1 0 0 0 0,0 1 1 0 0,-1-1-1 0 0,0 1 1 0 0,0-1-1 0 0,-1 1 1 0 0,0 0-1 0 0,-1 1 0 0 0,1 0 1 0 0,-2-1-1 0 0,-5-4-28 0 0,3 4-69 0 0,0 1 0 0 0,0 0 0 0 0,-1 1-1 0 0,0 0 1 0 0,0 0 0 0 0,0 1 0 0 0,-1 1 0 0 0,0 0-1 0 0,0 0 1 0 0,-4 0 69 0 0,-27 1-2939 0 0,-1 15-3989 0 0,30-5-5334 0 0</inkml:trace>
  <inkml:trace contextRef="#ctx0" brushRef="#br0" timeOffset="9443.891">1772 2360 5209 0 0,'0'0'2079'0'0,"0"0"-205"0"0,0 0 49 0 0,0 0 44 0 0,0 0-136 0 0,0 0-310 0 0,0 0-359 0 0,0 0-273 0 0,0 0-177 0 0,0 0-97 0 0,0 0-77 0 0,0 0-32 0 0,0 0-25 0 0,13-24-35 0 0,41-72 0 0 0,-15 55 765 0 0,-33 36-1009 0 0,0 0 0 0 0,0 1 0 0 0,0-1 0 0 0,1 1 0 0 0,0 1 0 0 0,-1-1-1 0 0,1 1 1 0 0,1 0 0 0 0,-1 1 0 0 0,0 0 0 0 0,1 0 0 0 0,-1 0 0 0 0,1 1-1 0 0,-1 0 1 0 0,1 1 0 0 0,0-1 0 0 0,-1 1 0 0 0,1 1 0 0 0,3 0-202 0 0,-6 4 60 0 0,-1 1 0 0 0,0-1 0 0 0,0 1 1 0 0,0 0-1 0 0,-1 0 0 0 0,0 0 0 0 0,0 0 0 0 0,-1 1 1 0 0,1-1-1 0 0,-1 1 0 0 0,-1-1 0 0 0,1 1 0 0 0,-1 0 1 0 0,0 0-1 0 0,-1 0 0 0 0,0-1 0 0 0,0 1 0 0 0,0 0 1 0 0,-1 0-1 0 0,0 0 0 0 0,0 0 0 0 0,-1 0-60 0 0,-4 21 52 0 0,0 0 0 0 0,-2-1 0 0 0,-1 0 0 0 0,-1 0 0 0 0,-1-1 0 0 0,-9 12-52 0 0,11-19 27 0 0,-1-1 0 0 0,-1-1 0 0 0,-1 0 0 0 0,-1-1 0 0 0,0 0 0 0 0,-1-1 0 0 0,0 0 0 0 0,-12 8-27 0 0,35-64 243 0 0,11 2-248 0 0,2 1 0 0 0,2 1 1 0 0,1 1-1 0 0,2 1 0 0 0,13-12 5 0 0,104-96 9 0 0,-139 139-14 0 0,0 0 0 0 0,0 1 0 0 0,1 0-1 0 0,0-1 1 0 0,-1 2 0 0 0,1-1 0 0 0,0 1-1 0 0,0 0 1 0 0,1 0 0 0 0,-1 0 0 0 0,0 1-1 0 0,1 0 1 0 0,1 0 5 0 0,0 56 11 0 0,-36 59 53 0 0,4-40-33 0 0,13-1-93 0 0,43-80 61 0 0,155-162-11 0 0,-153 143 12 0 0,136-84 9 0 0,-126 99 19 0 0,-40 49-5 0 0,-38 83 90 0 0,2 125-353 0 0,29-225-1746 0 0,1-17-2603 0 0,0-3-3963 0 0,0-1-4255 0 0</inkml:trace>
  <inkml:trace contextRef="#ctx0" brushRef="#br0" timeOffset="10133.99">2917 2441 2000 0 0,'0'0'3081'0'0,"0"0"-1022"0"0,0 0-604 0 0,0 0-61 0 0,0 0 102 0 0,0 0-12 0 0,0 0-111 0 0,0 0-198 0 0,0 0-180 0 0,0 0-129 0 0,0 0-104 0 0,0 0-94 0 0,0 0-68 0 0,20-8-41 0 0,62-28-66 0 0,-77 35-375 0 0,1-1 0 0 0,-1-1-1 0 0,1 1 1 0 0,-1-1-1 0 0,0 0 1 0 0,0 0 0 0 0,0 0-1 0 0,-1-1 1 0 0,1 1-1 0 0,-1-1 1 0 0,0 0 0 0 0,0-1-1 0 0,0 1 1 0 0,-1-1-1 0 0,1 1 1 0 0,-1-1 0 0 0,0 0-1 0 0,0-1 1 0 0,-1 1-1 0 0,0 0 1 0 0,0-1-1 0 0,0 1 1 0 0,0-1 0 0 0,-1 1-1 0 0,0-1 1 0 0,0 0-1 0 0,-1 0 1 0 0,1-4-118 0 0,-2 8 23 0 0,1 0-1 0 0,0 0 1 0 0,-1-1 0 0 0,1 1-1 0 0,-1 0 1 0 0,1 0 0 0 0,-1 0-1 0 0,0 0 1 0 0,0 0 0 0 0,0 0-1 0 0,0 0 1 0 0,-1 0 0 0 0,1 0-1 0 0,0 1 1 0 0,-1-1 0 0 0,1 0-1 0 0,-1 1 1 0 0,0-1-1 0 0,1 1 1 0 0,-1-1 0 0 0,0 1-1 0 0,0 0 1 0 0,0 0 0 0 0,0 0-1 0 0,0 0 1 0 0,0 0 0 0 0,0 0-1 0 0,0 1 1 0 0,-1-1 0 0 0,1 1-1 0 0,0-1 1 0 0,0 1 0 0 0,0 0-1 0 0,-1 0 1 0 0,1 0 0 0 0,0 0-1 0 0,-1 0-22 0 0,-86 17-31 0 0,79-12 50 0 0,0 0 1 0 0,0 1-1 0 0,1 0 1 0 0,-1 0-1 0 0,1 1 1 0 0,1 0-1 0 0,-1 1 1 0 0,1 0-1 0 0,1 0 1 0 0,-1 1-1 0 0,1 0 1 0 0,1 0-1 0 0,0 1 1 0 0,0 0-1 0 0,1 0 1 0 0,0 0-1 0 0,1 0 1 0 0,0 1-1 0 0,0 0 1 0 0,1 0-1 0 0,1 0 1 0 0,0 0-1 0 0,0 0 1 0 0,1 1 0 0 0,1-1-1 0 0,0 0 1 0 0,0 1-1 0 0,1-1 1 0 0,1 0-1 0 0,0 0 1 0 0,0 0-1 0 0,4 9-19 0 0,-1-11 88 0 0,0-1 0 0 0,0 0 0 0 0,1 0 0 0 0,0 0 0 0 0,0-1-1 0 0,1 0 1 0 0,0 0 0 0 0,0-1 0 0 0,1 1 0 0 0,-1-2 0 0 0,1 1 0 0 0,1-1 0 0 0,-1 0 0 0 0,1-1 0 0 0,0 0-1 0 0,0 0 1 0 0,0-1 0 0 0,1 0 0 0 0,5 0-88 0 0,12 3 171 0 0,1-1 0 0 0,-1-2 0 0 0,1 0 0 0 0,0-2 1 0 0,0-2-1 0 0,7-1-171 0 0,104-26-635 0 0,-111 19-3553 0 0,-1-1-3976 0 0,-15 3-4586 0 0</inkml:trace>
  <inkml:trace contextRef="#ctx0" brushRef="#br0" timeOffset="-4597.888">10645 906 13571 0 0,'0'0'1590'0'0,"0"0"-417"0"0,0 0-29 0 0,0 0 154 0 0,0 0 28 0 0,0 0-126 0 0,0 0-212 0 0,0 0-190 0 0,0 0-106 0 0,0 0-99 0 0,0 0-102 0 0,0 0-115 0 0,29-5-93 0 0,91-18-99 0 0,-19 14-1099 0 0,-92 11-4291 0 0,-6-1 1587 0 0,2 0-8627 0 0</inkml:trace>
  <inkml:trace contextRef="#ctx0" brushRef="#br0" timeOffset="-3459.138">11042 634 2184 0 0,'0'0'1842'0'0,"0"0"-67"0"0,0 0 94 0 0,0 0 116 0 0,0 0 48 0 0,0 0-154 0 0,0 0-323 0 0,0 0-322 0 0,0 0-241 0 0,0 0-175 0 0,0 0-113 0 0,0 0-43 0 0,0 0-57 0 0,12-11-22 0 0,38-34-49 0 0,-48 44-472 0 0,1-1 1 0 0,-1 1 0 0 0,1 0 0 0 0,-1 0 0 0 0,1 0-1 0 0,0 0 1 0 0,0 0 0 0 0,-1 1 0 0 0,1-1 0 0 0,0 1-1 0 0,0 0 1 0 0,0-1 0 0 0,0 1 0 0 0,0 1 0 0 0,-1-1 0 0 0,1 0-1 0 0,0 1 1 0 0,0-1 0 0 0,0 1 0 0 0,-1 0 0 0 0,1 0-1 0 0,0 0 1 0 0,-1 0 0 0 0,1 0 0 0 0,-1 1 0 0 0,1-1-1 0 0,-1 1 1 0 0,0 0 0 0 0,0 0 0 0 0,1 0 0 0 0,-1 0 0 0 0,0 0-1 0 0,-1 0 1 0 0,1 0 0 0 0,0 1 0 0 0,-1-1 0 0 0,1 0-1 0 0,-1 1 1 0 0,0 0 0 0 0,0-1 0 0 0,0 1 0 0 0,0 0-1 0 0,0-1 1 0 0,0 1 0 0 0,-1 0 0 0 0,0 0 0 0 0,1 0 0 0 0,-1 0-1 0 0,0-1 1 0 0,0 2-63 0 0,5 21 231 0 0,-1 1 0 0 0,-2-1-1 0 0,0 1 1 0 0,-1-1 0 0 0,-2 1 0 0 0,-1 8-231 0 0,-2 0 90 0 0,-2-1 1 0 0,-1 0 0 0 0,-2 0 0 0 0,-1-1 0 0 0,-1 0 0 0 0,-2-1-1 0 0,-1 0 1 0 0,-13 20-91 0 0,27-51 14 0 0,0-1 0 0 0,0 1-1 0 0,0 0 1 0 0,0 0 0 0 0,-1-1 0 0 0,1 1-1 0 0,0 0 1 0 0,0 0 0 0 0,0-1-1 0 0,0 1 1 0 0,0 0 0 0 0,0 0 0 0 0,-1-1-1 0 0,1 1 1 0 0,0 0 0 0 0,0 0-1 0 0,0 0 1 0 0,0-1 0 0 0,-1 1 0 0 0,1 0-1 0 0,0 0 1 0 0,0 0 0 0 0,-1 0-1 0 0,1-1 1 0 0,0 1 0 0 0,0 0-1 0 0,-1 0 1 0 0,1 0 0 0 0,0 0 0 0 0,0 0-1 0 0,-1 0 1 0 0,1 0 0 0 0,0 0-1 0 0,-1 0 1 0 0,1 0 0 0 0,0 0 0 0 0,0 0-1 0 0,-1 0 1 0 0,1 0 0 0 0,0 0-1 0 0,-1 0 1 0 0,1 0 0 0 0,0 0 0 0 0,0 0-1 0 0,-1 1 1 0 0,1-1 0 0 0,0 0-1 0 0,0 0 1 0 0,-1 0 0 0 0,1 0-1 0 0,0 0 1 0 0,0 1-14 0 0,-2-32 155 0 0,2 31-165 0 0,3-14 17 0 0,0 0-1 0 0,1 0 1 0 0,1 1 0 0 0,0-1-1 0 0,1 1 1 0 0,0 0 0 0 0,1 1-1 0 0,0 0 1 0 0,1 0 0 0 0,6-7-7 0 0,8-13 20 0 0,1 0 1 0 0,1 1 0 0 0,1 1 0 0 0,2 2 0 0 0,1 1 0 0 0,28-21-21 0 0,-51 44 2 0 0,1 0 0 0 0,-1 0 0 0 0,1 0 0 0 0,0 1 0 0 0,0 0 0 0 0,1 0 0 0 0,-1 1 1 0 0,1 0-1 0 0,-1 0 0 0 0,1 0 0 0 0,0 1 0 0 0,0 0 0 0 0,-1 0 0 0 0,1 1 0 0 0,0 0 0 0 0,1 0-2 0 0,-5 2 10 0 0,-1-1 0 0 0,0 1 0 0 0,0 0 0 0 0,0 1 1 0 0,-1-1-1 0 0,1 0 0 0 0,-1 0 0 0 0,1 1 0 0 0,-1-1 0 0 0,0 1 0 0 0,1-1 0 0 0,-1 1 0 0 0,-1 0 0 0 0,1-1 0 0 0,0 1 0 0 0,-1 0 0 0 0,1 0 0 0 0,-1-1 0 0 0,0 1 0 0 0,0 0 1 0 0,0 0-1 0 0,0 0 0 0 0,0-1 0 0 0,-1 1 0 0 0,0 1-10 0 0,1 3 26 0 0,-32 167 401 0 0,15-113-366 0 0,4 46-11 0 0,13-107-66 0 0,13 3 3 0 0,28-43 90 0 0,212-247-65 0 0,-134 192-62 0 0,-47 61-5 0 0,-70 71 74 0 0,-4-14 4 0 0,-1 0 1 0 0,-1 0 0 0 0,-1 0 0 0 0,-1-1-1 0 0,-1 1 1 0 0,-8 17-24 0 0,-8 26 30 0 0,22-64-30 0 0,-6 18-4 0 0,1 0 1 0 0,1 0-1 0 0,0 1 1 0 0,2 0-1 0 0,0 0 1 0 0,2 0-1 0 0,0 0 1 0 0,1 4 3 0 0,0-25-15 0 0,0 1 0 0 0,0 0 0 0 0,0-1 0 0 0,1 1 0 0 0,-1-1 0 0 0,0 1 0 0 0,0 0 0 0 0,1-1 0 0 0,-1 1 0 0 0,0-1 0 0 0,1 1 1 0 0,-1 0-1 0 0,0-1 0 0 0,1 1 0 0 0,-1-1 0 0 0,1 1 0 0 0,-1-1 0 0 0,1 0 0 0 0,-1 1 0 0 0,1-1 0 0 0,-1 0 0 0 0,1 1 0 0 0,-1-1 0 0 0,1 0 0 0 0,0 1 0 0 0,-1-1 1 0 0,1 0-1 0 0,-1 0 0 0 0,1 0 0 0 0,0 0 0 0 0,-1 1 0 0 0,1-1 0 0 0,0 0 0 0 0,-1 0 0 0 0,1 0 0 0 0,0 0 0 0 0,-1-1 0 0 0,1 1 0 0 0,0 0 0 0 0,-1 0 0 0 0,1 0 0 0 0,-1 0 1 0 0,1-1-1 0 0,0 1 0 0 0,-1 0 0 0 0,1-1 0 0 0,-1 1 0 0 0,1 0 0 0 0,-1-1 0 0 0,1 1 0 0 0,-1 0 0 0 0,1-1 0 0 0,-1 1 0 0 0,1-1 15 0 0,28-21-4321 0 0,-21 14-1455 0 0,0 0-6348 0 0</inkml:trace>
  <inkml:trace contextRef="#ctx0" brushRef="#br0" timeOffset="-2947.576">12511 829 13627 0 0,'0'0'1742'0'0,"0"0"-297"0"0,0 0-51 0 0,0 0 38 0 0,0 0-88 0 0,0 0-257 0 0,0 0-233 0 0,0 0-187 0 0,0 0-133 0 0,0 0-83 0 0,0 0-41 0 0,0 0-56 0 0,0 0-32 0 0,-30-3 9 0 0,-94-8-73 0 0,121 10-234 0 0,-1 0 0 0 0,1 0 0 0 0,-1 1-1 0 0,1 0 1 0 0,-1 0 0 0 0,1 0 0 0 0,-1 0-1 0 0,1 0 1 0 0,-1 1 0 0 0,1-1 0 0 0,-1 1-1 0 0,1 0 1 0 0,-1 0 0 0 0,1 0 0 0 0,0 1-1 0 0,-1-1 1 0 0,1 1 0 0 0,0 0 0 0 0,0 0-1 0 0,0 0 1 0 0,1 0 0 0 0,-3 2-24 0 0,-6 6 83 0 0,3-5-66 0 0,0 0 0 0 0,0 1 0 0 0,1 0 0 0 0,-1 0 0 0 0,1 1 0 0 0,0 0 0 0 0,1 1 0 0 0,0-1 0 0 0,0 1 0 0 0,1 0 0 0 0,0 0 0 0 0,0 1 0 0 0,1 0 0 0 0,0 0 0 0 0,0 0 0 0 0,1 0 0 0 0,0 0 0 0 0,1 1 0 0 0,0 0 0 0 0,1-1 0 0 0,-1 1 0 0 0,2 0 0 0 0,0 7-18 0 0,2-12 8 0 0,1-1-1 0 0,0-1 0 0 0,0 1 0 0 0,1 0 1 0 0,-1-1-1 0 0,1 1 0 0 0,-1-1 0 0 0,1 0 1 0 0,0 0-1 0 0,0-1 0 0 0,1 1 0 0 0,-1-1 0 0 0,0 0 1 0 0,1 0-1 0 0,0 0 0 0 0,-1-1 0 0 0,1 0 1 0 0,0 0-1 0 0,0 0 0 0 0,-1 0 0 0 0,1-1 0 0 0,0 0 1 0 0,0 0-1 0 0,0 0 0 0 0,0 0 0 0 0,0-1 1 0 0,0 0-1 0 0,-1 0 0 0 0,1 0 0 0 0,2-1-6 0 0,13-4 67 0 0,0 0-1 0 0,-1-1 0 0 0,0-1 1 0 0,0 0-1 0 0,-1-2 0 0 0,0 0 1 0 0,-1-1-1 0 0,0-1 0 0 0,-1-1 1 0 0,0 0-1 0 0,-1-1 0 0 0,6-7-66 0 0,89-89 147 0 0,-110 161-111 0 0,-6-33-90 0 0,1-1-1 0 0,1 1 1 0 0,0 0 0 0 0,1 0-1 0 0,1 1 1 0 0,1-1 0 0 0,1 0-1 0 0,0 3 55 0 0,27 0-2928 0 0,-14-19-1544 0 0,-1-2-4200 0 0,-5 0-3203 0 0</inkml:trace>
  <inkml:trace contextRef="#ctx0" brushRef="#br0" timeOffset="-2560.235">13176 759 12523 0 0,'0'0'3114'0'0,"0"0"-1202"0"0,0 0-526 0 0,0 0-161 0 0,0 0-126 0 0,0 0-148 0 0,0 0-151 0 0,0 0-118 0 0,0 0-99 0 0,0 0-73 0 0,0 0-71 0 0,0 0-80 0 0,-35 13-82 0 0,-106 41-55 0 0,74-18 108 0 0,64-35-319 0 0,0 1 0 0 0,0 0 0 0 0,0 0-1 0 0,0 0 1 0 0,0 0 0 0 0,0 1 0 0 0,0-1-1 0 0,1 1 1 0 0,-1-1 0 0 0,1 1 0 0 0,-1 0-1 0 0,1 0 1 0 0,0 0 0 0 0,1 0 0 0 0,-1 0 0 0 0,0 1-1 0 0,1-1 1 0 0,0 0 0 0 0,0 1 0 0 0,0-1-1 0 0,0 1 1 0 0,0 0 0 0 0,1-1 0 0 0,-1 1-1 0 0,1 0 1 0 0,0-1 0 0 0,0 1 0 0 0,1 2-11 0 0,1-4-2 0 0,0 1 0 0 0,0-1 1 0 0,0 0-1 0 0,0 1 0 0 0,1-1 1 0 0,-1 0-1 0 0,1-1 0 0 0,-1 1 0 0 0,1 0 1 0 0,0-1-1 0 0,-1 1 0 0 0,1-1 1 0 0,0 0-1 0 0,0 0 0 0 0,0 0 0 0 0,0 0 1 0 0,0 0-1 0 0,0-1 0 0 0,2 1 2 0 0,3 1 2 0 0,105 42 85 0 0,-112-43-82 0 0,0-1 1 0 0,0 1 0 0 0,0 0 0 0 0,0 0 0 0 0,0 0-1 0 0,0-1 1 0 0,-1 1 0 0 0,1 0 0 0 0,0 0-1 0 0,-1 0 1 0 0,1 0 0 0 0,0 0 0 0 0,-1 1 0 0 0,0-1-1 0 0,1 0 1 0 0,-1 0 0 0 0,0 0 0 0 0,1 0-1 0 0,-1 0 1 0 0,0 1 0 0 0,0-1 0 0 0,0 0 0 0 0,0 0-1 0 0,0 0 1 0 0,0 1 0 0 0,0-1 0 0 0,-1 0-1 0 0,1 0 1 0 0,0 0 0 0 0,0 0 0 0 0,-1 0-1 0 0,1 1 1 0 0,-1-1 0 0 0,1 0 0 0 0,-1 0 0 0 0,0 0-1 0 0,1 0 1 0 0,-1 0 0 0 0,0-1 0 0 0,0 1-1 0 0,0 0 1 0 0,0 0 0 0 0,0 0-6 0 0,-42 31 372 0 0,31-24-378 0 0,-1 0-1 0 0,0-1 1 0 0,0-1 0 0 0,-1-1 0 0 0,0 1-1 0 0,0-2 1 0 0,0 0 0 0 0,0-1-1 0 0,-1 0 1 0 0,-4-1 6 0 0,24-20-5752 0 0,6 7-1943 0 0,-5 7-3800 0 0</inkml:trace>
  <inkml:trace contextRef="#ctx0" brushRef="#br0" timeOffset="-2199.134">13500 766 11002 0 0,'0'0'3480'0'0,"0"0"-1054"0"0,0 0-502 0 0,0 0-217 0 0,0 0-275 0 0,0 0-299 0 0,0 0-288 0 0,0 0-159 0 0,0 0-86 0 0,0 0-91 0 0,0 0-55 0 0,0 0-86 0 0,0 0-95 0 0,-26 11-82 0 0,-78 32-51 0 0,54-9 104 0 0,49-33-244 0 0,0 0 1 0 0,0 0-1 0 0,0 1 1 0 0,0-1-1 0 0,1 0 1 0 0,-1 0-1 0 0,0 1 1 0 0,1-1-1 0 0,-1 1 1 0 0,1-1-1 0 0,0 0 1 0 0,-1 1-1 0 0,1-1 1 0 0,0 1-1 0 0,0-1 1 0 0,0 1-1 0 0,0-1 1 0 0,0 1-1 0 0,0-1 1 0 0,1 0-1 0 0,-1 1 1 0 0,0-1-1 0 0,1 1 1 0 0,-1-1-1 0 0,1 0 1 0 0,-1 1-1 0 0,1-1 1 0 0,0 0-1 0 0,-1 1 1 0 0,1-1-1 0 0,0 0 0 0 0,0 0 1 0 0,0 0-1 0 0,0 0 1 0 0,0 0-1 0 0,0 0 1 0 0,0 0-1 0 0,0 0 1 0 0,1 0-1 0 0,-1-1 1 0 0,0 1-1 0 0,0 0 1 0 0,1-1-1 0 0,-1 1 1 0 0,1-1-1 0 0,-1 1 1 0 0,0-1-1 0 0,1 0 1 0 0,-1 1-1 0 0,1-1 1 0 0,-1 0-1 0 0,2 0 0 0 0,8 2 5 0 0,0 2 0 0 0,-1-1 0 0 0,1 1-1 0 0,-1 1 1 0 0,0 0 0 0 0,0 0 0 0 0,-1 1 0 0 0,0 0 0 0 0,0 1-1 0 0,0 0 1 0 0,-1 0 0 0 0,1 1 0 0 0,2 4-5 0 0,-10-8 52 0 0,1 0 1 0 0,0 0 0 0 0,-1 0-1 0 0,1 0 1 0 0,-1 0-1 0 0,-1 1 1 0 0,1-1 0 0 0,0 1-1 0 0,-1-1 1 0 0,0 0-1 0 0,0 1 1 0 0,0-1 0 0 0,-1 0-1 0 0,1 1 1 0 0,-1-1-1 0 0,0 0 1 0 0,-1 1-1 0 0,1-1 1 0 0,-1 0 0 0 0,1 0-1 0 0,-1 0 1 0 0,0 0-1 0 0,-1 0 1 0 0,1-1 0 0 0,-1 1-1 0 0,1-1 1 0 0,-1 0-1 0 0,0 1 1 0 0,0-1 0 0 0,-2 0-53 0 0,-1 3 30 0 0,-1 0 0 0 0,0-1 0 0 0,0 0 1 0 0,0 0-1 0 0,-1 0 0 0 0,0-1 0 0 0,0 0 1 0 0,0-1-1 0 0,0 0 0 0 0,-1 0 0 0 0,1-1 1 0 0,-1 0-1 0 0,0-1 0 0 0,1 1 0 0 0,-1-2 1 0 0,0 1-1 0 0,0-1 0 0 0,0-1 0 0 0,-1 1-30 0 0,-12-13-1510 0 0,11 1-5879 0 0,9 8-5140 0 0</inkml:trace>
  <inkml:trace contextRef="#ctx0" brushRef="#br0" timeOffset="-9827.025">5884 685 3233 0 0,'0'0'1697'0'0,"0"0"-236"0"0,0 0 28 0 0,0 0 190 0 0,0 0 115 0 0,0 0-64 0 0,0 0-245 0 0,0 0-248 0 0,0 0-184 0 0,0 0-122 0 0,0 0-119 0 0,-3-3-73 0 0,-4-2-335 0 0,0-1 0 0 0,-1 2-1 0 0,1-1 1 0 0,-1 1 0 0 0,0 0 0 0 0,-1 1 0 0 0,1-1-1 0 0,0 2 1 0 0,-1-1 0 0 0,0 1 0 0 0,1 1-1 0 0,-1-1 1 0 0,0 2 0 0 0,0-1 0 0 0,0 1-1 0 0,0 0 1 0 0,-2 1-404 0 0,-3 2 121 0 0,0 0 0 0 0,0 0-1 0 0,0 1 1 0 0,0 1 0 0 0,1 1-1 0 0,-1-1 1 0 0,2 2-1 0 0,-1 0 1 0 0,1 1 0 0 0,0 0-1 0 0,0 1 1 0 0,1 0 0 0 0,0 0-1 0 0,1 1 1 0 0,-7 9-121 0 0,7-6 44 0 0,0 0 0 0 0,1 1 0 0 0,0 0 0 0 0,1 1 0 0 0,1 0 0 0 0,0 0 0 0 0,1 1-1 0 0,1-1 1 0 0,0 1 0 0 0,1 0 0 0 0,1 1 0 0 0,1-1 0 0 0,0 1 0 0 0,1-1 0 0 0,1 1 0 0 0,0-1 0 0 0,1 1 0 0 0,2 2-44 0 0,-1-10 33 0 0,0 0 0 0 0,1 0 0 0 0,1 0 0 0 0,0 0 0 0 0,0-1 1 0 0,0 0-1 0 0,1 1 0 0 0,0-2 0 0 0,1 1 0 0 0,0-1 0 0 0,0 0 0 0 0,0 0 0 0 0,1 0 0 0 0,0-1 1 0 0,1 0-1 0 0,-1 0 0 0 0,1-1 0 0 0,4 2-33 0 0,0-1 58 0 0,-1 0 1 0 0,1-1-1 0 0,1 0 1 0 0,-1-1-1 0 0,1 0 1 0 0,0-1-1 0 0,0 0 1 0 0,0-1-1 0 0,0-1 1 0 0,0 0-1 0 0,0-1 1 0 0,0 0-1 0 0,0-1 1 0 0,1-1-1 0 0,-1 0 1 0 0,-1 0-1 0 0,1-2 1 0 0,0 1-1 0 0,-1-2 1 0 0,1 1-1 0 0,-1-2 1 0 0,-1 0-1 0 0,1 0 1 0 0,-1-1-1 0 0,0 0 1 0 0,0-1-1 0 0,-1 0 1 0 0,0-1-1 0 0,0-1-58 0 0,15-15-36 0 0,-25 24-86 0 0,0 1-92 0 0,0 0-153 0 0,0 0-225 0 0,0 0-277 0 0,0 0-438 0 0,0 0-631 0 0,0 0-1601 0 0,1 0-4074 0 0,2 0-4863 0 0</inkml:trace>
  <inkml:trace contextRef="#ctx0" brushRef="#br0" timeOffset="-9308.32">6160 1031 8570 0 0,'0'0'2124'0'0,"0"0"-695"0"0,0 0-435 0 0,0 0-4 0 0,0 0 118 0 0,0 0 63 0 0,0 0-53 0 0,0 0-134 0 0,0 0-88 0 0,0 0-69 0 0,0 0-55 0 0,0 0-36 0 0,0 0-32 0 0,22 4-31 0 0,66 10-27 0 0,-12-25 730 0 0,-60 4-1055 0 0,125-71 1650 0 0,-72-2-1174 0 0,-66 77-771 0 0,-1 0 1 0 0,0-1-1 0 0,0 1 0 0 0,0-1 0 0 0,-1 1 0 0 0,1-1 0 0 0,-1 0 0 0 0,0 0 0 0 0,0 1 0 0 0,0-1 1 0 0,0 0-1 0 0,-1 0 0 0 0,0 0 0 0 0,0 0 0 0 0,0 0 0 0 0,0 0 0 0 0,0 0 0 0 0,-1 0 0 0 0,0 0 1 0 0,0 1-1 0 0,0-1 0 0 0,0 0 0 0 0,0 0 0 0 0,-1 1 0 0 0,0-1 0 0 0,-1-2-26 0 0,-5 2-10 0 0,1 0 0 0 0,-1 0-1 0 0,0 1 1 0 0,0 0 0 0 0,0 0-1 0 0,-1 1 1 0 0,1 0 0 0 0,0 0 0 0 0,-1 1-1 0 0,1 0 1 0 0,-1 1 0 0 0,0 0-1 0 0,1 0 1 0 0,-1 1 0 0 0,1 0-1 0 0,-1 1 1 0 0,1-1 0 0 0,0 2 0 0 0,-1-1-1 0 0,1 1 1 0 0,0 0 0 0 0,1 1-1 0 0,-4 1 11 0 0,-4 3-23 0 0,0 1-1 0 0,1 0 1 0 0,0 1-1 0 0,1 0 1 0 0,0 1-1 0 0,0 0 0 0 0,1 1 1 0 0,1 1-1 0 0,0 0 1 0 0,1 0-1 0 0,-5 9 24 0 0,10-15-1 0 0,0 1-1 0 0,1-1 1 0 0,0 1 0 0 0,0 0 0 0 0,1 0-1 0 0,0 1 1 0 0,0-1 0 0 0,1 1 0 0 0,0-1-1 0 0,1 1 1 0 0,0 0 0 0 0,0 0-1 0 0,1-1 1 0 0,0 1 0 0 0,1 0 0 0 0,-1 0-1 0 0,2-1 1 0 0,-1 1 0 0 0,1 0-1 0 0,1-1 1 0 0,-1 1 0 0 0,2-1 0 0 0,-1 0-1 0 0,1 0 1 0 0,0 0 0 0 0,0-1-1 0 0,3 4 2 0 0,11 7-1 0 0,0 0 0 0 0,0-1-1 0 0,2-1 1 0 0,0-1 0 0 0,1 0-1 0 0,0-2 1 0 0,1 0 0 0 0,0-2-1 0 0,10 4 2 0 0,-25-13-98 0 0,-1 0 0 0 0,1-1 0 0 0,-1 1-1 0 0,1-1 1 0 0,0 0 0 0 0,0-1-1 0 0,-1 0 1 0 0,1 0 0 0 0,0 0-1 0 0,0-1 1 0 0,0 0 0 0 0,-1 0 0 0 0,1-1-1 0 0,-1 0 1 0 0,1 0 0 0 0,2-1 98 0 0,32-23-10151 0 0,-32 18-2020 0 0</inkml:trace>
  <inkml:trace contextRef="#ctx0" brushRef="#br0" timeOffset="-8767.813">6703 1116 12187 0 0,'0'0'2123'0'0,"0"0"-622"0"0,0 0-227 0 0,0 0 54 0 0,0 0 37 0 0,0 0-101 0 0,0 0-192 0 0,0 0-192 0 0,0 0-116 0 0,0 0-67 0 0,0 0-109 0 0,0 0-74 0 0,0 0-52 0 0,20-17-57 0 0,60-55-37 0 0,65-93 1106 0 0,-46 48-1187 0 0,-86 106-305 0 0,-11 18-68 0 0,-12 27 13 0 0,9-32 90 0 0,-6 15-11 0 0,0-2-14 0 0,1 1 0 0 0,0 0 0 0 0,1 0 0 0 0,1 0 0 0 0,0 1-1 0 0,1 0 1 0 0,1-1 0 0 0,1 1 0 0 0,0 0 0 0 0,1 0 0 0 0,1 3 8 0 0,2-14 2 0 0,0-1-1 0 0,0 0 1 0 0,0 0-1 0 0,0 0 1 0 0,1-1-1 0 0,0 1 1 0 0,0-1-1 0 0,0 0 1 0 0,0 0-1 0 0,1 0 1 0 0,-1-1-1 0 0,1 0 1 0 0,0 1-1 0 0,0-2 1 0 0,0 1-1 0 0,1-1 1 0 0,-1 1-1 0 0,1-1 1 0 0,-1-1-1 0 0,1 1 1 0 0,0-1-1 0 0,-1 0 1 0 0,1 0-1 0 0,0-1 1 0 0,0 0-1 0 0,0 0 1 0 0,0 0-1 0 0,-1-1 1 0 0,1 1-1 0 0,0-2 1 0 0,0 1-1 0 0,1-1-1 0 0,8-3 69 0 0,-2 0 1 0 0,1-2-1 0 0,-1 1 0 0 0,0-1 1 0 0,0-1-1 0 0,-1-1 0 0 0,0 0 1 0 0,0 0-1 0 0,-1-1 1 0 0,0 0-1 0 0,-1-1 0 0 0,0 0 1 0 0,-1-1-1 0 0,0 0 0 0 0,5-10-69 0 0,28-67 414 0 0,-41 42-1497 0 0,-4 44-456 0 0,-1 1-851 0 0,4-2-6525 0 0,0 1-3505 0 0</inkml:trace>
  <inkml:trace contextRef="#ctx0" brushRef="#br0" timeOffset="-8439.752">7799 265 13475 0 0,'0'0'2155'0'0,"0"0"-396"0"0,0 0-185 0 0,0 0-50 0 0,0 0-136 0 0,0 0-273 0 0,0 0-300 0 0,0 0-179 0 0,0 0-24 0 0,0 0-28 0 0,0 0-11 0 0,0 0-31 0 0,-3 12-68 0 0,-22 84 595 0 0,13-40-829 0 0,1 0-1 0 0,3 1 0 0 0,3 0 1 0 0,2 0-1 0 0,2 1 0 0 0,4 11-239 0 0,-3 9 74 0 0,0 140-46 0 0,-14-184-59 0 0,10-35-2532 0 0,2-23-1269 0 0,0 1-6151 0 0,2 15-1633 0 0</inkml:trace>
  <inkml:trace contextRef="#ctx0" brushRef="#br0" timeOffset="-8203.294">7416 862 16011 0 0,'0'0'1497'0'0,"0"0"-284"0"0,0 0 96 0 0,0 0 142 0 0,0 0 1 0 0,0 0-194 0 0,36-3-220 0 0,118-8-169 0 0,-33-9 406 0 0,-42 4-604 0 0,-27 5-648 0 0,1 1-1 0 0,0 3 0 0 0,44 0-22 0 0,-88 12-1892 0 0,-8-1-1560 0 0,-1 2-3858 0 0,0-2-5314 0 0</inkml:trace>
  <inkml:trace contextRef="#ctx0" brushRef="#br0" timeOffset="-7154.379">8101 899 11747 0 0,'0'0'1057'0'0,"0"0"-213"0"0,0 0 262 0 0,0 0 306 0 0,0 0 115 0 0,0 0-79 0 0,0 0-199 0 0,0 0-192 0 0,0 0-163 0 0,0 0-110 0 0,0 0-97 0 0,0 0-91 0 0,0 0-52 0 0,31-3-68 0 0,95-8-58 0 0,-66-5 260 0 0,-51 8-528 0 0,1 0 1 0 0,-1 0-1 0 0,-1-1 0 0 0,1 0 0 0 0,-1-1 0 0 0,-1 0 0 0 0,0 0 0 0 0,-1 0 0 0 0,4-8-150 0 0,-8 16 7 0 0,-1 0 0 0 0,1 0-1 0 0,-1-1 1 0 0,1 1 0 0 0,-1 0-1 0 0,0-1 1 0 0,0 1 0 0 0,0-1 0 0 0,0 1-1 0 0,-1-1 1 0 0,1 0 0 0 0,-1 1-1 0 0,0-1 1 0 0,1 0 0 0 0,-1 0-1 0 0,0 1 1 0 0,0-1 0 0 0,-1 0-1 0 0,1 1 1 0 0,-1-1 0 0 0,1 0 0 0 0,-1 1-1 0 0,0-1 1 0 0,0 1 0 0 0,0-1-1 0 0,0 1 1 0 0,0-1 0 0 0,-1 1-1 0 0,1 0 1 0 0,-1 0 0 0 0,0 0 0 0 0,1 0-1 0 0,-1 0 1 0 0,0 0 0 0 0,0 0-1 0 0,0 0 1 0 0,0 1 0 0 0,-1-1-1 0 0,1 1 1 0 0,0-1 0 0 0,-1 1-1 0 0,1 0 1 0 0,-1 0 0 0 0,1 0 0 0 0,-1 0-1 0 0,0 1 1 0 0,1-1 0 0 0,-1 1-1 0 0,0-1-6 0 0,-9 3-43 0 0,0 0-1 0 0,-1 1 1 0 0,1 1-1 0 0,1 0 1 0 0,-1 0-1 0 0,1 1 0 0 0,-1 0 1 0 0,1 1-1 0 0,1 0 1 0 0,-1 1-1 0 0,1 0 1 0 0,1 1-1 0 0,-1 0 0 0 0,1 1 1 0 0,0 0-1 0 0,1 0 1 0 0,0 1-1 0 0,-5 8 44 0 0,5-10-25 0 0,0 2-1 0 0,0-1 1 0 0,1 1-1 0 0,0 1 1 0 0,0-1-1 0 0,1 1 1 0 0,1 0-1 0 0,0 0 1 0 0,0 1-1 0 0,1-1 1 0 0,1 1-1 0 0,0 0 1 0 0,1 0-1 0 0,0 1 1 0 0,0-1-1 0 0,2 0 1 0 0,-1 6 25 0 0,4-13 2 0 0,0 0 1 0 0,0 1-1 0 0,0-1 1 0 0,0 0 0 0 0,1-1-1 0 0,0 1 1 0 0,0-1-1 0 0,0 1 1 0 0,1-1-1 0 0,-1-1 1 0 0,1 1-1 0 0,0 0 1 0 0,0-1-1 0 0,0 0 1 0 0,0 0 0 0 0,1-1-1 0 0,-1 0 1 0 0,1 1-1 0 0,0-2 1 0 0,0 1-1 0 0,-1-1 1 0 0,1 0-1 0 0,1 0-2 0 0,17 3 108 0 0,0-1-1 0 0,0-1 0 0 0,0-2 0 0 0,1 0 0 0 0,-1-1 0 0 0,0-2 0 0 0,0 0 1 0 0,-1-2-1 0 0,1 0 0 0 0,-1-2 0 0 0,0 0 0 0 0,0-2 0 0 0,-1 0 0 0 0,0-2 0 0 0,19-12-107 0 0,-27 13 57 0 0,0 0 1 0 0,0-1-1 0 0,-1 0 0 0 0,-1-1 0 0 0,0 0 0 0 0,-1-1 0 0 0,0-1 0 0 0,-1 1 0 0 0,0-2 0 0 0,-1 1 0 0 0,-1-2 0 0 0,0 1 0 0 0,-1-1 0 0 0,-1 0 0 0 0,-1 0 0 0 0,0-1 0 0 0,-1 1 0 0 0,0-1 0 0 0,-2 0 0 0 0,0 0 0 0 0,0-16-57 0 0,-4 31-3 0 0,-1 1 0 0 0,1-1 1 0 0,0 0-1 0 0,0 1 0 0 0,-1 0 0 0 0,1-1 0 0 0,-1 1 1 0 0,1 0-1 0 0,-1 0 0 0 0,1 1 0 0 0,-1-1 0 0 0,0 1 1 0 0,0-1-1 0 0,1 1 0 0 0,-1 0 0 0 0,0 0 0 0 0,1 0 1 0 0,-1 0-1 0 0,0 0 0 0 0,0 0 0 0 0,1 1 1 0 0,-1 0-1 0 0,0-1 0 0 0,1 1 0 0 0,-1 0 0 0 0,1 0 1 0 0,-1 0-1 0 0,1 1 0 0 0,0-1 0 0 0,-1 1 0 0 0,1-1 3 0 0,-1 1-10 0 0,-1-1 0 0 0,1 1 0 0 0,0-1 0 0 0,0 1 0 0 0,0 0 0 0 0,0 0 0 0 0,1 0 0 0 0,-1 0-1 0 0,1 0 1 0 0,-1 1 0 0 0,1 0 0 0 0,0-1 0 0 0,0 1 0 0 0,0 0 0 0 0,0 0 0 0 0,0 0 0 0 0,0 0 0 0 0,1 0 0 0 0,0 0-1 0 0,-1 0 1 0 0,1 1 0 0 0,1-1 0 0 0,-1 1 0 0 0,0-1 0 0 0,1 0 0 0 0,0 1 0 0 0,-1-1 0 0 0,1 1 10 0 0,3-1 2 0 0,-1 0 0 0 0,0-1-1 0 0,1 0 1 0 0,0 1 0 0 0,-1-1 0 0 0,1 0 0 0 0,0 0 0 0 0,0-1 0 0 0,0 1 0 0 0,0-1 0 0 0,0 1 0 0 0,1-1 0 0 0,-1 0 0 0 0,0 0 0 0 0,1 0 0 0 0,-1-1 0 0 0,0 1-1 0 0,2-1-1 0 0,-4 0 3 0 0,8 1 9 0 0,-1 0 1 0 0,0 1-1 0 0,1 0 0 0 0,-1 0 0 0 0,0 1 1 0 0,0 0-1 0 0,-1 0 0 0 0,1 1 0 0 0,-1 0 1 0 0,1 0-1 0 0,-1 1 0 0 0,-1-1 0 0 0,1 2 1 0 0,-1-1-1 0 0,1 1 0 0 0,-1 0 1 0 0,-1 0-1 0 0,0 1 0 0 0,1-1 0 0 0,-2 1 1 0 0,1 0-1 0 0,-1 1 0 0 0,0-1 0 0 0,-1 1 1 0 0,0 0-1 0 0,0 0 0 0 0,0 0 1 0 0,-1 0-1 0 0,-1 0 0 0 0,1 1-12 0 0,-3 3 78 0 0,0 1 0 0 0,-1 0 1 0 0,-1-1-1 0 0,0 1 0 0 0,-1-1 0 0 0,0 0 0 0 0,0 0 1 0 0,-6 8-79 0 0,4-5 20 0 0,7 48 78 0 0,-1-62-108 0 0,0-1 14 0 0,2 3 0 0 0,-2 1-546 0 0,-6-11-3627 0 0,-4 0-8610 0 0,6 6 258 0 0</inkml:trace>
  <inkml:trace contextRef="#ctx0" brushRef="#br0" timeOffset="-5700.17">9045 921 3329 0 0,'0'0'5452'0'0,"0"0"-2577"0"0,0 0-1007 0 0,0 0-183 0 0,0 0-58 0 0,0 0-142 0 0,0 0-246 0 0,0 0-307 0 0,0 0-307 0 0,0 0-209 0 0,0 0-132 0 0,17-8 660 0 0,215 8 2974 0 0,-109-22-3455 0 0,-80 5-826 0 0,-37 13-4209 0 0,-4 3-4960 0 0,0 1-2287 0 0</inkml:trace>
  <inkml:trace contextRef="#ctx0" brushRef="#br0" timeOffset="-4854.027">9855 763 7818 0 0,'0'0'2886'0'0,"0"0"-971"0"0,0 0-479 0 0,0 0-45 0 0,0 0-11 0 0,0 0-137 0 0,0 0-229 0 0,0 0-270 0 0,0 0-205 0 0,0 0-134 0 0,0 0-73 0 0,0 0-68 0 0,0 0-40 0 0,-24 19-37 0 0,-75 60-51 0 0,97-78-128 0 0,-1 0 0 0 0,1 1 0 0 0,-1 0 0 0 0,1-1 0 0 0,-1 1 0 0 0,1 0 0 0 0,0 0 0 0 0,0 0 0 0 0,0 0 0 0 0,0 1 0 0 0,1-1 0 0 0,-1 1 0 0 0,0-1 0 0 0,1 1 0 0 0,0-1-1 0 0,-1 1 1 0 0,1 0 0 0 0,0 0 0 0 0,1-1 0 0 0,-1 1 0 0 0,0 0 0 0 0,1 0 0 0 0,0 0 0 0 0,-1 0-8 0 0,1 10 29 0 0,-1-9-17 0 0,-1 0-1 0 0,2-1 1 0 0,-1 1 0 0 0,0 0-1 0 0,1 0 1 0 0,0 0 0 0 0,0 0 0 0 0,0 0-1 0 0,0 0 1 0 0,1 0 0 0 0,-1 0-1 0 0,1 0 1 0 0,0 0 0 0 0,0 0-1 0 0,1-1 1 0 0,-1 1 0 0 0,1 0-1 0 0,0-1 1 0 0,0 1 0 0 0,0-1-1 0 0,0 0 1 0 0,0 1 0 0 0,1-1 0 0 0,0 0-1 0 0,-1 0 1 0 0,1-1 0 0 0,0 1-1 0 0,1-1 1 0 0,-1 1 0 0 0,0-1-1 0 0,1 0 1 0 0,-1 0 0 0 0,1-1-1 0 0,-1 1 1 0 0,1-1 0 0 0,0 1-1 0 0,0-1 1 0 0,0 0 0 0 0,0-1-1 0 0,0 1 1 0 0,0-1 0 0 0,1 0-12 0 0,3 1 99 0 0,1-1 1 0 0,-1-1-1 0 0,0 0 0 0 0,1 0 1 0 0,-1 0-1 0 0,0-1 1 0 0,0 0-1 0 0,0-1 0 0 0,0 0 1 0 0,-1 0-1 0 0,1 0 1 0 0,-1-1-1 0 0,0-1 0 0 0,0 1 1 0 0,0-1-1 0 0,0 0 0 0 0,-1 0 1 0 0,0-1-1 0 0,0 0-99 0 0,-1 0 49 0 0,-1-1 1 0 0,0 0-1 0 0,0 0 0 0 0,-1 0 0 0 0,0 0 0 0 0,0 0 1 0 0,0-1-1 0 0,-1 1 0 0 0,0-1 0 0 0,-1 1 0 0 0,0-1 1 0 0,0 0-1 0 0,-1 0 0 0 0,1 0 0 0 0,-2 1 0 0 0,1-1 1 0 0,-1 0-1 0 0,-1-2-49 0 0,-1 0-100 0 0,-1-1 1 0 0,0 0 0 0 0,-1 1-1 0 0,0 0 1 0 0,-1 0-1 0 0,0 0 1 0 0,0 0 0 0 0,-1 1-1 0 0,0 0 1 0 0,-1 1-1 0 0,0 0 1 0 0,0 0 0 0 0,-1 1-1 0 0,0 0 1 0 0,-8-5 99 0 0,-1-3-404 0 0,18 14 317 0 0,0 1 14 0 0,0 0 7 0 0,0 0-19 0 0,0 0 5 0 0,13 0-45 0 0,9-7 250 0 0,0-1 0 0 0,-1-1 0 0 0,0-1 0 0 0,0-1 0 0 0,-1-1 0 0 0,-1 0 1 0 0,0-2-1 0 0,-1 0 0 0 0,0-1 0 0 0,4-5-125 0 0,-17 15 25 0 0,25-21 120 0 0,-1-1 0 0 0,-2-2-1 0 0,-1-1 1 0 0,-1-1 0 0 0,16-27-145 0 0,-5-16 593 0 0,-36 74-497 0 0,0 0-40 0 0,-2 23-106 0 0,-7 33 101 0 0,3 2 0 0 0,3-1 1 0 0,2 48-52 0 0,2-69 6 0 0,17 324 45 0 0,-11 156 117 0 0,-6-504-125 0 0,0 0 0 0 0,-1 0 1 0 0,-1 1-1 0 0,0-1 1 0 0,-1 0-1 0 0,0 0 0 0 0,-1-1 1 0 0,0 1-1 0 0,-1 0 1 0 0,0-1-1 0 0,-1 0 0 0 0,0 0 1 0 0,-3 5-44 0 0,6-14 28 0 0,1-1-1 0 0,0 1 1 0 0,-1-1 0 0 0,1 0 0 0 0,-1 1 0 0 0,0-1 0 0 0,1 0 0 0 0,-1 0 0 0 0,0 0 0 0 0,0 0 0 0 0,1 0-1 0 0,-1 0 1 0 0,0 0 0 0 0,0-1 0 0 0,0 1 0 0 0,0-1 0 0 0,0 1 0 0 0,0-1 0 0 0,0 0 0 0 0,0 0 0 0 0,0 0-1 0 0,-1 0 1 0 0,1 0 0 0 0,0 0 0 0 0,0-1 0 0 0,0 1 0 0 0,0-1 0 0 0,0 1 0 0 0,0-1 0 0 0,1 0 0 0 0,-1 0-1 0 0,0 0 1 0 0,0 0 0 0 0,0 0 0 0 0,1 0 0 0 0,-1 0 0 0 0,1-1 0 0 0,-1 1 0 0 0,1 0 0 0 0,-2-2-28 0 0,-50-66 339 0 0,46 52-339 0 0,1 0 0 0 0,1-1 0 0 0,0 1 0 0 0,2-1 0 0 0,0 0 1 0 0,0 0-1 0 0,2 0 0 0 0,1-1 0 0 0,0-12 0 0 0,3 19-66 0 0,-1-1 1 0 0,2 1-1 0 0,-1 0 1 0 0,2 0-1 0 0,0 0 1 0 0,0 1-1 0 0,1 0 1 0 0,0 0-1 0 0,1 0 1 0 0,0 1-1 0 0,1-1 1 0 0,0 2-1 0 0,1-1 0 0 0,0 1 1 0 0,0 1-1 0 0,1 0 1 0 0,0 0-1 0 0,0 1 1 0 0,1 0-1 0 0,0 1 1 0 0,9-4 65 0 0,12-2-2812 0 0,-10 9-6752 0 0,-15 3-2638 0 0</inkml:trace>
  <inkml:trace contextRef="#ctx0" brushRef="#br0" timeOffset="11601.414">4933 2320 8106 0 0,'0'0'4458'0'0,"0"0"-2436"0"0,0 0-746 0 0,0 0 55 0 0,0 0 91 0 0,0 0-77 0 0,0 0-250 0 0,0 0-341 0 0,-5 32-300 0 0,-15 101-188 0 0,15-74-35 0 0,25-14-180 0 0,-3-38-7669 0 0,-12-7-3462 0 0</inkml:trace>
  <inkml:trace contextRef="#ctx0" brushRef="#br0" timeOffset="11837.272">4920 1963 12091 0 0,'0'0'1832'0'0,"0"0"-488"0"0,0 0-376 0 0,0 0-119 0 0,0 0-153 0 0,0 0-328 0 0,0 0-312 0 0,0 0-248 0 0,0 0-128 0 0,0 0-72 0 0,0 0-128 0 0,0 0-353 0 0,0 0-1031 0 0,0 0-2305 0 0,75-15-5585 0 0</inkml:trace>
  <inkml:trace contextRef="#ctx0" brushRef="#br0" timeOffset="12099.813">5452 2221 5505 0 0,'0'0'2610'0'0,"0"0"-513"0"0,0 0-121 0 0,0 0 131 0 0,0 0 18 0 0,0 0-181 0 0,0 0-318 0 0,0 0-354 0 0,0 0-281 0 0,0 0-194 0 0,0 0-135 0 0,0 0-153 0 0,-6-7-103 0 0,4 4-329 0 0,1 1-57 0 0,0 0 1 0 0,0 0-1 0 0,0 1 0 0 0,-1-1 1 0 0,1 1-1 0 0,0-1 0 0 0,-1 1 0 0 0,1 0 1 0 0,-1-1-1 0 0,1 1 0 0 0,-1 0 1 0 0,1 0-1 0 0,-1 0 0 0 0,0 0 1 0 0,0 0-1 0 0,1 0 0 0 0,-1 1 1 0 0,0-1-1 0 0,0 1 0 0 0,0-1 0 0 0,0 1 1 0 0,0 0-1 0 0,0-1 0 0 0,0 1 1 0 0,0 0-1 0 0,-1 1-20 0 0,-13 3 125 0 0,-1 2 0 0 0,1 1 0 0 0,-1 0 0 0 0,2 0 0 0 0,-1 2 0 0 0,1 0 0 0 0,1 1 0 0 0,-1 0 0 0 0,2 1 0 0 0,-1 1 0 0 0,-2 4-125 0 0,12-12 10 0 0,1 0 1 0 0,0 0-1 0 0,0 0 1 0 0,0 0-1 0 0,0 1 1 0 0,1-1-1 0 0,-1 1 1 0 0,1 0-1 0 0,0 0 1 0 0,1-1-1 0 0,-1 1 1 0 0,1 0-1 0 0,0 1 1 0 0,0-1-1 0 0,1 0 1 0 0,-1 0-1 0 0,1 0 1 0 0,0 0-1 0 0,1 1 1 0 0,-1-1-1 0 0,1 0 1 0 0,0 0-1 0 0,0 0 0 0 0,1 0 1 0 0,0 0-1 0 0,0 0 1 0 0,0-1-1 0 0,0 1-10 0 0,5 5 17 0 0,1 0-1 0 0,0-1 1 0 0,0 0-1 0 0,0 0 1 0 0,1-1-1 0 0,1 0 1 0 0,-1-1-1 0 0,1 0 1 0 0,1-1-1 0 0,-1 0 1 0 0,1 0-1 0 0,0-1 1 0 0,0 0-1 0 0,1-1 1 0 0,-1-1-1 0 0,3 1-16 0 0,-2-2 36 0 0,52-4 66 0 0,-42-12-270 0 0,13-10-1804 0 0,-13 7-2150 0 0,-14 9-1788 0 0,0 4-5827 0 0</inkml:trace>
  <inkml:trace contextRef="#ctx0" brushRef="#br0" timeOffset="12453.682">5645 2497 1760 0 0,'0'0'2062'0'0,"0"0"-55"0"0,0 0 84 0 0,0 0 112 0 0,0 0 11 0 0,0 0-96 0 0,0 0-173 0 0,0 0-240 0 0,0 0-215 0 0,0 0-191 0 0,33 0-144 0 0,102-2-119 0 0,-64-15 405 0 0,-60 9-1151 0 0,17-8 233 0 0,-2-1 0 0 0,0-2-1 0 0,0-1 1 0 0,-2-1 0 0 0,16-18-523 0 0,-36 35 40 0 0,0-1 1 0 0,0 0-1 0 0,-1 0 1 0 0,1 0-1 0 0,-1 0 1 0 0,-1-1-1 0 0,1 1 0 0 0,-1-1 1 0 0,0 0-1 0 0,0 1 1 0 0,0-1-1 0 0,-1 0 1 0 0,0 0-1 0 0,0 0 1 0 0,-1 0-1 0 0,0 0 1 0 0,0-1-1 0 0,0 1-40 0 0,-2 2 6 0 0,-1 1 0 0 0,1 0-1 0 0,-1 0 1 0 0,0 0 0 0 0,0 0 0 0 0,0 0-1 0 0,0 1 1 0 0,0-1 0 0 0,0 1 0 0 0,-1 0 0 0 0,1 0-1 0 0,-1 0 1 0 0,0 1 0 0 0,0-1 0 0 0,1 1-1 0 0,-1 0 1 0 0,0 0 0 0 0,0 0 0 0 0,0 0 0 0 0,0 1-1 0 0,0 0 1 0 0,0 0 0 0 0,0 0 0 0 0,0 0-1 0 0,0 0 1 0 0,0 1 0 0 0,-2 0-6 0 0,-7 1-6 0 0,0 0-1 0 0,0 1 1 0 0,0 1 0 0 0,0 0-1 0 0,0 0 1 0 0,1 2 0 0 0,0-1-1 0 0,0 2 1 0 0,0-1 0 0 0,1 2-1 0 0,0-1 1 0 0,0 2-1 0 0,1-1 1 0 0,0 1 0 0 0,0 1-1 0 0,1 0 1 0 0,1 0 0 0 0,0 1-1 0 0,0 0 1 0 0,1 0 0 0 0,0 1 6 0 0,2-2-7 0 0,0 1 1 0 0,0-1 0 0 0,1 1-1 0 0,0 0 1 0 0,1 0 0 0 0,0 0-1 0 0,1 1 1 0 0,1-1-1 0 0,-1 1 1 0 0,2-1 0 0 0,0 1-1 0 0,0-1 1 0 0,1 6 6 0 0,2-9 0 0 0,1 0 0 0 0,0 0 0 0 0,0-1-1 0 0,1 1 1 0 0,0-1 0 0 0,0 0 0 0 0,1 0 0 0 0,0-1 0 0 0,0 0-1 0 0,0 0 1 0 0,1 0 0 0 0,0-1 0 0 0,0 1 0 0 0,0-2 0 0 0,1 1 0 0 0,0-1-1 0 0,-1 0 1 0 0,2-1 0 0 0,-1 0 0 0 0,0 0 0 0 0,1-1 0 0 0,-1 0-1 0 0,1 0 1 0 0,-1-1 0 0 0,1 0 0 0 0,5-1 0 0 0,117 9-795 0 0,-77-18-7299 0 0,-42 6-4222 0 0</inkml:trace>
  <inkml:trace contextRef="#ctx0" brushRef="#br0" timeOffset="13646.216">6994 2519 1136 0 0,'0'0'1607'0'0,"0"0"-196"0"0,0 0-18 0 0,0 0 119 0 0,0 0 96 0 0,0 0-3 0 0,0 0-138 0 0,0 0-177 0 0,0 0-131 0 0,0 0-92 0 0,0 0-75 0 0,0 0-71 0 0,0 0-72 0 0,19-14-66 0 0,59-45-72 0 0,-26 13 1036 0 0,-44 38-1386 0 0,-1-1 0 0 0,1 0 0 0 0,-2 0 0 0 0,1 0 0 0 0,-1-1 0 0 0,-1 0 0 0 0,0 0 0 0 0,0 0 0 0 0,0-4-361 0 0,-3 4 782 0 0,-1 27-132 0 0,11 86-521 0 0,-5 0-1 0 0,-6 83-128 0 0,-1-130 20 0 0,0-17 10 0 0,2-9 0 0 0,-1 0 0 0 0,-1 1 0 0 0,-2-1 0 0 0,-1 0 0 0 0,-2 0 0 0 0,0 0 0 0 0,-3 0 0 0 0,0-1 0 0 0,-1 0 0 0 0,-10 16-30 0 0,18-41 26 0 0,0-1 1 0 0,0 0 0 0 0,-1 0 0 0 0,0 0 0 0 0,1 0-1 0 0,-1 0 1 0 0,0 0 0 0 0,0-1 0 0 0,-1 1-1 0 0,1 0 1 0 0,-1-1 0 0 0,1 0 0 0 0,-1 0 0 0 0,0 0-1 0 0,1 0 1 0 0,-1 0 0 0 0,0 0 0 0 0,-1-1-1 0 0,1 1 1 0 0,0-1 0 0 0,0 0 0 0 0,0 0-1 0 0,-1 0 1 0 0,1 0 0 0 0,-1-1 0 0 0,1 1-27 0 0,1-3 17 0 0,0 1 0 0 0,0-1 0 0 0,0 0 0 0 0,0 0 0 0 0,1 1 0 0 0,-1-1 0 0 0,0 0 0 0 0,1 0 0 0 0,0-1 0 0 0,-1 1 0 0 0,1 0 0 0 0,0 0 0 0 0,0-1 1 0 0,0 1-1 0 0,1 0 0 0 0,-1-1 0 0 0,1 1 0 0 0,-1-1 0 0 0,1 1 0 0 0,0-1 0 0 0,0-1-17 0 0,-2-3 22 0 0,0-26 1 0 0,2 1 1 0 0,1-1-1 0 0,2 1 0 0 0,1-1 1 0 0,1 1-1 0 0,2 1 1 0 0,1-1-1 0 0,2 1 0 0 0,1 0 1 0 0,1 1-1 0 0,1 1 1 0 0,2 0-1 0 0,4-4-23 0 0,141-261 83 0 0,-143 268-74 0 0,1 1 1 0 0,1 1 0 0 0,1 1-1 0 0,1 0 1 0 0,1 2-1 0 0,1 0 1 0 0,1 2 0 0 0,1 1-1 0 0,21-13-9 0 0,-39 27 0 0 0,1 0 0 0 0,-1 0 0 0 0,0 0 0 0 0,1 1 0 0 0,0 0 0 0 0,0 0 0 0 0,0 1 0 0 0,0 0-1 0 0,0 0 1 0 0,0 1 0 0 0,0 0 0 0 0,1 0 0 0 0,-1 1 0 0 0,7 1 0 0 0,-12 1 9 0 0,-1 0 0 0 0,1 0 0 0 0,0 0 0 0 0,-1 1 0 0 0,0-1 0 0 0,1 1 0 0 0,-1 0 0 0 0,0 0 0 0 0,-1 0 0 0 0,1 0 0 0 0,0 0 0 0 0,-1 0 0 0 0,1 0 0 0 0,-1 0 0 0 0,0 0 1 0 0,0 1-1 0 0,-1-1 0 0 0,1 1 0 0 0,0-1 0 0 0,-1 0 0 0 0,0 1 0 0 0,0-1 0 0 0,0 1 0 0 0,0-1 0 0 0,-1 1 0 0 0,0-1 0 0 0,1 1 0 0 0,-1 0-9 0 0,0 9 35 0 0,-1 8 0 0 0,-2 1 0 0 0,0 0 0 0 0,-1-1 0 0 0,-1 0 0 0 0,-2 0 0 0 0,0-1 0 0 0,-1 0 0 0 0,0 0 0 0 0,-2-1 0 0 0,0 0 0 0 0,-2-1 0 0 0,-13 16-35 0 0,0-4 21 0 0,0-1 0 0 0,-2-2 0 0 0,-1-1 0 0 0,-24 17-21 0 0,46-38-16 0 0,1 0 0 0 0,-1-1 0 0 0,-1 0 1 0 0,1 0-1 0 0,0 0 0 0 0,-1-1 0 0 0,0 0 0 0 0,0-1 0 0 0,0 0 0 0 0,0 0 0 0 0,0-1 0 0 0,0 1 0 0 0,-7-1 16 0 0,14-3-102 0 0,0 1 0 0 0,0 0 0 0 0,1 0 0 0 0,-1 0-1 0 0,1 0 1 0 0,-1-1 0 0 0,0 1 0 0 0,1 0-1 0 0,0-1 1 0 0,-1 1 0 0 0,1 0 0 0 0,0-1-1 0 0,0 1 1 0 0,0 0 0 0 0,0-1 0 0 0,0 1 0 0 0,0 0-1 0 0,0-1 1 0 0,0 1 0 0 0,0 0 0 0 0,1-1-1 0 0,-1 1 1 0 0,1 0 0 0 0,-1-1 0 0 0,1 1-1 0 0,-1 0 1 0 0,1 0 0 0 0,0 0 0 0 0,0-1 0 0 0,-1 1-1 0 0,1 0 1 0 0,0 0 0 0 0,0 0 0 0 0,0 0-1 0 0,0 0 103 0 0,36-34-4300 0 0,-9 16-5067 0 0,-15 11-2067 0 0</inkml:trace>
  <inkml:trace contextRef="#ctx0" brushRef="#br0" timeOffset="14161.363">7690 2614 272 0 0,'0'0'2087'0'0,"0"0"130"0"0,0 0 195 0 0,0 0 95 0 0,0 0-93 0 0,0 0-215 0 0,0 0-274 0 0,0 0-289 0 0,0 0-238 0 0,0 0-206 0 0,0 0-192 0 0,0 0-154 0 0,32-9-125 0 0,98-33-107 0 0,-123 41-531 0 0,-1-1 1 0 0,0 0-1 0 0,0 0 1 0 0,0 0-1 0 0,0-1 1 0 0,0 0-1 0 0,-1 0 1 0 0,1 0-1 0 0,-1-1 0 0 0,0 1 1 0 0,0-1-1 0 0,0-1 1 0 0,-1 1-1 0 0,3-2-83 0 0,6-10 269 0 0,10-5-40 0 0,-2-1-1 0 0,0-1 0 0 0,-1-1 1 0 0,-2-1-1 0 0,-1-1 0 0 0,0 0 1 0 0,-2-1-1 0 0,-1 0 0 0 0,2-9-228 0 0,-13 23 30 0 0,1 1 0 0 0,-2-1-1 0 0,0 0 1 0 0,0 0 0 0 0,-1 0-1 0 0,-1 0 1 0 0,0 0 0 0 0,-1 0-1 0 0,-2-11-29 0 0,3 22 2 0 0,-1 0-1 0 0,0 0 1 0 0,0 0 0 0 0,1 0-1 0 0,-2 0 1 0 0,1 0 0 0 0,0 0-1 0 0,0 1 1 0 0,0-1 0 0 0,-1 0-1 0 0,1 1 1 0 0,-1-1 0 0 0,0 1-1 0 0,1-1 1 0 0,-1 1-1 0 0,0 0 1 0 0,0 0 0 0 0,0 0-1 0 0,0 0 1 0 0,0 0 0 0 0,0 0-1 0 0,0 0 1 0 0,0 1 0 0 0,0-1-1 0 0,0 1 1 0 0,0-1 0 0 0,0 1-1 0 0,-1 0 1 0 0,1 0 0 0 0,0 0-1 0 0,0 0 1 0 0,0 0-1 0 0,0 1 1 0 0,-1-1 0 0 0,1 0-1 0 0,0 1 1 0 0,0 0 0 0 0,0-1-1 0 0,0 1 1 0 0,0 0 0 0 0,0 0-1 0 0,0 0 1 0 0,0 1 0 0 0,1-1-1 0 0,-1 0 1 0 0,0 1 0 0 0,0 0-3 0 0,-4 3-6 0 0,-1 0-1 0 0,1 1 0 0 0,0-1 1 0 0,0 2-1 0 0,1-1 0 0 0,0 1 0 0 0,0-1 1 0 0,0 1-1 0 0,1 1 0 0 0,0-1 0 0 0,0 1 1 0 0,1-1-1 0 0,0 1 0 0 0,0 0 0 0 0,1 0 1 0 0,0 0-1 0 0,1 1 0 0 0,0-1 0 0 0,0 0 1 0 0,0 1-1 0 0,1 3 8 0 0,4-7 2 0 0,0-1 1 0 0,0 1-1 0 0,0 0 0 0 0,0-1 1 0 0,1 0-1 0 0,0 0 0 0 0,0 0 1 0 0,0-1-1 0 0,0 0 0 0 0,0 0 1 0 0,1 0-1 0 0,-1 0 0 0 0,1-1 1 0 0,0 0-1 0 0,0 0 0 0 0,0-1 1 0 0,0 1-1 0 0,0-1 1 0 0,0-1-1 0 0,0 1 0 0 0,5-1-2 0 0,-5 1 1 0 0,141 32 43 0 0,-145-29-31 0 0,0-1 0 0 0,0 0 0 0 0,0 1 0 0 0,0-1 0 0 0,-1 1 0 0 0,0-1 0 0 0,1 1 0 0 0,-1 0 0 0 0,-1-1 0 0 0,1 1 0 0 0,0 0 0 0 0,-1 0 0 0 0,0 0 0 0 0,0 0 0 0 0,0 0 0 0 0,0 0-1 0 0,-1-1 1 0 0,1 1 0 0 0,-1 0 0 0 0,0 0 0 0 0,0-1 0 0 0,-1 1 0 0 0,1 0 0 0 0,-1-1 0 0 0,1 1 0 0 0,-1-1 0 0 0,-1 2-13 0 0,-90 145 183 0 0,93-149-200 0 0,-1-1 1 0 0,1 1 0 0 0,0-1-1 0 0,-1 1 1 0 0,1 0 0 0 0,0-1 0 0 0,0 1-1 0 0,-1-1 1 0 0,1 1 0 0 0,0-1 0 0 0,0 1-1 0 0,0 0 1 0 0,0-1 0 0 0,0 1-1 0 0,0 0 1 0 0,0-1 0 0 0,0 1 0 0 0,0-1-1 0 0,0 1 1 0 0,0 0 0 0 0,0-1 0 0 0,0 1-1 0 0,0 0 1 0 0,1-1 0 0 0,-1 1-1 0 0,0-1 1 0 0,0 1 0 0 0,1-1 0 0 0,-1 1-1 0 0,0-1 1 0 0,1 1 0 0 0,-1-1 0 0 0,1 1-1 0 0,-1-1 1 0 0,0 1 0 0 0,1-1-1 0 0,-1 1 1 0 0,1-1 0 0 0,-1 0 0 0 0,1 1-1 0 0,0-1 1 0 0,-1 0 0 0 0,1 0-1 0 0,-1 1 1 0 0,1-1 0 0 0,0 0 0 0 0,-1 0-1 0 0,1 0 1 0 0,-1 0 0 0 0,1 0 0 0 0,0 0-1 0 0,-1 0 1 0 0,1 0 0 0 0,0 0-1 0 0,-1 0 1 0 0,1 0 0 0 0,-1 0 0 0 0,1 0-1 0 0,0 0 1 0 0,-1-1 0 0 0,1 1 0 0 0,-1 0-1 0 0,1 0 17 0 0,41-12-2238 0 0,-11-6-890 0 0,-12 7-293 0 0,1 0-3777 0 0,-7 4-3532 0 0</inkml:trace>
  <inkml:trace contextRef="#ctx0" brushRef="#br0" timeOffset="14438.824">8559 2331 2385 0 0,'0'0'3538'0'0,"0"0"-327"0"0,0 0-334 0 0,0 0-489 0 0,0 0-552 0 0,0 0-563 0 0,0 0-493 0 0,0 0-261 0 0,0 0-41 0 0,0 0-25 0 0,0 0-25 0 0,0 0-44 0 0,0 0-72 0 0,-14 28-48 0 0,-45 89-43 0 0,37-37 128 0 0,23-63-280 0 0,-1-13-38 0 0,0 0 1 0 0,0 1 0 0 0,1-1 0 0 0,-1 0 0 0 0,1 0-1 0 0,0 0 1 0 0,0 1 0 0 0,1-1 0 0 0,-1 0-1 0 0,1 0 1 0 0,0-1 0 0 0,0 1 0 0 0,0 0 0 0 0,0-1-1 0 0,1 1 1 0 0,-1-1 0 0 0,1 0 0 0 0,0 1 0 0 0,0-1-1 0 0,0-1 1 0 0,1 1 0 0 0,-1 0 0 0 0,1-1-1 0 0,-1 0 1 0 0,1 0 0 0 0,0 0 0 0 0,0 0 0 0 0,0 0-1 0 0,0-1 1 0 0,2 1-32 0 0,0-1 118 0 0,1 0 0 0 0,-1-1 0 0 0,1 0-1 0 0,0 0 1 0 0,0 0 0 0 0,-1-1 0 0 0,1 0-1 0 0,-1 0 1 0 0,1-1 0 0 0,-1 1 0 0 0,1-2 0 0 0,-1 1-1 0 0,0-1 1 0 0,0 0 0 0 0,0 0 0 0 0,0 0-1 0 0,-1-1 1 0 0,1 0 0 0 0,-1 0 0 0 0,0 0 0 0 0,0-1-1 0 0,0 0 1 0 0,-1 0 0 0 0,0 0 0 0 0,0 0 0 0 0,0-1-1 0 0,0 0 1 0 0,-1 1 0 0 0,0-1 0 0 0,0 0-1 0 0,-1-1 1 0 0,0 1 0 0 0,0 0 0 0 0,0-1 0 0 0,-1 1-1 0 0,0-1 1 0 0,0 0 0 0 0,0 1 0 0 0,-1-1-1 0 0,0 0 1 0 0,-1-1-118 0 0,1-3-5 0 0,0 1-1 0 0,-1 0 0 0 0,-1 0 0 0 0,0-1 1 0 0,0 1-1 0 0,-1 0 0 0 0,0 1 1 0 0,-1-1-1 0 0,0 0 0 0 0,0 1 1 0 0,-1 0-1 0 0,0 0 0 0 0,-1 0 0 0 0,0 1 1 0 0,0 0-1 0 0,-1 0 0 0 0,0 0 1 0 0,0 1-1 0 0,-1 0 0 0 0,0 1 1 0 0,0-1-1 0 0,-1 1 6 0 0,-26 2-1817 0 0,24 8-1432 0 0,2 2-3538 0 0,2-2-5477 0 0</inkml:trace>
  <inkml:trace contextRef="#ctx0" brushRef="#br0" timeOffset="15506.136">8881 2243 568 0 0,'0'0'1150'0'0,"0"0"-443"0"0,0 0-254 0 0,0 0 160 0 0,0 0 321 0 0,0 0 282 0 0,0 0 171 0 0,0 0 1 0 0,0 0-41 0 0,0 0-4 0 0,0 0-18 0 0,0 0-92 0 0,2 12-74 0 0,5 101 2666 0 0,-43 211 445 0 0,-14-162-3632 0 0,25-151 586 0 0,19-54-677 0 0,7 29-508 0 0,0-1 1 0 0,2 1 0 0 0,0-1 0 0 0,0 1-1 0 0,2 0 1 0 0,0 0 0 0 0,0 0 0 0 0,1 1-1 0 0,1-1 1 0 0,1-1-40 0 0,160-264 222 0 0,-152 255-222 0 0,2 1 1 0 0,0 1 0 0 0,1 1 0 0 0,1 0 0 0 0,1 1 0 0 0,0 2-1 0 0,2 0 1 0 0,21-13-1 0 0,-41 29 3 0 0,0-1 0 0 0,0 1 0 0 0,0 0 0 0 0,0 0 0 0 0,0 1 0 0 0,0-1 0 0 0,1 0 0 0 0,-1 1 0 0 0,1 0 0 0 0,-1 0 0 0 0,1 0 0 0 0,-1 0 0 0 0,1 1 0 0 0,0-1 0 0 0,-1 1 0 0 0,1 0 0 0 0,0 0 0 0 0,0 0 0 0 0,-1 1 0 0 0,1-1 0 0 0,-1 1 0 0 0,1 0 0 0 0,0 0 0 0 0,-1 0 0 0 0,1 0 0 0 0,-1 1 0 0 0,0-1 0 0 0,0 1 0 0 0,1 0 0 0 0,-1 0 0 0 0,0 0 0 0 0,0 1 0 0 0,-1-1 0 0 0,1 1 0 0 0,0-1 0 0 0,1 3-3 0 0,-3 11 53 0 0,0 0-1 0 0,-1 0 1 0 0,0 1-1 0 0,-1-1 1 0 0,-1 0-1 0 0,-1 0 1 0 0,0-1-1 0 0,-1 1 1 0 0,-1-1 0 0 0,0 1-1 0 0,-2-1 1 0 0,1-1-1 0 0,-2 1 1 0 0,1-1-1 0 0,-2 0 1 0 0,0-1-1 0 0,-1 0 1 0 0,-7 7-53 0 0,7-6 16 0 0,-1 0 0 0 0,0-1 0 0 0,-1 0 1 0 0,-1-1-1 0 0,0 0 0 0 0,0-1 0 0 0,-1-1 1 0 0,0 0-1 0 0,-1-1 0 0 0,0-1 0 0 0,0 0 0 0 0,-9 3-16 0 0,-35-13-830 0 0,44-11-2532 0 0,4-6-4237 0 0,9 12-4001 0 0</inkml:trace>
  <inkml:trace contextRef="#ctx0" brushRef="#br0" timeOffset="16823.951">9619 2364 7210 0 0,'0'0'2619'0'0,"0"0"-653"0"0,0 0-405 0 0,0 0-214 0 0,0 0-212 0 0,0 0-223 0 0,0 0-210 0 0,0 0-151 0 0,0 0-95 0 0,0 0-23 0 0,0 0 0 0 0,0 0 12 0 0,0 0 21 0 0,0 9 4 0 0,1 28-18 0 0,0-36-412 0 0,0 0-1 0 0,0 0 1 0 0,0 0 0 0 0,0 0 0 0 0,0 0-1 0 0,1 0 1 0 0,-1-1 0 0 0,0 1 0 0 0,0 0-1 0 0,1-1 1 0 0,-1 1 0 0 0,0-1 0 0 0,1 1-1 0 0,-1-1 1 0 0,1 0 0 0 0,-1 1 0 0 0,0-1-1 0 0,1 0 1 0 0,-1 0 0 0 0,1 0 0 0 0,-1 0-1 0 0,1 0 1 0 0,-1-1 0 0 0,0 1 0 0 0,1 0 0 0 0,-1-1-1 0 0,1 1 1 0 0,-1-1-40 0 0,3 1 122 0 0,12-4 171 0 0,0 0 0 0 0,-1-1 1 0 0,1-1-1 0 0,-1-1 1 0 0,-1 0-1 0 0,1 0 0 0 0,-1-2 1 0 0,13-9-294 0 0,-5 4 259 0 0,-5 5-107 0 0,0-2 0 0 0,-1 0 0 0 0,0 0 0 0 0,-1-2 0 0 0,0 0 0 0 0,-1-1 0 0 0,0 0 0 0 0,-1-1 0 0 0,-1 0 0 0 0,0-1 0 0 0,0-3-152 0 0,-11 17 10 0 0,0 1 0 0 0,1-1-1 0 0,-1 0 1 0 0,0 0 0 0 0,-1 0 0 0 0,1 0-1 0 0,0 0 1 0 0,-1 0 0 0 0,1 0 0 0 0,-1 0 0 0 0,1 0-1 0 0,-1 0 1 0 0,0 0 0 0 0,0 0 0 0 0,0 0-1 0 0,0-1 1 0 0,0 1 0 0 0,-1 0 0 0 0,1 0-1 0 0,-1 0 1 0 0,1 0 0 0 0,-1 0 0 0 0,0 0 0 0 0,0 0-1 0 0,1 0 1 0 0,-1 1 0 0 0,-1-1 0 0 0,1 0-1 0 0,0 0 1 0 0,0 1 0 0 0,-1-1 0 0 0,1 1-1 0 0,-1-1 1 0 0,1 1 0 0 0,-1 0 0 0 0,0-1 0 0 0,1 1-1 0 0,-1 0 1 0 0,0 0 0 0 0,0 0 0 0 0,0 0-1 0 0,0 0 1 0 0,0 1 0 0 0,0-1 0 0 0,0 1 0 0 0,0-1-1 0 0,0 1 1 0 0,0 0 0 0 0,-1 0-10 0 0,-22 1-17 0 0,1 2 0 0 0,-1 1 0 0 0,1 0 0 0 0,-1 2 0 0 0,1 1 0 0 0,1 1 0 0 0,0 1 0 0 0,0 1 0 0 0,0 1 0 0 0,2 1 0 0 0,-1 1 0 0 0,2 1 0 0 0,0 1-1 0 0,0 0 1 0 0,1 2 0 0 0,1 0 0 0 0,-8 11 17 0 0,19-22-5 0 0,1 1-1 0 0,1 0 1 0 0,-1 0 0 0 0,1 0-1 0 0,1 1 1 0 0,-1-1-1 0 0,1 1 1 0 0,0 0-1 0 0,1 1 1 0 0,0-1-1 0 0,0 0 1 0 0,1 1-1 0 0,0 2 6 0 0,1-7 2 0 0,0 0 0 0 0,1 0-1 0 0,0 0 1 0 0,0 0 0 0 0,0 0-1 0 0,0 0 1 0 0,1 0 0 0 0,-1 0-1 0 0,1 0 1 0 0,0 0 0 0 0,0-1-1 0 0,1 1 1 0 0,-1 0 0 0 0,1 0-1 0 0,0-1 1 0 0,0 1 0 0 0,0-1-1 0 0,0 0 1 0 0,0 0 0 0 0,1 0-1 0 0,-1 0 1 0 0,1 0-1 0 0,0 0 1 0 0,0 0 0 0 0,0-1-1 0 0,1 0 1 0 0,-1 1 0 0 0,0-1-1 0 0,1-1 1 0 0,2 2-2 0 0,13 5 50 0 0,1-1 0 0 0,0-2 0 0 0,0 0-1 0 0,1 0 1 0 0,-1-2 0 0 0,1-1 0 0 0,0 0 0 0 0,0-2 0 0 0,-1 0-1 0 0,1-1 1 0 0,6-2-50 0 0,190-55 1364 0 0,-127 11-601 0 0,-89 39 103 0 0,164-162-918 0 0,-142 136 67 0 0,-2-1 0 0 0,-2 0 1 0 0,-1-2-1 0 0,12-38-15 0 0,-29 73-2 0 0,0 1 1 0 0,0 0-1 0 0,0-1 0 0 0,0 1 0 0 0,0 0 1 0 0,-1-1-1 0 0,1 0 0 0 0,0 1 0 0 0,-1-1 1 0 0,1 1-1 0 0,-1-1 0 0 0,0 0 0 0 0,1 1 1 0 0,-1-1-1 0 0,0 1 0 0 0,0-1 0 0 0,0 0 1 0 0,0 1-1 0 0,-1-1 0 0 0,1 0 0 0 0,0 1 1 0 0,-1-1-1 0 0,1 0 0 0 0,-1 1 0 0 0,1-1 1 0 0,-1 1-1 0 0,0-1 0 0 0,0 1 0 0 0,0 0 1 0 0,1-1-1 0 0,-1 1 0 0 0,-1 0 0 0 0,1-1 1 0 0,0 1-1 0 0,0 0 0 0 0,0 0 0 0 0,-1 0 1 0 0,1 0-1 0 0,0 0 0 0 0,-1 0 0 0 0,1 1 1 0 0,-1-1-1 0 0,1 0 0 0 0,-1 1 0 0 0,1-1 1 0 0,-1 1-1 0 0,0-1 0 0 0,1 1 0 0 0,-1 0 1 0 0,0 0-1 0 0,-1 0 2 0 0,-5 0-11 0 0,-1 2 0 0 0,0-1 1 0 0,0 1-1 0 0,1 1 0 0 0,-1 0 0 0 0,1 0 1 0 0,0 0-1 0 0,0 1 0 0 0,0 0 1 0 0,0 1-1 0 0,1 0 0 0 0,0 0 0 0 0,0 0 1 0 0,0 1-1 0 0,1 0 0 0 0,-1 1 0 0 0,2-1 1 0 0,-1 1-1 0 0,1 0 0 0 0,0 1 1 0 0,0-1-1 0 0,1 1 0 0 0,-3 5 11 0 0,6-11-3 0 0,0 1-1 0 0,0 0 1 0 0,-1 0 0 0 0,2 0-1 0 0,-1 0 1 0 0,0 0 0 0 0,1 0-1 0 0,-1 0 1 0 0,1 0-1 0 0,0 0 1 0 0,0 0 0 0 0,0 0-1 0 0,0 0 1 0 0,1 0 0 0 0,-1 0-1 0 0,1 0 1 0 0,0 0-1 0 0,-1 0 1 0 0,2 0 0 0 0,-1-1-1 0 0,0 1 1 0 0,0 0 0 0 0,1 0-1 0 0,0-1 1 0 0,-1 1-1 0 0,1-1 1 0 0,0 0 0 0 0,0 1-1 0 0,0-1 1 0 0,1 0 0 0 0,-1 0-1 0 0,3 1 4 0 0,91 50 13 0 0,-75-44-10 0 0,-2-1-4 0 0,-1 0-1 0 0,0 2 1 0 0,0 0 0 0 0,-1 1-1 0 0,0 1 1 0 0,-1 1 0 0 0,6 5 1 0 0,-18-11 14 0 0,0-1 1 0 0,-1 0 0 0 0,0 1-1 0 0,0 0 1 0 0,0 0 0 0 0,0 0-1 0 0,-1 0 1 0 0,-1 0 0 0 0,1 0-1 0 0,-1 1 1 0 0,0-1 0 0 0,-1 1-1 0 0,1-1 1 0 0,-2 0 0 0 0,1 1-1 0 0,-1-1 1 0 0,0 0 0 0 0,0 1-1 0 0,-1-1 1 0 0,0 0 0 0 0,-1 0-1 0 0,1 0 1 0 0,-2 1-15 0 0,-45 101 160 0 0,18-39-449 0 0,31-69 157 0 0,19-4-1801 0 0,11-5-6119 0 0,-24 4-1165 0 0</inkml:trace>
  <inkml:trace contextRef="#ctx0" brushRef="#br0" timeOffset="17505.689">11127 1900 3985 0 0,'0'0'2474'0'0,"0"0"-866"0"0,0 0-341 0 0,0 0 85 0 0,0 0 221 0 0,0 0 140 0 0,0 0 1 0 0,0 0-154 0 0,0 0-209 0 0,0 0-190 0 0,0 0-172 0 0,0 0-110 0 0,8-18-70 0 0,24-56-59 0 0,-24 56-63 0 0,-8 18-47 0 0,0 0-69 0 0,0 0-65 0 0,-40 141 2805 0 0,-9 285-2418 0 0,11-177-772 0 0,21-167-145 0 0,-3-122-2237 0 0,16 29 1314 0 0,-22-57-4014 0 0,6 27-4748 0 0,13 32-1479 0 0</inkml:trace>
  <inkml:trace contextRef="#ctx0" brushRef="#br0" timeOffset="17760.708">10775 2254 3945 0 0,'0'0'3004'0'0,"0"0"-635"0"0,0 0-478 0 0,0 0-221 0 0,0 0-87 0 0,0 0-43 0 0,0 0-64 0 0,0 0-106 0 0,0 0-88 0 0,0 0-106 0 0,0 0-125 0 0,0 0-172 0 0,0 0-150 0 0,27-2-97 0 0,83-2-52 0 0,70 6 1670 0 0,120-2-1886 0 0,-268 6-1205 0 0,-17-3-2614 0 0,0-1-7607 0 0,-11-2-1187 0 0</inkml:trace>
  <inkml:trace contextRef="#ctx0" brushRef="#br0" timeOffset="17917.635">11527 2408 9266 0 0,'0'0'1971'0'0,"0"0"-471"0"0,0 0-245 0 0,0 0-61 0 0,0 0-101 0 0,0 0-178 0 0,0 0-280 0 0,0 0-303 0 0,0 0-204 0 0,0 0-88 0 0,0 0-57 0 0,0 0-31 0 0,0 0-40 0 0,-1 32-105 0 0,-1 93-146 0 0,3-94-293 0 0,1-31 179 0 0,2 0-1980 0 0,-1 0-5478 0 0,-3 0 1696 0 0</inkml:trace>
  <inkml:trace contextRef="#ctx0" brushRef="#br0" timeOffset="18472.653">11840 2486 6969 0 0,'0'0'2398'0'0,"0"0"-289"0"0,0 0-43 0 0,0 0-53 0 0,0 0-206 0 0,0 0-252 0 0,0 0-266 0 0,32-7-230 0 0,102-23-173 0 0,-63-3 421 0 0,-65 30-1180 0 0,0-1 0 0 0,1 0-1 0 0,-1 0 1 0 0,-1 0 0 0 0,1-1 0 0 0,-1 0-1 0 0,0 0 1 0 0,0 0 0 0 0,0-1-1 0 0,0 0 1 0 0,-1 0 0 0 0,0 0-1 0 0,-1 0 1 0 0,1-1 0 0 0,-1 1-1 0 0,-1-1 1 0 0,1 0 0 0 0,-1 0 0 0 0,0 0-1 0 0,0 0 1 0 0,-1 0 0 0 0,0-2-127 0 0,-1 7 13 0 0,0 0 0 0 0,0 0 1 0 0,0 0-1 0 0,0 0 1 0 0,-1 0-1 0 0,1 0 1 0 0,-1 0-1 0 0,1 0 0 0 0,-1 1 1 0 0,0-1-1 0 0,1 0 1 0 0,-1 0-1 0 0,0 0 0 0 0,0 1 1 0 0,-1-1-1 0 0,1 0 1 0 0,0 1-1 0 0,0-1 1 0 0,-1 1-1 0 0,1 0 0 0 0,-1-1 1 0 0,1 1-1 0 0,-1 0 1 0 0,0 0-1 0 0,1 0 0 0 0,-1 0 1 0 0,0 0-1 0 0,0 0 1 0 0,0 1-1 0 0,0-1 0 0 0,1 1 1 0 0,-1-1-1 0 0,0 1 1 0 0,0-1-1 0 0,0 1 1 0 0,0 0-1 0 0,0 0 0 0 0,0 0 1 0 0,-2 1-14 0 0,-79 21-101 0 0,66-13 92 0 0,0 1-1 0 0,0 0 0 0 0,1 1 0 0 0,1 1 0 0 0,0 0 1 0 0,0 1-1 0 0,1 1 0 0 0,1 0 0 0 0,0 1 1 0 0,1 1-1 0 0,1-1 0 0 0,0 2 0 0 0,2 0 0 0 0,-1 0 1 0 0,2 2 9 0 0,6-14 0 0 0,0 0 0 0 0,1 0 1 0 0,0 0-1 0 0,0 0 0 0 0,1 0 1 0 0,-1 0-1 0 0,1 0 0 0 0,0 1 1 0 0,1-1-1 0 0,-1 0 0 0 0,1 0 1 0 0,0 0-1 0 0,0 0 0 0 0,0 0 1 0 0,1 0-1 0 0,0 0 0 0 0,0 0 1 0 0,0-1-1 0 0,1 1 0 0 0,0-1 1 0 0,-1 1-1 0 0,1-1 0 0 0,1 0 1 0 0,-1 0-1 0 0,1 0 0 0 0,-1-1 1 0 0,1 1-1 0 0,0-1 0 0 0,1 0 1 0 0,-1 0-1 0 0,0 0 0 0 0,1-1 1 0 0,-1 1-1 0 0,1-1 0 0 0,0 0 1 0 0,0-1-1 0 0,0 1 0 0 0,0-1 1 0 0,0 0-1 0 0,2 0 0 0 0,13 3 30 0 0,0-1 0 0 0,0-2 0 0 0,1 0 0 0 0,-1-1 0 0 0,1 0 0 0 0,-1-2 0 0 0,0-1 0 0 0,0 0 0 0 0,0-1 0 0 0,0-2 0 0 0,-1 0 0 0 0,0-1 0 0 0,0 0 0 0 0,1-2-30 0 0,37-22-3689 0 0,-4-6-3958 0 0,-45 32-4419 0 0</inkml:trace>
  <inkml:trace contextRef="#ctx0" brushRef="#br0" timeOffset="18863.656">12721 2143 14851 0 0,'0'0'1670'0'0,"0"0"-305"0"0,0 0-106 0 0,0 0-70 0 0,0 0-125 0 0,0 0-148 0 0,0 0-184 0 0,0 0-144 0 0,0 0-116 0 0,0 0-105 0 0,0 0-81 0 0,0 0-81 0 0,-33 21-58 0 0,-101 65-39 0 0,57-27 85 0 0,76-58-193 0 0,-1-1 1 0 0,1 1-1 0 0,-1 0 0 0 0,1 0 0 0 0,-1 0 1 0 0,1 0-1 0 0,0 0 0 0 0,0 0 1 0 0,0 1-1 0 0,0-1 0 0 0,0 0 0 0 0,0 1 1 0 0,0-1-1 0 0,0 1 0 0 0,0-1 0 0 0,0 1 1 0 0,1-1-1 0 0,-1 1 0 0 0,1-1 1 0 0,-1 1-1 0 0,1 0 0 0 0,-1-1 0 0 0,1 1 1 0 0,0 0-1 0 0,0-1 0 0 0,0 1 0 0 0,0 0 1 0 0,0-1-1 0 0,0 1 0 0 0,1 0 1 0 0,-1-1-1 0 0,1 1 0 0 0,-1-1 0 0 0,1 1 1 0 0,-1 0-1 0 0,1-1 0 0 0,0 1 0 0 0,0-1 1 0 0,-1 0-1 0 0,1 1 0 0 0,0-1 1 0 0,1 0-1 0 0,-1 1 0 0 0,0-1 0 0 0,106 17 38 0 0,-26-10 17 0 0,-77-8-9 0 0,0 1 0 0 0,-1 0-1 0 0,1 0 1 0 0,0 0-1 0 0,-1 0 1 0 0,1 0-1 0 0,0 1 1 0 0,-1-1-1 0 0,0 1 1 0 0,1 0 0 0 0,-1 0-1 0 0,0 1 1 0 0,0-1-1 0 0,0 1 1 0 0,-1-1-1 0 0,1 1 1 0 0,0 0-1 0 0,-1 0 1 0 0,0 0 0 0 0,0 0-1 0 0,0 0 1 0 0,0 1-1 0 0,0-1 1 0 0,-1 1-1 0 0,1-1 1 0 0,-1 1-1 0 0,0-1 1 0 0,0 1 0 0 0,0 0-1 0 0,-1 0 1 0 0,1 0-1 0 0,-1-1 1 0 0,0 1-1 0 0,0 0 1 0 0,0 0-1 0 0,-1 0 1 0 0,1-1-1 0 0,-2 5-45 0 0,-5 0 27 0 0,0 0 0 0 0,0 0 0 0 0,-1 0 0 0 0,0-1 0 0 0,0 0 0 0 0,-1-1 0 0 0,0 1 0 0 0,0-2 0 0 0,-1 1 0 0 0,1-2-1 0 0,-1 1 1 0 0,0-1 0 0 0,-1 0 0 0 0,1-1 0 0 0,0-1 0 0 0,-1 1 0 0 0,-6-1-27 0 0,9 0-103 0 0,-36 3-3165 0 0,30-5-880 0 0,0-2-3519 0 0,6-1-4669 0 0</inkml:trace>
  <inkml:trace contextRef="#ctx0" brushRef="#br0" timeOffset="18183.592">11519 2033 9370 0 0,'0'0'4457'0'0,"0"0"-3089"0"0,0 0-472 0 0,0 0-215 0 0,0 0-89 0 0,0 0-160 0 0,0 0-200 0 0,0 0-200 0 0,0 0-120 0 0,0 0-72 0 0,0 0-160 0 0,0 0-184 0 0,0 0-417 0 0,0 0-1599 0 0,70 33-7666 0 0</inkml:trace>
  <inkml:trace contextRef="#ctx0" brushRef="#br0" timeOffset="19599.628">11525 2036 2120 0 0,'0'0'2125'0'0,"0"0"-215"0"0,0 0-70 0 0,0 0 26 0 0,0 0-47 0 0,0 0-209 0 0,0 0-353 0 0,0 0-318 0 0,0 0-171 0 0,0 0-16 0 0,0 0 18 0 0,0 0 11 0 0,0 0-50 0 0,6 1-133 0 0,30 2 655 0 0,-36-3-917 0 0,0 0-5 0 0,0 0 1 0 0,0 0-8 0 0,0 0-1 0 0,0 0-12 0 0,0 0 5 0 0,0 0-6 0 0,0 0-19 0 0,0 0-39 0 0,0 0-30 0 0,0 0-41 0 0,0 0-41 0 0,0-7 2115 0 0,-9 6-3046 0 0,-6 1 2149 0 0,13 2-5697 0 0,2 1-4918 0 0,0 0-2328 0 0</inkml:trace>
  <inkml:trace contextRef="#ctx0" brushRef="#br0" timeOffset="22366.063">13318 2184 2417 0 0,'0'0'2403'0'0,"0"0"-894"0"0,0 0-454 0 0,0 0 167 0 0,0 0 422 0 0,0 0 271 0 0,0 0-26 0 0,0 0-278 0 0,0 0-336 0 0,0 0-279 0 0,0 0-175 0 0,2-2-89 0 0,5-6-27 0 0,-5 7-17 0 0,-2 1-16 0 0,0 0-24 0 0,-7 22 1974 0 0,-41 36-1211 0 0,88-101 29 0 0,-36 37-619 0 0,-8 15-747 0 0,4-9-197 0 0,0 0-43 0 0,3 8-5095 0 0,-1-8-243 0 0,-1 3-6483 0 0</inkml:trace>
  <inkml:trace contextRef="#ctx0" brushRef="#br0" timeOffset="22888.801">13382 2408 12515 0 0,'0'0'2828'0'0,"0"0"-838"0"0,0 0-543 0 0,0 0-131 0 0,0 0-78 0 0,0 0-139 0 0,0 0-200 0 0,0 0-183 0 0,0 0-99 0 0,0 0-66 0 0,0 0-44 0 0,0 0-58 0 0,0 0-53 0 0,1 9-38 0 0,-1 26-41 0 0,-8 13 1069 0 0,8-48-1350 0 0,0 0 5 0 0,0 0-8 0 0,0 0 14 0 0,0 0-8 0 0,0 0 9 0 0,46-33 1437 0 0,-57 49-943 0 0,-8 8-309 0 0,19-23-223 0 0,0-1 0 0 0,0 0 10 0 0,0 0-6 0 0,0 0-21 0 0,0 0-12 0 0,0 0 7 0 0,0 0 2 0 0,0 0 10 0 0,0 0-15 0 0,0 0-12 0 0,0 0 9 0 0,7-8-101 0 0,9-13-645 0 0,-11 6-7030 0 0,-5 11-4838 0 0</inkml:trace>
  <inkml:trace contextRef="#ctx0" brushRef="#br0" timeOffset="43828.544">7182 8877 0 0 0,'0'0'920'0'0,"0"0"431"0"0,0 0 478 0 0,0 0 415 0 0,0 0 206 0 0,0 0-131 0 0,0 0-387 0 0,0 0-390 0 0,0 0-263 0 0,0 0-184 0 0,4 1 5618 0 0,-5 6-6446 0 0,-1 0-1 0 0,0 0 1 0 0,0 0 0 0 0,0-1-1 0 0,-1 1 1 0 0,0 0-1 0 0,0-1 1 0 0,-1 0-1 0 0,1 0 1 0 0,-1 0-1 0 0,-1 0 1 0 0,-2 2-267 0 0,-9 16 349 0 0,-192 313 342 0 0,137-218-601 0 0,66-107-438 0 0,-9 17 1078 0 0,14-29-835 0 0,0 0 0 0 0,0 0 0 0 0,0-1 0 0 0,0 1 0 0 0,0 0 0 0 0,0 0 0 0 0,0-1 0 0 0,-1 1 0 0 0,1 0 0 0 0,0 0 0 0 0,0 0 0 0 0,0-1 0 0 0,0 1 0 0 0,0 0 0 0 0,0 0 0 0 0,0 0 0 0 0,-1-1 0 0 0,1 1 0 0 0,0 0 0 0 0,0 0 0 0 0,0 0 0 0 0,0 0-1 0 0,-1 0 1 0 0,1-1 0 0 0,0 1 0 0 0,0 0 0 0 0,0 0 0 0 0,-1 0 0 0 0,1 0 0 0 0,0 0 0 0 0,0 0 0 0 0,-1 0 0 0 0,1 0 0 0 0,0 0 0 0 0,0 0 0 0 0,0 0 0 0 0,-1 0 0 0 0,1 0 0 0 0,0 0 0 0 0,0 0 0 0 0,-1 0 0 0 0,1 0 0 0 0,0 0 0 0 0,0 0 0 0 0,0 0 0 0 0,-1 0 0 0 0,1 0 105 0 0,2-38-5099 0 0,0 0-5753 0 0,-2 27 3354 0 0</inkml:trace>
  <inkml:trace contextRef="#ctx0" brushRef="#br0" timeOffset="44076.789">6786 8936 7170 0 0,'0'0'2359'0'0,"0"0"-91"0"0,0 0-103 0 0,0 0-53 0 0,0 0-145 0 0,0 0-262 0 0,0 0-372 0 0,0 0-363 0 0,0 0-299 0 0,0 0-189 0 0,0 0-119 0 0,0 0-55 0 0,0 0 124 0 0,1 2 154 0 0,91 167 3395 0 0,-50-101-3347 0 0,61 72 158 0 0,42 8-434 0 0,-130-132-233 0 0,-17-17-6721 0 0,1 0 1218 0 0,0 1-6764 0 0</inkml:trace>
  <inkml:trace contextRef="#ctx0" brushRef="#br0" timeOffset="41365.295">1267 4794 0 0 0,'0'0'199'0'0,"0"0"501"0"0,0 0 240 0 0,0 0 96 0 0,0 0 67 0 0,0-10 39 0 0,1-29-33 0 0,5 33 12398 0 0,-4 14-12568 0 0,34 239 2476 0 0,-20-108-2744 0 0,2 49 35 0 0,-3 430 817 0 0,28-221-1055 0 0,-40 399 587 0 0,19-471-793 0 0,15 112-39 0 0,-28-123-15 0 0,-12-31 4 0 0,1-71-94 0 0,22-140-110 0 0,-21-29 101 0 0,-2 133 34 0 0,4-173-141 0 0,0 1 0 0 0,0-1 0 0 0,0 0 0 0 0,0 0 0 0 0,0 0 0 0 0,1 0 0 0 0,-1 1 0 0 0,1-2 0 0 0,0 1 0 0 0,0 0-1 0 0,0 0 1 0 0,0-1 0 0 0,0 1 0 0 0,1-1 0 0 0,-1 1 0 0 0,1-1 0 0 0,0 0 0 0 0,-1 0 0 0 0,1 0 0 0 0,0-1 0 0 0,2 2-2 0 0,8 6 25 0 0,-1-2-6 0 0,0-1 0 0 0,1-1 0 0 0,0 0 0 0 0,0 0-1 0 0,0-1 1 0 0,0-1 0 0 0,1 0 0 0 0,0-1 0 0 0,-1 0-1 0 0,1-1 1 0 0,0-1 0 0 0,-1 0 0 0 0,1-1 0 0 0,2-1-20 0 0,16 2 58 0 0,302-44 197 0 0,-60 33-186 0 0,52 7 9 0 0,-244 5-75 0 0,202-13 46 0 0,47 1 29 0 0,-82 29-26 0 0,82-22 71 0 0,-73-10 6 0 0,25-5 6 0 0,-58-3-42 0 0,-46 15-19 0 0,73 14-10 0 0,196 8 242 0 0,-285-21-201 0 0,-25-13 69 0 0,-97 15 84 0 0,-20 11-200 0 0,15 0-93 0 0,138-3 75 0 0,-109-8-70 0 0,-65 4 72 0 0,0 0-37 0 0,33 1 84 0 0,-7 6-141 0 0,-10 0 12 0 0,3 0 91 0 0,8 1-44 0 0,-38-5-4262 0 0,3-3-457 0 0,1-3-4662 0 0,4 3-3215 0 0</inkml:trace>
  <inkml:trace contextRef="#ctx0" brushRef="#br1" timeOffset="52527.656">4614 4025 1232 0 0,'0'0'922'0'0,"0"0"-114"0"0,0 0 88 0 0,0 0 414 0 0,0 0 437 0 0,0 0 223 0 0,0 0-113 0 0,0 0-363 0 0,0 0-406 0 0,0 0-316 0 0,0 0-168 0 0,9 2 384 0 0,-7 1 4055 0 0,8 56-3235 0 0,-4 36-750 0 0,-5-74-837 0 0,3 234 1041 0 0,28-16-551 0 0,-19-61-19 0 0,-11-59-48 0 0,15 99-42 0 0,-21-27 290 0 0,3-168-832 0 0,0 1 1 0 0,1 0 0 0 0,2 0-1 0 0,0-1 1 0 0,2 1-1 0 0,0-1 1 0 0,3 3-61 0 0,15 97 245 0 0,2-35-110 0 0,-19-73-83 0 0,-1-1 0 0 0,0 1 0 0 0,-1 0-1 0 0,0 0 1 0 0,-1 0 0 0 0,-1 0 0 0 0,-1 0 0 0 0,0 0 0 0 0,-1 1-52 0 0,3-15 36 0 0,1 0 1 0 0,-1 1-1 0 0,0-1 1 0 0,0 0-1 0 0,0-1 1 0 0,1 1-1 0 0,-1 0 1 0 0,0-1-1 0 0,1 1 1 0 0,-1-1-1 0 0,0 0 1 0 0,1 0-1 0 0,-1 0 1 0 0,1 0-1 0 0,-1 0 1 0 0,0 0-1 0 0,1-1 1 0 0,-1 1-1 0 0,0-1 1 0 0,1 1-1 0 0,-1-1 1 0 0,0 0-37 0 0,7 0 64 0 0,222-36 114 0 0,21 23-20 0 0,-63 7-97 0 0,-108 3 28 0 0,68-3 1 0 0,70 6-46 0 0,103 5 128 0 0,-159-11-58 0 0,57 7-15 0 0,-112 7-74 0 0,-90-3 69 0 0,-17-4-88 0 0,-1 0-18 0 0,0 0-5 0 0,0 0 17 0 0,0 0 0 0 0,0 0 17 0 0,0 0 3 0 0,0 0 2 0 0,0 0-24 0 0,0 0 20 0 0,0 0-4 0 0,0 0-27 0 0,0 0 22 0 0,0 0-13 0 0,0 0-1 0 0,0 0 33 0 0,0 0-6 0 0,0 0-21 0 0,0 0 10 0 0,0 0-1 0 0,0 0 5 0 0,0 0-6 0 0,0 0-29 0 0,0 0-6 0 0,0 0 40 0 0,0 0 14 0 0,0 0-4 0 0,0 0 10 0 0,0 0-34 0 0,0 0-10 0 0,0 0 16 0 0,-11 4-2295 0 0,7 12-3650 0 0,2-8-1101 0 0,0-3-6149 0 0</inkml:trace>
  <inkml:trace contextRef="#ctx0" brushRef="#br1" timeOffset="53217.576">7766 5799 7578 0 0,'0'0'2863'0'0,"0"0"-557"0"0,0 0-286 0 0,0 0-37 0 0,0 0-84 0 0,0 0-212 0 0,0 0-329 0 0,0 0-312 0 0,0 0-209 0 0,0 0-122 0 0,0 0-79 0 0,0 0-104 0 0,0 0-72 0 0,-6 15 771 0 0,-177 206 1128 0 0,-9-45-1775 0 0,135-117-496 0 0,57-58-121 0 0,0-1-11 0 0,0 0-21 0 0,0 0-10 0 0,0 0-40 0 0,0 0-42 0 0,0 0-83 0 0,0 0-80 0 0,0 0-138 0 0,0 0-172 0 0,0 0-245 0 0,0 0-296 0 0,11-24-10590 0 0,-10 22 7763 0 0,1-2-6242 0 0</inkml:trace>
  <inkml:trace contextRef="#ctx0" brushRef="#br1" timeOffset="53553.219">7396 5796 5937 0 0,'0'0'2792'0'0,"0"0"-225"0"0,0 0-299 0 0,0 0-181 0 0,0 0-186 0 0,0 0-225 0 0,0 0-273 0 0,0 0-268 0 0,0 0-225 0 0,0 0-166 0 0,0 0-144 0 0,0 0-104 0 0,-4-7-63 0 0,-13-27 301 0 0,20 65 1210 0 0,15 6-1446 0 0,1-1 0 0 0,1-1 0 0 0,2-1 0 0 0,2-1-1 0 0,1 0 1 0 0,2-2 0 0 0,29 27-498 0 0,65 75 311 0 0,-120-133-336 0 0,-1 1 0 0 0,0-1 0 0 0,1 1 0 0 0,-1-1 0 0 0,1 0 0 0 0,-1 1 0 0 0,0-1 0 0 0,1 1 0 0 0,-1-1 0 0 0,0 1 0 0 0,1-1 0 0 0,-1 1 0 0 0,0 0 0 0 0,0-1 0 0 0,0 1 0 0 0,0-1 0 0 0,1 1 1 0 0,-1 0-1 0 0,0-1 0 0 0,0 1 0 0 0,0-1 0 0 0,0 1 0 0 0,0 0 0 0 0,0-1 0 0 0,-1 1 0 0 0,1-1 0 0 0,0 1 0 0 0,0-1 0 0 0,0 1 0 0 0,0 0 0 0 0,-1-1 0 0 0,1 1 0 0 0,0-1 0 0 0,-1 1 0 0 0,1-1 0 0 0,0 1 0 0 0,-1-1 0 0 0,1 1 0 0 0,-1-1 1 0 0,1 0-1 0 0,0 1 0 0 0,-1-1 0 0 0,1 1 0 0 0,-1-1 0 0 0,1 0 0 0 0,-1 0 0 0 0,0 1 0 0 0,1-1 0 0 0,-1 0 0 0 0,1 0 0 0 0,-1 0 0 0 0,0 1 25 0 0,-22 5-6919 0 0,21-5 5504 0 0,-7-1-11110 0 0</inkml:trace>
  <inkml:trace contextRef="#ctx0" brushRef="#br1" timeOffset="57230.352">8042 6252 0 0 0,'56'-4'0'0'0,"-36"0"1921"0"0,-12-17 15165 0 0,-9 10-16685 0 0,-1 9-170 0 0,0 0 0 0 0,0 0 0 0 0,0 0 0 0 0,0 0-1 0 0,0 0 1 0 0,0 0 0 0 0,-1 1 0 0 0,1-1 0 0 0,-1 1 0 0 0,1-1 0 0 0,-1 1-1 0 0,1 0 1 0 0,-1 0 0 0 0,0 0 0 0 0,0 1 0 0 0,1-1 0 0 0,-1 1 0 0 0,0-1-1 0 0,-2 1-230 0 0,-94 7 1373 0 0,33 32-312 0 0,64-37-1039 0 0,1 1 0 0 0,-1-1 1 0 0,1 0-1 0 0,-1 0 0 0 0,1 0 0 0 0,0 1 0 0 0,0-1 0 0 0,0 1 0 0 0,0-1 0 0 0,1 1 0 0 0,-1-1 1 0 0,1 1-1 0 0,-1-1 0 0 0,1 1 0 0 0,0 0 0 0 0,0-1 0 0 0,0 1 0 0 0,0-1 0 0 0,0 1 0 0 0,1 0 1 0 0,-1-1-1 0 0,1 1 0 0 0,0-1 0 0 0,0 1 0 0 0,0-1 0 0 0,0 0 0 0 0,0 1 0 0 0,0-1 0 0 0,1 0 0 0 0,-1 0 1 0 0,1 0-1 0 0,-1 0 0 0 0,2 2-22 0 0,7 3 136 0 0,0 1 1 0 0,1-2-1 0 0,-1 1 1 0 0,1-2-1 0 0,0 1 1 0 0,1-1-1 0 0,-1-1 1 0 0,1 0-1 0 0,0-1 1 0 0,0 0-1 0 0,0-1 1 0 0,1 0-1 0 0,-1-1 1 0 0,0 0-1 0 0,1-1 1 0 0,-1-1-1 0 0,2 0-136 0 0,-8-3-1203 0 0,2-3-1563 0 0,2 4-4320 0 0,-3 3-5024 0 0</inkml:trace>
  <inkml:trace contextRef="#ctx0" brushRef="#br1" timeOffset="57850.706">8417 6440 4601 0 0,'0'0'2258'0'0,"0"0"-507"0"0,0 0-233 0 0,0 0 48 0 0,0 0 119 0 0,0 0-14 0 0,0 0-76 0 0,0 0-165 0 0,0 0-198 0 0,0 0-193 0 0,0 0-158 0 0,0 0-103 0 0,-3-1-51 0 0,3 1-679 0 0,-1 0 1 0 0,1-1 0 0 0,-1 1 0 0 0,1 0 0 0 0,-1 0 0 0 0,1 0 0 0 0,-1-1 0 0 0,1 1 0 0 0,-1 0 0 0 0,1 0 0 0 0,-1-1 0 0 0,1 1 0 0 0,0 0-1 0 0,-1-1 1 0 0,1 1 0 0 0,-1 0 0 0 0,1-1 0 0 0,0 1 0 0 0,-1-1 0 0 0,1 1 0 0 0,0-1 0 0 0,0 1 0 0 0,-1-1 0 0 0,1 1 0 0 0,0-1 0 0 0,0 1 0 0 0,0-1-1 0 0,0 1 1 0 0,0-1 0 0 0,0 1 0 0 0,-1-1 0 0 0,1 1 0 0 0,0-1 0 0 0,0 1 0 0 0,1-1 0 0 0,-1 1 0 0 0,0-1 0 0 0,0 1 0 0 0,0-1 0 0 0,0 1-1 0 0,0-1 1 0 0,1 1 0 0 0,-1-1 0 0 0,0 1 0 0 0,0-1 0 0 0,1 1 0 0 0,-1-1 0 0 0,0 1 0 0 0,0 0 0 0 0,1-1 0 0 0,-1 1 0 0 0,1-1 0 0 0,-1 1-49 0 0,9-21 654 0 0,8-30 804 0 0,30-19-760 0 0,-46 69-696 0 0,-1 1-1 0 0,0-1 0 0 0,1 0 0 0 0,-1 1 0 0 0,1-1 1 0 0,-1 1-1 0 0,1-1 0 0 0,-1 1 0 0 0,1-1 0 0 0,0 1 1 0 0,-1-1-1 0 0,1 1 0 0 0,0 0 0 0 0,-1-1 0 0 0,1 1 1 0 0,0 0-1 0 0,-1 0 0 0 0,1-1 0 0 0,0 1 1 0 0,0 0-1 0 0,-1 0 0 0 0,1 0 0 0 0,0 0 0 0 0,0 0 1 0 0,-1 0-1 0 0,1 0 0 0 0,0 0 0 0 0,0 0 0 0 0,-1 0 1 0 0,1 1-1 0 0,0-1 0 0 0,0 0 0 0 0,-1 0 0 0 0,1 1 1 0 0,0-1-1 0 0,-1 0 0 0 0,1 1 0 0 0,0-1 0 0 0,-1 1 1 0 0,1-1-1 0 0,-1 1 0 0 0,1-1 0 0 0,-1 1 1 0 0,1-1-1 0 0,-1 1 0 0 0,1 0 0 0 0,-1-1 0 0 0,0 1 1 0 0,1 0-1 0 0,-1-1 0 0 0,0 1 0 0 0,1 0 0 0 0,-1-1 1 0 0,0 2-2 0 0,18 39 116 0 0,-18-39-110 0 0,0 0 0 0 0,0 0 0 0 0,0 0 0 0 0,0 0 0 0 0,0 0 0 0 0,1 0 0 0 0,-1 0 0 0 0,1-1 0 0 0,-1 1 0 0 0,1 0 0 0 0,-1 0 0 0 0,1 0 0 0 0,0-1 0 0 0,0 1 0 0 0,0 0 0 0 0,0-1 0 0 0,0 1 0 0 0,0-1 0 0 0,1 1 0 0 0,-1-1 0 0 0,0 0 0 0 0,1 1 0 0 0,-1-1 0 0 0,1 0 0 0 0,-1 0 0 0 0,1 0 0 0 0,0 0 1 0 0,-1 0-1 0 0,1-1 0 0 0,0 1 0 0 0,0 0 0 0 0,0-1 0 0 0,-1 1 0 0 0,1-1 0 0 0,0 0 0 0 0,0 1 0 0 0,0-1 0 0 0,0 0 0 0 0,0 0 0 0 0,0 0 0 0 0,0-1 0 0 0,0 1 0 0 0,-1 0 0 0 0,1-1 0 0 0,0 1 0 0 0,0-1 0 0 0,0 0 0 0 0,0 0-6 0 0,34-24 181 0 0,75-37-95 0 0,-109 62-85 0 0,1 0 1 0 0,-1 0-1 0 0,0 1 1 0 0,1-1-1 0 0,-1 1 1 0 0,0-1-1 0 0,1 1 0 0 0,-1 0 1 0 0,0 0-1 0 0,0 0 1 0 0,0 0-1 0 0,0 1 1 0 0,0-1-1 0 0,0 0 1 0 0,0 1-1 0 0,-1 0 1 0 0,1-1-1 0 0,0 1 0 0 0,-1 0 1 0 0,1 0-1 0 0,-1 0 1 0 0,0 0-1 0 0,1 0 1 0 0,-1 0-1 0 0,0 0 1 0 0,0 0-1 0 0,-1 0 0 0 0,1 1 1 0 0,0-1-1 0 0,-1 0 1 0 0,1 1-1 0 0,-1-1 1 0 0,0 0-1 0 0,0 1 1 0 0,0-1-1 0 0,0 0 1 0 0,0 1-1 0 0,0-1 0 0 0,-1 1 1 0 0,1-1-1 0 0,-1 0 1 0 0,0 2-2 0 0,5 28 75 0 0,13-14-583 0 0,-7-17-9510 0 0,-10-1-2192 0 0</inkml:trace>
  <inkml:trace contextRef="#ctx0" brushRef="#br1" timeOffset="59662.505">4038 3450 7450 0 0,'0'0'1312'0'0,"0"0"-299"0"0,0 0-100 0 0,0 0 65 0 0,0 0 121 0 0,0 0 46 0 0,0 0-108 0 0,0 0-183 0 0,0 0-199 0 0,0 0-167 0 0,0 0-107 0 0,-4 5-10 0 0,-22 45 910 0 0,19-26-773 0 0,0-1 0 0 0,2 1 0 0 0,0 0 0 0 0,2 0 0 0 0,1 0 0 0 0,0 7-508 0 0,1-5 233 0 0,0-21-183 0 0,-1 0 1 0 0,1 1-1 0 0,1-1 1 0 0,-1 0-1 0 0,1 1 1 0 0,-1-1 0 0 0,1 1-1 0 0,1-1 1 0 0,-1 0-1 0 0,1 1 1 0 0,0-1-1 0 0,0 0 1 0 0,1 1-1 0 0,0-1 1 0 0,-1 0 0 0 0,2 0-1 0 0,-1 0 1 0 0,1-1-1 0 0,-1 1 1 0 0,1 0-1 0 0,1-1 1 0 0,-1 0-1 0 0,0 0 1 0 0,1 0 0 0 0,0 0-1 0 0,0 0 1 0 0,0-1-1 0 0,1 0 1 0 0,-1 0-1 0 0,2 1-50 0 0,-3-4 82 0 0,1 0 0 0 0,-1 0-1 0 0,1 0 1 0 0,-1 0 0 0 0,1-1-1 0 0,-1 1 1 0 0,0-1 0 0 0,1 0-1 0 0,-1 0 1 0 0,0 0-1 0 0,0 0 1 0 0,0-1 0 0 0,0 1-1 0 0,0-1 1 0 0,0 0 0 0 0,0 0-1 0 0,0 0 1 0 0,0 0 0 0 0,-1-1-1 0 0,0 1 1 0 0,1 0 0 0 0,-1-1-1 0 0,0 0 1 0 0,0 0 0 0 0,0 0-1 0 0,0 0-81 0 0,45-85 409 0 0,-28 36-310 0 0,-2-1 1 0 0,-2-1 0 0 0,-3-1-1 0 0,3-36-99 0 0,-13 57 164 0 0,-3 53-13 0 0,34 313 169 0 0,0-22-13 0 0,-32-289-290 0 0,1 10-2 0 0,-1 1 1 0 0,-1 0 0 0 0,-2 0-1 0 0,-1 0 1 0 0,-1-1-1 0 0,-2 0 1 0 0,-1 0 0 0 0,-2 0-1 0 0,-8 18-15 0 0,13-39 5 0 0,-1-1 0 0 0,0 0 0 0 0,-1 0-1 0 0,0 0 1 0 0,-1-1 0 0 0,0 0 0 0 0,0 0 0 0 0,0-1-1 0 0,-1 1 1 0 0,-5 2-5 0 0,11-10 6 0 0,0 0-1 0 0,0 0 1 0 0,0 0-1 0 0,0 0 1 0 0,0 0 0 0 0,0-1-1 0 0,1 1 1 0 0,-1 0-1 0 0,0-1 1 0 0,0 0-1 0 0,0 1 1 0 0,0-1-1 0 0,0 0 1 0 0,0 0 0 0 0,1 0-1 0 0,-1 0 1 0 0,0 0-1 0 0,1-1 1 0 0,-1 1-1 0 0,1 0 1 0 0,-1-1-1 0 0,1 1 1 0 0,0-1-1 0 0,0 1 1 0 0,-1-1 0 0 0,1 0-1 0 0,0 1 1 0 0,1-1-1 0 0,-1 0 1 0 0,0 0-1 0 0,0 0 1 0 0,1 0-1 0 0,-1 0 1 0 0,1 0 0 0 0,0 0-1 0 0,-1 0 1 0 0,1 0-1 0 0,0 0 1 0 0,0 0-1 0 0,0 0 1 0 0,0 0-1 0 0,1 0 1 0 0,-1 0-6 0 0,-4-29-18 0 0,1 0 1 0 0,1 0-1 0 0,1-1 0 0 0,2 1 0 0 0,2 0 1 0 0,0 0-1 0 0,2 0 0 0 0,2 0 0 0 0,0 1 1 0 0,2 0-1 0 0,1 1 0 0 0,2 0 0 0 0,14-25 18 0 0,-8 31-1499 0 0,-12 21-3577 0 0,1 1-4571 0 0,-6 1-1990 0 0</inkml:trace>
  <inkml:trace contextRef="#ctx0" brushRef="#br1" timeOffset="60037.472">4609 3693 4145 0 0,'0'0'1994'0'0,"0"0"-259"0"0,0 0-84 0 0,0 0 32 0 0,0 0-12 0 0,0 0-87 0 0,0 0-182 0 0,0 0-174 0 0,0 0-173 0 0,0 0-146 0 0,0 0-112 0 0,0 0-91 0 0,0 0-77 0 0,-11-2-88 0 0,-34-5-76 0 0,42 7-390 0 0,0-1 0 0 0,-1 1 0 0 0,1 1-1 0 0,0-1 1 0 0,-1 0 0 0 0,1 1 0 0 0,0-1-1 0 0,0 1 1 0 0,-1 0 0 0 0,1 0 0 0 0,0 0-1 0 0,0 1 1 0 0,0-1 0 0 0,0 1-1 0 0,0-1 1 0 0,1 1 0 0 0,-1 0 0 0 0,0 1-75 0 0,-7 4 261 0 0,7-6-209 0 0,1 1-1 0 0,-1-1 1 0 0,1 1-1 0 0,-1 0 0 0 0,1 0 1 0 0,0 0-1 0 0,0 0 1 0 0,0 0-1 0 0,0 1 0 0 0,0-1 1 0 0,0 0-1 0 0,1 1 0 0 0,-1 0 1 0 0,1-1-1 0 0,0 1 1 0 0,0 0-1 0 0,0 0 0 0 0,0 0 1 0 0,0-1-1 0 0,0 1 1 0 0,1 0-1 0 0,0 0 0 0 0,-1 0 1 0 0,1 0-1 0 0,0 0 1 0 0,0 0-1 0 0,1 0 0 0 0,-1 0 1 0 0,1 0-1 0 0,0 1-51 0 0,2 0 53 0 0,0 0 1 0 0,1-1-1 0 0,-1 1 0 0 0,1-1 0 0 0,0 0 1 0 0,0 0-1 0 0,0-1 0 0 0,0 1 0 0 0,0-1 1 0 0,1 0-1 0 0,-1 0 0 0 0,1 0 0 0 0,0-1 1 0 0,-1 1-1 0 0,5-1-53 0 0,116 11-336 0 0,-114-19-3362 0 0,-9 2-2082 0 0,0 2-5372 0 0</inkml:trace>
  <inkml:trace contextRef="#ctx0" brushRef="#br1" timeOffset="60549.987">4772 3918 6913 0 0,'0'0'3217'0'0,"0"0"-1224"0"0,0 0-429 0 0,0 0 74 0 0,0 0 17 0 0,0 0-123 0 0,0 0-320 0 0,0 0-344 0 0,0 0-191 0 0,0 0-92 0 0,0 0-16 0 0,0 0-22 0 0,0 0-32 0 0,9-12-82 0 0,67-82 688 0 0,28 16 99 0 0,-102 79-1202 0 0,0 0 0 0 0,0 0 0 0 0,-1 0 1 0 0,1 0-1 0 0,-1 1 0 0 0,1-1 0 0 0,-1 0 0 0 0,1 1 0 0 0,-1-1 0 0 0,0 1 1 0 0,0-1-1 0 0,0 1 0 0 0,0-1 0 0 0,0 1 0 0 0,0 0 0 0 0,0 0 1 0 0,0 0-1 0 0,0-1 0 0 0,-1 1 0 0 0,1 0 0 0 0,-1 0 0 0 0,0 0 0 0 0,1 0 1 0 0,-1 0-1 0 0,0 0 0 0 0,0 0 0 0 0,0 0 0 0 0,-1 0 0 0 0,1 0 0 0 0,0 0 1 0 0,-1 0-1 0 0,1-1 0 0 0,-1 3-18 0 0,2 11 153 0 0,1-14-126 0 0,0 1-1 0 0,1-1 1 0 0,-1 1 0 0 0,0-1-1 0 0,1 0 1 0 0,0 0 0 0 0,-1 0-1 0 0,1 0 1 0 0,0 0 0 0 0,-1-1 0 0 0,1 0-1 0 0,0 1 1 0 0,0-1 0 0 0,-1 0-1 0 0,1 0 1 0 0,0 0 0 0 0,0 0-1 0 0,0-1 1 0 0,-1 1 0 0 0,1-1-1 0 0,0 0 1 0 0,-1 0 0 0 0,2 0-27 0 0,48-24 298 0 0,19-2-91 0 0,-63 65-118 0 0,-8-37-123 0 0,1 1 0 0 0,-1-1 0 0 0,1 1-1 0 0,-1-1 1 0 0,1 1 0 0 0,0-1 0 0 0,0 1 0 0 0,-1-1-1 0 0,1 0 1 0 0,0 1 0 0 0,0-1 0 0 0,0 0-1 0 0,0 0 1 0 0,1 0 0 0 0,-1 0 0 0 0,0 0 0 0 0,0 0-1 0 0,1 0 1 0 0,-1 0 0 0 0,1 0 0 0 0,-1-1-1 0 0,1 1 1 0 0,-1 0 0 0 0,1-1 0 0 0,-1 0 0 0 0,1 1-1 0 0,-1-1 1 0 0,2 1 34 0 0,18 1-10517 0 0,-16-2-1922 0 0</inkml:trace>
  <inkml:trace contextRef="#ctx0" brushRef="#br2" timeOffset="78639.694">5275 7357 9282 0 0,'0'0'2363'0'0,"0"0"-560"0"0,0 0-221 0 0,0 0 41 0 0,0 0-23 0 0,0 0-123 0 0,0 0-313 0 0,0 0-333 0 0,0 0-167 0 0,0 0-55 0 0,0 0 1 0 0,0 0 9 0 0,0 0-18 0 0,4-8 1157 0 0,-27 107-501 0 0,23-98-1231 0 0,0 0 0 0 0,0 0-1 0 0,0 0 1 0 0,-1 0 0 0 0,1 0 0 0 0,0 0-1 0 0,0 0 1 0 0,0 0 0 0 0,1 0-1 0 0,-1 0 1 0 0,0 0 0 0 0,0 0 0 0 0,0 0-1 0 0,1 0 1 0 0,-1 0 0 0 0,0 0-1 0 0,1 0 1 0 0,-1 0 0 0 0,1-1 0 0 0,-1 1-1 0 0,1 0 1 0 0,0 0 0 0 0,-1 0-1 0 0,1-1 1 0 0,0 1 0 0 0,-1 0 0 0 0,1-1-1 0 0,0 1 1 0 0,0 0 0 0 0,0-1-1 0 0,0 1 1 0 0,-1-1 0 0 0,1 1 0 0 0,0-1-1 0 0,0 0 1 0 0,0 1 0 0 0,0-1-1 0 0,0 0 1 0 0,0 0 0 0 0,0 0 0 0 0,0 0-1 0 0,0 0 1 0 0,0 0 0 0 0,0 0-1 0 0,0 0 1 0 0,0 0 0 0 0,0 0 0 0 0,0 0-1 0 0,0-1 1 0 0,0 1 0 0 0,0 0-1 0 0,0-1 1 0 0,0 1 0 0 0,0-1 0 0 0,0 1-1 0 0,-1-1 1 0 0,2 0-26 0 0,3-3 72 0 0,1 0-1 0 0,-1 0 1 0 0,0-1 0 0 0,-1 1-1 0 0,1-1 1 0 0,-1 0 0 0 0,0-1-1 0 0,0 1 1 0 0,-1-1 0 0 0,1 0-1 0 0,-1 0 1 0 0,-1 0 0 0 0,1 0-1 0 0,-1 0 1 0 0,0-1 0 0 0,0 1 0 0 0,-1-1-1 0 0,0 1 1 0 0,0-1 0 0 0,0-5-72 0 0,-1 9 9 0 0,1 1 1 0 0,-1-1-1 0 0,0 1 1 0 0,1-1-1 0 0,-1 1 1 0 0,0-1 0 0 0,-1 1-1 0 0,1-1 1 0 0,0 0-1 0 0,-1 1 1 0 0,1-1-1 0 0,-1 1 1 0 0,0 0 0 0 0,0-1-1 0 0,0 1 1 0 0,0-1-1 0 0,0 1 1 0 0,0 0-1 0 0,-1 0 1 0 0,1 0 0 0 0,-1 0-1 0 0,0 0 1 0 0,1 0-1 0 0,-1 0 1 0 0,0 0-1 0 0,0 1 1 0 0,0-1 0 0 0,0 1-1 0 0,0-1 1 0 0,-1 1-1 0 0,1 0 1 0 0,0 0-1 0 0,-1 0 1 0 0,1 0 0 0 0,-1 1-1 0 0,1-1 1 0 0,-1 0-1 0 0,1 1 1 0 0,-1 0-1 0 0,1-1 1 0 0,-1 1 0 0 0,1 0-1 0 0,-1 1 1 0 0,0-1-1 0 0,1 0-9 0 0,-4 2-8 0 0,1 0 0 0 0,0 0 0 0 0,0 1 1 0 0,0 0-1 0 0,1-1 0 0 0,-1 2 0 0 0,1-1 0 0 0,-1 0 0 0 0,1 1 0 0 0,0 0 0 0 0,0 0 0 0 0,1 0 0 0 0,-1 1 0 0 0,1-1 0 0 0,0 1 0 0 0,0-1 0 0 0,0 1 0 0 0,1 0 0 0 0,0 0 0 0 0,0 1 0 0 0,0-1 0 0 0,0 0 1 0 0,1 1-1 0 0,0-1 0 0 0,0 1 8 0 0,1-5 1 0 0,1 0 0 0 0,0 0 0 0 0,-1 0 1 0 0,1 0-1 0 0,-1 0 0 0 0,1 0 1 0 0,0 0-1 0 0,0 0 0 0 0,0 0 0 0 0,-1-1 1 0 0,1 1-1 0 0,0 0 0 0 0,0-1 1 0 0,0 1-1 0 0,0-1 0 0 0,0 1 0 0 0,0-1 1 0 0,0 1-1 0 0,0-1 0 0 0,1 0 1 0 0,-1 1-1 0 0,0-1 0 0 0,0 0 0 0 0,0 0 1 0 0,0 0-1 0 0,0 0 0 0 0,0 0 1 0 0,1 0-1 0 0,-1 0 0 0 0,0 0 0 0 0,0 0 1 0 0,0-1-2 0 0,1 1 7 0 0,1 1 1 0 0,1-1 0 0 0,0 0 0 0 0,-1 0 0 0 0,1-1 0 0 0,0 1 0 0 0,-1-1 1 0 0,1 1-1 0 0,0-1 0 0 0,-1 0 0 0 0,1-1 0 0 0,-1 1 0 0 0,0 0 0 0 0,1-1 0 0 0,-1 0 1 0 0,0 0-1 0 0,0 0 0 0 0,0 0 0 0 0,0 0 0 0 0,0-1 0 0 0,-1 1 0 0 0,2-3-8 0 0,-15-1-3601 0 0,2 4-7138 0 0,7 2-2417 0 0</inkml:trace>
  <inkml:trace contextRef="#ctx0" brushRef="#br2" timeOffset="79441.323">6208 6473 7554 0 0,'0'0'2703'0'0,"0"0"-615"0"0,0 0-279 0 0,0 0-60 0 0,0 0-119 0 0,0 0-228 0 0,0 0-293 0 0,0 0-239 0 0,0 0-163 0 0,0 0-102 0 0,0 0-66 0 0,0 0-48 0 0,0 0-35 0 0,-12 4-35 0 0,-37 12-50 0 0,46-15-310 0 0,0 1 0 0 0,0-1 1 0 0,1 1-1 0 0,-1 0 0 0 0,1 0 0 0 0,-1 0 1 0 0,1 0-1 0 0,0 1 0 0 0,0-1 0 0 0,0 0 1 0 0,0 1-1 0 0,0 0 0 0 0,0-1 0 0 0,1 1 1 0 0,-1 0-1 0 0,1 0 0 0 0,0 0 0 0 0,0 0 1 0 0,0 0-1 0 0,0 0 0 0 0,0 0 0 0 0,1 1 1 0 0,-1-1-1 0 0,1 0 0 0 0,0 0 0 0 0,0 0 1 0 0,0 1-1 0 0,1 2-61 0 0,-1-6 27 0 0,0 0 1 0 0,0 0 21 0 0,0 0 32 0 0,15-4 940 0 0,36-50 252 0 0,-30 17-910 0 0,-21 37-283 0 0,0 0 5 0 0,-5 1-71 0 0,1 1 1 0 0,0 0-1 0 0,0 0 0 0 0,0 0 0 0 0,0 0 1 0 0,0 1-1 0 0,0 0 0 0 0,0-1 0 0 0,1 1 1 0 0,-1 1-1 0 0,1-1 0 0 0,0 0 0 0 0,0 1 0 0 0,1 0 1 0 0,-1 0-1 0 0,1 0 0 0 0,-1 0 0 0 0,1 0 1 0 0,0 0-1 0 0,1 0 0 0 0,-1 1-14 0 0,14-16-2267 0 0,-9 5-2293 0 0,-1 1-3855 0 0,-1-2-4380 0 0</inkml:trace>
  <inkml:trace contextRef="#ctx0" brushRef="#br2" timeOffset="80362.289">6273 5291 9146 0 0,'0'0'2386'0'0,"0"0"-304"0"0,0 0-175 0 0,0 0-120 0 0,0 0-170 0 0,0 0-298 0 0,0 0-305 0 0,0 0-195 0 0,0 0-174 0 0,0 0-115 0 0,0 0-64 0 0,0 0-39 0 0,0 0-29 0 0,0 0-40 0 0,0 0-44 0 0,0 0-42 0 0,0 0-36 0 0,0 0-21 0 0,0 0-23 0 0,0 0-24 0 0,0 0-26 0 0,0 0-26 0 0,0 0-12 0 0,0 0-12 0 0,0 0-22 0 0,0 0-4 0 0,0 0 8 0 0,0 0-9 0 0,0 0 18 0 0,0 0 1 0 0,0 0-14 0 0,0 0 13 0 0,0 0 25 0 0,0 0 10 0 0,0 0-4 0 0,0 0 0 0 0,0 0-20 0 0,0 0 1 0 0,0 0 4 0 0,0 0 9 0 0,0 0-6 0 0,0 0-8 0 0,0 0 3 0 0,0 0-9 0 0,0 0 12 0 0,0 0 0 0 0,0 0-21 0 0,0 0-23 0 0,0 0 4 0 0,0 0-3 0 0,0 0 2 0 0,0 0 5 0 0,0 0-19 0 0,0 0-3 0 0,0 0 3 0 0,0 0-1 0 0,0 0 11 0 0,-1-18 479 0 0,-62 95-512 0 0,50-55-48 0 0,31-30-8 0 0,-14 5 64 0 0,-1 1 1 0 0,1-1-1 0 0,-1-1 1 0 0,0 1-1 0 0,1 0 1 0 0,-1-1-1 0 0,-1 0 1 0 0,1 0-1 0 0,-1 0 1 0 0,1 0-1 0 0,-1 0 1 0 0,0 0-1 0 0,0 0 1 0 0,-1-1-1 0 0,0 1 1 0 0,1-2-31 0 0,-2 6 28 0 0,0 0 15 0 0,0 0 1 0 0,-22 29-354 0 0,20-11-732 0 0,2-15-3172 0 0,0-2-3995 0 0,2-1-4394 0 0</inkml:trace>
  <inkml:trace contextRef="#ctx0" brushRef="#br2" timeOffset="81349.567">6251 4249 3505 0 0,'0'0'2948'0'0,"0"0"-579"0"0,0 0-347 0 0,0 0-87 0 0,0 0-64 0 0,0 0-156 0 0,0 0-252 0 0,0 0-240 0 0,0 0-200 0 0,0 0-151 0 0,0 0-88 0 0,0 0-96 0 0,0 0-76 0 0,-3-3-85 0 0,-5-12-94 0 0,-25 22 1237 0 0,-50 44-380 0 0,97-65-1014 0 0,0 0 1 0 0,-1-1-1 0 0,-1-1 1 0 0,0 0-1 0 0,-2-1 0 0 0,0 0 1 0 0,4-9-277 0 0,-11 18-2 0 0,1-3 798 0 0,-2 18-197 0 0,-2-7-584 0 0,0 0-2 0 0,0 0 14 0 0,0 0-3 0 0,0 0-8 0 0,0 0-9 0 0,0 0-7 0 0,0 0 20 0 0,0 0 12 0 0,0 0 9 0 0,0 0 6 0 0,0 0-22 0 0,0 0 1 0 0,0 0-14 0 0,0 0-15 0 0,-11 1-3788 0 0,-3 2-8151 0 0,12 1-1217 0 0</inkml:trace>
  <inkml:trace contextRef="#ctx0" brushRef="#br2" timeOffset="82261.72">5308 4960 4609 0 0,'0'0'2451'0'0,"0"0"-134"0"0,0 0 18 0 0,0 0-27 0 0,0 0-186 0 0,0 0-340 0 0,0 0-366 0 0,0 0-284 0 0,0 0-187 0 0,0 0-173 0 0,0 0-183 0 0,0 0-154 0 0,0 0-95 0 0,-3 3-29 0 0,-34 67 1837 0 0,37-70-2077 0 0,5-9 2727 0 0,10-32-2401 0 0,-15 40-302 0 0,0 1 1 0 0,0 0-16 0 0,0 0-32 0 0,-6 18 296 0 0,2-10 133 0 0,-3-27-228 0 0,-1 9-862 0 0,-17-21 975 0 0,20 20-3348 0 0,3 1-3362 0 0,2 6-6252 0 0</inkml:trace>
  <inkml:trace contextRef="#ctx0" brushRef="#br2" timeOffset="84096.552">4062 5888 0 0 0,'0'0'1794'0'0,"0"0"428"0"0,0 0 281 0 0,0 0 137 0 0,0 0-84 0 0,0 0-217 0 0,0 0-243 0 0,0 0-302 0 0,0 0-314 0 0,-1-3-302 0 0,1 2-1080 0 0,0 1 0 0 0,-1-1 0 0 0,1 0 0 0 0,0 0-1 0 0,-1 1 1 0 0,1-1 0 0 0,-1 0 0 0 0,1 1 0 0 0,-1-1 0 0 0,1 1 0 0 0,-1-1 0 0 0,0 1 0 0 0,1-1 0 0 0,-1 1 0 0 0,0-1 0 0 0,1 1 0 0 0,-1-1 0 0 0,0 1 0 0 0,0 0 0 0 0,0-1 0 0 0,1 1 0 0 0,-1 0 0 0 0,0 0 0 0 0,0 0 0 0 0,0 0-1 0 0,1-1 1 0 0,-1 1 0 0 0,0 0 0 0 0,0 0 0 0 0,0 1 0 0 0,0-1 0 0 0,1 0 0 0 0,-1 0 0 0 0,0 0 0 0 0,0 0 0 0 0,0 1 0 0 0,1-1 0 0 0,-1 0 0 0 0,0 1 0 0 0,1-1 0 0 0,-1 1 0 0 0,0-1 0 0 0,0 1 0 0 0,1-1 0 0 0,-1 1 0 0 0,1-1-1 0 0,-1 1 1 0 0,1 0 0 0 0,-1 0-98 0 0,-55 46 1981 0 0,56-47-1948 0 0,6-8 190 0 0,-1 1-1 0 0,0-2 0 0 0,-1 1 0 0 0,1 0 0 0 0,-2-1 0 0 0,1 0 1 0 0,-1 0-1 0 0,0 0 0 0 0,-1 0 0 0 0,0-2-222 0 0,-3 11 14 0 0,1-1-1 0 0,-1 0 1 0 0,0 0-1 0 0,0 1 1 0 0,1-1 0 0 0,-1 1-1 0 0,0-1 1 0 0,0 1-1 0 0,0-1 1 0 0,0 1 0 0 0,0-1-1 0 0,1 1 1 0 0,-1 0-1 0 0,0-1 1 0 0,0 1 0 0 0,0 0-1 0 0,0 0 1 0 0,0 0-1 0 0,0 0 1 0 0,0 0-1 0 0,0 0 1 0 0,0 0 0 0 0,0 0-1 0 0,0 0 1 0 0,0 0-1 0 0,0 1 1 0 0,0-1 0 0 0,0 0-1 0 0,0 0 1 0 0,0 1-1 0 0,0-1 1 0 0,0 1 0 0 0,0-1-1 0 0,1 1 1 0 0,-1 0-1 0 0,0-1 1 0 0,0 1 0 0 0,1 0-1 0 0,-1-1 1 0 0,0 1-1 0 0,1 0 1 0 0,-1 0 0 0 0,1-1-1 0 0,-1 1 1 0 0,1 0-1 0 0,-1 0 1 0 0,1 0-1 0 0,-1 0 1 0 0,1 0 0 0 0,0 0-1 0 0,0 0 1 0 0,-1 0-14 0 0,1-1-27 0 0,0 0-25 0 0,0 0-64 0 0,0 0-59 0 0,3 0-281 0 0,24 0-3361 0 0,-18-1-191 0 0,-1-1-3290 0 0,-1 2-5937 0 0</inkml:trace>
  <inkml:trace contextRef="#ctx0" brushRef="#br2" timeOffset="85778.733">3905 7570 0 0 0,'0'0'0'0'0,"0"0"0"0"0,0 0 0 0 0,0 0 0 0 0,0 0 0 0 0,0 0 0 0 0,0 0 0 0 0,0 0 0 0 0,0 0 0 0 0,0 0 0 0 0,0 0 0 0 0,0 0 0 0 0,0 0 0 0 0,11 8 0 0 0,-11-8 0 0 0</inkml:trace>
  <inkml:trace contextRef="#ctx0" brushRef="#br2" timeOffset="91729.439">3723 6742 1344 0 0,'0'0'1851'0'0,"0"0"-132"0"0,0 0 103 0 0,0 0 332 0 0,0 0 178 0 0,0 0-118 0 0,0 0-373 0 0,0 0-402 0 0,0 0-297 0 0,0 0-181 0 0,0 0-54 0 0,1-3-73 0 0,1-6-69 0 0,-1 6-59 0 0,-1 3-75 0 0,0 0-79 0 0,0 0-46 0 0,0 0-41 0 0,0 0-54 0 0,0 0-30 0 0,0 0-58 0 0,-10 8 739 0 0,-17 46-724 0 0,27-53-303 0 0,22-2 721 0 0,-16-4-672 0 0,1 0 0 0 0,-1 0 0 0 0,-1 0 0 0 0,1-1 0 0 0,-1 0 0 0 0,0 0 0 0 0,0 0 0 0 0,0-1 0 0 0,-1 0 0 0 0,0 0 0 0 0,-1 0 0 0 0,0 0 0 0 0,2-6-84 0 0,13-59 393 0 0,-46 75-413 0 0,21 3 8 0 0,1 0 0 0 0,0 0 1 0 0,0 1-1 0 0,0 0 1 0 0,1 0-1 0 0,0 0 1 0 0,0 1-1 0 0,1 0 1 0 0,0 0-1 0 0,0 0 1 0 0,-2 6 11 0 0,0 41 10 0 0,8-54 19 0 0,0 0-1 0 0,-1 0 1 0 0,1 0-1 0 0,0 0 1 0 0,0 0-1 0 0,0-1 1 0 0,0 1-1 0 0,0-1 1 0 0,0 1-1 0 0,0-1 0 0 0,0 0 1 0 0,0 0-1 0 0,0 0 1 0 0,0 0-1 0 0,0 0 1 0 0,0 0-1 0 0,0 0 1 0 0,0-1-1 0 0,0 1 1 0 0,0-1-1 0 0,0 0 0 0 0,0 1 1 0 0,0-1-1 0 0,-1 0 1 0 0,1 0-1 0 0,0 0 1 0 0,0-1-29 0 0,1 1 36 0 0,0-1 0 0 0,0 0 0 0 0,0 0 0 0 0,-1 0 1 0 0,1-1-1 0 0,-1 1 0 0 0,1 0 0 0 0,-1-1 0 0 0,0 0 0 0 0,0 1 1 0 0,0-1-1 0 0,-1 0 0 0 0,1 0 0 0 0,0 0 0 0 0,-1 0 0 0 0,0-1 1 0 0,0 1-1 0 0,0 0 0 0 0,0 0 0 0 0,-1-1 0 0 0,1 1 0 0 0,-1 0 1 0 0,0-1-1 0 0,0-2-36 0 0,0 5-8 0 0,0 1 0 0 0,-1-1-1 0 0,1 1 1 0 0,-1-1 0 0 0,1 1 0 0 0,0 0 0 0 0,-1-1 0 0 0,1 1-1 0 0,-1 0 1 0 0,0-1 0 0 0,1 1 0 0 0,-1 0 0 0 0,1-1 0 0 0,-1 1-1 0 0,1 0 1 0 0,-1 0 0 0 0,0 0 0 0 0,1 0 0 0 0,-1-1 0 0 0,1 1-1 0 0,-1 0 1 0 0,0 0 0 0 0,1 0 0 0 0,-1 0 0 0 0,0 0 0 0 0,1 1-1 0 0,-1-1 1 0 0,1 0 0 0 0,-1 0 0 0 0,0 0 0 0 0,1 0 0 0 0,-1 1 0 0 0,1-1-1 0 0,-1 0 1 0 0,1 1 0 0 0,-1-1 0 0 0,1 0 0 0 0,-1 1 0 0 0,1-1-1 0 0,-1 0 1 0 0,1 1 0 0 0,-1-1 0 0 0,1 1 0 0 0,0-1 0 0 0,-1 1-1 0 0,1-1 1 0 0,0 1 0 0 0,-1 0 0 0 0,1-1 8 0 0,-9 19-3705 0 0,12-16-4862 0 0,-1-2-3748 0 0</inkml:trace>
  <inkml:trace contextRef="#ctx0" brushRef="#br3" timeOffset="117036.595">1503 9113 0 0 0,'-8'0'-65'0'0,"3"0"4115"0"0,5 0-3023 0 0,0 0-52 0 0,0 0-58 0 0,4-5 7797 0 0,13-16-7240 0 0,290-251 3247 0 0,-49 62-3688 0 0,14-26-270 0 0,-3 12-99 0 0,-74 51-136 0 0,223-218 299 0 0,-173 179-211 0 0,0 0-86 0 0,-53 25-14 0 0,44-48-81 0 0,-6 25-62 0 0,-182 151-124 0 0,55-30-123 0 0,40-36 31 0 0,-103 85-73 0 0,9-12 64 0 0,-32 37-134 0 0,48-17-6 0 0,-128 35 982 0 0,-71-10-868 0 0,65-15 32 0 0,68 23-151 0 0,0-1-1 0 0,0 1 0 0 0,1-1 0 0 0,-1 1 1 0 0,0-1-1 0 0,1 1 0 0 0,-1 0 0 0 0,0-1 0 0 0,1 1 1 0 0,-1 0-1 0 0,1 0 0 0 0,-1-1 0 0 0,1 1 0 0 0,-1 0 1 0 0,1 0-1 0 0,-1 0 0 0 0,1 0 0 0 0,0 0 0 0 0,0 0 1 0 0,-1-1-1 0 0,1 1 0 0 0,0 0 0 0 0,0 0 1 0 0,0 0-1 0 0,0 0 0 0 0,0 0 0 0 0,0 0 0 0 0,0 0 1 0 0,1 0-1 0 0,-1 0 0 0 0,0 0 0 0 0,0 0 0 0 0,1 0 1 0 0,-1-1-1 0 0,0 1 0 0 0,1 0 0 0 0,-1 0 1 0 0,1 0-1 0 0,0-1 0 0 0,-1 1 0 0 0,1 0 0 0 0,-1 0 1 0 0,1-1-1 0 0,0 1-2 0 0,50 198 70 0 0,-19-34-27 0 0,-12-69 4 0 0,17 6 10 0 0,-29-90-58 0 0,-8-11 24 0 0,0-1-33 0 0,0 0-3 0 0,0 0 26 0 0,0 0-22 0 0,0 0 12 0 0,0 0 5 0 0,0 0 6 0 0,0 0 30 0 0,0 0 8 0 0,0 0-28 0 0,0 0 11 0 0,0 0-16 0 0,0 0 11 0 0,0 0 10 0 0,6-24 548 0 0,41-144-524 0 0,5-90-1 0 0,-47 138-39 0 0,-5 119-24 0 0,0 1-7 0 0,-7 1-1546 0 0,6 26-1113 0 0,0-14-1340 0 0,1 0-5502 0 0,0-8-3348 0 0</inkml:trace>
  <inkml:trace contextRef="#ctx0" brushRef="#br3" timeOffset="119561.298">3800 7916 0 0 0,'0'0'732'0'0,"0"0"636"0"0,0 0 341 0 0,0 0 101 0 0,0 0-13 0 0,0 0-8 0 0,0 0-8 0 0,0 0-66 0 0,4-7-61 0 0,9-23-139 0 0,-8 24 4437 0 0,-1 8-3510 0 0,4 16-2811 0 0,-8-16 1115 0 0,13 32-481 0 0,-1 0 0 0 0,-2 0 0 0 0,-2 2 0 0 0,-1-1 0 0 0,-2 1 0 0 0,-1 0 0 0 0,-2 0 0 0 0,-1 11-265 0 0,1-16 94 0 0,-6 69 283 0 0,4-100-331 0 0,-1-4 1246 0 0,-3-22-1261 0 0,1-1-1 0 0,1 1 1 0 0,1-1 0 0 0,2 1-1 0 0,0-1 1 0 0,2 1 0 0 0,1-1-1 0 0,1 1 1 0 0,8-23-31 0 0,75-149 74 0 0,-80 184-79 0 0,2 0 1 0 0,-1 0 0 0 0,2 1-1 0 0,0 0 1 0 0,0 1 0 0 0,1 0-1 0 0,1 1 1 0 0,9-7 4 0 0,-19 17 5 0 0,-1 1 0 0 0,1 0 0 0 0,-1 0 0 0 0,1 0 0 0 0,-1 0 0 0 0,1 0 0 0 0,-1 0-1 0 0,1 1 1 0 0,-1-1 0 0 0,1 1 0 0 0,-1 0 0 0 0,0 0 0 0 0,1 0 0 0 0,-1 0 0 0 0,0 0 0 0 0,0 0 0 0 0,0 0 0 0 0,0 1 0 0 0,0-1 0 0 0,0 1 0 0 0,0 0 0 0 0,0-1 0 0 0,0 1 0 0 0,-1 0 0 0 0,1 0 0 0 0,-1 0 0 0 0,1 0 0 0 0,-1 0-1 0 0,0 1 1 0 0,0-1 0 0 0,0 0 0 0 0,0 1 0 0 0,0-1 0 0 0,-1 0 0 0 0,1 1 0 0 0,-1-1 0 0 0,1 1 0 0 0,-1-1 0 0 0,0 1 0 0 0,0 1-5 0 0,9 16 98 0 0,19 58 230 0 0,-36-68-3139 0 0,0-5-1018 0 0,1 3-3439 0 0,4-5-4732 0 0</inkml:trace>
  <inkml:trace contextRef="#ctx0" brushRef="#br3" timeOffset="120323.049">3800 7706 4553 0 0,'0'0'3229'0'0,"0"0"-778"0"0,0 0-408 0 0,0 0-48 0 0,0 0-9 0 0,0 0-142 0 0,0 0-245 0 0,0 0-353 0 0,0 0-339 0 0,0 0-234 0 0,0 0-101 0 0,0 0-18 0 0,-4-1 22 0 0,-7-1-714 0 0,16-1 4319 0 0,5 1-3702 0 0,135-15 919 0 0,67-17-721 0 0,-50 20-383 0 0,-169 14 675 0 0,-28-16-922 0 0,24 12-55 0 0,1 0 0 0 0,-1 0 0 0 0,1-2 0 0 0,0 1 0 0 0,0-1-1 0 0,0-1 1 0 0,1 0 0 0 0,0 0 0 0 0,1-1 0 0 0,-1 0 0 0 0,-4-6 8 0 0,-5-11-3 0 0,13 19-291 0 0,0-2 1780 0 0,2 3-3259 0 0,1 2-3047 0 0,2 2-4240 0 0,0 1-3953 0 0</inkml:trace>
  <inkml:trace contextRef="#ctx0" brushRef="#br3" timeOffset="122028.981">3826 7382 0 0 0,'0'0'625'0'0,"0"0"282"0"0,0 0 199 0 0,0 0 306 0 0,0 0 369 0 0,0 0 154 0 0,0 0-31 0 0,0 0-198 0 0,0 0-262 0 0,0 0-178 0 0,0 0-166 0 0,0 0-11 0 0,-7-2 6 0 0,-23-8 18 0 0,23 8 60 0 0,7 2-117 0 0,0 0-157 0 0,0 0-121 0 0,0 0-117 0 0,0 0-39 0 0,0 0-31 0 0,0 0-43 0 0,0 0-54 0 0,0 0-36 0 0,0 0-59 0 0,0 0-62 0 0,0 0-33 0 0,0 0-51 0 0,0 0-39 0 0,0 0-45 0 0,0 0-41 0 0,13 0 323 0 0,142-14 1303 0 0,69-9-1059 0 0,-224 23-697 0 0,0 0 12 0 0,0 0 11 0 0,0 0-20 0 0,0 0 1 0 0,0 0-5 0 0,0 0 32 0 0,0 0 5 0 0,0 0 0 0 0,0 0 8 0 0,0 0-16 0 0,0 0-14 0 0,0 0-16 0 0,0 0 19 0 0,0 0-7 0 0,0 0-11 0 0,0 0 14 0 0,0 0 26 0 0,0 0 14 0 0,0 0-12 0 0,0 0-23 0 0,0 0-26 0 0,0 0-14 0 0,0 0 36 0 0,0 0 11 0 0,0 0 6 0 0,0 0-39 0 0,0 0 18 0 0,0 0 0 0 0,0 0-26 0 0,0 0 16 0 0,0 0-4 0 0,16-4-10 0 0,16-3 59 0 0,-32 7-47 0 0,0 0-16 0 0,0 0 1 0 0,0 0 5 0 0,0 0 30 0 0,0 0 9 0 0,0 0 4 0 0,0 0-13 0 0,0 0-28 0 0,0 0 23 0 0,0 0-30 0 0,0 0 5 0 0,0 0 14 0 0,0 0-6 0 0,0 0 25 0 0,0 0 4 0 0,0 0-26 0 0,0 0 14 0 0,0 0-6 0 0,0 0-30 0 0,0 0 29 0 0,0 0-18 0 0,0 0 13 0 0,0 0 34 0 0,0 0-17 0 0,0 0-25 0 0,0 0-4 0 0,0 0-14 0 0,0 0 7 0 0,0 0 27 0 0,0 0 17 0 0,0 0-11 0 0,0 0 3 0 0,0 0 7 0 0,0 0-2 0 0,0 0-18 0 0,0 0-23 0 0,0 0 32 0 0,0 0-11 0 0,0 0 27 0 0,-17 0 213 0 0,-147 27-181 0 0,53-13-108 0 0,98-13 105 0 0,-35 4-39 0 0,15-4 390 0 0,-24 2-276 0 0,56-3-113 0 0,1 0-10 0 0,0 0-16 0 0,0 0-9 0 0,0 0-12 0 0,0 0-22 0 0,15 0-132 0 0,296-37 174 0 0,-300 36-4 0 0,57-5 58 0 0,5-15-29 0 0,-43 13 26 0 0,-30 8-35 0 0,0 0 0 0 0,0 0-22 0 0,0 0 29 0 0,0 0-19 0 0,0 0-8 0 0,0 0 32 0 0,0 0-1 0 0,0 0-2 0 0,0 0 0 0 0,0 0-22 0 0,0 0-14 0 0,0 0 2 0 0,0 0-19 0 0,0 0 13 0 0,0 0 2 0 0,0 0-7 0 0,0 0-40 0 0,0 0-13 0 0,0 0-58 0 0,0 0-130 0 0,0 0-114 0 0,0 0-143 0 0,0 0-246 0 0,4 3-5381 0 0,-2-2 800 0 0,3 2-7674 0 0</inkml:trace>
  <inkml:trace contextRef="#ctx0" brushRef="#br2" timeOffset="154497.758">2981 4595 0 0 0,'0'0'361'0'0,"0"0"910"0"0,10-5 4145 0 0,-5 4 5785 0 0,-31 28-7559 0 0,29-52-3860 0 0,-3 18 4445 0 0,-7 22-3942 0 0,14-25-11 0 0,14-10 22 0 0,-21 21-284 0 0,0-1-1 0 0,0 0-15 0 0,0 0-2 0 0,0 0 9 0 0,0 0-4 0 0,0 0 11 0 0,0 0-3 0 0,0 0-10 0 0,0 0 3 0 0,0 0-12 0 0,0 0 18 0 0,0 0-5 0 0,13-26 398 0 0,-13 32-407 0 0,1 12 103 0 0,9-28 34 0 0,17-44 34 0 0,-26 53-142 0 0,-1 1 36 0 0,0 0-25 0 0,0 0 15 0 0,0 0 10 0 0,-11 19-43 0 0,-4-3-106 0 0,16-16 71 0 0,-1 0 1 0 0,0 0-1 0 0,0 0 1 0 0,0-1-1 0 0,0 1 1 0 0,0 0 0 0 0,0 0-1 0 0,0-1 1 0 0,0 1-1 0 0,0 0 1 0 0,0 0-1 0 0,-1 0 1 0 0,1-1-1 0 0,0 1 1 0 0,0 0 0 0 0,0 0-1 0 0,0 0 1 0 0,0-1-1 0 0,0 1 1 0 0,0 0-1 0 0,0 0 1 0 0,-1 0 0 0 0,1 0-1 0 0,0-1 1 0 0,0 1-1 0 0,0 0 1 0 0,0 0-1 0 0,-1 0 1 0 0,1 0-1 0 0,0 0 1 0 0,0 0 0 0 0,0-1-1 0 0,0 1 1 0 0,-1 0-1 0 0,1 0 1 0 0,0 0-1 0 0,0 0 1 0 0,-1 0-1 0 0,1 0 1 0 0,0 0 0 0 0,0 0-1 0 0,0 0 1 0 0,-1 0 20 0 0,29-49-6194 0 0,-18 34-1417 0 0,-1 2-4854 0 0</inkml:trace>
  <inkml:trace contextRef="#ctx0" brushRef="#br0" timeOffset="182637.949">4929 6101 0 0 0,'0'0'489'0'0,"0"0"408"0"0,0 0 184 0 0,0 0 105 0 0,0 0 54 0 0,-1 1 2051 0 0,-3 6 12035 0 0,4-5-13980 0 0,-1 0-3957 0 0,-1 184 5509 0 0,2-185-2900 0 0,11 10-2552 0 0,-7-6-1296 0 0,-2-3-4165 0 0,-2 2-2707 0 0</inkml:trace>
  <inkml:trace contextRef="#ctx0" brushRef="#br0" timeOffset="183145.968">4892 6701 0 0 0,'0'0'1284'0'0,"0"0"374"0"0,0 0 260 0 0,0 0 131 0 0,0 0-35 0 0,0 0-96 0 0,0 0-164 0 0,0 0-251 0 0,0 0-215 0 0,0 0-185 0 0,0 0-124 0 0,0 0-103 0 0,2 3 2822 0 0,2 5-3286 0 0,3 191 67 0 0,3-185-2930 0 0,-4-11-1419 0 0,-2-1-4224 0 0,0 1-424 0 0</inkml:trace>
  <inkml:trace contextRef="#ctx0" brushRef="#br0" timeOffset="183569.528">4923 7611 2176 0 0,'0'0'1946'0'0,"0"0"-189"0"0,0 0-41 0 0,0 0 66 0 0,0 0-13 0 0,0 0-154 0 0,0 0-292 0 0,0 0-233 0 0,0 0-138 0 0,0 0-86 0 0,0 0-74 0 0,0 0-68 0 0,0 0-59 0 0,-2 13-78 0 0,-12 63 363 0 0,11 4 597 0 0,4-63-5306 0 0,2-1-4065 0 0,-2-12-2850 0 0</inkml:trace>
  <inkml:trace contextRef="#ctx0" brushRef="#br0" timeOffset="184042.017">4929 8483 7282 0 0,'0'0'2624'0'0,"0"0"-1086"0"0,0 0-607 0 0,0 0 29 0 0,0 0 205 0 0,0 0 45 0 0,0 0-198 0 0,0 0-317 0 0,0 0-263 0 0,0 0-61 0 0,0 0 9 0 0,0 0 53 0 0,0 0 28 0 0,1 3-31 0 0,6 45 670 0 0,-7 7-7031 0 0,1-10-5512 0 0,-1-28 8376 0 0,0-4 2484 0 0</inkml:trace>
  <inkml:trace contextRef="#ctx0" brushRef="#br0" timeOffset="193059.979">4905 8793 0 0 0,'0'-73'4286'0'0,"0"72"-3855"0"0,0 1 100 0 0,0 0 94 0 0,0 0 95 0 0,0 0 97 0 0,0 0 53 0 0,-1-2 2592 0 0,-2-6-1225 0 0,2 7 1735 0 0,0 0 3686 0 0,14 98-5042 0 0,9 1-2102 0 0,-9-20-116 0 0,-11 187 1472 0 0,0-213-1312 0 0,2-64-3247 0 0,-1 9-847 0 0,1 0-3381 0 0,-2 3-6137 0 0</inkml:trace>
  <inkml:trace contextRef="#ctx0" brushRef="#br0" timeOffset="194345.023">5135 9750 664 0 0,'0'0'1448'0'0,"0"0"27"0"0,0 0 282 0 0,0 0 303 0 0,0 0 141 0 0,0 0-126 0 0,0 0-348 0 0,0 0-342 0 0,0 0-226 0 0,0 0-157 0 0,0 0-77 0 0,1-5-43 0 0,3-15-56 0 0,-3 15-38 0 0,-1 5-72 0 0,0 0-68 0 0,0 0-60 0 0,0 0-38 0 0,-1 3 5098 0 0,-2 10-4638 0 0,-30 27-722 0 0,-68 108 48 0 0,17-24-181 0 0,-21-21 36 0 0,97-96-371 0 0,-4 4 510 0 0,9-13-3463 0 0,3 1 2451 0 0,0 1-154 0 0,0-19-12770 0 0,0 12 2369 0 0</inkml:trace>
  <inkml:trace contextRef="#ctx0" brushRef="#br0" timeOffset="195048.944">4734 9794 904 0 0,'0'0'2435'0'0,"0"0"-408"0"0,0 0-79 0 0,0 0 132 0 0,0 0 40 0 0,0 0-138 0 0,0 0-279 0 0,0 0-292 0 0,0 0-205 0 0,0 0-127 0 0,0 0-86 0 0,0 0-75 0 0,0 0-86 0 0,0-3-87 0 0,0 2-272 0 0,4-10-241 0 0,-2 11 5746 0 0,48 30-4489 0 0,-31-17-1392 0 0,0 0 1 0 0,-1 0 0 0 0,0 2-1 0 0,-1 0 1 0 0,-1 1 0 0 0,-1 1 0 0 0,7 10-98 0 0,96 116 362 0 0,-68-69-163 0 0,-43-64-135 0 0,-6-9-36 0 0,0-1-15 0 0,-1 0-19 0 0,0 0 4 0 0,0 0-7 0 0,0 0 24 0 0,0 0-18 0 0,0 0 19 0 0,0 0 16 0 0,0 0-41 0 0,0 0-29 0 0,0 0-3 0 0,0 0 21 0 0,0 0 5 0 0,0 0-22 0 0,0 0-20 0 0,0-26-4340 0 0,0 17 582 0 0,0 3-2034 0 0,0-1-6820 0 0</inkml:trace>
  <inkml:trace contextRef="#ctx0" brushRef="#br0" timeOffset="196578.932">4752 9606 0 0 0,'0'0'1050'0'0,"0"0"454"0"0,0 0 238 0 0,0 0-11 0 0,0 0-192 0 0,0 0-204 0 0,0 0-123 0 0,0 0-35 0 0,0 0-36 0 0,0 0-40 0 0,0 0-86 0 0,-6 0-115 0 0,-19 0-46 0 0,3-14 5086 0 0,8 6-1965 0 0,82 0 797 0 0,19-2-4896 0 0,43-1 411 0 0,-41 0-97 0 0,0 14-27 0 0,-89-3-164 0 0,0 0-3 0 0,0 0 12 0 0,0 0-12 0 0,0 0-2 0 0,0 0 12 0 0,0 0 6 0 0,0 0 13 0 0,0 0-12 0 0,0 0-19 0 0,0 0 7 0 0,0 0-4 0 0,0 0 6 0 0,0 0-6 0 0,0 0 10 0 0,0 0 13 0 0,0 0 17 0 0,0 0-14 0 0,0 0-10 0 0,0 0-26 0 0,0 0 26 0 0,0 0-1 0 0,0 0-18 0 0,0 0 11 0 0,0 0 10 0 0,0 0-3 0 0,0 0-20 0 0,0 0-11 0 0,0 0 23 0 0,0 0-25 0 0,0 0 21 0 0,0 0 9 0 0,0 0 12 0 0,0 0 22 0 0,0 0-19 0 0,0 0-9 0 0,0 0-35 0 0,0 0-15 0 0,0 0 28 0 0,0 0-5 0 0,0 0 16 0 0,0 0-6 0 0,0 0 23 0 0,0 0-8 0 0,0 0-25 0 0,0 0-8 0 0,0 0 16 0 0,0 0 26 0 0,0 0-10 0 0,0 0-8 0 0,0 0-15 0 0,0 0-1 0 0,0 0-7 0 0,0 0 9 0 0,0 0 7 0 0,0 0 26 0 0,0 0 18 0 0,0 0-10 0 0,0 0-29 0 0,0 0-31 0 0,0 0 25 0 0,0 0-5 0 0,0 0-11 0 0,0 0 20 0 0,0 0-16 0 0,0 0 25 0 0,0 0 8 0 0,0 0-17 0 0,0 0-2 0 0,0 0-21 0 0,0 0 28 0 0,0 0-1 0 0,0 0-9 0 0,0 0 40 0 0,0 0-23 0 0,0 0-24 0 0,0 0-8 0 0,0 0-12 0 0,0 0 16 0 0,0 0 21 0 0,0 0 10 0 0,0 0-3 0 0,0 0-12 0 0,0 0 10 0 0,0 0-4 0 0,0 0-22 0 0,0 0-22 0 0,0 0-4 0 0,0-1 188 0 0,0-1-3594 0 0,-2 2-9454 0 0,2 0 96 0 0</inkml:trace>
  <inkml:trace contextRef="#ctx0" brushRef="#br0" timeOffset="198505.349">4596 5873 0 0 0,'0'0'473'0'0,"0"0"337"0"0,0 0 281 0 0,0 0 222 0 0,5 0 165 0 0,9 1-871 0 0,0 2 6134 0 0,-17 2 4532 0 0,-2-3-11734 0 0,-216 16 3312 0 0,230-19-3082 0 0,-4-1-2301 0 0,0 2-7501 0 0,-5 0-2299 0 0</inkml:trace>
  <inkml:trace contextRef="#ctx0" brushRef="#br0" timeOffset="199107.088">3701 5947 216 0 0,'0'0'1622'0'0,"0"0"66"0"0,0 0 222 0 0,0 0 190 0 0,0 0 14 0 0,0 0-234 0 0,0 0-285 0 0,0 0-253 0 0,0 0-171 0 0,0 0-175 0 0,0 0-186 0 0,0 0-150 0 0,0 0-95 0 0,-3-1 22 0 0,-163-4 4348 0 0,96 7-4390 0 0,6-2-89 0 0,61-9-1380 0 0,4 8-3677 0 0,-2 0-4750 0 0,1 1-965 0 0</inkml:trace>
  <inkml:trace contextRef="#ctx0" brushRef="#br0" timeOffset="199614.082">2792 5943 0 0 0,'0'0'1066'0'0,"0"0"601"0"0,0 0 365 0 0,0 0 112 0 0,0 0-111 0 0,0 0-275 0 0,0 0-266 0 0,0 0-177 0 0,0 0-140 0 0,0 0-118 0 0,0 0-140 0 0,-12-1-167 0 0,-96-2 1384 0 0,68 3-2111 0 0,23 0-4501 0 0,13 3-3954 0 0,2-2 1779 0 0</inkml:trace>
  <inkml:trace contextRef="#ctx0" brushRef="#br0" timeOffset="200091.3">2068 5943 704 0 0,'0'0'1496'0'0,"0"0"71"0"0,0 0 173 0 0,0 0 64 0 0,0 0-81 0 0,0 0-279 0 0,0 0-386 0 0,0 0-245 0 0,0 0-167 0 0,0 0-87 0 0,0 0-2 0 0,0 0-48 0 0,0 0-44 0 0,-21-2-52 0 0,-104-7 351 0 0,84 12-617 0 0,40-3-301 0 0,1 0-110 0 0,0 0-132 0 0,-2 0-3326 0 0,1 0-1931 0 0,1 0-567 0 0</inkml:trace>
  <inkml:trace contextRef="#ctx0" brushRef="#br0" timeOffset="200409.971">1663 5950 0 0 0,'0'0'1086'0'0,"0"0"537"0"0,0 0 312 0 0,0 0 209 0 0,0 0 23 0 0,0 0-176 0 0,0 0-320 0 0,0 0-369 0 0,0 0-304 0 0,0 0-190 0 0,0 0-105 0 0,0 0-91 0 0,0 0-79 0 0,-10-4-89 0 0,-31-13-101 0 0,-3 12 809 0 0,43 5-1256 0 0,1 0-67 0 0,0 0-163 0 0,0 0-193 0 0,0 0-119 0 0,0 0-176 0 0,5 11-6705 0 0,-4-7-1854 0 0</inkml:trace>
  <inkml:trace contextRef="#ctx0" brushRef="#br0" timeOffset="200623.898">1663 5950 0 0 0</inkml:trace>
  <inkml:trace contextRef="#ctx0" brushRef="#br0" timeOffset="201324.025">1663 5950 0 0 0,'9'-3'-19'0'0,"-9"2"224"0"0,0 1 1 0 0,0 0 0 0 0,-1 0 0 0 0,1 0 0 0 0,0-1 0 0 0,0 1 0 0 0,0 0 1 0 0,-1 0-1 0 0,1 0 0 0 0,0-1 0 0 0,0 1 0 0 0,0 0 0 0 0,0 0 0 0 0,0-1 0 0 0,0 1 0 0 0,-1 0 0 0 0,1-1 0 0 0,0 1 0 0 0,0 0 0 0 0,0 0 0 0 0,0-1 0 0 0,0 1 0 0 0,0 0 0 0 0,0-1 0 0 0,0 1 0 0 0,0 0 0 0 0,0-1 0 0 0,0 1 0 0 0,1 0 0 0 0,-1 0 0 0 0,0-1 0 0 0,0 1 0 0 0,0 0-206 0 0,-7-2 1675 0 0,-26-2 4012 0 0,-19 6-2112 0 0,14-1-2284 0 0,-146 10 965 0 0,66-4-1199 0 0,100-6 2055 0 0,308-39-3107 0 0,-259 28 11 0 0,-30 10 14 0 0,-1 0 18 0 0,0 0-7 0 0,0 0-8 0 0,0 0-3 0 0,-20 4 279 0 0,-144 18-225 0 0,38-15 30 0 0,125-7-1104 0 0,-1-1-2837 0 0,2 6-5786 0 0,0-1-1443 0 0</inkml:trace>
  <inkml:trace contextRef="#ctx0" brushRef="#br0" timeOffset="208020.362">437 5726 3665 0 0,'0'0'1711'0'0,"0"0"-474"0"0,0 0-135 0 0,0 0 269 0 0,0 0 315 0 0,0 0 87 0 0,0 0-224 0 0,0 0-409 0 0,0 0-343 0 0,0 0-215 0 0,0 0-90 0 0,7 3 1012 0 0,-8 70 2484 0 0,10 134-2616 0 0,-7-201-1351 0 0,-1 0 0 0 0,1 0-1 0 0,1 0 1 0 0,-1 0 0 0 0,1 0 0 0 0,0-1 0 0 0,0 1-1 0 0,1-1 1 0 0,-1 0 0 0 0,1 0 0 0 0,0 0 0 0 0,1-1-1 0 0,-1 1 1 0 0,1-1 0 0 0,0 0 0 0 0,0 0 0 0 0,1 0-21 0 0,-3-4 51 0 0,0-1 1 0 0,0 1 0 0 0,0 0 0 0 0,0-1 0 0 0,0 0-1 0 0,0 1 1 0 0,0-1 0 0 0,0 0 0 0 0,0-1 0 0 0,0 1-1 0 0,0 0 1 0 0,-1-1 0 0 0,1 0 0 0 0,0 1-1 0 0,-1-1 1 0 0,1 0 0 0 0,-1-1 0 0 0,0 1 0 0 0,0 0-1 0 0,0-1 1 0 0,0 1 0 0 0,0-1 0 0 0,0 1 0 0 0,-1-1-1 0 0,1 0 1 0 0,-1 0 0 0 0,0 0 0 0 0,0 1 0 0 0,0-1-1 0 0,0 0 1 0 0,0-2-52 0 0,-1 5 2 0 0,86-172 462 0 0,-40 80-212 0 0,-18 166 205 0 0,79 284-171 0 0,-80-257-197 0 0,-18-57 0 0 0,-3 0 0 0 0,-1 0 0 0 0,-2 1 0 0 0,-2-1 0 0 0,-2 1-89 0 0,1-20 70 0 0,0-18-49 0 0,0 1 0 0 0,0-1 1 0 0,-1 0-1 0 0,0 0 1 0 0,0 0-1 0 0,-1 0 0 0 0,1 0 1 0 0,-2 0-1 0 0,1 0 0 0 0,-1-1 1 0 0,0 1-1 0 0,0-1 1 0 0,0 0-1 0 0,-1 0 0 0 0,0 0 1 0 0,-1 0-1 0 0,1-1 0 0 0,-1 1 1 0 0,0-1-1 0 0,0 0 1 0 0,-1-1-1 0 0,0 1 0 0 0,1-1 1 0 0,-1 0-1 0 0,-1-1 0 0 0,1 0 1 0 0,0 1-1 0 0,-1-2 1 0 0,0 1-1 0 0,0-1 0 0 0,1 0 1 0 0,-1-1-1 0 0,-2 1-21 0 0,2-3-1 0 0,0 0-1 0 0,0 0 0 0 0,0 0 1 0 0,0-1-1 0 0,1 0 1 0 0,-1 0-1 0 0,1-1 1 0 0,-1 0-1 0 0,1 0 1 0 0,0-1-1 0 0,0 1 1 0 0,0-1-1 0 0,1-1 0 0 0,-1 1 1 0 0,1-1-1 0 0,0 0 1 0 0,0 0-1 0 0,1 0 1 0 0,0-1-1 0 0,0 1 1 0 0,0-1-1 0 0,0 0 1 0 0,1-1-1 0 0,0 1 0 0 0,0 0 1 0 0,1-1-1 0 0,0 0 1 0 0,0 1-1 0 0,0-1 1 0 0,1 0-1 0 0,0 0 1 0 0,1 0-1 0 0,-1 0 1 0 0,1 0-1 0 0,1 0 0 0 0,-1 0 1 0 0,1 0-1 0 0,0 0 1 0 0,1 0-1 0 0,-1 1 1 0 0,1-1-1 0 0,1 0 1 0 0,0 1-1 0 0,1-3 2 0 0,7-10-26 0 0,2-1-1 0 0,0 2 1 0 0,1 0-1 0 0,1 0 1 0 0,0 2-1 0 0,1 0 1 0 0,8-5 26 0 0,17-15-648 0 0,-40 30-2190 0 0,-2-1-4320 0 0,1 5-109 0 0,0 1-3267 0 0</inkml:trace>
  <inkml:trace contextRef="#ctx0" brushRef="#br0" timeOffset="208754.911">373 5490 0 0 0,'0'0'431'0'0,"0"0"1093"0"0,0 0 601 0 0,0 0 235 0 0,0 0-135 0 0,0 0-424 0 0,0 0-422 0 0,0 0-301 0 0,0 0-97 0 0,0 0 90 0 0,0 0 108 0 0,0 0 41 0 0,-6 14 5232 0 0,28-13-4004 0 0,180 2 835 0 0,95-10-1805 0 0,-297 7-1438 0 0,0 0-18 0 0,0 0 9 0 0,0 0 9 0 0,0 0 8 0 0,0 0 8 0 0,0 0 0 0 0,0 0-17 0 0,0 0 21 0 0,0 0-4 0 0,0 0 6 0 0,0 0-22 0 0,0 0-34 0 0,0 0-26 0 0,0 0 32 0 0,-9 0-2368 0 0,5 0-1524 0 0,3 0-3498 0 0,0 0-5190 0 0</inkml:trace>
  <inkml:trace contextRef="#ctx0" brushRef="#br0" timeOffset="211414.773">1295 4824 0 0 0,'2'28'1160'0'0,"-2"-27"-888"0"0,0-1-13 0 0,0 0-23 0 0,2 1 1165 0 0,7 2 13376 0 0,-9-3-14390 0 0,4-143 5261 0 0,-26 76-4267 0 0,5-17-426 0 0,12 62-837 0 0,1 1-1 0 0,1-1 1 0 0,1 1 0 0 0,1-1-1 0 0,1 0 1 0 0,1 0-1 0 0,2-14-117 0 0,13-57 198 0 0,-8 39 29 0 0,-3 0 0 0 0,-2-1 1 0 0,-3-45-228 0 0,-1 35 48 0 0,3 15 52 0 0,-1 41 248 0 0,-3 18-162 0 0,-76 93-47 0 0,-82 61-102 0 0,143-142-26 0 0,40-13-25 0 0,146-9 176 0 0,117-2-88 0 0,-285 3-39 0 0,-1 0-11 0 0,0 0 5 0 0,0 0-3 0 0,0 0-16 0 0,0 0 44 0 0,0 0 22 0 0,0 0 32 0 0,0 0 38 0 0,0 0-10 0 0,0 0-24 0 0,-55-51 212 0 0,-127-118-261 0 0,147 117-618 0 0,50 16-4900 0 0,-4 27-1986 0 0,-3 2-5488 0 0</inkml:trace>
  <inkml:trace contextRef="#ctx0" brushRef="#br0" timeOffset="212780.898">6437 9021 0 0 0,'0'0'2183'0'0,"0"0"95"0"0,0 0-290 0 0,0 0-470 0 0,0 0-382 0 0,0 0-306 0 0,0 0-111 0 0,0 0-26 0 0,0 0-74 0 0,-10-12 4370 0 0,7 8-4539 0 0,0 1 0 0 0,0-1 1 0 0,0 1-1 0 0,0 0 0 0 0,-1 0 0 0 0,1 0 0 0 0,-1 0 0 0 0,0 0 1 0 0,0 1-1 0 0,0-1 0 0 0,0 1 0 0 0,0 0 0 0 0,-1 1 1 0 0,1-1-1 0 0,-2 0-450 0 0,-62-43 2248 0 0,4-39-391 0 0,32 62-775 0 0,22 47-1034 0 0,2 123 57 0 0,32 58-54 0 0,-11-115-19 0 0,-13-90-31 0 0,0-1-1 0 0,0 0 1 0 0,0 1 0 0 0,0-1-1 0 0,0 0 1 0 0,-1 0-1 0 0,1 1 1 0 0,0-1 0 0 0,0 0-1 0 0,0 1 1 0 0,0-1 0 0 0,0 0-1 0 0,0 1 1 0 0,0-1 0 0 0,0 0-1 0 0,0 1 1 0 0,0-1 0 0 0,0 0-1 0 0,0 1 1 0 0,1-1 0 0 0,-1 0-1 0 0,0 1 1 0 0,0-1 0 0 0,0 0-1 0 0,0 1 1 0 0,0-1 0 0 0,1 0-1 0 0,-1 0 1 0 0,0 1 0 0 0,0-1-1 0 0,1 0 1 0 0,-1 0 0 0 0,0 1-1 0 0,0-1 1 0 0,1 0 0 0 0,-1 0-1 0 0,0 0 1 0 0,1 1-1 0 0,-1-1 1 0 0,0 0 0 0 0,0 0-1 0 0,1 0 1 0 0,-1 0 0 0 0,0 0-1 0 0,1 0 1 0 0,-1 0 0 0 0,0 0-1 0 0,1 0 1 0 0,-1 0 0 0 0,0 0-1 0 0,1 0 1 0 0,-1 0 0 0 0,0 0-1 0 0,1 0 1 0 0,-1 0 0 0 0,0 0-1 0 0,1 0 1 0 0,-1 0 0 0 0,0 0-1 0 0,1-1 1 0 0,-1 1 0 0 0,0 0-1 0 0,1 0 1 0 0,-1 0 0 0 0,0-1-1 0 0,0 1 1 0 0,1 0 0 0 0,-1 0-1 0 0,0-1 1 0 0,0 1-1 0 0,17-27 160 0 0,-13 20-122 0 0,15-25 9 0 0,1 1 1 0 0,2 2-1 0 0,1 0 1 0 0,1 1-1 0 0,14-11-47 0 0,39-20-570 0 0,-49 48-1315 0 0,-15 6-1481 0 0,0-1-5516 0 0,-4 3-3753 0 0</inkml:trace>
  <inkml:trace contextRef="#ctx0" brushRef="#br0" timeOffset="214269.518">1013 3152 0 0 0,'0'0'1570'0'0,"0"0"-218"0"0,0 0-13 0 0,0 0 203 0 0,0 0 305 0 0,0 0 197 0 0,0 0-68 0 0,0 0-190 0 0,0 0-308 0 0,0 0-273 0 0,0 0-194 0 0,-5-4-129 0 0,-14-13-83 0 0,1 42 2235 0 0,-1 60-1457 0 0,18-68-1398 0 0,-2-2-98 0 0,1 1-1 0 0,0 0 1 0 0,2 0 0 0 0,0 0 0 0 0,0 0-1 0 0,2 0 1 0 0,0 0 0 0 0,1 0 0 0 0,1 3-81 0 0,-2-16 40 0 0,0 0 0 0 0,-1-1-1 0 0,2 1 1 0 0,-1-1 0 0 0,0 0 0 0 0,0 0 0 0 0,1 1-1 0 0,-1-1 1 0 0,1-1 0 0 0,0 1 0 0 0,-1 0 0 0 0,1-1 0 0 0,0 1-1 0 0,0-1 1 0 0,0 0 0 0 0,0 0 0 0 0,0 0 0 0 0,1 0-1 0 0,-1-1 1 0 0,0 1 0 0 0,0-1 0 0 0,0 0 0 0 0,1 0 0 0 0,-1 0-1 0 0,0 0 1 0 0,0-1 0 0 0,0 1 0 0 0,1-1 0 0 0,-1 0 0 0 0,0 0-1 0 0,0 0 1 0 0,0 0 0 0 0,0 0 0 0 0,0-1 0 0 0,-1 1-1 0 0,1-1 1 0 0,0 0 0 0 0,-1 0 0 0 0,1 0 0 0 0,-1 0 0 0 0,1 0-1 0 0,-1-1 1 0 0,0 1 0 0 0,0-1 0 0 0,0 0 0 0 0,-1 1-1 0 0,1-1 1 0 0,0 0 0 0 0,-1 0 0 0 0,0 0-40 0 0,20-30 223 0 0,-1-1-1 0 0,-2-1 1 0 0,-2-1 0 0 0,-1 0 0 0 0,2-12-223 0 0,-9 28 82 0 0,8-24 73 0 0,7 48-83 0 0,-12 8-38 0 0,-2 0-1 0 0,1 0 1 0 0,-2 1-1 0 0,0 1 1 0 0,0-1-1 0 0,-1 1 1 0 0,-1 0 0 0 0,0 1-1 0 0,3 14-33 0 0,0-5 26 0 0,15 36 75 0 0,-3 1 0 0 0,-2 2 0 0 0,-3-1 0 0 0,-3 2 0 0 0,4 50-101 0 0,-21 51 228 0 0,4-160-210 0 0,0-1-1 0 0,-1 0 1 0 0,0 0-1 0 0,0 0 0 0 0,0 0 1 0 0,-1 1-1 0 0,1-2 1 0 0,-1 1-1 0 0,0 0 0 0 0,0 0 1 0 0,0-1-1 0 0,-1 1 0 0 0,1-1 1 0 0,-1 1-1 0 0,0-1 1 0 0,0 0-1 0 0,0 0 0 0 0,0 0 1 0 0,-1-1-1 0 0,1 1 0 0 0,-1-1 1 0 0,1 0-1 0 0,-1 0 1 0 0,0 0-1 0 0,0 0 0 0 0,0-1 1 0 0,0 1-1 0 0,0-1 1 0 0,0 0-1 0 0,0-1 0 0 0,-4 1-17 0 0,5-1 4 0 0,0 0 0 0 0,-1-1 0 0 0,1 0 0 0 0,0 1 0 0 0,-1-1-1 0 0,1 0 1 0 0,0-1 0 0 0,0 1 0 0 0,0-1 0 0 0,0 1 0 0 0,0-1 0 0 0,1 0 0 0 0,-1 0-1 0 0,0 0 1 0 0,1 0 0 0 0,-1-1 0 0 0,1 1 0 0 0,0-1 0 0 0,0 0 0 0 0,0 1-1 0 0,0-1 1 0 0,0 0 0 0 0,1 0 0 0 0,-1 0 0 0 0,1 0 0 0 0,0 0 0 0 0,0 0 0 0 0,0-1-1 0 0,0 1 1 0 0,1 0 0 0 0,-1-1 0 0 0,1-2-4 0 0,-2-4 11 0 0,1-1 1 0 0,0 0-1 0 0,1 0 0 0 0,0 0 0 0 0,1 0 1 0 0,0 0-1 0 0,0 0 0 0 0,1 0 1 0 0,3-8-12 0 0,12-22-8 0 0,1 1 1 0 0,2 1 0 0 0,1 1-1 0 0,19-24 8 0 0,73-75-42 0 0,-95 130-820 0 0,-12 7-6638 0 0,-6 3-2268 0 0</inkml:trace>
  <inkml:trace contextRef="#ctx0" brushRef="#br3" timeOffset="-199946.882">1485 9080 0 0 0,'0'0'636'0'0,"0"0"182"0"0,0 0 75 0 0,5-2 4324 0 0,8-4-2815 0 0,11-19 4456 0 0,29-90-2484 0 0,-11 22-3470 0 0,102-160 1002 0 0,-79 146-1215 0 0,3-25-157 0 0,77-143 592 0 0,-99 168-625 0 0,6-16-118 0 0,31-52 83 0 0,-30 62-35 0 0,4 2 0 0 0,20-20-431 0 0,83-156 597 0 0,-79 100-288 0 0,-43 98-121 0 0,79-99-124 0 0,-42 75 36 0 0,0-17 107 0 0,-5 19-34 0 0,-38 53-81 0 0,1-11 25 0 0,32-53-83 0 0,20-55 122 0 0,-42 74-92 0 0,52-111 1 0 0,-55 133-89 0 0,-9 8 134 0 0,-14 28-74 0 0,0 12-14 0 0,7-23-22 0 0,5-6 74 0 0,-162 115 195 0 0,28-14-185 0 0,84-39-28 0 0,20 0-37 0 0,0 34 6 0 0,52 69-54 0 0,-48-100 26 0 0,147 218 99 0 0,-123-154-92 0 0,-18-61 176 0 0,-7-22-103 0 0,-5-26-62 0 0,-39-199-16 0 0,12 81 13 0 0,30 160-27 0 0,0 0 10 0 0,0 0 9 0 0,0 0-24 0 0,0 0 4 0 0,3 6-7158 0 0,8-5 1477 0 0,-6-1 195 0 0,2 0-6784 0 0</inkml:trace>
  <inkml:trace contextRef="#ctx0" brushRef="#br2" timeOffset="-192505.643">3602 5030 0 0 0,'0'-5'347'0'0,"0"-16"1218"0"0,1-12 9495 0 0,-32 22-5631 0 0,28 12-5377 0 0,0-1-1 0 0,0 1 0 0 0,1 0 1 0 0,-1 1-1 0 0,1-1 1 0 0,-1 0-1 0 0,1 1 0 0 0,-1 0 1 0 0,1-1-1 0 0,0 1 1 0 0,0 0-1 0 0,-1 0 0 0 0,1 0 1 0 0,1 0-1 0 0,-1 1 1 0 0,0-1-1 0 0,1 0 0 0 0,-1 1 1 0 0,1 0-1 0 0,-1-1 1 0 0,1 1-1 0 0,0 0 0 0 0,0-1 1 0 0,1 1-1 0 0,-1 0 1 0 0,0 0-1 0 0,1 0 0 0 0,0-1 1 0 0,0 1-1 0 0,0 0 1 0 0,0 0-1 0 0,0 0 0 0 0,0 0 1 0 0,1 0-1 0 0,0 1-51 0 0,1-2 125 0 0,0-1 0 0 0,0 1-1 0 0,1 0 1 0 0,-1-1 0 0 0,1 0-1 0 0,-1 1 1 0 0,1-1 0 0 0,0 0-1 0 0,-1 0 1 0 0,1-1 0 0 0,0 1-1 0 0,0 0 1 0 0,-1-1 0 0 0,1 0-1 0 0,0 1 1 0 0,0-1 0 0 0,0-1-1 0 0,0 1 1 0 0,-1 0 0 0 0,1-1-1 0 0,0 1 1 0 0,0-1 0 0 0,-1 0-1 0 0,1 0 1 0 0,1 0-125 0 0,-2-1 105 0 0,1 0 0 0 0,-1-1 0 0 0,0 1 0 0 0,0-1 0 0 0,0 1 0 0 0,0-1 1 0 0,-1 0-1 0 0,1 1 0 0 0,-1-1 0 0 0,1 0 0 0 0,-1 0 0 0 0,0 0 0 0 0,0 0 0 0 0,0 0 0 0 0,-1-1 0 0 0,1 1 0 0 0,-1 0 0 0 0,0 0 0 0 0,0 0 1 0 0,0-1-1 0 0,0 1 0 0 0,0 0 0 0 0,-1 0 0 0 0,0-2-105 0 0,0 4 3 0 0,-1-1 0 0 0,0 1-1 0 0,0-1 1 0 0,0 1 0 0 0,0 0 0 0 0,0 0 0 0 0,0 0 0 0 0,0 0-1 0 0,-1 0 1 0 0,1 0 0 0 0,0 1 0 0 0,-1-1 0 0 0,1 1 0 0 0,0-1-1 0 0,-1 1 1 0 0,1 0 0 0 0,0 0 0 0 0,-1 0 0 0 0,1 0 0 0 0,0 1 0 0 0,-1-1-1 0 0,1 1 1 0 0,0-1 0 0 0,-1 1 0 0 0,1 0 0 0 0,0 0 0 0 0,0 0-1 0 0,0 0 1 0 0,0 0 0 0 0,0 0 0 0 0,0 1 0 0 0,0-1 0 0 0,0 1-1 0 0,0-1 1 0 0,0 1 0 0 0,1 0 0 0 0,-1-1 0 0 0,0 2-3 0 0,1-1-5 0 0,0 0 1 0 0,-1-1-1 0 0,1 1 1 0 0,0 0-1 0 0,0 0 1 0 0,0 0 0 0 0,1 0-1 0 0,-1 0 1 0 0,0 0-1 0 0,1 0 1 0 0,-1 0-1 0 0,1 1 1 0 0,0-1-1 0 0,0 0 1 0 0,-1 0-1 0 0,1 0 1 0 0,1 0-1 0 0,-1 0 1 0 0,0 1-1 0 0,1-1 1 0 0,-1 0-1 0 0,1 0 1 0 0,-1 0-1 0 0,1 0 1 0 0,0 0-1 0 0,0 0 1 0 0,0 0 0 0 0,0 0 4 0 0,2 1 33 0 0,-1-1 0 0 0,0 0 1 0 0,1 0-1 0 0,0 1 1 0 0,-1-2-1 0 0,1 1 1 0 0,0 0-1 0 0,0 0 1 0 0,0-1-1 0 0,0 0 1 0 0,0 0-1 0 0,1 1 0 0 0,-1-2 1 0 0,0 1-1 0 0,0 0 1 0 0,1-1-1 0 0,-1 1 1 0 0,0-1-1 0 0,1 0 1 0 0,-1 0-1 0 0,1-1 1 0 0,-1 1-1 0 0,3-1-33 0 0,9-40 1349 0 0,-15 39-1324 0 0,-23 1-205 0 0,-6 33-1592 0 0,24-13-8132 0 0,5-15-2364 0 0</inkml:trace>
  <inkml:trace contextRef="#ctx0" brushRef="#br2" timeOffset="-187495.991">3443 4525 0 0 0,'0'0'613'0'0,"0"0"268"0"0,0 0 166 0 0,0-2 113 0 0,0-8 68 0 0,0 8 8 0 0,0 2-21 0 0,0 0-36 0 0,0 0-60 0 0,0 0-67 0 0,0 0-57 0 0,0 0-69 0 0,0 0-51 0 0,0 0-41 0 0,0 0-57 0 0,1 2 5747 0 0,1 10-5627 0 0,-29 62-435 0 0,26-64-435 0 0,-1-7-18 0 0,1-1 1 0 0,0 1-1 0 0,1 0 1 0 0,-1-1 0 0 0,0 1-1 0 0,1 0 1 0 0,-1-1-1 0 0,1 1 1 0 0,0 0 0 0 0,0 0-1 0 0,0 0 1 0 0,1-1-1 0 0,-1 1 1 0 0,0 0 0 0 0,1 0-1 0 0,0-1 1 0 0,0 1-1 0 0,0 0 1 0 0,0-1-1 0 0,0 1 1 0 0,0-1 0 0 0,1 1-1 0 0,-1-1 1 0 0,1 0-1 0 0,0 0 1 0 0,-1 1 0 0 0,1-1-1 0 0,0 0 1 0 0,0-1-1 0 0,0 1 1 0 0,1 0 0 0 0,-1-1-1 0 0,0 1 1 0 0,1-1-1 0 0,0 1-9 0 0,6 2 157 0 0,1 0-1 0 0,0 0 1 0 0,0-1-1 0 0,0 0 1 0 0,0 0-1 0 0,1-1 1 0 0,-1-1-1 0 0,1 0 1 0 0,-1 0 0 0 0,1-1-1 0 0,1-1-156 0 0,8-16 755 0 0,-35 28-2532 0 0,7-3-1837 0 0,-1-3-6013 0 0,5-4-1214 0 0</inkml:trace>
  <inkml:trace contextRef="#ctx0" brushRef="#br2" timeOffset="-186888.198">3392 4183 0 0 0,'0'0'1116'0'0,"0"0"58"0"0,0 0 102 0 0,0 0 283 0 0,0 0 313 0 0,0 0 125 0 0,0 0-89 0 0,0 0-249 0 0,0 0-317 0 0,0 0-256 0 0,0 0-157 0 0,0 0-113 0 0,0 0-46 0 0,-2-5-31 0 0,-6-15-55 0 0,7 15-77 0 0,1 5-87 0 0,0 0-83 0 0,0 0-56 0 0,0 0-32 0 0,0 0-43 0 0,0 0-28 0 0,0 0-10 0 0,0 0-18 0 0,0 0-8 0 0,0 0-6 0 0,0 0-23 0 0,0 0-34 0 0,0 0-27 0 0,0 0-27 0 0,0 0-33 0 0,0 0-20 0 0,0 0-16 0 0,0 0-14 0 0,0 0-9 0 0,0 0-2 0 0,0 0-2 0 0,0 0 12 0 0,0 0-3 0 0,0 0 8 0 0,0 0 16 0 0,0 0 24 0 0,0 0 3 0 0,0 0 17 0 0,0 0 0 0 0,0 0-24 0 0,0 0 12 0 0,0 0 8 0 0,0 0 2 0 0,0 0 2 0 0,0 0 2 0 0,0 0-11 0 0,2 1-927 0 0,1-2-10080 0 0,-1-2-1442 0 0</inkml:trace>
  <inkml:trace contextRef="#ctx0" brushRef="#br3" timeOffset="-176501.7">1832 6808 0 0 0,'0'0'185'0'0,"0"0"521"0"0,-5-5 279 0 0,-3-6-585 0 0,-2-1 420 0 0,-2 0 2896 0 0,6 6-1424 0 0,3 9 9573 0 0,8 4-11355 0 0,33 51 545 0 0,20 39-225 0 0,6 9-302 0 0,-67-109 2266 0 0,-48-58-2610 0 0,37 34-141 0 0,1-1 1 0 0,2-1 0 0 0,1 0 0 0 0,1 0-1 0 0,1-1 1 0 0,2 0 0 0 0,1-1-1 0 0,1 1 1 0 0,1-27-44 0 0,3 14-17 0 0,0 43 10 0 0,0 0 28 0 0,0 0-1 0 0,0 0-22 0 0,0 0-6 0 0,0 0-3 0 0,19 0 11 0 0,-8 0 12 0 0,71 15 166 0 0,-80-14-152 0 0,0 1 0 0 0,-1 0 0 0 0,1-1 0 0 0,0 1 0 0 0,-1 0 0 0 0,1 0 0 0 0,-1 0 0 0 0,0 0 0 0 0,1 0 0 0 0,-1 0 0 0 0,0 0 0 0 0,0 0 0 0 0,0 1 0 0 0,-1-1 1 0 0,1 0-1 0 0,-1 0 0 0 0,1 1 0 0 0,-1-1 0 0 0,0 1 0 0 0,1-1 0 0 0,-1 0 0 0 0,-1 3-26 0 0,1-4-28 0 0,0-1 0 0 0,0 0-21 0 0,0 0 6 0 0,0 0-44 0 0,0 0-34 0 0,0 0-76 0 0,0 0-150 0 0,0-16-3834 0 0,0 9-3519 0 0,0 0-4236 0 0</inkml:trace>
  <inkml:trace contextRef="#ctx0" brushRef="#br3" timeOffset="-175308.956">1589 6576 0 0 0,'0'0'988'0'0,"0"0"344"0"0,0 0 121 0 0,0 0 19 0 0,0 0-17 0 0,0 0-17 0 0,0 0 33 0 0,0 0 25 0 0,0 0-45 0 0,-3 0-79 0 0,-1-2-684 0 0,-3 1-177 0 0,-2 0 4994 0 0,9 1-4940 0 0,0 0-87 0 0,0 0-56 0 0,0 0-42 0 0,0 0-73 0 0,0 0-46 0 0,0 0-45 0 0,0 0-45 0 0,0 0-33 0 0,0 0-20 0 0,0 0-28 0 0,0 0-11 0 0,0 0 6 0 0,0 0-22 0 0,0 0-6 0 0,19-7 594 0 0,52-44 879 0 0,15-12-779 0 0,-128 37 1379 0 0,-64-40-1780 0 0,70 33-758 0 0,77 17-2460 0 0,-14 14-1473 0 0,-9 1-5460 0 0,-8 1-2255 0 0</inkml:trace>
  <inkml:trace contextRef="#ctx0" brushRef="#br3" timeOffset="-174373.474">2092 6826 0 0 0,'0'0'547'0'0,"0"0"882"0"0,0 0 360 0 0,0 0-27 0 0,0 0-103 0 0,0 0-98 0 0,0 0-63 0 0,0 0 22 0 0,0 0-22 0 0,0 0-70 0 0,2-5-101 0 0,4-17-143 0 0,-5 20 4877 0 0,1 7-3405 0 0,2 21-2710 0 0,-4-24 555 0 0,33 116 276 0 0,-32-116-748 0 0,0-1 0 0 0,0 1-1 0 0,0 0 1 0 0,0-1 0 0 0,0 1 0 0 0,0-1 0 0 0,1 1-1 0 0,-1-1 1 0 0,1 1 0 0 0,-1-1 0 0 0,1 0-1 0 0,-1 0 1 0 0,1 0 0 0 0,0 0 0 0 0,0 0-1 0 0,-1 0 1 0 0,1 0 0 0 0,0-1 0 0 0,0 1 0 0 0,0-1-1 0 0,0 1 1 0 0,0-1 0 0 0,0 0 0 0 0,0 0-1 0 0,0 0 1 0 0,0 0 0 0 0,-1 0 0 0 0,1 0 0 0 0,0 0-1 0 0,0-1 1 0 0,0 1 0 0 0,0-1 0 0 0,0 1-1 0 0,0-1 1 0 0,0 0 0 0 0,-1 0 0 0 0,1 1-1 0 0,0-1 1 0 0,0-1 0 0 0,-1 1-29 0 0,16-60 799 0 0,-17 61-775 0 0,0 0-29 0 0,0 0-11 0 0,-14 0-3360 0 0,9 0-4069 0 0,1 0-2100 0 0</inkml:trace>
  <inkml:trace contextRef="#ctx0" brushRef="#br3" timeOffset="-173463.408">2081 6488 2232 0 0,'0'0'3749'0'0,"0"0"-1283"0"0,0 0-511 0 0,0 0-48 0 0,0 0-22 0 0,0 0-176 0 0,0 0-260 0 0,0 0-305 0 0,0 0-284 0 0,0 0-157 0 0,0 0-59 0 0,0 0 2 0 0,0 0 2 0 0,-3-1-12 0 0,-9-1-56 0 0,9 1-51 0 0,3 1-43 0 0,0 0-46 0 0,0 0-27 0 0,0 0-53 0 0,0 0-38 0 0,-4 7 2212 0 0,-26 0-2301 0 0,30-6-205 0 0,0-1 1 0 0,0 0-5 0 0,0 0 16 0 0,0 0-5 0 0,0 0-6 0 0,0 0-9 0 0,0 0 4 0 0,0 0 0 0 0,0-1-20 0 0,0-1 14 0 0,6-44 1267 0 0,-6 47-1313 0 0,0-1 20 0 0,0 0-26 0 0,0 0-22 0 0,0 0-20 0 0,0 0-39 0 0,20-1-2807 0 0,-12-5-1037 0 0,-2 2-2835 0 0,-1 0-6079 0 0</inkml:trace>
  <inkml:trace contextRef="#ctx0" brushRef="#br1" timeOffset="-157430.018">8493 4385 0 0 0,'0'0'0'0'0,"0"0"0"0"0,0 0 0 0 0</inkml:trace>
  <inkml:trace contextRef="#ctx0" brushRef="#br1" timeOffset="-155331.811">8368 4463 0 0 0,'0'0'986'0'0,"0"0"192"0"0,0 0 196 0 0,0 0 212 0 0,0 0 118 0 0,0 0 15 0 0,0 0-85 0 0,0 0-158 0 0,0 0-156 0 0,0 0-141 0 0,0 0-96 0 0,0 0-73 0 0,7 3 8054 0 0,-3-4-9672 0 0,118-60 1891 0 0,3 4 0 0 0,114-33-1283 0 0,-86 34 287 0 0,607-215 272 0 0,-402 163-434 0 0,-323 104-124 0 0,-34 4 10 0 0,-1 0 4 0 0,0 0 3 0 0,0 0 34 0 0,0 0 4 0 0,0 0 20 0 0,0 0 10 0 0,0 0-8 0 0,0 0-10 0 0,0 0 2 0 0,0 0-9 0 0,0 0-15 0 0,0 0-4 0 0,0 0-15 0 0,0 0-10 0 0,0 0 1 0 0,0 0 2 0 0,0 0-8 0 0,0 0 1 0 0,0 0-6 0 0,0 0-9 0 0,0 0 9 0 0,0 0-14 0 0,0 0 11 0 0,0 0 6 0 0,0 0 6 0 0,0 0 4 0 0,0 0-12 0 0,0 0-11 0 0,0 0 4 0 0,0 0-9 0 0,0 0 10 0 0,0 0-5 0 0,0 0 4 0 0,0 0-9 0 0,0 0 12 0 0,-8 4 35 0 0,-16 20-145 0 0,18-18 119 0 0,-424 438 59 0 0,349-348-86 0 0,119-99-123 0 0,187-110 421 0 0,55-13-236 0 0,66-10 77 0 0,-236 99-115 0 0,-100 34-6 0 0,-10 2 4 0 0,0 1 8 0 0,0 0 5 0 0,0 0-4 0 0,0 0-1 0 0,0 0 2 0 0,0 0 4 0 0,0 0 1 0 0,0 0-6 0 0,0 0-1 0 0,0 0-1 0 0,0 0-6 0 0,0 0-1 0 0,0 0 6 0 0,0 0 18 0 0,0 0-7 0 0,0 0-13 0 0,0 0-17 0 0,0 0 14 0 0,0 0 2 0 0,0 0 5 0 0,0 0 4 0 0,0 0-8 0 0,0 0 2 0 0,0 0 2 0 0,-26 0 79 0 0,12-3-90 0 0,1 0-1 0 0,-1-1 1 0 0,1-1 0 0 0,0 0-1 0 0,1-1 1 0 0,-1 0 0 0 0,1-1-1 0 0,1 0 1 0 0,-1-1 0 0 0,1-1-1 0 0,0 1 1 0 0,1-2 0 0 0,0 1-1 0 0,1-2 1 0 0,0 1 0 0 0,-7-11-5 0 0,7 8 66 0 0,3 7-214 0 0,5 21-22 0 0,14 162 198 0 0,-30 102-58 0 0,-10-175 64 0 0,20-83-6 0 0,6-20-19 0 0,1-1 2 0 0,0 0-29 0 0,0 0 36 0 0,0 0 8 0 0,0 0 25 0 0,0 0-12 0 0,4-9 113 0 0,4-10-129 0 0,0 1 0 0 0,1-1 0 0 0,1 2 0 0 0,1-1 0 0 0,0 1 0 0 0,1 1 0 0 0,14-15-23 0 0,-23 28 0 0 0,22-27 6 0 0,-3 5 6 0 0,-2-1 0 0 0,0-1 0 0 0,-2-1 0 0 0,-1 0-1 0 0,3-9-11 0 0,-8-3-1815 0 0,-12 39 875 0 0,0 1-528 0 0,0-3-7001 0 0,0 2-3136 0 0</inkml:trace>
  <inkml:trace contextRef="#ctx0" brushRef="#br1" timeOffset="-152587.968">11654 3520 3569 0 0,'0'0'2099'0'0,"0"0"-240"0"0,0 0-128 0 0,0 0 120 0 0,0 0 100 0 0,0 0-40 0 0,0 0-193 0 0,0 0-314 0 0,0 0-278 0 0,0 0-198 0 0,0 0-125 0 0,-5-12-115 0 0,-16-38-52 0 0,20 48-535 0 0,1-1-1 0 0,-1 1 1 0 0,0 0 0 0 0,-1 1-1 0 0,1-1 1 0 0,0 0 0 0 0,0 0-1 0 0,-1 0 1 0 0,1 1-1 0 0,-1-1 1 0 0,0 1 0 0 0,1-1-1 0 0,-1 1 1 0 0,0 0 0 0 0,0-1-1 0 0,0 1 1 0 0,0 0-1 0 0,0 0 1 0 0,0 1 0 0 0,0-1-1 0 0,0 0 1 0 0,0 1 0 0 0,0-1-1 0 0,-1 1 1 0 0,1-1 0 0 0,0 1-1 0 0,-1 0-100 0 0,-10-2 532 0 0,0 0-413 0 0,-1 0 1 0 0,1 1 0 0 0,0 0 0 0 0,0 2-1 0 0,-1-1 1 0 0,1 1 0 0 0,0 1-1 0 0,0 1 1 0 0,0 0 0 0 0,0 0 0 0 0,0 1-1 0 0,1 1 1 0 0,0 0 0 0 0,0 1-1 0 0,0 0 1 0 0,1 1 0 0 0,-1 0-1 0 0,2 1 1 0 0,-1 0 0 0 0,1 1 0 0 0,0 0-1 0 0,1 0 1 0 0,0 1 0 0 0,1 0-1 0 0,-1 1-119 0 0,-4 7 52 0 0,1 1-1 0 0,1 0 0 0 0,0 0 0 0 0,2 1 0 0 0,0 1 0 0 0,1-1 1 0 0,1 1-1 0 0,1 1 0 0 0,1-1 0 0 0,1 1 0 0 0,0 0 1 0 0,2 0-1 0 0,1 0 0 0 0,1 0 0 0 0,0 1 0 0 0,3 8-51 0 0,-1-23 33 0 0,0 0 1 0 0,0 0-1 0 0,1 0 0 0 0,0 0 0 0 0,0 0 1 0 0,1-1-1 0 0,0 1 0 0 0,1-1 0 0 0,-1 0 0 0 0,1-1 1 0 0,1 1-1 0 0,-1-1 0 0 0,1 0 0 0 0,0 0 1 0 0,1-1-1 0 0,-1 0 0 0 0,1 0 0 0 0,0 0 0 0 0,0-1 1 0 0,0 0-1 0 0,1 0 0 0 0,1 0-33 0 0,11 2 91 0 0,0-2 0 0 0,0 0 0 0 0,0 0 0 0 0,0-2 0 0 0,0-1 0 0 0,1 0 0 0 0,-1-2 0 0 0,0 0 0 0 0,20-4-91 0 0,37-21 323 0 0,-77 26-352 0 0,0 0 0 0 0,0 0 0 0 0,-1 0 0 0 0,1-1 1 0 0,0 1-1 0 0,0 0 0 0 0,0 0 0 0 0,-1 0 0 0 0,1-1 0 0 0,0 1 1 0 0,0 0-1 0 0,0-1 0 0 0,0 1 0 0 0,0 0 0 0 0,-1 0 1 0 0,1-1-1 0 0,0 1 0 0 0,0 0 0 0 0,0-1 0 0 0,0 1 0 0 0,0 0 1 0 0,0 0-1 0 0,0-1 0 0 0,0 1 0 0 0,0 0 0 0 0,0-1 1 0 0,0 1-1 0 0,0 0 0 0 0,0 0 0 0 0,0-1 0 0 0,1 1 0 0 0,-1 0 1 0 0,0-1-1 0 0,0 1 0 0 0,0 0 0 0 0,0 0 0 0 0,0-1 1 0 0,1 1-1 0 0,-1 0 0 0 0,0 0 0 0 0,0-1 0 0 0,0 1 0 0 0,1 0 1 0 0,-1 0-1 0 0,0 0 0 0 0,0 0 0 0 0,1-1 0 0 0,-1 1 1 0 0,0 0-1 0 0,0 0 0 0 0,1 0 0 0 0,-1 0 0 0 0,0 0 0 0 0,1 0 1 0 0,-1 0-1 0 0,0 0 0 0 0,1 0 29 0 0,-16 1-4111 0 0,2 7-4073 0 0,10-1-4252 0 0</inkml:trace>
  <inkml:trace contextRef="#ctx0" brushRef="#br1" timeOffset="-152093.055">11781 3962 9466 0 0,'0'0'1863'0'0,"0"0"-745"0"0,0 0-409 0 0,0 0 123 0 0,0 0 301 0 0,0 0 215 0 0,0 0 43 0 0,0 0-151 0 0,0 0-185 0 0,0 0-147 0 0,0 0-92 0 0,0 0-71 0 0,0 0-47 0 0,30-3-56 0 0,94-11-58 0 0,-47-8 558 0 0,-64 13-868 0 0,-3 4-152 0 0,1-1 0 0 0,-1-1 0 0 0,-1 0 0 0 0,1 0 0 0 0,-1-1 0 0 0,-1 0 0 0 0,1 0 0 0 0,-1-1 0 0 0,-1 0 0 0 0,0-1 0 0 0,0 1-1 0 0,-1-1 1 0 0,0-1 0 0 0,0 1 0 0 0,-2-1 0 0 0,1 0 0 0 0,-1 0 0 0 0,-1-1 0 0 0,0 1 0 0 0,0-1 0 0 0,-1 1 0 0 0,-1-1 0 0 0,0-1-122 0 0,-3 9 9 0 0,0 0 1 0 0,0 1 0 0 0,0-1-1 0 0,-1 1 1 0 0,0-1 0 0 0,1 1-1 0 0,-1 0 1 0 0,0 0 0 0 0,-1 1 0 0 0,1-1-1 0 0,0 0 1 0 0,-1 1 0 0 0,0 0-1 0 0,1 0 1 0 0,-1 0 0 0 0,0 0-1 0 0,0 1 1 0 0,0-1 0 0 0,0 1-1 0 0,0 0 1 0 0,-1 1 0 0 0,1-1-1 0 0,0 0 1 0 0,0 1 0 0 0,-1 0-1 0 0,1 0 1 0 0,0 1 0 0 0,0-1-1 0 0,-1 1 1 0 0,1 0 0 0 0,0 0-1 0 0,-2 1-9 0 0,-7 2-19 0 0,0 1-1 0 0,1 1 1 0 0,-1 0 0 0 0,1 1-1 0 0,1 0 1 0 0,-1 1-1 0 0,1 0 1 0 0,1 1 0 0 0,-1 0-1 0 0,2 1 1 0 0,-1 0 0 0 0,1 0-1 0 0,-1 3 20 0 0,4-6-8 0 0,0-1-1 0 0,1 1 0 0 0,0 0 1 0 0,0 0-1 0 0,1 0 0 0 0,0 1 1 0 0,0 0-1 0 0,1-1 0 0 0,0 1 1 0 0,0 1-1 0 0,1-1 1 0 0,0 0-1 0 0,0 1 0 0 0,1-1 1 0 0,0 1-1 0 0,0-1 0 0 0,1 1 1 0 0,0-1-1 0 0,2 6 9 0 0,1-8-6 0 0,0-1 1 0 0,1 1-1 0 0,0-1 0 0 0,0 0 0 0 0,0 0 0 0 0,0 0 1 0 0,1-1-1 0 0,0 1 0 0 0,0-1 0 0 0,0 0 1 0 0,1-1-1 0 0,-1 1 0 0 0,1-1 0 0 0,0 0 0 0 0,0-1 1 0 0,0 1-1 0 0,0-1 0 0 0,0 0 0 0 0,1-1 1 0 0,-1 1-1 0 0,6-1 6 0 0,197 12-1899 0 0,-150-21-1027 0 0,-35 2-1157 0 0,-8 2-1474 0 0,-2 3-6351 0 0</inkml:trace>
  <inkml:trace contextRef="#ctx0" brushRef="#br1" timeOffset="-151673.574">12331 4072 8642 0 0,'0'0'1908'0'0,"0"0"-505"0"0,0 0 26 0 0,0 0 347 0 0,0 0 302 0 0,0 0 6 0 0,0 0-261 0 0,0 0-322 0 0,0 0-324 0 0,0 0-246 0 0,0 0-176 0 0,0 0-116 0 0,22-19-87 0 0,66-60-104 0 0,-3-25 535 0 0,25-57-323 0 0,-99 135-585 0 0,-10 25-53 0 0,-1 1-10 0 0,-2 12-132 0 0,-17 90 12 0 0,19-96 102 0 0,0 0-1 0 0,0-1 1 0 0,0 1-1 0 0,0 0 1 0 0,1-1-1 0 0,0 1 1 0 0,0-1-1 0 0,1 1 1 0 0,0-1-1 0 0,0 1 1 0 0,0-1-1 0 0,0 0 1 0 0,1 0-1 0 0,0 0 1 0 0,0 0-1 0 0,0-1 1 0 0,0 1-1 0 0,1-1 1 0 0,0 0-1 0 0,0 0 1 0 0,0 0-1 0 0,0 0 1 0 0,1-1-1 0 0,3 3 7 0 0,0-3 20 0 0,-1-1-1 0 0,0 1 1 0 0,0-1-1 0 0,1-1 1 0 0,-1 1-1 0 0,1-1 0 0 0,-1-1 1 0 0,1 1-1 0 0,0-1 1 0 0,-1-1-1 0 0,1 1 1 0 0,-1-1-1 0 0,1-1 1 0 0,-1 1-1 0 0,1-1 1 0 0,-1-1-1 0 0,0 1 1 0 0,6-4-20 0 0,3-4 77 0 0,0-1-1 0 0,-1 0 1 0 0,0-1 0 0 0,-1-1 0 0 0,-1 0-1 0 0,0-1 1 0 0,-1-1 0 0 0,0 1 0 0 0,-1-2-1 0 0,-1 0 1 0 0,5-9-77 0 0,29-52-2355 0 0,-42 71 600 0 0,-1 2-6403 0 0,0 3-4682 0 0</inkml:trace>
  <inkml:trace contextRef="#ctx0" brushRef="#br1" timeOffset="-151285.815">13465 3178 15771 0 0,'0'0'1577'0'0,"0"0"-356"0"0,0 0-83 0 0,0 0 43 0 0,0 0-60 0 0,0 0-182 0 0,0 0-290 0 0,0 0-189 0 0,0 0-44 0 0,0 0 19 0 0,0 0 33 0 0,0 0 14 0 0,0 0-24 0 0,-3 22 1983 0 0,1 70-2040 0 0,2-10-152 0 0,1 12-78 0 0,-3 0 0 0 0,-13 73-171 0 0,-17 22 45 0 0,22-175-1810 0 0,-6-28-4757 0 0,9 7 257 0 0,3 3-5664 0 0</inkml:trace>
  <inkml:trace contextRef="#ctx0" brushRef="#br1" timeOffset="-151046.021">13150 3671 13435 0 0,'0'0'2650'0'0,"0"0"-1117"0"0,0 0-356 0 0,0 0 156 0 0,0 0 40 0 0,0 0-110 0 0,0 0-133 0 0,0 0-196 0 0,35 0-166 0 0,111 0-156 0 0,28 0 352 0 0,-14 29-1416 0 0,-95-6-7933 0 0,-58-20-3597 0 0</inkml:trace>
  <inkml:trace contextRef="#ctx0" brushRef="#br1" timeOffset="-150416.895">13767 3829 8138 0 0,'0'0'1259'0'0,"0"0"-123"0"0,0 0 350 0 0,0 0 257 0 0,0 0 52 0 0,0 0-75 0 0,0 0-136 0 0,0 0-165 0 0,0 0-136 0 0,0 0-149 0 0,0 0-158 0 0,0 0-132 0 0,32 2-129 0 0,101 4-97 0 0,-76-15 144 0 0,-49 4-575 0 0,-3 2-114 0 0,0 1-1 0 0,1-1 1 0 0,-1 0 0 0 0,-1-1-1 0 0,1 1 1 0 0,0-1-1 0 0,-1 0 1 0 0,0 0 0 0 0,0-1-1 0 0,0 1 1 0 0,0-1-1 0 0,-1 0 1 0 0,0 0 0 0 0,0 0-1 0 0,0 0 1 0 0,0 0-1 0 0,-1-1 1 0 0,0 1 0 0 0,0-1-1 0 0,-1 1 1 0 0,1-1 0 0 0,-1 0-1 0 0,0 0 1 0 0,-1 0-1 0 0,0 0 1 0 0,0 0 0 0 0,0 1-1 0 0,0-1 1 0 0,-1-1-73 0 0,-2 3-2 0 0,0-1-1 0 0,0 1 1 0 0,-1 0 0 0 0,1 1 0 0 0,-1-1-1 0 0,0 1 1 0 0,0-1 0 0 0,0 1 0 0 0,0 0-1 0 0,0 1 1 0 0,-1-1 0 0 0,1 1-1 0 0,-1 0 1 0 0,0 0 0 0 0,0 0 0 0 0,0 1-1 0 0,0-1 1 0 0,0 1 0 0 0,0 0 0 0 0,0 1-1 0 0,0-1 1 0 0,0 1 0 0 0,0 0 0 0 0,0 1-1 0 0,0-1 1 0 0,-4 2 2 0 0,-5 2-44 0 0,1 1 0 0 0,0 0 0 0 0,0 2 0 0 0,1-1 0 0 0,0 1 0 0 0,0 1-1 0 0,0 0 1 0 0,1 1 0 0 0,1 0 0 0 0,-1 1 0 0 0,1 0 0 0 0,1 1 0 0 0,0-1 0 0 0,-1 4 44 0 0,3-5-40 0 0,0-1 0 0 0,1 1 1 0 0,0 0-1 0 0,0 0 0 0 0,1 1 1 0 0,0 0-1 0 0,1 0 0 0 0,0 0 1 0 0,1 0-1 0 0,0 1 1 0 0,1-1-1 0 0,0 1 0 0 0,0-1 1 0 0,1 1-1 0 0,0 8 40 0 0,4-15-1 0 0,-1 0 0 0 0,1 1 0 0 0,0-1 0 0 0,0 0-1 0 0,1 0 1 0 0,-1 0 0 0 0,1-1 0 0 0,0 1 0 0 0,0-1 0 0 0,0 0 0 0 0,0 0 0 0 0,0 0 0 0 0,1-1 0 0 0,-1 0 0 0 0,1 0 0 0 0,0 0-1 0 0,0 0 1 0 0,0 0 0 0 0,-1-1 0 0 0,2 0 0 0 0,-1 0 0 0 0,0-1 0 0 0,0 1 0 0 0,0-1 0 0 0,0 0 0 0 0,0 0 0 0 0,3-1 1 0 0,24 4 84 0 0,1-1 0 0 0,-1-2 0 0 0,1-1 0 0 0,-1-2 0 0 0,0 0 0 0 0,1-3 0 0 0,-2 0 0 0 0,1-3 0 0 0,5-2-84 0 0,-11 2 90 0 0,-1-1 1 0 0,0-1-1 0 0,0-1 1 0 0,-1-2-1 0 0,-1 0 0 0 0,0-1 1 0 0,-1-2-1 0 0,0 0 1 0 0,-2-1-1 0 0,0-1 1 0 0,2-5-91 0 0,-12 13 37 0 0,-3 4-6 0 0,0 0 0 0 0,0-1-1 0 0,-1 1 1 0 0,0-2 0 0 0,0 1 0 0 0,-1 0-1 0 0,0-1 1 0 0,-1 0 0 0 0,0-1 0 0 0,0 1-1 0 0,-1 0 1 0 0,0-1 0 0 0,0 0 0 0 0,-1 0-1 0 0,0-7-30 0 0,-1 15 7 0 0,-1-1 0 0 0,1 0 0 0 0,-1 0 0 0 0,0 0 0 0 0,0 0-1 0 0,0 0 1 0 0,0 0 0 0 0,0 0 0 0 0,0 1 0 0 0,-1-1 0 0 0,0 0-1 0 0,0 0 1 0 0,1 0 0 0 0,-1 0 0 0 0,-1 1 0 0 0,1-1 0 0 0,0 1-1 0 0,-1-1 1 0 0,1 1 0 0 0,-1-1 0 0 0,0 1 0 0 0,0 0 0 0 0,0 0 0 0 0,0 0-1 0 0,0 0 1 0 0,0 0 0 0 0,-1 0 0 0 0,1 0 0 0 0,-1 1 0 0 0,1-1-1 0 0,-1 1 1 0 0,0 0 0 0 0,1 0 0 0 0,-1 0 0 0 0,0 0 0 0 0,0 0-1 0 0,0 1 1 0 0,1-1 0 0 0,-4 1-7 0 0,2-1-8 0 0,1 1-1 0 0,-1-1 1 0 0,0 1 0 0 0,0 0-1 0 0,0 0 1 0 0,0 0 0 0 0,0 1-1 0 0,0 0 1 0 0,0-1 0 0 0,0 1-1 0 0,1 1 1 0 0,-1-1 0 0 0,0 0 0 0 0,1 1-1 0 0,-1 0 1 0 0,1 0 0 0 0,-1 0-1 0 0,1 0 1 0 0,0 1 0 0 0,0-1-1 0 0,0 1 1 0 0,0 0 0 0 0,0-1-1 0 0,1 1 1 0 0,-1 1 0 0 0,1-1-1 0 0,0 0 1 0 0,0 1 0 0 0,0-1-1 0 0,1 1 1 0 0,-1-1 0 0 0,1 1-1 0 0,-1 0 1 0 0,1 0 0 0 0,1-1-1 0 0,-1 1 1 0 0,0 0 0 0 0,1 0-1 0 0,0 0 1 0 0,0 0 0 0 0,0 0-1 0 0,0 0 1 0 0,1 0 0 0 0,-1 0-1 0 0,1 0 9 0 0,4 1 3 0 0,-1 1 0 0 0,2-1 0 0 0,-1 0-1 0 0,0 0 1 0 0,1 0 0 0 0,0-1 0 0 0,0 1-1 0 0,0-2 1 0 0,0 1 0 0 0,1-1 0 0 0,0 0-1 0 0,0 0 1 0 0,-1 0 0 0 0,1-1 0 0 0,6 1-3 0 0,13 6 26 0 0,-22-7-20 0 0,1-1 5 0 0,-1 0 1 0 0,0 0 0 0 0,0 0-1 0 0,0 0 1 0 0,0 1 0 0 0,0 0-1 0 0,0 0 1 0 0,0 0 0 0 0,0 1-1 0 0,0-1 1 0 0,-1 1 0 0 0,0 0-1 0 0,1 0 1 0 0,-1 0 0 0 0,0 0-1 0 0,0 0 1 0 0,-1 1 0 0 0,1-1-1 0 0,-1 1 1 0 0,0 0-1 0 0,0 0 1 0 0,0 0 0 0 0,0 0-1 0 0,-1 0 1 0 0,1 0 0 0 0,-1 1-1 0 0,0 3-11 0 0,-26 100 373 0 0,20-96-309 0 0,2 19-1089 0 0,4-21-9050 0 0,-1-10-2611 0 0</inkml:trace>
  <inkml:trace contextRef="#ctx0" brushRef="#br1" timeOffset="-149909.619">14862 3748 7682 0 0,'0'0'2535'0'0,"0"0"-485"0"0,0 0-254 0 0,0 0-102 0 0,0 0-157 0 0,0 0-296 0 0,0 0-328 0 0,0 0-170 0 0,0 0 2 0 0,0 0 93 0 0,0 0 44 0 0,0 0-65 0 0,0 0-109 0 0,21-1-94 0 0,127-12 785 0 0,7 5-1536 0 0,-129 8-1367 0 0,-23 3-9925 0 0,-2-2-1111 0 0</inkml:trace>
  <inkml:trace contextRef="#ctx0" brushRef="#br1" timeOffset="-149150.091">15422 3660 6785 0 0,'0'0'4061'0'0,"0"0"-2090"0"0,0 0-849 0 0,0 0-44 0 0,0 0 59 0 0,0 0-10 0 0,0 0-119 0 0,0 0-221 0 0,0 0-191 0 0,0 0-134 0 0,0 0-126 0 0,0 0-95 0 0,-15 28-77 0 0,-44 88-67 0 0,34-44-32 0 0,25-56-60 0 0,-1-11 2 0 0,0-1 0 0 0,0 1 0 0 0,1-1 1 0 0,0 1-1 0 0,-1 0 0 0 0,2-1 0 0 0,-1 1 0 0 0,0 0 0 0 0,1-1 1 0 0,0 1-1 0 0,0-1 0 0 0,1 1 0 0 0,-1-1 0 0 0,1 0 0 0 0,0 1 1 0 0,0-1-1 0 0,0 0 0 0 0,1 0 0 0 0,-1-1 0 0 0,1 1 0 0 0,0 0 1 0 0,0-1-1 0 0,0 1 0 0 0,1-1 0 0 0,-1 0 0 0 0,1 0 1 0 0,0-1-1 0 0,0 1 0 0 0,0-1 0 0 0,0 0 0 0 0,0 0 0 0 0,0 0 1 0 0,0 0-1 0 0,1-1 0 0 0,-1 1 0 0 0,1-1 0 0 0,2 0-7 0 0,2 0 148 0 0,-1-1 0 0 0,1 0 0 0 0,0 0 0 0 0,-1 0 0 0 0,1-1 0 0 0,-1-1 0 0 0,1 0 0 0 0,-1 0 0 0 0,0 0 1 0 0,0-1-1 0 0,0 0 0 0 0,0-1 0 0 0,0 0 0 0 0,-1 0 0 0 0,1 0 0 0 0,-1-1 0 0 0,0 0 0 0 0,-1-1 0 0 0,1 1 0 0 0,-1-1 0 0 0,0-1 0 0 0,-1 1 0 0 0,1-1 0 0 0,-1 0 0 0 0,-1 0 0 0 0,1-1 0 0 0,-1 1 0 0 0,0-1 0 0 0,2-7-148 0 0,-2 4-1 0 0,1 0 1 0 0,-2-1-1 0 0,0 0 1 0 0,0 0-1 0 0,-1 0 0 0 0,0 0 1 0 0,-1 0-1 0 0,-1 0 0 0 0,0 0 1 0 0,0 0-1 0 0,-1 0 0 0 0,-1 0 1 0 0,0 0-1 0 0,-1 0 0 0 0,0 0 1 0 0,0 0-1 0 0,-1 1 1 0 0,-1 0-1 0 0,0 0 0 0 0,-1 0 1 0 0,0 0-1 0 0,0 1 0 0 0,-1 0 1 0 0,-1 1-1 0 0,0-1 0 0 0,0 1 1 0 0,0 1-1 0 0,-1-1 0 0 0,-1 2 1 0 0,4 4-84 0 0,0 0 0 0 0,0 0 0 0 0,0 1 0 0 0,-1 0 0 0 0,1 0 0 0 0,-1 1 0 0 0,1-1 0 0 0,-1 2 0 0 0,0-1 0 0 0,1 1 0 0 0,-1 0 0 0 0,0 0 0 0 0,1 1 0 0 0,-1-1 0 0 0,-3 2 84 0 0,11-2-9 0 0,-1 0 0 0 0,0 0 1 0 0,1 0-1 0 0,-1 0 0 0 0,1 0 0 0 0,-1 0 0 0 0,0 1 0 0 0,1-1 0 0 0,-1 0 0 0 0,1 0 0 0 0,-1 0 1 0 0,0 0-1 0 0,1 0 0 0 0,-1 1 0 0 0,0-1 0 0 0,1 0 0 0 0,-1 0 0 0 0,0 1 0 0 0,1-1 0 0 0,-1 0 1 0 0,0 1-1 0 0,0-1 0 0 0,1 0 0 0 0,-1 0 0 0 0,0 1 0 0 0,0-1 0 0 0,1 1 0 0 0,-1-1 0 0 0,0 0 0 0 0,0 1 1 0 0,0-1-1 0 0,0 0 0 0 0,0 1 0 0 0,0-1 0 0 0,0 1 0 0 0,0-1 0 0 0,0 0 0 0 0,0 1 0 0 0,0-1 1 0 0,0 1-1 0 0,0-1 0 0 0,0 1 0 0 0,0-1 0 0 0,0 0 0 0 0,0 1 0 0 0,0-1 0 0 0,0 0 0 0 0,-1 1 1 0 0,1-1-1 0 0,0 1 0 0 0,0-1 0 0 0,0 0 0 0 0,-1 0 0 0 0,1 1 0 0 0,0-1 0 0 0,-1 0 0 0 0,1 1 1 0 0,0-1-1 0 0,0 0 0 0 0,-1 0 9 0 0,21-1 167 0 0,0-2 1 0 0,0 0 0 0 0,-1-1-1 0 0,1-1 1 0 0,-1-1 0 0 0,0-1-1 0 0,0-1 1 0 0,-1 0-1 0 0,0-1 1 0 0,-1-1 0 0 0,0-1-1 0 0,0 0 1 0 0,-1-1 0 0 0,-1-1-1 0 0,0-1 1 0 0,10-11-168 0 0,-24 25 4 0 0,19-18 137 0 0,0-1 0 0 0,-1 0 0 0 0,0-1 0 0 0,-2-1 0 0 0,0-1 1 0 0,-1-2-142 0 0,-2 3 87 0 0,-2 0 0 0 0,0-1 0 0 0,-1-1 0 0 0,-1 0 0 0 0,-1 0 0 0 0,-2-1 0 0 0,1-2-87 0 0,1 135-211 0 0,5 38 154 0 0,7-1 0 0 0,7 4 57 0 0,29 216-285 0 0,-48-268 234 0 0,-4-1 0 0 0,-7 91 51 0 0,1-181 14 0 0,-1 0 1 0 0,0 0-1 0 0,0 0 1 0 0,0 0 0 0 0,-1 0-1 0 0,0-1 1 0 0,0 1-1 0 0,0-1 1 0 0,-1 0-1 0 0,0 0 1 0 0,0 0-1 0 0,-1-1 1 0 0,0 1-1 0 0,0-1 1 0 0,0 0 0 0 0,0-1-1 0 0,-1 1 1 0 0,0-1-1 0 0,0 0 1 0 0,0 0-1 0 0,0-1 1 0 0,-1 0-1 0 0,1 0 1 0 0,-1 0 0 0 0,0-1-1 0 0,0 0 1 0 0,0 0-1 0 0,0-1 1 0 0,0 0-1 0 0,0 0 1 0 0,0-1-1 0 0,0 0 1 0 0,0 0-1 0 0,-1-1 1 0 0,1 1 0 0 0,0-1-1 0 0,0-1 1 0 0,0 0-1 0 0,0 0 1 0 0,1 0-1 0 0,-1-1 1 0 0,0 0-1 0 0,1 0 1 0 0,0 0-1 0 0,0-1 1 0 0,0 0 0 0 0,0 0-1 0 0,0-1 1 0 0,1 0-1 0 0,0 0 1 0 0,0 0-1 0 0,0 0 1 0 0,1-1-1 0 0,-1 0 1 0 0,-2-5-15 0 0,4-1 9 0 0,1 0 0 0 0,0 1 1 0 0,1-1-1 0 0,0 0 0 0 0,1 0 0 0 0,0 0 0 0 0,1 0 1 0 0,0 0-1 0 0,1 0 0 0 0,0 1 0 0 0,1-1 0 0 0,0 1 1 0 0,1-1-1 0 0,0 1 0 0 0,1 0 0 0 0,0 1 0 0 0,1-1 0 0 0,0 1 1 0 0,3-4-10 0 0,123-192-642 0 0,-64 129-7354 0 0,-55 65-4277 0 0</inkml:trace>
  <inkml:trace contextRef="#ctx0" brushRef="#br1" timeOffset="-148554.448">16329 3863 6233 0 0,'0'0'2498'0'0,"0"0"-371"0"0,0 0-186 0 0,0 0-74 0 0,0 0-199 0 0,0 0-332 0 0,0 0-307 0 0,0 0-196 0 0,0 0-65 0 0,0 0-17 0 0,0 0-53 0 0,0 0-89 0 0,0 0-89 0 0,19-9-84 0 0,59-26-69 0 0,2 22 398 0 0,-58 14-692 0 0,115-1-601 0 0,-108 0-3724 0 0,0 0-4142 0 0,-19 0-2951 0 0</inkml:trace>
  <inkml:trace contextRef="#ctx0" brushRef="#br1" timeOffset="-142495.952">16858 3520 4969 0 0,'0'0'2297'0'0,"0"0"-401"0"0,0 0-298 0 0,0 0-139 0 0,0 0-115 0 0,0 0-187 0 0,0 0-238 0 0,0 0-200 0 0,0 0-97 0 0,0 0-53 0 0,0 0-33 0 0,14-11-5 0 0,45-37-22 0 0,-55 44-383 0 0,0 1 0 0 0,0 0 0 0 0,0 0 0 0 0,1 0 0 0 0,0 1 0 0 0,-1 0 0 0 0,1 0 0 0 0,0 0 0 0 0,0 0 0 0 0,0 1 0 0 0,0 0-1 0 0,1 0 1 0 0,-1 0 0 0 0,0 1 0 0 0,0-1 0 0 0,1 1 0 0 0,-1 1 0 0 0,3-1-126 0 0,9 1 395 0 0,-13 1-279 0 0,0 1 0 0 0,1-1 0 0 0,-1 1 0 0 0,-1 0 0 0 0,1 1 0 0 0,0-1 0 0 0,-1 0 1 0 0,1 1-1 0 0,-1 0 0 0 0,0 0 0 0 0,0 0 0 0 0,-1 0 0 0 0,1 1 0 0 0,-1-1 0 0 0,0 0 0 0 0,0 1 0 0 0,-1 0 0 0 0,1-1 0 0 0,-1 1 0 0 0,0 1-116 0 0,7 24 175 0 0,-2-1-1 0 0,-1 1 1 0 0,-1 0 0 0 0,-2 1-1 0 0,-1-1 1 0 0,-1 0 0 0 0,-3 18-175 0 0,-33 103 301 0 0,12-70-89 0 0,13-66 593 0 0,13-45-303 0 0,10-8-451 0 0,2 2 0 0 0,2 0 0 0 0,1 0 0 0 0,1 2 0 0 0,2 0 0 0 0,2 1 1 0 0,7-8-52 0 0,67-73 134 0 0,-39 67-83 0 0,-55 48-49 0 0,1 0 0 0 0,-1 0 1 0 0,0 1-1 0 0,0-1 0 0 0,-1 0 0 0 0,1 1 0 0 0,0-1 1 0 0,0 1-1 0 0,-1 0 0 0 0,1-1 0 0 0,-1 1 0 0 0,1 0 1 0 0,-1 0-1 0 0,0 0 0 0 0,1 0 0 0 0,-1 0 0 0 0,0 1 1 0 0,-1-1-1 0 0,1 0 0 0 0,0 0 0 0 0,-1 1 0 0 0,1-1 1 0 0,-1 0-1 0 0,0 1 0 0 0,1-1 0 0 0,-1 0 1 0 0,0 1-1 0 0,-1-1 0 0 0,1 2-2 0 0,10 223 255 0 0,-25-76-238 0 0,15-150-5 0 0,0-1-13 0 0,0 0 7 0 0,0 0 8 0 0,6-30 18 0 0,26-28-32 0 0,3 2 1 0 0,2 2 0 0 0,3 1 0 0 0,2 2 0 0 0,47-45-1 0 0,8 27-50 0 0,-95 69 51 0 0,-1 1-1 0 0,0 0 0 0 0,1 0 1 0 0,-1 0-1 0 0,0 0 0 0 0,0 0 0 0 0,0 0 1 0 0,0 0-1 0 0,0 0 0 0 0,0 0 1 0 0,0 1-1 0 0,0-1 0 0 0,0 0 1 0 0,0 1-1 0 0,-1-1 0 0 0,1 0 0 0 0,-1 1 1 0 0,1-1-1 0 0,-1 1 0 0 0,1-1 1 0 0,-1 1-1 0 0,0-1 0 0 0,0 1 0 0 0,0-1 1 0 0,0 1-1 0 0,0-1 0 0 0,0 1 1 0 0,0-1-1 0 0,0 1 0 0 0,-1-1 1 0 0,1 1-1 0 0,0-1 0 0 0,-1 1 0 0 0,0-1 1 0 0,0 2-1 0 0,1 3 12 0 0,-10 186 101 0 0,-25 6 110 0 0,27-121-2142 0 0,8-76 264 0 0,0-2-3485 0 0,1-1 1932 0 0,0 1 1242 0 0,0-2-10288 0 0</inkml:trace>
  <inkml:trace contextRef="#ctx0" brushRef="#br1" timeOffset="-141993.07">18343 3645 6201 0 0,'0'0'3617'0'0,"0"0"-1258"0"0,0 0-448 0 0,0 0 31 0 0,0 0-75 0 0,0 0-242 0 0,0 0-327 0 0,0 0-280 0 0,0 0-194 0 0,0 0-137 0 0,0 0-98 0 0,0 0-71 0 0,0 0-75 0 0,-32 15-61 0 0,-101 46-39 0 0,70-23 155 0 0,55-33-458 0 0,0 1 1 0 0,0 1 0 0 0,1-1-1 0 0,-1 1 1 0 0,2 0 0 0 0,-1 1-1 0 0,1-1 1 0 0,0 1 0 0 0,0 1-1 0 0,1-1 1 0 0,0 1 0 0 0,1 0-1 0 0,0 0 1 0 0,0 0 0 0 0,1 1-1 0 0,0-1 1 0 0,1 1 0 0 0,-1 6-41 0 0,3-14 2 0 0,0 0 0 0 0,0-1 0 0 0,1 1 1 0 0,-1 0-1 0 0,1 0 0 0 0,-1 0 0 0 0,1-1 1 0 0,-1 1-1 0 0,1 0 0 0 0,0 0 0 0 0,0-1 1 0 0,0 1-1 0 0,0-1 0 0 0,0 1 0 0 0,0-1 1 0 0,0 1-1 0 0,1-1 0 0 0,-1 0 0 0 0,0 0 1 0 0,1 1-1 0 0,-1-1 0 0 0,1 0 0 0 0,0 0 1 0 0,-1 0-1 0 0,1-1 0 0 0,0 1 0 0 0,-1 0 1 0 0,1-1-1 0 0,0 1 0 0 0,0-1 0 0 0,-1 1 1 0 0,1-1-1 0 0,0 0 0 0 0,0 0 0 0 0,0 0 1 0 0,0 0-1 0 0,0 0 0 0 0,-1 0 0 0 0,2 0-2 0 0,74-16 388 0 0,-48 1-232 0 0,0 0 0 0 0,0-2 1 0 0,-2-1-1 0 0,0-1 1 0 0,-1-1-1 0 0,-1-2-156 0 0,86-83 276 0 0,-108 142-140 0 0,-25 104-41 0 0,21-135-127 0 0,0-1 0 0 0,0 1-1 0 0,1-1 1 0 0,0 1 0 0 0,-1-1 0 0 0,2 1-1 0 0,-1-1 1 0 0,1 1 0 0 0,0-1-1 0 0,0 0 1 0 0,0 1 0 0 0,1-1 0 0 0,-1 0-1 0 0,2 0 1 0 0,-1 0 0 0 0,0 0 0 0 0,1 0-1 0 0,0 0 1 0 0,0-1 0 0 0,0 0 0 0 0,1 1-1 0 0,-1-1 1 0 0,1 0 0 0 0,0 0-1 0 0,0-1 1 0 0,1 1 0 0 0,-1-1 0 0 0,1 0-1 0 0,0 0 1 0 0,-1-1 0 0 0,1 0 0 0 0,0 1-1 0 0,1-1 1 0 0,-1-1 0 0 0,0 1 0 0 0,4 0 32 0 0,22-14-3695 0 0,-13-1-4466 0 0,-17 12 6903 0 0,6-6-10969 0 0</inkml:trace>
  <inkml:trace contextRef="#ctx0" brushRef="#br1" timeOffset="-141534.219">19021 3546 14211 0 0,'0'0'2507'0'0,"0"0"-469"0"0,0 0-275 0 0,0 0-231 0 0,0 0-285 0 0,0 0-297 0 0,0 0-259 0 0,0 0-169 0 0,0 0-101 0 0,0 0-71 0 0,-32 28-38 0 0,-98 87-33 0 0,54-55 384 0 0,68-55-556 0 0,6-4-81 0 0,0 0 0 0 0,0 0-1 0 0,0 0 1 0 0,0 0 0 0 0,0 0 0 0 0,0 0 0 0 0,0 1 0 0 0,0-1-1 0 0,1 0 1 0 0,-1 1 0 0 0,0 0 0 0 0,1-1 0 0 0,0 1 0 0 0,-1 0 0 0 0,1 0-1 0 0,0 0 1 0 0,0 0 0 0 0,0 0 0 0 0,0 0 0 0 0,0 0 0 0 0,0 0 0 0 0,0 0-1 0 0,1 1-25 0 0,49 11 22 0 0,-39-13-14 0 0,-1-1-5 0 0,0 0 0 0 0,-1 1 1 0 0,1 0-1 0 0,0 0 0 0 0,0 1 0 0 0,-1 0 0 0 0,1 1 0 0 0,-1-1 0 0 0,0 2 0 0 0,0-1 0 0 0,0 1 0 0 0,0 1 0 0 0,0-1 0 0 0,-1 1 0 0 0,0 1 0 0 0,6 5-3 0 0,-11-8 33 0 0,-1 1-1 0 0,1 0 1 0 0,-1-1 0 0 0,0 1 0 0 0,0 0-1 0 0,-1-1 1 0 0,1 1 0 0 0,-1 0 0 0 0,0 0-1 0 0,0 0 1 0 0,0-1 0 0 0,-1 1 0 0 0,1 0-1 0 0,-1 0 1 0 0,0-1 0 0 0,0 1-1 0 0,0 0 1 0 0,0-1 0 0 0,-1 1 0 0 0,1-1-1 0 0,-1 1 1 0 0,0-1 0 0 0,0 0 0 0 0,-2 3-33 0 0,-2 1 32 0 0,-1 0 0 0 0,0 0 0 0 0,0-1 0 0 0,0 0 0 0 0,-1 0 0 0 0,0-1 0 0 0,0 0 0 0 0,0 0 0 0 0,-1-1 0 0 0,1 0 0 0 0,-1 0 0 0 0,0-1 0 0 0,0 0 0 0 0,-1-1 0 0 0,1 0 0 0 0,0 0 0 0 0,-1-1 0 0 0,1 0 0 0 0,-1-1 0 0 0,0 0-32 0 0,8 0-47 0 0,1 0 0 0 0,0 0 0 0 0,-1 0 0 0 0,1 0 1 0 0,0-1-1 0 0,-1 1 0 0 0,1 0 0 0 0,0-1 0 0 0,0 1 1 0 0,-1-1-1 0 0,1 1 0 0 0,0-1 0 0 0,0 0 0 0 0,0 1 1 0 0,0-1-1 0 0,0 0 0 0 0,0 0 0 0 0,0 0 0 0 0,0 0 1 0 0,0 0-1 0 0,0 0 0 0 0,0 0 0 0 0,0 0 0 0 0,1 0 1 0 0,-1 0-1 0 0,0 0 0 0 0,1-1 0 0 0,-1 1 0 0 0,1 0 0 0 0,0 0 1 0 0,-1-1-1 0 0,1 1 0 0 0,0 0 0 0 0,0-1 0 0 0,0 1 1 0 0,0 0-1 0 0,0-1 0 0 0,0 1 0 0 0,0 0 0 0 0,0-1 1 0 0,0 0 46 0 0,33-43-9228 0 0,-22 37 2063 0 0,-4 0-4215 0 0</inkml:trace>
  <inkml:trace contextRef="#ctx0" brushRef="#br1" timeOffset="-141136.971">19488 3620 14523 0 0,'0'0'2318'0'0,"0"0"-530"0"0,0 0-306 0 0,0 0-198 0 0,0 0-234 0 0,0 0-226 0 0,0 0-152 0 0,0 0-98 0 0,0 0-64 0 0,0 0-36 0 0,0 0-58 0 0,0 0-57 0 0,-27 8-34 0 0,-85 25-37 0 0,37-1 362 0 0,73-32-642 0 0,1 0 1 0 0,0 0 0 0 0,-1 0-1 0 0,1 0 1 0 0,0 1 0 0 0,0-1-1 0 0,-1 0 1 0 0,1 0 0 0 0,0 1 0 0 0,0-1-1 0 0,-1 1 1 0 0,1-1 0 0 0,0 1-1 0 0,0 0 1 0 0,0-1 0 0 0,0 1-1 0 0,0 0 1 0 0,0 0 0 0 0,0 0 0 0 0,0 0-1 0 0,0 0 1 0 0,0 0 0 0 0,1 0-1 0 0,-1 0 1 0 0,0 0 0 0 0,1 0-1 0 0,-1 0 1 0 0,0 0 0 0 0,1 1 0 0 0,0-1-1 0 0,-1 0 1 0 0,1 0 0 0 0,0 1-1 0 0,-1-1 1 0 0,1 0 0 0 0,0 1-1 0 0,0-1 1 0 0,0 0 0 0 0,0 1 0 0 0,0-1-1 0 0,1 0 1 0 0,-1 0 0 0 0,0 1-1 0 0,0-1 1 0 0,1 0 0 0 0,-1 0-1 0 0,1 1 1 0 0,-1-1 0 0 0,1 0 0 0 0,0 0-1 0 0,-1 0 1 0 0,1 0 0 0 0,0 0-1 0 0,0 0 1 0 0,0 0 0 0 0,0 0 0 0 0,0 0-1 0 0,0 0 1 0 0,0-1 0 0 0,0 1-1 0 0,0 0-8 0 0,29 13 58 0 0,-23-12-31 0 0,0 0 0 0 0,-1 1 0 0 0,1 0 0 0 0,-1 0 0 0 0,0 1 0 0 0,0 0 0 0 0,0 0-1 0 0,-1 0 1 0 0,1 1 0 0 0,-1-1 0 0 0,0 1 0 0 0,0 1 0 0 0,-1-1 0 0 0,0 1 0 0 0,4 4-27 0 0,-6-5 57 0 0,0-1 1 0 0,0 1-1 0 0,-1 0 1 0 0,1 0-1 0 0,-1 0 1 0 0,0 0-1 0 0,0 0 1 0 0,-1 0-1 0 0,0 0 1 0 0,1 0-1 0 0,-2 0 1 0 0,1 0-1 0 0,-1 0 1 0 0,1 0 0 0 0,-1 0-1 0 0,-1 0 1 0 0,1 0-1 0 0,-1 0 1 0 0,1-1-1 0 0,-2 1 1 0 0,1-1-1 0 0,0 1 1 0 0,-1-1-1 0 0,0 0 1 0 0,0 1-1 0 0,0-2 1 0 0,0 1-1 0 0,-1 0 1 0 0,1-1-1 0 0,-1 1 1 0 0,-1 0-58 0 0,-1 1 24 0 0,1 1-1 0 0,-1-1 1 0 0,0 0 0 0 0,0 0-1 0 0,0-1 1 0 0,-1 0 0 0 0,0 0-1 0 0,1 0 1 0 0,-1-1 0 0 0,-1 0 0 0 0,1-1-1 0 0,0 1 1 0 0,-1-1 0 0 0,1-1-1 0 0,-1 0 1 0 0,1 0 0 0 0,-1 0 0 0 0,-5-1-24 0 0,11 1-76 0 0,0-1-1 0 0,0 0 1 0 0,0 0 0 0 0,0 0 0 0 0,0 0 0 0 0,0 0 0 0 0,1-1 0 0 0,-1 1 0 0 0,0-1 0 0 0,0 1 0 0 0,0-1 0 0 0,0 1 0 0 0,0-1 0 0 0,1 0 0 0 0,-1 0 0 0 0,0 0 0 0 0,1 0 0 0 0,-1 0-1 0 0,0-1 1 0 0,1 1 0 0 0,0 0 0 0 0,-1-1 0 0 0,1 1 0 0 0,0-1 0 0 0,-1 1 0 0 0,1-1 0 0 0,0 0 0 0 0,0 1 0 0 0,1-1 0 0 0,-1 0 0 0 0,0 0 0 0 0,0-1 76 0 0,-6-9-2678 0 0,4 7-459 0 0,0 0-3672 0 0,1 0-5959 0 0</inkml:trace>
  <inkml:trace contextRef="#ctx0" brushRef="#br1" timeOffset="-134424.149">20674 3679 0 0 0,'0'0'671'0'0,"0"0"236"0"0,0 0 308 0 0,0 0 345 0 0,0 0 223 0 0,0 0-4 0 0,0 0-199 0 0,0 0-246 0 0,0 0-219 0 0,0 0-160 0 0,2-2-96 0 0,-4-14 7507 0 0,-21 4-6398 0 0,-33 1-1784 0 0,-66 25 733 0 0,30 27-449 0 0,80-31-333 0 0,-5 25 119 0 0,18-29-238 0 0,1 1 0 0 0,1-1 1 0 0,-1 0-1 0 0,1 0 0 0 0,0 0 1 0 0,0 0-1 0 0,1-1 0 0 0,-1 1 1 0 0,1-1-1 0 0,1 0 0 0 0,-1 0 1 0 0,1 0-1 0 0,-1-1 0 0 0,1 1 1 0 0,1-1-1 0 0,-1 0 0 0 0,1-1 1 0 0,-1 1-1 0 0,1-1 1 0 0,1 0-17 0 0,17 14 59 0 0,126 90 281 0 0,-147-105-305 0 0,0 0 0 0 0,0 0 0 0 0,0 1 0 0 0,0-1-1 0 0,-1 1 1 0 0,1 0 0 0 0,-1 0 0 0 0,1 0-1 0 0,-1 0 1 0 0,0 0 0 0 0,0 0 0 0 0,-1 1 0 0 0,1-1-1 0 0,-1 1 1 0 0,1-1 0 0 0,-1 1 0 0 0,0-1 0 0 0,-1 1-1 0 0,1 0 1 0 0,0 0 0 0 0,-1-1 0 0 0,0 1-1 0 0,0 0 1 0 0,0 0 0 0 0,-1-1 0 0 0,1 1 0 0 0,-1 0-1 0 0,0 0 1 0 0,0-1 0 0 0,0 1 0 0 0,0-1 0 0 0,0 1-1 0 0,-1-1 1 0 0,0 1 0 0 0,0-1 0 0 0,-2 3-35 0 0,-7 4 65 0 0,-1-1-1 0 0,0-1 1 0 0,-1 1 0 0 0,0-2 0 0 0,0 0 0 0 0,0 0 0 0 0,-1-1 0 0 0,0-1 0 0 0,0-1 0 0 0,-1 0 0 0 0,1 0-1 0 0,-7-1-64 0 0,14-1 9 0 0,1-1 0 0 0,-1 0 0 0 0,1-1 0 0 0,-1 0 0 0 0,1 0 0 0 0,-1 0 0 0 0,1-1 0 0 0,-1 0 0 0 0,1 0-1 0 0,-1 0 1 0 0,1-1 0 0 0,0 0 0 0 0,0 0 0 0 0,0-1 0 0 0,0 0 0 0 0,0 0 0 0 0,0 0 0 0 0,0-1-9 0 0,6 3-131 0 0,-1-1 0 0 0,1 1 0 0 0,0-1 0 0 0,-1 0 0 0 0,1 1 0 0 0,0-1 0 0 0,0 1 0 0 0,0-1 0 0 0,0 0 0 0 0,0 1 0 0 0,0-1 0 0 0,1 1 1 0 0,-1-1-1 0 0,0 1 0 0 0,1-1 0 0 0,-1 0 0 0 0,1 1 0 0 0,0 0 0 0 0,-1-1 0 0 0,1 1 0 0 0,0-1 0 0 0,0 1 0 0 0,0 0 0 0 0,0-1 0 0 0,0 1 1 0 0,0 0-1 0 0,0 0 0 0 0,1 0 0 0 0,-1 0 0 0 0,0 0 0 0 0,1 0 0 0 0,-1 0 0 0 0,0 1 0 0 0,1-1 0 0 0,-1 0 0 0 0,1 1 0 0 0,-1-1 0 0 0,1 1 1 0 0,0 0-1 0 0,-1-1 0 0 0,2 1 131 0 0,5-4-1432 0 0,16-6-8308 0 0,-12 6-2320 0 0</inkml:trace>
  <inkml:trace contextRef="#ctx0" brushRef="#br1" timeOffset="-133586.611">21027 3796 8026 0 0,'0'0'1857'0'0,"0"0"-428"0"0,0 0-150 0 0,0 0 100 0 0,0 0 32 0 0,0 0-134 0 0,0 0-275 0 0,0 0-311 0 0,0 0-227 0 0,0 0-132 0 0,0 0-58 0 0,0 0 5 0 0,-7 6 31 0 0,-23 18-2 0 0,9 21 563 0 0,13-14-621 0 0,2-1 0 0 0,1 1 0 0 0,1 0 0 0 0,1 0 0 0 0,2 1 0 0 0,2 16-250 0 0,-2-45 50 0 0,1 0 0 0 0,0 1 0 0 0,0-1 0 0 0,0 0-1 0 0,0 0 1 0 0,0 0 0 0 0,0 1 0 0 0,1-1 0 0 0,-1 0 0 0 0,1 0 0 0 0,0 0 0 0 0,0 0 0 0 0,0 0 0 0 0,1 0 0 0 0,-1 0 0 0 0,1 0 0 0 0,0 0 0 0 0,-1-1 0 0 0,1 1-1 0 0,0-1 1 0 0,1 1 0 0 0,-1-1 0 0 0,0 0 0 0 0,1 0 0 0 0,-1 0 0 0 0,1 0 0 0 0,0 0 0 0 0,-1 0 0 0 0,1-1 0 0 0,0 1 0 0 0,0-1 0 0 0,0 0 0 0 0,0 0-1 0 0,0 0 1 0 0,0 0 0 0 0,1-1 0 0 0,-1 1 0 0 0,0-1 0 0 0,0 0 0 0 0,0 0 0 0 0,1 0 0 0 0,-1 0 0 0 0,0-1 0 0 0,0 1 0 0 0,0-1 0 0 0,1 0 0 0 0,-1 0-1 0 0,0 0 1 0 0,0 0 0 0 0,1-1-50 0 0,6-7 144 0 0,-1 0 0 0 0,-1-1 0 0 0,0 0 0 0 0,0 0-1 0 0,-1-1 1 0 0,0 0 0 0 0,-1 0 0 0 0,0 0-1 0 0,-1-1 1 0 0,0 0 0 0 0,0-4-144 0 0,72-178 399 0 0,-29 131-335 0 0,-32 88-166 0 0,-5 21 159 0 0,-2 1 0 0 0,-2 0 0 0 0,-2 0 1 0 0,-2 39-58 0 0,-2-7 53 0 0,0 13-30 0 0,-4 0 1 0 0,-10 57-24 0 0,8-109 22 0 0,-1 0 0 0 0,-3 0 0 0 0,0-1 0 0 0,-3 0 1 0 0,-2-1-1 0 0,-6 12-22 0 0,19-46 12 0 0,-1 0 0 0 0,0 0 1 0 0,0-1-1 0 0,0 1 0 0 0,-1 0 0 0 0,1-1 1 0 0,-1 0-1 0 0,0 1 0 0 0,0-1 0 0 0,0 0 0 0 0,0 0 1 0 0,0-1-1 0 0,-1 1 0 0 0,1-1 0 0 0,-1 0 1 0 0,0 0-1 0 0,0 0 0 0 0,0 0 0 0 0,0 0 1 0 0,0-1-1 0 0,0 0 0 0 0,0 0 0 0 0,-4 1-12 0 0,3-2 15 0 0,0 0 0 0 0,-1 0 0 0 0,1-1 0 0 0,0 0 0 0 0,-1 0 0 0 0,1 0 0 0 0,0 0 0 0 0,0-1 0 0 0,0 0 0 0 0,0 0 0 0 0,0 0 0 0 0,1-1 0 0 0,-1 1 0 0 0,0-1-1 0 0,1 0 1 0 0,0-1 0 0 0,0 1 0 0 0,0-1 0 0 0,0 1 0 0 0,1-1 0 0 0,-1 0 0 0 0,1-1 0 0 0,0 1 0 0 0,0-1-15 0 0,-2-4 2 0 0,0-1 0 0 0,0 0 0 0 0,1 0 0 0 0,1 0 0 0 0,-1-1 0 0 0,2 1-1 0 0,-1-1 1 0 0,2 0 0 0 0,-1 0 0 0 0,2 1 0 0 0,-1-1 0 0 0,1 0 0 0 0,1 0 0 0 0,0 0 0 0 0,1 0 0 0 0,0 1 0 0 0,0-1-1 0 0,1 1 1 0 0,0-1 0 0 0,1 1 0 0 0,0 0 0 0 0,1 0 0 0 0,5-8-2 0 0,98-120-428 0 0,-83 112-491 0 0,48-43-1579 0 0,-47 48-2746 0 0,1 4-4390 0 0,-15 9 83 0 0</inkml:trace>
  <inkml:trace contextRef="#ctx0" brushRef="#br1" timeOffset="-133006.85">21863 3782 9674 0 0,'0'0'2699'0'0,"0"0"-918"0"0,0 0-350 0 0,0 0-19 0 0,0 0-52 0 0,0 0-165 0 0,0 0-215 0 0,0 0-221 0 0,0 0-151 0 0,0 0-74 0 0,0 0-66 0 0,0 0-51 0 0,0 0-37 0 0,-19 3-17 0 0,-61 13-8 0 0,3 9 878 0 0,38-3-528 0 0,26-7-607 0 0,13-11-78 0 0,1-1 0 0 0,0 1 0 0 0,0-1 0 0 0,0 0 0 0 0,1 1 0 0 0,-1-1 0 0 0,1 0 0 0 0,0 0 0 0 0,0 0-1 0 0,0 0 1 0 0,0 0 0 0 0,1 0 0 0 0,-1-1 0 0 0,1 1 0 0 0,-1-1 0 0 0,1 1 0 0 0,0-1 0 0 0,0 0 0 0 0,0 0 0 0 0,0-1-1 0 0,0 1 1 0 0,1-1 0 0 0,-1 1 0 0 0,0-1 0 0 0,1 0 0 0 0,-1 0 0 0 0,1 0 0 0 0,-1-1 0 0 0,1 1 0 0 0,0-1 0 0 0,-1 0-1 0 0,1 0 1 0 0,-1 0 0 0 0,2-1-20 0 0,17 6 141 0 0,-17-4-95 0 0,0 0 1 0 0,0 1-1 0 0,0-1 0 0 0,-1 1 1 0 0,1 0-1 0 0,-1 0 0 0 0,1 1 1 0 0,-1-1-1 0 0,0 1 1 0 0,0 0-1 0 0,0 0 0 0 0,0 0 1 0 0,0 1-1 0 0,-1-1 0 0 0,0 1 1 0 0,1 0-1 0 0,-1 0 1 0 0,-1 0-1 0 0,1 0 0 0 0,0 0 1 0 0,-1 1-1 0 0,0-1 0 0 0,0 1 1 0 0,-1 0-1 0 0,1 0 0 0 0,-1-1 1 0 0,0 1-1 0 0,0 0 1 0 0,-1 0-1 0 0,1 0 0 0 0,-1 0 1 0 0,0 0-1 0 0,0 0 0 0 0,-1 0 1 0 0,0 4-47 0 0,-3-3 56 0 0,0 1 0 0 0,0-1 0 0 0,-1 0 1 0 0,0 0-1 0 0,0-1 0 0 0,0 1 0 0 0,-1-1 0 0 0,1 0 1 0 0,-1-1-1 0 0,0 1 0 0 0,-1-1 0 0 0,1 0 0 0 0,-1-1 1 0 0,0 1-57 0 0,4-3 8 0 0,-15 9 24 0 0,-1-2-1 0 0,0 0 1 0 0,0-1 0 0 0,-1-1 0 0 0,0-1 0 0 0,0-1 0 0 0,0 0 0 0 0,0-2 0 0 0,-1 0 0 0 0,1-1-1 0 0,-13-2-31 0 0,31 1-23 0 0,1 0-1 0 0,-1 0 0 0 0,1-1 1 0 0,-1 1-1 0 0,1 0 0 0 0,-1-1 1 0 0,1 1-1 0 0,-1-1 0 0 0,1 0 0 0 0,0 1 1 0 0,-1-1-1 0 0,1 0 0 0 0,0 0 1 0 0,-1 0-1 0 0,1 0 0 0 0,0 0 1 0 0,0 0-1 0 0,0 0 0 0 0,0 0 0 0 0,0-1 1 0 0,0 1-1 0 0,0 0 0 0 0,1-1 1 0 0,-1 1-1 0 0,0 0 0 0 0,1-1 1 0 0,-1 1-1 0 0,1-1 0 0 0,-1 1 0 0 0,1-1 1 0 0,0 1-1 0 0,-1-1 0 0 0,1 1 1 0 0,0-1-1 0 0,0 1 0 0 0,0-2 24 0 0,14-32-3920 0 0,-8 28 2397 0 0,-1 2-848 0 0,1 0-3309 0 0,2 0-6530 0 0</inkml:trace>
  <inkml:trace contextRef="#ctx0" brushRef="#br1" timeOffset="-131432.139">22150 3340 7170 0 0,'0'0'2137'0'0,"0"0"-316"0"0,0 0-69 0 0,0 0 78 0 0,0 0-31 0 0,0 0-181 0 0,0 0-309 0 0,0 0-351 0 0,0 0-267 0 0,0 0-179 0 0,0 0-59 0 0,0 0 18 0 0,0 0 29 0 0,3 8 29 0 0,55 274 2760 0 0,-50-228-3018 0 0,-3 0 1 0 0,-2 0-1 0 0,-3 0 0 0 0,-1 1 0 0 0,-6 24-271 0 0,5-55 43 0 0,-2 0 0 0 0,0 0-1 0 0,-1 0 1 0 0,-2-1 0 0 0,0 0-1 0 0,-8 16-42 0 0,9-30-299 0 0,6-17-324 0 0,2-8 84 0 0,-2-5-790 0 0,0-41-3396 0 0,2 21-5635 0 0,-1 29-216 0 0</inkml:trace>
  <inkml:trace contextRef="#ctx0" brushRef="#br1" timeOffset="-131191.141">22009 3789 3273 0 0,'0'0'3667'0'0,"0"0"-1344"0"0,0 0-621 0 0,0 0-92 0 0,0 0 6 0 0,0 0-34 0 0,0 0-127 0 0,0 0-171 0 0,0 0-144 0 0,0 0-176 0 0,0 0-161 0 0,0 0-115 0 0,0 0-89 0 0,23 2-31 0 0,145 14 926 0 0,32-14-79 0 0,-153-3-4655 0 0,0 0-3958 0 0,-45 1-3130 0 0</inkml:trace>
  <inkml:trace contextRef="#ctx0" brushRef="#br1" timeOffset="-130887.01">22427 3984 2953 0 0,'0'0'2085'0'0,"0"0"-9"0"0,0 0 143 0 0,0 0 121 0 0,0 0-73 0 0,0 0-197 0 0,0 0-308 0 0,0 0-279 0 0,0 0-204 0 0,0 0-207 0 0,0 0-151 0 0,33 4-130 0 0,103 12-128 0 0,-75-22 177 0 0,-52 0-628 0 0,-4 4-121 0 0,0-1 0 0 0,0 1 0 0 0,0-1 0 0 0,0 0 0 0 0,-1 0 0 0 0,1-1 0 0 0,-1 0 0 0 0,1 1 0 0 0,-1-2 0 0 0,-1 1 0 0 0,1 0 0 0 0,0-1 0 0 0,-1 1 0 0 0,0-1 0 0 0,0 0 0 0 0,-1 0 0 0 0,1 0 0 0 0,-1-1 0 0 0,0 1 0 0 0,0-1 0 0 0,-1 1 1 0 0,0-1-1 0 0,0 1 0 0 0,0-1 0 0 0,0-4-91 0 0,-2 7 5 0 0,1 1 0 0 0,0 0 0 0 0,-1 0 0 0 0,0 0 0 0 0,1 0 0 0 0,-1-1 0 0 0,0 1 0 0 0,0 0 0 0 0,0 0 0 0 0,0 0 0 0 0,-1 1 0 0 0,1-1 0 0 0,0 0 0 0 0,-1 0 0 0 0,0 1 0 0 0,1-1 0 0 0,-1 1 0 0 0,0-1 0 0 0,1 1 0 0 0,-1 0 0 0 0,0 0 0 0 0,0 0 0 0 0,0 0 0 0 0,0 0 1 0 0,-1 0-1 0 0,1 0 0 0 0,0 1 0 0 0,0-1 0 0 0,0 1 0 0 0,0-1 0 0 0,-1 1 0 0 0,1 0 0 0 0,-1 0-5 0 0,-76 10-178 0 0,69-6 146 0 0,0 1 1 0 0,0 1 0 0 0,1-1 0 0 0,0 2 0 0 0,0-1 0 0 0,0 1 0 0 0,1 0 0 0 0,0 1-1 0 0,0 0 1 0 0,1 1 0 0 0,0-1 0 0 0,0 1 0 0 0,1 0 0 0 0,0 1 0 0 0,1 0 0 0 0,0 0-1 0 0,1 0 1 0 0,0 0 0 0 0,0 1 0 0 0,1-1 0 0 0,0 1 0 0 0,1 0 0 0 0,1 0 0 0 0,-1 0 0 0 0,2 0-1 0 0,-1 0 1 0 0,2 4 31 0 0,0-12-181 0 0,0 0 0 0 0,1 1 0 0 0,0-1 0 0 0,-1 0 0 0 0,1 0 0 0 0,0 0-1 0 0,1 0 1 0 0,-1 0 0 0 0,0-1 0 0 0,1 1 0 0 0,-1-1 0 0 0,1 1 0 0 0,0-1 0 0 0,0 0-1 0 0,0 0 1 0 0,0 0 0 0 0,0-1 0 0 0,1 1 0 0 0,-1-1 0 0 0,2 1 181 0 0,44 15-10654 0 0,-43-16 8165 0 0,4 3-7202 0 0</inkml:trace>
  <inkml:trace contextRef="#ctx0" brushRef="#br1" timeOffset="-130314.152">22804 4201 4689 0 0,'0'0'2086'0'0,"0"0"-178"0"0,0 0 59 0 0,0 0 24 0 0,0 0-178 0 0,0 0-306 0 0,0 0-312 0 0,0 0-160 0 0,0 0-39 0 0,0 0 28 0 0,0 0 35 0 0,0 0 13 0 0,1 11 998 0 0,31-44 472 0 0,95-147-166 0 0,-117 167-2341 0 0,1 0 0 0 0,1 1-1 0 0,0 0 1 0 0,0 1 0 0 0,1 0-1 0 0,0 1 1 0 0,1 0 0 0 0,10-4-35 0 0,-23 14 1 0 0,-1-1-1 0 0,1 1 1 0 0,0 0 0 0 0,-1 0 0 0 0,1 0 0 0 0,-1 0 0 0 0,1 1 0 0 0,0-1 0 0 0,-1 0 0 0 0,1 0 0 0 0,-1 0-1 0 0,1 0 1 0 0,-1 1 0 0 0,1-1 0 0 0,-1 0 0 0 0,1 0 0 0 0,-1 1 0 0 0,1-1 0 0 0,-1 0 0 0 0,1 1 0 0 0,-1-1-1 0 0,1 1 1 0 0,-1-1 0 0 0,1 0 0 0 0,-1 1 0 0 0,0-1 0 0 0,1 1 0 0 0,-1-1 0 0 0,0 1 0 0 0,0-1 0 0 0,1 1-1 0 0,-1 0 1 0 0,0-1 0 0 0,0 1 0 0 0,0-1 0 0 0,0 1 0 0 0,0-1 0 0 0,1 1 0 0 0,-1 0 0 0 0,0-1-1 0 0,0 1 1 0 0,0-1 0 0 0,-1 1 0 0 0,1 0 0 0 0,0-1 0 0 0,0 1 0 0 0,0-1 0 0 0,0 1 0 0 0,-1-1 0 0 0,1 1-1 0 0,0-1 1 0 0,0 1 0 0 0,-1-1 0 0 0,1 1 0 0 0,0-1 0 0 0,-1 1 0 0 0,1-1 0 0 0,-1 1 0 0 0,1-1 0 0 0,0 1-1 0 0,-1-1 1 0 0,-12 47 15 0 0,12-46-15 0 0,-14 91 55 0 0,16-91-55 0 0,0 0 0 0 0,0 1 0 0 0,0-1 0 0 0,0 0 0 0 0,0 0 1 0 0,1 0-1 0 0,-1 0 0 0 0,0 0 0 0 0,1 0 0 0 0,-1 0 0 0 0,0 0 1 0 0,1 0-1 0 0,-1-1 0 0 0,1 1 0 0 0,0-1 0 0 0,-1 1 0 0 0,1-1 1 0 0,-1 1-1 0 0,1-1 0 0 0,0 0 0 0 0,-1 0 0 0 0,1 0 0 0 0,0 0 1 0 0,-1 0-1 0 0,1 0 0 0 0,-1 0 0 0 0,1-1 0 0 0,0 1 0 0 0,-1 0 1 0 0,1-1-1 0 0,0 0-1 0 0,93-67 16 0 0,-81 54 1 0 0,1 0 1 0 0,1 2-1 0 0,0 0 1 0 0,0 1-1 0 0,2 1 1 0 0,-1 0-1 0 0,1 1 1 0 0,16-5-18 0 0,-34 13 1 0 0,1 1 1 0 0,0 0-1 0 0,0-1 1 0 0,0 1-1 0 0,0 0 1 0 0,0-1-1 0 0,-1 1 1 0 0,1 0-1 0 0,0 0 1 0 0,0 0 0 0 0,0-1-1 0 0,0 1 1 0 0,0 0-1 0 0,0 0 1 0 0,0 0-1 0 0,0 1 1 0 0,0-1-1 0 0,-1 0 1 0 0,1 0-1 0 0,0 0 1 0 0,0 1-1 0 0,0-1 1 0 0,0 0-1 0 0,0 1 1 0 0,-1-1-1 0 0,1 1 1 0 0,0-1-1 0 0,0 1 1 0 0,-1 0 0 0 0,1-1-1 0 0,0 1 1 0 0,-1-1-1 0 0,1 1 1 0 0,-1 0-1 0 0,1 0 1 0 0,-1-1-1 0 0,1 1 1 0 0,-1 0-1 0 0,1 0 1 0 0,-1 0-1 0 0,0 0 1 0 0,1-1-1 0 0,-1 1 1 0 0,0 0-1 0 0,0 0 1 0 0,0 0 0 0 0,1 0-1 0 0,-1 0-1 0 0,-19 193 643 0 0,19-181-636 0 0,0-9-11 0 0,-1 0 0 0 0,1 0 1 0 0,0 0-1 0 0,0 0 0 0 0,0 0 0 0 0,1 0 1 0 0,-1 0-1 0 0,1 0 0 0 0,0-1 1 0 0,0 1-1 0 0,1 0 0 0 0,-1 0 0 0 0,1-1 1 0 0,-1 1-1 0 0,1-1 0 0 0,0 1 1 0 0,1-1-1 0 0,0 1 4 0 0,9-10-2679 0 0,-11-5-7433 0 0,-1 7-2840 0 0</inkml:trace>
  <inkml:trace contextRef="#ctx0" brushRef="#br1" timeOffset="-116900.577">12003 4419 0 0 0,'0'0'616'0'0,"0"0"592"0"0,0 0 213 0 0,0 0 24 0 0,0 0-20 0 0,0 0-4 0 0,3 0-6 0 0,5 0-355 0 0,-2 0 1950 0 0,-6 0-1785 0 0,0 0-78 0 0,0 0-64 0 0,0 0-62 0 0,-24-1 2168 0 0,-178-5-454 0 0,13 5-1080 0 0,39 24-531 0 0,147-23-1102 0 0,1 0 0 0 0,-1 0-1 0 0,1 1 1 0 0,-1-1 0 0 0,1 1 0 0 0,-1-1-1 0 0,1 1 1 0 0,0 0 0 0 0,-1 0 0 0 0,1 0-1 0 0,0 0 1 0 0,0 0 0 0 0,0 1 0 0 0,0-1-1 0 0,0 1 1 0 0,0-1 0 0 0,0 1-1 0 0,0 0 1 0 0,0 0 0 0 0,1 0 0 0 0,-1 0-1 0 0,1 0 1 0 0,-1 0 0 0 0,1 0 0 0 0,0 0-1 0 0,0 1 1 0 0,-1 1-22 0 0,-20 189 487 0 0,8 57-11 0 0,-5 70-93 0 0,-21-97-99 0 0,18-77-148 0 0,4-43 37 0 0,15-53-124 0 0,3-49-39 0 0,80-1 610 0 0,265-4 4 0 0,-344 4-621 0 0,-1 0 2 0 0,0 0-24 0 0,0 0 27 0 0,0 0-38 0 0,0 0-28 0 0,0 0-32 0 0,0 0-96 0 0,0 0-194 0 0,0-15-6195 0 0,0 5-4898 0 0,0 6 239 0 0</inkml:trace>
  <inkml:trace contextRef="#ctx0" brushRef="#br1" timeOffset="-116365.117">12031 5137 1704 0 0,'0'0'1911'0'0,"0"0"-242"0"0,0 0-80 0 0,0 0 140 0 0,0 0 135 0 0,0 0 17 0 0,0 0-204 0 0,0 0-287 0 0,0 0-274 0 0,0 0-240 0 0,0 0-173 0 0,0 0-105 0 0,-9-2-90 0 0,-28-4-40 0 0,6 21 441 0 0,18-4-752 0 0,1 0 0 0 0,0 0 1 0 0,1 2-1 0 0,0-1 0 0 0,1 2 0 0 0,1-1 0 0 0,0 1 0 0 0,0 0 0 0 0,2 1 0 0 0,0 0 0 0 0,0 0 0 0 0,2 1 0 0 0,0 0 0 0 0,1 0 0 0 0,0 0 0 0 0,1 0 0 0 0,1 1 0 0 0,1-1 0 0 0,0 1 0 0 0,1 4-157 0 0,-1-17 37 0 0,0 0 0 0 0,1 1 0 0 0,-1-1 0 0 0,1 1-1 0 0,0-1 1 0 0,0 1 0 0 0,1-1 0 0 0,-1 1 0 0 0,1-1 0 0 0,0 0 0 0 0,0 1 0 0 0,0-1 0 0 0,1 0-1 0 0,0 0 1 0 0,0 0 0 0 0,0 0 0 0 0,0 0 0 0 0,0 0 0 0 0,1 0 0 0 0,0-1 0 0 0,-1 1 0 0 0,1-1-1 0 0,1 0 1 0 0,-1 0 0 0 0,0 0 0 0 0,1 0 0 0 0,0-1 0 0 0,-1 1 0 0 0,1-1 0 0 0,0 0-1 0 0,0 0 1 0 0,0 0 0 0 0,1-1 0 0 0,-1 1 0 0 0,4 0-37 0 0,1-2 141 0 0,0 0 0 0 0,0 0-1 0 0,-1-1 1 0 0,1 0 0 0 0,0 0 0 0 0,-1-1 0 0 0,1 0-1 0 0,-1-1 1 0 0,0 0 0 0 0,0 0 0 0 0,0-1 0 0 0,0 1-1 0 0,0-2 1 0 0,-1 1 0 0 0,0-1 0 0 0,0-1-1 0 0,0 1 1 0 0,0-1 0 0 0,-1 0 0 0 0,0 0 0 0 0,1-3-141 0 0,7-6 66 0 0,-1-1 1 0 0,0-1-1 0 0,-1 0 1 0 0,-1 0 0 0 0,0-1-1 0 0,-1-1 1 0 0,-1 0-1 0 0,-1 0 1 0 0,-1-1 0 0 0,-1 0-1 0 0,0 0 1 0 0,-2-1-1 0 0,0 1 1 0 0,-1-1 0 0 0,-1 0-1 0 0,-1 0-66 0 0,-1 16-5 0 0,-1 0-1 0 0,1 0 0 0 0,-1 0 0 0 0,0 0 1 0 0,0 0-1 0 0,-1 0 0 0 0,1 0 1 0 0,-1 1-1 0 0,0-1 0 0 0,0 1 1 0 0,-1-1-1 0 0,0 1 0 0 0,1 0 1 0 0,-1 0-1 0 0,0 0 0 0 0,-1 0 1 0 0,1 0-1 0 0,-1 1 0 0 0,0-1 0 0 0,0 1 1 0 0,0 0-1 0 0,0 1 0 0 0,0-1 1 0 0,-1 1-1 0 0,1-1 0 0 0,-1 1 1 0 0,0 0-1 0 0,1 1 0 0 0,-1-1 1 0 0,0 1-1 0 0,0 0 0 0 0,0 1 1 0 0,0-1-1 0 0,-2 1 6 0 0,-1-1-176 0 0,1 1 0 0 0,-1 1 0 0 0,1 0 0 0 0,-1 0 1 0 0,1 0-1 0 0,-1 1 0 0 0,1 0 0 0 0,0 0 0 0 0,0 1 0 0 0,0 0 1 0 0,0 0-1 0 0,1 0 0 0 0,-1 1 0 0 0,1 0 0 0 0,0 1 0 0 0,0-1 1 0 0,0 1-1 0 0,0 0 0 0 0,1 1 0 0 0,-2 2 176 0 0,-26 32-4352 0 0,15-11-4705 0 0,8-13-2870 0 0</inkml:trace>
  <inkml:trace contextRef="#ctx0" brushRef="#br1" timeOffset="-115810.126">12375 5582 11490 0 0,'0'0'3233'0'0,"0"0"-1532"0"0,0 0-592 0 0,0 0 31 0 0,0 0 106 0 0,0 0-3 0 0,0 0-180 0 0,0 0-247 0 0,0 0-215 0 0,0 0-155 0 0,0 0-90 0 0,0 0-53 0 0,0 0-10 0 0,-6 4 44 0 0,-20 10 27 0 0,20-10 11 0 0,17-16 2275 0 0,31-147-1158 0 0,-35 121-1353 0 0,-2 9-85 0 0,2 0 0 0 0,1 1-1 0 0,1 0 1 0 0,1 0 0 0 0,2 1 0 0 0,0 0-1 0 0,14-20-53 0 0,-25 46 0 0 0,-1 0 0 0 0,0 0 0 0 0,1-1 0 0 0,-1 1-1 0 0,1 0 1 0 0,0 0 0 0 0,-1 0 0 0 0,1 0 0 0 0,0 0 0 0 0,0 0 0 0 0,-1 0-1 0 0,1 0 1 0 0,0 0 0 0 0,0 0 0 0 0,0 0 0 0 0,0 0 0 0 0,0 1-1 0 0,0-1 1 0 0,1 0 0 0 0,-1 1 0 0 0,0-1 0 0 0,0 1 0 0 0,0-1-1 0 0,1 1 1 0 0,-1 0 0 0 0,0-1 0 0 0,1 1 0 0 0,-1 0 0 0 0,0 0-1 0 0,0 0 1 0 0,1 0 0 0 0,-1 0 0 0 0,0 0 0 0 0,1 0 0 0 0,-1 0 0 0 0,0 1-1 0 0,1-1 1 0 0,-1 1 0 0 0,0-1 0 0 0,0 1 0 0 0,0-1 0 0 0,1 1 0 0 0,55 161 40 0 0,-42-111-79 0 0,-12-39 366 0 0,-4-12-5278 0 0,0-1-5387 0 0,1 1-2355 0 0</inkml:trace>
  <inkml:trace contextRef="#ctx0" brushRef="#br1" timeOffset="-115570.211">12964 5354 18004 0 0,'0'0'1132'0'0,"0"0"-560"0"0,0 0-97 0 0,0 0 198 0 0,0 0 160 0 0,0 0 1 0 0,0 0-205 0 0,0 0-256 0 0,0 0-186 0 0,0 0-91 0 0,0 0-39 0 0,0 0-24 0 0,0 0-23 0 0,-1 21-49 0 0,-6 65-69 0 0,5-66 216 0 0,0-18-4256 0 0,2-2 1807 0 0,-1 0-6541 0 0</inkml:trace>
  <inkml:trace contextRef="#ctx0" brushRef="#br1" timeOffset="-115415.563">12856 5059 11835 0 0,'0'0'1936'0'0,"0"0"-1104"0"0,0 0-480 0 0,0 0-264 0 0,0 0-200 0 0,0 0-144 0 0,0 0-256 0 0,0 0-744 0 0,0 0-2657 0 0,0 0-5081 0 0</inkml:trace>
  <inkml:trace contextRef="#ctx0" brushRef="#br1" timeOffset="-114784.227">13386 5170 16900 0 0,'0'0'1579'0'0,"0"0"-416"0"0,0 0-134 0 0,0 0 37 0 0,0 0-7 0 0,0 0-149 0 0,0 0-128 0 0,0 0-122 0 0,0 0-107 0 0,0 0-96 0 0,0 0-103 0 0,0 0-115 0 0,0 0-83 0 0,-27 17-39 0 0,-85 57-55 0 0,49-20 27 0 0,51-38-81 0 0,12-15-6 0 0,-10 9 1 0 0,1 0-1 0 0,0 0 1 0 0,1 1-1 0 0,0 0 1 0 0,1 0-1 0 0,0 1 1 0 0,0 0-1 0 0,2 0 1 0 0,0 1-1 0 0,0-1 1 0 0,1 1 0 0 0,0 0-1 0 0,1 1 1 0 0,1-1-1 0 0,0 4-2 0 0,1-14-3 0 0,0-1 0 0 0,1 1-1 0 0,0 0 1 0 0,0-1 0 0 0,-1 1 0 0 0,1 0 0 0 0,1-1-1 0 0,-1 1 1 0 0,0 0 0 0 0,1-1 0 0 0,-1 1-1 0 0,1-1 1 0 0,0 1 0 0 0,0-1 0 0 0,0 1 0 0 0,0-1-1 0 0,0 1 1 0 0,1-1 0 0 0,-1 0 0 0 0,1 0 0 0 0,-1 0-1 0 0,1 0 1 0 0,0 0 0 0 0,0 0 0 0 0,0 0-1 0 0,0 0 1 0 0,0-1 0 0 0,0 1 0 0 0,1-1 0 0 0,-1 0-1 0 0,0 1 1 0 0,1-1 0 0 0,-1 0 0 0 0,1 0-1 0 0,-1-1 1 0 0,1 1 0 0 0,0 0 0 0 0,-1-1 0 0 0,1 0-1 0 0,-1 0 1 0 0,2 1 3 0 0,10-3 49 0 0,-1 0 0 0 0,1-1 1 0 0,-1 0-1 0 0,0-1 0 0 0,0-1 0 0 0,0 0 0 0 0,-1 0 0 0 0,1-1 1 0 0,-1-1-1 0 0,-1 0 0 0 0,1-1 0 0 0,-1 0 0 0 0,0-1 0 0 0,-1 0 1 0 0,0 0-1 0 0,-1-1 0 0 0,0-1 0 0 0,0 0 0 0 0,-1 0 0 0 0,-1 0 1 0 0,0-1-1 0 0,1-3-49 0 0,19-25 322 0 0,-1-1 0 0 0,-3-1 1 0 0,-1-2-1 0 0,14-42-322 0 0,-36 86 3 0 0,1 0 1 0 0,-1 0-1 0 0,0 0 0 0 0,1 0 0 0 0,-1 0 0 0 0,0 0 0 0 0,1 0 0 0 0,-1 1 0 0 0,0-1 0 0 0,1 0 1 0 0,-1 0-1 0 0,0 0 0 0 0,1 0 0 0 0,-1-1 0 0 0,0 1 0 0 0,1 0 0 0 0,-1 0 0 0 0,0 0 1 0 0,0 0-1 0 0,1 0 0 0 0,-1 0 0 0 0,0 0 0 0 0,1-1 0 0 0,-1 1 0 0 0,0 0 0 0 0,0 0 0 0 0,1 0 1 0 0,-1-1-1 0 0,0 1 0 0 0,0 0 0 0 0,1 0 0 0 0,-1 0 0 0 0,0-1 0 0 0,0 1 0 0 0,0 0 1 0 0,1-1-1 0 0,-1 1 0 0 0,0 0 0 0 0,0-1 0 0 0,0 1 0 0 0,0 0 0 0 0,0 0 0 0 0,0-1 0 0 0,0 1-3 0 0,0 34 141 0 0,0-27-128 0 0,0 67-4 0 0,-2-7 20 0 0,3 1 0 0 0,4 0 0 0 0,10 57-29 0 0,2-46-4 0 0,-5-37 5 0 0,-2 2 0 0 0,-3-1 0 0 0,-1 1-1 0 0,-2 0 1 0 0,-2 0 0 0 0,-2 0 0 0 0,-1 0 0 0 0,-3 3-1 0 0,0-31 6 0 0,1 0 1 0 0,-2 0-1 0 0,0-1 1 0 0,-1 1-1 0 0,-1-1 0 0 0,0-1 1 0 0,-1 1-1 0 0,0-1 1 0 0,-1 0-1 0 0,-1-1 1 0 0,0 0-1 0 0,-1-1 1 0 0,-12 11-7 0 0,16-17 5 0 0,0-2 0 0 0,-1 1 1 0 0,1-1-1 0 0,-1 0 0 0 0,0 0 1 0 0,0-1-1 0 0,0 0 0 0 0,0-1 1 0 0,-1 0-1 0 0,1 0 0 0 0,-1-1 1 0 0,0 0-1 0 0,1 0 0 0 0,-1-1-5 0 0,3-2 3 0 0,0 0-1 0 0,0-1 0 0 0,0 0 1 0 0,0 0-1 0 0,1 0 1 0 0,-1 0-1 0 0,1-1 0 0 0,0 0 1 0 0,0-1-1 0 0,0 1 0 0 0,1-1 1 0 0,-1 1-1 0 0,1-1 0 0 0,0-1 1 0 0,1 1-1 0 0,-1-1 1 0 0,1 1-1 0 0,0-1 0 0 0,1 0 1 0 0,-1 0-1 0 0,1 0 0 0 0,0 0 1 0 0,1 0-1 0 0,-1-1 0 0 0,1 1 1 0 0,0-1-3 0 0,1-12-9 0 0,1 1 0 0 0,0-1 0 0 0,1 0 0 0 0,1 1 0 0 0,1-1 0 0 0,1 1 0 0 0,0 0 0 0 0,1 1 0 0 0,1-1 1 0 0,1 1-1 0 0,1 1 0 0 0,0-1 0 0 0,1 1 0 0 0,0 1 0 0 0,1 0 0 0 0,4-3 9 0 0,4-10-23 0 0,75-87-199 0 0,-49 70-4535 0 0,-25 25 105 0 0,-14 13-2919 0 0,-4-1-4621 0 0</inkml:trace>
  <inkml:trace contextRef="#ctx0" brushRef="#br1" timeOffset="-114535.186">13911 5391 18372 0 0,'0'0'1384'0'0,"0"0"-297"0"0,0 0 51 0 0,0 0 159 0 0,0 0-84 0 0,0 0-225 0 0,0 0-335 0 0,0 0-281 0 0,0 0-154 0 0,-2 31-105 0 0,-6 97-44 0 0,-2-19-571 0 0,8-105-272 0 0,2-4-3362 0 0,-1 0-4136 0 0,1 0-3948 0 0</inkml:trace>
  <inkml:trace contextRef="#ctx0" brushRef="#br1" timeOffset="-114284.632">13890 4908 17524 0 0,'0'0'1872'0'0,"0"0"-624"0"0,0 0-223 0 0,0 0-169 0 0,0 0-264 0 0,0 0-296 0 0,0 0-256 0 0,0 0-80 0 0,0 0-104 0 0,0 0-72 0 0,0 0-192 0 0,0 0-608 0 0,0 0-2249 0 0,0 0-9642 0 0</inkml:trace>
  <inkml:trace contextRef="#ctx0" brushRef="#br1" timeOffset="-113953.182">14108 5681 10618 0 0,'0'0'4788'0'0,"0"0"-2746"0"0,0 0-811 0 0,0 0-20 0 0,0 0-110 0 0,0 0-113 0 0,0 0-182 0 0,0 0-198 0 0,0 0-125 0 0,0 0-67 0 0,0 0-61 0 0,0 0-77 0 0,12-30-58 0 0,38-94-58 0 0,4 17 239 0 0,15 23-349 0 0,-68 84-60 0 0,1 1 0 0 0,-1-1 0 0 0,0 1 0 0 0,1 0 0 0 0,-1-1-1 0 0,0 1 1 0 0,0 0 0 0 0,0 0 0 0 0,0 0 0 0 0,0 0 0 0 0,0 0 0 0 0,0 0 0 0 0,0 0 0 0 0,0 0-1 0 0,0 0 1 0 0,-1 0 0 0 0,1 0 0 0 0,0 0 0 0 0,-1 1 0 0 0,1-1 0 0 0,-1 0 0 0 0,1 1-1 0 0,-1-1 1 0 0,0 0 0 0 0,0 1 0 0 0,1-1 0 0 0,-1 0 0 0 0,0 1 0 0 0,0-1 0 0 0,0 1-1 0 0,0-1 1 0 0,-1 0 0 0 0,1 1 0 0 0,0-1 0 0 0,0 0 0 0 0,-1 1 0 0 0,1-1 0 0 0,-1 0 0 0 0,0 0-1 0 0,1 1 1 0 0,-1-1 0 0 0,0 0 8 0 0,1 6-16 0 0,-1 0 25 0 0,1 1 0 0 0,-1-1 0 0 0,2 1 0 0 0,-1 0 0 0 0,1-1 0 0 0,0 1 0 0 0,0-1 0 0 0,1 1 0 0 0,0-1 0 0 0,1 0 0 0 0,0 0 0 0 0,0 0 0 0 0,0 0 0 0 0,1 0 0 0 0,0-1 0 0 0,0 1 0 0 0,0-1 0 0 0,1 0 0 0 0,0 0 0 0 0,0-1 0 0 0,1 1 0 0 0,5 3-9 0 0,-7-8 120 0 0,0 0 1 0 0,0 0-1 0 0,0 0 0 0 0,0 0 0 0 0,1-1 0 0 0,-1 1 0 0 0,0-1 0 0 0,0 0 0 0 0,1-1 0 0 0,-1 1 0 0 0,0-1 0 0 0,0 0 0 0 0,0 0 0 0 0,0 0 0 0 0,0 0 0 0 0,0-1 0 0 0,0 0 0 0 0,0 1 0 0 0,-1-1 0 0 0,1-1 0 0 0,-1 1 0 0 0,1-1 0 0 0,-1 1 0 0 0,3-4-120 0 0,6-7 319 0 0,-2 0 0 0 0,1-1-1 0 0,-2 0 1 0 0,0-1 0 0 0,0 0 0 0 0,-2 0 0 0 0,6-16-320 0 0,8-15 267 0 0,-13 32-295 0 0,0 0 1 0 0,-2-1 0 0 0,0 0-1 0 0,-1 0 1 0 0,0-1 0 0 0,-1 0-1 0 0,-1 1 1 0 0,0-1 0 0 0,-2 0-1 0 0,1-1 1 0 0,-2 1 0 0 0,-1-11 28 0 0,-3 20-1592 0 0,1 6-3378 0 0,-2 1-6576 0 0</inkml:trace>
  <inkml:trace contextRef="#ctx0" brushRef="#br1" timeOffset="-112440.827">15473 5026 3273 0 0,'0'0'2306'0'0,"0"0"-155"0"0,0 0-27 0 0,0 0 22 0 0,0 0-146 0 0,0 0-295 0 0,0 0-360 0 0,0 0-256 0 0,0 0-160 0 0,0 0-98 0 0,0 0-72 0 0,0 0-90 0 0,-5-1-53 0 0,-7-1-322 0 0,0 0 1 0 0,0 1-1 0 0,0 0 0 0 0,0 1 0 0 0,-1 0 0 0 0,1 1 0 0 0,0 1 0 0 0,0-1 0 0 0,0 2 0 0 0,1 0 1 0 0,-1 0-1 0 0,0 2 0 0 0,-7 2-294 0 0,8-1 159 0 0,7-5-120 0 0,0 0 0 0 0,1 0 0 0 0,-1 0 1 0 0,1 1-1 0 0,-1-1 0 0 0,1 1 0 0 0,-1 0 0 0 0,1 0 0 0 0,0 0 1 0 0,0 0-1 0 0,0 1 0 0 0,0 0 0 0 0,0-1 0 0 0,1 1 0 0 0,-1 0 1 0 0,1 0-1 0 0,0 0 0 0 0,0 0 0 0 0,0 1 0 0 0,0-1 1 0 0,0 1-1 0 0,1-1 0 0 0,0 1 0 0 0,-1-1 0 0 0,1 1 0 0 0,0 3-39 0 0,4 0 35 0 0,0 0 0 0 0,0 0-1 0 0,1 0 1 0 0,0-1-1 0 0,0 1 1 0 0,1-1 0 0 0,0 0-1 0 0,0 0 1 0 0,0 0-1 0 0,0-1 1 0 0,1 0 0 0 0,0 0-1 0 0,0 0 1 0 0,1-1-1 0 0,-1 0 1 0 0,1 0 0 0 0,0-1-1 0 0,0 0 1 0 0,3 1-35 0 0,33 18 131 0 0,109 70 170 0 0,-148-90-277 0 0,-1 0-1 0 0,0 1 1 0 0,1 0 0 0 0,-1-1-1 0 0,0 1 1 0 0,-1 0 0 0 0,1 1-1 0 0,0-1 1 0 0,-1 0 0 0 0,0 1-1 0 0,0-1 1 0 0,0 1-1 0 0,0 0 1 0 0,0 0 0 0 0,-1 0-1 0 0,0-1 1 0 0,0 1 0 0 0,0 1-1 0 0,0-1 1 0 0,0 0 0 0 0,-1 0-1 0 0,0 0 1 0 0,0 0 0 0 0,0 0-1 0 0,0 0 1 0 0,-1 1 0 0 0,0-1-1 0 0,0 0 1 0 0,0 0 0 0 0,0 0-1 0 0,0 0 1 0 0,-1 0 0 0 0,0-1-1 0 0,0 1 1 0 0,0 0 0 0 0,0-1-1 0 0,0 0 1 0 0,-3 4-24 0 0,-12 6 5 0 0,-1-1 1 0 0,0-1 0 0 0,-1 0-1 0 0,1-1 1 0 0,-2-1 0 0 0,0-1-1 0 0,0-1 1 0 0,0-1-1 0 0,-1 0 1 0 0,0-2 0 0 0,0 0-1 0 0,0-1 1 0 0,0-2 0 0 0,-21 0-6 0 0,42-2-107 0 0,-1-1 1 0 0,1 1 0 0 0,0 0 0 0 0,0-1 0 0 0,-1 1 0 0 0,1-1 0 0 0,0 1 0 0 0,0-1 0 0 0,1 1-1 0 0,-1 0 1 0 0,0-1 0 0 0,0 1 0 0 0,1 0 0 0 0,-1-1 0 0 0,0 1 0 0 0,1-1 0 0 0,0 1 0 0 0,-1 0 0 0 0,1 0-1 0 0,0-1 1 0 0,-1 1 0 0 0,1 0 0 0 0,0 0 0 0 0,0 0 0 0 0,0 0 0 0 0,0 0 0 0 0,0 0 0 0 0,0 0-1 0 0,0 0 1 0 0,1 1 0 0 0,-1-1 0 0 0,1 0 106 0 0,32-28-4237 0 0,-10 14-4230 0 0,-10 7-3645 0 0</inkml:trace>
  <inkml:trace contextRef="#ctx0" brushRef="#br1" timeOffset="-111746.227">15713 5446 12611 0 0,'0'0'1613'0'0,"0"0"-84"0"0,0 0 175 0 0,0 0 26 0 0,0 0-122 0 0,0 0-261 0 0,0 0-271 0 0,0 0-209 0 0,0 0-148 0 0,0 0-112 0 0,33-1-100 0 0,102-2-66 0 0,-71-9 247 0 0,-56 9-627 0 0,0-1 0 0 0,-1 0 0 0 0,1 0 0 0 0,-1 0-1 0 0,0-1 1 0 0,0 0 0 0 0,0 0 0 0 0,-1-1 0 0 0,0 0 0 0 0,0 0 0 0 0,0-1 0 0 0,-1 1-1 0 0,0-1 1 0 0,0 0 0 0 0,-1-1 0 0 0,0 1 0 0 0,0-1 0 0 0,0 0 0 0 0,-1 0-1 0 0,-1 0 1 0 0,1 0 0 0 0,-1 0 0 0 0,-1-1 0 0 0,1 1 0 0 0,-1-1 0 0 0,-1 1 0 0 0,0-1-1 0 0,0-1-60 0 0,-1 7-8 0 0,-1-1-1 0 0,1 1 1 0 0,-1 0-1 0 0,0-1 1 0 0,0 1-1 0 0,0 0 0 0 0,-1 0 1 0 0,1 0-1 0 0,-1 1 1 0 0,1-1-1 0 0,-1 1 1 0 0,0-1-1 0 0,0 1 1 0 0,0 0-1 0 0,0 0 0 0 0,0 0 1 0 0,-1 0-1 0 0,1 1 1 0 0,-1-1-1 0 0,1 1 1 0 0,-1 0-1 0 0,1 0 0 0 0,-1 0 1 0 0,0 1-1 0 0,1-1 1 0 0,-1 1-1 0 0,0 0 1 0 0,0 0-1 0 0,1 0 0 0 0,-1 0 1 0 0,0 1-1 0 0,1 0 1 0 0,-1-1-1 0 0,0 1 1 0 0,1 1-1 0 0,-1-1 0 0 0,1 0 1 0 0,-1 1-1 0 0,1 0 1 0 0,-3 1 8 0 0,-7 6-19 0 0,0-1 1 0 0,0 2 0 0 0,1-1-1 0 0,1 2 1 0 0,0 0 0 0 0,0 0-1 0 0,1 1 1 0 0,0 0 0 0 0,1 1 0 0 0,0 0-1 0 0,1 0 1 0 0,1 1 0 0 0,0 0-1 0 0,1 0 1 0 0,0 1 0 0 0,1-1-1 0 0,1 1 1 0 0,1 1 0 0 0,-3 14 18 0 0,6-26-3 0 0,0 0 0 0 0,0 1 0 0 0,0-1 0 0 0,0 0 0 0 0,1 0 1 0 0,0 0-1 0 0,0 0 0 0 0,0 0 0 0 0,0 0 0 0 0,0 0 0 0 0,1-1 1 0 0,0 1-1 0 0,0 0 0 0 0,0-1 0 0 0,0 1 0 0 0,0-1 0 0 0,1 0 0 0 0,-1 1 1 0 0,1-1-1 0 0,0 0 0 0 0,0-1 0 0 0,0 1 0 0 0,0-1 0 0 0,1 1 1 0 0,-1-1-1 0 0,1 0 0 0 0,0 0 0 0 0,-1 0 0 0 0,1-1 0 0 0,0 1 1 0 0,0-1-1 0 0,0 0 0 0 0,0 0 0 0 0,0 0 0 0 0,3-1 3 0 0,148 3 137 0 0,-120-10-32 0 0,0-1 0 0 0,0-1 0 0 0,-1-2 0 0 0,0-2 0 0 0,-1-1-1 0 0,-1-1 1 0 0,0-2 0 0 0,-1-2 0 0 0,26-19-105 0 0,-27 13 105 0 0,-1-2 0 0 0,-1-1 0 0 0,-1-2-1 0 0,-2 0 1 0 0,-1-2 0 0 0,-2 0 0 0 0,11-21-105 0 0,-21 35 17 0 0,0 0 0 0 0,-1-1 0 0 0,-2 0 0 0 0,0 0 0 0 0,0-1-1 0 0,-2-1 1 0 0,-1 1 0 0 0,0-1 0 0 0,-2 0 0 0 0,0 0 0 0 0,-1 0 0 0 0,-2-1 0 0 0,0 1 0 0 0,-1-1 0 0 0,-1 1 0 0 0,-1-1 0 0 0,-1 1 0 0 0,-3-12-17 0 0,-27-16 94 0 0,32 48-93 0 0,0-1-1 0 0,1 1 1 0 0,-1 0-1 0 0,0 0 1 0 0,-1 1 0 0 0,1-1-1 0 0,0 0 1 0 0,0 0-1 0 0,0 0 1 0 0,0 1-1 0 0,-1-1 1 0 0,1 1-1 0 0,0-1 1 0 0,0 1 0 0 0,-1-1-1 0 0,1 1 1 0 0,0 0-1 0 0,-1-1 1 0 0,1 1-1 0 0,-1 0 1 0 0,1 0 0 0 0,0 0-1 0 0,-1 0 1 0 0,1 1-1 0 0,-1-1 1 0 0,1 0-1 0 0,0 0 1 0 0,-1 1 0 0 0,1-1-1 0 0,0 1 1 0 0,0-1-1 0 0,-1 1 1 0 0,1 0-1 0 0,0-1 1 0 0,0 1 0 0 0,0 0-1 0 0,0 0 1 0 0,0 0-1 0 0,0 0 1 0 0,0 0-1 0 0,0 0 0 0 0,-13 20 2 0 0,1 1 0 0 0,1 0 0 0 0,0 1-1 0 0,2 0 1 0 0,1 0 0 0 0,1 1-1 0 0,1 1 1 0 0,1-1 0 0 0,2 1-1 0 0,0 0 1 0 0,1 8-2 0 0,-5 41-6 0 0,3 0 1 0 0,3 0-1 0 0,7 48 6 0 0,17 80 108 0 0,-20-179-148 0 0,-5-56-1051 0 0,-12-29-3376 0 0,7 37-2290 0 0,3 13-4739 0 0</inkml:trace>
  <inkml:trace contextRef="#ctx0" brushRef="#br1" timeOffset="-111551.207">16153 5008 15891 0 0,'0'0'1458'0'0,"0"0"-275"0"0,0 0 121 0 0,0 0 179 0 0,0 0-66 0 0,0 0-147 0 0,0 0-212 0 0,0 0-215 0 0,0 0-166 0 0,37 8-133 0 0,116 27-121 0 0,-47-27 165 0 0,93-18-590 0 0,-116-2-4987 0 0,-66 8-2816 0 0,-7 1-5049 0 0</inkml:trace>
  <inkml:trace contextRef="#ctx0" brushRef="#br1" timeOffset="-110429.311">17629 5144 2144 0 0,'0'0'2506'0'0,"0"0"-464"0"0,0 0-31 0 0,0 0 216 0 0,0 0 125 0 0,0 0-127 0 0,0 0-416 0 0,0 0-470 0 0,0 0-398 0 0,0 0-246 0 0,0 0-122 0 0,0 0-70 0 0,-17 1-33 0 0,-55 3-9 0 0,-26 35 639 0 0,81-28-901 0 0,-7 2-26 0 0,0 1-1 0 0,1 1 0 0 0,0 2 1 0 0,2 0-1 0 0,0 1 1 0 0,0 1-1 0 0,2 1 1 0 0,1 1-1 0 0,0 0 1 0 0,2 2-1 0 0,0 0 1 0 0,-6 14-173 0 0,20-35 10 0 0,0 1 1 0 0,1 0-1 0 0,0 0 1 0 0,-1 0-1 0 0,1 0 1 0 0,0 0-1 0 0,0 0 1 0 0,1 0-1 0 0,-1 0 1 0 0,1 0-1 0 0,-1 0 0 0 0,1 0 1 0 0,0 0-1 0 0,0 0 1 0 0,0 1-1 0 0,1-1 1 0 0,-1 0-1 0 0,1 0 1 0 0,0 0-1 0 0,0 0 1 0 0,0 0-1 0 0,0 0 1 0 0,0 0-1 0 0,0 0 1 0 0,1-1-1 0 0,0 1 1 0 0,-1 0-1 0 0,1-1 0 0 0,0 1 1 0 0,0-1-1 0 0,1 0 1 0 0,-1 0-1 0 0,0 0 1 0 0,1 0-1 0 0,-1 0 1 0 0,1 0-1 0 0,0 0 1 0 0,-1-1-1 0 0,1 0 1 0 0,0 1-1 0 0,0-1 1 0 0,0 0-1 0 0,0 0 1 0 0,0-1-1 0 0,0 1 0 0 0,0-1 1 0 0,1 1-11 0 0,17-2 113 0 0,-1-1 0 0 0,1 0 0 0 0,0-2-1 0 0,-1 0 1 0 0,0-2 0 0 0,0 0 0 0 0,0-1 0 0 0,-1-1 0 0 0,0 0 0 0 0,0-2 0 0 0,-1 0 0 0 0,0-1-1 0 0,-1-1 1 0 0,0-1 0 0 0,9-9-113 0 0,-24 20 2 0 0,120-108 173 0 0,-127 177-183 0 0,5-65 8 0 0,-2 5-1 0 0,0 0 0 0 0,1 1-1 0 0,-1 0 1 0 0,2-1 0 0 0,-1 1 0 0 0,1 0 0 0 0,1-1 0 0 0,-1 1 0 0 0,1 0 0 0 0,1-1-1 0 0,-1 1 1 0 0,1-1 0 0 0,1 0 0 0 0,-1 1 0 0 0,1-1 0 0 0,0 0 0 0 0,1 0 0 0 0,2 3 1 0 0,-1-5 4 0 0,1 0 1 0 0,0-1-1 0 0,0 1 1 0 0,0-1-1 0 0,0-1 1 0 0,0 1-1 0 0,1-1 1 0 0,-1 0-1 0 0,1-1 0 0 0,0 1 1 0 0,0-2-1 0 0,0 1 1 0 0,0-1-1 0 0,1 1 1 0 0,-1-2-1 0 0,0 1 1 0 0,0-1-1 0 0,0-1 1 0 0,1 1-1 0 0,-1-1 1 0 0,0 0-1 0 0,0-1 1 0 0,0 1-1 0 0,0-2 1 0 0,0 1-1 0 0,0-1 1 0 0,-1 0-1 0 0,1 0 1 0 0,-1 0-1 0 0,0-1 1 0 0,0 0-1 0 0,0-1 1 0 0,0 1-1 0 0,-1-1 1 0 0,0 0-1 0 0,4-4-4 0 0,30-33 76 0 0,-2-1-1 0 0,-1-2 1 0 0,-3-1 0 0 0,-1-2 0 0 0,-3-1-1 0 0,-2-1 1 0 0,-2-1 0 0 0,-2-2-1 0 0,-3 0 1 0 0,-2-1 0 0 0,-2-1 0 0 0,-3-1-1 0 0,5-45-75 0 0,-10-95 191 0 0,-8 197-187 0 0,0 0-1 0 0,0-1 1 0 0,-1 1-1 0 0,1 0 1 0 0,0-1 0 0 0,0 1-1 0 0,-1-1 1 0 0,1 1 0 0 0,0 0-1 0 0,-1-1 1 0 0,1 1-1 0 0,0-1 1 0 0,-1 1 0 0 0,1-1-1 0 0,-1 1 1 0 0,1-1 0 0 0,-1 1-1 0 0,1-1 1 0 0,-1 0-1 0 0,1 1 1 0 0,-1-1 0 0 0,0 0-1 0 0,1 1 1 0 0,-1-1 0 0 0,1 0-1 0 0,-1 0 1 0 0,0 0-1 0 0,1 1 1 0 0,-1-1 0 0 0,0 0-1 0 0,1 0 1 0 0,-1 0 0 0 0,0 0-1 0 0,1 0 1 0 0,-1 0-1 0 0,0 0 1 0 0,1 0 0 0 0,-1-1-1 0 0,0 1 1 0 0,1 0 0 0 0,-1 0-1 0 0,0 0 1 0 0,1-1-1 0 0,-1 1 1 0 0,1 0 0 0 0,-1-1-1 0 0,0 1 1 0 0,1-1 0 0 0,-1 1-1 0 0,1 0 1 0 0,-1-1-1 0 0,1 1 1 0 0,-1-1 0 0 0,1 0-1 0 0,0 1 1 0 0,-1-1 0 0 0,1 1-1 0 0,0-1 1 0 0,-1 1-1 0 0,1-1 1 0 0,0 0 0 0 0,0 1-1 0 0,0-1 1 0 0,-1 0-4 0 0,-8 31-4 0 0,1 0 0 0 0,1 1 0 0 0,2 0 0 0 0,1 0-1 0 0,1 0 1 0 0,2 1 0 0 0,1-1 0 0 0,3 23 4 0 0,-2 15 13 0 0,6 76 27 0 0,6-1-1 0 0,8 14-39 0 0,-14-108 18 0 0,8 53-50 0 0,-15-102 27 0 0,0-1-12 0 0,0 0 1 0 0,0 0-4 0 0,0 0-48 0 0,0-26-1437 0 0,-18-45-3953 0 0,4 31-4266 0 0,11 26-1525 0 0</inkml:trace>
  <inkml:trace contextRef="#ctx0" brushRef="#br1" timeOffset="-110186.19">17832 4963 6993 0 0,'0'0'4664'0'0,"0"0"-2598"0"0,0 0-864 0 0,0 0 83 0 0,0 0 245 0 0,0 0 154 0 0,0 0-96 0 0,0 0-245 0 0,0 0-209 0 0,0 0-171 0 0,0 0-147 0 0,0 0-116 0 0,0 0-120 0 0,32 9-105 0 0,105 25-93 0 0,-44-27 44 0 0,-77-9-359 0 0,320-34-1974 0 0,-301 34-1892 0 0,-12 0-3402 0 0,-5 2-5598 0 0</inkml:trace>
  <inkml:trace contextRef="#ctx0" brushRef="#br1" timeOffset="-109580.114">19384 5081 4385 0 0,'0'0'3515'0'0,"0"0"-1039"0"0,0 0-455 0 0,0 0 50 0 0,0 0-1 0 0,0 0-200 0 0,0 0-378 0 0,0 0-396 0 0,0 0-254 0 0,0 0-147 0 0,0 0-103 0 0,0 0-92 0 0,-3 3-72 0 0,-59 61 1925 0 0,-2 39-881 0 0,22-25-994 0 0,10-13-363 0 0,-3-2 1 0 0,-3-1-1 0 0,-3-2 0 0 0,-46 53-115 0 0,45-76-1419 0 0,42-37 581 0 0,0 0-426 0 0,0 0-591 0 0,0-1-4227 0 0,0-8-1051 0 0,0 8-3093 0 0</inkml:trace>
  <inkml:trace contextRef="#ctx0" brushRef="#br1" timeOffset="-109216.244">18966 5162 10154 0 0,'0'0'2681'0'0,"0"0"-426"0"0,0 0-292 0 0,0 0-200 0 0,0 0-227 0 0,0 0-291 0 0,0 0-280 0 0,0 0-222 0 0,0 0-198 0 0,0 0-114 0 0,0 0-27 0 0,0 0 38 0 0,0 0 52 0 0,-3 10 35 0 0,1-5-459 0 0,-7 79 1165 0 0,16-67-1002 0 0,1 0-1 0 0,1-1 1 0 0,1 0-1 0 0,0-1 1 0 0,1 0-1 0 0,1 0 1 0 0,0-1-1 0 0,1-1 1 0 0,7 6-233 0 0,33 38 504 0 0,55 73-43 0 0,-42-54-418 0 0,-66-102-3236 0 0,-11-1-494 0 0,4 11-3056 0 0,3 8-3933 0 0</inkml:trace>
  <inkml:trace contextRef="#ctx0" brushRef="#br1" timeOffset="-108810.373">19017 4842 4065 0 0,'0'0'1962'0'0,"0"0"-87"0"0,0 0 16 0 0,0 0 91 0 0,0 0-13 0 0,0 0-120 0 0,0 0-236 0 0,0 0-254 0 0,0 0-196 0 0,0 0-167 0 0,0 0-141 0 0,0 0-101 0 0,-3-2-63 0 0,-8-5-70 0 0,9 5-50 0 0,2 2-40 0 0,21 0 1450 0 0,254 4 1567 0 0,-212-2-3526 0 0,12 1-482 0 0,-26-8-4131 0 0,-41 5-2241 0 0,-1 0-6038 0 0</inkml:trace>
  <inkml:trace contextRef="#ctx0" brushRef="#br1" timeOffset="-106942.249">19888 5589 552 0 0,'0'0'2069'0'0,"0"0"-185"0"0,0 0 82 0 0,0 0 194 0 0,0 0 113 0 0,0 0-69 0 0,0 0-247 0 0,0 0-297 0 0,0 0-266 0 0,0 0-194 0 0,0 0-175 0 0,0 0-158 0 0,0 0-119 0 0,2-7 1217 0 0,-4 19-1790 0 0,-1 1 0 0 0,0-1 0 0 0,0 0 0 0 0,-1-1 0 0 0,-1 1 0 0 0,0-1 0 0 0,0 1 0 0 0,-1-1 0 0 0,-1-1 0 0 0,-3 5-175 0 0,-4 8 133 0 0,4-6-139 0 0,-1-1 0 0 0,0 0 0 0 0,-1-1 0 0 0,-1-1 0 0 0,0 0 0 0 0,-1 0 0 0 0,-1-1 0 0 0,-1 0 6 0 0,-11-1-2178 0 0,26-12 379 0 0,3-8-12384 0 0,0 2 6584 0 0</inkml:trace>
  <inkml:trace contextRef="#ctx0" brushRef="#br1" timeOffset="-106164.066">20216 5192 3609 0 0,'0'0'2831'0'0,"0"0"-609"0"0,0 0-243 0 0,0 0 33 0 0,0 0-3 0 0,0 0-182 0 0,0 0-360 0 0,0 0-367 0 0,0 0-264 0 0,0 0-154 0 0,0 0-98 0 0,0 0-88 0 0,3-6 643 0 0,-13 87 432 0 0,-36 101-899 0 0,43-171-670 0 0,0 0 1 0 0,1 0-1 0 0,1-1 1 0 0,0 1-1 0 0,0 0 1 0 0,1 0-1 0 0,1 0 0 0 0,0 0 1 0 0,0 0-1 0 0,1 0 1 0 0,0 1-3 0 0,1-9 3 0 0,0 1 1 0 0,0-1-1 0 0,0 0 1 0 0,0 0-1 0 0,1 0 1 0 0,-1-1-1 0 0,1 1 1 0 0,0-1-1 0 0,0 0 1 0 0,0 0-1 0 0,0 0 1 0 0,0 0-1 0 0,0-1 1 0 0,0 1-1 0 0,0-1 1 0 0,1 0-1 0 0,-1-1 1 0 0,0 1-1 0 0,1-1 1 0 0,-1 0-1 0 0,1 0 1 0 0,-1 0-1 0 0,1 0 1 0 0,-1-1-1 0 0,0 0 1 0 0,1 0-1 0 0,-1 0 1 0 0,0 0-1 0 0,0-1 1 0 0,0 1-1 0 0,0-1 1 0 0,0 0-1 0 0,0-1 1 0 0,0 1-1 0 0,0-2-3 0 0,19-13 99 0 0,-1-2 0 0 0,0 0 0 0 0,-2-1 0 0 0,-1-1 0 0 0,0-2 0 0 0,-1 1 0 0 0,-2-2 0 0 0,0 0 0 0 0,-2-1-1 0 0,-1-1 1 0 0,0 0 0 0 0,-2-1-99 0 0,33-102 862 0 0,-62 250-258 0 0,38 68-528 0 0,-19-188-77 0 0,13 47-23 0 0,-3 0 1 0 0,-1 0-1 0 0,-3 1 1 0 0,-1 0-1 0 0,-3 1 1 0 0,-2-1 0 0 0,-3 7 23 0 0,0-37-23 0 0,-1-1 0 0 0,-1 1 0 0 0,-1-1 0 0 0,-1 0 0 0 0,0-1 0 0 0,-1 1 0 0 0,-1-1 0 0 0,-1-1 0 0 0,0 0 0 0 0,-1 0 0 0 0,-1 0 0 0 0,0-2 0 0 0,-1 1 0 0 0,-1-1 1 0 0,-11 9 22 0 0,15-17 4 0 0,0 0 1 0 0,0-1 0 0 0,0 0 0 0 0,-1-1-1 0 0,0 0 1 0 0,0 0 0 0 0,0-1 0 0 0,0 0-1 0 0,0-1 1 0 0,-1 0 0 0 0,1-1 0 0 0,-1 0-1 0 0,1-1 1 0 0,-1 0 0 0 0,0 0 0 0 0,-8-2-5 0 0,17 0 3 0 0,-1 0 1 0 0,0 0-1 0 0,0 0 1 0 0,1 0 0 0 0,-1 0-1 0 0,1 0 1 0 0,0-1-1 0 0,0 1 1 0 0,0-1 0 0 0,0 0-1 0 0,0 1 1 0 0,0-1 0 0 0,1 0-1 0 0,-1 0 1 0 0,1 0-1 0 0,0 0 1 0 0,0 0 0 0 0,0-1-1 0 0,0 1 1 0 0,1 0-1 0 0,-1 0 1 0 0,1-1 0 0 0,0 1-1 0 0,0 0 1 0 0,0-1-1 0 0,0 1 1 0 0,1 0 0 0 0,-1 0-1 0 0,1-1 1 0 0,1-1-4 0 0,-2-8 8 0 0,2-6-9 0 0,1 1 1 0 0,1 0-1 0 0,0 0 1 0 0,2 0 0 0 0,0 1-1 0 0,1-1 1 0 0,0 1 0 0 0,-2 6-5 0 0,-2 2-243 0 0,62-155 262 0 0,-44 109-3262 0 0,-2 0-4857 0 0,-13 39-3912 0 0</inkml:trace>
  <inkml:trace contextRef="#ctx0" brushRef="#br1" timeOffset="-105801.898">20138 4798 5977 0 0,'0'0'4105'0'0,"0"0"-1439"0"0,0 0-730 0 0,0 0-176 0 0,0 0-136 0 0,0 0-169 0 0,0 0-274 0 0,0 0-295 0 0,0 0-241 0 0,0 0-188 0 0,0 0-92 0 0,0 0 46 0 0,0 0 86 0 0,5-1 95 0 0,176-9 2680 0 0,-8-9-2751 0 0,-173 19-558 0 0,0 0-23 0 0,-2 12-316 0 0,-31 23-3922 0 0,23-27-1140 0 0,6-4-6454 0 0</inkml:trace>
  <inkml:trace contextRef="#ctx0" brushRef="#br1" timeOffset="-104681.983">20446 4562 4289 0 0,'0'0'1740'0'0,"0"0"-261"0"0,0 0 19 0 0,0 0 204 0 0,0 0 110 0 0,0 0-33 0 0,0 0-220 0 0,0 0-324 0 0,0 0-317 0 0,0 0-248 0 0,0 0-164 0 0,0 0-79 0 0,-9 3 78 0 0,0-1-440 0 0,-13 4 814 0 0,42-2 1287 0 0,327-30 2478 0 0,-344 25-4630 0 0,0 1 0 0 0,0-1 0 0 0,0 1 0 0 0,0 0 0 0 0,0 0 0 0 0,0 0 0 0 0,0 0 0 0 0,0 0 0 0 0,0 1 1 0 0,0 0-1 0 0,0-1 0 0 0,0 1 0 0 0,0 0 0 0 0,0 0 0 0 0,0 1 0 0 0,0-1 0 0 0,0 1 0 0 0,-1-1 0 0 0,1 1 0 0 0,-1 0 1 0 0,1 0-1 0 0,-1 0 0 0 0,0 0 0 0 0,0 0 0 0 0,0 0 0 0 0,0 1 0 0 0,0-1 0 0 0,0 1 0 0 0,-1 0 0 0 0,2 1-14 0 0,4 35 162 0 0,-2 0-1 0 0,-2 1 1 0 0,-1-1-1 0 0,-2 1 0 0 0,-2 1-161 0 0,5 121 171 0 0,15 88 72 0 0,-12 71-243 0 0,8-75 56 0 0,-15-165 177 0 0,-9-73 1090 0 0,-129-16-964 0 0,138 7-481 0 0,1 0 0 0 0,0 0-1 0 0,0 1 1 0 0,-1-1 0 0 0,1 0 0 0 0,0 0 0 0 0,0 0 0 0 0,0 0 0 0 0,0 0 0 0 0,0 0 0 0 0,0 0 0 0 0,0 0 0 0 0,0 0 0 0 0,1 1-1 0 0,-1-1 1 0 0,0 0 0 0 0,0 0 0 0 0,1 0 0 0 0,-1 0 0 0 0,1 0 0 0 0,-1 1 0 0 0,0-1 0 0 0,1 0 0 0 0,0 0 0 0 0,-1 1 0 0 0,1-1 0 0 0,-1 0-1 0 0,1 1 1 0 0,0-1 0 0 0,-1 0 0 0 0,1 1 0 0 0,0-1 0 0 0,0 1 0 0 0,0 0 0 0 0,-1-1 0 0 0,1 1 0 0 0,0-1 0 0 0,0 1 0 0 0,0 0-1 0 0,0 0 1 0 0,0 0 0 0 0,0-1 0 0 0,0 1 0 0 0,-1 0 0 0 0,2 0 122 0 0,1-2-1350 0 0,10-5-6683 0 0,-3 2-5176 0 0</inkml:trace>
</inkml:ink>
</file>

<file path=ppt/ink/ink20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1:13.7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307 619 0 0 0,'0'0'760'0'0,"0"0"626"0"0,0 0 218 0 0,0 0-18 0 0,0 0-141 0 0,0 0-216 0 0,0 0-262 0 0,0 0-202 0 0,0 0-118 0 0,0 0-50 0 0,0 0-41 0 0,0 0-30 0 0,3 0 1275 0 0,-1 1 7354 0 0,-59 3-8065 0 0,35 0-1056 0 0,1 2 0 0 0,0 0-1 0 0,0 1 1 0 0,0 2 0 0 0,1 0-1 0 0,0 1 1 0 0,1 0-1 0 0,0 2 1 0 0,1 0 0 0 0,-13 13-34 0 0,28-23 1 0 0,1 0 1 0 0,0 1-1 0 0,0 0 1 0 0,1-1-1 0 0,-1 1 1 0 0,1 0-1 0 0,-1 0 1 0 0,1 0 0 0 0,0 0-1 0 0,0 0 1 0 0,0 0-1 0 0,0 0 1 0 0,1 0-1 0 0,-1 1 1 0 0,1-1-1 0 0,0 0 1 0 0,0 0 0 0 0,0 0-1 0 0,0 1 1 0 0,1-1-1 0 0,-1 0 1 0 0,1 0-1 0 0,0 0 1 0 0,0 2-2 0 0,2-3 17 0 0,1 0 0 0 0,-1 0-1 0 0,1 0 1 0 0,-1 0 0 0 0,1 0 0 0 0,0-1 0 0 0,-1 0 0 0 0,1 1-1 0 0,0-1 1 0 0,0-1 0 0 0,0 1 0 0 0,0-1 0 0 0,0 1 0 0 0,0-1-1 0 0,0 0 1 0 0,0-1 0 0 0,0 1 0 0 0,0-1 0 0 0,0 1 0 0 0,0-2-17 0 0,2 2 35 0 0,10-3 0 0 0,0-1 0 0 0,0 0-1 0 0,0-2 1 0 0,-1 1 0 0 0,1-2 0 0 0,-1 0 0 0 0,-1-1 0 0 0,0 0-1 0 0,12-10-34 0 0,9-3 12 0 0,69-49-40 0 0,-101 100-262 0 0,8 68 293 0 0,-10-95-9 0 0,0 0 1 0 0,0 0-1 0 0,0 0 0 0 0,0 0 1 0 0,1 0-1 0 0,-1-1 0 0 0,1 1 1 0 0,0 0-1 0 0,-1-1 0 0 0,1 1 1 0 0,0-1-1 0 0,1 0 0 0 0,-1 0 1 0 0,0 0-1 0 0,1 0 0 0 0,-1 0 1 0 0,1 0-1 0 0,-1-1 0 0 0,1 1 1 0 0,0-1-1 0 0,0 0 0 0 0,-1 1 1 0 0,1-1-1 0 0,0-1 0 0 0,0 1 1 0 0,0 0-1 0 0,0-1 0 0 0,1 1 1 0 0,-1-1-1 0 0,0 0 6 0 0,6 0 5 0 0,0 1 1 0 0,0-2-1 0 0,0 1 0 0 0,0-1 1 0 0,0 0-1 0 0,0-1 0 0 0,-1 0 1 0 0,1-1-1 0 0,-1 0 0 0 0,1 0 1 0 0,1-1-6 0 0,22-17 134 0 0,-1-1 0 0 0,-1-1 0 0 0,0-2 0 0 0,-2-1 1 0 0,-1-1-1 0 0,-1-1 0 0 0,-2-1 0 0 0,0-1 0 0 0,-2-2 0 0 0,-2 0 1 0 0,-1-1-1 0 0,-1-1 0 0 0,11-32-134 0 0,39-147 316 0 0,-40 26 463 0 0,-39 196-510 0 0,-8 92-255 0 0,7 143 43 0 0,26 14-32 0 0,12-64-79 0 0,-26-192 2 0 0,0-1 0 0 0,0 1 0 0 0,-1 0 0 0 0,1-1 0 0 0,0 1 0 0 0,-1-1 0 0 0,1 1 0 0 0,-1-1 0 0 0,1 1 1 0 0,-1-1-1 0 0,0 1 0 0 0,0-1 0 0 0,1 1 0 0 0,-1-1 0 0 0,0 0 0 0 0,0 0 0 0 0,-1 1 0 0 0,1-1 0 0 0,0 0 0 0 0,0 0 1 0 0,0 0-1 0 0,-1 0 0 0 0,1 0 0 0 0,-1-1 0 0 0,1 1 0 0 0,0 0 0 0 0,-1-1 0 0 0,1 1 0 0 0,-1-1 0 0 0,0 1 1 0 0,1-1-1 0 0,-1 0 0 0 0,1 1 0 0 0,-1-1 0 0 0,-1 0 52 0 0,-42-2-5545 0 0,24-15-834 0 0,11 6-932 0 0,5 7 454 0 0</inkml:trace>
  <inkml:trace contextRef="#ctx0" brushRef="#br0" timeOffset="251.267">616 351 12939 0 0,'0'0'1275'0'0,"0"0"-267"0"0,0 0 154 0 0,0 0 318 0 0,0 0 164 0 0,0 0-174 0 0,0 0-277 0 0,0 0-223 0 0,0 0-221 0 0,31 2-164 0 0,102 7-131 0 0,-106-8-341 0 0,-1-1-1 0 0,1-2 1 0 0,-1 0 0 0 0,0-2-1 0 0,0-1 1 0 0,0-1-1 0 0,5-3-112 0 0,39-8 111 0 0,71-19-219 0 0,-84 20-1869 0 0,-1 2-3697 0 0,-36 10-5954 0 0</inkml:trace>
</inkml:ink>
</file>

<file path=ppt/ink/ink20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1:19.9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216 47 1656 0 0,'0'0'2817'0'0,"0"0"-192"0"0,0 0-58 0 0,0 0-71 0 0,0 0-206 0 0,0 0-349 0 0,0 0-344 0 0,0 0-261 0 0,0 0-231 0 0,0 0-96 0 0,0 0-117 0 0,0 0-125 0 0,0 0-51 0 0,-2-5-67 0 0,1 4-678 0 0,0-1 150 0 0,1 0 0 0 0,-1-1-1 0 0,0 1 1 0 0,0 0 0 0 0,-1 1-1 0 0,1-1 1 0 0,0 0 0 0 0,-1 0 0 0 0,1 0-1 0 0,-1 1 1 0 0,1-1 0 0 0,-1 1-1 0 0,0-1 1 0 0,0 1 0 0 0,0 0 0 0 0,0 0-1 0 0,0 0 1 0 0,0 0 0 0 0,0 0-1 0 0,0 0 1 0 0,0 0 0 0 0,0 1-121 0 0,-22-3 851 0 0,22 2-829 0 0,-1 0 1 0 0,0 1-1 0 0,0-1 1 0 0,1 1-1 0 0,-1-1 1 0 0,0 1-1 0 0,0 0 1 0 0,0 0-1 0 0,0 0 1 0 0,1 1-1 0 0,-1-1 1 0 0,0 1-1 0 0,0-1 1 0 0,1 1-1 0 0,-1 0 1 0 0,0 0-1 0 0,1 0 1 0 0,-1 1-1 0 0,1-1 0 0 0,-1 0 1 0 0,1 1-1 0 0,-1 0-22 0 0,-12 27 70 0 0,16-24-58 0 0,-1 1 0 0 0,1-1 0 0 0,-1 1 0 0 0,2-1 0 0 0,-1 0 0 0 0,0 0 0 0 0,1 1 0 0 0,0-1 0 0 0,0 0 0 0 0,1-1 0 0 0,-1 1 0 0 0,1 0 0 0 0,0-1 0 0 0,1 1 0 0 0,-1-1 0 0 0,1 0 0 0 0,-1 0 0 0 0,2 0-12 0 0,2 2 49 0 0,-1 0-1 0 0,0 0 1 0 0,-1 1 0 0 0,0-1-1 0 0,0 1 1 0 0,0 0 0 0 0,-1 1-1 0 0,0-1 1 0 0,0 1 0 0 0,-1 0 0 0 0,0 0-1 0 0,0 0 1 0 0,-1 0 0 0 0,0 0-1 0 0,0 1 1 0 0,-1-1 0 0 0,0 0 0 0 0,0 1-1 0 0,-1 4-48 0 0,-3-9 31 0 0,1 0-1 0 0,-1 0 1 0 0,1-1-1 0 0,-1 1 0 0 0,0-1 1 0 0,0 0-1 0 0,-1 0 1 0 0,1 0-1 0 0,-1 0 0 0 0,1 0 1 0 0,-1-1-1 0 0,0 1 1 0 0,0-1-1 0 0,0 0 0 0 0,0-1 1 0 0,-1 1-1 0 0,1-1 0 0 0,0 1 1 0 0,-1-1-1 0 0,1-1 1 0 0,-1 1-1 0 0,1-1 0 0 0,-1 1 1 0 0,1-1-1 0 0,-1 0 1 0 0,1-1-1 0 0,-1 1 0 0 0,1-1 1 0 0,-2 0-31 0 0,4 1-7 0 0,-1 0-1 0 0,0 1 1 0 0,0-1 0 0 0,0 0 0 0 0,1 0 0 0 0,-1-1-1 0 0,0 1 1 0 0,0-1 0 0 0,1 1 0 0 0,-1-1 0 0 0,0 0-1 0 0,1 0 1 0 0,-1 0 0 0 0,1 0 0 0 0,-1 0-1 0 0,1-1 1 0 0,-1 1 0 0 0,1-1 0 0 0,0 0 0 0 0,0 1-1 0 0,0-1 1 0 0,0 0 0 0 0,0 0 0 0 0,0-1 0 0 0,1 1-1 0 0,-1 0 1 0 0,0-1 7 0 0,1 0 969 0 0,0-3-4325 0 0,12 1-7449 0 0,-9 5 4629 0 0,0-3-4789 0 0</inkml:trace>
</inkml:ink>
</file>

<file path=ppt/ink/ink20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1:18.0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186 33 480 0 0,'0'0'2453'0'0,"0"0"-380"0"0,0 0-268 0 0,0 0-98 0 0,0 0-16 0 0,0 0-108 0 0,0 0-206 0 0,0 0-142 0 0,0 0-173 0 0,0 0-167 0 0,0 0-68 0 0,-17 4-109 0 0,-54 13-64 0 0,69-16-596 0 0,-1-1 1 0 0,1 1-1 0 0,0 0 1 0 0,0 0-1 0 0,-1 0 1 0 0,1 1-1 0 0,0-1 0 0 0,0 0 1 0 0,0 1-1 0 0,0-1 1 0 0,0 1-1 0 0,0 0 1 0 0,1-1-1 0 0,-1 1 1 0 0,0 0-1 0 0,1 0 0 0 0,0 0 1 0 0,-1 1-1 0 0,1-1 1 0 0,0 0-1 0 0,0 0 1 0 0,0 1-1 0 0,0 0-58 0 0,-5 11 374 0 0,-4 8-36 0 0,2 1-1 0 0,0 0 1 0 0,2 0 0 0 0,0 1 0 0 0,2-1 0 0 0,0 1 0 0 0,2 1 0 0 0,0-1-1 0 0,2 0 1 0 0,2 20-338 0 0,-2-34 78 0 0,0-1 12 0 0,1 0-1 0 0,0 0 0 0 0,0 0 1 0 0,1 0-1 0 0,0 0 1 0 0,0 0-1 0 0,1 0 0 0 0,0-1 1 0 0,1 0-1 0 0,0 1 0 0 0,0-1 1 0 0,1-1-1 0 0,0 1 0 0 0,0-1 1 0 0,1 1-1 0 0,-1-2 0 0 0,2 1 1 0 0,-1-1-1 0 0,1 0 0 0 0,0 0 1 0 0,0 0-1 0 0,1-1 1 0 0,-1 0-1 0 0,1-1 0 0 0,0 0 1 0 0,1 0-1 0 0,-1-1 0 0 0,1 0 1 0 0,-1 0-1 0 0,1-1 0 0 0,0 0 1 0 0,0 0-1 0 0,5-1-89 0 0,-1-2 99 0 0,0-1-1 0 0,0 0 1 0 0,0-1-1 0 0,0-1 1 0 0,0 0-1 0 0,-1 0 1 0 0,0-1-1 0 0,0-1 1 0 0,0 0-1 0 0,-1-1 1 0 0,0 0 0 0 0,0-1-1 0 0,-1 0 1 0 0,0 0-1 0 0,0-1 1 0 0,-1-1-1 0 0,0 1 1 0 0,0-1-1 0 0,-1-1 1 0 0,-1 0-1 0 0,0 0 1 0 0,0 0 0 0 0,-1-1-1 0 0,-1 0 1 0 0,0 0-1 0 0,0-1 1 0 0,-1 1-1 0 0,0-4-98 0 0,-2 7-25 0 0,1 0 0 0 0,-2-1 1 0 0,1 0-1 0 0,-1 1 0 0 0,-1-1 0 0 0,1 0 0 0 0,-2 1 0 0 0,1-1 0 0 0,-2 0 0 0 0,1 1 0 0 0,-1-1 0 0 0,0 1 0 0 0,-1 0 0 0 0,0-1 1 0 0,-1 1-1 0 0,0 1 0 0 0,0-1 0 0 0,-1 0 0 0 0,0 1 0 0 0,0 0 0 0 0,-1 0 0 0 0,0 1 0 0 0,-1 0 0 0 0,1 0 0 0 0,-1 0 0 0 0,-1 1 1 0 0,1 0-1 0 0,-1 0 0 0 0,0 0 0 0 0,-1 1 0 0 0,1 1 0 0 0,-1 0 0 0 0,0 0 0 0 0,0 0 0 0 0,0 1 0 0 0,0 1 0 0 0,-1-1 1 0 0,1 1-1 0 0,-1 1 0 0 0,0 0 0 0 0,0 0 25 0 0,4 2-140 0 0,-1 1 0 0 0,1-1-1 0 0,0 1 1 0 0,-1 0 0 0 0,1 0 0 0 0,0 1 0 0 0,1 0 0 0 0,-1 0 0 0 0,0 0 0 0 0,1 1 0 0 0,0 0 0 0 0,0 0-1 0 0,0 0 1 0 0,0 1 0 0 0,0-1 0 0 0,1 1 0 0 0,0 0 0 0 0,0 1 0 0 0,1-1 0 0 0,-2 3 140 0 0,-19 33-3510 0 0,6-1-3612 0 0,9-20-4656 0 0</inkml:trace>
  <inkml:trace contextRef="#ctx0" brushRef="#br0" timeOffset="249.132">735 409 16267 0 0,'0'0'1713'0'0,"0"0"-598"0"0,0 0-215 0 0,0 0 44 0 0,0 0 42 0 0,0 0-29 0 0,0 0-169 0 0,0 0-175 0 0,0 0-133 0 0,0 0-140 0 0,0 0-100 0 0,0 0-86 0 0,0 0-71 0 0,-9 19-47 0 0,-27 59-5 0 0,26-28-349 0 0,41-50-5842 0 0,-24-7 690 0 0,-3-1-5772 0 0</inkml:trace>
  <inkml:trace contextRef="#ctx0" brushRef="#br0" timeOffset="699.651">925 0 11907 0 0,'0'0'1433'0'0,"0"0"-409"0"0,0 0-75 0 0,0 0 97 0 0,0 0 56 0 0,0 0-50 0 0,0 0-30 0 0,0 0-21 0 0,0 0 24 0 0,0 0 19 0 0,0 0-147 0 0,0 0-174 0 0,0 0-131 0 0,19 5-110 0 0,66 15-78 0 0,29-16 594 0 0,-86-6-845 0 0,112-3 175 0 0,-139 6-317 0 0,0 1 0 0 0,1-1-1 0 0,-1 0 1 0 0,0 0 0 0 0,0 1 0 0 0,1-1 0 0 0,-1 1 0 0 0,0-1 0 0 0,-1 1 0 0 0,1 0-1 0 0,0-1 1 0 0,0 1 0 0 0,-1 0 0 0 0,1-1 0 0 0,-1 1 0 0 0,1 0 0 0 0,-1 0 0 0 0,0 0-1 0 0,1-1 1 0 0,-1 1 0 0 0,0 0 0 0 0,0 0 0 0 0,-1 0 0 0 0,1 0 0 0 0,0-1 0 0 0,-1 1-1 0 0,1 0 1 0 0,-1 0 0 0 0,1 0-11 0 0,-1 8 52 0 0,-29 101 417 0 0,9-53-304 0 0,10-15-126 0 0,2 1-1 0 0,2 0 1 0 0,1 0-1 0 0,3 1 0 0 0,2 22-38 0 0,0-20-61 0 0,-32-61-8709 0 0,29 10 7587 0 0,-8-6-6428 0 0,8 9-3139 0 0</inkml:trace>
  <inkml:trace contextRef="#ctx0" brushRef="#br0" timeOffset="953.98">939 350 9138 0 0,'0'0'3579'0'0,"0"0"-1081"0"0,0 0-700 0 0,0 0-339 0 0,0 0-145 0 0,0 0-100 0 0,0 0-183 0 0,0 0-178 0 0,0 0-151 0 0,0 0-118 0 0,0 0-107 0 0,33-7-95 0 0,105-23-94 0 0,26 14-474 0 0,-118 17-1729 0 0,-26 0-1628 0 0,-7 2-2818 0 0,-1 1-5639 0 0</inkml:trace>
</inkml:ink>
</file>

<file path=ppt/ink/ink20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1:20.7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210 1 15211 0 0,'0'0'1854'0'0,"0"0"-687"0"0,0 0-280 0 0,0 0 86 0 0,0 0 106 0 0,0 0 51 0 0,0 0-117 0 0,0 0-189 0 0,0 0-153 0 0,0 0-87 0 0,0 0-78 0 0,0 0-97 0 0,0 0-75 0 0,-14 23-100 0 0,-68 109 72 0 0,77-125-318 0 0,0 1-1 0 0,0-1 1 0 0,-1 0 0 0 0,0 0-1 0 0,0-1 1 0 0,-1 0 0 0 0,1 0-1 0 0,-1 0 1 0 0,-1-1 0 0 0,1 0 0 0 0,-1-1-1 0 0,0 1 1 0 0,0-2 0 0 0,-4 2 12 0 0,5-4-1488 0 0,4-5-7169 0 0,3 1-3191 0 0</inkml:trace>
</inkml:ink>
</file>

<file path=ppt/ink/ink20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1:35.4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1 115 2377 0 0,'0'0'2009'0'0,"0"0"-327"0"0,0 0 20 0 0,0 0 147 0 0,0 0 6 0 0,0 0-188 0 0,0 0-326 0 0,0 0-288 0 0,0 0-175 0 0,0 0-87 0 0,0 0-31 0 0,0 0-80 0 0,0 0-85 0 0,12 0-42 0 0,98 0 1448 0 0,157 7 419 0 0,-3-7-932 0 0,-283 0-154 0 0,5-7-1311 0 0,-98-67 321 0 0,107 69-553 0 0,-13-15 430 0 0,16 9-3489 0 0,12 8-1509 0 0,-4 2-765 0 0,1 1-5852 0 0</inkml:trace>
</inkml:ink>
</file>

<file path=ppt/ink/ink20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1:37.3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0 126 6513 0 0,'0'0'1130'0'0,"0"0"-389"0"0,0 0-62 0 0,0 0 333 0 0,0 0 370 0 0,0 0 237 0 0,0 0 77 0 0,0 0-141 0 0,0 0-206 0 0,0 0-208 0 0,0 0-235 0 0,0 0-194 0 0,0 0-116 0 0,20-7-80 0 0,98-37 356 0 0,-21-23 1174 0 0,-90 59-1503 0 0,-5 10 452 0 0,-3 13-1164 0 0,33 150 546 0 0,48 330 72 0 0,-72-401-397 0 0,3-102 1026 0 0,4-33-481 0 0,43-129-415 0 0,75-271-144 0 0,-98 343-395 0 0,-35 97 265 0 0,0 1-49 0 0,0 0-85 0 0,0 0-123 0 0,1 38-2502 0 0,-1 10-1065 0 0,-1-17-5241 0 0,-1-19-2217 0 0</inkml:trace>
  <inkml:trace contextRef="#ctx0" brushRef="#br0" timeOffset="709.81">687 612 7970 0 0,'0'0'1604'0'0,"0"0"-430"0"0,0 0-99 0 0,0 0 19 0 0,0 0-13 0 0,0 0-150 0 0,0 0-186 0 0,0 0-121 0 0,0 0-102 0 0,0 0-98 0 0,0 0-98 0 0,0 0-102 0 0,0 0-83 0 0,-17 25-13 0 0,-53 76-23 0 0,2-6 251 0 0,19-39 148 0 0,83-93 2933 0 0,58-92-2450 0 0,32-7-538 0 0,-103 118-362 0 0,-20 17-103 0 0,-1 1-6 0 0,0 0 4 0 0,0 23-50 0 0,2 4 197 0 0,1 0 0 0 0,1 0 1 0 0,1 0-1 0 0,1 0 0 0 0,7 16-129 0 0,-9-30 34 0 0,18 85 90 0 0,-21-91 697 0 0,-8-24-318 0 0,-4 5-626 0 0,0 1-1 0 0,0 0 1 0 0,-1 1-1 0 0,-1 1 1 0 0,1 0-1 0 0,-2 0 1 0 0,1 1-1 0 0,-1 1 1 0 0,0 0 0 0 0,-1 1-1 0 0,1 1 1 0 0,-6-2 123 0 0,-17 1-2171 0 0,25 5-1161 0 0,-1 1-3565 0 0,10 0-3894 0 0</inkml:trace>
  <inkml:trace contextRef="#ctx0" brushRef="#br0" timeOffset="1060.61">1048 612 11042 0 0,'0'0'1990'0'0,"0"0"-603"0"0,0 0-337 0 0,0 0-89 0 0,0 0-75 0 0,0 0-82 0 0,0 0-48 0 0,0 0-70 0 0,0 0-28 0 0,0 0-31 0 0,0 0-123 0 0,0 0-61 0 0,0 0-54 0 0,-2 20-34 0 0,-6 65-31 0 0,-10 13 235 0 0,7-25-598 0 0,4-44-227 0 0,1-42-15291 0 0,6 12 7998 0 0</inkml:trace>
  <inkml:trace contextRef="#ctx0" brushRef="#br0" timeOffset="1334.472">961 623 2489 0 0,'0'0'2649'0'0,"0"0"-1102"0"0,0 0-433 0 0,0 0 154 0 0,0 0 289 0 0,0 0 111 0 0,0 0-136 0 0,0 0-211 0 0,0 0-232 0 0,0 0-162 0 0,0 0-112 0 0,0 0-92 0 0,0 0-122 0 0,26-3-78 0 0,123-19 166 0 0,-57 14-1558 0 0,-101 31-6377 0 0,-5-10-710 0 0,8-8 3515 0 0</inkml:trace>
  <inkml:trace contextRef="#ctx0" brushRef="#br0" timeOffset="1592.275">945 782 4241 0 0,'0'0'1960'0'0,"0"0"-195"0"0,0 0 88 0 0,0 0 159 0 0,0 0-59 0 0,0 0-359 0 0,0 0-367 0 0,0 0-363 0 0,0 0-305 0 0,0 0-176 0 0,0 0-146 0 0,0 0-121 0 0,25-2-103 0 0,81-7-133 0 0,-14-14-3055 0 0,-74 17-1619 0 0,-5 1-5510 0 0</inkml:trace>
</inkml:ink>
</file>

<file path=ppt/ink/ink20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1:31.4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62 200 0 0 0,'0'0'978'0'0,"0"0"274"0"0,0 0 133 0 0,0 0 78 0 0,0 0 50 0 0,0 0 56 0 0,-11-3 1 0 0,-29-7-66 0 0,30 8-181 0 0,10 2-258 0 0,0 0-261 0 0,0 0-197 0 0,0 0-114 0 0,0 0-40 0 0,0 0-12 0 0,0 0-27 0 0,0 0 20 0 0,0 0 4 0 0,44-14 4028 0 0,18-30-3155 0 0,-56 39-1077 0 0,152-106 1074 0 0,-139 101-834 0 0,-16 36-414 0 0,23 287 657 0 0,-22-277-686 0 0,2 0 0 0 0,1-1-1 0 0,2 1 1 0 0,1-1 0 0 0,14 30-31 0 0,25 41 89 0 0,-48-106-93 0 0,1 0 20 0 0,-1 0-1 0 0,-1 0 18 0 0,7-11 853 0 0,45-207-241 0 0,108-192-517 0 0,-150 387-136 0 0,-9 23-11 0 0,-1 0-49 0 0,0 0-49 0 0,0 0-71 0 0,-8 11-1382 0 0,0 37-2186 0 0,7-31-210 0 0,1-3-3840 0 0,0-5-2934 0 0</inkml:trace>
  <inkml:trace contextRef="#ctx0" brushRef="#br0" timeOffset="688.626">791 516 10442 0 0,'0'0'1898'0'0,"0"0"-343"0"0,0 0-75 0 0,0 0-26 0 0,0 0-108 0 0,0 0-257 0 0,0 0-310 0 0,0 0-187 0 0,0 0-138 0 0,0 0-77 0 0,0 0-29 0 0,0 0-33 0 0,0 0-33 0 0,-18 19-45 0 0,-55 61-43 0 0,-44 93 326 0 0,44-66 31 0 0,72-107-460 0 0,1 0 31 0 0,0 0 16 0 0,0 0 13 0 0,0 0 11 0 0,0 0 26 0 0,5-15 867 0 0,16-32-724 0 0,-11 31-281 0 0,22-35 19 0 0,2 1 0 0 0,2 2-1 0 0,2 1 1 0 0,2 2-1 0 0,4 0-68 0 0,-15 27-10 0 0,-26 43 148 0 0,9 56 294 0 0,5 66-284 0 0,12-73-202 0 0,-28-66-3630 0 0,-11-16-511 0 0,-10-6-5631 0 0,16 14 333 0 0</inkml:trace>
  <inkml:trace contextRef="#ctx0" brushRef="#br0" timeOffset="933.06">529 752 3353 0 0,'0'0'2656'0'0,"0"0"-503"0"0,0 0-222 0 0,0 0-51 0 0,0 0-51 0 0,0 0-150 0 0,0 0-226 0 0,0 0-187 0 0,0 0-161 0 0,0 0-126 0 0,0 0-134 0 0,0 0-121 0 0,0 0-100 0 0,16 0-83 0 0,114-7 816 0 0,63-10-771 0 0,-151 15-5557 0 0,0 2-5025 0 0,-38 0 2 0 0</inkml:trace>
  <inkml:trace contextRef="#ctx0" brushRef="#br0" timeOffset="2252.647">1146 641 6985 0 0,'0'0'2880'0'0,"0"0"-661"0"0,0 0-353 0 0,0 0-129 0 0,0 0-155 0 0,0 0-196 0 0,0 0-263 0 0,0 0-282 0 0,0 0-214 0 0,0 0-178 0 0,0 0-106 0 0,0 0 17 0 0,0 0 18 0 0,1 2 19 0 0,3 7-241 0 0,-1-1 0 0 0,-1 1 1 0 0,0 0-1 0 0,0-1 0 0 0,-1 1 0 0 0,0 0 1 0 0,0 0-1 0 0,-1 0 0 0 0,0 0 1 0 0,-1 0-1 0 0,0 0 0 0 0,0 0 0 0 0,-1 0 1 0 0,0 0-1 0 0,0-1 0 0 0,-1 1 0 0 0,-1-1 1 0 0,0 2-157 0 0,-3 10 59 0 0,5-10-51 0 0,-1 0 0 0 0,0 0 0 0 0,0 0 0 0 0,-1-1 0 0 0,-1 0 0 0 0,0 0 0 0 0,0 0-1 0 0,-1 0 1 0 0,0-1 0 0 0,0 0 0 0 0,-7 7-8 0 0,7-10 437 0 0,-6 6-2699 0 0,9-19-2502 0 0,17-10-6571 0 0,-10 13 3127 0 0</inkml:trace>
  <inkml:trace contextRef="#ctx0" brushRef="#br0" timeOffset="2568.578">1166 623 5945 0 0,'0'0'3064'0'0,"0"0"-823"0"0,0 0-388 0 0,0 0-86 0 0,0 0-119 0 0,0 0-182 0 0,0 0-247 0 0,0 0-250 0 0,0 0-222 0 0,0 0-125 0 0,0 0-29 0 0,0 0-18 0 0,0 0 16 0 0,9 0-39 0 0,79-7 927 0 0,31-12-1169 0 0,-98 18-555 0 0,4-1-4780 0 0,-28 9-7974 0 0,0-3 5627 0 0</inkml:trace>
  <inkml:trace contextRef="#ctx0" brushRef="#br0" timeOffset="2819.743">1100 826 7009 0 0,'0'0'3377'0'0,"0"0"-1532"0"0,0 0-710 0 0,0 0 23 0 0,0 0 196 0 0,0 0 30 0 0,0 0-251 0 0,0 0-299 0 0,0 0-269 0 0,0 0-212 0 0,0 0-148 0 0,0 0-90 0 0,0 0-106 0 0,25-4-150 0 0,117-21-1049 0 0,-130 22-244 0 0,2-1-1276 0 0,-4 3-3688 0 0,-1 1-2205 0 0</inkml:trace>
  <inkml:trace contextRef="#ctx0" brushRef="#br0" timeOffset="4525.038">1590 178 11018 0 0,'0'0'1743'0'0,"0"0"-605"0"0,0 0-217 0 0,0 0 88 0 0,0 0 62 0 0,0 0-3 0 0,0 0-69 0 0,0 0-119 0 0,0 0-117 0 0,0 0-90 0 0,0 0-126 0 0,0 0-86 0 0,0 0-16 0 0,16 0 4 0 0,79-1 404 0 0,119-13-328 0 0,-197 14-3706 0 0,-13 0-7807 0 0,-4 0 594 0 0</inkml:trace>
  <inkml:trace contextRef="#ctx0" brushRef="#br0" timeOffset="4769.152">1578 395 12771 0 0,'0'0'1568'0'0,"0"0"-637"0"0,0 0-118 0 0,0 0 164 0 0,0 0 167 0 0,0 0 29 0 0,0 0-166 0 0,0 0-210 0 0,0 0-188 0 0,0 0-146 0 0,0 0-133 0 0,0 0-87 0 0,0 0-71 0 0,27 2-69 0 0,82 4-24 0 0,6-22-611 0 0,-65 7-1610 0 0,-18 0-6573 0 0,-22 5-2564 0 0</inkml:trace>
</inkml:ink>
</file>

<file path=ppt/ink/ink20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1:40.7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0 277 6409 0 0,'0'0'2760'0'0,"0"0"-847"0"0,0 0-326 0 0,0 0 108 0 0,0 0 62 0 0,0 0-76 0 0,0 0-216 0 0,0 0-238 0 0,0 0-196 0 0,0 0-190 0 0,0 0-174 0 0,0 0-123 0 0,0 0-85 0 0,25-9-82 0 0,79-29-22 0 0,-15-8 699 0 0,-75 37-933 0 0,0-1 1 0 0,-1-1 0 0 0,0 0 0 0 0,-1-1 0 0 0,0-1 0 0 0,-1 1 0 0 0,7-11-122 0 0,14-14 179 0 0,-29 33-162 0 0,0 0 1 0 0,0 0 0 0 0,1 1 0 0 0,-1 0-1 0 0,1 0 1 0 0,0 0 0 0 0,0 0 0 0 0,0 0-1 0 0,0 1 1 0 0,1 0 0 0 0,-1 0-1 0 0,1 0 1 0 0,0 0 0 0 0,-1 1 0 0 0,1-1-1 0 0,0 1 1 0 0,4 0-18 0 0,17 48 488 0 0,24 119 424 0 0,-49-163-1174 0 0,0 0-1 0 0,1 1 0 0 0,-1-1 0 0 0,1 0 1 0 0,0 0-1 0 0,0 0 0 0 0,0-1 0 0 0,0 1 0 0 0,0 0 1 0 0,1-1-1 0 0,-1 1 0 0 0,1-1 0 0 0,-1 0 0 0 0,1 0 1 0 0,0 0-1 0 0,0 0 0 0 0,0 0 0 0 0,0-1 0 0 0,0 1 1 0 0,1-1-1 0 0,1 1 263 0 0,0 0-5205 0 0,-2-1-6690 0 0</inkml:trace>
</inkml:ink>
</file>

<file path=ppt/ink/ink20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1:40.2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292 0 8058 0 0,'0'0'2883'0'0,"0"0"-760"0"0,0 0-444 0 0,0 0-96 0 0,0 0-79 0 0,0 0-141 0 0,0 0-224 0 0,0 0-204 0 0,0 0-195 0 0,0 0-161 0 0,0 0-89 0 0,0 0-80 0 0,0 0-14 0 0,-8 1 1580 0 0,-55 87-894 0 0,-61 84-824 0 0,34-39-213 0 0,90-133-26 0 0,-1 1-1 0 0,0 0 1 0 0,1 0-1 0 0,-1 0 1 0 0,1 0 0 0 0,-1 0-1 0 0,1 0 1 0 0,-1 0-1 0 0,1 0 1 0 0,0 0-1 0 0,-1 0 1 0 0,1 0 0 0 0,0 0-1 0 0,0 0 1 0 0,0 0-1 0 0,0 0 1 0 0,0 0-1 0 0,0 0 1 0 0,0 0 0 0 0,0 0-1 0 0,0 0 1 0 0,0 0-1 0 0,1 0 1 0 0,-1 0-1 0 0,0 0 1 0 0,1 0-1 0 0,-1 0 1 0 0,1 0 0 0 0,-1 0-1 0 0,1 0 1 0 0,0 0-1 0 0,-1 0 1 0 0,1-1-1 0 0,0 1 1 0 0,-1 0 0 0 0,1 0-1 0 0,0-1 1 0 0,0 1-1 0 0,0 0-18 0 0,44 6 640 0 0,64-17-294 0 0,-63 2-510 0 0,-13-32-8038 0 0,-21 22-1993 0 0,-8 13-197 0 0</inkml:trace>
  <inkml:trace contextRef="#ctx0" brushRef="#br0" timeOffset="3987.001">712 446 12347 0 0,'0'0'1693'0'0,"0"0"-651"0"0,0 0-405 0 0,0 0-34 0 0,0 0 93 0 0,0 0 140 0 0,0 0 26 0 0,0 0-81 0 0,0 0-135 0 0,0 0-225 0 0,0 0-161 0 0,-10 24-116 0 0,-31 79-68 0 0,38-94-62 0 0,-1 0-1 0 0,-1 0 1 0 0,1 0-1 0 0,-1-1 1 0 0,-1 0-1 0 0,0 0 1 0 0,0 0-1 0 0,0 0 0 0 0,-1-1 1 0 0,0 0-1 0 0,-3 2-13 0 0,-12 11-2 0 0,-45 21-895 0 0,42-35-3134 0 0,-3-5-5474 0 0,21-1 2748 0 0</inkml:trace>
</inkml:ink>
</file>

<file path=ppt/ink/ink20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1:47.9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 16 3001 0 0,'0'0'2328'0'0,"0"0"-686"0"0,0 0-318 0 0,0 0 102 0 0,0 0 177 0 0,0 0 121 0 0,0 0-66 0 0,0 0-266 0 0,0 0-336 0 0,0 0-333 0 0,0 0-279 0 0,-2-4-206 0 0,-7-8-118 0 0,8 22 458 0 0,55 180 1876 0 0,-28 21-1107 0 0,-8 1-1 0 0,-10 167-1346 0 0,-8-379 13 0 0,0 0-1 0 0,0 0 1 0 0,0-1 0 0 0,0 1 0 0 0,0 0 0 0 0,1-1-1 0 0,-1 1 1 0 0,0 0 0 0 0,0 0 0 0 0,0-1 0 0 0,1 1-1 0 0,-1 0 1 0 0,0 0 0 0 0,0-1 0 0 0,1 1 0 0 0,-1 0-1 0 0,0 0 1 0 0,1 0 0 0 0,-1-1 0 0 0,0 1-1 0 0,1 0 1 0 0,-1 0 0 0 0,0 0 0 0 0,1 0 0 0 0,-1 0-1 0 0,0 0 1 0 0,1 0 0 0 0,-1 0 0 0 0,0 0 0 0 0,1 0-1 0 0,-1 0 1 0 0,0 0 0 0 0,1 0 0 0 0,-1 0 0 0 0,0 0-1 0 0,1 0 1 0 0,-1 0 0 0 0,0 0 0 0 0,0 0 0 0 0,1 1-1 0 0,-1-1 1 0 0,0 0 0 0 0,1 0 0 0 0,-1 0-1 0 0,0 1 1 0 0,0-1 0 0 0,1 0 0 0 0,-1 0 0 0 0,0 0-1 0 0,0 1 1 0 0,1-1 0 0 0,-1 0 0 0 0,0 1 0 0 0,0-1-1 0 0,0 0 1 0 0,0 1 0 0 0,1-1 0 0 0,-1 0 0 0 0,0 0-1 0 0,0 1 1 0 0,0-1 0 0 0,0 1-13 0 0,27-37 653 0 0,-20 25-604 0 0,145-212 279 0 0,-78 168-321 0 0,-46 87 94 0 0,15 69 436 0 0,-37-85-440 0 0,-1 0 0 0 0,0 0-1 0 0,-1 1 1 0 0,-1-1 0 0 0,-1 1 0 0 0,0 0-1 0 0,-1 0 1 0 0,-2 11-97 0 0,-14 4-499 0 0,14-27 107 0 0,-2 7-1694 0 0,2-2-2912 0 0,1-9 2385 0 0,1 0-2861 0 0,0 1 1268 0 0,1-1-3172 0 0</inkml:trace>
</inkml:ink>
</file>

<file path=ppt/ink/ink2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22:01.556"/>
    </inkml:context>
    <inkml:brush xml:id="br0">
      <inkml:brushProperty name="width" value="0.05" units="cm"/>
      <inkml:brushProperty name="height" value="0.05" units="cm"/>
    </inkml:brush>
    <inkml:brush xml:id="br1">
      <inkml:brushProperty name="width" value="0.05" units="cm"/>
      <inkml:brushProperty name="height" value="0.05" units="cm"/>
      <inkml:brushProperty name="color" value="#E71224"/>
    </inkml:brush>
    <inkml:brush xml:id="br2">
      <inkml:brushProperty name="width" value="0.1" units="cm"/>
      <inkml:brushProperty name="height" value="0.1" units="cm"/>
      <inkml:brushProperty name="color" value="#004F8B"/>
    </inkml:brush>
    <inkml:brush xml:id="br3">
      <inkml:brushProperty name="width" value="0.05" units="cm"/>
      <inkml:brushProperty name="height" value="0.05" units="cm"/>
      <inkml:brushProperty name="color" value="#66CC00"/>
    </inkml:brush>
  </inkml:definitions>
  <inkml:trace contextRef="#ctx0" brushRef="#br0">14334 1134 5713 0 0,'0'0'1481'0'0,"0"0"-727"0"0,0 0-328 0 0,0 0 237 0 0,0 0 419 0 0,0 0 240 0 0,0 0 34 0 0,0 0-143 0 0,0 0-182 0 0,0 0-121 0 0,0 0-68 0 0,0 0-25 0 0,11 2-6 0 0,53 7 775 0 0,-57-10-1305 0 0,-1-1 1 0 0,0 0-1 0 0,0 0 1 0 0,0-1-1 0 0,0 0 1 0 0,0 0-1 0 0,0-1 1 0 0,-1 1-1 0 0,0-1 0 0 0,0 0 1 0 0,0-1-1 0 0,0 1 1 0 0,0-1-1 0 0,2-4-281 0 0,11-8 448 0 0,54-50 513 0 0,-44 38-725 0 0,2 1-1 0 0,0 2 1 0 0,2 1-1 0 0,1 2 1 0 0,30-17-236 0 0,-42 28 85 0 0,-16 9-62 0 0,-1 0-1 0 0,1 0 0 0 0,0 0 0 0 0,0 0 0 0 0,1 1 1 0 0,-1 0-1 0 0,0 0 0 0 0,1 0 0 0 0,0 1 0 0 0,-1-1 1 0 0,1 1-1 0 0,0 1 0 0 0,-1-1 0 0 0,1 1 0 0 0,5 0-22 0 0,19 43 222 0 0,-23-29-131 0 0,-2 0 0 0 0,0 0 0 0 0,0 0 0 0 0,-1 1 0 0 0,-1-1 0 0 0,-1 1 0 0 0,0 0 0 0 0,-1 0 0 0 0,0 0 0 0 0,-1 0 0 0 0,-2 14-91 0 0,2-21 26 0 0,-1 1-1 0 0,0 0 1 0 0,0 0 0 0 0,-1 0-1 0 0,0-1 1 0 0,-1 1-1 0 0,0-1 1 0 0,0 1-1 0 0,-1-1 1 0 0,1 0-1 0 0,-2-1 1 0 0,1 1-1 0 0,-1-1 1 0 0,-1 1 0 0 0,1-1-1 0 0,-1-1 1 0 0,0 1-1 0 0,-1-1 1 0 0,1 0-1 0 0,-1-1 1 0 0,-1 0-1 0 0,1 0 1 0 0,-1 0 0 0 0,1-1-1 0 0,-1 0 1 0 0,-1 0-1 0 0,1-1 1 0 0,0 0-1 0 0,-1-1 1 0 0,1 0-1 0 0,-1 0 1 0 0,-8 0-26 0 0,9-1-1 0 0,0-1 1 0 0,0 0-1 0 0,0 0 0 0 0,0-1 1 0 0,0 0-1 0 0,0-1 1 0 0,0 0-1 0 0,0 0 0 0 0,0 0 1 0 0,1-1-1 0 0,-1 0 0 0 0,1-1 1 0 0,-4-2 0 0 0,-15-23-1062 0 0,28 17-2178 0 0,9 1-3511 0 0,-4 7-4812 0 0</inkml:trace>
  <inkml:trace contextRef="#ctx0" brushRef="#br0" timeOffset="1553.718">15289 910 5729 0 0,'0'0'3510'0'0,"0"0"-1151"0"0,0 0-603 0 0,0 0-101 0 0,0 0-82 0 0,0 0-196 0 0,0 0-227 0 0,0 0-224 0 0,0 0-195 0 0,0 0-143 0 0,0 0-117 0 0,0 0-109 0 0,0 0-60 0 0,-12 13-34 0 0,-38 41-39 0 0,48-52-202 0 0,0 0 0 0 0,0 0 0 0 0,1 0 0 0 0,-1 1 0 0 0,0-1 0 0 0,1 1 0 0 0,0-1 0 0 0,-1 1 0 0 0,1 0 0 0 0,0 0 0 0 0,1-1 0 0 0,-1 1 0 0 0,0 0 0 0 0,1 0 0 0 0,-1 0 0 0 0,1 0 0 0 0,0 0 0 0 0,0 0 0 0 0,0-1 0 0 0,1 4-27 0 0,-1 6 86 0 0,0-3-13 0 0,9 78 123 0 0,-9-84-182 0 0,1 0 0 0 0,0-1 0 0 0,-1 1 0 0 0,1-1 0 0 0,0 0 0 0 0,1 1 0 0 0,-1-1 0 0 0,0 0 0 0 0,1 1 0 0 0,-1-1 0 0 0,1 0 0 0 0,0 0 0 0 0,0 0 0 0 0,0 0 0 0 0,0-1 0 0 0,0 1 0 0 0,0 0 0 0 0,0-1 0 0 0,1 0 0 0 0,-1 1 0 0 0,0-1 0 0 0,1 0 0 0 0,-1 0 0 0 0,1 0 0 0 0,-1-1 0 0 0,1 1 0 0 0,0-1 0 0 0,-1 1 0 0 0,1-1 0 0 0,0 0-1 0 0,0 0-12 0 0,8-2 147 0 0,1-2 0 0 0,-1 1 0 0 0,0-1 0 0 0,0-1 0 0 0,-1 0 0 0 0,1-1 0 0 0,-1 0 0 0 0,0 0 0 0 0,-1-1 0 0 0,0 0 0 0 0,0-1 0 0 0,0 0 0 0 0,-1 0 0 0 0,0-1 0 0 0,0 0 0 0 0,3-7-148 0 0,-4 8 77 0 0,10-9 74 0 0,-2-1-1 0 0,0-1 1 0 0,-1 0-1 0 0,-1-1 1 0 0,-1-1-1 0 0,1-4-150 0 0,-12 23 15 0 0,11-24 231 0 0,-4 27-71 0 0,3 81-64 0 0,-5 85-67 0 0,-15 155-44 0 0,9-300 11 0 0,-1 1 0 0 0,-1 0 0 0 0,-1-1-1 0 0,-1 0 1 0 0,-1 0 0 0 0,0 0 0 0 0,-2 0 0 0 0,-1-1 0 0 0,0 0 0 0 0,-2-1-1 0 0,0 1 1 0 0,-1-2 0 0 0,-1 0 0 0 0,-11 13-11 0 0,0-10 25 0 0,16-13-4 0 0,-1-1 0 0 0,0 0 0 0 0,0 0-1 0 0,-1-1 1 0 0,0 0 0 0 0,-1-1 0 0 0,1 0-1 0 0,-1-1 1 0 0,0 1 0 0 0,0-2-1 0 0,-7 3-20 0 0,15-7 4 0 0,1-1-1 0 0,0 1 0 0 0,-1 0 0 0 0,1-1 1 0 0,-1 1-1 0 0,1-1 0 0 0,0 1 0 0 0,-1-1 1 0 0,1 1-1 0 0,0-1 0 0 0,-1 0 0 0 0,1 0 1 0 0,0 0-1 0 0,0 0 0 0 0,0 0 1 0 0,0 0-1 0 0,0 0 0 0 0,0 0 0 0 0,0 0 1 0 0,0 0-1 0 0,0 0 0 0 0,1-1 0 0 0,-1 1 1 0 0,0 0-1 0 0,1-1 0 0 0,-1 1 0 0 0,1 0 1 0 0,-1-1-1 0 0,1 1 0 0 0,0-1 0 0 0,0 1 1 0 0,0 0-1 0 0,0-1 0 0 0,-1 1 0 0 0,2-1 1 0 0,-1 1-1 0 0,0-1 0 0 0,0 1 0 0 0,0-1 1 0 0,1 1-1 0 0,-1 0 0 0 0,1-1 0 0 0,-1 1 1 0 0,1 0-1 0 0,0-1 0 0 0,-1 1 0 0 0,1 0 1 0 0,0 0-1 0 0,0-1 0 0 0,0 1-3 0 0,9-28-3 0 0,2 0 0 0 0,1 1 0 0 0,1 1 0 0 0,1 0 0 0 0,1 1 0 0 0,11-12 3 0 0,-11 14-7 0 0,223-318 49 0 0,-194 274-57 0 0,4 2-1 0 0,2 3 1 0 0,29-27 15 0 0,-70 81 12 0 0,0-1 0 0 0,1 2 0 0 0,0-1 0 0 0,0 2 1 0 0,1-1-1 0 0,0 2 0 0 0,0-1 0 0 0,1 2 0 0 0,3-2-12 0 0,-14 6 1 0 0,1 1 0 0 0,-1 0 0 0 0,0-1 0 0 0,1 1-1 0 0,-1 0 1 0 0,1 0 0 0 0,-1 0 0 0 0,1 0 0 0 0,-1 1 0 0 0,0-1 0 0 0,1 1-1 0 0,-1-1 1 0 0,0 1 0 0 0,1 0 0 0 0,-1 0 0 0 0,0 0 0 0 0,0 0 0 0 0,0 0-1 0 0,0 0 1 0 0,0 1 0 0 0,0-1 0 0 0,0 1 0 0 0,0 0 0 0 0,0-1 0 0 0,-1 1-1 0 0,1 0 1 0 0,-1 0 0 0 0,1 0 0 0 0,-1 0 0 0 0,0 0 0 0 0,0 0-1 0 0,0 0 1 0 0,0 2-1 0 0,23 77 152 0 0,-18-33-158 0 0,-4-39 19 0 0,0-1-1 0 0,-1 1 1 0 0,0 1 0 0 0,0-1-1 0 0,-1 0 1 0 0,0 0-1 0 0,-1 0 1 0 0,0 0 0 0 0,0 0-1 0 0,-1 0 1 0 0,0 0 0 0 0,0-1-1 0 0,-1 1 1 0 0,-4 8-13 0 0,4-11 10 0 0,-1 0 0 0 0,0-1 0 0 0,0 1 1 0 0,0 0-1 0 0,0-1 0 0 0,-1 0 0 0 0,0 0 0 0 0,0-1 0 0 0,0 1 0 0 0,-1-1 1 0 0,1 0-1 0 0,-1-1 0 0 0,0 1 0 0 0,0-1 0 0 0,0 0 0 0 0,-1-1 0 0 0,1 1 1 0 0,-1-1-1 0 0,0 0 0 0 0,1-1 0 0 0,-1 0 0 0 0,0 0 0 0 0,-5 0-10 0 0,-26-1 6 0 0,59-15-301 0 0,-9 12 292 0 0,-1 1 1 0 0,1 0-1 0 0,0 1 0 0 0,-1 0 1 0 0,1 1-1 0 0,0 0 0 0 0,0 1 1 0 0,0 1-1 0 0,-1 0 0 0 0,1 0 1 0 0,10 4 2 0 0,85-3 74 0 0,-90-4-54 0 0,1-2 1 0 0,-1 0-1 0 0,-1-2 0 0 0,1 1 0 0 0,-1-2 1 0 0,1 0-1 0 0,-2-1 0 0 0,1-1 0 0 0,-1 0 1 0 0,0-1-1 0 0,-1-1 0 0 0,2-1-20 0 0,4-7 48 0 0,-1 0 1 0 0,0-1-1 0 0,-1-1 1 0 0,-1-1-1 0 0,-1-1 1 0 0,-1 0-1 0 0,-1-1 1 0 0,-1 0-1 0 0,-1-1 1 0 0,-1-1-1 0 0,-1 0 0 0 0,3-13-48 0 0,23-46-1 0 0,-25 62 14 0 0,-1 0 0 0 0,-1 0 0 0 0,-1-1 0 0 0,-1-1 0 0 0,-1 1 0 0 0,-1-1 0 0 0,0 0 0 0 0,-1-24-13 0 0,-3 47 3 0 0,-1 0 0 0 0,0 0-1 0 0,1 0 1 0 0,-1 0 0 0 0,0 0-1 0 0,0 0 1 0 0,0 0 0 0 0,0 0 0 0 0,0 0-1 0 0,0 0 1 0 0,0 0 0 0 0,0 0 0 0 0,0 0-1 0 0,0 0 1 0 0,-1 0 0 0 0,1 0-1 0 0,0 0 1 0 0,-1 0 0 0 0,1 0 0 0 0,-1 0-1 0 0,1 0 1 0 0,-1 0 0 0 0,0 0 0 0 0,1 0-1 0 0,-1 0 1 0 0,0 1 0 0 0,1-1 0 0 0,-1 0-1 0 0,0 1 1 0 0,0-1 0 0 0,0 0-1 0 0,0 1 1 0 0,0-1 0 0 0,0 1 0 0 0,0-1-1 0 0,0 1 1 0 0,0 0 0 0 0,0-1 0 0 0,0 1-1 0 0,0 0 1 0 0,0 0 0 0 0,0 0-1 0 0,0-1-2 0 0,-3 24 11 0 0,-9 23 89 0 0,2 2 1 0 0,3-1-1 0 0,1 2 1 0 0,1 29-101 0 0,-1 187 100 0 0,6-230-98 0 0,13 91 9 0 0,-1-117-699 0 0,-13-34-364 0 0,-21-101-7186 0 0,19 105 2243 0 0,2 5-5675 0 0</inkml:trace>
  <inkml:trace contextRef="#ctx0" brushRef="#br0" timeOffset="1829.67">16333 781 7706 0 0,'0'0'3151'0'0,"0"0"-416"0"0,0 0-370 0 0,0 0-314 0 0,0 0-392 0 0,0 0-420 0 0,0 0-355 0 0,0 0-252 0 0,0 0-64 0 0,0 0 43 0 0,0 0 65 0 0,0 0 43 0 0,0 0-7 0 0,11 3-54 0 0,122 20 1282 0 0,-33-27-1638 0 0,0-4 1 0 0,-1-5-1 0 0,33-10-302 0 0,-116 20-438 0 0,0 1-1546 0 0,-7 0-2213 0 0,-4 1-8227 0 0</inkml:trace>
  <inkml:trace contextRef="#ctx0" brushRef="#br0" timeOffset="2539.793">17049 1068 0 0 0,'0'0'1376'0'0,"0"0"25"0"0,0 0 108 0 0,0 0 82 0 0,0 0 26 0 0,0 0-32 0 0,0 0-88 0 0,0 0-78 0 0,0 0-94 0 0,0 0-114 0 0,0 0-149 0 0,0 0-199 0 0,0 0-211 0 0,-5-2-182 0 0,-17-5-93 0 0,75 27 3723 0 0,-39-19-3696 0 0,0 0-1 0 0,0 0 1 0 0,0-2-1 0 0,-1 0 0 0 0,1 0 1 0 0,0-1-1 0 0,0-1 0 0 0,-1 0 1 0 0,9-3-404 0 0,-17 4 61 0 0,0 0-1 0 0,-1 0 1 0 0,1 0 0 0 0,-1 0 0 0 0,1-1 0 0 0,-1 0 0 0 0,0 1-1 0 0,0-2 1 0 0,0 1 0 0 0,0 0 0 0 0,0-1 0 0 0,-1 0 0 0 0,0 0 0 0 0,1 0-1 0 0,-2 0 1 0 0,1 0 0 0 0,0-1 0 0 0,-1 1 0 0 0,0-1 0 0 0,0 0-1 0 0,0 0 1 0 0,-1 0 0 0 0,1 0 0 0 0,-1 0 0 0 0,0 0 0 0 0,-1 0-1 0 0,1-1-59 0 0,-1 2 7 0 0,0 1 1 0 0,0-1 0 0 0,-1 0 0 0 0,1 0-1 0 0,-1 0 1 0 0,0 1 0 0 0,0-1 0 0 0,0 0-1 0 0,-1 1 1 0 0,1-1 0 0 0,-1 1 0 0 0,0-1-1 0 0,0 1 1 0 0,0 0 0 0 0,0 0 0 0 0,0 0-1 0 0,-1 0 1 0 0,1 0 0 0 0,-1 0 0 0 0,0 1-1 0 0,0-1 1 0 0,0 1 0 0 0,0 0 0 0 0,-1 0-1 0 0,1 0 1 0 0,0 0 0 0 0,-1 1 0 0 0,0-1-1 0 0,1 1 1 0 0,-1 0 0 0 0,0 0 0 0 0,-1 0-9 0 0,-127-7-112 0 0,123 10 112 0 0,0 1 0 0 0,0-1 0 0 0,0 1 1 0 0,1 1-1 0 0,-1 0 0 0 0,1 0 0 0 0,0 0 1 0 0,0 1-1 0 0,1 0 0 0 0,-1 1 0 0 0,1 0 1 0 0,1 0-1 0 0,-1 0 0 0 0,1 1 1 0 0,0 0-1 0 0,0 0 0 0 0,1 1 0 0 0,0-1 1 0 0,0 1-1 0 0,1 0 0 0 0,0 1 0 0 0,0-1 1 0 0,1 1-1 0 0,0 0 0 0 0,1-1 0 0 0,-1 1 1 0 0,2 0-1 0 0,0 0 0 0 0,0 1 1 0 0,0-1-1 0 0,1 0 0 0 0,0 0 0 0 0,1 0 1 0 0,0 0-1 0 0,1 1 0 0 0,0-1 0 0 0,0-1 1 0 0,1 1-1 0 0,0 0 0 0 0,0-1 1 0 0,1 1-1 0 0,0-1 0 0 0,1 0 0 0 0,-1 0 1 0 0,2 0-1 0 0,0 1 50 0 0,1 0 0 0 0,1 0 0 0 0,-1-1 0 0 0,1 1 0 0 0,1-2 0 0 0,-1 1 0 0 0,2-1 0 0 0,-1-1 0 0 0,1 1 1 0 0,-1-2-1 0 0,2 1 0 0 0,-1-1 0 0 0,1-1 0 0 0,-1 0 0 0 0,1 0 0 0 0,0-1 0 0 0,0-1 0 0 0,1 0 1 0 0,-1 0-1 0 0,1-1 0 0 0,-1-1-50 0 0,-1 1 29 0 0,1-1-1 0 0,-1-1 1 0 0,0 0 0 0 0,0 0 0 0 0,0-1-1 0 0,0 0 1 0 0,0-1 0 0 0,0 0 0 0 0,0-1 0 0 0,-1 0-1 0 0,1 0 1 0 0,5-5-29 0 0,71-59-978 0 0,-61 30-6948 0 0,-20 31-748 0 0,-1 2-2654 0 0</inkml:trace>
  <inkml:trace contextRef="#ctx0" brushRef="#br0" timeOffset="3500.663">17467 1359 7762 0 0,'0'0'3999'0'0,"0"0"-1914"0"0,0 0-510 0 0,0 0 190 0 0,0 0 88 0 0,0 0-138 0 0,0 0-362 0 0,0 0-395 0 0,0 0-234 0 0,0 0-101 0 0,0 0-32 0 0,0 0-54 0 0,0 0-59 0 0,8-20-72 0 0,50-126 517 0 0,-51 127-810 0 0,2 0 0 0 0,0 0 1 0 0,0 1-1 0 0,2 0 0 0 0,0 1 0 0 0,1 0 0 0 0,1 1 0 0 0,1 0 1 0 0,0 1-1 0 0,1 1 0 0 0,0 0 0 0 0,1 1 0 0 0,6-3-113 0 0,-16 11 4 0 0,1 1 0 0 0,1 0 0 0 0,-1 0 0 0 0,1 1 0 0 0,-1 0 0 0 0,1 0 0 0 0,0 1 0 0 0,0 0 0 0 0,0 0 0 0 0,1 1 0 0 0,-1 0 0 0 0,0 1 0 0 0,0 0 0 0 0,1 0 0 0 0,4 1-4 0 0,-10 1 4 0 0,-1 0 0 0 0,0 0-1 0 0,1 0 1 0 0,-1 1 0 0 0,0-1 0 0 0,0 1-1 0 0,0-1 1 0 0,-1 1 0 0 0,1 0 0 0 0,-1-1-1 0 0,1 1 1 0 0,-1 0 0 0 0,0 0 0 0 0,0 0-1 0 0,0 0 1 0 0,-1 0 0 0 0,1 1 0 0 0,-1-1-1 0 0,0 0 1 0 0,1 0 0 0 0,-1 0 0 0 0,-1 0 0 0 0,1 0-1 0 0,0 1 1 0 0,-1-1 0 0 0,0 2-4 0 0,1 5 8 0 0,-4 159 112 0 0,4-168-120 0 0,0 0 1 0 0,0 0-1 0 0,0 0 0 0 0,0 0 1 0 0,0 0-1 0 0,0 0 1 0 0,0 0-1 0 0,1 0 1 0 0,-1 0-1 0 0,0 0 1 0 0,1 0-1 0 0,-1 0 1 0 0,0 0-1 0 0,1 0 1 0 0,-1 0-1 0 0,1 0 1 0 0,0 0-1 0 0,-1 0 1 0 0,1 0-1 0 0,0-1 1 0 0,0 1-1 0 0,-1 0 1 0 0,1-1-1 0 0,0 1 1 0 0,0 0-1 0 0,0-1 1 0 0,0 1-1 0 0,0-1 1 0 0,0 1-1 0 0,0-1 1 0 0,0 0-1 0 0,0 1 1 0 0,0-1-1 0 0,0 0 1 0 0,0 0-1 0 0,0 0 1 0 0,0 0-1 0 0,0 0 1 0 0,0 0-1 0 0,0 0 0 0 0,0 0 1 0 0,0 0-1 0 0,0 0 1 0 0,0 0-1 0 0,0-1 1 0 0,0 1-1 0 0,0 0 1 0 0,0-1-1 0 0,0 1 1 0 0,0-1-1 0 0,1 0 0 0 0,50-26 54 0 0,35-40-23 0 0,-16 11 14 0 0,3 3 1 0 0,54-28-46 0 0,-127 81 0 0 0,-1-1 0 0 0,1 1 1 0 0,0 0-1 0 0,-1 0 1 0 0,1 0-1 0 0,0-1 1 0 0,-1 1-1 0 0,1 0 1 0 0,0 0-1 0 0,-1 0 0 0 0,1 0 1 0 0,0 0-1 0 0,-1 0 1 0 0,1 0-1 0 0,0 0 1 0 0,0 0-1 0 0,-1 1 1 0 0,1-1-1 0 0,0 0 0 0 0,-1 0 1 0 0,1 1-1 0 0,-1-1 1 0 0,1 0-1 0 0,0 1 1 0 0,-1-1-1 0 0,1 0 1 0 0,-1 1-1 0 0,1-1 0 0 0,-1 1 1 0 0,1-1-1 0 0,-1 1 1 0 0,1-1-1 0 0,-1 1 1 0 0,1 0-1 0 0,-1-1 1 0 0,0 1-1 0 0,1-1 0 0 0,-1 1 1 0 0,0 0-1 0 0,0-1 1 0 0,0 1-1 0 0,1 0 1 0 0,-1-1-1 0 0,0 1 1 0 0,0 0-1 0 0,0 0 0 0 0,0-1 1 0 0,0 1-1 0 0,0 0 1 0 0,0-1-1 0 0,0 1 1 0 0,0 0-1 0 0,-1-1 1 0 0,1 1-1 0 0,0 0 0 0 0,0-1 1 0 0,-1 1-1 0 0,1 0 1 0 0,0-1-1 0 0,-1 1 1 0 0,1-1-1 0 0,0 1 1 0 0,-1 0-1 0 0,-11 53 112 0 0,11-52-111 0 0,-34 231 106 0 0,29-173-26 0 0,6-39-9 0 0,0-30-1512 0 0,3 0-931 0 0,-1 5-1174 0 0,-2-2-4956 0 0,0-1-3699 0 0</inkml:trace>
  <inkml:trace contextRef="#ctx0" brushRef="#br0" timeOffset="5871.567">19323 170 2104 0 0,'0'0'1820'0'0,"0"0"37"0"0,0 0 160 0 0,0 0 220 0 0,0 0 87 0 0,0 0-149 0 0,0 0-304 0 0,0 0-356 0 0,0 0-315 0 0,0 0-262 0 0,0 0-202 0 0,5-4 2722 0 0,6 310-622 0 0,-3-30-2210 0 0,1 161-289 0 0,-13-412-241 0 0,11-31 399 0 0,30-58-414 0 0,3 2-1 0 0,3 2 1 0 0,2 1 0 0 0,15-12-81 0 0,98-65-41 0 0,-157 135 41 0 0,-1 1 1 0 0,1-1 0 0 0,-1 0 0 0 0,1 0 0 0 0,-1 1 0 0 0,1-1 0 0 0,-1 0 0 0 0,1 1 0 0 0,0-1 0 0 0,0 1 0 0 0,-1-1 0 0 0,1 1 0 0 0,0-1 0 0 0,0 1 0 0 0,-1-1 0 0 0,1 1 0 0 0,0 0 0 0 0,0 0 0 0 0,0-1-1 0 0,0 1 1 0 0,0 0 0 0 0,0 0 0 0 0,-1 0 0 0 0,1 0 0 0 0,0 0 0 0 0,0 0 0 0 0,0 0 0 0 0,0 0 0 0 0,0 0 0 0 0,0 0 0 0 0,0 1 0 0 0,-1-1 0 0 0,1 0 0 0 0,0 1 0 0 0,0-1 0 0 0,0 0 0 0 0,-1 1 0 0 0,1-1-1 0 0,0 1 1 0 0,0-1 0 0 0,-1 1 0 0 0,1 0 0 0 0,0-1 0 0 0,-1 1 0 0 0,1 0 0 0 0,-1-1 0 0 0,1 1 0 0 0,-1 0 0 0 0,1 0 0 0 0,-1-1 0 0 0,1 1 0 0 0,-1 0 0 0 0,0 0 0 0 0,0 0 0 0 0,1 0 0 0 0,-1 0 0 0 0,0-1-1 0 0,0 1 1 0 0,0 0 0 0 0,0 0 0 0 0,0 0 0 0 0,0 0-1 0 0,5 54 55 0 0,-3 0-1 0 0,-3 0 0 0 0,-2 0 1 0 0,-4 22-55 0 0,4-46 17 0 0,1 46-612 0 0,35-107-3427 0 0,0 6-2443 0 0,-26 19 2938 0 0,3-3-6744 0 0</inkml:trace>
  <inkml:trace contextRef="#ctx0" brushRef="#br0" timeOffset="6703.675">20530 685 7786 0 0,'0'0'2149'0'0,"0"0"-365"0"0,0 0-97 0 0,0 0 30 0 0,0 0-55 0 0,0 0-194 0 0,0 0-260 0 0,0 0-229 0 0,0 0-161 0 0,0 0-86 0 0,-32 11-84 0 0,-104 33-78 0 0,52 2 390 0 0,66-35-844 0 0,1 1 0 0 0,0 0 0 0 0,1 2 1 0 0,0 0-1 0 0,1 0 0 0 0,1 2 0 0 0,1 0 1 0 0,0 0-1 0 0,1 1 0 0 0,0 1 0 0 0,2 0 0 0 0,0 0 1 0 0,1 1-1 0 0,-1 5-116 0 0,10-22 4 0 0,-1 0 1 0 0,1 0 0 0 0,-1 0-1 0 0,1 0 1 0 0,0 1-1 0 0,0-1 1 0 0,0 0 0 0 0,0 0-1 0 0,0 0 1 0 0,0 1-1 0 0,0-1 1 0 0,1 0-1 0 0,-1 0 1 0 0,1 0 0 0 0,0 0-1 0 0,0 0 1 0 0,0 0-1 0 0,0 0 1 0 0,0 0 0 0 0,0 0-1 0 0,0 0 1 0 0,0 0-1 0 0,1-1 1 0 0,-1 1-1 0 0,1 0 1 0 0,0-1 0 0 0,-1 0-1 0 0,1 1 1 0 0,0-1-1 0 0,0 0 1 0 0,0 0 0 0 0,0 0-1 0 0,0 0 1 0 0,0 0-1 0 0,0 0 1 0 0,0 0-1 0 0,0-1 1 0 0,0 1 0 0 0,0-1-1 0 0,0 1 1 0 0,1-1-1 0 0,-1 0 1 0 0,0 0 0 0 0,0 0-1 0 0,0 0 1 0 0,1-1-1 0 0,-1 1 1 0 0,1-1-5 0 0,10 0 79 0 0,1 0 0 0 0,-1-1 0 0 0,0 0 0 0 0,0-1-1 0 0,0-1 1 0 0,-1 0 0 0 0,1-1 0 0 0,-1 0 0 0 0,0-1 0 0 0,7-4-79 0 0,20-15 148 0 0,-1-2-1 0 0,-1-1 1 0 0,-1-2 0 0 0,2-6-148 0 0,-35 34 8 0 0,147-134 203 0 0,-142 180-234 0 0,-39 124 154 0 0,46-62-163 0 0,-14-103 34 0 0,0 0 0 0 0,1 0-1 0 0,-1 0 1 0 0,1 0-1 0 0,-1-1 1 0 0,1 1 0 0 0,0 0-1 0 0,0-1 1 0 0,0 0 0 0 0,0 1-1 0 0,1-1 1 0 0,-1 0-1 0 0,1 0 1 0 0,-1 0 0 0 0,1-1-1 0 0,0 1 1 0 0,0 0 0 0 0,-1-1-1 0 0,1 0 1 0 0,0 0-1 0 0,0 0 1 0 0,0 0 0 0 0,1 0-1 0 0,-1-1 1 0 0,0 1-1 0 0,0-1 1 0 0,0 0 0 0 0,0 0-1 0 0,1 0 1 0 0,-1 0 0 0 0,3-1-2 0 0,3-2 23 0 0,1-1 0 0 0,-1-1 1 0 0,1 1-1 0 0,-1-2 1 0 0,-1 1-1 0 0,1-1 1 0 0,-1 0-1 0 0,0-1 0 0 0,-1 0 1 0 0,1 0-1 0 0,-1-1 1 0 0,-1 0-1 0 0,1 0 0 0 0,-1 0 1 0 0,-1-1-1 0 0,2-2-23 0 0,5-6 50 0 0,93-115 184 0 0,-95 121-224 0 0,2-2 5 0 0,0 0 1 0 0,1 1 0 0 0,0 0-1 0 0,0 0 1 0 0,2 2 0 0 0,-1 0-1 0 0,1 0 1 0 0,1 2-1 0 0,-1 0 1 0 0,2 0 0 0 0,15-4-16 0 0,-30 12 10 0 0,0-1-1 0 0,0 1 1 0 0,0 0 0 0 0,0 0 0 0 0,0 0 0 0 0,-1 1-1 0 0,1-1 1 0 0,0 0 0 0 0,0 1 0 0 0,0-1 0 0 0,0 1-1 0 0,0 0 1 0 0,-1-1 0 0 0,1 1 0 0 0,0 0 0 0 0,-1 0-1 0 0,1 0 1 0 0,-1 0 0 0 0,1 1 0 0 0,-1-1 0 0 0,1 0-1 0 0,-1 0 1 0 0,0 1 0 0 0,1-1 0 0 0,-1 1 0 0 0,0 0-1 0 0,0-1 1 0 0,0 1 0 0 0,0 0 0 0 0,-1-1 0 0 0,1 1-1 0 0,0 0 1 0 0,-1 0 0 0 0,1 0 0 0 0,-1-1 0 0 0,0 1-1 0 0,1 1-9 0 0,6 78 383 0 0,-7-81-380 0 0,1 14 39 0 0,-1-1 0 0 0,-1 0 0 0 0,0 1-1 0 0,-1-1 1 0 0,0 0 0 0 0,-1 0 0 0 0,-1 0 0 0 0,0-1 0 0 0,0 1 0 0 0,-1-1-1 0 0,-1 0 1 0 0,0 0 0 0 0,-1-1 0 0 0,0 0 0 0 0,-1 0 0 0 0,0 0 0 0 0,0-1-1 0 0,-1 0 1 0 0,-1-1 0 0 0,1 0 0 0 0,-2 0 0 0 0,1-1 0 0 0,-5 2-42 0 0,4-4 2 0 0,1 0 0 0 0,-1 0 1 0 0,-1-1-1 0 0,1-1 0 0 0,0 0 0 0 0,-1 0 1 0 0,0-1-1 0 0,0-1 0 0 0,0 0 0 0 0,-9 0-2 0 0,21-2-18 0 0,0 0-10 0 0,25 0-144 0 0,217-11 272 0 0,24 11 624 0 0,-264 0-751 0 0,1 0-1 0 0,-1-1 1 0 0,1 1 0 0 0,-1-1-1 0 0,1 1 1 0 0,-1-1 0 0 0,1 0-1 0 0,-1 0 1 0 0,0 0 0 0 0,1 0-1 0 0,-1-1 1 0 0,0 1 0 0 0,0-1-1 0 0,0 1 1 0 0,0-1-1 0 0,0 0 1 0 0,0 1 0 0 0,-1-1-1 0 0,1 0 1 0 0,-1 0 0 0 0,1 0-1 0 0,-1-1 1 0 0,1 1 0 0 0,-1 0-1 0 0,0-1 1 0 0,0 1 0 0 0,0 0-1 0 0,-1-1 1 0 0,1 1 0 0 0,-1-1-1 0 0,1 1 1 0 0,-1-1 0 0 0,0 1-1 0 0,0-1 1 0 0,0 0 0 0 0,0 1-1 0 0,0-1 1 0 0,0 1 0 0 0,-1-1-1 0 0,1 1 1 0 0,-1-1 27 0 0,-4-19-4568 0 0,-4 2-4099 0 0,6 13-4328 0 0</inkml:trace>
  <inkml:trace contextRef="#ctx0" brushRef="#br0" timeOffset="-27555.146">2661 151 0 0 0,'0'0'1639'0'0,"0"0"7"0"0,0 0 82 0 0,0 0 192 0 0,0 0 178 0 0,0 0-13 0 0,0 0-221 0 0,0 0-349 0 0,0 0-341 0 0,0 0-243 0 0,0 0-163 0 0,0-5-77 0 0,3-14-21 0 0,-2 14-15 0 0,-1 5-27 0 0,0 0-42 0 0,0 0-54 0 0,6 26 2350 0 0,17 88-647 0 0,-18 96-1128 0 0,-9-1 0 0 0,-11 23-1107 0 0,-6-27 261 0 0,21-166-240 0 0,0-62-746 0 0,-2-35-2786 0 0,-1 39-1154 0 0,-1 1-4537 0 0,4 10-1438 0 0</inkml:trace>
  <inkml:trace contextRef="#ctx0" brushRef="#br0" timeOffset="-23456.182">2035 361 2777 0 0,'0'0'2393'0'0,"0"0"-622"0"0,0 0-208 0 0,0 0 95 0 0,0 0 117 0 0,0 0-26 0 0,0 0-236 0 0,0 0-294 0 0,0 0-240 0 0,0 0-147 0 0,0 0-89 0 0,18-8-51 0 0,56-27-32 0 0,33 5 2238 0 0,36-10-597 0 0,-2-6 1 0 0,31-19-2302 0 0,47-27 768 0 0,-127 63-522 0 0,-82 28-102 0 0,-10 1-160 0 0,-6 0-310 0 0,4-4-1554 0 0,2-1-4470 0 0,0 2-1810 0 0,0 0-3667 0 0</inkml:trace>
  <inkml:trace contextRef="#ctx0" brushRef="#br0" timeOffset="-17937.988">3324 11 0 0 0,'0'0'1182'0'0,"0"0"22"0"0,0 0 33 0 0,0 0 140 0 0,0 0 218 0 0,0 0 61 0 0,0 0-122 0 0,0 0-239 0 0,0 0-282 0 0,0 0-215 0 0,0 0-109 0 0,0-2-38 0 0,3 17 5296 0 0,3 91-4275 0 0,-6-37-1127 0 0,-16 476 1395 0 0,12-328-1294 0 0,14-180-398 0 0,-9-37-206 0 0,13-18 2160 0 0,34-49-1929 0 0,86-98-10 0 0,-133 164-264 0 0,4-4 3 0 0,0-1-1 0 0,0 1 1 0 0,0 0 0 0 0,1 1 0 0 0,-1-1 0 0 0,1 1 0 0 0,0 0 0 0 0,0 1 0 0 0,1-1 0 0 0,-1 1 0 0 0,1 0 0 0 0,0 1 0 0 0,-1 0 0 0 0,1 0 0 0 0,0 0 0 0 0,0 1 0 0 0,1 0 0 0 0,1 0-2 0 0,45 1 47 0 0,-32 30 90 0 0,-5 40 175 0 0,-4 58 27 0 0,-22 64-119 0 0,37-253-4734 0 0,-11 34-7005 0 0,-14 19-602 0 0</inkml:trace>
  <inkml:trace contextRef="#ctx0" brushRef="#br0" timeOffset="-12037.25">4005 807 0 0 0,'0'0'411'0'0,"0"0"530"0"0,0 0 301 0 0,0 0 81 0 0,0 0-124 0 0,0 0-163 0 0,0 0-120 0 0,0 0-105 0 0,3 0-36 0 0,11 0-23 0 0,-11 0-10 0 0,-3 0 27 0 0,0 0-20 0 0,0 0-35 0 0,11 22 4671 0 0,-2-17-5032 0 0,-1 0 0 0 0,1-1 0 0 0,0 0 0 0 0,1 0 0 0 0,-1-1 0 0 0,1 0 0 0 0,-1-1 0 0 0,1 0 0 0 0,0-1 0 0 0,0 0 0 0 0,0 0 0 0 0,0-1 0 0 0,0 0 0 0 0,0-1 0 0 0,0 0 0 0 0,5-1-353 0 0,27 0 611 0 0,-31 2-468 0 0,0-1 0 0 0,0 0 0 0 0,0 0 1 0 0,0-2-1 0 0,0 1 0 0 0,-1-1 0 0 0,1-1 0 0 0,-1 0 0 0 0,1 0 1 0 0,-1-1-1 0 0,4-3-143 0 0,-11 6 55 0 0,1 1 0 0 0,-1-1 0 0 0,0-1 0 0 0,0 1 0 0 0,0 0 0 0 0,0-1 0 0 0,0 1 0 0 0,-1-1 0 0 0,1 0 0 0 0,-1 0 0 0 0,0 0 0 0 0,1 0 0 0 0,-1 0 0 0 0,-1-1 0 0 0,1 1 0 0 0,0-1 0 0 0,-1 1 0 0 0,0-1 0 0 0,0 1 0 0 0,0-1 1 0 0,0 0-1 0 0,-1 0 0 0 0,1 1 0 0 0,-1-1 0 0 0,0 0 0 0 0,0 0 0 0 0,0 1 0 0 0,-1-1 0 0 0,1 0 0 0 0,-2-2-55 0 0,1 1 15 0 0,0 1-1 0 0,-1-1 1 0 0,0 0 0 0 0,0 1-1 0 0,0-1 1 0 0,0 1 0 0 0,-1 0 0 0 0,1 0-1 0 0,-1 0 1 0 0,0 0 0 0 0,-1 0-1 0 0,1 1 1 0 0,-1-1 0 0 0,1 1 0 0 0,-1 0-1 0 0,0 0 1 0 0,0 0 0 0 0,0 1-1 0 0,-1-1 1 0 0,1 1 0 0 0,-1 0 0 0 0,1 0-1 0 0,-1 1 1 0 0,0-1 0 0 0,1 1-1 0 0,-1 0 1 0 0,0 1 0 0 0,0-1 0 0 0,-5 1-15 0 0,-72 14-58 0 0,7 26 53 0 0,70-36 13 0 0,-2-1 7 0 0,1 1 0 0 0,-1 1 0 0 0,1-1 0 0 0,0 1 0 0 0,0 0 0 0 0,0 1 0 0 0,1-1 0 0 0,-1 1 0 0 0,2 0 0 0 0,-1 1 0 0 0,1-1 0 0 0,-1 1 0 0 0,1 1-15 0 0,-14 41 90 0 0,3 91 409 0 0,15-128-442 0 0,0 0 0 0 0,0 0 0 0 0,1 0 0 0 0,0 0-1 0 0,1 0 1 0 0,1 0 0 0 0,0 0 0 0 0,1-1 0 0 0,0 1 0 0 0,0-1 0 0 0,6 9-57 0 0,-3-12 89 0 0,1-1 0 0 0,1 0 1 0 0,-1-1-1 0 0,1 0 1 0 0,0 0-1 0 0,1-1 0 0 0,-1 0 1 0 0,1-1-1 0 0,0 1 1 0 0,0-2-1 0 0,1 0 0 0 0,-1 0 1 0 0,0-1-1 0 0,1 0 1 0 0,0-1-1 0 0,0 0 0 0 0,-1-1 1 0 0,1 0-1 0 0,0 0 1 0 0,0-1-1 0 0,3-1-89 0 0,-10 2 20 0 0,138-37 502 0 0,-136 33-457 0 0,-18 3-568 0 0,-6-1-5942 0 0,14 1-1821 0 0,1 1-5043 0 0</inkml:trace>
  <inkml:trace contextRef="#ctx0" brushRef="#br0" timeOffset="11353.669">3865 2699 2857 0 0,'0'0'3003'0'0,"0"0"-667"0"0,0 0-306 0 0,0 0-27 0 0,0 0 15 0 0,0 0-162 0 0,0 0-333 0 0,0 0-370 0 0,0 0-288 0 0,0 0-154 0 0,0 0-59 0 0,0 0 3 0 0,0 0 6 0 0,4-7-8 0 0,246-380 4468 0 0,-164 277-4865 0 0,-84 144-284 0 0,-4-11 39 0 0,-2 9-4 0 0,2 0 0 0 0,1 1 0 0 0,2-1-1 0 0,1 1 1 0 0,3 9-7 0 0,-5-37 7 0 0,0 0 1 0 0,1 1-1 0 0,0-1 1 0 0,0 0-1 0 0,0 0 1 0 0,1 0-1 0 0,-1-1 0 0 0,1 1 1 0 0,1 0-1 0 0,-1-1 1 0 0,0 1-1 0 0,1-1 1 0 0,0 0-1 0 0,0 1 0 0 0,0-2 1 0 0,1 1-1 0 0,0 0 1 0 0,-1-1-1 0 0,1 1 1 0 0,0-1-1 0 0,0 0 0 0 0,1 0 1 0 0,-1-1-1 0 0,1 1 1 0 0,-1-1-1 0 0,1 0 0 0 0,0 0 1 0 0,0-1-1 0 0,0 1 1 0 0,3-1-8 0 0,1-3 97 0 0,1-1 1 0 0,-1-1 0 0 0,0 0-1 0 0,0 0 1 0 0,0-1 0 0 0,-1 0-1 0 0,1 0 1 0 0,-1-1 0 0 0,0 0-1 0 0,-1 0 1 0 0,1-1 0 0 0,-1 0-1 0 0,-1 0 1 0 0,1-1 0 0 0,-1 0-1 0 0,-1 0 1 0 0,2-3-98 0 0,11-11 80 0 0,-1-1 0 0 0,-1 0 0 0 0,-1-1 0 0 0,-1-1-1 0 0,-1 0 1 0 0,-1-1 0 0 0,-2 0 0 0 0,0-1 0 0 0,3-22-80 0 0,-11-24 28 0 0,-2 74-48 0 0,0-1 0 0 0,0 0-1 0 0,0 1 1 0 0,-1-1 0 0 0,1 1 0 0 0,0-1-1 0 0,0 1 1 0 0,0-1 0 0 0,0 0 0 0 0,-1 1 0 0 0,1-1-1 0 0,0 1 1 0 0,-1-1 0 0 0,1 0 0 0 0,0 1-1 0 0,0-1 1 0 0,-1 0 0 0 0,1 1 0 0 0,-1-1 0 0 0,1 0-1 0 0,0 0 1 0 0,-1 1 0 0 0,1-1 0 0 0,-1 0-1 0 0,1 0 1 0 0,0 0 0 0 0,-1 0 0 0 0,1 0 0 0 0,-1 1-1 0 0,1-1 1 0 0,-1 0 0 0 0,1 0 0 0 0,-1 0-1 0 0,1 0 1 0 0,-1 0 0 0 0,1 0 0 0 0,-1-1 0 0 0,1 1-1 0 0,0 0 1 0 0,-1 0 0 0 0,1 0 0 0 0,-1 0-1 0 0,1 0 1 0 0,-1-1 0 0 0,1 1 0 0 0,0 0 0 0 0,-1 0-1 0 0,1-1 1 0 0,0 1 0 0 0,-1 0 0 0 0,1-1 0 0 0,0 1-1 0 0,-1 0 1 0 0,1-1 0 0 0,0 1 0 0 0,-1 0-1 0 0,1-1 1 0 0,0 1 0 0 0,0-1 0 0 0,0 1 0 0 0,-1 0-1 0 0,1-1 1 0 0,0 1 0 0 0,0-1 0 0 0,0 1-1 0 0,0-1 1 0 0,0 0 20 0 0,-17 40-2042 0 0,12-14-121 0 0,3-8-4588 0 0,2-9-5393 0 0</inkml:trace>
  <inkml:trace contextRef="#ctx0" brushRef="#br0" timeOffset="8120.672">1 2467 7690 0 0,'0'0'1872'0'0,"0"0"-297"0"0,0 0-101 0 0,0 0 15 0 0,0 0-58 0 0,0 0-220 0 0,0 0-283 0 0,0 0-179 0 0,0 0-72 0 0,0 0-15 0 0,0 0 24 0 0,4 8-32 0 0,18 22-43 0 0,30-19 864 0 0,-40-12-1170 0 0,10-3 0 0 0,0 0-1 0 0,0-2 1 0 0,0 0-1 0 0,-1-1 1 0 0,0-2-1 0 0,0 0 1 0 0,-1-1-1 0 0,0-1 1 0 0,-1-1-1 0 0,0-1 1 0 0,-1 0-1 0 0,0-1 1 0 0,3-6-305 0 0,16-8 253 0 0,103-83 382 0 0,96-65-93 0 0,-231 173-535 0 0,1-1 0 0 0,-1 1 1 0 0,1 0-1 0 0,0 1 0 0 0,0-1 0 0 0,0 1 0 0 0,0 0 0 0 0,1 1 0 0 0,-1 0 1 0 0,1 0-1 0 0,-1 0 0 0 0,1 0 0 0 0,-1 1 0 0 0,1 1 0 0 0,-1-1 0 0 0,1 1 1 0 0,-1 0-8 0 0,-2 2 4 0 0,0 0 0 0 0,0 1 0 0 0,0-1 0 0 0,0 1 0 0 0,0 0 0 0 0,-1 0 0 0 0,0 1 0 0 0,0-1 0 0 0,0 0 0 0 0,-1 1 0 0 0,1 0 0 0 0,-1 0 0 0 0,0 0 0 0 0,1 2-4 0 0,5 18 37 0 0,0-1 1 0 0,-1 2-1 0 0,-2-1 1 0 0,0 0-1 0 0,-2 1 1 0 0,-1 0-1 0 0,-1 0 1 0 0,-1 0-1 0 0,-1 0 1 0 0,-2 0 0 0 0,0-1-1 0 0,-2 1 1 0 0,-7 22-38 0 0,8-34 11 0 0,-1 0 0 0 0,0-1 0 0 0,-1 1 1 0 0,-1-1-1 0 0,0 0 0 0 0,-1-1 0 0 0,-1 0 1 0 0,0 0-1 0 0,0-1 0 0 0,-1 0 1 0 0,0 0-1 0 0,-1-1 0 0 0,0 0 0 0 0,-1-1 1 0 0,0-1-1 0 0,0 0 0 0 0,-1 0 0 0 0,0-1 1 0 0,0-1-1 0 0,-1 0 0 0 0,0-1 0 0 0,0 0 1 0 0,0-2-1 0 0,0 1 0 0 0,-1-2 0 0 0,1 0 1 0 0,-14 1-12 0 0,9-3 4 0 0,12 1-6 0 0,-1-1-1 0 0,1 1 1 0 0,-1-1 0 0 0,1-1-1 0 0,0 1 1 0 0,0-1 0 0 0,-1-1-1 0 0,1 1 1 0 0,0-1-1 0 0,0-1 1 0 0,0 1 0 0 0,0-1-1 0 0,1 0 1 0 0,-1-1 0 0 0,1 1-1 0 0,-4-4 3 0 0,4 2-34 0 0,1-1-1 0 0,0 0 1 0 0,0 0 0 0 0,1 0-1 0 0,-1 0 1 0 0,1-1-1 0 0,1 0 1 0 0,-1 1-1 0 0,1-1 1 0 0,0-1 0 0 0,1 1-1 0 0,0 0 1 0 0,0-1-1 0 0,0 1 1 0 0,1-1-1 0 0,0 0 1 0 0,1 1-1 0 0,0-1 1 0 0,0 0 0 0 0,1 1-1 0 0,-1-1 1 0 0,2 0-1 0 0,-1 1 1 0 0,3-8 34 0 0,38-78-2821 0 0,24 21-4966 0 0,-44 56-11 0 0,-6 5-2784 0 0</inkml:trace>
  <inkml:trace contextRef="#ctx0" brushRef="#br0" timeOffset="8487.817">1440 2221 8370 0 0,'0'0'2583'0'0,"0"0"-889"0"0,0 0-271 0 0,0 0 109 0 0,0 0 90 0 0,0 0-165 0 0,0 0-367 0 0,0 0-267 0 0,0 0-162 0 0,0 0-86 0 0,0 0-48 0 0,0 0-50 0 0,0 0-53 0 0,-22 27-33 0 0,-72 88-63 0 0,46-37 138 0 0,46-73-449 0 0,-1 1 1 0 0,0 0 0 0 0,1-1-1 0 0,0 1 1 0 0,0 0 0 0 0,1 0-1 0 0,0 1 1 0 0,0-1 0 0 0,0 0 0 0 0,1 0-1 0 0,0 1 1 0 0,0-1 0 0 0,0 0-1 0 0,1 0 1 0 0,0 0 0 0 0,0 0 0 0 0,1 1-1 0 0,-1-1 1 0 0,1-1 0 0 0,1 1-1 0 0,-1 0 1 0 0,1 0 0 0 0,0-1-1 0 0,0 0 1 0 0,1 1 0 0 0,0-1 0 0 0,-1-1-1 0 0,2 1 1 0 0,3 4-18 0 0,0-5 70 0 0,0 0-1 0 0,0 0 1 0 0,1-1 0 0 0,-1 0-1 0 0,1 0 1 0 0,0-1 0 0 0,0 0 0 0 0,0 0-1 0 0,0-1 1 0 0,0-1 0 0 0,0 1-1 0 0,0-1 1 0 0,0-1 0 0 0,0 0-1 0 0,0 0 1 0 0,0-1 0 0 0,0 0-1 0 0,-1 0 1 0 0,1-1 0 0 0,-1 0-1 0 0,1-1 1 0 0,-1 0 0 0 0,1 0-70 0 0,4-3 141 0 0,1-1 0 0 0,-1-1-1 0 0,-1 0 1 0 0,0 0 0 0 0,0-1 0 0 0,0-1 0 0 0,-2 0 0 0 0,1 0 0 0 0,-1-1-1 0 0,-1 0 1 0 0,0-1 0 0 0,-1 0 0 0 0,2-5-141 0 0,-5 10 28 0 0,-1 0 1 0 0,0-1-1 0 0,-1 1 1 0 0,0-1-1 0 0,0 0 1 0 0,-1 0-1 0 0,0 0 0 0 0,0-1 1 0 0,-1 1-1 0 0,0 0 1 0 0,-1 0-1 0 0,0-1 1 0 0,-1 1-1 0 0,0 0 0 0 0,0-1 1 0 0,-1 1-1 0 0,0 0 1 0 0,0 0-1 0 0,-1 0 0 0 0,0 1 1 0 0,-1-1-1 0 0,0 1 1 0 0,0-1-1 0 0,-1 1 1 0 0,0 0-1 0 0,-1 1 0 0 0,1 0 1 0 0,-2-1-1 0 0,-5-4-28 0 0,3 4-69 0 0,0 1 0 0 0,0 0 0 0 0,-1 1-1 0 0,0 0 1 0 0,0 0 0 0 0,0 1 0 0 0,-1 1 0 0 0,0 0-1 0 0,0 0 1 0 0,-4 0 69 0 0,-27 1-2939 0 0,-1 15-3989 0 0,30-5-5334 0 0</inkml:trace>
  <inkml:trace contextRef="#ctx0" brushRef="#br0" timeOffset="9443.891">1772 2360 5209 0 0,'0'0'2079'0'0,"0"0"-205"0"0,0 0 49 0 0,0 0 44 0 0,0 0-136 0 0,0 0-310 0 0,0 0-359 0 0,0 0-273 0 0,0 0-177 0 0,0 0-97 0 0,0 0-77 0 0,0 0-32 0 0,0 0-25 0 0,13-24-35 0 0,41-72 0 0 0,-15 55 765 0 0,-33 36-1009 0 0,0 0 0 0 0,0 1 0 0 0,0-1 0 0 0,1 1 0 0 0,0 1 0 0 0,-1-1-1 0 0,1 1 1 0 0,1 0 0 0 0,-1 1 0 0 0,0 0 0 0 0,1 0 0 0 0,-1 0 0 0 0,1 1-1 0 0,-1 0 1 0 0,1 1 0 0 0,0-1 0 0 0,-1 1 0 0 0,1 1 0 0 0,3 0-202 0 0,-6 4 60 0 0,-1 1 0 0 0,0-1 0 0 0,0 1 1 0 0,0 0-1 0 0,-1 0 0 0 0,0 0 0 0 0,0 0 0 0 0,-1 1 1 0 0,1-1-1 0 0,-1 1 0 0 0,-1-1 0 0 0,1 1 0 0 0,-1 0 1 0 0,0 0-1 0 0,-1 0 0 0 0,0-1 0 0 0,0 1 0 0 0,0 0 1 0 0,-1 0-1 0 0,0 0 0 0 0,0 0 0 0 0,-1 0-60 0 0,-4 21 52 0 0,0 0 0 0 0,-2-1 0 0 0,-1 0 0 0 0,-1 0 0 0 0,-1-1 0 0 0,-9 12-52 0 0,11-19 27 0 0,-1-1 0 0 0,-1-1 0 0 0,-1 0 0 0 0,-1-1 0 0 0,0 0 0 0 0,-1-1 0 0 0,0 0 0 0 0,-12 8-27 0 0,35-64 243 0 0,11 2-248 0 0,2 1 0 0 0,2 1 1 0 0,1 1-1 0 0,2 1 0 0 0,13-12 5 0 0,104-96 9 0 0,-139 139-14 0 0,0 0 0 0 0,0 1 0 0 0,1 0-1 0 0,0-1 1 0 0,-1 2 0 0 0,1-1 0 0 0,0 1-1 0 0,0 0 1 0 0,1 0 0 0 0,-1 0 0 0 0,0 1-1 0 0,1 0 1 0 0,1 0 5 0 0,0 56 11 0 0,-36 59 53 0 0,4-40-33 0 0,13-1-93 0 0,43-80 61 0 0,155-162-11 0 0,-153 143 12 0 0,136-84 9 0 0,-126 99 19 0 0,-40 49-5 0 0,-38 83 90 0 0,2 125-353 0 0,29-225-1746 0 0,1-17-2603 0 0,0-3-3963 0 0,0-1-4255 0 0</inkml:trace>
  <inkml:trace contextRef="#ctx0" brushRef="#br0" timeOffset="10133.99">2917 2441 2000 0 0,'0'0'3081'0'0,"0"0"-1022"0"0,0 0-604 0 0,0 0-61 0 0,0 0 102 0 0,0 0-12 0 0,0 0-111 0 0,0 0-198 0 0,0 0-180 0 0,0 0-129 0 0,0 0-104 0 0,0 0-94 0 0,0 0-68 0 0,20-8-41 0 0,62-28-66 0 0,-77 35-375 0 0,1-1 0 0 0,-1-1-1 0 0,1 1 1 0 0,-1-1-1 0 0,0 0 1 0 0,0 0 0 0 0,0 0-1 0 0,-1-1 1 0 0,1 1-1 0 0,-1-1 1 0 0,0 0 0 0 0,0-1-1 0 0,0 1 1 0 0,-1-1-1 0 0,1 1 1 0 0,-1-1 0 0 0,0 0-1 0 0,0-1 1 0 0,-1 1-1 0 0,0 0 1 0 0,0-1-1 0 0,0 1 1 0 0,0-1 0 0 0,-1 1-1 0 0,0-1 1 0 0,0 0-1 0 0,-1 0 1 0 0,1-4-118 0 0,-2 8 23 0 0,1 0-1 0 0,0 0 1 0 0,-1-1 0 0 0,1 1-1 0 0,-1 0 1 0 0,1 0 0 0 0,-1 0-1 0 0,0 0 1 0 0,0 0 0 0 0,0 0-1 0 0,0 0 1 0 0,-1 0 0 0 0,1 0-1 0 0,0 1 1 0 0,-1-1 0 0 0,1 0-1 0 0,-1 1 1 0 0,0-1-1 0 0,1 1 1 0 0,-1-1 0 0 0,0 1-1 0 0,0 0 1 0 0,0 0 0 0 0,0 0-1 0 0,0 0 1 0 0,0 0 0 0 0,0 0-1 0 0,0 1 1 0 0,-1-1 0 0 0,1 1-1 0 0,0-1 1 0 0,0 1 0 0 0,0 0-1 0 0,-1 0 1 0 0,1 0 0 0 0,0 0-1 0 0,-1 0-22 0 0,-86 17-31 0 0,79-12 50 0 0,0 0 1 0 0,0 1-1 0 0,1 0 1 0 0,-1 0-1 0 0,1 1 1 0 0,1 0-1 0 0,-1 1 1 0 0,1 0-1 0 0,1 0 1 0 0,-1 1-1 0 0,1 0 1 0 0,1 0-1 0 0,0 1 1 0 0,0 0-1 0 0,1 0 1 0 0,0 0-1 0 0,1 0 1 0 0,0 1-1 0 0,0 0 1 0 0,1 0-1 0 0,1 0 1 0 0,0 0-1 0 0,0 0 1 0 0,1 1 0 0 0,1-1-1 0 0,0 0 1 0 0,0 1-1 0 0,1-1 1 0 0,1 0-1 0 0,0 0 1 0 0,0 0-1 0 0,4 9-19 0 0,-1-11 88 0 0,0-1 0 0 0,0 0 0 0 0,1 0 0 0 0,0 0 0 0 0,0-1-1 0 0,1 0 1 0 0,0 0 0 0 0,0-1 0 0 0,1 1 0 0 0,-1-2 0 0 0,1 1 0 0 0,1-1 0 0 0,-1 0 0 0 0,1-1 0 0 0,0 0-1 0 0,0 0 1 0 0,0-1 0 0 0,1 0 0 0 0,5 0-88 0 0,12 3 171 0 0,1-1 0 0 0,-1-2 0 0 0,1 0 0 0 0,0-2 1 0 0,0-2-1 0 0,7-1-171 0 0,104-26-635 0 0,-111 19-3553 0 0,-1-1-3976 0 0,-15 3-4586 0 0</inkml:trace>
  <inkml:trace contextRef="#ctx0" brushRef="#br0" timeOffset="-4597.888">10645 906 13571 0 0,'0'0'1590'0'0,"0"0"-417"0"0,0 0-29 0 0,0 0 154 0 0,0 0 28 0 0,0 0-126 0 0,0 0-212 0 0,0 0-190 0 0,0 0-106 0 0,0 0-99 0 0,0 0-102 0 0,0 0-115 0 0,29-5-93 0 0,91-18-99 0 0,-19 14-1099 0 0,-92 11-4291 0 0,-6-1 1587 0 0,2 0-8627 0 0</inkml:trace>
  <inkml:trace contextRef="#ctx0" brushRef="#br0" timeOffset="-3459.138">11042 634 2184 0 0,'0'0'1842'0'0,"0"0"-67"0"0,0 0 94 0 0,0 0 116 0 0,0 0 48 0 0,0 0-154 0 0,0 0-323 0 0,0 0-322 0 0,0 0-241 0 0,0 0-175 0 0,0 0-113 0 0,0 0-43 0 0,0 0-57 0 0,12-11-22 0 0,38-34-49 0 0,-48 44-472 0 0,1-1 1 0 0,-1 1 0 0 0,1 0 0 0 0,-1 0 0 0 0,1 0-1 0 0,0 0 1 0 0,0 0 0 0 0,-1 1 0 0 0,1-1 0 0 0,0 1-1 0 0,0 0 1 0 0,0-1 0 0 0,0 1 0 0 0,0 1 0 0 0,-1-1 0 0 0,1 0-1 0 0,0 1 1 0 0,0-1 0 0 0,0 1 0 0 0,-1 0 0 0 0,1 0-1 0 0,0 0 1 0 0,-1 0 0 0 0,1 0 0 0 0,-1 1 0 0 0,1-1-1 0 0,-1 1 1 0 0,0 0 0 0 0,0 0 0 0 0,1 0 0 0 0,-1 0 0 0 0,0 0-1 0 0,-1 0 1 0 0,1 0 0 0 0,0 1 0 0 0,-1-1 0 0 0,1 0-1 0 0,-1 1 1 0 0,0 0 0 0 0,0-1 0 0 0,0 1 0 0 0,0 0-1 0 0,0-1 1 0 0,0 1 0 0 0,-1 0 0 0 0,0 0 0 0 0,1 0 0 0 0,-1 0-1 0 0,0-1 1 0 0,0 2-63 0 0,5 21 231 0 0,-1 1 0 0 0,-2-1-1 0 0,0 1 1 0 0,-1-1 0 0 0,-2 1 0 0 0,-1 8-231 0 0,-2 0 90 0 0,-2-1 1 0 0,-1 0 0 0 0,-2 0 0 0 0,-1-1 0 0 0,-1 0 0 0 0,-2-1-1 0 0,-1 0 1 0 0,-13 20-91 0 0,27-51 14 0 0,0-1 0 0 0,0 1-1 0 0,0 0 1 0 0,0 0 0 0 0,-1-1 0 0 0,1 1-1 0 0,0 0 1 0 0,0 0 0 0 0,0-1-1 0 0,0 1 1 0 0,0 0 0 0 0,0 0 0 0 0,-1-1-1 0 0,1 1 1 0 0,0 0 0 0 0,0 0-1 0 0,0 0 1 0 0,0-1 0 0 0,-1 1 0 0 0,1 0-1 0 0,0 0 1 0 0,0 0 0 0 0,-1 0-1 0 0,1-1 1 0 0,0 1 0 0 0,0 0-1 0 0,-1 0 1 0 0,1 0 0 0 0,0 0 0 0 0,0 0-1 0 0,-1 0 1 0 0,1 0 0 0 0,0 0-1 0 0,-1 0 1 0 0,1 0 0 0 0,0 0 0 0 0,0 0-1 0 0,-1 0 1 0 0,1 0 0 0 0,0 0-1 0 0,-1 0 1 0 0,1 0 0 0 0,0 0 0 0 0,0 0-1 0 0,-1 1 1 0 0,1-1 0 0 0,0 0-1 0 0,0 0 1 0 0,-1 0 0 0 0,1 0-1 0 0,0 0 1 0 0,0 1-14 0 0,-2-32 155 0 0,2 31-165 0 0,3-14 17 0 0,0 0-1 0 0,1 0 1 0 0,1 1 0 0 0,0-1-1 0 0,1 1 1 0 0,0 0 0 0 0,1 1-1 0 0,0 0 1 0 0,1 0 0 0 0,6-7-7 0 0,8-13 20 0 0,1 0 1 0 0,1 1 0 0 0,1 1 0 0 0,2 2 0 0 0,1 1 0 0 0,28-21-21 0 0,-51 44 2 0 0,1 0 0 0 0,-1 0 0 0 0,1 0 0 0 0,0 1 0 0 0,0 0 0 0 0,1 0 0 0 0,-1 1 1 0 0,1 0-1 0 0,-1 0 0 0 0,1 0 0 0 0,0 1 0 0 0,0 0 0 0 0,-1 0 0 0 0,1 1 0 0 0,0 0 0 0 0,1 0-2 0 0,-5 2 10 0 0,-1-1 0 0 0,0 1 0 0 0,0 0 0 0 0,0 1 1 0 0,-1-1-1 0 0,1 0 0 0 0,-1 0 0 0 0,1 1 0 0 0,-1-1 0 0 0,0 1 0 0 0,1-1 0 0 0,-1 1 0 0 0,-1 0 0 0 0,1-1 0 0 0,0 1 0 0 0,-1 0 0 0 0,1 0 0 0 0,-1-1 0 0 0,0 1 0 0 0,0 0 1 0 0,0 0-1 0 0,0 0 0 0 0,0-1 0 0 0,-1 1 0 0 0,0 1-10 0 0,1 3 26 0 0,-32 167 401 0 0,15-113-366 0 0,4 46-11 0 0,13-107-66 0 0,13 3 3 0 0,28-43 90 0 0,212-247-65 0 0,-134 192-62 0 0,-47 61-5 0 0,-70 71 74 0 0,-4-14 4 0 0,-1 0 1 0 0,-1 0 0 0 0,-1 0 0 0 0,-1-1-1 0 0,-1 1 1 0 0,-8 17-24 0 0,-8 26 30 0 0,22-64-30 0 0,-6 18-4 0 0,1 0 1 0 0,1 0-1 0 0,0 1 1 0 0,2 0-1 0 0,0 0 1 0 0,2 0-1 0 0,0 0 1 0 0,1 4 3 0 0,0-25-15 0 0,0 1 0 0 0,0 0 0 0 0,0-1 0 0 0,1 1 0 0 0,-1-1 0 0 0,0 1 0 0 0,0 0 0 0 0,1-1 0 0 0,-1 1 0 0 0,0-1 0 0 0,1 1 1 0 0,-1 0-1 0 0,0-1 0 0 0,1 1 0 0 0,-1-1 0 0 0,1 1 0 0 0,-1-1 0 0 0,1 0 0 0 0,-1 1 0 0 0,1-1 0 0 0,-1 0 0 0 0,1 1 0 0 0,-1-1 0 0 0,1 0 0 0 0,0 1 0 0 0,-1-1 1 0 0,1 0-1 0 0,-1 0 0 0 0,1 0 0 0 0,0 0 0 0 0,-1 1 0 0 0,1-1 0 0 0,0 0 0 0 0,-1 0 0 0 0,1 0 0 0 0,0 0 0 0 0,-1-1 0 0 0,1 1 0 0 0,0 0 0 0 0,-1 0 0 0 0,1 0 0 0 0,-1 0 1 0 0,1-1-1 0 0,0 1 0 0 0,-1 0 0 0 0,1-1 0 0 0,-1 1 0 0 0,1 0 0 0 0,-1-1 0 0 0,1 1 0 0 0,-1 0 0 0 0,1-1 0 0 0,-1 1 0 0 0,1-1 15 0 0,28-21-4321 0 0,-21 14-1455 0 0,0 0-6348 0 0</inkml:trace>
  <inkml:trace contextRef="#ctx0" brushRef="#br0" timeOffset="-2947.576">12511 829 13627 0 0,'0'0'1742'0'0,"0"0"-297"0"0,0 0-51 0 0,0 0 38 0 0,0 0-88 0 0,0 0-257 0 0,0 0-233 0 0,0 0-187 0 0,0 0-133 0 0,0 0-83 0 0,0 0-41 0 0,0 0-56 0 0,0 0-32 0 0,-30-3 9 0 0,-94-8-73 0 0,121 10-234 0 0,-1 0 0 0 0,1 0 0 0 0,-1 1-1 0 0,1 0 1 0 0,-1 0 0 0 0,1 0 0 0 0,-1 0-1 0 0,1 0 1 0 0,-1 1 0 0 0,1-1 0 0 0,-1 1-1 0 0,1 0 1 0 0,-1 0 0 0 0,1 0 0 0 0,0 1-1 0 0,-1-1 1 0 0,1 1 0 0 0,0 0 0 0 0,0 0-1 0 0,0 0 1 0 0,1 0 0 0 0,-3 2-24 0 0,-6 6 83 0 0,3-5-66 0 0,0 0 0 0 0,0 1 0 0 0,1 0 0 0 0,-1 0 0 0 0,1 1 0 0 0,0 0 0 0 0,1 1 0 0 0,0-1 0 0 0,0 1 0 0 0,1 0 0 0 0,0 0 0 0 0,0 1 0 0 0,1 0 0 0 0,0 0 0 0 0,0 0 0 0 0,1 0 0 0 0,0 0 0 0 0,1 1 0 0 0,0 0 0 0 0,1-1 0 0 0,-1 1 0 0 0,2 0 0 0 0,0 7-18 0 0,2-12 8 0 0,1-1-1 0 0,0-1 0 0 0,0 1 0 0 0,1 0 1 0 0,-1-1-1 0 0,1 1 0 0 0,-1-1 0 0 0,1 0 1 0 0,0 0-1 0 0,0-1 0 0 0,1 1 0 0 0,-1-1 0 0 0,0 0 1 0 0,1 0-1 0 0,0 0 0 0 0,-1-1 0 0 0,1 0 1 0 0,0 0-1 0 0,0 0 0 0 0,-1 0 0 0 0,1-1 0 0 0,0 0 1 0 0,0 0-1 0 0,0 0 0 0 0,0 0 0 0 0,0-1 1 0 0,0 0-1 0 0,-1 0 0 0 0,1 0 0 0 0,2-1-6 0 0,13-4 67 0 0,0 0-1 0 0,-1-1 0 0 0,0-1 1 0 0,0 0-1 0 0,-1-2 0 0 0,0 0 1 0 0,-1-1-1 0 0,0-1 0 0 0,-1-1 1 0 0,0 0-1 0 0,-1-1 0 0 0,6-7-66 0 0,89-89 147 0 0,-110 161-111 0 0,-6-33-90 0 0,1-1-1 0 0,1 1 1 0 0,0 0 0 0 0,1 0-1 0 0,1 1 1 0 0,1-1 0 0 0,1 0-1 0 0,0 3 55 0 0,27 0-2928 0 0,-14-19-1544 0 0,-1-2-4200 0 0,-5 0-3203 0 0</inkml:trace>
  <inkml:trace contextRef="#ctx0" brushRef="#br0" timeOffset="-2560.235">13176 759 12523 0 0,'0'0'3114'0'0,"0"0"-1202"0"0,0 0-526 0 0,0 0-161 0 0,0 0-126 0 0,0 0-148 0 0,0 0-151 0 0,0 0-118 0 0,0 0-99 0 0,0 0-73 0 0,0 0-71 0 0,0 0-80 0 0,-35 13-82 0 0,-106 41-55 0 0,74-18 108 0 0,64-35-319 0 0,0 1 0 0 0,0 0 0 0 0,0 0-1 0 0,0 0 1 0 0,0 0 0 0 0,0 1 0 0 0,0-1-1 0 0,1 1 1 0 0,-1-1 0 0 0,1 1 0 0 0,-1 0-1 0 0,1 0 1 0 0,0 0 0 0 0,1 0 0 0 0,-1 0 0 0 0,0 1-1 0 0,1-1 1 0 0,0 0 0 0 0,0 1 0 0 0,0-1-1 0 0,0 1 1 0 0,0 0 0 0 0,1-1 0 0 0,-1 1-1 0 0,1 0 1 0 0,0-1 0 0 0,0 1 0 0 0,1 2-11 0 0,1-4-2 0 0,0 1 0 0 0,0-1 1 0 0,0 0-1 0 0,0 1 0 0 0,1-1 1 0 0,-1 0-1 0 0,1-1 0 0 0,-1 1 0 0 0,1 0 1 0 0,0-1-1 0 0,-1 1 0 0 0,1-1 1 0 0,0 0-1 0 0,0 0 0 0 0,0 0 0 0 0,0 0 1 0 0,0 0-1 0 0,0-1 0 0 0,2 1 2 0 0,3 1 2 0 0,105 42 85 0 0,-112-43-82 0 0,0-1 1 0 0,0 1 0 0 0,0 0 0 0 0,0 0 0 0 0,0 0-1 0 0,0-1 1 0 0,-1 1 0 0 0,1 0 0 0 0,0 0-1 0 0,-1 0 1 0 0,1 0 0 0 0,0 0 0 0 0,-1 1 0 0 0,0-1-1 0 0,1 0 1 0 0,-1 0 0 0 0,0 0 0 0 0,1 0-1 0 0,-1 0 1 0 0,0 1 0 0 0,0-1 0 0 0,0 0 0 0 0,0 0-1 0 0,0 0 1 0 0,0 1 0 0 0,0-1 0 0 0,-1 0-1 0 0,1 0 1 0 0,0 0 0 0 0,0 0 0 0 0,-1 0-1 0 0,1 1 1 0 0,-1-1 0 0 0,1 0 0 0 0,-1 0 0 0 0,0 0-1 0 0,1 0 1 0 0,-1 0 0 0 0,0-1 0 0 0,0 1-1 0 0,0 0 1 0 0,0 0 0 0 0,0 0-6 0 0,-42 31 372 0 0,31-24-378 0 0,-1 0-1 0 0,0-1 1 0 0,0-1 0 0 0,-1-1 0 0 0,0 1-1 0 0,0-2 1 0 0,0 0 0 0 0,0-1-1 0 0,-1 0 1 0 0,-4-1 6 0 0,24-20-5752 0 0,6 7-1943 0 0,-5 7-3800 0 0</inkml:trace>
  <inkml:trace contextRef="#ctx0" brushRef="#br0" timeOffset="-2199.134">13500 766 11002 0 0,'0'0'3480'0'0,"0"0"-1054"0"0,0 0-502 0 0,0 0-217 0 0,0 0-275 0 0,0 0-299 0 0,0 0-288 0 0,0 0-159 0 0,0 0-86 0 0,0 0-91 0 0,0 0-55 0 0,0 0-86 0 0,0 0-95 0 0,-26 11-82 0 0,-78 32-51 0 0,54-9 104 0 0,49-33-244 0 0,0 0 1 0 0,0 0-1 0 0,0 1 1 0 0,0-1-1 0 0,1 0 1 0 0,-1 0-1 0 0,0 1 1 0 0,1-1-1 0 0,-1 1 1 0 0,1-1-1 0 0,0 0 1 0 0,-1 1-1 0 0,1-1 1 0 0,0 1-1 0 0,0-1 1 0 0,0 1-1 0 0,0-1 1 0 0,0 1-1 0 0,0-1 1 0 0,1 0-1 0 0,-1 1 1 0 0,0-1-1 0 0,1 1 1 0 0,-1-1-1 0 0,1 0 1 0 0,-1 1-1 0 0,1-1 1 0 0,0 0-1 0 0,-1 1 1 0 0,1-1-1 0 0,0 0 0 0 0,0 0 1 0 0,0 0-1 0 0,0 0 1 0 0,0 0-1 0 0,0 0 1 0 0,0 0-1 0 0,0 0 1 0 0,1 0-1 0 0,-1-1 1 0 0,0 1-1 0 0,0 0 1 0 0,1-1-1 0 0,-1 1 1 0 0,1-1-1 0 0,-1 1 1 0 0,0-1-1 0 0,1 0 1 0 0,-1 1-1 0 0,1-1 1 0 0,-1 0-1 0 0,2 0 0 0 0,8 2 5 0 0,0 2 0 0 0,-1-1 0 0 0,1 1-1 0 0,-1 1 1 0 0,0 0 0 0 0,0 0 0 0 0,-1 1 0 0 0,0 0 0 0 0,0 1-1 0 0,0 0 1 0 0,-1 0 0 0 0,1 1 0 0 0,2 4-5 0 0,-10-8 52 0 0,1 0 1 0 0,0 0 0 0 0,-1 0-1 0 0,1 0 1 0 0,-1 0-1 0 0,-1 1 1 0 0,1-1 0 0 0,0 1-1 0 0,-1-1 1 0 0,0 0-1 0 0,0 1 1 0 0,0-1 0 0 0,-1 0-1 0 0,1 1 1 0 0,-1-1-1 0 0,0 0 1 0 0,-1 1-1 0 0,1-1 1 0 0,-1 0 0 0 0,1 0-1 0 0,-1 0 1 0 0,0 0-1 0 0,-1 0 1 0 0,1-1 0 0 0,-1 1-1 0 0,1-1 1 0 0,-1 0-1 0 0,0 1 1 0 0,0-1 0 0 0,-2 0-53 0 0,-1 3 30 0 0,-1 0 0 0 0,0-1 0 0 0,0 0 1 0 0,0 0-1 0 0,-1 0 0 0 0,0-1 0 0 0,0 0 1 0 0,0-1-1 0 0,0 0 0 0 0,-1 0 0 0 0,1-1 1 0 0,-1 0-1 0 0,0-1 0 0 0,1 1 0 0 0,-1-2 1 0 0,0 1-1 0 0,0-1 0 0 0,0-1 0 0 0,-1 1-30 0 0,-12-13-1510 0 0,11 1-5879 0 0,9 8-5140 0 0</inkml:trace>
  <inkml:trace contextRef="#ctx0" brushRef="#br0" timeOffset="-9827.025">5884 685 3233 0 0,'0'0'1697'0'0,"0"0"-236"0"0,0 0 28 0 0,0 0 190 0 0,0 0 115 0 0,0 0-64 0 0,0 0-245 0 0,0 0-248 0 0,0 0-184 0 0,0 0-122 0 0,0 0-119 0 0,-3-3-73 0 0,-4-2-335 0 0,0-1 0 0 0,-1 2-1 0 0,1-1 1 0 0,-1 1 0 0 0,0 0 0 0 0,-1 1 0 0 0,1-1-1 0 0,0 2 1 0 0,-1-1 0 0 0,0 1 0 0 0,1 1-1 0 0,-1-1 1 0 0,0 2 0 0 0,0-1 0 0 0,0 1-1 0 0,0 0 1 0 0,-2 1-404 0 0,-3 2 121 0 0,0 0 0 0 0,0 0-1 0 0,0 1 1 0 0,0 1 0 0 0,1 1-1 0 0,-1-1 1 0 0,2 2-1 0 0,-1 0 1 0 0,1 1 0 0 0,0 0-1 0 0,0 1 1 0 0,1 0 0 0 0,0 0-1 0 0,1 1 1 0 0,-7 9-121 0 0,7-6 44 0 0,0 0 0 0 0,1 1 0 0 0,0 0 0 0 0,1 1 0 0 0,1 0 0 0 0,0 0 0 0 0,1 1-1 0 0,1-1 1 0 0,0 1 0 0 0,1 0 0 0 0,1 1 0 0 0,1-1 0 0 0,0 1 0 0 0,1-1 0 0 0,1 1 0 0 0,0-1 0 0 0,1 1 0 0 0,2 2-44 0 0,-1-10 33 0 0,0 0 0 0 0,1 0 0 0 0,1 0 0 0 0,0 0 0 0 0,0-1 1 0 0,0 0-1 0 0,1 1 0 0 0,0-2 0 0 0,1 1 0 0 0,0-1 0 0 0,0 0 0 0 0,0 0 0 0 0,1 0 0 0 0,0-1 1 0 0,1 0-1 0 0,-1 0 0 0 0,1-1 0 0 0,4 2-33 0 0,0-1 58 0 0,-1 0 1 0 0,1-1-1 0 0,1 0 1 0 0,-1-1-1 0 0,1 0 1 0 0,0-1-1 0 0,0 0 1 0 0,0-1-1 0 0,0-1 1 0 0,0 0-1 0 0,0-1 1 0 0,0 0-1 0 0,0-1 1 0 0,1-1-1 0 0,-1 0 1 0 0,-1 0-1 0 0,1-2 1 0 0,0 1-1 0 0,-1-2 1 0 0,1 1-1 0 0,-1-2 1 0 0,-1 0-1 0 0,1 0 1 0 0,-1-1-1 0 0,0 0 1 0 0,0-1-1 0 0,-1 0 1 0 0,0-1-1 0 0,0-1-58 0 0,15-15-36 0 0,-25 24-86 0 0,0 1-92 0 0,0 0-153 0 0,0 0-225 0 0,0 0-277 0 0,0 0-438 0 0,0 0-631 0 0,0 0-1601 0 0,1 0-4074 0 0,2 0-4863 0 0</inkml:trace>
  <inkml:trace contextRef="#ctx0" brushRef="#br0" timeOffset="-9308.32">6160 1031 8570 0 0,'0'0'2124'0'0,"0"0"-695"0"0,0 0-435 0 0,0 0-4 0 0,0 0 118 0 0,0 0 63 0 0,0 0-53 0 0,0 0-134 0 0,0 0-88 0 0,0 0-69 0 0,0 0-55 0 0,0 0-36 0 0,0 0-32 0 0,22 4-31 0 0,66 10-27 0 0,-12-25 730 0 0,-60 4-1055 0 0,125-71 1650 0 0,-72-2-1174 0 0,-66 77-771 0 0,-1 0 1 0 0,0-1-1 0 0,0 1 0 0 0,0-1 0 0 0,-1 1 0 0 0,1-1 0 0 0,-1 0 0 0 0,0 0 0 0 0,0 1 0 0 0,0-1 1 0 0,0 0-1 0 0,-1 0 0 0 0,0 0 0 0 0,0 0 0 0 0,0 0 0 0 0,0 0 0 0 0,0 0 0 0 0,-1 0 0 0 0,0 0 1 0 0,0 1-1 0 0,0-1 0 0 0,0 0 0 0 0,0 0 0 0 0,-1 1 0 0 0,0-1 0 0 0,-1-2-26 0 0,-5 2-10 0 0,1 0 0 0 0,-1 0-1 0 0,0 1 1 0 0,0 0 0 0 0,0 0-1 0 0,-1 1 1 0 0,1 0 0 0 0,0 0 0 0 0,-1 1-1 0 0,1 0 1 0 0,-1 1 0 0 0,0 0-1 0 0,1 0 1 0 0,-1 1 0 0 0,1 0-1 0 0,-1 1 1 0 0,1-1 0 0 0,0 2 0 0 0,-1-1-1 0 0,1 1 1 0 0,0 0 0 0 0,1 1-1 0 0,-4 1 11 0 0,-4 3-23 0 0,0 1-1 0 0,1 0 1 0 0,0 1-1 0 0,1 0 1 0 0,0 1-1 0 0,0 0 0 0 0,1 1 1 0 0,1 1-1 0 0,0 0 1 0 0,1 0-1 0 0,-5 9 24 0 0,10-15-1 0 0,0 1-1 0 0,1-1 1 0 0,0 1 0 0 0,0 0 0 0 0,1 0-1 0 0,0 1 1 0 0,0-1 0 0 0,1 1 0 0 0,0-1-1 0 0,1 1 1 0 0,0 0 0 0 0,0 0-1 0 0,1-1 1 0 0,0 1 0 0 0,1 0 0 0 0,-1 0-1 0 0,2-1 1 0 0,-1 1 0 0 0,1 0-1 0 0,1-1 1 0 0,-1 1 0 0 0,2-1 0 0 0,-1 0-1 0 0,1 0 1 0 0,0 0 0 0 0,0-1-1 0 0,3 4 2 0 0,11 7-1 0 0,0 0 0 0 0,0-1-1 0 0,2-1 1 0 0,0-1 0 0 0,1 0-1 0 0,0-2 1 0 0,1 0 0 0 0,0-2-1 0 0,10 4 2 0 0,-25-13-98 0 0,-1 0 0 0 0,1-1 0 0 0,-1 1-1 0 0,1-1 1 0 0,0 0 0 0 0,0-1-1 0 0,-1 0 1 0 0,1 0 0 0 0,0 0-1 0 0,0-1 1 0 0,0 0 0 0 0,-1 0 0 0 0,1-1-1 0 0,-1 0 1 0 0,1 0 0 0 0,2-1 98 0 0,32-23-10151 0 0,-32 18-2020 0 0</inkml:trace>
  <inkml:trace contextRef="#ctx0" brushRef="#br0" timeOffset="-8767.813">6703 1116 12187 0 0,'0'0'2123'0'0,"0"0"-622"0"0,0 0-227 0 0,0 0 54 0 0,0 0 37 0 0,0 0-101 0 0,0 0-192 0 0,0 0-192 0 0,0 0-116 0 0,0 0-67 0 0,0 0-109 0 0,0 0-74 0 0,0 0-52 0 0,20-17-57 0 0,60-55-37 0 0,65-93 1106 0 0,-46 48-1187 0 0,-86 106-305 0 0,-11 18-68 0 0,-12 27 13 0 0,9-32 90 0 0,-6 15-11 0 0,0-2-14 0 0,1 1 0 0 0,0 0 0 0 0,1 0 0 0 0,1 0 0 0 0,0 1-1 0 0,1 0 1 0 0,1-1 0 0 0,1 1 0 0 0,0 0 0 0 0,1 0 0 0 0,1 3 8 0 0,2-14 2 0 0,0-1-1 0 0,0 0 1 0 0,0 0-1 0 0,0 0 1 0 0,1-1-1 0 0,0 1 1 0 0,0-1-1 0 0,0 0 1 0 0,0 0-1 0 0,1 0 1 0 0,-1-1-1 0 0,1 0 1 0 0,0 1-1 0 0,0-2 1 0 0,0 1-1 0 0,1-1 1 0 0,-1 1-1 0 0,1-1 1 0 0,-1-1-1 0 0,1 1 1 0 0,0-1-1 0 0,-1 0 1 0 0,1 0-1 0 0,0-1 1 0 0,0 0-1 0 0,0 0 1 0 0,0 0-1 0 0,-1-1 1 0 0,1 1-1 0 0,0-2 1 0 0,0 1-1 0 0,1-1-1 0 0,8-3 69 0 0,-2 0 1 0 0,1-2-1 0 0,-1 1 0 0 0,0-1 1 0 0,0-1-1 0 0,-1-1 0 0 0,0 0 1 0 0,0 0-1 0 0,-1-1 1 0 0,0 0-1 0 0,-1-1 0 0 0,0 0 1 0 0,-1-1-1 0 0,0 0 0 0 0,5-10-69 0 0,28-67 414 0 0,-41 42-1497 0 0,-4 44-456 0 0,-1 1-851 0 0,4-2-6525 0 0,0 1-3505 0 0</inkml:trace>
  <inkml:trace contextRef="#ctx0" brushRef="#br0" timeOffset="-8439.752">7799 265 13475 0 0,'0'0'2155'0'0,"0"0"-396"0"0,0 0-185 0 0,0 0-50 0 0,0 0-136 0 0,0 0-273 0 0,0 0-300 0 0,0 0-179 0 0,0 0-24 0 0,0 0-28 0 0,0 0-11 0 0,0 0-31 0 0,-3 12-68 0 0,-22 84 595 0 0,13-40-829 0 0,1 0-1 0 0,3 1 0 0 0,3 0 1 0 0,2 0-1 0 0,2 1 0 0 0,4 11-239 0 0,-3 9 74 0 0,0 140-46 0 0,-14-184-59 0 0,10-35-2532 0 0,2-23-1269 0 0,0 1-6151 0 0,2 15-1633 0 0</inkml:trace>
  <inkml:trace contextRef="#ctx0" brushRef="#br0" timeOffset="-8203.294">7416 862 16011 0 0,'0'0'1497'0'0,"0"0"-284"0"0,0 0 96 0 0,0 0 142 0 0,0 0 1 0 0,0 0-194 0 0,36-3-220 0 0,118-8-169 0 0,-33-9 406 0 0,-42 4-604 0 0,-27 5-648 0 0,1 1-1 0 0,0 3 0 0 0,44 0-22 0 0,-88 12-1892 0 0,-8-1-1560 0 0,-1 2-3858 0 0,0-2-5314 0 0</inkml:trace>
  <inkml:trace contextRef="#ctx0" brushRef="#br0" timeOffset="-7154.379">8101 899 11747 0 0,'0'0'1057'0'0,"0"0"-213"0"0,0 0 262 0 0,0 0 306 0 0,0 0 115 0 0,0 0-79 0 0,0 0-199 0 0,0 0-192 0 0,0 0-163 0 0,0 0-110 0 0,0 0-97 0 0,0 0-91 0 0,0 0-52 0 0,31-3-68 0 0,95-8-58 0 0,-66-5 260 0 0,-51 8-528 0 0,1 0 1 0 0,-1 0-1 0 0,-1-1 0 0 0,1 0 0 0 0,-1-1 0 0 0,-1 0 0 0 0,0 0 0 0 0,-1 0 0 0 0,4-8-150 0 0,-8 16 7 0 0,-1 0 0 0 0,1 0-1 0 0,-1-1 1 0 0,1 1 0 0 0,-1 0-1 0 0,0-1 1 0 0,0 1 0 0 0,0-1 0 0 0,0 1-1 0 0,-1-1 1 0 0,1 0 0 0 0,-1 1-1 0 0,0-1 1 0 0,1 0 0 0 0,-1 0-1 0 0,0 1 1 0 0,0-1 0 0 0,-1 0-1 0 0,1 1 1 0 0,-1-1 0 0 0,1 0 0 0 0,-1 1-1 0 0,0-1 1 0 0,0 1 0 0 0,0-1-1 0 0,0 1 1 0 0,0-1 0 0 0,-1 1-1 0 0,1 0 1 0 0,-1 0 0 0 0,0 0 0 0 0,1 0-1 0 0,-1 0 1 0 0,0 0 0 0 0,0 0-1 0 0,0 0 1 0 0,0 1 0 0 0,-1-1-1 0 0,1 1 1 0 0,0-1 0 0 0,-1 1-1 0 0,1 0 1 0 0,-1 0 0 0 0,1 0 0 0 0,-1 0-1 0 0,0 1 1 0 0,1-1 0 0 0,-1 1-1 0 0,0-1-6 0 0,-9 3-43 0 0,0 0-1 0 0,-1 1 1 0 0,1 1-1 0 0,1 0 1 0 0,-1 0-1 0 0,1 1 0 0 0,-1 0 1 0 0,1 1-1 0 0,1 0 1 0 0,-1 1-1 0 0,1 0 1 0 0,1 1-1 0 0,-1 0 0 0 0,1 1 1 0 0,0 0-1 0 0,1 0 1 0 0,0 1-1 0 0,-5 8 44 0 0,5-10-25 0 0,0 2-1 0 0,0-1 1 0 0,1 1-1 0 0,0 1 1 0 0,0-1-1 0 0,1 1 1 0 0,1 0-1 0 0,0 0 1 0 0,0 1-1 0 0,1-1 1 0 0,1 1-1 0 0,0 0 1 0 0,1 0-1 0 0,0 1 1 0 0,0-1-1 0 0,2 0 1 0 0,-1 6 25 0 0,4-13 2 0 0,0 0 1 0 0,0 1-1 0 0,0-1 1 0 0,0 0 0 0 0,1-1-1 0 0,0 1 1 0 0,0-1-1 0 0,0 1 1 0 0,1-1-1 0 0,-1-1 1 0 0,1 1-1 0 0,0 0 1 0 0,0-1-1 0 0,0 0 1 0 0,0 0 0 0 0,1-1-1 0 0,-1 0 1 0 0,1 1-1 0 0,0-2 1 0 0,0 1-1 0 0,-1-1 1 0 0,1 0-1 0 0,1 0-2 0 0,17 3 108 0 0,0-1-1 0 0,0-1 0 0 0,0-2 0 0 0,1 0 0 0 0,-1-1 0 0 0,0-2 0 0 0,0 0 1 0 0,-1-2-1 0 0,1 0 0 0 0,-1-2 0 0 0,0 0 0 0 0,0-2 0 0 0,-1 0 0 0 0,0-2 0 0 0,19-12-107 0 0,-27 13 57 0 0,0 0 1 0 0,0-1-1 0 0,-1 0 0 0 0,-1-1 0 0 0,0 0 0 0 0,-1-1 0 0 0,0-1 0 0 0,-1 1 0 0 0,0-2 0 0 0,-1 1 0 0 0,-1-2 0 0 0,0 1 0 0 0,-1-1 0 0 0,-1 0 0 0 0,-1 0 0 0 0,0-1 0 0 0,-1 1 0 0 0,0-1 0 0 0,-2 0 0 0 0,0 0 0 0 0,0-16-57 0 0,-4 31-3 0 0,-1 1 0 0 0,1-1 1 0 0,0 0-1 0 0,0 1 0 0 0,-1 0 0 0 0,1-1 0 0 0,-1 1 1 0 0,1 0-1 0 0,-1 0 0 0 0,1 1 0 0 0,-1-1 0 0 0,0 1 1 0 0,0-1-1 0 0,1 1 0 0 0,-1 0 0 0 0,0 0 0 0 0,1 0 1 0 0,-1 0-1 0 0,0 0 0 0 0,0 0 0 0 0,1 1 1 0 0,-1 0-1 0 0,0-1 0 0 0,1 1 0 0 0,-1 0 0 0 0,1 0 1 0 0,-1 0-1 0 0,1 1 0 0 0,0-1 0 0 0,-1 1 0 0 0,1-1 3 0 0,-1 1-10 0 0,-1-1 0 0 0,1 1 0 0 0,0-1 0 0 0,0 1 0 0 0,0 0 0 0 0,0 0 0 0 0,1 0 0 0 0,-1 0-1 0 0,1 0 1 0 0,-1 1 0 0 0,1 0 0 0 0,0-1 0 0 0,0 1 0 0 0,0 0 0 0 0,0 0 0 0 0,0 0 0 0 0,0 0 0 0 0,1 0 0 0 0,0 0-1 0 0,-1 0 1 0 0,1 1 0 0 0,1-1 0 0 0,-1 1 0 0 0,0-1 0 0 0,1 0 0 0 0,0 1 0 0 0,-1-1 0 0 0,1 1 10 0 0,3-1 2 0 0,-1 0 0 0 0,0-1-1 0 0,1 0 1 0 0,0 1 0 0 0,-1-1 0 0 0,1 0 0 0 0,0 0 0 0 0,0-1 0 0 0,0 1 0 0 0,0-1 0 0 0,0 1 0 0 0,1-1 0 0 0,-1 0 0 0 0,0 0 0 0 0,1 0 0 0 0,-1-1 0 0 0,0 1-1 0 0,2-1-1 0 0,-4 0 3 0 0,8 1 9 0 0,-1 0 1 0 0,0 1-1 0 0,1 0 0 0 0,-1 0 0 0 0,0 1 1 0 0,0 0-1 0 0,-1 0 0 0 0,1 1 0 0 0,-1 0 1 0 0,1 0-1 0 0,-1 1 0 0 0,-1-1 0 0 0,1 2 1 0 0,-1-1-1 0 0,1 1 0 0 0,-1 0 1 0 0,-1 0-1 0 0,0 1 0 0 0,1-1 0 0 0,-2 1 1 0 0,1 0-1 0 0,-1 1 0 0 0,0-1 0 0 0,-1 1 1 0 0,0 0-1 0 0,0 0 0 0 0,0 0 1 0 0,-1 0-1 0 0,-1 0 0 0 0,1 1-12 0 0,-3 3 78 0 0,0 1 0 0 0,-1 0 1 0 0,-1-1-1 0 0,0 1 0 0 0,-1-1 0 0 0,0 0 0 0 0,0 0 1 0 0,-6 8-79 0 0,4-5 20 0 0,7 48 78 0 0,-1-62-108 0 0,0-1 14 0 0,2 3 0 0 0,-2 1-546 0 0,-6-11-3627 0 0,-4 0-8610 0 0,6 6 258 0 0</inkml:trace>
  <inkml:trace contextRef="#ctx0" brushRef="#br0" timeOffset="-5700.17">9045 921 3329 0 0,'0'0'5452'0'0,"0"0"-2577"0"0,0 0-1007 0 0,0 0-183 0 0,0 0-58 0 0,0 0-142 0 0,0 0-246 0 0,0 0-307 0 0,0 0-307 0 0,0 0-209 0 0,0 0-132 0 0,17-8 660 0 0,215 8 2974 0 0,-109-22-3455 0 0,-80 5-826 0 0,-37 13-4209 0 0,-4 3-4960 0 0,0 1-2287 0 0</inkml:trace>
  <inkml:trace contextRef="#ctx0" brushRef="#br0" timeOffset="-4854.027">9855 763 7818 0 0,'0'0'2886'0'0,"0"0"-971"0"0,0 0-479 0 0,0 0-45 0 0,0 0-11 0 0,0 0-137 0 0,0 0-229 0 0,0 0-270 0 0,0 0-205 0 0,0 0-134 0 0,0 0-73 0 0,0 0-68 0 0,0 0-40 0 0,-24 19-37 0 0,-75 60-51 0 0,97-78-128 0 0,-1 0 0 0 0,1 1 0 0 0,-1 0 0 0 0,1-1 0 0 0,-1 1 0 0 0,1 0 0 0 0,0 0 0 0 0,0 0 0 0 0,0 0 0 0 0,0 1 0 0 0,1-1 0 0 0,-1 1 0 0 0,0-1 0 0 0,1 1 0 0 0,0-1-1 0 0,-1 1 1 0 0,1 0 0 0 0,0 0 0 0 0,1-1 0 0 0,-1 1 0 0 0,0 0 0 0 0,1 0 0 0 0,0 0 0 0 0,-1 0-8 0 0,1 10 29 0 0,-1-9-17 0 0,-1 0-1 0 0,2-1 1 0 0,-1 1 0 0 0,0 0-1 0 0,1 0 1 0 0,0 0 0 0 0,0 0 0 0 0,0 0-1 0 0,0 0 1 0 0,1 0 0 0 0,-1 0-1 0 0,1 0 1 0 0,0 0 0 0 0,0 0-1 0 0,1-1 1 0 0,-1 1 0 0 0,1 0-1 0 0,0-1 1 0 0,0 1 0 0 0,0-1-1 0 0,0 0 1 0 0,0 1 0 0 0,1-1 0 0 0,0 0-1 0 0,-1 0 1 0 0,1-1 0 0 0,0 1-1 0 0,1-1 1 0 0,-1 1 0 0 0,0-1-1 0 0,1 0 1 0 0,-1 0 0 0 0,1-1-1 0 0,-1 1 1 0 0,1-1 0 0 0,0 1-1 0 0,0-1 1 0 0,0 0 0 0 0,0-1-1 0 0,0 1 1 0 0,0-1 0 0 0,1 0-12 0 0,3 1 99 0 0,1-1 1 0 0,-1-1-1 0 0,0 0 0 0 0,1 0 1 0 0,-1 0-1 0 0,0-1 1 0 0,0 0-1 0 0,0-1 0 0 0,0 0 1 0 0,-1 0-1 0 0,1 0 1 0 0,-1-1-1 0 0,0-1 0 0 0,0 1 1 0 0,0-1-1 0 0,0 0 0 0 0,-1 0 1 0 0,0-1-1 0 0,0 0-99 0 0,-1 0 49 0 0,-1-1 1 0 0,0 0-1 0 0,0 0 0 0 0,-1 0 0 0 0,0 0 0 0 0,0 0 1 0 0,0-1-1 0 0,-1 1 0 0 0,0-1 0 0 0,-1 1 0 0 0,0-1 1 0 0,0 0-1 0 0,-1 0 0 0 0,1 0 0 0 0,-2 1 0 0 0,1-1 1 0 0,-1 0-1 0 0,-1-2-49 0 0,-1 0-100 0 0,-1-1 1 0 0,0 0 0 0 0,-1 1-1 0 0,0 0 1 0 0,-1 0-1 0 0,0 0 1 0 0,0 0 0 0 0,-1 1-1 0 0,0 0 1 0 0,-1 1-1 0 0,0 0 1 0 0,0 0 0 0 0,-1 1-1 0 0,0 0 1 0 0,-8-5 99 0 0,-1-3-404 0 0,18 14 317 0 0,0 1 14 0 0,0 0 7 0 0,0 0-19 0 0,0 0 5 0 0,13 0-45 0 0,9-7 250 0 0,0-1 0 0 0,-1-1 0 0 0,0-1 0 0 0,0-1 0 0 0,-1-1 0 0 0,-1 0 1 0 0,0-2-1 0 0,-1 0 0 0 0,0-1 0 0 0,4-5-125 0 0,-17 15 25 0 0,25-21 120 0 0,-1-1 0 0 0,-2-2-1 0 0,-1-1 1 0 0,-1-1 0 0 0,16-27-145 0 0,-5-16 593 0 0,-36 74-497 0 0,0 0-40 0 0,-2 23-106 0 0,-7 33 101 0 0,3 2 0 0 0,3-1 1 0 0,2 48-52 0 0,2-69 6 0 0,17 324 45 0 0,-11 156 117 0 0,-6-504-125 0 0,0 0 0 0 0,-1 0 1 0 0,-1 1-1 0 0,0-1 1 0 0,-1 0-1 0 0,0 0 0 0 0,-1-1 1 0 0,0 1-1 0 0,-1 0 1 0 0,0-1-1 0 0,-1 0 0 0 0,0 0 1 0 0,-3 5-44 0 0,6-14 28 0 0,1-1-1 0 0,0 1 1 0 0,-1-1 0 0 0,1 0 0 0 0,-1 1 0 0 0,0-1 0 0 0,1 0 0 0 0,-1 0 0 0 0,0 0 0 0 0,0 0 0 0 0,1 0-1 0 0,-1 0 1 0 0,0 0 0 0 0,0-1 0 0 0,0 1 0 0 0,0-1 0 0 0,0 1 0 0 0,0-1 0 0 0,0 0 0 0 0,0 0 0 0 0,0 0-1 0 0,-1 0 1 0 0,1 0 0 0 0,0 0 0 0 0,0-1 0 0 0,0 1 0 0 0,0-1 0 0 0,0 1 0 0 0,0-1 0 0 0,1 0 0 0 0,-1 0-1 0 0,0 0 1 0 0,0 0 0 0 0,0 0 0 0 0,1 0 0 0 0,-1 0 0 0 0,1-1 0 0 0,-1 1 0 0 0,1 0 0 0 0,-2-2-28 0 0,-50-66 339 0 0,46 52-339 0 0,1 0 0 0 0,1-1 0 0 0,0 1 0 0 0,2-1 0 0 0,0 0 1 0 0,0 0-1 0 0,2 0 0 0 0,1-1 0 0 0,0-12 0 0 0,3 19-66 0 0,-1-1 1 0 0,2 1-1 0 0,-1 0 1 0 0,2 0-1 0 0,0 0 1 0 0,0 1-1 0 0,1 0 1 0 0,0 0-1 0 0,1 0 1 0 0,0 1-1 0 0,1-1 1 0 0,0 2-1 0 0,1-1 0 0 0,0 1 1 0 0,0 1-1 0 0,1 0 1 0 0,0 0-1 0 0,0 1 1 0 0,1 0-1 0 0,0 1 1 0 0,9-4 65 0 0,12-2-2812 0 0,-10 9-6752 0 0,-15 3-2638 0 0</inkml:trace>
  <inkml:trace contextRef="#ctx0" brushRef="#br0" timeOffset="11601.414">4933 2320 8106 0 0,'0'0'4458'0'0,"0"0"-2436"0"0,0 0-746 0 0,0 0 55 0 0,0 0 91 0 0,0 0-77 0 0,0 0-250 0 0,0 0-341 0 0,-5 32-300 0 0,-15 101-188 0 0,15-74-35 0 0,25-14-180 0 0,-3-38-7669 0 0,-12-7-3462 0 0</inkml:trace>
  <inkml:trace contextRef="#ctx0" brushRef="#br0" timeOffset="11837.272">4920 1963 12091 0 0,'0'0'1832'0'0,"0"0"-488"0"0,0 0-376 0 0,0 0-119 0 0,0 0-153 0 0,0 0-328 0 0,0 0-312 0 0,0 0-248 0 0,0 0-128 0 0,0 0-72 0 0,0 0-128 0 0,0 0-353 0 0,0 0-1031 0 0,0 0-2305 0 0,75-15-5585 0 0</inkml:trace>
  <inkml:trace contextRef="#ctx0" brushRef="#br0" timeOffset="12099.813">5452 2221 5505 0 0,'0'0'2610'0'0,"0"0"-513"0"0,0 0-121 0 0,0 0 131 0 0,0 0 18 0 0,0 0-181 0 0,0 0-318 0 0,0 0-354 0 0,0 0-281 0 0,0 0-194 0 0,0 0-135 0 0,0 0-153 0 0,-6-7-103 0 0,4 4-329 0 0,1 1-57 0 0,0 0 1 0 0,0 0-1 0 0,0 1 0 0 0,-1-1 1 0 0,1 1-1 0 0,0-1 0 0 0,-1 1 0 0 0,1 0 1 0 0,-1-1-1 0 0,1 1 0 0 0,-1 0 1 0 0,1 0-1 0 0,-1 0 0 0 0,0 0 1 0 0,0 0-1 0 0,1 0 0 0 0,-1 1 1 0 0,0-1-1 0 0,0 1 0 0 0,0-1 0 0 0,0 1 1 0 0,0 0-1 0 0,0-1 0 0 0,0 1 1 0 0,0 0-1 0 0,-1 1-20 0 0,-13 3 125 0 0,-1 2 0 0 0,1 1 0 0 0,-1 0 0 0 0,2 0 0 0 0,-1 2 0 0 0,1 0 0 0 0,1 1 0 0 0,-1 0 0 0 0,2 1 0 0 0,-1 1 0 0 0,-2 4-125 0 0,12-12 10 0 0,1 0 1 0 0,0 0-1 0 0,0 0 1 0 0,0 0-1 0 0,0 1 1 0 0,1-1-1 0 0,-1 1 1 0 0,1 0-1 0 0,0 0 1 0 0,1-1-1 0 0,-1 1 1 0 0,1 0-1 0 0,0 1 1 0 0,0-1-1 0 0,1 0 1 0 0,-1 0-1 0 0,1 0 1 0 0,0 0-1 0 0,1 1 1 0 0,-1-1-1 0 0,1 0 1 0 0,0 0-1 0 0,0 0 0 0 0,1 0 1 0 0,0 0-1 0 0,0 0 1 0 0,0-1-1 0 0,0 1-10 0 0,5 5 17 0 0,1 0-1 0 0,0-1 1 0 0,0 0-1 0 0,0 0 1 0 0,1-1-1 0 0,1 0 1 0 0,-1-1-1 0 0,1 0 1 0 0,1-1-1 0 0,-1 0 1 0 0,1 0-1 0 0,0-1 1 0 0,0 0-1 0 0,1-1 1 0 0,-1-1-1 0 0,3 1-16 0 0,-2-2 36 0 0,52-4 66 0 0,-42-12-270 0 0,13-10-1804 0 0,-13 7-2150 0 0,-14 9-1788 0 0,0 4-5827 0 0</inkml:trace>
  <inkml:trace contextRef="#ctx0" brushRef="#br0" timeOffset="12453.682">5645 2497 1760 0 0,'0'0'2062'0'0,"0"0"-55"0"0,0 0 84 0 0,0 0 112 0 0,0 0 11 0 0,0 0-96 0 0,0 0-173 0 0,0 0-240 0 0,0 0-215 0 0,0 0-191 0 0,33 0-144 0 0,102-2-119 0 0,-64-15 405 0 0,-60 9-1151 0 0,17-8 233 0 0,-2-1 0 0 0,0-2-1 0 0,0-1 1 0 0,-2-1 0 0 0,16-18-523 0 0,-36 35 40 0 0,0-1 1 0 0,0 0-1 0 0,-1 0 1 0 0,1 0-1 0 0,-1 0 1 0 0,-1-1-1 0 0,1 1 0 0 0,-1-1 1 0 0,0 0-1 0 0,0 1 1 0 0,0-1-1 0 0,-1 0 1 0 0,0 0-1 0 0,0 0 1 0 0,-1 0-1 0 0,0 0 1 0 0,0-1-1 0 0,0 1-40 0 0,-2 2 6 0 0,-1 1 0 0 0,1 0-1 0 0,-1 0 1 0 0,0 0 0 0 0,0 0 0 0 0,0 0-1 0 0,0 1 1 0 0,0-1 0 0 0,0 1 0 0 0,-1 0 0 0 0,1 0-1 0 0,-1 0 1 0 0,0 1 0 0 0,0-1 0 0 0,1 1-1 0 0,-1 0 1 0 0,0 0 0 0 0,0 0 0 0 0,0 0 0 0 0,0 1-1 0 0,0 0 1 0 0,0 0 0 0 0,0 0 0 0 0,0 0-1 0 0,0 0 1 0 0,0 1 0 0 0,-2 0-6 0 0,-7 1-6 0 0,0 0-1 0 0,0 1 1 0 0,0 1 0 0 0,0 0-1 0 0,0 0 1 0 0,1 2 0 0 0,0-1-1 0 0,0 2 1 0 0,0-1 0 0 0,1 2-1 0 0,0-1 1 0 0,0 2-1 0 0,1-1 1 0 0,0 1 0 0 0,0 1-1 0 0,1 0 1 0 0,1 0 0 0 0,0 1-1 0 0,0 0 1 0 0,1 0 0 0 0,0 1 6 0 0,2-2-7 0 0,0 1 1 0 0,0-1 0 0 0,1 1-1 0 0,0 0 1 0 0,1 0 0 0 0,0 0-1 0 0,1 1 1 0 0,1-1-1 0 0,-1 1 1 0 0,2-1 0 0 0,0 1-1 0 0,0-1 1 0 0,1 6 6 0 0,2-9 0 0 0,1 0 0 0 0,0 0 0 0 0,0-1-1 0 0,1 1 1 0 0,0-1 0 0 0,0 0 0 0 0,1 0 0 0 0,0-1 0 0 0,0 0-1 0 0,0 0 1 0 0,1 0 0 0 0,0-1 0 0 0,0 1 0 0 0,0-2 0 0 0,1 1 0 0 0,0-1-1 0 0,-1 0 1 0 0,2-1 0 0 0,-1 0 0 0 0,0 0 0 0 0,1-1 0 0 0,-1 0-1 0 0,1 0 1 0 0,-1-1 0 0 0,1 0 0 0 0,5-1 0 0 0,117 9-795 0 0,-77-18-7299 0 0,-42 6-4222 0 0</inkml:trace>
  <inkml:trace contextRef="#ctx0" brushRef="#br0" timeOffset="13646.216">6994 2519 1136 0 0,'0'0'1607'0'0,"0"0"-196"0"0,0 0-18 0 0,0 0 119 0 0,0 0 96 0 0,0 0-3 0 0,0 0-138 0 0,0 0-177 0 0,0 0-131 0 0,0 0-92 0 0,0 0-75 0 0,0 0-71 0 0,0 0-72 0 0,19-14-66 0 0,59-45-72 0 0,-26 13 1036 0 0,-44 38-1386 0 0,-1-1 0 0 0,1 0 0 0 0,-2 0 0 0 0,1 0 0 0 0,-1-1 0 0 0,-1 0 0 0 0,0 0 0 0 0,0 0 0 0 0,0-4-361 0 0,-3 4 782 0 0,-1 27-132 0 0,11 86-521 0 0,-5 0-1 0 0,-6 83-128 0 0,-1-130 20 0 0,0-17 10 0 0,2-9 0 0 0,-1 0 0 0 0,-1 1 0 0 0,-2-1 0 0 0,-1 0 0 0 0,-2 0 0 0 0,0 0 0 0 0,-3 0 0 0 0,0-1 0 0 0,-1 0 0 0 0,-10 16-30 0 0,18-41 26 0 0,0-1 1 0 0,0 0 0 0 0,-1 0 0 0 0,0 0 0 0 0,1 0-1 0 0,-1 0 1 0 0,0 0 0 0 0,0-1 0 0 0,-1 1-1 0 0,1 0 1 0 0,-1-1 0 0 0,1 0 0 0 0,-1 0 0 0 0,0 0-1 0 0,1 0 1 0 0,-1 0 0 0 0,0 0 0 0 0,-1-1-1 0 0,1 1 1 0 0,0-1 0 0 0,0 0 0 0 0,0 0-1 0 0,-1 0 1 0 0,1 0 0 0 0,-1-1 0 0 0,1 1-27 0 0,1-3 17 0 0,0 1 0 0 0,0-1 0 0 0,0 0 0 0 0,0 0 0 0 0,1 1 0 0 0,-1-1 0 0 0,0 0 0 0 0,1 0 0 0 0,0-1 0 0 0,-1 1 0 0 0,1 0 0 0 0,0 0 0 0 0,0-1 1 0 0,0 1-1 0 0,1 0 0 0 0,-1-1 0 0 0,1 1 0 0 0,-1-1 0 0 0,1 1 0 0 0,0-1 0 0 0,0-1-17 0 0,-2-3 22 0 0,0-26 1 0 0,2 1 1 0 0,1-1-1 0 0,2 1 0 0 0,1-1 1 0 0,1 1-1 0 0,2 1 1 0 0,1-1-1 0 0,2 1 0 0 0,1 0 1 0 0,1 1-1 0 0,1 1 1 0 0,2 0-1 0 0,4-4-23 0 0,141-261 83 0 0,-143 268-74 0 0,1 1 1 0 0,1 1 0 0 0,1 1-1 0 0,1 0 1 0 0,1 2-1 0 0,1 0 1 0 0,1 2 0 0 0,1 1-1 0 0,21-13-9 0 0,-39 27 0 0 0,1 0 0 0 0,-1 0 0 0 0,0 0 0 0 0,1 1 0 0 0,0 0 0 0 0,0 0 0 0 0,0 1 0 0 0,0 0-1 0 0,0 0 1 0 0,0 1 0 0 0,0 0 0 0 0,1 0 0 0 0,-1 1 0 0 0,7 1 0 0 0,-12 1 9 0 0,-1 0 0 0 0,1 0 0 0 0,0 0 0 0 0,-1 1 0 0 0,0-1 0 0 0,1 1 0 0 0,-1 0 0 0 0,0 0 0 0 0,-1 0 0 0 0,1 0 0 0 0,0 0 0 0 0,-1 0 0 0 0,1 0 0 0 0,-1 0 0 0 0,0 0 1 0 0,0 1-1 0 0,-1-1 0 0 0,1 1 0 0 0,0-1 0 0 0,-1 0 0 0 0,0 1 0 0 0,0-1 0 0 0,0 1 0 0 0,0-1 0 0 0,-1 1 0 0 0,0-1 0 0 0,1 1 0 0 0,-1 0-9 0 0,0 9 35 0 0,-1 8 0 0 0,-2 1 0 0 0,0 0 0 0 0,-1-1 0 0 0,-1 0 0 0 0,-2 0 0 0 0,0-1 0 0 0,-1 0 0 0 0,0 0 0 0 0,-2-1 0 0 0,0 0 0 0 0,-2-1 0 0 0,-13 16-35 0 0,0-4 21 0 0,0-1 0 0 0,-2-2 0 0 0,-1-1 0 0 0,-24 17-21 0 0,46-38-16 0 0,1 0 0 0 0,-1-1 0 0 0,-1 0 1 0 0,1 0-1 0 0,0 0 0 0 0,-1-1 0 0 0,0 0 0 0 0,0-1 0 0 0,0 0 0 0 0,0 0 0 0 0,0-1 0 0 0,0 1 0 0 0,-7-1 16 0 0,14-3-102 0 0,0 1 0 0 0,0 0 0 0 0,1 0 0 0 0,-1 0-1 0 0,1 0 1 0 0,-1-1 0 0 0,0 1 0 0 0,1 0-1 0 0,0-1 1 0 0,-1 1 0 0 0,1 0 0 0 0,0-1-1 0 0,0 1 1 0 0,0 0 0 0 0,0-1 0 0 0,0 1 0 0 0,0 0-1 0 0,0-1 1 0 0,0 1 0 0 0,0 0 0 0 0,1-1-1 0 0,-1 1 1 0 0,1 0 0 0 0,-1-1 0 0 0,1 1-1 0 0,-1 0 1 0 0,1 0 0 0 0,0 0 0 0 0,0-1 0 0 0,-1 1-1 0 0,1 0 1 0 0,0 0 0 0 0,0 0 0 0 0,0 0-1 0 0,0 0 103 0 0,36-34-4300 0 0,-9 16-5067 0 0,-15 11-2067 0 0</inkml:trace>
  <inkml:trace contextRef="#ctx0" brushRef="#br0" timeOffset="14161.363">7690 2614 272 0 0,'0'0'2087'0'0,"0"0"130"0"0,0 0 195 0 0,0 0 95 0 0,0 0-93 0 0,0 0-215 0 0,0 0-274 0 0,0 0-289 0 0,0 0-238 0 0,0 0-206 0 0,0 0-192 0 0,0 0-154 0 0,32-9-125 0 0,98-33-107 0 0,-123 41-531 0 0,-1-1 1 0 0,0 0-1 0 0,0 0 1 0 0,0 0-1 0 0,0-1 1 0 0,0 0-1 0 0,-1 0 1 0 0,1 0-1 0 0,-1-1 0 0 0,0 1 1 0 0,0-1-1 0 0,0-1 1 0 0,-1 1-1 0 0,3-2-83 0 0,6-10 269 0 0,10-5-40 0 0,-2-1-1 0 0,0-1 0 0 0,-1-1 1 0 0,-2-1-1 0 0,-1-1 0 0 0,0 0 1 0 0,-2-1-1 0 0,-1 0 0 0 0,2-9-228 0 0,-13 23 30 0 0,1 1 0 0 0,-2-1-1 0 0,0 0 1 0 0,0 0 0 0 0,-1 0-1 0 0,-1 0 1 0 0,0 0 0 0 0,-1 0-1 0 0,-2-11-29 0 0,3 22 2 0 0,-1 0-1 0 0,0 0 1 0 0,0 0 0 0 0,1 0-1 0 0,-2 0 1 0 0,1 0 0 0 0,0 0-1 0 0,0 1 1 0 0,0-1 0 0 0,-1 0-1 0 0,1 1 1 0 0,-1-1 0 0 0,0 1-1 0 0,1-1 1 0 0,-1 1-1 0 0,0 0 1 0 0,0 0 0 0 0,0 0-1 0 0,0 0 1 0 0,0 0 0 0 0,0 0-1 0 0,0 0 1 0 0,0 1 0 0 0,0-1-1 0 0,0 1 1 0 0,0-1 0 0 0,0 1-1 0 0,-1 0 1 0 0,1 0 0 0 0,0 0-1 0 0,0 0 1 0 0,0 0-1 0 0,0 1 1 0 0,-1-1 0 0 0,1 0-1 0 0,0 1 1 0 0,0 0 0 0 0,0-1-1 0 0,0 1 1 0 0,0 0 0 0 0,0 0-1 0 0,0 0 1 0 0,0 1 0 0 0,1-1-1 0 0,-1 0 1 0 0,0 1 0 0 0,0 0-3 0 0,-4 3-6 0 0,-1 0-1 0 0,1 1 0 0 0,0-1 1 0 0,0 2-1 0 0,1-1 0 0 0,0 1 0 0 0,0-1 1 0 0,0 1-1 0 0,1 1 0 0 0,0-1 0 0 0,0 1 1 0 0,1-1-1 0 0,0 1 0 0 0,0 0 0 0 0,1 0 1 0 0,0 0-1 0 0,1 1 0 0 0,0-1 0 0 0,0 0 1 0 0,0 1-1 0 0,1 3 8 0 0,4-7 2 0 0,0-1 1 0 0,0 1-1 0 0,0 0 0 0 0,0-1 1 0 0,1 0-1 0 0,0 0 0 0 0,0 0 1 0 0,0-1-1 0 0,0 0 0 0 0,0 0 1 0 0,1 0-1 0 0,-1 0 0 0 0,1-1 1 0 0,0 0-1 0 0,0 0 0 0 0,0-1 1 0 0,0 1-1 0 0,0-1 1 0 0,0-1-1 0 0,0 1 0 0 0,5-1-2 0 0,-5 1 1 0 0,141 32 43 0 0,-145-29-31 0 0,0-1 0 0 0,0 0 0 0 0,0 1 0 0 0,0-1 0 0 0,-1 1 0 0 0,0-1 0 0 0,1 1 0 0 0,-1 0 0 0 0,-1-1 0 0 0,1 1 0 0 0,0 0 0 0 0,-1 0 0 0 0,0 0 0 0 0,0 0 0 0 0,0 0 0 0 0,0 0-1 0 0,-1-1 1 0 0,1 1 0 0 0,-1 0 0 0 0,0 0 0 0 0,0-1 0 0 0,-1 1 0 0 0,1 0 0 0 0,-1-1 0 0 0,1 1 0 0 0,-1-1 0 0 0,-1 2-13 0 0,-90 145 183 0 0,93-149-200 0 0,-1-1 1 0 0,1 1 0 0 0,0-1-1 0 0,-1 1 1 0 0,1 0 0 0 0,0-1 0 0 0,0 1-1 0 0,-1-1 1 0 0,1 1 0 0 0,0-1 0 0 0,0 1-1 0 0,0 0 1 0 0,0-1 0 0 0,0 1-1 0 0,0 0 1 0 0,0-1 0 0 0,0 1 0 0 0,0-1-1 0 0,0 1 1 0 0,0 0 0 0 0,0-1 0 0 0,0 1-1 0 0,0 0 1 0 0,1-1 0 0 0,-1 1-1 0 0,0-1 1 0 0,0 1 0 0 0,1-1 0 0 0,-1 1-1 0 0,0-1 1 0 0,1 1 0 0 0,-1-1 0 0 0,1 1-1 0 0,-1-1 1 0 0,0 1 0 0 0,1-1-1 0 0,-1 1 1 0 0,1-1 0 0 0,-1 0 0 0 0,1 1-1 0 0,0-1 1 0 0,-1 0 0 0 0,1 0-1 0 0,-1 1 1 0 0,1-1 0 0 0,0 0 0 0 0,-1 0-1 0 0,1 0 1 0 0,-1 0 0 0 0,1 0 0 0 0,0 0-1 0 0,-1 0 1 0 0,1 0 0 0 0,0 0-1 0 0,-1 0 1 0 0,1 0 0 0 0,-1 0 0 0 0,1 0-1 0 0,0 0 1 0 0,-1-1 0 0 0,1 1 0 0 0,-1 0-1 0 0,1 0 17 0 0,41-12-2238 0 0,-11-6-890 0 0,-12 7-293 0 0,1 0-3777 0 0,-7 4-3532 0 0</inkml:trace>
  <inkml:trace contextRef="#ctx0" brushRef="#br0" timeOffset="14438.824">8559 2331 2385 0 0,'0'0'3538'0'0,"0"0"-327"0"0,0 0-334 0 0,0 0-489 0 0,0 0-552 0 0,0 0-563 0 0,0 0-493 0 0,0 0-261 0 0,0 0-41 0 0,0 0-25 0 0,0 0-25 0 0,0 0-44 0 0,0 0-72 0 0,-14 28-48 0 0,-45 89-43 0 0,37-37 128 0 0,23-63-280 0 0,-1-13-38 0 0,0 0 1 0 0,0 1 0 0 0,1-1 0 0 0,-1 0 0 0 0,1 0-1 0 0,0 0 1 0 0,0 1 0 0 0,1-1 0 0 0,-1 0-1 0 0,1 0 1 0 0,0-1 0 0 0,0 1 0 0 0,0 0 0 0 0,0-1-1 0 0,1 1 1 0 0,-1-1 0 0 0,1 0 0 0 0,0 1 0 0 0,0-1-1 0 0,0-1 1 0 0,1 1 0 0 0,-1 0 0 0 0,1-1-1 0 0,-1 0 1 0 0,1 0 0 0 0,0 0 0 0 0,0 0 0 0 0,0 0-1 0 0,0-1 1 0 0,2 1-32 0 0,0-1 118 0 0,1 0 0 0 0,-1-1 0 0 0,1 0-1 0 0,0 0 1 0 0,0 0 0 0 0,-1-1 0 0 0,1 0-1 0 0,-1 0 1 0 0,1-1 0 0 0,-1 1 0 0 0,1-2 0 0 0,-1 1-1 0 0,0-1 1 0 0,0 0 0 0 0,0 0 0 0 0,0 0-1 0 0,-1-1 1 0 0,1 0 0 0 0,-1 0 0 0 0,0 0 0 0 0,0-1-1 0 0,0 0 1 0 0,-1 0 0 0 0,0 0 0 0 0,0 0 0 0 0,0-1-1 0 0,0 0 1 0 0,-1 1 0 0 0,0-1 0 0 0,0 0-1 0 0,-1-1 1 0 0,0 1 0 0 0,0 0 0 0 0,0-1 0 0 0,-1 1-1 0 0,0-1 1 0 0,0 0 0 0 0,0 1 0 0 0,-1-1-1 0 0,0 0 1 0 0,-1-1-118 0 0,1-3-5 0 0,0 1-1 0 0,-1 0 0 0 0,-1 0 0 0 0,0-1 1 0 0,0 1-1 0 0,-1 0 0 0 0,0 1 1 0 0,-1-1-1 0 0,0 0 0 0 0,0 1 1 0 0,-1 0-1 0 0,0 0 0 0 0,-1 0 0 0 0,0 1 1 0 0,0 0-1 0 0,-1 0 0 0 0,0 0 1 0 0,0 1-1 0 0,-1 0 0 0 0,0 1 1 0 0,0-1-1 0 0,-1 1 6 0 0,-26 2-1817 0 0,24 8-1432 0 0,2 2-3538 0 0,2-2-5477 0 0</inkml:trace>
  <inkml:trace contextRef="#ctx0" brushRef="#br0" timeOffset="15506.136">8881 2243 568 0 0,'0'0'1150'0'0,"0"0"-443"0"0,0 0-254 0 0,0 0 160 0 0,0 0 321 0 0,0 0 282 0 0,0 0 171 0 0,0 0 1 0 0,0 0-41 0 0,0 0-4 0 0,0 0-18 0 0,0 0-92 0 0,2 12-74 0 0,5 101 2666 0 0,-43 211 445 0 0,-14-162-3632 0 0,25-151 586 0 0,19-54-677 0 0,7 29-508 0 0,0-1 1 0 0,2 1 0 0 0,0-1 0 0 0,0 1-1 0 0,2 0 1 0 0,0 0 0 0 0,0 0 0 0 0,1 1-1 0 0,1-1 1 0 0,1-1-40 0 0,160-264 222 0 0,-152 255-222 0 0,2 1 1 0 0,0 1 0 0 0,1 1 0 0 0,1 0 0 0 0,1 1 0 0 0,0 2-1 0 0,2 0 1 0 0,21-13-1 0 0,-41 29 3 0 0,0-1 0 0 0,0 1 0 0 0,0 0 0 0 0,0 0 0 0 0,0 1 0 0 0,0-1 0 0 0,1 0 0 0 0,-1 1 0 0 0,1 0 0 0 0,-1 0 0 0 0,1 0 0 0 0,-1 0 0 0 0,1 1 0 0 0,0-1 0 0 0,-1 1 0 0 0,1 0 0 0 0,0 0 0 0 0,0 0 0 0 0,-1 1 0 0 0,1-1 0 0 0,-1 1 0 0 0,1 0 0 0 0,0 0 0 0 0,-1 0 0 0 0,1 0 0 0 0,-1 1 0 0 0,0-1 0 0 0,0 1 0 0 0,1 0 0 0 0,-1 0 0 0 0,0 0 0 0 0,0 1 0 0 0,-1-1 0 0 0,1 1 0 0 0,0-1 0 0 0,1 3-3 0 0,-3 11 53 0 0,0 0-1 0 0,-1 0 1 0 0,0 1-1 0 0,-1-1 1 0 0,-1 0-1 0 0,-1 0 1 0 0,0-1-1 0 0,-1 1 1 0 0,-1-1 0 0 0,0 1-1 0 0,-2-1 1 0 0,1-1-1 0 0,-2 1 1 0 0,1-1-1 0 0,-2 0 1 0 0,0-1-1 0 0,-1 0 1 0 0,-7 7-53 0 0,7-6 16 0 0,-1 0 0 0 0,0-1 0 0 0,-1 0 1 0 0,-1-1-1 0 0,0 0 0 0 0,0-1 0 0 0,-1-1 1 0 0,0 0-1 0 0,-1-1 0 0 0,0-1 0 0 0,0 0 0 0 0,-9 3-16 0 0,-35-13-830 0 0,44-11-2532 0 0,4-6-4237 0 0,9 12-4001 0 0</inkml:trace>
  <inkml:trace contextRef="#ctx0" brushRef="#br0" timeOffset="16823.951">9619 2364 7210 0 0,'0'0'2619'0'0,"0"0"-653"0"0,0 0-405 0 0,0 0-214 0 0,0 0-212 0 0,0 0-223 0 0,0 0-210 0 0,0 0-151 0 0,0 0-95 0 0,0 0-23 0 0,0 0 0 0 0,0 0 12 0 0,0 0 21 0 0,0 9 4 0 0,1 28-18 0 0,0-36-412 0 0,0 0-1 0 0,0 0 1 0 0,0 0 0 0 0,0 0 0 0 0,0 0-1 0 0,1 0 1 0 0,-1-1 0 0 0,0 1 0 0 0,0 0-1 0 0,1-1 1 0 0,-1 1 0 0 0,0-1 0 0 0,1 1-1 0 0,-1-1 1 0 0,1 0 0 0 0,-1 1 0 0 0,0-1-1 0 0,1 0 1 0 0,-1 0 0 0 0,1 0 0 0 0,-1 0-1 0 0,1 0 1 0 0,-1-1 0 0 0,0 1 0 0 0,1 0 0 0 0,-1-1-1 0 0,1 1 1 0 0,-1-1-40 0 0,3 1 122 0 0,12-4 171 0 0,0 0 0 0 0,-1-1 1 0 0,1-1-1 0 0,-1-1 1 0 0,-1 0-1 0 0,1 0 0 0 0,-1-2 1 0 0,13-9-294 0 0,-5 4 259 0 0,-5 5-107 0 0,0-2 0 0 0,-1 0 0 0 0,0 0 0 0 0,-1-2 0 0 0,0 0 0 0 0,-1-1 0 0 0,0 0 0 0 0,-1-1 0 0 0,-1 0 0 0 0,0-1 0 0 0,0-3-152 0 0,-11 17 10 0 0,0 1 0 0 0,1-1-1 0 0,-1 0 1 0 0,0 0 0 0 0,-1 0 0 0 0,1 0-1 0 0,0 0 1 0 0,-1 0 0 0 0,1 0 0 0 0,-1 0 0 0 0,1 0-1 0 0,-1 0 1 0 0,0 0 0 0 0,0 0 0 0 0,0 0-1 0 0,0-1 1 0 0,0 1 0 0 0,-1 0 0 0 0,1 0-1 0 0,-1 0 1 0 0,1 0 0 0 0,-1 0 0 0 0,0 0 0 0 0,0 0-1 0 0,1 0 1 0 0,-1 1 0 0 0,-1-1 0 0 0,1 0-1 0 0,0 0 1 0 0,0 1 0 0 0,-1-1 0 0 0,1 1-1 0 0,-1-1 1 0 0,1 1 0 0 0,-1 0 0 0 0,0-1 0 0 0,1 1-1 0 0,-1 0 1 0 0,0 0 0 0 0,0 0 0 0 0,0 0-1 0 0,0 0 1 0 0,0 1 0 0 0,0-1 0 0 0,0 1 0 0 0,0-1-1 0 0,0 1 1 0 0,0 0 0 0 0,-1 0-10 0 0,-22 1-17 0 0,1 2 0 0 0,-1 1 0 0 0,1 0 0 0 0,-1 2 0 0 0,1 1 0 0 0,1 1 0 0 0,0 1 0 0 0,0 1 0 0 0,0 1 0 0 0,2 1 0 0 0,-1 1 0 0 0,2 1 0 0 0,0 1-1 0 0,0 0 1 0 0,1 2 0 0 0,1 0 0 0 0,-8 11 17 0 0,19-22-5 0 0,1 1-1 0 0,1 0 1 0 0,-1 0 0 0 0,1 0-1 0 0,1 1 1 0 0,-1-1-1 0 0,1 1 1 0 0,0 0-1 0 0,1 1 1 0 0,0-1-1 0 0,0 0 1 0 0,1 1-1 0 0,0 2 6 0 0,1-7 2 0 0,0 0 0 0 0,1 0-1 0 0,0 0 1 0 0,0 0 0 0 0,0 0-1 0 0,0 0 1 0 0,1 0 0 0 0,-1 0-1 0 0,1 0 1 0 0,0 0 0 0 0,0-1-1 0 0,1 1 1 0 0,-1 0 0 0 0,1 0-1 0 0,0-1 1 0 0,0 1 0 0 0,0-1-1 0 0,0 0 1 0 0,0 0 0 0 0,1 0-1 0 0,-1 0 1 0 0,1 0-1 0 0,0 0 1 0 0,0 0 0 0 0,0-1-1 0 0,1 0 1 0 0,-1 1 0 0 0,0-1-1 0 0,1-1 1 0 0,2 2-2 0 0,13 5 50 0 0,1-1 0 0 0,0-2 0 0 0,0 0-1 0 0,1 0 1 0 0,-1-2 0 0 0,1-1 0 0 0,0 0 0 0 0,0-2 0 0 0,-1 0-1 0 0,1-1 1 0 0,6-2-50 0 0,190-55 1364 0 0,-127 11-601 0 0,-89 39 103 0 0,164-162-918 0 0,-142 136 67 0 0,-2-1 0 0 0,-2 0 1 0 0,-1-2-1 0 0,12-38-15 0 0,-29 73-2 0 0,0 1 1 0 0,0 0-1 0 0,0-1 0 0 0,0 1 0 0 0,0 0 1 0 0,-1-1-1 0 0,1 0 0 0 0,0 1 0 0 0,-1-1 1 0 0,1 1-1 0 0,-1-1 0 0 0,0 0 0 0 0,1 1 1 0 0,-1-1-1 0 0,0 1 0 0 0,0-1 0 0 0,0 0 1 0 0,0 1-1 0 0,-1-1 0 0 0,1 0 0 0 0,0 1 1 0 0,-1-1-1 0 0,1 0 0 0 0,-1 1 0 0 0,1-1 1 0 0,-1 1-1 0 0,0-1 0 0 0,0 1 0 0 0,0 0 1 0 0,1-1-1 0 0,-1 1 0 0 0,-1 0 0 0 0,1-1 1 0 0,0 1-1 0 0,0 0 0 0 0,0 0 0 0 0,-1 0 1 0 0,1 0-1 0 0,0 0 0 0 0,-1 0 0 0 0,1 1 1 0 0,-1-1-1 0 0,1 0 0 0 0,-1 1 0 0 0,1-1 1 0 0,-1 1-1 0 0,0-1 0 0 0,1 1 0 0 0,-1 0 1 0 0,0 0-1 0 0,-1 0 2 0 0,-5 0-11 0 0,-1 2 0 0 0,0-1 1 0 0,0 1-1 0 0,1 1 0 0 0,-1 0 0 0 0,1 0 1 0 0,0 0-1 0 0,0 1 0 0 0,0 0 1 0 0,0 1-1 0 0,1 0 0 0 0,0 0 0 0 0,0 0 1 0 0,0 1-1 0 0,1 0 0 0 0,-1 1 0 0 0,2-1 1 0 0,-1 1-1 0 0,1 0 0 0 0,0 1 1 0 0,0-1-1 0 0,1 1 0 0 0,-3 5 11 0 0,6-11-3 0 0,0 1-1 0 0,0 0 1 0 0,-1 0 0 0 0,2 0-1 0 0,-1 0 1 0 0,0 0 0 0 0,1 0-1 0 0,-1 0 1 0 0,1 0-1 0 0,0 0 1 0 0,0 0 0 0 0,0 0-1 0 0,0 0 1 0 0,1 0 0 0 0,-1 0-1 0 0,1 0 1 0 0,0 0-1 0 0,-1 0 1 0 0,2 0 0 0 0,-1-1-1 0 0,0 1 1 0 0,0 0 0 0 0,1 0-1 0 0,0-1 1 0 0,-1 1-1 0 0,1-1 1 0 0,0 0 0 0 0,0 1-1 0 0,0-1 1 0 0,1 0 0 0 0,-1 0-1 0 0,3 1 4 0 0,91 50 13 0 0,-75-44-10 0 0,-2-1-4 0 0,-1 0-1 0 0,0 2 1 0 0,0 0 0 0 0,-1 1-1 0 0,0 1 1 0 0,-1 1 0 0 0,6 5 1 0 0,-18-11 14 0 0,0-1 1 0 0,-1 0 0 0 0,0 1-1 0 0,0 0 1 0 0,0 0 0 0 0,0 0-1 0 0,-1 0 1 0 0,-1 0 0 0 0,1 0-1 0 0,-1 1 1 0 0,0-1 0 0 0,-1 1-1 0 0,1-1 1 0 0,-2 0 0 0 0,1 1-1 0 0,-1-1 1 0 0,0 0 0 0 0,0 1-1 0 0,-1-1 1 0 0,0 0 0 0 0,-1 0-1 0 0,1 0 1 0 0,-2 1-15 0 0,-45 101 160 0 0,18-39-449 0 0,31-69 157 0 0,19-4-1801 0 0,11-5-6119 0 0,-24 4-1165 0 0</inkml:trace>
  <inkml:trace contextRef="#ctx0" brushRef="#br0" timeOffset="17505.689">11127 1900 3985 0 0,'0'0'2474'0'0,"0"0"-866"0"0,0 0-341 0 0,0 0 85 0 0,0 0 221 0 0,0 0 140 0 0,0 0 1 0 0,0 0-154 0 0,0 0-209 0 0,0 0-190 0 0,0 0-172 0 0,0 0-110 0 0,8-18-70 0 0,24-56-59 0 0,-24 56-63 0 0,-8 18-47 0 0,0 0-69 0 0,0 0-65 0 0,-40 141 2805 0 0,-9 285-2418 0 0,11-177-772 0 0,21-167-145 0 0,-3-122-2237 0 0,16 29 1314 0 0,-22-57-4014 0 0,6 27-4748 0 0,13 32-1479 0 0</inkml:trace>
  <inkml:trace contextRef="#ctx0" brushRef="#br0" timeOffset="17760.708">10775 2254 3945 0 0,'0'0'3004'0'0,"0"0"-635"0"0,0 0-478 0 0,0 0-221 0 0,0 0-87 0 0,0 0-43 0 0,0 0-64 0 0,0 0-106 0 0,0 0-88 0 0,0 0-106 0 0,0 0-125 0 0,0 0-172 0 0,0 0-150 0 0,27-2-97 0 0,83-2-52 0 0,70 6 1670 0 0,120-2-1886 0 0,-268 6-1205 0 0,-17-3-2614 0 0,0-1-7607 0 0,-11-2-1187 0 0</inkml:trace>
  <inkml:trace contextRef="#ctx0" brushRef="#br0" timeOffset="17917.635">11527 2408 9266 0 0,'0'0'1971'0'0,"0"0"-471"0"0,0 0-245 0 0,0 0-61 0 0,0 0-101 0 0,0 0-178 0 0,0 0-280 0 0,0 0-303 0 0,0 0-204 0 0,0 0-88 0 0,0 0-57 0 0,0 0-31 0 0,0 0-40 0 0,-1 32-105 0 0,-1 93-146 0 0,3-94-293 0 0,1-31 179 0 0,2 0-1980 0 0,-1 0-5478 0 0,-3 0 1696 0 0</inkml:trace>
  <inkml:trace contextRef="#ctx0" brushRef="#br0" timeOffset="18472.653">11840 2486 6969 0 0,'0'0'2398'0'0,"0"0"-289"0"0,0 0-43 0 0,0 0-53 0 0,0 0-206 0 0,0 0-252 0 0,0 0-266 0 0,32-7-230 0 0,102-23-173 0 0,-63-3 421 0 0,-65 30-1180 0 0,0-1 0 0 0,1 0-1 0 0,-1 0 1 0 0,-1 0 0 0 0,1-1 0 0 0,-1 0-1 0 0,0 0 1 0 0,0 0 0 0 0,0-1-1 0 0,0 0 1 0 0,-1 0 0 0 0,0 0-1 0 0,-1 0 1 0 0,1-1 0 0 0,-1 1-1 0 0,-1-1 1 0 0,1 0 0 0 0,-1 0 0 0 0,0 0-1 0 0,0 0 1 0 0,-1 0 0 0 0,0-2-127 0 0,-1 7 13 0 0,0 0 0 0 0,0 0 1 0 0,0 0-1 0 0,0 0 1 0 0,-1 0-1 0 0,1 0 1 0 0,-1 0-1 0 0,1 0 0 0 0,-1 1 1 0 0,0-1-1 0 0,1 0 1 0 0,-1 0-1 0 0,0 0 0 0 0,0 1 1 0 0,-1-1-1 0 0,1 0 1 0 0,0 1-1 0 0,0-1 1 0 0,-1 1-1 0 0,1 0 0 0 0,-1-1 1 0 0,1 1-1 0 0,-1 0 1 0 0,0 0-1 0 0,1 0 0 0 0,-1 0 1 0 0,0 0-1 0 0,0 0 1 0 0,0 1-1 0 0,0-1 0 0 0,1 1 1 0 0,-1-1-1 0 0,0 1 1 0 0,0-1-1 0 0,0 1 1 0 0,0 0-1 0 0,0 0 0 0 0,0 0 1 0 0,-2 1-14 0 0,-79 21-101 0 0,66-13 92 0 0,0 1-1 0 0,0 0 0 0 0,1 1 0 0 0,1 1 0 0 0,0 0 1 0 0,0 1-1 0 0,1 1 0 0 0,1 0 0 0 0,0 1 1 0 0,1 1-1 0 0,1-1 0 0 0,0 2 0 0 0,2 0 0 0 0,-1 0 1 0 0,2 2 9 0 0,6-14 0 0 0,0 0 0 0 0,1 0 1 0 0,0 0-1 0 0,0 0 0 0 0,1 0 1 0 0,-1 0-1 0 0,1 0 0 0 0,0 1 1 0 0,1-1-1 0 0,-1 0 0 0 0,1 0 1 0 0,0 0-1 0 0,0 0 0 0 0,0 0 1 0 0,1 0-1 0 0,0 0 0 0 0,0 0 1 0 0,0-1-1 0 0,1 1 0 0 0,0-1 1 0 0,-1 1-1 0 0,1-1 0 0 0,1 0 1 0 0,-1 0-1 0 0,1 0 0 0 0,-1-1 1 0 0,1 1-1 0 0,0-1 0 0 0,1 0 1 0 0,-1 0-1 0 0,0 0 0 0 0,1-1 1 0 0,-1 1-1 0 0,1-1 0 0 0,0 0 1 0 0,0-1-1 0 0,0 1 0 0 0,0-1 1 0 0,0 0-1 0 0,2 0 0 0 0,13 3 30 0 0,0-1 0 0 0,0-2 0 0 0,1 0 0 0 0,-1-1 0 0 0,1 0 0 0 0,-1-2 0 0 0,0-1 0 0 0,0 0 0 0 0,0-1 0 0 0,0-2 0 0 0,-1 0 0 0 0,0-1 0 0 0,0 0 0 0 0,1-2-30 0 0,37-22-3689 0 0,-4-6-3958 0 0,-45 32-4419 0 0</inkml:trace>
  <inkml:trace contextRef="#ctx0" brushRef="#br0" timeOffset="18863.656">12721 2143 14851 0 0,'0'0'1670'0'0,"0"0"-305"0"0,0 0-106 0 0,0 0-70 0 0,0 0-125 0 0,0 0-148 0 0,0 0-184 0 0,0 0-144 0 0,0 0-116 0 0,0 0-105 0 0,0 0-81 0 0,0 0-81 0 0,-33 21-58 0 0,-101 65-39 0 0,57-27 85 0 0,76-58-193 0 0,-1-1 1 0 0,1 1-1 0 0,-1 0 0 0 0,1 0 0 0 0,-1 0 1 0 0,1 0-1 0 0,0 0 0 0 0,0 0 1 0 0,0 1-1 0 0,0-1 0 0 0,0 0 0 0 0,0 1 1 0 0,0-1-1 0 0,0 1 0 0 0,0-1 0 0 0,0 1 1 0 0,1-1-1 0 0,-1 1 0 0 0,1-1 1 0 0,-1 1-1 0 0,1 0 0 0 0,-1-1 0 0 0,1 1 1 0 0,0 0-1 0 0,0-1 0 0 0,0 1 0 0 0,0 0 1 0 0,0-1-1 0 0,0 1 0 0 0,1 0 1 0 0,-1-1-1 0 0,1 1 0 0 0,-1-1 0 0 0,1 1 1 0 0,-1 0-1 0 0,1-1 0 0 0,0 1 0 0 0,0-1 1 0 0,-1 0-1 0 0,1 1 0 0 0,0-1 1 0 0,1 0-1 0 0,-1 1 0 0 0,0-1 0 0 0,106 17 38 0 0,-26-10 17 0 0,-77-8-9 0 0,0 1 0 0 0,-1 0-1 0 0,1 0 1 0 0,0 0-1 0 0,-1 0 1 0 0,1 0-1 0 0,0 1 1 0 0,-1-1-1 0 0,0 1 1 0 0,1 0 0 0 0,-1 0-1 0 0,0 1 1 0 0,0-1-1 0 0,0 1 1 0 0,-1-1-1 0 0,1 1 1 0 0,0 0-1 0 0,-1 0 1 0 0,0 0 0 0 0,0 0-1 0 0,0 0 1 0 0,0 1-1 0 0,0-1 1 0 0,-1 1-1 0 0,1-1 1 0 0,-1 1-1 0 0,0-1 1 0 0,0 1 0 0 0,0 0-1 0 0,-1 0 1 0 0,1 0-1 0 0,-1-1 1 0 0,0 1-1 0 0,0 0 1 0 0,0 0-1 0 0,-1 0 1 0 0,1-1-1 0 0,-2 5-45 0 0,-5 0 27 0 0,0 0 0 0 0,0 0 0 0 0,-1 0 0 0 0,0-1 0 0 0,0 0 0 0 0,-1-1 0 0 0,0 1 0 0 0,0-2 0 0 0,-1 1 0 0 0,1-2-1 0 0,-1 1 1 0 0,0-1 0 0 0,-1 0 0 0 0,1-1 0 0 0,0-1 0 0 0,-1 1 0 0 0,-6-1-27 0 0,9 0-103 0 0,-36 3-3165 0 0,30-5-880 0 0,0-2-3519 0 0,6-1-4669 0 0</inkml:trace>
  <inkml:trace contextRef="#ctx0" brushRef="#br0" timeOffset="18183.592">11519 2033 9370 0 0,'0'0'4457'0'0,"0"0"-3089"0"0,0 0-472 0 0,0 0-215 0 0,0 0-89 0 0,0 0-160 0 0,0 0-200 0 0,0 0-200 0 0,0 0-120 0 0,0 0-72 0 0,0 0-160 0 0,0 0-184 0 0,0 0-417 0 0,0 0-1599 0 0,70 33-7666 0 0</inkml:trace>
  <inkml:trace contextRef="#ctx0" brushRef="#br0" timeOffset="19599.628">11525 2036 2120 0 0,'0'0'2125'0'0,"0"0"-215"0"0,0 0-70 0 0,0 0 26 0 0,0 0-47 0 0,0 0-209 0 0,0 0-353 0 0,0 0-318 0 0,0 0-171 0 0,0 0-16 0 0,0 0 18 0 0,0 0 11 0 0,0 0-50 0 0,6 1-133 0 0,30 2 655 0 0,-36-3-917 0 0,0 0-5 0 0,0 0 1 0 0,0 0-8 0 0,0 0-1 0 0,0 0-12 0 0,0 0 5 0 0,0 0-6 0 0,0 0-19 0 0,0 0-39 0 0,0 0-30 0 0,0 0-41 0 0,0 0-41 0 0,0-7 2115 0 0,-9 6-3046 0 0,-6 1 2149 0 0,13 2-5697 0 0,2 1-4918 0 0,0 0-2328 0 0</inkml:trace>
  <inkml:trace contextRef="#ctx0" brushRef="#br0" timeOffset="22366.063">13318 2184 2417 0 0,'0'0'2403'0'0,"0"0"-894"0"0,0 0-454 0 0,0 0 167 0 0,0 0 422 0 0,0 0 271 0 0,0 0-26 0 0,0 0-278 0 0,0 0-336 0 0,0 0-279 0 0,0 0-175 0 0,2-2-89 0 0,5-6-27 0 0,-5 7-17 0 0,-2 1-16 0 0,0 0-24 0 0,-7 22 1974 0 0,-41 36-1211 0 0,88-101 29 0 0,-36 37-619 0 0,-8 15-747 0 0,4-9-197 0 0,0 0-43 0 0,3 8-5095 0 0,-1-8-243 0 0,-1 3-6483 0 0</inkml:trace>
  <inkml:trace contextRef="#ctx0" brushRef="#br0" timeOffset="22888.801">13382 2408 12515 0 0,'0'0'2828'0'0,"0"0"-838"0"0,0 0-543 0 0,0 0-131 0 0,0 0-78 0 0,0 0-139 0 0,0 0-200 0 0,0 0-183 0 0,0 0-99 0 0,0 0-66 0 0,0 0-44 0 0,0 0-58 0 0,0 0-53 0 0,1 9-38 0 0,-1 26-41 0 0,-8 13 1069 0 0,8-48-1350 0 0,0 0 5 0 0,0 0-8 0 0,0 0 14 0 0,0 0-8 0 0,0 0 9 0 0,46-33 1437 0 0,-57 49-943 0 0,-8 8-309 0 0,19-23-223 0 0,0-1 0 0 0,0 0 10 0 0,0 0-6 0 0,0 0-21 0 0,0 0-12 0 0,0 0 7 0 0,0 0 2 0 0,0 0 10 0 0,0 0-15 0 0,0 0-12 0 0,0 0 9 0 0,7-8-101 0 0,9-13-645 0 0,-11 6-7030 0 0,-5 11-4838 0 0</inkml:trace>
  <inkml:trace contextRef="#ctx0" brushRef="#br0" timeOffset="43828.544">7182 8877 0 0 0,'0'0'920'0'0,"0"0"431"0"0,0 0 478 0 0,0 0 415 0 0,0 0 206 0 0,0 0-131 0 0,0 0-387 0 0,0 0-390 0 0,0 0-263 0 0,0 0-184 0 0,4 1 5618 0 0,-5 6-6446 0 0,-1 0-1 0 0,0 0 1 0 0,0 0 0 0 0,0-1-1 0 0,-1 1 1 0 0,0 0-1 0 0,0-1 1 0 0,-1 0-1 0 0,1 0 1 0 0,-1 0-1 0 0,-1 0 1 0 0,-2 2-267 0 0,-9 16 349 0 0,-192 313 342 0 0,137-218-601 0 0,66-107-438 0 0,-9 17 1078 0 0,14-29-835 0 0,0 0 0 0 0,0 0 0 0 0,0-1 0 0 0,0 1 0 0 0,0 0 0 0 0,0 0 0 0 0,0-1 0 0 0,-1 1 0 0 0,1 0 0 0 0,0 0 0 0 0,0 0 0 0 0,0-1 0 0 0,0 1 0 0 0,0 0 0 0 0,0 0 0 0 0,0 0 0 0 0,-1-1 0 0 0,1 1 0 0 0,0 0 0 0 0,0 0 0 0 0,0 0 0 0 0,0 0-1 0 0,-1 0 1 0 0,1-1 0 0 0,0 1 0 0 0,0 0 0 0 0,0 0 0 0 0,-1 0 0 0 0,1 0 0 0 0,0 0 0 0 0,0 0 0 0 0,-1 0 0 0 0,1 0 0 0 0,0 0 0 0 0,0 0 0 0 0,0 0 0 0 0,-1 0 0 0 0,1 0 0 0 0,0 0 0 0 0,0 0 0 0 0,-1 0 0 0 0,1 0 0 0 0,0 0 0 0 0,0 0 0 0 0,0 0 0 0 0,-1 0 0 0 0,1 0 105 0 0,2-38-5099 0 0,0 0-5753 0 0,-2 27 3354 0 0</inkml:trace>
  <inkml:trace contextRef="#ctx0" brushRef="#br0" timeOffset="44076.789">6786 8936 7170 0 0,'0'0'2359'0'0,"0"0"-91"0"0,0 0-103 0 0,0 0-53 0 0,0 0-145 0 0,0 0-262 0 0,0 0-372 0 0,0 0-363 0 0,0 0-299 0 0,0 0-189 0 0,0 0-119 0 0,0 0-55 0 0,0 0 124 0 0,1 2 154 0 0,91 167 3395 0 0,-50-101-3347 0 0,61 72 158 0 0,42 8-434 0 0,-130-132-233 0 0,-17-17-6721 0 0,1 0 1218 0 0,0 1-6764 0 0</inkml:trace>
  <inkml:trace contextRef="#ctx0" brushRef="#br0" timeOffset="41365.295">1267 4794 0 0 0,'0'0'199'0'0,"0"0"501"0"0,0 0 240 0 0,0 0 96 0 0,0 0 67 0 0,0-10 39 0 0,1-29-33 0 0,5 33 12398 0 0,-4 14-12568 0 0,34 239 2476 0 0,-20-108-2744 0 0,2 49 35 0 0,-3 430 817 0 0,28-221-1055 0 0,-40 399 587 0 0,19-471-793 0 0,15 112-39 0 0,-28-123-15 0 0,-12-31 4 0 0,1-71-94 0 0,22-140-110 0 0,-21-29 101 0 0,-2 133 34 0 0,4-173-141 0 0,0 1 0 0 0,0-1 0 0 0,0 0 0 0 0,0 0 0 0 0,0 0 0 0 0,1 0 0 0 0,-1 1 0 0 0,1-2 0 0 0,0 1 0 0 0,0 0-1 0 0,0 0 1 0 0,0-1 0 0 0,0 1 0 0 0,1-1 0 0 0,-1 1 0 0 0,1-1 0 0 0,0 0 0 0 0,-1 0 0 0 0,1 0 0 0 0,0-1 0 0 0,2 2-2 0 0,8 6 25 0 0,-1-2-6 0 0,0-1 0 0 0,1-1 0 0 0,0 0 0 0 0,0 0-1 0 0,0-1 1 0 0,0-1 0 0 0,1 0 0 0 0,0-1 0 0 0,-1 0-1 0 0,1-1 1 0 0,0-1 0 0 0,-1 0 0 0 0,1-1 0 0 0,2-1-20 0 0,16 2 58 0 0,302-44 197 0 0,-60 33-186 0 0,52 7 9 0 0,-244 5-75 0 0,202-13 46 0 0,47 1 29 0 0,-82 29-26 0 0,82-22 71 0 0,-73-10 6 0 0,25-5 6 0 0,-58-3-42 0 0,-46 15-19 0 0,73 14-10 0 0,196 8 242 0 0,-285-21-201 0 0,-25-13 69 0 0,-97 15 84 0 0,-20 11-200 0 0,15 0-93 0 0,138-3 75 0 0,-109-8-70 0 0,-65 4 72 0 0,0 0-37 0 0,33 1 84 0 0,-7 6-141 0 0,-10 0 12 0 0,3 0 91 0 0,8 1-44 0 0,-38-5-4262 0 0,3-3-457 0 0,1-3-4662 0 0,4 3-3215 0 0</inkml:trace>
  <inkml:trace contextRef="#ctx0" brushRef="#br1" timeOffset="52527.656">4614 4025 1232 0 0,'0'0'922'0'0,"0"0"-114"0"0,0 0 88 0 0,0 0 414 0 0,0 0 437 0 0,0 0 223 0 0,0 0-113 0 0,0 0-363 0 0,0 0-406 0 0,0 0-316 0 0,0 0-168 0 0,9 2 384 0 0,-7 1 4055 0 0,8 56-3235 0 0,-4 36-750 0 0,-5-74-837 0 0,3 234 1041 0 0,28-16-551 0 0,-19-61-19 0 0,-11-59-48 0 0,15 99-42 0 0,-21-27 290 0 0,3-168-832 0 0,0 1 1 0 0,1 0 0 0 0,2 0-1 0 0,0-1 1 0 0,2 1-1 0 0,0-1 1 0 0,3 3-61 0 0,15 97 245 0 0,2-35-110 0 0,-19-73-83 0 0,-1-1 0 0 0,0 1 0 0 0,-1 0-1 0 0,0 0 1 0 0,-1 0 0 0 0,-1 0 0 0 0,-1 0 0 0 0,0 0 0 0 0,-1 1-52 0 0,3-15 36 0 0,1 0 1 0 0,-1 1-1 0 0,0-1 1 0 0,0 0-1 0 0,0-1 1 0 0,1 1-1 0 0,-1 0 1 0 0,0-1-1 0 0,1 1 1 0 0,-1-1-1 0 0,0 0 1 0 0,1 0-1 0 0,-1 0 1 0 0,1 0-1 0 0,-1 0 1 0 0,0 0-1 0 0,1-1 1 0 0,-1 1-1 0 0,0-1 1 0 0,1 1-1 0 0,-1-1 1 0 0,0 0-37 0 0,7 0 64 0 0,222-36 114 0 0,21 23-20 0 0,-63 7-97 0 0,-108 3 28 0 0,68-3 1 0 0,70 6-46 0 0,103 5 128 0 0,-159-11-58 0 0,57 7-15 0 0,-112 7-74 0 0,-90-3 69 0 0,-17-4-88 0 0,-1 0-18 0 0,0 0-5 0 0,0 0 17 0 0,0 0 0 0 0,0 0 17 0 0,0 0 3 0 0,0 0 2 0 0,0 0-24 0 0,0 0 20 0 0,0 0-4 0 0,0 0-27 0 0,0 0 22 0 0,0 0-13 0 0,0 0-1 0 0,0 0 33 0 0,0 0-6 0 0,0 0-21 0 0,0 0 10 0 0,0 0-1 0 0,0 0 5 0 0,0 0-6 0 0,0 0-29 0 0,0 0-6 0 0,0 0 40 0 0,0 0 14 0 0,0 0-4 0 0,0 0 10 0 0,0 0-34 0 0,0 0-10 0 0,0 0 16 0 0,-11 4-2295 0 0,7 12-3650 0 0,2-8-1101 0 0,0-3-6149 0 0</inkml:trace>
  <inkml:trace contextRef="#ctx0" brushRef="#br1" timeOffset="53217.576">7766 5799 7578 0 0,'0'0'2863'0'0,"0"0"-557"0"0,0 0-286 0 0,0 0-37 0 0,0 0-84 0 0,0 0-212 0 0,0 0-329 0 0,0 0-312 0 0,0 0-209 0 0,0 0-122 0 0,0 0-79 0 0,0 0-104 0 0,0 0-72 0 0,-6 15 771 0 0,-177 206 1128 0 0,-9-45-1775 0 0,135-117-496 0 0,57-58-121 0 0,0-1-11 0 0,0 0-21 0 0,0 0-10 0 0,0 0-40 0 0,0 0-42 0 0,0 0-83 0 0,0 0-80 0 0,0 0-138 0 0,0 0-172 0 0,0 0-245 0 0,0 0-296 0 0,11-24-10590 0 0,-10 22 7763 0 0,1-2-6242 0 0</inkml:trace>
  <inkml:trace contextRef="#ctx0" brushRef="#br1" timeOffset="53553.219">7396 5796 5937 0 0,'0'0'2792'0'0,"0"0"-225"0"0,0 0-299 0 0,0 0-181 0 0,0 0-186 0 0,0 0-225 0 0,0 0-273 0 0,0 0-268 0 0,0 0-225 0 0,0 0-166 0 0,0 0-144 0 0,0 0-104 0 0,-4-7-63 0 0,-13-27 301 0 0,20 65 1210 0 0,15 6-1446 0 0,1-1 0 0 0,1-1 0 0 0,2-1 0 0 0,2-1-1 0 0,1 0 1 0 0,2-2 0 0 0,29 27-498 0 0,65 75 311 0 0,-120-133-336 0 0,-1 1 0 0 0,0-1 0 0 0,1 1 0 0 0,-1-1 0 0 0,1 0 0 0 0,-1 1 0 0 0,0-1 0 0 0,1 1 0 0 0,-1-1 0 0 0,0 1 0 0 0,1-1 0 0 0,-1 1 0 0 0,0 0 0 0 0,0-1 0 0 0,0 1 0 0 0,0-1 0 0 0,1 1 1 0 0,-1 0-1 0 0,0-1 0 0 0,0 1 0 0 0,0-1 0 0 0,0 1 0 0 0,0 0 0 0 0,0-1 0 0 0,-1 1 0 0 0,1-1 0 0 0,0 1 0 0 0,0-1 0 0 0,0 1 0 0 0,0 0 0 0 0,-1-1 0 0 0,1 1 0 0 0,0-1 0 0 0,-1 1 0 0 0,1-1 0 0 0,0 1 0 0 0,-1-1 0 0 0,1 1 0 0 0,-1-1 1 0 0,1 0-1 0 0,0 1 0 0 0,-1-1 0 0 0,1 1 0 0 0,-1-1 0 0 0,1 0 0 0 0,-1 0 0 0 0,0 1 0 0 0,1-1 0 0 0,-1 0 0 0 0,1 0 0 0 0,-1 0 0 0 0,0 1 25 0 0,-22 5-6919 0 0,21-5 5504 0 0,-7-1-11110 0 0</inkml:trace>
  <inkml:trace contextRef="#ctx0" brushRef="#br1" timeOffset="57230.352">8042 6252 0 0 0,'56'-4'0'0'0,"-36"0"1921"0"0,-12-17 15165 0 0,-9 10-16685 0 0,-1 9-170 0 0,0 0 0 0 0,0 0 0 0 0,0 0 0 0 0,0 0-1 0 0,0 0 1 0 0,0 0 0 0 0,-1 1 0 0 0,1-1 0 0 0,-1 1 0 0 0,1-1 0 0 0,-1 1-1 0 0,1 0 1 0 0,-1 0 0 0 0,0 0 0 0 0,0 1 0 0 0,1-1 0 0 0,-1 1 0 0 0,0-1-1 0 0,-2 1-230 0 0,-94 7 1373 0 0,33 32-312 0 0,64-37-1039 0 0,1 1 0 0 0,-1-1 1 0 0,1 0-1 0 0,-1 0 0 0 0,1 0 0 0 0,0 1 0 0 0,0-1 0 0 0,0 1 0 0 0,0-1 0 0 0,1 1 0 0 0,-1-1 1 0 0,1 1-1 0 0,-1-1 0 0 0,1 1 0 0 0,0 0 0 0 0,0-1 0 0 0,0 1 0 0 0,0-1 0 0 0,0 1 0 0 0,1 0 1 0 0,-1-1-1 0 0,1 1 0 0 0,0-1 0 0 0,0 1 0 0 0,0-1 0 0 0,0 0 0 0 0,0 1 0 0 0,0-1 0 0 0,1 0 0 0 0,-1 0 1 0 0,1 0-1 0 0,-1 0 0 0 0,2 2-22 0 0,7 3 136 0 0,0 1 1 0 0,1-2-1 0 0,-1 1 1 0 0,1-2-1 0 0,0 1 1 0 0,1-1-1 0 0,-1-1 1 0 0,1 0-1 0 0,0-1 1 0 0,0 0-1 0 0,0-1 1 0 0,1 0-1 0 0,-1-1 1 0 0,0 0-1 0 0,1-1 1 0 0,-1-1-1 0 0,2 0-136 0 0,-8-3-1203 0 0,2-3-1563 0 0,2 4-4320 0 0,-3 3-5024 0 0</inkml:trace>
  <inkml:trace contextRef="#ctx0" brushRef="#br1" timeOffset="57850.706">8417 6440 4601 0 0,'0'0'2258'0'0,"0"0"-507"0"0,0 0-233 0 0,0 0 48 0 0,0 0 119 0 0,0 0-14 0 0,0 0-76 0 0,0 0-165 0 0,0 0-198 0 0,0 0-193 0 0,0 0-158 0 0,0 0-103 0 0,-3-1-51 0 0,3 1-679 0 0,-1 0 1 0 0,1-1 0 0 0,-1 1 0 0 0,1 0 0 0 0,-1 0 0 0 0,1 0 0 0 0,-1-1 0 0 0,1 1 0 0 0,-1 0 0 0 0,1 0 0 0 0,-1-1 0 0 0,1 1 0 0 0,0 0-1 0 0,-1-1 1 0 0,1 1 0 0 0,-1 0 0 0 0,1-1 0 0 0,0 1 0 0 0,-1-1 0 0 0,1 1 0 0 0,0-1 0 0 0,0 1 0 0 0,-1-1 0 0 0,1 1 0 0 0,0-1 0 0 0,0 1 0 0 0,0-1-1 0 0,0 1 1 0 0,0-1 0 0 0,0 1 0 0 0,-1-1 0 0 0,1 1 0 0 0,0-1 0 0 0,0 1 0 0 0,1-1 0 0 0,-1 1 0 0 0,0-1 0 0 0,0 1 0 0 0,0-1 0 0 0,0 1-1 0 0,0-1 1 0 0,1 1 0 0 0,-1-1 0 0 0,0 1 0 0 0,0-1 0 0 0,1 1 0 0 0,-1-1 0 0 0,0 1 0 0 0,0 0 0 0 0,1-1 0 0 0,-1 1 0 0 0,1-1 0 0 0,-1 1-49 0 0,9-21 654 0 0,8-30 804 0 0,30-19-760 0 0,-46 69-696 0 0,-1 1-1 0 0,0-1 0 0 0,1 0 0 0 0,-1 1 0 0 0,1-1 1 0 0,-1 1-1 0 0,1-1 0 0 0,-1 1 0 0 0,1-1 0 0 0,0 1 1 0 0,-1-1-1 0 0,1 1 0 0 0,0 0 0 0 0,-1-1 0 0 0,1 1 1 0 0,0 0-1 0 0,-1 0 0 0 0,1-1 0 0 0,0 1 1 0 0,0 0-1 0 0,-1 0 0 0 0,1 0 0 0 0,0 0 0 0 0,0 0 1 0 0,-1 0-1 0 0,1 0 0 0 0,0 0 0 0 0,0 0 0 0 0,-1 0 1 0 0,1 1-1 0 0,0-1 0 0 0,0 0 0 0 0,-1 0 0 0 0,1 1 1 0 0,0-1-1 0 0,-1 0 0 0 0,1 1 0 0 0,0-1 0 0 0,-1 1 1 0 0,1-1-1 0 0,-1 1 0 0 0,1-1 0 0 0,-1 1 1 0 0,1-1-1 0 0,-1 1 0 0 0,1 0 0 0 0,-1-1 0 0 0,0 1 1 0 0,1 0-1 0 0,-1-1 0 0 0,0 1 0 0 0,1 0 0 0 0,-1-1 1 0 0,0 2-2 0 0,18 39 116 0 0,-18-39-110 0 0,0 0 0 0 0,0 0 0 0 0,0 0 0 0 0,0 0 0 0 0,0 0 0 0 0,1 0 0 0 0,-1 0 0 0 0,1-1 0 0 0,-1 1 0 0 0,1 0 0 0 0,-1 0 0 0 0,1 0 0 0 0,0-1 0 0 0,0 1 0 0 0,0 0 0 0 0,0-1 0 0 0,0 1 0 0 0,0-1 0 0 0,1 1 0 0 0,-1-1 0 0 0,0 0 0 0 0,1 1 0 0 0,-1-1 0 0 0,1 0 0 0 0,-1 0 0 0 0,1 0 0 0 0,0 0 1 0 0,-1 0-1 0 0,1-1 0 0 0,0 1 0 0 0,0 0 0 0 0,0-1 0 0 0,-1 1 0 0 0,1-1 0 0 0,0 0 0 0 0,0 1 0 0 0,0-1 0 0 0,0 0 0 0 0,0 0 0 0 0,0 0 0 0 0,0-1 0 0 0,0 1 0 0 0,-1 0 0 0 0,1-1 0 0 0,0 1 0 0 0,0-1 0 0 0,0 0 0 0 0,0 0-6 0 0,34-24 181 0 0,75-37-95 0 0,-109 62-85 0 0,1 0 1 0 0,-1 0-1 0 0,0 1 1 0 0,1-1-1 0 0,-1 1 1 0 0,0-1-1 0 0,1 1 0 0 0,-1 0 1 0 0,0 0-1 0 0,0 0 1 0 0,0 0-1 0 0,0 1 1 0 0,0-1-1 0 0,0 0 1 0 0,0 1-1 0 0,-1 0 1 0 0,1-1-1 0 0,0 1 0 0 0,-1 0 1 0 0,1 0-1 0 0,-1 0 1 0 0,0 0-1 0 0,1 0 1 0 0,-1 0-1 0 0,0 0 1 0 0,0 0-1 0 0,-1 0 0 0 0,1 1 1 0 0,0-1-1 0 0,-1 0 1 0 0,1 1-1 0 0,-1-1 1 0 0,0 0-1 0 0,0 1 1 0 0,0-1-1 0 0,0 0 1 0 0,0 1-1 0 0,0-1 0 0 0,-1 1 1 0 0,1-1-1 0 0,-1 0 1 0 0,0 2-2 0 0,5 28 75 0 0,13-14-583 0 0,-7-17-9510 0 0,-10-1-2192 0 0</inkml:trace>
  <inkml:trace contextRef="#ctx0" brushRef="#br1" timeOffset="59662.505">4038 3450 7450 0 0,'0'0'1312'0'0,"0"0"-299"0"0,0 0-100 0 0,0 0 65 0 0,0 0 121 0 0,0 0 46 0 0,0 0-108 0 0,0 0-183 0 0,0 0-199 0 0,0 0-167 0 0,0 0-107 0 0,-4 5-10 0 0,-22 45 910 0 0,19-26-773 0 0,0-1 0 0 0,2 1 0 0 0,0 0 0 0 0,2 0 0 0 0,1 0 0 0 0,0 7-508 0 0,1-5 233 0 0,0-21-183 0 0,-1 0 1 0 0,1 1-1 0 0,1-1 1 0 0,-1 0-1 0 0,1 1 1 0 0,-1-1 0 0 0,1 1-1 0 0,1-1 1 0 0,-1 0-1 0 0,1 1 1 0 0,0-1-1 0 0,0 0 1 0 0,1 1-1 0 0,0-1 1 0 0,-1 0 0 0 0,2 0-1 0 0,-1 0 1 0 0,1-1-1 0 0,-1 1 1 0 0,1 0-1 0 0,1-1 1 0 0,-1 0-1 0 0,0 0 1 0 0,1 0 0 0 0,0 0-1 0 0,0 0 1 0 0,0-1-1 0 0,1 0 1 0 0,-1 0-1 0 0,2 1-50 0 0,-3-4 82 0 0,1 0 0 0 0,-1 0-1 0 0,1 0 1 0 0,-1 0 0 0 0,1-1-1 0 0,-1 1 1 0 0,0-1 0 0 0,1 0-1 0 0,-1 0 1 0 0,0 0-1 0 0,0 0 1 0 0,0-1 0 0 0,0 1-1 0 0,0-1 1 0 0,0 0 0 0 0,0 0-1 0 0,0 0 1 0 0,0 0 0 0 0,-1-1-1 0 0,0 1 1 0 0,1 0 0 0 0,-1-1-1 0 0,0 0 1 0 0,0 0 0 0 0,0 0-1 0 0,0 0-81 0 0,45-85 409 0 0,-28 36-310 0 0,-2-1 1 0 0,-2-1 0 0 0,-3-1-1 0 0,3-36-99 0 0,-13 57 164 0 0,-3 53-13 0 0,34 313 169 0 0,0-22-13 0 0,-32-289-290 0 0,1 10-2 0 0,-1 1 1 0 0,-1 0 0 0 0,-2 0-1 0 0,-1 0 1 0 0,-1-1-1 0 0,-2 0 1 0 0,-1 0 0 0 0,-2 0-1 0 0,-8 18-15 0 0,13-39 5 0 0,-1-1 0 0 0,0 0 0 0 0,-1 0-1 0 0,0 0 1 0 0,-1-1 0 0 0,0 0 0 0 0,0 0 0 0 0,0-1-1 0 0,-1 1 1 0 0,-5 2-5 0 0,11-10 6 0 0,0 0-1 0 0,0 0 1 0 0,0 0-1 0 0,0 0 1 0 0,0 0 0 0 0,0-1-1 0 0,1 1 1 0 0,-1 0-1 0 0,0-1 1 0 0,0 0-1 0 0,0 1 1 0 0,0-1-1 0 0,0 0 1 0 0,0 0 0 0 0,1 0-1 0 0,-1 0 1 0 0,0 0-1 0 0,1-1 1 0 0,-1 1-1 0 0,1 0 1 0 0,-1-1-1 0 0,1 1 1 0 0,0-1-1 0 0,0 1 1 0 0,-1-1 0 0 0,1 0-1 0 0,0 1 1 0 0,1-1-1 0 0,-1 0 1 0 0,0 0-1 0 0,0 0 1 0 0,1 0-1 0 0,-1 0 1 0 0,1 0 0 0 0,0 0-1 0 0,-1 0 1 0 0,1 0-1 0 0,0 0 1 0 0,0 0-1 0 0,0 0 1 0 0,0 0-1 0 0,1 0 1 0 0,-1 0-6 0 0,-4-29-18 0 0,1 0 1 0 0,1 0-1 0 0,1-1 0 0 0,2 1 0 0 0,2 0 1 0 0,0 0-1 0 0,2 0 0 0 0,2 0 0 0 0,0 1 1 0 0,2 0-1 0 0,1 1 0 0 0,2 0 0 0 0,14-25 18 0 0,-8 31-1499 0 0,-12 21-3577 0 0,1 1-4571 0 0,-6 1-1990 0 0</inkml:trace>
  <inkml:trace contextRef="#ctx0" brushRef="#br1" timeOffset="60037.472">4609 3693 4145 0 0,'0'0'1994'0'0,"0"0"-259"0"0,0 0-84 0 0,0 0 32 0 0,0 0-12 0 0,0 0-87 0 0,0 0-182 0 0,0 0-174 0 0,0 0-173 0 0,0 0-146 0 0,0 0-112 0 0,0 0-91 0 0,0 0-77 0 0,-11-2-88 0 0,-34-5-76 0 0,42 7-390 0 0,0-1 0 0 0,-1 1 0 0 0,1 1-1 0 0,0-1 1 0 0,-1 0 0 0 0,1 1 0 0 0,0-1-1 0 0,0 1 1 0 0,-1 0 0 0 0,1 0 0 0 0,0 0-1 0 0,0 1 1 0 0,0-1 0 0 0,0 1-1 0 0,0-1 1 0 0,1 1 0 0 0,-1 0 0 0 0,0 1-75 0 0,-7 4 261 0 0,7-6-209 0 0,1 1-1 0 0,-1-1 1 0 0,1 1-1 0 0,-1 0 0 0 0,1 0 1 0 0,0 0-1 0 0,0 0 1 0 0,0 0-1 0 0,0 1 0 0 0,0-1 1 0 0,0 0-1 0 0,1 1 0 0 0,-1 0 1 0 0,1-1-1 0 0,0 1 1 0 0,0 0-1 0 0,0 0 0 0 0,0 0 1 0 0,0-1-1 0 0,0 1 1 0 0,1 0-1 0 0,0 0 0 0 0,-1 0 1 0 0,1 0-1 0 0,0 0 1 0 0,0 0-1 0 0,1 0 0 0 0,-1 0 1 0 0,1 0-1 0 0,0 1-51 0 0,2 0 53 0 0,0 0 1 0 0,1-1-1 0 0,-1 1 0 0 0,1-1 0 0 0,0 0 1 0 0,0 0-1 0 0,0-1 0 0 0,0 1 0 0 0,0-1 1 0 0,1 0-1 0 0,-1 0 0 0 0,1 0 0 0 0,0-1 1 0 0,-1 1-1 0 0,5-1-53 0 0,116 11-336 0 0,-114-19-3362 0 0,-9 2-2082 0 0,0 2-5372 0 0</inkml:trace>
  <inkml:trace contextRef="#ctx0" brushRef="#br1" timeOffset="60549.987">4772 3918 6913 0 0,'0'0'3217'0'0,"0"0"-1224"0"0,0 0-429 0 0,0 0 74 0 0,0 0 17 0 0,0 0-123 0 0,0 0-320 0 0,0 0-344 0 0,0 0-191 0 0,0 0-92 0 0,0 0-16 0 0,0 0-22 0 0,0 0-32 0 0,9-12-82 0 0,67-82 688 0 0,28 16 99 0 0,-102 79-1202 0 0,0 0 0 0 0,0 0 0 0 0,-1 0 1 0 0,1 0-1 0 0,-1 1 0 0 0,1-1 0 0 0,-1 0 0 0 0,1 1 0 0 0,-1-1 0 0 0,0 1 1 0 0,0-1-1 0 0,0 1 0 0 0,0-1 0 0 0,0 1 0 0 0,0 0 0 0 0,0 0 1 0 0,0 0-1 0 0,0-1 0 0 0,-1 1 0 0 0,1 0 0 0 0,-1 0 0 0 0,0 0 0 0 0,1 0 1 0 0,-1 0-1 0 0,0 0 0 0 0,0 0 0 0 0,0 0 0 0 0,-1 0 0 0 0,1 0 0 0 0,0 0 1 0 0,-1 0-1 0 0,1-1 0 0 0,-1 3-18 0 0,2 11 153 0 0,1-14-126 0 0,0 1-1 0 0,1-1 1 0 0,-1 1 0 0 0,0-1-1 0 0,1 0 1 0 0,0 0 0 0 0,-1 0-1 0 0,1 0 1 0 0,0 0 0 0 0,-1-1 0 0 0,1 0-1 0 0,0 1 1 0 0,0-1 0 0 0,-1 0-1 0 0,1 0 1 0 0,0 0 0 0 0,0 0-1 0 0,0-1 1 0 0,-1 1 0 0 0,1-1-1 0 0,0 0 1 0 0,-1 0 0 0 0,2 0-27 0 0,48-24 298 0 0,19-2-91 0 0,-63 65-118 0 0,-8-37-123 0 0,1 1 0 0 0,-1-1 0 0 0,1 1-1 0 0,-1-1 1 0 0,1 1 0 0 0,0-1 0 0 0,0 1 0 0 0,-1-1-1 0 0,1 0 1 0 0,0 1 0 0 0,0-1 0 0 0,0 0-1 0 0,0 0 1 0 0,1 0 0 0 0,-1 0 0 0 0,0 0 0 0 0,0 0-1 0 0,1 0 1 0 0,-1 0 0 0 0,1 0 0 0 0,-1-1-1 0 0,1 1 1 0 0,-1 0 0 0 0,1-1 0 0 0,-1 0 0 0 0,1 1-1 0 0,-1-1 1 0 0,2 1 34 0 0,18 1-10517 0 0,-16-2-1922 0 0</inkml:trace>
  <inkml:trace contextRef="#ctx0" brushRef="#br2" timeOffset="78639.694">5275 7357 9282 0 0,'0'0'2363'0'0,"0"0"-560"0"0,0 0-221 0 0,0 0 41 0 0,0 0-23 0 0,0 0-123 0 0,0 0-313 0 0,0 0-333 0 0,0 0-167 0 0,0 0-55 0 0,0 0 1 0 0,0 0 9 0 0,0 0-18 0 0,4-8 1157 0 0,-27 107-501 0 0,23-98-1231 0 0,0 0 0 0 0,0 0-1 0 0,0 0 1 0 0,-1 0 0 0 0,1 0 0 0 0,0 0-1 0 0,0 0 1 0 0,0 0 0 0 0,1 0-1 0 0,-1 0 1 0 0,0 0 0 0 0,0 0 0 0 0,0 0-1 0 0,1 0 1 0 0,-1 0 0 0 0,0 0-1 0 0,1 0 1 0 0,-1 0 0 0 0,1-1 0 0 0,-1 1-1 0 0,1 0 1 0 0,0 0 0 0 0,-1 0-1 0 0,1-1 1 0 0,0 1 0 0 0,-1 0 0 0 0,1-1-1 0 0,0 1 1 0 0,0 0 0 0 0,0-1-1 0 0,0 1 1 0 0,-1-1 0 0 0,1 1 0 0 0,0-1-1 0 0,0 0 1 0 0,0 1 0 0 0,0-1-1 0 0,0 0 1 0 0,0 0 0 0 0,0 0 0 0 0,0 0-1 0 0,0 0 1 0 0,0 0 0 0 0,0 0-1 0 0,0 0 1 0 0,0 0 0 0 0,0 0 0 0 0,0 0-1 0 0,0-1 1 0 0,0 1 0 0 0,0 0-1 0 0,0-1 1 0 0,0 1 0 0 0,0-1 0 0 0,0 1-1 0 0,-1-1 1 0 0,2 0-26 0 0,3-3 72 0 0,1 0-1 0 0,-1 0 1 0 0,0-1 0 0 0,-1 1-1 0 0,1-1 1 0 0,-1 0 0 0 0,0-1-1 0 0,0 1 1 0 0,-1-1 0 0 0,1 0-1 0 0,-1 0 1 0 0,-1 0 0 0 0,1 0-1 0 0,-1 0 1 0 0,0-1 0 0 0,0 1 0 0 0,-1-1-1 0 0,0 1 1 0 0,0-1 0 0 0,0-5-72 0 0,-1 9 9 0 0,1 1 1 0 0,-1-1-1 0 0,0 1 1 0 0,1-1-1 0 0,-1 1 1 0 0,0-1 0 0 0,-1 1-1 0 0,1-1 1 0 0,0 0-1 0 0,-1 1 1 0 0,1-1-1 0 0,-1 1 1 0 0,0 0 0 0 0,0-1-1 0 0,0 1 1 0 0,0-1-1 0 0,0 1 1 0 0,0 0-1 0 0,-1 0 1 0 0,1 0 0 0 0,-1 0-1 0 0,0 0 1 0 0,1 0-1 0 0,-1 0 1 0 0,0 0-1 0 0,0 1 1 0 0,0-1 0 0 0,0 1-1 0 0,0-1 1 0 0,-1 1-1 0 0,1 0 1 0 0,0 0-1 0 0,-1 0 1 0 0,1 0 0 0 0,-1 1-1 0 0,1-1 1 0 0,-1 0-1 0 0,1 1 1 0 0,-1 0-1 0 0,1-1 1 0 0,-1 1 0 0 0,1 0-1 0 0,-1 1 1 0 0,0-1-1 0 0,1 0-9 0 0,-4 2-8 0 0,1 0 0 0 0,0 0 0 0 0,0 1 1 0 0,0 0-1 0 0,1-1 0 0 0,-1 2 0 0 0,1-1 0 0 0,-1 0 0 0 0,1 1 0 0 0,0 0 0 0 0,0 0 0 0 0,1 0 0 0 0,-1 1 0 0 0,1-1 0 0 0,0 1 0 0 0,0-1 0 0 0,0 1 0 0 0,1 0 0 0 0,0 0 0 0 0,0 1 0 0 0,0-1 0 0 0,0 0 1 0 0,1 1-1 0 0,0-1 0 0 0,0 1 8 0 0,1-5 1 0 0,1 0 0 0 0,0 0 0 0 0,-1 0 1 0 0,1 0-1 0 0,-1 0 0 0 0,1 0 1 0 0,0 0-1 0 0,0 0 0 0 0,0 0 0 0 0,-1-1 1 0 0,1 1-1 0 0,0 0 0 0 0,0-1 1 0 0,0 1-1 0 0,0-1 0 0 0,0 1 0 0 0,0-1 1 0 0,0 1-1 0 0,0-1 0 0 0,1 0 1 0 0,-1 1-1 0 0,0-1 0 0 0,0 0 0 0 0,0 0 1 0 0,0 0-1 0 0,0 0 0 0 0,0 0 1 0 0,1 0-1 0 0,-1 0 0 0 0,0 0 0 0 0,0 0 1 0 0,0-1-2 0 0,1 1 7 0 0,1 1 1 0 0,1-1 0 0 0,0 0 0 0 0,-1 0 0 0 0,1-1 0 0 0,0 1 0 0 0,-1-1 1 0 0,1 1-1 0 0,0-1 0 0 0,-1 0 0 0 0,1-1 0 0 0,-1 1 0 0 0,0 0 0 0 0,1-1 0 0 0,-1 0 1 0 0,0 0-1 0 0,0 0 0 0 0,0 0 0 0 0,0 0 0 0 0,0-1 0 0 0,-1 1 0 0 0,2-3-8 0 0,-15-1-3601 0 0,2 4-7138 0 0,7 2-2417 0 0</inkml:trace>
  <inkml:trace contextRef="#ctx0" brushRef="#br2" timeOffset="79441.323">6208 6473 7554 0 0,'0'0'2703'0'0,"0"0"-615"0"0,0 0-279 0 0,0 0-60 0 0,0 0-119 0 0,0 0-228 0 0,0 0-293 0 0,0 0-239 0 0,0 0-163 0 0,0 0-102 0 0,0 0-66 0 0,0 0-48 0 0,0 0-35 0 0,-12 4-35 0 0,-37 12-50 0 0,46-15-310 0 0,0 1 0 0 0,0-1 1 0 0,1 1-1 0 0,-1 0 0 0 0,1 0 0 0 0,-1 0 1 0 0,1 0-1 0 0,0 1 0 0 0,0-1 0 0 0,0 0 1 0 0,0 1-1 0 0,0 0 0 0 0,0-1 0 0 0,1 1 1 0 0,-1 0-1 0 0,1 0 0 0 0,0 0 0 0 0,0 0 1 0 0,0 0-1 0 0,0 0 0 0 0,0 0 0 0 0,1 1 1 0 0,-1-1-1 0 0,1 0 0 0 0,0 0 0 0 0,0 0 1 0 0,0 1-1 0 0,1 2-61 0 0,-1-6 27 0 0,0 0 1 0 0,0 0 21 0 0,0 0 32 0 0,15-4 940 0 0,36-50 252 0 0,-30 17-910 0 0,-21 37-283 0 0,0 0 5 0 0,-5 1-71 0 0,1 1 1 0 0,0 0-1 0 0,0 0 0 0 0,0 0 0 0 0,0 0 1 0 0,0 1-1 0 0,0 0 0 0 0,0-1 0 0 0,1 1 1 0 0,-1 1-1 0 0,1-1 0 0 0,0 0 0 0 0,0 1 0 0 0,1 0 1 0 0,-1 0-1 0 0,1 0 0 0 0,-1 0 0 0 0,1 0 1 0 0,0 0-1 0 0,1 0 0 0 0,-1 1-14 0 0,14-16-2267 0 0,-9 5-2293 0 0,-1 1-3855 0 0,-1-2-4380 0 0</inkml:trace>
  <inkml:trace contextRef="#ctx0" brushRef="#br2" timeOffset="80362.289">6273 5291 9146 0 0,'0'0'2386'0'0,"0"0"-304"0"0,0 0-175 0 0,0 0-120 0 0,0 0-170 0 0,0 0-298 0 0,0 0-305 0 0,0 0-195 0 0,0 0-174 0 0,0 0-115 0 0,0 0-64 0 0,0 0-39 0 0,0 0-29 0 0,0 0-40 0 0,0 0-44 0 0,0 0-42 0 0,0 0-36 0 0,0 0-21 0 0,0 0-23 0 0,0 0-24 0 0,0 0-26 0 0,0 0-26 0 0,0 0-12 0 0,0 0-12 0 0,0 0-22 0 0,0 0-4 0 0,0 0 8 0 0,0 0-9 0 0,0 0 18 0 0,0 0 1 0 0,0 0-14 0 0,0 0 13 0 0,0 0 25 0 0,0 0 10 0 0,0 0-4 0 0,0 0 0 0 0,0 0-20 0 0,0 0 1 0 0,0 0 4 0 0,0 0 9 0 0,0 0-6 0 0,0 0-8 0 0,0 0 3 0 0,0 0-9 0 0,0 0 12 0 0,0 0 0 0 0,0 0-21 0 0,0 0-23 0 0,0 0 4 0 0,0 0-3 0 0,0 0 2 0 0,0 0 5 0 0,0 0-19 0 0,0 0-3 0 0,0 0 3 0 0,0 0-1 0 0,0 0 11 0 0,-1-18 479 0 0,-62 95-512 0 0,50-55-48 0 0,31-30-8 0 0,-14 5 64 0 0,-1 1 1 0 0,1-1-1 0 0,-1-1 1 0 0,0 1-1 0 0,1 0 1 0 0,-1-1-1 0 0,-1 0 1 0 0,1 0-1 0 0,-1 0 1 0 0,1 0-1 0 0,-1 0 1 0 0,0 0-1 0 0,0 0 1 0 0,-1-1-1 0 0,0 1 1 0 0,1-2-31 0 0,-2 6 28 0 0,0 0 15 0 0,0 0 1 0 0,-22 29-354 0 0,20-11-732 0 0,2-15-3172 0 0,0-2-3995 0 0,2-1-4394 0 0</inkml:trace>
  <inkml:trace contextRef="#ctx0" brushRef="#br2" timeOffset="81349.567">6251 4249 3505 0 0,'0'0'2948'0'0,"0"0"-579"0"0,0 0-347 0 0,0 0-87 0 0,0 0-64 0 0,0 0-156 0 0,0 0-252 0 0,0 0-240 0 0,0 0-200 0 0,0 0-151 0 0,0 0-88 0 0,0 0-96 0 0,0 0-76 0 0,-3-3-85 0 0,-5-12-94 0 0,-25 22 1237 0 0,-50 44-380 0 0,97-65-1014 0 0,0 0 1 0 0,-1-1-1 0 0,-1-1 1 0 0,0 0-1 0 0,-2-1 0 0 0,0 0 1 0 0,4-9-277 0 0,-11 18-2 0 0,1-3 798 0 0,-2 18-197 0 0,-2-7-584 0 0,0 0-2 0 0,0 0 14 0 0,0 0-3 0 0,0 0-8 0 0,0 0-9 0 0,0 0-7 0 0,0 0 20 0 0,0 0 12 0 0,0 0 9 0 0,0 0 6 0 0,0 0-22 0 0,0 0 1 0 0,0 0-14 0 0,0 0-15 0 0,-11 1-3788 0 0,-3 2-8151 0 0,12 1-1217 0 0</inkml:trace>
  <inkml:trace contextRef="#ctx0" brushRef="#br2" timeOffset="82261.72">5308 4960 4609 0 0,'0'0'2451'0'0,"0"0"-134"0"0,0 0 18 0 0,0 0-27 0 0,0 0-186 0 0,0 0-340 0 0,0 0-366 0 0,0 0-284 0 0,0 0-187 0 0,0 0-173 0 0,0 0-183 0 0,0 0-154 0 0,0 0-95 0 0,-3 3-29 0 0,-34 67 1837 0 0,37-70-2077 0 0,5-9 2727 0 0,10-32-2401 0 0,-15 40-302 0 0,0 1 1 0 0,0 0-16 0 0,0 0-32 0 0,-6 18 296 0 0,2-10 133 0 0,-3-27-228 0 0,-1 9-862 0 0,-17-21 975 0 0,20 20-3348 0 0,3 1-3362 0 0,2 6-6252 0 0</inkml:trace>
  <inkml:trace contextRef="#ctx0" brushRef="#br2" timeOffset="84096.552">4062 5888 0 0 0,'0'0'1794'0'0,"0"0"428"0"0,0 0 281 0 0,0 0 137 0 0,0 0-84 0 0,0 0-217 0 0,0 0-243 0 0,0 0-302 0 0,0 0-314 0 0,-1-3-302 0 0,1 2-1080 0 0,0 1 0 0 0,-1-1 0 0 0,1 0 0 0 0,0 0-1 0 0,-1 1 1 0 0,1-1 0 0 0,-1 0 0 0 0,1 1 0 0 0,-1-1 0 0 0,1 1 0 0 0,-1-1 0 0 0,0 1 0 0 0,1-1 0 0 0,-1 1 0 0 0,0-1 0 0 0,1 1 0 0 0,-1-1 0 0 0,0 1 0 0 0,0 0 0 0 0,0-1 0 0 0,1 1 0 0 0,-1 0 0 0 0,0 0 0 0 0,0 0 0 0 0,0 0-1 0 0,1-1 1 0 0,-1 1 0 0 0,0 0 0 0 0,0 0 0 0 0,0 1 0 0 0,0-1 0 0 0,1 0 0 0 0,-1 0 0 0 0,0 0 0 0 0,0 0 0 0 0,0 1 0 0 0,1-1 0 0 0,-1 0 0 0 0,0 1 0 0 0,1-1 0 0 0,-1 1 0 0 0,0-1 0 0 0,0 1 0 0 0,1-1 0 0 0,-1 1 0 0 0,1-1-1 0 0,-1 1 1 0 0,1 0 0 0 0,-1 0-98 0 0,-55 46 1981 0 0,56-47-1948 0 0,6-8 190 0 0,-1 1-1 0 0,0-2 0 0 0,-1 1 0 0 0,1 0 0 0 0,-2-1 0 0 0,1 0 1 0 0,-1 0-1 0 0,0 0 0 0 0,-1 0 0 0 0,0-2-222 0 0,-3 11 14 0 0,1-1-1 0 0,-1 0 1 0 0,0 0-1 0 0,0 1 1 0 0,1-1 0 0 0,-1 1-1 0 0,0-1 1 0 0,0 1-1 0 0,0-1 1 0 0,0 1 0 0 0,0-1-1 0 0,1 1 1 0 0,-1 0-1 0 0,0-1 1 0 0,0 1 0 0 0,0 0-1 0 0,0 0 1 0 0,0 0-1 0 0,0 0 1 0 0,0 0-1 0 0,0 0 1 0 0,0 0 0 0 0,0 0-1 0 0,0 0 1 0 0,0 0-1 0 0,0 1 1 0 0,0-1 0 0 0,0 0-1 0 0,0 0 1 0 0,0 1-1 0 0,0-1 1 0 0,0 1 0 0 0,0-1-1 0 0,1 1 1 0 0,-1 0-1 0 0,0-1 1 0 0,0 1 0 0 0,1 0-1 0 0,-1-1 1 0 0,0 1-1 0 0,1 0 1 0 0,-1 0 0 0 0,1-1-1 0 0,-1 1 1 0 0,1 0-1 0 0,-1 0 1 0 0,1 0-1 0 0,-1 0 1 0 0,1 0 0 0 0,0 0-1 0 0,0 0 1 0 0,-1 0-14 0 0,1-1-27 0 0,0 0-25 0 0,0 0-64 0 0,0 0-59 0 0,3 0-281 0 0,24 0-3361 0 0,-18-1-191 0 0,-1-1-3290 0 0,-1 2-5937 0 0</inkml:trace>
  <inkml:trace contextRef="#ctx0" brushRef="#br2" timeOffset="85778.733">3905 7570 0 0 0,'0'0'0'0'0,"0"0"0"0"0,0 0 0 0 0,0 0 0 0 0,0 0 0 0 0,0 0 0 0 0,0 0 0 0 0,0 0 0 0 0,0 0 0 0 0,0 0 0 0 0,0 0 0 0 0,0 0 0 0 0,0 0 0 0 0,11 8 0 0 0,-11-8 0 0 0</inkml:trace>
  <inkml:trace contextRef="#ctx0" brushRef="#br2" timeOffset="91729.439">3723 6742 1344 0 0,'0'0'1851'0'0,"0"0"-132"0"0,0 0 103 0 0,0 0 332 0 0,0 0 178 0 0,0 0-118 0 0,0 0-373 0 0,0 0-402 0 0,0 0-297 0 0,0 0-181 0 0,0 0-54 0 0,1-3-73 0 0,1-6-69 0 0,-1 6-59 0 0,-1 3-75 0 0,0 0-79 0 0,0 0-46 0 0,0 0-41 0 0,0 0-54 0 0,0 0-30 0 0,0 0-58 0 0,-10 8 739 0 0,-17 46-724 0 0,27-53-303 0 0,22-2 721 0 0,-16-4-672 0 0,1 0 0 0 0,-1 0 0 0 0,-1 0 0 0 0,1-1 0 0 0,-1 0 0 0 0,0 0 0 0 0,0 0 0 0 0,0-1 0 0 0,-1 0 0 0 0,0 0 0 0 0,-1 0 0 0 0,0 0 0 0 0,2-6-84 0 0,13-59 393 0 0,-46 75-413 0 0,21 3 8 0 0,1 0 0 0 0,0 0 1 0 0,0 1-1 0 0,0 0 1 0 0,1 0-1 0 0,0 0 1 0 0,0 1-1 0 0,1 0 1 0 0,0 0-1 0 0,0 0 1 0 0,-2 6 11 0 0,0 41 10 0 0,8-54 19 0 0,0 0-1 0 0,-1 0 1 0 0,1 0-1 0 0,0 0 1 0 0,0 0-1 0 0,0-1 1 0 0,0 1-1 0 0,0-1 1 0 0,0 1-1 0 0,0-1 0 0 0,0 0 1 0 0,0 0-1 0 0,0 0 1 0 0,0 0-1 0 0,0 0 1 0 0,0 0-1 0 0,0 0 1 0 0,0-1-1 0 0,0 1 1 0 0,0-1-1 0 0,0 0 0 0 0,0 1 1 0 0,0-1-1 0 0,-1 0 1 0 0,1 0-1 0 0,0 0 1 0 0,0-1-29 0 0,1 1 36 0 0,0-1 0 0 0,0 0 0 0 0,0 0 0 0 0,-1 0 1 0 0,1-1-1 0 0,-1 1 0 0 0,1 0 0 0 0,-1-1 0 0 0,0 0 0 0 0,0 1 1 0 0,0-1-1 0 0,-1 0 0 0 0,1 0 0 0 0,0 0 0 0 0,-1 0 0 0 0,0-1 1 0 0,0 1-1 0 0,0 0 0 0 0,0 0 0 0 0,-1-1 0 0 0,1 1 0 0 0,-1 0 1 0 0,0-1-1 0 0,0-2-36 0 0,0 5-8 0 0,0 1 0 0 0,-1-1-1 0 0,1 1 1 0 0,-1-1 0 0 0,1 1 0 0 0,0 0 0 0 0,-1-1 0 0 0,1 1-1 0 0,-1 0 1 0 0,0-1 0 0 0,1 1 0 0 0,-1 0 0 0 0,1-1 0 0 0,-1 1-1 0 0,1 0 1 0 0,-1 0 0 0 0,0 0 0 0 0,1 0 0 0 0,-1-1 0 0 0,1 1-1 0 0,-1 0 1 0 0,0 0 0 0 0,1 0 0 0 0,-1 0 0 0 0,0 0 0 0 0,1 1-1 0 0,-1-1 1 0 0,1 0 0 0 0,-1 0 0 0 0,0 0 0 0 0,1 0 0 0 0,-1 1 0 0 0,1-1-1 0 0,-1 0 1 0 0,1 1 0 0 0,-1-1 0 0 0,1 0 0 0 0,-1 1 0 0 0,1-1-1 0 0,-1 0 1 0 0,1 1 0 0 0,-1-1 0 0 0,1 1 0 0 0,0-1 0 0 0,-1 1-1 0 0,1-1 1 0 0,0 1 0 0 0,-1 0 0 0 0,1-1 8 0 0,-9 19-3705 0 0,12-16-4862 0 0,-1-2-3748 0 0</inkml:trace>
  <inkml:trace contextRef="#ctx0" brushRef="#br3" timeOffset="117036.595">1503 9113 0 0 0,'-8'0'-65'0'0,"3"0"4115"0"0,5 0-3023 0 0,0 0-52 0 0,0 0-58 0 0,4-5 7797 0 0,13-16-7240 0 0,290-251 3247 0 0,-49 62-3688 0 0,14-26-270 0 0,-3 12-99 0 0,-74 51-136 0 0,223-218 299 0 0,-173 179-211 0 0,0 0-86 0 0,-53 25-14 0 0,44-48-81 0 0,-6 25-62 0 0,-182 151-124 0 0,55-30-123 0 0,40-36 31 0 0,-103 85-73 0 0,9-12 64 0 0,-32 37-134 0 0,48-17-6 0 0,-128 35 982 0 0,-71-10-868 0 0,65-15 32 0 0,68 23-151 0 0,0-1-1 0 0,0 1 0 0 0,1-1 0 0 0,-1 1 1 0 0,0-1-1 0 0,1 1 0 0 0,-1 0 0 0 0,0-1 0 0 0,1 1 1 0 0,-1 0-1 0 0,1 0 0 0 0,-1-1 0 0 0,1 1 0 0 0,-1 0 1 0 0,1 0-1 0 0,-1 0 0 0 0,1 0 0 0 0,0 0 0 0 0,0 0 1 0 0,-1-1-1 0 0,1 1 0 0 0,0 0 0 0 0,0 0 1 0 0,0 0-1 0 0,0 0 0 0 0,0 0 0 0 0,0 0 0 0 0,0 0 1 0 0,1 0-1 0 0,-1 0 0 0 0,0 0 0 0 0,0 0 0 0 0,1 0 1 0 0,-1-1-1 0 0,0 1 0 0 0,1 0 0 0 0,-1 0 1 0 0,1 0-1 0 0,0-1 0 0 0,-1 1 0 0 0,1 0 0 0 0,-1 0 1 0 0,1-1-1 0 0,0 1-2 0 0,50 198 70 0 0,-19-34-27 0 0,-12-69 4 0 0,17 6 10 0 0,-29-90-58 0 0,-8-11 24 0 0,0-1-33 0 0,0 0-3 0 0,0 0 26 0 0,0 0-22 0 0,0 0 12 0 0,0 0 5 0 0,0 0 6 0 0,0 0 30 0 0,0 0 8 0 0,0 0-28 0 0,0 0 11 0 0,0 0-16 0 0,0 0 11 0 0,0 0 10 0 0,6-24 548 0 0,41-144-524 0 0,5-90-1 0 0,-47 138-39 0 0,-5 119-24 0 0,0 1-7 0 0,-7 1-1546 0 0,6 26-1113 0 0,0-14-1340 0 0,1 0-5502 0 0,0-8-3348 0 0</inkml:trace>
  <inkml:trace contextRef="#ctx0" brushRef="#br3" timeOffset="119561.298">3800 7916 0 0 0,'0'0'732'0'0,"0"0"636"0"0,0 0 341 0 0,0 0 101 0 0,0 0-13 0 0,0 0-8 0 0,0 0-8 0 0,0 0-66 0 0,4-7-61 0 0,9-23-139 0 0,-8 24 4437 0 0,-1 8-3510 0 0,4 16-2811 0 0,-8-16 1115 0 0,13 32-481 0 0,-1 0 0 0 0,-2 0 0 0 0,-2 2 0 0 0,-1-1 0 0 0,-2 1 0 0 0,-1 0 0 0 0,-2 0 0 0 0,-1 11-265 0 0,1-16 94 0 0,-6 69 283 0 0,4-100-331 0 0,-1-4 1246 0 0,-3-22-1261 0 0,1-1-1 0 0,1 1 1 0 0,1-1 0 0 0,2 1-1 0 0,0-1 1 0 0,2 1 0 0 0,1-1-1 0 0,1 1 1 0 0,8-23-31 0 0,75-149 74 0 0,-80 184-79 0 0,2 0 1 0 0,-1 0 0 0 0,2 1-1 0 0,0 0 1 0 0,0 1 0 0 0,1 0-1 0 0,1 1 1 0 0,9-7 4 0 0,-19 17 5 0 0,-1 1 0 0 0,1 0 0 0 0,-1 0 0 0 0,1 0 0 0 0,-1 0 0 0 0,1 0 0 0 0,-1 0-1 0 0,1 1 1 0 0,-1-1 0 0 0,1 1 0 0 0,-1 0 0 0 0,0 0 0 0 0,1 0 0 0 0,-1 0 0 0 0,0 0 0 0 0,0 0 0 0 0,0 0 0 0 0,0 1 0 0 0,0-1 0 0 0,0 1 0 0 0,0 0 0 0 0,0-1 0 0 0,0 1 0 0 0,-1 0 0 0 0,1 0 0 0 0,-1 0 0 0 0,1 0 0 0 0,-1 0-1 0 0,0 1 1 0 0,0-1 0 0 0,0 0 0 0 0,0 1 0 0 0,0-1 0 0 0,-1 0 0 0 0,1 1 0 0 0,-1-1 0 0 0,1 1 0 0 0,-1-1 0 0 0,0 1 0 0 0,0 1-5 0 0,9 16 98 0 0,19 58 230 0 0,-36-68-3139 0 0,0-5-1018 0 0,1 3-3439 0 0,4-5-4732 0 0</inkml:trace>
  <inkml:trace contextRef="#ctx0" brushRef="#br3" timeOffset="120323.049">3800 7706 4553 0 0,'0'0'3229'0'0,"0"0"-778"0"0,0 0-408 0 0,0 0-48 0 0,0 0-9 0 0,0 0-142 0 0,0 0-245 0 0,0 0-353 0 0,0 0-339 0 0,0 0-234 0 0,0 0-101 0 0,0 0-18 0 0,-4-1 22 0 0,-7-1-714 0 0,16-1 4319 0 0,5 1-3702 0 0,135-15 919 0 0,67-17-721 0 0,-50 20-383 0 0,-169 14 675 0 0,-28-16-922 0 0,24 12-55 0 0,1 0 0 0 0,-1 0 0 0 0,1-2 0 0 0,0 1 0 0 0,0-1-1 0 0,0-1 1 0 0,1 0 0 0 0,0 0 0 0 0,1-1 0 0 0,-1 0 0 0 0,-4-6 8 0 0,-5-11-3 0 0,13 19-291 0 0,0-2 1780 0 0,2 3-3259 0 0,1 2-3047 0 0,2 2-4240 0 0,0 1-3953 0 0</inkml:trace>
  <inkml:trace contextRef="#ctx0" brushRef="#br3" timeOffset="122028.981">3826 7382 0 0 0,'0'0'625'0'0,"0"0"282"0"0,0 0 199 0 0,0 0 306 0 0,0 0 369 0 0,0 0 154 0 0,0 0-31 0 0,0 0-198 0 0,0 0-262 0 0,0 0-178 0 0,0 0-166 0 0,0 0-11 0 0,-7-2 6 0 0,-23-8 18 0 0,23 8 60 0 0,7 2-117 0 0,0 0-157 0 0,0 0-121 0 0,0 0-117 0 0,0 0-39 0 0,0 0-31 0 0,0 0-43 0 0,0 0-54 0 0,0 0-36 0 0,0 0-59 0 0,0 0-62 0 0,0 0-33 0 0,0 0-51 0 0,0 0-39 0 0,0 0-45 0 0,0 0-41 0 0,13 0 323 0 0,142-14 1303 0 0,69-9-1059 0 0,-224 23-697 0 0,0 0 12 0 0,0 0 11 0 0,0 0-20 0 0,0 0 1 0 0,0 0-5 0 0,0 0 32 0 0,0 0 5 0 0,0 0 0 0 0,0 0 8 0 0,0 0-16 0 0,0 0-14 0 0,0 0-16 0 0,0 0 19 0 0,0 0-7 0 0,0 0-11 0 0,0 0 14 0 0,0 0 26 0 0,0 0 14 0 0,0 0-12 0 0,0 0-23 0 0,0 0-26 0 0,0 0-14 0 0,0 0 36 0 0,0 0 11 0 0,0 0 6 0 0,0 0-39 0 0,0 0 18 0 0,0 0 0 0 0,0 0-26 0 0,0 0 16 0 0,0 0-4 0 0,16-4-10 0 0,16-3 59 0 0,-32 7-47 0 0,0 0-16 0 0,0 0 1 0 0,0 0 5 0 0,0 0 30 0 0,0 0 9 0 0,0 0 4 0 0,0 0-13 0 0,0 0-28 0 0,0 0 23 0 0,0 0-30 0 0,0 0 5 0 0,0 0 14 0 0,0 0-6 0 0,0 0 25 0 0,0 0 4 0 0,0 0-26 0 0,0 0 14 0 0,0 0-6 0 0,0 0-30 0 0,0 0 29 0 0,0 0-18 0 0,0 0 13 0 0,0 0 34 0 0,0 0-17 0 0,0 0-25 0 0,0 0-4 0 0,0 0-14 0 0,0 0 7 0 0,0 0 27 0 0,0 0 17 0 0,0 0-11 0 0,0 0 3 0 0,0 0 7 0 0,0 0-2 0 0,0 0-18 0 0,0 0-23 0 0,0 0 32 0 0,0 0-11 0 0,0 0 27 0 0,-17 0 213 0 0,-147 27-181 0 0,53-13-108 0 0,98-13 105 0 0,-35 4-39 0 0,15-4 390 0 0,-24 2-276 0 0,56-3-113 0 0,1 0-10 0 0,0 0-16 0 0,0 0-9 0 0,0 0-12 0 0,0 0-22 0 0,15 0-132 0 0,296-37 174 0 0,-300 36-4 0 0,57-5 58 0 0,5-15-29 0 0,-43 13 26 0 0,-30 8-35 0 0,0 0 0 0 0,0 0-22 0 0,0 0 29 0 0,0 0-19 0 0,0 0-8 0 0,0 0 32 0 0,0 0-1 0 0,0 0-2 0 0,0 0 0 0 0,0 0-22 0 0,0 0-14 0 0,0 0 2 0 0,0 0-19 0 0,0 0 13 0 0,0 0 2 0 0,0 0-7 0 0,0 0-40 0 0,0 0-13 0 0,0 0-58 0 0,0 0-130 0 0,0 0-114 0 0,0 0-143 0 0,0 0-246 0 0,4 3-5381 0 0,-2-2 800 0 0,3 2-7674 0 0</inkml:trace>
  <inkml:trace contextRef="#ctx0" brushRef="#br2" timeOffset="154497.758">2981 4595 0 0 0,'0'0'361'0'0,"0"0"910"0"0,10-5 4145 0 0,-5 4 5785 0 0,-31 28-7559 0 0,29-52-3860 0 0,-3 18 4445 0 0,-7 22-3942 0 0,14-25-11 0 0,14-10 22 0 0,-21 21-284 0 0,0-1-1 0 0,0 0-15 0 0,0 0-2 0 0,0 0 9 0 0,0 0-4 0 0,0 0 11 0 0,0 0-3 0 0,0 0-10 0 0,0 0 3 0 0,0 0-12 0 0,0 0 18 0 0,0 0-5 0 0,13-26 398 0 0,-13 32-407 0 0,1 12 103 0 0,9-28 34 0 0,17-44 34 0 0,-26 53-142 0 0,-1 1 36 0 0,0 0-25 0 0,0 0 15 0 0,0 0 10 0 0,-11 19-43 0 0,-4-3-106 0 0,16-16 71 0 0,-1 0 1 0 0,0 0-1 0 0,0 0 1 0 0,0-1-1 0 0,0 1 1 0 0,0 0 0 0 0,0 0-1 0 0,0-1 1 0 0,0 1-1 0 0,0 0 1 0 0,0 0-1 0 0,-1 0 1 0 0,1-1-1 0 0,0 1 1 0 0,0 0 0 0 0,0 0-1 0 0,0 0 1 0 0,0-1-1 0 0,0 1 1 0 0,0 0-1 0 0,0 0 1 0 0,-1 0 0 0 0,1 0-1 0 0,0-1 1 0 0,0 1-1 0 0,0 0 1 0 0,0 0-1 0 0,-1 0 1 0 0,1 0-1 0 0,0 0 1 0 0,0 0 0 0 0,0-1-1 0 0,0 1 1 0 0,-1 0-1 0 0,1 0 1 0 0,0 0-1 0 0,0 0 1 0 0,-1 0-1 0 0,1 0 1 0 0,0 0 0 0 0,0 0-1 0 0,0 0 1 0 0,-1 0 20 0 0,29-49-6194 0 0,-18 34-1417 0 0,-1 2-4854 0 0</inkml:trace>
  <inkml:trace contextRef="#ctx0" brushRef="#br0" timeOffset="182637.949">4929 6101 0 0 0,'0'0'489'0'0,"0"0"408"0"0,0 0 184 0 0,0 0 105 0 0,0 0 54 0 0,-1 1 2051 0 0,-3 6 12035 0 0,4-5-13980 0 0,-1 0-3957 0 0,-1 184 5509 0 0,2-185-2900 0 0,11 10-2552 0 0,-7-6-1296 0 0,-2-3-4165 0 0,-2 2-2707 0 0</inkml:trace>
  <inkml:trace contextRef="#ctx0" brushRef="#br0" timeOffset="183145.968">4892 6701 0 0 0,'0'0'1284'0'0,"0"0"374"0"0,0 0 260 0 0,0 0 131 0 0,0 0-35 0 0,0 0-96 0 0,0 0-164 0 0,0 0-251 0 0,0 0-215 0 0,0 0-185 0 0,0 0-124 0 0,0 0-103 0 0,2 3 2822 0 0,2 5-3286 0 0,3 191 67 0 0,3-185-2930 0 0,-4-11-1419 0 0,-2-1-4224 0 0,0 1-424 0 0</inkml:trace>
  <inkml:trace contextRef="#ctx0" brushRef="#br0" timeOffset="183569.528">4923 7611 2176 0 0,'0'0'1946'0'0,"0"0"-189"0"0,0 0-41 0 0,0 0 66 0 0,0 0-13 0 0,0 0-154 0 0,0 0-292 0 0,0 0-233 0 0,0 0-138 0 0,0 0-86 0 0,0 0-74 0 0,0 0-68 0 0,0 0-59 0 0,-2 13-78 0 0,-12 63 363 0 0,11 4 597 0 0,4-63-5306 0 0,2-1-4065 0 0,-2-12-2850 0 0</inkml:trace>
  <inkml:trace contextRef="#ctx0" brushRef="#br0" timeOffset="184042.017">4929 8483 7282 0 0,'0'0'2624'0'0,"0"0"-1086"0"0,0 0-607 0 0,0 0 29 0 0,0 0 205 0 0,0 0 45 0 0,0 0-198 0 0,0 0-317 0 0,0 0-263 0 0,0 0-61 0 0,0 0 9 0 0,0 0 53 0 0,0 0 28 0 0,1 3-31 0 0,6 45 670 0 0,-7 7-7031 0 0,1-10-5512 0 0,-1-28 8376 0 0,0-4 2484 0 0</inkml:trace>
  <inkml:trace contextRef="#ctx0" brushRef="#br0" timeOffset="193059.979">4905 8793 0 0 0,'0'-73'4286'0'0,"0"72"-3855"0"0,0 1 100 0 0,0 0 94 0 0,0 0 95 0 0,0 0 97 0 0,0 0 53 0 0,-1-2 2592 0 0,-2-6-1225 0 0,2 7 1735 0 0,0 0 3686 0 0,14 98-5042 0 0,9 1-2102 0 0,-9-20-116 0 0,-11 187 1472 0 0,0-213-1312 0 0,2-64-3247 0 0,-1 9-847 0 0,1 0-3381 0 0,-2 3-6137 0 0</inkml:trace>
  <inkml:trace contextRef="#ctx0" brushRef="#br0" timeOffset="194345.023">5135 9750 664 0 0,'0'0'1448'0'0,"0"0"27"0"0,0 0 282 0 0,0 0 303 0 0,0 0 141 0 0,0 0-126 0 0,0 0-348 0 0,0 0-342 0 0,0 0-226 0 0,0 0-157 0 0,0 0-77 0 0,1-5-43 0 0,3-15-56 0 0,-3 15-38 0 0,-1 5-72 0 0,0 0-68 0 0,0 0-60 0 0,0 0-38 0 0,-1 3 5098 0 0,-2 10-4638 0 0,-30 27-722 0 0,-68 108 48 0 0,17-24-181 0 0,-21-21 36 0 0,97-96-371 0 0,-4 4 510 0 0,9-13-3463 0 0,3 1 2451 0 0,0 1-154 0 0,0-19-12770 0 0,0 12 2369 0 0</inkml:trace>
  <inkml:trace contextRef="#ctx0" brushRef="#br0" timeOffset="195048.944">4734 9794 904 0 0,'0'0'2435'0'0,"0"0"-408"0"0,0 0-79 0 0,0 0 132 0 0,0 0 40 0 0,0 0-138 0 0,0 0-279 0 0,0 0-292 0 0,0 0-205 0 0,0 0-127 0 0,0 0-86 0 0,0 0-75 0 0,0 0-86 0 0,0-3-87 0 0,0 2-272 0 0,4-10-241 0 0,-2 11 5746 0 0,48 30-4489 0 0,-31-17-1392 0 0,0 0 1 0 0,-1 0 0 0 0,0 2-1 0 0,-1 0 1 0 0,-1 1 0 0 0,-1 1 0 0 0,7 10-98 0 0,96 116 362 0 0,-68-69-163 0 0,-43-64-135 0 0,-6-9-36 0 0,0-1-15 0 0,-1 0-19 0 0,0 0 4 0 0,0 0-7 0 0,0 0 24 0 0,0 0-18 0 0,0 0 19 0 0,0 0 16 0 0,0 0-41 0 0,0 0-29 0 0,0 0-3 0 0,0 0 21 0 0,0 0 5 0 0,0 0-22 0 0,0 0-20 0 0,0-26-4340 0 0,0 17 582 0 0,0 3-2034 0 0,0-1-6820 0 0</inkml:trace>
  <inkml:trace contextRef="#ctx0" brushRef="#br0" timeOffset="196578.932">4752 9606 0 0 0,'0'0'1050'0'0,"0"0"454"0"0,0 0 238 0 0,0 0-11 0 0,0 0-192 0 0,0 0-204 0 0,0 0-123 0 0,0 0-35 0 0,0 0-36 0 0,0 0-40 0 0,0 0-86 0 0,-6 0-115 0 0,-19 0-46 0 0,3-14 5086 0 0,8 6-1965 0 0,82 0 797 0 0,19-2-4896 0 0,43-1 411 0 0,-41 0-97 0 0,0 14-27 0 0,-89-3-164 0 0,0 0-3 0 0,0 0 12 0 0,0 0-12 0 0,0 0-2 0 0,0 0 12 0 0,0 0 6 0 0,0 0 13 0 0,0 0-12 0 0,0 0-19 0 0,0 0 7 0 0,0 0-4 0 0,0 0 6 0 0,0 0-6 0 0,0 0 10 0 0,0 0 13 0 0,0 0 17 0 0,0 0-14 0 0,0 0-10 0 0,0 0-26 0 0,0 0 26 0 0,0 0-1 0 0,0 0-18 0 0,0 0 11 0 0,0 0 10 0 0,0 0-3 0 0,0 0-20 0 0,0 0-11 0 0,0 0 23 0 0,0 0-25 0 0,0 0 21 0 0,0 0 9 0 0,0 0 12 0 0,0 0 22 0 0,0 0-19 0 0,0 0-9 0 0,0 0-35 0 0,0 0-15 0 0,0 0 28 0 0,0 0-5 0 0,0 0 16 0 0,0 0-6 0 0,0 0 23 0 0,0 0-8 0 0,0 0-25 0 0,0 0-8 0 0,0 0 16 0 0,0 0 26 0 0,0 0-10 0 0,0 0-8 0 0,0 0-15 0 0,0 0-1 0 0,0 0-7 0 0,0 0 9 0 0,0 0 7 0 0,0 0 26 0 0,0 0 18 0 0,0 0-10 0 0,0 0-29 0 0,0 0-31 0 0,0 0 25 0 0,0 0-5 0 0,0 0-11 0 0,0 0 20 0 0,0 0-16 0 0,0 0 25 0 0,0 0 8 0 0,0 0-17 0 0,0 0-2 0 0,0 0-21 0 0,0 0 28 0 0,0 0-1 0 0,0 0-9 0 0,0 0 40 0 0,0 0-23 0 0,0 0-24 0 0,0 0-8 0 0,0 0-12 0 0,0 0 16 0 0,0 0 21 0 0,0 0 10 0 0,0 0-3 0 0,0 0-12 0 0,0 0 10 0 0,0 0-4 0 0,0 0-22 0 0,0 0-22 0 0,0 0-4 0 0,0-1 188 0 0,0-1-3594 0 0,-2 2-9454 0 0,2 0 96 0 0</inkml:trace>
  <inkml:trace contextRef="#ctx0" brushRef="#br0" timeOffset="198505.349">4596 5873 0 0 0,'0'0'473'0'0,"0"0"337"0"0,0 0 281 0 0,0 0 222 0 0,5 0 165 0 0,9 1-871 0 0,0 2 6134 0 0,-17 2 4532 0 0,-2-3-11734 0 0,-216 16 3312 0 0,230-19-3082 0 0,-4-1-2301 0 0,0 2-7501 0 0,-5 0-2299 0 0</inkml:trace>
  <inkml:trace contextRef="#ctx0" brushRef="#br0" timeOffset="199107.088">3701 5947 216 0 0,'0'0'1622'0'0,"0"0"66"0"0,0 0 222 0 0,0 0 190 0 0,0 0 14 0 0,0 0-234 0 0,0 0-285 0 0,0 0-253 0 0,0 0-171 0 0,0 0-175 0 0,0 0-186 0 0,0 0-150 0 0,0 0-95 0 0,-3-1 22 0 0,-163-4 4348 0 0,96 7-4390 0 0,6-2-89 0 0,61-9-1380 0 0,4 8-3677 0 0,-2 0-4750 0 0,1 1-965 0 0</inkml:trace>
  <inkml:trace contextRef="#ctx0" brushRef="#br0" timeOffset="199614.082">2792 5943 0 0 0,'0'0'1066'0'0,"0"0"601"0"0,0 0 365 0 0,0 0 112 0 0,0 0-111 0 0,0 0-275 0 0,0 0-266 0 0,0 0-177 0 0,0 0-140 0 0,0 0-118 0 0,0 0-140 0 0,-12-1-167 0 0,-96-2 1384 0 0,68 3-2111 0 0,23 0-4501 0 0,13 3-3954 0 0,2-2 1779 0 0</inkml:trace>
  <inkml:trace contextRef="#ctx0" brushRef="#br0" timeOffset="200091.3">2068 5943 704 0 0,'0'0'1496'0'0,"0"0"71"0"0,0 0 173 0 0,0 0 64 0 0,0 0-81 0 0,0 0-279 0 0,0 0-386 0 0,0 0-245 0 0,0 0-167 0 0,0 0-87 0 0,0 0-2 0 0,0 0-48 0 0,0 0-44 0 0,-21-2-52 0 0,-104-7 351 0 0,84 12-617 0 0,40-3-301 0 0,1 0-110 0 0,0 0-132 0 0,-2 0-3326 0 0,1 0-1931 0 0,1 0-567 0 0</inkml:trace>
  <inkml:trace contextRef="#ctx0" brushRef="#br0" timeOffset="200409.971">1663 5950 0 0 0,'0'0'1086'0'0,"0"0"537"0"0,0 0 312 0 0,0 0 209 0 0,0 0 23 0 0,0 0-176 0 0,0 0-320 0 0,0 0-369 0 0,0 0-304 0 0,0 0-190 0 0,0 0-105 0 0,0 0-91 0 0,0 0-79 0 0,-10-4-89 0 0,-31-13-101 0 0,-3 12 809 0 0,43 5-1256 0 0,1 0-67 0 0,0 0-163 0 0,0 0-193 0 0,0 0-119 0 0,0 0-176 0 0,5 11-6705 0 0,-4-7-1854 0 0</inkml:trace>
  <inkml:trace contextRef="#ctx0" brushRef="#br0" timeOffset="200623.898">1663 5950 0 0 0</inkml:trace>
  <inkml:trace contextRef="#ctx0" brushRef="#br0" timeOffset="201324.025">1663 5950 0 0 0,'9'-3'-19'0'0,"-9"2"224"0"0,0 1 1 0 0,0 0 0 0 0,-1 0 0 0 0,1 0 0 0 0,0-1 0 0 0,0 1 0 0 0,0 0 1 0 0,-1 0-1 0 0,1 0 0 0 0,0-1 0 0 0,0 1 0 0 0,0 0 0 0 0,0 0 0 0 0,0-1 0 0 0,0 1 0 0 0,-1 0 0 0 0,1-1 0 0 0,0 1 0 0 0,0 0 0 0 0,0 0 0 0 0,0-1 0 0 0,0 1 0 0 0,0 0 0 0 0,0-1 0 0 0,0 1 0 0 0,0 0 0 0 0,0-1 0 0 0,0 1 0 0 0,1 0 0 0 0,-1 0 0 0 0,0-1 0 0 0,0 1 0 0 0,0 0-206 0 0,-7-2 1675 0 0,-26-2 4012 0 0,-19 6-2112 0 0,14-1-2284 0 0,-146 10 965 0 0,66-4-1199 0 0,100-6 2055 0 0,308-39-3107 0 0,-259 28 11 0 0,-30 10 14 0 0,-1 0 18 0 0,0 0-7 0 0,0 0-8 0 0,0 0-3 0 0,-20 4 279 0 0,-144 18-225 0 0,38-15 30 0 0,125-7-1104 0 0,-1-1-2837 0 0,2 6-5786 0 0,0-1-1443 0 0</inkml:trace>
  <inkml:trace contextRef="#ctx0" brushRef="#br0" timeOffset="208020.362">437 5726 3665 0 0,'0'0'1711'0'0,"0"0"-474"0"0,0 0-135 0 0,0 0 269 0 0,0 0 315 0 0,0 0 87 0 0,0 0-224 0 0,0 0-409 0 0,0 0-343 0 0,0 0-215 0 0,0 0-90 0 0,7 3 1012 0 0,-8 70 2484 0 0,10 134-2616 0 0,-7-201-1351 0 0,-1 0 0 0 0,1 0-1 0 0,1 0 1 0 0,-1 0 0 0 0,1 0 0 0 0,0-1 0 0 0,0 1-1 0 0,1-1 1 0 0,-1 0 0 0 0,1 0 0 0 0,0 0 0 0 0,1-1-1 0 0,-1 1 1 0 0,1-1 0 0 0,0 0 0 0 0,0 0 0 0 0,1 0-21 0 0,-3-4 51 0 0,0-1 1 0 0,0 1 0 0 0,0 0 0 0 0,0-1 0 0 0,0 0-1 0 0,0 1 1 0 0,0-1 0 0 0,0 0 0 0 0,0-1 0 0 0,0 1-1 0 0,0 0 1 0 0,-1-1 0 0 0,1 0 0 0 0,0 1-1 0 0,-1-1 1 0 0,1 0 0 0 0,-1-1 0 0 0,0 1 0 0 0,0 0-1 0 0,0-1 1 0 0,0 1 0 0 0,0-1 0 0 0,0 1 0 0 0,-1-1-1 0 0,1 0 1 0 0,-1 0 0 0 0,0 0 0 0 0,0 1 0 0 0,0-1-1 0 0,0 0 1 0 0,0-2-52 0 0,-1 5 2 0 0,86-172 462 0 0,-40 80-212 0 0,-18 166 205 0 0,79 284-171 0 0,-80-257-197 0 0,-18-57 0 0 0,-3 0 0 0 0,-1 0 0 0 0,-2 1 0 0 0,-2-1 0 0 0,-2 1-89 0 0,1-20 70 0 0,0-18-49 0 0,0 1 0 0 0,0-1 1 0 0,-1 0-1 0 0,0 0 1 0 0,0 0-1 0 0,-1 0 0 0 0,1 0 1 0 0,-2 0-1 0 0,1 0 0 0 0,-1-1 1 0 0,0 1-1 0 0,0-1 1 0 0,0 0-1 0 0,-1 0 0 0 0,0 0 1 0 0,-1 0-1 0 0,1-1 0 0 0,-1 1 1 0 0,0-1-1 0 0,0 0 1 0 0,-1-1-1 0 0,0 1 0 0 0,1-1 1 0 0,-1 0-1 0 0,-1-1 0 0 0,1 0 1 0 0,0 1-1 0 0,-1-2 1 0 0,0 1-1 0 0,0-1 0 0 0,1 0 1 0 0,-1-1-1 0 0,-2 1-21 0 0,2-3-1 0 0,0 0-1 0 0,0 0 0 0 0,0 0 1 0 0,0-1-1 0 0,1 0 1 0 0,-1 0-1 0 0,1-1 1 0 0,-1 0-1 0 0,1 0 1 0 0,0-1-1 0 0,0 1 1 0 0,0-1-1 0 0,1-1 0 0 0,-1 1 1 0 0,1-1-1 0 0,0 0 1 0 0,0 0-1 0 0,1 0 1 0 0,0-1-1 0 0,0 1 1 0 0,0-1-1 0 0,0 0 1 0 0,1-1-1 0 0,0 1 0 0 0,0 0 1 0 0,1-1-1 0 0,0 0 1 0 0,0 1-1 0 0,0-1 1 0 0,1 0-1 0 0,0 0 1 0 0,1 0-1 0 0,-1 0 1 0 0,1 0-1 0 0,1 0 0 0 0,-1 0 1 0 0,1 0-1 0 0,0 0 1 0 0,1 0-1 0 0,-1 1 1 0 0,1-1-1 0 0,1 0 1 0 0,0 1-1 0 0,1-3 2 0 0,7-10-26 0 0,2-1-1 0 0,0 2 1 0 0,1 0-1 0 0,1 0 1 0 0,0 2-1 0 0,1 0 1 0 0,8-5 26 0 0,17-15-648 0 0,-40 30-2190 0 0,-2-1-4320 0 0,1 5-109 0 0,0 1-3267 0 0</inkml:trace>
  <inkml:trace contextRef="#ctx0" brushRef="#br0" timeOffset="208754.911">373 5490 0 0 0,'0'0'431'0'0,"0"0"1093"0"0,0 0 601 0 0,0 0 235 0 0,0 0-135 0 0,0 0-424 0 0,0 0-422 0 0,0 0-301 0 0,0 0-97 0 0,0 0 90 0 0,0 0 108 0 0,0 0 41 0 0,-6 14 5232 0 0,28-13-4004 0 0,180 2 835 0 0,95-10-1805 0 0,-297 7-1438 0 0,0 0-18 0 0,0 0 9 0 0,0 0 9 0 0,0 0 8 0 0,0 0 8 0 0,0 0 0 0 0,0 0-17 0 0,0 0 21 0 0,0 0-4 0 0,0 0 6 0 0,0 0-22 0 0,0 0-34 0 0,0 0-26 0 0,0 0 32 0 0,-9 0-2368 0 0,5 0-1524 0 0,3 0-3498 0 0,0 0-5190 0 0</inkml:trace>
  <inkml:trace contextRef="#ctx0" brushRef="#br0" timeOffset="211414.773">1295 4824 0 0 0,'2'28'1160'0'0,"-2"-27"-888"0"0,0-1-13 0 0,0 0-23 0 0,2 1 1165 0 0,7 2 13376 0 0,-9-3-14390 0 0,4-143 5261 0 0,-26 76-4267 0 0,5-17-426 0 0,12 62-837 0 0,1 1-1 0 0,1-1 1 0 0,1 1 0 0 0,1-1-1 0 0,1 0 1 0 0,1 0-1 0 0,2-14-117 0 0,13-57 198 0 0,-8 39 29 0 0,-3 0 0 0 0,-2-1 1 0 0,-3-45-228 0 0,-1 35 48 0 0,3 15 52 0 0,-1 41 248 0 0,-3 18-162 0 0,-76 93-47 0 0,-82 61-102 0 0,143-142-26 0 0,40-13-25 0 0,146-9 176 0 0,117-2-88 0 0,-285 3-39 0 0,-1 0-11 0 0,0 0 5 0 0,0 0-3 0 0,0 0-16 0 0,0 0 44 0 0,0 0 22 0 0,0 0 32 0 0,0 0 38 0 0,0 0-10 0 0,0 0-24 0 0,-55-51 212 0 0,-127-118-261 0 0,147 117-618 0 0,50 16-4900 0 0,-4 27-1986 0 0,-3 2-5488 0 0</inkml:trace>
  <inkml:trace contextRef="#ctx0" brushRef="#br0" timeOffset="212780.898">6437 9021 0 0 0,'0'0'2183'0'0,"0"0"95"0"0,0 0-290 0 0,0 0-470 0 0,0 0-382 0 0,0 0-306 0 0,0 0-111 0 0,0 0-26 0 0,0 0-74 0 0,-10-12 4370 0 0,7 8-4539 0 0,0 1 0 0 0,0-1 1 0 0,0 1-1 0 0,0 0 0 0 0,-1 0 0 0 0,1 0 0 0 0,-1 0 0 0 0,0 0 1 0 0,0 1-1 0 0,0-1 0 0 0,0 1 0 0 0,0 0 0 0 0,-1 1 1 0 0,1-1-1 0 0,-2 0-450 0 0,-62-43 2248 0 0,4-39-391 0 0,32 62-775 0 0,22 47-1034 0 0,2 123 57 0 0,32 58-54 0 0,-11-115-19 0 0,-13-90-31 0 0,0-1-1 0 0,0 0 1 0 0,0 1 0 0 0,0-1-1 0 0,0 0 1 0 0,-1 0-1 0 0,1 1 1 0 0,0-1 0 0 0,0 0-1 0 0,0 1 1 0 0,0-1 0 0 0,0 0-1 0 0,0 1 1 0 0,0-1 0 0 0,0 0-1 0 0,0 1 1 0 0,0-1 0 0 0,0 0-1 0 0,0 1 1 0 0,1-1 0 0 0,-1 0-1 0 0,0 1 1 0 0,0-1 0 0 0,0 0-1 0 0,0 1 1 0 0,0-1 0 0 0,1 0-1 0 0,-1 0 1 0 0,0 1 0 0 0,0-1-1 0 0,1 0 1 0 0,-1 0 0 0 0,0 1-1 0 0,0-1 1 0 0,1 0 0 0 0,-1 0-1 0 0,0 0 1 0 0,1 1-1 0 0,-1-1 1 0 0,0 0 0 0 0,0 0-1 0 0,1 0 1 0 0,-1 0 0 0 0,0 0-1 0 0,1 0 1 0 0,-1 0 0 0 0,0 0-1 0 0,1 0 1 0 0,-1 0 0 0 0,0 0-1 0 0,1 0 1 0 0,-1 0 0 0 0,0 0-1 0 0,1 0 1 0 0,-1 0 0 0 0,0 0-1 0 0,1 0 1 0 0,-1 0 0 0 0,0 0-1 0 0,1-1 1 0 0,-1 1 0 0 0,0 0-1 0 0,1 0 1 0 0,-1 0 0 0 0,0-1-1 0 0,0 1 1 0 0,1 0 0 0 0,-1 0-1 0 0,0-1 1 0 0,0 1-1 0 0,17-27 160 0 0,-13 20-122 0 0,15-25 9 0 0,1 1 1 0 0,2 2-1 0 0,1 0 1 0 0,1 1-1 0 0,14-11-47 0 0,39-20-570 0 0,-49 48-1315 0 0,-15 6-1481 0 0,0-1-5516 0 0,-4 3-3753 0 0</inkml:trace>
  <inkml:trace contextRef="#ctx0" brushRef="#br0" timeOffset="214269.518">1013 3152 0 0 0,'0'0'1570'0'0,"0"0"-218"0"0,0 0-13 0 0,0 0 203 0 0,0 0 305 0 0,0 0 197 0 0,0 0-68 0 0,0 0-190 0 0,0 0-308 0 0,0 0-273 0 0,0 0-194 0 0,-5-4-129 0 0,-14-13-83 0 0,1 42 2235 0 0,-1 60-1457 0 0,18-68-1398 0 0,-2-2-98 0 0,1 1-1 0 0,0 0 1 0 0,2 0 0 0 0,0 0 0 0 0,0 0-1 0 0,2 0 1 0 0,0 0 0 0 0,1 0 0 0 0,1 3-81 0 0,-2-16 40 0 0,0 0 0 0 0,-1-1-1 0 0,2 1 1 0 0,-1-1 0 0 0,0 0 0 0 0,0 0 0 0 0,1 1-1 0 0,-1-1 1 0 0,1-1 0 0 0,0 1 0 0 0,-1 0 0 0 0,1-1 0 0 0,0 1-1 0 0,0-1 1 0 0,0 0 0 0 0,0 0 0 0 0,0 0 0 0 0,1 0-1 0 0,-1-1 1 0 0,0 1 0 0 0,0-1 0 0 0,0 0 0 0 0,1 0 0 0 0,-1 0-1 0 0,0 0 1 0 0,0-1 0 0 0,0 1 0 0 0,1-1 0 0 0,-1 0 0 0 0,0 0-1 0 0,0 0 1 0 0,0 0 0 0 0,0 0 0 0 0,0-1 0 0 0,-1 1-1 0 0,1-1 1 0 0,0 0 0 0 0,-1 0 0 0 0,1 0 0 0 0,-1 0 0 0 0,1 0-1 0 0,-1-1 1 0 0,0 1 0 0 0,0-1 0 0 0,0 0 0 0 0,-1 1-1 0 0,1-1 1 0 0,0 0 0 0 0,-1 0 0 0 0,0 0-40 0 0,20-30 223 0 0,-1-1-1 0 0,-2-1 1 0 0,-2-1 0 0 0,-1 0 0 0 0,2-12-223 0 0,-9 28 82 0 0,8-24 73 0 0,7 48-83 0 0,-12 8-38 0 0,-2 0-1 0 0,1 0 1 0 0,-2 1-1 0 0,0 1 1 0 0,0-1-1 0 0,-1 1 1 0 0,-1 0 0 0 0,0 1-1 0 0,3 14-33 0 0,0-5 26 0 0,15 36 75 0 0,-3 1 0 0 0,-2 2 0 0 0,-3-1 0 0 0,-3 2 0 0 0,4 50-101 0 0,-21 51 228 0 0,4-160-210 0 0,0-1-1 0 0,-1 0 1 0 0,0 0-1 0 0,0 0 0 0 0,0 0 1 0 0,-1 1-1 0 0,1-2 1 0 0,-1 1-1 0 0,0 0 0 0 0,0 0 1 0 0,0-1-1 0 0,-1 1 0 0 0,1-1 1 0 0,-1 1-1 0 0,0-1 1 0 0,0 0-1 0 0,0 0 0 0 0,0 0 1 0 0,-1-1-1 0 0,1 1 0 0 0,-1-1 1 0 0,1 0-1 0 0,-1 0 1 0 0,0 0-1 0 0,0 0 0 0 0,0-1 1 0 0,0 1-1 0 0,0-1 1 0 0,0 0-1 0 0,0-1 0 0 0,-4 1-17 0 0,5-1 4 0 0,0 0 0 0 0,-1-1 0 0 0,1 0 0 0 0,0 1 0 0 0,-1-1-1 0 0,1 0 1 0 0,0-1 0 0 0,0 1 0 0 0,0-1 0 0 0,0 1 0 0 0,0-1 0 0 0,1 0 0 0 0,-1 0-1 0 0,0 0 1 0 0,1 0 0 0 0,-1-1 0 0 0,1 1 0 0 0,0-1 0 0 0,0 0 0 0 0,0 1-1 0 0,0-1 1 0 0,0 0 0 0 0,1 0 0 0 0,-1 0 0 0 0,1 0 0 0 0,0 0 0 0 0,0 0 0 0 0,0-1-1 0 0,0 1 1 0 0,1 0 0 0 0,-1-1 0 0 0,1-2-4 0 0,-2-4 11 0 0,1-1 1 0 0,0 0-1 0 0,1 0 0 0 0,0 0 0 0 0,1 0 1 0 0,0 0-1 0 0,0 0 0 0 0,1 0 1 0 0,3-8-12 0 0,12-22-8 0 0,1 1 1 0 0,2 1 0 0 0,1 1-1 0 0,19-24 8 0 0,73-75-42 0 0,-95 130-820 0 0,-12 7-6638 0 0,-6 3-2268 0 0</inkml:trace>
  <inkml:trace contextRef="#ctx0" brushRef="#br3" timeOffset="-199946.882">1485 9080 0 0 0,'0'0'636'0'0,"0"0"182"0"0,0 0 75 0 0,5-2 4324 0 0,8-4-2815 0 0,11-19 4456 0 0,29-90-2484 0 0,-11 22-3470 0 0,102-160 1002 0 0,-79 146-1215 0 0,3-25-157 0 0,77-143 592 0 0,-99 168-625 0 0,6-16-118 0 0,31-52 83 0 0,-30 62-35 0 0,4 2 0 0 0,20-20-431 0 0,83-156 597 0 0,-79 100-288 0 0,-43 98-121 0 0,79-99-124 0 0,-42 75 36 0 0,0-17 107 0 0,-5 19-34 0 0,-38 53-81 0 0,1-11 25 0 0,32-53-83 0 0,20-55 122 0 0,-42 74-92 0 0,52-111 1 0 0,-55 133-89 0 0,-9 8 134 0 0,-14 28-74 0 0,0 12-14 0 0,7-23-22 0 0,5-6 74 0 0,-162 115 195 0 0,28-14-185 0 0,84-39-28 0 0,20 0-37 0 0,0 34 6 0 0,52 69-54 0 0,-48-100 26 0 0,147 218 99 0 0,-123-154-92 0 0,-18-61 176 0 0,-7-22-103 0 0,-5-26-62 0 0,-39-199-16 0 0,12 81 13 0 0,30 160-27 0 0,0 0 10 0 0,0 0 9 0 0,0 0-24 0 0,0 0 4 0 0,3 6-7158 0 0,8-5 1477 0 0,-6-1 195 0 0,2 0-6784 0 0</inkml:trace>
  <inkml:trace contextRef="#ctx0" brushRef="#br2" timeOffset="-192505.643">3602 5030 0 0 0,'0'-5'347'0'0,"0"-16"1218"0"0,1-12 9495 0 0,-32 22-5631 0 0,28 12-5377 0 0,0-1-1 0 0,0 1 0 0 0,1 0 1 0 0,-1 1-1 0 0,1-1 1 0 0,-1 0-1 0 0,1 1 0 0 0,-1 0 1 0 0,1-1-1 0 0,0 1 1 0 0,0 0-1 0 0,-1 0 0 0 0,1 0 1 0 0,1 0-1 0 0,-1 1 1 0 0,0-1-1 0 0,1 0 0 0 0,-1 1 1 0 0,1 0-1 0 0,-1-1 1 0 0,1 1-1 0 0,0 0 0 0 0,0-1 1 0 0,1 1-1 0 0,-1 0 1 0 0,0 0-1 0 0,1 0 0 0 0,0-1 1 0 0,0 1-1 0 0,0 0 1 0 0,0 0-1 0 0,0 0 0 0 0,0 0 1 0 0,1 0-1 0 0,0 1-51 0 0,1-2 125 0 0,0-1 0 0 0,0 1-1 0 0,1 0 1 0 0,-1-1 0 0 0,1 0-1 0 0,-1 1 1 0 0,1-1 0 0 0,0 0-1 0 0,-1 0 1 0 0,1-1 0 0 0,0 1-1 0 0,0 0 1 0 0,-1-1 0 0 0,1 0-1 0 0,0 1 1 0 0,0-1 0 0 0,0-1-1 0 0,0 1 1 0 0,-1 0 0 0 0,1-1-1 0 0,0 1 1 0 0,0-1 0 0 0,-1 0-1 0 0,1 0 1 0 0,1 0-125 0 0,-2-1 105 0 0,1 0 0 0 0,-1-1 0 0 0,0 1 0 0 0,0-1 0 0 0,0 1 0 0 0,0-1 1 0 0,-1 0-1 0 0,1 1 0 0 0,-1-1 0 0 0,1 0 0 0 0,-1 0 0 0 0,0 0 0 0 0,0 0 0 0 0,0 0 0 0 0,-1-1 0 0 0,1 1 0 0 0,-1 0 0 0 0,0 0 0 0 0,0 0 1 0 0,0-1-1 0 0,0 1 0 0 0,0 0 0 0 0,-1 0 0 0 0,0-2-105 0 0,0 4 3 0 0,-1-1 0 0 0,0 1-1 0 0,0-1 1 0 0,0 1 0 0 0,0 0 0 0 0,0 0 0 0 0,0 0 0 0 0,0 0-1 0 0,-1 0 1 0 0,1 0 0 0 0,0 1 0 0 0,-1-1 0 0 0,1 1 0 0 0,0-1-1 0 0,-1 1 1 0 0,1 0 0 0 0,0 0 0 0 0,-1 0 0 0 0,1 0 0 0 0,0 1 0 0 0,-1-1-1 0 0,1 1 1 0 0,0-1 0 0 0,-1 1 0 0 0,1 0 0 0 0,0 0 0 0 0,0 0-1 0 0,0 0 1 0 0,0 0 0 0 0,0 0 0 0 0,0 1 0 0 0,0-1 0 0 0,0 1-1 0 0,0-1 1 0 0,0 1 0 0 0,1 0 0 0 0,-1-1 0 0 0,0 2-3 0 0,1-1-5 0 0,0 0 1 0 0,-1-1-1 0 0,1 1 1 0 0,0 0-1 0 0,0 0 1 0 0,0 0 0 0 0,1 0-1 0 0,-1 0 1 0 0,0 0-1 0 0,1 0 1 0 0,-1 0-1 0 0,1 1 1 0 0,0-1-1 0 0,0 0 1 0 0,-1 0-1 0 0,1 0 1 0 0,1 0-1 0 0,-1 0 1 0 0,0 1-1 0 0,1-1 1 0 0,-1 0-1 0 0,1 0 1 0 0,-1 0-1 0 0,1 0 1 0 0,0 0-1 0 0,0 0 1 0 0,0 0 0 0 0,0 0 4 0 0,2 1 33 0 0,-1-1 0 0 0,0 0 1 0 0,1 0-1 0 0,0 1 1 0 0,-1-2-1 0 0,1 1 1 0 0,0 0-1 0 0,0 0 1 0 0,0-1-1 0 0,0 0 1 0 0,0 0-1 0 0,1 1 0 0 0,-1-2 1 0 0,0 1-1 0 0,0 0 1 0 0,1-1-1 0 0,-1 1 1 0 0,0-1-1 0 0,1 0 1 0 0,-1 0-1 0 0,1-1 1 0 0,-1 1-1 0 0,3-1-33 0 0,9-40 1349 0 0,-15 39-1324 0 0,-23 1-205 0 0,-6 33-1592 0 0,24-13-8132 0 0,5-15-2364 0 0</inkml:trace>
  <inkml:trace contextRef="#ctx0" brushRef="#br2" timeOffset="-187495.991">3443 4525 0 0 0,'0'0'613'0'0,"0"0"268"0"0,0 0 166 0 0,0-2 113 0 0,0-8 68 0 0,0 8 8 0 0,0 2-21 0 0,0 0-36 0 0,0 0-60 0 0,0 0-67 0 0,0 0-57 0 0,0 0-69 0 0,0 0-51 0 0,0 0-41 0 0,0 0-57 0 0,1 2 5747 0 0,1 10-5627 0 0,-29 62-435 0 0,26-64-435 0 0,-1-7-18 0 0,1-1 1 0 0,0 1-1 0 0,1 0 1 0 0,-1-1 0 0 0,0 1-1 0 0,1 0 1 0 0,-1-1-1 0 0,1 1 1 0 0,0 0 0 0 0,0 0-1 0 0,0 0 1 0 0,1-1-1 0 0,-1 1 1 0 0,0 0 0 0 0,1 0-1 0 0,0-1 1 0 0,0 1-1 0 0,0 0 1 0 0,0-1-1 0 0,0 1 1 0 0,0-1 0 0 0,1 1-1 0 0,-1-1 1 0 0,1 0-1 0 0,0 0 1 0 0,-1 1 0 0 0,1-1-1 0 0,0 0 1 0 0,0-1-1 0 0,0 1 1 0 0,1 0 0 0 0,-1-1-1 0 0,0 1 1 0 0,1-1-1 0 0,0 1-9 0 0,6 2 157 0 0,1 0-1 0 0,0 0 1 0 0,0-1-1 0 0,0 0 1 0 0,0 0-1 0 0,1-1 1 0 0,-1-1-1 0 0,1 0 1 0 0,-1 0 0 0 0,1-1-1 0 0,1-1-156 0 0,8-16 755 0 0,-35 28-2532 0 0,7-3-1837 0 0,-1-3-6013 0 0,5-4-1214 0 0</inkml:trace>
  <inkml:trace contextRef="#ctx0" brushRef="#br2" timeOffset="-186888.198">3392 4183 0 0 0,'0'0'1116'0'0,"0"0"58"0"0,0 0 102 0 0,0 0 283 0 0,0 0 313 0 0,0 0 125 0 0,0 0-89 0 0,0 0-249 0 0,0 0-317 0 0,0 0-256 0 0,0 0-157 0 0,0 0-113 0 0,0 0-46 0 0,-2-5-31 0 0,-6-15-55 0 0,7 15-77 0 0,1 5-87 0 0,0 0-83 0 0,0 0-56 0 0,0 0-32 0 0,0 0-43 0 0,0 0-28 0 0,0 0-10 0 0,0 0-18 0 0,0 0-8 0 0,0 0-6 0 0,0 0-23 0 0,0 0-34 0 0,0 0-27 0 0,0 0-27 0 0,0 0-33 0 0,0 0-20 0 0,0 0-16 0 0,0 0-14 0 0,0 0-9 0 0,0 0-2 0 0,0 0-2 0 0,0 0 12 0 0,0 0-3 0 0,0 0 8 0 0,0 0 16 0 0,0 0 24 0 0,0 0 3 0 0,0 0 17 0 0,0 0 0 0 0,0 0-24 0 0,0 0 12 0 0,0 0 8 0 0,0 0 2 0 0,0 0 2 0 0,0 0 2 0 0,0 0-11 0 0,2 1-927 0 0,1-2-10080 0 0,-1-2-1442 0 0</inkml:trace>
  <inkml:trace contextRef="#ctx0" brushRef="#br3" timeOffset="-176501.7">1832 6808 0 0 0,'0'0'185'0'0,"0"0"521"0"0,-5-5 279 0 0,-3-6-585 0 0,-2-1 420 0 0,-2 0 2896 0 0,6 6-1424 0 0,3 9 9573 0 0,8 4-11355 0 0,33 51 545 0 0,20 39-225 0 0,6 9-302 0 0,-67-109 2266 0 0,-48-58-2610 0 0,37 34-141 0 0,1-1 1 0 0,2-1 0 0 0,1 0 0 0 0,1 0-1 0 0,1-1 1 0 0,2 0 0 0 0,1-1-1 0 0,1 1 1 0 0,1-27-44 0 0,3 14-17 0 0,0 43 10 0 0,0 0 28 0 0,0 0-1 0 0,0 0-22 0 0,0 0-6 0 0,0 0-3 0 0,19 0 11 0 0,-8 0 12 0 0,71 15 166 0 0,-80-14-152 0 0,0 1 0 0 0,-1 0 0 0 0,1-1 0 0 0,0 1 0 0 0,-1 0 0 0 0,1 0 0 0 0,-1 0 0 0 0,0 0 0 0 0,1 0 0 0 0,-1 0 0 0 0,0 0 0 0 0,0 0 0 0 0,0 1 0 0 0,-1-1 1 0 0,1 0-1 0 0,-1 0 0 0 0,1 1 0 0 0,-1-1 0 0 0,0 1 0 0 0,1-1 0 0 0,-1 0 0 0 0,-1 3-26 0 0,1-4-28 0 0,0-1 0 0 0,0 0-21 0 0,0 0 6 0 0,0 0-44 0 0,0 0-34 0 0,0 0-76 0 0,0 0-150 0 0,0-16-3834 0 0,0 9-3519 0 0,0 0-4236 0 0</inkml:trace>
  <inkml:trace contextRef="#ctx0" brushRef="#br3" timeOffset="-175308.956">1589 6576 0 0 0,'0'0'988'0'0,"0"0"344"0"0,0 0 121 0 0,0 0 19 0 0,0 0-17 0 0,0 0-17 0 0,0 0 33 0 0,0 0 25 0 0,0 0-45 0 0,-3 0-79 0 0,-1-2-684 0 0,-3 1-177 0 0,-2 0 4994 0 0,9 1-4940 0 0,0 0-87 0 0,0 0-56 0 0,0 0-42 0 0,0 0-73 0 0,0 0-46 0 0,0 0-45 0 0,0 0-45 0 0,0 0-33 0 0,0 0-20 0 0,0 0-28 0 0,0 0-11 0 0,0 0 6 0 0,0 0-22 0 0,0 0-6 0 0,19-7 594 0 0,52-44 879 0 0,15-12-779 0 0,-128 37 1379 0 0,-64-40-1780 0 0,70 33-758 0 0,77 17-2460 0 0,-14 14-1473 0 0,-9 1-5460 0 0,-8 1-2255 0 0</inkml:trace>
  <inkml:trace contextRef="#ctx0" brushRef="#br3" timeOffset="-174373.474">2092 6826 0 0 0,'0'0'547'0'0,"0"0"882"0"0,0 0 360 0 0,0 0-27 0 0,0 0-103 0 0,0 0-98 0 0,0 0-63 0 0,0 0 22 0 0,0 0-22 0 0,0 0-70 0 0,2-5-101 0 0,4-17-143 0 0,-5 20 4877 0 0,1 7-3405 0 0,2 21-2710 0 0,-4-24 555 0 0,33 116 276 0 0,-32-116-748 0 0,0-1 0 0 0,0 1-1 0 0,0 0 1 0 0,0-1 0 0 0,0 1 0 0 0,0-1 0 0 0,1 1-1 0 0,-1-1 1 0 0,1 1 0 0 0,-1-1 0 0 0,1 0-1 0 0,-1 0 1 0 0,1 0 0 0 0,0 0 0 0 0,0 0-1 0 0,-1 0 1 0 0,1 0 0 0 0,0-1 0 0 0,0 1 0 0 0,0-1-1 0 0,0 1 1 0 0,0-1 0 0 0,0 0 0 0 0,0 0-1 0 0,0 0 1 0 0,0 0 0 0 0,-1 0 0 0 0,1 0 0 0 0,0 0-1 0 0,0-1 1 0 0,0 1 0 0 0,0-1 0 0 0,0 1-1 0 0,0-1 1 0 0,0 0 0 0 0,-1 0 0 0 0,1 1-1 0 0,0-1 1 0 0,0-1 0 0 0,-1 1-29 0 0,16-60 799 0 0,-17 61-775 0 0,0 0-29 0 0,0 0-11 0 0,-14 0-3360 0 0,9 0-4069 0 0,1 0-2100 0 0</inkml:trace>
  <inkml:trace contextRef="#ctx0" brushRef="#br3" timeOffset="-173463.408">2081 6488 2232 0 0,'0'0'3749'0'0,"0"0"-1283"0"0,0 0-511 0 0,0 0-48 0 0,0 0-22 0 0,0 0-176 0 0,0 0-260 0 0,0 0-305 0 0,0 0-284 0 0,0 0-157 0 0,0 0-59 0 0,0 0 2 0 0,0 0 2 0 0,-3-1-12 0 0,-9-1-56 0 0,9 1-51 0 0,3 1-43 0 0,0 0-46 0 0,0 0-27 0 0,0 0-53 0 0,0 0-38 0 0,-4 7 2212 0 0,-26 0-2301 0 0,30-6-205 0 0,0-1 1 0 0,0 0-5 0 0,0 0 16 0 0,0 0-5 0 0,0 0-6 0 0,0 0-9 0 0,0 0 4 0 0,0 0 0 0 0,0-1-20 0 0,0-1 14 0 0,6-44 1267 0 0,-6 47-1313 0 0,0-1 20 0 0,0 0-26 0 0,0 0-22 0 0,0 0-20 0 0,0 0-39 0 0,20-1-2807 0 0,-12-5-1037 0 0,-2 2-2835 0 0,-1 0-6079 0 0</inkml:trace>
  <inkml:trace contextRef="#ctx0" brushRef="#br1" timeOffset="-157430.018">8493 4385 0 0 0,'0'0'0'0'0,"0"0"0"0"0,0 0 0 0 0</inkml:trace>
  <inkml:trace contextRef="#ctx0" brushRef="#br1" timeOffset="-155331.811">8368 4463 0 0 0,'0'0'986'0'0,"0"0"192"0"0,0 0 196 0 0,0 0 212 0 0,0 0 118 0 0,0 0 15 0 0,0 0-85 0 0,0 0-158 0 0,0 0-156 0 0,0 0-141 0 0,0 0-96 0 0,0 0-73 0 0,7 3 8054 0 0,-3-4-9672 0 0,118-60 1891 0 0,3 4 0 0 0,114-33-1283 0 0,-86 34 287 0 0,607-215 272 0 0,-402 163-434 0 0,-323 104-124 0 0,-34 4 10 0 0,-1 0 4 0 0,0 0 3 0 0,0 0 34 0 0,0 0 4 0 0,0 0 20 0 0,0 0 10 0 0,0 0-8 0 0,0 0-10 0 0,0 0 2 0 0,0 0-9 0 0,0 0-15 0 0,0 0-4 0 0,0 0-15 0 0,0 0-10 0 0,0 0 1 0 0,0 0 2 0 0,0 0-8 0 0,0 0 1 0 0,0 0-6 0 0,0 0-9 0 0,0 0 9 0 0,0 0-14 0 0,0 0 11 0 0,0 0 6 0 0,0 0 6 0 0,0 0 4 0 0,0 0-12 0 0,0 0-11 0 0,0 0 4 0 0,0 0-9 0 0,0 0 10 0 0,0 0-5 0 0,0 0 4 0 0,0 0-9 0 0,0 0 12 0 0,-8 4 35 0 0,-16 20-145 0 0,18-18 119 0 0,-424 438 59 0 0,349-348-86 0 0,119-99-123 0 0,187-110 421 0 0,55-13-236 0 0,66-10 77 0 0,-236 99-115 0 0,-100 34-6 0 0,-10 2 4 0 0,0 1 8 0 0,0 0 5 0 0,0 0-4 0 0,0 0-1 0 0,0 0 2 0 0,0 0 4 0 0,0 0 1 0 0,0 0-6 0 0,0 0-1 0 0,0 0-1 0 0,0 0-6 0 0,0 0-1 0 0,0 0 6 0 0,0 0 18 0 0,0 0-7 0 0,0 0-13 0 0,0 0-17 0 0,0 0 14 0 0,0 0 2 0 0,0 0 5 0 0,0 0 4 0 0,0 0-8 0 0,0 0 2 0 0,0 0 2 0 0,-26 0 79 0 0,12-3-90 0 0,1 0-1 0 0,-1-1 1 0 0,1-1 0 0 0,0 0-1 0 0,1-1 1 0 0,-1 0 0 0 0,1-1-1 0 0,1 0 1 0 0,-1-1 0 0 0,1-1-1 0 0,0 1 1 0 0,1-2 0 0 0,0 1-1 0 0,1-2 1 0 0,0 1 0 0 0,-7-11-5 0 0,7 8 66 0 0,3 7-214 0 0,5 21-22 0 0,14 162 198 0 0,-30 102-58 0 0,-10-175 64 0 0,20-83-6 0 0,6-20-19 0 0,1-1 2 0 0,0 0-29 0 0,0 0 36 0 0,0 0 8 0 0,0 0 25 0 0,0 0-12 0 0,4-9 113 0 0,4-10-129 0 0,0 1 0 0 0,1-1 0 0 0,1 2 0 0 0,1-1 0 0 0,0 1 0 0 0,1 1 0 0 0,14-15-23 0 0,-23 28 0 0 0,22-27 6 0 0,-3 5 6 0 0,-2-1 0 0 0,0-1 0 0 0,-2-1 0 0 0,-1 0-1 0 0,3-9-11 0 0,-8-3-1815 0 0,-12 39 875 0 0,0 1-528 0 0,0-3-7001 0 0,0 2-3136 0 0</inkml:trace>
  <inkml:trace contextRef="#ctx0" brushRef="#br1" timeOffset="-152587.968">11654 3520 3569 0 0,'0'0'2099'0'0,"0"0"-240"0"0,0 0-128 0 0,0 0 120 0 0,0 0 100 0 0,0 0-40 0 0,0 0-193 0 0,0 0-314 0 0,0 0-278 0 0,0 0-198 0 0,0 0-125 0 0,-5-12-115 0 0,-16-38-52 0 0,20 48-535 0 0,1-1-1 0 0,-1 1 1 0 0,0 0 0 0 0,-1 1-1 0 0,1-1 1 0 0,0 0 0 0 0,0 0-1 0 0,-1 0 1 0 0,1 1-1 0 0,-1-1 1 0 0,0 1 0 0 0,1-1-1 0 0,-1 1 1 0 0,0 0 0 0 0,0-1-1 0 0,0 1 1 0 0,0 0-1 0 0,0 0 1 0 0,0 1 0 0 0,0-1-1 0 0,0 0 1 0 0,0 1 0 0 0,0-1-1 0 0,-1 1 1 0 0,1-1 0 0 0,0 1-1 0 0,-1 0-100 0 0,-10-2 532 0 0,0 0-413 0 0,-1 0 1 0 0,1 1 0 0 0,0 0 0 0 0,0 2-1 0 0,-1-1 1 0 0,1 1 0 0 0,0 1-1 0 0,0 1 1 0 0,0 0 0 0 0,0 0 0 0 0,0 1-1 0 0,1 1 1 0 0,0 0 0 0 0,0 1-1 0 0,0 0 1 0 0,1 1 0 0 0,-1 0-1 0 0,2 1 1 0 0,-1 0 0 0 0,1 1 0 0 0,0 0-1 0 0,1 0 1 0 0,0 1 0 0 0,1 0-1 0 0,-1 1-119 0 0,-4 7 52 0 0,1 1-1 0 0,1 0 0 0 0,0 0 0 0 0,2 1 0 0 0,0 1 0 0 0,1-1 1 0 0,1 1-1 0 0,1 1 0 0 0,1-1 0 0 0,1 1 0 0 0,0 0 1 0 0,2 0-1 0 0,1 0 0 0 0,1 0 0 0 0,0 1 0 0 0,3 8-51 0 0,-1-23 33 0 0,0 0 1 0 0,0 0-1 0 0,1 0 0 0 0,0 0 0 0 0,0 0 1 0 0,1-1-1 0 0,0 1 0 0 0,1-1 0 0 0,-1 0 0 0 0,1-1 1 0 0,1 1-1 0 0,-1-1 0 0 0,1 0 0 0 0,0 0 1 0 0,1-1-1 0 0,-1 0 0 0 0,1 0 0 0 0,0 0 0 0 0,0-1 1 0 0,0 0-1 0 0,1 0 0 0 0,1 0-33 0 0,11 2 91 0 0,0-2 0 0 0,0 0 0 0 0,0 0 0 0 0,0-2 0 0 0,0-1 0 0 0,1 0 0 0 0,-1-2 0 0 0,0 0 0 0 0,20-4-91 0 0,37-21 323 0 0,-77 26-352 0 0,0 0 0 0 0,0 0 0 0 0,-1 0 0 0 0,1-1 1 0 0,0 1-1 0 0,0 0 0 0 0,0 0 0 0 0,-1 0 0 0 0,1-1 0 0 0,0 1 1 0 0,0 0-1 0 0,0-1 0 0 0,0 1 0 0 0,0 0 0 0 0,-1 0 1 0 0,1-1-1 0 0,0 1 0 0 0,0 0 0 0 0,0-1 0 0 0,0 1 0 0 0,0 0 1 0 0,0 0-1 0 0,0-1 0 0 0,0 1 0 0 0,0 0 0 0 0,0-1 1 0 0,0 1-1 0 0,0 0 0 0 0,0 0 0 0 0,0-1 0 0 0,1 1 0 0 0,-1 0 1 0 0,0-1-1 0 0,0 1 0 0 0,0 0 0 0 0,0 0 0 0 0,0-1 1 0 0,1 1-1 0 0,-1 0 0 0 0,0 0 0 0 0,0-1 0 0 0,0 1 0 0 0,1 0 1 0 0,-1 0-1 0 0,0 0 0 0 0,0 0 0 0 0,1-1 0 0 0,-1 1 1 0 0,0 0-1 0 0,0 0 0 0 0,1 0 0 0 0,-1 0 0 0 0,0 0 0 0 0,1 0 1 0 0,-1 0-1 0 0,0 0 0 0 0,1 0 29 0 0,-16 1-4111 0 0,2 7-4073 0 0,10-1-4252 0 0</inkml:trace>
  <inkml:trace contextRef="#ctx0" brushRef="#br1" timeOffset="-152093.055">11781 3962 9466 0 0,'0'0'1863'0'0,"0"0"-745"0"0,0 0-409 0 0,0 0 123 0 0,0 0 301 0 0,0 0 215 0 0,0 0 43 0 0,0 0-151 0 0,0 0-185 0 0,0 0-147 0 0,0 0-92 0 0,0 0-71 0 0,0 0-47 0 0,30-3-56 0 0,94-11-58 0 0,-47-8 558 0 0,-64 13-868 0 0,-3 4-152 0 0,1-1 0 0 0,-1-1 0 0 0,-1 0 0 0 0,1 0 0 0 0,-1-1 0 0 0,-1 0 0 0 0,1 0 0 0 0,-1-1 0 0 0,-1 0 0 0 0,0-1 0 0 0,0 1-1 0 0,-1-1 1 0 0,0-1 0 0 0,0 1 0 0 0,-2-1 0 0 0,1 0 0 0 0,-1 0 0 0 0,-1-1 0 0 0,0 1 0 0 0,0-1 0 0 0,-1 1 0 0 0,-1-1 0 0 0,0-1-122 0 0,-3 9 9 0 0,0 0 1 0 0,0 1 0 0 0,0-1-1 0 0,-1 1 1 0 0,0-1 0 0 0,1 1-1 0 0,-1 0 1 0 0,0 0 0 0 0,-1 1 0 0 0,1-1-1 0 0,0 0 1 0 0,-1 1 0 0 0,0 0-1 0 0,1 0 1 0 0,-1 0 0 0 0,0 0-1 0 0,0 1 1 0 0,0-1 0 0 0,0 1-1 0 0,0 0 1 0 0,-1 1 0 0 0,1-1-1 0 0,0 0 1 0 0,0 1 0 0 0,-1 0-1 0 0,1 0 1 0 0,0 1 0 0 0,0-1-1 0 0,-1 1 1 0 0,1 0 0 0 0,0 0-1 0 0,-2 1-9 0 0,-7 2-19 0 0,0 1-1 0 0,1 1 1 0 0,-1 0 0 0 0,1 1-1 0 0,1 0 1 0 0,-1 1-1 0 0,1 0 1 0 0,1 1 0 0 0,-1 0-1 0 0,2 1 1 0 0,-1 0 0 0 0,1 0-1 0 0,-1 3 20 0 0,4-6-8 0 0,0-1-1 0 0,1 1 0 0 0,0 0 1 0 0,0 0-1 0 0,1 0 0 0 0,0 1 1 0 0,0 0-1 0 0,1-1 0 0 0,0 1 1 0 0,0 1-1 0 0,1-1 1 0 0,0 0-1 0 0,0 1 0 0 0,1-1 1 0 0,0 1-1 0 0,0-1 0 0 0,1 1 1 0 0,0-1-1 0 0,2 6 9 0 0,1-8-6 0 0,0-1 1 0 0,1 1-1 0 0,0-1 0 0 0,0 0 0 0 0,0 0 0 0 0,0 0 1 0 0,1-1-1 0 0,0 1 0 0 0,0-1 0 0 0,0 0 1 0 0,1-1-1 0 0,-1 1 0 0 0,1-1 0 0 0,0 0 0 0 0,0-1 1 0 0,0 1-1 0 0,0-1 0 0 0,0 0 0 0 0,1-1 1 0 0,-1 1-1 0 0,6-1 6 0 0,197 12-1899 0 0,-150-21-1027 0 0,-35 2-1157 0 0,-8 2-1474 0 0,-2 3-6351 0 0</inkml:trace>
  <inkml:trace contextRef="#ctx0" brushRef="#br1" timeOffset="-151673.574">12331 4072 8642 0 0,'0'0'1908'0'0,"0"0"-505"0"0,0 0 26 0 0,0 0 347 0 0,0 0 302 0 0,0 0 6 0 0,0 0-261 0 0,0 0-322 0 0,0 0-324 0 0,0 0-246 0 0,0 0-176 0 0,0 0-116 0 0,22-19-87 0 0,66-60-104 0 0,-3-25 535 0 0,25-57-323 0 0,-99 135-585 0 0,-10 25-53 0 0,-1 1-10 0 0,-2 12-132 0 0,-17 90 12 0 0,19-96 102 0 0,0 0-1 0 0,0-1 1 0 0,0 1-1 0 0,0 0 1 0 0,1-1-1 0 0,0 1 1 0 0,0-1-1 0 0,1 1 1 0 0,0-1-1 0 0,0 1 1 0 0,0-1-1 0 0,0 0 1 0 0,1 0-1 0 0,0 0 1 0 0,0 0-1 0 0,0-1 1 0 0,0 1-1 0 0,1-1 1 0 0,0 0-1 0 0,0 0 1 0 0,0 0-1 0 0,0 0 1 0 0,1-1-1 0 0,3 3 7 0 0,0-3 20 0 0,-1-1-1 0 0,0 1 1 0 0,0-1-1 0 0,1-1 1 0 0,-1 1-1 0 0,1-1 0 0 0,-1-1 1 0 0,1 1-1 0 0,0-1 1 0 0,-1-1-1 0 0,1 1 1 0 0,-1-1-1 0 0,1-1 1 0 0,-1 1-1 0 0,1-1 1 0 0,-1-1-1 0 0,0 1 1 0 0,6-4-20 0 0,3-4 77 0 0,0-1-1 0 0,-1 0 1 0 0,0-1 0 0 0,-1-1 0 0 0,-1 0-1 0 0,0-1 1 0 0,-1-1 0 0 0,0 1 0 0 0,-1-2-1 0 0,-1 0 1 0 0,5-9-77 0 0,29-52-2355 0 0,-42 71 600 0 0,-1 2-6403 0 0,0 3-4682 0 0</inkml:trace>
  <inkml:trace contextRef="#ctx0" brushRef="#br1" timeOffset="-151285.815">13465 3178 15771 0 0,'0'0'1577'0'0,"0"0"-356"0"0,0 0-83 0 0,0 0 43 0 0,0 0-60 0 0,0 0-182 0 0,0 0-290 0 0,0 0-189 0 0,0 0-44 0 0,0 0 19 0 0,0 0 33 0 0,0 0 14 0 0,0 0-24 0 0,-3 22 1983 0 0,1 70-2040 0 0,2-10-152 0 0,1 12-78 0 0,-3 0 0 0 0,-13 73-171 0 0,-17 22 45 0 0,22-175-1810 0 0,-6-28-4757 0 0,9 7 257 0 0,3 3-5664 0 0</inkml:trace>
  <inkml:trace contextRef="#ctx0" brushRef="#br1" timeOffset="-151046.021">13150 3671 13435 0 0,'0'0'2650'0'0,"0"0"-1117"0"0,0 0-356 0 0,0 0 156 0 0,0 0 40 0 0,0 0-110 0 0,0 0-133 0 0,0 0-196 0 0,35 0-166 0 0,111 0-156 0 0,28 0 352 0 0,-14 29-1416 0 0,-95-6-7933 0 0,-58-20-3597 0 0</inkml:trace>
  <inkml:trace contextRef="#ctx0" brushRef="#br1" timeOffset="-150416.895">13767 3829 8138 0 0,'0'0'1259'0'0,"0"0"-123"0"0,0 0 350 0 0,0 0 257 0 0,0 0 52 0 0,0 0-75 0 0,0 0-136 0 0,0 0-165 0 0,0 0-136 0 0,0 0-149 0 0,0 0-158 0 0,0 0-132 0 0,32 2-129 0 0,101 4-97 0 0,-76-15 144 0 0,-49 4-575 0 0,-3 2-114 0 0,0 1-1 0 0,1-1 1 0 0,-1 0 0 0 0,-1-1-1 0 0,1 1 1 0 0,0-1-1 0 0,-1 0 1 0 0,0 0 0 0 0,0-1-1 0 0,0 1 1 0 0,0-1-1 0 0,-1 0 1 0 0,0 0 0 0 0,0 0-1 0 0,0 0 1 0 0,0 0-1 0 0,-1-1 1 0 0,0 1 0 0 0,0-1-1 0 0,-1 1 1 0 0,1-1 0 0 0,-1 0-1 0 0,0 0 1 0 0,-1 0-1 0 0,0 0 1 0 0,0 0 0 0 0,0 1-1 0 0,0-1 1 0 0,-1-1-73 0 0,-2 3-2 0 0,0-1-1 0 0,0 1 1 0 0,-1 0 0 0 0,1 1 0 0 0,-1-1-1 0 0,0 1 1 0 0,0-1 0 0 0,0 1 0 0 0,0 0-1 0 0,0 1 1 0 0,-1-1 0 0 0,1 1-1 0 0,-1 0 1 0 0,0 0 0 0 0,0 0 0 0 0,0 1-1 0 0,0-1 1 0 0,0 1 0 0 0,0 0 0 0 0,0 1-1 0 0,0-1 1 0 0,0 1 0 0 0,0 0 0 0 0,0 1-1 0 0,0-1 1 0 0,-4 2 2 0 0,-5 2-44 0 0,1 1 0 0 0,0 0 0 0 0,0 2 0 0 0,1-1 0 0 0,0 1 0 0 0,0 1-1 0 0,0 0 1 0 0,1 1 0 0 0,1 0 0 0 0,-1 1 0 0 0,1 0 0 0 0,1 1 0 0 0,0-1 0 0 0,-1 4 44 0 0,3-5-40 0 0,0-1 0 0 0,1 1 1 0 0,0 0-1 0 0,0 0 0 0 0,1 1 1 0 0,0 0-1 0 0,1 0 0 0 0,0 0 1 0 0,1 0-1 0 0,0 1 1 0 0,1-1-1 0 0,0 1 0 0 0,0-1 1 0 0,1 1-1 0 0,0 8 40 0 0,4-15-1 0 0,-1 0 0 0 0,1 1 0 0 0,0-1 0 0 0,0 0-1 0 0,1 0 1 0 0,-1 0 0 0 0,1-1 0 0 0,0 1 0 0 0,0-1 0 0 0,0 0 0 0 0,0 0 0 0 0,0 0 0 0 0,1-1 0 0 0,-1 0 0 0 0,1 0 0 0 0,0 0-1 0 0,0 0 1 0 0,0 0 0 0 0,-1-1 0 0 0,2 0 0 0 0,-1 0 0 0 0,0-1 0 0 0,0 1 0 0 0,0-1 0 0 0,0 0 0 0 0,0 0 0 0 0,3-1 1 0 0,24 4 84 0 0,1-1 0 0 0,-1-2 0 0 0,1-1 0 0 0,-1-2 0 0 0,0 0 0 0 0,1-3 0 0 0,-2 0 0 0 0,1-3 0 0 0,5-2-84 0 0,-11 2 90 0 0,-1-1 1 0 0,0-1-1 0 0,0-1 1 0 0,-1-2-1 0 0,-1 0 0 0 0,0-1 1 0 0,-1-2-1 0 0,0 0 1 0 0,-2-1-1 0 0,0-1 1 0 0,2-5-91 0 0,-12 13 37 0 0,-3 4-6 0 0,0 0 0 0 0,0-1-1 0 0,-1 1 1 0 0,0-2 0 0 0,0 1 0 0 0,-1 0-1 0 0,0-1 1 0 0,-1 0 0 0 0,0-1 0 0 0,0 1-1 0 0,-1 0 1 0 0,0-1 0 0 0,0 0 0 0 0,-1 0-1 0 0,0-7-30 0 0,-1 15 7 0 0,-1-1 0 0 0,1 0 0 0 0,-1 0 0 0 0,0 0 0 0 0,0 0-1 0 0,0 0 1 0 0,0 0 0 0 0,0 0 0 0 0,0 1 0 0 0,-1-1 0 0 0,0 0-1 0 0,0 0 1 0 0,1 0 0 0 0,-1 0 0 0 0,-1 1 0 0 0,1-1 0 0 0,0 1-1 0 0,-1-1 1 0 0,1 1 0 0 0,-1-1 0 0 0,0 1 0 0 0,0 0 0 0 0,0 0 0 0 0,0 0-1 0 0,0 0 1 0 0,0 0 0 0 0,-1 0 0 0 0,1 0 0 0 0,-1 1 0 0 0,1-1-1 0 0,-1 1 1 0 0,0 0 0 0 0,1 0 0 0 0,-1 0 0 0 0,0 0 0 0 0,0 0-1 0 0,0 1 1 0 0,1-1 0 0 0,-4 1-7 0 0,2-1-8 0 0,1 1-1 0 0,-1-1 1 0 0,0 1 0 0 0,0 0-1 0 0,0 0 1 0 0,0 0 0 0 0,0 1-1 0 0,0 0 1 0 0,0-1 0 0 0,0 1-1 0 0,1 1 1 0 0,-1-1 0 0 0,0 0 0 0 0,1 1-1 0 0,-1 0 1 0 0,1 0 0 0 0,-1 0-1 0 0,1 0 1 0 0,0 1 0 0 0,0-1-1 0 0,0 1 1 0 0,0 0 0 0 0,0-1-1 0 0,1 1 1 0 0,-1 1 0 0 0,1-1-1 0 0,0 0 1 0 0,0 1 0 0 0,0-1-1 0 0,1 1 1 0 0,-1-1 0 0 0,1 1-1 0 0,-1 0 1 0 0,1 0 0 0 0,1-1-1 0 0,-1 1 1 0 0,0 0 0 0 0,1 0-1 0 0,0 0 1 0 0,0 0 0 0 0,0 0-1 0 0,0 0 1 0 0,1 0 0 0 0,-1 0-1 0 0,1 0 9 0 0,4 1 3 0 0,-1 1 0 0 0,2-1 0 0 0,-1 0-1 0 0,0 0 1 0 0,1 0 0 0 0,0-1 0 0 0,0 1-1 0 0,0-2 1 0 0,0 1 0 0 0,1-1 0 0 0,0 0-1 0 0,0 0 1 0 0,-1 0 0 0 0,1-1 0 0 0,6 1-3 0 0,13 6 26 0 0,-22-7-20 0 0,1-1 5 0 0,-1 0 1 0 0,0 0 0 0 0,0 0-1 0 0,0 0 1 0 0,0 1 0 0 0,0 0-1 0 0,0 0 1 0 0,0 0 0 0 0,0 1-1 0 0,0-1 1 0 0,-1 1 0 0 0,0 0-1 0 0,1 0 1 0 0,-1 0 0 0 0,0 0-1 0 0,0 0 1 0 0,-1 1 0 0 0,1-1-1 0 0,-1 1 1 0 0,0 0-1 0 0,0 0 1 0 0,0 0 0 0 0,0 0-1 0 0,-1 0 1 0 0,1 0 0 0 0,-1 1-1 0 0,0 3-11 0 0,-26 100 373 0 0,20-96-309 0 0,2 19-1089 0 0,4-21-9050 0 0,-1-10-2611 0 0</inkml:trace>
  <inkml:trace contextRef="#ctx0" brushRef="#br1" timeOffset="-149909.619">14862 3748 7682 0 0,'0'0'2535'0'0,"0"0"-485"0"0,0 0-254 0 0,0 0-102 0 0,0 0-157 0 0,0 0-296 0 0,0 0-328 0 0,0 0-170 0 0,0 0 2 0 0,0 0 93 0 0,0 0 44 0 0,0 0-65 0 0,0 0-109 0 0,21-1-94 0 0,127-12 785 0 0,7 5-1536 0 0,-129 8-1367 0 0,-23 3-9925 0 0,-2-2-1111 0 0</inkml:trace>
  <inkml:trace contextRef="#ctx0" brushRef="#br1" timeOffset="-149150.091">15422 3660 6785 0 0,'0'0'4061'0'0,"0"0"-2090"0"0,0 0-849 0 0,0 0-44 0 0,0 0 59 0 0,0 0-10 0 0,0 0-119 0 0,0 0-221 0 0,0 0-191 0 0,0 0-134 0 0,0 0-126 0 0,0 0-95 0 0,-15 28-77 0 0,-44 88-67 0 0,34-44-32 0 0,25-56-60 0 0,-1-11 2 0 0,0-1 0 0 0,0 1 0 0 0,1-1 1 0 0,0 1-1 0 0,-1 0 0 0 0,2-1 0 0 0,-1 1 0 0 0,0 0 0 0 0,1-1 1 0 0,0 1-1 0 0,0-1 0 0 0,1 1 0 0 0,-1-1 0 0 0,1 0 0 0 0,0 1 1 0 0,0-1-1 0 0,0 0 0 0 0,1 0 0 0 0,-1-1 0 0 0,1 1 0 0 0,0 0 1 0 0,0-1-1 0 0,0 1 0 0 0,1-1 0 0 0,-1 0 0 0 0,1 0 1 0 0,0-1-1 0 0,0 1 0 0 0,0-1 0 0 0,0 0 0 0 0,0 0 0 0 0,0 0 1 0 0,0 0-1 0 0,1-1 0 0 0,-1 1 0 0 0,1-1 0 0 0,2 0-7 0 0,2 0 148 0 0,-1-1 0 0 0,1 0 0 0 0,0 0 0 0 0,-1 0 0 0 0,1-1 0 0 0,-1-1 0 0 0,1 0 0 0 0,-1 0 0 0 0,0 0 1 0 0,0-1-1 0 0,0 0 0 0 0,0-1 0 0 0,0 0 0 0 0,-1 0 0 0 0,1 0 0 0 0,-1-1 0 0 0,0 0 0 0 0,-1-1 0 0 0,1 1 0 0 0,-1-1 0 0 0,0-1 0 0 0,-1 1 0 0 0,1-1 0 0 0,-1 0 0 0 0,-1 0 0 0 0,1-1 0 0 0,-1 1 0 0 0,0-1 0 0 0,2-7-148 0 0,-2 4-1 0 0,1 0 1 0 0,-2-1-1 0 0,0 0 1 0 0,0 0-1 0 0,-1 0 0 0 0,0 0 1 0 0,-1 0-1 0 0,-1 0 0 0 0,0 0 1 0 0,0 0-1 0 0,-1 0 0 0 0,-1 0 1 0 0,0 0-1 0 0,-1 0 0 0 0,0 0 1 0 0,0 0-1 0 0,-1 1 1 0 0,-1 0-1 0 0,0 0 0 0 0,-1 0 1 0 0,0 0-1 0 0,0 1 0 0 0,-1 0 1 0 0,-1 1-1 0 0,0-1 0 0 0,0 1 1 0 0,0 1-1 0 0,-1-1 0 0 0,-1 2 1 0 0,4 4-84 0 0,0 0 0 0 0,0 0 0 0 0,0 1 0 0 0,-1 0 0 0 0,1 0 0 0 0,-1 1 0 0 0,1-1 0 0 0,-1 2 0 0 0,0-1 0 0 0,1 1 0 0 0,-1 0 0 0 0,0 0 0 0 0,1 1 0 0 0,-1-1 0 0 0,-3 2 84 0 0,11-2-9 0 0,-1 0 0 0 0,0 0 1 0 0,1 0-1 0 0,-1 0 0 0 0,1 0 0 0 0,-1 0 0 0 0,0 1 0 0 0,1-1 0 0 0,-1 0 0 0 0,1 0 0 0 0,-1 0 1 0 0,0 0-1 0 0,1 0 0 0 0,-1 1 0 0 0,0-1 0 0 0,1 0 0 0 0,-1 0 0 0 0,0 1 0 0 0,1-1 0 0 0,-1 0 1 0 0,0 1-1 0 0,0-1 0 0 0,1 0 0 0 0,-1 0 0 0 0,0 1 0 0 0,0-1 0 0 0,1 1 0 0 0,-1-1 0 0 0,0 0 0 0 0,0 1 1 0 0,0-1-1 0 0,0 0 0 0 0,0 1 0 0 0,0-1 0 0 0,0 1 0 0 0,0-1 0 0 0,0 0 0 0 0,0 1 0 0 0,0-1 1 0 0,0 1-1 0 0,0-1 0 0 0,0 1 0 0 0,0-1 0 0 0,0 0 0 0 0,0 1 0 0 0,0-1 0 0 0,0 0 0 0 0,-1 1 1 0 0,1-1-1 0 0,0 1 0 0 0,0-1 0 0 0,0 0 0 0 0,-1 0 0 0 0,1 1 0 0 0,0-1 0 0 0,-1 0 0 0 0,1 1 1 0 0,0-1-1 0 0,0 0 0 0 0,-1 0 9 0 0,21-1 167 0 0,0-2 1 0 0,0 0 0 0 0,-1-1-1 0 0,1-1 1 0 0,-1-1 0 0 0,0-1-1 0 0,0-1 1 0 0,-1 0-1 0 0,0-1 1 0 0,-1-1 0 0 0,0-1-1 0 0,0 0 1 0 0,-1-1 0 0 0,-1-1-1 0 0,0-1 1 0 0,10-11-168 0 0,-24 25 4 0 0,19-18 137 0 0,0-1 0 0 0,-1 0 0 0 0,0-1 0 0 0,-2-1 0 0 0,0-1 1 0 0,-1-2-142 0 0,-2 3 87 0 0,-2 0 0 0 0,0-1 0 0 0,-1-1 0 0 0,-1 0 0 0 0,-1 0 0 0 0,-2-1 0 0 0,1-2-87 0 0,1 135-211 0 0,5 38 154 0 0,7-1 0 0 0,7 4 57 0 0,29 216-285 0 0,-48-268 234 0 0,-4-1 0 0 0,-7 91 51 0 0,1-181 14 0 0,-1 0 1 0 0,0 0-1 0 0,0 0 1 0 0,0 0 0 0 0,-1 0-1 0 0,0-1 1 0 0,0 1-1 0 0,0-1 1 0 0,-1 0-1 0 0,0 0 1 0 0,0 0-1 0 0,-1-1 1 0 0,0 1-1 0 0,0-1 1 0 0,0 0 0 0 0,0-1-1 0 0,-1 1 1 0 0,0-1-1 0 0,0 0 1 0 0,0 0-1 0 0,0-1 1 0 0,-1 0-1 0 0,1 0 1 0 0,-1 0 0 0 0,0-1-1 0 0,0 0 1 0 0,0 0-1 0 0,0-1 1 0 0,0 0-1 0 0,0 0 1 0 0,0-1-1 0 0,0 0 1 0 0,0 0-1 0 0,-1-1 1 0 0,1 1 0 0 0,0-1-1 0 0,0-1 1 0 0,0 0-1 0 0,0 0 1 0 0,1 0-1 0 0,-1-1 1 0 0,0 0-1 0 0,1 0 1 0 0,0 0-1 0 0,0-1 1 0 0,0 0 0 0 0,0 0-1 0 0,0-1 1 0 0,1 0-1 0 0,0 0 1 0 0,0 0-1 0 0,0 0 1 0 0,1-1-1 0 0,-1 0 1 0 0,-2-5-15 0 0,4-1 9 0 0,1 0 0 0 0,0 1 1 0 0,1-1-1 0 0,0 0 0 0 0,1 0 0 0 0,0 0 0 0 0,1 0 1 0 0,0 0-1 0 0,1 0 0 0 0,0 1 0 0 0,1-1 0 0 0,0 1 1 0 0,1-1-1 0 0,0 1 0 0 0,1 0 0 0 0,0 1 0 0 0,1-1 0 0 0,0 1 1 0 0,3-4-10 0 0,123-192-642 0 0,-64 129-7354 0 0,-55 65-4277 0 0</inkml:trace>
  <inkml:trace contextRef="#ctx0" brushRef="#br1" timeOffset="-148554.448">16329 3863 6233 0 0,'0'0'2498'0'0,"0"0"-371"0"0,0 0-186 0 0,0 0-74 0 0,0 0-199 0 0,0 0-332 0 0,0 0-307 0 0,0 0-196 0 0,0 0-65 0 0,0 0-17 0 0,0 0-53 0 0,0 0-89 0 0,0 0-89 0 0,19-9-84 0 0,59-26-69 0 0,2 22 398 0 0,-58 14-692 0 0,115-1-601 0 0,-108 0-3724 0 0,0 0-4142 0 0,-19 0-2951 0 0</inkml:trace>
  <inkml:trace contextRef="#ctx0" brushRef="#br1" timeOffset="-142495.952">16858 3520 4969 0 0,'0'0'2297'0'0,"0"0"-401"0"0,0 0-298 0 0,0 0-139 0 0,0 0-115 0 0,0 0-187 0 0,0 0-238 0 0,0 0-200 0 0,0 0-97 0 0,0 0-53 0 0,0 0-33 0 0,14-11-5 0 0,45-37-22 0 0,-55 44-383 0 0,0 1 0 0 0,0 0 0 0 0,0 0 0 0 0,1 0 0 0 0,0 1 0 0 0,-1 0 0 0 0,1 0 0 0 0,0 0 0 0 0,0 0 0 0 0,0 1 0 0 0,0 0-1 0 0,1 0 1 0 0,-1 0 0 0 0,0 1 0 0 0,0-1 0 0 0,1 1 0 0 0,-1 1 0 0 0,3-1-126 0 0,9 1 395 0 0,-13 1-279 0 0,0 1 0 0 0,1-1 0 0 0,-1 1 0 0 0,-1 0 0 0 0,1 1 0 0 0,0-1 0 0 0,-1 0 1 0 0,1 1-1 0 0,-1 0 0 0 0,0 0 0 0 0,0 0 0 0 0,-1 0 0 0 0,1 1 0 0 0,-1-1 0 0 0,0 0 0 0 0,0 1 0 0 0,-1 0 0 0 0,1-1 0 0 0,-1 1 0 0 0,0 1-116 0 0,7 24 175 0 0,-2-1-1 0 0,-1 1 1 0 0,-1 0 0 0 0,-2 1-1 0 0,-1-1 1 0 0,-1 0 0 0 0,-3 18-175 0 0,-33 103 301 0 0,12-70-89 0 0,13-66 593 0 0,13-45-303 0 0,10-8-451 0 0,2 2 0 0 0,2 0 0 0 0,1 0 0 0 0,1 2 0 0 0,2 0 0 0 0,2 1 1 0 0,7-8-52 0 0,67-73 134 0 0,-39 67-83 0 0,-55 48-49 0 0,1 0 0 0 0,-1 0 1 0 0,0 1-1 0 0,0-1 0 0 0,-1 0 0 0 0,1 1 0 0 0,0-1 1 0 0,0 1-1 0 0,-1 0 0 0 0,1-1 0 0 0,-1 1 0 0 0,1 0 1 0 0,-1 0-1 0 0,0 0 0 0 0,1 0 0 0 0,-1 0 0 0 0,0 1 1 0 0,-1-1-1 0 0,1 0 0 0 0,0 0 0 0 0,-1 1 0 0 0,1-1 1 0 0,-1 0-1 0 0,0 1 0 0 0,1-1 0 0 0,-1 0 1 0 0,0 1-1 0 0,-1-1 0 0 0,1 2-2 0 0,10 223 255 0 0,-25-76-238 0 0,15-150-5 0 0,0-1-13 0 0,0 0 7 0 0,0 0 8 0 0,6-30 18 0 0,26-28-32 0 0,3 2 1 0 0,2 2 0 0 0,3 1 0 0 0,2 2 0 0 0,47-45-1 0 0,8 27-50 0 0,-95 69 51 0 0,-1 1-1 0 0,0 0 0 0 0,1 0 1 0 0,-1 0-1 0 0,0 0 0 0 0,0 0 0 0 0,0 0 1 0 0,0 0-1 0 0,0 0 0 0 0,0 0 1 0 0,0 1-1 0 0,0-1 0 0 0,0 0 1 0 0,0 1-1 0 0,-1-1 0 0 0,1 0 0 0 0,-1 1 1 0 0,1-1-1 0 0,-1 1 0 0 0,1-1 1 0 0,-1 1-1 0 0,0-1 0 0 0,0 1 0 0 0,0-1 1 0 0,0 1-1 0 0,0-1 0 0 0,0 1 1 0 0,0-1-1 0 0,0 1 0 0 0,-1-1 1 0 0,1 1-1 0 0,0-1 0 0 0,-1 1 0 0 0,0-1 1 0 0,0 2-1 0 0,1 3 12 0 0,-10 186 101 0 0,-25 6 110 0 0,27-121-2142 0 0,8-76 264 0 0,0-2-3485 0 0,1-1 1932 0 0,0 1 1242 0 0,0-2-10288 0 0</inkml:trace>
  <inkml:trace contextRef="#ctx0" brushRef="#br1" timeOffset="-141993.07">18343 3645 6201 0 0,'0'0'3617'0'0,"0"0"-1258"0"0,0 0-448 0 0,0 0 31 0 0,0 0-75 0 0,0 0-242 0 0,0 0-327 0 0,0 0-280 0 0,0 0-194 0 0,0 0-137 0 0,0 0-98 0 0,0 0-71 0 0,0 0-75 0 0,-32 15-61 0 0,-101 46-39 0 0,70-23 155 0 0,55-33-458 0 0,0 1 1 0 0,0 1 0 0 0,1-1-1 0 0,-1 1 1 0 0,2 0 0 0 0,-1 1-1 0 0,1-1 1 0 0,0 1 0 0 0,0 1-1 0 0,1-1 1 0 0,0 1 0 0 0,1 0-1 0 0,0 0 1 0 0,0 0 0 0 0,1 1-1 0 0,0-1 1 0 0,1 1 0 0 0,-1 6-41 0 0,3-14 2 0 0,0 0 0 0 0,0-1 0 0 0,1 1 1 0 0,-1 0-1 0 0,1 0 0 0 0,-1 0 0 0 0,1-1 1 0 0,-1 1-1 0 0,1 0 0 0 0,0 0 0 0 0,0-1 1 0 0,0 1-1 0 0,0-1 0 0 0,0 1 0 0 0,0-1 1 0 0,0 1-1 0 0,1-1 0 0 0,-1 0 0 0 0,0 0 1 0 0,1 1-1 0 0,-1-1 0 0 0,1 0 0 0 0,0 0 1 0 0,-1 0-1 0 0,1-1 0 0 0,0 1 0 0 0,-1 0 1 0 0,1-1-1 0 0,0 1 0 0 0,0-1 0 0 0,-1 1 1 0 0,1-1-1 0 0,0 0 0 0 0,0 0 0 0 0,0 0 1 0 0,0 0-1 0 0,0 0 0 0 0,-1 0 0 0 0,2 0-2 0 0,74-16 388 0 0,-48 1-232 0 0,0 0 0 0 0,0-2 1 0 0,-2-1-1 0 0,0-1 1 0 0,-1-1-1 0 0,-1-2-156 0 0,86-83 276 0 0,-108 142-140 0 0,-25 104-41 0 0,21-135-127 0 0,0-1 0 0 0,0 1-1 0 0,1-1 1 0 0,0 1 0 0 0,-1-1 0 0 0,2 1-1 0 0,-1-1 1 0 0,1 1 0 0 0,0-1-1 0 0,0 0 1 0 0,0 1 0 0 0,1-1 0 0 0,-1 0-1 0 0,2 0 1 0 0,-1 0 0 0 0,0 0 0 0 0,1 0-1 0 0,0 0 1 0 0,0-1 0 0 0,0 0 0 0 0,1 1-1 0 0,-1-1 1 0 0,1 0 0 0 0,0 0-1 0 0,0-1 1 0 0,1 1 0 0 0,-1-1 0 0 0,1 0-1 0 0,0 0 1 0 0,-1-1 0 0 0,1 0 0 0 0,0 1-1 0 0,1-1 1 0 0,-1-1 0 0 0,0 1 0 0 0,4 0 32 0 0,22-14-3695 0 0,-13-1-4466 0 0,-17 12 6903 0 0,6-6-10969 0 0</inkml:trace>
  <inkml:trace contextRef="#ctx0" brushRef="#br1" timeOffset="-141534.219">19021 3546 14211 0 0,'0'0'2507'0'0,"0"0"-469"0"0,0 0-275 0 0,0 0-231 0 0,0 0-285 0 0,0 0-297 0 0,0 0-259 0 0,0 0-169 0 0,0 0-101 0 0,0 0-71 0 0,-32 28-38 0 0,-98 87-33 0 0,54-55 384 0 0,68-55-556 0 0,6-4-81 0 0,0 0 0 0 0,0 0-1 0 0,0 0 1 0 0,0 0 0 0 0,0 0 0 0 0,0 0 0 0 0,0 1 0 0 0,0-1-1 0 0,1 0 1 0 0,-1 1 0 0 0,0 0 0 0 0,1-1 0 0 0,0 1 0 0 0,-1 0 0 0 0,1 0-1 0 0,0 0 1 0 0,0 0 0 0 0,0 0 0 0 0,0 0 0 0 0,0 0 0 0 0,0 0 0 0 0,0 0-1 0 0,1 1-25 0 0,49 11 22 0 0,-39-13-14 0 0,-1-1-5 0 0,0 0 0 0 0,-1 1 1 0 0,1 0-1 0 0,0 0 0 0 0,0 1 0 0 0,-1 0 0 0 0,1 1 0 0 0,-1-1 0 0 0,0 2 0 0 0,0-1 0 0 0,0 1 0 0 0,0 1 0 0 0,0-1 0 0 0,-1 1 0 0 0,0 1 0 0 0,6 5-3 0 0,-11-8 33 0 0,-1 1-1 0 0,1 0 1 0 0,-1-1 0 0 0,0 1 0 0 0,0 0-1 0 0,-1-1 1 0 0,1 1 0 0 0,-1 0 0 0 0,0 0-1 0 0,0 0 1 0 0,0-1 0 0 0,-1 1 0 0 0,1 0-1 0 0,-1 0 1 0 0,0-1 0 0 0,0 1-1 0 0,0 0 1 0 0,0-1 0 0 0,-1 1 0 0 0,1-1-1 0 0,-1 1 1 0 0,0-1 0 0 0,0 0 0 0 0,-2 3-33 0 0,-2 1 32 0 0,-1 0 0 0 0,0 0 0 0 0,0-1 0 0 0,0 0 0 0 0,-1 0 0 0 0,0-1 0 0 0,0 0 0 0 0,0 0 0 0 0,-1-1 0 0 0,1 0 0 0 0,-1 0 0 0 0,0-1 0 0 0,0 0 0 0 0,-1-1 0 0 0,1 0 0 0 0,0 0 0 0 0,-1-1 0 0 0,1 0 0 0 0,-1-1 0 0 0,0 0-32 0 0,8 0-47 0 0,1 0 0 0 0,0 0 0 0 0,-1 0 0 0 0,1 0 1 0 0,0-1-1 0 0,-1 1 0 0 0,1 0 0 0 0,0-1 0 0 0,0 1 1 0 0,-1-1-1 0 0,1 1 0 0 0,0-1 0 0 0,0 0 0 0 0,0 1 1 0 0,0-1-1 0 0,0 0 0 0 0,0 0 0 0 0,0 0 0 0 0,0 0 1 0 0,0 0-1 0 0,0 0 0 0 0,0 0 0 0 0,0 0 0 0 0,1 0 1 0 0,-1 0-1 0 0,0 0 0 0 0,1-1 0 0 0,-1 1 0 0 0,1 0 0 0 0,0 0 1 0 0,-1-1-1 0 0,1 1 0 0 0,0 0 0 0 0,0-1 0 0 0,0 1 1 0 0,0 0-1 0 0,0-1 0 0 0,0 1 0 0 0,0 0 0 0 0,0-1 1 0 0,0 0 46 0 0,33-43-9228 0 0,-22 37 2063 0 0,-4 0-4215 0 0</inkml:trace>
  <inkml:trace contextRef="#ctx0" brushRef="#br1" timeOffset="-141136.971">19488 3620 14523 0 0,'0'0'2318'0'0,"0"0"-530"0"0,0 0-306 0 0,0 0-198 0 0,0 0-234 0 0,0 0-226 0 0,0 0-152 0 0,0 0-98 0 0,0 0-64 0 0,0 0-36 0 0,0 0-58 0 0,0 0-57 0 0,-27 8-34 0 0,-85 25-37 0 0,37-1 362 0 0,73-32-642 0 0,1 0 1 0 0,0 0 0 0 0,-1 0-1 0 0,1 0 1 0 0,0 1 0 0 0,0-1-1 0 0,-1 0 1 0 0,1 0 0 0 0,0 1 0 0 0,0-1-1 0 0,-1 1 1 0 0,1-1 0 0 0,0 1-1 0 0,0 0 1 0 0,0-1 0 0 0,0 1-1 0 0,0 0 1 0 0,0 0 0 0 0,0 0 0 0 0,0 0-1 0 0,0 0 1 0 0,0 0 0 0 0,1 0-1 0 0,-1 0 1 0 0,0 0 0 0 0,1 0-1 0 0,-1 0 1 0 0,0 0 0 0 0,1 1 0 0 0,0-1-1 0 0,-1 0 1 0 0,1 0 0 0 0,0 1-1 0 0,-1-1 1 0 0,1 0 0 0 0,0 1-1 0 0,0-1 1 0 0,0 0 0 0 0,0 1 0 0 0,0-1-1 0 0,1 0 1 0 0,-1 0 0 0 0,0 1-1 0 0,0-1 1 0 0,1 0 0 0 0,-1 0-1 0 0,1 1 1 0 0,-1-1 0 0 0,1 0 0 0 0,0 0-1 0 0,-1 0 1 0 0,1 0 0 0 0,0 0-1 0 0,0 0 1 0 0,0 0 0 0 0,0 0 0 0 0,0 0-1 0 0,0 0 1 0 0,0-1 0 0 0,0 1-1 0 0,0 0-8 0 0,29 13 58 0 0,-23-12-31 0 0,0 0 0 0 0,-1 1 0 0 0,1 0 0 0 0,-1 0 0 0 0,0 1 0 0 0,0 0 0 0 0,0 0-1 0 0,-1 0 1 0 0,1 1 0 0 0,-1-1 0 0 0,0 1 0 0 0,0 1 0 0 0,-1-1 0 0 0,0 1 0 0 0,4 4-27 0 0,-6-5 57 0 0,0-1 1 0 0,0 1-1 0 0,-1 0 1 0 0,1 0-1 0 0,-1 0 1 0 0,0 0-1 0 0,0 0 1 0 0,-1 0-1 0 0,0 0 1 0 0,1 0-1 0 0,-2 0 1 0 0,1 0-1 0 0,-1 0 1 0 0,1 0 0 0 0,-1 0-1 0 0,-1 0 1 0 0,1 0-1 0 0,-1 0 1 0 0,1-1-1 0 0,-2 1 1 0 0,1-1-1 0 0,0 1 1 0 0,-1-1-1 0 0,0 0 1 0 0,0 1-1 0 0,0-2 1 0 0,0 1-1 0 0,-1 0 1 0 0,1-1-1 0 0,-1 1 1 0 0,-1 0-58 0 0,-1 1 24 0 0,1 1-1 0 0,-1-1 1 0 0,0 0 0 0 0,0 0-1 0 0,0-1 1 0 0,-1 0 0 0 0,0 0-1 0 0,1 0 1 0 0,-1-1 0 0 0,-1 0 0 0 0,1-1-1 0 0,0 1 1 0 0,-1-1 0 0 0,1-1-1 0 0,-1 0 1 0 0,1 0 0 0 0,-1 0 0 0 0,-5-1-24 0 0,11 1-76 0 0,0-1-1 0 0,0 0 1 0 0,0 0 0 0 0,0 0 0 0 0,0 0 0 0 0,0 0 0 0 0,1-1 0 0 0,-1 1 0 0 0,0-1 0 0 0,0 1 0 0 0,0-1 0 0 0,0 1 0 0 0,0-1 0 0 0,1 0 0 0 0,-1 0 0 0 0,0 0 0 0 0,1 0 0 0 0,-1 0-1 0 0,0-1 1 0 0,1 1 0 0 0,0 0 0 0 0,-1-1 0 0 0,1 1 0 0 0,0-1 0 0 0,-1 1 0 0 0,1-1 0 0 0,0 0 0 0 0,0 1 0 0 0,1-1 0 0 0,-1 0 0 0 0,0 0 0 0 0,0-1 76 0 0,-6-9-2678 0 0,4 7-459 0 0,0 0-3672 0 0,1 0-5959 0 0</inkml:trace>
  <inkml:trace contextRef="#ctx0" brushRef="#br1" timeOffset="-134424.149">20674 3679 0 0 0,'0'0'671'0'0,"0"0"236"0"0,0 0 308 0 0,0 0 345 0 0,0 0 223 0 0,0 0-4 0 0,0 0-199 0 0,0 0-246 0 0,0 0-219 0 0,0 0-160 0 0,2-2-96 0 0,-4-14 7507 0 0,-21 4-6398 0 0,-33 1-1784 0 0,-66 25 733 0 0,30 27-449 0 0,80-31-333 0 0,-5 25 119 0 0,18-29-238 0 0,1 1 0 0 0,1-1 1 0 0,-1 0-1 0 0,1 0 0 0 0,0 0 1 0 0,0 0-1 0 0,1-1 0 0 0,-1 1 1 0 0,1-1-1 0 0,1 0 0 0 0,-1 0 1 0 0,1 0-1 0 0,-1-1 0 0 0,1 1 1 0 0,1-1-1 0 0,-1 0 0 0 0,1-1 1 0 0,-1 1-1 0 0,1-1 1 0 0,1 0-17 0 0,17 14 59 0 0,126 90 281 0 0,-147-105-305 0 0,0 0 0 0 0,0 0 0 0 0,0 1 0 0 0,0-1-1 0 0,-1 1 1 0 0,1 0 0 0 0,-1 0 0 0 0,1 0-1 0 0,-1 0 1 0 0,0 0 0 0 0,0 0 0 0 0,-1 1 0 0 0,1-1-1 0 0,-1 1 1 0 0,1-1 0 0 0,-1 1 0 0 0,0-1 0 0 0,-1 1-1 0 0,1 0 1 0 0,0 0 0 0 0,-1-1 0 0 0,0 1-1 0 0,0 0 1 0 0,0 0 0 0 0,-1-1 0 0 0,1 1 0 0 0,-1 0-1 0 0,0 0 1 0 0,0-1 0 0 0,0 1 0 0 0,0-1 0 0 0,0 1-1 0 0,-1-1 1 0 0,0 1 0 0 0,0-1 0 0 0,-2 3-35 0 0,-7 4 65 0 0,-1-1-1 0 0,0-1 1 0 0,-1 1 0 0 0,0-2 0 0 0,0 0 0 0 0,0 0 0 0 0,-1-1 0 0 0,0-1 0 0 0,0-1 0 0 0,-1 0 0 0 0,1 0-1 0 0,-7-1-64 0 0,14-1 9 0 0,1-1 0 0 0,-1 0 0 0 0,1-1 0 0 0,-1 0 0 0 0,1 0 0 0 0,-1 0 0 0 0,1-1 0 0 0,-1 0 0 0 0,1 0-1 0 0,-1 0 1 0 0,1-1 0 0 0,0 0 0 0 0,0 0 0 0 0,0-1 0 0 0,0 0 0 0 0,0 0 0 0 0,0 0 0 0 0,0-1-9 0 0,6 3-131 0 0,-1-1 0 0 0,1 1 0 0 0,0-1 0 0 0,-1 0 0 0 0,1 1 0 0 0,0-1 0 0 0,0 1 0 0 0,0-1 0 0 0,0 0 0 0 0,0 1 0 0 0,0-1 0 0 0,1 1 1 0 0,-1-1-1 0 0,0 1 0 0 0,1-1 0 0 0,-1 0 0 0 0,1 1 0 0 0,0 0 0 0 0,-1-1 0 0 0,1 1 0 0 0,0-1 0 0 0,0 1 0 0 0,0 0 0 0 0,0-1 0 0 0,0 1 1 0 0,0 0-1 0 0,0 0 0 0 0,1 0 0 0 0,-1 0 0 0 0,0 0 0 0 0,1 0 0 0 0,-1 0 0 0 0,0 1 0 0 0,1-1 0 0 0,-1 0 0 0 0,1 1 0 0 0,-1-1 0 0 0,1 1 1 0 0,0 0-1 0 0,-1-1 0 0 0,2 1 131 0 0,5-4-1432 0 0,16-6-8308 0 0,-12 6-2320 0 0</inkml:trace>
  <inkml:trace contextRef="#ctx0" brushRef="#br1" timeOffset="-133586.611">21027 3796 8026 0 0,'0'0'1857'0'0,"0"0"-428"0"0,0 0-150 0 0,0 0 100 0 0,0 0 32 0 0,0 0-134 0 0,0 0-275 0 0,0 0-311 0 0,0 0-227 0 0,0 0-132 0 0,0 0-58 0 0,0 0 5 0 0,-7 6 31 0 0,-23 18-2 0 0,9 21 563 0 0,13-14-621 0 0,2-1 0 0 0,1 1 0 0 0,1 0 0 0 0,1 0 0 0 0,2 1 0 0 0,2 16-250 0 0,-2-45 50 0 0,1 0 0 0 0,0 1 0 0 0,0-1 0 0 0,0 0-1 0 0,0 0 1 0 0,0 0 0 0 0,0 1 0 0 0,1-1 0 0 0,-1 0 0 0 0,1 0 0 0 0,0 0 0 0 0,0 0 0 0 0,0 0 0 0 0,1 0 0 0 0,-1 0 0 0 0,1 0 0 0 0,0 0 0 0 0,-1-1 0 0 0,1 1-1 0 0,0-1 1 0 0,1 1 0 0 0,-1-1 0 0 0,0 0 0 0 0,1 0 0 0 0,-1 0 0 0 0,1 0 0 0 0,0 0 0 0 0,-1 0 0 0 0,1-1 0 0 0,0 1 0 0 0,0-1 0 0 0,0 0 0 0 0,0 0-1 0 0,0 0 1 0 0,0 0 0 0 0,1-1 0 0 0,-1 1 0 0 0,0-1 0 0 0,0 0 0 0 0,0 0 0 0 0,1 0 0 0 0,-1 0 0 0 0,0-1 0 0 0,0 1 0 0 0,0-1 0 0 0,1 0 0 0 0,-1 0-1 0 0,0 0 1 0 0,0 0 0 0 0,1-1-50 0 0,6-7 144 0 0,-1 0 0 0 0,-1-1 0 0 0,0 0 0 0 0,0 0-1 0 0,-1-1 1 0 0,0 0 0 0 0,-1 0 0 0 0,0 0-1 0 0,-1-1 1 0 0,0 0 0 0 0,0-4-144 0 0,72-178 399 0 0,-29 131-335 0 0,-32 88-166 0 0,-5 21 159 0 0,-2 1 0 0 0,-2 0 0 0 0,-2 0 1 0 0,-2 39-58 0 0,-2-7 53 0 0,0 13-30 0 0,-4 0 1 0 0,-10 57-24 0 0,8-109 22 0 0,-1 0 0 0 0,-3 0 0 0 0,0-1 0 0 0,-3 0 1 0 0,-2-1-1 0 0,-6 12-22 0 0,19-46 12 0 0,-1 0 0 0 0,0 0 1 0 0,0-1-1 0 0,0 1 0 0 0,-1 0 0 0 0,1-1 1 0 0,-1 0-1 0 0,0 1 0 0 0,0-1 0 0 0,0 0 0 0 0,0 0 1 0 0,0-1-1 0 0,-1 1 0 0 0,1-1 0 0 0,-1 0 1 0 0,0 0-1 0 0,0 0 0 0 0,0 0 0 0 0,0 0 1 0 0,0-1-1 0 0,0 0 0 0 0,0 0 0 0 0,-4 1-12 0 0,3-2 15 0 0,0 0 0 0 0,-1 0 0 0 0,1-1 0 0 0,0 0 0 0 0,-1 0 0 0 0,1 0 0 0 0,0 0 0 0 0,0-1 0 0 0,0 0 0 0 0,0 0 0 0 0,0 0 0 0 0,1-1 0 0 0,-1 1 0 0 0,0-1-1 0 0,1 0 1 0 0,0-1 0 0 0,0 1 0 0 0,0-1 0 0 0,0 1 0 0 0,1-1 0 0 0,-1 0 0 0 0,1-1 0 0 0,0 1 0 0 0,0-1-15 0 0,-2-4 2 0 0,0-1 0 0 0,0 0 0 0 0,1 0 0 0 0,1 0 0 0 0,-1-1 0 0 0,2 1-1 0 0,-1-1 1 0 0,2 0 0 0 0,-1 0 0 0 0,2 1 0 0 0,-1-1 0 0 0,1 0 0 0 0,1 0 0 0 0,0 0 0 0 0,1 0 0 0 0,0 1 0 0 0,0-1-1 0 0,1 1 1 0 0,0-1 0 0 0,1 1 0 0 0,0 0 0 0 0,1 0 0 0 0,5-8-2 0 0,98-120-428 0 0,-83 112-491 0 0,48-43-1579 0 0,-47 48-2746 0 0,1 4-4390 0 0,-15 9 83 0 0</inkml:trace>
  <inkml:trace contextRef="#ctx0" brushRef="#br1" timeOffset="-133006.85">21863 3782 9674 0 0,'0'0'2699'0'0,"0"0"-918"0"0,0 0-350 0 0,0 0-19 0 0,0 0-52 0 0,0 0-165 0 0,0 0-215 0 0,0 0-221 0 0,0 0-151 0 0,0 0-74 0 0,0 0-66 0 0,0 0-51 0 0,0 0-37 0 0,-19 3-17 0 0,-61 13-8 0 0,3 9 878 0 0,38-3-528 0 0,26-7-607 0 0,13-11-78 0 0,1-1 0 0 0,0 1 0 0 0,0-1 0 0 0,0 0 0 0 0,1 1 0 0 0,-1-1 0 0 0,1 0 0 0 0,0 0 0 0 0,0 0-1 0 0,0 0 1 0 0,0 0 0 0 0,1 0 0 0 0,-1-1 0 0 0,1 1 0 0 0,-1-1 0 0 0,1 1 0 0 0,0-1 0 0 0,0 0 0 0 0,0 0 0 0 0,0-1-1 0 0,0 1 1 0 0,1-1 0 0 0,-1 1 0 0 0,0-1 0 0 0,1 0 0 0 0,-1 0 0 0 0,1 0 0 0 0,-1-1 0 0 0,1 1 0 0 0,0-1 0 0 0,-1 0-1 0 0,1 0 1 0 0,-1 0 0 0 0,2-1-20 0 0,17 6 141 0 0,-17-4-95 0 0,0 0 1 0 0,0 1-1 0 0,0-1 0 0 0,-1 1 1 0 0,1 0-1 0 0,-1 0 0 0 0,1 1 1 0 0,-1-1-1 0 0,0 1 1 0 0,0 0-1 0 0,0 0 0 0 0,0 0 1 0 0,0 1-1 0 0,-1-1 0 0 0,0 1 1 0 0,1 0-1 0 0,-1 0 1 0 0,-1 0-1 0 0,1 0 0 0 0,0 0 1 0 0,-1 1-1 0 0,0-1 0 0 0,0 1 1 0 0,-1 0-1 0 0,1 0 0 0 0,-1-1 1 0 0,0 1-1 0 0,0 0 1 0 0,-1 0-1 0 0,1 0 0 0 0,-1 0 1 0 0,0 0-1 0 0,0 0 0 0 0,-1 0 1 0 0,0 4-47 0 0,-3-3 56 0 0,0 1 0 0 0,0-1 0 0 0,-1 0 1 0 0,0 0-1 0 0,0-1 0 0 0,0 1 0 0 0,-1-1 0 0 0,1 0 1 0 0,-1-1-1 0 0,0 1 0 0 0,-1-1 0 0 0,1 0 0 0 0,-1-1 1 0 0,0 1-57 0 0,4-3 8 0 0,-15 9 24 0 0,-1-2-1 0 0,0 0 1 0 0,0-1 0 0 0,-1-1 0 0 0,0-1 0 0 0,0-1 0 0 0,0 0 0 0 0,0-2 0 0 0,-1 0 0 0 0,1-1-1 0 0,-13-2-31 0 0,31 1-23 0 0,1 0-1 0 0,-1 0 0 0 0,1-1 1 0 0,-1 1-1 0 0,1 0 0 0 0,-1-1 1 0 0,1 1-1 0 0,-1-1 0 0 0,1 0 0 0 0,0 1 1 0 0,-1-1-1 0 0,1 0 0 0 0,0 0 1 0 0,-1 0-1 0 0,1 0 0 0 0,0 0 1 0 0,0 0-1 0 0,0 0 0 0 0,0 0 0 0 0,0-1 1 0 0,0 1-1 0 0,0 0 0 0 0,1-1 1 0 0,-1 1-1 0 0,0 0 0 0 0,1-1 1 0 0,-1 1-1 0 0,1-1 0 0 0,-1 1 0 0 0,1-1 1 0 0,0 1-1 0 0,-1-1 0 0 0,1 1 1 0 0,0-1-1 0 0,0 1 0 0 0,0-2 24 0 0,14-32-3920 0 0,-8 28 2397 0 0,-1 2-848 0 0,1 0-3309 0 0,2 0-6530 0 0</inkml:trace>
  <inkml:trace contextRef="#ctx0" brushRef="#br1" timeOffset="-131432.139">22150 3340 7170 0 0,'0'0'2137'0'0,"0"0"-316"0"0,0 0-69 0 0,0 0 78 0 0,0 0-31 0 0,0 0-181 0 0,0 0-309 0 0,0 0-351 0 0,0 0-267 0 0,0 0-179 0 0,0 0-59 0 0,0 0 18 0 0,0 0 29 0 0,3 8 29 0 0,55 274 2760 0 0,-50-228-3018 0 0,-3 0 1 0 0,-2 0-1 0 0,-3 0 0 0 0,-1 1 0 0 0,-6 24-271 0 0,5-55 43 0 0,-2 0 0 0 0,0 0-1 0 0,-1 0 1 0 0,-2-1 0 0 0,0 0-1 0 0,-8 16-42 0 0,9-30-299 0 0,6-17-324 0 0,2-8 84 0 0,-2-5-790 0 0,0-41-3396 0 0,2 21-5635 0 0,-1 29-216 0 0</inkml:trace>
  <inkml:trace contextRef="#ctx0" brushRef="#br1" timeOffset="-131191.141">22009 3789 3273 0 0,'0'0'3667'0'0,"0"0"-1344"0"0,0 0-621 0 0,0 0-92 0 0,0 0 6 0 0,0 0-34 0 0,0 0-127 0 0,0 0-171 0 0,0 0-144 0 0,0 0-176 0 0,0 0-161 0 0,0 0-115 0 0,0 0-89 0 0,23 2-31 0 0,145 14 926 0 0,32-14-79 0 0,-153-3-4655 0 0,0 0-3958 0 0,-45 1-3130 0 0</inkml:trace>
  <inkml:trace contextRef="#ctx0" brushRef="#br1" timeOffset="-130887.01">22427 3984 2953 0 0,'0'0'2085'0'0,"0"0"-9"0"0,0 0 143 0 0,0 0 121 0 0,0 0-73 0 0,0 0-197 0 0,0 0-308 0 0,0 0-279 0 0,0 0-204 0 0,0 0-207 0 0,0 0-151 0 0,33 4-130 0 0,103 12-128 0 0,-75-22 177 0 0,-52 0-628 0 0,-4 4-121 0 0,0-1 0 0 0,0 1 0 0 0,0-1 0 0 0,0 0 0 0 0,-1 0 0 0 0,1-1 0 0 0,-1 0 0 0 0,1 1 0 0 0,-1-2 0 0 0,-1 1 0 0 0,1 0 0 0 0,0-1 0 0 0,-1 1 0 0 0,0-1 0 0 0,0 0 0 0 0,-1 0 0 0 0,1 0 0 0 0,-1-1 0 0 0,0 1 0 0 0,0-1 0 0 0,-1 1 1 0 0,0-1-1 0 0,0 1 0 0 0,0-1 0 0 0,0-4-91 0 0,-2 7 5 0 0,1 1 0 0 0,0 0 0 0 0,-1 0 0 0 0,0 0 0 0 0,1 0 0 0 0,-1-1 0 0 0,0 1 0 0 0,0 0 0 0 0,0 0 0 0 0,0 0 0 0 0,-1 1 0 0 0,1-1 0 0 0,0 0 0 0 0,-1 0 0 0 0,0 1 0 0 0,1-1 0 0 0,-1 1 0 0 0,0-1 0 0 0,1 1 0 0 0,-1 0 0 0 0,0 0 0 0 0,0 0 0 0 0,0 0 0 0 0,0 0 1 0 0,-1 0-1 0 0,1 0 0 0 0,0 1 0 0 0,0-1 0 0 0,0 1 0 0 0,0-1 0 0 0,-1 1 0 0 0,1 0 0 0 0,-1 0-5 0 0,-76 10-178 0 0,69-6 146 0 0,0 1 1 0 0,0 1 0 0 0,1-1 0 0 0,0 2 0 0 0,0-1 0 0 0,0 1 0 0 0,1 0 0 0 0,0 1-1 0 0,0 0 1 0 0,1 1 0 0 0,0-1 0 0 0,0 1 0 0 0,1 0 0 0 0,0 1 0 0 0,1 0 0 0 0,0 0-1 0 0,1 0 1 0 0,0 0 0 0 0,0 1 0 0 0,1-1 0 0 0,0 1 0 0 0,1 0 0 0 0,1 0 0 0 0,-1 0 0 0 0,2 0-1 0 0,-1 0 1 0 0,2 4 31 0 0,0-12-181 0 0,0 0 0 0 0,1 1 0 0 0,0-1 0 0 0,-1 0 0 0 0,1 0 0 0 0,0 0-1 0 0,1 0 1 0 0,-1 0 0 0 0,0-1 0 0 0,1 1 0 0 0,-1-1 0 0 0,1 1 0 0 0,0-1 0 0 0,0 0-1 0 0,0 0 1 0 0,0 0 0 0 0,0-1 0 0 0,1 1 0 0 0,-1-1 0 0 0,2 1 181 0 0,44 15-10654 0 0,-43-16 8165 0 0,4 3-7202 0 0</inkml:trace>
  <inkml:trace contextRef="#ctx0" brushRef="#br1" timeOffset="-130314.152">22804 4201 4689 0 0,'0'0'2086'0'0,"0"0"-178"0"0,0 0 59 0 0,0 0 24 0 0,0 0-178 0 0,0 0-306 0 0,0 0-312 0 0,0 0-160 0 0,0 0-39 0 0,0 0 28 0 0,0 0 35 0 0,0 0 13 0 0,1 11 998 0 0,31-44 472 0 0,95-147-166 0 0,-117 167-2341 0 0,1 0 0 0 0,1 1-1 0 0,0 0 1 0 0,0 1 0 0 0,1 0-1 0 0,0 1 1 0 0,1 0 0 0 0,10-4-35 0 0,-23 14 1 0 0,-1-1-1 0 0,1 1 1 0 0,0 0 0 0 0,-1 0 0 0 0,1 0 0 0 0,-1 0 0 0 0,1 1 0 0 0,0-1 0 0 0,-1 0 0 0 0,1 0 0 0 0,-1 0-1 0 0,1 0 1 0 0,-1 1 0 0 0,1-1 0 0 0,-1 0 0 0 0,1 0 0 0 0,-1 1 0 0 0,1-1 0 0 0,-1 0 0 0 0,1 1 0 0 0,-1-1-1 0 0,1 1 1 0 0,-1-1 0 0 0,1 0 0 0 0,-1 1 0 0 0,0-1 0 0 0,1 1 0 0 0,-1-1 0 0 0,0 1 0 0 0,0-1 0 0 0,1 1-1 0 0,-1 0 1 0 0,0-1 0 0 0,0 1 0 0 0,0-1 0 0 0,0 1 0 0 0,0-1 0 0 0,1 1 0 0 0,-1 0 0 0 0,0-1-1 0 0,0 1 1 0 0,0-1 0 0 0,-1 1 0 0 0,1 0 0 0 0,0-1 0 0 0,0 1 0 0 0,0-1 0 0 0,0 1 0 0 0,-1-1 0 0 0,1 1-1 0 0,0-1 1 0 0,0 1 0 0 0,-1-1 0 0 0,1 1 0 0 0,0-1 0 0 0,-1 1 0 0 0,1-1 0 0 0,-1 1 0 0 0,1-1 0 0 0,0 1-1 0 0,-1-1 1 0 0,-12 47 15 0 0,12-46-15 0 0,-14 91 55 0 0,16-91-55 0 0,0 0 0 0 0,0 1 0 0 0,0-1 0 0 0,0 0 0 0 0,0 0 1 0 0,1 0-1 0 0,-1 0 0 0 0,0 0 0 0 0,1 0 0 0 0,-1 0 0 0 0,0 0 1 0 0,1 0-1 0 0,-1-1 0 0 0,1 1 0 0 0,0-1 0 0 0,-1 1 0 0 0,1-1 1 0 0,-1 1-1 0 0,1-1 0 0 0,0 0 0 0 0,-1 0 0 0 0,1 0 0 0 0,0 0 1 0 0,-1 0-1 0 0,1 0 0 0 0,-1 0 0 0 0,1-1 0 0 0,0 1 0 0 0,-1 0 1 0 0,1-1-1 0 0,0 0-1 0 0,93-67 16 0 0,-81 54 1 0 0,1 0 1 0 0,1 2-1 0 0,0 0 1 0 0,0 1-1 0 0,2 1 1 0 0,-1 0-1 0 0,1 1 1 0 0,16-5-18 0 0,-34 13 1 0 0,1 1 1 0 0,0 0-1 0 0,0-1 1 0 0,0 1-1 0 0,0 0 1 0 0,0-1-1 0 0,-1 1 1 0 0,1 0-1 0 0,0 0 1 0 0,0 0 0 0 0,0-1-1 0 0,0 1 1 0 0,0 0-1 0 0,0 0 1 0 0,0 0-1 0 0,0 1 1 0 0,0-1-1 0 0,-1 0 1 0 0,1 0-1 0 0,0 0 1 0 0,0 1-1 0 0,0-1 1 0 0,0 0-1 0 0,0 1 1 0 0,-1-1-1 0 0,1 1 1 0 0,0-1-1 0 0,0 1 1 0 0,-1 0 0 0 0,1-1-1 0 0,0 1 1 0 0,-1-1-1 0 0,1 1 1 0 0,-1 0-1 0 0,1 0 1 0 0,-1-1-1 0 0,1 1 1 0 0,-1 0-1 0 0,1 0 1 0 0,-1 0-1 0 0,0 0 1 0 0,1-1-1 0 0,-1 1 1 0 0,0 0-1 0 0,0 0 1 0 0,0 0 0 0 0,1 0-1 0 0,-1 0-1 0 0,-19 193 643 0 0,19-181-636 0 0,0-9-11 0 0,-1 0 0 0 0,1 0 1 0 0,0 0-1 0 0,0 0 0 0 0,0 0 0 0 0,1 0 1 0 0,-1 0-1 0 0,1 0 0 0 0,0-1 1 0 0,0 1-1 0 0,1 0 0 0 0,-1 0 0 0 0,1-1 1 0 0,-1 1-1 0 0,1-1 0 0 0,0 1 1 0 0,1-1-1 0 0,0 1 4 0 0,9-10-2679 0 0,-11-5-7433 0 0,-1 7-2840 0 0</inkml:trace>
  <inkml:trace contextRef="#ctx0" brushRef="#br1" timeOffset="-116900.577">12003 4419 0 0 0,'0'0'616'0'0,"0"0"592"0"0,0 0 213 0 0,0 0 24 0 0,0 0-20 0 0,0 0-4 0 0,3 0-6 0 0,5 0-355 0 0,-2 0 1950 0 0,-6 0-1785 0 0,0 0-78 0 0,0 0-64 0 0,0 0-62 0 0,-24-1 2168 0 0,-178-5-454 0 0,13 5-1080 0 0,39 24-531 0 0,147-23-1102 0 0,1 0 0 0 0,-1 0-1 0 0,1 1 1 0 0,-1-1 0 0 0,1 1 0 0 0,-1-1-1 0 0,1 1 1 0 0,0 0 0 0 0,-1 0 0 0 0,1 0-1 0 0,0 0 1 0 0,0 0 0 0 0,0 1 0 0 0,0-1-1 0 0,0 1 1 0 0,0-1 0 0 0,0 1-1 0 0,0 0 1 0 0,0 0 0 0 0,1 0 0 0 0,-1 0-1 0 0,1 0 1 0 0,-1 0 0 0 0,1 0 0 0 0,0 0-1 0 0,0 1 1 0 0,-1 1-22 0 0,-20 189 487 0 0,8 57-11 0 0,-5 70-93 0 0,-21-97-99 0 0,18-77-148 0 0,4-43 37 0 0,15-53-124 0 0,3-49-39 0 0,80-1 610 0 0,265-4 4 0 0,-344 4-621 0 0,-1 0 2 0 0,0 0-24 0 0,0 0 27 0 0,0 0-38 0 0,0 0-28 0 0,0 0-32 0 0,0 0-96 0 0,0 0-194 0 0,0-15-6195 0 0,0 5-4898 0 0,0 6 239 0 0</inkml:trace>
  <inkml:trace contextRef="#ctx0" brushRef="#br1" timeOffset="-116365.117">12031 5137 1704 0 0,'0'0'1911'0'0,"0"0"-242"0"0,0 0-80 0 0,0 0 140 0 0,0 0 135 0 0,0 0 17 0 0,0 0-204 0 0,0 0-287 0 0,0 0-274 0 0,0 0-240 0 0,0 0-173 0 0,0 0-105 0 0,-9-2-90 0 0,-28-4-40 0 0,6 21 441 0 0,18-4-752 0 0,1 0 0 0 0,0 0 1 0 0,1 2-1 0 0,0-1 0 0 0,1 2 0 0 0,1-1 0 0 0,0 1 0 0 0,0 0 0 0 0,2 1 0 0 0,0 0 0 0 0,0 0 0 0 0,2 1 0 0 0,0 0 0 0 0,1 0 0 0 0,0 0 0 0 0,1 0 0 0 0,1 1 0 0 0,1-1 0 0 0,0 1 0 0 0,1 4-157 0 0,-1-17 37 0 0,0 0 0 0 0,1 1 0 0 0,-1-1 0 0 0,1 1-1 0 0,0-1 1 0 0,0 1 0 0 0,1-1 0 0 0,-1 1 0 0 0,1-1 0 0 0,0 0 0 0 0,0 1 0 0 0,0-1 0 0 0,1 0-1 0 0,0 0 1 0 0,0 0 0 0 0,0 0 0 0 0,0 0 0 0 0,0 0 0 0 0,1 0 0 0 0,0-1 0 0 0,-1 1 0 0 0,1-1-1 0 0,1 0 1 0 0,-1 0 0 0 0,0 0 0 0 0,1 0 0 0 0,0-1 0 0 0,-1 1 0 0 0,1-1 0 0 0,0 0-1 0 0,0 0 1 0 0,0 0 0 0 0,1-1 0 0 0,-1 1 0 0 0,4 0-37 0 0,1-2 141 0 0,0 0 0 0 0,0 0-1 0 0,-1-1 1 0 0,1 0 0 0 0,0 0 0 0 0,-1-1 0 0 0,1 0-1 0 0,-1-1 1 0 0,0 0 0 0 0,0 0 0 0 0,0-1 0 0 0,0 1-1 0 0,0-2 1 0 0,-1 1 0 0 0,0-1 0 0 0,0-1-1 0 0,0 1 1 0 0,0-1 0 0 0,-1 0 0 0 0,0 0 0 0 0,1-3-141 0 0,7-6 66 0 0,-1-1 1 0 0,0-1-1 0 0,-1 0 1 0 0,-1 0 0 0 0,0-1-1 0 0,-1-1 1 0 0,-1 0-1 0 0,-1 0 1 0 0,-1-1 0 0 0,-1 0-1 0 0,0 0 1 0 0,-2-1-1 0 0,0 1 1 0 0,-1-1 0 0 0,-1 0-1 0 0,-1 0-66 0 0,-1 16-5 0 0,-1 0-1 0 0,1 0 0 0 0,-1 0 0 0 0,0 0 1 0 0,0 0-1 0 0,-1 0 0 0 0,1 0 1 0 0,-1 1-1 0 0,0-1 0 0 0,0 1 1 0 0,-1-1-1 0 0,0 1 0 0 0,1 0 1 0 0,-1 0-1 0 0,0 0 0 0 0,-1 0 1 0 0,1 0-1 0 0,-1 1 0 0 0,0-1 0 0 0,0 1 1 0 0,0 0-1 0 0,0 1 0 0 0,0-1 1 0 0,-1 1-1 0 0,1-1 0 0 0,-1 1 1 0 0,0 0-1 0 0,1 1 0 0 0,-1-1 1 0 0,0 1-1 0 0,0 0 0 0 0,0 1 1 0 0,0-1-1 0 0,-2 1 6 0 0,-1-1-176 0 0,1 1 0 0 0,-1 1 0 0 0,1 0 0 0 0,-1 0 1 0 0,1 0-1 0 0,-1 1 0 0 0,1 0 0 0 0,0 0 0 0 0,0 1 0 0 0,0 0 1 0 0,0 0-1 0 0,1 0 0 0 0,-1 1 0 0 0,1 0 0 0 0,0 1 0 0 0,0-1 1 0 0,0 1-1 0 0,0 0 0 0 0,1 1 0 0 0,-2 2 176 0 0,-26 32-4352 0 0,15-11-4705 0 0,8-13-2870 0 0</inkml:trace>
  <inkml:trace contextRef="#ctx0" brushRef="#br1" timeOffset="-115810.126">12375 5582 11490 0 0,'0'0'3233'0'0,"0"0"-1532"0"0,0 0-592 0 0,0 0 31 0 0,0 0 106 0 0,0 0-3 0 0,0 0-180 0 0,0 0-247 0 0,0 0-215 0 0,0 0-155 0 0,0 0-90 0 0,0 0-53 0 0,0 0-10 0 0,-6 4 44 0 0,-20 10 27 0 0,20-10 11 0 0,17-16 2275 0 0,31-147-1158 0 0,-35 121-1353 0 0,-2 9-85 0 0,2 0 0 0 0,1 1-1 0 0,1 0 1 0 0,1 0 0 0 0,2 1 0 0 0,0 0-1 0 0,14-20-53 0 0,-25 46 0 0 0,-1 0 0 0 0,0 0 0 0 0,1-1 0 0 0,-1 1-1 0 0,1 0 1 0 0,0 0 0 0 0,-1 0 0 0 0,1 0 0 0 0,0 0 0 0 0,0 0 0 0 0,-1 0-1 0 0,1 0 1 0 0,0 0 0 0 0,0 0 0 0 0,0 0 0 0 0,0 0 0 0 0,0 1-1 0 0,0-1 1 0 0,1 0 0 0 0,-1 1 0 0 0,0-1 0 0 0,0 1 0 0 0,0-1-1 0 0,1 1 1 0 0,-1 0 0 0 0,0-1 0 0 0,1 1 0 0 0,-1 0 0 0 0,0 0-1 0 0,0 0 1 0 0,1 0 0 0 0,-1 0 0 0 0,0 0 0 0 0,1 0 0 0 0,-1 0 0 0 0,0 1-1 0 0,1-1 1 0 0,-1 1 0 0 0,0-1 0 0 0,0 1 0 0 0,0-1 0 0 0,1 1 0 0 0,55 161 40 0 0,-42-111-79 0 0,-12-39 366 0 0,-4-12-5278 0 0,0-1-5387 0 0,1 1-2355 0 0</inkml:trace>
  <inkml:trace contextRef="#ctx0" brushRef="#br1" timeOffset="-115570.211">12964 5354 18004 0 0,'0'0'1132'0'0,"0"0"-560"0"0,0 0-97 0 0,0 0 198 0 0,0 0 160 0 0,0 0 1 0 0,0 0-205 0 0,0 0-256 0 0,0 0-186 0 0,0 0-91 0 0,0 0-39 0 0,0 0-24 0 0,0 0-23 0 0,-1 21-49 0 0,-6 65-69 0 0,5-66 216 0 0,0-18-4256 0 0,2-2 1807 0 0,-1 0-6541 0 0</inkml:trace>
  <inkml:trace contextRef="#ctx0" brushRef="#br1" timeOffset="-115415.563">12856 5059 11835 0 0,'0'0'1936'0'0,"0"0"-1104"0"0,0 0-480 0 0,0 0-264 0 0,0 0-200 0 0,0 0-144 0 0,0 0-256 0 0,0 0-744 0 0,0 0-2657 0 0,0 0-5081 0 0</inkml:trace>
  <inkml:trace contextRef="#ctx0" brushRef="#br1" timeOffset="-114784.227">13386 5170 16900 0 0,'0'0'1579'0'0,"0"0"-416"0"0,0 0-134 0 0,0 0 37 0 0,0 0-7 0 0,0 0-149 0 0,0 0-128 0 0,0 0-122 0 0,0 0-107 0 0,0 0-96 0 0,0 0-103 0 0,0 0-115 0 0,0 0-83 0 0,-27 17-39 0 0,-85 57-55 0 0,49-20 27 0 0,51-38-81 0 0,12-15-6 0 0,-10 9 1 0 0,1 0-1 0 0,0 0 1 0 0,1 1-1 0 0,0 0 1 0 0,1 0-1 0 0,0 1 1 0 0,0 0-1 0 0,2 0 1 0 0,0 1-1 0 0,0-1 1 0 0,1 1 0 0 0,0 0-1 0 0,1 1 1 0 0,1-1-1 0 0,0 4-2 0 0,1-14-3 0 0,0-1 0 0 0,1 1-1 0 0,0 0 1 0 0,0-1 0 0 0,-1 1 0 0 0,1 0 0 0 0,1-1-1 0 0,-1 1 1 0 0,0 0 0 0 0,1-1 0 0 0,-1 1-1 0 0,1-1 1 0 0,0 1 0 0 0,0-1 0 0 0,0 1 0 0 0,0-1-1 0 0,0 1 1 0 0,1-1 0 0 0,-1 0 0 0 0,1 0 0 0 0,-1 0-1 0 0,1 0 1 0 0,0 0 0 0 0,0 0 0 0 0,0 0-1 0 0,0 0 1 0 0,0-1 0 0 0,0 1 0 0 0,1-1 0 0 0,-1 0-1 0 0,0 1 1 0 0,1-1 0 0 0,-1 0 0 0 0,1 0-1 0 0,-1-1 1 0 0,1 1 0 0 0,0 0 0 0 0,-1-1 0 0 0,1 0-1 0 0,-1 0 1 0 0,2 1 3 0 0,10-3 49 0 0,-1 0 0 0 0,1-1 1 0 0,-1 0-1 0 0,0-1 0 0 0,0-1 0 0 0,0 0 0 0 0,-1 0 0 0 0,1-1 1 0 0,-1-1-1 0 0,-1 0 0 0 0,1-1 0 0 0,-1 0 0 0 0,0-1 0 0 0,-1 0 1 0 0,0 0-1 0 0,-1-1 0 0 0,0-1 0 0 0,0 0 0 0 0,-1 0 0 0 0,-1 0 1 0 0,0-1-1 0 0,1-3-49 0 0,19-25 322 0 0,-1-1 0 0 0,-3-1 1 0 0,-1-2-1 0 0,14-42-322 0 0,-36 86 3 0 0,1 0 1 0 0,-1 0-1 0 0,0 0 0 0 0,1 0 0 0 0,-1 0 0 0 0,0 0 0 0 0,1 0 0 0 0,-1 1 0 0 0,0-1 0 0 0,1 0 1 0 0,-1 0-1 0 0,0 0 0 0 0,1 0 0 0 0,-1-1 0 0 0,0 1 0 0 0,1 0 0 0 0,-1 0 0 0 0,0 0 1 0 0,0 0-1 0 0,1 0 0 0 0,-1 0 0 0 0,0 0 0 0 0,1-1 0 0 0,-1 1 0 0 0,0 0 0 0 0,0 0 0 0 0,1 0 1 0 0,-1-1-1 0 0,0 1 0 0 0,0 0 0 0 0,1 0 0 0 0,-1 0 0 0 0,0-1 0 0 0,0 1 0 0 0,0 0 1 0 0,1-1-1 0 0,-1 1 0 0 0,0 0 0 0 0,0-1 0 0 0,0 1 0 0 0,0 0 0 0 0,0 0 0 0 0,0-1 0 0 0,0 1-3 0 0,0 34 141 0 0,0-27-128 0 0,0 67-4 0 0,-2-7 20 0 0,3 1 0 0 0,4 0 0 0 0,10 57-29 0 0,2-46-4 0 0,-5-37 5 0 0,-2 2 0 0 0,-3-1 0 0 0,-1 1-1 0 0,-2 0 1 0 0,-2 0 0 0 0,-2 0 0 0 0,-1 0 0 0 0,-3 3-1 0 0,0-31 6 0 0,1 0 1 0 0,-2 0-1 0 0,0-1 1 0 0,-1 1-1 0 0,-1-1 0 0 0,0-1 1 0 0,-1 1-1 0 0,0-1 1 0 0,-1 0-1 0 0,-1-1 1 0 0,0 0-1 0 0,-1-1 1 0 0,-12 11-7 0 0,16-17 5 0 0,0-2 0 0 0,-1 1 1 0 0,1-1-1 0 0,-1 0 0 0 0,0 0 1 0 0,0-1-1 0 0,0 0 0 0 0,0-1 1 0 0,-1 0-1 0 0,1 0 0 0 0,-1-1 1 0 0,0 0-1 0 0,1 0 0 0 0,-1-1-5 0 0,3-2 3 0 0,0 0-1 0 0,0-1 0 0 0,0 0 1 0 0,0 0-1 0 0,1 0 1 0 0,-1 0-1 0 0,1-1 0 0 0,0 0 1 0 0,0-1-1 0 0,0 1 0 0 0,1-1 1 0 0,-1 1-1 0 0,1-1 0 0 0,0-1 1 0 0,1 1-1 0 0,-1-1 1 0 0,1 1-1 0 0,0-1 0 0 0,1 0 1 0 0,-1 0-1 0 0,1 0 0 0 0,0 0 1 0 0,1 0-1 0 0,-1-1 0 0 0,1 1 1 0 0,0-1-3 0 0,1-12-9 0 0,1 1 0 0 0,0-1 0 0 0,1 0 0 0 0,1 1 0 0 0,1-1 0 0 0,1 1 0 0 0,0 0 0 0 0,1 1 0 0 0,1-1 1 0 0,1 1-1 0 0,1 1 0 0 0,0-1 0 0 0,1 1 0 0 0,0 1 0 0 0,1 0 0 0 0,4-3 9 0 0,4-10-23 0 0,75-87-199 0 0,-49 70-4535 0 0,-25 25 105 0 0,-14 13-2919 0 0,-4-1-4621 0 0</inkml:trace>
  <inkml:trace contextRef="#ctx0" brushRef="#br1" timeOffset="-114535.186">13911 5391 18372 0 0,'0'0'1384'0'0,"0"0"-297"0"0,0 0 51 0 0,0 0 159 0 0,0 0-84 0 0,0 0-225 0 0,0 0-335 0 0,0 0-281 0 0,0 0-154 0 0,-2 31-105 0 0,-6 97-44 0 0,-2-19-571 0 0,8-105-272 0 0,2-4-3362 0 0,-1 0-4136 0 0,1 0-3948 0 0</inkml:trace>
  <inkml:trace contextRef="#ctx0" brushRef="#br1" timeOffset="-114284.632">13890 4908 17524 0 0,'0'0'1872'0'0,"0"0"-624"0"0,0 0-223 0 0,0 0-169 0 0,0 0-264 0 0,0 0-296 0 0,0 0-256 0 0,0 0-80 0 0,0 0-104 0 0,0 0-72 0 0,0 0-192 0 0,0 0-608 0 0,0 0-2249 0 0,0 0-9642 0 0</inkml:trace>
  <inkml:trace contextRef="#ctx0" brushRef="#br1" timeOffset="-113953.182">14108 5681 10618 0 0,'0'0'4788'0'0,"0"0"-2746"0"0,0 0-811 0 0,0 0-20 0 0,0 0-110 0 0,0 0-113 0 0,0 0-182 0 0,0 0-198 0 0,0 0-125 0 0,0 0-67 0 0,0 0-61 0 0,0 0-77 0 0,12-30-58 0 0,38-94-58 0 0,4 17 239 0 0,15 23-349 0 0,-68 84-60 0 0,1 1 0 0 0,-1-1 0 0 0,0 1 0 0 0,1 0 0 0 0,-1-1-1 0 0,0 1 1 0 0,0 0 0 0 0,0 0 0 0 0,0 0 0 0 0,0 0 0 0 0,0 0 0 0 0,0 0 0 0 0,0 0 0 0 0,0 0-1 0 0,0 0 1 0 0,-1 0 0 0 0,1 0 0 0 0,0 0 0 0 0,-1 1 0 0 0,1-1 0 0 0,-1 0 0 0 0,1 1-1 0 0,-1-1 1 0 0,0 0 0 0 0,0 1 0 0 0,1-1 0 0 0,-1 0 0 0 0,0 1 0 0 0,0-1 0 0 0,0 1-1 0 0,0-1 1 0 0,-1 0 0 0 0,1 1 0 0 0,0-1 0 0 0,0 0 0 0 0,-1 1 0 0 0,1-1 0 0 0,-1 0 0 0 0,0 0-1 0 0,1 1 1 0 0,-1-1 0 0 0,0 0 8 0 0,1 6-16 0 0,-1 0 25 0 0,1 1 0 0 0,-1-1 0 0 0,2 1 0 0 0,-1 0 0 0 0,1-1 0 0 0,0 1 0 0 0,0-1 0 0 0,1 1 0 0 0,0-1 0 0 0,1 0 0 0 0,0 0 0 0 0,0 0 0 0 0,0 0 0 0 0,1 0 0 0 0,0-1 0 0 0,0 1 0 0 0,0-1 0 0 0,1 0 0 0 0,0 0 0 0 0,0-1 0 0 0,1 1 0 0 0,5 3-9 0 0,-7-8 120 0 0,0 0 1 0 0,0 0-1 0 0,0 0 0 0 0,0 0 0 0 0,1-1 0 0 0,-1 1 0 0 0,0-1 0 0 0,0 0 0 0 0,1-1 0 0 0,-1 1 0 0 0,0-1 0 0 0,0 0 0 0 0,0 0 0 0 0,0 0 0 0 0,0 0 0 0 0,0-1 0 0 0,0 0 0 0 0,0 1 0 0 0,-1-1 0 0 0,1-1 0 0 0,-1 1 0 0 0,1-1 0 0 0,-1 1 0 0 0,3-4-120 0 0,6-7 319 0 0,-2 0 0 0 0,1-1-1 0 0,-2 0 1 0 0,0-1 0 0 0,0 0 0 0 0,-2 0 0 0 0,6-16-320 0 0,8-15 267 0 0,-13 32-295 0 0,0 0 1 0 0,-2-1 0 0 0,0 0-1 0 0,-1 0 1 0 0,0-1 0 0 0,-1 0-1 0 0,-1 1 1 0 0,0-1 0 0 0,-2 0-1 0 0,1-1 1 0 0,-2 1 0 0 0,-1-11 28 0 0,-3 20-1592 0 0,1 6-3378 0 0,-2 1-6576 0 0</inkml:trace>
  <inkml:trace contextRef="#ctx0" brushRef="#br1" timeOffset="-112440.827">15473 5026 3273 0 0,'0'0'2306'0'0,"0"0"-155"0"0,0 0-27 0 0,0 0 22 0 0,0 0-146 0 0,0 0-295 0 0,0 0-360 0 0,0 0-256 0 0,0 0-160 0 0,0 0-98 0 0,0 0-72 0 0,0 0-90 0 0,-5-1-53 0 0,-7-1-322 0 0,0 0 1 0 0,0 1-1 0 0,0 0 0 0 0,0 1 0 0 0,-1 0 0 0 0,1 1 0 0 0,0 1 0 0 0,0-1 0 0 0,0 2 0 0 0,1 0 1 0 0,-1 0-1 0 0,0 2 0 0 0,-7 2-294 0 0,8-1 159 0 0,7-5-120 0 0,0 0 0 0 0,1 0 0 0 0,-1 0 1 0 0,1 1-1 0 0,-1-1 0 0 0,1 1 0 0 0,-1 0 0 0 0,1 0 0 0 0,0 0 1 0 0,0 0-1 0 0,0 1 0 0 0,0 0 0 0 0,0-1 0 0 0,1 1 0 0 0,-1 0 1 0 0,1 0-1 0 0,0 0 0 0 0,0 0 0 0 0,0 1 0 0 0,0-1 1 0 0,0 1-1 0 0,1-1 0 0 0,0 1 0 0 0,-1-1 0 0 0,1 1 0 0 0,0 3-39 0 0,4 0 35 0 0,0 0 0 0 0,0 0-1 0 0,1 0 1 0 0,0-1-1 0 0,0 1 1 0 0,1-1 0 0 0,0 0-1 0 0,0 0 1 0 0,0 0-1 0 0,0-1 1 0 0,1 0 0 0 0,0 0-1 0 0,0 0 1 0 0,1-1-1 0 0,-1 0 1 0 0,1 0 0 0 0,0-1-1 0 0,0 0 1 0 0,3 1-35 0 0,33 18 131 0 0,109 70 170 0 0,-148-90-277 0 0,-1 0-1 0 0,0 1 1 0 0,1 0 0 0 0,-1-1-1 0 0,0 1 1 0 0,-1 0 0 0 0,1 1-1 0 0,0-1 1 0 0,-1 0 0 0 0,0 1-1 0 0,0-1 1 0 0,0 1-1 0 0,0 0 1 0 0,0 0 0 0 0,-1 0-1 0 0,0-1 1 0 0,0 1 0 0 0,0 1-1 0 0,0-1 1 0 0,0 0 0 0 0,-1 0-1 0 0,0 0 1 0 0,0 0 0 0 0,0 0-1 0 0,0 0 1 0 0,-1 1 0 0 0,0-1-1 0 0,0 0 1 0 0,0 0 0 0 0,0 0-1 0 0,0 0 1 0 0,-1 0 0 0 0,0-1-1 0 0,0 1 1 0 0,0 0 0 0 0,0-1-1 0 0,0 0 1 0 0,-3 4-24 0 0,-12 6 5 0 0,-1-1 1 0 0,0-1 0 0 0,-1 0-1 0 0,1-1 1 0 0,-2-1 0 0 0,0-1-1 0 0,0-1 1 0 0,0-1-1 0 0,-1 0 1 0 0,0-2 0 0 0,0 0-1 0 0,0-1 1 0 0,0-2 0 0 0,-21 0-6 0 0,42-2-107 0 0,-1-1 1 0 0,1 1 0 0 0,0 0 0 0 0,0-1 0 0 0,-1 1 0 0 0,1-1 0 0 0,0 1 0 0 0,0-1 0 0 0,1 1-1 0 0,-1 0 1 0 0,0-1 0 0 0,0 1 0 0 0,1 0 0 0 0,-1-1 0 0 0,0 1 0 0 0,1-1 0 0 0,0 1 0 0 0,-1 0 0 0 0,1 0-1 0 0,0-1 1 0 0,-1 1 0 0 0,1 0 0 0 0,0 0 0 0 0,0 0 0 0 0,0 0 0 0 0,0 0 0 0 0,0 0 0 0 0,0 0-1 0 0,0 0 1 0 0,1 1 0 0 0,-1-1 0 0 0,1 0 106 0 0,32-28-4237 0 0,-10 14-4230 0 0,-10 7-3645 0 0</inkml:trace>
  <inkml:trace contextRef="#ctx0" brushRef="#br1" timeOffset="-111746.227">15713 5446 12611 0 0,'0'0'1613'0'0,"0"0"-84"0"0,0 0 175 0 0,0 0 26 0 0,0 0-122 0 0,0 0-261 0 0,0 0-271 0 0,0 0-209 0 0,0 0-148 0 0,0 0-112 0 0,33-1-100 0 0,102-2-66 0 0,-71-9 247 0 0,-56 9-627 0 0,0-1 0 0 0,-1 0 0 0 0,1 0 0 0 0,-1 0-1 0 0,0-1 1 0 0,0 0 0 0 0,0 0 0 0 0,-1-1 0 0 0,0 0 0 0 0,0 0 0 0 0,0-1 0 0 0,-1 1-1 0 0,0-1 1 0 0,0 0 0 0 0,-1-1 0 0 0,0 1 0 0 0,0-1 0 0 0,0 0 0 0 0,-1 0-1 0 0,-1 0 1 0 0,1 0 0 0 0,-1 0 0 0 0,-1-1 0 0 0,1 1 0 0 0,-1-1 0 0 0,-1 1 0 0 0,0-1-1 0 0,0-1-60 0 0,-1 7-8 0 0,-1-1-1 0 0,1 1 1 0 0,-1 0-1 0 0,0-1 1 0 0,0 1-1 0 0,0 0 0 0 0,-1 0 1 0 0,1 0-1 0 0,-1 1 1 0 0,1-1-1 0 0,-1 1 1 0 0,0-1-1 0 0,0 1 1 0 0,0 0-1 0 0,0 0 0 0 0,0 0 1 0 0,-1 0-1 0 0,1 1 1 0 0,-1-1-1 0 0,1 1 1 0 0,-1 0-1 0 0,1 0 0 0 0,-1 0 1 0 0,0 1-1 0 0,1-1 1 0 0,-1 1-1 0 0,0 0 1 0 0,0 0-1 0 0,1 0 0 0 0,-1 0 1 0 0,0 1-1 0 0,1 0 1 0 0,-1-1-1 0 0,0 1 1 0 0,1 1-1 0 0,-1-1 0 0 0,1 0 1 0 0,-1 1-1 0 0,1 0 1 0 0,-3 1 8 0 0,-7 6-19 0 0,0-1 1 0 0,0 2 0 0 0,1-1-1 0 0,1 2 1 0 0,0 0 0 0 0,0 0-1 0 0,1 1 1 0 0,0 0 0 0 0,1 1 0 0 0,0 0-1 0 0,1 0 1 0 0,1 1 0 0 0,0 0-1 0 0,1 0 1 0 0,0 1 0 0 0,1-1-1 0 0,1 1 1 0 0,1 1 0 0 0,-3 14 18 0 0,6-26-3 0 0,0 0 0 0 0,0 1 0 0 0,0-1 0 0 0,0 0 0 0 0,1 0 1 0 0,0 0-1 0 0,0 0 0 0 0,0 0 0 0 0,0 0 0 0 0,0 0 0 0 0,1-1 1 0 0,0 1-1 0 0,0 0 0 0 0,0-1 0 0 0,0 1 0 0 0,0-1 0 0 0,1 0 0 0 0,-1 1 1 0 0,1-1-1 0 0,0 0 0 0 0,0-1 0 0 0,0 1 0 0 0,0-1 0 0 0,1 1 1 0 0,-1-1-1 0 0,1 0 0 0 0,0 0 0 0 0,-1 0 0 0 0,1-1 0 0 0,0 1 1 0 0,0-1-1 0 0,0 0 0 0 0,0 0 0 0 0,0 0 0 0 0,3-1 3 0 0,148 3 137 0 0,-120-10-32 0 0,0-1 0 0 0,0-1 0 0 0,-1-2 0 0 0,0-2 0 0 0,-1-1-1 0 0,-1-1 1 0 0,0-2 0 0 0,-1-2 0 0 0,26-19-105 0 0,-27 13 105 0 0,-1-2 0 0 0,-1-1 0 0 0,-1-2-1 0 0,-2 0 1 0 0,-1-2 0 0 0,-2 0 0 0 0,11-21-105 0 0,-21 35 17 0 0,0 0 0 0 0,-1-1 0 0 0,-2 0 0 0 0,0 0 0 0 0,0-1-1 0 0,-2-1 1 0 0,-1 1 0 0 0,0-1 0 0 0,-2 0 0 0 0,0 0 0 0 0,-1 0 0 0 0,-2-1 0 0 0,0 1 0 0 0,-1-1 0 0 0,-1 1 0 0 0,-1-1 0 0 0,-1 1 0 0 0,-3-12-17 0 0,-27-16 94 0 0,32 48-93 0 0,0-1-1 0 0,1 1 1 0 0,-1 0-1 0 0,0 0 1 0 0,-1 1 0 0 0,1-1-1 0 0,0 0 1 0 0,0 0-1 0 0,0 0 1 0 0,0 1-1 0 0,-1-1 1 0 0,1 1-1 0 0,0-1 1 0 0,0 1 0 0 0,-1-1-1 0 0,1 1 1 0 0,0 0-1 0 0,-1-1 1 0 0,1 1-1 0 0,-1 0 1 0 0,1 0 0 0 0,0 0-1 0 0,-1 0 1 0 0,1 1-1 0 0,-1-1 1 0 0,1 0-1 0 0,0 0 1 0 0,-1 1 0 0 0,1-1-1 0 0,0 1 1 0 0,0-1-1 0 0,-1 1 1 0 0,1 0-1 0 0,0-1 1 0 0,0 1 0 0 0,0 0-1 0 0,0 0 1 0 0,0 0-1 0 0,0 0 1 0 0,0 0-1 0 0,0 0 0 0 0,-13 20 2 0 0,1 1 0 0 0,1 0 0 0 0,0 1-1 0 0,2 0 1 0 0,1 0 0 0 0,1 1-1 0 0,1 1 1 0 0,1-1 0 0 0,2 1-1 0 0,0 0 1 0 0,1 8-2 0 0,-5 41-6 0 0,3 0 1 0 0,3 0-1 0 0,7 48 6 0 0,17 80 108 0 0,-20-179-148 0 0,-5-56-1051 0 0,-12-29-3376 0 0,7 37-2290 0 0,3 13-4739 0 0</inkml:trace>
  <inkml:trace contextRef="#ctx0" brushRef="#br1" timeOffset="-111551.207">16153 5008 15891 0 0,'0'0'1458'0'0,"0"0"-275"0"0,0 0 121 0 0,0 0 179 0 0,0 0-66 0 0,0 0-147 0 0,0 0-212 0 0,0 0-215 0 0,0 0-166 0 0,37 8-133 0 0,116 27-121 0 0,-47-27 165 0 0,93-18-590 0 0,-116-2-4987 0 0,-66 8-2816 0 0,-7 1-5049 0 0</inkml:trace>
  <inkml:trace contextRef="#ctx0" brushRef="#br1" timeOffset="-110429.311">17629 5144 2144 0 0,'0'0'2506'0'0,"0"0"-464"0"0,0 0-31 0 0,0 0 216 0 0,0 0 125 0 0,0 0-127 0 0,0 0-416 0 0,0 0-470 0 0,0 0-398 0 0,0 0-246 0 0,0 0-122 0 0,0 0-70 0 0,-17 1-33 0 0,-55 3-9 0 0,-26 35 639 0 0,81-28-901 0 0,-7 2-26 0 0,0 1-1 0 0,1 1 0 0 0,0 2 1 0 0,2 0-1 0 0,0 1 1 0 0,0 1-1 0 0,2 1 1 0 0,1 1-1 0 0,0 0 1 0 0,2 2-1 0 0,0 0 1 0 0,-6 14-173 0 0,20-35 10 0 0,0 1 1 0 0,1 0-1 0 0,0 0 1 0 0,-1 0-1 0 0,1 0 1 0 0,0 0-1 0 0,0 0 1 0 0,1 0-1 0 0,-1 0 1 0 0,1 0-1 0 0,-1 0 0 0 0,1 0 1 0 0,0 0-1 0 0,0 0 1 0 0,0 1-1 0 0,1-1 1 0 0,-1 0-1 0 0,1 0 1 0 0,0 0-1 0 0,0 0 1 0 0,0 0-1 0 0,0 0 1 0 0,0 0-1 0 0,0 0 1 0 0,1-1-1 0 0,0 1 1 0 0,-1 0-1 0 0,1-1 0 0 0,0 1 1 0 0,0-1-1 0 0,1 0 1 0 0,-1 0-1 0 0,0 0 1 0 0,1 0-1 0 0,-1 0 1 0 0,1 0-1 0 0,0 0 1 0 0,-1-1-1 0 0,1 0 1 0 0,0 1-1 0 0,0-1 1 0 0,0 0-1 0 0,0 0 1 0 0,0-1-1 0 0,0 1 0 0 0,0-1 1 0 0,1 1-11 0 0,17-2 113 0 0,-1-1 0 0 0,1 0 0 0 0,0-2-1 0 0,-1 0 1 0 0,0-2 0 0 0,0 0 0 0 0,0-1 0 0 0,-1-1 0 0 0,0 0 0 0 0,0-2 0 0 0,-1 0 0 0 0,0-1-1 0 0,-1-1 1 0 0,0-1 0 0 0,9-9-113 0 0,-24 20 2 0 0,120-108 173 0 0,-127 177-183 0 0,5-65 8 0 0,-2 5-1 0 0,0 0 0 0 0,1 1-1 0 0,-1 0 1 0 0,2-1 0 0 0,-1 1 0 0 0,1 0 0 0 0,1-1 0 0 0,-1 1 0 0 0,1 0 0 0 0,1-1-1 0 0,-1 1 1 0 0,1-1 0 0 0,1 0 0 0 0,-1 1 0 0 0,1-1 0 0 0,0 0 0 0 0,1 0 0 0 0,2 3 1 0 0,-1-5 4 0 0,1 0 1 0 0,0-1-1 0 0,0 1 1 0 0,0-1-1 0 0,0-1 1 0 0,0 1-1 0 0,1-1 1 0 0,-1 0-1 0 0,1-1 0 0 0,0 1 1 0 0,0-2-1 0 0,0 1 1 0 0,0-1-1 0 0,1 1 1 0 0,-1-2-1 0 0,0 1 1 0 0,0-1-1 0 0,0-1 1 0 0,1 1-1 0 0,-1-1 1 0 0,0 0-1 0 0,0-1 1 0 0,0 1-1 0 0,0-2 1 0 0,0 1-1 0 0,0-1 1 0 0,-1 0-1 0 0,1 0 1 0 0,-1 0-1 0 0,0-1 1 0 0,0 0-1 0 0,0-1 1 0 0,0 1-1 0 0,-1-1 1 0 0,0 0-1 0 0,4-4-4 0 0,30-33 76 0 0,-2-1-1 0 0,-1-2 1 0 0,-3-1 0 0 0,-1-2 0 0 0,-3-1-1 0 0,-2-1 1 0 0,-2-1 0 0 0,-2-2-1 0 0,-3 0 1 0 0,-2-1 0 0 0,-2-1 0 0 0,-3-1-1 0 0,5-45-75 0 0,-10-95 191 0 0,-8 197-187 0 0,0 0-1 0 0,0-1 1 0 0,-1 1-1 0 0,1 0 1 0 0,0-1 0 0 0,0 1-1 0 0,-1-1 1 0 0,1 1 0 0 0,0 0-1 0 0,-1-1 1 0 0,1 1-1 0 0,0-1 1 0 0,-1 1 0 0 0,1-1-1 0 0,-1 1 1 0 0,1-1 0 0 0,-1 1-1 0 0,1-1 1 0 0,-1 0-1 0 0,1 1 1 0 0,-1-1 0 0 0,0 0-1 0 0,1 1 1 0 0,-1-1 0 0 0,1 0-1 0 0,-1 0 1 0 0,0 0-1 0 0,1 1 1 0 0,-1-1 0 0 0,0 0-1 0 0,1 0 1 0 0,-1 0 0 0 0,0 0-1 0 0,1 0 1 0 0,-1 0-1 0 0,0 0 1 0 0,1 0 0 0 0,-1-1-1 0 0,0 1 1 0 0,1 0 0 0 0,-1 0-1 0 0,0 0 1 0 0,1-1-1 0 0,-1 1 1 0 0,1 0 0 0 0,-1-1-1 0 0,0 1 1 0 0,1-1 0 0 0,-1 1-1 0 0,1 0 1 0 0,-1-1-1 0 0,1 1 1 0 0,-1-1 0 0 0,1 0-1 0 0,0 1 1 0 0,-1-1 0 0 0,1 1-1 0 0,0-1 1 0 0,-1 1-1 0 0,1-1 1 0 0,0 0 0 0 0,0 1-1 0 0,0-1 1 0 0,-1 0-4 0 0,-8 31-4 0 0,1 0 0 0 0,1 1 0 0 0,2 0 0 0 0,1 0-1 0 0,1 0 1 0 0,2 1 0 0 0,1-1 0 0 0,3 23 4 0 0,-2 15 13 0 0,6 76 27 0 0,6-1-1 0 0,8 14-39 0 0,-14-108 18 0 0,8 53-50 0 0,-15-102 27 0 0,0-1-12 0 0,0 0 1 0 0,0 0-4 0 0,0 0-48 0 0,0-26-1437 0 0,-18-45-3953 0 0,4 31-4266 0 0,11 26-1525 0 0</inkml:trace>
  <inkml:trace contextRef="#ctx0" brushRef="#br1" timeOffset="-110186.19">17832 4963 6993 0 0,'0'0'4664'0'0,"0"0"-2598"0"0,0 0-864 0 0,0 0 83 0 0,0 0 245 0 0,0 0 154 0 0,0 0-96 0 0,0 0-245 0 0,0 0-209 0 0,0 0-171 0 0,0 0-147 0 0,0 0-116 0 0,0 0-120 0 0,32 9-105 0 0,105 25-93 0 0,-44-27 44 0 0,-77-9-359 0 0,320-34-1974 0 0,-301 34-1892 0 0,-12 0-3402 0 0,-5 2-5598 0 0</inkml:trace>
  <inkml:trace contextRef="#ctx0" brushRef="#br1" timeOffset="-109580.114">19384 5081 4385 0 0,'0'0'3515'0'0,"0"0"-1039"0"0,0 0-455 0 0,0 0 50 0 0,0 0-1 0 0,0 0-200 0 0,0 0-378 0 0,0 0-396 0 0,0 0-254 0 0,0 0-147 0 0,0 0-103 0 0,0 0-92 0 0,-3 3-72 0 0,-59 61 1925 0 0,-2 39-881 0 0,22-25-994 0 0,10-13-363 0 0,-3-2 1 0 0,-3-1-1 0 0,-3-2 0 0 0,-46 53-115 0 0,45-76-1419 0 0,42-37 581 0 0,0 0-426 0 0,0 0-591 0 0,0-1-4227 0 0,0-8-1051 0 0,0 8-3093 0 0</inkml:trace>
  <inkml:trace contextRef="#ctx0" brushRef="#br1" timeOffset="-109216.244">18966 5162 10154 0 0,'0'0'2681'0'0,"0"0"-426"0"0,0 0-292 0 0,0 0-200 0 0,0 0-227 0 0,0 0-291 0 0,0 0-280 0 0,0 0-222 0 0,0 0-198 0 0,0 0-114 0 0,0 0-27 0 0,0 0 38 0 0,0 0 52 0 0,-3 10 35 0 0,1-5-459 0 0,-7 79 1165 0 0,16-67-1002 0 0,1 0-1 0 0,1-1 1 0 0,1 0-1 0 0,0-1 1 0 0,1 0-1 0 0,1 0 1 0 0,0-1-1 0 0,1-1 1 0 0,7 6-233 0 0,33 38 504 0 0,55 73-43 0 0,-42-54-418 0 0,-66-102-3236 0 0,-11-1-494 0 0,4 11-3056 0 0,3 8-3933 0 0</inkml:trace>
  <inkml:trace contextRef="#ctx0" brushRef="#br1" timeOffset="-108810.373">19017 4842 4065 0 0,'0'0'1962'0'0,"0"0"-87"0"0,0 0 16 0 0,0 0 91 0 0,0 0-13 0 0,0 0-120 0 0,0 0-236 0 0,0 0-254 0 0,0 0-196 0 0,0 0-167 0 0,0 0-141 0 0,0 0-101 0 0,-3-2-63 0 0,-8-5-70 0 0,9 5-50 0 0,2 2-40 0 0,21 0 1450 0 0,254 4 1567 0 0,-212-2-3526 0 0,12 1-482 0 0,-26-8-4131 0 0,-41 5-2241 0 0,-1 0-6038 0 0</inkml:trace>
  <inkml:trace contextRef="#ctx0" brushRef="#br1" timeOffset="-106942.249">19888 5589 552 0 0,'0'0'2069'0'0,"0"0"-185"0"0,0 0 82 0 0,0 0 194 0 0,0 0 113 0 0,0 0-69 0 0,0 0-247 0 0,0 0-297 0 0,0 0-266 0 0,0 0-194 0 0,0 0-175 0 0,0 0-158 0 0,0 0-119 0 0,2-7 1217 0 0,-4 19-1790 0 0,-1 1 0 0 0,0-1 0 0 0,0 0 0 0 0,-1-1 0 0 0,-1 1 0 0 0,0-1 0 0 0,0 1 0 0 0,-1-1 0 0 0,-1-1 0 0 0,-3 5-175 0 0,-4 8 133 0 0,4-6-139 0 0,-1-1 0 0 0,0 0 0 0 0,-1-1 0 0 0,-1-1 0 0 0,0 0 0 0 0,-1 0 0 0 0,-1-1 0 0 0,-1 0 6 0 0,-11-1-2178 0 0,26-12 379 0 0,3-8-12384 0 0,0 2 6584 0 0</inkml:trace>
  <inkml:trace contextRef="#ctx0" brushRef="#br1" timeOffset="-106164.066">20216 5192 3609 0 0,'0'0'2831'0'0,"0"0"-609"0"0,0 0-243 0 0,0 0 33 0 0,0 0-3 0 0,0 0-182 0 0,0 0-360 0 0,0 0-367 0 0,0 0-264 0 0,0 0-154 0 0,0 0-98 0 0,0 0-88 0 0,3-6 643 0 0,-13 87 432 0 0,-36 101-899 0 0,43-171-670 0 0,0 0 1 0 0,1 0-1 0 0,1-1 1 0 0,0 1-1 0 0,0 0 1 0 0,1 0-1 0 0,1 0 0 0 0,0 0 1 0 0,0 0-1 0 0,1 0 1 0 0,0 1-3 0 0,1-9 3 0 0,0 1 1 0 0,0-1-1 0 0,0 0 1 0 0,0 0-1 0 0,1 0 1 0 0,-1-1-1 0 0,1 1 1 0 0,0-1-1 0 0,0 0 1 0 0,0 0-1 0 0,0 0 1 0 0,0 0-1 0 0,0-1 1 0 0,0 1-1 0 0,0-1 1 0 0,1 0-1 0 0,-1-1 1 0 0,0 1-1 0 0,1-1 1 0 0,-1 0-1 0 0,1 0 1 0 0,-1 0-1 0 0,1 0 1 0 0,-1-1-1 0 0,0 0 1 0 0,1 0-1 0 0,-1 0 1 0 0,0 0-1 0 0,0-1 1 0 0,0 1-1 0 0,0-1 1 0 0,0 0-1 0 0,0-1 1 0 0,0 1-1 0 0,0-2-3 0 0,19-13 99 0 0,-1-2 0 0 0,0 0 0 0 0,-2-1 0 0 0,-1-1 0 0 0,0-2 0 0 0,-1 1 0 0 0,-2-2 0 0 0,0 0 0 0 0,-2-1-1 0 0,-1-1 1 0 0,0 0 0 0 0,-2-1-99 0 0,33-102 862 0 0,-62 250-258 0 0,38 68-528 0 0,-19-188-77 0 0,13 47-23 0 0,-3 0 1 0 0,-1 0-1 0 0,-3 1 1 0 0,-1 0-1 0 0,-3 1 1 0 0,-2-1 0 0 0,-3 7 23 0 0,0-37-23 0 0,-1-1 0 0 0,-1 1 0 0 0,-1-1 0 0 0,-1 0 0 0 0,0-1 0 0 0,-1 1 0 0 0,-1-1 0 0 0,-1-1 0 0 0,0 0 0 0 0,-1 0 0 0 0,-1 0 0 0 0,0-2 0 0 0,-1 1 0 0 0,-1-1 1 0 0,-11 9 22 0 0,15-17 4 0 0,0 0 1 0 0,0-1 0 0 0,0 0 0 0 0,-1-1-1 0 0,0 0 1 0 0,0 0 0 0 0,0-1 0 0 0,0 0-1 0 0,0-1 1 0 0,-1 0 0 0 0,1-1 0 0 0,-1 0-1 0 0,1-1 1 0 0,-1 0 0 0 0,0 0 0 0 0,-8-2-5 0 0,17 0 3 0 0,-1 0 1 0 0,0 0-1 0 0,0 0 1 0 0,1 0 0 0 0,-1 0-1 0 0,1 0 1 0 0,0-1-1 0 0,0 1 1 0 0,0-1 0 0 0,0 0-1 0 0,0 1 1 0 0,0-1 0 0 0,1 0-1 0 0,-1 0 1 0 0,1 0-1 0 0,0 0 1 0 0,0 0 0 0 0,0-1-1 0 0,0 1 1 0 0,1 0-1 0 0,-1 0 1 0 0,1-1 0 0 0,0 1-1 0 0,0 0 1 0 0,0-1-1 0 0,0 1 1 0 0,1 0 0 0 0,-1 0-1 0 0,1-1 1 0 0,1-1-4 0 0,-2-8 8 0 0,2-6-9 0 0,1 1 1 0 0,1 0-1 0 0,0 0 1 0 0,2 0 0 0 0,0 1-1 0 0,1-1 1 0 0,0 1 0 0 0,-2 6-5 0 0,-2 2-243 0 0,62-155 262 0 0,-44 109-3262 0 0,-2 0-4857 0 0,-13 39-3912 0 0</inkml:trace>
  <inkml:trace contextRef="#ctx0" brushRef="#br1" timeOffset="-105801.898">20138 4798 5977 0 0,'0'0'4105'0'0,"0"0"-1439"0"0,0 0-730 0 0,0 0-176 0 0,0 0-136 0 0,0 0-169 0 0,0 0-274 0 0,0 0-295 0 0,0 0-241 0 0,0 0-188 0 0,0 0-92 0 0,0 0 46 0 0,0 0 86 0 0,5-1 95 0 0,176-9 2680 0 0,-8-9-2751 0 0,-173 19-558 0 0,0 0-23 0 0,-2 12-316 0 0,-31 23-3922 0 0,23-27-1140 0 0,6-4-6454 0 0</inkml:trace>
  <inkml:trace contextRef="#ctx0" brushRef="#br1" timeOffset="-104681.983">20446 4562 4289 0 0,'0'0'1740'0'0,"0"0"-261"0"0,0 0 19 0 0,0 0 204 0 0,0 0 110 0 0,0 0-33 0 0,0 0-220 0 0,0 0-324 0 0,0 0-317 0 0,0 0-248 0 0,0 0-164 0 0,0 0-79 0 0,-9 3 78 0 0,0-1-440 0 0,-13 4 814 0 0,42-2 1287 0 0,327-30 2478 0 0,-344 25-4630 0 0,0 1 0 0 0,0-1 0 0 0,0 1 0 0 0,0 0 0 0 0,0 0 0 0 0,0 0 0 0 0,0 0 0 0 0,0 0 0 0 0,0 1 1 0 0,0 0-1 0 0,0-1 0 0 0,0 1 0 0 0,0 0 0 0 0,0 0 0 0 0,0 1 0 0 0,0-1 0 0 0,0 1 0 0 0,-1-1 0 0 0,1 1 0 0 0,-1 0 1 0 0,1 0-1 0 0,-1 0 0 0 0,0 0 0 0 0,0 0 0 0 0,0 0 0 0 0,0 1 0 0 0,0-1 0 0 0,0 1 0 0 0,-1 0 0 0 0,2 1-14 0 0,4 35 162 0 0,-2 0-1 0 0,-2 1 1 0 0,-1-1-1 0 0,-2 1 0 0 0,-2 1-161 0 0,5 121 171 0 0,15 88 72 0 0,-12 71-243 0 0,8-75 56 0 0,-15-165 177 0 0,-9-73 1090 0 0,-129-16-964 0 0,138 7-481 0 0,1 0 0 0 0,0 0-1 0 0,0 1 1 0 0,-1-1 0 0 0,1 0 0 0 0,0 0 0 0 0,0 0 0 0 0,0 0 0 0 0,0 0 0 0 0,0 0 0 0 0,0 0 0 0 0,0 0 0 0 0,0 0 0 0 0,1 1-1 0 0,-1-1 1 0 0,0 0 0 0 0,0 0 0 0 0,1 0 0 0 0,-1 0 0 0 0,1 0 0 0 0,-1 1 0 0 0,0-1 0 0 0,1 0 0 0 0,0 0 0 0 0,-1 1 0 0 0,1-1 0 0 0,-1 0-1 0 0,1 1 1 0 0,0-1 0 0 0,-1 0 0 0 0,1 1 0 0 0,0-1 0 0 0,0 1 0 0 0,0 0 0 0 0,-1-1 0 0 0,1 1 0 0 0,0-1 0 0 0,0 1 0 0 0,0 0-1 0 0,0 0 1 0 0,0 0 0 0 0,0-1 0 0 0,0 1 0 0 0,-1 0 0 0 0,2 0 122 0 0,1-2-1350 0 0,10-5-6683 0 0,-3 2-5176 0 0</inkml:trace>
</inkml:ink>
</file>

<file path=ppt/ink/ink20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1:54.8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183 20 8058 0 0,'0'0'1927'0'0,"0"0"-143"0"0,0 0-57 0 0,0 0 52 0 0,0 0 42 0 0,0 0-46 0 0,0 0-206 0 0,0 0-292 0 0,0 0-294 0 0,0 0-277 0 0,0 0-188 0 0,0 0-114 0 0,0 0-73 0 0,-1-4-37 0 0,-4-10-18 0 0,6 26 406 0 0,8 36 310 0 0,27 293 388 0 0,-14-189-1698 0 0,-20-144 78 0 0,7 2-3765 0 0,-8-31-7353 0 0,-1 20 8703 0 0,0-3-7052 0 0</inkml:trace>
  <inkml:trace contextRef="#ctx0" brushRef="#br0" timeOffset="341.448">1 87 6041 0 0,'0'0'3138'0'0,"0"0"-784"0"0,0 0-421 0 0,0 0-200 0 0,0 0-234 0 0,0 0-209 0 0,0 0-201 0 0,0 0-212 0 0,0 0-167 0 0,0 0-115 0 0,0 0-68 0 0,0 0-52 0 0,0 0-8 0 0,35-14 3 0 0,114-43-24 0 0,-144 55-398 0 0,0-1 0 0 0,0 1 0 0 0,1 0 1 0 0,-1 0-1 0 0,1 1 0 0 0,0 0 0 0 0,-1 0 1 0 0,1 0-1 0 0,0 1 0 0 0,-1 0 0 0 0,1 0 1 0 0,0 0-1 0 0,0 1 0 0 0,4 0-48 0 0,5 2 141 0 0,-1-1-82 0 0,-1 0 0 0 0,1 0 0 0 0,0 1 1 0 0,-1 1-1 0 0,0 0 0 0 0,0 1 0 0 0,0 1 0 0 0,0 0 0 0 0,-1 0 1 0 0,0 2-1 0 0,-1-1 0 0 0,1 1 0 0 0,-1 1 0 0 0,-1 0 0 0 0,0 0 1 0 0,0 1-1 0 0,-1 1 0 0 0,0-1 0 0 0,-1 2 0 0 0,0-1 1 0 0,0 1-1 0 0,-2 0 0 0 0,1 0 0 0 0,-2 1 0 0 0,1 0 0 0 0,-2 0 1 0 0,1 4-60 0 0,-3-4 35 0 0,0-1 1 0 0,-1 1 0 0 0,0 0-1 0 0,-1-1 1 0 0,-1 1 0 0 0,0 0-1 0 0,-1 0 1 0 0,0-1-1 0 0,-1 1 1 0 0,0-1 0 0 0,-1 0-1 0 0,0 0 1 0 0,-1 0 0 0 0,-1-1-1 0 0,0 1 1 0 0,0-1 0 0 0,-1-1-1 0 0,0 1 1 0 0,-9 8-36 0 0,4-5-40 0 0,0-1 0 0 0,-1-1 0 0 0,-1 0 0 0 0,0 0 0 0 0,-1-2 0 0 0,0 0 0 0 0,0 0 0 0 0,-1-2 0 0 0,-1 0 0 0 0,1 0 0 0 0,-1-2 0 0 0,0 0 0 0 0,-1-1 0 0 0,0-1 0 0 0,1 0 0 0 0,-1-1 0 0 0,0-1 0 0 0,-7-1 40 0 0,23-1-87 0 0,1 0 0 0 0,-1 0 1 0 0,1 0-1 0 0,-1 0 0 0 0,1-1 0 0 0,0 1 1 0 0,-1 0-1 0 0,1-1 0 0 0,0 1 0 0 0,-1-1 1 0 0,1 1-1 0 0,0-1 0 0 0,0 0 0 0 0,-1 1 1 0 0,1-1-1 0 0,0 0 0 0 0,0 0 0 0 0,0 0 1 0 0,0 0-1 0 0,0 0 0 0 0,0 0 0 0 0,0 0 1 0 0,0 0-1 0 0,0-1 0 0 0,1 1 0 0 0,-1 0 1 0 0,1 0-1 0 0,-1-1 0 0 0,0 1 0 0 0,1 0 0 0 0,0-1 1 0 0,-1 1-1 0 0,1-1 87 0 0,-2-15-4115 0 0,1-1-4058 0 0,1 11-2691 0 0</inkml:trace>
</inkml:ink>
</file>

<file path=ppt/ink/ink20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1:48.1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88 649 5889 0 0,'0'0'2211'0'0,"0"0"-480"0"0,0 0-266 0 0,0 0 12 0 0,0 0-4 0 0,0 0-173 0 0,0 0-318 0 0,0 0-348 0 0,0 0-286 0 0,0 0-184 0 0,0 0-105 0 0,0 0-52 0 0,0 0-49 0 0,-2 30-60 0 0,-8 93-93 0 0,8-92-117 0 0,2-31-163 0 0,0 0-258 0 0,0-8-3396 0 0,0 5-77 0 0,0-1-3340 0 0</inkml:trace>
  <inkml:trace contextRef="#ctx0" brushRef="#br0" timeOffset="166.94">0 284 10202 0 0,'0'0'2761'0'0,"0"0"-1033"0"0,0 0-520 0 0,0 0-231 0 0,0 0-121 0 0,0 0-96 0 0,0 0-224 0 0,0 0-256 0 0,0 0-296 0 0,0 0-328 0 0,0 0-160 0 0,0 0-256 0 0,0 0-352 0 0,0 0-521 0 0,7-77-1792 0 0,3 77-7905 0 0</inkml:trace>
  <inkml:trace contextRef="#ctx0" brushRef="#br0" timeOffset="5335.946">466 52 0 0 0,'0'0'923'0'0,"0"0"904"0"0,0 0 325 0 0,0 0-45 0 0,0 0-155 0 0,0 0-135 0 0,0 0-159 0 0,0 0-96 0 0,5-8-58 0 0,1-2-939 0 0,3-6 6 0 0,0-1 5306 0 0,-11 222-3376 0 0,23-2-1579 0 0,-21 162-452 0 0,2-363-3531 0 0,2-31-3400 0 0,-3 16-1674 0 0,1 9-616 0 0</inkml:trace>
  <inkml:trace contextRef="#ctx0" brushRef="#br0" timeOffset="5589.062">284 424 9546 0 0,'0'0'2323'0'0,"0"0"-786"0"0,0 0-416 0 0,0 0 15 0 0,0 0 133 0 0,0 0 47 0 0,0 0-96 0 0,0 0-269 0 0,0 0-200 0 0,0 0-95 0 0,0 0-88 0 0,35-6-38 0 0,112-20-65 0 0,23 0 170 0 0,-78 22-2599 0 0,-53 4-7219 0 0,-31 0-2182 0 0</inkml:trace>
  <inkml:trace contextRef="#ctx0" brushRef="#br0" timeOffset="6008.837">1053 373 0 0 0,'0'0'533'0'0,"0"0"1455"0"0,0 0 460 0 0,0 0 26 0 0,0 0-195 0 0,0 0-400 0 0,0 0-319 0 0,0 0-241 0 0,0 0-165 0 0,0 0-103 0 0,0 0-62 0 0,0 0-92 0 0,0 0-97 0 0,-3 3-76 0 0,-161 111 2978 0 0,159-111-3644 0 0,3-2-49 0 0,1 0 0 0 0,-1-1-1 0 0,1 1 1 0 0,-1 0 0 0 0,1 0 0 0 0,-1 0-1 0 0,1 0 1 0 0,0 0 0 0 0,-1 0 0 0 0,1 1-1 0 0,0-1 1 0 0,0 0 0 0 0,0 1 0 0 0,0-1-1 0 0,0 1 1 0 0,0-1 0 0 0,0 1 0 0 0,1-1-1 0 0,-1 1 1 0 0,0 0 0 0 0,1-1 0 0 0,-1 1-1 0 0,1 0 1 0 0,0-1 0 0 0,0 1 0 0 0,-1 0-1 0 0,1-1 1 0 0,0 1 0 0 0,0 0 0 0 0,1 0-1 0 0,-1 0-8 0 0,42 24 338 0 0,-35-23-319 0 0,-1 0 0 0 0,1 0 0 0 0,-1 1 0 0 0,0 0 0 0 0,-1 0 0 0 0,1 0 0 0 0,-1 1 0 0 0,1 0 0 0 0,-1 0 0 0 0,-1 0 0 0 0,1 0 0 0 0,-1 1 0 0 0,0 0 0 0 0,0 0 0 0 0,0 0 0 0 0,-1 0 0 0 0,0 1 0 0 0,-1-1 0 0 0,1 1 0 0 0,-1 0 0 0 0,0 0 0 0 0,-1 0 0 0 0,0 0 0 0 0,1 4-19 0 0,-2-5 42 0 0,0 0 0 0 0,-1-1 0 0 0,1 1-1 0 0,-1 0 1 0 0,0-1 0 0 0,-1 1 0 0 0,1-1 0 0 0,-1 1 0 0 0,0-1-1 0 0,0 0 1 0 0,-1 0 0 0 0,0 0 0 0 0,1 0 0 0 0,-2 0 0 0 0,1 0 0 0 0,-1-1-1 0 0,1 0 1 0 0,-1 1 0 0 0,0-2 0 0 0,-1 1 0 0 0,0 1-42 0 0,-3 0-100 0 0,1 1 1 0 0,-1-2-1 0 0,0 1 1 0 0,0-1 0 0 0,-1 0-1 0 0,1-1 1 0 0,-1 0-1 0 0,0 0 1 0 0,1-1-1 0 0,-1 0 1 0 0,0 0-1 0 0,-1-1 1 0 0,1-1 0 0 0,-8 1 99 0 0,8-7-3997 0 0,7-3-4262 0 0,2 2-3740 0 0</inkml:trace>
</inkml:ink>
</file>

<file path=ppt/ink/ink20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1:56.9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342 522 2705 0 0,'0'0'3368'0'0,"0"0"-875"0"0,0 0-391 0 0,0 0-98 0 0,0 0-138 0 0,0 0-185 0 0,0 0-295 0 0,0 0-275 0 0,0 0-205 0 0,0 0-170 0 0,0 0-111 0 0,0 0-109 0 0,0 0-60 0 0,-26 2-20 0 0,-82 10-23 0 0,41 14 327 0 0,54-19-614 0 0,1 1 0 0 0,-1 1 0 0 0,2-1 1 0 0,-1 2-1 0 0,1-1 0 0 0,1 2 0 0 0,0-1 1 0 0,0 2-1 0 0,0 0-126 0 0,7-8 14 0 0,0 0 0 0 0,0 0 0 0 0,0 0 0 0 0,1 0 0 0 0,0 0 1 0 0,0 1-1 0 0,0-1 0 0 0,0 1 0 0 0,0 0 0 0 0,1 0 0 0 0,0-1 0 0 0,0 1 0 0 0,0 0 0 0 0,1 0 1 0 0,0 0-1 0 0,0 0 0 0 0,0 0 0 0 0,0 0 0 0 0,1 0-14 0 0,1-3 22 0 0,0 1 1 0 0,0-1-1 0 0,0 0 1 0 0,1 0-1 0 0,-1 0 0 0 0,1 0 1 0 0,-1 0-1 0 0,1-1 1 0 0,0 1-1 0 0,-1-1 0 0 0,1 0 1 0 0,0 0-1 0 0,0 0 1 0 0,0 0-1 0 0,0 0 0 0 0,0-1 1 0 0,0 1-1 0 0,0-1 1 0 0,0 0-1 0 0,1 0-22 0 0,1 1 47 0 0,11 0 17 0 0,0-2 1 0 0,0 0 0 0 0,-1-1-1 0 0,1 0 1 0 0,-1-1-1 0 0,1-1 1 0 0,-1 0 0 0 0,0-1-1 0 0,0-1 1 0 0,-1-1 0 0 0,0 0-1 0 0,12-7-64 0 0,34-14 56 0 0,-26 12-49 0 0,66-16-34 0 0,-76 83-23 0 0,-24-47 51 0 0,1 1-1 0 0,0-1 1 0 0,0 0 0 0 0,1 1-1 0 0,-1-1 1 0 0,1 0-1 0 0,0 0 1 0 0,0 0-1 0 0,1 0 1 0 0,-1 0-1 0 0,1-1 1 0 0,-1 1 0 0 0,1-1-1 0 0,0 0 1 0 0,1 1-1 0 0,-1-1 1 0 0,0-1-1 0 0,1 1 1 0 0,0 0 0 0 0,0-1-1 0 0,0 0 1 0 0,0 0-1 0 0,0 0 1 0 0,0 0-1 0 0,0-1 1 0 0,0 1 0 0 0,1-1-1 0 0,-1 0 1 0 0,0-1-1 0 0,1 1 1 0 0,2-1-1 0 0,6 1 28 0 0,-1-1 0 0 0,0 0 1 0 0,0-1-1 0 0,0 0 0 0 0,0-1 0 0 0,-1 0 0 0 0,1-1 1 0 0,0 0-1 0 0,-1-1 0 0 0,0-1 0 0 0,5-2-28 0 0,11-8 128 0 0,0-1-1 0 0,-1-1 1 0 0,-1-1 0 0 0,-1-2-1 0 0,-1 0 1 0 0,0-2-1 0 0,-2 0 1 0 0,0-1-1 0 0,-2-2 1 0 0,-1 0-1 0 0,0 0 1 0 0,-2-2 0 0 0,-1 0-1 0 0,7-21-127 0 0,-13 24 26 0 0,-2-1 1 0 0,0 0-1 0 0,-2 0 1 0 0,-1-1-1 0 0,-1 0 0 0 0,-1 0 1 0 0,-1 0-1 0 0,-1 1 1 0 0,-2-1-1 0 0,-3-17-26 0 0,4 34 7 0 0,-1 0 1 0 0,0 0-1 0 0,-1 0 0 0 0,0 0 0 0 0,0 1 0 0 0,-1-1 1 0 0,0 1-1 0 0,-1 0 0 0 0,1 0 0 0 0,-2 0 1 0 0,1 0-1 0 0,-2 0-7 0 0,5 7-8 0 0,0 0 0 0 0,1 1 1 0 0,-1-1-1 0 0,0 1 1 0 0,0 0-1 0 0,0-1 0 0 0,1 1 1 0 0,-1 0-1 0 0,0 0 0 0 0,0 0 1 0 0,0 0-1 0 0,1 0 0 0 0,-1 1 1 0 0,0-1-1 0 0,0 1 0 0 0,0-1 1 0 0,1 1-1 0 0,-1-1 0 0 0,0 1 1 0 0,1 0-1 0 0,-1 0 0 0 0,1 0 1 0 0,-1 0-1 0 0,1 0 1 0 0,-1 0-1 0 0,1 0 0 0 0,-1 0 1 0 0,1 1-1 0 0,0-1 0 0 0,0 1 1 0 0,0-1-1 0 0,0 1 0 0 0,0-1 1 0 0,0 1-1 0 0,0-1 0 0 0,0 1 1 0 0,1 0-1 0 0,-1 0 0 0 0,1-1 1 0 0,-1 1-1 0 0,1 0 0 0 0,0 0 1 0 0,0-1-1 0 0,-1 1 1 0 0,1 0-1 0 0,0 0 8 0 0,-5 8 29 0 0,-2 9-31 0 0,0 0 0 0 0,1 1 1 0 0,1 0-1 0 0,1 0 0 0 0,1 0 0 0 0,1 0 0 0 0,0 1 1 0 0,2-1-1 0 0,0 0 0 0 0,2 6 2 0 0,-2 1 1 0 0,0-5-3 0 0,1 1 1 0 0,1-1-1 0 0,1 0 1 0 0,1 0-1 0 0,0 0 1 0 0,2 0-1 0 0,1-1 1 0 0,1 0 0 0 0,0 0-1 0 0,9 13 2 0 0,76 99 19 0 0,-81-117-223 0 0,-10-28-1634 0 0,-11-31-2371 0 0,-7 14-818 0 0,2 3-4220 0 0,7 17 1439 0 0</inkml:trace>
  <inkml:trace contextRef="#ctx0" brushRef="#br0" timeOffset="184.832">655 264 8106 0 0,'0'0'2016'0'0,"0"0"-528"0"0,0 0-273 0 0,0 0 147 0 0,0 0 210 0 0,0 0 75 0 0,0 0-93 0 0,0 0-272 0 0,0 0-285 0 0,0 0-187 0 0,0 0-127 0 0,0 0-102 0 0,36 6-70 0 0,113 16-40 0 0,-6-17 647 0 0,-134-5-1062 0 0,16 1-5 0 0,-1-1 0 0 0,0-1-1 0 0,0-1 1 0 0,0-1 0 0 0,-1-2-1 0 0,1 0 1 0 0,14-6-51 0 0,-20-3-2398 0 0,-17 9-2033 0 0,0-1-3538 0 0,-1 6-3057 0 0</inkml:trace>
</inkml:ink>
</file>

<file path=ppt/ink/ink20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2:02.2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20 0 0 0,'0'0'2381'0'0,"0"0"83"0"0,0 0 35 0 0,0 0-54 0 0,0 0-287 0 0,0 0-411 0 0,0 0-394 0 0,0 0-271 0 0,0 0-158 0 0,0 0-60 0 0,0 0-40 0 0,0 0-35 0 0,0 0-27 0 0,-1 8 5366 0 0,99-10-3771 0 0,40-19-1860 0 0,-79 18-641 0 0,-65 2-3230 0 0,-4 1-2659 0 0,0 4-2838 0 0,5 0-1981 0 0</inkml:trace>
</inkml:ink>
</file>

<file path=ppt/ink/ink20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2:02.9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34 12099 0 0,'0'0'1860'0'0,"0"0"-696"0"0,0 0-157 0 0,0 0 204 0 0,0 0 140 0 0,0 0-44 0 0,0 0-187 0 0,0 0-172 0 0,0 0-98 0 0,0 0-30 0 0,0 0-65 0 0,0 0-90 0 0,0 0-58 0 0,10 3-51 0 0,94 12 1117 0 0,89-48-238 0 0,-149 21-1346 0 0,-38 7-2902 0 0,-21 3-9525 0 0,13 2 965 0 0</inkml:trace>
</inkml:ink>
</file>

<file path=ppt/ink/ink20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2:00.1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337 148 5193 0 0,'0'0'1463'0'0,"0"0"-332"0"0,0 0-65 0 0,0 0 200 0 0,0 0 184 0 0,0 0-48 0 0,0 0-253 0 0,0 0-295 0 0,0 0-259 0 0,0 0-171 0 0,0 0-107 0 0,0 2-22 0 0,-16 84 3377 0 0,-64 35-2365 0 0,54-86-938 0 0,-139 170 591 0 0,115-135-636 0 0,51-68-299 0 0,0-1 0 0 0,-1 0 0 0 0,1 1-1 0 0,0-1 1 0 0,0 0 0 0 0,0 1 0 0 0,0-1 0 0 0,0 0 0 0 0,0 0 0 0 0,0 0-1 0 0,0 0 1 0 0,1 0 0 0 0,-1 0 0 0 0,0 0 0 0 0,1 0 0 0 0,-1 0 0 0 0,0-1-1 0 0,1 1 1 0 0,-1 0 0 0 0,1-1 0 0 0,-1 1 0 0 0,1-1 0 0 0,0 0 0 0 0,-1 0-1 0 0,1 1 1 0 0,-1-1 0 0 0,1 0 0 0 0,-1 0 0 0 0,1 0 0 0 0,0-1 0 0 0,-1 1-1 0 0,1 0 1 0 0,-1-1 0 0 0,1 1 0 0 0,-1-1 0 0 0,1 1 0 0 0,-1-1 0 0 0,1 0-25 0 0,9 0 143 0 0,359-31 840 0 0,-310 28-876 0 0,-60 4-99 0 0,0 0 10 0 0,0 0 24 0 0,0 0 27 0 0,0 0 27 0 0,0 0 52 0 0,0 0 38 0 0,-40-45 920 0 0,-25-39-1022 0 0,-55-162-270 0 0,115 218-1952 0 0,14 18-9298 0 0,-5 10 192 0 0</inkml:trace>
  <inkml:trace contextRef="#ctx0" brushRef="#br0" timeOffset="595.488">957 1 8874 0 0,'0'0'2031'0'0,"0"0"-387"0"0,0 0-342 0 0,0 0-119 0 0,0 0-6 0 0,0 0-91 0 0,0 0-196 0 0,0 0-232 0 0,0 0-194 0 0,0 0-166 0 0,0 0-85 0 0,0 0-6 0 0,0 0 64 0 0,7 18 1309 0 0,-6-4-1288 0 0,0 0 0 0 0,-1 0 0 0 0,-1-1 0 0 0,0 1 0 0 0,-1 0 0 0 0,-1-1 0 0 0,0 1 0 0 0,-1-1-1 0 0,0 0 1 0 0,-1 0 0 0 0,-4 7-292 0 0,-86 219 599 0 0,92-230-577 0 0,1 1 0 0 0,0-1-1 0 0,0 0 1 0 0,1 1 0 0 0,1-1 0 0 0,0 1-1 0 0,0-1 1 0 0,1 1 0 0 0,0-1 0 0 0,2 8-22 0 0,1-13 69 0 0,0-1 0 0 0,1 1 0 0 0,-1-1 0 0 0,1-1 0 0 0,0 1 0 0 0,0-1 0 0 0,0 1 0 0 0,0-1 0 0 0,0-1 0 0 0,0 1 0 0 0,1-1 0 0 0,-1 0 0 0 0,1 0 0 0 0,-1 0 0 0 0,1-1 1 0 0,-1 0-1 0 0,1 0 0 0 0,-1-1 0 0 0,1 1 0 0 0,-1-1 0 0 0,1 0 0 0 0,-1 0 0 0 0,0-1 0 0 0,0 0 0 0 0,1 0 0 0 0,-1 0 0 0 0,0-1 0 0 0,1 0-69 0 0,17-11-881 0 0,-11-5-905 0 0,-1-2-2087 0 0,-8 2-2111 0 0,-3 15 144 0 0,0 0-3635 0 0</inkml:trace>
  <inkml:trace contextRef="#ctx0" brushRef="#br0" timeOffset="851.464">613 325 7474 0 0,'0'0'2440'0'0,"0"0"-623"0"0,0 0-459 0 0,0 0-77 0 0,0 0 23 0 0,0 0-22 0 0,0 0-131 0 0,0 0-189 0 0,0 0-180 0 0,0 0-143 0 0,0 0-83 0 0,0 0-77 0 0,32-5-51 0 0,99-12-39 0 0,75 13 130 0 0,-147 4-1736 0 0,-20 0-6857 0 0,-29 0-2271 0 0</inkml:trace>
  <inkml:trace contextRef="#ctx0" brushRef="#br0" timeOffset="1152.06">1298 380 7906 0 0,'0'0'1705'0'0,"0"0"-476"0"0,0 0-85 0 0,0 0 206 0 0,0 0 147 0 0,0 0-11 0 0,0 0-139 0 0,0 0-236 0 0,0 0-223 0 0,0 0-183 0 0,0 0-161 0 0,0 0-123 0 0,0 0-99 0 0,-1 29-82 0 0,-5 129 50 0 0,11-103-665 0 0,-4-55-5292 0 0,0-6-1705 0 0,-1 6-1399 0 0</inkml:trace>
  <inkml:trace contextRef="#ctx0" brushRef="#br0" timeOffset="1417.351">1235 332 2889 0 0,'0'0'3451'0'0,"0"0"-1157"0"0,0 0-734 0 0,0 0-232 0 0,0 0-155 0 0,0 0-185 0 0,0 0-112 0 0,0 0-73 0 0,0 0-42 0 0,0 0 2 0 0,0 0-96 0 0,0 0-108 0 0,12 4-70 0 0,93 36 1342 0 0,26 19 497 0 0,-129-58-2297 0 0,1 1 0 0 0,-1 0 1 0 0,0 0-1 0 0,0 0 0 0 0,0 0 0 0 0,-1 0 1 0 0,1 1-1 0 0,0-1 0 0 0,-1 0 1 0 0,0 1-1 0 0,1-1 0 0 0,-1 1 1 0 0,0 0-1 0 0,0-1 0 0 0,-1 1 1 0 0,1 0-1 0 0,0 0 0 0 0,-1 0 1 0 0,0-1-1 0 0,1 1 0 0 0,-1 0 1 0 0,-1 0-1 0 0,1 0 0 0 0,0 0 1 0 0,0-1-1 0 0,-1 1 0 0 0,0 0 1 0 0,0 0-1 0 0,1-1 0 0 0,-2 1 1 0 0,1-1-1 0 0,0 1 0 0 0,0-1 1 0 0,-1 1-1 0 0,1-1 0 0 0,-1 1 1 0 0,0-1-1 0 0,0 0 0 0 0,0 0 1 0 0,0 0-1 0 0,0 0 0 0 0,0-1 1 0 0,-2 2-33 0 0,-23 16-8 0 0,0-2-1 0 0,-2 0 1 0 0,0-2-1 0 0,-1-1 1 0 0,0-2-1 0 0,-14 4 10 0 0,7-12-1137 0 0,32-6-3612 0 0,3-3-4564 0 0,2 1 463 0 0</inkml:trace>
</inkml:ink>
</file>

<file path=ppt/ink/ink20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2:05.8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208 20 0 0 0,'0'0'377'0'0,"0"0"1376"0"0,0 0 474 0 0,0 0 171 0 0,0 0 14 0 0,0 0-151 0 0,0 0-263 0 0,0 0-290 0 0,0 0-260 0 0,0 0-190 0 0,0 0-147 0 0,0 0-68 0 0,0 0-106 0 0,2-3-126 0 0,-2 3-763 0 0,0 0-1 0 0,0-1 1 0 0,1 1 0 0 0,-1-1-1 0 0,0 1 1 0 0,0-1-1 0 0,0 1 1 0 0,0-1 0 0 0,0 1-1 0 0,0 0 1 0 0,0-1 0 0 0,0 1-1 0 0,0-1 1 0 0,0 1 0 0 0,0-1-1 0 0,0 1 1 0 0,0-1 0 0 0,0 1-1 0 0,0-1 1 0 0,0 1-1 0 0,0-1 1 0 0,-1 1 0 0 0,1-1-1 0 0,0 1 1 0 0,0 0 0 0 0,-1-1-1 0 0,1 1 1 0 0,0 0 0 0 0,-1-1-1 0 0,1 1 1 0 0,0-1-1 0 0,-1 1 1 0 0,1 0 0 0 0,0 0-1 0 0,-1-1 1 0 0,1 1 0 0 0,-1 0-1 0 0,1 0 1 0 0,0-1 0 0 0,-1 1-1 0 0,1 0 1 0 0,-1 0 0 0 0,1 0-1 0 0,-1 0 1 0 0,1 0-1 0 0,-1 0 1 0 0,1 0 0 0 0,-1 0-1 0 0,1 0 1 0 0,-1 0 0 0 0,1 0-1 0 0,-1 0 1 0 0,1 0 0 0 0,0 0-1 0 0,-1 0 1 0 0,1 0 0 0 0,-1 0-1 0 0,1 1 1 0 0,-1-1-1 0 0,1 0 1 0 0,-1 0 0 0 0,1 1-1 0 0,0-1 1 0 0,-1 0 0 0 0,1 0-1 0 0,0 1 1 0 0,-1-1 0 0 0,1 1-1 0 0,0-1-47 0 0,-12 0 66 0 0,6 1 31 0 0,-1-1 1 0 0,1 1 0 0 0,-1 1-1 0 0,1-1 1 0 0,0 1-1 0 0,-1 0 1 0 0,1 1 0 0 0,0-1-1 0 0,0 1 1 0 0,1 0 0 0 0,-1 1-1 0 0,1 0 1 0 0,-1-1-1 0 0,1 2 1 0 0,0-1 0 0 0,1 1-1 0 0,-1-1 1 0 0,1 1-1 0 0,0 0 1 0 0,-1 2-98 0 0,4-3 9 0 0,1-1 0 0 0,0 0 0 0 0,0 0 0 0 0,0 0 0 0 0,0 0 0 0 0,1 0 0 0 0,-1 0 0 0 0,1 0 0 0 0,-1 0 0 0 0,1 0 0 0 0,0 0 0 0 0,0-1 0 0 0,1 1 0 0 0,-1 0 0 0 0,1 0 0 0 0,-1-1 0 0 0,1 1 0 0 0,0-1 0 0 0,0 1 0 0 0,0-1 0 0 0,0 0 0 0 0,0 0 0 0 0,1 0 0 0 0,-1 0 0 0 0,0 0 0 0 0,1-1 0 0 0,2 2-9 0 0,14 16 31 0 0,-15-15 6 0 0,-1 0 1 0 0,1 1-1 0 0,-1 0 1 0 0,0 0-1 0 0,0 0 1 0 0,-1 0 0 0 0,1 1-1 0 0,-1-1 1 0 0,-1 1-1 0 0,1-1 1 0 0,-1 1 0 0 0,1 0-1 0 0,-2-1 1 0 0,1 1-1 0 0,-1 0 1 0 0,0 0-1 0 0,0 0 1 0 0,0 0 0 0 0,-1-1-1 0 0,0 1 1 0 0,0 0-1 0 0,0 0-37 0 0,-2-3 25 0 0,0 0-1 0 0,-1-1 0 0 0,1 1 0 0 0,-1-1 0 0 0,1 1 1 0 0,-1-1-1 0 0,0 0 0 0 0,1-1 0 0 0,-1 1 1 0 0,0 0-1 0 0,0-1 0 0 0,0 0 0 0 0,-1 0 0 0 0,1 0 1 0 0,0-1-1 0 0,0 0 0 0 0,0 1 0 0 0,-1-1 0 0 0,-2-1-24 0 0,-34-4-1600 0 0,29 1-2887 0 0,-1-1-5372 0 0,10 4-2410 0 0</inkml:trace>
</inkml:ink>
</file>

<file path=ppt/ink/ink20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2:04.3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179 81 0 0 0,'0'0'3523'0'0,"0"0"-1385"0"0,0 0-551 0 0,0 0-50 0 0,0 0 139 0 0,0 0-22 0 0,0 0-219 0 0,0 0-317 0 0,0 0-343 0 0,0 0-247 0 0,0 0-142 0 0,-10-1-51 0 0,-31-5-5 0 0,-5 40 837 0 0,37-23-827 0 0,1 0-102 0 0,0 0 0 0 0,1 0 0 0 0,1 1 0 0 0,0 0 0 0 0,1 0 0 0 0,0 1 0 0 0,0 0 0 0 0,2 0 0 0 0,-1 0-1 0 0,0 13-237 0 0,1-13 66 0 0,0 0 0 0 0,1 1-1 0 0,0-1 1 0 0,1 1 0 0 0,0-1-1 0 0,2 1 1 0 0,-1-1 0 0 0,2 1-1 0 0,0 0 1 0 0,0-1-1 0 0,1 0 1 0 0,1 0 0 0 0,0 0-1 0 0,3 5-65 0 0,0-11 134 0 0,1 0-1 0 0,0 0 0 0 0,0-1 0 0 0,0 0 0 0 0,1 0 0 0 0,0-1 1 0 0,0 0-1 0 0,0 0 0 0 0,1-1 0 0 0,-1-1 0 0 0,1 0 0 0 0,0 0 1 0 0,0-1-1 0 0,0 0 0 0 0,1 0 0 0 0,-1-1 0 0 0,0-1 0 0 0,0 0 1 0 0,1 0-1 0 0,-1-1 0 0 0,7-1-133 0 0,-1-1 156 0 0,0 1 0 0 0,0-2 0 0 0,0 0 0 0 0,-1-1 0 0 0,0-1 1 0 0,0 0-1 0 0,0-1 0 0 0,-1-1 0 0 0,0 0 0 0 0,0-1 0 0 0,-1 0 0 0 0,0-1 0 0 0,0-1 0 0 0,-2 0 1 0 0,1-1-1 0 0,-1 0 0 0 0,-1 0 0 0 0,9-14-156 0 0,-13 18 21 0 0,0 0 0 0 0,-1 0 0 0 0,0 0 0 0 0,0-1 0 0 0,-1 1 0 0 0,0-1 0 0 0,-1 0 1 0 0,0 0-1 0 0,0-1 0 0 0,-1 1 0 0 0,0 0 0 0 0,-1-1 0 0 0,0 0 0 0 0,0 1 0 0 0,-1-1 0 0 0,0 1 0 0 0,-1-1 0 0 0,0 0 0 0 0,0 1 1 0 0,-1-1-1 0 0,-1 1 0 0 0,1 0 0 0 0,-1 0 0 0 0,-1 0 0 0 0,0 0 0 0 0,0 0 0 0 0,-1 1 0 0 0,0 0 0 0 0,0 0 0 0 0,-1 0 1 0 0,0 0-1 0 0,-1 1 0 0 0,1 0 0 0 0,-1 1 0 0 0,-1-1 0 0 0,1 1 0 0 0,-3-1-21 0 0,1 1-78 0 0,0 0-1 0 0,0 1 0 0 0,-1 0 1 0 0,1 0-1 0 0,-1 1 1 0 0,0 0-1 0 0,0 1 1 0 0,0 0-1 0 0,-1 1 1 0 0,1 0-1 0 0,-1 1 1 0 0,0 0-1 0 0,1 0 1 0 0,-1 1-1 0 0,0 0 1 0 0,1 1-1 0 0,-1 1 1 0 0,1 0-1 0 0,-1 0 1 0 0,1 1-1 0 0,0 0 1 0 0,0 0-1 0 0,0 1 1 0 0,-9 6 78 0 0,-44 36-2585 0 0,28-10-2057 0 0,21-20-2052 0 0,4-4-4963 0 0</inkml:trace>
  <inkml:trace contextRef="#ctx0" brushRef="#br0" timeOffset="384.306">687 372 17100 0 0,'0'0'1668'0'0,"0"0"-586"0"0,0 0-234 0 0,0 0 36 0 0,0 0 41 0 0,0 0-58 0 0,0 0-165 0 0,0 0-178 0 0,0 0-95 0 0,0 0-54 0 0,0 0-50 0 0,0 0-42 0 0,-1 9-83 0 0,-1 26-53 0 0,-20 13 314 0 0,21-50-5410 0 0,6-10 0 0 0,1 5-1935 0 0,-2 3-3154 0 0</inkml:trace>
  <inkml:trace contextRef="#ctx0" brushRef="#br0" timeOffset="932.553">1247 0 6809 0 0,'0'0'4271'0'0,"0"0"-1845"0"0,0 0-734 0 0,0 0-66 0 0,0 0-39 0 0,0 0-147 0 0,0 0-229 0 0,0 0-235 0 0,0 0-212 0 0,0 0-129 0 0,0 0-99 0 0,0 0-90 0 0,0 0-70 0 0,-24 0-46 0 0,-111 4 303 0 0,127-3-550 0 0,0 0 0 0 0,0 1 0 0 0,1 1 0 0 0,-1-1 1 0 0,0 1-1 0 0,1 1 0 0 0,0-1 0 0 0,-1 1 1 0 0,2 0-1 0 0,-1 1 0 0 0,0 0 0 0 0,1 0 1 0 0,-1 1-84 0 0,1 0 5 0 0,-1 0 1 0 0,1 1 0 0 0,0 0-1 0 0,0 0 1 0 0,1 1 0 0 0,0 0-1 0 0,0-1 1 0 0,1 2 0 0 0,0-1 0 0 0,0 0-1 0 0,1 1 1 0 0,0 0 0 0 0,1 0-1 0 0,0 0 1 0 0,0 0 0 0 0,1 0-1 0 0,-1 7-5 0 0,2-13 7 0 0,0 0-1 0 0,0 0 0 0 0,0 1 1 0 0,0-1-1 0 0,0 0 0 0 0,1 0 1 0 0,-1 0-1 0 0,1 0 0 0 0,0 0 1 0 0,0 0-1 0 0,0 0 0 0 0,0 0 1 0 0,1 0-1 0 0,-1 0 0 0 0,1-1 0 0 0,0 1 1 0 0,0-1-1 0 0,0 1 0 0 0,0-1 1 0 0,0 1-1 0 0,0-1 0 0 0,0 0 1 0 0,1 0-1 0 0,-1 0 0 0 0,1-1 1 0 0,0 1-1 0 0,0 0 0 0 0,-1-1 1 0 0,1 0-1 0 0,0 0 0 0 0,0 0 0 0 0,0 0 1 0 0,0 0-1 0 0,2 0-6 0 0,5-1 76 0 0,1 0 1 0 0,0 0-1 0 0,0-1 0 0 0,-1 0 0 0 0,1-1 0 0 0,-1-1 1 0 0,1 1-1 0 0,-1-2 0 0 0,0 1 0 0 0,0-2 0 0 0,0 1 1 0 0,-1-1-1 0 0,1 0 0 0 0,-1-1 0 0 0,-1 0 1 0 0,1-1-1 0 0,-1 0 0 0 0,0 0 0 0 0,0-1 0 0 0,0 0-76 0 0,5-3 46 0 0,6-5 17 0 0,0-2 1 0 0,-1 0-1 0 0,0 0 1 0 0,-2-2-1 0 0,0 0 1 0 0,-1-1-1 0 0,-1 0 1 0 0,4-11-64 0 0,-18 31 55 0 0,0 1 15 0 0,0 0-14 0 0,0 0-22 0 0,0 0-21 0 0,0 0-24 0 0,0 0-13 0 0,-29 96-62 0 0,-12 118 199 0 0,24-67-153 0 0,-3-107-1295 0 0,37-41-2819 0 0,1-9-3245 0 0,-12 6-4153 0 0</inkml:trace>
  <inkml:trace contextRef="#ctx0" brushRef="#br0" timeOffset="2338.644">687 435 0 0 0,'0'0'1300'0'0,"0"0"435"0"0,0 0-24 0 0,0 0-164 0 0,0 0-268 0 0,0 0-337 0 0,0 0-141 0 0,0 0-50 0 0,0 0-39 0 0,0 0-20 0 0,0 0-53 0 0,0 0-29 0 0,-4 0 19 0 0,-18 0 686 0 0,23 29 4569 0 0,9-30-5462 0 0,1 0 1 0 0,-1-1-1 0 0,1-1 0 0 0,-1 1 1 0 0,0-2-1 0 0,0 1 1 0 0,0-2-1 0 0,-1 1 0 0 0,1-1 1 0 0,7-6-423 0 0,-61 9 1025 0 0,-9 23-1017 0 0,89-27-303 0 0,-10 1-1458 0 0,-14 5-7504 0 0,-7 0-2369 0 0</inkml:trace>
</inkml:ink>
</file>

<file path=ppt/ink/ink20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2:12.5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281 33 1192 0 0,'0'0'1817'0'0,"0"0"-272"0"0,0 0-123 0 0,0 0 1 0 0,0 0 83 0 0,0 0-15 0 0,0 0-174 0 0,0 0-287 0 0,0 0-337 0 0,0 0-277 0 0,0 0-166 0 0,0 3-8 0 0,23 199 4968 0 0,2 105-2507 0 0,8-38-1498 0 0,-18-44-559 0 0,-14-12-67 0 0,12-140-271 0 0,8-87-3485 0 0,-12 8 1067 0 0,5-3-6152 0 0,-8 2-3184 0 0</inkml:trace>
  <inkml:trace contextRef="#ctx0" brushRef="#br0" timeOffset="1380.543">1 678 1920 0 0,'0'0'514'0'0,"0"0"-399"0"0,0 0-138 0 0,0 0 204 0 0,0 0 407 0 0,0 0 387 0 0,0 0 175 0 0,0 0-29 0 0,0 0-31 0 0,0 0-4 0 0,0 0 48 0 0,0 0 29 0 0,0 0-86 0 0,8 0-104 0 0,185-7 5293 0 0,109-19-3759 0 0,295-36-703 0 0,-152 39-1048 0 0,35 1 46 0 0,150-19-258 0 0,-231 41-264 0 0,-1-22 52 0 0,-173 11-16 0 0,-45-11 64 0 0,247-7 371 0 0,-152 18-458 0 0,-252 10-481 0 0,4 0 721 0 0,-33-5-7619 0 0,2 3 1418 0 0,0 3-6097 0 0</inkml:trace>
  <inkml:trace contextRef="#ctx0" brushRef="#br0" timeOffset="1718.529">4329 0 7162 0 0,'0'0'1204'0'0,"0"0"-179"0"0,0 0 110 0 0,0 0 250 0 0,0 0 224 0 0,0 0 49 0 0,0 0-95 0 0,0 0-167 0 0,0 0-168 0 0,0 0-178 0 0,0 0-166 0 0,0 0-106 0 0,0 0-59 0 0,-25 20-47 0 0,-78 63-26 0 0,-9 33 1226 0 0,-95 64-1026 0 0,47-55-1556 0 0,131-106-666 0 0,14-8-916 0 0,-1-2-3337 0 0,9-5-6147 0 0</inkml:trace>
  <inkml:trace contextRef="#ctx0" brushRef="#br0" timeOffset="2583.16">907 269 6041 0 0,'0'0'1635'0'0,"0"0"-268"0"0,0 0 2 0 0,0 0 152 0 0,0 0 68 0 0,0 0-61 0 0,0 0-173 0 0,0 0-176 0 0,0 0-132 0 0,0 0-130 0 0,0 0-139 0 0,-32 17-136 0 0,-98 52-120 0 0,12 11 563 0 0,-344 281 490 0 0,409-323-1537 0 0,25-20-2267 0 0,2 2-6993 0 0,21-15-1267 0 0</inkml:trace>
  <inkml:trace contextRef="#ctx0" brushRef="#br0" timeOffset="5361.878">750 1517 2168 0 0,'0'0'653'0'0,"0"0"-248"0"0,0 0 99 0 0,0 0 350 0 0,0 0 339 0 0,0 0 144 0 0,0 0-85 0 0,0 0-215 0 0,0 0-138 0 0,0 0-23 0 0,0 0 77 0 0,0 0 73 0 0,0 0-9 0 0,2 8-42 0 0,5 21-70 0 0,25-22 1510 0 0,-24-6-2134 0 0,0-1 0 0 0,0 0 1 0 0,0-1-1 0 0,1 0 0 0 0,-1 0 0 0 0,0-1 0 0 0,0 0 0 0 0,-1 0 0 0 0,1-1 0 0 0,0 0 0 0 0,-1-1 0 0 0,0 1 0 0 0,0-1 0 0 0,0-1 0 0 0,0 1 1 0 0,0-1-1 0 0,3-4-281 0 0,38-36 538 0 0,-3-2 0 0 0,-1-2 0 0 0,-3-2 1 0 0,-2-1-1 0 0,11-23-538 0 0,-40 61 44 0 0,-1-1 1 0 0,0 1-1 0 0,-1-2 0 0 0,-1 1 1 0 0,-1-1-1 0 0,0 0 0 0 0,-1 0 1 0 0,-1-1-1 0 0,0 1 1 0 0,-1-1-1 0 0,-1 0 0 0 0,0 0 1 0 0,-2 0-1 0 0,0 0 0 0 0,-1-8-44 0 0,-1 20-3 0 0,0 0 0 0 0,0 1 0 0 0,-1-1-1 0 0,0 1 1 0 0,0 0 0 0 0,0 0 0 0 0,0 0-1 0 0,0 0 1 0 0,-1 0 0 0 0,0 1 0 0 0,1 0-1 0 0,-1-1 1 0 0,-1 2 0 0 0,1-1 0 0 0,0 0-1 0 0,-1 1 1 0 0,1 0 0 0 0,-1 0 0 0 0,0 0-1 0 0,0 0 1 0 0,1 1 0 0 0,-1 0 0 0 0,0 0-1 0 0,0 0 1 0 0,-1 0 0 0 0,1 1 0 0 0,0 0-1 0 0,0 0 1 0 0,0 1 0 0 0,0-1 0 0 0,0 1-1 0 0,0 0 1 0 0,0 0 0 0 0,0 1 0 0 0,0 0-1 0 0,1 0 1 0 0,-1 0 0 0 0,1 0 0 0 0,-1 0-1 0 0,1 1 1 0 0,-4 3 3 0 0,-2 5-10 0 0,2 1 0 0 0,-1 0 0 0 0,2 1 0 0 0,-1 0-1 0 0,2 0 1 0 0,0 0 0 0 0,0 1 0 0 0,1 0 0 0 0,1 0 0 0 0,1 0 0 0 0,0 1 0 0 0,0-1-1 0 0,1 1 1 0 0,1-1 0 0 0,1 1 0 0 0,0 0 0 0 0,2 7 10 0 0,1-6 45 0 0,1 1 1 0 0,1-1-1 0 0,1 0 0 0 0,0-1 0 0 0,1 1 1 0 0,0-1-1 0 0,2 0 0 0 0,0-1 0 0 0,0 0 1 0 0,1-1-1 0 0,1 0 0 0 0,0 0 1 0 0,1-1-1 0 0,0 0 0 0 0,1-1 0 0 0,0-1 1 0 0,1 0-1 0 0,0-1 0 0 0,0 0 0 0 0,6 1-45 0 0,-20 30-1404 0 0,22-55-2678 0 0,-6 0-184 0 0,-4 5-3995 0 0,-4 6-930 0 0</inkml:trace>
  <inkml:trace contextRef="#ctx0" brushRef="#br0" timeOffset="5698.272">1737 1116 9882 0 0,'0'0'1223'0'0,"0"0"-279"0"0,0 0 36 0 0,0 0 261 0 0,0 0 216 0 0,0 0-4 0 0,0 0-173 0 0,0 0-225 0 0,0 0-196 0 0,0 0-144 0 0,0 0-117 0 0,0 0-87 0 0,-24 31-79 0 0,-74 97-44 0 0,41-47 574 0 0,-24 50-41 0 0,42-95-2760 0 0,23-35-3734 0 0,-3-7-5824 0 0,16 5 5305 0 0</inkml:trace>
  <inkml:trace contextRef="#ctx0" brushRef="#br0" timeOffset="6008.329">1385 1179 2793 0 0,'0'0'2185'0'0,"0"0"68"0"0,0 0 146 0 0,0 0 63 0 0,0 0-267 0 0,0 0-549 0 0,0 0-583 0 0,0 0-439 0 0,0 0-268 0 0,0 0-40 0 0,0 0 115 0 0,0 0 135 0 0,0 0 115 0 0,3 9 36 0 0,3 12-132 0 0,1-1 1 0 0,1 1-1 0 0,0-2 0 0 0,2 1 0 0 0,0-1 1 0 0,2 0-1 0 0,4 5-585 0 0,0-6 378 0 0,1-1 1 0 0,1 0 0 0 0,1-2-1 0 0,0 0 1 0 0,1-1-1 0 0,16 8-378 0 0,13 15 249 0 0,-48-37-231 0 0,-1 0 10 0 0,0 0-25 0 0,0 0-5 0 0,0 0-22 0 0,0 0-4 0 0,0 0-16 0 0,0 0-33 0 0,0 0-45 0 0,0 0-116 0 0,0 0-176 0 0,0 0-259 0 0,0 0-398 0 0,0 0-540 0 0,0 0-712 0 0,0-1-3024 0 0,0-1 245 0 0,0 2-5175 0 0</inkml:trace>
  <inkml:trace contextRef="#ctx0" brushRef="#br0" timeOffset="6538.416">1987 1167 0 0 0,'0'0'2581'0'0,"0"0"-184"0"0,0 0 76 0 0,0 0 117 0 0,0 0-68 0 0,0 0-315 0 0,0 0-457 0 0,0 0-436 0 0,0 0-304 0 0,0 0-204 0 0,0 0-153 0 0,0 0-93 0 0,1 4 3124 0 0,74 4-870 0 0,40-15-1669 0 0,-76 6-989 0 0,-38-1-2292 0 0,5-6 3780 0 0,-3 3-2355 0 0,0 1-3865 0 0,-1 2-1680 0 0,-2 1-3301 0 0,0 1 2487 0 0</inkml:trace>
  <inkml:trace contextRef="#ctx0" brushRef="#br0" timeOffset="6838.816">1930 1355 8554 0 0,'0'0'1927'0'0,"0"0"-305"0"0,0 0-118 0 0,0 0-6 0 0,0 0-71 0 0,0 0-179 0 0,0 0-205 0 0,0 0-99 0 0,0 0-32 0 0,0 0 15 0 0,0 0 21 0 0,0 0-76 0 0,0 0-79 0 0,15 0-103 0 0,92-11 860 0 0,-9-10-361 0 0,-31 16-1003 0 0,-67 5-221 0 0,0 0-5 0 0,0 0-34 0 0,0 0-57 0 0,0 0-72 0 0,-2-12-4565 0 0,1 7-1792 0 0,1 5 4028 0 0,0-1-9319 0 0</inkml:trace>
  <inkml:trace contextRef="#ctx0" brushRef="#br0" timeOffset="9123.463">2720 777 0 0 0,'0'0'2339'0'0,"0"0"-477"0"0,0 0-114 0 0,0 0 189 0 0,0 0 238 0 0,0 0-12 0 0,0 0-255 0 0,0 0-421 0 0,0 0-369 0 0,0 0-222 0 0,0 0-129 0 0,0 0-107 0 0,0 0-68 0 0,-7-9-86 0 0,-22-28-81 0 0,28 36-394 0 0,1 1 1 0 0,-1-1-1 0 0,1 1 0 0 0,-1-1 1 0 0,0 0-1 0 0,1 1 1 0 0,-1-1-1 0 0,0 1 0 0 0,0-1 1 0 0,1 1-1 0 0,-1 0 0 0 0,0-1 1 0 0,0 1-1 0 0,1 0 0 0 0,-1-1 1 0 0,0 1-1 0 0,0 0 0 0 0,0 0 1 0 0,0 0-1 0 0,0 0 0 0 0,1 0 1 0 0,-1 0-1 0 0,0 0 0 0 0,0 0 1 0 0,0 0-1 0 0,0 0 1 0 0,0 0-1 0 0,1 1 0 0 0,-1-1 1 0 0,0 0-1 0 0,0 0 0 0 0,0 1 1 0 0,1-1-1 0 0,-1 1 0 0 0,0-1 1 0 0,1 1-1 0 0,-1-1 0 0 0,0 1 1 0 0,1-1-1 0 0,-1 1 0 0 0,0 0 1 0 0,1-1-1 0 0,-1 1 0 0 0,1 0 1 0 0,-1-1-1 0 0,1 1 1 0 0,0 0-1 0 0,-1 0 0 0 0,1 0 1 0 0,-1 0-32 0 0,-2 3 156 0 0,-15 22 78 0 0,0 1-1 0 0,2 1 0 0 0,1 0 0 0 0,1 1 1 0 0,1 0-1 0 0,2 1 0 0 0,1 1 0 0 0,2 0 0 0 0,0 0 1 0 0,2 1-1 0 0,2-1 0 0 0,1 1 0 0 0,1 0 0 0 0,2 0 1 0 0,1 0-1 0 0,2 9-233 0 0,-3-29 53 0 0,1 0 1 0 0,0 0 0 0 0,1 1-1 0 0,0-1 1 0 0,1 0-1 0 0,0-1 1 0 0,1 1 0 0 0,0 0-1 0 0,1-1 1 0 0,0 0-1 0 0,1 0 1 0 0,0-1 0 0 0,1 1-1 0 0,0-1 1 0 0,0 0-1 0 0,1-1 1 0 0,1 0 0 0 0,0-1-1 0 0,0 1 1 0 0,0-1-1 0 0,11 6-53 0 0,-14-11 53 0 0,0 0-1 0 0,0 0 0 0 0,0-1 1 0 0,0 1-1 0 0,0-2 0 0 0,0 1 1 0 0,1-1-1 0 0,-1 1 0 0 0,1-2 0 0 0,-1 1 1 0 0,1-1-1 0 0,-1 0 0 0 0,1 0 1 0 0,0-1-1 0 0,-1 0 0 0 0,1 0 1 0 0,-1 0-1 0 0,0-1 0 0 0,0 0 0 0 0,1 0 1 0 0,-1-1-1 0 0,0 0 0 0 0,-1 0 1 0 0,1 0-1 0 0,0-1 0 0 0,-1 0 0 0 0,0 0 1 0 0,0 0-1 0 0,0 0 0 0 0,-1-1 1 0 0,1 0-1 0 0,-1 0 0 0 0,0 0 1 0 0,0-1-1 0 0,-1 1 0 0 0,0-1 0 0 0,0 0 1 0 0,0 0-1 0 0,0 0 0 0 0,-1 0 1 0 0,0 0-1 0 0,0-2-52 0 0,-2 5 6 0 0,0-1 0 0 0,1 1 1 0 0,-1-1-1 0 0,-1 1 0 0 0,1-1 0 0 0,-1 1 0 0 0,1-1 0 0 0,-1 1 1 0 0,0-1-1 0 0,0 1 0 0 0,0 0 0 0 0,-1 0 0 0 0,1-1 1 0 0,-1 1-1 0 0,0 0 0 0 0,1 0 0 0 0,-2 1 0 0 0,1-1 0 0 0,0 0 1 0 0,0 1-1 0 0,-1-1 0 0 0,1 1 0 0 0,-1 0 0 0 0,0 0 1 0 0,0 0-1 0 0,0 0 0 0 0,0 0 0 0 0,0 0 0 0 0,0 1 1 0 0,0 0-1 0 0,-1-1 0 0 0,1 1 0 0 0,-1 1 0 0 0,1-1 0 0 0,0 0 1 0 0,-2 1-7 0 0,-3-1-48 0 0,0 0-1 0 0,0 0 1 0 0,-1 1 0 0 0,1 0 0 0 0,0 1 0 0 0,0 0 0 0 0,0 0 0 0 0,0 0 0 0 0,0 1 0 0 0,1 1-1 0 0,-1-1 1 0 0,0 1 0 0 0,1 1 0 0 0,0-1 0 0 0,0 1 0 0 0,0 0 0 0 0,0 1 0 0 0,0 0 48 0 0,4-2-265 0 0,-1 0 0 0 0,0 0 0 0 0,1 1 0 0 0,0-1 1 0 0,0 1-1 0 0,0 0 0 0 0,0 0 0 0 0,0 0 0 0 0,1 0 1 0 0,0 1-1 0 0,0-1 0 0 0,0 1 0 0 0,0-1 0 0 0,1 1 1 0 0,0 0-1 0 0,0-1 0 0 0,0 1 0 0 0,1 0 0 0 0,-1 5 265 0 0,10 6-4660 0 0,-1-13-2089 0 0,1-3-4656 0 0</inkml:trace>
  <inkml:trace contextRef="#ctx0" brushRef="#br0" timeOffset="9450.29">3092 1300 12115 0 0,'0'0'2484'0'0,"0"0"-752"0"0,0 0-301 0 0,0 0-18 0 0,0 0-76 0 0,0 0-183 0 0,0 0-311 0 0,0 0-278 0 0,0 0-166 0 0,0 0-75 0 0,0 0-15 0 0,0 0-12 0 0,0 0-25 0 0,-4 29 921 0 0,-4 14-237 0 0,3-15-1891 0 0,3-15-3299 0 0,4-27 994 0 0,2 0-3714 0 0,1 6-3859 0 0</inkml:trace>
  <inkml:trace contextRef="#ctx0" brushRef="#br0" timeOffset="9985.226">3164 832 7466 0 0,'0'0'2445'0'0,"0"0"-161"0"0,0 0-157 0 0,0 0-202 0 0,0 0-399 0 0,0 0-414 0 0,0 0-334 0 0,0 0-257 0 0,0 0-135 0 0,0 0-53 0 0,0 0 46 0 0,0 0 76 0 0,0 0 70 0 0,6 0 34 0 0,51-8 514 0 0,93-1 657 0 0,-148 9-1720 0 0,1 0 1 0 0,0 1-1 0 0,0 0 0 0 0,0-1 1 0 0,-1 1-1 0 0,1 0 0 0 0,0 1 0 0 0,-1-1 1 0 0,1 0-1 0 0,-1 1 0 0 0,1-1 0 0 0,-1 1 1 0 0,0 0-1 0 0,0 0 0 0 0,0 0 1 0 0,0 0-1 0 0,0 0 0 0 0,0 0 0 0 0,0 1 1 0 0,-1-1-1 0 0,1 1 0 0 0,-1-1 0 0 0,0 1 1 0 0,0-1-1 0 0,0 1 0 0 0,0 0 1 0 0,0-1-1 0 0,0 1 0 0 0,-1 0 0 0 0,1 0 1 0 0,-1 0-1 0 0,0 0 0 0 0,0 0 0 0 0,0-1 1 0 0,0 1-1 0 0,0 0 0 0 0,-1 1-10 0 0,0 6 46 0 0,-1 0-1 0 0,0 1 0 0 0,0-1 1 0 0,-1-1-1 0 0,0 1 0 0 0,-1 0 1 0 0,0-1-1 0 0,-1 0 0 0 0,-5 9-45 0 0,-83 125 280 0 0,93-141-278 0 0,0 0 1 0 0,1 1-1 0 0,-1-1 0 0 0,1 0 0 0 0,-1 1 0 0 0,1-1 0 0 0,0 0 0 0 0,0 0 0 0 0,0 0 0 0 0,0 1 1 0 0,0-1-1 0 0,0 0 0 0 0,1-1 0 0 0,-1 1 0 0 0,1 0 0 0 0,-1 0 0 0 0,1 0 0 0 0,0-1 0 0 0,0 1 0 0 0,-1-1 1 0 0,1 0-1 0 0,0 1 0 0 0,0-1 0 0 0,0 0 0 0 0,1 0 0 0 0,-1 0 0 0 0,0 0 0 0 0,0-1 0 0 0,1 1 0 0 0,-1-1 1 0 0,0 1-1 0 0,1-1 0 0 0,-1 0 0 0 0,0 0 0 0 0,1 0 0 0 0,-1 0 0 0 0,0 0 0 0 0,1 0 0 0 0,-1-1-2 0 0,12 4 16 0 0,18 5 25 0 0,-24-7-34 0 0,-1 0-1 0 0,1 0 0 0 0,-1 1 1 0 0,1 0-1 0 0,-1 0 1 0 0,0 1-1 0 0,0 0 1 0 0,0 0-1 0 0,0 1 0 0 0,0-1 1 0 0,-1 2-1 0 0,1-1 1 0 0,-1 1-1 0 0,0 0 1 0 0,-1 0-1 0 0,1 0 0 0 0,1 4-6 0 0,-5-3 34 0 0,0 0 0 0 0,0 0-1 0 0,-1 0 1 0 0,1 1 0 0 0,-2-1-1 0 0,1 0 1 0 0,-1 1 0 0 0,0-1-1 0 0,0 0 1 0 0,0 1 0 0 0,-1-1-1 0 0,0 0 1 0 0,0 0 0 0 0,-1 1-1 0 0,0-1 1 0 0,0 0 0 0 0,0 0-1 0 0,-1-1 1 0 0,0 1 0 0 0,0 0-1 0 0,-1 0-33 0 0,-110 116 355 0 0,110-118-371 0 0,-1-1 0 0 0,0 0 0 0 0,0 0 0 0 0,0 0 0 0 0,0-1 0 0 0,-1 1 0 0 0,1-1 0 0 0,0-1 0 0 0,-1 1 0 0 0,0-1 0 0 0,1 0 0 0 0,-1 0 0 0 0,0 0 0 0 0,-1-1 16 0 0,10-34-4340 0 0,6 19 935 0 0,-3 6-1916 0 0,-2 1-6430 0 0</inkml:trace>
  <inkml:trace contextRef="#ctx0" brushRef="#br0" timeOffset="10770.349">3703 1050 0 0 0,'0'0'51'0'0,"0"0"123"0"0,0 0 34 0 0,0 0 246 0 0,0 0 181 0 0,0 0 19 0 0,0 0-88 0 0,0 0-143 0 0,0 0-103 0 0,0 0 13 0 0,0 0 109 0 0,0 0 200 0 0,0 0 264 0 0,8-3 273 0 0,22-7 238 0 0,-22 8 150 0 0,-8 2 15 0 0,5 0 5144 0 0,14-4-4453 0 0,97-54 3162 0 0,-108 54-5305 0 0,1-1-1 0 0,-1 0 1 0 0,0 0 0 0 0,0 0 0 0 0,-1-1 0 0 0,0-1-1 0 0,0 1 1 0 0,0-1 0 0 0,-1 0 0 0 0,0-1-1 0 0,0 1 1 0 0,-1-1 0 0 0,1 0-130 0 0,-7 8 7 0 0,1 0 1 0 0,-1 1 0 0 0,1-1-1 0 0,0 0 1 0 0,-1 0-1 0 0,1 1 1 0 0,-1-1-1 0 0,1 0 1 0 0,-1 0 0 0 0,1 1-1 0 0,-1-1 1 0 0,1 0-1 0 0,-1 0 1 0 0,1 0-1 0 0,-1 0 1 0 0,1 0 0 0 0,-1 0-1 0 0,1 0 1 0 0,-1 0-1 0 0,1 0 1 0 0,-1 0-1 0 0,1 0 1 0 0,-1 0-1 0 0,1 0 1 0 0,-1 0 0 0 0,1-1-1 0 0,-1 1 1 0 0,1 0-1 0 0,-1 0 1 0 0,1-1-1 0 0,-1 1 1 0 0,1 0 0 0 0,-1 0-1 0 0,1-1 1 0 0,0 1-1 0 0,-1-1 1 0 0,1 1-1 0 0,0 0 1 0 0,-1-1-1 0 0,1 1 1 0 0,0-1 0 0 0,0 1-1 0 0,-1 0 1 0 0,1-1-1 0 0,0 1 1 0 0,0-1-1 0 0,0 1 1 0 0,-1-1 0 0 0,1 1-1 0 0,0-1 1 0 0,0 1-1 0 0,0-1 1 0 0,0 0-1 0 0,0 1 1 0 0,0-1 0 0 0,0 1-1 0 0,0-1 1 0 0,0 1-1 0 0,0-1 1 0 0,1 1-1 0 0,-1-1 1 0 0,0 1-1 0 0,0-1 1 0 0,0 1 0 0 0,1 0-1 0 0,-1-1 1 0 0,0 0-8 0 0,-7 15-27 0 0,-1 0 0 0 0,2 0 0 0 0,0 1 0 0 0,1 0 0 0 0,0 0 1 0 0,1 1-1 0 0,1-1 0 0 0,0 4 27 0 0,-9 60 2 0 0,4 0 0 0 0,3 1 1 0 0,4 5-3 0 0,-9 133 26 0 0,8-202-84 0 0,0 0 0 0 0,0-1 1 0 0,-2 1-1 0 0,0-1 0 0 0,-1 0 0 0 0,0 0 0 0 0,-2 0 0 0 0,1-1 0 0 0,-2 0 0 0 0,0 0 0 0 0,0-1 0 0 0,-2 0 0 0 0,1 0 0 0 0,-2-1 0 0 0,1 0 0 0 0,-9 6 58 0 0,17-16-67 0 0,0 0 0 0 0,0-1 0 0 0,-1 1 0 0 0,1 0-1 0 0,0-1 1 0 0,-1 0 0 0 0,1 1 0 0 0,-1-1 0 0 0,1 0-1 0 0,-1 0 1 0 0,0-1 0 0 0,1 1 0 0 0,-1 0 0 0 0,0-1-1 0 0,0 0 1 0 0,1 1 0 0 0,-1-1 0 0 0,0 0 0 0 0,0 0-1 0 0,0-1 1 0 0,1 1 0 0 0,-1-1 0 0 0,0 1-1 0 0,1-1 1 0 0,-1 0 0 0 0,0 0 0 0 0,1 0 0 0 0,-1 0-1 0 0,1-1 1 0 0,-1 1 0 0 0,1-1 0 0 0,0 1 0 0 0,-1-2 67 0 0,-1-5 15 0 0,0-1 0 0 0,1 0 1 0 0,0 0-1 0 0,0 0 1 0 0,1 0-1 0 0,0-1 1 0 0,1 1-1 0 0,0-1 0 0 0,0 1 1 0 0,1-1-1 0 0,1 1 1 0 0,-1-1-1 0 0,2 1 0 0 0,-1-1 1 0 0,1 1-1 0 0,1 0 1 0 0,-1 0-1 0 0,1 0 1 0 0,1 0-1 0 0,0 0 0 0 0,0 1 1 0 0,1-1-1 0 0,0 1 1 0 0,0 0-1 0 0,1 1-15 0 0,9-14 255 0 0,1 1 1 0 0,1 1-1 0 0,0 1 0 0 0,1 1 1 0 0,1 0-1 0 0,1 1 0 0 0,1 1 1 0 0,0 1-1 0 0,22-11-255 0 0,53 14-232 0 0,-49-11-3211 0 0,-32 10-1258 0 0,-3 2-4292 0 0,-8 6-1176 0 0</inkml:trace>
  <inkml:trace contextRef="#ctx0" brushRef="#br0" timeOffset="11171.237">4393 858 9618 0 0,'0'0'2819'0'0,"0"0"-605"0"0,0 0-331 0 0,0 0-210 0 0,0 0-301 0 0,0 0-320 0 0,0 0-224 0 0,0 0-122 0 0,0 0-75 0 0,0 0 2 0 0,0 0-46 0 0,0 0-87 0 0,0 0-1 0 0,-4 30-27 0 0,-13 92-52 0 0,-30 60 549 0 0,34-130-851 0 0,7-33-94 0 0,1 1-1 0 0,1 0 1 0 0,1 1-1 0 0,0-1 1 0 0,2 1 0 0 0,0-1-1 0 0,1 1 1 0 0,2 5-24 0 0,0-24 31 0 0,0 1 0 0 0,0-1 0 0 0,1 0 0 0 0,-1 0-1 0 0,1 0 1 0 0,0 0 0 0 0,0 0 0 0 0,0-1 0 0 0,0 1 0 0 0,0-1 0 0 0,0 0-1 0 0,0 1 1 0 0,0-2 0 0 0,0 1 0 0 0,0 0 0 0 0,1-1 0 0 0,-1 1 0 0 0,0-1-1 0 0,1 0 1 0 0,-1 0 0 0 0,0 0 0 0 0,1-1-31 0 0,9 0 67 0 0,0-1-1 0 0,0-1 1 0 0,0 0 0 0 0,0-1-1 0 0,-1 0 1 0 0,1-1 0 0 0,-1 0-1 0 0,0-1 1 0 0,-1-1 0 0 0,1 0-1 0 0,4-4-66 0 0,-15 10-44 0 0,-1 1-1 0 0,0 0-19 0 0,0 0-25 0 0,0 0-35 0 0,0 0-58 0 0,0 0-96 0 0,-22-8-4813 0 0,8 5-2326 0 0,10 0-3515 0 0</inkml:trace>
  <inkml:trace contextRef="#ctx0" brushRef="#br0" timeOffset="11440.23">4130 1149 12939 0 0,'0'0'2344'0'0,"0"0"-993"0"0,0 0-352 0 0,0 0 72 0 0,0 0 107 0 0,0 0-12 0 0,0 0-252 0 0,0 0-294 0 0,0 0-230 0 0,0 0-156 0 0,0 0-94 0 0,32-7-68 0 0,99-22-65 0 0,12-23-3082 0 0,-122 44-2417 0 0,-5 1-6037 0 0</inkml:trace>
</inkml:ink>
</file>

<file path=ppt/ink/ink20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2:33.1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67 55 7850 0 0,'0'0'2916'0'0,"0"0"-873"0"0,0 0-566 0 0,0 0-158 0 0,0 0-82 0 0,0 0-86 0 0,0 0-191 0 0,0 0-241 0 0,0 0-217 0 0,0 0-177 0 0,0 0-110 0 0,-6-1-59 0 0,-41 6 521 0 0,39-1-380 0 0,9 0 4617 0 0,0-5-3487 0 0,-5 5-874 0 0,42-41-181 0 0,-15 5-145 0 0,-23 31-234 0 0,0 1 9 0 0,0 0-9 0 0,-15 8-109 0 0,-34 35 1 0 0,49-42 98 0 0,0-1 25 0 0,0 0 8 0 0,0 0 23 0 0,0 0-6 0 0,0 0-8 0 0,0 0-10 0 0,3-2-293 0 0,-3-1-4726 0 0,0 1 1620 0 0,0 1-8809 0 0</inkml:trace>
</inkml:ink>
</file>

<file path=ppt/ink/ink2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2:47.917"/>
    </inkml:context>
    <inkml:brush xml:id="br0">
      <inkml:brushProperty name="width" value="0.05" units="cm"/>
      <inkml:brushProperty name="height" value="0.05" units="cm"/>
      <inkml:brushProperty name="color" value="#33CCFF"/>
    </inkml:brush>
  </inkml:definitions>
  <inkml:trace contextRef="#ctx0" brushRef="#br0">107 983 0 0 0,'0'0'193'0'0,"0"0"458"0"0,0 0 135 0 0,0 0 42 0 0,0-6 97 0 0,-5-35 2245 0 0,4 35-4300 0 0,-2-2 8138 0 0,2 5 5262 0 0,8 9-10876 0 0,133 159 229 0 0,-50-43-775 0 0,-18-52-450 0 0,11-5-90 0 0,-18-5-26 0 0,-2-9-52 0 0,-2 4-84 0 0,-27-29 2 0 0,70 55 338 0 0,-31-18-181 0 0,4 25-54 0 0,-39-44-60 0 0,-11-18 51 0 0,0-3-163 0 0,3 3-4 0 0,-97-78 773 0 0,-48-54-745 0 0,25 50-111 0 0,85 55 14 0 0,-6-2-2 0 0,0-1 1 0 0,-1 1-1 0 0,1-2 1 0 0,0 0-1 0 0,1 0 1 0 0,-1-1-1 0 0,1 0 1 0 0,0-1-1 0 0,1 0 1 0 0,0 0-1 0 0,0-1 1 0 0,-3-3-5 0 0,-19-25-39 0 0,-10-1 58 0 0,-67-74-2 0 0,62 57-14 0 0,-7-5-1 0 0,-6 11-16 0 0,-11 10-6 0 0,24-17-22 0 0,15 26 94 0 0,-70-81-57 0 0,51 29-39 0 0,35 55 68 0 0,14 26-33 0 0,-1 0-6 0 0,-2 52-160 0 0,8-1 187 0 0,-1-23-9 0 0,-1 1 0 0 0,-1-1-1 0 0,-2 0 1 0 0,0 1 0 0 0,-2-1-1 0 0,-3 11-2 0 0,-10 57 4 0 0,16-96 10 0 0,0 0-1 0 0,0 0-10 0 0,0 0 14 0 0,0 0-21 0 0,0 0 9 0 0,0 0 3 0 0,0 0-22 0 0,0 0 7 0 0,0 0 15 0 0,0 0-13 0 0,0 0-6 0 0,0 0 10 0 0,0 0-15 0 0,0 0 9 0 0,0 0 15 0 0,0 0-15 0 0,0 0-6 0 0,45-41 8 0 0,203-252-27 0 0,-158 204 48 0 0,-73 78 8 0 0,-3 0 26 0 0,-31 11-26 0 0,-129 18-17 0 0,131-17-6 0 0,-1 0 1 0 0,1 0-1 0 0,-1-1 1 0 0,1-1-1 0 0,0-1 1 0 0,0 0-1 0 0,-1-1 1 0 0,-7-3-2 0 0,-30-15-41 0 0,51 20-40 0 0,-5-4-4147 0 0,9-2-9474 0 0,1 4 1379 0 0</inkml:trace>
  <inkml:trace contextRef="#ctx0" brushRef="#br0" timeOffset="1357.637">542 689 0 0 0,'0'0'732'0'0,"0"0"891"0"0,0 0 543 0 0,0 0 221 0 0,0 0-50 0 0,0 0-217 0 0,0 0-293 0 0,0 0-255 0 0,0 0-185 0 0,0 0-132 0 0,-1 4 5302 0 0,0 18-5968 0 0,2 3-370 0 0,2 0-1 0 0,1 0 1 0 0,1 0 0 0 0,1 0-1 0 0,1-1 1 0 0,1 0 0 0 0,1 0 0 0 0,1-1-1 0 0,5 7-218 0 0,3 7 578 0 0,-18-37-470 0 0,0 0 47 0 0,0 0 54 0 0,0 0 31 0 0,0 0 17 0 0,0 0-2 0 0,-46-85 1824 0 0,34 56-2027 0 0,2-1-1 0 0,1 1 1 0 0,1-1 0 0 0,2-1-1 0 0,1 0 1 0 0,1 1 0 0 0,2-6-52 0 0,1 13-2 0 0,-1-1 14 0 0,1 0 0 0 0,1 0 0 0 0,1 1 1 0 0,1-1-1 0 0,2 0 0 0 0,0 1 0 0 0,1 0 1 0 0,6-15-13 0 0,5 16 66 0 0,-15 21-50 0 0,-1 1-9 0 0,17 15-11 0 0,51 73 109 0 0,-28-51-257 0 0,-40-37 30 0 0,17-2-3283 0 0,-12 1-561 0 0,-1 0-3907 0 0,-1 1-5097 0 0</inkml:trace>
  <inkml:trace contextRef="#ctx0" brushRef="#br0" timeOffset="2260.81">825 755 0 0 0,'0'0'786'0'0,"0"0"103"0"0,0 0 54 0 0,0 0 80 0 0,-1-5 61 0 0,1-1-575 0 0,-2-5-92 0 0,-2-1 3531 0 0,-19-5 6321 0 0,8 15-7608 0 0,-30 15 630 0 0,39-8-3110 0 0,1 0-72 0 0,0-1 0 0 0,1 1 0 0 0,-1 0 0 0 0,1 0 1 0 0,0 0-1 0 0,0 1 0 0 0,0-1 0 0 0,1 1 0 0 0,0 0 0 0 0,0 0 0 0 0,0 0 0 0 0,1 1 0 0 0,0 1-109 0 0,0-6 16 0 0,1 1 0 0 0,-1 0 0 0 0,1 0 0 0 0,0 0 0 0 0,0 0 0 0 0,0 0 0 0 0,1 0 0 0 0,-1 0 0 0 0,1 0 0 0 0,-1 0 0 0 0,1 0 0 0 0,0 0 0 0 0,1 1 0 0 0,-1-1 0 0 0,0 0 0 0 0,1 0 0 0 0,-1 0 0 0 0,1 0 0 0 0,0 0 0 0 0,0 0 0 0 0,0 0 0 0 0,1 0 0 0 0,-1-1 0 0 0,1 1-1 0 0,0 0 1 0 0,-1-1 0 0 0,1 1 0 0 0,0-1 0 0 0,0 0 0 0 0,1 1 0 0 0,-1-1 0 0 0,0 0 0 0 0,1 0 0 0 0,-1-1 0 0 0,1 1 0 0 0,0 0 0 0 0,-1-1 0 0 0,1 0 0 0 0,0 0 0 0 0,0 1 0 0 0,0-2 0 0 0,0 1 0 0 0,0 0 0 0 0,2 0-16 0 0,1 0 6 0 0,1 0 0 0 0,-1 0 0 0 0,0-1 0 0 0,0 1 0 0 0,1-1 1 0 0,-1-1-1 0 0,0 1 0 0 0,0-1 0 0 0,0 0 0 0 0,0 0 0 0 0,0-1 0 0 0,0 0 0 0 0,0 0 0 0 0,6-3-6 0 0,-2-1-293 0 0,13-8-1191 0 0,-12 4-4620 0 0,-10 6-2099 0 0,1 0-3920 0 0</inkml:trace>
  <inkml:trace contextRef="#ctx0" brushRef="#br0" timeOffset="3053.539">1055 840 0 0 0,'0'0'516'0'0,"0"0"803"0"0,0 0 419 0 0,0 0 154 0 0,0 0-38 0 0,0 0-192 0 0,0 0-237 0 0,0 0-145 0 0,0 0-118 0 0,0 0-102 0 0,0 0-59 0 0,0 0-77 0 0,2-8 4981 0 0,-20-25-1126 0 0,9-35-3625 0 0,9 60-850 0 0,-2-140 819 0 0,5 150-1123 0 0,0-1-1 0 0,1 1 1 0 0,-1 0-1 0 0,0 0 0 0 0,-1 0 1 0 0,1 0-1 0 0,0 0 1 0 0,-1 1-1 0 0,1-1 1 0 0,-1 1-1 0 0,1 0 0 0 0,-1 0 1 0 0,0 0-1 0 0,-1 0 1 0 0,1 0-1 0 0,0 0 1 0 0,-1 0-1 0 0,1 0 0 0 0,-1 1 1 0 0,6 7 5 0 0,53 26 35 0 0,-36-78 50 0 0,25-109-32 0 0,-30 95-49 0 0,-18 55 7 0 0,3 15-68 0 0,46 124 112 0 0,-19-103-1504 0 0,-21-33-4097 0 0,1-1-5054 0 0,-8-2-1138 0 0</inkml:trace>
  <inkml:trace contextRef="#ctx0" brushRef="#br0" timeOffset="3538.609">1560 486 7994 0 0,'0'0'2344'0'0,"0"0"-437"0"0,0 0-66 0 0,0 0 8 0 0,0 0-99 0 0,0 0-311 0 0,0 0-440 0 0,0 0-367 0 0,0 0-172 0 0,0 0-32 0 0,0 0 70 0 0,0 0 78 0 0,0 5 13 0 0,14 141 2761 0 0,-14-145-3367 0 0,0-1 0 0 0,0 1-1 0 0,0 0 1 0 0,1 0 0 0 0,-1 0-1 0 0,0-1 1 0 0,0 1 0 0 0,0 0 0 0 0,1 0-1 0 0,-1-1 1 0 0,0 1 0 0 0,1 0-1 0 0,-1-1 1 0 0,0 1 0 0 0,1 0-1 0 0,-1-1 1 0 0,1 1 0 0 0,-1 0-1 0 0,1-1 1 0 0,-1 1 0 0 0,1-1-1 0 0,0 1 1 0 0,-1-1 0 0 0,1 1-1 0 0,0-1 1 0 0,-1 0 0 0 0,1 1-1 0 0,0-1 1 0 0,0 0 0 0 0,-1 1 0 0 0,1-1-1 0 0,0 0 1 0 0,0 0 0 0 0,-1 0-1 0 0,1 0 1 0 0,0 0 0 0 0,0 0-1 0 0,0 0 1 0 0,-1 0 0 0 0,1 0-1 0 0,0 0 1 0 0,0 0 0 0 0,-1 0-1 0 0,1-1 1 0 0,0 1 0 0 0,0 0-1 0 0,-1 0 1 0 0,2-1 17 0 0,11-24-6796 0 0,-12 16-61 0 0,0 1-4851 0 0</inkml:trace>
  <inkml:trace contextRef="#ctx0" brushRef="#br0" timeOffset="3974.8">1521 173 8762 0 0,'0'0'3194'0'0,"0"0"-1126"0"0,0 0-429 0 0,0 0-9 0 0,0 0-70 0 0,0 0-153 0 0,0 0-262 0 0,0 0-268 0 0,0 0-177 0 0,0 0-121 0 0,0 0-52 0 0,0 0-70 0 0,0 0-73 0 0,-4 5-74 0 0,-13 15-81 0 0,12-15-64 0 0,5-5-55 0 0,0 0-19 0 0,0 0-49 0 0,0 0-16 0 0,0 0-12 0 0,0 0-28 0 0,0 0 23 0 0,33-40 532 0 0,-67 69 1060 0 0,12-3-661 0 0,21-26-881 0 0,1 0-19 0 0,0 0-20 0 0,0 0-24 0 0,0 0 10 0 0,0 0-12 0 0,0 0-17 0 0,0 0-9 0 0,0 0-7 0 0,8-19-626 0 0,-1 13 134 0 0,-3 2-959 0 0,-1 0-3513 0 0,-1 4-6512 0 0</inkml:trace>
  <inkml:trace contextRef="#ctx0" brushRef="#br0" timeOffset="5445.727">170 461 0 0 0,'0'0'1627'0'0,"0"0"29"0"0,0 0 106 0 0,0 0 136 0 0,0 0 61 0 0,0 0 29 0 0,0 0-110 0 0,0 0-156 0 0,0 0-162 0 0,0 0-186 0 0,0 0-174 0 0,0 0-162 0 0,0 0-140 0 0,-6-1-115 0 0,-3 0-1542 0 0,-2-2 4324 0 0,30-15-141 0 0,133-99-2049 0 0,35-26-778 0 0,-153 124-504 0 0,-34 19-62 0 0,0 0-3 0 0,0 0 7 0 0,0 0-3 0 0,0 0 14 0 0,0 0-10 0 0,0 0 0 0 0,0 0 12 0 0,0 0-10 0 0,0 0 0 0 0,0 0 4 0 0,0 0 2 0 0,0 0-12 0 0,0 0-8 0 0,0 0 17 0 0,0 0 4 0 0,0 0 9 0 0,0 0-25 0 0,0 0-8 0 0,0 0 11 0 0,0 0-9 0 0,0 0 7 0 0,0 0-1 0 0,0 0-10 0 0,0 0-3 0 0,0 0-2 0 0,0 0-2 0 0,0 0 10 0 0,0 0-1 0 0,0 0-9 0 0,0 0 4 0 0,0 0 8 0 0,0 0 11 0 0,0 0 13 0 0,0 0-16 0 0,0 0-16 0 0,0 0 12 0 0,0 0 6 0 0,0 0 10 0 0,0 0-4 0 0,0 0-2 0 0,0 0 14 0 0,0 0 2 0 0,0 0-4 0 0,0 0 2 0 0,0 0 16 0 0,-42-3 232 0 0,14-3-277 0 0,1-1 1 0 0,0-1 0 0 0,0-2-1 0 0,1 0 1 0 0,0-2-1 0 0,1-1 1 0 0,-15-10-24 0 0,0-14-403 0 0,60 14-5265 0 0,-8 18-3553 0 0,-3 3-4094 0 0</inkml:trace>
</inkml:ink>
</file>

<file path=ppt/ink/ink20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3:01.5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 1 9770 0 0,'0'0'4681'0'0,"0"0"-2961"0"0,0 0-495 0 0,0 0-193 0 0,0 0-120 0 0,0 0-200 0 0,0 0-280 0 0,0 0-272 0 0,0 0-160 0 0,0 0-56 0 0,0 0 8 0 0,0 0-24 0 0,0 0-120 0 0,-4 73-152 0 0,19-51-336 0 0,-3-3-920 0 0,1-5-2393 0 0,-3-3-8002 0 0</inkml:trace>
</inkml:ink>
</file>

<file path=ppt/ink/ink20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3:02.5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189 470 14195 0 0,'0'0'2060'0'0,"0"0"-497"0"0,0 0-260 0 0,0 0-97 0 0,0 0-111 0 0,0 0-98 0 0,0 0-120 0 0,0 0-188 0 0,0 0-142 0 0,0 0-144 0 0,0 0-126 0 0,0 0-74 0 0,0 0-71 0 0,-26 10-36 0 0,-78 32-47 0 0,102-42-47 0 0,0 1 0 0 0,-1-1 0 0 0,1 1 0 0 0,-1 0 0 0 0,1 0 0 0 0,0 0 0 0 0,0 0 0 0 0,-1 0 0 0 0,1 1 0 0 0,0-1 0 0 0,0 1 0 0 0,0-1 0 0 0,1 1 0 0 0,-1 0 0 0 0,0 0 0 0 0,0-1 0 0 0,1 1 0 0 0,-1 0 0 0 0,1 1 0 0 0,0-1 0 0 0,0 0 0 0 0,0 0 0 0 0,0 1 0 0 0,0-1 0 0 0,0 2-2 0 0,-2 5 2 0 0,1-5-1 0 0,1-1 0 0 0,0 1-1 0 0,-1 0 1 0 0,1-1 0 0 0,1 1-1 0 0,-1 0 1 0 0,0 0 0 0 0,1 0-1 0 0,0-1 1 0 0,0 1 0 0 0,0 0 0 0 0,0 0-1 0 0,1 0 1 0 0,-1 0 0 0 0,1-1-1 0 0,0 1 1 0 0,0 0 0 0 0,1 0-1 0 0,-1-1 1 0 0,1 1 0 0 0,-1-1-1 0 0,1 0 1 0 0,0 1 0 0 0,1-1 0 0 0,-1 0-1 0 0,0 0 1 0 0,1 0 0 0 0,0 0-1 0 0,0-1 1 0 0,0 1 0 0 0,0-1-1 0 0,0 0 1 0 0,0 0 0 0 0,0 0 0 0 0,1 0-1 0 0,-1 0 1 0 0,1-1 0 0 0,0 1-1 0 0,-1-1 1 0 0,1 0 0 0 0,0 0-1 0 0,0-1 1 0 0,-1 1 0 0 0,1-1-1 0 0,0 0 1 0 0,0 0-1 0 0,4 1 74 0 0,1 0 0 0 0,-1-1 0 0 0,0-1 0 0 0,0 1 0 0 0,0-1-1 0 0,0 0 1 0 0,0-1 0 0 0,0 0 0 0 0,0-1 0 0 0,0 1 0 0 0,-1-1 0 0 0,0-1 0 0 0,1 1 0 0 0,-1-1-1 0 0,0-1 1 0 0,-1 1 0 0 0,1-1 0 0 0,-1 0 0 0 0,0-1 0 0 0,0 0 0 0 0,0 0 0 0 0,-1 0-1 0 0,0 0 1 0 0,0-1 0 0 0,0-1-74 0 0,25-45 388 0 0,-2-1-1 0 0,-3-1 0 0 0,13-42-387 0 0,-32 81-3 0 0,0-1 15 0 0,-1 0-1 0 0,0-1 1 0 0,-1 1 0 0 0,-1-1-1 0 0,-1 0 1 0 0,-1 0 0 0 0,0 1-1 0 0,-2-17-11 0 0,1 26 1 0 0,-1 1-1 0 0,1-1 0 0 0,-2 0 0 0 0,1 1 0 0 0,-1-1 1 0 0,0 1-1 0 0,-1 0 0 0 0,0 0 0 0 0,0 0 0 0 0,0 0 1 0 0,-1 0-1 0 0,0 0 0 0 0,-1 1 0 0 0,1 0 0 0 0,-1 0 1 0 0,0 0-1 0 0,-1 1 0 0 0,1-1 0 0 0,-1 1 0 0 0,0 1 1 0 0,-5-4-2 0 0,8 6-8 0 0,-1 0 0 0 0,0 0 0 0 0,1 0 0 0 0,-1 0 0 0 0,0 1 0 0 0,0 0-1 0 0,-1-1 1 0 0,1 2 0 0 0,0-1 0 0 0,0 0 0 0 0,0 1 0 0 0,-1 0-1 0 0,1 0 1 0 0,0 0 0 0 0,0 0 0 0 0,-1 1 0 0 0,1-1 0 0 0,0 1 0 0 0,0 0-1 0 0,0 1 1 0 0,0-1 0 0 0,0 1 0 0 0,0-1 0 0 0,0 1 0 0 0,0 1-1 0 0,1-1 1 0 0,-1 0 0 0 0,1 1 0 0 0,0 0 0 0 0,0-1 0 0 0,0 1-1 0 0,0 1 1 0 0,0-1 0 0 0,0 0 0 0 0,1 1 0 0 0,-2 1 9 0 0,-3 7-6 0 0,0 0 1 0 0,0 1-1 0 0,1 0 1 0 0,0 0-1 0 0,1 0 0 0 0,1 1 1 0 0,0 0-1 0 0,1-1 1 0 0,1 1-1 0 0,-1 8 6 0 0,3-7 17 0 0,0 1-1 0 0,0-1 1 0 0,2 1-1 0 0,0-1 1 0 0,1 0-1 0 0,0 0 1 0 0,1 0-1 0 0,1-1 1 0 0,0 1-1 0 0,1-1 1 0 0,1 0 0 0 0,0 0-1 0 0,1-1 1 0 0,0 0-1 0 0,6 6-16 0 0,12 15 206 0 0,2 0-1 0 0,1-2 1 0 0,2-2 0 0 0,0 0 0 0 0,2-2-1 0 0,2-2 1 0 0,0-1 0 0 0,1-2-1 0 0,14 6-205 0 0,-2-3-223 0 0,-48-35-2404 0 0,-3 1-4486 0 0,3 7 1946 0 0,0-3-7847 0 0</inkml:trace>
</inkml:ink>
</file>

<file path=ppt/ink/ink20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3:01.2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43 112 8282 0 0,'0'0'2824'0'0,"0"0"-1011"0"0,0 0-437 0 0,0 0 28 0 0,0 0 154 0 0,0 0 56 0 0,0 0-169 0 0,0 0-318 0 0,0 0-213 0 0,0 0-109 0 0,0 0-58 0 0,0 0-35 0 0,1 12-113 0 0,-3 101 1003 0 0,-30-14-1282 0 0,25-85-1886 0 0,4-20-8071 0 0,3-1-1285 0 0</inkml:trace>
  <inkml:trace contextRef="#ctx0" brushRef="#br0" timeOffset="686.472">245 230 3225 0 0,'0'0'1881'0'0,"0"0"-187"0"0,0 0 107 0 0,0 0 191 0 0,0 0 35 0 0,0 0-185 0 0,0 0-375 0 0,0 0-371 0 0,0 0-213 0 0,0 0-80 0 0,0 0-69 0 0,0 0-49 0 0,0 0-60 0 0,-2 9-53 0 0,-5 23 2300 0 0,78-183-1227 0 0,-11 70-1450 0 0,-44 114-484 0 0,-14-27 325 0 0,0-1 0 0 0,0 0 0 0 0,1 0 0 0 0,0 0 0 0 0,-1-1 0 0 0,2 1 1 0 0,-1-1-1 0 0,0 1 0 0 0,1-1 0 0 0,0 0 0 0 0,0-1 0 0 0,0 1 0 0 0,0 0 1 0 0,1-1-1 0 0,-1 0 0 0 0,1 0 0 0 0,0-1 0 0 0,0 1 0 0 0,0-1 1 0 0,0 0-1 0 0,1 0 0 0 0,-1-1 0 0 0,0 0 0 0 0,1 0 0 0 0,-1 0 0 0 0,1 0 1 0 0,-1-1-1 0 0,1 0-36 0 0,1-2 117 0 0,-1-1 1 0 0,0 0-1 0 0,0 0 1 0 0,0 0-1 0 0,0-1 0 0 0,0 1 1 0 0,-1-2-1 0 0,1 1 1 0 0,-1-1-1 0 0,0 1 1 0 0,-1-1-1 0 0,1-1 1 0 0,-1 1-1 0 0,0 0 1 0 0,0-1-1 0 0,-1 0 0 0 0,0 0 1 0 0,0 0-1 0 0,0-1 1 0 0,-1 1-1 0 0,0-1 1 0 0,0 1-1 0 0,0-1 1 0 0,-1 0-1 0 0,0 1 1 0 0,0-1-1 0 0,-1 0 0 0 0,0-3-117 0 0,2 5-4529 0 0,-2 15-872 0 0,1-1-3410 0 0,0-5-2498 0 0</inkml:trace>
</inkml:ink>
</file>

<file path=ppt/ink/ink20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3:00.2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58 151 1552 0 0,'0'0'2219'0'0,"0"0"-1014"0"0,0 0-365 0 0,0 0 53 0 0,0 0 146 0 0,0 0 115 0 0,0 0 85 0 0,0 0 80 0 0,0 0-7 0 0,0 0-32 0 0,0 0-166 0 0,6 10-234 0 0,22 28-134 0 0,-25-36-606 0 0,1 1 1 0 0,-1-1 0 0 0,1 1-1 0 0,0-1 1 0 0,0 0-1 0 0,-1 0 1 0 0,2-1 0 0 0,-1 1-1 0 0,0-1 1 0 0,0 0 0 0 0,0 0-1 0 0,0 0 1 0 0,1-1 0 0 0,-1 1-1 0 0,0-1 1 0 0,1 0 0 0 0,-1 0-1 0 0,0-1 1 0 0,2 1-141 0 0,6-1 399 0 0,122-21 2243 0 0,-97 9-2221 0 0,-12 6-170 0 0,-1-1 1 0 0,-1-1-1 0 0,0-1 0 0 0,0-1 1 0 0,-1-2-1 0 0,0 0 0 0 0,-1 0 1 0 0,0-2-1 0 0,-2-1 0 0 0,0-1 1 0 0,2-2-252 0 0,-3-14 1072 0 0,-18 31-868 0 0,0 2-31 0 0,0 0-18 0 0,0 0-40 0 0,0 0-56 0 0,0 0-26 0 0,0 0-30 0 0,-4 23-13 0 0,-44 289 608 0 0,30-168-406 0 0,6-1 1 0 0,6 66-193 0 0,17-60 147 0 0,-4-153 1382 0 0,-9-3-1510 0 0,-1 0 1 0 0,1 1-1 0 0,-1-1 0 0 0,-1 1 0 0 0,1-1 0 0 0,-1 1 0 0 0,0 0 0 0 0,0 1 0 0 0,-1-1 0 0 0,0 1 0 0 0,0 0 0 0 0,0 0 0 0 0,-1 0 0 0 0,1 1 0 0 0,-1-1 0 0 0,0 2 0 0 0,0-1 0 0 0,-1 1 0 0 0,1-1 0 0 0,-1 2 0 0 0,0-1 0 0 0,-3 0-19 0 0,-15-5-6 0 0,0 1-1 0 0,0 0 1 0 0,-1 3-1 0 0,0 0 1 0 0,0 1-1 0 0,0 2 1 0 0,0 0-1 0 0,-22 3 7 0 0,34 0-1 0 0,0 1-1 0 0,0 0 1 0 0,1 1-1 0 0,0 0 1 0 0,0 1-1 0 0,0 0 1 0 0,0 1-1 0 0,1 0 0 0 0,0 1 1 0 0,0 1-1 0 0,1 0 1 0 0,0 1-1 0 0,0 0 1 0 0,1 0 1 0 0,9-8-28 0 0,0-1 0 0 0,0 1-1 0 0,0-1 1 0 0,1 1 0 0 0,-1-1 0 0 0,0 1 0 0 0,0 0 0 0 0,1-1 0 0 0,-1 1 0 0 0,0 0 0 0 0,1 0-1 0 0,-1 0 1 0 0,1 0 0 0 0,-1-1 0 0 0,1 1 0 0 0,-1 0 0 0 0,1 0 0 0 0,0 0 0 0 0,-1 0-1 0 0,1 0 1 0 0,0 0 0 0 0,0 0 0 0 0,0 0 0 0 0,-1 0 0 0 0,1 0 0 0 0,0 0 0 0 0,0 0-1 0 0,1 0 1 0 0,-1 0 0 0 0,0 0 0 0 0,0 0 0 0 0,0 0 0 0 0,1 0 0 0 0,-1 0 0 0 0,1 0 0 0 0,-1 0-1 0 0,0 0 1 0 0,1 0 0 0 0,0-1 0 0 0,-1 1 0 0 0,1 0 0 0 0,-1 0 0 0 0,1 0 0 0 0,0-1-1 0 0,0 1 1 0 0,-1 0 0 0 0,1-1 0 0 0,0 1 0 0 0,0-1 0 0 0,0 1 0 0 0,0-1 0 0 0,0 1-1 0 0,0-1 1 0 0,0 0 0 0 0,0 1 0 0 0,-1-1 0 0 0,1 0 0 0 0,1 0 28 0 0,64-17-5269 0 0,-41 3-1175 0 0,-23 13 5812 0 0,8-4-11147 0 0</inkml:trace>
  <inkml:trace contextRef="#ctx0" brushRef="#br0" timeOffset="461.419">310 483 7314 0 0,'0'0'1609'0'0,"0"0"-378"0"0,0 0-72 0 0,0 0 108 0 0,0 0 79 0 0,0 0-86 0 0,0 0-241 0 0,0 0-184 0 0,0 0-74 0 0,0 0 34 0 0,0 0 92 0 0,0 0-27 0 0,0 0-65 0 0,16 0-39 0 0,113 3 1210 0 0,66-33 465 0 0,-101-5-1770 0 0,-93 36-622 0 0,0 0 0 0 0,0 0-1 0 0,-1-1 1 0 0,1 1-1 0 0,0 0 1 0 0,-1 0 0 0 0,1 0-1 0 0,-1 0 1 0 0,1 0-1 0 0,-1 0 1 0 0,0 0-1 0 0,1 0 1 0 0,-1 0 0 0 0,0 0-1 0 0,0 0 1 0 0,0 0-1 0 0,0 0 1 0 0,0 1 0 0 0,0-1-1 0 0,0 0 1 0 0,0 0-1 0 0,0 0 1 0 0,0 0 0 0 0,0 0-1 0 0,-1 0 1 0 0,1 0-1 0 0,0 0 1 0 0,-1 0-1 0 0,1 0 1 0 0,-1 0 0 0 0,1 0-1 0 0,-1 0 1 0 0,0 0-1 0 0,1-1 1 0 0,-1 1 0 0 0,0 0-1 0 0,0 0 1 0 0,1-1-1 0 0,-1 1 1 0 0,0 0 0 0 0,0-1-1 0 0,0 1 1 0 0,0 0-39 0 0,-6 13 106 0 0,2 12-61 0 0,1 1-1 0 0,1 0 1 0 0,1-1 0 0 0,2 1-1 0 0,2 22-44 0 0,-1 8-164 0 0,11-47-2866 0 0,-1-9-6547 0 0,-7-1-2672 0 0</inkml:trace>
</inkml:ink>
</file>

<file path=ppt/ink/ink20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3:05.2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1 248 0 0 0,'0'0'1536'0'0,"0"0"-135"0"0,0 0-138 0 0,0 0 201 0 0,0 0 299 0 0,0 0 173 0 0,0 0-85 0 0,0 0-328 0 0,0 0-413 0 0,0 0-354 0 0,0 0-232 0 0,0 0-65 0 0,0 0 94 0 0,0 3 113 0 0,0-1-566 0 0,1-1 0 0 0,-1 0 0 0 0,0 0 0 0 0,1 0-1 0 0,0 0 1 0 0,-1 0 0 0 0,1 0 0 0 0,0 0 0 0 0,-1 0 0 0 0,1 0 0 0 0,0 0 0 0 0,0 0 0 0 0,0 0 0 0 0,0 0-1 0 0,0-1 1 0 0,0 1 0 0 0,0 0 0 0 0,0-1 0 0 0,0 1 0 0 0,0-1 0 0 0,0 1 0 0 0,0-1 0 0 0,1 1 0 0 0,-1-1-1 0 0,0 0 1 0 0,0 0 0 0 0,0 1 0 0 0,1-1 0 0 0,-1 0 0 0 0,0 0 0 0 0,0 0 0 0 0,0 0 0 0 0,1-1 0 0 0,-1 1-1 0 0,0 0 1 0 0,0 0 0 0 0,0-1 0 0 0,1 1 0 0 0,0-1-100 0 0,10 1 621 0 0,-1-2-408 0 0,1-1 1 0 0,-1 0-1 0 0,-1-1 1 0 0,1 0-1 0 0,0 0 1 0 0,-1-1-1 0 0,0-1 1 0 0,0 1-1 0 0,0-2 0 0 0,-1 1 1 0 0,0-1-1 0 0,0-1 1 0 0,-1 0-1 0 0,0 0 1 0 0,0-1-1 0 0,-1 1 1 0 0,0-2-1 0 0,1 0-213 0 0,36-57 876 0 0,-43 67-789 0 0,1 27 484 0 0,30 332 133 0 0,-29-331-689 0 0,2 0 1 0 0,1 0 0 0 0,2-1-1 0 0,0 0 1 0 0,2-1-1 0 0,0 1 1 0 0,2-2-1 0 0,1 0 1 0 0,3 2-16 0 0,11-115 1764 0 0,95-316-1689 0 0,-69 205-351 0 0,-37 165-2162 0 0,5 21-7416 0 0,-17 12-1854 0 0</inkml:trace>
  <inkml:trace contextRef="#ctx0" brushRef="#br0" timeOffset="1938.095">798 583 0 0 0,'0'0'1722'0'0,"0"0"-498"0"0,0 0-328 0 0,0 0-33 0 0,0 0 80 0 0,0 0 85 0 0,0 0 40 0 0,0 0-79 0 0,0 0-117 0 0,0 0-95 0 0,0 0-110 0 0,0 0-95 0 0,-7 10-41 0 0,-92 156 2826 0 0,6-29-2004 0 0,93-138-1297 0 0,-1 1 0 0 0,1 0 0 0 0,0 0 0 0 0,0-1 0 0 0,0 1 0 0 0,-1 0 0 0 0,1 0 0 0 0,0-1 0 0 0,-1 1 0 0 0,1 0 0 0 0,0 0 0 0 0,0 0 0 0 0,-1 0 0 0 0,1-1 0 0 0,0 1 0 0 0,-1 0 0 0 0,1 0 0 0 0,0 0 0 0 0,-1 0 0 0 0,1 0 0 0 0,0 0 0 0 0,-1 0 0 0 0,1 0 0 0 0,0 0 0 0 0,-1 0 0 0 0,1 0 0 0 0,0 0 0 0 0,-1 0 0 0 0,1 0 0 0 0,0 0 0 0 0,-1 0 0 0 0,1 1 0 0 0,0-1 0 0 0,-1 0 0 0 0,1 0-56 0 0,17-35 766 0 0,95-137-242 0 0,-6 61-136 0 0,-103 112-360 0 0,-1 0 0 0 0,0 0 0 0 0,0 0-1 0 0,0 0 1 0 0,0 0 0 0 0,1 0 0 0 0,-2 1 0 0 0,1-1-1 0 0,0 1 1 0 0,0-1 0 0 0,0 1 0 0 0,-1 0-1 0 0,1-1 1 0 0,-1 1 0 0 0,1 0 0 0 0,-1 0 0 0 0,0 0-1 0 0,0 0 1 0 0,0 0 0 0 0,0 1 0 0 0,0-1-1 0 0,0 0 1 0 0,-1 0 0 0 0,1 1 0 0 0,-1-1 0 0 0,1 0-1 0 0,-1 1 1 0 0,0-1 0 0 0,0 0 0 0 0,0 1-1 0 0,0 1-27 0 0,3 6 100 0 0,21 115 678 0 0,-6-62-502 0 0,-9-27-141 0 0,-9-35-155 0 0,0-1-24 0 0,0 0 12 0 0,0 0-9 0 0,0 0-25 0 0,0 0-38 0 0,0 0-102 0 0,-3-10-5968 0 0,-1 5-1485 0 0,2 1-645 0 0</inkml:trace>
  <inkml:trace contextRef="#ctx0" brushRef="#br0" timeOffset="2228.004">626 748 7778 0 0,'0'0'1664'0'0,"0"0"-528"0"0,0 0-148 0 0,0 0 191 0 0,0 0 178 0 0,0 0 46 0 0,0 0-124 0 0,0 0-163 0 0,0 0-153 0 0,0 0-168 0 0,0 0-166 0 0,0 0-170 0 0,34-7-155 0 0,104-23-117 0 0,-9 20-638 0 0,-103 10-2501 0 0,-10 0-5675 0 0,-11 0-580 0 0</inkml:trace>
  <inkml:trace contextRef="#ctx0" brushRef="#br0" timeOffset="2698.086">1155 513 4265 0 0,'0'0'1906'0'0,"0"0"-654"0"0,0 0-204 0 0,0 0 126 0 0,0 0 129 0 0,0 0-35 0 0,0 0-158 0 0,0 0-106 0 0,0 0-89 0 0,0 0-51 0 0,0 0-59 0 0,0 0-113 0 0,0 0-47 0 0,5 3-11 0 0,14 13-4 0 0,-12 27 1230 0 0,-17 97-407 0 0,-7-36-1175 0 0,9-78 100 0 0,6-16-958 0 0,4-17-2983 0 0,8-11-3264 0 0,-8 14 3455 0 0,1 0-5770 0 0</inkml:trace>
  <inkml:trace contextRef="#ctx0" brushRef="#br0" timeOffset="2959.924">1168 509 6289 0 0,'0'0'1874'0'0,"0"0"-466"0"0,0 0-175 0 0,0 0 95 0 0,0 0 83 0 0,0 0-53 0 0,0 0-146 0 0,0 0-223 0 0,0 0-179 0 0,0 0-125 0 0,0 0-90 0 0,0 0-72 0 0,27-9-60 0 0,85-29-75 0 0,-7 15 351 0 0,-38 19-1165 0 0,-65 14-2806 0 0,-12 3-5592 0 0,3-10 1 0 0</inkml:trace>
  <inkml:trace contextRef="#ctx0" brushRef="#br0" timeOffset="3209.839">1193 656 4833 0 0,'0'0'2014'0'0,"0"0"-653"0"0,0 0-136 0 0,0 0 160 0 0,0 0 220 0 0,0 0 95 0 0,0 0-229 0 0,0 0-227 0 0,0 0-212 0 0,0 0-182 0 0,0 0-166 0 0,0 0-138 0 0,0 0-104 0 0,24 2-107 0 0,72 4-92 0 0,-11-24-99 0 0,-55 10-436 0 0,-3 2-1340 0 0,-10 1-2866 0 0,-8 1-6321 0 0</inkml:trace>
</inkml:ink>
</file>

<file path=ppt/ink/ink20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3:10.4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92 2160 0 0,'0'0'642'0'0,"0"0"-355"0"0,0 0-51 0 0,0 0 357 0 0,0 0 511 0 0,0 0 389 0 0,0 0 122 0 0,0 0-74 0 0,0 0-147 0 0,0 0-155 0 0,0 0-156 0 0,33-1-126 0 0,105-5-54 0 0,196-19 3624 0 0,756 2-948 0 0,-318 23-2759 0 0,175 4 431 0 0,-625-8-959 0 0,114-25-134 0 0,-205 21 450 0 0,-138 8-6915 0 0,-71 0 2646 0 0,-25 0-8196 0 0</inkml:trace>
</inkml:ink>
</file>

<file path=ppt/ink/ink20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3:10.9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168 3 2785 0 0,'0'0'3080'0'0,"0"0"-985"0"0,0 0-329 0 0,0 0 21 0 0,0 0-8 0 0,0 0-97 0 0,0 0-200 0 0,0 0-221 0 0,0 0-217 0 0,0 0-177 0 0,0 0-176 0 0,0 0-132 0 0,0 0-94 0 0,-9-1-69 0 0,-27 0-21 0 0,-32 28 1005 0 0,50-15-990 0 0,-18 13 622 0 0,62-29-281 0 0,62-44 300 0 0,-88 49-1001 0 0,0-1 0 0 0,0 0 1 0 0,0 0-1 0 0,0 1 0 0 0,0-1 1 0 0,0 0-1 0 0,0 0 0 0 0,1 0 1 0 0,-1 1-1 0 0,0-1 0 0 0,0 0 1 0 0,0 0-1 0 0,0 0 0 0 0,0 0 1 0 0,1 1-1 0 0,-1-1 0 0 0,0 0 1 0 0,0 0-1 0 0,0 0 0 0 0,0 0 1 0 0,1 0-1 0 0,-1 1 0 0 0,0-1 1 0 0,0 0-1 0 0,0 0 0 0 0,1 0 1 0 0,-1 0-1 0 0,0 0 0 0 0,0 0 1 0 0,1 0-1 0 0,-1 0 0 0 0,0 0 0 0 0,0 0 1 0 0,0 0-1 0 0,1 0 0 0 0,-1 0 1 0 0,0 0-1 0 0,0 0 0 0 0,1 0 1 0 0,-1 0-1 0 0,0 0 0 0 0,0 0 1 0 0,0 0-1 0 0,1-1 0 0 0,-1 1 1 0 0,0 0-1 0 0,0 0-30 0 0,-3 20-3888 0 0,3-18 1939 0 0,0-1-6842 0 0,0-1-3440 0 0</inkml:trace>
</inkml:ink>
</file>

<file path=ppt/ink/ink20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3:11.5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88 1 0 0 0,'0'0'795'0'0,"0"0"174"0"0,0 0 400 0 0,0 0 546 0 0,0 0 415 0 0,0 0 23 0 0,0 0-292 0 0,0 0-409 0 0,0 0-324 0 0,0 0-191 0 0,0 0-98 0 0,0 0-65 0 0,0 0-84 0 0,-10 16-68 0 0,-45 75 514 0 0,33-55 1208 0 0,68-57 600 0 0,-35 13-3220 0 0,-3 4 1125 0 0,-19 15-427 0 0,11-11-639 0 0,0 0 0 0 0,0-1 0 0 0,0 1 1 0 0,0 0-1 0 0,0-1 0 0 0,-1 1 0 0 0,1 0 1 0 0,0-1-1 0 0,0 1 0 0 0,0 0 0 0 0,0 0 1 0 0,0-1-1 0 0,0 1 0 0 0,0 0 0 0 0,-1 0 1 0 0,1-1-1 0 0,0 1 0 0 0,0 0 0 0 0,0 0 1 0 0,-1-1-1 0 0,1 1 0 0 0,0 0 1 0 0,0 0-1 0 0,-1 0 0 0 0,1-1 0 0 0,0 1 1 0 0,0 0-1 0 0,-1 0 0 0 0,1 0 0 0 0,0 0 1 0 0,-1 0-1 0 0,1 0 0 0 0,0 0 0 0 0,0 0 1 0 0,-1 0-1 0 0,1 0 0 0 0,0 0 0 0 0,-1 0 1 0 0,1 0-1 0 0,0 0 0 0 0,-1 0 0 0 0,1 0 1 0 0,0 0-1 0 0,0 0 0 0 0,-1 0 0 0 0,1 0 1 0 0,0 0-1 0 0,-1 0 0 0 0,1 1 0 0 0,0-1 1 0 0,0 0-1 0 0,-1 0 0 0 0,1 0 0 0 0,0 0 1 0 0,0 1-1 0 0,-1-1 0 0 0,1 0 0 0 0,0 0 1 0 0,0 1-1 0 0,0-1 0 0 0,0 0 0 0 0,-1 1 17 0 0,3-19-7599 0 0,-1 13-4390 0 0</inkml:trace>
</inkml:ink>
</file>

<file path=ppt/ink/ink20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6:56.6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289 143 4689 0 0,'0'0'1654'0'0,"0"0"-185"0"0,0 0-78 0 0,0 0 84 0 0,0 0 118 0 0,0 0-65 0 0,0 0-244 0 0,0 0-317 0 0,0 0-281 0 0,0 0-181 0 0,0 0-106 0 0,-10 19-34 0 0,-33 61 1 0 0,15 13 672 0 0,17-56-656 0 0,-7 33-27 0 0,-4-1-1 0 0,-2-1 0 0 0,-4-1 1 0 0,-18 30-355 0 0,-13 13-293 0 0,59-109 139 0 0,0-1-76 0 0,27-52-1490 0 0,79-228 253 0 0,25-164 1215 0 0,-118 399 1395 0 0,-12 75 644 0 0,-6 42-1079 0 0,1-42-505 0 0,2 0-1 0 0,0-1 1 0 0,2 1-1 0 0,2 0 1 0 0,0-1-1 0 0,2 1 1 0 0,2-1-1 0 0,6 21-202 0 0,-6-31 68 0 0,4 8-10 0 0,0 0 1 0 0,1-1-1 0 0,2 0 1 0 0,1 0 0 0 0,9 11-59 0 0,-22-34 16 0 0,1 0 0 0 0,-1 0 0 0 0,1-1 1 0 0,0 1-1 0 0,0-1 0 0 0,0 1 0 0 0,0-1 1 0 0,1 0-1 0 0,-1 0 0 0 0,0 0 0 0 0,1 0 1 0 0,0 0-1 0 0,-1 0 0 0 0,1-1 0 0 0,0 1 1 0 0,0-1-1 0 0,0 0 0 0 0,0 0 0 0 0,0 0 1 0 0,0 0-1 0 0,0-1 0 0 0,0 1 0 0 0,0-1 1 0 0,1 0-1 0 0,-1 1 0 0 0,0-1 0 0 0,0-1 1 0 0,0 1-1 0 0,0 0 0 0 0,1-1 0 0 0,-1 0 1 0 0,0 0-1 0 0,0 0 0 0 0,0 0 0 0 0,0 0 1 0 0,-1-1-1 0 0,1 1 0 0 0,3-2-16 0 0,46-112 1067 0 0,-35 65-879 0 0,-1-1 0 0 0,-3 0 0 0 0,-2-1 0 0 0,-3 0 0 0 0,-2 0 0 0 0,-2-1 0 0 0,-2-35-188 0 0,-2 75 9 0 0,-11-50-18 0 0,8 85-2550 0 0,2 5-2293 0 0,1-18 1319 0 0,0 6-8050 0 0</inkml:trace>
  <inkml:trace contextRef="#ctx0" brushRef="#br0" timeOffset="315.82">926 489 12179 0 0,'0'0'1749'0'0,"0"0"-323"0"0,0 0-191 0 0,0 0-102 0 0,0 0-122 0 0,0 0-217 0 0,0 0-243 0 0,0 0-162 0 0,0 0-133 0 0,0 0-63 0 0,0 0-15 0 0,0 0-31 0 0,-9 32-26 0 0,-27 100-20 0 0,35-129-97 0 0,0-1 1 0 0,0 1-1 0 0,0-1 0 0 0,0 1 0 0 0,0 0 0 0 0,1 0 0 0 0,-1-1 0 0 0,1 1 0 0 0,0 0 1 0 0,0 0-1 0 0,0 0 0 0 0,0-1 0 0 0,0 1 0 0 0,1 0 0 0 0,-1 0 0 0 0,1 0 0 0 0,0-1 1 0 0,0 1-1 0 0,0 0 0 0 0,0-1 0 0 0,0 1 0 0 0,0-1 0 0 0,1 1 0 0 0,0 0-4 0 0,3 4 15 0 0,0-2 68 0 0,-1 1 0 0 0,1-1 1 0 0,0-1-1 0 0,0 1 1 0 0,1-1-1 0 0,-1 1 1 0 0,1-2-1 0 0,0 1 0 0 0,0-1 1 0 0,0 0-1 0 0,1 0 1 0 0,-1 0-1 0 0,1-1 1 0 0,-1 0-1 0 0,1 0 1 0 0,0-1-1 0 0,0 0 0 0 0,0 0 1 0 0,0-1-1 0 0,-1 1 1 0 0,1-2-1 0 0,0 1 1 0 0,0-1-1 0 0,0 0 0 0 0,2-1-83 0 0,0-1 153 0 0,0 0-1 0 0,-1 0 1 0 0,1-1-1 0 0,-1 0 1 0 0,0-1-1 0 0,0 0 1 0 0,-1 0-1 0 0,0-1 0 0 0,0 0 1 0 0,0 0-1 0 0,0-1 1 0 0,-1 1-1 0 0,0-2 1 0 0,-1 1-1 0 0,1 0 1 0 0,-1-1-1 0 0,-1 0 1 0 0,0 0-1 0 0,0-1 1 0 0,0 1-1 0 0,-1-1 0 0 0,1-5-152 0 0,-1 8 18 0 0,-1 0-1 0 0,0 0 0 0 0,-1 0 1 0 0,1 0-1 0 0,-1 0 0 0 0,0 0 1 0 0,-1 0-1 0 0,1 0 0 0 0,-1 0 1 0 0,-1 0-1 0 0,1-1 0 0 0,-1 1 1 0 0,0 0-1 0 0,0 0 1 0 0,-1 0-1 0 0,1 0 0 0 0,-2 1 1 0 0,1-1-1 0 0,0 0 0 0 0,-1 1 1 0 0,0 0-1 0 0,0-1 0 0 0,-1 1 1 0 0,0 0-1 0 0,0 1 0 0 0,0-1 1 0 0,0 1-1 0 0,-1-1 0 0 0,1 1 1 0 0,-1 1-1 0 0,0-1 0 0 0,0 1 1 0 0,-1 0-1 0 0,1-1-17 0 0,-70-5-915 0 0,51 14-1702 0 0,1 7-3420 0 0,14-5-5959 0 0</inkml:trace>
</inkml:ink>
</file>

<file path=ppt/ink/ink20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6:57.7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1 647 6929 0 0,'0'0'1641'0'0,"0"0"-501"0"0,0 0-38 0 0,0 0 195 0 0,0 0 109 0 0,0 0-43 0 0,0 0-147 0 0,0 0-134 0 0,0 0-110 0 0,0 0-59 0 0,0 0-47 0 0,0 0-67 0 0,30 0-54 0 0,94 3-75 0 0,-116-2-532 0 0,0 1 0 0 0,0-1-1 0 0,0-1 1 0 0,0 1 0 0 0,0-1 0 0 0,0-1 0 0 0,0 0 0 0 0,0 0 0 0 0,0 0 0 0 0,0-1 0 0 0,-1 0-1 0 0,1-1 1 0 0,-1 1 0 0 0,1-1 0 0 0,-1-1 0 0 0,0 0 0 0 0,0 0 0 0 0,0 0 0 0 0,-1-1 0 0 0,1 0 0 0 0,-1 0-1 0 0,0 0 1 0 0,-1-1 0 0 0,1 0 0 0 0,-1-1-138 0 0,-2 4 27 0 0,-1 0 0 0 0,0-1 0 0 0,-1 1 0 0 0,1 0 0 0 0,0-1 0 0 0,-1 0 0 0 0,0 1 0 0 0,0-1-1 0 0,0 0 1 0 0,0 1 0 0 0,-1-1 0 0 0,0 0 0 0 0,1 0 0 0 0,-1 0 0 0 0,0 0 0 0 0,-1 1 0 0 0,1-1 0 0 0,-1 0 0 0 0,0 0 0 0 0,0 1 0 0 0,0-1-1 0 0,0 0 1 0 0,-1 1 0 0 0,1-1 0 0 0,-1 1 0 0 0,0 0 0 0 0,0-1 0 0 0,0 1 0 0 0,0 0 0 0 0,-1 0 0 0 0,1 0 0 0 0,-1 1 0 0 0,0-1 0 0 0,0 1-1 0 0,0-1 1 0 0,0 1 0 0 0,0 0 0 0 0,-1 0 0 0 0,1 0 0 0 0,0 1 0 0 0,-1-1 0 0 0,0 1 0 0 0,1 0 0 0 0,-1 0 0 0 0,0 0 0 0 0,1 0 0 0 0,-1 1-1 0 0,-1-1-26 0 0,-1 0-18 0 0,0-1 1 0 0,0 2-1 0 0,0-1 0 0 0,0 0 0 0 0,0 1 0 0 0,0 0 0 0 0,-1 1 0 0 0,1-1 0 0 0,0 1 0 0 0,1 1 0 0 0,-1-1 0 0 0,0 1 0 0 0,0 0 0 0 0,0 0 0 0 0,1 0 0 0 0,-1 1 0 0 0,1 0 0 0 0,0 0 0 0 0,0 0 0 0 0,0 1 0 0 0,0 0 0 0 0,1 0 1 0 0,-1 0-1 0 0,1 0 0 0 0,0 1 0 0 0,-2 2 18 0 0,1-1-7 0 0,0 0 0 0 0,1 0 0 0 0,-1 1-1 0 0,1-1 1 0 0,1 1 0 0 0,-1 0 0 0 0,1 0 0 0 0,0 0 0 0 0,1 0 0 0 0,0 0 0 0 0,0 1 0 0 0,0-1 0 0 0,1 1 0 0 0,0-1 0 0 0,1 1 0 0 0,0 0 0 0 0,0-1 0 0 0,0 1 0 0 0,1 0 0 0 0,0-1 0 0 0,1 1 0 0 0,0-1 0 0 0,0 0 0 0 0,0 1 0 0 0,1-1 0 0 0,0 0 0 0 0,0 0 0 0 0,1-1 0 0 0,0 1-1 0 0,0-1 1 0 0,1 0 0 0 0,0 0 0 0 0,0 0 0 0 0,0 0 0 0 0,0-1 0 0 0,1 0 7 0 0,10 4 24 0 0,1-1 0 0 0,-1-1 0 0 0,1-1 0 0 0,0 0 0 0 0,1-1 0 0 0,-1-1 0 0 0,1 0-1 0 0,0-2 1 0 0,0 0 0 0 0,0-1 0 0 0,0 0 0 0 0,1-2 0 0 0,11-1-24 0 0,-14-1-153 0 0,0-1-1 0 0,0-1 1 0 0,0 0 0 0 0,-1-1-1 0 0,0 0 1 0 0,0-2-1 0 0,-1 1 1 0 0,0-2 0 0 0,0 0-1 0 0,1-2 154 0 0,23-20-3180 0 0,-21 17-577 0 0,0 0-3745 0 0,-5 6-2996 0 0</inkml:trace>
  <inkml:trace contextRef="#ctx0" brushRef="#br0" timeOffset="203.989">1026 429 9514 0 0,'0'0'3633'0'0,"0"0"-1765"0"0,0 0-649 0 0,0 0 147 0 0,0 0 146 0 0,0 0-58 0 0,0 0-225 0 0,-19 33-315 0 0,-61 103-283 0 0,-79 130 293 0 0,153-253-2058 0 0,-16 23 2218 0 0,11-29-5786 0 0,-3-4-5825 0 0,12-3 1542 0 0</inkml:trace>
  <inkml:trace contextRef="#ctx0" brushRef="#br0" timeOffset="385.772">706 463 14419 0 0,'0'0'2051'0'0,"0"0"-805"0"0,0 0-477 0 0,0 0 55 0 0,0 0 177 0 0,0 0 96 0 0,0 0-57 0 0,0 0-262 0 0,0 0-250 0 0,0 0-141 0 0,0 0-102 0 0,11 31-73 0 0,36 98-50 0 0,-4-29 55 0 0,-40-93-265 0 0,1 0-1 0 0,0 0 1 0 0,1-1 0 0 0,-1 0-1 0 0,1 0 1 0 0,0 0 0 0 0,1 0-1 0 0,0-1 1 0 0,0 0 0 0 0,0 0-1 0 0,6 3 49 0 0,6 1-3727 0 0,3-3-3640 0 0,-12-6-4695 0 0</inkml:trace>
  <inkml:trace contextRef="#ctx0" brushRef="#br0" timeOffset="1063.561">1229 142 440 0 0,'0'0'2899'0'0,"0"0"-770"0"0,0 0-217 0 0,0 0 115 0 0,0 0 110 0 0,0 0-38 0 0,0 0-256 0 0,0 0-357 0 0,0 0-362 0 0,0 0-271 0 0,0 0-191 0 0,0 0-142 0 0,0 0-51 0 0,4-7 62 0 0,0 0-437 0 0,-4 8-56 0 0,0 0 0 0 0,0-1 1 0 0,1 1-1 0 0,-1-1 0 0 0,0 1 1 0 0,0-1-1 0 0,0 1 0 0 0,1 0 0 0 0,-1-1 1 0 0,0 1-1 0 0,1-1 0 0 0,-1 0 0 0 0,0 1 1 0 0,1-1-1 0 0,-1 1 0 0 0,1-1 0 0 0,-1 1 1 0 0,1-1-1 0 0,-1 0 0 0 0,1 1 0 0 0,-1-1 1 0 0,1 0-1 0 0,-1 0 0 0 0,1 1 1 0 0,-1-1-1 0 0,1 0 0 0 0,-1 0 0 0 0,1 0 1 0 0,0 0-1 0 0,-1 1 0 0 0,1-1 0 0 0,-1 0 1 0 0,1 0-1 0 0,0 0 0 0 0,-1 0 0 0 0,1-1 1 0 0,-1 1-1 0 0,1 0 0 0 0,0 0 1 0 0,-1 0-1 0 0,1 0 0 0 0,-1-1 0 0 0,1 1 1 0 0,-1 0-1 0 0,1 0 0 0 0,-1-1 0 0 0,1 1 1 0 0,-1 0-1 0 0,1-1 0 0 0,-1 1 0 0 0,1-1 1 0 0,-1 1-1 0 0,0-1-38 0 0,14 226 2623 0 0,22 91-1895 0 0,-3-111-672 0 0,-31-189-559 0 0,-2-24-2006 0 0,-4-25-4613 0 0,0 19 550 0 0,1 3-3382 0 0</inkml:trace>
  <inkml:trace contextRef="#ctx0" brushRef="#br0" timeOffset="1268.233">1067 532 9258 0 0,'0'0'1030'0'0,"0"0"-69"0"0,0 0 290 0 0,0 0 235 0 0,0 0 11 0 0,0 0-132 0 0,0 0-206 0 0,0 0-215 0 0,34 3-185 0 0,108 7-174 0 0,-85-7-338 0 0,0-2 0 0 0,-1-3 0 0 0,1-2 0 0 0,1-2-247 0 0,-54 5-6 0 0,7 0-224 0 0,72-11-632 0 0,-31-3-5731 0 0,-44 14 1213 0 0,-3 1-2832 0 0</inkml:trace>
  <inkml:trace contextRef="#ctx0" brushRef="#br0" timeOffset="1896.23">1556 669 640 0 0,'0'0'1128'0'0,"0"0"97"0"0,0 0 195 0 0,0 0 247 0 0,0 0 71 0 0,0 0-39 0 0,0 0-83 0 0,0 0-116 0 0,0 0-117 0 0,0 0-142 0 0,0 0-116 0 0,0 0-78 0 0,0 0-45 0 0,34 18-33 0 0,104 52-31 0 0,-136-68-882 0 0,1 0 0 0 0,-1-1 0 0 0,0 1 1 0 0,1-1-1 0 0,0 1 0 0 0,-1-1 1 0 0,1 0-1 0 0,0 0 0 0 0,-1 0 0 0 0,1 0 1 0 0,0-1-1 0 0,0 1 0 0 0,0-1 0 0 0,0 0 1 0 0,-1 0-1 0 0,1 0 0 0 0,0 0 1 0 0,0 0-1 0 0,0 0 0 0 0,0-1 0 0 0,0 1 1 0 0,0-1-1 0 0,-1 0 0 0 0,3-1-56 0 0,4-2 283 0 0,0 1-143 0 0,0-1 1 0 0,-1 0-1 0 0,1 0 0 0 0,-1-1 0 0 0,0 0 0 0 0,0-1 0 0 0,-1 1 0 0 0,1-1 0 0 0,-1-1 0 0 0,0 0 0 0 0,-1 0 0 0 0,0 0 0 0 0,0 0 0 0 0,0-1 1 0 0,-1 0-1 0 0,-1 0 0 0 0,1-1 0 0 0,-1 1 0 0 0,0-1 0 0 0,-1 0 0 0 0,0 0 0 0 0,-1 0 0 0 0,0-1 0 0 0,0 1 0 0 0,-1 0 0 0 0,0-1 1 0 0,0 1-141 0 0,-1 6 3 0 0,1 1 0 0 0,-1 0 0 0 0,0 0 0 0 0,0-1 0 0 0,0 1 0 0 0,0 0 0 0 0,0 0 0 0 0,0-1 0 0 0,-1 1 0 0 0,1 0 0 0 0,-1 0 0 0 0,0 0 0 0 0,1-1 0 0 0,-1 1 0 0 0,0 0 0 0 0,0 0 0 0 0,0 0 0 0 0,-1 0 0 0 0,1 1 0 0 0,0-1 0 0 0,-1 0 0 0 0,1 0 0 0 0,-1 1 0 0 0,0-1 0 0 0,1 1 0 0 0,-1 0 0 0 0,0-1 0 0 0,0 1 0 0 0,0 0 0 0 0,0 0 0 0 0,0 0 0 0 0,0 0 0 0 0,0 0 0 0 0,0 1 0 0 0,0-1 0 0 0,-1 1 0 0 0,1-1 0 0 0,0 1 0 0 0,0 0 0 0 0,-1 0 0 0 0,1 0 0 0 0,0 0 0 0 0,0 0 0 0 0,-2 0-3 0 0,-4 3-40 0 0,0-1 1 0 0,0 1 0 0 0,0 0 0 0 0,0 1 0 0 0,1 0 0 0 0,0 0 0 0 0,-1 0 0 0 0,1 1 0 0 0,1 0 0 0 0,-1 1 0 0 0,1-1 0 0 0,0 1 0 0 0,0 0 0 0 0,1 1 0 0 0,-1 0 0 0 0,2 0 0 0 0,-2 1 39 0 0,-6 6-58 0 0,4-3 29 0 0,0-1-1 0 0,0 1 1 0 0,1 0-1 0 0,1 1 1 0 0,0 0-1 0 0,0 0 1 0 0,2 0-1 0 0,-1 1 1 0 0,1-1-1 0 0,1 1 1 0 0,0 0-1 0 0,1 0 1 0 0,1 0-1 0 0,0 0 1 0 0,0 0-1 0 0,1 1 1 0 0,1-1 29 0 0,0-8-1 0 0,0-1 0 0 0,0 0 0 0 0,0 0 1 0 0,1 0-1 0 0,-1 0 0 0 0,1 0 1 0 0,0-1-1 0 0,0 1 0 0 0,0 0 1 0 0,1-1-1 0 0,-1 1 0 0 0,1-1 0 0 0,0 0 1 0 0,0 0-1 0 0,0 0 0 0 0,0 0 1 0 0,1-1-1 0 0,-1 1 0 0 0,1-1 0 0 0,-1 0 1 0 0,1 0-1 0 0,0 0 0 0 0,0 0 1 0 0,0-1-1 0 0,0 1 0 0 0,1-1 1 0 0,5 2 30 0 0,0 0 0 0 0,0-1-1 0 0,1 0 1 0 0,-1-1 0 0 0,1 0-1 0 0,-1 0 1 0 0,1-1 0 0 0,0-1 0 0 0,-1 0-1 0 0,3 0-29 0 0,8-6 134 0 0,0-1-1 0 0,0 0 1 0 0,-1-1-1 0 0,0-2 1 0 0,-1 0-1 0 0,0-1 1 0 0,0 0-1 0 0,-2-2 1 0 0,0 0-1 0 0,10-11-133 0 0,-7 6 90 0 0,-1-1-1 0 0,-1-1 0 0 0,-1-1 1 0 0,0 0-1 0 0,-2-1 0 0 0,-1-1 1 0 0,-1 0-1 0 0,-1-1 0 0 0,-1 0 1 0 0,-1-1-1 0 0,-1 0 1 0 0,-1-2-90 0 0,-7 28-1 0 0,0-1 0 0 0,-1 0 0 0 0,1 0 0 0 0,0 0 0 0 0,-1-1 0 0 0,1 1 0 0 0,-1 0 0 0 0,1 0 0 0 0,-1 0 0 0 0,0 0 0 0 0,1 0 0 0 0,-1-1 0 0 0,0 1 0 0 0,0 0 0 0 0,0 0 0 0 0,0 0 0 0 0,0-1 0 0 0,0 1 0 0 0,0 0 0 0 0,0 0 0 0 0,-1 0 0 0 0,1-1 0 0 0,0 1 0 0 0,-1 0 0 0 0,1 0 0 0 0,-1 0 0 0 0,1 0 0 0 0,-1 0 0 0 0,0 0 0 0 0,1 0 0 0 0,-1 0 0 0 0,0 0 0 0 0,0 0 1 0 0,1 0-1 0 0,-1 0 0 0 0,0 1 0 0 0,0-1 0 0 0,0 0 0 0 0,0 1 0 0 0,0-1 0 0 0,0 0 0 0 0,0 1 0 0 0,-1-1 0 0 0,1 1 0 0 0,0 0 0 0 0,0-1 0 0 0,0 1 0 0 0,0 0 0 0 0,-1 0 0 0 0,1 0 0 0 0,0-1 0 0 0,0 1 0 0 0,0 1 0 0 0,-1-1 0 0 0,1 0 0 0 0,0 0 0 0 0,0 0 0 0 0,0 1 0 0 0,-1-1 0 0 0,1 0 0 0 0,0 1 0 0 0,0-1 0 0 0,0 1 0 0 0,0-1 0 0 0,0 1 0 0 0,0 0 1 0 0,-5 3-24 0 0,1 1-1 0 0,0-1 1 0 0,1 1-1 0 0,-1 0 0 0 0,1 1 1 0 0,0-1-1 0 0,0 1 0 0 0,1 0 1 0 0,-1-1-1 0 0,1 2 0 0 0,1-1 1 0 0,-1 0-1 0 0,1 0 1 0 0,0 1-1 0 0,0 0 0 0 0,1-1 1 0 0,0 1-1 0 0,0 0 0 0 0,1-1 1 0 0,0 1-1 0 0,0 5 25 0 0,2-8-3 0 0,-1 0 0 0 0,2 0-1 0 0,-1 0 1 0 0,0 0 0 0 0,1-1-1 0 0,-1 1 1 0 0,1-1 0 0 0,0 1 0 0 0,0-1-1 0 0,0 0 1 0 0,1 0 0 0 0,-1 0 0 0 0,1-1-1 0 0,0 1 1 0 0,0-1 0 0 0,-1 0-1 0 0,1 0 1 0 0,1 0 0 0 0,-1-1 0 0 0,0 1-1 0 0,0-1 1 0 0,1 0 0 0 0,-1 0 0 0 0,0-1-1 0 0,1 1 1 0 0,3-1 3 0 0,22 8-3 0 0,-17-3-6 0 0,-9-5 12 0 0,-1 0 0 0 0,0 1 0 0 0,1 0-1 0 0,-1 0 1 0 0,0 0 0 0 0,0 0 0 0 0,0 0 0 0 0,0 0 0 0 0,0 1-1 0 0,0 0 1 0 0,0-1 0 0 0,0 1 0 0 0,0 0 0 0 0,-1 1-1 0 0,1-1 1 0 0,-1 0 0 0 0,0 1 0 0 0,0-1 0 0 0,1 1 0 0 0,-2 0-1 0 0,1-1 1 0 0,0 1 0 0 0,0 0 0 0 0,-1 0 0 0 0,0 0-1 0 0,0 1 1 0 0,0-1 0 0 0,0 0 0 0 0,0 0 0 0 0,0 1 0 0 0,-1-1-1 0 0,0 1-2 0 0,-42 121-104 0 0,42-106-1436 0 0,6-9-6716 0 0,-3-9-1210 0 0</inkml:trace>
  <inkml:trace contextRef="#ctx0" brushRef="#br0" timeOffset="2383.852">2490 893 10610 0 0,'0'0'2061'0'0,"0"0"-224"0"0,0 0 6 0 0,0 0-45 0 0,0 0-257 0 0,0 0-383 0 0,0 0-385 0 0,0 0-267 0 0,0 0-56 0 0,0 0 47 0 0,0 0 25 0 0,0 0-37 0 0,0 0-34 0 0,15-27-56 0 0,51-88-70 0 0,68-84 882 0 0,-103 165-1214 0 0,-31 34-18 0 0,0 0-16 0 0,0 0-23 0 0,0 18-115 0 0,-20 101 159 0 0,20-117 20 0 0,-1 2 0 0 0,0-1 1 0 0,1 1-1 0 0,-1 0 0 0 0,1-1 1 0 0,0 1-1 0 0,0 0 0 0 0,0 0 1 0 0,0 0-1 0 0,1-1 0 0 0,-1 1 1 0 0,1 0-1 0 0,0-1 0 0 0,0 1 1 0 0,0-1-1 0 0,1 1 0 0 0,-1-1 1 0 0,1 1-1 0 0,0-1 0 0 0,0 0 1 0 0,0 0-1 0 0,0 0 1 0 0,1 0-1 0 0,-1 0 0 0 0,1 0 1 0 0,0-1-1 0 0,0 1 0 0 0,1 0 0 0 0,1-2 69 0 0,-1 0 0 0 0,1 0 1 0 0,-1-1-1 0 0,0 0 0 0 0,1 0 0 0 0,-1 0 0 0 0,1 0 0 0 0,-1-1 0 0 0,0 1 0 0 0,1-1 0 0 0,-1 0 1 0 0,0 0-1 0 0,1-1 0 0 0,-1 0 0 0 0,0 1 0 0 0,0-1 0 0 0,3-3-69 0 0,10-5 170 0 0,-1 0-1 0 0,-1-2 1 0 0,0 0 0 0 0,-1 0-1 0 0,0-2 1 0 0,0 1-1 0 0,-2-2 1 0 0,0 0 0 0 0,0 0-1 0 0,-2-1 1 0 0,1-2-170 0 0,4-9 37 0 0,-1 3-2967 0 0,-12 23-4454 0 0,-2 1-4599 0 0</inkml:trace>
  <inkml:trace contextRef="#ctx0" brushRef="#br0" timeOffset="3074.459">3189 544 13635 0 0,'0'0'2447'0'0,"0"0"-623"0"0,0 0-199 0 0,0 0-89 0 0,0 0-234 0 0,0 0-351 0 0,0 0-374 0 0,0 0-233 0 0,0 0-125 0 0,0 0-62 0 0,0 0-29 0 0,0 0-22 0 0,0 0-21 0 0,-16 12-24 0 0,-94 87 35 0 0,105-94-99 0 0,-1 0 0 0 0,1 1-1 0 0,0 0 1 0 0,1 0-1 0 0,0 0 1 0 0,0 0 0 0 0,0 1-1 0 0,1-1 1 0 0,-1 1-1 0 0,2 0 1 0 0,-1 0 0 0 0,1 0-1 0 0,0 1 1 0 0,0-1-1 0 0,1 1 1 0 0,0-1 0 0 0,1 0-1 0 0,-1 1 1 0 0,1 0-1 0 0,1 1 4 0 0,2-8 21 0 0,-1 1 1 0 0,1-1-1 0 0,0 1 0 0 0,0-1 0 0 0,0 0 0 0 0,0 0 0 0 0,0 0 0 0 0,0 0 0 0 0,0-1 0 0 0,0 1 1 0 0,0-1-1 0 0,0 0 0 0 0,0 1 0 0 0,0-2 0 0 0,0 1 0 0 0,1 0 0 0 0,-1-1 0 0 0,0 1 1 0 0,0-1-1 0 0,0 0 0 0 0,0 0 0 0 0,0 0 0 0 0,-1 0 0 0 0,3-2-21 0 0,8-5 114 0 0,0 0 1 0 0,-1-1-1 0 0,0 0 0 0 0,0-1 0 0 0,-1-1 1 0 0,-1 0-1 0 0,0 0 0 0 0,0-1 0 0 0,-1 0 1 0 0,0-1-1 0 0,-1 0 0 0 0,-1 0 0 0 0,0-1 1 0 0,-1 0-1 0 0,0-1-114 0 0,-6 15-4 0 0,0 0 0 0 0,0 1 0 0 0,0-1 0 0 0,1 0 0 0 0,-1 0 0 0 0,0 0 0 0 0,0 1 0 0 0,0-1 0 0 0,1 0 0 0 0,-1 0 0 0 0,0 0 0 0 0,0 0 0 0 0,0 1 0 0 0,1-1 0 0 0,-1 0 1 0 0,0 0-1 0 0,0 0 0 0 0,1 0 0 0 0,-1 0 0 0 0,0 0 0 0 0,0 0 0 0 0,1 0 0 0 0,-1 1 0 0 0,0-1 0 0 0,0 0 0 0 0,1 0 0 0 0,-1 0 0 0 0,0 0 0 0 0,1 0 0 0 0,-1-1 0 0 0,0 1 0 0 0,0 0 0 0 0,1 0 0 0 0,-1 0 0 0 0,0 0 0 0 0,0 0 0 0 0,1 0 1 0 0,-1 0-1 0 0,0 0 0 0 0,0-1 0 0 0,0 1 0 0 0,1 0 0 0 0,-1 0 0 0 0,0 0 0 0 0,0 0 0 0 0,0-1 0 0 0,1 1 0 0 0,-1 0 0 0 0,0 0 0 0 0,0-1 0 0 0,0 1 0 0 0,0 0 4 0 0,6 41-8 0 0,-2-17-34 0 0,-4-19 37 0 0,1-1 0 0 0,0 1 0 0 0,0-1-1 0 0,0 1 1 0 0,1-1 0 0 0,-1 1 0 0 0,1-1 0 0 0,0 0 0 0 0,1 1 0 0 0,-1-1 0 0 0,1 0 0 0 0,0-1 0 0 0,0 1 0 0 0,0 0 0 0 0,0-1 0 0 0,0 0 0 0 0,1 0 0 0 0,0 0-1 0 0,-1 0 1 0 0,1 0 0 0 0,0-1 0 0 0,1 1 0 0 0,-1-1 0 0 0,0 0 0 0 0,3 0 5 0 0,8-3 28 0 0,0-1 0 0 0,0 0 0 0 0,0-1 0 0 0,-1-1 0 0 0,1 0 0 0 0,-1-1 0 0 0,0-1 0 0 0,0 0 0 0 0,-1 0-1 0 0,1-2 1 0 0,-1 0 0 0 0,-1 0 0 0 0,0-1 0 0 0,0-1 0 0 0,-1 0 0 0 0,0 0 0 0 0,-1-1 0 0 0,0-1 0 0 0,8-11-28 0 0,16-16 152 0 0,-3-1 1 0 0,-1-2-1 0 0,-2 0 0 0 0,6-17-152 0 0,-20 32 9 0 0,-1-1 0 0 0,-2-1 0 0 0,-1 0 0 0 0,-1 0-1 0 0,-2-1 1 0 0,0 0 0 0 0,-3 0 0 0 0,0-1 0 0 0,-2 1-1 0 0,-1-10-8 0 0,0 38-1 0 0,-1 0 0 0 0,1-1 0 0 0,-1 1 0 0 0,0-1 0 0 0,0 0 0 0 0,0 1 0 0 0,0-1 0 0 0,0 1 0 0 0,-1-1 0 0 0,1 1 0 0 0,-1-1 0 0 0,0 1 0 0 0,1 0 0 0 0,-1-1 0 0 0,0 1-1 0 0,0 0 1 0 0,-1-1 0 0 0,1 1 0 0 0,0 0 0 0 0,-1 0 0 0 0,1 0 0 0 0,-1 0 0 0 0,0 0 0 0 0,0 0 0 0 0,0 1 0 0 0,1-1 0 0 0,-2 1 0 0 0,1-1 0 0 0,0 1 0 0 0,0 0 0 0 0,0 0 0 0 0,-1 0 0 0 0,1 0-1 0 0,0 0 1 0 0,-1 0 0 0 0,1 0 0 0 0,-1 1 0 0 0,1 0 0 0 0,-1-1 0 0 0,1 1 0 0 0,-1 0 0 0 0,1 0 0 0 0,-3 0 1 0 0,-5 7-12 0 0,0-1 0 0 0,1 1-1 0 0,0 0 1 0 0,1 1 0 0 0,-1 0 0 0 0,1 1 0 0 0,1 0-1 0 0,0 0 1 0 0,0 0 0 0 0,1 1 0 0 0,0 0 0 0 0,0 0-1 0 0,1 0 1 0 0,1 1 0 0 0,0 0 0 0 0,0 0 0 0 0,1 0-1 0 0,0 0 1 0 0,1 1 0 0 0,-1 10 12 0 0,-1 11 42 0 0,1 0 0 0 0,1-1-1 0 0,2 1 1 0 0,1 0 0 0 0,1 0 0 0 0,2-1-1 0 0,2 1 1 0 0,1-1 0 0 0,1-1 0 0 0,1 1 0 0 0,2-1-1 0 0,2-1 1 0 0,0 0 0 0 0,2-1 0 0 0,1 0 0 0 0,2-1-1 0 0,0-1 1 0 0,15 16-42 0 0,-27-36-25 0 0,0 0-1 0 0,0 0 1 0 0,0-1 0 0 0,1 0-1 0 0,-1 0 1 0 0,2 0 0 0 0,-1-1-1 0 0,0 0 1 0 0,1 0 0 0 0,0-1-1 0 0,4 2 26 0 0,-5-8-1709 0 0,-7-5-3991 0 0,0 5 2210 0 0,0-1-9013 0 0</inkml:trace>
  <inkml:trace contextRef="#ctx0" brushRef="#br0" timeOffset="4306.086">825 794 0 0 0,'0'0'340'0'0,"0"0"272"0"0,0 0-73 0 0,0 0-126 0 0,0 0-62 0 0,0 0-48 0 0,0 0-16 0 0,0 0 45 0 0,0 0 174 0 0,0 0 235 0 0,0 0 196 0 0,15 11 5323 0 0,20 26 1168 0 0,-16 15-4398 0 0,8-1-1385 0 0,-20-26-981 0 0,-7-24-640 0 0,0-1-8 0 0,0 0-4 0 0,0 0 7 0 0,0 0-3 0 0,0 0 8 0 0,0 0-39 0 0,0 0-28 0 0,0 0-54 0 0,0 0-59 0 0,0 0-180 0 0,0 0-496 0 0,0 0-1362 0 0,0 0-3774 0 0,0 0-5705 0 0</inkml:trace>
</inkml:ink>
</file>

<file path=ppt/ink/ink2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4:07.3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524 114 0 0 0,'0'0'487'0'0,"0"0"857"0"0,0 0 494 0 0,0 0 241 0 0,0 0 15 0 0,0 0-213 0 0,0 0-292 0 0,0 0-229 0 0,0 0-185 0 0,0 0-99 0 0,2-6-93 0 0,4-18-87 0 0,-20-4 3169 0 0,8 22-3822 0 0,-1 1-1 0 0,1 0 1 0 0,-1 0-1 0 0,1 0 1 0 0,-1 1-1 0 0,-1 0 1 0 0,1 0 0 0 0,0 1-1 0 0,-1 0 1 0 0,0 0-1 0 0,0 1 1 0 0,0 0-1 0 0,0 0 1 0 0,0 1 0 0 0,0 0-1 0 0,0 1 1 0 0,-1-1-1 0 0,1 2 1 0 0,0-1-1 0 0,0 1 1 0 0,-3 1-243 0 0,-14-2 287 0 0,-75 35 397 0 0,75-22-476 0 0,11-6-134 0 0,1 0 0 0 0,1 2 0 0 0,0-1-1 0 0,0 2 1 0 0,0-1 0 0 0,1 2-1 0 0,1-1 1 0 0,0 1 0 0 0,0 1-1 0 0,1 0 1 0 0,1 0 0 0 0,-1 2-74 0 0,-32 111 505 0 0,27-57-265 0 0,12-49-188 0 0,7 141 447 0 0,54-49-234 0 0,-12-52-3 0 0,46 6 100 0 0,-11-45-44 0 0,67-10 82 0 0,-33-43 13 0 0,-26-26-102 0 0,-45 22-216 0 0,5-18 102 0 0,-32 10 1 0 0,-12 13-137 0 0,-2 0 1 0 0,-2 0 0 0 0,0 0 0 0 0,-3-1 0 0 0,-1-11-62 0 0,-44-60 28 0 0,-20 15-14 0 0,24 42-9 0 0,35 36-50 0 0,-1 0 1 0 0,-1 1-1 0 0,0 0 0 0 0,-1 0 1 0 0,0 1-1 0 0,0 0 1 0 0,-1 0-1 0 0,0 2 1 0 0,0-1-1 0 0,-4-1 45 0 0,12 8-419 0 0,-34-13-530 0 0,24 12-3293 0 0,-1 1-5367 0 0,9 1-3463 0 0</inkml:trace>
</inkml:ink>
</file>

<file path=ppt/ink/ink20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7:06.1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126 310 0 0 0,'0'0'844'0'0,"0"0"282"0"0,0 0 118 0 0,0 0 50 0 0,0 0-59 0 0,0 0-90 0 0,0 0-35 0 0,1 3-47 0 0,0-1-871 0 0,0-1 0 0 0,-1 1 1 0 0,1 0-1 0 0,0-1 1 0 0,0 0-1 0 0,0 1 1 0 0,0-1-1 0 0,0 0 0 0 0,0 1 1 0 0,0-1-1 0 0,0 0 1 0 0,1 0-1 0 0,-1 0 1 0 0,1 0-1 0 0,-1 0 0 0 0,0 0 1 0 0,1 0-1 0 0,-1-1 1 0 0,1 1-1 0 0,0 0 0 0 0,-1-1 1 0 0,1 1-1 0 0,0-1 1 0 0,-1 0-1 0 0,1 1 1 0 0,0-1-1 0 0,-1 0 0 0 0,2 0-192 0 0,3 0 372 0 0,0 1-1 0 0,0-1 1 0 0,0 0-1 0 0,0 0 1 0 0,0-1-1 0 0,0 0 1 0 0,0 0-1 0 0,0 0 0 0 0,-1-1 1 0 0,1 0-1 0 0,0 0 1 0 0,-1 0-1 0 0,1-1 1 0 0,1-1-372 0 0,104-86 2016 0 0,-94 71-1818 0 0,-1-1 1 0 0,-2 0-1 0 0,0-1 1 0 0,-1-1-1 0 0,-1 0 1 0 0,-1-1-1 0 0,6-17-198 0 0,-5-4 599 0 0,-12 43-480 0 0,0 1-17 0 0,0 0-52 0 0,-1 16-173 0 0,-54 351 392 0 0,4 189 341 0 0,49-532-582 0 0,0 1 1 0 0,-2-1-1 0 0,-1 0 1 0 0,-1 0-1 0 0,0 0 1 0 0,-2-1-1 0 0,-1 0 1 0 0,-1-1-1 0 0,-1 0 1 0 0,-1 0-1 0 0,-4 4-28 0 0,11-18-9 0 0,-1-1 0 0 0,0 0 0 0 0,0 0 0 0 0,0-1 0 0 0,-1 1 0 0 0,0-1 0 0 0,-1-1 0 0 0,1 0 0 0 0,-1 0 0 0 0,0 0 0 0 0,0-1 0 0 0,0 0 0 0 0,-1 0 0 0 0,0-1 0 0 0,1 0 0 0 0,-1-1 0 0 0,0 0 0 0 0,0 0 0 0 0,-1-1 0 0 0,1 0 0 0 0,0-1 0 0 0,0 0 0 0 0,0 0 0 0 0,-1-1 0 0 0,1 0 0 0 0,0-1 0 0 0,0 0 0 0 0,0 0 0 0 0,0-1 0 0 0,-5-3 9 0 0,10 1-14 0 0,0-1 0 0 0,0 1 0 0 0,1-1 0 0 0,-1-1 0 0 0,2 1 0 0 0,-1 0 0 0 0,0-1 0 0 0,1 1 0 0 0,0-1 0 0 0,1 0 0 0 0,0 1 0 0 0,0-1 0 0 0,0 0 0 0 0,1 0 0 0 0,0 0 0 0 0,0 0 0 0 0,1 0 0 0 0,-1 0 0 0 0,2 1 0 0 0,-1-1 0 0 0,1 0 0 0 0,0 1 0 0 0,0-1 0 0 0,2-2 14 0 0,10-19 14 0 0,1-1 0 0 0,1 2 1 0 0,1 0-1 0 0,2 1 1 0 0,1 1-1 0 0,0 1 0 0 0,2 0 1 0 0,1 2-1 0 0,1 1 1 0 0,7-5-15 0 0,210-154 112 0 0,-184 136-605 0 0,-56 37-4037 0 0,-2 6-3652 0 0,1 1-3256 0 0</inkml:trace>
  <inkml:trace contextRef="#ctx0" brushRef="#br0" timeOffset="288.982">825 586 2849 0 0,'0'0'5026'0'0,"0"0"-2908"0"0,0 0-809 0 0,0 0 184 0 0,0 0 194 0 0,0 0-30 0 0,0 0-194 0 0,0 0-316 0 0,-26 32-302 0 0,-81 103-188 0 0,65-62 107 0 0,40-63-638 0 0,0-6-80 0 0,1 0 0 0 0,-1 0 0 0 0,1 0 0 0 0,0 0 0 0 0,0 0 0 0 0,1 0 0 0 0,-1 0 1 0 0,1 0-1 0 0,0 1 0 0 0,0-1 0 0 0,0 0 0 0 0,1 0 0 0 0,-1 0 0 0 0,1 0 0 0 0,0 0 0 0 0,0 0 1 0 0,1 0-1 0 0,-1 0 0 0 0,1 0 0 0 0,0 0 0 0 0,0 0 0 0 0,0-1 0 0 0,0 1 0 0 0,1-1 1 0 0,-1 0-1 0 0,1 0 0 0 0,0 0 0 0 0,0 0 0 0 0,0 0 0 0 0,0 0 0 0 0,1-1 0 0 0,-1 0 1 0 0,1 1-1 0 0,-1-1 0 0 0,1 0 0 0 0,0-1 0 0 0,0 1 0 0 0,0-1 0 0 0,0 0 0 0 0,0 0 1 0 0,4 1-47 0 0,-3-2 99 0 0,1 0 1 0 0,-1-1 0 0 0,0 1-1 0 0,1-1 1 0 0,-1 0 0 0 0,0 0-1 0 0,0-1 1 0 0,0 0 0 0 0,0 0-1 0 0,0 0 1 0 0,0 0 0 0 0,0-1-1 0 0,-1 1 1 0 0,1-1 0 0 0,-1-1-1 0 0,0 1 1 0 0,0-1 0 0 0,0 1-1 0 0,0-1 1 0 0,-1 0 0 0 0,1 0-1 0 0,-1-1 1 0 0,0 1 0 0 0,-1-1 0 0 0,1 1-1 0 0,-1-1 1 0 0,2-4-100 0 0,1-1 37 0 0,-1 0 1 0 0,0-1-1 0 0,-1 1 1 0 0,0 0-1 0 0,-1-1 1 0 0,0 0-1 0 0,0 0 0 0 0,-1 1 1 0 0,-1-1-1 0 0,1 0 1 0 0,-2 0-1 0 0,0 0 1 0 0,-1-6-38 0 0,-22-43-1066 0 0,5 43-7201 0 0,15 16-3105 0 0</inkml:trace>
  <inkml:trace contextRef="#ctx0" brushRef="#br0" timeOffset="590.072">949 976 6761 0 0,'0'0'1936'0'0,"0"0"-189"0"0,0 0 273 0 0,0 0 234 0 0,0 0-104 0 0,0 0-366 0 0,0 0-476 0 0,0 0-361 0 0,0 0-221 0 0,0 0-142 0 0,0 0-19 0 0,0 0-35 0 0,0 0-60 0 0,0-14-16 0 0,1 5-400 0 0,20-112 1360 0 0,41 22-439 0 0,48-37-1939 0 0,-110 136 675 0 0,6-6-1355 0 0,-6 4-9359 0 0,0 2-384 0 0</inkml:trace>
  <inkml:trace contextRef="#ctx0" brushRef="#br0" timeOffset="901.216">1390 608 7954 0 0,'0'0'2379'0'0,"0"0"-423"0"0,0 0-199 0 0,0 0-164 0 0,0 0-172 0 0,0 0-193 0 0,0 0-213 0 0,0 0-211 0 0,0 0-161 0 0,0 0-132 0 0,0 0-103 0 0,0 0-87 0 0,0 0-49 0 0,-23 24-47 0 0,-69 75-62 0 0,65-50 17 0 0,28-41-152 0 0,-2-3-16 0 0,1 0 0 0 0,0 0-1 0 0,0 0 1 0 0,0 0 0 0 0,0 0 0 0 0,1 0-1 0 0,0 0 1 0 0,0 0 0 0 0,0 0-1 0 0,1-1 1 0 0,0 1 0 0 0,0 0 0 0 0,0-1-1 0 0,0 1 1 0 0,1-1 0 0 0,-1 0-1 0 0,1 0 1 0 0,0 0 0 0 0,0 0 0 0 0,1-1-1 0 0,-1 1 1 0 0,1-1 0 0 0,0 1-1 0 0,0-1 1 0 0,0-1 0 0 0,0 1 0 0 0,1-1-1 0 0,2 2-11 0 0,-2-2-48 0 0,1-1-1 0 0,0 1 0 0 0,-1-1 0 0 0,1 0 1 0 0,0-1-1 0 0,-1 0 0 0 0,1 0 0 0 0,0 0 1 0 0,0 0-1 0 0,-1-1 0 0 0,1 0 0 0 0,0 0 1 0 0,-1-1-1 0 0,1 1 0 0 0,-1-1 0 0 0,0 0 1 0 0,6-3 48 0 0,24-23-6641 0 0,-29 21 530 0 0,0 3-3495 0 0</inkml:trace>
  <inkml:trace contextRef="#ctx0" brushRef="#br0" timeOffset="1253.773">1471 851 2513 0 0,'0'0'1696'0'0,"0"0"243"0"0,0 0 404 0 0,0 0 192 0 0,0 0-97 0 0,0 0-236 0 0,0 0-382 0 0,0 0-329 0 0,0 0-258 0 0,0 0-206 0 0,0 0-155 0 0,0 0-141 0 0,0 0-123 0 0,33-1-88 0 0,98-6-71 0 0,-79-7 197 0 0,-48 7-484 0 0,0 3-78 0 0,0 1 1 0 0,0-1-1 0 0,0-1 0 0 0,-1 1 0 0 0,1 0 0 0 0,-1-1 0 0 0,0 0 0 0 0,-1 0 0 0 0,1 0 0 0 0,-1 0 0 0 0,0 0 0 0 0,0 0 0 0 0,-1 0 0 0 0,1-1 1 0 0,-1 1-1 0 0,0-1 0 0 0,-1 1 0 0 0,1-1 0 0 0,-1 1 0 0 0,0-1 0 0 0,0 0 0 0 0,-1 0-84 0 0,-1 5 2 0 0,0-1 0 0 0,0 0 0 0 0,0 1-1 0 0,0 0 1 0 0,0-1 0 0 0,0 1 0 0 0,-1 0 0 0 0,1 0 0 0 0,0 0-1 0 0,-1 1 1 0 0,1-1 0 0 0,-1 0 0 0 0,1 1 0 0 0,-1 0 0 0 0,1-1-1 0 0,-1 1 1 0 0,1 0 0 0 0,-1 0 0 0 0,1 1 0 0 0,0-1 0 0 0,-1 0-1 0 0,1 1 1 0 0,-1 0 0 0 0,1-1 0 0 0,-1 1 0 0 0,1 0-1 0 0,-1 0-1 0 0,-10 8-81 0 0,0 0-1 0 0,0 1 1 0 0,1 0-1 0 0,0 1 0 0 0,1 0 1 0 0,0 1-1 0 0,1 0 1 0 0,1 0-1 0 0,-1 1 1 0 0,2 1-1 0 0,-5 9 82 0 0,-14 66-1289 0 0,27-87 1139 0 0,-1 0 0 0 0,1 0-1 0 0,0 0 1 0 0,0 0 0 0 0,0 0-1 0 0,0 0 1 0 0,0 0 0 0 0,0 0 0 0 0,1 0-1 0 0,-1 0 1 0 0,1 0 0 0 0,-1 0-1 0 0,1 0 1 0 0,0 0 0 0 0,0 0-1 0 0,0 0 1 0 0,0 0 0 0 0,0 0 0 0 0,0-1-1 0 0,0 1 1 0 0,1 0 0 0 0,-1-1-1 0 0,0 1 1 0 0,1-1 0 0 0,0 0-1 0 0,-1 1 1 0 0,1-1 0 0 0,0 0 0 0 0,-1 0-1 0 0,1 0 1 0 0,0 0 0 0 0,0 0-1 0 0,0-1 1 0 0,0 1 0 0 0,0-1-1 0 0,0 1 1 0 0,0-1 0 0 0,0 1 0 0 0,0-1-1 0 0,0 0 1 0 0,2 0 150 0 0,9 0-1459 0 0,64-11-14342 0 0,-68 7 14285 0 0</inkml:trace>
  <inkml:trace contextRef="#ctx0" brushRef="#br0" timeOffset="1652.091">2118 604 5473 0 0,'0'0'2030'0'0,"0"0"-355"0"0,0 0-36 0 0,0 0 95 0 0,0 0-22 0 0,0 0-149 0 0,0 0-196 0 0,0 0-196 0 0,0 0-154 0 0,0 0-135 0 0,0 0-133 0 0,0 0-135 0 0,-17 12-106 0 0,-49 35-61 0 0,-30 22 2223 0 0,95-68-2661 0 0,0 0 1 0 0,0-1-1 0 0,1 1 0 0 0,-1-1 1 0 0,0 1-1 0 0,1 0 1 0 0,-1 0-1 0 0,0-1 1 0 0,1 1-1 0 0,-1 0 0 0 0,1 0 1 0 0,-1 0-1 0 0,1 0 1 0 0,0 0-1 0 0,-1-1 1 0 0,1 1-1 0 0,0 0 0 0 0,0 0 1 0 0,-1 0-1 0 0,1 0 1 0 0,0 0-1 0 0,0 0 1 0 0,0 0-1 0 0,0 0 0 0 0,0 0 1 0 0,0 0-1 0 0,1 0 1 0 0,-1 0-1 0 0,0 0 0 0 0,0 0 1 0 0,1 0-1 0 0,-1 0 1 0 0,1 0-1 0 0,-1-1 1 0 0,1 1-1 0 0,-1 0 0 0 0,1 0 1 0 0,-1 0-1 0 0,1-1 1 0 0,0 1-1 0 0,-1 0 1 0 0,1-1-1 0 0,0 1 0 0 0,0 0 1 0 0,-1-1-1 0 0,1 1 1 0 0,0-1-1 0 0,0 1 1 0 0,0-1-1 0 0,0 0 0 0 0,0 1 1 0 0,0-1-1 0 0,0 0 1 0 0,0 1-10 0 0,58 20 601 0 0,-54-20-555 0 0,-1-1 1 0 0,1 1 1 0 0,0 0-1 0 0,-1 0 1 0 0,1 0-1 0 0,0 0 1 0 0,-1 1-1 0 0,1 0 1 0 0,-1 0-1 0 0,0 0 1 0 0,0 1-1 0 0,0-1 1 0 0,0 1-1 0 0,0 0 1 0 0,0 0-1 0 0,-1 0 1 0 0,0 1-1 0 0,1-1 1 0 0,-1 1-1 0 0,0 0 1 0 0,-1 0-1 0 0,1 0 1 0 0,-1 0-1 0 0,1 0 1 0 0,-1 0-1 0 0,-1 1 1 0 0,1-1-1 0 0,-1 1 1 0 0,1 0-1 0 0,-1-1 1 0 0,-1 1-1 0 0,1 0 1 0 0,-1-1-1 0 0,1 1 1 0 0,-1 0-1 0 0,-1 0 1 0 0,1 0-1 0 0,-1-1 1 0 0,0 1-1 0 0,-1 4-47 0 0,-4 0 39 0 0,-1-1 0 0 0,0 0 0 0 0,0-1 0 0 0,0 1 0 0 0,-1-1 0 0 0,0-1 0 0 0,-1 1 0 0 0,0-2 0 0 0,0 1 0 0 0,0-1 0 0 0,0 0 0 0 0,-1-1 0 0 0,-9 3-39 0 0,5-1-27 0 0,-31-2-1456 0 0,31-13-7782 0 0,11 8-3037 0 0</inkml:trace>
</inkml:ink>
</file>

<file path=ppt/ink/ink20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7:09.4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387 0 1744 0 0,'0'0'2984'0'0,"0"0"-1213"0"0,0 0-462 0 0,0 0 197 0 0,0 0 329 0 0,0 0 151 0 0,0 0-116 0 0,0 0-351 0 0,0 0-425 0 0,0 0-261 0 0,0 0-125 0 0,-9 0 4083 0 0,-30 0-3564 0 0,24 2-1033 0 0,-1 1 0 0 0,1 1-1 0 0,0 0 1 0 0,0 1 0 0 0,1 1-1 0 0,-1 0 1 0 0,1 1 0 0 0,1 0-1 0 0,-1 1 1 0 0,-7 6-194 0 0,-35 31 487 0 0,53-39-291 0 0,3-5-179 0 0,5 14 31 0 0,105 77 295 0 0,15 18-14 0 0,-124-108-304 0 0,0-1-1 0 0,0 1 1 0 0,0-1-1 0 0,-1 1 1 0 0,1-1 0 0 0,0 1-1 0 0,-1-1 1 0 0,1 1-1 0 0,-1 0 1 0 0,0-1 0 0 0,1 1-1 0 0,-1 0 1 0 0,0-1-1 0 0,0 1 1 0 0,0 0-1 0 0,0 0 1 0 0,-1-1 0 0 0,1 1-1 0 0,0 0 1 0 0,-1-1-1 0 0,1 1 1 0 0,-1-1-1 0 0,1 1 1 0 0,-1 0 0 0 0,0-1-1 0 0,0 1 1 0 0,0-1-1 0 0,0 0 1 0 0,0 1 0 0 0,0-1-1 0 0,0 0 1 0 0,0 1-1 0 0,0-1 1 0 0,-1 0-1 0 0,1 0 1 0 0,-1 0-25 0 0,-58 38 349 0 0,52-34-333 0 0,-15 6-2 0 0,0-1 0 0 0,0-1 0 0 0,0-1 0 0 0,-1 0 0 0 0,0-2 0 0 0,-1-1 0 0 0,0-1 0 0 0,1-2 0 0 0,-1 0 0 0 0,-11-1-14 0 0,38-31-1707 0 0,33-8-623 0 0,-7 18-3937 0 0,-15 12-5679 0 0</inkml:trace>
</inkml:ink>
</file>

<file path=ppt/ink/ink20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7:09.7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 78 12259 0 0,'0'0'1241'0'0,"0"0"-161"0"0,0 0 90 0 0,0 0 169 0 0,0 0 35 0 0,0 0-146 0 0,-4 34-337 0 0,-11 107-315 0 0,24-71-30 0 0,-3-62-465 0 0,-3-3-10 0 0,0 0 1 0 0,0 1 0 0 0,1-2 0 0 0,0 1-1 0 0,0 0 1 0 0,1-1 0 0 0,-1 0 0 0 0,1 0-1 0 0,0 0 1 0 0,0 0 0 0 0,0-1 0 0 0,0 0-1 0 0,1 0 1 0 0,-1 0 0 0 0,1-1 0 0 0,0 0-1 0 0,0 0 1 0 0,0 0 0 0 0,0-1 0 0 0,0 0-1 0 0,0 0 1 0 0,0 0 0 0 0,0-1 0 0 0,0 0-1 0 0,1 0 1 0 0,-1-1 0 0 0,0 1-1 0 0,0-1 1 0 0,3-1-72 0 0,6-2 210 0 0,0-1-1 0 0,-1 0 0 0 0,0 0 1 0 0,0-2-1 0 0,0 1 0 0 0,-1-2 1 0 0,0 0-1 0 0,0-1 1 0 0,-1 0-1 0 0,0 0 0 0 0,4-6-209 0 0,-8 7 103 0 0,0 1-1 0 0,-1-1 1 0 0,0 0-1 0 0,0 0 1 0 0,0-1-1 0 0,-1 0 1 0 0,-1 0-1 0 0,0 0 1 0 0,0-1-1 0 0,-1 0 1 0 0,0 0-1 0 0,0 0 1 0 0,-1 0-1 0 0,-1-1 1 0 0,0 1-1 0 0,0-1 1 0 0,-1 0-1 0 0,0 1 1 0 0,-1-1-1 0 0,0 0 1 0 0,-1 1-1 0 0,-1-9-102 0 0,-2 13 2 0 0,0 0 0 0 0,0 0 0 0 0,0 1 0 0 0,-1-1 0 0 0,0 1 0 0 0,0 0 0 0 0,0 1 0 0 0,-1-1 0 0 0,1 1 0 0 0,-1 0 0 0 0,0 1-1 0 0,0-1 1 0 0,-1 1 0 0 0,1 0 0 0 0,-1 1 0 0 0,1-1 0 0 0,-1 1 0 0 0,0 1 0 0 0,0-1 0 0 0,0 1 0 0 0,0 0 0 0 0,0 1 0 0 0,0 0-1 0 0,0 0 1 0 0,0 0-2 0 0,-70 12-919 0 0,29 9-6217 0 0,37-14-4990 0 0</inkml:trace>
</inkml:ink>
</file>

<file path=ppt/ink/ink20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7:12.7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1 169 4393 0 0,'0'0'1692'0'0,"0"0"-382"0"0,0 0-127 0 0,0 0 89 0 0,0 0 36 0 0,0 0-98 0 0,0 0-156 0 0,0 0-144 0 0,0 0 5 0 0,0 0 104 0 0,0 0-25 0 0,0 0-83 0 0,0 0-67 0 0,18 0-73 0 0,118 0 1138 0 0,192 0 3058 0 0,-339-18-4235 0 0,-58-51-499 0 0,4-1-334 0 0,94 58-7962 0 0,-18 12 820 0 0,0 0-4617 0 0</inkml:trace>
</inkml:ink>
</file>

<file path=ppt/ink/ink20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7:13.3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45 4057 0 0,'0'0'2588'0'0,"0"0"-368"0"0,0 0-95 0 0,0 0 8 0 0,0 0-79 0 0,0 0-290 0 0,0 0-428 0 0,0 0-365 0 0,0 0-223 0 0,0 0-109 0 0,0 0-61 0 0,0 0-45 0 0,0 0-4 0 0,3-2 58 0 0,143-15 3805 0 0,64-4-3337 0 0,-136 16-1015 0 0,-74 5-70 0 0,0 0 0 0 0,0 0-18 0 0,0 0 2 0 0,0 0-11 0 0,0 0-26 0 0,-25 3-5774 0 0,22-2 4713 0 0,-8 2-5715 0 0,8-2-4255 0 0</inkml:trace>
</inkml:ink>
</file>

<file path=ppt/ink/ink20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7:13.5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11 9410 0 0,'0'0'2667'0'0,"0"0"-942"0"0,0 0-466 0 0,0 0-115 0 0,0 0-16 0 0,0 0-25 0 0,0 0-31 0 0,0 0-104 0 0,0 0-51 0 0,0 0-21 0 0,0 0-131 0 0,0 0-129 0 0,0 0-74 0 0,17 5-59 0 0,58 12-61 0 0,-63-15-333 0 0,0 0-1 0 0,0-1 1 0 0,-1 0-1 0 0,1-1 1 0 0,0 0-1 0 0,0-1 1 0 0,0-1-1 0 0,0 0 1 0 0,1 0-109 0 0,27-5 1 0 0,33-6-1054 0 0,-42 5-3916 0 0,-20 5 1190 0 0,3 2-8162 0 0</inkml:trace>
</inkml:ink>
</file>

<file path=ppt/ink/ink20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7:15.8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0 115 3041 0 0,'0'0'2393'0'0,"0"0"-144"0"0,0 0-25 0 0,0 0-127 0 0,0 0-266 0 0,0 0-357 0 0,0 0-474 0 0,0 0-404 0 0,0 0-201 0 0,0 0 15 0 0,0 0 123 0 0,0 0 196 0 0,0 0 127 0 0,6 3-9 0 0,3 2-419 0 0,1 0 0 0 0,-1-1 0 0 0,1-1-1 0 0,0 0 1 0 0,0 0 0 0 0,1-1 0 0 0,-1 0 0 0 0,0 0 0 0 0,1-2-1 0 0,1 1-427 0 0,314 0 2050 0 0,-237-5-1946 0 0,-70 3-36 0 0,-24-10 680 0 0,-108-44-702 0 0,18 14-513 0 0,74 23-1505 0 0,19 12-2602 0 0,1 0-3945 0 0,1 0-3558 0 0</inkml:trace>
</inkml:ink>
</file>

<file path=ppt/ink/ink20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7:14.2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106 0 7474 0 0,'0'0'2883'0'0,"0"0"-729"0"0,0 0-331 0 0,0 0-114 0 0,0 0-152 0 0,0 0-261 0 0,0 0-346 0 0,0 0-352 0 0,0 0-236 0 0,0 0-107 0 0,0 0-49 0 0,0 0 29 0 0,0 0 184 0 0,1 3 131 0 0,4 10-145 0 0,-1 0-1 0 0,-1 0 0 0 0,0 0 0 0 0,-1 0 0 0 0,0 0 1 0 0,-1 0-1 0 0,-1 1 0 0 0,0-1 0 0 0,-1 7-404 0 0,-48 189 611 0 0,39-176-479 0 0,-11 29-109 0 0,-20 97 26 0 0,40-157-45 0 0,1 0-1 0 0,-1-1 0 0 0,0 1 1 0 0,1 0-1 0 0,0-1 0 0 0,-1 1 1 0 0,1 0-1 0 0,0 0 0 0 0,0 0 1 0 0,0-1-1 0 0,0 1 0 0 0,0 0 1 0 0,0 0-1 0 0,1-1 0 0 0,-1 1 1 0 0,1 0-1 0 0,-1 0 0 0 0,1-1 0 0 0,-1 1 1 0 0,1 0-1 0 0,0-1 0 0 0,0 1 1 0 0,0-1-1 0 0,0 1 0 0 0,0-1 1 0 0,0 0-1 0 0,0 1 0 0 0,1-1 1 0 0,-1 0-1 0 0,0 0 0 0 0,1 0 1 0 0,-1 0-1 0 0,1 0 0 0 0,-1 0 1 0 0,1 0-1 0 0,0 0 0 0 0,-1 0 1 0 0,1-1-1 0 0,0 1 0 0 0,-1-1 1 0 0,1 1-1 0 0,0-1 0 0 0,0 0 1 0 0,-1 0-1 0 0,1 0 0 0 0,0 0 0 0 0,1 0-3 0 0,92-10 817 0 0,69-34-15 0 0,-87 39-775 0 0,-68 7-35 0 0,1 0-1757 0 0,-5-9-2618 0 0,-2 3-1241 0 0,0 4-6273 0 0</inkml:trace>
  <inkml:trace contextRef="#ctx0" brushRef="#br0" timeOffset="278">583 435 13179 0 0,'0'0'2027'0'0,"0"0"-809"0"0,0 0-214 0 0,0 0 269 0 0,0 0 197 0 0,0 0-15 0 0,0 0-236 0 0,0 0-339 0 0,0 0-256 0 0,0 0-181 0 0,0 0-99 0 0,-3 34-76 0 0,-7 104-56 0 0,-8 10 371 0 0,10-104-868 0 0,-1-54-6358 0 0,5 6-131 0 0,2 0-2658 0 0</inkml:trace>
  <inkml:trace contextRef="#ctx0" brushRef="#br0" timeOffset="543.745">564 442 4249 0 0,'0'0'3134'0'0,"0"0"-1055"0"0,0 0-439 0 0,0 0 15 0 0,0 0-74 0 0,0 0-204 0 0,0 0-179 0 0,0 0-217 0 0,0 0-119 0 0,0 0-15 0 0,0 0-99 0 0,0 0-43 0 0,0 0 16 0 0,16 2 12 0 0,114 7 1588 0 0,7-9-1800 0 0,-136 0-913 0 0,-1 0-233 0 0,-2 6-5307 0 0,0-4 141 0 0,-1-2-5557 0 0</inkml:trace>
  <inkml:trace contextRef="#ctx0" brushRef="#br0" timeOffset="817.863">524 645 9546 0 0,'0'0'1894'0'0,"0"0"-414"0"0,0 0 2 0 0,0 0 210 0 0,0 0-74 0 0,0 0-259 0 0,0 0-342 0 0,0 0-299 0 0,0 0-202 0 0,0 0-152 0 0,0 0-103 0 0,0 0-94 0 0,0 0-72 0 0,34-3-74 0 0,103-7-93 0 0,-62-4-1457 0 0,-55 7-4724 0 0,-16 4-4490 0 0</inkml:trace>
</inkml:ink>
</file>

<file path=ppt/ink/ink20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7:11.0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146 0 6529 0 0,'0'0'1981'0'0,"0"0"-562"0"0,0 0-196 0 0,0 0 294 0 0,0 0 284 0 0,0 0 51 0 0,0 0-235 0 0,0 0-421 0 0,0 0-332 0 0,0 0-215 0 0,0 0-90 0 0,4 2 1056 0 0,-50 222 1786 0 0,-49 216-2560 0 0,87-388-839 0 0,8-52-13 0 0,0 0-1 0 0,0 0-8 0 0,247-44 1923 0 0,-71 29-1461 0 0,-176 15-425 0 0,0 0 11 0 0,0 0-1 0 0,0 0 6 0 0,0 0 10 0 0,0 0-9 0 0,0 0-3 0 0,0 0-7 0 0,0 0-5 0 0,0 0 1 0 0,0 0-7 0 0,0 0 7 0 0,0 0 0 0 0,0 0 8 0 0,0 0-8 0 0,0 0-29 0 0,0 0-29 0 0,0 0 10 0 0,0 0 0 0 0,0 0-17 0 0,-8 0-2760 0 0,4 0-2446 0 0,2 0-3643 0 0,2 0-3161 0 0</inkml:trace>
  <inkml:trace contextRef="#ctx0" brushRef="#br0" timeOffset="303.564">712 582 12259 0 0,'0'0'1947'0'0,"0"0"-894"0"0,0 0-313 0 0,0 0 263 0 0,0 0 327 0 0,0 0 130 0 0,0 0-17 0 0,0 0-239 0 0,0 0-246 0 0,0 0-148 0 0,0 0-186 0 0,0 0-114 0 0,1 15-88 0 0,5 107 586 0 0,-6-107-977 0 0,-1-1 0 0 0,0 1 0 0 0,-1-1-1 0 0,0 1 1 0 0,-2-1 0 0 0,1 0 0 0 0,-2 0 0 0 0,0 0-1 0 0,-4 7-30 0 0,9-21-140 0 0,0 0-1 0 0,-1 1 0 0 0,1-1 0 0 0,-1 1 1 0 0,1-1-1 0 0,-1 0 0 0 0,1 0 0 0 0,-1 1 0 0 0,1-1 1 0 0,-1 0-1 0 0,1 0 0 0 0,-1 0 0 0 0,1 1 1 0 0,-1-1-1 0 0,1 0 0 0 0,-1 0 0 0 0,0 0 0 0 0,1 0 1 0 0,-1 0-1 0 0,1 0 0 0 0,-1 0 0 0 0,1 0 1 0 0,-1 0-1 0 0,1-1 0 0 0,-1 1 0 0 0,1 0 1 0 0,-1 0-1 0 0,1 0 0 0 0,-1-1 0 0 0,1 1 0 0 0,-1 0 1 0 0,1 0-1 0 0,-1-1 0 0 0,1 1 0 0 0,-1-1 1 0 0,1 1-1 0 0,0 0 0 0 0,-1-1 0 0 0,1 1 0 0 0,-1-1 1 0 0,1 1-1 0 0,0-1 0 0 0,0 1 0 0 0,-1-1 1 0 0,1 1-1 0 0,0-1 0 0 0,0 1 0 0 0,0-1 0 0 0,-1 1 1 0 0,1-1-1 0 0,0 1 0 0 0,0-1 0 0 0,0 1 1 0 0,0-1 140 0 0,-11-20-9482 0 0,10 19 7015 0 0,-1-2-5031 0 0</inkml:trace>
  <inkml:trace contextRef="#ctx0" brushRef="#br0" timeOffset="556.938">459 531 6233 0 0,'0'0'1467'0'0,"0"0"-349"0"0,0 0 193 0 0,0 0 356 0 0,0 0 128 0 0,0 0-95 0 0,0 0-322 0 0,0 0-307 0 0,0 0-170 0 0,0 0-109 0 0,0 0-65 0 0,0 0-37 0 0,0 0-57 0 0,28 3-63 0 0,132 13 267 0 0,47 8-579 0 0,-178-20-3566 0 0,-24-1 831 0 0,-3-2-497 0 0,0 0-3288 0 0,-2 2-1865 0 0</inkml:trace>
  <inkml:trace contextRef="#ctx0" brushRef="#br0" timeOffset="814.938">443 914 4097 0 0,'0'0'3951'0'0,"0"0"-1989"0"0,0 0-566 0 0,0 0 227 0 0,0 0 230 0 0,0 0-89 0 0,0 0-211 0 0,0 0-236 0 0,0 0-262 0 0,0 0-204 0 0,0 0-143 0 0,31 1-121 0 0,100 6-128 0 0,-24-16 263 0 0,-61 3-902 0 0,19-4-312 0 0,-22 1-9690 0 0,-35 9-1398 0 0</inkml:trace>
</inkml:ink>
</file>

<file path=ppt/ink/ink20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7:26.9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404 310 0 0 0,'0'0'2256'0'0,"0"0"-789"0"0,0 0-358 0 0,0 0 186 0 0,0 0 446 0 0,0 0 366 0 0,0 0 74 0 0,0 0-246 0 0,0 0-400 0 0,0 0-372 0 0,0 0-238 0 0,9 0 5169 0 0,-38 3-5755 0 0,0 1 0 0 0,0 1 1 0 0,0 1-1 0 0,1 2 1 0 0,-1 1-1 0 0,2 1 0 0 0,-16 9-339 0 0,-22 6 509 0 0,64-25-504 0 0,1 0-1 0 0,-1 0 0 0 0,0 0 1 0 0,0 0-1 0 0,1 0 1 0 0,-1 0-1 0 0,0 0 0 0 0,1 1 1 0 0,-1-1-1 0 0,0 0 0 0 0,0 1 1 0 0,1-1-1 0 0,-1 0 1 0 0,1 1-1 0 0,-1-1 0 0 0,0 1 1 0 0,1-1-1 0 0,-1 1 0 0 0,1-1 1 0 0,-1 1-1 0 0,1-1 0 0 0,-1 1 1 0 0,1 0-1 0 0,0-1 1 0 0,-1 1-1 0 0,1 0 0 0 0,0-1 1 0 0,-1 1-1 0 0,1 0 0 0 0,0-1 1 0 0,0 1-1 0 0,0 0 0 0 0,-1 0 1 0 0,1-1-1 0 0,0 1 1 0 0,0 0-1 0 0,0 0 0 0 0,0-1 1 0 0,1 1-1 0 0,-1 0 0 0 0,0 0 1 0 0,0-1-1 0 0,0 1 1 0 0,0 0-1 0 0,1-1 0 0 0,-1 1 1 0 0,0 0-1 0 0,1-1 0 0 0,-1 1 1 0 0,1 0-1 0 0,-1-1 0 0 0,0 1 1 0 0,1-1-1 0 0,-1 1 1 0 0,1 0-1 0 0,0-1 0 0 0,-1 0 1 0 0,1 1-5 0 0,42 23 26 0 0,136-9 158 0 0,-178-15-182 0 0,0 0 0 0 0,0 0-1 0 0,0 0 1 0 0,0 1 0 0 0,0-1-1 0 0,0 0 1 0 0,0 0 0 0 0,0 1-1 0 0,0-1 1 0 0,0 0 0 0 0,0 1 0 0 0,0-1-1 0 0,0 1 1 0 0,0-1 0 0 0,0 1-1 0 0,-1 0 1 0 0,1-1 0 0 0,0 1-1 0 0,0 0 1 0 0,-1-1 0 0 0,1 1-1 0 0,0 0 1 0 0,-1 0 0 0 0,1 0-1 0 0,-1 0 1 0 0,1 0 0 0 0,-1 0-1 0 0,0 0 1 0 0,1 0 0 0 0,-1 0-1 0 0,0 0 1 0 0,1 0 0 0 0,-1 0-1 0 0,0 0 1 0 0,0 0 0 0 0,0 0-1 0 0,0 0 1 0 0,0 0 0 0 0,0 0-1 0 0,0 0 1 0 0,-1 0 0 0 0,1 0-1 0 0,0 0 1 0 0,0 0 0 0 0,-1 0-1 0 0,1 0 1 0 0,-1 0 0 0 0,0 0-2 0 0,-29 44 190 0 0,-54 36-52 0 0,-102 113-68 0 0,154-140-73 0 0,31-53 4 0 0,0 0-1 0 0,1 1 0 0 0,-1-1 1 0 0,0 1-1 0 0,1-1 0 0 0,0 0 1 0 0,-1 1-1 0 0,1-1 0 0 0,0 1 1 0 0,0-1-1 0 0,0 1 0 0 0,0-1 1 0 0,0 1-1 0 0,0-1 0 0 0,0 1 1 0 0,1-1-1 0 0,-1 1 1 0 0,0-1-1 0 0,1 0 0 0 0,-1 1 1 0 0,1-1-1 0 0,-1 1 0 0 0,1-1 1 0 0,0 0-1 0 0,0 0 0 0 0,0 1 1 0 0,-1-1-1 0 0,1 0 0 0 0,0 0 1 0 0,1 0-1 0 0,-1 0 0 0 0,0 0 1 0 0,0 0-1 0 0,0 0 0 0 0,0-1 1 0 0,1 1-1 0 0,-1 0 1 0 0,0-1-1 0 0,1 1 0 0 0,12 4 59 0 0,0-1-1 0 0,0 0 1 0 0,0-1 0 0 0,0-1-1 0 0,0 0 1 0 0,1-1 0 0 0,-1-1-1 0 0,0 0 1 0 0,1-1 0 0 0,-1 0-1 0 0,0-2 1 0 0,0 1 0 0 0,0-2-1 0 0,7-1-58 0 0,-17 3-2 0 0,-2 2-21 0 0,-1 0 0 0 0,0 0 0 0 0,1-1 0 0 0,-1 1 0 0 0,0 0 0 0 0,0-1-1 0 0,1 1 1 0 0,-1 0 0 0 0,0-1 0 0 0,0 0 0 0 0,0 1 0 0 0,0-1 0 0 0,1 0 0 0 0,-1 1 0 0 0,0-1 0 0 0,0 0 0 0 0,-1 0 0 0 0,1 0 0 0 0,0 0 0 0 0,0 0 0 0 0,0 0 0 0 0,0 0 0 0 0,-1 0-1 0 0,1 0 1 0 0,-1 0 0 0 0,1-1 0 0 0,-1 1 0 0 0,1 0 0 0 0,-1 0 0 0 0,0-1 0 0 0,1 1 0 0 0,-1 0 0 0 0,0 0 0 0 0,0-1 0 0 0,0 1 0 0 0,0 0 0 0 0,0-1 0 0 0,0 0 23 0 0,1-9-1279 0 0,2-25-2512 0 0,-2 13-5761 0 0,-1 15-2071 0 0</inkml:trace>
  <inkml:trace contextRef="#ctx0" brushRef="#br0" timeOffset="412.003">301 1 4449 0 0,'0'0'2577'0'0,"0"0"-586"0"0,0 0-283 0 0,0 0 59 0 0,0 0 117 0 0,0 0-33 0 0,0 0-260 0 0,0 0-369 0 0,0 0-342 0 0,0 0-218 0 0,0 0-106 0 0,0 0-57 0 0,-4 12-10 0 0,-14 97 1505 0 0,29 176 1138 0 0,-39 112-2415 0 0,17-331-702 0 0,-2 1 1 0 0,-4-2-1 0 0,-11 26-15 0 0,20-49-789 0 0,29-42-946 0 0,6-9-1178 0 0,-16 2-1102 0 0,-3 2-2011 0 0,1 0-5759 0 0</inkml:trace>
</inkml:ink>
</file>

<file path=ppt/ink/ink2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4:20.7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102 19 1816 0 0,'0'0'2067'0'0,"0"0"-114"0"0,0 0-11 0 0,0 0 47 0 0,0 0 56 0 0,0 0-39 0 0,0 0-149 0 0,0 0-234 0 0,0 0-286 0 0,0 0-286 0 0,0 0-234 0 0,-5-3-169 0 0,-12-9-85 0 0,13 9-28 0 0,4 3-19 0 0,0 0-9 0 0,0 0-31 0 0,0 0-52 0 0,-25 321 3450 0 0,9-179-3467 0 0,-2-9-254 0 0,5-27-146 0 0,9-73 18 0 0,4-32-22 0 0,0-1-17 0 0,0 0 9 0 0,0 0-27 0 0,0 0-5 0 0,0 0-2 0 0,0 0-50 0 0,0 0-49 0 0,0-15-975 0 0,11-60-3613 0 0,-1 25-6209 0 0,-8 35-250 0 0</inkml:trace>
</inkml:ink>
</file>

<file path=ppt/ink/ink20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7:27.9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188 162 4161 0 0,'0'0'1695'0'0,"0"0"-207"0"0,0 0 79 0 0,0 0 231 0 0,0 0 128 0 0,0 0-131 0 0,0 0-336 0 0,0 0-379 0 0,0 0-295 0 0,0 0-152 0 0,0 0 20 0 0,0 0 229 0 0,0 0 150 0 0,2 5 56 0 0,2 10-784 0 0,-1 1 0 0 0,-1-1 1 0 0,0 1-1 0 0,-1 0 0 0 0,0 0 0 0 0,-2 0 0 0 0,0 0 0 0 0,-1 0 1 0 0,0-1-1 0 0,-1 1 0 0 0,-1-1 0 0 0,0 1 0 0 0,-5 8-304 0 0,-74 240 507 0 0,17-94-416 0 0,53-90-95 0 0,14-78 8 0 0,0-1 0 0 0,0 1 1 0 0,1 0-1 0 0,-1-1 0 0 0,1 0 1 0 0,-1 1-1 0 0,1-1 0 0 0,-1 0 1 0 0,1 1-1 0 0,0-1 0 0 0,0 0 1 0 0,-1-1-1 0 0,1 1 1 0 0,0 0-1 0 0,0 0 0 0 0,0-1 1 0 0,0 1-1 0 0,0-1 0 0 0,0 1 1 0 0,0-1-1 0 0,0 0 0 0 0,0 0 1 0 0,1 0-1 0 0,-1 0 0 0 0,0 0 1 0 0,0-1-1 0 0,0 1 0 0 0,0-1 1 0 0,1 0-5 0 0,4 1 42 0 0,98-30 395 0 0,-60 12-318 0 0,55-15 106 0 0,-85 26-97 0 0,-14 4-1521 0 0,-9 2-3419 0 0,8 1-222 0 0,0 0-5489 0 0</inkml:trace>
  <inkml:trace contextRef="#ctx0" brushRef="#br0" timeOffset="316">596 685 9738 0 0,'0'0'2151'0'0,"0"0"-566"0"0,0 0-158 0 0,0 0 209 0 0,0 0 150 0 0,0 0-101 0 0,0 0-319 0 0,0 0-347 0 0,0 0-238 0 0,0 0-174 0 0,0 0-112 0 0,0 0-94 0 0,0 0-59 0 0,-11 33-61 0 0,-35 99-50 0 0,17-39 277 0 0,1 17-524 0 0,28-110-61 0 0,0 0-37 0 0,0 0-62 0 0,0 0-53 0 0,0 0-90 0 0,0 0-84 0 0,0-26-5633 0 0,0 9 1245 0 0,0 4-2564 0 0,0 3 832 0 0</inkml:trace>
  <inkml:trace contextRef="#ctx0" brushRef="#br0" timeOffset="562.064">401 733 5913 0 0,'0'0'2501'0'0,"0"0"-723"0"0,0 0-428 0 0,0 0-49 0 0,0 0-20 0 0,0 0-124 0 0,0 0-191 0 0,0 0-165 0 0,0 0-100 0 0,0 0 19 0 0,0 0 6 0 0,0 0-41 0 0,0 0-34 0 0,10 4-51 0 0,80 18 1114 0 0,56-22-1300 0 0,-114 0-5773 0 0,-1 0-5486 0 0,-29 0 3790 0 0</inkml:trace>
  <inkml:trace contextRef="#ctx0" brushRef="#br0" timeOffset="813.584">304 1064 7994 0 0,'0'0'1816'0'0,"0"0"-398"0"0,0 0-138 0 0,0 0 66 0 0,0 0 42 0 0,0 0-84 0 0,0 0-150 0 0,0 0-187 0 0,0 0-197 0 0,0 0-172 0 0,0 0-119 0 0,0 0-105 0 0,29 3-75 0 0,93 5-63 0 0,-43-18 28 0 0,-43 3-453 0 0,23-5-213 0 0,-22 1-5719 0 0,-28 7-4341 0 0</inkml:trace>
  <inkml:trace contextRef="#ctx0" brushRef="#br0" timeOffset="1884.777">4 140 2841 0 0,'0'0'1883'0'0,"0"0"-178"0"0,0 0 116 0 0,0 0 142 0 0,0 0 29 0 0,0 0-213 0 0,0 0-410 0 0,0 0-423 0 0,0 0-289 0 0,0 0-145 0 0,0 0-21 0 0,0 0 10 0 0,0 0 0 0 0,-3 0-23 0 0,44-2 3668 0 0,75 0-2324 0 0,7 17-1233 0 0,-106-8-253 0 0,-17-6-172 0 0,0-1 52 0 0,0 0 23 0 0,0 0 14 0 0,0 0 28 0 0,-5-19 611 0 0,-86-106-703 0 0,80 110-1157 0 0,18 19-5662 0 0,1 3-690 0 0,-1-3-4872 0 0</inkml:trace>
</inkml:ink>
</file>

<file path=ppt/ink/ink20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7:30.3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5441 0 0,'0'0'2097'0'0,"0"0"-141"0"0,0 0 55 0 0,0 0 58 0 0,0 0-142 0 0,0 0-375 0 0,0 0-397 0 0,0 0-260 0 0,0 0-95 0 0,0 0-1 0 0,0 0 8 0 0,0 0-11 0 0,0 0-61 0 0,14 11 1613 0 0,127-9 916 0 0,0 0-2995 0 0,-61-9-1111 0 0,-76 5-1068 0 0,-3-3-9262 0 0,-1 4-592 0 0</inkml:trace>
  <inkml:trace contextRef="#ctx0" brushRef="#br0" timeOffset="328.179">15 192 8938 0 0,'0'0'2148'0'0,"0"0"-757"0"0,0 0-310 0 0,0 0 55 0 0,0 0 125 0 0,0 0 141 0 0,0 0-19 0 0,0 0-111 0 0,0 0-97 0 0,0 0-199 0 0,0 0-153 0 0,0 0-84 0 0,0 0-81 0 0,21 2-53 0 0,66 5-65 0 0,44-15 868 0 0,-91 2-1064 0 0,-2 1-1360 0 0,-12 4-8190 0 0,-26 1-3123 0 0</inkml:trace>
  <inkml:trace contextRef="#ctx0" brushRef="#br0" timeOffset="7145.63">553 486 5065 0 0,'0'0'2751'0'0,"0"0"-734"0"0,0 0-389 0 0,0 0 3 0 0,0 0 55 0 0,0 0-126 0 0,0 0-256 0 0,0 0-339 0 0,0 0-235 0 0,0 0-127 0 0,0 0-76 0 0,0 0 13 0 0,7-19 3076 0 0,24-62-2011 0 0,27-43-907 0 0,-41 103-618 0 0,96-97 292 0 0,-111 118-372 0 0,0 0 0 0 0,0 0 1 0 0,0 0-1 0 0,0 0 0 0 0,0 1 0 0 0,0-1 0 0 0,0 1 1 0 0,0-1-1 0 0,0 1 0 0 0,0 0 0 0 0,0 0 1 0 0,0 0-1 0 0,-1 0 0 0 0,1 0 0 0 0,0 0 0 0 0,-1 1 1 0 0,1-1-1 0 0,-1 1 0 0 0,1-1 0 0 0,-1 1 1 0 0,0-1-1 0 0,1 1 0 0 0,-1 0 0 0 0,0-1 0 0 0,0 1 1 0 0,0 0-1 0 0,-1 0 0 0 0,1 0 0 0 0,0 0 1 0 0,0 1-1 0 0,25 173 94 0 0,-16-121-158 0 0,13-70 106 0 0,8-25-22 0 0,2 3 0 0 0,1 0 1 0 0,2 2-1 0 0,2 2 0 0 0,1 1 1 0 0,1 3-1 0 0,36-21-20 0 0,-75 49-2 0 0,-1 0-1 0 0,1 1 0 0 0,0-1 0 0 0,-1 0 1 0 0,1 0-1 0 0,0 1 0 0 0,0-1 1 0 0,0 1-1 0 0,-1-1 0 0 0,1 0 1 0 0,0 1-1 0 0,0 0 0 0 0,0-1 1 0 0,0 1-1 0 0,0-1 0 0 0,0 1 1 0 0,0 0-1 0 0,0 0 0 0 0,0 0 1 0 0,0 0-1 0 0,0-1 0 0 0,0 1 1 0 0,0 0-1 0 0,0 1 0 0 0,0-1 0 0 0,0 0 1 0 0,0 0-1 0 0,0 0 0 0 0,0 1 1 0 0,0-1-1 0 0,0 0 0 0 0,0 1 1 0 0,0-1-1 0 0,-1 1 0 0 0,1-1 1 0 0,0 1-1 0 0,0-1 0 0 0,0 1 1 0 0,0 0-1 0 0,-1-1 0 0 0,1 1 1 0 0,0 0-1 0 0,-1 0 0 0 0,1-1 0 0 0,-1 1 1 0 0,1 0-1 0 0,-1 0 0 0 0,1 0 1 0 0,-1 0-1 0 0,1 0 0 0 0,-1 0 1 0 0,0 0-1 0 0,0 0 0 0 0,1 0 1 0 0,-1 0-1 0 0,0 0 0 0 0,0 1 3 0 0,1-1 9 0 0,2 10 7 0 0,0-1-1 0 0,0 1 0 0 0,-1 0 1 0 0,0 0-1 0 0,-1 0 0 0 0,0 1 1 0 0,-1-1-1 0 0,0 0 0 0 0,-2 10-15 0 0,1 14 66 0 0,-36 174-272 0 0,37-208 9 0 0,9-1-1877 0 0,8-1-1221 0 0,-6-2-5218 0 0,-2-1-3509 0 0</inkml:trace>
</inkml:ink>
</file>

<file path=ppt/ink/ink20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7:42.2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92 1240 0 0,'0'0'2321'0'0,"0"0"-493"0"0,0 0-280 0 0,0 0-15 0 0,0 0-25 0 0,0 0-121 0 0,0 0-285 0 0,0 0-281 0 0,0 0-71 0 0,0 0-6 0 0,0 0 88 0 0,0 0 74 0 0,0 0-69 0 0,8 4-43 0 0,60 18 1469 0 0,222-21 1532 0 0,-203-2-3559 0 0,-93 4 1458 0 0,-79-72-1405 0 0,59 25-1429 0 0,25 41-1111 0 0,1 0-3722 0 0,0 2 1349 0 0,0 0-7136 0 0</inkml:trace>
</inkml:ink>
</file>

<file path=ppt/ink/ink20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7:38.0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45 5937 0 0,'0'0'3236'0'0,"0"0"-1405"0"0,0 0-708 0 0,0 0 42 0 0,0 0 179 0 0,0 0 61 0 0,0 0-210 0 0,0 0-274 0 0,0 0-82 0 0,0 0 4 0 0,0 0 48 0 0,0 0-6 0 0,5 10-171 0 0,27 72 693 0 0,7 55-264 0 0,-8 24-909 0 0,-11-120-203 0 0,17-108 1277 0 0,44-148-1202 0 0,-9 39-116 0 0,-66 159 172 0 0,-5 16-5592 0 0,-1 2-5836 0 0,0 3 1252 0 0</inkml:trace>
  <inkml:trace contextRef="#ctx0" brushRef="#br0" timeOffset="2092.23">422 362 0 0 0,'0'0'1838'0'0,"0"0"118"0"0,0 0 13 0 0,0 0-108 0 0,0 0-127 0 0,0 0-203 0 0,0 0-220 0 0,0 0-159 0 0,0 0-230 0 0,0 0-230 0 0,0 0-141 0 0,0 0-81 0 0,0 0-13 0 0,-4 2 1 0 0,-80 95 2686 0 0,-36 32-2842 0 0,93-99-308 0 0,26-30-20 0 0,1 0-8 0 0,0 0-17 0 0,0 0-28 0 0,0 0-25 0 0,0 0-6 0 0,16-12 183 0 0,184-160 327 0 0,-144 132-377 0 0,-54 40-22 0 0,-1 0 0 0 0,0 0 0 0 0,0 0 0 0 0,0 0-1 0 0,1 0 1 0 0,-1 1 0 0 0,0-1 0 0 0,0 0 0 0 0,0 1 0 0 0,0-1 0 0 0,0 1 0 0 0,0-1 0 0 0,0 1 0 0 0,0 0 0 0 0,0-1 0 0 0,0 1 0 0 0,0 0 0 0 0,0 0 0 0 0,0 0 0 0 0,-1-1 0 0 0,1 1 0 0 0,0 0 0 0 0,0 0 0 0 0,-1 0 0 0 0,1 0-1 0 0,-1 0 1 0 0,1 0 0 0 0,-1 1 0 0 0,1-1 0 0 0,-1 0 0 0 0,0 0 0 0 0,0 0 0 0 0,1 0 0 0 0,-1 0 0 0 0,0 1 0 0 0,0-1 0 0 0,0 0 0 0 0,0 0 0 0 0,0 0 0 0 0,-1 1-1 0 0,4 6 8 0 0,15 72-4 0 0,11-17-60 0 0,-29-62 71 0 0,0 0-1 0 0,0-1 0 0 0,0 1 1 0 0,0 0-1 0 0,0-1 0 0 0,0 1 1 0 0,0 0-1 0 0,0-1 0 0 0,0 1 0 0 0,0 0 1 0 0,0-1-1 0 0,-1 1 0 0 0,1 0 1 0 0,0-1-1 0 0,-1 1 0 0 0,1 0 1 0 0,0-1-1 0 0,-1 1 0 0 0,1-1 1 0 0,-1 1-1 0 0,1-1 0 0 0,-1 1 1 0 0,1-1-1 0 0,-1 1 0 0 0,1-1 0 0 0,-1 0 1 0 0,1 1-1 0 0,-1-1 0 0 0,1 0 1 0 0,-1 1-1 0 0,0-1 0 0 0,1 0 1 0 0,-1 0-1 0 0,0 1 0 0 0,1-1 1 0 0,-1 0-1 0 0,0 0 0 0 0,1 0 0 0 0,-1 0 1 0 0,0 0-1 0 0,1 0 0 0 0,-1 0 1 0 0,0 0-1 0 0,0 0 0 0 0,1 0 1 0 0,-1-1-1 0 0,1 1 0 0 0,-1 0 1 0 0,0 0-1 0 0,1-1 0 0 0,-1 1 0 0 0,0 0 1 0 0,1-1-1 0 0,-1 1-14 0 0,-44-8 69 0 0,-97-80-915 0 0,129 83 196 0 0,-3-2-4797 0 0,12 4-408 0 0,1 3-2617 0 0</inkml:trace>
  <inkml:trace contextRef="#ctx0" brushRef="#br0" timeOffset="2565.363">705 421 1152 0 0,'0'0'987'0'0,"0"0"-335"0"0,0 0 178 0 0,0 0 578 0 0,0 0 420 0 0,0 0 41 0 0,0 0-207 0 0,0 0-333 0 0,0 0-279 0 0,0 0-209 0 0,0 0-129 0 0,0 0-103 0 0,4 13-77 0 0,12 44-87 0 0,-14-49-351 0 0,0 0 1 0 0,-1 0-1 0 0,0 1 1 0 0,0-1-1 0 0,-1 0 1 0 0,0 1-1 0 0,-1-1 0 0 0,1 0 1 0 0,-2 0-1 0 0,1 0 1 0 0,-1 1-1 0 0,-1 1-94 0 0,1-5 7 0 0,-21 25-11378 0 0,23-30 7582 0 0,0 0 1903 0 0</inkml:trace>
  <inkml:trace contextRef="#ctx0" brushRef="#br0" timeOffset="2859.203">542 428 3057 0 0,'0'0'1589'0'0,"0"0"-280"0"0,0 0 135 0 0,0 0 122 0 0,0 0-54 0 0,0 0-141 0 0,0 0-224 0 0,0 0-202 0 0,0 0-171 0 0,0 0-121 0 0,0 0-118 0 0,0 0-123 0 0,32 1-113 0 0,103 1-124 0 0,-61 3-115 0 0,-38 9-863 0 0,-30-9-1730 0 0,-2 1-5190 0 0,-4-6 1934 0 0</inkml:trace>
  <inkml:trace contextRef="#ctx0" brushRef="#br0" timeOffset="3112.65">527 679 0 0 0,'0'0'752'0'0,"0"0"760"0"0,0 0 169 0 0,0 0-89 0 0,0 0-208 0 0,0 0-359 0 0,0 0-305 0 0,0 0-248 0 0,0 0-224 0 0,0 0-208 0 0,188-4-296 0 0,-168 0-360 0 0,-4 1-832 0 0,-3-1-1809 0 0,-5 0-592 0 0</inkml:trace>
</inkml:ink>
</file>

<file path=ppt/ink/ink20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7:45.4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0 184 4297 0 0,'0'0'2989'0'0,"0"0"-1062"0"0,0 0-582 0 0,0 0-71 0 0,0 0-13 0 0,0 0-18 0 0,0 0-4 0 0,0 0-80 0 0,0 0-43 0 0,0 0-37 0 0,0 0-126 0 0,0 0-120 0 0,0 0-102 0 0,7 16-87 0 0,47 112 1259 0 0,-48-102-1706 0 0,0-1 0 0 0,-2 1 0 0 0,0 1-1 0 0,-2-1 1 0 0,-1 0 0 0 0,-1 1 0 0 0,-2 5-197 0 0,5 91 100 0 0,4-100-106 0 0,-7-23 10 0 0,0 0 2 0 0,14-19 603 0 0,107-224-246 0 0,-7 4-320 0 0,-109 235-1849 0 0,-10 32-6735 0 0,5-27 6790 0 0,-2 7-9976 0 0</inkml:trace>
  <inkml:trace contextRef="#ctx0" brushRef="#br0" timeOffset="366.049">473 593 5417 0 0,'0'0'3644'0'0,"0"0"-1716"0"0,0 0-734 0 0,0 0 126 0 0,0 0 231 0 0,0 0 49 0 0,0 0-207 0 0,0 0-368 0 0,0 0-306 0 0,0 0-186 0 0,0 0-105 0 0,0 0-74 0 0,0 0-62 0 0,-4 17-47 0 0,-21 77 93 0 0,24-92-311 0 0,0 0 1 0 0,0 0-1 0 0,0 0 0 0 0,0 0 1 0 0,1 0-1 0 0,-1 0 1 0 0,1 1-1 0 0,-1-1 1 0 0,1 0-1 0 0,0 0 1 0 0,0 0-1 0 0,0 0 1 0 0,0 1-1 0 0,0-1 0 0 0,1 0 1 0 0,-1 0-1 0 0,1 0 1 0 0,-1 0-1 0 0,1 0 1 0 0,0 0-1 0 0,-1 0 1 0 0,1 0-1 0 0,0 0 0 0 0,1 0 1 0 0,-1 0-1 0 0,0 0 1 0 0,0 0-1 0 0,1-1 1 0 0,-1 1-1 0 0,1-1 1 0 0,0 1-1 0 0,-1-1 0 0 0,1 1 1 0 0,0-1-1 0 0,0 0 1 0 0,0 0-1 0 0,-1 0 1 0 0,1 0-1 0 0,1 0 1 0 0,-1-1-1 0 0,0 1 1 0 0,0 0-1 0 0,0-1 0 0 0,0 0 1 0 0,0 1-1 0 0,0-1 1 0 0,1 0-1 0 0,-1 0 1 0 0,0 0-1 0 0,0-1 1 0 0,0 1-1 0 0,1 0 0 0 0,-1-1 1 0 0,0 1-1 0 0,1-1-27 0 0,4-4 125 0 0,1 0 0 0 0,-1-1 0 0 0,0 0 1 0 0,0 0-1 0 0,0 0 0 0 0,-1-1 0 0 0,0 0 0 0 0,0 0 0 0 0,-1 0 0 0 0,0-1 0 0 0,0 0 0 0 0,-1 0 0 0 0,0 0 0 0 0,-1 0 0 0 0,1-1 0 0 0,-1 0 0 0 0,-1 1 0 0 0,0-1 0 0 0,0 0 0 0 0,-1 0 0 0 0,0-9-125 0 0,0 16-16 0 0,-1 0 0 0 0,1 0 0 0 0,-1 0 0 0 0,0 0 0 0 0,0-1 0 0 0,0 1 0 0 0,0 0 0 0 0,0 0 0 0 0,0 0 0 0 0,-1 0 0 0 0,1 0-1 0 0,-1 0 1 0 0,0-1 0 0 0,1 1 0 0 0,-1 0 0 0 0,0 1 0 0 0,0-1 0 0 0,0 0 0 0 0,0 0 0 0 0,-1 0 0 0 0,1 1 0 0 0,0-1 0 0 0,-1 0 0 0 0,0 1 0 0 0,1-1 0 0 0,-1 1-1 0 0,0 0 1 0 0,1-1 0 0 0,-1 1 0 0 0,0 0 0 0 0,0 0 0 0 0,0 0 0 0 0,0 1 0 0 0,0-1 0 0 0,0 0 0 0 0,0 1 0 0 0,0-1 0 0 0,0 1 0 0 0,-1 0 0 0 0,1 0 0 0 0,0 0-1 0 0,-1 0 17 0 0,-31 3-2725 0 0,23 0-771 0 0,0 2-3339 0 0,2 2-5246 0 0</inkml:trace>
  <inkml:trace contextRef="#ctx0" brushRef="#br0" timeOffset="886.11">1035 494 10018 0 0,'0'0'2638'0'0,"0"0"-799"0"0,0 0-387 0 0,0 0-35 0 0,0 0-74 0 0,0 0-134 0 0,0 0-254 0 0,0 0-248 0 0,0 0-135 0 0,0 0-72 0 0,0 0 10 0 0,0 0 16 0 0,0 0 4 0 0,1 5-34 0 0,-5 60 688 0 0,-77 71-748 0 0,80-134-435 0 0,0 0 0 0 0,0 0 0 0 0,0 0 0 0 0,0 0 0 0 0,0 1 0 0 0,0-1 0 0 0,1 0 0 0 0,-1 1 0 0 0,1-1 0 0 0,0 0 0 0 0,0 1 0 0 0,0-1 0 0 0,0 0 0 0 0,0 1 0 0 0,0-1 0 0 0,1 0 0 0 0,-1 0 0 0 0,1 1 0 0 0,0-1 0 0 0,-1 0 0 0 0,1 0 0 0 0,0 0-1 0 0,0 1 1 0 0,0-1 0 0 0,1 0 0 0 0,-1-1 0 0 0,0 1 0 0 0,1 0 0 0 0,1 1-1 0 0,4 0 55 0 0,0-1 0 0 0,0 0 1 0 0,0 0-1 0 0,0-1 0 0 0,0 1 0 0 0,0-2 0 0 0,1 1 0 0 0,-1-1 0 0 0,0 0 0 0 0,1-1 0 0 0,-1 0 0 0 0,0 0 1 0 0,0 0-1 0 0,0-1 0 0 0,1 0 0 0 0,3-2-55 0 0,-3-11-1813 0 0,-9 1-2698 0 0,1 5-2368 0 0,0 6-4407 0 0</inkml:trace>
  <inkml:trace contextRef="#ctx0" brushRef="#br0" timeOffset="1382.12">796 236 8378 0 0,'0'0'2155'0'0,"0"0"-337"0"0,0 0-209 0 0,0 0-128 0 0,0 0-160 0 0,0 0-181 0 0,0 0-137 0 0,0 0-108 0 0,0 0-79 0 0,0 0-62 0 0,0 0-30 0 0,0 0-40 0 0,22-15-50 0 0,69-45-32 0 0,36-7 1887 0 0,-55-16-1203 0 0,-71 83-1281 0 0,0-1 0 0 0,-1 0-1 0 0,1 0 1 0 0,0 0 0 0 0,0 1 0 0 0,-1-1 0 0 0,1 0 0 0 0,0 1 0 0 0,0-1 0 0 0,0 1 0 0 0,0-1 0 0 0,0 1 0 0 0,0-1 0 0 0,0 1 0 0 0,0 0 0 0 0,0-1 0 0 0,0 1 0 0 0,0 0 0 0 0,0 0 0 0 0,0 0 0 0 0,0 0 0 0 0,0 0 0 0 0,0 0-1 0 0,0 0 1 0 0,0 0 0 0 0,0 0 0 0 0,0 0 0 0 0,0 1 0 0 0,0-1 0 0 0,0 0 0 0 0,0 1 0 0 0,0-1 0 0 0,0 0 0 0 0,0 1 0 0 0,0 0-5 0 0,42 94 319 0 0,14 81 57 0 0,-24-128-576 0 0,-11-40-5372 0 0,-18-9-2390 0 0,-1-2-4857 0 0</inkml:trace>
</inkml:ink>
</file>

<file path=ppt/ink/ink20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7:43.2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20 126 4273 0 0,'0'0'2626'0'0,"0"0"-787"0"0,0 0-391 0 0,0 0 15 0 0,0 0 41 0 0,0 0-31 0 0,0 0-196 0 0,0 0-330 0 0,0 0-324 0 0,0 0-212 0 0,0 0-104 0 0,0 0-30 0 0,-5 8 954 0 0,55 6 2701 0 0,33-13-2309 0 0,-47-2-1172 0 0,16 8-1901 0 0,-52-4-501 0 0,0-2-1603 0 0,0 0-3755 0 0,0 2-4132 0 0</inkml:trace>
  <inkml:trace contextRef="#ctx0" brushRef="#br0" timeOffset="249.587">0 328 11450 0 0,'0'0'1406'0'0,"0"0"-558"0"0,0 0-4 0 0,0 0 141 0 0,0 0 43 0 0,0 0-99 0 0,0 0-178 0 0,0 0-167 0 0,0 0-153 0 0,0 0-124 0 0,0 0-96 0 0,0 0-67 0 0,32 3-111 0 0,100 7-100 0 0,-70-11-904 0 0,-46-2-1342 0 0,-3-1-3598 0 0,-5 3-4778 0 0</inkml:trace>
  <inkml:trace contextRef="#ctx0" brushRef="#br0" timeOffset="1700.831">451 538 8346 0 0,'0'0'2075'0'0,"0"0"-339"0"0,0 0-185 0 0,0 0-18 0 0,0 0-125 0 0,0 0-183 0 0,0 0-258 0 0,0 0-201 0 0,0 0-107 0 0,0 0-90 0 0,0 0-26 0 0,7-13-14 0 0,58-96 1386 0 0,-40 65-1385 0 0,3 0-1 0 0,2 2 0 0 0,1 1 0 0 0,2 2 0 0 0,22-20-529 0 0,64-46 306 0 0,-114 149-384 0 0,-37 194 266 0 0,32-230-192 0 0,0-6 4 0 0,-1 1 0 0 0,0-1 0 0 0,1 0 0 0 0,-1 0 0 0 0,1 1 0 0 0,0-1 0 0 0,0 0 0 0 0,-1 1 0 0 0,2-1 0 0 0,-1 0 0 0 0,0 1 0 0 0,0-1 0 0 0,1 0 0 0 0,-1 1 0 0 0,1-1 0 0 0,0 0 0 0 0,0 0 0 0 0,0 0 0 0 0,0 0 0 0 0,0 1 0 0 0,0-2 0 0 0,0 1 0 0 0,1 0 0 0 0,-1 0 0 0 0,1 0 0 0 0,-1 0 0 0 0,1-1 0 0 0,0 1 0 0 0,0-1 0 0 0,0 1 0 0 0,0-1 0 0 0,0 0 0 0 0,0 0 0 0 0,0 0 0 0 0,0 0 0 0 0,0 0 0 0 0,0 0 0 0 0,1-1 0 0 0,-1 1 0 0 0,0-1 0 0 0,3 1 0 0 0,-1-3 13 0 0,0 1 0 0 0,0-1-1 0 0,0 0 1 0 0,0 0-1 0 0,0 0 1 0 0,0-1-1 0 0,0 1 1 0 0,-1-1 0 0 0,1 0-1 0 0,-1 0 1 0 0,0 0-1 0 0,0 0 1 0 0,0-1-1 0 0,0 1 1 0 0,-1-1 0 0 0,1 0-1 0 0,0-1-12 0 0,9-11 37 0 0,29-33-12 0 0,89-104 57 0 0,-24 42-56 0 0,-79 86-7 0 0,-27 25-22 0 0,0 0 2 0 0,0 0-26 0 0,0 0-10 0 0,20 121 123 0 0,11 60 162 0 0,-42 28-178 0 0,10-176-324 0 0,1-32 135 0 0,56-29-5141 0 0,-37 7-2454 0 0,-13 14 3922 0 0,1 0-6688 0 0</inkml:trace>
</inkml:ink>
</file>

<file path=ppt/ink/ink20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6:03.1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1 243 3289 0 0,'0'0'1355'0'0,"0"0"-135"0"0,0 0 62 0 0,0 0 183 0 0,0 0 55 0 0,0 0-139 0 0,0 0-300 0 0,0 0-239 0 0,0 0-103 0 0,0 0 5 0 0,0 0 44 0 0,7 1-2 0 0,85-10 1921 0 0,-65-4-2025 0 0,0-2 0 0 0,-1-2 1 0 0,-1 0-1 0 0,0-1 0 0 0,14-16-682 0 0,-33 29 132 0 0,0 0-1 0 0,0-1 0 0 0,-1 0 1 0 0,0 0-1 0 0,0-1 0 0 0,0 1 1 0 0,-1-1-1 0 0,0 0 0 0 0,0 0 1 0 0,-1 0-1 0 0,0-1 0 0 0,0 1 1 0 0,-1-1-1 0 0,0 0 1 0 0,0 0-1 0 0,0-3-131 0 0,-2 9 213 0 0,0 2-11 0 0,0 0-32 0 0,-24 49 121 0 0,6 22-219 0 0,2 1 0 0 0,4 0 1 0 0,3 1-1 0 0,3 0 0 0 0,3 0 0 0 0,4 23-72 0 0,-4 46 65 0 0,0-58-18 0 0,-4-2 0 0 0,-4 1 0 0 0,-17 63-47 0 0,-8-66-189 0 0,35-79 155 0 0,0-1 0 0 0,0 1 1 0 0,0-1-1 0 0,0 0 1 0 0,0 0-1 0 0,0 0 0 0 0,0 1 1 0 0,0-1-1 0 0,0 0 1 0 0,0 0-1 0 0,0 0 0 0 0,0-1 1 0 0,0 1-1 0 0,0 0 1 0 0,0 0-1 0 0,0 0 1 0 0,0-1-1 0 0,0 1 0 0 0,0-1 1 0 0,0 1-1 0 0,0-1 1 0 0,1 1-1 0 0,-1-1 0 0 0,0 1 1 0 0,0-1-1 0 0,0 0 1 0 0,1 1-1 0 0,-1-1 0 0 0,0 0 1 0 0,0 0-1 0 0,1 1 1 0 0,-1-1-1 0 0,1 0 0 0 0,-1 0 1 0 0,1 0-1 0 0,-1 0 1 0 0,1 0-1 0 0,0 0 1 0 0,-1 0-1 0 0,1 0 0 0 0,0 0 1 0 0,0 0-1 0 0,0 0 1 0 0,0 0-1 0 0,0 0 0 0 0,0 0 1 0 0,0 0-1 0 0,0-1 34 0 0,-11-56-1425 0 0,2 0-1 0 0,3-1 1 0 0,1-54 1425 0 0,3 48-810 0 0,-14-12 1081 0 0,85 75 3024 0 0,90-81-1021 0 0,-13 2-1793 0 0,-137 76-948 0 0,13-1-1058 0 0,-17 9-2843 0 0,-2 5-3707 0 0,-3-4-3150 0 0</inkml:trace>
</inkml:ink>
</file>

<file path=ppt/ink/ink20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6:03.6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24 118 2016 0 0,'0'0'2556'0'0,"0"0"-699"0"0,0 0-155 0 0,0 0 142 0 0,0 0 65 0 0,0 0-129 0 0,0 0-285 0 0,0 0-339 0 0,0 0-277 0 0,0 0-169 0 0,0 0-111 0 0,0 0-50 0 0,0 0-45 0 0,-1 29-46 0 0,-4 89-44 0 0,6 33 4159 0 0,-15-199-2711 0 0,12 27-1777 0 0,1 0 1 0 0,0 1-1 0 0,1-1 0 0 0,1 0 0 0 0,1 0 1 0 0,1 1-1 0 0,1-1 0 0 0,1 1 0 0 0,1 0 0 0 0,0 0 1 0 0,2 1-1 0 0,7-15-85 0 0,-14 32 0 0 0,3-6 3 0 0,0 1 0 0 0,1-1 0 0 0,0 0 0 0 0,0 1-1 0 0,1 0 1 0 0,0 0 0 0 0,0 1 0 0 0,1 0 0 0 0,-1 0 0 0 0,1 0 0 0 0,1 1 0 0 0,-1 0-3 0 0,16 42 18 0 0,-6 120 36 0 0,-2-125-1981 0 0,-10-28-2178 0 0,1-3-3370 0 0,-5-1-4226 0 0</inkml:trace>
</inkml:ink>
</file>

<file path=ppt/ink/ink20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6:03.9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8978 0 0,'0'0'2084'0'0,"0"0"-819"0"0,0 0-343 0 0,0 0-52 0 0,0 0-72 0 0,0 0-144 0 0,0 0-222 0 0,0 0-218 0 0,0 0-121 0 0,0 0-50 0 0,0 0-58 0 0,0 12-62 0 0,2 39-99 0 0,-2-50 67 0 0,1-1 0 0 0,-1 0 0 0 0,1 0 0 0 0,0 0 0 0 0,0 0 0 0 0,-1 0 0 0 0,1 0 0 0 0,0 0 0 0 0,-1 0 0 0 0,1 0 0 0 0,0 0 0 0 0,-1 0 0 0 0,1 0 0 0 0,0 0 0 0 0,-1 0 0 0 0,1-1 0 0 0,0 1 0 0 0,-1 0 0 0 0,1 0 0 0 0,-1-1 0 0 0,1 1 0 0 0,0-1 0 0 0,-1 1 0 0 0,1 0 0 0 0,-1-1 0 0 0,1 1 0 0 0,-1-1 0 0 0,1 1 0 0 0,-1-1 0 0 0,0 1 0 0 0,1-1 0 0 0,-1 0 0 0 0,0 1 0 0 0,1-1 0 0 0,-1 0 0 0 0,0 1 0 0 0,0-1 0 0 0,1 1 0 0 0,-1-1 0 0 0,0 0 0 0 0,0 0 0 0 0,0 1 1 0 0,0-1-1 0 0,0 0 0 0 0,0 1 0 0 0,0-1 0 0 0,0 0 0 0 0,0 1 0 0 0,0-1 0 0 0,-1 0 109 0 0,5-10-4589 0 0,-2 3-1458 0 0</inkml:trace>
</inkml:ink>
</file>

<file path=ppt/ink/ink20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6:04.1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50 12 6585 0 0,'0'0'3233'0'0,"0"0"-1256"0"0,0 0-449 0 0,0 0-256 0 0,0 0-200 0 0,0 0-231 0 0,0 0-297 0 0,0 0-304 0 0,0 0-232 0 0,0 0-136 0 0,0 0-96 0 0,0 0-32 0 0,0 0-113 0 0,-49-11-287 0 0,60 18-696 0 0,-6 1-1961 0 0,5-5-6321 0 0</inkml:trace>
</inkml:ink>
</file>

<file path=ppt/ink/ink2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4:21.0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0 106 4721 0 0,'0'0'1943'0'0,"0"0"-56"0"0,0 0 75 0 0,0 0 182 0 0,0 0 64 0 0,0 0-196 0 0,0 0-401 0 0,0 0-473 0 0,0 0-386 0 0,0 0-226 0 0,0 0-117 0 0,0 0-11 0 0,0 0 117 0 0,5-5 95 0 0,-2 3-499 0 0,0-1 0 0 0,0 1 0 0 0,0 0-1 0 0,0 0 1 0 0,0 0 0 0 0,0 0 0 0 0,1 0 0 0 0,-1 1 0 0 0,0-1 0 0 0,1 1 0 0 0,0 0 0 0 0,-1 0 0 0 0,1 1 0 0 0,-1-1 0 0 0,1 1 0 0 0,0-1 0 0 0,-1 1 0 0 0,3 1-111 0 0,-3-1 56 0 0,37 1 485 0 0,1-2 0 0 0,-1-2 0 0 0,0-1 0 0 0,0-2 0 0 0,25-7-541 0 0,-23 3 73 0 0,58-28-127 0 0,-98 37 1926 0 0,-1-1-5157 0 0,0 5-11609 0 0,-1 1 3588 0 0</inkml:trace>
</inkml:ink>
</file>

<file path=ppt/ink/ink20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6:04.3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185 0 11242 0 0,'0'0'2189'0'0,"0"0"-558"0"0,0 0-245 0 0,0 0-28 0 0,0 0-65 0 0,0 0-109 0 0,0 0-144 0 0,0 0-137 0 0,0 0-100 0 0,0 0-162 0 0,0 0-145 0 0,0 0-142 0 0,0 0-142 0 0,-19 11-44 0 0,-62 35-44 0 0,28 2 94 0 0,45-36-193 0 0,5-8-20 0 0,1-1 0 0 0,-1 0 0 0 0,1 1 0 0 0,0 0 0 0 0,0-1 0 0 0,1 1 0 0 0,-1 0 0 0 0,1 0 0 0 0,-1 0 0 0 0,1 0 0 0 0,0 0 0 0 0,1 0 0 0 0,-1 0 0 0 0,1 0 0 0 0,0 0 1 0 0,0 1-1 0 0,0-1 0 0 0,0 0 0 0 0,1 0 0 0 0,0 0 0 0 0,0 0 0 0 0,0 0 0 0 0,0 0 0 0 0,0 0 0 0 0,1 0 0 0 0,0 0 0 0 0,0-1 0 0 0,1 3-5 0 0,6 1 24 0 0,1-2 0 0 0,-1 1 0 0 0,1-1 0 0 0,0 0 0 0 0,0-1 1 0 0,1 0-1 0 0,-1-1 0 0 0,1 0 0 0 0,0-1 0 0 0,-1 0 0 0 0,1 0 0 0 0,0-2 0 0 0,0 1 0 0 0,0-1 0 0 0,0-1 0 0 0,0 0 0 0 0,0 0 1 0 0,2-1-25 0 0,-8 1 1 0 0,0 0 1 0 0,0 0 0 0 0,0 0 0 0 0,0-1 0 0 0,0 0 0 0 0,0 0 0 0 0,0 0 0 0 0,0 0-1 0 0,-1-1 1 0 0,0 0 0 0 0,1 0 0 0 0,-1 0 0 0 0,0 0 0 0 0,0-1 0 0 0,0 0 0 0 0,2-3-2 0 0,24-48-6352 0 0,-26 45 1603 0 0,1 5-3733 0 0</inkml:trace>
</inkml:ink>
</file>

<file path=ppt/ink/ink20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6:04.7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72 0 12411 0 0,'0'0'1699'0'0,"0"0"-279"0"0,0 0-46 0 0,0 0 107 0 0,0 0-12 0 0,0 0-180 0 0,0 0-294 0 0,0 0-272 0 0,0 0-126 0 0,0 0-58 0 0,0 0-21 0 0,0 0-52 0 0,-4 17-43 0 0,-12 52-24 0 0,12 55 1010 0 0,-1 240-483 0 0,-14-257-761 0 0,0-62-197 0 0,15-107-14089 0 0,4 51 8023 0 0,0 3-1954 0 0</inkml:trace>
</inkml:ink>
</file>

<file path=ppt/ink/ink20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6:04.9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 10154 0 0,'0'0'2383'0'0,"0"0"-558"0"0,0 0-310 0 0,0 0-111 0 0,0 0-80 0 0,0 0-129 0 0,0 0-161 0 0,0 0-149 0 0,0 0-69 0 0,0 0 18 0 0,0 0-53 0 0,0 0-90 0 0,0 0-109 0 0,21 2-91 0 0,146 7 606 0 0,60-24-366 0 0,-180 8-938 0 0,-4 1-1927 0 0,-13 5-5027 0 0,-26 1-1581 0 0</inkml:trace>
</inkml:ink>
</file>

<file path=ppt/ink/ink20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6:05.2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 0 10826 0 0,'0'0'2548'0'0,"0"0"-1311"0"0,0 0-466 0 0,0 0 2 0 0,0 0 8 0 0,0 0-49 0 0,0 0-169 0 0,0 0-202 0 0,0 0-140 0 0,-5 33-114 0 0,-14 100-46 0 0,20-67-254 0 0,7-50-1528 0 0,-4-10-5805 0 0,-2-5-2015 0 0</inkml:trace>
</inkml:ink>
</file>

<file path=ppt/ink/ink20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6:05.4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19 18980 0 0,'0'0'1632'0'0,"0"0"-383"0"0,0 0-129 0 0,0 0-184 0 0,0 0-208 0 0,0 0-224 0 0,0 0-224 0 0,0 0-160 0 0,0 0-192 0 0,0 0-72 0 0,0 0-16 0 0,0 0-56 0 0,0 0-16 0 0,-16-19-120 0 0,32 34-480 0 0,5 3-1408 0 0,-5-3-4626 0 0,-5-8-6329 0 0</inkml:trace>
</inkml:ink>
</file>

<file path=ppt/ink/ink20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6:17.1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138 184 7746 0 0,'0'0'1929'0'0,"0"0"-427"0"0,0 0-156 0 0,0 0 57 0 0,0 0 26 0 0,0 0-156 0 0,0 0-223 0 0,0 0-183 0 0,0 0-155 0 0,0 0-114 0 0,0 0-83 0 0,0 0-71 0 0,0 0-77 0 0,-19 12-55 0 0,-58 37-46 0 0,75-48-242 0 0,0 0 0 0 0,-1 0 0 0 0,1 1 0 0 0,0-1 0 0 0,0 1-1 0 0,1-1 1 0 0,-1 1 0 0 0,0 0 0 0 0,0-1 0 0 0,1 1 0 0 0,-1 0 0 0 0,1 0-1 0 0,0 0 1 0 0,0 0 0 0 0,-1 0 0 0 0,1 1 0 0 0,1-1 0 0 0,-1 0 0 0 0,0 0-1 0 0,0 1 1 0 0,1-1 0 0 0,-1 1 0 0 0,1-1 0 0 0,0 0 0 0 0,0 2-24 0 0,-2 10 110 0 0,0-2-59 0 0,0-1 0 0 0,1 1 1 0 0,0 0-1 0 0,1 0 0 0 0,0-1 0 0 0,1 1 0 0 0,0 0 0 0 0,1 0 1 0 0,0-1-1 0 0,1 1 0 0 0,0 1-51 0 0,-1-9 22 0 0,-1 1 1 0 0,1-1-1 0 0,0 0 1 0 0,0 1-1 0 0,0-1 0 0 0,1 0 1 0 0,0-1-1 0 0,-1 1 1 0 0,1 0-1 0 0,0-1 1 0 0,1 1-1 0 0,-1-1 1 0 0,1 0-1 0 0,-1 0 0 0 0,1 0 1 0 0,0-1-1 0 0,0 1 1 0 0,0-1-1 0 0,1 0 1 0 0,-1 0-1 0 0,0-1 1 0 0,1 1-1 0 0,-1-1 0 0 0,1 0 1 0 0,-1 0-1 0 0,1 0 1 0 0,0-1-1 0 0,-1 0 1 0 0,3 0-23 0 0,-1 1 71 0 0,0-1 0 0 0,0-1 0 0 0,0 1 0 0 0,0-1 0 0 0,0 0 0 0 0,0-1 0 0 0,0 1 0 0 0,0-1 0 0 0,-1 0 0 0 0,1-1 0 0 0,-1 1 0 0 0,1-1 0 0 0,-1 0 0 0 0,0-1 0 0 0,0 1 0 0 0,0-1 0 0 0,-1 0 0 0 0,1 0 0 0 0,-1 0 0 0 0,0-1 0 0 0,0 0 0 0 0,0 0 0 0 0,-1 0 0 0 0,0 0 0 0 0,0 0 0 0 0,0 0 0 0 0,0-1 0 0 0,-1 0 0 0 0,0 0-71 0 0,1-2 10 0 0,0 0 0 0 0,0 0-1 0 0,-1 0 1 0 0,-1 0 0 0 0,1-1 0 0 0,-1 1 0 0 0,0 0 0 0 0,-1-1-1 0 0,0 1 1 0 0,0-1 0 0 0,-1 1 0 0 0,0-1 0 0 0,-1 1 0 0 0,0 0-1 0 0,0 0 1 0 0,-1 0 0 0 0,0 0 0 0 0,0 0 0 0 0,0 0 0 0 0,-1 1 0 0 0,-1-1-1 0 0,1 1 1 0 0,-1 0 0 0 0,0 1 0 0 0,-1-1 0 0 0,1 1 0 0 0,-1 0-1 0 0,-1 0 1 0 0,-2-1-10 0 0,6 5-56 0 0,-1 0 0 0 0,0 0-1 0 0,0 1 1 0 0,0-1 0 0 0,0 1-1 0 0,0 0 1 0 0,-1 0 0 0 0,1 0-1 0 0,0 1 1 0 0,0-1 0 0 0,-1 1-1 0 0,1 0 1 0 0,0 1 0 0 0,-1-1-1 0 0,1 1 1 0 0,0-1 0 0 0,0 1 56 0 0,3 0-14 0 0,0 0 0 0 0,0 0 0 0 0,0 0 0 0 0,0 0 0 0 0,0 0 0 0 0,0 0 0 0 0,0 0 0 0 0,1 0 0 0 0,-1 0 0 0 0,0 0 0 0 0,1 1 0 0 0,-1-1 0 0 0,1 0 0 0 0,-1 0 0 0 0,1 1 1 0 0,0-1-1 0 0,0 0 0 0 0,-1 1 0 0 0,1-1 0 0 0,0 0 0 0 0,0 0 0 0 0,0 1 0 0 0,0-1 0 0 0,1 0 0 0 0,-1 1 0 0 0,0-1 0 0 0,0 0 0 0 0,1 1 0 0 0,-1-1 0 0 0,1 0 0 0 0,-1 0 0 0 0,1 0 0 0 0,0 1 0 0 0,-1-1 0 0 0,1 0 1 0 0,0 0-1 0 0,0 0 0 0 0,0 0 0 0 0,0 0 0 0 0,0 0 0 0 0,0 0 0 0 0,0-1 0 0 0,0 1 0 0 0,0 0 0 0 0,0-1 0 0 0,0 1 0 0 0,0 0 0 0 0,1-1 0 0 0,-1 1 0 0 0,1-1 14 0 0,5 6 22 0 0,1 0-1 0 0,-1 0 1 0 0,1-1 0 0 0,0 0-1 0 0,0-1 1 0 0,0 0 0 0 0,1 0-1 0 0,-1-1 1 0 0,1 0 0 0 0,0 0-1 0 0,0-1 1 0 0,0 0-1 0 0,0-1 1 0 0,0 0 0 0 0,1 0-1 0 0,-1-1 1 0 0,0 0 0 0 0,0-1-1 0 0,1 0 1 0 0,-1 0 0 0 0,0-1-1 0 0,0 0 1 0 0,0-1-1 0 0,0 0 1 0 0,-1 0 0 0 0,1-1-1 0 0,2-2-21 0 0,0-2 40 0 0,-1 0 0 0 0,0-1 0 0 0,0-1 0 0 0,-1 0 0 0 0,0 0 0 0 0,-1-1 0 0 0,0 0 0 0 0,-1 0 0 0 0,0-1 0 0 0,0 0 0 0 0,-2 0 0 0 0,1 0 0 0 0,-2-1 0 0 0,2-7-40 0 0,-2-68 58 0 0,-4 87-63 0 0,0 0 1 0 0,0 0 0 0 0,0 0-1 0 0,0 0 1 0 0,-1 1 0 0 0,1-1-1 0 0,0 0 1 0 0,-1 0 0 0 0,1 0-1 0 0,0 1 1 0 0,-1-1 0 0 0,1 0-1 0 0,-1 1 1 0 0,1-1-1 0 0,-1 0 1 0 0,0 1 0 0 0,1-1-1 0 0,-1 0 1 0 0,0 1 0 0 0,1-1-1 0 0,-1 1 1 0 0,0 0 0 0 0,1-1-1 0 0,-1 1 1 0 0,0-1 0 0 0,0 1-1 0 0,0 0 1 0 0,1 0-1 0 0,-1-1 1 0 0,0 1 0 0 0,0 0-1 0 0,0 0 1 0 0,0 0 0 0 0,0 0-1 0 0,1 0 1 0 0,-1 0 0 0 0,0 0-1 0 0,0 0 1 0 0,0 1 0 0 0,0-1-1 0 0,1 0 1 0 0,-1 0 0 0 0,0 1-1 0 0,0-1 1 0 0,0 0-1 0 0,1 1 1 0 0,-1-1 0 0 0,0 1-1 0 0,0 0 5 0 0,-37 24-220 0 0,37-24 215 0 0,-1 1 0 0 0,0-1 0 0 0,0 1 0 0 0,1-1 0 0 0,-1 1 0 0 0,1-1 0 0 0,-1 1 0 0 0,1 0 0 0 0,0 0 0 0 0,-1 0 0 0 0,1 0 0 0 0,0 0 0 0 0,0 0 0 0 0,0 0 0 0 0,1 0 0 0 0,-1 0 0 0 0,1 0 0 0 0,-1 0 0 0 0,1 0 0 0 0,-1 1 0 0 0,1-1-1 0 0,0 0 1 0 0,0 0 0 0 0,0 1 0 0 0,1-1 0 0 0,-1 0 0 0 0,0 0 0 0 0,1 0 0 0 0,-1 1 0 0 0,1-1 0 0 0,0 0 0 0 0,0 0 0 0 0,0 0 0 0 0,0 0 0 0 0,0 0 0 0 0,0 0 0 0 0,0-1 0 0 0,1 1 0 0 0,-1 0 0 0 0,1 0 0 0 0,-1-1 5 0 0,142 50 145 0 0,-139-49-127 0 0,-1-1-1 0 0,0 1 1 0 0,-1-1 0 0 0,1 1 0 0 0,0 0-1 0 0,0 0 1 0 0,-1 1 0 0 0,1-1-1 0 0,-1 0 1 0 0,0 1 0 0 0,0-1 0 0 0,0 1-1 0 0,0 0 1 0 0,0 0 0 0 0,0 0 0 0 0,-1 0-1 0 0,1 0 1 0 0,-1 0 0 0 0,0 0-1 0 0,0 0 1 0 0,0 1 0 0 0,-1-1 0 0 0,1 0-1 0 0,-1 1 1 0 0,0-1 0 0 0,1 1-1 0 0,-2-1 1 0 0,1 3-18 0 0,-20 124 778 0 0,19-129-784 0 0,1 0 0 0 0,-1 0 0 0 0,1 1 0 0 0,-1-1 1 0 0,1 0-1 0 0,0 0 0 0 0,0 1 0 0 0,-1-1 0 0 0,1 0 1 0 0,0 1-1 0 0,0-1 0 0 0,0 0 0 0 0,0 1 0 0 0,0-1 1 0 0,1 0-1 0 0,-1 1 0 0 0,0-1 0 0 0,1 0 0 0 0,-1 0 1 0 0,1 1-1 0 0,-1-1 0 0 0,1 0 0 0 0,-1 0 0 0 0,1 0 1 0 0,0 0-1 0 0,0 1 0 0 0,0-1 0 0 0,-1 0 0 0 0,1 0 0 0 0,0-1 1 0 0,0 1-1 0 0,0 0 0 0 0,1 0 0 0 0,-1 0 0 0 0,0-1 1 0 0,0 1-1 0 0,0 0 0 0 0,0-1 0 0 0,1 0 0 0 0,-1 1 1 0 0,0-1-1 0 0,1 1 0 0 0,-1-1 0 0 0,0 0 0 0 0,1 0 1 0 0,-1 0-1 0 0,0 0 0 0 0,1 0 0 0 0,-1 0 0 0 0,0 0 1 0 0,0 0-1 0 0,1-1 0 0 0,-1 1 0 0 0,1-1 6 0 0,27 1-1904 0 0,-19 0-2527 0 0,1 0-5508 0 0,-6 0 177 0 0</inkml:trace>
</inkml:ink>
</file>

<file path=ppt/ink/ink20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6:17.5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12163 0 0,'0'0'2608'0'0,"0"0"-1936"0"0,0 0-416 0 0,0 0-168 0 0,0 0-200 0 0,0 0-152 0 0,0 0-120 0 0,0 0-120 0 0,0 0-280 0 0,0 0-632 0 0,0 0-2577 0 0,0 0-4337 0 0</inkml:trace>
</inkml:ink>
</file>

<file path=ppt/ink/ink20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6:19.3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73 0 12147 0 0,'0'0'4682'0'0,"0"0"-2516"0"0,0 0-845 0 0,0 0-94 0 0,0 0-184 0 0,0 0-211 0 0,0 0-198 0 0,0 0-151 0 0,0 0-79 0 0,0 0 6 0 0,0 0-1 0 0,0 0-37 0 0,0 0-31 0 0,-11 29-36 0 0,-34 92-34 0 0,28-19 203 0 0,19-77-392 0 0,12 237 301 0 0,-1-159-567 0 0,-11-60-2281 0 0,-2-43 1140 0 0,-13 0-11262 0 0,8 0 1162 0 0</inkml:trace>
</inkml:ink>
</file>

<file path=ppt/ink/ink20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6:18.6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151 0 7954 0 0,'0'0'2153'0'0,"0"0"-375"0"0,0 0-88 0 0,0 0-44 0 0,0 0-173 0 0,0 0-265 0 0,0 0-295 0 0,0 0-231 0 0,0 0-160 0 0,0 0-110 0 0,0 0-85 0 0,0 0-82 0 0,0 0-58 0 0,-24 21-44 0 0,-71 65-45 0 0,66-42 6 0 0,30-37-85 0 0,-2-4 1 0 0,0 0 0 0 0,1 0 0 0 0,-1 1 0 0 0,1-1 0 0 0,0 0 0 0 0,0 1 0 0 0,0-1 0 0 0,0 0 0 0 0,1 1 0 0 0,0-1 0 0 0,-1 0 0 0 0,1 1 0 0 0,0-1 0 0 0,0 0 1 0 0,1 0-1 0 0,-1 0 0 0 0,1 0 0 0 0,0 0 0 0 0,-1 0 0 0 0,1-1 0 0 0,0 1 0 0 0,1 0 0 0 0,-1-1 0 0 0,0 0 0 0 0,1 1 0 0 0,-1-1 0 0 0,1 0 0 0 0,0 0 0 0 0,0-1 0 0 0,0 1 0 0 0,0 0 0 0 0,0-1 0 0 0,0 0 0 0 0,0 0 0 0 0,0 0 0 0 0,0 0 0 0 0,1 0 0 0 0,0-1-20 0 0,3 2 118 0 0,0 0 0 0 0,0-1-1 0 0,-1 0 1 0 0,1 0-1 0 0,0-1 1 0 0,0 0-1 0 0,0 0 1 0 0,0 0-1 0 0,0-1 1 0 0,0 0 0 0 0,0-1-1 0 0,0 0 1 0 0,-1 0-1 0 0,1 0 1 0 0,-1 0-1 0 0,1-1 1 0 0,-1-1 0 0 0,0 1-1 0 0,0-1 1 0 0,0 0-1 0 0,-1 0 1 0 0,1 0-1 0 0,-1-1 1 0 0,0 0-1 0 0,-1 0 1 0 0,1 0 0 0 0,-1-1-1 0 0,0 1 1 0 0,0-1-1 0 0,0 0 1 0 0,-1 0-1 0 0,0 0 1 0 0,0-1-1 0 0,-1 1 1 0 0,0-1 0 0 0,0 0-1 0 0,0 1 1 0 0,-1-1-1 0 0,0 0 1 0 0,0-6-118 0 0,0 10 6 0 0,-1 0 0 0 0,0 1 0 0 0,0-1 0 0 0,0 0 0 0 0,0 0 0 0 0,0 1 0 0 0,0-1 0 0 0,-1 0 0 0 0,1 1 0 0 0,-1-1 0 0 0,0 0 0 0 0,0 1 0 0 0,0-1-1 0 0,0 1 1 0 0,0-1 0 0 0,-1 1 0 0 0,1 0 0 0 0,-1-1 0 0 0,1 1 0 0 0,-1 0 0 0 0,0 0 0 0 0,0 0 0 0 0,0 0 0 0 0,0 0 0 0 0,0 1 0 0 0,-1-1 0 0 0,1 1 0 0 0,0-1 0 0 0,-1 1 0 0 0,1 0 0 0 0,-1 0-6 0 0,-71-15-967 0 0,24 21-6892 0 0,40-1-2796 0 0</inkml:trace>
  <inkml:trace contextRef="#ctx0" brushRef="#br0" timeOffset="420.07">379 306 14835 0 0,'0'0'1741'0'0,"0"0"-599"0"0,0 0-140 0 0,0 0 113 0 0,0 0 34 0 0,0 0-111 0 0,0 0-214 0 0,0 0-212 0 0,0 0-117 0 0,0 0-45 0 0,0 0-56 0 0,0 0-51 0 0,0 0-54 0 0,4-19-49 0 0,11-60-42 0 0,-13 70-134 0 0,0 0-1 0 0,1 0 1 0 0,0 0 0 0 0,0 1 0 0 0,1-1-1 0 0,0 1 1 0 0,0 0 0 0 0,1 0 0 0 0,0 1-1 0 0,0-1 1 0 0,1 1 0 0 0,0 0 0 0 0,2-1-64 0 0,-1-1 16 0 0,-7 8-22 0 0,1 0 0 0 0,-1 0 0 0 0,0 0 0 0 0,1 0 0 0 0,-1 0-1 0 0,1 1 1 0 0,-1-1 0 0 0,1 0 0 0 0,-1 0 0 0 0,1 0-1 0 0,0 0 1 0 0,-1 1 0 0 0,1-1 0 0 0,0 0 0 0 0,0 1 0 0 0,-1-1-1 0 0,1 1 1 0 0,0-1 0 0 0,0 1 0 0 0,0-1 0 0 0,0 1 0 0 0,0-1-1 0 0,0 1 1 0 0,0 0 0 0 0,0 0 0 0 0,0-1 0 0 0,0 1 0 0 0,0 0-1 0 0,0 0 1 0 0,0 0 0 0 0,0 0 0 0 0,0 0 0 0 0,0 0 0 0 0,0 0-1 0 0,0 0 1 0 0,0 1 0 0 0,0-1 0 0 0,0 0 0 0 0,-1 1 0 0 0,1-1-1 0 0,0 0 1 0 0,0 1 0 0 0,1 0 6 0 0,12 83-61 0 0,-12-80 87 0 0,0-1 1 0 0,0 1 0 0 0,1-1-1 0 0,-1 0 1 0 0,1 1 0 0 0,0-1-1 0 0,0-1 1 0 0,0 1 0 0 0,0 0-1 0 0,0-1 1 0 0,1 1 0 0 0,-1-1-1 0 0,1 0 1 0 0,0 0 0 0 0,0 0-1 0 0,-1-1 1 0 0,1 0 0 0 0,0 1-1 0 0,0-1 1 0 0,0 0 0 0 0,1-1-1 0 0,-1 1 1 0 0,0-1 0 0 0,0 0-1 0 0,0 0 1 0 0,0 0 0 0 0,0-1-1 0 0,0 1 1 0 0,1-1 0 0 0,-1 0-1 0 0,2-1-26 0 0,5-1 165 0 0,0-1-1 0 0,1 0 0 0 0,-2-1 1 0 0,1 0-1 0 0,0-1 0 0 0,-1 0 0 0 0,0 0 1 0 0,-1-1-1 0 0,1-1 0 0 0,2-3-164 0 0,-3 4 73 0 0,-3 2-470 0 0,48-49 981 0 0,-45 25-6783 0 0,-9 28-129 0 0,0 1-5971 0 0</inkml:trace>
</inkml:ink>
</file>

<file path=ppt/ink/ink20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6:17.3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48 142 6857 0 0,'0'0'3343'0'0,"0"0"-1291"0"0,0 0-416 0 0,0 0 51 0 0,0 0-22 0 0,0 0-174 0 0,0 0-314 0 0,0 0-326 0 0,0 0-268 0 0,0 0-192 0 0,0 0-141 0 0,0 0-84 0 0,0 0-58 0 0,-9 27-59 0 0,-27 84-29 0 0,34-80-316 0 0,20-34-2438 0 0,-7-6-5904 0 0,-8 3-2020 0 0</inkml:trace>
  <inkml:trace contextRef="#ctx0" brushRef="#br0" timeOffset="607.976">171 68 7242 0 0,'0'0'4194'0'0,"0"0"-2054"0"0,0 0-797 0 0,0 0-97 0 0,0 0-42 0 0,0 0-78 0 0,0 0-165 0 0,0 0-193 0 0,0 0-128 0 0,0 0-77 0 0,0 0-61 0 0,0 0-64 0 0,0 0-44 0 0,33-11-67 0 0,101-33-74 0 0,-67 33 159 0 0,-65 11-398 0 0,-1-1-1 0 0,1 1 1 0 0,-1 0-1 0 0,1 0 1 0 0,-1 0 0 0 0,1 0-1 0 0,-1 0 1 0 0,1 0-1 0 0,-1 1 1 0 0,1-1-1 0 0,-1 0 1 0 0,1 1 0 0 0,-1-1-1 0 0,1 1 1 0 0,-1 0-1 0 0,0-1 1 0 0,1 1 0 0 0,-1 0-1 0 0,0 0 1 0 0,0 0-1 0 0,0 0 1 0 0,1 0-1 0 0,-1 0 1 0 0,0 0 0 0 0,0 0-1 0 0,0 1 1 0 0,-1-1-1 0 0,1 0 1 0 0,0 0 0 0 0,0 1-1 0 0,-1-1 1 0 0,1 1-1 0 0,-1-1 1 0 0,1 0-1 0 0,-1 1 1 0 0,1-1 0 0 0,-1 1-1 0 0,0-1 1 0 0,0 1-1 0 0,0-1 1 0 0,0 1 0 0 0,0 0-1 0 0,0-1 1 0 0,0 1-1 0 0,-1-1 1 0 0,1 1-1 0 0,0-1 1 0 0,-1 0 0 0 0,0 2-14 0 0,0 8 68 0 0,-1 0 0 0 0,-1 0 0 0 0,0 0 0 0 0,-1 0-1 0 0,0 0 1 0 0,0-1 0 0 0,-1 1 0 0 0,-1-1 0 0 0,0 0 0 0 0,0-1-68 0 0,-13 25 137 0 0,8-12-51 0 0,4-11-31 0 0,1 1 0 0 0,0 0 0 0 0,1 0 0 0 0,0 1-1 0 0,1 0 1 0 0,1-1 0 0 0,0 1 0 0 0,0 0 0 0 0,1 1 0 0 0,1 2-55 0 0,2-14 44 0 0,1 1 0 0 0,-1-1 1 0 0,1 0-1 0 0,0 0 1 0 0,0 0-1 0 0,0 0 0 0 0,0 0 1 0 0,0 0-1 0 0,1 0 1 0 0,-1-1-1 0 0,0 1 0 0 0,1-1 1 0 0,-1 0-1 0 0,1 1 0 0 0,0-1 1 0 0,-1 0-1 0 0,1-1 1 0 0,0 1-1 0 0,0 0 0 0 0,-1-1 1 0 0,1 0-1 0 0,0 1 1 0 0,0-1-1 0 0,0 0 0 0 0,0 0 1 0 0,-1-1-1 0 0,1 1 1 0 0,0-1-1 0 0,0 1 0 0 0,2-2-44 0 0,3 2 149 0 0,82-29 530 0 0,-80 27-310 0 0,-6 0-5315 0 0,-6-5-6814 0 0,1 7 180 0 0</inkml:trace>
  <inkml:trace contextRef="#ctx0" brushRef="#br0" timeOffset="850.944">243 164 7434 0 0,'0'0'2794'0'0,"0"0"-495"0"0,0 0-220 0 0,0 0-155 0 0,0 0-278 0 0,0 0-347 0 0,0 0-342 0 0,0 0-298 0 0,0 0-197 0 0,0 0-84 0 0,0 0-14 0 0,0 0 13 0 0,0 0 9 0 0,10 0-18 0 0,138-19 673 0 0,-85 11-863 0 0,-28 3-2275 0 0,-2-1-7286 0 0,-26 3-2358 0 0</inkml:trace>
</inkml:ink>
</file>

<file path=ppt/ink/ink2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4:21.5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48 9282 0 0,'0'0'2015'0'0,"0"0"-500"0"0,0 0-133 0 0,0 0 201 0 0,0 0 146 0 0,0 0-94 0 0,0 0-296 0 0,0 0-338 0 0,0 0-257 0 0,0 0-143 0 0,0 0-107 0 0,0 0-77 0 0,5-4-37 0 0,13-13-42 0 0,-16 46 699 0 0,-10 114-150 0 0,10-140-859 0 0,-1 1 0 0 0,0-1 1 0 0,1 1-1 0 0,-1-1 0 0 0,1 0 0 0 0,0 1 1 0 0,0-1-1 0 0,1 0 0 0 0,-1 0 0 0 0,0 0 1 0 0,1-1-1 0 0,0 1 0 0 0,0-1 0 0 0,0 1 1 0 0,0-1-1 0 0,0 0 0 0 0,0 0 0 0 0,0 0 0 0 0,1 0 1 0 0,-1-1-1 0 0,1 0 0 0 0,-1 1 0 0 0,1-1 1 0 0,0 0-1 0 0,-1-1 0 0 0,1 1 0 0 0,0-1 1 0 0,0 0-1 0 0,-1 1 0 0 0,1-2 0 0 0,0 1 1 0 0,0 0-1 0 0,0-1 0 0 0,-1 0 0 0 0,1 0 1 0 0,0 0-1 0 0,-1 0 0 0 0,1 0 0 0 0,-1-1 0 0 0,0 1 1 0 0,1-1-1 0 0,-1 0 0 0 0,0 0 0 0 0,0-1 1 0 0,0 1-1 0 0,0-1-28 0 0,117-88 520 0 0,-47 32-419 0 0,-63 103-110 0 0,-9-39 11 0 0,1 0-1 0 0,-1 0 1 0 0,1-1-1 0 0,0 1 1 0 0,0-1 0 0 0,1 1-1 0 0,-1-1 1 0 0,1 0 0 0 0,0 1-1 0 0,0-1 1 0 0,1-1-1 0 0,-1 1 1 0 0,1 0 0 0 0,-1-1-1 0 0,1 0 1 0 0,0 0-1 0 0,1 0 1 0 0,-1 0 0 0 0,0-1-1 0 0,1 0 1 0 0,0 0-1 0 0,-1 0 1 0 0,1 0 0 0 0,0-1-1 0 0,0 1 1 0 0,0-1-1 0 0,0-1 1 0 0,0 1 0 0 0,0-1-2 0 0,3 0 51 0 0,-1-1 1 0 0,1 0-1 0 0,-1-1 1 0 0,1 1 0 0 0,-1-1-1 0 0,0-1 1 0 0,0 0-1 0 0,0 0 1 0 0,0 0-1 0 0,0-1 1 0 0,-1 0 0 0 0,1 0-1 0 0,-1 0 1 0 0,0-1-1 0 0,-1 0 1 0 0,1 0-1 0 0,-1-1 1 0 0,0 0-1 0 0,0 1 1 0 0,-1-2 0 0 0,1 1-1 0 0,-1 0 1 0 0,-1-1-1 0 0,1 0 1 0 0,-1 0-1 0 0,-1 0 1 0 0,1 0 0 0 0,-1 0-1 0 0,0-1 1 0 0,-1 1-1 0 0,0-1 1 0 0,0 1-1 0 0,0-1 1 0 0,-1 1 0 0 0,0-1-1 0 0,-1-1-51 0 0,1 4-1175 0 0,0-16 2920 0 0,-1 15-6386 0 0,-1 4-6035 0 0,2 2-2377 0 0</inkml:trace>
</inkml:ink>
</file>

<file path=ppt/ink/ink20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6:15.6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102 60 1552 0 0,'0'0'1849'0'0,"0"0"-404"0"0,0 0-114 0 0,0 0 262 0 0,0 0 300 0 0,0 0 120 0 0,0 0-141 0 0,0 0-361 0 0,0 0-328 0 0,0 0-209 0 0,0 0-121 0 0,0 0-53 0 0,0 0-43 0 0,5-10-52 0 0,15-29-26 0 0,-16 29-50 0 0,-4 10-45 0 0,0 0-69 0 0,0 0-65 0 0,0 0-61 0 0,0 0-58 0 0,0 0-27 0 0,0 0-44 0 0,0 19 695 0 0,1 125-241 0 0,-8 1 1 0 0,-5-1-1 0 0,-8 11-714 0 0,-56 187 133 0 0,60-290-215 0 0,16-52 0 0 0,0 0 8 0 0,0 0-25 0 0,0 0-39 0 0,0-12-739 0 0,54-137-7560 0 0,-32 92-852 0 0,-15 40 664 0 0</inkml:trace>
  <inkml:trace contextRef="#ctx0" brushRef="#br0" timeOffset="547">397 26 4625 0 0,'0'0'2324'0'0,"0"0"-567"0"0,0 0-298 0 0,0 0-67 0 0,0 0-48 0 0,0 0-130 0 0,0 0-228 0 0,0 0-252 0 0,0 0-131 0 0,0 0 29 0 0,0 0 68 0 0,0 0 62 0 0,0 0-31 0 0,4 8-79 0 0,34 88 1340 0 0,-3 213 784 0 0,-36-52-2079 0 0,-29-113-422 0 0,29-140-301 0 0,0-1 932 0 0,1-21-403 0 0,-5-14-474 0 0,-1 0 0 0 0,-1 1 1 0 0,-2-1-1 0 0,-1 2 0 0 0,-2-1 1 0 0,-1 1-1 0 0,-8-13-29 0 0,16 36-23 0 0,1 1 0 0 0,-1 1 0 0 0,1-1 0 0 0,-2 1 1 0 0,1-1-1 0 0,0 2 0 0 0,-1-1 0 0 0,0 0 0 0 0,0 1 0 0 0,-1 0 0 0 0,1 1 0 0 0,-1 0 0 0 0,0-1 0 0 0,0 2 0 0 0,0-1 0 0 0,0 1 0 0 0,0 0 0 0 0,0 1 1 0 0,-1 0-1 0 0,1 0 0 0 0,-1 0 0 0 0,1 1 0 0 0,0 0 0 0 0,-1 1 0 0 0,1 0 0 0 0,-5 1 23 0 0,8-1-96 0 0,-1 0 0 0 0,1 1 0 0 0,0-1 0 0 0,0 1 0 0 0,0 0 0 0 0,1 1 0 0 0,-1-1 0 0 0,0 1 0 0 0,1-1 0 0 0,-1 1 0 0 0,1 0 0 0 0,0 0 0 0 0,0 1 1 0 0,0-1-1 0 0,1 1 0 0 0,-1-1 0 0 0,1 1 0 0 0,0 0 0 0 0,-1 0 0 0 0,2 0 0 0 0,-1 0 0 0 0,0 1 96 0 0,-6 29-3266 0 0,9-1-3521 0 0,2-22 503 0 0,2-3-1915 0 0</inkml:trace>
</inkml:ink>
</file>

<file path=ppt/ink/ink20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6:20.1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1 522 13067 0 0,'0'0'1838'0'0,"0"0"-512"0"0,0 0-216 0 0,0 0-104 0 0,0 0-148 0 0,0 0-181 0 0,0 0-193 0 0,0 0-142 0 0,0 0-104 0 0,34-9-94 0 0,111-29-44 0 0,-5 22-192 0 0,15 8-2184 0 0,-94 6-1288 0 0,-1-2-3376 0 0,-10 2-67 0 0,-1 3 5491 0 0,-6 0 5540 0 0,-47 3 12962 0 0,-5 0-15696 0 0,-4 0-1030 0 0,1 2 0 0 0,-1-1-1 0 0,1 2 1 0 0,1 0 0 0 0,-1 0 0 0 0,1 1-1 0 0,0 0 1 0 0,1 1 0 0 0,-1 0-1 0 0,2 1 1 0 0,0 0 0 0 0,0 1-1 0 0,1-1 1 0 0,-1 2-260 0 0,-3 3 121 0 0,8-11-122 0 0,-1 1-1 0 0,1 1 1 0 0,0-1 0 0 0,1 0-1 0 0,-1 1 1 0 0,1 0-1 0 0,0 0 1 0 0,1 0 0 0 0,-1 0-1 0 0,1 0 1 0 0,0 0-1 0 0,1 1 1 0 0,-1-1 0 0 0,1 1-1 0 0,1-1 1 0 0,-1 1-1 0 0,1-1 1 0 0,0 1 0 0 0,1 2 1 0 0,2-7 10 0 0,0 0 0 0 0,0 0 0 0 0,0 0 0 0 0,0 0 0 0 0,0-1 0 0 0,1 1 0 0 0,-1-1 0 0 0,1 0 0 0 0,-1 0 0 0 0,1 0 0 0 0,-1 0 0 0 0,1-1 0 0 0,0 1 0 0 0,-1-1 0 0 0,1 0 0 0 0,0 0 0 0 0,-1-1 0 0 0,1 1 0 0 0,-1-1 0 0 0,1 1 0 0 0,0-1 0 0 0,-1 0 0 0 0,0-1 0 0 0,1 1 0 0 0,-1 0 0 0 0,0-1 0 0 0,1 0 0 0 0,-1 0 0 0 0,0 0 0 0 0,0 0 0 0 0,-1 0 0 0 0,1-1 0 0 0,0 0-10 0 0,136-118 524 0 0,-134 115-534 0 0,0 2 0 0 0,0-1 0 0 0,0 0 0 0 0,0 1 0 0 0,0 0-1 0 0,1 0 1 0 0,0 1 0 0 0,0 0 0 0 0,0 0 0 0 0,0 0 0 0 0,0 0-1 0 0,1 1 1 0 0,5-1 10 0 0,-14 26-44 0 0,-21 94-40 0 0,23-113 82 0 0,0-1 0 0 0,1 1 0 0 0,0 0-1 0 0,0-1 1 0 0,0 1 0 0 0,0-1 0 0 0,0 1 0 0 0,1-1-1 0 0,0 1 1 0 0,0-1 0 0 0,0 0 0 0 0,0 0-1 0 0,0 0 1 0 0,0 0 0 0 0,1 0 0 0 0,-1 0 0 0 0,1-1-1 0 0,0 1 1 0 0,0-1 0 0 0,0 0 0 0 0,0 0-1 0 0,0 0 1 0 0,1 0 0 0 0,-1-1 0 0 0,1 1 0 0 0,-1-1-1 0 0,1 0 1 0 0,-1 0 0 0 0,1 0 0 0 0,0 0-1 0 0,-1 0 1 0 0,1-1 0 0 0,0 0 0 0 0,0 0 0 0 0,-1 0-1 0 0,5-1 3 0 0,6 0 30 0 0,0 0-1 0 0,0-1 1 0 0,-1-1-1 0 0,1 0 0 0 0,0-1 1 0 0,-1-1-1 0 0,0 0 1 0 0,0-1-1 0 0,0 0 1 0 0,-1-1-1 0 0,0 0 0 0 0,0-1 1 0 0,0-1-30 0 0,16-8 101 0 0,165-134 696 0 0,-174 136-786 0 0,-2 0 0 0 0,0-1 0 0 0,-1-1 0 0 0,0-1 0 0 0,-1 0 0 0 0,-1-1 0 0 0,-1-1 0 0 0,-1 0 0 0 0,-1-1 0 0 0,-1 0 0 0 0,0 0 0 0 0,-2-1 0 0 0,0-1 1 0 0,-1 1-1 0 0,-2-1 0 0 0,0 0 0 0 0,-2-1 0 0 0,0 1 0 0 0,-2 0 0 0 0,0-3-11 0 0,-2 21-5 0 0,-1 1 1 0 0,1-1-1 0 0,-1 1 1 0 0,0-1-1 0 0,0 1 0 0 0,0 0 1 0 0,0 0-1 0 0,-1 0 1 0 0,0 0-1 0 0,0 0 1 0 0,0 0-1 0 0,0 1 0 0 0,-1 0 1 0 0,1-1-1 0 0,-1 1 1 0 0,0 0-1 0 0,0 1 1 0 0,0-1-1 0 0,0 1 0 0 0,0 0 1 0 0,-1 0-1 0 0,1 0 1 0 0,-1 0-1 0 0,1 1 0 0 0,-1 0 1 0 0,1 0-1 0 0,-1 0 1 0 0,0 0-1 0 0,0 1 1 0 0,1 0-1 0 0,-1 0 0 0 0,0 0 1 0 0,0 1-1 0 0,0-1 1 0 0,1 1-1 0 0,-1 0 0 0 0,0 1 1 0 0,1-1-1 0 0,-1 1 1 0 0,1 0-1 0 0,0 0 1 0 0,0 0-1 0 0,-1 0 0 0 0,1 1 1 0 0,0 0-1 0 0,0 0 5 0 0,-6 5-1 0 0,0 1-1 0 0,0 0 0 0 0,1 0 1 0 0,0 1-1 0 0,1 0 0 0 0,0 0 1 0 0,1 1-1 0 0,0 0 0 0 0,0 1 1 0 0,1-1-1 0 0,1 1 0 0 0,0 0 1 0 0,0 1-1 0 0,2-1 0 0 0,-1 1 1 0 0,2 0-1 0 0,-1 0 0 0 0,2 0 1 0 0,0 0-1 0 0,0 1 2 0 0,0 16 70 0 0,2-1 0 0 0,1 1 1 0 0,1-1-1 0 0,1 0 0 0 0,1 0 0 0 0,9 23-70 0 0,-5-20 138 0 0,1 0-1 0 0,2-2 1 0 0,1 1-1 0 0,2-2 1 0 0,0 0-1 0 0,2 0 1 0 0,2-2-1 0 0,0 0 1 0 0,22 23-138 0 0,15-12-88 0 0,-56-60-2855 0 0,-6 3-6054 0 0,5 16 6718 0 0,-1-5-10543 0 0</inkml:trace>
</inkml:ink>
</file>

<file path=ppt/ink/ink20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6:27.2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54 207 9098 0 0,'0'0'2260'0'0,"0"0"-675"0"0,0 0-266 0 0,0 0-116 0 0,0 0-76 0 0,0 0-79 0 0,0 0-99 0 0,0 0-54 0 0,0 0-40 0 0,0 0-27 0 0,0 0-57 0 0,0 0-28 0 0,0 0-28 0 0,12 5-34 0 0,38 14 3 0 0,-46-18-563 0 0,0 0-1 0 0,0 0 1 0 0,0 0-1 0 0,0-1 1 0 0,0 1 0 0 0,0-1-1 0 0,0 0 1 0 0,0 0-1 0 0,0-1 1 0 0,0 1-1 0 0,1-1 1 0 0,-1 0-1 0 0,0 0 1 0 0,-1 0 0 0 0,1-1-1 0 0,0 0 1 0 0,0 1-1 0 0,0-1 1 0 0,-1 0-1 0 0,3-3-120 0 0,15-5 419 0 0,-13 7-336 0 0,0-1 1 0 0,-1 1-1 0 0,0-1 0 0 0,0 0 0 0 0,0-1 1 0 0,0 0-1 0 0,-1 0 0 0 0,0 0 0 0 0,0-1 1 0 0,0 0-1 0 0,0 0 0 0 0,-1 0 0 0 0,0-1 1 0 0,-1 0-1 0 0,1 0 0 0 0,-1 0 0 0 0,-1 0 1 0 0,1-1-1 0 0,-1 0 0 0 0,-1 1 0 0 0,1-1 1 0 0,-1 0-1 0 0,-1 0 0 0 0,1-7-83 0 0,-4 12-1 0 0,0 0 0 0 0,0 0 0 0 0,0-1-1 0 0,0 1 1 0 0,-1 1 0 0 0,0-1 0 0 0,1 0 0 0 0,-1 1 0 0 0,0-1 0 0 0,0 1 0 0 0,-1 0-1 0 0,1 0 1 0 0,0 0 0 0 0,-1 0 0 0 0,1 1 0 0 0,-1-1 0 0 0,0 1 0 0 0,1 0 0 0 0,-1 0-1 0 0,0 0 1 0 0,0 1 0 0 0,1-1 0 0 0,-1 1 0 0 0,0 0 0 0 0,0 0 0 0 0,0 0-1 0 0,0 1 1 0 0,1-1 0 0 0,-1 1 0 0 0,0 0 0 0 0,0 0 0 0 0,1 0 0 0 0,-3 1 1 0 0,-7 3-6 0 0,-1 0 0 0 0,1 1 1 0 0,-1 0-1 0 0,2 1 0 0 0,-1 0 1 0 0,1 1-1 0 0,0 0 1 0 0,0 1-1 0 0,1 1 0 0 0,1 0 1 0 0,-1 0-1 0 0,2 1 0 0 0,-2 2 6 0 0,4-6-4 0 0,1 1-1 0 0,0 0 1 0 0,0 0-1 0 0,0 0 1 0 0,1 1-1 0 0,1 0 1 0 0,-1 0-1 0 0,1 0 1 0 0,1 1-1 0 0,0-1 1 0 0,0 1-1 0 0,1 0 1 0 0,0 0-1 0 0,1 0 1 0 0,0-1-1 0 0,1 2 0 0 0,0-1 1 0 0,0 1 4 0 0,3-5 1 0 0,-1 0-1 0 0,1 0 1 0 0,1 0-1 0 0,-1-1 1 0 0,1 1 0 0 0,0-1-1 0 0,0 0 1 0 0,1 0 0 0 0,0 0-1 0 0,0 0 1 0 0,0-1 0 0 0,0 0-1 0 0,0 0 1 0 0,1 0-1 0 0,0-1 1 0 0,0 0 0 0 0,0 0-1 0 0,0 0 1 0 0,0-1 0 0 0,1 0-1 0 0,5 1 0 0 0,16 5-19 0 0,0-1 1 0 0,0-2-1 0 0,0 0 0 0 0,1-2 0 0 0,0-2 0 0 0,-1 0 0 0 0,1-2 1 0 0,4-1 18 0 0,51-20-2706 0 0,-54 12-4609 0 0,-22 9-5195 0 0</inkml:trace>
</inkml:ink>
</file>

<file path=ppt/ink/ink20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6:21.2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77 634 10610 0 0,'0'0'1930'0'0,"0"0"-542"0"0,0 0-259 0 0,0 0-20 0 0,0 0-34 0 0,0 0-105 0 0,0 0-145 0 0,0 0-133 0 0,0 0-70 0 0,0 0-17 0 0,0 0-51 0 0,0 0-82 0 0,0 0-59 0 0,1 20-57 0 0,13 123 476 0 0,-9-103-592 0 0,-1 1-1 0 0,-2 0 1 0 0,-2 0-1 0 0,-1-1 1 0 0,-7 32-240 0 0,8-66 75 0 0,-1-1 1 0 0,0 0-1 0 0,0 0 0 0 0,0 0 1 0 0,-1 0-1 0 0,0 0 0 0 0,0 0 0 0 0,0 0 1 0 0,-1-1-1 0 0,1 1 0 0 0,-1-1 1 0 0,0 1-1 0 0,0-1 0 0 0,-1 0 1 0 0,1 0-1 0 0,-1 0 0 0 0,-2 0-75 0 0,4-4 48 0 0,0 0 0 0 0,0 0-1 0 0,-1-1 1 0 0,1 1 0 0 0,0-1 0 0 0,0 0-1 0 0,-1 0 1 0 0,1 0 0 0 0,0 0 0 0 0,0 0-1 0 0,0 0 1 0 0,0 0 0 0 0,1-1-1 0 0,-1 1 1 0 0,0-1 0 0 0,0 1 0 0 0,1-1-1 0 0,-1 0 1 0 0,1 1 0 0 0,-1-1 0 0 0,1 0-1 0 0,0 0 1 0 0,0 0 0 0 0,0 0-1 0 0,0 0 1 0 0,0-1 0 0 0,0 1 0 0 0,1 0-1 0 0,-1 0 1 0 0,1-1 0 0 0,-1 1 0 0 0,1 0-1 0 0,0 0 1 0 0,0-1 0 0 0,0 1-1 0 0,0 0 1 0 0,0-1 0 0 0,1 1 0 0 0,-1 0-1 0 0,1-1 1 0 0,-1 1 0 0 0,1 0 0 0 0,0 0-1 0 0,1-2-47 0 0,-2-3 73 0 0,2-13-19 0 0,2-1 0 0 0,1 1 0 0 0,0 0-1 0 0,1 0 1 0 0,1 0 0 0 0,1 1 0 0 0,1 0 0 0 0,1 1 0 0 0,8-12-54 0 0,2-13 19 0 0,2 1 0 0 0,2 2 0 0 0,2 0 0 0 0,1 2 0 0 0,2 0 0 0 0,1 2 0 0 0,2 2-1 0 0,2 1 1 0 0,1 1 0 0 0,1 2 0 0 0,14-7-19 0 0,-42 32 6 0 0,0 0-1 0 0,1 1 1 0 0,-1 0-1 0 0,1 1 1 0 0,0 0-1 0 0,0 0 0 0 0,0 1 1 0 0,0 0-1 0 0,1 0 1 0 0,7 0-6 0 0,-12 51 113 0 0,-8-35-87 0 0,0 1 1 0 0,-1-1-1 0 0,-1 0 0 0 0,-1-1 0 0 0,0 1 0 0 0,0-1 0 0 0,-2 0 1 0 0,1-1-1 0 0,-2 0 0 0 0,0 0 0 0 0,-1 1-26 0 0,-26 40 118 0 0,-57 76-9 0 0,90-126-108 0 0,0 0-1 0 0,0 0 1 0 0,0 0 0 0 0,0 0 0 0 0,-1-1-1 0 0,1 0 1 0 0,0 1 0 0 0,-1-1 0 0 0,0-1-1 0 0,0 1 1 0 0,1 0 0 0 0,-1-1 0 0 0,0 0-1 0 0,0 0 1 0 0,0 0 0 0 0,-1 0 0 0 0,1-1-1 0 0,0 1 1 0 0,0-1 0 0 0,0 0-1 0 0,0 0 1 0 0,0-1 0 0 0,0 1 0 0 0,-1-1-1 0 0,1 0 1 0 0,0 0 0 0 0,1-1 0 0 0,-1 1-1 0 0,0-1 1 0 0,0 1 0 0 0,0-1 0 0 0,1-1-1 0 0,-2 0 0 0 0,-4-2-105 0 0,1 0 0 0 0,0-1-1 0 0,0 0 1 0 0,0 0-1 0 0,0-1 1 0 0,1 0 0 0 0,0 0-1 0 0,1 0 1 0 0,0-1 0 0 0,0 0-1 0 0,1-1 1 0 0,-1 1-1 0 0,-1-8 106 0 0,-4-50-2781 0 0,23 26-6463 0 0,-8 32-2161 0 0</inkml:trace>
  <inkml:trace contextRef="#ctx0" brushRef="#br0" timeOffset="449.813">813 1 9818 0 0,'0'0'2183'0'0,"0"0"-321"0"0,0 0-194 0 0,0 0-95 0 0,0 0-190 0 0,0 0-230 0 0,0 0-239 0 0,0 0-166 0 0,0 0-93 0 0,0 0-53 0 0,0 0-35 0 0,0 0-36 0 0,-7 18-38 0 0,-22 60-59 0 0,25-67-286 0 0,1 1 0 0 0,1-1-1 0 0,-1 1 1 0 0,2 0 0 0 0,0-1 0 0 0,0 1 0 0 0,1 0-1 0 0,0 0 1 0 0,1 4-148 0 0,1 21 322 0 0,-2 5-238 0 0,2-7 31 0 0,-1 0 0 0 0,-2-1 0 0 0,-2 1 0 0 0,-1 0 0 0 0,-2-1 0 0 0,-1 0 0 0 0,-1-1 1 0 0,-7 13-116 0 0,-10-5-154 0 0,40-52-6220 0 0,-4 3 3400 0 0,-4 2-1757 0 0,0-1-6381 0 0</inkml:trace>
  <inkml:trace contextRef="#ctx0" brushRef="#br0" timeOffset="4943.161">1369 439 0 0 0,'0'0'1566'0'0,"0"0"273"0"0,0 0 157 0 0,0 0-79 0 0,0 0-232 0 0,0 0-223 0 0,0 0-166 0 0,0 0-136 0 0,0 0-79 0 0,3-15 2162 0 0,-46 1 698 0 0,30 13-3748 0 0,-1 1 0 0 0,1 0 0 0 0,-1 1 0 0 0,1 1 0 0 0,0 0 0 0 0,-1 1 0 0 0,1 0 0 0 0,0 1 0 0 0,0 1 0 0 0,-4 2-193 0 0,7-3 46 0 0,0 1 0 0 0,0 0 1 0 0,1 0-1 0 0,-1 1 1 0 0,1 0-1 0 0,1 1 1 0 0,-1 0-1 0 0,1 0 0 0 0,0 1 1 0 0,1 0-1 0 0,0 1 1 0 0,0-1-1 0 0,0 1 0 0 0,1 1 1 0 0,1-1-1 0 0,0 1 1 0 0,0 0-1 0 0,1 0 1 0 0,0 0-1 0 0,1 1 0 0 0,0 0 1 0 0,0-1-1 0 0,1 1 1 0 0,1 0-1 0 0,0 0 1 0 0,0 3-47 0 0,0-10 17 0 0,1-1 0 0 0,-1 1 1 0 0,1 0-1 0 0,0-1 1 0 0,0 1-1 0 0,0 0 1 0 0,1 0-1 0 0,-1-1 0 0 0,1 1 1 0 0,0 0-1 0 0,0-1 1 0 0,0 1-1 0 0,0 0 1 0 0,0-1-1 0 0,1 0 1 0 0,0 1-1 0 0,0-1 0 0 0,0 0 1 0 0,0 0-1 0 0,0 0 1 0 0,1 0-1 0 0,-1 0 1 0 0,1 0-1 0 0,0-1 1 0 0,0 0-1 0 0,0 1 0 0 0,0-1 1 0 0,0 0-1 0 0,0 0 1 0 0,1-1-1 0 0,-1 1 1 0 0,0-1-1 0 0,1 1 0 0 0,0-1 1 0 0,-1 0-1 0 0,1 0 1 0 0,0-1-1 0 0,-1 1 1 0 0,2-1-18 0 0,6 0 142 0 0,0 0 0 0 0,1-1 0 0 0,-1 0 0 0 0,0-1 0 0 0,0 0 0 0 0,0 0 0 0 0,-1-2 0 0 0,1 1 0 0 0,-1-1 0 0 0,1-1 0 0 0,-1 0 0 0 0,0 0 0 0 0,-1-1 0 0 0,8-6-142 0 0,9-9 173 0 0,-2-3 1 0 0,0 0-1 0 0,-2-1 0 0 0,-1-1 0 0 0,0-1 0 0 0,-2-1 1 0 0,-2 0-1 0 0,1-4-173 0 0,-12 18 152 0 0,-6 14-109 0 0,0 10-69 0 0,0-3 28 0 0,0-1 1 0 0,1 1-1 0 0,0 0 0 0 0,0-1 1 0 0,1 0-1 0 0,0 1 0 0 0,0-1 1 0 0,0 0-1 0 0,1 0 0 0 0,0 0 1 0 0,0 0-1 0 0,0 0 0 0 0,1-1 1 0 0,0 1-1 0 0,0-1 0 0 0,0 0 1 0 0,1 0-1 0 0,-1-1 0 0 0,1 1 1 0 0,0-1-1 0 0,1 0 0 0 0,-1 0 1 0 0,1-1-1 0 0,1 1-2 0 0,57 15-1861 0 0,-49-19-3287 0 0,-2-3-4390 0 0,-8 2-2517 0 0</inkml:trace>
  <inkml:trace contextRef="#ctx0" brushRef="#br0" timeOffset="5543.929">1722 686 6465 0 0,'0'0'4044'0'0,"0"0"-1389"0"0,0 0-693 0 0,0 0-223 0 0,0 0-268 0 0,0 0-261 0 0,0 0-220 0 0,0 0-192 0 0,0 0-105 0 0,0 0-60 0 0,0 0-52 0 0,0 0-28 0 0,0 0-20 0 0,7-15-40 0 0,53-99 999 0 0,38-18-183 0 0,-84 123-1205 0 0,-15 33-162 0 0,0-6 52 0 0,1-16 3 0 0,-1 5 0 0 0,1 1-1 0 0,-1-1 1 0 0,2 1-1 0 0,-1-1 1 0 0,1 1-1 0 0,0-1 1 0 0,0 0 0 0 0,1 1-1 0 0,0-1 1 0 0,1 0-1 0 0,-1 0 1 0 0,1 0 0 0 0,1 0-1 0 0,-1-1 1 0 0,1 1-1 0 0,4 4 4 0 0,3 2 1 0 0,-8-9-3 0 0,0-1 0 0 0,-1 1 1 0 0,2-1-1 0 0,-1 0 0 0 0,0 0 0 0 0,0 0 0 0 0,1 0 0 0 0,0 0 1 0 0,-1-1-1 0 0,1 0 0 0 0,0 0 0 0 0,0 0 0 0 0,1 0 1 0 0,-1 0-1 0 0,0-1 0 0 0,0 0 0 0 0,1 0 0 0 0,3 1 2 0 0,3-2 73 0 0,0-1 0 0 0,0 0 0 0 0,0-1 0 0 0,0 1 1 0 0,0-2-1 0 0,0 0 0 0 0,0 0 0 0 0,-1-1 0 0 0,1 0 0 0 0,-1-1 0 0 0,0 0 0 0 0,-1-1 0 0 0,1 0 0 0 0,-1 0 0 0 0,0-1 0 0 0,-1 0 0 0 0,0-1 0 0 0,0 0 0 0 0,0 0 0 0 0,-1-1 0 0 0,0 0 1 0 0,-1 0-1 0 0,3-5-73 0 0,-2 4 115 0 0,0 0 0 0 0,-1-1 0 0 0,0 0 0 0 0,0 0 1 0 0,-1-1-1 0 0,-1 0 0 0 0,0 0 0 0 0,0 0 0 0 0,-1 0 1 0 0,-1 0-1 0 0,0-1 0 0 0,-1 1 0 0 0,0-6-115 0 0,-1 17-13 0 0,7 44-9721 0 0,-2-31 1801 0 0,-2-4-4528 0 0</inkml:trace>
</inkml:ink>
</file>

<file path=ppt/ink/ink20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6:10.5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87 96 0 0 0,'0'0'950'0'0,"0"0"151"0"0,0 0 197 0 0,0 0 163 0 0,5 1 1513 0 0,3 1 13878 0 0,-8-1-16581 0 0,0-1-15 0 0,0 0-22 0 0,-62 41 1015 0 0,33 14-769 0 0,21 11-163 0 0,8 0 65 0 0,3-61-330 0 0,-1 0 0 0 0,1-1 0 0 0,1 1 0 0 0,-1-1 0 0 0,1 0 0 0 0,-1 0 0 0 0,1 0 0 0 0,0 0 0 0 0,1-1 0 0 0,-1 0 0 0 0,1 1 0 0 0,-1-2 0 0 0,1 1 0 0 0,0 0 0 0 0,0-1 0 0 0,0 0 0 0 0,3 0-52 0 0,109 5 1019 0 0,-112-8-979 0 0,0-1 1 0 0,-1-1 0 0 0,1 1-1 0 0,-1 0 1 0 0,1-1-1 0 0,-1 0 1 0 0,0 0 0 0 0,0-1-1 0 0,0 1 1 0 0,0-1 0 0 0,-1 1-1 0 0,0-1 1 0 0,1 0 0 0 0,-1-1-1 0 0,0 0-40 0 0,1-2 32 0 0,0 1 0 0 0,-1-1-1 0 0,0 0 1 0 0,0 0 0 0 0,-1-1 0 0 0,0 1-1 0 0,0 0 1 0 0,-1-1 0 0 0,0 1 0 0 0,0-1-1 0 0,-1 1 1 0 0,1-1 0 0 0,-2 1-1 0 0,1-1 1 0 0,-2-4-32 0 0,-29-52 46 0 0,25 57-58 0 0,1 1 0 0 0,-1 0 0 0 0,0 0 1 0 0,-1 1-1 0 0,1-1 0 0 0,-1 1 1 0 0,0 1-1 0 0,0-1 0 0 0,-1 1 0 0 0,1 0 1 0 0,-1 1-1 0 0,0 0 0 0 0,0 0 0 0 0,-1 1 12 0 0,-18-9-138 0 0,-8 3-604 0 0,28 8-2766 0 0,-1 0-3415 0 0,8 1-595 0 0,0 2-4347 0 0</inkml:trace>
  <inkml:trace contextRef="#ctx0" brushRef="#br0" timeOffset="1619.32">581 8 0 0 0,'0'0'1260'0'0,"0"0"-9"0"0,0 0 15 0 0,0 0-26 0 0,0 0-16 0 0,0 0-33 0 0,0 0-10 0 0,0 0 9 0 0,0 0 9 0 0,0 0-12 0 0,8-6 608 0 0,-6 5 1199 0 0,-1 1 3284 0 0,-3 13-5945 0 0,-1-1 0 0 0,0 0 0 0 0,-1 0-1 0 0,0 0 1 0 0,-1 0 0 0 0,0-1 0 0 0,-1 1 0 0 0,0-1 0 0 0,-6 7-333 0 0,-129 213 338 0 0,124-212-1585 0 0,55-67-3149 0 0,-15 13 760 0 0,22-48-12578 0 0,-33 56 13967 0 0,-1-1 3397 0 0,0-12-1228 0 0,3-6 1630 0 0,-1 19 5304 0 0,-8 19-3840 0 0,0-1 992 0 0,1 7 2187 0 0,-5 2-5853 0 0,-1 0-19 0 0,0 0-32 0 0,3 25 1804 0 0,18 83-451 0 0,-19-83-1560 0 0,2 0-1 0 0,0-1 0 0 0,2 1 0 0 0,0-1 1 0 0,2 0-1 0 0,1-1 0 0 0,2 4-83 0 0,20 19 75 0 0,-30-45-37 0 0,0 0 0 0 0,1 0 0 0 0,-1-1 0 0 0,0 1 0 0 0,1 0 0 0 0,-1-1 0 0 0,1 1 0 0 0,-1 0 1 0 0,1-1-1 0 0,-1 0 0 0 0,1 1 0 0 0,0-1 0 0 0,-1 0 0 0 0,1 0 0 0 0,-1 0 0 0 0,1 0 0 0 0,0 0 0 0 0,-1 0 0 0 0,1-1 1 0 0,-1 1-1 0 0,1 0 0 0 0,-1-1 0 0 0,1 1 0 0 0,-1-1 0 0 0,1 0 0 0 0,-1 1 0 0 0,1-1 0 0 0,-1 0 0 0 0,0 0 0 0 0,1 0 0 0 0,-1 0 1 0 0,0 0-1 0 0,0 0 0 0 0,0 0 0 0 0,0-1 0 0 0,0 1 0 0 0,0 0 0 0 0,0-1 0 0 0,0 1 0 0 0,0 0 0 0 0,0-2-38 0 0,80-156 1313 0 0,-14-10-1047 0 0,-51 114-60 0 0,-14 54-5523 0 0,1 5-918 0 0,-3-4 5212 0 0,0 0-10929 0 0</inkml:trace>
  <inkml:trace contextRef="#ctx0" brushRef="#br0" timeOffset="4229.263">1402 358 0 0 0,'0'0'1644'0'0,"0"0"-90"0"0,0 0-158 0 0,0 0 101 0 0,0 0 208 0 0,0 0 102 0 0,0 0-90 0 0,0 0-269 0 0,0 0-296 0 0,0 0-245 0 0,0 0-153 0 0,5 7 3685 0 0,-19 67-495 0 0,-4-42-3797 0 0,-1-1 0 0 0,-1-1 0 0 0,-1-1 0 0 0,-2-1 0 0 0,-1-1 1 0 0,-16 13-148 0 0,26-29-957 0 0,14-18-6923 0 0,4 3-432 0 0</inkml:trace>
  <inkml:trace contextRef="#ctx0" brushRef="#br0" timeOffset="38720.784">32 1282 13019 0 0,'0'0'4378'0'0,"0"0"-2527"0"0,0 0-733 0 0,0 0 101 0 0,0 0 26 0 0,0 0-131 0 0,0 0-257 0 0,0 0-283 0 0,-1 31-206 0 0,-6 99-165 0 0,2-45 62 0 0,2-30-762 0 0,2-14-5894 0 0,1-37-3618 0 0</inkml:trace>
  <inkml:trace contextRef="#ctx0" brushRef="#br0" timeOffset="38889.732">60 1043 16532 0 0,'0'0'2104'0'0,"0"0"-760"0"0,0 0-336 0 0,0 0-207 0 0,0 0-81 0 0,0 0-176 0 0,0 0-176 0 0,0 0-120 0 0,0 0-216 0 0,0 0-152 0 0,0 0-128 0 0,0 0-16 0 0,0 0-104 0 0,0 0-216 0 0,-41-59-745 0 0,45 62-2343 0 0,-2 1-9155 0 0</inkml:trace>
  <inkml:trace contextRef="#ctx0" brushRef="#br0" timeOffset="39170.725">450 921 20292 0 0,'0'0'1777'0'0,"0"0"-606"0"0,0 0-254 0 0,0 0-13 0 0,0 0-78 0 0,0 0-139 0 0,0 0-182 0 0,0 0-162 0 0,0 0-62 0 0,0 0-5 0 0,0 0-22 0 0,0 0-62 0 0,0 0-39 0 0,2 22-28 0 0,9 144 102 0 0,-15 204-239 0 0,6-332-755 0 0,-2-47-6427 0 0,-1-3 3172 0 0,-2 5-2712 0 0,0 2-3467 0 0</inkml:trace>
  <inkml:trace contextRef="#ctx0" brushRef="#br0" timeOffset="39930.189">235 1282 8522 0 0,'0'0'1572'0'0,"0"0"-146"0"0,0 0 86 0 0,0 0 90 0 0,0 0-3 0 0,0 0-219 0 0,0 0-292 0 0,0 0-206 0 0,0 0-166 0 0,0 0-105 0 0,31 0-48 0 0,102 0-33 0 0,154-7 2902 0 0,-225 7-2161 0 0,-56 40-655 0 0,-6 62-213 0 0,1-100-383 0 0,0-1 1 0 0,1 0 0 0 0,-1 0 0 0 0,1 0-1 0 0,-1 0 1 0 0,1 0 0 0 0,0 0 0 0 0,-1-1-1 0 0,1 1 1 0 0,0 0 0 0 0,-1-1 0 0 0,1 0-1 0 0,0 1 1 0 0,0-1 0 0 0,-1 0 0 0 0,1 0-1 0 0,0 0 1 0 0,0 0 0 0 0,0 0 0 0 0,0 0-1 0 0,-1 0 1 0 0,1-1 0 0 0,0 1 0 0 0,0-1-1 0 0,-1 1 1 0 0,1-1 0 0 0,0 0 0 0 0,-1 0-1 0 0,1 1 1 0 0,-1-1 0 0 0,1 0 0 0 0,-1-1-1 0 0,1 1 1 0 0,0-1-21 0 0,137-140 1051 0 0,-58 69-475 0 0,-81 73-566 0 0,0 0-1 0 0,1-1 1 0 0,-1 1-1 0 0,0 0 1 0 0,1 0-1 0 0,-1-1 1 0 0,0 1-1 0 0,1 0 0 0 0,-1 0 1 0 0,1 0-1 0 0,-1 0 1 0 0,0 0-1 0 0,1 0 1 0 0,-1 0-1 0 0,1 0 1 0 0,-1 0-1 0 0,0 0 1 0 0,1 0-1 0 0,-1 0 1 0 0,1 0-1 0 0,-1 0 1 0 0,0 0-1 0 0,1 0 1 0 0,-1 0-1 0 0,1 0 1 0 0,-1 0-1 0 0,0 1 1 0 0,1-1-1 0 0,-1 0 1 0 0,0 0-1 0 0,1 0 1 0 0,-1 1-1 0 0,0-1 1 0 0,1 0-1 0 0,-1 1 1 0 0,0-1-1 0 0,0 0 1 0 0,1 0-1 0 0,-1 1 1 0 0,0-1-1 0 0,0 0 1 0 0,0 1-1 0 0,1-1 1 0 0,-1 1-1 0 0,0-1 1 0 0,0 0-1 0 0,0 1 1 0 0,0-1-1 0 0,0 1 1 0 0,0-1-1 0 0,0 0 1 0 0,0 1-1 0 0,0-1 1 0 0,0 1-1 0 0,0-1 1 0 0,0 0-1 0 0,0 1 1 0 0,0-1-1 0 0,0 1 0 0 0,0-1 1 0 0,0 0-1 0 0,0 1 1 0 0,-1-1-1 0 0,1 0 1 0 0,0 1-1 0 0,0-1 1 0 0,0 0-1 0 0,-1 1 1 0 0,1-1-1 0 0,0 1-9 0 0,-3 45-77 0 0,2-37 145 0 0,-3 29-50 0 0,2-1 0 0 0,1 1 0 0 0,3-1 0 0 0,0 1-1 0 0,3-1 1 0 0,1 0 0 0 0,6 17-18 0 0,120 314 16 0 0,-127-349-15 0 0,-1 1 0 0 0,0-1 0 0 0,-1 1-1 0 0,-2 0 1 0 0,0 0 0 0 0,-1 0 0 0 0,-1 8-1 0 0,-1-18-3 0 0,0 0 0 0 0,0 0 1 0 0,-1-1-1 0 0,0 1 1 0 0,-1-1-1 0 0,0 0 1 0 0,0 0-1 0 0,-1 0 1 0 0,-1-1-1 0 0,1 0 1 0 0,-1 0-1 0 0,0 0 0 0 0,-1 0 1 0 0,0-1-1 0 0,0 0 1 0 0,-1-1-1 0 0,0 0 1 0 0,0 0-1 0 0,0 0 1 0 0,0-1-1 0 0,-1 0 0 0 0,0-1 1 0 0,0 0-1 0 0,-1-1 1 0 0,1 1-1 0 0,-1-2 1 0 0,1 1-1 0 0,-1-1 1 0 0,0-1-1 0 0,0 0 0 0 0,0 0 1 0 0,0-1-1 0 0,0 0 1 0 0,0-1-1 0 0,-1-1 3 0 0,8 2-2 0 0,0 0-1 0 0,0 0 0 0 0,0-1 1 0 0,0 1-1 0 0,0-1 1 0 0,0 0-1 0 0,0 0 0 0 0,0 0 1 0 0,0-1-1 0 0,0 1 1 0 0,1-1-1 0 0,-1 1 0 0 0,0-1 1 0 0,1 0-1 0 0,0 0 1 0 0,-1 0-1 0 0,1 0 0 0 0,0 0 1 0 0,0-1-1 0 0,0 1 0 0 0,0-1 1 0 0,1 1-1 0 0,-1-1 1 0 0,1 0-1 0 0,-1 0 0 0 0,1 1 1 0 0,0-1-1 0 0,0 0 1 0 0,0 0-1 0 0,1 0 0 0 0,-1 0 1 0 0,1 0-1 0 0,-1 0 1 0 0,1-1-1 0 0,0 1 0 0 0,0-1 3 0 0,17-115-54 0 0,12 51-214 0 0,3 2 0 0 0,3 0-1 0 0,3 3 1 0 0,2 1 0 0 0,3 2 0 0 0,23-22 268 0 0,-27 41-1552 0 0,-25 29-1670 0 0,2 2-3952 0 0,-12 6-5073 0 0</inkml:trace>
  <inkml:trace contextRef="#ctx0" brushRef="#br0" timeOffset="40853.676">1164 836 6321 0 0,'0'0'1997'0'0,"0"0"49"0"0,0 0 142 0 0,0 0 14 0 0,0 0-227 0 0,0 0-385 0 0,0 0-421 0 0,0 0-291 0 0,0 0-217 0 0,0 0-123 0 0,0 0-85 0 0,0 0-33 0 0,0 0-38 0 0,8-3-38 0 0,39-15 248 0 0,1 1 1 0 0,0 2-1 0 0,2 3 0 0 0,2 1-592 0 0,44 11 927 0 0,-92 3-869 0 0,0 0 1 0 0,0 0-1 0 0,0 1 0 0 0,-1-1 0 0 0,1 1 0 0 0,-1 0 0 0 0,0 0 0 0 0,0 0 0 0 0,0 1 0 0 0,-1-1 0 0 0,0 1 1 0 0,0-1-1 0 0,0 1 0 0 0,0 0 0 0 0,-1 0 0 0 0,1-1 0 0 0,-1 1 0 0 0,-1 0 0 0 0,1 0 0 0 0,-1 1 1 0 0,0 1-59 0 0,1-6 9 0 0,50 301 838 0 0,-18-157-619 0 0,12 129-228 0 0,-40-224 38 0 0,-3 0 0 0 0,-1-1 1 0 0,-6 49-39 0 0,-2-13 42 0 0,7-85-31 0 0,0 1-2 0 0,3 8 117 0 0,-10-8 1208 0 0,-148-14-6 0 0,91 14-3109 0 0,11 0-6610 0 0,60-1-4405 0 0</inkml:trace>
</inkml:ink>
</file>

<file path=ppt/ink/ink20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6:47.5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280 221 2216 0 0,'0'0'3066'0'0,"0"0"-578"0"0,0 0-305 0 0,0 0-96 0 0,0 0-123 0 0,0 0-226 0 0,0 0-298 0 0,0 0-259 0 0,0 0-177 0 0,0 0-173 0 0,0 0-174 0 0,-32 3-139 0 0,-102 12-128 0 0,132-15-368 0 0,-1 0 0 0 0,0 0 0 0 0,0 0 0 0 0,1 0 0 0 0,-1 0 0 0 0,0 1-1 0 0,0-1 1 0 0,1 1 0 0 0,-1 0 0 0 0,1 0 0 0 0,-1 0 0 0 0,0 0 0 0 0,1 0 0 0 0,0 1 0 0 0,-1-1-1 0 0,1 1 1 0 0,0-1 0 0 0,0 1 0 0 0,0 0 0 0 0,0 0 0 0 0,0 0 0 0 0,0 0 0 0 0,0 1-22 0 0,-4 5 106 0 0,1-2-30 0 0,0 1 1 0 0,0 0-1 0 0,0 0 1 0 0,1 0-1 0 0,0 1 1 0 0,0-1-1 0 0,1 1 0 0 0,0 0 1 0 0,0 0-1 0 0,1 0 1 0 0,0 1-1 0 0,0-1 1 0 0,1 0-1 0 0,0 1 1 0 0,1-1-1 0 0,0 1 1 0 0,0-1-1 0 0,0 1 1 0 0,2-1-1 0 0,-1 1 0 0 0,1 1-76 0 0,1-7 95 0 0,-1 0-1 0 0,1 0 0 0 0,0 0 0 0 0,0 0 1 0 0,0 0-1 0 0,1-1 0 0 0,-1 1 0 0 0,1-1 0 0 0,-1 0 1 0 0,1 0-1 0 0,0-1 0 0 0,0 1 0 0 0,0-1 1 0 0,0 1-1 0 0,0-1 0 0 0,0-1 0 0 0,0 1 0 0 0,0 0 1 0 0,0-1-1 0 0,0 0 0 0 0,0 0 0 0 0,0 0 0 0 0,1-1 1 0 0,-1 1-1 0 0,0-1 0 0 0,0 0 0 0 0,0 0 1 0 0,0 0-1 0 0,0-1 0 0 0,0 1 0 0 0,-1-1 0 0 0,1 0 1 0 0,-1 0-1 0 0,1 0 0 0 0,-1-1 0 0 0,1 1 1 0 0,2-4-95 0 0,21-16 203 0 0,-1 0 0 0 0,-2-2 0 0 0,0-1 1 0 0,-1-1-1 0 0,-2-1 0 0 0,2-4-203 0 0,78-89 414 0 0,-92 146-463 0 0,70 445 186 0 0,-74-173-130 0 0,-7-275-11 0 0,-1 0 0 0 0,-1 0 0 0 0,-1 0-1 0 0,-1-1 1 0 0,-1 0 0 0 0,-1 0 0 0 0,-1 0 0 0 0,0-1 0 0 0,-2-1 0 0 0,-1 1 0 0 0,-12 15 4 0 0,14-24 3 0 0,0 0 1 0 0,-1-1 0 0 0,0 0 0 0 0,-1-1 0 0 0,0-1 0 0 0,0 1 0 0 0,-1-2-1 0 0,-1 0 1 0 0,1-1 0 0 0,-1 0 0 0 0,0-1 0 0 0,-1 0 0 0 0,1-1 0 0 0,-1-1-1 0 0,0 0 1 0 0,0-1 0 0 0,-1-1 0 0 0,1 0 0 0 0,-14-1-4 0 0,27-1-1 0 0,0-1 1 0 0,1 1-1 0 0,-1 0 1 0 0,0-1-1 0 0,0 1 1 0 0,0-1-1 0 0,0 0 1 0 0,1 1-1 0 0,-1-1 1 0 0,0 0-1 0 0,0 0 1 0 0,1 0-1 0 0,-1-1 1 0 0,1 1-1 0 0,-1 0 1 0 0,1 0-1 0 0,0-1 1 0 0,-1 1-1 0 0,1-1 1 0 0,0 1-1 0 0,0-1 1 0 0,0 0-1 0 0,0 1 0 0 0,0-1 1 0 0,1 0-1 0 0,-1 0 1 0 0,0 1-1 0 0,1-1 1 0 0,-1 0-1 0 0,1 0 1 0 0,0 0-1 0 0,-1 0 1 0 0,1 0-1 0 0,0 0 1 0 0,0 0-1 0 0,1-1 1 0 0,11-74-26 0 0,37-35 25 0 0,4 2 1 0 0,6 3-1 0 0,28-36 1 0 0,112-152 7 0 0,-70 163-37 0 0,-91 99 65 0 0,-16 12-33 0 0,-1 0-1 0 0,-1-1 1 0 0,0-1-1 0 0,-2-1 1 0 0,-1-1-1 0 0,-1 0 1 0 0,-1-1-1 0 0,-1-1 1 0 0,5-14-2 0 0,-18 40 0 0 0,0 0 1 0 0,0-1-1 0 0,0 1 1 0 0,-1 0-1 0 0,1 0 1 0 0,0-1 0 0 0,0 1-1 0 0,-1-1 1 0 0,1 1-1 0 0,-1 0 1 0 0,1-1-1 0 0,-1 1 1 0 0,0-1-1 0 0,0 1 1 0 0,0-1 0 0 0,1 0-1 0 0,-1 1 1 0 0,-1-1-1 0 0,1 1 1 0 0,0-1-1 0 0,0 1 1 0 0,0-1 0 0 0,-1 1-1 0 0,1-1 1 0 0,-1 1-1 0 0,1 0 1 0 0,-1-1-1 0 0,0 1 1 0 0,1-1 0 0 0,-1 1-1 0 0,0 0 1 0 0,0 0-1 0 0,0-1 1 0 0,0 1-1 0 0,0 0 1 0 0,0 0-1 0 0,0 0 1 0 0,-1 0 0 0 0,1 0-1 0 0,0 1 1 0 0,-1-1-1 0 0,1 0 1 0 0,0 0-1 0 0,-1 1 1 0 0,1-1 0 0 0,-1 1-1 0 0,1-1 1 0 0,-1 1-1 0 0,1 0 1 0 0,-1 0-1 0 0,1 0 1 0 0,-2-1-1 0 0,-7 4-13 0 0,-1 0 0 0 0,1 0 1 0 0,-1 1-1 0 0,1 1 0 0 0,0-1 0 0 0,1 1 1 0 0,-1 1-1 0 0,1 0 0 0 0,0 0 0 0 0,0 1 0 0 0,1 0 1 0 0,0 1-1 0 0,0 0 0 0 0,-4 6 13 0 0,7-9-6 0 0,0 0 0 0 0,1 1-1 0 0,0-1 1 0 0,0 1 0 0 0,0 0 0 0 0,0 0-1 0 0,1 1 1 0 0,0-1 0 0 0,1 1 0 0 0,-1-1-1 0 0,1 1 1 0 0,1 0 0 0 0,-1 0 0 0 0,1 0-1 0 0,0 0 1 0 0,1 3 6 0 0,2-6-3 0 0,0-1 0 0 0,1 1 1 0 0,0-1-1 0 0,-1 0 0 0 0,1 1 0 0 0,1-2 0 0 0,-1 1 0 0 0,0 0 1 0 0,1-1-1 0 0,-1 1 0 0 0,1-1 0 0 0,0 0 0 0 0,0 0 0 0 0,0 0 0 0 0,0-1 1 0 0,0 0-1 0 0,0 1 0 0 0,0-1 0 0 0,0-1 0 0 0,1 1 0 0 0,-1-1 1 0 0,0 1-1 0 0,0-1 0 0 0,1 0 0 0 0,-1-1 0 0 0,0 1 0 0 0,1-1 0 0 0,-1 0 1 0 0,2-1 2 0 0,1 2 8 0 0,199-6 74 0 0,-203 6-82 0 0,-1 1-1 0 0,1-1 1 0 0,0 1 0 0 0,-1 0-1 0 0,1 0 1 0 0,-1 0-1 0 0,0 1 1 0 0,1-1 0 0 0,-1 0-1 0 0,0 1 1 0 0,0 0-1 0 0,1-1 1 0 0,-1 1-1 0 0,-1 0 1 0 0,1 0 0 0 0,0 0-1 0 0,0 0 1 0 0,-1 0-1 0 0,1 1 1 0 0,-1-1 0 0 0,0 1-1 0 0,0-1 1 0 0,1 0-1 0 0,-2 1 1 0 0,1 0 0 0 0,0-1-1 0 0,0 1 1 0 0,-1 0-1 0 0,0-1 1 0 0,1 1 0 0 0,-1 0-1 0 0,0-1 1 0 0,0 1-1 0 0,-1 1 1 0 0,-17 92 53 0 0,-68 55-78 0 0,87-151-55 0 0,-1 0 1 0 0,1 0 0 0 0,-1 0 0 0 0,1 0-1 0 0,-1 0 1 0 0,1 0 0 0 0,-1 1 0 0 0,0-1-1 0 0,1 0 1 0 0,-1 0 0 0 0,1 0 0 0 0,-1 1-1 0 0,0-1 1 0 0,1 0 0 0 0,-1 0 0 0 0,0 1-1 0 0,1-1 1 0 0,-1 0 0 0 0,0 1 0 0 0,0-1-1 0 0,1 1 1 0 0,-1-1 0 0 0,0 0 0 0 0,0 1 0 0 0,0-1-1 0 0,1 1 1 0 0,-1-1 0 0 0,0 0 0 0 0,0 1-1 0 0,0-1 1 0 0,0 1 0 0 0,0-1 0 0 0,0 1-1 0 0,0-1 1 0 0,0 0 0 0 0,0 1 0 0 0,0-1-1 0 0,0 1 1 0 0,0-1 0 0 0,0 1 0 0 0,0-1-1 0 0,-1 1 1 0 0,1-1 0 0 0,0 0 0 0 0,0 1-1 0 0,0-1 1 0 0,-1 1 0 0 0,1-1 0 0 0,0 0 0 0 0,0 1-1 0 0,-1-1 80 0 0,37-17-7058 0 0,-21 9 74 0 0,-3 1-3904 0 0</inkml:trace>
  <inkml:trace contextRef="#ctx0" brushRef="#br0" timeOffset="900.279">1480 284 5817 0 0,'0'0'4209'0'0,"0"0"-1398"0"0,0 0-699 0 0,0 0-256 0 0,0 0-261 0 0,0 0-276 0 0,0 0-302 0 0,0 0-248 0 0,0 0-136 0 0,0 0-70 0 0,0 0-51 0 0,0 0-43 0 0,0 0-26 0 0,-24 9-39 0 0,-77 30-32 0 0,11 13 489 0 0,80-45-826 0 0,-1 1 1 0 0,1 0 0 0 0,1 1 0 0 0,0 0 0 0 0,0 0 0 0 0,0 1 0 0 0,1 0-1 0 0,1 0 1 0 0,0 1 0 0 0,0 0 0 0 0,1 0 0 0 0,1 1 0 0 0,0 0 0 0 0,0 0 0 0 0,1 0-1 0 0,1 0 1 0 0,0 1 0 0 0,0 0 0 0 0,0 8-36 0 0,4-18 3 0 0,-1-1 1 0 0,0 0 0 0 0,0 0-1 0 0,1 1 1 0 0,-1-1-1 0 0,1 0 1 0 0,0 0-1 0 0,0 0 1 0 0,0 0-1 0 0,0 1 1 0 0,0-1-1 0 0,0 0 1 0 0,0-1-1 0 0,1 1 1 0 0,-1 0-1 0 0,1 0 1 0 0,-1-1-1 0 0,1 1 1 0 0,0-1-1 0 0,0 1 1 0 0,-1-1-1 0 0,1 1 1 0 0,0-1-1 0 0,0 0 1 0 0,0 0-1 0 0,1 0 1 0 0,-1-1-1 0 0,0 1 1 0 0,0 0-1 0 0,0-1 1 0 0,1 1-1 0 0,-1-1 1 0 0,2 0-4 0 0,79-9 640 0 0,-64-1-528 0 0,0 0 1 0 0,0-2-1 0 0,-1 0 0 0 0,-1-1 0 0 0,0-1 1 0 0,0-1-1 0 0,-2 0 0 0 0,0-1 0 0 0,0 0 1 0 0,-2-2-1 0 0,0 1 0 0 0,-1-2 0 0 0,-1 1 1 0 0,0-2-1 0 0,-2 1 0 0 0,0-2 0 0 0,-1 1 1 0 0,0-7-113 0 0,-3-20 253 0 0,-5 47-225 0 0,-20 0-115 0 0,-21 22-38 0 0,-10 7 45 0 0,54-30 78 0 0,0 0 0 0 0,-1 0 0 0 0,1 0 1 0 0,0-1-1 0 0,0 1 0 0 0,-1-1 0 0 0,1 0 0 0 0,-1 0 0 0 0,1 0 0 0 0,-1 0 1 0 0,0 0-1 0 0,1 0 0 0 0,-1 0 0 0 0,0-1 0 0 0,-1 1 0 0 0,1-1 0 0 0,0 0 1 0 0,0-2 1 0 0,17-25-42 0 0,-28 291 0 0 0,8-259 44 0 0,1 1 0 0 0,0-1 1 0 0,0 1-1 0 0,0-1 1 0 0,0 1-1 0 0,0-1 1 0 0,1 1-1 0 0,-1-1 0 0 0,1 1 1 0 0,0-1-1 0 0,0 0 1 0 0,-1 1-1 0 0,1-1 1 0 0,1 0-1 0 0,-1 0 1 0 0,0 1-1 0 0,1-1 0 0 0,-1 0 1 0 0,1 0-1 0 0,-1-1 1 0 0,1 1-1 0 0,0 0 1 0 0,0 0-1 0 0,0-1 0 0 0,0 1 1 0 0,0-1-1 0 0,0 0 1 0 0,0 0-1 0 0,1 1 1 0 0,-1-2-1 0 0,0 1 0 0 0,1 0 1 0 0,-1 0-1 0 0,1-1 1 0 0,-1 1-1 0 0,1-1 1 0 0,-1 0-1 0 0,1 1 1 0 0,1-1-3 0 0,107-22-1254 0 0,-81 13-548 0 0,-21 7 494 0 0,8-2-2229 0 0,-4-1-5406 0 0,-4 2-3400 0 0</inkml:trace>
  <inkml:trace contextRef="#ctx0" brushRef="#br0" timeOffset="1425.9">1887 181 10970 0 0,'0'0'2263'0'0,"0"0"-450"0"0,0 0-241 0 0,0 0-130 0 0,0 0-187 0 0,0 0-255 0 0,0 0-311 0 0,0 0-223 0 0,0 0-54 0 0,0 0 63 0 0,0 0 89 0 0,0 0 60 0 0,0 0-24 0 0,0 11-97 0 0,19 148 1505 0 0,30 58-1063 0 0,-27-162-847 0 0,-21-55-76 0 0,0 0-1 0 0,0 1 0 0 0,-1-1 1 0 0,1 0-1 0 0,0 1 1 0 0,0-1-1 0 0,0 0 0 0 0,-1 0 1 0 0,1 0-1 0 0,0 0 1 0 0,0 0-1 0 0,0 0 0 0 0,0 0 1 0 0,-1 0-1 0 0,1 0 1 0 0,0 0-1 0 0,0 0 0 0 0,0 0 1 0 0,-1-1-1 0 0,1 1 1 0 0,0 0-1 0 0,0-1 0 0 0,0 1 1 0 0,-1 0-1 0 0,1-1 1 0 0,0 1-1 0 0,-1-1 0 0 0,1 1 1 0 0,0-1-1 0 0,-1 1 1 0 0,1-1-1 0 0,-1 0 0 0 0,1 1 1 0 0,-1-1-1 0 0,1 0 1 0 0,-1 0-1 0 0,0 1 0 0 0,1-1 1 0 0,-1 0-1 0 0,0 0 0 0 0,1 1 1 0 0,-1-1-1 0 0,0 0 1 0 0,0 0-1 0 0,0 0 0 0 0,0 1 1 0 0,0-1-1 0 0,0 0 1 0 0,0 0-1 0 0,0 0 0 0 0,0 0 1 0 0,0 1-1 0 0,0-1 1 0 0,0 0-1 0 0,-1 0-21 0 0,7-11 70 0 0,87-214 610 0 0,-51 99-541 0 0,-39 105-432 0 0,-10 34-7324 0 0,6-8 1869 0 0,1-1-6142 0 0</inkml:trace>
</inkml:ink>
</file>

<file path=ppt/ink/ink20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5:34.0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832 211 1184 0 0,'0'0'1481'0'0,"0"0"-213"0"0,0 0 69 0 0,0 0 381 0 0,0 0 325 0 0,0 0 74 0 0,0 0-216 0 0,0 0-376 0 0,0 0-290 0 0,0 0-202 0 0,0 0-113 0 0,5-5-66 0 0,26-23 692 0 0,-29 24-1258 0 0,-1 0 0 0 0,0 1 1 0 0,0-1-1 0 0,0 0 0 0 0,0 0 1 0 0,-1 1-1 0 0,1-1 0 0 0,-1 0 1 0 0,0 0-1 0 0,0 0 0 0 0,-1 0 1 0 0,1 0-1 0 0,-1 1 0 0 0,0-1 1 0 0,0 0-1 0 0,0 0 0 0 0,0 1 1 0 0,-1-1-1 0 0,1 1 0 0 0,-2-3-288 0 0,-3-1 122 0 0,1-1 0 0 0,-1 1 0 0 0,-1 0 0 0 0,1 0-1 0 0,-1 1 1 0 0,-1 0 0 0 0,1 0 0 0 0,-1 1 0 0 0,0 0 0 0 0,0 0-1 0 0,0 1 1 0 0,-1 0 0 0 0,0 0 0 0 0,0 1 0 0 0,0 0 0 0 0,0 1 0 0 0,0 0-1 0 0,0 0 1 0 0,-1 1 0 0 0,1 0 0 0 0,0 0 0 0 0,-1 2-122 0 0,-7-2 47 0 0,1 1-1 0 0,0 1 1 0 0,0 0 0 0 0,0 1 0 0 0,0 1 0 0 0,0 1-1 0 0,0 0 1 0 0,1 1 0 0 0,0 1 0 0 0,-5 2-47 0 0,-5 3 25 0 0,1 2 0 0 0,0 0 0 0 0,1 1 0 0 0,1 1 0 0 0,0 1 0 0 0,1 2 0 0 0,1 0 0 0 0,0 1 1 0 0,2 0-1 0 0,-2 4-25 0 0,16-15 0 0 0,1-1 1 0 0,0 1 0 0 0,0-1 0 0 0,1 1 0 0 0,0 0-1 0 0,1 0 1 0 0,0 0 0 0 0,0 0 0 0 0,0 0 0 0 0,1 0 0 0 0,0 0-1 0 0,1 0 1 0 0,0 0 0 0 0,0 0 0 0 0,1 0 0 0 0,0 0-1 0 0,0 0 1 0 0,1-1 0 0 0,0 1 0 0 0,0-1 0 0 0,0 0-1 0 0,1 1 1 0 0,5 5-1 0 0,-4-3 9 0 0,1 1 0 0 0,1-2-1 0 0,0 1 1 0 0,0-1 0 0 0,1 0-1 0 0,0 0 1 0 0,0-1 0 0 0,1 0-1 0 0,0 0 1 0 0,1-1 0 0 0,-1-1-1 0 0,1 1 1 0 0,1-1 0 0 0,-1-1-1 0 0,1 0 1 0 0,0-1 0 0 0,0 0-1 0 0,0 0 1 0 0,1-1 0 0 0,0-1-9 0 0,68 2 321 0 0,-79-4-288 0 0,-1 0-6 0 0,0 0 18 0 0,0 0-9 0 0,0 0 3 0 0,0 0 21 0 0,0 0-12 0 0,0 0 4 0 0,0 0-4 0 0,-22 8 85 0 0,0 8-112 0 0,0 0-1 0 0,2 2 1 0 0,0 0 0 0 0,1 2-1 0 0,1 0 1 0 0,0 1-1 0 0,2 1 1 0 0,-13 22-21 0 0,24-37-2 0 0,0 0 0 0 0,1 0 0 0 0,0 1 0 0 0,0 0 0 0 0,1-1 0 0 0,0 1 1 0 0,0 0-1 0 0,1 1 0 0 0,0-1 0 0 0,0 0 0 0 0,1 1 0 0 0,0-1 0 0 0,1 1 1 0 0,0-1-1 0 0,0 1 0 0 0,1-1 0 0 0,0 1 0 0 0,2 7 2 0 0,1-11 16 0 0,0 0-1 0 0,1-1 0 0 0,-1 0 1 0 0,1 0-1 0 0,0 0 1 0 0,0 0-1 0 0,0-1 1 0 0,1 0-1 0 0,-1 0 0 0 0,1 0 1 0 0,0-1-1 0 0,0 1 1 0 0,0-1-1 0 0,0-1 0 0 0,0 1 1 0 0,0-1-1 0 0,0-1 1 0 0,1 1-1 0 0,-1-1 1 0 0,0 0-1 0 0,0 0 0 0 0,1 0 1 0 0,-1-1-1 0 0,0 0 1 0 0,6-2-16 0 0,15 2 77 0 0,136-43 191 0 0,-115 26-1009 0 0,-47 18 240 0 0,8-5-4501 0 0,-4 3-3991 0 0,-3 1-3553 0 0</inkml:trace>
  <inkml:trace contextRef="#ctx0" brushRef="#br0" timeOffset="511.034">1462 609 10058 0 0,'0'0'1835'0'0,"0"0"-444"0"0,0 0-213 0 0,0 0 155 0 0,0 0 138 0 0,0 0-10 0 0,0 0-170 0 0,0 0-270 0 0,0 0-227 0 0,0 0-154 0 0,0 0-64 0 0,0 0-89 0 0,0 0-43 0 0,-2-2-24 0 0,1 1-300 0 0,-1 0 0 0 0,1 0 1 0 0,0 0-1 0 0,0 0 0 0 0,-1 0 0 0 0,1 1 1 0 0,-1-1-1 0 0,1 0 0 0 0,-1 1 0 0 0,1-1 1 0 0,-1 1-1 0 0,1-1 0 0 0,-1 1 0 0 0,1 0 1 0 0,-1-1-1 0 0,1 1 0 0 0,-1 0 0 0 0,0 0 1 0 0,1 0-1 0 0,-1 1 0 0 0,1-1 0 0 0,-1 0 1 0 0,0 0-1 0 0,1 1 0 0 0,-1-1 0 0 0,1 1 1 0 0,-1 0-1 0 0,1-1 0 0 0,0 1 0 0 0,-1 0 1 0 0,1 0-1 0 0,0 0 0 0 0,-1 0 0 0 0,1 0 1 0 0,0 0-1 0 0,0 0 0 0 0,0 0-120 0 0,-45 54 39 0 0,35-41 207 0 0,-49 67-45 0 0,22-29-129 0 0,-2-1-1 0 0,-2-2 1 0 0,-2-2-1 0 0,-10 5-71 0 0,41-40-44 0 0,-38 21-648 0 0,51-33 362 0 0,-5-23-5336 0 0,4-16-411 0 0,2 13-2780 0 0,0 14 902 0 0</inkml:trace>
  <inkml:trace contextRef="#ctx0" brushRef="#br0" timeOffset="763.843">983 546 8370 0 0,'0'0'2274'0'0,"0"0"-362"0"0,0 0-270 0 0,0 0-73 0 0,0 0-55 0 0,0 0-194 0 0,0 0-283 0 0,0 0-260 0 0,0 0-135 0 0,0 0-42 0 0,0 0-24 0 0,0 0-37 0 0,0 0-82 0 0,2 16-52 0 0,9 48-18 0 0,23-10 538 0 0,-24-45-720 0 0,125 79 1393 0 0,-92-65-1484 0 0,-2 1-1 0 0,12 7-3511 0 0,-43-30-1906 0 0,-5-1-2514 0 0,-1 0-2638 0 0</inkml:trace>
  <inkml:trace contextRef="#ctx0" brushRef="#br0" timeOffset="1166.326">1852 661 9106 0 0,'0'0'2536'0'0,"0"0"-764"0"0,0 0-287 0 0,0 0 50 0 0,0 0 60 0 0,0 0-90 0 0,0 0-248 0 0,0 0-265 0 0,0 0-213 0 0,0 0-129 0 0,0 0-96 0 0,0 0-52 0 0,-19 3-57 0 0,-60 10-59 0 0,69-11-266 0 0,0 0 0 0 0,0 1 0 0 0,1 0 0 0 0,0 0 0 0 0,-1 1 0 0 0,1 1 0 0 0,0-1 0 0 0,1 1 0 0 0,-1 1 0 0 0,1 0 0 0 0,0 0 0 0 0,-5 6-120 0 0,3-4 69 0 0,1 0-50 0 0,0 0-1 0 0,0 1 0 0 0,1 0 0 0 0,0 1 0 0 0,1 0 1 0 0,0 0-1 0 0,0 0 0 0 0,1 1 0 0 0,0 0 1 0 0,1 0-1 0 0,1 0 0 0 0,0 1 0 0 0,0 0 1 0 0,1 0-1 0 0,0 0 0 0 0,1 0 0 0 0,1 0 0 0 0,0 6-18 0 0,1-16 5 0 0,0-1 0 0 0,0 1 1 0 0,1 0-1 0 0,-1-1 0 0 0,1 1 0 0 0,-1-1 0 0 0,1 1 0 0 0,0-1 0 0 0,-1 1 0 0 0,1-1 0 0 0,0 1 0 0 0,0-1 0 0 0,0 0 0 0 0,0 1 0 0 0,0-1 0 0 0,1 0 0 0 0,-1 0 0 0 0,0 0 0 0 0,1 0 0 0 0,-1 0 0 0 0,0 0 0 0 0,1 0 0 0 0,-1 0 0 0 0,1-1 0 0 0,-1 1 0 0 0,1 0 0 0 0,0-1 0 0 0,-1 1 0 0 0,1-1 0 0 0,0 0 1 0 0,-1 0-1 0 0,1 0 0 0 0,0 1 0 0 0,-1-1 0 0 0,1-1 0 0 0,0 1 0 0 0,-1 0 0 0 0,1 0 0 0 0,0-1-5 0 0,65-13 532 0 0,-46 1-425 0 0,-1-1 0 0 0,-1 0 1 0 0,0-1-1 0 0,-1-1 0 0 0,0-1 1 0 0,-2 0-1 0 0,5-7-107 0 0,-9 11 43 0 0,88-98 344 0 0,-95 144-744 0 0,22 48-1114 0 0,7-34-3422 0 0,-28-39 3401 0 0,2 0-1764 0 0,-1-1-2274 0 0,2 0-6037 0 0</inkml:trace>
  <inkml:trace contextRef="#ctx0" brushRef="#br0" timeOffset="1707.915">2128 1040 7266 0 0,'0'0'3646'0'0,"0"0"-1379"0"0,0 0-533 0 0,0 0 17 0 0,0 0-52 0 0,0 0-156 0 0,0 0-258 0 0,0 0-317 0 0,0 0-195 0 0,0 0-116 0 0,0 0-89 0 0,0 0-60 0 0,0 0-61 0 0,6-8-44 0 0,39-56 590 0 0,91-107 784 0 0,-97 152-1816 0 0,-31 63 3 0 0,-9-29 23 0 0,0-13 14 0 0,1 0 0 0 0,-1 0 0 0 0,0 0 0 0 0,1 0 0 0 0,-1 0 0 0 0,1 0 0 0 0,0 0 0 0 0,0 1 1 0 0,0-1-1 0 0,0 0 0 0 0,0 0 0 0 0,0 0 0 0 0,0 0 0 0 0,1 0 0 0 0,-1 0 0 0 0,1 0 0 0 0,0 0 0 0 0,-1 0 0 0 0,1 0 0 0 0,0 0 1 0 0,0 0-1 0 0,0-1 0 0 0,0 1 0 0 0,1 0 0 0 0,-1-1 0 0 0,0 1 0 0 0,1 0 0 0 0,-1-1 0 0 0,1 0 0 0 0,-1 1 0 0 0,1-1 1 0 0,0 0-1 0 0,0 0 0 0 0,-1 0 0 0 0,1 0 0 0 0,0 0 0 0 0,0 0 0 0 0,1 0-1 0 0,7-3 20 0 0,1 0-1 0 0,0-1 1 0 0,-1 0 0 0 0,1-1-1 0 0,-1 0 1 0 0,0-1-1 0 0,0 1 1 0 0,-1-2 0 0 0,0 0-1 0 0,1 0 1 0 0,-2 0 0 0 0,2-2-20 0 0,54-32 44 0 0,-52 34-46 0 0,-1 0 0 0 0,1 1 1 0 0,1 0-1 0 0,-1 1 0 0 0,0 1 0 0 0,1 0 0 0 0,0 0 0 0 0,10 0 2 0 0,-15 62 294 0 0,-15 66-425 0 0,16-111-1114 0 0,5-13-5137 0 0,-11-1 3540 0 0,0 0-7993 0 0</inkml:trace>
  <inkml:trace contextRef="#ctx0" brushRef="#br0" timeOffset="3379.974">2855 742 1720 0 0,'0'0'1919'0'0,"0"0"-122"0"0,0 0 46 0 0,0 0 173 0 0,0 0 65 0 0,0 0-133 0 0,0 0-221 0 0,0 0-241 0 0,0 0-246 0 0,0 0-210 0 0,0 0-177 0 0,0 0-141 0 0,2 3 1800 0 0,23 211-384 0 0,-14-140-1835 0 0,-2 1 1 0 0,-4 0-1 0 0,-3 20-293 0 0,-2-94 28 0 0,0-1-1 0 0,0 1 1 0 0,1-1-1 0 0,-1 1 0 0 0,0-1 1 0 0,0 1-1 0 0,1-1 1 0 0,-1 1-1 0 0,0 0 1 0 0,0-1-1 0 0,0 1 1 0 0,0-1-1 0 0,0 1 0 0 0,0-1 1 0 0,0 1-1 0 0,0-1 1 0 0,0 1-1 0 0,0 0 1 0 0,0-1-1 0 0,0 1 0 0 0,-1-1 1 0 0,1 1-1 0 0,0-1 1 0 0,0 1-1 0 0,0-1 1 0 0,-1 1-1 0 0,1-1 1 0 0,0 1-1 0 0,-1-1 0 0 0,1 1 1 0 0,0-1-1 0 0,-1 0 1 0 0,1 1-1 0 0,-1-1 1 0 0,1 1-1 0 0,0-1 1 0 0,-1 0-1 0 0,1 0 0 0 0,-1 1 1 0 0,1-1-1 0 0,-1 0 1 0 0,1 0-1 0 0,-1 1 1 0 0,0-1-1 0 0,1 0 1 0 0,-1 0-1 0 0,1 0 0 0 0,-1 0 1 0 0,1 0-1 0 0,-1 0 1 0 0,1 0-1 0 0,-1 0 1 0 0,0 0-1 0 0,1 0 1 0 0,-1 0-1 0 0,1 0 0 0 0,-1-1 1 0 0,1 1-1 0 0,-1 0 1 0 0,1 0-1 0 0,-1 0 1 0 0,1-1-1 0 0,-1 1 1 0 0,1 0-1 0 0,-1-1-27 0 0,-24-32 741 0 0,20 13-712 0 0,1 1 0 0 0,1-2 1 0 0,1 1-1 0 0,0 0 0 0 0,2 0 1 0 0,0-1-1 0 0,1 1 0 0 0,1 0 1 0 0,1 0-1 0 0,1 0 0 0 0,1 0 1 0 0,1 0-1 0 0,0 1 0 0 0,1 0 1 0 0,1 0-1 0 0,1 1 1 0 0,1 0-1 0 0,7-10-29 0 0,-8 11 5 0 0,1 0 0 0 0,1 1 0 0 0,0 0 0 0 0,1 0 0 0 0,1 1 0 0 0,0 1 0 0 0,1 0 0 0 0,0 1 0 0 0,1 0 0 0 0,1 2 0 0 0,0-1 0 0 0,12-5-5 0 0,-25 15 1 0 0,0 1 0 0 0,-1-1 1 0 0,1 1-1 0 0,0 0 0 0 0,0 0 1 0 0,0 0-1 0 0,0 0 0 0 0,0 1 1 0 0,0-1-1 0 0,0 1 0 0 0,0 0 0 0 0,0 0 1 0 0,0 0-1 0 0,0 0 0 0 0,0 0 1 0 0,1 1-1 0 0,-1-1 0 0 0,0 1 1 0 0,0 0-1 0 0,0 0 0 0 0,-1 0 0 0 0,1 0 1 0 0,0 0-1 0 0,0 1 0 0 0,-1-1 1 0 0,1 1-1 0 0,0 0 0 0 0,-1 0 1 0 0,0 0-1 0 0,1 0 0 0 0,-1 0 0 0 0,0 0 1 0 0,0 1-1 0 0,0-1 0 0 0,-1 1 1 0 0,1 0-1 0 0,-1-1 0 0 0,1 1 1 0 0,-1 0-1 0 0,1 2-1 0 0,0 2 15 0 0,0 1-1 0 0,0 0 1 0 0,-1 0 0 0 0,0-1 0 0 0,0 1-1 0 0,-1 0 1 0 0,0 0 0 0 0,-1 0 0 0 0,1 0-1 0 0,-1 0 1 0 0,-1-1 0 0 0,0 1-1 0 0,0 0 1 0 0,0-1 0 0 0,-1 1 0 0 0,0-1-1 0 0,-1 0 1 0 0,1 0 0 0 0,-3 2-15 0 0,-1 1 16 0 0,0 0 1 0 0,0-1 0 0 0,-1 0-1 0 0,0 0 1 0 0,-1-1-1 0 0,0-1 1 0 0,0 1-1 0 0,-1-1 1 0 0,1-1-1 0 0,-2 1 1 0 0,1-2-1 0 0,-1 0 1 0 0,1 0-1 0 0,-1 0 1 0 0,-1-2-1 0 0,1 1 1 0 0,-1-2-1 0 0,1 1 1 0 0,-1-2-1 0 0,0 1 1 0 0,1-1-1 0 0,-1-1 1 0 0,-8-1-17 0 0,18 0-74 0 0,0 1 0 0 0,0-1 1 0 0,0 0-1 0 0,-1-1 0 0 0,1 1 0 0 0,0 0 0 0 0,0 0 1 0 0,1-1-1 0 0,-1 1 0 0 0,0-1 0 0 0,0 0 0 0 0,1 1 1 0 0,-1-1-1 0 0,1 0 0 0 0,0 0 0 0 0,-1 0 0 0 0,1 0 0 0 0,0 0 1 0 0,0 0-1 0 0,0 0 0 0 0,0-1 0 0 0,1 1 0 0 0,-1 0 1 0 0,1 0-1 0 0,-1-1 0 0 0,1 1 0 0 0,0 0 0 0 0,0-1 1 0 0,0 1-1 0 0,0-1 0 0 0,0 1 0 0 0,1-2 74 0 0,5-28-3981 0 0,0 20-1162 0 0,-2 5 384 0 0,0-1-7505 0 0</inkml:trace>
  <inkml:trace contextRef="#ctx0" brushRef="#br0" timeOffset="3899.866">3446 256 9338 0 0,'0'0'3146'0'0,"0"0"-1103"0"0,0 0-587 0 0,0 0-49 0 0,0 0 76 0 0,0 0-18 0 0,0 0-166 0 0,0 0-295 0 0,0 0-261 0 0,0 0-181 0 0,0 0-116 0 0,0 0-79 0 0,0 0-49 0 0,7 22 1041 0 0,-3-7-1095 0 0,-1 0 1 0 0,0 1-1 0 0,-1 0 0 0 0,-1-1 0 0 0,-1 1 0 0 0,0 0 0 0 0,-2 13-264 0 0,1 19 249 0 0,-33 238 376 0 0,16-177-532 0 0,-2-10-29 0 0,18-95-56 0 0,-1 0-3 0 0,2-4 3 0 0,1 0-20 0 0,0 0-17 0 0,0 0-31 0 0,1-18-953 0 0,13-27-2416 0 0,-4 17-6160 0 0,-7 20-2287 0 0</inkml:trace>
  <inkml:trace contextRef="#ctx0" brushRef="#br0" timeOffset="4409.104">3523 881 8650 0 0,'0'0'2060'0'0,"0"0"-350"0"0,0 0 16 0 0,0 0 163 0 0,0 0-23 0 0,0 0-177 0 0,0 0-263 0 0,0 0-256 0 0,0 0-212 0 0,0 0-174 0 0,0 0-136 0 0,0 0-124 0 0,32-2-97 0 0,99-8-55 0 0,-67-7 244 0 0,-62 15-569 0 0,5 0 44 0 0,0-2 0 0 0,0 1-1 0 0,0-1 1 0 0,-1 0 0 0 0,1 0-1 0 0,-1-1 1 0 0,0 0 0 0 0,-1 0-1 0 0,1 0 1 0 0,-1-1 0 0 0,0 1-1 0 0,0-1 1 0 0,-1-1-1 0 0,1 1 1 0 0,-2-1 0 0 0,1 1-1 0 0,-1-1 1 0 0,0 0 0 0 0,0-1-1 0 0,0 1 1 0 0,-1 0 0 0 0,-1-1-1 0 0,1 1 1 0 0,-1-7-91 0 0,-3 10 1 0 0,0 0 0 0 0,0 0 0 0 0,-1 1 0 0 0,0-1 0 0 0,0 1 0 0 0,0-1 0 0 0,0 1 1 0 0,0 0-1 0 0,-1 0 0 0 0,1 1 0 0 0,-1-1 0 0 0,0 1 0 0 0,0 0 0 0 0,0-1 0 0 0,0 2 0 0 0,0-1 0 0 0,0 0 0 0 0,-1 1 0 0 0,1 0 0 0 0,0 0 0 0 0,-1 0 0 0 0,1 1 0 0 0,-1-1 0 0 0,1 1 0 0 0,-1 0 0 0 0,1 0 0 0 0,-1 1 0 0 0,-1 0-1 0 0,-6 1 3 0 0,1 0 0 0 0,0 1 0 0 0,0 0 0 0 0,0 1-1 0 0,0 0 1 0 0,0 1 0 0 0,1 0 0 0 0,0 1 0 0 0,0 0-1 0 0,0 0 1 0 0,1 1 0 0 0,0 0 0 0 0,0 1 0 0 0,1 0-1 0 0,0 0 1 0 0,0 1 0 0 0,1 0 0 0 0,0 1 0 0 0,1-1-1 0 0,0 1 1 0 0,-3 6-3 0 0,8-11 13 0 0,-1-1 0 0 0,0 1 0 0 0,1 0 0 0 0,0 0 0 0 0,0 0 0 0 0,1-1 0 0 0,0 1-1 0 0,-1 0 1 0 0,1 0 0 0 0,1 0 0 0 0,-1 0 0 0 0,1 0 0 0 0,0 0 0 0 0,0-1 0 0 0,0 1 0 0 0,1 0 0 0 0,0 0 0 0 0,0-1 0 0 0,0 0-1 0 0,0 1 1 0 0,1-1 0 0 0,-1 0 0 0 0,1 0 0 0 0,0 0 0 0 0,1 0 0 0 0,-1-1 0 0 0,1 1-13 0 0,110 78 850 0 0,-93-73-683 0 0,1-1-1 0 0,0 0 1 0 0,0-2-1 0 0,0-1 1 0 0,1-1-1 0 0,0-1 1 0 0,0 0-167 0 0,30-1 133 0 0,-54-13-3257 0 0,-20-2-8492 0 0,20 13 10507 0 0,-1-1-12038 0 0</inkml:trace>
  <inkml:trace contextRef="#ctx0" brushRef="#br0" timeOffset="7810.411">4438 716 608 0 0,'0'0'1813'0'0,"0"0"-587"0"0,0 0-355 0 0,0 0 1 0 0,0 0 186 0 0,0 0 166 0 0,0 0 54 0 0,0 0-19 0 0,0 0-54 0 0,0 0-54 0 0,0 0-12 0 0,7 0-60 0 0,3 0-919 0 0,-1 1 442 0 0,0-1 1 0 0,-1 0 0 0 0,1-1-1 0 0,0 0 1 0 0,0 0-1 0 0,-1 0 1 0 0,1-1-1 0 0,0-1 1 0 0,-1 1 0 0 0,0-2-1 0 0,4-1-602 0 0,-5 1 294 0 0,-2 1-59 0 0,0 0 0 0 0,0 0-1 0 0,-1 0 1 0 0,1 0 0 0 0,-1-1-1 0 0,1 0 1 0 0,-1 0 0 0 0,0 0-1 0 0,0 0 1 0 0,-1-1 0 0 0,0 1-1 0 0,1-1 1 0 0,-1 0 0 0 0,-1 0-1 0 0,3-5-234 0 0,9 155 1642 0 0,-12-11-1257 0 0,-6 1 0 0 0,-8 18-385 0 0,-17 20 169 0 0,14-126 58 0 0,14-46-161 0 0,1-1 25 0 0,0 0 34 0 0,0 0 13 0 0,0-5 209 0 0,0-32-328 0 0,1 0 1 0 0,2 0 0 0 0,1 0 0 0 0,3 1-1 0 0,0 0 1 0 0,2 0 0 0 0,2 1 0 0 0,2 0 0 0 0,0 1-1 0 0,3 0 1 0 0,1 1 0 0 0,3-3-20 0 0,1-5-6 0 0,2 2 1 0 0,2 0-1 0 0,1 2 1 0 0,2 1-1 0 0,2 1 1 0 0,1 1-1 0 0,21-17 6 0 0,-46 45-3 0 0,0 0 1 0 0,0 1-1 0 0,1-1 0 0 0,0 1 1 0 0,0 1-1 0 0,0-1 0 0 0,1 1 0 0 0,-1 0 1 0 0,1 1-1 0 0,0 0 0 0 0,0 0 0 0 0,0 1 1 0 0,0 0-1 0 0,0 0 0 0 0,1 1 0 0 0,-1 0 1 0 0,5 0 2 0 0,-9 3-2 0 0,-1 0 1 0 0,0 0 0 0 0,0 1-1 0 0,0-1 1 0 0,0 1 0 0 0,0-1-1 0 0,-1 1 1 0 0,1 0 0 0 0,-1 0-1 0 0,0 0 1 0 0,0 1 0 0 0,0-1-1 0 0,0 0 1 0 0,0 1 0 0 0,-1 0-1 0 0,0-1 1 0 0,1 1 0 0 0,-1 0-1 0 0,0 2 2 0 0,0 8 11 0 0,-1 0 0 0 0,0 0 0 0 0,0-1 0 0 0,-2 1-1 0 0,0 0 1 0 0,0 0 0 0 0,-1 0 0 0 0,-1-1 0 0 0,0 0 0 0 0,-1 0 0 0 0,-1 0-1 0 0,0 0 1 0 0,0-1 0 0 0,-1 0 0 0 0,-1 0 0 0 0,0-1 0 0 0,-1 0 0 0 0,0 0-1 0 0,0-1 1 0 0,-1 0 0 0 0,0-1 0 0 0,-10 7-11 0 0,6-3-20 0 0,-1-1 1 0 0,0-1-1 0 0,-1 0 1 0 0,0-1-1 0 0,0-1 0 0 0,-1 0 1 0 0,0-1-1 0 0,-1-1 1 0 0,0-1-1 0 0,0 0 0 0 0,0-2 1 0 0,-1 0-1 0 0,1-1 1 0 0,-1 0-1 0 0,0-2 1 0 0,-10 0 19 0 0,29-1-37 0 0,-1 0 1 0 0,1 0 0 0 0,-1 1 0 0 0,0-1 0 0 0,1 0 0 0 0,-1 0-1 0 0,1 0 1 0 0,-1 0 0 0 0,0 0 0 0 0,1 0 0 0 0,-1 0 0 0 0,0 0 0 0 0,1 0-1 0 0,-1 0 1 0 0,1-1 0 0 0,-1 1 0 0 0,0 0 0 0 0,1 0 0 0 0,-1 0 0 0 0,1-1-1 0 0,-1 1 1 0 0,1 0 0 0 0,-1-1 0 0 0,1 1 0 0 0,-1-1 0 0 0,1 1 0 0 0,-1 0-1 0 0,1-1 1 0 0,-1 1 0 0 0,1-1 0 0 0,0 1 0 0 0,-1-1 0 0 0,1 1-1 0 0,0-1 1 0 0,-1 0 0 0 0,1 1 0 0 0,0-1 0 0 0,0 1 0 0 0,0-1 0 0 0,0 0-1 0 0,-1 1 1 0 0,1-1 0 0 0,0 1 0 0 0,0-1 0 0 0,0 0 0 0 0,0 1 0 0 0,0-1-1 0 0,0 0 1 0 0,0 1 0 0 0,1-1 0 0 0,-1 1 0 0 0,0-1 0 0 0,0 0-1 0 0,0 1 1 0 0,1-1 0 0 0,-1 1 0 0 0,0-1 0 0 0,1 1 0 0 0,-1-1 0 0 0,0 1 36 0 0,24-30-2139 0 0,54-20-3499 0 0,-23 24-3428 0 0,-39 18 4769 0 0,0 0-1406 0 0</inkml:trace>
  <inkml:trace contextRef="#ctx0" brushRef="#br0" timeOffset="8329.932">5073 904 0 0 0,'0'0'1807'0'0,"0"0"48"0"0,0 0 100 0 0,0 0 43 0 0,0 0-52 0 0,0 0-123 0 0,0 0-226 0 0,0 0-219 0 0,0 0-166 0 0,0 0-109 0 0,0 0-92 0 0,0 0-49 0 0,5 14-47 0 0,14 42-83 0 0,-19-55-766 0 0,1 0 1 0 0,-1 0 0 0 0,0 0-1 0 0,1 0 1 0 0,-1-1 0 0 0,0 1 0 0 0,1 0-1 0 0,0 0 1 0 0,-1 0 0 0 0,1-1-1 0 0,-1 1 1 0 0,1 0 0 0 0,0-1 0 0 0,-1 1-1 0 0,1-1 1 0 0,0 1 0 0 0,0 0-1 0 0,-1-1 1 0 0,1 0 0 0 0,0 1-1 0 0,0-1 1 0 0,0 1 0 0 0,0-1 0 0 0,0 0-1 0 0,0 0 1 0 0,0 1 0 0 0,-1-1-1 0 0,1 0 1 0 0,0 0 0 0 0,0 0-1 0 0,0 0 1 0 0,0 0 0 0 0,0 0 0 0 0,0-1-1 0 0,0 1 1 0 0,0 0 0 0 0,0 0-1 0 0,0-1 1 0 0,0 1-67 0 0,2-1 298 0 0,4 1-108 0 0,0-1 0 0 0,0 0 1 0 0,0 0-1 0 0,0 0 0 0 0,-1-1 1 0 0,1 0-1 0 0,0 0 0 0 0,-1-1 0 0 0,0 0 1 0 0,1 0-1 0 0,-1-1 0 0 0,-1 1 0 0 0,1-1 1 0 0,0-1-1 0 0,1-1-190 0 0,25-20 295 0 0,-2-1 0 0 0,-1-1 0 0 0,-1-2 0 0 0,20-28-295 0 0,-26 33 59 0 0,-13 15-53 0 0,0-1 0 0 0,-1 0 1 0 0,0 0-1 0 0,0-1 0 0 0,-2 0 0 0 0,1 0 0 0 0,-1-1 1 0 0,-1 0-1 0 0,0 0 0 0 0,-1 0 0 0 0,-1-1 1 0 0,0 1-1 0 0,0-1 0 0 0,-2 0 0 0 0,1-3-6 0 0,-2 16-3 0 0,0 0 0 0 0,1-1 0 0 0,-1 1 0 0 0,0 0 0 0 0,0-1 0 0 0,0 1 0 0 0,0 0 0 0 0,0-1 0 0 0,0 1 0 0 0,0 0 0 0 0,-1-1 0 0 0,1 1-1 0 0,0 0 1 0 0,-1-1 0 0 0,1 1 0 0 0,-1 0 0 0 0,1 0 0 0 0,-1 0 0 0 0,0-1 0 0 0,1 1 0 0 0,-1 0 0 0 0,0 0 0 0 0,0 0 0 0 0,0 0 0 0 0,0 0 0 0 0,0 0 0 0 0,0 1 0 0 0,0-1 0 0 0,0 0-1 0 0,0 0 1 0 0,0 1 0 0 0,0-1 0 0 0,-1 1 0 0 0,1-1 0 0 0,0 1 0 0 0,0-1 0 0 0,-1 1 0 0 0,1 0 0 0 0,0 0 0 0 0,-1-1 0 0 0,1 1 0 0 0,0 0 0 0 0,-1 0 0 0 0,1 0 0 0 0,0 1 0 0 0,-1-1-1 0 0,1 0 1 0 0,0 0 0 0 0,-1 1 0 0 0,1-1 0 0 0,0 1 0 0 0,0-1 0 0 0,0 1 0 0 0,-1-1 0 0 0,1 1 0 0 0,0 0 0 0 0,0 0 0 0 0,-1 0 3 0 0,-8 5-14 0 0,0 0 1 0 0,1 0-1 0 0,0 1 1 0 0,0 1-1 0 0,1-1 0 0 0,-1 1 1 0 0,2 1-1 0 0,-1 0 1 0 0,1 0-1 0 0,1 0 1 0 0,-1 1-1 0 0,-1 5 14 0 0,7-14 1 0 0,-1 1 0 0 0,2-1 0 0 0,-1 1 0 0 0,0 0 0 0 0,0-1-1 0 0,0 1 1 0 0,1 0 0 0 0,-1-1 0 0 0,1 1 0 0 0,-1 0 0 0 0,1 0 0 0 0,0-1 0 0 0,0 1-1 0 0,-1 0 1 0 0,1 0 0 0 0,1 0 0 0 0,-1 0 0 0 0,0-1 0 0 0,0 1 0 0 0,1 0 0 0 0,-1 0-1 0 0,1-1 1 0 0,-1 1 0 0 0,1 0 0 0 0,0 0 0 0 0,0-1 0 0 0,0 1 0 0 0,0-1 0 0 0,0 1-1 0 0,0-1 1 0 0,0 1 0 0 0,0-1 0 0 0,0 0 0 0 0,1 0 0 0 0,-1 1 0 0 0,1-1 0 0 0,-1 0-1 0 0,1 0 1 0 0,-1 0 0 0 0,1 0 0 0 0,0-1 0 0 0,-1 1 0 0 0,3 0-1 0 0,76 14 71 0 0,-62-15-45 0 0,-7-1-21 0 0,1 1 0 0 0,0 0-1 0 0,0 0 1 0 0,0 1 0 0 0,-1 0-1 0 0,1 1 1 0 0,0 1 0 0 0,-1 0-1 0 0,0 0 1 0 0,1 1 0 0 0,9 6-5 0 0,-19-7 11 0 0,-1 0 1 0 0,1 0 0 0 0,-1 0-1 0 0,1 1 1 0 0,-1-1-1 0 0,0 0 1 0 0,-1 1 0 0 0,1-1-1 0 0,0 1 1 0 0,-1-1-1 0 0,0 1 1 0 0,0-1 0 0 0,0 1-1 0 0,0 0 1 0 0,0-1-1 0 0,-1 1 1 0 0,0-1-1 0 0,0 1 1 0 0,0-1 0 0 0,0 0-1 0 0,0 1 1 0 0,-1-1-1 0 0,1 0 1 0 0,-1 0 0 0 0,0 0-1 0 0,0 0 1 0 0,0 0-1 0 0,0 0 1 0 0,-2 1-12 0 0,-67 98 245 0 0,71-101-280 0 0,0-1 0 0 0,-1 1-1 0 0,1 0 1 0 0,0-1 0 0 0,-1 1-1 0 0,1 0 1 0 0,0 0 0 0 0,-1-1 0 0 0,1 1-1 0 0,0 0 1 0 0,0 0 0 0 0,0 0-1 0 0,0-1 1 0 0,0 1 0 0 0,0 0-1 0 0,0 0 1 0 0,0 0 0 0 0,0-1 0 0 0,0 1-1 0 0,1 0 1 0 0,-1 0 0 0 0,0-1-1 0 0,0 1 1 0 0,1 0 0 0 0,-1-1 0 0 0,1 1-1 0 0,-1 0 1 0 0,0-1 0 0 0,1 1-1 0 0,-1 0 1 0 0,1-1 0 0 0,-1 1-1 0 0,1-1 1 0 0,0 1 0 0 0,-1-1 0 0 0,1 1-1 0 0,0-1 1 0 0,-1 1 0 0 0,1-1-1 0 0,0 0 1 0 0,-1 1 0 0 0,1-1-1 0 0,0 0 1 0 0,0 0 0 0 0,-1 1 0 0 0,1-1-1 0 0,0 0 1 0 0,0 0 0 0 0,0 0-1 0 0,-1 0 1 0 0,1 0 0 0 0,0 0-1 0 0,0 0 1 0 0,0 0 0 0 0,-1-1 0 0 0,1 1-1 0 0,0 0 1 0 0,0 0 35 0 0,48-9-3070 0 0,-46 8 2668 0 0,30-13-4381 0 0,-12 3-3084 0 0,-11 4-1871 0 0</inkml:trace>
  <inkml:trace contextRef="#ctx0" brushRef="#br0" timeOffset="14906.454">6016 705 0 0 0,'0'0'782'0'0,"0"0"14"0"0,0 0-31 0 0,0 0-38 0 0,0-3 14 0 0,0-7 24 0 0,0 8 20 0 0,0 2-37 0 0,0 0-68 0 0,0 0-62 0 0,0 0-23 0 0,0 0-3 0 0,0 0 11 0 0,0 0 45 0 0,11 4 15670 0 0,-21-4-16186 0 0,5-1-101 0 0,0 0 0 0 0,0 0 0 0 0,-1 1-1 0 0,1 0 1 0 0,0 0 0 0 0,0 0 0 0 0,0 1 0 0 0,0 0-1 0 0,0-1 1 0 0,0 2 0 0 0,0-1 0 0 0,0 1 0 0 0,1 0 0 0 0,-1 0-1 0 0,0 0 1 0 0,1 0 0 0 0,-1 1 0 0 0,1 0 0 0 0,0 0 0 0 0,0 0-1 0 0,0 0 1 0 0,0 1 0 0 0,1 0 0 0 0,0-1 0 0 0,-1 1-1 0 0,0 2-30 0 0,-16 54 238 0 0,15 34-18 0 0,36-31-40 0 0,-26-58-147 0 0,0-1 0 0 0,1 0 0 0 0,-1 0 1 0 0,1-1-1 0 0,0 0 0 0 0,0 0 0 0 0,0 0 0 0 0,0-1 1 0 0,1 1-1 0 0,-1-2 0 0 0,1 1 0 0 0,-1-1 0 0 0,1 0 1 0 0,-1 0-1 0 0,1 0 0 0 0,0-1 0 0 0,4-1-33 0 0,83-9 443 0 0,-85 4-400 0 0,0-1 1 0 0,0 0-1 0 0,-1 0 1 0 0,0-1-1 0 0,-1 0 0 0 0,0 0 1 0 0,0 0-1 0 0,-1-1 1 0 0,0 0-1 0 0,0-1 1 0 0,-1 1-1 0 0,0-1 1 0 0,-1 0-1 0 0,0-1-43 0 0,-1 4 24 0 0,0 0-1 0 0,0 0 1 0 0,-1 0 0 0 0,-1-1-1 0 0,1 1 1 0 0,-1-1 0 0 0,0 0 0 0 0,-1 1-1 0 0,1-1 1 0 0,-2 0 0 0 0,1 1-1 0 0,-1-1 1 0 0,-1-4-24 0 0,-3 6-16 0 0,0 0 0 0 0,0 0 0 0 0,0 1 0 0 0,-1 0 1 0 0,0 0-1 0 0,0 1 0 0 0,0-1 0 0 0,-1 1 0 0 0,1 1 0 0 0,-1-1 0 0 0,0 1 0 0 0,0 0 1 0 0,0 1-1 0 0,0-1 0 0 0,-1 2 0 0 0,1-1 0 0 0,0 1 0 0 0,-1 0 0 0 0,0 0 0 0 0,1 1 1 0 0,-6 0 15 0 0,-133 0-1295 0 0,106 10-1165 0 0,30-1-1789 0 0,5 4-4239 0 0,5-9-2928 0 0</inkml:trace>
  <inkml:trace contextRef="#ctx0" brushRef="#br0" timeOffset="15838.103">6447 68 1728 0 0,'0'0'2470'0'0,"0"0"-464"0"0,0 0-126 0 0,0 0 73 0 0,0 0 134 0 0,0 0-75 0 0,0 0-289 0 0,0 0-398 0 0,0 0-358 0 0,0 0-270 0 0,0 0-165 0 0,0 0-72 0 0,0 0-58 0 0,0 0-28 0 0,0 15 1129 0 0,22 264 1691 0 0,-19-109-2781 0 0,-8 191 73 0 0,-6-307-414 0 0,11-53-60 0 0,0-1 11 0 0,0 0 13 0 0,0 0 32 0 0,5-16 281 0 0,5 1-309 0 0,4-14-25 0 0,2 1-1 0 0,0 0 1 0 0,2 2 0 0 0,1 0 0 0 0,1 1 0 0 0,1 1 0 0 0,2 1 0 0 0,0 0 0 0 0,1 2 0 0 0,1 1 0 0 0,1 1 0 0 0,15-7-15 0 0,-40 25-1 0 0,1 0-1 0 0,-1 0 1 0 0,1 0-1 0 0,0 1 1 0 0,-1-1-1 0 0,1 1 1 0 0,0-1-1 0 0,-1 1 1 0 0,1 0-1 0 0,0-1 1 0 0,0 1-1 0 0,-1 0 1 0 0,1 0-1 0 0,0 0 1 0 0,0 1-1 0 0,-1-1 1 0 0,1 0-1 0 0,0 1 1 0 0,-1-1-1 0 0,1 1 1 0 0,0-1-1 0 0,-1 1 1 0 0,1 0-1 0 0,-1 0 1 0 0,1-1-1 0 0,-1 1 1 0 0,1 0-1 0 0,-1 0 1 0 0,0 1-1 0 0,1-1 1 0 0,-1 0-1 0 0,0 0 1 0 0,0 1-1 0 0,0-1 1 0 0,0 1-1 0 0,0-1 1 0 0,0 1-1 0 0,0-1 1 0 0,-1 1-1 0 0,1-1 1 0 0,0 1-1 0 0,-1 0 1 0 0,0-1-1 0 0,1 2 2 0 0,9 80 42 0 0,-10-68-24 0 0,0 0-1 0 0,0 0 0 0 0,-2 0 1 0 0,0 0-1 0 0,-1 0 1 0 0,0-1-1 0 0,-1 1 1 0 0,-1-1-1 0 0,0 0 0 0 0,-1 0 1 0 0,0-1-1 0 0,-1 1 1 0 0,-1-1-1 0 0,0-1 0 0 0,-5 6-17 0 0,7-10 8 0 0,-1-1 0 0 0,1-1 0 0 0,-1 1 0 0 0,-1-1 0 0 0,1 0 0 0 0,-1-1 0 0 0,0 0-1 0 0,-1 0 1 0 0,1-1 0 0 0,-1 0 0 0 0,0 0 0 0 0,0-1 0 0 0,0 0 0 0 0,0-1 0 0 0,0 0-1 0 0,-1 0 1 0 0,1-1 0 0 0,-1 0 0 0 0,1-1 0 0 0,-2 0-8 0 0,6 1-20 0 0,0 0 0 0 0,1-1 1 0 0,-1 0-1 0 0,0 0 0 0 0,0 0 0 0 0,0 0 1 0 0,0-1-1 0 0,1 0 0 0 0,-1 0 0 0 0,0 0 1 0 0,1-1-1 0 0,-1 1 0 0 0,1-1 0 0 0,-1 0 1 0 0,1-1-1 0 0,0 1 0 0 0,0-1 0 0 0,0 0 1 0 0,0 0-1 0 0,0 0 0 0 0,1 0 0 0 0,-1 0 1 0 0,1-1-1 0 0,0 0 0 0 0,0 0 0 0 0,0 0 1 0 0,1 0-1 0 0,-1 0 0 0 0,1 0 0 0 0,0-1 1 0 0,0 0 19 0 0,1 0-174 0 0,1 0-1 0 0,-1 0 1 0 0,1 0 0 0 0,0 0 0 0 0,0 0 0 0 0,1 0-1 0 0,0 0 1 0 0,0 0 0 0 0,0 0 0 0 0,0 0 0 0 0,1 0 0 0 0,0 0-1 0 0,0 1 1 0 0,0-1 0 0 0,3-3 174 0 0,35-35-7890 0 0,-28 33 493 0 0,-3 2-1477 0 0</inkml:trace>
  <inkml:trace contextRef="#ctx0" brushRef="#br0" timeOffset="16458.168">7030 35 4913 0 0,'0'0'2154'0'0,"0"0"-439"0"0,0 0-61 0 0,0 0 167 0 0,0 0 130 0 0,0 0-148 0 0,0 0-380 0 0,0 0-385 0 0,0 0-293 0 0,0 0-130 0 0,0 0-37 0 0,0 0-8 0 0,0 0 31 0 0,2-4 1526 0 0,13 245 1253 0 0,-14-186-3254 0 0,-13 154 311 0 0,-47 84-183 0 0,53-194-277 0 0,6-98-18 0 0,0-1 5 0 0,1 0-2 0 0,0 0 4 0 0,-1 0-12 0 0,11-11-258 0 0,29-81-3626 0 0,-33 68-873 0 0,2 1-3774 0 0,-6 15-1496 0 0</inkml:trace>
  <inkml:trace contextRef="#ctx0" brushRef="#br0" timeOffset="16915.976">7141 804 272 0 0,'0'0'2002'0'0,"0"0"-320"0"0,0 0 69 0 0,0 0 248 0 0,0 0 129 0 0,0 0-85 0 0,0 0-252 0 0,0 0-301 0 0,0 0-228 0 0,0 0-156 0 0,0 0-123 0 0,0 0-96 0 0,0 0-88 0 0,23 8-66 0 0,71 20-74 0 0,-92-26-605 0 0,1-1-1 0 0,-1 0 0 0 0,0-1 0 0 0,1 1 0 0 0,-1 0 1 0 0,1-1-1 0 0,-1 1 0 0 0,1-1 0 0 0,-1 0 1 0 0,1 0-1 0 0,-1 0 0 0 0,1 0 0 0 0,-1 0 1 0 0,1 0-1 0 0,-1-1 0 0 0,1 1 0 0 0,-1-1 1 0 0,0 0-1 0 0,1 1 0 0 0,-1-1 0 0 0,0 0 1 0 0,1-1-1 0 0,0 1-53 0 0,5-4 230 0 0,0 1-141 0 0,0 1 1 0 0,0-1-1 0 0,-1 0 0 0 0,1-1 0 0 0,-1 1 0 0 0,0-2 1 0 0,0 1-1 0 0,-1-1 0 0 0,0 0 0 0 0,0 0 1 0 0,0 0-1 0 0,-1-1 0 0 0,0 0 0 0 0,0 0 0 0 0,0-1 1 0 0,-1 1-1 0 0,0-1 0 0 0,-1 0 0 0 0,0 0 0 0 0,0 0 1 0 0,0-1-1 0 0,-1 1 0 0 0,-1-1 0 0 0,1 1 0 0 0,-1-1 1 0 0,-1 1-1 0 0,0-2-89 0 0,0 8-2 0 0,0-1-1 0 0,-1 1 1 0 0,1-1 0 0 0,-1 1-1 0 0,0-1 1 0 0,0 1 0 0 0,0 0 0 0 0,0-1-1 0 0,0 1 1 0 0,0 0 0 0 0,-1 0 0 0 0,1 0-1 0 0,-1 0 1 0 0,1 0 0 0 0,-1 0 0 0 0,0 0-1 0 0,0 0 1 0 0,0 1 0 0 0,0-1-1 0 0,0 1 1 0 0,0-1 0 0 0,0 1 0 0 0,-1 0-1 0 0,1 0 1 0 0,0 0 0 0 0,-1 0 0 0 0,1 0-1 0 0,-1 1 1 0 0,1-1 0 0 0,-1 1 0 0 0,1-1-1 0 0,-1 1 1 0 0,0 0 2 0 0,-84 15-316 0 0,74-9 308 0 0,1 2 0 0 0,0 0 0 0 0,1 0 0 0 0,0 1 0 0 0,1 0 0 0 0,0 1 0 0 0,0 0 0 0 0,1 1-1 0 0,0 0 1 0 0,1 0 0 0 0,0 1 0 0 0,-1 2 8 0 0,5-7 6 0 0,1-1 1 0 0,-1 1-1 0 0,1 0 0 0 0,1 0 0 0 0,-1 0 0 0 0,1 0 0 0 0,0 0 0 0 0,1 0 0 0 0,0 1 0 0 0,0-1 1 0 0,0 1-1 0 0,1-1 0 0 0,0 0 0 0 0,1 1 0 0 0,-1-1 0 0 0,2 1 0 0 0,-1-1 0 0 0,1 0 1 0 0,0 0-1 0 0,0 0 0 0 0,1 0 0 0 0,0 0 0 0 0,3 5-6 0 0,1-4-12 0 0,0-1-1 0 0,1 0 1 0 0,-1-1 0 0 0,2 0-1 0 0,-1 0 1 0 0,0-1-1 0 0,1 0 1 0 0,0 0 0 0 0,1-1-1 0 0,-1 0 1 0 0,0-1 0 0 0,1 0-1 0 0,0-1 1 0 0,0 0 0 0 0,0 0-1 0 0,0-1 1 0 0,0 0-1 0 0,0-1 1 0 0,0 0 0 0 0,0 0-1 0 0,0-1 1 0 0,0-1 0 0 0,0 0-1 0 0,0 0 1 0 0,0-1-1 0 0,-1 0 1 0 0,1 0 0 0 0,-1-1-1 0 0,0-1 1 0 0,0 1 0 0 0,0-2-1 0 0,-1 1 1 0 0,6-5 12 0 0,14-20-2373 0 0,-12 9-5422 0 0,-12 13-3724 0 0</inkml:trace>
  <inkml:trace contextRef="#ctx0" brushRef="#br0" timeOffset="17700.744">7608 970 0 0 0,'0'0'1048'0'0,"0"0"779"0"0,0 0 386 0 0,0 0 151 0 0,0 0-70 0 0,0 0-243 0 0,0 0-233 0 0,0 0-195 0 0,0 0-107 0 0,0 0-102 0 0,0 0-141 0 0,0 0-224 0 0,0 0-212 0 0,2-27 1274 0 0,5 2-1687 0 0,1 1-1 0 0,1-1 1 0 0,0 1-1 0 0,2 1 0 0 0,1 0 1 0 0,1 0-1 0 0,1 1 1 0 0,3-1-424 0 0,-9 11 70 0 0,1 0 1 0 0,0 1-1 0 0,1 0 0 0 0,0 1 1 0 0,0 0-1 0 0,1 0 1 0 0,1 1-1 0 0,-1 1 0 0 0,1 0 1 0 0,11-5-71 0 0,-22 12 2 0 0,1 0-1 0 0,-1 0 1 0 0,1 0 0 0 0,-1 0-1 0 0,1 0 1 0 0,0 0 0 0 0,-1 1-1 0 0,1-1 1 0 0,0 1-1 0 0,0-1 1 0 0,-1 1 0 0 0,1 0-1 0 0,0-1 1 0 0,0 1 0 0 0,-1 0-1 0 0,1 0 1 0 0,0 0 0 0 0,0 1-1 0 0,0-1 1 0 0,-1 0 0 0 0,1 1-1 0 0,0-1 1 0 0,-1 1 0 0 0,1-1-1 0 0,0 1 1 0 0,-1 0 0 0 0,1 0-1 0 0,-1 0 1 0 0,1 0 0 0 0,-1 0-1 0 0,1 0 1 0 0,-1 0 0 0 0,0 0-1 0 0,1 1 1 0 0,-1-1 0 0 0,0 0-1 0 0,0 1 1 0 0,0-1 0 0 0,0 1-1 0 0,0-1 1 0 0,0 1 0 0 0,-1 0-1 0 0,1-1 1 0 0,0 1 0 0 0,-1 0-2 0 0,3 16 35 0 0,-1-1 1 0 0,0 1-1 0 0,-2-1 1 0 0,0 1-1 0 0,-1-1 1 0 0,0 1-1 0 0,-2-1 1 0 0,0 0-1 0 0,-1 0 1 0 0,-2 4-36 0 0,3-6-3 0 0,-16 63 60 0 0,93-178 158 0 0,-56 78-215 0 0,1 0 1 0 0,0 2 0 0 0,2 0-1 0 0,0 1 1 0 0,2 1 0 0 0,17-11-1 0 0,53-5-15 0 0,-92 60 31 0 0,-17 154 196 0 0,15-169-225 0 0,0-1 0 0 0,1 1 0 0 0,0-1 0 0 0,0 1 0 0 0,1-1 0 0 0,0 0-1 0 0,1 1 1 0 0,1-1 0 0 0,-1 0 0 0 0,1 0 0 0 0,2 2 13 0 0,5-5-1981 0 0,-6-11-8839 0 0,-4 1-1432 0 0</inkml:trace>
  <inkml:trace contextRef="#ctx0" brushRef="#br0" timeOffset="19977.948">8696 491 4969 0 0,'0'0'1224'0'0,"0"0"-269"0"0,0 0 72 0 0,0 0 344 0 0,0 0 271 0 0,0 0 49 0 0,0 0-196 0 0,0 0-330 0 0,0 0-286 0 0,0 0-189 0 0,0 0-78 0 0,1-5-51 0 0,-1 4-175 0 0,4-16-193 0 0,-3 19 4772 0 0,-12 27-2128 0 0,9-26-1366 0 0,-5 26-2662 0 0,7-10-4244 0 0,0-8-4603 0 0,0-7-1431 0 0</inkml:trace>
  <inkml:trace contextRef="#ctx0" brushRef="#br0" timeOffset="20552.307">8663 823 9074 0 0,'0'0'1774'0'0,"0"0"-242"0"0,0 0 76 0 0,0 0 194 0 0,0 0 8 0 0,0 0-243 0 0,0 0-387 0 0,0 0-369 0 0,0 0-240 0 0,0 0-121 0 0,0 0-31 0 0,0 0-16 0 0,0 0 41 0 0,0 21 3081 0 0,19-42-2090 0 0,-19 21-1395 0 0,0 0-7 0 0,0-4-3580 0 0,0 2 1443 0 0,0 0-7820 0 0,0-1-2683 0 0</inkml:trace>
  <inkml:trace contextRef="#ctx0" brushRef="#br0" timeOffset="25652.515">9469 281 0 0 0,'0'0'1026'0'0,"0"0"834"0"0,0 0 316 0 0,0 0 18 0 0,0 0-57 0 0,0 0-240 0 0,0 0-235 0 0,0 0-184 0 0,0 0-207 0 0,-1-3-179 0 0,0-4-1676 0 0,-2 0 5385 0 0,1 18-1479 0 0,-37 117-2143 0 0,-146 486-503 0 0,177-573-1560 0 0,27-67-595 0 0,32-99-4782 0 0,-23 42-4761 0 0,-25 67 4481 0 0</inkml:trace>
  <inkml:trace contextRef="#ctx0" brushRef="#br0" timeOffset="26209.038">9412 384 0 0 0,'0'0'1555'0'0,"0"0"384"0"0,0 0-93 0 0,0 0-152 0 0,0 0 10 0 0,0 0 34 0 0,0 0-55 0 0,0 0-202 0 0,0 0-279 0 0,0 0-259 0 0,0 0-230 0 0,0 0-127 0 0,0 0-85 0 0,-3-7-25 0 0,-12-22-6 0 0,11 21-44 0 0,4 8-44 0 0,2 26 2166 0 0,11-1-1849 0 0,-1 0 0 0 0,-2 0-1 0 0,0 1 1 0 0,-2 1-1 0 0,-1 0 1 0 0,1 9-699 0 0,49 219 641 0 0,0-138-521 0 0,-56-116-94 0 0,1 0 0 0 0,-1 0 0 0 0,0 1-1 0 0,0-1 1 0 0,0 0 0 0 0,1 0-1 0 0,-1 0 1 0 0,0-1 0 0 0,1 1 0 0 0,-1 0-1 0 0,1 0 1 0 0,-1-1 0 0 0,1 1-1 0 0,-1-1 1 0 0,1 1 0 0 0,0-1 0 0 0,-1 0-1 0 0,1 0 1 0 0,-1 0 0 0 0,1 0-1 0 0,0 0 1 0 0,-1 0 0 0 0,1 0 0 0 0,0 0-1 0 0,-1 0 1 0 0,1-1 0 0 0,-1 1-1 0 0,1-1 1 0 0,-1 1 0 0 0,1-1 0 0 0,-1 0-1 0 0,1 1 1 0 0,-1-1 0 0 0,1 0-1 0 0,-1 0 1 0 0,0 0 0 0 0,0 0 0 0 0,1 0-1 0 0,-1-1 1 0 0,0 1 0 0 0,0 0-1 0 0,0 0 1 0 0,0-1 0 0 0,0 1 0 0 0,-1-1-1 0 0,1 1 1 0 0,0-1 0 0 0,-1 1-1 0 0,1-1 1 0 0,-1 1 0 0 0,1-1 0 0 0,-1 1-1 0 0,0-1-25 0 0,17-30 145 0 0,-2 0 0 0 0,-2-1-1 0 0,0-1 1 0 0,-3 0-1 0 0,0 0 1 0 0,-3-1 0 0 0,2-23-145 0 0,23-225 187 0 0,-33 184-2688 0 0,12 136-1698 0 0,-2-16-5085 0 0,-7-9-2967 0 0</inkml:trace>
  <inkml:trace contextRef="#ctx0" brushRef="#br0" timeOffset="26691.948">9954 712 7898 0 0,'0'0'1697'0'0,"0"0"-451"0"0,0 0-94 0 0,0 0 255 0 0,0 0 239 0 0,0 0 9 0 0,0 0-232 0 0,0 0-282 0 0,0 0-243 0 0,0 0-162 0 0,0 0-104 0 0,0 0-66 0 0,1-7-66 0 0,2-18 928 0 0,-8 37-1345 0 0,-1 0-1 0 0,2 1 0 0 0,0-1 1 0 0,0 1-1 0 0,1 1 1 0 0,1-1-1 0 0,0 0 1 0 0,1 0-1 0 0,0 7-82 0 0,1-15 12 0 0,0 0 0 0 0,0 0 0 0 0,0-1 0 0 0,1 1 0 0 0,0 0 1 0 0,0-1-1 0 0,0 1 0 0 0,0 0 0 0 0,1-1 0 0 0,0 1 0 0 0,0-1 0 0 0,0 0 0 0 0,0 0 0 0 0,1 0 0 0 0,-1 0 0 0 0,1 0 0 0 0,0 0 1 0 0,1-1-1 0 0,-1 1 0 0 0,0-1 0 0 0,1 0 0 0 0,0 0 0 0 0,0 0 0 0 0,0 0 0 0 0,0-1 0 0 0,0 0 0 0 0,4 2-12 0 0,-3-3 40 0 0,0 1 0 0 0,0-1 0 0 0,0-1-1 0 0,0 1 1 0 0,0-1 0 0 0,0 0-1 0 0,0 0 1 0 0,0 0 0 0 0,0-1 0 0 0,0 0-1 0 0,0 0 1 0 0,0 0 0 0 0,0 0 0 0 0,0-1-1 0 0,-1 0 1 0 0,1 0 0 0 0,-1 0 0 0 0,1-1-1 0 0,-1 1 1 0 0,0-1 0 0 0,0 0-1 0 0,0-1 1 0 0,0 1 0 0 0,0 0 0 0 0,-1-1-1 0 0,1 0-39 0 0,3-4 90 0 0,0 0 1 0 0,-1 0-1 0 0,1 0 0 0 0,-2-1 0 0 0,1 0 0 0 0,-1 0 0 0 0,-1-1 0 0 0,1 1 0 0 0,-2-1 0 0 0,1 0 0 0 0,-1 0 0 0 0,0-3-90 0 0,-3 8 14 0 0,1 0 0 0 0,0 0 0 0 0,-1-1 0 0 0,0 1 0 0 0,0 0 0 0 0,-1 0 0 0 0,0 0 0 0 0,0-1 0 0 0,0 1-1 0 0,0 0 1 0 0,-1 0 0 0 0,1 0 0 0 0,-1 0 0 0 0,-1 1 0 0 0,1-1 0 0 0,-1 0 0 0 0,0 1 0 0 0,0 0 0 0 0,0 0 0 0 0,0-1 0 0 0,-1 2 0 0 0,1-1 0 0 0,-1 0-1 0 0,0 1 1 0 0,0 0 0 0 0,-1 0 0 0 0,1 0 0 0 0,-1 0 0 0 0,1 1 0 0 0,-1 0 0 0 0,0 0 0 0 0,0 0 0 0 0,0 0 0 0 0,0 1 0 0 0,0 0 0 0 0,-4-1-14 0 0,5 2-96 0 0,0 0 1 0 0,0-1 0 0 0,0 1 0 0 0,0 1 0 0 0,0-1-1 0 0,0 0 1 0 0,0 1 0 0 0,0 0 0 0 0,0 0 0 0 0,1 0-1 0 0,-1 1 1 0 0,0-1 0 0 0,1 1 0 0 0,-1 0 0 0 0,1 0-1 0 0,-1 0 1 0 0,1 0 0 0 0,0 0 0 0 0,0 1 0 0 0,0 0-1 0 0,0-1 1 0 0,1 1 0 0 0,-1 1 95 0 0,-22 31-9003 0 0,21-27-2848 0 0</inkml:trace>
  <inkml:trace contextRef="#ctx0" brushRef="#br0" timeOffset="61263.111">2697 1651 14963 0 0,'0'0'2097'0'0,"0"0"-582"0"0,0 0-264 0 0,0 0 53 0 0,0 0 40 0 0,0 0-36 0 0,0 0-159 0 0,0 0-189 0 0,0 0-144 0 0,0 0-172 0 0,0 0-112 0 0,0 0-102 0 0,6 32-86 0 0,19 103-75 0 0,-19-11 210 0 0,-6 177-416 0 0,0-300-161 0 0,-17-2-4344 0 0,5-10 1960 0 0,-7-6-2670 0 0,6 9-3381 0 0,6 4-228 0 0</inkml:trace>
  <inkml:trace contextRef="#ctx0" brushRef="#br0" timeOffset="61516.225">2533 1942 4577 0 0,'0'0'4389'0'0,"0"0"-1627"0"0,0 0-855 0 0,0 0-336 0 0,0 0-203 0 0,0 0-66 0 0,0 0-61 0 0,0 0-114 0 0,0 0-113 0 0,0 0-143 0 0,0 0-127 0 0,0 0-117 0 0,0 0-99 0 0,20 5-61 0 0,126 31 667 0 0,19-8-303 0 0,-159-27-1358 0 0,8 2 947 0 0,-14-3-8666 0 0,-4 0 995 0 0,1-3-3605 0 0</inkml:trace>
  <inkml:trace contextRef="#ctx0" brushRef="#br0" timeOffset="59247.838">488 1496 0 0 0,'0'0'673'0'0,"0"0"724"0"0,0 0 246 0 0,0 0 52 0 0,0 0-138 0 0,0 0-247 0 0,0 0-136 0 0,0 0-133 0 0,0 0-94 0 0,-3-2-43 0 0,-42-25 3981 0 0,24 21-4133 0 0,-1 2-1 0 0,1 0 0 0 0,-1 2 0 0 0,0 0 1 0 0,0 1-1 0 0,0 1 0 0 0,-13 3-751 0 0,-23-2 1028 0 0,48-1-826 0 0,6-1-108 0 0,0 1 0 0 0,1-1-1 0 0,-1 1 1 0 0,0 0 0 0 0,0 0-1 0 0,0 1 1 0 0,0-1 0 0 0,0 1 0 0 0,0 0-1 0 0,1 0 1 0 0,-1 0 0 0 0,0 0-1 0 0,1 1 1 0 0,-1-1 0 0 0,1 1-1 0 0,-1 0 1 0 0,-1 1-94 0 0,-6 102 590 0 0,5 300 598 0 0,-28-134-616 0 0,-5-46 15 0 0,14-151-187 0 0,25-73-386 0 0,0 0 1 0 0,0 0 0 0 0,0 0 0 0 0,0 0-1 0 0,0-1 1 0 0,0 1 0 0 0,0 0-1 0 0,0 0 1 0 0,0 0 0 0 0,0 0-1 0 0,1-1 1 0 0,-1 1 0 0 0,0 0-1 0 0,0 0 1 0 0,1 0 0 0 0,-1-1 0 0 0,1 1-1 0 0,-1 0 1 0 0,1 0 0 0 0,-1-1-1 0 0,1 1 1 0 0,-1 0 0 0 0,1-1-1 0 0,-1 1 1 0 0,1-1 0 0 0,0 1-1 0 0,-1-1 1 0 0,1 1 0 0 0,0-1 0 0 0,0 1-1 0 0,-1-1 1 0 0,1 0 0 0 0,0 1-1 0 0,0-1 1 0 0,0 0 0 0 0,-1 0-1 0 0,1 1 1 0 0,0-1 0 0 0,0 0 0 0 0,0 0-1 0 0,0 0 1 0 0,0 0 0 0 0,-1 0-1 0 0,1 0 1 0 0,0-1 0 0 0,0 1-1 0 0,0 0 1 0 0,0 0 0 0 0,0-1-15 0 0,7 3-21 0 0,100-2 411 0 0,92-18-35 0 0,-200 18-386 0 0,0 0-29 0 0,0 0-44 0 0,0 0-73 0 0,0 0-191 0 0,0 0-322 0 0,0-5-5841 0 0,0 3 1292 0 0,0 2-7737 0 0</inkml:trace>
  <inkml:trace contextRef="#ctx0" brushRef="#br0" timeOffset="60239.356">764 2049 464 0 0,'0'0'2195'0'0,"0"0"-481"0"0,0 0-248 0 0,0 0 145 0 0,0 0 202 0 0,0 0 46 0 0,0 0-105 0 0,0 0-252 0 0,0 0-291 0 0,0 0-266 0 0,0 0-185 0 0,0 0-134 0 0,-19 1-110 0 0,-62 9-63 0 0,77-10-382 0 0,0 1 0 0 0,0 0 1 0 0,0 0-1 0 0,-1 0 0 0 0,1 1 0 0 0,0-1 0 0 0,0 1 0 0 0,1 0 0 0 0,-1 0 0 0 0,0 1 0 0 0,1-1 0 0 0,-1 1 0 0 0,1 0 0 0 0,0 0 0 0 0,0 0 0 0 0,0 0 0 0 0,0 0 0 0 0,-2 3-71 0 0,-3 4 199 0 0,0-2-107 0 0,1 1 0 0 0,0 0 0 0 0,0 0 1 0 0,1 1-1 0 0,0 0 0 0 0,0 0 0 0 0,1 0 0 0 0,1 1 0 0 0,-1 0 0 0 0,2 0 1 0 0,0 0-1 0 0,0 0 0 0 0,1 0 0 0 0,0 1 0 0 0,1-1 0 0 0,0 1 1 0 0,1-1-1 0 0,0 1 0 0 0,1-1 0 0 0,1 1 0 0 0,0 0-92 0 0,0-7 59 0 0,1-1 0 0 0,0 0-1 0 0,0 0 1 0 0,1 0 0 0 0,0 0-1 0 0,-1 0 1 0 0,1-1 0 0 0,0 0 0 0 0,1 0-1 0 0,-1 0 1 0 0,0 0 0 0 0,1 0 0 0 0,0-1-1 0 0,-1 0 1 0 0,1 0 0 0 0,0 0-1 0 0,0-1 1 0 0,0 0 0 0 0,0 0 0 0 0,1 0-1 0 0,-1 0 1 0 0,0-1 0 0 0,0 0-1 0 0,0 0 1 0 0,1 0 0 0 0,-1-1 0 0 0,0 0-1 0 0,0 0 1 0 0,5-1-59 0 0,9-6 193 0 0,1 0 0 0 0,-1-1 0 0 0,-1-1 0 0 0,0-1 0 0 0,0-1 0 0 0,-1 0 0 0 0,-1-1 0 0 0,0-1-1 0 0,12-14-191 0 0,-2-1 120 0 0,-2-1 1 0 0,-1-1-1 0 0,-1-1 1 0 0,-2-1 0 0 0,-2-1-1 0 0,-1-1 1 0 0,-1 0-1 0 0,-2-2 1 0 0,-2 1 0 0 0,-1-1-1 0 0,1-13-121 0 0,-5 19 19 0 0,0 0 0 0 0,-2 0 0 0 0,-2 0 0 0 0,-1-1 0 0 0,-1 1 0 0 0,-2-1 0 0 0,-1-2-19 0 0,2 31-2 0 0,0-1 0 0 0,0 0 0 0 0,-1 1 0 0 0,0-1 0 0 0,1 1 0 0 0,-1-1-1 0 0,0 1 1 0 0,-1-1 0 0 0,1 1 0 0 0,-1 0 0 0 0,1 0 0 0 0,-1-1 0 0 0,0 1-1 0 0,0 0 1 0 0,0 0 0 0 0,-1 1 0 0 0,1-1 0 0 0,-1 0 0 0 0,1 1 0 0 0,-1 0-1 0 0,0-1 1 0 0,0 1 0 0 0,0 0 0 0 0,0 1 0 0 0,0-1 0 0 0,-1 0 0 0 0,1 1-1 0 0,0 0 1 0 0,-1 0 0 0 0,1 0 0 0 0,-1 0 0 0 0,1 0 0 0 0,-1 1 0 0 0,0-1-1 0 0,1 1 1 0 0,-1 0 0 0 0,0 0 0 0 0,1 1 0 0 0,-1-1 0 0 0,1 1 0 0 0,-1 0-1 0 0,1 0 1 0 0,-1 0 0 0 0,1 0 0 0 0,-1 0 0 0 0,1 1 0 0 0,0 0 0 0 0,0-1-1 0 0,0 1 1 0 0,0 0 0 0 0,-2 2 2 0 0,-11 12-9 0 0,1 2-1 0 0,0 0 1 0 0,1 1-1 0 0,1 0 1 0 0,1 1-1 0 0,0 0 1 0 0,2 1-1 0 0,0 0 1 0 0,0 7 9 0 0,0-2 5 0 0,2 0 1 0 0,0 0-1 0 0,2 1 1 0 0,1-1-1 0 0,1 1 1 0 0,2 0-1 0 0,0 1 1 0 0,2-1-1 0 0,2 23-5 0 0,1-38 34 0 0,0 0 0 0 0,0-1-1 0 0,1 1 1 0 0,0-1 0 0 0,1 0 0 0 0,0 0-1 0 0,1-1 1 0 0,0 1 0 0 0,1-1 0 0 0,0-1-1 0 0,0 1 1 0 0,1-1 0 0 0,0 0 0 0 0,1-1-1 0 0,0 0 1 0 0,0 0 0 0 0,1-1 0 0 0,0 0-1 0 0,0-1 1 0 0,1 0 0 0 0,0-1 0 0 0,0 0 0 0 0,0 0-1 0 0,0-2 1 0 0,1 1 0 0 0,-1-1 0 0 0,1-1-1 0 0,0 0 1 0 0,0 0 0 0 0,0-2 0 0 0,0 1-1 0 0,2-2-33 0 0,-8 2 10 0 0,1 0 1 0 0,-1-1-1 0 0,1 0 0 0 0,-1 0 0 0 0,1-1 0 0 0,-1 0 0 0 0,0 0 0 0 0,1 0 0 0 0,-1-1 0 0 0,0 0 0 0 0,0 0 1 0 0,0-1-1 0 0,0 0 0 0 0,0 0 0 0 0,-1 0 0 0 0,1 0 0 0 0,-1-1 0 0 0,0 0 0 0 0,0 0 0 0 0,0-1 0 0 0,0 1 0 0 0,-1-1 1 0 0,0 0-1 0 0,0 0 0 0 0,0-1 0 0 0,-1 1 0 0 0,0-1 0 0 0,1-2-10 0 0,3-22-2917 0 0,-7 25-2388 0 0,0 3-4353 0 0,0 2-892 0 0</inkml:trace>
  <inkml:trace contextRef="#ctx0" brushRef="#br0" timeOffset="60518.887">1440 2027 4121 0 0,'0'0'2590'0'0,"0"0"-163"0"0,0 0-13 0 0,0 0-64 0 0,0 0-350 0 0,0 0-538 0 0,0 0-431 0 0,0 0-253 0 0,0 0-107 0 0,0 0-60 0 0,0 0-63 0 0,0 0-30 0 0,0 0-57 0 0,-15 23-46 0 0,-43 73-54 0 0,37-37 198 0 0,22-46-427 0 0,-1-10-93 0 0,1 1 1 0 0,-1-1-1 0 0,0 0 0 0 0,1 0 1 0 0,-1 0-1 0 0,1 1 0 0 0,0-1 1 0 0,0 0-1 0 0,1 0 0 0 0,-1 0 1 0 0,0 0-1 0 0,1 0 0 0 0,0-1 1 0 0,0 1-1 0 0,0 0 0 0 0,0-1 1 0 0,0 1-1 0 0,0-1 0 0 0,1 0 1 0 0,-1 0-1 0 0,1 0 0 0 0,-1 0 1 0 0,1 0-1 0 0,0 0 0 0 0,0-1 1 0 0,0 1-1 0 0,0-1 0 0 0,0 0 1 0 0,2 1-40 0 0,97 7 1485 0 0,-93-11-1393 0 0,0 0-1 0 0,0-1 1 0 0,-1-1 0 0 0,1 1 0 0 0,-1-1-1 0 0,0 0 1 0 0,0-1 0 0 0,-1 0 0 0 0,1 0 0 0 0,-1-1-1 0 0,0 0 1 0 0,-1 0 0 0 0,1-1 0 0 0,-1 1-1 0 0,0-1 1 0 0,-1-1 0 0 0,0 1 0 0 0,0-1-1 0 0,-1 0 1 0 0,1 0 0 0 0,0-3-92 0 0,-4 7 8 0 0,1 0 0 0 0,0 0 0 0 0,-1-1 0 0 0,0 1 0 0 0,0 0 0 0 0,0-1 0 0 0,-1 1 0 0 0,1 0 0 0 0,-1-1 0 0 0,0 1 0 0 0,0-1 0 0 0,-1 1 0 0 0,1 0 0 0 0,-1-1 0 0 0,0 1 0 0 0,0 0 0 0 0,-1-1 0 0 0,1 1 0 0 0,-1 0 0 0 0,0 0 0 0 0,0 0 0 0 0,0 1 0 0 0,0-1 0 0 0,-1 0 0 0 0,1 1 0 0 0,-1-1 0 0 0,0 1 0 0 0,0 0 0 0 0,-1 0 0 0 0,1 0 0 0 0,-1 0 0 0 0,1 1 0 0 0,-1 0 0 0 0,0-1 0 0 0,0 1 0 0 0,0 0 0 0 0,0 1 0 0 0,0-1 0 0 0,-2 0-8 0 0,-3 0-133 0 0,-1 0-1 0 0,1 0 1 0 0,-1 1-1 0 0,0 0 1 0 0,1 1-1 0 0,-1 0 1 0 0,0 1-1 0 0,0 0 1 0 0,1 0 0 0 0,-1 1-1 0 0,-8 2 134 0 0,-19 14-3113 0 0,5 11-3724 0 0,24-18-4210 0 0</inkml:trace>
  <inkml:trace contextRef="#ctx0" brushRef="#br0" timeOffset="60993.262">1780 2295 10290 0 0,'0'0'1921'0'0,"0"0"-272"0"0,0 0 12 0 0,0 0 62 0 0,0 0-48 0 0,0 0-180 0 0,0 0-300 0 0,0 0-290 0 0,0 0-189 0 0,0 0-169 0 0,0 0-113 0 0,0 0-38 0 0,0 0-28 0 0,7-13-3 0 0,52-84 646 0 0,63-87 473 0 0,-122 183-1488 0 0,1 1-1 0 0,-1 0 1 0 0,1-1-1 0 0,-1 1 1 0 0,0 0-1 0 0,1 0 1 0 0,-1-1-1 0 0,1 1 1 0 0,-1 0-1 0 0,0 0 1 0 0,1 0-1 0 0,-1-1 1 0 0,1 1-1 0 0,-1 0 1 0 0,1 0-1 0 0,-1 0 1 0 0,1 0-1 0 0,-1 0 1 0 0,1 0-1 0 0,-1 0 1 0 0,1 0-1 0 0,-1 0 1 0 0,1 0-1 0 0,-1 0 1 0 0,0 0-1 0 0,1 1 1 0 0,-1-1-1 0 0,1 0 1 0 0,-1 0-1 0 0,1 0 0 0 0,-1 1 1 0 0,0-1-1 0 0,1 0 1 0 0,-1 0-1 0 0,1 1 1 0 0,-1-1-1 0 0,0 0 1 0 0,1 1-1 0 0,-1-1 1 0 0,0 0-1 0 0,1 1 1 0 0,-1-1-1 0 0,0 1 1 0 0,0-1-1 0 0,0 1 1 0 0,1-1-1 0 0,-1 0 1 0 0,0 1-1 0 0,0-1 1 0 0,0 1-1 0 0,0-1 1 0 0,0 1-1 0 0,0-1 1 0 0,0 1-1 0 0,0-1 1 0 0,0 1-1 0 0,0-1 1 0 0,0 1-1 0 0,0-1 1 0 0,0 1-1 0 0,0-1 1 0 0,0 1 4 0 0,10 46 64 0 0,-8-35-62 0 0,0-5 35 0 0,1-1 1 0 0,0 0-1 0 0,0 0 1 0 0,1 0-1 0 0,0 0 1 0 0,0-1-1 0 0,0 0 1 0 0,0 0-1 0 0,1 0 1 0 0,0 0-1 0 0,0 0 1 0 0,0-1-1 0 0,1 0 1 0 0,-1 0-1 0 0,1-1 1 0 0,0 1-1 0 0,0-1 1 0 0,1-1-1 0 0,-1 1 1 0 0,0-1-1 0 0,1 0 1 0 0,-1 0-1 0 0,1-1 1 0 0,0 0-1 0 0,0 0 1 0 0,-1-1-1 0 0,1 0 1 0 0,0 0-1 0 0,0 0 1 0 0,0-1-1 0 0,-1 0 1 0 0,1 0-1 0 0,0-1 1 0 0,-1 0-1 0 0,1 0 1 0 0,-1 0-1 0 0,0-1 1 0 0,0 0-1 0 0,0 0 1 0 0,0-1-1 0 0,0 0 1 0 0,-1 0-1 0 0,1 0-37 0 0,45-78 8 0 0,-40 42-3743 0 0,-4 25-4604 0 0,-4 11-3748 0 0</inkml:trace>
  <inkml:trace contextRef="#ctx0" brushRef="#br0" timeOffset="61829.174">2019 1437 6601 0 0,'0'0'2232'0'0,"0"0"-445"0"0,0 0-194 0 0,0 0-19 0 0,0 0-36 0 0,0 0-73 0 0,0 0-207 0 0,0 0-278 0 0,0 0-205 0 0,0 0-155 0 0,0 0-132 0 0,0 0-124 0 0,0 0-105 0 0,8 18-83 0 0,22 52-49 0 0,6-18-174 0 0,-18-39-1987 0 0,-9-7-5486 0 0,-5-3-3996 0 0</inkml:trace>
  <inkml:trace contextRef="#ctx0" brushRef="#br0" timeOffset="63448.868">3682 1949 4433 0 0,'0'0'2064'0'0,"0"0"-182"0"0,0 0 8 0 0,0 0 74 0 0,0 0-27 0 0,0 0-112 0 0,0 0-326 0 0,0 0-360 0 0,0 0-303 0 0,0 0-229 0 0,0 0-147 0 0,-4-2-73 0 0,-14-11 664 0 0,20 44 708 0 0,10 13-827 0 0,-10-29-763 0 0,1-1 0 0 0,1 0 1 0 0,0 0-1 0 0,1 0 1 0 0,1-1-1 0 0,0 1 1 0 0,1-1-1 0 0,0-1 0 0 0,1 1 1 0 0,0-1-1 0 0,5 5-169 0 0,-11-15 40 0 0,-1 0 0 0 0,1 0-1 0 0,0 0 1 0 0,0 0 0 0 0,-1-1-1 0 0,1 1 1 0 0,0 0 0 0 0,0-1-1 0 0,1 1 1 0 0,-1-1-1 0 0,0 0 1 0 0,0 0 0 0 0,1 0-1 0 0,-1 0 1 0 0,1 0 0 0 0,-1 0-1 0 0,1-1 1 0 0,-1 1 0 0 0,1-1-1 0 0,-1 0 1 0 0,1 0 0 0 0,-1 0-1 0 0,1 0 1 0 0,-1 0 0 0 0,1 0-1 0 0,1-1-39 0 0,5-2 79 0 0,0 0-1 0 0,-1-1 0 0 0,0 0 0 0 0,0 0 1 0 0,0-1-1 0 0,0 0 0 0 0,-1 0 1 0 0,0-1-1 0 0,0 0 0 0 0,0 0 1 0 0,-1 0-1 0 0,1-2-78 0 0,18-15 59 0 0,34-28 10 0 0,-40 80-233 0 0,30 98 225 0 0,-46-122-60 0 0,1-1 0 0 0,-1 1 0 0 0,1-1 0 0 0,0 0 0 0 0,0 0 0 0 0,0 0 0 0 0,0-1 0 0 0,1 1 0 0 0,-1-1 0 0 0,1 0 0 0 0,0 0 0 0 0,0-1 0 0 0,0 0 0 0 0,0 1 0 0 0,1-2 0 0 0,-1 1 0 0 0,0-1 0 0 0,1 1 0 0 0,-1-1 0 0 0,1-1 0 0 0,0 1 0 0 0,4-1-1 0 0,3-3 60 0 0,0-1 0 0 0,0-1 0 0 0,-1 0 0 0 0,0 0 0 0 0,0-1 1 0 0,0-1-1 0 0,0 0 0 0 0,-1 0 0 0 0,-1-1 0 0 0,1-1 0 0 0,-1 0 0 0 0,-1 0 0 0 0,1-1 0 0 0,-2 0 0 0 0,1-1 0 0 0,-1 1 0 0 0,-1-2 0 0 0,0 1 0 0 0,-1-1 1 0 0,0 0-1 0 0,-1 0 0 0 0,0-1 0 0 0,1-7-60 0 0,0 1 49 0 0,-1 0 0 0 0,0-1 0 0 0,-2 1 0 0 0,0-1 0 0 0,-2 0 0 0 0,0 0-1 0 0,-1-11-48 0 0,14 59-8270 0 0,-2-17-637 0 0,-5-4-3490 0 0</inkml:trace>
  <inkml:trace contextRef="#ctx0" brushRef="#br0" timeOffset="63751.776">4836 1971 12179 0 0,'0'0'2169'0'0,"0"0"-392"0"0,0 0-290 0 0,0 0-132 0 0,0 0-132 0 0,0 0-183 0 0,0 0-215 0 0,0 0-180 0 0,0 0-153 0 0,0 0-127 0 0,0 0-98 0 0,0 0-79 0 0,-20 33-52 0 0,-60 100-19 0 0,79-132-113 0 0,0 0 0 0 0,-1 0 0 0 0,1 0 0 0 0,0 0 0 0 0,0 0 0 0 0,0 1 0 0 0,0-1 0 0 0,0 0 0 0 0,0 1 0 0 0,0-1 0 0 0,0 0 0 0 0,1 1 0 0 0,-1-1 0 0 0,0 1 0 0 0,1 0 0 0 0,-1-1 0 0 0,1 1 0 0 0,0-1 0 0 0,-1 1 0 0 0,1 0 0 0 0,0-1 0 0 0,0 1 0 0 0,0-1 0 0 0,0 1 0 0 0,1 0 0 0 0,-1-1 0 0 0,0 1 0 0 0,1 0 0 0 0,-1-1 0 0 0,1 1 0 0 0,-1-1 0 0 0,1 1 0 0 0,0-1 0 0 0,-1 1 0 0 0,1-1 0 0 0,0 0 0 0 0,0 1 0 0 0,0-1 0 0 0,1 1-4 0 0,3 3 35 0 0,-1-1 45 0 0,1 0-1 0 0,-1 0 1 0 0,1 0 0 0 0,-1 0 0 0 0,1-1 0 0 0,0 0-1 0 0,1 0 1 0 0,-1 0 0 0 0,0-1 0 0 0,1 1-1 0 0,0-1 1 0 0,-1-1 0 0 0,1 1 0 0 0,0-1 0 0 0,0 0-1 0 0,0 0 1 0 0,0-1 0 0 0,0 1 0 0 0,0-1 0 0 0,0-1-1 0 0,0 1 1 0 0,0-1 0 0 0,0 0 0 0 0,-1-1-1 0 0,1 1 1 0 0,0-1 0 0 0,-1 0 0 0 0,1 0 0 0 0,-1-1-1 0 0,1 0 1 0 0,-1 0 0 0 0,0 0 0 0 0,0 0-1 0 0,1-2-79 0 0,0-1 89 0 0,1-1 0 0 0,-1 1-1 0 0,-1-1 1 0 0,0 0-1 0 0,1-1 1 0 0,-2 1-1 0 0,1-1 1 0 0,-1 0-1 0 0,-1 0 1 0 0,1 0-1 0 0,-1-1 1 0 0,-1 1-1 0 0,0-1 1 0 0,0 0-1 0 0,0 1 1 0 0,-1-1-1 0 0,-1 0 1 0 0,1 0-1 0 0,-1 0 1 0 0,-1 0 0 0 0,0 0-89 0 0,1 5-5 0 0,-1 0 0 0 0,1 1 0 0 0,-1-1 0 0 0,0 0 1 0 0,0 1-1 0 0,-1-1 0 0 0,1 1 0 0 0,-1-1 1 0 0,0 1-1 0 0,1-1 0 0 0,-1 1 0 0 0,-1 0 1 0 0,1 0-1 0 0,0 0 0 0 0,-1 0 0 0 0,0 1 1 0 0,0-1-1 0 0,1 1 0 0 0,-1-1 0 0 0,-1 1 1 0 0,1 0-1 0 0,0 0 0 0 0,-1 1 0 0 0,1-1 0 0 0,0 1 1 0 0,-1-1-1 0 0,0 1 0 0 0,1 0 0 0 0,-1 0 1 0 0,0 1-1 0 0,0-1 0 0 0,-1 1 5 0 0,1-1-315 0 0,0 1-1 0 0,0 0 1 0 0,-1 0-1 0 0,1 0 1 0 0,0 1 0 0 0,0 0-1 0 0,0 0 1 0 0,0 0-1 0 0,0 0 1 0 0,0 0 0 0 0,0 1-1 0 0,0-1 1 0 0,0 1-1 0 0,1 0 1 0 0,-1 1-1 0 0,1-1 1 0 0,-1 0 0 0 0,1 1-1 0 0,-1 1 316 0 0,-7 7-6336 0 0,3-3-5977 0 0</inkml:trace>
  <inkml:trace contextRef="#ctx0" brushRef="#br0" timeOffset="64117.962">5228 2277 8450 0 0,'0'0'4246'0'0,"0"0"-2448"0"0,0 0-714 0 0,0 0 144 0 0,0 0 155 0 0,0 0 35 0 0,0 0-154 0 0,0 0-242 0 0,0 0-195 0 0,0 0-134 0 0,0 0-88 0 0,0 0-27 0 0,0 0-6 0 0,-2 2 12 0 0,2-3-543 0 0,0 1 0 0 0,0 0 0 0 0,1-1-1 0 0,-1 1 1 0 0,0 0 0 0 0,0-1 0 0 0,0 1-1 0 0,0 0 1 0 0,0-1 0 0 0,0 1 0 0 0,0 0 0 0 0,0-1-1 0 0,0 1 1 0 0,0 0 0 0 0,0-1 0 0 0,0 1 0 0 0,0 0-1 0 0,0-1 1 0 0,0 1 0 0 0,0 0 0 0 0,-1-1-1 0 0,1 1 1 0 0,0 0 0 0 0,0-1 0 0 0,0 1 0 0 0,0 0-1 0 0,-1 0 1 0 0,1-1 0 0 0,0 1 0 0 0,0 0 0 0 0,-1 0-1 0 0,1-1 1 0 0,0 1 0 0 0,0 0 0 0 0,-1 0-1 0 0,1 0 1 0 0,0-1 0 0 0,-1 1 0 0 0,1 0 0 0 0,0 0-1 0 0,-1 0 1 0 0,1 0 0 0 0,0 0 0 0 0,-1 0 0 0 0,1 0-1 0 0,0 0 1 0 0,-1 0 0 0 0,1 0 0 0 0,0 0-1 0 0,-1 0 1 0 0,1 0 0 0 0,0 0 0 0 0,-1 0 0 0 0,1 0-1 0 0,0 0 1 0 0,-1 0 0 0 0,1 0-41 0 0,1-9-3 0 0,2-12 254 0 0,2-1 0 0 0,0 0-1 0 0,2 1 1 0 0,0 0 0 0 0,1 0 0 0 0,5-7-251 0 0,-9 19 35 0 0,81-192 709 0 0,-60 159-692 0 0,-25 42-66 0 0,0 0-16 0 0,0 0-11 0 0,0 0-43 0 0,0 0-36 0 0,2 11-459 0 0,14 50-2785 0 0,-8-40 256 0 0,-1-7-4029 0 0,-5-7-4587 0 0</inkml:trace>
  <inkml:trace contextRef="#ctx0" brushRef="#br0" timeOffset="64430.67">5539 2240 6633 0 0,'0'0'2170'0'0,"0"0"-71"0"0,0 0 72 0 0,0 0 69 0 0,0 0-93 0 0,0 0-335 0 0,0 0-381 0 0,0 0-267 0 0,0 0-125 0 0,0 0-71 0 0,0 0-74 0 0,0 0-122 0 0,0 0-140 0 0,0-4-117 0 0,4-23-237 0 0,2 1-1 0 0,0-1 1 0 0,1 1 0 0 0,2 0-1 0 0,1 0 1 0 0,0 1 0 0 0,2 1-1 0 0,1 0 1 0 0,1 1 0 0 0,5-6-278 0 0,26-12-814 0 0,-34 74-4661 0 0,-11-29 2202 0 0,2 4-6107 0 0</inkml:trace>
  <inkml:trace contextRef="#ctx0" brushRef="#br0" timeOffset="69536.454">5998 1898 2080 0 0,'0'0'2144'0'0,"0"0"-300"0"0,0 0-73 0 0,0 0 103 0 0,0 0 79 0 0,0 0-136 0 0,0 0-226 0 0,0 0-346 0 0,0 0-304 0 0,0 0-214 0 0,0 0-181 0 0,-7-11 1721 0 0,-6 38-1935 0 0,2-1 0 0 0,1 2 0 0 0,2-1 0 0 0,0 1 0 0 0,2 1 0 0 0,1-1 0 0 0,1 1 0 0 0,1 0 0 0 0,2 10-332 0 0,1-38 9 0 0,0 1-1 0 0,1-1 1 0 0,-1 0 0 0 0,0 1-1 0 0,1-1 1 0 0,-1 0 0 0 0,1 1 0 0 0,-1-1-1 0 0,1 0 1 0 0,0 0 0 0 0,0 1 0 0 0,-1-1-1 0 0,1 0 1 0 0,0 0 0 0 0,0 0 0 0 0,0 0-1 0 0,0 0 1 0 0,0 0 0 0 0,0 0 0 0 0,0-1-1 0 0,1 1 1 0 0,-1 0 0 0 0,0 0 0 0 0,0-1-1 0 0,1 1 1 0 0,-1-1 0 0 0,0 1 0 0 0,1-1-1 0 0,-1 0 1 0 0,1 0 0 0 0,-1 1 0 0 0,0-1-1 0 0,1 0 1 0 0,-1 0 0 0 0,1 0 0 0 0,-1 0-1 0 0,0-1 1 0 0,1 1 0 0 0,-1 0 0 0 0,2-1-9 0 0,55-15 777 0 0,-40 1-602 0 0,0 0 0 0 0,-1-1 0 0 0,-1-1 1 0 0,-1 0-1 0 0,0-1 0 0 0,-1 0 1 0 0,-1-2-1 0 0,-1 1 0 0 0,0-2 0 0 0,-2 1 1 0 0,7-20-176 0 0,-8 22 77 0 0,26-78 448 0 0,-22 163-564 0 0,24 138 95 0 0,-24-154-74 0 0,-3 2 0 0 0,-2-1 0 0 0,-2 1 0 0 0,-3 8 18 0 0,-2-12 25 0 0,-3 0-1 0 0,-1 0 1 0 0,-3-1 0 0 0,-2 2-25 0 0,5-35 16 0 0,-1-1 1 0 0,-1 1-1 0 0,0-1 0 0 0,0 0 1 0 0,-1 0-1 0 0,-1 0 1 0 0,0-1-1 0 0,-1 0 1 0 0,-1-1-1 0 0,0 0 1 0 0,-1 0-1 0 0,0-1 0 0 0,0 0 1 0 0,-1 0-1 0 0,-3 0-16 0 0,11-8 21 0 0,0 0 0 0 0,0 0 0 0 0,0 0 0 0 0,0-1 0 0 0,-1 0 0 0 0,1 1-1 0 0,-1-1 1 0 0,0-1 0 0 0,1 1 0 0 0,-1 0 0 0 0,0-1 0 0 0,0 0 0 0 0,0 0 0 0 0,0 0-1 0 0,0 0 1 0 0,0-1 0 0 0,-1 1 0 0 0,1-1 0 0 0,0 0 0 0 0,0-1 0 0 0,0 1 0 0 0,0-1 0 0 0,0 1-1 0 0,0-1 1 0 0,-1-1 0 0 0,2 1 0 0 0,-1 0 0 0 0,0-1 0 0 0,0 0 0 0 0,0 0 0 0 0,1 0-1 0 0,-1 0 1 0 0,1-1 0 0 0,0 1 0 0 0,0-1 0 0 0,0 0 0 0 0,0 0 0 0 0,-2-3-21 0 0,1-4 2 0 0,2-1 0 0 0,0 1 1 0 0,0-1-1 0 0,1 0 0 0 0,0 0 0 0 0,0 0 1 0 0,2 0-1 0 0,-1 1 0 0 0,1-1 0 0 0,1 0 1 0 0,0 0-1 0 0,0 1 0 0 0,1-1 0 0 0,1 1 1 0 0,0 0-1 0 0,0 0 0 0 0,3-5-2 0 0,104-156-317 0 0,11 40-1902 0 0,-67 79-6839 0 0,-40 40-3138 0 0</inkml:trace>
  <inkml:trace contextRef="#ctx0" brushRef="#br0" timeOffset="70771.965">7178 2015 0 0 0,'0'0'1906'0'0,"0"0"194"0"0,0 0 198 0 0,0 0 199 0 0,0 0 50 0 0,0 0-239 0 0,0 0-377 0 0,0 0-362 0 0,0 0-256 0 0,0 0-194 0 0,0 0-179 0 0,0 0-135 0 0,0 0-131 0 0,2-8-91 0 0,7-26-83 0 0,-10 33-475 0 0,1 0 0 0 0,0 1 0 0 0,-1-1 0 0 0,1 1-1 0 0,0-1 1 0 0,-1 0 0 0 0,1 1 0 0 0,-1-1 0 0 0,1 1 0 0 0,-1 0-1 0 0,1-1 1 0 0,-1 1 0 0 0,0-1 0 0 0,1 1 0 0 0,-1 0-1 0 0,1-1 1 0 0,-1 1 0 0 0,0 0 0 0 0,1 0 0 0 0,-1 0 0 0 0,0-1-1 0 0,1 1 1 0 0,-1 0 0 0 0,0 0 0 0 0,1 0 0 0 0,-1 0 0 0 0,0 0-1 0 0,1 0 1 0 0,-1 0 0 0 0,0 0 0 0 0,1 0 0 0 0,-1 1-1 0 0,0-1 1 0 0,1 0 0 0 0,-1 0 0 0 0,0 1 0 0 0,1-1 0 0 0,-1 0-1 0 0,1 1 1 0 0,-1-1 0 0 0,0 0 0 0 0,1 1 0 0 0,-1-1-1 0 0,1 1-23 0 0,-133 98 1463 0 0,120-87-1376 0 0,-1-1-50 0 0,0 1 0 0 0,1 0 0 0 0,0 1 0 0 0,1 1 0 0 0,0 0 0 0 0,1 0 0 0 0,1 1 0 0 0,0 0 0 0 0,1 1 0 0 0,1 0 0 0 0,1 1 1 0 0,0 0-1 0 0,-1 5-38 0 0,8-21 5 0 0,-1 0 1 0 0,1 0 0 0 0,0 0 0 0 0,0 1 0 0 0,0-1 0 0 0,-1 0-1 0 0,1 0 1 0 0,0 0 0 0 0,1 0 0 0 0,-1 0 0 0 0,0 0 0 0 0,0 0 0 0 0,0 0-1 0 0,1 0 1 0 0,-1 0 0 0 0,0 0 0 0 0,1 0 0 0 0,-1 0 0 0 0,1 0-1 0 0,-1 0 1 0 0,1 0 0 0 0,0 0 0 0 0,-1 0 0 0 0,1-1 0 0 0,0 1-1 0 0,-1 0 1 0 0,1 0 0 0 0,0-1 0 0 0,0 1 0 0 0,0-1 0 0 0,0 1-1 0 0,0 0 1 0 0,0-1 0 0 0,0 0 0 0 0,0 1 0 0 0,0-1 0 0 0,0 0 0 0 0,0 1-1 0 0,0-1 1 0 0,0 0 0 0 0,0 0 0 0 0,0 0 0 0 0,0 0 0 0 0,0 0-1 0 0,0 0 1 0 0,0 0 0 0 0,0 0 0 0 0,0 0 0 0 0,0-1 0 0 0,0 1-1 0 0,0 0 1 0 0,0-1 0 0 0,1 1-6 0 0,8-1 127 0 0,-2 0-37 0 0,-1-1 1 0 0,1 0 0 0 0,-1 0 0 0 0,1-1-1 0 0,-1 0 1 0 0,0-1 0 0 0,0 0 0 0 0,0 0-1 0 0,0 0 1 0 0,-1 0 0 0 0,0-1 0 0 0,2-2-91 0 0,17-10 178 0 0,178-134 318 0 0,-202 150-501 0 0,0-1 1 0 0,0 0 0 0 0,1 1 0 0 0,-1-1-1 0 0,0 1 1 0 0,0-1 0 0 0,1 1 0 0 0,-1-1-1 0 0,1 1 1 0 0,0 0 0 0 0,-1 0 0 0 0,1 0-1 0 0,0 0 1 0 0,-1 0 0 0 0,1 0 0 0 0,0 0-1 0 0,0 1 1 0 0,0-1 0 0 0,0 1 0 0 0,0-1-1 0 0,0 1 1 0 0,0 0 0 0 0,0 0-1 0 0,0 0 1 0 0,0 0 0 0 0,0 0 0 0 0,0 0-1 0 0,0 0 1 0 0,0 1 0 0 0,0-1 0 0 0,-1 1-1 0 0,1-1 1 0 0,0 1 0 0 0,0 0 0 0 0,0 0-1 0 0,0 0 1 0 0,-1 0 0 0 0,1 0 0 0 0,0 0-1 0 0,-1 0 1 0 0,1 0 0 0 0,-1 1-1 0 0,1-1 1 0 0,-1 1 0 0 0,0-1 0 0 0,1 2 4 0 0,19 133-48 0 0,-21-131 47 0 0,1 0 0 0 0,0-1 1 0 0,0 1-1 0 0,0-1 0 0 0,0 0 0 0 0,1 1 1 0 0,-1-1-1 0 0,1 0 0 0 0,1 0 1 0 0,-1 0-1 0 0,0 0 0 0 0,1 0 0 0 0,0-1 1 0 0,0 1-1 0 0,0-1 0 0 0,0 1 1 0 0,0-1-1 0 0,1 0 0 0 0,-1 0 1 0 0,1-1-1 0 0,0 1 0 0 0,0-1 0 0 0,0 0 1 0 0,0 0-1 0 0,0 0 0 0 0,1-1 1 0 0,-1 1-1 0 0,0-1 0 0 0,1 0 0 0 0,-1 0 1 0 0,1 0-1 0 0,-1-1 0 0 0,1 0 1 0 0,0 0-1 0 0,-1 0 0 0 0,1 0 0 0 0,-1-1 1 0 0,1 0-1 0 0,-1 0 0 0 0,1 0 1 0 0,-1 0-1 0 0,0-1 0 0 0,1 1 0 0 0,-1-1 1 0 0,0 0-1 0 0,0-1 0 0 0,2 0 1 0 0,23-21 24 0 0,0-2-1 0 0,-2-1 1 0 0,-1 0-1 0 0,-1-2 1 0 0,-2-1-1 0 0,0-2 1 0 0,-2 1-1 0 0,-2-2 0 0 0,-1-1 1 0 0,-1 0-1 0 0,8-29-23 0 0,-11 33 10 0 0,3-4 5 0 0,-3 0-1 0 0,0-1 0 0 0,-3 0 0 0 0,0-1 0 0 0,-3-1 0 0 0,-1 1 1 0 0,-2-1-1 0 0,1-35-14 0 0,-6 71 0 0 0,1 0 0 0 0,-1 0 0 0 0,0 0 0 0 0,0 0 0 0 0,0 0 1 0 0,0 0-1 0 0,0 0 0 0 0,0 1 0 0 0,0-1 0 0 0,0 0 0 0 0,0 0 0 0 0,0 0 0 0 0,0 0 1 0 0,-1 0-1 0 0,1 0 0 0 0,0 0 0 0 0,-1 0 0 0 0,1 0 0 0 0,-1 0 0 0 0,1 1 1 0 0,-1-1-1 0 0,1 0 0 0 0,-1 0 0 0 0,1 0 0 0 0,-1 1 0 0 0,0-1 0 0 0,0 0 0 0 0,1 1 1 0 0,-1-1-1 0 0,0 1 0 0 0,0-1 0 0 0,0 1 0 0 0,1-1 0 0 0,-1 1 0 0 0,0 0 1 0 0,0-1-1 0 0,0 1 0 0 0,0 0 0 0 0,0 0 0 0 0,0-1 0 0 0,0 1 0 0 0,0 0 0 0 0,0 0 1 0 0,0 0-1 0 0,0 0 0 0 0,0 0 0 0 0,0 1 0 0 0,0-1 0 0 0,0 0 0 0 0,0 0 1 0 0,0 1-1 0 0,-42 28-62 0 0,26-6 58 0 0,2 1 1 0 0,0 1-1 0 0,1 0 0 0 0,2 1 1 0 0,1 0-1 0 0,1 1 0 0 0,1 1 1 0 0,1-1-1 0 0,1 1 0 0 0,2 0 1 0 0,1 1-1 0 0,1-1 0 0 0,2 1 1 0 0,0 0-1 0 0,2 0 0 0 0,2 5 4 0 0,0-21 1 0 0,0-1-1 0 0,0-1 0 0 0,1 1 1 0 0,1 0-1 0 0,0-1 0 0 0,0 0 0 0 0,1 0 1 0 0,1-1-1 0 0,0 1 0 0 0,0-1 0 0 0,1-1 1 0 0,0 1-1 0 0,0-2 0 0 0,1 1 1 0 0,1-1-1 0 0,-1 0 0 0 0,1-1 0 0 0,1 0 1 0 0,-1-1-1 0 0,1 0 0 0 0,0 0 1 0 0,1-1-1 0 0,-1-1 0 0 0,1 0 0 0 0,0-1 1 0 0,0 0-1 0 0,0 0 0 0 0,0-2 1 0 0,1 1-1 0 0,-1-2 0 0 0,0 1 0 0 0,1-2 1 0 0,-1 1-1 0 0,0-2 0 0 0,1 0 1 0 0,-1 0-1 0 0,0-1 0 0 0,9-4 0 0 0,-10 3 26 0 0,-1-1-1 0 0,1 0 0 0 0,-1 0 1 0 0,0-1-1 0 0,0-1 1 0 0,0 0-1 0 0,-1 0 1 0 0,0 0-1 0 0,-1-1 0 0 0,0-1 1 0 0,0 0-1 0 0,-1 0 1 0 0,0 0-1 0 0,0-1 1 0 0,-1 0-1 0 0,0 0 0 0 0,-1 0 1 0 0,0-1-1 0 0,-1 0 1 0 0,0 0-1 0 0,-1 0 1 0 0,0 0-1 0 0,0-1 1 0 0,-1 1-1 0 0,-1-1 0 0 0,0 0 1 0 0,-1-8-26 0 0,-1 15 6 0 0,1 1-1 0 0,-1-1 1 0 0,-1 1 0 0 0,1 0-1 0 0,-1-1 1 0 0,1 1 0 0 0,-1 0-1 0 0,0 0 1 0 0,-1 0 0 0 0,1 1-1 0 0,-1-1 1 0 0,0 1 0 0 0,0-1 0 0 0,0 1-1 0 0,0 0 1 0 0,0 0 0 0 0,-1 0-1 0 0,1 0 1 0 0,-1 1 0 0 0,0-1-1 0 0,0 1 1 0 0,0 0 0 0 0,0 0-1 0 0,-3-1-5 0 0,-108-19-128 0 0,102 23 8 0 0,0 1 0 0 0,-1 0-1 0 0,1 0 1 0 0,1 1 0 0 0,-1 1 0 0 0,0 0 0 0 0,1 1-1 0 0,0 1 1 0 0,0-1 0 0 0,0 2 0 0 0,1 0 0 0 0,0 0-1 0 0,0 1 1 0 0,1 0 0 0 0,-2 3 120 0 0,-20 22-4414 0 0,6 2-3838 0 0,19-19-4260 0 0</inkml:trace>
  <inkml:trace contextRef="#ctx0" brushRef="#br0" timeOffset="71186.957">8531 1997 12251 0 0,'0'0'2260'0'0,"0"0"-573"0"0,0 0-320 0 0,0 0-87 0 0,0 0-102 0 0,0 0-207 0 0,0 0-239 0 0,0 0-179 0 0,0 0-84 0 0,0 0-32 0 0,0 0-61 0 0,0 0-68 0 0,0 0-59 0 0,-28 17-74 0 0,-83 51-49 0 0,110-67-122 0 0,-1-1 1 0 0,1 0-1 0 0,-1 1 1 0 0,1-1 0 0 0,-1 1-1 0 0,1-1 1 0 0,0 1 0 0 0,-1 0-1 0 0,1-1 1 0 0,0 1 0 0 0,0 0-1 0 0,-1 0 1 0 0,1 0 0 0 0,0 0-1 0 0,0 0 1 0 0,0 0 0 0 0,0 0-1 0 0,0 1 1 0 0,0-1-1 0 0,1 0 1 0 0,-1 1 0 0 0,0-1-1 0 0,1 0 1 0 0,-1 1 0 0 0,0-1-1 0 0,1 1 1 0 0,0-1 0 0 0,-1 1-1 0 0,1-1 1 0 0,0 1 0 0 0,0-1-1 0 0,0 1 1 0 0,0-1-1 0 0,0 1-4 0 0,1 3 32 0 0,-1-1-16 0 0,1-1 1 0 0,-1 0-1 0 0,1 0 1 0 0,0 1 0 0 0,0-1-1 0 0,0 0 1 0 0,0 0-1 0 0,0 0 1 0 0,1 0-1 0 0,0 0 1 0 0,-1 0-1 0 0,1-1 1 0 0,0 1-1 0 0,0-1 1 0 0,0 1-1 0 0,1-1 1 0 0,-1 1-1 0 0,1-1 1 0 0,-1 0-1 0 0,1 0 1 0 0,0-1-1 0 0,-1 1 1 0 0,1 0-1 0 0,0-1 1 0 0,0 0-1 0 0,0 1 1 0 0,1-1-1 0 0,-1-1 1 0 0,0 1-1 0 0,2 0-16 0 0,104 5 1005 0 0,-100-8-917 0 0,0 0 0 0 0,-1 0 0 0 0,1-1 0 0 0,-1-1 0 0 0,1 1-1 0 0,-1-1 1 0 0,0-1 0 0 0,0 1 0 0 0,-1-1 0 0 0,1-1 0 0 0,-1 1-1 0 0,0-1 1 0 0,-1-1 0 0 0,0 1 0 0 0,1-1 0 0 0,-2 0 0 0 0,1 0 0 0 0,-1-1-1 0 0,-1 0 1 0 0,1 0 0 0 0,-1 0 0 0 0,0 0 0 0 0,-1-1 0 0 0,0 1 0 0 0,-1-1-1 0 0,1 0 1 0 0,-2 0 0 0 0,1 0 0 0 0,-1 0 0 0 0,-1 0 0 0 0,1 0-1 0 0,-2-9-86 0 0,-1 13-13 0 0,0 0 0 0 0,0 1 0 0 0,0-1 0 0 0,0 0 0 0 0,-1 1 0 0 0,0 0 0 0 0,0-1 0 0 0,0 1 0 0 0,0 0 0 0 0,-1 1 0 0 0,1-1 0 0 0,-1 1 1 0 0,0-1-1 0 0,0 1 0 0 0,-1 0 0 0 0,1 1 0 0 0,-1-1 0 0 0,1 1 0 0 0,-1 0 0 0 0,0 0 0 0 0,0 0 0 0 0,0 0 0 0 0,0 1 0 0 0,0 0 0 0 0,0 0 1 0 0,0 0-1 0 0,0 1 0 0 0,0 0 0 0 0,0 0 0 0 0,-1 0 0 0 0,1 1 0 0 0,0-1 0 0 0,-1 2 12 0 0,-2-2-181 0 0,0 1 0 0 0,0 0 0 0 0,0 0 0 0 0,1 1 0 0 0,-1 0 0 0 0,0 1 0 0 0,1-1 0 0 0,0 1 0 0 0,0 1 1 0 0,0-1-1 0 0,0 1 0 0 0,-3 3 181 0 0,-27 18-6604 0 0,27-18 3573 0 0,0 1-9224 0 0</inkml:trace>
  <inkml:trace contextRef="#ctx0" brushRef="#br0" timeOffset="71932.273">8958 1957 12947 0 0,'0'0'2067'0'0,"0"0"-616"0"0,0 0-230 0 0,0 0-50 0 0,0 0-65 0 0,0 0-111 0 0,0 0-164 0 0,0 0-145 0 0,0 0-101 0 0,0 0-71 0 0,0 0-80 0 0,0 0-74 0 0,0 0-44 0 0,-10 19-49 0 0,-30 61-37 0 0,36-49 135 0 0,7-29-283 0 0,3 2 20 0 0,-1-1-1 0 0,1 0 1 0 0,0-1-1 0 0,0 1 1 0 0,0-1-1 0 0,0 0 1 0 0,0-1-1 0 0,1 1 1 0 0,-1-1-1 0 0,0 0 1 0 0,1-1-1 0 0,-1 0 1 0 0,0 0-1 0 0,1 0 1 0 0,-1-1-1 0 0,1 1 1 0 0,-1-2-1 0 0,0 1 1 0 0,0-1-1 0 0,0 0 1 0 0,0 0-1 0 0,0 0 1 0 0,0-1-1 0 0,0 0 1 0 0,-1 0-1 0 0,5-4-101 0 0,6 0 59 0 0,0-1 0 0 0,0 0 0 0 0,0-1 0 0 0,-1-1 0 0 0,-1-1 0 0 0,1 0 0 0 0,-2-1 0 0 0,0 0 0 0 0,0-1 0 0 0,-1-1 0 0 0,-1 0 0 0 0,0 0 0 0 0,3-8-59 0 0,-13 22 15 0 0,-1 0-19 0 0,0 0-13 0 0,-7 22-160 0 0,5-17 181 0 0,0-2-12 0 0,-1 0-1 0 0,1 1 0 0 0,0-1 0 0 0,0 1 0 0 0,0-1 1 0 0,0 1-1 0 0,1 0 0 0 0,0 0 0 0 0,0 0 1 0 0,0-1-1 0 0,0 1 0 0 0,0 0 0 0 0,1 0 0 0 0,0 0 1 0 0,-1 0-1 0 0,2 1 0 0 0,-1-1 0 0 0,0 0 0 0 0,1 0 1 0 0,0 0-1 0 0,0-1 0 0 0,0 1 0 0 0,0 0 1 0 0,1 0-1 0 0,-1 0 0 0 0,1-1 0 0 0,0 1 0 0 0,0-1 1 0 0,0 1-1 0 0,1-1 0 0 0,-1 0 0 0 0,1 0 1 0 0,0 0-1 0 0,0 0 9 0 0,7 2 3 0 0,0 0 1 0 0,1-1 0 0 0,-1-1-1 0 0,1 1 1 0 0,0-2 0 0 0,0 0-1 0 0,0 0 1 0 0,0 0 0 0 0,0-2-1 0 0,0 1 1 0 0,0-2 0 0 0,0 1-1 0 0,1-1 1 0 0,-1-1 0 0 0,0 0-1 0 0,-1-1 1 0 0,1 0-1 0 0,0 0 1 0 0,0-2-4 0 0,17-6 40 0 0,-1-1 1 0 0,-1-1-1 0 0,0-1 0 0 0,0-2 0 0 0,-2-1 1 0 0,0-1-1 0 0,-1 0 0 0 0,-1-2 0 0 0,0-1 1 0 0,-2 0-1 0 0,11-16-40 0 0,-13 19 15 0 0,-2-1 0 0 0,0 0 0 0 0,0-2 0 0 0,-2 1-1 0 0,-1-2 1 0 0,-1 0 0 0 0,0 0 0 0 0,-2-1 0 0 0,0-1 0 0 0,-2 0 0 0 0,-1 0 0 0 0,-1 0 0 0 0,0-1 0 0 0,-2 0-1 0 0,-1 0 1 0 0,-1 0 0 0 0,-2 0-15 0 0,0 23 1 0 0,0 0-1 0 0,0 1 1 0 0,0-1 0 0 0,0 1-1 0 0,0-1 1 0 0,-1 1-1 0 0,1-1 1 0 0,-1 1-1 0 0,1-1 1 0 0,-1 1 0 0 0,0-1-1 0 0,1 1 1 0 0,-1 0-1 0 0,0-1 1 0 0,0 1-1 0 0,0 0 1 0 0,0 0 0 0 0,0 0-1 0 0,0 0 1 0 0,0-1-1 0 0,-1 2 1 0 0,1-1-1 0 0,0 0 1 0 0,0 0 0 0 0,-1 0-1 0 0,1 0 1 0 0,-1 1-1 0 0,1-1 1 0 0,-1 1-1 0 0,1-1 1 0 0,-1 1 0 0 0,1 0-1 0 0,-1-1 1 0 0,1 1-1 0 0,-1 0 1 0 0,1 0-1 0 0,-1 0 1 0 0,0 0 0 0 0,1 0-1 0 0,-1 1 1 0 0,1-1-1 0 0,-2 1 0 0 0,-56 30-64 0 0,48-18 65 0 0,1 1 0 0 0,1 0-1 0 0,0 1 1 0 0,1-1 0 0 0,1 2-1 0 0,0-1 1 0 0,1 1 0 0 0,0 0-1 0 0,2 0 1 0 0,0 0 0 0 0,0 1-1 0 0,2 0 1 0 0,0-1 0 0 0,1 1-1 0 0,1 0 1 0 0,1 11-1 0 0,-2-1 4 0 0,2 1 0 0 0,1-1 0 0 0,1 0 0 0 0,1 0 0 0 0,2 0 0 0 0,0 0 0 0 0,6 11-4 0 0,80 146 49 0 0,-66-144-175 0 0,-26-39 98 0 0,0-1 12 0 0,0 0 24 0 0,0 0-55 0 0,-40-22-1755 0 0,29 15 825 0 0,-30-19-2381 0 0,14 8-4133 0 0,15 10-4177 0 0</inkml:trace>
  <inkml:trace contextRef="#ctx0" brushRef="#br0" timeOffset="72187.684">9455 1743 14051 0 0,'0'0'3201'0'0,"0"0"-1354"0"0,0 0-607 0 0,0 0-57 0 0,0 0-57 0 0,0 0-128 0 0,0 0-164 0 0,35-7-137 0 0,113-20-115 0 0,61 6 981 0 0,23 10-1366 0 0,-182 9-849 0 0,-25 1-1832 0 0,0 0-5055 0 0,-11 1-5080 0 0</inkml:trace>
</inkml:ink>
</file>

<file path=ppt/ink/ink20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6:56.8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 14 0 0 0,'0'0'521'0'0,"0"0"894"0"0,0 0 296 0 0,0 0-62 0 0,0 0-114 0 0,0 0-147 0 0,0 0-130 0 0,0 0-93 0 0,0 0-92 0 0,0 0-100 0 0,19-14 9000 0 0,-25 57-7918 0 0,6-42-2015 0 0,0-1 1 0 0,0 0 21 0 0,0 0-32 0 0,0 0 6 0 0,0 0 2 0 0,0 0-9 0 0,0 0 12 0 0,0 0 18 0 0,0 0-3 0 0,0 0 0 0 0,0 0 23 0 0,0 0-2 0 0,-3 0 2018 0 0,-27 30-1904 0 0,43-38 192 0 0,-13 8-374 0 0,3 0-24 0 0,-2 0 29 0 0,-1 0 7 0 0,0 0 11 0 0,0 0-13 0 0,0 0-6 0 0,0 0 12 0 0,0 0-18 0 0,0 0-40 0 0,0 0 30 0 0,0 0 11 0 0,0 0 4 0 0,0 0 12 0 0,0 0-8 0 0,0 0 12 0 0,0 0 7 0 0,0 0 7 0 0,0 0-8 0 0,0 0-10 0 0,0 0-6 0 0,0 0 4 0 0,-24 26 64 0 0,3 1 35 0 0,35-32-10 0 0,51-39 44 0 0,-96 87 41 0 0,31-42-178 0 0,0-1-5 0 0,0 0 6 0 0,0 0-9 0 0,0 0-2 0 0,0 0 0 0 0,0 0-2 0 0,0 0-14 0 0,0 0-14 0 0,0 0-3 0 0,0 0-12 0 0,0 0-33 0 0,0 0-39 0 0,0 0-101 0 0,0 0-170 0 0,0 0-272 0 0,0 0-361 0 0,0 0-550 0 0,0 0-1230 0 0,0 0-3394 0 0,0 0-5891 0 0</inkml:trace>
</inkml:ink>
</file>

<file path=ppt/ink/ink20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7:07.0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350 21 4417 0 0,'0'0'2124'0'0,"0"0"-466"0"0,0 0-243 0 0,0 0-20 0 0,0 0-19 0 0,0 0-118 0 0,0 0-257 0 0,0 0-264 0 0,0 0-188 0 0,0 0-102 0 0,0 0-23 0 0,-3 9 23 0 0,-31 102 1003 0 0,-5-2 1 0 0,-5-2-1 0 0,-11 13-1450 0 0,-119 159 847 0 0,245-392 553 0 0,-6 14-963 0 0,-5-2-1 0 0,45-103-436 0 0,-76 144 52 0 0,35-68 120 0 0,-39 77-46 0 0,-11 73 73 0 0,-8 235 581 0 0,-48 4-476 0 0,42-261-305 0 0,1-1 0 0 0,-1 1 0 0 0,0 0 0 0 0,1-1 0 0 0,-1 1 0 0 0,0-1 0 0 0,1 1 0 0 0,-1 0 0 0 0,1 0 0 0 0,-1-1 0 0 0,1 1 0 0 0,-1 0 0 0 0,1 0 0 0 0,-1-1 0 0 0,1 1 0 0 0,-1 0 0 0 0,1 0 0 0 0,-1 0 0 0 0,1 0 0 0 0,-1 0 0 0 0,1 0 0 0 0,-1 0 0 0 0,1 0 0 0 0,0 0 0 0 0,-1 0 0 0 0,1 0 0 0 0,-1 0 0 0 0,1 0 0 0 0,-1 0 0 0 0,1 0 0 0 0,-1 1 0 0 0,1-1 0 0 0,-1 0 0 0 0,1 0 0 0 0,-1 1 0 0 0,1-1 0 0 0,-1 0 0 0 0,0 1 0 0 0,1-1 0 0 0,-1 0 0 0 0,1 1 0 0 0,-1-1 0 0 0,0 1 0 0 0,1-1 0 0 0,-1 0 0 0 0,0 1 0 0 0,0-1 0 0 0,1 1 0 0 0,-1-1 0 0 0,0 1 0 0 0,0-1-1 0 0,0 1 1 0 0,1-1 0 0 0,-1 1 0 0 0,0-1 0 0 0,0 1 0 0 0,0 0 0 0 0,0-1 0 0 0,0 1 0 0 0,0-1 0 0 0,0 1 0 0 0,0-1 0 0 0,-1 1 0 0 0,1-1 0 0 0,0 1 0 0 0,0-1 0 0 0,0 1 0 0 0,0-1 0 0 0,-1 1 0 0 0,1-1 1 0 0,38-31 127 0 0,-34 27-115 0 0,121-152 109 0 0,-68 76-68 0 0,75-92-29 0 0,-81 119-6 0 0,-42 47-42 0 0,-8 6-12 0 0,-1 0 34 0 0,0 0 4 0 0,0 0-14 0 0,0 0 18 0 0,-3 37 152 0 0,-1 0 0 0 0,-2 0 0 0 0,-1 0 0 0 0,-2 0 0 0 0,-8 17-158 0 0,-11 48 201 0 0,27-96-199 0 0,-10 38-13 0 0,2 1 1 0 0,1 1-1 0 0,3-1 1 0 0,0 28 10 0 0,26-77-3598 0 0,-7-7-3341 0 0,-8 4-4852 0 0</inkml:trace>
</inkml:ink>
</file>

<file path=ppt/ink/ink20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7:07.6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341 103 11090 0 0,'0'0'1814'0'0,"0"0"-739"0"0,0 0-242 0 0,0 0 141 0 0,0 0 157 0 0,0 0 13 0 0,0 0-117 0 0,0 0-155 0 0,0 0-128 0 0,0 0-111 0 0,0 0-81 0 0,0 0-70 0 0,0 0-51 0 0,-21 8-24 0 0,-64 26-20 0 0,73-29-209 0 0,1 0 1 0 0,-1 1 0 0 0,1 0-1 0 0,1 1 1 0 0,-1 0-1 0 0,1 0 1 0 0,0 1 0 0 0,0 1-1 0 0,-4 6-178 0 0,-3 1 182 0 0,8-8-135 0 0,0 0 0 0 0,0 0-1 0 0,1 1 1 0 0,0 1-1 0 0,0-1 1 0 0,1 1 0 0 0,0 0-1 0 0,1 1 1 0 0,0 0-1 0 0,1 0 1 0 0,0 0 0 0 0,1 1-1 0 0,0-1 1 0 0,1 1-1 0 0,0 0 1 0 0,1 0 0 0 0,0 0-1 0 0,0 3-46 0 0,4-13 32 0 0,-1 0-1 0 0,1 1 1 0 0,0-1-1 0 0,0 0 1 0 0,0 0-1 0 0,0 0 0 0 0,0-1 1 0 0,0 1-1 0 0,0 0 1 0 0,0-1-1 0 0,1 1 1 0 0,-1-1-1 0 0,1 0 1 0 0,-1 0-1 0 0,1 0 1 0 0,-1 0-1 0 0,1 0 1 0 0,0 0-1 0 0,-1-1 0 0 0,1 1 1 0 0,0-1-1 0 0,0 0 1 0 0,-1 0-1 0 0,1 0 1 0 0,0 0-1 0 0,0-1 1 0 0,-1 1-1 0 0,1-1 1 0 0,0 1-1 0 0,-1-1 1 0 0,1 0-1 0 0,0 0 0 0 0,-1 0 1 0 0,0 0-1 0 0,1-1 1 0 0,-1 1-1 0 0,1-1 1 0 0,-1 1-1 0 0,2-3-31 0 0,115-94 713 0 0,20-90-425 0 0,-121 160-263 0 0,-17 28-25 0 0,-1 1 0 0 0,0-1 0 0 0,0 0 0 0 0,0 1 0 0 0,0-1 0 0 0,0 1 0 0 0,0-1 0 0 0,1 0 0 0 0,-1 1 0 0 0,0-1 0 0 0,0 1 0 0 0,1-1 0 0 0,-1 0 0 0 0,0 1 1 0 0,0-1-1 0 0,1 0 0 0 0,-1 0 0 0 0,0 1 0 0 0,1-1 0 0 0,-1 0 0 0 0,0 1 0 0 0,1-1 0 0 0,-1 0 0 0 0,1 0 0 0 0,-1 0 0 0 0,0 0 0 0 0,1 1 0 0 0,-1-1 0 0 0,1 0 0 0 0,-1 0 0 0 0,1 0 0 0 0,-1 0 0 0 0,0 0 1 0 0,1 0-1 0 0,-1 0 0 0 0,1 0 0 0 0,-1 0 0 0 0,1 0 0 0 0,-1 0 0 0 0,1-1 0 0 0,-1 1 0 0 0,0 0 0 0 0,1 0 0 0 0,-1 0 0 0 0,1 0 0 0 0,-1-1 0 0 0,0 1 0 0 0,-6 49 65 0 0,6-48-62 0 0,-4 175-19 0 0,4-173 4 0 0,0 0-1 0 0,0 0 1 0 0,1 0-1 0 0,-1 0 0 0 0,1-1 1 0 0,0 1-1 0 0,0 0 1 0 0,0-1-1 0 0,0 1 0 0 0,0 0 1 0 0,1-1-1 0 0,-1 1 0 0 0,1-1 1 0 0,0 0-1 0 0,0 0 1 0 0,-1 0-1 0 0,1 1 0 0 0,0-2 1 0 0,1 1-1 0 0,-1 0 1 0 0,0 0-1 0 0,1-1 0 0 0,-1 1 1 0 0,1-1-1 0 0,-1 0 0 0 0,1 0 1 0 0,-1 0-1 0 0,1 0 1 0 0,0 0-1 0 0,0 0 0 0 0,0-1 1 0 0,1 1 12 0 0,55-21-7113 0 0,-48 11 3745 0 0,-3 4-4136 0 0,-4 1-2639 0 0</inkml:trace>
  <inkml:trace contextRef="#ctx0" brushRef="#br0" timeOffset="505.955">998 48 11923 0 0,'0'0'2103'0'0,"0"0"-423"0"0,0 0-238 0 0,0 0-82 0 0,0 0-117 0 0,0 0-236 0 0,0 0-226 0 0,0 0-159 0 0,0 0-125 0 0,0 0-90 0 0,0 0-11 0 0,0 0-32 0 0,0 0-19 0 0,-15 6 6 0 0,-96 40 467 0 0,-10 19 207 0 0,119-65-1025 0 0,1 1 0 0 0,0-1 1 0 0,0 0-1 0 0,-1 1 0 0 0,1-1 0 0 0,0 1 0 0 0,0-1 0 0 0,0 1 0 0 0,0 0 0 0 0,0-1 0 0 0,0 1 0 0 0,0 0 0 0 0,0 0 0 0 0,0 0 0 0 0,0 0 1 0 0,0 0-1 0 0,0 0 0 0 0,1 0 0 0 0,-1 0 0 0 0,0 0 0 0 0,1 0 0 0 0,-1 0 0 0 0,1 0 0 0 0,-1 1 0 0 0,1-1 0 0 0,0 0 0 0 0,-1 0 0 0 0,1 1 1 0 0,0-1-1 0 0,0 0 0 0 0,0 0 0 0 0,0 1 0 0 0,0-1 0 0 0,0 0 0 0 0,0 0 0 0 0,0 1 0 0 0,0-1 0 0 0,1 0 0 0 0,-1 0 0 0 0,1 1 0 0 0,-1-1 0 0 0,1 0 1 0 0,-1 0-1 0 0,1 0 0 0 0,-1 0 0 0 0,1 0 0 0 0,0 0 0 0 0,0 0 0 0 0,0 0 0 0 0,0 0 0 0 0,-1 0 0 0 0,2 0 0 0 0,63 25 63 0 0,-61-26-34 0 0,-1 0 0 0 0,1 0-1 0 0,-1 0 1 0 0,1 1 0 0 0,-1 0 0 0 0,1-1-1 0 0,-1 1 1 0 0,0 0 0 0 0,1 0 0 0 0,-1 1-1 0 0,0-1 1 0 0,0 1 0 0 0,0 0 0 0 0,0-1-1 0 0,0 1 1 0 0,0 1 0 0 0,-1-1 0 0 0,1 0-1 0 0,-1 1 1 0 0,1-1 0 0 0,-1 1 0 0 0,0 0 0 0 0,0-1-1 0 0,0 1 1 0 0,0 0 0 0 0,-1 0 0 0 0,1 1-1 0 0,-1-1 1 0 0,0 0 0 0 0,0 0 0 0 0,0 1-1 0 0,0-1 1 0 0,0 1 0 0 0,-1-1 0 0 0,0 0-1 0 0,1 1 1 0 0,-1-1 0 0 0,-1 1 0 0 0,1-1-1 0 0,0 1 1 0 0,-1-1 0 0 0,0 1 0 0 0,0-1 0 0 0,0 2-29 0 0,-7 5 52 0 0,-1-1 0 0 0,0 0 1 0 0,-1 0-1 0 0,0-1 1 0 0,0 0-1 0 0,0-1 0 0 0,-1 0 1 0 0,0-1-1 0 0,-1 0 1 0 0,1-1-1 0 0,-6 2-52 0 0,7-3 12 0 0,5-1-37 0 0,-1-1 1 0 0,1 1 0 0 0,-1-1 0 0 0,0-1 0 0 0,0 1-1 0 0,0-1 1 0 0,0 0 0 0 0,0 0 0 0 0,0-1 0 0 0,-1 0-1 0 0,1 0 1 0 0,0 0 0 0 0,-1-1 24 0 0,7-1-90 0 0,-1 1 1 0 0,0 0-1 0 0,1-1 0 0 0,-1 1 1 0 0,1-1-1 0 0,0 1 0 0 0,-1-1 1 0 0,1 1-1 0 0,0-1 0 0 0,0 1 1 0 0,0-1-1 0 0,0 1 1 0 0,0-1-1 0 0,0 1 0 0 0,1-1 1 0 0,-1 1-1 0 0,0-1 0 0 0,1 1 1 0 0,-1 0-1 0 0,1-1 0 0 0,0 1 1 0 0,-1-1-1 0 0,1 1 0 0 0,0 0 1 0 0,0 0-1 0 0,0-1 0 0 0,1 0 90 0 0,76-73-5598 0 0,-39 47 434 0 0,-10 7-2059 0 0,-13 10-341 0 0</inkml:trace>
  <inkml:trace contextRef="#ctx0" brushRef="#br0" timeOffset="919.02">1300 0 10034 0 0,'0'0'2165'0'0,"0"0"-421"0"0,0 0-184 0 0,0 0-47 0 0,0 0-70 0 0,0 0-114 0 0,0 0-174 0 0,0 0-173 0 0,0 0-146 0 0,0 0-123 0 0,0 0-107 0 0,0 0-87 0 0,0 0-83 0 0,-22 14-64 0 0,-98 57 249 0 0,119-70-599 0 0,-1-1 0 0 0,1 1 0 0 0,-1-1 0 0 0,1 1 0 0 0,-1 0 0 0 0,1 0 0 0 0,-1-1 0 0 0,1 1 0 0 0,-1 0 0 0 0,1 0 0 0 0,0 0 0 0 0,0 1 0 0 0,0-1 0 0 0,0 0 0 0 0,-1 0 0 0 0,1 1 0 0 0,1-1 0 0 0,-1 0 0 0 0,0 1 0 0 0,0-1-1 0 0,0 1 1 0 0,1-1 0 0 0,-1 1 0 0 0,1 0 0 0 0,-1-1 0 0 0,1 1 0 0 0,0-1 0 0 0,0 1 0 0 0,0 0 0 0 0,0-1 0 0 0,0 1 0 0 0,0 0 0 0 0,0-1 0 0 0,0 1 0 0 0,0 0 0 0 0,1-1 0 0 0,-1 1 0 0 0,1-1 0 0 0,-1 1 0 0 0,1-1 0 0 0,0 1 0 0 0,0-1 0 0 0,-1 1 0 0 0,1-1 0 0 0,0 0 0 0 0,0 1 0 0 0,0-1 0 0 0,0 0-1 0 0,1 1-21 0 0,45 27 189 0 0,-40-25-146 0 0,0 0 0 0 0,0 0 0 0 0,0 0 0 0 0,0 1 0 0 0,-1 0 0 0 0,0 0 0 0 0,0 0 0 0 0,0 1 0 0 0,-1 0 0 0 0,0 0 0 0 0,0 0 0 0 0,0 1 0 0 0,-1 0 0 0 0,3 5-43 0 0,-4-3 121 0 0,0 0-1 0 0,0 1 0 0 0,-1-1 0 0 0,0 1 1 0 0,0-1-1 0 0,-1 1 0 0 0,-1 0 0 0 0,1-1 1 0 0,-2 1-1 0 0,1 0 0 0 0,-1 0 0 0 0,-2 3-120 0 0,1-8 37 0 0,0 0-1 0 0,-1 0 1 0 0,0-1-1 0 0,0 1 0 0 0,0-1 1 0 0,-1 0-1 0 0,0 1 1 0 0,1-2-1 0 0,-1 1 1 0 0,-1 0-1 0 0,1-1 0 0 0,0 0 1 0 0,-1 0-1 0 0,0 0 1 0 0,0 0-1 0 0,0-1 0 0 0,0 0 1 0 0,0 0-1 0 0,0 0 1 0 0,0-1-1 0 0,-1 0 1 0 0,1 0-1 0 0,0 0 0 0 0,-1 0 1 0 0,1-1-1 0 0,-1 0 1 0 0,1 0-1 0 0,-1-1 1 0 0,1 1-1 0 0,0-1 0 0 0,-1-1 1 0 0,-4-1-37 0 0,7 3-111 0 0,0-1 0 0 0,0 0 0 0 0,1-1-1 0 0,-1 1 1 0 0,1 0 0 0 0,-1-1 0 0 0,1 1 0 0 0,-1-1 0 0 0,1 0 0 0 0,0 0 0 0 0,0 0 0 0 0,0 0 0 0 0,0 0 0 0 0,0 0-1 0 0,0-1 1 0 0,1 1 0 0 0,-1-1 0 0 0,1 1 0 0 0,-1-1 0 0 0,1 0 0 0 0,0 1 0 0 0,0-2 111 0 0,-4-9-4728 0 0,0-1-3797 0 0,3 10-4234 0 0</inkml:trace>
</inkml:ink>
</file>

<file path=ppt/ink/ink2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4:22.3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139 12 0 0 0,'0'0'1243'0'0,"0"0"428"0"0,0 0 377 0 0,0 0 158 0 0,0 0-59 0 0,0 0-240 0 0,0 0-256 0 0,0 0-218 0 0,0 0-228 0 0,0 0-175 0 0,0 0-142 0 0,0 0-128 0 0,-15 9-94 0 0,-47 31-86 0 0,59-37-498 0 0,-1 0 1 0 0,0 0 0 0 0,1 0-1 0 0,0 1 1 0 0,-1-1-1 0 0,2 1 1 0 0,-1 0-1 0 0,0 0 1 0 0,1 0-1 0 0,-1 0 1 0 0,1 0 0 0 0,0 1-1 0 0,1-1 1 0 0,-1 1-1 0 0,1-1 1 0 0,0 1-1 0 0,0 0-82 0 0,-3 7 125 0 0,2-9-74 0 0,0 1 0 0 0,1-1-1 0 0,-1 1 1 0 0,1 0 0 0 0,0-1 0 0 0,0 1-1 0 0,0 0 1 0 0,0 0 0 0 0,0 0 0 0 0,1 0-1 0 0,0 0 1 0 0,0-1 0 0 0,0 1 0 0 0,0 0-1 0 0,1 0 1 0 0,-1 0 0 0 0,1 0 0 0 0,0 0-1 0 0,0-1 1 0 0,1 1 0 0 0,-1 0 0 0 0,1-1-1 0 0,-1 1 1 0 0,1-1 0 0 0,0 1 0 0 0,1-1-1 0 0,-1 0 1 0 0,0 0 0 0 0,1 0-1 0 0,0 0 1 0 0,0-1 0 0 0,0 1 0 0 0,0-1-1 0 0,0 1 1 0 0,0-1 0 0 0,1 0 0 0 0,-1 0-1 0 0,1-1 1 0 0,-1 1 0 0 0,1-1-51 0 0,3 0 146 0 0,0-1-1 0 0,1 1 1 0 0,-1-2 0 0 0,0 1 0 0 0,0-1 0 0 0,0 0-1 0 0,0-1 1 0 0,0 0 0 0 0,-1 0 0 0 0,1 0 0 0 0,0-1-1 0 0,-1 0 1 0 0,0 0 0 0 0,1-1 0 0 0,-1 1 0 0 0,-1-1-1 0 0,1-1 1 0 0,0 1 0 0 0,-1-1 0 0 0,0 0 0 0 0,0 0-1 0 0,-1-1 1 0 0,1 1 0 0 0,-1-1 0 0 0,0 0-146 0 0,-1 2 33 0 0,0 0 0 0 0,0-1 0 0 0,0 1 0 0 0,0-1 0 0 0,-1 1-1 0 0,1-1 1 0 0,-1 0 0 0 0,0 0 0 0 0,-1 0 0 0 0,1 0 0 0 0,-1 0 0 0 0,0 0 0 0 0,0-1 0 0 0,-1 1 0 0 0,1 0 0 0 0,-1 0 0 0 0,-1-1 0 0 0,1 1 0 0 0,-1 0 0 0 0,1 0 0 0 0,-2-1 0 0 0,1 1 0 0 0,0 0 0 0 0,-1 0 0 0 0,0 0 0 0 0,0 1 0 0 0,-1-1 0 0 0,1 0 0 0 0,-1 1 0 0 0,0-1 0 0 0,0 1 0 0 0,-3-2-33 0 0,2 2-52 0 0,0 0 0 0 0,-1 0 0 0 0,0 1 0 0 0,0 0 0 0 0,0 0 0 0 0,0 0 0 0 0,0 1 0 0 0,-1 0 0 0 0,1 0 0 0 0,-1 0 0 0 0,0 0 0 0 0,1 1 0 0 0,-1 0 0 0 0,0 0 0 0 0,0 1 0 0 0,-5 0 52 0 0,-23 6-3190 0 0,3 9-4120 0 0,20-7-4842 0 0</inkml:trace>
</inkml:ink>
</file>

<file path=ppt/ink/ink20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7:11.3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460 12 8386 0 0,'0'0'1664'0'0,"0"0"-196"0"0,0 0-50 0 0,0 0 49 0 0,0 0-21 0 0,0 0-177 0 0,0 0-228 0 0,0 0-255 0 0,0 0-201 0 0,0 0-125 0 0,0 0-78 0 0,-8 8-11 0 0,-24 25 13 0 0,-11 66 1522 0 0,-15 41-674 0 0,-7-3 0 0 0,-67 103-1232 0 0,17-59 239 0 0,109-169-240 0 0,5-12-17 0 0,1 0-3 0 0,0 0-19 0 0,0 0 0 0 0,0 0-27 0 0,6-18-569 0 0,56-100-6238 0 0,-36 61-4043 0 0,-19 44 3795 0 0</inkml:trace>
  <inkml:trace contextRef="#ctx0" brushRef="#br0" timeOffset="327.919">460 1 6113 0 0,'0'0'2465'0'0,"0"0"-365"0"0,0 0-254 0 0,0 0-51 0 0,0 0-92 0 0,0 0-248 0 0,0 0-328 0 0,0 0-355 0 0,0 0-254 0 0,0 0-105 0 0,0 0-17 0 0,0 0 16 0 0,0 0 31 0 0,-4 16 6 0 0,-13 50-22 0 0,13 32 1107 0 0,8-77-1230 0 0,1 0 0 0 0,0 0 0 0 0,2-1 0 0 0,0 0 1 0 0,1 0-1 0 0,2-1 0 0 0,3 6-304 0 0,20 48 605 0 0,-20-37-450 0 0,-2 0 0 0 0,-2 0 0 0 0,-1 1 1 0 0,-2 1-1 0 0,-1 6-155 0 0,2 100-11 0 0,-7-144-90 0 0,0-1 1 0 0,0 1-1 0 0,0 0 0 0 0,0-1 1 0 0,0 1-1 0 0,0-1 0 0 0,0 1 0 0 0,1 0 1 0 0,-1-1-1 0 0,0 1 0 0 0,0 0 1 0 0,0-1-1 0 0,1 1 0 0 0,-1 0 0 0 0,0-1 1 0 0,0 1-1 0 0,1 0 0 0 0,-1-1 0 0 0,0 1 1 0 0,1 0-1 0 0,-1 0 0 0 0,0-1 1 0 0,1 1-1 0 0,-1 0 0 0 0,1 0 0 0 0,-1 0 1 0 0,0 0-1 0 0,1-1 0 0 0,-1 1 1 0 0,1 0-1 0 0,-1 0 0 0 0,0 0 0 0 0,1 0 1 0 0,-1 0-1 0 0,1 0 0 0 0,-1 0 1 0 0,1 0-1 0 0,-1 0 0 0 0,0 0 0 0 0,1 1 1 0 0,-1-1-1 0 0,1 0 0 0 0,-1 0 0 0 0,0 0 1 0 0,1 0-1 0 0,-1 1 0 0 0,0-1 1 0 0,1 0-1 0 0,-1 0 0 0 0,0 1 0 0 0,1-1 1 0 0,-1 0-1 0 0,0 0 0 0 0,1 1 1 0 0,-1-1-1 0 0,0 0 0 0 0,0 1 0 0 0,0-1 1 0 0,1 1 100 0 0,1-13-4046 0 0,0 2-3451 0 0,0 6-2485 0 0</inkml:trace>
  <inkml:trace contextRef="#ctx0" brushRef="#br0" timeOffset="601.393">212 505 11418 0 0,'0'0'2048'0'0,"0"0"-513"0"0,0 0-517 0 0,0 0-289 0 0,0 0-71 0 0,0 0 51 0 0,0 0 81 0 0,0 0 64 0 0,0 0-21 0 0,0 0-68 0 0,0 0-91 0 0,0 0-73 0 0,28 1-44 0 0,93 4-49 0 0,-97-5-308 0 0,1-1-1 0 0,0-1 1 0 0,-1-1 0 0 0,1-1 0 0 0,-1-1-1 0 0,0-1 1 0 0,7-3-200 0 0,14-4 96 0 0,133-41-1581 0 0,-160 50-853 0 0,-10 3-1861 0 0,-2-2-7329 0 0</inkml:trace>
</inkml:ink>
</file>

<file path=ppt/ink/ink20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7:19.7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9 8746 0 0,'0'0'1333'0'0,"0"0"-196"0"0,0 0-160 0 0,0 0-58 0 0,0 0 20 0 0,0 0 43 0 0,0 0 28 0 0,0 0-20 0 0,0 0-141 0 0,0 0-190 0 0,0 0-180 0 0,0-2-134 0 0,4-4 1525 0 0,4 24 438 0 0,-5-12-2455 0 0,9 29 669 0 0,-2 2 0 0 0,-1-1 0 0 0,-1 1 1 0 0,-3 0-1 0 0,2 37-522 0 0,-1 46 367 0 0,-5 1-1 0 0,-5-1 1 0 0,-11 45-367 0 0,13-3 212 0 0,2-162-198 0 0,0 0-1 0 0,0 0 1 0 0,0-1-1 0 0,1 1 1 0 0,-1 0 0 0 0,0 0-1 0 0,0-1 1 0 0,1 1-1 0 0,-1 0 1 0 0,0 0-1 0 0,0 0 1 0 0,1-1 0 0 0,-1 1-1 0 0,0 0 1 0 0,1 0-1 0 0,-1 0 1 0 0,0 0-1 0 0,1 0 1 0 0,-1 0-1 0 0,0 0 1 0 0,1-1 0 0 0,-1 1-1 0 0,0 0 1 0 0,1 0-1 0 0,-1 0 1 0 0,0 1-1 0 0,1-1 1 0 0,-1 0 0 0 0,0 0-1 0 0,1 0 1 0 0,-1 0-1 0 0,0 0 1 0 0,1 0-1 0 0,-1 0 1 0 0,0 0 0 0 0,0 1-1 0 0,1-1 1 0 0,-1 0-1 0 0,0 0 1 0 0,1 0-1 0 0,-1 1 1 0 0,0-1 0 0 0,0 0-1 0 0,0 0 1 0 0,1 1-1 0 0,-1-1 1 0 0,0 0-1 0 0,0 1 1 0 0,0-1-1 0 0,0 0 1 0 0,1 0 0 0 0,-1 1-1 0 0,0-1 1 0 0,0 0-1 0 0,0 1 1 0 0,0-1-1 0 0,0 0 1 0 0,0 1-14 0 0,26-75 368 0 0,-20 52-359 0 0,2 0 0 0 0,0 1 0 0 0,1 0 0 0 0,1 0 0 0 0,1 0 0 0 0,0 2 0 0 0,2-1 0 0 0,0 2 0 0 0,2 0-1 0 0,2-3-8 0 0,62-55-48 0 0,-76 76 46 0 0,0 1-1 0 0,-1-1 1 0 0,1 1-1 0 0,-1 0 1 0 0,1 0-1 0 0,-1 0 1 0 0,1 0-1 0 0,-1 1 1 0 0,1-1-1 0 0,-1 1 0 0 0,0-1 1 0 0,0 1-1 0 0,0 0 1 0 0,0 0-1 0 0,0-1 1 0 0,0 2-1 0 0,0-1 1 0 0,-1 0-1 0 0,1 0 0 0 0,-1 0 1 0 0,0 1-1 0 0,1-1 1 0 0,-1 1-1 0 0,0-1 1 0 0,0 1-1 0 0,-1 0 1 0 0,1-1-1 0 0,-1 1 1 0 0,1 0-1 0 0,-1-1 0 0 0,0 1 1 0 0,0 0-1 0 0,0 1 3 0 0,30 138 184 0 0,-12-42-22 0 0,-7-8 329 0 0,23-139-11328 0 0,-31 43 3674 0 0,-1 0-4105 0 0</inkml:trace>
</inkml:ink>
</file>

<file path=ppt/ink/ink20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7:21.5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311 0 6457 0 0,'0'0'2596'0'0,"0"0"-764"0"0,0 0-322 0 0,0 0-13 0 0,0 0-50 0 0,0 0-172 0 0,0 0-215 0 0,0 0-189 0 0,0 0-120 0 0,0 0-83 0 0,0 0-82 0 0,0 0-53 0 0,0 0-55 0 0,-25 5-58 0 0,-80 15-19 0 0,51 0 579 0 0,52-20-941 0 0,1 1-1 0 0,-1-1 1 0 0,1 1-1 0 0,-1-1 1 0 0,1 1-1 0 0,0-1 0 0 0,-1 1 1 0 0,1 0-1 0 0,0 0 1 0 0,0 0-1 0 0,-1 0 1 0 0,1 0-1 0 0,0 0 0 0 0,0 0 1 0 0,0 0-1 0 0,0 0 1 0 0,0 0-1 0 0,1 1 1 0 0,-1-1-1 0 0,0 0 1 0 0,0 1-1 0 0,1-1 0 0 0,-1 0 1 0 0,1 1-1 0 0,-1-1 1 0 0,1 1-1 0 0,0-1 1 0 0,0 1-1 0 0,-1-1 1 0 0,1 1-1 0 0,0-1 0 0 0,0 1 1 0 0,1-1-1 0 0,-1 1 1 0 0,0-1-1 0 0,0 1 1 0 0,1-1-1 0 0,-1 1 0 0 0,1-1 1 0 0,-1 0-1 0 0,1 1 1 0 0,-1-1-1 0 0,1 0 1 0 0,0 1-1 0 0,0-1 1 0 0,0 0-1 0 0,0 0 0 0 0,0 0 1 0 0,0 0-1 0 0,0 1 1 0 0,1-1-39 0 0,45 27 779 0 0,-42-26-717 0 0,1 1 0 0 0,0-1 0 0 0,-1 1 0 0 0,0 0-1 0 0,1 0 1 0 0,-1 1 0 0 0,0 0 0 0 0,-1 0 0 0 0,1 0-1 0 0,-1 0 1 0 0,0 1 0 0 0,0 0 0 0 0,0-1 0 0 0,-1 1-1 0 0,1 1 1 0 0,-1-1 0 0 0,0 0 0 0 0,-1 1-1 0 0,1 0-60 0 0,-1-2 56 0 0,-1 0 0 0 0,1 0 0 0 0,-1 0 0 0 0,0 0 0 0 0,0 0 0 0 0,0 0 0 0 0,0 0 0 0 0,-1 1 0 0 0,1-1 0 0 0,-1 0 1 0 0,0 0-1 0 0,-1 1 0 0 0,1-1 0 0 0,-1 0 0 0 0,1 0 0 0 0,-1 0 0 0 0,-1 0 0 0 0,1 0 0 0 0,0 0 0 0 0,-1 0 1 0 0,0 0-1 0 0,0 0 0 0 0,0-1 0 0 0,-1 1 0 0 0,1-1 0 0 0,-1 1 0 0 0,1-1 0 0 0,-1 0 0 0 0,0 0 0 0 0,-1 0 0 0 0,1-1 1 0 0,-2 2-58 0 0,-4 2 28 0 0,-1 0 1 0 0,-1 0-1 0 0,1-1 1 0 0,-1 0 0 0 0,0-1-1 0 0,0 0 1 0 0,0-1 0 0 0,-1 0-1 0 0,1-1 1 0 0,-1 0-1 0 0,0-1 1 0 0,1 0 0 0 0,-1-1-1 0 0,0 0 1 0 0,-1-1-29 0 0,11 0-84 0 0,0 1-1 0 0,1-1 1 0 0,-1 1 0 0 0,0-1-1 0 0,1 1 1 0 0,-1-1 0 0 0,1 0-1 0 0,-1 0 1 0 0,1 0 0 0 0,-1 0-1 0 0,1 0 1 0 0,-1 0 0 0 0,1-1-1 0 0,0 1 1 0 0,0 0 0 0 0,0-1-1 0 0,0 1 1 0 0,0-1 0 0 0,0 1-1 0 0,0-1 1 0 0,0 1 0 0 0,1-1-1 0 0,-1 1 1 0 0,0-1 0 0 0,1 0-1 0 0,-1 0 1 0 0,1 1 0 0 0,0-1-1 0 0,0 0 85 0 0,4-34-9603 0 0,0 28-2336 0 0</inkml:trace>
</inkml:ink>
</file>

<file path=ppt/ink/ink20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7:20.1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88 685 11610 0 0,'0'0'2418'0'0,"0"0"-811"0"0,0 0-500 0 0,0 0-63 0 0,0 0 37 0 0,0 0 14 0 0,0 0-106 0 0,0 0-201 0 0,0 0-197 0 0,0 0-153 0 0,0 0-84 0 0,0 0-12 0 0,0 0 44 0 0,0 4 37 0 0,-15 127 2026 0 0,-1-75-2823 0 0,15-56 92 0 0,1-1-3688 0 0,-1-5 854 0 0,1 2-3600 0 0,0 1-4828 0 0</inkml:trace>
  <inkml:trace contextRef="#ctx0" brushRef="#br0" timeOffset="248.122">12 335 13459 0 0,'0'0'1320'0'0,"0"0"-190"0"0,0 0-167 0 0,0 0-58 0 0,0 0-73 0 0,0 0-169 0 0,0 0-275 0 0,0 0-245 0 0,0 0-206 0 0,0 0-170 0 0,0 0-73 0 0,0 0-27 0 0,0 0-35 0 0,-2-1-40 0 0,-2 0-5 0 0,-2-3-285 0 0,15 3-6405 0 0,-4 1-2775 0 0</inkml:trace>
  <inkml:trace contextRef="#ctx0" brushRef="#br0" timeOffset="705.738">430 0 10930 0 0,'0'0'1357'0'0,"0"0"-405"0"0,0 0-81 0 0,0 0 150 0 0,0 0 89 0 0,0 0-57 0 0,0 0-150 0 0,0 0-123 0 0,0 0-23 0 0,0 0 33 0 0,0 0 4 0 0,0 0-42 0 0,0 0-77 0 0,3 11-76 0 0,16 92 1178 0 0,-10 172 502 0 0,-10-174-2090 0 0,-14 198 48 0 0,22-231-265 0 0,-7-67 20 0 0,-5-26-6105 0 0,1 12 2329 0 0,3 3-1732 0 0,0 3-4805 0 0</inkml:trace>
  <inkml:trace contextRef="#ctx0" brushRef="#br0" timeOffset="952.603">241 464 9026 0 0,'0'0'1904'0'0,"0"0"-291"0"0,0 0-116 0 0,0 0-138 0 0,0 0-169 0 0,0 0-185 0 0,0 0-172 0 0,0 0-63 0 0,0 0 35 0 0,0 0 28 0 0,0 0-13 0 0,0 0-77 0 0,0 0-123 0 0,15 2-110 0 0,50 8-90 0 0,38-21 381 0 0,-69 2-726 0 0,29-6-167 0 0,14-2-1074 0 0,-27 10-3293 0 0,-33 5-2304 0 0,-3-1-4909 0 0</inkml:trace>
</inkml:ink>
</file>

<file path=ppt/ink/ink20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7:24.4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47 211 2377 0 0,'0'0'1506'0'0,"0"0"-93"0"0,0 0 103 0 0,0 0 238 0 0,0 0 228 0 0,0 0 54 0 0,0 0-141 0 0,0 0-251 0 0,0 0-279 0 0,0 0-258 0 0,0 0-205 0 0,-8-8-163 0 0,-23-25-136 0 0,31 32-557 0 0,-1 0 0 0 0,0 0 0 0 0,0-1-1 0 0,1 1 1 0 0,-1 0 0 0 0,0 0 0 0 0,1 0-1 0 0,-1 0 1 0 0,1-1 0 0 0,0 1 0 0 0,-1 0 0 0 0,1 0-1 0 0,0-1 1 0 0,0 1 0 0 0,0 0 0 0 0,-1-1 0 0 0,1 1-1 0 0,1 0 1 0 0,-1 0 0 0 0,0-1 0 0 0,0 1 0 0 0,0 0-1 0 0,1-1 1 0 0,-1 1 0 0 0,1 0 0 0 0,-1 0 0 0 0,1 0-1 0 0,-1-1 1 0 0,1 1 0 0 0,0 0 0 0 0,0 0 0 0 0,-1 0-1 0 0,1 0-45 0 0,4-7 346 0 0,-2 0-185 0 0,1 1 1 0 0,0-1 0 0 0,1 1-1 0 0,0 0 1 0 0,0 0 0 0 0,0 1-1 0 0,1 0 1 0 0,0-1 0 0 0,0 2-1 0 0,1-1 1 0 0,-1 1 0 0 0,1 0-1 0 0,0 0 1 0 0,1 1 0 0 0,-1 0-1 0 0,1 0 1 0 0,4 0-162 0 0,5-2 152 0 0,-14 5-137 0 0,0-1 1 0 0,-1 1 0 0 0,1 0 0 0 0,0 0 0 0 0,0 0 0 0 0,0 0-1 0 0,0 0 1 0 0,0 1 0 0 0,0 0 0 0 0,0-1 0 0 0,0 1-1 0 0,0 0 1 0 0,0 0 0 0 0,0 0 0 0 0,0 1 0 0 0,0-1-1 0 0,0 1 1 0 0,0 0 0 0 0,0 0 0 0 0,0 0 0 0 0,0 0-1 0 0,-1 0 1 0 0,1 1 0 0 0,0-1 0 0 0,-1 1 0 0 0,1-1-1 0 0,-1 1 1 0 0,1 0 0 0 0,-1 0 0 0 0,0 0 0 0 0,1 1-16 0 0,6 15 74 0 0,1 0 0 0 0,-2 0 0 0 0,0 1 0 0 0,-2 0 0 0 0,0 0 0 0 0,-1 1 0 0 0,-1 0 1 0 0,0 0-1 0 0,-2 0 0 0 0,0 0 0 0 0,-2 0 0 0 0,0 0 0 0 0,-1 0 0 0 0,-1 2-74 0 0,2 12 55 0 0,-1-11-28 0 0,-1 0 1 0 0,-1 0-1 0 0,-1-1 1 0 0,-1 1-1 0 0,-1-1 0 0 0,-1 0 1 0 0,-1 0-1 0 0,-1-1 1 0 0,-1 0-1 0 0,0 0 1 0 0,-2-1-1 0 0,0-1 0 0 0,-2 0 1 0 0,-3 4-28 0 0,11-20 352 0 0,7-18-256 0 0,10-22-93 0 0,17-22 5 0 0,2 2 1 0 0,2 1 0 0 0,33-40-9 0 0,-43 63-6 0 0,-11 16 7 0 0,0 0 0 0 0,2 1 0 0 0,0 0 0 0 0,1 1 1 0 0,0 1-1 0 0,1 0 0 0 0,1 1 0 0 0,0 1 0 0 0,1 0 1 0 0,2 0-2 0 0,-18 11 1 0 0,1 0 0 0 0,0 1 0 0 0,-1-1 0 0 0,1 0 0 0 0,0 1 0 0 0,0-1 0 0 0,-1 1 0 0 0,1-1 0 0 0,0 1 0 0 0,0 0 0 0 0,0 0 0 0 0,-1 0 0 0 0,1 0 0 0 0,0 0 0 0 0,0 0 0 0 0,0 1 0 0 0,0-1 0 0 0,-1 1 0 0 0,1-1 0 0 0,0 1 0 0 0,0-1 0 0 0,-1 1 0 0 0,1 0 0 0 0,-1 0 0 0 0,1 0 0 0 0,0 0 0 0 0,-1 0 0 0 0,0 0 0 0 0,1 0 0 0 0,-1 1 0 0 0,0-1 0 0 0,1 0 0 0 0,-1 1 0 0 0,0-1 0 0 0,0 1 0 0 0,0 0 0 0 0,-1-1 0 0 0,1 1 0 0 0,0 0 0 0 0,0-1 0 0 0,-1 1 0 0 0,1 0 0 0 0,-1 1-1 0 0,17 86 114 0 0,-16-82-103 0 0,5 310 210 0 0,-10-234-149 0 0,4-82-84 0 0,0-1-5 0 0,0 0-7 0 0,0 0-3 0 0,146-184 88 0 0,-105 135 2 0 0,0-1-72 0 0,1 2 0 0 0,3 1 0 0 0,2 3 0 0 0,23-16 9 0 0,-2 9-19 0 0,-63 77 19 0 0,-20 120 84 0 0,-12 78-18 0 0,23-187-236 0 0,4-36 80 0 0,0-1-36 0 0,22-1-4485 0 0,-14-3 3232 0 0,10-6-2081 0 0,-6 3-1901 0 0,-2-1-5871 0 0</inkml:trace>
</inkml:ink>
</file>

<file path=ppt/ink/ink20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7:26.2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209 31 11634 0 0,'0'0'1972'0'0,"0"0"-219"0"0,0 0-60 0 0,0 0 8 0 0,0 0-115 0 0,0 0-282 0 0,0 0-352 0 0,0 0-254 0 0,0 0-149 0 0,0 0-68 0 0,0 0-20 0 0,0 0 12 0 0,0 6 18 0 0,0 44 566 0 0,1 2-460 0 0,-2 0 0 0 0,-2 0 1 0 0,-9 41-598 0 0,0-29 38 0 0,5-25-110 0 0,0-1 0 0 0,-3 1 0 0 0,-1-2 0 0 0,-2 1 0 0 0,-8 12 72 0 0,18-45-1123 0 0,3-9-6859 0 0,1-3 1795 0 0,-1 3-5140 0 0</inkml:trace>
  <inkml:trace contextRef="#ctx0" brushRef="#br0" timeOffset="548.444">0 97 12387 0 0,'0'0'2065'0'0,"0"0"-258"0"0,0 0-230 0 0,0 0-124 0 0,0 0-139 0 0,0 0-270 0 0,0 0-305 0 0,0 0-253 0 0,0 0-164 0 0,0 0-42 0 0,0 0-10 0 0,0 0 7 0 0,0 0 6 0 0,17-11 13 0 0,55-34 16 0 0,20 16 529 0 0,-72 26-676 0 0,182-5 1327 0 0,-198 8-1462 0 0,1-1-1 0 0,0 1 1 0 0,-1 0 0 0 0,1 1-1 0 0,-1-1 1 0 0,1 1 0 0 0,-1-1-1 0 0,1 2 1 0 0,-1-1 0 0 0,1 0 0 0 0,-1 1-1 0 0,0 0 1 0 0,1 0 0 0 0,-1 0-1 0 0,0 0 1 0 0,-1 1 0 0 0,1-1 0 0 0,0 1-1 0 0,-1 0 1 0 0,1 0 0 0 0,-1 1-1 0 0,0-1 1 0 0,0 1 0 0 0,0-1-1 0 0,-1 1 1 0 0,1 0 0 0 0,-1 0 0 0 0,0 0-1 0 0,0 1 1 0 0,0-1 0 0 0,-1 0-1 0 0,1 1 1 0 0,-1-1-30 0 0,-2 14 49 0 0,0-1 0 0 0,-1 1-1 0 0,-1-1 1 0 0,-1 0 0 0 0,0 0-1 0 0,-1 0 1 0 0,-1 0 0 0 0,-1-1 0 0 0,0 0-1 0 0,-1 0 1 0 0,0-1 0 0 0,-2 0 0 0 0,0-1-1 0 0,-7 8-48 0 0,17-21 1 0 0,-3 1-3 0 0,1 0 1 0 0,-1 0 0 0 0,1 1-1 0 0,0-1 1 0 0,0 1 0 0 0,0-1-1 0 0,0 1 1 0 0,0-1-1 0 0,1 1 1 0 0,-1 0 0 0 0,1 0-1 0 0,0 0 1 0 0,-1 0-1 0 0,2 0 1 0 0,-1 0 0 0 0,0 1-1 0 0,0-1 1 0 0,1 0-1 0 0,0 0 1 0 0,0 0 0 0 0,0 1-1 0 0,0-1 1 0 0,0 0-1 0 0,0 0 1 0 0,1 1 0 0 0,0-1-1 0 0,0 0 1 0 0,0 0-1 0 0,0 0 1 0 0,0 0 0 0 0,0 0-1 0 0,1 0 1 0 0,-1 0-1 0 0,1-1 1 0 0,0 1 0 0 0,0 0-1 0 0,0-1 1 0 0,0 0-1 0 0,1 1 1 0 0,-1-1 0 0 0,0 0-1 0 0,1 0 1 0 0,2 1 1 0 0,10 3 2 0 0,0 1 0 0 0,0 0 0 0 0,-1 1 0 0 0,0 0 1 0 0,-1 1-1 0 0,0 0 0 0 0,0 1 0 0 0,-1 1 0 0 0,0 0 0 0 0,1 2-2 0 0,-10-8 24 0 0,0 0 1 0 0,0 0-1 0 0,-1 0 0 0 0,1 0 0 0 0,-1 0 0 0 0,0 0 0 0 0,0 1 0 0 0,-1-1 1 0 0,1 1-1 0 0,-1-1 0 0 0,-1 1 0 0 0,1 0 0 0 0,-1-1 0 0 0,0 1 1 0 0,0 0-1 0 0,-1-1 0 0 0,1 1 0 0 0,-1 0 0 0 0,-1-1 0 0 0,1 1 1 0 0,-1-1-1 0 0,0 0 0 0 0,0 1 0 0 0,0-1 0 0 0,-1 0 0 0 0,0 0 0 0 0,0 0 1 0 0,0-1-1 0 0,0 1 0 0 0,-1-1 0 0 0,0 0 0 0 0,0 0 0 0 0,0 0 1 0 0,0 0-1 0 0,-3 1-24 0 0,-8 7 73 0 0,-1-1 0 0 0,-1-1 0 0 0,0 0 0 0 0,0-1 0 0 0,-1-1 0 0 0,0 0 0 0 0,-1-1 0 0 0,0-2 0 0 0,0 0 0 0 0,0 0 0 0 0,0-2 0 0 0,-1-1 0 0 0,1 0 0 0 0,-1-1 0 0 0,0-1 0 0 0,-17-3-73 0 0,29 2-21 0 0,0 0 0 0 0,0-1 0 0 0,0 0 0 0 0,0-1 0 0 0,0 0 0 0 0,1 0 1 0 0,-1-1-1 0 0,1 0 0 0 0,0 0 0 0 0,0-1 0 0 0,1 1 0 0 0,-1-2 0 0 0,1 1 0 0 0,0-1 0 0 0,0 0 0 0 0,1 0 0 0 0,-1 0 1 0 0,1-1-1 0 0,1 0 0 0 0,-1 0 0 0 0,1 0 0 0 0,1 0 0 0 0,-1-1 0 0 0,1 1 0 0 0,-1-7 21 0 0,3-17-1616 0 0,11 14-5566 0 0,-6 13-2919 0 0</inkml:trace>
</inkml:ink>
</file>

<file path=ppt/ink/ink20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7:24.9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267 71 7994 0 0,'0'0'1852'0'0,"0"0"-150"0"0,0 0-50 0 0,0 0 18 0 0,0 0-144 0 0,0 0-230 0 0,0 0-220 0 0,0 0-141 0 0,0 0-123 0 0,0 0-101 0 0,0 0-80 0 0,0 0-95 0 0,0 0-47 0 0,-25 17-51 0 0,-78 55-41 0 0,47-21 262 0 0,47-42-591 0 0,1 1 1 0 0,0 1-1 0 0,1 0 1 0 0,0 0-1 0 0,0 0 1 0 0,1 1-1 0 0,1 0 1 0 0,0 0-1 0 0,0 0 1 0 0,1 1 0 0 0,1-1-1 0 0,0 1 1 0 0,1 0-1 0 0,0 0 1 0 0,1 0-1 0 0,1 11-68 0 0,0-21 23 0 0,1 1 0 0 0,0-1 0 0 0,1 0 0 0 0,-1 1 0 0 0,0-1-1 0 0,1 0 1 0 0,0 0 0 0 0,-1 0 0 0 0,1 0 0 0 0,0 0 0 0 0,1-1 0 0 0,-1 1 0 0 0,1 0-1 0 0,-1-1 1 0 0,1 0 0 0 0,-1 0 0 0 0,1 0 0 0 0,0 0 0 0 0,0 0 0 0 0,0 0 0 0 0,1-1-1 0 0,-1 1 1 0 0,0-1 0 0 0,0 0 0 0 0,1 0 0 0 0,-1 0 0 0 0,1-1 0 0 0,-1 1 0 0 0,1-1-1 0 0,-1 0 1 0 0,0 0 0 0 0,1 0 0 0 0,-1 0 0 0 0,1 0 0 0 0,-1-1 0 0 0,1 0 0 0 0,-1 0-1 0 0,1 0 1 0 0,-1 0 0 0 0,0 0 0 0 0,0 0 0 0 0,0-1 0 0 0,1 0 0 0 0,-2 0 0 0 0,4-2-23 0 0,22-18 147 0 0,-1-3 0 0 0,-1 0 0 0 0,-1-1 0 0 0,-2-2 0 0 0,0 0 0 0 0,-2-1 0 0 0,15-30-147 0 0,-19 34 40 0 0,53-75 59 0 0,-64 134-63 0 0,-5 174 163 0 0,0-200-240 0 0,0-1 1 0 0,1 1 0 0 0,0-1 0 0 0,1 1-1 0 0,0-1 1 0 0,0 0 0 0 0,0 0 0 0 0,1 0 0 0 0,0-1-1 0 0,0 1 1 0 0,1-1 0 0 0,4 5 40 0 0,-7-10-156 0 0,-1 1-1 0 0,1-1 1 0 0,0 0 0 0 0,0 0 0 0 0,-1 1 0 0 0,1-1 0 0 0,0-1-1 0 0,0 1 1 0 0,0 0 0 0 0,0 0 0 0 0,1-1 0 0 0,-1 1-1 0 0,0-1 1 0 0,0 0 0 0 0,0 0 0 0 0,0 0 0 0 0,0 0-1 0 0,1 0 1 0 0,-1 0 0 0 0,0 0 0 0 0,0-1 0 0 0,0 1-1 0 0,0-1 1 0 0,0 1 0 0 0,0-1 0 0 0,0 0 0 0 0,0 0-1 0 0,0 0 1 0 0,0 0 0 0 0,0 0 156 0 0,36-22-12374 0 0,-30 16 2012 0 0</inkml:trace>
  <inkml:trace contextRef="#ctx0" brushRef="#br0" timeOffset="472.302">1042 27 5857 0 0,'0'0'3105'0'0,"0"0"-469"0"0,0 0-228 0 0,0 0-241 0 0,0 0-396 0 0,0 0-432 0 0,0 0-348 0 0,0 0-249 0 0,0 0-131 0 0,0 0-72 0 0,0 0-72 0 0,0 0-36 0 0,0 0-35 0 0,-21 9-46 0 0,-69 33-24 0 0,6 13 641 0 0,81-53-959 0 0,1 0 1 0 0,-1 0 0 0 0,1 0 0 0 0,0 1-1 0 0,0-1 1 0 0,0 0 0 0 0,0 1 0 0 0,0 0-1 0 0,1-1 1 0 0,-1 1 0 0 0,1 0-1 0 0,-1 0 1 0 0,1 0 0 0 0,0 0 0 0 0,0 0-1 0 0,1 0 1 0 0,-1 0 0 0 0,0 0 0 0 0,1 0-1 0 0,0 0 1 0 0,0 0 0 0 0,0 1-9 0 0,38 22 26 0 0,-18-17 44 0 0,-15-8-38 0 0,-1 1-1 0 0,1-1 0 0 0,-1 1 0 0 0,1 0 1 0 0,-1 0-1 0 0,0 0 0 0 0,0 0 1 0 0,0 1-1 0 0,0 0 0 0 0,0 0 0 0 0,-1 0 1 0 0,1 0-1 0 0,-1 1 0 0 0,0-1 1 0 0,0 1-1 0 0,0 0 0 0 0,0-1 1 0 0,-1 2-1 0 0,1-1 0 0 0,-1 0 0 0 0,0 0 1 0 0,-1 1-1 0 0,1-1 0 0 0,-1 1 1 0 0,1-1-1 0 0,-1 1 0 0 0,0 2-31 0 0,-3-1 50 0 0,0 1 0 0 0,0-1 0 0 0,0 1-1 0 0,-1-1 1 0 0,0 0 0 0 0,0 0 0 0 0,0 0-1 0 0,-1-1 1 0 0,0 1 0 0 0,0-1 0 0 0,0 0-1 0 0,-1 0 1 0 0,1 0 0 0 0,-1-1 0 0 0,0 1-1 0 0,-1-1 1 0 0,1-1 0 0 0,-1 1 0 0 0,0-1-1 0 0,0 0 1 0 0,0 0 0 0 0,0 0 0 0 0,0-1-1 0 0,-3 1-49 0 0,8-3 5 0 0,-65 22-297 0 0,64-60-4341 0 0,16 12-805 0 0,-5 12-2896 0 0,-3 3-404 0 0</inkml:trace>
  <inkml:trace contextRef="#ctx0" brushRef="#br0" timeOffset="913.045">1495 1 10218 0 0,'0'0'2029'0'0,"0"0"-326"0"0,0 0-170 0 0,0 0-72 0 0,0 0-116 0 0,0 0-167 0 0,0 0-222 0 0,0 0-178 0 0,0 0-132 0 0,0 0-115 0 0,0 0-77 0 0,0 0-78 0 0,-32 15-70 0 0,-100 47-27 0 0,80-37 464 0 0,118-35-251 0 0,-62 9-481 0 0,0 1 0 0 0,0-1 0 0 0,1 0 0 0 0,-1 1-1 0 0,0 0 1 0 0,1 0 0 0 0,-1 0 0 0 0,0 1 0 0 0,1 0 0 0 0,-1-1 0 0 0,0 1 0 0 0,0 1-1 0 0,0-1 1 0 0,0 1 0 0 0,0-1 0 0 0,0 1 0 0 0,0 0 0 0 0,0 1 0 0 0,-1-1 0 0 0,1 1-1 0 0,-1-1 1 0 0,0 1 0 0 0,1 0 0 0 0,-1 0 0 0 0,-1 1 0 0 0,1-1 0 0 0,0 0 0 0 0,-1 1-1 0 0,0 0 1 0 0,0-1 0 0 0,0 1 0 0 0,0 0 0 0 0,0 0 0 0 0,-1 0 0 0 0,0 1 0 0 0,0-1 0 0 0,0 0-1 0 0,0 1-10 0 0,-2 6 83 0 0,0 1-1 0 0,-1-1 1 0 0,0 0-1 0 0,0 1 0 0 0,-1-1 1 0 0,-1 0-1 0 0,0-1 1 0 0,-1 1-1 0 0,0-1 0 0 0,0 0 1 0 0,-1 0-1 0 0,0 0 1 0 0,-1-1-1 0 0,0 0 1 0 0,-1 0-1 0 0,1-1 0 0 0,-2 0 1 0 0,1 0-1 0 0,-1-1 1 0 0,0 0-1 0 0,-1-1 0 0 0,0 0 1 0 0,0 0-1 0 0,-9 3-82 0 0,17-7-39 0 0,1-1 1 0 0,0 1-1 0 0,0-1 0 0 0,-1 0 0 0 0,1 0 0 0 0,-1 0 1 0 0,1 0-1 0 0,-1 0 0 0 0,1 0 0 0 0,-1 0 0 0 0,0 0 1 0 0,1 0-1 0 0,-1-1 0 0 0,0 1 0 0 0,0-1 1 0 0,0 0-1 0 0,1 1 0 0 0,-1-1 0 0 0,0 0 0 0 0,0 0 1 0 0,0 0-1 0 0,0 0 0 0 0,1 0 0 0 0,-1 0 0 0 0,0-1 1 0 0,0 1-1 0 0,0-1 0 0 0,1 1 0 0 0,-1-1 0 0 0,0 0 1 0 0,1 0-1 0 0,-1 1 0 0 0,0-1 0 0 0,1 0 0 0 0,-1-1 1 0 0,1 1-1 0 0,-1 0 0 0 0,1 0 0 0 0,0 0 1 0 0,0-1-1 0 0,-1 1 0 0 0,1-1 0 0 0,0 1 0 0 0,0-1 1 0 0,0 0-1 0 0,1 0 39 0 0,-1-5-1021 0 0,1-9-1667 0 0,1 8-1862 0 0,4 3-7105 0 0</inkml:trace>
</inkml:ink>
</file>

<file path=ppt/ink/ink20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7:34.9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1 409 6857 0 0,'0'0'4201'0'0,"0"0"-1613"0"0,0 0-604 0 0,0 0-197 0 0,0 0-217 0 0,0 0-290 0 0,0 0-332 0 0,0 0-306 0 0,0 0-210 0 0,0 0-92 0 0,0 0-44 0 0,0 0-1 0 0,7 10 865 0 0,0-7-903 0 0,1-1 1 0 0,0 0 0 0 0,0 0-1 0 0,1-1 1 0 0,-1 0 0 0 0,0 0-1 0 0,0-1 1 0 0,1 0-1 0 0,-1 0 1 0 0,0-1 0 0 0,1 0-258 0 0,22-1 441 0 0,176-35 409 0 0,-168 26-3806 0 0,-39 11 935 0 0,0 0-1629 0 0,0 0-3988 0 0,0 0-4498 0 0</inkml:trace>
  <inkml:trace contextRef="#ctx0" brushRef="#br0" timeOffset="255.834">24 604 13347 0 0,'0'0'2340'0'0,"0"0"-1003"0"0,0 0-463 0 0,0 0 36 0 0,0 0 178 0 0,0 0 102 0 0,0 0-67 0 0,0 0-160 0 0,0 0-186 0 0,0 0-149 0 0,0 0-125 0 0,0 0-122 0 0,0 0-99 0 0,31-4-87 0 0,97-15-69 0 0,75-22-650 0 0,-174 35-489 0 0,-11 2-1210 0 0,0 1-4382 0 0,-5 3-5581 0 0</inkml:trace>
  <inkml:trace contextRef="#ctx0" brushRef="#br0" timeOffset="1187.902">610 803 4889 0 0,'0'0'3315'0'0,"0"0"-999"0"0,0 0-420 0 0,0 0 43 0 0,0 0 33 0 0,0 0-120 0 0,0 0-267 0 0,0 0-282 0 0,0 0-239 0 0,0 0-162 0 0,0 0-119 0 0,0 0-88 0 0,0 0-90 0 0,17-31-90 0 0,55-96-56 0 0,11 9 567 0 0,167-169 244 0 0,-172 214-1009 0 0,-77 72-245 0 0,-40 299 148 0 0,39-295-165 0 0,-1-1-1 0 0,1 1 0 0 0,0-1 0 0 0,1 1 0 0 0,-1-1 0 0 0,0 0 0 0 0,1 1 0 0 0,-1-1 0 0 0,1 1 1 0 0,0-1-1 0 0,-1 0 0 0 0,1 1 0 0 0,0-1 0 0 0,1 0 0 0 0,-1 0 0 0 0,0 0 0 0 0,1 0 0 0 0,-1 0 0 0 0,1 0 1 0 0,0 0-1 0 0,-1 0 0 0 0,1-1 0 0 0,0 1 0 0 0,0-1 0 0 0,0 1 0 0 0,0-1 0 0 0,0 0 0 0 0,1 0 1 0 0,-1 0-1 0 0,0 0 0 0 0,0 0 0 0 0,1 0 0 0 0,-1-1 0 0 0,1 1 0 0 0,-1-1 0 0 0,1 1 2 0 0,3-1 5 0 0,0 0 0 0 0,-1 0 1 0 0,1-1-1 0 0,0 0 0 0 0,0 0 0 0 0,-1 0 0 0 0,1-1 0 0 0,-1 1 0 0 0,1-1 0 0 0,-1-1 0 0 0,0 1 0 0 0,0-1 0 0 0,0 0 0 0 0,0 0 0 0 0,2-2-5 0 0,273-245 61 0 0,-233 214-65 0 0,-38 72-69 0 0,-18 162 231 0 0,-20 15-434 0 0,29-212 98 0 0,0-1-75 0 0,0 0-130 0 0,0 0-141 0 0,0 0-171 0 0,0 0-231 0 0,0 0-271 0 0,0 0-415 0 0,0 0-675 0 0,0 0-1435 0 0,0 0-3128 0 0,0 0-3224 0 0</inkml:trace>
  <inkml:trace contextRef="#ctx0" brushRef="#br0" timeOffset="1574.688">1711 0 8114 0 0,'0'0'2816'0'0,"0"0"-390"0"0,0 0-256 0 0,0 0-132 0 0,0 0-221 0 0,0 0-288 0 0,0 0-360 0 0,0 0-343 0 0,0 0-233 0 0,0 0-159 0 0,0 0-98 0 0,0 0-9 0 0,0 0 62 0 0,-2 9 549 0 0,54 97 1051 0 0,-5-11-1206 0 0,-26-59-631 0 0,-3 0 1 0 0,-1 1-1 0 0,-1 1 0 0 0,-2 0 1 0 0,-2 1-1 0 0,-2 1 1 0 0,-1 0-1 0 0,-2 2-152 0 0,-4-22 25 0 0,-1 0 0 0 0,-1 0 1 0 0,0 1-1 0 0,-2-1 0 0 0,0 1 0 0 0,-1-1 0 0 0,-1 0 0 0 0,-1 0 0 0 0,-1 0 1 0 0,-1-1-1 0 0,0 1 0 0 0,-2-1 0 0 0,0-1 0 0 0,-4 6-25 0 0,2-9-26 0 0,-1 1 0 0 0,-1-1 0 0 0,0-1 0 0 0,-1 0 0 0 0,0-1-1 0 0,-1 0 1 0 0,-1-1 0 0 0,0-1 0 0 0,-1 0 0 0 0,0-1 0 0 0,0-1 0 0 0,-7 3 26 0 0,-33-7-1956 0 0,37-31-4283 0 0,18 18 57 0 0,1 1-5792 0 0</inkml:trace>
</inkml:ink>
</file>

<file path=ppt/ink/ink20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7:32.2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0 119 5681 0 0,'0'0'3538'0'0,"0"0"-1179"0"0,0 0-419 0 0,0 0-71 0 0,0 0-102 0 0,0 0-201 0 0,0 0-302 0 0,0 0-330 0 0,0 0-235 0 0,0 0-127 0 0,0 0-55 0 0,0 0-5 0 0,0 0 54 0 0,17 4 1197 0 0,5 1-1366 0 0,0-1-1 0 0,0-1 1 0 0,1-1 0 0 0,-1-1 0 0 0,0-1 0 0 0,1-1 0 0 0,-1-1-1 0 0,0-1 1 0 0,6-3-397 0 0,30 0 123 0 0,-52 5-4191 0 0,-6 1-4197 0 0,-3 0-3706 0 0</inkml:trace>
  <inkml:trace contextRef="#ctx0" brushRef="#br0" timeOffset="244.536">54 277 10490 0 0,'0'0'2357'0'0,"0"0"-644"0"0,0 0-348 0 0,0 0-40 0 0,0 0 21 0 0,0 0-60 0 0,0 0-197 0 0,0 0-254 0 0,0 0-155 0 0,0 0-92 0 0,0 0-65 0 0,0 0-47 0 0,0 0-29 0 0,12 10-28 0 0,40 26-22 0 0,-48-34-351 0 0,-1 0 0 0 0,0-1 0 0 0,1 1 0 0 0,0-1 0 0 0,-1 0-1 0 0,1 0 1 0 0,0 0 0 0 0,-1-1 0 0 0,1 0 0 0 0,0 1 0 0 0,0-1 0 0 0,-1 0 0 0 0,1-1 0 0 0,0 1 0 0 0,0-1 0 0 0,-1 1-1 0 0,1-1 1 0 0,0 0 0 0 0,-1-1 0 0 0,1 1 0 0 0,2-2-46 0 0,3 0 64 0 0,34-11-330 0 0,45-16 606 0 0,-35 4-8389 0 0,-43 22-3899 0 0</inkml:trace>
  <inkml:trace contextRef="#ctx0" brushRef="#br0" timeOffset="1366.553">481 528 0 0 0,'0'0'1207'0'0,"0"0"381"0"0,0 0 281 0 0,0 0 302 0 0,0 0 261 0 0,0 0 42 0 0,0 0-252 0 0,0 0-439 0 0,0 0-417 0 0,0 0-275 0 0,0 0-157 0 0,0 0-73 0 0,0 0-51 0 0,10-16-63 0 0,70-101 1171 0 0,192-236 2051 0 0,-239 317-3708 0 0,-29 62-90 0 0,-6 262 182 0 0,2-286-352 0 0,0 0 0 0 0,-1 1-1 0 0,1-1 1 0 0,0 0 0 0 0,0 0 0 0 0,0 0-1 0 0,0 0 1 0 0,0 0 0 0 0,0 0-1 0 0,1 0 1 0 0,-1 0 0 0 0,1 0 0 0 0,-1 0-1 0 0,1 0 1 0 0,0 0 0 0 0,0 0-1 0 0,0 0 1 0 0,0 0 0 0 0,0 0-1 0 0,0-1 1 0 0,1 1 0 0 0,-1 0 0 0 0,0-1-1 0 0,1 1 1 0 0,0-1 0 0 0,-1 1-1 0 0,1-1 1 0 0,0 0 0 0 0,-1 0-1 0 0,1 0 1 0 0,0 0 0 0 0,0 0 0 0 0,0 0-1 0 0,0-1 1 0 0,0 1 0 0 0,0 0-1 0 0,0-1 1 0 0,0 0 0 0 0,0 1-1 0 0,0-1 1 0 0,1 0 0 0 0,-1 0 0 0 0,0 0-1 0 0,0-1 1 0 0,0 1 0 0 0,0 0-1 0 0,0-1 1 0 0,0 1 0 0 0,0-1 0 0 0,0 0-1 0 0,0 1 1 0 0,0-1 0 0 0,0 0-1 0 0,0 0 1 0 0,0-1-1 0 0,130-131 136 0 0,87-94-53 0 0,-217 225-86 0 0,-2 1 2 0 0,0 1 0 0 0,0 0 0 0 0,0-1 0 0 0,0 1 0 0 0,0 0 0 0 0,0-1 0 0 0,0 1 0 0 0,0-1 0 0 0,0 1 0 0 0,0 0 0 0 0,0-1 0 0 0,0 1 0 0 0,0 0 0 0 0,0-1-1 0 0,1 1 1 0 0,-1 0 0 0 0,0-1 0 0 0,0 1 0 0 0,0 0 0 0 0,0-1 0 0 0,1 1 0 0 0,-1 0 0 0 0,0 0 0 0 0,0-1 0 0 0,1 1 0 0 0,-1 0 0 0 0,0 0 0 0 0,1 0 0 0 0,-1-1 0 0 0,0 1 0 0 0,1 0 0 0 0,-1 0 0 0 0,0 0 0 0 0,1 0 0 0 0,-1 0 0 0 0,0-1 0 0 0,1 1-1 0 0,-1 0 1 0 0,1 0 0 0 0,-1 0 0 0 0,0 0 0 0 0,1 0 0 0 0,-1 0 0 0 0,0 0 0 0 0,1 0 0 0 0,-1 1 0 0 0,0-1 0 0 0,1 0 0 0 0,-1 0 0 0 0,0 0 0 0 0,1 0 0 0 0,-1 0 0 0 0,0 1 0 0 0,1-1 0 0 0,-1 0 0 0 0,0 0 0 0 0,1 0 0 0 0,-1 1 0 0 0,0-1-1 0 0,0 0 1 0 0,1 0 0 0 0,-1 1 0 0 0,0-1 0 0 0,0 0 0 0 0,0 1 0 0 0,1-1 0 0 0,-1 0 0 0 0,0 1 0 0 0,0-1 1 0 0,-1 282 368 0 0,17-183-174 0 0,-14-88 872 0 0,-1-4-4215 0 0,0-2-7677 0 0,-1-5-1276 0 0</inkml:trace>
  <inkml:trace contextRef="#ctx0" brushRef="#br0" timeOffset="1647.018">1626 237 13571 0 0,'0'0'3773'0'0,"0"0"-1910"0"0,0 0-739 0 0,0 0-92 0 0,0 0-76 0 0,0 0-59 0 0,0 0-124 0 0,0 0-163 0 0,0 0-104 0 0,0 0-71 0 0,0 0-60 0 0,0 0-60 0 0,0 0-53 0 0,-5 18-52 0 0,-27 118 164 0 0,1-22-592 0 0,23-100-1193 0 0,5-13-2532 0 0,-1-1-3719 0 0,4 0-3243 0 0</inkml:trace>
  <inkml:trace contextRef="#ctx0" brushRef="#br0" timeOffset="2207.695">1447 207 10218 0 0,'0'0'2499'0'0,"0"0"-557"0"0,0 0-374 0 0,0 0-190 0 0,0 0-228 0 0,0 0-291 0 0,0 0-302 0 0,0 0-190 0 0,0 0-37 0 0,0 0 39 0 0,0 0 41 0 0,0 0 17 0 0,0 0-11 0 0,11-1-14 0 0,89-5 1081 0 0,33 3 274 0 0,-131 5-1735 0 0,0 0 0 0 0,0 0 0 0 0,0 0 1 0 0,-1 1-1 0 0,1-1 0 0 0,0 1 0 0 0,-1-1 0 0 0,0 1 0 0 0,1-1 0 0 0,-1 1 0 0 0,0 0 0 0 0,0-1 0 0 0,-1 1 0 0 0,1 0 0 0 0,0 0 0 0 0,-1 0 1 0 0,0 0-1 0 0,0 0 0 0 0,0-1 0 0 0,0 1 0 0 0,0 0 0 0 0,0 0 0 0 0,-1 0 0 0 0,0 0 0 0 0,1 0 0 0 0,-1-1 0 0 0,0 1 0 0 0,0 0 0 0 0,-1 1-22 0 0,-88 105 359 0 0,89-108-361 0 0,1 1 0 0 0,0-1 0 0 0,0 0 0 0 0,-1 0 0 0 0,1 0 0 0 0,0 0 0 0 0,0 1 0 0 0,0-1 0 0 0,0 0 0 0 0,1 0 0 0 0,-1 0 0 0 0,0 0 0 0 0,0 1 0 0 0,1-1 0 0 0,-1 0 0 0 0,1 0 0 0 0,-1 0 0 0 0,1 0 0 0 0,-1 0 0 0 0,1 0 0 0 0,0 0 0 0 0,-1 0 0 0 0,1 0 0 0 0,0 0 0 0 0,0 0 0 0 0,0-1 0 0 0,-1 1 0 0 0,1 0 0 0 0,0 0 0 0 0,0-1 0 0 0,0 1 0 0 0,0-1 0 0 0,1 1 0 0 0,-1-1 0 0 0,0 1 0 0 0,0-1-1 0 0,0 0 1 0 0,0 1 0 0 0,0-1 0 0 0,0 0 0 0 0,1 0 0 0 0,-1 0 0 0 0,0 0 0 0 0,0 0 0 0 0,0 0 0 0 0,1 0 0 0 0,-1 0 0 0 0,0 0 0 0 0,0-1 0 0 0,0 1 2 0 0,10 3-8 0 0,-4-1 8 0 0,-3-1 3 0 0,0-1 0 0 0,0 1 0 0 0,0 1 0 0 0,0-1 0 0 0,0 0 0 0 0,-1 1 0 0 0,1 0-1 0 0,-1 0 1 0 0,1 0 0 0 0,-1 0 0 0 0,0 1 0 0 0,0-1 0 0 0,0 1 0 0 0,0 0 0 0 0,0 0-1 0 0,0 0 1 0 0,-1 0 0 0 0,1 0 0 0 0,-1 1 0 0 0,0-1 0 0 0,0 1 0 0 0,0 0-3 0 0,0 0 37 0 0,0 1-1 0 0,0 0 1 0 0,-1 0 0 0 0,1 0-1 0 0,-1 0 1 0 0,0 1 0 0 0,-1-1 0 0 0,1 0-1 0 0,-1 0 1 0 0,0 1 0 0 0,0-1 0 0 0,-1 0-1 0 0,0 0 1 0 0,0 1 0 0 0,0-1-1 0 0,0 0 1 0 0,-1 0 0 0 0,0 0 0 0 0,0 0-1 0 0,0-1 1 0 0,0 1 0 0 0,-1-1 0 0 0,0 1-1 0 0,-3 3-36 0 0,-2-1 27 0 0,-1 0 0 0 0,0 0 0 0 0,0-1 0 0 0,-1 0-1 0 0,0-1 1 0 0,0 0 0 0 0,0 0 0 0 0,-1-1 0 0 0,1-1 0 0 0,-1 0-1 0 0,0 0 1 0 0,0-1 0 0 0,0 0 0 0 0,0-1 0 0 0,-1 0-1 0 0,1-1 1 0 0,0-1 0 0 0,-8 0-27 0 0,15-1-52 0 0,-1 0 0 0 0,1 0 0 0 0,0 0 0 0 0,0 0 0 0 0,0-1 0 0 0,0 0 0 0 0,0 0 0 0 0,0 0 0 0 0,1 0 0 0 0,0 0-1 0 0,-1-1 1 0 0,1 0 0 0 0,1 1 0 0 0,-1-1 0 0 0,0 0 0 0 0,1-1 0 0 0,0 1 0 0 0,0 0 0 0 0,0-1 0 0 0,1 1 0 0 0,-1-1 0 0 0,1 1 0 0 0,0-3 52 0 0,-4-33-3293 0 0,10 4-3918 0 0,0 25-4257 0 0</inkml:trace>
</inkml:ink>
</file>

<file path=ppt/ink/ink20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7:30.2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325 3 3281 0 0,'0'0'1981'0'0,"0"0"-446"0"0,0 0-132 0 0,0 0 230 0 0,0 0 187 0 0,0 0 38 0 0,0 0-207 0 0,0 0-376 0 0,0 0-300 0 0,0 0-228 0 0,0 0-133 0 0,3-2 3963 0 0,-78 56-2690 0 0,49-31-1552 0 0,1 1-1 0 0,2 1 1 0 0,0 1 0 0 0,1 1-1 0 0,2 1 1 0 0,1 1-1 0 0,-6 14-334 0 0,12-13 114 0 0,1 0 0 0 0,1 1 1 0 0,2 1-1 0 0,2 0 0 0 0,0 0 0 0 0,2 0 0 0 0,2 0 0 0 0,1 1 0 0 0,1 0 1 0 0,2-1-1 0 0,1 1 0 0 0,6 26-114 0 0,-4-36 94 0 0,2 0 1 0 0,0-1-1 0 0,2 0 1 0 0,0 0-1 0 0,2-1 0 0 0,0 0 1 0 0,1 0-1 0 0,2-2 1 0 0,0 1-1 0 0,0-1 0 0 0,2-1 1 0 0,1-1-1 0 0,0 0 1 0 0,1-1-1 0 0,18 13-94 0 0,9-2 327 0 0,-43-27-355 0 0,-1 0 1 0 0,0 0-1 0 0,1 1 1 0 0,-1-1-1 0 0,1 0 1 0 0,-1 0-1 0 0,0 0 1 0 0,1 0-1 0 0,-1 0 1 0 0,0 0-1 0 0,1 0 1 0 0,-1 0-1 0 0,1 0 1 0 0,-1 0-1 0 0,0 0 1 0 0,1 0-1 0 0,-1 0 1 0 0,1 0-1 0 0,-1 0 1 0 0,0 0-1 0 0,1 0 1 0 0,-1 0-1 0 0,1-1 0 0 0,-1 1 1 0 0,0 0-1 0 0,1 0 1 0 0,-1 0-1 0 0,0-1 1 0 0,1 1-1 0 0,-1 0 1 0 0,0 0-1 0 0,0-1 1 0 0,1 1-1 0 0,-1 0 1 0 0,0-1-1 0 0,0 1 1 0 0,1 0-1 0 0,-1-1 1 0 0,0 1-1 0 0,0-1 1 0 0,0 1-1 0 0,0 0 1 0 0,0-1-1 0 0,0 1 1 0 0,1 0-1 0 0,-1-1 1 0 0,0 1-1 0 0,0-1 1 0 0,0 1-1 0 0,0 0 1 0 0,0-1-1 0 0,0 1 1 0 0,-1-1-1 0 0,1 1 0 0 0,0 0 1 0 0,0-1-1 0 0,0 1 1 0 0,0-1-1 0 0,0 1 1 0 0,-1 0 27 0 0,5-13-2303 0 0,1 9 1170 0 0,5-7-5641 0 0,-6 4-5496 0 0</inkml:trace>
  <inkml:trace contextRef="#ctx0" brushRef="#br0" timeOffset="798.384">449 1034 11122 0 0,'0'0'1938'0'0,"0"0"-550"0"0,0 0-265 0 0,0 0 116 0 0,0 0 156 0 0,0 0 3 0 0,0 0-179 0 0,0 0-252 0 0,0 0-191 0 0,0 0-100 0 0,0 0-31 0 0,0 0 4 0 0,3-3-7 0 0,222-321 3383 0 0,-127 173-3574 0 0,-77 114-422 0 0,35-40 122 0 0,-53 76-188 0 0,-2 1 39 0 0,-1 0 22 0 0,0 0 20 0 0,0 0-41 0 0,14 42-3 0 0,3 174 168 0 0,10-138-191 0 0,-25-76 24 0 0,0 0 0 0 0,0 0 0 0 0,1 0-1 0 0,-1 0 1 0 0,0 0 0 0 0,1 0 0 0 0,0-1 0 0 0,-1 1-1 0 0,1-1 1 0 0,0 0 0 0 0,-1 1 0 0 0,1-1-1 0 0,0-1 1 0 0,0 1 0 0 0,0 0 0 0 0,0-1 0 0 0,0 1-1 0 0,0-1 1 0 0,0 0 0 0 0,0 0 0 0 0,0 0-1 0 0,0 0 1 0 0,0-1 0 0 0,0 1 0 0 0,0-1-1 0 0,0 0 1 0 0,0 0 0 0 0,0 0 0 0 0,0 0 0 0 0,0 0-1 0 0,-1-1 1 0 0,1 1 0 0 0,-1-1 0 0 0,1 0-1 0 0,-1 0 1 0 0,1 0 0 0 0,-1 0 0 0 0,0 0-1 0 0,37-36 14 0 0,-2-2 0 0 0,-2-1 0 0 0,-2-2 0 0 0,7-13-14 0 0,56-72 25 0 0,-70 102-68 0 0,-24 59 35 0 0,-2-10 31 0 0,-1 0-1 0 0,-1 0 0 0 0,0-1 0 0 0,-2 0 1 0 0,-1 1-1 0 0,-3 7-22 0 0,4-19 11 0 0,-18 57 28 0 0,3 1 1 0 0,4 1-1 0 0,1 7-39 0 0,12-69 472 0 0,-1 1-3963 0 0,8-12-7262 0 0,-3 0-1347 0 0</inkml:trace>
  <inkml:trace contextRef="#ctx0" brushRef="#br0" timeOffset="1384.747">1586 773 12747 0 0,'0'0'2151'0'0,"0"0"-633"0"0,0 0-217 0 0,0 0 55 0 0,0 0 27 0 0,0 0-86 0 0,0 0-232 0 0,0 0-243 0 0,0 0-181 0 0,0 0-129 0 0,0 0-118 0 0,-26 32-101 0 0,-82 102-56 0 0,37-49 200 0 0,19-20 63 0 0,52-65-458 0 0,0 0-10 0 0,0 0 10 0 0,0 0 22 0 0,2-12 185 0 0,74-100-24 0 0,-46 74-184 0 0,131-153 161 0 0,-123 165 8 0 0,-20 60 294 0 0,12 146 557 0 0,-10-59-855 0 0,-54-133-6003 0 0,19 3-4878 0 0,11 8-1009 0 0</inkml:trace>
  <inkml:trace contextRef="#ctx0" brushRef="#br0" timeOffset="1633.555">1412 942 10410 0 0,'0'0'2513'0'0,"0"0"-761"0"0,0 0-410 0 0,0 0-101 0 0,0 0-30 0 0,0 0-100 0 0,0 0-205 0 0,0 0-173 0 0,0 0-61 0 0,0 0 27 0 0,0 0 36 0 0,0 0-39 0 0,0 0-80 0 0,12 1-62 0 0,93 2 970 0 0,-6-17-1579 0 0,-59 3-8310 0 0,-35 10-3233 0 0</inkml:trace>
</inkml:ink>
</file>

<file path=ppt/ink/ink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17:51.5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358 38 0 0 0,'0'0'552'0'0,"0"0"582"0"0,0 0 462 0 0,0 0 331 0 0,0 0 179 0 0,0 0-42 0 0,0 0-238 0 0,0 0-262 0 0,0 0-201 0 0,0 0-146 0 0,0 0-133 0 0,0 0-108 0 0,-8-6-77 0 0,-22-19-80 0 0,-18 19 1800 0 0,35 9-2414 0 0,-1 0 0 0 0,0 1 0 0 0,1 1 1 0 0,0 0-1 0 0,0 1 0 0 0,1 0 0 0 0,0 1 0 0 0,0 0 0 0 0,0 1 0 0 0,1 0 1 0 0,0 1-1 0 0,0 1 0 0 0,1-1 0 0 0,1 2 0 0 0,-1-1 0 0 0,2 1 0 0 0,-3 4-205 0 0,4-7 33 0 0,1 1-1 0 0,-1 0 1 0 0,1 0-1 0 0,1 1 1 0 0,0 0-1 0 0,0 0 1 0 0,1 0-1 0 0,0 0 1 0 0,1 1-1 0 0,0-1 1 0 0,0 1-1 0 0,1 0 1 0 0,1 0-1 0 0,0 0 1 0 0,0 0-1 0 0,1 0 1 0 0,1 8-33 0 0,0-17 21 0 0,0 1 0 0 0,0-1 1 0 0,1 1-1 0 0,-1-1 1 0 0,0 1-1 0 0,1-1 1 0 0,-1 0-1 0 0,1 0 1 0 0,0 0-1 0 0,0 0 1 0 0,0 0-1 0 0,0 0 1 0 0,0 0-1 0 0,0-1 1 0 0,0 1-1 0 0,1-1 1 0 0,-1 1-1 0 0,1-1 1 0 0,-1 0-1 0 0,1 0 1 0 0,-1 0-1 0 0,1 0 0 0 0,0-1 1 0 0,-1 1-1 0 0,1-1 1 0 0,0 1-1 0 0,-1-1 1 0 0,1 0-1 0 0,2 0-21 0 0,81-12 917 0 0,-59 0-797 0 0,-1 0 1 0 0,0-2-1 0 0,-1-1 1 0 0,0-2 0 0 0,-2 0-1 0 0,0-1 1 0 0,-1-1 0 0 0,0-1-1 0 0,-2-1 1 0 0,-1-1-1 0 0,15-21-120 0 0,9-20 258 0 0,-40 67-66 0 0,-3 6-188 0 0,0 0 1 0 0,1 0-1 0 0,0 0 0 0 0,0 0 1 0 0,1 0-1 0 0,1 0 0 0 0,-1-1 1 0 0,2 1-1 0 0,-1-1 0 0 0,1 0 1 0 0,1 0-1 0 0,0 0 1 0 0,0 0-1 0 0,0-1 0 0 0,4 3-4 0 0,-4-2-33 0 0,1-1 0 0 0,0 0 0 0 0,0 0 0 0 0,1-1 0 0 0,0 0 0 0 0,0 0 0 0 0,1-1 0 0 0,-1 1 0 0 0,2-2 0 0 0,-1 1-1 0 0,0-1 1 0 0,1-1 0 0 0,0 1 0 0 0,0-1 0 0 0,1-1 0 0 0,-1 0 0 0 0,1 0 0 0 0,-1-1 0 0 0,1 0 0 0 0,9 0 33 0 0,-12-2-736 0 0,20 0-1210 0 0,-10 0-7344 0 0,-12 0-2802 0 0</inkml:trace>
</inkml:ink>
</file>

<file path=ppt/ink/ink2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4:23.1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1 4817 0 0,'0'0'3351'0'0,"0"0"-651"0"0,0 0-443 0 0,0 0-155 0 0,0 0-195 0 0,0 0-317 0 0,0 0-403 0 0,0 0-354 0 0,0 0-240 0 0,0 0-189 0 0,0 0-64 0 0,0 0 9 0 0,0 0 19 0 0,0 6 47 0 0,-2 6-229 0 0,1 0-1 0 0,1 0 1 0 0,0-1-1 0 0,1 1 1 0 0,1 0 0 0 0,-1 0-1 0 0,2 0 1 0 0,-1-1-1 0 0,2 1 1 0 0,0-1 0 0 0,0 0-1 0 0,3 5-185 0 0,-3-11 62 0 0,-1 0-1 0 0,1 0 1 0 0,0-1-1 0 0,0 1 1 0 0,0-1 0 0 0,1 0-1 0 0,0 0 1 0 0,-1-1-1 0 0,1 0 1 0 0,1 1 0 0 0,-1-2-1 0 0,0 1 1 0 0,1 0-1 0 0,-1-1 1 0 0,1 0-1 0 0,0-1 1 0 0,-1 1 0 0 0,1-1-1 0 0,0 0 1 0 0,0-1-1 0 0,0 1 1 0 0,0-1-1 0 0,0 0 1 0 0,0-1 0 0 0,0 1-1 0 0,0-1 1 0 0,0 0-1 0 0,0-1 1 0 0,0 1 0 0 0,-1-1-1 0 0,1 0 1 0 0,-1-1-1 0 0,1 0 1 0 0,3-2-62 0 0,3-3 73 0 0,0 0 0 0 0,-1-1 0 0 0,0 0 0 0 0,0-1 0 0 0,-1-1 0 0 0,0 1 0 0 0,-1-2 1 0 0,0 1-1 0 0,-1-1 0 0 0,6-11-73 0 0,25-32 77 0 0,-38 54-72 0 0,0 1 14 0 0,-1 23-283 0 0,0-16 267 0 0,0 0-1 0 0,0 0 1 0 0,1 0 0 0 0,0-1-1 0 0,0 1 1 0 0,0 0-1 0 0,1 0 1 0 0,0-1 0 0 0,1 1-1 0 0,-1-1 1 0 0,1 1 0 0 0,0-1-1 0 0,1 0 1 0 0,0 0-1 0 0,0-1 1 0 0,0 1 0 0 0,0-1-1 0 0,1 0 1 0 0,0 0 0 0 0,0 0-1 0 0,0-1 1 0 0,1 1-1 0 0,0-1 1 0 0,-1-1 0 0 0,1 1-1 0 0,1-1 1 0 0,-1 0 0 0 0,0-1-1 0 0,1 1 1 0 0,-1-1-1 0 0,1 0 1 0 0,6 0-3 0 0,-4-2 77 0 0,0-1 1 0 0,0-1-1 0 0,0 0 0 0 0,-1 0 1 0 0,1 0-1 0 0,-1-1 0 0 0,1-1 1 0 0,-1 1-1 0 0,0-1 1 0 0,-1-1-1 0 0,1 1 0 0 0,-1-1 1 0 0,1-1-1 0 0,-2 1 0 0 0,1-1 1 0 0,-1 0-1 0 0,1-1 0 0 0,-2 0 1 0 0,1 0-1 0 0,-1 0 0 0 0,0 0 1 0 0,0-1-1 0 0,-1 0 0 0 0,0 0 1 0 0,-1 0-1 0 0,0 0 0 0 0,0-1 1 0 0,0 1-1 0 0,0-8-77 0 0,-3 1-1285 0 0,-10 37-6182 0 0,6-12 903 0 0,2-2-6229 0 0</inkml:trace>
</inkml:ink>
</file>

<file path=ppt/ink/ink21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7:38.7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4 6993 0 0,'0'0'2037'0'0,"0"0"-303"0"0,0 0-33 0 0,0 0 164 0 0,0 0 23 0 0,0 0-198 0 0,0 0-255 0 0,0 0-298 0 0,0 0-248 0 0,0 0-151 0 0,3-1-129 0 0,-3 1-560 0 0,1 0 0 0 0,-1 0 0 0 0,1 0 0 0 0,-1 0 0 0 0,1 0 1 0 0,-1 0-1 0 0,1 0 0 0 0,-1 0 0 0 0,1 0 0 0 0,-1 0 0 0 0,1 1 1 0 0,-1-1-1 0 0,1 0 0 0 0,-1 0 0 0 0,1 0 0 0 0,-1 1 0 0 0,1-1 1 0 0,-1 0-1 0 0,1 1 0 0 0,-1-1 0 0 0,0 0 0 0 0,1 1 0 0 0,-1-1 1 0 0,1 1-1 0 0,-1-1 0 0 0,0 0 0 0 0,0 1 0 0 0,1-1 0 0 0,-1 1 1 0 0,0-1-1 0 0,0 1 0 0 0,1-1 0 0 0,-1 1 0 0 0,0-1 0 0 0,0 1 1 0 0,0-1-1 0 0,0 1 0 0 0,0-1 0 0 0,0 1 0 0 0,0-1 0 0 0,0 1 1 0 0,0 0-1 0 0,0-1 0 0 0,0 1 0 0 0,0-1 0 0 0,0 1 0 0 0,0-1 1 0 0,-1 1-1 0 0,1-1 0 0 0,0 1 0 0 0,0-1 0 0 0,-1 1 0 0 0,1-1 1 0 0,0 0-1 0 0,0 1 0 0 0,-1-1 0 0 0,1 1 0 0 0,-1-1-49 0 0,-1 17 472 0 0,24-57 1462 0 0,-22 39-1822 0 0,0 1-8 0 0,0 0 1 0 0,0 0 22 0 0,0 0-29 0 0,-15 22 273 0 0,-12 14-309 0 0,27-35-89 0 0,0-1-6 0 0,0 0-6 0 0,0 0 11 0 0,0 0-52 0 0,0 0-52 0 0,15-12-2177 0 0,-8 6 1151 0 0,3-2-5375 0 0,-2 1-5711 0 0</inkml:trace>
</inkml:ink>
</file>

<file path=ppt/ink/ink21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7:40.0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20 916 0 0 0,'0'0'1746'0'0,"0"0"107"0"0,0 0 228 0 0,0 0 259 0 0,0 0 52 0 0,0 0-109 0 0,0 0-288 0 0,0 0-359 0 0,0 0-280 0 0,0 0-202 0 0,0 0-158 0 0,0 0-157 0 0,0 0-132 0 0,-4-6-110 0 0,2 3-498 0 0,0 0-1 0 0,0-1 1 0 0,1 1 0 0 0,-1 0-1 0 0,1-1 1 0 0,-1 0-1 0 0,1 1 1 0 0,0-1-1 0 0,1 0 1 0 0,-1 0-1 0 0,1 1 1 0 0,-1-1-1 0 0,1 0 1 0 0,0 0 0 0 0,0 0-1 0 0,1 0 1 0 0,-1 1-1 0 0,1-1 1 0 0,0-1-99 0 0,18-40 704 0 0,1 2 1 0 0,2 0-1 0 0,2 1 1 0 0,18-24-705 0 0,-24 39 166 0 0,350-461 1193 0 0,-305 420-1164 0 0,-61 121-174 0 0,-55 329 233 0 0,49-228-189 0 0,5-152-65 0 0,-1-1 1 0 0,1 1-1 0 0,-1-1 0 0 0,1 1 1 0 0,0-1-1 0 0,0 1 0 0 0,0-1 1 0 0,0 1-1 0 0,0-1 0 0 0,0 1 1 0 0,0-1-1 0 0,0 0 0 0 0,0 0 0 0 0,1 0 1 0 0,-1 0-1 0 0,0 0 0 0 0,1 0 1 0 0,-1 0-1 0 0,1 0 0 0 0,-1 0 1 0 0,1-1-1 0 0,-1 1 0 0 0,1 0 1 0 0,0-1-1 0 0,-1 1 0 0 0,1-1 1 0 0,0 0-1 0 0,-1 0 0 0 0,1 0 0 0 0,0 0 1 0 0,-1 0-1 0 0,1 0 0 0 0,0 0 1 0 0,0 0-1 0 0,-1-1 0 0 0,1 1 1 0 0,-1 0-1 0 0,1-1 0 0 0,0 0 1 0 0,-1 1-1 0 0,1-1 0 0 0,-1 0 0 0 0,1 0 1 0 0,-1 0-1 0 0,1 0 0 0 0,-1 0 1 0 0,0 0-1 0 0,0 0 0 0 0,1 0 1 0 0,-1-1-1 0 0,0 1 0 0 0,0 0 1 0 0,0-1-1 0 0,0 1 0 0 0,-1-1 1 0 0,1 0-2 0 0,229-241 109 0 0,40-65-55 0 0,-221 249-60 0 0,-47 111 15 0 0,-85 311 283 0 0,53-138-106 0 0,-6-82-2755 0 0,36-130-3692 0 0,7-10-5249 0 0,-2-3 2473 0 0</inkml:trace>
  <inkml:trace contextRef="#ctx0" brushRef="#br0" timeOffset="882.471">1443 467 2905 0 0,'0'0'2079'0'0,"0"0"-79"0"0,0 0 78 0 0,0 0 60 0 0,0 0-80 0 0,0 0-274 0 0,0 0-350 0 0,0 0-258 0 0,0 0-185 0 0,0 0-108 0 0,0 0-58 0 0,0 0-75 0 0,0 0-98 0 0,0 3-108 0 0,-33 35 2108 0 0,22-38-284 0 0,11 0-2291 0 0,-4-19 587 0 0,-29-7-323 0 0,22 26-336 0 0,0 1-1 0 0,0 1 0 0 0,0-1 0 0 0,0 2 1 0 0,1-1-1 0 0,-1 2 0 0 0,1-1 1 0 0,-1 1-1 0 0,1 1 0 0 0,1 0 0 0 0,-1 0 1 0 0,1 1-1 0 0,0 0 0 0 0,0 1 0 0 0,0 0 1 0 0,1 0-1 0 0,0 1 0 0 0,1 0 0 0 0,-1 1 1 0 0,-3 5-5 0 0,4-4-4 0 0,1-1 0 0 0,0 1 0 0 0,0 1 0 0 0,1-1 0 0 0,1 1 0 0 0,0 0 0 0 0,0 0 0 0 0,1 0 0 0 0,0 0 0 0 0,1 1 0 0 0,0-1 0 0 0,1 1 0 0 0,0-1 0 0 0,1 11 4 0 0,2-18 2 0 0,-1-1 0 0 0,1 1 1 0 0,-1-1-1 0 0,1 1 0 0 0,0-1 0 0 0,1 0 1 0 0,-1 1-1 0 0,0-1 0 0 0,1 0 0 0 0,0 0 1 0 0,0-1-1 0 0,0 1 0 0 0,0-1 0 0 0,0 1 1 0 0,0-1-1 0 0,1 0 0 0 0,-1 0 0 0 0,1-1 1 0 0,-1 1-1 0 0,1-1 0 0 0,0 1 0 0 0,0-1 1 0 0,0 0-1 0 0,-1-1 0 0 0,1 1 0 0 0,0-1 1 0 0,0 1-1 0 0,0-1 0 0 0,0 0 0 0 0,0-1 1 0 0,0 1-1 0 0,0-1 0 0 0,0 0 1 0 0,0 1-1 0 0,-1-2 0 0 0,1 1 0 0 0,0 0 1 0 0,0-1-1 0 0,2-1-2 0 0,29-18 39 0 0,0-2 1 0 0,-1-1 0 0 0,-2-2-1 0 0,-1-1 1 0 0,0-1 0 0 0,-3-2-1 0 0,14-18-39 0 0,53-51 114 0 0,-89 136-167 0 0,-6-27 54 0 0,0 0-1 0 0,0 0 1 0 0,1 0-1 0 0,0 0 0 0 0,1 0 1 0 0,0-1-1 0 0,0 1 1 0 0,1-1-1 0 0,1 1 1 0 0,-1-1-1 0 0,1 0 0 0 0,1 0 1 0 0,0-1-1 0 0,0 1 1 0 0,1-1-1 0 0,0 0 0 0 0,0 0 1 0 0,1-1-1 0 0,0 0 1 0 0,4 4-1 0 0,-9-10-68 0 0,0 0 0 0 0,1 0 1 0 0,-1 0-1 0 0,0 0 1 0 0,0 0-1 0 0,0-1 1 0 0,1 1-1 0 0,-1-1 1 0 0,0 1-1 0 0,1-1 1 0 0,-1 0-1 0 0,0 0 1 0 0,1 0-1 0 0,-1 0 1 0 0,0 0-1 0 0,1-1 0 0 0,-1 1 1 0 0,0-1-1 0 0,1 1 1 0 0,-1-1-1 0 0,0 0 1 0 0,0 0-1 0 0,1 0 68 0 0,13-8-4294 0 0,-1-2-4616 0 0,-10 10-2948 0 0</inkml:trace>
  <inkml:trace contextRef="#ctx0" brushRef="#br0" timeOffset="1368.687">2133 349 10394 0 0,'0'0'2697'0'0,"0"0"-886"0"0,0 0-283 0 0,0 0 54 0 0,0 0-14 0 0,0 0-189 0 0,0 0-335 0 0,0 0-319 0 0,0 0-177 0 0,0 0-42 0 0,0 0-32 0 0,0 0-37 0 0,-10 8-50 0 0,-84 61 639 0 0,46-17-440 0 0,48-51-585 0 0,-1 0-1 0 0,1 0 1 0 0,-1 0-1 0 0,1 1 1 0 0,-1-1-1 0 0,1 0 1 0 0,0 0-1 0 0,-1 1 0 0 0,1-1 1 0 0,0 0-1 0 0,0 1 1 0 0,0-1-1 0 0,0 0 1 0 0,0 1-1 0 0,0-1 1 0 0,1 0-1 0 0,-1 0 1 0 0,0 1-1 0 0,1-1 1 0 0,-1 0-1 0 0,1 0 0 0 0,-1 1 1 0 0,1-1-1 0 0,-1 0 1 0 0,1 0-1 0 0,0 0 1 0 0,0 0-1 0 0,0 0 1 0 0,-1 0-1 0 0,1 0 1 0 0,0 0-1 0 0,0 0 0 0 0,0 0 1 0 0,0-1-1 0 0,1 1 1 0 0,-1 0-1 0 0,0-1 1 0 0,1 1-1 0 0,18 9 24 0 0,68 48 289 0 0,-86-54-263 0 0,0 0-1 0 0,0-1 1 0 0,0 1 0 0 0,0 0-1 0 0,-1 0 1 0 0,1 0 0 0 0,-1 0-1 0 0,0 0 1 0 0,-1 0 0 0 0,1 0-1 0 0,0 1 1 0 0,-1-1 0 0 0,0 0-1 0 0,0 0 1 0 0,0 0 0 0 0,-1 1-1 0 0,0-1 1 0 0,1 0 0 0 0,-1 0-1 0 0,-1 0 1 0 0,1 0 0 0 0,-1 0-1 0 0,1 0 1 0 0,-1 0 0 0 0,0-1-1 0 0,0 1 1 0 0,-1 0 0 0 0,1-1-1 0 0,-1 0 1 0 0,0 0 0 0 0,0 1-1 0 0,0-2 1 0 0,0 1 0 0 0,0 0-1 0 0,-1-1 1 0 0,1 1 0 0 0,-1-1-1 0 0,-3 1-49 0 0,0 2-71 0 0,-2 0 0 0 0,1 0 0 0 0,-1-1 0 0 0,1-1 0 0 0,-1 1 0 0 0,0-2 0 0 0,0 1 0 0 0,-1-1 0 0 0,1 0 0 0 0,0-1 0 0 0,-8 0 71 0 0,18-30-4119 0 0,31-13-1462 0 0,-6 18-4122 0 0,-18 16 953 0 0</inkml:trace>
  <inkml:trace contextRef="#ctx0" brushRef="#br0" timeOffset="1784.386">2566 346 6393 0 0,'0'0'2880'0'0,"0"0"-459"0"0,0 0-145 0 0,0 0-103 0 0,0 0-180 0 0,0 0-313 0 0,0 0-415 0 0,0 0-352 0 0,0 0-217 0 0,0 0-121 0 0,0 0-79 0 0,0 0-62 0 0,0 0-30 0 0,-11 9-36 0 0,-68 52 559 0 0,77-61-908 0 0,1 0 1 0 0,0 1-1 0 0,-1-1 1 0 0,1 1-1 0 0,0 0 1 0 0,-1-1-1 0 0,1 1 1 0 0,0 0 0 0 0,0 0-1 0 0,0 0 1 0 0,0 0-1 0 0,0 0 1 0 0,0 0-1 0 0,0 0 1 0 0,0 0-1 0 0,0 0 1 0 0,0 0 0 0 0,1 0-1 0 0,-1 1 1 0 0,0-1-1 0 0,1 0 1 0 0,-1 0-1 0 0,1 1 1 0 0,-1-1 0 0 0,1 1-1 0 0,0-1 1 0 0,0 0-1 0 0,-1 1 1 0 0,1-1-1 0 0,0 1 1 0 0,0-1-1 0 0,1 0 1 0 0,-1 1 0 0 0,0-1-1 0 0,0 1 1 0 0,1-1-1 0 0,-1 0 1 0 0,0 1-1 0 0,1-1 1 0 0,-1 0-1 0 0,1 1 1 0 0,0-1 0 0 0,0 0-1 0 0,-1 0 1 0 0,1 0-1 0 0,0 1 1 0 0,0-1-1 0 0,0 0-19 0 0,6 1 42 0 0,-1 1 0 0 0,1 0 0 0 0,-1 1 0 0 0,0-1 0 0 0,0 1 0 0 0,-1 0 0 0 0,1 1 0 0 0,-1-1 0 0 0,0 1 0 0 0,0 0 0 0 0,-1 1 0 0 0,1-1 0 0 0,-1 1-1 0 0,0 0 1 0 0,-1 0 0 0 0,1 0 0 0 0,-1 0 0 0 0,0 0 0 0 0,-1 1 0 0 0,1 0 0 0 0,-2-1 0 0 0,1 1 0 0 0,-1 0 0 0 0,1 0 0 0 0,-2 0 0 0 0,1 0 0 0 0,-1 1-42 0 0,0-3 54 0 0,1 0 1 0 0,-1 0 0 0 0,0 1 0 0 0,-1-1 0 0 0,1 0-1 0 0,-1 0 1 0 0,0 1 0 0 0,-1-1 0 0 0,1 0-1 0 0,-1 0 1 0 0,0 0 0 0 0,0 0 0 0 0,0-1 0 0 0,-1 1-1 0 0,0-1 1 0 0,0 1 0 0 0,0-1 0 0 0,0 0-1 0 0,-1 0 1 0 0,1 0 0 0 0,-1 0 0 0 0,0-1 0 0 0,-1 0-1 0 0,1 0 1 0 0,0 0 0 0 0,-1 0 0 0 0,-3 1-55 0 0,2 0-10 0 0,0-1 0 0 0,0 0 0 0 0,-1 0 0 0 0,1-1 0 0 0,-1 1 0 0 0,0-1 0 0 0,0-1 0 0 0,0 1 0 0 0,0-1 0 0 0,0-1 0 0 0,0 1 0 0 0,0-1 0 0 0,0 0 0 0 0,0-1 0 0 0,-7-1 10 0 0,12 1-127 0 0,-1-1 0 0 0,1 1 0 0 0,0-1 0 0 0,0 0 0 0 0,0 0 0 0 0,1 0 0 0 0,-1 0 0 0 0,0 0 0 0 0,1 0 0 0 0,-1 0 0 0 0,1-1 0 0 0,0 1 0 0 0,0 0 0 0 0,0-1 0 0 0,0 1 0 0 0,0-1 0 0 0,0 0 0 0 0,1 1 0 0 0,-1-1 0 0 0,1 1 0 0 0,0-1 0 0 0,0 0 0 0 0,0-1 127 0 0,-1-25-8030 0 0,1 18 1887 0 0,0 7-5529 0 0</inkml:trace>
</inkml:ink>
</file>

<file path=ppt/ink/ink21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7:43.7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197 15 7402 0 0,'0'0'1825'0'0,"0"0"-190"0"0,0 0-48 0 0,0 0 50 0 0,0 0-33 0 0,0 0-158 0 0,0 0-294 0 0,0 0-345 0 0,0 0-284 0 0,0 0-86 0 0,0 0 55 0 0,2 7 124 0 0,44 148 3225 0 0,-41-112-3518 0 0,-1 0 0 0 0,-2 0 0 0 0,-3 1 0 0 0,-1-1 0 0 0,-2 0-1 0 0,-2 0 1 0 0,-2 0 0 0 0,-1-1-323 0 0,-61 142 387 0 0,49-140-471 0 0,18-40-3 0 0,0-6-3487 0 0,2-3 3299 0 0,-3-44-8930 0 0,3 29 1750 0 0,1 11 161 0 0</inkml:trace>
  <inkml:trace contextRef="#ctx0" brushRef="#br0" timeOffset="567.108">20 185 2945 0 0,'0'0'2518'0'0,"0"0"-439"0"0,0 0-248 0 0,0 0 62 0 0,0 0 26 0 0,0 0-45 0 0,0 0-220 0 0,0 0-312 0 0,0 0-254 0 0,0 0-248 0 0,0 0-193 0 0,0 0-166 0 0,0 0-90 0 0,-4-14-50 0 0,-11-44-49 0 0,15 57-280 0 0,0 0-1 0 0,0 0 1 0 0,0 0-1 0 0,0-1 1 0 0,0 1-1 0 0,0 0 1 0 0,1 0-1 0 0,-1 0 1 0 0,0 0-1 0 0,0 0 1 0 0,1 0-1 0 0,-1 0 0 0 0,1 0 1 0 0,-1 0-1 0 0,1 0 1 0 0,0 0-1 0 0,-1 0 1 0 0,1 0-1 0 0,0 0 1 0 0,-1 1-1 0 0,1-1 1 0 0,0 0-1 0 0,0 0 1 0 0,0 1-1 0 0,0-1 0 0 0,0 0 1 0 0,0 1-1 0 0,0-1 1 0 0,0 1-1 0 0,0 0 1 0 0,0-1-1 0 0,0 1 1 0 0,0 0-1 0 0,0-1 1 0 0,0 1-12 0 0,5-2 65 0 0,21-10 198 0 0,0 1 1 0 0,1 2-1 0 0,0 0 0 0 0,0 2 0 0 0,23-2-263 0 0,-6-1 286 0 0,145-4 463 0 0,-187 13-740 0 0,-1 1 0 0 0,1 0 0 0 0,-1 0 0 0 0,1 0 1 0 0,-1 1-1 0 0,0-1 0 0 0,1 1 0 0 0,-1-1 0 0 0,1 1 0 0 0,-1 0 0 0 0,0 0 0 0 0,0-1 0 0 0,1 2 0 0 0,-1-1 0 0 0,0 0 0 0 0,0 0 0 0 0,0 1 0 0 0,0-1 0 0 0,-1 1 0 0 0,1 0 0 0 0,0-1 0 0 0,0 1 0 0 0,-1 0 0 0 0,1 0 0 0 0,-1 0 0 0 0,0 0 0 0 0,0 0 0 0 0,0 1 0 0 0,0-1 0 0 0,0 0 1 0 0,0 0-1 0 0,0 1 0 0 0,-1-1 0 0 0,1 0 0 0 0,-1 1 0 0 0,0-1 0 0 0,1 1 0 0 0,-1-1 0 0 0,0 1 0 0 0,-1-1 0 0 0,1 0 0 0 0,0 1 0 0 0,-1 1-9 0 0,-1 6 53 0 0,1 0 0 0 0,-2-1 0 0 0,1 1 0 0 0,-2-1 0 0 0,1 1 0 0 0,-1-1 0 0 0,-1 0 0 0 0,1-1 0 0 0,-1 1 0 0 0,-3 2-53 0 0,-21 25 108 0 0,20-28-93 0 0,1 1 0 0 0,0 1 0 0 0,1-1 1 0 0,0 1-1 0 0,1 0 0 0 0,0 1 0 0 0,0 0 1 0 0,1 0-1 0 0,1 0 0 0 0,-3 7-15 0 0,9-11 5 0 0,0-1 0 0 0,0 0-1 0 0,0 0 1 0 0,1 0 0 0 0,-1 0-1 0 0,1 0 1 0 0,1-1-1 0 0,-1 1 1 0 0,1-1 0 0 0,0 0-1 0 0,0 0 1 0 0,1 0 0 0 0,0 0-1 0 0,-1-1 1 0 0,1 0 0 0 0,1 0-1 0 0,-1 0 1 0 0,1-1 0 0 0,-1 0-1 0 0,1 0 1 0 0,0 0 0 0 0,0-1-1 0 0,0 0 1 0 0,0 0 0 0 0,1 0-1 0 0,4 0-4 0 0,23 13 29 0 0,-16-5 10 0 0,-10-8-21 0 0,0 1-1 0 0,0 1 1 0 0,-1 0 0 0 0,1 0 0 0 0,-1 0-1 0 0,0 1 1 0 0,0 0 0 0 0,0 0 0 0 0,-1 0 0 0 0,0 1-1 0 0,0 0 1 0 0,-1 1 0 0 0,1-1 0 0 0,-1 1-1 0 0,-1 0 1 0 0,1 0 0 0 0,-1 1 0 0 0,0-1 0 0 0,-1 1-1 0 0,3 7-17 0 0,-5-5 57 0 0,0 0 0 0 0,-1 0-1 0 0,0 1 1 0 0,-1-1-1 0 0,0 0 1 0 0,0 0 0 0 0,-1 0-1 0 0,-1 0 1 0 0,0 0-1 0 0,0 0 1 0 0,0-1-1 0 0,-2 1 1 0 0,1-1 0 0 0,-1 0-1 0 0,0 0 1 0 0,-1-1-1 0 0,0 1 1 0 0,0-1 0 0 0,-1-1-1 0 0,0 1 1 0 0,0-1-1 0 0,-1 0 1 0 0,0-1 0 0 0,0 0-1 0 0,-1 0 1 0 0,1 0-1 0 0,-1-1 1 0 0,0-1-1 0 0,-1 0 1 0 0,-1 1-57 0 0,-11 5 24 0 0,0 0 1 0 0,-1-1-1 0 0,0-1 0 0 0,-1-1 0 0 0,0-1 1 0 0,0-2-1 0 0,0 0 0 0 0,0-1 0 0 0,-1-2 1 0 0,0 0-1 0 0,-9-2-24 0 0,29 0-38 0 0,0 1 0 0 0,0-1 0 0 0,0 1 0 0 0,0-1 0 0 0,0-1 1 0 0,0 1-1 0 0,0-1 0 0 0,0 0 0 0 0,1 0 0 0 0,-1 0 0 0 0,1-1 0 0 0,-1 1 1 0 0,1-1-1 0 0,0 0 0 0 0,0-1 0 0 0,0 1 0 0 0,0-1 0 0 0,1 1 0 0 0,-1-1 0 0 0,1 0 1 0 0,0 0-1 0 0,0-1 0 0 0,1 1 0 0 0,-1-1 0 0 0,1 1 0 0 0,0-1 0 0 0,0 0 1 0 0,0-1 37 0 0,2 0-343 0 0,-1 1 0 0 0,1-1 0 0 0,0 1 0 0 0,1-1 0 0 0,0 1 0 0 0,-1 0 0 0 0,2-1 1 0 0,-1 1-1 0 0,1 0 0 0 0,-1-1 0 0 0,1 1 0 0 0,1 0 0 0 0,-1 0 0 0 0,1 1 1 0 0,0-1-1 0 0,0 0 0 0 0,0 1 0 0 0,1 0 0 0 0,-1 0 0 0 0,1 0 0 0 0,4-3 343 0 0,5-6-5900 0 0,-3 2-5731 0 0</inkml:trace>
</inkml:ink>
</file>

<file path=ppt/ink/ink21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7:49.4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129 634 8210 0 0,'0'0'3047'0'0,"0"0"-673"0"0,0 0-283 0 0,0 0-85 0 0,0 0-124 0 0,0 0-222 0 0,0 0-341 0 0,0 0-328 0 0,0 0-244 0 0,0 0-154 0 0,0 0-118 0 0,-1 3-71 0 0,-24 42 21 0 0,2 2 0 0 0,2 1 0 0 0,2 1 0 0 0,-1 13-425 0 0,1 1-3955 0 0,19-67-4428 0 0,0 0-3209 0 0</inkml:trace>
  <inkml:trace contextRef="#ctx0" brushRef="#br0" timeOffset="251.768">87 295 10322 0 0,'0'0'3088'0'0,"0"0"-755"0"0,0 0-496 0 0,0 0-213 0 0,0 0-230 0 0,0 0-281 0 0,0 0-299 0 0,0 0-245 0 0,0 0-195 0 0,0 0-190 0 0,0 0-159 0 0,0 0-134 0 0,0 0-85 0 0,-7-21-43 0 0,-23-68-434 0 0,68 166-3629 0 0,-26-56-775 0 0,-3-5-5944 0 0</inkml:trace>
  <inkml:trace contextRef="#ctx0" brushRef="#br0" timeOffset="519.959">341 848 12059 0 0,'0'0'2244'0'0,"0"0"-286"0"0,0 0-8 0 0,0 0-67 0 0,0 0-382 0 0,0 0-382 0 0,0 0-259 0 0,0 0-146 0 0,0 0-87 0 0,0 0-71 0 0,30-34-87 0 0,92-102-93 0 0,-59 59 183 0 0,-4 1 69 0 0,-57 75-630 0 0,-2 1-20 0 0,0 25-83 0 0,-16 112 61 0 0,15-133 43 0 0,0 1-1 0 0,1 0 1 0 0,-1 0 0 0 0,1 0 0 0 0,1 0 0 0 0,-1 0-1 0 0,1-1 1 0 0,0 1 0 0 0,0 0 0 0 0,0 0-1 0 0,0-1 1 0 0,1 1 0 0 0,0-1 0 0 0,0 1 0 0 0,0-1-1 0 0,0 0 1 0 0,1 1 0 0 0,0-1 0 0 0,0-1-1 0 0,0 1 1 0 0,0 0 0 0 0,1-1 0 0 0,-1 1 0 0 0,1-1-1 0 0,0 0 1 0 0,0-1 0 0 0,0 1 0 0 0,0 0-1 0 0,0-1 1 0 0,1 0 0 0 0,-1 0 0 0 0,1-1 0 0 0,0 1-1 0 0,-1-1 1 0 0,2 1 1 0 0,0-2 52 0 0,0 0 0 0 0,0 0 0 0 0,0-1 0 0 0,0 1 0 0 0,0-1 0 0 0,-1-1 0 0 0,1 1 0 0 0,0-1 0 0 0,-1 0 0 0 0,1 0 0 0 0,-1 0-1 0 0,0-1 1 0 0,1 0 0 0 0,-1 0 0 0 0,-1 0 0 0 0,1-1 0 0 0,0 0 0 0 0,-1 0 0 0 0,0 0 0 0 0,4-4-52 0 0,68-101 696 0 0,-72 101-712 0 0,11-22-252 0 0,2-4-2262 0 0,1 14-5458 0 0,-13 16-3935 0 0</inkml:trace>
  <inkml:trace contextRef="#ctx0" brushRef="#br0" timeOffset="808.858">1381 1 12539 0 0,'0'0'2634'0'0,"0"0"-611"0"0,0 0-310 0 0,0 0-99 0 0,0 0-184 0 0,0 0-254 0 0,0 0-267 0 0,0 0-246 0 0,0 0-111 0 0,0 0-9 0 0,0 0 32 0 0,0 0 25 0 0,0 0-13 0 0,3 16-55 0 0,11 134 598 0 0,-28 61-246 0 0,-44 176-698 0 0,32-268-1977 0 0,4-140-10729 0 0,15 13 5514 0 0,3 1-1967 0 0</inkml:trace>
  <inkml:trace contextRef="#ctx0" brushRef="#br0" timeOffset="1256.838">1039 468 7146 0 0,'0'0'5034'0'0,"0"0"-2135"0"0,0 0-1050 0 0,0 0-386 0 0,0 0-287 0 0,0 0-159 0 0,0 0-135 0 0,0 0-179 0 0,0 0-140 0 0,0 0-145 0 0,0 0-127 0 0,0 0-90 0 0,35-6-93 0 0,113-19-54 0 0,46 16-472 0 0,-12 11-4357 0 0,-92-1-1098 0 0,0 0-3615 0 0,-36-3 5464 0 0,-28 0 6376 0 0,1 2 9281 0 0,-26 0-8750 0 0,-5 11 1962 0 0,-10 3-3341 0 0,2-2-906 0 0,-4 11 278 0 0,5-11-706 0 0,1-1 0 0 0,1 1 0 0 0,0 1 0 0 0,0 0 0 0 0,2 0 0 0 0,-1 0 0 0 0,2 1 0 0 0,0 0 1 0 0,0 1-1 0 0,2-1 0 0 0,-1 1 0 0 0,2 0 0 0 0,0 0 0 0 0,1 0 0 0 0,1 1 0 0 0,0 9-170 0 0,1-20 33 0 0,2-1 1 0 0,-1 0-1 0 0,0 0 1 0 0,1 0-1 0 0,0 0 1 0 0,0 0 0 0 0,0 0-1 0 0,0 0 1 0 0,1 0-1 0 0,0-1 1 0 0,-1 0-1 0 0,1 1 1 0 0,1-1-1 0 0,-1 0 1 0 0,0 0-1 0 0,1-1 1 0 0,-1 1 0 0 0,1-1-1 0 0,0 1 1 0 0,0-1-1 0 0,0-1 1 0 0,0 1-1 0 0,0 0 1 0 0,0-1-1 0 0,0 0 1 0 0,1 0-1 0 0,-1 0 1 0 0,0 0 0 0 0,1-1-1 0 0,-1 0 1 0 0,2 0-34 0 0,4 1 161 0 0,1-1 1 0 0,0 0-1 0 0,-1-1 1 0 0,1 0 0 0 0,-1-1-1 0 0,1 0 1 0 0,-1-1 0 0 0,0 0-1 0 0,0 0 1 0 0,0-1-1 0 0,0-1 1 0 0,4-2-162 0 0,-6 2 51 0 0,0-1 1 0 0,-1 0-1 0 0,1 0 0 0 0,-1 0 1 0 0,-1-1-1 0 0,1 0 1 0 0,-1-1-1 0 0,0 1 0 0 0,-1-1 1 0 0,0 0-1 0 0,0-1 0 0 0,-1 1 1 0 0,0-1-1 0 0,0 0 1 0 0,-1 0-1 0 0,0 0 0 0 0,-1 0 1 0 0,0-1-1 0 0,0 1 0 0 0,-1-1 1 0 0,-1 1-1 0 0,1-1 1 0 0,-1 1-1 0 0,-1-1 0 0 0,0-4-51 0 0,0 9 11 0 0,0 0 0 0 0,-1 0 0 0 0,1 0 0 0 0,-1 0 0 0 0,0 0 0 0 0,0 1 0 0 0,-1-1-1 0 0,1 0 1 0 0,-1 1 0 0 0,0 0 0 0 0,0-1 0 0 0,0 1 0 0 0,-1 1 0 0 0,0-1 0 0 0,1 0 0 0 0,-1 1-1 0 0,-1 0 1 0 0,1 0 0 0 0,0 0 0 0 0,-1 0 0 0 0,1 1 0 0 0,-1 0 0 0 0,0-1 0 0 0,0 2 0 0 0,0-1 0 0 0,0 1-1 0 0,0 0 1 0 0,-2-1-11 0 0,-73-3-2029 0 0,10 22-6554 0 0,57-9-4089 0 0</inkml:trace>
</inkml:ink>
</file>

<file path=ppt/ink/ink21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7:46.5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96 143 8330 0 0,'0'0'1664'0'0,"0"0"-200"0"0,0 0-61 0 0,0 0 96 0 0,0 0 116 0 0,0 0-84 0 0,0 0-192 0 0,0 0-233 0 0,0 0-261 0 0,0 0-232 0 0,0 0-172 0 0,-1-5-117 0 0,-4-15-72 0 0,4 15 2 0 0,1 5-18 0 0,0 0-10 0 0,0 0 0 0 0,0 0-25 0 0,3 19 901 0 0,8 117 713 0 0,-9-1-1296 0 0,2-70-398 0 0,-2 1-1 0 0,-4 0 0 0 0,-3 0 1 0 0,-2-1-1 0 0,-3 0 0 0 0,-3 0 0 0 0,-5 4-120 0 0,-17 16 131 0 0,57-141 190 0 0,-7 30-326 0 0,1 1 1 0 0,2 1-1 0 0,0 0 0 0 0,1 1 0 0 0,1 1 0 0 0,2 1 0 0 0,0 1 0 0 0,1 1 0 0 0,0 1 0 0 0,2 1 1 0 0,0 1-1 0 0,1 2 0 0 0,1 0 0 0 0,0 2 0 0 0,14-5 5 0 0,40 10 75 0 0,-77 9-75 0 0,-1 0 0 0 0,1 0 0 0 0,-1 0 0 0 0,0 0-1 0 0,1 1 1 0 0,-1 0 0 0 0,0 0 0 0 0,0 0 0 0 0,-1 0 0 0 0,1 0 0 0 0,0 0 0 0 0,-1 1 0 0 0,0-1 0 0 0,0 1 0 0 0,0-1 0 0 0,0 1 0 0 0,-1 0 0 0 0,0 0 0 0 0,1 0 0 0 0,-1 0 0 0 0,-1 0 0 0 0,1 0 0 0 0,-1 0 0 0 0,1 0 0 0 0,-1 0-1 0 0,0 1 1 0 0,0-1 0 0 0,-1 2 0 0 0,1 8 15 0 0,-1 0 0 0 0,-1 0-1 0 0,0 0 1 0 0,0 0-1 0 0,-1 0 1 0 0,-1 0-1 0 0,-1 0 1 0 0,0-1 0 0 0,0 0-1 0 0,-1 0 1 0 0,-1-1-1 0 0,0 1 1 0 0,-1-1 0 0 0,0-1-1 0 0,-1 0 1 0 0,-1 0-1 0 0,1-1 1 0 0,-1 0-1 0 0,-2 1-14 0 0,-14 11 14 0 0,0-2 0 0 0,-2 0-1 0 0,0-2 1 0 0,-1 0-1 0 0,-1-3 1 0 0,0 0-1 0 0,-21 5-13 0 0,40-16-15 0 0,-1 0-1 0 0,1-2 1 0 0,-1 1-1 0 0,0-2 1 0 0,1 0-1 0 0,-1 0 1 0 0,0-1-1 0 0,0 0 0 0 0,-6-1 16 0 0,15-1-135 0 0,-1 1 0 0 0,1-1 0 0 0,-1 1 0 0 0,1-1 0 0 0,0 0 0 0 0,0 0 0 0 0,0 0 0 0 0,0-1 0 0 0,0 1 0 0 0,1-1 0 0 0,-1 0 0 0 0,1 1 0 0 0,-1-1 0 0 0,1 0 0 0 0,0 0 0 0 0,0-1 0 0 0,0 1 0 0 0,1 0 0 0 0,-1-1 0 0 0,1 1 0 0 0,0-1-1 0 0,0 1 1 0 0,0-1 0 0 0,0 0 0 0 0,1 1 0 0 0,-1-1 0 0 0,1 0 0 0 0,0 0 0 0 0,0 1 0 0 0,0-1 0 0 0,1 0 0 0 0,-1 1 0 0 0,1-1 0 0 0,0 0 0 0 0,0 1 0 0 0,0-1 0 0 0,1 1 0 0 0,-1-1 0 0 0,1 1 0 0 0,0 0 0 0 0,0 0 0 0 0,0 0 0 0 0,0 0 0 0 0,1 0 0 0 0,-1 0-1 0 0,2-1 136 0 0,31-43-4479 0 0,-8 19-4295 0 0,-13 15-292 0 0</inkml:trace>
  <inkml:trace contextRef="#ctx0" brushRef="#br0" timeOffset="575.571">492 942 200 0 0,'0'0'2843'0'0,"0"0"-351"0"0,0 0-113 0 0,0 0 35 0 0,0 0-102 0 0,0 0-236 0 0,0 0-282 0 0,0 0-293 0 0,34-3-217 0 0,107-12-177 0 0,-50-11 666 0 0,-71 19-1458 0 0,-1-1 1 0 0,0 0-1 0 0,0-2 0 0 0,-1 0 0 0 0,-1-1 0 0 0,0-1 0 0 0,0 0 0 0 0,-1-1 0 0 0,-1-1 0 0 0,0-1 0 0 0,-1 0 0 0 0,0-1 0 0 0,-1 0 0 0 0,-1-1 0 0 0,-1-1 0 0 0,0-1-315 0 0,-9 15 18 0 0,0-1-1 0 0,0 1 0 0 0,-1-1 0 0 0,1 0 1 0 0,-1 1-1 0 0,0-1 0 0 0,-1 0 0 0 0,1 0 0 0 0,-1 0 1 0 0,0 1-1 0 0,0-1 0 0 0,-1 0 0 0 0,1 0 1 0 0,-1 0-1 0 0,0 0 0 0 0,0 1 0 0 0,-1-1 0 0 0,1 1 1 0 0,-1-1-1 0 0,0 1 0 0 0,-1-1 0 0 0,1 1 1 0 0,-1 0-1 0 0,1 0 0 0 0,-1 0 0 0 0,0 0 0 0 0,-1 1 1 0 0,1-1-1 0 0,-1 1 0 0 0,1 0 0 0 0,-1 0 1 0 0,0 0-1 0 0,0 1 0 0 0,-1-1 0 0 0,-2-1-17 0 0,1 2-9 0 0,0-1 0 0 0,0 1 1 0 0,0 0-1 0 0,0 1 0 0 0,0-1 0 0 0,-1 1 0 0 0,1 0 0 0 0,0 1 0 0 0,-1 0 0 0 0,1 0 0 0 0,0 0 0 0 0,-1 1 1 0 0,1-1-1 0 0,0 2 0 0 0,-1-1 0 0 0,1 1 0 0 0,0 0 0 0 0,0 0 0 0 0,0 0 0 0 0,1 1 0 0 0,-1 0 0 0 0,1 0 0 0 0,-1 1 1 0 0,1-1-1 0 0,0 1 0 0 0,0 0 0 0 0,0 1 0 0 0,1-1 0 0 0,0 1 0 0 0,0 0 0 0 0,0 0 0 0 0,0 0 0 0 0,1 1 1 0 0,-2 3 8 0 0,4-7-3 0 0,1 0 1 0 0,-1-1 0 0 0,1 1 0 0 0,0 0 0 0 0,0 0 0 0 0,-1 0 0 0 0,1 0 0 0 0,1 0 0 0 0,-1-1 0 0 0,0 1-1 0 0,0 0 1 0 0,1 0 0 0 0,-1 0 0 0 0,1 0 0 0 0,-1-1 0 0 0,1 1 0 0 0,0 0 0 0 0,0 0 0 0 0,0-1 0 0 0,0 1-1 0 0,0-1 1 0 0,0 1 0 0 0,0-1 0 0 0,0 1 0 0 0,1-1 0 0 0,-1 0 0 0 0,1 0 0 0 0,-1 1 0 0 0,1-1 0 0 0,-1 0-1 0 0,1 0 1 0 0,0 0 0 0 0,-1-1 0 0 0,1 1 0 0 0,0 0 0 0 0,0-1 0 0 0,-1 1 0 0 0,1-1 0 0 0,1 1 2 0 0,82 12 85 0 0,-78-13-92 0 0,32 2 55 0 0,85 19 276 0 0,-121-18-297 0 0,0 1 0 0 0,0 0 0 0 0,0 0 1 0 0,-1 0-1 0 0,1 0 0 0 0,-1 0 0 0 0,0 1 1 0 0,0-1-1 0 0,0 1 0 0 0,-1 0 0 0 0,0-1 1 0 0,0 1-1 0 0,0 0 0 0 0,0 0 0 0 0,-1-1 1 0 0,0 1-1 0 0,0 0 0 0 0,0 0 0 0 0,0 0 1 0 0,-1 0-1 0 0,0-1 0 0 0,0 1 0 0 0,-2 4-27 0 0,-53 120 314 0 0,55-129-333 0 0,0 1 0 0 0,0 0 1 0 0,1 0-1 0 0,-1 0 0 0 0,0 0 1 0 0,1 0-1 0 0,-1 0 0 0 0,1 0 0 0 0,-1 0 1 0 0,1 0-1 0 0,-1 0 0 0 0,1 0 1 0 0,0 0-1 0 0,0 0 0 0 0,-1 0 1 0 0,1 0-1 0 0,0 0 0 0 0,0 0 0 0 0,0 0 1 0 0,0 0-1 0 0,0 1 0 0 0,0-1 1 0 0,1 0-1 0 0,-1 0 0 0 0,0 0 0 0 0,1 0 1 0 0,-1 0-1 0 0,0 0 0 0 0,1 0 1 0 0,-1 0-1 0 0,1 0 0 0 0,0 0 1 0 0,-1 0-1 0 0,1 0 0 0 0,0 0 0 0 0,-1-1 1 0 0,1 1-1 0 0,0 0 0 0 0,0 0 1 0 0,0-1-1 0 0,0 1 0 0 0,-1-1 0 0 0,1 1 1 0 0,0 0-1 0 0,0-1 0 0 0,0 0 1 0 0,1 1-1 0 0,-1-1 0 0 0,0 0 1 0 0,0 1-1 0 0,0-1 0 0 0,0 0 0 0 0,0 0 1 0 0,0 0-1 0 0,0 0 0 0 0,0 0 1 0 0,2 0 18 0 0,59-17-4617 0 0,-34 2-588 0 0,-11 4-2606 0 0,-8 4-2315 0 0</inkml:trace>
  <inkml:trace contextRef="#ctx0" brushRef="#br0" timeOffset="1567.678">1361 839 2008 0 0,'0'0'2048'0'0,"0"0"-619"0"0,0 0 152 0 0,0 0 404 0 0,0 0 172 0 0,0 0-46 0 0,0 0-160 0 0,0 0-216 0 0,0 0-221 0 0,0 0-190 0 0,0 0-185 0 0,0 0-142 0 0,0 0-107 0 0,31-10-98 0 0,96-28-101 0 0,-56 2 472 0 0,-60 24-916 0 0,68-84 1237 0 0,-78 94-1473 0 0,0 0 1 0 0,0 1-1 0 0,-1-1 1 0 0,1 0-1 0 0,0 1 0 0 0,-1-1 1 0 0,1 0-1 0 0,-1 0 1 0 0,0 1-1 0 0,0-1 1 0 0,0 0-1 0 0,0 0 0 0 0,0 1 1 0 0,0-1-1 0 0,0 0 1 0 0,0 0-1 0 0,0 0 1 0 0,-1 1-1 0 0,1-1 1 0 0,-1 0-1 0 0,0 1 0 0 0,1-1 1 0 0,-1 0-1 0 0,0 1 1 0 0,0-1-1 0 0,0 1 1 0 0,0-1-1 0 0,0 1 0 0 0,0-1 1 0 0,-1 1-1 0 0,1 0 1 0 0,0 0-1 0 0,-1 0 1 0 0,1 0-1 0 0,-1 0 0 0 0,1 0 1 0 0,-1 0-1 0 0,1 0 1 0 0,-1 0-1 0 0,0 1 1 0 0,1-1-1 0 0,-1 0 1 0 0,0 1-1 0 0,0 0 0 0 0,1-1 1 0 0,-1 1-1 0 0,0 0 1 0 0,0 0-1 0 0,0 0 1 0 0,1 0-1 0 0,-1 0 0 0 0,0 1 1 0 0,0-1-1 0 0,0 1-11 0 0,-14 1-17 0 0,0 2-1 0 0,0 0 0 0 0,0 1 0 0 0,1 0 0 0 0,-1 2 1 0 0,1-1-1 0 0,0 2 0 0 0,1 0 0 0 0,0 1 0 0 0,1 0 1 0 0,-1 1-1 0 0,2 1 0 0 0,-1 0 0 0 0,2 0 1 0 0,-1 2-1 0 0,2-1 0 0 0,0 1 0 0 0,0 1 18 0 0,4-7-20 0 0,1-1 0 0 0,0 1 0 0 0,0 0 0 0 0,1 1 0 0 0,0-1 0 0 0,0 1 0 0 0,1 0 0 0 0,0 0 0 0 0,0 0 0 0 0,1 0 0 0 0,0 1 0 0 0,0-1 0 0 0,1 0 0 0 0,0 9 20 0 0,3-13-16 0 0,1-1 0 0 0,0 0 0 0 0,-1 0 0 0 0,1 0 0 0 0,1 0 0 0 0,-1 0 0 0 0,0-1 0 0 0,1 1 0 0 0,-1-1 0 0 0,1 0 0 0 0,0 0 0 0 0,-1 0-1 0 0,1 0 1 0 0,0-1 0 0 0,0 0 0 0 0,0 0 0 0 0,0 0 0 0 0,1 0 0 0 0,-1 0 0 0 0,0-1 0 0 0,0 0 0 0 0,0 0 0 0 0,1 0 0 0 0,-1 0 0 0 0,0-1 0 0 0,1 0 16 0 0,30 0-401 0 0,0-2 0 0 0,-1-2 0 0 0,1-1 0 0 0,-1-2-1 0 0,-1-1 1 0 0,19-8 401 0 0,112-46-4857 0 0,-105 39 1940 0 0,102-53-4839 0 0,-124 53 8754 0 0,-20 5 2941 0 0,-16 17-2346 0 0,-1 2-22 0 0,0 0-154 0 0,-15 0 1219 0 0,-59 37-375 0 0,59-28-2035 0 0,1 1 0 0 0,-1 0 0 0 0,2 1 1 0 0,0 1-1 0 0,0 0 0 0 0,1 0 1 0 0,0 1-1 0 0,1 1 0 0 0,1 1-226 0 0,9-15 1 0 0,0 1 0 0 0,1 1 1 0 0,-1-1-1 0 0,0 0 0 0 0,1 0 0 0 0,-1 0 0 0 0,1 0 0 0 0,-1 0 0 0 0,1 1 1 0 0,0-1-1 0 0,0 0 0 0 0,-1 0 0 0 0,1 0 0 0 0,0 1 0 0 0,0-1 1 0 0,0 0-1 0 0,0 0 0 0 0,0 1 0 0 0,1-1 0 0 0,-1 0 0 0 0,0 0 1 0 0,0 1-1 0 0,1-1 0 0 0,-1 0 0 0 0,1 0 0 0 0,-1 0 0 0 0,1 0 0 0 0,0 0 1 0 0,-1 0-1 0 0,1 0 0 0 0,0 0 0 0 0,0 0 0 0 0,-1 0 0 0 0,1 0 1 0 0,0 0-1 0 0,0 0 0 0 0,0-1 0 0 0,0 1 0 0 0,0 0 0 0 0,0-1 0 0 0,1 1 1 0 0,-1-1-1 0 0,0 1 0 0 0,0-1 0 0 0,0 1 0 0 0,1-1 0 0 0,-1 0 1 0 0,0 0-1 0 0,0 1 0 0 0,0-1 0 0 0,1 0 0 0 0,-1 0 0 0 0,0 0 1 0 0,0-1-1 0 0,1 1 0 0 0,-1 0 0 0 0,0 0 0 0 0,0-1 0 0 0,1 1 0 0 0,-1-1-1 0 0,12-1 41 0 0,-1-1 0 0 0,0 0 0 0 0,1-1 0 0 0,-2 0 0 0 0,1-1 0 0 0,0-1 0 0 0,-1 0-1 0 0,0 0 1 0 0,0-1 0 0 0,-1 0 0 0 0,0-1 0 0 0,0-1 0 0 0,5-5-41 0 0,18-12 126 0 0,-21 16-89 0 0,32-13 43 0 0,-33 77-57 0 0,-11-50-22 0 0,0 0 1 0 0,0-1-1 0 0,0 1 0 0 0,1-1 1 0 0,-1 1-1 0 0,1-1 0 0 0,0 1 1 0 0,0-1-1 0 0,0 1 0 0 0,0-1 1 0 0,1 0-1 0 0,0 1 0 0 0,-1-1 1 0 0,1 0-1 0 0,0 0 0 0 0,0 0 1 0 0,1-1-1 0 0,-1 1 0 0 0,1 0 1 0 0,-1-1-1 0 0,1 0 0 0 0,0 1 1 0 0,0-1-1 0 0,0 0 0 0 0,0 0 1 0 0,0-1-1 0 0,0 1 0 0 0,0-1 1 0 0,1 1-1 0 0,-1-1 0 0 0,1 0 1 0 0,-1 0-1 0 0,1-1 0 0 0,-1 1 1 0 0,1-1-1 0 0,-1 0 0 0 0,3 0-1 0 0,3 0 8 0 0,0-1 1 0 0,1-1-1 0 0,-1 1 0 0 0,-1-1 0 0 0,1-1 0 0 0,0 0 1 0 0,0 0-1 0 0,-1-1 0 0 0,0 0 0 0 0,0 0 0 0 0,0-1 0 0 0,0 0 1 0 0,-1 0-1 0 0,0-1 0 0 0,1-1-8 0 0,21-20 140 0 0,-2-1-1 0 0,-2-1 1 0 0,0-1 0 0 0,-2-1-1 0 0,-1-2 1 0 0,-2 0 0 0 0,11-25-140 0 0,-11 17 43 0 0,-1-2 0 0 0,-2 0 1 0 0,-2-1-1 0 0,-2 0 1 0 0,-2-1-1 0 0,-2-1 1 0 0,-2 0-1 0 0,-2 0 1 0 0,-2 0-1 0 0,-2-9-43 0 0,0 54 8 0 0,-1 0 0 0 0,0 0 0 0 0,0 0 0 0 0,1 0 0 0 0,-1 1 0 0 0,0-1-1 0 0,0 0 1 0 0,0 0 0 0 0,0 0 0 0 0,0 0 0 0 0,0 0 0 0 0,0 0 0 0 0,0 0 0 0 0,0 0-1 0 0,-1 0 1 0 0,1 1 0 0 0,0-1 0 0 0,-1 0 0 0 0,1 0 0 0 0,0 0 0 0 0,-1 0 0 0 0,1 1-1 0 0,-1-1 1 0 0,1 0 0 0 0,-1 0 0 0 0,0 1 0 0 0,1-1 0 0 0,-1 0 0 0 0,0 1 0 0 0,1-1 0 0 0,-1 1-1 0 0,0-1 1 0 0,0 1 0 0 0,1-1 0 0 0,-1 1 0 0 0,0 0 0 0 0,0-1 0 0 0,0 1 0 0 0,0 0-1 0 0,0 0 1 0 0,1-1 0 0 0,-1 1 0 0 0,0 0 0 0 0,0 0 0 0 0,0 0 0 0 0,0 0 0 0 0,0 0-1 0 0,0 0 1 0 0,0 0 0 0 0,0 1 0 0 0,0-1 0 0 0,1 0 0 0 0,-1 0 0 0 0,0 1 0 0 0,0-1-1 0 0,0 1 1 0 0,0-1 0 0 0,1 0 0 0 0,-1 1 0 0 0,0 0 0 0 0,0-1 0 0 0,1 1 0 0 0,-1-1 0 0 0,0 1-1 0 0,1 0-7 0 0,-12 20 27 0 0,2 0 0 0 0,0 1 0 0 0,1 0 0 0 0,1 1 0 0 0,1 0 0 0 0,-1 14-27 0 0,-10 74 262 0 0,5 1 0 0 0,5 0 1 0 0,6 112-263 0 0,2-213 6 0 0,-12 116 57 0 0,11-127-130 0 0,1-1-1 0 0,0 1 1 0 0,-1 0 0 0 0,1-1 0 0 0,-1 1-1 0 0,1 0 1 0 0,-1-1 0 0 0,1 1 0 0 0,-1 0-1 0 0,1-1 1 0 0,-1 1 0 0 0,1 0-1 0 0,-1 0 1 0 0,1 0 0 0 0,-1 0 0 0 0,1-1-1 0 0,-1 1 1 0 0,1 0 0 0 0,-1 0 0 0 0,0 0-1 0 0,1 0 1 0 0,-1 0 0 0 0,1 0 0 0 0,-1 0-1 0 0,1 1 1 0 0,-1-1 0 0 0,1 0 0 0 0,-1 0-1 0 0,1 0 1 0 0,-1 1 0 0 0,1-1-1 0 0,-1 0 1 0 0,1 0 0 0 0,-1 1 0 0 0,1-1-1 0 0,-1 0 1 0 0,1 1 0 0 0,-1-1 0 0 0,1 1-1 0 0,0-1 1 0 0,-1 1 67 0 0,2-13-1211 0 0,0 0-1 0 0,0 0 1 0 0,2 1 0 0 0,-1-1-1 0 0,1 1 1 0 0,1 0 0 0 0,0-1-1 0 0,1 2 1 0 0,0-1 0 0 0,4-6 1211 0 0,2-6-6154 0 0,-3 4-2162 0 0</inkml:trace>
  <inkml:trace contextRef="#ctx0" brushRef="#br0" timeOffset="1880.668">2986 345 6289 0 0,'0'0'3417'0'0,"0"0"-1007"0"0,0 0-568 0 0,0 0-178 0 0,0 0-89 0 0,0 0-109 0 0,0 0-213 0 0,0 0-259 0 0,0 0-193 0 0,0 0-126 0 0,0 0-75 0 0,0 0-66 0 0,0 0-73 0 0,-33 28-50 0 0,-104 88-34 0 0,47-43 622 0 0,89-72-981 0 0,0-1 0 0 0,0 1 0 0 0,0-1 0 0 0,0 1 0 0 0,0-1 0 0 0,0 1-1 0 0,0 0 1 0 0,0-1 0 0 0,0 1 0 0 0,1 0 0 0 0,-1 0 0 0 0,0-1 0 0 0,1 1 0 0 0,-1 0 0 0 0,0 0 0 0 0,1 0 0 0 0,-1 0-1 0 0,1 0 1 0 0,-1 0 0 0 0,1 0 0 0 0,0 0 0 0 0,-1 0 0 0 0,1 0 0 0 0,0 0 0 0 0,0 0 0 0 0,0 0 0 0 0,0 1-1 0 0,0-1 1 0 0,0 0 0 0 0,0 0 0 0 0,0 0 0 0 0,0 0 0 0 0,0 0 0 0 0,1 0 0 0 0,-1 0 0 0 0,0 0 0 0 0,1 0 0 0 0,-1 0-1 0 0,1 0 1 0 0,-1 0 0 0 0,1 0 0 0 0,-1 0 0 0 0,1 0 0 0 0,0 0 0 0 0,0-1 0 0 0,-1 1 0 0 0,1 0 0 0 0,0 0-1 0 0,0-1 1 0 0,0 1 0 0 0,0 0-18 0 0,54 20 821 0 0,-45-20-756 0 0,0 0 1 0 0,-1 0-1 0 0,1 2 1 0 0,-1-1-1 0 0,1 1 1 0 0,-1 0-1 0 0,0 1 1 0 0,0 0-1 0 0,0 1 1 0 0,-1-1-1 0 0,1 2 1 0 0,-1-1-1 0 0,-1 1 1 0 0,1 0-1 0 0,-1 1 1 0 0,0 0-1 0 0,5 6-65 0 0,-8 67 378 0 0,33-120-7412 0 0,-9 7 929 0 0,17-10-7266 0 0,-33 35 10888 0 0</inkml:trace>
  <inkml:trace contextRef="#ctx0" brushRef="#br0" timeOffset="2230.181">3233 544 0 0 0,'0'0'1024'0'0,"0"0"2306"0"0,0 0 876 0 0,0 0-286 0 0,0 0-690 0 0,0 0-745 0 0,0 0-552 0 0,0 0-366 0 0,0 0-237 0 0,0 0-181 0 0,0 0-178 0 0,0 0-176 0 0,0 0-191 0 0,21-21-168 0 0,62-65-111 0 0,-74 64 82 0 0,-25 29-220 0 0,-76 44 304 0 0,91-49-490 0 0,1 0 1 0 0,-1 0-1 0 0,0 0 0 0 0,0 0 1 0 0,1 0-1 0 0,0-1 1 0 0,-1 1-1 0 0,1 0 0 0 0,0 0 1 0 0,0 0-1 0 0,0 0 0 0 0,0 0 1 0 0,0 0-1 0 0,0 0 0 0 0,0 0 1 0 0,1 0-1 0 0,-1 0 0 0 0,1 0 1 0 0,0 0-1 0 0,-1 0 1 0 0,1 0-1 0 0,0-1 0 0 0,0 1 1 0 0,0 0-1 0 0,0 0 0 0 0,0-1 1 0 0,1 1-1 0 0,-1-1 0 0 0,0 1 1 0 0,1-1-1 0 0,-1 0 0 0 0,1 0 1 0 0,0 1-1 0 0,-1-1 1 0 0,1 0-1 0 0,0 0 0 0 0,0-1 1 0 0,-1 1-1 0 0,1 0 0 0 0,0 0 1 0 0,0-1-1 0 0,0 0 0 0 0,1 1-1 0 0,16 14 63 0 0,-13-8 28 0 0,-1 0 0 0 0,1 1 0 0 0,-2 0 0 0 0,1 0 0 0 0,-1 1-1 0 0,0-1 1 0 0,-1 1 0 0 0,0 0 0 0 0,0 0 0 0 0,-1 0 0 0 0,0 0 0 0 0,-1 0-1 0 0,0 1 1 0 0,0-1 0 0 0,-1 0 0 0 0,0 1 0 0 0,-2 7-91 0 0,0-10 55 0 0,0 1 1 0 0,0-1 0 0 0,-1-1 0 0 0,0 1-1 0 0,-1 0 1 0 0,0-1 0 0 0,0 1 0 0 0,0-1-1 0 0,-1 0 1 0 0,1 0 0 0 0,-1-1-1 0 0,-1 0 1 0 0,1 0 0 0 0,-1 0 0 0 0,0 0-1 0 0,0-1 1 0 0,0 0 0 0 0,-1 0-1 0 0,1-1 1 0 0,-1 1 0 0 0,0-2 0 0 0,0 1-1 0 0,-6 1-55 0 0,10-3-22 0 0,0 0 0 0 0,0-1-1 0 0,0 1 1 0 0,0-1-1 0 0,0 0 1 0 0,0 1-1 0 0,0-1 1 0 0,0-1 0 0 0,0 1-1 0 0,0 0 1 0 0,0-1-1 0 0,0 1 1 0 0,0-1-1 0 0,0 0 1 0 0,0 0 0 0 0,0 0-1 0 0,1-1 1 0 0,-1 1-1 0 0,0-1 1 0 0,1 1-1 0 0,-1-1 1 0 0,1 0 0 0 0,-1 0-1 0 0,1 0 1 0 0,0-1 22 0 0,-14-18-3125 0 0,3-5-4111 0 0,9 18-5362 0 0</inkml:trace>
</inkml:ink>
</file>

<file path=ppt/ink/ink21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8:01.5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52 214 2064 0 0,'0'0'1321'0'0,"0"0"-101"0"0,0 0 138 0 0,0 0 314 0 0,0 0 295 0 0,0 0 48 0 0,0 0-208 0 0,0 0-301 0 0,0 0-318 0 0,0 0-224 0 0,0 0-116 0 0,-9 3-65 0 0,-25 9-55 0 0,25-9-25 0 0,9-3-28 0 0,0 0-49 0 0,0 0-52 0 0,0 0-50 0 0,38-22 2097 0 0,195-96-967 0 0,-203 103-1591 0 0,0 1-1 0 0,0 1 1 0 0,1 2 0 0 0,1 1 0 0 0,0 2 0 0 0,0 1 0 0 0,0 1-1 0 0,1 2 1 0 0,26 0-63 0 0,-53 5 11 0 0,0-1 0 0 0,0 1 0 0 0,-1 0 0 0 0,1 0 0 0 0,0 1 0 0 0,-1 0 0 0 0,1 0 0 0 0,-1 0 0 0 0,1 1 0 0 0,-1 0 0 0 0,0 0 0 0 0,0 0 0 0 0,0 0 0 0 0,-1 1 0 0 0,1 0 0 0 0,-1 0 0 0 0,0 0 0 0 0,0 0 0 0 0,0 1 0 0 0,0 0 0 0 0,-1 0 0 0 0,0 0 0 0 0,0 0 1 0 0,0 0-1 0 0,-1 0 0 0 0,0 1 0 0 0,0 0 0 0 0,0-1 0 0 0,0 1 0 0 0,-1 0 0 0 0,0 2-11 0 0,-1 5 43 0 0,-1 0 0 0 0,0 0 0 0 0,-1-1 0 0 0,0 1 0 0 0,-1 0 0 0 0,-1-1 0 0 0,0 1 0 0 0,0-1 0 0 0,-1 0 1 0 0,-1-1-1 0 0,0 1 0 0 0,-1-1 0 0 0,0 0 0 0 0,0 0 0 0 0,-1-1 0 0 0,-1 0-43 0 0,-401 479 265 0 0,405-484-262 0 0,1 0-1 0 0,-1 1 1 0 0,1-1-1 0 0,1 1 1 0 0,-1 0-1 0 0,1-1 0 0 0,0 2 1 0 0,0-1-1 0 0,1 0 1 0 0,0 1-1 0 0,0-1 0 0 0,0 1 1 0 0,1-1-1 0 0,0 1 1 0 0,0 0-1 0 0,1 6-2 0 0,47 5 257 0 0,-41-17-195 0 0,16-2 80 0 0,0 0 0 0 0,-1-1 1 0 0,1-1-1 0 0,-1-1 0 0 0,0-1 1 0 0,0 0-1 0 0,0-2 0 0 0,-1-1 1 0 0,2-1-143 0 0,27-8 190 0 0,37-12 113 0 0,-68 19-9274 0 0,-11 4 2060 0 0,-3 3-5041 0 0</inkml:trace>
  <inkml:trace contextRef="#ctx0" brushRef="#br0" timeOffset="281.512">912 530 13675 0 0,'0'0'1710'0'0,"0"0"-506"0"0,0 0-157 0 0,0 0 102 0 0,0 0 105 0 0,0 0-34 0 0,0 0-165 0 0,0 0-160 0 0,0 0-122 0 0,0 0-90 0 0,0 0-77 0 0,0 0-82 0 0,0 0-67 0 0,17 0-59 0 0,86 0 203 0 0,19-19 18 0 0,-53-4-2614 0 0,-47 12-2887 0 0,-4-1-5519 0 0,-10 7-191 0 0</inkml:trace>
  <inkml:trace contextRef="#ctx0" brushRef="#br0" timeOffset="831.077">1409 416 9522 0 0,'0'0'1875'0'0,"0"0"-303"0"0,0 0-31 0 0,0 0 79 0 0,0 0 2 0 0,0 0-99 0 0,0 0-262 0 0,-1 35-295 0 0,-1 110-237 0 0,7-11 798 0 0,9 170 1233 0 0,-14-300-2718 0 0,1 0 0 0 0,-1 0 1 0 0,0 0-1 0 0,-1 0 0 0 0,1 0 1 0 0,-1 0-1 0 0,1 0 0 0 0,-1 0 1 0 0,0-1-1 0 0,-1 1 0 0 0,1 0 1 0 0,-1 0-1 0 0,0-1 0 0 0,1 1 1 0 0,-2-1-1 0 0,1 0 0 0 0,0 0 1 0 0,-1 1-1 0 0,1-1 1 0 0,-1-1-1 0 0,0 1 0 0 0,0 0 1 0 0,0-1-1 0 0,0 1 0 0 0,0-1 1 0 0,-1 0-1 0 0,1 0 0 0 0,-1-1 1 0 0,1 1-1 0 0,-1-1 0 0 0,0 1 1 0 0,-1-1-43 0 0,3-3 19 0 0,0 0 0 0 0,0 0 1 0 0,0 0-1 0 0,0 0 0 0 0,0-1 1 0 0,0 1-1 0 0,1-1 0 0 0,-1 1 1 0 0,1-1-1 0 0,0 0 0 0 0,0 1 1 0 0,0-1-1 0 0,0 0 0 0 0,0 0 1 0 0,1 0-1 0 0,-1 0 0 0 0,1 0 1 0 0,0 0-1 0 0,0 0 0 0 0,0 0-19 0 0,0 2 2 0 0,-1-20 13 0 0,2 0-1 0 0,0-1 1 0 0,2 1 0 0 0,0 0 0 0 0,1 0 0 0 0,1 0 0 0 0,1 1-1 0 0,1-1 1 0 0,1 1 0 0 0,7-12-15 0 0,-8 15 9 0 0,7-25-2 0 0,2 1-1 0 0,2 1 1 0 0,2 0-1 0 0,1 2 1 0 0,2 0-1 0 0,2 1 1 0 0,1 2-1 0 0,1 0 1 0 0,3 2 0 0 0,0 1-1 0 0,13-8-6 0 0,-35 34-1 0 0,0 1 0 0 0,0-1 0 0 0,1 2 0 0 0,-1-1 0 0 0,1 1 0 0 0,0 0 0 0 0,0 1-1 0 0,1 0 1 0 0,-1 1 0 0 0,1 0 0 0 0,-1 0 0 0 0,1 1 0 0 0,0 0 0 0 0,-1 0 0 0 0,1 1 0 0 0,3 1 1 0 0,-8 2 17 0 0,0-1 0 0 0,0 1 0 0 0,0 1 1 0 0,-1-1-1 0 0,1 1 0 0 0,-1-1 0 0 0,0 1 1 0 0,0 0-1 0 0,0 1 0 0 0,-1-1 0 0 0,1 1 1 0 0,-1 0-1 0 0,0-1 0 0 0,0 1 0 0 0,-1 1 0 0 0,0-1 1 0 0,0 0-1 0 0,0 0 0 0 0,0 1 0 0 0,-1-1 1 0 0,0 1-1 0 0,0 0 0 0 0,0-1 0 0 0,-1 1 1 0 0,0 0-1 0 0,0 0-17 0 0,0 4 43 0 0,0 0 1 0 0,-1-1-1 0 0,0 1 1 0 0,0 0-1 0 0,-1-1 0 0 0,-1 0 1 0 0,0 1-1 0 0,0-1 1 0 0,0 0-1 0 0,-1 0 0 0 0,-1-1 1 0 0,1 1-1 0 0,-1-1 1 0 0,-1 0-1 0 0,0 0 1 0 0,0-1-1 0 0,0 0 0 0 0,-4 3-43 0 0,-7 7 36 0 0,0-2 0 0 0,-2 0-1 0 0,1-1 1 0 0,-2-1-1 0 0,0-1 1 0 0,0-1 0 0 0,-5 2-36 0 0,22-11-32 0 0,0 0 0 0 0,1 0 1 0 0,-1 0-1 0 0,0 0 1 0 0,0-1-1 0 0,1 1 0 0 0,-1-1 1 0 0,-1 0-1 0 0,1 0 0 0 0,0 0 1 0 0,0 0-1 0 0,0-1 0 0 0,0 1 1 0 0,-1-1-1 0 0,1 0 1 0 0,0 0-1 0 0,0 0 0 0 0,-1 0 1 0 0,1 0-1 0 0,0-1 0 0 0,0 1 1 0 0,-1-1-1 0 0,1 0 0 0 0,0 0 1 0 0,0 0-1 0 0,0-1 1 0 0,0 1-1 0 0,0-1 0 0 0,1 0 1 0 0,-1 1-1 0 0,0-1 0 0 0,1 0 1 0 0,-1-1-1 0 0,1 1 0 0 0,0 0 1 0 0,0-1-1 0 0,0 1 1 0 0,0-1-1 0 0,0 0 0 0 0,0 1 1 0 0,1-1-1 0 0,-1 0 0 0 0,1 0 1 0 0,0 0-1 0 0,0 0 0 0 0,0 0 1 0 0,0-1 31 0 0,16-56-4253 0 0,-4 44-214 0 0,4 0-4073 0 0,-8 9-2665 0 0</inkml:trace>
  <inkml:trace contextRef="#ctx0" brushRef="#br0" timeOffset="2086.845">2147 107 12595 0 0,'0'0'2288'0'0,"0"0"-872"0"0,0 0-431 0 0,0 0-81 0 0,0 0-96 0 0,0 0-176 0 0,0 0-280 0 0,0 0-248 0 0,0 0-224 0 0,0 0-136 0 0,0 0-40 0 0,0 0-88 0 0,0 0-168 0 0,0 0-456 0 0,-7 37-1057 0 0,14-30-3248 0 0,-3 1-4777 0 0</inkml:trace>
  <inkml:trace contextRef="#ctx0" brushRef="#br0" timeOffset="1914.459">2219 427 10170 0 0,'0'0'2698'0'0,"0"0"-940"0"0,0 0-519 0 0,0 0 33 0 0,0 0 152 0 0,0 0 50 0 0,0 0-179 0 0,0 0-316 0 0,0 0-284 0 0,0 0-190 0 0,0 0-76 0 0,0 0-54 0 0,9 0 859 0 0,-37 140 1080 0 0,-5-99-2541 0 0,28-38-1962 0 0,0-10-5394 0 0,4 5 5242 0 0,-1 0-9499 0 0</inkml:trace>
  <inkml:trace contextRef="#ctx0" brushRef="#br0" timeOffset="2496.279">2403 505 7514 0 0,'0'0'2679'0'0,"0"0"-531"0"0,0 0-182 0 0,0 0-48 0 0,0 0-167 0 0,0 0-197 0 0,0 0-274 0 0,0 0-255 0 0,0 0-204 0 0,0 0-176 0 0,31-10-150 0 0,96-28-129 0 0,-82 15 97 0 0,-42 16-333 0 0,21-63 1153 0 0,-26 68-1273 0 0,1 1 0 0 0,-1-1 0 0 0,0 0 0 0 0,0 1 0 0 0,0-1 0 0 0,0 1 0 0 0,0-1 0 0 0,0 1 0 0 0,0 0 0 0 0,-1 0 0 0 0,1 0 0 0 0,0 0 0 0 0,-1 0 0 0 0,1 1 0 0 0,-1-1 0 0 0,1 1 0 0 0,-1-1 0 0 0,1 1 1 0 0,-1 0-1 0 0,1 0 0 0 0,0 0 0 0 0,-1 1 0 0 0,1-1 0 0 0,-1 0 0 0 0,1 1 0 0 0,-1-1 0 0 0,1 1 0 0 0,-1 0-10 0 0,-9 4-18 0 0,0 1 0 0 0,1 0 0 0 0,0 1 0 0 0,0 0 1 0 0,0 1-1 0 0,1 0 0 0 0,0 1 0 0 0,0 0 0 0 0,1 0 0 0 0,-5 8 18 0 0,5-9-1 0 0,1 1-1 0 0,1 0 1 0 0,-1 0 0 0 0,2 1-1 0 0,-1 0 1 0 0,1 0-1 0 0,1 0 1 0 0,0 1 0 0 0,0 0-1 0 0,1 0 1 0 0,0 0-1 0 0,1 0 1 0 0,0 1-1 0 0,1-1 1 0 0,1 1 0 0 0,-1 0-1 0 0,2 6 2 0 0,2-14-2 0 0,0 1 0 0 0,0-1 0 0 0,0 1 0 0 0,1-1 0 0 0,0 0 0 0 0,0 0 0 0 0,0 0 0 0 0,1 0 0 0 0,-1-1 0 0 0,1 1 0 0 0,0-1 0 0 0,0 0 0 0 0,0 0 0 0 0,0-1 0 0 0,0 1 0 0 0,1-1 0 0 0,-1 1 0 0 0,1-2 0 0 0,-1 1 0 0 0,1 0 0 0 0,0-1 0 0 0,0 0 0 0 0,0 0 0 0 0,0 0 0 0 0,0-1 0 0 0,0 1 0 0 0,0-1 0 0 0,3-1 2 0 0,1 2-101 0 0,1 0 0 0 0,-1 0 0 0 0,1-1 0 0 0,-1-1-1 0 0,0 1 1 0 0,1-2 0 0 0,-1 1 0 0 0,0-1 0 0 0,1-1 0 0 0,-1 1-1 0 0,0-2 1 0 0,-1 1 0 0 0,1-1 0 0 0,2-2 101 0 0,27-16-2945 0 0,-22 13-1169 0 0,-6 4-715 0 0,-2 1-6671 0 0</inkml:trace>
  <inkml:trace contextRef="#ctx0" brushRef="#br0" timeOffset="2783.153">2983 365 11763 0 0,'0'0'1775'0'0,"0"0"-308"0"0,0 0 0 0 0,0 0 53 0 0,0 0-73 0 0,0 0-224 0 0,0 0-330 0 0,0 0-246 0 0,0 0-131 0 0,0 0-84 0 0,0 0-53 0 0,0 0-56 0 0,0 0-30 0 0,-18 5-53 0 0,-57 20-25 0 0,72-24-188 0 0,0 0 1 0 0,0 0-1 0 0,0 1 0 0 0,0-1 1 0 0,1 1-1 0 0,-1 0 0 0 0,0 0 1 0 0,1 0-1 0 0,-1 0 1 0 0,1 0-1 0 0,0 0 0 0 0,-1 1 1 0 0,1-1-1 0 0,0 1 0 0 0,0-1 1 0 0,1 1-1 0 0,-1 0 1 0 0,0 2-28 0 0,-2 2 67 0 0,0 1-7 0 0,1 1-1 0 0,-1 0 0 0 0,1 1 1 0 0,1-1-1 0 0,0 0 1 0 0,0 1-1 0 0,1-1 1 0 0,0 1-1 0 0,0 0 1 0 0,1-1-1 0 0,1 1 1 0 0,0 6-60 0 0,2-10 23 0 0,-1 1 0 0 0,1-1 0 0 0,0 0 0 0 0,1 0 0 0 0,-1 0 0 0 0,1-1 1 0 0,0 1-1 0 0,0-1 0 0 0,1 0 0 0 0,0 0 0 0 0,0 0 0 0 0,0-1 1 0 0,0 1-1 0 0,1-1 0 0 0,0-1 0 0 0,-1 1 0 0 0,1-1 0 0 0,1 0 0 0 0,-1 0 1 0 0,0-1-1 0 0,1 0 0 0 0,-1 0 0 0 0,1 0 0 0 0,0-1 0 0 0,3 0-23 0 0,-5 1-12 0 0,1-1 0 0 0,-1 0-1 0 0,0-1 1 0 0,1 1 0 0 0,-1-1-1 0 0,1 0 1 0 0,-1-1 0 0 0,0 1-1 0 0,1-1 1 0 0,-1 0 0 0 0,0 0-1 0 0,0-1 1 0 0,1 1 0 0 0,-1-1 0 0 0,0 0-1 0 0,-1-1 1 0 0,1 1 0 0 0,0-1-1 0 0,-1 0 1 0 0,1 0 0 0 0,2-3 12 0 0,16-25-4148 0 0,-15 18-4427 0 0,-3 9-3072 0 0</inkml:trace>
  <inkml:trace contextRef="#ctx0" brushRef="#br0" timeOffset="3581.679">3239 608 4145 0 0,'0'0'3251'0'0,"0"0"-241"0"0,0 0-347 0 0,0 0-357 0 0,0 0-321 0 0,0 0-318 0 0,0 0-323 0 0,0 0-249 0 0,0 0-170 0 0,0 0-127 0 0,0 0-103 0 0,0 0-102 0 0,0 0-93 0 0,26-2-80 0 0,81-6-90 0 0,-54-9 388 0 0,-48 10-604 0 0,-3 5-95 0 0,1 0 0 0 0,0 0 0 0 0,-1 0 0 0 0,1 0 0 0 0,-1-1 0 0 0,0 1 0 0 0,0-1 0 0 0,0 0 0 0 0,0 1 0 0 0,-1-1 0 0 0,1 0 0 0 0,-1 0 0 0 0,1 0 0 0 0,-1 0 0 0 0,0 0 0 0 0,0-1 0 0 0,0 1 0 0 0,-1 0 0 0 0,1 0 0 0 0,-1-1 0 0 0,0 1 0 0 0,0 0 0 0 0,0-1 0 0 0,0 1 0 0 0,0 0 0 0 0,-1 0 0 0 0,0-1 0 0 0,1 1 0 0 0,-1 0 0 0 0,0 0 0 0 0,-1 0 0 0 0,1 0 0 0 0,0 0 0 0 0,-1 0 0 0 0,0 0 0 0 0,0 0 0 0 0,0 1 0 0 0,0-1 0 0 0,0 1 0 0 0,0-1 0 0 0,-1 1 0 0 0,1 0 0 0 0,-1 0 0 0 0,1 0 1 0 0,-1 0-1 0 0,0 0 0 0 0,0 1 0 0 0,0-1 0 0 0,0 1 0 0 0,0 0 0 0 0,0 0 0 0 0,0 0 0 0 0,-1 0 0 0 0,1 0 0 0 0,-2 1-19 0 0,-5 2-23 0 0,0 0 1 0 0,0 1-1 0 0,0 1 1 0 0,0-1-1 0 0,1 2 1 0 0,-1-1-1 0 0,1 1 1 0 0,0 1-1 0 0,1-1 1 0 0,-1 2-1 0 0,1-1 1 0 0,0 1-1 0 0,1 0 1 0 0,0 1-1 0 0,0-1 1 0 0,0 2 0 0 0,1-1-1 0 0,0 1 1 0 0,1 0-1 0 0,-2 4 23 0 0,5-10-4 0 0,-1 0-1 0 0,1 1 1 0 0,0-1-1 0 0,0 1 1 0 0,0-1-1 0 0,1 1 0 0 0,-1 0 1 0 0,1 0-1 0 0,0 0 1 0 0,0 0-1 0 0,0 0 1 0 0,0 0-1 0 0,1 0 1 0 0,0 0-1 0 0,0 0 1 0 0,0 0-1 0 0,0 1 1 0 0,1-1-1 0 0,-1 0 1 0 0,1 0-1 0 0,0 0 1 0 0,0 0-1 0 0,1-1 1 0 0,-1 1-1 0 0,1 0 1 0 0,0 0-1 0 0,0-1 1 0 0,0 1-1 0 0,0-1 1 0 0,1 0-1 0 0,-1 1 1 0 0,1-1-1 0 0,0 0 0 0 0,0-1 1 0 0,0 1-1 0 0,2 1 5 0 0,5 0-67 0 0,0 0-1 0 0,0 0 1 0 0,0-1-1 0 0,0 0 1 0 0,1-1-1 0 0,-1 0 0 0 0,1-1 1 0 0,0 0-1 0 0,-1-1 1 0 0,1 0-1 0 0,0 0 1 0 0,0-1-1 0 0,-1-1 1 0 0,1 0-1 0 0,8-2 68 0 0,92-41-3925 0 0,-49 12 118 0 0,107-69-14223 0 0,-64-4 17719 0 0,-66 56 6272 0 0,-37 34 8259 0 0,-12 18-9733 0 0,-2 5-5488 0 0,-18 16 1992 0 0,20-17-788 0 0,0 1 1 0 0,0 0-1 0 0,1 1 1 0 0,0 0-1 0 0,0 1 1 0 0,1 0-1 0 0,0 0 0 0 0,1 1 1 0 0,-1 1-204 0 0,7-9 7 0 0,1 0-1 0 0,0 0 1 0 0,0 0 0 0 0,0 0 0 0 0,0 0-1 0 0,0 0 1 0 0,0 0 0 0 0,0 1-1 0 0,1-1 1 0 0,-1 0 0 0 0,1 0 0 0 0,-1 0-1 0 0,1 0 1 0 0,0-1 0 0 0,0 1-1 0 0,0 0 1 0 0,0 0 0 0 0,0 0 0 0 0,0-1-1 0 0,1 1 1 0 0,-1-1 0 0 0,1 1-1 0 0,-1-1 1 0 0,1 1 0 0 0,-1-1-1 0 0,1 0 1 0 0,0 0 0 0 0,0 1 0 0 0,-1-1-1 0 0,1-1 1 0 0,0 1 0 0 0,0 0-1 0 0,0 0 1 0 0,0-1 0 0 0,0 1 0 0 0,0-1-1 0 0,0 1 1 0 0,0-1 0 0 0,0 0-1 0 0,0 0 1 0 0,1 0 0 0 0,-1 0 0 0 0,0-1-1 0 0,0 1-6 0 0,18 6 38 0 0,-16-5 20 0 0,1 0 0 0 0,-1 1 1 0 0,1-1-1 0 0,-1 1 0 0 0,0 0 0 0 0,1 0 0 0 0,-1 1 0 0 0,0-1 0 0 0,0 1 0 0 0,-1 0 0 0 0,1 0 0 0 0,-1 0 0 0 0,1 0 0 0 0,-1 1 0 0 0,0-1 0 0 0,0 1 0 0 0,0 0 0 0 0,-1 0 0 0 0,1 0 0 0 0,-1 0 0 0 0,0 0 0 0 0,0 1 0 0 0,-1-1 0 0 0,1 0 1 0 0,-1 1-1 0 0,0 0 0 0 0,0-1 0 0 0,0 1 0 0 0,-1 0 0 0 0,0-1 0 0 0,0 1 0 0 0,0 0 0 0 0,0 0 0 0 0,-1-1 0 0 0,0 1 0 0 0,0 0 0 0 0,0-1 0 0 0,0 1 0 0 0,-1-1 0 0 0,0 1-58 0 0,-2 0 12 0 0,-1-1 0 0 0,1 0-1 0 0,-1 0 1 0 0,0 0 0 0 0,-1 0-1 0 0,1-1 1 0 0,0 0 0 0 0,-1 0-1 0 0,0-1 1 0 0,0 0 0 0 0,1 0-1 0 0,-1 0 1 0 0,-1 0 0 0 0,1-1-1 0 0,0 0 1 0 0,0 0 0 0 0,0-1-1 0 0,-1 0 1 0 0,1 0 0 0 0,0 0-1 0 0,0-1 1 0 0,-2 0-12 0 0,1 1-70 0 0,-33-13-1970 0 0,29 5-1857 0 0,0-1-4332 0 0,5 2-4786 0 0</inkml:trace>
</inkml:ink>
</file>

<file path=ppt/ink/ink21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8:07.2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151 0 1048 0 0,'0'0'2218'0'0,"0"0"39"0"0,0 0 34 0 0,0 0 61 0 0,0 0-117 0 0,0 0-304 0 0,0 0-332 0 0,0 0-320 0 0,0 0-246 0 0,0 0-163 0 0,0 0-112 0 0,0 0-81 0 0,0 0-34 0 0,2 4 33 0 0,-2 5-412 0 0,0 0-1 0 0,-1 1 0 0 0,0-1 0 0 0,0 0 0 0 0,-1 1 1 0 0,0-1-1 0 0,-1 0 0 0 0,0 0 0 0 0,0-1 0 0 0,-1 1 1 0 0,0 0-1 0 0,-1-1 0 0 0,0 0 0 0 0,0 0-263 0 0,-3 7 36 0 0,0 1 1 0 0,-1-1-1 0 0,-1-1 0 0 0,-1 1 1 0 0,0-2-1 0 0,0 0 0 0 0,-1 0 1 0 0,-1-1-1 0 0,-2 1-36 0 0,10-12-1352 0 0,4-2-6095 0 0,1-2-4512 0 0</inkml:trace>
</inkml:ink>
</file>

<file path=ppt/ink/ink21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8:08.2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3 458 1832 0 0,'0'0'2082'0'0,"0"0"-910"0"0,0 0-397 0 0,0 0 71 0 0,0 0 249 0 0,0 0 329 0 0,0 0 184 0 0,0 0-13 0 0,0 0-102 0 0,0 0-209 0 0,0 0-171 0 0,9 8-80 0 0,33 22-33 0 0,-38-28-788 0 0,0 0 0 0 0,1 0 0 0 0,-1 0-1 0 0,1-1 1 0 0,-1 0 0 0 0,1 1 0 0 0,0-2 0 0 0,0 1 0 0 0,-1-1 0 0 0,1 1 0 0 0,0-1 0 0 0,0 0 0 0 0,0-1-1 0 0,0 1 1 0 0,2-2-212 0 0,7 1 513 0 0,7-3-117 0 0,0-1 0 0 0,-1 0 0 0 0,1-2 0 0 0,-1 0-1 0 0,-1-2 1 0 0,0 0 0 0 0,0-1 0 0 0,0 0 0 0 0,-1-2 0 0 0,15-12-396 0 0,15-30 703 0 0,-47 53-685 0 0,0-1 0 0 0,0 1 0 0 0,0-1 0 0 0,0 1 0 0 0,0-1 0 0 0,-1 0 1 0 0,1 1-1 0 0,-1-1 0 0 0,1 0 0 0 0,-1 1 0 0 0,1-1 0 0 0,-1 0 0 0 0,0 0 0 0 0,0 0 0 0 0,0 1 0 0 0,0-1 0 0 0,0 0 0 0 0,0 0 0 0 0,0 1 0 0 0,-1-1 0 0 0,1 0 0 0 0,-1 0 0 0 0,1 1 0 0 0,-1-1 0 0 0,0 0 1 0 0,0 1-1 0 0,1-1 0 0 0,-1 1 0 0 0,0-1 0 0 0,0 1 0 0 0,-1-1 0 0 0,1 1 0 0 0,0 0 0 0 0,0 0 0 0 0,-1-1 0 0 0,1 1 0 0 0,0 0 0 0 0,-1 0-18 0 0,-6-1-5 0 0,0 0-1 0 0,0 0 1 0 0,0 0-1 0 0,0 1 1 0 0,0 1-1 0 0,0-1 1 0 0,-1 1-1 0 0,1 1 0 0 0,0 0 1 0 0,0 0-1 0 0,0 0 1 0 0,0 1-1 0 0,0 0 1 0 0,0 1 5 0 0,-12 4-20 0 0,0 2 1 0 0,1 1-1 0 0,0 0 1 0 0,1 1-1 0 0,0 1 0 0 0,1 1 1 0 0,0 0-1 0 0,1 1 1 0 0,0 1-1 0 0,2 1 1 0 0,-1 0-1 0 0,1 2 20 0 0,5-7-1 0 0,1 1-1 0 0,0 0 0 0 0,1 1 1 0 0,1-1-1 0 0,0 1 0 0 0,0 0 1 0 0,2 1-1 0 0,-1-1 1 0 0,2 1-1 0 0,-1 3 2 0 0,3-11 5 0 0,0 0 0 0 0,1 0 0 0 0,0 0 0 0 0,0 0-1 0 0,0 0 1 0 0,0 0 0 0 0,1 0 0 0 0,0 0 0 0 0,0-1 0 0 0,1 1 0 0 0,0 0 0 0 0,0 0 0 0 0,0-1 0 0 0,1 0-1 0 0,-1 1 1 0 0,1-1 0 0 0,1 0 0 0 0,-1 0 0 0 0,1 0 0 0 0,0-1 0 0 0,0 1 0 0 0,0-1 0 0 0,0 0-1 0 0,5 3-4 0 0,2 0 51 0 0,0 0 0 0 0,0-1 0 0 0,1-1 0 0 0,-1 0-1 0 0,1 0 1 0 0,1-1 0 0 0,-1-1 0 0 0,0 0-1 0 0,1-1 1 0 0,-1 0 0 0 0,1-1 0 0 0,0 0 0 0 0,0-1-1 0 0,12-1-50 0 0,176-38 522 0 0,-106 5-528 0 0,-27 19-1817 0 0,-45 15-3093 0 0,-1 4-5567 0 0,-15-4-702 0 0</inkml:trace>
  <inkml:trace contextRef="#ctx0" brushRef="#br0" timeOffset="1259.4">1246 425 4249 0 0,'0'0'2292'0'0,"0"0"-323"0"0,0 0-7 0 0,0 0 115 0 0,0 0-70 0 0,0 0-278 0 0,0 0-412 0 0,0 0-304 0 0,0 0-189 0 0,0 0-127 0 0,0 0-78 0 0,0 0-52 0 0,0 0-27 0 0,-27 3-25 0 0,-84 11 5 0 0,105-13-435 0 0,0 0 0 0 0,0 0 0 0 0,0 0 1 0 0,0 0-1 0 0,0 1 0 0 0,0 0 0 0 0,0 0 0 0 0,1 1 1 0 0,-1 0-1 0 0,1 0 0 0 0,0 0 0 0 0,0 0 0 0 0,0 1 0 0 0,-2 1-85 0 0,-6 6 234 0 0,3-5-143 0 0,0 1 0 0 0,1 0 0 0 0,0 1 1 0 0,0-1-1 0 0,0 2 0 0 0,1-1 1 0 0,0 2-1 0 0,1-1 0 0 0,0 1 0 0 0,1-1 1 0 0,0 2-1 0 0,0-1 0 0 0,1 1 1 0 0,0 0-1 0 0,1 0 0 0 0,1 0 0 0 0,-1 1 1 0 0,2-1-1 0 0,0 1 0 0 0,-1 4-91 0 0,2-11 12 0 0,0-1 0 0 0,0 1-1 0 0,1 0 1 0 0,0 0 0 0 0,-1-1-1 0 0,2 1 1 0 0,-1 0 0 0 0,0 0 0 0 0,1-1-1 0 0,0 1 1 0 0,0 0 0 0 0,0-1-1 0 0,1 1 1 0 0,-1-1 0 0 0,1 1-1 0 0,0-1 1 0 0,1 0 0 0 0,-1 0-1 0 0,1 0 1 0 0,0 0 0 0 0,0 0 0 0 0,0 0-1 0 0,0-1 1 0 0,0 1 0 0 0,1-1-1 0 0,0 0 1 0 0,0 0 0 0 0,-1-1-1 0 0,2 1 1 0 0,-1-1 0 0 0,0 0 0 0 0,0 0-1 0 0,1 0 1 0 0,-1 0 0 0 0,4 0-12 0 0,8-4 87 0 0,1 0-1 0 0,-1-1 1 0 0,0-1 0 0 0,0-1 0 0 0,0 0 0 0 0,-1-1-1 0 0,1 0 1 0 0,-1-1 0 0 0,-1-1 0 0 0,0-1 0 0 0,0 0 0 0 0,0 0-1 0 0,-1-2 1 0 0,-1 1 0 0 0,1-2 0 0 0,-2 0 0 0 0,0 0 0 0 0,0-1-1 0 0,7-12-86 0 0,26-38 101 0 0,32-31-74 0 0,-74 120-239 0 0,0 4 281 0 0,-3-18-67 0 0,1 1 0 0 0,0 0 0 0 0,1 0 0 0 0,1-1 0 0 0,0 1 0 0 0,0-1 0 0 0,1 1 0 0 0,1-1 0 0 0,0 0 0 0 0,0 0 0 0 0,1 0 0 0 0,1-1 0 0 0,0 0 0 0 0,1 0 1 0 0,0 0-1 0 0,0-1 0 0 0,1 0 0 0 0,5 4-2 0 0,-11-12 4 0 0,1 0 0 0 0,0 0 0 0 0,0 0-1 0 0,0 0 1 0 0,1-1 0 0 0,-1 1 0 0 0,0-1 0 0 0,0 0 0 0 0,1 0 0 0 0,-1 0 0 0 0,1 0 0 0 0,-1-1 0 0 0,1 1 0 0 0,-1-1 0 0 0,1 0 0 0 0,-1 0 0 0 0,1 0 0 0 0,0 0-1 0 0,-1-1 1 0 0,1 0 0 0 0,-1 1 0 0 0,1-1 0 0 0,-1 0 0 0 0,0-1 0 0 0,1 1 0 0 0,-1-1 0 0 0,0 1 0 0 0,0-1 0 0 0,2-2-4 0 0,85-75 248 0 0,-68 55-198 0 0,-10 13-26 0 0,9-13 17 0 0,1 2 0 0 0,2 1 0 0 0,0 0 0 0 0,1 2 0 0 0,1 1 0 0 0,1 1 0 0 0,14-6-41 0 0,52-24 66 0 0,-87 42 625 0 0,-24-2-467 0 0,15 5-227 0 0,-1 0 0 0 0,1 1 0 0 0,-1-1 0 0 0,0 1 0 0 0,0 0 0 0 0,0 0 0 0 0,1 0 0 0 0,-1 1 0 0 0,0-1 0 0 0,0 1 0 0 0,0 0 0 0 0,0 0 0 0 0,0 0 0 0 0,0 1 0 0 0,0-1 0 0 0,0 1 0 0 0,0 0 0 0 0,0 0 0 0 0,0 0 0 0 0,1 1 0 0 0,-2 0 3 0 0,-4 3-5 0 0,0 1 0 0 0,0 0 0 0 0,1 0 0 0 0,-1 0 0 0 0,2 1 0 0 0,-1 1 0 0 0,1-1 0 0 0,0 1 0 0 0,0 1 0 0 0,1-1 0 0 0,0 1 0 0 0,1 0-1 0 0,0 0 1 0 0,0 1 0 0 0,1 0 0 0 0,0-1 0 0 0,1 1 0 0 0,0 1 0 0 0,1-1 0 0 0,0 0 0 0 0,0 1 0 0 0,1-1 0 0 0,0 1 0 0 0,1-1 0 0 0,1 6 5 0 0,-2-12-3 0 0,0 0 1 0 0,1 0-1 0 0,0 0 0 0 0,-1 0 1 0 0,1 0-1 0 0,1 0 1 0 0,-1 0-1 0 0,1 0 1 0 0,-1 0-1 0 0,1 0 1 0 0,0-1-1 0 0,1 1 0 0 0,-1 0 1 0 0,1 0-1 0 0,-1-1 1 0 0,1 1-1 0 0,0-1 1 0 0,0 0-1 0 0,1 1 1 0 0,-1-1-1 0 0,1 0 0 0 0,-1 0 1 0 0,1 0-1 0 0,0-1 1 0 0,0 1-1 0 0,0-1 1 0 0,1 0-1 0 0,-1 0 1 0 0,1 0-1 0 0,-1 0 0 0 0,1 0 1 0 0,-1-1-1 0 0,1 1 1 0 0,0-1-1 0 0,0 0 1 0 0,1 0 2 0 0,7 1 3 0 0,0 0 1 0 0,1-1-1 0 0,-1 0 1 0 0,1-1-1 0 0,-1 0 1 0 0,1-1-1 0 0,-1-1 1 0 0,1 0-1 0 0,-1 0 1 0 0,0-1 0 0 0,0-1-1 0 0,0 0 1 0 0,-1-1-1 0 0,1 0 1 0 0,-1 0-1 0 0,0-2 1 0 0,2-1-4 0 0,28-19 34 0 0,-2-2 1 0 0,-1-2 0 0 0,-1-2-1 0 0,-2 0 1 0 0,0-5-35 0 0,90-153 58 0 0,-110 165-45 0 0,0 0-14 0 0,-2 0-1 0 0,0-1 1 0 0,-2-1 0 0 0,-1 1 0 0 0,-1-2 0 0 0,-2 1-1 0 0,0-1 1 0 0,-2-1 0 0 0,-2 1 0 0 0,1-18 1 0 0,-5 46-1 0 0,1 0 1 0 0,-1 0-1 0 0,1 0 1 0 0,-1 0-1 0 0,0 1 1 0 0,1-1 0 0 0,-1 0-1 0 0,0 1 1 0 0,1-1-1 0 0,-1 0 1 0 0,0 1-1 0 0,0-1 1 0 0,0 1-1 0 0,0-1 1 0 0,1 1 0 0 0,-1-1-1 0 0,0 1 1 0 0,0 0-1 0 0,0-1 1 0 0,0 1-1 0 0,0 0 1 0 0,0 0-1 0 0,0 0 1 0 0,0 0-1 0 0,0 0 1 0 0,0 0 0 0 0,0 0-1 0 0,0 0 1 0 0,0 0-1 0 0,0 0 1 0 0,0 1-1 0 0,0-1 1 0 0,0 0-1 0 0,0 1 1 0 0,0-1-1 0 0,1 1 1 0 0,-1-1 0 0 0,0 1-1 0 0,0-1 1 0 0,0 1-1 0 0,1-1 1 0 0,-1 1-1 0 0,0 0 1 0 0,0-1-1 0 0,1 1 1 0 0,-1 0 0 0 0,1 0-1 0 0,-1 0 1 0 0,1 0-1 0 0,-1-1 1 0 0,1 1-1 0 0,-1 0 1 0 0,1 0-1 0 0,0 0 1 0 0,-1 0-1 0 0,1 0 1 0 0,0 0 0 0 0,0 0-1 0 0,0 0 1 0 0,0 0-1 0 0,0 0 1 0 0,0 0 0 0 0,-20 27-2 0 0,2 1 1 0 0,1 1 0 0 0,1 0-1 0 0,1 1 1 0 0,2 0 0 0 0,1 2-1 0 0,2-1 1 0 0,1 1 0 0 0,1 1-1 0 0,2-1 1 0 0,2 1 0 0 0,0 25 1 0 0,3-53 4 0 0,1 1 1 0 0,1-1 0 0 0,-1 0 0 0 0,1 1-1 0 0,0-1 1 0 0,1 0 0 0 0,-1 0-1 0 0,1 0 1 0 0,1 0 0 0 0,-1 0-1 0 0,1 0 1 0 0,0 0 0 0 0,0-1 0 0 0,0 0-1 0 0,1 1 1 0 0,0-1 0 0 0,0-1-1 0 0,0 1 1 0 0,1 0 0 0 0,0-1 0 0 0,-1 0-1 0 0,1 0 1 0 0,1-1 0 0 0,-1 1-1 0 0,1-1 1 0 0,-1 0 0 0 0,1-1 0 0 0,0 1-1 0 0,0-1 1 0 0,0 0 0 0 0,0-1-1 0 0,0 1 1 0 0,1-1 0 0 0,5 0-5 0 0,6 0 8 0 0,1-1 0 0 0,-1-1 0 0 0,0-1 0 0 0,0-1 1 0 0,0 0-1 0 0,0-1 0 0 0,0-1 0 0 0,16-7-8 0 0,-21 8 2 0 0,130-29 84 0 0,-141 35-74 0 0,0 0 0 0 0,-1 0 0 0 0,1 0 0 0 0,-1 0 0 0 0,1 0 0 0 0,-1 0-1 0 0,0 0 1 0 0,0 1 0 0 0,0-1 0 0 0,0 0 0 0 0,0 0 0 0 0,-1 1 0 0 0,1-1 0 0 0,-1 1 0 0 0,1-1 0 0 0,-1 1 0 0 0,0-1-1 0 0,0 1 1 0 0,0-1 0 0 0,0 1 0 0 0,0-1 0 0 0,-1 0 0 0 0,1 1 0 0 0,-1-1 0 0 0,0 2-12 0 0,1 5 40 0 0,0 101 326 0 0,0-109-373 0 0,0 0 1 0 0,1 1-1 0 0,-1-1 0 0 0,0 0 0 0 0,0 0 1 0 0,1 0-1 0 0,-1 0 0 0 0,0 0 0 0 0,1 0 0 0 0,-1 0 1 0 0,1 0-1 0 0,0 0 0 0 0,-1 0 0 0 0,1-1 0 0 0,0 1 1 0 0,-1 0-1 0 0,1 0 0 0 0,0 0 0 0 0,0-1 0 0 0,0 1 1 0 0,0 0-1 0 0,-1-1 0 0 0,1 1 0 0 0,0-1 0 0 0,0 1 1 0 0,0-1-1 0 0,0 1 0 0 0,0-1 0 0 0,1 0 0 0 0,-1 0 1 0 0,0 1-1 0 0,0-1 0 0 0,0 0 0 0 0,0 0 1 0 0,0 0-1 0 0,0 0 0 0 0,0 0 0 0 0,0 0 0 0 0,0-1 1 0 0,1 1-1 0 0,-1 0 0 0 0,0-1 0 0 0,0 1 7 0 0,10-16-1378 0 0,-4 3-2528 0 0,-4 9-1292 0 0,0 0-7119 0 0</inkml:trace>
</inkml:ink>
</file>

<file path=ppt/ink/ink21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8:12.3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254 522 0 0 0,'0'0'1000'0'0,"0"0"507"0"0,0 0 203 0 0,0 0-127 0 0,0 0-301 0 0,0 0-285 0 0,0 0-197 0 0,0 0-78 0 0,0 0-18 0 0,1 0 1174 0 0,4-3 9840 0 0,-5 3-10696 0 0,-44-8-314 0 0,35 9-680 0 0,-1 0 0 0 0,1 1 0 0 0,0 0 0 0 0,-1 1 0 0 0,1 0 0 0 0,0 0 0 0 0,0 1 0 0 0,1 0 0 0 0,-1 0 0 0 0,1 1 0 0 0,0 0 0 0 0,0 1 0 0 0,0 0 0 0 0,1 0 0 0 0,-1 2-28 0 0,0 0 5 0 0,1 0 1 0 0,1 0-1 0 0,-1 1 0 0 0,1-1 1 0 0,1 2-1 0 0,0-1 0 0 0,0 1 1 0 0,0-1-1 0 0,2 1 0 0 0,-1 0 1 0 0,-1 9-6 0 0,3-15 6 0 0,0 1 1 0 0,0 0 0 0 0,1-1 0 0 0,0 1 0 0 0,0 0 0 0 0,0 0 0 0 0,0 0 0 0 0,1 0-1 0 0,0 0 1 0 0,0 0 0 0 0,0 0 0 0 0,0 0 0 0 0,1 0 0 0 0,0 0 0 0 0,0 0-1 0 0,0 0 1 0 0,1-1 0 0 0,0 1 0 0 0,0 0 0 0 0,0-1 0 0 0,0 1 0 0 0,1-1 0 0 0,-1 0-1 0 0,1 0 1 0 0,0 0 0 0 0,1 0 0 0 0,-1 0 0 0 0,1-1 0 0 0,-1 1 0 0 0,1-1 0 0 0,0 0-1 0 0,0 0 1 0 0,0-1 0 0 0,1 1 0 0 0,-1-1 0 0 0,1 0 0 0 0,-1 0 0 0 0,1 0-1 0 0,0-1 1 0 0,1 1-7 0 0,0-2 59 0 0,0 0 0 0 0,-1-1 0 0 0,1 0 0 0 0,0 0-1 0 0,-1 0 1 0 0,1 0 0 0 0,-1-1 0 0 0,1 0 0 0 0,-1 0-1 0 0,0-1 1 0 0,1 1 0 0 0,-1-1 0 0 0,0 0 0 0 0,-1-1-1 0 0,1 1 1 0 0,-1-1 0 0 0,1 0 0 0 0,-1 0 0 0 0,0 0 0 0 0,1-3-59 0 0,8-8 5 0 0,-1-1 0 0 0,-1 0 0 0 0,0-1 1 0 0,-2 0-1 0 0,0-1 0 0 0,0 0 0 0 0,-2-1 1 0 0,0 1-1 0 0,-1-1 0 0 0,-1 0 0 0 0,-1-1 1 0 0,-1 1-1 0 0,-1-1 0 0 0,0 0 0 0 0,-1 0 1 0 0,-1 0-1 0 0,-3-19-5 0 0,2 37-17 0 0,1 0-1 0 0,-1-1 1 0 0,0 1 0 0 0,1 0 0 0 0,-1 0 0 0 0,0 0-1 0 0,-1-1 1 0 0,1 1 0 0 0,0 0 0 0 0,0 1 0 0 0,-1-1-1 0 0,1 0 1 0 0,-1 0 0 0 0,0 0 0 0 0,0 1 0 0 0,1-1-1 0 0,-1 1 1 0 0,0 0 0 0 0,0-1 0 0 0,0 1 0 0 0,0 0-1 0 0,-1 0 1 0 0,1 0 0 0 0,0 0 0 0 0,0 1 0 0 0,-1-1-1 0 0,1 1 1 0 0,0-1 0 0 0,-1 1 0 0 0,1 0 0 0 0,0 0-1 0 0,-1 0 1 0 0,1 0 0 0 0,-1 0 0 0 0,1 0 0 0 0,0 1-1 0 0,-1-1 1 0 0,1 1 0 0 0,0 0 0 0 0,0-1 0 0 0,-1 1-1 0 0,1 0 1 0 0,0 1 0 0 0,0-1 0 0 0,0 0-1 0 0,0 0 1 0 0,0 1 0 0 0,0-1 0 0 0,1 1 0 0 0,-2 1 17 0 0,2-2-3 0 0,1-1 1 0 0,0 0 0 0 0,-1 1-1 0 0,1-1 1 0 0,0 0 0 0 0,-1 0-1 0 0,1 1 1 0 0,0-1 0 0 0,0 1-1 0 0,-1-1 1 0 0,1 0 0 0 0,0 1-1 0 0,0-1 1 0 0,0 1 0 0 0,-1-1-1 0 0,1 0 1 0 0,0 1 0 0 0,0-1-1 0 0,0 1 1 0 0,0-1 0 0 0,0 1 0 0 0,0-1-1 0 0,0 1 1 0 0,0-1 0 0 0,0 0-1 0 0,0 1 1 0 0,0-1 0 0 0,1 1-1 0 0,-1-1 1 0 0,0 1 0 0 0,0-1-1 0 0,0 0 1 0 0,0 1 0 0 0,1-1-1 0 0,-1 0 1 0 0,0 1 0 0 0,0-1-1 0 0,1 1 1 0 0,-1-1 0 0 0,0 0-1 0 0,1 0 1 0 0,-1 1 0 0 0,0-1-1 0 0,1 0 1 0 0,-1 0 0 0 0,0 1-1 0 0,1-1 1 0 0,-1 0 0 0 0,1 0-1 0 0,-1 0 1 0 0,0 1 0 0 0,1-1-1 0 0,-1 0 1 0 0,1 0 0 0 0,-1 0-1 0 0,1 0 1 0 0,-1 0 0 0 0,1 0-1 0 0,-1 0 1 0 0,0 0 0 0 0,1 0-1 0 0,-1 0 1 0 0,1 0 0 0 0,-1 0-1 0 0,1-1 3 0 0,29 2 121 0 0,43-61 138 0 0,-65 50-218 0 0,102-151 239 0 0,-23-11-188 0 0,-73 132-29 0 0,-13 102-110 0 0,27 445 224 0 0,-6-201-187 0 0,-19 117 75 0 0,-5-383-19 0 0,-1 0 0 0 0,-3 0 0 0 0,-1 0 0 0 0,-2-1 0 0 0,-2 0 0 0 0,-1-1 0 0 0,-2 0 0 0 0,-2 0 0 0 0,-1-2 0 0 0,-5 6-46 0 0,19-35 31 0 0,0 0 0 0 0,-1 0-1 0 0,1 0 1 0 0,-1 0 0 0 0,-1-1-1 0 0,1 1 1 0 0,-1-1 0 0 0,0 0-1 0 0,-1-1 1 0 0,1 1 0 0 0,-1-1-1 0 0,0 0 1 0 0,0 0 0 0 0,-1-1-1 0 0,1 0 1 0 0,-1 0 0 0 0,0-1-1 0 0,0 1 1 0 0,-1-2 0 0 0,1 1-1 0 0,0-1 1 0 0,-1 0 0 0 0,0 0-1 0 0,1-1 1 0 0,-5 0-31 0 0,7-3 12 0 0,0-1-1 0 0,1 0 1 0 0,-1 0 0 0 0,1-1-1 0 0,0 0 1 0 0,0 1-1 0 0,0-1 1 0 0,0 0 0 0 0,1-1-1 0 0,0 1 1 0 0,0-1-1 0 0,0 1 1 0 0,0-1 0 0 0,1 0-1 0 0,-1 0 1 0 0,1 0-1 0 0,1 0 1 0 0,-1 0 0 0 0,1-1-1 0 0,0 1 1 0 0,0-1-1 0 0,0 1 1 0 0,1-6-12 0 0,-4-30-71 0 0,2 0 1 0 0,3 0-1 0 0,1 0 1 0 0,1 0-1 0 0,3 0 1 0 0,1 0-1 0 0,2 1 1 0 0,2 0-1 0 0,1 1 1 0 0,2 1-1 0 0,2 0 1 0 0,2 0-1 0 0,1 2 1 0 0,2 0-1 0 0,1 2 1 0 0,14-16 70 0 0,25-27-1574 0 0,-17 29-5636 0 0,-30 33-4889 0 0</inkml:trace>
</inkml:ink>
</file>

<file path=ppt/ink/ink21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8:13.7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120 221 0 0 0,'0'0'335'0'0,"0"0"1108"0"0,0 0 401 0 0,0 0 142 0 0,0 0 5 0 0,0 0-107 0 0,0 0-189 0 0,0 0-261 0 0,0 0-231 0 0,0 0-156 0 0,0 0-51 0 0,0 0-12 0 0,0 0-16 0 0,-2 3-55 0 0,-8 9-98 0 0,7-9-118 0 0,3-3-137 0 0,0 0-108 0 0,0 0-80 0 0,0 0-53 0 0,0 0-18 0 0,0 0 7 0 0,1 10 3892 0 0,0 14-3969 0 0,-76 218 740 0 0,44-162-699 0 0,34-117 1007 0 0,10-3-1268 0 0,2-1 1 0 0,2 2 0 0 0,1 0 0 0 0,2 1 0 0 0,1 1 0 0 0,3 1-1 0 0,10-12-11 0 0,-15 19-1 0 0,2 2-1 0 0,0 0 0 0 0,2 1 1 0 0,1 1-1 0 0,1 1 0 0 0,1 1 1 0 0,1 2-1 0 0,4-2 2 0 0,10 8-47 0 0,-36 38-9 0 0,-4-1 77 0 0,-2-1-1 0 0,0 1 0 0 0,-2-1 1 0 0,0 1-1 0 0,-1-1 1 0 0,-2 0-1 0 0,0-1 0 0 0,-1 1 1 0 0,-4 7-21 0 0,-12 43 92 0 0,-8 32-64 0 0,66-147-100 0 0,85-78 46 0 0,88-25-40 0 0,-199 142 61 0 0,-6 3 2 0 0,-1 0-1 0 0,1 0 0 0 0,0 0 0 0 0,-1 1 0 0 0,1 0 0 0 0,0-1 0 0 0,0 1 0 0 0,0 0 1 0 0,0 0-1 0 0,0 1 0 0 0,0-1 0 0 0,0 0 0 0 0,0 1 0 0 0,0 0 0 0 0,0 0 0 0 0,0 0 1 0 0,0 0-1 0 0,3 1 4 0 0,-4 1 1 0 0,0 1 1 0 0,0 0 0 0 0,0 0 0 0 0,-1 0 0 0 0,1 0-1 0 0,-1 0 1 0 0,1 0 0 0 0,-1 0 0 0 0,0 0-1 0 0,0 1 1 0 0,-1-1 0 0 0,1 0 0 0 0,-1 1-1 0 0,1-1 1 0 0,-1 0 0 0 0,0 1 0 0 0,-1 3-2 0 0,2-5 4 0 0,-2 30 29 0 0,-2 1 0 0 0,-1-1 0 0 0,-1 0 0 0 0,-2 0 0 0 0,-1 0 0 0 0,-1-1 0 0 0,-2 0 0 0 0,-5 8-33 0 0,-3 16-34 0 0,-27 77-86 0 0,87-162-6424 0 0,-39 29 6301 0 0,14-15-2838 0 0,-4 5-2367 0 0,2 0-6159 0 0</inkml:trace>
</inkml:ink>
</file>

<file path=ppt/ink/ink2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4:24.0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340 51 13867 0 0,'0'0'2630'0'0,"0"0"-731"0"0,0 0-371 0 0,0 0-101 0 0,0 0-146 0 0,0 0-281 0 0,0 0-263 0 0,0 0-173 0 0,0 0-98 0 0,0 0-50 0 0,0 0-44 0 0,0 0-60 0 0,-32 10-57 0 0,-101 35-37 0 0,50 2 57 0 0,73-39-255 0 0,0 1 0 0 0,0-1 1 0 0,1 2-1 0 0,0-1 0 0 0,1 2 0 0 0,0-1 0 0 0,1 1 0 0 0,0 0 1 0 0,0 2-21 0 0,6-12 1 0 0,0 1 0 0 0,0-1 0 0 0,0 1 0 0 0,1-1 0 0 0,-1 1 0 0 0,1 0 0 0 0,-1-1 0 0 0,1 1 0 0 0,0-1 1 0 0,0 1-1 0 0,-1 0 0 0 0,1-1 0 0 0,0 1 0 0 0,0 0 0 0 0,1-1 0 0 0,-1 1 0 0 0,0 0 0 0 0,0-1 0 0 0,1 1 1 0 0,-1-1-1 0 0,1 1 0 0 0,0-1 0 0 0,-1 1 0 0 0,1-1 0 0 0,0 1 0 0 0,0-1 0 0 0,0 1 0 0 0,0-1 0 0 0,0 0 1 0 0,0 0-1 0 0,0 1 0 0 0,0-1 0 0 0,1 0 0 0 0,-1 0 0 0 0,0 0 0 0 0,1 0 0 0 0,-1-1 0 0 0,1 1 0 0 0,-1 0 1 0 0,1 0-1 0 0,-1-1 0 0 0,1 1 0 0 0,-1-1 0 0 0,1 0 0 0 0,0 1 0 0 0,1-1-1 0 0,16 1 84 0 0,0-1 0 0 0,0-1 0 0 0,0-1 0 0 0,0 0 0 0 0,-1-1 0 0 0,1-2 0 0 0,-1 0 0 0 0,1 0 0 0 0,-2-2 0 0 0,1 0 0 0 0,-1-1 0 0 0,0-1 0 0 0,0 0 0 0 0,-1-2 0 0 0,-1 0 0 0 0,0 0 0 0 0,7-8-83 0 0,31-33 443 0 0,-46 100-1102 0 0,-7-35 239 0 0,3 31-3290 0 0,19-31-4111 0 0,4-14 744 0 0,-4-5 3283 0 0,18-24 3488 0 0,9-31 7420 0 0,-41 49-5072 0 0,8-8 1668 0 0,-12 18 2833 0 0,-11 46-5775 0 0,6-39-744 0 0,-1 0 0 0 0,1 0 1 0 0,0 0-1 0 0,0 0 0 0 0,1 0 1 0 0,-1 0-1 0 0,1 0 0 0 0,0 0 1 0 0,1 1-1 0 0,-1-1 0 0 0,1 0 1 0 0,0 0-1 0 0,0 0 0 0 0,1 0 1 0 0,0 3-26 0 0,2-5 68 0 0,1 0 0 0 0,-1 0 0 0 0,0 0 0 0 0,1 0 0 0 0,-1-1 0 0 0,1 0 0 0 0,0 0 0 0 0,0 0 0 0 0,0 0 0 0 0,0-1 0 0 0,0 0 0 0 0,0 0 1 0 0,0 0-1 0 0,1-1 0 0 0,-1 0 0 0 0,0 0 0 0 0,0 0 0 0 0,1-1 0 0 0,-1 1 0 0 0,0-1 0 0 0,0 0 0 0 0,0-1 0 0 0,4-1-68 0 0,7-5 184 0 0,-1-1-1 0 0,0-1 1 0 0,-1 0-1 0 0,0-2 0 0 0,-1 1 1 0 0,0-1-1 0 0,0-1 1 0 0,-1 0-1 0 0,-1-1 1 0 0,-1-1-1 0 0,4-5-183 0 0,8-8 168 0 0,47-78 408 0 0,-86 201-452 0 0,10-33-152 0 0,4 0 1 0 0,2 0-1 0 0,3 0 0 0 0,2 0 0 0 0,4 0 0 0 0,1-1 0 0 0,9 21 28 0 0,-11-51-8 0 0,-2-1-1 0 0,-1 1 1 0 0,-1 0-1 0 0,-2 0 1 0 0,-2 28 8 0 0,0-53 1 0 0,0-1 0 0 0,0 1 1 0 0,0-1-1 0 0,0 1 0 0 0,-1-1 0 0 0,0 0 1 0 0,0 0-1 0 0,-1 0 0 0 0,0 0 0 0 0,1 0 1 0 0,-1 0-1 0 0,-1-1 0 0 0,1 1 0 0 0,-1-1 1 0 0,0 0-1 0 0,0 0 0 0 0,0 0 0 0 0,0-1 1 0 0,-1 1-1 0 0,1-1 0 0 0,-1 0 0 0 0,0 0 1 0 0,0-1-1 0 0,0 0 0 0 0,0 1 0 0 0,-1-2 1 0 0,1 1-1 0 0,-1-1 0 0 0,1 0 0 0 0,-1 0 1 0 0,1 0-1 0 0,-3 0-1 0 0,4-1 0 0 0,1 0 0 0 0,0-1 0 0 0,0 1 0 0 0,0-1 0 0 0,0 1 0 0 0,1-1 0 0 0,-1 0 0 0 0,0 0 0 0 0,0 0 0 0 0,0 0 0 0 0,0-1 0 0 0,1 1 0 0 0,-1-1 0 0 0,1 1 0 0 0,-1-1 0 0 0,1 0 0 0 0,0 0 0 0 0,-1 0 0 0 0,1 0 0 0 0,0-1 0 0 0,1 1 0 0 0,-1-1 0 0 0,0 1 0 0 0,1-1 0 0 0,-1 1 0 0 0,1-1 0 0 0,0 0 0 0 0,0 0 0 0 0,0 0 0 0 0,0 0 0 0 0,0 0 0 0 0,1 0 0 0 0,-1 0 0 0 0,1 0 0 0 0,0 0 0 0 0,0 0 0 0 0,0-1 0 0 0,-2-7-25 0 0,1-1 0 0 0,1 0 0 0 0,0 0 0 0 0,1 0 0 0 0,0 0 0 0 0,1 1 0 0 0,0-1 0 0 0,1 0 0 0 0,0 1 0 0 0,1 0 0 0 0,0-1 25 0 0,47-69-3277 0 0,-44 73 2217 0 0,11-12-5988 0 0,-10 12-5303 0 0</inkml:trace>
</inkml:ink>
</file>

<file path=ppt/ink/ink21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8:14.1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398 100 8730 0 0,'0'0'3263'0'0,"0"0"-1208"0"0,0 0-365 0 0,0 0-2 0 0,0 0-78 0 0,0 0-275 0 0,0 0-389 0 0,0 0-277 0 0,0 0-97 0 0,0 0-34 0 0,0 0 0 0 0,0 0-24 0 0,0 0-70 0 0,-29 16-17 0 0,-88 49-47 0 0,35-10 299 0 0,69-47-616 0 0,0 1 0 0 0,1 0 0 0 0,1 1 0 0 0,-1 0 1 0 0,1 0-1 0 0,1 2 0 0 0,0-1 0 0 0,1 1 0 0 0,0 0 0 0 0,1 1 1 0 0,0 0-1 0 0,1 0 0 0 0,1 1 0 0 0,0 0 0 0 0,0 0 1 0 0,2 0-1 0 0,0 1 0 0 0,0 0 0 0 0,1 0 0 0 0,1 0 1 0 0,1 3-64 0 0,1-16 2 0 0,0 0 0 0 0,1 0 1 0 0,0 0-1 0 0,-1 0 0 0 0,1 0 1 0 0,0 0-1 0 0,0 0 0 0 0,0 0 1 0 0,0 0-1 0 0,0 0 0 0 0,1 0 1 0 0,-1-1-1 0 0,0 1 0 0 0,1-1 1 0 0,0 1-1 0 0,-1-1 0 0 0,1 1 1 0 0,0-1-1 0 0,0 0 0 0 0,-1 0 1 0 0,1 0-1 0 0,0 0 0 0 0,0 0 1 0 0,0 0-1 0 0,0 0 0 0 0,0-1 1 0 0,1 1-1 0 0,-1-1 0 0 0,0 0 1 0 0,0 1-1 0 0,0-1 0 0 0,0 0 1 0 0,0 0-1 0 0,1-1-2 0 0,73-15 230 0 0,-34-9-145 0 0,-2-3 1 0 0,-1-1-1 0 0,-1-2 0 0 0,-1-1 1 0 0,-2-2-1 0 0,-2-1 0 0 0,16-22-85 0 0,-16 9 102 0 0,-26 67-50 0 0,-49 211 118 0 0,60-148-866 0 0,-17-80 497 0 0,1 0 0 0 0,0 0 1 0 0,0-1-1 0 0,0 1 0 0 0,1 0 0 0 0,-1-1 0 0 0,0 0 0 0 0,0 1 0 0 0,1-1 0 0 0,-1 0 0 0 0,1 0 0 0 0,-1 0 0 0 0,1 0 1 0 0,0-1-1 0 0,-1 1 0 0 0,1-1 0 0 0,0 1 0 0 0,-1-1 0 0 0,1 0 0 0 0,2 0 199 0 0,36-14-6990 0 0,-33 9 3072 0 0,5-2-7495 0 0</inkml:trace>
  <inkml:trace contextRef="#ctx0" brushRef="#br0" timeOffset="433.402">1097 97 10082 0 0,'0'0'2558'0'0,"0"0"-558"0"0,0 0-274 0 0,0 0-59 0 0,0 0-48 0 0,0 0-174 0 0,0 0-259 0 0,0 0-275 0 0,0 0-220 0 0,0 0-187 0 0,0 0-145 0 0,0 0-99 0 0,0 0-37 0 0,-9-3-5 0 0,2 0-165 0 0,5 2-37 0 0,0-1 0 0 0,-1 1 0 0 0,1 0 0 0 0,-1 1 0 0 0,1-1 0 0 0,-1 0 0 0 0,0 1 1 0 0,1-1-1 0 0,-1 1 0 0 0,0 0 0 0 0,1 0 0 0 0,-1 0 0 0 0,0 0 0 0 0,1 0 0 0 0,-1 1 0 0 0,0-1 1 0 0,1 1-1 0 0,-1-1 0 0 0,0 1 0 0 0,1 0 0 0 0,-1 0 0 0 0,1 1-16 0 0,-26 19 218 0 0,2 0-1 0 0,1 3 1 0 0,0 0 0 0 0,2 1-1 0 0,0 3-217 0 0,22-27 4 0 0,0 0-1 0 0,0 0 1 0 0,1 0-1 0 0,-1 0 1 0 0,1 0-1 0 0,-1 1 1 0 0,1-1-1 0 0,-1 0 1 0 0,1 0-1 0 0,0 1 1 0 0,0-1-1 0 0,-1 0 0 0 0,1 1 1 0 0,0-1-1 0 0,0 0 1 0 0,0 0-1 0 0,1 1 1 0 0,-1-1-1 0 0,0 0 1 0 0,0 1-1 0 0,1-1 1 0 0,-1 0-1 0 0,0 0 1 0 0,1 0-1 0 0,0 1 0 0 0,-1-1 1 0 0,1 0-1 0 0,0 0 1 0 0,-1 0-1 0 0,1 0 1 0 0,0 0-1 0 0,0 0 1 0 0,0 0-1 0 0,0 0 1 0 0,0 0-1 0 0,0-1 1 0 0,0 1-1 0 0,0 0 0 0 0,0-1 1 0 0,0 1-1 0 0,0 0 1 0 0,1-1-1 0 0,-1 0 1 0 0,0 1-1 0 0,0-1 1 0 0,1 0-1 0 0,-1 1-3 0 0,81 17 115 0 0,-77-16-94 0 0,-3-2 1 0 0,1 0 0 0 0,-1 0 0 0 0,0 1 0 0 0,0-1 1 0 0,1 1-1 0 0,-1-1 0 0 0,0 1 0 0 0,0 0 0 0 0,0 0 0 0 0,0 0 0 0 0,0 0 0 0 0,0 1 0 0 0,0-1 0 0 0,0 0 0 0 0,0 1 0 0 0,-1-1 0 0 0,1 1 0 0 0,-1 0 0 0 0,1-1 0 0 0,-1 1 0 0 0,0 0 0 0 0,1 0 0 0 0,-1 0 0 0 0,0 0 0 0 0,0 0 0 0 0,0 0 0 0 0,0 0 1 0 0,-1 0-1 0 0,1 1 0 0 0,-1-1 0 0 0,1 0 0 0 0,-1 1-22 0 0,-2 6 61 0 0,-1 0 0 0 0,0 0 0 0 0,-1-1 0 0 0,0 1 0 0 0,0-1 1 0 0,0 0-1 0 0,-1 0 0 0 0,-1 0 0 0 0,1-1 0 0 0,-1 0 0 0 0,-1 0 1 0 0,1 0-1 0 0,-1-1 0 0 0,0 0 0 0 0,0 0 0 0 0,-1-1 0 0 0,0 0 1 0 0,-4 2-62 0 0,-15 14 71 0 0,23-17-114 0 0,-1 0-1 0 0,-1-1 1 0 0,1 1 0 0 0,0-1 0 0 0,-1-1-1 0 0,1 1 1 0 0,-1-1 0 0 0,0 0 0 0 0,0 0-1 0 0,0 0 1 0 0,0-1 0 0 0,0 0 0 0 0,0-1-1 0 0,-6 1 44 0 0,18-34-2479 0 0,63-41-4754 0 0,-45 53-226 0 0,-12 9-3653 0 0</inkml:trace>
  <inkml:trace contextRef="#ctx0" brushRef="#br0" timeOffset="821.838">1638 1 13387 0 0,'0'0'2200'0'0,"0"0"-505"0"0,0 0-85 0 0,0 0 68 0 0,0 0-42 0 0,0 0-265 0 0,0 0-416 0 0,0 0-367 0 0,0 0-187 0 0,0 0-42 0 0,0 0 3 0 0,0 0-22 0 0,-20 12-40 0 0,-124 79 348 0 0,68-28-147 0 0,75-60-500 0 0,1-1 0 0 0,-1 1 0 0 0,1-1-1 0 0,0 1 1 0 0,0 0 0 0 0,0-1 0 0 0,0 1 0 0 0,1-1-1 0 0,-1 1 1 0 0,1-1 0 0 0,-1 1 0 0 0,1-1 0 0 0,0 1-1 0 0,0-1 1 0 0,0 1 0 0 0,0-1 0 0 0,0 0 0 0 0,1 0-1 0 0,-1 0 1 0 0,1 1 0 0 0,-1-1 0 0 0,1-1 0 0 0,0 1-1 0 0,0 0 1 0 0,0 0 0 0 0,0-1 0 0 0,0 1 0 0 0,0-1-1 0 0,0 1 1 0 0,1-1 0 0 0,-1 0 0 0 0,0 0-1 0 0,1 0 1 0 0,-1 0 0 0 0,1-1 0 0 0,1 1-1 0 0,18 14 54 0 0,-17-11-27 0 0,0 1 0 0 0,1-1 0 0 0,-1 1-1 0 0,-1 0 1 0 0,1 1 0 0 0,-1-1 0 0 0,0 1 0 0 0,0 0 0 0 0,-1 0 0 0 0,1 0-1 0 0,-1 0 1 0 0,-1 1 0 0 0,1-1 0 0 0,-1 1 0 0 0,0-1 0 0 0,-1 1 0 0 0,0 0 0 0 0,0 0-1 0 0,0 0 1 0 0,-1 0 0 0 0,0 0 0 0 0,0 0 0 0 0,0 0 0 0 0,-1 0 0 0 0,0 0-1 0 0,-1-1 1 0 0,0 1 0 0 0,0 0 0 0 0,0-1 0 0 0,-1 1 0 0 0,0-1 0 0 0,0 0-1 0 0,0 0 1 0 0,-1 0 0 0 0,0 0-27 0 0,-1 1 6 0 0,0-1 0 0 0,0 0-1 0 0,0 0 1 0 0,-1 0 0 0 0,0-1 0 0 0,0 1-1 0 0,0-1 1 0 0,-1-1 0 0 0,0 0 0 0 0,0 1-1 0 0,0-2 1 0 0,0 1 0 0 0,0-1 0 0 0,-1 0-1 0 0,0-1 1 0 0,1 0 0 0 0,-1 0 0 0 0,0-1-1 0 0,0 0 1 0 0,0 0 0 0 0,0-1-1 0 0,0 0 1 0 0,-3 0-6 0 0,-21-39-2929 0 0,28 21-1136 0 0,1 2-3943 0 0,2 5-4344 0 0</inkml:trace>
</inkml:ink>
</file>

<file path=ppt/ink/ink21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8:16.6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23 6825 0 0,'0'0'3073'0'0,"0"0"-1172"0"0,0 0-624 0 0,0 0-133 0 0,0 0 30 0 0,0 0 21 0 0,0 0-86 0 0,0 0-186 0 0,0 0-188 0 0,0 0-35 0 0,0 0 28 0 0,5 0 58 0 0,100-9 2295 0 0,109-4-712 0 0,-146 20-2165 0 0,-4-7-731 0 0,-22 0-4719 0 0,-29-3-7131 0 0,-11 3 3303 0 0</inkml:trace>
</inkml:ink>
</file>

<file path=ppt/ink/ink21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8:16.9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8530 0 0,'0'0'1915'0'0,"0"0"-465"0"0,0 0-230 0 0,0 0-57 0 0,0 0-6 0 0,0 0-59 0 0,0 0-143 0 0,0 0-76 0 0,0 0-1 0 0,0 0 12 0 0,0 0-11 0 0,0 0-104 0 0,10 3-105 0 0,74 9 912 0 0,118-19-342 0 0,-164 3-2724 0 0,-20 1-1696 0 0,0 2-5068 0 0,-12 1-3073 0 0</inkml:trace>
</inkml:ink>
</file>

<file path=ppt/ink/ink21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8:17.3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321 0 6057 0 0,'0'0'3493'0'0,"0"0"-1254"0"0,0 0-516 0 0,0 0-56 0 0,0 0-2 0 0,0 0-168 0 0,0 0-272 0 0,0 0-303 0 0,0 0-220 0 0,0 0-141 0 0,0 0-77 0 0,0 0-30 0 0,0 0-54 0 0,-11 15 795 0 0,12 40 577 0 0,0-26-1419 0 0,0 1-1 0 0,-2 0 1 0 0,-2 0 0 0 0,-1-1-1 0 0,-5 22-352 0 0,-26 63-56 0 0,34-90-1309 0 0,25-19-4209 0 0,-14-9 39 0 0,-5 2 17 0 0,-1 1-4253 0 0</inkml:trace>
  <inkml:trace contextRef="#ctx0" brushRef="#br0" timeOffset="249.418">1 464 4449 0 0,'0'0'3981'0'0,"0"0"-1718"0"0,0 0-720 0 0,0 0-171 0 0,0 0 78 0 0,0 0 109 0 0,0 0-12 0 0,0 0-147 0 0,0 0-261 0 0,0 0-263 0 0,0 0-206 0 0,0 0-159 0 0,0 0-94 0 0,29-1-70 0 0,94-5-59 0 0,175-24 195 0 0,-287 30-1310 0 0,24 1 812 0 0,-26 4-3600 0 0,-4 4-3954 0 0,-3-5-3628 0 0</inkml:trace>
  <inkml:trace contextRef="#ctx0" brushRef="#br0" timeOffset="666.43">130 700 7026 0 0,'0'0'2273'0'0,"0"0"-760"0"0,0 0-270 0 0,0 0 141 0 0,0 0 143 0 0,0 0-31 0 0,0 0-202 0 0,0 0-261 0 0,0 0-186 0 0,0 0-105 0 0,0 0-76 0 0,0 0-89 0 0,0 0-89 0 0,34-10-54 0 0,105-28-35 0 0,-40 16 521 0 0,-40 22-446 0 0,-58 1-445 0 0,0 0 0 0 0,0 1 0 0 0,0-1 0 0 0,0 0 0 0 0,0 1 0 0 0,0-1 0 0 0,-1 1 0 0 0,1 0 0 0 0,0-1 0 0 0,-1 1 0 0 0,0 0 0 0 0,1-1 0 0 0,-1 1 1 0 0,0 0-1 0 0,0-1 0 0 0,1 1 0 0 0,-1 0 0 0 0,-1-1 0 0 0,1 1 0 0 0,0 0 0 0 0,0 0 0 0 0,-1-1 0 0 0,1 1 0 0 0,-1-1 0 0 0,1 1 0 0 0,-1 0 0 0 0,0-1 0 0 0,1 1 0 0 0,-1-1 0 0 0,0 1 0 0 0,0-1 0 0 0,-1 1-29 0 0,-125 125 657 0 0,74-81-511 0 0,-60 75 493 0 0,112-120-627 0 0,-1 0 1 0 0,1 0-1 0 0,0 0 1 0 0,0 0-1 0 0,1 1 0 0 0,-1-1 1 0 0,0 0-1 0 0,0 0 0 0 0,1 1 1 0 0,-1-1-1 0 0,0 1 1 0 0,1-1-1 0 0,0 1 0 0 0,-1-1 1 0 0,1 1-1 0 0,0-1 0 0 0,-1 1 1 0 0,1-1-1 0 0,0 1 0 0 0,0-1 1 0 0,1 1-1 0 0,-1-1 1 0 0,0 1-1 0 0,0-1 0 0 0,1 1 1 0 0,-1-1-1 0 0,1 1 0 0 0,-1-1 1 0 0,1 1-1 0 0,-1-1 1 0 0,1 0-1 0 0,0 1 0 0 0,0-1 1 0 0,0 0-1 0 0,0 0 0 0 0,0 0 1 0 0,0 1-1 0 0,0-1 1 0 0,0 0-1 0 0,0 0 0 0 0,1-1 1 0 0,-1 1-1 0 0,0 0 0 0 0,1 0 1 0 0,-1 0-1 0 0,0-1 1 0 0,1 1-1 0 0,-1-1 0 0 0,1 1 1 0 0,-1-1-1 0 0,1 0 0 0 0,-1 0 1 0 0,1 1-1 0 0,0-1-12 0 0,16 0 39 0 0,1-1 0 0 0,0-1 1 0 0,0 0-1 0 0,0-2 0 0 0,-1 0 0 0 0,0-1 0 0 0,0 0 0 0 0,0-2 1 0 0,0 0-1 0 0,-1-1 0 0 0,10-7-39 0 0,-4 5-219 0 0,33-22-1796 0 0,-38 19-1204 0 0,-3 0-3400 0 0,-8 5-5578 0 0</inkml:trace>
  <inkml:trace contextRef="#ctx0" brushRef="#br0" timeOffset="1488.022">743 887 5681 0 0,'0'0'3718'0'0,"0"0"-1284"0"0,0 0-532 0 0,0 0-55 0 0,0 0-59 0 0,0 0-86 0 0,0 0-212 0 0,0 0-310 0 0,0 0-248 0 0,0 0-189 0 0,0 0-99 0 0,0 0-82 0 0,12-17-50 0 0,81-117 761 0 0,-5 6-138 0 0,50-59-588 0 0,-63 124-438 0 0,-75 62-111 0 0,1 1 1 0 0,-1 0-1 0 0,1 0 0 0 0,-1-1 0 0 0,1 1 0 0 0,-1 0 0 0 0,1 0 0 0 0,-1-1 0 0 0,1 1 0 0 0,-1 0 1 0 0,1 0-1 0 0,-1 0 0 0 0,1 0 0 0 0,0 0 0 0 0,-1 0 0 0 0,1 0 0 0 0,-1 0 0 0 0,1 0 0 0 0,-1 0 1 0 0,1 0-1 0 0,-1 0 0 0 0,1 1 0 0 0,0-1 0 0 0,-1 0 0 0 0,1 0 0 0 0,-1 0 0 0 0,1 1 0 0 0,-1-1 1 0 0,1 0-1 0 0,-1 1 0 0 0,0-1 0 0 0,1 0 0 0 0,-1 1 0 0 0,1-1 0 0 0,-1 1 0 0 0,0-1 0 0 0,1 1 1 0 0,-1-1-1 0 0,0 1 0 0 0,1-1 0 0 0,-1 1 0 0 0,0-1 0 0 0,0 1 0 0 0,0-1 0 0 0,1 1 0 0 0,-1-1 1 0 0,0 1-1 0 0,0-1 0 0 0,0 1 0 0 0,0-1 0 0 0,0 1 0 0 0,0 0 0 0 0,0-1 0 0 0,0 1 0 0 0,0-1 0 0 0,0 1 1 0 0,-1-1 1 0 0,2 46 130 0 0,-1-35-139 0 0,0-5 11 0 0,-1 9 10 0 0,1 1 0 0 0,0 0 0 0 0,1 0 0 0 0,1 0 0 0 0,1 0 0 0 0,0-1 0 0 0,1 1 0 0 0,0-1 0 0 0,7 14-12 0 0,-10-26 3 0 0,0-1 0 0 0,0 1-1 0 0,0-1 1 0 0,1 1 0 0 0,-1-1-1 0 0,1 1 1 0 0,-1-1-1 0 0,1 0 1 0 0,0 0 0 0 0,0 0-1 0 0,0 0 1 0 0,0 0 0 0 0,1 0-1 0 0,-1 0 1 0 0,0-1 0 0 0,1 1-1 0 0,-1-1 1 0 0,1 0-1 0 0,-1 0 1 0 0,1 0 0 0 0,0 0-1 0 0,0 0 1 0 0,-1 0 0 0 0,1-1-1 0 0,0 1 1 0 0,0-1 0 0 0,0 0-1 0 0,0 0 1 0 0,-1 0-1 0 0,1 0 1 0 0,0 0 0 0 0,0-1-1 0 0,0 1 1 0 0,-1-1 0 0 0,1 0-1 0 0,0 0 1 0 0,0 0 0 0 0,-1 0-1 0 0,1 0 1 0 0,-1-1-1 0 0,1 1 1 0 0,-1-1 0 0 0,0 1-1 0 0,2-2-2 0 0,224-233 98 0 0,-154 181-88 0 0,-58 85 78 0 0,-14 169 783 0 0,2 47-276 0 0,-5-245-639 0 0,1 1-1 0 0,-1-1 1 0 0,1 1-1 0 0,0-1 1 0 0,0 1 0 0 0,0 0-1 0 0,0-1 1 0 0,0 1-1 0 0,0-1 1 0 0,0 1-1 0 0,0 0 1 0 0,1-1 0 0 0,-1 1-1 0 0,1-1 1 0 0,-1 1-1 0 0,1-1 1 0 0,-1 1 0 0 0,1-1-1 0 0,0 0 1 0 0,0 1-1 0 0,0-1 1 0 0,-1 0-1 0 0,1 0 1 0 0,1 1 0 0 0,-1-1-1 0 0,0 0 1 0 0,0 0-1 0 0,0 0 1 0 0,1 0-1 0 0,-1 0 1 0 0,0-1 0 0 0,1 1-1 0 0,-1 0 1 0 0,1 0-1 0 0,-1-1 1 0 0,1 1 0 0 0,-1-1-1 0 0,1 0 1 0 0,-1 1-1 0 0,1-1 1 0 0,-1 0-1 0 0,1 0 1 0 0,0 0 0 0 0,-1 0-1 0 0,1 0 1 0 0,-1 0-1 0 0,1 0 1 0 0,-1-1-1 0 0,1 1 1 0 0,-1-1 0 0 0,1 1-1 0 0,1-1 45 0 0,9-16-2476 0 0,-2 4-3906 0 0,-5 6-5782 0 0</inkml:trace>
</inkml:ink>
</file>

<file path=ppt/ink/ink21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8:24.0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45 2072 0 0,'0'0'2244'0'0,"0"0"-121"0"0,0 0 96 0 0,0 0 80 0 0,0 0-79 0 0,0 0-243 0 0,0 0-349 0 0,0 0-294 0 0,0 0-273 0 0,0 0-199 0 0,0 0-99 0 0,9-7-63 0 0,27-23-43 0 0,-27 23-32 0 0,-9 7-43 0 0,-6 18 1305 0 0,-42 34-206 0 0,74-74-782 0 0,11-21-253 0 0,-80 67-25 0 0,39-19-1222 0 0,-2 0 935 0 0,3-4-5049 0 0,1-1-4565 0 0,7 0-3566 0 0</inkml:trace>
</inkml:ink>
</file>

<file path=ppt/ink/ink21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38:39.7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2528 4640 2873 0 0,'0'0'3230'0'0,"0"0"-811"0"0,0 0-313 0 0,0 0-13 0 0,0 0-102 0 0,0 0-239 0 0,0 0-310 0 0,0 0-317 0 0,0 0-236 0 0,0 0-171 0 0,0 0-137 0 0,0 0-107 0 0,0 0-90 0 0,0 0-59 0 0,6 19 1091 0 0,-1 171 2057 0 0,-38 68-2805 0 0,5-159-1094 0 0,25-120-21834 0 0,3 17 16987 0 0</inkml:trace>
  <inkml:trace contextRef="#ctx0" brushRef="#br0" timeOffset="540.539">2422 4636 4345 0 0,'0'0'2786'0'0,"0"0"-683"0"0,0 0-211 0 0,0 0 78 0 0,0 0 41 0 0,0 0-177 0 0,0 0-354 0 0,0 0-397 0 0,0 0-311 0 0,0 0-196 0 0,0 0-93 0 0,0 0 0 0 0,1-6 20 0 0,0 4-450 0 0,-1 0 0 0 0,1 0 0 0 0,-1 0 0 0 0,1 0 0 0 0,0 0 0 0 0,0 0 0 0 0,0 0 0 0 0,0 1 0 0 0,0-1 0 0 0,0 0 0 0 0,0 0 0 0 0,1 1 0 0 0,-1-1 0 0 0,1 1 0 0 0,-1-1 0 0 0,1 1 0 0 0,0 0 0 0 0,-1-1 0 0 0,1 1 0 0 0,0 0 0 0 0,0 0 0 0 0,0 0 0 0 0,0 1 0 0 0,0-1 0 0 0,0 0-53 0 0,20-6 346 0 0,111-22 1111 0 0,-128 28-1432 0 0,0 0-1 0 0,-1 0 0 0 0,1 1 0 0 0,0 0 0 0 0,0 0 0 0 0,0 0 0 0 0,-1 1 0 0 0,1-1 0 0 0,0 1 0 0 0,0 0 1 0 0,-1 0-1 0 0,1 1 0 0 0,-1-1 0 0 0,1 1 0 0 0,-1 0 0 0 0,1 1 0 0 0,-1-1 0 0 0,0 1 0 0 0,0-1 0 0 0,0 1 0 0 0,-1 1 1 0 0,1-1-1 0 0,-1 0 0 0 0,0 1 0 0 0,0 0 0 0 0,0-1 0 0 0,0 1 0 0 0,0 0 0 0 0,-1 1-24 0 0,0 0 22 0 0,-1 1-1 0 0,0-1 0 0 0,-1 1 0 0 0,1-1 1 0 0,-1 1-1 0 0,0-1 0 0 0,0 0 0 0 0,-1 1 1 0 0,0-1-1 0 0,0 1 0 0 0,0-1 1 0 0,0 0-1 0 0,-1 1 0 0 0,0-1 0 0 0,0 0 1 0 0,0 0-1 0 0,-1 0 0 0 0,0-1 1 0 0,0 1-1 0 0,0-1 0 0 0,0 1 0 0 0,-1-1 1 0 0,0 0-22 0 0,-20 27 72 0 0,-38 70 53 0 0,62-98-128 0 0,-1 1 0 0 0,1-1 0 0 0,0 0 0 0 0,1 1 0 0 0,-1-1 0 0 0,0 0 1 0 0,1 0-1 0 0,0 1 0 0 0,0-1 0 0 0,0 0 0 0 0,0 0 0 0 0,0 0 0 0 0,1 0 0 0 0,-1 0 0 0 0,1 0 0 0 0,0-1 0 0 0,0 1 0 0 0,0-1 0 0 0,0 1 0 0 0,0-1 1 0 0,1 1-1 0 0,-1-1 0 0 0,1 0 0 0 0,0 0 0 0 0,-1 0 0 0 0,1-1 0 0 0,0 1 0 0 0,0-1 0 0 0,0 1 0 0 0,0-1 0 0 0,0 0 0 0 0,0 0 0 0 0,0 0 0 0 0,1-1 0 0 0,-1 1 1 0 0,3-1 2 0 0,2 3 10 0 0,1 0 0 0 0,0 0 0 0 0,-1 0 0 0 0,1 1 0 0 0,0 0 1 0 0,-1 1-1 0 0,0 0 0 0 0,0 0 0 0 0,-1 0 0 0 0,1 1 0 0 0,-1 0 0 0 0,0 1 0 0 0,-1 0 0 0 0,0 0 0 0 0,0 0 0 0 0,0 1 0 0 0,-1-1 0 0 0,0 1 0 0 0,0 1 0 0 0,-1-1 0 0 0,0 1 0 0 0,-1-1 0 0 0,0 1 0 0 0,0 0 0 0 0,-1 0 0 0 0,0 1 0 0 0,-1-1 0 0 0,1 7-10 0 0,-2-11 36 0 0,-1 0-1 0 0,0 0 0 0 0,1 0 1 0 0,-2 0-1 0 0,1-1 1 0 0,-1 1-1 0 0,1 0 1 0 0,-1 0-1 0 0,0-1 1 0 0,-1 1-1 0 0,1-1 0 0 0,-1 0 1 0 0,0 0-1 0 0,0 0 1 0 0,0 0-1 0 0,-1 0 1 0 0,1-1-1 0 0,-1 1 0 0 0,0-1 1 0 0,0 0-1 0 0,0 0 1 0 0,-1 0-1 0 0,1-1 1 0 0,-1 0-1 0 0,1 1 1 0 0,-1-2-1 0 0,0 1 0 0 0,-3 0-35 0 0,-143 25 299 0 0,136-25-317 0 0,0-1 0 0 0,0 0 0 0 0,-1-1-1 0 0,1-1 1 0 0,0-1 0 0 0,0 0 0 0 0,1 0 0 0 0,-1-2 0 0 0,0 0-1 0 0,1 0 1 0 0,0-2 0 0 0,0 0 0 0 0,-5-3 18 0 0,-12-35-1364 0 0,30 7-7069 0 0,2 30-3459 0 0</inkml:trace>
  <inkml:trace contextRef="#ctx0" brushRef="#br0" timeOffset="2684.516">1 4599 3753 0 0,'0'0'2547'0'0,"0"0"-592"0"0,0 0-213 0 0,0 0 138 0 0,0 0 127 0 0,0 0-78 0 0,0 0-273 0 0,0 0-378 0 0,0 0-302 0 0,0 0-204 0 0,0 0-121 0 0,0 0-39 0 0,0 0-31 0 0,4-12-19 0 0,10-34-45 0 0,9 96 2831 0 0,31 183-2207 0 0,-17-43-882 0 0,-19-75-107 0 0,-10-126 731 0 0,-5-50-772 0 0,3 1-1 0 0,2 0 1 0 0,11-36-111 0 0,46-156 51 0 0,-54 204-43 0 0,-11 47 1 0 0,0 1 0 0 0,0 0-43 0 0,0 0-21 0 0,0 0-49 0 0,0 0-5 0 0,-15 26-1422 0 0,7-6-1353 0 0,7-11-6539 0 0,1-9-1982 0 0</inkml:trace>
  <inkml:trace contextRef="#ctx0" brushRef="#br0" timeOffset="3124.091">443 4993 4937 0 0,'0'0'3841'0'0,"0"0"-1475"0"0,0 0-501 0 0,0 0-62 0 0,0 0-119 0 0,0 0-196 0 0,0 0-301 0 0,0 0-211 0 0,0 0-124 0 0,0 0-116 0 0,0 0-84 0 0,0 0-57 0 0,0 0-43 0 0,-4 23 1246 0 0,-8 79-1364 0 0,14-99-389 0 0,0 1 1 0 0,0 0-1 0 0,1-1 1 0 0,-1 1-1 0 0,1-1 1 0 0,0 0-1 0 0,0 0 1 0 0,0 0-1 0 0,0 0 1 0 0,1-1 0 0 0,-1 1-1 0 0,1-1 1 0 0,0 0-1 0 0,-1 0 1 0 0,1 0-1 0 0,0 0 1 0 0,0-1-1 0 0,0 1 1 0 0,0-1-1 0 0,1 0 1 0 0,-1-1 0 0 0,0 1-1 0 0,0-1 1 0 0,1 0-1 0 0,-1 0 1 0 0,0 0-1 0 0,0 0 1 0 0,1-1-1 0 0,-1 1 1 0 0,0-1-1 0 0,0 0 1 0 0,0-1 0 0 0,2 0-47 0 0,0-2 61 0 0,1 0-1 0 0,-1-1 0 0 0,0 0 0 0 0,0 0 0 0 0,-1-1 0 0 0,0 0 0 0 0,0 0 1 0 0,0 0-1 0 0,0 0 0 0 0,-1-1 0 0 0,0 0 0 0 0,-1 0 0 0 0,1 0 0 0 0,-1 0 1 0 0,-1 0-1 0 0,1-1 0 0 0,-1 1 0 0 0,-1-1 0 0 0,1 0 0 0 0,-1 0 0 0 0,-1 1 1 0 0,1-1-1 0 0,-1 0 0 0 0,-1 0 0 0 0,1 0 0 0 0,-2-1-59 0 0,2 6-11 0 0,-1-1-1 0 0,0 1 0 0 0,0-1 1 0 0,0 1-1 0 0,0 0 1 0 0,-1 0-1 0 0,1-1 0 0 0,-1 1 1 0 0,0 0-1 0 0,0 0 1 0 0,0 0-1 0 0,0 1 1 0 0,-1-1-1 0 0,1 1 0 0 0,-1-1 1 0 0,1 1-1 0 0,-1 0 1 0 0,0 0-1 0 0,0 0 0 0 0,0 0 1 0 0,0 0-1 0 0,0 1 1 0 0,0-1-1 0 0,-1 1 0 0 0,1 0 1 0 0,0 0-1 0 0,-1 0 1 0 0,1 0-1 0 0,-1 1 1 0 0,-2-1 11 0 0,-64 14-4266 0 0,57-5-664 0 0,4-1-7115 0 0</inkml:trace>
  <inkml:trace contextRef="#ctx0" brushRef="#br0" timeOffset="-10786.295">1923 3668 0 0 0,'0'0'914'0'0,"0"0"765"0"0,0 0 256 0 0,0 0-142 0 0,0 0-320 0 0,0 0-273 0 0,0 0-255 0 0,0 0-143 0 0,-1-4-35 0 0,0-8 34 0 0,1 9 19 0 0,0 3-10 0 0,0 0-41 0 0,0 0-40 0 0,0 0-33 0 0,0 0 4 0 0,-23 0 3624 0 0,-47-10 561 0 0,-53-2-2430 0 0,93 12-2016 0 0,-44 37-9 0 0,23 7-188 0 0,0 22 62 0 0,18 26-134 0 0,31-73-94 0 0,0 0 0 0 0,1 0 0 0 0,0 0 0 0 0,2 0 0 0 0,0 0 0 0 0,1 0 0 0 0,1-1-1 0 0,1 1 1 0 0,4 11-76 0 0,25 35 275 0 0,4-24-84 0 0,81 33 151 0 0,-89-63-257 0 0,1 0 0 0 0,0-2-1 0 0,0 0 1 0 0,0-3-1 0 0,17 2-84 0 0,-24-4 19 0 0,78 0 54 0 0,-28-23 101 0 0,-36-2-142 0 0,34-60 333 0 0,-23-4-298 0 0,-28 19-26 0 0,-17-48-41 0 0,-27 55 0 0 0,-14-11 0 0 0,25 37 0 0 0,-2 22 0 0 0,-70-78 0 0 0,23 49 0 0 0,23 21 0 0 0,28 15 0 0 0,-1 1 0 0 0,1 0 0 0 0,0 1 0 0 0,-1 0 0 0 0,1 1 0 0 0,-1 0 0 0 0,1 1 0 0 0,-1 0 0 0 0,-7 1 0 0 0,-10 0 0 0 0,-82 31-85 0 0,82-19-1630 0 0,43-18-5742 0 0,-3 1 1228 0 0,-1 1-6139 0 0</inkml:trace>
  <inkml:trace contextRef="#ctx0" brushRef="#br0" timeOffset="-9165.083">2604 3587 0 0 0,'0'0'1932'0'0,"0"0"164"0"0,0 0-21 0 0,0 0-74 0 0,0 0-104 0 0,0 0-166 0 0,0 0-244 0 0,0 0-196 0 0,0 0-156 0 0,0 0-184 0 0,0 0-95 0 0,0 0-119 0 0,0 0-83 0 0,-6-2-30 0 0,-93 4 4825 0 0,84 2-5148 0 0,1 0 1 0 0,-1 1 0 0 0,1 0-1 0 0,0 1 1 0 0,1 1-1 0 0,-1 0 1 0 0,2 1-1 0 0,-1 1 1 0 0,1 0-1 0 0,0 0 1 0 0,1 1-1 0 0,-2 2-301 0 0,-38 51 748 0 0,1 55 112 0 0,43-94-797 0 0,4-14-16 0 0,0-1-1 0 0,1 1 1 0 0,0 0 0 0 0,0-1 0 0 0,1 1 0 0 0,0 0 0 0 0,1 0 0 0 0,0 0-1 0 0,0 0 1 0 0,2 4-47 0 0,3 1 60 0 0,1-1-1 0 0,0 0 1 0 0,1 0-1 0 0,1 0 1 0 0,0-1-1 0 0,0 0 1 0 0,2-1-1 0 0,1 2-59 0 0,-7-8 6 0 0,65 45 268 0 0,41-14-46 0 0,90-22 135 0 0,-193-16-345 0 0,0 1 0 0 0,0-1-1 0 0,-1-1 1 0 0,1 1 0 0 0,0-1 0 0 0,-1-1-1 0 0,0 1 1 0 0,1-1 0 0 0,-1 0 0 0 0,0 0-1 0 0,-1-1 1 0 0,1 0 0 0 0,4-3-18 0 0,35-21 65 0 0,7-19 46 0 0,-8-41 216 0 0,-26 33-345 0 0,-1-48 49 0 0,-19-4-31 0 0,-2 99 0 0 0,-1-1 0 0 0,0 1 0 0 0,-1 1 0 0 0,0-1 0 0 0,0 1 0 0 0,0 0 0 0 0,-1 0 0 0 0,0 1 0 0 0,0 0 0 0 0,-1 0 0 0 0,1 0 0 0 0,-1 1 0 0 0,-1 1 0 0 0,1-1 0 0 0,-4 0 0 0 0,-3-4 0 0 0,-68-25 0 0 0,-96-31-493 0 0,175 63 465 0 0,-25-5-2529 0 0,16 13-7292 0 0,13-5-2589 0 0</inkml:trace>
  <inkml:trace contextRef="#ctx0" brushRef="#br0" timeOffset="-6350.263">5 4003 0 0 0,'0'0'1443'0'0,"0"0"429"0"0,0 0 115 0 0,0 0-21 0 0,0 0-84 0 0,0 0-152 0 0,0 0-182 0 0,0 0-264 0 0,0 0-285 0 0,0 0-219 0 0,-4 0-141 0 0,6 0 904 0 0,36-1 3530 0 0,111-6-2822 0 0,-24-8-1316 0 0,0 5 0 0 0,51 6-935 0 0,61 0 535 0 0,117 0 32 0 0,-323-3-198 0 0,-31 7-380 0 0,26 0 50 0 0,24 0 1225 0 0,-56-2-1250 0 0,0 0 0 0 0,0 0 0 0 0,0-1-1 0 0,1 0 1 0 0,-1 0 0 0 0,1 0 0 0 0,-1-1 0 0 0,1 0-1 0 0,0 0 1 0 0,0 0 0 0 0,1-1 0 0 0,-1 1-1 0 0,1-1 1 0 0,0 0 0 0 0,0-1-14 0 0,-152-174 172 0 0,155 180-174 0 0,0-1 1 0 0,0 1-1 0 0,0 0 0 0 0,0 0 0 0 0,0-1 0 0 0,0 1 1 0 0,0 0-1 0 0,-1 0 0 0 0,1 0 0 0 0,0 0 1 0 0,0 0-1 0 0,0 0 0 0 0,0 0 0 0 0,0 1 0 0 0,0-1 1 0 0,0 0-1 0 0,0 0 0 0 0,0 1 0 0 0,0-1 1 0 0,0 1-1 0 0,0-1 0 0 0,0 1 0 0 0,0-1 0 0 0,0 1 1 0 0,0 0-1 0 0,0 0 0 0 0,1-1 0 0 0,-1 1 1 0 0,0 0-1 0 0,0 0 0 0 0,1 0 0 0 0,-1 0 0 0 0,1-1 1 0 0,-1 1-1 0 0,1 0 0 0 0,-1 0 0 0 0,1 0 1 0 0,-1 0-1 0 0,1 0 0 0 0,0 1 0 0 0,0-1 0 0 0,0 0 1 0 0,-1 0-1 0 0,1 0 0 0 0,0 0 0 0 0,0 0 1 0 0,0 0-1 0 0,1 0 0 0 0,-1 0 0 0 0,0 0 0 0 0,0 0 1 0 0,0 0-1 0 0,1 0 0 0 0,-1 1 0 0 0,1-2 1 0 0,-1 1-1 0 0,1 0 0 0 0,-1 0 2 0 0,-2 11 63 0 0,-74 411-8 0 0,56-356-47 0 0,128-234 358 0 0,-6 36-1046 0 0,-84 118-3439 0 0,-6 7-7242 0 0,-8 6-1349 0 0</inkml:trace>
  <inkml:trace contextRef="#ctx0" brushRef="#br0" timeOffset="-4220.307">1672 2891 8866 0 0,'0'0'2196'0'0,"0"0"-557"0"0,0 0-245 0 0,0 0-11 0 0,0 0-7 0 0,0 0-129 0 0,0 0-267 0 0,0 0-318 0 0,0 0-209 0 0,0 0-31 0 0,0 0 27 0 0,-1 8 42 0 0,-27 76 835 0 0,-99 151 77 0 0,32-88-1023 0 0,157-257 2276 0 0,159-202-2437 0 0,-181 271-172 0 0,-40 41-29 0 0,0 0-16 0 0,0 0-1 0 0,0 0-12 0 0,0 0-3 0 0,0 0-18 0 0,7 18 70 0 0,18 130 458 0 0,39 68-145 0 0,-29-109-270 0 0,-19-67-2 0 0,-16-39-60 0 0,0-1 6 0 0,0 0-9 0 0,0 0 20 0 0,0 0 36 0 0,0 0 16 0 0,0 0 31 0 0,0 0 10 0 0,0 0 31 0 0,0 0 16 0 0,0 0 36 0 0,-6-12 298 0 0,-174-157-380 0 0,58 103-762 0 0,120 65-216 0 0,-12-4 1578 0 0,10 4-3622 0 0,3 1-3821 0 0,1 4-5444 0 0</inkml:trace>
  <inkml:trace contextRef="#ctx0" brushRef="#br0" timeOffset="-3650.281">1759 3653 0 0 0,'0'0'2311'0'0,"0"0"76"0"0,0 0 73 0 0,0 0-45 0 0,0 0-125 0 0,0 0-331 0 0,0 0-435 0 0,0 0-384 0 0,0 0-285 0 0,0 0-223 0 0,0 0-138 0 0,0 0-70 0 0,0 0-48 0 0,-11 16 1124 0 0,-86 151 1382 0 0,-13-16-2626 0 0,96-130-285 0 0,10-18-14 0 0,1 1 1 0 0,0 0 0 0 0,0 1 0 0 0,0-1 0 0 0,1 0 0 0 0,0 1 0 0 0,0 0 0 0 0,0-1 0 0 0,0 1 0 0 0,1 0 0 0 0,-1 0 0 0 0,1 0-1 0 0,0 0 1 0 0,1 3 42 0 0,16-7-1177 0 0,-10-3 828 0 0,1 0-1 0 0,0 0 1 0 0,-1-1 0 0 0,0 0 0 0 0,0 0-1 0 0,1 0 1 0 0,-2-1 0 0 0,1 0 0 0 0,0 0 0 0 0,-1 0-1 0 0,0-1 1 0 0,0 0 0 0 0,0 0 0 0 0,1-2 349 0 0,8-6-1359 0 0,22-21-2485 0 0,8-6-5110 0 0,-31 28 5891 0 0</inkml:trace>
  <inkml:trace contextRef="#ctx0" brushRef="#br0" timeOffset="-3396.255">1956 3623 248 0 0,'0'0'1382'0'0,"0"0"-239"0"0,0 0 110 0 0,0 0 337 0 0,0 0 260 0 0,0 0 58 0 0,0 0-130 0 0,0 0-305 0 0,0 0-294 0 0,-33 31-231 0 0,-100 96-163 0 0,61-45 406 0 0,-31 75 478 0 0,102-156-1708 0 0,0-1 0 0 0,0 1 0 0 0,0 0 0 0 0,0 0 0 0 0,0 0 0 0 0,0 0 1 0 0,0 0-1 0 0,0 0 0 0 0,1 0 0 0 0,-1 1 0 0 0,0-1 0 0 0,1 0 0 0 0,-1 0 0 0 0,1 1 0 0 0,-1-1 0 0 0,1 0 0 0 0,0 0 0 0 0,0 1 0 0 0,-1-1 0 0 0,1 0 0 0 0,0 1 0 0 0,0-1 0 0 0,0 0 0 0 0,0 1 0 0 0,1-1 0 0 0,-1 0 0 0 0,0 1 0 0 0,1-1 0 0 0,-1 0 0 0 0,0 1 0 0 0,1-1 0 0 0,0 0 0 0 0,-1 0 0 0 0,1 0 0 0 0,0 0 1 0 0,-1 1-1 0 0,1-1 0 0 0,0 0 0 0 0,0 0 0 0 0,0 0 0 0 0,0-1 0 0 0,0 1 0 0 0,0 0 0 0 0,0 0 0 0 0,0 0 0 0 0,1 0 39 0 0,6-3-714 0 0,0 0 0 0 0,0 0 0 0 0,-1 0 0 0 0,1-1 0 0 0,-1 0 0 0 0,1 0 0 0 0,-1-1 0 0 0,0 0 0 0 0,-1 0 0 0 0,1-1 0 0 0,-1 1 0 0 0,1-2 0 0 0,3-3 714 0 0,23-16-6525 0 0,-18 14 5727 0 0</inkml:trace>
  <inkml:trace contextRef="#ctx0" brushRef="#br0" timeOffset="-3154.972">2066 3756 0 0 0,'0'0'325'0'0,"0"0"862"0"0,0 0 287 0 0,0 0 188 0 0,0 0 85 0 0,0 0-76 0 0,0 0-198 0 0,0 0-291 0 0,-32 29-247 0 0,-99 90-178 0 0,57-43 316 0 0,-18 35 832 0 0,93-111-1927 0 0,0-1 0 0 0,-1 1-1 0 0,1 0 1 0 0,0-1-1 0 0,0 1 1 0 0,-1 0 0 0 0,1 0-1 0 0,0 0 1 0 0,0 0-1 0 0,0 0 1 0 0,-1 0 0 0 0,1 0-1 0 0,0 0 1 0 0,0 0 0 0 0,0 0-1 0 0,-1 0 1 0 0,1 0-1 0 0,0 0 1 0 0,0 1 0 0 0,0-1-1 0 0,-1 0 1 0 0,1 1-1 0 0,0-1 1 0 0,-1 1 0 0 0,1-1-1 0 0,0 1 1 0 0,-1-1-1 0 0,1 1 1 0 0,0-1 0 0 0,-1 1-1 0 0,1-1 1 0 0,-1 1 0 0 0,1 0-1 0 0,-1-1 1 0 0,1 1-1 0 0,-1 0 1 0 0,0 0 0 0 0,1-1-1 0 0,-1 1 1 0 0,0 0-1 0 0,0 0 1 0 0,1-1 0 0 0,-1 1-1 0 0,0 0 1 0 0,0 0 0 0 0,0 0-1 0 0,0-1 1 0 0,0 1-1 0 0,0 0 1 0 0,0 0 0 0 0,0 0-1 0 0,-1-1 1 0 0,1 1-1 0 0,0 0 1 0 0,0 0 0 0 0,-1 0-1 0 0,1-1 1 0 0,0 1 0 0 0,-1 0-1 0 0,1-1 1 0 0,-1 1-1 0 0,1 0 1 0 0,-1-1 0 0 0,1 1-1 0 0,-1 0 1 0 0,1-1-1 0 0,-1 1 1 0 0,0-1 0 0 0,1 1-1 0 0,-2-1 23 0 0,90-47-4321 0 0,28-29-4063 0 0,-68 44 7265 0 0,-31 22 1119 0 0</inkml:trace>
  <inkml:trace contextRef="#ctx0" brushRef="#br0" timeOffset="-3000.056">2147 3907 0 0 0,'0'0'1171'0'0,"0"0"237"0"0,0 0 61 0 0,0 0-67 0 0,0 0-155 0 0,0 0-153 0 0,-32 31-152 0 0,-102 95-128 0 0,41-33 1219 0 0,79-79-1630 0 0,-27 49-118 0 0,41-62-1159 0 0,0 2-3597 0 0,1-3-2452 0 0</inkml:trace>
  <inkml:trace contextRef="#ctx0" brushRef="#br0" timeOffset="-2552.529">2598 3553 0 0 0,'0'0'512'0'0,"0"0"770"0"0,0 0 225 0 0,0 0 126 0 0,0 0 86 0 0,0 0 2 0 0,0 0-148 0 0,0 0-220 0 0,0 0-222 0 0,-26 35-186 0 0,-81 110-202 0 0,50-63 213 0 0,-50 68-230 0 0,90-117-3635 0 0,17-32 1634 0 0,23-5-9930 0 0,-19 1 10793 0 0</inkml:trace>
  <inkml:trace contextRef="#ctx0" brushRef="#br0" timeOffset="-2294.51">2701 3712 0 0 0,'0'0'1055'0'0,"0"0"348"0"0,0 0-72 0 0,0 0-263 0 0,0 0-314 0 0,-33 33-270 0 0,-105 104-158 0 0,50-43 768 0 0,53-46 501 0 0,53-47-1387 0 0,58-38-404 0 0,129-92-8786 0 0,-188 114 8842 0 0</inkml:trace>
  <inkml:trace contextRef="#ctx0" brushRef="#br0" timeOffset="-1998.501">2762 3855 0 0 0,'-118'107'1529'0'0,"43"-34"6607"0"0,76-72-8069 0 0,-1-1 1 0 0,1 1-1 0 0,-1 0 1 0 0,1-1-1 0 0,-1 1 1 0 0,1-1-1 0 0,0 1 1 0 0,-1-1-1 0 0,1 1 1 0 0,0-1-1 0 0,-1 1 1 0 0,1-1 0 0 0,0 0-1 0 0,-1 1 1 0 0,1-1-1 0 0,0 0 1 0 0,0 0-1 0 0,0 1 1 0 0,-1-1-1 0 0,1 0 1 0 0,0 0-1 0 0,0 0 1 0 0,-1 0-1 0 0,1 0 1 0 0,0 0-1 0 0,0 0 1 0 0,0 0-1 0 0,-1-1 1 0 0,1 1-1 0 0,0 0 1 0 0,0 0-1 0 0,-1-1 1 0 0,1 1-1 0 0,0 0 1 0 0,0-1 0 0 0,-1 1-1 0 0,1-1 1 0 0,0 1-1 0 0,-1-1 1 0 0,1 1-1 0 0,-1-1 1 0 0,1 1-1 0 0,-1-1 1 0 0,1 1-1 0 0,-1-1 1 0 0,1 0-68 0 0,253-138-4259 0 0,-255 139 4253 0 0,1 0 0 0 0,0 1 0 0 0,0-1-1 0 0,0 0 1 0 0,0 1 0 0 0,0-1 0 0 0,0 0-1 0 0,0 1 1 0 0,0-1 0 0 0,0 1 0 0 0,0-1-1 0 0,0 0 1 0 0,0 1 0 0 0,0-1-1 0 0,1 0 1 0 0,-1 0 0 0 0,0 1 0 0 0,0-1-1 0 0,0 0 1 0 0,0 1 0 0 0,1-1 0 0 0,-1 0-1 0 0,0 0 1 0 0,0 1 0 0 0,0-1-1 0 0,1 0 1 0 0,-1 0 0 0 0,0 1 0 0 0,1-1-1 0 0,-1 0 1 0 0,0 0 0 0 0,0 0 0 0 0,1 0-1 0 0,-1 1 1 0 0,0-1 0 0 0,1 0-1 0 0,-1 0 1 0 0,0 0 0 0 0,1 0 0 0 0,-1 0-1 0 0,0 0 1 0 0,1 0 0 0 0,-1 0 0 0 0,0 0-1 0 0,1 0 1 0 0,-1 0 0 0 0,0 0 0 0 0,1 0-1 0 0,-1 0 1 0 0,0 0 0 0 0,1 0-1 0 0,-1-1 7 0 0,-20 29 648 0 0,20-28-651 0 0,-212 238 3613 0 0,154-160-5185 0 0,57-78-57 0 0,1 1-1909 0 0,0 2-2152 0 0</inkml:trace>
  <inkml:trace contextRef="#ctx0" brushRef="#br0" timeOffset="11754.345">2538 1528 0 0 0,'0'0'207'0'0,"0"0"721"0"0,0 0 131 0 0,0 0-82 0 0,0 0-71 0 0,0 0-30 0 0,0 17 7668 0 0,0-11-7997 0 0,2 91 3855 0 0,-2 78-1758 0 0,-4 120-1399 0 0,22-127-771 0 0,-18-86-100 0 0,11 50 27 0 0,8 30-28 0 0,1 119 206 0 0,-18 24 70 0 0,-6-44 1 0 0,-11-110-186 0 0,14 19 0 0 0,13-104-279 0 0,-5-41 98 0 0,-6-24-268 0 0,-1-1-5 0 0,0 0-15 0 0,0 0 10 0 0,0 0-21 0 0,0 0-16 0 0,0 0 31 0 0,0 0-10 0 0,0 0 25 0 0,4 22 286 0 0,11-22-170 0 0,0 0-1 0 0,0-1 1 0 0,0-1 0 0 0,0 0-1 0 0,0-1 1 0 0,-1-1 0 0 0,1 0-1 0 0,11-5-129 0 0,80-17 224 0 0,46 4-19 0 0,-39 11-76 0 0,42 10 23 0 0,-50-6-101 0 0,132-1 170 0 0,-152 1-140 0 0,-14 0-26 0 0,68 13 81 0 0,-72 4-2 0 0,1-4-1 0 0,0-3 1 0 0,66-5-134 0 0,-27 1 96 0 0,198 1 289 0 0,-232-8-309 0 0,6 2-38 0 0,-5-2 40 0 0,-43 8 156 0 0,74 0-112 0 0,-55-4-168 0 0,87-26 117 0 0,-23 19-2 0 0,25 8-98 0 0,-4-8 93 0 0,-23 3-97 0 0,29 5 73 0 0,4-12-40 0 0,-37 4-35 0 0,226 0 147 0 0,-18 11-109 0 0,-180-15 43 0 0,-11 8-60 0 0,-44-4 87 0 0,-31 0-112 0 0,6 3 9 0 0,15-3 58 0 0,-49 7-87 0 0,-21 4 68 0 0,-1 0 2 0 0,0 0-12 0 0,8 0 257 0 0,-83-37-180 0 0,-41-65-70 0 0,62 65-30 0 0,53 37-1 0 0,1 0-4 0 0,0 0 1 0 0,0 0 49 0 0,-19 44-177 0 0,-42 114 173 0 0,14-9 18 0 0,33-70-46 0 0,14-78 33 0 0,0-1-25 0 0,0 0 7 0 0,0 0-25 0 0,0 0-19 0 0,8-5 2 0 0,155-131 118 0 0,-49 34-101 0 0,-69 88-3189 0 0,-31 12-1938 0 0,0 0-4246 0 0,-10 1-3198 0 0</inkml:trace>
  <inkml:trace contextRef="#ctx0" brushRef="#br0" timeOffset="12331.149">7850 3454 9514 0 0,'0'0'1739'0'0,"0"0"-340"0"0,0 0-39 0 0,0 0 199 0 0,0 0 170 0 0,0 0-13 0 0,0 0-241 0 0,0 0-345 0 0,0 0-260 0 0,0 0-192 0 0,0 0-119 0 0,0 0-52 0 0,0 0-45 0 0,-7 11 2 0 0,-22 35-13 0 0,-40 22 1336 0 0,-96 76-385 0 0,-28 20-793 0 0,186-160-1155 0 0,13-16 51 0 0,14-19-910 0 0,9-15-5371 0 0,-19 30-1864 0 0,-6 8-2908 0 0</inkml:trace>
  <inkml:trace contextRef="#ctx0" brushRef="#br0" timeOffset="16938.52">7433 3476 0 0 0,'0'0'912'0'0,"0"0"603"0"0,0 0 124 0 0,0 0-41 0 0,0 0-44 0 0,0 0-11 0 0,0 0-16 0 0,0 0-62 0 0,2-5-114 0 0,8-14-183 0 0,-8 14-173 0 0,-2 5-177 0 0,0 0-142 0 0,0 0-105 0 0,0 0-63 0 0,0 0-67 0 0,0 0-51 0 0,0 0-10 0 0,0 0-36 0 0,0 0-15 0 0,0 0-1 0 0,0 0-2 0 0,0 0-13 0 0,0 0-5 0 0,0 0 6 0 0,4 4 4709 0 0,12 14-4105 0 0,109 129 722 0 0,-39-37-972 0 0,-13-11-166 0 0,-3-10-21 0 0,-35-53-139 0 0,-35-35-314 0 0,0-1 13 0 0,0 0-9 0 0,0 0-13 0 0,0 0-2 0 0,0 0 10 0 0,0 0 23 0 0,0 0 22 0 0,0 0-30 0 0,0 0-4 0 0,0 0 12 0 0,0 0-48 0 0,0 0 25 0 0,0 0-3 0 0,0 0-9 0 0,0 0 13 0 0,0 0 6 0 0,0 0 1 0 0,0 0-32 0 0,0 0 13 0 0,0 0-28 0 0,0-5 226 0 0,0 0-3476 0 0,0 4-5421 0 0,0 1-3795 0 0</inkml:trace>
  <inkml:trace contextRef="#ctx0" brushRef="#br0" timeOffset="21191.189">2515 1643 0 0 0,'5'12'23'0'0,"-4"-10"117"0"0,-1-2 132 0 0,0-2 10418 0 0,0-4-5413 0 0,2-26-3911 0 0,-15-42 2825 0 0,7 1-1947 0 0,6-244 111 0 0,4 184-1902 0 0,11 1-234 0 0,-10-48 336 0 0,-5 179-537 0 0,0 1-2 0 0,0 0 20 0 0,0 0 4 0 0,0 0-28 0 0,0 0-18 0 0,0 0-12 0 0,0 0-8 0 0,0 0 12 0 0,0 0 25 0 0,0 0 8 0 0,-11 37-7 0 0,5-26 13 0 0,0 0 0 0 0,0-1 0 0 0,-1 0 0 0 0,0 0 0 0 0,-1 0 0 0 0,0-1 0 0 0,-1 0 0 0 0,0-1 0 0 0,0 0 0 0 0,-1 0 0 0 0,0-1 0 0 0,0 0 0 0 0,-1-1 0 0 0,0 0 0 0 0,0-1 0 0 0,-1 0-25 0 0,-13 13 218 0 0,25-18-224 0 0,0 0-28 0 0,0 0 1 0 0,0 0 1 0 0,0 0 4 0 0,0 0 13 0 0,22 8 39 0 0,107 18 118 0 0,74 29 10 0 0,-169-44-156 0 0,-45-28 1589 0 0,-20-21-1611 0 0,-149-183-22 0 0,175 211-163 0 0,5 8-3676 0 0,0-1-4006 0 0,0 3-4127 0 0</inkml:trace>
  <inkml:trace contextRef="#ctx0" brushRef="#br0" timeOffset="22923.035">2037 63 3305 0 0,'0'0'1964'0'0,"0"0"-258"0"0,0 0 16 0 0,0 0 150 0 0,0 0 68 0 0,0 0-118 0 0,0 0-287 0 0,0 0-396 0 0,0 0-316 0 0,0 0-162 0 0,0 0-67 0 0,0 0-10 0 0,0-3 2718 0 0,-35 205-684 0 0,24-51-2387 0 0,12-149-204 0 0,0-1 0 0 0,0 1 0 0 0,0 0 0 0 0,0 0 0 0 0,0-1 1 0 0,0 1-1 0 0,0-1 0 0 0,1 1 0 0 0,-1-1 0 0 0,1 1 1 0 0,-1-1-1 0 0,1 0 0 0 0,-1 0 0 0 0,1 0 0 0 0,0 0 0 0 0,-1 0 1 0 0,1 0-1 0 0,0 0 0 0 0,0-1 0 0 0,0 1 0 0 0,0 0 1 0 0,0-1-1 0 0,0 0 0 0 0,0 1 0 0 0,0-1 0 0 0,0 0 1 0 0,0 0-1 0 0,0 0 0 0 0,0 0 0 0 0,0-1 0 0 0,-1 1 0 0 0,1-1 1 0 0,0 1-1 0 0,0-1 0 0 0,0 1 0 0 0,0-1 0 0 0,0 0 1 0 0,0 0-1 0 0,0 0-27 0 0,17-23 107 0 0,-1-1 1 0 0,-1 0-1 0 0,-1-2 0 0 0,-1 0 1 0 0,-1 0-1 0 0,-2-2 0 0 0,0 1 1 0 0,-2-1-1 0 0,-2-1 1 0 0,1-4-108 0 0,5-14 97 0 0,7-29 33 0 0,-21 76-146 0 0,0-2-10 0 0,0 2 11 0 0,0 1 19 0 0,0 0-3 0 0,0 0-23 0 0,0 0-4 0 0,4 23-122 0 0,13 69 263 0 0,-1 11-68 0 0,-14-63-22 0 0,3 13 0 0 0,-2 1 1 0 0,-3-1 0 0 0,-2 1-1 0 0,-3 0 1 0 0,-4 16-26 0 0,5-47 1 0 0,-1 0 1 0 0,0 0-1 0 0,-2 0 1 0 0,0-1-1 0 0,-2-1 1 0 0,0 1-1 0 0,-2-1 1 0 0,0-1-1 0 0,-1 0 0 0 0,-1 0 1 0 0,-1-1-1 0 0,-15 15-1 0 0,28-32 3 0 0,-1 0 0 0 0,1 0 0 0 0,-1 1-1 0 0,0-1 1 0 0,0 0 0 0 0,0 0 0 0 0,0-1 0 0 0,0 1-1 0 0,0 0 1 0 0,0-1 0 0 0,-1 1 0 0 0,1-1-1 0 0,-1 0 1 0 0,1 1 0 0 0,-1-1 0 0 0,1-1-1 0 0,-1 1 1 0 0,0 0 0 0 0,1-1 0 0 0,-1 1 0 0 0,0-1-1 0 0,0 0 1 0 0,1 1 0 0 0,-1-2 0 0 0,0 1-1 0 0,0 0 1 0 0,1 0 0 0 0,-1-1 0 0 0,0 0-1 0 0,1 1 1 0 0,-1-1 0 0 0,0 0 0 0 0,1 0 0 0 0,-1 0-1 0 0,1-1 1 0 0,0 1 0 0 0,-1-1 0 0 0,1 1-1 0 0,0-1 1 0 0,0 0 0 0 0,0 0 0 0 0,0 0-1 0 0,0 0 1 0 0,0 0 0 0 0,1 0 0 0 0,-1 0 0 0 0,1-1-1 0 0,-1 1 1 0 0,1-1 0 0 0,0 1 0 0 0,0-1-1 0 0,-1-2-2 0 0,4-9-5 0 0,1 0-1 0 0,0 0 0 0 0,1 0 1 0 0,0 0-1 0 0,1 0 0 0 0,0 1 0 0 0,1 0 1 0 0,1 0-1 0 0,0 0 0 0 0,1 1 1 0 0,0 0-1 0 0,1 1 0 0 0,0 0 0 0 0,1 0 1 0 0,0 1-1 0 0,1 0 0 0 0,2-1 6 0 0,7-10-5 0 0,108-108-606 0 0,-127 128 320 0 0,2 1-6235 0 0,-3 0 3858 0 0,0 0-7547 0 0</inkml:trace>
  <inkml:trace contextRef="#ctx0" brushRef="#br0" timeOffset="31058.97">2810 3715 0 0 0,'0'0'1623'0'0,"0"0"115"0"0,0 0-22 0 0,0 0-101 0 0,0 0-75 0 0,0 0-19 0 0,0 0-18 0 0,0 0-59 0 0,0 0-94 0 0,23 0 5123 0 0,73-76-913 0 0,48-50-3072 0 0,-121 92-5319 0 0,-1 16 614 0 0,-4 4-1404 0 0,-7 3-2145 0 0,-2 3-5673 0 0</inkml:trace>
  <inkml:trace contextRef="#ctx0" brushRef="#br0" timeOffset="31474.534">3546 3178 8666 0 0,'0'0'2059'0'0,"0"0"-448"0"0,0 0-275 0 0,0 0-43 0 0,0 0 23 0 0,0 0-76 0 0,0 0-228 0 0,0 0-266 0 0,0 0-210 0 0,0 0-84 0 0,0 0 27 0 0,0 0 80 0 0,0 0 95 0 0,3-1 2933 0 0,12-7-2915 0 0,67-64 699 0 0,6-5-893 0 0,-87 76-1573 0 0,7-7 3022 0 0,-6 6-5767 0 0,0 1-5576 0 0,2 1-1986 0 0</inkml:trace>
  <inkml:trace contextRef="#ctx0" brushRef="#br0" timeOffset="31860.362">4255 2721 9786 0 0,'0'0'1768'0'0,"0"0"-447"0"0,0 0-202 0 0,0 0 120 0 0,0 0 132 0 0,0 0-67 0 0,0 0-188 0 0,0 0-248 0 0,0 0-213 0 0,0 0-81 0 0,0 0-21 0 0,0 0 23 0 0,27-4 2417 0 0,110-92-479 0 0,8 12-1922 0 0,-112 69-535 0 0,-32 15-52 0 0,-1 0-43 0 0,0 0-22 0 0,0 0-27 0 0,0 0-32 0 0,0 0-74 0 0,0 0-146 0 0,-6 16-3200 0 0,6-12 2549 0 0,-2 9-6207 0 0,2-9-4547 0 0</inkml:trace>
  <inkml:trace contextRef="#ctx0" brushRef="#br0" timeOffset="42963.27">4905 1886 0 0 0,'0'0'1126'0'0,"0"0"173"0"0,0 0 166 0 0,0 0 188 0 0,0 0 124 0 0,0 0-106 0 0,0 0-212 0 0,0 0-265 0 0,0 0-221 0 0,0 0-112 0 0,0 0-36 0 0,0-5 10 0 0,0-16 1517 0 0,-30 21 2348 0 0,-8 7-920 0 0,5 22-2772 0 0,-4 30-113 0 0,10 11-306 0 0,15 22-130 0 0,12 67 288 0 0,26-97-535 0 0,16-17 128 0 0,-13-20-142 0 0,21-6 105 0 0,0-1-157 0 0,32-7 104 0 0,-30-18-90 0 0,-19-4-88 0 0,28-11 107 0 0,-21 11-152 0 0,-3-7 53 0 0,21-12-3 0 0,-54 18 159 0 0,-33-23-256 0 0,-23-32 19 0 0,19 22 6 0 0,4-3 15 0 0,-55-48-13 0 0,-8 30 26 0 0,58 27 10 0 0,-5-10-26 0 0,18 16 39 0 0,-15-11-97 0 0,34 43-710 0 0,-7-12 1205 0 0,8 10-5030 0 0,3 2-5446 0 0,0 1-2149 0 0</inkml:trace>
  <inkml:trace contextRef="#ctx0" brushRef="#br0" timeOffset="43544.634">4848 1926 0 0 0,'0'0'1444'0'0,"0"0"166"0"0,0 0-19 0 0,0 0-127 0 0,0 0-191 0 0,0 0-164 0 0,0 0-97 0 0,0 0-59 0 0,0 0-21 0 0,0 0-9 0 0,0-3-61 0 0,0 0-885 0 0,1-6 1561 0 0,0 15 1594 0 0,-1-4-2589 0 0,0-2-58 0 0,-21 36 1102 0 0,-57 82-1335 0 0,63-81-1984 0 0,34-44-1529 0 0,-17 6 3015 0 0,25-16-4649 0 0,-11 2-1458 0 0,-9 7 2153 0 0</inkml:trace>
  <inkml:trace contextRef="#ctx0" brushRef="#br0" timeOffset="43814.478">4944 2000 0 0 0,'0'0'476'0'0,"0"0"927"0"0,0 0 271 0 0,0 0-94 0 0,0 0-233 0 0,0 0-261 0 0,0 0-285 0 0,0 0-219 0 0,0 0-177 0 0,0 0-138 0 0,0 0-83 0 0,-22 25-40 0 0,-66 80-31 0 0,47-48 229 0 0,41-56-361 0 0,1 0 1 0 0,-1-1 0 0 0,1 1-1 0 0,-1 0 1 0 0,1 0 0 0 0,-1 0-1 0 0,1-1 1 0 0,0 1 0 0 0,0 0-1 0 0,-1-1 1 0 0,1 1 0 0 0,0-1-1 0 0,0 1 1 0 0,0-1 0 0 0,0 1-1 0 0,0-1 1 0 0,-1 1 0 0 0,1-1-1 0 0,0 0 1 0 0,0 1 0 0 0,0-1-1 0 0,0 0 1 0 0,0 0 0 0 0,0 0-1 0 0,0 0 1 0 0,0 0 0 0 0,0 0-1 0 0,0 0 1 0 0,0 0 0 0 0,0 0 0 0 0,0-1-1 0 0,0 1 1 0 0,0 0 0 0 0,0-1-1 0 0,0 1 1 0 0,0 0 0 0 0,0-1-1 0 0,0 1 1 0 0,-1-1 0 0 0,1 0-1 0 0,0 1 1 0 0,0-1 0 0 0,-1 0-1 0 0,1 1 1 0 0,0-1 0 0 0,-1 0-1 0 0,1 0 1 0 0,0 1 0 0 0,-1-1-1 0 0,1-1 19 0 0,97-55-9422 0 0,-85 52 9357 0 0,-3 1 65 0 0</inkml:trace>
  <inkml:trace contextRef="#ctx0" brushRef="#br0" timeOffset="44479.142">4944 2000 0 0 0,'85'68'233'0'0,"-84"-68"-187"0"0,-1 0 0 0 0,1 0-1 0 0,-1 0 1 0 0,1 0-1 0 0,-1 0 1 0 0,1 0 0 0 0,0 1-1 0 0,-1-1 1 0 0,1 0 0 0 0,-1 0-1 0 0,1 0 1 0 0,-1 1-1 0 0,1-1 1 0 0,-1 0 0 0 0,1 1-1 0 0,-1-1 1 0 0,1 1 0 0 0,-1-1-1 0 0,0 0 1 0 0,1 1-1 0 0,-1-1 1 0 0,0 1 0 0 0,1-1-1 0 0,-1 1 1 0 0,0-1-1 0 0,1 1 1 0 0,-1-1 0 0 0,0 1-1 0 0,0 0 1 0 0,0-1 0 0 0,0 1-1 0 0,0-1 1 0 0,1 1-1 0 0,-1 0 1 0 0,0-1 0 0 0,0 1-1 0 0,0-1 1 0 0,0 1 0 0 0,-1-1-1 0 0,1 1 1 0 0,0 0-1 0 0,0-1 1 0 0,0 1 0 0 0,0-1-1 0 0,-1 1 1 0 0,1-1-1 0 0,0 1 1 0 0,0-1 0 0 0,-1 1-1 0 0,1-1 1 0 0,0 1 0 0 0,-1-1-1 0 0,1 1 1 0 0,-1-1-1 0 0,1 1 1 0 0,0-1 0 0 0,-1 0-1 0 0,1 1 1 0 0,-1-1 0 0 0,1 0-1 0 0,-1 0 1 0 0,0 1-1 0 0,1-1 1 0 0,-1 0 0 0 0,1 0-1 0 0,-1 0 1 0 0,1 1-1 0 0,-1-1 1 0 0,0 0-46 0 0,-1 0 200 0 0,-174 162 10085 0 0,177-161-10243 0 0,-1-1 1 0 0,0 0 0 0 0,1 0-1 0 0,-1 0 1 0 0,0 1-1 0 0,0-1 1 0 0,1 0 0 0 0,-1 0-1 0 0,0 1 1 0 0,0-1 0 0 0,1 0-1 0 0,-1 1 1 0 0,0-1-1 0 0,0 0 1 0 0,0 1 0 0 0,0-1-1 0 0,0 0 1 0 0,1 1 0 0 0,-1-1-1 0 0,0 0 1 0 0,0 1 0 0 0,0-1-1 0 0,0 0 1 0 0,0 1-1 0 0,0-1 1 0 0,0 0 0 0 0,0 1-1 0 0,0-1 1 0 0,0 0 0 0 0,-1 1-1 0 0,1-1 1 0 0,0 0 0 0 0,0 1-1 0 0,0-1 1 0 0,0 0-1 0 0,0 1 1 0 0,-1-1 0 0 0,1 0-1 0 0,0 1 1 0 0,0-1 0 0 0,0 0-43 0 0,30-16 543 0 0,131-87-5668 0 0,-89 81-5907 0 0,-69 40 11032 0 0,-75 59 3035 0 0,-14 15 1193 0 0,87-92-4187 0 0,-1 1 0 0 0,0-1 0 0 0,0 0 0 0 0,1 0 1 0 0,-1 1-1 0 0,0-1 0 0 0,0 0 0 0 0,1 0 0 0 0,-1 1 0 0 0,0-1 0 0 0,0 0 0 0 0,0 0 0 0 0,0 1 1 0 0,1-1-1 0 0,-1 0 0 0 0,0 1 0 0 0,0-1 0 0 0,0 0 0 0 0,0 1 0 0 0,0-1 0 0 0,0 0 1 0 0,0 1-1 0 0,0-1 0 0 0,0 0 0 0 0,0 1 0 0 0,0-1 0 0 0,0 0 0 0 0,0 1 0 0 0,0-1 1 0 0,0 0-1 0 0,0 1 0 0 0,0-1 0 0 0,-1 0 0 0 0,1 1 0 0 0,0-1 0 0 0,0 0 0 0 0,0 1 1 0 0,0-1-1 0 0,-1 0 0 0 0,1 0 0 0 0,0 1 0 0 0,0-1 0 0 0,-1 0 0 0 0,1 0 0 0 0,0 0 1 0 0,-1 1-42 0 0,31-15 963 0 0,123-99-1734 0 0,-98 86 1197 0 0,-59 43 951 0 0,-145 148 2123 0 0,152-159-2537 0 0,18-15-522 0 0,-18 8-336 0 0,141-78-1418 0 0,-144 80 1290 0 0,1 0 1 0 0,-1-1-1 0 0,1 1 0 0 0,-1 0 1 0 0,0 0-1 0 0,1 0 0 0 0,-1 0 1 0 0,1 0-1 0 0,-1 0 0 0 0,1-1 1 0 0,-1 1-1 0 0,1 0 1 0 0,-1 0-1 0 0,1 1 0 0 0,-1-1 1 0 0,1 0-1 0 0,-1 0 0 0 0,0 0 1 0 0,1 0-1 0 0,-1 0 1 0 0,1 0-1 0 0,-1 1 0 0 0,1-1 1 0 0,-1 0-1 0 0,0 0 0 0 0,1 1 1 0 0,-1-1-1 0 0,1 0 0 0 0,-1 0 1 0 0,0 1-1 0 0,1-1 1 0 0,-1 0-1 0 0,0 1 0 0 0,0-1 1 0 0,1 1-1 0 0,-1-1 0 0 0,0 0 1 0 0,0 1-1 0 0,0-1 0 0 0,1 1 1 0 0,-1-1-1 0 0,0 1 1 0 0,0-1-1 0 0,0 1 0 0 0,0-1 1 0 0,0 0-1 0 0,0 1 0 0 0,0-1 1 0 0,0 1-1 0 0,0-1 0 0 0,0 1 1 0 0,0-1-1 0 0,0 1 1 0 0,0-1-1 0 0,0 1 0 0 0,0-1 1 0 0,-1 1-1 0 0,1-1 0 0 0,0 0 1 0 0,0 1-1 0 0,-1-1 1 0 0,1 1-1 0 0,0-1 0 0 0,0 0 1 0 0,-1 1 22 0 0,-14 29 139 0 0,5-15-455 0 0,-9 13 655 0 0,8-8-7015 0 0,11-20-185 0 0</inkml:trace>
  <inkml:trace contextRef="#ctx0" brushRef="#br0" timeOffset="48344.871">3009 4297 0 0 0,'0'0'523'0'0,"0"0"954"0"0,0 0 451 0 0,0 0 156 0 0,0 0-60 0 0,0 0-193 0 0,0 0-186 0 0,0 0-158 0 0,0 0-118 0 0,0 0-83 0 0,0 3 5141 0 0,1 2-3442 0 0,4 14-1708 0 0,2-9-1066 0 0,0 0-1 0 0,1 0 1 0 0,0-1 0 0 0,1 0 0 0 0,0 0-1 0 0,1-1 1 0 0,-1 0 0 0 0,1-1-1 0 0,1 0 1 0 0,0 0 0 0 0,0-1-1 0 0,2 0-209 0 0,138 64 799 0 0,-107-49-542 0 0,-44-20-267 0 0,0-1-16 0 0,0 0 33 0 0,-15 56-3749 0 0,17-13-6424 0 0,0-36-1352 0 0</inkml:trace>
  <inkml:trace contextRef="#ctx0" brushRef="#br0" timeOffset="48856.272">3786 4835 4985 0 0,'0'0'1611'0'0,"0"0"-144"0"0,0 0 152 0 0,0 0 247 0 0,0 0 88 0 0,0 0-161 0 0,0 0-315 0 0,0 0-280 0 0,0 0-196 0 0,0 0-99 0 0,0 0-52 0 0,0 0-32 0 0,0 0-32 0 0,22 11 4116 0 0,112 55-2466 0 0,-73-36-1970 0 0,-22 2-898 0 0,-28 1-6582 0 0,-10-26 3375 0 0,2-2-4107 0 0,0-2-3568 0 0</inkml:trace>
  <inkml:trace contextRef="#ctx0" brushRef="#br0" timeOffset="49139.719">4423 5188 11787 0 0,'0'0'1776'0'0,"0"0"-604"0"0,0 0-213 0 0,0 0 183 0 0,0 0 211 0 0,0 0 38 0 0,0 0-201 0 0,0 0-253 0 0,0 0-99 0 0,0 0-62 0 0,0 0-24 0 0,0 0-16 0 0,0 0-120 0 0,2 7-82 0 0,10 24-53 0 0,-9-26-335 0 0,0-1 0 0 0,0 1-1 0 0,0-1 1 0 0,1 0 0 0 0,0 0-1 0 0,0-1 1 0 0,0 1 0 0 0,0-1 0 0 0,0 0-1 0 0,1 0 1 0 0,-1 0 0 0 0,1 0-1 0 0,0-1 1 0 0,2 1-146 0 0,-6-2 10 0 0,121 44 1050 0 0,-106-28-1640 0 0,-16-16 191 0 0,0 2-1124 0 0,0 0-2119 0 0,0-2-5742 0 0,0-1-2696 0 0</inkml:trace>
  <inkml:trace contextRef="#ctx0" brushRef="#br0" timeOffset="52371.159">4927 5553 0 0 0,'0'0'499'0'0,"0"0"601"0"0,0 0 55 0 0,0 0-156 0 0,0 0-102 0 0,0 0-19 0 0,0 0 110 0 0,0 0 142 0 0,-4-9 83 0 0,-10-26 42 0 0,13 35-873 0 0,0-1 0 0 0,1 1-1 0 0,-1-1 1 0 0,0 1 0 0 0,1-1 0 0 0,-1 1-1 0 0,1-1 1 0 0,-1 0 0 0 0,1 1 0 0 0,-1-1-1 0 0,1 0 1 0 0,-1 1 0 0 0,1-1 0 0 0,-1 0-1 0 0,1 1 1 0 0,0-1 0 0 0,0 0 0 0 0,-1 0-1 0 0,1 0 1 0 0,0 1 0 0 0,0-1 0 0 0,0 0-1 0 0,0 0 1 0 0,0 0 0 0 0,0 1 0 0 0,0-1-1 0 0,0 0 1 0 0,0 0 0 0 0,0 0 0 0 0,0 1-1 0 0,1-1 1 0 0,-1 0 0 0 0,0 0 0 0 0,1 1-1 0 0,-1-1 1 0 0,0 0 0 0 0,1 0 0 0 0,-1 1-1 0 0,1-1 1 0 0,-1 0 0 0 0,1 1-1 0 0,-1-1 1 0 0,1 1 0 0 0,0-1 0 0 0,-1 1-1 0 0,1-1-381 0 0,16 3 791 0 0,-12-1-1810 0 0,76 20 1632 0 0,-23 5-437 0 0,-56-11-1123 0 0,-8 2-2656 0 0,5-3-4080 0 0,1-13 5564 0 0,0 3-9243 0 0</inkml:trace>
  <inkml:trace contextRef="#ctx0" brushRef="#br0" timeOffset="53290.262">5483 5291 1344 0 0,'0'0'2665'0'0,"0"0"-901"0"0,0 0-322 0 0,0 0 164 0 0,0 0 251 0 0,0 0 82 0 0,0 0-121 0 0,0 0-322 0 0,0 0-303 0 0,0 0-270 0 0,0 0-181 0 0,0 0-92 0 0,0 0-35 0 0,-3-2-1 0 0,-9-5 9 0 0,9 5 12 0 0,3 2-62 0 0,0 0-60 0 0,0 0-63 0 0,0 0-68 0 0,0 0-22 0 0,-1 6 3122 0 0,-1 11-2943 0 0,-84 133-9 0 0,25-51-344 0 0,-7 19-67 0 0,-55 89 42 0 0,88-153-21 0 0,4-57-2056 0 0,45-19-2005 0 0,-3 13 1068 0 0,-2 3-3992 0 0,-6-1-4452 0 0</inkml:trace>
  <inkml:trace contextRef="#ctx0" brushRef="#br0" timeOffset="55116.865">5373 5402 0 0 0,'0'0'769'0'0,"0"0"65"0"0,0 0-28 0 0,0 0-110 0 0,0 0-50 0 0,0 0 36 0 0,0 0 85 0 0,0 0 94 0 0,0 0 113 0 0,2-17 97 0 0,9-50 36 0 0,-9 51-1643 0 0,-1 6 4236 0 0,2 5 7141 0 0,-1 6-10659 0 0,-1-1 123 0 0,17-2 2957 0 0,34-26-2511 0 0,-44 43 173 0 0,59 47-132 0 0,-41-14-568 0 0,-10-21-78 0 0,14 56 102 0 0,-15-20-155 0 0,-5 11 7 0 0,-6 0-28 0 0,-10 18-43 0 0,-15-33 5 0 0,6-31-13 0 0,-1 4 5 0 0,-30 28-26 0 0,13-26-2 0 0,-20 10 17 0 0,-12-7 2 0 0,2-14-25 0 0,-73-15-87 0 0,88-9 53 0 0,44 0 33 0 0,1 0 1 0 0,0 0-1 0 0,0 0 0 0 0,0-1 1 0 0,0 1-1 0 0,0-1 0 0 0,0 0 1 0 0,0 1-1 0 0,0-1 0 0 0,0-1 1 0 0,1 1-1 0 0,-1 0 0 0 0,1-1 1 0 0,0 1-1 0 0,-1-1 0 0 0,1 1 1 0 0,1-1-1 0 0,-1 0 1 0 0,-1-3 8 0 0,-13-14-32 0 0,-14-24-72 0 0,17 38-2527 0 0,9 0 1029 0 0,-1-6-2121 0 0,3 3-5778 0 0,2 5-2182 0 0</inkml:trace>
  <inkml:trace contextRef="#ctx0" brushRef="#br0" timeOffset="55546.86">5468 5461 0 0 0,'0'0'381'0'0,"0"0"822"0"0,0 0 332 0 0,0 0 46 0 0,0 0-61 0 0,0 0-86 0 0,0 0-121 0 0,0 0-138 0 0,0 0-83 0 0,-2 0-49 0 0,-8 0-33 0 0,8 0-39 0 0,1 3 2159 0 0,-7 12-2345 0 0,-157 165 54 0 0,118-128-1709 0 0,17-15-2601 0 0,21-30-2700 0 0,8-6 5181 0 0,-2 2-6520 0 0</inkml:trace>
  <inkml:trace contextRef="#ctx0" brushRef="#br0" timeOffset="55898.684">5540 5527 0 0 0,'0'0'677'0'0,"0"0"202"0"0,0 0 174 0 0,0 0 259 0 0,0 0 259 0 0,0 0 92 0 0,0 0-156 0 0,0 0-282 0 0,0 0-244 0 0,0 0-177 0 0,0 0-209 0 0,0 0-109 0 0,0 0-31 0 0,-8 3-15 0 0,-128 56 3249 0 0,-38 30-2401 0 0,152-78-1322 0 0,17-10-75 0 0,1 1 0 0 0,-1 0 0 0 0,0 0-1 0 0,1 1 1 0 0,0-1 0 0 0,0 1 0 0 0,0 0 0 0 0,0 0-1 0 0,0 0 1 0 0,0 1 0 0 0,1-1 0 0 0,0 1-1 0 0,-1 0 1 0 0,1 0 0 0 0,1 0 109 0 0,2 9-4757 0 0,3-10-824 0 0,0 0-1034 0 0</inkml:trace>
  <inkml:trace contextRef="#ctx0" brushRef="#br0" timeOffset="56148.75">5520 5792 5921 0 0,'0'0'3442'0'0,"0"0"-2009"0"0,0 0-867 0 0,0 0-97 0 0,0 0 128 0 0,0 0 132 0 0,-32 13 24 0 0,-100 43-83 0 0,2-15 456 0 0,115-41-2675 0 0,29-17-10648 0 0,-8 16 10237 0 0</inkml:trace>
  <inkml:trace contextRef="#ctx0" brushRef="#br0" timeOffset="56472.244">5529 5862 3385 0 0,'0'0'2644'0'0,"0"0"-982"0"0,0 0-363 0 0,0 0 103 0 0,0 0 142 0 0,0 0-21 0 0,0 0-212 0 0,0 0-276 0 0,0 0-228 0 0,0 0-157 0 0,0 0-118 0 0,0 0-70 0 0,0 0-62 0 0,-33 13-32 0 0,-102 40-27 0 0,43-23 440 0 0,-26-2-761 0 0,102-26-1574 0 0,26-3-3901 0 0,29-6-4160 0 0,-33 3 6073 0 0</inkml:trace>
  <inkml:trace contextRef="#ctx0" brushRef="#br0" timeOffset="56714.162">5411 6009 0 0 0,'0'0'1051'0'0,"0"0"94"0"0,0 0 245 0 0,0 0 157 0 0,0 0 27 0 0,0 0-107 0 0,0 0-260 0 0,0 0-250 0 0,0 0-274 0 0,0 0-260 0 0,0 0-195 0 0,-30 4-160 0 0,-91 14-124 0 0,82-10-604 0 0,38-8-8344 0 0,1 0 6984 0 0</inkml:trace>
  <inkml:trace contextRef="#ctx0" brushRef="#br0" timeOffset="56942.374">5450 5821 4697 0 0,'0'0'2034'0'0,"0"0"-410"0"0,0 0-190 0 0,0 0 82 0 0,0 0 32 0 0,0 0-129 0 0,0 0-277 0 0,0 0-307 0 0,0 0-262 0 0,0 0-215 0 0,0 0-154 0 0,0 0-114 0 0,-24 3-68 0 0,-70 7-72 0 0,70-8-94 0 0,30-13-2936 0 0,61-29-8569 0 0,-59 32 9076 0 0</inkml:trace>
  <inkml:trace contextRef="#ctx0" brushRef="#br0" timeOffset="57300.387">5540 5674 3705 0 0,'0'0'1844'0'0,"0"0"-370"0"0,0 0-82 0 0,0 0 100 0 0,0 0 82 0 0,0 0-59 0 0,0 0-204 0 0,0 0-237 0 0,0 0-237 0 0,0 0-234 0 0,-31 9-195 0 0,-94 25-175 0 0,93-25-135 0 0,32-9-129 0 0,0 0-162 0 0,48-41-4271 0 0,88-51-6364 0 0,-114 81 9923 0 0,-22 11 1662 0 0,-19 4 3747 0 0,-111 50 4130 0 0,97-46-6751 0 0,52-29-3633 0 0,19-12-3394 0 0,-29 26 1676 0 0,-1 2-3087 0 0</inkml:trace>
  <inkml:trace contextRef="#ctx0" brushRef="#br0" timeOffset="59954.562">5785 5921 0 0 0,'0'0'891'0'0,"0"0"837"0"0,0 0 347 0 0,0 0 186 0 0,0 0 46 0 0,0 0-145 0 0,0 0-251 0 0,0 0-300 0 0,0 0-290 0 0,0 0-238 0 0,0 0-174 0 0,-6 0 389 0 0,5 0 5295 0 0,82 28-4428 0 0,-36-8-2066 0 0,-23-6 238 0 0,-21-14-317 0 0,-1 0-13 0 0,0 0-15 0 0,25 29 151 0 0,-14-19-141 0 0,1-2 9 0 0,3-7-2765 0 0,0-1-1604 0 0,-5 0-2908 0 0,-6 0-3617 0 0</inkml:trace>
  <inkml:trace contextRef="#ctx0" brushRef="#br0" timeOffset="60335.668">6328 6164 7314 0 0,'0'0'2910'0'0,"0"0"-1608"0"0,0 0-721 0 0,0 0 63 0 0,0 0 339 0 0,0 0 388 0 0,0 0 168 0 0,0 0-102 0 0,0 0-211 0 0,0 0-267 0 0,0 0-197 0 0,0 0-77 0 0,3 7-64 0 0,12 23-37 0 0,17-5 2217 0 0,53 27-1082 0 0,-56-34-1818 0 0,-29-18-34 0 0,7 29-6227 0 0,-5-21-1818 0 0,-2-4-2850 0 0</inkml:trace>
  <inkml:trace contextRef="#ctx0" brushRef="#br0" timeOffset="66198.322">5174 4212 0 0 0,'96'-31'0'0'0,"-89"29"116"0"0,30-17 1682 0 0,-36 17-858 0 0,-1 1 608 0 0,0 1-131 0 0,0 0-264 0 0,0 0-275 0 0,-17-10 3439 0 0,-103-2 5495 0 0,61 35-8535 0 0,-92 69 127 0 0,146-89-1369 0 0,0 0-1 0 0,1 1 1 0 0,-1-1 0 0 0,1 1 0 0 0,0 0-1 0 0,0 0 1 0 0,1 0 0 0 0,-1 0 0 0 0,1 0-1 0 0,-1 1 1 0 0,2 0 0 0 0,-1 0 0 0 0,0 0-1 0 0,1 0 1 0 0,0 0 0 0 0,0 0 0 0 0,0 1-1 0 0,1-1 1 0 0,0 0 0 0 0,0 1 0 0 0,0-1-1 0 0,1 1 1 0 0,0 0 0 0 0,0-1 0 0 0,0 1-1 0 0,1-1 1 0 0,-1 1 0 0 0,1-1 0 0 0,1 1-1 0 0,-1-1 1 0 0,1 0 0 0 0,0 1 0 0 0,0-1-1 0 0,1 0 1 0 0,-1 0 0 0 0,1 0-35 0 0,10 14 102 0 0,0-1 1 0 0,1 0-1 0 0,1-1 0 0 0,0 0 0 0 0,2-2 1 0 0,0 0-1 0 0,0-1 0 0 0,1 0 1 0 0,1-1-1 0 0,0-2 0 0 0,1 0 1 0 0,0-1-1 0 0,1 0 0 0 0,0-2 1 0 0,0-1-1 0 0,1 0 0 0 0,0-2 1 0 0,0 0-1 0 0,0-2 0 0 0,0 0 1 0 0,1-2-1 0 0,8 0-102 0 0,-20-3 39 0 0,-1-1 0 0 0,0 0 0 0 0,0 0-1 0 0,0-1 1 0 0,0-1 0 0 0,-1 1 0 0 0,1-2 0 0 0,-1 1 0 0 0,0-1 0 0 0,-1-1-1 0 0,0 1 1 0 0,0-2 0 0 0,0 1 0 0 0,-1-1 0 0 0,0 0 0 0 0,0 0 0 0 0,-1-1-1 0 0,0 0 1 0 0,-1 0 0 0 0,0 0 0 0 0,0-1 0 0 0,-1 0 0 0 0,0 0-1 0 0,-1 0 1 0 0,0 0 0 0 0,-1 0 0 0 0,0-1 0 0 0,0 1 0 0 0,-1-1 0 0 0,0-9-39 0 0,-1 12-10 0 0,0 1 1 0 0,0 0 0 0 0,0-1 0 0 0,-1 1 0 0 0,0-1 0 0 0,0 1 0 0 0,-1 0-1 0 0,0 0 1 0 0,0-1 0 0 0,-1 1 0 0 0,1 1 0 0 0,-2-1 0 0 0,1 0-1 0 0,-1 1 1 0 0,0 0 0 0 0,0 0 0 0 0,-1 0 0 0 0,0 0 0 0 0,0 0 0 0 0,0 1-1 0 0,0 0 1 0 0,-6-3 9 0 0,-3-2-291 0 0,-1 0 1 0 0,0 2-1 0 0,-1 0 0 0 0,1 0 0 0 0,-2 2 0 0 0,1 0 1 0 0,0 1-1 0 0,-1 0 0 0 0,0 1 0 0 0,0 1 0 0 0,-1 1 1 0 0,1 1-1 0 0,0 0 0 0 0,-1 1 0 0 0,1 1 0 0 0,0 0 0 0 0,-16 4 291 0 0,-26 16-3139 0 0,24 1-3396 0 0,18-11-4572 0 0</inkml:trace>
  <inkml:trace contextRef="#ctx0" brushRef="#br0" timeOffset="66740.011">5004 4570 0 0 0,'0'0'1231'0'0,"0"0"601"0"0,0 0 298 0 0,0 0 165 0 0,0 0 27 0 0,0 0-165 0 0,0 0-264 0 0,0 0-318 0 0,0 0-317 0 0,0 0-229 0 0,0 0-118 0 0,0 0-56 0 0,-1-7 3 0 0,-4-39 2170 0 0,24 21-2492 0 0,0 1-1 0 0,1 1 0 0 0,2 0 1 0 0,0 2-1 0 0,2 0 0 0 0,25-16-535 0 0,-11 6 328 0 0,-34 28-301 0 0,67-35 478 0 0,-65 60-316 0 0,4 38 243 0 0,-10-54-400 0 0,-1 0 0 0 0,1 0 1 0 0,0 0-1 0 0,0-1 1 0 0,1 1-1 0 0,-1 0 0 0 0,1 0 1 0 0,1 0-1 0 0,-1-1 0 0 0,1 1 1 0 0,0 0-1 0 0,0-1 1 0 0,1 0-1 0 0,-1 1 0 0 0,1-1 1 0 0,0 0-1 0 0,1 0 0 0 0,-1-1 1 0 0,1 1-1 0 0,0-1 1 0 0,0 0-1 0 0,1 0 0 0 0,-1 0 1 0 0,1 0-1 0 0,0-1 0 0 0,0 0 1 0 0,0 0-1 0 0,0 0 0 0 0,0 0 1 0 0,1-1-1 0 0,2 1-32 0 0,0-2 48 0 0,0 0 0 0 0,0 0-1 0 0,0-1 1 0 0,0 0 0 0 0,0 0-1 0 0,0-1 1 0 0,0 0 0 0 0,0-1-1 0 0,-1 1 1 0 0,1-2 0 0 0,0 1-1 0 0,2-2-47 0 0,-3 2-1424 0 0,-38 19-3816 0 0,21-10 1843 0 0,3-3-2526 0 0,0 0-5655 0 0</inkml:trace>
  <inkml:trace contextRef="#ctx0" brushRef="#br0" timeOffset="67050.745">5319 3973 10066 0 0,'0'0'1532'0'0,"0"0"-99"0"0,0 0 56 0 0,0 0 177 0 0,0 0 78 0 0,0 0-116 0 0,0 0-323 0 0,0 0-311 0 0,0 0-233 0 0,0 0-178 0 0,0 0-59 0 0,0 0-42 0 0,0 0-44 0 0,4-12-36 0 0,11-34-12 0 0,-1 104 1524 0 0,-2 104-2059 0 0,-11-127-5292 0 0,-1-1-5435 0 0,0-29-25 0 0</inkml:trace>
  <inkml:trace contextRef="#ctx0" brushRef="#br0" timeOffset="67491.245">5122 4813 3457 0 0,'0'0'1908'0'0,"0"0"-46"0"0,0 0 164 0 0,0 0 235 0 0,0 0 11 0 0,0 0-243 0 0,0 0-404 0 0,0 0-352 0 0,0 0-215 0 0,0 0-115 0 0,0 0-72 0 0,0 0-66 0 0,1-3-55 0 0,0 3-388 0 0,-1 0-1 0 0,0 0 1 0 0,0 0 0 0 0,1 0 0 0 0,-1 0-362 0 0,-13 36 867 0 0,-5 5-937 0 0,-1 0-1 0 0,-2-2 0 0 0,-2-1 0 0 0,-1 0 1 0 0,-2-2-1 0 0,-1-1 0 0 0,-2-1 1 0 0,-20 17 70 0 0,29-33-956 0 0,-3 2-1586 0 0,8-6-5144 0 0,12-11-3380 0 0</inkml:trace>
  <inkml:trace contextRef="#ctx0" brushRef="#br0" timeOffset="75043.211">6488 273 0 0 0,'0'0'815'0'0,"0"0"644"0"0,0 0 172 0 0,0 0-134 0 0,0 0-292 0 0,0 0-437 0 0,0 0-353 0 0,0 0-205 0 0,-9-4 903 0 0,18 4-707 0 0,-8 0-205 0 0,-1 0 0 0 0,1-1 1 0 0,-1 1-1 0 0,1 0 0 0 0,0 0 1 0 0,-1 0-1 0 0,1 0 0 0 0,0 0 1 0 0,-1 0-1 0 0,1 0 0 0 0,-1 0 1 0 0,1 0-1 0 0,0 0 0 0 0,-1 0 1 0 0,1 1-1 0 0,0-1 0 0 0,-1 0 1 0 0,1 0-1 0 0,-1 1 0 0 0,1-1 1 0 0,-1 0-1 0 0,1 1 0 0 0,-1-1 1 0 0,1 0-1 0 0,-1 1 1 0 0,1-1-1 0 0,-1 1 0 0 0,1-1 1 0 0,-1 1-1 0 0,0-1 0 0 0,1 1 1 0 0,-1-1-1 0 0,0 1 0 0 0,1-1 1 0 0,-1 1-1 0 0,0 0 0 0 0,0-1 1 0 0,1 1-1 0 0,-1-1 0 0 0,0 1 1 0 0,0 0-1 0 0,0-1 0 0 0,0 1 1 0 0,0 0-1 0 0,0-1 0 0 0,0 1 1 0 0,0-1-1 0 0,0 1 0 0 0,0 0 1 0 0,0-1-1 0 0,-1 1 0 0 0,1-1 1 0 0,0 1-1 0 0,0 0-201 0 0,13 123 1059 0 0,-7-91-763 0 0,-2 0-1 0 0,-1 0 1 0 0,-2 0 0 0 0,-1 0 0 0 0,-1 7-296 0 0,1 75 524 0 0,38 70-199 0 0,-23 113 617 0 0,36 117 109 0 0,-34-138-462 0 0,10 164 234 0 0,-41-202-516 0 0,13 293 400 0 0,-26-150-119 0 0,29-103-233 0 0,5-146-149 0 0,1 129-120 0 0,10 32 71 0 0,-18-18-85 0 0,7-131 4 0 0,-3 178-20 0 0,13-118 39 0 0,-1 705 675 0 0,-16-799-660 0 0,-17 70 17 0 0,-1 83 50 0 0,15-153-68 0 0,-5-49-59 0 0,3 303-100 0 0,-8-222 68 0 0,11-132-8 0 0,2-10-48 0 0,0-1 12 0 0,0 0 18 0 0,0 0 15 0 0,0 0 6 0 0,0 0-7 0 0,0 0-18 0 0,0 0-3 0 0,0 0 8 0 0,0 0 10 0 0,0 0-11 0 0,0 0-16 0 0,0 0-16 0 0,0 0-15 0 0,0 0-6 0 0,0 0 8 0 0,0 0 9 0 0,0 0-28 0 0,-1-1-278 0 0,0 1 0 0 0,0 0 0 0 0,0-1 0 0 0,0 1 1 0 0,0-1-1 0 0,1 1 0 0 0,-1-1 0 0 0,0 1 0 0 0,0-1 0 0 0,0 0 1 0 0,1 1-1 0 0,-1-1 0 0 0,0 0 0 0 0,1 0 0 0 0,-1 0 1 0 0,1 1-1 0 0,-1-1 0 0 0,1 0 0 0 0,-1 0 0 0 0,1 0 0 0 0,-1 0 1 0 0,1 0-1 0 0,0 0 0 0 0,0 0 0 0 0,-1 0 0 0 0,1 0 1 0 0,0 0-1 0 0,0 0 0 0 0,0 0 0 0 0,0 0 0 0 0,0 0 1 0 0,0 0-1 0 0,1 0 0 0 0,-1 0 0 0 0,0-1 350 0 0,-1-9-7369 0 0,0 0-3793 0 0</inkml:trace>
  <inkml:trace contextRef="#ctx0" brushRef="#br0" timeOffset="76385.73">5352 1753 5881 0 0,'0'0'2515'0'0,"0"0"-331"0"0,0 0-175 0 0,0 0-63 0 0,0 0-124 0 0,0 0-240 0 0,0 0-356 0 0,0 0-319 0 0,0 0-223 0 0,0 0-142 0 0,0 0-67 0 0,29-41 3012 0 0,34-17-2531 0 0,-46 50-1563 0 0,8 3-2900 0 0,-17 3-678 0 0,0-1-4234 0 0,-3 2-1079 0 0</inkml:trace>
  <inkml:trace contextRef="#ctx0" brushRef="#br0" timeOffset="76643.225">5746 1385 9362 0 0,'0'0'3490'0'0,"0"0"-1662"0"0,0 0-786 0 0,0 0-91 0 0,0 0 57 0 0,0 0 27 0 0,0 0-59 0 0,0 0-166 0 0,0 0-179 0 0,0 0-147 0 0,0 0-127 0 0,0 0-120 0 0,0 0-70 0 0,20-15-67 0 0,96-70-77 0 0,-53 47-429 0 0,-36 23-3606 0 0,-5 2-5056 0 0,-16 9 53 0 0</inkml:trace>
  <inkml:trace contextRef="#ctx0" brushRef="#br0" timeOffset="76885.533">6116 1064 15043 0 0,'0'0'1443'0'0,"0"0"-548"0"0,0 0-313 0 0,0 0-45 0 0,0 0 11 0 0,0 0-92 0 0,0 0-132 0 0,0 0-173 0 0,0 0-155 0 0,0 0-135 0 0,0 0-155 0 0,0 0-235 0 0,0 0-300 0 0,14-9-291 0 0,70-48-2661 0 0,-61 46-4388 0 0,-15 7 3055 0 0</inkml:trace>
  <inkml:trace contextRef="#ctx0" brushRef="#br0" timeOffset="77055.884">6405 866 8442 0 0,'0'0'2787'0'0,"0"0"-744"0"0,0 0-394 0 0,0 0-146 0 0,0 0-141 0 0,0 0-241 0 0,0 0-322 0 0,0 0-299 0 0,0 0-223 0 0,0 0-128 0 0,0 0-109 0 0,0 0-81 0 0,0 0-92 0 0,11-14-170 0 0,34-44-298 0 0,-15 27-5380 0 0,-22 27 66 0 0,-4 0-1783 0 0</inkml:trace>
  <inkml:trace contextRef="#ctx0" brushRef="#br0" timeOffset="79222.178">7506 339 0 0 0,'0'0'388'0'0,"0"0"687"0"0,0 0 155 0 0,0 0-65 0 0,0 0-66 0 0,0 0-12 0 0,6-4-49 0 0,16-13-9 0 0,-11 9 7106 0 0,-11 8-4158 0 0,-8 3 4021 0 0,-2-3-10047 0 0,-5-3 2158 0 0,0 1-1 0 0,-1 1 0 0 0,1 0 1 0 0,-1 1-1 0 0,1 1 0 0 0,-1 0 1 0 0,1 2-1 0 0,0-1 0 0 0,0 2 1 0 0,0 0-1 0 0,0 0 0 0 0,1 2 1 0 0,-1 0-1 0 0,1 0 0 0 0,1 2 1 0 0,-1-1-1 0 0,1 2 0 0 0,1 0 1 0 0,-1 0-1 0 0,1 1 0 0 0,-6 8-108 0 0,9-10 54 0 0,1 1-1 0 0,0 1 1 0 0,0-1-1 0 0,1 1 1 0 0,0 0-1 0 0,1 1 1 0 0,0 0-1 0 0,1 0 1 0 0,0 0-1 0 0,1 1 1 0 0,0-1-1 0 0,1 1 1 0 0,0 0-1 0 0,1 0 1 0 0,0 0-1 0 0,1 0 1 0 0,0 1-1 0 0,1-1 1 0 0,1 1-54 0 0,-2-3 46 0 0,1 0 1 0 0,1 0 0 0 0,-1 0 0 0 0,2 0 0 0 0,-1 0 0 0 0,2-1 0 0 0,-1 1-1 0 0,1-1 1 0 0,0 1 0 0 0,1-1 0 0 0,0 0 0 0 0,1 0 0 0 0,0 0 0 0 0,0-1-1 0 0,1 0 1 0 0,0 0 0 0 0,0 0 0 0 0,1-1 0 0 0,0 0 0 0 0,0 0-1 0 0,1-1 1 0 0,0 0 0 0 0,7 5-47 0 0,8-3 107 0 0,-1 0-1 0 0,2-1 1 0 0,-1-1-1 0 0,1-1 1 0 0,0-1-1 0 0,0-2 1 0 0,0 0 0 0 0,0-1-1 0 0,0-2 1 0 0,0 0-1 0 0,0-2-106 0 0,51 1 162 0 0,-43 25-589 0 0,-10-2-5476 0 0,-18-20 898 0 0,-2-1-7285 0 0</inkml:trace>
  <inkml:trace contextRef="#ctx0" brushRef="#br0" timeOffset="97865.439">6991 5950 1592 0 0,'0'0'2153'0'0,"0"0"-704"0"0,0 0-282 0 0,0 0 32 0 0,0 0 147 0 0,0 0 68 0 0,0 0-154 0 0,0 0-341 0 0,0 0-359 0 0,0 0-248 0 0,0 0-147 0 0,-1-3-61 0 0,-1-9 24 0 0,1 9 103 0 0,20 15 7169 0 0,-3 35-5373 0 0,10 96-730 0 0,-12-36-745 0 0,-5 0 1 0 0,-5 44-553 0 0,3 40 304 0 0,-7-189-324 0 0,5 20 166 0 0,7-32 268 0 0,81-122-315 0 0,-90 127-106 0 0,1 0-1 0 0,1 1 1 0 0,-1-1-1 0 0,1 1 1 0 0,-1-1-1 0 0,1 1 1 0 0,0 1 0 0 0,1-1-1 0 0,-1 1 1 0 0,1 0-1 0 0,0 0 1 0 0,-1 0-1 0 0,1 1 1 0 0,0 0-1 0 0,0 0 1 0 0,1 1 0 0 0,-1 0-1 0 0,0 0 1 0 0,7 0 7 0 0,-9 3-4 0 0,0 1 0 0 0,0 0 1 0 0,0 0-1 0 0,0 0 0 0 0,0 1 1 0 0,0-1-1 0 0,-1 1 0 0 0,0 0 1 0 0,0 0-1 0 0,0 0 0 0 0,0 1 1 0 0,0-1-1 0 0,-1 1 0 0 0,0-1 1 0 0,0 1-1 0 0,0 0 0 0 0,-1 0 1 0 0,1 4 3 0 0,13 24 12 0 0,-14-29-3 0 0,0-1 0 0 0,0 0 0 0 0,0 0 0 0 0,0 0 0 0 0,1 0 0 0 0,-1 0 0 0 0,1 0 0 0 0,0-1-1 0 0,0 1 1 0 0,0 0 0 0 0,0-1 0 0 0,0 1 0 0 0,1-1 0 0 0,-1 0 0 0 0,1 0 0 0 0,-1 0 0 0 0,1 0 0 0 0,0 0-1 0 0,0-1 1 0 0,0 1 0 0 0,0-1 0 0 0,0 0 0 0 0,0 0 0 0 0,0 0 0 0 0,0 0 0 0 0,1 0 0 0 0,-1-1 0 0 0,0 1-1 0 0,0-1 1 0 0,1 0 0 0 0,-1 0 0 0 0,0 0 0 0 0,1-1 0 0 0,-1 1 0 0 0,0-1 0 0 0,0 1 0 0 0,0-1 0 0 0,1 0-1 0 0,-1-1 1 0 0,0 1 0 0 0,0 0 0 0 0,-1-1 0 0 0,1 0 0 0 0,0 1 0 0 0,0-1 0 0 0,1-2-9 0 0,6-11 83 0 0,0-1 1 0 0,-2 0 0 0 0,1 0 0 0 0,-2-1-1 0 0,-1 0 1 0 0,0 0 0 0 0,-1 0-1 0 0,0-1 1 0 0,-2 0 0 0 0,0 0-1 0 0,-1 0 1 0 0,-1 0 0 0 0,-1 0 0 0 0,0 0-1 0 0,-1 0 1 0 0,-1 0 0 0 0,-1 0-1 0 0,0 0 1 0 0,-2 0 0 0 0,0 1-1 0 0,-4-9-83 0 0,-8-6-3 0 0,-1 1 1 0 0,-1 0-1 0 0,-2 1 0 0 0,-1 1 0 0 0,-1 1 0 0 0,-2 2 0 0 0,0 0 0 0 0,-2 1 0 0 0,-1 2 0 0 0,0 1 0 0 0,-2 1 0 0 0,-1 1 0 0 0,-32-14 3 0 0,-140-47-851 0 0,178 75-710 0 0,20 8-2815 0 0,14 4-3330 0 0,0-2-4273 0 0</inkml:trace>
</inkml:ink>
</file>

<file path=ppt/ink/ink21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0:45.6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48 13611 0 0,'0'0'2950'0'0,"0"0"-827"0"0,0 0-412 0 0,0 0-175 0 0,0 0-165 0 0,0 0-218 0 0,0 0-219 0 0,0 0-163 0 0,0 0-163 0 0,0 0-132 0 0,0 0-110 0 0,0 0-97 0 0,5 0-1 0 0,295 0 2834 0 0,-223-18-3784 0 0,-65 2-4570 0 0,-9 11 517 0 0,1 0-3345 0 0,-3 1-4132 0 0</inkml:trace>
</inkml:ink>
</file>

<file path=ppt/ink/ink21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0:45.9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63 12835 0 0,'0'0'5038'0'0,"0"0"-2860"0"0,0 0-1086 0 0,0 0-104 0 0,0 0 63 0 0,0 0 38 0 0,0 0-84 0 0,0 0-169 0 0,0 0-141 0 0,0 0-125 0 0,34-5-80 0 0,104-16-30 0 0,6-8 741 0 0,-53 22-1254 0 0,-72 6-4039 0 0,0 1-4161 0 0,-15 0-4228 0 0</inkml:trace>
</inkml:ink>
</file>

<file path=ppt/ink/ink21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0:44.8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 7 11370 0 0,'0'0'3014'0'0,"0"0"-781"0"0,0 0-590 0 0,0 0-191 0 0,0 0-22 0 0,0 0-103 0 0,0 0-231 0 0,0 0-177 0 0,0 0-194 0 0,0 0-184 0 0,0 0-88 0 0,-4-1-88 0 0,-10-4-41 0 0,10 4-10 0 0,4 1-13 0 0,0 0-46 0 0,9 8 492 0 0,79 165 420 0 0,-58-76-1027 0 0,-5 1 0 0 0,-4 2 0 0 0,7 94-140 0 0,0-106 137 0 0,-14-107 898 0 0,85-234-719 0 0,-5-23-224 0 0,-90 262-100 0 0,0 0-1 0 0,-1 0 0 0 0,-1-1 1 0 0,-1 1-1 0 0,0-1 1 0 0,0 1-1 0 0,-2-1 1 0 0,0 1-1 0 0,0-1 1 0 0,-3-6 8 0 0,-19-9-2101 0 0,23 30 1310 0 0,0 0-293 0 0,5 14-5644 0 0,-1-7-281 0 0,1-2-5045 0 0</inkml:trace>
  <inkml:trace contextRef="#ctx0" brushRef="#br0" timeOffset="396.379">710 405 14571 0 0,'0'0'2074'0'0,"0"0"-604"0"0,0 0-374 0 0,0 0 33 0 0,0 0 37 0 0,0 0-114 0 0,0 0-250 0 0,0 0-261 0 0,0 0-189 0 0,0 0-104 0 0,0 0-41 0 0,0 0 18 0 0,0 0 6 0 0,-1 8-4 0 0,-16 75 271 0 0,11-62-422 0 0,1 0 0 0 0,1 0 1 0 0,0 1-1 0 0,2-1 1 0 0,1 1-1 0 0,1 16-76 0 0,1-34 35 0 0,1 0 0 0 0,0-1 1 0 0,0 1-1 0 0,0-1 0 0 0,0 1 0 0 0,1-1 0 0 0,-1 0 1 0 0,1 0-1 0 0,0 0 0 0 0,0 0 0 0 0,0-1 1 0 0,0 1-1 0 0,1-1 0 0 0,-1 1 0 0 0,0-1 0 0 0,1 0 1 0 0,0-1-1 0 0,-1 1 0 0 0,1-1 0 0 0,0 1 1 0 0,0-1-1 0 0,0 0 0 0 0,0-1 0 0 0,0 1 0 0 0,0-1 1 0 0,0 1-1 0 0,0-1 0 0 0,0 0 0 0 0,0-1 1 0 0,0 1-1 0 0,0-1 0 0 0,0 0 0 0 0,0 0 0 0 0,0 0 1 0 0,0 0-1 0 0,0-1 0 0 0,0 0 0 0 0,-1 1 1 0 0,1-1-1 0 0,-1-1 0 0 0,1 1 0 0 0,-1 0 0 0 0,0-1 1 0 0,2-1-36 0 0,2 0 70 0 0,0-1-1 0 0,1 1 1 0 0,-2-2 0 0 0,1 1 0 0 0,0-1 0 0 0,-1 0 0 0 0,0 0 0 0 0,-1 0 0 0 0,1-1 0 0 0,-1 0 0 0 0,-1 0 0 0 0,1 0 0 0 0,-1-1 0 0 0,0 0-1 0 0,-1 1 1 0 0,0-1 0 0 0,0-1 0 0 0,-1 1 0 0 0,0 0 0 0 0,0 0 0 0 0,0-7-70 0 0,-2 9-16 0 0,0 0 0 0 0,-1 0 0 0 0,0 0 0 0 0,0 0 0 0 0,0 0 0 0 0,-1 0 0 0 0,0 0 0 0 0,0 0 1 0 0,0 0-1 0 0,-1 1 0 0 0,1-1 0 0 0,-2 1 0 0 0,1 0 0 0 0,0 0 0 0 0,-1 0 0 0 0,0 0 0 0 0,0 1 0 0 0,-1-1 0 0 0,1 1 0 0 0,-1 0 16 0 0,-59-33-2893 0 0,34 33-8434 0 0,20 4-1146 0 0</inkml:trace>
</inkml:ink>
</file>

<file path=ppt/ink/ink21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0:49.4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241 0 11290 0 0,'0'0'2325'0'0,"0"0"-369"0"0,0 0-115 0 0,0 0-134 0 0,0 0-223 0 0,0 0-286 0 0,0 0-295 0 0,0 0-218 0 0,0 0-109 0 0,0 0-62 0 0,0 0-72 0 0,0 0-39 0 0,0 0-50 0 0,4 30 1313 0 0,-5-8-1536 0 0,-1 0 0 0 0,-1 0 0 0 0,-1 0 0 0 0,-1-1 0 0 0,-1 0 0 0 0,-1 0 0 0 0,0 0 0 0 0,-2-1-1 0 0,-1 0 1 0 0,0 0 0 0 0,-1-1 0 0 0,-3 2-130 0 0,-42 97 190 0 0,55-93-73 0 0,1-24-102 0 0,0-1 7 0 0,0 0-8 0 0,18 17 436 0 0,155-1 122 0 0,-178-31-3735 0 0,2 13 2167 0 0,-14-10-2939 0 0,8 4-4829 0 0,7 4-2604 0 0</inkml:trace>
  <inkml:trace contextRef="#ctx0" brushRef="#br0" timeOffset="248.988">0 239 12715 0 0,'0'0'2678'0'0,"0"0"-517"0"0,0 0-382 0 0,0 0-256 0 0,0 0-264 0 0,0 0-300 0 0,0 0-305 0 0,0 0-149 0 0,0 0-42 0 0,0 0-23 0 0,0 0-11 0 0,0 0-79 0 0,0 0-102 0 0,17 0-73 0 0,110-7 21 0 0,-53-6-2402 0 0,0-3-3354 0 0,-60 12-3526 0 0</inkml:trace>
  <inkml:trace contextRef="#ctx0" brushRef="#br0" timeOffset="643.064">856 177 11594 0 0,'0'0'2418'0'0,"0"0"-572"0"0,0 0-136 0 0,0 0 26 0 0,0 0-105 0 0,0 0-235 0 0,0 0-353 0 0,0 0-311 0 0,0 0-178 0 0,0 0-95 0 0,0 0-9 0 0,0 0 20 0 0,0 0 11 0 0,-6 12-2 0 0,-48 76 280 0 0,-138 132 166 0 0,-58 37-787 0 0,135-131-925 0 0,114-104-3436 0 0,31-26-5738 0 0,-24 1-1200 0 0</inkml:trace>
  <inkml:trace contextRef="#ctx0" brushRef="#br0" timeOffset="1748.149">948 597 0 0 0,'0'0'1004'0'0,"0"0"902"0"0,0 0 162 0 0,0 0-130 0 0,0 0-176 0 0,0 0-200 0 0,0 0-157 0 0,0 0-99 0 0,0 0-103 0 0,0 0-72 0 0,0 0-89 0 0,0 0-109 0 0,0 0-93 0 0,6-1 408 0 0,-5 2 6320 0 0,-38 10-6866 0 0,13-1-416 0 0,-80 50 768 0 0,103-58-1049 0 0,0 0 0 0 0,0 0 0 0 0,1 0 0 0 0,-1 1 0 0 0,1-1-1 0 0,0 0 1 0 0,0 1 0 0 0,0-1 0 0 0,0 0 0 0 0,0 1 0 0 0,0-1 0 0 0,0 0 0 0 0,1 1 0 0 0,-1-1-1 0 0,1 0 1 0 0,0 0 0 0 0,0 1 0 0 0,-1-1 0 0 0,1 0 0 0 0,1 0 0 0 0,-1 0 0 0 0,0 0 0 0 0,0 0-1 0 0,1 0 1 0 0,-1-1 0 0 0,1 1 0 0 0,0 0 0 0 0,-1-1 0 0 0,1 1 0 0 0,0-1 0 0 0,0 0-1 0 0,0 1 1 0 0,0-1 0 0 0,0 0 0 0 0,0 0 0 0 0,1 0 0 0 0,-1-1 0 0 0,0 1 0 0 0,0 0 0 0 0,1-1-1 0 0,-1 1 1 0 0,0-1 0 0 0,2 0-5 0 0,14 10 14 0 0,1 2 17 0 0,-1 0-1 0 0,-1 1 0 0 0,0 0 1 0 0,-1 2-1 0 0,0 0 1 0 0,-1 0-1 0 0,-1 2 0 0 0,0 0 1 0 0,-1 0-1 0 0,4 10-30 0 0,-16-25 21 0 0,0 0-1 0 0,1 1 0 0 0,-1-1 1 0 0,0 1-1 0 0,-1-1 1 0 0,1 1-1 0 0,0-1 0 0 0,-1 1 1 0 0,1-1-1 0 0,-1 1 0 0 0,0 0 1 0 0,0-1-1 0 0,0 1 1 0 0,0 0-1 0 0,0-1 0 0 0,-1 1 1 0 0,1-1-1 0 0,-1 1 1 0 0,0-1-1 0 0,0 1 0 0 0,0-1 1 0 0,0 1-1 0 0,0-1 0 0 0,0 0 1 0 0,-1 1-1 0 0,1-1 1 0 0,-1 0-1 0 0,1 0 0 0 0,-1 0 1 0 0,0 0-1 0 0,0 0 0 0 0,0-1 1 0 0,0 1-1 0 0,0 0 1 0 0,0-1-1 0 0,-1 0 0 0 0,1 1 1 0 0,0-1-1 0 0,-3 1-20 0 0,-18 6-47 0 0,0-1-1 0 0,-1-1 0 0 0,0-1 1 0 0,0-1-1 0 0,0 0 0 0 0,0-2 1 0 0,-19-2 47 0 0,-15-18-4074 0 0,37 8-6810 0 0,13 9-1978 0 0</inkml:trace>
</inkml:ink>
</file>

<file path=ppt/ink/ink2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4:24.4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98 40 12587 0 0,'0'0'2069'0'0,"0"0"-300"0"0,0 0-79 0 0,0 0-6 0 0,0 0-164 0 0,0 0-292 0 0,0 0-295 0 0,0 0-252 0 0,0 0-134 0 0,0 0-67 0 0,0 0-55 0 0,0 0-48 0 0,0 0-37 0 0,4-8-2 0 0,15-24-34 0 0,-82 80 677 0 0,61-47-980 0 0,1 0 0 0 0,-1 0 1 0 0,0 0-1 0 0,1 1 1 0 0,0-1-1 0 0,-1 0 0 0 0,1 1 1 0 0,0-1-1 0 0,-1 1 1 0 0,1-1-1 0 0,0 1 0 0 0,0-1 1 0 0,0 1-1 0 0,0 0 1 0 0,1 0-1 0 0,-1-1 1 0 0,0 1-1 0 0,1 0 0 0 0,-1 0 1 0 0,1 0-1 0 0,0 0 1 0 0,-1 0-1 0 0,1 0 0 0 0,0 0 1 0 0,0 0-1 0 0,1 0 1 0 0,-1-1-1 0 0,0 1 0 0 0,0 0 1 0 0,1 0-1 0 0,0 0 1 0 0,-1 0-1 0 0,1 0 0 0 0,0-1 1 0 0,0 1-1 0 0,-1 0 1 0 0,1-1-1 0 0,2 2-1 0 0,104 56 196 0 0,-102-54-137 0 0,-1-1 1 0 0,1 1-1 0 0,-1 0 1 0 0,0 0-1 0 0,-1 0 0 0 0,1 0 1 0 0,-1 1-1 0 0,0-1 1 0 0,0 1-1 0 0,-1 0 0 0 0,0 0 1 0 0,0 0-1 0 0,0 0 0 0 0,-1 0 1 0 0,1 0-1 0 0,-2 1 1 0 0,1-1-1 0 0,-1 0 0 0 0,0 1 1 0 0,0-1-1 0 0,0 1 1 0 0,-1-1-1 0 0,0 0 0 0 0,-1 0 1 0 0,1 1-1 0 0,-1-1 1 0 0,0 0-1 0 0,-1 0 0 0 0,1-1 1 0 0,-1 1-60 0 0,-5 9 48 0 0,-1-1 0 0 0,-1 0 0 0 0,0 0 0 0 0,0-1 1 0 0,-2 0-1 0 0,1-1 0 0 0,-2 0 0 0 0,-3 2-48 0 0,14-13-66 0 0,1 1 0 0 0,-1-1 0 0 0,1 0 0 0 0,-1 1 0 0 0,0-1 0 0 0,0 0 0 0 0,0 0 0 0 0,0-1 0 0 0,0 1 0 0 0,0 0 1 0 0,0-1-1 0 0,0 1 0 0 0,0-1 0 0 0,0 1 0 0 0,0-1 0 0 0,0 0 0 0 0,0 0 0 0 0,0 0 0 0 0,0 0 0 0 0,0 0 0 0 0,0-1 0 0 0,0 1 0 0 0,0-1 0 0 0,0 1 0 0 0,0-1 0 0 0,0 0 0 0 0,0 0 0 0 0,0 1 0 0 0,0-1 0 0 0,0-1 0 0 0,1 1 0 0 0,-1 0 0 0 0,0 0 0 0 0,1-1 0 0 0,-1 1 0 0 0,1-1 0 0 0,-1 1 0 0 0,1-1 0 0 0,0 0 0 0 0,0 1 0 0 0,0-1 0 0 0,0 0 1 0 0,0 0-1 0 0,0 0 0 0 0,0 0 66 0 0,0-5-1011 0 0,-3-14-6342 0 0,3 12-5195 0 0</inkml:trace>
</inkml:ink>
</file>

<file path=ppt/ink/ink21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0:47.8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233 206 4097 0 0,'0'0'4467'0'0,"0"0"-1731"0"0,0 0-753 0 0,0 0-171 0 0,0 0-25 0 0,0 0-102 0 0,0 0-214 0 0,0 0-271 0 0,0 0-271 0 0,0 0-216 0 0,0 0-139 0 0,0 0-90 0 0,0 0-65 0 0,-1 20 1022 0 0,-47 181 475 0 0,-28 108-1172 0 0,-17-7-600 0 0,79-236-849 0 0,34-66-1073 0 0,-12-3 1314 0 0,-1 0 1 0 0,1 0-1 0 0,-1-1 1 0 0,0 0-1 0 0,0 0 1 0 0,-1-1-1 0 0,1 1 1 0 0,-1-2-1 0 0,0 1 1 0 0,0-1-1 0 0,-1 1 1 0 0,2-4 463 0 0,11-9-2358 0 0,3-1-3486 0 0,-5 4-5295 0 0</inkml:trace>
  <inkml:trace contextRef="#ctx0" brushRef="#br0" timeOffset="303.465">704 317 14043 0 0,'0'0'1704'0'0,"0"0"-273"0"0,0 0-128 0 0,0 0 6 0 0,0 0-13 0 0,-31 36-135 0 0,-95 117-227 0 0,44-25 429 0 0,70-103-1187 0 0,0 0-1 0 0,2 0 1 0 0,0 1 0 0 0,2 1 0 0 0,1 0 0 0 0,1 0-1 0 0,1 0 1 0 0,2 0 0 0 0,0 1 0 0 0,2 4-176 0 0,3-23 47 0 0,0 0-1 0 0,0-1 1 0 0,1 1 0 0 0,0-1 0 0 0,1 0 0 0 0,0 0 0 0 0,0 0 0 0 0,0 0 0 0 0,1-1 0 0 0,1 0 0 0 0,-1 0 0 0 0,1 0 0 0 0,0 0 0 0 0,0-1 0 0 0,1 0 0 0 0,0-1 0 0 0,0 1-1 0 0,0-1 1 0 0,1-1 0 0 0,0 1 0 0 0,0-1 0 0 0,0-1 0 0 0,0 1 0 0 0,0-1 0 0 0,1-1 0 0 0,0 0 0 0 0,-1 0 0 0 0,1-1 0 0 0,0 1 0 0 0,0-2 0 0 0,6 0-47 0 0,-2 2 50 0 0,-1-1 1 0 0,1 0 0 0 0,0-1 0 0 0,-1 0-1 0 0,1-1 1 0 0,0 0 0 0 0,-1-1-1 0 0,1-1 1 0 0,-1 0 0 0 0,0-1 0 0 0,0 0-1 0 0,0-1 1 0 0,0 0 0 0 0,-1-1 0 0 0,0 0-1 0 0,0-1 1 0 0,-1 0 0 0 0,1 0 0 0 0,-2-1-1 0 0,1-1 1 0 0,-1 0 0 0 0,0 0-1 0 0,-1-1-49 0 0,-6 7 5 0 0,0 0 0 0 0,0 0 0 0 0,0 0 0 0 0,0 0 0 0 0,-1-1 0 0 0,0 1 0 0 0,0 0 0 0 0,0-1 0 0 0,0 1 0 0 0,0-1 0 0 0,0 1 0 0 0,-1-1 0 0 0,0 1 0 0 0,0-1 0 0 0,0 1 0 0 0,0-1 0 0 0,0 1 0 0 0,-1-1 0 0 0,0 1 0 0 0,0-1 0 0 0,0 1 0 0 0,0-1 0 0 0,0 1 0 0 0,0 0 0 0 0,-1 0 0 0 0,0 0 0 0 0,0 0 0 0 0,0 0 0 0 0,0 0 0 0 0,0 0 0 0 0,0 0 0 0 0,-1 1 0 0 0,1-1 0 0 0,-1 1 0 0 0,0 0 0 0 0,0 0 0 0 0,1 0 0 0 0,-4-2-6 0 0,-8-2-145 0 0,-1 1 0 0 0,0 0 0 0 0,0 1 0 0 0,0 1 1 0 0,0 0-1 0 0,0 1 0 0 0,-1 0 0 0 0,1 2 0 0 0,-1 0 0 0 0,0 0 1 0 0,1 1-1 0 0,-7 2 145 0 0,-63 19-9123 0 0,73-18-2815 0 0</inkml:trace>
  <inkml:trace contextRef="#ctx0" brushRef="#br0" timeOffset="982.769">1111 232 9890 0 0,'0'0'2095'0'0,"0"0"-590"0"0,0 0-161 0 0,0 0 88 0 0,0 0 32 0 0,0 0-105 0 0,0 0-214 0 0,0 0-174 0 0,0 0-147 0 0,32-4-135 0 0,100-15-95 0 0,-128 19-510 0 0,1 0 0 0 0,0 0 0 0 0,-1 0 0 0 0,1-1 0 0 0,0 0 0 0 0,-1 0 0 0 0,1 0 0 0 0,-1-1 0 0 0,0 1 0 0 0,1-1 1 0 0,-1 0-1 0 0,0-1 0 0 0,0 1 0 0 0,0-1 0 0 0,-1 1 0 0 0,1-1 0 0 0,0 0-84 0 0,8-9 387 0 0,-5 6-248 0 0,-1 0 0 0 0,-1-1 0 0 0,1 0 0 0 0,-1 0 0 0 0,0 0 0 0 0,-1-1 0 0 0,0 1 0 0 0,0-1 0 0 0,0 0 0 0 0,-1 0 0 0 0,0-1 0 0 0,-1 1 0 0 0,0 0 0 0 0,0-1-1 0 0,-1 0 1 0 0,0 1 0 0 0,-1-1 0 0 0,1 0 0 0 0,-2 0 0 0 0,0-3-139 0 0,1 11 83 0 0,-10 47-208 0 0,-37 376 103 0 0,47-403-57 0 0,-2 1-1 0 0,0 0 0 0 0,-1-1 0 0 0,-1 1 1 0 0,0-1-1 0 0,-2 0 0 0 0,0 0 1 0 0,-1-1-1 0 0,-1 0 0 0 0,-1 0 0 0 0,-1-1 1 0 0,0 0-1 0 0,-2 1 80 0 0,8-13-152 0 0,1-1 0 0 0,-1 0 1 0 0,-1 0-1 0 0,1 0 0 0 0,-1 0 0 0 0,1-1 0 0 0,-1 0 0 0 0,0 0 0 0 0,0 0 1 0 0,-1 0-1 0 0,1-1 0 0 0,0 0 0 0 0,-1 0 0 0 0,1 0 0 0 0,-1-1 1 0 0,0 0-1 0 0,0 0 0 0 0,1 0 0 0 0,-1-1 0 0 0,0 0 0 0 0,0 0 1 0 0,0-1-1 0 0,1 1 0 0 0,-1-1 0 0 0,0 0 0 0 0,0-1 0 0 0,1 1 1 0 0,-1-1-1 0 0,1 0 0 0 0,0-1 0 0 0,-1 1 0 0 0,1-1 0 0 0,0 0 0 0 0,1 0 1 0 0,-1-1-1 0 0,0 1 0 0 0,1-1 0 0 0,0 0 0 0 0,0-1 0 0 0,0 1 1 0 0,0-1-1 0 0,-1-1 152 0 0,3 0 61 0 0,0 0-1 0 0,0 0 1 0 0,0 0 0 0 0,1-1 0 0 0,-1 1 0 0 0,1 0-1 0 0,1-1 1 0 0,-1 1 0 0 0,1 0 0 0 0,1-1 0 0 0,-1 1-1 0 0,1-1 1 0 0,0 1 0 0 0,0 0 0 0 0,1 0 0 0 0,0-1 0 0 0,0 1-1 0 0,0 0 1 0 0,1 1 0 0 0,0-1 0 0 0,0 0 0 0 0,0 1-1 0 0,1 0 1 0 0,0-1 0 0 0,0 2 0 0 0,0-1 0 0 0,1 0-1 0 0,-1 1 1 0 0,1 0 0 0 0,4-3-61 0 0,22-19 277 0 0,1 2 0 0 0,2 1 0 0 0,0 1-1 0 0,1 2 1 0 0,1 2 0 0 0,0 1 0 0 0,3 2-277 0 0,-37 14-7 0 0,28-10-2493 0 0,42-3-10434 0 0,-68 14 4183 0 0</inkml:trace>
</inkml:ink>
</file>

<file path=ppt/ink/ink21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0:55.0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603 88 8090 0 0,'0'0'2442'0'0,"0"0"-410"0"0,0 0-230 0 0,0 0-94 0 0,0 0-78 0 0,0 0-161 0 0,0 0-223 0 0,0 0-234 0 0,0 0-184 0 0,0 0-159 0 0,0 0-155 0 0,-5-14-87 0 0,-16-42-85 0 0,20 55-323 0 0,1-1 0 0 0,-1 1 0 0 0,1 0 0 0 0,-1 0 0 0 0,0 0 0 0 0,0 0 1 0 0,1 1-1 0 0,-1-1 0 0 0,0 0 0 0 0,0 0 0 0 0,0 0 0 0 0,0 1 0 0 0,0-1 1 0 0,0 0-1 0 0,0 1 0 0 0,0-1 0 0 0,0 1 0 0 0,-1-1 0 0 0,1 1 0 0 0,0 0 1 0 0,0-1-1 0 0,0 1 0 0 0,-1 0 0 0 0,1 0 0 0 0,0 0 0 0 0,0 0 0 0 0,0 0 1 0 0,-1 0-1 0 0,1 0 0 0 0,0 0 0 0 0,0 0 0 0 0,0 1 0 0 0,-1-1 0 0 0,1 1 1 0 0,0-1-20 0 0,-5 1 71 0 0,-8 2 26 0 0,1 1 0 0 0,-1 0 0 0 0,1 1 0 0 0,0 1 0 0 0,0 0 0 0 0,1 1 0 0 0,0 0 0 0 0,-5 4-97 0 0,3-2 59 0 0,-18 9 9 0 0,2 3 1 0 0,0 0 0 0 0,2 2-1 0 0,0 1 1 0 0,1 2 0 0 0,2 0-1 0 0,1 2 1 0 0,1 0 0 0 0,1 2-1 0 0,2 0 1 0 0,1 2-1 0 0,1 0 1 0 0,2 0 0 0 0,1 2-1 0 0,-7 24-68 0 0,18-45 26 0 0,0-1-1 0 0,1 1 1 0 0,0 0-1 0 0,1 0 1 0 0,0 0-1 0 0,1 0 1 0 0,1 1-1 0 0,0-1 1 0 0,1 0-1 0 0,0 0 1 0 0,1 0-1 0 0,0 0 1 0 0,1 0-1 0 0,1 0 1 0 0,0-1-1 0 0,0 1 1 0 0,2-1-1 0 0,-1 0 1 0 0,3 2-26 0 0,0-4 61 0 0,1-1 0 0 0,0 0 0 0 0,1-1 0 0 0,0 1 1 0 0,0-2-1 0 0,1 0 0 0 0,-1 0 0 0 0,1-1 0 0 0,1 0 1 0 0,-1-1-1 0 0,1 0 0 0 0,0-1 0 0 0,1 0 0 0 0,-1-1 1 0 0,0 0-1 0 0,1-1 0 0 0,0-1 0 0 0,6 0-61 0 0,5 0 114 0 0,-1-2-1 0 0,1 0 0 0 0,-1-2 0 0 0,0 0 0 0 0,0-2 0 0 0,0-1 1 0 0,0 0-1 0 0,-1-2 0 0 0,15-7-113 0 0,-24 9 64 0 0,0-1 0 0 0,-1-1 0 0 0,0 0 0 0 0,0 0 0 0 0,-1-1 0 0 0,0 0 0 0 0,0-1 0 0 0,5-7-64 0 0,-13 14 15 0 0,0-1 0 0 0,1 1 0 0 0,-1-1 0 0 0,-1 0 0 0 0,1 0 0 0 0,0 0 0 0 0,-1 0 0 0 0,0-1 0 0 0,0 1 0 0 0,0-1-1 0 0,-1 1 1 0 0,1-1 0 0 0,-1 1 0 0 0,0-1 0 0 0,0 0 0 0 0,-1 0 0 0 0,0 0 0 0 0,1 1 0 0 0,-2-1 0 0 0,1 0 0 0 0,0 0-1 0 0,-1 0 1 0 0,0 1 0 0 0,0-1 0 0 0,0 0 0 0 0,-2-3-15 0 0,-4 1-15 0 0,0 0 0 0 0,0 0 0 0 0,-1 1 0 0 0,1 0 0 0 0,-1 0 0 0 0,-1 1 0 0 0,1 0 0 0 0,-1 1 0 0 0,1-1 0 0 0,-2 2 0 0 0,1-1 0 0 0,0 1 1 0 0,0 1-1 0 0,-1 0 0 0 0,0 0 0 0 0,1 1 0 0 0,-1 0 0 0 0,0 0 0 0 0,0 1 0 0 0,1 1 0 0 0,-1-1 0 0 0,-1 2 15 0 0,2-2-15 0 0,1 0 0 0 0,-1 1 0 0 0,1-1 0 0 0,0 2 0 0 0,0-1 0 0 0,0 2 0 0 0,0-1 0 0 0,0 1 0 0 0,0 0 0 0 0,0 0 0 0 0,1 1 0 0 0,-1 0 0 0 0,-3 3 15 0 0,11-7-2 0 0,-1 0-1 0 0,0 0 1 0 0,1 1 0 0 0,-1-1 0 0 0,1 0-1 0 0,-1 0 1 0 0,1 1 0 0 0,-1-1-1 0 0,1 0 1 0 0,-1 1 0 0 0,1-1 0 0 0,-1 0-1 0 0,1 1 1 0 0,0-1 0 0 0,-1 1-1 0 0,1-1 1 0 0,0 1 0 0 0,-1-1 0 0 0,1 1-1 0 0,0-1 1 0 0,-1 1 0 0 0,1-1-1 0 0,0 1 1 0 0,0-1 0 0 0,0 1 0 0 0,-1 0-1 0 0,1-1 1 0 0,0 1 0 0 0,0-1-1 0 0,0 1 1 0 0,0 0 0 0 0,0-1 0 0 0,0 1-1 0 0,0-1 1 0 0,0 1 0 0 0,1 0-1 0 0,-1-1 1 0 0,0 1 0 0 0,0-1 0 0 0,0 1-1 0 0,1-1 1 0 0,-1 1 0 0 0,0-1-1 0 0,0 1 1 0 0,1-1 0 0 0,-1 1 0 0 0,1-1-1 0 0,-1 1 1 0 0,0-1 0 0 0,1 1-1 0 0,-1-1 1 0 0,1 0 0 0 0,-1 1 0 0 0,1-1-1 0 0,-1 0 1 0 0,1 0 0 0 0,-1 1-1 0 0,1-1 1 0 0,-1 0 0 0 0,1 0 0 0 0,0 1-1 0 0,-1-1 1 0 0,1 0 0 0 0,-1 0 0 0 0,1 0-1 0 0,0 0 3 0 0,44 6 128 0 0,-42-5-120 0 0,52 3 211 0 0,-1-1 0 0 0,1-3 0 0 0,0-3-1 0 0,-1-1 1 0 0,23-7-219 0 0,33-8 397 0 0,-97 12-834 0 0,-13 6 197 0 0,-2-10-6404 0 0,2 3-925 0 0,0 6 4094 0 0,0 1-8745 0 0</inkml:trace>
  <inkml:trace contextRef="#ctx0" brushRef="#br0" timeOffset="253.825">1148 508 16740 0 0,'0'0'1507'0'0,"0"0"-377"0"0,0 0-92 0 0,0 0 30 0 0,0 0-50 0 0,0 0-153 0 0,0 0-253 0 0,0 0-237 0 0,0 0-140 0 0,0 0-96 0 0,0 0-51 0 0,-9 32-42 0 0,-26 97-44 0 0,26-74-394 0 0,17-51-1350 0 0,-2-3-4238 0 0,-4-1-5128 0 0</inkml:trace>
  <inkml:trace contextRef="#ctx0" brushRef="#br0" timeOffset="415.877">1021 221 17956 0 0,'0'0'1960'0'0,"0"0"-623"0"0,0 0-201 0 0,0 0-192 0 0,0 0-152 0 0,0 0-264 0 0,0 0-272 0 0,0 0-256 0 0,0 0-120 0 0,0 0-72 0 0,0 0-88 0 0,0 0-32 0 0,0 0-224 0 0,24-33-336 0 0,-13 51-745 0 0,-5-3-1535 0 0,-3-4-8987 0 0</inkml:trace>
  <inkml:trace contextRef="#ctx0" brushRef="#br0" timeOffset="749.91">1297 453 13435 0 0,'0'0'2278'0'0,"0"0"-522"0"0,0 0-149 0 0,0 0-136 0 0,0 0-237 0 0,0 0-289 0 0,0 0-297 0 0,0 0-197 0 0,0 0-122 0 0,0 0-62 0 0,-2 33-17 0 0,-9 102-33 0 0,15-73 120 0 0,40 10 1462 0 0,-40-69-1362 0 0,6-7 3350 0 0,-7 0-4195 0 0,48-91 956 0 0,47-118-364 0 0,-96 204 170 0 0,6 7-7888 0 0,-5 19-3786 0 0,-1-12-968 0 0</inkml:trace>
  <inkml:trace contextRef="#ctx0" brushRef="#br0" timeOffset="1186.321">1728 574 6161 0 0,'0'0'3760'0'0,"0"0"-347"0"0,0 0-509 0 0,0 0-567 0 0,0 0-480 0 0,0 0-391 0 0,0 0-275 0 0,0 0-212 0 0,0 0-164 0 0,0 0-141 0 0,0 0-71 0 0,0 0-79 0 0,0 0-82 0 0,27-18-39 0 0,85-56-94 0 0,-62 26 128 0 0,-42 34-331 0 0,-5 10-79 0 0,0 0 0 0 0,0 0 0 0 0,-1 1 1 0 0,0-1-1 0 0,0-1 0 0 0,0 1 1 0 0,0 0-1 0 0,-1 0 0 0 0,1-1 0 0 0,-1 1 1 0 0,0-1-1 0 0,-1 1 0 0 0,1-1 0 0 0,-1 1 1 0 0,0-1-1 0 0,0-1-27 0 0,-2 4-13 0 0,-1 1 0 0 0,1-1 0 0 0,0 1 0 0 0,-1 0 0 0 0,0 0 1 0 0,1 0-1 0 0,-1 0 0 0 0,0 0 0 0 0,0 1 0 0 0,1-1 0 0 0,-1 1 0 0 0,0-1 0 0 0,0 1 1 0 0,0 0-1 0 0,1 0 0 0 0,-1 1 0 0 0,0-1 0 0 0,0 1 0 0 0,0-1 0 0 0,1 1 0 0 0,-1 0 1 0 0,0 0-1 0 0,1 0 0 0 0,-1 0 0 0 0,1 0 0 0 0,-2 1 13 0 0,-10 7-36 0 0,1 0 1 0 0,1 0-1 0 0,-1 1 0 0 0,1 0 1 0 0,1 1-1 0 0,0 1 0 0 0,1 0 1 0 0,0 0-1 0 0,1 1 0 0 0,0 0 1 0 0,1 0-1 0 0,0 1 0 0 0,1 0 1 0 0,1 1-1 0 0,0 0 0 0 0,1 0 1 0 0,1 0-1 0 0,0 0 0 0 0,1 1 1 0 0,0 10 35 0 0,3-23-31 0 0,0 0 1 0 0,0 0-1 0 0,0 0 1 0 0,1 0-1 0 0,-1 0 1 0 0,1 0-1 0 0,0 0 1 0 0,0 0-1 0 0,0-1 1 0 0,0 1-1 0 0,1 0 1 0 0,-1-1-1 0 0,1 1 1 0 0,0-1-1 0 0,-1 1 0 0 0,1-1 1 0 0,0 0-1 0 0,0 0 1 0 0,1 0-1 0 0,-1 0 1 0 0,0 0-1 0 0,1 0 1 0 0,-1-1-1 0 0,1 1 1 0 0,-1-1-1 0 0,1 1 1 0 0,0-1-1 0 0,0 0 1 0 0,-1 0-1 0 0,1-1 1 0 0,0 1-1 0 0,2 0 31 0 0,99 3-1450 0 0,-104-4 1443 0 0,88-19-3136 0 0,-33-2-5731 0 0,-39 14-2244 0 0</inkml:trace>
  <inkml:trace contextRef="#ctx0" brushRef="#br0" timeOffset="1585.497">2104 629 8082 0 0,'0'0'3347'0'0,"0"0"-553"0"0,0 0-381 0 0,0 0-286 0 0,0 0-268 0 0,0 0-312 0 0,0 0-306 0 0,0 0-255 0 0,0 0-191 0 0,0 0-111 0 0,0 0-103 0 0,0 0-83 0 0,16-13-67 0 0,99-85 613 0 0,-105 90-905 0 0,12-12 33 0 0,1 1 0 0 0,1 0-1 0 0,1 2 1 0 0,0 1 0 0 0,1 1-1 0 0,14-6-171 0 0,-53 77-361 0 0,11-53 363 0 0,0 1 0 0 0,0 0 0 0 0,1-1 1 0 0,0 1-1 0 0,0 0 0 0 0,0 0 0 0 0,0 0 0 0 0,1 0 0 0 0,-1 0 0 0 0,1 0 1 0 0,0 0-1 0 0,0 0 0 0 0,1 0 0 0 0,-1 0 0 0 0,1 0 0 0 0,0 0 0 0 0,0 0 1 0 0,0-1-1 0 0,1 1 0 0 0,-1 0 0 0 0,1 0 0 0 0,0-1 0 0 0,0 1 1 0 0,0-1-1 0 0,0 0 0 0 0,1 1 0 0 0,-1-1 0 0 0,1 0 0 0 0,0-1 0 0 0,0 1 1 0 0,0 0-3 0 0,9 0 71 0 0,0-1 0 0 0,-1 0 0 0 0,1-1 0 0 0,0 0 0 0 0,0-1 0 0 0,0 0 0 0 0,0-1 0 0 0,-1-1 1 0 0,1 1-1 0 0,0-2 0 0 0,-1 0 0 0 0,1 0 0 0 0,-1-1 0 0 0,0 0 0 0 0,0-1 0 0 0,-1 0 0 0 0,1-1 1 0 0,-1 0-1 0 0,-1-1 0 0 0,1 0 0 0 0,-1-1 0 0 0,0 0 0 0 0,0 0 0 0 0,-1 0 0 0 0,-1-1 0 0 0,1-1 1 0 0,-1 1-1 0 0,1-3-71 0 0,16-36-437 0 0,-22 37-3462 0 0,-1 0-3845 0 0,-1 10-5094 0 0</inkml:trace>
</inkml:ink>
</file>

<file path=ppt/ink/ink21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1:07.6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210 38 584 0 0,'0'0'1439'0'0,"0"0"-292"0"0,0 0-165 0 0,0 0 75 0 0,0 0 97 0 0,0 0 58 0 0,0 0-2 0 0,0 0-161 0 0,0 0-177 0 0,0 0-101 0 0,0 0-39 0 0,4-6 4 0 0,11-19 51 0 0,-6 19 10094 0 0,-9 12-9317 0 0,0-5-2665 0 0,0 0 1136 0 0,0-1 5 0 0,0 0 2 0 0,0 0-11 0 0,0 0 9 0 0,0 0 12 0 0,0 0-7 0 0,0 0-19 0 0,0 0-8 0 0,0 0 29 0 0,0 0 0 0 0,0 0-7 0 0,0 0 12 0 0,0 0-28 0 0,0 0-23 0 0,0 0 36 0 0,-3 11 140 0 0,-14 23-60 0 0,-109 167 191 0 0,62-117-252 0 0,36-58-25 0 0,32-37-4399 0 0,5-2-2576 0 0,-5 8-4309 0 0</inkml:trace>
</inkml:ink>
</file>

<file path=ppt/ink/ink21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1:09.0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45 10386 0 0,'0'0'1446'0'0,"0"0"-414"0"0,0 0-148 0 0,0 0 123 0 0,0 0 204 0 0,0 0 93 0 0,0 0-101 0 0,0 0-191 0 0,0 0-191 0 0,0 0-195 0 0,0 0-139 0 0,0 0-64 0 0,0 0-24 0 0,5-8-16 0 0,13-21-3 0 0,-13 22-38 0 0,-5 7-27 0 0,0 0-40 0 0,0 0-35 0 0,0 19 668 0 0,4 646 1497 0 0,-10-411-2181 0 0,6-253-214 0 0,0-1-23 0 0,0 0 29 0 0,8-12 360 0 0,73-106 398 0 0,88-108-612 0 0,-137 199-163 0 0,-31 27-2 0 0,-1 0-33 0 0,0 0 18 0 0,0 0 2 0 0,1 22-4 0 0,8 37 194 0 0,-2 0 0 0 0,-2 1 0 0 0,-3 34-174 0 0,3-5 115 0 0,-4-79-2266 0 0,-2-14-351 0 0,1-4-7420 0 0,0 6 5628 0 0,0 2-6418 0 0</inkml:trace>
</inkml:ink>
</file>

<file path=ppt/ink/ink21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1:09.3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67 0 12555 0 0,'0'0'1635'0'0,"0"0"-344"0"0,0 0-72 0 0,0 0 92 0 0,0 0-11 0 0,0 0-173 0 0,0 0-303 0 0,0 0-305 0 0,-11 31-202 0 0,-33 93-121 0 0,33-65 16 0 0,19-37-1200 0 0,-6-21-3239 0 0,0-6-3938 0 0,-1 1-961 0 0</inkml:trace>
</inkml:ink>
</file>

<file path=ppt/ink/ink21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1:09.5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71 14067 0 0,'0'0'2192'0'0,"0"0"-807"0"0,0 0-417 0 0,0 0-152 0 0,0 0-88 0 0,0 0-208 0 0,0 0-240 0 0,0 0-264 0 0,0 0-400 0 0,0 0-376 0 0,0 0-528 0 0,0 0-752 0 0,0 0-2201 0 0,-8-70-7522 0 0</inkml:trace>
</inkml:ink>
</file>

<file path=ppt/ink/ink21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1:09.7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243 1 17380 0 0,'0'0'667'0'0,"0"0"-269"0"0,0 0 145 0 0,0 0 303 0 0,0 0 204 0 0,0 0 9 0 0,0 0-157 0 0,0 0-207 0 0,0 0-131 0 0,2 34-124 0 0,4 106-116 0 0,2 198 758 0 0,-41-151-866 0 0,-10-62-454 0 0,43-124 230 0 0,-22 30-2569 0 0,13-28-2955 0 0,-1-11-5296 0 0,8 7 3845 0 0</inkml:trace>
  <inkml:trace contextRef="#ctx0" brushRef="#br0" timeOffset="251.108">0 461 8322 0 0,'0'0'3911'0'0,"0"0"-2081"0"0,0 0-714 0 0,0 0 71 0 0,0 0 31 0 0,0 0-79 0 0,0 0-178 0 0,0 0-185 0 0,0 0-150 0 0,36-2-137 0 0,114-6-129 0 0,-9-4 79 0 0,-27 2-805 0 0,-51 4-1709 0 0,-1 0-4530 0 0,-47 6 580 0 0,-7 0-1278 0 0</inkml:trace>
  <inkml:trace contextRef="#ctx0" brushRef="#br0" timeOffset="554.948">926 446 7001 0 0,'0'0'4156'0'0,"0"0"-1649"0"0,0 0-772 0 0,0 0-192 0 0,0 0-137 0 0,0 0-178 0 0,0 0-174 0 0,0 0-179 0 0,0 0-169 0 0,-31 13-144 0 0,-94 41-110 0 0,66-21 129 0 0,57-32-570 0 0,1-1 0 0 0,-1 1 0 0 0,0 0 0 0 0,1 0 0 0 0,-1 0 0 0 0,1 0 0 0 0,-1 0 0 0 0,1 0 0 0 0,-1 0 0 0 0,1 0 0 0 0,0 1 0 0 0,-1-1 0 0 0,1 0 0 0 0,0 1 0 0 0,0-1 0 0 0,0 1 0 0 0,0-1 0 0 0,0 1 0 0 0,1 0 0 0 0,-1-1 0 0 0,0 1 0 0 0,1 0 0 0 0,-1 0 0 0 0,1-1 0 0 0,0 1 0 0 0,0 0 0 0 0,-1 0 0 0 0,1 0 0 0 0,0-1 0 0 0,0 1 0 0 0,1 0 0 0 0,-1 0 0 0 0,0 0 0 0 0,1-1 0 0 0,-1 1 0 0 0,1 0 0 0 0,-1 0 0 0 0,1-1 0 0 0,0 1 0 0 0,0-1 0 0 0,0 1 0 0 0,0 0 0 0 0,0-1 0 0 0,0 0 0 0 0,0 1 0 0 0,0-1 0 0 0,0 0 0 0 0,1 1 1 0 0,-1-1-1 0 0,1 0 0 0 0,-1 0 0 0 0,1 0 0 0 0,-1 0 0 0 0,1 0 0 0 0,-1-1 0 0 0,1 1 0 0 0,0 0 0 0 0,0-1 0 0 0,-1 1 0 0 0,3-1-11 0 0,29 11 158 0 0,-24-9-138 0 0,0 0 0 0 0,-1 1 0 0 0,1 0 0 0 0,-1 0 0 0 0,0 1 0 0 0,0 0-1 0 0,0 1 1 0 0,0-1 0 0 0,-1 1 0 0 0,0 1 0 0 0,0 0 0 0 0,2 2-20 0 0,-7-5 38 0 0,-1 0-1 0 0,1 0 1 0 0,-1 0-1 0 0,0 0 1 0 0,0 0-1 0 0,0 1 1 0 0,0-1 0 0 0,-1 0-1 0 0,1 1 1 0 0,-1-1-1 0 0,0 0 1 0 0,0 1-1 0 0,0-1 1 0 0,0 0 0 0 0,-1 1-1 0 0,1-1 1 0 0,-1 0-1 0 0,0 1 1 0 0,0-1-1 0 0,0 0 1 0 0,0 0-1 0 0,-1 0 1 0 0,1 0 0 0 0,-1 0-1 0 0,0 0 1 0 0,0 0-1 0 0,0-1 1 0 0,0 1-1 0 0,0-1 1 0 0,0 1 0 0 0,-1-1-1 0 0,1 0 1 0 0,-1 0-1 0 0,0 0 1 0 0,-1 1-38 0 0,-7 5 13 0 0,1-1 1 0 0,-2 0-1 0 0,1-1 1 0 0,-1 0-1 0 0,0-1 1 0 0,0 0-1 0 0,0-1 1 0 0,-10 3-14 0 0,-31-8-2593 0 0,42-8-4011 0 0,9 8-3300 0 0</inkml:trace>
</inkml:ink>
</file>

<file path=ppt/ink/ink21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1:11.7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545 1 0 0 0,'0'0'3730'0'0,"0"0"-1277"0"0,0 0-421 0 0,0 0 101 0 0,0 0 76 0 0,0 0-115 0 0,0 0-281 0 0,0 0-365 0 0,0 0-281 0 0,0 0-223 0 0,0 0-159 0 0,0 0-47 0 0,0 0-19 0 0,-3 4 1468 0 0,-14-5-1904 0 0,-1 1 0 0 0,1 1 0 0 0,-1 1 0 0 0,1 0-1 0 0,0 1 1 0 0,0 1 0 0 0,-11 4-283 0 0,-2 4 133 0 0,0 1 0 0 0,1 1 0 0 0,1 1 1 0 0,1 2-1 0 0,0 0 0 0 0,1 2 0 0 0,1 1 0 0 0,0 2 0 0 0,-2 3-133 0 0,15-12 51 0 0,1 0-1 0 0,0 0 1 0 0,0 1 0 0 0,2 1 0 0 0,0-1-1 0 0,0 2 1 0 0,1-1 0 0 0,1 1 0 0 0,1 0-1 0 0,0 1 1 0 0,1-1 0 0 0,1 1 0 0 0,0 0-1 0 0,2 1 1 0 0,0-1 0 0 0,0 0 0 0 0,2 11-51 0 0,0-20 33 0 0,1 0 1 0 0,1 0 0 0 0,-1 0 0 0 0,1-1-1 0 0,1 1 1 0 0,-1 0 0 0 0,1-1 0 0 0,0 0-1 0 0,1 0 1 0 0,0 0 0 0 0,0 0 0 0 0,1 0-1 0 0,-1-1 1 0 0,1 0 0 0 0,1 0-1 0 0,-1 0 1 0 0,1-1 0 0 0,0 1 0 0 0,0-2-1 0 0,1 1 1 0 0,0 0 0 0 0,-1-1 0 0 0,1-1-1 0 0,1 1 1 0 0,0-1-34 0 0,12 6 154 0 0,0-2 0 0 0,0 0 0 0 0,0-2 0 0 0,1 0 0 0 0,0-1 0 0 0,0-1 0 0 0,0-1 0 0 0,20-1-154 0 0,-25 0 71 0 0,1-1 1 0 0,-1-1-1 0 0,1 0 0 0 0,-1-1 1 0 0,1-1-1 0 0,-1-1 0 0 0,0 0 1 0 0,0-1-1 0 0,-1 0 0 0 0,6-4-71 0 0,-3-1-142 0 0,16-10-1536 0 0,-22 15-1939 0 0,-2 0-4160 0 0,-6 1-4881 0 0</inkml:trace>
</inkml:ink>
</file>

<file path=ppt/ink/ink21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1:16.5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9578 0 0,'0'0'3716'0'0,"0"0"-1216"0"0,0 0-601 0 0,0 0-205 0 0,0 0-221 0 0,0 0-211 0 0,0 0-251 0 0,0 0-246 0 0,0 0-119 0 0,0 0-138 0 0,0 0-68 0 0,0 0-26 0 0,0 0-44 0 0,17 3 831 0 0,7 3-694 0 0,0-1 1 0 0,0-1 0 0 0,1-1-1 0 0,-1-2 1 0 0,1 0 0 0 0,3-2-508 0 0,83 2-158 0 0,-98-2 699 0 0,-9 1-4443 0 0,1 0-8620 0 0,-5 0 336 0 0</inkml:trace>
</inkml:ink>
</file>

<file path=ppt/ink/ink21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1:16.8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34 17868 0 0,'0'0'1647'0'0,"0"0"-392"0"0,0 0-91 0 0,0 0 67 0 0,0 0-24 0 0,0 0-196 0 0,0 0-203 0 0,0 0-216 0 0,0 0-167 0 0,0 0-80 0 0,0 0-129 0 0,0 0-62 0 0,0 0-58 0 0,28-1-60 0 0,86-4-40 0 0,-17-8-1451 0 0,-66 3-3448 0 0,-25 7 1327 0 0,1 2-8372 0 0</inkml:trace>
</inkml:ink>
</file>

<file path=ppt/ink/ink2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4:25.0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 0 8034 0 0,'0'0'2928'0'0,"0"0"-396"0"0,0 0-308 0 0,0 0-226 0 0,0 0-204 0 0,0 0-257 0 0,0 0-357 0 0,0 0-266 0 0,0 0-186 0 0,0 0-98 0 0,0 0-33 0 0,0 0-26 0 0,0 0-34 0 0,-8 30-75 0 0,-20 94-42 0 0,21 27 513 0 0,23 129-309 0 0,-2-191-1449 0 0,-36-89-9247 0 0,14 0-1905 0 0</inkml:trace>
</inkml:ink>
</file>

<file path=ppt/ink/ink21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1:15.1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619 159 0 0 0,'0'0'1531'0'0,"0"0"1232"0"0,0 0 366 0 0,0 0-422 0 0,0 0-708 0 0,0 0-638 0 0,0 0-365 0 0,0 0-137 0 0,-8 9 7 0 0,-63 60 1794 0 0,-141 122 2698 0 0,-78 34-3585 0 0,253-193-1224 0 0,79-24-58 0 0,35-6-87 0 0,0-2 0 0 0,0-4 1 0 0,3-3-405 0 0,137-6 255 0 0,-151 13-156 0 0,-66 0-102 0 0,0-5 1095 0 0,-5-9-906 0 0,-77-170-37 0 0,72 156-168 0 0,4 7-55 0 0,-1 1 1 0 0,-1-1-1 0 0,-1 1 1 0 0,0 1 0 0 0,-2 0-1 0 0,0 0 1 0 0,-2 1-1 0 0,0 0 1 0 0,-7-6 73 0 0,20 24-182 0 0,1 0-1 0 0,-1 0 1 0 0,0 0-1 0 0,0 0 1 0 0,1 0 0 0 0,-1 0-1 0 0,0 0 1 0 0,1 0-1 0 0,-1 0 1 0 0,0 0 0 0 0,0 0-1 0 0,1 0 1 0 0,-1 0-1 0 0,0 0 1 0 0,0 0 0 0 0,1 0-1 0 0,-1 0 1 0 0,0 0 0 0 0,0 0-1 0 0,1-1 1 0 0,-1 1-1 0 0,0 0 1 0 0,0 0 0 0 0,0 0-1 0 0,1 0 1 0 0,-1-1-1 0 0,0 1 1 0 0,0 0 0 0 0,0 0-1 0 0,0 0 1 0 0,1-1-1 0 0,-1 1 1 0 0,0 0 0 0 0,0 0-1 0 0,0-1 1 0 0,0 1-1 0 0,0 0 1 0 0,0 0 0 0 0,0-1-1 0 0,0 1 1 0 0,0 0 0 0 0,0 0-1 0 0,1-1 1 0 0,-1 1-1 0 0,-1 0 1 0 0,1-1 0 0 0,0 1-1 0 0,0 0 1 0 0,0 0-1 0 0,0-1 1 0 0,0 1 0 0 0,0 0-1 0 0,0-1 183 0 0,8 2-3529 0 0,-2-1-7219 0 0</inkml:trace>
  <inkml:trace contextRef="#ctx0" brushRef="#br0" timeOffset="470.494">1206 1 15771 0 0,'0'0'1643'0'0,"0"0"-516"0"0,0 0-289 0 0,0 0 29 0 0,0 0 84 0 0,0 0-18 0 0,0 0-177 0 0,0 0-220 0 0,0 0-189 0 0,0 0-138 0 0,0 0 5 0 0,0 0 54 0 0,0 0 44 0 0,0 10 27 0 0,-17 98 420 0 0,-118 201 318 0 0,124-287-1029 0 0,4-9 1 0 0,0 1 0 0 0,1 0-1 0 0,0 0 1 0 0,1 1-1 0 0,1 0 1 0 0,0 0-1 0 0,1 0 1 0 0,0 0 0 0 0,1 2-49 0 0,4-14 45 0 0,-1-1 1 0 0,1 0 0 0 0,0 1 0 0 0,-1-1 0 0 0,1 0 0 0 0,0 0 0 0 0,0 0 0 0 0,1 0 0 0 0,-1-1 0 0 0,0 1 0 0 0,0-1 0 0 0,1 1 0 0 0,-1-1 0 0 0,1 0 0 0 0,0 0 0 0 0,-1 0 0 0 0,1 0 0 0 0,0 0 0 0 0,-1 0 0 0 0,1-1 0 0 0,0 0-1 0 0,0 1 1 0 0,-1-1 0 0 0,1 0 0 0 0,0 0 0 0 0,0-1 0 0 0,0 1 0 0 0,-1 0 0 0 0,1-1 0 0 0,0 0 0 0 0,1 0-46 0 0,6 1 92 0 0,7-2 25 0 0,0 0 0 0 0,0-1 1 0 0,-1-1-1 0 0,1 0 0 0 0,-1-2 0 0 0,0 1 1 0 0,15-9-118 0 0,17-5 103 0 0,-32 15-133 0 0,-19 1-4715 0 0,-2 2 3759 0 0,-19-10-5969 0 0,12 4-1823 0 0,3 3 399 0 0</inkml:trace>
  <inkml:trace contextRef="#ctx0" brushRef="#br0" timeOffset="657.915">836 321 6497 0 0,'0'0'2804'0'0,"0"0"-427"0"0,0 0-345 0 0,0 0-284 0 0,0 0-296 0 0,0 0-283 0 0,0 0-156 0 0,0 0-98 0 0,0 0-74 0 0,0 0-56 0 0,0 0-143 0 0,0 0-151 0 0,17 0-135 0 0,115 0 102 0 0,10 0-1582 0 0,-94 0-3095 0 0,-1 0-5265 0 0,-31 0 731 0 0</inkml:trace>
  <inkml:trace contextRef="#ctx0" brushRef="#br0" timeOffset="1004.208">1713 410 8882 0 0,'0'0'4670'0'0,"0"0"-2239"0"0,0 0-897 0 0,0 0-195 0 0,0 0-140 0 0,0 0-199 0 0,0 0-165 0 0,0 0-88 0 0,0 0-90 0 0,0 0-79 0 0,0 0-53 0 0,0 0-79 0 0,0 0-57 0 0,-29 11-5 0 0,-87 38-26 0 0,110-47-285 0 0,-1 0 1 0 0,1 0 0 0 0,-1 1 0 0 0,1-1 0 0 0,0 2-1 0 0,0-1 1 0 0,0 1 0 0 0,1 0 0 0 0,-1 0 0 0 0,1 0-1 0 0,0 1 1 0 0,0 0 0 0 0,1 0 0 0 0,-2 1-74 0 0,1 1 60 0 0,4-6-49 0 0,-1 1-1 0 0,1 0 1 0 0,0 0 0 0 0,0 0 0 0 0,0-1-1 0 0,0 1 1 0 0,0 0 0 0 0,1 0-1 0 0,-1 0 1 0 0,1 1 0 0 0,-1-1-1 0 0,1 0 1 0 0,0 0 0 0 0,-1 0-1 0 0,1 0 1 0 0,0 0 0 0 0,1 0-1 0 0,-1 0 1 0 0,0 1 0 0 0,1-1 0 0 0,-1 0-1 0 0,1 0 1 0 0,-1 0 0 0 0,1 0-1 0 0,0 0 1 0 0,0 0 0 0 0,0-1-1 0 0,0 1 1 0 0,0 0 0 0 0,0 0-1 0 0,1-1 1 0 0,-1 1 0 0 0,1 0-1 0 0,-1-1 1 0 0,1 1 0 0 0,-1-1 0 0 0,1 0-1 0 0,0 0 1 0 0,0 0 0 0 0,0 1-11 0 0,81 33 564 0 0,-71-33-538 0 0,-4 0-74 0 0,0-1-1 0 0,0 0 1 0 0,0 0 0 0 0,0-1 0 0 0,0 0-1 0 0,1 0 1 0 0,-1-1 0 0 0,0 0 0 0 0,0-1-1 0 0,-1 1 1 0 0,1-2 0 0 0,1 1 48 0 0,50-31-3165 0 0,-42 20-1067 0 0,0-1-4142 0 0,-10 7-3361 0 0</inkml:trace>
</inkml:ink>
</file>

<file path=ppt/ink/ink21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1:13.7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307 619 0 0 0,'0'0'760'0'0,"0"0"626"0"0,0 0 218 0 0,0 0-18 0 0,0 0-141 0 0,0 0-216 0 0,0 0-262 0 0,0 0-202 0 0,0 0-118 0 0,0 0-50 0 0,0 0-41 0 0,0 0-30 0 0,3 0 1275 0 0,-1 1 7354 0 0,-59 3-8065 0 0,35 0-1056 0 0,1 2 0 0 0,0 0-1 0 0,0 1 1 0 0,0 2 0 0 0,1 0-1 0 0,0 1 1 0 0,1 0-1 0 0,0 2 1 0 0,1 0 0 0 0,-13 13-34 0 0,28-23 1 0 0,1 0 1 0 0,0 1-1 0 0,0 0 1 0 0,1-1-1 0 0,-1 1 1 0 0,1 0-1 0 0,-1 0 1 0 0,1 0 0 0 0,0 0-1 0 0,0 0 1 0 0,0 0-1 0 0,0 0 1 0 0,1 0-1 0 0,-1 1 1 0 0,1-1-1 0 0,0 0 1 0 0,0 0 0 0 0,0 0-1 0 0,0 1 1 0 0,1-1-1 0 0,-1 0 1 0 0,1 0-1 0 0,0 0 1 0 0,0 2-2 0 0,2-3 17 0 0,1 0 0 0 0,-1 0-1 0 0,1 0 1 0 0,-1 0 0 0 0,1 0 0 0 0,0-1 0 0 0,-1 0 0 0 0,1 1-1 0 0,0-1 1 0 0,0-1 0 0 0,0 1 0 0 0,0-1 0 0 0,0 1 0 0 0,0-1-1 0 0,0 0 1 0 0,0-1 0 0 0,0 1 0 0 0,0-1 0 0 0,0 1 0 0 0,0-2-17 0 0,2 2 35 0 0,10-3 0 0 0,0-1 0 0 0,0 0-1 0 0,0-2 1 0 0,-1 1 0 0 0,1-2 0 0 0,-1 0 0 0 0,-1-1 0 0 0,0 0-1 0 0,12-10-34 0 0,9-3 12 0 0,69-49-40 0 0,-101 100-262 0 0,8 68 293 0 0,-10-95-9 0 0,0 0 1 0 0,0 0-1 0 0,0 0 0 0 0,0 0 1 0 0,1 0-1 0 0,-1-1 0 0 0,1 1 1 0 0,0 0-1 0 0,-1-1 0 0 0,1 1 1 0 0,0-1-1 0 0,1 0 0 0 0,-1 0 1 0 0,0 0-1 0 0,1 0 0 0 0,-1 0 1 0 0,1 0-1 0 0,-1-1 0 0 0,1 1 1 0 0,0-1-1 0 0,0 0 0 0 0,-1 1 1 0 0,1-1-1 0 0,0-1 0 0 0,0 1 1 0 0,0 0-1 0 0,0-1 0 0 0,1 1 1 0 0,-1-1-1 0 0,0 0 6 0 0,6 0 5 0 0,0 1 1 0 0,0-2-1 0 0,0 1 0 0 0,0-1 1 0 0,0 0-1 0 0,0-1 0 0 0,-1 0 1 0 0,1-1-1 0 0,-1 0 0 0 0,1 0 1 0 0,1-1-6 0 0,22-17 134 0 0,-1-1 0 0 0,-1-1 0 0 0,0-2 0 0 0,-2-1 1 0 0,-1-1-1 0 0,-1-1 0 0 0,-2-1 0 0 0,0-1 0 0 0,-2-2 0 0 0,-2 0 1 0 0,-1-1-1 0 0,-1-1 0 0 0,11-32-134 0 0,39-147 316 0 0,-40 26 463 0 0,-39 196-510 0 0,-8 92-255 0 0,7 143 43 0 0,26 14-32 0 0,12-64-79 0 0,-26-192 2 0 0,0-1 0 0 0,0 1 0 0 0,-1 0 0 0 0,1-1 0 0 0,0 1 0 0 0,-1-1 0 0 0,1 1 0 0 0,-1-1 0 0 0,1 1 1 0 0,-1-1-1 0 0,0 1 0 0 0,0-1 0 0 0,1 1 0 0 0,-1-1 0 0 0,0 0 0 0 0,0 0 0 0 0,-1 1 0 0 0,1-1 0 0 0,0 0 0 0 0,0 0 1 0 0,0 0-1 0 0,-1 0 0 0 0,1 0 0 0 0,-1-1 0 0 0,1 1 0 0 0,0 0 0 0 0,-1-1 0 0 0,1 1 0 0 0,-1-1 0 0 0,0 1 1 0 0,1-1-1 0 0,-1 0 0 0 0,1 1 0 0 0,-1-1 0 0 0,-1 0 52 0 0,-42-2-5545 0 0,24-15-834 0 0,11 6-932 0 0,5 7 454 0 0</inkml:trace>
  <inkml:trace contextRef="#ctx0" brushRef="#br0" timeOffset="251.267">616 351 12939 0 0,'0'0'1275'0'0,"0"0"-267"0"0,0 0 154 0 0,0 0 318 0 0,0 0 164 0 0,0 0-174 0 0,0 0-277 0 0,0 0-223 0 0,0 0-221 0 0,31 2-164 0 0,102 7-131 0 0,-106-8-341 0 0,-1-1-1 0 0,1-2 1 0 0,-1 0 0 0 0,0-2-1 0 0,0-1 1 0 0,0-1-1 0 0,5-3-112 0 0,39-8 111 0 0,71-19-219 0 0,-84 20-1869 0 0,-1 2-3697 0 0,-36 10-5954 0 0</inkml:trace>
</inkml:ink>
</file>

<file path=ppt/ink/ink21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1:19.9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216 47 1656 0 0,'0'0'2817'0'0,"0"0"-192"0"0,0 0-58 0 0,0 0-71 0 0,0 0-206 0 0,0 0-349 0 0,0 0-344 0 0,0 0-261 0 0,0 0-231 0 0,0 0-96 0 0,0 0-117 0 0,0 0-125 0 0,0 0-51 0 0,-2-5-67 0 0,1 4-678 0 0,0-1 150 0 0,1 0 0 0 0,-1-1-1 0 0,0 1 1 0 0,0 0 0 0 0,-1 1-1 0 0,1-1 1 0 0,0 0 0 0 0,-1 0 0 0 0,1 0-1 0 0,-1 1 1 0 0,1-1 0 0 0,-1 1-1 0 0,0-1 1 0 0,0 1 0 0 0,0 0 0 0 0,0 0-1 0 0,0 0 1 0 0,0 0 0 0 0,0 0-1 0 0,0 0 1 0 0,0 0 0 0 0,0 1-121 0 0,-22-3 851 0 0,22 2-829 0 0,-1 0 1 0 0,0 1-1 0 0,0-1 1 0 0,1 1-1 0 0,-1-1 1 0 0,0 1-1 0 0,0 0 1 0 0,0 0-1 0 0,0 0 1 0 0,1 1-1 0 0,-1-1 1 0 0,0 1-1 0 0,0-1 1 0 0,1 1-1 0 0,-1 0 1 0 0,0 0-1 0 0,1 0 1 0 0,-1 1-1 0 0,1-1 0 0 0,-1 0 1 0 0,1 1-1 0 0,-1 0-22 0 0,-12 27 70 0 0,16-24-58 0 0,-1 1 0 0 0,1-1 0 0 0,-1 1 0 0 0,2-1 0 0 0,-1 0 0 0 0,0 0 0 0 0,1 1 0 0 0,0-1 0 0 0,0 0 0 0 0,1-1 0 0 0,-1 1 0 0 0,1 0 0 0 0,0-1 0 0 0,1 1 0 0 0,-1-1 0 0 0,1 0 0 0 0,-1 0 0 0 0,2 0-12 0 0,2 2 49 0 0,-1 0-1 0 0,0 0 1 0 0,-1 1 0 0 0,0-1-1 0 0,0 1 1 0 0,0 0 0 0 0,-1 1-1 0 0,0-1 1 0 0,0 1 0 0 0,-1 0 0 0 0,0 0-1 0 0,0 0 1 0 0,-1 0 0 0 0,0 0-1 0 0,0 1 1 0 0,-1-1 0 0 0,0 0 0 0 0,0 1-1 0 0,-1 4-48 0 0,-3-9 31 0 0,1 0-1 0 0,-1 0 1 0 0,1-1-1 0 0,-1 1 0 0 0,0-1 1 0 0,0 0-1 0 0,-1 0 1 0 0,1 0-1 0 0,-1 0 0 0 0,1 0 1 0 0,-1-1-1 0 0,0 1 1 0 0,0-1-1 0 0,0 0 0 0 0,0-1 1 0 0,-1 1-1 0 0,1-1 0 0 0,0 1 1 0 0,-1-1-1 0 0,1-1 1 0 0,-1 1-1 0 0,1-1 0 0 0,-1 1 1 0 0,1-1-1 0 0,-1 0 1 0 0,1-1-1 0 0,-1 1 0 0 0,1-1 1 0 0,-2 0-31 0 0,4 1-7 0 0,-1 0-1 0 0,0 1 1 0 0,0-1 0 0 0,0 0 0 0 0,1 0 0 0 0,-1-1-1 0 0,0 1 1 0 0,0-1 0 0 0,1 1 0 0 0,-1-1 0 0 0,0 0-1 0 0,1 0 1 0 0,-1 0 0 0 0,1 0 0 0 0,-1 0-1 0 0,1-1 1 0 0,-1 1 0 0 0,1-1 0 0 0,0 0 0 0 0,0 1-1 0 0,0-1 1 0 0,0 0 0 0 0,0 0 0 0 0,0-1 0 0 0,1 1-1 0 0,-1 0 1 0 0,0-1 7 0 0,1 0 969 0 0,0-3-4325 0 0,12 1-7449 0 0,-9 5 4629 0 0,0-3-4789 0 0</inkml:trace>
</inkml:ink>
</file>

<file path=ppt/ink/ink21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1:18.0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186 33 480 0 0,'0'0'2453'0'0,"0"0"-380"0"0,0 0-268 0 0,0 0-98 0 0,0 0-16 0 0,0 0-108 0 0,0 0-206 0 0,0 0-142 0 0,0 0-173 0 0,0 0-167 0 0,0 0-68 0 0,-17 4-109 0 0,-54 13-64 0 0,69-16-596 0 0,-1-1 1 0 0,1 1-1 0 0,0 0 1 0 0,0 0-1 0 0,-1 0 1 0 0,1 1-1 0 0,0-1 0 0 0,0 0 1 0 0,0 1-1 0 0,0-1 1 0 0,0 1-1 0 0,0 0 1 0 0,1-1-1 0 0,-1 1 1 0 0,0 0-1 0 0,1 0 0 0 0,0 0 1 0 0,-1 1-1 0 0,1-1 1 0 0,0 0-1 0 0,0 0 1 0 0,0 1-1 0 0,0 0-58 0 0,-5 11 374 0 0,-4 8-36 0 0,2 1-1 0 0,0 0 1 0 0,2 0 0 0 0,0 1 0 0 0,2-1 0 0 0,0 1 0 0 0,2 1 0 0 0,0-1-1 0 0,2 0 1 0 0,2 20-338 0 0,-2-34 78 0 0,0-1 12 0 0,1 0-1 0 0,0 0 0 0 0,0 0 1 0 0,1 0-1 0 0,0 0 1 0 0,0 0-1 0 0,1 0 0 0 0,0-1 1 0 0,1 0-1 0 0,0 1 0 0 0,0-1 1 0 0,1-1-1 0 0,0 1 0 0 0,0-1 1 0 0,1 1-1 0 0,-1-2 0 0 0,2 1 1 0 0,-1-1-1 0 0,1 0 0 0 0,0 0 1 0 0,0 0-1 0 0,1-1 1 0 0,-1 0-1 0 0,1-1 0 0 0,0 0 1 0 0,1 0-1 0 0,-1-1 0 0 0,1 0 1 0 0,-1 0-1 0 0,1-1 0 0 0,0 0 1 0 0,0 0-1 0 0,5-1-89 0 0,-1-2 99 0 0,0-1-1 0 0,0 0 1 0 0,0-1-1 0 0,0-1 1 0 0,0 0-1 0 0,-1 0 1 0 0,0-1-1 0 0,0-1 1 0 0,0 0-1 0 0,-1-1 1 0 0,0 0 0 0 0,0-1-1 0 0,-1 0 1 0 0,0 0-1 0 0,0-1 1 0 0,-1-1-1 0 0,0 1 1 0 0,0-1-1 0 0,-1-1 1 0 0,-1 0-1 0 0,0 0 1 0 0,0 0 0 0 0,-1-1-1 0 0,-1 0 1 0 0,0 0-1 0 0,0-1 1 0 0,-1 1-1 0 0,0-4-98 0 0,-2 7-25 0 0,1 0 0 0 0,-2-1 1 0 0,1 0-1 0 0,-1 1 0 0 0,-1-1 0 0 0,1 0 0 0 0,-2 1 0 0 0,1-1 0 0 0,-2 0 0 0 0,1 1 0 0 0,-1-1 0 0 0,0 1 0 0 0,-1 0 0 0 0,0-1 1 0 0,-1 1-1 0 0,0 1 0 0 0,0-1 0 0 0,-1 0 0 0 0,0 1 0 0 0,0 0 0 0 0,-1 0 0 0 0,0 1 0 0 0,-1 0 0 0 0,1 0 0 0 0,-1 0 0 0 0,-1 1 1 0 0,1 0-1 0 0,-1 0 0 0 0,0 0 0 0 0,-1 1 0 0 0,1 1 0 0 0,-1 0 0 0 0,0 0 0 0 0,0 0 0 0 0,0 1 0 0 0,0 1 0 0 0,-1-1 1 0 0,1 1-1 0 0,-1 1 0 0 0,0 0 0 0 0,0 0 25 0 0,4 2-140 0 0,-1 1 0 0 0,1-1-1 0 0,0 1 1 0 0,-1 0 0 0 0,1 0 0 0 0,0 1 0 0 0,1 0 0 0 0,-1 0 0 0 0,0 0 0 0 0,1 1 0 0 0,0 0 0 0 0,0 0-1 0 0,0 0 1 0 0,0 1 0 0 0,0-1 0 0 0,1 1 0 0 0,0 0 0 0 0,0 1 0 0 0,1-1 0 0 0,-2 3 140 0 0,-19 33-3510 0 0,6-1-3612 0 0,9-20-4656 0 0</inkml:trace>
  <inkml:trace contextRef="#ctx0" brushRef="#br0" timeOffset="249.132">735 409 16267 0 0,'0'0'1713'0'0,"0"0"-598"0"0,0 0-215 0 0,0 0 44 0 0,0 0 42 0 0,0 0-29 0 0,0 0-169 0 0,0 0-175 0 0,0 0-133 0 0,0 0-140 0 0,0 0-100 0 0,0 0-86 0 0,0 0-71 0 0,-9 19-47 0 0,-27 59-5 0 0,26-28-349 0 0,41-50-5842 0 0,-24-7 690 0 0,-3-1-5772 0 0</inkml:trace>
  <inkml:trace contextRef="#ctx0" brushRef="#br0" timeOffset="699.651">925 0 11907 0 0,'0'0'1433'0'0,"0"0"-409"0"0,0 0-75 0 0,0 0 97 0 0,0 0 56 0 0,0 0-50 0 0,0 0-30 0 0,0 0-21 0 0,0 0 24 0 0,0 0 19 0 0,0 0-147 0 0,0 0-174 0 0,0 0-131 0 0,19 5-110 0 0,66 15-78 0 0,29-16 594 0 0,-86-6-845 0 0,112-3 175 0 0,-139 6-317 0 0,0 1 0 0 0,1-1-1 0 0,-1 0 1 0 0,0 0 0 0 0,0 1 0 0 0,1-1 0 0 0,-1 1 0 0 0,0-1 0 0 0,-1 1 0 0 0,1 0-1 0 0,0-1 1 0 0,0 1 0 0 0,-1 0 0 0 0,1-1 0 0 0,-1 1 0 0 0,1 0 0 0 0,-1 0 0 0 0,0 0-1 0 0,1-1 1 0 0,-1 1 0 0 0,0 0 0 0 0,0 0 0 0 0,-1 0 0 0 0,1 0 0 0 0,0-1 0 0 0,-1 1-1 0 0,1 0 1 0 0,-1 0 0 0 0,1 0-11 0 0,-1 8 52 0 0,-29 101 417 0 0,9-53-304 0 0,10-15-126 0 0,2 1-1 0 0,2 0 1 0 0,1 0-1 0 0,3 1 0 0 0,2 22-38 0 0,0-20-61 0 0,-32-61-8709 0 0,29 10 7587 0 0,-8-6-6428 0 0,8 9-3139 0 0</inkml:trace>
  <inkml:trace contextRef="#ctx0" brushRef="#br0" timeOffset="953.98">939 350 9138 0 0,'0'0'3579'0'0,"0"0"-1081"0"0,0 0-700 0 0,0 0-339 0 0,0 0-145 0 0,0 0-100 0 0,0 0-183 0 0,0 0-178 0 0,0 0-151 0 0,0 0-118 0 0,0 0-107 0 0,33-7-95 0 0,105-23-94 0 0,26 14-474 0 0,-118 17-1729 0 0,-26 0-1628 0 0,-7 2-2818 0 0,-1 1-5639 0 0</inkml:trace>
</inkml:ink>
</file>

<file path=ppt/ink/ink21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1:20.7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210 1 15211 0 0,'0'0'1854'0'0,"0"0"-687"0"0,0 0-280 0 0,0 0 86 0 0,0 0 106 0 0,0 0 51 0 0,0 0-117 0 0,0 0-189 0 0,0 0-153 0 0,0 0-87 0 0,0 0-78 0 0,0 0-97 0 0,0 0-75 0 0,-14 23-100 0 0,-68 109 72 0 0,77-125-318 0 0,0 1-1 0 0,0-1 1 0 0,-1 0 0 0 0,0 0-1 0 0,0-1 1 0 0,-1 0 0 0 0,1 0-1 0 0,-1 0 1 0 0,-1-1 0 0 0,1 0 0 0 0,-1-1-1 0 0,0 1 1 0 0,0-2 0 0 0,-4 2 12 0 0,5-4-1488 0 0,4-5-7169 0 0,3 1-3191 0 0</inkml:trace>
</inkml:ink>
</file>

<file path=ppt/ink/ink21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1:35.4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1 115 2377 0 0,'0'0'2009'0'0,"0"0"-327"0"0,0 0 20 0 0,0 0 147 0 0,0 0 6 0 0,0 0-188 0 0,0 0-326 0 0,0 0-288 0 0,0 0-175 0 0,0 0-87 0 0,0 0-31 0 0,0 0-80 0 0,0 0-85 0 0,12 0-42 0 0,98 0 1448 0 0,157 7 419 0 0,-3-7-932 0 0,-283 0-154 0 0,5-7-1311 0 0,-98-67 321 0 0,107 69-553 0 0,-13-15 430 0 0,16 9-3489 0 0,12 8-1509 0 0,-4 2-765 0 0,1 1-5852 0 0</inkml:trace>
</inkml:ink>
</file>

<file path=ppt/ink/ink21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1:37.3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0 126 6513 0 0,'0'0'1130'0'0,"0"0"-389"0"0,0 0-62 0 0,0 0 333 0 0,0 0 370 0 0,0 0 237 0 0,0 0 77 0 0,0 0-141 0 0,0 0-206 0 0,0 0-208 0 0,0 0-235 0 0,0 0-194 0 0,0 0-116 0 0,20-7-80 0 0,98-37 356 0 0,-21-23 1174 0 0,-90 59-1503 0 0,-5 10 452 0 0,-3 13-1164 0 0,33 150 546 0 0,48 330 72 0 0,-72-401-397 0 0,3-102 1026 0 0,4-33-481 0 0,43-129-415 0 0,75-271-144 0 0,-98 343-395 0 0,-35 97 265 0 0,0 1-49 0 0,0 0-85 0 0,0 0-123 0 0,1 38-2502 0 0,-1 10-1065 0 0,-1-17-5241 0 0,-1-19-2217 0 0</inkml:trace>
  <inkml:trace contextRef="#ctx0" brushRef="#br0" timeOffset="709.81">687 612 7970 0 0,'0'0'1604'0'0,"0"0"-430"0"0,0 0-99 0 0,0 0 19 0 0,0 0-13 0 0,0 0-150 0 0,0 0-186 0 0,0 0-121 0 0,0 0-102 0 0,0 0-98 0 0,0 0-98 0 0,0 0-102 0 0,0 0-83 0 0,-17 25-13 0 0,-53 76-23 0 0,2-6 251 0 0,19-39 148 0 0,83-93 2933 0 0,58-92-2450 0 0,32-7-538 0 0,-103 118-362 0 0,-20 17-103 0 0,-1 1-6 0 0,0 0 4 0 0,0 23-50 0 0,2 4 197 0 0,1 0 0 0 0,1 0 1 0 0,1 0-1 0 0,1 0 0 0 0,7 16-129 0 0,-9-30 34 0 0,18 85 90 0 0,-21-91 697 0 0,-8-24-318 0 0,-4 5-626 0 0,0 1-1 0 0,0 0 1 0 0,-1 1-1 0 0,-1 1 1 0 0,1 0-1 0 0,-2 0 1 0 0,1 1-1 0 0,-1 1 1 0 0,0 0 0 0 0,-1 1-1 0 0,1 1 1 0 0,-6-2 123 0 0,-17 1-2171 0 0,25 5-1161 0 0,-1 1-3565 0 0,10 0-3894 0 0</inkml:trace>
  <inkml:trace contextRef="#ctx0" brushRef="#br0" timeOffset="1060.61">1048 612 11042 0 0,'0'0'1990'0'0,"0"0"-603"0"0,0 0-337 0 0,0 0-89 0 0,0 0-75 0 0,0 0-82 0 0,0 0-48 0 0,0 0-70 0 0,0 0-28 0 0,0 0-31 0 0,0 0-123 0 0,0 0-61 0 0,0 0-54 0 0,-2 20-34 0 0,-6 65-31 0 0,-10 13 235 0 0,7-25-598 0 0,4-44-227 0 0,1-42-15291 0 0,6 12 7998 0 0</inkml:trace>
  <inkml:trace contextRef="#ctx0" brushRef="#br0" timeOffset="1334.472">961 623 2489 0 0,'0'0'2649'0'0,"0"0"-1102"0"0,0 0-433 0 0,0 0 154 0 0,0 0 289 0 0,0 0 111 0 0,0 0-136 0 0,0 0-211 0 0,0 0-232 0 0,0 0-162 0 0,0 0-112 0 0,0 0-92 0 0,0 0-122 0 0,26-3-78 0 0,123-19 166 0 0,-57 14-1558 0 0,-101 31-6377 0 0,-5-10-710 0 0,8-8 3515 0 0</inkml:trace>
  <inkml:trace contextRef="#ctx0" brushRef="#br0" timeOffset="1592.275">945 782 4241 0 0,'0'0'1960'0'0,"0"0"-195"0"0,0 0 88 0 0,0 0 159 0 0,0 0-59 0 0,0 0-359 0 0,0 0-367 0 0,0 0-363 0 0,0 0-305 0 0,0 0-176 0 0,0 0-146 0 0,0 0-121 0 0,25-2-103 0 0,81-7-133 0 0,-14-14-3055 0 0,-74 17-1619 0 0,-5 1-5510 0 0</inkml:trace>
</inkml:ink>
</file>

<file path=ppt/ink/ink21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1:31.4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62 200 0 0 0,'0'0'978'0'0,"0"0"274"0"0,0 0 133 0 0,0 0 78 0 0,0 0 50 0 0,0 0 56 0 0,-11-3 1 0 0,-29-7-66 0 0,30 8-181 0 0,10 2-258 0 0,0 0-261 0 0,0 0-197 0 0,0 0-114 0 0,0 0-40 0 0,0 0-12 0 0,0 0-27 0 0,0 0 20 0 0,0 0 4 0 0,44-14 4028 0 0,18-30-3155 0 0,-56 39-1077 0 0,152-106 1074 0 0,-139 101-834 0 0,-16 36-414 0 0,23 287 657 0 0,-22-277-686 0 0,2 0 0 0 0,1-1-1 0 0,2 1 1 0 0,1-1 0 0 0,14 30-31 0 0,25 41 89 0 0,-48-106-93 0 0,1 0 20 0 0,-1 0-1 0 0,-1 0 18 0 0,7-11 853 0 0,45-207-241 0 0,108-192-517 0 0,-150 387-136 0 0,-9 23-11 0 0,-1 0-49 0 0,0 0-49 0 0,0 0-71 0 0,-8 11-1382 0 0,0 37-2186 0 0,7-31-210 0 0,1-3-3840 0 0,0-5-2934 0 0</inkml:trace>
  <inkml:trace contextRef="#ctx0" brushRef="#br0" timeOffset="688.626">791 516 10442 0 0,'0'0'1898'0'0,"0"0"-343"0"0,0 0-75 0 0,0 0-26 0 0,0 0-108 0 0,0 0-257 0 0,0 0-310 0 0,0 0-187 0 0,0 0-138 0 0,0 0-77 0 0,0 0-29 0 0,0 0-33 0 0,0 0-33 0 0,-18 19-45 0 0,-55 61-43 0 0,-44 93 326 0 0,44-66 31 0 0,72-107-460 0 0,1 0 31 0 0,0 0 16 0 0,0 0 13 0 0,0 0 11 0 0,0 0 26 0 0,5-15 867 0 0,16-32-724 0 0,-11 31-281 0 0,22-35 19 0 0,2 1 0 0 0,2 2-1 0 0,2 1 1 0 0,2 2-1 0 0,4 0-68 0 0,-15 27-10 0 0,-26 43 148 0 0,9 56 294 0 0,5 66-284 0 0,12-73-202 0 0,-28-66-3630 0 0,-11-16-511 0 0,-10-6-5631 0 0,16 14 333 0 0</inkml:trace>
  <inkml:trace contextRef="#ctx0" brushRef="#br0" timeOffset="933.06">529 752 3353 0 0,'0'0'2656'0'0,"0"0"-503"0"0,0 0-222 0 0,0 0-51 0 0,0 0-51 0 0,0 0-150 0 0,0 0-226 0 0,0 0-187 0 0,0 0-161 0 0,0 0-126 0 0,0 0-134 0 0,0 0-121 0 0,0 0-100 0 0,16 0-83 0 0,114-7 816 0 0,63-10-771 0 0,-151 15-5557 0 0,0 2-5025 0 0,-38 0 2 0 0</inkml:trace>
  <inkml:trace contextRef="#ctx0" brushRef="#br0" timeOffset="2252.647">1146 641 6985 0 0,'0'0'2880'0'0,"0"0"-661"0"0,0 0-353 0 0,0 0-129 0 0,0 0-155 0 0,0 0-196 0 0,0 0-263 0 0,0 0-282 0 0,0 0-214 0 0,0 0-178 0 0,0 0-106 0 0,0 0 17 0 0,0 0 18 0 0,1 2 19 0 0,3 7-241 0 0,-1-1 0 0 0,-1 1 1 0 0,0 0-1 0 0,0-1 0 0 0,-1 1 0 0 0,0 0 1 0 0,0 0-1 0 0,-1 0 0 0 0,0 0 1 0 0,-1 0-1 0 0,0 0 0 0 0,0 0 0 0 0,-1 0 1 0 0,0 0-1 0 0,0-1 0 0 0,-1 1 0 0 0,-1-1 1 0 0,0 2-157 0 0,-3 10 59 0 0,5-10-51 0 0,-1 0 0 0 0,0 0 0 0 0,0 0 0 0 0,-1-1 0 0 0,-1 0 0 0 0,0 0 0 0 0,0 0-1 0 0,-1 0 1 0 0,0-1 0 0 0,0 0 0 0 0,-7 7-8 0 0,7-10 437 0 0,-6 6-2699 0 0,9-19-2502 0 0,17-10-6571 0 0,-10 13 3127 0 0</inkml:trace>
  <inkml:trace contextRef="#ctx0" brushRef="#br0" timeOffset="2568.578">1166 623 5945 0 0,'0'0'3064'0'0,"0"0"-823"0"0,0 0-388 0 0,0 0-86 0 0,0 0-119 0 0,0 0-182 0 0,0 0-247 0 0,0 0-250 0 0,0 0-222 0 0,0 0-125 0 0,0 0-29 0 0,0 0-18 0 0,0 0 16 0 0,9 0-39 0 0,79-7 927 0 0,31-12-1169 0 0,-98 18-555 0 0,4-1-4780 0 0,-28 9-7974 0 0,0-3 5627 0 0</inkml:trace>
  <inkml:trace contextRef="#ctx0" brushRef="#br0" timeOffset="2819.743">1100 826 7009 0 0,'0'0'3377'0'0,"0"0"-1532"0"0,0 0-710 0 0,0 0 23 0 0,0 0 196 0 0,0 0 30 0 0,0 0-251 0 0,0 0-299 0 0,0 0-269 0 0,0 0-212 0 0,0 0-148 0 0,0 0-90 0 0,0 0-106 0 0,25-4-150 0 0,117-21-1049 0 0,-130 22-244 0 0,2-1-1276 0 0,-4 3-3688 0 0,-1 1-2205 0 0</inkml:trace>
  <inkml:trace contextRef="#ctx0" brushRef="#br0" timeOffset="4525.038">1590 178 11018 0 0,'0'0'1743'0'0,"0"0"-605"0"0,0 0-217 0 0,0 0 88 0 0,0 0 62 0 0,0 0-3 0 0,0 0-69 0 0,0 0-119 0 0,0 0-117 0 0,0 0-90 0 0,0 0-126 0 0,0 0-86 0 0,0 0-16 0 0,16 0 4 0 0,79-1 404 0 0,119-13-328 0 0,-197 14-3706 0 0,-13 0-7807 0 0,-4 0 594 0 0</inkml:trace>
  <inkml:trace contextRef="#ctx0" brushRef="#br0" timeOffset="4769.152">1578 395 12771 0 0,'0'0'1568'0'0,"0"0"-637"0"0,0 0-118 0 0,0 0 164 0 0,0 0 167 0 0,0 0 29 0 0,0 0-166 0 0,0 0-210 0 0,0 0-188 0 0,0 0-146 0 0,0 0-133 0 0,0 0-87 0 0,0 0-71 0 0,27 2-69 0 0,82 4-24 0 0,6-22-611 0 0,-65 7-1610 0 0,-18 0-6573 0 0,-22 5-2564 0 0</inkml:trace>
</inkml:ink>
</file>

<file path=ppt/ink/ink21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1:40.7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0 277 6409 0 0,'0'0'2760'0'0,"0"0"-847"0"0,0 0-326 0 0,0 0 108 0 0,0 0 62 0 0,0 0-76 0 0,0 0-216 0 0,0 0-238 0 0,0 0-196 0 0,0 0-190 0 0,0 0-174 0 0,0 0-123 0 0,0 0-85 0 0,25-9-82 0 0,79-29-22 0 0,-15-8 699 0 0,-75 37-933 0 0,0-1 1 0 0,-1-1 0 0 0,0 0 0 0 0,-1-1 0 0 0,0-1 0 0 0,-1 1 0 0 0,7-11-122 0 0,14-14 179 0 0,-29 33-162 0 0,0 0 1 0 0,0 0 0 0 0,1 1 0 0 0,-1 0-1 0 0,1 0 1 0 0,0 0 0 0 0,0 0 0 0 0,0 0-1 0 0,0 1 1 0 0,1 0 0 0 0,-1 0-1 0 0,1 0 1 0 0,0 0 0 0 0,-1 1 0 0 0,1-1-1 0 0,0 1 1 0 0,4 0-18 0 0,17 48 488 0 0,24 119 424 0 0,-49-163-1174 0 0,0 0-1 0 0,1 1 0 0 0,-1-1 0 0 0,1 0 1 0 0,0 0-1 0 0,0 0 0 0 0,0-1 0 0 0,0 1 0 0 0,0 0 1 0 0,1-1-1 0 0,-1 1 0 0 0,1-1 0 0 0,-1 0 0 0 0,1 0 1 0 0,0 0-1 0 0,0 0 0 0 0,0 0 0 0 0,0-1 0 0 0,0 1 1 0 0,1-1-1 0 0,1 1 263 0 0,0 0-5205 0 0,-2-1-6690 0 0</inkml:trace>
</inkml:ink>
</file>

<file path=ppt/ink/ink21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1:40.2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292 0 8058 0 0,'0'0'2883'0'0,"0"0"-760"0"0,0 0-444 0 0,0 0-96 0 0,0 0-79 0 0,0 0-141 0 0,0 0-224 0 0,0 0-204 0 0,0 0-195 0 0,0 0-161 0 0,0 0-89 0 0,0 0-80 0 0,0 0-14 0 0,-8 1 1580 0 0,-55 87-894 0 0,-61 84-824 0 0,34-39-213 0 0,90-133-26 0 0,-1 1-1 0 0,0 0 1 0 0,1 0-1 0 0,-1 0 1 0 0,1 0 0 0 0,-1 0-1 0 0,1 0 1 0 0,-1 0-1 0 0,1 0 1 0 0,0 0-1 0 0,-1 0 1 0 0,1 0 0 0 0,0 0-1 0 0,0 0 1 0 0,0 0-1 0 0,0 0 1 0 0,0 0-1 0 0,0 0 1 0 0,0 0 0 0 0,0 0-1 0 0,0 0 1 0 0,0 0-1 0 0,1 0 1 0 0,-1 0-1 0 0,0 0 1 0 0,1 0-1 0 0,-1 0 1 0 0,1 0 0 0 0,-1 0-1 0 0,1 0 1 0 0,0 0-1 0 0,-1 0 1 0 0,1-1-1 0 0,0 1 1 0 0,-1 0 0 0 0,1 0-1 0 0,0-1 1 0 0,0 1-1 0 0,0 0-18 0 0,44 6 640 0 0,64-17-294 0 0,-63 2-510 0 0,-13-32-8038 0 0,-21 22-1993 0 0,-8 13-197 0 0</inkml:trace>
  <inkml:trace contextRef="#ctx0" brushRef="#br0" timeOffset="3987.001">712 446 12347 0 0,'0'0'1693'0'0,"0"0"-651"0"0,0 0-405 0 0,0 0-34 0 0,0 0 93 0 0,0 0 140 0 0,0 0 26 0 0,0 0-81 0 0,0 0-135 0 0,0 0-225 0 0,0 0-161 0 0,-10 24-116 0 0,-31 79-68 0 0,38-94-62 0 0,-1 0-1 0 0,-1 0 1 0 0,1 0-1 0 0,-1-1 1 0 0,-1 0-1 0 0,0 0 1 0 0,0 0-1 0 0,0 0 0 0 0,-1-1 1 0 0,0 0-1 0 0,-3 2-13 0 0,-12 11-2 0 0,-45 21-895 0 0,42-35-3134 0 0,-3-5-5474 0 0,21-1 2748 0 0</inkml:trace>
</inkml:ink>
</file>

<file path=ppt/ink/ink2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4:25.2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61 9258 0 0,'0'0'3622'0'0,"0"0"-1392"0"0,0 0-619 0 0,0 0-133 0 0,0 0-133 0 0,0 0-194 0 0,0 0-193 0 0,32-9-216 0 0,103-29-167 0 0,-44 25 160 0 0,-68 14-643 0 0,135 11-2546 0 0,-141-9 768 0 0,14 4-3257 0 0,-9-4-2117 0 0,-10-2-594 0 0</inkml:trace>
</inkml:ink>
</file>

<file path=ppt/ink/ink21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1:47.9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 16 3001 0 0,'0'0'2328'0'0,"0"0"-686"0"0,0 0-318 0 0,0 0 102 0 0,0 0 177 0 0,0 0 121 0 0,0 0-66 0 0,0 0-266 0 0,0 0-336 0 0,0 0-333 0 0,0 0-279 0 0,-2-4-206 0 0,-7-8-118 0 0,8 22 458 0 0,55 180 1876 0 0,-28 21-1107 0 0,-8 1-1 0 0,-10 167-1346 0 0,-8-379 13 0 0,0 0-1 0 0,0 0 1 0 0,0-1 0 0 0,0 1 0 0 0,0 0 0 0 0,1-1-1 0 0,-1 1 1 0 0,0 0 0 0 0,0 0 0 0 0,0-1 0 0 0,1 1-1 0 0,-1 0 1 0 0,0 0 0 0 0,0-1 0 0 0,1 1 0 0 0,-1 0-1 0 0,0 0 1 0 0,1 0 0 0 0,-1-1 0 0 0,0 1-1 0 0,1 0 1 0 0,-1 0 0 0 0,0 0 0 0 0,1 0 0 0 0,-1 0-1 0 0,0 0 1 0 0,1 0 0 0 0,-1 0 0 0 0,0 0 0 0 0,1 0-1 0 0,-1 0 1 0 0,0 0 0 0 0,1 0 0 0 0,-1 0 0 0 0,0 0-1 0 0,1 0 1 0 0,-1 0 0 0 0,0 0 0 0 0,0 0 0 0 0,1 1-1 0 0,-1-1 1 0 0,0 0 0 0 0,1 0 0 0 0,-1 0-1 0 0,0 1 1 0 0,0-1 0 0 0,1 0 0 0 0,-1 0 0 0 0,0 0-1 0 0,0 1 1 0 0,1-1 0 0 0,-1 0 0 0 0,0 1 0 0 0,0-1-1 0 0,0 0 1 0 0,0 1 0 0 0,1-1 0 0 0,-1 0 0 0 0,0 0-1 0 0,0 1 1 0 0,0-1 0 0 0,0 1-13 0 0,27-37 653 0 0,-20 25-604 0 0,145-212 279 0 0,-78 168-321 0 0,-46 87 94 0 0,15 69 436 0 0,-37-85-440 0 0,-1 0 0 0 0,0 0-1 0 0,-1 1 1 0 0,-1-1 0 0 0,-1 1 0 0 0,0 0-1 0 0,-1 0 1 0 0,-2 11-97 0 0,-14 4-499 0 0,14-27 107 0 0,-2 7-1694 0 0,2-2-2912 0 0,1-9 2385 0 0,1 0-2861 0 0,0 1 1268 0 0,1-1-3172 0 0</inkml:trace>
</inkml:ink>
</file>

<file path=ppt/ink/ink21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1:54.8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183 20 8058 0 0,'0'0'1927'0'0,"0"0"-143"0"0,0 0-57 0 0,0 0 52 0 0,0 0 42 0 0,0 0-46 0 0,0 0-206 0 0,0 0-292 0 0,0 0-294 0 0,0 0-277 0 0,0 0-188 0 0,0 0-114 0 0,0 0-73 0 0,-1-4-37 0 0,-4-10-18 0 0,6 26 406 0 0,8 36 310 0 0,27 293 388 0 0,-14-189-1698 0 0,-20-144 78 0 0,7 2-3765 0 0,-8-31-7353 0 0,-1 20 8703 0 0,0-3-7052 0 0</inkml:trace>
  <inkml:trace contextRef="#ctx0" brushRef="#br0" timeOffset="341.448">1 87 6041 0 0,'0'0'3138'0'0,"0"0"-784"0"0,0 0-421 0 0,0 0-200 0 0,0 0-234 0 0,0 0-209 0 0,0 0-201 0 0,0 0-212 0 0,0 0-167 0 0,0 0-115 0 0,0 0-68 0 0,0 0-52 0 0,0 0-8 0 0,35-14 3 0 0,114-43-24 0 0,-144 55-398 0 0,0-1 0 0 0,0 1 0 0 0,1 0 1 0 0,-1 0-1 0 0,1 1 0 0 0,0 0 0 0 0,-1 0 1 0 0,1 0-1 0 0,0 1 0 0 0,-1 0 0 0 0,1 0 1 0 0,0 0-1 0 0,0 1 0 0 0,4 0-48 0 0,5 2 141 0 0,-1-1-82 0 0,-1 0 0 0 0,1 0 0 0 0,0 1 1 0 0,-1 1-1 0 0,0 0 0 0 0,0 1 0 0 0,0 1 0 0 0,0 0 0 0 0,-1 0 1 0 0,0 2-1 0 0,-1-1 0 0 0,1 1 0 0 0,-1 1 0 0 0,-1 0 0 0 0,0 0 1 0 0,0 1-1 0 0,-1 1 0 0 0,0-1 0 0 0,-1 2 0 0 0,0-1 1 0 0,0 1-1 0 0,-2 0 0 0 0,1 0 0 0 0,-2 1 0 0 0,1 0 0 0 0,-2 0 1 0 0,1 4-60 0 0,-3-4 35 0 0,0-1 1 0 0,-1 1 0 0 0,0 0-1 0 0,-1-1 1 0 0,-1 1 0 0 0,0 0-1 0 0,-1 0 1 0 0,0-1-1 0 0,-1 1 1 0 0,0-1 0 0 0,-1 0-1 0 0,0 0 1 0 0,-1 0 0 0 0,-1-1-1 0 0,0 1 1 0 0,0-1 0 0 0,-1-1-1 0 0,0 1 1 0 0,-9 8-36 0 0,4-5-40 0 0,0-1 0 0 0,-1-1 0 0 0,-1 0 0 0 0,0 0 0 0 0,-1-2 0 0 0,0 0 0 0 0,0 0 0 0 0,-1-2 0 0 0,-1 0 0 0 0,1 0 0 0 0,-1-2 0 0 0,0 0 0 0 0,-1-1 0 0 0,0-1 0 0 0,1 0 0 0 0,-1-1 0 0 0,0-1 0 0 0,-7-1 40 0 0,23-1-87 0 0,1 0 0 0 0,-1 0 1 0 0,1 0-1 0 0,-1 0 0 0 0,1-1 0 0 0,0 1 1 0 0,-1 0-1 0 0,1-1 0 0 0,0 1 0 0 0,-1-1 1 0 0,1 1-1 0 0,0-1 0 0 0,0 0 0 0 0,-1 1 1 0 0,1-1-1 0 0,0 0 0 0 0,0 0 0 0 0,0 0 1 0 0,0 0-1 0 0,0 0 0 0 0,0 0 0 0 0,0 0 1 0 0,0 0-1 0 0,0-1 0 0 0,1 1 0 0 0,-1 0 1 0 0,1 0-1 0 0,-1-1 0 0 0,0 1 0 0 0,1 0 0 0 0,0-1 1 0 0,-1 1-1 0 0,1-1 87 0 0,-2-15-4115 0 0,1-1-4058 0 0,1 11-2691 0 0</inkml:trace>
</inkml:ink>
</file>

<file path=ppt/ink/ink21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1:48.1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88 649 5889 0 0,'0'0'2211'0'0,"0"0"-480"0"0,0 0-266 0 0,0 0 12 0 0,0 0-4 0 0,0 0-173 0 0,0 0-318 0 0,0 0-348 0 0,0 0-286 0 0,0 0-184 0 0,0 0-105 0 0,0 0-52 0 0,0 0-49 0 0,-2 30-60 0 0,-8 93-93 0 0,8-92-117 0 0,2-31-163 0 0,0 0-258 0 0,0-8-3396 0 0,0 5-77 0 0,0-1-3340 0 0</inkml:trace>
  <inkml:trace contextRef="#ctx0" brushRef="#br0" timeOffset="166.94">0 284 10202 0 0,'0'0'2761'0'0,"0"0"-1033"0"0,0 0-520 0 0,0 0-231 0 0,0 0-121 0 0,0 0-96 0 0,0 0-224 0 0,0 0-256 0 0,0 0-296 0 0,0 0-328 0 0,0 0-160 0 0,0 0-256 0 0,0 0-352 0 0,0 0-521 0 0,7-77-1792 0 0,3 77-7905 0 0</inkml:trace>
  <inkml:trace contextRef="#ctx0" brushRef="#br0" timeOffset="5335.946">466 52 0 0 0,'0'0'923'0'0,"0"0"904"0"0,0 0 325 0 0,0 0-45 0 0,0 0-155 0 0,0 0-135 0 0,0 0-159 0 0,0 0-96 0 0,5-8-58 0 0,1-2-939 0 0,3-6 6 0 0,0-1 5306 0 0,-11 222-3376 0 0,23-2-1579 0 0,-21 162-452 0 0,2-363-3531 0 0,2-31-3400 0 0,-3 16-1674 0 0,1 9-616 0 0</inkml:trace>
  <inkml:trace contextRef="#ctx0" brushRef="#br0" timeOffset="5589.062">284 424 9546 0 0,'0'0'2323'0'0,"0"0"-786"0"0,0 0-416 0 0,0 0 15 0 0,0 0 133 0 0,0 0 47 0 0,0 0-96 0 0,0 0-269 0 0,0 0-200 0 0,0 0-95 0 0,0 0-88 0 0,35-6-38 0 0,112-20-65 0 0,23 0 170 0 0,-78 22-2599 0 0,-53 4-7219 0 0,-31 0-2182 0 0</inkml:trace>
  <inkml:trace contextRef="#ctx0" brushRef="#br0" timeOffset="6008.837">1053 373 0 0 0,'0'0'533'0'0,"0"0"1455"0"0,0 0 460 0 0,0 0 26 0 0,0 0-195 0 0,0 0-400 0 0,0 0-319 0 0,0 0-241 0 0,0 0-165 0 0,0 0-103 0 0,0 0-62 0 0,0 0-92 0 0,0 0-97 0 0,-3 3-76 0 0,-161 111 2978 0 0,159-111-3644 0 0,3-2-49 0 0,1 0 0 0 0,-1-1-1 0 0,1 1 1 0 0,-1 0 0 0 0,1 0 0 0 0,-1 0-1 0 0,1 0 1 0 0,0 0 0 0 0,-1 0 0 0 0,1 1-1 0 0,0-1 1 0 0,0 0 0 0 0,0 1 0 0 0,0-1-1 0 0,0 1 1 0 0,0-1 0 0 0,0 1 0 0 0,1-1-1 0 0,-1 1 1 0 0,0 0 0 0 0,1-1 0 0 0,-1 1-1 0 0,1 0 1 0 0,0-1 0 0 0,0 1 0 0 0,-1 0-1 0 0,1-1 1 0 0,0 1 0 0 0,0 0 0 0 0,1 0-1 0 0,-1 0-8 0 0,42 24 338 0 0,-35-23-319 0 0,-1 0 0 0 0,1 0 0 0 0,-1 1 0 0 0,0 0 0 0 0,-1 0 0 0 0,1 0 0 0 0,-1 1 0 0 0,1 0 0 0 0,-1 0 0 0 0,-1 0 0 0 0,1 0 0 0 0,-1 1 0 0 0,0 0 0 0 0,0 0 0 0 0,0 0 0 0 0,-1 0 0 0 0,0 1 0 0 0,-1-1 0 0 0,1 1 0 0 0,-1 0 0 0 0,0 0 0 0 0,-1 0 0 0 0,0 0 0 0 0,1 4-19 0 0,-2-5 42 0 0,0 0 0 0 0,-1-1 0 0 0,1 1-1 0 0,-1 0 1 0 0,0-1 0 0 0,-1 1 0 0 0,1-1 0 0 0,-1 1 0 0 0,0-1-1 0 0,0 0 1 0 0,-1 0 0 0 0,0 0 0 0 0,1 0 0 0 0,-2 0 0 0 0,1 0 0 0 0,-1-1-1 0 0,1 0 1 0 0,-1 1 0 0 0,0-2 0 0 0,-1 1 0 0 0,0 1-42 0 0,-3 0-100 0 0,1 1 1 0 0,-1-2-1 0 0,0 1 1 0 0,0-1 0 0 0,-1 0-1 0 0,1-1 1 0 0,-1 0-1 0 0,0 0 1 0 0,1-1-1 0 0,-1 0 1 0 0,0 0-1 0 0,-1-1 1 0 0,1-1 0 0 0,-8 1 99 0 0,8-7-3997 0 0,7-3-4262 0 0,2 2-3740 0 0</inkml:trace>
</inkml:ink>
</file>

<file path=ppt/ink/ink21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1:56.9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342 522 2705 0 0,'0'0'3368'0'0,"0"0"-875"0"0,0 0-391 0 0,0 0-98 0 0,0 0-138 0 0,0 0-185 0 0,0 0-295 0 0,0 0-275 0 0,0 0-205 0 0,0 0-170 0 0,0 0-111 0 0,0 0-109 0 0,0 0-60 0 0,-26 2-20 0 0,-82 10-23 0 0,41 14 327 0 0,54-19-614 0 0,1 1 0 0 0,-1 1 0 0 0,2-1 1 0 0,-1 2-1 0 0,1-1 0 0 0,1 2 0 0 0,0-1 1 0 0,0 2-1 0 0,0 0-126 0 0,7-8 14 0 0,0 0 0 0 0,0 0 0 0 0,0 0 0 0 0,1 0 0 0 0,0 0 1 0 0,0 1-1 0 0,0-1 0 0 0,0 1 0 0 0,0 0 0 0 0,1 0 0 0 0,0-1 0 0 0,0 1 0 0 0,0 0 0 0 0,1 0 1 0 0,0 0-1 0 0,0 0 0 0 0,0 0 0 0 0,0 0 0 0 0,1 0-14 0 0,1-3 22 0 0,0 1 1 0 0,0-1-1 0 0,0 0 1 0 0,1 0-1 0 0,-1 0 0 0 0,1 0 1 0 0,-1 0-1 0 0,1-1 1 0 0,0 1-1 0 0,-1-1 0 0 0,1 0 1 0 0,0 0-1 0 0,0 0 1 0 0,0 0-1 0 0,0 0 0 0 0,0-1 1 0 0,0 1-1 0 0,0-1 1 0 0,0 0-1 0 0,1 0-22 0 0,1 1 47 0 0,11 0 17 0 0,0-2 1 0 0,0 0 0 0 0,-1-1-1 0 0,1 0 1 0 0,-1-1-1 0 0,1-1 1 0 0,-1 0 0 0 0,0-1-1 0 0,0-1 1 0 0,-1-1 0 0 0,0 0-1 0 0,12-7-64 0 0,34-14 56 0 0,-26 12-49 0 0,66-16-34 0 0,-76 83-23 0 0,-24-47 51 0 0,1 1-1 0 0,0-1 1 0 0,0 0 0 0 0,1 1-1 0 0,-1-1 1 0 0,1 0-1 0 0,0 0 1 0 0,0 0-1 0 0,1 0 1 0 0,-1 0-1 0 0,1-1 1 0 0,-1 1 0 0 0,1-1-1 0 0,0 0 1 0 0,1 1-1 0 0,-1-1 1 0 0,0-1-1 0 0,1 1 1 0 0,0 0 0 0 0,0-1-1 0 0,0 0 1 0 0,0 0-1 0 0,0 0 1 0 0,0 0-1 0 0,0-1 1 0 0,0 1 0 0 0,1-1-1 0 0,-1 0 1 0 0,0-1-1 0 0,1 1 1 0 0,2-1-1 0 0,6 1 28 0 0,-1-1 0 0 0,0 0 1 0 0,0-1-1 0 0,0 0 0 0 0,0-1 0 0 0,-1 0 0 0 0,1-1 1 0 0,0 0-1 0 0,-1-1 0 0 0,0-1 0 0 0,5-2-28 0 0,11-8 128 0 0,0-1-1 0 0,-1-1 1 0 0,-1-1 0 0 0,-1-2-1 0 0,-1 0 1 0 0,0-2-1 0 0,-2 0 1 0 0,0-1-1 0 0,-2-2 1 0 0,-1 0-1 0 0,0 0 1 0 0,-2-2 0 0 0,-1 0-1 0 0,7-21-127 0 0,-13 24 26 0 0,-2-1 1 0 0,0 0-1 0 0,-2 0 1 0 0,-1-1-1 0 0,-1 0 0 0 0,-1 0 1 0 0,-1 0-1 0 0,-1 1 1 0 0,-2-1-1 0 0,-3-17-26 0 0,4 34 7 0 0,-1 0 1 0 0,0 0-1 0 0,-1 0 0 0 0,0 0 0 0 0,0 1 0 0 0,-1-1 1 0 0,0 1-1 0 0,-1 0 0 0 0,1 0 0 0 0,-2 0 1 0 0,1 0-1 0 0,-2 0-7 0 0,5 7-8 0 0,0 0 0 0 0,1 1 1 0 0,-1-1-1 0 0,0 1 1 0 0,0 0-1 0 0,0-1 0 0 0,1 1 1 0 0,-1 0-1 0 0,0 0 0 0 0,0 0 1 0 0,0 0-1 0 0,1 0 0 0 0,-1 1 1 0 0,0-1-1 0 0,0 1 0 0 0,0-1 1 0 0,1 1-1 0 0,-1-1 0 0 0,0 1 1 0 0,1 0-1 0 0,-1 0 0 0 0,1 0 1 0 0,-1 0-1 0 0,1 0 1 0 0,-1 0-1 0 0,1 0 0 0 0,-1 0 1 0 0,1 1-1 0 0,0-1 0 0 0,0 1 1 0 0,0-1-1 0 0,0 1 0 0 0,0-1 1 0 0,0 1-1 0 0,0-1 0 0 0,0 1 1 0 0,1 0-1 0 0,-1 0 0 0 0,1-1 1 0 0,-1 1-1 0 0,1 0 0 0 0,0 0 1 0 0,0-1-1 0 0,-1 1 1 0 0,1 0-1 0 0,0 0 8 0 0,-5 8 29 0 0,-2 9-31 0 0,0 0 0 0 0,1 1 1 0 0,1 0-1 0 0,1 0 0 0 0,1 0 0 0 0,1 0 0 0 0,0 1 1 0 0,2-1-1 0 0,0 0 0 0 0,2 6 2 0 0,-2 1 1 0 0,0-5-3 0 0,1 1 1 0 0,1-1-1 0 0,1 0 1 0 0,1 0-1 0 0,0 0 1 0 0,2 0-1 0 0,1-1 1 0 0,1 0 0 0 0,0 0-1 0 0,9 13 2 0 0,76 99 19 0 0,-81-117-223 0 0,-10-28-1634 0 0,-11-31-2371 0 0,-7 14-818 0 0,2 3-4220 0 0,7 17 1439 0 0</inkml:trace>
  <inkml:trace contextRef="#ctx0" brushRef="#br0" timeOffset="184.832">655 264 8106 0 0,'0'0'2016'0'0,"0"0"-528"0"0,0 0-273 0 0,0 0 147 0 0,0 0 210 0 0,0 0 75 0 0,0 0-93 0 0,0 0-272 0 0,0 0-285 0 0,0 0-187 0 0,0 0-127 0 0,0 0-102 0 0,36 6-70 0 0,113 16-40 0 0,-6-17 647 0 0,-134-5-1062 0 0,16 1-5 0 0,-1-1 0 0 0,0-1-1 0 0,0-1 1 0 0,0-1 0 0 0,-1-2-1 0 0,1 0 1 0 0,14-6-51 0 0,-20-3-2398 0 0,-17 9-2033 0 0,0-1-3538 0 0,-1 6-3057 0 0</inkml:trace>
</inkml:ink>
</file>

<file path=ppt/ink/ink21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2:02.2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20 0 0 0,'0'0'2381'0'0,"0"0"83"0"0,0 0 35 0 0,0 0-54 0 0,0 0-287 0 0,0 0-411 0 0,0 0-394 0 0,0 0-271 0 0,0 0-158 0 0,0 0-60 0 0,0 0-40 0 0,0 0-35 0 0,0 0-27 0 0,-1 8 5366 0 0,99-10-3771 0 0,40-19-1860 0 0,-79 18-641 0 0,-65 2-3230 0 0,-4 1-2659 0 0,0 4-2838 0 0,5 0-1981 0 0</inkml:trace>
</inkml:ink>
</file>

<file path=ppt/ink/ink21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2:02.9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34 12099 0 0,'0'0'1860'0'0,"0"0"-696"0"0,0 0-157 0 0,0 0 204 0 0,0 0 140 0 0,0 0-44 0 0,0 0-187 0 0,0 0-172 0 0,0 0-98 0 0,0 0-30 0 0,0 0-65 0 0,0 0-90 0 0,0 0-58 0 0,10 3-51 0 0,94 12 1117 0 0,89-48-238 0 0,-149 21-1346 0 0,-38 7-2902 0 0,-21 3-9525 0 0,13 2 965 0 0</inkml:trace>
</inkml:ink>
</file>

<file path=ppt/ink/ink21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2:00.1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337 148 5193 0 0,'0'0'1463'0'0,"0"0"-332"0"0,0 0-65 0 0,0 0 200 0 0,0 0 184 0 0,0 0-48 0 0,0 0-253 0 0,0 0-295 0 0,0 0-259 0 0,0 0-171 0 0,0 0-107 0 0,0 2-22 0 0,-16 84 3377 0 0,-64 35-2365 0 0,54-86-938 0 0,-139 170 591 0 0,115-135-636 0 0,51-68-299 0 0,0-1 0 0 0,-1 0 0 0 0,1 1-1 0 0,0-1 1 0 0,0 0 0 0 0,0 1 0 0 0,0-1 0 0 0,0 0 0 0 0,0 0 0 0 0,0 0-1 0 0,0 0 1 0 0,1 0 0 0 0,-1 0 0 0 0,0 0 0 0 0,1 0 0 0 0,-1 0 0 0 0,0-1-1 0 0,1 1 1 0 0,-1 0 0 0 0,1-1 0 0 0,-1 1 0 0 0,1-1 0 0 0,0 0 0 0 0,-1 0-1 0 0,1 1 1 0 0,-1-1 0 0 0,1 0 0 0 0,-1 0 0 0 0,1 0 0 0 0,0-1 0 0 0,-1 1-1 0 0,1 0 1 0 0,-1-1 0 0 0,1 1 0 0 0,-1-1 0 0 0,1 1 0 0 0,-1-1 0 0 0,1 0-25 0 0,9 0 143 0 0,359-31 840 0 0,-310 28-876 0 0,-60 4-99 0 0,0 0 10 0 0,0 0 24 0 0,0 0 27 0 0,0 0 27 0 0,0 0 52 0 0,0 0 38 0 0,-40-45 920 0 0,-25-39-1022 0 0,-55-162-270 0 0,115 218-1952 0 0,14 18-9298 0 0,-5 10 192 0 0</inkml:trace>
  <inkml:trace contextRef="#ctx0" brushRef="#br0" timeOffset="595.488">957 1 8874 0 0,'0'0'2031'0'0,"0"0"-387"0"0,0 0-342 0 0,0 0-119 0 0,0 0-6 0 0,0 0-91 0 0,0 0-196 0 0,0 0-232 0 0,0 0-194 0 0,0 0-166 0 0,0 0-85 0 0,0 0-6 0 0,0 0 64 0 0,7 18 1309 0 0,-6-4-1288 0 0,0 0 0 0 0,-1 0 0 0 0,-1-1 0 0 0,0 1 0 0 0,-1 0 0 0 0,-1-1 0 0 0,0 1 0 0 0,-1-1-1 0 0,0 0 1 0 0,-1 0 0 0 0,-4 7-292 0 0,-86 219 599 0 0,92-230-577 0 0,1 1 0 0 0,0-1-1 0 0,0 0 1 0 0,1 1 0 0 0,1-1 0 0 0,0 1-1 0 0,0-1 1 0 0,1 1 0 0 0,0-1 0 0 0,2 8-22 0 0,1-13 69 0 0,0-1 0 0 0,1 1 0 0 0,-1-1 0 0 0,1-1 0 0 0,0 1 0 0 0,0-1 0 0 0,0 1 0 0 0,0-1 0 0 0,0-1 0 0 0,0 1 0 0 0,1-1 0 0 0,-1 0 0 0 0,1 0 0 0 0,-1 0 0 0 0,1-1 1 0 0,-1 0-1 0 0,1 0 0 0 0,-1-1 0 0 0,1 1 0 0 0,-1-1 0 0 0,1 0 0 0 0,-1 0 0 0 0,0-1 0 0 0,0 0 0 0 0,1 0 0 0 0,-1 0 0 0 0,0-1 0 0 0,1 0-69 0 0,17-11-881 0 0,-11-5-905 0 0,-1-2-2087 0 0,-8 2-2111 0 0,-3 15 144 0 0,0 0-3635 0 0</inkml:trace>
  <inkml:trace contextRef="#ctx0" brushRef="#br0" timeOffset="851.464">613 325 7474 0 0,'0'0'2440'0'0,"0"0"-623"0"0,0 0-459 0 0,0 0-77 0 0,0 0 23 0 0,0 0-22 0 0,0 0-131 0 0,0 0-189 0 0,0 0-180 0 0,0 0-143 0 0,0 0-83 0 0,0 0-77 0 0,32-5-51 0 0,99-12-39 0 0,75 13 130 0 0,-147 4-1736 0 0,-20 0-6857 0 0,-29 0-2271 0 0</inkml:trace>
  <inkml:trace contextRef="#ctx0" brushRef="#br0" timeOffset="1152.06">1298 380 7906 0 0,'0'0'1705'0'0,"0"0"-476"0"0,0 0-85 0 0,0 0 206 0 0,0 0 147 0 0,0 0-11 0 0,0 0-139 0 0,0 0-236 0 0,0 0-223 0 0,0 0-183 0 0,0 0-161 0 0,0 0-123 0 0,0 0-99 0 0,-1 29-82 0 0,-5 129 50 0 0,11-103-665 0 0,-4-55-5292 0 0,0-6-1705 0 0,-1 6-1399 0 0</inkml:trace>
  <inkml:trace contextRef="#ctx0" brushRef="#br0" timeOffset="1417.351">1235 332 2889 0 0,'0'0'3451'0'0,"0"0"-1157"0"0,0 0-734 0 0,0 0-232 0 0,0 0-155 0 0,0 0-185 0 0,0 0-112 0 0,0 0-73 0 0,0 0-42 0 0,0 0 2 0 0,0 0-96 0 0,0 0-108 0 0,12 4-70 0 0,93 36 1342 0 0,26 19 497 0 0,-129-58-2297 0 0,1 1 0 0 0,-1 0 1 0 0,0 0-1 0 0,0 0 0 0 0,0 0 0 0 0,-1 0 1 0 0,1 1-1 0 0,0-1 0 0 0,-1 0 1 0 0,0 1-1 0 0,1-1 0 0 0,-1 1 1 0 0,0 0-1 0 0,0-1 0 0 0,-1 1 1 0 0,1 0-1 0 0,0 0 0 0 0,-1 0 1 0 0,0-1-1 0 0,1 1 0 0 0,-1 0 1 0 0,-1 0-1 0 0,1 0 0 0 0,0 0 1 0 0,0-1-1 0 0,-1 1 0 0 0,0 0 1 0 0,0 0-1 0 0,1-1 0 0 0,-2 1 1 0 0,1-1-1 0 0,0 1 0 0 0,0-1 1 0 0,-1 1-1 0 0,1-1 0 0 0,-1 1 1 0 0,0-1-1 0 0,0 0 0 0 0,0 0 1 0 0,0 0-1 0 0,0 0 0 0 0,0-1 1 0 0,-2 2-33 0 0,-23 16-8 0 0,0-2-1 0 0,-2 0 1 0 0,0-2-1 0 0,-1-1 1 0 0,0-2-1 0 0,-14 4 10 0 0,7-12-1137 0 0,32-6-3612 0 0,3-3-4564 0 0,2 1 463 0 0</inkml:trace>
</inkml:ink>
</file>

<file path=ppt/ink/ink21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2:05.8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208 20 0 0 0,'0'0'377'0'0,"0"0"1376"0"0,0 0 474 0 0,0 0 171 0 0,0 0 14 0 0,0 0-151 0 0,0 0-263 0 0,0 0-290 0 0,0 0-260 0 0,0 0-190 0 0,0 0-147 0 0,0 0-68 0 0,0 0-106 0 0,2-3-126 0 0,-2 3-763 0 0,0 0-1 0 0,0-1 1 0 0,1 1 0 0 0,-1-1-1 0 0,0 1 1 0 0,0-1-1 0 0,0 1 1 0 0,0-1 0 0 0,0 1-1 0 0,0 0 1 0 0,0-1 0 0 0,0 1-1 0 0,0-1 1 0 0,0 1 0 0 0,0-1-1 0 0,0 1 1 0 0,0-1 0 0 0,0 1-1 0 0,0-1 1 0 0,0 1-1 0 0,0-1 1 0 0,-1 1 0 0 0,1-1-1 0 0,0 1 1 0 0,0 0 0 0 0,-1-1-1 0 0,1 1 1 0 0,0 0 0 0 0,-1-1-1 0 0,1 1 1 0 0,0-1-1 0 0,-1 1 1 0 0,1 0 0 0 0,0 0-1 0 0,-1-1 1 0 0,1 1 0 0 0,-1 0-1 0 0,1 0 1 0 0,0-1 0 0 0,-1 1-1 0 0,1 0 1 0 0,-1 0 0 0 0,1 0-1 0 0,-1 0 1 0 0,1 0-1 0 0,-1 0 1 0 0,1 0 0 0 0,-1 0-1 0 0,1 0 1 0 0,-1 0 0 0 0,1 0-1 0 0,-1 0 1 0 0,1 0 0 0 0,0 0-1 0 0,-1 0 1 0 0,1 0 0 0 0,-1 0-1 0 0,1 1 1 0 0,-1-1-1 0 0,1 0 1 0 0,-1 0 0 0 0,1 1-1 0 0,0-1 1 0 0,-1 0 0 0 0,1 0-1 0 0,0 1 1 0 0,-1-1 0 0 0,1 1-1 0 0,0-1-47 0 0,-12 0 66 0 0,6 1 31 0 0,-1-1 1 0 0,1 1 0 0 0,-1 1-1 0 0,1-1 1 0 0,0 1-1 0 0,-1 0 1 0 0,1 1 0 0 0,0-1-1 0 0,0 1 1 0 0,1 0 0 0 0,-1 1-1 0 0,1 0 1 0 0,-1-1-1 0 0,1 2 1 0 0,0-1 0 0 0,1 1-1 0 0,-1-1 1 0 0,1 1-1 0 0,0 0 1 0 0,-1 2-98 0 0,4-3 9 0 0,1-1 0 0 0,0 0 0 0 0,0 0 0 0 0,0 0 0 0 0,0 0 0 0 0,1 0 0 0 0,-1 0 0 0 0,1 0 0 0 0,-1 0 0 0 0,1 0 0 0 0,0 0 0 0 0,0-1 0 0 0,1 1 0 0 0,-1 0 0 0 0,1 0 0 0 0,-1-1 0 0 0,1 1 0 0 0,0-1 0 0 0,0 1 0 0 0,0-1 0 0 0,0 0 0 0 0,0 0 0 0 0,1 0 0 0 0,-1 0 0 0 0,0 0 0 0 0,1-1 0 0 0,2 2-9 0 0,14 16 31 0 0,-15-15 6 0 0,-1 0 1 0 0,1 1-1 0 0,-1 0 1 0 0,0 0-1 0 0,0 0 1 0 0,-1 0 0 0 0,1 1-1 0 0,-1-1 1 0 0,-1 1-1 0 0,1-1 1 0 0,-1 1 0 0 0,1 0-1 0 0,-2-1 1 0 0,1 1-1 0 0,-1 0 1 0 0,0 0-1 0 0,0 0 1 0 0,0 0 0 0 0,-1-1-1 0 0,0 1 1 0 0,0 0-1 0 0,0 0-37 0 0,-2-3 25 0 0,0 0-1 0 0,-1-1 0 0 0,1 1 0 0 0,-1-1 0 0 0,1 1 1 0 0,-1-1-1 0 0,0 0 0 0 0,1-1 0 0 0,-1 1 1 0 0,0 0-1 0 0,0-1 0 0 0,0 0 0 0 0,-1 0 0 0 0,1 0 1 0 0,0-1-1 0 0,0 0 0 0 0,0 1 0 0 0,-1-1 0 0 0,-2-1-24 0 0,-34-4-1600 0 0,29 1-2887 0 0,-1-1-5372 0 0,10 4-2410 0 0</inkml:trace>
</inkml:ink>
</file>

<file path=ppt/ink/ink21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2:04.3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179 81 0 0 0,'0'0'3523'0'0,"0"0"-1385"0"0,0 0-551 0 0,0 0-50 0 0,0 0 139 0 0,0 0-22 0 0,0 0-219 0 0,0 0-317 0 0,0 0-343 0 0,0 0-247 0 0,0 0-142 0 0,-10-1-51 0 0,-31-5-5 0 0,-5 40 837 0 0,37-23-827 0 0,1 0-102 0 0,0 0 0 0 0,1 0 0 0 0,1 1 0 0 0,0 0 0 0 0,1 0 0 0 0,0 1 0 0 0,0 0 0 0 0,2 0 0 0 0,-1 0-1 0 0,0 13-237 0 0,1-13 66 0 0,0 0 0 0 0,1 1-1 0 0,0-1 1 0 0,1 1 0 0 0,0-1-1 0 0,2 1 1 0 0,-1-1 0 0 0,2 1-1 0 0,0 0 1 0 0,0-1-1 0 0,1 0 1 0 0,1 0 0 0 0,0 0-1 0 0,3 5-65 0 0,0-11 134 0 0,1 0-1 0 0,0 0 0 0 0,0-1 0 0 0,0 0 0 0 0,1 0 0 0 0,0-1 1 0 0,0 0-1 0 0,0 0 0 0 0,1-1 0 0 0,-1-1 0 0 0,1 0 0 0 0,0 0 1 0 0,0-1-1 0 0,0 0 0 0 0,1 0 0 0 0,-1-1 0 0 0,0-1 0 0 0,0 0 1 0 0,1 0-1 0 0,-1-1 0 0 0,7-1-133 0 0,-1-1 156 0 0,0 1 0 0 0,0-2 0 0 0,0 0 0 0 0,-1-1 0 0 0,0-1 1 0 0,0 0-1 0 0,0-1 0 0 0,-1-1 0 0 0,0 0 0 0 0,0-1 0 0 0,-1 0 0 0 0,0-1 0 0 0,0-1 0 0 0,-2 0 1 0 0,1-1-1 0 0,-1 0 0 0 0,-1 0 0 0 0,9-14-156 0 0,-13 18 21 0 0,0 0 0 0 0,-1 0 0 0 0,0 0 0 0 0,0-1 0 0 0,-1 1 0 0 0,0-1 0 0 0,-1 0 1 0 0,0 0-1 0 0,0-1 0 0 0,-1 1 0 0 0,0 0 0 0 0,-1-1 0 0 0,0 0 0 0 0,0 1 0 0 0,-1-1 0 0 0,0 1 0 0 0,-1-1 0 0 0,0 0 0 0 0,0 1 1 0 0,-1-1-1 0 0,-1 1 0 0 0,1 0 0 0 0,-1 0 0 0 0,-1 0 0 0 0,0 0 0 0 0,0 0 0 0 0,-1 1 0 0 0,0 0 0 0 0,0 0 0 0 0,-1 0 1 0 0,0 0-1 0 0,-1 1 0 0 0,1 0 0 0 0,-1 1 0 0 0,-1-1 0 0 0,1 1 0 0 0,-3-1-21 0 0,1 1-78 0 0,0 0-1 0 0,0 1 0 0 0,-1 0 1 0 0,1 0-1 0 0,-1 1 1 0 0,0 0-1 0 0,0 1 1 0 0,0 0-1 0 0,-1 1 1 0 0,1 0-1 0 0,-1 1 1 0 0,0 0-1 0 0,1 0 1 0 0,-1 1-1 0 0,0 0 1 0 0,1 1-1 0 0,-1 1 1 0 0,1 0-1 0 0,-1 0 1 0 0,1 1-1 0 0,0 0 1 0 0,0 0-1 0 0,0 1 1 0 0,-9 6 78 0 0,-44 36-2585 0 0,28-10-2057 0 0,21-20-2052 0 0,4-4-4963 0 0</inkml:trace>
  <inkml:trace contextRef="#ctx0" brushRef="#br0" timeOffset="384.306">687 372 17100 0 0,'0'0'1668'0'0,"0"0"-586"0"0,0 0-234 0 0,0 0 36 0 0,0 0 41 0 0,0 0-58 0 0,0 0-165 0 0,0 0-178 0 0,0 0-95 0 0,0 0-54 0 0,0 0-50 0 0,0 0-42 0 0,-1 9-83 0 0,-1 26-53 0 0,-20 13 314 0 0,21-50-5410 0 0,6-10 0 0 0,1 5-1935 0 0,-2 3-3154 0 0</inkml:trace>
  <inkml:trace contextRef="#ctx0" brushRef="#br0" timeOffset="932.553">1247 0 6809 0 0,'0'0'4271'0'0,"0"0"-1845"0"0,0 0-734 0 0,0 0-66 0 0,0 0-39 0 0,0 0-147 0 0,0 0-229 0 0,0 0-235 0 0,0 0-212 0 0,0 0-129 0 0,0 0-99 0 0,0 0-90 0 0,0 0-70 0 0,-24 0-46 0 0,-111 4 303 0 0,127-3-550 0 0,0 0 0 0 0,0 1 0 0 0,1 1 0 0 0,-1-1 1 0 0,0 1-1 0 0,1 1 0 0 0,0-1 0 0 0,-1 1 1 0 0,2 0-1 0 0,-1 1 0 0 0,0 0 0 0 0,1 0 1 0 0,-1 1-84 0 0,1 0 5 0 0,-1 0 1 0 0,1 1 0 0 0,0 0-1 0 0,0 0 1 0 0,1 1 0 0 0,0 0-1 0 0,0-1 1 0 0,1 2 0 0 0,0-1 0 0 0,0 0-1 0 0,1 1 1 0 0,0 0 0 0 0,1 0-1 0 0,0 0 1 0 0,0 0 0 0 0,1 0-1 0 0,-1 7-5 0 0,2-13 7 0 0,0 0-1 0 0,0 0 0 0 0,0 1 1 0 0,0-1-1 0 0,0 0 0 0 0,1 0 1 0 0,-1 0-1 0 0,1 0 0 0 0,0 0 1 0 0,0 0-1 0 0,0 0 0 0 0,0 0 1 0 0,1 0-1 0 0,-1 0 0 0 0,1-1 0 0 0,0 1 1 0 0,0-1-1 0 0,0 1 0 0 0,0-1 1 0 0,0 1-1 0 0,0-1 0 0 0,0 0 1 0 0,1 0-1 0 0,-1 0 0 0 0,1-1 1 0 0,0 1-1 0 0,0 0 0 0 0,-1-1 1 0 0,1 0-1 0 0,0 0 0 0 0,0 0 0 0 0,0 0 1 0 0,0 0-1 0 0,2 0-6 0 0,5-1 76 0 0,1 0 1 0 0,0 0-1 0 0,0-1 0 0 0,-1 0 0 0 0,1-1 0 0 0,-1-1 1 0 0,1 1-1 0 0,-1-2 0 0 0,0 1 0 0 0,0-2 0 0 0,0 1 1 0 0,-1-1-1 0 0,1 0 0 0 0,-1-1 0 0 0,-1 0 1 0 0,1-1-1 0 0,-1 0 0 0 0,0 0 0 0 0,0-1 0 0 0,0 0-76 0 0,5-3 46 0 0,6-5 17 0 0,0-2 1 0 0,-1 0-1 0 0,0 0 1 0 0,-2-2-1 0 0,0 0 1 0 0,-1-1-1 0 0,-1 0 1 0 0,4-11-64 0 0,-18 31 55 0 0,0 1 15 0 0,0 0-14 0 0,0 0-22 0 0,0 0-21 0 0,0 0-24 0 0,0 0-13 0 0,-29 96-62 0 0,-12 118 199 0 0,24-67-153 0 0,-3-107-1295 0 0,37-41-2819 0 0,1-9-3245 0 0,-12 6-4153 0 0</inkml:trace>
  <inkml:trace contextRef="#ctx0" brushRef="#br0" timeOffset="2338.644">687 435 0 0 0,'0'0'1300'0'0,"0"0"435"0"0,0 0-24 0 0,0 0-164 0 0,0 0-268 0 0,0 0-337 0 0,0 0-141 0 0,0 0-50 0 0,0 0-39 0 0,0 0-20 0 0,0 0-53 0 0,0 0-29 0 0,-4 0 19 0 0,-18 0 686 0 0,23 29 4569 0 0,9-30-5462 0 0,1 0 1 0 0,-1-1-1 0 0,1-1 0 0 0,-1 1 1 0 0,0-2-1 0 0,0 1 1 0 0,0-2-1 0 0,-1 1 0 0 0,1-1 1 0 0,7-6-423 0 0,-61 9 1025 0 0,-9 23-1017 0 0,89-27-303 0 0,-10 1-1458 0 0,-14 5-7504 0 0,-7 0-2369 0 0</inkml:trace>
</inkml:ink>
</file>

<file path=ppt/ink/ink21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2:12.5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281 33 1192 0 0,'0'0'1817'0'0,"0"0"-272"0"0,0 0-123 0 0,0 0 1 0 0,0 0 83 0 0,0 0-15 0 0,0 0-174 0 0,0 0-287 0 0,0 0-337 0 0,0 0-277 0 0,0 0-166 0 0,0 3-8 0 0,23 199 4968 0 0,2 105-2507 0 0,8-38-1498 0 0,-18-44-559 0 0,-14-12-67 0 0,12-140-271 0 0,8-87-3485 0 0,-12 8 1067 0 0,5-3-6152 0 0,-8 2-3184 0 0</inkml:trace>
  <inkml:trace contextRef="#ctx0" brushRef="#br0" timeOffset="1380.543">1 678 1920 0 0,'0'0'514'0'0,"0"0"-399"0"0,0 0-138 0 0,0 0 204 0 0,0 0 407 0 0,0 0 387 0 0,0 0 175 0 0,0 0-29 0 0,0 0-31 0 0,0 0-4 0 0,0 0 48 0 0,0 0 29 0 0,0 0-86 0 0,8 0-104 0 0,185-7 5293 0 0,109-19-3759 0 0,295-36-703 0 0,-152 39-1048 0 0,35 1 46 0 0,150-19-258 0 0,-231 41-264 0 0,-1-22 52 0 0,-173 11-16 0 0,-45-11 64 0 0,247-7 371 0 0,-152 18-458 0 0,-252 10-481 0 0,4 0 721 0 0,-33-5-7619 0 0,2 3 1418 0 0,0 3-6097 0 0</inkml:trace>
  <inkml:trace contextRef="#ctx0" brushRef="#br0" timeOffset="1718.529">4329 0 7162 0 0,'0'0'1204'0'0,"0"0"-179"0"0,0 0 110 0 0,0 0 250 0 0,0 0 224 0 0,0 0 49 0 0,0 0-95 0 0,0 0-167 0 0,0 0-168 0 0,0 0-178 0 0,0 0-166 0 0,0 0-106 0 0,0 0-59 0 0,-25 20-47 0 0,-78 63-26 0 0,-9 33 1226 0 0,-95 64-1026 0 0,47-55-1556 0 0,131-106-666 0 0,14-8-916 0 0,-1-2-3337 0 0,9-5-6147 0 0</inkml:trace>
  <inkml:trace contextRef="#ctx0" brushRef="#br0" timeOffset="2583.16">907 269 6041 0 0,'0'0'1635'0'0,"0"0"-268"0"0,0 0 2 0 0,0 0 152 0 0,0 0 68 0 0,0 0-61 0 0,0 0-173 0 0,0 0-176 0 0,0 0-132 0 0,0 0-130 0 0,0 0-139 0 0,-32 17-136 0 0,-98 52-120 0 0,12 11 563 0 0,-344 281 490 0 0,409-323-1537 0 0,25-20-2267 0 0,2 2-6993 0 0,21-15-1267 0 0</inkml:trace>
  <inkml:trace contextRef="#ctx0" brushRef="#br0" timeOffset="5361.878">750 1517 2168 0 0,'0'0'653'0'0,"0"0"-248"0"0,0 0 99 0 0,0 0 350 0 0,0 0 339 0 0,0 0 144 0 0,0 0-85 0 0,0 0-215 0 0,0 0-138 0 0,0 0-23 0 0,0 0 77 0 0,0 0 73 0 0,0 0-9 0 0,2 8-42 0 0,5 21-70 0 0,25-22 1510 0 0,-24-6-2134 0 0,0-1 0 0 0,0 0 1 0 0,0-1-1 0 0,1 0 0 0 0,-1 0 0 0 0,0-1 0 0 0,0 0 0 0 0,-1 0 0 0 0,1-1 0 0 0,0 0 0 0 0,-1-1 0 0 0,0 1 0 0 0,0-1 0 0 0,0-1 0 0 0,0 1 1 0 0,0-1-1 0 0,3-4-281 0 0,38-36 538 0 0,-3-2 0 0 0,-1-2 0 0 0,-3-2 1 0 0,-2-1-1 0 0,11-23-538 0 0,-40 61 44 0 0,-1-1 1 0 0,0 1-1 0 0,-1-2 0 0 0,-1 1 1 0 0,-1-1-1 0 0,0 0 0 0 0,-1 0 1 0 0,-1-1-1 0 0,0 1 1 0 0,-1-1-1 0 0,-1 0 0 0 0,0 0 1 0 0,-2 0-1 0 0,0 0 0 0 0,-1-8-44 0 0,-1 20-3 0 0,0 0 0 0 0,0 1 0 0 0,-1-1-1 0 0,0 1 1 0 0,0 0 0 0 0,0 0 0 0 0,0 0-1 0 0,0 0 1 0 0,-1 0 0 0 0,0 1 0 0 0,1 0-1 0 0,-1-1 1 0 0,-1 2 0 0 0,1-1 0 0 0,0 0-1 0 0,-1 1 1 0 0,1 0 0 0 0,-1 0 0 0 0,0 0-1 0 0,0 0 1 0 0,1 1 0 0 0,-1 0 0 0 0,0 0-1 0 0,0 0 1 0 0,-1 0 0 0 0,1 1 0 0 0,0 0-1 0 0,0 0 1 0 0,0 1 0 0 0,0-1 0 0 0,0 1-1 0 0,0 0 1 0 0,0 0 0 0 0,0 1 0 0 0,0 0-1 0 0,1 0 1 0 0,-1 0 0 0 0,1 0 0 0 0,-1 0-1 0 0,1 1 1 0 0,-4 3 3 0 0,-2 5-10 0 0,2 1 0 0 0,-1 0 0 0 0,2 1 0 0 0,-1 0-1 0 0,2 0 1 0 0,0 0 0 0 0,0 1 0 0 0,1 0 0 0 0,1 0 0 0 0,1 0 0 0 0,0 1 0 0 0,0-1-1 0 0,1 1 1 0 0,1-1 0 0 0,1 1 0 0 0,0 0 0 0 0,2 7 10 0 0,1-6 45 0 0,1 1 1 0 0,1-1-1 0 0,1 0 0 0 0,0-1 0 0 0,1 1 1 0 0,0-1-1 0 0,2 0 0 0 0,0-1 0 0 0,0 0 1 0 0,1-1-1 0 0,1 0 0 0 0,0 0 1 0 0,1-1-1 0 0,0 0 0 0 0,1-1 0 0 0,0-1 1 0 0,1 0-1 0 0,0-1 0 0 0,0 0 0 0 0,6 1-45 0 0,-20 30-1404 0 0,22-55-2678 0 0,-6 0-184 0 0,-4 5-3995 0 0,-4 6-930 0 0</inkml:trace>
  <inkml:trace contextRef="#ctx0" brushRef="#br0" timeOffset="5698.272">1737 1116 9882 0 0,'0'0'1223'0'0,"0"0"-279"0"0,0 0 36 0 0,0 0 261 0 0,0 0 216 0 0,0 0-4 0 0,0 0-173 0 0,0 0-225 0 0,0 0-196 0 0,0 0-144 0 0,0 0-117 0 0,0 0-87 0 0,-24 31-79 0 0,-74 97-44 0 0,41-47 574 0 0,-24 50-41 0 0,42-95-2760 0 0,23-35-3734 0 0,-3-7-5824 0 0,16 5 5305 0 0</inkml:trace>
  <inkml:trace contextRef="#ctx0" brushRef="#br0" timeOffset="6008.329">1385 1179 2793 0 0,'0'0'2185'0'0,"0"0"68"0"0,0 0 146 0 0,0 0 63 0 0,0 0-267 0 0,0 0-549 0 0,0 0-583 0 0,0 0-439 0 0,0 0-268 0 0,0 0-40 0 0,0 0 115 0 0,0 0 135 0 0,0 0 115 0 0,3 9 36 0 0,3 12-132 0 0,1-1 1 0 0,1 1-1 0 0,0-2 0 0 0,2 1 0 0 0,0-1 1 0 0,2 0-1 0 0,4 5-585 0 0,0-6 378 0 0,1-1 1 0 0,1 0 0 0 0,1-2-1 0 0,0 0 1 0 0,1-1-1 0 0,16 8-378 0 0,13 15 249 0 0,-48-37-231 0 0,-1 0 10 0 0,0 0-25 0 0,0 0-5 0 0,0 0-22 0 0,0 0-4 0 0,0 0-16 0 0,0 0-33 0 0,0 0-45 0 0,0 0-116 0 0,0 0-176 0 0,0 0-259 0 0,0 0-398 0 0,0 0-540 0 0,0 0-712 0 0,0-1-3024 0 0,0-1 245 0 0,0 2-5175 0 0</inkml:trace>
  <inkml:trace contextRef="#ctx0" brushRef="#br0" timeOffset="6538.416">1987 1167 0 0 0,'0'0'2581'0'0,"0"0"-184"0"0,0 0 76 0 0,0 0 117 0 0,0 0-68 0 0,0 0-315 0 0,0 0-457 0 0,0 0-436 0 0,0 0-304 0 0,0 0-204 0 0,0 0-153 0 0,0 0-93 0 0,1 4 3124 0 0,74 4-870 0 0,40-15-1669 0 0,-76 6-989 0 0,-38-1-2292 0 0,5-6 3780 0 0,-3 3-2355 0 0,0 1-3865 0 0,-1 2-1680 0 0,-2 1-3301 0 0,0 1 2487 0 0</inkml:trace>
  <inkml:trace contextRef="#ctx0" brushRef="#br0" timeOffset="6838.816">1930 1355 8554 0 0,'0'0'1927'0'0,"0"0"-305"0"0,0 0-118 0 0,0 0-6 0 0,0 0-71 0 0,0 0-179 0 0,0 0-205 0 0,0 0-99 0 0,0 0-32 0 0,0 0 15 0 0,0 0 21 0 0,0 0-76 0 0,0 0-79 0 0,15 0-103 0 0,92-11 860 0 0,-9-10-361 0 0,-31 16-1003 0 0,-67 5-221 0 0,0 0-5 0 0,0 0-34 0 0,0 0-57 0 0,0 0-72 0 0,-2-12-4565 0 0,1 7-1792 0 0,1 5 4028 0 0,0-1-9319 0 0</inkml:trace>
  <inkml:trace contextRef="#ctx0" brushRef="#br0" timeOffset="9123.463">2720 777 0 0 0,'0'0'2339'0'0,"0"0"-477"0"0,0 0-114 0 0,0 0 189 0 0,0 0 238 0 0,0 0-12 0 0,0 0-255 0 0,0 0-421 0 0,0 0-369 0 0,0 0-222 0 0,0 0-129 0 0,0 0-107 0 0,0 0-68 0 0,-7-9-86 0 0,-22-28-81 0 0,28 36-394 0 0,1 1 1 0 0,-1-1-1 0 0,1 1 0 0 0,-1-1 1 0 0,0 0-1 0 0,1 1 1 0 0,-1-1-1 0 0,0 1 0 0 0,0-1 1 0 0,1 1-1 0 0,-1 0 0 0 0,0-1 1 0 0,0 1-1 0 0,1 0 0 0 0,-1-1 1 0 0,0 1-1 0 0,0 0 0 0 0,0 0 1 0 0,0 0-1 0 0,0 0 0 0 0,1 0 1 0 0,-1 0-1 0 0,0 0 0 0 0,0 0 1 0 0,0 0-1 0 0,0 0 1 0 0,0 0-1 0 0,1 1 0 0 0,-1-1 1 0 0,0 0-1 0 0,0 0 0 0 0,0 1 1 0 0,1-1-1 0 0,-1 1 0 0 0,0-1 1 0 0,1 1-1 0 0,-1-1 0 0 0,0 1 1 0 0,1-1-1 0 0,-1 1 0 0 0,0 0 1 0 0,1-1-1 0 0,-1 1 0 0 0,1 0 1 0 0,-1-1-1 0 0,1 1 1 0 0,0 0-1 0 0,-1 0 0 0 0,1 0 1 0 0,-1 0-32 0 0,-2 3 156 0 0,-15 22 78 0 0,0 1-1 0 0,2 1 0 0 0,1 0 0 0 0,1 1 1 0 0,1 0-1 0 0,2 1 0 0 0,1 1 0 0 0,2 0 0 0 0,0 0 1 0 0,2 1-1 0 0,2-1 0 0 0,1 1 0 0 0,1 0 0 0 0,2 0 1 0 0,1 0-1 0 0,2 9-233 0 0,-3-29 53 0 0,1 0 1 0 0,0 0 0 0 0,1 1-1 0 0,0-1 1 0 0,1 0-1 0 0,0-1 1 0 0,1 1 0 0 0,0 0-1 0 0,1-1 1 0 0,0 0-1 0 0,1 0 1 0 0,0-1 0 0 0,1 1-1 0 0,0-1 1 0 0,0 0-1 0 0,1-1 1 0 0,1 0 0 0 0,0-1-1 0 0,0 1 1 0 0,0-1-1 0 0,11 6-53 0 0,-14-11 53 0 0,0 0-1 0 0,0 0 0 0 0,0-1 1 0 0,0 1-1 0 0,0-2 0 0 0,0 1 1 0 0,1-1-1 0 0,-1 1 0 0 0,1-2 0 0 0,-1 1 1 0 0,1-1-1 0 0,-1 0 0 0 0,1 0 1 0 0,0-1-1 0 0,-1 0 0 0 0,1 0 1 0 0,-1 0-1 0 0,0-1 0 0 0,0 0 0 0 0,1 0 1 0 0,-1-1-1 0 0,0 0 0 0 0,-1 0 1 0 0,1 0-1 0 0,0-1 0 0 0,-1 0 0 0 0,0 0 1 0 0,0 0-1 0 0,0 0 0 0 0,-1-1 1 0 0,1 0-1 0 0,-1 0 0 0 0,0 0 1 0 0,0-1-1 0 0,-1 1 0 0 0,0-1 0 0 0,0 0 1 0 0,0 0-1 0 0,0 0 0 0 0,-1 0 1 0 0,0 0-1 0 0,0-2-52 0 0,-2 5 6 0 0,0-1 0 0 0,1 1 1 0 0,-1-1-1 0 0,-1 1 0 0 0,1-1 0 0 0,-1 1 0 0 0,1-1 0 0 0,-1 1 1 0 0,0-1-1 0 0,0 1 0 0 0,0 0 0 0 0,-1 0 0 0 0,1-1 1 0 0,-1 1-1 0 0,0 0 0 0 0,1 0 0 0 0,-2 1 0 0 0,1-1 0 0 0,0 0 1 0 0,0 1-1 0 0,-1-1 0 0 0,1 1 0 0 0,-1 0 0 0 0,0 0 1 0 0,0 0-1 0 0,0 0 0 0 0,0 0 0 0 0,0 0 0 0 0,0 1 1 0 0,0 0-1 0 0,-1-1 0 0 0,1 1 0 0 0,-1 1 0 0 0,1-1 0 0 0,0 0 1 0 0,-2 1-7 0 0,-3-1-48 0 0,0 0-1 0 0,0 0 1 0 0,-1 1 0 0 0,1 0 0 0 0,0 1 0 0 0,0 0 0 0 0,0 0 0 0 0,0 0 0 0 0,0 1 0 0 0,1 1-1 0 0,-1-1 1 0 0,0 1 0 0 0,1 1 0 0 0,0-1 0 0 0,0 1 0 0 0,0 0 0 0 0,0 1 0 0 0,0 0 48 0 0,4-2-265 0 0,-1 0 0 0 0,0 0 0 0 0,1 1 0 0 0,0-1 1 0 0,0 1-1 0 0,0 0 0 0 0,0 0 0 0 0,0 0 0 0 0,1 0 1 0 0,0 1-1 0 0,0-1 0 0 0,0 1 0 0 0,0-1 0 0 0,1 1 1 0 0,0 0-1 0 0,0-1 0 0 0,0 1 0 0 0,1 0 0 0 0,-1 5 265 0 0,10 6-4660 0 0,-1-13-2089 0 0,1-3-4656 0 0</inkml:trace>
  <inkml:trace contextRef="#ctx0" brushRef="#br0" timeOffset="9450.29">3092 1300 12115 0 0,'0'0'2484'0'0,"0"0"-752"0"0,0 0-301 0 0,0 0-18 0 0,0 0-76 0 0,0 0-183 0 0,0 0-311 0 0,0 0-278 0 0,0 0-166 0 0,0 0-75 0 0,0 0-15 0 0,0 0-12 0 0,0 0-25 0 0,-4 29 921 0 0,-4 14-237 0 0,3-15-1891 0 0,3-15-3299 0 0,4-27 994 0 0,2 0-3714 0 0,1 6-3859 0 0</inkml:trace>
  <inkml:trace contextRef="#ctx0" brushRef="#br0" timeOffset="9985.226">3164 832 7466 0 0,'0'0'2445'0'0,"0"0"-161"0"0,0 0-157 0 0,0 0-202 0 0,0 0-399 0 0,0 0-414 0 0,0 0-334 0 0,0 0-257 0 0,0 0-135 0 0,0 0-53 0 0,0 0 46 0 0,0 0 76 0 0,0 0 70 0 0,6 0 34 0 0,51-8 514 0 0,93-1 657 0 0,-148 9-1720 0 0,1 0 1 0 0,0 1-1 0 0,0 0 0 0 0,0-1 1 0 0,-1 1-1 0 0,1 0 0 0 0,0 1 0 0 0,-1-1 1 0 0,1 0-1 0 0,-1 1 0 0 0,1-1 0 0 0,-1 1 1 0 0,0 0-1 0 0,0 0 0 0 0,0 0 1 0 0,0 0-1 0 0,0 0 0 0 0,0 0 0 0 0,0 1 1 0 0,-1-1-1 0 0,1 1 0 0 0,-1-1 0 0 0,0 1 1 0 0,0-1-1 0 0,0 1 0 0 0,0 0 1 0 0,0-1-1 0 0,0 1 0 0 0,-1 0 0 0 0,1 0 1 0 0,-1 0-1 0 0,0 0 0 0 0,0 0 0 0 0,0-1 1 0 0,0 1-1 0 0,0 0 0 0 0,-1 1-10 0 0,0 6 46 0 0,-1 0-1 0 0,0 1 0 0 0,0-1 1 0 0,-1-1-1 0 0,0 1 0 0 0,-1 0 1 0 0,0-1-1 0 0,-1 0 0 0 0,-5 9-45 0 0,-83 125 280 0 0,93-141-278 0 0,0 0 1 0 0,1 1-1 0 0,-1-1 0 0 0,1 0 0 0 0,-1 1 0 0 0,1-1 0 0 0,0 0 0 0 0,0 0 0 0 0,0 0 0 0 0,0 1 1 0 0,0-1-1 0 0,0 0 0 0 0,1-1 0 0 0,-1 1 0 0 0,1 0 0 0 0,-1 0 0 0 0,1 0 0 0 0,0-1 0 0 0,0 1 0 0 0,-1-1 1 0 0,1 0-1 0 0,0 1 0 0 0,0-1 0 0 0,0 0 0 0 0,1 0 0 0 0,-1 0 0 0 0,0 0 0 0 0,0-1 0 0 0,1 1 0 0 0,-1-1 1 0 0,0 1-1 0 0,1-1 0 0 0,-1 0 0 0 0,0 0 0 0 0,1 0 0 0 0,-1 0 0 0 0,0 0 0 0 0,1 0 0 0 0,-1-1-2 0 0,12 4 16 0 0,18 5 25 0 0,-24-7-34 0 0,-1 0-1 0 0,1 0 0 0 0,-1 1 1 0 0,1 0-1 0 0,-1 0 1 0 0,0 1-1 0 0,0 0 1 0 0,0 0-1 0 0,0 1 0 0 0,0-1 1 0 0,-1 2-1 0 0,1-1 1 0 0,-1 1-1 0 0,0 0 1 0 0,-1 0-1 0 0,1 0 0 0 0,1 4-6 0 0,-5-3 34 0 0,0 0 0 0 0,0 0-1 0 0,-1 0 1 0 0,1 1 0 0 0,-2-1-1 0 0,1 0 1 0 0,-1 1 0 0 0,0-1-1 0 0,0 0 1 0 0,0 1 0 0 0,-1-1-1 0 0,0 0 1 0 0,0 0 0 0 0,-1 1-1 0 0,0-1 1 0 0,0 0 0 0 0,0 0-1 0 0,-1-1 1 0 0,0 1 0 0 0,0 0-1 0 0,-1 0-33 0 0,-110 116 355 0 0,110-118-371 0 0,-1-1 0 0 0,0 0 0 0 0,0 0 0 0 0,0 0 0 0 0,0-1 0 0 0,-1 1 0 0 0,1-1 0 0 0,0-1 0 0 0,-1 1 0 0 0,0-1 0 0 0,1 0 0 0 0,-1 0 0 0 0,0 0 0 0 0,-1-1 16 0 0,10-34-4340 0 0,6 19 935 0 0,-3 6-1916 0 0,-2 1-6430 0 0</inkml:trace>
  <inkml:trace contextRef="#ctx0" brushRef="#br0" timeOffset="10770.349">3703 1050 0 0 0,'0'0'51'0'0,"0"0"123"0"0,0 0 34 0 0,0 0 246 0 0,0 0 181 0 0,0 0 19 0 0,0 0-88 0 0,0 0-143 0 0,0 0-103 0 0,0 0 13 0 0,0 0 109 0 0,0 0 200 0 0,0 0 264 0 0,8-3 273 0 0,22-7 238 0 0,-22 8 150 0 0,-8 2 15 0 0,5 0 5144 0 0,14-4-4453 0 0,97-54 3162 0 0,-108 54-5305 0 0,1-1-1 0 0,-1 0 1 0 0,0 0 0 0 0,0 0 0 0 0,-1-1 0 0 0,0-1-1 0 0,0 1 1 0 0,0-1 0 0 0,-1 0 0 0 0,0-1-1 0 0,0 1 1 0 0,-1-1 0 0 0,1 0-130 0 0,-7 8 7 0 0,1 0 1 0 0,-1 1 0 0 0,1-1-1 0 0,0 0 1 0 0,-1 0-1 0 0,1 1 1 0 0,-1-1-1 0 0,1 0 1 0 0,-1 0 0 0 0,1 1-1 0 0,-1-1 1 0 0,1 0-1 0 0,-1 0 1 0 0,1 0-1 0 0,-1 0 1 0 0,1 0 0 0 0,-1 0-1 0 0,1 0 1 0 0,-1 0-1 0 0,1 0 1 0 0,-1 0-1 0 0,1 0 1 0 0,-1 0-1 0 0,1 0 1 0 0,-1 0 0 0 0,1-1-1 0 0,-1 1 1 0 0,1 0-1 0 0,-1 0 1 0 0,1-1-1 0 0,-1 1 1 0 0,1 0 0 0 0,-1 0-1 0 0,1-1 1 0 0,0 1-1 0 0,-1-1 1 0 0,1 1-1 0 0,0 0 1 0 0,-1-1-1 0 0,1 1 1 0 0,0-1 0 0 0,0 1-1 0 0,-1 0 1 0 0,1-1-1 0 0,0 1 1 0 0,0-1-1 0 0,0 1 1 0 0,-1-1 0 0 0,1 1-1 0 0,0-1 1 0 0,0 1-1 0 0,0-1 1 0 0,0 0-1 0 0,0 1 1 0 0,0-1 0 0 0,0 1-1 0 0,0-1 1 0 0,0 1-1 0 0,0-1 1 0 0,1 1-1 0 0,-1-1 1 0 0,0 1-1 0 0,0-1 1 0 0,0 1 0 0 0,1 0-1 0 0,-1-1 1 0 0,0 0-8 0 0,-7 15-27 0 0,-1 0 0 0 0,2 0 0 0 0,0 1 0 0 0,1 0 0 0 0,0 0 1 0 0,1 1-1 0 0,1-1 0 0 0,0 4 27 0 0,-9 60 2 0 0,4 0 0 0 0,3 1 1 0 0,4 5-3 0 0,-9 133 26 0 0,8-202-84 0 0,0 0 0 0 0,0-1 1 0 0,-2 1-1 0 0,0-1 0 0 0,-1 0 0 0 0,0 0 0 0 0,-2 0 0 0 0,1-1 0 0 0,-2 0 0 0 0,0 0 0 0 0,0-1 0 0 0,-2 0 0 0 0,1 0 0 0 0,-2-1 0 0 0,1 0 0 0 0,-9 6 58 0 0,17-16-67 0 0,0 0 0 0 0,0-1 0 0 0,-1 1 0 0 0,1 0-1 0 0,0-1 1 0 0,-1 0 0 0 0,1 1 0 0 0,-1-1 0 0 0,1 0-1 0 0,-1 0 1 0 0,0-1 0 0 0,1 1 0 0 0,-1 0 0 0 0,0-1-1 0 0,0 0 1 0 0,1 1 0 0 0,-1-1 0 0 0,0 0 0 0 0,0 0-1 0 0,0-1 1 0 0,1 1 0 0 0,-1-1 0 0 0,0 1-1 0 0,1-1 1 0 0,-1 0 0 0 0,0 0 0 0 0,1 0 0 0 0,-1 0-1 0 0,1-1 1 0 0,-1 1 0 0 0,1-1 0 0 0,0 1 0 0 0,-1-2 67 0 0,-1-5 15 0 0,0-1 0 0 0,1 0 1 0 0,0 0-1 0 0,0 0 1 0 0,1 0-1 0 0,0-1 1 0 0,1 1-1 0 0,0-1 0 0 0,0 1 1 0 0,1-1-1 0 0,1 1 1 0 0,-1-1-1 0 0,2 1 0 0 0,-1-1 1 0 0,1 1-1 0 0,1 0 1 0 0,-1 0-1 0 0,1 0 1 0 0,1 0-1 0 0,0 0 0 0 0,0 1 1 0 0,1-1-1 0 0,0 1 1 0 0,0 0-1 0 0,1 1-15 0 0,9-14 255 0 0,1 1 1 0 0,1 1-1 0 0,0 1 0 0 0,1 1 1 0 0,1 0-1 0 0,1 1 0 0 0,1 1 1 0 0,0 1-1 0 0,22-11-255 0 0,53 14-232 0 0,-49-11-3211 0 0,-32 10-1258 0 0,-3 2-4292 0 0,-8 6-1176 0 0</inkml:trace>
  <inkml:trace contextRef="#ctx0" brushRef="#br0" timeOffset="11171.237">4393 858 9618 0 0,'0'0'2819'0'0,"0"0"-605"0"0,0 0-331 0 0,0 0-210 0 0,0 0-301 0 0,0 0-320 0 0,0 0-224 0 0,0 0-122 0 0,0 0-75 0 0,0 0 2 0 0,0 0-46 0 0,0 0-87 0 0,0 0-1 0 0,-4 30-27 0 0,-13 92-52 0 0,-30 60 549 0 0,34-130-851 0 0,7-33-94 0 0,1 1-1 0 0,1 0 1 0 0,1 1-1 0 0,0-1 1 0 0,2 1 0 0 0,0-1-1 0 0,1 1 1 0 0,2 5-24 0 0,0-24 31 0 0,0 1 0 0 0,0-1 0 0 0,1 0 0 0 0,-1 0-1 0 0,1 0 1 0 0,0 0 0 0 0,0 0 0 0 0,0-1 0 0 0,0 1 0 0 0,0-1 0 0 0,0 0-1 0 0,0 1 1 0 0,0-2 0 0 0,0 1 0 0 0,0 0 0 0 0,1-1 0 0 0,-1 1 0 0 0,0-1-1 0 0,1 0 1 0 0,-1 0 0 0 0,0 0 0 0 0,1-1-31 0 0,9 0 67 0 0,0-1-1 0 0,0-1 1 0 0,0 0 0 0 0,0-1-1 0 0,-1 0 1 0 0,1-1 0 0 0,-1 0-1 0 0,0-1 1 0 0,-1-1 0 0 0,1 0-1 0 0,4-4-66 0 0,-15 10-44 0 0,-1 1-1 0 0,0 0-19 0 0,0 0-25 0 0,0 0-35 0 0,0 0-58 0 0,0 0-96 0 0,-22-8-4813 0 0,8 5-2326 0 0,10 0-3515 0 0</inkml:trace>
  <inkml:trace contextRef="#ctx0" brushRef="#br0" timeOffset="11440.23">4130 1149 12939 0 0,'0'0'2344'0'0,"0"0"-993"0"0,0 0-352 0 0,0 0 72 0 0,0 0 107 0 0,0 0-12 0 0,0 0-252 0 0,0 0-294 0 0,0 0-230 0 0,0 0-156 0 0,0 0-94 0 0,32-7-68 0 0,99-22-65 0 0,12-23-3082 0 0,-122 44-2417 0 0,-5 1-6037 0 0</inkml:trace>
</inkml:ink>
</file>

<file path=ppt/ink/ink2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4:25.4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137 0 9098 0 0,'0'0'2743'0'0,"0"0"-657"0"0,0 0-343 0 0,0 0-113 0 0,0 0-122 0 0,0 0-234 0 0,0 0-249 0 0,0 0-215 0 0,0 0-209 0 0,0 0-119 0 0,0 0-118 0 0,-23 34-104 0 0,-66 102-72 0 0,86-134-177 0 0,1 0 1 0 0,0 0-1 0 0,0 0 0 0 0,0 0 1 0 0,1 1-1 0 0,-1-1 0 0 0,1 0 1 0 0,-1 1-1 0 0,1 0 1 0 0,0-1-1 0 0,0 1 0 0 0,0 0 1 0 0,0-1-1 0 0,0 1 1 0 0,1 0-1 0 0,-1 0 0 0 0,1 0 1 0 0,0 0-1 0 0,0 0 0 0 0,0 0 1 0 0,0-1-1 0 0,0 1 1 0 0,1 2-12 0 0,1 1 42 0 0,2-1 53 0 0,0 1 0 0 0,1-1 0 0 0,0 0 1 0 0,0 0-1 0 0,0 0 0 0 0,0-1 0 0 0,1 0 0 0 0,0 0 1 0 0,-1 0-1 0 0,1-1 0 0 0,1 0 0 0 0,-1 0 0 0 0,1 0 1 0 0,-1-1-1 0 0,1 0 0 0 0,-1 0 0 0 0,1-1 0 0 0,0 1 0 0 0,0-2 1 0 0,0 1-1 0 0,0-1 0 0 0,0 0 0 0 0,0 0 0 0 0,0-1 1 0 0,0 0-1 0 0,0 0 0 0 0,-1-1 0 0 0,1 0 0 0 0,5-2-95 0 0,-7 3 48 0 0,-1 0-1 0 0,1 0 1 0 0,-1 0-1 0 0,1-1 1 0 0,-1 1-1 0 0,0-1 1 0 0,0 0-1 0 0,0-1 0 0 0,0 1 1 0 0,0-1-1 0 0,0 1 1 0 0,0-1-1 0 0,-1 0 1 0 0,1-1-1 0 0,-1 1 1 0 0,0 0-1 0 0,0-1 1 0 0,-1 0-1 0 0,1 0 0 0 0,-1 0 1 0 0,1 0-1 0 0,-1 0 1 0 0,0 0-1 0 0,-1-1 1 0 0,1 1-1 0 0,-1-1 1 0 0,0 1-1 0 0,0-1 1 0 0,0 1-1 0 0,-1-1 0 0 0,1 0 1 0 0,-1 1-1 0 0,-1-1 1 0 0,1 0-1 0 0,0 1 1 0 0,-1-1-1 0 0,0 0 1 0 0,0 1-1 0 0,0-1 0 0 0,-1 1 1 0 0,0 0-1 0 0,0-1 1 0 0,0 0-48 0 0,-4-2-72 0 0,0 0 0 0 0,0 0 0 0 0,0 0 0 0 0,-1 1 0 0 0,0 0 1 0 0,0 1-1 0 0,-1 0 0 0 0,0 0 0 0 0,1 0 0 0 0,-2 1 0 0 0,1 0 0 0 0,0 0 0 0 0,-6 0 72 0 0,-39-5-6635 0 0,42 9-4574 0 0</inkml:trace>
</inkml:ink>
</file>

<file path=ppt/ink/ink21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2:33.1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67 55 7850 0 0,'0'0'2916'0'0,"0"0"-873"0"0,0 0-566 0 0,0 0-158 0 0,0 0-82 0 0,0 0-86 0 0,0 0-191 0 0,0 0-241 0 0,0 0-217 0 0,0 0-177 0 0,0 0-110 0 0,-6-1-59 0 0,-41 6 521 0 0,39-1-380 0 0,9 0 4617 0 0,0-5-3487 0 0,-5 5-874 0 0,42-41-181 0 0,-15 5-145 0 0,-23 31-234 0 0,0 1 9 0 0,0 0-9 0 0,-15 8-109 0 0,-34 35 1 0 0,49-42 98 0 0,0-1 25 0 0,0 0 8 0 0,0 0 23 0 0,0 0-6 0 0,0 0-8 0 0,0 0-10 0 0,3-2-293 0 0,-3-1-4726 0 0,0 1 1620 0 0,0 1-8809 0 0</inkml:trace>
</inkml:ink>
</file>

<file path=ppt/ink/ink21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3:01.5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 1 9770 0 0,'0'0'4681'0'0,"0"0"-2961"0"0,0 0-495 0 0,0 0-193 0 0,0 0-120 0 0,0 0-200 0 0,0 0-280 0 0,0 0-272 0 0,0 0-160 0 0,0 0-56 0 0,0 0 8 0 0,0 0-24 0 0,0 0-120 0 0,-4 73-152 0 0,19-51-336 0 0,-3-3-920 0 0,1-5-2393 0 0,-3-3-8002 0 0</inkml:trace>
</inkml:ink>
</file>

<file path=ppt/ink/ink21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3:02.5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189 470 14195 0 0,'0'0'2060'0'0,"0"0"-497"0"0,0 0-260 0 0,0 0-97 0 0,0 0-111 0 0,0 0-98 0 0,0 0-120 0 0,0 0-188 0 0,0 0-142 0 0,0 0-144 0 0,0 0-126 0 0,0 0-74 0 0,0 0-71 0 0,-26 10-36 0 0,-78 32-47 0 0,102-42-47 0 0,0 1 0 0 0,-1-1 0 0 0,1 1 0 0 0,-1 0 0 0 0,1 0 0 0 0,0 0 0 0 0,0 0 0 0 0,-1 0 0 0 0,1 1 0 0 0,0-1 0 0 0,0 1 0 0 0,0-1 0 0 0,1 1 0 0 0,-1 0 0 0 0,0 0 0 0 0,0-1 0 0 0,1 1 0 0 0,-1 0 0 0 0,1 1 0 0 0,0-1 0 0 0,0 0 0 0 0,0 0 0 0 0,0 1 0 0 0,0-1 0 0 0,0 2-2 0 0,-2 5 2 0 0,1-5-1 0 0,1-1 0 0 0,0 1-1 0 0,-1 0 1 0 0,1-1 0 0 0,1 1-1 0 0,-1 0 1 0 0,0 0 0 0 0,1 0-1 0 0,0-1 1 0 0,0 1 0 0 0,0 0 0 0 0,0 0-1 0 0,1 0 1 0 0,-1 0 0 0 0,1-1-1 0 0,0 1 1 0 0,0 0 0 0 0,1 0-1 0 0,-1-1 1 0 0,1 1 0 0 0,-1-1-1 0 0,1 0 1 0 0,0 1 0 0 0,1-1 0 0 0,-1 0-1 0 0,0 0 1 0 0,1 0 0 0 0,0 0-1 0 0,0-1 1 0 0,0 1 0 0 0,0-1-1 0 0,0 0 1 0 0,0 0 0 0 0,0 0 0 0 0,1 0-1 0 0,-1 0 1 0 0,1-1 0 0 0,0 1-1 0 0,-1-1 1 0 0,1 0 0 0 0,0 0-1 0 0,0-1 1 0 0,-1 1 0 0 0,1-1-1 0 0,0 0 1 0 0,0 0-1 0 0,4 1 74 0 0,1 0 0 0 0,-1-1 0 0 0,0-1 0 0 0,0 1 0 0 0,0-1-1 0 0,0 0 1 0 0,0-1 0 0 0,0 0 0 0 0,0-1 0 0 0,0 1 0 0 0,-1-1 0 0 0,0-1 0 0 0,1 1 0 0 0,-1-1-1 0 0,0-1 1 0 0,-1 1 0 0 0,1-1 0 0 0,-1 0 0 0 0,0-1 0 0 0,0 0 0 0 0,0 0 0 0 0,-1 0-1 0 0,0 0 1 0 0,0-1 0 0 0,0-1-74 0 0,25-45 388 0 0,-2-1-1 0 0,-3-1 0 0 0,13-42-387 0 0,-32 81-3 0 0,0-1 15 0 0,-1 0-1 0 0,0-1 1 0 0,-1 1 0 0 0,-1-1-1 0 0,-1 0 1 0 0,-1 0 0 0 0,0 1-1 0 0,-2-17-11 0 0,1 26 1 0 0,-1 1-1 0 0,1-1 0 0 0,-2 0 0 0 0,1 1 0 0 0,-1-1 1 0 0,0 1-1 0 0,-1 0 0 0 0,0 0 0 0 0,0 0 0 0 0,0 0 1 0 0,-1 0-1 0 0,0 0 0 0 0,-1 1 0 0 0,1 0 0 0 0,-1 0 1 0 0,0 0-1 0 0,-1 1 0 0 0,1-1 0 0 0,-1 1 0 0 0,0 1 1 0 0,-5-4-2 0 0,8 6-8 0 0,-1 0 0 0 0,0 0 0 0 0,1 0 0 0 0,-1 0 0 0 0,0 1 0 0 0,0 0-1 0 0,-1-1 1 0 0,1 2 0 0 0,0-1 0 0 0,0 0 0 0 0,0 1 0 0 0,-1 0-1 0 0,1 0 1 0 0,0 0 0 0 0,0 0 0 0 0,-1 1 0 0 0,1-1 0 0 0,0 1 0 0 0,0 0-1 0 0,0 1 1 0 0,0-1 0 0 0,0 1 0 0 0,0-1 0 0 0,0 1 0 0 0,0 1-1 0 0,1-1 1 0 0,-1 0 0 0 0,1 1 0 0 0,0 0 0 0 0,0-1 0 0 0,0 1-1 0 0,0 1 1 0 0,0-1 0 0 0,0 0 0 0 0,1 1 0 0 0,-2 1 9 0 0,-3 7-6 0 0,0 0 1 0 0,0 1-1 0 0,1 0 1 0 0,0 0-1 0 0,1 0 0 0 0,1 1 1 0 0,0 0-1 0 0,1-1 1 0 0,1 1-1 0 0,-1 8 6 0 0,3-7 17 0 0,0 1-1 0 0,0-1 1 0 0,2 1-1 0 0,0-1 1 0 0,1 0-1 0 0,0 0 1 0 0,1 0-1 0 0,1-1 1 0 0,0 1-1 0 0,1-1 1 0 0,1 0 0 0 0,0 0-1 0 0,1-1 1 0 0,0 0-1 0 0,6 6-16 0 0,12 15 206 0 0,2 0-1 0 0,1-2 1 0 0,2-2 0 0 0,0 0 0 0 0,2-2-1 0 0,2-2 1 0 0,0-1 0 0 0,1-2-1 0 0,14 6-205 0 0,-2-3-223 0 0,-48-35-2404 0 0,-3 1-4486 0 0,3 7 1946 0 0,0-3-7847 0 0</inkml:trace>
</inkml:ink>
</file>

<file path=ppt/ink/ink21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3:01.2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43 112 8282 0 0,'0'0'2824'0'0,"0"0"-1011"0"0,0 0-437 0 0,0 0 28 0 0,0 0 154 0 0,0 0 56 0 0,0 0-169 0 0,0 0-318 0 0,0 0-213 0 0,0 0-109 0 0,0 0-58 0 0,0 0-35 0 0,1 12-113 0 0,-3 101 1003 0 0,-30-14-1282 0 0,25-85-1886 0 0,4-20-8071 0 0,3-1-1285 0 0</inkml:trace>
  <inkml:trace contextRef="#ctx0" brushRef="#br0" timeOffset="686.472">245 230 3225 0 0,'0'0'1881'0'0,"0"0"-187"0"0,0 0 107 0 0,0 0 191 0 0,0 0 35 0 0,0 0-185 0 0,0 0-375 0 0,0 0-371 0 0,0 0-213 0 0,0 0-80 0 0,0 0-69 0 0,0 0-49 0 0,0 0-60 0 0,-2 9-53 0 0,-5 23 2300 0 0,78-183-1227 0 0,-11 70-1450 0 0,-44 114-484 0 0,-14-27 325 0 0,0-1 0 0 0,0 0 0 0 0,1 0 0 0 0,0 0 0 0 0,-1-1 0 0 0,2 1 1 0 0,-1-1-1 0 0,0 1 0 0 0,1-1 0 0 0,0 0 0 0 0,0-1 0 0 0,0 1 0 0 0,0 0 1 0 0,1-1-1 0 0,-1 0 0 0 0,1 0 0 0 0,0-1 0 0 0,0 1 0 0 0,0-1 1 0 0,0 0-1 0 0,1 0 0 0 0,-1-1 0 0 0,0 0 0 0 0,1 0 0 0 0,-1 0 0 0 0,1 0 1 0 0,-1-1-1 0 0,1 0-36 0 0,1-2 117 0 0,-1-1 1 0 0,0 0-1 0 0,0 0 1 0 0,0 0-1 0 0,0-1 0 0 0,0 1 1 0 0,-1-2-1 0 0,1 1 1 0 0,-1-1-1 0 0,0 1 1 0 0,-1-1-1 0 0,1-1 1 0 0,-1 1-1 0 0,0 0 1 0 0,0-1-1 0 0,-1 0 0 0 0,0 0 1 0 0,0 0-1 0 0,0-1 1 0 0,-1 1-1 0 0,0-1 1 0 0,0 1-1 0 0,0-1 1 0 0,-1 0-1 0 0,0 1 1 0 0,0-1-1 0 0,-1 0 0 0 0,0-3-117 0 0,2 5-4529 0 0,-2 15-872 0 0,1-1-3410 0 0,0-5-2498 0 0</inkml:trace>
</inkml:ink>
</file>

<file path=ppt/ink/ink21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3:00.2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58 151 1552 0 0,'0'0'2219'0'0,"0"0"-1014"0"0,0 0-365 0 0,0 0 53 0 0,0 0 146 0 0,0 0 115 0 0,0 0 85 0 0,0 0 80 0 0,0 0-7 0 0,0 0-32 0 0,0 0-166 0 0,6 10-234 0 0,22 28-134 0 0,-25-36-606 0 0,1 1 1 0 0,-1-1 0 0 0,1 1-1 0 0,0-1 1 0 0,0 0-1 0 0,-1 0 1 0 0,2-1 0 0 0,-1 1-1 0 0,0-1 1 0 0,0 0 0 0 0,0 0-1 0 0,0 0 1 0 0,1-1 0 0 0,-1 1-1 0 0,0-1 1 0 0,1 0 0 0 0,-1 0-1 0 0,0-1 1 0 0,2 1-141 0 0,6-1 399 0 0,122-21 2243 0 0,-97 9-2221 0 0,-12 6-170 0 0,-1-1 1 0 0,-1-1-1 0 0,0-1 0 0 0,0-1 1 0 0,-1-2-1 0 0,0 0 0 0 0,-1 0 1 0 0,0-2-1 0 0,-2-1 0 0 0,0-1 1 0 0,2-2-252 0 0,-3-14 1072 0 0,-18 31-868 0 0,0 2-31 0 0,0 0-18 0 0,0 0-40 0 0,0 0-56 0 0,0 0-26 0 0,0 0-30 0 0,-4 23-13 0 0,-44 289 608 0 0,30-168-406 0 0,6-1 1 0 0,6 66-193 0 0,17-60 147 0 0,-4-153 1382 0 0,-9-3-1510 0 0,-1 0 1 0 0,1 1-1 0 0,-1-1 0 0 0,-1 1 0 0 0,1-1 0 0 0,-1 1 0 0 0,0 0 0 0 0,0 1 0 0 0,-1-1 0 0 0,0 1 0 0 0,0 0 0 0 0,0 0 0 0 0,-1 0 0 0 0,1 1 0 0 0,-1-1 0 0 0,0 2 0 0 0,0-1 0 0 0,-1 1 0 0 0,1-1 0 0 0,-1 2 0 0 0,0-1 0 0 0,-3 0-19 0 0,-15-5-6 0 0,0 1-1 0 0,0 0 1 0 0,-1 3-1 0 0,0 0 1 0 0,0 1-1 0 0,0 2 1 0 0,0 0-1 0 0,-22 3 7 0 0,34 0-1 0 0,0 1-1 0 0,0 0 1 0 0,1 1-1 0 0,0 0 1 0 0,0 1-1 0 0,0 0 1 0 0,0 1-1 0 0,1 0 0 0 0,0 1 1 0 0,0 1-1 0 0,1 0 1 0 0,0 1-1 0 0,0 0 1 0 0,1 0 1 0 0,9-8-28 0 0,0-1 0 0 0,0 1-1 0 0,0-1 1 0 0,1 1 0 0 0,-1-1 0 0 0,0 1 0 0 0,0 0 0 0 0,1-1 0 0 0,-1 1 0 0 0,0 0 0 0 0,1 0-1 0 0,-1 0 1 0 0,1 0 0 0 0,-1-1 0 0 0,1 1 0 0 0,-1 0 0 0 0,1 0 0 0 0,0 0 0 0 0,-1 0-1 0 0,1 0 1 0 0,0 0 0 0 0,0 0 0 0 0,0 0 0 0 0,-1 0 0 0 0,1 0 0 0 0,0 0 0 0 0,0 0-1 0 0,1 0 1 0 0,-1 0 0 0 0,0 0 0 0 0,0 0 0 0 0,0 0 0 0 0,1 0 0 0 0,-1 0 0 0 0,1 0 0 0 0,-1 0-1 0 0,0 0 1 0 0,1 0 0 0 0,0-1 0 0 0,-1 1 0 0 0,1 0 0 0 0,-1 0 0 0 0,1 0 0 0 0,0-1-1 0 0,0 1 1 0 0,-1 0 0 0 0,1-1 0 0 0,0 1 0 0 0,0-1 0 0 0,0 1 0 0 0,0-1 0 0 0,0 1-1 0 0,0-1 1 0 0,0 0 0 0 0,0 1 0 0 0,-1-1 0 0 0,1 0 0 0 0,1 0 28 0 0,64-17-5269 0 0,-41 3-1175 0 0,-23 13 5812 0 0,8-4-11147 0 0</inkml:trace>
  <inkml:trace contextRef="#ctx0" brushRef="#br0" timeOffset="461.419">310 483 7314 0 0,'0'0'1609'0'0,"0"0"-378"0"0,0 0-72 0 0,0 0 108 0 0,0 0 79 0 0,0 0-86 0 0,0 0-241 0 0,0 0-184 0 0,0 0-74 0 0,0 0 34 0 0,0 0 92 0 0,0 0-27 0 0,0 0-65 0 0,16 0-39 0 0,113 3 1210 0 0,66-33 465 0 0,-101-5-1770 0 0,-93 36-622 0 0,0 0 0 0 0,0 0-1 0 0,-1-1 1 0 0,1 1-1 0 0,0 0 1 0 0,-1 0 0 0 0,1 0-1 0 0,-1 0 1 0 0,1 0-1 0 0,-1 0 1 0 0,0 0-1 0 0,1 0 1 0 0,-1 0 0 0 0,0 0-1 0 0,0 0 1 0 0,0 0-1 0 0,0 0 1 0 0,0 1 0 0 0,0-1-1 0 0,0 0 1 0 0,0 0-1 0 0,0 0 1 0 0,0 0 0 0 0,0 0-1 0 0,-1 0 1 0 0,1 0-1 0 0,0 0 1 0 0,-1 0-1 0 0,1 0 1 0 0,-1 0 0 0 0,1 0-1 0 0,-1 0 1 0 0,0 0-1 0 0,1-1 1 0 0,-1 1 0 0 0,0 0-1 0 0,0 0 1 0 0,1-1-1 0 0,-1 1 1 0 0,0 0 0 0 0,0-1-1 0 0,0 1 1 0 0,0 0-39 0 0,-6 13 106 0 0,2 12-61 0 0,1 1-1 0 0,1 0 1 0 0,1-1 0 0 0,2 1-1 0 0,2 22-44 0 0,-1 8-164 0 0,11-47-2866 0 0,-1-9-6547 0 0,-7-1-2672 0 0</inkml:trace>
</inkml:ink>
</file>

<file path=ppt/ink/ink21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3:05.2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1 248 0 0 0,'0'0'1536'0'0,"0"0"-135"0"0,0 0-138 0 0,0 0 201 0 0,0 0 299 0 0,0 0 173 0 0,0 0-85 0 0,0 0-328 0 0,0 0-413 0 0,0 0-354 0 0,0 0-232 0 0,0 0-65 0 0,0 0 94 0 0,0 3 113 0 0,0-1-566 0 0,1-1 0 0 0,-1 0 0 0 0,0 0 0 0 0,1 0-1 0 0,0 0 1 0 0,-1 0 0 0 0,1 0 0 0 0,0 0 0 0 0,-1 0 0 0 0,1 0 0 0 0,0 0 0 0 0,0 0 0 0 0,0 0 0 0 0,0 0-1 0 0,0-1 1 0 0,0 1 0 0 0,0 0 0 0 0,0-1 0 0 0,0 1 0 0 0,0-1 0 0 0,0 1 0 0 0,0-1 0 0 0,1 1 0 0 0,-1-1-1 0 0,0 0 1 0 0,0 0 0 0 0,0 1 0 0 0,1-1 0 0 0,-1 0 0 0 0,0 0 0 0 0,0 0 0 0 0,0 0 0 0 0,1-1 0 0 0,-1 1-1 0 0,0 0 1 0 0,0 0 0 0 0,0-1 0 0 0,1 1 0 0 0,0-1-100 0 0,10 1 621 0 0,-1-2-408 0 0,1-1 1 0 0,-1 0-1 0 0,-1-1 1 0 0,1 0-1 0 0,0 0 1 0 0,-1-1-1 0 0,0-1 1 0 0,0 1-1 0 0,0-2 0 0 0,-1 1 1 0 0,0-1-1 0 0,0-1 1 0 0,-1 0-1 0 0,0 0 1 0 0,0-1-1 0 0,-1 1 1 0 0,0-2-1 0 0,1 0-213 0 0,36-57 876 0 0,-43 67-789 0 0,1 27 484 0 0,30 332 133 0 0,-29-331-689 0 0,2 0 1 0 0,1 0 0 0 0,2-1-1 0 0,0 0 1 0 0,2-1-1 0 0,0 1 1 0 0,2-2-1 0 0,1 0 1 0 0,3 2-16 0 0,11-115 1764 0 0,95-316-1689 0 0,-69 205-351 0 0,-37 165-2162 0 0,5 21-7416 0 0,-17 12-1854 0 0</inkml:trace>
  <inkml:trace contextRef="#ctx0" brushRef="#br0" timeOffset="1938.095">798 583 0 0 0,'0'0'1722'0'0,"0"0"-498"0"0,0 0-328 0 0,0 0-33 0 0,0 0 80 0 0,0 0 85 0 0,0 0 40 0 0,0 0-79 0 0,0 0-117 0 0,0 0-95 0 0,0 0-110 0 0,0 0-95 0 0,-7 10-41 0 0,-92 156 2826 0 0,6-29-2004 0 0,93-138-1297 0 0,-1 1 0 0 0,1 0 0 0 0,0 0 0 0 0,0-1 0 0 0,0 1 0 0 0,-1 0 0 0 0,1 0 0 0 0,0-1 0 0 0,-1 1 0 0 0,1 0 0 0 0,0 0 0 0 0,0 0 0 0 0,-1 0 0 0 0,1-1 0 0 0,0 1 0 0 0,-1 0 0 0 0,1 0 0 0 0,0 0 0 0 0,-1 0 0 0 0,1 0 0 0 0,0 0 0 0 0,-1 0 0 0 0,1 0 0 0 0,0 0 0 0 0,-1 0 0 0 0,1 0 0 0 0,0 0 0 0 0,-1 0 0 0 0,1 0 0 0 0,0 0 0 0 0,-1 0 0 0 0,1 1 0 0 0,0-1 0 0 0,-1 0 0 0 0,1 0-56 0 0,17-35 766 0 0,95-137-242 0 0,-6 61-136 0 0,-103 112-360 0 0,-1 0 0 0 0,0 0 0 0 0,0 0-1 0 0,0 0 1 0 0,0 0 0 0 0,1 0 0 0 0,-2 1 0 0 0,1-1-1 0 0,0 1 1 0 0,0-1 0 0 0,0 1 0 0 0,-1 0-1 0 0,1-1 1 0 0,-1 1 0 0 0,1 0 0 0 0,-1 0 0 0 0,0 0-1 0 0,0 0 1 0 0,0 0 0 0 0,0 1 0 0 0,0-1-1 0 0,0 0 1 0 0,-1 0 0 0 0,1 1 0 0 0,-1-1 0 0 0,1 0-1 0 0,-1 1 1 0 0,0-1 0 0 0,0 0 0 0 0,0 1-1 0 0,0 1-27 0 0,3 6 100 0 0,21 115 678 0 0,-6-62-502 0 0,-9-27-141 0 0,-9-35-155 0 0,0-1-24 0 0,0 0 12 0 0,0 0-9 0 0,0 0-25 0 0,0 0-38 0 0,0 0-102 0 0,-3-10-5968 0 0,-1 5-1485 0 0,2 1-645 0 0</inkml:trace>
  <inkml:trace contextRef="#ctx0" brushRef="#br0" timeOffset="2228.004">626 748 7778 0 0,'0'0'1664'0'0,"0"0"-528"0"0,0 0-148 0 0,0 0 191 0 0,0 0 178 0 0,0 0 46 0 0,0 0-124 0 0,0 0-163 0 0,0 0-153 0 0,0 0-168 0 0,0 0-166 0 0,0 0-170 0 0,34-7-155 0 0,104-23-117 0 0,-9 20-638 0 0,-103 10-2501 0 0,-10 0-5675 0 0,-11 0-580 0 0</inkml:trace>
  <inkml:trace contextRef="#ctx0" brushRef="#br0" timeOffset="2698.086">1155 513 4265 0 0,'0'0'1906'0'0,"0"0"-654"0"0,0 0-204 0 0,0 0 126 0 0,0 0 129 0 0,0 0-35 0 0,0 0-158 0 0,0 0-106 0 0,0 0-89 0 0,0 0-51 0 0,0 0-59 0 0,0 0-113 0 0,0 0-47 0 0,5 3-11 0 0,14 13-4 0 0,-12 27 1230 0 0,-17 97-407 0 0,-7-36-1175 0 0,9-78 100 0 0,6-16-958 0 0,4-17-2983 0 0,8-11-3264 0 0,-8 14 3455 0 0,1 0-5770 0 0</inkml:trace>
  <inkml:trace contextRef="#ctx0" brushRef="#br0" timeOffset="2959.924">1168 509 6289 0 0,'0'0'1874'0'0,"0"0"-466"0"0,0 0-175 0 0,0 0 95 0 0,0 0 83 0 0,0 0-53 0 0,0 0-146 0 0,0 0-223 0 0,0 0-179 0 0,0 0-125 0 0,0 0-90 0 0,0 0-72 0 0,27-9-60 0 0,85-29-75 0 0,-7 15 351 0 0,-38 19-1165 0 0,-65 14-2806 0 0,-12 3-5592 0 0,3-10 1 0 0</inkml:trace>
  <inkml:trace contextRef="#ctx0" brushRef="#br0" timeOffset="3209.839">1193 656 4833 0 0,'0'0'2014'0'0,"0"0"-653"0"0,0 0-136 0 0,0 0 160 0 0,0 0 220 0 0,0 0 95 0 0,0 0-229 0 0,0 0-227 0 0,0 0-212 0 0,0 0-182 0 0,0 0-166 0 0,0 0-138 0 0,0 0-104 0 0,24 2-107 0 0,72 4-92 0 0,-11-24-99 0 0,-55 10-436 0 0,-3 2-1340 0 0,-10 1-2866 0 0,-8 1-6321 0 0</inkml:trace>
</inkml:ink>
</file>

<file path=ppt/ink/ink21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3:10.4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92 2160 0 0,'0'0'642'0'0,"0"0"-355"0"0,0 0-51 0 0,0 0 357 0 0,0 0 511 0 0,0 0 389 0 0,0 0 122 0 0,0 0-74 0 0,0 0-147 0 0,0 0-155 0 0,0 0-156 0 0,33-1-126 0 0,105-5-54 0 0,196-19 3624 0 0,756 2-948 0 0,-318 23-2759 0 0,175 4 431 0 0,-625-8-959 0 0,114-25-134 0 0,-205 21 450 0 0,-138 8-6915 0 0,-71 0 2646 0 0,-25 0-8196 0 0</inkml:trace>
</inkml:ink>
</file>

<file path=ppt/ink/ink21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3:10.9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168 3 2785 0 0,'0'0'3080'0'0,"0"0"-985"0"0,0 0-329 0 0,0 0 21 0 0,0 0-8 0 0,0 0-97 0 0,0 0-200 0 0,0 0-221 0 0,0 0-217 0 0,0 0-177 0 0,0 0-176 0 0,0 0-132 0 0,0 0-94 0 0,-9-1-69 0 0,-27 0-21 0 0,-32 28 1005 0 0,50-15-990 0 0,-18 13 622 0 0,62-29-281 0 0,62-44 300 0 0,-88 49-1001 0 0,0-1 0 0 0,0 0 1 0 0,0 0-1 0 0,0 1 0 0 0,0-1 1 0 0,0 0-1 0 0,0 0 0 0 0,1 0 1 0 0,-1 1-1 0 0,0-1 0 0 0,0 0 1 0 0,0 0-1 0 0,0 0 0 0 0,0 0 1 0 0,1 1-1 0 0,-1-1 0 0 0,0 0 1 0 0,0 0-1 0 0,0 0 0 0 0,0 0 1 0 0,1 0-1 0 0,-1 1 0 0 0,0-1 1 0 0,0 0-1 0 0,0 0 0 0 0,1 0 1 0 0,-1 0-1 0 0,0 0 0 0 0,0 0 1 0 0,1 0-1 0 0,-1 0 0 0 0,0 0 0 0 0,0 0 1 0 0,0 0-1 0 0,1 0 0 0 0,-1 0 1 0 0,0 0-1 0 0,0 0 0 0 0,1 0 1 0 0,-1 0-1 0 0,0 0 0 0 0,0 0 1 0 0,0 0-1 0 0,1-1 0 0 0,-1 1 1 0 0,0 0-1 0 0,0 0-30 0 0,-3 20-3888 0 0,3-18 1939 0 0,0-1-6842 0 0,0-1-3440 0 0</inkml:trace>
</inkml:ink>
</file>

<file path=ppt/ink/ink21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3:11.5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88 1 0 0 0,'0'0'795'0'0,"0"0"174"0"0,0 0 400 0 0,0 0 546 0 0,0 0 415 0 0,0 0 23 0 0,0 0-292 0 0,0 0-409 0 0,0 0-324 0 0,0 0-191 0 0,0 0-98 0 0,0 0-65 0 0,0 0-84 0 0,-10 16-68 0 0,-45 75 514 0 0,33-55 1208 0 0,68-57 600 0 0,-35 13-3220 0 0,-3 4 1125 0 0,-19 15-427 0 0,11-11-639 0 0,0 0 0 0 0,0-1 0 0 0,0 1 1 0 0,0 0-1 0 0,0-1 0 0 0,-1 1 0 0 0,1 0 1 0 0,0-1-1 0 0,0 1 0 0 0,0 0 0 0 0,0 0 1 0 0,0-1-1 0 0,0 1 0 0 0,0 0 0 0 0,-1 0 1 0 0,1-1-1 0 0,0 1 0 0 0,0 0 0 0 0,0 0 1 0 0,-1-1-1 0 0,1 1 0 0 0,0 0 1 0 0,0 0-1 0 0,-1 0 0 0 0,1-1 0 0 0,0 1 1 0 0,0 0-1 0 0,-1 0 0 0 0,1 0 0 0 0,0 0 1 0 0,-1 0-1 0 0,1 0 0 0 0,0 0 0 0 0,0 0 1 0 0,-1 0-1 0 0,1 0 0 0 0,0 0 0 0 0,-1 0 1 0 0,1 0-1 0 0,0 0 0 0 0,-1 0 0 0 0,1 0 1 0 0,0 0-1 0 0,0 0 0 0 0,-1 0 0 0 0,1 0 1 0 0,0 0-1 0 0,-1 0 0 0 0,1 1 0 0 0,0-1 1 0 0,0 0-1 0 0,-1 0 0 0 0,1 0 0 0 0,0 0 1 0 0,0 1-1 0 0,-1-1 0 0 0,1 0 0 0 0,0 0 1 0 0,0 1-1 0 0,0-1 0 0 0,0 0 0 0 0,-1 1 17 0 0,3-19-7599 0 0,-1 13-4390 0 0</inkml:trace>
</inkml:ink>
</file>

<file path=ppt/ink/ink21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6:56.6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289 143 4689 0 0,'0'0'1654'0'0,"0"0"-185"0"0,0 0-78 0 0,0 0 84 0 0,0 0 118 0 0,0 0-65 0 0,0 0-244 0 0,0 0-317 0 0,0 0-281 0 0,0 0-181 0 0,0 0-106 0 0,-10 19-34 0 0,-33 61 1 0 0,15 13 672 0 0,17-56-656 0 0,-7 33-27 0 0,-4-1-1 0 0,-2-1 0 0 0,-4-1 1 0 0,-18 30-355 0 0,-13 13-293 0 0,59-109 139 0 0,0-1-76 0 0,27-52-1490 0 0,79-228 253 0 0,25-164 1215 0 0,-118 399 1395 0 0,-12 75 644 0 0,-6 42-1079 0 0,1-42-505 0 0,2 0-1 0 0,0-1 1 0 0,2 1-1 0 0,2 0 1 0 0,0-1-1 0 0,2 1 1 0 0,2-1-1 0 0,6 21-202 0 0,-6-31 68 0 0,4 8-10 0 0,0 0 1 0 0,1-1-1 0 0,2 0 1 0 0,1 0 0 0 0,9 11-59 0 0,-22-34 16 0 0,1 0 0 0 0,-1 0 0 0 0,1-1 1 0 0,0 1-1 0 0,0-1 0 0 0,0 1 0 0 0,0-1 1 0 0,1 0-1 0 0,-1 0 0 0 0,0 0 0 0 0,1 0 1 0 0,0 0-1 0 0,-1 0 0 0 0,1-1 0 0 0,0 1 1 0 0,0-1-1 0 0,0 0 0 0 0,0 0 0 0 0,0 0 1 0 0,0 0-1 0 0,0-1 0 0 0,0 1 0 0 0,0-1 1 0 0,1 0-1 0 0,-1 1 0 0 0,0-1 0 0 0,0-1 1 0 0,0 1-1 0 0,0 0 0 0 0,1-1 0 0 0,-1 0 1 0 0,0 0-1 0 0,0 0 0 0 0,0 0 0 0 0,0 0 1 0 0,-1-1-1 0 0,1 1 0 0 0,3-2-16 0 0,46-112 1067 0 0,-35 65-879 0 0,-1-1 0 0 0,-3 0 0 0 0,-2-1 0 0 0,-3 0 0 0 0,-2 0 0 0 0,-2-1 0 0 0,-2-35-188 0 0,-2 75 9 0 0,-11-50-18 0 0,8 85-2550 0 0,2 5-2293 0 0,1-18 1319 0 0,0 6-8050 0 0</inkml:trace>
  <inkml:trace contextRef="#ctx0" brushRef="#br0" timeOffset="315.82">926 489 12179 0 0,'0'0'1749'0'0,"0"0"-323"0"0,0 0-191 0 0,0 0-102 0 0,0 0-122 0 0,0 0-217 0 0,0 0-243 0 0,0 0-162 0 0,0 0-133 0 0,0 0-63 0 0,0 0-15 0 0,0 0-31 0 0,-9 32-26 0 0,-27 100-20 0 0,35-129-97 0 0,0-1 1 0 0,0 1-1 0 0,0-1 0 0 0,0 1 0 0 0,0 0 0 0 0,1 0 0 0 0,-1-1 0 0 0,1 1 0 0 0,0 0 1 0 0,0 0-1 0 0,0 0 0 0 0,0-1 0 0 0,0 1 0 0 0,1 0 0 0 0,-1 0 0 0 0,1 0 0 0 0,0-1 1 0 0,0 1-1 0 0,0 0 0 0 0,0-1 0 0 0,0 1 0 0 0,0-1 0 0 0,1 1 0 0 0,0 0-4 0 0,3 4 15 0 0,0-2 68 0 0,-1 1 0 0 0,1-1 1 0 0,0-1-1 0 0,0 1 1 0 0,1-1-1 0 0,-1 1 1 0 0,1-2-1 0 0,0 1 0 0 0,0-1 1 0 0,0 0-1 0 0,1 0 1 0 0,-1 0-1 0 0,1-1 1 0 0,-1 0-1 0 0,1 0 1 0 0,0-1-1 0 0,0 0 0 0 0,0 0 1 0 0,0-1-1 0 0,-1 1 1 0 0,1-2-1 0 0,0 1 1 0 0,0-1-1 0 0,0 0 0 0 0,2-1-83 0 0,0-1 153 0 0,0 0-1 0 0,-1 0 1 0 0,1-1-1 0 0,-1 0 1 0 0,0-1-1 0 0,0 0 1 0 0,-1 0-1 0 0,0-1 0 0 0,0 0 1 0 0,0 0-1 0 0,0-1 1 0 0,-1 1-1 0 0,0-2 1 0 0,-1 1-1 0 0,1 0 1 0 0,-1-1-1 0 0,-1 0 1 0 0,0 0-1 0 0,0-1 1 0 0,0 1-1 0 0,-1-1 0 0 0,1-5-152 0 0,-1 8 18 0 0,-1 0-1 0 0,0 0 0 0 0,-1 0 1 0 0,1 0-1 0 0,-1 0 0 0 0,0 0 1 0 0,-1 0-1 0 0,1 0 0 0 0,-1 0 1 0 0,-1 0-1 0 0,1-1 0 0 0,-1 1 1 0 0,0 0-1 0 0,0 0 1 0 0,-1 0-1 0 0,1 0 0 0 0,-2 1 1 0 0,1-1-1 0 0,0 0 0 0 0,-1 1 1 0 0,0 0-1 0 0,0-1 0 0 0,-1 1 1 0 0,0 0-1 0 0,0 1 0 0 0,0-1 1 0 0,0 1-1 0 0,-1-1 0 0 0,1 1 1 0 0,-1 1-1 0 0,0-1 0 0 0,0 1 1 0 0,-1 0-1 0 0,1-1-17 0 0,-70-5-915 0 0,51 14-1702 0 0,1 7-3420 0 0,14-5-5959 0 0</inkml:trace>
</inkml:ink>
</file>

<file path=ppt/ink/ink2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4:26.8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258 532 0 0 0,'0'0'1508'0'0,"0"0"511"0"0,0 0 285 0 0,0 0-51 0 0,0 0-147 0 0,0 0-228 0 0,0 0-187 0 0,0 0-143 0 0,0 0-185 0 0,0 0-209 0 0,0 0-177 0 0,-6-9-154 0 0,-20-28-115 0 0,-14 28 1135 0 0,30 11-1697 0 0,0 1 0 0 0,0 0-1 0 0,0 1 1 0 0,1 0-1 0 0,0 0 1 0 0,0 1 0 0 0,0 0-1 0 0,0 1 1 0 0,1 0-1 0 0,0 0 1 0 0,0 1 0 0 0,1 0-1 0 0,-1 0 1 0 0,2 1-1 0 0,-1 0 1 0 0,1 0 0 0 0,-3 6-146 0 0,5-8 17 0 0,-1 0 0 0 0,2 1 0 0 0,-1-1 0 0 0,1 1 0 0 0,0 0-1 0 0,0 0 1 0 0,1 0 0 0 0,0 1 0 0 0,0-1 0 0 0,1 1 0 0 0,0-1 0 0 0,0 1 0 0 0,1-1 0 0 0,0 1 0 0 0,1 6-17 0 0,1-10 47 0 0,0-1-1 0 0,0 0 1 0 0,1-1 0 0 0,-1 1-1 0 0,1 0 1 0 0,-1-1-1 0 0,1 1 1 0 0,0-1-1 0 0,0 0 1 0 0,0 0 0 0 0,0 0-1 0 0,1 0 1 0 0,-1-1-1 0 0,0 1 1 0 0,1-1-1 0 0,-1 0 1 0 0,1 0 0 0 0,-1 0-1 0 0,1-1 1 0 0,0 1-1 0 0,-1-1 1 0 0,1 0-1 0 0,0 0 1 0 0,-1 0 0 0 0,1 0-1 0 0,0 0 1 0 0,-1-1-1 0 0,1 0 1 0 0,-1 0-1 0 0,1 0 1 0 0,-1 0 0 0 0,1 0-1 0 0,-1-1 1 0 0,0 0-1 0 0,0 0 1 0 0,1 1-1 0 0,-1-2 1 0 0,0 1-47 0 0,154-123 1336 0 0,-101 74-1085 0 0,-21 18-148 0 0,-26 66-110 0 0,5 41 60 0 0,-3 1 1 0 0,-3 0-1 0 0,-4 3-53 0 0,-3-49 12 0 0,-5 228 17 0 0,1-240-31 0 0,0 0 1 0 0,-1 0 0 0 0,0 0 0 0 0,-2-1-1 0 0,0 0 1 0 0,0 0 0 0 0,-2 0 0 0 0,0-1-1 0 0,-1 0 1 0 0,0-1 0 0 0,-1 0-1 0 0,-1 0 1 0 0,-10 10 1 0 0,14-18-5 0 0,1 0 1 0 0,-2 0-1 0 0,1 0 0 0 0,-1-1 0 0 0,1-1 1 0 0,-2 1-1 0 0,1-1 0 0 0,0-1 0 0 0,-1 1 0 0 0,1-2 1 0 0,-1 1-1 0 0,0-1 0 0 0,0 0 0 0 0,-4 0 5 0 0,10-3-12 0 0,1 0 0 0 0,0 0 0 0 0,0-1 0 0 0,0 1 1 0 0,0 0-1 0 0,0-1 0 0 0,0 1 0 0 0,0-1 0 0 0,0 0 0 0 0,0 0 0 0 0,1 1 0 0 0,-1-1 0 0 0,1 0 0 0 0,-1 0 0 0 0,1-1 0 0 0,0 1 0 0 0,0 0 0 0 0,0 0 0 0 0,0-1 0 0 0,0 1 0 0 0,1 0 0 0 0,-1-1 0 0 0,1 1 0 0 0,-1-1 0 0 0,1 1 0 0 0,0-1 0 0 0,0 1 0 0 0,0-1 0 0 0,0 1 0 0 0,0-1 0 0 0,1 1 0 0 0,-1 0 0 0 0,2-3 12 0 0,-2 2-13 0 0,3-16-13 0 0,1 0-1 0 0,1 0 0 0 0,1 1 1 0 0,0-1-1 0 0,2 1 0 0 0,0 1 1 0 0,1-1-1 0 0,0 2 0 0 0,2-1 1 0 0,0 1-1 0 0,1 1 0 0 0,0 0 1 0 0,11-9 26 0 0,57-68-20 0 0,4 3 0 0 0,4 5 1 0 0,58-42 19 0 0,-123 108 2 0 0,3-2-8 0 0,-1-1 1 0 0,-1-1-1 0 0,-1-1 1 0 0,-1-1 0 0 0,3-6 5 0 0,-23 29 0 0 0,-1 0 0 0 0,1-1 1 0 0,-1 1-1 0 0,0 0 1 0 0,1-1-1 0 0,-1 1 1 0 0,0-1-1 0 0,0 1 1 0 0,0-1-1 0 0,0 0 1 0 0,0 1-1 0 0,0-1 0 0 0,-1 0 1 0 0,1 0-1 0 0,0 0 1 0 0,-1 0-1 0 0,1 0 1 0 0,-1 0-1 0 0,0 1 1 0 0,0-1-1 0 0,0 0 1 0 0,0 0-1 0 0,0 0 0 0 0,0 0 1 0 0,0 0-1 0 0,-1 0 1 0 0,1 0-1 0 0,-1 0 1 0 0,1 0-1 0 0,-1 1 1 0 0,0-1-1 0 0,0 0 1 0 0,0 0-1 0 0,0 1 0 0 0,0-1 1 0 0,0 0-1 0 0,0 1 1 0 0,0-1-1 0 0,-1 1 1 0 0,1 0-1 0 0,0-1 1 0 0,-1 1-1 0 0,1 0 1 0 0,-1 0-1 0 0,0 0 0 0 0,1 0 1 0 0,-2 0-1 0 0,-5-1-20 0 0,-1 1 0 0 0,0 0 0 0 0,0 0 0 0 0,0 1 0 0 0,0 0-1 0 0,0 0 1 0 0,0 1 0 0 0,1 0 0 0 0,-1 1 0 0 0,0 0 0 0 0,1 1 0 0 0,-1-1 0 0 0,1 2 0 0 0,0-1 0 0 0,-1 1 0 0 0,2 0 0 0 0,-1 1 0 0 0,0 0-1 0 0,1 0 1 0 0,0 1 0 0 0,0-1 0 0 0,1 2 0 0 0,0-1 0 0 0,0 1 0 0 0,0 0 0 0 0,1 0 0 0 0,0 0 0 0 0,0 1 0 0 0,1 0 0 0 0,0 0 0 0 0,0 0-1 0 0,1 0 1 0 0,0 0 0 0 0,0 1 0 0 0,1 0 0 0 0,0-1 0 0 0,1 3 20 0 0,3-2-2 0 0,1-1 0 0 0,0 1 0 0 0,1-1 0 0 0,0 0 0 0 0,1 0 0 0 0,-1 0 0 0 0,1 0 1 0 0,1-1-1 0 0,0 0 0 0 0,0 0 0 0 0,0 0 0 0 0,1-1 0 0 0,-1 0 0 0 0,2 0 0 0 0,-1-1 0 0 0,1 1 0 0 0,-1-2 0 0 0,1 1 0 0 0,1-1 0 0 0,-1-1 0 0 0,1 1 0 0 0,-1-1 0 0 0,1-1 0 0 0,2 1 2 0 0,6 2 27 0 0,0 0 0 0 0,1-1 0 0 0,0-1-1 0 0,0-1 1 0 0,0 0 0 0 0,0-2 0 0 0,0 0-1 0 0,0 0 1 0 0,0-2 0 0 0,0 0 0 0 0,0-2 0 0 0,0 0-1 0 0,-1 0 1 0 0,0-2 0 0 0,12-5-27 0 0,-11 3 52 0 0,0-2-1 0 0,-1 0 1 0 0,0-1 0 0 0,-1 0 0 0 0,0-2 0 0 0,-1 0-1 0 0,0 0 1 0 0,-1-2 0 0 0,-1 1 0 0 0,0-2 0 0 0,-1 0 0 0 0,-1 0-1 0 0,2-6-51 0 0,11-16 8 0 0,-2-1-1 0 0,-1-1 0 0 0,-3-2 1 0 0,-1 1-1 0 0,-2-2 1 0 0,-2 0-1 0 0,-2-1 0 0 0,-1 0 1 0 0,-3 0-1 0 0,-1-1 1 0 0,-2-16-8 0 0,-4 52 0 0 0,1 7 0 0 0,0 0-1 0 0,0 1 0 0 0,0-1 1 0 0,-1 0-1 0 0,1 0 1 0 0,-1 0-1 0 0,1 0 1 0 0,-1 0-1 0 0,0 1 1 0 0,1-1-1 0 0,-1 0 1 0 0,0 0-1 0 0,0 0 0 0 0,-1 0 1 0 0,1 0-1 0 0,0 0 1 0 0,0 0-1 0 0,-1 0 1 0 0,0 0-1 0 0,1 1 1 0 0,-1-1-1 0 0,0 0 1 0 0,0 0-1 0 0,0 1 0 0 0,0-1 1 0 0,0 0-1 0 0,0 1 1 0 0,0-1-1 0 0,0 1 1 0 0,-1 0-1 0 0,1-1 1 0 0,-1 1-1 0 0,1 0 0 0 0,-1 0 1 0 0,1 0-1 0 0,-1 0 1 0 0,0 0-1 0 0,0 0 1 0 0,1 0-1 0 0,-1 0 1 0 0,0 1-1 0 0,0-1 1 0 0,0 1-1 0 0,0 0 0 0 0,0-1 1 0 0,0 1-1 0 0,-1 0 1 0 0,-3 5-7 0 0,1-1 0 0 0,-1 2 0 0 0,1-1 0 0 0,0 0 0 0 0,0 1 0 0 0,0 0 0 0 0,1 0 0 0 0,0 1 0 0 0,0-1 0 0 0,0 1 1 0 0,1 0-1 0 0,0 0 0 0 0,1 0 0 0 0,-1 0 0 0 0,1 0 0 0 0,1 1 0 0 0,-1 2 7 0 0,-8 37 18 0 0,2 1 1 0 0,2 0 0 0 0,2 0-1 0 0,2 0 1 0 0,2 1 0 0 0,3 5-19 0 0,43 209 199 0 0,-28-191-184 0 0,0-9-517 0 0,-40-78-5233 0 0,12 8-652 0 0,2 0-5691 0 0</inkml:trace>
  <inkml:trace contextRef="#ctx0" brushRef="#br0" timeOffset="237.042">1044 374 10202 0 0,'0'0'5201'0'0,"0"0"-3072"0"0,0 0-561 0 0,0 0-208 0 0,0 0-239 0 0,0 0-185 0 0,208-81-152 0 0,-165 70-104 0 0,4 3-104 0 0,3 1-144 0 0,0-4-112 0 0,0 7-128 0 0,-3-3-152 0 0,-4 7-72 0 0,1-4-200 0 0,-7 4-640 0 0,-10 0-2264 0 0,-10 0-10451 0 0</inkml:trace>
  <inkml:trace contextRef="#ctx0" brushRef="#br0" timeOffset="3427.634">2154 399 544 0 0,'0'0'2243'0'0,"0"0"99"0"0,0 0 116 0 0,0 0 17 0 0,0 0-86 0 0,0 0-236 0 0,0 0-361 0 0,0 0-402 0 0,34-14-311 0 0,106-47-258 0 0,-71 26 357 0 0,-57 27-916 0 0,0-1-1 0 0,0 0 0 0 0,0 0 1 0 0,-2-2-1 0 0,1 1 0 0 0,-1-1 0 0 0,-1-1 1 0 0,0 0-1 0 0,0 0 0 0 0,-1 0 1 0 0,-1-1-1 0 0,0-1 0 0 0,2-7-261 0 0,-6-39 986 0 0,-36 66-669 0 0,26 5-317 0 0,0-1 0 0 0,0 1 0 0 0,1 0 0 0 0,1 1-1 0 0,0-1 1 0 0,0 1 0 0 0,1 0 0 0 0,1 0 0 0 0,0 1 0 0 0,0-1 0 0 0,1 4 0 0 0,-1 0-6 0 0,-82 631 17 0 0,77-607-10 0 0,0 1 0 0 0,-3-1-1 0 0,-1 0 1 0 0,-3-1 0 0 0,0-1 0 0 0,-3 0-1 0 0,-1-1 1 0 0,-2-1 0 0 0,-16 21-1 0 0,33-50-2 0 0,-1 1 1 0 0,-1-1-1 0 0,1 0 1 0 0,-1 0-1 0 0,0-1 0 0 0,-1 0 1 0 0,0 0-1 0 0,0 0 1 0 0,0-1-1 0 0,-1 0 1 0 0,1 0-1 0 0,-1-1 1 0 0,0 0-1 0 0,0 0 0 0 0,-1-1 1 0 0,1 0-1 0 0,-1-1 1 0 0,-5 2 1 0 0,11-4 4 0 0,0 0-1 0 0,-1 1 1 0 0,1-1 0 0 0,0 0 0 0 0,-1-1 0 0 0,1 1-1 0 0,0 0 1 0 0,-1-1 0 0 0,1 0 0 0 0,0 0 0 0 0,0 0 0 0 0,0 0-1 0 0,0 0 1 0 0,0-1 0 0 0,0 1 0 0 0,0-1 0 0 0,0 0-1 0 0,1 0 1 0 0,-1 0 0 0 0,0 0 0 0 0,1 0 0 0 0,0-1-1 0 0,0 1 1 0 0,0-1 0 0 0,0 0 0 0 0,0 1 0 0 0,0-1-1 0 0,0 0 1 0 0,1 0 0 0 0,0 0 0 0 0,-1 0 0 0 0,1 0 0 0 0,0 0-1 0 0,1-1 1 0 0,-1 0-4 0 0,-1-14 22 0 0,2 0-1 0 0,0 0 1 0 0,1 0 0 0 0,1 0-1 0 0,1 1 1 0 0,0-1-1 0 0,2 1 1 0 0,0-1 0 0 0,0 1-1 0 0,2 1 1 0 0,0-1 0 0 0,1 1-1 0 0,0 0 1 0 0,1 1-1 0 0,1 0 1 0 0,1 0 0 0 0,0 1-1 0 0,1 1 1 0 0,8-7-22 0 0,17-22 75 0 0,2 2 1 0 0,2 1-1 0 0,1 3 0 0 0,2 1 1 0 0,2 3-1 0 0,35-20-75 0 0,2 23-604 0 0,-65 28-3517 0 0,2 0-4022 0 0,-16 1-3732 0 0</inkml:trace>
  <inkml:trace contextRef="#ctx0" brushRef="#br0" timeOffset="3720.582">2760 676 6737 0 0,'0'0'2065'0'0,"0"0"-357"0"0,0 0-109 0 0,0 0-61 0 0,0 0-183 0 0,0 0-218 0 0,0 0-264 0 0,0 0-231 0 0,-20 33-137 0 0,-62 105-83 0 0,50-66 637 0 0,27-57-962 0 0,5-10 866 0 0,2-12 3324 0 0,62-109-2176 0 0,-40 69-1932 0 0,2 1 1 0 0,2 2-1 0 0,2 1 1 0 0,1 1-1 0 0,23-20-179 0 0,0 32-2265 0 0,-40 28-2369 0 0,0 1-3769 0 0,-8 1-3834 0 0</inkml:trace>
  <inkml:trace contextRef="#ctx0" brushRef="#br0" timeOffset="4025.586">3097 580 10402 0 0,'0'0'2311'0'0,"0"0"-437"0"0,0 0-188 0 0,0 0-137 0 0,0 0-238 0 0,0 0-240 0 0,0 0-232 0 0,0 0-200 0 0,0 0-151 0 0,0 0-89 0 0,0 0-102 0 0,0 0-70 0 0,-19 30-51 0 0,-57 94-45 0 0,56-65 8 0 0,21-52-110 0 0,0-4 10 0 0,0 1-1 0 0,0-1 1 0 0,0 0 0 0 0,0 0 0 0 0,0 0 0 0 0,1 0-1 0 0,-1 0 1 0 0,1 0 0 0 0,0-1 0 0 0,0 1 0 0 0,0 0 0 0 0,0-1-1 0 0,0 0 1 0 0,1 1 0 0 0,-1-1 0 0 0,1 0 0 0 0,-1 0 0 0 0,1 0-1 0 0,0-1 1 0 0,0 1 0 0 0,0 0 0 0 0,0-1 0 0 0,0 0-1 0 0,0 0 1 0 0,0 0 0 0 0,0 0 0 0 0,1-1 0 0 0,-1 1 0 0 0,3-1-39 0 0,1 2 176 0 0,1-1 0 0 0,0-1 0 0 0,0 0 0 0 0,0 0 0 0 0,0 0 0 0 0,0-1 0 0 0,0 0 0 0 0,0-1 0 0 0,0 0 0 0 0,0 0 0 0 0,5-3-176 0 0,-5 2 79 0 0,-1-1 0 0 0,0 0 0 0 0,0 0 0 0 0,0-1 0 0 0,0 0 0 0 0,-1 0 0 0 0,0 0 0 0 0,0-1 0 0 0,0 0-1 0 0,-1 0 1 0 0,0-1 0 0 0,0 0 0 0 0,-1 1 0 0 0,0-1 0 0 0,0-1 0 0 0,0 1 0 0 0,-1-1 0 0 0,0 1 0 0 0,-1-1 0 0 0,1 0 0 0 0,-2 0 0 0 0,1 0 0 0 0,-1 0 0 0 0,0 0 0 0 0,-1-1 0 0 0,0 1 0 0 0,0-1-79 0 0,0-9-331 0 0,-9-57 527 0 0,8 74-442 0 0,0-1 0 0 0,0 1 0 0 0,-1-1 0 0 0,1 1 0 0 0,0-1 0 0 0,-1 1 0 0 0,1 0-1 0 0,-1 0 1 0 0,1-1 0 0 0,-1 1 0 0 0,0 0 0 0 0,1 1 0 0 0,-1-1 0 0 0,0 0 0 0 0,0 0 0 0 0,1 1 0 0 0,-1-1 0 0 0,0 1 0 0 0,0-1 0 0 0,0 1 0 0 0,0 0 0 0 0,0 0 0 0 0,0 0 0 0 0,-1 0 246 0 0,-10 0-7299 0 0,5 0-5283 0 0</inkml:trace>
  <inkml:trace contextRef="#ctx0" brushRef="#br0" timeOffset="4829.659">3362 933 6217 0 0,'0'0'2262'0'0,"0"0"-355"0"0,0 0-40 0 0,0 0 75 0 0,0 0-26 0 0,0 0-86 0 0,0 0-181 0 0,0 0-247 0 0,0 0-199 0 0,0 0-230 0 0,0 0-208 0 0,0 0-114 0 0,0 0-75 0 0,16-16-51 0 0,48-50-72 0 0,19-62 1270 0 0,-6 33-1155 0 0,-76 95-568 0 0,0-1 1 0 0,-1 0-1 0 0,1 0 1 0 0,-1 0-1 0 0,1 1 0 0 0,0-1 1 0 0,0 0-1 0 0,-1 1 1 0 0,1-1-1 0 0,0 0 1 0 0,0 1-1 0 0,0-1 1 0 0,0 1-1 0 0,0 0 0 0 0,0-1 1 0 0,0 1-1 0 0,0 0 1 0 0,0-1-1 0 0,0 1 1 0 0,0 0-1 0 0,0 0 1 0 0,0 0-1 0 0,0 0 0 0 0,0 0 1 0 0,0 0-1 0 0,0 0 1 0 0,0 0-1 0 0,0 0 1 0 0,0 1-1 0 0,0-1 1 0 0,-1 0-1 0 0,1 1 0 0 0,0-1 1 0 0,0 0-1 0 0,0 1 1 0 0,0-1-1 0 0,0 1 1 0 0,0 0-1 0 0,-1-1 1 0 0,1 1-1 0 0,0 0 0 0 0,0-1 1 0 0,-1 1-1 0 0,1 0 1 0 0,0 0-1 0 0,-1-1 1 0 0,1 1-1 0 0,-1 0 1 0 0,1 0-1 0 0,-1 0 0 0 0,0 0 1 0 0,1 0-1 0 0,-1 0 1 0 0,0 0-1 0 0,0 0 1 0 0,1 0-1 0 0,-1 0 1 0 0,0 0-1 0 0,0 0 0 0 0,0 1 0 0 0,4 112-18 0 0,-4-113 19 0 0,0 0 0 0 0,0 0 0 0 0,1 0 0 0 0,-1 0 0 0 0,1 0 0 0 0,-1 0 0 0 0,1 0 1 0 0,-1 0-1 0 0,1 0 0 0 0,-1 0 0 0 0,1 0 0 0 0,0 0 0 0 0,0 0 0 0 0,-1-1 0 0 0,1 1 0 0 0,0 0 0 0 0,0 0 1 0 0,0-1-1 0 0,0 1 0 0 0,0-1 0 0 0,0 1 0 0 0,0-1 0 0 0,0 1 0 0 0,0-1 0 0 0,0 0 0 0 0,0 1 0 0 0,0-1 0 0 0,0 0 1 0 0,0 0-1 0 0,1 0 0 0 0,-1 0 0 0 0,0 0 0 0 0,0 0 0 0 0,0 0 0 0 0,0 0 0 0 0,0 0 0 0 0,0 0 0 0 0,0-1 1 0 0,0 1-1 0 0,0-1 0 0 0,0 1 0 0 0,1 0 0 0 0,-2-1 0 0 0,1 0 0 0 0,1 0-1 0 0,50-29 62 0 0,-46 26-56 0 0,228-154 54 0 0,-235 158-60 0 0,1 1 0 0 0,-1-1 0 0 0,1 1 0 0 0,-1-1 0 0 0,1 1 0 0 0,-1-1 0 0 0,1 1 0 0 0,0 0 1 0 0,-1-1-1 0 0,1 1 0 0 0,0-1 0 0 0,0 1 0 0 0,-1 0 0 0 0,1-1 0 0 0,0 1 0 0 0,0 0 0 0 0,0-1 0 0 0,0 1 0 0 0,0 0 0 0 0,0-1 0 0 0,0 1 0 0 0,0 0 0 0 0,0-1 0 0 0,0 1 0 0 0,0 0 0 0 0,0-1 0 0 0,1 1 0 0 0,-1 0 0 0 0,0-1 1 0 0,0 1-1 0 0,1 0 0 0 0,-1-1 0 0 0,0 1 0 0 0,1-1 0 0 0,-1 1 0 0 0,1-1 0 0 0,-1 1 0 0 0,1-1 0 0 0,-1 1 0 0 0,1-1 0 0 0,-1 1 0 0 0,1-1 0 0 0,-1 0 0 0 0,1 1 0 0 0,-1-1 0 0 0,1 0 0 0 0,0 1 0 0 0,-1-1 0 0 0,1 0 0 0 0,0 0 1 0 0,-1 0-1 0 0,1 0 0 0 0,0 1 0 0 0,-1-1 0 0 0,1 0 0 0 0,0 0 0 0 0,-1 0 0 0 0,1 0 0 0 0,0-1 0 0 0,-1 1 0 0 0,1 0 0 0 0,0 0 0 0 0,-1 0 0 0 0,1 0 0 0 0,0-1 0 0 0,-1 1 0 0 0,1 0 0 0 0,-2 7 18 0 0,-9 35 43 0 0,7-35-65 0 0,1-1-1 0 0,0 1 0 0 0,0-1 1 0 0,1 1-1 0 0,0 0 1 0 0,0-1-1 0 0,1 1 0 0 0,0 0 1 0 0,0 0-1 0 0,0-1 0 0 0,1 1 1 0 0,0 0-1 0 0,0 0 0 0 0,1-1 5 0 0,38 17-1801 0 0,-21-22-7201 0 0,-18-1 8714 0 0,5 0-12219 0 0</inkml:trace>
</inkml:ink>
</file>

<file path=ppt/ink/ink21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6:57.7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1 647 6929 0 0,'0'0'1641'0'0,"0"0"-501"0"0,0 0-38 0 0,0 0 195 0 0,0 0 109 0 0,0 0-43 0 0,0 0-147 0 0,0 0-134 0 0,0 0-110 0 0,0 0-59 0 0,0 0-47 0 0,0 0-67 0 0,30 0-54 0 0,94 3-75 0 0,-116-2-532 0 0,0 1 0 0 0,0-1-1 0 0,0-1 1 0 0,0 1 0 0 0,0-1 0 0 0,0-1 0 0 0,0 0 0 0 0,0 0 0 0 0,0 0 0 0 0,0-1 0 0 0,-1 0-1 0 0,1-1 1 0 0,-1 1 0 0 0,1-1 0 0 0,-1-1 0 0 0,0 0 0 0 0,0 0 0 0 0,0 0 0 0 0,-1-1 0 0 0,1 0 0 0 0,-1 0-1 0 0,0 0 1 0 0,-1-1 0 0 0,1 0 0 0 0,-1-1-138 0 0,-2 4 27 0 0,-1 0 0 0 0,0-1 0 0 0,-1 1 0 0 0,1 0 0 0 0,0-1 0 0 0,-1 0 0 0 0,0 1 0 0 0,0-1-1 0 0,0 0 1 0 0,0 1 0 0 0,-1-1 0 0 0,0 0 0 0 0,1 0 0 0 0,-1 0 0 0 0,0 0 0 0 0,-1 1 0 0 0,1-1 0 0 0,-1 0 0 0 0,0 0 0 0 0,0 1 0 0 0,0-1-1 0 0,0 0 1 0 0,-1 1 0 0 0,1-1 0 0 0,-1 1 0 0 0,0 0 0 0 0,0-1 0 0 0,0 1 0 0 0,0 0 0 0 0,-1 0 0 0 0,1 0 0 0 0,-1 1 0 0 0,0-1 0 0 0,0 1-1 0 0,0-1 1 0 0,0 1 0 0 0,0 0 0 0 0,-1 0 0 0 0,1 0 0 0 0,0 1 0 0 0,-1-1 0 0 0,0 1 0 0 0,1 0 0 0 0,-1 0 0 0 0,0 0 0 0 0,1 0 0 0 0,-1 1-1 0 0,-1-1-26 0 0,-1 0-18 0 0,0-1 1 0 0,0 2-1 0 0,0-1 0 0 0,0 0 0 0 0,0 1 0 0 0,0 0 0 0 0,-1 1 0 0 0,1-1 0 0 0,0 1 0 0 0,1 1 0 0 0,-1-1 0 0 0,0 1 0 0 0,0 0 0 0 0,0 0 0 0 0,1 0 0 0 0,-1 1 0 0 0,1 0 0 0 0,0 0 0 0 0,0 0 0 0 0,0 1 0 0 0,0 0 0 0 0,1 0 1 0 0,-1 0-1 0 0,1 0 0 0 0,0 1 0 0 0,-2 2 18 0 0,1-1-7 0 0,0 0 0 0 0,1 0 0 0 0,-1 1-1 0 0,1-1 1 0 0,1 1 0 0 0,-1 0 0 0 0,1 0 0 0 0,0 0 0 0 0,1 0 0 0 0,0 0 0 0 0,0 1 0 0 0,0-1 0 0 0,1 1 0 0 0,0-1 0 0 0,1 1 0 0 0,0 0 0 0 0,0-1 0 0 0,0 1 0 0 0,1 0 0 0 0,0-1 0 0 0,1 1 0 0 0,0-1 0 0 0,0 0 0 0 0,0 1 0 0 0,1-1 0 0 0,0 0 0 0 0,0 0 0 0 0,1-1 0 0 0,0 1-1 0 0,0-1 1 0 0,1 0 0 0 0,0 0 0 0 0,0 0 0 0 0,0 0 0 0 0,0-1 0 0 0,1 0 7 0 0,10 4 24 0 0,1-1 0 0 0,-1-1 0 0 0,1-1 0 0 0,0 0 0 0 0,1-1 0 0 0,-1-1 0 0 0,1 0-1 0 0,0-2 1 0 0,0 0 0 0 0,0-1 0 0 0,0 0 0 0 0,1-2 0 0 0,11-1-24 0 0,-14-1-153 0 0,0-1-1 0 0,0-1 1 0 0,0 0 0 0 0,-1-1-1 0 0,0 0 1 0 0,0-2-1 0 0,-1 1 1 0 0,0-2 0 0 0,0 0-1 0 0,1-2 154 0 0,23-20-3180 0 0,-21 17-577 0 0,0 0-3745 0 0,-5 6-2996 0 0</inkml:trace>
  <inkml:trace contextRef="#ctx0" brushRef="#br0" timeOffset="203.989">1026 429 9514 0 0,'0'0'3633'0'0,"0"0"-1765"0"0,0 0-649 0 0,0 0 147 0 0,0 0 146 0 0,0 0-58 0 0,0 0-225 0 0,-19 33-315 0 0,-61 103-283 0 0,-79 130 293 0 0,153-253-2058 0 0,-16 23 2218 0 0,11-29-5786 0 0,-3-4-5825 0 0,12-3 1542 0 0</inkml:trace>
  <inkml:trace contextRef="#ctx0" brushRef="#br0" timeOffset="385.772">706 463 14419 0 0,'0'0'2051'0'0,"0"0"-805"0"0,0 0-477 0 0,0 0 55 0 0,0 0 177 0 0,0 0 96 0 0,0 0-57 0 0,0 0-262 0 0,0 0-250 0 0,0 0-141 0 0,0 0-102 0 0,11 31-73 0 0,36 98-50 0 0,-4-29 55 0 0,-40-93-265 0 0,1 0-1 0 0,0 0 1 0 0,1-1 0 0 0,-1 0-1 0 0,1 0 1 0 0,0 0 0 0 0,1 0-1 0 0,0-1 1 0 0,0 0 0 0 0,0 0-1 0 0,6 3 49 0 0,6 1-3727 0 0,3-3-3640 0 0,-12-6-4695 0 0</inkml:trace>
  <inkml:trace contextRef="#ctx0" brushRef="#br0" timeOffset="1063.561">1229 142 440 0 0,'0'0'2899'0'0,"0"0"-770"0"0,0 0-217 0 0,0 0 115 0 0,0 0 110 0 0,0 0-38 0 0,0 0-256 0 0,0 0-357 0 0,0 0-362 0 0,0 0-271 0 0,0 0-191 0 0,0 0-142 0 0,0 0-51 0 0,4-7 62 0 0,0 0-437 0 0,-4 8-56 0 0,0 0 0 0 0,0-1 1 0 0,1 1-1 0 0,-1-1 0 0 0,0 1 1 0 0,0-1-1 0 0,0 1 0 0 0,1 0 0 0 0,-1-1 1 0 0,0 1-1 0 0,1-1 0 0 0,-1 0 0 0 0,0 1 1 0 0,1-1-1 0 0,-1 1 0 0 0,1-1 0 0 0,-1 1 1 0 0,1-1-1 0 0,-1 0 0 0 0,1 1 0 0 0,-1-1 1 0 0,1 0-1 0 0,-1 0 0 0 0,1 1 1 0 0,-1-1-1 0 0,1 0 0 0 0,-1 0 0 0 0,1 0 1 0 0,0 0-1 0 0,-1 1 0 0 0,1-1 0 0 0,-1 0 1 0 0,1 0-1 0 0,0 0 0 0 0,-1 0 0 0 0,1-1 1 0 0,-1 1-1 0 0,1 0 0 0 0,0 0 1 0 0,-1 0-1 0 0,1 0 0 0 0,-1-1 0 0 0,1 1 1 0 0,-1 0-1 0 0,1 0 0 0 0,-1-1 0 0 0,1 1 1 0 0,-1 0-1 0 0,1-1 0 0 0,-1 1 0 0 0,1-1 1 0 0,-1 1-1 0 0,0-1-38 0 0,14 226 2623 0 0,22 91-1895 0 0,-3-111-672 0 0,-31-189-559 0 0,-2-24-2006 0 0,-4-25-4613 0 0,0 19 550 0 0,1 3-3382 0 0</inkml:trace>
  <inkml:trace contextRef="#ctx0" brushRef="#br0" timeOffset="1268.233">1067 532 9258 0 0,'0'0'1030'0'0,"0"0"-69"0"0,0 0 290 0 0,0 0 235 0 0,0 0 11 0 0,0 0-132 0 0,0 0-206 0 0,0 0-215 0 0,34 3-185 0 0,108 7-174 0 0,-85-7-338 0 0,0-2 0 0 0,-1-3 0 0 0,1-2 0 0 0,1-2-247 0 0,-54 5-6 0 0,7 0-224 0 0,72-11-632 0 0,-31-3-5731 0 0,-44 14 1213 0 0,-3 1-2832 0 0</inkml:trace>
  <inkml:trace contextRef="#ctx0" brushRef="#br0" timeOffset="1896.23">1556 669 640 0 0,'0'0'1128'0'0,"0"0"97"0"0,0 0 195 0 0,0 0 247 0 0,0 0 71 0 0,0 0-39 0 0,0 0-83 0 0,0 0-116 0 0,0 0-117 0 0,0 0-142 0 0,0 0-116 0 0,0 0-78 0 0,0 0-45 0 0,34 18-33 0 0,104 52-31 0 0,-136-68-882 0 0,1 0 0 0 0,-1-1 0 0 0,0 1 1 0 0,1-1-1 0 0,0 1 0 0 0,-1-1 1 0 0,1 0-1 0 0,0 0 0 0 0,-1 0 0 0 0,1 0 1 0 0,0-1-1 0 0,0 1 0 0 0,0-1 0 0 0,0 0 1 0 0,-1 0-1 0 0,1 0 0 0 0,0 0 1 0 0,0 0-1 0 0,0 0 0 0 0,0-1 0 0 0,0 1 1 0 0,0-1-1 0 0,-1 0 0 0 0,3-1-56 0 0,4-2 283 0 0,0 1-143 0 0,0-1 1 0 0,-1 0-1 0 0,1 0 0 0 0,-1-1 0 0 0,0 0 0 0 0,0-1 0 0 0,-1 1 0 0 0,1-1 0 0 0,-1-1 0 0 0,0 0 0 0 0,-1 0 0 0 0,0 0 0 0 0,0 0 0 0 0,0-1 1 0 0,-1 0-1 0 0,-1 0 0 0 0,1-1 0 0 0,-1 1 0 0 0,0-1 0 0 0,-1 0 0 0 0,0 0 0 0 0,-1 0 0 0 0,0-1 0 0 0,0 1 0 0 0,-1 0 0 0 0,0-1 1 0 0,0 1-141 0 0,-1 6 3 0 0,1 1 0 0 0,-1 0 0 0 0,0 0 0 0 0,0-1 0 0 0,0 1 0 0 0,0 0 0 0 0,0 0 0 0 0,0-1 0 0 0,-1 1 0 0 0,1 0 0 0 0,-1 0 0 0 0,0 0 0 0 0,1-1 0 0 0,-1 1 0 0 0,0 0 0 0 0,0 0 0 0 0,0 0 0 0 0,-1 0 0 0 0,1 1 0 0 0,0-1 0 0 0,-1 0 0 0 0,1 0 0 0 0,-1 1 0 0 0,0-1 0 0 0,1 1 0 0 0,-1 0 0 0 0,0-1 0 0 0,0 1 0 0 0,0 0 0 0 0,0 0 0 0 0,0 0 0 0 0,0 0 0 0 0,0 0 0 0 0,0 1 0 0 0,0-1 0 0 0,-1 1 0 0 0,1-1 0 0 0,0 1 0 0 0,0 0 0 0 0,-1 0 0 0 0,1 0 0 0 0,0 0 0 0 0,0 0 0 0 0,-2 0-3 0 0,-4 3-40 0 0,0-1 1 0 0,0 1 0 0 0,0 0 0 0 0,0 1 0 0 0,1 0 0 0 0,0 0 0 0 0,-1 0 0 0 0,1 1 0 0 0,1 0 0 0 0,-1 1 0 0 0,1-1 0 0 0,0 1 0 0 0,0 0 0 0 0,1 1 0 0 0,-1 0 0 0 0,2 0 0 0 0,-2 1 39 0 0,-6 6-58 0 0,4-3 29 0 0,0-1-1 0 0,0 1 1 0 0,1 0-1 0 0,1 1 1 0 0,0 0-1 0 0,0 0 1 0 0,2 0-1 0 0,-1 1 1 0 0,1-1-1 0 0,1 1 1 0 0,0 0-1 0 0,1 0 1 0 0,1 0-1 0 0,0 0 1 0 0,0 0-1 0 0,1 1 1 0 0,1-1 29 0 0,0-8-1 0 0,0-1 0 0 0,0 0 0 0 0,0 0 1 0 0,1 0-1 0 0,-1 0 0 0 0,1 0 1 0 0,0-1-1 0 0,0 1 0 0 0,0 0 1 0 0,1-1-1 0 0,-1 1 0 0 0,1-1 0 0 0,0 0 1 0 0,0 0-1 0 0,0 0 0 0 0,0 0 1 0 0,1-1-1 0 0,-1 1 0 0 0,1-1 0 0 0,-1 0 1 0 0,1 0-1 0 0,0 0 0 0 0,0 0 1 0 0,0-1-1 0 0,0 1 0 0 0,1-1 1 0 0,5 2 30 0 0,0 0 0 0 0,0-1-1 0 0,1 0 1 0 0,-1-1 0 0 0,1 0-1 0 0,-1 0 1 0 0,1-1 0 0 0,0-1 0 0 0,-1 0-1 0 0,3 0-29 0 0,8-6 134 0 0,0-1-1 0 0,0 0 1 0 0,-1-1-1 0 0,0-2 1 0 0,-1 0-1 0 0,0-1 1 0 0,0 0-1 0 0,-2-2 1 0 0,0 0-1 0 0,10-11-133 0 0,-7 6 90 0 0,-1-1-1 0 0,-1-1 0 0 0,-1-1 1 0 0,0 0-1 0 0,-2-1 0 0 0,-1-1 1 0 0,-1 0-1 0 0,-1-1 0 0 0,-1 0 1 0 0,-1-1-1 0 0,-1 0 1 0 0,-1-2-90 0 0,-7 28-1 0 0,0-1 0 0 0,-1 0 0 0 0,1 0 0 0 0,0 0 0 0 0,-1-1 0 0 0,1 1 0 0 0,-1 0 0 0 0,1 0 0 0 0,-1 0 0 0 0,0 0 0 0 0,1 0 0 0 0,-1-1 0 0 0,0 1 0 0 0,0 0 0 0 0,0 0 0 0 0,0 0 0 0 0,0-1 0 0 0,0 1 0 0 0,0 0 0 0 0,0 0 0 0 0,-1 0 0 0 0,1-1 0 0 0,0 1 0 0 0,-1 0 0 0 0,1 0 0 0 0,-1 0 0 0 0,1 0 0 0 0,-1 0 0 0 0,0 0 0 0 0,1 0 0 0 0,-1 0 0 0 0,0 0 0 0 0,0 0 1 0 0,1 0-1 0 0,-1 0 0 0 0,0 1 0 0 0,0-1 0 0 0,0 0 0 0 0,0 1 0 0 0,0-1 0 0 0,0 0 0 0 0,0 1 0 0 0,-1-1 0 0 0,1 1 0 0 0,0 0 0 0 0,0-1 0 0 0,0 1 0 0 0,0 0 0 0 0,-1 0 0 0 0,1 0 0 0 0,0-1 0 0 0,0 1 0 0 0,0 1 0 0 0,-1-1 0 0 0,1 0 0 0 0,0 0 0 0 0,0 0 0 0 0,0 1 0 0 0,-1-1 0 0 0,1 0 0 0 0,0 1 0 0 0,0-1 0 0 0,0 1 0 0 0,0-1 0 0 0,0 1 0 0 0,0 0 1 0 0,-5 3-24 0 0,1 1-1 0 0,0-1 1 0 0,1 1-1 0 0,-1 0 0 0 0,1 1 1 0 0,0-1-1 0 0,0 1 0 0 0,1 0 1 0 0,-1-1-1 0 0,1 2 0 0 0,1-1 1 0 0,-1 0-1 0 0,1 0 1 0 0,0 1-1 0 0,0 0 0 0 0,1-1 1 0 0,0 1-1 0 0,0 0 0 0 0,1-1 1 0 0,0 1-1 0 0,0 5 25 0 0,2-8-3 0 0,-1 0 0 0 0,2 0-1 0 0,-1 0 1 0 0,0 0 0 0 0,1-1-1 0 0,-1 1 1 0 0,1-1 0 0 0,0 1 0 0 0,0-1-1 0 0,0 0 1 0 0,1 0 0 0 0,-1 0 0 0 0,1-1-1 0 0,0 1 1 0 0,0-1 0 0 0,-1 0-1 0 0,1 0 1 0 0,1 0 0 0 0,-1-1 0 0 0,0 1-1 0 0,0-1 1 0 0,1 0 0 0 0,-1 0 0 0 0,0-1-1 0 0,1 1 1 0 0,3-1 3 0 0,22 8-3 0 0,-17-3-6 0 0,-9-5 12 0 0,-1 0 0 0 0,0 1 0 0 0,1 0-1 0 0,-1 0 1 0 0,0 0 0 0 0,0 0 0 0 0,0 0 0 0 0,0 0 0 0 0,0 1-1 0 0,0 0 1 0 0,0-1 0 0 0,0 1 0 0 0,0 0 0 0 0,-1 1-1 0 0,1-1 1 0 0,-1 0 0 0 0,0 1 0 0 0,0-1 0 0 0,1 1 0 0 0,-2 0-1 0 0,1-1 1 0 0,0 1 0 0 0,0 0 0 0 0,-1 0 0 0 0,0 0-1 0 0,0 1 1 0 0,0-1 0 0 0,0 0 0 0 0,0 0 0 0 0,0 1 0 0 0,-1-1-1 0 0,0 1-2 0 0,-42 121-104 0 0,42-106-1436 0 0,6-9-6716 0 0,-3-9-1210 0 0</inkml:trace>
  <inkml:trace contextRef="#ctx0" brushRef="#br0" timeOffset="2383.852">2490 893 10610 0 0,'0'0'2061'0'0,"0"0"-224"0"0,0 0 6 0 0,0 0-45 0 0,0 0-257 0 0,0 0-383 0 0,0 0-385 0 0,0 0-267 0 0,0 0-56 0 0,0 0 47 0 0,0 0 25 0 0,0 0-37 0 0,0 0-34 0 0,15-27-56 0 0,51-88-70 0 0,68-84 882 0 0,-103 165-1214 0 0,-31 34-18 0 0,0 0-16 0 0,0 0-23 0 0,0 18-115 0 0,-20 101 159 0 0,20-117 20 0 0,-1 2 0 0 0,0-1 1 0 0,1 1-1 0 0,-1 0 0 0 0,1-1 1 0 0,0 1-1 0 0,0 0 0 0 0,0 0 1 0 0,0 0-1 0 0,1-1 0 0 0,-1 1 1 0 0,1 0-1 0 0,0-1 0 0 0,0 1 1 0 0,0-1-1 0 0,1 1 0 0 0,-1-1 1 0 0,1 1-1 0 0,0-1 0 0 0,0 0 1 0 0,0 0-1 0 0,0 0 1 0 0,1 0-1 0 0,-1 0 0 0 0,1 0 1 0 0,0-1-1 0 0,0 1 0 0 0,1 0 0 0 0,1-2 69 0 0,-1 0 0 0 0,1 0 1 0 0,-1-1-1 0 0,0 0 0 0 0,1 0 0 0 0,-1 0 0 0 0,1 0 0 0 0,-1-1 0 0 0,0 1 0 0 0,1-1 0 0 0,-1 0 1 0 0,0 0-1 0 0,1-1 0 0 0,-1 0 0 0 0,0 1 0 0 0,0-1 0 0 0,3-3-69 0 0,10-5 170 0 0,-1 0-1 0 0,-1-2 1 0 0,0 0 0 0 0,-1 0-1 0 0,0-2 1 0 0,0 1-1 0 0,-2-2 1 0 0,0 0 0 0 0,0 0-1 0 0,-2-1 1 0 0,1-2-170 0 0,4-9 37 0 0,-1 3-2967 0 0,-12 23-4454 0 0,-2 1-4599 0 0</inkml:trace>
  <inkml:trace contextRef="#ctx0" brushRef="#br0" timeOffset="3074.459">3189 544 13635 0 0,'0'0'2447'0'0,"0"0"-623"0"0,0 0-199 0 0,0 0-89 0 0,0 0-234 0 0,0 0-351 0 0,0 0-374 0 0,0 0-233 0 0,0 0-125 0 0,0 0-62 0 0,0 0-29 0 0,0 0-22 0 0,0 0-21 0 0,-16 12-24 0 0,-94 87 35 0 0,105-94-99 0 0,-1 0 0 0 0,1 1-1 0 0,0 0 1 0 0,1 0-1 0 0,0 0 1 0 0,0 0 0 0 0,0 1-1 0 0,1-1 1 0 0,-1 1-1 0 0,2 0 1 0 0,-1 0 0 0 0,1 0-1 0 0,0 1 1 0 0,0-1-1 0 0,1 1 1 0 0,0-1 0 0 0,1 0-1 0 0,-1 1 1 0 0,1 0-1 0 0,1 1 4 0 0,2-8 21 0 0,-1 1 1 0 0,1-1-1 0 0,0 1 0 0 0,0-1 0 0 0,0 0 0 0 0,0 0 0 0 0,0 0 0 0 0,0 0 0 0 0,0-1 0 0 0,0 1 1 0 0,0-1-1 0 0,0 0 0 0 0,0 1 0 0 0,0-2 0 0 0,0 1 0 0 0,1 0 0 0 0,-1-1 0 0 0,0 1 1 0 0,0-1-1 0 0,0 0 0 0 0,0 0 0 0 0,0 0 0 0 0,-1 0 0 0 0,3-2-21 0 0,8-5 114 0 0,0 0 1 0 0,-1-1-1 0 0,0 0 0 0 0,0-1 0 0 0,-1-1 1 0 0,-1 0-1 0 0,0 0 0 0 0,0-1 0 0 0,-1 0 1 0 0,0-1-1 0 0,-1 0 0 0 0,-1 0 0 0 0,0-1 1 0 0,-1 0-1 0 0,0-1-114 0 0,-6 15-4 0 0,0 0 0 0 0,0 1 0 0 0,0-1 0 0 0,1 0 0 0 0,-1 0 0 0 0,0 0 0 0 0,0 1 0 0 0,0-1 0 0 0,1 0 0 0 0,-1 0 0 0 0,0 0 0 0 0,0 0 0 0 0,0 1 0 0 0,1-1 0 0 0,-1 0 1 0 0,0 0-1 0 0,0 0 0 0 0,1 0 0 0 0,-1 0 0 0 0,0 0 0 0 0,0 0 0 0 0,1 0 0 0 0,-1 1 0 0 0,0-1 0 0 0,0 0 0 0 0,1 0 0 0 0,-1 0 0 0 0,0 0 0 0 0,1 0 0 0 0,-1-1 0 0 0,0 1 0 0 0,0 0 0 0 0,1 0 0 0 0,-1 0 0 0 0,0 0 0 0 0,0 0 0 0 0,1 0 1 0 0,-1 0-1 0 0,0 0 0 0 0,0-1 0 0 0,0 1 0 0 0,1 0 0 0 0,-1 0 0 0 0,0 0 0 0 0,0 0 0 0 0,0-1 0 0 0,1 1 0 0 0,-1 0 0 0 0,0 0 0 0 0,0-1 0 0 0,0 1 0 0 0,0 0 4 0 0,6 41-8 0 0,-2-17-34 0 0,-4-19 37 0 0,1-1 0 0 0,0 1 0 0 0,0-1-1 0 0,0 1 1 0 0,1-1 0 0 0,-1 1 0 0 0,1-1 0 0 0,0 0 0 0 0,1 1 0 0 0,-1-1 0 0 0,1 0 0 0 0,0-1 0 0 0,0 1 0 0 0,0 0 0 0 0,0-1 0 0 0,0 0 0 0 0,1 0 0 0 0,0 0-1 0 0,-1 0 1 0 0,1 0 0 0 0,0-1 0 0 0,1 1 0 0 0,-1-1 0 0 0,0 0 0 0 0,3 0 5 0 0,8-3 28 0 0,0-1 0 0 0,0 0 0 0 0,0-1 0 0 0,-1-1 0 0 0,1 0 0 0 0,-1-1 0 0 0,0-1 0 0 0,0 0 0 0 0,-1 0-1 0 0,1-2 1 0 0,-1 0 0 0 0,-1 0 0 0 0,0-1 0 0 0,0-1 0 0 0,-1 0 0 0 0,0 0 0 0 0,-1-1 0 0 0,0-1 0 0 0,8-11-28 0 0,16-16 152 0 0,-3-1 1 0 0,-1-2-1 0 0,-2 0 0 0 0,6-17-152 0 0,-20 32 9 0 0,-1-1 0 0 0,-2-1 0 0 0,-1 0 0 0 0,-1 0-1 0 0,-2-1 1 0 0,0 0 0 0 0,-3 0 0 0 0,0-1 0 0 0,-2 1-1 0 0,-1-10-8 0 0,0 38-1 0 0,-1 0 0 0 0,1-1 0 0 0,-1 1 0 0 0,0-1 0 0 0,0 0 0 0 0,0 1 0 0 0,0-1 0 0 0,0 1 0 0 0,-1-1 0 0 0,1 1 0 0 0,-1-1 0 0 0,0 1 0 0 0,1 0 0 0 0,-1-1 0 0 0,0 1-1 0 0,0 0 1 0 0,-1-1 0 0 0,1 1 0 0 0,0 0 0 0 0,-1 0 0 0 0,1 0 0 0 0,-1 0 0 0 0,0 0 0 0 0,0 0 0 0 0,0 1 0 0 0,1-1 0 0 0,-2 1 0 0 0,1-1 0 0 0,0 1 0 0 0,0 0 0 0 0,0 0 0 0 0,-1 0 0 0 0,1 0-1 0 0,0 0 1 0 0,-1 0 0 0 0,1 0 0 0 0,-1 1 0 0 0,1 0 0 0 0,-1-1 0 0 0,1 1 0 0 0,-1 0 0 0 0,1 0 0 0 0,-3 0 1 0 0,-5 7-12 0 0,0-1 0 0 0,1 1-1 0 0,0 0 1 0 0,1 1 0 0 0,-1 0 0 0 0,1 1 0 0 0,1 0-1 0 0,0 0 1 0 0,0 0 0 0 0,1 1 0 0 0,0 0 0 0 0,0 0-1 0 0,1 0 1 0 0,1 1 0 0 0,0 0 0 0 0,0 0 0 0 0,1 0-1 0 0,0 0 1 0 0,1 1 0 0 0,-1 10 12 0 0,-1 11 42 0 0,1 0 0 0 0,1-1-1 0 0,2 1 1 0 0,1 0 0 0 0,1 0 0 0 0,2-1-1 0 0,2 1 1 0 0,1-1 0 0 0,1-1 0 0 0,1 1 0 0 0,2-1-1 0 0,2-1 1 0 0,0 0 0 0 0,2-1 0 0 0,1 0 0 0 0,2-1-1 0 0,0-1 1 0 0,15 16-42 0 0,-27-36-25 0 0,0 0-1 0 0,0 0 1 0 0,0-1 0 0 0,1 0-1 0 0,-1 0 1 0 0,2 0 0 0 0,-1-1-1 0 0,0 0 1 0 0,1 0 0 0 0,0-1-1 0 0,4 2 26 0 0,-5-8-1709 0 0,-7-5-3991 0 0,0 5 2210 0 0,0-1-9013 0 0</inkml:trace>
  <inkml:trace contextRef="#ctx0" brushRef="#br0" timeOffset="4306.086">825 794 0 0 0,'0'0'340'0'0,"0"0"272"0"0,0 0-73 0 0,0 0-126 0 0,0 0-62 0 0,0 0-48 0 0,0 0-16 0 0,0 0 45 0 0,0 0 174 0 0,0 0 235 0 0,0 0 196 0 0,15 11 5323 0 0,20 26 1168 0 0,-16 15-4398 0 0,8-1-1385 0 0,-20-26-981 0 0,-7-24-640 0 0,0-1-8 0 0,0 0-4 0 0,0 0 7 0 0,0 0-3 0 0,0 0 8 0 0,0 0-39 0 0,0 0-28 0 0,0 0-54 0 0,0 0-59 0 0,0 0-180 0 0,0 0-496 0 0,0 0-1362 0 0,0 0-3774 0 0,0 0-5705 0 0</inkml:trace>
</inkml:ink>
</file>

<file path=ppt/ink/ink21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7:06.1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126 310 0 0 0,'0'0'844'0'0,"0"0"282"0"0,0 0 118 0 0,0 0 50 0 0,0 0-59 0 0,0 0-90 0 0,0 0-35 0 0,1 3-47 0 0,0-1-871 0 0,0-1 0 0 0,-1 1 1 0 0,1 0-1 0 0,0-1 1 0 0,0 0-1 0 0,0 1 1 0 0,0-1-1 0 0,0 0 0 0 0,0 1 1 0 0,0-1-1 0 0,0 0 1 0 0,1 0-1 0 0,-1 0 1 0 0,1 0-1 0 0,-1 0 0 0 0,0 0 1 0 0,1 0-1 0 0,-1-1 1 0 0,1 1-1 0 0,0 0 0 0 0,-1-1 1 0 0,1 1-1 0 0,0-1 1 0 0,-1 0-1 0 0,1 1 1 0 0,0-1-1 0 0,-1 0 0 0 0,2 0-192 0 0,3 0 372 0 0,0 1-1 0 0,0-1 1 0 0,0 0-1 0 0,0 0 1 0 0,0-1-1 0 0,0 0 1 0 0,0 0-1 0 0,0 0 0 0 0,-1-1 1 0 0,1 0-1 0 0,0 0 1 0 0,-1 0-1 0 0,1-1 1 0 0,1-1-372 0 0,104-86 2016 0 0,-94 71-1818 0 0,-1-1 1 0 0,-2 0-1 0 0,0-1 1 0 0,-1-1-1 0 0,-1 0 1 0 0,-1-1-1 0 0,6-17-198 0 0,-5-4 599 0 0,-12 43-480 0 0,0 1-17 0 0,0 0-52 0 0,-1 16-173 0 0,-54 351 392 0 0,4 189 341 0 0,49-532-582 0 0,0 1 1 0 0,-2-1-1 0 0,-1 0 1 0 0,-1 0-1 0 0,0 0 1 0 0,-2-1-1 0 0,-1 0 1 0 0,-1-1-1 0 0,-1 0 1 0 0,-1 0-1 0 0,-4 4-28 0 0,11-18-9 0 0,-1-1 0 0 0,0 0 0 0 0,0 0 0 0 0,0-1 0 0 0,-1 1 0 0 0,0-1 0 0 0,-1-1 0 0 0,1 0 0 0 0,-1 0 0 0 0,0 0 0 0 0,0-1 0 0 0,0 0 0 0 0,-1 0 0 0 0,0-1 0 0 0,1 0 0 0 0,-1-1 0 0 0,0 0 0 0 0,0 0 0 0 0,-1-1 0 0 0,1 0 0 0 0,0-1 0 0 0,0 0 0 0 0,0 0 0 0 0,-1-1 0 0 0,1 0 0 0 0,0-1 0 0 0,0 0 0 0 0,0 0 0 0 0,0-1 0 0 0,-5-3 9 0 0,10 1-14 0 0,0-1 0 0 0,0 1 0 0 0,1-1 0 0 0,-1-1 0 0 0,2 1 0 0 0,-1 0 0 0 0,0-1 0 0 0,1 1 0 0 0,0-1 0 0 0,1 0 0 0 0,0 1 0 0 0,0-1 0 0 0,0 0 0 0 0,1 0 0 0 0,0 0 0 0 0,0 0 0 0 0,1 0 0 0 0,-1 0 0 0 0,2 1 0 0 0,-1-1 0 0 0,1 0 0 0 0,0 1 0 0 0,0-1 0 0 0,2-2 14 0 0,10-19 14 0 0,1-1 0 0 0,1 2 1 0 0,1 0-1 0 0,2 1 1 0 0,1 1-1 0 0,0 1 0 0 0,2 0 1 0 0,1 2-1 0 0,1 1 1 0 0,7-5-15 0 0,210-154 112 0 0,-184 136-605 0 0,-56 37-4037 0 0,-2 6-3652 0 0,1 1-3256 0 0</inkml:trace>
  <inkml:trace contextRef="#ctx0" brushRef="#br0" timeOffset="288.982">825 586 2849 0 0,'0'0'5026'0'0,"0"0"-2908"0"0,0 0-809 0 0,0 0 184 0 0,0 0 194 0 0,0 0-30 0 0,0 0-194 0 0,0 0-316 0 0,-26 32-302 0 0,-81 103-188 0 0,65-62 107 0 0,40-63-638 0 0,0-6-80 0 0,1 0 0 0 0,-1 0 0 0 0,1 0 0 0 0,0 0 0 0 0,0 0 0 0 0,1 0 0 0 0,-1 0 1 0 0,1 0-1 0 0,0 1 0 0 0,0-1 0 0 0,0 0 0 0 0,1 0 0 0 0,-1 0 0 0 0,1 0 0 0 0,0 0 0 0 0,0 0 1 0 0,1 0-1 0 0,-1 0 0 0 0,1 0 0 0 0,0 0 0 0 0,0 0 0 0 0,0-1 0 0 0,0 1 0 0 0,1-1 1 0 0,-1 0-1 0 0,1 0 0 0 0,0 0 0 0 0,0 0 0 0 0,0 0 0 0 0,0 0 0 0 0,1-1 0 0 0,-1 0 1 0 0,1 1-1 0 0,-1-1 0 0 0,1 0 0 0 0,0-1 0 0 0,0 1 0 0 0,0-1 0 0 0,0 0 0 0 0,0 0 1 0 0,4 1-47 0 0,-3-2 99 0 0,1 0 1 0 0,-1-1 0 0 0,0 1-1 0 0,1-1 1 0 0,-1 0 0 0 0,0 0-1 0 0,0-1 1 0 0,0 0 0 0 0,0 0-1 0 0,0 0 1 0 0,0 0 0 0 0,0-1-1 0 0,-1 1 1 0 0,1-1 0 0 0,-1-1-1 0 0,0 1 1 0 0,0-1 0 0 0,0 1-1 0 0,0-1 1 0 0,-1 0 0 0 0,1 0-1 0 0,-1-1 1 0 0,0 1 0 0 0,-1-1 0 0 0,1 1-1 0 0,-1-1 1 0 0,2-4-100 0 0,1-1 37 0 0,-1 0 1 0 0,0-1-1 0 0,-1 1 1 0 0,0 0-1 0 0,-1-1 1 0 0,0 0-1 0 0,0 0 0 0 0,-1 1 1 0 0,-1-1-1 0 0,1 0 1 0 0,-2 0-1 0 0,0 0 1 0 0,-1-6-38 0 0,-22-43-1066 0 0,5 43-7201 0 0,15 16-3105 0 0</inkml:trace>
  <inkml:trace contextRef="#ctx0" brushRef="#br0" timeOffset="590.072">949 976 6761 0 0,'0'0'1936'0'0,"0"0"-189"0"0,0 0 273 0 0,0 0 234 0 0,0 0-104 0 0,0 0-366 0 0,0 0-476 0 0,0 0-361 0 0,0 0-221 0 0,0 0-142 0 0,0 0-19 0 0,0 0-35 0 0,0 0-60 0 0,0-14-16 0 0,1 5-400 0 0,20-112 1360 0 0,41 22-439 0 0,48-37-1939 0 0,-110 136 675 0 0,6-6-1355 0 0,-6 4-9359 0 0,0 2-384 0 0</inkml:trace>
  <inkml:trace contextRef="#ctx0" brushRef="#br0" timeOffset="901.216">1390 608 7954 0 0,'0'0'2379'0'0,"0"0"-423"0"0,0 0-199 0 0,0 0-164 0 0,0 0-172 0 0,0 0-193 0 0,0 0-213 0 0,0 0-211 0 0,0 0-161 0 0,0 0-132 0 0,0 0-103 0 0,0 0-87 0 0,0 0-49 0 0,-23 24-47 0 0,-69 75-62 0 0,65-50 17 0 0,28-41-152 0 0,-2-3-16 0 0,1 0 0 0 0,0 0-1 0 0,0 0 1 0 0,0 0 0 0 0,0 0 0 0 0,1 0-1 0 0,0 0 1 0 0,0 0 0 0 0,0 0-1 0 0,1-1 1 0 0,0 1 0 0 0,0 0 0 0 0,0-1-1 0 0,0 1 1 0 0,1-1 0 0 0,-1 0-1 0 0,1 0 1 0 0,0 0 0 0 0,0 0 0 0 0,1-1-1 0 0,-1 1 1 0 0,1-1 0 0 0,0 1-1 0 0,0-1 1 0 0,0-1 0 0 0,0 1 0 0 0,1-1-1 0 0,2 2-11 0 0,-2-2-48 0 0,1-1-1 0 0,0 1 0 0 0,-1-1 0 0 0,1 0 1 0 0,0-1-1 0 0,-1 0 0 0 0,1 0 0 0 0,0 0 1 0 0,0 0-1 0 0,-1-1 0 0 0,1 0 0 0 0,0 0 1 0 0,-1-1-1 0 0,1 1 0 0 0,-1-1 0 0 0,0 0 1 0 0,6-3 48 0 0,24-23-6641 0 0,-29 21 530 0 0,0 3-3495 0 0</inkml:trace>
  <inkml:trace contextRef="#ctx0" brushRef="#br0" timeOffset="1253.773">1471 851 2513 0 0,'0'0'1696'0'0,"0"0"243"0"0,0 0 404 0 0,0 0 192 0 0,0 0-97 0 0,0 0-236 0 0,0 0-382 0 0,0 0-329 0 0,0 0-258 0 0,0 0-206 0 0,0 0-155 0 0,0 0-141 0 0,0 0-123 0 0,33-1-88 0 0,98-6-71 0 0,-79-7 197 0 0,-48 7-484 0 0,0 3-78 0 0,0 1 1 0 0,0-1-1 0 0,0-1 0 0 0,-1 1 0 0 0,1 0 0 0 0,-1-1 0 0 0,0 0 0 0 0,-1 0 0 0 0,1 0 0 0 0,-1 0 0 0 0,0 0 0 0 0,0 0 0 0 0,-1 0 0 0 0,1-1 1 0 0,-1 1-1 0 0,0-1 0 0 0,-1 1 0 0 0,1-1 0 0 0,-1 1 0 0 0,0-1 0 0 0,0 0 0 0 0,-1 0-84 0 0,-1 5 2 0 0,0-1 0 0 0,0 0 0 0 0,0 1-1 0 0,0 0 1 0 0,0-1 0 0 0,0 1 0 0 0,-1 0 0 0 0,1 0 0 0 0,0 0-1 0 0,-1 1 1 0 0,1-1 0 0 0,-1 0 0 0 0,1 1 0 0 0,-1 0 0 0 0,1-1-1 0 0,-1 1 1 0 0,1 0 0 0 0,-1 0 0 0 0,1 1 0 0 0,0-1 0 0 0,-1 0-1 0 0,1 1 1 0 0,-1 0 0 0 0,1-1 0 0 0,-1 1 0 0 0,1 0-1 0 0,-1 0-1 0 0,-10 8-81 0 0,0 0-1 0 0,0 1 1 0 0,1 0-1 0 0,0 1 0 0 0,1 0 1 0 0,0 1-1 0 0,1 0 1 0 0,1 0-1 0 0,-1 1 1 0 0,2 1-1 0 0,-5 9 82 0 0,-14 66-1289 0 0,27-87 1139 0 0,-1 0 0 0 0,1 0-1 0 0,0 0 1 0 0,0 0 0 0 0,0 0-1 0 0,0 0 1 0 0,0 0 0 0 0,0 0 0 0 0,1 0-1 0 0,-1 0 1 0 0,1 0 0 0 0,-1 0-1 0 0,1 0 1 0 0,0 0 0 0 0,0 0-1 0 0,0 0 1 0 0,0 0 0 0 0,0 0 0 0 0,0-1-1 0 0,0 1 1 0 0,1 0 0 0 0,-1-1-1 0 0,0 1 1 0 0,1-1 0 0 0,0 0-1 0 0,-1 1 1 0 0,1-1 0 0 0,0 0 0 0 0,-1 0-1 0 0,1 0 1 0 0,0 0 0 0 0,0 0-1 0 0,0-1 1 0 0,0 1 0 0 0,0-1-1 0 0,0 1 1 0 0,0-1 0 0 0,0 1 0 0 0,0-1-1 0 0,0 0 1 0 0,2 0 150 0 0,9 0-1459 0 0,64-11-14342 0 0,-68 7 14285 0 0</inkml:trace>
  <inkml:trace contextRef="#ctx0" brushRef="#br0" timeOffset="1652.091">2118 604 5473 0 0,'0'0'2030'0'0,"0"0"-355"0"0,0 0-36 0 0,0 0 95 0 0,0 0-22 0 0,0 0-149 0 0,0 0-196 0 0,0 0-196 0 0,0 0-154 0 0,0 0-135 0 0,0 0-133 0 0,0 0-135 0 0,-17 12-106 0 0,-49 35-61 0 0,-30 22 2223 0 0,95-68-2661 0 0,0 0 1 0 0,0-1-1 0 0,1 1 0 0 0,-1-1 1 0 0,0 1-1 0 0,1 0 1 0 0,-1 0-1 0 0,0-1 1 0 0,1 1-1 0 0,-1 0 0 0 0,1 0 1 0 0,-1 0-1 0 0,1 0 1 0 0,0 0-1 0 0,-1-1 1 0 0,1 1-1 0 0,0 0 0 0 0,0 0 1 0 0,-1 0-1 0 0,1 0 1 0 0,0 0-1 0 0,0 0 1 0 0,0 0-1 0 0,0 0 0 0 0,0 0 1 0 0,0 0-1 0 0,1 0 1 0 0,-1 0-1 0 0,0 0 0 0 0,0 0 1 0 0,1 0-1 0 0,-1 0 1 0 0,1 0-1 0 0,-1-1 1 0 0,1 1-1 0 0,-1 0 0 0 0,1 0 1 0 0,-1 0-1 0 0,1-1 1 0 0,0 1-1 0 0,-1 0 1 0 0,1-1-1 0 0,0 1 0 0 0,0 0 1 0 0,-1-1-1 0 0,1 1 1 0 0,0-1-1 0 0,0 1 1 0 0,0-1-1 0 0,0 0 0 0 0,0 1 1 0 0,0-1-1 0 0,0 0 1 0 0,0 1-10 0 0,58 20 601 0 0,-54-20-555 0 0,-1-1 1 0 0,1 1 1 0 0,0 0-1 0 0,-1 0 1 0 0,1 0-1 0 0,0 0 1 0 0,-1 1-1 0 0,1 0 1 0 0,-1 0-1 0 0,0 0 1 0 0,0 1-1 0 0,0-1 1 0 0,0 1-1 0 0,0 0 1 0 0,0 0-1 0 0,-1 0 1 0 0,0 1-1 0 0,1-1 1 0 0,-1 1-1 0 0,0 0 1 0 0,-1 0-1 0 0,1 0 1 0 0,-1 0-1 0 0,1 0 1 0 0,-1 0-1 0 0,-1 1 1 0 0,1-1-1 0 0,-1 1 1 0 0,1 0-1 0 0,-1-1 1 0 0,-1 1-1 0 0,1 0 1 0 0,-1-1-1 0 0,1 1 1 0 0,-1 0-1 0 0,-1 0 1 0 0,1 0-1 0 0,-1-1 1 0 0,0 1-1 0 0,-1 4-47 0 0,-4 0 39 0 0,-1-1 0 0 0,0 0 0 0 0,0-1 0 0 0,0 1 0 0 0,-1-1 0 0 0,0-1 0 0 0,-1 1 0 0 0,0-2 0 0 0,0 1 0 0 0,0-1 0 0 0,0 0 0 0 0,-1-1 0 0 0,-9 3-39 0 0,5-1-27 0 0,-31-2-1456 0 0,31-13-7782 0 0,11 8-3037 0 0</inkml:trace>
</inkml:ink>
</file>

<file path=ppt/ink/ink21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7:09.4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387 0 1744 0 0,'0'0'2984'0'0,"0"0"-1213"0"0,0 0-462 0 0,0 0 197 0 0,0 0 329 0 0,0 0 151 0 0,0 0-116 0 0,0 0-351 0 0,0 0-425 0 0,0 0-261 0 0,0 0-125 0 0,-9 0 4083 0 0,-30 0-3564 0 0,24 2-1033 0 0,-1 1 0 0 0,1 1-1 0 0,0 0 1 0 0,0 1 0 0 0,1 1-1 0 0,-1 0 1 0 0,1 1 0 0 0,1 0-1 0 0,-1 1 1 0 0,-7 6-194 0 0,-35 31 487 0 0,53-39-291 0 0,3-5-179 0 0,5 14 31 0 0,105 77 295 0 0,15 18-14 0 0,-124-108-304 0 0,0-1-1 0 0,0 1 1 0 0,0-1-1 0 0,-1 1 1 0 0,1-1 0 0 0,0 1-1 0 0,-1-1 1 0 0,1 1-1 0 0,-1 0 1 0 0,0-1 0 0 0,1 1-1 0 0,-1 0 1 0 0,0-1-1 0 0,0 1 1 0 0,0 0-1 0 0,0 0 1 0 0,-1-1 0 0 0,1 1-1 0 0,0 0 1 0 0,-1-1-1 0 0,1 1 1 0 0,-1-1-1 0 0,1 1 1 0 0,-1 0 0 0 0,0-1-1 0 0,0 1 1 0 0,0-1-1 0 0,0 0 1 0 0,0 1 0 0 0,0-1-1 0 0,0 0 1 0 0,0 1-1 0 0,0-1 1 0 0,-1 0-1 0 0,1 0 1 0 0,-1 0-25 0 0,-58 38 349 0 0,52-34-333 0 0,-15 6-2 0 0,0-1 0 0 0,0-1 0 0 0,0-1 0 0 0,-1 0 0 0 0,0-2 0 0 0,-1-1 0 0 0,0-1 0 0 0,1-2 0 0 0,-1 0 0 0 0,-11-1-14 0 0,38-31-1707 0 0,33-8-623 0 0,-7 18-3937 0 0,-15 12-5679 0 0</inkml:trace>
</inkml:ink>
</file>

<file path=ppt/ink/ink21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7:09.7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 78 12259 0 0,'0'0'1241'0'0,"0"0"-161"0"0,0 0 90 0 0,0 0 169 0 0,0 0 35 0 0,0 0-146 0 0,-4 34-337 0 0,-11 107-315 0 0,24-71-30 0 0,-3-62-465 0 0,-3-3-10 0 0,0 0 1 0 0,0 1 0 0 0,1-2 0 0 0,0 1-1 0 0,0 0 1 0 0,1-1 0 0 0,-1 0 0 0 0,1 0-1 0 0,0 0 1 0 0,0 0 0 0 0,0-1 0 0 0,0 0-1 0 0,1 0 1 0 0,-1 0 0 0 0,1-1 0 0 0,0 0-1 0 0,0 0 1 0 0,0 0 0 0 0,0-1 0 0 0,0 0-1 0 0,0 0 1 0 0,0 0 0 0 0,0-1 0 0 0,0 0-1 0 0,1 0 1 0 0,-1-1 0 0 0,0 1-1 0 0,0-1 1 0 0,3-1-72 0 0,6-2 210 0 0,0-1-1 0 0,-1 0 0 0 0,0 0 1 0 0,0-2-1 0 0,0 1 0 0 0,-1-2 1 0 0,0 0-1 0 0,0-1 1 0 0,-1 0-1 0 0,0 0 0 0 0,4-6-209 0 0,-8 7 103 0 0,0 1-1 0 0,-1-1 1 0 0,0 0-1 0 0,0 0 1 0 0,0-1-1 0 0,-1 0 1 0 0,-1 0-1 0 0,0 0 1 0 0,0-1-1 0 0,-1 0 1 0 0,0 0-1 0 0,0 0 1 0 0,-1 0-1 0 0,-1-1 1 0 0,0 1-1 0 0,0-1 1 0 0,-1 0-1 0 0,0 1 1 0 0,-1-1-1 0 0,0 0 1 0 0,-1 1-1 0 0,-1-9-102 0 0,-2 13 2 0 0,0 0 0 0 0,0 0 0 0 0,0 1 0 0 0,-1-1 0 0 0,0 1 0 0 0,0 0 0 0 0,0 1 0 0 0,-1-1 0 0 0,1 1 0 0 0,-1 0 0 0 0,0 1-1 0 0,0-1 1 0 0,-1 1 0 0 0,1 0 0 0 0,-1 1 0 0 0,1-1 0 0 0,-1 1 0 0 0,0 1 0 0 0,0-1 0 0 0,0 1 0 0 0,0 0 0 0 0,0 1 0 0 0,0 0-1 0 0,0 0 1 0 0,0 0-2 0 0,-70 12-919 0 0,29 9-6217 0 0,37-14-4990 0 0</inkml:trace>
</inkml:ink>
</file>

<file path=ppt/ink/ink21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7:12.7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1 169 4393 0 0,'0'0'1692'0'0,"0"0"-382"0"0,0 0-127 0 0,0 0 89 0 0,0 0 36 0 0,0 0-98 0 0,0 0-156 0 0,0 0-144 0 0,0 0 5 0 0,0 0 104 0 0,0 0-25 0 0,0 0-83 0 0,0 0-67 0 0,18 0-73 0 0,118 0 1138 0 0,192 0 3058 0 0,-339-18-4235 0 0,-58-51-499 0 0,4-1-334 0 0,94 58-7962 0 0,-18 12 820 0 0,0 0-4617 0 0</inkml:trace>
</inkml:ink>
</file>

<file path=ppt/ink/ink21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7:13.3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45 4057 0 0,'0'0'2588'0'0,"0"0"-368"0"0,0 0-95 0 0,0 0 8 0 0,0 0-79 0 0,0 0-290 0 0,0 0-428 0 0,0 0-365 0 0,0 0-223 0 0,0 0-109 0 0,0 0-61 0 0,0 0-45 0 0,0 0-4 0 0,3-2 58 0 0,143-15 3805 0 0,64-4-3337 0 0,-136 16-1015 0 0,-74 5-70 0 0,0 0 0 0 0,0 0-18 0 0,0 0 2 0 0,0 0-11 0 0,0 0-26 0 0,-25 3-5774 0 0,22-2 4713 0 0,-8 2-5715 0 0,8-2-4255 0 0</inkml:trace>
</inkml:ink>
</file>

<file path=ppt/ink/ink21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7:13.5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11 9410 0 0,'0'0'2667'0'0,"0"0"-942"0"0,0 0-466 0 0,0 0-115 0 0,0 0-16 0 0,0 0-25 0 0,0 0-31 0 0,0 0-104 0 0,0 0-51 0 0,0 0-21 0 0,0 0-131 0 0,0 0-129 0 0,0 0-74 0 0,17 5-59 0 0,58 12-61 0 0,-63-15-333 0 0,0 0-1 0 0,0-1 1 0 0,-1 0-1 0 0,1-1 1 0 0,0 0-1 0 0,0-1 1 0 0,0-1-1 0 0,0 0 1 0 0,1 0-109 0 0,27-5 1 0 0,33-6-1054 0 0,-42 5-3916 0 0,-20 5 1190 0 0,3 2-8162 0 0</inkml:trace>
</inkml:ink>
</file>

<file path=ppt/ink/ink21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7:15.8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0 115 3041 0 0,'0'0'2393'0'0,"0"0"-144"0"0,0 0-25 0 0,0 0-127 0 0,0 0-266 0 0,0 0-357 0 0,0 0-474 0 0,0 0-404 0 0,0 0-201 0 0,0 0 15 0 0,0 0 123 0 0,0 0 196 0 0,0 0 127 0 0,6 3-9 0 0,3 2-419 0 0,1 0 0 0 0,-1-1 0 0 0,1-1-1 0 0,0 0 1 0 0,0 0 0 0 0,1-1 0 0 0,-1 0 0 0 0,0 0 0 0 0,1-2-1 0 0,1 1-427 0 0,314 0 2050 0 0,-237-5-1946 0 0,-70 3-36 0 0,-24-10 680 0 0,-108-44-702 0 0,18 14-513 0 0,74 23-1505 0 0,19 12-2602 0 0,1 0-3945 0 0,1 0-3558 0 0</inkml:trace>
</inkml:ink>
</file>

<file path=ppt/ink/ink21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7:14.2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106 0 7474 0 0,'0'0'2883'0'0,"0"0"-729"0"0,0 0-331 0 0,0 0-114 0 0,0 0-152 0 0,0 0-261 0 0,0 0-346 0 0,0 0-352 0 0,0 0-236 0 0,0 0-107 0 0,0 0-49 0 0,0 0 29 0 0,0 0 184 0 0,1 3 131 0 0,4 10-145 0 0,-1 0-1 0 0,-1 0 0 0 0,0 0 0 0 0,-1 0 0 0 0,0 0 1 0 0,-1 0-1 0 0,-1 1 0 0 0,0-1 0 0 0,-1 7-404 0 0,-48 189 611 0 0,39-176-479 0 0,-11 29-109 0 0,-20 97 26 0 0,40-157-45 0 0,1 0-1 0 0,-1-1 0 0 0,0 1 1 0 0,1 0-1 0 0,0-1 0 0 0,-1 1 1 0 0,1 0-1 0 0,0 0 0 0 0,0 0 1 0 0,0-1-1 0 0,0 1 0 0 0,0 0 1 0 0,0 0-1 0 0,1-1 0 0 0,-1 1 1 0 0,1 0-1 0 0,-1 0 0 0 0,1-1 0 0 0,-1 1 1 0 0,1 0-1 0 0,0-1 0 0 0,0 1 1 0 0,0-1-1 0 0,0 1 0 0 0,0-1 1 0 0,0 0-1 0 0,0 1 0 0 0,1-1 1 0 0,-1 0-1 0 0,0 0 0 0 0,1 0 1 0 0,-1 0-1 0 0,1 0 0 0 0,-1 0 1 0 0,1 0-1 0 0,0 0 0 0 0,-1 0 1 0 0,1-1-1 0 0,0 1 0 0 0,-1-1 1 0 0,1 1-1 0 0,0-1 0 0 0,0 0 1 0 0,-1 0-1 0 0,1 0 0 0 0,0 0 0 0 0,1 0-3 0 0,92-10 817 0 0,69-34-15 0 0,-87 39-775 0 0,-68 7-35 0 0,1 0-1757 0 0,-5-9-2618 0 0,-2 3-1241 0 0,0 4-6273 0 0</inkml:trace>
  <inkml:trace contextRef="#ctx0" brushRef="#br0" timeOffset="278">583 435 13179 0 0,'0'0'2027'0'0,"0"0"-809"0"0,0 0-214 0 0,0 0 269 0 0,0 0 197 0 0,0 0-15 0 0,0 0-236 0 0,0 0-339 0 0,0 0-256 0 0,0 0-181 0 0,0 0-99 0 0,-3 34-76 0 0,-7 104-56 0 0,-8 10 371 0 0,10-104-868 0 0,-1-54-6358 0 0,5 6-131 0 0,2 0-2658 0 0</inkml:trace>
  <inkml:trace contextRef="#ctx0" brushRef="#br0" timeOffset="543.745">564 442 4249 0 0,'0'0'3134'0'0,"0"0"-1055"0"0,0 0-439 0 0,0 0 15 0 0,0 0-74 0 0,0 0-204 0 0,0 0-179 0 0,0 0-217 0 0,0 0-119 0 0,0 0-15 0 0,0 0-99 0 0,0 0-43 0 0,0 0 16 0 0,16 2 12 0 0,114 7 1588 0 0,7-9-1800 0 0,-136 0-913 0 0,-1 0-233 0 0,-2 6-5307 0 0,0-4 141 0 0,-1-2-5557 0 0</inkml:trace>
  <inkml:trace contextRef="#ctx0" brushRef="#br0" timeOffset="817.863">524 645 9546 0 0,'0'0'1894'0'0,"0"0"-414"0"0,0 0 2 0 0,0 0 210 0 0,0 0-74 0 0,0 0-259 0 0,0 0-342 0 0,0 0-299 0 0,0 0-202 0 0,0 0-152 0 0,0 0-103 0 0,0 0-94 0 0,0 0-72 0 0,34-3-74 0 0,103-7-93 0 0,-62-4-1457 0 0,-55 7-4724 0 0,-16 4-4490 0 0</inkml:trace>
</inkml:ink>
</file>

<file path=ppt/ink/ink21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7:11.0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146 0 6529 0 0,'0'0'1981'0'0,"0"0"-562"0"0,0 0-196 0 0,0 0 294 0 0,0 0 284 0 0,0 0 51 0 0,0 0-235 0 0,0 0-421 0 0,0 0-332 0 0,0 0-215 0 0,0 0-90 0 0,4 2 1056 0 0,-50 222 1786 0 0,-49 216-2560 0 0,87-388-839 0 0,8-52-13 0 0,0 0-1 0 0,0 0-8 0 0,247-44 1923 0 0,-71 29-1461 0 0,-176 15-425 0 0,0 0 11 0 0,0 0-1 0 0,0 0 6 0 0,0 0 10 0 0,0 0-9 0 0,0 0-3 0 0,0 0-7 0 0,0 0-5 0 0,0 0 1 0 0,0 0-7 0 0,0 0 7 0 0,0 0 0 0 0,0 0 8 0 0,0 0-8 0 0,0 0-29 0 0,0 0-29 0 0,0 0 10 0 0,0 0 0 0 0,0 0-17 0 0,-8 0-2760 0 0,4 0-2446 0 0,2 0-3643 0 0,2 0-3161 0 0</inkml:trace>
  <inkml:trace contextRef="#ctx0" brushRef="#br0" timeOffset="303.564">712 582 12259 0 0,'0'0'1947'0'0,"0"0"-894"0"0,0 0-313 0 0,0 0 263 0 0,0 0 327 0 0,0 0 130 0 0,0 0-17 0 0,0 0-239 0 0,0 0-246 0 0,0 0-148 0 0,0 0-186 0 0,0 0-114 0 0,1 15-88 0 0,5 107 586 0 0,-6-107-977 0 0,-1-1 0 0 0,0 1 0 0 0,-1-1-1 0 0,0 1 1 0 0,-2-1 0 0 0,1 0 0 0 0,-2 0 0 0 0,0 0-1 0 0,-4 7-30 0 0,9-21-140 0 0,0 0-1 0 0,-1 1 0 0 0,1-1 0 0 0,-1 1 1 0 0,1-1-1 0 0,-1 0 0 0 0,1 0 0 0 0,-1 1 0 0 0,1-1 1 0 0,-1 0-1 0 0,1 0 0 0 0,-1 0 0 0 0,1 1 1 0 0,-1-1-1 0 0,1 0 0 0 0,-1 0 0 0 0,0 0 0 0 0,1 0 1 0 0,-1 0-1 0 0,1 0 0 0 0,-1 0 0 0 0,1 0 1 0 0,-1 0-1 0 0,1-1 0 0 0,-1 1 0 0 0,1 0 1 0 0,-1 0-1 0 0,1 0 0 0 0,-1-1 0 0 0,1 1 0 0 0,-1 0 1 0 0,1 0-1 0 0,-1-1 0 0 0,1 1 0 0 0,-1-1 1 0 0,1 1-1 0 0,0 0 0 0 0,-1-1 0 0 0,1 1 0 0 0,-1-1 1 0 0,1 1-1 0 0,0-1 0 0 0,0 1 0 0 0,-1-1 1 0 0,1 1-1 0 0,0-1 0 0 0,0 1 0 0 0,0-1 0 0 0,-1 1 1 0 0,1-1-1 0 0,0 1 0 0 0,0-1 0 0 0,0 1 1 0 0,0-1 140 0 0,-11-20-9482 0 0,10 19 7015 0 0,-1-2-5031 0 0</inkml:trace>
  <inkml:trace contextRef="#ctx0" brushRef="#br0" timeOffset="556.938">459 531 6233 0 0,'0'0'1467'0'0,"0"0"-349"0"0,0 0 193 0 0,0 0 356 0 0,0 0 128 0 0,0 0-95 0 0,0 0-322 0 0,0 0-307 0 0,0 0-170 0 0,0 0-109 0 0,0 0-65 0 0,0 0-37 0 0,0 0-57 0 0,28 3-63 0 0,132 13 267 0 0,47 8-579 0 0,-178-20-3566 0 0,-24-1 831 0 0,-3-2-497 0 0,0 0-3288 0 0,-2 2-1865 0 0</inkml:trace>
  <inkml:trace contextRef="#ctx0" brushRef="#br0" timeOffset="814.938">443 914 4097 0 0,'0'0'3951'0'0,"0"0"-1989"0"0,0 0-566 0 0,0 0 227 0 0,0 0 230 0 0,0 0-89 0 0,0 0-211 0 0,0 0-236 0 0,0 0-262 0 0,0 0-204 0 0,0 0-143 0 0,31 1-121 0 0,100 6-128 0 0,-24-16 263 0 0,-61 3-902 0 0,19-4-312 0 0,-22 1-9690 0 0,-35 9-1398 0 0</inkml:trace>
</inkml:ink>
</file>

<file path=ppt/ink/ink2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4:46.3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10570 0 0,'0'0'5201'0'0,"0"0"-3104"0"0,0 0-777 0 0,0 0-304 0 0,0 0-288 0 0,0 0-271 0 0,0 0-337 0 0,0 0-176 0 0,0 0-136 0 0,0 0-185 0 0,0 0-231 0 0,0 0-1080 0 0,0 0-3993 0 0,0 0-6666 0 0</inkml:trace>
</inkml:ink>
</file>

<file path=ppt/ink/ink21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7:26.9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404 310 0 0 0,'0'0'2256'0'0,"0"0"-789"0"0,0 0-358 0 0,0 0 186 0 0,0 0 446 0 0,0 0 366 0 0,0 0 74 0 0,0 0-246 0 0,0 0-400 0 0,0 0-372 0 0,0 0-238 0 0,9 0 5169 0 0,-38 3-5755 0 0,0 1 0 0 0,0 1 1 0 0,0 1-1 0 0,1 2 1 0 0,-1 1-1 0 0,2 1 0 0 0,-16 9-339 0 0,-22 6 509 0 0,64-25-504 0 0,1 0-1 0 0,-1 0 0 0 0,0 0 1 0 0,0 0-1 0 0,1 0 1 0 0,-1 0-1 0 0,0 0 0 0 0,1 1 1 0 0,-1-1-1 0 0,0 0 0 0 0,0 1 1 0 0,1-1-1 0 0,-1 0 1 0 0,1 1-1 0 0,-1-1 0 0 0,0 1 1 0 0,1-1-1 0 0,-1 1 0 0 0,1-1 1 0 0,-1 1-1 0 0,1-1 0 0 0,-1 1 1 0 0,1 0-1 0 0,0-1 1 0 0,-1 1-1 0 0,1 0 0 0 0,0-1 1 0 0,-1 1-1 0 0,1 0 0 0 0,0-1 1 0 0,0 1-1 0 0,0 0 0 0 0,-1 0 1 0 0,1-1-1 0 0,0 1 1 0 0,0 0-1 0 0,0 0 0 0 0,0-1 1 0 0,1 1-1 0 0,-1 0 0 0 0,0 0 1 0 0,0-1-1 0 0,0 1 1 0 0,0 0-1 0 0,1-1 0 0 0,-1 1 1 0 0,0 0-1 0 0,1-1 0 0 0,-1 1 1 0 0,1 0-1 0 0,-1-1 0 0 0,0 1 1 0 0,1-1-1 0 0,-1 1 1 0 0,1 0-1 0 0,0-1 0 0 0,-1 0 1 0 0,1 1-5 0 0,42 23 26 0 0,136-9 158 0 0,-178-15-182 0 0,0 0 0 0 0,0 0-1 0 0,0 0 1 0 0,0 1 0 0 0,0-1-1 0 0,0 0 1 0 0,0 0 0 0 0,0 1-1 0 0,0-1 1 0 0,0 0 0 0 0,0 1 0 0 0,0-1-1 0 0,0 1 1 0 0,0-1 0 0 0,0 1-1 0 0,-1 0 1 0 0,1-1 0 0 0,0 1-1 0 0,0 0 1 0 0,-1-1 0 0 0,1 1-1 0 0,0 0 1 0 0,-1 0 0 0 0,1 0-1 0 0,-1 0 1 0 0,1 0 0 0 0,-1 0-1 0 0,0 0 1 0 0,1 0 0 0 0,-1 0-1 0 0,0 0 1 0 0,1 0 0 0 0,-1 0-1 0 0,0 0 1 0 0,0 0 0 0 0,0 0-1 0 0,0 0 1 0 0,0 0 0 0 0,0 0-1 0 0,0 0 1 0 0,-1 0 0 0 0,1 0-1 0 0,0 0 1 0 0,0 0 0 0 0,-1 0-1 0 0,1 0 1 0 0,-1 0 0 0 0,0 0-2 0 0,-29 44 190 0 0,-54 36-52 0 0,-102 113-68 0 0,154-140-73 0 0,31-53 4 0 0,0 0-1 0 0,1 1 0 0 0,-1-1 1 0 0,0 1-1 0 0,1-1 0 0 0,0 0 1 0 0,-1 1-1 0 0,1-1 0 0 0,0 1 1 0 0,0-1-1 0 0,0 1 0 0 0,0-1 1 0 0,0 1-1 0 0,0-1 0 0 0,0 1 1 0 0,1-1-1 0 0,-1 1 1 0 0,0-1-1 0 0,1 0 0 0 0,-1 1 1 0 0,1-1-1 0 0,-1 1 0 0 0,1-1 1 0 0,0 0-1 0 0,0 0 0 0 0,0 1 1 0 0,-1-1-1 0 0,1 0 0 0 0,0 0 1 0 0,1 0-1 0 0,-1 0 0 0 0,0 0 1 0 0,0 0-1 0 0,0 0 0 0 0,0-1 1 0 0,1 1-1 0 0,-1 0 1 0 0,0-1-1 0 0,1 1 0 0 0,12 4 59 0 0,0-1-1 0 0,0 0 1 0 0,0-1 0 0 0,0-1-1 0 0,0 0 1 0 0,1-1 0 0 0,-1-1-1 0 0,0 0 1 0 0,1-1 0 0 0,-1 0-1 0 0,0-2 1 0 0,0 1 0 0 0,0-2-1 0 0,7-1-58 0 0,-17 3-2 0 0,-2 2-21 0 0,-1 0 0 0 0,0 0 0 0 0,1-1 0 0 0,-1 1 0 0 0,0 0 0 0 0,0-1-1 0 0,1 1 1 0 0,-1 0 0 0 0,0-1 0 0 0,0 0 0 0 0,0 1 0 0 0,0-1 0 0 0,1 0 0 0 0,-1 1 0 0 0,0-1 0 0 0,0 0 0 0 0,-1 0 0 0 0,1 0 0 0 0,0 0 0 0 0,0 0 0 0 0,0 0 0 0 0,0 0 0 0 0,-1 0-1 0 0,1 0 1 0 0,-1 0 0 0 0,1-1 0 0 0,-1 1 0 0 0,1 0 0 0 0,-1 0 0 0 0,0-1 0 0 0,1 1 0 0 0,-1 0 0 0 0,0 0 0 0 0,0-1 0 0 0,0 1 0 0 0,0 0 0 0 0,0-1 0 0 0,0 0 23 0 0,1-9-1279 0 0,2-25-2512 0 0,-2 13-5761 0 0,-1 15-2071 0 0</inkml:trace>
  <inkml:trace contextRef="#ctx0" brushRef="#br0" timeOffset="412.003">301 1 4449 0 0,'0'0'2577'0'0,"0"0"-586"0"0,0 0-283 0 0,0 0 59 0 0,0 0 117 0 0,0 0-33 0 0,0 0-260 0 0,0 0-369 0 0,0 0-342 0 0,0 0-218 0 0,0 0-106 0 0,0 0-57 0 0,-4 12-10 0 0,-14 97 1505 0 0,29 176 1138 0 0,-39 112-2415 0 0,17-331-702 0 0,-2 1 1 0 0,-4-2-1 0 0,-11 26-15 0 0,20-49-789 0 0,29-42-946 0 0,6-9-1178 0 0,-16 2-1102 0 0,-3 2-2011 0 0,1 0-5759 0 0</inkml:trace>
</inkml:ink>
</file>

<file path=ppt/ink/ink21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7:27.9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188 162 4161 0 0,'0'0'1695'0'0,"0"0"-207"0"0,0 0 79 0 0,0 0 231 0 0,0 0 128 0 0,0 0-131 0 0,0 0-336 0 0,0 0-379 0 0,0 0-295 0 0,0 0-152 0 0,0 0 20 0 0,0 0 229 0 0,0 0 150 0 0,2 5 56 0 0,2 10-784 0 0,-1 1 0 0 0,-1-1 1 0 0,0 1-1 0 0,-1 0 0 0 0,0 0 0 0 0,-2 0 0 0 0,0 0 0 0 0,-1 0 1 0 0,0-1-1 0 0,-1 1 0 0 0,-1-1 0 0 0,0 1 0 0 0,-5 8-304 0 0,-74 240 507 0 0,17-94-416 0 0,53-90-95 0 0,14-78 8 0 0,0-1 0 0 0,0 1 1 0 0,1 0-1 0 0,-1-1 0 0 0,1 0 1 0 0,-1 1-1 0 0,1-1 0 0 0,-1 0 1 0 0,1 1-1 0 0,0-1 0 0 0,0 0 1 0 0,-1-1-1 0 0,1 1 1 0 0,0 0-1 0 0,0 0 0 0 0,0-1 1 0 0,0 1-1 0 0,0-1 0 0 0,0 1 1 0 0,0-1-1 0 0,0 0 0 0 0,0 0 1 0 0,1 0-1 0 0,-1 0 0 0 0,0 0 1 0 0,0-1-1 0 0,0 1 0 0 0,0-1 1 0 0,1 0-5 0 0,4 1 42 0 0,98-30 395 0 0,-60 12-318 0 0,55-15 106 0 0,-85 26-97 0 0,-14 4-1521 0 0,-9 2-3419 0 0,8 1-222 0 0,0 0-5489 0 0</inkml:trace>
  <inkml:trace contextRef="#ctx0" brushRef="#br0" timeOffset="316">596 685 9738 0 0,'0'0'2151'0'0,"0"0"-566"0"0,0 0-158 0 0,0 0 209 0 0,0 0 150 0 0,0 0-101 0 0,0 0-319 0 0,0 0-347 0 0,0 0-238 0 0,0 0-174 0 0,0 0-112 0 0,0 0-94 0 0,0 0-59 0 0,-11 33-61 0 0,-35 99-50 0 0,17-39 277 0 0,1 17-524 0 0,28-110-61 0 0,0 0-37 0 0,0 0-62 0 0,0 0-53 0 0,0 0-90 0 0,0 0-84 0 0,0-26-5633 0 0,0 9 1245 0 0,0 4-2564 0 0,0 3 832 0 0</inkml:trace>
  <inkml:trace contextRef="#ctx0" brushRef="#br0" timeOffset="562.064">401 733 5913 0 0,'0'0'2501'0'0,"0"0"-723"0"0,0 0-428 0 0,0 0-49 0 0,0 0-20 0 0,0 0-124 0 0,0 0-191 0 0,0 0-165 0 0,0 0-100 0 0,0 0 19 0 0,0 0 6 0 0,0 0-41 0 0,0 0-34 0 0,10 4-51 0 0,80 18 1114 0 0,56-22-1300 0 0,-114 0-5773 0 0,-1 0-5486 0 0,-29 0 3790 0 0</inkml:trace>
  <inkml:trace contextRef="#ctx0" brushRef="#br0" timeOffset="813.584">304 1064 7994 0 0,'0'0'1816'0'0,"0"0"-398"0"0,0 0-138 0 0,0 0 66 0 0,0 0 42 0 0,0 0-84 0 0,0 0-150 0 0,0 0-187 0 0,0 0-197 0 0,0 0-172 0 0,0 0-119 0 0,0 0-105 0 0,29 3-75 0 0,93 5-63 0 0,-43-18 28 0 0,-43 3-453 0 0,23-5-213 0 0,-22 1-5719 0 0,-28 7-4341 0 0</inkml:trace>
  <inkml:trace contextRef="#ctx0" brushRef="#br0" timeOffset="1884.777">4 140 2841 0 0,'0'0'1883'0'0,"0"0"-178"0"0,0 0 116 0 0,0 0 142 0 0,0 0 29 0 0,0 0-213 0 0,0 0-410 0 0,0 0-423 0 0,0 0-289 0 0,0 0-145 0 0,0 0-21 0 0,0 0 10 0 0,0 0 0 0 0,-3 0-23 0 0,44-2 3668 0 0,75 0-2324 0 0,7 17-1233 0 0,-106-8-253 0 0,-17-6-172 0 0,0-1 52 0 0,0 0 23 0 0,0 0 14 0 0,0 0 28 0 0,-5-19 611 0 0,-86-106-703 0 0,80 110-1157 0 0,18 19-5662 0 0,1 3-690 0 0,-1-3-4872 0 0</inkml:trace>
</inkml:ink>
</file>

<file path=ppt/ink/ink21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7:30.3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5441 0 0,'0'0'2097'0'0,"0"0"-141"0"0,0 0 55 0 0,0 0 58 0 0,0 0-142 0 0,0 0-375 0 0,0 0-397 0 0,0 0-260 0 0,0 0-95 0 0,0 0-1 0 0,0 0 8 0 0,0 0-11 0 0,0 0-61 0 0,14 11 1613 0 0,127-9 916 0 0,0 0-2995 0 0,-61-9-1111 0 0,-76 5-1068 0 0,-3-3-9262 0 0,-1 4-592 0 0</inkml:trace>
  <inkml:trace contextRef="#ctx0" brushRef="#br0" timeOffset="328.179">15 192 8938 0 0,'0'0'2148'0'0,"0"0"-757"0"0,0 0-310 0 0,0 0 55 0 0,0 0 125 0 0,0 0 141 0 0,0 0-19 0 0,0 0-111 0 0,0 0-97 0 0,0 0-199 0 0,0 0-153 0 0,0 0-84 0 0,0 0-81 0 0,21 2-53 0 0,66 5-65 0 0,44-15 868 0 0,-91 2-1064 0 0,-2 1-1360 0 0,-12 4-8190 0 0,-26 1-3123 0 0</inkml:trace>
  <inkml:trace contextRef="#ctx0" brushRef="#br0" timeOffset="7145.63">553 486 5065 0 0,'0'0'2751'0'0,"0"0"-734"0"0,0 0-389 0 0,0 0 3 0 0,0 0 55 0 0,0 0-126 0 0,0 0-256 0 0,0 0-339 0 0,0 0-235 0 0,0 0-127 0 0,0 0-76 0 0,0 0 13 0 0,7-19 3076 0 0,24-62-2011 0 0,27-43-907 0 0,-41 103-618 0 0,96-97 292 0 0,-111 118-372 0 0,0 0 0 0 0,0 0 1 0 0,0 0-1 0 0,0 0 0 0 0,0 1 0 0 0,0-1 0 0 0,0 1 1 0 0,0-1-1 0 0,0 1 0 0 0,0 0 0 0 0,0 0 1 0 0,0 0-1 0 0,-1 0 0 0 0,1 0 0 0 0,0 0 0 0 0,-1 1 1 0 0,1-1-1 0 0,-1 1 0 0 0,1-1 0 0 0,-1 1 1 0 0,0-1-1 0 0,1 1 0 0 0,-1 0 0 0 0,0-1 0 0 0,0 1 1 0 0,0 0-1 0 0,-1 0 0 0 0,1 0 0 0 0,0 0 1 0 0,0 1-1 0 0,25 173 94 0 0,-16-121-158 0 0,13-70 106 0 0,8-25-22 0 0,2 3 0 0 0,1 0 1 0 0,2 2-1 0 0,2 2 0 0 0,1 1 1 0 0,1 3-1 0 0,36-21-20 0 0,-75 49-2 0 0,-1 0-1 0 0,1 1 0 0 0,0-1 0 0 0,-1 0 1 0 0,1 0-1 0 0,0 1 0 0 0,0-1 1 0 0,0 1-1 0 0,-1-1 0 0 0,1 0 1 0 0,0 1-1 0 0,0 0 0 0 0,0-1 1 0 0,0 1-1 0 0,0-1 0 0 0,0 1 1 0 0,0 0-1 0 0,0 0 0 0 0,0 0 1 0 0,0 0-1 0 0,0-1 0 0 0,0 1 1 0 0,0 0-1 0 0,0 1 0 0 0,0-1 0 0 0,0 0 1 0 0,0 0-1 0 0,0 0 0 0 0,0 1 1 0 0,0-1-1 0 0,0 0 0 0 0,0 1 1 0 0,0-1-1 0 0,-1 1 0 0 0,1-1 1 0 0,0 1-1 0 0,0-1 0 0 0,0 1 1 0 0,0 0-1 0 0,-1-1 0 0 0,1 1 1 0 0,0 0-1 0 0,-1 0 0 0 0,1-1 0 0 0,-1 1 1 0 0,1 0-1 0 0,-1 0 0 0 0,1 0 1 0 0,-1 0-1 0 0,1 0 0 0 0,-1 0 1 0 0,0 0-1 0 0,0 0 0 0 0,1 0 1 0 0,-1 0-1 0 0,0 0 0 0 0,0 1 3 0 0,1-1 9 0 0,2 10 7 0 0,0-1-1 0 0,0 1 0 0 0,-1 0 1 0 0,0 0-1 0 0,-1 0 0 0 0,0 1 1 0 0,-1-1-1 0 0,0 0 0 0 0,-2 10-15 0 0,1 14 66 0 0,-36 174-272 0 0,37-208 9 0 0,9-1-1877 0 0,8-1-1221 0 0,-6-2-5218 0 0,-2-1-3509 0 0</inkml:trace>
</inkml:ink>
</file>

<file path=ppt/ink/ink21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7:42.2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92 1240 0 0,'0'0'2321'0'0,"0"0"-493"0"0,0 0-280 0 0,0 0-15 0 0,0 0-25 0 0,0 0-121 0 0,0 0-285 0 0,0 0-281 0 0,0 0-71 0 0,0 0-6 0 0,0 0 88 0 0,0 0 74 0 0,0 0-69 0 0,8 4-43 0 0,60 18 1469 0 0,222-21 1532 0 0,-203-2-3559 0 0,-93 4 1458 0 0,-79-72-1405 0 0,59 25-1429 0 0,25 41-1111 0 0,1 0-3722 0 0,0 2 1349 0 0,0 0-7136 0 0</inkml:trace>
</inkml:ink>
</file>

<file path=ppt/ink/ink21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7:38.0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45 5937 0 0,'0'0'3236'0'0,"0"0"-1405"0"0,0 0-708 0 0,0 0 42 0 0,0 0 179 0 0,0 0 61 0 0,0 0-210 0 0,0 0-274 0 0,0 0-82 0 0,0 0 4 0 0,0 0 48 0 0,0 0-6 0 0,5 10-171 0 0,27 72 693 0 0,7 55-264 0 0,-8 24-909 0 0,-11-120-203 0 0,17-108 1277 0 0,44-148-1202 0 0,-9 39-116 0 0,-66 159 172 0 0,-5 16-5592 0 0,-1 2-5836 0 0,0 3 1252 0 0</inkml:trace>
  <inkml:trace contextRef="#ctx0" brushRef="#br0" timeOffset="2092.23">422 362 0 0 0,'0'0'1838'0'0,"0"0"118"0"0,0 0 13 0 0,0 0-108 0 0,0 0-127 0 0,0 0-203 0 0,0 0-220 0 0,0 0-159 0 0,0 0-230 0 0,0 0-230 0 0,0 0-141 0 0,0 0-81 0 0,0 0-13 0 0,-4 2 1 0 0,-80 95 2686 0 0,-36 32-2842 0 0,93-99-308 0 0,26-30-20 0 0,1 0-8 0 0,0 0-17 0 0,0 0-28 0 0,0 0-25 0 0,0 0-6 0 0,16-12 183 0 0,184-160 327 0 0,-144 132-377 0 0,-54 40-22 0 0,-1 0 0 0 0,0 0 0 0 0,0 0 0 0 0,0 0-1 0 0,1 0 1 0 0,-1 1 0 0 0,0-1 0 0 0,0 0 0 0 0,0 1 0 0 0,0-1 0 0 0,0 1 0 0 0,0-1 0 0 0,0 1 0 0 0,0 0 0 0 0,0-1 0 0 0,0 1 0 0 0,0 0 0 0 0,0 0 0 0 0,0 0 0 0 0,-1-1 0 0 0,1 1 0 0 0,0 0 0 0 0,0 0 0 0 0,-1 0 0 0 0,1 0-1 0 0,-1 0 1 0 0,1 0 0 0 0,-1 1 0 0 0,1-1 0 0 0,-1 0 0 0 0,0 0 0 0 0,0 0 0 0 0,1 0 0 0 0,-1 0 0 0 0,0 1 0 0 0,0-1 0 0 0,0 0 0 0 0,0 0 0 0 0,0 0 0 0 0,-1 1-1 0 0,4 6 8 0 0,15 72-4 0 0,11-17-60 0 0,-29-62 71 0 0,0 0-1 0 0,0-1 0 0 0,0 1 1 0 0,0 0-1 0 0,0-1 0 0 0,0 1 1 0 0,0 0-1 0 0,0-1 0 0 0,0 1 0 0 0,0 0 1 0 0,0-1-1 0 0,-1 1 0 0 0,1 0 1 0 0,0-1-1 0 0,-1 1 0 0 0,1 0 1 0 0,0-1-1 0 0,-1 1 0 0 0,1-1 1 0 0,-1 1-1 0 0,1-1 0 0 0,-1 1 1 0 0,1-1-1 0 0,-1 1 0 0 0,1-1 0 0 0,-1 0 1 0 0,1 1-1 0 0,-1-1 0 0 0,1 0 1 0 0,-1 1-1 0 0,0-1 0 0 0,1 0 1 0 0,-1 0-1 0 0,0 1 0 0 0,1-1 1 0 0,-1 0-1 0 0,0 0 0 0 0,1 0 0 0 0,-1 0 1 0 0,0 0-1 0 0,1 0 0 0 0,-1 0 1 0 0,0 0-1 0 0,0 0 0 0 0,1 0 1 0 0,-1-1-1 0 0,1 1 0 0 0,-1 0 1 0 0,0 0-1 0 0,1-1 0 0 0,-1 1 0 0 0,0 0 1 0 0,1-1-1 0 0,-1 1-14 0 0,-44-8 69 0 0,-97-80-915 0 0,129 83 196 0 0,-3-2-4797 0 0,12 4-408 0 0,1 3-2617 0 0</inkml:trace>
  <inkml:trace contextRef="#ctx0" brushRef="#br0" timeOffset="2565.363">705 421 1152 0 0,'0'0'987'0'0,"0"0"-335"0"0,0 0 178 0 0,0 0 578 0 0,0 0 420 0 0,0 0 41 0 0,0 0-207 0 0,0 0-333 0 0,0 0-279 0 0,0 0-209 0 0,0 0-129 0 0,0 0-103 0 0,4 13-77 0 0,12 44-87 0 0,-14-49-351 0 0,0 0 1 0 0,-1 0-1 0 0,0 1 1 0 0,0-1-1 0 0,-1 0 1 0 0,0 1-1 0 0,-1-1 0 0 0,1 0 1 0 0,-2 0-1 0 0,1 0 1 0 0,-1 1-1 0 0,-1 1-94 0 0,1-5 7 0 0,-21 25-11378 0 0,23-30 7582 0 0,0 0 1903 0 0</inkml:trace>
  <inkml:trace contextRef="#ctx0" brushRef="#br0" timeOffset="2859.203">542 428 3057 0 0,'0'0'1589'0'0,"0"0"-280"0"0,0 0 135 0 0,0 0 122 0 0,0 0-54 0 0,0 0-141 0 0,0 0-224 0 0,0 0-202 0 0,0 0-171 0 0,0 0-121 0 0,0 0-118 0 0,0 0-123 0 0,32 1-113 0 0,103 1-124 0 0,-61 3-115 0 0,-38 9-863 0 0,-30-9-1730 0 0,-2 1-5190 0 0,-4-6 1934 0 0</inkml:trace>
  <inkml:trace contextRef="#ctx0" brushRef="#br0" timeOffset="3112.65">527 679 0 0 0,'0'0'752'0'0,"0"0"760"0"0,0 0 169 0 0,0 0-89 0 0,0 0-208 0 0,0 0-359 0 0,0 0-305 0 0,0 0-248 0 0,0 0-224 0 0,0 0-208 0 0,188-4-296 0 0,-168 0-360 0 0,-4 1-832 0 0,-3-1-1809 0 0,-5 0-592 0 0</inkml:trace>
</inkml:ink>
</file>

<file path=ppt/ink/ink21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7:45.4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0 184 4297 0 0,'0'0'2989'0'0,"0"0"-1062"0"0,0 0-582 0 0,0 0-71 0 0,0 0-13 0 0,0 0-18 0 0,0 0-4 0 0,0 0-80 0 0,0 0-43 0 0,0 0-37 0 0,0 0-126 0 0,0 0-120 0 0,0 0-102 0 0,7 16-87 0 0,47 112 1259 0 0,-48-102-1706 0 0,0-1 0 0 0,-2 1 0 0 0,0 1-1 0 0,-2-1 1 0 0,-1 0 0 0 0,-1 1 0 0 0,-2 5-197 0 0,5 91 100 0 0,4-100-106 0 0,-7-23 10 0 0,0 0 2 0 0,14-19 603 0 0,107-224-246 0 0,-7 4-320 0 0,-109 235-1849 0 0,-10 32-6735 0 0,5-27 6790 0 0,-2 7-9976 0 0</inkml:trace>
  <inkml:trace contextRef="#ctx0" brushRef="#br0" timeOffset="366.049">473 593 5417 0 0,'0'0'3644'0'0,"0"0"-1716"0"0,0 0-734 0 0,0 0 126 0 0,0 0 231 0 0,0 0 49 0 0,0 0-207 0 0,0 0-368 0 0,0 0-306 0 0,0 0-186 0 0,0 0-105 0 0,0 0-74 0 0,0 0-62 0 0,-4 17-47 0 0,-21 77 93 0 0,24-92-311 0 0,0 0 1 0 0,0 0-1 0 0,0 0 0 0 0,0 0 1 0 0,1 0-1 0 0,-1 0 1 0 0,1 1-1 0 0,-1-1 1 0 0,1 0-1 0 0,0 0 1 0 0,0 0-1 0 0,0 0 1 0 0,0 1-1 0 0,0-1 0 0 0,1 0 1 0 0,-1 0-1 0 0,1 0 1 0 0,-1 0-1 0 0,1 0 1 0 0,0 0-1 0 0,-1 0 1 0 0,1 0-1 0 0,0 0 0 0 0,1 0 1 0 0,-1 0-1 0 0,0 0 1 0 0,0 0-1 0 0,1-1 1 0 0,-1 1-1 0 0,1-1 1 0 0,0 1-1 0 0,-1-1 0 0 0,1 1 1 0 0,0-1-1 0 0,0 0 1 0 0,0 0-1 0 0,-1 0 1 0 0,1 0-1 0 0,1 0 1 0 0,-1-1-1 0 0,0 1 1 0 0,0 0-1 0 0,0-1 0 0 0,0 0 1 0 0,0 1-1 0 0,0-1 1 0 0,1 0-1 0 0,-1 0 1 0 0,0 0-1 0 0,0-1 1 0 0,0 1-1 0 0,1 0 0 0 0,-1-1 1 0 0,0 1-1 0 0,1-1-27 0 0,4-4 125 0 0,1 0 0 0 0,-1-1 0 0 0,0 0 1 0 0,0 0-1 0 0,0 0 0 0 0,-1-1 0 0 0,0 0 0 0 0,0 0 0 0 0,-1 0 0 0 0,0-1 0 0 0,0 0 0 0 0,-1 0 0 0 0,0 0 0 0 0,-1 0 0 0 0,1-1 0 0 0,-1 0 0 0 0,-1 1 0 0 0,0-1 0 0 0,0 0 0 0 0,-1 0 0 0 0,0-9-125 0 0,0 16-16 0 0,-1 0 0 0 0,1 0 0 0 0,-1 0 0 0 0,0 0 0 0 0,0-1 0 0 0,0 1 0 0 0,0 0 0 0 0,0 0 0 0 0,0 0 0 0 0,-1 0 0 0 0,1 0-1 0 0,-1 0 1 0 0,0-1 0 0 0,1 1 0 0 0,-1 0 0 0 0,0 1 0 0 0,0-1 0 0 0,0 0 0 0 0,0 0 0 0 0,-1 0 0 0 0,1 1 0 0 0,0-1 0 0 0,-1 0 0 0 0,0 1 0 0 0,1-1 0 0 0,-1 1-1 0 0,0 0 1 0 0,1-1 0 0 0,-1 1 0 0 0,0 0 0 0 0,0 0 0 0 0,0 0 0 0 0,0 1 0 0 0,0-1 0 0 0,0 0 0 0 0,0 1 0 0 0,0-1 0 0 0,0 1 0 0 0,-1 0 0 0 0,1 0 0 0 0,0 0-1 0 0,-1 0 17 0 0,-31 3-2725 0 0,23 0-771 0 0,0 2-3339 0 0,2 2-5246 0 0</inkml:trace>
  <inkml:trace contextRef="#ctx0" brushRef="#br0" timeOffset="886.11">1035 494 10018 0 0,'0'0'2638'0'0,"0"0"-799"0"0,0 0-387 0 0,0 0-35 0 0,0 0-74 0 0,0 0-134 0 0,0 0-254 0 0,0 0-248 0 0,0 0-135 0 0,0 0-72 0 0,0 0 10 0 0,0 0 16 0 0,0 0 4 0 0,1 5-34 0 0,-5 60 688 0 0,-77 71-748 0 0,80-134-435 0 0,0 0 0 0 0,0 0 0 0 0,0 0 0 0 0,0 0 0 0 0,0 1 0 0 0,0-1 0 0 0,1 0 0 0 0,-1 1 0 0 0,1-1 0 0 0,0 0 0 0 0,0 1 0 0 0,0-1 0 0 0,0 0 0 0 0,0 1 0 0 0,0-1 0 0 0,1 0 0 0 0,-1 0 0 0 0,1 1 0 0 0,0-1 0 0 0,-1 0 0 0 0,1 0 0 0 0,0 0-1 0 0,0 1 1 0 0,0-1 0 0 0,1 0 0 0 0,-1-1 0 0 0,0 1 0 0 0,1 0 0 0 0,1 1-1 0 0,4 0 55 0 0,0-1 0 0 0,0 0 1 0 0,0 0-1 0 0,0-1 0 0 0,0 1 0 0 0,0-2 0 0 0,1 1 0 0 0,-1-1 0 0 0,0 0 0 0 0,1-1 0 0 0,-1 0 0 0 0,0 0 1 0 0,0 0-1 0 0,0-1 0 0 0,1 0 0 0 0,3-2-55 0 0,-3-11-1813 0 0,-9 1-2698 0 0,1 5-2368 0 0,0 6-4407 0 0</inkml:trace>
  <inkml:trace contextRef="#ctx0" brushRef="#br0" timeOffset="1382.12">796 236 8378 0 0,'0'0'2155'0'0,"0"0"-337"0"0,0 0-209 0 0,0 0-128 0 0,0 0-160 0 0,0 0-181 0 0,0 0-137 0 0,0 0-108 0 0,0 0-79 0 0,0 0-62 0 0,0 0-30 0 0,0 0-40 0 0,22-15-50 0 0,69-45-32 0 0,36-7 1887 0 0,-55-16-1203 0 0,-71 83-1281 0 0,0-1 0 0 0,-1 0-1 0 0,1 0 1 0 0,0 0 0 0 0,0 1 0 0 0,-1-1 0 0 0,1 0 0 0 0,0 1 0 0 0,0-1 0 0 0,0 1 0 0 0,0-1 0 0 0,0 1 0 0 0,0-1 0 0 0,0 1 0 0 0,0 0 0 0 0,0-1 0 0 0,0 1 0 0 0,0 0 0 0 0,0 0 0 0 0,0 0 0 0 0,0 0 0 0 0,0 0 0 0 0,0 0-1 0 0,0 0 1 0 0,0 0 0 0 0,0 0 0 0 0,0 0 0 0 0,0 1 0 0 0,0-1 0 0 0,0 0 0 0 0,0 1 0 0 0,0-1 0 0 0,0 0 0 0 0,0 1 0 0 0,0 0-5 0 0,42 94 319 0 0,14 81 57 0 0,-24-128-576 0 0,-11-40-5372 0 0,-18-9-2390 0 0,-1-2-4857 0 0</inkml:trace>
</inkml:ink>
</file>

<file path=ppt/ink/ink21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7:43.2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20 126 4273 0 0,'0'0'2626'0'0,"0"0"-787"0"0,0 0-391 0 0,0 0 15 0 0,0 0 41 0 0,0 0-31 0 0,0 0-196 0 0,0 0-330 0 0,0 0-324 0 0,0 0-212 0 0,0 0-104 0 0,0 0-30 0 0,-5 8 954 0 0,55 6 2701 0 0,33-13-2309 0 0,-47-2-1172 0 0,16 8-1901 0 0,-52-4-501 0 0,0-2-1603 0 0,0 0-3755 0 0,0 2-4132 0 0</inkml:trace>
  <inkml:trace contextRef="#ctx0" brushRef="#br0" timeOffset="249.587">0 328 11450 0 0,'0'0'1406'0'0,"0"0"-558"0"0,0 0-4 0 0,0 0 141 0 0,0 0 43 0 0,0 0-99 0 0,0 0-178 0 0,0 0-167 0 0,0 0-153 0 0,0 0-124 0 0,0 0-96 0 0,0 0-67 0 0,32 3-111 0 0,100 7-100 0 0,-70-11-904 0 0,-46-2-1342 0 0,-3-1-3598 0 0,-5 3-4778 0 0</inkml:trace>
  <inkml:trace contextRef="#ctx0" brushRef="#br0" timeOffset="1700.831">451 538 8346 0 0,'0'0'2075'0'0,"0"0"-339"0"0,0 0-185 0 0,0 0-18 0 0,0 0-125 0 0,0 0-183 0 0,0 0-258 0 0,0 0-201 0 0,0 0-107 0 0,0 0-90 0 0,0 0-26 0 0,7-13-14 0 0,58-96 1386 0 0,-40 65-1385 0 0,3 0-1 0 0,2 2 0 0 0,1 1 0 0 0,2 2 0 0 0,22-20-529 0 0,64-46 306 0 0,-114 149-384 0 0,-37 194 266 0 0,32-230-192 0 0,0-6 4 0 0,-1 1 0 0 0,0-1 0 0 0,1 0 0 0 0,-1 0 0 0 0,1 1 0 0 0,0-1 0 0 0,0 0 0 0 0,-1 1 0 0 0,2-1 0 0 0,-1 0 0 0 0,0 1 0 0 0,0-1 0 0 0,1 0 0 0 0,-1 1 0 0 0,1-1 0 0 0,0 0 0 0 0,0 0 0 0 0,0 0 0 0 0,0 0 0 0 0,0 1 0 0 0,0-2 0 0 0,0 1 0 0 0,1 0 0 0 0,-1 0 0 0 0,1 0 0 0 0,-1 0 0 0 0,1-1 0 0 0,0 1 0 0 0,0-1 0 0 0,0 1 0 0 0,0-1 0 0 0,0 0 0 0 0,0 0 0 0 0,0 0 0 0 0,0 0 0 0 0,0 0 0 0 0,0 0 0 0 0,1-1 0 0 0,-1 1 0 0 0,0-1 0 0 0,3 1 0 0 0,-1-3 13 0 0,0 1 0 0 0,0-1-1 0 0,0 0 1 0 0,0 0-1 0 0,0 0 1 0 0,0-1-1 0 0,0 1 1 0 0,-1-1 0 0 0,1 0-1 0 0,-1 0 1 0 0,0 0-1 0 0,0 0 1 0 0,0-1-1 0 0,0 1 1 0 0,-1-1 0 0 0,1 0-1 0 0,0-1-12 0 0,9-11 37 0 0,29-33-12 0 0,89-104 57 0 0,-24 42-56 0 0,-79 86-7 0 0,-27 25-22 0 0,0 0 2 0 0,0 0-26 0 0,0 0-10 0 0,20 121 123 0 0,11 60 162 0 0,-42 28-178 0 0,10-176-324 0 0,1-32 135 0 0,56-29-5141 0 0,-37 7-2454 0 0,-13 14 3922 0 0,1 0-6688 0 0</inkml:trace>
</inkml:ink>
</file>

<file path=ppt/ink/ink21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9:52.6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635 461 0 0 0,'0'0'1616'0'0,"0"0"442"0"0,0 0 49 0 0,0 0-189 0 0,0 0-219 0 0,0 0-169 0 0,0 0-123 0 0,0 0-103 0 0,2-2-36 0 0,7-8-13 0 0,-7 7-41 0 0,-2 3-42 0 0,0 0-86 0 0,0 0-114 0 0,0 0-132 0 0,0 0-141 0 0,-4-19 1396 0 0,-4 12-1946 0 0,-1 0 0 0 0,-1 0 0 0 0,1 1 1 0 0,-1 0-1 0 0,0 0 0 0 0,-1 1 0 0 0,1 1 1 0 0,-1 0-1 0 0,0 0 0 0 0,0 1 0 0 0,0 0 0 0 0,-1 1 1 0 0,1 1-1 0 0,-1 0 0 0 0,1 0 0 0 0,-1 1 1 0 0,1 0-1 0 0,-4 2-149 0 0,-7-2 63 0 0,1 1 1 0 0,-1 1 0 0 0,1 1-1 0 0,0 1 1 0 0,0 1 0 0 0,0 1-1 0 0,0 1-63 0 0,-43 15 202 0 0,18 4-74 0 0,46-23-127 0 0,1-1 0 0 0,-1 0 1 0 0,1 1-1 0 0,0-1 0 0 0,0 0 0 0 0,0 0 1 0 0,0 1-1 0 0,0-1 0 0 0,0 0 1 0 0,1 0-1 0 0,-1 0 0 0 0,1 0 1 0 0,-1-1-1 0 0,1 1 0 0 0,0 0 1 0 0,0-1-1 0 0,0 1 0 0 0,0-1 0 0 0,0 1 1 0 0,0-1-1 0 0,0 0 0 0 0,0 0 1 0 0,0 0-1 0 0,1 0 0 0 0,-1-1 1 0 0,0 1-1 0 0,1 0 0 0 0,0-1-1 0 0,1 2 0 0 0,161 43 172 0 0,-48-14-28 0 0,-124-14 149 0 0,-16 3-188 0 0,-2-2 0 0 0,0 0 1 0 0,0-2-1 0 0,-2-1 0 0 0,0-1 0 0 0,-28 11-105 0 0,-99 57 55 0 0,141-73-51 0 0,6-5-3 0 0,-1 0 0 0 0,1 0 1 0 0,0 0-1 0 0,1 1 1 0 0,-1 0-1 0 0,1 0 0 0 0,0 1 1 0 0,0 0-1 0 0,0 0 0 0 0,1 0 1 0 0,0 1-1 0 0,0-1 1 0 0,1 1-1 0 0,0 1 0 0 0,0-1 1 0 0,0 0-1 0 0,1 1 1 0 0,1 0-1 0 0,-1 0 0 0 0,1 0 1 0 0,0 0-1 0 0,0 2-1 0 0,4-6 2 0 0,0 1-1 0 0,1-1 1 0 0,-1 1 0 0 0,1-1-1 0 0,0 0 1 0 0,0 0-1 0 0,0 0 1 0 0,0-1-1 0 0,1 1 1 0 0,0-1 0 0 0,-1 0-1 0 0,1 0 1 0 0,1 0-1 0 0,-1 0 1 0 0,0-1-1 0 0,0 1 1 0 0,1-1 0 0 0,0-1-1 0 0,-1 1 1 0 0,1 0-1 0 0,0-1 1 0 0,0 0 0 0 0,-1 0-1 0 0,1-1 1 0 0,0 1-1 0 0,3-1-1 0 0,-4 1 6 0 0,26 4 50 0 0,0-1 1 0 0,1-1-1 0 0,-1-1 0 0 0,1-2 1 0 0,-1-2-1 0 0,1 0 1 0 0,17-5-57 0 0,70-29 157 0 0,-117 34-219 0 0,1 0 0 0 0,0 0 0 0 0,-1 0 0 0 0,1 0-1 0 0,-1 0 1 0 0,0 0 0 0 0,0-1 0 0 0,0 1 0 0 0,0-1 0 0 0,0 1 0 0 0,0-1 0 0 0,0 1 0 0 0,-1-1-1 0 0,0 1 1 0 0,1-1 0 0 0,-1 0 0 0 0,0 1 0 0 0,0-1 0 0 0,0 0 0 0 0,-1 1 0 0 0,1-1 0 0 0,-1 1-1 0 0,1-1 1 0 0,-1 1 0 0 0,-1-3 62 0 0,-11-40-6194 0 0,11 41 4782 0 0,-1-7-6189 0 0,0 3-4664 0 0</inkml:trace>
  <inkml:trace contextRef="#ctx0" brushRef="#br0" timeOffset="497.897">422 1 7250 0 0,'0'0'1812'0'0,"0"0"-212"0"0,0 0-43 0 0,0 0 92 0 0,0 0 18 0 0,0 0-78 0 0,0 0-180 0 0,0 0-215 0 0,0 0-182 0 0,0 0-148 0 0,0 0-112 0 0,0 0-91 0 0,0 0-49 0 0,-23 22-49 0 0,-70 72-42 0 0,65-42 253 0 0,29-44-596 0 0,11 294 2829 0 0,-31 56-2096 0 0,-34 72-508 0 0,52-402-391 0 0,1-9 7 0 0,-1 1 0 0 0,-1 0 0 0 0,0-1 0 0 0,-2 1-1 0 0,0-1 1 0 0,-1 0 0 0 0,-7 16-19 0 0,10-90-4488 0 0,8 40-946 0 0,-4 9-762 0 0,1 1-6559 0 0</inkml:trace>
</inkml:ink>
</file>

<file path=ppt/ink/ink21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0:00.8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1 104 1880 0 0,'0'0'2684'0'0,"0"0"-824"0"0,0 0-310 0 0,0 0 58 0 0,0 0 64 0 0,0 0-53 0 0,0 0-253 0 0,0 0-279 0 0,0 0-139 0 0,0 0-13 0 0,0 0 41 0 0,0 0-49 0 0,0 0-111 0 0,11-1-116 0 0,92-1 1742 0 0,123 33-7 0 0,-56-23-1665 0 0,-176-8 1897 0 0,-51-59-2493 0 0,-13-17-168 0 0,70 75-62 0 0,19 0-5974 0 0,-3-1 1897 0 0,-6 2-2455 0 0,0 0-5415 0 0</inkml:trace>
</inkml:ink>
</file>

<file path=ppt/ink/ink21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0:01.3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7001 0 0,'0'0'1788'0'0,"0"0"-196"0"0,0 0 47 0 0,0 0 123 0 0,0 0-14 0 0,0 0-265 0 0,0 0-388 0 0,0 0-328 0 0,0 0-202 0 0,0 0-86 0 0,0 0-31 0 0,0 0 7 0 0,28 5 2779 0 0,176 3 386 0 0,-127-10-3310 0 0,83-1-1714 0 0,-149 6-2007 0 0,-10-1-891 0 0,0-1-3351 0 0,-1 0-3563 0 0</inkml:trace>
</inkml:ink>
</file>

<file path=ppt/ink/ink2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4:47.1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 1 19836 0 0,'0'0'1251'0'0,"0"0"-284"0"0,0 0 51 0 0,0 0 113 0 0,0 0-94 0 0,0 0-254 0 0,0 0-306 0 0,0 0-229 0 0,0 0-85 0 0,0 0-51 0 0,0 0-65 0 0,0 0-19 0 0,0 0-22 0 0,-3 31-27 0 0,-9 96-26 0 0,11-118-461 0 0,-1 24 866 0 0,2-32-3755 0 0,0 4-4049 0 0,0-5-4636 0 0</inkml:trace>
</inkml:ink>
</file>

<file path=ppt/ink/ink21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0:01.6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11 7290 0 0,'0'0'2384'0'0,"0"0"-86"0"0,0 0 85 0 0,0 0-208 0 0,0 0-330 0 0,0 0-317 0 0,0 0-268 0 0,0 0-216 0 0,35 3-209 0 0,110 6-177 0 0,70-13 518 0 0,-204 3-1893 0 0,20-4 445 0 0,-22 1-3646 0 0,-1-1-4056 0 0,-6 1-4021 0 0</inkml:trace>
</inkml:ink>
</file>

<file path=ppt/ink/ink21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49:58.9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148 34 0 0 0,'0'0'1143'0'0,"0"0"668"0"0,0 0 327 0 0,0 0 161 0 0,0 0-39 0 0,0 0-172 0 0,0 0-244 0 0,0 0-296 0 0,0 0-270 0 0,0 0-187 0 0,-1-6-172 0 0,0-16-114 0 0,1 16-79 0 0,0 6-72 0 0,0 0-25 0 0,0 0-59 0 0,0 0-64 0 0,0 0-86 0 0,0 20 1520 0 0,2 49-910 0 0,-7 89-138 0 0,-78 81-351 0 0,42-135-441 0 0,22 2-93 0 0,19-106-16 0 0,0 0 1 0 0,0 0 5 0 0,0 0 19 0 0,0 0-3 0 0,0 0 2 0 0,0 0-20 0 0,0 0 9 0 0,0 0-2 0 0,0 0-14 0 0,0 0 18 0 0,0 0-4 0 0,29 0 308 0 0,131-28 522 0 0,-65 5-572 0 0,177-3 368 0 0,-279 27-2023 0 0,5-3-2249 0 0,-1 0 459 0 0,3 1-2787 0 0,0 1-5713 0 0</inkml:trace>
  <inkml:trace contextRef="#ctx0" brushRef="#br0" timeOffset="360.782">742 490 7058 0 0,'0'0'4124'0'0,"0"0"-2161"0"0,0 0-916 0 0,0 0-100 0 0,0 0 180 0 0,0 0 160 0 0,0 0-24 0 0,0 0-231 0 0,0 0-276 0 0,0 0-130 0 0,0 0 54 0 0,0 0 62 0 0,0 0 23 0 0,2 12-68 0 0,7 127 1401 0 0,-20 85-887 0 0,8-161-1145 0 0,2-106-5832 0 0,0 21 1728 0 0,1 0-3836 0 0,0 14-1937 0 0</inkml:trace>
  <inkml:trace contextRef="#ctx0" brushRef="#br0" timeOffset="647.678">750 439 4569 0 0,'0'0'1898'0'0,"0"0"-187"0"0,0 0-20 0 0,0 0 109 0 0,0 0-7 0 0,0 0-256 0 0,0 0-407 0 0,0 0-346 0 0,0 0-212 0 0,0 0-90 0 0,0 0 43 0 0,0 0 227 0 0,2 3 179 0 0,4 2-665 0 0,0 0 0 0 0,1 1 0 0 0,-1-2 0 0 0,1 1 0 0 0,0-1 0 0 0,0 0 0 0 0,1-1 0 0 0,-1 1 0 0 0,1-2-1 0 0,-1 1 1 0 0,1-1 0 0 0,0 0 0 0 0,0 0 0 0 0,0-1 0 0 0,0 0 0 0 0,0-1 0 0 0,0 0 0 0 0,0 0 0 0 0,6-1-266 0 0,3 0-57 0 0,0 0 0 0 0,0-1 0 0 0,-1 0-1 0 0,1-2 1 0 0,-1 0 0 0 0,0-1 0 0 0,0 0 0 0 0,4-3 57 0 0,-8 4-1190 0 0,-17 3-13216 0 0,3 1 5231 0 0</inkml:trace>
  <inkml:trace contextRef="#ctx0" brushRef="#br0" timeOffset="900.477">693 667 2993 0 0,'0'0'1981'0'0,"0"0"-600"0"0,0 0-170 0 0,0 0 148 0 0,0 0 104 0 0,0 0 25 0 0,0 0 99 0 0,0 0-93 0 0,0 0-82 0 0,0 0-59 0 0,0 0-286 0 0,0 0-210 0 0,0 0-147 0 0,13 4-144 0 0,44 10-149 0 0,50-10 245 0 0,-63-9-1378 0 0,-29 1-2319 0 0,-2-2-4078 0 0,-6 3-4024 0 0</inkml:trace>
</inkml:ink>
</file>

<file path=ppt/ink/ink21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0:02.4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275 199 392 0 0,'0'0'2423'0'0,"0"0"-158"0"0,0 0 153 0 0,0 0 221 0 0,0 0-19 0 0,0 0-222 0 0,0 0-497 0 0,0 0-490 0 0,0 0-356 0 0,0 0-254 0 0,0 0-154 0 0,0 0-75 0 0,0 0-41 0 0,0-4-29 0 0,1-2-555 0 0,1-4 1121 0 0,-2 24 511 0 0,-1 213 1106 0 0,1-111-3345 0 0,0 0-3404 0 0,1-119-6021 0 0,-1 2-920 0 0</inkml:trace>
  <inkml:trace contextRef="#ctx0" brushRef="#br0" timeOffset="215.522">0 704 8058 0 0,'0'0'1607'0'0,"0"0"-139"0"0,0 0 264 0 0,0 0 337 0 0,0 0-126 0 0,0 0-312 0 0,0 0-329 0 0,0 0-290 0 0,0 0-195 0 0,34 1-137 0 0,106 4-133 0 0,80-3 445 0 0,-179-3-4415 0 0,3 1-3634 0 0,-38 0-4257 0 0</inkml:trace>
  <inkml:trace contextRef="#ctx0" brushRef="#br0" timeOffset="660.635">140 943 9290 0 0,'0'0'2078'0'0,"0"0"-589"0"0,0 0-251 0 0,0 0 61 0 0,0 0 57 0 0,0 0-110 0 0,0 0-214 0 0,0 0-189 0 0,0 0-135 0 0,0 0-101 0 0,0 0-82 0 0,34-3-110 0 0,103-6-92 0 0,-34 6 324 0 0,-102 3-638 0 0,0 1-1 0 0,0-1 1 0 0,1 0 0 0 0,-1 1 0 0 0,0-1 0 0 0,0 1 0 0 0,0-1 0 0 0,0 1 0 0 0,0-1 0 0 0,0 1 0 0 0,0 0 0 0 0,0 0 0 0 0,0-1 0 0 0,0 1 0 0 0,0 0 0 0 0,0 0 0 0 0,-1 0 0 0 0,1 0-1 0 0,0 0 1 0 0,-1 0 0 0 0,1 0 0 0 0,0 0 0 0 0,-1 0 0 0 0,1 1 0 0 0,-1-1 0 0 0,0 0 0 0 0,1 0 0 0 0,-1 0 0 0 0,0 1 0 0 0,0-1 0 0 0,0 0 0 0 0,0 0 0 0 0,0 1 0 0 0,0-1 0 0 0,0 0-1 0 0,0 0 1 0 0,0 0 0 0 0,-1 1 0 0 0,1-1 0 0 0,-1 0 0 0 0,1 0 0 0 0,-1 0 0 0 0,1 0 0 0 0,-1 0 0 0 0,1 0 0 0 0,-1 0 0 0 0,0 0 0 0 0,1 0 0 0 0,-1 0 0 0 0,0 0 0 0 0,0 0 0 0 0,0 0-1 0 0,0 0 1 0 0,0-1 0 0 0,0 1 0 0 0,0 0 0 0 0,0-1 0 0 0,0 1 0 0 0,0-1 0 0 0,-1 1 0 0 0,1-1-9 0 0,-91 77 378 0 0,76-66-356 0 0,0 0 1 0 0,1 1-1 0 0,1 1 0 0 0,0 0 0 0 0,0 1 1 0 0,2 0-1 0 0,-1 1 0 0 0,2 0 0 0 0,0 1 1 0 0,1 1-1 0 0,-5 9-22 0 0,14-22 37 0 0,-1-1-1 0 0,1 1 1 0 0,0-1-1 0 0,0 1 1 0 0,0 0 0 0 0,0 0-1 0 0,1-1 1 0 0,-1 1 0 0 0,1 0-1 0 0,0 0 1 0 0,0-1 0 0 0,0 1-1 0 0,1 0 1 0 0,-1 0 0 0 0,1-1-1 0 0,0 1 1 0 0,0 0 0 0 0,0-1-1 0 0,1 1 1 0 0,-1-1 0 0 0,1 1-1 0 0,0-1 1 0 0,0 0 0 0 0,0 1-1 0 0,0-1 1 0 0,0 0 0 0 0,1-1-1 0 0,-1 1 1 0 0,1 0 0 0 0,0-1-1 0 0,0 1 1 0 0,0-1 0 0 0,0 0-1 0 0,1 0 1 0 0,-1 0 0 0 0,0-1-1 0 0,3 2-36 0 0,10 2 154 0 0,0-1 0 0 0,-1 0 1 0 0,1-1-1 0 0,0 0 0 0 0,1-2 0 0 0,-1 0 0 0 0,0 0 0 0 0,0-2 1 0 0,0 0-1 0 0,3-1-154 0 0,32-25-478 0 0,-38 12-2215 0 0,-2-2-3692 0 0,-7 10-5396 0 0</inkml:trace>
  <inkml:trace contextRef="#ctx0" brushRef="#br0" timeOffset="2222.564">694 1138 2000 0 0,'0'0'2166'0'0,"0"0"-203"0"0,0 0 99 0 0,0 0 133 0 0,0 0-89 0 0,0 0-315 0 0,0 0-433 0 0,0 0-329 0 0,0 0-113 0 0,0 0-15 0 0,0 0 3 0 0,0 0-24 0 0,0 0-44 0 0,8 7 4199 0 0,7-99-2894 0 0,-5 59-2087 0 0,1 2-1 0 0,1-1 0 0 0,1 2 1 0 0,2-1-1 0 0,1 2 0 0 0,2 0 1 0 0,19-24-54 0 0,17-2 34 0 0,-38 73-268 0 0,-9-4 242 0 0,0 0 1 0 0,-1 1 0 0 0,0-1 0 0 0,-1 1-1 0 0,-1 0 1 0 0,0 1 0 0 0,-1-1 0 0 0,-1 1-1 0 0,1 11-8 0 0,7 39 8 0 0,7-14-60 0 0,-17-51 55 0 0,1-1-1 0 0,0 1 1 0 0,0-1-1 0 0,0 1 1 0 0,-1 0-1 0 0,1-1 1 0 0,0 0-1 0 0,0 1 1 0 0,0-1 0 0 0,0 0-1 0 0,0 1 1 0 0,0-1-1 0 0,0 0 1 0 0,0 0-1 0 0,0 0 1 0 0,0 0-1 0 0,0 0 1 0 0,0 0-1 0 0,0 0 1 0 0,0 0-1 0 0,0 0 1 0 0,0 0-1 0 0,0 0 1 0 0,0-1-1 0 0,0 1 1 0 0,0 0-1 0 0,0-1 1 0 0,-1 1-1 0 0,1-1 1 0 0,0 1-1 0 0,0-1 1 0 0,0 1-1 0 0,0-1 1 0 0,-1 0-1 0 0,1 1 1 0 0,0-1-1 0 0,-1 0 1 0 0,1 0-1 0 0,0 0 1 0 0,-1 1-1 0 0,1-1 1 0 0,-1 0-1 0 0,1 0 1 0 0,-1 0-1 0 0,0 0 1 0 0,1 0-1 0 0,-1 0 1 0 0,0 0-1 0 0,0 0 1 0 0,0 0-1 0 0,0 0 1 0 0,1 0-1 0 0,-1 0 1 0 0,-1 0-1 0 0,1 0 1 0 0,0 0-3 0 0,6-8 5 0 0,152-215-5 0 0,-134 195-4 0 0,2 1 1 0 0,0 1-1 0 0,2 2 1 0 0,1 1-1 0 0,3-1 4 0 0,-19 13 48 0 0,-12 12-54 0 0,-1 0-8 0 0,0 0 5 0 0,0 0 0 0 0,0 33 10 0 0,24 220 670 0 0,-10-93-74 0 0,-8-134 177 0 0,-6-27-771 0 0,0 1-10 0 0,0 0 16 0 0,0 0 3 0 0,0 0 3 0 0,0 0-24 0 0,0 0-3 0 0,0 0 17 0 0,0 0 8 0 0,0 0-1 0 0,0 0 3 0 0,0 0-19 0 0,0 0 11 0 0,0 0-6 0 0,0 0 11 0 0,0 0-17 0 0,0 0 14 0 0,0 0 18 0 0,0 0-22 0 0,0 0 7 0 0,0 0-21 0 0,0 0-6 0 0,0 0 8 0 0,0 0 14 0 0,0 0 9 0 0,0 0 7 0 0,0 0-2 0 0,0 0-10 0 0,0 0-1 0 0,0 0 9 0 0,0 0-8 0 0,0 0-10 0 0,0 0-18 0 0,0 0 25 0 0,0 0 8 0 0,0 0-6 0 0,0 0-15 0 0,0 0 16 0 0,0 0 3 0 0,0 0 0 0 0,0 0 7 0 0,0 0-22 0 0,0 0-3 0 0,0 0 9 0 0,0 0-17 0 0,0 0 16 0 0,0 0 5 0 0,0 0-14 0 0,0 0 17 0 0,0 0 11 0 0,0 0-5 0 0,0 0-22 0 0,0 0-9 0 0,0 0 8 0 0,0 0 17 0 0,0 0-2 0 0,0 0-19 0 0,0 0 2 0 0,0 0 10 0 0,0 0-6 0 0,0 0 6 0 0,0 0-6 0 0,0 0 11 0 0,0 0 8 0 0,0 0-16 0 0,0 0 6 0 0,0 0-2 0 0,0 0-15 0 0,0 0-8 0 0,0 0-23 0 0,0 0 39 0 0,0 0 22 0 0,0 0 9 0 0,0 0-22 0 0,0 0 13 0 0,0 0-16 0 0,0 0 5 0 0,0 0-20 0 0,0 0-24 0 0,0 0 33 0 0,0 0-2 0 0,0 0 30 0 0,0 0-32 0 0,0 0-13 0 0,0 0 14 0 0,0 0 14 0 0,0 0-3 0 0,0 0 27 0 0,0 0-24 0 0,0 0-33 0 0,0 0 1 0 0,0 0 30 0 0,-18-11-1887 0 0,4 4-476 0 0,5 0-6370 0 0,6 3-3768 0 0</inkml:trace>
  <inkml:trace contextRef="#ctx0" brushRef="#br0" timeOffset="4561.531">1690 431 0 0 0,'0'0'740'0'0,"0"0"474"0"0,0 0 287 0 0,0 0 72 0 0,0 0-113 0 0,0 0-109 0 0,0 0-217 0 0,-2-4-208 0 0,-9-13-101 0 0,8 12-44 0 0,3 5-10 0 0,0 0-8 0 0,0 0-59 0 0,0 0-67 0 0,0 0-46 0 0,2 23 4128 0 0,71 157-208 0 0,57 107-3059 0 0,-46-126-1170 0 0,-69-153 1452 0 0,-13-30-1166 0 0,44-202-401 0 0,-21 127-145 0 0,34-199-1 0 0,-58 293 177 0 0,3-21-1524 0 0,16 31-7888 0 0,-13-3 2062 0 0,-2 0-3801 0 0</inkml:trace>
  <inkml:trace contextRef="#ctx0" brushRef="#br0" timeOffset="5855.356">2504 1009 0 0 0,'0'0'1699'0'0,"0"0"35"0"0,0 0-182 0 0,0 0-221 0 0,0 0-143 0 0,0 0-93 0 0,0 0-35 0 0,0 0-31 0 0,0 0-29 0 0,0 0-57 0 0,9 2 1183 0 0,-7-1 3393 0 0,-2 0-5077 0 0,0-1-22 0 0,0 0-20 0 0,0 0-16 0 0,0 0-8 0 0,0 0 15 0 0,-52 7 1963 0 0,-71 59-1822 0 0,120-62-502 0 0,0 0 0 0 0,0 0 0 0 0,1 0 0 0 0,-1 0 0 0 0,1 0 0 0 0,0 0 0 0 0,0 0 0 0 0,0 1 0 0 0,1-1 0 0 0,-1 1 0 0 0,1-1 0 0 0,0 1 0 0 0,1 0 0 0 0,-1 0 0 0 0,1-1 0 0 0,0 1 0 0 0,0 0 0 0 0,0-1 0 0 0,1 1 0 0 0,0 0 0 0 0,0-1 0 0 0,0 1 0 0 0,0 0-1 0 0,1-1 1 0 0,0 0 0 0 0,-1 1 0 0 0,2-1 0 0 0,-1 0 0 0 0,0 0 0 0 0,1 0 0 0 0,0 0 0 0 0,0-1 0 0 0,0 1 0 0 0,0-1 0 0 0,2 2-30 0 0,2 1 75 0 0,0 0 1 0 0,-1-1-1 0 0,2 0 0 0 0,-1 0 0 0 0,1-1 0 0 0,-1 0 0 0 0,1 0 0 0 0,0-1 0 0 0,1 0 1 0 0,-1 0-1 0 0,0-1 0 0 0,1 0 0 0 0,0 0 0 0 0,-1-1 0 0 0,1 0 0 0 0,0-1 1 0 0,-1 0-1 0 0,6-1-75 0 0,-9-29-1103 0 0,-5 18-513 0 0,0-3-5029 0 0,0 10-5271 0 0</inkml:trace>
  <inkml:trace contextRef="#ctx0" brushRef="#br0" timeOffset="6810.604">1565 177 0 0 0,'0'0'2028'0'0,"0"0"-237"0"0,0 0-149 0 0,0 0 67 0 0,0 0 75 0 0,0 0-54 0 0,0 0-242 0 0,0 0-415 0 0,0 0-314 0 0,0 0 4 0 0,0 0 160 0 0,0 0 215 0 0,0 0 150 0 0,10 3-52 0 0,168 12 3432 0 0,75-11-2562 0 0,-223 0-687 0 0,-30-5 382 0 0,-58-98-1589 0 0,10-3-128 0 0,48 101-84 0 0,0 1-12 0 0,0 0-12 0 0,0 0-34 0 0,0 0-25 0 0,0 0-34 0 0,0 0-58 0 0,0 0-64 0 0,0 0-77 0 0,18 8-2482 0 0,-4-3 44 0 0,-6 0-2187 0 0,1-1-7135 0 0</inkml:trace>
</inkml:ink>
</file>

<file path=ppt/ink/ink21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0:11.3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258 270 9186 0 0,'0'0'1630'0'0,"0"0"-543"0"0,0 0-179 0 0,0 0 141 0 0,0 0 184 0 0,0 0 79 0 0,0 0-120 0 0,0 0-256 0 0,0 0-233 0 0,0 0-37 0 0,0 0 48 0 0,0 0 71 0 0,0 0 41 0 0,1 11-72 0 0,21 217 2640 0 0,24-88-2991 0 0,-32-89-1506 0 0,-32-47-5530 0 0,11-4 227 0 0,3 0-4998 0 0</inkml:trace>
  <inkml:trace contextRef="#ctx0" brushRef="#br0" timeOffset="248.015">1 723 5625 0 0,'0'0'1751'0'0,"0"0"-86"0"0,0 0 296 0 0,0 0 156 0 0,0 0-105 0 0,0 0-269 0 0,0 0-316 0 0,0 0-248 0 0,0 0-205 0 0,34 0-153 0 0,108 0-143 0 0,28 4 951 0 0,-16 17-1846 0 0,-132-9-2281 0 0,-14-5-7044 0 0,-4-4-1783 0 0</inkml:trace>
  <inkml:trace contextRef="#ctx0" brushRef="#br0" timeOffset="597.843">185 999 9970 0 0,'0'0'1810'0'0,"0"0"-471"0"0,0 0-192 0 0,0 0 112 0 0,0 0 85 0 0,0 0-77 0 0,0 0-199 0 0,0 0-222 0 0,0 0-166 0 0,0 0-116 0 0,0 0-91 0 0,0 0-74 0 0,35-2-48 0 0,108-6-47 0 0,-53 7 355 0 0,-89 0-643 0 0,1 1 0 0 0,-1 0 0 0 0,1 0 0 0 0,-1 1 0 0 0,0-1 0 0 0,1 0 0 0 0,-1 0 0 0 0,1 1 0 0 0,-1-1 0 0 0,0 0 0 0 0,1 1 0 0 0,-1 0 0 0 0,0-1 0 0 0,1 1 0 0 0,-1 0 0 0 0,0 0 1 0 0,0-1-1 0 0,0 1 0 0 0,1 0 0 0 0,-1 0 0 0 0,0 0 0 0 0,0 0 0 0 0,-1 1 0 0 0,1-1 0 0 0,0 0 0 0 0,0 0 0 0 0,0 0 0 0 0,-1 1 0 0 0,1-1 0 0 0,-1 1 0 0 0,1-1 0 0 0,-1 0 0 0 0,0 1 0 0 0,1-1 0 0 0,-1 1 0 0 0,0-1 1 0 0,0 0-1 0 0,0 1 0 0 0,0-1 0 0 0,0 1 0 0 0,0-1 0 0 0,0 1 0 0 0,-1-1 0 0 0,1 1 0 0 0,0-1 0 0 0,-1 0 0 0 0,1 1 0 0 0,-1-1 0 0 0,0 0 0 0 0,1 1 0 0 0,-1-1 0 0 0,0 0 0 0 0,0 0 0 0 0,0 0 0 0 0,0 0 1 0 0,0 0-1 0 0,0 0 0 0 0,-1 1-16 0 0,-96 87 549 0 0,84-79-505 0 0,4-4-15 0 0,0 0 1 0 0,0 1 0 0 0,0 0 0 0 0,1 1-1 0 0,0 0 1 0 0,0 1 0 0 0,1 0-1 0 0,0 0 1 0 0,1 1 0 0 0,0 0 0 0 0,0 0-1 0 0,1 0 1 0 0,0 1 0 0 0,1 0-1 0 0,0 2-29 0 0,4-11 17 0 0,1 0-1 0 0,0 1 1 0 0,-1-1-1 0 0,1 0 1 0 0,0 1-1 0 0,0-1 0 0 0,1 0 1 0 0,-1 1-1 0 0,0-1 1 0 0,1 0-1 0 0,-1 1 1 0 0,1-1-1 0 0,0 0 1 0 0,0 0-1 0 0,0 0 0 0 0,0 0 1 0 0,0 0-1 0 0,0 0 1 0 0,1 0-1 0 0,-1 0 1 0 0,1 0-1 0 0,-1 0 0 0 0,1-1 1 0 0,0 1-1 0 0,0 0 1 0 0,-1-1-1 0 0,1 0 1 0 0,0 1-1 0 0,0-1 0 0 0,1 0 1 0 0,-1 0-1 0 0,0 0 1 0 0,0 0-1 0 0,0-1 1 0 0,1 1-1 0 0,1 0-16 0 0,91 6 486 0 0,-79-7-477 0 0,41-21-617 0 0,-41 8-2297 0 0,-2-1-3900 0 0,-8 7-5124 0 0</inkml:trace>
  <inkml:trace contextRef="#ctx0" brushRef="#br0" timeOffset="1379.812">706 1168 3793 0 0,'0'0'1333'0'0,"0"0"-318"0"0,0 0 314 0 0,0 0 552 0 0,0 0 270 0 0,0 0-113 0 0,0 0-405 0 0,0 0-394 0 0,0 0-199 0 0,0 0-21 0 0,0 0 46 0 0,0 0 23 0 0,0 0-17 0 0,11-1 866 0 0,38-57 673 0 0,64-149-401 0 0,-29 50-1778 0 0,-65 124-316 0 0,-19 33-98 0 0,0 0-6 0 0,0 0-20 0 0,0 0-9 0 0,0 0-30 0 0,0 0-8 0 0,7 37-12 0 0,43 162 88 0 0,-42-179-11 0 0,-7-17-7 0 0,-1 1 0 0 0,1-1 0 0 0,0 0 0 0 0,0 0 0 0 0,0 1-1 0 0,1-1 1 0 0,-1 0 0 0 0,1 0 0 0 0,0 0 0 0 0,-1-1 0 0 0,1 1 0 0 0,0 0 0 0 0,1-1 0 0 0,-1 1 0 0 0,0-1-1 0 0,1 1 1 0 0,0-1 0 0 0,-1 0 0 0 0,1 0 0 0 0,0-1 0 0 0,0 1 0 0 0,0 0 0 0 0,0-1 0 0 0,0 0 0 0 0,1 0-1 0 0,-1 0 1 0 0,0 0 0 0 0,0 0 0 0 0,2 0-2 0 0,-1-2 7 0 0,-1 1-1 0 0,0-1 1 0 0,0 1 0 0 0,0-1-1 0 0,1 0 1 0 0,-1 0 0 0 0,0-1-1 0 0,0 1 1 0 0,0 0 0 0 0,-1-1-1 0 0,1 0 1 0 0,0 0-1 0 0,-1 0 1 0 0,1 0 0 0 0,-1 0-1 0 0,1 0 1 0 0,-1-1 0 0 0,0 1-1 0 0,0-1 1 0 0,0 1 0 0 0,0-1-1 0 0,-1 0 1 0 0,1-1-7 0 0,0 2-1 0 0,191-322 123 0 0,-165 288-118 0 0,-27 36-14 0 0,-1 0 10 0 0,0 0-2 0 0,0 0 20 0 0,-13 211-19 0 0,13-182 3 0 0,1 1-1 0 0,1 0 1 0 0,2-1 0 0 0,1 0-1 0 0,1 0 1 0 0,2 0 0 0 0,6 14-2 0 0,-8-24-137 0 0,-5-17 55 0 0,-1 1 0 0 0,0-1-1 0 0,1 0 1 0 0,-1 1 0 0 0,1-1-1 0 0,0 0 1 0 0,-1 0 0 0 0,1 0 0 0 0,0 1-1 0 0,1-1 1 0 0,-1 0 0 0 0,0 0 0 0 0,1 0-1 0 0,-1-1 1 0 0,1 1 0 0 0,-1 0-1 0 0,1 0 1 0 0,0-1 0 0 0,0 1 0 0 0,-1-1-1 0 0,1 0 1 0 0,0 1 0 0 0,0-1 0 0 0,1 0-1 0 0,-1 0 1 0 0,0 0 0 0 0,0-1 0 0 0,0 1-1 0 0,1 0 1 0 0,-1-1 0 0 0,2 1 82 0 0,18-16-5780 0 0,-15 8-478 0 0,0-1-5982 0 0</inkml:trace>
  <inkml:trace contextRef="#ctx0" brushRef="#br0" timeOffset="3427.884">1702 207 0 0 0,'0'0'1292'0'0,"0"0"482"0"0,0 0 196 0 0,0 0 56 0 0,0 0-34 0 0,0 0-168 0 0,0 0-293 0 0,0 0-329 0 0,0 0-274 0 0,0 0-161 0 0,0 0-110 0 0,0 0-103 0 0,-3-1-93 0 0,1-7 710 0 0,30 7 283 0 0,-3 1-853 0 0,247-1 2341 0 0,-269-2-1054 0 0,-22-5-1443 0 0,15 5-396 0 0,-1 0 0 0 0,0-1 1 0 0,1 1-1 0 0,-1-1 0 0 0,1 0 1 0 0,0 0-1 0 0,0 0 1 0 0,1-1-1 0 0,0 0 0 0 0,-1 1 1 0 0,1-1-1 0 0,1 0 0 0 0,-1 0 1 0 0,1-1-1 0 0,0 1 0 0 0,0 0 1 0 0,0-1-1 0 0,1 0 0 0 0,0 1 1 0 0,0-1-1 0 0,0-4-49 0 0,1 9-26 0 0,4-43-872 0 0,9 16-7067 0 0,-10 24-2259 0 0</inkml:trace>
  <inkml:trace contextRef="#ctx0" brushRef="#br0" timeOffset="1917.649">1781 435 7058 0 0,'0'0'4079'0'0,"0"0"-1742"0"0,0 0-700 0 0,0 0-60 0 0,0 0-152 0 0,0 0-145 0 0,0 0-219 0 0,0 0-326 0 0,0 0-242 0 0,0 0-122 0 0,0 0-14 0 0,0 0 158 0 0,0 0 110 0 0,1 7 53 0 0,68 325 2655 0 0,2-9-3011 0 0,-43-260-226 0 0,-28-62-102 0 0,16-39 1025 0 0,49-300-581 0 0,-17 44-232 0 0,-44 226-2185 0 0,-4 66 1560 0 0,9 2-10661 0 0,-3 3-789 0 0</inkml:trace>
  <inkml:trace contextRef="#ctx0" brushRef="#br0" timeOffset="2257.951">2201 991 14699 0 0,'0'0'1945'0'0,"0"0"-765"0"0,0 0-259 0 0,0 0 137 0 0,0 0 85 0 0,0 0-72 0 0,0 0-250 0 0,0 0-329 0 0,0 0-220 0 0,0 0-94 0 0,0 0 46 0 0,0 0 48 0 0,2 3 43 0 0,1 4-212 0 0,0 0 0 0 0,0 0 1 0 0,-1 0-1 0 0,0 1 0 0 0,0-1 1 0 0,-1 1-1 0 0,0-1 1 0 0,0 1-1 0 0,0 0 0 0 0,-1-1 1 0 0,-1 1-1 0 0,1 0 0 0 0,-1-1 1 0 0,-1 1-104 0 0,1 25 53 0 0,-1 47-2276 0 0,8-83-10952 0 0,-2-1 2498 0 0</inkml:trace>
  <inkml:trace contextRef="#ctx0" brushRef="#br0" timeOffset="2540.015">2162 925 3897 0 0,'0'0'3414'0'0,"0"0"-1227"0"0,0 0-552 0 0,0 0-97 0 0,0 0-75 0 0,0 0-139 0 0,0 0-233 0 0,0 0-263 0 0,0 0-202 0 0,0 0-128 0 0,0 0-111 0 0,0 0-47 0 0,0 0-42 0 0,17 0-29 0 0,56 1 18 0 0,-67 0-219 0 0,-1-1 1 0 0,1 1 0 0 0,-1 0 0 0 0,0 0 0 0 0,1 1 0 0 0,-1 0-1 0 0,0 0 1 0 0,0 0 0 0 0,0 0 0 0 0,0 1 0 0 0,-1 0 0 0 0,1 0 0 0 0,-1 0-1 0 0,1 1 1 0 0,-1-1 0 0 0,0 1 0 0 0,3 4-69 0 0,6 5 190 0 0,-8-10-142 0 0,-1 0 1 0 0,-1 1-1 0 0,1-1 0 0 0,0 1 0 0 0,-1 0 1 0 0,0 0-1 0 0,0 0 0 0 0,0 0 1 0 0,0 1-1 0 0,-1-1 0 0 0,0 1 1 0 0,0-1-1 0 0,0 1 0 0 0,0 0 1 0 0,-1 0-1 0 0,0 0 0 0 0,0 0 0 0 0,0 0 1 0 0,-1 0-1 0 0,1 0 0 0 0,-1 0 1 0 0,0 0-1 0 0,-1 1 0 0 0,1-1 1 0 0,-1 0-1 0 0,0 0 0 0 0,0 0 1 0 0,-1 0-1 0 0,1-1 0 0 0,-1 1 0 0 0,0 0 1 0 0,-1-1-1 0 0,1 1 0 0 0,-1-1 1 0 0,0 0-1 0 0,0 1-48 0 0,-6 4-74 0 0,-1-1-1 0 0,0 0 1 0 0,0 0 0 0 0,0-1 0 0 0,-1-1-1 0 0,0 1 1 0 0,-1-2 0 0 0,1 0 0 0 0,-1 0-1 0 0,0-1 1 0 0,0 0 0 0 0,0-1 0 0 0,-1-1-1 0 0,1 0 1 0 0,-1 0 0 0 0,-12-1 74 0 0,20-12-6533 0 0,5 8 3154 0 0,0-1-7758 0 0</inkml:trace>
</inkml:ink>
</file>

<file path=ppt/ink/ink21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0:10.6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1 247 0 0 0,'0'0'1880'0'0,"0"0"308"0"0,0 0 133 0 0,0 0-71 0 0,0 0-228 0 0,0 0-291 0 0,0 0-352 0 0,0 0-255 0 0,0 0-178 0 0,0 0-153 0 0,0 0-114 0 0,0 0-82 0 0,7-6 38 0 0,24-21 79 0 0,21 20 2233 0 0,179-4 1298 0 0,-208 7-4184 0 0,68-7 335 0 0,-31 7-256 0 0,-60 1-3091 0 0,-9-5-7370 0 0,5 5-1239 0 0</inkml:trace>
  <inkml:trace contextRef="#ctx0" brushRef="#br0" timeOffset="265.599">209 1 8218 0 0,'0'0'997'0'0,"0"0"-181"0"0,0 0 230 0 0,0 0 398 0 0,0 0 255 0 0,0 0-34 0 0,0 0-280 0 0,0 0-294 0 0,0 0-181 0 0,0 0-118 0 0,0 0-59 0 0,0 0-84 0 0,0 0-95 0 0,-1 34-90 0 0,1 107-110 0 0,8-69 106 0 0,1 89-481 0 0,-15-142-1465 0 0,-2-12-4435 0 0,8-7 1764 0 0,0 0-1378 0 0,0 0-622 0 0</inkml:trace>
</inkml:ink>
</file>

<file path=ppt/ink/ink21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0:20.9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0 313 1704 0 0,'0'0'1991'0'0,"0"0"-229"0"0,0 0-75 0 0,0 0-89 0 0,0 0-122 0 0,0 0-144 0 0,0 0-162 0 0,0 0-147 0 0,0 0-80 0 0,0 0-48 0 0,0 0-76 0 0,0 0-69 0 0,0 0-38 0 0,16-1-27 0 0,103-9 1802 0 0,97 9 896 0 0,-33 13-2288 0 0,-196-29 1669 0 0,-7-34-2808 0 0,17 41 289 0 0,-25-145-656 0 0,26 87-9383 0 0,2 56-2733 0 0</inkml:trace>
</inkml:ink>
</file>

<file path=ppt/ink/ink21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0:17.0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0 498 160 0 0,'0'0'2186'0'0,"0"0"-608"0"0,0 0-222 0 0,0 0 287 0 0,0 0 237 0 0,0 0 17 0 0,0 0-158 0 0,0 0-216 0 0,0 0-231 0 0,0 0-175 0 0,0 0-108 0 0,29 0-93 0 0,92 2-83 0 0,-14-9 1033 0 0,67-7-185 0 0,-174 14-1703 0 0,0 0-30 0 0,0 0-21 0 0,0 0-21 0 0,21-4-1511 0 0,-21 4 1540 0 0,10-5-3337 0 0,-6-1-7021 0 0,-2 3 3483 0 0</inkml:trace>
  <inkml:trace contextRef="#ctx0" brushRef="#br0" timeOffset="249.563">253 266 6825 0 0,'0'0'1881'0'0,"0"0"-649"0"0,0 0-260 0 0,0 0 237 0 0,0 0 340 0 0,0 0 114 0 0,0 0-125 0 0,0 0-251 0 0,0 0-240 0 0,0 0-202 0 0,0 0-170 0 0,0 32-153 0 0,0 103-137 0 0,-11 36 304 0 0,11-170-727 0 0,0 66-494 0 0,11-43-7585 0 0,-8-20-2866 0 0</inkml:trace>
  <inkml:trace contextRef="#ctx0" brushRef="#br0" timeOffset="931.415">545 825 4129 0 0,'0'0'4406'0'0,"0"0"-2152"0"0,0 0-862 0 0,0 0 26 0 0,0 0 74 0 0,0 0-21 0 0,0 0-185 0 0,0 0-283 0 0,0 0-243 0 0,0 0-149 0 0,0 0-63 0 0,0 0-51 0 0,22-32-25 0 0,68-100-40 0 0,12-46 1019 0 0,39 5-833 0 0,-139 170-607 0 0,-2 2-21 0 0,1 27-6 0 0,17 165 379 0 0,24-88-304 0 0,-41-101-43 0 0,1-1 0 0 0,-1 1 0 0 0,0-1 1 0 0,1 1-1 0 0,0-1 0 0 0,-1 0 0 0 0,1 1 1 0 0,0-1-1 0 0,0 0 0 0 0,0 0 0 0 0,-1 0 1 0 0,1 0-1 0 0,0 0 0 0 0,0-1 0 0 0,1 1 0 0 0,-1-1 1 0 0,0 1-1 0 0,0-1 0 0 0,0 0 0 0 0,0 0 1 0 0,0 0-1 0 0,0 0 0 0 0,0 0 0 0 0,1 0 1 0 0,-1 0-1 0 0,0-1 0 0 0,0 1 0 0 0,0-1 1 0 0,0 0-1 0 0,0 0 0 0 0,0 1 0 0 0,0-1 1 0 0,0 0-1 0 0,-1-1 0 0 0,1 1 0 0 0,0 0 1 0 0,0-1-17 0 0,61-53 536 0 0,88-144-293 0 0,-104 148-243 0 0,-45 70 21 0 0,-11 68 77 0 0,5-62-83 0 0,1 0 0 0 0,1 1 0 0 0,1-1 0 0 0,1 0 1 0 0,1 0-1 0 0,2 1 0 0 0,0-1 0 0 0,6 19-15 0 0,-3-23 11 0 0,-5-14-24 0 0,1 1 1 0 0,0 0-1 0 0,0-1 0 0 0,1 0 0 0 0,0 1 0 0 0,0-1 0 0 0,1 0 0 0 0,0-1 1 0 0,0 1-1 0 0,0-1 0 0 0,1 1 0 0 0,0-1 0 0 0,0-1 0 0 0,1 1 1 0 0,1 1 12 0 0,-6-7-113 0 0,1 1 0 0 0,-1-1 0 0 0,1 1 0 0 0,-1-1 0 0 0,0 0 0 0 0,1 1 0 0 0,-1-1 0 0 0,1 0 0 0 0,-1 0 0 0 0,1 0 0 0 0,-1 0 0 0 0,1 0 0 0 0,-1 0 0 0 0,1 0 0 0 0,-1-1 0 0 0,1 1 0 0 0,-1 0 0 0 0,0-1 0 0 0,1 1 0 0 0,-1-1 0 0 0,0 0 0 0 0,1 1 0 0 0,-1-1 0 0 0,0 0 0 0 0,0 0 0 0 0,1 0 0 0 0,-1 0 0 0 0,0 0 0 0 0,0 0 0 0 0,0 0 0 0 0,0 0 0 0 0,0 0 0 0 0,0-2 113 0 0,9-12-4216 0 0,-3-1-3472 0 0,-5 5-2765 0 0</inkml:trace>
  <inkml:trace contextRef="#ctx0" brushRef="#br0" timeOffset="1597.962">1620 1 1360 0 0,'0'0'2596'0'0,"0"0"-540"0"0,0 0-124 0 0,0 0 106 0 0,0 0-61 0 0,0 0-262 0 0,0 0-406 0 0,0 0-377 0 0,0 0-203 0 0,0 0-63 0 0,0 0 9 0 0,0 0 25 0 0,0 0 11 0 0,10 4 2423 0 0,-1 60 276 0 0,26 33-2602 0 0,-17-49-414 0 0,2 13-246 0 0,-3 1 0 0 0,-3 0 0 0 0,-2 1 0 0 0,-3 8-148 0 0,34 147 71 0 0,-19-125-53 0 0,-23-90-14 0 0,-1-3 16 0 0,0 0-18 0 0,0 0 6 0 0,0 0 17 0 0,0 0 24 0 0,13-29 558 0 0,35-111-518 0 0,47-162-29 0 0,-26 19 24 0 0,-67 272-300 0 0,12-19-2024 0 0,-9 40-787 0 0,-1-2-5323 0 0,-2-4-3995 0 0</inkml:trace>
  <inkml:trace contextRef="#ctx0" brushRef="#br0" timeOffset="2487.497">2305 586 3097 0 0,'0'0'2943'0'0,"0"0"-1023"0"0,0 0-455 0 0,0 0 6 0 0,0 0 30 0 0,0 0-50 0 0,0 0-206 0 0,0 0-329 0 0,0 0-260 0 0,0 0-129 0 0,0 0 63 0 0,0 0 72 0 0,0 0 43 0 0,-1 5-15 0 0,-9 23-181 0 0,-1-2-1 0 0,-1 0 1 0 0,-1 0 0 0 0,-1-1-1 0 0,-1-1 1 0 0,-18 21-509 0 0,8-7 118 0 0,-6-1 206 0 0,39-64 268 0 0,12-4-552 0 0,2 1 1 0 0,0 1-1 0 0,2 1 0 0 0,1 1 0 0 0,1 1 0 0 0,9-5-40 0 0,30-16 163 0 0,-63 47-155 0 0,-1 0 11 0 0,-1 0-3 0 0,0 0-12 0 0,0 25 192 0 0,4 325 991 0 0,-2-373-3128 0 0,0 11-1276 0 0,-1-1-5137 0 0,-1 10-2565 0 0</inkml:trace>
  <inkml:trace contextRef="#ctx0" brushRef="#br0" timeOffset="2733.756">2152 803 2336 0 0,'0'0'3475'0'0,"0"0"-927"0"0,0 0-495 0 0,0 0-153 0 0,0 0-160 0 0,0 0-222 0 0,0 0-240 0 0,0 0-220 0 0,0 0-203 0 0,0 0-200 0 0,0 0-173 0 0,0 0-157 0 0,31 0-125 0 0,137 0-29 0 0,-148 1-554 0 0,15-1-172 0 0,-15-4-9150 0 0,-17 3-246 0 0</inkml:trace>
</inkml:ink>
</file>

<file path=ppt/ink/ink21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0:24.2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48 11178 0 0,'0'0'846'0'0,"0"0"-437"0"0,0 0-90 0 0,0 0 255 0 0,34-2 298 0 0,113-9 233 0 0,615-20 5250 0 0,107 27-4513 0 0,-567 7-1528 0 0,283-5 144 0 0,-432 1 1025 0 0,-220 20-682 0 0,10 5-776 0 0,2 2-1 0 0,0 2 1 0 0,-32 24-25 0 0,20-12-15 0 0,24-16-9 0 0,-119 84 101 0 0,161-108-80 0 0,-1 1-1 0 0,1 0 0 0 0,0 0 0 0 0,0-1 0 0 0,0 1 0 0 0,0 0 0 0 0,0 0 1 0 0,0 0-1 0 0,1 0 0 0 0,-1 1 0 0 0,0-1 0 0 0,0 0 0 0 0,1 0 0 0 0,-1 0 1 0 0,1 1-1 0 0,-1-1 0 0 0,1 0 0 0 0,-1 0 0 0 0,1 1 0 0 0,0-1 0 0 0,0 1 1 0 0,-1-1-1 0 0,1 0 0 0 0,0 1 0 0 0,0-1 0 0 0,1 0 0 0 0,-1 1 1 0 0,0-1-1 0 0,0 0 0 0 0,1 1 0 0 0,-1-1 0 0 0,0 0 0 0 0,1 0 0 0 0,0 1 1 0 0,-1-1-1 0 0,1 0 0 0 0,0 0 0 0 0,-1 0 0 0 0,1 0 0 0 0,0 1 0 0 0,0-1 1 0 0,0-1-1 0 0,0 1 0 0 0,0 0 0 0 0,0 0 0 0 0,0 0 0 0 0,0 0 0 0 0,0-1 1 0 0,1 1-1 0 0,-1 0 0 0 0,0-1 0 0 0,1 1 4 0 0,71 22 58 0 0,210-19 192 0 0,485-1 487 0 0,-437 2-272 0 0,-216 6-336 0 0,-115-11-111 0 0,0 0 22 0 0,0 0 2 0 0,0 0 8 0 0,0 0 15 0 0,0 0 15 0 0,0 0-5 0 0,0 0 23 0 0,0 0 9 0 0,0 0-12 0 0,0 0 1 0 0,0 0-23 0 0,0 0-23 0 0,0 0-14 0 0,0 0-2 0 0,0 0-10 0 0,0 0 16 0 0,0 0 18 0 0,0 0-1 0 0,0 0 19 0 0,-13-11 245 0 0,-94-104-330 0 0,40 39 57 0 0,50 102-456 0 0,-75 209 440 0 0,22-100 31 0 0,68-134-77 0 0,2-1-7 0 0,0 0 12 0 0,23-4 31 0 0,141-47 234 0 0,-9-32-858 0 0,-97 37-9353 0 0,-53 38-2497 0 0</inkml:trace>
</inkml:ink>
</file>

<file path=ppt/ink/ink21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0:29.1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1 850 10226 0 0,'0'0'3756'0'0,"0"0"-2348"0"0,0 0-509 0 0,0 0 193 0 0,0 0 175 0 0,33-8 35 0 0,103-25-91 0 0,-108 29-724 0 0,-1-2 1 0 0,0-1 0 0 0,0-1-1 0 0,0-2 1 0 0,-1 0 0 0 0,-1-2 0 0 0,0 0-1 0 0,0-2 1 0 0,-1-1 0 0 0,-1-1 0 0 0,6-6-488 0 0,30-33 258 0 0,-2-3 0 0 0,-3-1 1 0 0,-2-4-1 0 0,-3-1 0 0 0,26-48-258 0 0,-7 13 73 0 0,-53 78-47 0 0,-6 6-16 0 0,0 1-1 0 0,1 1 1 0 0,0-1 0 0 0,2 2 0 0 0,-1-1 0 0 0,1 2 0 0 0,1 0-1 0 0,0 0 1 0 0,1 1 0 0 0,5-3-10 0 0,-17 12-1 0 0,0 0 0 0 0,-1 1 0 0 0,1-1 0 0 0,0 1 0 0 0,0-1 0 0 0,-1 1-1 0 0,1 0 1 0 0,0 0 0 0 0,0 0 0 0 0,0 0 0 0 0,-1 0 0 0 0,1 0 0 0 0,0 0 0 0 0,0 1 0 0 0,0-1 0 0 0,-1 1 0 0 0,1-1 0 0 0,0 1 0 0 0,-1 0-1 0 0,1-1 1 0 0,0 1 0 0 0,-1 0 0 0 0,1 0 0 0 0,-1 0 0 0 0,1 0 0 0 0,-1 1 0 0 0,0-1 0 0 0,1 0 0 0 0,-1 1 0 0 0,0-1 0 0 0,0 0-1 0 0,0 1 1 0 0,0 0 0 0 0,0-1 0 0 0,0 1 0 0 0,-1-1 0 0 0,1 1 0 0 0,0 0 0 0 0,-1 0 0 0 0,1-1 0 0 0,-1 1 0 0 0,0 0 1 0 0,17 80 105 0 0,-12-44-87 0 0,-2 0-1 0 0,-1 0 1 0 0,-2-1 0 0 0,-1 1 0 0 0,-2 0-1 0 0,-2-1 1 0 0,-2 1 0 0 0,-1-1-1 0 0,-1-1 1 0 0,-3 1 0 0 0,0-2 0 0 0,-3 0-1 0 0,-1 0 1 0 0,-1-2 0 0 0,-2 0-1 0 0,-1-1 1 0 0,-2-1 0 0 0,-1-1 0 0 0,-1-1-1 0 0,-1-1 1 0 0,-8 5-18 0 0,26-27-80 0 0,0-1 0 0 0,-1-1 1 0 0,1 1-1 0 0,-1-1 0 0 0,0-1 0 0 0,0 1 0 0 0,0-1 0 0 0,0-1 0 0 0,0 1 1 0 0,-1-1-1 0 0,1-1 0 0 0,-1 0 0 0 0,0 0 0 0 0,1-1 0 0 0,-1 0 0 0 0,0 0 1 0 0,1-1-1 0 0,-1 0 0 0 0,1 0 0 0 0,-1-1 0 0 0,1 0 0 0 0,-1-1 0 0 0,1 0 1 0 0,0 0-1 0 0,0-1 0 0 0,1 0 0 0 0,-1 0 0 0 0,1-1 0 0 0,-1 0 80 0 0,-33-32-5183 0 0,9-10-4444 0 0,29 39-1693 0 0</inkml:trace>
  <inkml:trace contextRef="#ctx0" brushRef="#br0" timeOffset="280.137">1457 545 12203 0 0,'0'0'2608'0'0,"0"0"-859"0"0,0 0-436 0 0,0 0-55 0 0,0 0-110 0 0,0 0-242 0 0,0 0-264 0 0,0 0-232 0 0,-10 33-142 0 0,-25 106-49 0 0,33-137-210 0 0,1 1 0 0 0,0-1 0 0 0,1 0 0 0 0,-1 0 0 0 0,0 1 0 0 0,1-1 0 0 0,-1 0 1 0 0,1 1-1 0 0,0-1 0 0 0,0 1 0 0 0,0-1 0 0 0,0 0 0 0 0,0 1 0 0 0,0-1 1 0 0,1 1-1 0 0,-1-1 0 0 0,1 0 0 0 0,0 1 0 0 0,0-1 0 0 0,0 0 0 0 0,0 0 1 0 0,0 0-1 0 0,0 0 0 0 0,0 0 0 0 0,1 0 0 0 0,-1 0 0 0 0,1 0 0 0 0,-1 0 0 0 0,2 1-9 0 0,4 3 48 0 0,0 0 44 0 0,0 0 1 0 0,1-1-1 0 0,0 0 1 0 0,0 0-1 0 0,0-1 1 0 0,1 0-1 0 0,-1 0 1 0 0,1-1-1 0 0,0 0 1 0 0,0-1-1 0 0,1 1 1 0 0,-1-2-1 0 0,0 0 1 0 0,0 0-1 0 0,1 0 1 0 0,-1-1 0 0 0,1-1-1 0 0,-1 1 1 0 0,0-2-1 0 0,1 1 1 0 0,-1-1-1 0 0,0-1 1 0 0,0 1-1 0 0,0-2 1 0 0,-1 1-1 0 0,1-1 1 0 0,-1 0-1 0 0,0-1 1 0 0,1 0-93 0 0,1-2 185 0 0,-1-1 1 0 0,0 0 0 0 0,-1 0-1 0 0,1 0 1 0 0,-1-1 0 0 0,-1 0-1 0 0,0-1 1 0 0,0 0 0 0 0,-1 0-1 0 0,0 0 1 0 0,-1-1 0 0 0,3-7-186 0 0,-6 13 44 0 0,-1 0 1 0 0,1-1 0 0 0,-1 1 0 0 0,0 0 0 0 0,0-1 0 0 0,0 0-1 0 0,-1 1 1 0 0,0-1 0 0 0,0 1 0 0 0,-1-1 0 0 0,1 1 0 0 0,-1-1-1 0 0,0 1 1 0 0,-1-1 0 0 0,1 1 0 0 0,-1 0 0 0 0,0 0-1 0 0,-1 0 1 0 0,1 0 0 0 0,-1 0 0 0 0,0 0 0 0 0,0 0 0 0 0,0 1-1 0 0,-1 0 1 0 0,0-1 0 0 0,1 2 0 0 0,-5-5-45 0 0,-4-1-109 0 0,0 0-1 0 0,0 1 1 0 0,-1 0 0 0 0,0 0-1 0 0,0 2 1 0 0,-1-1 0 0 0,0 2 0 0 0,0 0-1 0 0,0 1 1 0 0,-1 0 0 0 0,1 1 0 0 0,-1 0-1 0 0,0 2 1 0 0,0 0 0 0 0,0 0-1 0 0,0 1 1 0 0,0 1 0 0 0,0 1 109 0 0,-23 12-5343 0 0,34-12 3626 0 0,-8 2-10651 0 0</inkml:trace>
</inkml:ink>
</file>

<file path=ppt/ink/ink21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0:33.6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7954 0 0,'0'0'3276'0'0,"0"0"-611"0"0,0 0-401 0 0,0 0-315 0 0,0 0-329 0 0,0 0-324 0 0,0 0-337 0 0,0 0-256 0 0,0 0-93 0 0,0 0 31 0 0,0 0 33 0 0,0 0 32 0 0,0 0 20 0 0,5 3-83 0 0,52 13 1160 0 0,227-20 853 0 0,-257 0-2561 0 0,-26 4-88 0 0,-1 0-5 0 0,0 0-19 0 0,0 0-4 0 0,0 0-15 0 0,0 0-7 0 0,0 0-16 0 0,0 0-29 0 0,0 0-38 0 0,0 0-72 0 0,-24 2-10394 0 0,21-1 5793 0 0,-2 0-7350 0 0</inkml:trace>
</inkml:ink>
</file>

<file path=ppt/ink/ink2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4:47.2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10634 0 0,'0'0'5521'0'0,"0"0"-3896"0"0,0 0-521 0 0,0 0-168 0 0,0 0-248 0 0,0 0-288 0 0,0 0-352 0 0,0 0-224 0 0,0 0-96 0 0,0 0-112 0 0,0 0-160 0 0,0 0-632 0 0,0 0-2937 0 0,0 0-8034 0 0</inkml:trace>
</inkml:ink>
</file>

<file path=ppt/ink/ink21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0:33.9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14499 0 0,'0'0'2195'0'0,"0"0"-777"0"0,0 0-254 0 0,0 0 60 0 0,0 0 77 0 0,0 0-53 0 0,0 0-244 0 0,0 0-198 0 0,0 0-118 0 0,0 0-69 0 0,0 0-59 0 0,0 0-82 0 0,0 0-65 0 0,26 4-76 0 0,83 10-69 0 0,-2-20 239 0 0,-35 6-1643 0 0,-42 0-6992 0 0,-21 0-4207 0 0</inkml:trace>
</inkml:ink>
</file>

<file path=ppt/ink/ink21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0:35.0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23 14283 0 0,'0'0'1422'0'0,"0"0"-495"0"0,0 0 37 0 0,0 0 269 0 0,0 0 120 0 0,0 0-54 0 0,0 0-231 0 0,0 0-259 0 0,0 0-162 0 0,33-3-140 0 0,100-10-122 0 0,-20 7 494 0 0,-111 6-866 0 0,-1 0 0 0 0,0 0 1 0 0,1 0-1 0 0,-1 0 0 0 0,1 0 0 0 0,-1 0 0 0 0,1 0 0 0 0,-1 1 0 0 0,0-1 1 0 0,1 0-1 0 0,-1 1 0 0 0,0-1 0 0 0,1 1 0 0 0,-1 0 0 0 0,0-1 0 0 0,0 1 0 0 0,0 0 1 0 0,1 0-1 0 0,-1 0 0 0 0,0 0 0 0 0,0 0 0 0 0,0 0 0 0 0,0 0 0 0 0,-1 0 1 0 0,1 0-1 0 0,0 0 0 0 0,0 1 0 0 0,-1-1 0 0 0,1 0 0 0 0,-1 0 0 0 0,1 1 0 0 0,-1-1 1 0 0,1 0-1 0 0,-1 1 0 0 0,0-1 0 0 0,1 1 0 0 0,-1-1 0 0 0,0 0 0 0 0,0 1 1 0 0,0-1-1 0 0,0 1 0 0 0,-1-1 0 0 0,1 1 0 0 0,0-1 0 0 0,-1 1-13 0 0,-27 59 480 0 0,-60 28-167 0 0,61-65-216 0 0,1 2 1 0 0,1 1-1 0 0,1 1 1 0 0,1 1-1 0 0,-15 27-97 0 0,36-54 20 0 0,1-1 0 0 0,-1 1 0 0 0,1-1 0 0 0,-1 1 0 0 0,1 0 0 0 0,0 0 0 0 0,0 0 0 0 0,0 0 0 0 0,0 0 0 0 0,0 0 0 0 0,0 0 0 0 0,0 0 0 0 0,0 0 0 0 0,1 0 0 0 0,-1 0 0 0 0,1 0 0 0 0,0 0 0 0 0,0 1 0 0 0,0-1 0 0 0,0 0 0 0 0,0 0 0 0 0,0 0 0 0 0,0 0 0 0 0,1 1 0 0 0,-1-1 0 0 0,1 0 0 0 0,0 0 0 0 0,-1 0 0 0 0,1 0 0 0 0,0 0 0 0 0,0 0 0 0 0,0 0 0 0 0,1 0 0 0 0,-1-1 0 0 0,0 1 0 0 0,1 0 0 0 0,-1-1 0 0 0,1 1 0 0 0,-1-1 0 0 0,1 1 0 0 0,0-1 0 0 0,0 0 0 0 0,-1 1 0 0 0,1-1 0 0 0,0 0 0 0 0,0 0 0 0 0,0-1 0 0 0,0 1 0 0 0,1 0 0 0 0,-1-1 0 0 0,0 1 0 0 0,0-1 0 0 0,0 0 0 0 0,0 0 0 0 0,1 0 0 0 0,-1 0 0 0 0,0 0-20 0 0,87-14 474 0 0,43-48-398 0 0,-107 43-3925 0 0,-4-3-4013 0 0,-15 18-4995 0 0</inkml:trace>
</inkml:ink>
</file>

<file path=ppt/ink/ink21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0:34.4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244 58 1672 0 0,'0'0'2736'0'0,"0"0"-651"0"0,0 0-132 0 0,0 0 197 0 0,0 0 125 0 0,0 0-105 0 0,0 0-273 0 0,0 0-288 0 0,0 0-241 0 0,0 0-169 0 0,0 0-156 0 0,0 0-139 0 0,0 0-108 0 0,10-11-112 0 0,29-35-89 0 0,-38 46-544 0 0,-1 0 1 0 0,1 0-1 0 0,0 0 0 0 0,0 1 0 0 0,-1-1 1 0 0,1 0-1 0 0,0 1 0 0 0,-1-1 0 0 0,1 0 1 0 0,-1 1-1 0 0,1-1 0 0 0,0 1 0 0 0,-1-1 1 0 0,1 1-1 0 0,-1-1 0 0 0,1 1 1 0 0,-1 0-1 0 0,1-1 0 0 0,-1 1 0 0 0,0 0 1 0 0,1-1-1 0 0,-1 1 0 0 0,0 0 0 0 0,1-1 1 0 0,-1 1-1 0 0,0 0 0 0 0,0 0 0 0 0,0-1 1 0 0,0 1-1 0 0,0 0 0 0 0,0 0 0 0 0,0-1 1 0 0,0 1-1 0 0,0 0 0 0 0,0 0 1 0 0,0-1-1 0 0,0 1 0 0 0,0 0 0 0 0,-1-1 1 0 0,1 1-1 0 0,0 0 0 0 0,0 0 0 0 0,-1-1 1 0 0,1 1-1 0 0,-1 0 0 0 0,1-1 0 0 0,-1 1 1 0 0,1-1-52 0 0,0 4 225 0 0,-13 268 1490 0 0,5-166-1778 0 0,4-89-715 0 0,2-14-3030 0 0,1-11-4986 0 0,1 4-2875 0 0</inkml:trace>
  <inkml:trace contextRef="#ctx0" brushRef="#br0" timeOffset="241.965">1 382 11506 0 0,'0'0'2633'0'0,"0"0"-1167"0"0,0 0-425 0 0,0 0 174 0 0,0 0 249 0 0,0 0 55 0 0,0 0-176 0 0,0 0-296 0 0,0 0-223 0 0,0 0-162 0 0,36 2-118 0 0,113 1-60 0 0,-47-11 223 0 0,98 0-290 0 0,-162 20-2182 0 0,-34-4-2393 0 0,-3 1-3518 0 0,-1-5-4733 0 0</inkml:trace>
</inkml:ink>
</file>

<file path=ppt/ink/ink21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0:32.3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140 168 408 0 0,'0'0'2170'0'0,"0"0"-455"0"0,0 0 3 0 0,0 0 234 0 0,0 0 238 0 0,0 0 1 0 0,0 0-232 0 0,0 0-337 0 0,0 0-315 0 0,0 0-223 0 0,0 0-153 0 0,-2-4-130 0 0,-9-14-107 0 0,-4 49 2284 0 0,11-1-2778 0 0,-11 92 455 0 0,-5 0 1 0 0,-18 51-656 0 0,4-59 381 0 0,33-113-266 0 0,1-1 56 0 0,0 0 63 0 0,14-57 940 0 0,104-214-944 0 0,-67 168-164 0 0,-33 66-77 0 0,-10 16 30 0 0,2-1-1 0 0,0 2 0 0 0,2 0 1 0 0,0 0-1 0 0,1 1 1 0 0,15-17-19 0 0,-16 62-119 0 0,-2 171 527 0 0,-11-133-408 0 0,-4 116 123 0 0,18-129-123 0 0,12-69 61 0 0,257-418 154 0 0,-231 365-134 0 0,-43 108-173 0 0,12 125 476 0 0,33 202 359 0 0,-38-309-680 0 0,-9-51-441 0 0,-2-19-128 0 0,12-34-2526 0 0,-5 11-6033 0 0,-5 29-2666 0 0</inkml:trace>
  <inkml:trace contextRef="#ctx0" brushRef="#br0" timeOffset="485.618">1017 116 10426 0 0,'0'0'1495'0'0,"0"0"-251"0"0,0 0 10 0 0,0 0 166 0 0,0 0 122 0 0,0 0-120 0 0,0 0-293 0 0,0 0-242 0 0,0 0-155 0 0,0 0-82 0 0,0 0-49 0 0,0 0-90 0 0,5 30-78 0 0,15 94-66 0 0,35 57 1037 0 0,1 47-719 0 0,-25-308 896 0 0,40-64-1358 0 0,-47 96-180 0 0,-2-2-1 0 0,-2 0 1 0 0,-3-1-1 0 0,-1-1 1 0 0,-1-10-43 0 0,-1-80-3351 0 0,-14 151 1091 0 0,0-1-2706 0 0,0-1-6715 0 0</inkml:trace>
  <inkml:trace contextRef="#ctx0" brushRef="#br0" timeOffset="863.984">1517 459 8722 0 0,'0'0'2415'0'0,"0"0"-655"0"0,0 0-154 0 0,0 0 169 0 0,0 0 22 0 0,0 0-202 0 0,0 0-393 0 0,0 0-417 0 0,0 0-265 0 0,0 0-95 0 0,0 0-26 0 0,0 0-8 0 0,0 0 33 0 0,0 5-19 0 0,-3 39 275 0 0,2-33-608 0 0,-1-1 1 0 0,1 1-1 0 0,1 0 1 0 0,0-1-1 0 0,0 1 1 0 0,1 0 0 0 0,1 0-1 0 0,0-1 1 0 0,0 1-1 0 0,1-1 1 0 0,2 7-73 0 0,-4-15 26 0 0,0 0 0 0 0,0 1 0 0 0,1-1 0 0 0,-1-1 1 0 0,0 1-1 0 0,1 0 0 0 0,-1 0 0 0 0,1 0 0 0 0,0-1 0 0 0,0 1 1 0 0,-1-1-1 0 0,1 1 0 0 0,0-1 0 0 0,0 0 0 0 0,0 0 0 0 0,0 0 1 0 0,0 0-1 0 0,1 0 0 0 0,-1 0 0 0 0,0-1 0 0 0,0 1 0 0 0,1-1 1 0 0,-1 1-1 0 0,0-1 0 0 0,1 0 0 0 0,-1 0 0 0 0,0 0 0 0 0,1 0 1 0 0,-1 0-1 0 0,0-1 0 0 0,1 1 0 0 0,-1-1 0 0 0,0 1 0 0 0,0-1 1 0 0,0 0-1 0 0,1 0 0 0 0,-1 0 0 0 0,1-1-26 0 0,61-63 1034 0 0,-58 55-976 0 0,-1 0-1 0 0,0 0 1 0 0,-1-1 0 0 0,0 0-1 0 0,-1 0 1 0 0,0 0-1 0 0,-1 0 1 0 0,0-1-1 0 0,-1 1 1 0 0,0-1 0 0 0,-1 1-1 0 0,0-9-57 0 0,-1 16-51 0 0,0-1 0 0 0,-1 1-1 0 0,1-1 1 0 0,-1 1 0 0 0,0 0 0 0 0,0-1-1 0 0,0 1 1 0 0,-1 0 0 0 0,1 0 0 0 0,-1 1-1 0 0,0-1 1 0 0,0 0 0 0 0,-1 1 0 0 0,1 0-1 0 0,-1 0 1 0 0,1 0 0 0 0,-1 0 0 0 0,0 0 0 0 0,0 1-1 0 0,0 0 1 0 0,0 0 0 0 0,-5-2 51 0 0,-36-6-8564 0 0,35 10-3562 0 0</inkml:trace>
</inkml:ink>
</file>

<file path=ppt/ink/ink21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0:36.7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1 502 2080 0 0,'0'0'2993'0'0,"0"0"-790"0"0,0 0-270 0 0,0 0 2 0 0,0 0-35 0 0,0 0-176 0 0,0 0-278 0 0,0 0-275 0 0,0 0-236 0 0,0 0-139 0 0,0 0-84 0 0,0 0-22 0 0,4-3-30 0 0,51-54 3537 0 0,22-46-2162 0 0,-9 12-1624 0 0,135-154 426 0 0,-203 244-835 0 0,0 1 0 0 0,1 0 1 0 0,-1 0-1 0 0,0 0 0 0 0,1-1 0 0 0,-1 1 0 0 0,1 0 0 0 0,-1 0 0 0 0,0 0 1 0 0,1 0-1 0 0,-1 0 0 0 0,1 0 0 0 0,-1 0 0 0 0,0 0 0 0 0,1 0 0 0 0,-1 0 1 0 0,1 0-1 0 0,-1 0 0 0 0,1 0 0 0 0,-1 0 0 0 0,0 0 0 0 0,1 0 1 0 0,-1 0-1 0 0,1 0 0 0 0,-1 1 0 0 0,0-1 0 0 0,1 0 0 0 0,-1 0 0 0 0,0 0 1 0 0,1 1-1 0 0,-1-1 0 0 0,0 0 0 0 0,1 1 0 0 0,-1-1 0 0 0,0 0 0 0 0,1 1 1 0 0,-1-1-1 0 0,0 0 0 0 0,0 1 0 0 0,0-1 0 0 0,1 0 0 0 0,-1 1 1 0 0,0-1-1 0 0,0 1 0 0 0,0-1 0 0 0,0 0 0 0 0,0 1 0 0 0,0-1 0 0 0,0 1 1 0 0,0-1-1 0 0,0 0 0 0 0,0 1 0 0 0,0-1 0 0 0,0 1 0 0 0,0-1 0 0 0,0 1 1 0 0,0-1-1 0 0,0 0 0 0 0,0 1 0 0 0,0-1 0 0 0,0 1 0 0 0,-1-1 0 0 0,1 0 1 0 0,0 1-1 0 0,0-1 0 0 0,-1 1-2 0 0,1 48 19 0 0,0-32 12 0 0,-21 240-5 0 0,27-177-81 0 0,-5-79 54 0 0,0-1 0 0 0,0 1 0 0 0,0-1 0 0 0,1 1 0 0 0,-1-1 0 0 0,0 0 0 0 0,0 1 1 0 0,1-1-1 0 0,-1 0 0 0 0,0 0 0 0 0,0 0 0 0 0,1 0 0 0 0,-1 0 0 0 0,0 0 0 0 0,0 0 0 0 0,1 0 0 0 0,-1 0 0 0 0,0-1 0 0 0,0 1 1 0 0,1-1-1 0 0,-1 1 0 0 0,0-1 0 0 0,0 1 0 0 0,0-1 0 0 0,0 0 0 0 0,0 1 0 0 0,0-1 0 0 0,0 0 0 0 0,0 0 0 0 0,0 0 0 0 0,0 0 1 0 0,0 0-1 0 0,0 0 0 0 0,-1 0 0 0 0,1 0 1 0 0,186-220-106 0 0,-55 56-71 0 0,-133 191 16 0 0,-69 142 262 0 0,27 17 131 0 0,43-101-221 0 0,0-83-23 0 0,0-1 13 0 0,0 0-22 0 0,0 0 3 0 0,0 0 8 0 0,0 0-6 0 0,0 0-8 0 0,0 0-6 0 0,0 0 2 0 0,0 0-9 0 0,0 0-2 0 0,0 0 3 0 0,11-22-381 0 0,-1 1-2728 0 0,-7 12-1465 0 0,1 1-6844 0 0,-3 5 2661 0 0</inkml:trace>
</inkml:ink>
</file>

<file path=ppt/ink/ink21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0:38.2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305 1 5857 0 0,'0'0'2179'0'0,"0"0"-137"0"0,0 0 13 0 0,0 0 0 0 0,0 0-145 0 0,0 0-304 0 0,0 0-305 0 0,0 0-228 0 0,0 0-145 0 0,0 0-89 0 0,0 0-60 0 0,0 0-74 0 0,0 0-70 0 0,-15 7-60 0 0,-46 25-61 0 0,10 18 1044 0 0,-7 66-250 0 0,41-74-1050 0 0,-1-2-154 0 0,1 1 0 0 0,2 1 0 0 0,2 0 0 0 0,1 1 0 0 0,3 0 0 0 0,1 1 0 0 0,3 0 0 0 0,1 0 0 0 0,2 1 0 0 0,2 1-104 0 0,46 86 281 0 0,-30-116 885 0 0,-14-20-1115 0 0,-2 4-69 0 0,0 0 6 0 0,0 0-1 0 0,0 0 4 0 0,0 1 2 0 0,1 2 6 0 0,18 22 11 0 0,-19-24-31 0 0,0-1-18 0 0,0 0-9 0 0,0 0-14 0 0,0 0-45 0 0,0 0-67 0 0,8-11-3983 0 0,-5 7-3095 0 0,-1 0-5256 0 0</inkml:trace>
  <inkml:trace contextRef="#ctx0" brushRef="#br0" timeOffset="887.06">515 303 7866 0 0,'0'0'2595'0'0,"0"0"-792"0"0,0 0-459 0 0,0 0-106 0 0,0 0-6 0 0,0 0-36 0 0,0 0-113 0 0,0 0-196 0 0,0 0-160 0 0,0 0-136 0 0,0 0-80 0 0,3 19-71 0 0,25 120 537 0 0,26 74 557 0 0,-34-106-1029 0 0,-20-107-453 0 0,13-7 784 0 0,61-114 561 0 0,-48 66-1191 0 0,-3-1 1 0 0,-2 0 0 0 0,-3-2 0 0 0,4-26-207 0 0,9-46-601 0 0,-28 127-1825 0 0,1 6-5179 0 0,-3-3-4619 0 0</inkml:trace>
  <inkml:trace contextRef="#ctx0" brushRef="#br0" timeOffset="1330.85">981 689 10946 0 0,'0'0'1814'0'0,"0"0"-362"0"0,0 0-65 0 0,0 0 84 0 0,0 0 0 0 0,0 0-166 0 0,0 0-267 0 0,0 0-263 0 0,0 0-165 0 0,0 0-98 0 0,0 0-55 0 0,0 0-41 0 0,0 0-40 0 0,-3-1-43 0 0,1 1-290 0 0,1 0 0 0 0,-1 0 1 0 0,0 0-1 0 0,1 0 0 0 0,-1 0 1 0 0,0 1-1 0 0,1-1 1 0 0,-1 1-1 0 0,0-1 0 0 0,1 1 1 0 0,-1-1-1 0 0,1 1 1 0 0,-1 0-1 0 0,1 0 0 0 0,-1 0 1 0 0,1 0-1 0 0,0 0 0 0 0,0 0 1 0 0,-1 0-1 0 0,1 0 1 0 0,0 0-1 0 0,0 1 0 0 0,0-1 1 0 0,0 0-1 0 0,0 1 1 0 0,0-1-1 0 0,0 1 0 0 0,1-1 1 0 0,-1 1-1 0 0,1-1 0 0 0,-1 1 1 0 0,0 1-44 0 0,-1-1 22 0 0,0-1 0 0 0,0 1 0 0 0,0 0 0 0 0,1 0 0 0 0,-1 0 0 0 0,0 1 0 0 0,1-1 0 0 0,0 0 0 0 0,-1 1 0 0 0,1-1 0 0 0,0 1 0 0 0,0-1 0 0 0,0 1 0 0 0,1-1 0 0 0,-1 1-1 0 0,1 0 1 0 0,-1-1 0 0 0,1 1 0 0 0,0 0 0 0 0,0-1 0 0 0,0 1 0 0 0,0 0 0 0 0,0-1 0 0 0,1 1 0 0 0,-1 0 0 0 0,1-1 0 0 0,0 1 0 0 0,0 0 0 0 0,0-1 0 0 0,0 1 0 0 0,0-1 0 0 0,1 0 0 0 0,-1 1 0 0 0,1-1 0 0 0,-1 0 0 0 0,1 0 0 0 0,0 0 0 0 0,0 0 0 0 0,0 0 0 0 0,0 0 0 0 0,0-1 0 0 0,0 1 0 0 0,0-1 0 0 0,1 1 0 0 0,-1-1 0 0 0,0 0 0 0 0,1 0 0 0 0,0 0-22 0 0,6 1-7 0 0,-1-1 1 0 0,1 0-1 0 0,0 0 1 0 0,-1-1-1 0 0,1-1 1 0 0,0 1-1 0 0,-1-1 1 0 0,1-1-1 0 0,0 1 1 0 0,-1-2-1 0 0,0 1 0 0 0,1-1 1 0 0,-1 0-1 0 0,0-1 1 0 0,-1 0-1 0 0,1 0 1 0 0,-1 0-1 0 0,2-2 7 0 0,0-1-645 0 0,2-3-2683 0 0,-4 1-5764 0 0,-3 5-3427 0 0</inkml:trace>
  <inkml:trace contextRef="#ctx0" brushRef="#br0" timeOffset="6168.058">1531 623 0 0 0,'0'0'333'0'0,"0"0"480"0"0,0 0 177 0 0,0 0 148 0 0,0 0 222 0 0,0 0 186 0 0,3-1 76 0 0,0-1-699 0 0,3-1-710 0 0,0 2 8731 0 0,-5 1-8206 0 0,-1 0-43 0 0,0 0-60 0 0,-17 58 4565 0 0,-44 17-4576 0 0,31-43-226 0 0,-44 37-366 0 0,54-53-1341 0 0,14-16-3553 0 0,4-7-6010 0 0,2 3 1711 0 0</inkml:trace>
  <inkml:trace contextRef="#ctx0" brushRef="#br0" timeOffset="6460.452">1320 645 2088 0 0,'0'0'3399'0'0,"0"0"-606"0"0,0 0-343 0 0,0 0-133 0 0,0 0-286 0 0,0 0-421 0 0,0 0-508 0 0,0 0-417 0 0,0 0-277 0 0,0 0-64 0 0,0 0 107 0 0,0 0 149 0 0,0 0 130 0 0,0 6 33 0 0,1 0-543 0 0,0-1 0 0 0,1 1-1 0 0,-1-1 1 0 0,1 1-1 0 0,0-1 1 0 0,0 0 0 0 0,1 0-1 0 0,0 0 1 0 0,0 0-1 0 0,0-1 1 0 0,0 1 0 0 0,1-1-1 0 0,-1 0 1 0 0,1 0-1 0 0,0 0 1 0 0,1 0 0 0 0,-1-1-1 0 0,3 2-219 0 0,59 29 1717 0 0,34 28-732 0 0,-84-16 117 0 0,-16-24-7726 0 0,0-13-818 0 0,0-9-4179 0 0</inkml:trace>
  <inkml:trace contextRef="#ctx0" brushRef="#br0" timeOffset="7057.74">1920 421 3225 0 0,'0'0'3866'0'0,"0"0"-1176"0"0,0 0-544 0 0,0 0-173 0 0,0 0-191 0 0,0 0-282 0 0,0 0-327 0 0,0 0-349 0 0,0 0-217 0 0,0 0-115 0 0,0 0-40 0 0,0 0 29 0 0,0 0 74 0 0,0 4 49 0 0,2 15-153 0 0,-1 0-1 0 0,0 1 1 0 0,-2-1 0 0 0,0 0-1 0 0,-1 1 1 0 0,-1-1-1 0 0,-1 0 1 0 0,-1-1 0 0 0,-3 8-451 0 0,5-18 42 0 0,-2 3-20 0 0,0 0 0 0 0,1 0-1 0 0,0 0 1 0 0,1 1 0 0 0,0-1 0 0 0,1 1 0 0 0,0 0-1 0 0,1 0 1 0 0,0 0 0 0 0,1 0 0 0 0,0-1 0 0 0,2 9-22 0 0,0-17 26 0 0,1 0 0 0 0,-1-1 0 0 0,1 1-1 0 0,0-1 1 0 0,0 1 0 0 0,0-1 0 0 0,0 0 0 0 0,0 0 0 0 0,1 0 0 0 0,-1 0 0 0 0,0-1 0 0 0,1 0 0 0 0,0 1 0 0 0,-1-1 0 0 0,1 0 0 0 0,0-1 0 0 0,-1 1 0 0 0,1-1 0 0 0,0 1 0 0 0,0-1 0 0 0,0 0-1 0 0,3-1-24 0 0,0 0 11 0 0,-1 0 0 0 0,1 0 0 0 0,0-1 1 0 0,0 1-1 0 0,0-2 0 0 0,-1 1 1 0 0,1-1-1 0 0,-1 0 0 0 0,0 0 1 0 0,0-1-1 0 0,0 0 0 0 0,0 0 1 0 0,0-1-13 0 0,0 1-107 0 0,6-20-2179 0 0,-10 13-1595 0 0,-1 2-4078 0 0,-1 6-3557 0 0</inkml:trace>
  <inkml:trace contextRef="#ctx0" brushRef="#br0" timeOffset="7600.41">1679 262 6273 0 0,'0'0'2249'0'0,"0"0"-169"0"0,0 0-69 0 0,0 0-44 0 0,0 0-249 0 0,0 0-352 0 0,0 0-281 0 0,0 0-215 0 0,0 0-122 0 0,0 0-77 0 0,0 0-47 0 0,0 0-41 0 0,0 0-44 0 0,3-5-38 0 0,93-96 2622 0 0,14-6-1960 0 0,-77 88-661 0 0,-32 19-460 0 0,-1 0-7 0 0,0 0-2 0 0,14 7 93 0 0,5 14 54 0 0,0 1 0 0 0,-2 1 0 0 0,-1 1 0 0 0,-1 0 0 0 0,6 14-180 0 0,-13-24 27 0 0,28 45 31 0 0,-27-59-3874 0 0,-5-3-6500 0 0,-2 3-2485 0 0</inkml:trace>
</inkml:ink>
</file>

<file path=ppt/ink/ink21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0:50.7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86 4121 0 0,'0'0'1915'0'0,"0"0"-257"0"0,0 0-98 0 0,0 0 28 0 0,0 0-58 0 0,0 0-211 0 0,0 0-267 0 0,0 0-217 0 0,0 0-146 0 0,0 0-56 0 0,0 0-8 0 0,5-4 9 0 0,15-14 12 0 0,48 0 3701 0 0,-47 17-3691 0 0,197-25 2135 0 0,-84 8-2150 0 0,-162 20-4677 0 0,11 1-293 0 0,4-1-3532 0 0,6-1-3153 0 0</inkml:trace>
</inkml:ink>
</file>

<file path=ppt/ink/ink21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0:51.0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5057 0 0,'0'0'2069'0'0,"0"0"-1076"0"0,0 0-202 0 0,0 0 378 0 0,0 0 413 0 0,0 0 155 0 0,0 0-130 0 0,0 0-236 0 0,0 0-275 0 0,0 0-188 0 0,0 0-148 0 0,0 0-132 0 0,0 0-88 0 0,7 32-88 0 0,20 102-71 0 0,-20-57 193 0 0,-19 46 20 0 0,0 0-1409 0 0,24-115-2167 0 0,1-8-2350 0 0,-9 0 1011 0 0,0 0-4538 0 0</inkml:trace>
</inkml:ink>
</file>

<file path=ppt/ink/ink21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0:51.5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37 9250 0 0,'0'0'1331'0'0,"0"0"-622"0"0,0 0-59 0 0,0 0 338 0 0,0 0 367 0 0,0 0 139 0 0,0 0-115 0 0,0 0-196 0 0,0 0-223 0 0,0 0-163 0 0,0 0-126 0 0,0 0-120 0 0,15 26-99 0 0,48 81-100 0 0,-31-38 143 0 0,14 112 262 0 0,-13-56-575 0 0,-16-99-128 0 0,-17-26-18 0 0,28-41 1274 0 0,31-72-721 0 0,45-208-264 0 0,-86 230-1258 0 0,-17 87-226 0 0,-1 4-2950 0 0,0 0-4392 0 0,2 3-2667 0 0</inkml:trace>
</inkml:ink>
</file>

<file path=ppt/ink/ink21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0:51.9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118 22 3041 0 0,'0'0'2391'0'0,"0"0"-397"0"0,0 0 30 0 0,0 0 178 0 0,0 0-44 0 0,0 0-310 0 0,0 0-408 0 0,0 0-337 0 0,0 0-221 0 0,0 0-153 0 0,0 0-99 0 0,0 0-72 0 0,0 0-68 0 0,0-4-65 0 0,-2-13-61 0 0,-22 17 531 0 0,17 4-809 0 0,0 1 0 0 0,1-1 0 0 0,-1 1 0 0 0,1 1 0 0 0,1-1-1 0 0,-1 1 1 0 0,1 0 0 0 0,0 1 0 0 0,0-1 0 0 0,1 1 0 0 0,0 0-1 0 0,0 0 1 0 0,0 0 0 0 0,1 1 0 0 0,0-1 0 0 0,1 1 0 0 0,-1-1-1 0 0,1 1 1 0 0,0 5-86 0 0,2-11 29 0 0,-1 1-1 0 0,1-1 0 0 0,0 0 0 0 0,0 0 0 0 0,0 1 1 0 0,0-1-1 0 0,0 0 0 0 0,1 1 0 0 0,-1-1 0 0 0,1 0 1 0 0,0 0-1 0 0,-1 1 0 0 0,1-1 0 0 0,0 0 0 0 0,0 0 1 0 0,0 0-1 0 0,0 0 0 0 0,1 0 0 0 0,-1 0 1 0 0,1 0-1 0 0,-1-1 0 0 0,1 1 0 0 0,-1 0 0 0 0,1-1 1 0 0,0 1-1 0 0,0-1 0 0 0,0 0 0 0 0,0 0 0 0 0,0 1 1 0 0,0-1-1 0 0,0-1 0 0 0,0 1 0 0 0,1 0 1 0 0,-1 0-1 0 0,0-1 0 0 0,0 1 0 0 0,1-1 0 0 0,-1 0 1 0 0,0 0-29 0 0,2 1 26 0 0,0 0 0 0 0,0 0 1 0 0,-1-1-1 0 0,1 1 0 0 0,0-1 1 0 0,0 0-1 0 0,0 0 0 0 0,-1-1 1 0 0,1 1-1 0 0,0-1 1 0 0,0 0-1 0 0,-1 0 0 0 0,1 0 1 0 0,-1 0-1 0 0,1-1 0 0 0,-1 1 1 0 0,1-1-1 0 0,-1 0 1 0 0,0 0-1 0 0,0 0 0 0 0,0-1 1 0 0,3-2-27 0 0,7-15-1859 0 0,-3 4-6136 0 0,-8 15-3612 0 0</inkml:trace>
</inkml:ink>
</file>

<file path=ppt/ink/ink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17:52.3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474 107 0 0 0,'0'0'1140'0'0,"0"0"489"0"0,0 0 359 0 0,0 0 162 0 0,0 0-28 0 0,0 0-158 0 0,0 0-196 0 0,0 0-194 0 0,0 0-174 0 0,0 0-158 0 0,0 0-123 0 0,0 0-116 0 0,1-10-107 0 0,-1-29-104 0 0,-1 37-712 0 0,-1 1 0 0 0,1 0-1 0 0,0-1 1 0 0,-1 1 0 0 0,1 0 0 0 0,-1 0 0 0 0,1 0-1 0 0,-1 0 1 0 0,1 0 0 0 0,-1 0 0 0 0,0 1-1 0 0,1-1 1 0 0,-1 0 0 0 0,0 1 0 0 0,0 0 0 0 0,0-1-1 0 0,1 1 1 0 0,-1 0 0 0 0,0 0 0 0 0,0 0-1 0 0,0 0 1 0 0,0 0 0 0 0,1 0 0 0 0,-1 0 0 0 0,0 1-1 0 0,0-1 1 0 0,0 1-80 0 0,-5-1 261 0 0,-19 2 109 0 0,-1 1-1 0 0,0 1 1 0 0,1 2-1 0 0,0 0 0 0 0,0 2 1 0 0,1 0-1 0 0,0 2 1 0 0,0 1-1 0 0,1 1 0 0 0,1 1 1 0 0,-16 12-370 0 0,32-21 27 0 0,-1 1 0 0 0,1 1 0 0 0,0 0 0 0 0,0 0 0 0 0,1 0 0 0 0,0 0 0 0 0,0 1 0 0 0,0 0 0 0 0,1 1 0 0 0,0-1 0 0 0,0 1 0 0 0,1 0 0 0 0,0 0 0 0 0,1 0 1 0 0,0 1-1 0 0,0-1 0 0 0,0 1 0 0 0,1 0 0 0 0,1 0 0 0 0,-1 0 0 0 0,1 0 0 0 0,1 0 0 0 0,0 0 0 0 0,0 0 0 0 0,1 0-27 0 0,2-2 19 0 0,0 1 0 0 0,0-1 0 0 0,1 0 0 0 0,0 0 0 0 0,1 0 0 0 0,0-1 1 0 0,0 1-1 0 0,0-1 0 0 0,1 0 0 0 0,-1-1 0 0 0,1 1 0 0 0,1-1 0 0 0,-1 0 0 0 0,1-1 0 0 0,0 0 0 0 0,0 0 0 0 0,0 0 1 0 0,1-1-1 0 0,-1 0 0 0 0,1 0 0 0 0,0-1 0 0 0,-1 0 0 0 0,1 0 0 0 0,0-1 0 0 0,0 0 0 0 0,0-1 0 0 0,0 1 0 0 0,1-2 0 0 0,5 0-19 0 0,5 1 7 0 0,-4 1-38 0 0,1 0 1 0 0,0-2-1 0 0,0 0 0 0 0,-1 0 0 0 0,1-2 0 0 0,-1 0 0 0 0,0-1 1 0 0,1 0-1 0 0,-2-1 0 0 0,2-1 31 0 0,94-56-2070 0 0,-76 39-1417 0 0,-1-1-3832 0 0,-20 12-4542 0 0</inkml:trace>
  <inkml:trace contextRef="#ctx0" brushRef="#br0" timeOffset="516.39">965 55 11634 0 0,'0'0'1737'0'0,"0"0"-308"0"0,0 0 126 0 0,0 0 174 0 0,0 0-1 0 0,0 0-190 0 0,0 0-327 0 0,0 0-271 0 0,0 0-202 0 0,0 0-182 0 0,0 0-158 0 0,0 0-112 0 0,0 0-45 0 0,-8 1 3 0 0,-6 2-127 0 0,0 1-1 0 0,1 0 0 0 0,0 0 0 0 0,0 1 1 0 0,0 1-1 0 0,1 0 0 0 0,-1 1 1 0 0,2 0-1 0 0,-1 1 0 0 0,-4 4-116 0 0,4-2 31 0 0,1 1-1 0 0,0 0 1 0 0,1 1-1 0 0,0 0 1 0 0,1 0-1 0 0,1 1 1 0 0,-1 1-1 0 0,2-1 1 0 0,0 1-1 0 0,1 0 1 0 0,0 1-1 0 0,1-1 1 0 0,1 1-1 0 0,0 0 1 0 0,1 0 0 0 0,1 1-1 0 0,0-1 1 0 0,1 8-31 0 0,0-20 4 0 0,0 1 1 0 0,1-1-1 0 0,0 0 1 0 0,0 1-1 0 0,0-1 1 0 0,0 1 0 0 0,0-1-1 0 0,1 0 1 0 0,-1 1-1 0 0,1-1 1 0 0,0 0 0 0 0,0 0-1 0 0,0 1 1 0 0,0-1-1 0 0,1 0 1 0 0,-1 0-1 0 0,1 0 1 0 0,0 0 0 0 0,0-1-1 0 0,0 1 1 0 0,0 0-1 0 0,0-1 1 0 0,1 1 0 0 0,-1-1-1 0 0,1 0 1 0 0,0 0-1 0 0,0 0 1 0 0,-1 0-1 0 0,1-1 1 0 0,0 1 0 0 0,0-1-1 0 0,1 1 1 0 0,-1-1-1 0 0,0 0 1 0 0,0 0 0 0 0,1-1-1 0 0,-1 1 1 0 0,0-1-1 0 0,1 1-4 0 0,10-3 54 0 0,-1 0-1 0 0,1-1 1 0 0,-1-1-1 0 0,0 0 0 0 0,0 0 1 0 0,-1-1-1 0 0,1-1 1 0 0,-1 0-1 0 0,0-1 0 0 0,-1 0 1 0 0,0-1-1 0 0,0 0 1 0 0,0-1-1 0 0,-1 0 1 0 0,0 0-1 0 0,-1-1 0 0 0,0-1 1 0 0,3-5-54 0 0,133-148 83 0 0,-101 120-73 0 0,-48 95-55 0 0,1-42 47 0 0,1 0 0 0 0,0 0-1 0 0,1 0 1 0 0,0 1 0 0 0,1-1 0 0 0,0 0 0 0 0,0 1 0 0 0,1-1-1 0 0,0 0 1 0 0,0 0 0 0 0,1 0 0 0 0,1 0 0 0 0,-1 0 0 0 0,1 0 0 0 0,1 0-1 0 0,0-1 1 0 0,0 0 0 0 0,5 8-2 0 0,-5-11-4 0 0,0 0 0 0 0,0-1 0 0 0,0 1 1 0 0,0-1-1 0 0,1 0 0 0 0,0 0 0 0 0,0 0 0 0 0,0 0 0 0 0,1-1 0 0 0,-1 0 0 0 0,1 0 0 0 0,-1-1 0 0 0,1 1 0 0 0,0-1 0 0 0,5 1 4 0 0,-5-2-71 0 0,0 0 0 0 0,0 0 0 0 0,1 0-1 0 0,-1-1 1 0 0,0 0 0 0 0,1 0 0 0 0,-1-1-1 0 0,0 0 1 0 0,1 0 0 0 0,-1 0 0 0 0,0-1 0 0 0,0 0-1 0 0,0 0 1 0 0,3-2 71 0 0,20-11-3168 0 0,-2-3-3881 0 0,-19 13-4831 0 0</inkml:trace>
  <inkml:trace contextRef="#ctx0" brushRef="#br0" timeOffset="889.586">1829 0 13555 0 0,'0'0'2415'0'0,"0"0"-807"0"0,0 0-326 0 0,0 0-63 0 0,0 0-143 0 0,0 0-156 0 0,0 0-147 0 0,0 0-128 0 0,0 0-100 0 0,0 0-84 0 0,0 0-75 0 0,-34 12-84 0 0,-102 39-65 0 0,77-21 85 0 0,57-29-318 0 0,0 1 0 0 0,1-1 0 0 0,-1 1 0 0 0,0-1 1 0 0,1 1-1 0 0,0 0 0 0 0,-1 0 0 0 0,1 0 0 0 0,0 0 1 0 0,0 0-1 0 0,0 0 0 0 0,0 0 0 0 0,1 0 0 0 0,-1 0 1 0 0,0 0-1 0 0,1 0 0 0 0,0 1 0 0 0,-1-1 1 0 0,1 0-1 0 0,0 0 0 0 0,0 1 0 0 0,0-1 0 0 0,1 0 1 0 0,-1 0-1 0 0,0 1 0 0 0,1-1 0 0 0,-1 0 0 0 0,1 0 1 0 0,0 0-1 0 0,0 0 0 0 0,0 0 0 0 0,0 0 0 0 0,0 0 1 0 0,0 0-1 0 0,1 0 0 0 0,-1 0 0 0 0,0-1 1 0 0,1 1-1 0 0,0 0 0 0 0,-1-1 0 0 0,1 0 0 0 0,0 1 1 0 0,0-1-1 0 0,0 0 0 0 0,0 0 0 0 0,0 0 0 0 0,0 0 1 0 0,0 0-1 0 0,0 0 0 0 0,0-1 0 0 0,1 1-4 0 0,14 6 69 0 0,115 59 27 0 0,-126-62-47 0 0,-1 0 1 0 0,0 0-1 0 0,0 0 0 0 0,-1 1 1 0 0,1-1-1 0 0,-1 1 0 0 0,0 0 1 0 0,0 1-1 0 0,-1-1 1 0 0,0 1-1 0 0,1 0 0 0 0,-2-1 1 0 0,1 1-1 0 0,-1 0 1 0 0,0 1-1 0 0,0-1 0 0 0,-1 0 1 0 0,0 1-1 0 0,0-1 0 0 0,0 0 1 0 0,-1 4-50 0 0,0-6 49 0 0,-1 0 1 0 0,0 0-1 0 0,0-1 0 0 0,0 1 1 0 0,0 0-1 0 0,-1 0 1 0 0,1-1-1 0 0,-1 1 1 0 0,0-1-1 0 0,0 1 0 0 0,0-1 1 0 0,-1 0-1 0 0,1 0 1 0 0,-1 0-1 0 0,1 0 1 0 0,-1 0-1 0 0,0-1 0 0 0,0 1 1 0 0,-1-1-1 0 0,1 0 1 0 0,0 0-1 0 0,-1 0 1 0 0,1 0-1 0 0,-1-1 0 0 0,0 1 1 0 0,1-1-1 0 0,-1 0 1 0 0,0 0-1 0 0,-1 0-49 0 0,-121 9-2833 0 0,106-19-1364 0 0,12 4-3336 0 0,1 1-4339 0 0</inkml:trace>
  <inkml:trace contextRef="#ctx0" brushRef="#br0" timeOffset="1262.452">1989 357 9506 0 0,'0'0'2725'0'0,"0"0"-518"0"0,0 0-223 0 0,0 0-103 0 0,34 0-168 0 0,110-4-212 0 0,49-26 2378 0 0,-158 22-3489 0 0,0-3-1 0 0,0-1 1 0 0,-2-1 0 0 0,1-2-1 0 0,-2-1 1 0 0,0-2-1 0 0,6-5-389 0 0,-33 20 29 0 0,0 0 0 0 0,0-1 0 0 0,-1 0 0 0 0,1 1 0 0 0,-1-2 0 0 0,0 1 0 0 0,0 0 0 0 0,0-1-1 0 0,-1 1 1 0 0,0-1 0 0 0,0 0 0 0 0,0 0 0 0 0,0-1 0 0 0,-1 1 0 0 0,1-1 0 0 0,-2 1 0 0 0,1-1-1 0 0,0 0 1 0 0,-1 1 0 0 0,0-1 0 0 0,-1-2-29 0 0,-2 4 1 0 0,0 1-1 0 0,-1-1 1 0 0,1 1 0 0 0,-1 0-1 0 0,0 0 1 0 0,0 0 0 0 0,0 0-1 0 0,-1 1 1 0 0,1-1 0 0 0,-1 1-1 0 0,1 0 1 0 0,-1 0-1 0 0,0 0 1 0 0,0 0 0 0 0,0 0-1 0 0,0 1 1 0 0,0 0 0 0 0,0 0-1 0 0,0 0 1 0 0,0 0 0 0 0,0 1-1 0 0,-1 0 1 0 0,1 0-1 0 0,0 0 1 0 0,0 0 0 0 0,0 0-1 0 0,-1 1 1 0 0,1 0 0 0 0,-1 0-1 0 0,4-1-2 0 0,-20 1-6 0 0,1 2 0 0 0,-1 0 0 0 0,1 0-1 0 0,0 2 1 0 0,1 1 0 0 0,-1 0 0 0 0,1 2-1 0 0,0 0 1 0 0,1 1 0 0 0,-1 1 0 0 0,2 0-1 0 0,0 1 1 0 0,0 2 0 0 0,1-1-1 0 0,0 2 1 0 0,2 0 0 0 0,-1 1 0 0 0,2 0-1 0 0,0 1 1 0 0,-3 5 8 0 0,12-15 3 0 0,1 0 0 0 0,-1 0 1 0 0,1 1-1 0 0,1 0 0 0 0,-1-1 0 0 0,1 1 0 0 0,0 0 0 0 0,1 0 1 0 0,-1 1-1 0 0,1-1 0 0 0,1 0 0 0 0,-1 0 0 0 0,1 0 1 0 0,1 1-1 0 0,-1-1 0 0 0,1 0 0 0 0,0 0 0 0 0,1 0 0 0 0,0 0 1 0 0,0 0-1 0 0,0 0 0 0 0,1-1 0 0 0,0 1 0 0 0,1-1 0 0 0,-1 1 1 0 0,1-1-1 0 0,0 0 0 0 0,1-1 0 0 0,-1 1 0 0 0,1-1 0 0 0,0 0 1 0 0,0 0-1 0 0,1 0 0 0 0,0-1 0 0 0,0 1 0 0 0,0-2 0 0 0,2 2-3 0 0,25 13 75 0 0,1-2-1 0 0,0-1 0 0 0,1-2 0 0 0,0-1 0 0 0,1-2 0 0 0,0-1 0 0 0,0-2 0 0 0,1-1 0 0 0,0-3 0 0 0,0 0 0 0 0,29-3-74 0 0,38-14-1226 0 0,-61 2-6387 0 0,-28 8-5180 0 0</inkml:trace>
</inkml:ink>
</file>

<file path=ppt/ink/ink2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4:47.6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0 394 12955 0 0,'0'0'2196'0'0,"0"0"-450"0"0,0 0-64 0 0,0 0-58 0 0,0 0-312 0 0,0 0-304 0 0,0 0-243 0 0,0 0-164 0 0,0 0-59 0 0,0 0-72 0 0,0 0-59 0 0,20-34-71 0 0,63-107-61 0 0,-42 55 249 0 0,-23 46-300 0 0,-2 61-676 0 0,-3 32 338 0 0,-13-46 126 0 0,1-1 0 0 0,-1 0 0 0 0,1 1 0 0 0,0-1 0 0 0,1 0 0 0 0,-1 0 0 0 0,1 0 0 0 0,0 0 0 0 0,1 0 0 0 0,-1 0 0 0 0,1-1 0 0 0,1 1 0 0 0,-1-1 0 0 0,1 0 0 0 0,-1 0 0 0 0,2 0 0 0 0,-1 0 0 0 0,0 0 0 0 0,1-1 0 0 0,0 0-1 0 0,0 0 1 0 0,0-1 0 0 0,0 1 0 0 0,1-1 0 0 0,0 0 0 0 0,-1 0 0 0 0,1-1 0 0 0,0 0 0 0 0,0 0 0 0 0,4 1-16 0 0,-2-3 149 0 0,0 0 0 0 0,-1 0 0 0 0,1-1 1 0 0,0 0-1 0 0,0 0 0 0 0,0-1 0 0 0,-1 1 0 0 0,1-2 0 0 0,-1 1 0 0 0,1-1 0 0 0,-1-1 0 0 0,0 1 0 0 0,0-1 0 0 0,0 0 0 0 0,-1-1 0 0 0,0 1 0 0 0,0-1 0 0 0,0-1 0 0 0,0 1 0 0 0,-1-1 0 0 0,1 0 0 0 0,-2 0 0 0 0,1-1-149 0 0,5-7-32 0 0,0-1-1 0 0,-1 0 0 0 0,-1 0 0 0 0,0-1 1 0 0,-1 0-1 0 0,-1 0 0 0 0,0-1 0 0 0,-2 0 1 0 0,0 0-1 0 0,0 0 33 0 0,-1-17-3235 0 0,-2 21-2463 0 0,-1 1-7172 0 0</inkml:trace>
</inkml:ink>
</file>

<file path=ppt/ink/ink22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0:52.6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5281 0 0,'0'0'3730'0'0,"0"0"-1581"0"0,0 0-604 0 0,0 0-138 0 0,0 0-105 0 0,0 0-104 0 0,0 0-168 0 0,0 0-149 0 0,0 0-105 0 0,0 0-79 0 0,0 0-125 0 0,0 0-117 0 0,0 0-93 0 0,0 16-100 0 0,0 75 114 0 0,20-32 355 0 0,-17-58-651 0 0,-1-1-1 0 0,1 1 0 0 0,0 0 1 0 0,-1-1-1 0 0,1 1 0 0 0,0-1 1 0 0,0 0-1 0 0,0 0 0 0 0,-1 0 1 0 0,1 0-1 0 0,0 0 0 0 0,0 0 1 0 0,-1-1-1 0 0,1 0 0 0 0,0 1 1 0 0,-1-1-1 0 0,1 0 1 0 0,0 0-1 0 0,-1-1 0 0 0,1 1-79 0 0,64-80 904 0 0,-36 34-243 0 0,-31 46-639 0 0,14 20-174 0 0,18 120 216 0 0,-27-102-85 0 0,-1 87-31 0 0,-5-117 55 0 0,-1-1 0 0 0,0 1 0 0 0,0-1 0 0 0,-1 0 0 0 0,1 0 0 0 0,-1 0 0 0 0,-1 0 0 0 0,1 0 0 0 0,-1 0 1 0 0,0-1-1 0 0,0 0 0 0 0,-1 0 0 0 0,1 0 0 0 0,-1 0 0 0 0,0-1 0 0 0,0 0 0 0 0,-1 0 0 0 0,1 0 0 0 0,-1 0 0 0 0,0-1 0 0 0,0 0 0 0 0,0-1 0 0 0,-3 1-2 0 0,8-3 1 0 0,-1-1 1 0 0,1 0 0 0 0,-1 0 0 0 0,1 0 0 0 0,0 0-1 0 0,-1 0 1 0 0,1 0 0 0 0,0 0 0 0 0,0-1 0 0 0,0 1 0 0 0,0 0-1 0 0,0-1 1 0 0,0 1 0 0 0,0-1 0 0 0,0 1 0 0 0,0-1 0 0 0,1 1-1 0 0,-1-1 1 0 0,1 1 0 0 0,-1-1 0 0 0,1 0 0 0 0,-1 1-1 0 0,1-1 1 0 0,0 0 0 0 0,0 0 0 0 0,0 1 0 0 0,0-1 0 0 0,0 0-1 0 0,0 1 1 0 0,1-1 0 0 0,-1 0 0 0 0,1 1 0 0 0,-1-1 0 0 0,1 0-1 0 0,0 0-2 0 0,-1-4-36 0 0,2-12 9 0 0,0 1 0 0 0,2 0-1 0 0,0 0 1 0 0,1 0 0 0 0,0 0-1 0 0,1 1 1 0 0,1 0 0 0 0,1 0 0 0 0,3-3 27 0 0,16-39-502 0 0,-20 40-219 0 0,9-19-1186 0 0,-3 15-7926 0 0,-9 14-1939 0 0</inkml:trace>
</inkml:ink>
</file>

<file path=ppt/ink/ink22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0:53.3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60 0 0 0,'0'0'1020'0'0,"0"0"685"0"0,0 0 270 0 0,0 0-30 0 0,0 0-198 0 0,0 0-257 0 0,0 0-139 0 0,0 0 15 0 0,0 0 63 0 0,0 0 45 0 0,0 0-32 0 0,0 0-107 0 0,5 3-126 0 0,-2-1-945 0 0,0 0-1 0 0,1 0 1 0 0,0 0 0 0 0,-1-1-1 0 0,1 0 1 0 0,0 1-1 0 0,0-1 1 0 0,-1-1-1 0 0,1 1 1 0 0,0 0 0 0 0,0-1-1 0 0,0 0 1 0 0,0 0-1 0 0,0 0 1 0 0,0-1 0 0 0,0 1-1 0 0,0-1 1 0 0,0 0-1 0 0,-1 0 1 0 0,1 0 0 0 0,0 0-1 0 0,0-1 1 0 0,1 0-264 0 0,75-54 1533 0 0,-79 55-1531 0 0,0 0 0 0 0,0 1 0 0 0,-1-1 0 0 0,1 0-1 0 0,0 0 1 0 0,0 0 0 0 0,0 1 0 0 0,0-1-1 0 0,0 0 1 0 0,0 1 0 0 0,0-1 0 0 0,0 1-1 0 0,1-1 1 0 0,-1 1 0 0 0,0 0 0 0 0,0 0 0 0 0,0-1-1 0 0,0 1 1 0 0,1 0 0 0 0,-1 0 0 0 0,0 0-1 0 0,0 0 1 0 0,0 0 0 0 0,1 0 0 0 0,-1 0-1 0 0,0 1 1 0 0,0-1 0 0 0,0 0 0 0 0,0 1 0 0 0,1-1-1 0 0,-1 1 1 0 0,0-1 0 0 0,0 1 0 0 0,0 0-1 0 0,0-1 1 0 0,0 1 0 0 0,0 0 0 0 0,-1 0-1 0 0,1-1 1 0 0,0 1 0 0 0,0 0 0 0 0,0 0 0 0 0,-1 0-1 0 0,1 0 1 0 0,0 0 0 0 0,-1 0 0 0 0,1 0-1 0 0,-1 0 1 0 0,1 1 0 0 0,-1-1 0 0 0,0 0-1 0 0,0 0 1 0 0,1 0 0 0 0,-1 0 0 0 0,0 2-2 0 0,20 40-1 0 0,-1 0-1 0 0,-3 2 1 0 0,-1 0 0 0 0,-3 1-1 0 0,6 39 2 0 0,4 12-11 0 0,-17 21 31 0 0,-9-110-12 0 0,-1 0-1 0 0,0 0 0 0 0,-1-1 0 0 0,0 0 0 0 0,0 0 0 0 0,0-1 1 0 0,-1 1-1 0 0,0-2 0 0 0,0 1 0 0 0,-1-1 0 0 0,1 0 0 0 0,-1 0 1 0 0,0-1-1 0 0,0 0 0 0 0,-1 0 0 0 0,1-1 0 0 0,-1 0 0 0 0,0-1 1 0 0,-2 1-8 0 0,-136 15-57 0 0,147-18 57 0 0,-1 0 0 0 0,0 0-1 0 0,0 0 1 0 0,0 0 0 0 0,0-1-1 0 0,0 1 1 0 0,0 0 0 0 0,0 0-1 0 0,0-1 1 0 0,1 1 0 0 0,-1-1-1 0 0,0 1 1 0 0,0-1 0 0 0,0 1-1 0 0,1-1 1 0 0,-1 1 0 0 0,0-1-1 0 0,1 0 1 0 0,-1 1 0 0 0,0-1-1 0 0,1 0 1 0 0,-1 0 0 0 0,1 1-1 0 0,-1-1 1 0 0,1 0 0 0 0,-1 0-1 0 0,1 0 1 0 0,0 0-1 0 0,0 1 1 0 0,-1-1 0 0 0,1 0-1 0 0,0 0 1 0 0,0 0 0 0 0,0 0-1 0 0,0 0 1 0 0,0 0 0 0 0,0 0-1 0 0,0 0 1 0 0,0 0 0 0 0,0 0-1 0 0,0 0 1 0 0,1 1 0 0 0,-1-1-1 0 0,0 0 1 0 0,1 0 0 0 0,-1 0-1 0 0,0 0 1 0 0,19-40-42 0 0,204-162-2067 0 0,-208 181-2122 0 0,-11 11-4206 0 0,-2 3-3688 0 0</inkml:trace>
</inkml:ink>
</file>

<file path=ppt/ink/ink22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0:53.8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0 214 3337 0 0,'0'0'2666'0'0,"0"0"-64"0"0,0 0-61 0 0,0 0-159 0 0,0 0-333 0 0,0 0-418 0 0,0 0-359 0 0,0 0-271 0 0,0 0-195 0 0,0 0-97 0 0,0 0-52 0 0,0 0-32 0 0,0 0 26 0 0,10-9-11 0 0,76-77 1415 0 0,2-18-264 0 0,-87 103-1788 0 0,-1 1-1 0 0,1-1 1 0 0,-1 0-1 0 0,1 0 1 0 0,-1 0-1 0 0,1 0 1 0 0,0 0-1 0 0,0 1 1 0 0,-1-1-1 0 0,1 0 1 0 0,0 0-1 0 0,0 1 1 0 0,0-1-1 0 0,0 1 0 0 0,0-1 1 0 0,0 1-1 0 0,0-1 1 0 0,0 1-1 0 0,0 0 1 0 0,0-1-1 0 0,0 1 1 0 0,0 0-1 0 0,0 0 1 0 0,0 0-1 0 0,0 0 1 0 0,0 0-1 0 0,0 0 1 0 0,0 0-1 0 0,0 0 1 0 0,1 0-1 0 0,-1 0 1 0 0,0 0-1 0 0,0 1 1 0 0,0-1-1 0 0,0 1 1 0 0,0-1-1 0 0,0 0 1 0 0,0 1-1 0 0,-1 0 1 0 0,1-1-1 0 0,0 1 1 0 0,0 0-1 0 0,0-1 1 0 0,0 1-3 0 0,109 157 100 0 0,-94-140 41 0 0,1 4-3480 0 0,-16-21-1891 0 0,0-1-715 0 0,-1 0-6515 0 0</inkml:trace>
</inkml:ink>
</file>

<file path=ppt/ink/ink22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0:57.7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43 371 0 0 0,'0'0'224'0'0,"0"0"594"0"0,0 0 240 0 0,0 0 143 0 0,0 0 67 0 0,0 0-10 0 0,0 0 19 0 0,-3-8-30 0 0,0-2-765 0 0,-9-23 2781 0 0,1 33 2713 0 0,-2 18-3884 0 0,13-17-1990 0 0,1 1-1 0 0,-1-1 0 0 0,1 1 0 0 0,-1-1 1 0 0,1 1-1 0 0,0-1 0 0 0,0 1 0 0 0,0-1 1 0 0,0 0-1 0 0,0 1 0 0 0,0-1 0 0 0,0 0 1 0 0,0 0-1 0 0,0 0 0 0 0,1 1 0 0 0,-1-1 1 0 0,0-1-1 0 0,1 1 0 0 0,-1 0 0 0 0,1 0 1 0 0,-1 0-1 0 0,1-1 0 0 0,-1 1 0 0 0,1-1 1 0 0,-1 1-1 0 0,1-1 0 0 0,0 0 0 0 0,-1 0 1 0 0,1 1-1 0 0,0-1 0 0 0,-1 0 0 0 0,1 0 1 0 0,-1-1-1 0 0,1 1 0 0 0,0 0 0 0 0,-1-1 1 0 0,1 1-1 0 0,0 0 0 0 0,-1-1 0 0 0,1 0 1 0 0,0 0-102 0 0,1 1 176 0 0,252-11 2749 0 0,-233 22-2789 0 0,-21-11-143 0 0,0 0-12 0 0,-1 0 2 0 0,0 0-3 0 0,0 0-23 0 0,0 0-26 0 0,0 0 1 0 0,0 0-38 0 0,0 0-51 0 0,0 0-75 0 0,-30-18-11294 0 0,24 15 5048 0 0,3 2-2333 0 0</inkml:trace>
  <inkml:trace contextRef="#ctx0" brushRef="#br0" timeOffset="398.289">168 131 3769 0 0,'0'0'2006'0'0,"0"0"-357"0"0,0 0-51 0 0,0 0 61 0 0,0 0 37 0 0,0 0-25 0 0,0 0-138 0 0,0 0-185 0 0,0 0-198 0 0,0 0-177 0 0,0 0-138 0 0,0 0-92 0 0,0 0-94 0 0,1 22-117 0 0,6 104 234 0 0,7 204-193 0 0,-1-318-3030 0 0,8-12-6448 0 0,-17 0 4368 0 0,1 0-2714 0 0</inkml:trace>
  <inkml:trace contextRef="#ctx0" brushRef="#br0" timeOffset="860.381">494 69 2769 0 0,'0'0'2083'0'0,"0"0"-111"0"0,0 0 131 0 0,0 0 76 0 0,0 0-109 0 0,0 0-335 0 0,0 0-464 0 0,0 0-399 0 0,0 0-233 0 0,0 0-101 0 0,0 0-30 0 0,0 0 18 0 0,1 7-5 0 0,34 90 1631 0 0,85 126-400 0 0,-64-46-1617 0 0,-20-104-23 0 0,-35-72-41 0 0,9-27 1663 0 0,88-350-1132 0 0,-53 175-730 0 0,-42 223-4012 0 0,-3-8-1408 0 0,0-3-6099 0 0</inkml:trace>
  <inkml:trace contextRef="#ctx0" brushRef="#br0" timeOffset="1226.678">1056 470 7794 0 0,'0'0'4075'0'0,"0"0"-1669"0"0,0 0-718 0 0,0 0-94 0 0,0 0-92 0 0,0 0-207 0 0,0 0-326 0 0,0 0-333 0 0,0 0-256 0 0,0 0-110 0 0,0 0 2 0 0,0 0 25 0 0,0 0 25 0 0,2 7-8 0 0,16 108 705 0 0,-18-13-1556 0 0,0-101 202 0 0,0-1-134 0 0,0 0-250 0 0,0 0-389 0 0,0 0-567 0 0,-3-7-10785 0 0,2 6 4930 0 0</inkml:trace>
  <inkml:trace contextRef="#ctx0" brushRef="#br0" timeOffset="1507.903">1019 448 1592 0 0,'0'0'2377'0'0,"0"0"-170"0"0,0 0-97 0 0,0 0-115 0 0,0 0-188 0 0,0 0-353 0 0,0 0-353 0 0,0 0-242 0 0,0 0-136 0 0,0 0-74 0 0,0 0-61 0 0,0 0-71 0 0,0 0-59 0 0,16-5-38 0 0,53-15-18 0 0,-63 19-315 0 0,-1 0-1 0 0,1 0 1 0 0,-1 0 0 0 0,1 1 0 0 0,-1 0 0 0 0,1 0-1 0 0,-1 0 1 0 0,1 1 0 0 0,-1 0 0 0 0,1 0 0 0 0,-1 0 0 0 0,1 1-1 0 0,-1-1 1 0 0,0 1 0 0 0,0 0 0 0 0,0 1 0 0 0,0 0-1 0 0,0-1 1 0 0,-1 1 0 0 0,1 1 0 0 0,3 3-87 0 0,-5-5 43 0 0,0 0-1 0 0,0 0 1 0 0,0 1 0 0 0,-1-1 0 0 0,1 1 0 0 0,-1 0 0 0 0,0 0-1 0 0,0 0 1 0 0,0 0 0 0 0,0 0 0 0 0,0 0 0 0 0,-1 1 0 0 0,1-1-1 0 0,-1 1 1 0 0,0-1 0 0 0,0 1 0 0 0,0-1 0 0 0,-1 1 0 0 0,1-1-1 0 0,-1 1 1 0 0,0 0 0 0 0,0-1 0 0 0,0 1 0 0 0,0 0 0 0 0,-1-1-1 0 0,1 1 1 0 0,-1 0 0 0 0,0-1 0 0 0,0 1 0 0 0,-1-1 0 0 0,1 0-1 0 0,-1 1 1 0 0,1-1 0 0 0,-1 0 0 0 0,-1 1-43 0 0,-10 11 76 0 0,-1-2 0 0 0,0 0 0 0 0,-1-1 0 0 0,-1 0 0 0 0,0-1 0 0 0,0-1 1 0 0,-4 2-77 0 0,-2 1-16 0 0,-24 13-1252 0 0,45-26 325 0 0,1 0-763 0 0,0 0-1476 0 0,0 0-3128 0 0,0 0-3379 0 0</inkml:trace>
  <inkml:trace contextRef="#ctx0" brushRef="#br0" timeOffset="1749.001">1520 573 6377 0 0,'0'0'3617'0'0,"0"0"-1519"0"0,0 0-520 0 0,0 0 97 0 0,0 0 18 0 0,0 0-208 0 0,0 0-364 0 0,0 0-354 0 0,0 0-224 0 0,0 0-148 0 0,0 0-73 0 0,0 0-74 0 0,0 0-74 0 0,-15 23-53 0 0,-44 72-40 0 0,16-44-75 0 0,29-43-208 0 0,0-4-1068 0 0,3-4-3908 0 0,5 0-2434 0 0,4 0-427 0 0</inkml:trace>
  <inkml:trace contextRef="#ctx0" brushRef="#br0" timeOffset="1966.858">1288 477 5761 0 0,'0'0'2980'0'0,"0"0"-1096"0"0,0 0-600 0 0,0 0-165 0 0,0 0-16 0 0,0 0-4 0 0,0 0-27 0 0,0 0-49 0 0,0 0-105 0 0,0 0-64 0 0,0 0-21 0 0,0 0-23 0 0,0 0-43 0 0,19 21-71 0 0,92 98 279 0 0,-47-41-241 0 0,-14-13-2336 0 0,-49-64-457 0 0,-1-1-3257 0 0,1 0-6154 0 0</inkml:trace>
  <inkml:trace contextRef="#ctx0" brushRef="#br0" timeOffset="2419.756">1856 400 7306 0 0,'0'0'4246'0'0,"0"0"-2015"0"0,0 0-828 0 0,0 0-137 0 0,0 0-102 0 0,0 0-160 0 0,0 0-183 0 0,0 0-140 0 0,0 0-29 0 0,0 0 28 0 0,0 0-36 0 0,0 0-100 0 0,5 10-108 0 0,25 87 655 0 0,-30-77-965 0 0,-1 0-1 0 0,-1 0 0 0 0,-1-1 1 0 0,0 1-1 0 0,-2-1 0 0 0,-6 17-125 0 0,4 46-65 0 0,56-75 188 0 0,19-34-166 0 0,7-31-3939 0 0,-68 43 315 0 0,-4 5-3657 0 0,1 6-2639 0 0</inkml:trace>
  <inkml:trace contextRef="#ctx0" brushRef="#br0" timeOffset="2885.994">1632 238 3793 0 0,'0'0'3192'0'0,"0"0"-1039"0"0,0 0-299 0 0,0 0 50 0 0,0 0-114 0 0,0 0-333 0 0,0 0-374 0 0,0 0-248 0 0,0 0-95 0 0,0 0 6 0 0,0 0-6 0 0,0 0-28 0 0,0 0-38 0 0,18-13-58 0 0,89-67 491 0 0,24-63 1327 0 0,-130 143-2429 0 0,1 0 0 0 0,-1-1 0 0 0,1 1 0 0 0,-1 0 0 0 0,0-1 0 0 0,1 1 1 0 0,-1 0-1 0 0,1 0 0 0 0,-1 0 0 0 0,1 0 0 0 0,-1 0 0 0 0,0 1 1 0 0,1-1-1 0 0,-1 0 0 0 0,1 1 0 0 0,-1-1 0 0 0,0 1 0 0 0,1-1 1 0 0,-1 1-1 0 0,0 0 0 0 0,0-1 0 0 0,0 1 0 0 0,1 0 0 0 0,-1 0 1 0 0,0 0-1 0 0,0 0 0 0 0,0 0 0 0 0,0 0 0 0 0,0 0 0 0 0,0 0 0 0 0,-1 0 1 0 0,1 1-1 0 0,0-1 0 0 0,-1 0 0 0 0,1 0 0 0 0,-1 1 0 0 0,1-1 1 0 0,-1 1-1 0 0,1-1 0 0 0,-1 0 0 0 0,0 1 0 0 0,0-1 0 0 0,0 1 1 0 0,0-1-1 0 0,0 0 0 0 0,0 1 0 0 0,0-1 0 0 0,0 1 0 0 0,0-1 1 0 0,-1 1-1 0 0,1-1-5 0 0,3 10 117 0 0,38 117 712 0 0,-24-69-678 0 0,-11-45-196 0 0,-2-12-8179 0 0,-3-2-3760 0 0</inkml:trace>
</inkml:ink>
</file>

<file path=ppt/ink/ink22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1:03.6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88 6217 0 0,'0'0'1829'0'0,"0"0"-434"0"0,0 0-78 0 0,0 0 142 0 0,0 0 4 0 0,0 0-146 0 0,0 0-217 0 0,0 0-175 0 0,0 0-31 0 0,0 0-42 0 0,0 0-78 0 0,0 0-117 0 0,0 0-81 0 0,3 25-49 0 0,12 77-72 0 0,23 25 744 0 0,57 123-465 0 0,-81-214-659 0 0,-10-64 177 0 0,1 0 0 0 0,1 0 1 0 0,2 0-1 0 0,0 1 0 0 0,2 0 0 0 0,1 0 0 0 0,1 1 0 0 0,6-8-252 0 0,5-16 200 0 0,94-223-186 0 0,-99 221-99 0 0,-16 92-6354 0 0,-2-26-500 0 0,0-6-4930 0 0</inkml:trace>
  <inkml:trace contextRef="#ctx0" brushRef="#br0" timeOffset="358.017">391 537 11787 0 0,'0'0'2468'0'0,"0"0"-684"0"0,0 0-397 0 0,0 0-90 0 0,0 0-138 0 0,0 0-210 0 0,0 0-266 0 0,0 0-274 0 0,0 0-155 0 0,0 0-33 0 0,0 0 37 0 0,0 0 27 0 0,0 0 31 0 0,2 9-20 0 0,10 170 626 0 0,-22-146-1603 0 0,10-33 200 0 0,0 0-295 0 0,-7 0-12472 0 0,4-3 3959 0 0</inkml:trace>
  <inkml:trace contextRef="#ctx0" brushRef="#br0" timeOffset="625.758">354 456 2056 0 0,'0'0'3058'0'0,"0"0"-1042"0"0,0 0-614 0 0,0 0-180 0 0,0 0-62 0 0,0 0-55 0 0,0 0-91 0 0,0 0-79 0 0,0 0-4 0 0,0 0-41 0 0,0 0-65 0 0,0 0-21 0 0,0 0-71 0 0,12 11-51 0 0,38 35-63 0 0,-13-15 383 0 0,-33-29-932 0 0,1 1 1 0 0,0 0-1 0 0,-1 0 0 0 0,1 0 1 0 0,-1 0-1 0 0,0 1 0 0 0,0-1 1 0 0,-1 1-1 0 0,1 0 1 0 0,-1 1-1 0 0,0-1 0 0 0,0 1 1 0 0,0-1-1 0 0,0 1 1 0 0,-1 0-1 0 0,0 0 0 0 0,0 0 1 0 0,0 0-1 0 0,0 0 0 0 0,-1 0 1 0 0,0 1-1 0 0,0-1 1 0 0,-1 0-1 0 0,1 1 0 0 0,-1-1 1 0 0,0 1-1 0 0,-1 1-70 0 0,-2-2 48 0 0,1 0 0 0 0,-1 0 0 0 0,0-1-1 0 0,-1 1 1 0 0,1-1 0 0 0,-1 0 0 0 0,0 0 0 0 0,0 0 0 0 0,0 0-1 0 0,0-1 1 0 0,-1 1 0 0 0,1-1 0 0 0,-1-1 0 0 0,0 1 0 0 0,0 0 0 0 0,-4 0-48 0 0,0 2 14 0 0,-68 28-443 0 0,56-28-969 0 0,18-6-2325 0 0,2-1-3333 0 0,1 1-3472 0 0</inkml:trace>
  <inkml:trace contextRef="#ctx0" brushRef="#br0" timeOffset="1968.982">651 593 1640 0 0,'0'0'2169'0'0,"0"0"-117"0"0,0 0-9 0 0,0 0-90 0 0,0 0-59 0 0,0 0-175 0 0,0 0-316 0 0,0 0-270 0 0,0 0-223 0 0,0 0-182 0 0,0 0-105 0 0,0 0-65 0 0,0 0-59 0 0,-1 0 4737 0 0,2 0-5224 0 0,-1 0-3 0 0,0 0-1 0 0,0 0-4 0 0,0 0-8 0 0,0 0 30 0 0,0 0 14 0 0,0 0 9 0 0,0 0 7 0 0,0 0-16 0 0,0 0 1 0 0,0 0-10 0 0,0 0 2 0 0,0 0-13 0 0,0 0-4 0 0,0 0 0 0 0,0 0 2 0 0,0 0 3 0 0,0 0-10 0 0,0 0-22 0 0,0 0 19 0 0,0 0 3 0 0,0 0-2 0 0,0 0-13 0 0,0 0 16 0 0,0 0-15 0 0,0 0-2 0 0,0 0 6 0 0,0 0-9 0 0,0 0 10 0 0,0 0-4 0 0,0 0 14 0 0,0 0-2 0 0,0 0-25 0 0,0 0 8 0 0,0 0 23 0 0,0 0 15 0 0,0 0-20 0 0,-7 12-123 0 0,-16 52 161 0 0,48-48-9 0 0,21-2 69 0 0,-42-15-81 0 0,0 0 0 0 0,1-1-1 0 0,-1 0 1 0 0,0 0 0 0 0,0 0-1 0 0,0 0 1 0 0,0-1 0 0 0,0 0-1 0 0,-1 0 1 0 0,1 0-1 0 0,-1 0 1 0 0,0 0 0 0 0,0-1-1 0 0,0 1 1 0 0,0-1 0 0 0,0 0-1 0 0,-1 0 1 0 0,0 0 0 0 0,0 0-1 0 0,1-1-27 0 0,12-17 72 0 0,1 3-28 0 0,23 163-10 0 0,-37-128-35 0 0,-1 1 0 0 0,-1 0 0 0 0,0-1 0 0 0,-1 1 0 0 0,-1 0 0 0 0,0-1 0 0 0,-1 1 0 0 0,-1-1 0 0 0,-1 0 0 0 0,0 0 0 0 0,-1-1 0 0 0,-5 10 1 0 0,8-17 3 0 0,-1-1-1 0 0,1 1 1 0 0,-2-1-1 0 0,1 0 1 0 0,-1 0-1 0 0,0 0 0 0 0,-1 0 1 0 0,1-1-1 0 0,-1 0 1 0 0,0 0-1 0 0,-1-1 1 0 0,0 0-1 0 0,-5 4-2 0 0,10-8 3 0 0,1-1 0 0 0,0 1 0 0 0,-1-1 0 0 0,1 1 0 0 0,-1-1-1 0 0,1 0 1 0 0,-1 1 0 0 0,1-1 0 0 0,-1 0 0 0 0,1 0 0 0 0,-1 0 0 0 0,1 0-1 0 0,-1 0 1 0 0,1 0 0 0 0,0-1 0 0 0,-1 1 0 0 0,1 0 0 0 0,-1-1 0 0 0,1 1-1 0 0,-1-1 1 0 0,1 0 0 0 0,0 1 0 0 0,-1-1 0 0 0,1 0 0 0 0,0 0 0 0 0,0 0 0 0 0,0 0-1 0 0,0 0 1 0 0,0 0 0 0 0,0 0 0 0 0,0 0 0 0 0,0 0 0 0 0,0 0 0 0 0,0-1-1 0 0,0 1 1 0 0,1 0 0 0 0,-1-1 0 0 0,0 1 0 0 0,1 0 0 0 0,0-1 0 0 0,-1 1-1 0 0,1-1 1 0 0,0 1 0 0 0,-1-1-3 0 0,-9-67-112 0 0,10 62-25 0 0,1 0 1 0 0,0 0-1 0 0,0 1 1 0 0,0-1-1 0 0,1 0 1 0 0,0 0 0 0 0,1 1-1 0 0,-1-1 1 0 0,1 1-1 0 0,0 0 1 0 0,1 0 0 0 0,0 0-1 0 0,0 0 1 0 0,0 1-1 0 0,0-1 1 0 0,1 1 0 0 0,0 0-1 0 0,0 1 1 0 0,0-1-1 0 0,1 1 1 0 0,5-3 136 0 0,-1-1-1399 0 0,2-2-4721 0 0,-3 6-5385 0 0</inkml:trace>
</inkml:ink>
</file>

<file path=ppt/ink/ink22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1:02.8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0 192 2192 0 0,'0'0'2792'0'0,"0"0"-504"0"0,0 0-201 0 0,0 0-77 0 0,0 0-132 0 0,0 0-298 0 0,0 0-396 0 0,0 0-333 0 0,0 0-229 0 0,0 0-151 0 0,0 0-93 0 0,21 4 1845 0 0,203-34 2930 0 0,-115 23-4642 0 0,-103 14-2848 0 0,-12-3-9282 0 0,4-4 1804 0 0</inkml:trace>
  <inkml:trace contextRef="#ctx0" brushRef="#br0" timeOffset="251.031">138 1 3353 0 0,'0'0'2844'0'0,"0"0"-937"0"0,0 0-437 0 0,0 0-6 0 0,0 0 19 0 0,0 0-54 0 0,0 0-124 0 0,0 0-152 0 0,0 0-116 0 0,0 0-59 0 0,0 0-76 0 0,0 0-87 0 0,0 0-99 0 0,-1 24-113 0 0,-2 75-103 0 0,2 134 463 0 0,1-206-1828 0 0,0-22-2930 0 0,0 1-3645 0 0,0-3-3382 0 0</inkml:trace>
</inkml:ink>
</file>

<file path=ppt/ink/ink22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1:11.9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0 269 3993 0 0,'0'0'3281'0'0,"0"0"-661"0"0,0 0-359 0 0,0 0-86 0 0,0 0-196 0 0,0 0-351 0 0,0 0-389 0 0,0 0-348 0 0,0 0-250 0 0,0 0-143 0 0,0 0-54 0 0,0 0-3 0 0,0 0 69 0 0,5 3 69 0 0,86 16 2151 0 0,199-30-803 0 0,-243 4-1878 0 0,-47 7-131 0 0,1 0 1 0 0,0-1-1 0 0,0 1 1 0 0,-1 0-1 0 0,1 0 1 0 0,0-1-1 0 0,0 1 1 0 0,-1-1-1 0 0,1 1 1 0 0,0-1 0 0 0,-1 1-1 0 0,1-1 1 0 0,-1 1-1 0 0,1-1 1 0 0,0 1-1 0 0,-1-1 1 0 0,1 0-1 0 0,-1 1 1 0 0,0-1-1 0 0,1 0 1 0 0,-1 1-1 0 0,1-1 1 0 0,-1 0-1 0 0,0 0 1 0 0,0 1-1 0 0,1-1 1 0 0,-1 0-1 0 0,0 0 1 0 0,0 1-1 0 0,0-1 1 0 0,0 0-1 0 0,0 0 1 0 0,0 0-1 0 0,0 1 1 0 0,0-1-1 0 0,0 0 1 0 0,-1 0-1 0 0,1 0 1 0 0,0 1-1 0 0,0-1 1 0 0,-1 0-1 0 0,1 0 1 0 0,-1 0 81 0 0,-3-12-4917 0 0,0 2-3663 0 0,4 8-2305 0 0</inkml:trace>
  <inkml:trace contextRef="#ctx0" brushRef="#br0" timeOffset="241.732">153 0 11666 0 0,'0'0'1402'0'0,"0"0"-740"0"0,0 0-156 0 0,0 0 315 0 0,0 0 344 0 0,0 0 198 0 0,0 0-19 0 0,0 0-205 0 0,0 0-201 0 0,0 0-182 0 0,0 0-149 0 0,0 0-96 0 0,0 0-106 0 0,9 33-62 0 0,28 101-58 0 0,-28-54 109 0 0,-46 46-60 0 0,6-42-883 0 0,33-57-1689 0 0,14-18-7452 0 0,-12-8-1562 0 0</inkml:trace>
  <inkml:trace contextRef="#ctx0" brushRef="#br0" timeOffset="1673.425">551 534 7826 0 0,'0'0'2846'0'0,"0"0"-587"0"0,0 0-276 0 0,0 0-125 0 0,0 0-298 0 0,0 0-372 0 0,0 0-345 0 0,0 0-236 0 0,0 0-87 0 0,0 0-20 0 0,0 0 1 0 0,0 0-8 0 0,0 0-27 0 0,15-18-16 0 0,98-111 805 0 0,11-18 604 0 0,-40 63-1406 0 0,-82 84-455 0 0,0 1 1 0 0,0-1-1 0 0,0 1 0 0 0,0-1 0 0 0,0 1 0 0 0,-1 0 1 0 0,1 0-1 0 0,0 0 0 0 0,0 0 0 0 0,-1 0 0 0 0,1 1 1 0 0,-1-1-1 0 0,1 0 0 0 0,-1 1 0 0 0,0-1 0 0 0,1 1 0 0 0,-1-1 1 0 0,0 1-1 0 0,0 0 0 0 0,0 0 0 0 0,0-1 0 0 0,0 1 1 0 0,-1 0-1 0 0,1 0 0 0 0,0 0 0 0 0,-1 0 0 0 0,0 0 1 0 0,1 0-1 0 0,-1 0 0 0 0,0 0 0 0 0,0 0 0 0 0,0 0 1 0 0,0 0-1 0 0,0 0 0 0 0,-1 0 0 0 0,1 0 0 0 0,0 0 0 0 0,-1-1 1 0 0,0 1-1 0 0,1 0 0 0 0,-1 0 0 0 0,-1 1 2 0 0,2 7 3 0 0,0 115 69 0 0,0-125-72 0 0,0 1 1 0 0,0 0 0 0 0,0 0-1 0 0,0 0 1 0 0,0 0-1 0 0,0 0 1 0 0,0-1 0 0 0,0 1-1 0 0,0 0 1 0 0,0 0-1 0 0,1 0 1 0 0,-1-1 0 0 0,0 1-1 0 0,1 0 1 0 0,-1 0-1 0 0,0 0 1 0 0,1-1-1 0 0,-1 1 1 0 0,1 0 0 0 0,-1-1-1 0 0,1 1 1 0 0,0 0-1 0 0,-1-1 1 0 0,1 1 0 0 0,0-1-1 0 0,-1 1 1 0 0,1-1-1 0 0,0 1 1 0 0,-1-1 0 0 0,1 0-1 0 0,0 1 1 0 0,0-1-1 0 0,0 0 1 0 0,-1 0-1 0 0,1 1 1 0 0,0-1 0 0 0,0 0-1 0 0,0 0 1 0 0,0 0-1 0 0,0 0 1 0 0,-1 0 0 0 0,1 0-1 0 0,0 0 1 0 0,0-1-1 0 0,0 1 1 0 0,0 0-1 0 0,-1 0 1 0 0,1 0 0 0 0,0-1-1 0 0,0 1 0 0 0,41-23 111 0 0,149-159 12 0 0,-134 148-158 0 0,-47 69 10 0 0,17 210 614 0 0,-18-135 73 0 0,-9-109-616 0 0,0-1 1 0 0,8 4 802 0 0,-8-5-833 0 0,0 1-1 0 0,0 0-4 0 0,0 0 2 0 0,0 0-8 0 0,0 0-13 0 0,0 0 8 0 0,0 0-12 0 0,0 0 0 0 0,0 0 16 0 0,0 0 6 0 0,0 0 0 0 0,0 0-11 0 0,0 0 8 0 0,0 0 2 0 0,0 0-16 0 0,0 0 15 0 0,0 0 18 0 0,0 0-12 0 0,0 0-19 0 0,0 0-11 0 0,0 0-4 0 0,0 0 8 0 0,0 0-3 0 0,0 0 3 0 0,0 0 18 0 0,0 0 12 0 0,0 0 9 0 0,18 34-6 0 0,-9-5 33 0 0,-9-29-82 0 0,0 0 18 0 0,0 0 22 0 0,0 0 4 0 0,0 0 3 0 0,0 0 8 0 0,0 0 1 0 0,0 0 28 0 0,0 0-22 0 0,0 0-32 0 0,0 0-41 0 0,0 0 14 0 0,0 0-7 0 0,0-5-2157 0 0,0-4-12023 0 0,0 8 2161 0 0</inkml:trace>
</inkml:ink>
</file>

<file path=ppt/ink/ink22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1:06.3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0 663 2865 0 0,'0'0'1545'0'0,"0"0"-270"0"0,0 0 11 0 0,0 0 178 0 0,0 0 164 0 0,0 0 9 0 0,0 0-85 0 0,0 0-136 0 0,0 0-155 0 0,0 0-80 0 0,0 0-35 0 0,0 0-27 0 0,0 0-36 0 0,13 7-67 0 0,39 20-105 0 0,-48-26-775 0 0,0 1 1 0 0,-1-1 0 0 0,1 0-1 0 0,0 0 1 0 0,0-1-1 0 0,0 1 1 0 0,-1-1 0 0 0,1 0-1 0 0,0 0 1 0 0,0 0 0 0 0,0 0-1 0 0,0-1 1 0 0,0 0-1 0 0,-1 0 1 0 0,1 0 0 0 0,0 0-1 0 0,0 0 1 0 0,-1-1 0 0 0,1 1-1 0 0,-1-1 1 0 0,1 0-137 0 0,10-4 317 0 0,91-38 1338 0 0,-102 46-1650 0 0,0 0 1 0 0,0 0-1 0 0,0 0 1 0 0,0 0-1 0 0,-1 1 1 0 0,1-1 0 0 0,-1 1-1 0 0,0-1 1 0 0,1 1-1 0 0,-1 0 1 0 0,0 0-1 0 0,-1 0 1 0 0,1 0-1 0 0,0 0 1 0 0,-1 1-1 0 0,0-1 1 0 0,0 0-1 0 0,0 1 1 0 0,0-1 0 0 0,0 1-1 0 0,-1 1-5 0 0,1-3 1 0 0,4 33 11 0 0,-1-1 0 0 0,-2 0 0 0 0,-2 1-1 0 0,-1 0 1 0 0,-1-1 0 0 0,-2 0 0 0 0,-1 1-1 0 0,-2-2 1 0 0,-2 1 0 0 0,-1-1 0 0 0,-1 0 0 0 0,-3 3-12 0 0,-20 48 10 0 0,32-81-7 0 0,0 0 0 0 0,0 0 0 0 0,0-1 0 0 0,-1 1 0 0 0,1-1 0 0 0,-1 0 0 0 0,0 1 0 0 0,1-1 0 0 0,-1 0 0 0 0,0-1 0 0 0,0 1 0 0 0,0 0 0 0 0,-1-1 0 0 0,1 0 0 0 0,0 0 0 0 0,-1 0 0 0 0,1 0 0 0 0,0 0 0 0 0,-1-1 0 0 0,1 1 0 0 0,-1-1 0 0 0,1 0 0 0 0,-1 0 0 0 0,1 0 0 0 0,-1-1 0 0 0,1 1 0 0 0,0-1 0 0 0,-1 0-3 0 0,1-2-4 0 0,-1 0 0 0 0,1 0 0 0 0,-1 0 0 0 0,1 0 0 0 0,0-1 0 0 0,1 0 0 0 0,-1 1 0 0 0,1-1 0 0 0,-1 0 0 0 0,1 0 0 0 0,0 0 0 0 0,1-1 0 0 0,-1 1 0 0 0,1 0 0 0 0,0-1 0 0 0,0 1-1 0 0,0-1 1 0 0,0 1 0 0 0,1-1 0 0 0,0 1 0 0 0,0-1 0 0 0,0 0 0 0 0,0 1 0 0 0,1-1 0 0 0,0 1 0 0 0,0-1 0 0 0,0 1 0 0 0,0 0 0 0 0,1-1 0 0 0,0 1 0 0 0,0-1 4 0 0,7-11-142 0 0,2 0 1 0 0,-1 0-1 0 0,2 1 0 0 0,0 0 1 0 0,0 1-1 0 0,2 0 1 0 0,0 1-1 0 0,0 1 0 0 0,1 0 1 0 0,1 1-1 0 0,7-4 142 0 0,-1 0-1551 0 0,-1 0-2538 0 0,-7 5-4510 0 0,-6 6-3058 0 0</inkml:trace>
  <inkml:trace contextRef="#ctx0" brushRef="#br0" timeOffset="479.929">63 365 4937 0 0,'0'0'3748'0'0,"0"0"-1343"0"0,0 0-479 0 0,0 0-40 0 0,0 0-120 0 0,0 0-243 0 0,0 0-334 0 0,0 0-285 0 0,0 0-192 0 0,0 0-99 0 0,0 0-35 0 0,0 0-11 0 0,0 0-12 0 0,18-17-11 0 0,82-83 380 0 0,-25 4 1010 0 0,-62 70-1355 0 0,-13 26-551 0 0,0 0-3 0 0,0 0-29 0 0,0 0-22 0 0,11 18-55 0 0,45 93 478 0 0,-11-31-451 0 0,-31-59-798 0 0,-7-11-4480 0 0,-4-4-6697 0 0</inkml:trace>
  <inkml:trace contextRef="#ctx0" brushRef="#br0" timeOffset="5051.153">521 15 0 0 0,'0'0'1476'0'0,"0"0"195"0"0,0 0 114 0 0,0 0-1 0 0,0 0-30 0 0,0 0-167 0 0,0 0-176 0 0,0 0-211 0 0,0 0-177 0 0,0 0-100 0 0,0-2-40 0 0,0-8-14 0 0,0 7 5 0 0,0 3-27 0 0,0 0-66 0 0,0 0-63 0 0,8 0 2912 0 0,10 0-2758 0 0,-6 2-760 0 0,-1-1 1 0 0,1 2 0 0 0,-1-1-1 0 0,0 1 1 0 0,0 1-1 0 0,0 0 1 0 0,0 1-1 0 0,-1 0 1 0 0,1 0-1 0 0,-1 1 1 0 0,-1 1 0 0 0,1 0-1 0 0,-1 0 1 0 0,0 0-1 0 0,-1 1 1 0 0,0 1-1 0 0,0 0 1 0 0,0 0-1 0 0,-1 0 1 0 0,-1 1 0 0 0,0-1-1 0 0,0 2 1 0 0,-1-1-1 0 0,0 1 1 0 0,-1 0-113 0 0,8 15 85 0 0,-1 1 0 0 0,-2 0 0 0 0,-1 1 1 0 0,-1-1-1 0 0,-2 1 0 0 0,0 1 0 0 0,-2-1 1 0 0,-1 1-1 0 0,-1-1 0 0 0,-2 1 0 0 0,-1-1 1 0 0,-2 9-86 0 0,-6 5 62 0 0,-2 0 1 0 0,-1-2-1 0 0,-3 0 1 0 0,-18 34-63 0 0,18-39 0 0 0,-23 42-261 0 0,29-95-9839 0 0,9 14 840 0 0</inkml:trace>
</inkml:ink>
</file>

<file path=ppt/ink/ink22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1:18.6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17 206 0 0 0,'0'0'332'0'0,"0"0"1099"0"0,0 0 416 0 0,0 0 218 0 0,0 0 139 0 0,0 0-22 0 0,0 0-215 0 0,0 0-357 0 0,0 0-394 0 0,0 0-316 0 0,0 0-209 0 0,-2-3-134 0 0,-10-9-70 0 0,10 9-58 0 0,2 3-52 0 0,0 0-93 0 0,2 18 667 0 0,103 295 3464 0 0,-47-70-3447 0 0,-52-246 1966 0 0,5-40-3010 0 0,-8 30 291 0 0,117-398-114 0 0,-94 296-346 0 0,-26 115 142 0 0,0 0-62 0 0,0 0-94 0 0,0 0-117 0 0,0 12-1454 0 0,-2 26-1213 0 0,-1-12-5818 0 0,3-25 8155 0 0,-2 14-11129 0 0</inkml:trace>
  <inkml:trace contextRef="#ctx0" brushRef="#br0" timeOffset="703.665">443 700 6329 0 0,'0'0'1755'0'0,"0"0"-433"0"0,0 0-78 0 0,0 0 63 0 0,0 0-31 0 0,0 0-147 0 0,0 0-217 0 0,0 0-153 0 0,0 0-60 0 0,0 0 23 0 0,0 0 12 0 0,0 0-31 0 0,0 0-22 0 0,-2 12-41 0 0,-19 97 1343 0 0,-71 89-117 0 0,74-168-1695 0 0,16-30-195 0 0,2 0 29 0 0,0 0 19 0 0,0 0 38 0 0,0 0 31 0 0,8-27 203 0 0,187-324-273 0 0,-190 342 13 0 0,-4 9-36 0 0,-1 1 0 0 0,0-1 1 0 0,0 1-1 0 0,1-1 0 0 0,-1 1 0 0 0,0 0 1 0 0,1-1-1 0 0,-1 1 0 0 0,1-1 0 0 0,-1 1 1 0 0,1-1-1 0 0,-1 0 0 0 0,1 1 0 0 0,-1-1 1 0 0,1 1-1 0 0,-1-1 0 0 0,1 0 1 0 0,-1 1-1 0 0,1-1 0 0 0,0 0 0 0 0,-1 0 1 0 0,1 0-1 0 0,-1 1 0 0 0,1-1 0 0 0,0 0 1 0 0,-1 0-1 0 0,1 0 0 0 0,0 0 1 0 0,-1 0-1 0 0,1 0 0 0 0,0 0 0 0 0,-1 0 1 0 0,1 0-1 0 0,0-1 0 0 0,-1 1 0 0 0,1 0 1 0 0,-1 0-1 0 0,1 0 0 0 0,0-1 1 0 0,-1 1-1 0 0,1 0 0 0 0,-1-1 0 0 0,1 1 1 0 0,-1-1-1 0 0,1 1 0 0 0,-1 0 0 0 0,1-1 1 0 0,-1 1-1 0 0,1-1 0 0 0,-1 1 0 0 0,0-1 1 0 0,1 0-1 0 0,-1 1 0 0 0,0-1 0 0 0,9 37 166 0 0,-1 1-1 0 0,-2 0 1 0 0,-2 1 0 0 0,-1-1-1 0 0,-3 1 1 0 0,-1 11-166 0 0,3-29-46 0 0,-1-18-3709 0 0,0-13-7217 0 0,-1 8-10 0 0</inkml:trace>
  <inkml:trace contextRef="#ctx0" brushRef="#br0" timeOffset="963.646">347 865 6545 0 0,'0'0'1654'0'0,"0"0"-306"0"0,0 0 53 0 0,0 0 154 0 0,0 0-2 0 0,0 0-102 0 0,0 0-133 0 0,0 0-120 0 0,0 0-130 0 0,0 0-144 0 0,0 0-132 0 0,0 0-122 0 0,0 0-105 0 0,30-2-108 0 0,94-9-107 0 0,44 2-445 0 0,-147 15-1076 0 0,-11-2-1592 0 0,-1-3-4651 0 0,-3-1-3992 0 0</inkml:trace>
  <inkml:trace contextRef="#ctx0" brushRef="#br0" timeOffset="1876.757">778 825 0 0 0,'0'0'2059'0'0,"0"0"-337"0"0,0 0-177 0 0,0 0 41 0 0,0 0 48 0 0,0 0-130 0 0,0 0-269 0 0,0 0-300 0 0,0 0-223 0 0,0 0-92 0 0,0 0 31 0 0,0 0 103 0 0,0 0 28 0 0,-4 10-4 0 0,-19 76 1181 0 0,-9 90 135 0 0,32-175-2129 0 0,0 0-1 0 0,-1 1 1 0 0,1-1 0 0 0,0 0 0 0 0,0 1 0 0 0,-1-1 0 0 0,1 0 0 0 0,-1 0 0 0 0,1 1 0 0 0,-1-1-1 0 0,0 0 1 0 0,1 0 0 0 0,-1 0 0 0 0,0 0 0 0 0,0 0 0 0 0,0 0 0 0 0,0 0 0 0 0,0 0-1 0 0,0 0 1 0 0,0 0 0 0 0,0-1 0 0 0,0 1 0 0 0,0 0 0 0 0,0 0 0 0 0,0-1 0 0 0,-1 1 0 0 0,1-1-1 0 0,0 0 1 0 0,0 1 0 0 0,-1-1 0 0 0,1 0 0 0 0,0 1 0 0 0,-1-1 35 0 0,1 0-1016 0 0,1-7-8534 0 0,0 6 705 0 0</inkml:trace>
  <inkml:trace contextRef="#ctx0" brushRef="#br0" timeOffset="2126.82">739 828 3153 0 0,'0'0'1041'0'0,"0"0"-254"0"0,0 0 260 0 0,0 0 495 0 0,0 0 261 0 0,0 0 20 0 0,0 0-154 0 0,0 0-195 0 0,0 0-204 0 0,0 0-222 0 0,0 0-148 0 0,0 0-161 0 0,0 0-132 0 0,24 3-125 0 0,76 7-112 0 0,-2-11-290 0 0,-100 18-3201 0 0,-12-6-5619 0 0,9-6 766 0 0</inkml:trace>
  <inkml:trace contextRef="#ctx0" brushRef="#br0" timeOffset="2311.993">687 1053 648 0 0,'0'0'2169'0'0,"0"0"56"0"0,0 0 240 0 0,0 0 42 0 0,0 0-274 0 0,0 0-429 0 0,0 0-421 0 0,0 0-340 0 0,0 0-246 0 0,0 0-205 0 0,0 0-189 0 0,0 0-140 0 0,31-4-103 0 0,95-14-88 0 0,-110 16-339 0 0,53-8 426 0 0,-38 4-5504 0 0,-25 5 3785 0 0,4-2-8711 0 0</inkml:trace>
  <inkml:trace contextRef="#ctx0" brushRef="#br0" timeOffset="3058.603">1437 446 0 0 0,'0'0'2795'0'0,"0"0"-568"0"0,0 0-119 0 0,0 0 127 0 0,0 0 1 0 0,0 0-250 0 0,0 0-471 0 0,0 0-443 0 0,0 0-285 0 0,0 0-162 0 0,0 0-63 0 0,0 0-19 0 0,0 0-41 0 0,11-4 1120 0 0,-13 16-1268 0 0,1 0 1 0 0,-2 0-1 0 0,0 0 0 0 0,0 0 0 0 0,-1-1 1 0 0,0 1-1 0 0,-1-1 0 0 0,-1 0 0 0 0,0 0 1 0 0,-5 7-355 0 0,-10 20 322 0 0,-3 7-127 0 0,18-35-139 0 0,-1 1 0 0 0,1-1-1 0 0,1 2 1 0 0,0-1 0 0 0,1 1 0 0 0,0-1-1 0 0,0 1 1 0 0,2 0 0 0 0,-1 0-1 0 0,2 1 1 0 0,-1 5-56 0 0,2-17 23 0 0,0 0-1 0 0,0 0 0 0 0,0 1 1 0 0,0-1-1 0 0,0 0 1 0 0,0 0-1 0 0,0 0 0 0 0,1 1 1 0 0,-1-1-1 0 0,1 0 1 0 0,-1 0-1 0 0,0 0 0 0 0,1 0 1 0 0,0 0-1 0 0,-1 0 1 0 0,1 0-1 0 0,0 0 0 0 0,-1 0 1 0 0,1 0-1 0 0,0 0 1 0 0,0 0-1 0 0,0 0 0 0 0,0-1 1 0 0,0 1-1 0 0,0 0 1 0 0,0-1-1 0 0,0 1 0 0 0,0-1 1 0 0,0 1-1 0 0,0-1 1 0 0,1 1-1 0 0,-1-1 0 0 0,0 0 1 0 0,0 1-1 0 0,0-1 1 0 0,0 0-1 0 0,1 0 1 0 0,-1 0-1 0 0,0 0 0 0 0,0 0 1 0 0,1 0-1 0 0,-1-1 1 0 0,0 1-1 0 0,0 0 0 0 0,1-1-22 0 0,166-13 825 0 0,-146 3-3222 0 0,-21 4-2850 0 0,-4-1-5219 0 0,1 4 1255 0 0</inkml:trace>
  <inkml:trace contextRef="#ctx0" brushRef="#br0" timeOffset="3523.379">1131 214 7642 0 0,'0'0'1921'0'0,"0"0"-410"0"0,0 0-89 0 0,0 0 56 0 0,0 0 6 0 0,0 0-106 0 0,0 0-206 0 0,0 0-167 0 0,0 0-98 0 0,0 0-65 0 0,0 0-33 0 0,0 0-50 0 0,25-11-59 0 0,114-49 519 0 0,-120 53-752 0 0,0-2-1 0 0,-1 0 0 0 0,0-1 0 0 0,0 0 1 0 0,-1-2-1 0 0,12-10-466 0 0,55-41 458 0 0,-83 63-460 0 0,1 0 1 0 0,-1 0 0 0 0,1 0 0 0 0,-1 1-1 0 0,1-1 1 0 0,-1 0 0 0 0,1 1 0 0 0,-1 0-1 0 0,0-1 1 0 0,1 1 0 0 0,-1 0 0 0 0,0-1 0 0 0,0 1-1 0 0,1 0 1 0 0,-1 0 0 0 0,0 0 0 0 0,0 0-1 0 0,0 0 1 0 0,0 0 0 0 0,0 0 0 0 0,0 1-1 0 0,-1-1 1 0 0,1 0 0 0 0,0 1 0 0 0,-1-1 0 0 0,1 0-1 0 0,0 1 1 0 0,-1-1 0 0 0,0 0 0 0 0,1 1-1 0 0,-1-1 1 0 0,0 1 0 0 0,0-1 0 0 0,0 1 1 0 0,5 9 16 0 0,47 99 171 0 0,-13-32-82 0 0,-30-55-84 0 0,1 5-918 0 0,2-14-7930 0 0,-9-14-3280 0 0</inkml:trace>
</inkml:ink>
</file>

<file path=ppt/ink/ink22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0:29.1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1 850 10226 0 0,'0'0'3756'0'0,"0"0"-2348"0"0,0 0-509 0 0,0 0 193 0 0,0 0 175 0 0,33-8 35 0 0,103-25-91 0 0,-108 29-724 0 0,-1-2 1 0 0,0-1 0 0 0,0-1-1 0 0,0-2 1 0 0,-1 0 0 0 0,-1-2 0 0 0,0 0-1 0 0,0-2 1 0 0,-1-1 0 0 0,-1-1 0 0 0,6-6-488 0 0,30-33 258 0 0,-2-3 0 0 0,-3-1 1 0 0,-2-4-1 0 0,-3-1 0 0 0,26-48-258 0 0,-7 13 73 0 0,-53 78-47 0 0,-6 6-16 0 0,0 1-1 0 0,1 1 1 0 0,0-1 0 0 0,2 2 0 0 0,-1-1 0 0 0,1 2 0 0 0,1 0-1 0 0,0 0 1 0 0,1 1 0 0 0,5-3-10 0 0,-17 12-1 0 0,0 0 0 0 0,-1 1 0 0 0,1-1 0 0 0,0 1 0 0 0,0-1 0 0 0,-1 1-1 0 0,1 0 1 0 0,0 0 0 0 0,0 0 0 0 0,0 0 0 0 0,-1 0 0 0 0,1 0 0 0 0,0 0 0 0 0,0 1 0 0 0,0-1 0 0 0,-1 1 0 0 0,1-1 0 0 0,0 1 0 0 0,-1 0-1 0 0,1-1 1 0 0,0 1 0 0 0,-1 0 0 0 0,1 0 0 0 0,-1 0 0 0 0,1 0 0 0 0,-1 1 0 0 0,0-1 0 0 0,1 0 0 0 0,-1 1 0 0 0,0-1 0 0 0,0 0-1 0 0,0 1 1 0 0,0 0 0 0 0,0-1 0 0 0,0 1 0 0 0,-1-1 0 0 0,1 1 0 0 0,0 0 0 0 0,-1 0 0 0 0,1-1 0 0 0,-1 1 0 0 0,0 0 1 0 0,17 80 105 0 0,-12-44-87 0 0,-2 0-1 0 0,-1 0 1 0 0,-2-1 0 0 0,-1 1 0 0 0,-2 0-1 0 0,-2-1 1 0 0,-2 1 0 0 0,-1-1-1 0 0,-1-1 1 0 0,-3 1 0 0 0,0-2 0 0 0,-3 0-1 0 0,-1 0 1 0 0,-1-2 0 0 0,-2 0-1 0 0,-1-1 1 0 0,-2-1 0 0 0,-1-1 0 0 0,-1-1-1 0 0,-1-1 1 0 0,-8 5-18 0 0,26-27-80 0 0,0-1 0 0 0,-1-1 1 0 0,1 1-1 0 0,-1-1 0 0 0,0-1 0 0 0,0 1 0 0 0,0-1 0 0 0,0-1 0 0 0,0 1 1 0 0,-1-1-1 0 0,1-1 0 0 0,-1 0 0 0 0,0 0 0 0 0,1-1 0 0 0,-1 0 0 0 0,0 0 1 0 0,1-1-1 0 0,-1 0 0 0 0,1 0 0 0 0,-1-1 0 0 0,1 0 0 0 0,-1-1 0 0 0,1 0 1 0 0,0 0-1 0 0,0-1 0 0 0,1 0 0 0 0,-1 0 0 0 0,1-1 0 0 0,-1 0 80 0 0,-33-32-5183 0 0,9-10-4444 0 0,29 39-1693 0 0</inkml:trace>
  <inkml:trace contextRef="#ctx0" brushRef="#br0" timeOffset="280.137">1457 545 12203 0 0,'0'0'2608'0'0,"0"0"-859"0"0,0 0-436 0 0,0 0-55 0 0,0 0-110 0 0,0 0-242 0 0,0 0-264 0 0,0 0-232 0 0,-10 33-142 0 0,-25 106-49 0 0,33-137-210 0 0,1 1 0 0 0,0-1 0 0 0,1 0 0 0 0,-1 0 0 0 0,0 1 0 0 0,1-1 0 0 0,-1 0 1 0 0,1 1-1 0 0,0-1 0 0 0,0 1 0 0 0,0-1 0 0 0,0 0 0 0 0,0 1 0 0 0,0-1 1 0 0,1 1-1 0 0,-1-1 0 0 0,1 0 0 0 0,0 1 0 0 0,0-1 0 0 0,0 0 0 0 0,0 0 1 0 0,0 0-1 0 0,0 0 0 0 0,0 0 0 0 0,1 0 0 0 0,-1 0 0 0 0,1 0 0 0 0,-1 0 0 0 0,2 1-9 0 0,4 3 48 0 0,0 0 44 0 0,0 0 1 0 0,1-1-1 0 0,0 0 1 0 0,0 0-1 0 0,0-1 1 0 0,1 0-1 0 0,-1 0 1 0 0,1-1-1 0 0,0 0 1 0 0,0-1-1 0 0,1 1 1 0 0,-1-2-1 0 0,0 0 1 0 0,0 0-1 0 0,1 0 1 0 0,-1-1 0 0 0,1-1-1 0 0,-1 1 1 0 0,0-2-1 0 0,1 1 1 0 0,-1-1-1 0 0,0-1 1 0 0,0 1-1 0 0,0-2 1 0 0,-1 1-1 0 0,1-1 1 0 0,-1 0-1 0 0,0-1 1 0 0,1 0-93 0 0,1-2 185 0 0,-1-1 1 0 0,0 0 0 0 0,-1 0-1 0 0,1 0 1 0 0,-1-1 0 0 0,-1 0-1 0 0,0-1 1 0 0,0 0 0 0 0,-1 0-1 0 0,0 0 1 0 0,-1-1 0 0 0,3-7-186 0 0,-6 13 44 0 0,-1 0 1 0 0,1-1 0 0 0,-1 1 0 0 0,0 0 0 0 0,0-1 0 0 0,0 0-1 0 0,-1 1 1 0 0,0-1 0 0 0,0 1 0 0 0,-1-1 0 0 0,1 1 0 0 0,-1-1-1 0 0,0 1 1 0 0,-1-1 0 0 0,1 1 0 0 0,-1 0 0 0 0,0 0-1 0 0,-1 0 1 0 0,1 0 0 0 0,-1 0 0 0 0,0 0 0 0 0,0 0 0 0 0,0 1-1 0 0,-1 0 1 0 0,0-1 0 0 0,1 2 0 0 0,-5-5-45 0 0,-4-1-109 0 0,0 0-1 0 0,0 1 1 0 0,-1 0 0 0 0,0 0-1 0 0,0 2 1 0 0,-1-1 0 0 0,0 2 0 0 0,0 0-1 0 0,0 1 1 0 0,-1 0 0 0 0,1 1 0 0 0,-1 0-1 0 0,0 2 1 0 0,0 0 0 0 0,0 0-1 0 0,0 1 1 0 0,0 1 0 0 0,0 1 109 0 0,-23 12-5343 0 0,34-12 3626 0 0,-8 2-10651 0 0</inkml:trace>
</inkml:ink>
</file>

<file path=ppt/ink/ink2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4:48.5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232 44 8746 0 0,'0'0'1868'0'0,"0"0"-653"0"0,0 0-392 0 0,0 0-20 0 0,0 0 169 0 0,0 0 146 0 0,0 0 54 0 0,0 0-111 0 0,0 0-186 0 0,0 0-180 0 0,0 0-144 0 0,-27 26-106 0 0,-85 84-70 0 0,106-104-331 0 0,0 0-1 0 0,1 0 1 0 0,0 0 0 0 0,0 1-1 0 0,0-1 1 0 0,1 1 0 0 0,-1 0-1 0 0,2 1 1 0 0,-1-1 0 0 0,1 1-1 0 0,0-1 1 0 0,1 3-44 0 0,-4 7 103 0 0,-1 4 15 0 0,1 0 1 0 0,0 1-1 0 0,2 0 0 0 0,1 0 1 0 0,0 0-1 0 0,2 0 0 0 0,0 1 1 0 0,1-1-1 0 0,2 2-118 0 0,-1-13 65 0 0,1 0 1 0 0,0 0-1 0 0,1 0 0 0 0,0 0 0 0 0,1-1 0 0 0,0 0 1 0 0,0 0-1 0 0,1 0 0 0 0,1 0 0 0 0,0 0 1 0 0,0-1-1 0 0,1 0 0 0 0,0-1 0 0 0,0 1 0 0 0,1-1 1 0 0,0-1-1 0 0,0 1 0 0 0,1-2 0 0 0,1 2-65 0 0,1-2 117 0 0,0 0-1 0 0,0-1 1 0 0,0 0-1 0 0,0-1 0 0 0,1 0 1 0 0,0-1-1 0 0,0 0 0 0 0,0 0 1 0 0,0-2-1 0 0,0 0 1 0 0,0 0-1 0 0,0-1 0 0 0,1 0 1 0 0,-1-1-1 0 0,0 0 1 0 0,0-1-1 0 0,0-1 0 0 0,0 0 1 0 0,-1 0-1 0 0,1-2 0 0 0,-1 1 1 0 0,1-1-1 0 0,-2-1 1 0 0,1 0-1 0 0,7-5-116 0 0,-3 2 93 0 0,-1-1 0 0 0,0 0 0 0 0,0-1 0 0 0,-1 0 0 0 0,0-2 0 0 0,-1 1 0 0 0,-1-1 0 0 0,0-1 1 0 0,0 0-1 0 0,-1-1 0 0 0,-1 0 0 0 0,-1 0 0 0 0,0-1 0 0 0,-1 0 0 0 0,-1 0 0 0 0,0 0 0 0 0,3-16-93 0 0,-8 17-2 0 0,1 0 1 0 0,-2-1-1 0 0,0 1 0 0 0,0 0 0 0 0,-2-1 1 0 0,0 1-1 0 0,0 0 0 0 0,-2 0 0 0 0,0 0 1 0 0,-1 0-1 0 0,0 1 0 0 0,-1 0 0 0 0,0 0 1 0 0,-1 0-1 0 0,-1 1 0 0 0,0 0 0 0 0,-1 1 1 0 0,-1-1-1 0 0,0 2 0 0 0,0-1 0 0 0,-1 2 1 0 0,0-1-1 0 0,-1 1 0 0 0,0 1 0 0 0,-1 0 1 0 0,-2 0 1 0 0,-1-2-219 0 0,-1 1 1 0 0,0 0-1 0 0,0 1 1 0 0,-1 1-1 0 0,-1 1 1 0 0,1 1-1 0 0,-1 0 1 0 0,-8 0 218 0 0,-34 4-3064 0 0,4 20-3705 0 0,40-7-4946 0 0</inkml:trace>
</inkml:ink>
</file>

<file path=ppt/ink/ink22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0:33.6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7954 0 0,'0'0'3276'0'0,"0"0"-611"0"0,0 0-401 0 0,0 0-315 0 0,0 0-329 0 0,0 0-324 0 0,0 0-337 0 0,0 0-256 0 0,0 0-93 0 0,0 0 31 0 0,0 0 33 0 0,0 0 32 0 0,0 0 20 0 0,5 3-83 0 0,52 13 1160 0 0,227-20 853 0 0,-257 0-2561 0 0,-26 4-88 0 0,-1 0-5 0 0,0 0-19 0 0,0 0-4 0 0,0 0-15 0 0,0 0-7 0 0,0 0-16 0 0,0 0-29 0 0,0 0-38 0 0,0 0-72 0 0,-24 2-10394 0 0,21-1 5793 0 0,-2 0-7350 0 0</inkml:trace>
</inkml:ink>
</file>

<file path=ppt/ink/ink22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0:33.9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14499 0 0,'0'0'2195'0'0,"0"0"-777"0"0,0 0-254 0 0,0 0 60 0 0,0 0 77 0 0,0 0-53 0 0,0 0-244 0 0,0 0-198 0 0,0 0-118 0 0,0 0-69 0 0,0 0-59 0 0,0 0-82 0 0,0 0-65 0 0,26 4-76 0 0,83 10-69 0 0,-2-20 239 0 0,-35 6-1643 0 0,-42 0-6992 0 0,-21 0-4207 0 0</inkml:trace>
</inkml:ink>
</file>

<file path=ppt/ink/ink22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0:35.0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23 14283 0 0,'0'0'1422'0'0,"0"0"-495"0"0,0 0 37 0 0,0 0 269 0 0,0 0 120 0 0,0 0-54 0 0,0 0-231 0 0,0 0-259 0 0,0 0-162 0 0,33-3-140 0 0,100-10-122 0 0,-20 7 494 0 0,-111 6-866 0 0,-1 0 0 0 0,0 0 1 0 0,1 0-1 0 0,-1 0 0 0 0,1 0 0 0 0,-1 0 0 0 0,1 0 0 0 0,-1 1 0 0 0,0-1 1 0 0,1 0-1 0 0,-1 1 0 0 0,0-1 0 0 0,1 1 0 0 0,-1 0 0 0 0,0-1 0 0 0,0 1 0 0 0,0 0 1 0 0,1 0-1 0 0,-1 0 0 0 0,0 0 0 0 0,0 0 0 0 0,0 0 0 0 0,0 0 0 0 0,-1 0 1 0 0,1 0-1 0 0,0 0 0 0 0,0 1 0 0 0,-1-1 0 0 0,1 0 0 0 0,-1 0 0 0 0,1 1 0 0 0,-1-1 1 0 0,1 0-1 0 0,-1 1 0 0 0,0-1 0 0 0,1 1 0 0 0,-1-1 0 0 0,0 0 0 0 0,0 1 1 0 0,0-1-1 0 0,0 1 0 0 0,-1-1 0 0 0,1 1 0 0 0,0-1 0 0 0,-1 1-13 0 0,-27 59 480 0 0,-60 28-167 0 0,61-65-216 0 0,1 2 1 0 0,1 1-1 0 0,1 1 1 0 0,1 1-1 0 0,-15 27-97 0 0,36-54 20 0 0,1-1 0 0 0,-1 1 0 0 0,1-1 0 0 0,-1 1 0 0 0,1 0 0 0 0,0 0 0 0 0,0 0 0 0 0,0 0 0 0 0,0 0 0 0 0,0 0 0 0 0,0 0 0 0 0,0 0 0 0 0,0 0 0 0 0,1 0 0 0 0,-1 0 0 0 0,1 0 0 0 0,0 0 0 0 0,0 1 0 0 0,0-1 0 0 0,0 0 0 0 0,0 0 0 0 0,0 0 0 0 0,0 0 0 0 0,1 1 0 0 0,-1-1 0 0 0,1 0 0 0 0,0 0 0 0 0,-1 0 0 0 0,1 0 0 0 0,0 0 0 0 0,0 0 0 0 0,0 0 0 0 0,1 0 0 0 0,-1-1 0 0 0,0 1 0 0 0,1 0 0 0 0,-1-1 0 0 0,1 1 0 0 0,-1-1 0 0 0,1 1 0 0 0,0-1 0 0 0,0 0 0 0 0,-1 1 0 0 0,1-1 0 0 0,0 0 0 0 0,0 0 0 0 0,0-1 0 0 0,0 1 0 0 0,1 0 0 0 0,-1-1 0 0 0,0 1 0 0 0,0-1 0 0 0,0 0 0 0 0,0 0 0 0 0,1 0 0 0 0,-1 0 0 0 0,0 0-20 0 0,87-14 474 0 0,43-48-398 0 0,-107 43-3925 0 0,-4-3-4013 0 0,-15 18-4995 0 0</inkml:trace>
</inkml:ink>
</file>

<file path=ppt/ink/ink22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0:34.4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244 58 1672 0 0,'0'0'2736'0'0,"0"0"-651"0"0,0 0-132 0 0,0 0 197 0 0,0 0 125 0 0,0 0-105 0 0,0 0-273 0 0,0 0-288 0 0,0 0-241 0 0,0 0-169 0 0,0 0-156 0 0,0 0-139 0 0,0 0-108 0 0,10-11-112 0 0,29-35-89 0 0,-38 46-544 0 0,-1 0 1 0 0,1 0-1 0 0,0 0 0 0 0,0 1 0 0 0,-1-1 1 0 0,1 0-1 0 0,0 1 0 0 0,-1-1 0 0 0,1 0 1 0 0,-1 1-1 0 0,1-1 0 0 0,0 1 0 0 0,-1-1 1 0 0,1 1-1 0 0,-1-1 0 0 0,1 1 1 0 0,-1 0-1 0 0,1-1 0 0 0,-1 1 0 0 0,0 0 1 0 0,1-1-1 0 0,-1 1 0 0 0,0 0 0 0 0,1-1 1 0 0,-1 1-1 0 0,0 0 0 0 0,0 0 0 0 0,0-1 1 0 0,0 1-1 0 0,0 0 0 0 0,0 0 0 0 0,0-1 1 0 0,0 1-1 0 0,0 0 0 0 0,0 0 1 0 0,0-1-1 0 0,0 1 0 0 0,0 0 0 0 0,-1-1 1 0 0,1 1-1 0 0,0 0 0 0 0,0 0 0 0 0,-1-1 1 0 0,1 1-1 0 0,-1 0 0 0 0,1-1 0 0 0,-1 1 1 0 0,1-1-52 0 0,0 4 225 0 0,-13 268 1490 0 0,5-166-1778 0 0,4-89-715 0 0,2-14-3030 0 0,1-11-4986 0 0,1 4-2875 0 0</inkml:trace>
  <inkml:trace contextRef="#ctx0" brushRef="#br0" timeOffset="241.965">1 382 11506 0 0,'0'0'2633'0'0,"0"0"-1167"0"0,0 0-425 0 0,0 0 174 0 0,0 0 249 0 0,0 0 55 0 0,0 0-176 0 0,0 0-296 0 0,0 0-223 0 0,0 0-162 0 0,36 2-118 0 0,113 1-60 0 0,-47-11 223 0 0,98 0-290 0 0,-162 20-2182 0 0,-34-4-2393 0 0,-3 1-3518 0 0,-1-5-4733 0 0</inkml:trace>
</inkml:ink>
</file>

<file path=ppt/ink/ink22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0:32.3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140 168 408 0 0,'0'0'2170'0'0,"0"0"-455"0"0,0 0 3 0 0,0 0 234 0 0,0 0 238 0 0,0 0 1 0 0,0 0-232 0 0,0 0-337 0 0,0 0-315 0 0,0 0-223 0 0,0 0-153 0 0,-2-4-130 0 0,-9-14-107 0 0,-4 49 2284 0 0,11-1-2778 0 0,-11 92 455 0 0,-5 0 1 0 0,-18 51-656 0 0,4-59 381 0 0,33-113-266 0 0,1-1 56 0 0,0 0 63 0 0,14-57 940 0 0,104-214-944 0 0,-67 168-164 0 0,-33 66-77 0 0,-10 16 30 0 0,2-1-1 0 0,0 2 0 0 0,2 0 1 0 0,0 0-1 0 0,1 1 1 0 0,15-17-19 0 0,-16 62-119 0 0,-2 171 527 0 0,-11-133-408 0 0,-4 116 123 0 0,18-129-123 0 0,12-69 61 0 0,257-418 154 0 0,-231 365-134 0 0,-43 108-173 0 0,12 125 476 0 0,33 202 359 0 0,-38-309-680 0 0,-9-51-441 0 0,-2-19-128 0 0,12-34-2526 0 0,-5 11-6033 0 0,-5 29-2666 0 0</inkml:trace>
  <inkml:trace contextRef="#ctx0" brushRef="#br0" timeOffset="485.618">1017 116 10426 0 0,'0'0'1495'0'0,"0"0"-251"0"0,0 0 10 0 0,0 0 166 0 0,0 0 122 0 0,0 0-120 0 0,0 0-293 0 0,0 0-242 0 0,0 0-155 0 0,0 0-82 0 0,0 0-49 0 0,0 0-90 0 0,5 30-78 0 0,15 94-66 0 0,35 57 1037 0 0,1 47-719 0 0,-25-308 896 0 0,40-64-1358 0 0,-47 96-180 0 0,-2-2-1 0 0,-2 0 1 0 0,-3-1-1 0 0,-1-1 1 0 0,-1-10-43 0 0,-1-80-3351 0 0,-14 151 1091 0 0,0-1-2706 0 0,0-1-6715 0 0</inkml:trace>
  <inkml:trace contextRef="#ctx0" brushRef="#br0" timeOffset="863.984">1517 459 8722 0 0,'0'0'2415'0'0,"0"0"-655"0"0,0 0-154 0 0,0 0 169 0 0,0 0 22 0 0,0 0-202 0 0,0 0-393 0 0,0 0-417 0 0,0 0-265 0 0,0 0-95 0 0,0 0-26 0 0,0 0-8 0 0,0 0 33 0 0,0 5-19 0 0,-3 39 275 0 0,2-33-608 0 0,-1-1 1 0 0,1 1-1 0 0,1 0 1 0 0,0-1-1 0 0,0 1 1 0 0,1 0 0 0 0,1 0-1 0 0,0-1 1 0 0,0 1-1 0 0,1-1 1 0 0,2 7-73 0 0,-4-15 26 0 0,0 0 0 0 0,0 1 0 0 0,1-1 0 0 0,-1-1 1 0 0,0 1-1 0 0,1 0 0 0 0,-1 0 0 0 0,1 0 0 0 0,0-1 0 0 0,0 1 1 0 0,-1-1-1 0 0,1 1 0 0 0,0-1 0 0 0,0 0 0 0 0,0 0 0 0 0,0 0 1 0 0,0 0-1 0 0,1 0 0 0 0,-1 0 0 0 0,0-1 0 0 0,0 1 0 0 0,1-1 1 0 0,-1 1-1 0 0,0-1 0 0 0,1 0 0 0 0,-1 0 0 0 0,0 0 0 0 0,1 0 1 0 0,-1 0-1 0 0,0-1 0 0 0,1 1 0 0 0,-1-1 0 0 0,0 1 0 0 0,0-1 1 0 0,0 0-1 0 0,1 0 0 0 0,-1 0 0 0 0,1-1-26 0 0,61-63 1034 0 0,-58 55-976 0 0,-1 0-1 0 0,0 0 1 0 0,-1-1 0 0 0,0 0-1 0 0,-1 0 1 0 0,0 0-1 0 0,-1 0 1 0 0,0-1-1 0 0,-1 1 1 0 0,0-1 0 0 0,-1 1-1 0 0,0-9-57 0 0,-1 16-51 0 0,0-1 0 0 0,-1 1-1 0 0,1-1 1 0 0,-1 1 0 0 0,0 0 0 0 0,0-1-1 0 0,0 1 1 0 0,-1 0 0 0 0,1 0 0 0 0,-1 1-1 0 0,0-1 1 0 0,0 0 0 0 0,-1 1 0 0 0,1 0-1 0 0,-1 0 1 0 0,1 0 0 0 0,-1 0 0 0 0,0 0 0 0 0,0 1-1 0 0,0 0 1 0 0,0 0 0 0 0,-5-2 51 0 0,-36-6-8564 0 0,35 10-3562 0 0</inkml:trace>
</inkml:ink>
</file>

<file path=ppt/ink/ink22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0:36.7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1 502 2080 0 0,'0'0'2993'0'0,"0"0"-790"0"0,0 0-270 0 0,0 0 2 0 0,0 0-35 0 0,0 0-176 0 0,0 0-278 0 0,0 0-275 0 0,0 0-236 0 0,0 0-139 0 0,0 0-84 0 0,0 0-22 0 0,4-3-30 0 0,51-54 3537 0 0,22-46-2162 0 0,-9 12-1624 0 0,135-154 426 0 0,-203 244-835 0 0,0 1 0 0 0,1 0 1 0 0,-1 0-1 0 0,0 0 0 0 0,1-1 0 0 0,-1 1 0 0 0,1 0 0 0 0,-1 0 0 0 0,0 0 1 0 0,1 0-1 0 0,-1 0 0 0 0,1 0 0 0 0,-1 0 0 0 0,0 0 0 0 0,1 0 0 0 0,-1 0 1 0 0,1 0-1 0 0,-1 0 0 0 0,1 0 0 0 0,-1 0 0 0 0,0 0 0 0 0,1 0 1 0 0,-1 0-1 0 0,1 0 0 0 0,-1 1 0 0 0,0-1 0 0 0,1 0 0 0 0,-1 0 0 0 0,0 0 1 0 0,1 1-1 0 0,-1-1 0 0 0,0 0 0 0 0,1 1 0 0 0,-1-1 0 0 0,0 0 0 0 0,1 1 1 0 0,-1-1-1 0 0,0 0 0 0 0,0 1 0 0 0,0-1 0 0 0,1 0 0 0 0,-1 1 1 0 0,0-1-1 0 0,0 1 0 0 0,0-1 0 0 0,0 0 0 0 0,0 1 0 0 0,0-1 0 0 0,0 1 1 0 0,0-1-1 0 0,0 0 0 0 0,0 1 0 0 0,0-1 0 0 0,0 1 0 0 0,0-1 0 0 0,0 1 1 0 0,0-1-1 0 0,0 0 0 0 0,0 1 0 0 0,0-1 0 0 0,0 1 0 0 0,-1-1 0 0 0,1 0 1 0 0,0 1-1 0 0,0-1 0 0 0,-1 1-2 0 0,1 48 19 0 0,0-32 12 0 0,-21 240-5 0 0,27-177-81 0 0,-5-79 54 0 0,0-1 0 0 0,0 1 0 0 0,0-1 0 0 0,1 1 0 0 0,-1-1 0 0 0,0 0 0 0 0,0 1 1 0 0,1-1-1 0 0,-1 0 0 0 0,0 0 0 0 0,0 0 0 0 0,1 0 0 0 0,-1 0 0 0 0,0 0 0 0 0,0 0 0 0 0,1 0 0 0 0,-1 0 0 0 0,0-1 0 0 0,0 1 1 0 0,1-1-1 0 0,-1 1 0 0 0,0-1 0 0 0,0 1 0 0 0,0-1 0 0 0,0 0 0 0 0,0 1 0 0 0,0-1 0 0 0,0 0 0 0 0,0 0 0 0 0,0 0 0 0 0,0 0 1 0 0,0 0-1 0 0,0 0 0 0 0,-1 0 0 0 0,1 0 1 0 0,186-220-106 0 0,-55 56-71 0 0,-133 191 16 0 0,-69 142 262 0 0,27 17 131 0 0,43-101-221 0 0,0-83-23 0 0,0-1 13 0 0,0 0-22 0 0,0 0 3 0 0,0 0 8 0 0,0 0-6 0 0,0 0-8 0 0,0 0-6 0 0,0 0 2 0 0,0 0-9 0 0,0 0-2 0 0,0 0 3 0 0,11-22-381 0 0,-1 1-2728 0 0,-7 12-1465 0 0,1 1-6844 0 0,-3 5 2661 0 0</inkml:trace>
</inkml:ink>
</file>

<file path=ppt/ink/ink22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0:38.2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305 1 5857 0 0,'0'0'2179'0'0,"0"0"-137"0"0,0 0 13 0 0,0 0 0 0 0,0 0-145 0 0,0 0-304 0 0,0 0-305 0 0,0 0-228 0 0,0 0-145 0 0,0 0-89 0 0,0 0-60 0 0,0 0-74 0 0,0 0-70 0 0,-15 7-60 0 0,-46 25-61 0 0,10 18 1044 0 0,-7 66-250 0 0,41-74-1050 0 0,-1-2-154 0 0,1 1 0 0 0,2 1 0 0 0,2 0 0 0 0,1 1 0 0 0,3 0 0 0 0,1 1 0 0 0,3 0 0 0 0,1 0 0 0 0,2 1 0 0 0,2 1-104 0 0,46 86 281 0 0,-30-116 885 0 0,-14-20-1115 0 0,-2 4-69 0 0,0 0 6 0 0,0 0-1 0 0,0 0 4 0 0,0 1 2 0 0,1 2 6 0 0,18 22 11 0 0,-19-24-31 0 0,0-1-18 0 0,0 0-9 0 0,0 0-14 0 0,0 0-45 0 0,0 0-67 0 0,8-11-3983 0 0,-5 7-3095 0 0,-1 0-5256 0 0</inkml:trace>
  <inkml:trace contextRef="#ctx0" brushRef="#br0" timeOffset="887.06">515 303 7866 0 0,'0'0'2595'0'0,"0"0"-792"0"0,0 0-459 0 0,0 0-106 0 0,0 0-6 0 0,0 0-36 0 0,0 0-113 0 0,0 0-196 0 0,0 0-160 0 0,0 0-136 0 0,0 0-80 0 0,3 19-71 0 0,25 120 537 0 0,26 74 557 0 0,-34-106-1029 0 0,-20-107-453 0 0,13-7 784 0 0,61-114 561 0 0,-48 66-1191 0 0,-3-1 1 0 0,-2 0 0 0 0,-3-2 0 0 0,4-26-207 0 0,9-46-601 0 0,-28 127-1825 0 0,1 6-5179 0 0,-3-3-4619 0 0</inkml:trace>
  <inkml:trace contextRef="#ctx0" brushRef="#br0" timeOffset="1330.85">981 689 10946 0 0,'0'0'1814'0'0,"0"0"-362"0"0,0 0-65 0 0,0 0 84 0 0,0 0 0 0 0,0 0-166 0 0,0 0-267 0 0,0 0-263 0 0,0 0-165 0 0,0 0-98 0 0,0 0-55 0 0,0 0-41 0 0,0 0-40 0 0,-3-1-43 0 0,1 1-290 0 0,1 0 0 0 0,-1 0 1 0 0,0 0-1 0 0,1 0 0 0 0,-1 0 1 0 0,0 1-1 0 0,1-1 1 0 0,-1 1-1 0 0,0-1 0 0 0,1 1 1 0 0,-1-1-1 0 0,1 1 1 0 0,-1 0-1 0 0,1 0 0 0 0,-1 0 1 0 0,1 0-1 0 0,0 0 0 0 0,0 0 1 0 0,-1 0-1 0 0,1 0 1 0 0,0 0-1 0 0,0 1 0 0 0,0-1 1 0 0,0 0-1 0 0,0 1 1 0 0,0-1-1 0 0,0 1 0 0 0,1-1 1 0 0,-1 1-1 0 0,1-1 0 0 0,-1 1 1 0 0,0 1-44 0 0,-1-1 22 0 0,0-1 0 0 0,0 1 0 0 0,0 0 0 0 0,1 0 0 0 0,-1 0 0 0 0,0 1 0 0 0,1-1 0 0 0,0 0 0 0 0,-1 1 0 0 0,1-1 0 0 0,0 1 0 0 0,0-1 0 0 0,0 1 0 0 0,1-1 0 0 0,-1 1-1 0 0,1 0 1 0 0,-1-1 0 0 0,1 1 0 0 0,0 0 0 0 0,0-1 0 0 0,0 1 0 0 0,0 0 0 0 0,0-1 0 0 0,1 1 0 0 0,-1 0 0 0 0,1-1 0 0 0,0 1 0 0 0,0 0 0 0 0,0-1 0 0 0,0 1 0 0 0,0-1 0 0 0,1 0 0 0 0,-1 1 0 0 0,1-1 0 0 0,-1 0 0 0 0,1 0 0 0 0,0 0 0 0 0,0 0 0 0 0,0 0 0 0 0,0 0 0 0 0,0-1 0 0 0,0 1 0 0 0,0-1 0 0 0,1 1 0 0 0,-1-1 0 0 0,0 0 0 0 0,1 0 0 0 0,0 0-22 0 0,6 1-7 0 0,-1-1 1 0 0,1 0-1 0 0,0 0 1 0 0,-1-1-1 0 0,1-1 1 0 0,0 1-1 0 0,-1-1 1 0 0,1-1-1 0 0,0 1 1 0 0,-1-2-1 0 0,0 1 0 0 0,1-1 1 0 0,-1 0-1 0 0,0-1 1 0 0,-1 0-1 0 0,1 0 1 0 0,-1 0-1 0 0,2-2 7 0 0,0-1-645 0 0,2-3-2683 0 0,-4 1-5764 0 0,-3 5-3427 0 0</inkml:trace>
  <inkml:trace contextRef="#ctx0" brushRef="#br0" timeOffset="6168.058">1531 623 0 0 0,'0'0'333'0'0,"0"0"480"0"0,0 0 177 0 0,0 0 148 0 0,0 0 222 0 0,0 0 186 0 0,3-1 76 0 0,0-1-699 0 0,3-1-710 0 0,0 2 8731 0 0,-5 1-8206 0 0,-1 0-43 0 0,0 0-60 0 0,-17 58 4565 0 0,-44 17-4576 0 0,31-43-226 0 0,-44 37-366 0 0,54-53-1341 0 0,14-16-3553 0 0,4-7-6010 0 0,2 3 1711 0 0</inkml:trace>
  <inkml:trace contextRef="#ctx0" brushRef="#br0" timeOffset="6460.452">1320 645 2088 0 0,'0'0'3399'0'0,"0"0"-606"0"0,0 0-343 0 0,0 0-133 0 0,0 0-286 0 0,0 0-421 0 0,0 0-508 0 0,0 0-417 0 0,0 0-277 0 0,0 0-64 0 0,0 0 107 0 0,0 0 149 0 0,0 0 130 0 0,0 6 33 0 0,1 0-543 0 0,0-1 0 0 0,1 1-1 0 0,-1-1 1 0 0,1 1-1 0 0,0-1 1 0 0,0 0 0 0 0,1 0-1 0 0,0 0 1 0 0,0 0-1 0 0,0-1 1 0 0,0 1 0 0 0,1-1-1 0 0,-1 0 1 0 0,1 0-1 0 0,0 0 1 0 0,1 0 0 0 0,-1-1-1 0 0,3 2-219 0 0,59 29 1717 0 0,34 28-732 0 0,-84-16 117 0 0,-16-24-7726 0 0,0-13-818 0 0,0-9-4179 0 0</inkml:trace>
  <inkml:trace contextRef="#ctx0" brushRef="#br0" timeOffset="7057.74">1920 421 3225 0 0,'0'0'3866'0'0,"0"0"-1176"0"0,0 0-544 0 0,0 0-173 0 0,0 0-191 0 0,0 0-282 0 0,0 0-327 0 0,0 0-349 0 0,0 0-217 0 0,0 0-115 0 0,0 0-40 0 0,0 0 29 0 0,0 0 74 0 0,0 4 49 0 0,2 15-153 0 0,-1 0-1 0 0,0 1 1 0 0,-2-1 0 0 0,0 0-1 0 0,-1 1 1 0 0,-1-1-1 0 0,-1 0 1 0 0,-1-1 0 0 0,-3 8-451 0 0,5-18 42 0 0,-2 3-20 0 0,0 0 0 0 0,1 0-1 0 0,0 0 1 0 0,1 1 0 0 0,0-1 0 0 0,1 1 0 0 0,0 0-1 0 0,1 0 1 0 0,0 0 0 0 0,1 0 0 0 0,0-1 0 0 0,2 9-22 0 0,0-17 26 0 0,1 0 0 0 0,-1-1 0 0 0,1 1-1 0 0,0-1 1 0 0,0 1 0 0 0,0-1 0 0 0,0 0 0 0 0,0 0 0 0 0,1 0 0 0 0,-1 0 0 0 0,0-1 0 0 0,1 0 0 0 0,0 1 0 0 0,-1-1 0 0 0,1 0 0 0 0,0-1 0 0 0,-1 1 0 0 0,1-1 0 0 0,0 1 0 0 0,0-1 0 0 0,0 0-1 0 0,3-1-24 0 0,0 0 11 0 0,-1 0 0 0 0,1 0 0 0 0,0-1 1 0 0,0 1-1 0 0,0-2 0 0 0,-1 1 1 0 0,1-1-1 0 0,-1 0 0 0 0,0 0 1 0 0,0-1-1 0 0,0 0 0 0 0,0 0 1 0 0,0-1-13 0 0,0 1-107 0 0,6-20-2179 0 0,-10 13-1595 0 0,-1 2-4078 0 0,-1 6-3557 0 0</inkml:trace>
  <inkml:trace contextRef="#ctx0" brushRef="#br0" timeOffset="7600.41">1679 262 6273 0 0,'0'0'2249'0'0,"0"0"-169"0"0,0 0-69 0 0,0 0-44 0 0,0 0-249 0 0,0 0-352 0 0,0 0-281 0 0,0 0-215 0 0,0 0-122 0 0,0 0-77 0 0,0 0-47 0 0,0 0-41 0 0,0 0-44 0 0,3-5-38 0 0,93-96 2622 0 0,14-6-1960 0 0,-77 88-661 0 0,-32 19-460 0 0,-1 0-7 0 0,0 0-2 0 0,14 7 93 0 0,5 14 54 0 0,0 1 0 0 0,-2 1 0 0 0,-1 1 0 0 0,-1 0 0 0 0,6 14-180 0 0,-13-24 27 0 0,28 45 31 0 0,-27-59-3874 0 0,-5-3-6500 0 0,-2 3-2485 0 0</inkml:trace>
</inkml:ink>
</file>

<file path=ppt/ink/ink22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0:50.7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86 4121 0 0,'0'0'1915'0'0,"0"0"-257"0"0,0 0-98 0 0,0 0 28 0 0,0 0-58 0 0,0 0-211 0 0,0 0-267 0 0,0 0-217 0 0,0 0-146 0 0,0 0-56 0 0,0 0-8 0 0,5-4 9 0 0,15-14 12 0 0,48 0 3701 0 0,-47 17-3691 0 0,197-25 2135 0 0,-84 8-2150 0 0,-162 20-4677 0 0,11 1-293 0 0,4-1-3532 0 0,6-1-3153 0 0</inkml:trace>
</inkml:ink>
</file>

<file path=ppt/ink/ink22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0:51.0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5057 0 0,'0'0'2069'0'0,"0"0"-1076"0"0,0 0-202 0 0,0 0 378 0 0,0 0 413 0 0,0 0 155 0 0,0 0-130 0 0,0 0-236 0 0,0 0-275 0 0,0 0-188 0 0,0 0-148 0 0,0 0-132 0 0,0 0-88 0 0,7 32-88 0 0,20 102-71 0 0,-20-57 193 0 0,-19 46 20 0 0,0 0-1409 0 0,24-115-2167 0 0,1-8-2350 0 0,-9 0 1011 0 0,0 0-4538 0 0</inkml:trace>
</inkml:ink>
</file>

<file path=ppt/ink/ink22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0:51.5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37 9250 0 0,'0'0'1331'0'0,"0"0"-622"0"0,0 0-59 0 0,0 0 338 0 0,0 0 367 0 0,0 0 139 0 0,0 0-115 0 0,0 0-196 0 0,0 0-223 0 0,0 0-163 0 0,0 0-126 0 0,0 0-120 0 0,15 26-99 0 0,48 81-100 0 0,-31-38 143 0 0,14 112 262 0 0,-13-56-575 0 0,-16-99-128 0 0,-17-26-18 0 0,28-41 1274 0 0,31-72-721 0 0,45-208-264 0 0,-86 230-1258 0 0,-17 87-226 0 0,-1 4-2950 0 0,0 0-4392 0 0,2 3-2667 0 0</inkml:trace>
</inkml:ink>
</file>

<file path=ppt/ink/ink2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4:49.1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234 1 11538 0 0,'0'0'1857'0'0,"0"0"-665"0"0,0 0-322 0 0,0 0 221 0 0,0 0 361 0 0,0 0 256 0 0,0 0-71 0 0,0 0-312 0 0,0 0-311 0 0,0 0-198 0 0,0 0-96 0 0,3 37-125 0 0,7 116-98 0 0,1 308 748 0 0,-11-369-2464 0 0,0-92 130 0 0,0 0-584 0 0,0-3-7203 0 0,-2-1-2847 0 0</inkml:trace>
  <inkml:trace contextRef="#ctx0" brushRef="#br0" timeOffset="250.047">0 402 11034 0 0,'0'0'1439'0'0,"0"0"-258"0"0,0 0-24 0 0,0 0 149 0 0,0 0 81 0 0,0 0-119 0 0,0 0-286 0 0,0 0-264 0 0,35-10-218 0 0,111-30-178 0 0,-41 24 35 0 0,82 13-1350 0 0,-108 9-6866 0 0,-64-6-1667 0 0</inkml:trace>
  <inkml:trace contextRef="#ctx0" brushRef="#br0" timeOffset="442.879">717 391 2729 0 0,'0'0'2307'0'0,"0"0"-532"0"0,0 0-98 0 0,0 0 120 0 0,0 0-25 0 0,0 0-190 0 0,0 0-311 0 0,0 0-370 0 0,0 0-244 0 0,0 0-112 0 0,-17 34-42 0 0,-51 104 4 0 0,67-137-482 0 0,-1 0 1 0 0,1 0 0 0 0,0 0 0 0 0,-1 1 0 0 0,1-1 0 0 0,0 0 0 0 0,0 1 0 0 0,0-1 0 0 0,0 1 0 0 0,0-1 0 0 0,0 1 0 0 0,1-1 0 0 0,-1 1 0 0 0,0 0 0 0 0,1 0-1 0 0,-1-1 1 0 0,1 1 0 0 0,0 0 0 0 0,-1 0 0 0 0,1-1 0 0 0,0 1 0 0 0,0 0 0 0 0,0 0 0 0 0,0-1 0 0 0,1 1 0 0 0,-1 0 0 0 0,0 0 0 0 0,1-1 0 0 0,-1 1 0 0 0,1 0-1 0 0,0 0 1 0 0,-1-1 0 0 0,1 1 0 0 0,0-1 0 0 0,0 1 0 0 0,1 0-26 0 0,3 3 213 0 0,1-2 8 0 0,0 1 0 0 0,0-1 0 0 0,1 0 0 0 0,-1 0 0 0 0,1-1 0 0 0,-1 1-1 0 0,1-2 1 0 0,0 1 0 0 0,0-1 0 0 0,0 0 0 0 0,0 0 0 0 0,0-1 0 0 0,0 0-1 0 0,0 0 1 0 0,0 0 0 0 0,0-1 0 0 0,0 0 0 0 0,0-1 0 0 0,0 0 0 0 0,-1 0-1 0 0,1 0 1 0 0,-1-1 0 0 0,1 0 0 0 0,-1 0 0 0 0,0 0 0 0 0,0-1 0 0 0,0 0-1 0 0,-1 0 1 0 0,1-1 0 0 0,-1 0 0 0 0,0 1 0 0 0,0-2 0 0 0,1-1-221 0 0,-1 3 51 0 0,-1 0 1 0 0,1 0-1 0 0,-1 0 1 0 0,0 0-1 0 0,0-1 1 0 0,-1 1-1 0 0,1-1 1 0 0,-1 0-1 0 0,0-1 1 0 0,0 1-1 0 0,-1 0 1 0 0,0-1-1 0 0,0 1 1 0 0,0-1-1 0 0,0 0 1 0 0,-1 0-1 0 0,0 1 1 0 0,0-1-1 0 0,-1 0 1 0 0,0 0-1 0 0,0 0 1 0 0,0 0-1 0 0,0 0 1 0 0,-1 0-1 0 0,0 0 1 0 0,0 1-1 0 0,-1-1 1 0 0,0 0-1 0 0,0-1-51 0 0,-4 0-123 0 0,0 0-1 0 0,0 1 0 0 0,0 0 1 0 0,-1 0-1 0 0,0 0 0 0 0,0 1 1 0 0,0 0-1 0 0,-1 0 0 0 0,1 1 1 0 0,-1 0-1 0 0,0 0 0 0 0,-1 1 1 0 0,1 0-1 0 0,0 0 0 0 0,-1 1 0 0 0,0 0 1 0 0,0 0-1 0 0,1 1 0 0 0,-7 0 124 0 0,-13 1-3432 0 0,10 0-2795 0 0,5 0-6218 0 0</inkml:trace>
</inkml:ink>
</file>

<file path=ppt/ink/ink22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0:51.9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118 22 3041 0 0,'0'0'2391'0'0,"0"0"-397"0"0,0 0 30 0 0,0 0 178 0 0,0 0-44 0 0,0 0-310 0 0,0 0-408 0 0,0 0-337 0 0,0 0-221 0 0,0 0-153 0 0,0 0-99 0 0,0 0-72 0 0,0 0-68 0 0,0-4-65 0 0,-2-13-61 0 0,-22 17 531 0 0,17 4-809 0 0,0 1 0 0 0,1-1 0 0 0,-1 1 0 0 0,1 1 0 0 0,1-1-1 0 0,-1 1 1 0 0,1 0 0 0 0,0 1 0 0 0,0-1 0 0 0,1 1 0 0 0,0 0-1 0 0,0 0 1 0 0,0 0 0 0 0,1 1 0 0 0,0-1 0 0 0,1 1 0 0 0,-1-1-1 0 0,1 1 1 0 0,0 5-86 0 0,2-11 29 0 0,-1 1-1 0 0,1-1 0 0 0,0 0 0 0 0,0 0 0 0 0,0 1 1 0 0,0-1-1 0 0,0 0 0 0 0,1 1 0 0 0,-1-1 0 0 0,1 0 1 0 0,0 0-1 0 0,-1 1 0 0 0,1-1 0 0 0,0 0 0 0 0,0 0 1 0 0,0 0-1 0 0,0 0 0 0 0,1 0 0 0 0,-1 0 1 0 0,1 0-1 0 0,-1-1 0 0 0,1 1 0 0 0,-1 0 0 0 0,1-1 1 0 0,0 1-1 0 0,0-1 0 0 0,0 0 0 0 0,0 0 0 0 0,0 1 1 0 0,0-1-1 0 0,0-1 0 0 0,0 1 0 0 0,1 0 1 0 0,-1 0-1 0 0,0-1 0 0 0,0 1 0 0 0,1-1 0 0 0,-1 0 1 0 0,0 0-29 0 0,2 1 26 0 0,0 0 0 0 0,0 0 1 0 0,-1-1-1 0 0,1 1 0 0 0,0-1 1 0 0,0 0-1 0 0,0 0 0 0 0,-1-1 1 0 0,1 1-1 0 0,0-1 1 0 0,0 0-1 0 0,-1 0 0 0 0,1 0 1 0 0,-1 0-1 0 0,1-1 0 0 0,-1 1 1 0 0,1-1-1 0 0,-1 0 1 0 0,0 0-1 0 0,0 0 0 0 0,0-1 1 0 0,3-2-27 0 0,7-15-1859 0 0,-3 4-6136 0 0,-8 15-3612 0 0</inkml:trace>
</inkml:ink>
</file>

<file path=ppt/ink/ink22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0:52.6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5281 0 0,'0'0'3730'0'0,"0"0"-1581"0"0,0 0-604 0 0,0 0-138 0 0,0 0-105 0 0,0 0-104 0 0,0 0-168 0 0,0 0-149 0 0,0 0-105 0 0,0 0-79 0 0,0 0-125 0 0,0 0-117 0 0,0 0-93 0 0,0 16-100 0 0,0 75 114 0 0,20-32 355 0 0,-17-58-651 0 0,-1-1-1 0 0,1 1 0 0 0,0 0 1 0 0,-1-1-1 0 0,1 1 0 0 0,0-1 1 0 0,0 0-1 0 0,0 0 0 0 0,-1 0 1 0 0,1 0-1 0 0,0 0 0 0 0,0 0 1 0 0,-1-1-1 0 0,1 0 0 0 0,0 1 1 0 0,-1-1-1 0 0,1 0 1 0 0,0 0-1 0 0,-1-1 0 0 0,1 1-79 0 0,64-80 904 0 0,-36 34-243 0 0,-31 46-639 0 0,14 20-174 0 0,18 120 216 0 0,-27-102-85 0 0,-1 87-31 0 0,-5-117 55 0 0,-1-1 0 0 0,0 1 0 0 0,0-1 0 0 0,-1 0 0 0 0,1 0 0 0 0,-1 0 0 0 0,-1 0 0 0 0,1 0 0 0 0,-1 0 1 0 0,0-1-1 0 0,0 0 0 0 0,-1 0 0 0 0,1 0 0 0 0,-1 0 0 0 0,0-1 0 0 0,0 0 0 0 0,-1 0 0 0 0,1 0 0 0 0,-1 0 0 0 0,0-1 0 0 0,0 0 0 0 0,0-1 0 0 0,-3 1-2 0 0,8-3 1 0 0,-1-1 1 0 0,1 0 0 0 0,-1 0 0 0 0,1 0 0 0 0,0 0-1 0 0,-1 0 1 0 0,1 0 0 0 0,0 0 0 0 0,0-1 0 0 0,0 1 0 0 0,0 0-1 0 0,0-1 1 0 0,0 1 0 0 0,0-1 0 0 0,0 1 0 0 0,0-1 0 0 0,1 1-1 0 0,-1-1 1 0 0,1 1 0 0 0,-1-1 0 0 0,1 0 0 0 0,-1 1-1 0 0,1-1 1 0 0,0 0 0 0 0,0 0 0 0 0,0 1 0 0 0,0-1 0 0 0,0 0-1 0 0,0 1 1 0 0,1-1 0 0 0,-1 0 0 0 0,1 1 0 0 0,-1-1 0 0 0,1 0-1 0 0,0 0-2 0 0,-1-4-36 0 0,2-12 9 0 0,0 1 0 0 0,2 0-1 0 0,0 0 1 0 0,1 0 0 0 0,0 0-1 0 0,1 1 1 0 0,1 0 0 0 0,1 0 0 0 0,3-3 27 0 0,16-39-502 0 0,-20 40-219 0 0,9-19-1186 0 0,-3 15-7926 0 0,-9 14-1939 0 0</inkml:trace>
</inkml:ink>
</file>

<file path=ppt/ink/ink22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0:53.3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60 0 0 0,'0'0'1020'0'0,"0"0"685"0"0,0 0 270 0 0,0 0-30 0 0,0 0-198 0 0,0 0-257 0 0,0 0-139 0 0,0 0 15 0 0,0 0 63 0 0,0 0 45 0 0,0 0-32 0 0,0 0-107 0 0,5 3-126 0 0,-2-1-945 0 0,0 0-1 0 0,1 0 1 0 0,0 0 0 0 0,-1-1-1 0 0,1 0 1 0 0,0 1-1 0 0,0-1 1 0 0,-1-1-1 0 0,1 1 1 0 0,0 0 0 0 0,0-1-1 0 0,0 0 1 0 0,0 0-1 0 0,0 0 1 0 0,0-1 0 0 0,0 1-1 0 0,0-1 1 0 0,0 0-1 0 0,-1 0 1 0 0,1 0 0 0 0,0 0-1 0 0,0-1 1 0 0,1 0-264 0 0,75-54 1533 0 0,-79 55-1531 0 0,0 0 0 0 0,0 1 0 0 0,-1-1 0 0 0,1 0-1 0 0,0 0 1 0 0,0 0 0 0 0,0 1 0 0 0,0-1-1 0 0,0 0 1 0 0,0 1 0 0 0,0-1 0 0 0,0 1-1 0 0,1-1 1 0 0,-1 1 0 0 0,0 0 0 0 0,0 0 0 0 0,0-1-1 0 0,0 1 1 0 0,1 0 0 0 0,-1 0 0 0 0,0 0-1 0 0,0 0 1 0 0,0 0 0 0 0,1 0 0 0 0,-1 0-1 0 0,0 1 1 0 0,0-1 0 0 0,0 0 0 0 0,0 1 0 0 0,1-1-1 0 0,-1 1 1 0 0,0-1 0 0 0,0 1 0 0 0,0 0-1 0 0,0-1 1 0 0,0 1 0 0 0,0 0 0 0 0,-1 0-1 0 0,1-1 1 0 0,0 1 0 0 0,0 0 0 0 0,0 0 0 0 0,-1 0-1 0 0,1 0 1 0 0,0 0 0 0 0,-1 0 0 0 0,1 0-1 0 0,-1 0 1 0 0,1 1 0 0 0,-1-1 0 0 0,0 0-1 0 0,0 0 1 0 0,1 0 0 0 0,-1 0 0 0 0,0 2-2 0 0,20 40-1 0 0,-1 0-1 0 0,-3 2 1 0 0,-1 0 0 0 0,-3 1-1 0 0,6 39 2 0 0,4 12-11 0 0,-17 21 31 0 0,-9-110-12 0 0,-1 0-1 0 0,0 0 0 0 0,-1-1 0 0 0,0 0 0 0 0,0 0 0 0 0,0-1 1 0 0,-1 1-1 0 0,0-2 0 0 0,0 1 0 0 0,-1-1 0 0 0,1 0 0 0 0,-1 0 1 0 0,0-1-1 0 0,0 0 0 0 0,-1 0 0 0 0,1-1 0 0 0,-1 0 0 0 0,0-1 1 0 0,-2 1-8 0 0,-136 15-57 0 0,147-18 57 0 0,-1 0 0 0 0,0 0-1 0 0,0 0 1 0 0,0 0 0 0 0,0-1-1 0 0,0 1 1 0 0,0 0 0 0 0,0 0-1 0 0,0-1 1 0 0,1 1 0 0 0,-1-1-1 0 0,0 1 1 0 0,0-1 0 0 0,0 1-1 0 0,1-1 1 0 0,-1 1 0 0 0,0-1-1 0 0,1 0 1 0 0,-1 1 0 0 0,0-1-1 0 0,1 0 1 0 0,-1 0 0 0 0,1 1-1 0 0,-1-1 1 0 0,1 0 0 0 0,-1 0-1 0 0,1 0 1 0 0,0 0-1 0 0,0 1 1 0 0,-1-1 0 0 0,1 0-1 0 0,0 0 1 0 0,0 0 0 0 0,0 0-1 0 0,0 0 1 0 0,0 0 0 0 0,0 0-1 0 0,0 0 1 0 0,0 0 0 0 0,0 0-1 0 0,0 0 1 0 0,1 1 0 0 0,-1-1-1 0 0,0 0 1 0 0,1 0 0 0 0,-1 0-1 0 0,0 0 1 0 0,19-40-42 0 0,204-162-2067 0 0,-208 181-2122 0 0,-11 11-4206 0 0,-2 3-3688 0 0</inkml:trace>
</inkml:ink>
</file>

<file path=ppt/ink/ink22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0:53.8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0 214 3337 0 0,'0'0'2666'0'0,"0"0"-64"0"0,0 0-61 0 0,0 0-159 0 0,0 0-333 0 0,0 0-418 0 0,0 0-359 0 0,0 0-271 0 0,0 0-195 0 0,0 0-97 0 0,0 0-52 0 0,0 0-32 0 0,0 0 26 0 0,10-9-11 0 0,76-77 1415 0 0,2-18-264 0 0,-87 103-1788 0 0,-1 1-1 0 0,1-1 1 0 0,-1 0-1 0 0,1 0 1 0 0,-1 0-1 0 0,1 0 1 0 0,0 0-1 0 0,0 1 1 0 0,-1-1-1 0 0,1 0 1 0 0,0 0-1 0 0,0 1 1 0 0,0-1-1 0 0,0 1 0 0 0,0-1 1 0 0,0 1-1 0 0,0-1 1 0 0,0 1-1 0 0,0 0 1 0 0,0-1-1 0 0,0 1 1 0 0,0 0-1 0 0,0 0 1 0 0,0 0-1 0 0,0 0 1 0 0,0 0-1 0 0,0 0 1 0 0,0 0-1 0 0,0 0 1 0 0,1 0-1 0 0,-1 0 1 0 0,0 0-1 0 0,0 1 1 0 0,0-1-1 0 0,0 1 1 0 0,0-1-1 0 0,0 0 1 0 0,0 1-1 0 0,-1 0 1 0 0,1-1-1 0 0,0 1 1 0 0,0 0-1 0 0,0-1 1 0 0,0 1-3 0 0,109 157 100 0 0,-94-140 41 0 0,1 4-3480 0 0,-16-21-1891 0 0,0-1-715 0 0,-1 0-6515 0 0</inkml:trace>
</inkml:ink>
</file>

<file path=ppt/ink/ink22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0:57.7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43 371 0 0 0,'0'0'224'0'0,"0"0"594"0"0,0 0 240 0 0,0 0 143 0 0,0 0 67 0 0,0 0-10 0 0,0 0 19 0 0,-3-8-30 0 0,0-2-765 0 0,-9-23 2781 0 0,1 33 2713 0 0,-2 18-3884 0 0,13-17-1990 0 0,1 1-1 0 0,-1-1 0 0 0,1 1 0 0 0,-1-1 1 0 0,1 1-1 0 0,0-1 0 0 0,0 1 0 0 0,0-1 1 0 0,0 0-1 0 0,0 1 0 0 0,0-1 0 0 0,0 0 1 0 0,0 0-1 0 0,0 0 0 0 0,1 1 0 0 0,-1-1 1 0 0,0-1-1 0 0,1 1 0 0 0,-1 0 0 0 0,1 0 1 0 0,-1 0-1 0 0,1-1 0 0 0,-1 1 0 0 0,1-1 1 0 0,-1 1-1 0 0,1-1 0 0 0,0 0 0 0 0,-1 0 1 0 0,1 1-1 0 0,0-1 0 0 0,-1 0 0 0 0,1 0 1 0 0,-1-1-1 0 0,1 1 0 0 0,0 0 0 0 0,-1-1 1 0 0,1 1-1 0 0,0 0 0 0 0,-1-1 0 0 0,1 0 1 0 0,0 0-102 0 0,1 1 176 0 0,252-11 2749 0 0,-233 22-2789 0 0,-21-11-143 0 0,0 0-12 0 0,-1 0 2 0 0,0 0-3 0 0,0 0-23 0 0,0 0-26 0 0,0 0 1 0 0,0 0-38 0 0,0 0-51 0 0,0 0-75 0 0,-30-18-11294 0 0,24 15 5048 0 0,3 2-2333 0 0</inkml:trace>
  <inkml:trace contextRef="#ctx0" brushRef="#br0" timeOffset="398.289">168 131 3769 0 0,'0'0'2006'0'0,"0"0"-357"0"0,0 0-51 0 0,0 0 61 0 0,0 0 37 0 0,0 0-25 0 0,0 0-138 0 0,0 0-185 0 0,0 0-198 0 0,0 0-177 0 0,0 0-138 0 0,0 0-92 0 0,0 0-94 0 0,1 22-117 0 0,6 104 234 0 0,7 204-193 0 0,-1-318-3030 0 0,8-12-6448 0 0,-17 0 4368 0 0,1 0-2714 0 0</inkml:trace>
  <inkml:trace contextRef="#ctx0" brushRef="#br0" timeOffset="860.381">494 69 2769 0 0,'0'0'2083'0'0,"0"0"-111"0"0,0 0 131 0 0,0 0 76 0 0,0 0-109 0 0,0 0-335 0 0,0 0-464 0 0,0 0-399 0 0,0 0-233 0 0,0 0-101 0 0,0 0-30 0 0,0 0 18 0 0,1 7-5 0 0,34 90 1631 0 0,85 126-400 0 0,-64-46-1617 0 0,-20-104-23 0 0,-35-72-41 0 0,9-27 1663 0 0,88-350-1132 0 0,-53 175-730 0 0,-42 223-4012 0 0,-3-8-1408 0 0,0-3-6099 0 0</inkml:trace>
  <inkml:trace contextRef="#ctx0" brushRef="#br0" timeOffset="1226.678">1056 470 7794 0 0,'0'0'4075'0'0,"0"0"-1669"0"0,0 0-718 0 0,0 0-94 0 0,0 0-92 0 0,0 0-207 0 0,0 0-326 0 0,0 0-333 0 0,0 0-256 0 0,0 0-110 0 0,0 0 2 0 0,0 0 25 0 0,0 0 25 0 0,2 7-8 0 0,16 108 705 0 0,-18-13-1556 0 0,0-101 202 0 0,0-1-134 0 0,0 0-250 0 0,0 0-389 0 0,0 0-567 0 0,-3-7-10785 0 0,2 6 4930 0 0</inkml:trace>
  <inkml:trace contextRef="#ctx0" brushRef="#br0" timeOffset="1507.903">1019 448 1592 0 0,'0'0'2377'0'0,"0"0"-170"0"0,0 0-97 0 0,0 0-115 0 0,0 0-188 0 0,0 0-353 0 0,0 0-353 0 0,0 0-242 0 0,0 0-136 0 0,0 0-74 0 0,0 0-61 0 0,0 0-71 0 0,0 0-59 0 0,16-5-38 0 0,53-15-18 0 0,-63 19-315 0 0,-1 0-1 0 0,1 0 1 0 0,-1 0 0 0 0,1 1 0 0 0,-1 0 0 0 0,1 0-1 0 0,-1 0 1 0 0,1 1 0 0 0,-1 0 0 0 0,1 0 0 0 0,-1 0 0 0 0,1 1-1 0 0,-1-1 1 0 0,0 1 0 0 0,0 0 0 0 0,0 1 0 0 0,0 0-1 0 0,0-1 1 0 0,-1 1 0 0 0,1 1 0 0 0,3 3-87 0 0,-5-5 43 0 0,0 0-1 0 0,0 0 1 0 0,0 1 0 0 0,-1-1 0 0 0,1 1 0 0 0,-1 0 0 0 0,0 0-1 0 0,0 0 1 0 0,0 0 0 0 0,0 0 0 0 0,0 0 0 0 0,-1 1 0 0 0,1-1-1 0 0,-1 1 1 0 0,0-1 0 0 0,0 1 0 0 0,0-1 0 0 0,-1 1 0 0 0,1-1-1 0 0,-1 1 1 0 0,0 0 0 0 0,0-1 0 0 0,0 1 0 0 0,0 0 0 0 0,-1-1-1 0 0,1 1 1 0 0,-1 0 0 0 0,0-1 0 0 0,0 1 0 0 0,-1-1 0 0 0,1 0-1 0 0,-1 1 1 0 0,1-1 0 0 0,-1 0 0 0 0,-1 1-43 0 0,-10 11 76 0 0,-1-2 0 0 0,0 0 0 0 0,-1-1 0 0 0,-1 0 0 0 0,0-1 0 0 0,0-1 1 0 0,-4 2-77 0 0,-2 1-16 0 0,-24 13-1252 0 0,45-26 325 0 0,1 0-763 0 0,0 0-1476 0 0,0 0-3128 0 0,0 0-3379 0 0</inkml:trace>
  <inkml:trace contextRef="#ctx0" brushRef="#br0" timeOffset="1749.001">1520 573 6377 0 0,'0'0'3617'0'0,"0"0"-1519"0"0,0 0-520 0 0,0 0 97 0 0,0 0 18 0 0,0 0-208 0 0,0 0-364 0 0,0 0-354 0 0,0 0-224 0 0,0 0-148 0 0,0 0-73 0 0,0 0-74 0 0,0 0-74 0 0,-15 23-53 0 0,-44 72-40 0 0,16-44-75 0 0,29-43-208 0 0,0-4-1068 0 0,3-4-3908 0 0,5 0-2434 0 0,4 0-427 0 0</inkml:trace>
  <inkml:trace contextRef="#ctx0" brushRef="#br0" timeOffset="1966.858">1288 477 5761 0 0,'0'0'2980'0'0,"0"0"-1096"0"0,0 0-600 0 0,0 0-165 0 0,0 0-16 0 0,0 0-4 0 0,0 0-27 0 0,0 0-49 0 0,0 0-105 0 0,0 0-64 0 0,0 0-21 0 0,0 0-23 0 0,0 0-43 0 0,19 21-71 0 0,92 98 279 0 0,-47-41-241 0 0,-14-13-2336 0 0,-49-64-457 0 0,-1-1-3257 0 0,1 0-6154 0 0</inkml:trace>
  <inkml:trace contextRef="#ctx0" brushRef="#br0" timeOffset="2419.756">1856 400 7306 0 0,'0'0'4246'0'0,"0"0"-2015"0"0,0 0-828 0 0,0 0-137 0 0,0 0-102 0 0,0 0-160 0 0,0 0-183 0 0,0 0-140 0 0,0 0-29 0 0,0 0 28 0 0,0 0-36 0 0,0 0-100 0 0,5 10-108 0 0,25 87 655 0 0,-30-77-965 0 0,-1 0-1 0 0,-1 0 0 0 0,-1-1 1 0 0,0 1-1 0 0,-2-1 0 0 0,-6 17-125 0 0,4 46-65 0 0,56-75 188 0 0,19-34-166 0 0,7-31-3939 0 0,-68 43 315 0 0,-4 5-3657 0 0,1 6-2639 0 0</inkml:trace>
  <inkml:trace contextRef="#ctx0" brushRef="#br0" timeOffset="2885.994">1632 238 3793 0 0,'0'0'3192'0'0,"0"0"-1039"0"0,0 0-299 0 0,0 0 50 0 0,0 0-114 0 0,0 0-333 0 0,0 0-374 0 0,0 0-248 0 0,0 0-95 0 0,0 0 6 0 0,0 0-6 0 0,0 0-28 0 0,0 0-38 0 0,18-13-58 0 0,89-67 491 0 0,24-63 1327 0 0,-130 143-2429 0 0,1 0 0 0 0,-1-1 0 0 0,1 1 0 0 0,-1 0 0 0 0,0-1 0 0 0,1 1 1 0 0,-1 0-1 0 0,1 0 0 0 0,-1 0 0 0 0,1 0 0 0 0,-1 0 0 0 0,0 1 1 0 0,1-1-1 0 0,-1 0 0 0 0,1 1 0 0 0,-1-1 0 0 0,0 1 0 0 0,1-1 1 0 0,-1 1-1 0 0,0 0 0 0 0,0-1 0 0 0,0 1 0 0 0,1 0 0 0 0,-1 0 1 0 0,0 0-1 0 0,0 0 0 0 0,0 0 0 0 0,0 0 0 0 0,0 0 0 0 0,0 0 0 0 0,-1 0 1 0 0,1 1-1 0 0,0-1 0 0 0,-1 0 0 0 0,1 0 0 0 0,-1 1 0 0 0,1-1 1 0 0,-1 1-1 0 0,1-1 0 0 0,-1 0 0 0 0,0 1 0 0 0,0-1 0 0 0,0 1 1 0 0,0-1-1 0 0,0 0 0 0 0,0 1 0 0 0,0-1 0 0 0,0 1 0 0 0,0-1 1 0 0,-1 1-1 0 0,1-1-5 0 0,3 10 117 0 0,38 117 712 0 0,-24-69-678 0 0,-11-45-196 0 0,-2-12-8179 0 0,-3-2-3760 0 0</inkml:trace>
</inkml:ink>
</file>

<file path=ppt/ink/ink22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1:03.6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88 6217 0 0,'0'0'1829'0'0,"0"0"-434"0"0,0 0-78 0 0,0 0 142 0 0,0 0 4 0 0,0 0-146 0 0,0 0-217 0 0,0 0-175 0 0,0 0-31 0 0,0 0-42 0 0,0 0-78 0 0,0 0-117 0 0,0 0-81 0 0,3 25-49 0 0,12 77-72 0 0,23 25 744 0 0,57 123-465 0 0,-81-214-659 0 0,-10-64 177 0 0,1 0 0 0 0,1 0 1 0 0,2 0-1 0 0,0 1 0 0 0,2 0 0 0 0,1 0 0 0 0,1 1 0 0 0,6-8-252 0 0,5-16 200 0 0,94-223-186 0 0,-99 221-99 0 0,-16 92-6354 0 0,-2-26-500 0 0,0-6-4930 0 0</inkml:trace>
  <inkml:trace contextRef="#ctx0" brushRef="#br0" timeOffset="358.017">391 537 11787 0 0,'0'0'2468'0'0,"0"0"-684"0"0,0 0-397 0 0,0 0-90 0 0,0 0-138 0 0,0 0-210 0 0,0 0-266 0 0,0 0-274 0 0,0 0-155 0 0,0 0-33 0 0,0 0 37 0 0,0 0 27 0 0,0 0 31 0 0,2 9-20 0 0,10 170 626 0 0,-22-146-1603 0 0,10-33 200 0 0,0 0-295 0 0,-7 0-12472 0 0,4-3 3959 0 0</inkml:trace>
  <inkml:trace contextRef="#ctx0" brushRef="#br0" timeOffset="625.758">354 456 2056 0 0,'0'0'3058'0'0,"0"0"-1042"0"0,0 0-614 0 0,0 0-180 0 0,0 0-62 0 0,0 0-55 0 0,0 0-91 0 0,0 0-79 0 0,0 0-4 0 0,0 0-41 0 0,0 0-65 0 0,0 0-21 0 0,0 0-71 0 0,12 11-51 0 0,38 35-63 0 0,-13-15 383 0 0,-33-29-932 0 0,1 1 1 0 0,0 0-1 0 0,-1 0 0 0 0,1 0 1 0 0,-1 0-1 0 0,0 1 0 0 0,0-1 1 0 0,-1 1-1 0 0,1 0 1 0 0,-1 1-1 0 0,0-1 0 0 0,0 1 1 0 0,0-1-1 0 0,0 1 1 0 0,-1 0-1 0 0,0 0 0 0 0,0 0 1 0 0,0 0-1 0 0,0 0 0 0 0,-1 0 1 0 0,0 1-1 0 0,0-1 1 0 0,-1 0-1 0 0,1 1 0 0 0,-1-1 1 0 0,0 1-1 0 0,-1 1-70 0 0,-2-2 48 0 0,1 0 0 0 0,-1 0 0 0 0,0-1-1 0 0,-1 1 1 0 0,1-1 0 0 0,-1 0 0 0 0,0 0 0 0 0,0 0 0 0 0,0 0-1 0 0,0-1 1 0 0,-1 1 0 0 0,1-1 0 0 0,-1-1 0 0 0,0 1 0 0 0,0 0 0 0 0,-4 0-48 0 0,0 2 14 0 0,-68 28-443 0 0,56-28-969 0 0,18-6-2325 0 0,2-1-3333 0 0,1 1-3472 0 0</inkml:trace>
  <inkml:trace contextRef="#ctx0" brushRef="#br0" timeOffset="1968.982">651 593 1640 0 0,'0'0'2169'0'0,"0"0"-117"0"0,0 0-9 0 0,0 0-90 0 0,0 0-59 0 0,0 0-175 0 0,0 0-316 0 0,0 0-270 0 0,0 0-223 0 0,0 0-182 0 0,0 0-105 0 0,0 0-65 0 0,0 0-59 0 0,-1 0 4737 0 0,2 0-5224 0 0,-1 0-3 0 0,0 0-1 0 0,0 0-4 0 0,0 0-8 0 0,0 0 30 0 0,0 0 14 0 0,0 0 9 0 0,0 0 7 0 0,0 0-16 0 0,0 0 1 0 0,0 0-10 0 0,0 0 2 0 0,0 0-13 0 0,0 0-4 0 0,0 0 0 0 0,0 0 2 0 0,0 0 3 0 0,0 0-10 0 0,0 0-22 0 0,0 0 19 0 0,0 0 3 0 0,0 0-2 0 0,0 0-13 0 0,0 0 16 0 0,0 0-15 0 0,0 0-2 0 0,0 0 6 0 0,0 0-9 0 0,0 0 10 0 0,0 0-4 0 0,0 0 14 0 0,0 0-2 0 0,0 0-25 0 0,0 0 8 0 0,0 0 23 0 0,0 0 15 0 0,0 0-20 0 0,-7 12-123 0 0,-16 52 161 0 0,48-48-9 0 0,21-2 69 0 0,-42-15-81 0 0,0 0 0 0 0,1-1-1 0 0,-1 0 1 0 0,0 0 0 0 0,0 0-1 0 0,0 0 1 0 0,0-1 0 0 0,0 0-1 0 0,-1 0 1 0 0,1 0-1 0 0,-1 0 1 0 0,0 0 0 0 0,0-1-1 0 0,0 1 1 0 0,0-1 0 0 0,0 0-1 0 0,-1 0 1 0 0,0 0 0 0 0,0 0-1 0 0,1-1-27 0 0,12-17 72 0 0,1 3-28 0 0,23 163-10 0 0,-37-128-35 0 0,-1 1 0 0 0,-1 0 0 0 0,0-1 0 0 0,-1 1 0 0 0,-1 0 0 0 0,0-1 0 0 0,-1 1 0 0 0,-1-1 0 0 0,-1 0 0 0 0,0 0 0 0 0,-1-1 0 0 0,-5 10 1 0 0,8-17 3 0 0,-1-1-1 0 0,1 1 1 0 0,-2-1-1 0 0,1 0 1 0 0,-1 0-1 0 0,0 0 0 0 0,-1 0 1 0 0,1-1-1 0 0,-1 0 1 0 0,0 0-1 0 0,-1-1 1 0 0,0 0-1 0 0,-5 4-2 0 0,10-8 3 0 0,1-1 0 0 0,0 1 0 0 0,-1-1 0 0 0,1 1 0 0 0,-1-1-1 0 0,1 0 1 0 0,-1 1 0 0 0,1-1 0 0 0,-1 0 0 0 0,1 0 0 0 0,-1 0 0 0 0,1 0-1 0 0,-1 0 1 0 0,1 0 0 0 0,0-1 0 0 0,-1 1 0 0 0,1 0 0 0 0,-1-1 0 0 0,1 1-1 0 0,-1-1 1 0 0,1 0 0 0 0,0 1 0 0 0,-1-1 0 0 0,1 0 0 0 0,0 0 0 0 0,0 0 0 0 0,0 0-1 0 0,0 0 1 0 0,0 0 0 0 0,0 0 0 0 0,0 0 0 0 0,0 0 0 0 0,0 0 0 0 0,0-1-1 0 0,0 1 1 0 0,1 0 0 0 0,-1-1 0 0 0,0 1 0 0 0,1 0 0 0 0,0-1 0 0 0,-1 1-1 0 0,1-1 1 0 0,0 1 0 0 0,-1-1-3 0 0,-9-67-112 0 0,10 62-25 0 0,1 0 1 0 0,0 0-1 0 0,0 1 1 0 0,0-1-1 0 0,1 0 1 0 0,0 0 0 0 0,1 1-1 0 0,-1-1 1 0 0,1 1-1 0 0,0 0 1 0 0,1 0 0 0 0,0 0-1 0 0,0 0 1 0 0,0 1-1 0 0,0-1 1 0 0,1 1 0 0 0,0 0-1 0 0,0 1 1 0 0,0-1-1 0 0,1 1 1 0 0,5-3 136 0 0,-1-1-1399 0 0,2-2-4721 0 0,-3 6-5385 0 0</inkml:trace>
</inkml:ink>
</file>

<file path=ppt/ink/ink22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1:02.8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0 192 2192 0 0,'0'0'2792'0'0,"0"0"-504"0"0,0 0-201 0 0,0 0-77 0 0,0 0-132 0 0,0 0-298 0 0,0 0-396 0 0,0 0-333 0 0,0 0-229 0 0,0 0-151 0 0,0 0-93 0 0,21 4 1845 0 0,203-34 2930 0 0,-115 23-4642 0 0,-103 14-2848 0 0,-12-3-9282 0 0,4-4 1804 0 0</inkml:trace>
  <inkml:trace contextRef="#ctx0" brushRef="#br0" timeOffset="251.031">138 1 3353 0 0,'0'0'2844'0'0,"0"0"-937"0"0,0 0-437 0 0,0 0-6 0 0,0 0 19 0 0,0 0-54 0 0,0 0-124 0 0,0 0-152 0 0,0 0-116 0 0,0 0-59 0 0,0 0-76 0 0,0 0-87 0 0,0 0-99 0 0,-1 24-113 0 0,-2 75-103 0 0,2 134 463 0 0,1-206-1828 0 0,0-22-2930 0 0,0 1-3645 0 0,0-3-3382 0 0</inkml:trace>
</inkml:ink>
</file>

<file path=ppt/ink/ink22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1:11.9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0 269 3993 0 0,'0'0'3281'0'0,"0"0"-661"0"0,0 0-359 0 0,0 0-86 0 0,0 0-196 0 0,0 0-351 0 0,0 0-389 0 0,0 0-348 0 0,0 0-250 0 0,0 0-143 0 0,0 0-54 0 0,0 0-3 0 0,0 0 69 0 0,5 3 69 0 0,86 16 2151 0 0,199-30-803 0 0,-243 4-1878 0 0,-47 7-131 0 0,1 0 1 0 0,0-1-1 0 0,0 1 1 0 0,-1 0-1 0 0,1 0 1 0 0,0-1-1 0 0,0 1 1 0 0,-1-1-1 0 0,1 1 1 0 0,0-1 0 0 0,-1 1-1 0 0,1-1 1 0 0,-1 1-1 0 0,1-1 1 0 0,0 1-1 0 0,-1-1 1 0 0,1 0-1 0 0,-1 1 1 0 0,0-1-1 0 0,1 0 1 0 0,-1 1-1 0 0,1-1 1 0 0,-1 0-1 0 0,0 0 1 0 0,0 1-1 0 0,1-1 1 0 0,-1 0-1 0 0,0 0 1 0 0,0 1-1 0 0,0-1 1 0 0,0 0-1 0 0,0 0 1 0 0,0 0-1 0 0,0 1 1 0 0,0-1-1 0 0,0 0 1 0 0,-1 0-1 0 0,1 0 1 0 0,0 1-1 0 0,0-1 1 0 0,-1 0-1 0 0,1 0 1 0 0,-1 0 81 0 0,-3-12-4917 0 0,0 2-3663 0 0,4 8-2305 0 0</inkml:trace>
  <inkml:trace contextRef="#ctx0" brushRef="#br0" timeOffset="241.732">153 0 11666 0 0,'0'0'1402'0'0,"0"0"-740"0"0,0 0-156 0 0,0 0 315 0 0,0 0 344 0 0,0 0 198 0 0,0 0-19 0 0,0 0-205 0 0,0 0-201 0 0,0 0-182 0 0,0 0-149 0 0,0 0-96 0 0,0 0-106 0 0,9 33-62 0 0,28 101-58 0 0,-28-54 109 0 0,-46 46-60 0 0,6-42-883 0 0,33-57-1689 0 0,14-18-7452 0 0,-12-8-1562 0 0</inkml:trace>
  <inkml:trace contextRef="#ctx0" brushRef="#br0" timeOffset="1673.425">551 534 7826 0 0,'0'0'2846'0'0,"0"0"-587"0"0,0 0-276 0 0,0 0-125 0 0,0 0-298 0 0,0 0-372 0 0,0 0-345 0 0,0 0-236 0 0,0 0-87 0 0,0 0-20 0 0,0 0 1 0 0,0 0-8 0 0,0 0-27 0 0,15-18-16 0 0,98-111 805 0 0,11-18 604 0 0,-40 63-1406 0 0,-82 84-455 0 0,0 1 1 0 0,0-1-1 0 0,0 1 0 0 0,0-1 0 0 0,0 1 0 0 0,-1 0 1 0 0,1 0-1 0 0,0 0 0 0 0,0 0 0 0 0,-1 0 0 0 0,1 1 1 0 0,-1-1-1 0 0,1 0 0 0 0,-1 1 0 0 0,0-1 0 0 0,1 1 0 0 0,-1-1 1 0 0,0 1-1 0 0,0 0 0 0 0,0 0 0 0 0,0-1 0 0 0,0 1 1 0 0,-1 0-1 0 0,1 0 0 0 0,0 0 0 0 0,-1 0 0 0 0,0 0 1 0 0,1 0-1 0 0,-1 0 0 0 0,0 0 0 0 0,0 0 0 0 0,0 0 1 0 0,0 0-1 0 0,0 0 0 0 0,-1 0 0 0 0,1 0 0 0 0,0 0 0 0 0,-1-1 1 0 0,0 1-1 0 0,1 0 0 0 0,-1 0 0 0 0,-1 1 2 0 0,2 7 3 0 0,0 115 69 0 0,0-125-72 0 0,0 1 1 0 0,0 0 0 0 0,0 0-1 0 0,0 0 1 0 0,0 0-1 0 0,0 0 1 0 0,0-1 0 0 0,0 1-1 0 0,0 0 1 0 0,0 0-1 0 0,1 0 1 0 0,-1-1 0 0 0,0 1-1 0 0,1 0 1 0 0,-1 0-1 0 0,0 0 1 0 0,1-1-1 0 0,-1 1 1 0 0,1 0 0 0 0,-1-1-1 0 0,1 1 1 0 0,0 0-1 0 0,-1-1 1 0 0,1 1 0 0 0,0-1-1 0 0,-1 1 1 0 0,1-1-1 0 0,0 1 1 0 0,-1-1 0 0 0,1 0-1 0 0,0 1 1 0 0,0-1-1 0 0,0 0 1 0 0,-1 0-1 0 0,1 1 1 0 0,0-1 0 0 0,0 0-1 0 0,0 0 1 0 0,0 0-1 0 0,0 0 1 0 0,-1 0 0 0 0,1 0-1 0 0,0 0 1 0 0,0-1-1 0 0,0 1 1 0 0,0 0-1 0 0,-1 0 1 0 0,1 0 0 0 0,0-1-1 0 0,0 1 0 0 0,41-23 111 0 0,149-159 12 0 0,-134 148-158 0 0,-47 69 10 0 0,17 210 614 0 0,-18-135 73 0 0,-9-109-616 0 0,0-1 1 0 0,8 4 802 0 0,-8-5-833 0 0,0 1-1 0 0,0 0-4 0 0,0 0 2 0 0,0 0-8 0 0,0 0-13 0 0,0 0 8 0 0,0 0-12 0 0,0 0 0 0 0,0 0 16 0 0,0 0 6 0 0,0 0 0 0 0,0 0-11 0 0,0 0 8 0 0,0 0 2 0 0,0 0-16 0 0,0 0 15 0 0,0 0 18 0 0,0 0-12 0 0,0 0-19 0 0,0 0-11 0 0,0 0-4 0 0,0 0 8 0 0,0 0-3 0 0,0 0 3 0 0,0 0 18 0 0,0 0 12 0 0,0 0 9 0 0,18 34-6 0 0,-9-5 33 0 0,-9-29-82 0 0,0 0 18 0 0,0 0 22 0 0,0 0 4 0 0,0 0 3 0 0,0 0 8 0 0,0 0 1 0 0,0 0 28 0 0,0 0-22 0 0,0 0-32 0 0,0 0-41 0 0,0 0 14 0 0,0 0-7 0 0,0-5-2157 0 0,0-4-12023 0 0,0 8 2161 0 0</inkml:trace>
</inkml:ink>
</file>

<file path=ppt/ink/ink22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1:06.3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0 663 2865 0 0,'0'0'1545'0'0,"0"0"-270"0"0,0 0 11 0 0,0 0 178 0 0,0 0 164 0 0,0 0 9 0 0,0 0-85 0 0,0 0-136 0 0,0 0-155 0 0,0 0-80 0 0,0 0-35 0 0,0 0-27 0 0,0 0-36 0 0,13 7-67 0 0,39 20-105 0 0,-48-26-775 0 0,0 1 1 0 0,-1-1 0 0 0,1 0-1 0 0,0 0 1 0 0,0-1-1 0 0,0 1 1 0 0,-1-1 0 0 0,1 0-1 0 0,0 0 1 0 0,0 0 0 0 0,0 0-1 0 0,0-1 1 0 0,0 0-1 0 0,-1 0 1 0 0,1 0 0 0 0,0 0-1 0 0,0 0 1 0 0,-1-1 0 0 0,1 1-1 0 0,-1-1 1 0 0,1 0-137 0 0,10-4 317 0 0,91-38 1338 0 0,-102 46-1650 0 0,0 0 1 0 0,0 0-1 0 0,0 0 1 0 0,0 0-1 0 0,-1 1 1 0 0,1-1 0 0 0,-1 1-1 0 0,0-1 1 0 0,1 1-1 0 0,-1 0 1 0 0,0 0-1 0 0,-1 0 1 0 0,1 0-1 0 0,0 0 1 0 0,-1 1-1 0 0,0-1 1 0 0,0 0-1 0 0,0 1 1 0 0,0-1 0 0 0,0 1-1 0 0,-1 1-5 0 0,1-3 1 0 0,4 33 11 0 0,-1-1 0 0 0,-2 0 0 0 0,-2 1-1 0 0,-1 0 1 0 0,-1-1 0 0 0,-2 0 0 0 0,-1 1-1 0 0,-2-2 1 0 0,-2 1 0 0 0,-1-1 0 0 0,-1 0 0 0 0,-3 3-12 0 0,-20 48 10 0 0,32-81-7 0 0,0 0 0 0 0,0 0 0 0 0,0-1 0 0 0,-1 1 0 0 0,1-1 0 0 0,-1 0 0 0 0,0 1 0 0 0,1-1 0 0 0,-1 0 0 0 0,0-1 0 0 0,0 1 0 0 0,0 0 0 0 0,-1-1 0 0 0,1 0 0 0 0,0 0 0 0 0,-1 0 0 0 0,1 0 0 0 0,0 0 0 0 0,-1-1 0 0 0,1 1 0 0 0,-1-1 0 0 0,1 0 0 0 0,-1 0 0 0 0,1 0 0 0 0,-1-1 0 0 0,1 1 0 0 0,0-1 0 0 0,-1 0-3 0 0,1-2-4 0 0,-1 0 0 0 0,1 0 0 0 0,-1 0 0 0 0,1 0 0 0 0,0-1 0 0 0,1 0 0 0 0,-1 1 0 0 0,1-1 0 0 0,-1 0 0 0 0,1 0 0 0 0,0 0 0 0 0,1-1 0 0 0,-1 1 0 0 0,1 0 0 0 0,0-1 0 0 0,0 1-1 0 0,0-1 1 0 0,0 1 0 0 0,1-1 0 0 0,0 1 0 0 0,0-1 0 0 0,0 0 0 0 0,0 1 0 0 0,1-1 0 0 0,0 1 0 0 0,0-1 0 0 0,0 1 0 0 0,0 0 0 0 0,1-1 0 0 0,0 1 0 0 0,0-1 4 0 0,7-11-142 0 0,2 0 1 0 0,-1 0-1 0 0,2 1 0 0 0,0 0 1 0 0,0 1-1 0 0,2 0 1 0 0,0 1-1 0 0,0 1 0 0 0,1 0 1 0 0,1 1-1 0 0,7-4 142 0 0,-1 0-1551 0 0,-1 0-2538 0 0,-7 5-4510 0 0,-6 6-3058 0 0</inkml:trace>
  <inkml:trace contextRef="#ctx0" brushRef="#br0" timeOffset="479.929">63 365 4937 0 0,'0'0'3748'0'0,"0"0"-1343"0"0,0 0-479 0 0,0 0-40 0 0,0 0-120 0 0,0 0-243 0 0,0 0-334 0 0,0 0-285 0 0,0 0-192 0 0,0 0-99 0 0,0 0-35 0 0,0 0-11 0 0,0 0-12 0 0,18-17-11 0 0,82-83 380 0 0,-25 4 1010 0 0,-62 70-1355 0 0,-13 26-551 0 0,0 0-3 0 0,0 0-29 0 0,0 0-22 0 0,11 18-55 0 0,45 93 478 0 0,-11-31-451 0 0,-31-59-798 0 0,-7-11-4480 0 0,-4-4-6697 0 0</inkml:trace>
  <inkml:trace contextRef="#ctx0" brushRef="#br0" timeOffset="5051.153">521 15 0 0 0,'0'0'1476'0'0,"0"0"195"0"0,0 0 114 0 0,0 0-1 0 0,0 0-30 0 0,0 0-167 0 0,0 0-176 0 0,0 0-211 0 0,0 0-177 0 0,0 0-100 0 0,0-2-40 0 0,0-8-14 0 0,0 7 5 0 0,0 3-27 0 0,0 0-66 0 0,0 0-63 0 0,8 0 2912 0 0,10 0-2758 0 0,-6 2-760 0 0,-1-1 1 0 0,1 2 0 0 0,-1-1-1 0 0,0 1 1 0 0,0 1-1 0 0,0 0 1 0 0,0 1-1 0 0,-1 0 1 0 0,1 0-1 0 0,-1 1 1 0 0,-1 1 0 0 0,1 0-1 0 0,-1 0 1 0 0,0 0-1 0 0,-1 1 1 0 0,0 1-1 0 0,0 0 1 0 0,0 0-1 0 0,-1 0 1 0 0,-1 1 0 0 0,0-1-1 0 0,0 2 1 0 0,-1-1-1 0 0,0 1 1 0 0,-1 0-113 0 0,8 15 85 0 0,-1 1 0 0 0,-2 0 0 0 0,-1 1 1 0 0,-1-1-1 0 0,-2 1 0 0 0,0 1 0 0 0,-2-1 1 0 0,-1 1-1 0 0,-1-1 0 0 0,-2 1 0 0 0,-1-1 1 0 0,-2 9-86 0 0,-6 5 62 0 0,-2 0 1 0 0,-1-2-1 0 0,-3 0 1 0 0,-18 34-63 0 0,18-39 0 0 0,-23 42-261 0 0,29-95-9839 0 0,9 14 840 0 0</inkml:trace>
</inkml:ink>
</file>

<file path=ppt/ink/ink22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1:18.6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17 206 0 0 0,'0'0'332'0'0,"0"0"1099"0"0,0 0 416 0 0,0 0 218 0 0,0 0 139 0 0,0 0-22 0 0,0 0-215 0 0,0 0-357 0 0,0 0-394 0 0,0 0-316 0 0,0 0-209 0 0,-2-3-134 0 0,-10-9-70 0 0,10 9-58 0 0,2 3-52 0 0,0 0-93 0 0,2 18 667 0 0,103 295 3464 0 0,-47-70-3447 0 0,-52-246 1966 0 0,5-40-3010 0 0,-8 30 291 0 0,117-398-114 0 0,-94 296-346 0 0,-26 115 142 0 0,0 0-62 0 0,0 0-94 0 0,0 0-117 0 0,0 12-1454 0 0,-2 26-1213 0 0,-1-12-5818 0 0,3-25 8155 0 0,-2 14-11129 0 0</inkml:trace>
  <inkml:trace contextRef="#ctx0" brushRef="#br0" timeOffset="703.665">443 700 6329 0 0,'0'0'1755'0'0,"0"0"-433"0"0,0 0-78 0 0,0 0 63 0 0,0 0-31 0 0,0 0-147 0 0,0 0-217 0 0,0 0-153 0 0,0 0-60 0 0,0 0 23 0 0,0 0 12 0 0,0 0-31 0 0,0 0-22 0 0,-2 12-41 0 0,-19 97 1343 0 0,-71 89-117 0 0,74-168-1695 0 0,16-30-195 0 0,2 0 29 0 0,0 0 19 0 0,0 0 38 0 0,0 0 31 0 0,8-27 203 0 0,187-324-273 0 0,-190 342 13 0 0,-4 9-36 0 0,-1 1 0 0 0,0-1 1 0 0,0 1-1 0 0,1-1 0 0 0,-1 1 0 0 0,0 0 1 0 0,1-1-1 0 0,-1 1 0 0 0,1-1 0 0 0,-1 1 1 0 0,1-1-1 0 0,-1 0 0 0 0,1 1 0 0 0,-1-1 1 0 0,1 1-1 0 0,-1-1 0 0 0,1 0 1 0 0,-1 1-1 0 0,1-1 0 0 0,0 0 0 0 0,-1 0 1 0 0,1 0-1 0 0,-1 1 0 0 0,1-1 0 0 0,0 0 1 0 0,-1 0-1 0 0,1 0 0 0 0,0 0 1 0 0,-1 0-1 0 0,1 0 0 0 0,0 0 0 0 0,-1 0 1 0 0,1 0-1 0 0,0-1 0 0 0,-1 1 0 0 0,1 0 1 0 0,-1 0-1 0 0,1 0 0 0 0,0-1 1 0 0,-1 1-1 0 0,1 0 0 0 0,-1-1 0 0 0,1 1 1 0 0,-1-1-1 0 0,1 1 0 0 0,-1 0 0 0 0,1-1 1 0 0,-1 1-1 0 0,1-1 0 0 0,-1 1 0 0 0,0-1 1 0 0,1 0-1 0 0,-1 1 0 0 0,0-1 0 0 0,9 37 166 0 0,-1 1-1 0 0,-2 0 1 0 0,-2 1 0 0 0,-1-1-1 0 0,-3 1 1 0 0,-1 11-166 0 0,3-29-46 0 0,-1-18-3709 0 0,0-13-7217 0 0,-1 8-10 0 0</inkml:trace>
  <inkml:trace contextRef="#ctx0" brushRef="#br0" timeOffset="963.646">347 865 6545 0 0,'0'0'1654'0'0,"0"0"-306"0"0,0 0 53 0 0,0 0 154 0 0,0 0-2 0 0,0 0-102 0 0,0 0-133 0 0,0 0-120 0 0,0 0-130 0 0,0 0-144 0 0,0 0-132 0 0,0 0-122 0 0,0 0-105 0 0,30-2-108 0 0,94-9-107 0 0,44 2-445 0 0,-147 15-1076 0 0,-11-2-1592 0 0,-1-3-4651 0 0,-3-1-3992 0 0</inkml:trace>
  <inkml:trace contextRef="#ctx0" brushRef="#br0" timeOffset="1876.757">778 825 0 0 0,'0'0'2059'0'0,"0"0"-337"0"0,0 0-177 0 0,0 0 41 0 0,0 0 48 0 0,0 0-130 0 0,0 0-269 0 0,0 0-300 0 0,0 0-223 0 0,0 0-92 0 0,0 0 31 0 0,0 0 103 0 0,0 0 28 0 0,-4 10-4 0 0,-19 76 1181 0 0,-9 90 135 0 0,32-175-2129 0 0,0 0-1 0 0,-1 1 1 0 0,1-1 0 0 0,0 0 0 0 0,0 1 0 0 0,-1-1 0 0 0,1 0 0 0 0,-1 0 0 0 0,1 1 0 0 0,-1-1-1 0 0,0 0 1 0 0,1 0 0 0 0,-1 0 0 0 0,0 0 0 0 0,0 0 0 0 0,0 0 0 0 0,0 0 0 0 0,0 0-1 0 0,0 0 1 0 0,0 0 0 0 0,0-1 0 0 0,0 1 0 0 0,0 0 0 0 0,0 0 0 0 0,0-1 0 0 0,-1 1 0 0 0,1-1-1 0 0,0 0 1 0 0,0 1 0 0 0,-1-1 0 0 0,1 0 0 0 0,0 1 0 0 0,-1-1 35 0 0,1 0-1016 0 0,1-7-8534 0 0,0 6 705 0 0</inkml:trace>
  <inkml:trace contextRef="#ctx0" brushRef="#br0" timeOffset="2126.82">739 828 3153 0 0,'0'0'1041'0'0,"0"0"-254"0"0,0 0 260 0 0,0 0 495 0 0,0 0 261 0 0,0 0 20 0 0,0 0-154 0 0,0 0-195 0 0,0 0-204 0 0,0 0-222 0 0,0 0-148 0 0,0 0-161 0 0,0 0-132 0 0,24 3-125 0 0,76 7-112 0 0,-2-11-290 0 0,-100 18-3201 0 0,-12-6-5619 0 0,9-6 766 0 0</inkml:trace>
  <inkml:trace contextRef="#ctx0" brushRef="#br0" timeOffset="2311.993">687 1053 648 0 0,'0'0'2169'0'0,"0"0"56"0"0,0 0 240 0 0,0 0 42 0 0,0 0-274 0 0,0 0-429 0 0,0 0-421 0 0,0 0-340 0 0,0 0-246 0 0,0 0-205 0 0,0 0-189 0 0,0 0-140 0 0,31-4-103 0 0,95-14-88 0 0,-110 16-339 0 0,53-8 426 0 0,-38 4-5504 0 0,-25 5 3785 0 0,4-2-8711 0 0</inkml:trace>
  <inkml:trace contextRef="#ctx0" brushRef="#br0" timeOffset="3058.603">1437 446 0 0 0,'0'0'2795'0'0,"0"0"-568"0"0,0 0-119 0 0,0 0 127 0 0,0 0 1 0 0,0 0-250 0 0,0 0-471 0 0,0 0-443 0 0,0 0-285 0 0,0 0-162 0 0,0 0-63 0 0,0 0-19 0 0,0 0-41 0 0,11-4 1120 0 0,-13 16-1268 0 0,1 0 1 0 0,-2 0-1 0 0,0 0 0 0 0,0 0 0 0 0,-1-1 1 0 0,0 1-1 0 0,-1-1 0 0 0,-1 0 0 0 0,0 0 1 0 0,-5 7-355 0 0,-10 20 322 0 0,-3 7-127 0 0,18-35-139 0 0,-1 1 0 0 0,1-1-1 0 0,1 2 1 0 0,0-1 0 0 0,1 1 0 0 0,0-1-1 0 0,0 1 1 0 0,2 0 0 0 0,-1 0-1 0 0,2 1 1 0 0,-1 5-56 0 0,2-17 23 0 0,0 0-1 0 0,0 0 0 0 0,0 1 1 0 0,0-1-1 0 0,0 0 1 0 0,0 0-1 0 0,0 0 0 0 0,1 1 1 0 0,-1-1-1 0 0,1 0 1 0 0,-1 0-1 0 0,0 0 0 0 0,1 0 1 0 0,0 0-1 0 0,-1 0 1 0 0,1 0-1 0 0,0 0 0 0 0,-1 0 1 0 0,1 0-1 0 0,0 0 1 0 0,0 0-1 0 0,0 0 0 0 0,0-1 1 0 0,0 1-1 0 0,0 0 1 0 0,0-1-1 0 0,0 1 0 0 0,0-1 1 0 0,0 1-1 0 0,0-1 1 0 0,1 1-1 0 0,-1-1 0 0 0,0 0 1 0 0,0 1-1 0 0,0-1 1 0 0,0 0-1 0 0,1 0 1 0 0,-1 0-1 0 0,0 0 0 0 0,0 0 1 0 0,1 0-1 0 0,-1-1 1 0 0,0 1-1 0 0,0 0 0 0 0,1-1-22 0 0,166-13 825 0 0,-146 3-3222 0 0,-21 4-2850 0 0,-4-1-5219 0 0,1 4 1255 0 0</inkml:trace>
  <inkml:trace contextRef="#ctx0" brushRef="#br0" timeOffset="3523.379">1131 214 7642 0 0,'0'0'1921'0'0,"0"0"-410"0"0,0 0-89 0 0,0 0 56 0 0,0 0 6 0 0,0 0-106 0 0,0 0-206 0 0,0 0-167 0 0,0 0-98 0 0,0 0-65 0 0,0 0-33 0 0,0 0-50 0 0,25-11-59 0 0,114-49 519 0 0,-120 53-752 0 0,0-2-1 0 0,-1 0 0 0 0,0-1 0 0 0,0 0 1 0 0,-1-2-1 0 0,12-10-466 0 0,55-41 458 0 0,-83 63-460 0 0,1 0 1 0 0,-1 0 0 0 0,1 0 0 0 0,-1 1-1 0 0,1-1 1 0 0,-1 0 0 0 0,1 1 0 0 0,-1 0-1 0 0,0-1 1 0 0,1 1 0 0 0,-1 0 0 0 0,0-1 0 0 0,0 1-1 0 0,1 0 1 0 0,-1 0 0 0 0,0 0 0 0 0,0 0-1 0 0,0 0 1 0 0,0 0 0 0 0,0 0 0 0 0,0 1-1 0 0,-1-1 1 0 0,1 0 0 0 0,0 1 0 0 0,-1-1 0 0 0,1 0-1 0 0,0 1 1 0 0,-1-1 0 0 0,0 0 0 0 0,1 1-1 0 0,-1-1 1 0 0,0 1 0 0 0,0-1 0 0 0,0 1 1 0 0,5 9 16 0 0,47 99 171 0 0,-13-32-82 0 0,-30-55-84 0 0,1 5-918 0 0,2-14-7930 0 0,-9-14-3280 0 0</inkml:trace>
</inkml:ink>
</file>

<file path=ppt/ink/ink2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4:45.5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262 96 3185 0 0,'0'0'2859'0'0,"0"0"-969"0"0,0 0-561 0 0,0 0-76 0 0,0 0 72 0 0,0 0 25 0 0,0 0-118 0 0,0 0-230 0 0,0 0-218 0 0,0 0-197 0 0,0 0-133 0 0,-14-3-34 0 0,-46-8-17 0 0,16 22 1260 0 0,-47 70 528 0 0,85-73-2136 0 0,0 1 0 0 0,0 0 0 0 0,1 0 0 0 0,0 0 0 0 0,1 1-1 0 0,0-1 1 0 0,0 1 0 0 0,1 0 0 0 0,1 1 0 0 0,-1-1 0 0 0,2 0 0 0 0,-1 1-1 0 0,1-1 1 0 0,1 1 0 0 0,0 8-55 0 0,2-15 48 0 0,0 1 1 0 0,-1-1-1 0 0,2 1 0 0 0,-1-1 0 0 0,0 0 1 0 0,1 0-1 0 0,0 0 0 0 0,0 0 0 0 0,0 0 1 0 0,0-1-1 0 0,1 0 0 0 0,0 1 0 0 0,-1-1 0 0 0,1 0 1 0 0,0-1-1 0 0,0 1 0 0 0,1-1 0 0 0,-1 0 1 0 0,0 0-1 0 0,1 0 0 0 0,-1 0 0 0 0,1-1 1 0 0,0 0-1 0 0,0 0 0 0 0,-1 0 0 0 0,1 0 0 0 0,0-1 1 0 0,0 0-1 0 0,0 0 0 0 0,0 0-48 0 0,4-1 159 0 0,1 1 0 0 0,0-1 0 0 0,-1-1-1 0 0,0 0 1 0 0,1 0 0 0 0,-1-1 0 0 0,0 0-1 0 0,0-1 1 0 0,0 0 0 0 0,0 0 0 0 0,-1-1 0 0 0,0 0-1 0 0,0 0 1 0 0,0-1 0 0 0,3-3-159 0 0,-1 2 66 0 0,-1 1 1 0 0,0-2-1 0 0,-1 1 1 0 0,1-1-1 0 0,-1-1 0 0 0,-1 1 1 0 0,0-1-1 0 0,0-1 1 0 0,-1 1-1 0 0,0-1 0 0 0,0 0 1 0 0,-1-1-1 0 0,-1 1 1 0 0,1-1-1 0 0,-2 0 0 0 0,0 0 1 0 0,0 0-1 0 0,-1 0 1 0 0,1-7-67 0 0,-2 14-1 0 0,-1-1 0 0 0,1 1 0 0 0,-1 0 0 0 0,0 0 0 0 0,0-1 0 0 0,0 1 0 0 0,0 0 1 0 0,-1 0-1 0 0,0-1 0 0 0,0 1 0 0 0,0 0 0 0 0,0 0 0 0 0,-1 0 0 0 0,1 0 0 0 0,-1 0 1 0 0,0 1-1 0 0,-1-1 0 0 0,1 0 0 0 0,0 1 0 0 0,-1 0 0 0 0,0-1 0 0 0,0 1 0 0 0,0 0 1 0 0,0 1-1 0 0,0-1 0 0 0,-1 0 0 0 0,1 1 0 0 0,-1 0 0 0 0,1 0 0 0 0,-1 0 0 0 0,0 0 1 0 0,0 0-1 0 0,0 1 0 0 0,0 0 0 0 0,-1-1 1 0 0,-2 1-105 0 0,-53-4-1018 0 0,25 23-2663 0 0,25-8-1180 0 0,1-2-5246 0 0</inkml:trace>
  <inkml:trace contextRef="#ctx0" brushRef="#br0" timeOffset="473.09">500 291 264 0 0,'0'0'1816'0'0,"0"0"-63"0"0,0 0 141 0 0,0 0 191 0 0,0 0 45 0 0,0 0-203 0 0,0 0-377 0 0,0 0-363 0 0,0 0-231 0 0,0 0-109 0 0,0 0-27 0 0,0 0-1 0 0,-4 23-12 0 0,-11 65 13 0 0,15-88-720 0 0,1-1 0 0 0,-1 1 0 0 0,1 0 0 0 0,-1 0 0 0 0,1 0 1 0 0,-1-1-1 0 0,1 1 0 0 0,-1 0 0 0 0,1 0 0 0 0,-1 0 0 0 0,1 0 0 0 0,-1 0 0 0 0,1 0 0 0 0,0 0 1 0 0,-1 0-1 0 0,1 0 0 0 0,-1 0 0 0 0,1 0 0 0 0,-1 1 0 0 0,1-1 0 0 0,-1 0 0 0 0,1 0 0 0 0,-1 1 1 0 0,1-1-1 0 0,-1 0 0 0 0,1 0 0 0 0,-1 1 0 0 0,1-1 0 0 0,-1 0 0 0 0,1 1 0 0 0,-1-1 0 0 0,0 1 1 0 0,1-1-1 0 0,-1 1 0 0 0,0-1 0 0 0,1 1 0 0 0,-1-1 0 0 0,0 1 0 0 0,0-1 0 0 0,0 1 0 0 0,1-1 1 0 0,-1 1-1 0 0,0-1 0 0 0,0 1 0 0 0,0-1 0 0 0,0 1 0 0 0,0-1 0 0 0,0 1 0 0 0,0 0 0 0 0,0-1 0 0 0,0 1 1 0 0,0-1-1 0 0,0 1-100 0 0,0-1 16 0 0,15-22 613 0 0,-1-1 0 0 0,-1-1 1 0 0,-2 0-1 0 0,0 0 0 0 0,-1-1 0 0 0,2-10-629 0 0,23-57 516 0 0,-32 84-503 0 0,0-1 0 0 0,0 1 0 0 0,1 0 0 0 0,0 0 0 0 0,0 0 0 0 0,1 1 0 0 0,0 0 0 0 0,1 0 0 0 0,-1 0 0 0 0,1 0 0 0 0,1 1 1 0 0,-1 0-1 0 0,1 0 0 0 0,0 1 0 0 0,0-1 0 0 0,1 2 0 0 0,-1-1 0 0 0,1 1 0 0 0,0 0 0 0 0,0 1 0 0 0,1 0 0 0 0,-1 0 0 0 0,1 0 1 0 0,-1 1-1 0 0,1 1 0 0 0,0 0-13 0 0,-1 31-32 0 0,-16 39-401 0 0,1-40-3614 0 0,5-19-5702 0 0,2-8-2457 0 0</inkml:trace>
  <inkml:trace contextRef="#ctx0" brushRef="#br0" timeOffset="715.959">1036 222 11939 0 0,'0'0'2464'0'0,"0"0"-1088"0"0,0 0-359 0 0,0 0-41 0 0,0 0-128 0 0,0 0-112 0 0,0 0-232 0 0,0 0-240 0 0,0 0-112 0 0,0 0-80 0 0,0 0-104 0 0,0 0-64 0 0,0 0-128 0 0,0 0-304 0 0,1 103-624 0 0,5-111-1577 0 0,-2 1-2864 0 0,-3 3-4401 0 0</inkml:trace>
  <inkml:trace contextRef="#ctx0" brushRef="#br0" timeOffset="1369.009">1531 4 15523 0 0,'0'0'2090'0'0,"0"0"-518"0"0,0 0-297 0 0,0 0-109 0 0,0 0-180 0 0,0 0-198 0 0,0 0-175 0 0,0 0-143 0 0,0 0-117 0 0,0 0-96 0 0,0 0-62 0 0,0 0-70 0 0,0 0-47 0 0,-30 19-24 0 0,-92 61-24 0 0,68-30-27 0 0,47-37 2 0 0,0-5-10 0 0,0 0 0 0 0,1 1 0 0 0,0 0 1 0 0,1 1-1 0 0,0-1 0 0 0,1 1 0 0 0,0 0 0 0 0,0 0 0 0 0,1 0 1 0 0,0 0-1 0 0,1 1 0 0 0,0-1 0 0 0,0 6 5 0 0,3-15-1 0 0,-1 1 0 0 0,0 0 0 0 0,1-1 0 0 0,-1 1-1 0 0,1 0 1 0 0,-1-1 0 0 0,1 1 0 0 0,0 0 0 0 0,0-1 0 0 0,0 1 0 0 0,0-1 0 0 0,0 0-1 0 0,0 1 1 0 0,0-1 0 0 0,0 0 0 0 0,1 1 0 0 0,-1-1 0 0 0,0 0 0 0 0,1 0 0 0 0,-1 0-1 0 0,1 0 1 0 0,-1-1 0 0 0,1 1 0 0 0,-1 0 0 0 0,1-1 0 0 0,0 1 0 0 0,-1 0 0 0 0,1-1-1 0 0,0 0 1 0 0,0 0 0 0 0,-1 1 0 0 0,1-1 0 0 0,0 0 0 0 0,0 0 0 0 0,1-1 1 0 0,64-9 259 0 0,-34-9 83 0 0,-1-1 0 0 0,0-1 0 0 0,-2-2 0 0 0,-1-1 0 0 0,22-24-342 0 0,10-6 412 0 0,38-34 111 0 0,-97 87-503 0 0,3 3 19 0 0,-4 5-60 0 0,1 90 49 0 0,-4 0 0 0 0,-4 0 0 0 0,-18 86-28 0 0,17-125 0 0 0,-43 219-40 0 0,49-271 47 0 0,0 1-1 0 0,-1 0 1 0 0,0 0-1 0 0,-1-1 1 0 0,1 1-1 0 0,-1-1 0 0 0,0 1 1 0 0,-1-1-1 0 0,0 0 1 0 0,0 0-1 0 0,0-1 1 0 0,0 1-1 0 0,-1-1 1 0 0,0 0-1 0 0,0 0 0 0 0,-1-1 1 0 0,1 0-1 0 0,-1 0 1 0 0,0 0-1 0 0,0 0 1 0 0,0-1-1 0 0,0 0 0 0 0,-1 0 1 0 0,0-1-1 0 0,1 0 1 0 0,-1 0-1 0 0,0 0 1 0 0,0-1-1 0 0,-2 0-6 0 0,5-1 5 0 0,-1 0 1 0 0,1 0-1 0 0,0-1 0 0 0,0 0 0 0 0,0 1 1 0 0,0-2-1 0 0,0 1 0 0 0,0 0 0 0 0,0-1 1 0 0,0 0-1 0 0,0 0 0 0 0,1 0 0 0 0,-1 0 1 0 0,1 0-1 0 0,-1-1 0 0 0,1 0 0 0 0,0 0 1 0 0,0 0-1 0 0,0 0 0 0 0,0 0 0 0 0,1 0 1 0 0,0-1-1 0 0,-1 1 0 0 0,1-1 0 0 0,0 0 1 0 0,0 1-1 0 0,1-1 0 0 0,-1 0 0 0 0,1 0 1 0 0,0 0-1 0 0,0-1-5 0 0,-4-155 28 0 0,12 136-47 0 0,0 0-1 0 0,2 1 1 0 0,0 0 0 0 0,2 0-1 0 0,0 1 1 0 0,2 1 0 0 0,0 0 0 0 0,1 1-1 0 0,1 0 1 0 0,1 1 0 0 0,1 1-1 0 0,3-3 20 0 0,-9 9-54 0 0,61-57-1660 0 0,-37 46-5587 0 0,-27 18-2305 0 0</inkml:trace>
</inkml:ink>
</file>

<file path=ppt/ink/ink22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1:47.0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1 306 2144 0 0,'0'0'2024'0'0,"0"0"-268"0"0,0 0 79 0 0,0 0 225 0 0,0 0 98 0 0,0 0-113 0 0,0 0-334 0 0,0 0-391 0 0,0 0-282 0 0,0 0-161 0 0,0 0-81 0 0,10 8 2506 0 0,137-1 886 0 0,165-26-2156 0 0,-113 5-1424 0 0,-199 14-742 0 0,-19 4-3520 0 0,-2 13-1789 0 0,6-6-5016 0 0,9-7 255 0 0</inkml:trace>
  <inkml:trace contextRef="#ctx0" brushRef="#br0" timeOffset="365.073">80 549 8682 0 0,'0'0'2582'0'0,"0"0"-459"0"0,0 0-227 0 0,0 0-22 0 0,0 0-120 0 0,0 0-234 0 0,0 0-337 0 0,0 0-320 0 0,0 0-234 0 0,0 0-118 0 0,0 0-39 0 0,0 0-22 0 0,0 0-22 0 0,-7 4 1337 0 0,62 14 2 0 0,182-15-185 0 0,-92-14-1338 0 0,-104 8-327 0 0,-41 3 11 0 0,0 0-30 0 0,-7-7-7597 0 0,3 4-3376 0 0,2 2-219 0 0</inkml:trace>
  <inkml:trace contextRef="#ctx0" brushRef="#br0" timeOffset="1058.297">244 19 3257 0 0,'0'0'2388'0'0,"0"0"-298"0"0,0 0-35 0 0,0 0 71 0 0,0 0-70 0 0,0 0-206 0 0,0 0-382 0 0,0 0-399 0 0,0 0-253 0 0,0 0-172 0 0,0 0-100 0 0,0 0-28 0 0,0 0-24 0 0,-4-4-13 0 0,-11-11-8 0 0,13 34 2264 0 0,8-11-2489 0 0,0 0 1 0 0,1-1-1 0 0,0 1 0 0 0,0-1 1 0 0,1-1-1 0 0,0 1 1 0 0,0-2-1 0 0,0 1 0 0 0,1-1 1 0 0,0 0-1 0 0,4 2-246 0 0,16 10 365 0 0,186 111 473 0 0,-185-107-795 0 0,-21-16-34 0 0,1 1-1 0 0,-1 0 1 0 0,-1 1-1 0 0,1 0 0 0 0,-1 0 1 0 0,0 1-1 0 0,-1 0 1 0 0,0 0-1 0 0,0 1 1 0 0,4 6-9 0 0,-10-12 17 0 0,0-1 0 0 0,0 1 0 0 0,0-1-1 0 0,0 1 1 0 0,-1-1 0 0 0,1 1 0 0 0,-1 0 0 0 0,0-1 0 0 0,1 1 0 0 0,-1 0 0 0 0,0 0-1 0 0,-1-1 1 0 0,1 1 0 0 0,0 0 0 0 0,-1-1 0 0 0,0 1 0 0 0,1 0 0 0 0,-1-1 0 0 0,0 1-1 0 0,0-1 1 0 0,0 0 0 0 0,-1 1 0 0 0,1-1 0 0 0,-1 0 0 0 0,1 1 0 0 0,-2 0-17 0 0,-43 42 180 0 0,-112 124 142 0 0,-47 3 188 0 0,166-131-270 0 0,38-41-232 0 0,0 0-11 0 0,1 0 6 0 0,0 0-8 0 0,0 0-1 0 0,0 0 9 0 0,0 0-6 0 0,0 0 11 0 0,0 0 6 0 0,0 0-28 0 0,0 0-2 0 0,0 0-13 0 0,0 0 13 0 0,0 0-7 0 0,10-25-3395 0 0,1 11-5472 0 0,-8 13-3398 0 0</inkml:trace>
</inkml:ink>
</file>

<file path=ppt/ink/ink22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1:50.3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169 165 1368 0 0,'0'0'2107'0'0,"0"0"-194"0"0,0 0-83 0 0,0 0 58 0 0,0 0 26 0 0,0 0-127 0 0,0 0-262 0 0,0 0-347 0 0,0 0-306 0 0,0 0-192 0 0,0 0-118 0 0,-3 10-46 0 0,-59 161 1898 0 0,-24 105-118 0 0,83-266-2675 0 0,-6 14 2305 0 0,5-37-252 0 0,4 5-1623 0 0,-1-22 22 0 0,1 0 0 0 0,2 0-1 0 0,1 0 1 0 0,2 1 0 0 0,5-20-73 0 0,63-142 48 0 0,-59 162-38 0 0,0 0 1 0 0,3 2-1 0 0,0 0 1 0 0,2 1-1 0 0,0 1 1 0 0,2 0-1 0 0,21-18-10 0 0,-42 42 0 0 0,1 0 0 0 0,-1 0 0 0 0,1 0 0 0 0,-1 0 0 0 0,1 1 0 0 0,-1-1 0 0 0,1 0 0 0 0,0 0 0 0 0,-1 1 0 0 0,1-1 0 0 0,0 0 0 0 0,0 1 0 0 0,-1-1 0 0 0,1 1 0 0 0,0-1 0 0 0,0 1 0 0 0,0-1 0 0 0,0 1 0 0 0,0 0 0 0 0,0-1 1 0 0,0 1-1 0 0,0 0 0 0 0,0 0 0 0 0,0 0 0 0 0,0-1 0 0 0,-1 1 0 0 0,1 0 0 0 0,0 0 0 0 0,0 1 0 0 0,0-1 0 0 0,0 0 0 0 0,0 0 0 0 0,0 0 0 0 0,0 1 0 0 0,0-1 0 0 0,0 0 0 0 0,0 1 0 0 0,0-1 0 0 0,0 1 0 0 0,-1-1 0 0 0,1 1 0 0 0,0-1 0 0 0,0 1 0 0 0,0 0 0 0 0,-1-1 0 0 0,1 1 0 0 0,0 0 0 0 0,-1 0 0 0 0,1-1 0 0 0,-1 1 0 0 0,1 0 0 0 0,-1 0 0 0 0,1 0 0 0 0,-1 0 0 0 0,0 0 0 0 0,1 0 0 0 0,-1 0 0 0 0,0 0 0 0 0,0 0 0 0 0,6 24 87 0 0,-2 0-1 0 0,-1 0 1 0 0,0 1-1 0 0,-2-1 1 0 0,-1 1-1 0 0,-2-1 1 0 0,-2 20-87 0 0,-9 183 317 0 0,26-158-291 0 0,6-87 299 0 0,-17 12-285 0 0,56-97 171 0 0,150-241-125 0 0,-153 277-62 0 0,-49 73-145 0 0,1 13 134 0 0,10 224 316 0 0,-9-59 37 0 0,6-56-104 0 0,4-67-162 0 0,-12-69-251 0 0,11-25-5735 0 0,-12 25 257 0 0,-1 6-4327 0 0</inkml:trace>
</inkml:ink>
</file>

<file path=ppt/ink/ink22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1:52.1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45 7426 0 0,'0'0'4449'0'0,"0"0"-2021"0"0,0 0-870 0 0,0 0-58 0 0,0 0 20 0 0,0 0-71 0 0,0 0-202 0 0,0 0-277 0 0,0 0-197 0 0,0 0-95 0 0,0 0-51 0 0,0 0-64 0 0,10 0-56 0 0,77-5 1184 0 0,92-11 137 0 0,-41 0-1476 0 0,-126 14-848 0 0,16-3 1526 0 0,-21 6-2737 0 0,-11 4-3725 0 0,-2-1 100 0 0,-1 0-6600 0 0</inkml:trace>
</inkml:ink>
</file>

<file path=ppt/ink/ink22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1:52.3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24 15771 0 0,'0'0'1530'0'0,"0"0"-451"0"0,0 0 16 0 0,0 0 190 0 0,0 0 65 0 0,0 0-122 0 0,0 0-243 0 0,0 0-275 0 0,0 0-183 0 0,0 0-141 0 0,0 0-145 0 0,34-3-82 0 0,106-10-69 0 0,12 6-1490 0 0,-109 8-5880 0 0,-33-1-4659 0 0</inkml:trace>
</inkml:ink>
</file>

<file path=ppt/ink/ink22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1:51.2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4 107 352 0 0,'0'0'3467'0'0,"0"0"-591"0"0,0 0-246 0 0,0 0-35 0 0,0 0-129 0 0,0 0-308 0 0,0 0-357 0 0,0 0-338 0 0,0 0-272 0 0,0 0-231 0 0,0 0-203 0 0,0 0-127 0 0,0 0-95 0 0,-3 26 1478 0 0,65 172-466 0 0,15 12-1142 0 0,-59-162-260 0 0,-14-86 2398 0 0,8-37-2668 0 0,48-129 211 0 0,-11-5-70 0 0,-45 147 20 0 0,-4 61-74 0 0,0 1 10 0 0,0 0-16 0 0,0 0-11 0 0,0 0-10 0 0,0 0-40 0 0,0 0-29 0 0,-22 56-5680 0 0,17-39-1876 0 0,3-12-4027 0 0</inkml:trace>
  <inkml:trace contextRef="#ctx0" brushRef="#br0" timeOffset="481.445">578 501 3553 0 0,'0'0'2871'0'0,"0"0"-549"0"0,0 0-156 0 0,0 0-86 0 0,0 0-94 0 0,0 0-210 0 0,0 0-354 0 0,0 0-354 0 0,0 0-282 0 0,0 0-186 0 0,0 0-93 0 0,0 0-38 0 0,0 0-37 0 0,-10 11-43 0 0,-33 32-55 0 0,42-41-294 0 0,-1-1 1 0 0,1 1-1 0 0,-1 0 1 0 0,1 0-1 0 0,0 0 0 0 0,0 0 1 0 0,0 0-1 0 0,0 0 1 0 0,0 0-1 0 0,0 0 0 0 0,0 0 1 0 0,1 0-1 0 0,-1 1 1 0 0,1-1-1 0 0,-1 0 0 0 0,1 0 1 0 0,0 1-1 0 0,0-1 1 0 0,0 0-1 0 0,0 0 0 0 0,1 1 1 0 0,-1-1-1 0 0,1 2-40 0 0,0 4 122 0 0,2-4-28 0 0,0 0-1 0 0,0-1 1 0 0,0 0 0 0 0,1 1 0 0 0,-1-1 0 0 0,1-1-1 0 0,0 1 1 0 0,0 0 0 0 0,0-1 0 0 0,0 0 0 0 0,0 0-1 0 0,1 0 1 0 0,-1 0 0 0 0,0-1 0 0 0,1 0 0 0 0,-1 0-1 0 0,1 0 1 0 0,0 0 0 0 0,-1-1 0 0 0,1 0 0 0 0,0 1-1 0 0,-1-2 1 0 0,1 1 0 0 0,0-1 0 0 0,-1 1 0 0 0,1-1-1 0 0,0-1-93 0 0,0 2 61 0 0,-1 0-1 0 0,0-1 1 0 0,1 0-1 0 0,-1 0 1 0 0,0 0-1 0 0,0 0 1 0 0,1-1-1 0 0,-1 0 1 0 0,0 1-1 0 0,-1-1 1 0 0,1-1-1 0 0,0 1 1 0 0,-1-1-1 0 0,1 1 1 0 0,-1-1-1 0 0,0 0 1 0 0,1 0-1 0 0,-2 0 1 0 0,1-1-1 0 0,0 1 1 0 0,-1-1-1 0 0,1 0 1 0 0,-1 1-1 0 0,0-1 1 0 0,0 0-1 0 0,-1 0 1 0 0,1 0 0 0 0,-1-1-1 0 0,0 1 1 0 0,0 0-1 0 0,0 0 1 0 0,0-1-1 0 0,-1 1 1 0 0,0 0-1 0 0,0-4-60 0 0,-2 4-27 0 0,-1 1 1 0 0,1-1-1 0 0,-1 1 1 0 0,0 0-1 0 0,0-1 0 0 0,0 1 1 0 0,-1 1-1 0 0,1-1 0 0 0,-1 0 1 0 0,1 1-1 0 0,-1 0 1 0 0,0 0-1 0 0,0 0 0 0 0,0 0 1 0 0,0 1-1 0 0,0-1 1 0 0,0 1-1 0 0,-1 0 0 0 0,1 0 1 0 0,0 1-1 0 0,-1-1 0 0 0,1 1 1 0 0,0 0-1 0 0,-1 0 1 0 0,1 0-1 0 0,-2 1 27 0 0,-74 8-2451 0 0,54-1-1696 0 0,1 3-4702 0 0,13-6-3450 0 0</inkml:trace>
</inkml:ink>
</file>

<file path=ppt/ink/ink22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1:54.1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30 9722 0 0,'0'0'1930'0'0,"0"0"-569"0"0,0 0-218 0 0,0 0 114 0 0,0 0 55 0 0,0 0-72 0 0,0 0-133 0 0,0 0-157 0 0,0 0-144 0 0,0 0-131 0 0,34-5-91 0 0,104-15-76 0 0,-38 15 958 0 0,-98 6-1434 0 0,-1-1-1 0 0,1 0 1 0 0,-1 1 0 0 0,1-1-1 0 0,-1 1 1 0 0,0-1-1 0 0,1 1 1 0 0,-1 0-1 0 0,1 0 1 0 0,-1 0 0 0 0,0-1-1 0 0,0 1 1 0 0,0 0-1 0 0,1 1 1 0 0,-1-1 0 0 0,0 0-1 0 0,0 0 1 0 0,0 0-1 0 0,-1 1 1 0 0,1-1 0 0 0,0 0-1 0 0,0 1 1 0 0,-1-1-1 0 0,1 1 1 0 0,-1-1 0 0 0,1 1-1 0 0,-1-1 1 0 0,0 1-1 0 0,1-1 1 0 0,-1 1 0 0 0,0-1-1 0 0,0 1 1 0 0,0-1-1 0 0,0 1 1 0 0,0-1-1 0 0,-1 1 1 0 0,1 0 0 0 0,0-1-1 0 0,-1 1 1 0 0,1-1-1 0 0,-1 0 1 0 0,1 1 0 0 0,-1-1-1 0 0,0 1 1 0 0,0 0-32 0 0,-71 79 709 0 0,-54 46 43 0 0,114-86-341 0 0,12-39-372 0 0,1-1 0 0 0,-1 1 0 0 0,1 0 0 0 0,0 0 0 0 0,0-1-1 0 0,0 1 1 0 0,0 0 0 0 0,0-1 0 0 0,0 1 0 0 0,0-1 0 0 0,0 1 0 0 0,1-1 0 0 0,-1 0 0 0 0,0 0 0 0 0,1 1 0 0 0,-1-1-1 0 0,1 0 1 0 0,0 0 0 0 0,-1 0 0 0 0,1 0 0 0 0,0-1 0 0 0,-1 1 0 0 0,1 0 0 0 0,0-1 0 0 0,0 0 0 0 0,0 1 0 0 0,0-1 0 0 0,-1 0-1 0 0,2 0-38 0 0,20 1 242 0 0,0-1 0 0 0,1-1 0 0 0,-1-2-1 0 0,0 0 1 0 0,0-1 0 0 0,0-2 0 0 0,-1 0-1 0 0,1-1 1 0 0,10-6-242 0 0,-10 5 85 0 0,-18 7-850 0 0,1-2 806 0 0,-8 3-5033 0 0,-5 0-4909 0 0,4 0-3050 0 0</inkml:trace>
</inkml:ink>
</file>

<file path=ppt/ink/ink22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1:53.3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280 0 3633 0 0,'0'0'3537'0'0,"0"0"-905"0"0,0 0-489 0 0,0 0-48 0 0,0 0-40 0 0,0 0-182 0 0,0 0-238 0 0,0 0-327 0 0,0 0-341 0 0,0 0-241 0 0,0 0-160 0 0,0 0-100 0 0,-5 3-29 0 0,1 1-324 0 0,0-1-1 0 0,0 1 1 0 0,0 0-1 0 0,1 0 1 0 0,0 0-1 0 0,-1 1 1 0 0,1-1-1 0 0,1 1 1 0 0,-1 0-1 0 0,1 0 1 0 0,0 0-1 0 0,0 0 1 0 0,0 0-1 0 0,1 0 1 0 0,-1 0 0 0 0,1 5-113 0 0,-3 8 142 0 0,2 0 1 0 0,1 0 0 0 0,0 0 0 0 0,1 0 0 0 0,1 0 0 0 0,0 0 0 0 0,1 0 0 0 0,2 0 0 0 0,0 0 0 0 0,0-1 0 0 0,2 0 0 0 0,0 0-143 0 0,13 13-79 0 0,12-22-3449 0 0,-30-8 3356 0 0,8-1-2648 0 0,-2-2-4942 0 0,-5-1-3698 0 0</inkml:trace>
  <inkml:trace contextRef="#ctx0" brushRef="#br0" timeOffset="242.448">0 427 10586 0 0,'0'0'2487'0'0,"0"0"-892"0"0,0 0-552 0 0,0 0-93 0 0,0 0 55 0 0,0 0 108 0 0,0 0 32 0 0,0 0-66 0 0,0 0-89 0 0,0 0-186 0 0,0 0-183 0 0,0 0-122 0 0,0 0-92 0 0,33 2-67 0 0,104 2-69 0 0,22-16 318 0 0,-15 4-1129 0 0,-129 16-977 0 0,-13 6-7683 0 0,-2-11-2194 0 0</inkml:trace>
</inkml:ink>
</file>

<file path=ppt/ink/ink22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1:57.9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2 472 3257 0 0,'0'0'2518'0'0,"0"0"-633"0"0,0 0-294 0 0,0 0 110 0 0,0 0 111 0 0,0 0-30 0 0,0 0-170 0 0,0 0-314 0 0,0 0-271 0 0,0 0-191 0 0,0 0-97 0 0,-2-10-55 0 0,2-79 1878 0 0,40-51 514 0 0,-33 121-2964 0 0,1 1-1 0 0,1 0 1 0 0,1 1-1 0 0,0 0 0 0 0,1 0 1 0 0,1 1-1 0 0,1 1 1 0 0,0 0-1 0 0,1 1 0 0 0,1 0 1 0 0,11-9-112 0 0,18-6 8 0 0,-30 55-23 0 0,-2 2 38 0 0,-2 0 1 0 0,-1 1-1 0 0,-1 0 0 0 0,-2 1 0 0 0,-1 0 1 0 0,-1 0-1 0 0,0 23-23 0 0,7-23 181 0 0,7-56 25 0 0,10-12-199 0 0,2 1 1 0 0,2 1 0 0 0,1 2 0 0 0,2 1 0 0 0,1 2-1 0 0,37-24-7 0 0,-19 36-56 0 0,-42 53 4 0 0,-9-14 79 0 0,-1 0-1 0 0,-1-1 0 0 0,-1 1 0 0 0,0 0 0 0 0,-2 0 1 0 0,0 0-1 0 0,-5 17-26 0 0,-2 32 66 0 0,5 34-242 0 0,4-102 109 0 0,4-2-419 0 0,0 0 1 0 0,-1 0-1 0 0,1 0 0 0 0,-1-1 0 0 0,1 1 1 0 0,-1-1-1 0 0,1 0 0 0 0,-1 0 0 0 0,0 0 1 0 0,0 0-1 0 0,0 0 0 0 0,0-1 0 0 0,0 1 1 0 0,-1-1-1 0 0,1 0 0 0 0,-1 0 0 0 0,0 0 1 0 0,0 0-1 0 0,1-1 486 0 0,10-11-7840 0 0,-2 6-3185 0 0</inkml:trace>
</inkml:ink>
</file>

<file path=ppt/ink/ink22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1:58.2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297 0 8058 0 0,'0'0'2412'0'0,"0"0"-958"0"0,0 0-250 0 0,0 0 206 0 0,0 0 201 0 0,0 0 14 0 0,0 0-162 0 0,0 0-262 0 0,0 0-268 0 0,0 0-193 0 0,0 0-107 0 0,-32 17-104 0 0,-97 56-44 0 0,77-26 187 0 0,47-36-487 0 0,-9 20 86 0 0,1 0 0 0 0,2 0 0 0 0,1 2 0 0 0,1-1 1 0 0,2 1-1 0 0,1 0 0 0 0,2 1 0 0 0,1-1 0 0 0,2 1 1 0 0,1 0-1 0 0,4 22-271 0 0,-2-41 71 0 0,1 0-1 0 0,0 0 1 0 0,1-1 0 0 0,1 0-1 0 0,1 0 1 0 0,0 0 0 0 0,0-1-1 0 0,1 1 1 0 0,1-2 0 0 0,0 1-1 0 0,1-1 1 0 0,10 11-71 0 0,37 21 448 0 0,-54-53-4891 0 0,-2 4-906 0 0,0 5 3585 0 0,0-4-10253 0 0</inkml:trace>
  <inkml:trace contextRef="#ctx0" brushRef="#br0" timeOffset="566.678">394 169 6945 0 0,'0'0'2197'0'0,"0"0"-243"0"0,0 0-189 0 0,0 0-38 0 0,0 0-96 0 0,0 0-236 0 0,0 0-349 0 0,0 0-357 0 0,0 0-222 0 0,0 0-39 0 0,0 0 79 0 0,0 0 107 0 0,0 0 76 0 0,0 12-12 0 0,3 87 1018 0 0,81 167 985 0 0,-42-142-2277 0 0,-40-119-584 0 0,-2-5 214 0 0,1 0 0 0 0,-1-1 0 0 0,0 1 0 0 0,0 0 1 0 0,0-1-1 0 0,0 1 0 0 0,1 0 0 0 0,-1 0 0 0 0,0-1 0 0 0,0 1 0 0 0,0 0 0 0 0,1 0 0 0 0,-1 0 0 0 0,0-1 1 0 0,0 1-1 0 0,1 0 0 0 0,-1 0 0 0 0,0 0 0 0 0,1 0 0 0 0,-1 0 0 0 0,0 0 0 0 0,0-1 0 0 0,1 1 0 0 0,-1 0 1 0 0,0 0-1 0 0,1 0 0 0 0,-1 0 0 0 0,0 0 0 0 0,1 0 0 0 0,-1 0 0 0 0,0 0 0 0 0,1 0 0 0 0,-1 0 0 0 0,0 0 0 0 0,0 1 1 0 0,1-1-1 0 0,-1 0 0 0 0,0 0 0 0 0,1 0 0 0 0,-1 0 0 0 0,0 0 0 0 0,0 1 0 0 0,1-1 0 0 0,-1 0 0 0 0,0 0 1 0 0,0 0-1 0 0,1 1 0 0 0,-1-1 0 0 0,0 0-34 0 0,125-323 524 0 0,-65 158-547 0 0,-54 188-3521 0 0,-4-11-1101 0 0,0-4-4749 0 0</inkml:trace>
  <inkml:trace contextRef="#ctx0" brushRef="#br0" timeOffset="1161.511">1000 619 1832 0 0,'0'0'2410'0'0,"0"0"-327"0"0,0 0 31 0 0,0 0 167 0 0,0 0-20 0 0,0 0-256 0 0,0 0-394 0 0,0 0-323 0 0,0 0-193 0 0,0 0-108 0 0,0 0-82 0 0,0 0-72 0 0,0 0-75 0 0,1-5-73 0 0,0 2-766 0 0,0 3 134 0 0,-1-1 1 0 0,1 0-1 0 0,-1 1 1 0 0,0-1-1 0 0,1 0 1 0 0,-1 1-1 0 0,0-1 1 0 0,0 0-1 0 0,0 0 1 0 0,1 1 0 0 0,-1-1-1 0 0,0 0 1 0 0,0 1-1 0 0,0-1 1 0 0,0 0-1 0 0,0 0 1 0 0,0 1-1 0 0,0-1 1 0 0,0 0-1 0 0,-1 0 1 0 0,1 1-1 0 0,0-1 1 0 0,0 0-1 0 0,-1 1 1 0 0,1-1-1 0 0,0 0 1 0 0,-1 1-1 0 0,1-1 1 0 0,-1 0-1 0 0,1 1 1 0 0,0-1-1 0 0,-1 1 1 0 0,1-1-1 0 0,-1 1 1 0 0,0-1-1 0 0,1 1 1 0 0,-1-1-1 0 0,1 1 1 0 0,-1 0-1 0 0,0-1 1 0 0,1 1-1 0 0,-1 0 1 0 0,0-1-1 0 0,0 1 1 0 0,1 0-1 0 0,-1 0 1 0 0,0 0-1 0 0,1 0 1 0 0,-1 0-1 0 0,0 0 1 0 0,0 0-1 0 0,1 0 1 0 0,-1 0-1 0 0,0 0 1 0 0,0 0-1 0 0,1 0 1 0 0,-1 0-1 0 0,0 0 1 0 0,0 1-1 0 0,1-1 1 0 0,-1 0-54 0 0,-62 45 661 0 0,56-38-595 0 0,2-3-31 0 0,0 1 1 0 0,1 0-1 0 0,0 0 1 0 0,0 0-1 0 0,0 1 0 0 0,0-1 1 0 0,1 1-1 0 0,0 0 1 0 0,0-1-1 0 0,1 2 1 0 0,0-1-1 0 0,0 0 0 0 0,0 0 1 0 0,0 1-1 0 0,1-1 1 0 0,0 1-1 0 0,1-1 1 0 0,-1 1-1 0 0,1-1 1 0 0,1 1-1 0 0,0 2-35 0 0,1-6 21 0 0,0 0 0 0 0,1 0 0 0 0,-1-1 0 0 0,1 1 0 0 0,0-1 0 0 0,0 1 0 0 0,0-1 0 0 0,0 0 0 0 0,0 0 0 0 0,1-1 0 0 0,-1 1 0 0 0,1 0-1 0 0,-1-1 1 0 0,1 0 0 0 0,-1 0 0 0 0,1 0 0 0 0,0 0 0 0 0,-1-1 0 0 0,1 0 0 0 0,0 1 0 0 0,0-1 0 0 0,-1-1 0 0 0,1 1 0 0 0,0 0 0 0 0,1-1-21 0 0,69-10-368 0 0,-54 0-999 0 0,-7 5-1049 0 0,-2-3-4465 0 0,-3 5-5180 0 0</inkml:trace>
  <inkml:trace contextRef="#ctx0" brushRef="#br0" timeOffset="1431.37">1431 626 15883 0 0,'0'0'1449'0'0,"0"0"-609"0"0,0 0-93 0 0,0 0 278 0 0,0 0 250 0 0,0 0 63 0 0,0 0-203 0 0,0 0-306 0 0,0 0-227 0 0,0 0-158 0 0,0 0-108 0 0,0 0-113 0 0,-11 18-67 0 0,-53 89 4 0 0,14-30-718 0 0,45-70-2070 0 0,-2-6-7664 0 0,6-1 7146 0 0,-1 0-6672 0 0</inkml:trace>
  <inkml:trace contextRef="#ctx0" brushRef="#br0" timeOffset="1674.062">1267 563 5473 0 0,'0'0'2634'0'0,"0"0"-220"0"0,0 0-80 0 0,0 0-139 0 0,0 0-324 0 0,0 0-425 0 0,0 0-406 0 0,0 0-327 0 0,0 0-241 0 0,0 0-86 0 0,0 0 22 0 0,0 0 67 0 0,0 0 59 0 0,-2 5 59 0 0,2-1-490 0 0,0-1 0 0 0,0 0 0 0 0,0 1 0 0 0,0-1 1 0 0,0 0-1 0 0,1 1 0 0 0,-1-1 0 0 0,1 0 1 0 0,0 0-1 0 0,0 0 0 0 0,0 1 0 0 0,1-1 0 0 0,-1 0 1 0 0,1 0-1 0 0,-1-1 0 0 0,1 1 0 0 0,0 0 0 0 0,0 0 1 0 0,0-1-1 0 0,1 1 0 0 0,-1-1 0 0 0,0 0 1 0 0,3 2-104 0 0,-1 0 93 0 0,116 113 1479 0 0,-115-111-2077 0 0,23 14-9995 0 0,-28-20-1377 0 0</inkml:trace>
</inkml:ink>
</file>

<file path=ppt/ink/ink22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2:06.3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 11723 0 0,'0'0'2021'0'0,"0"0"-627"0"0,0 0-447 0 0,0 0-134 0 0,0 0-13 0 0,0 0 38 0 0,0 0 46 0 0,0 0-18 0 0,0 0-13 0 0,0 0-53 0 0,0 0-95 0 0,0 0-101 0 0,0 0-75 0 0,5 23-43 0 0,26 138 622 0 0,-29-151-1005 0 0,13 55 324 0 0,-3 0 0 0 0,-3 0 0 0 0,0 61-427 0 0,-9-88 28 0 0,0 15 21 0 0,0-19 9 0 0,0-33-40 0 0,0-1 0 0 0,0 0 2 0 0,0 0 21 0 0,0 0 31 0 0,0 0 32 0 0,0 0 34 0 0,11-18 570 0 0,20-34-563 0 0,-2 0 0 0 0,-2-2 0 0 0,-3-1 0 0 0,-3 0 0 0 0,4-20-145 0 0,-9 15 12 0 0,44-112-8 0 0,-12 121-407 0 0,-38 70-1588 0 0,-10 11-2265 0 0,0-11-4410 0 0,0-6-3912 0 0</inkml:trace>
  <inkml:trace contextRef="#ctx0" brushRef="#br0" timeOffset="646.23">436 460 12947 0 0,'0'0'1816'0'0,"0"0"-557"0"0,0 0-171 0 0,0 0 66 0 0,0 0 14 0 0,0 0-112 0 0,0 0-206 0 0,0 0-245 0 0,0 0-213 0 0,0 0-141 0 0,0 0-105 0 0,0 0-56 0 0,0 0-6 0 0,-12 6-9 0 0,-42 22-7 0 0,-8 37 98 0 0,48-43-135 0 0,-31 59 0 0 0,46-81-10 0 0,-1 0 0 0 0,0 0-1 0 0,0 0 1 0 0,1 0 0 0 0,-1 0 0 0 0,0 0 0 0 0,0 0 0 0 0,1 0-1 0 0,-1 0 1 0 0,0 0 0 0 0,0 0 0 0 0,0 0 0 0 0,1 0 0 0 0,-1 0-1 0 0,0 0 1 0 0,0 0 0 0 0,1 1 0 0 0,-1-1 0 0 0,0 0 0 0 0,0 0-1 0 0,0 0 1 0 0,1 0 0 0 0,-1 1 0 0 0,0-1 0 0 0,0 0 0 0 0,0 0-1 0 0,0 0 1 0 0,0 1 0 0 0,1-1 0 0 0,-1 0 0 0 0,0 0 0 0 0,0 1-1 0 0,0-1 1 0 0,0 0 0 0 0,0 0 0 0 0,0 0 0 0 0,0 1-1 0 0,0-1-20 0 0,23-16 611 0 0,204-215 1070 0 0,-189 187-1421 0 0,-26 77-334 0 0,20 172 407 0 0,-18-131-277 0 0,-62-115 1527 0 0,-109-57-2292 0 0,134 91-807 0 0,9 6-4443 0 0,11 1-3845 0 0</inkml:trace>
  <inkml:trace contextRef="#ctx0" brushRef="#br0" timeOffset="1062.647">694 522 6529 0 0,'0'0'3824'0'0,"0"0"-1994"0"0,0 0-872 0 0,0 0-73 0 0,0 0 88 0 0,0 0 130 0 0,0 0 19 0 0,0 0-87 0 0,0 0-81 0 0,0 0-116 0 0,0 0-105 0 0,0 0-82 0 0,1 13-92 0 0,0 111 1145 0 0,-1-59-1582 0 0,0-64-177 0 0,0-1-6 0 0,0 0-15 0 0,0 0 5 0 0,0 0-72 0 0,0 0-118 0 0,0-22-7362 0 0,0 15 2809 0 0,0 3-2877 0 0</inkml:trace>
  <inkml:trace contextRef="#ctx0" brushRef="#br0" timeOffset="1314.737">716 430 2449 0 0,'0'0'3054'0'0,"0"0"-917"0"0,0 0-366 0 0,0 0 19 0 0,0 0-67 0 0,0 0-251 0 0,0 0-313 0 0,0 0-262 0 0,0 0-111 0 0,0 0-1 0 0,0 0 11 0 0,0 0-9 0 0,0 0-42 0 0,12 1-72 0 0,103 9 1359 0 0,-5-10-2785 0 0,-105 4-2716 0 0,-6 0-8802 0 0,-2 0 5708 0 0</inkml:trace>
  <inkml:trace contextRef="#ctx0" brushRef="#br0" timeOffset="1552.591">685 596 2409 0 0,'0'0'2776'0'0,"0"0"-718"0"0,0 0-223 0 0,0 0 32 0 0,0 0-17 0 0,0 0-121 0 0,0 0-146 0 0,0 0-172 0 0,0 0-145 0 0,0 0-168 0 0,0 0-200 0 0,0 0-185 0 0,0 0-155 0 0,21 3-142 0 0,68 6-106 0 0,-4-20 155 0 0,-64 7-399 0 0,0 1-1593 0 0,-6 2-8808 0 0,-13 1-1111 0 0</inkml:trace>
  <inkml:trace contextRef="#ctx0" brushRef="#br0" timeOffset="2492.594">738 408 0 0 0,'0'0'880'0'0,"0"0"424"0"0,0 0 1 0 0,0 0-86 0 0,0 0 2 0 0,0 0 36 0 0,0 0 0 0 0,0 0-43 0 0,0 0-95 0 0,0 0-107 0 0,-10 0 2793 0 0,-58 25-1621 0 0,-1-1-1520 0 0,74-25-7853 0 0,-1-2-2791 0 0</inkml:trace>
</inkml:ink>
</file>

<file path=ppt/ink/ink2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4:53.1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119 1 11258 0 0,'0'0'2100'0'0,"0"0"-433"0"0,0 0-80 0 0,0 0 24 0 0,0 0-103 0 0,0 0-332 0 0,0 0-456 0 0,0 0-269 0 0,0 0-96 0 0,0 0 10 0 0,0 0 49 0 0,0 0 32 0 0,0 0-8 0 0,-16 22-30 0 0,-48 73-40 0 0,59-89-288 0 0,1 1-1 0 0,-1-1 1 0 0,2 1-1 0 0,-1 0 1 0 0,1 1 0 0 0,0-1-1 0 0,0 1 1 0 0,1-1-1 0 0,0 1 1 0 0,0 0-1 0 0,1-1 1 0 0,0 1 0 0 0,1 0-1 0 0,-1 0 1 0 0,1 0-1 0 0,1 2-79 0 0,0 13 75 0 0,-2-21-119 0 0,1-1-1 0 0,1 1 0 0 0,-1 0 0 0 0,0-1 1 0 0,0 1-1 0 0,0 0 0 0 0,1 0 1 0 0,-1-1-1 0 0,1 1 0 0 0,0-1 0 0 0,-1 1 1 0 0,1 0-1 0 0,0-1 0 0 0,0 1 0 0 0,0-1 1 0 0,0 0-1 0 0,0 1 0 0 0,0-1 1 0 0,0 0-1 0 0,1 1 0 0 0,-1-1 0 0 0,0 0 1 0 0,1 0-1 0 0,-1 0 0 0 0,1 0 1 0 0,-1 0-1 0 0,1-1 0 0 0,-1 1 0 0 0,1 0 1 0 0,0-1-1 0 0,-1 1 0 0 0,1-1 0 0 0,0 0 1 0 0,-1 1-1 0 0,1-1 0 0 0,0 0 1 0 0,0 0-1 0 0,-1 0 0 0 0,1 0 0 0 0,0 0 1 0 0,-1-1-1 0 0,1 1 0 0 0,0 0 1 0 0,-1-1-1 0 0,2 0 45 0 0,7-7-3220 0 0,-7-1-4233 0 0,-2 5-4282 0 0</inkml:trace>
</inkml:ink>
</file>

<file path=ppt/ink/ink22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2:00.3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0 538 5401 0 0,'0'0'2519'0'0,"0"0"-366"0"0,0 0-139 0 0,0 0-110 0 0,0 0-280 0 0,0 0-359 0 0,0 0-383 0 0,0 0-272 0 0,0 0-69 0 0,0 0 64 0 0,0 0 96 0 0,0 0 68 0 0,0 0-28 0 0,7 3-63 0 0,75 12 1590 0 0,77-26-640 0 0,-57-7-1808 0 0,-96 17-138 0 0,1 0-457 0 0,-5-4-3808 0 0,-2 4-1417 0 0,0 1-5718 0 0</inkml:trace>
  <inkml:trace contextRef="#ctx0" brushRef="#br0" timeOffset="253.712">173 353 13115 0 0,'0'0'1453'0'0,"0"0"-522"0"0,0 0-76 0 0,0 0 259 0 0,0 0 213 0 0,0 0-4 0 0,0 0-203 0 0,0 0-263 0 0,0 0-222 0 0,0 0-165 0 0,0 0-132 0 0,-4 34-106 0 0,-12 102-74 0 0,-2 51-1301 0 0,20-172-1087 0 0,1-6-3647 0 0,-3-7 3599 0 0,2 2-9258 0 0</inkml:trace>
  <inkml:trace contextRef="#ctx0" brushRef="#br0" timeOffset="786.029">496 151 4241 0 0,'0'0'2430'0'0,"0"0"-702"0"0,0 0-248 0 0,0 0-45 0 0,0 0-78 0 0,0 0-98 0 0,0 0-171 0 0,0 0-132 0 0,0 0-28 0 0,0 0-57 0 0,0 0-44 0 0,0 0-34 0 0,0 0-56 0 0,1 23-71 0 0,12 141 819 0 0,-8-116-1137 0 0,2 0 1 0 0,2-1 0 0 0,2 0-1 0 0,2 0 1 0 0,11 22-349 0 0,6-21 267 0 0,-12-61 1460 0 0,-17 11-1799 0 0,96-244 1101 0 0,-82 185-946 0 0,-11 36-72 0 0,2 0 0 0 0,0 1 0 0 0,2-1 0 0 0,1 1 0 0 0,0 1 0 0 0,2 0 1 0 0,1 0-1 0 0,1 1 0 0 0,6-8-11 0 0,-7 14-95 0 0,-10 12-2 0 0,0 1 1 0 0,0-1-1 0 0,0 1 1 0 0,0 0-1 0 0,1 0 1 0 0,-1 0-1 0 0,1 0 1 0 0,0 0-1 0 0,0 1 1 0 0,0-1 0 0 0,0 1-1 0 0,0 0 1 0 0,1 0-1 0 0,-1 0 1 0 0,1 0-1 0 0,-1 0 1 0 0,2 1 96 0 0,4 5-4015 0 0,-6 2-2619 0 0,-1-2-5443 0 0</inkml:trace>
  <inkml:trace contextRef="#ctx0" brushRef="#br0" timeOffset="1290.778">1044 633 2345 0 0,'0'0'3154'0'0,"0"0"-526"0"0,0 0-206 0 0,0 0-74 0 0,0 0-186 0 0,0 0-284 0 0,0 0-332 0 0,0 0-289 0 0,0 0-206 0 0,0 0-168 0 0,0 0-128 0 0,0 0-130 0 0,0 0-97 0 0,-5-9-81 0 0,-17-28-55 0 0,21 36-356 0 0,-1 0 0 0 0,1 0 0 0 0,-1 0 0 0 0,1 0 1 0 0,-1 0-1 0 0,0 1 0 0 0,0-1 0 0 0,0 0 0 0 0,1 1 0 0 0,-1-1 0 0 0,0 1 0 0 0,0 0 0 0 0,0 0 0 0 0,0 0 0 0 0,0 0 0 0 0,1 0 0 0 0,-1 0 0 0 0,0 0 0 0 0,0 0 0 0 0,0 1 1 0 0,0-1-1 0 0,0 1 0 0 0,1-1 0 0 0,-1 1 0 0 0,0 0 0 0 0,0 0 0 0 0,1 0 0 0 0,-1 0 0 0 0,1 0 0 0 0,-1 0 0 0 0,0 1-36 0 0,0-1 21 0 0,-4 2 10 0 0,0 0 0 0 0,0 0 1 0 0,1 1-1 0 0,-1 0 0 0 0,0 0 0 0 0,1 0 0 0 0,0 1 0 0 0,0 0 0 0 0,1 0 0 0 0,-1 0 1 0 0,1 1-1 0 0,0-1 0 0 0,1 1 0 0 0,-1 0 0 0 0,1 0 0 0 0,0 0 0 0 0,1 1 1 0 0,-1-1-1 0 0,1 1 0 0 0,0-1 0 0 0,1 1 0 0 0,0 0 0 0 0,0-1 0 0 0,0 1 0 0 0,1 0 1 0 0,0 0-1 0 0,0 0 0 0 0,1 0 0 0 0,0 1-31 0 0,3-3-47 0 0,0-1 0 0 0,0 0 1 0 0,0 0-1 0 0,0 0 0 0 0,1 0 0 0 0,0-1 0 0 0,0 0 0 0 0,0 0 1 0 0,0 0-1 0 0,0 0 0 0 0,1-1 0 0 0,-1 0 0 0 0,1 0 1 0 0,-1 0-1 0 0,1-1 0 0 0,0 0 0 0 0,-1 0 0 0 0,1 0 1 0 0,0-1-1 0 0,0 0 0 0 0,0 0 0 0 0,0-1 0 0 0,0 1 0 0 0,-1-1 1 0 0,1 0-1 0 0,0-1 0 0 0,-1 0 0 0 0,1 1 0 0 0,4-4 47 0 0,21-14-3445 0 0,-15 3-4348 0 0,-9 8-3713 0 0</inkml:trace>
  <inkml:trace contextRef="#ctx0" brushRef="#br0" timeOffset="1858.591">1214 582 6545 0 0,'0'0'1731'0'0,"0"0"-249"0"0,0 0 77 0 0,0 0 169 0 0,0 0 7 0 0,0 0-209 0 0,0 0-314 0 0,0 0-269 0 0,0 0-187 0 0,0 0-119 0 0,0 0-91 0 0,0 0-67 0 0,0 0-40 0 0,-7 22-39 0 0,-20 70-39 0 0,26-55 393 0 0,5-34-595 0 0,-1-2-35 0 0,1 0 0 0 0,-1 0 1 0 0,1 0-1 0 0,0 0 0 0 0,-1-1 1 0 0,1 0-1 0 0,0 1 0 0 0,0-1 0 0 0,-1-1 1 0 0,1 1-1 0 0,0 0 0 0 0,-1-1 1 0 0,1 0-1 0 0,0 0 0 0 0,-1 0 1 0 0,1 0-1 0 0,-1-1 0 0 0,1 1-124 0 0,13-10 163 0 0,-1-1 0 0 0,-1 0-1 0 0,1-1 1 0 0,-2-1 0 0 0,0 0-1 0 0,-1-1 1 0 0,0-1-163 0 0,31-31 802 0 0,-38 77-689 0 0,-15 163 42 0 0,-29 36-204 0 0,36-221 60 0 0,0 1 0 0 0,-1-1 0 0 0,0 1 0 0 0,0-1 0 0 0,-1 0 1 0 0,0-1-1 0 0,0 1 0 0 0,-1-1 0 0 0,0 0 0 0 0,-1 0 1 0 0,1 0-1 0 0,-1 0 0 0 0,-5 3-11 0 0,9-9 5 0 0,1 0 0 0 0,0 0 1 0 0,0 0-1 0 0,0-1 0 0 0,-1 1 1 0 0,1-1-1 0 0,0 1 0 0 0,-1-1 0 0 0,1 1 1 0 0,-1-1-1 0 0,1 0 0 0 0,0 0 1 0 0,-1 1-1 0 0,1-1 0 0 0,-1 0 0 0 0,1 0 1 0 0,-1 0-1 0 0,1-1 0 0 0,0 1 1 0 0,-1 0-1 0 0,1-1 0 0 0,-1 1 0 0 0,1-1 1 0 0,0 1-1 0 0,0-1 0 0 0,-1 1 1 0 0,1-1-1 0 0,0 0 0 0 0,0 0 0 0 0,-1 1 1 0 0,1-1-1 0 0,0 0 0 0 0,0 0 1 0 0,0 0-1 0 0,0 0 0 0 0,1-1 0 0 0,-1 1 1 0 0,0 0-1 0 0,0 0 0 0 0,1-1 1 0 0,-1 1-1 0 0,0 0 0 0 0,1 0 0 0 0,-1-1 1 0 0,1 1-1 0 0,0-1 0 0 0,0 1 1 0 0,-1 0-1 0 0,1-1 0 0 0,0 1 0 0 0,0-1-5 0 0,2-75 84 0 0,5 64-94 0 0,1 0 0 0 0,0 0 0 0 0,0 1-1 0 0,2-1 1 0 0,-1 2 0 0 0,1 0 0 0 0,1 0-1 0 0,0 1 1 0 0,1 0 0 0 0,0 1 0 0 0,0 0 0 0 0,1 1-1 0 0,0 0 1 0 0,1 1 0 0 0,2 0 10 0 0,-16 6-185 0 0,26-9-468 0 0,-21 9-3514 0 0,-2 2-3950 0 0,-3-1-3222 0 0</inkml:trace>
  <inkml:trace contextRef="#ctx0" brushRef="#br0" timeOffset="4057.997">1501 0 6529 0 0,'0'0'1821'0'0,"0"0"-362"0"0,0 0-191 0 0,0 0-44 0 0,0 0-21 0 0,0 0-108 0 0,0 0-55 0 0,0 0-58 0 0,0 0-31 0 0,0 0 5 0 0,0 0-83 0 0,9 17-78 0 0,76 118 1176 0 0,-54-92-1249 0 0,-2 2 0 0 0,-2 0 0 0 0,-3 2 0 0 0,15 38-722 0 0,-33-71 54 0 0,-1 0 1 0 0,-1 1 0 0 0,0 0-1 0 0,-1 0 1 0 0,-1 0 0 0 0,0 0-1 0 0,-1 0 1 0 0,-1 0 0 0 0,0 0-1 0 0,-1 0 1 0 0,-1 0 0 0 0,0 0-1 0 0,-1 0 1 0 0,-1 0 0 0 0,0-1 0 0 0,-1 1-1 0 0,0-1 1 0 0,-1 0 0 0 0,-1 0-55 0 0,-3 6 7 0 0,-2 0 1 0 0,0 0-1 0 0,-1-1 1 0 0,0-1-1 0 0,-2 0 1 0 0,-9 9-8 0 0,14-17-275 0 0,-1 0 0 0 0,1 0 0 0 0,-1-1 0 0 0,-1-1 0 0 0,0 0 0 0 0,0-1 0 0 0,0 0 0 0 0,-1 0 0 0 0,0-2 0 0 0,0 1 0 0 0,-5 0 275 0 0,6-6-3265 0 0,8 0-3084 0 0,2 0-4887 0 0</inkml:trace>
  <inkml:trace contextRef="#ctx0" brushRef="#br0" timeOffset="4501.609">1944 549 8378 0 0,'0'0'1848'0'0,"0"0"-486"0"0,0 0-123 0 0,0 0 102 0 0,0 0 85 0 0,0 0 20 0 0,0 0-95 0 0,0 0-128 0 0,0 0-143 0 0,0 0-171 0 0,0 0-146 0 0,0 0-92 0 0,0 0-58 0 0,26 0-58 0 0,126-3 377 0 0,106-20 935 0 0,-263 4-8424 0 0,3 16 5102 0 0,-2-1-2395 0 0,1 0-1851 0 0,1 1-3740 0 0</inkml:trace>
  <inkml:trace contextRef="#ctx0" brushRef="#br0" timeOffset="4756.174">2163 350 12515 0 0,'0'0'1689'0'0,"0"0"-634"0"0,0 0-233 0 0,0 0 191 0 0,0 0 242 0 0,0 0 120 0 0,0 0-117 0 0,0 0-251 0 0,0 0-227 0 0,0 0-139 0 0,0 0-113 0 0,0 0-102 0 0,0 0-70 0 0,-1 29-73 0 0,-6 90-63 0 0,-10-32 128 0 0,-20 36-976 0 0,37-111-711 0 0,0-8-1642 0 0,2-3-3516 0 0,0-1-4860 0 0</inkml:trace>
  <inkml:trace contextRef="#ctx0" brushRef="#br0" timeOffset="5537.982">2447 722 2593 0 0,'0'0'3212'0'0,"0"0"-965"0"0,0 0-289 0 0,0 0 125 0 0,0 0 87 0 0,0 0-106 0 0,0 0-264 0 0,0 0-367 0 0,0 0-279 0 0,0 0-215 0 0,0 0-174 0 0,0 0-90 0 0,3-4-78 0 0,119-191 3367 0 0,64-76-2977 0 0,-172 252-878 0 0,-13 18-94 0 0,-1 1-37 0 0,0 12-95 0 0,-57 340 132 0 0,57-349-18 0 0,0-4 3 0 0,1 1 0 0 0,0-1 1 0 0,-1 1-1 0 0,1-1 0 0 0,0 1 0 0 0,-1 0 0 0 0,1-1 0 0 0,0 1 1 0 0,0 0-1 0 0,-1 0 0 0 0,1 0 0 0 0,0-1 0 0 0,0 1 0 0 0,-1 0 1 0 0,1 0-1 0 0,0 0 0 0 0,0 0 0 0 0,0 0 0 0 0,-1 0 1 0 0,1 1-1 0 0,0-1 0 0 0,0 0 0 0 0,-1 0 0 0 0,1 1 0 0 0,0-1 1 0 0,0 0-1 0 0,-1 1 0 0 0,1-1 0 0 0,0 0 0 0 0,-1 1 0 0 0,1-1 1 0 0,0 1-1 0 0,-1-1 0 0 0,1 1 0 0 0,-1 0 0 0 0,1-1 1 0 0,-1 1-1 0 0,1-1 0 0 0,-1 1 0 0 0,0 0 0 0 0,1-1 0 0 0,-1 1 1 0 0,0 0-1 0 0,1 0 0 0 0,-1-1 0 0 0,0 1 0 0 0,0 0 0 0 0,0 0 1 0 0,1-1-1 0 0,-1 1 0 0 0,0 0 0 0 0,0 0 0 0 0,0 0 0 0 0,0-1 1 0 0,-1 1-1 0 0,1 0 0 0 0,0 0 0 0 0,0 0 0 0 0,0-1 1 0 0,-1 1-1 0 0,1 0 0 0 0,0-1 0 0 0,-1 1 0 0 0,1 0 0 0 0,0 0 1 0 0,-1-1-1 0 0,1 1 0 0 0,-1-1 0 0 0,0 1 0 0 0,28-27 9 0 0,-2-1 1 0 0,-2-1-1 0 0,0-1 0 0 0,-2-1 1 0 0,0-1-1 0 0,-3-1 0 0 0,-1-1 1 0 0,-1 0-1 0 0,-1-1 0 0 0,7-30-9 0 0,-13 36-15 0 0,-3 37-26 0 0,3 248 68 0 0,-2-210-36 0 0,30 95-545 0 0,-25-128-2261 0 0,-2-17-8015 0 0,-8 3-635 0 0</inkml:trace>
</inkml:ink>
</file>

<file path=ppt/ink/ink22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0:29.1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1 850 10226 0 0,'0'0'3756'0'0,"0"0"-2348"0"0,0 0-509 0 0,0 0 193 0 0,0 0 175 0 0,33-8 35 0 0,103-25-91 0 0,-108 29-724 0 0,-1-2 1 0 0,0-1 0 0 0,0-1-1 0 0,0-2 1 0 0,-1 0 0 0 0,-1-2 0 0 0,0 0-1 0 0,0-2 1 0 0,-1-1 0 0 0,-1-1 0 0 0,6-6-488 0 0,30-33 258 0 0,-2-3 0 0 0,-3-1 1 0 0,-2-4-1 0 0,-3-1 0 0 0,26-48-258 0 0,-7 13 73 0 0,-53 78-47 0 0,-6 6-16 0 0,0 1-1 0 0,1 1 1 0 0,0-1 0 0 0,2 2 0 0 0,-1-1 0 0 0,1 2 0 0 0,1 0-1 0 0,0 0 1 0 0,1 1 0 0 0,5-3-10 0 0,-17 12-1 0 0,0 0 0 0 0,-1 1 0 0 0,1-1 0 0 0,0 1 0 0 0,0-1 0 0 0,-1 1-1 0 0,1 0 1 0 0,0 0 0 0 0,0 0 0 0 0,0 0 0 0 0,-1 0 0 0 0,1 0 0 0 0,0 0 0 0 0,0 1 0 0 0,0-1 0 0 0,-1 1 0 0 0,1-1 0 0 0,0 1 0 0 0,-1 0-1 0 0,1-1 1 0 0,0 1 0 0 0,-1 0 0 0 0,1 0 0 0 0,-1 0 0 0 0,1 0 0 0 0,-1 1 0 0 0,0-1 0 0 0,1 0 0 0 0,-1 1 0 0 0,0-1 0 0 0,0 0-1 0 0,0 1 1 0 0,0 0 0 0 0,0-1 0 0 0,0 1 0 0 0,-1-1 0 0 0,1 1 0 0 0,0 0 0 0 0,-1 0 0 0 0,1-1 0 0 0,-1 1 0 0 0,0 0 1 0 0,17 80 105 0 0,-12-44-87 0 0,-2 0-1 0 0,-1 0 1 0 0,-2-1 0 0 0,-1 1 0 0 0,-2 0-1 0 0,-2-1 1 0 0,-2 1 0 0 0,-1-1-1 0 0,-1-1 1 0 0,-3 1 0 0 0,0-2 0 0 0,-3 0-1 0 0,-1 0 1 0 0,-1-2 0 0 0,-2 0-1 0 0,-1-1 1 0 0,-2-1 0 0 0,-1-1 0 0 0,-1-1-1 0 0,-1-1 1 0 0,-8 5-18 0 0,26-27-80 0 0,0-1 0 0 0,-1-1 1 0 0,1 1-1 0 0,-1-1 0 0 0,0-1 0 0 0,0 1 0 0 0,0-1 0 0 0,0-1 0 0 0,0 1 1 0 0,-1-1-1 0 0,1-1 0 0 0,-1 0 0 0 0,0 0 0 0 0,1-1 0 0 0,-1 0 0 0 0,0 0 1 0 0,1-1-1 0 0,-1 0 0 0 0,1 0 0 0 0,-1-1 0 0 0,1 0 0 0 0,-1-1 0 0 0,1 0 1 0 0,0 0-1 0 0,0-1 0 0 0,1 0 0 0 0,-1 0 0 0 0,1-1 0 0 0,-1 0 80 0 0,-33-32-5183 0 0,9-10-4444 0 0,29 39-1693 0 0</inkml:trace>
  <inkml:trace contextRef="#ctx0" brushRef="#br0" timeOffset="280.137">1457 545 12203 0 0,'0'0'2608'0'0,"0"0"-859"0"0,0 0-436 0 0,0 0-55 0 0,0 0-110 0 0,0 0-242 0 0,0 0-264 0 0,0 0-232 0 0,-10 33-142 0 0,-25 106-49 0 0,33-137-210 0 0,1 1 0 0 0,0-1 0 0 0,1 0 0 0 0,-1 0 0 0 0,0 1 0 0 0,1-1 0 0 0,-1 0 1 0 0,1 1-1 0 0,0-1 0 0 0,0 1 0 0 0,0-1 0 0 0,0 0 0 0 0,0 1 0 0 0,0-1 1 0 0,1 1-1 0 0,-1-1 0 0 0,1 0 0 0 0,0 1 0 0 0,0-1 0 0 0,0 0 0 0 0,0 0 1 0 0,0 0-1 0 0,0 0 0 0 0,0 0 0 0 0,1 0 0 0 0,-1 0 0 0 0,1 0 0 0 0,-1 0 0 0 0,2 1-9 0 0,4 3 48 0 0,0 0 44 0 0,0 0 1 0 0,1-1-1 0 0,0 0 1 0 0,0 0-1 0 0,0-1 1 0 0,1 0-1 0 0,-1 0 1 0 0,1-1-1 0 0,0 0 1 0 0,0-1-1 0 0,1 1 1 0 0,-1-2-1 0 0,0 0 1 0 0,0 0-1 0 0,1 0 1 0 0,-1-1 0 0 0,1-1-1 0 0,-1 1 1 0 0,0-2-1 0 0,1 1 1 0 0,-1-1-1 0 0,0-1 1 0 0,0 1-1 0 0,0-2 1 0 0,-1 1-1 0 0,1-1 1 0 0,-1 0-1 0 0,0-1 1 0 0,1 0-93 0 0,1-2 185 0 0,-1-1 1 0 0,0 0 0 0 0,-1 0-1 0 0,1 0 1 0 0,-1-1 0 0 0,-1 0-1 0 0,0-1 1 0 0,0 0 0 0 0,-1 0-1 0 0,0 0 1 0 0,-1-1 0 0 0,3-7-186 0 0,-6 13 44 0 0,-1 0 1 0 0,1-1 0 0 0,-1 1 0 0 0,0 0 0 0 0,0-1 0 0 0,0 0-1 0 0,-1 1 1 0 0,0-1 0 0 0,0 1 0 0 0,-1-1 0 0 0,1 1 0 0 0,-1-1-1 0 0,0 1 1 0 0,-1-1 0 0 0,1 1 0 0 0,-1 0 0 0 0,0 0-1 0 0,-1 0 1 0 0,1 0 0 0 0,-1 0 0 0 0,0 0 0 0 0,0 0 0 0 0,0 1-1 0 0,-1 0 1 0 0,0-1 0 0 0,1 2 0 0 0,-5-5-45 0 0,-4-1-109 0 0,0 0-1 0 0,0 1 1 0 0,-1 0 0 0 0,0 0-1 0 0,0 2 1 0 0,-1-1 0 0 0,0 2 0 0 0,0 0-1 0 0,0 1 1 0 0,-1 0 0 0 0,1 1 0 0 0,-1 0-1 0 0,0 2 1 0 0,0 0 0 0 0,0 0-1 0 0,0 1 1 0 0,0 1 0 0 0,0 1 109 0 0,-23 12-5343 0 0,34-12 3626 0 0,-8 2-10651 0 0</inkml:trace>
</inkml:ink>
</file>

<file path=ppt/ink/ink22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0:33.6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7954 0 0,'0'0'3276'0'0,"0"0"-611"0"0,0 0-401 0 0,0 0-315 0 0,0 0-329 0 0,0 0-324 0 0,0 0-337 0 0,0 0-256 0 0,0 0-93 0 0,0 0 31 0 0,0 0 33 0 0,0 0 32 0 0,0 0 20 0 0,5 3-83 0 0,52 13 1160 0 0,227-20 853 0 0,-257 0-2561 0 0,-26 4-88 0 0,-1 0-5 0 0,0 0-19 0 0,0 0-4 0 0,0 0-15 0 0,0 0-7 0 0,0 0-16 0 0,0 0-29 0 0,0 0-38 0 0,0 0-72 0 0,-24 2-10394 0 0,21-1 5793 0 0,-2 0-7350 0 0</inkml:trace>
</inkml:ink>
</file>

<file path=ppt/ink/ink22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0:33.9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14499 0 0,'0'0'2195'0'0,"0"0"-777"0"0,0 0-254 0 0,0 0 60 0 0,0 0 77 0 0,0 0-53 0 0,0 0-244 0 0,0 0-198 0 0,0 0-118 0 0,0 0-69 0 0,0 0-59 0 0,0 0-82 0 0,0 0-65 0 0,26 4-76 0 0,83 10-69 0 0,-2-20 239 0 0,-35 6-1643 0 0,-42 0-6992 0 0,-21 0-4207 0 0</inkml:trace>
</inkml:ink>
</file>

<file path=ppt/ink/ink22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0:35.0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23 14283 0 0,'0'0'1422'0'0,"0"0"-495"0"0,0 0 37 0 0,0 0 269 0 0,0 0 120 0 0,0 0-54 0 0,0 0-231 0 0,0 0-259 0 0,0 0-162 0 0,33-3-140 0 0,100-10-122 0 0,-20 7 494 0 0,-111 6-866 0 0,-1 0 0 0 0,0 0 1 0 0,1 0-1 0 0,-1 0 0 0 0,1 0 0 0 0,-1 0 0 0 0,1 0 0 0 0,-1 1 0 0 0,0-1 1 0 0,1 0-1 0 0,-1 1 0 0 0,0-1 0 0 0,1 1 0 0 0,-1 0 0 0 0,0-1 0 0 0,0 1 0 0 0,0 0 1 0 0,1 0-1 0 0,-1 0 0 0 0,0 0 0 0 0,0 0 0 0 0,0 0 0 0 0,0 0 0 0 0,-1 0 1 0 0,1 0-1 0 0,0 0 0 0 0,0 1 0 0 0,-1-1 0 0 0,1 0 0 0 0,-1 0 0 0 0,1 1 0 0 0,-1-1 1 0 0,1 0-1 0 0,-1 1 0 0 0,0-1 0 0 0,1 1 0 0 0,-1-1 0 0 0,0 0 0 0 0,0 1 1 0 0,0-1-1 0 0,0 1 0 0 0,-1-1 0 0 0,1 1 0 0 0,0-1 0 0 0,-1 1-13 0 0,-27 59 480 0 0,-60 28-167 0 0,61-65-216 0 0,1 2 1 0 0,1 1-1 0 0,1 1 1 0 0,1 1-1 0 0,-15 27-97 0 0,36-54 20 0 0,1-1 0 0 0,-1 1 0 0 0,1-1 0 0 0,-1 1 0 0 0,1 0 0 0 0,0 0 0 0 0,0 0 0 0 0,0 0 0 0 0,0 0 0 0 0,0 0 0 0 0,0 0 0 0 0,0 0 0 0 0,0 0 0 0 0,1 0 0 0 0,-1 0 0 0 0,1 0 0 0 0,0 0 0 0 0,0 1 0 0 0,0-1 0 0 0,0 0 0 0 0,0 0 0 0 0,0 0 0 0 0,0 0 0 0 0,1 1 0 0 0,-1-1 0 0 0,1 0 0 0 0,0 0 0 0 0,-1 0 0 0 0,1 0 0 0 0,0 0 0 0 0,0 0 0 0 0,0 0 0 0 0,1 0 0 0 0,-1-1 0 0 0,0 1 0 0 0,1 0 0 0 0,-1-1 0 0 0,1 1 0 0 0,-1-1 0 0 0,1 1 0 0 0,0-1 0 0 0,0 0 0 0 0,-1 1 0 0 0,1-1 0 0 0,0 0 0 0 0,0 0 0 0 0,0-1 0 0 0,0 1 0 0 0,1 0 0 0 0,-1-1 0 0 0,0 1 0 0 0,0-1 0 0 0,0 0 0 0 0,0 0 0 0 0,1 0 0 0 0,-1 0 0 0 0,0 0-20 0 0,87-14 474 0 0,43-48-398 0 0,-107 43-3925 0 0,-4-3-4013 0 0,-15 18-4995 0 0</inkml:trace>
</inkml:ink>
</file>

<file path=ppt/ink/ink22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0:34.4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244 58 1672 0 0,'0'0'2736'0'0,"0"0"-651"0"0,0 0-132 0 0,0 0 197 0 0,0 0 125 0 0,0 0-105 0 0,0 0-273 0 0,0 0-288 0 0,0 0-241 0 0,0 0-169 0 0,0 0-156 0 0,0 0-139 0 0,0 0-108 0 0,10-11-112 0 0,29-35-89 0 0,-38 46-544 0 0,-1 0 1 0 0,1 0-1 0 0,0 0 0 0 0,0 1 0 0 0,-1-1 1 0 0,1 0-1 0 0,0 1 0 0 0,-1-1 0 0 0,1 0 1 0 0,-1 1-1 0 0,1-1 0 0 0,0 1 0 0 0,-1-1 1 0 0,1 1-1 0 0,-1-1 0 0 0,1 1 1 0 0,-1 0-1 0 0,1-1 0 0 0,-1 1 0 0 0,0 0 1 0 0,1-1-1 0 0,-1 1 0 0 0,0 0 0 0 0,1-1 1 0 0,-1 1-1 0 0,0 0 0 0 0,0 0 0 0 0,0-1 1 0 0,0 1-1 0 0,0 0 0 0 0,0 0 0 0 0,0-1 1 0 0,0 1-1 0 0,0 0 0 0 0,0 0 1 0 0,0-1-1 0 0,0 1 0 0 0,0 0 0 0 0,-1-1 1 0 0,1 1-1 0 0,0 0 0 0 0,0 0 0 0 0,-1-1 1 0 0,1 1-1 0 0,-1 0 0 0 0,1-1 0 0 0,-1 1 1 0 0,1-1-52 0 0,0 4 225 0 0,-13 268 1490 0 0,5-166-1778 0 0,4-89-715 0 0,2-14-3030 0 0,1-11-4986 0 0,1 4-2875 0 0</inkml:trace>
  <inkml:trace contextRef="#ctx0" brushRef="#br0" timeOffset="241.965">1 382 11506 0 0,'0'0'2633'0'0,"0"0"-1167"0"0,0 0-425 0 0,0 0 174 0 0,0 0 249 0 0,0 0 55 0 0,0 0-176 0 0,0 0-296 0 0,0 0-223 0 0,0 0-162 0 0,36 2-118 0 0,113 1-60 0 0,-47-11 223 0 0,98 0-290 0 0,-162 20-2182 0 0,-34-4-2393 0 0,-3 1-3518 0 0,-1-5-4733 0 0</inkml:trace>
</inkml:ink>
</file>

<file path=ppt/ink/ink22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0:32.3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140 168 408 0 0,'0'0'2170'0'0,"0"0"-455"0"0,0 0 3 0 0,0 0 234 0 0,0 0 238 0 0,0 0 1 0 0,0 0-232 0 0,0 0-337 0 0,0 0-315 0 0,0 0-223 0 0,0 0-153 0 0,-2-4-130 0 0,-9-14-107 0 0,-4 49 2284 0 0,11-1-2778 0 0,-11 92 455 0 0,-5 0 1 0 0,-18 51-656 0 0,4-59 381 0 0,33-113-266 0 0,1-1 56 0 0,0 0 63 0 0,14-57 940 0 0,104-214-944 0 0,-67 168-164 0 0,-33 66-77 0 0,-10 16 30 0 0,2-1-1 0 0,0 2 0 0 0,2 0 1 0 0,0 0-1 0 0,1 1 1 0 0,15-17-19 0 0,-16 62-119 0 0,-2 171 527 0 0,-11-133-408 0 0,-4 116 123 0 0,18-129-123 0 0,12-69 61 0 0,257-418 154 0 0,-231 365-134 0 0,-43 108-173 0 0,12 125 476 0 0,33 202 359 0 0,-38-309-680 0 0,-9-51-441 0 0,-2-19-128 0 0,12-34-2526 0 0,-5 11-6033 0 0,-5 29-2666 0 0</inkml:trace>
  <inkml:trace contextRef="#ctx0" brushRef="#br0" timeOffset="485.618">1017 116 10426 0 0,'0'0'1495'0'0,"0"0"-251"0"0,0 0 10 0 0,0 0 166 0 0,0 0 122 0 0,0 0-120 0 0,0 0-293 0 0,0 0-242 0 0,0 0-155 0 0,0 0-82 0 0,0 0-49 0 0,0 0-90 0 0,5 30-78 0 0,15 94-66 0 0,35 57 1037 0 0,1 47-719 0 0,-25-308 896 0 0,40-64-1358 0 0,-47 96-180 0 0,-2-2-1 0 0,-2 0 1 0 0,-3-1-1 0 0,-1-1 1 0 0,-1-10-43 0 0,-1-80-3351 0 0,-14 151 1091 0 0,0-1-2706 0 0,0-1-6715 0 0</inkml:trace>
  <inkml:trace contextRef="#ctx0" brushRef="#br0" timeOffset="863.984">1517 459 8722 0 0,'0'0'2415'0'0,"0"0"-655"0"0,0 0-154 0 0,0 0 169 0 0,0 0 22 0 0,0 0-202 0 0,0 0-393 0 0,0 0-417 0 0,0 0-265 0 0,0 0-95 0 0,0 0-26 0 0,0 0-8 0 0,0 0 33 0 0,0 5-19 0 0,-3 39 275 0 0,2-33-608 0 0,-1-1 1 0 0,1 1-1 0 0,1 0 1 0 0,0-1-1 0 0,0 1 1 0 0,1 0 0 0 0,1 0-1 0 0,0-1 1 0 0,0 1-1 0 0,1-1 1 0 0,2 7-73 0 0,-4-15 26 0 0,0 0 0 0 0,0 1 0 0 0,1-1 0 0 0,-1-1 1 0 0,0 1-1 0 0,1 0 0 0 0,-1 0 0 0 0,1 0 0 0 0,0-1 0 0 0,0 1 1 0 0,-1-1-1 0 0,1 1 0 0 0,0-1 0 0 0,0 0 0 0 0,0 0 0 0 0,0 0 1 0 0,0 0-1 0 0,1 0 0 0 0,-1 0 0 0 0,0-1 0 0 0,0 1 0 0 0,1-1 1 0 0,-1 1-1 0 0,0-1 0 0 0,1 0 0 0 0,-1 0 0 0 0,0 0 0 0 0,1 0 1 0 0,-1 0-1 0 0,0-1 0 0 0,1 1 0 0 0,-1-1 0 0 0,0 1 0 0 0,0-1 1 0 0,0 0-1 0 0,1 0 0 0 0,-1 0 0 0 0,1-1-26 0 0,61-63 1034 0 0,-58 55-976 0 0,-1 0-1 0 0,0 0 1 0 0,-1-1 0 0 0,0 0-1 0 0,-1 0 1 0 0,0 0-1 0 0,-1 0 1 0 0,0-1-1 0 0,-1 1 1 0 0,0-1 0 0 0,-1 1-1 0 0,0-9-57 0 0,-1 16-51 0 0,0-1 0 0 0,-1 1-1 0 0,1-1 1 0 0,-1 1 0 0 0,0 0 0 0 0,0-1-1 0 0,0 1 1 0 0,-1 0 0 0 0,1 0 0 0 0,-1 1-1 0 0,0-1 1 0 0,0 0 0 0 0,-1 1 0 0 0,1 0-1 0 0,-1 0 1 0 0,1 0 0 0 0,-1 0 0 0 0,0 0 0 0 0,0 1-1 0 0,0 0 1 0 0,0 0 0 0 0,-5-2 51 0 0,-36-6-8564 0 0,35 10-3562 0 0</inkml:trace>
</inkml:ink>
</file>

<file path=ppt/ink/ink22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0:36.7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1 502 2080 0 0,'0'0'2993'0'0,"0"0"-790"0"0,0 0-270 0 0,0 0 2 0 0,0 0-35 0 0,0 0-176 0 0,0 0-278 0 0,0 0-275 0 0,0 0-236 0 0,0 0-139 0 0,0 0-84 0 0,0 0-22 0 0,4-3-30 0 0,51-54 3537 0 0,22-46-2162 0 0,-9 12-1624 0 0,135-154 426 0 0,-203 244-835 0 0,0 1 0 0 0,1 0 1 0 0,-1 0-1 0 0,0 0 0 0 0,1-1 0 0 0,-1 1 0 0 0,1 0 0 0 0,-1 0 0 0 0,0 0 1 0 0,1 0-1 0 0,-1 0 0 0 0,1 0 0 0 0,-1 0 0 0 0,0 0 0 0 0,1 0 0 0 0,-1 0 1 0 0,1 0-1 0 0,-1 0 0 0 0,1 0 0 0 0,-1 0 0 0 0,0 0 0 0 0,1 0 1 0 0,-1 0-1 0 0,1 0 0 0 0,-1 1 0 0 0,0-1 0 0 0,1 0 0 0 0,-1 0 0 0 0,0 0 1 0 0,1 1-1 0 0,-1-1 0 0 0,0 0 0 0 0,1 1 0 0 0,-1-1 0 0 0,0 0 0 0 0,1 1 1 0 0,-1-1-1 0 0,0 0 0 0 0,0 1 0 0 0,0-1 0 0 0,1 0 0 0 0,-1 1 1 0 0,0-1-1 0 0,0 1 0 0 0,0-1 0 0 0,0 0 0 0 0,0 1 0 0 0,0-1 0 0 0,0 1 1 0 0,0-1-1 0 0,0 0 0 0 0,0 1 0 0 0,0-1 0 0 0,0 1 0 0 0,0-1 0 0 0,0 1 1 0 0,0-1-1 0 0,0 0 0 0 0,0 1 0 0 0,0-1 0 0 0,0 1 0 0 0,-1-1 0 0 0,1 0 1 0 0,0 1-1 0 0,0-1 0 0 0,-1 1-2 0 0,1 48 19 0 0,0-32 12 0 0,-21 240-5 0 0,27-177-81 0 0,-5-79 54 0 0,0-1 0 0 0,0 1 0 0 0,0-1 0 0 0,1 1 0 0 0,-1-1 0 0 0,0 0 0 0 0,0 1 1 0 0,1-1-1 0 0,-1 0 0 0 0,0 0 0 0 0,0 0 0 0 0,1 0 0 0 0,-1 0 0 0 0,0 0 0 0 0,0 0 0 0 0,1 0 0 0 0,-1 0 0 0 0,0-1 0 0 0,0 1 1 0 0,1-1-1 0 0,-1 1 0 0 0,0-1 0 0 0,0 1 0 0 0,0-1 0 0 0,0 0 0 0 0,0 1 0 0 0,0-1 0 0 0,0 0 0 0 0,0 0 0 0 0,0 0 0 0 0,0 0 1 0 0,0 0-1 0 0,0 0 0 0 0,-1 0 0 0 0,1 0 1 0 0,186-220-106 0 0,-55 56-71 0 0,-133 191 16 0 0,-69 142 262 0 0,27 17 131 0 0,43-101-221 0 0,0-83-23 0 0,0-1 13 0 0,0 0-22 0 0,0 0 3 0 0,0 0 8 0 0,0 0-6 0 0,0 0-8 0 0,0 0-6 0 0,0 0 2 0 0,0 0-9 0 0,0 0-2 0 0,0 0 3 0 0,11-22-381 0 0,-1 1-2728 0 0,-7 12-1465 0 0,1 1-6844 0 0,-3 5 2661 0 0</inkml:trace>
</inkml:ink>
</file>

<file path=ppt/ink/ink22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0:38.2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305 1 5857 0 0,'0'0'2179'0'0,"0"0"-137"0"0,0 0 13 0 0,0 0 0 0 0,0 0-145 0 0,0 0-304 0 0,0 0-305 0 0,0 0-228 0 0,0 0-145 0 0,0 0-89 0 0,0 0-60 0 0,0 0-74 0 0,0 0-70 0 0,-15 7-60 0 0,-46 25-61 0 0,10 18 1044 0 0,-7 66-250 0 0,41-74-1050 0 0,-1-2-154 0 0,1 1 0 0 0,2 1 0 0 0,2 0 0 0 0,1 1 0 0 0,3 0 0 0 0,1 1 0 0 0,3 0 0 0 0,1 0 0 0 0,2 1 0 0 0,2 1-104 0 0,46 86 281 0 0,-30-116 885 0 0,-14-20-1115 0 0,-2 4-69 0 0,0 0 6 0 0,0 0-1 0 0,0 0 4 0 0,0 1 2 0 0,1 2 6 0 0,18 22 11 0 0,-19-24-31 0 0,0-1-18 0 0,0 0-9 0 0,0 0-14 0 0,0 0-45 0 0,0 0-67 0 0,8-11-3983 0 0,-5 7-3095 0 0,-1 0-5256 0 0</inkml:trace>
  <inkml:trace contextRef="#ctx0" brushRef="#br0" timeOffset="887.06">515 303 7866 0 0,'0'0'2595'0'0,"0"0"-792"0"0,0 0-459 0 0,0 0-106 0 0,0 0-6 0 0,0 0-36 0 0,0 0-113 0 0,0 0-196 0 0,0 0-160 0 0,0 0-136 0 0,0 0-80 0 0,3 19-71 0 0,25 120 537 0 0,26 74 557 0 0,-34-106-1029 0 0,-20-107-453 0 0,13-7 784 0 0,61-114 561 0 0,-48 66-1191 0 0,-3-1 1 0 0,-2 0 0 0 0,-3-2 0 0 0,4-26-207 0 0,9-46-601 0 0,-28 127-1825 0 0,1 6-5179 0 0,-3-3-4619 0 0</inkml:trace>
  <inkml:trace contextRef="#ctx0" brushRef="#br0" timeOffset="1330.85">981 689 10946 0 0,'0'0'1814'0'0,"0"0"-362"0"0,0 0-65 0 0,0 0 84 0 0,0 0 0 0 0,0 0-166 0 0,0 0-267 0 0,0 0-263 0 0,0 0-165 0 0,0 0-98 0 0,0 0-55 0 0,0 0-41 0 0,0 0-40 0 0,-3-1-43 0 0,1 1-290 0 0,1 0 0 0 0,-1 0 1 0 0,0 0-1 0 0,1 0 0 0 0,-1 0 1 0 0,0 1-1 0 0,1-1 1 0 0,-1 1-1 0 0,0-1 0 0 0,1 1 1 0 0,-1-1-1 0 0,1 1 1 0 0,-1 0-1 0 0,1 0 0 0 0,-1 0 1 0 0,1 0-1 0 0,0 0 0 0 0,0 0 1 0 0,-1 0-1 0 0,1 0 1 0 0,0 0-1 0 0,0 1 0 0 0,0-1 1 0 0,0 0-1 0 0,0 1 1 0 0,0-1-1 0 0,0 1 0 0 0,1-1 1 0 0,-1 1-1 0 0,1-1 0 0 0,-1 1 1 0 0,0 1-44 0 0,-1-1 22 0 0,0-1 0 0 0,0 1 0 0 0,0 0 0 0 0,1 0 0 0 0,-1 0 0 0 0,0 1 0 0 0,1-1 0 0 0,0 0 0 0 0,-1 1 0 0 0,1-1 0 0 0,0 1 0 0 0,0-1 0 0 0,0 1 0 0 0,1-1 0 0 0,-1 1-1 0 0,1 0 1 0 0,-1-1 0 0 0,1 1 0 0 0,0 0 0 0 0,0-1 0 0 0,0 1 0 0 0,0 0 0 0 0,0-1 0 0 0,1 1 0 0 0,-1 0 0 0 0,1-1 0 0 0,0 1 0 0 0,0 0 0 0 0,0-1 0 0 0,0 1 0 0 0,0-1 0 0 0,1 0 0 0 0,-1 1 0 0 0,1-1 0 0 0,-1 0 0 0 0,1 0 0 0 0,0 0 0 0 0,0 0 0 0 0,0 0 0 0 0,0 0 0 0 0,0-1 0 0 0,0 1 0 0 0,0-1 0 0 0,1 1 0 0 0,-1-1 0 0 0,0 0 0 0 0,1 0 0 0 0,0 0-22 0 0,6 1-7 0 0,-1-1 1 0 0,1 0-1 0 0,0 0 1 0 0,-1-1-1 0 0,1-1 1 0 0,0 1-1 0 0,-1-1 1 0 0,1-1-1 0 0,0 1 1 0 0,-1-2-1 0 0,0 1 0 0 0,1-1 1 0 0,-1 0-1 0 0,0-1 1 0 0,-1 0-1 0 0,1 0 1 0 0,-1 0-1 0 0,2-2 7 0 0,0-1-645 0 0,2-3-2683 0 0,-4 1-5764 0 0,-3 5-3427 0 0</inkml:trace>
  <inkml:trace contextRef="#ctx0" brushRef="#br0" timeOffset="6168.058">1531 623 0 0 0,'0'0'333'0'0,"0"0"480"0"0,0 0 177 0 0,0 0 148 0 0,0 0 222 0 0,0 0 186 0 0,3-1 76 0 0,0-1-699 0 0,3-1-710 0 0,0 2 8731 0 0,-5 1-8206 0 0,-1 0-43 0 0,0 0-60 0 0,-17 58 4565 0 0,-44 17-4576 0 0,31-43-226 0 0,-44 37-366 0 0,54-53-1341 0 0,14-16-3553 0 0,4-7-6010 0 0,2 3 1711 0 0</inkml:trace>
  <inkml:trace contextRef="#ctx0" brushRef="#br0" timeOffset="6460.452">1320 645 2088 0 0,'0'0'3399'0'0,"0"0"-606"0"0,0 0-343 0 0,0 0-133 0 0,0 0-286 0 0,0 0-421 0 0,0 0-508 0 0,0 0-417 0 0,0 0-277 0 0,0 0-64 0 0,0 0 107 0 0,0 0 149 0 0,0 0 130 0 0,0 6 33 0 0,1 0-543 0 0,0-1 0 0 0,1 1-1 0 0,-1-1 1 0 0,1 1-1 0 0,0-1 1 0 0,0 0 0 0 0,1 0-1 0 0,0 0 1 0 0,0 0-1 0 0,0-1 1 0 0,0 1 0 0 0,1-1-1 0 0,-1 0 1 0 0,1 0-1 0 0,0 0 1 0 0,1 0 0 0 0,-1-1-1 0 0,3 2-219 0 0,59 29 1717 0 0,34 28-732 0 0,-84-16 117 0 0,-16-24-7726 0 0,0-13-818 0 0,0-9-4179 0 0</inkml:trace>
  <inkml:trace contextRef="#ctx0" brushRef="#br0" timeOffset="7057.74">1920 421 3225 0 0,'0'0'3866'0'0,"0"0"-1176"0"0,0 0-544 0 0,0 0-173 0 0,0 0-191 0 0,0 0-282 0 0,0 0-327 0 0,0 0-349 0 0,0 0-217 0 0,0 0-115 0 0,0 0-40 0 0,0 0 29 0 0,0 0 74 0 0,0 4 49 0 0,2 15-153 0 0,-1 0-1 0 0,0 1 1 0 0,-2-1 0 0 0,0 0-1 0 0,-1 1 1 0 0,-1-1-1 0 0,-1 0 1 0 0,-1-1 0 0 0,-3 8-451 0 0,5-18 42 0 0,-2 3-20 0 0,0 0 0 0 0,1 0-1 0 0,0 0 1 0 0,1 1 0 0 0,0-1 0 0 0,1 1 0 0 0,0 0-1 0 0,1 0 1 0 0,0 0 0 0 0,1 0 0 0 0,0-1 0 0 0,2 9-22 0 0,0-17 26 0 0,1 0 0 0 0,-1-1 0 0 0,1 1-1 0 0,0-1 1 0 0,0 1 0 0 0,0-1 0 0 0,0 0 0 0 0,0 0 0 0 0,1 0 0 0 0,-1 0 0 0 0,0-1 0 0 0,1 0 0 0 0,0 1 0 0 0,-1-1 0 0 0,1 0 0 0 0,0-1 0 0 0,-1 1 0 0 0,1-1 0 0 0,0 1 0 0 0,0-1 0 0 0,0 0-1 0 0,3-1-24 0 0,0 0 11 0 0,-1 0 0 0 0,1 0 0 0 0,0-1 1 0 0,0 1-1 0 0,0-2 0 0 0,-1 1 1 0 0,1-1-1 0 0,-1 0 0 0 0,0 0 1 0 0,0-1-1 0 0,0 0 0 0 0,0 0 1 0 0,0-1-13 0 0,0 1-107 0 0,6-20-2179 0 0,-10 13-1595 0 0,-1 2-4078 0 0,-1 6-3557 0 0</inkml:trace>
  <inkml:trace contextRef="#ctx0" brushRef="#br0" timeOffset="7600.41">1679 262 6273 0 0,'0'0'2249'0'0,"0"0"-169"0"0,0 0-69 0 0,0 0-44 0 0,0 0-249 0 0,0 0-352 0 0,0 0-281 0 0,0 0-215 0 0,0 0-122 0 0,0 0-77 0 0,0 0-47 0 0,0 0-41 0 0,0 0-44 0 0,3-5-38 0 0,93-96 2622 0 0,14-6-1960 0 0,-77 88-661 0 0,-32 19-460 0 0,-1 0-7 0 0,0 0-2 0 0,14 7 93 0 0,5 14 54 0 0,0 1 0 0 0,-2 1 0 0 0,-1 1 0 0 0,-1 0 0 0 0,6 14-180 0 0,-13-24 27 0 0,28 45 31 0 0,-27-59-3874 0 0,-5-3-6500 0 0,-2 3-2485 0 0</inkml:trace>
</inkml:ink>
</file>

<file path=ppt/ink/ink22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0:50.7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86 4121 0 0,'0'0'1915'0'0,"0"0"-257"0"0,0 0-98 0 0,0 0 28 0 0,0 0-58 0 0,0 0-211 0 0,0 0-267 0 0,0 0-217 0 0,0 0-146 0 0,0 0-56 0 0,0 0-8 0 0,5-4 9 0 0,15-14 12 0 0,48 0 3701 0 0,-47 17-3691 0 0,197-25 2135 0 0,-84 8-2150 0 0,-162 20-4677 0 0,11 1-293 0 0,4-1-3532 0 0,6-1-3153 0 0</inkml:trace>
</inkml:ink>
</file>

<file path=ppt/ink/ink2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4:53.4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82 1 10194 0 0,'0'0'3336'0'0,"0"0"-1459"0"0,0 0-540 0 0,0 0-101 0 0,0 0-55 0 0,0 0-75 0 0,0 0-127 0 0,0 0-99 0 0,0 0-93 0 0,0 0-120 0 0,0 0-139 0 0,0 0-112 0 0,0 0-89 0 0,-8 0-31 0 0,-21 3-23 0 0,22-3-52 0 0,7 0-70 0 0,0 0-68 0 0,0 0-28 0 0,19-4 487 0 0,-72 26 684 0 0,50-21-1218 0 0,3-1-16 0 0,0 0 7 0 0,0 0-17 0 0,49-11-86 0 0,-41 10-390 0 0,5 1-559 0 0,-6 1-5686 0 0,-1 3-4764 0 0</inkml:trace>
</inkml:ink>
</file>

<file path=ppt/ink/ink22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0:51.0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5057 0 0,'0'0'2069'0'0,"0"0"-1076"0"0,0 0-202 0 0,0 0 378 0 0,0 0 413 0 0,0 0 155 0 0,0 0-130 0 0,0 0-236 0 0,0 0-275 0 0,0 0-188 0 0,0 0-148 0 0,0 0-132 0 0,0 0-88 0 0,7 32-88 0 0,20 102-71 0 0,-20-57 193 0 0,-19 46 20 0 0,0 0-1409 0 0,24-115-2167 0 0,1-8-2350 0 0,-9 0 1011 0 0,0 0-4538 0 0</inkml:trace>
</inkml:ink>
</file>

<file path=ppt/ink/ink22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0:51.5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37 9250 0 0,'0'0'1331'0'0,"0"0"-622"0"0,0 0-59 0 0,0 0 338 0 0,0 0 367 0 0,0 0 139 0 0,0 0-115 0 0,0 0-196 0 0,0 0-223 0 0,0 0-163 0 0,0 0-126 0 0,0 0-120 0 0,15 26-99 0 0,48 81-100 0 0,-31-38 143 0 0,14 112 262 0 0,-13-56-575 0 0,-16-99-128 0 0,-17-26-18 0 0,28-41 1274 0 0,31-72-721 0 0,45-208-264 0 0,-86 230-1258 0 0,-17 87-226 0 0,-1 4-2950 0 0,0 0-4392 0 0,2 3-2667 0 0</inkml:trace>
</inkml:ink>
</file>

<file path=ppt/ink/ink22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0:51.9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118 22 3041 0 0,'0'0'2391'0'0,"0"0"-397"0"0,0 0 30 0 0,0 0 178 0 0,0 0-44 0 0,0 0-310 0 0,0 0-408 0 0,0 0-337 0 0,0 0-221 0 0,0 0-153 0 0,0 0-99 0 0,0 0-72 0 0,0 0-68 0 0,0-4-65 0 0,-2-13-61 0 0,-22 17 531 0 0,17 4-809 0 0,0 1 0 0 0,1-1 0 0 0,-1 1 0 0 0,1 1 0 0 0,1-1-1 0 0,-1 1 1 0 0,1 0 0 0 0,0 1 0 0 0,0-1 0 0 0,1 1 0 0 0,0 0-1 0 0,0 0 1 0 0,0 0 0 0 0,1 1 0 0 0,0-1 0 0 0,1 1 0 0 0,-1-1-1 0 0,1 1 1 0 0,0 5-86 0 0,2-11 29 0 0,-1 1-1 0 0,1-1 0 0 0,0 0 0 0 0,0 0 0 0 0,0 1 1 0 0,0-1-1 0 0,0 0 0 0 0,1 1 0 0 0,-1-1 0 0 0,1 0 1 0 0,0 0-1 0 0,-1 1 0 0 0,1-1 0 0 0,0 0 0 0 0,0 0 1 0 0,0 0-1 0 0,0 0 0 0 0,1 0 0 0 0,-1 0 1 0 0,1 0-1 0 0,-1-1 0 0 0,1 1 0 0 0,-1 0 0 0 0,1-1 1 0 0,0 1-1 0 0,0-1 0 0 0,0 0 0 0 0,0 0 0 0 0,0 1 1 0 0,0-1-1 0 0,0-1 0 0 0,0 1 0 0 0,1 0 1 0 0,-1 0-1 0 0,0-1 0 0 0,0 1 0 0 0,1-1 0 0 0,-1 0 1 0 0,0 0-29 0 0,2 1 26 0 0,0 0 0 0 0,0 0 1 0 0,-1-1-1 0 0,1 1 0 0 0,0-1 1 0 0,0 0-1 0 0,0 0 0 0 0,-1-1 1 0 0,1 1-1 0 0,0-1 1 0 0,0 0-1 0 0,-1 0 0 0 0,1 0 1 0 0,-1 0-1 0 0,1-1 0 0 0,-1 1 1 0 0,1-1-1 0 0,-1 0 1 0 0,0 0-1 0 0,0 0 0 0 0,0-1 1 0 0,3-2-27 0 0,7-15-1859 0 0,-3 4-6136 0 0,-8 15-3612 0 0</inkml:trace>
</inkml:ink>
</file>

<file path=ppt/ink/ink22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0:52.6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5281 0 0,'0'0'3730'0'0,"0"0"-1581"0"0,0 0-604 0 0,0 0-138 0 0,0 0-105 0 0,0 0-104 0 0,0 0-168 0 0,0 0-149 0 0,0 0-105 0 0,0 0-79 0 0,0 0-125 0 0,0 0-117 0 0,0 0-93 0 0,0 16-100 0 0,0 75 114 0 0,20-32 355 0 0,-17-58-651 0 0,-1-1-1 0 0,1 1 0 0 0,0 0 1 0 0,-1-1-1 0 0,1 1 0 0 0,0-1 1 0 0,0 0-1 0 0,0 0 0 0 0,-1 0 1 0 0,1 0-1 0 0,0 0 0 0 0,0 0 1 0 0,-1-1-1 0 0,1 0 0 0 0,0 1 1 0 0,-1-1-1 0 0,1 0 1 0 0,0 0-1 0 0,-1-1 0 0 0,1 1-79 0 0,64-80 904 0 0,-36 34-243 0 0,-31 46-639 0 0,14 20-174 0 0,18 120 216 0 0,-27-102-85 0 0,-1 87-31 0 0,-5-117 55 0 0,-1-1 0 0 0,0 1 0 0 0,0-1 0 0 0,-1 0 0 0 0,1 0 0 0 0,-1 0 0 0 0,-1 0 0 0 0,1 0 0 0 0,-1 0 1 0 0,0-1-1 0 0,0 0 0 0 0,-1 0 0 0 0,1 0 0 0 0,-1 0 0 0 0,0-1 0 0 0,0 0 0 0 0,-1 0 0 0 0,1 0 0 0 0,-1 0 0 0 0,0-1 0 0 0,0 0 0 0 0,0-1 0 0 0,-3 1-2 0 0,8-3 1 0 0,-1-1 1 0 0,1 0 0 0 0,-1 0 0 0 0,1 0 0 0 0,0 0-1 0 0,-1 0 1 0 0,1 0 0 0 0,0 0 0 0 0,0-1 0 0 0,0 1 0 0 0,0 0-1 0 0,0-1 1 0 0,0 1 0 0 0,0-1 0 0 0,0 1 0 0 0,0-1 0 0 0,1 1-1 0 0,-1-1 1 0 0,1 1 0 0 0,-1-1 0 0 0,1 0 0 0 0,-1 1-1 0 0,1-1 1 0 0,0 0 0 0 0,0 0 0 0 0,0 1 0 0 0,0-1 0 0 0,0 0-1 0 0,0 1 1 0 0,1-1 0 0 0,-1 0 0 0 0,1 1 0 0 0,-1-1 0 0 0,1 0-1 0 0,0 0-2 0 0,-1-4-36 0 0,2-12 9 0 0,0 1 0 0 0,2 0-1 0 0,0 0 1 0 0,1 0 0 0 0,0 0-1 0 0,1 1 1 0 0,1 0 0 0 0,1 0 0 0 0,3-3 27 0 0,16-39-502 0 0,-20 40-219 0 0,9-19-1186 0 0,-3 15-7926 0 0,-9 14-1939 0 0</inkml:trace>
</inkml:ink>
</file>

<file path=ppt/ink/ink22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0:53.3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60 0 0 0,'0'0'1020'0'0,"0"0"685"0"0,0 0 270 0 0,0 0-30 0 0,0 0-198 0 0,0 0-257 0 0,0 0-139 0 0,0 0 15 0 0,0 0 63 0 0,0 0 45 0 0,0 0-32 0 0,0 0-107 0 0,5 3-126 0 0,-2-1-945 0 0,0 0-1 0 0,1 0 1 0 0,0 0 0 0 0,-1-1-1 0 0,1 0 1 0 0,0 1-1 0 0,0-1 1 0 0,-1-1-1 0 0,1 1 1 0 0,0 0 0 0 0,0-1-1 0 0,0 0 1 0 0,0 0-1 0 0,0 0 1 0 0,0-1 0 0 0,0 1-1 0 0,0-1 1 0 0,0 0-1 0 0,-1 0 1 0 0,1 0 0 0 0,0 0-1 0 0,0-1 1 0 0,1 0-264 0 0,75-54 1533 0 0,-79 55-1531 0 0,0 0 0 0 0,0 1 0 0 0,-1-1 0 0 0,1 0-1 0 0,0 0 1 0 0,0 0 0 0 0,0 1 0 0 0,0-1-1 0 0,0 0 1 0 0,0 1 0 0 0,0-1 0 0 0,0 1-1 0 0,1-1 1 0 0,-1 1 0 0 0,0 0 0 0 0,0 0 0 0 0,0-1-1 0 0,0 1 1 0 0,1 0 0 0 0,-1 0 0 0 0,0 0-1 0 0,0 0 1 0 0,0 0 0 0 0,1 0 0 0 0,-1 0-1 0 0,0 1 1 0 0,0-1 0 0 0,0 0 0 0 0,0 1 0 0 0,1-1-1 0 0,-1 1 1 0 0,0-1 0 0 0,0 1 0 0 0,0 0-1 0 0,0-1 1 0 0,0 1 0 0 0,0 0 0 0 0,-1 0-1 0 0,1-1 1 0 0,0 1 0 0 0,0 0 0 0 0,0 0 0 0 0,-1 0-1 0 0,1 0 1 0 0,0 0 0 0 0,-1 0 0 0 0,1 0-1 0 0,-1 0 1 0 0,1 1 0 0 0,-1-1 0 0 0,0 0-1 0 0,0 0 1 0 0,1 0 0 0 0,-1 0 0 0 0,0 2-2 0 0,20 40-1 0 0,-1 0-1 0 0,-3 2 1 0 0,-1 0 0 0 0,-3 1-1 0 0,6 39 2 0 0,4 12-11 0 0,-17 21 31 0 0,-9-110-12 0 0,-1 0-1 0 0,0 0 0 0 0,-1-1 0 0 0,0 0 0 0 0,0 0 0 0 0,0-1 1 0 0,-1 1-1 0 0,0-2 0 0 0,0 1 0 0 0,-1-1 0 0 0,1 0 0 0 0,-1 0 1 0 0,0-1-1 0 0,0 0 0 0 0,-1 0 0 0 0,1-1 0 0 0,-1 0 0 0 0,0-1 1 0 0,-2 1-8 0 0,-136 15-57 0 0,147-18 57 0 0,-1 0 0 0 0,0 0-1 0 0,0 0 1 0 0,0 0 0 0 0,0-1-1 0 0,0 1 1 0 0,0 0 0 0 0,0 0-1 0 0,0-1 1 0 0,1 1 0 0 0,-1-1-1 0 0,0 1 1 0 0,0-1 0 0 0,0 1-1 0 0,1-1 1 0 0,-1 1 0 0 0,0-1-1 0 0,1 0 1 0 0,-1 1 0 0 0,0-1-1 0 0,1 0 1 0 0,-1 0 0 0 0,1 1-1 0 0,-1-1 1 0 0,1 0 0 0 0,-1 0-1 0 0,1 0 1 0 0,0 0-1 0 0,0 1 1 0 0,-1-1 0 0 0,1 0-1 0 0,0 0 1 0 0,0 0 0 0 0,0 0-1 0 0,0 0 1 0 0,0 0 0 0 0,0 0-1 0 0,0 0 1 0 0,0 0 0 0 0,0 0-1 0 0,0 0 1 0 0,1 1 0 0 0,-1-1-1 0 0,0 0 1 0 0,1 0 0 0 0,-1 0-1 0 0,0 0 1 0 0,19-40-42 0 0,204-162-2067 0 0,-208 181-2122 0 0,-11 11-4206 0 0,-2 3-3688 0 0</inkml:trace>
</inkml:ink>
</file>

<file path=ppt/ink/ink22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0:53.8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0 214 3337 0 0,'0'0'2666'0'0,"0"0"-64"0"0,0 0-61 0 0,0 0-159 0 0,0 0-333 0 0,0 0-418 0 0,0 0-359 0 0,0 0-271 0 0,0 0-195 0 0,0 0-97 0 0,0 0-52 0 0,0 0-32 0 0,0 0 26 0 0,10-9-11 0 0,76-77 1415 0 0,2-18-264 0 0,-87 103-1788 0 0,-1 1-1 0 0,1-1 1 0 0,-1 0-1 0 0,1 0 1 0 0,-1 0-1 0 0,1 0 1 0 0,0 0-1 0 0,0 1 1 0 0,-1-1-1 0 0,1 0 1 0 0,0 0-1 0 0,0 1 1 0 0,0-1-1 0 0,0 1 0 0 0,0-1 1 0 0,0 1-1 0 0,0-1 1 0 0,0 1-1 0 0,0 0 1 0 0,0-1-1 0 0,0 1 1 0 0,0 0-1 0 0,0 0 1 0 0,0 0-1 0 0,0 0 1 0 0,0 0-1 0 0,0 0 1 0 0,0 0-1 0 0,0 0 1 0 0,1 0-1 0 0,-1 0 1 0 0,0 0-1 0 0,0 1 1 0 0,0-1-1 0 0,0 1 1 0 0,0-1-1 0 0,0 0 1 0 0,0 1-1 0 0,-1 0 1 0 0,1-1-1 0 0,0 1 1 0 0,0 0-1 0 0,0-1 1 0 0,0 1-3 0 0,109 157 100 0 0,-94-140 41 0 0,1 4-3480 0 0,-16-21-1891 0 0,0-1-715 0 0,-1 0-6515 0 0</inkml:trace>
</inkml:ink>
</file>

<file path=ppt/ink/ink22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0:57.7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43 371 0 0 0,'0'0'224'0'0,"0"0"594"0"0,0 0 240 0 0,0 0 143 0 0,0 0 67 0 0,0 0-10 0 0,0 0 19 0 0,-3-8-30 0 0,0-2-765 0 0,-9-23 2781 0 0,1 33 2713 0 0,-2 18-3884 0 0,13-17-1990 0 0,1 1-1 0 0,-1-1 0 0 0,1 1 0 0 0,-1-1 1 0 0,1 1-1 0 0,0-1 0 0 0,0 1 0 0 0,0-1 1 0 0,0 0-1 0 0,0 1 0 0 0,0-1 0 0 0,0 0 1 0 0,0 0-1 0 0,0 0 0 0 0,1 1 0 0 0,-1-1 1 0 0,0-1-1 0 0,1 1 0 0 0,-1 0 0 0 0,1 0 1 0 0,-1 0-1 0 0,1-1 0 0 0,-1 1 0 0 0,1-1 1 0 0,-1 1-1 0 0,1-1 0 0 0,0 0 0 0 0,-1 0 1 0 0,1 1-1 0 0,0-1 0 0 0,-1 0 0 0 0,1 0 1 0 0,-1-1-1 0 0,1 1 0 0 0,0 0 0 0 0,-1-1 1 0 0,1 1-1 0 0,0 0 0 0 0,-1-1 0 0 0,1 0 1 0 0,0 0-102 0 0,1 1 176 0 0,252-11 2749 0 0,-233 22-2789 0 0,-21-11-143 0 0,0 0-12 0 0,-1 0 2 0 0,0 0-3 0 0,0 0-23 0 0,0 0-26 0 0,0 0 1 0 0,0 0-38 0 0,0 0-51 0 0,0 0-75 0 0,-30-18-11294 0 0,24 15 5048 0 0,3 2-2333 0 0</inkml:trace>
  <inkml:trace contextRef="#ctx0" brushRef="#br0" timeOffset="398.289">168 131 3769 0 0,'0'0'2006'0'0,"0"0"-357"0"0,0 0-51 0 0,0 0 61 0 0,0 0 37 0 0,0 0-25 0 0,0 0-138 0 0,0 0-185 0 0,0 0-198 0 0,0 0-177 0 0,0 0-138 0 0,0 0-92 0 0,0 0-94 0 0,1 22-117 0 0,6 104 234 0 0,7 204-193 0 0,-1-318-3030 0 0,8-12-6448 0 0,-17 0 4368 0 0,1 0-2714 0 0</inkml:trace>
  <inkml:trace contextRef="#ctx0" brushRef="#br0" timeOffset="860.381">494 69 2769 0 0,'0'0'2083'0'0,"0"0"-111"0"0,0 0 131 0 0,0 0 76 0 0,0 0-109 0 0,0 0-335 0 0,0 0-464 0 0,0 0-399 0 0,0 0-233 0 0,0 0-101 0 0,0 0-30 0 0,0 0 18 0 0,1 7-5 0 0,34 90 1631 0 0,85 126-400 0 0,-64-46-1617 0 0,-20-104-23 0 0,-35-72-41 0 0,9-27 1663 0 0,88-350-1132 0 0,-53 175-730 0 0,-42 223-4012 0 0,-3-8-1408 0 0,0-3-6099 0 0</inkml:trace>
  <inkml:trace contextRef="#ctx0" brushRef="#br0" timeOffset="1226.678">1056 470 7794 0 0,'0'0'4075'0'0,"0"0"-1669"0"0,0 0-718 0 0,0 0-94 0 0,0 0-92 0 0,0 0-207 0 0,0 0-326 0 0,0 0-333 0 0,0 0-256 0 0,0 0-110 0 0,0 0 2 0 0,0 0 25 0 0,0 0 25 0 0,2 7-8 0 0,16 108 705 0 0,-18-13-1556 0 0,0-101 202 0 0,0-1-134 0 0,0 0-250 0 0,0 0-389 0 0,0 0-567 0 0,-3-7-10785 0 0,2 6 4930 0 0</inkml:trace>
  <inkml:trace contextRef="#ctx0" brushRef="#br0" timeOffset="1507.903">1019 448 1592 0 0,'0'0'2377'0'0,"0"0"-170"0"0,0 0-97 0 0,0 0-115 0 0,0 0-188 0 0,0 0-353 0 0,0 0-353 0 0,0 0-242 0 0,0 0-136 0 0,0 0-74 0 0,0 0-61 0 0,0 0-71 0 0,0 0-59 0 0,16-5-38 0 0,53-15-18 0 0,-63 19-315 0 0,-1 0-1 0 0,1 0 1 0 0,-1 0 0 0 0,1 1 0 0 0,-1 0 0 0 0,1 0-1 0 0,-1 0 1 0 0,1 1 0 0 0,-1 0 0 0 0,1 0 0 0 0,-1 0 0 0 0,1 1-1 0 0,-1-1 1 0 0,0 1 0 0 0,0 0 0 0 0,0 1 0 0 0,0 0-1 0 0,0-1 1 0 0,-1 1 0 0 0,1 1 0 0 0,3 3-87 0 0,-5-5 43 0 0,0 0-1 0 0,0 0 1 0 0,0 1 0 0 0,-1-1 0 0 0,1 1 0 0 0,-1 0 0 0 0,0 0-1 0 0,0 0 1 0 0,0 0 0 0 0,0 0 0 0 0,0 0 0 0 0,-1 1 0 0 0,1-1-1 0 0,-1 1 1 0 0,0-1 0 0 0,0 1 0 0 0,0-1 0 0 0,-1 1 0 0 0,1-1-1 0 0,-1 1 1 0 0,0 0 0 0 0,0-1 0 0 0,0 1 0 0 0,0 0 0 0 0,-1-1-1 0 0,1 1 1 0 0,-1 0 0 0 0,0-1 0 0 0,0 1 0 0 0,-1-1 0 0 0,1 0-1 0 0,-1 1 1 0 0,1-1 0 0 0,-1 0 0 0 0,-1 1-43 0 0,-10 11 76 0 0,-1-2 0 0 0,0 0 0 0 0,-1-1 0 0 0,-1 0 0 0 0,0-1 0 0 0,0-1 1 0 0,-4 2-77 0 0,-2 1-16 0 0,-24 13-1252 0 0,45-26 325 0 0,1 0-763 0 0,0 0-1476 0 0,0 0-3128 0 0,0 0-3379 0 0</inkml:trace>
  <inkml:trace contextRef="#ctx0" brushRef="#br0" timeOffset="1749.001">1520 573 6377 0 0,'0'0'3617'0'0,"0"0"-1519"0"0,0 0-520 0 0,0 0 97 0 0,0 0 18 0 0,0 0-208 0 0,0 0-364 0 0,0 0-354 0 0,0 0-224 0 0,0 0-148 0 0,0 0-73 0 0,0 0-74 0 0,0 0-74 0 0,-15 23-53 0 0,-44 72-40 0 0,16-44-75 0 0,29-43-208 0 0,0-4-1068 0 0,3-4-3908 0 0,5 0-2434 0 0,4 0-427 0 0</inkml:trace>
  <inkml:trace contextRef="#ctx0" brushRef="#br0" timeOffset="1966.858">1288 477 5761 0 0,'0'0'2980'0'0,"0"0"-1096"0"0,0 0-600 0 0,0 0-165 0 0,0 0-16 0 0,0 0-4 0 0,0 0-27 0 0,0 0-49 0 0,0 0-105 0 0,0 0-64 0 0,0 0-21 0 0,0 0-23 0 0,0 0-43 0 0,19 21-71 0 0,92 98 279 0 0,-47-41-241 0 0,-14-13-2336 0 0,-49-64-457 0 0,-1-1-3257 0 0,1 0-6154 0 0</inkml:trace>
  <inkml:trace contextRef="#ctx0" brushRef="#br0" timeOffset="2419.756">1856 400 7306 0 0,'0'0'4246'0'0,"0"0"-2015"0"0,0 0-828 0 0,0 0-137 0 0,0 0-102 0 0,0 0-160 0 0,0 0-183 0 0,0 0-140 0 0,0 0-29 0 0,0 0 28 0 0,0 0-36 0 0,0 0-100 0 0,5 10-108 0 0,25 87 655 0 0,-30-77-965 0 0,-1 0-1 0 0,-1 0 0 0 0,-1-1 1 0 0,0 1-1 0 0,-2-1 0 0 0,-6 17-125 0 0,4 46-65 0 0,56-75 188 0 0,19-34-166 0 0,7-31-3939 0 0,-68 43 315 0 0,-4 5-3657 0 0,1 6-2639 0 0</inkml:trace>
  <inkml:trace contextRef="#ctx0" brushRef="#br0" timeOffset="2885.994">1632 238 3793 0 0,'0'0'3192'0'0,"0"0"-1039"0"0,0 0-299 0 0,0 0 50 0 0,0 0-114 0 0,0 0-333 0 0,0 0-374 0 0,0 0-248 0 0,0 0-95 0 0,0 0 6 0 0,0 0-6 0 0,0 0-28 0 0,0 0-38 0 0,18-13-58 0 0,89-67 491 0 0,24-63 1327 0 0,-130 143-2429 0 0,1 0 0 0 0,-1-1 0 0 0,1 1 0 0 0,-1 0 0 0 0,0-1 0 0 0,1 1 1 0 0,-1 0-1 0 0,1 0 0 0 0,-1 0 0 0 0,1 0 0 0 0,-1 0 0 0 0,0 1 1 0 0,1-1-1 0 0,-1 0 0 0 0,1 1 0 0 0,-1-1 0 0 0,0 1 0 0 0,1-1 1 0 0,-1 1-1 0 0,0 0 0 0 0,0-1 0 0 0,0 1 0 0 0,1 0 0 0 0,-1 0 1 0 0,0 0-1 0 0,0 0 0 0 0,0 0 0 0 0,0 0 0 0 0,0 0 0 0 0,0 0 0 0 0,-1 0 1 0 0,1 1-1 0 0,0-1 0 0 0,-1 0 0 0 0,1 0 0 0 0,-1 1 0 0 0,1-1 1 0 0,-1 1-1 0 0,1-1 0 0 0,-1 0 0 0 0,0 1 0 0 0,0-1 0 0 0,0 1 1 0 0,0-1-1 0 0,0 0 0 0 0,0 1 0 0 0,0-1 0 0 0,0 1 0 0 0,0-1 1 0 0,-1 1-1 0 0,1-1-5 0 0,3 10 117 0 0,38 117 712 0 0,-24-69-678 0 0,-11-45-196 0 0,-2-12-8179 0 0,-3-2-3760 0 0</inkml:trace>
</inkml:ink>
</file>

<file path=ppt/ink/ink22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1:03.6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88 6217 0 0,'0'0'1829'0'0,"0"0"-434"0"0,0 0-78 0 0,0 0 142 0 0,0 0 4 0 0,0 0-146 0 0,0 0-217 0 0,0 0-175 0 0,0 0-31 0 0,0 0-42 0 0,0 0-78 0 0,0 0-117 0 0,0 0-81 0 0,3 25-49 0 0,12 77-72 0 0,23 25 744 0 0,57 123-465 0 0,-81-214-659 0 0,-10-64 177 0 0,1 0 0 0 0,1 0 1 0 0,2 0-1 0 0,0 1 0 0 0,2 0 0 0 0,1 0 0 0 0,1 1 0 0 0,6-8-252 0 0,5-16 200 0 0,94-223-186 0 0,-99 221-99 0 0,-16 92-6354 0 0,-2-26-500 0 0,0-6-4930 0 0</inkml:trace>
  <inkml:trace contextRef="#ctx0" brushRef="#br0" timeOffset="358.017">391 537 11787 0 0,'0'0'2468'0'0,"0"0"-684"0"0,0 0-397 0 0,0 0-90 0 0,0 0-138 0 0,0 0-210 0 0,0 0-266 0 0,0 0-274 0 0,0 0-155 0 0,0 0-33 0 0,0 0 37 0 0,0 0 27 0 0,0 0 31 0 0,2 9-20 0 0,10 170 626 0 0,-22-146-1603 0 0,10-33 200 0 0,0 0-295 0 0,-7 0-12472 0 0,4-3 3959 0 0</inkml:trace>
  <inkml:trace contextRef="#ctx0" brushRef="#br0" timeOffset="625.758">354 456 2056 0 0,'0'0'3058'0'0,"0"0"-1042"0"0,0 0-614 0 0,0 0-180 0 0,0 0-62 0 0,0 0-55 0 0,0 0-91 0 0,0 0-79 0 0,0 0-4 0 0,0 0-41 0 0,0 0-65 0 0,0 0-21 0 0,0 0-71 0 0,12 11-51 0 0,38 35-63 0 0,-13-15 383 0 0,-33-29-932 0 0,1 1 1 0 0,0 0-1 0 0,-1 0 0 0 0,1 0 1 0 0,-1 0-1 0 0,0 1 0 0 0,0-1 1 0 0,-1 1-1 0 0,1 0 1 0 0,-1 1-1 0 0,0-1 0 0 0,0 1 1 0 0,0-1-1 0 0,0 1 1 0 0,-1 0-1 0 0,0 0 0 0 0,0 0 1 0 0,0 0-1 0 0,0 0 0 0 0,-1 0 1 0 0,0 1-1 0 0,0-1 1 0 0,-1 0-1 0 0,1 1 0 0 0,-1-1 1 0 0,0 1-1 0 0,-1 1-70 0 0,-2-2 48 0 0,1 0 0 0 0,-1 0 0 0 0,0-1-1 0 0,-1 1 1 0 0,1-1 0 0 0,-1 0 0 0 0,0 0 0 0 0,0 0 0 0 0,0 0-1 0 0,0-1 1 0 0,-1 1 0 0 0,1-1 0 0 0,-1-1 0 0 0,0 1 0 0 0,0 0 0 0 0,-4 0-48 0 0,0 2 14 0 0,-68 28-443 0 0,56-28-969 0 0,18-6-2325 0 0,2-1-3333 0 0,1 1-3472 0 0</inkml:trace>
  <inkml:trace contextRef="#ctx0" brushRef="#br0" timeOffset="1968.982">651 593 1640 0 0,'0'0'2169'0'0,"0"0"-117"0"0,0 0-9 0 0,0 0-90 0 0,0 0-59 0 0,0 0-175 0 0,0 0-316 0 0,0 0-270 0 0,0 0-223 0 0,0 0-182 0 0,0 0-105 0 0,0 0-65 0 0,0 0-59 0 0,-1 0 4737 0 0,2 0-5224 0 0,-1 0-3 0 0,0 0-1 0 0,0 0-4 0 0,0 0-8 0 0,0 0 30 0 0,0 0 14 0 0,0 0 9 0 0,0 0 7 0 0,0 0-16 0 0,0 0 1 0 0,0 0-10 0 0,0 0 2 0 0,0 0-13 0 0,0 0-4 0 0,0 0 0 0 0,0 0 2 0 0,0 0 3 0 0,0 0-10 0 0,0 0-22 0 0,0 0 19 0 0,0 0 3 0 0,0 0-2 0 0,0 0-13 0 0,0 0 16 0 0,0 0-15 0 0,0 0-2 0 0,0 0 6 0 0,0 0-9 0 0,0 0 10 0 0,0 0-4 0 0,0 0 14 0 0,0 0-2 0 0,0 0-25 0 0,0 0 8 0 0,0 0 23 0 0,0 0 15 0 0,0 0-20 0 0,-7 12-123 0 0,-16 52 161 0 0,48-48-9 0 0,21-2 69 0 0,-42-15-81 0 0,0 0 0 0 0,1-1-1 0 0,-1 0 1 0 0,0 0 0 0 0,0 0-1 0 0,0 0 1 0 0,0-1 0 0 0,0 0-1 0 0,-1 0 1 0 0,1 0-1 0 0,-1 0 1 0 0,0 0 0 0 0,0-1-1 0 0,0 1 1 0 0,0-1 0 0 0,0 0-1 0 0,-1 0 1 0 0,0 0 0 0 0,0 0-1 0 0,1-1-27 0 0,12-17 72 0 0,1 3-28 0 0,23 163-10 0 0,-37-128-35 0 0,-1 1 0 0 0,-1 0 0 0 0,0-1 0 0 0,-1 1 0 0 0,-1 0 0 0 0,0-1 0 0 0,-1 1 0 0 0,-1-1 0 0 0,-1 0 0 0 0,0 0 0 0 0,-1-1 0 0 0,-5 10 1 0 0,8-17 3 0 0,-1-1-1 0 0,1 1 1 0 0,-2-1-1 0 0,1 0 1 0 0,-1 0-1 0 0,0 0 0 0 0,-1 0 1 0 0,1-1-1 0 0,-1 0 1 0 0,0 0-1 0 0,-1-1 1 0 0,0 0-1 0 0,-5 4-2 0 0,10-8 3 0 0,1-1 0 0 0,0 1 0 0 0,-1-1 0 0 0,1 1 0 0 0,-1-1-1 0 0,1 0 1 0 0,-1 1 0 0 0,1-1 0 0 0,-1 0 0 0 0,1 0 0 0 0,-1 0 0 0 0,1 0-1 0 0,-1 0 1 0 0,1 0 0 0 0,0-1 0 0 0,-1 1 0 0 0,1 0 0 0 0,-1-1 0 0 0,1 1-1 0 0,-1-1 1 0 0,1 0 0 0 0,0 1 0 0 0,-1-1 0 0 0,1 0 0 0 0,0 0 0 0 0,0 0 0 0 0,0 0-1 0 0,0 0 1 0 0,0 0 0 0 0,0 0 0 0 0,0 0 0 0 0,0 0 0 0 0,0 0 0 0 0,0-1-1 0 0,0 1 1 0 0,1 0 0 0 0,-1-1 0 0 0,0 1 0 0 0,1 0 0 0 0,0-1 0 0 0,-1 1-1 0 0,1-1 1 0 0,0 1 0 0 0,-1-1-3 0 0,-9-67-112 0 0,10 62-25 0 0,1 0 1 0 0,0 0-1 0 0,0 1 1 0 0,0-1-1 0 0,1 0 1 0 0,0 0 0 0 0,1 1-1 0 0,-1-1 1 0 0,1 1-1 0 0,0 0 1 0 0,1 0 0 0 0,0 0-1 0 0,0 0 1 0 0,0 1-1 0 0,0-1 1 0 0,1 1 0 0 0,0 0-1 0 0,0 1 1 0 0,0-1-1 0 0,1 1 1 0 0,5-3 136 0 0,-1-1-1399 0 0,2-2-4721 0 0,-3 6-5385 0 0</inkml:trace>
</inkml:ink>
</file>

<file path=ppt/ink/ink22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1:02.8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0 192 2192 0 0,'0'0'2792'0'0,"0"0"-504"0"0,0 0-201 0 0,0 0-77 0 0,0 0-132 0 0,0 0-298 0 0,0 0-396 0 0,0 0-333 0 0,0 0-229 0 0,0 0-151 0 0,0 0-93 0 0,21 4 1845 0 0,203-34 2930 0 0,-115 23-4642 0 0,-103 14-2848 0 0,-12-3-9282 0 0,4-4 1804 0 0</inkml:trace>
  <inkml:trace contextRef="#ctx0" brushRef="#br0" timeOffset="251.031">138 1 3353 0 0,'0'0'2844'0'0,"0"0"-937"0"0,0 0-437 0 0,0 0-6 0 0,0 0 19 0 0,0 0-54 0 0,0 0-124 0 0,0 0-152 0 0,0 0-116 0 0,0 0-59 0 0,0 0-76 0 0,0 0-87 0 0,0 0-99 0 0,-1 24-113 0 0,-2 75-103 0 0,2 134 463 0 0,1-206-1828 0 0,0-22-2930 0 0,0 1-3645 0 0,0-3-3382 0 0</inkml:trace>
</inkml:ink>
</file>

<file path=ppt/ink/ink22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1:11.9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0 269 3993 0 0,'0'0'3281'0'0,"0"0"-661"0"0,0 0-359 0 0,0 0-86 0 0,0 0-196 0 0,0 0-351 0 0,0 0-389 0 0,0 0-348 0 0,0 0-250 0 0,0 0-143 0 0,0 0-54 0 0,0 0-3 0 0,0 0 69 0 0,5 3 69 0 0,86 16 2151 0 0,199-30-803 0 0,-243 4-1878 0 0,-47 7-131 0 0,1 0 1 0 0,0-1-1 0 0,0 1 1 0 0,-1 0-1 0 0,1 0 1 0 0,0-1-1 0 0,0 1 1 0 0,-1-1-1 0 0,1 1 1 0 0,0-1 0 0 0,-1 1-1 0 0,1-1 1 0 0,-1 1-1 0 0,1-1 1 0 0,0 1-1 0 0,-1-1 1 0 0,1 0-1 0 0,-1 1 1 0 0,0-1-1 0 0,1 0 1 0 0,-1 1-1 0 0,1-1 1 0 0,-1 0-1 0 0,0 0 1 0 0,0 1-1 0 0,1-1 1 0 0,-1 0-1 0 0,0 0 1 0 0,0 1-1 0 0,0-1 1 0 0,0 0-1 0 0,0 0 1 0 0,0 0-1 0 0,0 1 1 0 0,0-1-1 0 0,0 0 1 0 0,-1 0-1 0 0,1 0 1 0 0,0 1-1 0 0,0-1 1 0 0,-1 0-1 0 0,1 0 1 0 0,-1 0 81 0 0,-3-12-4917 0 0,0 2-3663 0 0,4 8-2305 0 0</inkml:trace>
  <inkml:trace contextRef="#ctx0" brushRef="#br0" timeOffset="241.732">153 0 11666 0 0,'0'0'1402'0'0,"0"0"-740"0"0,0 0-156 0 0,0 0 315 0 0,0 0 344 0 0,0 0 198 0 0,0 0-19 0 0,0 0-205 0 0,0 0-201 0 0,0 0-182 0 0,0 0-149 0 0,0 0-96 0 0,0 0-106 0 0,9 33-62 0 0,28 101-58 0 0,-28-54 109 0 0,-46 46-60 0 0,6-42-883 0 0,33-57-1689 0 0,14-18-7452 0 0,-12-8-1562 0 0</inkml:trace>
  <inkml:trace contextRef="#ctx0" brushRef="#br0" timeOffset="1673.425">551 534 7826 0 0,'0'0'2846'0'0,"0"0"-587"0"0,0 0-276 0 0,0 0-125 0 0,0 0-298 0 0,0 0-372 0 0,0 0-345 0 0,0 0-236 0 0,0 0-87 0 0,0 0-20 0 0,0 0 1 0 0,0 0-8 0 0,0 0-27 0 0,15-18-16 0 0,98-111 805 0 0,11-18 604 0 0,-40 63-1406 0 0,-82 84-455 0 0,0 1 1 0 0,0-1-1 0 0,0 1 0 0 0,0-1 0 0 0,0 1 0 0 0,-1 0 1 0 0,1 0-1 0 0,0 0 0 0 0,0 0 0 0 0,-1 0 0 0 0,1 1 1 0 0,-1-1-1 0 0,1 0 0 0 0,-1 1 0 0 0,0-1 0 0 0,1 1 0 0 0,-1-1 1 0 0,0 1-1 0 0,0 0 0 0 0,0 0 0 0 0,0-1 0 0 0,0 1 1 0 0,-1 0-1 0 0,1 0 0 0 0,0 0 0 0 0,-1 0 0 0 0,0 0 1 0 0,1 0-1 0 0,-1 0 0 0 0,0 0 0 0 0,0 0 0 0 0,0 0 1 0 0,0 0-1 0 0,0 0 0 0 0,-1 0 0 0 0,1 0 0 0 0,0 0 0 0 0,-1-1 1 0 0,0 1-1 0 0,1 0 0 0 0,-1 0 0 0 0,-1 1 2 0 0,2 7 3 0 0,0 115 69 0 0,0-125-72 0 0,0 1 1 0 0,0 0 0 0 0,0 0-1 0 0,0 0 1 0 0,0 0-1 0 0,0 0 1 0 0,0-1 0 0 0,0 1-1 0 0,0 0 1 0 0,0 0-1 0 0,1 0 1 0 0,-1-1 0 0 0,0 1-1 0 0,1 0 1 0 0,-1 0-1 0 0,0 0 1 0 0,1-1-1 0 0,-1 1 1 0 0,1 0 0 0 0,-1-1-1 0 0,1 1 1 0 0,0 0-1 0 0,-1-1 1 0 0,1 1 0 0 0,0-1-1 0 0,-1 1 1 0 0,1-1-1 0 0,0 1 1 0 0,-1-1 0 0 0,1 0-1 0 0,0 1 1 0 0,0-1-1 0 0,0 0 1 0 0,-1 0-1 0 0,1 1 1 0 0,0-1 0 0 0,0 0-1 0 0,0 0 1 0 0,0 0-1 0 0,0 0 1 0 0,-1 0 0 0 0,1 0-1 0 0,0 0 1 0 0,0-1-1 0 0,0 1 1 0 0,0 0-1 0 0,-1 0 1 0 0,1 0 0 0 0,0-1-1 0 0,0 1 0 0 0,41-23 111 0 0,149-159 12 0 0,-134 148-158 0 0,-47 69 10 0 0,17 210 614 0 0,-18-135 73 0 0,-9-109-616 0 0,0-1 1 0 0,8 4 802 0 0,-8-5-833 0 0,0 1-1 0 0,0 0-4 0 0,0 0 2 0 0,0 0-8 0 0,0 0-13 0 0,0 0 8 0 0,0 0-12 0 0,0 0 0 0 0,0 0 16 0 0,0 0 6 0 0,0 0 0 0 0,0 0-11 0 0,0 0 8 0 0,0 0 2 0 0,0 0-16 0 0,0 0 15 0 0,0 0 18 0 0,0 0-12 0 0,0 0-19 0 0,0 0-11 0 0,0 0-4 0 0,0 0 8 0 0,0 0-3 0 0,0 0 3 0 0,0 0 18 0 0,0 0 12 0 0,0 0 9 0 0,18 34-6 0 0,-9-5 33 0 0,-9-29-82 0 0,0 0 18 0 0,0 0 22 0 0,0 0 4 0 0,0 0 3 0 0,0 0 8 0 0,0 0 1 0 0,0 0 28 0 0,0 0-22 0 0,0 0-32 0 0,0 0-41 0 0,0 0 14 0 0,0 0-7 0 0,0-5-2157 0 0,0-4-12023 0 0,0 8 2161 0 0</inkml:trace>
</inkml:ink>
</file>

<file path=ppt/ink/ink2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4:53.9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 0 10354 0 0,'0'0'2730'0'0,"0"0"-657"0"0,0 0-248 0 0,0 0-46 0 0,0 0-180 0 0,0 0-269 0 0,0 0-324 0 0,0 0-270 0 0,0 0-172 0 0,0 0-61 0 0,0 0 10 0 0,0 0 2 0 0,0 0 1 0 0,0 3-29 0 0,-16 38 877 0 0,65-80 378 0 0,-49 38-1649 0 0,0 1 6 0 0,0 0-15 0 0,0 0-20 0 0,0 0 20 0 0,-23 1 49 0 0,-14 13-197 0 0,32 9-2071 0 0,7-7-5538 0 0,-2-15 6364 0 0,0 3-11134 0 0</inkml:trace>
</inkml:ink>
</file>

<file path=ppt/ink/ink22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1:06.3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0 663 2865 0 0,'0'0'1545'0'0,"0"0"-270"0"0,0 0 11 0 0,0 0 178 0 0,0 0 164 0 0,0 0 9 0 0,0 0-85 0 0,0 0-136 0 0,0 0-155 0 0,0 0-80 0 0,0 0-35 0 0,0 0-27 0 0,0 0-36 0 0,13 7-67 0 0,39 20-105 0 0,-48-26-775 0 0,0 1 1 0 0,-1-1 0 0 0,1 0-1 0 0,0 0 1 0 0,0-1-1 0 0,0 1 1 0 0,-1-1 0 0 0,1 0-1 0 0,0 0 1 0 0,0 0 0 0 0,0 0-1 0 0,0-1 1 0 0,0 0-1 0 0,-1 0 1 0 0,1 0 0 0 0,0 0-1 0 0,0 0 1 0 0,-1-1 0 0 0,1 1-1 0 0,-1-1 1 0 0,1 0-137 0 0,10-4 317 0 0,91-38 1338 0 0,-102 46-1650 0 0,0 0 1 0 0,0 0-1 0 0,0 0 1 0 0,0 0-1 0 0,-1 1 1 0 0,1-1 0 0 0,-1 1-1 0 0,0-1 1 0 0,1 1-1 0 0,-1 0 1 0 0,0 0-1 0 0,-1 0 1 0 0,1 0-1 0 0,0 0 1 0 0,-1 1-1 0 0,0-1 1 0 0,0 0-1 0 0,0 1 1 0 0,0-1 0 0 0,0 1-1 0 0,-1 1-5 0 0,1-3 1 0 0,4 33 11 0 0,-1-1 0 0 0,-2 0 0 0 0,-2 1-1 0 0,-1 0 1 0 0,-1-1 0 0 0,-2 0 0 0 0,-1 1-1 0 0,-2-2 1 0 0,-2 1 0 0 0,-1-1 0 0 0,-1 0 0 0 0,-3 3-12 0 0,-20 48 10 0 0,32-81-7 0 0,0 0 0 0 0,0 0 0 0 0,0-1 0 0 0,-1 1 0 0 0,1-1 0 0 0,-1 0 0 0 0,0 1 0 0 0,1-1 0 0 0,-1 0 0 0 0,0-1 0 0 0,0 1 0 0 0,0 0 0 0 0,-1-1 0 0 0,1 0 0 0 0,0 0 0 0 0,-1 0 0 0 0,1 0 0 0 0,0 0 0 0 0,-1-1 0 0 0,1 1 0 0 0,-1-1 0 0 0,1 0 0 0 0,-1 0 0 0 0,1 0 0 0 0,-1-1 0 0 0,1 1 0 0 0,0-1 0 0 0,-1 0-3 0 0,1-2-4 0 0,-1 0 0 0 0,1 0 0 0 0,-1 0 0 0 0,1 0 0 0 0,0-1 0 0 0,1 0 0 0 0,-1 1 0 0 0,1-1 0 0 0,-1 0 0 0 0,1 0 0 0 0,0 0 0 0 0,1-1 0 0 0,-1 1 0 0 0,1 0 0 0 0,0-1 0 0 0,0 1-1 0 0,0-1 1 0 0,0 1 0 0 0,1-1 0 0 0,0 1 0 0 0,0-1 0 0 0,0 0 0 0 0,0 1 0 0 0,1-1 0 0 0,0 1 0 0 0,0-1 0 0 0,0 1 0 0 0,0 0 0 0 0,1-1 0 0 0,0 1 0 0 0,0-1 4 0 0,7-11-142 0 0,2 0 1 0 0,-1 0-1 0 0,2 1 0 0 0,0 0 1 0 0,0 1-1 0 0,2 0 1 0 0,0 1-1 0 0,0 1 0 0 0,1 0 1 0 0,1 1-1 0 0,7-4 142 0 0,-1 0-1551 0 0,-1 0-2538 0 0,-7 5-4510 0 0,-6 6-3058 0 0</inkml:trace>
  <inkml:trace contextRef="#ctx0" brushRef="#br0" timeOffset="479.929">63 365 4937 0 0,'0'0'3748'0'0,"0"0"-1343"0"0,0 0-479 0 0,0 0-40 0 0,0 0-120 0 0,0 0-243 0 0,0 0-334 0 0,0 0-285 0 0,0 0-192 0 0,0 0-99 0 0,0 0-35 0 0,0 0-11 0 0,0 0-12 0 0,18-17-11 0 0,82-83 380 0 0,-25 4 1010 0 0,-62 70-1355 0 0,-13 26-551 0 0,0 0-3 0 0,0 0-29 0 0,0 0-22 0 0,11 18-55 0 0,45 93 478 0 0,-11-31-451 0 0,-31-59-798 0 0,-7-11-4480 0 0,-4-4-6697 0 0</inkml:trace>
  <inkml:trace contextRef="#ctx0" brushRef="#br0" timeOffset="5051.153">521 15 0 0 0,'0'0'1476'0'0,"0"0"195"0"0,0 0 114 0 0,0 0-1 0 0,0 0-30 0 0,0 0-167 0 0,0 0-176 0 0,0 0-211 0 0,0 0-177 0 0,0 0-100 0 0,0-2-40 0 0,0-8-14 0 0,0 7 5 0 0,0 3-27 0 0,0 0-66 0 0,0 0-63 0 0,8 0 2912 0 0,10 0-2758 0 0,-6 2-760 0 0,-1-1 1 0 0,1 2 0 0 0,-1-1-1 0 0,0 1 1 0 0,0 1-1 0 0,0 0 1 0 0,0 1-1 0 0,-1 0 1 0 0,1 0-1 0 0,-1 1 1 0 0,-1 1 0 0 0,1 0-1 0 0,-1 0 1 0 0,0 0-1 0 0,-1 1 1 0 0,0 1-1 0 0,0 0 1 0 0,0 0-1 0 0,-1 0 1 0 0,-1 1 0 0 0,0-1-1 0 0,0 2 1 0 0,-1-1-1 0 0,0 1 1 0 0,-1 0-113 0 0,8 15 85 0 0,-1 1 0 0 0,-2 0 0 0 0,-1 1 1 0 0,-1-1-1 0 0,-2 1 0 0 0,0 1 0 0 0,-2-1 1 0 0,-1 1-1 0 0,-1-1 0 0 0,-2 1 0 0 0,-1-1 1 0 0,-2 9-86 0 0,-6 5 62 0 0,-2 0 1 0 0,-1-2-1 0 0,-3 0 1 0 0,-18 34-63 0 0,18-39 0 0 0,-23 42-261 0 0,29-95-9839 0 0,9 14 840 0 0</inkml:trace>
</inkml:ink>
</file>

<file path=ppt/ink/ink22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1:18.6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17 206 0 0 0,'0'0'332'0'0,"0"0"1099"0"0,0 0 416 0 0,0 0 218 0 0,0 0 139 0 0,0 0-22 0 0,0 0-215 0 0,0 0-357 0 0,0 0-394 0 0,0 0-316 0 0,0 0-209 0 0,-2-3-134 0 0,-10-9-70 0 0,10 9-58 0 0,2 3-52 0 0,0 0-93 0 0,2 18 667 0 0,103 295 3464 0 0,-47-70-3447 0 0,-52-246 1966 0 0,5-40-3010 0 0,-8 30 291 0 0,117-398-114 0 0,-94 296-346 0 0,-26 115 142 0 0,0 0-62 0 0,0 0-94 0 0,0 0-117 0 0,0 12-1454 0 0,-2 26-1213 0 0,-1-12-5818 0 0,3-25 8155 0 0,-2 14-11129 0 0</inkml:trace>
  <inkml:trace contextRef="#ctx0" brushRef="#br0" timeOffset="703.665">443 700 6329 0 0,'0'0'1755'0'0,"0"0"-433"0"0,0 0-78 0 0,0 0 63 0 0,0 0-31 0 0,0 0-147 0 0,0 0-217 0 0,0 0-153 0 0,0 0-60 0 0,0 0 23 0 0,0 0 12 0 0,0 0-31 0 0,0 0-22 0 0,-2 12-41 0 0,-19 97 1343 0 0,-71 89-117 0 0,74-168-1695 0 0,16-30-195 0 0,2 0 29 0 0,0 0 19 0 0,0 0 38 0 0,0 0 31 0 0,8-27 203 0 0,187-324-273 0 0,-190 342 13 0 0,-4 9-36 0 0,-1 1 0 0 0,0-1 1 0 0,0 1-1 0 0,1-1 0 0 0,-1 1 0 0 0,0 0 1 0 0,1-1-1 0 0,-1 1 0 0 0,1-1 0 0 0,-1 1 1 0 0,1-1-1 0 0,-1 0 0 0 0,1 1 0 0 0,-1-1 1 0 0,1 1-1 0 0,-1-1 0 0 0,1 0 1 0 0,-1 1-1 0 0,1-1 0 0 0,0 0 0 0 0,-1 0 1 0 0,1 0-1 0 0,-1 1 0 0 0,1-1 0 0 0,0 0 1 0 0,-1 0-1 0 0,1 0 0 0 0,0 0 1 0 0,-1 0-1 0 0,1 0 0 0 0,0 0 0 0 0,-1 0 1 0 0,1 0-1 0 0,0-1 0 0 0,-1 1 0 0 0,1 0 1 0 0,-1 0-1 0 0,1 0 0 0 0,0-1 1 0 0,-1 1-1 0 0,1 0 0 0 0,-1-1 0 0 0,1 1 1 0 0,-1-1-1 0 0,1 1 0 0 0,-1 0 0 0 0,1-1 1 0 0,-1 1-1 0 0,1-1 0 0 0,-1 1 0 0 0,0-1 1 0 0,1 0-1 0 0,-1 1 0 0 0,0-1 0 0 0,9 37 166 0 0,-1 1-1 0 0,-2 0 1 0 0,-2 1 0 0 0,-1-1-1 0 0,-3 1 1 0 0,-1 11-166 0 0,3-29-46 0 0,-1-18-3709 0 0,0-13-7217 0 0,-1 8-10 0 0</inkml:trace>
  <inkml:trace contextRef="#ctx0" brushRef="#br0" timeOffset="963.646">347 865 6545 0 0,'0'0'1654'0'0,"0"0"-306"0"0,0 0 53 0 0,0 0 154 0 0,0 0-2 0 0,0 0-102 0 0,0 0-133 0 0,0 0-120 0 0,0 0-130 0 0,0 0-144 0 0,0 0-132 0 0,0 0-122 0 0,0 0-105 0 0,30-2-108 0 0,94-9-107 0 0,44 2-445 0 0,-147 15-1076 0 0,-11-2-1592 0 0,-1-3-4651 0 0,-3-1-3992 0 0</inkml:trace>
  <inkml:trace contextRef="#ctx0" brushRef="#br0" timeOffset="1876.757">778 825 0 0 0,'0'0'2059'0'0,"0"0"-337"0"0,0 0-177 0 0,0 0 41 0 0,0 0 48 0 0,0 0-130 0 0,0 0-269 0 0,0 0-300 0 0,0 0-223 0 0,0 0-92 0 0,0 0 31 0 0,0 0 103 0 0,0 0 28 0 0,-4 10-4 0 0,-19 76 1181 0 0,-9 90 135 0 0,32-175-2129 0 0,0 0-1 0 0,-1 1 1 0 0,1-1 0 0 0,0 0 0 0 0,0 1 0 0 0,-1-1 0 0 0,1 0 0 0 0,-1 0 0 0 0,1 1 0 0 0,-1-1-1 0 0,0 0 1 0 0,1 0 0 0 0,-1 0 0 0 0,0 0 0 0 0,0 0 0 0 0,0 0 0 0 0,0 0 0 0 0,0 0-1 0 0,0 0 1 0 0,0 0 0 0 0,0-1 0 0 0,0 1 0 0 0,0 0 0 0 0,0 0 0 0 0,0-1 0 0 0,-1 1 0 0 0,1-1-1 0 0,0 0 1 0 0,0 1 0 0 0,-1-1 0 0 0,1 0 0 0 0,0 1 0 0 0,-1-1 35 0 0,1 0-1016 0 0,1-7-8534 0 0,0 6 705 0 0</inkml:trace>
  <inkml:trace contextRef="#ctx0" brushRef="#br0" timeOffset="2126.82">739 828 3153 0 0,'0'0'1041'0'0,"0"0"-254"0"0,0 0 260 0 0,0 0 495 0 0,0 0 261 0 0,0 0 20 0 0,0 0-154 0 0,0 0-195 0 0,0 0-204 0 0,0 0-222 0 0,0 0-148 0 0,0 0-161 0 0,0 0-132 0 0,24 3-125 0 0,76 7-112 0 0,-2-11-290 0 0,-100 18-3201 0 0,-12-6-5619 0 0,9-6 766 0 0</inkml:trace>
  <inkml:trace contextRef="#ctx0" brushRef="#br0" timeOffset="2311.993">687 1053 648 0 0,'0'0'2169'0'0,"0"0"56"0"0,0 0 240 0 0,0 0 42 0 0,0 0-274 0 0,0 0-429 0 0,0 0-421 0 0,0 0-340 0 0,0 0-246 0 0,0 0-205 0 0,0 0-189 0 0,0 0-140 0 0,31-4-103 0 0,95-14-88 0 0,-110 16-339 0 0,53-8 426 0 0,-38 4-5504 0 0,-25 5 3785 0 0,4-2-8711 0 0</inkml:trace>
  <inkml:trace contextRef="#ctx0" brushRef="#br0" timeOffset="3058.603">1437 446 0 0 0,'0'0'2795'0'0,"0"0"-568"0"0,0 0-119 0 0,0 0 127 0 0,0 0 1 0 0,0 0-250 0 0,0 0-471 0 0,0 0-443 0 0,0 0-285 0 0,0 0-162 0 0,0 0-63 0 0,0 0-19 0 0,0 0-41 0 0,11-4 1120 0 0,-13 16-1268 0 0,1 0 1 0 0,-2 0-1 0 0,0 0 0 0 0,0 0 0 0 0,-1-1 1 0 0,0 1-1 0 0,-1-1 0 0 0,-1 0 0 0 0,0 0 1 0 0,-5 7-355 0 0,-10 20 322 0 0,-3 7-127 0 0,18-35-139 0 0,-1 1 0 0 0,1-1-1 0 0,1 2 1 0 0,0-1 0 0 0,1 1 0 0 0,0-1-1 0 0,0 1 1 0 0,2 0 0 0 0,-1 0-1 0 0,2 1 1 0 0,-1 5-56 0 0,2-17 23 0 0,0 0-1 0 0,0 0 0 0 0,0 1 1 0 0,0-1-1 0 0,0 0 1 0 0,0 0-1 0 0,0 0 0 0 0,1 1 1 0 0,-1-1-1 0 0,1 0 1 0 0,-1 0-1 0 0,0 0 0 0 0,1 0 1 0 0,0 0-1 0 0,-1 0 1 0 0,1 0-1 0 0,0 0 0 0 0,-1 0 1 0 0,1 0-1 0 0,0 0 1 0 0,0 0-1 0 0,0 0 0 0 0,0-1 1 0 0,0 1-1 0 0,0 0 1 0 0,0-1-1 0 0,0 1 0 0 0,0-1 1 0 0,0 1-1 0 0,0-1 1 0 0,1 1-1 0 0,-1-1 0 0 0,0 0 1 0 0,0 1-1 0 0,0-1 1 0 0,0 0-1 0 0,1 0 1 0 0,-1 0-1 0 0,0 0 0 0 0,0 0 1 0 0,1 0-1 0 0,-1-1 1 0 0,0 1-1 0 0,0 0 0 0 0,1-1-22 0 0,166-13 825 0 0,-146 3-3222 0 0,-21 4-2850 0 0,-4-1-5219 0 0,1 4 1255 0 0</inkml:trace>
  <inkml:trace contextRef="#ctx0" brushRef="#br0" timeOffset="3523.379">1131 214 7642 0 0,'0'0'1921'0'0,"0"0"-410"0"0,0 0-89 0 0,0 0 56 0 0,0 0 6 0 0,0 0-106 0 0,0 0-206 0 0,0 0-167 0 0,0 0-98 0 0,0 0-65 0 0,0 0-33 0 0,0 0-50 0 0,25-11-59 0 0,114-49 519 0 0,-120 53-752 0 0,0-2-1 0 0,-1 0 0 0 0,0-1 0 0 0,0 0 1 0 0,-1-2-1 0 0,12-10-466 0 0,55-41 458 0 0,-83 63-460 0 0,1 0 1 0 0,-1 0 0 0 0,1 0 0 0 0,-1 1-1 0 0,1-1 1 0 0,-1 0 0 0 0,1 1 0 0 0,-1 0-1 0 0,0-1 1 0 0,1 1 0 0 0,-1 0 0 0 0,0-1 0 0 0,0 1-1 0 0,1 0 1 0 0,-1 0 0 0 0,0 0 0 0 0,0 0-1 0 0,0 0 1 0 0,0 0 0 0 0,0 0 0 0 0,0 1-1 0 0,-1-1 1 0 0,1 0 0 0 0,0 1 0 0 0,-1-1 0 0 0,1 0-1 0 0,0 1 1 0 0,-1-1 0 0 0,0 0 0 0 0,1 1-1 0 0,-1-1 1 0 0,0 1 0 0 0,0-1 0 0 0,0 1 1 0 0,5 9 16 0 0,47 99 171 0 0,-13-32-82 0 0,-30-55-84 0 0,1 5-918 0 0,2-14-7930 0 0,-9-14-3280 0 0</inkml:trace>
</inkml:ink>
</file>

<file path=ppt/ink/ink22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1:47.0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1 306 2144 0 0,'0'0'2024'0'0,"0"0"-268"0"0,0 0 79 0 0,0 0 225 0 0,0 0 98 0 0,0 0-113 0 0,0 0-334 0 0,0 0-391 0 0,0 0-282 0 0,0 0-161 0 0,0 0-81 0 0,10 8 2506 0 0,137-1 886 0 0,165-26-2156 0 0,-113 5-1424 0 0,-199 14-742 0 0,-19 4-3520 0 0,-2 13-1789 0 0,6-6-5016 0 0,9-7 255 0 0</inkml:trace>
  <inkml:trace contextRef="#ctx0" brushRef="#br0" timeOffset="365.073">80 549 8682 0 0,'0'0'2582'0'0,"0"0"-459"0"0,0 0-227 0 0,0 0-22 0 0,0 0-120 0 0,0 0-234 0 0,0 0-337 0 0,0 0-320 0 0,0 0-234 0 0,0 0-118 0 0,0 0-39 0 0,0 0-22 0 0,0 0-22 0 0,-7 4 1337 0 0,62 14 2 0 0,182-15-185 0 0,-92-14-1338 0 0,-104 8-327 0 0,-41 3 11 0 0,0 0-30 0 0,-7-7-7597 0 0,3 4-3376 0 0,2 2-219 0 0</inkml:trace>
  <inkml:trace contextRef="#ctx0" brushRef="#br0" timeOffset="1058.297">244 19 3257 0 0,'0'0'2388'0'0,"0"0"-298"0"0,0 0-35 0 0,0 0 71 0 0,0 0-70 0 0,0 0-206 0 0,0 0-382 0 0,0 0-399 0 0,0 0-253 0 0,0 0-172 0 0,0 0-100 0 0,0 0-28 0 0,0 0-24 0 0,-4-4-13 0 0,-11-11-8 0 0,13 34 2264 0 0,8-11-2489 0 0,0 0 1 0 0,1-1-1 0 0,0 1 0 0 0,0-1 1 0 0,1-1-1 0 0,0 1 1 0 0,0-2-1 0 0,0 1 0 0 0,1-1 1 0 0,0 0-1 0 0,4 2-246 0 0,16 10 365 0 0,186 111 473 0 0,-185-107-795 0 0,-21-16-34 0 0,1 1-1 0 0,-1 0 1 0 0,-1 1-1 0 0,1 0 0 0 0,-1 0 1 0 0,0 1-1 0 0,-1 0 1 0 0,0 0-1 0 0,0 1 1 0 0,4 6-9 0 0,-10-12 17 0 0,0-1 0 0 0,0 1 0 0 0,0-1-1 0 0,0 1 1 0 0,-1-1 0 0 0,1 1 0 0 0,-1 0 0 0 0,0-1 0 0 0,1 1 0 0 0,-1 0 0 0 0,0 0-1 0 0,-1-1 1 0 0,1 1 0 0 0,0 0 0 0 0,-1-1 0 0 0,0 1 0 0 0,1 0 0 0 0,-1-1 0 0 0,0 1-1 0 0,0-1 1 0 0,0 0 0 0 0,-1 1 0 0 0,1-1 0 0 0,-1 0 0 0 0,1 1 0 0 0,-2 0-17 0 0,-43 42 180 0 0,-112 124 142 0 0,-47 3 188 0 0,166-131-270 0 0,38-41-232 0 0,0 0-11 0 0,1 0 6 0 0,0 0-8 0 0,0 0-1 0 0,0 0 9 0 0,0 0-6 0 0,0 0 11 0 0,0 0 6 0 0,0 0-28 0 0,0 0-2 0 0,0 0-13 0 0,0 0 13 0 0,0 0-7 0 0,10-25-3395 0 0,1 11-5472 0 0,-8 13-3398 0 0</inkml:trace>
</inkml:ink>
</file>

<file path=ppt/ink/ink22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1:50.3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169 165 1368 0 0,'0'0'2107'0'0,"0"0"-194"0"0,0 0-83 0 0,0 0 58 0 0,0 0 26 0 0,0 0-127 0 0,0 0-262 0 0,0 0-347 0 0,0 0-306 0 0,0 0-192 0 0,0 0-118 0 0,-3 10-46 0 0,-59 161 1898 0 0,-24 105-118 0 0,83-266-2675 0 0,-6 14 2305 0 0,5-37-252 0 0,4 5-1623 0 0,-1-22 22 0 0,1 0 0 0 0,2 0-1 0 0,1 0 1 0 0,2 1 0 0 0,5-20-73 0 0,63-142 48 0 0,-59 162-38 0 0,0 0 1 0 0,3 2-1 0 0,0 0 1 0 0,2 1-1 0 0,0 1 1 0 0,2 0-1 0 0,21-18-10 0 0,-42 42 0 0 0,1 0 0 0 0,-1 0 0 0 0,1 0 0 0 0,-1 0 0 0 0,1 1 0 0 0,-1-1 0 0 0,1 0 0 0 0,0 0 0 0 0,-1 1 0 0 0,1-1 0 0 0,0 0 0 0 0,0 1 0 0 0,-1-1 0 0 0,1 1 0 0 0,0-1 0 0 0,0 1 0 0 0,0-1 0 0 0,0 1 0 0 0,0 0 0 0 0,0-1 1 0 0,0 1-1 0 0,0 0 0 0 0,0 0 0 0 0,0 0 0 0 0,0-1 0 0 0,-1 1 0 0 0,1 0 0 0 0,0 0 0 0 0,0 1 0 0 0,0-1 0 0 0,0 0 0 0 0,0 0 0 0 0,0 0 0 0 0,0 1 0 0 0,0-1 0 0 0,0 0 0 0 0,0 1 0 0 0,0-1 0 0 0,0 1 0 0 0,-1-1 0 0 0,1 1 0 0 0,0-1 0 0 0,0 1 0 0 0,0 0 0 0 0,-1-1 0 0 0,1 1 0 0 0,0 0 0 0 0,-1 0 0 0 0,1-1 0 0 0,-1 1 0 0 0,1 0 0 0 0,-1 0 0 0 0,1 0 0 0 0,-1 0 0 0 0,0 0 0 0 0,1 0 0 0 0,-1 0 0 0 0,0 0 0 0 0,0 0 0 0 0,6 24 87 0 0,-2 0-1 0 0,-1 0 1 0 0,0 1-1 0 0,-2-1 1 0 0,-1 1-1 0 0,-2-1 1 0 0,-2 20-87 0 0,-9 183 317 0 0,26-158-291 0 0,6-87 299 0 0,-17 12-285 0 0,56-97 171 0 0,150-241-125 0 0,-153 277-62 0 0,-49 73-145 0 0,1 13 134 0 0,10 224 316 0 0,-9-59 37 0 0,6-56-104 0 0,4-67-162 0 0,-12-69-251 0 0,11-25-5735 0 0,-12 25 257 0 0,-1 6-4327 0 0</inkml:trace>
</inkml:ink>
</file>

<file path=ppt/ink/ink22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1:52.1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45 7426 0 0,'0'0'4449'0'0,"0"0"-2021"0"0,0 0-870 0 0,0 0-58 0 0,0 0 20 0 0,0 0-71 0 0,0 0-202 0 0,0 0-277 0 0,0 0-197 0 0,0 0-95 0 0,0 0-51 0 0,0 0-64 0 0,10 0-56 0 0,77-5 1184 0 0,92-11 137 0 0,-41 0-1476 0 0,-126 14-848 0 0,16-3 1526 0 0,-21 6-2737 0 0,-11 4-3725 0 0,-2-1 100 0 0,-1 0-6600 0 0</inkml:trace>
</inkml:ink>
</file>

<file path=ppt/ink/ink22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1:52.3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24 15771 0 0,'0'0'1530'0'0,"0"0"-451"0"0,0 0 16 0 0,0 0 190 0 0,0 0 65 0 0,0 0-122 0 0,0 0-243 0 0,0 0-275 0 0,0 0-183 0 0,0 0-141 0 0,0 0-145 0 0,34-3-82 0 0,106-10-69 0 0,12 6-1490 0 0,-109 8-5880 0 0,-33-1-4659 0 0</inkml:trace>
</inkml:ink>
</file>

<file path=ppt/ink/ink22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1:51.2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4 107 352 0 0,'0'0'3467'0'0,"0"0"-591"0"0,0 0-246 0 0,0 0-35 0 0,0 0-129 0 0,0 0-308 0 0,0 0-357 0 0,0 0-338 0 0,0 0-272 0 0,0 0-231 0 0,0 0-203 0 0,0 0-127 0 0,0 0-95 0 0,-3 26 1478 0 0,65 172-466 0 0,15 12-1142 0 0,-59-162-260 0 0,-14-86 2398 0 0,8-37-2668 0 0,48-129 211 0 0,-11-5-70 0 0,-45 147 20 0 0,-4 61-74 0 0,0 1 10 0 0,0 0-16 0 0,0 0-11 0 0,0 0-10 0 0,0 0-40 0 0,0 0-29 0 0,-22 56-5680 0 0,17-39-1876 0 0,3-12-4027 0 0</inkml:trace>
  <inkml:trace contextRef="#ctx0" brushRef="#br0" timeOffset="481.445">578 501 3553 0 0,'0'0'2871'0'0,"0"0"-549"0"0,0 0-156 0 0,0 0-86 0 0,0 0-94 0 0,0 0-210 0 0,0 0-354 0 0,0 0-354 0 0,0 0-282 0 0,0 0-186 0 0,0 0-93 0 0,0 0-38 0 0,0 0-37 0 0,-10 11-43 0 0,-33 32-55 0 0,42-41-294 0 0,-1-1 1 0 0,1 1-1 0 0,-1 0 1 0 0,1 0-1 0 0,0 0 0 0 0,0 0 1 0 0,0 0-1 0 0,0 0 1 0 0,0 0-1 0 0,0 0 0 0 0,0 0 1 0 0,1 0-1 0 0,-1 1 1 0 0,1-1-1 0 0,-1 0 0 0 0,1 0 1 0 0,0 1-1 0 0,0-1 1 0 0,0 0-1 0 0,0 0 0 0 0,1 1 1 0 0,-1-1-1 0 0,1 2-40 0 0,0 4 122 0 0,2-4-28 0 0,0 0-1 0 0,0-1 1 0 0,0 0 0 0 0,1 1 0 0 0,-1-1 0 0 0,1-1-1 0 0,0 1 1 0 0,0 0 0 0 0,0-1 0 0 0,0 0 0 0 0,0 0-1 0 0,1 0 1 0 0,-1 0 0 0 0,0-1 0 0 0,1 0 0 0 0,-1 0-1 0 0,1 0 1 0 0,0 0 0 0 0,-1-1 0 0 0,1 0 0 0 0,0 1-1 0 0,-1-2 1 0 0,1 1 0 0 0,0-1 0 0 0,-1 1 0 0 0,1-1-1 0 0,0-1-93 0 0,0 2 61 0 0,-1 0-1 0 0,0-1 1 0 0,1 0-1 0 0,-1 0 1 0 0,0 0-1 0 0,0 0 1 0 0,1-1-1 0 0,-1 0 1 0 0,0 1-1 0 0,-1-1 1 0 0,1-1-1 0 0,0 1 1 0 0,-1-1-1 0 0,1 1 1 0 0,-1-1-1 0 0,0 0 1 0 0,1 0-1 0 0,-2 0 1 0 0,1-1-1 0 0,0 1 1 0 0,-1-1-1 0 0,1 0 1 0 0,-1 1-1 0 0,0-1 1 0 0,0 0-1 0 0,-1 0 1 0 0,1 0 0 0 0,-1-1-1 0 0,0 1 1 0 0,0 0-1 0 0,0 0 1 0 0,0-1-1 0 0,-1 1 1 0 0,0 0-1 0 0,0-4-60 0 0,-2 4-27 0 0,-1 1 1 0 0,1-1-1 0 0,-1 1 1 0 0,0 0-1 0 0,0-1 0 0 0,0 1 1 0 0,-1 1-1 0 0,1-1 0 0 0,-1 0 1 0 0,1 1-1 0 0,-1 0 1 0 0,0 0-1 0 0,0 0 0 0 0,0 0 1 0 0,0 1-1 0 0,0-1 1 0 0,0 1-1 0 0,-1 0 0 0 0,1 0 1 0 0,0 1-1 0 0,-1-1 0 0 0,1 1 1 0 0,0 0-1 0 0,-1 0 1 0 0,1 0-1 0 0,-2 1 27 0 0,-74 8-2451 0 0,54-1-1696 0 0,1 3-4702 0 0,13-6-3450 0 0</inkml:trace>
</inkml:ink>
</file>

<file path=ppt/ink/ink22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1:54.1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30 9722 0 0,'0'0'1930'0'0,"0"0"-569"0"0,0 0-218 0 0,0 0 114 0 0,0 0 55 0 0,0 0-72 0 0,0 0-133 0 0,0 0-157 0 0,0 0-144 0 0,0 0-131 0 0,34-5-91 0 0,104-15-76 0 0,-38 15 958 0 0,-98 6-1434 0 0,-1-1-1 0 0,1 0 1 0 0,-1 1 0 0 0,1-1-1 0 0,-1 1 1 0 0,0-1-1 0 0,1 1 1 0 0,-1 0-1 0 0,1 0 1 0 0,-1 0 0 0 0,0-1-1 0 0,0 1 1 0 0,0 0-1 0 0,1 1 1 0 0,-1-1 0 0 0,0 0-1 0 0,0 0 1 0 0,0 0-1 0 0,-1 1 1 0 0,1-1 0 0 0,0 0-1 0 0,0 1 1 0 0,-1-1-1 0 0,1 1 1 0 0,-1-1 0 0 0,1 1-1 0 0,-1-1 1 0 0,0 1-1 0 0,1-1 1 0 0,-1 1 0 0 0,0-1-1 0 0,0 1 1 0 0,0-1-1 0 0,0 1 1 0 0,0-1-1 0 0,-1 1 1 0 0,1 0 0 0 0,0-1-1 0 0,-1 1 1 0 0,1-1-1 0 0,-1 0 1 0 0,1 1 0 0 0,-1-1-1 0 0,0 1 1 0 0,0 0-32 0 0,-71 79 709 0 0,-54 46 43 0 0,114-86-341 0 0,12-39-372 0 0,1-1 0 0 0,-1 1 0 0 0,1 0 0 0 0,0 0 0 0 0,0-1-1 0 0,0 1 1 0 0,0 0 0 0 0,0-1 0 0 0,0 1 0 0 0,0-1 0 0 0,0 1 0 0 0,1-1 0 0 0,-1 0 0 0 0,0 0 0 0 0,1 1 0 0 0,-1-1-1 0 0,1 0 1 0 0,0 0 0 0 0,-1 0 0 0 0,1 0 0 0 0,0-1 0 0 0,-1 1 0 0 0,1 0 0 0 0,0-1 0 0 0,0 0 0 0 0,0 1 0 0 0,0-1 0 0 0,-1 0-1 0 0,2 0-38 0 0,20 1 242 0 0,0-1 0 0 0,1-1 0 0 0,-1-2-1 0 0,0 0 1 0 0,0-1 0 0 0,0-2 0 0 0,-1 0-1 0 0,1-1 1 0 0,10-6-242 0 0,-10 5 85 0 0,-18 7-850 0 0,1-2 806 0 0,-8 3-5033 0 0,-5 0-4909 0 0,4 0-3050 0 0</inkml:trace>
</inkml:ink>
</file>

<file path=ppt/ink/ink22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1:53.3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280 0 3633 0 0,'0'0'3537'0'0,"0"0"-905"0"0,0 0-489 0 0,0 0-48 0 0,0 0-40 0 0,0 0-182 0 0,0 0-238 0 0,0 0-327 0 0,0 0-341 0 0,0 0-241 0 0,0 0-160 0 0,0 0-100 0 0,-5 3-29 0 0,1 1-324 0 0,0-1-1 0 0,0 1 1 0 0,0 0-1 0 0,1 0 1 0 0,0 0-1 0 0,-1 1 1 0 0,1-1-1 0 0,1 1 1 0 0,-1 0-1 0 0,1 0 1 0 0,0 0-1 0 0,0 0 1 0 0,0 0-1 0 0,1 0 1 0 0,-1 0 0 0 0,1 5-113 0 0,-3 8 142 0 0,2 0 1 0 0,1 0 0 0 0,0 0 0 0 0,1 0 0 0 0,1 0 0 0 0,0 0 0 0 0,1 0 0 0 0,2 0 0 0 0,0 0 0 0 0,0-1 0 0 0,2 0 0 0 0,0 0-143 0 0,13 13-79 0 0,12-22-3449 0 0,-30-8 3356 0 0,8-1-2648 0 0,-2-2-4942 0 0,-5-1-3698 0 0</inkml:trace>
  <inkml:trace contextRef="#ctx0" brushRef="#br0" timeOffset="242.448">0 427 10586 0 0,'0'0'2487'0'0,"0"0"-892"0"0,0 0-552 0 0,0 0-93 0 0,0 0 55 0 0,0 0 108 0 0,0 0 32 0 0,0 0-66 0 0,0 0-89 0 0,0 0-186 0 0,0 0-183 0 0,0 0-122 0 0,0 0-92 0 0,33 2-67 0 0,104 2-69 0 0,22-16 318 0 0,-15 4-1129 0 0,-129 16-977 0 0,-13 6-7683 0 0,-2-11-2194 0 0</inkml:trace>
</inkml:ink>
</file>

<file path=ppt/ink/ink22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1:57.9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2 472 3257 0 0,'0'0'2518'0'0,"0"0"-633"0"0,0 0-294 0 0,0 0 110 0 0,0 0 111 0 0,0 0-30 0 0,0 0-170 0 0,0 0-314 0 0,0 0-271 0 0,0 0-191 0 0,0 0-97 0 0,-2-10-55 0 0,2-79 1878 0 0,40-51 514 0 0,-33 121-2964 0 0,1 1-1 0 0,1 0 1 0 0,1 1-1 0 0,0 0 0 0 0,1 0 1 0 0,1 1-1 0 0,1 1 1 0 0,0 0-1 0 0,1 1 0 0 0,1 0 1 0 0,11-9-112 0 0,18-6 8 0 0,-30 55-23 0 0,-2 2 38 0 0,-2 0 1 0 0,-1 1-1 0 0,-1 0 0 0 0,-2 1 0 0 0,-1 0 1 0 0,-1 0-1 0 0,0 23-23 0 0,7-23 181 0 0,7-56 25 0 0,10-12-199 0 0,2 1 1 0 0,2 1 0 0 0,1 2 0 0 0,2 1 0 0 0,1 2-1 0 0,37-24-7 0 0,-19 36-56 0 0,-42 53 4 0 0,-9-14 79 0 0,-1 0-1 0 0,-1-1 0 0 0,-1 1 0 0 0,0 0 0 0 0,-2 0 1 0 0,0 0-1 0 0,-5 17-26 0 0,-2 32 66 0 0,5 34-242 0 0,4-102 109 0 0,4-2-419 0 0,0 0 1 0 0,-1 0-1 0 0,1 0 0 0 0,-1-1 0 0 0,1 1 1 0 0,-1-1-1 0 0,1 0 0 0 0,-1 0 0 0 0,0 0 1 0 0,0 0-1 0 0,0 0 0 0 0,0-1 0 0 0,0 1 1 0 0,-1-1-1 0 0,1 0 0 0 0,-1 0 0 0 0,0 0 1 0 0,0 0-1 0 0,1-1 486 0 0,10-11-7840 0 0,-2 6-3185 0 0</inkml:trace>
</inkml:ink>
</file>

<file path=ppt/ink/ink2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4:54.4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 1 15467 0 0,'0'0'2405'0'0,"0"0"-613"0"0,0 0-235 0 0,0 0-78 0 0,0 0-151 0 0,0 0-237 0 0,0 0-275 0 0,0 0-257 0 0,0 0-154 0 0,0 0-77 0 0,0 0-65 0 0,0 0-59 0 0,0 0-13 0 0,-1 2-18 0 0,-34 61 650 0 0,35-62-811 0 0,0-1-1 0 0,0 0 2 0 0,25 0 354 0 0,16-30 514 0 0,-64 34-721 0 0,-5 15-257 0 0,27-19 45 0 0,1 0-30 0 0,0 0-7 0 0,0 0-18 0 0,0 0-58 0 0,0 0-84 0 0,13-5-5607 0 0,-9 0-1826 0 0,-2 4-5215 0 0</inkml:trace>
</inkml:ink>
</file>

<file path=ppt/ink/ink22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1:58.2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297 0 8058 0 0,'0'0'2412'0'0,"0"0"-958"0"0,0 0-250 0 0,0 0 206 0 0,0 0 201 0 0,0 0 14 0 0,0 0-162 0 0,0 0-262 0 0,0 0-268 0 0,0 0-193 0 0,0 0-107 0 0,-32 17-104 0 0,-97 56-44 0 0,77-26 187 0 0,47-36-487 0 0,-9 20 86 0 0,1 0 0 0 0,2 0 0 0 0,1 2 0 0 0,1-1 1 0 0,2 1-1 0 0,1 0 0 0 0,2 1 0 0 0,1-1 0 0 0,2 1 1 0 0,1 0-1 0 0,4 22-271 0 0,-2-41 71 0 0,1 0-1 0 0,0 0 1 0 0,1-1 0 0 0,1 0-1 0 0,1 0 1 0 0,0 0 0 0 0,0-1-1 0 0,1 1 1 0 0,1-2 0 0 0,0 1-1 0 0,1-1 1 0 0,10 11-71 0 0,37 21 448 0 0,-54-53-4891 0 0,-2 4-906 0 0,0 5 3585 0 0,0-4-10253 0 0</inkml:trace>
  <inkml:trace contextRef="#ctx0" brushRef="#br0" timeOffset="566.678">394 169 6945 0 0,'0'0'2197'0'0,"0"0"-243"0"0,0 0-189 0 0,0 0-38 0 0,0 0-96 0 0,0 0-236 0 0,0 0-349 0 0,0 0-357 0 0,0 0-222 0 0,0 0-39 0 0,0 0 79 0 0,0 0 107 0 0,0 0 76 0 0,0 12-12 0 0,3 87 1018 0 0,81 167 985 0 0,-42-142-2277 0 0,-40-119-584 0 0,-2-5 214 0 0,1 0 0 0 0,-1-1 0 0 0,0 1 0 0 0,0 0 1 0 0,0-1-1 0 0,0 1 0 0 0,1 0 0 0 0,-1 0 0 0 0,0-1 0 0 0,0 1 0 0 0,0 0 0 0 0,1 0 0 0 0,-1 0 0 0 0,0-1 1 0 0,0 1-1 0 0,1 0 0 0 0,-1 0 0 0 0,0 0 0 0 0,1 0 0 0 0,-1 0 0 0 0,0 0 0 0 0,0-1 0 0 0,1 1 0 0 0,-1 0 1 0 0,0 0-1 0 0,1 0 0 0 0,-1 0 0 0 0,0 0 0 0 0,1 0 0 0 0,-1 0 0 0 0,0 0 0 0 0,1 0 0 0 0,-1 0 0 0 0,0 0 0 0 0,0 1 1 0 0,1-1-1 0 0,-1 0 0 0 0,0 0 0 0 0,1 0 0 0 0,-1 0 0 0 0,0 0 0 0 0,0 1 0 0 0,1-1 0 0 0,-1 0 0 0 0,0 0 1 0 0,0 0-1 0 0,1 1 0 0 0,-1-1 0 0 0,0 0-34 0 0,125-323 524 0 0,-65 158-547 0 0,-54 188-3521 0 0,-4-11-1101 0 0,0-4-4749 0 0</inkml:trace>
  <inkml:trace contextRef="#ctx0" brushRef="#br0" timeOffset="1161.511">1000 619 1832 0 0,'0'0'2410'0'0,"0"0"-327"0"0,0 0 31 0 0,0 0 167 0 0,0 0-20 0 0,0 0-256 0 0,0 0-394 0 0,0 0-323 0 0,0 0-193 0 0,0 0-108 0 0,0 0-82 0 0,0 0-72 0 0,0 0-75 0 0,1-5-73 0 0,0 2-766 0 0,0 3 134 0 0,-1-1 1 0 0,1 0-1 0 0,-1 1 1 0 0,0-1-1 0 0,1 0 1 0 0,-1 1-1 0 0,0-1 1 0 0,0 0-1 0 0,0 0 1 0 0,1 1 0 0 0,-1-1-1 0 0,0 0 1 0 0,0 1-1 0 0,0-1 1 0 0,0 0-1 0 0,0 0 1 0 0,0 1-1 0 0,0-1 1 0 0,0 0-1 0 0,-1 0 1 0 0,1 1-1 0 0,0-1 1 0 0,0 0-1 0 0,-1 1 1 0 0,1-1-1 0 0,0 0 1 0 0,-1 1-1 0 0,1-1 1 0 0,-1 0-1 0 0,1 1 1 0 0,0-1-1 0 0,-1 1 1 0 0,1-1-1 0 0,-1 1 1 0 0,0-1-1 0 0,1 1 1 0 0,-1-1-1 0 0,1 1 1 0 0,-1 0-1 0 0,0-1 1 0 0,1 1-1 0 0,-1 0 1 0 0,0-1-1 0 0,0 1 1 0 0,1 0-1 0 0,-1 0 1 0 0,0 0-1 0 0,1 0 1 0 0,-1 0-1 0 0,0 0 1 0 0,0 0-1 0 0,1 0 1 0 0,-1 0-1 0 0,0 0 1 0 0,0 0-1 0 0,1 0 1 0 0,-1 0-1 0 0,0 0 1 0 0,0 1-1 0 0,1-1 1 0 0,-1 0-54 0 0,-62 45 661 0 0,56-38-595 0 0,2-3-31 0 0,0 1 1 0 0,1 0-1 0 0,0 0 1 0 0,0 0-1 0 0,0 1 0 0 0,0-1 1 0 0,1 1-1 0 0,0 0 1 0 0,0-1-1 0 0,1 2 1 0 0,0-1-1 0 0,0 0 0 0 0,0 0 1 0 0,0 1-1 0 0,1-1 1 0 0,0 1-1 0 0,1-1 1 0 0,-1 1-1 0 0,1-1 1 0 0,1 1-1 0 0,0 2-35 0 0,1-6 21 0 0,0 0 0 0 0,1 0 0 0 0,-1-1 0 0 0,1 1 0 0 0,0-1 0 0 0,0 1 0 0 0,0-1 0 0 0,0 0 0 0 0,0 0 0 0 0,1-1 0 0 0,-1 1 0 0 0,1 0-1 0 0,-1-1 1 0 0,1 0 0 0 0,-1 0 0 0 0,1 0 0 0 0,0 0 0 0 0,-1-1 0 0 0,1 0 0 0 0,0 1 0 0 0,0-1 0 0 0,-1-1 0 0 0,1 1 0 0 0,0 0 0 0 0,1-1-21 0 0,69-10-368 0 0,-54 0-999 0 0,-7 5-1049 0 0,-2-3-4465 0 0,-3 5-5180 0 0</inkml:trace>
  <inkml:trace contextRef="#ctx0" brushRef="#br0" timeOffset="1431.37">1431 626 15883 0 0,'0'0'1449'0'0,"0"0"-609"0"0,0 0-93 0 0,0 0 278 0 0,0 0 250 0 0,0 0 63 0 0,0 0-203 0 0,0 0-306 0 0,0 0-227 0 0,0 0-158 0 0,0 0-108 0 0,0 0-113 0 0,-11 18-67 0 0,-53 89 4 0 0,14-30-718 0 0,45-70-2070 0 0,-2-6-7664 0 0,6-1 7146 0 0,-1 0-6672 0 0</inkml:trace>
  <inkml:trace contextRef="#ctx0" brushRef="#br0" timeOffset="1674.062">1267 563 5473 0 0,'0'0'2634'0'0,"0"0"-220"0"0,0 0-80 0 0,0 0-139 0 0,0 0-324 0 0,0 0-425 0 0,0 0-406 0 0,0 0-327 0 0,0 0-241 0 0,0 0-86 0 0,0 0 22 0 0,0 0 67 0 0,0 0 59 0 0,-2 5 59 0 0,2-1-490 0 0,0-1 0 0 0,0 0 0 0 0,0 1 0 0 0,0-1 1 0 0,0 0-1 0 0,1 1 0 0 0,-1-1 0 0 0,1 0 1 0 0,0 0-1 0 0,0 0 0 0 0,0 1 0 0 0,1-1 0 0 0,-1 0 1 0 0,1 0-1 0 0,-1-1 0 0 0,1 1 0 0 0,0 0 0 0 0,0 0 1 0 0,0-1-1 0 0,1 1 0 0 0,-1-1 0 0 0,0 0 1 0 0,3 2-104 0 0,-1 0 93 0 0,116 113 1479 0 0,-115-111-2077 0 0,23 14-9995 0 0,-28-20-1377 0 0</inkml:trace>
</inkml:ink>
</file>

<file path=ppt/ink/ink22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2:06.3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 11723 0 0,'0'0'2021'0'0,"0"0"-627"0"0,0 0-447 0 0,0 0-134 0 0,0 0-13 0 0,0 0 38 0 0,0 0 46 0 0,0 0-18 0 0,0 0-13 0 0,0 0-53 0 0,0 0-95 0 0,0 0-101 0 0,0 0-75 0 0,5 23-43 0 0,26 138 622 0 0,-29-151-1005 0 0,13 55 324 0 0,-3 0 0 0 0,-3 0 0 0 0,0 61-427 0 0,-9-88 28 0 0,0 15 21 0 0,0-19 9 0 0,0-33-40 0 0,0-1 0 0 0,0 0 2 0 0,0 0 21 0 0,0 0 31 0 0,0 0 32 0 0,0 0 34 0 0,11-18 570 0 0,20-34-563 0 0,-2 0 0 0 0,-2-2 0 0 0,-3-1 0 0 0,-3 0 0 0 0,4-20-145 0 0,-9 15 12 0 0,44-112-8 0 0,-12 121-407 0 0,-38 70-1588 0 0,-10 11-2265 0 0,0-11-4410 0 0,0-6-3912 0 0</inkml:trace>
  <inkml:trace contextRef="#ctx0" brushRef="#br0" timeOffset="646.23">436 460 12947 0 0,'0'0'1816'0'0,"0"0"-557"0"0,0 0-171 0 0,0 0 66 0 0,0 0 14 0 0,0 0-112 0 0,0 0-206 0 0,0 0-245 0 0,0 0-213 0 0,0 0-141 0 0,0 0-105 0 0,0 0-56 0 0,0 0-6 0 0,-12 6-9 0 0,-42 22-7 0 0,-8 37 98 0 0,48-43-135 0 0,-31 59 0 0 0,46-81-10 0 0,-1 0 0 0 0,0 0-1 0 0,0 0 1 0 0,1 0 0 0 0,-1 0 0 0 0,0 0 0 0 0,0 0 0 0 0,1 0-1 0 0,-1 0 1 0 0,0 0 0 0 0,0 0 0 0 0,0 0 0 0 0,1 0 0 0 0,-1 0-1 0 0,0 0 1 0 0,0 0 0 0 0,1 1 0 0 0,-1-1 0 0 0,0 0 0 0 0,0 0-1 0 0,0 0 1 0 0,1 0 0 0 0,-1 1 0 0 0,0-1 0 0 0,0 0 0 0 0,0 0-1 0 0,0 0 1 0 0,0 1 0 0 0,1-1 0 0 0,-1 0 0 0 0,0 0 0 0 0,0 1-1 0 0,0-1 1 0 0,0 0 0 0 0,0 0 0 0 0,0 0 0 0 0,0 1-1 0 0,0-1-20 0 0,23-16 611 0 0,204-215 1070 0 0,-189 187-1421 0 0,-26 77-334 0 0,20 172 407 0 0,-18-131-277 0 0,-62-115 1527 0 0,-109-57-2292 0 0,134 91-807 0 0,9 6-4443 0 0,11 1-3845 0 0</inkml:trace>
  <inkml:trace contextRef="#ctx0" brushRef="#br0" timeOffset="1062.647">694 522 6529 0 0,'0'0'3824'0'0,"0"0"-1994"0"0,0 0-872 0 0,0 0-73 0 0,0 0 88 0 0,0 0 130 0 0,0 0 19 0 0,0 0-87 0 0,0 0-81 0 0,0 0-116 0 0,0 0-105 0 0,0 0-82 0 0,1 13-92 0 0,0 111 1145 0 0,-1-59-1582 0 0,0-64-177 0 0,0-1-6 0 0,0 0-15 0 0,0 0 5 0 0,0 0-72 0 0,0 0-118 0 0,0-22-7362 0 0,0 15 2809 0 0,0 3-2877 0 0</inkml:trace>
  <inkml:trace contextRef="#ctx0" brushRef="#br0" timeOffset="1314.737">716 430 2449 0 0,'0'0'3054'0'0,"0"0"-917"0"0,0 0-366 0 0,0 0 19 0 0,0 0-67 0 0,0 0-251 0 0,0 0-313 0 0,0 0-262 0 0,0 0-111 0 0,0 0-1 0 0,0 0 11 0 0,0 0-9 0 0,0 0-42 0 0,12 1-72 0 0,103 9 1359 0 0,-5-10-2785 0 0,-105 4-2716 0 0,-6 0-8802 0 0,-2 0 5708 0 0</inkml:trace>
  <inkml:trace contextRef="#ctx0" brushRef="#br0" timeOffset="1552.591">685 596 2409 0 0,'0'0'2776'0'0,"0"0"-718"0"0,0 0-223 0 0,0 0 32 0 0,0 0-17 0 0,0 0-121 0 0,0 0-146 0 0,0 0-172 0 0,0 0-145 0 0,0 0-168 0 0,0 0-200 0 0,0 0-185 0 0,0 0-155 0 0,21 3-142 0 0,68 6-106 0 0,-4-20 155 0 0,-64 7-399 0 0,0 1-1593 0 0,-6 2-8808 0 0,-13 1-1111 0 0</inkml:trace>
  <inkml:trace contextRef="#ctx0" brushRef="#br0" timeOffset="2492.594">738 408 0 0 0,'0'0'880'0'0,"0"0"424"0"0,0 0 1 0 0,0 0-86 0 0,0 0 2 0 0,0 0 36 0 0,0 0 0 0 0,0 0-43 0 0,0 0-95 0 0,0 0-107 0 0,-10 0 2793 0 0,-58 25-1621 0 0,-1-1-1520 0 0,74-25-7853 0 0,-1-2-2791 0 0</inkml:trace>
</inkml:ink>
</file>

<file path=ppt/ink/ink22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2:00.3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0 538 5401 0 0,'0'0'2519'0'0,"0"0"-366"0"0,0 0-139 0 0,0 0-110 0 0,0 0-280 0 0,0 0-359 0 0,0 0-383 0 0,0 0-272 0 0,0 0-69 0 0,0 0 64 0 0,0 0 96 0 0,0 0 68 0 0,0 0-28 0 0,7 3-63 0 0,75 12 1590 0 0,77-26-640 0 0,-57-7-1808 0 0,-96 17-138 0 0,1 0-457 0 0,-5-4-3808 0 0,-2 4-1417 0 0,0 1-5718 0 0</inkml:trace>
  <inkml:trace contextRef="#ctx0" brushRef="#br0" timeOffset="253.712">173 353 13115 0 0,'0'0'1453'0'0,"0"0"-522"0"0,0 0-76 0 0,0 0 259 0 0,0 0 213 0 0,0 0-4 0 0,0 0-203 0 0,0 0-263 0 0,0 0-222 0 0,0 0-165 0 0,0 0-132 0 0,-4 34-106 0 0,-12 102-74 0 0,-2 51-1301 0 0,20-172-1087 0 0,1-6-3647 0 0,-3-7 3599 0 0,2 2-9258 0 0</inkml:trace>
  <inkml:trace contextRef="#ctx0" brushRef="#br0" timeOffset="786.029">496 151 4241 0 0,'0'0'2430'0'0,"0"0"-702"0"0,0 0-248 0 0,0 0-45 0 0,0 0-78 0 0,0 0-98 0 0,0 0-171 0 0,0 0-132 0 0,0 0-28 0 0,0 0-57 0 0,0 0-44 0 0,0 0-34 0 0,0 0-56 0 0,1 23-71 0 0,12 141 819 0 0,-8-116-1137 0 0,2 0 1 0 0,2-1 0 0 0,2 0-1 0 0,2 0 1 0 0,11 22-349 0 0,6-21 267 0 0,-12-61 1460 0 0,-17 11-1799 0 0,96-244 1101 0 0,-82 185-946 0 0,-11 36-72 0 0,2 0 0 0 0,0 1 0 0 0,2-1 0 0 0,1 1 0 0 0,0 1 0 0 0,2 0 1 0 0,1 0-1 0 0,1 1 0 0 0,6-8-11 0 0,-7 14-95 0 0,-10 12-2 0 0,0 1 1 0 0,0-1-1 0 0,0 1 1 0 0,0 0-1 0 0,1 0 1 0 0,-1 0-1 0 0,1 0 1 0 0,0 0-1 0 0,0 1 1 0 0,0-1 0 0 0,0 1-1 0 0,0 0 1 0 0,1 0-1 0 0,-1 0 1 0 0,1 0-1 0 0,-1 0 1 0 0,2 1 96 0 0,4 5-4015 0 0,-6 2-2619 0 0,-1-2-5443 0 0</inkml:trace>
  <inkml:trace contextRef="#ctx0" brushRef="#br0" timeOffset="1290.778">1044 633 2345 0 0,'0'0'3154'0'0,"0"0"-526"0"0,0 0-206 0 0,0 0-74 0 0,0 0-186 0 0,0 0-284 0 0,0 0-332 0 0,0 0-289 0 0,0 0-206 0 0,0 0-168 0 0,0 0-128 0 0,0 0-130 0 0,0 0-97 0 0,-5-9-81 0 0,-17-28-55 0 0,21 36-356 0 0,-1 0 0 0 0,1 0 0 0 0,-1 0 0 0 0,1 0 1 0 0,-1 0-1 0 0,0 1 0 0 0,0-1 0 0 0,0 0 0 0 0,1 1 0 0 0,-1-1 0 0 0,0 1 0 0 0,0 0 0 0 0,0 0 0 0 0,0 0 0 0 0,0 0 0 0 0,1 0 0 0 0,-1 0 0 0 0,0 0 0 0 0,0 0 0 0 0,0 1 1 0 0,0-1-1 0 0,0 1 0 0 0,1-1 0 0 0,-1 1 0 0 0,0 0 0 0 0,0 0 0 0 0,1 0 0 0 0,-1 0 0 0 0,1 0 0 0 0,-1 0 0 0 0,0 1-36 0 0,0-1 21 0 0,-4 2 10 0 0,0 0 0 0 0,0 0 1 0 0,1 1-1 0 0,-1 0 0 0 0,0 0 0 0 0,1 0 0 0 0,0 1 0 0 0,0 0 0 0 0,1 0 0 0 0,-1 0 1 0 0,1 1-1 0 0,0-1 0 0 0,1 1 0 0 0,-1 0 0 0 0,1 0 0 0 0,0 0 0 0 0,1 1 1 0 0,-1-1-1 0 0,1 1 0 0 0,0-1 0 0 0,1 1 0 0 0,0 0 0 0 0,0-1 0 0 0,0 1 0 0 0,1 0 1 0 0,0 0-1 0 0,0 0 0 0 0,1 0 0 0 0,0 1-31 0 0,3-3-47 0 0,0-1 0 0 0,0 0 1 0 0,0 0-1 0 0,0 0 0 0 0,1 0 0 0 0,0-1 0 0 0,0 0 0 0 0,0 0 1 0 0,0 0-1 0 0,0 0 0 0 0,1-1 0 0 0,-1 0 0 0 0,1 0 1 0 0,-1 0-1 0 0,1-1 0 0 0,0 0 0 0 0,-1 0 0 0 0,1 0 1 0 0,0-1-1 0 0,0 0 0 0 0,0 0 0 0 0,0-1 0 0 0,0 1 0 0 0,-1-1 1 0 0,1 0-1 0 0,0-1 0 0 0,-1 0 0 0 0,1 1 0 0 0,4-4 47 0 0,21-14-3445 0 0,-15 3-4348 0 0,-9 8-3713 0 0</inkml:trace>
  <inkml:trace contextRef="#ctx0" brushRef="#br0" timeOffset="1858.591">1214 582 6545 0 0,'0'0'1731'0'0,"0"0"-249"0"0,0 0 77 0 0,0 0 169 0 0,0 0 7 0 0,0 0-209 0 0,0 0-314 0 0,0 0-269 0 0,0 0-187 0 0,0 0-119 0 0,0 0-91 0 0,0 0-67 0 0,0 0-40 0 0,-7 22-39 0 0,-20 70-39 0 0,26-55 393 0 0,5-34-595 0 0,-1-2-35 0 0,1 0 0 0 0,-1 0 1 0 0,1 0-1 0 0,0 0 0 0 0,-1-1 1 0 0,1 0-1 0 0,0 1 0 0 0,0-1 0 0 0,-1-1 1 0 0,1 1-1 0 0,0 0 0 0 0,-1-1 1 0 0,1 0-1 0 0,0 0 0 0 0,-1 0 1 0 0,1 0-1 0 0,-1-1 0 0 0,1 1-124 0 0,13-10 163 0 0,-1-1 0 0 0,-1 0-1 0 0,1-1 1 0 0,-2-1 0 0 0,0 0-1 0 0,-1-1 1 0 0,0-1-163 0 0,31-31 802 0 0,-38 77-689 0 0,-15 163 42 0 0,-29 36-204 0 0,36-221 60 0 0,0 1 0 0 0,-1-1 0 0 0,0 1 0 0 0,0-1 0 0 0,-1 0 1 0 0,0-1-1 0 0,0 1 0 0 0,-1-1 0 0 0,0 0 0 0 0,-1 0 1 0 0,1 0-1 0 0,-1 0 0 0 0,-5 3-11 0 0,9-9 5 0 0,1 0 0 0 0,0 0 1 0 0,0 0-1 0 0,0-1 0 0 0,-1 1 1 0 0,1-1-1 0 0,0 1 0 0 0,-1-1 0 0 0,1 1 1 0 0,-1-1-1 0 0,1 0 0 0 0,0 0 1 0 0,-1 1-1 0 0,1-1 0 0 0,-1 0 0 0 0,1 0 1 0 0,-1 0-1 0 0,1-1 0 0 0,0 1 1 0 0,-1 0-1 0 0,1-1 0 0 0,-1 1 0 0 0,1-1 1 0 0,0 1-1 0 0,0-1 0 0 0,-1 1 1 0 0,1-1-1 0 0,0 0 0 0 0,0 0 0 0 0,-1 1 1 0 0,1-1-1 0 0,0 0 0 0 0,0 0 1 0 0,0 0-1 0 0,0 0 0 0 0,1-1 0 0 0,-1 1 1 0 0,0 0-1 0 0,0 0 0 0 0,1-1 1 0 0,-1 1-1 0 0,0 0 0 0 0,1 0 0 0 0,-1-1 1 0 0,1 1-1 0 0,0-1 0 0 0,0 1 1 0 0,-1 0-1 0 0,1-1 0 0 0,0 1 0 0 0,0-1-5 0 0,2-75 84 0 0,5 64-94 0 0,1 0 0 0 0,0 0 0 0 0,0 1-1 0 0,2-1 1 0 0,-1 2 0 0 0,1 0 0 0 0,1 0-1 0 0,0 1 1 0 0,1 0 0 0 0,0 1 0 0 0,0 0 0 0 0,1 1-1 0 0,0 0 1 0 0,1 1 0 0 0,2 0 10 0 0,-16 6-185 0 0,26-9-468 0 0,-21 9-3514 0 0,-2 2-3950 0 0,-3-1-3222 0 0</inkml:trace>
  <inkml:trace contextRef="#ctx0" brushRef="#br0" timeOffset="4057.997">1501 0 6529 0 0,'0'0'1821'0'0,"0"0"-362"0"0,0 0-191 0 0,0 0-44 0 0,0 0-21 0 0,0 0-108 0 0,0 0-55 0 0,0 0-58 0 0,0 0-31 0 0,0 0 5 0 0,0 0-83 0 0,9 17-78 0 0,76 118 1176 0 0,-54-92-1249 0 0,-2 2 0 0 0,-2 0 0 0 0,-3 2 0 0 0,15 38-722 0 0,-33-71 54 0 0,-1 0 1 0 0,-1 1 0 0 0,0 0-1 0 0,-1 0 1 0 0,-1 0 0 0 0,0 0-1 0 0,-1 0 1 0 0,-1 0 0 0 0,0 0-1 0 0,-1 0 1 0 0,-1 0 0 0 0,0 0-1 0 0,-1 0 1 0 0,-1 0 0 0 0,0-1 0 0 0,-1 1-1 0 0,0-1 1 0 0,-1 0 0 0 0,-1 0-55 0 0,-3 6 7 0 0,-2 0 1 0 0,0 0-1 0 0,-1-1 1 0 0,0-1-1 0 0,-2 0 1 0 0,-9 9-8 0 0,14-17-275 0 0,-1 0 0 0 0,1 0 0 0 0,-1-1 0 0 0,-1-1 0 0 0,0 0 0 0 0,0-1 0 0 0,0 0 0 0 0,-1 0 0 0 0,0-2 0 0 0,0 1 0 0 0,-5 0 275 0 0,6-6-3265 0 0,8 0-3084 0 0,2 0-4887 0 0</inkml:trace>
  <inkml:trace contextRef="#ctx0" brushRef="#br0" timeOffset="4501.609">1944 549 8378 0 0,'0'0'1848'0'0,"0"0"-486"0"0,0 0-123 0 0,0 0 102 0 0,0 0 85 0 0,0 0 20 0 0,0 0-95 0 0,0 0-128 0 0,0 0-143 0 0,0 0-171 0 0,0 0-146 0 0,0 0-92 0 0,0 0-58 0 0,26 0-58 0 0,126-3 377 0 0,106-20 935 0 0,-263 4-8424 0 0,3 16 5102 0 0,-2-1-2395 0 0,1 0-1851 0 0,1 1-3740 0 0</inkml:trace>
  <inkml:trace contextRef="#ctx0" brushRef="#br0" timeOffset="4756.174">2163 350 12515 0 0,'0'0'1689'0'0,"0"0"-634"0"0,0 0-233 0 0,0 0 191 0 0,0 0 242 0 0,0 0 120 0 0,0 0-117 0 0,0 0-251 0 0,0 0-227 0 0,0 0-139 0 0,0 0-113 0 0,0 0-102 0 0,0 0-70 0 0,-1 29-73 0 0,-6 90-63 0 0,-10-32 128 0 0,-20 36-976 0 0,37-111-711 0 0,0-8-1642 0 0,2-3-3516 0 0,0-1-4860 0 0</inkml:trace>
  <inkml:trace contextRef="#ctx0" brushRef="#br0" timeOffset="5537.982">2447 722 2593 0 0,'0'0'3212'0'0,"0"0"-965"0"0,0 0-289 0 0,0 0 125 0 0,0 0 87 0 0,0 0-106 0 0,0 0-264 0 0,0 0-367 0 0,0 0-279 0 0,0 0-215 0 0,0 0-174 0 0,0 0-90 0 0,3-4-78 0 0,119-191 3367 0 0,64-76-2977 0 0,-172 252-878 0 0,-13 18-94 0 0,-1 1-37 0 0,0 12-95 0 0,-57 340 132 0 0,57-349-18 0 0,0-4 3 0 0,1 1 0 0 0,0-1 1 0 0,-1 1-1 0 0,1-1 0 0 0,0 1 0 0 0,-1 0 0 0 0,1-1 0 0 0,0 1 1 0 0,0 0-1 0 0,-1 0 0 0 0,1 0 0 0 0,0-1 0 0 0,0 1 0 0 0,-1 0 1 0 0,1 0-1 0 0,0 0 0 0 0,0 0 0 0 0,0 0 0 0 0,-1 0 1 0 0,1 1-1 0 0,0-1 0 0 0,0 0 0 0 0,-1 0 0 0 0,1 1 0 0 0,0-1 1 0 0,0 0-1 0 0,-1 1 0 0 0,1-1 0 0 0,0 0 0 0 0,-1 1 0 0 0,1-1 1 0 0,0 1-1 0 0,-1-1 0 0 0,1 1 0 0 0,-1 0 0 0 0,1-1 1 0 0,-1 1-1 0 0,1-1 0 0 0,-1 1 0 0 0,0 0 0 0 0,1-1 0 0 0,-1 1 1 0 0,0 0-1 0 0,1 0 0 0 0,-1-1 0 0 0,0 1 0 0 0,0 0 0 0 0,0 0 1 0 0,1-1-1 0 0,-1 1 0 0 0,0 0 0 0 0,0 0 0 0 0,0 0 0 0 0,0-1 1 0 0,-1 1-1 0 0,1 0 0 0 0,0 0 0 0 0,0 0 0 0 0,0-1 1 0 0,-1 1-1 0 0,1 0 0 0 0,0-1 0 0 0,-1 1 0 0 0,1 0 0 0 0,0 0 1 0 0,-1-1-1 0 0,1 1 0 0 0,-1-1 0 0 0,0 1 0 0 0,28-27 9 0 0,-2-1 1 0 0,-2-1-1 0 0,0-1 0 0 0,-2-1 1 0 0,0-1-1 0 0,-3-1 0 0 0,-1-1 1 0 0,-1 0-1 0 0,-1-1 0 0 0,7-30-9 0 0,-13 36-15 0 0,-3 37-26 0 0,3 248 68 0 0,-2-210-36 0 0,30 95-545 0 0,-25-128-2261 0 0,-2-17-8015 0 0,-8 3-635 0 0</inkml:trace>
</inkml:ink>
</file>

<file path=ppt/ink/ink22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2:22.2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1 295 1552 0 0,'0'0'5053'0'0,"0"0"-2631"0"0,0 0-1009 0 0,0 0-181 0 0,0 0 23 0 0,0 0-24 0 0,0 0-112 0 0,0 0-125 0 0,0 0-65 0 0,0 0 14 0 0,0 0 43 0 0,5 2-5 0 0,105 16 4904 0 0,11-18-3721 0 0,-51-2-1918 0 0,158-8 461 0 0,-172 9-547 0 0,-55 1-192 0 0,-1 0 24 0 0,-43-3-6737 0 0,25 8 2482 0 0,2 0-3975 0 0,8-4-1748 0 0</inkml:trace>
  <inkml:trace contextRef="#ctx0" brushRef="#br0" timeOffset="269.979">91 442 6409 0 0,'0'0'4349'0'0,"0"0"-1569"0"0,0 0-848 0 0,0 0-249 0 0,0 0-141 0 0,0 0-215 0 0,0 0-271 0 0,0 0-260 0 0,0 0-159 0 0,0 0-44 0 0,0 0 9 0 0,0 0 27 0 0,0 0 7 0 0,8 4-19 0 0,98 22 1358 0 0,159-33-719 0 0,-189 6-3101 0 0,-74-2-2429 0 0,-2-3-4376 0 0,0 5 4313 0 0,0 0-5376 0 0</inkml:trace>
  <inkml:trace contextRef="#ctx0" brushRef="#br0" timeOffset="1060.556">290 0 4921 0 0,'0'0'2957'0'0,"0"0"-575"0"0,0 0-326 0 0,0 0-90 0 0,0 0-119 0 0,0 0-251 0 0,0 0-352 0 0,0 0-347 0 0,0 0-293 0 0,0 0-194 0 0,0 0-107 0 0,0 0 11 0 0,0 0 96 0 0,-5 3 94 0 0,3-2-447 0 0,1 0-1 0 0,-1-1 1 0 0,1 1-1 0 0,-1 0 0 0 0,1 0 1 0 0,-1 0-1 0 0,1 0 0 0 0,0 0 1 0 0,-1 0-1 0 0,1 1 0 0 0,0-1 1 0 0,0 0-1 0 0,0 1 1 0 0,0-1-1 0 0,0 1 0 0 0,0-1 1 0 0,0 1-1 0 0,1-1 0 0 0,-1 1 1 0 0,0-1-1 0 0,1 1 0 0 0,0 0 1 0 0,-1-1-1 0 0,1 1 1 0 0,0 0-1 0 0,0-1 0 0 0,0 1 1 0 0,0 0-1 0 0,0 0 0 0 0,0-1 1 0 0,0 1-1 0 0,0 0 0 0 0,1-1 1 0 0,-1 1-1 0 0,1 0 1 0 0,-1-1-1 0 0,1 1 0 0 0,1 1-56 0 0,10 14 320 0 0,1-1 0 0 0,1 0-1 0 0,0-1 1 0 0,1 0 0 0 0,1-1 0 0 0,0-1-1 0 0,1 0 1 0 0,0-2 0 0 0,1 0 0 0 0,0 0-1 0 0,1-2 1 0 0,17 7-320 0 0,15 7 293 0 0,-34-17-262 0 0,-1 1 0 0 0,0 0 1 0 0,-1 1-1 0 0,0 1 1 0 0,0 1-1 0 0,-1 0 1 0 0,0 0-1 0 0,-1 2 0 0 0,0 0 1 0 0,1 2-32 0 0,-12-12 10 0 0,-1 0 0 0 0,1 0 0 0 0,-1 0-1 0 0,0 0 1 0 0,1 0 0 0 0,-1 0 0 0 0,0 0 0 0 0,-1 1 0 0 0,1-1 0 0 0,0 0 0 0 0,-1 1 0 0 0,1-1 0 0 0,-1 1-1 0 0,0-1 1 0 0,1 1 0 0 0,-1-1 0 0 0,0 1 0 0 0,-1-1 0 0 0,1 0 0 0 0,0 1 0 0 0,-1-1 0 0 0,1 1 0 0 0,-1-1-1 0 0,0 0 1 0 0,0 1 0 0 0,0-1 0 0 0,0 0 0 0 0,0 0 0 0 0,-1 0 0 0 0,1 0 0 0 0,0 0 0 0 0,-2 1-10 0 0,-68 54 357 0 0,43-38-247 0 0,-154 125 118 0 0,97-57 161 0 0,61-57-170 0 0,23-36-824 0 0,1 0-2522 0 0,-1 0-4246 0 0,1 2-5194 0 0</inkml:trace>
</inkml:ink>
</file>

<file path=ppt/ink/ink22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2:31.1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70 3169 0 0,'0'0'3022'0'0,"0"0"-523"0"0,0 0-263 0 0,0 0-99 0 0,0 0-138 0 0,0 0-253 0 0,0 0-305 0 0,0 0-289 0 0,0 0-214 0 0,0 0-155 0 0,0 0-106 0 0,0 0-47 0 0,0 0-45 0 0,5 0 1429 0 0,127-13 1280 0 0,68-33-2267 0 0,-108 35-878 0 0,-92 11-206 0 0,0 0-50 0 0,0 0 18 0 0,0 0-2 0 0,0 0-14 0 0,0 0-12 0 0,0 0-92 0 0,0 0-120 0 0,-23 21-4808 0 0,11-14-824 0 0,9-5 1374 0 0,-1 1-7194 0 0</inkml:trace>
</inkml:ink>
</file>

<file path=ppt/ink/ink22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2:31.4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38 7554 0 0,'0'0'4389'0'0,"0"0"-1710"0"0,0 0-785 0 0,0 0-151 0 0,0 0-152 0 0,0 0-256 0 0,0 0-339 0 0,0 0-321 0 0,0 0-214 0 0,0 0-64 0 0,0 0 23 0 0,0 0 57 0 0,0 0 64 0 0,5 3 16 0 0,-1 0-438 0 0,1 0 0 0 0,0-1-1 0 0,0 0 1 0 0,0 0-1 0 0,0 0 1 0 0,0 0-1 0 0,0-1 1 0 0,0 0-1 0 0,1 0 1 0 0,-1-1-1 0 0,0 1 1 0 0,1-1-1 0 0,-1 0 1 0 0,0-1-1 0 0,1 1-118 0 0,120-19 1139 0 0,20-16-751 0 0,-84 30-8311 0 0,-61 5-3462 0 0</inkml:trace>
</inkml:ink>
</file>

<file path=ppt/ink/ink22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2:30.2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88 4441 0 0,'0'0'2268'0'0,"0"0"-150"0"0,0 0-196 0 0,0 0-92 0 0,0 0-30 0 0,0 0-94 0 0,0 0-178 0 0,0 0-225 0 0,0 0-243 0 0,0 0-252 0 0,0 0-218 0 0,-2-3-175 0 0,-9-9-99 0 0,8 9-42 0 0,3 3-40 0 0,16 4 841 0 0,-5 4-861 0 0,-1 1 0 0 0,0 0 0 0 0,0 1 0 0 0,-1 0 0 0 0,0 1 0 0 0,0 0 1 0 0,-1 0-1 0 0,-1 0 0 0 0,2 6-214 0 0,26 55 376 0 0,-4 2 0 0 0,-3 1 0 0 0,-4 1 0 0 0,9 50-376 0 0,-7-64 109 0 0,-8-91 1269 0 0,32-137-1112 0 0,49-84-158 0 0,-55 78-60 0 0,-41 123-131 0 0,-21 57-2611 0 0,4 21-1654 0 0,9-15-1418 0 0,-1-3-6266 0 0</inkml:trace>
  <inkml:trace contextRef="#ctx0" brushRef="#br0" timeOffset="432.842">619 541 9394 0 0,'0'0'1636'0'0,"0"0"-359"0"0,0 0-29 0 0,0 0 163 0 0,0 0 119 0 0,0 0-106 0 0,0 0-287 0 0,0 0-335 0 0,0 0-279 0 0,0 0-158 0 0,0 0-88 0 0,0 0 8 0 0,0 0 47 0 0,-2 11 488 0 0,-16 161 1011 0 0,20-168-1786 0 0,0-1 0 0 0,0 1-1 0 0,0-1 1 0 0,0 0 0 0 0,0 1 0 0 0,1-1 0 0 0,0-1 0 0 0,-1 1-1 0 0,1 0 1 0 0,0-1 0 0 0,0 1 0 0 0,1-1 0 0 0,-1 0-1 0 0,0 0 1 0 0,1 0 0 0 0,-1 0 0 0 0,1-1 0 0 0,0 0 0 0 0,-1 1-1 0 0,1-1 1 0 0,0 0 0 0 0,0-1 0 0 0,0 1 0 0 0,0-1 0 0 0,0 0-1 0 0,0 0 1 0 0,-1 0 0 0 0,1 0 0 0 0,0-1 0 0 0,0 1 0 0 0,0-1-1 0 0,0 0 1 0 0,-1 0 0 0 0,1-1 0 0 0,0 1 0 0 0,-1-1 0 0 0,1 0-1 0 0,-1 0 1 0 0,3-2-45 0 0,4 1 88 0 0,0-1-1 0 0,-1-1 0 0 0,0 0 0 0 0,0 0 1 0 0,0-1-1 0 0,0 0 0 0 0,-1 0 1 0 0,0-1-1 0 0,-1 0 0 0 0,1 0 0 0 0,-1-1 1 0 0,-1 0-1 0 0,1 0 0 0 0,-1-1 1 0 0,-1 0-1 0 0,0 0 0 0 0,0 0 0 0 0,-1 0 1 0 0,0-1-1 0 0,0 0 0 0 0,-1 0 1 0 0,1-6-88 0 0,-4 12-4 0 0,0 0 0 0 0,0 1 0 0 0,-1-1 0 0 0,1 0 0 0 0,-1 0 0 0 0,0 0 0 0 0,0 1 0 0 0,0-1 0 0 0,-1 0 0 0 0,1 1 1 0 0,-1-1-1 0 0,0 1 0 0 0,0 0 0 0 0,0-1 0 0 0,0 1 0 0 0,-1 0 0 0 0,1 0 0 0 0,-1 0 0 0 0,0 1 0 0 0,0-1 0 0 0,0 1 0 0 0,0-1 1 0 0,0 1-1 0 0,0 0 0 0 0,-1 0 0 0 0,1 1 0 0 0,-1-1 0 0 0,0 1 0 0 0,1 0 0 0 0,-1-1 0 0 0,0 2 0 0 0,0-1 4 0 0,-69 0-1632 0 0,27 20-5600 0 0,35-12-3633 0 0</inkml:trace>
</inkml:ink>
</file>

<file path=ppt/ink/ink22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2:33.8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15 648 0 0,'0'0'1925'0'0,"0"0"-57"0"0,0 0 96 0 0,0 0 102 0 0,0 0-8 0 0,0 0-118 0 0,0 0-250 0 0,0 0-288 0 0,0 0-229 0 0,0 0-206 0 0,0 0-139 0 0,0 0-82 0 0,0-2-91 0 0,0-8-73 0 0,0 7-70 0 0,0 26 1662 0 0,-1 352 938 0 0,-3-302-3274 0 0,4-72 65 0 0,0-1-24 0 0,0 0-27 0 0,0 0-45 0 0,9-5-1836 0 0,1-9-2213 0 0,-5 4-4847 0 0,-3 5-1140 0 0</inkml:trace>
</inkml:ink>
</file>

<file path=ppt/ink/ink22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2:34.0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9618 0 0,'0'0'1242'0'0,"0"0"-209"0"0,0 0 171 0 0,0 0 307 0 0,0 0 88 0 0,0 0-134 0 0,0 0-206 0 0,0 0-199 0 0,0 0-173 0 0,34 3-142 0 0,107 6-127 0 0,133-17 994 0 0,-159 4-6072 0 0,-116 5-671 0 0,0 1 2358 0 0,1-1 1069 0 0,-2 2-8081 0 0</inkml:trace>
</inkml:ink>
</file>

<file path=ppt/ink/ink22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2:34.5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41 9410 0 0,'0'0'1404'0'0,"0"0"-347"0"0,0 0 25 0 0,0 0 185 0 0,0 0 58 0 0,0 0-97 0 0,0 0-164 0 0,0 0-140 0 0,0 0-115 0 0,0 0-116 0 0,33-6-121 0 0,105-19-109 0 0,-41 16 401 0 0,-45 14-504 0 0,-51-5-344 0 0,0 1 0 0 0,0-1-1 0 0,0 0 1 0 0,0 1 0 0 0,-1-1-1 0 0,1 0 1 0 0,0 1 0 0 0,0-1 0 0 0,0 1-1 0 0,0-1 1 0 0,-1 1 0 0 0,1 0-1 0 0,0-1 1 0 0,0 1 0 0 0,-1 0 0 0 0,1-1-1 0 0,0 1 1 0 0,-1 0 0 0 0,1 0-1 0 0,-1 0 1 0 0,1 0 0 0 0,-1-1 0 0 0,0 1-1 0 0,1 0 1 0 0,-1 0 0 0 0,0 0-1 0 0,1 0 1 0 0,-1 0 0 0 0,0 0-1 0 0,0 0 1 0 0,0 0 0 0 0,0 0 0 0 0,0 0-1 0 0,0 0 1 0 0,0 0 0 0 0,0 0-1 0 0,-1 0 1 0 0,1 0 0 0 0,0 0 0 0 0,-1 0-1 0 0,1 0 1 0 0,0-1 0 0 0,-1 1-1 0 0,1 0 1 0 0,-1 0 0 0 0,1 0 0 0 0,-1 0-1 0 0,0-1 1 0 0,1 1 0 0 0,-2 0-16 0 0,-93 89 819 0 0,46-51-726 0 0,18-13-92 0 0,20-18 13 0 0,0 0-1 0 0,1 1 1 0 0,-1 0 0 0 0,2 1-1 0 0,0 0 1 0 0,0 0 0 0 0,0 1-1 0 0,2 0 1 0 0,-1 1 0 0 0,2 0 0 0 0,-1 0-1 0 0,1 2-13 0 0,5-11 11 0 0,0-1 1 0 0,1 1-1 0 0,-1 0 0 0 0,1-1 0 0 0,0 1 1 0 0,0-1-1 0 0,0 1 0 0 0,0 0 0 0 0,1-1 1 0 0,-1 1-1 0 0,1-1 0 0 0,-1 1 0 0 0,1-1 1 0 0,0 1-1 0 0,0-1 0 0 0,0 1 0 0 0,0-1 1 0 0,0 0-1 0 0,1 1 0 0 0,-1-1 0 0 0,1 0 0 0 0,-1 0 1 0 0,1 0-1 0 0,0 0 0 0 0,0 0 0 0 0,0-1 1 0 0,0 1-1 0 0,0-1 0 0 0,0 1 0 0 0,0-1 1 0 0,1 1-1 0 0,-1-1 0 0 0,1 0 0 0 0,-1 0 1 0 0,0-1-1 0 0,1 1 0 0 0,0 0 0 0 0,0-1-11 0 0,105 15 903 0 0,-92-16-1015 0 0,1 0 1 0 0,-1-1-1 0 0,0-1 1 0 0,0 0-1 0 0,0-2 0 0 0,0 0 1 0 0,0 0-1 0 0,-1-1 1 0 0,8-5 111 0 0,9-7-4074 0 0,-2-3-3523 0 0,-20 13-3987 0 0</inkml:trace>
</inkml:ink>
</file>

<file path=ppt/ink/ink2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4:51.6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111 604 19748 0 0,'0'0'800'0'0,"0"0"-520"0"0,0 0-15 0 0,0 0 135 0 0,0 0 80 0 0,0 0 8 0 0,0 0-144 0 0,0 0-192 0 0,0 0-96 0 0,0 0-80 0 0,0 0-72 0 0,0 0-96 0 0,0 0-272 0 0,0 0-729 0 0,-107 140-1783 0 0,107-140-3714 0 0,2-3-4688 0 0</inkml:trace>
  <inkml:trace contextRef="#ctx0" brushRef="#br0" timeOffset="248.602">0 82 18068 0 0,'0'0'1832'0'0,"0"0"-607"0"0,0 0-401 0 0,0 0-168 0 0,0 0-176 0 0,0 0-208 0 0,0 0-216 0 0,0 0-136 0 0,0 0 8 0 0,0 0-16 0 0,0 0-48 0 0,0 0-264 0 0,0 0-768 0 0,0 0-3105 0 0,28 84-8674 0 0</inkml:trace>
  <inkml:trace contextRef="#ctx0" brushRef="#br0" timeOffset="520.433">289 660 17452 0 0,'0'0'1663'0'0,"0"0"-311"0"0,0 0-29 0 0,0 0-43 0 0,0 0-171 0 0,0 0-248 0 0,0 0-257 0 0,18-35-197 0 0,54-110-122 0 0,-15 48 127 0 0,-54 93-413 0 0,0 0 0 0 0,0 0-1 0 0,1 0 1 0 0,-1 0-1 0 0,1 0 1 0 0,0 0-1 0 0,0 1 1 0 0,0 0 0 0 0,0 0-1 0 0,0 0 1 0 0,1 0-1 0 0,0 1 1 0 0,-1-1 0 0 0,1 1-1 0 0,0 1 1 0 0,0-1-1 0 0,1 0 2 0 0,0 40-338 0 0,-6-26 301 0 0,13 112-409 0 0,-12-120 445 0 0,1 0 0 0 0,-1-1 1 0 0,1 1-1 0 0,-1-1 1 0 0,1 1-1 0 0,0-1 0 0 0,1 0 1 0 0,-1 0-1 0 0,0 0 1 0 0,1 0-1 0 0,0 0 0 0 0,-1 0 1 0 0,1-1-1 0 0,0 1 0 0 0,1-1 1 0 0,-1 0-1 0 0,0 0 1 0 0,1 0-1 0 0,-1 0 0 0 0,1-1 1 0 0,-1 1-1 0 0,1-1 1 0 0,0 0-1 0 0,0 0 0 0 0,0 0 1 0 0,-1-1-1 0 0,1 1 0 0 0,0-1 1 0 0,0 0-1 0 0,2 0 1 0 0,4-2 102 0 0,1 0 0 0 0,-1-1-1 0 0,0 0 1 0 0,0 0 0 0 0,0-1-1 0 0,0-1 1 0 0,0 0 0 0 0,-1 0-1 0 0,0 0 1 0 0,0-1 0 0 0,-1-1-1 0 0,1 0 1 0 0,-1 0 0 0 0,-1 0 0 0 0,1-1-1 0 0,-1 0 1 0 0,-1 0 0 0 0,0-1-1 0 0,0 0 1 0 0,2-4-102 0 0,11-29 398 0 0,-18 32-5803 0 0,0 0-5797 0 0,-1 10-507 0 0</inkml:trace>
  <inkml:trace contextRef="#ctx0" brushRef="#br0" timeOffset="697.739">1291 1 19604 0 0,'0'0'1777'0'0,"0"0"-401"0"0,0 0-177 0 0,0 0-116 0 0,0 0-152 0 0,0 0-105 0 0,0 0-131 0 0,0 0-111 0 0,0 0-80 0 0,0 0-98 0 0,0 0-87 0 0,0 0-79 0 0,3 33-54 0 0,11 106-67 0 0,-22-46-39 0 0,2-75-67 0 0,-29 204-381 0 0,32-125-4693 0 0,3-96 2367 0 0,-1-1-3048 0 0,-4 0-6094 0 0</inkml:trace>
  <inkml:trace contextRef="#ctx0" brushRef="#br0" timeOffset="864.171">1020 302 7850 0 0,'0'0'6449'0'0,"0"0"-3794"0"0,0 0-1396 0 0,0 0-225 0 0,0 0-106 0 0,0 0-28 0 0,0 0-100 0 0,0 0-189 0 0,0 0-209 0 0,0 0-145 0 0,0 0-118 0 0,33 0-95 0 0,105 1-51 0 0,-44 1-30 0 0,-52-1-3321 0 0,-10-1-5339 0 0,-18 0-2532 0 0</inkml:trace>
</inkml:ink>
</file>

<file path=ppt/ink/ink22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2:35.0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283 1 6409 0 0,'0'0'2087'0'0,"0"0"-277"0"0,0 0-125 0 0,0 0-6 0 0,0 0-50 0 0,0 0-178 0 0,0 0-246 0 0,0 0-209 0 0,0 0-169 0 0,0 0-123 0 0,0 0-105 0 0,0 0-71 0 0,0 0-34 0 0,-11 4-23 0 0,-35 15-4 0 0,21 17 519 0 0,23-25-774 0 0,-113 356 2616 0 0,85-265-2566 0 0,18-67-202 0 0,1 1 1 0 0,2 0-1 0 0,2 0 1 0 0,1 1 0 0 0,1 0-1 0 0,3 0 1 0 0,0 23-61 0 0,4-50 48 0 0,-1 0 1 0 0,2-1-1 0 0,-1 1 1 0 0,1-1 0 0 0,0 1-1 0 0,1-1 1 0 0,0 0 0 0 0,1 0-1 0 0,0-1 1 0 0,0 1-1 0 0,1-1 1 0 0,0 0 0 0 0,0-1-1 0 0,1 1 1 0 0,0-1 0 0 0,0 0-1 0 0,0-1 1 0 0,1 0-1 0 0,0 0 1 0 0,1-1 0 0 0,-1 0-1 0 0,1 0 1 0 0,0-1 0 0 0,0 0-1 0 0,0-1 1 0 0,9 2-49 0 0,-18-4-45 0 0,1-1 1 0 0,-1 0-1 0 0,0 1 1 0 0,0-1-1 0 0,1 0 1 0 0,-1 0 0 0 0,0 1-1 0 0,1-1 1 0 0,-1 0-1 0 0,0 0 1 0 0,0 1-1 0 0,1-1 1 0 0,-1 0-1 0 0,1 0 1 0 0,-1 0-1 0 0,0 0 1 0 0,1 0-1 0 0,-1 0 1 0 0,0 0-1 0 0,1 0 1 0 0,-1 0-1 0 0,1 0 1 0 0,-1 0-1 0 0,0 0 1 0 0,1 0-1 0 0,-1 0 1 0 0,0 0 0 0 0,1 0-1 0 0,-1 0 1 0 0,0 0-1 0 0,1 0 1 0 0,-1 0-1 0 0,1-1 1 0 0,-1 1-1 0 0,0 0 1 0 0,0 0-1 0 0,1 0 1 0 0,-1-1-1 0 0,0 1 1 0 0,1 0-1 0 0,-1 0 1 0 0,0-1-1 0 0,0 1 1 0 0,1 0-1 0 0,-1-1 1 0 0,0 1-1 0 0,0 0 1 0 0,0-1-1 0 0,1 1 1 0 0,-1 0 0 0 0,0-1-1 0 0,0 1 1 0 0,0 0-1 0 0,0-1 1 0 0,0 1-1 0 0,0 0 1 0 0,0-1-1 0 0,0 1 1 0 0,0-1-1 0 0,0 1 1 0 0,0 0-1 0 0,0-1 1 0 0,0 1-1 0 0,0-1 45 0 0,0-7-5291 0 0,3-3-4256 0 0,-1 7-1785 0 0</inkml:trace>
</inkml:ink>
</file>

<file path=ppt/ink/ink22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2:43.4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0 232 3817 0 0,'0'0'2623'0'0,"0"0"-478"0"0,0 0-217 0 0,0 0-60 0 0,0 0-173 0 0,0 0-293 0 0,0 0-266 0 0,0 0-172 0 0,0 0-75 0 0,0 0-55 0 0,0 0-41 0 0,0 0-43 0 0,0 0-41 0 0,3 9 1793 0 0,-2-6 926 0 0,32 3-652 0 0,-19-5-2573 0 0,167 5 543 0 0,18-5 81 0 0,-199-1-826 0 0,0 0-29 0 0,0 0 22 0 0,0 0-13 0 0,0 0-7 0 0,0 0-4 0 0,0 0-2 0 0,0 0 1 0 0,0 0 18 0 0,-13-25-2013 0 0,13 24 1786 0 0,-3-17-3484 0 0,3 11-239 0 0,-1 3-3429 0 0,1 4-4369 0 0</inkml:trace>
  <inkml:trace contextRef="#ctx0" brushRef="#br0" timeOffset="412.557">197 0 7226 0 0,'0'0'2261'0'0,"0"0"-675"0"0,0 0-238 0 0,0 0 83 0 0,0 0 12 0 0,0 0-121 0 0,0 0-217 0 0,0 0-154 0 0,0 0-64 0 0,0 0 8 0 0,0 0 3 0 0,0 0-58 0 0,3 6-81 0 0,4 12-278 0 0,0 1 0 0 0,-1 0 0 0 0,-1 0 1 0 0,-1 0-1 0 0,0 0 0 0 0,-2 1 0 0 0,0-1 1 0 0,-1 11-482 0 0,-15 110 62 0 0,2-97-2633 0 0,32-42-12644 0 0,-14-1 6137 0 0</inkml:trace>
</inkml:ink>
</file>

<file path=ppt/ink/ink22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2:35.5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1 6473 0 0,'0'0'3999'0'0,"0"0"-1898"0"0,0 0-695 0 0,0 0-18 0 0,0 0 59 0 0,0 0 3 0 0,0 0-130 0 0,0 0-265 0 0,0 0-236 0 0,0 0-196 0 0,0 0-126 0 0,0 0-59 0 0,-2 3 2 0 0,1-1-377 0 0,0-1 1 0 0,0 1-1 0 0,0 0 1 0 0,0 0-1 0 0,1 0 1 0 0,-1 0-1 0 0,1-1 1 0 0,-1 1-1 0 0,1 0 1 0 0,0 0-1 0 0,0 0 1 0 0,0 0-1 0 0,0 0 1 0 0,0 0-1 0 0,0 0 1 0 0,0 0-1 0 0,1 0 1 0 0,-1 0-1 0 0,1 0 1 0 0,-1 0-1 0 0,1 0 1 0 0,0 0-1 0 0,0-1 1 0 0,0 1-1 0 0,0 0 1 0 0,0-1-1 0 0,0 1 1 0 0,0 0-1 0 0,1 0-63 0 0,11 21 597 0 0,2 1-255 0 0,-2 0 1 0 0,0 1 0 0 0,-2 0 0 0 0,-1 1-1 0 0,-1 0 1 0 0,4 19-343 0 0,14 292 467 0 0,-14-296-454 0 0,-12-40-8 0 0,-1-1 4 0 0,0 1-1 0 0,0 0 0 0 0,0 0 1 0 0,0-1-1 0 0,0 1 0 0 0,0 0 0 0 0,1 0 1 0 0,-1-1-1 0 0,0 1 0 0 0,0 0 0 0 0,1-1 1 0 0,-1 1-1 0 0,1 0 0 0 0,-1-1 1 0 0,0 1-1 0 0,1 0 0 0 0,-1-1 0 0 0,1 1 1 0 0,0-1-1 0 0,-1 1 0 0 0,1-1 1 0 0,-1 0-1 0 0,1 1 0 0 0,0-1 0 0 0,-1 1 1 0 0,1-1-1 0 0,0 0 0 0 0,-1 0 1 0 0,1 1-1 0 0,0-1 0 0 0,0 0 0 0 0,-1 0 1 0 0,1 0-1 0 0,0 0 0 0 0,0 0 1 0 0,-1 0-1 0 0,1 0 0 0 0,0 0 0 0 0,0 0 1 0 0,-1 0-1 0 0,1 0 0 0 0,0 0 1 0 0,0-1-1 0 0,-1 1 0 0 0,1 0 0 0 0,0 0 1 0 0,-1-1-1 0 0,1 1 0 0 0,0-1 1 0 0,-1 1-1 0 0,1 0 0 0 0,0-1-8 0 0,33-52 216 0 0,-3-1 1 0 0,-1-1-1 0 0,18-53-216 0 0,-29 67 35 0 0,104-261-119 0 0,-118 285-380 0 0,0 1 2070 0 0,-2 10-3286 0 0,-2 5-3192 0 0,0 7-4460 0 0,-1 1-3352 0 0</inkml:trace>
  <inkml:trace contextRef="#ctx0" brushRef="#br0" timeOffset="524.372">655 432 10602 0 0,'0'0'2085'0'0,"0"0"-578"0"0,0 0-186 0 0,0 0 88 0 0,0 0 40 0 0,0 0-92 0 0,0 0-227 0 0,0 0-233 0 0,0 0-189 0 0,0 0-128 0 0,0 0-92 0 0,0 0-48 0 0,0 0-12 0 0,-15 8 830 0 0,2 3-1012 0 0,6-7-200 0 0,0 1 1 0 0,0 0-1 0 0,1 0 1 0 0,-1 1-1 0 0,2 0 0 0 0,-1 0 1 0 0,0 0-1 0 0,1 1 1 0 0,1 0-1 0 0,-1 0 1 0 0,1 0-1 0 0,0 1 1 0 0,0-1-1 0 0,1 1 0 0 0,0 0 1 0 0,1 0-1 0 0,0 0 1 0 0,0 0-1 0 0,0 0 1 0 0,1 1-47 0 0,0-7 13 0 0,1 1 0 0 0,-1 0 0 0 0,1 0 0 0 0,-1 0 1 0 0,1-1-1 0 0,0 1 0 0 0,0 0 0 0 0,0 0 0 0 0,0 0 0 0 0,1 0 0 0 0,-1-1 1 0 0,1 1-1 0 0,0 0 0 0 0,0 0 0 0 0,0-1 0 0 0,0 1 0 0 0,0 0 1 0 0,0-1-1 0 0,1 1 0 0 0,-1-1 0 0 0,1 0 0 0 0,0 0 0 0 0,0 1 0 0 0,-1-1 1 0 0,1 0-1 0 0,1 0 0 0 0,-1-1 0 0 0,0 1 0 0 0,0 0 0 0 0,1-1 1 0 0,-1 1-1 0 0,1-1 0 0 0,0 0 0 0 0,-1 0 0 0 0,1 0 0 0 0,0 0 0 0 0,2 0-12 0 0,81-15 707 0 0,28-42-1412 0 0,-92 44-1027 0 0,-12 7-1571 0 0,-3 0-2897 0 0,0 2-5965 0 0</inkml:trace>
  <inkml:trace contextRef="#ctx0" brushRef="#br0" timeOffset="6267.279">1176 472 392 0 0,'0'0'1977'0'0,"0"0"-16"0"0,0 0 56 0 0,0 0-37 0 0,0 0-166 0 0,0 0-301 0 0,0 0-335 0 0,0 0-256 0 0,0 0-157 0 0,0 0-82 0 0,0 0-52 0 0,6 4 4268 0 0,17 6 2448 0 0,-38 6-7117 0 0,-108 127 75 0 0,88-107-348 0 0,35-35 82 0 0,0-1-32 0 0,0 0-1 0 0,0 0 5 0 0,0 0-16 0 0,0 0-10 0 0,0 0-1 0 0,0 0-3 0 0,0 0-17 0 0,0 0-25 0 0,0 0 5 0 0,0 0-15 0 0,0 0-14 0 0,0 0-14 0 0,0 0-49 0 0,0 0-46 0 0,-5 0-1420 0 0,-10-1-1853 0 0,12-1-810 0 0,1-2-3384 0 0,1 0-3149 0 0</inkml:trace>
  <inkml:trace contextRef="#ctx0" brushRef="#br0" timeOffset="6810.429">1036 435 0 0 0,'0'0'1604'0'0,"0"0"467"0"0,0 0 102 0 0,0 0-118 0 0,0 0-141 0 0,0 0-222 0 0,0 0-229 0 0,0 0-228 0 0,0 0-201 0 0,0 0-122 0 0,0 0-69 0 0,0 0-51 0 0,-9 5 4850 0 0,10 3-5263 0 0,1-1 0 0 0,1 1-1 0 0,0 0 1 0 0,0-1-1 0 0,0 1 1 0 0,1-1 0 0 0,0 0-1 0 0,0 0 1 0 0,1-1-1 0 0,0 1 1 0 0,0-1 0 0 0,0 0-379 0 0,13 19 496 0 0,80 144 475 0 0,-63-131-710 0 0,-32-35-815 0 0,-3-7-4376 0 0,-1-4-6849 0 0,1 5-636 0 0</inkml:trace>
</inkml:ink>
</file>

<file path=ppt/ink/ink22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2:48.8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0 527 10778 0 0,'0'0'2194'0'0,"0"0"-547"0"0,0 0-283 0 0,0 0-38 0 0,0 0-70 0 0,0 0-105 0 0,0 0-171 0 0,0 0-155 0 0,0 0-87 0 0,0 0-61 0 0,0 0-68 0 0,0 0-34 0 0,0 0-31 0 0,34-7-31 0 0,103-20-35 0 0,-20 9 502 0 0,20-4-431 0 0,-148 14-7860 0 0,0 5-1978 0 0,4 3-1295 0 0</inkml:trace>
  <inkml:trace contextRef="#ctx0" brushRef="#br0" timeOffset="254.798">230 236 6153 0 0,'0'0'2872'0'0,"0"0"-1129"0"0,0 0-403 0 0,0 0 16 0 0,0 0 74 0 0,0 0 34 0 0,0 0-101 0 0,0 0-149 0 0,0 0-143 0 0,0 0-167 0 0,0 0-140 0 0,0 0-115 0 0,-7 28-98 0 0,-22 88-73 0 0,29-51 305 0 0,6-49-555 0 0,10 122 344 0 0,-14-77-10044 0 0,-2-58-1934 0 0</inkml:trace>
  <inkml:trace contextRef="#ctx0" brushRef="#br0" timeOffset="919.535">578 59 5577 0 0,'0'0'2367'0'0,"0"0"-668"0"0,0 0-237 0 0,0 0 26 0 0,0 0-55 0 0,0 0-192 0 0,0 0-263 0 0,0 0-222 0 0,0 0-125 0 0,0 0-70 0 0,0 0-25 0 0,0 0-18 0 0,0 0-18 0 0,4 5 23 0 0,24 82 1956 0 0,-16 351 107 0 0,-13-312-2386 0 0,7-112 615 0 0,6-48-68 0 0,-6 17-792 0 0,36-79 261 0 0,-5-1 0 0 0,-4-2 0 0 0,9-53-216 0 0,-13 47 5 0 0,0-9-293 0 0,-9 100-2478 0 0,-3 21-6607 0 0,-12 0-2128 0 0</inkml:trace>
  <inkml:trace contextRef="#ctx0" brushRef="#br0" timeOffset="1659.973">961 553 7570 0 0,'0'0'1873'0'0,"0"0"-166"0"0,0 0 23 0 0,0 0-71 0 0,0 0-261 0 0,0 0-326 0 0,0 0-247 0 0,0 0-115 0 0,0 0-42 0 0,0 0-40 0 0,0 0-30 0 0,0 0-44 0 0,-10 10-61 0 0,-63 79 844 0 0,-18 25-398 0 0,30-63-562 0 0,97-110 1223 0 0,133-109-1372 0 0,-87 106-98 0 0,-81 62-123 0 0,0 0-1 0 0,0 1 0 0 0,0-1 0 0 0,0 0 1 0 0,0 1-1 0 0,0-1 0 0 0,0 1 0 0 0,0 0 1 0 0,-1-1-1 0 0,1 1 0 0 0,0 0 1 0 0,0-1-1 0 0,0 1 0 0 0,-1 0 0 0 0,1 0 1 0 0,0 0-1 0 0,-1 0 0 0 0,1-1 0 0 0,-1 1 1 0 0,1 0-1 0 0,-1 0 0 0 0,1 0 1 0 0,-1 0-1 0 0,0 1 0 0 0,1-1 0 0 0,-1 0 1 0 0,0 0-1 0 0,0 0 0 0 0,0 0 0 0 0,0 0 1 0 0,0 0-1 0 0,0 0 0 0 0,0 0 1 0 0,0 0-1 0 0,0 0 0 0 0,-1 1-6 0 0,2-1 30 0 0,7 257 947 0 0,-6-273-3973 0 0,0 4-1654 0 0,-2 4-3995 0 0,0 3-2361 0 0</inkml:trace>
  <inkml:trace contextRef="#ctx0" brushRef="#br0" timeOffset="1904.961">816 722 8018 0 0,'0'0'2902'0'0,"0"0"-706"0"0,0 0-398 0 0,0 0-168 0 0,0 0-237 0 0,0 0-253 0 0,0 0-227 0 0,0 0-172 0 0,0 0-71 0 0,0 0-33 0 0,0 0-45 0 0,0 0-81 0 0,0 0-98 0 0,13 1-105 0 0,108 1 190 0 0,-72-6-799 0 0,22-2-848 0 0,-25-1-8970 0 0,-35 6-1400 0 0</inkml:trace>
</inkml:ink>
</file>

<file path=ppt/ink/ink22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2:44.9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7 196 6801 0 0,'0'0'2289'0'0,"0"0"-377"0"0,0 0-158 0 0,0 0 72 0 0,0 0-41 0 0,0 0-230 0 0,0 0-298 0 0,0 0-324 0 0,0 0-269 0 0,0 0-213 0 0,0 0-155 0 0,0 0-97 0 0,0 0-16 0 0,-7 8 383 0 0,30 35 772 0 0,7 12-835 0 0,-2 3 0 0 0,-3 0 0 0 0,-3 1 0 0 0,-2 1 0 0 0,9 48-503 0 0,4 35 126 0 0,-19-99-89 0 0,11-21 998 0 0,-19-42-211 0 0,102-271-205 0 0,15 4-548 0 0,-94 241-430 0 0,-29 44 156 0 0,0 1-104 0 0,0 0-99 0 0,2 20-7016 0 0,-2-19 4603 0 0,0 0-9060 0 0</inkml:trace>
  <inkml:trace contextRef="#ctx0" brushRef="#br0" timeOffset="421.912">563 593 13731 0 0,'0'0'1619'0'0,"0"0"-616"0"0,0 0-210 0 0,0 0 56 0 0,0 0 80 0 0,0 0 39 0 0,0 0-37 0 0,0 0-71 0 0,0 0-70 0 0,0 0-111 0 0,0 0-111 0 0,0 0-56 0 0,0 19-64 0 0,3 121 819 0 0,-23-45-736 0 0,-5-50-959 0 0,23-45-765 0 0,1-2-7061 0 0,1-4 1193 0 0,0 3-2481 0 0</inkml:trace>
  <inkml:trace contextRef="#ctx0" brushRef="#br0" timeOffset="783.631">544 597 4233 0 0,'0'0'2971'0'0,"0"0"-709"0"0,0 0-352 0 0,0 0-74 0 0,0 0-252 0 0,0 0-398 0 0,0 0-396 0 0,0 0-270 0 0,0 0-68 0 0,0 0 59 0 0,0 0 98 0 0,0 0 63 0 0,0 0-12 0 0,8 5-41 0 0,102 42 1974 0 0,-100-44-2451 0 0,1 0 0 0 0,-1 0 0 0 0,-1 1 0 0 0,1 1 0 0 0,0 0 0 0 0,-1 0 0 0 0,0 0 0 0 0,0 1 0 0 0,-1 1 1 0 0,0 0-1 0 0,3 2-142 0 0,-9-7 27 0 0,-1 0 0 0 0,0 0 0 0 0,1 0 0 0 0,-1 0 0 0 0,0 1 0 0 0,0-1 0 0 0,0 0 0 0 0,0 1 0 0 0,0-1 0 0 0,0 0 0 0 0,-1 1 0 0 0,0-1 0 0 0,1 1 0 0 0,-1-1 0 0 0,0 1 0 0 0,0-1 1 0 0,0 1-1 0 0,0-1 0 0 0,0 1 0 0 0,-1-1 0 0 0,1 1 0 0 0,-1-1 0 0 0,0 0 0 0 0,0 1 0 0 0,0-1 0 0 0,0 0 0 0 0,0 1 0 0 0,0-1 0 0 0,0 0 0 0 0,-1 0 0 0 0,1 0 0 0 0,-1 0 0 0 0,0 0 0 0 0,0-1 0 0 0,1 1 0 0 0,-1 0 1 0 0,-1 0-28 0 0,-78 53 360 0 0,68-48-407 0 0,0 0 0 0 0,0-1 0 0 0,-1 0 0 0 0,0-1 0 0 0,0-1 0 0 0,0 0 0 0 0,0-1 0 0 0,-1 0 0 0 0,1-2 0 0 0,-5 1 47 0 0,18-2-121 0 0,1 0 0 0 0,-1 0 0 0 0,1 0 1 0 0,-1 0-1 0 0,1-1 0 0 0,-1 1 1 0 0,1 0-1 0 0,-1 0 0 0 0,1 0 1 0 0,0-1-1 0 0,-1 1 0 0 0,1 0 1 0 0,-1 0-1 0 0,1-1 0 0 0,-1 1 1 0 0,1 0-1 0 0,0-1 0 0 0,-1 1 1 0 0,1-1-1 0 0,0 1 0 0 0,-1 0 1 0 0,1-1-1 0 0,0 1 0 0 0,0-1 1 0 0,-1 1-1 0 0,1-1 0 0 0,0 1 1 0 0,0-1-1 0 0,0 1 0 0 0,0-1 1 0 0,0 1-1 0 0,0-1 0 0 0,-1 1 1 0 0,1-1-1 0 0,0 1 0 0 0,0-1 1 0 0,1 1-1 0 0,-1-1 0 0 0,0 1 0 0 0,0-1 1 0 0,0 1-1 0 0,0-1 0 0 0,0 1 1 0 0,1-1-1 0 0,-1 1 0 0 0,0-1 1 0 0,0 1-1 0 0,1-1 0 0 0,-1 1 1 0 0,0-1-1 0 0,1 1 0 0 0,-1-1 121 0 0,9-14-12011 0 0,-5 10 4436 0 0</inkml:trace>
  <inkml:trace contextRef="#ctx0" brushRef="#br0" timeOffset="1073.61">1100 719 10034 0 0,'0'0'1658'0'0,"0"0"-307"0"0,0 0 74 0 0,0 0 36 0 0,0 0-78 0 0,0 0-183 0 0,0 0-164 0 0,0 0-102 0 0,0 0-74 0 0,0 0-85 0 0,0 0-98 0 0,0 0-103 0 0,-7 13-85 0 0,-27 43-73 0 0,-44 29 668 0 0,-31 11-929 0 0,98-90-337 0 0,-13 3-3482 0 0,21-11 72 0 0,2-1-3864 0 0,1 0-3162 0 0</inkml:trace>
  <inkml:trace contextRef="#ctx0" brushRef="#br0" timeOffset="1473.543">857 704 4713 0 0,'0'0'3651'0'0,"0"0"-1111"0"0,0 0-528 0 0,0 0-82 0 0,0 0-139 0 0,0 0-299 0 0,0 0-342 0 0,0 0-311 0 0,0 0-225 0 0,0 0-99 0 0,0 0 9 0 0,0 0 75 0 0,0 0 73 0 0,-2 3 36 0 0,1-1-594 0 0,1 0 0 0 0,-1 0 0 0 0,1 1 0 0 0,0-1 0 0 0,0 0 0 0 0,0 0 0 0 0,0 1 0 0 0,0-1 0 0 0,0 0 0 0 0,0 0 0 0 0,1 1 0 0 0,-1-1 0 0 0,1 0 0 0 0,-1 0 0 0 0,1 0 0 0 0,0 0 0 0 0,0 0 0 0 0,0 0 0 0 0,0 0 0 0 0,1 0-1 0 0,-1 0 1 0 0,0 0 0 0 0,1 0 0 0 0,-1-1 0 0 0,1 1 0 0 0,0-1 0 0 0,-1 1 0 0 0,1-1 0 0 0,0 0-114 0 0,119 109 2055 0 0,-62-43-1709 0 0,-33-19-208 0 0,-24-53-1942 0 0,-1-10-7355 0 0,-1 9-1934 0 0</inkml:trace>
  <inkml:trace contextRef="#ctx0" brushRef="#br0" timeOffset="3512.887">1262 59 0 0 0,'0'0'1176'0'0,"0"0"187"0"0,0 0-119 0 0,0 0-166 0 0,0 0-142 0 0,0 0-30 0 0,0-6 81 0 0,0 3-625 0 0,-1-23 546 0 0,0 3 6266 0 0,1 23-6218 0 0,0 0-113 0 0,0 0-115 0 0,0 0-60 0 0,0 0-57 0 0,0 0-45 0 0,0 0-26 0 0,0 0-35 0 0,0 0-39 0 0,0 0-65 0 0,0 0-67 0 0,0 0-76 0 0,0 0-62 0 0,0 0-40 0 0,0 0-18 0 0,0 0-16 0 0,0 0-30 0 0,4 26 481 0 0,55 77 910 0 0,-20-32-899 0 0,-12-27-364 0 0,-2 2-1 0 0,-2 1 0 0 0,-2 1 0 0 0,-2 0 1 0 0,-3 1-1 0 0,0 7-219 0 0,-11-34 43 0 0,-1 0 0 0 0,0 0 0 0 0,-2 0 0 0 0,-1 1-1 0 0,-1-1 1 0 0,0 1 0 0 0,-2-1 0 0 0,-1 0 0 0 0,-1 1 0 0 0,0-1 0 0 0,-2-1 0 0 0,0 1 0 0 0,-2-1 0 0 0,0 0 0 0 0,-1-1-1 0 0,-1 0 1 0 0,-10 14-43 0 0,-102 97 258 0 0,66-100-213 0 0,43-30-81 0 0,12-1-17 0 0,1 0 0 0 0,-1 1 1 0 0,1-1-1 0 0,-1 0 0 0 0,1 0 0 0 0,-1 0 0 0 0,1 0 1 0 0,-1 0-1 0 0,1 0 0 0 0,-1-1 0 0 0,1 1 0 0 0,-1 0 0 0 0,1 0 1 0 0,-1 0-1 0 0,1 0 0 0 0,-1-1 0 0 0,1 1 0 0 0,-1 0 0 0 0,1 0 1 0 0,-1-1-1 0 0,1 1 0 0 0,0 0 0 0 0,-1-1 0 0 0,1 1 1 0 0,-1 0-1 0 0,1-1 0 0 0,0 1 0 0 0,0-1 0 0 0,-1 1 0 0 0,1-1 1 0 0,0 1-1 0 0,-1 0 0 0 0,1-1 0 0 0,0 1 0 0 0,0-1 0 0 0,0 1 1 0 0,0-1-1 0 0,0 1 0 0 0,0-1 0 0 0,-1 0 0 0 0,1 1 1 0 0,0-1-1 0 0,0 1 0 0 0,1-1 0 0 0,-1 1 0 0 0,0-1 0 0 0,0 1 1 0 0,0-1-1 0 0,0 1 0 0 0,0-1 0 0 0,0 1 0 0 0,1-1 0 0 0,-1 1 1 0 0,0-1-1 0 0,0 1 0 0 0,1 0 0 0 0,-1-1 0 0 0,0 1 0 0 0,1-1 53 0 0,1-12-3602 0 0,3 5-4311 0 0,-3 4-3560 0 0</inkml:trace>
</inkml:ink>
</file>

<file path=ppt/ink/ink22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0:29.1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1 850 10226 0 0,'0'0'3756'0'0,"0"0"-2348"0"0,0 0-509 0 0,0 0 193 0 0,0 0 175 0 0,33-8 35 0 0,103-25-91 0 0,-108 29-724 0 0,-1-2 1 0 0,0-1 0 0 0,0-1-1 0 0,0-2 1 0 0,-1 0 0 0 0,-1-2 0 0 0,0 0-1 0 0,0-2 1 0 0,-1-1 0 0 0,-1-1 0 0 0,6-6-488 0 0,30-33 258 0 0,-2-3 0 0 0,-3-1 1 0 0,-2-4-1 0 0,-3-1 0 0 0,26-48-258 0 0,-7 13 73 0 0,-53 78-47 0 0,-6 6-16 0 0,0 1-1 0 0,1 1 1 0 0,0-1 0 0 0,2 2 0 0 0,-1-1 0 0 0,1 2 0 0 0,1 0-1 0 0,0 0 1 0 0,1 1 0 0 0,5-3-10 0 0,-17 12-1 0 0,0 0 0 0 0,-1 1 0 0 0,1-1 0 0 0,0 1 0 0 0,0-1 0 0 0,-1 1-1 0 0,1 0 1 0 0,0 0 0 0 0,0 0 0 0 0,0 0 0 0 0,-1 0 0 0 0,1 0 0 0 0,0 0 0 0 0,0 1 0 0 0,0-1 0 0 0,-1 1 0 0 0,1-1 0 0 0,0 1 0 0 0,-1 0-1 0 0,1-1 1 0 0,0 1 0 0 0,-1 0 0 0 0,1 0 0 0 0,-1 0 0 0 0,1 0 0 0 0,-1 1 0 0 0,0-1 0 0 0,1 0 0 0 0,-1 1 0 0 0,0-1 0 0 0,0 0-1 0 0,0 1 1 0 0,0 0 0 0 0,0-1 0 0 0,0 1 0 0 0,-1-1 0 0 0,1 1 0 0 0,0 0 0 0 0,-1 0 0 0 0,1-1 0 0 0,-1 1 0 0 0,0 0 1 0 0,17 80 105 0 0,-12-44-87 0 0,-2 0-1 0 0,-1 0 1 0 0,-2-1 0 0 0,-1 1 0 0 0,-2 0-1 0 0,-2-1 1 0 0,-2 1 0 0 0,-1-1-1 0 0,-1-1 1 0 0,-3 1 0 0 0,0-2 0 0 0,-3 0-1 0 0,-1 0 1 0 0,-1-2 0 0 0,-2 0-1 0 0,-1-1 1 0 0,-2-1 0 0 0,-1-1 0 0 0,-1-1-1 0 0,-1-1 1 0 0,-8 5-18 0 0,26-27-80 0 0,0-1 0 0 0,-1-1 1 0 0,1 1-1 0 0,-1-1 0 0 0,0-1 0 0 0,0 1 0 0 0,0-1 0 0 0,0-1 0 0 0,0 1 1 0 0,-1-1-1 0 0,1-1 0 0 0,-1 0 0 0 0,0 0 0 0 0,1-1 0 0 0,-1 0 0 0 0,0 0 1 0 0,1-1-1 0 0,-1 0 0 0 0,1 0 0 0 0,-1-1 0 0 0,1 0 0 0 0,-1-1 0 0 0,1 0 1 0 0,0 0-1 0 0,0-1 0 0 0,1 0 0 0 0,-1 0 0 0 0,1-1 0 0 0,-1 0 80 0 0,-33-32-5183 0 0,9-10-4444 0 0,29 39-1693 0 0</inkml:trace>
  <inkml:trace contextRef="#ctx0" brushRef="#br0" timeOffset="280.137">1457 545 12203 0 0,'0'0'2608'0'0,"0"0"-859"0"0,0 0-436 0 0,0 0-55 0 0,0 0-110 0 0,0 0-242 0 0,0 0-264 0 0,0 0-232 0 0,-10 33-142 0 0,-25 106-49 0 0,33-137-210 0 0,1 1 0 0 0,0-1 0 0 0,1 0 0 0 0,-1 0 0 0 0,0 1 0 0 0,1-1 0 0 0,-1 0 1 0 0,1 1-1 0 0,0-1 0 0 0,0 1 0 0 0,0-1 0 0 0,0 0 0 0 0,0 1 0 0 0,0-1 1 0 0,1 1-1 0 0,-1-1 0 0 0,1 0 0 0 0,0 1 0 0 0,0-1 0 0 0,0 0 0 0 0,0 0 1 0 0,0 0-1 0 0,0 0 0 0 0,0 0 0 0 0,1 0 0 0 0,-1 0 0 0 0,1 0 0 0 0,-1 0 0 0 0,2 1-9 0 0,4 3 48 0 0,0 0 44 0 0,0 0 1 0 0,1-1-1 0 0,0 0 1 0 0,0 0-1 0 0,0-1 1 0 0,1 0-1 0 0,-1 0 1 0 0,1-1-1 0 0,0 0 1 0 0,0-1-1 0 0,1 1 1 0 0,-1-2-1 0 0,0 0 1 0 0,0 0-1 0 0,1 0 1 0 0,-1-1 0 0 0,1-1-1 0 0,-1 1 1 0 0,0-2-1 0 0,1 1 1 0 0,-1-1-1 0 0,0-1 1 0 0,0 1-1 0 0,0-2 1 0 0,-1 1-1 0 0,1-1 1 0 0,-1 0-1 0 0,0-1 1 0 0,1 0-93 0 0,1-2 185 0 0,-1-1 1 0 0,0 0 0 0 0,-1 0-1 0 0,1 0 1 0 0,-1-1 0 0 0,-1 0-1 0 0,0-1 1 0 0,0 0 0 0 0,-1 0-1 0 0,0 0 1 0 0,-1-1 0 0 0,3-7-186 0 0,-6 13 44 0 0,-1 0 1 0 0,1-1 0 0 0,-1 1 0 0 0,0 0 0 0 0,0-1 0 0 0,0 0-1 0 0,-1 1 1 0 0,0-1 0 0 0,0 1 0 0 0,-1-1 0 0 0,1 1 0 0 0,-1-1-1 0 0,0 1 1 0 0,-1-1 0 0 0,1 1 0 0 0,-1 0 0 0 0,0 0-1 0 0,-1 0 1 0 0,1 0 0 0 0,-1 0 0 0 0,0 0 0 0 0,0 0 0 0 0,0 1-1 0 0,-1 0 1 0 0,0-1 0 0 0,1 2 0 0 0,-5-5-45 0 0,-4-1-109 0 0,0 0-1 0 0,0 1 1 0 0,-1 0 0 0 0,0 0-1 0 0,0 2 1 0 0,-1-1 0 0 0,0 2 0 0 0,0 0-1 0 0,0 1 1 0 0,-1 0 0 0 0,1 1 0 0 0,-1 0-1 0 0,0 2 1 0 0,0 0 0 0 0,0 0-1 0 0,0 1 1 0 0,0 1 0 0 0,0 1 109 0 0,-23 12-5343 0 0,34-12 3626 0 0,-8 2-10651 0 0</inkml:trace>
</inkml:ink>
</file>

<file path=ppt/ink/ink22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0:33.6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7954 0 0,'0'0'3276'0'0,"0"0"-611"0"0,0 0-401 0 0,0 0-315 0 0,0 0-329 0 0,0 0-324 0 0,0 0-337 0 0,0 0-256 0 0,0 0-93 0 0,0 0 31 0 0,0 0 33 0 0,0 0 32 0 0,0 0 20 0 0,5 3-83 0 0,52 13 1160 0 0,227-20 853 0 0,-257 0-2561 0 0,-26 4-88 0 0,-1 0-5 0 0,0 0-19 0 0,0 0-4 0 0,0 0-15 0 0,0 0-7 0 0,0 0-16 0 0,0 0-29 0 0,0 0-38 0 0,0 0-72 0 0,-24 2-10394 0 0,21-1 5793 0 0,-2 0-7350 0 0</inkml:trace>
</inkml:ink>
</file>

<file path=ppt/ink/ink22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0:33.9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14499 0 0,'0'0'2195'0'0,"0"0"-777"0"0,0 0-254 0 0,0 0 60 0 0,0 0 77 0 0,0 0-53 0 0,0 0-244 0 0,0 0-198 0 0,0 0-118 0 0,0 0-69 0 0,0 0-59 0 0,0 0-82 0 0,0 0-65 0 0,26 4-76 0 0,83 10-69 0 0,-2-20 239 0 0,-35 6-1643 0 0,-42 0-6992 0 0,-21 0-4207 0 0</inkml:trace>
</inkml:ink>
</file>

<file path=ppt/ink/ink22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0:35.0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23 14283 0 0,'0'0'1422'0'0,"0"0"-495"0"0,0 0 37 0 0,0 0 269 0 0,0 0 120 0 0,0 0-54 0 0,0 0-231 0 0,0 0-259 0 0,0 0-162 0 0,33-3-140 0 0,100-10-122 0 0,-20 7 494 0 0,-111 6-866 0 0,-1 0 0 0 0,0 0 1 0 0,1 0-1 0 0,-1 0 0 0 0,1 0 0 0 0,-1 0 0 0 0,1 0 0 0 0,-1 1 0 0 0,0-1 1 0 0,1 0-1 0 0,-1 1 0 0 0,0-1 0 0 0,1 1 0 0 0,-1 0 0 0 0,0-1 0 0 0,0 1 0 0 0,0 0 1 0 0,1 0-1 0 0,-1 0 0 0 0,0 0 0 0 0,0 0 0 0 0,0 0 0 0 0,0 0 0 0 0,-1 0 1 0 0,1 0-1 0 0,0 0 0 0 0,0 1 0 0 0,-1-1 0 0 0,1 0 0 0 0,-1 0 0 0 0,1 1 0 0 0,-1-1 1 0 0,1 0-1 0 0,-1 1 0 0 0,0-1 0 0 0,1 1 0 0 0,-1-1 0 0 0,0 0 0 0 0,0 1 1 0 0,0-1-1 0 0,0 1 0 0 0,-1-1 0 0 0,1 1 0 0 0,0-1 0 0 0,-1 1-13 0 0,-27 59 480 0 0,-60 28-167 0 0,61-65-216 0 0,1 2 1 0 0,1 1-1 0 0,1 1 1 0 0,1 1-1 0 0,-15 27-97 0 0,36-54 20 0 0,1-1 0 0 0,-1 1 0 0 0,1-1 0 0 0,-1 1 0 0 0,1 0 0 0 0,0 0 0 0 0,0 0 0 0 0,0 0 0 0 0,0 0 0 0 0,0 0 0 0 0,0 0 0 0 0,0 0 0 0 0,0 0 0 0 0,1 0 0 0 0,-1 0 0 0 0,1 0 0 0 0,0 0 0 0 0,0 1 0 0 0,0-1 0 0 0,0 0 0 0 0,0 0 0 0 0,0 0 0 0 0,0 0 0 0 0,1 1 0 0 0,-1-1 0 0 0,1 0 0 0 0,0 0 0 0 0,-1 0 0 0 0,1 0 0 0 0,0 0 0 0 0,0 0 0 0 0,0 0 0 0 0,1 0 0 0 0,-1-1 0 0 0,0 1 0 0 0,1 0 0 0 0,-1-1 0 0 0,1 1 0 0 0,-1-1 0 0 0,1 1 0 0 0,0-1 0 0 0,0 0 0 0 0,-1 1 0 0 0,1-1 0 0 0,0 0 0 0 0,0 0 0 0 0,0-1 0 0 0,0 1 0 0 0,1 0 0 0 0,-1-1 0 0 0,0 1 0 0 0,0-1 0 0 0,0 0 0 0 0,0 0 0 0 0,1 0 0 0 0,-1 0 0 0 0,0 0-20 0 0,87-14 474 0 0,43-48-398 0 0,-107 43-3925 0 0,-4-3-4013 0 0,-15 18-4995 0 0</inkml:trace>
</inkml:ink>
</file>

<file path=ppt/ink/ink22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0:34.4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244 58 1672 0 0,'0'0'2736'0'0,"0"0"-651"0"0,0 0-132 0 0,0 0 197 0 0,0 0 125 0 0,0 0-105 0 0,0 0-273 0 0,0 0-288 0 0,0 0-241 0 0,0 0-169 0 0,0 0-156 0 0,0 0-139 0 0,0 0-108 0 0,10-11-112 0 0,29-35-89 0 0,-38 46-544 0 0,-1 0 1 0 0,1 0-1 0 0,0 0 0 0 0,0 1 0 0 0,-1-1 1 0 0,1 0-1 0 0,0 1 0 0 0,-1-1 0 0 0,1 0 1 0 0,-1 1-1 0 0,1-1 0 0 0,0 1 0 0 0,-1-1 1 0 0,1 1-1 0 0,-1-1 0 0 0,1 1 1 0 0,-1 0-1 0 0,1-1 0 0 0,-1 1 0 0 0,0 0 1 0 0,1-1-1 0 0,-1 1 0 0 0,0 0 0 0 0,1-1 1 0 0,-1 1-1 0 0,0 0 0 0 0,0 0 0 0 0,0-1 1 0 0,0 1-1 0 0,0 0 0 0 0,0 0 0 0 0,0-1 1 0 0,0 1-1 0 0,0 0 0 0 0,0 0 1 0 0,0-1-1 0 0,0 1 0 0 0,0 0 0 0 0,-1-1 1 0 0,1 1-1 0 0,0 0 0 0 0,0 0 0 0 0,-1-1 1 0 0,1 1-1 0 0,-1 0 0 0 0,1-1 0 0 0,-1 1 1 0 0,1-1-52 0 0,0 4 225 0 0,-13 268 1490 0 0,5-166-1778 0 0,4-89-715 0 0,2-14-3030 0 0,1-11-4986 0 0,1 4-2875 0 0</inkml:trace>
  <inkml:trace contextRef="#ctx0" brushRef="#br0" timeOffset="241.965">1 382 11506 0 0,'0'0'2633'0'0,"0"0"-1167"0"0,0 0-425 0 0,0 0 174 0 0,0 0 249 0 0,0 0 55 0 0,0 0-176 0 0,0 0-296 0 0,0 0-223 0 0,0 0-162 0 0,36 2-118 0 0,113 1-60 0 0,-47-11 223 0 0,98 0-290 0 0,-162 20-2182 0 0,-34-4-2393 0 0,-3 1-3518 0 0,-1-5-4733 0 0</inkml:trace>
</inkml:ink>
</file>

<file path=ppt/ink/ink2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4:51.1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66 168 5681 0 0,'0'0'3041'0'0,"0"0"-1543"0"0,0 0-764 0 0,0 0-15 0 0,0 0 276 0 0,0 0 263 0 0,0 0 47 0 0,0 0-214 0 0,0 0-275 0 0,0 0-201 0 0,0 0-121 0 0,3 35-80 0 0,7 108-47 0 0,-6 69 1097 0 0,-4-201-1360 0 0,0 1 0 0 0,-1-1 0 0 0,0 1 0 0 0,-1-1 0 0 0,0 0 0 0 0,-1 0 0 0 0,-1 0 0 0 0,1 0 0 0 0,-2 0 0 0 0,1-1 0 0 0,-1 0-1 0 0,-1 0 1 0 0,0 0 0 0 0,-7 8-104 0 0,13-17 34 0 0,0-1-1 0 0,0 1 1 0 0,-1-1-1 0 0,1 1 0 0 0,0-1 1 0 0,-1 1-1 0 0,1-1 0 0 0,-1 1 1 0 0,1-1-1 0 0,-1 1 1 0 0,1-1-1 0 0,-1 0 0 0 0,1 1 1 0 0,-1-1-1 0 0,1 0 1 0 0,-1 1-1 0 0,1-1 0 0 0,-1 0 1 0 0,0 0-1 0 0,1 1 1 0 0,-1-1-1 0 0,0 0 0 0 0,1 0 1 0 0,-1 0-1 0 0,1 0 0 0 0,-1 0 1 0 0,0 0-1 0 0,1 0 1 0 0,-1 0-1 0 0,0 0 0 0 0,1 0 1 0 0,-1 0-1 0 0,0-1 1 0 0,1 1-1 0 0,-1 0 0 0 0,1 0 1 0 0,-1-1-1 0 0,1 1 1 0 0,-1 0-1 0 0,0-1 0 0 0,1 1 1 0 0,-1 0-1 0 0,1-1 0 0 0,-1 1 1 0 0,1-1-1 0 0,0 1 1 0 0,-1-1-1 0 0,1 1 0 0 0,-1-1 1 0 0,1 1-1 0 0,0-1 1 0 0,0 1-1 0 0,-1-1 0 0 0,1 0 1 0 0,0 1-1 0 0,0-1 1 0 0,-1 1-1 0 0,1-1 0 0 0,0 0 1 0 0,0 1-1 0 0,0-1 1 0 0,0 0-1 0 0,0 1 0 0 0,0-1 1 0 0,0 1-1 0 0,0-1 0 0 0,0 0 1 0 0,1 1-1 0 0,-1-1-33 0 0,0-48 561 0 0,6 27-447 0 0,1 0 1 0 0,0 0-1 0 0,2 1 1 0 0,0 0-1 0 0,2 1 1 0 0,0 0-1 0 0,1 1 0 0 0,2-2-114 0 0,17-30 171 0 0,0-3-63 0 0,2 1 1 0 0,3 2-1 0 0,1 1 1 0 0,7-2-109 0 0,-29 35 20 0 0,0 2 0 0 0,1 0 0 0 0,0 0 0 0 0,1 2 0 0 0,1 0-1 0 0,0 1 1 0 0,1 1 0 0 0,0 0 0 0 0,0 2 0 0 0,1 0 0 0 0,0 1 0 0 0,1 2 0 0 0,11-3-20 0 0,-29 8 10 0 0,0-1 0 0 0,0 1-1 0 0,1 1 1 0 0,-1-1 0 0 0,0 0 0 0 0,1 1-1 0 0,-1 0 1 0 0,1-1 0 0 0,-1 1 0 0 0,1 1-1 0 0,-1-1 1 0 0,0 0 0 0 0,1 1 0 0 0,-1 0 0 0 0,1 0-1 0 0,-1 0 1 0 0,0 0 0 0 0,0 0 0 0 0,0 1-1 0 0,0-1 1 0 0,0 1 0 0 0,0 0 0 0 0,0 0-1 0 0,0 0 1 0 0,0 0 0 0 0,-1 1 0 0 0,1-1 0 0 0,-1 1-1 0 0,0-1 1 0 0,0 1 0 0 0,0 0 0 0 0,0 0-1 0 0,0 0 1 0 0,-1 0 0 0 0,1 0 0 0 0,-1 0-1 0 0,0 1 1 0 0,0-1 0 0 0,0 0 0 0 0,0 2-10 0 0,-2 8 30 0 0,-1 1 0 0 0,0-1 0 0 0,-1 0 0 0 0,0 1 0 0 0,-1-1 0 0 0,-1-1 0 0 0,0 1 0 0 0,-1-1 0 0 0,0 0 0 0 0,-1 0 0 0 0,0 0 0 0 0,-1-1 0 0 0,0 0 0 0 0,-1-1 0 0 0,0 0 0 0 0,-1 0 0 0 0,1-1 0 0 0,-11 7-30 0 0,1 2 13 0 0,0-2 0 0 0,-1 0 0 0 0,-1-1 0 0 0,0-1 0 0 0,-1-1 0 0 0,-1-1 0 0 0,0 0 0 0 0,-1-2 0 0 0,1-1 0 0 0,-2-1 0 0 0,-22 4-13 0 0,-28-8-255 0 0,74-5 178 0 0,0 0 1 0 0,0 1-1 0 0,0-1 1 0 0,0 0-1 0 0,0 0 0 0 0,1 0 1 0 0,-1 0-1 0 0,0 0 1 0 0,0 0-1 0 0,1 0 1 0 0,-1 0-1 0 0,0 0 0 0 0,1-1 1 0 0,-1 1-1 0 0,1 0 1 0 0,-1 0-1 0 0,1 0 1 0 0,0-1-1 0 0,0 1 1 0 0,0 0-1 0 0,-1-1 0 0 0,1 1 1 0 0,0 0-1 0 0,0 0 1 0 0,1-1-1 0 0,-1 1 1 0 0,0 0-1 0 0,0-1 0 0 0,1 1 1 0 0,-1 0-1 0 0,1 0 1 0 0,-1 0-1 0 0,1-1 1 0 0,-1 1-1 0 0,1 0 0 0 0,0 0 1 0 0,-1 0-1 0 0,1 0 1 0 0,0 0-1 0 0,0 0 1 0 0,0 0-1 0 0,0 0 0 0 0,0 1 1 0 0,0-1-1 0 0,0 0 1 0 0,1 0 76 0 0,40-36-4398 0 0,-21 20-1476 0 0,-4 5-5494 0 0</inkml:trace>
  <inkml:trace contextRef="#ctx0" brushRef="#br0" timeOffset="301.984">1040 47 10346 0 0,'0'0'1727'0'0,"0"0"-326"0"0,0 0 63 0 0,0 0 146 0 0,0 0-31 0 0,0 0-172 0 0,0 0-265 0 0,0 0-253 0 0,0 0-128 0 0,0 0-93 0 0,0 0-100 0 0,0 0-76 0 0,-34 30-74 0 0,-107 94-51 0 0,69-46 166 0 0,37 7-184 0 0,34-83-343 0 0,0 0-1 0 0,1 0 0 0 0,0 0 0 0 0,-1 0 0 0 0,1 0 0 0 0,0 0 1 0 0,0 0-1 0 0,0 0 0 0 0,0 0 0 0 0,1 0 0 0 0,-1 0 1 0 0,0 0-1 0 0,1 0 0 0 0,0 0 0 0 0,-1 0 0 0 0,1 0 0 0 0,0 0 1 0 0,0-1-1 0 0,0 1 0 0 0,0 0 0 0 0,0 0 0 0 0,0-1 1 0 0,1 1-1 0 0,-1-1 0 0 0,0 1 0 0 0,1-1 0 0 0,-1 0 0 0 0,1 0 1 0 0,0 1-1 0 0,-1-1 0 0 0,1 0 0 0 0,0 0 0 0 0,0 0 0 0 0,0-1 1 0 0,-1 1-1 0 0,1 0 0 0 0,0-1 0 0 0,0 1 0 0 0,0-1 1 0 0,0 0-1 0 0,0 0 0 0 0,1 0-5 0 0,10 1 67 0 0,0 0 0 0 0,0-2 0 0 0,-1 0 1 0 0,1 0-1 0 0,0-1 0 0 0,0-1 0 0 0,-1 0 0 0 0,1 0 0 0 0,-1-1 1 0 0,0-1-1 0 0,0 0 0 0 0,-1-1 0 0 0,0 0 0 0 0,0-1 0 0 0,0 0 1 0 0,-1-1-1 0 0,1 0 0 0 0,-2 0 0 0 0,1-1 0 0 0,-2-1 0 0 0,1 1 1 0 0,-1-1-1 0 0,0-1 0 0 0,-1 0 0 0 0,-1 0 0 0 0,1 0 0 0 0,-2 0 1 0 0,0-1-1 0 0,0 0 0 0 0,-1-1 0 0 0,0 1 0 0 0,-1 0 0 0 0,-1-1-67 0 0,-1 8 9 0 0,0 0 0 0 0,-1-1-1 0 0,0 1 1 0 0,0 0-1 0 0,-1 0 1 0 0,1 0-1 0 0,-1 0 1 0 0,0 0 0 0 0,-1 0-1 0 0,1 0 1 0 0,-1 0-1 0 0,0 0 1 0 0,0 0 0 0 0,0 1-1 0 0,-1-1 1 0 0,-2-2-9 0 0,0 1-78 0 0,0 0 1 0 0,0 1 0 0 0,-1 0-1 0 0,1 0 1 0 0,-1 1 0 0 0,0 0-1 0 0,-1 0 1 0 0,1 0 0 0 0,-1 0-1 0 0,1 1 1 0 0,-1 0 0 0 0,0 1-1 0 0,0 0 1 0 0,-1 0-1 0 0,1 0 1 0 0,0 1 0 0 0,-1 0-1 0 0,1 0 1 0 0,0 1 0 0 0,-1 0-1 0 0,1 0 1 0 0,-1 1 0 0 0,-2 0 77 0 0,-12 11-2546 0 0,15-6-601 0 0,1 1-3339 0 0,1 0-5929 0 0</inkml:trace>
</inkml:ink>
</file>

<file path=ppt/ink/ink22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0:32.3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140 168 408 0 0,'0'0'2170'0'0,"0"0"-455"0"0,0 0 3 0 0,0 0 234 0 0,0 0 238 0 0,0 0 1 0 0,0 0-232 0 0,0 0-337 0 0,0 0-315 0 0,0 0-223 0 0,0 0-153 0 0,-2-4-130 0 0,-9-14-107 0 0,-4 49 2284 0 0,11-1-2778 0 0,-11 92 455 0 0,-5 0 1 0 0,-18 51-656 0 0,4-59 381 0 0,33-113-266 0 0,1-1 56 0 0,0 0 63 0 0,14-57 940 0 0,104-214-944 0 0,-67 168-164 0 0,-33 66-77 0 0,-10 16 30 0 0,2-1-1 0 0,0 2 0 0 0,2 0 1 0 0,0 0-1 0 0,1 1 1 0 0,15-17-19 0 0,-16 62-119 0 0,-2 171 527 0 0,-11-133-408 0 0,-4 116 123 0 0,18-129-123 0 0,12-69 61 0 0,257-418 154 0 0,-231 365-134 0 0,-43 108-173 0 0,12 125 476 0 0,33 202 359 0 0,-38-309-680 0 0,-9-51-441 0 0,-2-19-128 0 0,12-34-2526 0 0,-5 11-6033 0 0,-5 29-2666 0 0</inkml:trace>
  <inkml:trace contextRef="#ctx0" brushRef="#br0" timeOffset="485.618">1017 116 10426 0 0,'0'0'1495'0'0,"0"0"-251"0"0,0 0 10 0 0,0 0 166 0 0,0 0 122 0 0,0 0-120 0 0,0 0-293 0 0,0 0-242 0 0,0 0-155 0 0,0 0-82 0 0,0 0-49 0 0,0 0-90 0 0,5 30-78 0 0,15 94-66 0 0,35 57 1037 0 0,1 47-719 0 0,-25-308 896 0 0,40-64-1358 0 0,-47 96-180 0 0,-2-2-1 0 0,-2 0 1 0 0,-3-1-1 0 0,-1-1 1 0 0,-1-10-43 0 0,-1-80-3351 0 0,-14 151 1091 0 0,0-1-2706 0 0,0-1-6715 0 0</inkml:trace>
  <inkml:trace contextRef="#ctx0" brushRef="#br0" timeOffset="863.984">1517 459 8722 0 0,'0'0'2415'0'0,"0"0"-655"0"0,0 0-154 0 0,0 0 169 0 0,0 0 22 0 0,0 0-202 0 0,0 0-393 0 0,0 0-417 0 0,0 0-265 0 0,0 0-95 0 0,0 0-26 0 0,0 0-8 0 0,0 0 33 0 0,0 5-19 0 0,-3 39 275 0 0,2-33-608 0 0,-1-1 1 0 0,1 1-1 0 0,1 0 1 0 0,0-1-1 0 0,0 1 1 0 0,1 0 0 0 0,1 0-1 0 0,0-1 1 0 0,0 1-1 0 0,1-1 1 0 0,2 7-73 0 0,-4-15 26 0 0,0 0 0 0 0,0 1 0 0 0,1-1 0 0 0,-1-1 1 0 0,0 1-1 0 0,1 0 0 0 0,-1 0 0 0 0,1 0 0 0 0,0-1 0 0 0,0 1 1 0 0,-1-1-1 0 0,1 1 0 0 0,0-1 0 0 0,0 0 0 0 0,0 0 0 0 0,0 0 1 0 0,0 0-1 0 0,1 0 0 0 0,-1 0 0 0 0,0-1 0 0 0,0 1 0 0 0,1-1 1 0 0,-1 1-1 0 0,0-1 0 0 0,1 0 0 0 0,-1 0 0 0 0,0 0 0 0 0,1 0 1 0 0,-1 0-1 0 0,0-1 0 0 0,1 1 0 0 0,-1-1 0 0 0,0 1 0 0 0,0-1 1 0 0,0 0-1 0 0,1 0 0 0 0,-1 0 0 0 0,1-1-26 0 0,61-63 1034 0 0,-58 55-976 0 0,-1 0-1 0 0,0 0 1 0 0,-1-1 0 0 0,0 0-1 0 0,-1 0 1 0 0,0 0-1 0 0,-1 0 1 0 0,0-1-1 0 0,-1 1 1 0 0,0-1 0 0 0,-1 1-1 0 0,0-9-57 0 0,-1 16-51 0 0,0-1 0 0 0,-1 1-1 0 0,1-1 1 0 0,-1 1 0 0 0,0 0 0 0 0,0-1-1 0 0,0 1 1 0 0,-1 0 0 0 0,1 0 0 0 0,-1 1-1 0 0,0-1 1 0 0,0 0 0 0 0,-1 1 0 0 0,1 0-1 0 0,-1 0 1 0 0,1 0 0 0 0,-1 0 0 0 0,0 0 0 0 0,0 1-1 0 0,0 0 1 0 0,0 0 0 0 0,-5-2 51 0 0,-36-6-8564 0 0,35 10-3562 0 0</inkml:trace>
</inkml:ink>
</file>

<file path=ppt/ink/ink22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0:36.7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1 502 2080 0 0,'0'0'2993'0'0,"0"0"-790"0"0,0 0-270 0 0,0 0 2 0 0,0 0-35 0 0,0 0-176 0 0,0 0-278 0 0,0 0-275 0 0,0 0-236 0 0,0 0-139 0 0,0 0-84 0 0,0 0-22 0 0,4-3-30 0 0,51-54 3537 0 0,22-46-2162 0 0,-9 12-1624 0 0,135-154 426 0 0,-203 244-835 0 0,0 1 0 0 0,1 0 1 0 0,-1 0-1 0 0,0 0 0 0 0,1-1 0 0 0,-1 1 0 0 0,1 0 0 0 0,-1 0 0 0 0,0 0 1 0 0,1 0-1 0 0,-1 0 0 0 0,1 0 0 0 0,-1 0 0 0 0,0 0 0 0 0,1 0 0 0 0,-1 0 1 0 0,1 0-1 0 0,-1 0 0 0 0,1 0 0 0 0,-1 0 0 0 0,0 0 0 0 0,1 0 1 0 0,-1 0-1 0 0,1 0 0 0 0,-1 1 0 0 0,0-1 0 0 0,1 0 0 0 0,-1 0 0 0 0,0 0 1 0 0,1 1-1 0 0,-1-1 0 0 0,0 0 0 0 0,1 1 0 0 0,-1-1 0 0 0,0 0 0 0 0,1 1 1 0 0,-1-1-1 0 0,0 0 0 0 0,0 1 0 0 0,0-1 0 0 0,1 0 0 0 0,-1 1 1 0 0,0-1-1 0 0,0 1 0 0 0,0-1 0 0 0,0 0 0 0 0,0 1 0 0 0,0-1 0 0 0,0 1 1 0 0,0-1-1 0 0,0 0 0 0 0,0 1 0 0 0,0-1 0 0 0,0 1 0 0 0,0-1 0 0 0,0 1 1 0 0,0-1-1 0 0,0 0 0 0 0,0 1 0 0 0,0-1 0 0 0,0 1 0 0 0,-1-1 0 0 0,1 0 1 0 0,0 1-1 0 0,0-1 0 0 0,-1 1-2 0 0,1 48 19 0 0,0-32 12 0 0,-21 240-5 0 0,27-177-81 0 0,-5-79 54 0 0,0-1 0 0 0,0 1 0 0 0,0-1 0 0 0,1 1 0 0 0,-1-1 0 0 0,0 0 0 0 0,0 1 1 0 0,1-1-1 0 0,-1 0 0 0 0,0 0 0 0 0,0 0 0 0 0,1 0 0 0 0,-1 0 0 0 0,0 0 0 0 0,0 0 0 0 0,1 0 0 0 0,-1 0 0 0 0,0-1 0 0 0,0 1 1 0 0,1-1-1 0 0,-1 1 0 0 0,0-1 0 0 0,0 1 0 0 0,0-1 0 0 0,0 0 0 0 0,0 1 0 0 0,0-1 0 0 0,0 0 0 0 0,0 0 0 0 0,0 0 0 0 0,0 0 1 0 0,0 0-1 0 0,0 0 0 0 0,-1 0 0 0 0,1 0 1 0 0,186-220-106 0 0,-55 56-71 0 0,-133 191 16 0 0,-69 142 262 0 0,27 17 131 0 0,43-101-221 0 0,0-83-23 0 0,0-1 13 0 0,0 0-22 0 0,0 0 3 0 0,0 0 8 0 0,0 0-6 0 0,0 0-8 0 0,0 0-6 0 0,0 0 2 0 0,0 0-9 0 0,0 0-2 0 0,0 0 3 0 0,11-22-381 0 0,-1 1-2728 0 0,-7 12-1465 0 0,1 1-6844 0 0,-3 5 2661 0 0</inkml:trace>
</inkml:ink>
</file>

<file path=ppt/ink/ink22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0:38.2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305 1 5857 0 0,'0'0'2179'0'0,"0"0"-137"0"0,0 0 13 0 0,0 0 0 0 0,0 0-145 0 0,0 0-304 0 0,0 0-305 0 0,0 0-228 0 0,0 0-145 0 0,0 0-89 0 0,0 0-60 0 0,0 0-74 0 0,0 0-70 0 0,-15 7-60 0 0,-46 25-61 0 0,10 18 1044 0 0,-7 66-250 0 0,41-74-1050 0 0,-1-2-154 0 0,1 1 0 0 0,2 1 0 0 0,2 0 0 0 0,1 1 0 0 0,3 0 0 0 0,1 1 0 0 0,3 0 0 0 0,1 0 0 0 0,2 1 0 0 0,2 1-104 0 0,46 86 281 0 0,-30-116 885 0 0,-14-20-1115 0 0,-2 4-69 0 0,0 0 6 0 0,0 0-1 0 0,0 0 4 0 0,0 1 2 0 0,1 2 6 0 0,18 22 11 0 0,-19-24-31 0 0,0-1-18 0 0,0 0-9 0 0,0 0-14 0 0,0 0-45 0 0,0 0-67 0 0,8-11-3983 0 0,-5 7-3095 0 0,-1 0-5256 0 0</inkml:trace>
  <inkml:trace contextRef="#ctx0" brushRef="#br0" timeOffset="887.06">515 303 7866 0 0,'0'0'2595'0'0,"0"0"-792"0"0,0 0-459 0 0,0 0-106 0 0,0 0-6 0 0,0 0-36 0 0,0 0-113 0 0,0 0-196 0 0,0 0-160 0 0,0 0-136 0 0,0 0-80 0 0,3 19-71 0 0,25 120 537 0 0,26 74 557 0 0,-34-106-1029 0 0,-20-107-453 0 0,13-7 784 0 0,61-114 561 0 0,-48 66-1191 0 0,-3-1 1 0 0,-2 0 0 0 0,-3-2 0 0 0,4-26-207 0 0,9-46-601 0 0,-28 127-1825 0 0,1 6-5179 0 0,-3-3-4619 0 0</inkml:trace>
  <inkml:trace contextRef="#ctx0" brushRef="#br0" timeOffset="1330.85">981 689 10946 0 0,'0'0'1814'0'0,"0"0"-362"0"0,0 0-65 0 0,0 0 84 0 0,0 0 0 0 0,0 0-166 0 0,0 0-267 0 0,0 0-263 0 0,0 0-165 0 0,0 0-98 0 0,0 0-55 0 0,0 0-41 0 0,0 0-40 0 0,-3-1-43 0 0,1 1-290 0 0,1 0 0 0 0,-1 0 1 0 0,0 0-1 0 0,1 0 0 0 0,-1 0 1 0 0,0 1-1 0 0,1-1 1 0 0,-1 1-1 0 0,0-1 0 0 0,1 1 1 0 0,-1-1-1 0 0,1 1 1 0 0,-1 0-1 0 0,1 0 0 0 0,-1 0 1 0 0,1 0-1 0 0,0 0 0 0 0,0 0 1 0 0,-1 0-1 0 0,1 0 1 0 0,0 0-1 0 0,0 1 0 0 0,0-1 1 0 0,0 0-1 0 0,0 1 1 0 0,0-1-1 0 0,0 1 0 0 0,1-1 1 0 0,-1 1-1 0 0,1-1 0 0 0,-1 1 1 0 0,0 1-44 0 0,-1-1 22 0 0,0-1 0 0 0,0 1 0 0 0,0 0 0 0 0,1 0 0 0 0,-1 0 0 0 0,0 1 0 0 0,1-1 0 0 0,0 0 0 0 0,-1 1 0 0 0,1-1 0 0 0,0 1 0 0 0,0-1 0 0 0,0 1 0 0 0,1-1 0 0 0,-1 1-1 0 0,1 0 1 0 0,-1-1 0 0 0,1 1 0 0 0,0 0 0 0 0,0-1 0 0 0,0 1 0 0 0,0 0 0 0 0,0-1 0 0 0,1 1 0 0 0,-1 0 0 0 0,1-1 0 0 0,0 1 0 0 0,0 0 0 0 0,0-1 0 0 0,0 1 0 0 0,0-1 0 0 0,1 0 0 0 0,-1 1 0 0 0,1-1 0 0 0,-1 0 0 0 0,1 0 0 0 0,0 0 0 0 0,0 0 0 0 0,0 0 0 0 0,0 0 0 0 0,0-1 0 0 0,0 1 0 0 0,0-1 0 0 0,1 1 0 0 0,-1-1 0 0 0,0 0 0 0 0,1 0 0 0 0,0 0-22 0 0,6 1-7 0 0,-1-1 1 0 0,1 0-1 0 0,0 0 1 0 0,-1-1-1 0 0,1-1 1 0 0,0 1-1 0 0,-1-1 1 0 0,1-1-1 0 0,0 1 1 0 0,-1-2-1 0 0,0 1 0 0 0,1-1 1 0 0,-1 0-1 0 0,0-1 1 0 0,-1 0-1 0 0,1 0 1 0 0,-1 0-1 0 0,2-2 7 0 0,0-1-645 0 0,2-3-2683 0 0,-4 1-5764 0 0,-3 5-3427 0 0</inkml:trace>
  <inkml:trace contextRef="#ctx0" brushRef="#br0" timeOffset="6168.058">1531 623 0 0 0,'0'0'333'0'0,"0"0"480"0"0,0 0 177 0 0,0 0 148 0 0,0 0 222 0 0,0 0 186 0 0,3-1 76 0 0,0-1-699 0 0,3-1-710 0 0,0 2 8731 0 0,-5 1-8206 0 0,-1 0-43 0 0,0 0-60 0 0,-17 58 4565 0 0,-44 17-4576 0 0,31-43-226 0 0,-44 37-366 0 0,54-53-1341 0 0,14-16-3553 0 0,4-7-6010 0 0,2 3 1711 0 0</inkml:trace>
  <inkml:trace contextRef="#ctx0" brushRef="#br0" timeOffset="6460.452">1320 645 2088 0 0,'0'0'3399'0'0,"0"0"-606"0"0,0 0-343 0 0,0 0-133 0 0,0 0-286 0 0,0 0-421 0 0,0 0-508 0 0,0 0-417 0 0,0 0-277 0 0,0 0-64 0 0,0 0 107 0 0,0 0 149 0 0,0 0 130 0 0,0 6 33 0 0,1 0-543 0 0,0-1 0 0 0,1 1-1 0 0,-1-1 1 0 0,1 1-1 0 0,0-1 1 0 0,0 0 0 0 0,1 0-1 0 0,0 0 1 0 0,0 0-1 0 0,0-1 1 0 0,0 1 0 0 0,1-1-1 0 0,-1 0 1 0 0,1 0-1 0 0,0 0 1 0 0,1 0 0 0 0,-1-1-1 0 0,3 2-219 0 0,59 29 1717 0 0,34 28-732 0 0,-84-16 117 0 0,-16-24-7726 0 0,0-13-818 0 0,0-9-4179 0 0</inkml:trace>
  <inkml:trace contextRef="#ctx0" brushRef="#br0" timeOffset="7057.74">1920 421 3225 0 0,'0'0'3866'0'0,"0"0"-1176"0"0,0 0-544 0 0,0 0-173 0 0,0 0-191 0 0,0 0-282 0 0,0 0-327 0 0,0 0-349 0 0,0 0-217 0 0,0 0-115 0 0,0 0-40 0 0,0 0 29 0 0,0 0 74 0 0,0 4 49 0 0,2 15-153 0 0,-1 0-1 0 0,0 1 1 0 0,-2-1 0 0 0,0 0-1 0 0,-1 1 1 0 0,-1-1-1 0 0,-1 0 1 0 0,-1-1 0 0 0,-3 8-451 0 0,5-18 42 0 0,-2 3-20 0 0,0 0 0 0 0,1 0-1 0 0,0 0 1 0 0,1 1 0 0 0,0-1 0 0 0,1 1 0 0 0,0 0-1 0 0,1 0 1 0 0,0 0 0 0 0,1 0 0 0 0,0-1 0 0 0,2 9-22 0 0,0-17 26 0 0,1 0 0 0 0,-1-1 0 0 0,1 1-1 0 0,0-1 1 0 0,0 1 0 0 0,0-1 0 0 0,0 0 0 0 0,0 0 0 0 0,1 0 0 0 0,-1 0 0 0 0,0-1 0 0 0,1 0 0 0 0,0 1 0 0 0,-1-1 0 0 0,1 0 0 0 0,0-1 0 0 0,-1 1 0 0 0,1-1 0 0 0,0 1 0 0 0,0-1 0 0 0,0 0-1 0 0,3-1-24 0 0,0 0 11 0 0,-1 0 0 0 0,1 0 0 0 0,0-1 1 0 0,0 1-1 0 0,0-2 0 0 0,-1 1 1 0 0,1-1-1 0 0,-1 0 0 0 0,0 0 1 0 0,0-1-1 0 0,0 0 0 0 0,0 0 1 0 0,0-1-13 0 0,0 1-107 0 0,6-20-2179 0 0,-10 13-1595 0 0,-1 2-4078 0 0,-1 6-3557 0 0</inkml:trace>
  <inkml:trace contextRef="#ctx0" brushRef="#br0" timeOffset="7600.41">1679 262 6273 0 0,'0'0'2249'0'0,"0"0"-169"0"0,0 0-69 0 0,0 0-44 0 0,0 0-249 0 0,0 0-352 0 0,0 0-281 0 0,0 0-215 0 0,0 0-122 0 0,0 0-77 0 0,0 0-47 0 0,0 0-41 0 0,0 0-44 0 0,3-5-38 0 0,93-96 2622 0 0,14-6-1960 0 0,-77 88-661 0 0,-32 19-460 0 0,-1 0-7 0 0,0 0-2 0 0,14 7 93 0 0,5 14 54 0 0,0 1 0 0 0,-2 1 0 0 0,-1 1 0 0 0,-1 0 0 0 0,6 14-180 0 0,-13-24 27 0 0,28 45 31 0 0,-27-59-3874 0 0,-5-3-6500 0 0,-2 3-2485 0 0</inkml:trace>
</inkml:ink>
</file>

<file path=ppt/ink/ink22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0:50.7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86 4121 0 0,'0'0'1915'0'0,"0"0"-257"0"0,0 0-98 0 0,0 0 28 0 0,0 0-58 0 0,0 0-211 0 0,0 0-267 0 0,0 0-217 0 0,0 0-146 0 0,0 0-56 0 0,0 0-8 0 0,5-4 9 0 0,15-14 12 0 0,48 0 3701 0 0,-47 17-3691 0 0,197-25 2135 0 0,-84 8-2150 0 0,-162 20-4677 0 0,11 1-293 0 0,4-1-3532 0 0,6-1-3153 0 0</inkml:trace>
</inkml:ink>
</file>

<file path=ppt/ink/ink22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0:51.0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5057 0 0,'0'0'2069'0'0,"0"0"-1076"0"0,0 0-202 0 0,0 0 378 0 0,0 0 413 0 0,0 0 155 0 0,0 0-130 0 0,0 0-236 0 0,0 0-275 0 0,0 0-188 0 0,0 0-148 0 0,0 0-132 0 0,0 0-88 0 0,7 32-88 0 0,20 102-71 0 0,-20-57 193 0 0,-19 46 20 0 0,0 0-1409 0 0,24-115-2167 0 0,1-8-2350 0 0,-9 0 1011 0 0,0 0-4538 0 0</inkml:trace>
</inkml:ink>
</file>

<file path=ppt/ink/ink22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0:51.5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37 9250 0 0,'0'0'1331'0'0,"0"0"-622"0"0,0 0-59 0 0,0 0 338 0 0,0 0 367 0 0,0 0 139 0 0,0 0-115 0 0,0 0-196 0 0,0 0-223 0 0,0 0-163 0 0,0 0-126 0 0,0 0-120 0 0,15 26-99 0 0,48 81-100 0 0,-31-38 143 0 0,14 112 262 0 0,-13-56-575 0 0,-16-99-128 0 0,-17-26-18 0 0,28-41 1274 0 0,31-72-721 0 0,45-208-264 0 0,-86 230-1258 0 0,-17 87-226 0 0,-1 4-2950 0 0,0 0-4392 0 0,2 3-2667 0 0</inkml:trace>
</inkml:ink>
</file>

<file path=ppt/ink/ink22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0:51.9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118 22 3041 0 0,'0'0'2391'0'0,"0"0"-397"0"0,0 0 30 0 0,0 0 178 0 0,0 0-44 0 0,0 0-310 0 0,0 0-408 0 0,0 0-337 0 0,0 0-221 0 0,0 0-153 0 0,0 0-99 0 0,0 0-72 0 0,0 0-68 0 0,0-4-65 0 0,-2-13-61 0 0,-22 17 531 0 0,17 4-809 0 0,0 1 0 0 0,1-1 0 0 0,-1 1 0 0 0,1 1 0 0 0,1-1-1 0 0,-1 1 1 0 0,1 0 0 0 0,0 1 0 0 0,0-1 0 0 0,1 1 0 0 0,0 0-1 0 0,0 0 1 0 0,0 0 0 0 0,1 1 0 0 0,0-1 0 0 0,1 1 0 0 0,-1-1-1 0 0,1 1 1 0 0,0 5-86 0 0,2-11 29 0 0,-1 1-1 0 0,1-1 0 0 0,0 0 0 0 0,0 0 0 0 0,0 1 1 0 0,0-1-1 0 0,0 0 0 0 0,1 1 0 0 0,-1-1 0 0 0,1 0 1 0 0,0 0-1 0 0,-1 1 0 0 0,1-1 0 0 0,0 0 0 0 0,0 0 1 0 0,0 0-1 0 0,0 0 0 0 0,1 0 0 0 0,-1 0 1 0 0,1 0-1 0 0,-1-1 0 0 0,1 1 0 0 0,-1 0 0 0 0,1-1 1 0 0,0 1-1 0 0,0-1 0 0 0,0 0 0 0 0,0 0 0 0 0,0 1 1 0 0,0-1-1 0 0,0-1 0 0 0,0 1 0 0 0,1 0 1 0 0,-1 0-1 0 0,0-1 0 0 0,0 1 0 0 0,1-1 0 0 0,-1 0 1 0 0,0 0-29 0 0,2 1 26 0 0,0 0 0 0 0,0 0 1 0 0,-1-1-1 0 0,1 1 0 0 0,0-1 1 0 0,0 0-1 0 0,0 0 0 0 0,-1-1 1 0 0,1 1-1 0 0,0-1 1 0 0,0 0-1 0 0,-1 0 0 0 0,1 0 1 0 0,-1 0-1 0 0,1-1 0 0 0,-1 1 1 0 0,1-1-1 0 0,-1 0 1 0 0,0 0-1 0 0,0 0 0 0 0,0-1 1 0 0,3-2-27 0 0,7-15-1859 0 0,-3 4-6136 0 0,-8 15-3612 0 0</inkml:trace>
</inkml:ink>
</file>

<file path=ppt/ink/ink22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0:52.6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5281 0 0,'0'0'3730'0'0,"0"0"-1581"0"0,0 0-604 0 0,0 0-138 0 0,0 0-105 0 0,0 0-104 0 0,0 0-168 0 0,0 0-149 0 0,0 0-105 0 0,0 0-79 0 0,0 0-125 0 0,0 0-117 0 0,0 0-93 0 0,0 16-100 0 0,0 75 114 0 0,20-32 355 0 0,-17-58-651 0 0,-1-1-1 0 0,1 1 0 0 0,0 0 1 0 0,-1-1-1 0 0,1 1 0 0 0,0-1 1 0 0,0 0-1 0 0,0 0 0 0 0,-1 0 1 0 0,1 0-1 0 0,0 0 0 0 0,0 0 1 0 0,-1-1-1 0 0,1 0 0 0 0,0 1 1 0 0,-1-1-1 0 0,1 0 1 0 0,0 0-1 0 0,-1-1 0 0 0,1 1-79 0 0,64-80 904 0 0,-36 34-243 0 0,-31 46-639 0 0,14 20-174 0 0,18 120 216 0 0,-27-102-85 0 0,-1 87-31 0 0,-5-117 55 0 0,-1-1 0 0 0,0 1 0 0 0,0-1 0 0 0,-1 0 0 0 0,1 0 0 0 0,-1 0 0 0 0,-1 0 0 0 0,1 0 0 0 0,-1 0 1 0 0,0-1-1 0 0,0 0 0 0 0,-1 0 0 0 0,1 0 0 0 0,-1 0 0 0 0,0-1 0 0 0,0 0 0 0 0,-1 0 0 0 0,1 0 0 0 0,-1 0 0 0 0,0-1 0 0 0,0 0 0 0 0,0-1 0 0 0,-3 1-2 0 0,8-3 1 0 0,-1-1 1 0 0,1 0 0 0 0,-1 0 0 0 0,1 0 0 0 0,0 0-1 0 0,-1 0 1 0 0,1 0 0 0 0,0 0 0 0 0,0-1 0 0 0,0 1 0 0 0,0 0-1 0 0,0-1 1 0 0,0 1 0 0 0,0-1 0 0 0,0 1 0 0 0,0-1 0 0 0,1 1-1 0 0,-1-1 1 0 0,1 1 0 0 0,-1-1 0 0 0,1 0 0 0 0,-1 1-1 0 0,1-1 1 0 0,0 0 0 0 0,0 0 0 0 0,0 1 0 0 0,0-1 0 0 0,0 0-1 0 0,0 1 1 0 0,1-1 0 0 0,-1 0 0 0 0,1 1 0 0 0,-1-1 0 0 0,1 0-1 0 0,0 0-2 0 0,-1-4-36 0 0,2-12 9 0 0,0 1 0 0 0,2 0-1 0 0,0 0 1 0 0,1 0 0 0 0,0 0-1 0 0,1 1 1 0 0,1 0 0 0 0,1 0 0 0 0,3-3 27 0 0,16-39-502 0 0,-20 40-219 0 0,9-19-1186 0 0,-3 15-7926 0 0,-9 14-1939 0 0</inkml:trace>
</inkml:ink>
</file>

<file path=ppt/ink/ink22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0:53.3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60 0 0 0,'0'0'1020'0'0,"0"0"685"0"0,0 0 270 0 0,0 0-30 0 0,0 0-198 0 0,0 0-257 0 0,0 0-139 0 0,0 0 15 0 0,0 0 63 0 0,0 0 45 0 0,0 0-32 0 0,0 0-107 0 0,5 3-126 0 0,-2-1-945 0 0,0 0-1 0 0,1 0 1 0 0,0 0 0 0 0,-1-1-1 0 0,1 0 1 0 0,0 1-1 0 0,0-1 1 0 0,-1-1-1 0 0,1 1 1 0 0,0 0 0 0 0,0-1-1 0 0,0 0 1 0 0,0 0-1 0 0,0 0 1 0 0,0-1 0 0 0,0 1-1 0 0,0-1 1 0 0,0 0-1 0 0,-1 0 1 0 0,1 0 0 0 0,0 0-1 0 0,0-1 1 0 0,1 0-264 0 0,75-54 1533 0 0,-79 55-1531 0 0,0 0 0 0 0,0 1 0 0 0,-1-1 0 0 0,1 0-1 0 0,0 0 1 0 0,0 0 0 0 0,0 1 0 0 0,0-1-1 0 0,0 0 1 0 0,0 1 0 0 0,0-1 0 0 0,0 1-1 0 0,1-1 1 0 0,-1 1 0 0 0,0 0 0 0 0,0 0 0 0 0,0-1-1 0 0,0 1 1 0 0,1 0 0 0 0,-1 0 0 0 0,0 0-1 0 0,0 0 1 0 0,0 0 0 0 0,1 0 0 0 0,-1 0-1 0 0,0 1 1 0 0,0-1 0 0 0,0 0 0 0 0,0 1 0 0 0,1-1-1 0 0,-1 1 1 0 0,0-1 0 0 0,0 1 0 0 0,0 0-1 0 0,0-1 1 0 0,0 1 0 0 0,0 0 0 0 0,-1 0-1 0 0,1-1 1 0 0,0 1 0 0 0,0 0 0 0 0,0 0 0 0 0,-1 0-1 0 0,1 0 1 0 0,0 0 0 0 0,-1 0 0 0 0,1 0-1 0 0,-1 0 1 0 0,1 1 0 0 0,-1-1 0 0 0,0 0-1 0 0,0 0 1 0 0,1 0 0 0 0,-1 0 0 0 0,0 2-2 0 0,20 40-1 0 0,-1 0-1 0 0,-3 2 1 0 0,-1 0 0 0 0,-3 1-1 0 0,6 39 2 0 0,4 12-11 0 0,-17 21 31 0 0,-9-110-12 0 0,-1 0-1 0 0,0 0 0 0 0,-1-1 0 0 0,0 0 0 0 0,0 0 0 0 0,0-1 1 0 0,-1 1-1 0 0,0-2 0 0 0,0 1 0 0 0,-1-1 0 0 0,1 0 0 0 0,-1 0 1 0 0,0-1-1 0 0,0 0 0 0 0,-1 0 0 0 0,1-1 0 0 0,-1 0 0 0 0,0-1 1 0 0,-2 1-8 0 0,-136 15-57 0 0,147-18 57 0 0,-1 0 0 0 0,0 0-1 0 0,0 0 1 0 0,0 0 0 0 0,0-1-1 0 0,0 1 1 0 0,0 0 0 0 0,0 0-1 0 0,0-1 1 0 0,1 1 0 0 0,-1-1-1 0 0,0 1 1 0 0,0-1 0 0 0,0 1-1 0 0,1-1 1 0 0,-1 1 0 0 0,0-1-1 0 0,1 0 1 0 0,-1 1 0 0 0,0-1-1 0 0,1 0 1 0 0,-1 0 0 0 0,1 1-1 0 0,-1-1 1 0 0,1 0 0 0 0,-1 0-1 0 0,1 0 1 0 0,0 0-1 0 0,0 1 1 0 0,-1-1 0 0 0,1 0-1 0 0,0 0 1 0 0,0 0 0 0 0,0 0-1 0 0,0 0 1 0 0,0 0 0 0 0,0 0-1 0 0,0 0 1 0 0,0 0 0 0 0,0 0-1 0 0,0 0 1 0 0,1 1 0 0 0,-1-1-1 0 0,0 0 1 0 0,1 0 0 0 0,-1 0-1 0 0,0 0 1 0 0,19-40-42 0 0,204-162-2067 0 0,-208 181-2122 0 0,-11 11-4206 0 0,-2 3-3688 0 0</inkml:trace>
</inkml:ink>
</file>

<file path=ppt/ink/ink22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0:53.8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0 214 3337 0 0,'0'0'2666'0'0,"0"0"-64"0"0,0 0-61 0 0,0 0-159 0 0,0 0-333 0 0,0 0-418 0 0,0 0-359 0 0,0 0-271 0 0,0 0-195 0 0,0 0-97 0 0,0 0-52 0 0,0 0-32 0 0,0 0 26 0 0,10-9-11 0 0,76-77 1415 0 0,2-18-264 0 0,-87 103-1788 0 0,-1 1-1 0 0,1-1 1 0 0,-1 0-1 0 0,1 0 1 0 0,-1 0-1 0 0,1 0 1 0 0,0 0-1 0 0,0 1 1 0 0,-1-1-1 0 0,1 0 1 0 0,0 0-1 0 0,0 1 1 0 0,0-1-1 0 0,0 1 0 0 0,0-1 1 0 0,0 1-1 0 0,0-1 1 0 0,0 1-1 0 0,0 0 1 0 0,0-1-1 0 0,0 1 1 0 0,0 0-1 0 0,0 0 1 0 0,0 0-1 0 0,0 0 1 0 0,0 0-1 0 0,0 0 1 0 0,0 0-1 0 0,0 0 1 0 0,1 0-1 0 0,-1 0 1 0 0,0 0-1 0 0,0 1 1 0 0,0-1-1 0 0,0 1 1 0 0,0-1-1 0 0,0 0 1 0 0,0 1-1 0 0,-1 0 1 0 0,1-1-1 0 0,0 1 1 0 0,0 0-1 0 0,0-1 1 0 0,0 1-3 0 0,109 157 100 0 0,-94-140 41 0 0,1 4-3480 0 0,-16-21-1891 0 0,0-1-715 0 0,-1 0-6515 0 0</inkml:trace>
</inkml:ink>
</file>

<file path=ppt/ink/ink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17:49.0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544 432 0 0 0,'0'0'919'0'0,"0"0"688"0"0,0 0 239 0 0,0 0-37 0 0,0 0-59 0 0,0 0-140 0 0,0 0-99 0 0,0 0-107 0 0,0 0-165 0 0,0 0-103 0 0,0 0-105 0 0,0-3-93 0 0,-38-24 4184 0 0,-54 23-2653 0 0,66 4-2013 0 0,5 0-228 0 0,-1 1 0 0 0,1 1 0 0 0,0 1 1 0 0,0 0-1 0 0,0 2 0 0 0,0 1 0 0 0,1 0 0 0 0,-10 5-228 0 0,10 0 350 0 0,19-11-302 0 0,1 0-7 0 0,4 16 157 0 0,173 152 764 0 0,-173-164-902 0 0,-1 1-1 0 0,0 0 0 0 0,0 1 0 0 0,0-1 1 0 0,0 0-1 0 0,-1 1 0 0 0,0 0 1 0 0,0-1-1 0 0,-1 1 0 0 0,1 0 0 0 0,-1 0 1 0 0,0 0-1 0 0,-1 0 0 0 0,0 0 0 0 0,0 0 1 0 0,0 0-1 0 0,0 0 0 0 0,-2 4-59 0 0,-57 52 638 0 0,43-54-604 0 0,-1-1 0 0 0,0 0 0 0 0,0-1 1 0 0,-1-1-1 0 0,0-1 0 0 0,0 0 0 0 0,0-1 0 0 0,0-1 1 0 0,-1-1-1 0 0,1-1 0 0 0,0 0 0 0 0,-9-2-34 0 0,-3 2-81 0 0,-10-12-141 0 0,39 11 185 0 0,1 1 1 0 0,-1 0-1 0 0,1-1 0 0 0,-1 1 0 0 0,1 0 1 0 0,-1-1-1 0 0,1 1 0 0 0,-1 0 1 0 0,1-1-1 0 0,-1 1 0 0 0,1-1 0 0 0,-1 1 1 0 0,1-1-1 0 0,0 1 0 0 0,-1-1 0 0 0,1 0 1 0 0,0 1-1 0 0,-1-1 0 0 0,1 1 0 0 0,0-1 1 0 0,0 0-1 0 0,0 1 0 0 0,0-1 1 0 0,0 1-1 0 0,-1-1 0 0 0,1 0 0 0 0,0 1 1 0 0,0-1-1 0 0,0 0 0 0 0,1 1 0 0 0,-1-1 1 0 0,0 1-1 0 0,0-1 0 0 0,0 0 1 0 0,0 1-1 0 0,1-1 0 0 0,-1 0 0 0 0,0 1 1 0 0,0-1-1 0 0,1 1 0 0 0,-1-1 0 0 0,0 1 1 0 0,1-1-1 0 0,-1 1 0 0 0,1-1 0 0 0,-1 1 1 0 0,1-1-1 0 0,-1 1 0 0 0,1 0 1 0 0,-1-1-1 0 0,1 1 0 0 0,-1 0 0 0 0,1-1 1 0 0,0 1-1 0 0,-1 0 0 0 0,1 0 0 0 0,-1-1 1 0 0,1 1-1 0 0,0 0 0 0 0,0 0 37 0 0,46-25-3998 0 0,-15 11-4884 0 0,-17 9-3332 0 0</inkml:trace>
  <inkml:trace contextRef="#ctx0" brushRef="#br0" timeOffset="451.04">852 535 13251 0 0,'0'0'2206'0'0,"0"0"-621"0"0,0 0-271 0 0,0 0-10 0 0,0 0-37 0 0,0 0-103 0 0,0 0-213 0 0,0 0-197 0 0,0 0-138 0 0,0 0-171 0 0,0 0-125 0 0,0 0-80 0 0,0 0-53 0 0,-3 5 8 0 0,-20 101 724 0 0,23-99-890 0 0,-1 0 0 0 0,1 0 0 0 0,1 0 0 0 0,0 0 1 0 0,0 0-1 0 0,0 0 0 0 0,0 0 0 0 0,1 0 0 0 0,1 0 0 0 0,-1 0 1 0 0,1-1-1 0 0,0 1 0 0 0,0-1 0 0 0,1 0 0 0 0,0 0 0 0 0,3 4-29 0 0,-3-6 21 0 0,-1 0 21 0 0,1 1 1 0 0,-1-1-1 0 0,1 0 0 0 0,0-1 1 0 0,1 1-1 0 0,-1-1 0 0 0,1 1 0 0 0,-1-1 1 0 0,1-1-1 0 0,0 1 0 0 0,0-1 1 0 0,0 0-1 0 0,0 0 0 0 0,1 0 1 0 0,-1 0-1 0 0,2-1-42 0 0,7-1 117 0 0,-1-1 1 0 0,1-1-1 0 0,-1 0 1 0 0,0-1-1 0 0,0 0 1 0 0,0-1-1 0 0,0 0 0 0 0,0-1 1 0 0,-1-1-1 0 0,0 0 1 0 0,0 0-1 0 0,-1-1 1 0 0,0-1-1 0 0,0 0 0 0 0,0 0 1 0 0,-1-1-1 0 0,0-1 1 0 0,-1 1-1 0 0,2-4-117 0 0,1 2 59 0 0,-1 0-1 0 0,0 0 1 0 0,0-1-1 0 0,-1-1 1 0 0,-1 0 0 0 0,0 0-1 0 0,0-1 1 0 0,-2 0-1 0 0,0 0 1 0 0,0-1 0 0 0,-1 0-1 0 0,-1 0 1 0 0,-1 0-1 0 0,3-16-58 0 0,-12-2-1193 0 0,5 33 529 0 0,0 17-4324 0 0,0-9-1286 0 0,0 0-6139 0 0</inkml:trace>
  <inkml:trace contextRef="#ctx0" brushRef="#br0" timeOffset="915.56">1859 490 6057 0 0,'0'0'1346'0'0,"0"0"-134"0"0,0 0 212 0 0,0 0 252 0 0,0 0 76 0 0,0 0-158 0 0,0 0-251 0 0,0 0-205 0 0,0 0-161 0 0,0 0-104 0 0,0 0-107 0 0,0 0-81 0 0,0 0-27 0 0,-3-3-40 0 0,2 2-509 0 0,-1-1 0 0 0,1 1 0 0 0,-1 0 0 0 0,1 0-1 0 0,-1-1 1 0 0,0 1 0 0 0,0 0 0 0 0,1 1 0 0 0,-1-1 0 0 0,0 0-1 0 0,0 0 1 0 0,0 1 0 0 0,0-1 0 0 0,0 1 0 0 0,0-1-1 0 0,0 1 1 0 0,0 0 0 0 0,0 0 0 0 0,0 0 0 0 0,0 0-1 0 0,0 0 1 0 0,0 1 0 0 0,0-1 0 0 0,0 0 0 0 0,0 1 0 0 0,0 0-1 0 0,-1 0-108 0 0,-177 72 2129 0 0,157-59-1985 0 0,16-11-123 0 0,0 0 0 0 0,0 0 0 0 0,0 0 1 0 0,1 1-1 0 0,-1 0 0 0 0,1 1 0 0 0,0-1 0 0 0,0 1 0 0 0,1 0 0 0 0,0 1 0 0 0,-1-1 0 0 0,2 1 0 0 0,-1 0 0 0 0,1 0 0 0 0,0 1 0 0 0,0-1 0 0 0,1 1 0 0 0,-1 0 0 0 0,2 0 0 0 0,-1 0 0 0 0,1 0 0 0 0,0 0 0 0 0,-1 7-21 0 0,4-7 16 0 0,1 0 0 0 0,-1-1 0 0 0,1 0 0 0 0,1 1 0 0 0,-1-1 0 0 0,1 0 0 0 0,0 0 0 0 0,0 0 0 0 0,1 0 0 0 0,0-1 0 0 0,0 1 0 0 0,0-1 0 0 0,1 0 1 0 0,0-1-1 0 0,-1 1 0 0 0,2-1 0 0 0,-1 1 0 0 0,0-2 0 0 0,1 1 0 0 0,0-1 0 0 0,0 1 0 0 0,0-2 0 0 0,0 1 0 0 0,0-1 0 0 0,1 0 0 0 0,-1 0 0 0 0,1 0 0 0 0,-1-1 0 0 0,1 0 0 0 0,0-1 0 0 0,0 1 0 0 0,-1-1 0 0 0,1 0 0 0 0,0-1 0 0 0,5-1-16 0 0,-1 3-17 0 0,0-1 0 0 0,-1 0-1 0 0,1-1 1 0 0,-1-1 0 0 0,1 1-1 0 0,-1-2 1 0 0,1 1 0 0 0,-1-1-1 0 0,0-1 1 0 0,0 0 0 0 0,0 0-1 0 0,-1-1 1 0 0,0 0 0 0 0,0-1-1 0 0,0 0 1 0 0,0 0 0 0 0,0-2 17 0 0,-8 7-104 0 0,33-34-3524 0 0,-24 23-500 0 0,1-1-3498 0 0,-7 8-3905 0 0</inkml:trace>
  <inkml:trace contextRef="#ctx0" brushRef="#br0" timeOffset="1487.793">2170 1 11658 0 0,'0'0'2140'0'0,"0"0"-233"0"0,0 0-140 0 0,0 0-88 0 0,0 0-140 0 0,0 0-240 0 0,0 0-271 0 0,0 0-219 0 0,0 0-162 0 0,0 0-121 0 0,0 0-92 0 0,0 0-60 0 0,0 0-11 0 0,-6 7-15 0 0,0 1-241 0 0,0 0 0 0 0,0 0-1 0 0,1 1 1 0 0,1-1 0 0 0,-1 1 0 0 0,1 0 0 0 0,1 0 0 0 0,0 1 0 0 0,0-1 0 0 0,1 1 0 0 0,0 1-107 0 0,-5 48 288 0 0,2 1 0 0 0,4-1 0 0 0,1 1 0 0 0,7 32-288 0 0,13 118 188 0 0,3-103-77 0 0,-22-107-100 0 0,1 1 1 0 0,0-1-1 0 0,0 1 1 0 0,0-1-1 0 0,0 0 1 0 0,0 0-1 0 0,0 0 1 0 0,-1 0-1 0 0,1 0 0 0 0,0-1 1 0 0,0 1-1 0 0,0-1 1 0 0,0 1-1 0 0,-1-1 1 0 0,1 1-1 0 0,0-1 1 0 0,0 0-1 0 0,-1 0 1 0 0,1 0-1 0 0,-1 0 1 0 0,1 0-1 0 0,-1 0 0 0 0,1 0 1 0 0,-1-1-1 0 0,1 0-11 0 0,3 0 22 0 0,51-34 101 0 0,-40 24-115 0 0,1 0 0 0 0,1 2 1 0 0,0 0-1 0 0,0 1 0 0 0,1 1 1 0 0,0 1-1 0 0,0 0 0 0 0,17-3-8 0 0,-34 10 1 0 0,0-1 0 0 0,0 1-1 0 0,0-1 1 0 0,-1 1 0 0 0,1 0-1 0 0,0-1 1 0 0,0 1 0 0 0,0 0-1 0 0,0 0 1 0 0,0 0-1 0 0,0 1 1 0 0,-1-1 0 0 0,1 0-1 0 0,0 1 1 0 0,0-1 0 0 0,0 1-1 0 0,-1 0 1 0 0,1-1 0 0 0,0 1-1 0 0,-1 0 1 0 0,1 0 0 0 0,-1 0-1 0 0,1 0 1 0 0,-1 1 0 0 0,1-1-1 0 0,-1 0 1 0 0,0 1 0 0 0,1-1-1 0 0,-1 0 1 0 0,0 1 0 0 0,0 0-1 0 0,0-1 1 0 0,0 1-1 0 0,0-1 1 0 0,-1 1 0 0 0,1 0-1 0 0,0 0 1 0 0,-1 0 0 0 0,0-1-1 0 0,1 1 1 0 0,-1 0 0 0 0,0 0-1 0 0,0 1 0 0 0,17 99 96 0 0,3-56-657 0 0,-14-42-499 0 0,1 1-886 0 0,-3-4-2385 0 0,0-1-3347 0 0,-2 0-4472 0 0</inkml:trace>
</inkml:ink>
</file>

<file path=ppt/ink/ink2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4:55.7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654 48 3065 0 0,'0'0'3011'0'0,"0"0"-516"0"0,0 0-197 0 0,0 0-79 0 0,0 0-100 0 0,0 0-264 0 0,0 0-434 0 0,0 0-448 0 0,0 0-278 0 0,0 0-138 0 0,0 0-50 0 0,-15 17-3 0 0,-102 125 797 0 0,66-73-703 0 0,23-29-507 0 0,-1-1 0 0 0,-3-1 0 0 0,-1-2 0 0 0,-2-1 0 0 0,-12 9-91 0 0,39-38-238 0 0,1-1-1 0 0,-1 0 1 0 0,0 0-1 0 0,0 0 1 0 0,-1-1-1 0 0,1 0 1 0 0,-1-1-1 0 0,0 0 1 0 0,0 0-1 0 0,0-1 0 0 0,0 0 1 0 0,0-1-1 0 0,-1 1 1 0 0,1-2-1 0 0,-4 0 239 0 0,8 0-626 0 0,0-1 0 0 0,1 0 0 0 0,-1 0 0 0 0,0 0 0 0 0,1-1 0 0 0,-1 1 0 0 0,1-1 0 0 0,-1 0 0 0 0,1-1 0 0 0,0 1-1 0 0,0-1 1 0 0,0 0 0 0 0,0 1 0 0 0,1-2 0 0 0,-1 1 0 0 0,1 0 0 0 0,-1-1 0 0 0,1 0 0 0 0,1 0 0 0 0,-2 0 626 0 0,-21-47-6107 0 0,11-8 3501 0 0,13-15 2972 0 0,34-24 4452 0 0,-31 95-4220 0 0,1 0-1 0 0,-1 0 1 0 0,1 0 0 0 0,0 0 0 0 0,0 0-1 0 0,0 1 1 0 0,0 0 0 0 0,0-1 0 0 0,1 1-1 0 0,-1 0 1 0 0,1 1 0 0 0,-1-1-1 0 0,1 0 1 0 0,0 1 0 0 0,-1 0 0 0 0,1 0-1 0 0,0 0 1 0 0,3 0-598 0 0,41 13 3544 0 0,45 55-388 0 0,-62-43-2577 0 0,1 0 0 0 0,2-2 0 0 0,0-2 0 0 0,1-1 0 0 0,21 7-579 0 0,148 30 930 0 0,-138-39-821 0 0,-66-16-167 0 0,0-1 0 0 0,-1 0 0 0 0,1 0 0 0 0,0 0 0 0 0,0 1 0 0 0,0-1 0 0 0,0 0 0 0 0,0 0 0 0 0,-1 0 0 0 0,1 1 0 0 0,0-1 0 0 0,0 0 0 0 0,0 0 0 0 0,0 0 0 0 0,0 1 0 0 0,0-1 0 0 0,0 0 0 0 0,0 0 0 0 0,0 1 0 0 0,0-1 0 0 0,0 0 0 0 0,0 0 1 0 0,0 1-1 0 0,0-1 0 0 0,0 0 0 0 0,0 0 0 0 0,0 0 0 0 0,0 1 0 0 0,0-1 0 0 0,1 0 0 0 0,-1 0 0 0 0,0 0 0 0 0,0 1 0 0 0,0-1 0 0 0,0 0 58 0 0,-17 0-5486 0 0,4-3-7200 0 0,7-1 7049 0 0</inkml:trace>
  <inkml:trace contextRef="#ctx0" brushRef="#br0" timeOffset="269.994">412 0 472 0 0,'0'0'2667'0'0,"0"0"-882"0"0,0 0-310 0 0,0 0 76 0 0,0 0 128 0 0,0 0 104 0 0,0 0-116 0 0,0 0-271 0 0,0 0-229 0 0,0 0-123 0 0,0 0-69 0 0,0 0-16 0 0,-4 33-43 0 0,-15 104-72 0 0,27-50 557 0 0,12-7-176 0 0,10 102-157 0 0,-28-53-1345 0 0,-13-111-1003 0 0,-1-13-3864 0 0,4-3-1833 0 0,4-1-3419 0 0</inkml:trace>
  <inkml:trace contextRef="#ctx0" brushRef="#br0" timeOffset="515.197">105 390 4713 0 0,'0'0'1150'0'0,"0"0"-141"0"0,0 0 286 0 0,0 0 456 0 0,0 0 294 0 0,0 0 16 0 0,0 0-182 0 0,0 0-257 0 0,0 0-256 0 0,0 0-171 0 0,0 0-136 0 0,0 0-113 0 0,32-3-72 0 0,99-12-93 0 0,178-11 1432 0 0,-225 17-2302 0 0,-47 5-2320 0 0,1-1-6150 0 0,-25 5-3662 0 0</inkml:trace>
</inkml:ink>
</file>

<file path=ppt/ink/ink23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0:57.7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43 371 0 0 0,'0'0'224'0'0,"0"0"594"0"0,0 0 240 0 0,0 0 143 0 0,0 0 67 0 0,0 0-10 0 0,0 0 19 0 0,-3-8-30 0 0,0-2-765 0 0,-9-23 2781 0 0,1 33 2713 0 0,-2 18-3884 0 0,13-17-1990 0 0,1 1-1 0 0,-1-1 0 0 0,1 1 0 0 0,-1-1 1 0 0,1 1-1 0 0,0-1 0 0 0,0 1 0 0 0,0-1 1 0 0,0 0-1 0 0,0 1 0 0 0,0-1 0 0 0,0 0 1 0 0,0 0-1 0 0,0 0 0 0 0,1 1 0 0 0,-1-1 1 0 0,0-1-1 0 0,1 1 0 0 0,-1 0 0 0 0,1 0 1 0 0,-1 0-1 0 0,1-1 0 0 0,-1 1 0 0 0,1-1 1 0 0,-1 1-1 0 0,1-1 0 0 0,0 0 0 0 0,-1 0 1 0 0,1 1-1 0 0,0-1 0 0 0,-1 0 0 0 0,1 0 1 0 0,-1-1-1 0 0,1 1 0 0 0,0 0 0 0 0,-1-1 1 0 0,1 1-1 0 0,0 0 0 0 0,-1-1 0 0 0,1 0 1 0 0,0 0-102 0 0,1 1 176 0 0,252-11 2749 0 0,-233 22-2789 0 0,-21-11-143 0 0,0 0-12 0 0,-1 0 2 0 0,0 0-3 0 0,0 0-23 0 0,0 0-26 0 0,0 0 1 0 0,0 0-38 0 0,0 0-51 0 0,0 0-75 0 0,-30-18-11294 0 0,24 15 5048 0 0,3 2-2333 0 0</inkml:trace>
  <inkml:trace contextRef="#ctx0" brushRef="#br0" timeOffset="398.289">168 131 3769 0 0,'0'0'2006'0'0,"0"0"-357"0"0,0 0-51 0 0,0 0 61 0 0,0 0 37 0 0,0 0-25 0 0,0 0-138 0 0,0 0-185 0 0,0 0-198 0 0,0 0-177 0 0,0 0-138 0 0,0 0-92 0 0,0 0-94 0 0,1 22-117 0 0,6 104 234 0 0,7 204-193 0 0,-1-318-3030 0 0,8-12-6448 0 0,-17 0 4368 0 0,1 0-2714 0 0</inkml:trace>
  <inkml:trace contextRef="#ctx0" brushRef="#br0" timeOffset="860.381">494 69 2769 0 0,'0'0'2083'0'0,"0"0"-111"0"0,0 0 131 0 0,0 0 76 0 0,0 0-109 0 0,0 0-335 0 0,0 0-464 0 0,0 0-399 0 0,0 0-233 0 0,0 0-101 0 0,0 0-30 0 0,0 0 18 0 0,1 7-5 0 0,34 90 1631 0 0,85 126-400 0 0,-64-46-1617 0 0,-20-104-23 0 0,-35-72-41 0 0,9-27 1663 0 0,88-350-1132 0 0,-53 175-730 0 0,-42 223-4012 0 0,-3-8-1408 0 0,0-3-6099 0 0</inkml:trace>
  <inkml:trace contextRef="#ctx0" brushRef="#br0" timeOffset="1226.678">1056 470 7794 0 0,'0'0'4075'0'0,"0"0"-1669"0"0,0 0-718 0 0,0 0-94 0 0,0 0-92 0 0,0 0-207 0 0,0 0-326 0 0,0 0-333 0 0,0 0-256 0 0,0 0-110 0 0,0 0 2 0 0,0 0 25 0 0,0 0 25 0 0,2 7-8 0 0,16 108 705 0 0,-18-13-1556 0 0,0-101 202 0 0,0-1-134 0 0,0 0-250 0 0,0 0-389 0 0,0 0-567 0 0,-3-7-10785 0 0,2 6 4930 0 0</inkml:trace>
  <inkml:trace contextRef="#ctx0" brushRef="#br0" timeOffset="1507.903">1019 448 1592 0 0,'0'0'2377'0'0,"0"0"-170"0"0,0 0-97 0 0,0 0-115 0 0,0 0-188 0 0,0 0-353 0 0,0 0-353 0 0,0 0-242 0 0,0 0-136 0 0,0 0-74 0 0,0 0-61 0 0,0 0-71 0 0,0 0-59 0 0,16-5-38 0 0,53-15-18 0 0,-63 19-315 0 0,-1 0-1 0 0,1 0 1 0 0,-1 0 0 0 0,1 1 0 0 0,-1 0 0 0 0,1 0-1 0 0,-1 0 1 0 0,1 1 0 0 0,-1 0 0 0 0,1 0 0 0 0,-1 0 0 0 0,1 1-1 0 0,-1-1 1 0 0,0 1 0 0 0,0 0 0 0 0,0 1 0 0 0,0 0-1 0 0,0-1 1 0 0,-1 1 0 0 0,1 1 0 0 0,3 3-87 0 0,-5-5 43 0 0,0 0-1 0 0,0 0 1 0 0,0 1 0 0 0,-1-1 0 0 0,1 1 0 0 0,-1 0 0 0 0,0 0-1 0 0,0 0 1 0 0,0 0 0 0 0,0 0 0 0 0,0 0 0 0 0,-1 1 0 0 0,1-1-1 0 0,-1 1 1 0 0,0-1 0 0 0,0 1 0 0 0,0-1 0 0 0,-1 1 0 0 0,1-1-1 0 0,-1 1 1 0 0,0 0 0 0 0,0-1 0 0 0,0 1 0 0 0,0 0 0 0 0,-1-1-1 0 0,1 1 1 0 0,-1 0 0 0 0,0-1 0 0 0,0 1 0 0 0,-1-1 0 0 0,1 0-1 0 0,-1 1 1 0 0,1-1 0 0 0,-1 0 0 0 0,-1 1-43 0 0,-10 11 76 0 0,-1-2 0 0 0,0 0 0 0 0,-1-1 0 0 0,-1 0 0 0 0,0-1 0 0 0,0-1 1 0 0,-4 2-77 0 0,-2 1-16 0 0,-24 13-1252 0 0,45-26 325 0 0,1 0-763 0 0,0 0-1476 0 0,0 0-3128 0 0,0 0-3379 0 0</inkml:trace>
  <inkml:trace contextRef="#ctx0" brushRef="#br0" timeOffset="1749.001">1520 573 6377 0 0,'0'0'3617'0'0,"0"0"-1519"0"0,0 0-520 0 0,0 0 97 0 0,0 0 18 0 0,0 0-208 0 0,0 0-364 0 0,0 0-354 0 0,0 0-224 0 0,0 0-148 0 0,0 0-73 0 0,0 0-74 0 0,0 0-74 0 0,-15 23-53 0 0,-44 72-40 0 0,16-44-75 0 0,29-43-208 0 0,0-4-1068 0 0,3-4-3908 0 0,5 0-2434 0 0,4 0-427 0 0</inkml:trace>
  <inkml:trace contextRef="#ctx0" brushRef="#br0" timeOffset="1966.858">1288 477 5761 0 0,'0'0'2980'0'0,"0"0"-1096"0"0,0 0-600 0 0,0 0-165 0 0,0 0-16 0 0,0 0-4 0 0,0 0-27 0 0,0 0-49 0 0,0 0-105 0 0,0 0-64 0 0,0 0-21 0 0,0 0-23 0 0,0 0-43 0 0,19 21-71 0 0,92 98 279 0 0,-47-41-241 0 0,-14-13-2336 0 0,-49-64-457 0 0,-1-1-3257 0 0,1 0-6154 0 0</inkml:trace>
  <inkml:trace contextRef="#ctx0" brushRef="#br0" timeOffset="2419.756">1856 400 7306 0 0,'0'0'4246'0'0,"0"0"-2015"0"0,0 0-828 0 0,0 0-137 0 0,0 0-102 0 0,0 0-160 0 0,0 0-183 0 0,0 0-140 0 0,0 0-29 0 0,0 0 28 0 0,0 0-36 0 0,0 0-100 0 0,5 10-108 0 0,25 87 655 0 0,-30-77-965 0 0,-1 0-1 0 0,-1 0 0 0 0,-1-1 1 0 0,0 1-1 0 0,-2-1 0 0 0,-6 17-125 0 0,4 46-65 0 0,56-75 188 0 0,19-34-166 0 0,7-31-3939 0 0,-68 43 315 0 0,-4 5-3657 0 0,1 6-2639 0 0</inkml:trace>
  <inkml:trace contextRef="#ctx0" brushRef="#br0" timeOffset="2885.994">1632 238 3793 0 0,'0'0'3192'0'0,"0"0"-1039"0"0,0 0-299 0 0,0 0 50 0 0,0 0-114 0 0,0 0-333 0 0,0 0-374 0 0,0 0-248 0 0,0 0-95 0 0,0 0 6 0 0,0 0-6 0 0,0 0-28 0 0,0 0-38 0 0,18-13-58 0 0,89-67 491 0 0,24-63 1327 0 0,-130 143-2429 0 0,1 0 0 0 0,-1-1 0 0 0,1 1 0 0 0,-1 0 0 0 0,0-1 0 0 0,1 1 1 0 0,-1 0-1 0 0,1 0 0 0 0,-1 0 0 0 0,1 0 0 0 0,-1 0 0 0 0,0 1 1 0 0,1-1-1 0 0,-1 0 0 0 0,1 1 0 0 0,-1-1 0 0 0,0 1 0 0 0,1-1 1 0 0,-1 1-1 0 0,0 0 0 0 0,0-1 0 0 0,0 1 0 0 0,1 0 0 0 0,-1 0 1 0 0,0 0-1 0 0,0 0 0 0 0,0 0 0 0 0,0 0 0 0 0,0 0 0 0 0,0 0 0 0 0,-1 0 1 0 0,1 1-1 0 0,0-1 0 0 0,-1 0 0 0 0,1 0 0 0 0,-1 1 0 0 0,1-1 1 0 0,-1 1-1 0 0,1-1 0 0 0,-1 0 0 0 0,0 1 0 0 0,0-1 0 0 0,0 1 1 0 0,0-1-1 0 0,0 0 0 0 0,0 1 0 0 0,0-1 0 0 0,0 1 0 0 0,0-1 1 0 0,-1 1-1 0 0,1-1-5 0 0,3 10 117 0 0,38 117 712 0 0,-24-69-678 0 0,-11-45-196 0 0,-2-12-8179 0 0,-3-2-3760 0 0</inkml:trace>
</inkml:ink>
</file>

<file path=ppt/ink/ink23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1:03.6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88 6217 0 0,'0'0'1829'0'0,"0"0"-434"0"0,0 0-78 0 0,0 0 142 0 0,0 0 4 0 0,0 0-146 0 0,0 0-217 0 0,0 0-175 0 0,0 0-31 0 0,0 0-42 0 0,0 0-78 0 0,0 0-117 0 0,0 0-81 0 0,3 25-49 0 0,12 77-72 0 0,23 25 744 0 0,57 123-465 0 0,-81-214-659 0 0,-10-64 177 0 0,1 0 0 0 0,1 0 1 0 0,2 0-1 0 0,0 1 0 0 0,2 0 0 0 0,1 0 0 0 0,1 1 0 0 0,6-8-252 0 0,5-16 200 0 0,94-223-186 0 0,-99 221-99 0 0,-16 92-6354 0 0,-2-26-500 0 0,0-6-4930 0 0</inkml:trace>
  <inkml:trace contextRef="#ctx0" brushRef="#br0" timeOffset="358.017">391 537 11787 0 0,'0'0'2468'0'0,"0"0"-684"0"0,0 0-397 0 0,0 0-90 0 0,0 0-138 0 0,0 0-210 0 0,0 0-266 0 0,0 0-274 0 0,0 0-155 0 0,0 0-33 0 0,0 0 37 0 0,0 0 27 0 0,0 0 31 0 0,2 9-20 0 0,10 170 626 0 0,-22-146-1603 0 0,10-33 200 0 0,0 0-295 0 0,-7 0-12472 0 0,4-3 3959 0 0</inkml:trace>
  <inkml:trace contextRef="#ctx0" brushRef="#br0" timeOffset="625.758">354 456 2056 0 0,'0'0'3058'0'0,"0"0"-1042"0"0,0 0-614 0 0,0 0-180 0 0,0 0-62 0 0,0 0-55 0 0,0 0-91 0 0,0 0-79 0 0,0 0-4 0 0,0 0-41 0 0,0 0-65 0 0,0 0-21 0 0,0 0-71 0 0,12 11-51 0 0,38 35-63 0 0,-13-15 383 0 0,-33-29-932 0 0,1 1 1 0 0,0 0-1 0 0,-1 0 0 0 0,1 0 1 0 0,-1 0-1 0 0,0 1 0 0 0,0-1 1 0 0,-1 1-1 0 0,1 0 1 0 0,-1 1-1 0 0,0-1 0 0 0,0 1 1 0 0,0-1-1 0 0,0 1 1 0 0,-1 0-1 0 0,0 0 0 0 0,0 0 1 0 0,0 0-1 0 0,0 0 0 0 0,-1 0 1 0 0,0 1-1 0 0,0-1 1 0 0,-1 0-1 0 0,1 1 0 0 0,-1-1 1 0 0,0 1-1 0 0,-1 1-70 0 0,-2-2 48 0 0,1 0 0 0 0,-1 0 0 0 0,0-1-1 0 0,-1 1 1 0 0,1-1 0 0 0,-1 0 0 0 0,0 0 0 0 0,0 0 0 0 0,0 0-1 0 0,0-1 1 0 0,-1 1 0 0 0,1-1 0 0 0,-1-1 0 0 0,0 1 0 0 0,0 0 0 0 0,-4 0-48 0 0,0 2 14 0 0,-68 28-443 0 0,56-28-969 0 0,18-6-2325 0 0,2-1-3333 0 0,1 1-3472 0 0</inkml:trace>
  <inkml:trace contextRef="#ctx0" brushRef="#br0" timeOffset="1968.982">651 593 1640 0 0,'0'0'2169'0'0,"0"0"-117"0"0,0 0-9 0 0,0 0-90 0 0,0 0-59 0 0,0 0-175 0 0,0 0-316 0 0,0 0-270 0 0,0 0-223 0 0,0 0-182 0 0,0 0-105 0 0,0 0-65 0 0,0 0-59 0 0,-1 0 4737 0 0,2 0-5224 0 0,-1 0-3 0 0,0 0-1 0 0,0 0-4 0 0,0 0-8 0 0,0 0 30 0 0,0 0 14 0 0,0 0 9 0 0,0 0 7 0 0,0 0-16 0 0,0 0 1 0 0,0 0-10 0 0,0 0 2 0 0,0 0-13 0 0,0 0-4 0 0,0 0 0 0 0,0 0 2 0 0,0 0 3 0 0,0 0-10 0 0,0 0-22 0 0,0 0 19 0 0,0 0 3 0 0,0 0-2 0 0,0 0-13 0 0,0 0 16 0 0,0 0-15 0 0,0 0-2 0 0,0 0 6 0 0,0 0-9 0 0,0 0 10 0 0,0 0-4 0 0,0 0 14 0 0,0 0-2 0 0,0 0-25 0 0,0 0 8 0 0,0 0 23 0 0,0 0 15 0 0,0 0-20 0 0,-7 12-123 0 0,-16 52 161 0 0,48-48-9 0 0,21-2 69 0 0,-42-15-81 0 0,0 0 0 0 0,1-1-1 0 0,-1 0 1 0 0,0 0 0 0 0,0 0-1 0 0,0 0 1 0 0,0-1 0 0 0,0 0-1 0 0,-1 0 1 0 0,1 0-1 0 0,-1 0 1 0 0,0 0 0 0 0,0-1-1 0 0,0 1 1 0 0,0-1 0 0 0,0 0-1 0 0,-1 0 1 0 0,0 0 0 0 0,0 0-1 0 0,1-1-27 0 0,12-17 72 0 0,1 3-28 0 0,23 163-10 0 0,-37-128-35 0 0,-1 1 0 0 0,-1 0 0 0 0,0-1 0 0 0,-1 1 0 0 0,-1 0 0 0 0,0-1 0 0 0,-1 1 0 0 0,-1-1 0 0 0,-1 0 0 0 0,0 0 0 0 0,-1-1 0 0 0,-5 10 1 0 0,8-17 3 0 0,-1-1-1 0 0,1 1 1 0 0,-2-1-1 0 0,1 0 1 0 0,-1 0-1 0 0,0 0 0 0 0,-1 0 1 0 0,1-1-1 0 0,-1 0 1 0 0,0 0-1 0 0,-1-1 1 0 0,0 0-1 0 0,-5 4-2 0 0,10-8 3 0 0,1-1 0 0 0,0 1 0 0 0,-1-1 0 0 0,1 1 0 0 0,-1-1-1 0 0,1 0 1 0 0,-1 1 0 0 0,1-1 0 0 0,-1 0 0 0 0,1 0 0 0 0,-1 0 0 0 0,1 0-1 0 0,-1 0 1 0 0,1 0 0 0 0,0-1 0 0 0,-1 1 0 0 0,1 0 0 0 0,-1-1 0 0 0,1 1-1 0 0,-1-1 1 0 0,1 0 0 0 0,0 1 0 0 0,-1-1 0 0 0,1 0 0 0 0,0 0 0 0 0,0 0 0 0 0,0 0-1 0 0,0 0 1 0 0,0 0 0 0 0,0 0 0 0 0,0 0 0 0 0,0 0 0 0 0,0 0 0 0 0,0-1-1 0 0,0 1 1 0 0,1 0 0 0 0,-1-1 0 0 0,0 1 0 0 0,1 0 0 0 0,0-1 0 0 0,-1 1-1 0 0,1-1 1 0 0,0 1 0 0 0,-1-1-3 0 0,-9-67-112 0 0,10 62-25 0 0,1 0 1 0 0,0 0-1 0 0,0 1 1 0 0,0-1-1 0 0,1 0 1 0 0,0 0 0 0 0,1 1-1 0 0,-1-1 1 0 0,1 1-1 0 0,0 0 1 0 0,1 0 0 0 0,0 0-1 0 0,0 0 1 0 0,0 1-1 0 0,0-1 1 0 0,1 1 0 0 0,0 0-1 0 0,0 1 1 0 0,0-1-1 0 0,1 1 1 0 0,5-3 136 0 0,-1-1-1399 0 0,2-2-4721 0 0,-3 6-5385 0 0</inkml:trace>
</inkml:ink>
</file>

<file path=ppt/ink/ink23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1:02.8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0 192 2192 0 0,'0'0'2792'0'0,"0"0"-504"0"0,0 0-201 0 0,0 0-77 0 0,0 0-132 0 0,0 0-298 0 0,0 0-396 0 0,0 0-333 0 0,0 0-229 0 0,0 0-151 0 0,0 0-93 0 0,21 4 1845 0 0,203-34 2930 0 0,-115 23-4642 0 0,-103 14-2848 0 0,-12-3-9282 0 0,4-4 1804 0 0</inkml:trace>
  <inkml:trace contextRef="#ctx0" brushRef="#br0" timeOffset="251.031">138 1 3353 0 0,'0'0'2844'0'0,"0"0"-937"0"0,0 0-437 0 0,0 0-6 0 0,0 0 19 0 0,0 0-54 0 0,0 0-124 0 0,0 0-152 0 0,0 0-116 0 0,0 0-59 0 0,0 0-76 0 0,0 0-87 0 0,0 0-99 0 0,-1 24-113 0 0,-2 75-103 0 0,2 134 463 0 0,1-206-1828 0 0,0-22-2930 0 0,0 1-3645 0 0,0-3-3382 0 0</inkml:trace>
</inkml:ink>
</file>

<file path=ppt/ink/ink23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1:11.9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0 269 3993 0 0,'0'0'3281'0'0,"0"0"-661"0"0,0 0-359 0 0,0 0-86 0 0,0 0-196 0 0,0 0-351 0 0,0 0-389 0 0,0 0-348 0 0,0 0-250 0 0,0 0-143 0 0,0 0-54 0 0,0 0-3 0 0,0 0 69 0 0,5 3 69 0 0,86 16 2151 0 0,199-30-803 0 0,-243 4-1878 0 0,-47 7-131 0 0,1 0 1 0 0,0-1-1 0 0,0 1 1 0 0,-1 0-1 0 0,1 0 1 0 0,0-1-1 0 0,0 1 1 0 0,-1-1-1 0 0,1 1 1 0 0,0-1 0 0 0,-1 1-1 0 0,1-1 1 0 0,-1 1-1 0 0,1-1 1 0 0,0 1-1 0 0,-1-1 1 0 0,1 0-1 0 0,-1 1 1 0 0,0-1-1 0 0,1 0 1 0 0,-1 1-1 0 0,1-1 1 0 0,-1 0-1 0 0,0 0 1 0 0,0 1-1 0 0,1-1 1 0 0,-1 0-1 0 0,0 0 1 0 0,0 1-1 0 0,0-1 1 0 0,0 0-1 0 0,0 0 1 0 0,0 0-1 0 0,0 1 1 0 0,0-1-1 0 0,0 0 1 0 0,-1 0-1 0 0,1 0 1 0 0,0 1-1 0 0,0-1 1 0 0,-1 0-1 0 0,1 0 1 0 0,-1 0 81 0 0,-3-12-4917 0 0,0 2-3663 0 0,4 8-2305 0 0</inkml:trace>
  <inkml:trace contextRef="#ctx0" brushRef="#br0" timeOffset="241.732">153 0 11666 0 0,'0'0'1402'0'0,"0"0"-740"0"0,0 0-156 0 0,0 0 315 0 0,0 0 344 0 0,0 0 198 0 0,0 0-19 0 0,0 0-205 0 0,0 0-201 0 0,0 0-182 0 0,0 0-149 0 0,0 0-96 0 0,0 0-106 0 0,9 33-62 0 0,28 101-58 0 0,-28-54 109 0 0,-46 46-60 0 0,6-42-883 0 0,33-57-1689 0 0,14-18-7452 0 0,-12-8-1562 0 0</inkml:trace>
  <inkml:trace contextRef="#ctx0" brushRef="#br0" timeOffset="1673.425">551 534 7826 0 0,'0'0'2846'0'0,"0"0"-587"0"0,0 0-276 0 0,0 0-125 0 0,0 0-298 0 0,0 0-372 0 0,0 0-345 0 0,0 0-236 0 0,0 0-87 0 0,0 0-20 0 0,0 0 1 0 0,0 0-8 0 0,0 0-27 0 0,15-18-16 0 0,98-111 805 0 0,11-18 604 0 0,-40 63-1406 0 0,-82 84-455 0 0,0 1 1 0 0,0-1-1 0 0,0 1 0 0 0,0-1 0 0 0,0 1 0 0 0,-1 0 1 0 0,1 0-1 0 0,0 0 0 0 0,0 0 0 0 0,-1 0 0 0 0,1 1 1 0 0,-1-1-1 0 0,1 0 0 0 0,-1 1 0 0 0,0-1 0 0 0,1 1 0 0 0,-1-1 1 0 0,0 1-1 0 0,0 0 0 0 0,0 0 0 0 0,0-1 0 0 0,0 1 1 0 0,-1 0-1 0 0,1 0 0 0 0,0 0 0 0 0,-1 0 0 0 0,0 0 1 0 0,1 0-1 0 0,-1 0 0 0 0,0 0 0 0 0,0 0 0 0 0,0 0 1 0 0,0 0-1 0 0,0 0 0 0 0,-1 0 0 0 0,1 0 0 0 0,0 0 0 0 0,-1-1 1 0 0,0 1-1 0 0,1 0 0 0 0,-1 0 0 0 0,-1 1 2 0 0,2 7 3 0 0,0 115 69 0 0,0-125-72 0 0,0 1 1 0 0,0 0 0 0 0,0 0-1 0 0,0 0 1 0 0,0 0-1 0 0,0 0 1 0 0,0-1 0 0 0,0 1-1 0 0,0 0 1 0 0,0 0-1 0 0,1 0 1 0 0,-1-1 0 0 0,0 1-1 0 0,1 0 1 0 0,-1 0-1 0 0,0 0 1 0 0,1-1-1 0 0,-1 1 1 0 0,1 0 0 0 0,-1-1-1 0 0,1 1 1 0 0,0 0-1 0 0,-1-1 1 0 0,1 1 0 0 0,0-1-1 0 0,-1 1 1 0 0,1-1-1 0 0,0 1 1 0 0,-1-1 0 0 0,1 0-1 0 0,0 1 1 0 0,0-1-1 0 0,0 0 1 0 0,-1 0-1 0 0,1 1 1 0 0,0-1 0 0 0,0 0-1 0 0,0 0 1 0 0,0 0-1 0 0,0 0 1 0 0,-1 0 0 0 0,1 0-1 0 0,0 0 1 0 0,0-1-1 0 0,0 1 1 0 0,0 0-1 0 0,-1 0 1 0 0,1 0 0 0 0,0-1-1 0 0,0 1 0 0 0,41-23 111 0 0,149-159 12 0 0,-134 148-158 0 0,-47 69 10 0 0,17 210 614 0 0,-18-135 73 0 0,-9-109-616 0 0,0-1 1 0 0,8 4 802 0 0,-8-5-833 0 0,0 1-1 0 0,0 0-4 0 0,0 0 2 0 0,0 0-8 0 0,0 0-13 0 0,0 0 8 0 0,0 0-12 0 0,0 0 0 0 0,0 0 16 0 0,0 0 6 0 0,0 0 0 0 0,0 0-11 0 0,0 0 8 0 0,0 0 2 0 0,0 0-16 0 0,0 0 15 0 0,0 0 18 0 0,0 0-12 0 0,0 0-19 0 0,0 0-11 0 0,0 0-4 0 0,0 0 8 0 0,0 0-3 0 0,0 0 3 0 0,0 0 18 0 0,0 0 12 0 0,0 0 9 0 0,18 34-6 0 0,-9-5 33 0 0,-9-29-82 0 0,0 0 18 0 0,0 0 22 0 0,0 0 4 0 0,0 0 3 0 0,0 0 8 0 0,0 0 1 0 0,0 0 28 0 0,0 0-22 0 0,0 0-32 0 0,0 0-41 0 0,0 0 14 0 0,0 0-7 0 0,0-5-2157 0 0,0-4-12023 0 0,0 8 2161 0 0</inkml:trace>
</inkml:ink>
</file>

<file path=ppt/ink/ink23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1:06.3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0 663 2865 0 0,'0'0'1545'0'0,"0"0"-270"0"0,0 0 11 0 0,0 0 178 0 0,0 0 164 0 0,0 0 9 0 0,0 0-85 0 0,0 0-136 0 0,0 0-155 0 0,0 0-80 0 0,0 0-35 0 0,0 0-27 0 0,0 0-36 0 0,13 7-67 0 0,39 20-105 0 0,-48-26-775 0 0,0 1 1 0 0,-1-1 0 0 0,1 0-1 0 0,0 0 1 0 0,0-1-1 0 0,0 1 1 0 0,-1-1 0 0 0,1 0-1 0 0,0 0 1 0 0,0 0 0 0 0,0 0-1 0 0,0-1 1 0 0,0 0-1 0 0,-1 0 1 0 0,1 0 0 0 0,0 0-1 0 0,0 0 1 0 0,-1-1 0 0 0,1 1-1 0 0,-1-1 1 0 0,1 0-137 0 0,10-4 317 0 0,91-38 1338 0 0,-102 46-1650 0 0,0 0 1 0 0,0 0-1 0 0,0 0 1 0 0,0 0-1 0 0,-1 1 1 0 0,1-1 0 0 0,-1 1-1 0 0,0-1 1 0 0,1 1-1 0 0,-1 0 1 0 0,0 0-1 0 0,-1 0 1 0 0,1 0-1 0 0,0 0 1 0 0,-1 1-1 0 0,0-1 1 0 0,0 0-1 0 0,0 1 1 0 0,0-1 0 0 0,0 1-1 0 0,-1 1-5 0 0,1-3 1 0 0,4 33 11 0 0,-1-1 0 0 0,-2 0 0 0 0,-2 1-1 0 0,-1 0 1 0 0,-1-1 0 0 0,-2 0 0 0 0,-1 1-1 0 0,-2-2 1 0 0,-2 1 0 0 0,-1-1 0 0 0,-1 0 0 0 0,-3 3-12 0 0,-20 48 10 0 0,32-81-7 0 0,0 0 0 0 0,0 0 0 0 0,0-1 0 0 0,-1 1 0 0 0,1-1 0 0 0,-1 0 0 0 0,0 1 0 0 0,1-1 0 0 0,-1 0 0 0 0,0-1 0 0 0,0 1 0 0 0,0 0 0 0 0,-1-1 0 0 0,1 0 0 0 0,0 0 0 0 0,-1 0 0 0 0,1 0 0 0 0,0 0 0 0 0,-1-1 0 0 0,1 1 0 0 0,-1-1 0 0 0,1 0 0 0 0,-1 0 0 0 0,1 0 0 0 0,-1-1 0 0 0,1 1 0 0 0,0-1 0 0 0,-1 0-3 0 0,1-2-4 0 0,-1 0 0 0 0,1 0 0 0 0,-1 0 0 0 0,1 0 0 0 0,0-1 0 0 0,1 0 0 0 0,-1 1 0 0 0,1-1 0 0 0,-1 0 0 0 0,1 0 0 0 0,0 0 0 0 0,1-1 0 0 0,-1 1 0 0 0,1 0 0 0 0,0-1 0 0 0,0 1-1 0 0,0-1 1 0 0,0 1 0 0 0,1-1 0 0 0,0 1 0 0 0,0-1 0 0 0,0 0 0 0 0,0 1 0 0 0,1-1 0 0 0,0 1 0 0 0,0-1 0 0 0,0 1 0 0 0,0 0 0 0 0,1-1 0 0 0,0 1 0 0 0,0-1 4 0 0,7-11-142 0 0,2 0 1 0 0,-1 0-1 0 0,2 1 0 0 0,0 0 1 0 0,0 1-1 0 0,2 0 1 0 0,0 1-1 0 0,0 1 0 0 0,1 0 1 0 0,1 1-1 0 0,7-4 142 0 0,-1 0-1551 0 0,-1 0-2538 0 0,-7 5-4510 0 0,-6 6-3058 0 0</inkml:trace>
  <inkml:trace contextRef="#ctx0" brushRef="#br0" timeOffset="479.929">63 365 4937 0 0,'0'0'3748'0'0,"0"0"-1343"0"0,0 0-479 0 0,0 0-40 0 0,0 0-120 0 0,0 0-243 0 0,0 0-334 0 0,0 0-285 0 0,0 0-192 0 0,0 0-99 0 0,0 0-35 0 0,0 0-11 0 0,0 0-12 0 0,18-17-11 0 0,82-83 380 0 0,-25 4 1010 0 0,-62 70-1355 0 0,-13 26-551 0 0,0 0-3 0 0,0 0-29 0 0,0 0-22 0 0,11 18-55 0 0,45 93 478 0 0,-11-31-451 0 0,-31-59-798 0 0,-7-11-4480 0 0,-4-4-6697 0 0</inkml:trace>
  <inkml:trace contextRef="#ctx0" brushRef="#br0" timeOffset="5051.153">521 15 0 0 0,'0'0'1476'0'0,"0"0"195"0"0,0 0 114 0 0,0 0-1 0 0,0 0-30 0 0,0 0-167 0 0,0 0-176 0 0,0 0-211 0 0,0 0-177 0 0,0 0-100 0 0,0-2-40 0 0,0-8-14 0 0,0 7 5 0 0,0 3-27 0 0,0 0-66 0 0,0 0-63 0 0,8 0 2912 0 0,10 0-2758 0 0,-6 2-760 0 0,-1-1 1 0 0,1 2 0 0 0,-1-1-1 0 0,0 1 1 0 0,0 1-1 0 0,0 0 1 0 0,0 1-1 0 0,-1 0 1 0 0,1 0-1 0 0,-1 1 1 0 0,-1 1 0 0 0,1 0-1 0 0,-1 0 1 0 0,0 0-1 0 0,-1 1 1 0 0,0 1-1 0 0,0 0 1 0 0,0 0-1 0 0,-1 0 1 0 0,-1 1 0 0 0,0-1-1 0 0,0 2 1 0 0,-1-1-1 0 0,0 1 1 0 0,-1 0-113 0 0,8 15 85 0 0,-1 1 0 0 0,-2 0 0 0 0,-1 1 1 0 0,-1-1-1 0 0,-2 1 0 0 0,0 1 0 0 0,-2-1 1 0 0,-1 1-1 0 0,-1-1 0 0 0,-2 1 0 0 0,-1-1 1 0 0,-2 9-86 0 0,-6 5 62 0 0,-2 0 1 0 0,-1-2-1 0 0,-3 0 1 0 0,-18 34-63 0 0,18-39 0 0 0,-23 42-261 0 0,29-95-9839 0 0,9 14 840 0 0</inkml:trace>
</inkml:ink>
</file>

<file path=ppt/ink/ink23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1:18.6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17 206 0 0 0,'0'0'332'0'0,"0"0"1099"0"0,0 0 416 0 0,0 0 218 0 0,0 0 139 0 0,0 0-22 0 0,0 0-215 0 0,0 0-357 0 0,0 0-394 0 0,0 0-316 0 0,0 0-209 0 0,-2-3-134 0 0,-10-9-70 0 0,10 9-58 0 0,2 3-52 0 0,0 0-93 0 0,2 18 667 0 0,103 295 3464 0 0,-47-70-3447 0 0,-52-246 1966 0 0,5-40-3010 0 0,-8 30 291 0 0,117-398-114 0 0,-94 296-346 0 0,-26 115 142 0 0,0 0-62 0 0,0 0-94 0 0,0 0-117 0 0,0 12-1454 0 0,-2 26-1213 0 0,-1-12-5818 0 0,3-25 8155 0 0,-2 14-11129 0 0</inkml:trace>
  <inkml:trace contextRef="#ctx0" brushRef="#br0" timeOffset="703.665">443 700 6329 0 0,'0'0'1755'0'0,"0"0"-433"0"0,0 0-78 0 0,0 0 63 0 0,0 0-31 0 0,0 0-147 0 0,0 0-217 0 0,0 0-153 0 0,0 0-60 0 0,0 0 23 0 0,0 0 12 0 0,0 0-31 0 0,0 0-22 0 0,-2 12-41 0 0,-19 97 1343 0 0,-71 89-117 0 0,74-168-1695 0 0,16-30-195 0 0,2 0 29 0 0,0 0 19 0 0,0 0 38 0 0,0 0 31 0 0,8-27 203 0 0,187-324-273 0 0,-190 342 13 0 0,-4 9-36 0 0,-1 1 0 0 0,0-1 1 0 0,0 1-1 0 0,1-1 0 0 0,-1 1 0 0 0,0 0 1 0 0,1-1-1 0 0,-1 1 0 0 0,1-1 0 0 0,-1 1 1 0 0,1-1-1 0 0,-1 0 0 0 0,1 1 0 0 0,-1-1 1 0 0,1 1-1 0 0,-1-1 0 0 0,1 0 1 0 0,-1 1-1 0 0,1-1 0 0 0,0 0 0 0 0,-1 0 1 0 0,1 0-1 0 0,-1 1 0 0 0,1-1 0 0 0,0 0 1 0 0,-1 0-1 0 0,1 0 0 0 0,0 0 1 0 0,-1 0-1 0 0,1 0 0 0 0,0 0 0 0 0,-1 0 1 0 0,1 0-1 0 0,0-1 0 0 0,-1 1 0 0 0,1 0 1 0 0,-1 0-1 0 0,1 0 0 0 0,0-1 1 0 0,-1 1-1 0 0,1 0 0 0 0,-1-1 0 0 0,1 1 1 0 0,-1-1-1 0 0,1 1 0 0 0,-1 0 0 0 0,1-1 1 0 0,-1 1-1 0 0,1-1 0 0 0,-1 1 0 0 0,0-1 1 0 0,1 0-1 0 0,-1 1 0 0 0,0-1 0 0 0,9 37 166 0 0,-1 1-1 0 0,-2 0 1 0 0,-2 1 0 0 0,-1-1-1 0 0,-3 1 1 0 0,-1 11-166 0 0,3-29-46 0 0,-1-18-3709 0 0,0-13-7217 0 0,-1 8-10 0 0</inkml:trace>
  <inkml:trace contextRef="#ctx0" brushRef="#br0" timeOffset="963.646">347 865 6545 0 0,'0'0'1654'0'0,"0"0"-306"0"0,0 0 53 0 0,0 0 154 0 0,0 0-2 0 0,0 0-102 0 0,0 0-133 0 0,0 0-120 0 0,0 0-130 0 0,0 0-144 0 0,0 0-132 0 0,0 0-122 0 0,0 0-105 0 0,30-2-108 0 0,94-9-107 0 0,44 2-445 0 0,-147 15-1076 0 0,-11-2-1592 0 0,-1-3-4651 0 0,-3-1-3992 0 0</inkml:trace>
  <inkml:trace contextRef="#ctx0" brushRef="#br0" timeOffset="1876.757">778 825 0 0 0,'0'0'2059'0'0,"0"0"-337"0"0,0 0-177 0 0,0 0 41 0 0,0 0 48 0 0,0 0-130 0 0,0 0-269 0 0,0 0-300 0 0,0 0-223 0 0,0 0-92 0 0,0 0 31 0 0,0 0 103 0 0,0 0 28 0 0,-4 10-4 0 0,-19 76 1181 0 0,-9 90 135 0 0,32-175-2129 0 0,0 0-1 0 0,-1 1 1 0 0,1-1 0 0 0,0 0 0 0 0,0 1 0 0 0,-1-1 0 0 0,1 0 0 0 0,-1 0 0 0 0,1 1 0 0 0,-1-1-1 0 0,0 0 1 0 0,1 0 0 0 0,-1 0 0 0 0,0 0 0 0 0,0 0 0 0 0,0 0 0 0 0,0 0 0 0 0,0 0-1 0 0,0 0 1 0 0,0 0 0 0 0,0-1 0 0 0,0 1 0 0 0,0 0 0 0 0,0 0 0 0 0,0-1 0 0 0,-1 1 0 0 0,1-1-1 0 0,0 0 1 0 0,0 1 0 0 0,-1-1 0 0 0,1 0 0 0 0,0 1 0 0 0,-1-1 35 0 0,1 0-1016 0 0,1-7-8534 0 0,0 6 705 0 0</inkml:trace>
  <inkml:trace contextRef="#ctx0" brushRef="#br0" timeOffset="2126.82">739 828 3153 0 0,'0'0'1041'0'0,"0"0"-254"0"0,0 0 260 0 0,0 0 495 0 0,0 0 261 0 0,0 0 20 0 0,0 0-154 0 0,0 0-195 0 0,0 0-204 0 0,0 0-222 0 0,0 0-148 0 0,0 0-161 0 0,0 0-132 0 0,24 3-125 0 0,76 7-112 0 0,-2-11-290 0 0,-100 18-3201 0 0,-12-6-5619 0 0,9-6 766 0 0</inkml:trace>
  <inkml:trace contextRef="#ctx0" brushRef="#br0" timeOffset="2311.993">687 1053 648 0 0,'0'0'2169'0'0,"0"0"56"0"0,0 0 240 0 0,0 0 42 0 0,0 0-274 0 0,0 0-429 0 0,0 0-421 0 0,0 0-340 0 0,0 0-246 0 0,0 0-205 0 0,0 0-189 0 0,0 0-140 0 0,31-4-103 0 0,95-14-88 0 0,-110 16-339 0 0,53-8 426 0 0,-38 4-5504 0 0,-25 5 3785 0 0,4-2-8711 0 0</inkml:trace>
  <inkml:trace contextRef="#ctx0" brushRef="#br0" timeOffset="3058.603">1437 446 0 0 0,'0'0'2795'0'0,"0"0"-568"0"0,0 0-119 0 0,0 0 127 0 0,0 0 1 0 0,0 0-250 0 0,0 0-471 0 0,0 0-443 0 0,0 0-285 0 0,0 0-162 0 0,0 0-63 0 0,0 0-19 0 0,0 0-41 0 0,11-4 1120 0 0,-13 16-1268 0 0,1 0 1 0 0,-2 0-1 0 0,0 0 0 0 0,0 0 0 0 0,-1-1 1 0 0,0 1-1 0 0,-1-1 0 0 0,-1 0 0 0 0,0 0 1 0 0,-5 7-355 0 0,-10 20 322 0 0,-3 7-127 0 0,18-35-139 0 0,-1 1 0 0 0,1-1-1 0 0,1 2 1 0 0,0-1 0 0 0,1 1 0 0 0,0-1-1 0 0,0 1 1 0 0,2 0 0 0 0,-1 0-1 0 0,2 1 1 0 0,-1 5-56 0 0,2-17 23 0 0,0 0-1 0 0,0 0 0 0 0,0 1 1 0 0,0-1-1 0 0,0 0 1 0 0,0 0-1 0 0,0 0 0 0 0,1 1 1 0 0,-1-1-1 0 0,1 0 1 0 0,-1 0-1 0 0,0 0 0 0 0,1 0 1 0 0,0 0-1 0 0,-1 0 1 0 0,1 0-1 0 0,0 0 0 0 0,-1 0 1 0 0,1 0-1 0 0,0 0 1 0 0,0 0-1 0 0,0 0 0 0 0,0-1 1 0 0,0 1-1 0 0,0 0 1 0 0,0-1-1 0 0,0 1 0 0 0,0-1 1 0 0,0 1-1 0 0,0-1 1 0 0,1 1-1 0 0,-1-1 0 0 0,0 0 1 0 0,0 1-1 0 0,0-1 1 0 0,0 0-1 0 0,1 0 1 0 0,-1 0-1 0 0,0 0 0 0 0,0 0 1 0 0,1 0-1 0 0,-1-1 1 0 0,0 1-1 0 0,0 0 0 0 0,1-1-22 0 0,166-13 825 0 0,-146 3-3222 0 0,-21 4-2850 0 0,-4-1-5219 0 0,1 4 1255 0 0</inkml:trace>
  <inkml:trace contextRef="#ctx0" brushRef="#br0" timeOffset="3523.379">1131 214 7642 0 0,'0'0'1921'0'0,"0"0"-410"0"0,0 0-89 0 0,0 0 56 0 0,0 0 6 0 0,0 0-106 0 0,0 0-206 0 0,0 0-167 0 0,0 0-98 0 0,0 0-65 0 0,0 0-33 0 0,0 0-50 0 0,25-11-59 0 0,114-49 519 0 0,-120 53-752 0 0,0-2-1 0 0,-1 0 0 0 0,0-1 0 0 0,0 0 1 0 0,-1-2-1 0 0,12-10-466 0 0,55-41 458 0 0,-83 63-460 0 0,1 0 1 0 0,-1 0 0 0 0,1 0 0 0 0,-1 1-1 0 0,1-1 1 0 0,-1 0 0 0 0,1 1 0 0 0,-1 0-1 0 0,0-1 1 0 0,1 1 0 0 0,-1 0 0 0 0,0-1 0 0 0,0 1-1 0 0,1 0 1 0 0,-1 0 0 0 0,0 0 0 0 0,0 0-1 0 0,0 0 1 0 0,0 0 0 0 0,0 0 0 0 0,0 1-1 0 0,-1-1 1 0 0,1 0 0 0 0,0 1 0 0 0,-1-1 0 0 0,1 0-1 0 0,0 1 1 0 0,-1-1 0 0 0,0 0 0 0 0,1 1-1 0 0,-1-1 1 0 0,0 1 0 0 0,0-1 0 0 0,0 1 1 0 0,5 9 16 0 0,47 99 171 0 0,-13-32-82 0 0,-30-55-84 0 0,1 5-918 0 0,2-14-7930 0 0,-9-14-3280 0 0</inkml:trace>
</inkml:ink>
</file>

<file path=ppt/ink/ink23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1:47.0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1 306 2144 0 0,'0'0'2024'0'0,"0"0"-268"0"0,0 0 79 0 0,0 0 225 0 0,0 0 98 0 0,0 0-113 0 0,0 0-334 0 0,0 0-391 0 0,0 0-282 0 0,0 0-161 0 0,0 0-81 0 0,10 8 2506 0 0,137-1 886 0 0,165-26-2156 0 0,-113 5-1424 0 0,-199 14-742 0 0,-19 4-3520 0 0,-2 13-1789 0 0,6-6-5016 0 0,9-7 255 0 0</inkml:trace>
  <inkml:trace contextRef="#ctx0" brushRef="#br0" timeOffset="365.073">80 549 8682 0 0,'0'0'2582'0'0,"0"0"-459"0"0,0 0-227 0 0,0 0-22 0 0,0 0-120 0 0,0 0-234 0 0,0 0-337 0 0,0 0-320 0 0,0 0-234 0 0,0 0-118 0 0,0 0-39 0 0,0 0-22 0 0,0 0-22 0 0,-7 4 1337 0 0,62 14 2 0 0,182-15-185 0 0,-92-14-1338 0 0,-104 8-327 0 0,-41 3 11 0 0,0 0-30 0 0,-7-7-7597 0 0,3 4-3376 0 0,2 2-219 0 0</inkml:trace>
  <inkml:trace contextRef="#ctx0" brushRef="#br0" timeOffset="1058.297">244 19 3257 0 0,'0'0'2388'0'0,"0"0"-298"0"0,0 0-35 0 0,0 0 71 0 0,0 0-70 0 0,0 0-206 0 0,0 0-382 0 0,0 0-399 0 0,0 0-253 0 0,0 0-172 0 0,0 0-100 0 0,0 0-28 0 0,0 0-24 0 0,-4-4-13 0 0,-11-11-8 0 0,13 34 2264 0 0,8-11-2489 0 0,0 0 1 0 0,1-1-1 0 0,0 1 0 0 0,0-1 1 0 0,1-1-1 0 0,0 1 1 0 0,0-2-1 0 0,0 1 0 0 0,1-1 1 0 0,0 0-1 0 0,4 2-246 0 0,16 10 365 0 0,186 111 473 0 0,-185-107-795 0 0,-21-16-34 0 0,1 1-1 0 0,-1 0 1 0 0,-1 1-1 0 0,1 0 0 0 0,-1 0 1 0 0,0 1-1 0 0,-1 0 1 0 0,0 0-1 0 0,0 1 1 0 0,4 6-9 0 0,-10-12 17 0 0,0-1 0 0 0,0 1 0 0 0,0-1-1 0 0,0 1 1 0 0,-1-1 0 0 0,1 1 0 0 0,-1 0 0 0 0,0-1 0 0 0,1 1 0 0 0,-1 0 0 0 0,0 0-1 0 0,-1-1 1 0 0,1 1 0 0 0,0 0 0 0 0,-1-1 0 0 0,0 1 0 0 0,1 0 0 0 0,-1-1 0 0 0,0 1-1 0 0,0-1 1 0 0,0 0 0 0 0,-1 1 0 0 0,1-1 0 0 0,-1 0 0 0 0,1 1 0 0 0,-2 0-17 0 0,-43 42 180 0 0,-112 124 142 0 0,-47 3 188 0 0,166-131-270 0 0,38-41-232 0 0,0 0-11 0 0,1 0 6 0 0,0 0-8 0 0,0 0-1 0 0,0 0 9 0 0,0 0-6 0 0,0 0 11 0 0,0 0 6 0 0,0 0-28 0 0,0 0-2 0 0,0 0-13 0 0,0 0 13 0 0,0 0-7 0 0,10-25-3395 0 0,1 11-5472 0 0,-8 13-3398 0 0</inkml:trace>
</inkml:ink>
</file>

<file path=ppt/ink/ink23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1:50.3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169 165 1368 0 0,'0'0'2107'0'0,"0"0"-194"0"0,0 0-83 0 0,0 0 58 0 0,0 0 26 0 0,0 0-127 0 0,0 0-262 0 0,0 0-347 0 0,0 0-306 0 0,0 0-192 0 0,0 0-118 0 0,-3 10-46 0 0,-59 161 1898 0 0,-24 105-118 0 0,83-266-2675 0 0,-6 14 2305 0 0,5-37-252 0 0,4 5-1623 0 0,-1-22 22 0 0,1 0 0 0 0,2 0-1 0 0,1 0 1 0 0,2 1 0 0 0,5-20-73 0 0,63-142 48 0 0,-59 162-38 0 0,0 0 1 0 0,3 2-1 0 0,0 0 1 0 0,2 1-1 0 0,0 1 1 0 0,2 0-1 0 0,21-18-10 0 0,-42 42 0 0 0,1 0 0 0 0,-1 0 0 0 0,1 0 0 0 0,-1 0 0 0 0,1 1 0 0 0,-1-1 0 0 0,1 0 0 0 0,0 0 0 0 0,-1 1 0 0 0,1-1 0 0 0,0 0 0 0 0,0 1 0 0 0,-1-1 0 0 0,1 1 0 0 0,0-1 0 0 0,0 1 0 0 0,0-1 0 0 0,0 1 0 0 0,0 0 0 0 0,0-1 1 0 0,0 1-1 0 0,0 0 0 0 0,0 0 0 0 0,0 0 0 0 0,0-1 0 0 0,-1 1 0 0 0,1 0 0 0 0,0 0 0 0 0,0 1 0 0 0,0-1 0 0 0,0 0 0 0 0,0 0 0 0 0,0 0 0 0 0,0 1 0 0 0,0-1 0 0 0,0 0 0 0 0,0 1 0 0 0,0-1 0 0 0,0 1 0 0 0,-1-1 0 0 0,1 1 0 0 0,0-1 0 0 0,0 1 0 0 0,0 0 0 0 0,-1-1 0 0 0,1 1 0 0 0,0 0 0 0 0,-1 0 0 0 0,1-1 0 0 0,-1 1 0 0 0,1 0 0 0 0,-1 0 0 0 0,1 0 0 0 0,-1 0 0 0 0,0 0 0 0 0,1 0 0 0 0,-1 0 0 0 0,0 0 0 0 0,0 0 0 0 0,6 24 87 0 0,-2 0-1 0 0,-1 0 1 0 0,0 1-1 0 0,-2-1 1 0 0,-1 1-1 0 0,-2-1 1 0 0,-2 20-87 0 0,-9 183 317 0 0,26-158-291 0 0,6-87 299 0 0,-17 12-285 0 0,56-97 171 0 0,150-241-125 0 0,-153 277-62 0 0,-49 73-145 0 0,1 13 134 0 0,10 224 316 0 0,-9-59 37 0 0,6-56-104 0 0,4-67-162 0 0,-12-69-251 0 0,11-25-5735 0 0,-12 25 257 0 0,-1 6-4327 0 0</inkml:trace>
</inkml:ink>
</file>

<file path=ppt/ink/ink23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1:52.1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45 7426 0 0,'0'0'4449'0'0,"0"0"-2021"0"0,0 0-870 0 0,0 0-58 0 0,0 0 20 0 0,0 0-71 0 0,0 0-202 0 0,0 0-277 0 0,0 0-197 0 0,0 0-95 0 0,0 0-51 0 0,0 0-64 0 0,10 0-56 0 0,77-5 1184 0 0,92-11 137 0 0,-41 0-1476 0 0,-126 14-848 0 0,16-3 1526 0 0,-21 6-2737 0 0,-11 4-3725 0 0,-2-1 100 0 0,-1 0-6600 0 0</inkml:trace>
</inkml:ink>
</file>

<file path=ppt/ink/ink23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1:52.3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24 15771 0 0,'0'0'1530'0'0,"0"0"-451"0"0,0 0 16 0 0,0 0 190 0 0,0 0 65 0 0,0 0-122 0 0,0 0-243 0 0,0 0-275 0 0,0 0-183 0 0,0 0-141 0 0,0 0-145 0 0,34-3-82 0 0,106-10-69 0 0,12 6-1490 0 0,-109 8-5880 0 0,-33-1-4659 0 0</inkml:trace>
</inkml:ink>
</file>

<file path=ppt/ink/ink2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5:08.5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264 174 4513 0 0,'0'0'2754'0'0,"0"0"-883"0"0,0 0-132 0 0,0 0 267 0 0,0 0 122 0 0,0 0-163 0 0,0 0-345 0 0,0 0-396 0 0,0 0-305 0 0,0 0-248 0 0,0 0-212 0 0,0 0-186 0 0,0 0-122 0 0,-9-2-23 0 0,2 0-92 0 0,-50 6 232 0 0,-127 88 1358 0 0,184-91-1620 0 0,-1 0 1 0 0,1 0 0 0 0,0 0 0 0 0,0 0 0 0 0,-1 0-1 0 0,1 0 1 0 0,0 1 0 0 0,0-1 0 0 0,0 0-1 0 0,0 0 1 0 0,0 0 0 0 0,1 0 0 0 0,-1 0 0 0 0,0 0-1 0 0,0 0 1 0 0,1 1 0 0 0,-1-1 0 0 0,1 0 0 0 0,-1 0-1 0 0,1 0 1 0 0,-1 0 0 0 0,1 0 0 0 0,-1-1 0 0 0,1 1-1 0 0,0 0 1 0 0,0 0 0 0 0,-1 0 0 0 0,1 0 0 0 0,0-1-1 0 0,0 1 1 0 0,0 0 0 0 0,0-1 0 0 0,0 1 0 0 0,0-1-1 0 0,0 1 1 0 0,0-1 0 0 0,0 0 0 0 0,0 1 0 0 0,0-1-1 0 0,0 0 1 0 0,1 0 0 0 0,-1 1 0 0 0,0-1 0 0 0,0 0-7 0 0,0 0 7 0 0,37 17 133 0 0,-32-16-95 0 0,0 1 0 0 0,0-1 0 0 0,0 1-1 0 0,-1 0 1 0 0,1 1 0 0 0,-1 0 0 0 0,1-1-1 0 0,-1 2 1 0 0,0-1 0 0 0,0 0-1 0 0,0 1 1 0 0,-1 0 0 0 0,1 0 0 0 0,-1 1-1 0 0,0-1 1 0 0,0 1 0 0 0,-1 0-1 0 0,1 0 1 0 0,-1 0 0 0 0,0 0 0 0 0,-1 0-1 0 0,1 1 1 0 0,-1 0 0 0 0,0-1-1 0 0,0 1 1 0 0,-1 0 0 0 0,1 0 0 0 0,-1 2-45 0 0,-1-2 61 0 0,0 0 1 0 0,0 1 0 0 0,-1-1-1 0 0,0 0 1 0 0,0 0 0 0 0,-1 0-1 0 0,1 0 1 0 0,-1 0 0 0 0,-1 0 0 0 0,1 0-1 0 0,-1-1 1 0 0,0 1 0 0 0,0-1-1 0 0,0 1 1 0 0,-1-1 0 0 0,0 0-1 0 0,0-1 1 0 0,0 1 0 0 0,-3 1-62 0 0,-110 79-240 0 0,101-81-1153 0 0,14-5-2545 0 0,1-2-3611 0 0,1 3-4144 0 0</inkml:trace>
  <inkml:trace contextRef="#ctx0" brushRef="#br0" timeOffset="273.763">636 1 17028 0 0,'0'0'1973'0'0,"0"0"-728"0"0,0 0-217 0 0,0 0 81 0 0,0 0 69 0 0,0 0-11 0 0,0 0-186 0 0,0 0-223 0 0,5 36-170 0 0,16 119-136 0 0,-29-56 39 0 0,2-81-395 0 0,-56 189 169 0 0,44-134-485 0 0,4-45-1108 0 0,7-21-2828 0 0,-2-4-5095 0 0,6-3-2873 0 0</inkml:trace>
  <inkml:trace contextRef="#ctx0" brushRef="#br0" timeOffset="510.729">426 310 15283 0 0,'0'0'1769'0'0,"0"0"-761"0"0,0 0-120 0 0,0 0-80 0 0,0 0-48 0 0,0 0-55 0 0,195-70-161 0 0,-162 63-192 0 0,6 3-176 0 0,-6 4-144 0 0,0-4-240 0 0,-7 4-256 0 0,2 0-577 0 0,-8 4-1359 0 0,-5 3-3345 0 0,-4-3-6690 0 0</inkml:trace>
  <inkml:trace contextRef="#ctx0" brushRef="#br0" timeOffset="667.55">976 280 8426 0 0,'0'0'3683'0'0,"0"0"-1637"0"0,0 0-719 0 0,0 0-120 0 0,0 0-40 0 0,0 0-120 0 0,0 0-215 0 0,0 0-251 0 0,0 0-199 0 0,0 0-149 0 0,0 0-74 0 0,0 0-63 0 0,-15 29-52 0 0,-45 85-8 0 0,59-113-35 0 0,0 0 1 0 0,0 0-1 0 0,0-1 0 0 0,0 1 1 0 0,0 0-1 0 0,0 0 0 0 0,1 0 1 0 0,-1 0-1 0 0,0 0 1 0 0,0 0-1 0 0,1 0 0 0 0,-1 0 1 0 0,1 0-1 0 0,-1 0 0 0 0,1 0 1 0 0,-1 0-1 0 0,1 0 1 0 0,0 1-1 0 0,-1-1 0 0 0,1 0 1 0 0,0 0-1 0 0,0 0 0 0 0,0 1 1 0 0,0-1-1 0 0,0 0 1 0 0,0 0-1 0 0,1 1 0 0 0,-1-1 1 0 0,0 0-1 0 0,0 0 0 0 0,1 0 1 0 0,-1 0-1 0 0,1 0 1 0 0,-1 1-1 0 0,1-1 0 0 0,0 0 1 0 0,-1 0-1 0 0,1 0 0 0 0,0 0 1 0 0,0-1-1 0 0,-1 1 1 0 0,1 0-1 0 0,1 0-1 0 0,2 2 20 0 0,3 0 120 0 0,-1 0 1 0 0,1 0-1 0 0,0 0 1 0 0,0-1 0 0 0,1 0-1 0 0,-1-1 1 0 0,0 0 0 0 0,1 0-1 0 0,-1 0 1 0 0,1-1 0 0 0,-1 0-1 0 0,1 0 1 0 0,-1-1-1 0 0,0 0 1 0 0,1-1 0 0 0,-1 1-1 0 0,0-1 1 0 0,0-1 0 0 0,0 1-1 0 0,0-1 1 0 0,0 0 0 0 0,3-3-141 0 0,-4 3 115 0 0,0 0 1 0 0,-1 0-1 0 0,1-1 1 0 0,0 0-1 0 0,-1 0 1 0 0,0-1-1 0 0,0 1 1 0 0,0-1-1 0 0,-1 0 1 0 0,0 0-1 0 0,0-1 1 0 0,0 1-1 0 0,0-1 1 0 0,-1 0-1 0 0,0 0 1 0 0,0 0-1 0 0,-1 0 1 0 0,0-1-1 0 0,0 1 1 0 0,0-1-1 0 0,-1 1 1 0 0,0-1-1 0 0,0 0 1 0 0,0 1-1 0 0,-1-1 1 0 0,0 0-1 0 0,-1 0 1 0 0,0-5-116 0 0,-1 9-33 0 0,1 0 0 0 0,-1 0 1 0 0,1 0-1 0 0,-1 0 0 0 0,0 1 1 0 0,0-1-1 0 0,0 1 0 0 0,0-1 1 0 0,-1 1-1 0 0,1 0 0 0 0,-1 0 1 0 0,1 0-1 0 0,-1 0 0 0 0,0 0 1 0 0,1 1-1 0 0,-1-1 1 0 0,0 1-1 0 0,0 0 0 0 0,0 0 1 0 0,0 0-1 0 0,-1 0 0 0 0,1 0 1 0 0,0 1-1 0 0,0-1 0 0 0,-1 1 1 0 0,1 0-1 0 0,-2 0 33 0 0,-34-1-6249 0 0,35 1 5114 0 0,-9 0-10774 0 0</inkml:trace>
  <inkml:trace contextRef="#ctx0" brushRef="#br0" timeOffset="1115.913">1356 512 16748 0 0,'0'0'425'0'0,"0"0"-261"0"0,0 0 39 0 0,0 0 121 0 0,0 0 32 0 0,0 0-41 0 0,0 0-79 0 0,0 0-88 0 0,0 0-43 0 0,0 0-24 0 0,0 0-18 0 0,0 0-15 0 0,-19 32 17 0 0,-58 98 29 0 0,35-52 869 0 0,45-87 3314 0 0,27-60-2276 0 0,19-20-978 0 0,-37 61-923 0 0,1 1-1 0 0,2 0 1 0 0,0 1-1 0 0,2 1 1 0 0,1 0 0 0 0,1 2-1 0 0,1 0 1 0 0,1 1-1 0 0,0 1 1 0 0,2 1 0 0 0,1 0-1 0 0,10-4-99 0 0,-16 13 15 0 0,1 2 0 0 0,0 0-1 0 0,0 1 1 0 0,1 1 0 0 0,0 1-1 0 0,0 1 1 0 0,1 1 0 0 0,-1 0-1 0 0,1 2 1 0 0,2 0-15 0 0,-17 3 9 0 0,0 0 1 0 0,-1 1 0 0 0,1-1-1 0 0,-1 1 1 0 0,1 1-1 0 0,-1-1 1 0 0,0 1 0 0 0,0 0-1 0 0,0 0 1 0 0,0 0-1 0 0,-1 1 1 0 0,1-1-1 0 0,-1 1 1 0 0,0 0 0 0 0,0 1-1 0 0,0-1 1 0 0,-1 1-1 0 0,0-1 1 0 0,1 1 0 0 0,-2 0-1 0 0,1 1 1 0 0,0-1-1 0 0,-1 0 1 0 0,0 1-1 0 0,-1-1 1 0 0,1 1 0 0 0,-1-1-1 0 0,0 1 1 0 0,0 0-1 0 0,-1 0 1 0 0,1-1 0 0 0,-1 1-1 0 0,-1 0 1 0 0,1 0-1 0 0,-1 0 1 0 0,0-1 0 0 0,0 1-1 0 0,-1-1 1 0 0,1 1-1 0 0,-1-1 1 0 0,-1 1-1 0 0,1-1 1 0 0,-1 0 0 0 0,0 0-1 0 0,0 0 1 0 0,0 0-1 0 0,-1-1 1 0 0,0 2-10 0 0,-4 1 4 0 0,0 0 0 0 0,-1 0 1 0 0,1-1-1 0 0,-1 0 0 0 0,-1-1 0 0 0,1 0 0 0 0,-1 0 1 0 0,1-1-1 0 0,-1 0 0 0 0,-1-1 0 0 0,1 0 0 0 0,0-1 1 0 0,-1 0-1 0 0,1-1 0 0 0,-1 0 0 0 0,1 0 1 0 0,-1-1-1 0 0,0 0 0 0 0,-6-2-4 0 0,9 1-91 0 0,1 0 0 0 0,0-1 0 0 0,-1 0 1 0 0,1 0-1 0 0,0-1 0 0 0,0 0 0 0 0,0 0 0 0 0,0-1 0 0 0,1 0 0 0 0,-1 0 0 0 0,1 0 1 0 0,0-1-1 0 0,0 0 0 0 0,1 0 0 0 0,-1 0 0 0 0,1-1 0 0 0,0 0 0 0 0,1 0 1 0 0,-1 0-1 0 0,1-1 0 0 0,1 1 0 0 0,-1-1 0 0 0,1 0 0 0 0,0-2 91 0 0,-24-65-10977 0 0,23 59-1321 0 0</inkml:trace>
</inkml:ink>
</file>

<file path=ppt/ink/ink23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1:51.2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4 107 352 0 0,'0'0'3467'0'0,"0"0"-591"0"0,0 0-246 0 0,0 0-35 0 0,0 0-129 0 0,0 0-308 0 0,0 0-357 0 0,0 0-338 0 0,0 0-272 0 0,0 0-231 0 0,0 0-203 0 0,0 0-127 0 0,0 0-95 0 0,-3 26 1478 0 0,65 172-466 0 0,15 12-1142 0 0,-59-162-260 0 0,-14-86 2398 0 0,8-37-2668 0 0,48-129 211 0 0,-11-5-70 0 0,-45 147 20 0 0,-4 61-74 0 0,0 1 10 0 0,0 0-16 0 0,0 0-11 0 0,0 0-10 0 0,0 0-40 0 0,0 0-29 0 0,-22 56-5680 0 0,17-39-1876 0 0,3-12-4027 0 0</inkml:trace>
  <inkml:trace contextRef="#ctx0" brushRef="#br0" timeOffset="481.445">578 501 3553 0 0,'0'0'2871'0'0,"0"0"-549"0"0,0 0-156 0 0,0 0-86 0 0,0 0-94 0 0,0 0-210 0 0,0 0-354 0 0,0 0-354 0 0,0 0-282 0 0,0 0-186 0 0,0 0-93 0 0,0 0-38 0 0,0 0-37 0 0,-10 11-43 0 0,-33 32-55 0 0,42-41-294 0 0,-1-1 1 0 0,1 1-1 0 0,-1 0 1 0 0,1 0-1 0 0,0 0 0 0 0,0 0 1 0 0,0 0-1 0 0,0 0 1 0 0,0 0-1 0 0,0 0 0 0 0,0 0 1 0 0,1 0-1 0 0,-1 1 1 0 0,1-1-1 0 0,-1 0 0 0 0,1 0 1 0 0,0 1-1 0 0,0-1 1 0 0,0 0-1 0 0,0 0 0 0 0,1 1 1 0 0,-1-1-1 0 0,1 2-40 0 0,0 4 122 0 0,2-4-28 0 0,0 0-1 0 0,0-1 1 0 0,0 0 0 0 0,1 1 0 0 0,-1-1 0 0 0,1-1-1 0 0,0 1 1 0 0,0 0 0 0 0,0-1 0 0 0,0 0 0 0 0,0 0-1 0 0,1 0 1 0 0,-1 0 0 0 0,0-1 0 0 0,1 0 0 0 0,-1 0-1 0 0,1 0 1 0 0,0 0 0 0 0,-1-1 0 0 0,1 0 0 0 0,0 1-1 0 0,-1-2 1 0 0,1 1 0 0 0,0-1 0 0 0,-1 1 0 0 0,1-1-1 0 0,0-1-93 0 0,0 2 61 0 0,-1 0-1 0 0,0-1 1 0 0,1 0-1 0 0,-1 0 1 0 0,0 0-1 0 0,0 0 1 0 0,1-1-1 0 0,-1 0 1 0 0,0 1-1 0 0,-1-1 1 0 0,1-1-1 0 0,0 1 1 0 0,-1-1-1 0 0,1 1 1 0 0,-1-1-1 0 0,0 0 1 0 0,1 0-1 0 0,-2 0 1 0 0,1-1-1 0 0,0 1 1 0 0,-1-1-1 0 0,1 0 1 0 0,-1 1-1 0 0,0-1 1 0 0,0 0-1 0 0,-1 0 1 0 0,1 0 0 0 0,-1-1-1 0 0,0 1 1 0 0,0 0-1 0 0,0 0 1 0 0,0-1-1 0 0,-1 1 1 0 0,0 0-1 0 0,0-4-60 0 0,-2 4-27 0 0,-1 1 1 0 0,1-1-1 0 0,-1 1 1 0 0,0 0-1 0 0,0-1 0 0 0,0 1 1 0 0,-1 1-1 0 0,1-1 0 0 0,-1 0 1 0 0,1 1-1 0 0,-1 0 1 0 0,0 0-1 0 0,0 0 0 0 0,0 0 1 0 0,0 1-1 0 0,0-1 1 0 0,0 1-1 0 0,-1 0 0 0 0,1 0 1 0 0,0 1-1 0 0,-1-1 0 0 0,1 1 1 0 0,0 0-1 0 0,-1 0 1 0 0,1 0-1 0 0,-2 1 27 0 0,-74 8-2451 0 0,54-1-1696 0 0,1 3-4702 0 0,13-6-3450 0 0</inkml:trace>
</inkml:ink>
</file>

<file path=ppt/ink/ink23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1:54.1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30 9722 0 0,'0'0'1930'0'0,"0"0"-569"0"0,0 0-218 0 0,0 0 114 0 0,0 0 55 0 0,0 0-72 0 0,0 0-133 0 0,0 0-157 0 0,0 0-144 0 0,0 0-131 0 0,34-5-91 0 0,104-15-76 0 0,-38 15 958 0 0,-98 6-1434 0 0,-1-1-1 0 0,1 0 1 0 0,-1 1 0 0 0,1-1-1 0 0,-1 1 1 0 0,0-1-1 0 0,1 1 1 0 0,-1 0-1 0 0,1 0 1 0 0,-1 0 0 0 0,0-1-1 0 0,0 1 1 0 0,0 0-1 0 0,1 1 1 0 0,-1-1 0 0 0,0 0-1 0 0,0 0 1 0 0,0 0-1 0 0,-1 1 1 0 0,1-1 0 0 0,0 0-1 0 0,0 1 1 0 0,-1-1-1 0 0,1 1 1 0 0,-1-1 0 0 0,1 1-1 0 0,-1-1 1 0 0,0 1-1 0 0,1-1 1 0 0,-1 1 0 0 0,0-1-1 0 0,0 1 1 0 0,0-1-1 0 0,0 1 1 0 0,0-1-1 0 0,-1 1 1 0 0,1 0 0 0 0,0-1-1 0 0,-1 1 1 0 0,1-1-1 0 0,-1 0 1 0 0,1 1 0 0 0,-1-1-1 0 0,0 1 1 0 0,0 0-32 0 0,-71 79 709 0 0,-54 46 43 0 0,114-86-341 0 0,12-39-372 0 0,1-1 0 0 0,-1 1 0 0 0,1 0 0 0 0,0 0 0 0 0,0-1-1 0 0,0 1 1 0 0,0 0 0 0 0,0-1 0 0 0,0 1 0 0 0,0-1 0 0 0,0 1 0 0 0,1-1 0 0 0,-1 0 0 0 0,0 0 0 0 0,1 1 0 0 0,-1-1-1 0 0,1 0 1 0 0,0 0 0 0 0,-1 0 0 0 0,1 0 0 0 0,0-1 0 0 0,-1 1 0 0 0,1 0 0 0 0,0-1 0 0 0,0 0 0 0 0,0 1 0 0 0,0-1 0 0 0,-1 0-1 0 0,2 0-38 0 0,20 1 242 0 0,0-1 0 0 0,1-1 0 0 0,-1-2-1 0 0,0 0 1 0 0,0-1 0 0 0,0-2 0 0 0,-1 0-1 0 0,1-1 1 0 0,10-6-242 0 0,-10 5 85 0 0,-18 7-850 0 0,1-2 806 0 0,-8 3-5033 0 0,-5 0-4909 0 0,4 0-3050 0 0</inkml:trace>
</inkml:ink>
</file>

<file path=ppt/ink/ink23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1:53.3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280 0 3633 0 0,'0'0'3537'0'0,"0"0"-905"0"0,0 0-489 0 0,0 0-48 0 0,0 0-40 0 0,0 0-182 0 0,0 0-238 0 0,0 0-327 0 0,0 0-341 0 0,0 0-241 0 0,0 0-160 0 0,0 0-100 0 0,-5 3-29 0 0,1 1-324 0 0,0-1-1 0 0,0 1 1 0 0,0 0-1 0 0,1 0 1 0 0,0 0-1 0 0,-1 1 1 0 0,1-1-1 0 0,1 1 1 0 0,-1 0-1 0 0,1 0 1 0 0,0 0-1 0 0,0 0 1 0 0,0 0-1 0 0,1 0 1 0 0,-1 0 0 0 0,1 5-113 0 0,-3 8 142 0 0,2 0 1 0 0,1 0 0 0 0,0 0 0 0 0,1 0 0 0 0,1 0 0 0 0,0 0 0 0 0,1 0 0 0 0,2 0 0 0 0,0 0 0 0 0,0-1 0 0 0,2 0 0 0 0,0 0-143 0 0,13 13-79 0 0,12-22-3449 0 0,-30-8 3356 0 0,8-1-2648 0 0,-2-2-4942 0 0,-5-1-3698 0 0</inkml:trace>
  <inkml:trace contextRef="#ctx0" brushRef="#br0" timeOffset="242.448">0 427 10586 0 0,'0'0'2487'0'0,"0"0"-892"0"0,0 0-552 0 0,0 0-93 0 0,0 0 55 0 0,0 0 108 0 0,0 0 32 0 0,0 0-66 0 0,0 0-89 0 0,0 0-186 0 0,0 0-183 0 0,0 0-122 0 0,0 0-92 0 0,33 2-67 0 0,104 2-69 0 0,22-16 318 0 0,-15 4-1129 0 0,-129 16-977 0 0,-13 6-7683 0 0,-2-11-2194 0 0</inkml:trace>
</inkml:ink>
</file>

<file path=ppt/ink/ink23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1:57.9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2 472 3257 0 0,'0'0'2518'0'0,"0"0"-633"0"0,0 0-294 0 0,0 0 110 0 0,0 0 111 0 0,0 0-30 0 0,0 0-170 0 0,0 0-314 0 0,0 0-271 0 0,0 0-191 0 0,0 0-97 0 0,-2-10-55 0 0,2-79 1878 0 0,40-51 514 0 0,-33 121-2964 0 0,1 1-1 0 0,1 0 1 0 0,1 1-1 0 0,0 0 0 0 0,1 0 1 0 0,1 1-1 0 0,1 1 1 0 0,0 0-1 0 0,1 1 0 0 0,1 0 1 0 0,11-9-112 0 0,18-6 8 0 0,-30 55-23 0 0,-2 2 38 0 0,-2 0 1 0 0,-1 1-1 0 0,-1 0 0 0 0,-2 1 0 0 0,-1 0 1 0 0,-1 0-1 0 0,0 23-23 0 0,7-23 181 0 0,7-56 25 0 0,10-12-199 0 0,2 1 1 0 0,2 1 0 0 0,1 2 0 0 0,2 1 0 0 0,1 2-1 0 0,37-24-7 0 0,-19 36-56 0 0,-42 53 4 0 0,-9-14 79 0 0,-1 0-1 0 0,-1-1 0 0 0,-1 1 0 0 0,0 0 0 0 0,-2 0 1 0 0,0 0-1 0 0,-5 17-26 0 0,-2 32 66 0 0,5 34-242 0 0,4-102 109 0 0,4-2-419 0 0,0 0 1 0 0,-1 0-1 0 0,1 0 0 0 0,-1-1 0 0 0,1 1 1 0 0,-1-1-1 0 0,1 0 0 0 0,-1 0 0 0 0,0 0 1 0 0,0 0-1 0 0,0 0 0 0 0,0-1 0 0 0,0 1 1 0 0,-1-1-1 0 0,1 0 0 0 0,-1 0 0 0 0,0 0 1 0 0,0 0-1 0 0,1-1 486 0 0,10-11-7840 0 0,-2 6-3185 0 0</inkml:trace>
</inkml:ink>
</file>

<file path=ppt/ink/ink23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1:58.2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297 0 8058 0 0,'0'0'2412'0'0,"0"0"-958"0"0,0 0-250 0 0,0 0 206 0 0,0 0 201 0 0,0 0 14 0 0,0 0-162 0 0,0 0-262 0 0,0 0-268 0 0,0 0-193 0 0,0 0-107 0 0,-32 17-104 0 0,-97 56-44 0 0,77-26 187 0 0,47-36-487 0 0,-9 20 86 0 0,1 0 0 0 0,2 0 0 0 0,1 2 0 0 0,1-1 1 0 0,2 1-1 0 0,1 0 0 0 0,2 1 0 0 0,1-1 0 0 0,2 1 1 0 0,1 0-1 0 0,4 22-271 0 0,-2-41 71 0 0,1 0-1 0 0,0 0 1 0 0,1-1 0 0 0,1 0-1 0 0,1 0 1 0 0,0 0 0 0 0,0-1-1 0 0,1 1 1 0 0,1-2 0 0 0,0 1-1 0 0,1-1 1 0 0,10 11-71 0 0,37 21 448 0 0,-54-53-4891 0 0,-2 4-906 0 0,0 5 3585 0 0,0-4-10253 0 0</inkml:trace>
  <inkml:trace contextRef="#ctx0" brushRef="#br0" timeOffset="566.678">394 169 6945 0 0,'0'0'2197'0'0,"0"0"-243"0"0,0 0-189 0 0,0 0-38 0 0,0 0-96 0 0,0 0-236 0 0,0 0-349 0 0,0 0-357 0 0,0 0-222 0 0,0 0-39 0 0,0 0 79 0 0,0 0 107 0 0,0 0 76 0 0,0 12-12 0 0,3 87 1018 0 0,81 167 985 0 0,-42-142-2277 0 0,-40-119-584 0 0,-2-5 214 0 0,1 0 0 0 0,-1-1 0 0 0,0 1 0 0 0,0 0 1 0 0,0-1-1 0 0,0 1 0 0 0,1 0 0 0 0,-1 0 0 0 0,0-1 0 0 0,0 1 0 0 0,0 0 0 0 0,1 0 0 0 0,-1 0 0 0 0,0-1 1 0 0,0 1-1 0 0,1 0 0 0 0,-1 0 0 0 0,0 0 0 0 0,1 0 0 0 0,-1 0 0 0 0,0 0 0 0 0,0-1 0 0 0,1 1 0 0 0,-1 0 1 0 0,0 0-1 0 0,1 0 0 0 0,-1 0 0 0 0,0 0 0 0 0,1 0 0 0 0,-1 0 0 0 0,0 0 0 0 0,1 0 0 0 0,-1 0 0 0 0,0 0 0 0 0,0 1 1 0 0,1-1-1 0 0,-1 0 0 0 0,0 0 0 0 0,1 0 0 0 0,-1 0 0 0 0,0 0 0 0 0,0 1 0 0 0,1-1 0 0 0,-1 0 0 0 0,0 0 1 0 0,0 0-1 0 0,1 1 0 0 0,-1-1 0 0 0,0 0-34 0 0,125-323 524 0 0,-65 158-547 0 0,-54 188-3521 0 0,-4-11-1101 0 0,0-4-4749 0 0</inkml:trace>
  <inkml:trace contextRef="#ctx0" brushRef="#br0" timeOffset="1161.511">1000 619 1832 0 0,'0'0'2410'0'0,"0"0"-327"0"0,0 0 31 0 0,0 0 167 0 0,0 0-20 0 0,0 0-256 0 0,0 0-394 0 0,0 0-323 0 0,0 0-193 0 0,0 0-108 0 0,0 0-82 0 0,0 0-72 0 0,0 0-75 0 0,1-5-73 0 0,0 2-766 0 0,0 3 134 0 0,-1-1 1 0 0,1 0-1 0 0,-1 1 1 0 0,0-1-1 0 0,1 0 1 0 0,-1 1-1 0 0,0-1 1 0 0,0 0-1 0 0,0 0 1 0 0,1 1 0 0 0,-1-1-1 0 0,0 0 1 0 0,0 1-1 0 0,0-1 1 0 0,0 0-1 0 0,0 0 1 0 0,0 1-1 0 0,0-1 1 0 0,0 0-1 0 0,-1 0 1 0 0,1 1-1 0 0,0-1 1 0 0,0 0-1 0 0,-1 1 1 0 0,1-1-1 0 0,0 0 1 0 0,-1 1-1 0 0,1-1 1 0 0,-1 0-1 0 0,1 1 1 0 0,0-1-1 0 0,-1 1 1 0 0,1-1-1 0 0,-1 1 1 0 0,0-1-1 0 0,1 1 1 0 0,-1-1-1 0 0,1 1 1 0 0,-1 0-1 0 0,0-1 1 0 0,1 1-1 0 0,-1 0 1 0 0,0-1-1 0 0,0 1 1 0 0,1 0-1 0 0,-1 0 1 0 0,0 0-1 0 0,1 0 1 0 0,-1 0-1 0 0,0 0 1 0 0,0 0-1 0 0,1 0 1 0 0,-1 0-1 0 0,0 0 1 0 0,0 0-1 0 0,1 0 1 0 0,-1 0-1 0 0,0 0 1 0 0,0 1-1 0 0,1-1 1 0 0,-1 0-54 0 0,-62 45 661 0 0,56-38-595 0 0,2-3-31 0 0,0 1 1 0 0,1 0-1 0 0,0 0 1 0 0,0 0-1 0 0,0 1 0 0 0,0-1 1 0 0,1 1-1 0 0,0 0 1 0 0,0-1-1 0 0,1 2 1 0 0,0-1-1 0 0,0 0 0 0 0,0 0 1 0 0,0 1-1 0 0,1-1 1 0 0,0 1-1 0 0,1-1 1 0 0,-1 1-1 0 0,1-1 1 0 0,1 1-1 0 0,0 2-35 0 0,1-6 21 0 0,0 0 0 0 0,1 0 0 0 0,-1-1 0 0 0,1 1 0 0 0,0-1 0 0 0,0 1 0 0 0,0-1 0 0 0,0 0 0 0 0,0 0 0 0 0,1-1 0 0 0,-1 1 0 0 0,1 0-1 0 0,-1-1 1 0 0,1 0 0 0 0,-1 0 0 0 0,1 0 0 0 0,0 0 0 0 0,-1-1 0 0 0,1 0 0 0 0,0 1 0 0 0,0-1 0 0 0,-1-1 0 0 0,1 1 0 0 0,0 0 0 0 0,1-1-21 0 0,69-10-368 0 0,-54 0-999 0 0,-7 5-1049 0 0,-2-3-4465 0 0,-3 5-5180 0 0</inkml:trace>
  <inkml:trace contextRef="#ctx0" brushRef="#br0" timeOffset="1431.37">1431 626 15883 0 0,'0'0'1449'0'0,"0"0"-609"0"0,0 0-93 0 0,0 0 278 0 0,0 0 250 0 0,0 0 63 0 0,0 0-203 0 0,0 0-306 0 0,0 0-227 0 0,0 0-158 0 0,0 0-108 0 0,0 0-113 0 0,-11 18-67 0 0,-53 89 4 0 0,14-30-718 0 0,45-70-2070 0 0,-2-6-7664 0 0,6-1 7146 0 0,-1 0-6672 0 0</inkml:trace>
  <inkml:trace contextRef="#ctx0" brushRef="#br0" timeOffset="1674.062">1267 563 5473 0 0,'0'0'2634'0'0,"0"0"-220"0"0,0 0-80 0 0,0 0-139 0 0,0 0-324 0 0,0 0-425 0 0,0 0-406 0 0,0 0-327 0 0,0 0-241 0 0,0 0-86 0 0,0 0 22 0 0,0 0 67 0 0,0 0 59 0 0,-2 5 59 0 0,2-1-490 0 0,0-1 0 0 0,0 0 0 0 0,0 1 0 0 0,0-1 1 0 0,0 0-1 0 0,1 1 0 0 0,-1-1 0 0 0,1 0 1 0 0,0 0-1 0 0,0 0 0 0 0,0 1 0 0 0,1-1 0 0 0,-1 0 1 0 0,1 0-1 0 0,-1-1 0 0 0,1 1 0 0 0,0 0 0 0 0,0 0 1 0 0,0-1-1 0 0,1 1 0 0 0,-1-1 0 0 0,0 0 1 0 0,3 2-104 0 0,-1 0 93 0 0,116 113 1479 0 0,-115-111-2077 0 0,23 14-9995 0 0,-28-20-1377 0 0</inkml:trace>
</inkml:ink>
</file>

<file path=ppt/ink/ink23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2:06.3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 11723 0 0,'0'0'2021'0'0,"0"0"-627"0"0,0 0-447 0 0,0 0-134 0 0,0 0-13 0 0,0 0 38 0 0,0 0 46 0 0,0 0-18 0 0,0 0-13 0 0,0 0-53 0 0,0 0-95 0 0,0 0-101 0 0,0 0-75 0 0,5 23-43 0 0,26 138 622 0 0,-29-151-1005 0 0,13 55 324 0 0,-3 0 0 0 0,-3 0 0 0 0,0 61-427 0 0,-9-88 28 0 0,0 15 21 0 0,0-19 9 0 0,0-33-40 0 0,0-1 0 0 0,0 0 2 0 0,0 0 21 0 0,0 0 31 0 0,0 0 32 0 0,0 0 34 0 0,11-18 570 0 0,20-34-563 0 0,-2 0 0 0 0,-2-2 0 0 0,-3-1 0 0 0,-3 0 0 0 0,4-20-145 0 0,-9 15 12 0 0,44-112-8 0 0,-12 121-407 0 0,-38 70-1588 0 0,-10 11-2265 0 0,0-11-4410 0 0,0-6-3912 0 0</inkml:trace>
  <inkml:trace contextRef="#ctx0" brushRef="#br0" timeOffset="646.23">436 460 12947 0 0,'0'0'1816'0'0,"0"0"-557"0"0,0 0-171 0 0,0 0 66 0 0,0 0 14 0 0,0 0-112 0 0,0 0-206 0 0,0 0-245 0 0,0 0-213 0 0,0 0-141 0 0,0 0-105 0 0,0 0-56 0 0,0 0-6 0 0,-12 6-9 0 0,-42 22-7 0 0,-8 37 98 0 0,48-43-135 0 0,-31 59 0 0 0,46-81-10 0 0,-1 0 0 0 0,0 0-1 0 0,0 0 1 0 0,1 0 0 0 0,-1 0 0 0 0,0 0 0 0 0,0 0 0 0 0,1 0-1 0 0,-1 0 1 0 0,0 0 0 0 0,0 0 0 0 0,0 0 0 0 0,1 0 0 0 0,-1 0-1 0 0,0 0 1 0 0,0 0 0 0 0,1 1 0 0 0,-1-1 0 0 0,0 0 0 0 0,0 0-1 0 0,0 0 1 0 0,1 0 0 0 0,-1 1 0 0 0,0-1 0 0 0,0 0 0 0 0,0 0-1 0 0,0 0 1 0 0,0 1 0 0 0,1-1 0 0 0,-1 0 0 0 0,0 0 0 0 0,0 1-1 0 0,0-1 1 0 0,0 0 0 0 0,0 0 0 0 0,0 0 0 0 0,0 1-1 0 0,0-1-20 0 0,23-16 611 0 0,204-215 1070 0 0,-189 187-1421 0 0,-26 77-334 0 0,20 172 407 0 0,-18-131-277 0 0,-62-115 1527 0 0,-109-57-2292 0 0,134 91-807 0 0,9 6-4443 0 0,11 1-3845 0 0</inkml:trace>
  <inkml:trace contextRef="#ctx0" brushRef="#br0" timeOffset="1062.647">694 522 6529 0 0,'0'0'3824'0'0,"0"0"-1994"0"0,0 0-872 0 0,0 0-73 0 0,0 0 88 0 0,0 0 130 0 0,0 0 19 0 0,0 0-87 0 0,0 0-81 0 0,0 0-116 0 0,0 0-105 0 0,0 0-82 0 0,1 13-92 0 0,0 111 1145 0 0,-1-59-1582 0 0,0-64-177 0 0,0-1-6 0 0,0 0-15 0 0,0 0 5 0 0,0 0-72 0 0,0 0-118 0 0,0-22-7362 0 0,0 15 2809 0 0,0 3-2877 0 0</inkml:trace>
  <inkml:trace contextRef="#ctx0" brushRef="#br0" timeOffset="1314.737">716 430 2449 0 0,'0'0'3054'0'0,"0"0"-917"0"0,0 0-366 0 0,0 0 19 0 0,0 0-67 0 0,0 0-251 0 0,0 0-313 0 0,0 0-262 0 0,0 0-111 0 0,0 0-1 0 0,0 0 11 0 0,0 0-9 0 0,0 0-42 0 0,12 1-72 0 0,103 9 1359 0 0,-5-10-2785 0 0,-105 4-2716 0 0,-6 0-8802 0 0,-2 0 5708 0 0</inkml:trace>
  <inkml:trace contextRef="#ctx0" brushRef="#br0" timeOffset="1552.591">685 596 2409 0 0,'0'0'2776'0'0,"0"0"-718"0"0,0 0-223 0 0,0 0 32 0 0,0 0-17 0 0,0 0-121 0 0,0 0-146 0 0,0 0-172 0 0,0 0-145 0 0,0 0-168 0 0,0 0-200 0 0,0 0-185 0 0,0 0-155 0 0,21 3-142 0 0,68 6-106 0 0,-4-20 155 0 0,-64 7-399 0 0,0 1-1593 0 0,-6 2-8808 0 0,-13 1-1111 0 0</inkml:trace>
  <inkml:trace contextRef="#ctx0" brushRef="#br0" timeOffset="2492.594">738 408 0 0 0,'0'0'880'0'0,"0"0"424"0"0,0 0 1 0 0,0 0-86 0 0,0 0 2 0 0,0 0 36 0 0,0 0 0 0 0,0 0-43 0 0,0 0-95 0 0,0 0-107 0 0,-10 0 2793 0 0,-58 25-1621 0 0,-1-1-1520 0 0,74-25-7853 0 0,-1-2-2791 0 0</inkml:trace>
</inkml:ink>
</file>

<file path=ppt/ink/ink23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2:00.3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0 538 5401 0 0,'0'0'2519'0'0,"0"0"-366"0"0,0 0-139 0 0,0 0-110 0 0,0 0-280 0 0,0 0-359 0 0,0 0-383 0 0,0 0-272 0 0,0 0-69 0 0,0 0 64 0 0,0 0 96 0 0,0 0 68 0 0,0 0-28 0 0,7 3-63 0 0,75 12 1590 0 0,77-26-640 0 0,-57-7-1808 0 0,-96 17-138 0 0,1 0-457 0 0,-5-4-3808 0 0,-2 4-1417 0 0,0 1-5718 0 0</inkml:trace>
  <inkml:trace contextRef="#ctx0" brushRef="#br0" timeOffset="253.712">173 353 13115 0 0,'0'0'1453'0'0,"0"0"-522"0"0,0 0-76 0 0,0 0 259 0 0,0 0 213 0 0,0 0-4 0 0,0 0-203 0 0,0 0-263 0 0,0 0-222 0 0,0 0-165 0 0,0 0-132 0 0,-4 34-106 0 0,-12 102-74 0 0,-2 51-1301 0 0,20-172-1087 0 0,1-6-3647 0 0,-3-7 3599 0 0,2 2-9258 0 0</inkml:trace>
  <inkml:trace contextRef="#ctx0" brushRef="#br0" timeOffset="786.029">496 151 4241 0 0,'0'0'2430'0'0,"0"0"-702"0"0,0 0-248 0 0,0 0-45 0 0,0 0-78 0 0,0 0-98 0 0,0 0-171 0 0,0 0-132 0 0,0 0-28 0 0,0 0-57 0 0,0 0-44 0 0,0 0-34 0 0,0 0-56 0 0,1 23-71 0 0,12 141 819 0 0,-8-116-1137 0 0,2 0 1 0 0,2-1 0 0 0,2 0-1 0 0,2 0 1 0 0,11 22-349 0 0,6-21 267 0 0,-12-61 1460 0 0,-17 11-1799 0 0,96-244 1101 0 0,-82 185-946 0 0,-11 36-72 0 0,2 0 0 0 0,0 1 0 0 0,2-1 0 0 0,1 1 0 0 0,0 1 0 0 0,2 0 1 0 0,1 0-1 0 0,1 1 0 0 0,6-8-11 0 0,-7 14-95 0 0,-10 12-2 0 0,0 1 1 0 0,0-1-1 0 0,0 1 1 0 0,0 0-1 0 0,1 0 1 0 0,-1 0-1 0 0,1 0 1 0 0,0 0-1 0 0,0 1 1 0 0,0-1 0 0 0,0 1-1 0 0,0 0 1 0 0,1 0-1 0 0,-1 0 1 0 0,1 0-1 0 0,-1 0 1 0 0,2 1 96 0 0,4 5-4015 0 0,-6 2-2619 0 0,-1-2-5443 0 0</inkml:trace>
  <inkml:trace contextRef="#ctx0" brushRef="#br0" timeOffset="1290.778">1044 633 2345 0 0,'0'0'3154'0'0,"0"0"-526"0"0,0 0-206 0 0,0 0-74 0 0,0 0-186 0 0,0 0-284 0 0,0 0-332 0 0,0 0-289 0 0,0 0-206 0 0,0 0-168 0 0,0 0-128 0 0,0 0-130 0 0,0 0-97 0 0,-5-9-81 0 0,-17-28-55 0 0,21 36-356 0 0,-1 0 0 0 0,1 0 0 0 0,-1 0 0 0 0,1 0 1 0 0,-1 0-1 0 0,0 1 0 0 0,0-1 0 0 0,0 0 0 0 0,1 1 0 0 0,-1-1 0 0 0,0 1 0 0 0,0 0 0 0 0,0 0 0 0 0,0 0 0 0 0,0 0 0 0 0,1 0 0 0 0,-1 0 0 0 0,0 0 0 0 0,0 0 0 0 0,0 1 1 0 0,0-1-1 0 0,0 1 0 0 0,1-1 0 0 0,-1 1 0 0 0,0 0 0 0 0,0 0 0 0 0,1 0 0 0 0,-1 0 0 0 0,1 0 0 0 0,-1 0 0 0 0,0 1-36 0 0,0-1 21 0 0,-4 2 10 0 0,0 0 0 0 0,0 0 1 0 0,1 1-1 0 0,-1 0 0 0 0,0 0 0 0 0,1 0 0 0 0,0 1 0 0 0,0 0 0 0 0,1 0 0 0 0,-1 0 1 0 0,1 1-1 0 0,0-1 0 0 0,1 1 0 0 0,-1 0 0 0 0,1 0 0 0 0,0 0 0 0 0,1 1 1 0 0,-1-1-1 0 0,1 1 0 0 0,0-1 0 0 0,1 1 0 0 0,0 0 0 0 0,0-1 0 0 0,0 1 0 0 0,1 0 1 0 0,0 0-1 0 0,0 0 0 0 0,1 0 0 0 0,0 1-31 0 0,3-3-47 0 0,0-1 0 0 0,0 0 1 0 0,0 0-1 0 0,0 0 0 0 0,1 0 0 0 0,0-1 0 0 0,0 0 0 0 0,0 0 1 0 0,0 0-1 0 0,0 0 0 0 0,1-1 0 0 0,-1 0 0 0 0,1 0 1 0 0,-1 0-1 0 0,1-1 0 0 0,0 0 0 0 0,-1 0 0 0 0,1 0 1 0 0,0-1-1 0 0,0 0 0 0 0,0 0 0 0 0,0-1 0 0 0,0 1 0 0 0,-1-1 1 0 0,1 0-1 0 0,0-1 0 0 0,-1 0 0 0 0,1 1 0 0 0,4-4 47 0 0,21-14-3445 0 0,-15 3-4348 0 0,-9 8-3713 0 0</inkml:trace>
  <inkml:trace contextRef="#ctx0" brushRef="#br0" timeOffset="1858.591">1214 582 6545 0 0,'0'0'1731'0'0,"0"0"-249"0"0,0 0 77 0 0,0 0 169 0 0,0 0 7 0 0,0 0-209 0 0,0 0-314 0 0,0 0-269 0 0,0 0-187 0 0,0 0-119 0 0,0 0-91 0 0,0 0-67 0 0,0 0-40 0 0,-7 22-39 0 0,-20 70-39 0 0,26-55 393 0 0,5-34-595 0 0,-1-2-35 0 0,1 0 0 0 0,-1 0 1 0 0,1 0-1 0 0,0 0 0 0 0,-1-1 1 0 0,1 0-1 0 0,0 1 0 0 0,0-1 0 0 0,-1-1 1 0 0,1 1-1 0 0,0 0 0 0 0,-1-1 1 0 0,1 0-1 0 0,0 0 0 0 0,-1 0 1 0 0,1 0-1 0 0,-1-1 0 0 0,1 1-124 0 0,13-10 163 0 0,-1-1 0 0 0,-1 0-1 0 0,1-1 1 0 0,-2-1 0 0 0,0 0-1 0 0,-1-1 1 0 0,0-1-163 0 0,31-31 802 0 0,-38 77-689 0 0,-15 163 42 0 0,-29 36-204 0 0,36-221 60 0 0,0 1 0 0 0,-1-1 0 0 0,0 1 0 0 0,0-1 0 0 0,-1 0 1 0 0,0-1-1 0 0,0 1 0 0 0,-1-1 0 0 0,0 0 0 0 0,-1 0 1 0 0,1 0-1 0 0,-1 0 0 0 0,-5 3-11 0 0,9-9 5 0 0,1 0 0 0 0,0 0 1 0 0,0 0-1 0 0,0-1 0 0 0,-1 1 1 0 0,1-1-1 0 0,0 1 0 0 0,-1-1 0 0 0,1 1 1 0 0,-1-1-1 0 0,1 0 0 0 0,0 0 1 0 0,-1 1-1 0 0,1-1 0 0 0,-1 0 0 0 0,1 0 1 0 0,-1 0-1 0 0,1-1 0 0 0,0 1 1 0 0,-1 0-1 0 0,1-1 0 0 0,-1 1 0 0 0,1-1 1 0 0,0 1-1 0 0,0-1 0 0 0,-1 1 1 0 0,1-1-1 0 0,0 0 0 0 0,0 0 0 0 0,-1 1 1 0 0,1-1-1 0 0,0 0 0 0 0,0 0 1 0 0,0 0-1 0 0,0 0 0 0 0,1-1 0 0 0,-1 1 1 0 0,0 0-1 0 0,0 0 0 0 0,1-1 1 0 0,-1 1-1 0 0,0 0 0 0 0,1 0 0 0 0,-1-1 1 0 0,1 1-1 0 0,0-1 0 0 0,0 1 1 0 0,-1 0-1 0 0,1-1 0 0 0,0 1 0 0 0,0-1-5 0 0,2-75 84 0 0,5 64-94 0 0,1 0 0 0 0,0 0 0 0 0,0 1-1 0 0,2-1 1 0 0,-1 2 0 0 0,1 0 0 0 0,1 0-1 0 0,0 1 1 0 0,1 0 0 0 0,0 1 0 0 0,0 0 0 0 0,1 1-1 0 0,0 0 1 0 0,1 1 0 0 0,2 0 10 0 0,-16 6-185 0 0,26-9-468 0 0,-21 9-3514 0 0,-2 2-3950 0 0,-3-1-3222 0 0</inkml:trace>
  <inkml:trace contextRef="#ctx0" brushRef="#br0" timeOffset="4057.997">1501 0 6529 0 0,'0'0'1821'0'0,"0"0"-362"0"0,0 0-191 0 0,0 0-44 0 0,0 0-21 0 0,0 0-108 0 0,0 0-55 0 0,0 0-58 0 0,0 0-31 0 0,0 0 5 0 0,0 0-83 0 0,9 17-78 0 0,76 118 1176 0 0,-54-92-1249 0 0,-2 2 0 0 0,-2 0 0 0 0,-3 2 0 0 0,15 38-722 0 0,-33-71 54 0 0,-1 0 1 0 0,-1 1 0 0 0,0 0-1 0 0,-1 0 1 0 0,-1 0 0 0 0,0 0-1 0 0,-1 0 1 0 0,-1 0 0 0 0,0 0-1 0 0,-1 0 1 0 0,-1 0 0 0 0,0 0-1 0 0,-1 0 1 0 0,-1 0 0 0 0,0-1 0 0 0,-1 1-1 0 0,0-1 1 0 0,-1 0 0 0 0,-1 0-55 0 0,-3 6 7 0 0,-2 0 1 0 0,0 0-1 0 0,-1-1 1 0 0,0-1-1 0 0,-2 0 1 0 0,-9 9-8 0 0,14-17-275 0 0,-1 0 0 0 0,1 0 0 0 0,-1-1 0 0 0,-1-1 0 0 0,0 0 0 0 0,0-1 0 0 0,0 0 0 0 0,-1 0 0 0 0,0-2 0 0 0,0 1 0 0 0,-5 0 275 0 0,6-6-3265 0 0,8 0-3084 0 0,2 0-4887 0 0</inkml:trace>
  <inkml:trace contextRef="#ctx0" brushRef="#br0" timeOffset="4501.609">1944 549 8378 0 0,'0'0'1848'0'0,"0"0"-486"0"0,0 0-123 0 0,0 0 102 0 0,0 0 85 0 0,0 0 20 0 0,0 0-95 0 0,0 0-128 0 0,0 0-143 0 0,0 0-171 0 0,0 0-146 0 0,0 0-92 0 0,0 0-58 0 0,26 0-58 0 0,126-3 377 0 0,106-20 935 0 0,-263 4-8424 0 0,3 16 5102 0 0,-2-1-2395 0 0,1 0-1851 0 0,1 1-3740 0 0</inkml:trace>
  <inkml:trace contextRef="#ctx0" brushRef="#br0" timeOffset="4756.174">2163 350 12515 0 0,'0'0'1689'0'0,"0"0"-634"0"0,0 0-233 0 0,0 0 191 0 0,0 0 242 0 0,0 0 120 0 0,0 0-117 0 0,0 0-251 0 0,0 0-227 0 0,0 0-139 0 0,0 0-113 0 0,0 0-102 0 0,0 0-70 0 0,-1 29-73 0 0,-6 90-63 0 0,-10-32 128 0 0,-20 36-976 0 0,37-111-711 0 0,0-8-1642 0 0,2-3-3516 0 0,0-1-4860 0 0</inkml:trace>
  <inkml:trace contextRef="#ctx0" brushRef="#br0" timeOffset="5537.982">2447 722 2593 0 0,'0'0'3212'0'0,"0"0"-965"0"0,0 0-289 0 0,0 0 125 0 0,0 0 87 0 0,0 0-106 0 0,0 0-264 0 0,0 0-367 0 0,0 0-279 0 0,0 0-215 0 0,0 0-174 0 0,0 0-90 0 0,3-4-78 0 0,119-191 3367 0 0,64-76-2977 0 0,-172 252-878 0 0,-13 18-94 0 0,-1 1-37 0 0,0 12-95 0 0,-57 340 132 0 0,57-349-18 0 0,0-4 3 0 0,1 1 0 0 0,0-1 1 0 0,-1 1-1 0 0,1-1 0 0 0,0 1 0 0 0,-1 0 0 0 0,1-1 0 0 0,0 1 1 0 0,0 0-1 0 0,-1 0 0 0 0,1 0 0 0 0,0-1 0 0 0,0 1 0 0 0,-1 0 1 0 0,1 0-1 0 0,0 0 0 0 0,0 0 0 0 0,0 0 0 0 0,-1 0 1 0 0,1 1-1 0 0,0-1 0 0 0,0 0 0 0 0,-1 0 0 0 0,1 1 0 0 0,0-1 1 0 0,0 0-1 0 0,-1 1 0 0 0,1-1 0 0 0,0 0 0 0 0,-1 1 0 0 0,1-1 1 0 0,0 1-1 0 0,-1-1 0 0 0,1 1 0 0 0,-1 0 0 0 0,1-1 1 0 0,-1 1-1 0 0,1-1 0 0 0,-1 1 0 0 0,0 0 0 0 0,1-1 0 0 0,-1 1 1 0 0,0 0-1 0 0,1 0 0 0 0,-1-1 0 0 0,0 1 0 0 0,0 0 0 0 0,0 0 1 0 0,1-1-1 0 0,-1 1 0 0 0,0 0 0 0 0,0 0 0 0 0,0 0 0 0 0,0-1 1 0 0,-1 1-1 0 0,1 0 0 0 0,0 0 0 0 0,0 0 0 0 0,0-1 1 0 0,-1 1-1 0 0,1 0 0 0 0,0-1 0 0 0,-1 1 0 0 0,1 0 0 0 0,0 0 1 0 0,-1-1-1 0 0,1 1 0 0 0,-1-1 0 0 0,0 1 0 0 0,28-27 9 0 0,-2-1 1 0 0,-2-1-1 0 0,0-1 0 0 0,-2-1 1 0 0,0-1-1 0 0,-3-1 0 0 0,-1-1 1 0 0,-1 0-1 0 0,-1-1 0 0 0,7-30-9 0 0,-13 36-15 0 0,-3 37-26 0 0,3 248 68 0 0,-2-210-36 0 0,30 95-545 0 0,-25-128-2261 0 0,-2-17-8015 0 0,-8 3-635 0 0</inkml:trace>
</inkml:ink>
</file>

<file path=ppt/ink/ink23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2:22.2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1 295 1552 0 0,'0'0'5053'0'0,"0"0"-2631"0"0,0 0-1009 0 0,0 0-181 0 0,0 0 23 0 0,0 0-24 0 0,0 0-112 0 0,0 0-125 0 0,0 0-65 0 0,0 0 14 0 0,0 0 43 0 0,5 2-5 0 0,105 16 4904 0 0,11-18-3721 0 0,-51-2-1918 0 0,158-8 461 0 0,-172 9-547 0 0,-55 1-192 0 0,-1 0 24 0 0,-43-3-6737 0 0,25 8 2482 0 0,2 0-3975 0 0,8-4-1748 0 0</inkml:trace>
  <inkml:trace contextRef="#ctx0" brushRef="#br0" timeOffset="269.979">91 442 6409 0 0,'0'0'4349'0'0,"0"0"-1569"0"0,0 0-848 0 0,0 0-249 0 0,0 0-141 0 0,0 0-215 0 0,0 0-271 0 0,0 0-260 0 0,0 0-159 0 0,0 0-44 0 0,0 0 9 0 0,0 0 27 0 0,0 0 7 0 0,8 4-19 0 0,98 22 1358 0 0,159-33-719 0 0,-189 6-3101 0 0,-74-2-2429 0 0,-2-3-4376 0 0,0 5 4313 0 0,0 0-5376 0 0</inkml:trace>
  <inkml:trace contextRef="#ctx0" brushRef="#br0" timeOffset="1060.556">290 0 4921 0 0,'0'0'2957'0'0,"0"0"-575"0"0,0 0-326 0 0,0 0-90 0 0,0 0-119 0 0,0 0-251 0 0,0 0-352 0 0,0 0-347 0 0,0 0-293 0 0,0 0-194 0 0,0 0-107 0 0,0 0 11 0 0,0 0 96 0 0,-5 3 94 0 0,3-2-447 0 0,1 0-1 0 0,-1-1 1 0 0,1 1-1 0 0,-1 0 0 0 0,1 0 1 0 0,-1 0-1 0 0,1 0 0 0 0,0 0 1 0 0,-1 0-1 0 0,1 1 0 0 0,0-1 1 0 0,0 0-1 0 0,0 1 1 0 0,0-1-1 0 0,0 1 0 0 0,0-1 1 0 0,0 1-1 0 0,1-1 0 0 0,-1 1 1 0 0,0-1-1 0 0,1 1 0 0 0,0 0 1 0 0,-1-1-1 0 0,1 1 1 0 0,0 0-1 0 0,0-1 0 0 0,0 1 1 0 0,0 0-1 0 0,0 0 0 0 0,0-1 1 0 0,0 1-1 0 0,0 0 0 0 0,1-1 1 0 0,-1 1-1 0 0,1 0 1 0 0,-1-1-1 0 0,1 1 0 0 0,1 1-56 0 0,10 14 320 0 0,1-1 0 0 0,1 0-1 0 0,0-1 1 0 0,1 0 0 0 0,1-1 0 0 0,0-1-1 0 0,1 0 1 0 0,0-2 0 0 0,1 0 0 0 0,0 0-1 0 0,1-2 1 0 0,17 7-320 0 0,15 7 293 0 0,-34-17-262 0 0,-1 1 0 0 0,0 0 1 0 0,-1 1-1 0 0,0 1 1 0 0,0 1-1 0 0,-1 0 1 0 0,0 0-1 0 0,-1 2 0 0 0,0 0 1 0 0,1 2-32 0 0,-12-12 10 0 0,-1 0 0 0 0,1 0 0 0 0,-1 0-1 0 0,0 0 1 0 0,1 0 0 0 0,-1 0 0 0 0,0 0 0 0 0,-1 1 0 0 0,1-1 0 0 0,0 0 0 0 0,-1 1 0 0 0,1-1 0 0 0,-1 1-1 0 0,0-1 1 0 0,1 1 0 0 0,-1-1 0 0 0,0 1 0 0 0,-1-1 0 0 0,1 0 0 0 0,0 1 0 0 0,-1-1 0 0 0,1 1 0 0 0,-1-1-1 0 0,0 0 1 0 0,0 1 0 0 0,0-1 0 0 0,0 0 0 0 0,0 0 0 0 0,-1 0 0 0 0,1 0 0 0 0,0 0 0 0 0,-2 1-10 0 0,-68 54 357 0 0,43-38-247 0 0,-154 125 118 0 0,97-57 161 0 0,61-57-170 0 0,23-36-824 0 0,1 0-2522 0 0,-1 0-4246 0 0,1 2-5194 0 0</inkml:trace>
</inkml:ink>
</file>

<file path=ppt/ink/ink23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2:31.1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70 3169 0 0,'0'0'3022'0'0,"0"0"-523"0"0,0 0-263 0 0,0 0-99 0 0,0 0-138 0 0,0 0-253 0 0,0 0-305 0 0,0 0-289 0 0,0 0-214 0 0,0 0-155 0 0,0 0-106 0 0,0 0-47 0 0,0 0-45 0 0,5 0 1429 0 0,127-13 1280 0 0,68-33-2267 0 0,-108 35-878 0 0,-92 11-206 0 0,0 0-50 0 0,0 0 18 0 0,0 0-2 0 0,0 0-14 0 0,0 0-12 0 0,0 0-92 0 0,0 0-120 0 0,-23 21-4808 0 0,11-14-824 0 0,9-5 1374 0 0,-1 1-7194 0 0</inkml:trace>
</inkml:ink>
</file>

<file path=ppt/ink/ink23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2:31.4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38 7554 0 0,'0'0'4389'0'0,"0"0"-1710"0"0,0 0-785 0 0,0 0-151 0 0,0 0-152 0 0,0 0-256 0 0,0 0-339 0 0,0 0-321 0 0,0 0-214 0 0,0 0-64 0 0,0 0 23 0 0,0 0 57 0 0,0 0 64 0 0,5 3 16 0 0,-1 0-438 0 0,1 0 0 0 0,0-1-1 0 0,0 0 1 0 0,0 0-1 0 0,0 0 1 0 0,0 0-1 0 0,0-1 1 0 0,0 0-1 0 0,1 0 1 0 0,-1-1-1 0 0,0 1 1 0 0,1-1-1 0 0,-1 0 1 0 0,0-1-1 0 0,1 1-118 0 0,120-19 1139 0 0,20-16-751 0 0,-84 30-8311 0 0,-61 5-3462 0 0</inkml:trace>
</inkml:ink>
</file>

<file path=ppt/ink/ink2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5:06.4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249 52 3337 0 0,'0'0'2244'0'0,"0"0"-287"0"0,0 0-141 0 0,0 0-64 0 0,0 0-66 0 0,0 0-23 0 0,0 0-159 0 0,0 0-287 0 0,0 0-302 0 0,0 0-247 0 0,0 0-170 0 0,-9 12-71 0 0,-61 101 729 0 0,-74 258 454 0 0,126-331-1550 0 0,11-28-594 0 0,11-27-1726 0 0,102-334-3117 0 0,-39 154 8188 0 0,-67 215 862 0 0,10 48-2589 0 0,-6-50-945 0 0,0 1-1 0 0,1 0 0 0 0,1-1 1 0 0,1 0-1 0 0,1 0 1 0 0,0-1-1 0 0,1 0 0 0 0,1 0 1 0 0,1-1-1 0 0,0-1 0 0 0,1 1 1 0 0,0-2-1 0 0,2 0 0 0 0,-1 0 1 0 0,2-1-1 0 0,6 3-138 0 0,-18-13 51 0 0,0 0 1 0 0,1 0-1 0 0,-1-1 0 0 0,1 0 0 0 0,0 0 0 0 0,0 0 1 0 0,-1 0-1 0 0,1 0 0 0 0,1-1 0 0 0,-1 0 0 0 0,0 0 1 0 0,0 0-1 0 0,0 0 0 0 0,1-1 0 0 0,-1 1 1 0 0,0-1-1 0 0,1 0 0 0 0,-1 0 0 0 0,0-1 0 0 0,0 0 1 0 0,1 1-1 0 0,-1-1 0 0 0,0-1 0 0 0,0 1 0 0 0,0 0 1 0 0,0-1-1 0 0,0 0 0 0 0,0 0 0 0 0,-1 0 0 0 0,1-1 1 0 0,0 1-1 0 0,-1-1 0 0 0,0 0 0 0 0,0 0 1 0 0,2-2-52 0 0,7-13 158 0 0,0 0 0 0 0,-2-1 0 0 0,0 0 0 0 0,-2 0 0 0 0,0-1 1 0 0,-1 0-1 0 0,-1-1 0 0 0,0 1 0 0 0,-2-1 0 0 0,-1 0 1 0 0,0-1-1 0 0,-2 1 0 0 0,0-17-158 0 0,0 18 53 0 0,0 16-43 0 0,-1-1-1 0 0,1 0 0 0 0,-1 0 1 0 0,0 0-1 0 0,0 1 0 0 0,0-1 1 0 0,-1 0-1 0 0,1 0 0 0 0,-1 1 1 0 0,0-1-1 0 0,-1 0 0 0 0,1 1 1 0 0,-1-1-1 0 0,0 1 0 0 0,0 0 1 0 0,0-1-1 0 0,-2 0-9 0 0,5 6-62 0 0,-1-1 0 0 0,0 0 0 0 0,0 1-1 0 0,0-1 1 0 0,0 0 0 0 0,0 0 0 0 0,0 1 0 0 0,1-1-1 0 0,-1 0 1 0 0,0 1 0 0 0,0-1 0 0 0,0 0 0 0 0,0 1 0 0 0,0-1-1 0 0,0 0 1 0 0,0 1 0 0 0,-1-1 0 0 0,1 0 0 0 0,0 1 0 0 0,0-1-1 0 0,0 0 1 0 0,0 1 0 0 0,0-1 0 0 0,0 0 0 0 0,-1 1 0 0 0,1-1-1 0 0,0 0 1 0 0,0 0 0 0 0,0 1 0 0 0,-1-1 0 0 0,1 0 0 0 0,0 0-1 0 0,0 1 1 0 0,-1-1 0 0 0,1 0 0 0 0,0 0 0 0 0,-1 0-1 0 0,1 0 1 0 0,0 1 0 0 0,0-1 0 0 0,-1 0 0 0 0,1 0 0 0 0,0 0-1 0 0,-1 0 1 0 0,1 0 0 0 0,0 0 0 0 0,-1 0 0 0 0,1 0 0 0 0,0 0-1 0 0,-1 0 1 0 0,1 0 0 0 0,0 0 0 0 0,-1 0 0 0 0,1 0 0 0 0,0 0-1 0 0,-1 0 1 0 0,1-1 0 0 0,0 1 0 0 0,-1 0 0 0 0,1 0 0 0 0,0 0 62 0 0,-1 1-77 0 0,1 21-6777 0 0,0-17 2990 0 0,0 0-8443 0 0</inkml:trace>
  <inkml:trace contextRef="#ctx0" brushRef="#br0" timeOffset="292.022">851 129 7522 0 0,'0'0'3982'0'0,"0"0"-1907"0"0,0 0-765 0 0,0 0-144 0 0,0 0-9 0 0,0 0-60 0 0,0 0-174 0 0,-22 34-249 0 0,-68 105-241 0 0,88-138-417 0 0,0 1-1 0 0,0 0 1 0 0,0 0 0 0 0,1 0 0 0 0,-1 0-1 0 0,1 0 1 0 0,-1 1 0 0 0,1-1 0 0 0,-1 0-1 0 0,1 1 1 0 0,0-1 0 0 0,0 1 0 0 0,0-1-1 0 0,1 1 1 0 0,-1-1 0 0 0,1 1 0 0 0,-1 0-1 0 0,1-1 1 0 0,0 1 0 0 0,0 0-1 0 0,0-1 1 0 0,0 1 0 0 0,0 0 0 0 0,1-1-1 0 0,-1 1 1 0 0,1 0-16 0 0,2 2 51 0 0,-1 0 37 0 0,0-1 1 0 0,0 0-1 0 0,1 1 1 0 0,-1-1-1 0 0,1 0 0 0 0,0-1 1 0 0,1 1-1 0 0,-1 0 0 0 0,1-1 1 0 0,-1 0-1 0 0,1 0 1 0 0,0 0-1 0 0,0 0 0 0 0,1-1 1 0 0,-1 1-1 0 0,0-1 0 0 0,1 0 1 0 0,-1 0-1 0 0,1-1 0 0 0,0 1 1 0 0,0-1-1 0 0,-1 0 1 0 0,1-1-1 0 0,0 1 0 0 0,0-1 1 0 0,0 0-1 0 0,0 0 0 0 0,0 0 1 0 0,0-1-1 0 0,-1 1 1 0 0,5-2-89 0 0,2 0 238 0 0,0-1 1 0 0,-1 1-1 0 0,1-2 1 0 0,-1 0 0 0 0,1 0-1 0 0,-1 0 1 0 0,0-2-1 0 0,-1 1 1 0 0,1-1 0 0 0,-1 0-1 0 0,0-1 1 0 0,-1 0-1 0 0,6-6-238 0 0,-9 8 53 0 0,-1 1 0 0 0,0-1-1 0 0,0 0 1 0 0,-1 0-1 0 0,1-1 1 0 0,-1 1-1 0 0,0-1 1 0 0,-1 0 0 0 0,1 1-1 0 0,-1-1 1 0 0,0 0-1 0 0,-1 0 1 0 0,0-1-1 0 0,0 1 1 0 0,0 0 0 0 0,0 0-1 0 0,-1-1 1 0 0,0 1-1 0 0,0 0 1 0 0,-1-1-1 0 0,0 1 1 0 0,0 0 0 0 0,0 0-1 0 0,-1 0 1 0 0,0 0-1 0 0,-2-5-52 0 0,-1 3-76 0 0,-1 0 0 0 0,0 0-1 0 0,0 1 1 0 0,0-1 0 0 0,-1 2 0 0 0,0-1-1 0 0,0 1 1 0 0,-1 0 0 0 0,1 0 0 0 0,-1 1-1 0 0,-1 0 1 0 0,1 0 0 0 0,-1 1-1 0 0,0 0 77 0 0,-21-4-4872 0 0,-3 6-4528 0 0,24 2-3059 0 0</inkml:trace>
  <inkml:trace contextRef="#ctx0" brushRef="#br0" timeOffset="1266.279">1394 37 9554 0 0,'0'0'2145'0'0,"0"0"-464"0"0,0 0-302 0 0,0 0-101 0 0,0 0-65 0 0,0 0-131 0 0,0 0-145 0 0,0 0-143 0 0,0 0-170 0 0,0 0-154 0 0,0 0-76 0 0,0 0-75 0 0,-15 36-70 0 0,-50 111-19 0 0,-64 136 485 0 0,122-275-403 0 0,13-34 90 0 0,12-23-221 0 0,2 1 0 0 0,2 1 1 0 0,2 1-1 0 0,23-31-181 0 0,70-121 105 0 0,-114 230-109 0 0,-24 93 187 0 0,16-86-144 0 0,3-32-33 0 0,0 0 1 0 0,0 0 0 0 0,0 0-1 0 0,0 0 1 0 0,1 0 0 0 0,1 1-1 0 0,-1-1 1 0 0,1 0 0 0 0,0 1-1 0 0,1-1 1 0 0,0 0 0 0 0,0 1-1 0 0,0-1 1 0 0,1 0 0 0 0,0 0-1 0 0,1 0 1 0 0,-1 0-1 0 0,1 0 1 0 0,1-1 0 0 0,-1 1-1 0 0,1-1 1 0 0,0 0 0 0 0,1 0-1 0 0,-1 0 1 0 0,1-1 0 0 0,0 1-1 0 0,5 2-6 0 0,-4-7 96 0 0,0 0 0 0 0,0-1-1 0 0,0 0 1 0 0,0 0 0 0 0,0-1-1 0 0,-1 0 1 0 0,1 0 0 0 0,0 0-1 0 0,0-1 1 0 0,-1 0 0 0 0,1 0 0 0 0,0 0-1 0 0,-1 0 1 0 0,0-1 0 0 0,0 0-1 0 0,0 0 1 0 0,0-1 0 0 0,0 1-1 0 0,-1-1 1 0 0,1 0 0 0 0,-1-1-1 0 0,0 1 1 0 0,0-1 0 0 0,-1 1-1 0 0,1-1 1 0 0,-1 0 0 0 0,0 0-1 0 0,2-6-95 0 0,5-1 87 0 0,1-4-25 0 0,0 0 0 0 0,0-1 1 0 0,-2 0-1 0 0,0-1 0 0 0,-1 0 0 0 0,-1 0 0 0 0,-1-1 0 0 0,0 0 0 0 0,-1 0 0 0 0,-1-1 0 0 0,-1 1 1 0 0,-1-1-1 0 0,-1 0 0 0 0,-1-7-62 0 0,-7 17-1277 0 0,1 14-2925 0 0,1 2-3481 0 0,3-2-4683 0 0</inkml:trace>
  <inkml:trace contextRef="#ctx0" brushRef="#br0" timeOffset="1567.289">1899 229 10290 0 0,'0'0'2605'0'0,"0"0"-798"0"0,0 0-386 0 0,0 0-110 0 0,0 0-13 0 0,0 0 8 0 0,0 0-118 0 0,0 0-171 0 0,0 0-107 0 0,0 0-183 0 0,0 0-175 0 0,0 0-137 0 0,0 0-127 0 0,19 0-99 0 0,61 0-92 0 0,-9-9 121 0 0,-53 5-3413 0 0,3 2-6269 0 0,-15 2-2876 0 0</inkml:trace>
</inkml:ink>
</file>

<file path=ppt/ink/ink23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2:30.2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88 4441 0 0,'0'0'2268'0'0,"0"0"-150"0"0,0 0-196 0 0,0 0-92 0 0,0 0-30 0 0,0 0-94 0 0,0 0-178 0 0,0 0-225 0 0,0 0-243 0 0,0 0-252 0 0,0 0-218 0 0,-2-3-175 0 0,-9-9-99 0 0,8 9-42 0 0,3 3-40 0 0,16 4 841 0 0,-5 4-861 0 0,-1 1 0 0 0,0 0 0 0 0,0 1 0 0 0,-1 0 0 0 0,0 1 0 0 0,0 0 1 0 0,-1 0-1 0 0,-1 0 0 0 0,2 6-214 0 0,26 55 376 0 0,-4 2 0 0 0,-3 1 0 0 0,-4 1 0 0 0,9 50-376 0 0,-7-64 109 0 0,-8-91 1269 0 0,32-137-1112 0 0,49-84-158 0 0,-55 78-60 0 0,-41 123-131 0 0,-21 57-2611 0 0,4 21-1654 0 0,9-15-1418 0 0,-1-3-6266 0 0</inkml:trace>
  <inkml:trace contextRef="#ctx0" brushRef="#br0" timeOffset="432.842">619 541 9394 0 0,'0'0'1636'0'0,"0"0"-359"0"0,0 0-29 0 0,0 0 163 0 0,0 0 119 0 0,0 0-106 0 0,0 0-287 0 0,0 0-335 0 0,0 0-279 0 0,0 0-158 0 0,0 0-88 0 0,0 0 8 0 0,0 0 47 0 0,-2 11 488 0 0,-16 161 1011 0 0,20-168-1786 0 0,0-1 0 0 0,0 1-1 0 0,0-1 1 0 0,0 0 0 0 0,0 1 0 0 0,1-1 0 0 0,0-1 0 0 0,-1 1-1 0 0,1 0 1 0 0,0-1 0 0 0,0 1 0 0 0,1-1 0 0 0,-1 0-1 0 0,0 0 1 0 0,1 0 0 0 0,-1 0 0 0 0,1-1 0 0 0,0 0 0 0 0,-1 1-1 0 0,1-1 1 0 0,0 0 0 0 0,0-1 0 0 0,0 1 0 0 0,0-1 0 0 0,0 0-1 0 0,0 0 1 0 0,-1 0 0 0 0,1 0 0 0 0,0-1 0 0 0,0 1 0 0 0,0-1-1 0 0,0 0 1 0 0,-1 0 0 0 0,1-1 0 0 0,0 1 0 0 0,-1-1 0 0 0,1 0-1 0 0,-1 0 1 0 0,3-2-45 0 0,4 1 88 0 0,0-1-1 0 0,-1-1 0 0 0,0 0 0 0 0,0 0 1 0 0,0-1-1 0 0,0 0 0 0 0,-1 0 1 0 0,0-1-1 0 0,-1 0 0 0 0,1 0 0 0 0,-1-1 1 0 0,-1 0-1 0 0,1 0 0 0 0,-1-1 1 0 0,-1 0-1 0 0,0 0 0 0 0,0 0 0 0 0,-1 0 1 0 0,0-1-1 0 0,0 0 0 0 0,-1 0 1 0 0,1-6-88 0 0,-4 12-4 0 0,0 0 0 0 0,0 1 0 0 0,-1-1 0 0 0,1 0 0 0 0,-1 0 0 0 0,0 0 0 0 0,0 1 0 0 0,0-1 0 0 0,-1 0 0 0 0,1 1 1 0 0,-1-1-1 0 0,0 1 0 0 0,0 0 0 0 0,0-1 0 0 0,0 1 0 0 0,-1 0 0 0 0,1 0 0 0 0,-1 0 0 0 0,0 1 0 0 0,0-1 0 0 0,0 1 0 0 0,0-1 1 0 0,0 1-1 0 0,0 0 0 0 0,-1 0 0 0 0,1 1 0 0 0,-1-1 0 0 0,0 1 0 0 0,1 0 0 0 0,-1-1 0 0 0,0 2 0 0 0,0-1 4 0 0,-69 0-1632 0 0,27 20-5600 0 0,35-12-3633 0 0</inkml:trace>
</inkml:ink>
</file>

<file path=ppt/ink/ink23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2:33.8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15 648 0 0,'0'0'1925'0'0,"0"0"-57"0"0,0 0 96 0 0,0 0 102 0 0,0 0-8 0 0,0 0-118 0 0,0 0-250 0 0,0 0-288 0 0,0 0-229 0 0,0 0-206 0 0,0 0-139 0 0,0 0-82 0 0,0-2-91 0 0,0-8-73 0 0,0 7-70 0 0,0 26 1662 0 0,-1 352 938 0 0,-3-302-3274 0 0,4-72 65 0 0,0-1-24 0 0,0 0-27 0 0,0 0-45 0 0,9-5-1836 0 0,1-9-2213 0 0,-5 4-4847 0 0,-3 5-1140 0 0</inkml:trace>
</inkml:ink>
</file>

<file path=ppt/ink/ink23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2:34.0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9618 0 0,'0'0'1242'0'0,"0"0"-209"0"0,0 0 171 0 0,0 0 307 0 0,0 0 88 0 0,0 0-134 0 0,0 0-206 0 0,0 0-199 0 0,0 0-173 0 0,34 3-142 0 0,107 6-127 0 0,133-17 994 0 0,-159 4-6072 0 0,-116 5-671 0 0,0 1 2358 0 0,1-1 1069 0 0,-2 2-8081 0 0</inkml:trace>
</inkml:ink>
</file>

<file path=ppt/ink/ink23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2:34.5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41 9410 0 0,'0'0'1404'0'0,"0"0"-347"0"0,0 0 25 0 0,0 0 185 0 0,0 0 58 0 0,0 0-97 0 0,0 0-164 0 0,0 0-140 0 0,0 0-115 0 0,0 0-116 0 0,33-6-121 0 0,105-19-109 0 0,-41 16 401 0 0,-45 14-504 0 0,-51-5-344 0 0,0 1 0 0 0,0-1-1 0 0,0 0 1 0 0,0 1 0 0 0,-1-1-1 0 0,1 0 1 0 0,0 1 0 0 0,0-1 0 0 0,0 1-1 0 0,0-1 1 0 0,-1 1 0 0 0,1 0-1 0 0,0-1 1 0 0,0 1 0 0 0,-1 0 0 0 0,1-1-1 0 0,0 1 1 0 0,-1 0 0 0 0,1 0-1 0 0,-1 0 1 0 0,1 0 0 0 0,-1-1 0 0 0,0 1-1 0 0,1 0 1 0 0,-1 0 0 0 0,0 0-1 0 0,1 0 1 0 0,-1 0 0 0 0,0 0-1 0 0,0 0 1 0 0,0 0 0 0 0,0 0 0 0 0,0 0-1 0 0,0 0 1 0 0,0 0 0 0 0,0 0-1 0 0,-1 0 1 0 0,1 0 0 0 0,0 0 0 0 0,-1 0-1 0 0,1 0 1 0 0,0-1 0 0 0,-1 1-1 0 0,1 0 1 0 0,-1 0 0 0 0,1 0 0 0 0,-1 0-1 0 0,0-1 1 0 0,1 1 0 0 0,-2 0-16 0 0,-93 89 819 0 0,46-51-726 0 0,18-13-92 0 0,20-18 13 0 0,0 0-1 0 0,1 1 1 0 0,-1 0 0 0 0,2 1-1 0 0,0 0 1 0 0,0 0 0 0 0,0 1-1 0 0,2 0 1 0 0,-1 1 0 0 0,2 0 0 0 0,-1 0-1 0 0,1 2-13 0 0,5-11 11 0 0,0-1 1 0 0,1 1-1 0 0,-1 0 0 0 0,1-1 0 0 0,0 1 1 0 0,0-1-1 0 0,0 1 0 0 0,0 0 0 0 0,1-1 1 0 0,-1 1-1 0 0,1-1 0 0 0,-1 1 0 0 0,1-1 1 0 0,0 1-1 0 0,0-1 0 0 0,0 1 0 0 0,0-1 1 0 0,0 0-1 0 0,1 1 0 0 0,-1-1 0 0 0,1 0 0 0 0,-1 0 1 0 0,1 0-1 0 0,0 0 0 0 0,0 0 0 0 0,0-1 1 0 0,0 1-1 0 0,0-1 0 0 0,0 1 0 0 0,0-1 1 0 0,1 1-1 0 0,-1-1 0 0 0,1 0 0 0 0,-1 0 1 0 0,0-1-1 0 0,1 1 0 0 0,0 0 0 0 0,0-1-11 0 0,105 15 903 0 0,-92-16-1015 0 0,1 0 1 0 0,-1-1-1 0 0,0-1 1 0 0,0 0-1 0 0,0-2 0 0 0,0 0 1 0 0,0 0-1 0 0,-1-1 1 0 0,8-5 111 0 0,9-7-4074 0 0,-2-3-3523 0 0,-20 13-3987 0 0</inkml:trace>
</inkml:ink>
</file>

<file path=ppt/ink/ink23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2:35.0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283 1 6409 0 0,'0'0'2087'0'0,"0"0"-277"0"0,0 0-125 0 0,0 0-6 0 0,0 0-50 0 0,0 0-178 0 0,0 0-246 0 0,0 0-209 0 0,0 0-169 0 0,0 0-123 0 0,0 0-105 0 0,0 0-71 0 0,0 0-34 0 0,-11 4-23 0 0,-35 15-4 0 0,21 17 519 0 0,23-25-774 0 0,-113 356 2616 0 0,85-265-2566 0 0,18-67-202 0 0,1 1 1 0 0,2 0-1 0 0,2 0 1 0 0,1 1 0 0 0,1 0-1 0 0,3 0 1 0 0,0 23-61 0 0,4-50 48 0 0,-1 0 1 0 0,2-1-1 0 0,-1 1 1 0 0,1-1 0 0 0,0 1-1 0 0,1-1 1 0 0,0 0 0 0 0,1 0-1 0 0,0-1 1 0 0,0 1-1 0 0,1-1 1 0 0,0 0 0 0 0,0-1-1 0 0,1 1 1 0 0,0-1 0 0 0,0 0-1 0 0,0-1 1 0 0,1 0-1 0 0,0 0 1 0 0,1-1 0 0 0,-1 0-1 0 0,1 0 1 0 0,0-1 0 0 0,0 0-1 0 0,0-1 1 0 0,9 2-49 0 0,-18-4-45 0 0,1-1 1 0 0,-1 0-1 0 0,0 1 1 0 0,0-1-1 0 0,1 0 1 0 0,-1 0 0 0 0,0 1-1 0 0,1-1 1 0 0,-1 0-1 0 0,0 0 1 0 0,0 1-1 0 0,1-1 1 0 0,-1 0-1 0 0,1 0 1 0 0,-1 0-1 0 0,0 0 1 0 0,1 0-1 0 0,-1 0 1 0 0,0 0-1 0 0,1 0 1 0 0,-1 0-1 0 0,1 0 1 0 0,-1 0-1 0 0,0 0 1 0 0,1 0-1 0 0,-1 0 1 0 0,0 0 0 0 0,1 0-1 0 0,-1 0 1 0 0,0 0-1 0 0,1 0 1 0 0,-1 0-1 0 0,1-1 1 0 0,-1 1-1 0 0,0 0 1 0 0,0 0-1 0 0,1 0 1 0 0,-1-1-1 0 0,0 1 1 0 0,1 0-1 0 0,-1 0 1 0 0,0-1-1 0 0,0 1 1 0 0,1 0-1 0 0,-1-1 1 0 0,0 1-1 0 0,0 0 1 0 0,0-1-1 0 0,1 1 1 0 0,-1 0 0 0 0,0-1-1 0 0,0 1 1 0 0,0 0-1 0 0,0-1 1 0 0,0 1-1 0 0,0 0 1 0 0,0-1-1 0 0,0 1 1 0 0,0-1-1 0 0,0 1 1 0 0,0 0-1 0 0,0-1 1 0 0,0 1-1 0 0,0-1 45 0 0,0-7-5291 0 0,3-3-4256 0 0,-1 7-1785 0 0</inkml:trace>
</inkml:ink>
</file>

<file path=ppt/ink/ink23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2:43.4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0 232 3817 0 0,'0'0'2623'0'0,"0"0"-478"0"0,0 0-217 0 0,0 0-60 0 0,0 0-173 0 0,0 0-293 0 0,0 0-266 0 0,0 0-172 0 0,0 0-75 0 0,0 0-55 0 0,0 0-41 0 0,0 0-43 0 0,0 0-41 0 0,3 9 1793 0 0,-2-6 926 0 0,32 3-652 0 0,-19-5-2573 0 0,167 5 543 0 0,18-5 81 0 0,-199-1-826 0 0,0 0-29 0 0,0 0 22 0 0,0 0-13 0 0,0 0-7 0 0,0 0-4 0 0,0 0-2 0 0,0 0 1 0 0,0 0 18 0 0,-13-25-2013 0 0,13 24 1786 0 0,-3-17-3484 0 0,3 11-239 0 0,-1 3-3429 0 0,1 4-4369 0 0</inkml:trace>
  <inkml:trace contextRef="#ctx0" brushRef="#br0" timeOffset="412.557">197 0 7226 0 0,'0'0'2261'0'0,"0"0"-675"0"0,0 0-238 0 0,0 0 83 0 0,0 0 12 0 0,0 0-121 0 0,0 0-217 0 0,0 0-154 0 0,0 0-64 0 0,0 0 8 0 0,0 0 3 0 0,0 0-58 0 0,3 6-81 0 0,4 12-278 0 0,0 1 0 0 0,-1 0 0 0 0,-1 0 1 0 0,-1 0-1 0 0,0 0 0 0 0,-2 1 0 0 0,0-1 1 0 0,-1 11-482 0 0,-15 110 62 0 0,2-97-2633 0 0,32-42-12644 0 0,-14-1 6137 0 0</inkml:trace>
</inkml:ink>
</file>

<file path=ppt/ink/ink23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2:35.5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1 6473 0 0,'0'0'3999'0'0,"0"0"-1898"0"0,0 0-695 0 0,0 0-18 0 0,0 0 59 0 0,0 0 3 0 0,0 0-130 0 0,0 0-265 0 0,0 0-236 0 0,0 0-196 0 0,0 0-126 0 0,0 0-59 0 0,-2 3 2 0 0,1-1-377 0 0,0-1 1 0 0,0 1-1 0 0,0 0 1 0 0,0 0-1 0 0,1 0 1 0 0,-1 0-1 0 0,1-1 1 0 0,-1 1-1 0 0,1 0 1 0 0,0 0-1 0 0,0 0 1 0 0,0 0-1 0 0,0 0 1 0 0,0 0-1 0 0,0 0 1 0 0,0 0-1 0 0,1 0 1 0 0,-1 0-1 0 0,1 0 1 0 0,-1 0-1 0 0,1 0 1 0 0,0 0-1 0 0,0-1 1 0 0,0 1-1 0 0,0 0 1 0 0,0-1-1 0 0,0 1 1 0 0,0 0-1 0 0,1 0-63 0 0,11 21 597 0 0,2 1-255 0 0,-2 0 1 0 0,0 1 0 0 0,-2 0 0 0 0,-1 1-1 0 0,-1 0 1 0 0,4 19-343 0 0,14 292 467 0 0,-14-296-454 0 0,-12-40-8 0 0,-1-1 4 0 0,0 1-1 0 0,0 0 0 0 0,0 0 1 0 0,0-1-1 0 0,0 1 0 0 0,0 0 0 0 0,1 0 1 0 0,-1-1-1 0 0,0 1 0 0 0,0 0 0 0 0,1-1 1 0 0,-1 1-1 0 0,1 0 0 0 0,-1-1 1 0 0,0 1-1 0 0,1 0 0 0 0,-1-1 0 0 0,1 1 1 0 0,0-1-1 0 0,-1 1 0 0 0,1-1 1 0 0,-1 0-1 0 0,1 1 0 0 0,0-1 0 0 0,-1 1 1 0 0,1-1-1 0 0,0 0 0 0 0,-1 0 1 0 0,1 1-1 0 0,0-1 0 0 0,0 0 0 0 0,-1 0 1 0 0,1 0-1 0 0,0 0 0 0 0,0 0 1 0 0,-1 0-1 0 0,1 0 0 0 0,0 0 0 0 0,0 0 1 0 0,-1 0-1 0 0,1 0 0 0 0,0 0 1 0 0,0-1-1 0 0,-1 1 0 0 0,1 0 0 0 0,0 0 1 0 0,-1-1-1 0 0,1 1 0 0 0,0-1 1 0 0,-1 1-1 0 0,1 0 0 0 0,0-1-8 0 0,33-52 216 0 0,-3-1 1 0 0,-1-1-1 0 0,18-53-216 0 0,-29 67 35 0 0,104-261-119 0 0,-118 285-380 0 0,0 1 2070 0 0,-2 10-3286 0 0,-2 5-3192 0 0,0 7-4460 0 0,-1 1-3352 0 0</inkml:trace>
  <inkml:trace contextRef="#ctx0" brushRef="#br0" timeOffset="524.372">655 432 10602 0 0,'0'0'2085'0'0,"0"0"-578"0"0,0 0-186 0 0,0 0 88 0 0,0 0 40 0 0,0 0-92 0 0,0 0-227 0 0,0 0-233 0 0,0 0-189 0 0,0 0-128 0 0,0 0-92 0 0,0 0-48 0 0,0 0-12 0 0,-15 8 830 0 0,2 3-1012 0 0,6-7-200 0 0,0 1 1 0 0,0 0-1 0 0,1 0 1 0 0,-1 1-1 0 0,2 0 0 0 0,-1 0 1 0 0,0 0-1 0 0,1 1 1 0 0,1 0-1 0 0,-1 0 1 0 0,1 0-1 0 0,0 1 1 0 0,0-1-1 0 0,1 1 0 0 0,0 0 1 0 0,1 0-1 0 0,0 0 1 0 0,0 0-1 0 0,0 0 1 0 0,1 1-47 0 0,0-7 13 0 0,1 1 0 0 0,-1 0 0 0 0,1 0 0 0 0,-1 0 1 0 0,1-1-1 0 0,0 1 0 0 0,0 0 0 0 0,0 0 0 0 0,0 0 0 0 0,1 0 0 0 0,-1-1 1 0 0,1 1-1 0 0,0 0 0 0 0,0 0 0 0 0,0-1 0 0 0,0 1 0 0 0,0 0 1 0 0,0-1-1 0 0,1 1 0 0 0,-1-1 0 0 0,1 0 0 0 0,0 0 0 0 0,0 1 0 0 0,-1-1 1 0 0,1 0-1 0 0,1 0 0 0 0,-1-1 0 0 0,0 1 0 0 0,0 0 0 0 0,1-1 1 0 0,-1 1-1 0 0,1-1 0 0 0,0 0 0 0 0,-1 0 0 0 0,1 0 0 0 0,0 0 0 0 0,2 0-12 0 0,81-15 707 0 0,28-42-1412 0 0,-92 44-1027 0 0,-12 7-1571 0 0,-3 0-2897 0 0,0 2-5965 0 0</inkml:trace>
  <inkml:trace contextRef="#ctx0" brushRef="#br0" timeOffset="6267.279">1176 472 392 0 0,'0'0'1977'0'0,"0"0"-16"0"0,0 0 56 0 0,0 0-37 0 0,0 0-166 0 0,0 0-301 0 0,0 0-335 0 0,0 0-256 0 0,0 0-157 0 0,0 0-82 0 0,0 0-52 0 0,6 4 4268 0 0,17 6 2448 0 0,-38 6-7117 0 0,-108 127 75 0 0,88-107-348 0 0,35-35 82 0 0,0-1-32 0 0,0 0-1 0 0,0 0 5 0 0,0 0-16 0 0,0 0-10 0 0,0 0-1 0 0,0 0-3 0 0,0 0-17 0 0,0 0-25 0 0,0 0 5 0 0,0 0-15 0 0,0 0-14 0 0,0 0-14 0 0,0 0-49 0 0,0 0-46 0 0,-5 0-1420 0 0,-10-1-1853 0 0,12-1-810 0 0,1-2-3384 0 0,1 0-3149 0 0</inkml:trace>
  <inkml:trace contextRef="#ctx0" brushRef="#br0" timeOffset="6810.429">1036 435 0 0 0,'0'0'1604'0'0,"0"0"467"0"0,0 0 102 0 0,0 0-118 0 0,0 0-141 0 0,0 0-222 0 0,0 0-229 0 0,0 0-228 0 0,0 0-201 0 0,0 0-122 0 0,0 0-69 0 0,0 0-51 0 0,-9 5 4850 0 0,10 3-5263 0 0,1-1 0 0 0,1 1-1 0 0,0 0 1 0 0,0-1-1 0 0,0 1 1 0 0,1-1 0 0 0,0 0-1 0 0,0 0 1 0 0,1-1-1 0 0,0 1 1 0 0,0-1 0 0 0,0 0-379 0 0,13 19 496 0 0,80 144 475 0 0,-63-131-710 0 0,-32-35-815 0 0,-3-7-4376 0 0,-1-4-6849 0 0,1 5-636 0 0</inkml:trace>
</inkml:ink>
</file>

<file path=ppt/ink/ink23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2:48.8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0 527 10778 0 0,'0'0'2194'0'0,"0"0"-547"0"0,0 0-283 0 0,0 0-38 0 0,0 0-70 0 0,0 0-105 0 0,0 0-171 0 0,0 0-155 0 0,0 0-87 0 0,0 0-61 0 0,0 0-68 0 0,0 0-34 0 0,0 0-31 0 0,34-7-31 0 0,103-20-35 0 0,-20 9 502 0 0,20-4-431 0 0,-148 14-7860 0 0,0 5-1978 0 0,4 3-1295 0 0</inkml:trace>
  <inkml:trace contextRef="#ctx0" brushRef="#br0" timeOffset="254.798">230 236 6153 0 0,'0'0'2872'0'0,"0"0"-1129"0"0,0 0-403 0 0,0 0 16 0 0,0 0 74 0 0,0 0 34 0 0,0 0-101 0 0,0 0-149 0 0,0 0-143 0 0,0 0-167 0 0,0 0-140 0 0,0 0-115 0 0,-7 28-98 0 0,-22 88-73 0 0,29-51 305 0 0,6-49-555 0 0,10 122 344 0 0,-14-77-10044 0 0,-2-58-1934 0 0</inkml:trace>
  <inkml:trace contextRef="#ctx0" brushRef="#br0" timeOffset="919.535">578 59 5577 0 0,'0'0'2367'0'0,"0"0"-668"0"0,0 0-237 0 0,0 0 26 0 0,0 0-55 0 0,0 0-192 0 0,0 0-263 0 0,0 0-222 0 0,0 0-125 0 0,0 0-70 0 0,0 0-25 0 0,0 0-18 0 0,0 0-18 0 0,4 5 23 0 0,24 82 1956 0 0,-16 351 107 0 0,-13-312-2386 0 0,7-112 615 0 0,6-48-68 0 0,-6 17-792 0 0,36-79 261 0 0,-5-1 0 0 0,-4-2 0 0 0,9-53-216 0 0,-13 47 5 0 0,0-9-293 0 0,-9 100-2478 0 0,-3 21-6607 0 0,-12 0-2128 0 0</inkml:trace>
  <inkml:trace contextRef="#ctx0" brushRef="#br0" timeOffset="1659.973">961 553 7570 0 0,'0'0'1873'0'0,"0"0"-166"0"0,0 0 23 0 0,0 0-71 0 0,0 0-261 0 0,0 0-326 0 0,0 0-247 0 0,0 0-115 0 0,0 0-42 0 0,0 0-40 0 0,0 0-30 0 0,0 0-44 0 0,-10 10-61 0 0,-63 79 844 0 0,-18 25-398 0 0,30-63-562 0 0,97-110 1223 0 0,133-109-1372 0 0,-87 106-98 0 0,-81 62-123 0 0,0 0-1 0 0,0 1 0 0 0,0-1 0 0 0,0 0 1 0 0,0 1-1 0 0,0-1 0 0 0,0 1 0 0 0,0 0 1 0 0,-1-1-1 0 0,1 1 0 0 0,0 0 1 0 0,0-1-1 0 0,0 1 0 0 0,-1 0 0 0 0,1 0 1 0 0,0 0-1 0 0,-1 0 0 0 0,1-1 0 0 0,-1 1 1 0 0,1 0-1 0 0,-1 0 0 0 0,1 0 1 0 0,-1 0-1 0 0,0 1 0 0 0,1-1 0 0 0,-1 0 1 0 0,0 0-1 0 0,0 0 0 0 0,0 0 0 0 0,0 0 1 0 0,0 0-1 0 0,0 0 0 0 0,0 0 1 0 0,0 0-1 0 0,0 0 0 0 0,-1 1-6 0 0,2-1 30 0 0,7 257 947 0 0,-6-273-3973 0 0,0 4-1654 0 0,-2 4-3995 0 0,0 3-2361 0 0</inkml:trace>
  <inkml:trace contextRef="#ctx0" brushRef="#br0" timeOffset="1904.961">816 722 8018 0 0,'0'0'2902'0'0,"0"0"-706"0"0,0 0-398 0 0,0 0-168 0 0,0 0-237 0 0,0 0-253 0 0,0 0-227 0 0,0 0-172 0 0,0 0-71 0 0,0 0-33 0 0,0 0-45 0 0,0 0-81 0 0,0 0-98 0 0,13 1-105 0 0,108 1 190 0 0,-72-6-799 0 0,22-2-848 0 0,-25-1-8970 0 0,-35 6-1400 0 0</inkml:trace>
</inkml:ink>
</file>

<file path=ppt/ink/ink23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2:44.9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7 196 6801 0 0,'0'0'2289'0'0,"0"0"-377"0"0,0 0-158 0 0,0 0 72 0 0,0 0-41 0 0,0 0-230 0 0,0 0-298 0 0,0 0-324 0 0,0 0-269 0 0,0 0-213 0 0,0 0-155 0 0,0 0-97 0 0,0 0-16 0 0,-7 8 383 0 0,30 35 772 0 0,7 12-835 0 0,-2 3 0 0 0,-3 0 0 0 0,-3 1 0 0 0,-2 1 0 0 0,9 48-503 0 0,4 35 126 0 0,-19-99-89 0 0,11-21 998 0 0,-19-42-211 0 0,102-271-205 0 0,15 4-548 0 0,-94 241-430 0 0,-29 44 156 0 0,0 1-104 0 0,0 0-99 0 0,2 20-7016 0 0,-2-19 4603 0 0,0 0-9060 0 0</inkml:trace>
  <inkml:trace contextRef="#ctx0" brushRef="#br0" timeOffset="421.912">563 593 13731 0 0,'0'0'1619'0'0,"0"0"-616"0"0,0 0-210 0 0,0 0 56 0 0,0 0 80 0 0,0 0 39 0 0,0 0-37 0 0,0 0-71 0 0,0 0-70 0 0,0 0-111 0 0,0 0-111 0 0,0 0-56 0 0,0 19-64 0 0,3 121 819 0 0,-23-45-736 0 0,-5-50-959 0 0,23-45-765 0 0,1-2-7061 0 0,1-4 1193 0 0,0 3-2481 0 0</inkml:trace>
  <inkml:trace contextRef="#ctx0" brushRef="#br0" timeOffset="783.631">544 597 4233 0 0,'0'0'2971'0'0,"0"0"-709"0"0,0 0-352 0 0,0 0-74 0 0,0 0-252 0 0,0 0-398 0 0,0 0-396 0 0,0 0-270 0 0,0 0-68 0 0,0 0 59 0 0,0 0 98 0 0,0 0 63 0 0,0 0-12 0 0,8 5-41 0 0,102 42 1974 0 0,-100-44-2451 0 0,1 0 0 0 0,-1 0 0 0 0,-1 1 0 0 0,1 1 0 0 0,0 0 0 0 0,-1 0 0 0 0,0 0 0 0 0,0 1 0 0 0,-1 1 1 0 0,0 0-1 0 0,3 2-142 0 0,-9-7 27 0 0,-1 0 0 0 0,0 0 0 0 0,1 0 0 0 0,-1 0 0 0 0,0 1 0 0 0,0-1 0 0 0,0 0 0 0 0,0 1 0 0 0,0-1 0 0 0,0 0 0 0 0,-1 1 0 0 0,0-1 0 0 0,1 1 0 0 0,-1-1 0 0 0,0 1 0 0 0,0-1 1 0 0,0 1-1 0 0,0-1 0 0 0,0 1 0 0 0,-1-1 0 0 0,1 1 0 0 0,-1-1 0 0 0,0 0 0 0 0,0 1 0 0 0,0-1 0 0 0,0 0 0 0 0,0 1 0 0 0,0-1 0 0 0,0 0 0 0 0,-1 0 0 0 0,1 0 0 0 0,-1 0 0 0 0,0 0 0 0 0,0-1 0 0 0,1 1 0 0 0,-1 0 1 0 0,-1 0-28 0 0,-78 53 360 0 0,68-48-407 0 0,0 0 0 0 0,0-1 0 0 0,-1 0 0 0 0,0-1 0 0 0,0-1 0 0 0,0 0 0 0 0,0-1 0 0 0,-1 0 0 0 0,1-2 0 0 0,-5 1 47 0 0,18-2-121 0 0,1 0 0 0 0,-1 0 0 0 0,1 0 1 0 0,-1 0-1 0 0,1-1 0 0 0,-1 1 1 0 0,1 0-1 0 0,-1 0 0 0 0,1 0 1 0 0,0-1-1 0 0,-1 1 0 0 0,1 0 1 0 0,-1 0-1 0 0,1-1 0 0 0,-1 1 1 0 0,1 0-1 0 0,0-1 0 0 0,-1 1 1 0 0,1-1-1 0 0,0 1 0 0 0,-1 0 1 0 0,1-1-1 0 0,0 1 0 0 0,0-1 1 0 0,-1 1-1 0 0,1-1 0 0 0,0 1 1 0 0,0-1-1 0 0,0 1 0 0 0,0-1 1 0 0,0 1-1 0 0,0-1 0 0 0,-1 1 1 0 0,1-1-1 0 0,0 1 0 0 0,0-1 1 0 0,1 1-1 0 0,-1-1 0 0 0,0 1 0 0 0,0-1 1 0 0,0 1-1 0 0,0-1 0 0 0,0 1 1 0 0,1-1-1 0 0,-1 1 0 0 0,0-1 1 0 0,0 1-1 0 0,1-1 0 0 0,-1 1 1 0 0,0-1-1 0 0,1 1 0 0 0,-1-1 121 0 0,9-14-12011 0 0,-5 10 4436 0 0</inkml:trace>
  <inkml:trace contextRef="#ctx0" brushRef="#br0" timeOffset="1073.61">1100 719 10034 0 0,'0'0'1658'0'0,"0"0"-307"0"0,0 0 74 0 0,0 0 36 0 0,0 0-78 0 0,0 0-183 0 0,0 0-164 0 0,0 0-102 0 0,0 0-74 0 0,0 0-85 0 0,0 0-98 0 0,0 0-103 0 0,-7 13-85 0 0,-27 43-73 0 0,-44 29 668 0 0,-31 11-929 0 0,98-90-337 0 0,-13 3-3482 0 0,21-11 72 0 0,2-1-3864 0 0,1 0-3162 0 0</inkml:trace>
  <inkml:trace contextRef="#ctx0" brushRef="#br0" timeOffset="1473.543">857 704 4713 0 0,'0'0'3651'0'0,"0"0"-1111"0"0,0 0-528 0 0,0 0-82 0 0,0 0-139 0 0,0 0-299 0 0,0 0-342 0 0,0 0-311 0 0,0 0-225 0 0,0 0-99 0 0,0 0 9 0 0,0 0 75 0 0,0 0 73 0 0,-2 3 36 0 0,1-1-594 0 0,1 0 0 0 0,-1 0 0 0 0,1 1 0 0 0,0-1 0 0 0,0 0 0 0 0,0 0 0 0 0,0 1 0 0 0,0-1 0 0 0,0 0 0 0 0,0 0 0 0 0,1 1 0 0 0,-1-1 0 0 0,1 0 0 0 0,-1 0 0 0 0,1 0 0 0 0,0 0 0 0 0,0 0 0 0 0,0 0 0 0 0,0 0 0 0 0,1 0-1 0 0,-1 0 1 0 0,0 0 0 0 0,1 0 0 0 0,-1-1 0 0 0,1 1 0 0 0,0-1 0 0 0,-1 1 0 0 0,1-1 0 0 0,0 0-114 0 0,119 109 2055 0 0,-62-43-1709 0 0,-33-19-208 0 0,-24-53-1942 0 0,-1-10-7355 0 0,-1 9-1934 0 0</inkml:trace>
  <inkml:trace contextRef="#ctx0" brushRef="#br0" timeOffset="3512.887">1262 59 0 0 0,'0'0'1176'0'0,"0"0"187"0"0,0 0-119 0 0,0 0-166 0 0,0 0-142 0 0,0 0-30 0 0,0-6 81 0 0,0 3-625 0 0,-1-23 546 0 0,0 3 6266 0 0,1 23-6218 0 0,0 0-113 0 0,0 0-115 0 0,0 0-60 0 0,0 0-57 0 0,0 0-45 0 0,0 0-26 0 0,0 0-35 0 0,0 0-39 0 0,0 0-65 0 0,0 0-67 0 0,0 0-76 0 0,0 0-62 0 0,0 0-40 0 0,0 0-18 0 0,0 0-16 0 0,0 0-30 0 0,4 26 481 0 0,55 77 910 0 0,-20-32-899 0 0,-12-27-364 0 0,-2 2-1 0 0,-2 1 0 0 0,-2 1 0 0 0,-2 0 1 0 0,-3 1-1 0 0,0 7-219 0 0,-11-34 43 0 0,-1 0 0 0 0,0 0 0 0 0,-2 0 0 0 0,-1 1-1 0 0,-1-1 1 0 0,0 1 0 0 0,-2-1 0 0 0,-1 0 0 0 0,-1 1 0 0 0,0-1 0 0 0,-2-1 0 0 0,0 1 0 0 0,-2-1 0 0 0,0 0 0 0 0,-1-1-1 0 0,-1 0 1 0 0,-10 14-43 0 0,-102 97 258 0 0,66-100-213 0 0,43-30-81 0 0,12-1-17 0 0,1 0 0 0 0,-1 1 1 0 0,1-1-1 0 0,-1 0 0 0 0,1 0 0 0 0,-1 0 0 0 0,1 0 1 0 0,-1 0-1 0 0,1 0 0 0 0,-1-1 0 0 0,1 1 0 0 0,-1 0 0 0 0,1 0 1 0 0,-1 0-1 0 0,1 0 0 0 0,-1-1 0 0 0,1 1 0 0 0,-1 0 0 0 0,1 0 1 0 0,-1-1-1 0 0,1 1 0 0 0,0 0 0 0 0,-1-1 0 0 0,1 1 1 0 0,-1 0-1 0 0,1-1 0 0 0,0 1 0 0 0,0-1 0 0 0,-1 1 0 0 0,1-1 1 0 0,0 1-1 0 0,-1 0 0 0 0,1-1 0 0 0,0 1 0 0 0,0-1 0 0 0,0 1 1 0 0,0-1-1 0 0,0 1 0 0 0,0-1 0 0 0,-1 0 0 0 0,1 1 1 0 0,0-1-1 0 0,0 1 0 0 0,1-1 0 0 0,-1 1 0 0 0,0-1 0 0 0,0 1 1 0 0,0-1-1 0 0,0 1 0 0 0,0-1 0 0 0,0 1 0 0 0,1-1 0 0 0,-1 1 1 0 0,0-1-1 0 0,0 1 0 0 0,1 0 0 0 0,-1-1 0 0 0,0 1 0 0 0,1-1 53 0 0,1-12-3602 0 0,3 5-4311 0 0,-3 4-3560 0 0</inkml:trace>
</inkml:ink>
</file>

<file path=ppt/ink/ink23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3:05.2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26 10322 0 0,'0'0'2678'0'0,"0"0"-669"0"0,0 0-364 0 0,0 0-92 0 0,0 0-116 0 0,0 0-158 0 0,0 0-240 0 0,0 0-276 0 0,0 0-192 0 0,0 0-95 0 0,0 0-36 0 0,0 0 61 0 0,4 0 59 0 0,154 8 3353 0 0,11-22-3278 0 0,-130-2-1739 0 0,-37 14-1194 0 0,-2 1-3282 0 0,0 1-5561 0 0,0 0 1443 0 0</inkml:trace>
</inkml:ink>
</file>

<file path=ppt/ink/ink2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5:15.8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225 11 12443 0 0,'0'0'3323'0'0,"0"0"-1080"0"0,0 0-529 0 0,0 0-140 0 0,0 0-199 0 0,0 0-274 0 0,0 0-298 0 0,0 0-200 0 0,0 0-154 0 0,0 0-105 0 0,0 0-78 0 0,0 0-106 0 0,0 0-30 0 0,-15-3-26 0 0,-51-4-26 0 0,63 7-73 0 0,0 1 1 0 0,-1-1 0 0 0,1 1 0 0 0,0-1 0 0 0,0 1-1 0 0,0 0 1 0 0,0 1 0 0 0,0-1 0 0 0,0 0-1 0 0,0 1 1 0 0,0 0 0 0 0,0 0 0 0 0,1 0-1 0 0,-1 0 1 0 0,1 0 0 0 0,-1 0 0 0 0,1 0-1 0 0,0 1 1 0 0,0-1 0 0 0,0 1-6 0 0,-5 5 7 0 0,0-2-11 0 0,0 0 0 0 0,0 1 0 0 0,1 0 0 0 0,0 0 0 0 0,1 0-1 0 0,-1 1 1 0 0,1 0 0 0 0,1 0 0 0 0,0 0 0 0 0,0 1 0 0 0,0-1 0 0 0,1 1-1 0 0,0 0 1 0 0,1 0 0 0 0,0 0 0 0 0,1 0 0 0 0,-1 7 4 0 0,4-13 12 0 0,1 0 0 0 0,-1-1 0 0 0,1 1 0 0 0,0-1 0 0 0,0 0 0 0 0,0 0 0 0 0,0 0 0 0 0,1 0 0 0 0,-1 0 0 0 0,0-1 0 0 0,1 1 0 0 0,-1-1 0 0 0,1 0 0 0 0,0 0 0 0 0,-1-1 0 0 0,1 1 0 0 0,0-1 0 0 0,-1 1 0 0 0,1-1 0 0 0,0 0 0 0 0,-1-1 0 0 0,1 1 0 0 0,0-1 0 0 0,-1 1 0 0 0,1-1 0 0 0,0 0 0 0 0,-1 0 0 0 0,1-1 0 0 0,-1 1 0 0 0,1-1-12 0 0,74-36 589 0 0,-69 32-506 0 0,0 0 0 0 0,1 0-1 0 0,-1 1 1 0 0,1 1 0 0 0,0-1-1 0 0,0 2 1 0 0,1-1 0 0 0,-1 2-1 0 0,1-1 1 0 0,0 1 0 0 0,-1 1-1 0 0,1 0 1 0 0,9 1-83 0 0,-16 2 6 0 0,-1 0 0 0 0,0 0-1 0 0,0 0 1 0 0,0 1 0 0 0,0 0 0 0 0,-1-1-1 0 0,1 1 1 0 0,-1 0 0 0 0,1 0 0 0 0,-1 1-1 0 0,0-1 1 0 0,0 0 0 0 0,-1 1 0 0 0,1-1-1 0 0,-1 1 1 0 0,1 0 0 0 0,-1-1 0 0 0,0 1-1 0 0,-1 0 1 0 0,1 0 0 0 0,-1-1 0 0 0,1 1-1 0 0,-1 0 1 0 0,0 0 0 0 0,-1 0 0 0 0,1 0-1 0 0,-1 0 1 0 0,1-1 0 0 0,-2 3-6 0 0,2 1 3 0 0,-5 71-16 0 0,-3 1 0 0 0,-4-2 0 0 0,-3 1 1 0 0,-6 9 12 0 0,7-24-25 0 0,10-46 28 0 0,1 1-10 0 0,-1 1-1 0 0,-1-1 0 0 0,0 0 1 0 0,-1 0-1 0 0,-1 0 0 0 0,-1-1 1 0 0,-1 0-1 0 0,0-1 0 0 0,-2 3 8 0 0,9-18-3 0 0,1 1-1 0 0,0 0 1 0 0,0-1-1 0 0,-1 0 1 0 0,1 1-1 0 0,-1-1 1 0 0,1 0-1 0 0,-1 1 0 0 0,0-1 1 0 0,0 0-1 0 0,1 0 1 0 0,-1-1-1 0 0,0 1 1 0 0,0 0-1 0 0,0 0 1 0 0,0-1-1 0 0,0 1 1 0 0,0-1-1 0 0,0 0 1 0 0,0 0-1 0 0,0 0 1 0 0,0 0-1 0 0,0 0 1 0 0,0 0-1 0 0,0 0 1 0 0,0 0-1 0 0,0-1 1 0 0,0 1-1 0 0,0-1 1 0 0,0 0-1 0 0,0 1 1 0 0,0-1-1 0 0,1 0 1 0 0,-1 0-1 0 0,0 0 1 0 0,0 0-1 0 0,1-1 0 0 0,-1 1 1 0 0,1 0-1 0 0,-1-1 1 0 0,1 1-1 0 0,0-1 1 0 0,-1 1-1 0 0,1-2 4 0 0,-42-80-116 0 0,41 70 112 0 0,1 1 0 0 0,0 0 0 0 0,1-1 0 0 0,0 1-1 0 0,1 0 1 0 0,0-1 0 0 0,1 1 0 0 0,0 0 0 0 0,1 0 0 0 0,0 0-1 0 0,1 0 1 0 0,0 1 0 0 0,1-1 0 0 0,1 1 0 0 0,0 0-1 0 0,0 1 1 0 0,1-1 0 0 0,0 1 0 0 0,1 1 0 0 0,0-1-1 0 0,8-6 5 0 0,106-78-1487 0 0,-94 77-2281 0 0,0 0-3282 0 0,-26 16 6385 0 0,11-7-11963 0 0</inkml:trace>
</inkml:ink>
</file>

<file path=ppt/ink/ink23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3:05.5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7 8738 0 0,'0'0'2568'0'0,"0"0"-699"0"0,0 0-264 0 0,0 0 48 0 0,0 0 17 0 0,0 0-125 0 0,0 0-235 0 0,0 0-231 0 0,0 0-191 0 0,0 0-148 0 0,0 0-114 0 0,0 0-62 0 0,0 0-3 0 0,14 6 10 0 0,47 16-18 0 0,-54-20-407 0 0,1 0-1 0 0,0-1 1 0 0,0 0-1 0 0,0 0 0 0 0,0 0 1 0 0,0-1-1 0 0,0-1 1 0 0,0 1-1 0 0,0-1 0 0 0,0-1 1 0 0,0 1-1 0 0,1-2-145 0 0,30-3 444 0 0,69-8 72 0 0,-95 10-886 0 0,-1 0-3349 0 0,-11-2-8957 0 0,-1 5 636 0 0</inkml:trace>
</inkml:ink>
</file>

<file path=ppt/ink/ink23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3:04.0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0 126 6113 0 0,'0'0'2271'0'0,"0"0"-306"0"0,0 0-230 0 0,0 0 52 0 0,0 0 135 0 0,0 0 6 0 0,0 0-218 0 0,0 0-311 0 0,0 0-318 0 0,0 0-259 0 0,0 0-166 0 0,0 0-132 0 0,2-8-81 0 0,4-21-67 0 0,8 42 847 0 0,18 43-499 0 0,-2 1-1 0 0,-3 2 1 0 0,19 58-724 0 0,10 73 248 0 0,-42-123-151 0 0,-14-66-75 0 0,0-1 19 0 0,0 0 7 0 0,13-5 955 0 0,152-451-399 0 0,-121 310-595 0 0,-42 105-582 0 0,12 95-9125 0 0,-2-32 427 0 0,-6-14-1385 0 0</inkml:trace>
  <inkml:trace contextRef="#ctx0" brushRef="#br0" timeOffset="747.408">685 442 10378 0 0,'0'0'2343'0'0,"0"0"-469"0"0,0 0-307 0 0,0 0-103 0 0,0 0-110 0 0,0 0-179 0 0,0 0-187 0 0,0 0-129 0 0,0 0-84 0 0,0 0-103 0 0,0 0-85 0 0,0 0-96 0 0,0 0-86 0 0,-21 24-65 0 0,-68 73-71 0 0,3 10 326 0 0,25-18-319 0 0,55-76 30 0 0,10-19 674 0 0,91-174-479 0 0,7 44-435 0 0,-42 95-70 0 0,-32 82-26 0 0,-3 65 222 0 0,14 64-17 0 0,-35-149-130 0 0,-4-20-10 0 0,0-1 4 0 0,0 0 5 0 0,0 0 42 0 0,0 0 27 0 0,0 0 36 0 0,-9-11 218 0 0,-110-72-303 0 0,83 62-116 0 0,-103-36-1367 0 0,136 51-4930 0 0,20 4-5045 0 0,-8 2 1068 0 0</inkml:trace>
</inkml:ink>
</file>

<file path=ppt/ink/ink23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3:02.4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0 354 12363 0 0,'0'0'1872'0'0,"0"0"-604"0"0,0 0-229 0 0,0 0 103 0 0,0 0 122 0 0,0 0-12 0 0,0 0-177 0 0,0 0-199 0 0,0 0-170 0 0,0 0-117 0 0,0 0-61 0 0,18-2-67 0 0,120-7 828 0 0,80 1 820 0 0,-33-9-1347 0 0,124-24-180 0 0,-302 41-1377 0 0,-25 7-94 0 0,-70 31-6167 0 0,38-18-5953 0 0,40-16 5581 0 0</inkml:trace>
  <inkml:trace contextRef="#ctx0" brushRef="#br0" timeOffset="277.369">101 530 6921 0 0,'0'0'3321'0'0,"0"0"-758"0"0,0 0-522 0 0,0 0-157 0 0,0 0-123 0 0,0 0-249 0 0,0 0-357 0 0,0 0-296 0 0,0 0-107 0 0,0 0-20 0 0,0 0 32 0 0,0 0 6 0 0,2 8-84 0 0,5 26-85 0 0,-6-33-555 0 0,1 1 0 0 0,-1 0 1 0 0,1-1-1 0 0,-1 1 0 0 0,1-1 0 0 0,0 1 1 0 0,0-1-1 0 0,-1 0 0 0 0,1 0 1 0 0,0 0-1 0 0,0 0 0 0 0,0 0 0 0 0,0 0 1 0 0,0 0-1 0 0,1-1 0 0 0,-1 1 1 0 0,0-1-1 0 0,0 0 0 0 0,0 1 0 0 0,1-1 1 0 0,-1 0-1 0 0,0 0 0 0 0,0-1 1 0 0,1 1-47 0 0,3 0 118 0 0,55 1 234 0 0,-1-2 0 0 0,1-4 0 0 0,-1-2-1 0 0,16-6-351 0 0,1 2 108 0 0,81-15-353 0 0,-108 15-2040 0 0,-55 0-7213 0 0,1 8 2354 0 0,0-1-2750 0 0</inkml:trace>
  <inkml:trace contextRef="#ctx0" brushRef="#br0" timeOffset="809.92">394 0 9426 0 0,'0'0'2294'0'0,"0"0"-364"0"0,0 0-221 0 0,0 0-70 0 0,0 0-142 0 0,0 0-298 0 0,0 0-354 0 0,0 0-289 0 0,0 0-158 0 0,0 0 23 0 0,0 0 112 0 0,0 0 109 0 0,0 0 54 0 0,1 8-49 0 0,0-3-547 0 0,-1 0-7 0 0,1-1 0 0 0,-1 0 0 0 0,1 1 0 0 0,0-1 0 0 0,1 0 0 0 0,-1 0 0 0 0,1 0 0 0 0,-1 0 0 0 0,1 0 0 0 0,0 0 0 0 0,1 0 0 0 0,-1-1 0 0 0,1 1 0 0 0,-1-1 0 0 0,3 2-93 0 0,14 10 249 0 0,0-1 1 0 0,0-1-1 0 0,2 0 0 0 0,0-2 1 0 0,0 0-1 0 0,1-2 1 0 0,0 0-1 0 0,14 2-249 0 0,189 66 405 0 0,-215-72-395 0 0,-7-5-10 0 0,1 1 0 0 0,-1 0 0 0 0,1 1 0 0 0,-1-1 0 0 0,0 0 0 0 0,1 1 0 0 0,-1 0 0 0 0,0 0 0 0 0,0 0 0 0 0,0 0 1 0 0,0 0-1 0 0,-1 1 0 0 0,1-1 0 0 0,-1 1 0 0 0,1 0 0 0 0,-1 0 0 0 0,0 0 0 0 0,0 0 0 0 0,0 0 0 0 0,-1 0 0 0 0,1 0 0 0 0,-1 1 0 0 0,1-1 0 0 0,-1 0 0 0 0,0 3 0 0 0,-4 8 13 0 0,-1 0 0 0 0,-1 0 0 0 0,0-1 0 0 0,-1 0-1 0 0,0 0 1 0 0,-1 0 0 0 0,0-1 0 0 0,-1 0 0 0 0,-1 0 0 0 0,0-1 0 0 0,0 0-1 0 0,-1-1 1 0 0,-1 0 0 0 0,1 0 0 0 0,-2-1 0 0 0,1-1 0 0 0,-1 0 0 0 0,0 0 0 0 0,-5 1-13 0 0,-17 16 27 0 0,-201 123 73 0 0,175-108-2070 0 0,58-23-4334 0 0,2-12-1764 0 0,0-1-3660 0 0</inkml:trace>
</inkml:ink>
</file>

<file path=ppt/ink/ink23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3:07.9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 4 7418 0 0,'0'0'1968'0'0,"0"0"-201"0"0,0 0-72 0 0,0 0 41 0 0,0 0-39 0 0,0 0-225 0 0,0 0-298 0 0,0 0-302 0 0,0 0-221 0 0,0 0-126 0 0,0 0-79 0 0,-5-1-48 0 0,0-1-484 0 0,-9 2 976 0 0,21 21 842 0 0,49 71 516 0 0,-37-53-2023 0 0,-1 0-1 0 0,-2 2 1 0 0,-1-1-1 0 0,-3 2 1 0 0,-1 0 0 0 0,-2 0-1 0 0,-1 8-224 0 0,-8-46 9 0 0,4 26 47 0 0,1 1 0 0 0,1-1 0 0 0,2 0 0 0 0,0-1-1 0 0,13 27-55 0 0,2-16 186 0 0,-6-87 1359 0 0,89-380-1398 0 0,-63 232-228 0 0,-44 198-1791 0 0,-6 40-3586 0 0,5-25 1306 0 0,1-3-3337 0 0,1-6-3800 0 0</inkml:trace>
  <inkml:trace contextRef="#ctx0" brushRef="#br0" timeOffset="324.366">599 453 9762 0 0,'0'0'3277'0'0,"0"0"-1318"0"0,0 0-648 0 0,0 0-79 0 0,0 0-16 0 0,0 0-126 0 0,0 0-214 0 0,0 0-220 0 0,0 0-114 0 0,0 0-34 0 0,0 0-4 0 0,0 0-11 0 0,0 0-51 0 0,-5 21-61 0 0,-18 65-67 0 0,16 2 555 0 0,8-85-803 0 0,-1 1 1 0 0,1 0-1 0 0,-1 0 0 0 0,1 0 1 0 0,0 0-1 0 0,1-1 0 0 0,-1 1 1 0 0,0-1-1 0 0,1 1 0 0 0,0-1 1 0 0,0 1-1 0 0,0-1 0 0 0,0 0 0 0 0,1 0 1 0 0,-1 0-1 0 0,1 0 0 0 0,0 0 1 0 0,0-1-1 0 0,0 1 0 0 0,0-1 1 0 0,0 0-1 0 0,0 0 0 0 0,1 0 1 0 0,-1 0-1 0 0,1-1 0 0 0,-1 1 0 0 0,1-1 1 0 0,0 0-1 0 0,0 0 0 0 0,-1 0 1 0 0,1 0-1 0 0,0-1 0 0 0,0 0 1 0 0,0 0-1 0 0,0 0 0 0 0,3 0-66 0 0,-2 0 49 0 0,-1-1-1 0 0,1 1 0 0 0,0-1 0 0 0,0 0 1 0 0,0 0-1 0 0,0-1 0 0 0,-1 1 0 0 0,1-1 1 0 0,-1 0-1 0 0,1-1 0 0 0,-1 1 0 0 0,0-1 1 0 0,1 1-1 0 0,-2-1 0 0 0,1-1 0 0 0,0 1 1 0 0,0 0-1 0 0,-1-1 0 0 0,0 0 0 0 0,0 0 1 0 0,0 0-1 0 0,1-1-48 0 0,-1 1-7 0 0,0 0 1 0 0,0 1 0 0 0,0-1-1 0 0,0-1 1 0 0,-1 1-1 0 0,1 0 1 0 0,-1-1-1 0 0,0 1 1 0 0,-1-1 0 0 0,1 1-1 0 0,-1-1 1 0 0,0 0-1 0 0,0 0 1 0 0,0 1-1 0 0,-1-1 1 0 0,1 0 0 0 0,-1 0-1 0 0,0 0 1 0 0,-1 0-1 0 0,1 0 1 0 0,-1 0-1 0 0,0 1 1 0 0,0-1 0 0 0,-1 0-1 0 0,1 1 1 0 0,-1-1-1 0 0,0 1 1 0 0,-1-1-1 0 0,1 1 1 0 0,0 0 0 0 0,-1 0-1 0 0,0 0 1 0 0,0 0-1 0 0,-1 0 1 0 0,1 1-1 0 0,-1-1 1 0 0,1 1 0 0 0,-1 0-1 0 0,-1 0 7 0 0,-1-1-323 0 0,-1 0-1 0 0,0 1 0 0 0,0 0 1 0 0,0 0-1 0 0,-1 1 1 0 0,1 0-1 0 0,-1 0 0 0 0,1 1 1 0 0,-1 0-1 0 0,1 0 0 0 0,-6 0 324 0 0,-29 1-8966 0 0,32 0 5099 0 0,-4 0-8314 0 0</inkml:trace>
</inkml:ink>
</file>

<file path=ppt/ink/ink23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3:09.9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34 1240 0 0,'0'0'2549'0'0,"0"0"-294"0"0,0 0-153 0 0,0 0-47 0 0,0 0-149 0 0,0 0-265 0 0,0 0-274 0 0,0 0-235 0 0,0 0-169 0 0,0 0-112 0 0,0 0-84 0 0,0 0-59 0 0,0 0-61 0 0,0 0-43 0 0,0 0-50 0 0,0 0-53 0 0,0 0-56 0 0,7 7 3195 0 0,127-33-2507 0 0,-64 12-995 0 0,-85 15 402 0 0,-145 39-515 0 0,141-36 46 0 0,33-1 114 0 0,96-3 401 0 0,-87 0-5857 0 0,0 0-5720 0 0,-19 0-856 0 0</inkml:trace>
</inkml:ink>
</file>

<file path=ppt/ink/ink23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3:10.4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 4 12147 0 0,'0'0'2105'0'0,"0"0"-370"0"0,0 0-177 0 0,0 0-14 0 0,0 0-66 0 0,0 0-175 0 0,0 0-263 0 0,0 0-266 0 0,0 0-201 0 0,0 0-123 0 0,0 0-68 0 0,0 0-28 0 0,-6-4 1017 0 0,14 111 325 0 0,-47 153-1093 0 0,34-215-1178 0 0,5-45 268 0 0,27-1-7816 0 0,-24-4 2719 0 0,1 4-6019 0 0</inkml:trace>
</inkml:ink>
</file>

<file path=ppt/ink/ink23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3:10.6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49 11050 0 0,'0'0'3205'0'0,"0"0"-1338"0"0,0 0-587 0 0,0 0 29 0 0,0 0 44 0 0,0 0-112 0 0,0 0-241 0 0,0 0-252 0 0,0 0-197 0 0,0 0-147 0 0,0 0-88 0 0,33-1-61 0 0,105-6-58 0 0,-48-7 110 0 0,-59 9-1082 0 0,68-12 1769 0 0,-67 14-4560 0 0,1 2-4496 0 0,-31 1-3107 0 0</inkml:trace>
</inkml:ink>
</file>

<file path=ppt/ink/ink23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3:11.0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12 9578 0 0,'0'0'2762'0'0,"0"0"-1180"0"0,0 0-515 0 0,0 0 62 0 0,0 0 127 0 0,0 0-33 0 0,0 0-201 0 0,0 0-231 0 0,0 0-170 0 0,0 0-121 0 0,0 0-66 0 0,0 0-48 0 0,30-2-31 0 0,94-6-16 0 0,-44 6 988 0 0,-88 32-239 0 0,-138 109-22 0 0,143-137-1019 0 0,-1 1 1 0 0,1-1 0 0 0,0 1-1 0 0,0 0 1 0 0,0 0 0 0 0,1 1-1 0 0,-1-1 1 0 0,1 0 0 0 0,0 1-1 0 0,0 0 1 0 0,0-1 0 0 0,0 1-1 0 0,0 0 1 0 0,1 0 0 0 0,0 0-1 0 0,0 0 1 0 0,0 0 0 0 0,0 1 0 0 0,1-1-1 0 0,0 0 1 0 0,-1 0 0 0 0,1 0-1 0 0,1 0 1 0 0,-1 3-48 0 0,2-5 40 0 0,0 0 1 0 0,0 1-1 0 0,0-1 0 0 0,0 0 1 0 0,1-1-1 0 0,-1 1 0 0 0,0 0 1 0 0,1-1-1 0 0,-1 1 0 0 0,1-1 1 0 0,-1 0-1 0 0,1 0 0 0 0,0 0 1 0 0,0 0-1 0 0,0 0 0 0 0,-1 0 1 0 0,1-1-1 0 0,0 1 0 0 0,0-1 1 0 0,0 0-1 0 0,0 0 0 0 0,0 0 1 0 0,0-1-1 0 0,2 1-40 0 0,90-11 420 0 0,-19-19-1548 0 0,-55 21-150 0 0,-5 2-2133 0 0,-6 1-3286 0 0,-6 2-5502 0 0</inkml:trace>
</inkml:ink>
</file>

<file path=ppt/ink/ink23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3:11.9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317 22 0 0 0,'0'0'1379'0'0,"0"0"293"0"0,0 0 465 0 0,0 0 290 0 0,0 0-4 0 0,0 0-238 0 0,0 0-330 0 0,0 0-271 0 0,0 0-189 0 0,0 0-152 0 0,0 0-116 0 0,0 0-138 0 0,3-4-116 0 0,10-10-83 0 0,-10 10-69 0 0,-3 4-45 0 0,-16 15 1676 0 0,-138 111-948 0 0,136-105-1275 0 0,0 2 0 0 0,2 0-1 0 0,0 1 1 0 0,2 0 0 0 0,1 1-1 0 0,0 1 1 0 0,2 0 0 0 0,1 1-1 0 0,1 0 1 0 0,2 0 0 0 0,0 1-1 0 0,2 0 1 0 0,1 0 0 0 0,2 0-1 0 0,0 27-128 0 0,3-41 56 0 0,1 0 1 0 0,1-1-1 0 0,0 1 0 0 0,1-1 0 0 0,0 0 0 0 0,1 0 0 0 0,1 0 0 0 0,0-1 1 0 0,0 0-1 0 0,1 0 0 0 0,1-1 0 0 0,0 1 0 0 0,1-2 0 0 0,0 1 1 0 0,0-1-1 0 0,1 0 0 0 0,0-1 0 0 0,1-1 0 0 0,0 1 0 0 0,1-2 0 0 0,-1 1 1 0 0,2-2-1 0 0,-1 0 0 0 0,1 0 0 0 0,-1-1 0 0 0,1 0 0 0 0,1-1 1 0 0,5 0-57 0 0,70 22 326 0 0,-89-25-320 0 0,0 1-17 0 0,0-1-8 0 0,0-1-34 0 0,0 0-12 0 0,0 0-39 0 0,-9-44-7453 0 0,9 37 4615 0 0,0 2-4048 0 0,0-2-4768 0 0</inkml:trace>
</inkml:ink>
</file>

<file path=ppt/ink/ink23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3:12.4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61 9466 0 0,'0'0'2445'0'0,"0"0"-328"0"0,0 0-302 0 0,0 0-142 0 0,0 0-157 0 0,0 0-258 0 0,0 0-327 0 0,0 0-269 0 0,0 0-118 0 0,0 0-17 0 0,0 0 33 0 0,0 0 52 0 0,1 9-26 0 0,26 93 1121 0 0,-4-50-1336 0 0,-1 2 1 0 0,-4 0-1 0 0,-1 1 1 0 0,3 31-372 0 0,9 6 125 0 0,-28-92-84 0 0,1-1 0 0 0,-1 0 0 0 0,0 1 0 0 0,1-1 0 0 0,-1 0 0 0 0,0 0 0 0 0,0 0-1 0 0,0 0 1 0 0,0 0 0 0 0,0 0 0 0 0,0-1 0 0 0,0 1 0 0 0,0 0 0 0 0,0 0 0 0 0,-1-1 0 0 0,1 1 0 0 0,0-1 0 0 0,-1 1 0 0 0,1 0 0 0 0,-1-1 0 0 0,1 1 0 0 0,-1-1-1 0 0,0 1 1 0 0,0-1 0 0 0,0 1 0 0 0,0-1 0 0 0,0 1 0 0 0,0-1 0 0 0,0 1 0 0 0,0-1 0 0 0,0 1 0 0 0,-1-1 0 0 0,1 1 0 0 0,-1-1-41 0 0,5-17 63 0 0,10-33 8 0 0,18-68-52 0 0,5 2 0 0 0,25-48-19 0 0,-25 121-1727 0 0,5 46-4259 0 0,-33 3 1067 0 0,-4-1-6674 0 0</inkml:trace>
</inkml:ink>
</file>

<file path=ppt/ink/ink2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5:14.5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250 492 0 0 0,'0'0'613'0'0,"0"0"785"0"0,0 0 321 0 0,0 0 134 0 0,0 0 22 0 0,0 0-124 0 0,0 0-192 0 0,0 0-214 0 0,0 0-222 0 0,0 0-157 0 0,0 0-147 0 0,-4-7-125 0 0,-11-21-60 0 0,13 27-506 0 0,0-1 0 0 0,0 1-1 0 0,1-1 1 0 0,-2 1 0 0 0,1 0 0 0 0,0 0 0 0 0,0 0 0 0 0,0 0 0 0 0,0 0 0 0 0,-1 0-1 0 0,1 0 1 0 0,0 1 0 0 0,-1-1 0 0 0,1 1 0 0 0,-1 0 0 0 0,1 0 0 0 0,0 0 0 0 0,-1 0 0 0 0,1 0-1 0 0,-1 0 1 0 0,1 1 0 0 0,0-1 0 0 0,-1 1 0 0 0,1 0 0 0 0,0-1 0 0 0,0 1 0 0 0,-2 1-128 0 0,-9 6 102 0 0,2 0 0 0 0,-1 1 1 0 0,1 0-1 0 0,0 0 0 0 0,1 1 1 0 0,0 1-1 0 0,1 0 0 0 0,0 0 1 0 0,1 1-1 0 0,0 0 0 0 0,1 0 1 0 0,-1 2-103 0 0,3-5 34 0 0,0 0 1 0 0,0 0-1 0 0,1 0 1 0 0,0 1-1 0 0,0-1 1 0 0,1 1-1 0 0,1 0 1 0 0,-1 0-1 0 0,2 0 1 0 0,-1 0-1 0 0,1 0 1 0 0,1 1-1 0 0,0-1 1 0 0,0 0-1 0 0,1 0 1 0 0,1 3-35 0 0,0-11 58 0 0,0 1 1 0 0,1-1-1 0 0,-1 1 1 0 0,1-1-1 0 0,0 0 0 0 0,-1 0 1 0 0,1 0-1 0 0,0 0 1 0 0,0-1-1 0 0,0 1 1 0 0,0-1-1 0 0,1 0 0 0 0,-1 1 1 0 0,0-2-1 0 0,1 1 1 0 0,-1 0-1 0 0,0-1 1 0 0,1 1-1 0 0,-1-1 0 0 0,1 0 1 0 0,-1 0-1 0 0,1 0 1 0 0,-1-1-1 0 0,0 1 0 0 0,1-1 1 0 0,-1 0-1 0 0,0 0 1 0 0,1 0-1 0 0,-1 0 1 0 0,0 0-1 0 0,0-1 0 0 0,0 0 1 0 0,0 1-1 0 0,0-1 1 0 0,0 0-1 0 0,-1-1-58 0 0,24-13 144 0 0,-2-1 0 0 0,0-2-1 0 0,-1 0 1 0 0,-1-2 0 0 0,-1 0 0 0 0,0-1 0 0 0,-2-1 0 0 0,-1-1-1 0 0,-1-1 1 0 0,-1 0 0 0 0,-1-1 0 0 0,7-18-144 0 0,-12 33-129 0 0,-9 32-98 0 0,-2-12 265 0 0,-13 119-32 0 0,14-128-6 0 0,-1 5-1 0 0,0 1 0 0 0,0-1 0 0 0,0 0 0 0 0,1 1 0 0 0,0-1 1 0 0,0 0-1 0 0,0 1 0 0 0,1-1 0 0 0,0 0 0 0 0,0 0 0 0 0,0 0 1 0 0,1 0-1 0 0,0 0 0 0 0,0 0 0 0 0,0 0 0 0 0,0 0 0 0 0,1 0 0 0 0,0-1 1 0 0,0 1-1 0 0,0-1 0 0 0,0 0 0 0 0,1 0 0 0 0,-1 0 0 0 0,1-1 1 0 0,0 1-1 0 0,1-1 0 0 0,-1 0 0 0 0,0 0 0 0 0,1 0 0 0 0,2 0 1 0 0,5 0 15 0 0,1-1 1 0 0,-1-1-1 0 0,1 0 0 0 0,-1-1 0 0 0,1 0 0 0 0,-1-1 0 0 0,1-1 0 0 0,-1 0 0 0 0,1 0 1 0 0,-1-1-1 0 0,0-1 0 0 0,0 0 0 0 0,0 0 0 0 0,-1-2 0 0 0,1 1 0 0 0,-1-1 0 0 0,-1-1 0 0 0,8-5-15 0 0,10-4 15 0 0,-1-2-1 0 0,-1-1 0 0 0,0 0 1 0 0,-2-2-1 0 0,0-1 0 0 0,-1-1 1 0 0,-2-1-1 0 0,0-1 0 0 0,-2-1 0 0 0,0 0 1 0 0,-2-1-1 0 0,-1-1 0 0 0,-1-1 1 0 0,-2 0-1 0 0,0-1 0 0 0,-3-1 1 0 0,0 0-1 0 0,-2 0 0 0 0,-1 0 1 0 0,-2-1-1 0 0,-1 0 0 0 0,0-28-14 0 0,-4 57-2 0 0,0 0 0 0 0,0 1-1 0 0,-1-1 1 0 0,1 0 0 0 0,-1 0 0 0 0,1 0-1 0 0,-1 0 1 0 0,0 1 0 0 0,0-1 0 0 0,-1 0-1 0 0,1 1 1 0 0,0-1 0 0 0,-1 1-1 0 0,0-1 1 0 0,1 1 0 0 0,-1 0 0 0 0,0 0-1 0 0,0 0 1 0 0,-1 0 0 0 0,1 0 0 0 0,0 0-1 0 0,0 0 1 0 0,-1 1 0 0 0,1-1 0 0 0,-1 1-1 0 0,0 0 1 0 0,1 0 0 0 0,-1 0 0 0 0,0 0-1 0 0,0 0 1 0 0,1 1 0 0 0,-1-1 0 0 0,0 1-1 0 0,0-1 1 0 0,0 1 0 0 0,0 0-1 0 0,0 0 1 0 0,0 1 0 0 0,0-1 0 0 0,0 1-1 0 0,1-1 1 0 0,-1 1 0 0 0,0 0 0 0 0,0 0-1 0 0,1 0 1 0 0,-2 1 2 0 0,-7 7-9 0 0,0 0 1 0 0,1 1-1 0 0,0 0 0 0 0,0 1 1 0 0,1 0-1 0 0,1 1 0 0 0,0 0 1 0 0,0 0-1 0 0,1 1 0 0 0,1-1 1 0 0,0 2-1 0 0,1-1 0 0 0,0 1 1 0 0,1-1-1 0 0,0 2 9 0 0,-4 24 6 0 0,1-1-1 0 0,2 1 1 0 0,2 0-1 0 0,1 37-5 0 0,2-65 11 0 0,0 0 0 0 0,1 0 0 0 0,0 0 0 0 0,1 0-1 0 0,0 0 1 0 0,1 0 0 0 0,0-1 0 0 0,1 1 0 0 0,0-1 0 0 0,0 0 0 0 0,1 0 0 0 0,1 0-1 0 0,0-1 1 0 0,0 0 0 0 0,0 0 0 0 0,1-1 0 0 0,1 1 0 0 0,-1-1 0 0 0,1-1 0 0 0,1 0-1 0 0,-1 0 1 0 0,1 0 0 0 0,1-1 0 0 0,-1 0 0 0 0,1-1 0 0 0,5 2-11 0 0,-11-6-16 0 0,0 0 0 0 0,0 0 0 0 0,0 0 0 0 0,1-1 0 0 0,-1 0 0 0 0,0 0 0 0 0,0 0 0 0 0,0 0 0 0 0,1-1 0 0 0,-1 1 0 0 0,0-1 0 0 0,0 0 0 0 0,0 0 0 0 0,0-1 0 0 0,0 1 0 0 0,0-1 0 0 0,-1 0 0 0 0,4-1 16 0 0,14-13-2877 0 0,0-4-4122 0 0,-16 16-3631 0 0</inkml:trace>
  <inkml:trace contextRef="#ctx0" brushRef="#br0" timeOffset="266.414">1327 429 10122 0 0,'0'0'2135'0'0,"0"0"-356"0"0,0 0-194 0 0,0 0-16 0 0,0 0-106 0 0,0 0-193 0 0,0 0-281 0 0,0 0-298 0 0,-20 32-239 0 0,-62 99-141 0 0,58-71-14 0 0,25-50-232 0 0,-2-7-37 0 0,1 1 1 0 0,0-1-1 0 0,1 0 1 0 0,-1 1 0 0 0,0-1-1 0 0,1 1 1 0 0,0-1-1 0 0,0 0 1 0 0,0 1 0 0 0,0-1-1 0 0,0 0 1 0 0,1 0-1 0 0,-1 0 1 0 0,1 0 0 0 0,0 0-1 0 0,0 0 1 0 0,0 0 0 0 0,0-1-1 0 0,1 1 1 0 0,-1-1-1 0 0,1 0 1 0 0,-1 1 0 0 0,1-1-1 0 0,0 0 1 0 0,0-1-1 0 0,0 1 1 0 0,0 0 0 0 0,0-1-1 0 0,0 0 1 0 0,1 1 0 0 0,-1-1-1 0 0,0-1 1 0 0,3 2-29 0 0,6 0 130 0 0,0-1 0 0 0,0 0 0 0 0,0-1 0 0 0,0 0 0 0 0,0 0 0 0 0,0-2 0 0 0,0 1 0 0 0,0-2 0 0 0,0 1 0 0 0,6-4-130 0 0,-8 3 66 0 0,0 0 1 0 0,0-1-1 0 0,0-1 1 0 0,0 0-1 0 0,-1 0 0 0 0,0-1 1 0 0,0 0-1 0 0,0-1 1 0 0,-1 1-1 0 0,0-2 1 0 0,-1 1-1 0 0,1-1 0 0 0,-1 0 1 0 0,-1-1-1 0 0,0 0 1 0 0,0 0-1 0 0,0 0 0 0 0,-1 0 1 0 0,-1-1-1 0 0,0 0 1 0 0,0 0-1 0 0,-1 0 1 0 0,0-1-1 0 0,0 1 0 0 0,0-9-66 0 0,-3 14-12 0 0,0 0-1 0 0,0 0 0 0 0,0 1 0 0 0,-1-1 0 0 0,0 0 0 0 0,1 0 0 0 0,-2 1 1 0 0,1-1-1 0 0,-1 1 0 0 0,1-1 0 0 0,-1 1 0 0 0,0 0 0 0 0,-1-1 1 0 0,1 1-1 0 0,-1 0 0 0 0,0 1 0 0 0,0-1 0 0 0,0 0 0 0 0,0 1 1 0 0,-1 0-1 0 0,1-1 0 0 0,-1 2 0 0 0,0-1 0 0 0,0 0 0 0 0,0 1 0 0 0,0-1 1 0 0,-2 0 12 0 0,-61-13-1701 0 0,44 16-1468 0 0,0 2-3616 0 0,9 1-5253 0 0</inkml:trace>
  <inkml:trace contextRef="#ctx0" brushRef="#br0" timeOffset="717.635">1704 713 9618 0 0,'0'0'3146'0'0,"0"0"-1415"0"0,0 0-351 0 0,0 0 187 0 0,0 0 43 0 0,0 0-188 0 0,0 0-350 0 0,0 0-304 0 0,0 0-206 0 0,0 0-104 0 0,0 0-16 0 0,0 0-30 0 0,0 0-45 0 0,6-24-25 0 0,19-71-34 0 0,9 26 339 0 0,38-4-99 0 0,-72 73-549 0 0,0 1 1 0 0,0 0-1 0 0,0-1 0 0 0,0 1 0 0 0,0 0 0 0 0,0-1 0 0 0,0 1 0 0 0,0 0 0 0 0,0-1 0 0 0,0 1 1 0 0,0 0-1 0 0,0-1 0 0 0,1 1 0 0 0,-1 0 0 0 0,0-1 0 0 0,0 1 0 0 0,1 0 0 0 0,-1-1 0 0 0,1 1 1 0 0,-1-1-1 0 0,0 1 0 0 0,1-1 0 0 0,-1 1 0 0 0,1-1 0 0 0,-1 1 0 0 0,1-1 0 0 0,-1 0 0 0 0,1 1 1 0 0,0-1-1 0 0,-1 0 0 0 0,1 1 0 0 0,-1-1 0 0 0,1 0 0 0 0,0 0 0 0 0,-1 1 0 0 0,1-1 0 0 0,0 0 1 0 0,-1 0-1 0 0,1 0 0 0 0,0 0 0 0 0,-1 0 0 0 0,1 0 0 0 0,0 0 0 0 0,-1 0 0 0 0,1 0 0 0 0,0 0 1 0 0,-1 0-1 0 0,1-1 0 0 0,0 1 0 0 0,-1 0 0 0 0,1 0 0 0 0,-1-1 0 0 0,1 1 0 0 0,-1 0 0 0 0,1-1 1 0 0,0 1-1 0 0,-1-1 0 0 0,1 1 0 0 0,-1-1 0 0 0,1 1 0 0 0,-1-1 0 0 0,0 1 0 0 0,1-1 0 0 0,-1 1 1 0 0,1-1-1 0 0,-1 0 1 0 0,0 21 5 0 0,-1-14-4 0 0,0-1 0 0 0,0 1-1 0 0,1-1 1 0 0,-1 1 0 0 0,1 0 0 0 0,1-1 0 0 0,-1 1 0 0 0,1 0 0 0 0,0-1 0 0 0,0 1 0 0 0,1-1-1 0 0,0 0 1 0 0,-1 1 0 0 0,2-1 0 0 0,-1 0 0 0 0,1 0 0 0 0,0 0 0 0 0,0 0 0 0 0,0-1 0 0 0,0 1 0 0 0,1-1-1 0 0,0 0 1 0 0,0 0 0 0 0,0 0 0 0 0,0-1 0 0 0,1 1 0 0 0,1 0-1 0 0,0-2 64 0 0,0 0-1 0 0,0 0 1 0 0,1 0 0 0 0,-1-1-1 0 0,0 0 1 0 0,1 0 0 0 0,0-1-1 0 0,-1 1 1 0 0,1-1 0 0 0,-1-1-1 0 0,1 1 1 0 0,-1-1 0 0 0,1-1-1 0 0,-1 1 1 0 0,0-1 0 0 0,1 0-1 0 0,-1 0 1 0 0,0-1 0 0 0,0 0-1 0 0,0 0 1 0 0,-1 0 0 0 0,1-1-1 0 0,-1 1 1 0 0,0-1 0 0 0,0-1-1 0 0,0 1 1 0 0,0-1 0 0 0,-1 0-1 0 0,0 0 1 0 0,0 0 0 0 0,0-1-1 0 0,-1 1 1 0 0,1-1 0 0 0,-1 0-1 0 0,-1 0 1 0 0,1 0 0 0 0,-1 0-1 0 0,0 0 1 0 0,0-1 0 0 0,-1 1-1 0 0,0-1 1 0 0,0 1-64 0 0,-1-6-517 0 0,0 8-8690 0 0,0 7-1816 0 0</inkml:trace>
</inkml:ink>
</file>

<file path=ppt/ink/ink23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3:12.9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167 26 4433 0 0,'0'0'3578'0'0,"0"0"-1327"0"0,0 0-501 0 0,0 0 72 0 0,0 0 95 0 0,0 0-104 0 0,0 0-272 0 0,0 0-328 0 0,0 0-270 0 0,0 0-162 0 0,0 0-114 0 0,0 0-95 0 0,0 0-69 0 0,-3-5-44 0 0,1 3-381 0 0,1 0-44 0 0,0 1 1 0 0,0 0 0 0 0,0 0 0 0 0,0 0 0 0 0,0-1 0 0 0,0 1 0 0 0,0 0 0 0 0,0 0 0 0 0,0 0-1 0 0,0 1 1 0 0,-1-1 0 0 0,1 0 0 0 0,0 0 0 0 0,-1 1 0 0 0,1-1 0 0 0,0 0 0 0 0,-1 1 0 0 0,1 0-1 0 0,-1-1 1 0 0,1 1 0 0 0,-1 0 0 0 0,1 0 0 0 0,-1-1 0 0 0,1 1 0 0 0,-1 1 0 0 0,1-1-1 0 0,-1 0 1 0 0,0 0-35 0 0,-6 3 111 0 0,-1-1-1 0 0,1 1 1 0 0,0 1 0 0 0,0 0-1 0 0,0 0 1 0 0,1 0-1 0 0,-1 1 1 0 0,1 0-1 0 0,0 1 1 0 0,0-1-1 0 0,1 1 1 0 0,0 1-1 0 0,0-1 1 0 0,0 1-1 0 0,1 0 1 0 0,-4 6-111 0 0,9-9 24 0 0,-1 1 1 0 0,1-1-1 0 0,0 0 1 0 0,1 0-1 0 0,-1 1 0 0 0,1-1 1 0 0,-1 0-1 0 0,1 0 1 0 0,1 0-1 0 0,-1 1 1 0 0,0-1-1 0 0,1-1 0 0 0,0 1 1 0 0,0 0-1 0 0,0 0 1 0 0,1-1-1 0 0,-1 1 1 0 0,1-1-1 0 0,0 1 0 0 0,0-1 1 0 0,0 0-1 0 0,0-1 1 0 0,0 1-1 0 0,1 0 1 0 0,-1-1-1 0 0,1 0 0 0 0,0 1 1 0 0,-1-2-1 0 0,1 1 1 0 0,0 0-1 0 0,0-1 1 0 0,1 0-1 0 0,-1 0 0 0 0,0 0 1 0 0,0 0-1 0 0,0 0 1 0 0,1-1-1 0 0,-1 0 1 0 0,0 0-1 0 0,1 0 0 0 0,-1-1 1 0 0,0 1-1 0 0,0-1 1 0 0,0 0-1 0 0,1 0 1 0 0,-1-1-1 0 0,4-1-24 0 0,42-36-2106 0 0,-38 22-2039 0 0,-3 0-4508 0 0,-7 9-3161 0 0</inkml:trace>
</inkml:ink>
</file>

<file path=ppt/ink/ink23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3:13.1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137 0 11698 0 0,'0'0'2177'0'0,"0"0"-675"0"0,0 0-145 0 0,0 0 138 0 0,0 0 8 0 0,0 0-184 0 0,0 0-319 0 0,0 0-325 0 0,0 0-236 0 0,0 0-152 0 0,0 0-109 0 0,0 0-82 0 0,-20 28-52 0 0,-63 84-49 0 0,51-64-198 0 0,31-43 1143 0 0,2-2-20153 0 0,-1-4 13924 0 0</inkml:trace>
</inkml:ink>
</file>

<file path=ppt/ink/ink23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3:13.4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7882 0 0,'0'0'2666'0'0,"0"0"-563"0"0,0 0-398 0 0,0 0-270 0 0,0 0-178 0 0,0 0-124 0 0,0 0-85 0 0,0 0-50 0 0,0 0-66 0 0,0 0-114 0 0,0 0-111 0 0,0 0-69 0 0,0 0-52 0 0,12 13-25 0 0,70 77 789 0 0,-2-17-305 0 0,-57-59-1638 0 0,-15-13-2552 0 0,3-1-4398 0 0,-8 0-4031 0 0</inkml:trace>
</inkml:ink>
</file>

<file path=ppt/ink/ink23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3:13.8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1 579 13379 0 0,'0'0'2103'0'0,"0"0"-767"0"0,0 0-273 0 0,0 0 39 0 0,0 0 57 0 0,0 0-10 0 0,0 0-139 0 0,0 0-207 0 0,0 0-129 0 0,0 0-56 0 0,0 0-110 0 0,0 0-57 0 0,0 0-74 0 0,28 2-114 0 0,88 8-52 0 0,-29-8 63 0 0,-43-7-505 0 0,-22-5-3984 0 0,-21 9 3562 0 0,-1 0-1232 0 0,0-1-3375 0 0,2-1-5783 0 0</inkml:trace>
  <inkml:trace contextRef="#ctx0" brushRef="#br0" timeOffset="186.894">205 431 8962 0 0,'0'0'4074'0'0,"0"0"-2200"0"0,0 0-629 0 0,0 0 121 0 0,0 0 106 0 0,0 0-61 0 0,0 0-222 0 0,0 0-295 0 0,0 0-256 0 0,0 0-175 0 0,-5 34-177 0 0,-17 104-118 0 0,7-22-144 0 0,13-47-2133 0 0,8-57-1161 0 0,2-9-2718 0 0,-6-2 4213 0 0,2 2-8941 0 0</inkml:trace>
  <inkml:trace contextRef="#ctx0" brushRef="#br0" timeOffset="1009.127">478 295 7970 0 0,'0'0'2658'0'0,"0"0"-1079"0"0,0 0-483 0 0,0 0 23 0 0,0 0 166 0 0,0 0 82 0 0,0 0-96 0 0,0 0-225 0 0,0 0-219 0 0,0 0-155 0 0,0 0-72 0 0,0 0-28 0 0,5 20-32 0 0,39 125 812 0 0,-10 40 123 0 0,-14-101-888 0 0,-20-83-566 0 0,0 0 0 0 0,0 0 0 0 0,0 0 0 0 0,1 0 0 0 0,-1 0 0 0 0,1 0 0 0 0,-1 0 0 0 0,0 0-1 0 0,1 0 1 0 0,0 0 0 0 0,-1-1 0 0 0,1 1 0 0 0,-1 0 0 0 0,1 0 0 0 0,0-1 0 0 0,0 1 0 0 0,-1 0 0 0 0,1-1 0 0 0,0 1-1 0 0,0 0 1 0 0,0-1 0 0 0,0 0 0 0 0,0 1 0 0 0,-1-1 0 0 0,1 1 0 0 0,0-1 0 0 0,0 0 0 0 0,0 0 0 0 0,0 1 0 0 0,0-1 0 0 0,0 0-1 0 0,0 0 1 0 0,0 0 0 0 0,0 0 0 0 0,1 0 0 0 0,-1 0 0 0 0,0-1 0 0 0,0 1 0 0 0,0 0 0 0 0,-1 0 0 0 0,1-1 0 0 0,0 1-1 0 0,0-1 1 0 0,0 1 0 0 0,0-1 0 0 0,0 1 0 0 0,0-1 0 0 0,0 1 0 0 0,-1-1 0 0 0,1 0 0 0 0,0 1 0 0 0,0-1 0 0 0,-1 0 0 0 0,1 0-1 0 0,-1 0 1 0 0,1 1 0 0 0,-1-1 0 0 0,1 0 0 0 0,-1 0 0 0 0,1 0 0 0 0,-1 0 0 0 0,0 0 0 0 0,1 0 0 0 0,-1 0 0 0 0,0 0 0 0 0,0 0-1 0 0,0 0 1 0 0,0 0 0 0 0,0-1-21 0 0,35-65 142 0 0,-4-2 0 0 0,-2-1 0 0 0,-4-1 0 0 0,15-70-142 0 0,-7 22-1476 0 0,-25 116-2379 0 0,-3 6-2951 0 0,-3-3-4347 0 0</inkml:trace>
  <inkml:trace contextRef="#ctx0" brushRef="#br0" timeOffset="5651.662">912 612 0 0 0,'0'0'948'0'0,"0"0"950"0"0,0 0 156 0 0,0 0 69 0 0,0 0 101 0 0,0 0-17 0 0,0 0-170 0 0,0 0-309 0 0,0 0-311 0 0,0 0-217 0 0,0 0-184 0 0,2 9 5477 0 0,2 11-5364 0 0,27 69 119 0 0,-14-1-1085 0 0,-9-77-2009 0 0,-7-11 1268 0 0,-1 0-99 0 0,0 0-139 0 0,1-19-7682 0 0,-1 6-372 0 0,0 12 2270 0 0</inkml:trace>
  <inkml:trace contextRef="#ctx0" brushRef="#br0" timeOffset="6008.971">943 582 4689 0 0,'0'0'3098'0'0,"0"0"-572"0"0,0 0-270 0 0,0 0-73 0 0,0 0-199 0 0,0 0-352 0 0,0 0-430 0 0,0 0-386 0 0,0 0-256 0 0,0 0-120 0 0,0 0-33 0 0,0 0-17 0 0,0 0 5 0 0,6-2-15 0 0,-5 1-377 0 0,1 0 44 0 0,0 0 0 0 0,0 0 0 0 0,0 1 1 0 0,-1-1-1 0 0,1 0 0 0 0,0 1 0 0 0,0-1 1 0 0,0 1-1 0 0,0 0 0 0 0,0 0 0 0 0,0 0 1 0 0,0 0-1 0 0,0 0 0 0 0,0 0 0 0 0,0 0 1 0 0,0 0-1 0 0,0 1 0 0 0,0-1 0 0 0,0 1 1 0 0,0 0-1 0 0,0-1 0 0 0,-1 1 0 0 0,1 0 1 0 0,0 0-1 0 0,0 0 0 0 0,1 1-47 0 0,139 87 1000 0 0,-139-87-986 0 0,-1-1 0 0 0,1 1 0 0 0,-1 0 0 0 0,1 1 0 0 0,-1-1-1 0 0,0 0 1 0 0,0 1 0 0 0,0-1 0 0 0,0 1 0 0 0,0 0 0 0 0,-1 0 0 0 0,1 0-1 0 0,-1-1 1 0 0,0 1 0 0 0,0 0 0 0 0,0 1 0 0 0,0-1 0 0 0,0 0 0 0 0,-1 0-1 0 0,0 0 1 0 0,1 0 0 0 0,-1 1 0 0 0,0-1 0 0 0,0 0 0 0 0,-1 0-1 0 0,0 3-13 0 0,-57 35 227 0 0,-86 3-1002 0 0,104-41-1807 0 0,35-3 1026 0 0,4 0-296 0 0,2-1-3930 0 0,6-4-939 0 0,-2 4 213 0 0</inkml:trace>
  <inkml:trace contextRef="#ctx0" brushRef="#br0" timeOffset="6533.37">1529 630 5857 0 0,'0'0'2189'0'0,"0"0"-221"0"0,0 0 26 0 0,0 0-4 0 0,0 0-229 0 0,0 0-312 0 0,0 0-336 0 0,0 0-251 0 0,0 0-139 0 0,0 0-75 0 0,0 0-56 0 0,0 0-21 0 0,4 0-10 0 0,12-3-27 0 0,-12 3-20 0 0,-4 0-38 0 0,0 0-57 0 0,0 0-49 0 0,-8 19 1182 0 0,-68 76-433 0 0,-17-18-1963 0 0,89-74 50 0 0,-10 3-21 0 0,5-4-7108 0 0,8-2 4393 0 0,1 0-1780 0 0,0 0-2736 0 0</inkml:trace>
  <inkml:trace contextRef="#ctx0" brushRef="#br0" timeOffset="6829.385">1378 597 1744 0 0,'0'0'3137'0'0,"0"0"-558"0"0,0 0-302 0 0,0 0-34 0 0,0 0-79 0 0,0 0-173 0 0,0 0-300 0 0,0 0-370 0 0,0 0-338 0 0,0 0-250 0 0,0 0-143 0 0,0 0-89 0 0,-1 4 1078 0 0,158 106 3303 0 0,-146-102-5076 0 0,28 22 591 0 0,-20-6-3538 0 0,-19-23 3620 0 0,1-1-3328 0 0,-1 0-8475 0 0,0 0-291 0 0</inkml:trace>
  <inkml:trace contextRef="#ctx0" brushRef="#br0" timeOffset="7364.771">1757 1 3145 0 0,'0'0'3558'0'0,"0"0"-1000"0"0,0 0-491 0 0,0 0-125 0 0,0 0-121 0 0,0 0-163 0 0,0 0-266 0 0,0 0-306 0 0,0 0-241 0 0,0 0-134 0 0,0 0-68 0 0,0 0 12 0 0,0 0 21 0 0,0 3 5 0 0,4 6-362 0 0,0-1-1 0 0,0 1 0 0 0,1-1 0 0 0,-1-1 1 0 0,2 1-1 0 0,-1-1 0 0 0,1 0 0 0 0,0 0 1 0 0,1 0-1 0 0,0-1 0 0 0,0 0 1 0 0,0 0-1 0 0,4 2-318 0 0,12 11 365 0 0,-9-8-272 0 0,0 1 1 0 0,0 1 0 0 0,-2 0-1 0 0,1 1 1 0 0,-2 1 0 0 0,0-1-1 0 0,0 2 1 0 0,-2-1 0 0 0,0 2-1 0 0,0-1 1 0 0,-2 1 0 0 0,0 0 0 0 0,-1 1-1 0 0,-1-1 1 0 0,0 1 0 0 0,0 11-94 0 0,-3-13 18 0 0,-1-1 0 0 0,-2 1 1 0 0,1 0-1 0 0,-2 0 0 0 0,0 0 0 0 0,-1 0 1 0 0,0-1-1 0 0,-1 1 0 0 0,-1-1 1 0 0,0 0-1 0 0,-2-1 0 0 0,1 1 1 0 0,-2-1-1 0 0,0 0 0 0 0,0-1 0 0 0,-1 0 1 0 0,-1 0-1 0 0,0-1-18 0 0,-4 5-279 0 0,0-1 0 0 0,-1 0-1 0 0,-1-2 1 0 0,0 1 0 0 0,-1-2 0 0 0,0 0 0 0 0,-1-1-1 0 0,-1-1 1 0 0,1-1 0 0 0,-2 0 0 0 0,-17 5 279 0 0,8-8-3369 0 0,16-7-6550 0 0,11 0-1491 0 0</inkml:trace>
</inkml:ink>
</file>

<file path=ppt/ink/ink23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0:29.1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1 850 10226 0 0,'0'0'3756'0'0,"0"0"-2348"0"0,0 0-509 0 0,0 0 193 0 0,0 0 175 0 0,33-8 35 0 0,103-25-91 0 0,-108 29-724 0 0,-1-2 1 0 0,0-1 0 0 0,0-1-1 0 0,0-2 1 0 0,-1 0 0 0 0,-1-2 0 0 0,0 0-1 0 0,0-2 1 0 0,-1-1 0 0 0,-1-1 0 0 0,6-6-488 0 0,30-33 258 0 0,-2-3 0 0 0,-3-1 1 0 0,-2-4-1 0 0,-3-1 0 0 0,26-48-258 0 0,-7 13 73 0 0,-53 78-47 0 0,-6 6-16 0 0,0 1-1 0 0,1 1 1 0 0,0-1 0 0 0,2 2 0 0 0,-1-1 0 0 0,1 2 0 0 0,1 0-1 0 0,0 0 1 0 0,1 1 0 0 0,5-3-10 0 0,-17 12-1 0 0,0 0 0 0 0,-1 1 0 0 0,1-1 0 0 0,0 1 0 0 0,0-1 0 0 0,-1 1-1 0 0,1 0 1 0 0,0 0 0 0 0,0 0 0 0 0,0 0 0 0 0,-1 0 0 0 0,1 0 0 0 0,0 0 0 0 0,0 1 0 0 0,0-1 0 0 0,-1 1 0 0 0,1-1 0 0 0,0 1 0 0 0,-1 0-1 0 0,1-1 1 0 0,0 1 0 0 0,-1 0 0 0 0,1 0 0 0 0,-1 0 0 0 0,1 0 0 0 0,-1 1 0 0 0,0-1 0 0 0,1 0 0 0 0,-1 1 0 0 0,0-1 0 0 0,0 0-1 0 0,0 1 1 0 0,0 0 0 0 0,0-1 0 0 0,0 1 0 0 0,-1-1 0 0 0,1 1 0 0 0,0 0 0 0 0,-1 0 0 0 0,1-1 0 0 0,-1 1 0 0 0,0 0 1 0 0,17 80 105 0 0,-12-44-87 0 0,-2 0-1 0 0,-1 0 1 0 0,-2-1 0 0 0,-1 1 0 0 0,-2 0-1 0 0,-2-1 1 0 0,-2 1 0 0 0,-1-1-1 0 0,-1-1 1 0 0,-3 1 0 0 0,0-2 0 0 0,-3 0-1 0 0,-1 0 1 0 0,-1-2 0 0 0,-2 0-1 0 0,-1-1 1 0 0,-2-1 0 0 0,-1-1 0 0 0,-1-1-1 0 0,-1-1 1 0 0,-8 5-18 0 0,26-27-80 0 0,0-1 0 0 0,-1-1 1 0 0,1 1-1 0 0,-1-1 0 0 0,0-1 0 0 0,0 1 0 0 0,0-1 0 0 0,0-1 0 0 0,0 1 1 0 0,-1-1-1 0 0,1-1 0 0 0,-1 0 0 0 0,0 0 0 0 0,1-1 0 0 0,-1 0 0 0 0,0 0 1 0 0,1-1-1 0 0,-1 0 0 0 0,1 0 0 0 0,-1-1 0 0 0,1 0 0 0 0,-1-1 0 0 0,1 0 1 0 0,0 0-1 0 0,0-1 0 0 0,1 0 0 0 0,-1 0 0 0 0,1-1 0 0 0,-1 0 80 0 0,-33-32-5183 0 0,9-10-4444 0 0,29 39-1693 0 0</inkml:trace>
  <inkml:trace contextRef="#ctx0" brushRef="#br0" timeOffset="280.137">1457 545 12203 0 0,'0'0'2608'0'0,"0"0"-859"0"0,0 0-436 0 0,0 0-55 0 0,0 0-110 0 0,0 0-242 0 0,0 0-264 0 0,0 0-232 0 0,-10 33-142 0 0,-25 106-49 0 0,33-137-210 0 0,1 1 0 0 0,0-1 0 0 0,1 0 0 0 0,-1 0 0 0 0,0 1 0 0 0,1-1 0 0 0,-1 0 1 0 0,1 1-1 0 0,0-1 0 0 0,0 1 0 0 0,0-1 0 0 0,0 0 0 0 0,0 1 0 0 0,0-1 1 0 0,1 1-1 0 0,-1-1 0 0 0,1 0 0 0 0,0 1 0 0 0,0-1 0 0 0,0 0 0 0 0,0 0 1 0 0,0 0-1 0 0,0 0 0 0 0,0 0 0 0 0,1 0 0 0 0,-1 0 0 0 0,1 0 0 0 0,-1 0 0 0 0,2 1-9 0 0,4 3 48 0 0,0 0 44 0 0,0 0 1 0 0,1-1-1 0 0,0 0 1 0 0,0 0-1 0 0,0-1 1 0 0,1 0-1 0 0,-1 0 1 0 0,1-1-1 0 0,0 0 1 0 0,0-1-1 0 0,1 1 1 0 0,-1-2-1 0 0,0 0 1 0 0,0 0-1 0 0,1 0 1 0 0,-1-1 0 0 0,1-1-1 0 0,-1 1 1 0 0,0-2-1 0 0,1 1 1 0 0,-1-1-1 0 0,0-1 1 0 0,0 1-1 0 0,0-2 1 0 0,-1 1-1 0 0,1-1 1 0 0,-1 0-1 0 0,0-1 1 0 0,1 0-93 0 0,1-2 185 0 0,-1-1 1 0 0,0 0 0 0 0,-1 0-1 0 0,1 0 1 0 0,-1-1 0 0 0,-1 0-1 0 0,0-1 1 0 0,0 0 0 0 0,-1 0-1 0 0,0 0 1 0 0,-1-1 0 0 0,3-7-186 0 0,-6 13 44 0 0,-1 0 1 0 0,1-1 0 0 0,-1 1 0 0 0,0 0 0 0 0,0-1 0 0 0,0 0-1 0 0,-1 1 1 0 0,0-1 0 0 0,0 1 0 0 0,-1-1 0 0 0,1 1 0 0 0,-1-1-1 0 0,0 1 1 0 0,-1-1 0 0 0,1 1 0 0 0,-1 0 0 0 0,0 0-1 0 0,-1 0 1 0 0,1 0 0 0 0,-1 0 0 0 0,0 0 0 0 0,0 0 0 0 0,0 1-1 0 0,-1 0 1 0 0,0-1 0 0 0,1 2 0 0 0,-5-5-45 0 0,-4-1-109 0 0,0 0-1 0 0,0 1 1 0 0,-1 0 0 0 0,0 0-1 0 0,0 2 1 0 0,-1-1 0 0 0,0 2 0 0 0,0 0-1 0 0,0 1 1 0 0,-1 0 0 0 0,1 1 0 0 0,-1 0-1 0 0,0 2 1 0 0,0 0 0 0 0,0 0-1 0 0,0 1 1 0 0,0 1 0 0 0,0 1 109 0 0,-23 12-5343 0 0,34-12 3626 0 0,-8 2-10651 0 0</inkml:trace>
</inkml:ink>
</file>

<file path=ppt/ink/ink23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0:33.6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7954 0 0,'0'0'3276'0'0,"0"0"-611"0"0,0 0-401 0 0,0 0-315 0 0,0 0-329 0 0,0 0-324 0 0,0 0-337 0 0,0 0-256 0 0,0 0-93 0 0,0 0 31 0 0,0 0 33 0 0,0 0 32 0 0,0 0 20 0 0,5 3-83 0 0,52 13 1160 0 0,227-20 853 0 0,-257 0-2561 0 0,-26 4-88 0 0,-1 0-5 0 0,0 0-19 0 0,0 0-4 0 0,0 0-15 0 0,0 0-7 0 0,0 0-16 0 0,0 0-29 0 0,0 0-38 0 0,0 0-72 0 0,-24 2-10394 0 0,21-1 5793 0 0,-2 0-7350 0 0</inkml:trace>
</inkml:ink>
</file>

<file path=ppt/ink/ink23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0:33.9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14499 0 0,'0'0'2195'0'0,"0"0"-777"0"0,0 0-254 0 0,0 0 60 0 0,0 0 77 0 0,0 0-53 0 0,0 0-244 0 0,0 0-198 0 0,0 0-118 0 0,0 0-69 0 0,0 0-59 0 0,0 0-82 0 0,0 0-65 0 0,26 4-76 0 0,83 10-69 0 0,-2-20 239 0 0,-35 6-1643 0 0,-42 0-6992 0 0,-21 0-4207 0 0</inkml:trace>
</inkml:ink>
</file>

<file path=ppt/ink/ink23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0:35.0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23 14283 0 0,'0'0'1422'0'0,"0"0"-495"0"0,0 0 37 0 0,0 0 269 0 0,0 0 120 0 0,0 0-54 0 0,0 0-231 0 0,0 0-259 0 0,0 0-162 0 0,33-3-140 0 0,100-10-122 0 0,-20 7 494 0 0,-111 6-866 0 0,-1 0 0 0 0,0 0 1 0 0,1 0-1 0 0,-1 0 0 0 0,1 0 0 0 0,-1 0 0 0 0,1 0 0 0 0,-1 1 0 0 0,0-1 1 0 0,1 0-1 0 0,-1 1 0 0 0,0-1 0 0 0,1 1 0 0 0,-1 0 0 0 0,0-1 0 0 0,0 1 0 0 0,0 0 1 0 0,1 0-1 0 0,-1 0 0 0 0,0 0 0 0 0,0 0 0 0 0,0 0 0 0 0,0 0 0 0 0,-1 0 1 0 0,1 0-1 0 0,0 0 0 0 0,0 1 0 0 0,-1-1 0 0 0,1 0 0 0 0,-1 0 0 0 0,1 1 0 0 0,-1-1 1 0 0,1 0-1 0 0,-1 1 0 0 0,0-1 0 0 0,1 1 0 0 0,-1-1 0 0 0,0 0 0 0 0,0 1 1 0 0,0-1-1 0 0,0 1 0 0 0,-1-1 0 0 0,1 1 0 0 0,0-1 0 0 0,-1 1-13 0 0,-27 59 480 0 0,-60 28-167 0 0,61-65-216 0 0,1 2 1 0 0,1 1-1 0 0,1 1 1 0 0,1 1-1 0 0,-15 27-97 0 0,36-54 20 0 0,1-1 0 0 0,-1 1 0 0 0,1-1 0 0 0,-1 1 0 0 0,1 0 0 0 0,0 0 0 0 0,0 0 0 0 0,0 0 0 0 0,0 0 0 0 0,0 0 0 0 0,0 0 0 0 0,0 0 0 0 0,0 0 0 0 0,1 0 0 0 0,-1 0 0 0 0,1 0 0 0 0,0 0 0 0 0,0 1 0 0 0,0-1 0 0 0,0 0 0 0 0,0 0 0 0 0,0 0 0 0 0,0 0 0 0 0,1 1 0 0 0,-1-1 0 0 0,1 0 0 0 0,0 0 0 0 0,-1 0 0 0 0,1 0 0 0 0,0 0 0 0 0,0 0 0 0 0,0 0 0 0 0,1 0 0 0 0,-1-1 0 0 0,0 1 0 0 0,1 0 0 0 0,-1-1 0 0 0,1 1 0 0 0,-1-1 0 0 0,1 1 0 0 0,0-1 0 0 0,0 0 0 0 0,-1 1 0 0 0,1-1 0 0 0,0 0 0 0 0,0 0 0 0 0,0-1 0 0 0,0 1 0 0 0,1 0 0 0 0,-1-1 0 0 0,0 1 0 0 0,0-1 0 0 0,0 0 0 0 0,0 0 0 0 0,1 0 0 0 0,-1 0 0 0 0,0 0-20 0 0,87-14 474 0 0,43-48-398 0 0,-107 43-3925 0 0,-4-3-4013 0 0,-15 18-4995 0 0</inkml:trace>
</inkml:ink>
</file>

<file path=ppt/ink/ink23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0:34.4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244 58 1672 0 0,'0'0'2736'0'0,"0"0"-651"0"0,0 0-132 0 0,0 0 197 0 0,0 0 125 0 0,0 0-105 0 0,0 0-273 0 0,0 0-288 0 0,0 0-241 0 0,0 0-169 0 0,0 0-156 0 0,0 0-139 0 0,0 0-108 0 0,10-11-112 0 0,29-35-89 0 0,-38 46-544 0 0,-1 0 1 0 0,1 0-1 0 0,0 0 0 0 0,0 1 0 0 0,-1-1 1 0 0,1 0-1 0 0,0 1 0 0 0,-1-1 0 0 0,1 0 1 0 0,-1 1-1 0 0,1-1 0 0 0,0 1 0 0 0,-1-1 1 0 0,1 1-1 0 0,-1-1 0 0 0,1 1 1 0 0,-1 0-1 0 0,1-1 0 0 0,-1 1 0 0 0,0 0 1 0 0,1-1-1 0 0,-1 1 0 0 0,0 0 0 0 0,1-1 1 0 0,-1 1-1 0 0,0 0 0 0 0,0 0 0 0 0,0-1 1 0 0,0 1-1 0 0,0 0 0 0 0,0 0 0 0 0,0-1 1 0 0,0 1-1 0 0,0 0 0 0 0,0 0 1 0 0,0-1-1 0 0,0 1 0 0 0,0 0 0 0 0,-1-1 1 0 0,1 1-1 0 0,0 0 0 0 0,0 0 0 0 0,-1-1 1 0 0,1 1-1 0 0,-1 0 0 0 0,1-1 0 0 0,-1 1 1 0 0,1-1-52 0 0,0 4 225 0 0,-13 268 1490 0 0,5-166-1778 0 0,4-89-715 0 0,2-14-3030 0 0,1-11-4986 0 0,1 4-2875 0 0</inkml:trace>
  <inkml:trace contextRef="#ctx0" brushRef="#br0" timeOffset="241.965">1 382 11506 0 0,'0'0'2633'0'0,"0"0"-1167"0"0,0 0-425 0 0,0 0 174 0 0,0 0 249 0 0,0 0 55 0 0,0 0-176 0 0,0 0-296 0 0,0 0-223 0 0,0 0-162 0 0,36 2-118 0 0,113 1-60 0 0,-47-11 223 0 0,98 0-290 0 0,-162 20-2182 0 0,-34-4-2393 0 0,-3 1-3518 0 0,-1-5-4733 0 0</inkml:trace>
</inkml:ink>
</file>

<file path=ppt/ink/ink23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0:32.3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140 168 408 0 0,'0'0'2170'0'0,"0"0"-455"0"0,0 0 3 0 0,0 0 234 0 0,0 0 238 0 0,0 0 1 0 0,0 0-232 0 0,0 0-337 0 0,0 0-315 0 0,0 0-223 0 0,0 0-153 0 0,-2-4-130 0 0,-9-14-107 0 0,-4 49 2284 0 0,11-1-2778 0 0,-11 92 455 0 0,-5 0 1 0 0,-18 51-656 0 0,4-59 381 0 0,33-113-266 0 0,1-1 56 0 0,0 0 63 0 0,14-57 940 0 0,104-214-944 0 0,-67 168-164 0 0,-33 66-77 0 0,-10 16 30 0 0,2-1-1 0 0,0 2 0 0 0,2 0 1 0 0,0 0-1 0 0,1 1 1 0 0,15-17-19 0 0,-16 62-119 0 0,-2 171 527 0 0,-11-133-408 0 0,-4 116 123 0 0,18-129-123 0 0,12-69 61 0 0,257-418 154 0 0,-231 365-134 0 0,-43 108-173 0 0,12 125 476 0 0,33 202 359 0 0,-38-309-680 0 0,-9-51-441 0 0,-2-19-128 0 0,12-34-2526 0 0,-5 11-6033 0 0,-5 29-2666 0 0</inkml:trace>
  <inkml:trace contextRef="#ctx0" brushRef="#br0" timeOffset="485.618">1017 116 10426 0 0,'0'0'1495'0'0,"0"0"-251"0"0,0 0 10 0 0,0 0 166 0 0,0 0 122 0 0,0 0-120 0 0,0 0-293 0 0,0 0-242 0 0,0 0-155 0 0,0 0-82 0 0,0 0-49 0 0,0 0-90 0 0,5 30-78 0 0,15 94-66 0 0,35 57 1037 0 0,1 47-719 0 0,-25-308 896 0 0,40-64-1358 0 0,-47 96-180 0 0,-2-2-1 0 0,-2 0 1 0 0,-3-1-1 0 0,-1-1 1 0 0,-1-10-43 0 0,-1-80-3351 0 0,-14 151 1091 0 0,0-1-2706 0 0,0-1-6715 0 0</inkml:trace>
  <inkml:trace contextRef="#ctx0" brushRef="#br0" timeOffset="863.984">1517 459 8722 0 0,'0'0'2415'0'0,"0"0"-655"0"0,0 0-154 0 0,0 0 169 0 0,0 0 22 0 0,0 0-202 0 0,0 0-393 0 0,0 0-417 0 0,0 0-265 0 0,0 0-95 0 0,0 0-26 0 0,0 0-8 0 0,0 0 33 0 0,0 5-19 0 0,-3 39 275 0 0,2-33-608 0 0,-1-1 1 0 0,1 1-1 0 0,1 0 1 0 0,0-1-1 0 0,0 1 1 0 0,1 0 0 0 0,1 0-1 0 0,0-1 1 0 0,0 1-1 0 0,1-1 1 0 0,2 7-73 0 0,-4-15 26 0 0,0 0 0 0 0,0 1 0 0 0,1-1 0 0 0,-1-1 1 0 0,0 1-1 0 0,1 0 0 0 0,-1 0 0 0 0,1 0 0 0 0,0-1 0 0 0,0 1 1 0 0,-1-1-1 0 0,1 1 0 0 0,0-1 0 0 0,0 0 0 0 0,0 0 0 0 0,0 0 1 0 0,0 0-1 0 0,1 0 0 0 0,-1 0 0 0 0,0-1 0 0 0,0 1 0 0 0,1-1 1 0 0,-1 1-1 0 0,0-1 0 0 0,1 0 0 0 0,-1 0 0 0 0,0 0 0 0 0,1 0 1 0 0,-1 0-1 0 0,0-1 0 0 0,1 1 0 0 0,-1-1 0 0 0,0 1 0 0 0,0-1 1 0 0,0 0-1 0 0,1 0 0 0 0,-1 0 0 0 0,1-1-26 0 0,61-63 1034 0 0,-58 55-976 0 0,-1 0-1 0 0,0 0 1 0 0,-1-1 0 0 0,0 0-1 0 0,-1 0 1 0 0,0 0-1 0 0,-1 0 1 0 0,0-1-1 0 0,-1 1 1 0 0,0-1 0 0 0,-1 1-1 0 0,0-9-57 0 0,-1 16-51 0 0,0-1 0 0 0,-1 1-1 0 0,1-1 1 0 0,-1 1 0 0 0,0 0 0 0 0,0-1-1 0 0,0 1 1 0 0,-1 0 0 0 0,1 0 0 0 0,-1 1-1 0 0,0-1 1 0 0,0 0 0 0 0,-1 1 0 0 0,1 0-1 0 0,-1 0 1 0 0,1 0 0 0 0,-1 0 0 0 0,0 0 0 0 0,0 1-1 0 0,0 0 1 0 0,0 0 0 0 0,-5-2 51 0 0,-36-6-8564 0 0,35 10-3562 0 0</inkml:trace>
</inkml:ink>
</file>

<file path=ppt/ink/ink2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5:19.3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60 317 4745 0 0,'0'0'2851'0'0,"0"0"-936"0"0,0 0-270 0 0,0 0 127 0 0,0 0 82 0 0,0 0-35 0 0,0 0-159 0 0,0 0-245 0 0,0 0-200 0 0,0 0-164 0 0,0 0-169 0 0,0 0-140 0 0,0 0-128 0 0,-12-3-99 0 0,-36-10-55 0 0,145 7 2896 0 0,260 21-1774 0 0,-286-8-1485 0 0,-71-7-82 0 0,0 0-10 0 0,0 0-13 0 0,0 0 10 0 0,0 0-4 0 0,0 0 14 0 0,0 0-4 0 0,0 0-28 0 0,0 0 8 0 0,0 0 8 0 0,0 0 16 0 0,0 0 7 0 0,0 0 9 0 0,0 0-11 0 0,0 0-26 0 0,0 0 17 0 0,0 0-1 0 0,0 0-10 0 0,0 0 8 0 0,0 0-1 0 0,0 0-6 0 0,0 0 31 0 0,0 0 3 0 0,0 0-7 0 0,0 0-2 0 0,0 0-10 0 0,0 0-6 0 0,0 0 32 0 0,0 0-12 0 0,0 0 14 0 0,0 0 23 0 0,0 0-4 0 0,0 0 0 0 0,0 0-3 0 0,0 0 23 0 0,0 0 10 0 0,-4-12 208 0 0,-22-39-175 0 0,-49-122-370 0 0,72 127-1094 0 0,14 19-5781 0 0,-6 19-3986 0 0</inkml:trace>
</inkml:ink>
</file>

<file path=ppt/ink/ink23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0:36.7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1 502 2080 0 0,'0'0'2993'0'0,"0"0"-790"0"0,0 0-270 0 0,0 0 2 0 0,0 0-35 0 0,0 0-176 0 0,0 0-278 0 0,0 0-275 0 0,0 0-236 0 0,0 0-139 0 0,0 0-84 0 0,0 0-22 0 0,4-3-30 0 0,51-54 3537 0 0,22-46-2162 0 0,-9 12-1624 0 0,135-154 426 0 0,-203 244-835 0 0,0 1 0 0 0,1 0 1 0 0,-1 0-1 0 0,0 0 0 0 0,1-1 0 0 0,-1 1 0 0 0,1 0 0 0 0,-1 0 0 0 0,0 0 1 0 0,1 0-1 0 0,-1 0 0 0 0,1 0 0 0 0,-1 0 0 0 0,0 0 0 0 0,1 0 0 0 0,-1 0 1 0 0,1 0-1 0 0,-1 0 0 0 0,1 0 0 0 0,-1 0 0 0 0,0 0 0 0 0,1 0 1 0 0,-1 0-1 0 0,1 0 0 0 0,-1 1 0 0 0,0-1 0 0 0,1 0 0 0 0,-1 0 0 0 0,0 0 1 0 0,1 1-1 0 0,-1-1 0 0 0,0 0 0 0 0,1 1 0 0 0,-1-1 0 0 0,0 0 0 0 0,1 1 1 0 0,-1-1-1 0 0,0 0 0 0 0,0 1 0 0 0,0-1 0 0 0,1 0 0 0 0,-1 1 1 0 0,0-1-1 0 0,0 1 0 0 0,0-1 0 0 0,0 0 0 0 0,0 1 0 0 0,0-1 0 0 0,0 1 1 0 0,0-1-1 0 0,0 0 0 0 0,0 1 0 0 0,0-1 0 0 0,0 1 0 0 0,0-1 0 0 0,0 1 1 0 0,0-1-1 0 0,0 0 0 0 0,0 1 0 0 0,0-1 0 0 0,0 1 0 0 0,-1-1 0 0 0,1 0 1 0 0,0 1-1 0 0,0-1 0 0 0,-1 1-2 0 0,1 48 19 0 0,0-32 12 0 0,-21 240-5 0 0,27-177-81 0 0,-5-79 54 0 0,0-1 0 0 0,0 1 0 0 0,0-1 0 0 0,1 1 0 0 0,-1-1 0 0 0,0 0 0 0 0,0 1 1 0 0,1-1-1 0 0,-1 0 0 0 0,0 0 0 0 0,0 0 0 0 0,1 0 0 0 0,-1 0 0 0 0,0 0 0 0 0,0 0 0 0 0,1 0 0 0 0,-1 0 0 0 0,0-1 0 0 0,0 1 1 0 0,1-1-1 0 0,-1 1 0 0 0,0-1 0 0 0,0 1 0 0 0,0-1 0 0 0,0 0 0 0 0,0 1 0 0 0,0-1 0 0 0,0 0 0 0 0,0 0 0 0 0,0 0 0 0 0,0 0 1 0 0,0 0-1 0 0,0 0 0 0 0,-1 0 0 0 0,1 0 1 0 0,186-220-106 0 0,-55 56-71 0 0,-133 191 16 0 0,-69 142 262 0 0,27 17 131 0 0,43-101-221 0 0,0-83-23 0 0,0-1 13 0 0,0 0-22 0 0,0 0 3 0 0,0 0 8 0 0,0 0-6 0 0,0 0-8 0 0,0 0-6 0 0,0 0 2 0 0,0 0-9 0 0,0 0-2 0 0,0 0 3 0 0,11-22-381 0 0,-1 1-2728 0 0,-7 12-1465 0 0,1 1-6844 0 0,-3 5 2661 0 0</inkml:trace>
</inkml:ink>
</file>

<file path=ppt/ink/ink23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0:38.2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305 1 5857 0 0,'0'0'2179'0'0,"0"0"-137"0"0,0 0 13 0 0,0 0 0 0 0,0 0-145 0 0,0 0-304 0 0,0 0-305 0 0,0 0-228 0 0,0 0-145 0 0,0 0-89 0 0,0 0-60 0 0,0 0-74 0 0,0 0-70 0 0,-15 7-60 0 0,-46 25-61 0 0,10 18 1044 0 0,-7 66-250 0 0,41-74-1050 0 0,-1-2-154 0 0,1 1 0 0 0,2 1 0 0 0,2 0 0 0 0,1 1 0 0 0,3 0 0 0 0,1 1 0 0 0,3 0 0 0 0,1 0 0 0 0,2 1 0 0 0,2 1-104 0 0,46 86 281 0 0,-30-116 885 0 0,-14-20-1115 0 0,-2 4-69 0 0,0 0 6 0 0,0 0-1 0 0,0 0 4 0 0,0 1 2 0 0,1 2 6 0 0,18 22 11 0 0,-19-24-31 0 0,0-1-18 0 0,0 0-9 0 0,0 0-14 0 0,0 0-45 0 0,0 0-67 0 0,8-11-3983 0 0,-5 7-3095 0 0,-1 0-5256 0 0</inkml:trace>
  <inkml:trace contextRef="#ctx0" brushRef="#br0" timeOffset="887.06">515 303 7866 0 0,'0'0'2595'0'0,"0"0"-792"0"0,0 0-459 0 0,0 0-106 0 0,0 0-6 0 0,0 0-36 0 0,0 0-113 0 0,0 0-196 0 0,0 0-160 0 0,0 0-136 0 0,0 0-80 0 0,3 19-71 0 0,25 120 537 0 0,26 74 557 0 0,-34-106-1029 0 0,-20-107-453 0 0,13-7 784 0 0,61-114 561 0 0,-48 66-1191 0 0,-3-1 1 0 0,-2 0 0 0 0,-3-2 0 0 0,4-26-207 0 0,9-46-601 0 0,-28 127-1825 0 0,1 6-5179 0 0,-3-3-4619 0 0</inkml:trace>
  <inkml:trace contextRef="#ctx0" brushRef="#br0" timeOffset="1330.85">981 689 10946 0 0,'0'0'1814'0'0,"0"0"-362"0"0,0 0-65 0 0,0 0 84 0 0,0 0 0 0 0,0 0-166 0 0,0 0-267 0 0,0 0-263 0 0,0 0-165 0 0,0 0-98 0 0,0 0-55 0 0,0 0-41 0 0,0 0-40 0 0,-3-1-43 0 0,1 1-290 0 0,1 0 0 0 0,-1 0 1 0 0,0 0-1 0 0,1 0 0 0 0,-1 0 1 0 0,0 1-1 0 0,1-1 1 0 0,-1 1-1 0 0,0-1 0 0 0,1 1 1 0 0,-1-1-1 0 0,1 1 1 0 0,-1 0-1 0 0,1 0 0 0 0,-1 0 1 0 0,1 0-1 0 0,0 0 0 0 0,0 0 1 0 0,-1 0-1 0 0,1 0 1 0 0,0 0-1 0 0,0 1 0 0 0,0-1 1 0 0,0 0-1 0 0,0 1 1 0 0,0-1-1 0 0,0 1 0 0 0,1-1 1 0 0,-1 1-1 0 0,1-1 0 0 0,-1 1 1 0 0,0 1-44 0 0,-1-1 22 0 0,0-1 0 0 0,0 1 0 0 0,0 0 0 0 0,1 0 0 0 0,-1 0 0 0 0,0 1 0 0 0,1-1 0 0 0,0 0 0 0 0,-1 1 0 0 0,1-1 0 0 0,0 1 0 0 0,0-1 0 0 0,0 1 0 0 0,1-1 0 0 0,-1 1-1 0 0,1 0 1 0 0,-1-1 0 0 0,1 1 0 0 0,0 0 0 0 0,0-1 0 0 0,0 1 0 0 0,0 0 0 0 0,0-1 0 0 0,1 1 0 0 0,-1 0 0 0 0,1-1 0 0 0,0 1 0 0 0,0 0 0 0 0,0-1 0 0 0,0 1 0 0 0,0-1 0 0 0,1 0 0 0 0,-1 1 0 0 0,1-1 0 0 0,-1 0 0 0 0,1 0 0 0 0,0 0 0 0 0,0 0 0 0 0,0 0 0 0 0,0 0 0 0 0,0-1 0 0 0,0 1 0 0 0,0-1 0 0 0,1 1 0 0 0,-1-1 0 0 0,0 0 0 0 0,1 0 0 0 0,0 0-22 0 0,6 1-7 0 0,-1-1 1 0 0,1 0-1 0 0,0 0 1 0 0,-1-1-1 0 0,1-1 1 0 0,0 1-1 0 0,-1-1 1 0 0,1-1-1 0 0,0 1 1 0 0,-1-2-1 0 0,0 1 0 0 0,1-1 1 0 0,-1 0-1 0 0,0-1 1 0 0,-1 0-1 0 0,1 0 1 0 0,-1 0-1 0 0,2-2 7 0 0,0-1-645 0 0,2-3-2683 0 0,-4 1-5764 0 0,-3 5-3427 0 0</inkml:trace>
  <inkml:trace contextRef="#ctx0" brushRef="#br0" timeOffset="6168.058">1531 623 0 0 0,'0'0'333'0'0,"0"0"480"0"0,0 0 177 0 0,0 0 148 0 0,0 0 222 0 0,0 0 186 0 0,3-1 76 0 0,0-1-699 0 0,3-1-710 0 0,0 2 8731 0 0,-5 1-8206 0 0,-1 0-43 0 0,0 0-60 0 0,-17 58 4565 0 0,-44 17-4576 0 0,31-43-226 0 0,-44 37-366 0 0,54-53-1341 0 0,14-16-3553 0 0,4-7-6010 0 0,2 3 1711 0 0</inkml:trace>
  <inkml:trace contextRef="#ctx0" brushRef="#br0" timeOffset="6460.452">1320 645 2088 0 0,'0'0'3399'0'0,"0"0"-606"0"0,0 0-343 0 0,0 0-133 0 0,0 0-286 0 0,0 0-421 0 0,0 0-508 0 0,0 0-417 0 0,0 0-277 0 0,0 0-64 0 0,0 0 107 0 0,0 0 149 0 0,0 0 130 0 0,0 6 33 0 0,1 0-543 0 0,0-1 0 0 0,1 1-1 0 0,-1-1 1 0 0,1 1-1 0 0,0-1 1 0 0,0 0 0 0 0,1 0-1 0 0,0 0 1 0 0,0 0-1 0 0,0-1 1 0 0,0 1 0 0 0,1-1-1 0 0,-1 0 1 0 0,1 0-1 0 0,0 0 1 0 0,1 0 0 0 0,-1-1-1 0 0,3 2-219 0 0,59 29 1717 0 0,34 28-732 0 0,-84-16 117 0 0,-16-24-7726 0 0,0-13-818 0 0,0-9-4179 0 0</inkml:trace>
  <inkml:trace contextRef="#ctx0" brushRef="#br0" timeOffset="7057.74">1920 421 3225 0 0,'0'0'3866'0'0,"0"0"-1176"0"0,0 0-544 0 0,0 0-173 0 0,0 0-191 0 0,0 0-282 0 0,0 0-327 0 0,0 0-349 0 0,0 0-217 0 0,0 0-115 0 0,0 0-40 0 0,0 0 29 0 0,0 0 74 0 0,0 4 49 0 0,2 15-153 0 0,-1 0-1 0 0,0 1 1 0 0,-2-1 0 0 0,0 0-1 0 0,-1 1 1 0 0,-1-1-1 0 0,-1 0 1 0 0,-1-1 0 0 0,-3 8-451 0 0,5-18 42 0 0,-2 3-20 0 0,0 0 0 0 0,1 0-1 0 0,0 0 1 0 0,1 1 0 0 0,0-1 0 0 0,1 1 0 0 0,0 0-1 0 0,1 0 1 0 0,0 0 0 0 0,1 0 0 0 0,0-1 0 0 0,2 9-22 0 0,0-17 26 0 0,1 0 0 0 0,-1-1 0 0 0,1 1-1 0 0,0-1 1 0 0,0 1 0 0 0,0-1 0 0 0,0 0 0 0 0,0 0 0 0 0,1 0 0 0 0,-1 0 0 0 0,0-1 0 0 0,1 0 0 0 0,0 1 0 0 0,-1-1 0 0 0,1 0 0 0 0,0-1 0 0 0,-1 1 0 0 0,1-1 0 0 0,0 1 0 0 0,0-1 0 0 0,0 0-1 0 0,3-1-24 0 0,0 0 11 0 0,-1 0 0 0 0,1 0 0 0 0,0-1 1 0 0,0 1-1 0 0,0-2 0 0 0,-1 1 1 0 0,1-1-1 0 0,-1 0 0 0 0,0 0 1 0 0,0-1-1 0 0,0 0 0 0 0,0 0 1 0 0,0-1-13 0 0,0 1-107 0 0,6-20-2179 0 0,-10 13-1595 0 0,-1 2-4078 0 0,-1 6-3557 0 0</inkml:trace>
  <inkml:trace contextRef="#ctx0" brushRef="#br0" timeOffset="7600.41">1679 262 6273 0 0,'0'0'2249'0'0,"0"0"-169"0"0,0 0-69 0 0,0 0-44 0 0,0 0-249 0 0,0 0-352 0 0,0 0-281 0 0,0 0-215 0 0,0 0-122 0 0,0 0-77 0 0,0 0-47 0 0,0 0-41 0 0,0 0-44 0 0,3-5-38 0 0,93-96 2622 0 0,14-6-1960 0 0,-77 88-661 0 0,-32 19-460 0 0,-1 0-7 0 0,0 0-2 0 0,14 7 93 0 0,5 14 54 0 0,0 1 0 0 0,-2 1 0 0 0,-1 1 0 0 0,-1 0 0 0 0,6 14-180 0 0,-13-24 27 0 0,28 45 31 0 0,-27-59-3874 0 0,-5-3-6500 0 0,-2 3-2485 0 0</inkml:trace>
</inkml:ink>
</file>

<file path=ppt/ink/ink23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0:50.7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86 4121 0 0,'0'0'1915'0'0,"0"0"-257"0"0,0 0-98 0 0,0 0 28 0 0,0 0-58 0 0,0 0-211 0 0,0 0-267 0 0,0 0-217 0 0,0 0-146 0 0,0 0-56 0 0,0 0-8 0 0,5-4 9 0 0,15-14 12 0 0,48 0 3701 0 0,-47 17-3691 0 0,197-25 2135 0 0,-84 8-2150 0 0,-162 20-4677 0 0,11 1-293 0 0,4-1-3532 0 0,6-1-3153 0 0</inkml:trace>
</inkml:ink>
</file>

<file path=ppt/ink/ink23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0:51.0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5057 0 0,'0'0'2069'0'0,"0"0"-1076"0"0,0 0-202 0 0,0 0 378 0 0,0 0 413 0 0,0 0 155 0 0,0 0-130 0 0,0 0-236 0 0,0 0-275 0 0,0 0-188 0 0,0 0-148 0 0,0 0-132 0 0,0 0-88 0 0,7 32-88 0 0,20 102-71 0 0,-20-57 193 0 0,-19 46 20 0 0,0 0-1409 0 0,24-115-2167 0 0,1-8-2350 0 0,-9 0 1011 0 0,0 0-4538 0 0</inkml:trace>
</inkml:ink>
</file>

<file path=ppt/ink/ink23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0:51.5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37 9250 0 0,'0'0'1331'0'0,"0"0"-622"0"0,0 0-59 0 0,0 0 338 0 0,0 0 367 0 0,0 0 139 0 0,0 0-115 0 0,0 0-196 0 0,0 0-223 0 0,0 0-163 0 0,0 0-126 0 0,0 0-120 0 0,15 26-99 0 0,48 81-100 0 0,-31-38 143 0 0,14 112 262 0 0,-13-56-575 0 0,-16-99-128 0 0,-17-26-18 0 0,28-41 1274 0 0,31-72-721 0 0,45-208-264 0 0,-86 230-1258 0 0,-17 87-226 0 0,-1 4-2950 0 0,0 0-4392 0 0,2 3-2667 0 0</inkml:trace>
</inkml:ink>
</file>

<file path=ppt/ink/ink23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0:51.9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118 22 3041 0 0,'0'0'2391'0'0,"0"0"-397"0"0,0 0 30 0 0,0 0 178 0 0,0 0-44 0 0,0 0-310 0 0,0 0-408 0 0,0 0-337 0 0,0 0-221 0 0,0 0-153 0 0,0 0-99 0 0,0 0-72 0 0,0 0-68 0 0,0-4-65 0 0,-2-13-61 0 0,-22 17 531 0 0,17 4-809 0 0,0 1 0 0 0,1-1 0 0 0,-1 1 0 0 0,1 1 0 0 0,1-1-1 0 0,-1 1 1 0 0,1 0 0 0 0,0 1 0 0 0,0-1 0 0 0,1 1 0 0 0,0 0-1 0 0,0 0 1 0 0,0 0 0 0 0,1 1 0 0 0,0-1 0 0 0,1 1 0 0 0,-1-1-1 0 0,1 1 1 0 0,0 5-86 0 0,2-11 29 0 0,-1 1-1 0 0,1-1 0 0 0,0 0 0 0 0,0 0 0 0 0,0 1 1 0 0,0-1-1 0 0,0 0 0 0 0,1 1 0 0 0,-1-1 0 0 0,1 0 1 0 0,0 0-1 0 0,-1 1 0 0 0,1-1 0 0 0,0 0 0 0 0,0 0 1 0 0,0 0-1 0 0,0 0 0 0 0,1 0 0 0 0,-1 0 1 0 0,1 0-1 0 0,-1-1 0 0 0,1 1 0 0 0,-1 0 0 0 0,1-1 1 0 0,0 1-1 0 0,0-1 0 0 0,0 0 0 0 0,0 0 0 0 0,0 1 1 0 0,0-1-1 0 0,0-1 0 0 0,0 1 0 0 0,1 0 1 0 0,-1 0-1 0 0,0-1 0 0 0,0 1 0 0 0,1-1 0 0 0,-1 0 1 0 0,0 0-29 0 0,2 1 26 0 0,0 0 0 0 0,0 0 1 0 0,-1-1-1 0 0,1 1 0 0 0,0-1 1 0 0,0 0-1 0 0,0 0 0 0 0,-1-1 1 0 0,1 1-1 0 0,0-1 1 0 0,0 0-1 0 0,-1 0 0 0 0,1 0 1 0 0,-1 0-1 0 0,1-1 0 0 0,-1 1 1 0 0,1-1-1 0 0,-1 0 1 0 0,0 0-1 0 0,0 0 0 0 0,0-1 1 0 0,3-2-27 0 0,7-15-1859 0 0,-3 4-6136 0 0,-8 15-3612 0 0</inkml:trace>
</inkml:ink>
</file>

<file path=ppt/ink/ink23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0:52.6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5281 0 0,'0'0'3730'0'0,"0"0"-1581"0"0,0 0-604 0 0,0 0-138 0 0,0 0-105 0 0,0 0-104 0 0,0 0-168 0 0,0 0-149 0 0,0 0-105 0 0,0 0-79 0 0,0 0-125 0 0,0 0-117 0 0,0 0-93 0 0,0 16-100 0 0,0 75 114 0 0,20-32 355 0 0,-17-58-651 0 0,-1-1-1 0 0,1 1 0 0 0,0 0 1 0 0,-1-1-1 0 0,1 1 0 0 0,0-1 1 0 0,0 0-1 0 0,0 0 0 0 0,-1 0 1 0 0,1 0-1 0 0,0 0 0 0 0,0 0 1 0 0,-1-1-1 0 0,1 0 0 0 0,0 1 1 0 0,-1-1-1 0 0,1 0 1 0 0,0 0-1 0 0,-1-1 0 0 0,1 1-79 0 0,64-80 904 0 0,-36 34-243 0 0,-31 46-639 0 0,14 20-174 0 0,18 120 216 0 0,-27-102-85 0 0,-1 87-31 0 0,-5-117 55 0 0,-1-1 0 0 0,0 1 0 0 0,0-1 0 0 0,-1 0 0 0 0,1 0 0 0 0,-1 0 0 0 0,-1 0 0 0 0,1 0 0 0 0,-1 0 1 0 0,0-1-1 0 0,0 0 0 0 0,-1 0 0 0 0,1 0 0 0 0,-1 0 0 0 0,0-1 0 0 0,0 0 0 0 0,-1 0 0 0 0,1 0 0 0 0,-1 0 0 0 0,0-1 0 0 0,0 0 0 0 0,0-1 0 0 0,-3 1-2 0 0,8-3 1 0 0,-1-1 1 0 0,1 0 0 0 0,-1 0 0 0 0,1 0 0 0 0,0 0-1 0 0,-1 0 1 0 0,1 0 0 0 0,0 0 0 0 0,0-1 0 0 0,0 1 0 0 0,0 0-1 0 0,0-1 1 0 0,0 1 0 0 0,0-1 0 0 0,0 1 0 0 0,0-1 0 0 0,1 1-1 0 0,-1-1 1 0 0,1 1 0 0 0,-1-1 0 0 0,1 0 0 0 0,-1 1-1 0 0,1-1 1 0 0,0 0 0 0 0,0 0 0 0 0,0 1 0 0 0,0-1 0 0 0,0 0-1 0 0,0 1 1 0 0,1-1 0 0 0,-1 0 0 0 0,1 1 0 0 0,-1-1 0 0 0,1 0-1 0 0,0 0-2 0 0,-1-4-36 0 0,2-12 9 0 0,0 1 0 0 0,2 0-1 0 0,0 0 1 0 0,1 0 0 0 0,0 0-1 0 0,1 1 1 0 0,1 0 0 0 0,1 0 0 0 0,3-3 27 0 0,16-39-502 0 0,-20 40-219 0 0,9-19-1186 0 0,-3 15-7926 0 0,-9 14-1939 0 0</inkml:trace>
</inkml:ink>
</file>

<file path=ppt/ink/ink23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0:53.3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60 0 0 0,'0'0'1020'0'0,"0"0"685"0"0,0 0 270 0 0,0 0-30 0 0,0 0-198 0 0,0 0-257 0 0,0 0-139 0 0,0 0 15 0 0,0 0 63 0 0,0 0 45 0 0,0 0-32 0 0,0 0-107 0 0,5 3-126 0 0,-2-1-945 0 0,0 0-1 0 0,1 0 1 0 0,0 0 0 0 0,-1-1-1 0 0,1 0 1 0 0,0 1-1 0 0,0-1 1 0 0,-1-1-1 0 0,1 1 1 0 0,0 0 0 0 0,0-1-1 0 0,0 0 1 0 0,0 0-1 0 0,0 0 1 0 0,0-1 0 0 0,0 1-1 0 0,0-1 1 0 0,0 0-1 0 0,-1 0 1 0 0,1 0 0 0 0,0 0-1 0 0,0-1 1 0 0,1 0-264 0 0,75-54 1533 0 0,-79 55-1531 0 0,0 0 0 0 0,0 1 0 0 0,-1-1 0 0 0,1 0-1 0 0,0 0 1 0 0,0 0 0 0 0,0 1 0 0 0,0-1-1 0 0,0 0 1 0 0,0 1 0 0 0,0-1 0 0 0,0 1-1 0 0,1-1 1 0 0,-1 1 0 0 0,0 0 0 0 0,0 0 0 0 0,0-1-1 0 0,0 1 1 0 0,1 0 0 0 0,-1 0 0 0 0,0 0-1 0 0,0 0 1 0 0,0 0 0 0 0,1 0 0 0 0,-1 0-1 0 0,0 1 1 0 0,0-1 0 0 0,0 0 0 0 0,0 1 0 0 0,1-1-1 0 0,-1 1 1 0 0,0-1 0 0 0,0 1 0 0 0,0 0-1 0 0,0-1 1 0 0,0 1 0 0 0,0 0 0 0 0,-1 0-1 0 0,1-1 1 0 0,0 1 0 0 0,0 0 0 0 0,0 0 0 0 0,-1 0-1 0 0,1 0 1 0 0,0 0 0 0 0,-1 0 0 0 0,1 0-1 0 0,-1 0 1 0 0,1 1 0 0 0,-1-1 0 0 0,0 0-1 0 0,0 0 1 0 0,1 0 0 0 0,-1 0 0 0 0,0 2-2 0 0,20 40-1 0 0,-1 0-1 0 0,-3 2 1 0 0,-1 0 0 0 0,-3 1-1 0 0,6 39 2 0 0,4 12-11 0 0,-17 21 31 0 0,-9-110-12 0 0,-1 0-1 0 0,0 0 0 0 0,-1-1 0 0 0,0 0 0 0 0,0 0 0 0 0,0-1 1 0 0,-1 1-1 0 0,0-2 0 0 0,0 1 0 0 0,-1-1 0 0 0,1 0 0 0 0,-1 0 1 0 0,0-1-1 0 0,0 0 0 0 0,-1 0 0 0 0,1-1 0 0 0,-1 0 0 0 0,0-1 1 0 0,-2 1-8 0 0,-136 15-57 0 0,147-18 57 0 0,-1 0 0 0 0,0 0-1 0 0,0 0 1 0 0,0 0 0 0 0,0-1-1 0 0,0 1 1 0 0,0 0 0 0 0,0 0-1 0 0,0-1 1 0 0,1 1 0 0 0,-1-1-1 0 0,0 1 1 0 0,0-1 0 0 0,0 1-1 0 0,1-1 1 0 0,-1 1 0 0 0,0-1-1 0 0,1 0 1 0 0,-1 1 0 0 0,0-1-1 0 0,1 0 1 0 0,-1 0 0 0 0,1 1-1 0 0,-1-1 1 0 0,1 0 0 0 0,-1 0-1 0 0,1 0 1 0 0,0 0-1 0 0,0 1 1 0 0,-1-1 0 0 0,1 0-1 0 0,0 0 1 0 0,0 0 0 0 0,0 0-1 0 0,0 0 1 0 0,0 0 0 0 0,0 0-1 0 0,0 0 1 0 0,0 0 0 0 0,0 0-1 0 0,0 0 1 0 0,1 1 0 0 0,-1-1-1 0 0,0 0 1 0 0,1 0 0 0 0,-1 0-1 0 0,0 0 1 0 0,19-40-42 0 0,204-162-2067 0 0,-208 181-2122 0 0,-11 11-4206 0 0,-2 3-3688 0 0</inkml:trace>
</inkml:ink>
</file>

<file path=ppt/ink/ink23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0:53.8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0 214 3337 0 0,'0'0'2666'0'0,"0"0"-64"0"0,0 0-61 0 0,0 0-159 0 0,0 0-333 0 0,0 0-418 0 0,0 0-359 0 0,0 0-271 0 0,0 0-195 0 0,0 0-97 0 0,0 0-52 0 0,0 0-32 0 0,0 0 26 0 0,10-9-11 0 0,76-77 1415 0 0,2-18-264 0 0,-87 103-1788 0 0,-1 1-1 0 0,1-1 1 0 0,-1 0-1 0 0,1 0 1 0 0,-1 0-1 0 0,1 0 1 0 0,0 0-1 0 0,0 1 1 0 0,-1-1-1 0 0,1 0 1 0 0,0 0-1 0 0,0 1 1 0 0,0-1-1 0 0,0 1 0 0 0,0-1 1 0 0,0 1-1 0 0,0-1 1 0 0,0 1-1 0 0,0 0 1 0 0,0-1-1 0 0,0 1 1 0 0,0 0-1 0 0,0 0 1 0 0,0 0-1 0 0,0 0 1 0 0,0 0-1 0 0,0 0 1 0 0,0 0-1 0 0,0 0 1 0 0,1 0-1 0 0,-1 0 1 0 0,0 0-1 0 0,0 1 1 0 0,0-1-1 0 0,0 1 1 0 0,0-1-1 0 0,0 0 1 0 0,0 1-1 0 0,-1 0 1 0 0,1-1-1 0 0,0 1 1 0 0,0 0-1 0 0,0-1 1 0 0,0 1-3 0 0,109 157 100 0 0,-94-140 41 0 0,1 4-3480 0 0,-16-21-1891 0 0,0-1-715 0 0,-1 0-6515 0 0</inkml:trace>
</inkml:ink>
</file>

<file path=ppt/ink/ink23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0:57.7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43 371 0 0 0,'0'0'224'0'0,"0"0"594"0"0,0 0 240 0 0,0 0 143 0 0,0 0 67 0 0,0 0-10 0 0,0 0 19 0 0,-3-8-30 0 0,0-2-765 0 0,-9-23 2781 0 0,1 33 2713 0 0,-2 18-3884 0 0,13-17-1990 0 0,1 1-1 0 0,-1-1 0 0 0,1 1 0 0 0,-1-1 1 0 0,1 1-1 0 0,0-1 0 0 0,0 1 0 0 0,0-1 1 0 0,0 0-1 0 0,0 1 0 0 0,0-1 0 0 0,0 0 1 0 0,0 0-1 0 0,0 0 0 0 0,1 1 0 0 0,-1-1 1 0 0,0-1-1 0 0,1 1 0 0 0,-1 0 0 0 0,1 0 1 0 0,-1 0-1 0 0,1-1 0 0 0,-1 1 0 0 0,1-1 1 0 0,-1 1-1 0 0,1-1 0 0 0,0 0 0 0 0,-1 0 1 0 0,1 1-1 0 0,0-1 0 0 0,-1 0 0 0 0,1 0 1 0 0,-1-1-1 0 0,1 1 0 0 0,0 0 0 0 0,-1-1 1 0 0,1 1-1 0 0,0 0 0 0 0,-1-1 0 0 0,1 0 1 0 0,0 0-102 0 0,1 1 176 0 0,252-11 2749 0 0,-233 22-2789 0 0,-21-11-143 0 0,0 0-12 0 0,-1 0 2 0 0,0 0-3 0 0,0 0-23 0 0,0 0-26 0 0,0 0 1 0 0,0 0-38 0 0,0 0-51 0 0,0 0-75 0 0,-30-18-11294 0 0,24 15 5048 0 0,3 2-2333 0 0</inkml:trace>
  <inkml:trace contextRef="#ctx0" brushRef="#br0" timeOffset="398.289">168 131 3769 0 0,'0'0'2006'0'0,"0"0"-357"0"0,0 0-51 0 0,0 0 61 0 0,0 0 37 0 0,0 0-25 0 0,0 0-138 0 0,0 0-185 0 0,0 0-198 0 0,0 0-177 0 0,0 0-138 0 0,0 0-92 0 0,0 0-94 0 0,1 22-117 0 0,6 104 234 0 0,7 204-193 0 0,-1-318-3030 0 0,8-12-6448 0 0,-17 0 4368 0 0,1 0-2714 0 0</inkml:trace>
  <inkml:trace contextRef="#ctx0" brushRef="#br0" timeOffset="860.381">494 69 2769 0 0,'0'0'2083'0'0,"0"0"-111"0"0,0 0 131 0 0,0 0 76 0 0,0 0-109 0 0,0 0-335 0 0,0 0-464 0 0,0 0-399 0 0,0 0-233 0 0,0 0-101 0 0,0 0-30 0 0,0 0 18 0 0,1 7-5 0 0,34 90 1631 0 0,85 126-400 0 0,-64-46-1617 0 0,-20-104-23 0 0,-35-72-41 0 0,9-27 1663 0 0,88-350-1132 0 0,-53 175-730 0 0,-42 223-4012 0 0,-3-8-1408 0 0,0-3-6099 0 0</inkml:trace>
  <inkml:trace contextRef="#ctx0" brushRef="#br0" timeOffset="1226.678">1056 470 7794 0 0,'0'0'4075'0'0,"0"0"-1669"0"0,0 0-718 0 0,0 0-94 0 0,0 0-92 0 0,0 0-207 0 0,0 0-326 0 0,0 0-333 0 0,0 0-256 0 0,0 0-110 0 0,0 0 2 0 0,0 0 25 0 0,0 0 25 0 0,2 7-8 0 0,16 108 705 0 0,-18-13-1556 0 0,0-101 202 0 0,0-1-134 0 0,0 0-250 0 0,0 0-389 0 0,0 0-567 0 0,-3-7-10785 0 0,2 6 4930 0 0</inkml:trace>
  <inkml:trace contextRef="#ctx0" brushRef="#br0" timeOffset="1507.903">1019 448 1592 0 0,'0'0'2377'0'0,"0"0"-170"0"0,0 0-97 0 0,0 0-115 0 0,0 0-188 0 0,0 0-353 0 0,0 0-353 0 0,0 0-242 0 0,0 0-136 0 0,0 0-74 0 0,0 0-61 0 0,0 0-71 0 0,0 0-59 0 0,16-5-38 0 0,53-15-18 0 0,-63 19-315 0 0,-1 0-1 0 0,1 0 1 0 0,-1 0 0 0 0,1 1 0 0 0,-1 0 0 0 0,1 0-1 0 0,-1 0 1 0 0,1 1 0 0 0,-1 0 0 0 0,1 0 0 0 0,-1 0 0 0 0,1 1-1 0 0,-1-1 1 0 0,0 1 0 0 0,0 0 0 0 0,0 1 0 0 0,0 0-1 0 0,0-1 1 0 0,-1 1 0 0 0,1 1 0 0 0,3 3-87 0 0,-5-5 43 0 0,0 0-1 0 0,0 0 1 0 0,0 1 0 0 0,-1-1 0 0 0,1 1 0 0 0,-1 0 0 0 0,0 0-1 0 0,0 0 1 0 0,0 0 0 0 0,0 0 0 0 0,0 0 0 0 0,-1 1 0 0 0,1-1-1 0 0,-1 1 1 0 0,0-1 0 0 0,0 1 0 0 0,0-1 0 0 0,-1 1 0 0 0,1-1-1 0 0,-1 1 1 0 0,0 0 0 0 0,0-1 0 0 0,0 1 0 0 0,0 0 0 0 0,-1-1-1 0 0,1 1 1 0 0,-1 0 0 0 0,0-1 0 0 0,0 1 0 0 0,-1-1 0 0 0,1 0-1 0 0,-1 1 1 0 0,1-1 0 0 0,-1 0 0 0 0,-1 1-43 0 0,-10 11 76 0 0,-1-2 0 0 0,0 0 0 0 0,-1-1 0 0 0,-1 0 0 0 0,0-1 0 0 0,0-1 1 0 0,-4 2-77 0 0,-2 1-16 0 0,-24 13-1252 0 0,45-26 325 0 0,1 0-763 0 0,0 0-1476 0 0,0 0-3128 0 0,0 0-3379 0 0</inkml:trace>
  <inkml:trace contextRef="#ctx0" brushRef="#br0" timeOffset="1749.001">1520 573 6377 0 0,'0'0'3617'0'0,"0"0"-1519"0"0,0 0-520 0 0,0 0 97 0 0,0 0 18 0 0,0 0-208 0 0,0 0-364 0 0,0 0-354 0 0,0 0-224 0 0,0 0-148 0 0,0 0-73 0 0,0 0-74 0 0,0 0-74 0 0,-15 23-53 0 0,-44 72-40 0 0,16-44-75 0 0,29-43-208 0 0,0-4-1068 0 0,3-4-3908 0 0,5 0-2434 0 0,4 0-427 0 0</inkml:trace>
  <inkml:trace contextRef="#ctx0" brushRef="#br0" timeOffset="1966.858">1288 477 5761 0 0,'0'0'2980'0'0,"0"0"-1096"0"0,0 0-600 0 0,0 0-165 0 0,0 0-16 0 0,0 0-4 0 0,0 0-27 0 0,0 0-49 0 0,0 0-105 0 0,0 0-64 0 0,0 0-21 0 0,0 0-23 0 0,0 0-43 0 0,19 21-71 0 0,92 98 279 0 0,-47-41-241 0 0,-14-13-2336 0 0,-49-64-457 0 0,-1-1-3257 0 0,1 0-6154 0 0</inkml:trace>
  <inkml:trace contextRef="#ctx0" brushRef="#br0" timeOffset="2419.756">1856 400 7306 0 0,'0'0'4246'0'0,"0"0"-2015"0"0,0 0-828 0 0,0 0-137 0 0,0 0-102 0 0,0 0-160 0 0,0 0-183 0 0,0 0-140 0 0,0 0-29 0 0,0 0 28 0 0,0 0-36 0 0,0 0-100 0 0,5 10-108 0 0,25 87 655 0 0,-30-77-965 0 0,-1 0-1 0 0,-1 0 0 0 0,-1-1 1 0 0,0 1-1 0 0,-2-1 0 0 0,-6 17-125 0 0,4 46-65 0 0,56-75 188 0 0,19-34-166 0 0,7-31-3939 0 0,-68 43 315 0 0,-4 5-3657 0 0,1 6-2639 0 0</inkml:trace>
  <inkml:trace contextRef="#ctx0" brushRef="#br0" timeOffset="2885.994">1632 238 3793 0 0,'0'0'3192'0'0,"0"0"-1039"0"0,0 0-299 0 0,0 0 50 0 0,0 0-114 0 0,0 0-333 0 0,0 0-374 0 0,0 0-248 0 0,0 0-95 0 0,0 0 6 0 0,0 0-6 0 0,0 0-28 0 0,0 0-38 0 0,18-13-58 0 0,89-67 491 0 0,24-63 1327 0 0,-130 143-2429 0 0,1 0 0 0 0,-1-1 0 0 0,1 1 0 0 0,-1 0 0 0 0,0-1 0 0 0,1 1 1 0 0,-1 0-1 0 0,1 0 0 0 0,-1 0 0 0 0,1 0 0 0 0,-1 0 0 0 0,0 1 1 0 0,1-1-1 0 0,-1 0 0 0 0,1 1 0 0 0,-1-1 0 0 0,0 1 0 0 0,1-1 1 0 0,-1 1-1 0 0,0 0 0 0 0,0-1 0 0 0,0 1 0 0 0,1 0 0 0 0,-1 0 1 0 0,0 0-1 0 0,0 0 0 0 0,0 0 0 0 0,0 0 0 0 0,0 0 0 0 0,0 0 0 0 0,-1 0 1 0 0,1 1-1 0 0,0-1 0 0 0,-1 0 0 0 0,1 0 0 0 0,-1 1 0 0 0,1-1 1 0 0,-1 1-1 0 0,1-1 0 0 0,-1 0 0 0 0,0 1 0 0 0,0-1 0 0 0,0 1 1 0 0,0-1-1 0 0,0 0 0 0 0,0 1 0 0 0,0-1 0 0 0,0 1 0 0 0,0-1 1 0 0,-1 1-1 0 0,1-1-5 0 0,3 10 117 0 0,38 117 712 0 0,-24-69-678 0 0,-11-45-196 0 0,-2-12-8179 0 0,-3-2-3760 0 0</inkml:trace>
</inkml:ink>
</file>

<file path=ppt/ink/ink2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5:17.6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11 129 7410 0 0,'0'0'3020'0'0,"0"0"-659"0"0,0 0-314 0 0,0 0-116 0 0,0 0-163 0 0,0 0-261 0 0,0 0-348 0 0,0 0-300 0 0,0 0-225 0 0,0 0-138 0 0,0 0-88 0 0,0 0-68 0 0,0 0-25 0 0,8 4 1031 0 0,-12 440 719 0 0,2-424-1715 0 0,-3-33 443 0 0,-2-34-357 0 0,8 23-415 0 0,1 1 0 0 0,0-1 1 0 0,2 1-1 0 0,1-1 0 0 0,1 1 0 0 0,1 0 0 0 0,1 1 1 0 0,1 0-1 0 0,1 0 0 0 0,1 1 0 0 0,4-6-21 0 0,110-146 138 0 0,-117 164-126 0 0,1-1 1 0 0,0 2 0 0 0,0-1 0 0 0,1 1 0 0 0,0 1-1 0 0,0-1 1 0 0,1 2 0 0 0,0 0 0 0 0,0 0 0 0 0,7-2-13 0 0,-15 10 6 0 0,-1 0 0 0 0,1 1 0 0 0,-1-1 0 0 0,1 0 0 0 0,-1 1 0 0 0,0 0 0 0 0,0 0-1 0 0,0 0 1 0 0,0 0 0 0 0,0 0 0 0 0,-1 0 0 0 0,0 0 0 0 0,1 0 0 0 0,-1 1 0 0 0,0-1 0 0 0,-1 0 0 0 0,1 1 0 0 0,-1-1 0 0 0,1 1 0 0 0,-1-1 0 0 0,0 1 0 0 0,0-1 0 0 0,0 1 0 0 0,-1-1 0 0 0,1 1-6 0 0,4 107 24 0 0,12-96-1745 0 0,-8-15-1956 0 0,-1-4-3281 0 0,-3 0-5330 0 0</inkml:trace>
  <inkml:trace contextRef="#ctx0" brushRef="#br0" timeOffset="579.664">520 527 9906 0 0,'0'0'2681'0'0,"0"0"-706"0"0,0 0-315 0 0,0 0-94 0 0,0 0-90 0 0,0 0-236 0 0,0 0-298 0 0,0 0-262 0 0,0 0-154 0 0,0 0-101 0 0,0 0-37 0 0,0 0 37 0 0,0 4 6 0 0,-14 62 1404 0 0,-27 44-430 0 0,56-120-3983 0 0,-4-5-2227 0 0,-5 7-1947 0 0,-2 1-5258 0 0</inkml:trace>
  <inkml:trace contextRef="#ctx0" brushRef="#br0" timeOffset="970.087">731 155 11642 0 0,'0'0'2056'0'0,"0"0"-396"0"0,0 0-134 0 0,0 0-105 0 0,0 0-200 0 0,0 0-260 0 0,0 0-219 0 0,0 0-141 0 0,0 0-66 0 0,0 0-88 0 0,0 0-94 0 0,0 0-60 0 0,0 0-55 0 0,-7 5-40 0 0,-25 14-32 0 0,24-13 353 0 0,16-11 213 0 0,-8 5-688 0 0,0 0 0 0 0,0 0 1 0 0,0 0-1 0 0,-1 0 0 0 0,1-1 1 0 0,0 1-1 0 0,0 0 0 0 0,-1 0 1 0 0,1 0-1 0 0,0 0 0 0 0,0-1 0 0 0,0 1 1 0 0,0 0-1 0 0,-1 0 0 0 0,1 0 1 0 0,0-1-1 0 0,0 1 0 0 0,0 0 1 0 0,0 0-1 0 0,0 0 0 0 0,0-1 1 0 0,0 1-1 0 0,-1 0 0 0 0,1 0 1 0 0,0-1-1 0 0,0 1 0 0 0,0 0 1 0 0,0 0-1 0 0,0-1 0 0 0,0 1-44 0 0,-47 24 120 0 0,47-23-106 0 0,0-1-38 0 0,0 0-47 0 0,0 0-61 0 0,12-12-2473 0 0,-5 7 773 0 0,0 0-4705 0 0,-3 1-5347 0 0</inkml:trace>
</inkml:ink>
</file>

<file path=ppt/ink/ink23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1:03.6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88 6217 0 0,'0'0'1829'0'0,"0"0"-434"0"0,0 0-78 0 0,0 0 142 0 0,0 0 4 0 0,0 0-146 0 0,0 0-217 0 0,0 0-175 0 0,0 0-31 0 0,0 0-42 0 0,0 0-78 0 0,0 0-117 0 0,0 0-81 0 0,3 25-49 0 0,12 77-72 0 0,23 25 744 0 0,57 123-465 0 0,-81-214-659 0 0,-10-64 177 0 0,1 0 0 0 0,1 0 1 0 0,2 0-1 0 0,0 1 0 0 0,2 0 0 0 0,1 0 0 0 0,1 1 0 0 0,6-8-252 0 0,5-16 200 0 0,94-223-186 0 0,-99 221-99 0 0,-16 92-6354 0 0,-2-26-500 0 0,0-6-4930 0 0</inkml:trace>
  <inkml:trace contextRef="#ctx0" brushRef="#br0" timeOffset="358.017">391 537 11787 0 0,'0'0'2468'0'0,"0"0"-684"0"0,0 0-397 0 0,0 0-90 0 0,0 0-138 0 0,0 0-210 0 0,0 0-266 0 0,0 0-274 0 0,0 0-155 0 0,0 0-33 0 0,0 0 37 0 0,0 0 27 0 0,0 0 31 0 0,2 9-20 0 0,10 170 626 0 0,-22-146-1603 0 0,10-33 200 0 0,0 0-295 0 0,-7 0-12472 0 0,4-3 3959 0 0</inkml:trace>
  <inkml:trace contextRef="#ctx0" brushRef="#br0" timeOffset="625.758">354 456 2056 0 0,'0'0'3058'0'0,"0"0"-1042"0"0,0 0-614 0 0,0 0-180 0 0,0 0-62 0 0,0 0-55 0 0,0 0-91 0 0,0 0-79 0 0,0 0-4 0 0,0 0-41 0 0,0 0-65 0 0,0 0-21 0 0,0 0-71 0 0,12 11-51 0 0,38 35-63 0 0,-13-15 383 0 0,-33-29-932 0 0,1 1 1 0 0,0 0-1 0 0,-1 0 0 0 0,1 0 1 0 0,-1 0-1 0 0,0 1 0 0 0,0-1 1 0 0,-1 1-1 0 0,1 0 1 0 0,-1 1-1 0 0,0-1 0 0 0,0 1 1 0 0,0-1-1 0 0,0 1 1 0 0,-1 0-1 0 0,0 0 0 0 0,0 0 1 0 0,0 0-1 0 0,0 0 0 0 0,-1 0 1 0 0,0 1-1 0 0,0-1 1 0 0,-1 0-1 0 0,1 1 0 0 0,-1-1 1 0 0,0 1-1 0 0,-1 1-70 0 0,-2-2 48 0 0,1 0 0 0 0,-1 0 0 0 0,0-1-1 0 0,-1 1 1 0 0,1-1 0 0 0,-1 0 0 0 0,0 0 0 0 0,0 0 0 0 0,0 0-1 0 0,0-1 1 0 0,-1 1 0 0 0,1-1 0 0 0,-1-1 0 0 0,0 1 0 0 0,0 0 0 0 0,-4 0-48 0 0,0 2 14 0 0,-68 28-443 0 0,56-28-969 0 0,18-6-2325 0 0,2-1-3333 0 0,1 1-3472 0 0</inkml:trace>
  <inkml:trace contextRef="#ctx0" brushRef="#br0" timeOffset="1968.982">651 593 1640 0 0,'0'0'2169'0'0,"0"0"-117"0"0,0 0-9 0 0,0 0-90 0 0,0 0-59 0 0,0 0-175 0 0,0 0-316 0 0,0 0-270 0 0,0 0-223 0 0,0 0-182 0 0,0 0-105 0 0,0 0-65 0 0,0 0-59 0 0,-1 0 4737 0 0,2 0-5224 0 0,-1 0-3 0 0,0 0-1 0 0,0 0-4 0 0,0 0-8 0 0,0 0 30 0 0,0 0 14 0 0,0 0 9 0 0,0 0 7 0 0,0 0-16 0 0,0 0 1 0 0,0 0-10 0 0,0 0 2 0 0,0 0-13 0 0,0 0-4 0 0,0 0 0 0 0,0 0 2 0 0,0 0 3 0 0,0 0-10 0 0,0 0-22 0 0,0 0 19 0 0,0 0 3 0 0,0 0-2 0 0,0 0-13 0 0,0 0 16 0 0,0 0-15 0 0,0 0-2 0 0,0 0 6 0 0,0 0-9 0 0,0 0 10 0 0,0 0-4 0 0,0 0 14 0 0,0 0-2 0 0,0 0-25 0 0,0 0 8 0 0,0 0 23 0 0,0 0 15 0 0,0 0-20 0 0,-7 12-123 0 0,-16 52 161 0 0,48-48-9 0 0,21-2 69 0 0,-42-15-81 0 0,0 0 0 0 0,1-1-1 0 0,-1 0 1 0 0,0 0 0 0 0,0 0-1 0 0,0 0 1 0 0,0-1 0 0 0,0 0-1 0 0,-1 0 1 0 0,1 0-1 0 0,-1 0 1 0 0,0 0 0 0 0,0-1-1 0 0,0 1 1 0 0,0-1 0 0 0,0 0-1 0 0,-1 0 1 0 0,0 0 0 0 0,0 0-1 0 0,1-1-27 0 0,12-17 72 0 0,1 3-28 0 0,23 163-10 0 0,-37-128-35 0 0,-1 1 0 0 0,-1 0 0 0 0,0-1 0 0 0,-1 1 0 0 0,-1 0 0 0 0,0-1 0 0 0,-1 1 0 0 0,-1-1 0 0 0,-1 0 0 0 0,0 0 0 0 0,-1-1 0 0 0,-5 10 1 0 0,8-17 3 0 0,-1-1-1 0 0,1 1 1 0 0,-2-1-1 0 0,1 0 1 0 0,-1 0-1 0 0,0 0 0 0 0,-1 0 1 0 0,1-1-1 0 0,-1 0 1 0 0,0 0-1 0 0,-1-1 1 0 0,0 0-1 0 0,-5 4-2 0 0,10-8 3 0 0,1-1 0 0 0,0 1 0 0 0,-1-1 0 0 0,1 1 0 0 0,-1-1-1 0 0,1 0 1 0 0,-1 1 0 0 0,1-1 0 0 0,-1 0 0 0 0,1 0 0 0 0,-1 0 0 0 0,1 0-1 0 0,-1 0 1 0 0,1 0 0 0 0,0-1 0 0 0,-1 1 0 0 0,1 0 0 0 0,-1-1 0 0 0,1 1-1 0 0,-1-1 1 0 0,1 0 0 0 0,0 1 0 0 0,-1-1 0 0 0,1 0 0 0 0,0 0 0 0 0,0 0 0 0 0,0 0-1 0 0,0 0 1 0 0,0 0 0 0 0,0 0 0 0 0,0 0 0 0 0,0 0 0 0 0,0 0 0 0 0,0-1-1 0 0,0 1 1 0 0,1 0 0 0 0,-1-1 0 0 0,0 1 0 0 0,1 0 0 0 0,0-1 0 0 0,-1 1-1 0 0,1-1 1 0 0,0 1 0 0 0,-1-1-3 0 0,-9-67-112 0 0,10 62-25 0 0,1 0 1 0 0,0 0-1 0 0,0 1 1 0 0,0-1-1 0 0,1 0 1 0 0,0 0 0 0 0,1 1-1 0 0,-1-1 1 0 0,1 1-1 0 0,0 0 1 0 0,1 0 0 0 0,0 0-1 0 0,0 0 1 0 0,0 1-1 0 0,0-1 1 0 0,1 1 0 0 0,0 0-1 0 0,0 1 1 0 0,0-1-1 0 0,1 1 1 0 0,5-3 136 0 0,-1-1-1399 0 0,2-2-4721 0 0,-3 6-5385 0 0</inkml:trace>
</inkml:ink>
</file>

<file path=ppt/ink/ink23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1:02.8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0 192 2192 0 0,'0'0'2792'0'0,"0"0"-504"0"0,0 0-201 0 0,0 0-77 0 0,0 0-132 0 0,0 0-298 0 0,0 0-396 0 0,0 0-333 0 0,0 0-229 0 0,0 0-151 0 0,0 0-93 0 0,21 4 1845 0 0,203-34 2930 0 0,-115 23-4642 0 0,-103 14-2848 0 0,-12-3-9282 0 0,4-4 1804 0 0</inkml:trace>
  <inkml:trace contextRef="#ctx0" brushRef="#br0" timeOffset="251.031">138 1 3353 0 0,'0'0'2844'0'0,"0"0"-937"0"0,0 0-437 0 0,0 0-6 0 0,0 0 19 0 0,0 0-54 0 0,0 0-124 0 0,0 0-152 0 0,0 0-116 0 0,0 0-59 0 0,0 0-76 0 0,0 0-87 0 0,0 0-99 0 0,-1 24-113 0 0,-2 75-103 0 0,2 134 463 0 0,1-206-1828 0 0,0-22-2930 0 0,0 1-3645 0 0,0-3-3382 0 0</inkml:trace>
</inkml:ink>
</file>

<file path=ppt/ink/ink23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1:11.9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0 269 3993 0 0,'0'0'3281'0'0,"0"0"-661"0"0,0 0-359 0 0,0 0-86 0 0,0 0-196 0 0,0 0-351 0 0,0 0-389 0 0,0 0-348 0 0,0 0-250 0 0,0 0-143 0 0,0 0-54 0 0,0 0-3 0 0,0 0 69 0 0,5 3 69 0 0,86 16 2151 0 0,199-30-803 0 0,-243 4-1878 0 0,-47 7-131 0 0,1 0 1 0 0,0-1-1 0 0,0 1 1 0 0,-1 0-1 0 0,1 0 1 0 0,0-1-1 0 0,0 1 1 0 0,-1-1-1 0 0,1 1 1 0 0,0-1 0 0 0,-1 1-1 0 0,1-1 1 0 0,-1 1-1 0 0,1-1 1 0 0,0 1-1 0 0,-1-1 1 0 0,1 0-1 0 0,-1 1 1 0 0,0-1-1 0 0,1 0 1 0 0,-1 1-1 0 0,1-1 1 0 0,-1 0-1 0 0,0 0 1 0 0,0 1-1 0 0,1-1 1 0 0,-1 0-1 0 0,0 0 1 0 0,0 1-1 0 0,0-1 1 0 0,0 0-1 0 0,0 0 1 0 0,0 0-1 0 0,0 1 1 0 0,0-1-1 0 0,0 0 1 0 0,-1 0-1 0 0,1 0 1 0 0,0 1-1 0 0,0-1 1 0 0,-1 0-1 0 0,1 0 1 0 0,-1 0 81 0 0,-3-12-4917 0 0,0 2-3663 0 0,4 8-2305 0 0</inkml:trace>
  <inkml:trace contextRef="#ctx0" brushRef="#br0" timeOffset="241.732">153 0 11666 0 0,'0'0'1402'0'0,"0"0"-740"0"0,0 0-156 0 0,0 0 315 0 0,0 0 344 0 0,0 0 198 0 0,0 0-19 0 0,0 0-205 0 0,0 0-201 0 0,0 0-182 0 0,0 0-149 0 0,0 0-96 0 0,0 0-106 0 0,9 33-62 0 0,28 101-58 0 0,-28-54 109 0 0,-46 46-60 0 0,6-42-883 0 0,33-57-1689 0 0,14-18-7452 0 0,-12-8-1562 0 0</inkml:trace>
  <inkml:trace contextRef="#ctx0" brushRef="#br0" timeOffset="1673.425">551 534 7826 0 0,'0'0'2846'0'0,"0"0"-587"0"0,0 0-276 0 0,0 0-125 0 0,0 0-298 0 0,0 0-372 0 0,0 0-345 0 0,0 0-236 0 0,0 0-87 0 0,0 0-20 0 0,0 0 1 0 0,0 0-8 0 0,0 0-27 0 0,15-18-16 0 0,98-111 805 0 0,11-18 604 0 0,-40 63-1406 0 0,-82 84-455 0 0,0 1 1 0 0,0-1-1 0 0,0 1 0 0 0,0-1 0 0 0,0 1 0 0 0,-1 0 1 0 0,1 0-1 0 0,0 0 0 0 0,0 0 0 0 0,-1 0 0 0 0,1 1 1 0 0,-1-1-1 0 0,1 0 0 0 0,-1 1 0 0 0,0-1 0 0 0,1 1 0 0 0,-1-1 1 0 0,0 1-1 0 0,0 0 0 0 0,0 0 0 0 0,0-1 0 0 0,0 1 1 0 0,-1 0-1 0 0,1 0 0 0 0,0 0 0 0 0,-1 0 0 0 0,0 0 1 0 0,1 0-1 0 0,-1 0 0 0 0,0 0 0 0 0,0 0 0 0 0,0 0 1 0 0,0 0-1 0 0,0 0 0 0 0,-1 0 0 0 0,1 0 0 0 0,0 0 0 0 0,-1-1 1 0 0,0 1-1 0 0,1 0 0 0 0,-1 0 0 0 0,-1 1 2 0 0,2 7 3 0 0,0 115 69 0 0,0-125-72 0 0,0 1 1 0 0,0 0 0 0 0,0 0-1 0 0,0 0 1 0 0,0 0-1 0 0,0 0 1 0 0,0-1 0 0 0,0 1-1 0 0,0 0 1 0 0,0 0-1 0 0,1 0 1 0 0,-1-1 0 0 0,0 1-1 0 0,1 0 1 0 0,-1 0-1 0 0,0 0 1 0 0,1-1-1 0 0,-1 1 1 0 0,1 0 0 0 0,-1-1-1 0 0,1 1 1 0 0,0 0-1 0 0,-1-1 1 0 0,1 1 0 0 0,0-1-1 0 0,-1 1 1 0 0,1-1-1 0 0,0 1 1 0 0,-1-1 0 0 0,1 0-1 0 0,0 1 1 0 0,0-1-1 0 0,0 0 1 0 0,-1 0-1 0 0,1 1 1 0 0,0-1 0 0 0,0 0-1 0 0,0 0 1 0 0,0 0-1 0 0,0 0 1 0 0,-1 0 0 0 0,1 0-1 0 0,0 0 1 0 0,0-1-1 0 0,0 1 1 0 0,0 0-1 0 0,-1 0 1 0 0,1 0 0 0 0,0-1-1 0 0,0 1 0 0 0,41-23 111 0 0,149-159 12 0 0,-134 148-158 0 0,-47 69 10 0 0,17 210 614 0 0,-18-135 73 0 0,-9-109-616 0 0,0-1 1 0 0,8 4 802 0 0,-8-5-833 0 0,0 1-1 0 0,0 0-4 0 0,0 0 2 0 0,0 0-8 0 0,0 0-13 0 0,0 0 8 0 0,0 0-12 0 0,0 0 0 0 0,0 0 16 0 0,0 0 6 0 0,0 0 0 0 0,0 0-11 0 0,0 0 8 0 0,0 0 2 0 0,0 0-16 0 0,0 0 15 0 0,0 0 18 0 0,0 0-12 0 0,0 0-19 0 0,0 0-11 0 0,0 0-4 0 0,0 0 8 0 0,0 0-3 0 0,0 0 3 0 0,0 0 18 0 0,0 0 12 0 0,0 0 9 0 0,18 34-6 0 0,-9-5 33 0 0,-9-29-82 0 0,0 0 18 0 0,0 0 22 0 0,0 0 4 0 0,0 0 3 0 0,0 0 8 0 0,0 0 1 0 0,0 0 28 0 0,0 0-22 0 0,0 0-32 0 0,0 0-41 0 0,0 0 14 0 0,0 0-7 0 0,0-5-2157 0 0,0-4-12023 0 0,0 8 2161 0 0</inkml:trace>
</inkml:ink>
</file>

<file path=ppt/ink/ink23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1:06.3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0 663 2865 0 0,'0'0'1545'0'0,"0"0"-270"0"0,0 0 11 0 0,0 0 178 0 0,0 0 164 0 0,0 0 9 0 0,0 0-85 0 0,0 0-136 0 0,0 0-155 0 0,0 0-80 0 0,0 0-35 0 0,0 0-27 0 0,0 0-36 0 0,13 7-67 0 0,39 20-105 0 0,-48-26-775 0 0,0 1 1 0 0,-1-1 0 0 0,1 0-1 0 0,0 0 1 0 0,0-1-1 0 0,0 1 1 0 0,-1-1 0 0 0,1 0-1 0 0,0 0 1 0 0,0 0 0 0 0,0 0-1 0 0,0-1 1 0 0,0 0-1 0 0,-1 0 1 0 0,1 0 0 0 0,0 0-1 0 0,0 0 1 0 0,-1-1 0 0 0,1 1-1 0 0,-1-1 1 0 0,1 0-137 0 0,10-4 317 0 0,91-38 1338 0 0,-102 46-1650 0 0,0 0 1 0 0,0 0-1 0 0,0 0 1 0 0,0 0-1 0 0,-1 1 1 0 0,1-1 0 0 0,-1 1-1 0 0,0-1 1 0 0,1 1-1 0 0,-1 0 1 0 0,0 0-1 0 0,-1 0 1 0 0,1 0-1 0 0,0 0 1 0 0,-1 1-1 0 0,0-1 1 0 0,0 0-1 0 0,0 1 1 0 0,0-1 0 0 0,0 1-1 0 0,-1 1-5 0 0,1-3 1 0 0,4 33 11 0 0,-1-1 0 0 0,-2 0 0 0 0,-2 1-1 0 0,-1 0 1 0 0,-1-1 0 0 0,-2 0 0 0 0,-1 1-1 0 0,-2-2 1 0 0,-2 1 0 0 0,-1-1 0 0 0,-1 0 0 0 0,-3 3-12 0 0,-20 48 10 0 0,32-81-7 0 0,0 0 0 0 0,0 0 0 0 0,0-1 0 0 0,-1 1 0 0 0,1-1 0 0 0,-1 0 0 0 0,0 1 0 0 0,1-1 0 0 0,-1 0 0 0 0,0-1 0 0 0,0 1 0 0 0,0 0 0 0 0,-1-1 0 0 0,1 0 0 0 0,0 0 0 0 0,-1 0 0 0 0,1 0 0 0 0,0 0 0 0 0,-1-1 0 0 0,1 1 0 0 0,-1-1 0 0 0,1 0 0 0 0,-1 0 0 0 0,1 0 0 0 0,-1-1 0 0 0,1 1 0 0 0,0-1 0 0 0,-1 0-3 0 0,1-2-4 0 0,-1 0 0 0 0,1 0 0 0 0,-1 0 0 0 0,1 0 0 0 0,0-1 0 0 0,1 0 0 0 0,-1 1 0 0 0,1-1 0 0 0,-1 0 0 0 0,1 0 0 0 0,0 0 0 0 0,1-1 0 0 0,-1 1 0 0 0,1 0 0 0 0,0-1 0 0 0,0 1-1 0 0,0-1 1 0 0,0 1 0 0 0,1-1 0 0 0,0 1 0 0 0,0-1 0 0 0,0 0 0 0 0,0 1 0 0 0,1-1 0 0 0,0 1 0 0 0,0-1 0 0 0,0 1 0 0 0,0 0 0 0 0,1-1 0 0 0,0 1 0 0 0,0-1 4 0 0,7-11-142 0 0,2 0 1 0 0,-1 0-1 0 0,2 1 0 0 0,0 0 1 0 0,0 1-1 0 0,2 0 1 0 0,0 1-1 0 0,0 1 0 0 0,1 0 1 0 0,1 1-1 0 0,7-4 142 0 0,-1 0-1551 0 0,-1 0-2538 0 0,-7 5-4510 0 0,-6 6-3058 0 0</inkml:trace>
  <inkml:trace contextRef="#ctx0" brushRef="#br0" timeOffset="479.929">63 365 4937 0 0,'0'0'3748'0'0,"0"0"-1343"0"0,0 0-479 0 0,0 0-40 0 0,0 0-120 0 0,0 0-243 0 0,0 0-334 0 0,0 0-285 0 0,0 0-192 0 0,0 0-99 0 0,0 0-35 0 0,0 0-11 0 0,0 0-12 0 0,18-17-11 0 0,82-83 380 0 0,-25 4 1010 0 0,-62 70-1355 0 0,-13 26-551 0 0,0 0-3 0 0,0 0-29 0 0,0 0-22 0 0,11 18-55 0 0,45 93 478 0 0,-11-31-451 0 0,-31-59-798 0 0,-7-11-4480 0 0,-4-4-6697 0 0</inkml:trace>
  <inkml:trace contextRef="#ctx0" brushRef="#br0" timeOffset="5051.153">521 15 0 0 0,'0'0'1476'0'0,"0"0"195"0"0,0 0 114 0 0,0 0-1 0 0,0 0-30 0 0,0 0-167 0 0,0 0-176 0 0,0 0-211 0 0,0 0-177 0 0,0 0-100 0 0,0-2-40 0 0,0-8-14 0 0,0 7 5 0 0,0 3-27 0 0,0 0-66 0 0,0 0-63 0 0,8 0 2912 0 0,10 0-2758 0 0,-6 2-760 0 0,-1-1 1 0 0,1 2 0 0 0,-1-1-1 0 0,0 1 1 0 0,0 1-1 0 0,0 0 1 0 0,0 1-1 0 0,-1 0 1 0 0,1 0-1 0 0,-1 1 1 0 0,-1 1 0 0 0,1 0-1 0 0,-1 0 1 0 0,0 0-1 0 0,-1 1 1 0 0,0 1-1 0 0,0 0 1 0 0,0 0-1 0 0,-1 0 1 0 0,-1 1 0 0 0,0-1-1 0 0,0 2 1 0 0,-1-1-1 0 0,0 1 1 0 0,-1 0-113 0 0,8 15 85 0 0,-1 1 0 0 0,-2 0 0 0 0,-1 1 1 0 0,-1-1-1 0 0,-2 1 0 0 0,0 1 0 0 0,-2-1 1 0 0,-1 1-1 0 0,-1-1 0 0 0,-2 1 0 0 0,-1-1 1 0 0,-2 9-86 0 0,-6 5 62 0 0,-2 0 1 0 0,-1-2-1 0 0,-3 0 1 0 0,-18 34-63 0 0,18-39 0 0 0,-23 42-261 0 0,29-95-9839 0 0,9 14 840 0 0</inkml:trace>
</inkml:ink>
</file>

<file path=ppt/ink/ink23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1:18.6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17 206 0 0 0,'0'0'332'0'0,"0"0"1099"0"0,0 0 416 0 0,0 0 218 0 0,0 0 139 0 0,0 0-22 0 0,0 0-215 0 0,0 0-357 0 0,0 0-394 0 0,0 0-316 0 0,0 0-209 0 0,-2-3-134 0 0,-10-9-70 0 0,10 9-58 0 0,2 3-52 0 0,0 0-93 0 0,2 18 667 0 0,103 295 3464 0 0,-47-70-3447 0 0,-52-246 1966 0 0,5-40-3010 0 0,-8 30 291 0 0,117-398-114 0 0,-94 296-346 0 0,-26 115 142 0 0,0 0-62 0 0,0 0-94 0 0,0 0-117 0 0,0 12-1454 0 0,-2 26-1213 0 0,-1-12-5818 0 0,3-25 8155 0 0,-2 14-11129 0 0</inkml:trace>
  <inkml:trace contextRef="#ctx0" brushRef="#br0" timeOffset="703.665">443 700 6329 0 0,'0'0'1755'0'0,"0"0"-433"0"0,0 0-78 0 0,0 0 63 0 0,0 0-31 0 0,0 0-147 0 0,0 0-217 0 0,0 0-153 0 0,0 0-60 0 0,0 0 23 0 0,0 0 12 0 0,0 0-31 0 0,0 0-22 0 0,-2 12-41 0 0,-19 97 1343 0 0,-71 89-117 0 0,74-168-1695 0 0,16-30-195 0 0,2 0 29 0 0,0 0 19 0 0,0 0 38 0 0,0 0 31 0 0,8-27 203 0 0,187-324-273 0 0,-190 342 13 0 0,-4 9-36 0 0,-1 1 0 0 0,0-1 1 0 0,0 1-1 0 0,1-1 0 0 0,-1 1 0 0 0,0 0 1 0 0,1-1-1 0 0,-1 1 0 0 0,1-1 0 0 0,-1 1 1 0 0,1-1-1 0 0,-1 0 0 0 0,1 1 0 0 0,-1-1 1 0 0,1 1-1 0 0,-1-1 0 0 0,1 0 1 0 0,-1 1-1 0 0,1-1 0 0 0,0 0 0 0 0,-1 0 1 0 0,1 0-1 0 0,-1 1 0 0 0,1-1 0 0 0,0 0 1 0 0,-1 0-1 0 0,1 0 0 0 0,0 0 1 0 0,-1 0-1 0 0,1 0 0 0 0,0 0 0 0 0,-1 0 1 0 0,1 0-1 0 0,0-1 0 0 0,-1 1 0 0 0,1 0 1 0 0,-1 0-1 0 0,1 0 0 0 0,0-1 1 0 0,-1 1-1 0 0,1 0 0 0 0,-1-1 0 0 0,1 1 1 0 0,-1-1-1 0 0,1 1 0 0 0,-1 0 0 0 0,1-1 1 0 0,-1 1-1 0 0,1-1 0 0 0,-1 1 0 0 0,0-1 1 0 0,1 0-1 0 0,-1 1 0 0 0,0-1 0 0 0,9 37 166 0 0,-1 1-1 0 0,-2 0 1 0 0,-2 1 0 0 0,-1-1-1 0 0,-3 1 1 0 0,-1 11-166 0 0,3-29-46 0 0,-1-18-3709 0 0,0-13-7217 0 0,-1 8-10 0 0</inkml:trace>
  <inkml:trace contextRef="#ctx0" brushRef="#br0" timeOffset="963.646">347 865 6545 0 0,'0'0'1654'0'0,"0"0"-306"0"0,0 0 53 0 0,0 0 154 0 0,0 0-2 0 0,0 0-102 0 0,0 0-133 0 0,0 0-120 0 0,0 0-130 0 0,0 0-144 0 0,0 0-132 0 0,0 0-122 0 0,0 0-105 0 0,30-2-108 0 0,94-9-107 0 0,44 2-445 0 0,-147 15-1076 0 0,-11-2-1592 0 0,-1-3-4651 0 0,-3-1-3992 0 0</inkml:trace>
  <inkml:trace contextRef="#ctx0" brushRef="#br0" timeOffset="1876.757">778 825 0 0 0,'0'0'2059'0'0,"0"0"-337"0"0,0 0-177 0 0,0 0 41 0 0,0 0 48 0 0,0 0-130 0 0,0 0-269 0 0,0 0-300 0 0,0 0-223 0 0,0 0-92 0 0,0 0 31 0 0,0 0 103 0 0,0 0 28 0 0,-4 10-4 0 0,-19 76 1181 0 0,-9 90 135 0 0,32-175-2129 0 0,0 0-1 0 0,-1 1 1 0 0,1-1 0 0 0,0 0 0 0 0,0 1 0 0 0,-1-1 0 0 0,1 0 0 0 0,-1 0 0 0 0,1 1 0 0 0,-1-1-1 0 0,0 0 1 0 0,1 0 0 0 0,-1 0 0 0 0,0 0 0 0 0,0 0 0 0 0,0 0 0 0 0,0 0 0 0 0,0 0-1 0 0,0 0 1 0 0,0 0 0 0 0,0-1 0 0 0,0 1 0 0 0,0 0 0 0 0,0 0 0 0 0,0-1 0 0 0,-1 1 0 0 0,1-1-1 0 0,0 0 1 0 0,0 1 0 0 0,-1-1 0 0 0,1 0 0 0 0,0 1 0 0 0,-1-1 35 0 0,1 0-1016 0 0,1-7-8534 0 0,0 6 705 0 0</inkml:trace>
  <inkml:trace contextRef="#ctx0" brushRef="#br0" timeOffset="2126.82">739 828 3153 0 0,'0'0'1041'0'0,"0"0"-254"0"0,0 0 260 0 0,0 0 495 0 0,0 0 261 0 0,0 0 20 0 0,0 0-154 0 0,0 0-195 0 0,0 0-204 0 0,0 0-222 0 0,0 0-148 0 0,0 0-161 0 0,0 0-132 0 0,24 3-125 0 0,76 7-112 0 0,-2-11-290 0 0,-100 18-3201 0 0,-12-6-5619 0 0,9-6 766 0 0</inkml:trace>
  <inkml:trace contextRef="#ctx0" brushRef="#br0" timeOffset="2311.993">687 1053 648 0 0,'0'0'2169'0'0,"0"0"56"0"0,0 0 240 0 0,0 0 42 0 0,0 0-274 0 0,0 0-429 0 0,0 0-421 0 0,0 0-340 0 0,0 0-246 0 0,0 0-205 0 0,0 0-189 0 0,0 0-140 0 0,31-4-103 0 0,95-14-88 0 0,-110 16-339 0 0,53-8 426 0 0,-38 4-5504 0 0,-25 5 3785 0 0,4-2-8711 0 0</inkml:trace>
  <inkml:trace contextRef="#ctx0" brushRef="#br0" timeOffset="3058.603">1437 446 0 0 0,'0'0'2795'0'0,"0"0"-568"0"0,0 0-119 0 0,0 0 127 0 0,0 0 1 0 0,0 0-250 0 0,0 0-471 0 0,0 0-443 0 0,0 0-285 0 0,0 0-162 0 0,0 0-63 0 0,0 0-19 0 0,0 0-41 0 0,11-4 1120 0 0,-13 16-1268 0 0,1 0 1 0 0,-2 0-1 0 0,0 0 0 0 0,0 0 0 0 0,-1-1 1 0 0,0 1-1 0 0,-1-1 0 0 0,-1 0 0 0 0,0 0 1 0 0,-5 7-355 0 0,-10 20 322 0 0,-3 7-127 0 0,18-35-139 0 0,-1 1 0 0 0,1-1-1 0 0,1 2 1 0 0,0-1 0 0 0,1 1 0 0 0,0-1-1 0 0,0 1 1 0 0,2 0 0 0 0,-1 0-1 0 0,2 1 1 0 0,-1 5-56 0 0,2-17 23 0 0,0 0-1 0 0,0 0 0 0 0,0 1 1 0 0,0-1-1 0 0,0 0 1 0 0,0 0-1 0 0,0 0 0 0 0,1 1 1 0 0,-1-1-1 0 0,1 0 1 0 0,-1 0-1 0 0,0 0 0 0 0,1 0 1 0 0,0 0-1 0 0,-1 0 1 0 0,1 0-1 0 0,0 0 0 0 0,-1 0 1 0 0,1 0-1 0 0,0 0 1 0 0,0 0-1 0 0,0 0 0 0 0,0-1 1 0 0,0 1-1 0 0,0 0 1 0 0,0-1-1 0 0,0 1 0 0 0,0-1 1 0 0,0 1-1 0 0,0-1 1 0 0,1 1-1 0 0,-1-1 0 0 0,0 0 1 0 0,0 1-1 0 0,0-1 1 0 0,0 0-1 0 0,1 0 1 0 0,-1 0-1 0 0,0 0 0 0 0,0 0 1 0 0,1 0-1 0 0,-1-1 1 0 0,0 1-1 0 0,0 0 0 0 0,1-1-22 0 0,166-13 825 0 0,-146 3-3222 0 0,-21 4-2850 0 0,-4-1-5219 0 0,1 4 1255 0 0</inkml:trace>
  <inkml:trace contextRef="#ctx0" brushRef="#br0" timeOffset="3523.379">1131 214 7642 0 0,'0'0'1921'0'0,"0"0"-410"0"0,0 0-89 0 0,0 0 56 0 0,0 0 6 0 0,0 0-106 0 0,0 0-206 0 0,0 0-167 0 0,0 0-98 0 0,0 0-65 0 0,0 0-33 0 0,0 0-50 0 0,25-11-59 0 0,114-49 519 0 0,-120 53-752 0 0,0-2-1 0 0,-1 0 0 0 0,0-1 0 0 0,0 0 1 0 0,-1-2-1 0 0,12-10-466 0 0,55-41 458 0 0,-83 63-460 0 0,1 0 1 0 0,-1 0 0 0 0,1 0 0 0 0,-1 1-1 0 0,1-1 1 0 0,-1 0 0 0 0,1 1 0 0 0,-1 0-1 0 0,0-1 1 0 0,1 1 0 0 0,-1 0 0 0 0,0-1 0 0 0,0 1-1 0 0,1 0 1 0 0,-1 0 0 0 0,0 0 0 0 0,0 0-1 0 0,0 0 1 0 0,0 0 0 0 0,0 0 0 0 0,0 1-1 0 0,-1-1 1 0 0,1 0 0 0 0,0 1 0 0 0,-1-1 0 0 0,1 0-1 0 0,0 1 1 0 0,-1-1 0 0 0,0 0 0 0 0,1 1-1 0 0,-1-1 1 0 0,0 1 0 0 0,0-1 0 0 0,0 1 1 0 0,5 9 16 0 0,47 99 171 0 0,-13-32-82 0 0,-30-55-84 0 0,1 5-918 0 0,2-14-7930 0 0,-9-14-3280 0 0</inkml:trace>
</inkml:ink>
</file>

<file path=ppt/ink/ink23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1:47.0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1 306 2144 0 0,'0'0'2024'0'0,"0"0"-268"0"0,0 0 79 0 0,0 0 225 0 0,0 0 98 0 0,0 0-113 0 0,0 0-334 0 0,0 0-391 0 0,0 0-282 0 0,0 0-161 0 0,0 0-81 0 0,10 8 2506 0 0,137-1 886 0 0,165-26-2156 0 0,-113 5-1424 0 0,-199 14-742 0 0,-19 4-3520 0 0,-2 13-1789 0 0,6-6-5016 0 0,9-7 255 0 0</inkml:trace>
  <inkml:trace contextRef="#ctx0" brushRef="#br0" timeOffset="365.073">80 549 8682 0 0,'0'0'2582'0'0,"0"0"-459"0"0,0 0-227 0 0,0 0-22 0 0,0 0-120 0 0,0 0-234 0 0,0 0-337 0 0,0 0-320 0 0,0 0-234 0 0,0 0-118 0 0,0 0-39 0 0,0 0-22 0 0,0 0-22 0 0,-7 4 1337 0 0,62 14 2 0 0,182-15-185 0 0,-92-14-1338 0 0,-104 8-327 0 0,-41 3 11 0 0,0 0-30 0 0,-7-7-7597 0 0,3 4-3376 0 0,2 2-219 0 0</inkml:trace>
  <inkml:trace contextRef="#ctx0" brushRef="#br0" timeOffset="1058.297">244 19 3257 0 0,'0'0'2388'0'0,"0"0"-298"0"0,0 0-35 0 0,0 0 71 0 0,0 0-70 0 0,0 0-206 0 0,0 0-382 0 0,0 0-399 0 0,0 0-253 0 0,0 0-172 0 0,0 0-100 0 0,0 0-28 0 0,0 0-24 0 0,-4-4-13 0 0,-11-11-8 0 0,13 34 2264 0 0,8-11-2489 0 0,0 0 1 0 0,1-1-1 0 0,0 1 0 0 0,0-1 1 0 0,1-1-1 0 0,0 1 1 0 0,0-2-1 0 0,0 1 0 0 0,1-1 1 0 0,0 0-1 0 0,4 2-246 0 0,16 10 365 0 0,186 111 473 0 0,-185-107-795 0 0,-21-16-34 0 0,1 1-1 0 0,-1 0 1 0 0,-1 1-1 0 0,1 0 0 0 0,-1 0 1 0 0,0 1-1 0 0,-1 0 1 0 0,0 0-1 0 0,0 1 1 0 0,4 6-9 0 0,-10-12 17 0 0,0-1 0 0 0,0 1 0 0 0,0-1-1 0 0,0 1 1 0 0,-1-1 0 0 0,1 1 0 0 0,-1 0 0 0 0,0-1 0 0 0,1 1 0 0 0,-1 0 0 0 0,0 0-1 0 0,-1-1 1 0 0,1 1 0 0 0,0 0 0 0 0,-1-1 0 0 0,0 1 0 0 0,1 0 0 0 0,-1-1 0 0 0,0 1-1 0 0,0-1 1 0 0,0 0 0 0 0,-1 1 0 0 0,1-1 0 0 0,-1 0 0 0 0,1 1 0 0 0,-2 0-17 0 0,-43 42 180 0 0,-112 124 142 0 0,-47 3 188 0 0,166-131-270 0 0,38-41-232 0 0,0 0-11 0 0,1 0 6 0 0,0 0-8 0 0,0 0-1 0 0,0 0 9 0 0,0 0-6 0 0,0 0 11 0 0,0 0 6 0 0,0 0-28 0 0,0 0-2 0 0,0 0-13 0 0,0 0 13 0 0,0 0-7 0 0,10-25-3395 0 0,1 11-5472 0 0,-8 13-3398 0 0</inkml:trace>
</inkml:ink>
</file>

<file path=ppt/ink/ink23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1:50.3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169 165 1368 0 0,'0'0'2107'0'0,"0"0"-194"0"0,0 0-83 0 0,0 0 58 0 0,0 0 26 0 0,0 0-127 0 0,0 0-262 0 0,0 0-347 0 0,0 0-306 0 0,0 0-192 0 0,0 0-118 0 0,-3 10-46 0 0,-59 161 1898 0 0,-24 105-118 0 0,83-266-2675 0 0,-6 14 2305 0 0,5-37-252 0 0,4 5-1623 0 0,-1-22 22 0 0,1 0 0 0 0,2 0-1 0 0,1 0 1 0 0,2 1 0 0 0,5-20-73 0 0,63-142 48 0 0,-59 162-38 0 0,0 0 1 0 0,3 2-1 0 0,0 0 1 0 0,2 1-1 0 0,0 1 1 0 0,2 0-1 0 0,21-18-10 0 0,-42 42 0 0 0,1 0 0 0 0,-1 0 0 0 0,1 0 0 0 0,-1 0 0 0 0,1 1 0 0 0,-1-1 0 0 0,1 0 0 0 0,0 0 0 0 0,-1 1 0 0 0,1-1 0 0 0,0 0 0 0 0,0 1 0 0 0,-1-1 0 0 0,1 1 0 0 0,0-1 0 0 0,0 1 0 0 0,0-1 0 0 0,0 1 0 0 0,0 0 0 0 0,0-1 1 0 0,0 1-1 0 0,0 0 0 0 0,0 0 0 0 0,0 0 0 0 0,0-1 0 0 0,-1 1 0 0 0,1 0 0 0 0,0 0 0 0 0,0 1 0 0 0,0-1 0 0 0,0 0 0 0 0,0 0 0 0 0,0 0 0 0 0,0 1 0 0 0,0-1 0 0 0,0 0 0 0 0,0 1 0 0 0,0-1 0 0 0,0 1 0 0 0,-1-1 0 0 0,1 1 0 0 0,0-1 0 0 0,0 1 0 0 0,0 0 0 0 0,-1-1 0 0 0,1 1 0 0 0,0 0 0 0 0,-1 0 0 0 0,1-1 0 0 0,-1 1 0 0 0,1 0 0 0 0,-1 0 0 0 0,1 0 0 0 0,-1 0 0 0 0,0 0 0 0 0,1 0 0 0 0,-1 0 0 0 0,0 0 0 0 0,0 0 0 0 0,6 24 87 0 0,-2 0-1 0 0,-1 0 1 0 0,0 1-1 0 0,-2-1 1 0 0,-1 1-1 0 0,-2-1 1 0 0,-2 20-87 0 0,-9 183 317 0 0,26-158-291 0 0,6-87 299 0 0,-17 12-285 0 0,56-97 171 0 0,150-241-125 0 0,-153 277-62 0 0,-49 73-145 0 0,1 13 134 0 0,10 224 316 0 0,-9-59 37 0 0,6-56-104 0 0,4-67-162 0 0,-12-69-251 0 0,11-25-5735 0 0,-12 25 257 0 0,-1 6-4327 0 0</inkml:trace>
</inkml:ink>
</file>

<file path=ppt/ink/ink23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1:52.1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45 7426 0 0,'0'0'4449'0'0,"0"0"-2021"0"0,0 0-870 0 0,0 0-58 0 0,0 0 20 0 0,0 0-71 0 0,0 0-202 0 0,0 0-277 0 0,0 0-197 0 0,0 0-95 0 0,0 0-51 0 0,0 0-64 0 0,10 0-56 0 0,77-5 1184 0 0,92-11 137 0 0,-41 0-1476 0 0,-126 14-848 0 0,16-3 1526 0 0,-21 6-2737 0 0,-11 4-3725 0 0,-2-1 100 0 0,-1 0-6600 0 0</inkml:trace>
</inkml:ink>
</file>

<file path=ppt/ink/ink23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1:52.3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24 15771 0 0,'0'0'1530'0'0,"0"0"-451"0"0,0 0 16 0 0,0 0 190 0 0,0 0 65 0 0,0 0-122 0 0,0 0-243 0 0,0 0-275 0 0,0 0-183 0 0,0 0-141 0 0,0 0-145 0 0,34-3-82 0 0,106-10-69 0 0,12 6-1490 0 0,-109 8-5880 0 0,-33-1-4659 0 0</inkml:trace>
</inkml:ink>
</file>

<file path=ppt/ink/ink23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1:51.2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4 107 352 0 0,'0'0'3467'0'0,"0"0"-591"0"0,0 0-246 0 0,0 0-35 0 0,0 0-129 0 0,0 0-308 0 0,0 0-357 0 0,0 0-338 0 0,0 0-272 0 0,0 0-231 0 0,0 0-203 0 0,0 0-127 0 0,0 0-95 0 0,-3 26 1478 0 0,65 172-466 0 0,15 12-1142 0 0,-59-162-260 0 0,-14-86 2398 0 0,8-37-2668 0 0,48-129 211 0 0,-11-5-70 0 0,-45 147 20 0 0,-4 61-74 0 0,0 1 10 0 0,0 0-16 0 0,0 0-11 0 0,0 0-10 0 0,0 0-40 0 0,0 0-29 0 0,-22 56-5680 0 0,17-39-1876 0 0,3-12-4027 0 0</inkml:trace>
  <inkml:trace contextRef="#ctx0" brushRef="#br0" timeOffset="481.445">578 501 3553 0 0,'0'0'2871'0'0,"0"0"-549"0"0,0 0-156 0 0,0 0-86 0 0,0 0-94 0 0,0 0-210 0 0,0 0-354 0 0,0 0-354 0 0,0 0-282 0 0,0 0-186 0 0,0 0-93 0 0,0 0-38 0 0,0 0-37 0 0,-10 11-43 0 0,-33 32-55 0 0,42-41-294 0 0,-1-1 1 0 0,1 1-1 0 0,-1 0 1 0 0,1 0-1 0 0,0 0 0 0 0,0 0 1 0 0,0 0-1 0 0,0 0 1 0 0,0 0-1 0 0,0 0 0 0 0,0 0 1 0 0,1 0-1 0 0,-1 1 1 0 0,1-1-1 0 0,-1 0 0 0 0,1 0 1 0 0,0 1-1 0 0,0-1 1 0 0,0 0-1 0 0,0 0 0 0 0,1 1 1 0 0,-1-1-1 0 0,1 2-40 0 0,0 4 122 0 0,2-4-28 0 0,0 0-1 0 0,0-1 1 0 0,0 0 0 0 0,1 1 0 0 0,-1-1 0 0 0,1-1-1 0 0,0 1 1 0 0,0 0 0 0 0,0-1 0 0 0,0 0 0 0 0,0 0-1 0 0,1 0 1 0 0,-1 0 0 0 0,0-1 0 0 0,1 0 0 0 0,-1 0-1 0 0,1 0 1 0 0,0 0 0 0 0,-1-1 0 0 0,1 0 0 0 0,0 1-1 0 0,-1-2 1 0 0,1 1 0 0 0,0-1 0 0 0,-1 1 0 0 0,1-1-1 0 0,0-1-93 0 0,0 2 61 0 0,-1 0-1 0 0,0-1 1 0 0,1 0-1 0 0,-1 0 1 0 0,0 0-1 0 0,0 0 1 0 0,1-1-1 0 0,-1 0 1 0 0,0 1-1 0 0,-1-1 1 0 0,1-1-1 0 0,0 1 1 0 0,-1-1-1 0 0,1 1 1 0 0,-1-1-1 0 0,0 0 1 0 0,1 0-1 0 0,-2 0 1 0 0,1-1-1 0 0,0 1 1 0 0,-1-1-1 0 0,1 0 1 0 0,-1 1-1 0 0,0-1 1 0 0,0 0-1 0 0,-1 0 1 0 0,1 0 0 0 0,-1-1-1 0 0,0 1 1 0 0,0 0-1 0 0,0 0 1 0 0,0-1-1 0 0,-1 1 1 0 0,0 0-1 0 0,0-4-60 0 0,-2 4-27 0 0,-1 1 1 0 0,1-1-1 0 0,-1 1 1 0 0,0 0-1 0 0,0-1 0 0 0,0 1 1 0 0,-1 1-1 0 0,1-1 0 0 0,-1 0 1 0 0,1 1-1 0 0,-1 0 1 0 0,0 0-1 0 0,0 0 0 0 0,0 0 1 0 0,0 1-1 0 0,0-1 1 0 0,0 1-1 0 0,-1 0 0 0 0,1 0 1 0 0,0 1-1 0 0,-1-1 0 0 0,1 1 1 0 0,0 0-1 0 0,-1 0 1 0 0,1 0-1 0 0,-2 1 27 0 0,-74 8-2451 0 0,54-1-1696 0 0,1 3-4702 0 0,13-6-3450 0 0</inkml:trace>
</inkml:ink>
</file>

<file path=ppt/ink/ink2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5:20.9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641 125 2825 0 0,'0'0'3547'0'0,"0"0"-1308"0"0,0 0-582 0 0,0 0 6 0 0,0 0 189 0 0,0 0 83 0 0,0 0-208 0 0,0 0-417 0 0,0 0-394 0 0,0 0-304 0 0,0 0-163 0 0,-7 8-56 0 0,-72 98 1336 0 0,43-55-1320 0 0,-2-2 0 0 0,-2-1 0 0 0,-2-2-1 0 0,-3-1-408 0 0,31-33-28 0 0,-1 4-77 0 0,0-1 0 0 0,-2-1 0 0 0,0-1 0 0 0,0 0 0 0 0,-1-1 0 0 0,-1-1 0 0 0,0 0 0 0 0,0-2 0 0 0,-1 0 0 0 0,0-1 0 0 0,-1-1 0 0 0,0-1 0 0 0,-3 0 105 0 0,21-6-143 0 0,0 0 0 0 0,0 1 0 0 0,0-1 0 0 0,0-1 0 0 0,0 1 0 0 0,0 0 0 0 0,1-1 0 0 0,-1 1 0 0 0,0-1 0 0 0,0 0 0 0 0,0 0 0 0 0,1 0 0 0 0,-1 0 0 0 0,0-1 0 0 0,1 1 0 0 0,-1-1 0 0 0,1 1 0 0 0,0-1 0 0 0,-1 0 0 0 0,1 0 0 0 0,0 0 0 0 0,0 0 0 0 0,0 0 0 0 0,1-1 0 0 0,-1 1 0 0 0,0-1 0 0 0,1 1 0 0 0,0-1 0 0 0,-1 1 0 0 0,1-1 0 0 0,0 0 0 0 0,0 0 0 0 0,1 1 0 0 0,-1-1 1 0 0,0 0-1 0 0,1-1 143 0 0,6-109-2704 0 0,1 90 3001 0 0,1 0 0 0 0,1 0 1 0 0,0 1-1 0 0,2 0 1 0 0,1 1-1 0 0,1 0 0 0 0,6-7-297 0 0,-16 25 166 0 0,0 0-1 0 0,0 0 1 0 0,1 0-1 0 0,0 0 1 0 0,-1 1-1 0 0,1-1 1 0 0,0 1-1 0 0,0 0 1 0 0,1 1-1 0 0,-1-1 1 0 0,0 1-1 0 0,0-1 1 0 0,1 1-1 0 0,-1 1 1 0 0,1-1-1 0 0,-1 0 1 0 0,1 1-1 0 0,-1 0 1 0 0,1 0-1 0 0,-1 1 1 0 0,1-1-1 0 0,-1 1 0 0 0,1 0 1 0 0,-1 0-1 0 0,0 0 1 0 0,1 1-1 0 0,-1-1 1 0 0,0 1-1 0 0,0 0 1 0 0,0 1-1 0 0,0-1 1 0 0,-1 0-1 0 0,1 1 1 0 0,-1 0-1 0 0,2 1-165 0 0,298 154 2601 0 0,-292-153-2555 0 0,11 5 2 0 0,0 1 1 0 0,-1 1-1 0 0,0 0 0 0 0,-1 2 1 0 0,-1 0-1 0 0,8 8-48 0 0,-50-37-25 0 0,-77-100-2995 0 0,80 76 1163 0 0,2 0 0 0 0,2-2 0 0 0,1 1 1 0 0,2-2-1 0 0,-6-38 1857 0 0,-3-46 996 0 0,19 125 2995 0 0,-7 49-2238 0 0,-15 333 2818 0 0,22-339-4948 0 0,-11 100 1090 0 0,-6-49-6939 0 0,18-85-720 0 0,0-1-4903 0 0</inkml:trace>
</inkml:ink>
</file>

<file path=ppt/ink/ink23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1:54.1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30 9722 0 0,'0'0'1930'0'0,"0"0"-569"0"0,0 0-218 0 0,0 0 114 0 0,0 0 55 0 0,0 0-72 0 0,0 0-133 0 0,0 0-157 0 0,0 0-144 0 0,0 0-131 0 0,34-5-91 0 0,104-15-76 0 0,-38 15 958 0 0,-98 6-1434 0 0,-1-1-1 0 0,1 0 1 0 0,-1 1 0 0 0,1-1-1 0 0,-1 1 1 0 0,0-1-1 0 0,1 1 1 0 0,-1 0-1 0 0,1 0 1 0 0,-1 0 0 0 0,0-1-1 0 0,0 1 1 0 0,0 0-1 0 0,1 1 1 0 0,-1-1 0 0 0,0 0-1 0 0,0 0 1 0 0,0 0-1 0 0,-1 1 1 0 0,1-1 0 0 0,0 0-1 0 0,0 1 1 0 0,-1-1-1 0 0,1 1 1 0 0,-1-1 0 0 0,1 1-1 0 0,-1-1 1 0 0,0 1-1 0 0,1-1 1 0 0,-1 1 0 0 0,0-1-1 0 0,0 1 1 0 0,0-1-1 0 0,0 1 1 0 0,0-1-1 0 0,-1 1 1 0 0,1 0 0 0 0,0-1-1 0 0,-1 1 1 0 0,1-1-1 0 0,-1 0 1 0 0,1 1 0 0 0,-1-1-1 0 0,0 1 1 0 0,0 0-32 0 0,-71 79 709 0 0,-54 46 43 0 0,114-86-341 0 0,12-39-372 0 0,1-1 0 0 0,-1 1 0 0 0,1 0 0 0 0,0 0 0 0 0,0-1-1 0 0,0 1 1 0 0,0 0 0 0 0,0-1 0 0 0,0 1 0 0 0,0-1 0 0 0,0 1 0 0 0,1-1 0 0 0,-1 0 0 0 0,0 0 0 0 0,1 1 0 0 0,-1-1-1 0 0,1 0 1 0 0,0 0 0 0 0,-1 0 0 0 0,1 0 0 0 0,0-1 0 0 0,-1 1 0 0 0,1 0 0 0 0,0-1 0 0 0,0 0 0 0 0,0 1 0 0 0,0-1 0 0 0,-1 0-1 0 0,2 0-38 0 0,20 1 242 0 0,0-1 0 0 0,1-1 0 0 0,-1-2-1 0 0,0 0 1 0 0,0-1 0 0 0,0-2 0 0 0,-1 0-1 0 0,1-1 1 0 0,10-6-242 0 0,-10 5 85 0 0,-18 7-850 0 0,1-2 806 0 0,-8 3-5033 0 0,-5 0-4909 0 0,4 0-3050 0 0</inkml:trace>
</inkml:ink>
</file>

<file path=ppt/ink/ink23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1:53.3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280 0 3633 0 0,'0'0'3537'0'0,"0"0"-905"0"0,0 0-489 0 0,0 0-48 0 0,0 0-40 0 0,0 0-182 0 0,0 0-238 0 0,0 0-327 0 0,0 0-341 0 0,0 0-241 0 0,0 0-160 0 0,0 0-100 0 0,-5 3-29 0 0,1 1-324 0 0,0-1-1 0 0,0 1 1 0 0,0 0-1 0 0,1 0 1 0 0,0 0-1 0 0,-1 1 1 0 0,1-1-1 0 0,1 1 1 0 0,-1 0-1 0 0,1 0 1 0 0,0 0-1 0 0,0 0 1 0 0,0 0-1 0 0,1 0 1 0 0,-1 0 0 0 0,1 5-113 0 0,-3 8 142 0 0,2 0 1 0 0,1 0 0 0 0,0 0 0 0 0,1 0 0 0 0,1 0 0 0 0,0 0 0 0 0,1 0 0 0 0,2 0 0 0 0,0 0 0 0 0,0-1 0 0 0,2 0 0 0 0,0 0-143 0 0,13 13-79 0 0,12-22-3449 0 0,-30-8 3356 0 0,8-1-2648 0 0,-2-2-4942 0 0,-5-1-3698 0 0</inkml:trace>
  <inkml:trace contextRef="#ctx0" brushRef="#br0" timeOffset="242.448">0 427 10586 0 0,'0'0'2487'0'0,"0"0"-892"0"0,0 0-552 0 0,0 0-93 0 0,0 0 55 0 0,0 0 108 0 0,0 0 32 0 0,0 0-66 0 0,0 0-89 0 0,0 0-186 0 0,0 0-183 0 0,0 0-122 0 0,0 0-92 0 0,33 2-67 0 0,104 2-69 0 0,22-16 318 0 0,-15 4-1129 0 0,-129 16-977 0 0,-13 6-7683 0 0,-2-11-2194 0 0</inkml:trace>
</inkml:ink>
</file>

<file path=ppt/ink/ink23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1:57.9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2 472 3257 0 0,'0'0'2518'0'0,"0"0"-633"0"0,0 0-294 0 0,0 0 110 0 0,0 0 111 0 0,0 0-30 0 0,0 0-170 0 0,0 0-314 0 0,0 0-271 0 0,0 0-191 0 0,0 0-97 0 0,-2-10-55 0 0,2-79 1878 0 0,40-51 514 0 0,-33 121-2964 0 0,1 1-1 0 0,1 0 1 0 0,1 1-1 0 0,0 0 0 0 0,1 0 1 0 0,1 1-1 0 0,1 1 1 0 0,0 0-1 0 0,1 1 0 0 0,1 0 1 0 0,11-9-112 0 0,18-6 8 0 0,-30 55-23 0 0,-2 2 38 0 0,-2 0 1 0 0,-1 1-1 0 0,-1 0 0 0 0,-2 1 0 0 0,-1 0 1 0 0,-1 0-1 0 0,0 23-23 0 0,7-23 181 0 0,7-56 25 0 0,10-12-199 0 0,2 1 1 0 0,2 1 0 0 0,1 2 0 0 0,2 1 0 0 0,1 2-1 0 0,37-24-7 0 0,-19 36-56 0 0,-42 53 4 0 0,-9-14 79 0 0,-1 0-1 0 0,-1-1 0 0 0,-1 1 0 0 0,0 0 0 0 0,-2 0 1 0 0,0 0-1 0 0,-5 17-26 0 0,-2 32 66 0 0,5 34-242 0 0,4-102 109 0 0,4-2-419 0 0,0 0 1 0 0,-1 0-1 0 0,1 0 0 0 0,-1-1 0 0 0,1 1 1 0 0,-1-1-1 0 0,1 0 0 0 0,-1 0 0 0 0,0 0 1 0 0,0 0-1 0 0,0 0 0 0 0,0-1 0 0 0,0 1 1 0 0,-1-1-1 0 0,1 0 0 0 0,-1 0 0 0 0,0 0 1 0 0,0 0-1 0 0,1-1 486 0 0,10-11-7840 0 0,-2 6-3185 0 0</inkml:trace>
</inkml:ink>
</file>

<file path=ppt/ink/ink23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1:58.2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297 0 8058 0 0,'0'0'2412'0'0,"0"0"-958"0"0,0 0-250 0 0,0 0 206 0 0,0 0 201 0 0,0 0 14 0 0,0 0-162 0 0,0 0-262 0 0,0 0-268 0 0,0 0-193 0 0,0 0-107 0 0,-32 17-104 0 0,-97 56-44 0 0,77-26 187 0 0,47-36-487 0 0,-9 20 86 0 0,1 0 0 0 0,2 0 0 0 0,1 2 0 0 0,1-1 1 0 0,2 1-1 0 0,1 0 0 0 0,2 1 0 0 0,1-1 0 0 0,2 1 1 0 0,1 0-1 0 0,4 22-271 0 0,-2-41 71 0 0,1 0-1 0 0,0 0 1 0 0,1-1 0 0 0,1 0-1 0 0,1 0 1 0 0,0 0 0 0 0,0-1-1 0 0,1 1 1 0 0,1-2 0 0 0,0 1-1 0 0,1-1 1 0 0,10 11-71 0 0,37 21 448 0 0,-54-53-4891 0 0,-2 4-906 0 0,0 5 3585 0 0,0-4-10253 0 0</inkml:trace>
  <inkml:trace contextRef="#ctx0" brushRef="#br0" timeOffset="566.678">394 169 6945 0 0,'0'0'2197'0'0,"0"0"-243"0"0,0 0-189 0 0,0 0-38 0 0,0 0-96 0 0,0 0-236 0 0,0 0-349 0 0,0 0-357 0 0,0 0-222 0 0,0 0-39 0 0,0 0 79 0 0,0 0 107 0 0,0 0 76 0 0,0 12-12 0 0,3 87 1018 0 0,81 167 985 0 0,-42-142-2277 0 0,-40-119-584 0 0,-2-5 214 0 0,1 0 0 0 0,-1-1 0 0 0,0 1 0 0 0,0 0 1 0 0,0-1-1 0 0,0 1 0 0 0,1 0 0 0 0,-1 0 0 0 0,0-1 0 0 0,0 1 0 0 0,0 0 0 0 0,1 0 0 0 0,-1 0 0 0 0,0-1 1 0 0,0 1-1 0 0,1 0 0 0 0,-1 0 0 0 0,0 0 0 0 0,1 0 0 0 0,-1 0 0 0 0,0 0 0 0 0,0-1 0 0 0,1 1 0 0 0,-1 0 1 0 0,0 0-1 0 0,1 0 0 0 0,-1 0 0 0 0,0 0 0 0 0,1 0 0 0 0,-1 0 0 0 0,0 0 0 0 0,1 0 0 0 0,-1 0 0 0 0,0 0 0 0 0,0 1 1 0 0,1-1-1 0 0,-1 0 0 0 0,0 0 0 0 0,1 0 0 0 0,-1 0 0 0 0,0 0 0 0 0,0 1 0 0 0,1-1 0 0 0,-1 0 0 0 0,0 0 1 0 0,0 0-1 0 0,1 1 0 0 0,-1-1 0 0 0,0 0-34 0 0,125-323 524 0 0,-65 158-547 0 0,-54 188-3521 0 0,-4-11-1101 0 0,0-4-4749 0 0</inkml:trace>
  <inkml:trace contextRef="#ctx0" brushRef="#br0" timeOffset="1161.511">1000 619 1832 0 0,'0'0'2410'0'0,"0"0"-327"0"0,0 0 31 0 0,0 0 167 0 0,0 0-20 0 0,0 0-256 0 0,0 0-394 0 0,0 0-323 0 0,0 0-193 0 0,0 0-108 0 0,0 0-82 0 0,0 0-72 0 0,0 0-75 0 0,1-5-73 0 0,0 2-766 0 0,0 3 134 0 0,-1-1 1 0 0,1 0-1 0 0,-1 1 1 0 0,0-1-1 0 0,1 0 1 0 0,-1 1-1 0 0,0-1 1 0 0,0 0-1 0 0,0 0 1 0 0,1 1 0 0 0,-1-1-1 0 0,0 0 1 0 0,0 1-1 0 0,0-1 1 0 0,0 0-1 0 0,0 0 1 0 0,0 1-1 0 0,0-1 1 0 0,0 0-1 0 0,-1 0 1 0 0,1 1-1 0 0,0-1 1 0 0,0 0-1 0 0,-1 1 1 0 0,1-1-1 0 0,0 0 1 0 0,-1 1-1 0 0,1-1 1 0 0,-1 0-1 0 0,1 1 1 0 0,0-1-1 0 0,-1 1 1 0 0,1-1-1 0 0,-1 1 1 0 0,0-1-1 0 0,1 1 1 0 0,-1-1-1 0 0,1 1 1 0 0,-1 0-1 0 0,0-1 1 0 0,1 1-1 0 0,-1 0 1 0 0,0-1-1 0 0,0 1 1 0 0,1 0-1 0 0,-1 0 1 0 0,0 0-1 0 0,1 0 1 0 0,-1 0-1 0 0,0 0 1 0 0,0 0-1 0 0,1 0 1 0 0,-1 0-1 0 0,0 0 1 0 0,0 0-1 0 0,1 0 1 0 0,-1 0-1 0 0,0 0 1 0 0,0 1-1 0 0,1-1 1 0 0,-1 0-54 0 0,-62 45 661 0 0,56-38-595 0 0,2-3-31 0 0,0 1 1 0 0,1 0-1 0 0,0 0 1 0 0,0 0-1 0 0,0 1 0 0 0,0-1 1 0 0,1 1-1 0 0,0 0 1 0 0,0-1-1 0 0,1 2 1 0 0,0-1-1 0 0,0 0 0 0 0,0 0 1 0 0,0 1-1 0 0,1-1 1 0 0,0 1-1 0 0,1-1 1 0 0,-1 1-1 0 0,1-1 1 0 0,1 1-1 0 0,0 2-35 0 0,1-6 21 0 0,0 0 0 0 0,1 0 0 0 0,-1-1 0 0 0,1 1 0 0 0,0-1 0 0 0,0 1 0 0 0,0-1 0 0 0,0 0 0 0 0,0 0 0 0 0,1-1 0 0 0,-1 1 0 0 0,1 0-1 0 0,-1-1 1 0 0,1 0 0 0 0,-1 0 0 0 0,1 0 0 0 0,0 0 0 0 0,-1-1 0 0 0,1 0 0 0 0,0 1 0 0 0,0-1 0 0 0,-1-1 0 0 0,1 1 0 0 0,0 0 0 0 0,1-1-21 0 0,69-10-368 0 0,-54 0-999 0 0,-7 5-1049 0 0,-2-3-4465 0 0,-3 5-5180 0 0</inkml:trace>
  <inkml:trace contextRef="#ctx0" brushRef="#br0" timeOffset="1431.37">1431 626 15883 0 0,'0'0'1449'0'0,"0"0"-609"0"0,0 0-93 0 0,0 0 278 0 0,0 0 250 0 0,0 0 63 0 0,0 0-203 0 0,0 0-306 0 0,0 0-227 0 0,0 0-158 0 0,0 0-108 0 0,0 0-113 0 0,-11 18-67 0 0,-53 89 4 0 0,14-30-718 0 0,45-70-2070 0 0,-2-6-7664 0 0,6-1 7146 0 0,-1 0-6672 0 0</inkml:trace>
  <inkml:trace contextRef="#ctx0" brushRef="#br0" timeOffset="1674.062">1267 563 5473 0 0,'0'0'2634'0'0,"0"0"-220"0"0,0 0-80 0 0,0 0-139 0 0,0 0-324 0 0,0 0-425 0 0,0 0-406 0 0,0 0-327 0 0,0 0-241 0 0,0 0-86 0 0,0 0 22 0 0,0 0 67 0 0,0 0 59 0 0,-2 5 59 0 0,2-1-490 0 0,0-1 0 0 0,0 0 0 0 0,0 1 0 0 0,0-1 1 0 0,0 0-1 0 0,1 1 0 0 0,-1-1 0 0 0,1 0 1 0 0,0 0-1 0 0,0 0 0 0 0,0 1 0 0 0,1-1 0 0 0,-1 0 1 0 0,1 0-1 0 0,-1-1 0 0 0,1 1 0 0 0,0 0 0 0 0,0 0 1 0 0,0-1-1 0 0,1 1 0 0 0,-1-1 0 0 0,0 0 1 0 0,3 2-104 0 0,-1 0 93 0 0,116 113 1479 0 0,-115-111-2077 0 0,23 14-9995 0 0,-28-20-1377 0 0</inkml:trace>
</inkml:ink>
</file>

<file path=ppt/ink/ink23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2:06.3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 11723 0 0,'0'0'2021'0'0,"0"0"-627"0"0,0 0-447 0 0,0 0-134 0 0,0 0-13 0 0,0 0 38 0 0,0 0 46 0 0,0 0-18 0 0,0 0-13 0 0,0 0-53 0 0,0 0-95 0 0,0 0-101 0 0,0 0-75 0 0,5 23-43 0 0,26 138 622 0 0,-29-151-1005 0 0,13 55 324 0 0,-3 0 0 0 0,-3 0 0 0 0,0 61-427 0 0,-9-88 28 0 0,0 15 21 0 0,0-19 9 0 0,0-33-40 0 0,0-1 0 0 0,0 0 2 0 0,0 0 21 0 0,0 0 31 0 0,0 0 32 0 0,0 0 34 0 0,11-18 570 0 0,20-34-563 0 0,-2 0 0 0 0,-2-2 0 0 0,-3-1 0 0 0,-3 0 0 0 0,4-20-145 0 0,-9 15 12 0 0,44-112-8 0 0,-12 121-407 0 0,-38 70-1588 0 0,-10 11-2265 0 0,0-11-4410 0 0,0-6-3912 0 0</inkml:trace>
  <inkml:trace contextRef="#ctx0" brushRef="#br0" timeOffset="646.23">436 460 12947 0 0,'0'0'1816'0'0,"0"0"-557"0"0,0 0-171 0 0,0 0 66 0 0,0 0 14 0 0,0 0-112 0 0,0 0-206 0 0,0 0-245 0 0,0 0-213 0 0,0 0-141 0 0,0 0-105 0 0,0 0-56 0 0,0 0-6 0 0,-12 6-9 0 0,-42 22-7 0 0,-8 37 98 0 0,48-43-135 0 0,-31 59 0 0 0,46-81-10 0 0,-1 0 0 0 0,0 0-1 0 0,0 0 1 0 0,1 0 0 0 0,-1 0 0 0 0,0 0 0 0 0,0 0 0 0 0,1 0-1 0 0,-1 0 1 0 0,0 0 0 0 0,0 0 0 0 0,0 0 0 0 0,1 0 0 0 0,-1 0-1 0 0,0 0 1 0 0,0 0 0 0 0,1 1 0 0 0,-1-1 0 0 0,0 0 0 0 0,0 0-1 0 0,0 0 1 0 0,1 0 0 0 0,-1 1 0 0 0,0-1 0 0 0,0 0 0 0 0,0 0-1 0 0,0 0 1 0 0,0 1 0 0 0,1-1 0 0 0,-1 0 0 0 0,0 0 0 0 0,0 1-1 0 0,0-1 1 0 0,0 0 0 0 0,0 0 0 0 0,0 0 0 0 0,0 1-1 0 0,0-1-20 0 0,23-16 611 0 0,204-215 1070 0 0,-189 187-1421 0 0,-26 77-334 0 0,20 172 407 0 0,-18-131-277 0 0,-62-115 1527 0 0,-109-57-2292 0 0,134 91-807 0 0,9 6-4443 0 0,11 1-3845 0 0</inkml:trace>
  <inkml:trace contextRef="#ctx0" brushRef="#br0" timeOffset="1062.647">694 522 6529 0 0,'0'0'3824'0'0,"0"0"-1994"0"0,0 0-872 0 0,0 0-73 0 0,0 0 88 0 0,0 0 130 0 0,0 0 19 0 0,0 0-87 0 0,0 0-81 0 0,0 0-116 0 0,0 0-105 0 0,0 0-82 0 0,1 13-92 0 0,0 111 1145 0 0,-1-59-1582 0 0,0-64-177 0 0,0-1-6 0 0,0 0-15 0 0,0 0 5 0 0,0 0-72 0 0,0 0-118 0 0,0-22-7362 0 0,0 15 2809 0 0,0 3-2877 0 0</inkml:trace>
  <inkml:trace contextRef="#ctx0" brushRef="#br0" timeOffset="1314.737">716 430 2449 0 0,'0'0'3054'0'0,"0"0"-917"0"0,0 0-366 0 0,0 0 19 0 0,0 0-67 0 0,0 0-251 0 0,0 0-313 0 0,0 0-262 0 0,0 0-111 0 0,0 0-1 0 0,0 0 11 0 0,0 0-9 0 0,0 0-42 0 0,12 1-72 0 0,103 9 1359 0 0,-5-10-2785 0 0,-105 4-2716 0 0,-6 0-8802 0 0,-2 0 5708 0 0</inkml:trace>
  <inkml:trace contextRef="#ctx0" brushRef="#br0" timeOffset="1552.591">685 596 2409 0 0,'0'0'2776'0'0,"0"0"-718"0"0,0 0-223 0 0,0 0 32 0 0,0 0-17 0 0,0 0-121 0 0,0 0-146 0 0,0 0-172 0 0,0 0-145 0 0,0 0-168 0 0,0 0-200 0 0,0 0-185 0 0,0 0-155 0 0,21 3-142 0 0,68 6-106 0 0,-4-20 155 0 0,-64 7-399 0 0,0 1-1593 0 0,-6 2-8808 0 0,-13 1-1111 0 0</inkml:trace>
  <inkml:trace contextRef="#ctx0" brushRef="#br0" timeOffset="2492.594">738 408 0 0 0,'0'0'880'0'0,"0"0"424"0"0,0 0 1 0 0,0 0-86 0 0,0 0 2 0 0,0 0 36 0 0,0 0 0 0 0,0 0-43 0 0,0 0-95 0 0,0 0-107 0 0,-10 0 2793 0 0,-58 25-1621 0 0,-1-1-1520 0 0,74-25-7853 0 0,-1-2-2791 0 0</inkml:trace>
</inkml:ink>
</file>

<file path=ppt/ink/ink23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2:00.3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0 538 5401 0 0,'0'0'2519'0'0,"0"0"-366"0"0,0 0-139 0 0,0 0-110 0 0,0 0-280 0 0,0 0-359 0 0,0 0-383 0 0,0 0-272 0 0,0 0-69 0 0,0 0 64 0 0,0 0 96 0 0,0 0 68 0 0,0 0-28 0 0,7 3-63 0 0,75 12 1590 0 0,77-26-640 0 0,-57-7-1808 0 0,-96 17-138 0 0,1 0-457 0 0,-5-4-3808 0 0,-2 4-1417 0 0,0 1-5718 0 0</inkml:trace>
  <inkml:trace contextRef="#ctx0" brushRef="#br0" timeOffset="253.712">173 353 13115 0 0,'0'0'1453'0'0,"0"0"-522"0"0,0 0-76 0 0,0 0 259 0 0,0 0 213 0 0,0 0-4 0 0,0 0-203 0 0,0 0-263 0 0,0 0-222 0 0,0 0-165 0 0,0 0-132 0 0,-4 34-106 0 0,-12 102-74 0 0,-2 51-1301 0 0,20-172-1087 0 0,1-6-3647 0 0,-3-7 3599 0 0,2 2-9258 0 0</inkml:trace>
  <inkml:trace contextRef="#ctx0" brushRef="#br0" timeOffset="786.029">496 151 4241 0 0,'0'0'2430'0'0,"0"0"-702"0"0,0 0-248 0 0,0 0-45 0 0,0 0-78 0 0,0 0-98 0 0,0 0-171 0 0,0 0-132 0 0,0 0-28 0 0,0 0-57 0 0,0 0-44 0 0,0 0-34 0 0,0 0-56 0 0,1 23-71 0 0,12 141 819 0 0,-8-116-1137 0 0,2 0 1 0 0,2-1 0 0 0,2 0-1 0 0,2 0 1 0 0,11 22-349 0 0,6-21 267 0 0,-12-61 1460 0 0,-17 11-1799 0 0,96-244 1101 0 0,-82 185-946 0 0,-11 36-72 0 0,2 0 0 0 0,0 1 0 0 0,2-1 0 0 0,1 1 0 0 0,0 1 0 0 0,2 0 1 0 0,1 0-1 0 0,1 1 0 0 0,6-8-11 0 0,-7 14-95 0 0,-10 12-2 0 0,0 1 1 0 0,0-1-1 0 0,0 1 1 0 0,0 0-1 0 0,1 0 1 0 0,-1 0-1 0 0,1 0 1 0 0,0 0-1 0 0,0 1 1 0 0,0-1 0 0 0,0 1-1 0 0,0 0 1 0 0,1 0-1 0 0,-1 0 1 0 0,1 0-1 0 0,-1 0 1 0 0,2 1 96 0 0,4 5-4015 0 0,-6 2-2619 0 0,-1-2-5443 0 0</inkml:trace>
  <inkml:trace contextRef="#ctx0" brushRef="#br0" timeOffset="1290.778">1044 633 2345 0 0,'0'0'3154'0'0,"0"0"-526"0"0,0 0-206 0 0,0 0-74 0 0,0 0-186 0 0,0 0-284 0 0,0 0-332 0 0,0 0-289 0 0,0 0-206 0 0,0 0-168 0 0,0 0-128 0 0,0 0-130 0 0,0 0-97 0 0,-5-9-81 0 0,-17-28-55 0 0,21 36-356 0 0,-1 0 0 0 0,1 0 0 0 0,-1 0 0 0 0,1 0 1 0 0,-1 0-1 0 0,0 1 0 0 0,0-1 0 0 0,0 0 0 0 0,1 1 0 0 0,-1-1 0 0 0,0 1 0 0 0,0 0 0 0 0,0 0 0 0 0,0 0 0 0 0,0 0 0 0 0,1 0 0 0 0,-1 0 0 0 0,0 0 0 0 0,0 0 0 0 0,0 1 1 0 0,0-1-1 0 0,0 1 0 0 0,1-1 0 0 0,-1 1 0 0 0,0 0 0 0 0,0 0 0 0 0,1 0 0 0 0,-1 0 0 0 0,1 0 0 0 0,-1 0 0 0 0,0 1-36 0 0,0-1 21 0 0,-4 2 10 0 0,0 0 0 0 0,0 0 1 0 0,1 1-1 0 0,-1 0 0 0 0,0 0 0 0 0,1 0 0 0 0,0 1 0 0 0,0 0 0 0 0,1 0 0 0 0,-1 0 1 0 0,1 1-1 0 0,0-1 0 0 0,1 1 0 0 0,-1 0 0 0 0,1 0 0 0 0,0 0 0 0 0,1 1 1 0 0,-1-1-1 0 0,1 1 0 0 0,0-1 0 0 0,1 1 0 0 0,0 0 0 0 0,0-1 0 0 0,0 1 0 0 0,1 0 1 0 0,0 0-1 0 0,0 0 0 0 0,1 0 0 0 0,0 1-31 0 0,3-3-47 0 0,0-1 0 0 0,0 0 1 0 0,0 0-1 0 0,0 0 0 0 0,1 0 0 0 0,0-1 0 0 0,0 0 0 0 0,0 0 1 0 0,0 0-1 0 0,0 0 0 0 0,1-1 0 0 0,-1 0 0 0 0,1 0 1 0 0,-1 0-1 0 0,1-1 0 0 0,0 0 0 0 0,-1 0 0 0 0,1 0 1 0 0,0-1-1 0 0,0 0 0 0 0,0 0 0 0 0,0-1 0 0 0,0 1 0 0 0,-1-1 1 0 0,1 0-1 0 0,0-1 0 0 0,-1 0 0 0 0,1 1 0 0 0,4-4 47 0 0,21-14-3445 0 0,-15 3-4348 0 0,-9 8-3713 0 0</inkml:trace>
  <inkml:trace contextRef="#ctx0" brushRef="#br0" timeOffset="1858.591">1214 582 6545 0 0,'0'0'1731'0'0,"0"0"-249"0"0,0 0 77 0 0,0 0 169 0 0,0 0 7 0 0,0 0-209 0 0,0 0-314 0 0,0 0-269 0 0,0 0-187 0 0,0 0-119 0 0,0 0-91 0 0,0 0-67 0 0,0 0-40 0 0,-7 22-39 0 0,-20 70-39 0 0,26-55 393 0 0,5-34-595 0 0,-1-2-35 0 0,1 0 0 0 0,-1 0 1 0 0,1 0-1 0 0,0 0 0 0 0,-1-1 1 0 0,1 0-1 0 0,0 1 0 0 0,0-1 0 0 0,-1-1 1 0 0,1 1-1 0 0,0 0 0 0 0,-1-1 1 0 0,1 0-1 0 0,0 0 0 0 0,-1 0 1 0 0,1 0-1 0 0,-1-1 0 0 0,1 1-124 0 0,13-10 163 0 0,-1-1 0 0 0,-1 0-1 0 0,1-1 1 0 0,-2-1 0 0 0,0 0-1 0 0,-1-1 1 0 0,0-1-163 0 0,31-31 802 0 0,-38 77-689 0 0,-15 163 42 0 0,-29 36-204 0 0,36-221 60 0 0,0 1 0 0 0,-1-1 0 0 0,0 1 0 0 0,0-1 0 0 0,-1 0 1 0 0,0-1-1 0 0,0 1 0 0 0,-1-1 0 0 0,0 0 0 0 0,-1 0 1 0 0,1 0-1 0 0,-1 0 0 0 0,-5 3-11 0 0,9-9 5 0 0,1 0 0 0 0,0 0 1 0 0,0 0-1 0 0,0-1 0 0 0,-1 1 1 0 0,1-1-1 0 0,0 1 0 0 0,-1-1 0 0 0,1 1 1 0 0,-1-1-1 0 0,1 0 0 0 0,0 0 1 0 0,-1 1-1 0 0,1-1 0 0 0,-1 0 0 0 0,1 0 1 0 0,-1 0-1 0 0,1-1 0 0 0,0 1 1 0 0,-1 0-1 0 0,1-1 0 0 0,-1 1 0 0 0,1-1 1 0 0,0 1-1 0 0,0-1 0 0 0,-1 1 1 0 0,1-1-1 0 0,0 0 0 0 0,0 0 0 0 0,-1 1 1 0 0,1-1-1 0 0,0 0 0 0 0,0 0 1 0 0,0 0-1 0 0,0 0 0 0 0,1-1 0 0 0,-1 1 1 0 0,0 0-1 0 0,0 0 0 0 0,1-1 1 0 0,-1 1-1 0 0,0 0 0 0 0,1 0 0 0 0,-1-1 1 0 0,1 1-1 0 0,0-1 0 0 0,0 1 1 0 0,-1 0-1 0 0,1-1 0 0 0,0 1 0 0 0,0-1-5 0 0,2-75 84 0 0,5 64-94 0 0,1 0 0 0 0,0 0 0 0 0,0 1-1 0 0,2-1 1 0 0,-1 2 0 0 0,1 0 0 0 0,1 0-1 0 0,0 1 1 0 0,1 0 0 0 0,0 1 0 0 0,0 0 0 0 0,1 1-1 0 0,0 0 1 0 0,1 1 0 0 0,2 0 10 0 0,-16 6-185 0 0,26-9-468 0 0,-21 9-3514 0 0,-2 2-3950 0 0,-3-1-3222 0 0</inkml:trace>
  <inkml:trace contextRef="#ctx0" brushRef="#br0" timeOffset="4057.997">1501 0 6529 0 0,'0'0'1821'0'0,"0"0"-362"0"0,0 0-191 0 0,0 0-44 0 0,0 0-21 0 0,0 0-108 0 0,0 0-55 0 0,0 0-58 0 0,0 0-31 0 0,0 0 5 0 0,0 0-83 0 0,9 17-78 0 0,76 118 1176 0 0,-54-92-1249 0 0,-2 2 0 0 0,-2 0 0 0 0,-3 2 0 0 0,15 38-722 0 0,-33-71 54 0 0,-1 0 1 0 0,-1 1 0 0 0,0 0-1 0 0,-1 0 1 0 0,-1 0 0 0 0,0 0-1 0 0,-1 0 1 0 0,-1 0 0 0 0,0 0-1 0 0,-1 0 1 0 0,-1 0 0 0 0,0 0-1 0 0,-1 0 1 0 0,-1 0 0 0 0,0-1 0 0 0,-1 1-1 0 0,0-1 1 0 0,-1 0 0 0 0,-1 0-55 0 0,-3 6 7 0 0,-2 0 1 0 0,0 0-1 0 0,-1-1 1 0 0,0-1-1 0 0,-2 0 1 0 0,-9 9-8 0 0,14-17-275 0 0,-1 0 0 0 0,1 0 0 0 0,-1-1 0 0 0,-1-1 0 0 0,0 0 0 0 0,0-1 0 0 0,0 0 0 0 0,-1 0 0 0 0,0-2 0 0 0,0 1 0 0 0,-5 0 275 0 0,6-6-3265 0 0,8 0-3084 0 0,2 0-4887 0 0</inkml:trace>
  <inkml:trace contextRef="#ctx0" brushRef="#br0" timeOffset="4501.609">1944 549 8378 0 0,'0'0'1848'0'0,"0"0"-486"0"0,0 0-123 0 0,0 0 102 0 0,0 0 85 0 0,0 0 20 0 0,0 0-95 0 0,0 0-128 0 0,0 0-143 0 0,0 0-171 0 0,0 0-146 0 0,0 0-92 0 0,0 0-58 0 0,26 0-58 0 0,126-3 377 0 0,106-20 935 0 0,-263 4-8424 0 0,3 16 5102 0 0,-2-1-2395 0 0,1 0-1851 0 0,1 1-3740 0 0</inkml:trace>
  <inkml:trace contextRef="#ctx0" brushRef="#br0" timeOffset="4756.174">2163 350 12515 0 0,'0'0'1689'0'0,"0"0"-634"0"0,0 0-233 0 0,0 0 191 0 0,0 0 242 0 0,0 0 120 0 0,0 0-117 0 0,0 0-251 0 0,0 0-227 0 0,0 0-139 0 0,0 0-113 0 0,0 0-102 0 0,0 0-70 0 0,-1 29-73 0 0,-6 90-63 0 0,-10-32 128 0 0,-20 36-976 0 0,37-111-711 0 0,0-8-1642 0 0,2-3-3516 0 0,0-1-4860 0 0</inkml:trace>
  <inkml:trace contextRef="#ctx0" brushRef="#br0" timeOffset="5537.982">2447 722 2593 0 0,'0'0'3212'0'0,"0"0"-965"0"0,0 0-289 0 0,0 0 125 0 0,0 0 87 0 0,0 0-106 0 0,0 0-264 0 0,0 0-367 0 0,0 0-279 0 0,0 0-215 0 0,0 0-174 0 0,0 0-90 0 0,3-4-78 0 0,119-191 3367 0 0,64-76-2977 0 0,-172 252-878 0 0,-13 18-94 0 0,-1 1-37 0 0,0 12-95 0 0,-57 340 132 0 0,57-349-18 0 0,0-4 3 0 0,1 1 0 0 0,0-1 1 0 0,-1 1-1 0 0,1-1 0 0 0,0 1 0 0 0,-1 0 0 0 0,1-1 0 0 0,0 1 1 0 0,0 0-1 0 0,-1 0 0 0 0,1 0 0 0 0,0-1 0 0 0,0 1 0 0 0,-1 0 1 0 0,1 0-1 0 0,0 0 0 0 0,0 0 0 0 0,0 0 0 0 0,-1 0 1 0 0,1 1-1 0 0,0-1 0 0 0,0 0 0 0 0,-1 0 0 0 0,1 1 0 0 0,0-1 1 0 0,0 0-1 0 0,-1 1 0 0 0,1-1 0 0 0,0 0 0 0 0,-1 1 0 0 0,1-1 1 0 0,0 1-1 0 0,-1-1 0 0 0,1 1 0 0 0,-1 0 0 0 0,1-1 1 0 0,-1 1-1 0 0,1-1 0 0 0,-1 1 0 0 0,0 0 0 0 0,1-1 0 0 0,-1 1 1 0 0,0 0-1 0 0,1 0 0 0 0,-1-1 0 0 0,0 1 0 0 0,0 0 0 0 0,0 0 1 0 0,1-1-1 0 0,-1 1 0 0 0,0 0 0 0 0,0 0 0 0 0,0 0 0 0 0,0-1 1 0 0,-1 1-1 0 0,1 0 0 0 0,0 0 0 0 0,0 0 0 0 0,0-1 1 0 0,-1 1-1 0 0,1 0 0 0 0,0-1 0 0 0,-1 1 0 0 0,1 0 0 0 0,0 0 1 0 0,-1-1-1 0 0,1 1 0 0 0,-1-1 0 0 0,0 1 0 0 0,28-27 9 0 0,-2-1 1 0 0,-2-1-1 0 0,0-1 0 0 0,-2-1 1 0 0,0-1-1 0 0,-3-1 0 0 0,-1-1 1 0 0,-1 0-1 0 0,-1-1 0 0 0,7-30-9 0 0,-13 36-15 0 0,-3 37-26 0 0,3 248 68 0 0,-2-210-36 0 0,30 95-545 0 0,-25-128-2261 0 0,-2-17-8015 0 0,-8 3-635 0 0</inkml:trace>
</inkml:ink>
</file>

<file path=ppt/ink/ink23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2:22.2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1 295 1552 0 0,'0'0'5053'0'0,"0"0"-2631"0"0,0 0-1009 0 0,0 0-181 0 0,0 0 23 0 0,0 0-24 0 0,0 0-112 0 0,0 0-125 0 0,0 0-65 0 0,0 0 14 0 0,0 0 43 0 0,5 2-5 0 0,105 16 4904 0 0,11-18-3721 0 0,-51-2-1918 0 0,158-8 461 0 0,-172 9-547 0 0,-55 1-192 0 0,-1 0 24 0 0,-43-3-6737 0 0,25 8 2482 0 0,2 0-3975 0 0,8-4-1748 0 0</inkml:trace>
  <inkml:trace contextRef="#ctx0" brushRef="#br0" timeOffset="269.979">91 442 6409 0 0,'0'0'4349'0'0,"0"0"-1569"0"0,0 0-848 0 0,0 0-249 0 0,0 0-141 0 0,0 0-215 0 0,0 0-271 0 0,0 0-260 0 0,0 0-159 0 0,0 0-44 0 0,0 0 9 0 0,0 0 27 0 0,0 0 7 0 0,8 4-19 0 0,98 22 1358 0 0,159-33-719 0 0,-189 6-3101 0 0,-74-2-2429 0 0,-2-3-4376 0 0,0 5 4313 0 0,0 0-5376 0 0</inkml:trace>
  <inkml:trace contextRef="#ctx0" brushRef="#br0" timeOffset="1060.556">290 0 4921 0 0,'0'0'2957'0'0,"0"0"-575"0"0,0 0-326 0 0,0 0-90 0 0,0 0-119 0 0,0 0-251 0 0,0 0-352 0 0,0 0-347 0 0,0 0-293 0 0,0 0-194 0 0,0 0-107 0 0,0 0 11 0 0,0 0 96 0 0,-5 3 94 0 0,3-2-447 0 0,1 0-1 0 0,-1-1 1 0 0,1 1-1 0 0,-1 0 0 0 0,1 0 1 0 0,-1 0-1 0 0,1 0 0 0 0,0 0 1 0 0,-1 0-1 0 0,1 1 0 0 0,0-1 1 0 0,0 0-1 0 0,0 1 1 0 0,0-1-1 0 0,0 1 0 0 0,0-1 1 0 0,0 1-1 0 0,1-1 0 0 0,-1 1 1 0 0,0-1-1 0 0,1 1 0 0 0,0 0 1 0 0,-1-1-1 0 0,1 1 1 0 0,0 0-1 0 0,0-1 0 0 0,0 1 1 0 0,0 0-1 0 0,0 0 0 0 0,0-1 1 0 0,0 1-1 0 0,0 0 0 0 0,1-1 1 0 0,-1 1-1 0 0,1 0 1 0 0,-1-1-1 0 0,1 1 0 0 0,1 1-56 0 0,10 14 320 0 0,1-1 0 0 0,1 0-1 0 0,0-1 1 0 0,1 0 0 0 0,1-1 0 0 0,0-1-1 0 0,1 0 1 0 0,0-2 0 0 0,1 0 0 0 0,0 0-1 0 0,1-2 1 0 0,17 7-320 0 0,15 7 293 0 0,-34-17-262 0 0,-1 1 0 0 0,0 0 1 0 0,-1 1-1 0 0,0 1 1 0 0,0 1-1 0 0,-1 0 1 0 0,0 0-1 0 0,-1 2 0 0 0,0 0 1 0 0,1 2-32 0 0,-12-12 10 0 0,-1 0 0 0 0,1 0 0 0 0,-1 0-1 0 0,0 0 1 0 0,1 0 0 0 0,-1 0 0 0 0,0 0 0 0 0,-1 1 0 0 0,1-1 0 0 0,0 0 0 0 0,-1 1 0 0 0,1-1 0 0 0,-1 1-1 0 0,0-1 1 0 0,1 1 0 0 0,-1-1 0 0 0,0 1 0 0 0,-1-1 0 0 0,1 0 0 0 0,0 1 0 0 0,-1-1 0 0 0,1 1 0 0 0,-1-1-1 0 0,0 0 1 0 0,0 1 0 0 0,0-1 0 0 0,0 0 0 0 0,0 0 0 0 0,-1 0 0 0 0,1 0 0 0 0,0 0 0 0 0,-2 1-10 0 0,-68 54 357 0 0,43-38-247 0 0,-154 125 118 0 0,97-57 161 0 0,61-57-170 0 0,23-36-824 0 0,1 0-2522 0 0,-1 0-4246 0 0,1 2-5194 0 0</inkml:trace>
</inkml:ink>
</file>

<file path=ppt/ink/ink23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2:31.1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70 3169 0 0,'0'0'3022'0'0,"0"0"-523"0"0,0 0-263 0 0,0 0-99 0 0,0 0-138 0 0,0 0-253 0 0,0 0-305 0 0,0 0-289 0 0,0 0-214 0 0,0 0-155 0 0,0 0-106 0 0,0 0-47 0 0,0 0-45 0 0,5 0 1429 0 0,127-13 1280 0 0,68-33-2267 0 0,-108 35-878 0 0,-92 11-206 0 0,0 0-50 0 0,0 0 18 0 0,0 0-2 0 0,0 0-14 0 0,0 0-12 0 0,0 0-92 0 0,0 0-120 0 0,-23 21-4808 0 0,11-14-824 0 0,9-5 1374 0 0,-1 1-7194 0 0</inkml:trace>
</inkml:ink>
</file>

<file path=ppt/ink/ink23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2:31.4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38 7554 0 0,'0'0'4389'0'0,"0"0"-1710"0"0,0 0-785 0 0,0 0-151 0 0,0 0-152 0 0,0 0-256 0 0,0 0-339 0 0,0 0-321 0 0,0 0-214 0 0,0 0-64 0 0,0 0 23 0 0,0 0 57 0 0,0 0 64 0 0,5 3 16 0 0,-1 0-438 0 0,1 0 0 0 0,0-1-1 0 0,0 0 1 0 0,0 0-1 0 0,0 0 1 0 0,0 0-1 0 0,0-1 1 0 0,0 0-1 0 0,1 0 1 0 0,-1-1-1 0 0,0 1 1 0 0,1-1-1 0 0,-1 0 1 0 0,0-1-1 0 0,1 1-118 0 0,120-19 1139 0 0,20-16-751 0 0,-84 30-8311 0 0,-61 5-3462 0 0</inkml:trace>
</inkml:ink>
</file>

<file path=ppt/ink/ink23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2:30.2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88 4441 0 0,'0'0'2268'0'0,"0"0"-150"0"0,0 0-196 0 0,0 0-92 0 0,0 0-30 0 0,0 0-94 0 0,0 0-178 0 0,0 0-225 0 0,0 0-243 0 0,0 0-252 0 0,0 0-218 0 0,-2-3-175 0 0,-9-9-99 0 0,8 9-42 0 0,3 3-40 0 0,16 4 841 0 0,-5 4-861 0 0,-1 1 0 0 0,0 0 0 0 0,0 1 0 0 0,-1 0 0 0 0,0 1 0 0 0,0 0 1 0 0,-1 0-1 0 0,-1 0 0 0 0,2 6-214 0 0,26 55 376 0 0,-4 2 0 0 0,-3 1 0 0 0,-4 1 0 0 0,9 50-376 0 0,-7-64 109 0 0,-8-91 1269 0 0,32-137-1112 0 0,49-84-158 0 0,-55 78-60 0 0,-41 123-131 0 0,-21 57-2611 0 0,4 21-1654 0 0,9-15-1418 0 0,-1-3-6266 0 0</inkml:trace>
  <inkml:trace contextRef="#ctx0" brushRef="#br0" timeOffset="432.842">619 541 9394 0 0,'0'0'1636'0'0,"0"0"-359"0"0,0 0-29 0 0,0 0 163 0 0,0 0 119 0 0,0 0-106 0 0,0 0-287 0 0,0 0-335 0 0,0 0-279 0 0,0 0-158 0 0,0 0-88 0 0,0 0 8 0 0,0 0 47 0 0,-2 11 488 0 0,-16 161 1011 0 0,20-168-1786 0 0,0-1 0 0 0,0 1-1 0 0,0-1 1 0 0,0 0 0 0 0,0 1 0 0 0,1-1 0 0 0,0-1 0 0 0,-1 1-1 0 0,1 0 1 0 0,0-1 0 0 0,0 1 0 0 0,1-1 0 0 0,-1 0-1 0 0,0 0 1 0 0,1 0 0 0 0,-1 0 0 0 0,1-1 0 0 0,0 0 0 0 0,-1 1-1 0 0,1-1 1 0 0,0 0 0 0 0,0-1 0 0 0,0 1 0 0 0,0-1 0 0 0,0 0-1 0 0,0 0 1 0 0,-1 0 0 0 0,1 0 0 0 0,0-1 0 0 0,0 1 0 0 0,0-1-1 0 0,0 0 1 0 0,-1 0 0 0 0,1-1 0 0 0,0 1 0 0 0,-1-1 0 0 0,1 0-1 0 0,-1 0 1 0 0,3-2-45 0 0,4 1 88 0 0,0-1-1 0 0,-1-1 0 0 0,0 0 0 0 0,0 0 1 0 0,0-1-1 0 0,0 0 0 0 0,-1 0 1 0 0,0-1-1 0 0,-1 0 0 0 0,1 0 0 0 0,-1-1 1 0 0,-1 0-1 0 0,1 0 0 0 0,-1-1 1 0 0,-1 0-1 0 0,0 0 0 0 0,0 0 0 0 0,-1 0 1 0 0,0-1-1 0 0,0 0 0 0 0,-1 0 1 0 0,1-6-88 0 0,-4 12-4 0 0,0 0 0 0 0,0 1 0 0 0,-1-1 0 0 0,1 0 0 0 0,-1 0 0 0 0,0 0 0 0 0,0 1 0 0 0,0-1 0 0 0,-1 0 0 0 0,1 1 1 0 0,-1-1-1 0 0,0 1 0 0 0,0 0 0 0 0,0-1 0 0 0,0 1 0 0 0,-1 0 0 0 0,1 0 0 0 0,-1 0 0 0 0,0 1 0 0 0,0-1 0 0 0,0 1 0 0 0,0-1 1 0 0,0 1-1 0 0,0 0 0 0 0,-1 0 0 0 0,1 1 0 0 0,-1-1 0 0 0,0 1 0 0 0,1 0 0 0 0,-1-1 0 0 0,0 2 0 0 0,0-1 4 0 0,-69 0-1632 0 0,27 20-5600 0 0,35-12-3633 0 0</inkml:trace>
</inkml:ink>
</file>

<file path=ppt/ink/ink2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5:26.1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115 504 2216 0 0,'0'0'2829'0'0,"0"0"-546"0"0,0 0-176 0 0,0 0 102 0 0,0 0 78 0 0,0 0-91 0 0,0 0-251 0 0,0 0-339 0 0,0 0-312 0 0,0 0-209 0 0,0 0-190 0 0,0 0-241 0 0,1-3-192 0 0,-1 3-447 0 0,-1-1 0 0 0,1 1 1 0 0,0 0-1 0 0,-1-1 0 0 0,1 1 0 0 0,0-1 1 0 0,-1 1-1 0 0,1-1 0 0 0,-1 1 0 0 0,1 0 1 0 0,-1-1-1 0 0,1 1 0 0 0,-1 0 0 0 0,1-1 0 0 0,-1 1 1 0 0,1 0-1 0 0,-1 0 0 0 0,1 0 0 0 0,-1-1 1 0 0,1 1-1 0 0,-1 0 0 0 0,1 0 0 0 0,-1 0 1 0 0,0 0-1 0 0,1 0 0 0 0,-1 0 0 0 0,1 0 1 0 0,-1 0-1 0 0,1 0 0 0 0,-1 0 0 0 0,1 1 1 0 0,-1-1-1 0 0,0 0 0 0 0,1 0 0 0 0,-1 0 1 0 0,1 1-1 0 0,-1-1 0 0 0,1 0 0 0 0,-1 0 1 0 0,1 1-1 0 0,0-1 0 0 0,-1 1 0 0 0,1-1 1 0 0,-1 0-1 0 0,1 1 0 0 0,0-1 0 0 0,-1 1 1 0 0,1-1-1 0 0,0 1 0 0 0,-1-1 0 0 0,1 1 1 0 0,0-1-1 0 0,0 1 0 0 0,0-1 0 0 0,-1 1 1 0 0,1-1-1 0 0,0 1 0 0 0,0 0 0 0 0,0-1 1 0 0,0 1-1 0 0,0-1 0 0 0,0 1-15 0 0,-40 36 663 0 0,35-32-632 0 0,0 0 0 0 0,1 0 0 0 0,-1 1 0 0 0,1-1 0 0 0,1 1-1 0 0,-1 0 1 0 0,1 0 0 0 0,0 0 0 0 0,0 0 0 0 0,1 1 0 0 0,0-1 0 0 0,0 1 0 0 0,0 0-1 0 0,1 0 1 0 0,0-1 0 0 0,0 1 0 0 0,1 0 0 0 0,0 0 0 0 0,0 0 0 0 0,1 4-31 0 0,1-8 18 0 0,0 1 1 0 0,1-1 0 0 0,-1 0-1 0 0,1 0 1 0 0,0 0-1 0 0,0-1 1 0 0,0 1 0 0 0,0 0-1 0 0,0-1 1 0 0,1 0 0 0 0,-1 0-1 0 0,1 0 1 0 0,-1 0-1 0 0,1-1 1 0 0,0 0 0 0 0,0 1-1 0 0,-1-1 1 0 0,1 0 0 0 0,0-1-1 0 0,0 1 1 0 0,0-1-1 0 0,0 0 1 0 0,0 0 0 0 0,0 0-1 0 0,0 0 1 0 0,0-1 0 0 0,0 1-1 0 0,0-1 1 0 0,0 0-1 0 0,0 0 1 0 0,-1-1 0 0 0,2 0-19 0 0,122-72 443 0 0,-82 43-338 0 0,56-61 62 0 0,-101 92-174 0 0,0 0-5 0 0,0 0-16 0 0,0 11-60 0 0,0 16 100 0 0,-1-21-13 0 0,0 0-1 0 0,0 0 1 0 0,0-1-1 0 0,1 1 1 0 0,0 0-1 0 0,0 0 1 0 0,1 0-1 0 0,-1 0 1 0 0,1-1-1 0 0,1 1 1 0 0,-1 0-1 0 0,1 0 1 0 0,0-1-1 0 0,0 1 1 0 0,1-1-1 0 0,-1 0 1 0 0,1 0-1 0 0,0 0 1 0 0,1 0-1 0 0,-1 0 1 0 0,1-1-1 0 0,0 1 1 0 0,0-1-1 0 0,0 0 1 0 0,1 0-1 0 0,-1-1 1 0 0,3 2 1 0 0,-2-3-2 0 0,0 0 1 0 0,1 0-1 0 0,-1 0 0 0 0,0-1 1 0 0,1 1-1 0 0,0-1 1 0 0,-1-1-1 0 0,1 1 1 0 0,-1-1-1 0 0,1 0 0 0 0,0 0 1 0 0,-1 0-1 0 0,1-1 1 0 0,-1 0-1 0 0,1 0 0 0 0,-1-1 1 0 0,1 1-1 0 0,-1-1 1 0 0,0 0-1 0 0,0-1 0 0 0,0 1 1 0 0,0-1 1 0 0,106-79 86 0 0,-88 61-68 0 0,0-4-1 0 0,-1-1 0 0 0,-1-1 0 0 0,-2-1 0 0 0,-1-1 0 0 0,-1 0 0 0 0,-1-2 0 0 0,-2 0 0 0 0,-1 0 0 0 0,-1-1 0 0 0,-2-1 0 0 0,3-20-17 0 0,-6 33 5 0 0,0 0-1 0 0,-2-1 1 0 0,-1 0 0 0 0,0 0-1 0 0,-2 0 1 0 0,0-1 0 0 0,-1 1-1 0 0,-1-2-4 0 0,0 22 2 0 0,0 0 0 0 0,0 0 0 0 0,1 0 0 0 0,-1 0 0 0 0,0 0 0 0 0,0 0-1 0 0,0 0 1 0 0,0 0 0 0 0,0 0 0 0 0,0 0 0 0 0,-1 0 0 0 0,1 0 0 0 0,0 0 0 0 0,0 0 0 0 0,-1 0-1 0 0,1 0 1 0 0,0 1 0 0 0,-1-1 0 0 0,1 0 0 0 0,-1 0 0 0 0,1 0 0 0 0,-1 0 0 0 0,0 1 0 0 0,1-1-1 0 0,-1 0 1 0 0,0 1 0 0 0,1-1 0 0 0,-1 0 0 0 0,0 1 0 0 0,0-1 0 0 0,0 1 0 0 0,0-1 0 0 0,1 1-1 0 0,-1 0 1 0 0,0-1 0 0 0,0 1 0 0 0,0 0 0 0 0,0 0 0 0 0,0-1 0 0 0,0 1 0 0 0,0 0-1 0 0,0 0 1 0 0,0 0 0 0 0,0 0 0 0 0,0 0 0 0 0,0 0 0 0 0,0 1 0 0 0,0-1 0 0 0,0 0 0 0 0,0 0-1 0 0,0 1 1 0 0,0-1-2 0 0,-35 39 8 0 0,22-3 2 0 0,3 1 0 0 0,1 1 0 0 0,1-1 1 0 0,3 2-1 0 0,1-1 0 0 0,1 1 0 0 0,3-1 0 0 0,1 1 1 0 0,4 34-11 0 0,-1-48 18 0 0,2 0 0 0 0,0-1 0 0 0,1 0 1 0 0,1 0-1 0 0,2-1 0 0 0,0 0 0 0 0,13 22-18 0 0,-5-8-15 0 0,15 4-56 0 0,-31-40 55 0 0,-1-9-132 0 0,-17-88-4049 0 0,2 65 809 0 0,0 1-5621 0 0,9 15-2207 0 0</inkml:trace>
  <inkml:trace contextRef="#ctx0" brushRef="#br0" timeOffset="265.935">563 254 10690 0 0,'0'0'1618'0'0,"0"0"-482"0"0,0 0 143 0 0,0 0 247 0 0,0 0 9 0 0,0 0-155 0 0,0 0-232 0 0,0 0-249 0 0,34 5-204 0 0,107 17-166 0 0,3-13 306 0 0,-126-7-1242 0 0,31 6 420 0 0,-24 6-7203 0 0,-22-8-1607 0 0</inkml:trace>
  <inkml:trace contextRef="#ctx0" brushRef="#br0" timeOffset="642.035">248 589 0 0 0,'0'0'860'0'0,"0"0"575"0"0,0 0 202 0 0,0 0 7 0 0,0 0-102 0 0,0 0-192 0 0,0 0-183 0 0,0 0-162 0 0,0 0-63 0 0,5-2 39 0 0,16-3 6 0 0,-16 4-35 0 0,-5-21 2451 0 0,-2 17-3227 0 0,1 0-1 0 0,-1 0 0 0 0,0 0 1 0 0,-1 0-1 0 0,1 0 0 0 0,-1 0 1 0 0,0 1-1 0 0,0-1 1 0 0,0 1-1 0 0,-1 0 0 0 0,0 0 1 0 0,1 0-1 0 0,-1 1 0 0 0,-1-1 1 0 0,1 1-1 0 0,0 0 0 0 0,-1 0 1 0 0,0 0-1 0 0,0 1 1 0 0,0 0-1 0 0,0 0 0 0 0,-1-1-175 0 0,-40 7-383 0 0,34 5-2219 0 0,2 3-3705 0 0,6-8-4556 0 0</inkml:trace>
</inkml:ink>
</file>

<file path=ppt/ink/ink23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2:33.8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15 648 0 0,'0'0'1925'0'0,"0"0"-57"0"0,0 0 96 0 0,0 0 102 0 0,0 0-8 0 0,0 0-118 0 0,0 0-250 0 0,0 0-288 0 0,0 0-229 0 0,0 0-206 0 0,0 0-139 0 0,0 0-82 0 0,0-2-91 0 0,0-8-73 0 0,0 7-70 0 0,0 26 1662 0 0,-1 352 938 0 0,-3-302-3274 0 0,4-72 65 0 0,0-1-24 0 0,0 0-27 0 0,0 0-45 0 0,9-5-1836 0 0,1-9-2213 0 0,-5 4-4847 0 0,-3 5-1140 0 0</inkml:trace>
</inkml:ink>
</file>

<file path=ppt/ink/ink23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2:34.0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9618 0 0,'0'0'1242'0'0,"0"0"-209"0"0,0 0 171 0 0,0 0 307 0 0,0 0 88 0 0,0 0-134 0 0,0 0-206 0 0,0 0-199 0 0,0 0-173 0 0,34 3-142 0 0,107 6-127 0 0,133-17 994 0 0,-159 4-6072 0 0,-116 5-671 0 0,0 1 2358 0 0,1-1 1069 0 0,-2 2-8081 0 0</inkml:trace>
</inkml:ink>
</file>

<file path=ppt/ink/ink23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2:34.5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41 9410 0 0,'0'0'1404'0'0,"0"0"-347"0"0,0 0 25 0 0,0 0 185 0 0,0 0 58 0 0,0 0-97 0 0,0 0-164 0 0,0 0-140 0 0,0 0-115 0 0,0 0-116 0 0,33-6-121 0 0,105-19-109 0 0,-41 16 401 0 0,-45 14-504 0 0,-51-5-344 0 0,0 1 0 0 0,0-1-1 0 0,0 0 1 0 0,0 1 0 0 0,-1-1-1 0 0,1 0 1 0 0,0 1 0 0 0,0-1 0 0 0,0 1-1 0 0,0-1 1 0 0,-1 1 0 0 0,1 0-1 0 0,0-1 1 0 0,0 1 0 0 0,-1 0 0 0 0,1-1-1 0 0,0 1 1 0 0,-1 0 0 0 0,1 0-1 0 0,-1 0 1 0 0,1 0 0 0 0,-1-1 0 0 0,0 1-1 0 0,1 0 1 0 0,-1 0 0 0 0,0 0-1 0 0,1 0 1 0 0,-1 0 0 0 0,0 0-1 0 0,0 0 1 0 0,0 0 0 0 0,0 0 0 0 0,0 0-1 0 0,0 0 1 0 0,0 0 0 0 0,0 0-1 0 0,-1 0 1 0 0,1 0 0 0 0,0 0 0 0 0,-1 0-1 0 0,1 0 1 0 0,0-1 0 0 0,-1 1-1 0 0,1 0 1 0 0,-1 0 0 0 0,1 0 0 0 0,-1 0-1 0 0,0-1 1 0 0,1 1 0 0 0,-2 0-16 0 0,-93 89 819 0 0,46-51-726 0 0,18-13-92 0 0,20-18 13 0 0,0 0-1 0 0,1 1 1 0 0,-1 0 0 0 0,2 1-1 0 0,0 0 1 0 0,0 0 0 0 0,0 1-1 0 0,2 0 1 0 0,-1 1 0 0 0,2 0 0 0 0,-1 0-1 0 0,1 2-13 0 0,5-11 11 0 0,0-1 1 0 0,1 1-1 0 0,-1 0 0 0 0,1-1 0 0 0,0 1 1 0 0,0-1-1 0 0,0 1 0 0 0,0 0 0 0 0,1-1 1 0 0,-1 1-1 0 0,1-1 0 0 0,-1 1 0 0 0,1-1 1 0 0,0 1-1 0 0,0-1 0 0 0,0 1 0 0 0,0-1 1 0 0,0 0-1 0 0,1 1 0 0 0,-1-1 0 0 0,1 0 0 0 0,-1 0 1 0 0,1 0-1 0 0,0 0 0 0 0,0 0 0 0 0,0-1 1 0 0,0 1-1 0 0,0-1 0 0 0,0 1 0 0 0,0-1 1 0 0,1 1-1 0 0,-1-1 0 0 0,1 0 0 0 0,-1 0 1 0 0,0-1-1 0 0,1 1 0 0 0,0 0 0 0 0,0-1-11 0 0,105 15 903 0 0,-92-16-1015 0 0,1 0 1 0 0,-1-1-1 0 0,0-1 1 0 0,0 0-1 0 0,0-2 0 0 0,0 0 1 0 0,0 0-1 0 0,-1-1 1 0 0,8-5 111 0 0,9-7-4074 0 0,-2-3-3523 0 0,-20 13-3987 0 0</inkml:trace>
</inkml:ink>
</file>

<file path=ppt/ink/ink23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2:35.0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283 1 6409 0 0,'0'0'2087'0'0,"0"0"-277"0"0,0 0-125 0 0,0 0-6 0 0,0 0-50 0 0,0 0-178 0 0,0 0-246 0 0,0 0-209 0 0,0 0-169 0 0,0 0-123 0 0,0 0-105 0 0,0 0-71 0 0,0 0-34 0 0,-11 4-23 0 0,-35 15-4 0 0,21 17 519 0 0,23-25-774 0 0,-113 356 2616 0 0,85-265-2566 0 0,18-67-202 0 0,1 1 1 0 0,2 0-1 0 0,2 0 1 0 0,1 1 0 0 0,1 0-1 0 0,3 0 1 0 0,0 23-61 0 0,4-50 48 0 0,-1 0 1 0 0,2-1-1 0 0,-1 1 1 0 0,1-1 0 0 0,0 1-1 0 0,1-1 1 0 0,0 0 0 0 0,1 0-1 0 0,0-1 1 0 0,0 1-1 0 0,1-1 1 0 0,0 0 0 0 0,0-1-1 0 0,1 1 1 0 0,0-1 0 0 0,0 0-1 0 0,0-1 1 0 0,1 0-1 0 0,0 0 1 0 0,1-1 0 0 0,-1 0-1 0 0,1 0 1 0 0,0-1 0 0 0,0 0-1 0 0,0-1 1 0 0,9 2-49 0 0,-18-4-45 0 0,1-1 1 0 0,-1 0-1 0 0,0 1 1 0 0,0-1-1 0 0,1 0 1 0 0,-1 0 0 0 0,0 1-1 0 0,1-1 1 0 0,-1 0-1 0 0,0 0 1 0 0,0 1-1 0 0,1-1 1 0 0,-1 0-1 0 0,1 0 1 0 0,-1 0-1 0 0,0 0 1 0 0,1 0-1 0 0,-1 0 1 0 0,0 0-1 0 0,1 0 1 0 0,-1 0-1 0 0,1 0 1 0 0,-1 0-1 0 0,0 0 1 0 0,1 0-1 0 0,-1 0 1 0 0,0 0 0 0 0,1 0-1 0 0,-1 0 1 0 0,0 0-1 0 0,1 0 1 0 0,-1 0-1 0 0,1-1 1 0 0,-1 1-1 0 0,0 0 1 0 0,0 0-1 0 0,1 0 1 0 0,-1-1-1 0 0,0 1 1 0 0,1 0-1 0 0,-1 0 1 0 0,0-1-1 0 0,0 1 1 0 0,1 0-1 0 0,-1-1 1 0 0,0 1-1 0 0,0 0 1 0 0,0-1-1 0 0,1 1 1 0 0,-1 0 0 0 0,0-1-1 0 0,0 1 1 0 0,0 0-1 0 0,0-1 1 0 0,0 1-1 0 0,0 0 1 0 0,0-1-1 0 0,0 1 1 0 0,0-1-1 0 0,0 1 1 0 0,0 0-1 0 0,0-1 1 0 0,0 1-1 0 0,0-1 45 0 0,0-7-5291 0 0,3-3-4256 0 0,-1 7-1785 0 0</inkml:trace>
</inkml:ink>
</file>

<file path=ppt/ink/ink23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2:43.4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0 232 3817 0 0,'0'0'2623'0'0,"0"0"-478"0"0,0 0-217 0 0,0 0-60 0 0,0 0-173 0 0,0 0-293 0 0,0 0-266 0 0,0 0-172 0 0,0 0-75 0 0,0 0-55 0 0,0 0-41 0 0,0 0-43 0 0,0 0-41 0 0,3 9 1793 0 0,-2-6 926 0 0,32 3-652 0 0,-19-5-2573 0 0,167 5 543 0 0,18-5 81 0 0,-199-1-826 0 0,0 0-29 0 0,0 0 22 0 0,0 0-13 0 0,0 0-7 0 0,0 0-4 0 0,0 0-2 0 0,0 0 1 0 0,0 0 18 0 0,-13-25-2013 0 0,13 24 1786 0 0,-3-17-3484 0 0,3 11-239 0 0,-1 3-3429 0 0,1 4-4369 0 0</inkml:trace>
  <inkml:trace contextRef="#ctx0" brushRef="#br0" timeOffset="412.557">197 0 7226 0 0,'0'0'2261'0'0,"0"0"-675"0"0,0 0-238 0 0,0 0 83 0 0,0 0 12 0 0,0 0-121 0 0,0 0-217 0 0,0 0-154 0 0,0 0-64 0 0,0 0 8 0 0,0 0 3 0 0,0 0-58 0 0,3 6-81 0 0,4 12-278 0 0,0 1 0 0 0,-1 0 0 0 0,-1 0 1 0 0,-1 0-1 0 0,0 0 0 0 0,-2 1 0 0 0,0-1 1 0 0,-1 11-482 0 0,-15 110 62 0 0,2-97-2633 0 0,32-42-12644 0 0,-14-1 6137 0 0</inkml:trace>
</inkml:ink>
</file>

<file path=ppt/ink/ink23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2:35.5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1 6473 0 0,'0'0'3999'0'0,"0"0"-1898"0"0,0 0-695 0 0,0 0-18 0 0,0 0 59 0 0,0 0 3 0 0,0 0-130 0 0,0 0-265 0 0,0 0-236 0 0,0 0-196 0 0,0 0-126 0 0,0 0-59 0 0,-2 3 2 0 0,1-1-377 0 0,0-1 1 0 0,0 1-1 0 0,0 0 1 0 0,0 0-1 0 0,1 0 1 0 0,-1 0-1 0 0,1-1 1 0 0,-1 1-1 0 0,1 0 1 0 0,0 0-1 0 0,0 0 1 0 0,0 0-1 0 0,0 0 1 0 0,0 0-1 0 0,0 0 1 0 0,0 0-1 0 0,1 0 1 0 0,-1 0-1 0 0,1 0 1 0 0,-1 0-1 0 0,1 0 1 0 0,0 0-1 0 0,0-1 1 0 0,0 1-1 0 0,0 0 1 0 0,0-1-1 0 0,0 1 1 0 0,0 0-1 0 0,1 0-63 0 0,11 21 597 0 0,2 1-255 0 0,-2 0 1 0 0,0 1 0 0 0,-2 0 0 0 0,-1 1-1 0 0,-1 0 1 0 0,4 19-343 0 0,14 292 467 0 0,-14-296-454 0 0,-12-40-8 0 0,-1-1 4 0 0,0 1-1 0 0,0 0 0 0 0,0 0 1 0 0,0-1-1 0 0,0 1 0 0 0,0 0 0 0 0,1 0 1 0 0,-1-1-1 0 0,0 1 0 0 0,0 0 0 0 0,1-1 1 0 0,-1 1-1 0 0,1 0 0 0 0,-1-1 1 0 0,0 1-1 0 0,1 0 0 0 0,-1-1 0 0 0,1 1 1 0 0,0-1-1 0 0,-1 1 0 0 0,1-1 1 0 0,-1 0-1 0 0,1 1 0 0 0,0-1 0 0 0,-1 1 1 0 0,1-1-1 0 0,0 0 0 0 0,-1 0 1 0 0,1 1-1 0 0,0-1 0 0 0,0 0 0 0 0,-1 0 1 0 0,1 0-1 0 0,0 0 0 0 0,0 0 1 0 0,-1 0-1 0 0,1 0 0 0 0,0 0 0 0 0,0 0 1 0 0,-1 0-1 0 0,1 0 0 0 0,0 0 1 0 0,0-1-1 0 0,-1 1 0 0 0,1 0 0 0 0,0 0 1 0 0,-1-1-1 0 0,1 1 0 0 0,0-1 1 0 0,-1 1-1 0 0,1 0 0 0 0,0-1-8 0 0,33-52 216 0 0,-3-1 1 0 0,-1-1-1 0 0,18-53-216 0 0,-29 67 35 0 0,104-261-119 0 0,-118 285-380 0 0,0 1 2070 0 0,-2 10-3286 0 0,-2 5-3192 0 0,0 7-4460 0 0,-1 1-3352 0 0</inkml:trace>
  <inkml:trace contextRef="#ctx0" brushRef="#br0" timeOffset="524.372">655 432 10602 0 0,'0'0'2085'0'0,"0"0"-578"0"0,0 0-186 0 0,0 0 88 0 0,0 0 40 0 0,0 0-92 0 0,0 0-227 0 0,0 0-233 0 0,0 0-189 0 0,0 0-128 0 0,0 0-92 0 0,0 0-48 0 0,0 0-12 0 0,-15 8 830 0 0,2 3-1012 0 0,6-7-200 0 0,0 1 1 0 0,0 0-1 0 0,1 0 1 0 0,-1 1-1 0 0,2 0 0 0 0,-1 0 1 0 0,0 0-1 0 0,1 1 1 0 0,1 0-1 0 0,-1 0 1 0 0,1 0-1 0 0,0 1 1 0 0,0-1-1 0 0,1 1 0 0 0,0 0 1 0 0,1 0-1 0 0,0 0 1 0 0,0 0-1 0 0,0 0 1 0 0,1 1-47 0 0,0-7 13 0 0,1 1 0 0 0,-1 0 0 0 0,1 0 0 0 0,-1 0 1 0 0,1-1-1 0 0,0 1 0 0 0,0 0 0 0 0,0 0 0 0 0,0 0 0 0 0,1 0 0 0 0,-1-1 1 0 0,1 1-1 0 0,0 0 0 0 0,0 0 0 0 0,0-1 0 0 0,0 1 0 0 0,0 0 1 0 0,0-1-1 0 0,1 1 0 0 0,-1-1 0 0 0,1 0 0 0 0,0 0 0 0 0,0 1 0 0 0,-1-1 1 0 0,1 0-1 0 0,1 0 0 0 0,-1-1 0 0 0,0 1 0 0 0,0 0 0 0 0,1-1 1 0 0,-1 1-1 0 0,1-1 0 0 0,0 0 0 0 0,-1 0 0 0 0,1 0 0 0 0,0 0 0 0 0,2 0-12 0 0,81-15 707 0 0,28-42-1412 0 0,-92 44-1027 0 0,-12 7-1571 0 0,-3 0-2897 0 0,0 2-5965 0 0</inkml:trace>
  <inkml:trace contextRef="#ctx0" brushRef="#br0" timeOffset="6267.279">1176 472 392 0 0,'0'0'1977'0'0,"0"0"-16"0"0,0 0 56 0 0,0 0-37 0 0,0 0-166 0 0,0 0-301 0 0,0 0-335 0 0,0 0-256 0 0,0 0-157 0 0,0 0-82 0 0,0 0-52 0 0,6 4 4268 0 0,17 6 2448 0 0,-38 6-7117 0 0,-108 127 75 0 0,88-107-348 0 0,35-35 82 0 0,0-1-32 0 0,0 0-1 0 0,0 0 5 0 0,0 0-16 0 0,0 0-10 0 0,0 0-1 0 0,0 0-3 0 0,0 0-17 0 0,0 0-25 0 0,0 0 5 0 0,0 0-15 0 0,0 0-14 0 0,0 0-14 0 0,0 0-49 0 0,0 0-46 0 0,-5 0-1420 0 0,-10-1-1853 0 0,12-1-810 0 0,1-2-3384 0 0,1 0-3149 0 0</inkml:trace>
  <inkml:trace contextRef="#ctx0" brushRef="#br0" timeOffset="6810.429">1036 435 0 0 0,'0'0'1604'0'0,"0"0"467"0"0,0 0 102 0 0,0 0-118 0 0,0 0-141 0 0,0 0-222 0 0,0 0-229 0 0,0 0-228 0 0,0 0-201 0 0,0 0-122 0 0,0 0-69 0 0,0 0-51 0 0,-9 5 4850 0 0,10 3-5263 0 0,1-1 0 0 0,1 1-1 0 0,0 0 1 0 0,0-1-1 0 0,0 1 1 0 0,1-1 0 0 0,0 0-1 0 0,0 0 1 0 0,1-1-1 0 0,0 1 1 0 0,0-1 0 0 0,0 0-379 0 0,13 19 496 0 0,80 144 475 0 0,-63-131-710 0 0,-32-35-815 0 0,-3-7-4376 0 0,-1-4-6849 0 0,1 5-636 0 0</inkml:trace>
</inkml:ink>
</file>

<file path=ppt/ink/ink23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2:48.8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0 527 10778 0 0,'0'0'2194'0'0,"0"0"-547"0"0,0 0-283 0 0,0 0-38 0 0,0 0-70 0 0,0 0-105 0 0,0 0-171 0 0,0 0-155 0 0,0 0-87 0 0,0 0-61 0 0,0 0-68 0 0,0 0-34 0 0,0 0-31 0 0,34-7-31 0 0,103-20-35 0 0,-20 9 502 0 0,20-4-431 0 0,-148 14-7860 0 0,0 5-1978 0 0,4 3-1295 0 0</inkml:trace>
  <inkml:trace contextRef="#ctx0" brushRef="#br0" timeOffset="254.798">230 236 6153 0 0,'0'0'2872'0'0,"0"0"-1129"0"0,0 0-403 0 0,0 0 16 0 0,0 0 74 0 0,0 0 34 0 0,0 0-101 0 0,0 0-149 0 0,0 0-143 0 0,0 0-167 0 0,0 0-140 0 0,0 0-115 0 0,-7 28-98 0 0,-22 88-73 0 0,29-51 305 0 0,6-49-555 0 0,10 122 344 0 0,-14-77-10044 0 0,-2-58-1934 0 0</inkml:trace>
  <inkml:trace contextRef="#ctx0" brushRef="#br0" timeOffset="919.535">578 59 5577 0 0,'0'0'2367'0'0,"0"0"-668"0"0,0 0-237 0 0,0 0 26 0 0,0 0-55 0 0,0 0-192 0 0,0 0-263 0 0,0 0-222 0 0,0 0-125 0 0,0 0-70 0 0,0 0-25 0 0,0 0-18 0 0,0 0-18 0 0,4 5 23 0 0,24 82 1956 0 0,-16 351 107 0 0,-13-312-2386 0 0,7-112 615 0 0,6-48-68 0 0,-6 17-792 0 0,36-79 261 0 0,-5-1 0 0 0,-4-2 0 0 0,9-53-216 0 0,-13 47 5 0 0,0-9-293 0 0,-9 100-2478 0 0,-3 21-6607 0 0,-12 0-2128 0 0</inkml:trace>
  <inkml:trace contextRef="#ctx0" brushRef="#br0" timeOffset="1659.973">961 553 7570 0 0,'0'0'1873'0'0,"0"0"-166"0"0,0 0 23 0 0,0 0-71 0 0,0 0-261 0 0,0 0-326 0 0,0 0-247 0 0,0 0-115 0 0,0 0-42 0 0,0 0-40 0 0,0 0-30 0 0,0 0-44 0 0,-10 10-61 0 0,-63 79 844 0 0,-18 25-398 0 0,30-63-562 0 0,97-110 1223 0 0,133-109-1372 0 0,-87 106-98 0 0,-81 62-123 0 0,0 0-1 0 0,0 1 0 0 0,0-1 0 0 0,0 0 1 0 0,0 1-1 0 0,0-1 0 0 0,0 1 0 0 0,0 0 1 0 0,-1-1-1 0 0,1 1 0 0 0,0 0 1 0 0,0-1-1 0 0,0 1 0 0 0,-1 0 0 0 0,1 0 1 0 0,0 0-1 0 0,-1 0 0 0 0,1-1 0 0 0,-1 1 1 0 0,1 0-1 0 0,-1 0 0 0 0,1 0 1 0 0,-1 0-1 0 0,0 1 0 0 0,1-1 0 0 0,-1 0 1 0 0,0 0-1 0 0,0 0 0 0 0,0 0 0 0 0,0 0 1 0 0,0 0-1 0 0,0 0 0 0 0,0 0 1 0 0,0 0-1 0 0,0 0 0 0 0,-1 1-6 0 0,2-1 30 0 0,7 257 947 0 0,-6-273-3973 0 0,0 4-1654 0 0,-2 4-3995 0 0,0 3-2361 0 0</inkml:trace>
  <inkml:trace contextRef="#ctx0" brushRef="#br0" timeOffset="1904.961">816 722 8018 0 0,'0'0'2902'0'0,"0"0"-706"0"0,0 0-398 0 0,0 0-168 0 0,0 0-237 0 0,0 0-253 0 0,0 0-227 0 0,0 0-172 0 0,0 0-71 0 0,0 0-33 0 0,0 0-45 0 0,0 0-81 0 0,0 0-98 0 0,13 1-105 0 0,108 1 190 0 0,-72-6-799 0 0,22-2-848 0 0,-25-1-8970 0 0,-35 6-1400 0 0</inkml:trace>
</inkml:ink>
</file>

<file path=ppt/ink/ink23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2:44.9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7 196 6801 0 0,'0'0'2289'0'0,"0"0"-377"0"0,0 0-158 0 0,0 0 72 0 0,0 0-41 0 0,0 0-230 0 0,0 0-298 0 0,0 0-324 0 0,0 0-269 0 0,0 0-213 0 0,0 0-155 0 0,0 0-97 0 0,0 0-16 0 0,-7 8 383 0 0,30 35 772 0 0,7 12-835 0 0,-2 3 0 0 0,-3 0 0 0 0,-3 1 0 0 0,-2 1 0 0 0,9 48-503 0 0,4 35 126 0 0,-19-99-89 0 0,11-21 998 0 0,-19-42-211 0 0,102-271-205 0 0,15 4-548 0 0,-94 241-430 0 0,-29 44 156 0 0,0 1-104 0 0,0 0-99 0 0,2 20-7016 0 0,-2-19 4603 0 0,0 0-9060 0 0</inkml:trace>
  <inkml:trace contextRef="#ctx0" brushRef="#br0" timeOffset="421.912">563 593 13731 0 0,'0'0'1619'0'0,"0"0"-616"0"0,0 0-210 0 0,0 0 56 0 0,0 0 80 0 0,0 0 39 0 0,0 0-37 0 0,0 0-71 0 0,0 0-70 0 0,0 0-111 0 0,0 0-111 0 0,0 0-56 0 0,0 19-64 0 0,3 121 819 0 0,-23-45-736 0 0,-5-50-959 0 0,23-45-765 0 0,1-2-7061 0 0,1-4 1193 0 0,0 3-2481 0 0</inkml:trace>
  <inkml:trace contextRef="#ctx0" brushRef="#br0" timeOffset="783.631">544 597 4233 0 0,'0'0'2971'0'0,"0"0"-709"0"0,0 0-352 0 0,0 0-74 0 0,0 0-252 0 0,0 0-398 0 0,0 0-396 0 0,0 0-270 0 0,0 0-68 0 0,0 0 59 0 0,0 0 98 0 0,0 0 63 0 0,0 0-12 0 0,8 5-41 0 0,102 42 1974 0 0,-100-44-2451 0 0,1 0 0 0 0,-1 0 0 0 0,-1 1 0 0 0,1 1 0 0 0,0 0 0 0 0,-1 0 0 0 0,0 0 0 0 0,0 1 0 0 0,-1 1 1 0 0,0 0-1 0 0,3 2-142 0 0,-9-7 27 0 0,-1 0 0 0 0,0 0 0 0 0,1 0 0 0 0,-1 0 0 0 0,0 1 0 0 0,0-1 0 0 0,0 0 0 0 0,0 1 0 0 0,0-1 0 0 0,0 0 0 0 0,-1 1 0 0 0,0-1 0 0 0,1 1 0 0 0,-1-1 0 0 0,0 1 0 0 0,0-1 1 0 0,0 1-1 0 0,0-1 0 0 0,0 1 0 0 0,-1-1 0 0 0,1 1 0 0 0,-1-1 0 0 0,0 0 0 0 0,0 1 0 0 0,0-1 0 0 0,0 0 0 0 0,0 1 0 0 0,0-1 0 0 0,0 0 0 0 0,-1 0 0 0 0,1 0 0 0 0,-1 0 0 0 0,0 0 0 0 0,0-1 0 0 0,1 1 0 0 0,-1 0 1 0 0,-1 0-28 0 0,-78 53 360 0 0,68-48-407 0 0,0 0 0 0 0,0-1 0 0 0,-1 0 0 0 0,0-1 0 0 0,0-1 0 0 0,0 0 0 0 0,0-1 0 0 0,-1 0 0 0 0,1-2 0 0 0,-5 1 47 0 0,18-2-121 0 0,1 0 0 0 0,-1 0 0 0 0,1 0 1 0 0,-1 0-1 0 0,1-1 0 0 0,-1 1 1 0 0,1 0-1 0 0,-1 0 0 0 0,1 0 1 0 0,0-1-1 0 0,-1 1 0 0 0,1 0 1 0 0,-1 0-1 0 0,1-1 0 0 0,-1 1 1 0 0,1 0-1 0 0,0-1 0 0 0,-1 1 1 0 0,1-1-1 0 0,0 1 0 0 0,-1 0 1 0 0,1-1-1 0 0,0 1 0 0 0,0-1 1 0 0,-1 1-1 0 0,1-1 0 0 0,0 1 1 0 0,0-1-1 0 0,0 1 0 0 0,0-1 1 0 0,0 1-1 0 0,0-1 0 0 0,-1 1 1 0 0,1-1-1 0 0,0 1 0 0 0,0-1 1 0 0,1 1-1 0 0,-1-1 0 0 0,0 1 0 0 0,0-1 1 0 0,0 1-1 0 0,0-1 0 0 0,0 1 1 0 0,1-1-1 0 0,-1 1 0 0 0,0-1 1 0 0,0 1-1 0 0,1-1 0 0 0,-1 1 1 0 0,0-1-1 0 0,1 1 0 0 0,-1-1 121 0 0,9-14-12011 0 0,-5 10 4436 0 0</inkml:trace>
  <inkml:trace contextRef="#ctx0" brushRef="#br0" timeOffset="1073.61">1100 719 10034 0 0,'0'0'1658'0'0,"0"0"-307"0"0,0 0 74 0 0,0 0 36 0 0,0 0-78 0 0,0 0-183 0 0,0 0-164 0 0,0 0-102 0 0,0 0-74 0 0,0 0-85 0 0,0 0-98 0 0,0 0-103 0 0,-7 13-85 0 0,-27 43-73 0 0,-44 29 668 0 0,-31 11-929 0 0,98-90-337 0 0,-13 3-3482 0 0,21-11 72 0 0,2-1-3864 0 0,1 0-3162 0 0</inkml:trace>
  <inkml:trace contextRef="#ctx0" brushRef="#br0" timeOffset="1473.543">857 704 4713 0 0,'0'0'3651'0'0,"0"0"-1111"0"0,0 0-528 0 0,0 0-82 0 0,0 0-139 0 0,0 0-299 0 0,0 0-342 0 0,0 0-311 0 0,0 0-225 0 0,0 0-99 0 0,0 0 9 0 0,0 0 75 0 0,0 0 73 0 0,-2 3 36 0 0,1-1-594 0 0,1 0 0 0 0,-1 0 0 0 0,1 1 0 0 0,0-1 0 0 0,0 0 0 0 0,0 0 0 0 0,0 1 0 0 0,0-1 0 0 0,0 0 0 0 0,0 0 0 0 0,1 1 0 0 0,-1-1 0 0 0,1 0 0 0 0,-1 0 0 0 0,1 0 0 0 0,0 0 0 0 0,0 0 0 0 0,0 0 0 0 0,0 0 0 0 0,1 0-1 0 0,-1 0 1 0 0,0 0 0 0 0,1 0 0 0 0,-1-1 0 0 0,1 1 0 0 0,0-1 0 0 0,-1 1 0 0 0,1-1 0 0 0,0 0-114 0 0,119 109 2055 0 0,-62-43-1709 0 0,-33-19-208 0 0,-24-53-1942 0 0,-1-10-7355 0 0,-1 9-1934 0 0</inkml:trace>
  <inkml:trace contextRef="#ctx0" brushRef="#br0" timeOffset="3512.887">1262 59 0 0 0,'0'0'1176'0'0,"0"0"187"0"0,0 0-119 0 0,0 0-166 0 0,0 0-142 0 0,0 0-30 0 0,0-6 81 0 0,0 3-625 0 0,-1-23 546 0 0,0 3 6266 0 0,1 23-6218 0 0,0 0-113 0 0,0 0-115 0 0,0 0-60 0 0,0 0-57 0 0,0 0-45 0 0,0 0-26 0 0,0 0-35 0 0,0 0-39 0 0,0 0-65 0 0,0 0-67 0 0,0 0-76 0 0,0 0-62 0 0,0 0-40 0 0,0 0-18 0 0,0 0-16 0 0,0 0-30 0 0,4 26 481 0 0,55 77 910 0 0,-20-32-899 0 0,-12-27-364 0 0,-2 2-1 0 0,-2 1 0 0 0,-2 1 0 0 0,-2 0 1 0 0,-3 1-1 0 0,0 7-219 0 0,-11-34 43 0 0,-1 0 0 0 0,0 0 0 0 0,-2 0 0 0 0,-1 1-1 0 0,-1-1 1 0 0,0 1 0 0 0,-2-1 0 0 0,-1 0 0 0 0,-1 1 0 0 0,0-1 0 0 0,-2-1 0 0 0,0 1 0 0 0,-2-1 0 0 0,0 0 0 0 0,-1-1-1 0 0,-1 0 1 0 0,-10 14-43 0 0,-102 97 258 0 0,66-100-213 0 0,43-30-81 0 0,12-1-17 0 0,1 0 0 0 0,-1 1 1 0 0,1-1-1 0 0,-1 0 0 0 0,1 0 0 0 0,-1 0 0 0 0,1 0 1 0 0,-1 0-1 0 0,1 0 0 0 0,-1-1 0 0 0,1 1 0 0 0,-1 0 0 0 0,1 0 1 0 0,-1 0-1 0 0,1 0 0 0 0,-1-1 0 0 0,1 1 0 0 0,-1 0 0 0 0,1 0 1 0 0,-1-1-1 0 0,1 1 0 0 0,0 0 0 0 0,-1-1 0 0 0,1 1 1 0 0,-1 0-1 0 0,1-1 0 0 0,0 1 0 0 0,0-1 0 0 0,-1 1 0 0 0,1-1 1 0 0,0 1-1 0 0,-1 0 0 0 0,1-1 0 0 0,0 1 0 0 0,0-1 0 0 0,0 1 1 0 0,0-1-1 0 0,0 1 0 0 0,0-1 0 0 0,-1 0 0 0 0,1 1 1 0 0,0-1-1 0 0,0 1 0 0 0,1-1 0 0 0,-1 1 0 0 0,0-1 0 0 0,0 1 1 0 0,0-1-1 0 0,0 1 0 0 0,0-1 0 0 0,0 1 0 0 0,1-1 0 0 0,-1 1 1 0 0,0-1-1 0 0,0 1 0 0 0,1 0 0 0 0,-1-1 0 0 0,0 1 0 0 0,1-1 53 0 0,1-12-3602 0 0,3 5-4311 0 0,-3 4-3560 0 0</inkml:trace>
</inkml:ink>
</file>

<file path=ppt/ink/ink23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3:05.2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26 10322 0 0,'0'0'2678'0'0,"0"0"-669"0"0,0 0-364 0 0,0 0-92 0 0,0 0-116 0 0,0 0-158 0 0,0 0-240 0 0,0 0-276 0 0,0 0-192 0 0,0 0-95 0 0,0 0-36 0 0,0 0 61 0 0,4 0 59 0 0,154 8 3353 0 0,11-22-3278 0 0,-130-2-1739 0 0,-37 14-1194 0 0,-2 1-3282 0 0,0 1-5561 0 0,0 0 1443 0 0</inkml:trace>
</inkml:ink>
</file>

<file path=ppt/ink/ink23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3:05.5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7 8738 0 0,'0'0'2568'0'0,"0"0"-699"0"0,0 0-264 0 0,0 0 48 0 0,0 0 17 0 0,0 0-125 0 0,0 0-235 0 0,0 0-231 0 0,0 0-191 0 0,0 0-148 0 0,0 0-114 0 0,0 0-62 0 0,0 0-3 0 0,14 6 10 0 0,47 16-18 0 0,-54-20-407 0 0,1 0-1 0 0,0-1 1 0 0,0 0-1 0 0,0 0 0 0 0,0 0 1 0 0,0-1-1 0 0,0-1 1 0 0,0 1-1 0 0,0-1 0 0 0,0-1 1 0 0,0 1-1 0 0,1-2-145 0 0,30-3 444 0 0,69-8 72 0 0,-95 10-886 0 0,-1 0-3349 0 0,-11-2-8957 0 0,-1 5 636 0 0</inkml:trace>
</inkml:ink>
</file>

<file path=ppt/ink/ink2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5:23.8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335 33 0 0 0,'0'0'269'0'0,"0"0"1001"0"0,0 0 452 0 0,0 0 71 0 0,0 0-132 0 0,0 0-228 0 0,0 0-240 0 0,0 0-142 0 0,-15-19 6469 0 0,-22 8-4386 0 0,-3 11-2605 0 0,26-2-411 0 0,-1 2-1 0 0,1 0 0 0 0,-1 0 1 0 0,1 2-1 0 0,0 0 0 0 0,0 0 1 0 0,0 1-1 0 0,0 1 1 0 0,0 0-1 0 0,-4 3-117 0 0,0 1 61 0 0,15-8-41 0 0,0 1 0 0 0,0-1 0 0 0,1 1 0 0 0,-1 0 0 0 0,1 0 0 0 0,-1 0 0 0 0,0 0-1 0 0,1 0 1 0 0,0 1 0 0 0,-1-1 0 0 0,1 1 0 0 0,0-1 0 0 0,0 1 0 0 0,-1 0-1 0 0,1 0 1 0 0,1 0 0 0 0,-1 0 0 0 0,0 0 0 0 0,0 0 0 0 0,1 1 0 0 0,-1-1 0 0 0,1 0-1 0 0,0 1 1 0 0,0-1 0 0 0,0 1 0 0 0,0 0 0 0 0,0-1 0 0 0,1 1 0 0 0,-1 0 0 0 0,1-1-1 0 0,-1 1 1 0 0,1 1-20 0 0,2-1 14 0 0,0 0 0 0 0,1 1-1 0 0,-1-1 1 0 0,1 0-1 0 0,0 0 1 0 0,-1 0 0 0 0,1-1-1 0 0,1 1 1 0 0,-1-1 0 0 0,0 1-1 0 0,0-1 1 0 0,1 0-1 0 0,-1 0 1 0 0,1-1 0 0 0,0 1-1 0 0,0-1 1 0 0,-1 0 0 0 0,2 0-14 0 0,2 3 34 0 0,203 77 625 0 0,-204-80-616 0 0,-1 1 1 0 0,1 0-1 0 0,-1 1 0 0 0,0 0 0 0 0,0-1 1 0 0,0 2-1 0 0,-1-1 0 0 0,1 0 0 0 0,-1 1 0 0 0,1 0 1 0 0,-1 0-1 0 0,0 0 0 0 0,-1 1 0 0 0,1-1 1 0 0,-1 1-1 0 0,0 0 0 0 0,0 0 0 0 0,0 0 0 0 0,-1 0 1 0 0,0 0-1 0 0,0 1 0 0 0,0-1 0 0 0,-1 1 1 0 0,1 0-1 0 0,-1-1 0 0 0,-1 1 0 0 0,1 0 1 0 0,-1-1-1 0 0,0 1 0 0 0,0 0 0 0 0,-1 0 0 0 0,1-1 1 0 0,-1 1-1 0 0,-2 4-43 0 0,-3 1 74 0 0,-1 0-1 0 0,-1-1 1 0 0,1 0 0 0 0,-2 0 0 0 0,1 0 0 0 0,-1-1-1 0 0,-1-1 1 0 0,0 0 0 0 0,0 0 0 0 0,0-1 0 0 0,-9 5-74 0 0,17-11 3 0 0,-19 13-7 0 0,-1-1-1 0 0,-1-1 1 0 0,1-1 0 0 0,-2-1 0 0 0,0-1 0 0 0,0-1 0 0 0,0-1 0 0 0,-1-1-1 0 0,-1-2 5 0 0,18-3 401 0 0,-8 2-2606 0 0,28-2-2804 0 0,15-4-6799 0 0,-15 2 3797 0 0</inkml:trace>
  <inkml:trace contextRef="#ctx0" brushRef="#br0" timeOffset="312.424">824 40 13763 0 0,'0'0'1115'0'0,"0"0"-310"0"0,0 0-34 0 0,0 0 204 0 0,0 0 177 0 0,0 0 9 0 0,0 0-153 0 0,0 0-163 0 0,0 0-67 0 0,0 0-18 0 0,0 0-49 0 0,0 0-92 0 0,0 0-87 0 0,6 24-67 0 0,16 77-54 0 0,-24 46 641 0 0,2 129-380 0 0,21-191-706 0 0,2-70-1447 0 0,-24-43-5043 0 0,-3 19 562 0 0,0 2-5520 0 0</inkml:trace>
  <inkml:trace contextRef="#ctx0" brushRef="#br0" timeOffset="502.199">592 382 5153 0 0,'0'0'1016'0'0,"0"0"3"0"0,0 0 439 0 0,0 0 396 0 0,0 0 149 0 0,0 0-118 0 0,0 0-326 0 0,0 0-332 0 0,35-3-268 0 0,111-10-199 0 0,151 7 647 0 0,-259 10-2148 0 0,-18-1-1435 0 0,0-2-4079 0 0,-7-1-4601 0 0</inkml:trace>
  <inkml:trace contextRef="#ctx0" brushRef="#br0" timeOffset="781.073">1270 353 4401 0 0,'0'0'1862'0'0,"0"0"-399"0"0,0 0-78 0 0,0 0 157 0 0,0 0 66 0 0,0 0-98 0 0,0 0-299 0 0,0 0-346 0 0,0 0-258 0 0,0 0-141 0 0,0 0-78 0 0,0 0-44 0 0,-16 33-12 0 0,-48 103-13 0 0,63-135-306 0 0,0 0 1 0 0,0 0-1 0 0,-1 0 1 0 0,1 0 0 0 0,0 0-1 0 0,0 1 1 0 0,1-1-1 0 0,-1 0 1 0 0,0 0 0 0 0,0 1-1 0 0,1-1 1 0 0,-1 1 0 0 0,1-1-1 0 0,-1 1 1 0 0,1-1-1 0 0,-1 1 1 0 0,1-1 0 0 0,0 1-1 0 0,0-1 1 0 0,0 1-1 0 0,0-1 1 0 0,0 1 0 0 0,0 0-1 0 0,0-1 1 0 0,1 1-1 0 0,-1-1 1 0 0,0 1 0 0 0,1-1-1 0 0,-1 1 1 0 0,1-1 0 0 0,0 0-1 0 0,-1 1 1 0 0,1-1-1 0 0,0 0 1 0 0,0 1 0 0 0,0-1-1 0 0,0 0 1 0 0,0 0-1 0 0,0 0 1 0 0,1 1-14 0 0,4 2 146 0 0,0 0-17 0 0,1-1 0 0 0,-1 1 0 0 0,1-1 0 0 0,-1-1 0 0 0,1 1 0 0 0,0-1 0 0 0,0 0 0 0 0,1-1-1 0 0,-1 0 1 0 0,0 0 0 0 0,0 0 0 0 0,1-1 0 0 0,-1 0 0 0 0,0 0 0 0 0,1-1 0 0 0,-1 0 0 0 0,0-1 0 0 0,0 1-1 0 0,0-1 1 0 0,0 0 0 0 0,0-1 0 0 0,0 0 0 0 0,-1 0 0 0 0,1-1 0 0 0,-1 1 0 0 0,0-1 0 0 0,0-1 0 0 0,0 1-1 0 0,-1-1 1 0 0,1 0 0 0 0,-1 0 0 0 0,0-1 0 0 0,-1 1 0 0 0,1-1 0 0 0,-1 0 0 0 0,0 0 0 0 0,-1-1 0 0 0,1 1-1 0 0,-1-1 1 0 0,-1 0 0 0 0,1 0 0 0 0,-1 0 0 0 0,0 0 0 0 0,-1 0 0 0 0,0 0 0 0 0,0 0 0 0 0,0-1 0 0 0,-1 1-1 0 0,0-6-128 0 0,-1 9-25 0 0,0 0-1 0 0,0 0 1 0 0,0 0-1 0 0,-1-1 1 0 0,1 1-1 0 0,-1 1 0 0 0,0-1 1 0 0,0 0-1 0 0,0 0 1 0 0,0 1-1 0 0,-1-1 1 0 0,0 1-1 0 0,1 0 1 0 0,-1 0-1 0 0,-1 0 0 0 0,1 0 1 0 0,0 0-1 0 0,-1 1 1 0 0,1-1-1 0 0,-1 1 1 0 0,0 0-1 0 0,0 0 0 0 0,1 0 1 0 0,-1 1-1 0 0,-1-1 1 0 0,1 1-1 0 0,0 0 1 0 0,0 0-1 0 0,-1 1 26 0 0,-21 0-5144 0 0,1 10-4890 0 0,16-6 644 0 0</inkml:trace>
  <inkml:trace contextRef="#ctx0" brushRef="#br0" timeOffset="1215.795">1631 703 8530 0 0,'0'0'1912'0'0,"0"0"-655"0"0,0 0-332 0 0,0 0 22 0 0,0 0 80 0 0,0 0 6 0 0,0 0-114 0 0,0 0-197 0 0,0 0-164 0 0,-2 30-85 0 0,-6 95-37 0 0,-7-67 685 0 0,6-51-669 0 0,8-7-401 0 0,0 1 0 0 0,0-1-1 0 0,0 0 1 0 0,0 0-1 0 0,0 0 1 0 0,0 0 0 0 0,-1 0-1 0 0,1 0 1 0 0,0 0 0 0 0,0 0-1 0 0,0 0 1 0 0,0 0-1 0 0,0-1 1 0 0,0 1 0 0 0,0 0-1 0 0,0-1 1 0 0,0 1 0 0 0,0-1-1 0 0,0 1 1 0 0,0-1 0 0 0,0 1-1 0 0,0-1 1 0 0,0 0-1 0 0,0 0 1 0 0,1 1 0 0 0,-1-1-1 0 0,0 0 1 0 0,0 0 0 0 0,1 0-1 0 0,-1 0 1 0 0,1 0-1 0 0,-1 0 1 0 0,1 0 0 0 0,-1 0-1 0 0,1 0 1 0 0,-1 0 0 0 0,1 0-1 0 0,0 0 1 0 0,0 0-1 0 0,0 0 1 0 0,-1 0 0 0 0,1 0-1 0 0,0 0 1 0 0,0-1 0 0 0,1 1-1 0 0,-1 0 1 0 0,0 0-1 0 0,0 0 1 0 0,0 0 0 0 0,1 0-1 0 0,-1 0 1 0 0,1 0 0 0 0,-1-1-51 0 0,2-22 131 0 0,0 1-1 0 0,1 0 1 0 0,1 0 0 0 0,2 0 0 0 0,0 1 0 0 0,1-1 0 0 0,1 1 0 0 0,1 1 0 0 0,1 0 0 0 0,1 0 0 0 0,5-6-131 0 0,-1 3 37 0 0,0 0-1 0 0,1 1 1 0 0,2 1 0 0 0,0 0-1 0 0,2 1 1 0 0,0 1 0 0 0,1 1-1 0 0,1 1 1 0 0,0 1 0 0 0,2 1-1 0 0,0 1 1 0 0,1 1 0 0 0,0 1-1 0 0,25-9-36 0 0,-48 20 39 0 0,0 1 0 0 0,0-1 0 0 0,1 0-1 0 0,-1 1 1 0 0,0 0 0 0 0,1-1 0 0 0,-1 1-1 0 0,1 0 1 0 0,0 0 0 0 0,-1 1 0 0 0,1-1 0 0 0,0 1-1 0 0,0-1 1 0 0,-1 1 0 0 0,1 0 0 0 0,0 0-1 0 0,0 0 1 0 0,0 0 0 0 0,-1 0 0 0 0,1 1-1 0 0,0-1 1 0 0,0 1 0 0 0,-1 0 0 0 0,1 0-1 0 0,-1 0 1 0 0,1 0 0 0 0,-1 0 0 0 0,1 0 0 0 0,-1 1-1 0 0,1-1 1 0 0,-1 1 0 0 0,0 0 0 0 0,0 0-1 0 0,0 0 1 0 0,0 0 0 0 0,0 0 0 0 0,0 0-1 0 0,-1 0 1 0 0,1 1 0 0 0,-1-1 0 0 0,1 0-1 0 0,-1 1 1 0 0,0-1 0 0 0,0 1 0 0 0,0 1-39 0 0,-2 5 59 0 0,1 1 1 0 0,-2 0 0 0 0,0 0-1 0 0,0-1 1 0 0,0 1-1 0 0,-1-1 1 0 0,-1 0 0 0 0,0 0-1 0 0,0 0 1 0 0,-1 0 0 0 0,0-1-1 0 0,0 1 1 0 0,-1-1 0 0 0,-5 5-60 0 0,-6 9 54 0 0,8-7-52 0 0,-1-1-1 0 0,0 0 0 0 0,-1 0 1 0 0,0-2-1 0 0,-1 1 1 0 0,-1-1-1 0 0,0-1 1 0 0,0 0-1 0 0,-1-1 0 0 0,-1-1 1 0 0,0 0-1 0 0,0-1 1 0 0,0 0-1 0 0,-1-2 1 0 0,-4 2-2 0 0,19-8-60 0 0,0 1 0 0 0,0-1 0 0 0,0 0 0 0 0,0 0 1 0 0,0 0-1 0 0,0 1 0 0 0,0-1 0 0 0,0 0 0 0 0,0 0 1 0 0,0-1-1 0 0,0 1 0 0 0,0 0 0 0 0,0 0 1 0 0,1 0-1 0 0,-1-1 0 0 0,0 1 0 0 0,0 0 0 0 0,0-1 1 0 0,0 1-1 0 0,0-1 0 0 0,0 1 0 0 0,1-1 0 0 0,-1 1 1 0 0,0-1-1 0 0,0 0 0 0 0,1 1 0 0 0,-1-1 0 0 0,1 0 1 0 0,-1 1-1 0 0,0-1 0 0 0,1 0 0 0 0,-1 0 1 0 0,1 0-1 0 0,0 0 0 0 0,-1 1 0 0 0,1-1 0 0 0,0 0 1 0 0,-1 0-1 0 0,1-1 60 0 0,-2-25-7519 0 0,2 21 4285 0 0,0-2-8581 0 0</inkml:trace>
</inkml:ink>
</file>

<file path=ppt/ink/ink23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3:04.0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0 126 6113 0 0,'0'0'2271'0'0,"0"0"-306"0"0,0 0-230 0 0,0 0 52 0 0,0 0 135 0 0,0 0 6 0 0,0 0-218 0 0,0 0-311 0 0,0 0-318 0 0,0 0-259 0 0,0 0-166 0 0,0 0-132 0 0,2-8-81 0 0,4-21-67 0 0,8 42 847 0 0,18 43-499 0 0,-2 1-1 0 0,-3 2 1 0 0,19 58-724 0 0,10 73 248 0 0,-42-123-151 0 0,-14-66-75 0 0,0-1 19 0 0,0 0 7 0 0,13-5 955 0 0,152-451-399 0 0,-121 310-595 0 0,-42 105-582 0 0,12 95-9125 0 0,-2-32 427 0 0,-6-14-1385 0 0</inkml:trace>
  <inkml:trace contextRef="#ctx0" brushRef="#br0" timeOffset="747.408">685 442 10378 0 0,'0'0'2343'0'0,"0"0"-469"0"0,0 0-307 0 0,0 0-103 0 0,0 0-110 0 0,0 0-179 0 0,0 0-187 0 0,0 0-129 0 0,0 0-84 0 0,0 0-103 0 0,0 0-85 0 0,0 0-96 0 0,0 0-86 0 0,-21 24-65 0 0,-68 73-71 0 0,3 10 326 0 0,25-18-319 0 0,55-76 30 0 0,10-19 674 0 0,91-174-479 0 0,7 44-435 0 0,-42 95-70 0 0,-32 82-26 0 0,-3 65 222 0 0,14 64-17 0 0,-35-149-130 0 0,-4-20-10 0 0,0-1 4 0 0,0 0 5 0 0,0 0 42 0 0,0 0 27 0 0,0 0 36 0 0,-9-11 218 0 0,-110-72-303 0 0,83 62-116 0 0,-103-36-1367 0 0,136 51-4930 0 0,20 4-5045 0 0,-8 2 1068 0 0</inkml:trace>
</inkml:ink>
</file>

<file path=ppt/ink/ink23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3:02.4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0 354 12363 0 0,'0'0'1872'0'0,"0"0"-604"0"0,0 0-229 0 0,0 0 103 0 0,0 0 122 0 0,0 0-12 0 0,0 0-177 0 0,0 0-199 0 0,0 0-170 0 0,0 0-117 0 0,0 0-61 0 0,18-2-67 0 0,120-7 828 0 0,80 1 820 0 0,-33-9-1347 0 0,124-24-180 0 0,-302 41-1377 0 0,-25 7-94 0 0,-70 31-6167 0 0,38-18-5953 0 0,40-16 5581 0 0</inkml:trace>
  <inkml:trace contextRef="#ctx0" brushRef="#br0" timeOffset="277.369">101 530 6921 0 0,'0'0'3321'0'0,"0"0"-758"0"0,0 0-522 0 0,0 0-157 0 0,0 0-123 0 0,0 0-249 0 0,0 0-357 0 0,0 0-296 0 0,0 0-107 0 0,0 0-20 0 0,0 0 32 0 0,0 0 6 0 0,2 8-84 0 0,5 26-85 0 0,-6-33-555 0 0,1 1 0 0 0,-1 0 1 0 0,1-1-1 0 0,-1 1 0 0 0,1-1 0 0 0,0 1 1 0 0,0-1-1 0 0,-1 0 0 0 0,1 0 1 0 0,0 0-1 0 0,0 0 0 0 0,0 0 0 0 0,0 0 1 0 0,0 0-1 0 0,1-1 0 0 0,-1 1 1 0 0,0-1-1 0 0,0 0 0 0 0,0 1 0 0 0,1-1 1 0 0,-1 0-1 0 0,0 0 0 0 0,0-1 1 0 0,1 1-47 0 0,3 0 118 0 0,55 1 234 0 0,-1-2 0 0 0,1-4 0 0 0,-1-2-1 0 0,16-6-351 0 0,1 2 108 0 0,81-15-353 0 0,-108 15-2040 0 0,-55 0-7213 0 0,1 8 2354 0 0,0-1-2750 0 0</inkml:trace>
  <inkml:trace contextRef="#ctx0" brushRef="#br0" timeOffset="809.92">394 0 9426 0 0,'0'0'2294'0'0,"0"0"-364"0"0,0 0-221 0 0,0 0-70 0 0,0 0-142 0 0,0 0-298 0 0,0 0-354 0 0,0 0-289 0 0,0 0-158 0 0,0 0 23 0 0,0 0 112 0 0,0 0 109 0 0,0 0 54 0 0,1 8-49 0 0,0-3-547 0 0,-1 0-7 0 0,1-1 0 0 0,-1 0 0 0 0,1 1 0 0 0,0-1 0 0 0,1 0 0 0 0,-1 0 0 0 0,1 0 0 0 0,-1 0 0 0 0,1 0 0 0 0,0 0 0 0 0,1 0 0 0 0,-1-1 0 0 0,1 1 0 0 0,-1-1 0 0 0,3 2-93 0 0,14 10 249 0 0,0-1 1 0 0,0-1-1 0 0,2 0 0 0 0,0-2 1 0 0,0 0-1 0 0,1-2 1 0 0,0 0-1 0 0,14 2-249 0 0,189 66 405 0 0,-215-72-395 0 0,-7-5-10 0 0,1 1 0 0 0,-1 0 0 0 0,1 1 0 0 0,-1-1 0 0 0,0 0 0 0 0,1 1 0 0 0,-1 0 0 0 0,0 0 0 0 0,0 0 0 0 0,0 0 1 0 0,0 0-1 0 0,-1 1 0 0 0,1-1 0 0 0,-1 1 0 0 0,1 0 0 0 0,-1 0 0 0 0,0 0 0 0 0,0 0 0 0 0,0 0 0 0 0,-1 0 0 0 0,1 0 0 0 0,-1 1 0 0 0,1-1 0 0 0,-1 0 0 0 0,0 3 0 0 0,-4 8 13 0 0,-1 0 0 0 0,-1 0 0 0 0,0-1 0 0 0,-1 0-1 0 0,0 0 1 0 0,-1 0 0 0 0,0-1 0 0 0,-1 0 0 0 0,-1 0 0 0 0,0-1 0 0 0,0 0-1 0 0,-1-1 1 0 0,-1 0 0 0 0,1 0 0 0 0,-2-1 0 0 0,1-1 0 0 0,-1 0 0 0 0,0 0 0 0 0,-5 1-13 0 0,-17 16 27 0 0,-201 123 73 0 0,175-108-2070 0 0,58-23-4334 0 0,2-12-1764 0 0,0-1-3660 0 0</inkml:trace>
</inkml:ink>
</file>

<file path=ppt/ink/ink23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3:07.9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 4 7418 0 0,'0'0'1968'0'0,"0"0"-201"0"0,0 0-72 0 0,0 0 41 0 0,0 0-39 0 0,0 0-225 0 0,0 0-298 0 0,0 0-302 0 0,0 0-221 0 0,0 0-126 0 0,0 0-79 0 0,-5-1-48 0 0,0-1-484 0 0,-9 2 976 0 0,21 21 842 0 0,49 71 516 0 0,-37-53-2023 0 0,-1 0-1 0 0,-2 2 1 0 0,-1-1-1 0 0,-3 2 1 0 0,-1 0 0 0 0,-2 0-1 0 0,-1 8-224 0 0,-8-46 9 0 0,4 26 47 0 0,1 1 0 0 0,1-1 0 0 0,2 0 0 0 0,0-1-1 0 0,13 27-55 0 0,2-16 186 0 0,-6-87 1359 0 0,89-380-1398 0 0,-63 232-228 0 0,-44 198-1791 0 0,-6 40-3586 0 0,5-25 1306 0 0,1-3-3337 0 0,1-6-3800 0 0</inkml:trace>
  <inkml:trace contextRef="#ctx0" brushRef="#br0" timeOffset="324.366">599 453 9762 0 0,'0'0'3277'0'0,"0"0"-1318"0"0,0 0-648 0 0,0 0-79 0 0,0 0-16 0 0,0 0-126 0 0,0 0-214 0 0,0 0-220 0 0,0 0-114 0 0,0 0-34 0 0,0 0-4 0 0,0 0-11 0 0,0 0-51 0 0,-5 21-61 0 0,-18 65-67 0 0,16 2 555 0 0,8-85-803 0 0,-1 1 1 0 0,1 0-1 0 0,-1 0 0 0 0,1 0 1 0 0,0 0-1 0 0,1-1 0 0 0,-1 1 1 0 0,0-1-1 0 0,1 1 0 0 0,0-1 1 0 0,0 1-1 0 0,0-1 0 0 0,0 0 0 0 0,1 0 1 0 0,-1 0-1 0 0,1 0 0 0 0,0 0 1 0 0,0-1-1 0 0,0 1 0 0 0,0-1 1 0 0,0 0-1 0 0,0 0 0 0 0,1 0 1 0 0,-1 0-1 0 0,1-1 0 0 0,-1 1 0 0 0,1-1 1 0 0,0 0-1 0 0,0 0 0 0 0,-1 0 1 0 0,1 0-1 0 0,0-1 0 0 0,0 0 1 0 0,0 0-1 0 0,0 0 0 0 0,3 0-66 0 0,-2 0 49 0 0,-1-1-1 0 0,1 1 0 0 0,0-1 0 0 0,0 0 1 0 0,0 0-1 0 0,0-1 0 0 0,-1 1 0 0 0,1-1 1 0 0,-1 0-1 0 0,1-1 0 0 0,-1 1 0 0 0,0-1 1 0 0,1 1-1 0 0,-2-1 0 0 0,1-1 0 0 0,0 1 1 0 0,0 0-1 0 0,-1-1 0 0 0,0 0 0 0 0,0 0 1 0 0,0 0-1 0 0,1-1-48 0 0,-1 1-7 0 0,0 0 1 0 0,0 1 0 0 0,0-1-1 0 0,0-1 1 0 0,-1 1-1 0 0,1 0 1 0 0,-1-1-1 0 0,0 1 1 0 0,-1-1 0 0 0,1 1-1 0 0,-1-1 1 0 0,0 0-1 0 0,0 0 1 0 0,0 1-1 0 0,-1-1 1 0 0,1 0 0 0 0,-1 0-1 0 0,0 0 1 0 0,-1 0-1 0 0,1 0 1 0 0,-1 0-1 0 0,0 1 1 0 0,0-1 0 0 0,-1 0-1 0 0,1 1 1 0 0,-1-1-1 0 0,0 1 1 0 0,-1-1-1 0 0,1 1 1 0 0,0 0 0 0 0,-1 0-1 0 0,0 0 1 0 0,0 0-1 0 0,-1 0 1 0 0,1 1-1 0 0,-1-1 1 0 0,1 1 0 0 0,-1 0-1 0 0,-1 0 7 0 0,-1-1-323 0 0,-1 0-1 0 0,0 1 0 0 0,0 0 1 0 0,0 0-1 0 0,-1 1 1 0 0,1 0-1 0 0,-1 0 0 0 0,1 1 1 0 0,-1 0-1 0 0,1 0 0 0 0,-6 0 324 0 0,-29 1-8966 0 0,32 0 5099 0 0,-4 0-8314 0 0</inkml:trace>
</inkml:ink>
</file>

<file path=ppt/ink/ink23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3:09.9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34 1240 0 0,'0'0'2549'0'0,"0"0"-294"0"0,0 0-153 0 0,0 0-47 0 0,0 0-149 0 0,0 0-265 0 0,0 0-274 0 0,0 0-235 0 0,0 0-169 0 0,0 0-112 0 0,0 0-84 0 0,0 0-59 0 0,0 0-61 0 0,0 0-43 0 0,0 0-50 0 0,0 0-53 0 0,0 0-56 0 0,7 7 3195 0 0,127-33-2507 0 0,-64 12-995 0 0,-85 15 402 0 0,-145 39-515 0 0,141-36 46 0 0,33-1 114 0 0,96-3 401 0 0,-87 0-5857 0 0,0 0-5720 0 0,-19 0-856 0 0</inkml:trace>
</inkml:ink>
</file>

<file path=ppt/ink/ink23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3:10.4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 4 12147 0 0,'0'0'2105'0'0,"0"0"-370"0"0,0 0-177 0 0,0 0-14 0 0,0 0-66 0 0,0 0-175 0 0,0 0-263 0 0,0 0-266 0 0,0 0-201 0 0,0 0-123 0 0,0 0-68 0 0,0 0-28 0 0,-6-4 1017 0 0,14 111 325 0 0,-47 153-1093 0 0,34-215-1178 0 0,5-45 268 0 0,27-1-7816 0 0,-24-4 2719 0 0,1 4-6019 0 0</inkml:trace>
</inkml:ink>
</file>

<file path=ppt/ink/ink23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3:10.6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49 11050 0 0,'0'0'3205'0'0,"0"0"-1338"0"0,0 0-587 0 0,0 0 29 0 0,0 0 44 0 0,0 0-112 0 0,0 0-241 0 0,0 0-252 0 0,0 0-197 0 0,0 0-147 0 0,0 0-88 0 0,33-1-61 0 0,105-6-58 0 0,-48-7 110 0 0,-59 9-1082 0 0,68-12 1769 0 0,-67 14-4560 0 0,1 2-4496 0 0,-31 1-3107 0 0</inkml:trace>
</inkml:ink>
</file>

<file path=ppt/ink/ink23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3:11.0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12 9578 0 0,'0'0'2762'0'0,"0"0"-1180"0"0,0 0-515 0 0,0 0 62 0 0,0 0 127 0 0,0 0-33 0 0,0 0-201 0 0,0 0-231 0 0,0 0-170 0 0,0 0-121 0 0,0 0-66 0 0,0 0-48 0 0,30-2-31 0 0,94-6-16 0 0,-44 6 988 0 0,-88 32-239 0 0,-138 109-22 0 0,143-137-1019 0 0,-1 1 1 0 0,1-1 0 0 0,0 1-1 0 0,0 0 1 0 0,0 0 0 0 0,1 1-1 0 0,-1-1 1 0 0,1 0 0 0 0,0 1-1 0 0,0 0 1 0 0,0-1 0 0 0,0 1-1 0 0,0 0 1 0 0,1 0 0 0 0,0 0-1 0 0,0 0 1 0 0,0 0 0 0 0,0 1 0 0 0,1-1-1 0 0,0 0 1 0 0,-1 0 0 0 0,1 0-1 0 0,1 0 1 0 0,-1 3-48 0 0,2-5 40 0 0,0 0 1 0 0,0 1-1 0 0,0-1 0 0 0,0 0 1 0 0,1-1-1 0 0,-1 1 0 0 0,0 0 1 0 0,1-1-1 0 0,-1 1 0 0 0,1-1 1 0 0,-1 0-1 0 0,1 0 0 0 0,0 0 1 0 0,0 0-1 0 0,0 0 0 0 0,-1 0 1 0 0,1-1-1 0 0,0 1 0 0 0,0-1 1 0 0,0 0-1 0 0,0 0 0 0 0,0 0 1 0 0,0-1-1 0 0,2 1-40 0 0,90-11 420 0 0,-19-19-1548 0 0,-55 21-150 0 0,-5 2-2133 0 0,-6 1-3286 0 0,-6 2-5502 0 0</inkml:trace>
</inkml:ink>
</file>

<file path=ppt/ink/ink23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3:11.9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317 22 0 0 0,'0'0'1379'0'0,"0"0"293"0"0,0 0 465 0 0,0 0 290 0 0,0 0-4 0 0,0 0-238 0 0,0 0-330 0 0,0 0-271 0 0,0 0-189 0 0,0 0-152 0 0,0 0-116 0 0,0 0-138 0 0,3-4-116 0 0,10-10-83 0 0,-10 10-69 0 0,-3 4-45 0 0,-16 15 1676 0 0,-138 111-948 0 0,136-105-1275 0 0,0 2 0 0 0,2 0-1 0 0,0 1 1 0 0,2 0 0 0 0,1 1-1 0 0,0 1 1 0 0,2 0 0 0 0,1 1-1 0 0,1 0 1 0 0,2 0 0 0 0,0 1-1 0 0,2 0 1 0 0,1 0 0 0 0,2 0-1 0 0,0 27-128 0 0,3-41 56 0 0,1 0 1 0 0,1-1-1 0 0,0 1 0 0 0,1-1 0 0 0,0 0 0 0 0,1 0 0 0 0,1 0 0 0 0,0-1 1 0 0,0 0-1 0 0,1 0 0 0 0,1-1 0 0 0,0 1 0 0 0,1-2 0 0 0,0 1 1 0 0,0-1-1 0 0,1 0 0 0 0,0-1 0 0 0,1-1 0 0 0,0 1 0 0 0,1-2 0 0 0,-1 1 1 0 0,2-2-1 0 0,-1 0 0 0 0,1 0 0 0 0,-1-1 0 0 0,1 0 0 0 0,1-1 1 0 0,5 0-57 0 0,70 22 326 0 0,-89-25-320 0 0,0 1-17 0 0,0-1-8 0 0,0-1-34 0 0,0 0-12 0 0,0 0-39 0 0,-9-44-7453 0 0,9 37 4615 0 0,0 2-4048 0 0,0-2-4768 0 0</inkml:trace>
</inkml:ink>
</file>

<file path=ppt/ink/ink23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3:12.4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61 9466 0 0,'0'0'2445'0'0,"0"0"-328"0"0,0 0-302 0 0,0 0-142 0 0,0 0-157 0 0,0 0-258 0 0,0 0-327 0 0,0 0-269 0 0,0 0-118 0 0,0 0-17 0 0,0 0 33 0 0,0 0 52 0 0,1 9-26 0 0,26 93 1121 0 0,-4-50-1336 0 0,-1 2 1 0 0,-4 0-1 0 0,-1 1 1 0 0,3 31-372 0 0,9 6 125 0 0,-28-92-84 0 0,1-1 0 0 0,-1 0 0 0 0,0 1 0 0 0,1-1 0 0 0,-1 0 0 0 0,0 0 0 0 0,0 0-1 0 0,0 0 1 0 0,0 0 0 0 0,0 0 0 0 0,0-1 0 0 0,0 1 0 0 0,0 0 0 0 0,0 0 0 0 0,-1-1 0 0 0,1 1 0 0 0,0-1 0 0 0,-1 1 0 0 0,1 0 0 0 0,-1-1 0 0 0,1 1 0 0 0,-1-1-1 0 0,0 1 1 0 0,0-1 0 0 0,0 1 0 0 0,0-1 0 0 0,0 1 0 0 0,0-1 0 0 0,0 1 0 0 0,0-1 0 0 0,0 1 0 0 0,-1-1 0 0 0,1 1 0 0 0,-1-1-41 0 0,5-17 63 0 0,10-33 8 0 0,18-68-52 0 0,5 2 0 0 0,25-48-19 0 0,-25 121-1727 0 0,5 46-4259 0 0,-33 3 1067 0 0,-4-1-6674 0 0</inkml:trace>
</inkml:ink>
</file>

<file path=ppt/ink/ink23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3:12.9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167 26 4433 0 0,'0'0'3578'0'0,"0"0"-1327"0"0,0 0-501 0 0,0 0 72 0 0,0 0 95 0 0,0 0-104 0 0,0 0-272 0 0,0 0-328 0 0,0 0-270 0 0,0 0-162 0 0,0 0-114 0 0,0 0-95 0 0,0 0-69 0 0,-3-5-44 0 0,1 3-381 0 0,1 0-44 0 0,0 1 1 0 0,0 0 0 0 0,0 0 0 0 0,0 0 0 0 0,0-1 0 0 0,0 1 0 0 0,0 0 0 0 0,0 0 0 0 0,0 0-1 0 0,0 1 1 0 0,-1-1 0 0 0,1 0 0 0 0,0 0 0 0 0,-1 1 0 0 0,1-1 0 0 0,0 0 0 0 0,-1 1 0 0 0,1 0-1 0 0,-1-1 1 0 0,1 1 0 0 0,-1 0 0 0 0,1 0 0 0 0,-1-1 0 0 0,1 1 0 0 0,-1 1 0 0 0,1-1-1 0 0,-1 0 1 0 0,0 0-35 0 0,-6 3 111 0 0,-1-1-1 0 0,1 1 1 0 0,0 1 0 0 0,0 0-1 0 0,0 0 1 0 0,1 0-1 0 0,-1 1 1 0 0,1 0-1 0 0,0 1 1 0 0,0-1-1 0 0,1 1 1 0 0,0 1-1 0 0,0-1 1 0 0,0 1-1 0 0,1 0 1 0 0,-4 6-111 0 0,9-9 24 0 0,-1 1 1 0 0,1-1-1 0 0,0 0 1 0 0,1 0-1 0 0,-1 1 0 0 0,1-1 1 0 0,-1 0-1 0 0,1 0 1 0 0,1 0-1 0 0,-1 1 1 0 0,0-1-1 0 0,1-1 0 0 0,0 1 1 0 0,0 0-1 0 0,0 0 1 0 0,1-1-1 0 0,-1 1 1 0 0,1-1-1 0 0,0 1 0 0 0,0-1 1 0 0,0 0-1 0 0,0-1 1 0 0,0 1-1 0 0,1 0 1 0 0,-1-1-1 0 0,1 0 0 0 0,0 1 1 0 0,-1-2-1 0 0,1 1 1 0 0,0 0-1 0 0,0-1 1 0 0,1 0-1 0 0,-1 0 0 0 0,0 0 1 0 0,0 0-1 0 0,0 0 1 0 0,1-1-1 0 0,-1 0 1 0 0,0 0-1 0 0,1 0 0 0 0,-1-1 1 0 0,0 1-1 0 0,0-1 1 0 0,0 0-1 0 0,1 0 1 0 0,-1-1-1 0 0,4-1-24 0 0,42-36-2106 0 0,-38 22-2039 0 0,-3 0-4508 0 0,-7 9-3161 0 0</inkml:trace>
</inkml:ink>
</file>

<file path=ppt/ink/ink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18:00.1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122 170 0 0 0,'0'0'391'0'0,"0"0"544"0"0,0 0 300 0 0,0 0 141 0 0,6-19 59 0 0,6-22-821 0 0,11-35 3081 0 0,-19 43 4777 0 0,-4 33-7472 0 0,0 0-98 0 0,0 0-95 0 0,0 0-118 0 0,0 0-101 0 0,0 0-129 0 0,0 0-92 0 0,0 19 1652 0 0,-31 172 128 0 0,15-117-1863 0 0,-68 337 483 0 0,60-305-574 0 0,13-35 270 0 0,36-71-219 0 0,259-59 227 0 0,-1 22-176 0 0,-282 37-287 0 0,-1 0 12 0 0,0 0 20 0 0,0 0-6 0 0,0 0-4 0 0,0 0-6 0 0,0 0 14 0 0,0 0-11 0 0,0 0-3 0 0,0 0 21 0 0,0 0-11 0 0,0 0-17 0 0,0 0-12 0 0,0 0-11 0 0,0 0 12 0 0,0 0-7 0 0,0 0 9 0 0,0 0 7 0 0,0 0-23 0 0,0 0-12 0 0,0 0-48 0 0,-4-22-3596 0 0,2 3-1721 0 0,2 9-2790 0 0,0 3-4041 0 0</inkml:trace>
</inkml:ink>
</file>

<file path=ppt/ink/ink2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5:34.3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125 347 2833 0 0,'0'0'2308'0'0,"0"0"-832"0"0,0 0-214 0 0,0 0 246 0 0,0 0 265 0 0,0 0 70 0 0,0 0-175 0 0,0 0-316 0 0,0 0-251 0 0,0 0-117 0 0,0 0-51 0 0,0 0-44 0 0,0 0-145 0 0,-3 2-191 0 0,-6 3-399 0 0,1-1 0 0 0,1 1 0 0 0,-1 1 0 0 0,0 0 0 0 0,1 0 0 0 0,0 0 0 0 0,1 1 0 0 0,0 0 0 0 0,0 0-1 0 0,0 0 1 0 0,1 1 0 0 0,0 0 0 0 0,0 0 0 0 0,1 0 0 0 0,0 1 0 0 0,0 0 0 0 0,1-1 0 0 0,0 1 0 0 0,0 7-154 0 0,1-12 44 0 0,1-1 0 0 0,0 0 0 0 0,0 0-1 0 0,0 1 1 0 0,1-1 0 0 0,-1 0 0 0 0,1 1 0 0 0,0-1 0 0 0,0 0 0 0 0,0 1 0 0 0,0-1 0 0 0,0 1 0 0 0,1-1 0 0 0,0 0-1 0 0,0 1 1 0 0,-1-1 0 0 0,2 0 0 0 0,-1 0 0 0 0,0 0 0 0 0,1 0 0 0 0,0 0 0 0 0,-1 0 0 0 0,1 0 0 0 0,0 0 0 0 0,0 0-1 0 0,1-1 1 0 0,-1 1 0 0 0,1-1 0 0 0,-1 0 0 0 0,1 0 0 0 0,0 0 0 0 0,-1 0 0 0 0,1 0 0 0 0,0-1 0 0 0,1 1 0 0 0,-1-1-1 0 0,0 0 1 0 0,0 0 0 0 0,0 0 0 0 0,3 1-44 0 0,3-2 100 0 0,0 0 0 0 0,-1 0 0 0 0,1-1 0 0 0,0 0-1 0 0,0-1 1 0 0,-1 0 0 0 0,1 0 0 0 0,-1-1 0 0 0,1 0 0 0 0,-1 0 0 0 0,0-1-1 0 0,0 0 1 0 0,-1-1 0 0 0,1 1 0 0 0,-1-2 0 0 0,0 1 0 0 0,0-1 0 0 0,-1 0-1 0 0,0 0 1 0 0,0 0 0 0 0,0-1 0 0 0,0-2-100 0 0,3-2 61 0 0,-1 0 1 0 0,-1-1-1 0 0,0 0 1 0 0,0 0-1 0 0,-1-1 1 0 0,-1 0-1 0 0,0 0 0 0 0,-1 0 1 0 0,0 0-1 0 0,-1-1 1 0 0,-1 0-1 0 0,0 1 0 0 0,0-14-61 0 0,-1 24-13 0 0,-1-1-1 0 0,0 1 0 0 0,0-1 0 0 0,-1 1 1 0 0,1-1-1 0 0,-1 1 0 0 0,1 0 0 0 0,-1-1 0 0 0,0 1 1 0 0,-1 0-1 0 0,1 0 0 0 0,0-1 0 0 0,-1 1 1 0 0,0 0-1 0 0,1 0 0 0 0,-1 1 0 0 0,0-1 0 0 0,-1 0 1 0 0,1 1-1 0 0,0-1 0 0 0,-1 1 0 0 0,0-1 1 0 0,1 1-1 0 0,-1 0 0 0 0,0 1 0 0 0,0-1 0 0 0,0 0 1 0 0,0 1-1 0 0,0-1 0 0 0,-1 1 0 0 0,1 0 1 0 0,0 0-1 0 0,-3 0 14 0 0,0 0-119 0 0,0 1 0 0 0,-1 0 0 0 0,1 0 0 0 0,-1 0 0 0 0,1 1 0 0 0,0 0 0 0 0,0 0 0 0 0,0 1 0 0 0,-1 0 0 0 0,1 0 0 0 0,1 0 0 0 0,-1 0 0 0 0,0 1 0 0 0,1 0 0 0 0,-1 1 0 0 0,1-1 0 0 0,0 1 0 0 0,-2 1 119 0 0,-25 23-3444 0 0,4 1-3944 0 0,19-15-4310 0 0</inkml:trace>
  <inkml:trace contextRef="#ctx0" brushRef="#br0" timeOffset="390.96">501 516 8858 0 0,'0'0'1650'0'0,"0"0"-629"0"0,0 0-91 0 0,0 0 183 0 0,0 0 102 0 0,0 0-47 0 0,0 0-166 0 0,0 0-171 0 0,0 0-104 0 0,0 0-57 0 0,0 0-23 0 0,0 0-32 0 0,0 0-67 0 0,-8 25-65 0 0,-24 76-82 0 0,24-73 214 0 0,8-27-316 0 0,0-1 69 0 0,0 0 117 0 0,0 0 137 0 0,7-12 1404 0 0,85-235 393 0 0,-51 120-2103 0 0,-35 110-107 0 0,-1 3-1201 0 0,-3 36-3027 0 0,-2-4-7493 0 0,0-13-835 0 0</inkml:trace>
  <inkml:trace contextRef="#ctx0" brushRef="#br0" timeOffset="551.587">794 406 17084 0 0,'0'0'1051'0'0,"0"0"-282"0"0,0 0 59 0 0,0 0 116 0 0,0 0-41 0 0,0 0-191 0 0,0 0-275 0 0,0 0-249 0 0,0 0-120 0 0,0 0-48 0 0,0 0-58 0 0,0 0-91 0 0,0 0-161 0 0,5 22-300 0 0,15 69-521 0 0,-6-68-1393 0 0,-7-29-641 0 0,-6 5 2272 0 0,5-3-6503 0 0,1 0 428 0 0</inkml:trace>
  <inkml:trace contextRef="#ctx0" brushRef="#br0" timeOffset="713.539">871 188 12715 0 0,'0'0'4425'0'0,"0"0"-2385"0"0,0 0-504 0 0,0 0-191 0 0,0 0-241 0 0,0 0-312 0 0,0 0-320 0 0,0 0-272 0 0,0 0-200 0 0,0 0-88 0 0,0 0-32 0 0,0 0-32 0 0,0 0-168 0 0,0 0-264 0 0,-7-25-568 0 0,25 39-1337 0 0,-9-6-3888 0 0,2-1-6450 0 0</inkml:trace>
  <inkml:trace contextRef="#ctx0" brushRef="#br0" timeOffset="1284.539">1285 273 16259 0 0,'0'0'2728'0'0,"0"0"-1011"0"0,0 0-420 0 0,0 0-89 0 0,0 0-153 0 0,0 0-215 0 0,0 0-221 0 0,0 0-191 0 0,0 0-103 0 0,0 0-59 0 0,0 0-50 0 0,0 0-51 0 0,0 0-52 0 0,-29 17-28 0 0,-88 53-55 0 0,61-16 1 0 0,52-47-38 0 0,-1 0 1 0 0,1 1-1 0 0,1-1 1 0 0,0 1-1 0 0,0 0 0 0 0,0 0 1 0 0,1 0-1 0 0,0 0 1 0 0,1 0-1 0 0,0 1 1 0 0,0-1-1 0 0,1 1 0 0 0,0-1 1 0 0,1 5 6 0 0,1-10 1 0 0,0 0 0 0 0,1 1 0 0 0,-1-1 0 0 0,1 0 0 0 0,0 0 0 0 0,0-1 0 0 0,0 1 0 0 0,0-1 0 0 0,1 1 0 0 0,-1-1 0 0 0,1 0-1 0 0,-1 0 1 0 0,1 0 0 0 0,0-1 0 0 0,0 0 0 0 0,0 1 0 0 0,0-1 0 0 0,0 0 0 0 0,0-1 0 0 0,0 1 0 0 0,0-1 0 0 0,0 0 0 0 0,0 0 0 0 0,0 0 0 0 0,0 0 0 0 0,0-1 0 0 0,0 0 0 0 0,0 1 0 0 0,0-2 0 0 0,0 1 0 0 0,0 0 0 0 0,-1-1 0 0 0,4-1-1 0 0,11-7 127 0 0,-1 0-1 0 0,-1-1 1 0 0,0-1 0 0 0,-1 0 0 0 0,0-1 0 0 0,0-1 0 0 0,-2 0-1 0 0,0-1 1 0 0,0 0 0 0 0,8-15-127 0 0,-14 21 91 0 0,-5 7-74 0 0,0-1-1 0 0,0 0 1 0 0,0 1 0 0 0,1 0 0 0 0,-1-1-1 0 0,1 1 1 0 0,0 0 0 0 0,-1 0 0 0 0,1 0-1 0 0,0 1 1 0 0,0-1 0 0 0,0 1 0 0 0,0 0-1 0 0,1 0 1 0 0,-1 0 0 0 0,0 0 0 0 0,0 0-1 0 0,1 1 1 0 0,-1-1 0 0 0,1 1 0 0 0,-1 0-1 0 0,0 0 1 0 0,3 0-17 0 0,-4 4 4 0 0,1-1-1 0 0,-1 1 1 0 0,0-1-1 0 0,0 1 1 0 0,0 0-1 0 0,-1 0 1 0 0,1 0 0 0 0,-1 0-1 0 0,0 0 1 0 0,0 0-1 0 0,0 0 1 0 0,-1 1-1 0 0,1-1 1 0 0,-1 0-1 0 0,0 0 1 0 0,0 0-1 0 0,-1 1 1 0 0,1-1 0 0 0,-1 1-4 0 0,0 6 2 0 0,-35 338-122 0 0,17-110-143 0 0,-13-151 95 0 0,31-87 169 0 0,0 1 1 0 0,0 0-1 0 0,0-1 0 0 0,0 1 1 0 0,0-1-1 0 0,-1 1 1 0 0,1-1-1 0 0,-1 0 1 0 0,1 1-1 0 0,-1-1 0 0 0,0 0 1 0 0,1 0-1 0 0,-1 0 1 0 0,0 0-1 0 0,0 0 1 0 0,0-1-1 0 0,1 1 0 0 0,-1-1 1 0 0,0 1-1 0 0,0-1 1 0 0,0 1-1 0 0,0-1 1 0 0,0 0-1 0 0,0 0 0 0 0,0 0 1 0 0,0 0-1 0 0,0-1 1 0 0,0 1-1 0 0,0 0 1 0 0,0-1-1 0 0,0 1 0 0 0,0-1 1 0 0,0 0-1 0 0,1 1 1 0 0,-1-1-1 0 0,0 0 1 0 0,0 0-1 0 0,1 0 0 0 0,-1-1 1 0 0,1 1-1 0 0,-1 0 1 0 0,1-1-1 0 0,-2 0-1 0 0,-4-4 11 0 0,1 0-1 0 0,-1 0 1 0 0,1-1 0 0 0,0 1-1 0 0,1-2 1 0 0,-1 1-1 0 0,1 0 1 0 0,1-1 0 0 0,0 0-1 0 0,0 0 1 0 0,0 0-1 0 0,1-1 1 0 0,0 1 0 0 0,1-1-1 0 0,0 0 1 0 0,0 1-1 0 0,1-1 1 0 0,0 0 0 0 0,0 0-1 0 0,1-1-10 0 0,0-1 3 0 0,1-1 0 0 0,0 0 0 0 0,1 1 1 0 0,0-1-1 0 0,0 1 0 0 0,2 0 0 0 0,-1-1 0 0 0,1 1 0 0 0,1 1 0 0 0,0-1 0 0 0,0 1 0 0 0,1 0 1 0 0,1 0-1 0 0,-1 0 0 0 0,2 1-3 0 0,13-18-251 0 0,1 2 0 0 0,2 1-1 0 0,0 1 1 0 0,2 1 0 0 0,0 1 0 0 0,24-15 251 0 0,-27 14-2257 0 0,-11 5-6737 0 0,-8 13-3072 0 0</inkml:trace>
  <inkml:trace contextRef="#ctx0" brushRef="#br0" timeOffset="1534.009">1698 417 14795 0 0,'0'0'2089'0'0,"0"0"-769"0"0,0 0-128 0 0,0 0-136 0 0,0 0-215 0 0,0 0-257 0 0,0 0-312 0 0,0 0-176 0 0,0 0-72 0 0,0 0-88 0 0,0 0-40 0 0,0 0-216 0 0,0 0-368 0 0,0 0-817 0 0,5 184-2152 0 0,-5-184-8065 0 0</inkml:trace>
  <inkml:trace contextRef="#ctx0" brushRef="#br0" timeOffset="1695.969">1733 1 12651 0 0,'0'0'5977'0'0,"0"0"-4225"0"0,0 0-575 0 0,0 0-105 0 0,0 0-264 0 0,0 0-240 0 0,0 0-224 0 0,0 0-240 0 0,0 0-128 0 0,0 0-16 0 0,0 0-48 0 0,0 0-104 0 0,0 0-168 0 0,0 0-352 0 0,31 73-832 0 0,-28-47-3642 0 0,-1-11-7848 0 0</inkml:trace>
  <inkml:trace contextRef="#ctx0" brushRef="#br0" timeOffset="1993.041">1935 619 17332 0 0,'0'0'1679'0'0,"0"0"-271"0"0,0 0-1 0 0,0 0-80 0 0,0 0-169 0 0,0 0-222 0 0,0 0-225 0 0,0 0-181 0 0,0 0-100 0 0,0 0-92 0 0,18-33-76 0 0,59-104-55 0 0,-12 32 146 0 0,12 38-389 0 0,-77 67-32 0 0,1 12-269 0 0,0 35 59 0 0,-2-39 274 0 0,1-1 1 0 0,-1 1-1 0 0,1-1 0 0 0,1 0 0 0 0,0 1 1 0 0,0-1-1 0 0,0 0 0 0 0,1 1 0 0 0,0-1 1 0 0,0 0-1 0 0,0 0 0 0 0,1 0 0 0 0,1 0 0 0 0,-1-1 1 0 0,1 1-1 0 0,0-1 0 0 0,1 2 4 0 0,-3-6 35 0 0,0 0 0 0 0,-1 1 0 0 0,1-1 0 0 0,0 0 0 0 0,0 0 1 0 0,0 0-1 0 0,1 0 0 0 0,-1 0 0 0 0,0 0 0 0 0,1-1 0 0 0,-1 1 0 0 0,1-1 0 0 0,-1 0 0 0 0,1 0 0 0 0,0 0 0 0 0,0 0 0 0 0,-1 0 0 0 0,1 0 0 0 0,0-1 0 0 0,0 1 0 0 0,0-1 0 0 0,0 0 0 0 0,0 0 1 0 0,0 0-1 0 0,0 0 0 0 0,-1-1 0 0 0,1 1 0 0 0,0-1 0 0 0,0 1 0 0 0,0-1 0 0 0,0 0 0 0 0,-1 0 0 0 0,1 0 0 0 0,0-1 0 0 0,1 0-35 0 0,3-5 114 0 0,0 1 0 0 0,0-1-1 0 0,0 0 1 0 0,-1-1 0 0 0,0 0 0 0 0,0 0-1 0 0,-1 0 1 0 0,0-1 0 0 0,-1 1 0 0 0,0-1-1 0 0,0 0 1 0 0,0 0 0 0 0,0-5-114 0 0,14-44-8297 0 0,-13 38 1359 0 0,-2 12-6116 0 0</inkml:trace>
</inkml:ink>
</file>

<file path=ppt/ink/ink24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3:13.1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137 0 11698 0 0,'0'0'2177'0'0,"0"0"-675"0"0,0 0-145 0 0,0 0 138 0 0,0 0 8 0 0,0 0-184 0 0,0 0-319 0 0,0 0-325 0 0,0 0-236 0 0,0 0-152 0 0,0 0-109 0 0,0 0-82 0 0,-20 28-52 0 0,-63 84-49 0 0,51-64-198 0 0,31-43 1143 0 0,2-2-20153 0 0,-1-4 13924 0 0</inkml:trace>
</inkml:ink>
</file>

<file path=ppt/ink/ink24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3:13.4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7882 0 0,'0'0'2666'0'0,"0"0"-563"0"0,0 0-398 0 0,0 0-270 0 0,0 0-178 0 0,0 0-124 0 0,0 0-85 0 0,0 0-50 0 0,0 0-66 0 0,0 0-114 0 0,0 0-111 0 0,0 0-69 0 0,0 0-52 0 0,12 13-25 0 0,70 77 789 0 0,-2-17-305 0 0,-57-59-1638 0 0,-15-13-2552 0 0,3-1-4398 0 0,-8 0-4031 0 0</inkml:trace>
</inkml:ink>
</file>

<file path=ppt/ink/ink24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3:13.8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1 579 13379 0 0,'0'0'2103'0'0,"0"0"-767"0"0,0 0-273 0 0,0 0 39 0 0,0 0 57 0 0,0 0-10 0 0,0 0-139 0 0,0 0-207 0 0,0 0-129 0 0,0 0-56 0 0,0 0-110 0 0,0 0-57 0 0,0 0-74 0 0,28 2-114 0 0,88 8-52 0 0,-29-8 63 0 0,-43-7-505 0 0,-22-5-3984 0 0,-21 9 3562 0 0,-1 0-1232 0 0,0-1-3375 0 0,2-1-5783 0 0</inkml:trace>
  <inkml:trace contextRef="#ctx0" brushRef="#br0" timeOffset="186.894">205 431 8962 0 0,'0'0'4074'0'0,"0"0"-2200"0"0,0 0-629 0 0,0 0 121 0 0,0 0 106 0 0,0 0-61 0 0,0 0-222 0 0,0 0-295 0 0,0 0-256 0 0,0 0-175 0 0,-5 34-177 0 0,-17 104-118 0 0,7-22-144 0 0,13-47-2133 0 0,8-57-1161 0 0,2-9-2718 0 0,-6-2 4213 0 0,2 2-8941 0 0</inkml:trace>
  <inkml:trace contextRef="#ctx0" brushRef="#br0" timeOffset="1009.127">478 295 7970 0 0,'0'0'2658'0'0,"0"0"-1079"0"0,0 0-483 0 0,0 0 23 0 0,0 0 166 0 0,0 0 82 0 0,0 0-96 0 0,0 0-225 0 0,0 0-219 0 0,0 0-155 0 0,0 0-72 0 0,0 0-28 0 0,5 20-32 0 0,39 125 812 0 0,-10 40 123 0 0,-14-101-888 0 0,-20-83-566 0 0,0 0 0 0 0,0 0 0 0 0,0 0 0 0 0,1 0 0 0 0,-1 0 0 0 0,1 0 0 0 0,-1 0 0 0 0,0 0-1 0 0,1 0 1 0 0,0 0 0 0 0,-1-1 0 0 0,1 1 0 0 0,-1 0 0 0 0,1 0 0 0 0,0-1 0 0 0,0 1 0 0 0,-1 0 0 0 0,1-1 0 0 0,0 1-1 0 0,0 0 1 0 0,0-1 0 0 0,0 0 0 0 0,0 1 0 0 0,-1-1 0 0 0,1 1 0 0 0,0-1 0 0 0,0 0 0 0 0,0 0 0 0 0,0 1 0 0 0,0-1 0 0 0,0 0-1 0 0,0 0 1 0 0,0 0 0 0 0,0 0 0 0 0,1 0 0 0 0,-1 0 0 0 0,0-1 0 0 0,0 1 0 0 0,0 0 0 0 0,-1 0 0 0 0,1-1 0 0 0,0 1-1 0 0,0-1 1 0 0,0 1 0 0 0,0-1 0 0 0,0 1 0 0 0,0-1 0 0 0,0 1 0 0 0,-1-1 0 0 0,1 0 0 0 0,0 1 0 0 0,0-1 0 0 0,-1 0 0 0 0,1 0-1 0 0,-1 0 1 0 0,1 1 0 0 0,-1-1 0 0 0,1 0 0 0 0,-1 0 0 0 0,1 0 0 0 0,-1 0 0 0 0,0 0 0 0 0,1 0 0 0 0,-1 0 0 0 0,0 0 0 0 0,0 0-1 0 0,0 0 1 0 0,0 0 0 0 0,0-1-21 0 0,35-65 142 0 0,-4-2 0 0 0,-2-1 0 0 0,-4-1 0 0 0,15-70-142 0 0,-7 22-1476 0 0,-25 116-2379 0 0,-3 6-2951 0 0,-3-3-4347 0 0</inkml:trace>
  <inkml:trace contextRef="#ctx0" brushRef="#br0" timeOffset="5651.662">912 612 0 0 0,'0'0'948'0'0,"0"0"950"0"0,0 0 156 0 0,0 0 69 0 0,0 0 101 0 0,0 0-17 0 0,0 0-170 0 0,0 0-309 0 0,0 0-311 0 0,0 0-217 0 0,0 0-184 0 0,2 9 5477 0 0,2 11-5364 0 0,27 69 119 0 0,-14-1-1085 0 0,-9-77-2009 0 0,-7-11 1268 0 0,-1 0-99 0 0,0 0-139 0 0,1-19-7682 0 0,-1 6-372 0 0,0 12 2270 0 0</inkml:trace>
  <inkml:trace contextRef="#ctx0" brushRef="#br0" timeOffset="6008.971">943 582 4689 0 0,'0'0'3098'0'0,"0"0"-572"0"0,0 0-270 0 0,0 0-73 0 0,0 0-199 0 0,0 0-352 0 0,0 0-430 0 0,0 0-386 0 0,0 0-256 0 0,0 0-120 0 0,0 0-33 0 0,0 0-17 0 0,0 0 5 0 0,6-2-15 0 0,-5 1-377 0 0,1 0 44 0 0,0 0 0 0 0,0 0 0 0 0,0 1 1 0 0,-1-1-1 0 0,1 0 0 0 0,0 1 0 0 0,0-1 1 0 0,0 1-1 0 0,0 0 0 0 0,0 0 0 0 0,0 0 1 0 0,0 0-1 0 0,0 0 0 0 0,0 0 0 0 0,0 0 1 0 0,0 0-1 0 0,0 1 0 0 0,0-1 0 0 0,0 1 1 0 0,0 0-1 0 0,0-1 0 0 0,-1 1 0 0 0,1 0 1 0 0,0 0-1 0 0,0 0 0 0 0,1 1-47 0 0,139 87 1000 0 0,-139-87-986 0 0,-1-1 0 0 0,1 1 0 0 0,-1 0 0 0 0,1 1 0 0 0,-1-1-1 0 0,0 0 1 0 0,0 1 0 0 0,0-1 0 0 0,0 1 0 0 0,0 0 0 0 0,-1 0 0 0 0,1 0-1 0 0,-1-1 1 0 0,0 1 0 0 0,0 0 0 0 0,0 1 0 0 0,0-1 0 0 0,0 0 0 0 0,-1 0-1 0 0,0 0 1 0 0,1 0 0 0 0,-1 1 0 0 0,0-1 0 0 0,0 0 0 0 0,-1 0-1 0 0,0 3-13 0 0,-57 35 227 0 0,-86 3-1002 0 0,104-41-1807 0 0,35-3 1026 0 0,4 0-296 0 0,2-1-3930 0 0,6-4-939 0 0,-2 4 213 0 0</inkml:trace>
  <inkml:trace contextRef="#ctx0" brushRef="#br0" timeOffset="6533.37">1529 630 5857 0 0,'0'0'2189'0'0,"0"0"-221"0"0,0 0 26 0 0,0 0-4 0 0,0 0-229 0 0,0 0-312 0 0,0 0-336 0 0,0 0-251 0 0,0 0-139 0 0,0 0-75 0 0,0 0-56 0 0,0 0-21 0 0,4 0-10 0 0,12-3-27 0 0,-12 3-20 0 0,-4 0-38 0 0,0 0-57 0 0,0 0-49 0 0,-8 19 1182 0 0,-68 76-433 0 0,-17-18-1963 0 0,89-74 50 0 0,-10 3-21 0 0,5-4-7108 0 0,8-2 4393 0 0,1 0-1780 0 0,0 0-2736 0 0</inkml:trace>
  <inkml:trace contextRef="#ctx0" brushRef="#br0" timeOffset="6829.385">1378 597 1744 0 0,'0'0'3137'0'0,"0"0"-558"0"0,0 0-302 0 0,0 0-34 0 0,0 0-79 0 0,0 0-173 0 0,0 0-300 0 0,0 0-370 0 0,0 0-338 0 0,0 0-250 0 0,0 0-143 0 0,0 0-89 0 0,-1 4 1078 0 0,158 106 3303 0 0,-146-102-5076 0 0,28 22 591 0 0,-20-6-3538 0 0,-19-23 3620 0 0,1-1-3328 0 0,-1 0-8475 0 0,0 0-291 0 0</inkml:trace>
  <inkml:trace contextRef="#ctx0" brushRef="#br0" timeOffset="7364.771">1757 1 3145 0 0,'0'0'3558'0'0,"0"0"-1000"0"0,0 0-491 0 0,0 0-125 0 0,0 0-121 0 0,0 0-163 0 0,0 0-266 0 0,0 0-306 0 0,0 0-241 0 0,0 0-134 0 0,0 0-68 0 0,0 0 12 0 0,0 0 21 0 0,0 3 5 0 0,4 6-362 0 0,0-1-1 0 0,0 1 0 0 0,1-1 0 0 0,-1-1 1 0 0,2 1-1 0 0,-1-1 0 0 0,1 0 0 0 0,0 0 1 0 0,1 0-1 0 0,0-1 0 0 0,0 0 1 0 0,0 0-1 0 0,4 2-318 0 0,12 11 365 0 0,-9-8-272 0 0,0 1 1 0 0,0 1 0 0 0,-2 0-1 0 0,1 1 1 0 0,-2 1 0 0 0,0-1-1 0 0,0 2 1 0 0,-2-1 0 0 0,0 2-1 0 0,0-1 1 0 0,-2 1 0 0 0,0 0 0 0 0,-1 1-1 0 0,-1-1 1 0 0,0 1 0 0 0,0 11-94 0 0,-3-13 18 0 0,-1-1 0 0 0,-2 1 1 0 0,1 0-1 0 0,-2 0 0 0 0,0 0 0 0 0,-1 0 1 0 0,0-1-1 0 0,-1 1 0 0 0,-1-1 1 0 0,0 0-1 0 0,-2-1 0 0 0,1 1 1 0 0,-2-1-1 0 0,0 0 0 0 0,0-1 0 0 0,-1 0 1 0 0,-1 0-1 0 0,0-1-18 0 0,-4 5-279 0 0,0-1 0 0 0,-1 0-1 0 0,-1-2 1 0 0,0 1 0 0 0,-1-2 0 0 0,0 0 0 0 0,-1-1-1 0 0,-1-1 1 0 0,1-1 0 0 0,-2 0 0 0 0,-17 5 279 0 0,8-8-3369 0 0,16-7-6550 0 0,11 0-1491 0 0</inkml:trace>
</inkml:ink>
</file>

<file path=ppt/ink/ink24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3:49.9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227 0 16388 0 0,'0'0'1384'0'0,"0"0"-380"0"0,0 0-180 0 0,0 0 63 0 0,0 0 48 0 0,0 0-88 0 0,0 0-214 0 0,0 0-225 0 0,-18 35-177 0 0,-57 106-103 0 0,23-52 16 0 0,4-40-6825 0 0,20-25 351 0 0,22-19-4472 0 0</inkml:trace>
</inkml:ink>
</file>

<file path=ppt/ink/ink24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3:50.8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41 7474 0 0,'0'0'2012'0'0,"0"0"-32"0"0,0 0-55 0 0,0 0 54 0 0,0 0 56 0 0,0 0-228 0 0,0 0-361 0 0,0 0-353 0 0,0 0-302 0 0,0 0-201 0 0,0 0-144 0 0,0 0-76 0 0,0 0-61 0 0,1-4-51 0 0,0-8-5 0 0,-1 22 106 0 0,-2 29 194 0 0,-1 2-212 0 0,0-8-178 0 0,0 1 0 0 0,3-1 0 0 0,0 1-1 0 0,2-1 1 0 0,2 1 0 0 0,5 21-163 0 0,-8-51 34 0 0,0 0-1 0 0,0 0 1 0 0,0-1 0 0 0,0 1 0 0 0,1 0-1 0 0,-1-1 1 0 0,1 1 0 0 0,0-1 0 0 0,0 0-1 0 0,0 0 1 0 0,0 0 0 0 0,1 0 0 0 0,-1 0 0 0 0,1 0-1 0 0,0 0 1 0 0,0-1 0 0 0,0 1 0 0 0,0-1-1 0 0,0 0 1 0 0,0 0 0 0 0,1 0 0 0 0,-1-1 0 0 0,1 1-1 0 0,-1-1 1 0 0,1 1 0 0 0,0-1 0 0 0,-1-1-1 0 0,1 1 1 0 0,0 0 0 0 0,0-1 0 0 0,0 0-1 0 0,0 0 1 0 0,-1 0 0 0 0,1 0 0 0 0,0 0 0 0 0,0-1-1 0 0,2-1-33 0 0,62-55 603 0 0,46-63-447 0 0,-113 120-161 0 0,1 0 0 0 0,-1 0 0 0 0,0 1 0 0 0,0-1 0 0 0,1 1 0 0 0,-1-1 0 0 0,0 1 0 0 0,0 0 0 0 0,0-1 0 0 0,0 1 0 0 0,0 0 0 0 0,0 0 0 0 0,0 0 0 0 0,0 0 0 0 0,0 0 0 0 0,0 0 0 0 0,0 0-1 0 0,-1 0 1 0 0,1 0 0 0 0,0 0 0 0 0,-1 0 0 0 0,1 0 0 0 0,-1 0 0 0 0,1 1 0 0 0,-1-1 0 0 0,0 0 0 0 0,1 0 0 0 0,-1 1 0 0 0,0-1 0 0 0,0 0 0 0 0,0 1 0 0 0,0-1 0 0 0,0 1 5 0 0,1 1-4 0 0,2 7 5 0 0,-3-4 10 0 0,1-1-1 0 0,0 1 0 0 0,1 0 0 0 0,-1 0 0 0 0,1-1 0 0 0,0 1 0 0 0,0-1 0 0 0,1 0 1 0 0,0 1-1 0 0,0-1 0 0 0,0 0 0 0 0,0-1 0 0 0,1 1 0 0 0,0 0 0 0 0,0-1 0 0 0,0 0 1 0 0,0 0-1 0 0,1 0 0 0 0,-1-1 0 0 0,1 1 0 0 0,0-1 0 0 0,0 0 0 0 0,1-1 0 0 0,-1 1 1 0 0,0-1-1 0 0,1 0 0 0 0,0 0 0 0 0,2 0-10 0 0,2-3 57 0 0,-1 0 0 0 0,1-1 0 0 0,-1-1 0 0 0,0 1 0 0 0,0-1 0 0 0,0-1 0 0 0,0 0 0 0 0,-1 0 0 0 0,1-1 0 0 0,-1 1 0 0 0,0-2 0 0 0,0 1 0 0 0,-1-1 0 0 0,0-1 0 0 0,0 1 0 0 0,0-1 0 0 0,-1 0 0 0 0,0-1 0 0 0,4-6-57 0 0,128-188 280 0 0,-110 128-2489 0 0,-23 48-4065 0 0,-1 1-6872 0 0,-4 17 4291 0 0</inkml:trace>
</inkml:ink>
</file>

<file path=ppt/ink/ink24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3:51.3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13243 0 0,'0'0'2367'0'0,"0"0"-488"0"0,0 0-385 0 0,0 0-146 0 0,0 0-157 0 0,0 0-234 0 0,0 0-235 0 0,0 0-234 0 0,0 0-123 0 0,0 0-3 0 0,0 0 45 0 0,0 0 18 0 0,0 0 0 0 0,1 14-68 0 0,4 109 333 0 0,11 70 399 0 0,-8 161-1089 0 0,-8-344 7 0 0,15 90 47 0 0,17-110 81 0 0,-26 6-93 0 0,66-63 162 0 0,10-9-200 0 0,-23 43-118 0 0,-58 55 48 0 0,-34 180 229 0 0,34-200-184 0 0,-1-1 1 0 0,1 1-1 0 0,0 0 0 0 0,0 0 1 0 0,0 0-1 0 0,0 0 0 0 0,1-1 0 0 0,-1 1 1 0 0,0 0-1 0 0,1-1 0 0 0,-1 1 1 0 0,1-1-1 0 0,0 0 0 0 0,-1 0 1 0 0,1 1-1 0 0,0-1 0 0 0,0 0 0 0 0,-1 0 1 0 0,1-1-1 0 0,0 1 0 0 0,0 0 1 0 0,0-1-1 0 0,0 1 0 0 0,0-1 1 0 0,1 1-1 0 0,-1-1 0 0 0,1 0 21 0 0,-4 0-2822 0 0,0 0 2408 0 0,0-2-1958 0 0,1-1-3898 0 0,0 2 2860 0 0,0 0-7869 0 0</inkml:trace>
  <inkml:trace contextRef="#ctx0" brushRef="#br0" timeOffset="441.628">450 715 2545 0 0,'0'0'2372'0'0,"0"0"-364"0"0,0 0 74 0 0,0 0 113 0 0,0 0-184 0 0,0 0-318 0 0,0 0-361 0 0,0 0-268 0 0,0 0-149 0 0,0 0-112 0 0,0 0-95 0 0,0 0-80 0 0,31-1-88 0 0,98-5-69 0 0,-124 6-415 0 0,0 0 1 0 0,0 0-1 0 0,-1 0 0 0 0,1 0 0 0 0,0-1 0 0 0,0 1 1 0 0,0-1-1 0 0,0-1 0 0 0,-1 1 0 0 0,1-1 0 0 0,-1 0 1 0 0,1 0-1 0 0,-1 0 0 0 0,0 0 0 0 0,1-1 0 0 0,1-1-56 0 0,5-4 197 0 0,-5 5-81 0 0,0-1 0 0 0,-1 1-1 0 0,1-1 1 0 0,-1 0-1 0 0,0 0 1 0 0,0-1-1 0 0,0 1 1 0 0,0-1 0 0 0,-1 0-1 0 0,0-1 1 0 0,0 1-1 0 0,0-1 1 0 0,0 0-1 0 0,-1 1 1 0 0,0-2-1 0 0,-1 1 1 0 0,1 0 0 0 0,-1 0-1 0 0,0-1 1 0 0,-1 1-1 0 0,0-1 1 0 0,0 0-1 0 0,0-5-115 0 0,-3 10 7 0 0,0-1 0 0 0,-1 1 0 0 0,0 0-1 0 0,0 0 1 0 0,1 0 0 0 0,-1 1-1 0 0,0-1 1 0 0,-1 1 0 0 0,1-1 0 0 0,0 1-1 0 0,0 0 1 0 0,0 0 0 0 0,-1 0-1 0 0,1 1 1 0 0,0-1 0 0 0,-1 1 0 0 0,1 0-1 0 0,-1 0 1 0 0,1 0 0 0 0,0 0-1 0 0,-1 1 1 0 0,1-1 0 0 0,-1 1 0 0 0,1 0-1 0 0,0 0 1 0 0,0 0 0 0 0,0 1-1 0 0,-1-1 1 0 0,0 2-7 0 0,-12 5-52 0 0,1 1-1 0 0,0 0 1 0 0,1 2-1 0 0,0-1 1 0 0,0 2-1 0 0,1 0 1 0 0,1 0-1 0 0,0 2 1 0 0,1-1-1 0 0,0 1 1 0 0,1 1-1 0 0,1 0 1 0 0,0 0-1 0 0,-6 17 53 0 0,-2 56-519 0 0,19-84 433 0 0,0 0 0 0 0,1-1 0 0 0,0 0 0 0 0,-1 1 0 0 0,1-1 0 0 0,1 0 0 0 0,-1 0 0 0 0,0-1 0 0 0,1 1 0 0 0,-1-1 0 0 0,1 1 0 0 0,0-1 0 0 0,0 0-1 0 0,0 0 1 0 0,0-1 0 0 0,0 1 0 0 0,0-1 0 0 0,0 0 0 0 0,1 0 0 0 0,-1-1 0 0 0,0 1 0 0 0,1-1 0 0 0,-1 0 0 0 0,0 0 0 0 0,1 0 0 0 0,-1-1-1 0 0,0 1 1 0 0,1-1 86 0 0,4 1-246 0 0,129-9-2521 0 0,-94 0-395 0 0,-2-2-3300 0 0,-21 4-2553 0 0</inkml:trace>
  <inkml:trace contextRef="#ctx0" brushRef="#br0" timeOffset="736.273">1028 848 4625 0 0,'0'0'3443'0'0,"0"0"-1138"0"0,0 0-394 0 0,0 0-36 0 0,0 0-80 0 0,0 0-192 0 0,0 0-267 0 0,0 0-261 0 0,0 0-177 0 0,0 0-122 0 0,0 0-97 0 0,0 0-36 0 0,0 0-3 0 0,-9 12 31 0 0,-27 40 23 0 0,27-39-18 0 0,17-25 1009 0 0,111-152 530 0 0,36-36-1718 0 0,-164 216-4725 0 0,-10 14-319 0 0,10-14-1969 0 0,5-8-5026 0 0</inkml:trace>
  <inkml:trace contextRef="#ctx0" brushRef="#br0" timeOffset="1103.101">1451 708 8714 0 0,'0'0'3063'0'0,"0"0"-512"0"0,0 0-405 0 0,0 0-332 0 0,0 0-274 0 0,0 0-238 0 0,0 0-210 0 0,0 0-170 0 0,0 0-100 0 0,0 0-87 0 0,32 0-95 0 0,99 2-93 0 0,-62-16 284 0 0,-63 11-768 0 0,1 0 1 0 0,0-1-1 0 0,-1 1 0 0 0,0-1 0 0 0,0-1 1 0 0,0 1-1 0 0,0-1 0 0 0,-1 0 0 0 0,0 0 1 0 0,0-1-1 0 0,0 1 0 0 0,-1-1 0 0 0,1 0 1 0 0,-1-1-1 0 0,-1 1 0 0 0,1-1 0 0 0,-1 1 1 0 0,-1-1-1 0 0,1 0 0 0 0,-1 0 0 0 0,0 0 1 0 0,-1-1-1 0 0,1 1 0 0 0,-1 0 0 0 0,-1-1 1 0 0,0 1-1 0 0,0 0 0 0 0,-1-7-63 0 0,-1 11-6 0 0,-1 1 0 0 0,0-1 0 0 0,0 1 0 0 0,0 0-1 0 0,0 0 1 0 0,0 0 0 0 0,0 0 0 0 0,0 1 0 0 0,-1-1 0 0 0,1 1 0 0 0,-1 0 0 0 0,1 0-1 0 0,-1 0 1 0 0,0 0 0 0 0,1 0 0 0 0,-1 1 0 0 0,0 0 0 0 0,1 0 0 0 0,-1 0 0 0 0,0 0-1 0 0,1 1 1 0 0,-1-1 0 0 0,0 1 0 0 0,1 0 0 0 0,-1 0 0 0 0,1 0 0 0 0,-1 1 0 0 0,1-1-1 0 0,0 1 1 0 0,-1 0 0 0 0,1-1 0 0 0,-1 2 6 0 0,-10 5-9 0 0,1 0 0 0 0,0 0 0 0 0,1 1 0 0 0,0 1 0 0 0,0 0 0 0 0,1 0 0 0 0,0 2 0 0 0,1-1 0 0 0,0 1 0 0 0,1 0 0 0 0,0 1 0 0 0,1 0 0 0 0,1 1 0 0 0,0 0 0 0 0,1 0 0 0 0,0 0 0 0 0,1 0 0 0 0,1 1 0 0 0,0 0 0 0 0,1 0 0 0 0,0 0 0 0 0,1 1 0 0 0,1 7 9 0 0,1-18 6 0 0,1-1-1 0 0,0 1 0 0 0,0 0 0 0 0,0 0 1 0 0,0-1-1 0 0,1 1 0 0 0,-1 0 0 0 0,1-1 1 0 0,0 0-1 0 0,1 1 0 0 0,-1-1 0 0 0,1 0 0 0 0,0 0 1 0 0,0-1-1 0 0,0 1 0 0 0,0 0 0 0 0,1-1 1 0 0,0 0-1 0 0,-1 0 0 0 0,1 0 0 0 0,0 0 1 0 0,0-1-1 0 0,1 1 0 0 0,-1-1 0 0 0,1 0 1 0 0,-1-1-1 0 0,1 1 0 0 0,0 0-5 0 0,136 21-25 0 0,-66-28-960 0 0,-27-5-6445 0 0,-36 6-4794 0 0</inkml:trace>
</inkml:ink>
</file>

<file path=ppt/ink/ink24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3:58.1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44 13683 0 0,'0'0'2522'0'0,"0"0"-542"0"0,0 0-297 0 0,0 0-202 0 0,0 0-231 0 0,0 0-229 0 0,0 0-218 0 0,0 0-105 0 0,0 0-35 0 0,0 0-29 0 0,0 0-40 0 0,0 0-87 0 0,0 0-87 0 0,16-1-66 0 0,117-9 665 0 0,0-1-181 0 0,-75 0-776 0 0,-52 7-396 0 0,2-1-3295 0 0,-4 3-5522 0 0,-3 2-2738 0 0</inkml:trace>
</inkml:ink>
</file>

<file path=ppt/ink/ink24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3:58.3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67 19580 0 0,'0'0'1721'0'0,"0"0"-553"0"0,0 0-140 0 0,0 0 99 0 0,0 0-27 0 0,0 0-177 0 0,0 0-220 0 0,0 0-192 0 0,0 0-150 0 0,35-8-101 0 0,107-22-80 0 0,-21 5-397 0 0,-76 21-3985 0 0,-32 4-1798 0 0,-5 0-6194 0 0</inkml:trace>
</inkml:ink>
</file>

<file path=ppt/ink/ink24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4:00.2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104 170 2280 0 0,'0'0'2676'0'0,"0"0"-613"0"0,0 0-195 0 0,0 0 25 0 0,0 0-76 0 0,0 0-176 0 0,0 0-241 0 0,0 0-168 0 0,0 0-46 0 0,0 0 5 0 0,0 0-39 0 0,0 0-109 0 0,9 2-111 0 0,1 1-651 0 0,1-1 1 0 0,-1 0-1 0 0,0-1 0 0 0,1 0 1 0 0,-1 0-1 0 0,1-1 0 0 0,-1-1 0 0 0,0 0 1 0 0,1 0-1 0 0,-1-1 0 0 0,0 0 1 0 0,0-1-1 0 0,1 0-281 0 0,103-55 1499 0 0,-73 7-803 0 0,-41 50-604 0 0,0 1-15 0 0,0 0-42 0 0,0 0-14 0 0,0 23-129 0 0,-20 131 84 0 0,9-94-12 0 0,0 2-55 0 0,-2 1 0 0 0,-3-2 0 0 0,-19 49 91 0 0,34-105-122 0 0,0 0-1 0 0,0 0 1 0 0,0-1-1 0 0,0 1 1 0 0,-1-1 0 0 0,0 1-1 0 0,0-1 1 0 0,0 1 0 0 0,0-1-1 0 0,-1 0 1 0 0,0 0-1 0 0,0 0 1 0 0,0-1 0 0 0,0 1-1 0 0,0-1 1 0 0,-1 1 0 0 0,0-1-1 0 0,1 0 1 0 0,-1 0-1 0 0,0-1 1 0 0,-1 1 0 0 0,1-1-1 0 0,0 0 1 0 0,-1 0 0 0 0,1-1-1 0 0,-1 1 1 0 0,1-1-1 0 0,-1 0 1 0 0,0 0 0 0 0,0 0-1 0 0,1-1 1 0 0,-1 0 0 0 0,0 0-1 0 0,0 0 1 0 0,0 0-1 0 0,0-1 1 0 0,1 0 0 0 0,-2 0 122 0 0,-9-7-1001 0 0,1 0-1 0 0,0-1 1 0 0,1-1 0 0 0,0 0 0 0 0,0-1 0 0 0,1 0 0 0 0,1-1-1 0 0,-10-13 1002 0 0,5 8 17 0 0,12 13-255 0 0,3 4 357 0 0,-1 0 0 0 0,1-1 0 0 0,0 0 0 0 0,0 1 0 0 0,0-1 0 0 0,-1 1 0 0 0,1-1 0 0 0,0 0 0 0 0,0 0 0 0 0,0 0 0 0 0,0 0-1 0 0,0 0 1 0 0,0 0 0 0 0,0 0 0 0 0,1 0 0 0 0,-1 0 0 0 0,0 0 0 0 0,0 0 0 0 0,1-1 0 0 0,-1 1 0 0 0,1 0 0 0 0,-1 0 0 0 0,1-1-1 0 0,0 1 1 0 0,-1 0 0 0 0,1-1 0 0 0,0 1 0 0 0,0 0 0 0 0,0-1 0 0 0,0 1 0 0 0,0-1 0 0 0,0 1 0 0 0,0 0 0 0 0,1-1-1 0 0,-1 1 1 0 0,0 0 0 0 0,1-1 0 0 0,-1 1 0 0 0,1 0 0 0 0,-1 0 0 0 0,1 0 0 0 0,0-1 0 0 0,0 1 0 0 0,-1 0 0 0 0,1 0 0 0 0,0 0-1 0 0,0 0 1 0 0,0 0 0 0 0,0 0 0 0 0,0 0-119 0 0,173-45 3874 0 0,74-29-6413 0 0,-230 68 116 0 0,-7 3-2398 0 0,-1 0-6456 0 0</inkml:trace>
  <inkml:trace contextRef="#ctx0" brushRef="#br0" timeOffset="329.075">868 0 17852 0 0,'0'0'1654'0'0,"0"0"-412"0"0,0 0-157 0 0,0 0-1 0 0,0 0-31 0 0,0 0-171 0 0,0 0-195 0 0,0 0-159 0 0,0 0-116 0 0,-23 35-91 0 0,-74 111-83 0 0,5-29 94 0 0,82-106-318 0 0,1 0 1 0 0,1 0 0 0 0,-1 0-1 0 0,2 1 1 0 0,0 0-1 0 0,0 1 1 0 0,1-1-1 0 0,1 1 1 0 0,0 1 0 0 0,0-1-1 0 0,2 1 1 0 0,-1-1-1 0 0,2 1 1 0 0,-1 8-15 0 0,3-20 3 0 0,1 0 0 0 0,-1 0 0 0 0,1 0 0 0 0,-1 0 0 0 0,1 0 0 0 0,0 0 0 0 0,0-1 0 0 0,0 1-1 0 0,0 0 1 0 0,0 0 0 0 0,0 0 0 0 0,0-1 0 0 0,1 1 0 0 0,-1-1 0 0 0,1 1 0 0 0,-1-1 0 0 0,1 0 0 0 0,-1 1 0 0 0,1-1 0 0 0,0 0 0 0 0,0 0 0 0 0,-1 0 0 0 0,1 0 0 0 0,0 0 0 0 0,0-1 0 0 0,0 1 0 0 0,0 0 0 0 0,0-1 0 0 0,0 0-1 0 0,0 1 1 0 0,0-1 0 0 0,0 0 0 0 0,0 0 0 0 0,1 0 0 0 0,0 0-3 0 0,77-9 132 0 0,93-62-235 0 0,-170 58-3273 0 0,-12 1-9752 0 0,6 8 1926 0 0</inkml:trace>
  <inkml:trace contextRef="#ctx0" brushRef="#br0" timeOffset="578.127">498 243 12803 0 0,'0'0'3575'0'0,"0"0"-1973"0"0,0 0-655 0 0,0 0 20 0 0,0 0-27 0 0,0 0-128 0 0,0 0-255 0 0,0 0-265 0 0,0 0-150 0 0,32 0-99 0 0,101-3-89 0 0,-113 2-57 0 0,133-7-1953 0 0,-67-6-4589 0 0,-55 8 505 0 0,-5 5-1550 0 0</inkml:trace>
  <inkml:trace contextRef="#ctx0" brushRef="#br0" timeOffset="832.696">1409 111 13171 0 0,'0'0'2732'0'0,"0"0"-603"0"0,0 0-354 0 0,0 0-231 0 0,0 0-221 0 0,0 0-217 0 0,0 0-231 0 0,0 0-183 0 0,0 0-123 0 0,0 0-98 0 0,0 0-72 0 0,-33 27-66 0 0,-103 86-51 0 0,-25 37 319 0 0,-146 137-826 0 0,268-253-683 0 0,11-16-3968 0 0,26-18 2583 0 0,1 0-6555 0 0,1 0-2004 0 0</inkml:trace>
  <inkml:trace contextRef="#ctx0" brushRef="#br0" timeOffset="1132.811">1360 479 17412 0 0,'0'0'2492'0'0,"0"0"-877"0"0,0 0-326 0 0,0 0-43 0 0,0 0-125 0 0,0 0-230 0 0,0 0-294 0 0,0 0-264 0 0,0 0-157 0 0,0 0-68 0 0,0 0-37 0 0,0 0-32 0 0,0 0-4 0 0,-29 15 6 0 0,-88 46-1 0 0,86-45 2 0 0,23-13-42 0 0,0 1 1 0 0,1 0-1 0 0,-1 0 1 0 0,1 0-1 0 0,0 1 1 0 0,0 0-1 0 0,0 1 1 0 0,1-1-1 0 0,0 1 1 0 0,0 0-1 0 0,0 1 1 0 0,1 0-1 0 0,4-6-6 0 0,0 0-1 0 0,0 0 1 0 0,0 1-1 0 0,1-1 1 0 0,-1 0 0 0 0,0 0-1 0 0,1 1 1 0 0,-1-1 0 0 0,1 0-1 0 0,-1 1 1 0 0,1-1 0 0 0,0 0-1 0 0,0 1 1 0 0,0-1 0 0 0,0 1-1 0 0,0-1 1 0 0,0 0 0 0 0,0 1-1 0 0,0-1 1 0 0,0 0 0 0 0,0 1-1 0 0,1-1 1 0 0,-1 0 0 0 0,1 1-1 0 0,-1-1 1 0 0,1 0 0 0 0,-1 1-1 0 0,1-1 1 0 0,0 0-1 0 0,0 0 1 0 0,0 0 0 0 0,-1 0-1 0 0,1 0 1 0 0,0 0 0 0 0,0 0-1 0 0,0 0 1 0 0,1 0 0 0 0,-1 0-1 0 0,0 0 7 0 0,59 31 6 0 0,-35-21 5 0 0,-21-8 23 0 0,-1 0 1 0 0,1 0-1 0 0,0 0 0 0 0,-1 1 0 0 0,0-1 1 0 0,1 1-1 0 0,-1 0 0 0 0,-1 0 1 0 0,1 0-1 0 0,-1 0 0 0 0,1 0 0 0 0,-1 1 1 0 0,0-1-1 0 0,-1 1 0 0 0,1 0 0 0 0,-1-1 1 0 0,0 1-1 0 0,0 0 0 0 0,0 0 0 0 0,-1-1 1 0 0,0 1-1 0 0,0 0 0 0 0,0 0 0 0 0,0 0 1 0 0,-1 0-1 0 0,0 0 0 0 0,0-1 0 0 0,0 1 1 0 0,-1 1-35 0 0,-2-1 40 0 0,0 1 1 0 0,0-1-1 0 0,0 0 1 0 0,-1 0-1 0 0,0-1 0 0 0,0 1 1 0 0,0-1-1 0 0,-1 0 1 0 0,0 0-1 0 0,1-1 1 0 0,-1 0-1 0 0,0 0 1 0 0,-1 0-1 0 0,1-1 1 0 0,0 0-1 0 0,-1 0 0 0 0,1 0 1 0 0,-1-1-1 0 0,0 0 1 0 0,1 0-1 0 0,-1-1 1 0 0,0 0-1 0 0,1 0 1 0 0,-4-1-41 0 0,3 1-279 0 0,0 1 0 0 0,0-2 0 0 0,0 1 0 0 0,0-1 0 0 0,-1 0 1 0 0,1-1-1 0 0,0 1 0 0 0,0-1 0 0 0,1-1 0 0 0,-1 1 1 0 0,0-1-1 0 0,1-1 0 0 0,0 1 0 0 0,-6-4 279 0 0,2 0-3124 0 0,3 3-2282 0 0,6 4 4155 0 0,-3-4-11119 0 0</inkml:trace>
</inkml:ink>
</file>

<file path=ppt/ink/ink24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3:58.6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109 34 16155 0 0,'0'0'3241'0'0,"0"0"-1550"0"0,0 0-680 0 0,0 0-93 0 0,0 0-29 0 0,0 0-41 0 0,0 0-105 0 0,0 0-124 0 0,0 0-107 0 0,0 0-72 0 0,0 0-62 0 0,0 0-60 0 0,0 0-62 0 0,-6 35-54 0 0,-17 111-33 0 0,-27 103 171 0 0,20-28-1497 0 0,42-204-2043 0 0,3-15-6423 0 0,-15-2 9439 0 0,4 0-11485 0 0</inkml:trace>
  <inkml:trace contextRef="#ctx0" brushRef="#br0" timeOffset="392.171">639 0 16355 0 0,'0'0'1698'0'0,"0"0"-334"0"0,0 0-179 0 0,0 0-150 0 0,0 0-149 0 0,0 0-147 0 0,0 0-136 0 0,0 0-109 0 0,0 0-53 0 0,0 0-42 0 0,0 0-69 0 0,-33 33-40 0 0,-101 103-55 0 0,60-36 95 0 0,64-84-295 0 0,1 0-1 0 0,0 1 1 0 0,1 0 0 0 0,2 1-1 0 0,-1-1 1 0 0,2 1-1 0 0,0 0 1 0 0,1 1-1 0 0,1-1 1 0 0,1 1 0 0 0,1 0-1 0 0,0-1 1 0 0,2 13-35 0 0,1-23 15 0 0,1-1 0 0 0,0 0 1 0 0,1 1-1 0 0,0-1 1 0 0,0 0-1 0 0,0-1 0 0 0,1 1 1 0 0,0-1-1 0 0,0 0 0 0 0,0 0 1 0 0,1-1-1 0 0,0 1 0 0 0,0-1 1 0 0,1 0-1 0 0,-1-1 0 0 0,1 0 1 0 0,0 0-1 0 0,0 0 1 0 0,0-1-1 0 0,1 0 0 0 0,-1 0 1 0 0,1-1-1 0 0,0 0 0 0 0,0 0 1 0 0,0-1-1 0 0,-1 0 0 0 0,1 0 1 0 0,0-1-1 0 0,5-1-15 0 0,-4 3 64 0 0,0-1 0 0 0,1-1 0 0 0,-1 1 0 0 0,0-2-1 0 0,0 1 1 0 0,0-1 0 0 0,0-1 0 0 0,0 1 0 0 0,0-2 0 0 0,0 1 0 0 0,-1-1 0 0 0,1-1-1 0 0,-1 1 1 0 0,1-1 0 0 0,-1-1 0 0 0,-1 0 0 0 0,1 0 0 0 0,-1 0 0 0 0,0-1-1 0 0,0 0 1 0 0,0 0 0 0 0,-1-1 0 0 0,0 0 0 0 0,0 0 0 0 0,-1 0 0 0 0,0-1 0 0 0,4-7-64 0 0,-7 11 3 0 0,0 0 1 0 0,-1 0 0 0 0,0 0-1 0 0,0 0 1 0 0,0 0 0 0 0,0 0-1 0 0,-1 0 1 0 0,1-1 0 0 0,-1 1-1 0 0,0 0 1 0 0,-1 0 0 0 0,1 0-1 0 0,-1 0 1 0 0,1 0 0 0 0,-1-1-1 0 0,0 1 1 0 0,-1 0 0 0 0,1 1-1 0 0,-1-1 1 0 0,0 0 0 0 0,0 0-1 0 0,0 1 1 0 0,0-1 0 0 0,-1 1-1 0 0,1 0 1 0 0,-1-1 0 0 0,0 1-1 0 0,0 0 1 0 0,0 1 0 0 0,0-1-1 0 0,0 0 1 0 0,-1 1 0 0 0,1 0-1 0 0,-1 0 1 0 0,-2-1-4 0 0,-8-4-171 0 0,1 1 0 0 0,-1 0-1 0 0,-1 1 1 0 0,1 1 0 0 0,-1 0 0 0 0,0 1 0 0 0,0 0-1 0 0,0 2 1 0 0,-6-1 171 0 0,-62 3-2686 0 0,56 3-713 0 0,2 1-3332 0 0,8-1-5699 0 0</inkml:trace>
</inkml:ink>
</file>

<file path=ppt/ink/ink2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5:32.3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377 69 0 0 0,'0'0'1636'0'0,"0"0"242"0"0,0 0 14 0 0,0 0-226 0 0,0 0-174 0 0,0 0-141 0 0,0 0-152 0 0,0 0-98 0 0,0 0-159 0 0,0-3-56 0 0,-11-23 2820 0 0,3 20-3371 0 0,0 1-1 0 0,-1 1 0 0 0,1 0 1 0 0,-1 0-1 0 0,0 0 1 0 0,0 1-1 0 0,-1 1 0 0 0,1 0 1 0 0,0 0-1 0 0,-1 0 1 0 0,1 1-1 0 0,-1 1 0 0 0,0 0 1 0 0,1 0-1 0 0,-1 1 1 0 0,-5 1-335 0 0,2 1 101 0 0,1 1 1 0 0,0 1-1 0 0,0 0 0 0 0,1 1 1 0 0,-1 1-1 0 0,1-1 1 0 0,0 2-1 0 0,1-1 1 0 0,0 1-1 0 0,0 1 1 0 0,1 0-1 0 0,-8 9-101 0 0,11-11 78 0 0,0 1 0 0 0,1 0 1 0 0,0-1-1 0 0,0 2 0 0 0,1-1 0 0 0,-1 0 0 0 0,2 1 0 0 0,0 0 1 0 0,0 0-1 0 0,0 0 0 0 0,1 0 0 0 0,0 0 0 0 0,1 1 0 0 0,0-1 0 0 0,1 1 1 0 0,0-1-1 0 0,0 0 0 0 0,1 1 0 0 0,0-1 0 0 0,2 7-78 0 0,1-4 114 0 0,0-1 1 0 0,0 0-1 0 0,2 0 0 0 0,-1-1 0 0 0,1 1 0 0 0,1-1 0 0 0,0-1 1 0 0,0 1-1 0 0,1-1 0 0 0,0 0 0 0 0,1-1 0 0 0,0 0 0 0 0,0 0 1 0 0,1-1-1 0 0,-1 0 0 0 0,2-1 0 0 0,-1 0 0 0 0,11 4-114 0 0,-16-8 37 0 0,0 0 0 0 0,1-1 1 0 0,-1 1-1 0 0,1-1 0 0 0,-1 0 0 0 0,1-1 0 0 0,-1 0 0 0 0,1 0 0 0 0,0 0 0 0 0,-1 0 0 0 0,1-1 0 0 0,0 0 0 0 0,-1 0 1 0 0,1 0-1 0 0,-1-1 0 0 0,0 0 0 0 0,1 0 0 0 0,-1 0 0 0 0,0-1 0 0 0,0 0 0 0 0,4-3-37 0 0,3-8-572 0 0,4-4-2240 0 0,-1 14-6428 0 0,-12 4-2681 0 0</inkml:trace>
  <inkml:trace contextRef="#ctx0" brushRef="#br0" timeOffset="1520.916">528 592 0 0 0,'0'0'271'0'0,"0"0"902"0"0,0 0 444 0 0,0 0 286 0 0,0 0 184 0 0,0 0-40 0 0,0 0-261 0 0,0 0-341 0 0,0 0-238 0 0,0 0-84 0 0,0 0-3 0 0,0 0 29 0 0,-2 3 3658 0 0,13-99-823 0 0,19 29-3609 0 0,4 1-1 0 0,2 2 1 0 0,7-6-375 0 0,-16 26 183 0 0,0 168-113 0 0,-11-25-23 0 0,-15-98-45 0 0,-1 1 0 0 0,1-1 0 0 0,-1 1 0 0 0,1-1 0 0 0,-1 1 0 0 0,1-1-1 0 0,0 0 1 0 0,0 1 0 0 0,0-1 0 0 0,-1 0 0 0 0,1 0 0 0 0,0 0 0 0 0,1 0 0 0 0,-1 0 0 0 0,0 0 0 0 0,0 0-1 0 0,0 0 1 0 0,1 0 0 0 0,-1 0 0 0 0,0-1 0 0 0,1 1 0 0 0,-1 0 0 0 0,0-1 0 0 0,1 1 0 0 0,-1-1 0 0 0,1 0-1 0 0,-1 1 1 0 0,1-1 0 0 0,-1 0 0 0 0,1 0 0 0 0,-1 0 0 0 0,1 0 0 0 0,-1 0 0 0 0,1 0 0 0 0,-1-1 0 0 0,1 1 0 0 0,-1 0-1 0 0,1-1 1 0 0,-1 1 0 0 0,1-1 0 0 0,-1 0 0 0 0,0 1 0 0 0,1-1 0 0 0,-1 0 0 0 0,0 0 0 0 0,0 0 0 0 0,1 0-1 0 0,-1 0 1 0 0,0 0 0 0 0,0 0 0 0 0,0 0 0 0 0,0 0 0 0 0,0-1 0 0 0,-1 1 0 0 0,1 0 0 0 0,0-1 0 0 0,-1 1-1 0 0,1 0 1 0 0,0-1 0 0 0,-1 1 0 0 0,1-1-2 0 0,161-196 111 0 0,-150 183-109 0 0,1 1 1 0 0,1 0-1 0 0,1 1 1 0 0,-1 0-1 0 0,2 1 1 0 0,0 1-1 0 0,8-4-2 0 0,-23 16 0 0 0,1 0-1 0 0,-1 1 1 0 0,1-1 0 0 0,0 0-1 0 0,-1 1 1 0 0,0-1 0 0 0,1 1-1 0 0,-1-1 1 0 0,0 1-1 0 0,0-1 1 0 0,0 1 0 0 0,0 0-1 0 0,0 0 1 0 0,0 0 0 0 0,0-1-1 0 0,-1 1 1 0 0,1 0-1 0 0,-1 0 1 0 0,1 0 0 0 0,-1 0-1 0 0,0 0 1 0 0,0 0-1 0 0,0 0 1 0 0,0 0 0 0 0,0 0-1 0 0,0 0 1 0 0,-1 0 0 0 0,1 0-1 0 0,-1 0 1 0 0,1 0-1 0 0,-1 0 1 0 0,1 1 11 0 0,2 168 137 0 0,19-133-1471 0 0,-14-33-2642 0 0,0-3-3430 0 0,-2-2-4647 0 0</inkml:trace>
</inkml:ink>
</file>

<file path=ppt/ink/ink24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3:57.3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12 9186 0 0,'0'0'2693'0'0,"0"0"-810"0"0,0 0-406 0 0,0 0-2 0 0,0 0 12 0 0,0 0-149 0 0,0 0-277 0 0,0 0-300 0 0,0 0-251 0 0,0 0-143 0 0,0 0-78 0 0,0 0 2 0 0,3 1 33 0 0,4 5-131 0 0,0 0-1 0 0,-1 0 1 0 0,1 0-1 0 0,-1 1 0 0 0,0 0 1 0 0,-1 0-1 0 0,0 0 1 0 0,0 1-1 0 0,-1 0 0 0 0,1 0 1 0 0,-2 0-1 0 0,1 1 1 0 0,1 6-193 0 0,9 16 332 0 0,9 25-133 0 0,-3 2-1 0 0,-2 0 0 0 0,-3 1 1 0 0,-3 1-1 0 0,-2 0 1 0 0,-2 1-1 0 0,-2 28-198 0 0,-2-45 68 0 0,9 3 100 0 0,7-70 1115 0 0,39-108-1010 0 0,-5-1 1 0 0,-6-3 0 0 0,26-127-274 0 0,-70 203-239 0 0,-4 58 6 0 0,0 1-163 0 0,-7 13-1974 0 0,0 27-2011 0 0,5-25-39 0 0,-2-2-7405 0 0</inkml:trace>
  <inkml:trace contextRef="#ctx0" brushRef="#br0" timeOffset="373.742">707 505 15203 0 0,'0'0'2106'0'0,"0"0"-522"0"0,0 0-314 0 0,0 0-118 0 0,0 0-182 0 0,0 0-233 0 0,0 0-217 0 0,0 0-146 0 0,0 0-99 0 0,0 0-50 0 0,0 0-34 0 0,0 0-37 0 0,0 0-26 0 0,-8 22-17 0 0,-24 69 2 0 0,31-88-88 0 0,-1 0 0 0 0,1 0 0 0 0,0 0 0 0 0,0 0 0 0 0,0 0 0 0 0,0 0 0 0 0,0 1 0 0 0,1-1 0 0 0,0 0-1 0 0,-1 0 1 0 0,1 1 0 0 0,1-1 0 0 0,-1 0 0 0 0,0 0 0 0 0,1 1 0 0 0,-1-1 0 0 0,1 0 0 0 0,0 0 0 0 0,0 0 0 0 0,0 0-1 0 0,1 0 1 0 0,-1 0 0 0 0,1 0 0 0 0,0 0 0 0 0,-1-1 0 0 0,1 1 0 0 0,0-1 0 0 0,1 1 0 0 0,-1-1 0 0 0,0 0 0 0 0,1 1-1 0 0,-1-1 1 0 0,1-1 0 0 0,2 2-25 0 0,-1 1 60 0 0,2-1 28 0 0,0 0-1 0 0,1-1 1 0 0,0 1 0 0 0,-1-1-1 0 0,1 0 1 0 0,0-1 0 0 0,0 0-1 0 0,0 0 1 0 0,0 0-1 0 0,0-1 1 0 0,1 0 0 0 0,-1-1-1 0 0,0 1 1 0 0,0-1 0 0 0,0-1-1 0 0,0 1 1 0 0,-1-1-1 0 0,1 0 1 0 0,0-1 0 0 0,-1 0-1 0 0,1 0 1 0 0,-1 0 0 0 0,0-1-1 0 0,0 1 1 0 0,0-2-1 0 0,-1 1 1 0 0,4-4-88 0 0,-4 5 17 0 0,-1 0 1 0 0,0 0-1 0 0,0-1 1 0 0,0 0-1 0 0,0 0 0 0 0,0 0 1 0 0,-1 0-1 0 0,1-1 0 0 0,-1 1 1 0 0,0-1-1 0 0,-1 0 1 0 0,1 0-1 0 0,-1 0 0 0 0,0 0 1 0 0,0 0-1 0 0,-1 0 0 0 0,0-1 1 0 0,1 1-1 0 0,-2 0 0 0 0,1-1 1 0 0,-1 1-1 0 0,0-1 1 0 0,0 1-1 0 0,0-1 0 0 0,-1 1 1 0 0,1-1-1 0 0,-1 1 0 0 0,-1-1 1 0 0,1 1-1 0 0,-1 0 1 0 0,0 0-1 0 0,0 0 0 0 0,-1 0 1 0 0,1 0-1 0 0,-1 0 0 0 0,0 1 1 0 0,0-1-1 0 0,-1 1 1 0 0,0 0-1 0 0,-3-3-17 0 0,-74-34-2936 0 0,62 38-1835 0 0,-1 2-3858 0 0,12 1-3996 0 0</inkml:trace>
</inkml:ink>
</file>

<file path=ppt/ink/ink24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4:06.3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84 11 3809 0 0,'0'0'2639'0'0,"0"0"-404"0"0,0 0-156 0 0,0 0-36 0 0,0 0-126 0 0,0 0-258 0 0,0 0-383 0 0,0 0-346 0 0,0 0-253 0 0,0 0-171 0 0,0 0-109 0 0,-2-2-50 0 0,1 1-303 0 0,1 1-1 0 0,-1-1 1 0 0,0 1 0 0 0,0-1 0 0 0,0 1 0 0 0,0 0 0 0 0,0-1 0 0 0,0 1 0 0 0,0 0 0 0 0,0 0-1 0 0,0 0 1 0 0,0-1 0 0 0,1 1 0 0 0,-1 0 0 0 0,0 0 0 0 0,0 1 0 0 0,0-1 0 0 0,0 0 0 0 0,0 0-1 0 0,0 0 1 0 0,0 1 0 0 0,0-1 0 0 0,0 0 0 0 0,0 1 0 0 0,0-1 0 0 0,0 1 0 0 0,1-1 0 0 0,-1 1-1 0 0,0-1 1 0 0,0 1 0 0 0,1 0 0 0 0,-1-1 0 0 0,0 1 0 0 0,1 0 0 0 0,-1 0 0 0 0,0-1-1 0 0,1 1 1 0 0,-1 0 0 0 0,1 0 0 0 0,0 0 0 0 0,-1 0 0 0 0,1 0 0 0 0,0 0 0 0 0,-1-1 0 0 0,1 2-44 0 0,-6 5 280 0 0,-35 37 1838 0 0,45-44-769 0 0,0-4-1291 0 0,1 0 0 0 0,-1 0-1 0 0,0-1 1 0 0,0 0 0 0 0,-1 1-1 0 0,0-1 1 0 0,0 0 0 0 0,0 0-1 0 0,0-1 1 0 0,-1 1-1 0 0,0-1 1 0 0,0 1 0 0 0,1-5-58 0 0,-3 9 104 0 0,0 1-14 0 0,0 0-10 0 0,0 0-7 0 0,-19 19-906 0 0,46-22-2791 0 0,-14 1-2703 0 0,-3-1-5525 0 0</inkml:trace>
</inkml:ink>
</file>

<file path=ppt/ink/ink24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4:08.8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 35 5745 0 0,'0'0'2103'0'0,"0"0"-46"0"0,0 0-46 0 0,0 0-8 0 0,0 0-41 0 0,0 0-158 0 0,0 0-262 0 0,0 0-286 0 0,0 0-245 0 0,0 0-187 0 0,0 0-140 0 0,-2-1-114 0 0,0 3-426 0 0,0 1 0 0 0,1 1 1 0 0,-1-1-1 0 0,1 0 0 0 0,0 0 1 0 0,0 1-1 0 0,0-1 0 0 0,1 0 1 0 0,-1 1-1 0 0,1-1 1 0 0,-1 1-1 0 0,1-1 0 0 0,0 1 1 0 0,1-1-1 0 0,-1 0 0 0 0,1 1 1 0 0,-1-1-1 0 0,1 1 0 0 0,0-1 1 0 0,0 0-1 0 0,2 4-144 0 0,64 411 1647 0 0,-57-370-1592 0 0,-8-34-40 0 0,0 1-1 0 0,1-1 1 0 0,1 0 0 0 0,0 0-1 0 0,1 0 1 0 0,1-1-1 0 0,0 0 1 0 0,5 9-15 0 0,-10-21 10 0 0,0 0 0 0 0,-1 0 0 0 0,1-1 0 0 0,0 1 0 0 0,-1 0 0 0 0,1 0 0 0 0,0 0 0 0 0,0 0 0 0 0,0 0 0 0 0,0-1 0 0 0,0 1 0 0 0,0 0 0 0 0,0-1 0 0 0,0 1 0 0 0,0-1 0 0 0,0 1 0 0 0,0-1 0 0 0,0 0 1 0 0,0 1-1 0 0,0-1 0 0 0,0 0 0 0 0,1 0 0 0 0,-1 0 0 0 0,0 0 0 0 0,0 0 0 0 0,0 0 0 0 0,0 0 0 0 0,1 0 0 0 0,-1 0 0 0 0,0 0 0 0 0,0-1 0 0 0,0 1 0 0 0,0 0 0 0 0,0-1 0 0 0,0 1 0 0 0,0-1 0 0 0,0 1 0 0 0,0-1 0 0 0,0 0 0 0 0,0 0 0 0 0,0 1 0 0 0,0-1 0 0 0,0 0 0 0 0,0 0 0 0 0,0 0-10 0 0,37-50 604 0 0,-30 39-617 0 0,196-301 298 0 0,-139 225-262 0 0,-64 88-41 0 0,-1 0-23 0 0,18 86-256 0 0,-17-69 298 0 0,0 0 1 0 0,2-1-1 0 0,0 1 1 0 0,1-1-1 0 0,0 1 1 0 0,1-1-1 0 0,1-1 1 0 0,1 1-1 0 0,0-1 1 0 0,1 0 0 0 0,1 0-1 0 0,0-1 1 0 0,4 4-2 0 0,-9-14 4 0 0,-1 1 1 0 0,0-1 0 0 0,1 1-1 0 0,0-1 1 0 0,0-1-1 0 0,1 1 1 0 0,-1 0 0 0 0,1-1-1 0 0,-1 0 1 0 0,1 0 0 0 0,0 0-1 0 0,0-1 1 0 0,0 0 0 0 0,1 0-1 0 0,-1 0 1 0 0,0-1 0 0 0,1 1-1 0 0,-1-1 1 0 0,1 0-1 0 0,0-1 1 0 0,-1 1 0 0 0,1-1-1 0 0,-1-1 1 0 0,1 1 0 0 0,3-1-5 0 0,-2-3 35 0 0,-1 0 1 0 0,1 0 0 0 0,-1-1 0 0 0,1 1 0 0 0,-1-2 0 0 0,-1 1-1 0 0,1 0 1 0 0,-1-1 0 0 0,0 0 0 0 0,0-1 0 0 0,-1 1 0 0 0,3-5-36 0 0,-4 7 23 0 0,24-37 78 0 0,-2-1 1 0 0,-2-1-1 0 0,-2-1 0 0 0,-2 0 1 0 0,-2-2-1 0 0,-1 0 1 0 0,-3-1-1 0 0,2-18-101 0 0,-5-42-256 0 0,-10 106 168 0 0,1 1 0 0 0,-1-1 0 0 0,0 0 1 0 0,0 1-1 0 0,1-1 0 0 0,-1 0 0 0 0,0 1 0 0 0,1-1 1 0 0,-1 1-1 0 0,0-1 0 0 0,1 0 0 0 0,-1 1 0 0 0,1-1 1 0 0,-1 1-1 0 0,1 0 0 0 0,-1-1 0 0 0,1 1 0 0 0,0-1 1 0 0,-1 1-1 0 0,1 0 0 0 0,-1-1 0 0 0,1 1 0 0 0,0 0 1 0 0,-1 0-1 0 0,1-1 0 0 0,0 1 0 0 0,0 0 0 0 0,-1 0 1 0 0,1 0-1 0 0,0 0 0 0 0,-1 0 0 0 0,1 0 0 0 0,0 0 1 0 0,-1 0-1 0 0,1 0 0 0 0,0 0 0 0 0,-1 1 0 0 0,1-1 1 0 0,0 0-1 0 0,-1 0 0 0 0,1 1 0 0 0,0-1 0 0 0,-1 0 1 0 0,1 1-1 0 0,-1-1 0 0 0,1 1 0 0 0,0-1 0 0 0,-1 0 1 0 0,1 1-1 0 0,-1-1 0 0 0,0 1 0 0 0,1 0 0 0 0,-1-1 1 0 0,1 1 87 0 0,25 28-5780 0 0,-19-14-1390 0 0,0-3-4779 0 0</inkml:trace>
  <inkml:trace contextRef="#ctx0" brushRef="#br0" timeOffset="386.348">1288 488 9186 0 0,'0'0'2358'0'0,"0"0"-404"0"0,0 0-142 0 0,0 0-54 0 0,0 0-135 0 0,0 0-207 0 0,0 0-262 0 0,0 0-210 0 0,0 0-180 0 0,0 0-121 0 0,0 0-76 0 0,0 0-90 0 0,0 0-50 0 0,35-2-55 0 0,104-10-40 0 0,-80-7 125 0 0,-52 12-338 0 0,0 2-54 0 0,-1 0 0 0 0,0 0 0 0 0,0 0-1 0 0,0-1 1 0 0,-1 0 0 0 0,0 0 0 0 0,0 0 0 0 0,0-1 0 0 0,-1 1 0 0 0,0-1-1 0 0,0 0 1 0 0,-1-1 0 0 0,0 1 0 0 0,0 0 0 0 0,0-1 0 0 0,-1 0 0 0 0,-1 1 0 0 0,1-1-1 0 0,-1 0 1 0 0,0 0 0 0 0,-1 0 0 0 0,0-6-65 0 0,-1 11 5 0 0,0 0 0 0 0,0 0 0 0 0,-1 0 1 0 0,1 1-1 0 0,-1-1 0 0 0,1 0 0 0 0,-1 0 0 0 0,0 1 1 0 0,0-1-1 0 0,0 1 0 0 0,0 0 0 0 0,-1-1 0 0 0,1 1 0 0 0,-1 0 1 0 0,1 0-1 0 0,-1 1 0 0 0,0-1 0 0 0,1 1 0 0 0,-1-1 0 0 0,0 1 1 0 0,0 0-1 0 0,0 0 0 0 0,0 0 0 0 0,0 0 0 0 0,-1 0 0 0 0,1 1 1 0 0,0 0-6 0 0,-88-6-145 0 0,79 8 137 0 0,1 1 1 0 0,0 0 0 0 0,0 0 0 0 0,0 1 0 0 0,0 0 0 0 0,0 1 0 0 0,1 0-1 0 0,0 1 1 0 0,0 0 0 0 0,0 1 0 0 0,1 0 0 0 0,0 0 0 0 0,0 1-1 0 0,1 0 1 0 0,0 1 0 0 0,0 0 0 0 0,1 0 0 0 0,0 0 0 0 0,1 1 0 0 0,0 0-1 0 0,1 0 1 0 0,0 1 0 0 0,0 0 0 0 0,1-1 0 0 0,0 2 0 0 0,1-1 0 0 0,1 0-1 0 0,0 1 1 0 0,0-1 0 0 0,1 1 0 0 0,0-1 0 0 0,1 1 0 0 0,1 0-1 0 0,-1-1 1 0 0,2 1 0 0 0,1 5 7 0 0,-1-10 20 0 0,1 0-1 0 0,0-1 0 0 0,1 1 1 0 0,0 0-1 0 0,0-1 1 0 0,0 0-1 0 0,0 0 1 0 0,1 0-1 0 0,0 0 0 0 0,1-1 1 0 0,-1 0-1 0 0,1 0 1 0 0,0 0-1 0 0,0-1 0 0 0,0 0 1 0 0,1 0-1 0 0,0 0 1 0 0,-1-1-1 0 0,1 0 0 0 0,6 2-19 0 0,7 1 59 0 0,0-1-1 0 0,0 0 1 0 0,0-1-1 0 0,1-2 1 0 0,-1 0-1 0 0,1-1 1 0 0,1-1-59 0 0,169-21-607 0 0,-113-6-6965 0 0,-62 20-4652 0 0</inkml:trace>
</inkml:ink>
</file>

<file path=ppt/ink/ink24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4:27.9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0 126 4393 0 0,'0'0'3739'0'0,"0"0"-1097"0"0,0 0-340 0 0,0 0-3 0 0,0 0-112 0 0,0 0-257 0 0,0 0-395 0 0,0 0-380 0 0,0 0-285 0 0,0 0-201 0 0,0 0-126 0 0,0 0-87 0 0,0 0-77 0 0,0-2-65 0 0,65 96 2351 0 0,55 207-1730 0 0,-86-227-772 0 0,-33-73-143 0 0,11-65 1957 0 0,1-5-1947 0 0,3 0 0 0 0,3 1-1 0 0,3 1 1 0 0,7-9-30 0 0,-21 55-13 0 0,31-109-1628 0 0,-14 107-3197 0 0,-12 18-7238 0 0,-7 4 40 0 0</inkml:trace>
  <inkml:trace contextRef="#ctx0" brushRef="#br0" timeOffset="586.948">621 402 3425 0 0,'0'0'4854'0'0,"0"0"-1933"0"0,0 0-757 0 0,0 0-173 0 0,0 0-124 0 0,0 0-228 0 0,0 0-346 0 0,0 0-337 0 0,0 0-255 0 0,0 0-207 0 0,0 0-67 0 0,0 0-53 0 0,0 0-47 0 0,-16-1 6 0 0,-46-3 3 0 0,60 4-300 0 0,0 0 0 0 0,0 0-1 0 0,0 0 1 0 0,0 1 0 0 0,0-1-1 0 0,0 0 1 0 0,0 1 0 0 0,1-1-1 0 0,-1 1 1 0 0,0 0-1 0 0,0 0 1 0 0,0 0 0 0 0,1-1-1 0 0,-1 2 1 0 0,0-1 0 0 0,1 0-1 0 0,-1 0 1 0 0,1 0-1 0 0,0 1 1 0 0,-1-1 0 0 0,1 1-1 0 0,0-1 1 0 0,0 1 0 0 0,0-1-1 0 0,0 1 1 0 0,0 0-1 0 0,0 0 1 0 0,0-1-36 0 0,-3 6 135 0 0,1-3-32 0 0,0 1-1 0 0,0 0 1 0 0,0 0 0 0 0,1 0 0 0 0,0 0 0 0 0,0 1 0 0 0,0-1-1 0 0,0 0 1 0 0,1 1 0 0 0,0-1 0 0 0,0 1 0 0 0,1 0 0 0 0,-1-1-1 0 0,1 1 1 0 0,1 0 0 0 0,-1-1 0 0 0,1 1 0 0 0,0 0-1 0 0,0 2-102 0 0,3-4 44 0 0,1 0 0 0 0,-1-1 0 0 0,1 1 0 0 0,-1 0 0 0 0,1-1 0 0 0,0 0 0 0 0,0-1 0 0 0,1 1 0 0 0,-1-1 0 0 0,0 0-1 0 0,1 0 1 0 0,0 0 0 0 0,-1-1 0 0 0,1 0 0 0 0,0 0 0 0 0,0 0 0 0 0,-1-1 0 0 0,1 0 0 0 0,0 0 0 0 0,0-1 0 0 0,0 1 0 0 0,-1-1-1 0 0,1 0 1 0 0,0-1 0 0 0,-1 1 0 0 0,1-1 0 0 0,4-2-44 0 0,51-27-1878 0 0,-42 17-1366 0 0,-2 0-3382 0 0,-10 10-4919 0 0</inkml:trace>
  <inkml:trace contextRef="#ctx0" brushRef="#br0" timeOffset="853.795">1092 413 11226 0 0,'0'0'3492'0'0,"0"0"-1610"0"0,0 0-462 0 0,0 0 47 0 0,0 0-8 0 0,0 0-194 0 0,0 0-318 0 0,0 0-308 0 0,0 0-203 0 0,0 0-126 0 0,0 0-85 0 0,0 0-45 0 0,0 0-47 0 0,-16 25-31 0 0,-47 78-37 0 0,36-47-45 0 0,21-38-215 0 0,2-4 908 0 0,1-7-3013 0 0,-1-3-2725 0 0,-2-2-3853 0 0,4-2-705 0 0</inkml:trace>
  <inkml:trace contextRef="#ctx0" brushRef="#br0" timeOffset="1107.896">877 380 7154 0 0,'0'0'3340'0'0,"0"0"-478"0"0,0 0-359 0 0,0 0-366 0 0,0 0-395 0 0,0 0-434 0 0,0 0-403 0 0,0 0-278 0 0,0 0-153 0 0,0 0-25 0 0,0 0 35 0 0,0 0 31 0 0,0 0 28 0 0,5 5-11 0 0,224 215 2873 0 0,-190-198-4027 0 0,-31-19-2899 0 0,1-3-3376 0 0,-8 0-4674 0 0</inkml:trace>
</inkml:ink>
</file>

<file path=ppt/ink/ink24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4:25.6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209 320 5801 0 0,'0'0'3052'0'0,"0"0"-981"0"0,0 0-215 0 0,0 0 107 0 0,0 0 10 0 0,0 0-206 0 0,0 0-431 0 0,0 0-409 0 0,0 0-231 0 0,0 0-120 0 0,0 0-64 0 0,0 0-30 0 0,0 0-52 0 0,-12 15-67 0 0,-78 100 303 0 0,-17 49-80 0 0,142-259 1544 0 0,62-81-1446 0 0,-93 169-680 0 0,1 0 0 0 0,-1 1 0 0 0,1 0 0 0 0,0 0 0 0 0,1 0 0 0 0,0 0 0 0 0,-1 1-1 0 0,2 0 1 0 0,-1 0 0 0 0,0 1 0 0 0,1 0 0 0 0,4-2-4 0 0,-9 6-3 0 0,0 0 1 0 0,0 0-1 0 0,0 1 0 0 0,0-1 1 0 0,0 1-1 0 0,0-1 1 0 0,0 1-1 0 0,0 0 0 0 0,0-1 1 0 0,0 1-1 0 0,0 0 0 0 0,-1 0 1 0 0,1 1-1 0 0,0-1 1 0 0,-1 0-1 0 0,1 1 0 0 0,-1-1 1 0 0,1 1-1 0 0,-1-1 0 0 0,0 1 1 0 0,0-1-1 0 0,0 1 1 0 0,1 0-1 0 0,-2 0 0 0 0,1 0 1 0 0,0-1-1 0 0,0 1 0 0 0,0 0 1 0 0,-1 0-1 0 0,1 0 1 0 0,-1 0-1 0 0,0 0 0 0 0,0 0 1 0 0,0 1-1 0 0,0-1 0 0 0,0 0 1 0 0,0 0-1 0 0,0 0 1 0 0,0 0-1 0 0,-1 1 3 0 0,2 3 12 0 0,6 56 34 0 0,-6-47-38 0 0,0 0 1 0 0,0 0-1 0 0,2 0 1 0 0,0-1-1 0 0,0 1 1 0 0,2-1-1 0 0,-1 0 1 0 0,2 0 0 0 0,0 0-1 0 0,1-1 1 0 0,5 9-9 0 0,-10-20 38 0 0,-1 0 0 0 0,1 1 0 0 0,0-1 0 0 0,0-1 1 0 0,0 1-1 0 0,0 0 0 0 0,1 0 0 0 0,-1-1 1 0 0,0 0-1 0 0,1 1 0 0 0,-1-1 0 0 0,1 0 0 0 0,-1 0 1 0 0,1 0-1 0 0,0 0 0 0 0,-1-1 0 0 0,1 1 0 0 0,0-1 1 0 0,-1 0-1 0 0,1 1 0 0 0,0-1 0 0 0,0 0 0 0 0,-1-1 1 0 0,1 1-1 0 0,0 0 0 0 0,0-1 0 0 0,-1 0 0 0 0,1 1 1 0 0,0-1-1 0 0,-1 0 0 0 0,1 0 0 0 0,-1-1 1 0 0,0 1-1 0 0,1-1 0 0 0,-1 1 0 0 0,0-1 0 0 0,0 1 1 0 0,0-1-1 0 0,0 0 0 0 0,2-2-38 0 0,23-28 178 0 0,-1-2 0 0 0,-2 0 0 0 0,-1-2 1 0 0,-2 0-1 0 0,-1-2 0 0 0,-3 0 0 0 0,1-4-178 0 0,-12 16-87 0 0,-6 26-27 0 0,0 0-77 0 0,0 0-109 0 0,0 0-142 0 0,0 15-1817 0 0,1 20-1559 0 0,2-13-4690 0 0,0-13-3512 0 0</inkml:trace>
  <inkml:trace contextRef="#ctx0" brushRef="#br0" timeOffset="365.787">826 578 7994 0 0,'0'0'3107'0'0,"0"0"-212"0"0,0 0-341 0 0,0 0-337 0 0,0 0-357 0 0,0 0-345 0 0,0 0-317 0 0,0 0-253 0 0,0 0-194 0 0,0 0-151 0 0,0 0-106 0 0,33-11-76 0 0,102-33-60 0 0,-81 15 123 0 0,-50 23-371 0 0,-2 4-84 0 0,0-1 1 0 0,0 0-1 0 0,0 1 1 0 0,0-1 0 0 0,0 0-1 0 0,0 0 1 0 0,-1 0-1 0 0,0 0 1 0 0,0-1 0 0 0,1 1-1 0 0,-2 0 1 0 0,1 0-1 0 0,0-1 1 0 0,-1 1 0 0 0,1-1-1 0 0,-1 1 1 0 0,0 0-1 0 0,0-1 1 0 0,-1 1 0 0 0,1 0-1 0 0,-1-1 1 0 0,1 1-1 0 0,-1 0 1 0 0,0-1 0 0 0,-1 1-1 0 0,1 0 1 0 0,0 0-1 0 0,-1 0 1 0 0,1 0 0 0 0,-1 0-1 0 0,0 0 1 0 0,0 1-1 0 0,0-1 1 0 0,-1 0 0 0 0,1 1-1 0 0,-1 0 1 0 0,1 0 0 0 0,-1-1-1 0 0,-1 1-26 0 0,-5 0-26 0 0,1 1 0 0 0,-1 0 0 0 0,0 0 0 0 0,1 1 0 0 0,-1 0 0 0 0,0 1 0 0 0,1 0 0 0 0,-1 0 0 0 0,1 1 0 0 0,-1 0 0 0 0,1 0 0 0 0,0 1 0 0 0,0 0 0 0 0,0 1 0 0 0,0 0 0 0 0,1 0 0 0 0,-1 0 0 0 0,1 1 0 0 0,0 0 0 0 0,0 1 0 0 0,1-1 0 0 0,-1 1 0 0 0,1 1 0 0 0,1-1 0 0 0,-1 1 0 0 0,1 0 0 0 0,0 0 0 0 0,1 1 0 0 0,0-1 0 0 0,0 1 0 0 0,1 0 0 0 0,-3 6 26 0 0,4-9-5 0 0,0 0 0 0 0,0 0 0 0 0,0 0 0 0 0,0 0 0 0 0,1 0 0 0 0,0 0 0 0 0,0 1 1 0 0,0-1-1 0 0,1 0 0 0 0,0 1 0 0 0,0-1 0 0 0,0 0 0 0 0,0 1 0 0 0,1-1 0 0 0,0 0 0 0 0,0 0 0 0 0,1 1 0 0 0,-1-1 0 0 0,1 0 1 0 0,0 0-1 0 0,0 0 0 0 0,1-1 0 0 0,0 1 0 0 0,0-1 0 0 0,0 1 0 0 0,0-1 0 0 0,0 0 0 0 0,1 0 0 0 0,3 2 5 0 0,8 0-75 0 0,0-1 0 0 0,1 0 0 0 0,-1-2 0 0 0,1 0 0 0 0,0 0 0 0 0,1-2 0 0 0,-1 0 0 0 0,0 0 0 0 0,0-2 0 0 0,0 0 0 0 0,0-1 0 0 0,0 0 0 0 0,0-2 0 0 0,0 0 0 0 0,0 0 0 0 0,-1-2 0 0 0,0 0 0 0 0,0 0 0 0 0,-1-2 0 0 0,0 1 0 0 0,1-3 75 0 0,19-8-1273 0 0,4-3-1330 0 0,-13 9-2349 0 0,-13 4-3434 0 0</inkml:trace>
  <inkml:trace contextRef="#ctx0" brushRef="#br0" timeOffset="755.792">1349 497 8402 0 0,'0'0'2171'0'0,"0"0"-300"0"0,0 0 103 0 0,0 0 134 0 0,0 0-29 0 0,0 0-320 0 0,0 0-402 0 0,0 0-317 0 0,0 0-209 0 0,0 0-112 0 0,0 0-118 0 0,0 0-78 0 0,0 0-39 0 0,32-6-65 0 0,100-21-46 0 0,-61 1 167 0 0,-68 24-502 0 0,1 0-1 0 0,0 1 1 0 0,0-2-1 0 0,-1 1 1 0 0,1 0 0 0 0,-1-1-1 0 0,0 0 1 0 0,0 1-1 0 0,0-1 1 0 0,0 0-1 0 0,0-1 1 0 0,-1 1-1 0 0,1 0 1 0 0,-1-1 0 0 0,0 0-1 0 0,0 1 1 0 0,0-1-1 0 0,-1 0 1 0 0,1 0-1 0 0,-1 0 1 0 0,0 0 0 0 0,0 0-1 0 0,0 0 1 0 0,-1 0-1 0 0,1-1 1 0 0,-1 1-1 0 0,0 0 1 0 0,0 0-1 0 0,-1 0 1 0 0,0-4-38 0 0,-3 5-25 0 0,0 0-1 0 0,-1 0 1 0 0,1 0-1 0 0,-1 1 1 0 0,1 0-1 0 0,-1-1 1 0 0,0 1-1 0 0,0 1 1 0 0,0-1-1 0 0,0 1 1 0 0,0 0-1 0 0,0 0 1 0 0,-1 1 0 0 0,1-1-1 0 0,0 1 1 0 0,0 0-1 0 0,-1 1 1 0 0,1-1-1 0 0,0 1 1 0 0,0 0-1 0 0,-4 1 26 0 0,-6 1-37 0 0,0 1 0 0 0,1 0 0 0 0,-1 1 0 0 0,1 1 0 0 0,0 0 0 0 0,0 1 0 0 0,1 1 0 0 0,0 0 0 0 0,0 1 0 0 0,1 0-1 0 0,0 0 1 0 0,0 2 0 0 0,1-1 0 0 0,1 1 0 0 0,0 1 0 0 0,0 0 0 0 0,1 1 0 0 0,1-1 0 0 0,0 2 0 0 0,-1 3 37 0 0,7-14 1 0 0,0 0-1 0 0,1 1 1 0 0,-1-1 0 0 0,1 1 0 0 0,0-1 0 0 0,0 1 0 0 0,0 0-1 0 0,0-1 1 0 0,1 1 0 0 0,-1 0 0 0 0,1 0 0 0 0,0-1 0 0 0,0 1-1 0 0,1 0 1 0 0,-1 0 0 0 0,1-1 0 0 0,0 1 0 0 0,0 0-1 0 0,0-1 1 0 0,0 1 0 0 0,1-1 0 0 0,-1 1 0 0 0,1-1 0 0 0,0 0-1 0 0,0 1 1 0 0,0-1 0 0 0,0 0 0 0 0,1-1 0 0 0,-1 1 0 0 0,1 0-1 0 0,0-1 1 0 0,-1 1 0 0 0,1-1 0 0 0,1 0 0 0 0,-1 0 0 0 0,0 0-1 0 0,0 0 1 0 0,1 0 0 0 0,-1-1 0 0 0,1 0 0 0 0,-1 0-1 0 0,2 1 0 0 0,14 1 8 0 0,1 1 0 0 0,0-2 0 0 0,1-1 0 0 0,-1-1 0 0 0,0 0-1 0 0,0-2 1 0 0,3 0-8 0 0,6-4-357 0 0,-1-1 1 0 0,1-1-1 0 0,-1-1 0 0 0,-1-2 1 0 0,0-1-1 0 0,0-1 0 0 0,3-3 357 0 0,-13 7-841 0 0,33-20-3255 0 0,-25 14-3446 0 0,-11 7-3985 0 0</inkml:trace>
  <inkml:trace contextRef="#ctx0" brushRef="#br0" timeOffset="1283.646">2008 338 11386 0 0,'0'0'3009'0'0,"0"0"-778"0"0,0 0-270 0 0,0 0-220 0 0,0 0-268 0 0,0 0-312 0 0,0 0-334 0 0,0 0-272 0 0,0 0-160 0 0,0 0-143 0 0,0 0-92 0 0,0 0-43 0 0,0 0-9 0 0,-15 12-4 0 0,-97 80 57 0 0,109-89-157 0 0,-1 0-1 0 0,1 0 0 0 0,0 0 1 0 0,0 0-1 0 0,0 1 0 0 0,1-1 1 0 0,-1 1-1 0 0,1 0 0 0 0,0 0 0 0 0,0 0 1 0 0,0 0-1 0 0,0 0 0 0 0,1 0 1 0 0,-1 0-1 0 0,1 1 0 0 0,0-1 1 0 0,1 0-1 0 0,-1 1 0 0 0,1-1 0 0 0,0 1 1 0 0,0-1-1 0 0,0 1 0 0 0,0-1 1 0 0,1 0-1 0 0,0 1 0 0 0,0-1 0 0 0,0 0 1 0 0,1 1-1 0 0,-1-1 0 0 0,1 0 1 0 0,0 0-1 0 0,0 0 0 0 0,0 0 1 0 0,1-1-1 0 0,-1 1 0 0 0,3 2-3 0 0,6-1 97 0 0,0-1 0 0 0,0 0 0 0 0,0-1 0 0 0,0 0 0 0 0,1-1 0 0 0,-1 0 0 0 0,1-1 0 0 0,-1-1 0 0 0,1 1 0 0 0,0-2 0 0 0,-1 1-1 0 0,1-2 1 0 0,-1 0 0 0 0,1 0 0 0 0,-1-1 0 0 0,0 0 0 0 0,0-1 0 0 0,0 0 0 0 0,-1-1 0 0 0,1 0 0 0 0,-1-1 0 0 0,0 0 0 0 0,-1 0 0 0 0,1-1 0 0 0,-1 0 0 0 0,-1-1 0 0 0,1 0 0 0 0,-1-1-1 0 0,1-1-96 0 0,14-15 127 0 0,-2-1 0 0 0,0-1 1 0 0,-2-1-1 0 0,-1 0 0 0 0,-2-1 0 0 0,0-1 0 0 0,-2-1 0 0 0,10-31-127 0 0,-20 51-19 0 0,0 0 1 0 0,-1 0 0 0 0,0 0 0 0 0,-1 0 0 0 0,0 0 0 0 0,-1-1-1 0 0,0 1 1 0 0,-1-1 0 0 0,0 1 0 0 0,-1-1 0 0 0,0 1 0 0 0,0 0-1 0 0,-2-1 1 0 0,1 1 0 0 0,-1 0 0 0 0,-2-3 18 0 0,3 11-12 0 0,0 0 1 0 0,1 1-1 0 0,-1-1 1 0 0,0 1-1 0 0,0 0 1 0 0,0 0-1 0 0,0-1 1 0 0,-1 1-1 0 0,1 1 1 0 0,0-1-1 0 0,-1 0 1 0 0,0 0-1 0 0,1 1 1 0 0,-1 0-1 0 0,0-1 1 0 0,0 1-1 0 0,0 0 1 0 0,0 0-1 0 0,0 1 1 0 0,0-1-1 0 0,0 1 1 0 0,0-1-1 0 0,0 1 1 0 0,0 0-1 0 0,0 0 0 0 0,0 0 1 0 0,0 1-1 0 0,0-1 1 0 0,0 1-1 0 0,0-1 1 0 0,0 1-1 0 0,-2 1 12 0 0,-3 1-20 0 0,0 0 0 0 0,0 1 0 0 0,1 0 1 0 0,-1 1-1 0 0,1-1 0 0 0,0 1 0 0 0,0 0 0 0 0,0 1 0 0 0,1 0 0 0 0,0 0 0 0 0,0 1 20 0 0,-4 5 5 0 0,1 1 1 0 0,1-1-1 0 0,0 2 1 0 0,1-1-1 0 0,0 1 1 0 0,1 0 0 0 0,0 1-1 0 0,1-1 1 0 0,1 1-1 0 0,1 0 1 0 0,0 0-1 0 0,0 1 1 0 0,2-1-1 0 0,0 0 1 0 0,1 1-1 0 0,0-1 1 0 0,1 1 0 0 0,1-1-1 0 0,0 0 1 0 0,2 0-1 0 0,-1 0 1 0 0,2 0-1 0 0,0 0 1 0 0,0-1-1 0 0,2 0 1 0 0,1 2-6 0 0,4 2 6 0 0,0 0 0 0 0,1-2-1 0 0,1 1 1 0 0,0-2 0 0 0,2 0 0 0 0,-1-1 0 0 0,2 0 0 0 0,0-1 0 0 0,0-1 0 0 0,2-1 0 0 0,-1 0-1 0 0,12 4-5 0 0,91 18-4706 0 0,-110-31-1090 0 0,-3-1-6568 0 0</inkml:trace>
</inkml:ink>
</file>

<file path=ppt/ink/ink24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4:23.1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1 616 5169 0 0,'0'0'2975'0'0,"0"0"-857"0"0,0 0-399 0 0,0 0 2 0 0,0 0 26 0 0,0 0-156 0 0,0 0-323 0 0,0 0-335 0 0,0 0-276 0 0,0 0-124 0 0,0 0 2 0 0,2 1 58 0 0,3 1-367 0 0,-1-1-1 0 0,1 1 0 0 0,0-1 1 0 0,-1 0-1 0 0,1-1 0 0 0,0 1 1 0 0,0-1-1 0 0,0 0 0 0 0,-1 0 1 0 0,1 0-1 0 0,0-1 0 0 0,0 0 1 0 0,-1 0-1 0 0,1 0 0 0 0,0 0 1 0 0,-1-1-1 0 0,1 1 0 0 0,-1-1 1 0 0,0-1-1 0 0,1 1 0 0 0,1-2-225 0 0,90-68 1309 0 0,-72 51-1018 0 0,-2 1-77 0 0,-18 15-172 0 0,0 1 0 0 0,0-1 0 0 0,1 1 0 0 0,-1 0-1 0 0,1 1 1 0 0,0-1 0 0 0,0 1 0 0 0,0 0 0 0 0,0 0 0 0 0,1 0 0 0 0,-1 1 0 0 0,1 0 0 0 0,0 0-1 0 0,5-1-41 0 0,-7 5 1 0 0,-1-1 0 0 0,0 1 0 0 0,0 1 0 0 0,0-1 0 0 0,0 0 0 0 0,0 1 0 0 0,0-1 0 0 0,-1 1 0 0 0,1 0 0 0 0,-1 0 0 0 0,0 0 0 0 0,0 0 0 0 0,0 1 0 0 0,0-1 0 0 0,-1 0 0 0 0,1 1 0 0 0,-1-1 0 0 0,1 2-1 0 0,0 0 1 0 0,13 34 17 0 0,-1 1-1 0 0,-3 0 1 0 0,-1 1-1 0 0,-2 0 1 0 0,-2 0 0 0 0,-1 1-1 0 0,-2 18-17 0 0,-1-29 2 0 0,1 179-2 0 0,-5-193 5 0 0,-1 0 0 0 0,-1-1-1 0 0,0 1 1 0 0,-1-1-1 0 0,0 0 1 0 0,-1-1-1 0 0,-1 1 1 0 0,-1-1 0 0 0,0 0-1 0 0,-1-1 1 0 0,0 0-1 0 0,-1 0 1 0 0,-1-1-1 0 0,0-1 1 0 0,-1 0 0 0 0,0 0-1 0 0,-1-1 1 0 0,0 0-1 0 0,-1-2 1 0 0,0 1-1 0 0,-1-2 1 0 0,0 0-1 0 0,0 0 1 0 0,0-2 0 0 0,-1 0-1 0 0,-5 1-4 0 0,-88 15-5 0 0,107-21 6 0 0,0-1-1 0 0,1 0 1 0 0,-1 0 0 0 0,0 0-1 0 0,0 0 1 0 0,1 0 0 0 0,-1-1 0 0 0,0 1-1 0 0,1 0 1 0 0,-1-1 0 0 0,1 1-1 0 0,-1-1 1 0 0,0 1 0 0 0,1-1 0 0 0,-1 0-1 0 0,1 0 1 0 0,0 0 0 0 0,-1 0-1 0 0,1 0 1 0 0,0 0 0 0 0,-1 0-1 0 0,1 0 1 0 0,0-1 0 0 0,0 1 0 0 0,0 0-1 0 0,0-1 1 0 0,0 1 0 0 0,0 0-1 0 0,0-1 1 0 0,1 0 0 0 0,-1 1 0 0 0,1-1-1 0 0,-1 1 1 0 0,1-1 0 0 0,-1 0-1 0 0,1 1 1 0 0,0-1 0 0 0,0 0 0 0 0,0 1-1 0 0,0-1 1 0 0,0 0 0 0 0,0 1-1 0 0,0-1 1 0 0,0 0 0 0 0,1 0-1 0 0,2-14 6 0 0,0 1 0 0 0,2-1 0 0 0,-1 1 0 0 0,2 0 0 0 0,0 1 0 0 0,1-1 0 0 0,0 1 0 0 0,1 0 0 0 0,1 1 0 0 0,0 0 0 0 0,1 1 0 0 0,0-1 0 0 0,1 2 0 0 0,2-2-6 0 0,41-46-2 0 0,2 2-1 0 0,3 3 1 0 0,16-8 2 0 0,-68 56-1404 0 0,13-9 3109 0 0,-13 10-7257 0 0,0 1-7065 0 0,-7 4 1427 0 0</inkml:trace>
  <inkml:trace contextRef="#ctx0" brushRef="#br0" timeOffset="265.013">279 1 17276 0 0,'0'0'1997'0'0,"0"0"-371"0"0,0 0-264 0 0,0 0-133 0 0,0 0-155 0 0,0 0-209 0 0,0 0-260 0 0,0 0-219 0 0,0 0-151 0 0,0 0-92 0 0,0 0-50 0 0,0 0-21 0 0,0 0-24 0 0,-5 6-41 0 0,4-5-72 0 0,-1 0 0 0 0,1 0-1 0 0,-1 0 1 0 0,1 1 0 0 0,-1-1 0 0 0,1 0 0 0 0,0 1 0 0 0,0 0 0 0 0,0-1 0 0 0,0 1 0 0 0,0 0-1 0 0,0-1 1 0 0,0 1 0 0 0,1 0 0 0 0,-1 0 0 0 0,0 0 0 0 0,1-1 0 0 0,0 1 0 0 0,-1 0 0 0 0,1 0-1 0 0,0 0 1 0 0,0 0 0 0 0,0 0 0 0 0,0 0 0 0 0,0 0 0 0 0,1 0 0 0 0,-1 0 0 0 0,0 0 0 0 0,1-1-1 0 0,0 1 1 0 0,-1 0 0 0 0,1 0 0 0 0,0 0 0 0 0,0-1 0 0 0,0 1 0 0 0,0-1 0 0 0,0 1 0 0 0,0 0 0 0 0,1-1-1 0 0,-1 0 1 0 0,0 1 0 0 0,1-1 0 0 0,-1 0 0 0 0,1 0 0 0 0,1 1 65 0 0,-3-2-91 0 0,11 7-2391 0 0,-2-3-4208 0 0,0 0-5390 0 0</inkml:trace>
  <inkml:trace contextRef="#ctx0" brushRef="#br0" timeOffset="717.444">642 461 12291 0 0,'0'0'2391'0'0,"0"0"-517"0"0,0 0-245 0 0,0 0-31 0 0,0 0-123 0 0,0 0-234 0 0,0 0-256 0 0,0 0-262 0 0,0 0-150 0 0,0 0-78 0 0,0 0-91 0 0,0 0-56 0 0,0-13-65 0 0,0-32-34 0 0,0 82 410 0 0,-2-18-608 0 0,2 0-1 0 0,0 1 1 0 0,1-1 0 0 0,1 0 0 0 0,1 0-1 0 0,0 0 1 0 0,2 0 0 0 0,0 0 0 0 0,1-1 0 0 0,1 0-1 0 0,1 0 1 0 0,0 0 0 0 0,2-1 0 0 0,3 5-51 0 0,-11-20 41 0 0,0 0 0 0 0,1 1 0 0 0,-1-1-1 0 0,1 0 1 0 0,-1 0 0 0 0,1 0 0 0 0,0-1 0 0 0,0 1 0 0 0,0-1 0 0 0,0 1 0 0 0,0-1 0 0 0,0 0 0 0 0,0 0 0 0 0,0-1 0 0 0,0 1 0 0 0,1-1 0 0 0,-1 1 0 0 0,0-1 0 0 0,0 0 0 0 0,1 0 0 0 0,-1 0 0 0 0,0-1 0 0 0,0 1 0 0 0,1-1 0 0 0,-1 0 0 0 0,0 0 0 0 0,0 0 0 0 0,0 0-1 0 0,0 0 1 0 0,0-1 0 0 0,0 1-41 0 0,86-60 988 0 0,-73 45-924 0 0,-1 0 0 0 0,0-1 0 0 0,-1-1 0 0 0,-1 0 1 0 0,-1 0-1 0 0,-1-2 0 0 0,0 1 0 0 0,-2-2 0 0 0,2-3-64 0 0,3-28-50 0 0,-13 30-3342 0 0,-2 22-2615 0 0,-3 4-1647 0 0,2-1-4942 0 0</inkml:trace>
  <inkml:trace contextRef="#ctx0" brushRef="#br0" timeOffset="1098.041">1470 351 17308 0 0,'0'0'2678'0'0,"0"0"-1147"0"0,0 0-451 0 0,0 0 15 0 0,0 0-4 0 0,0 0-110 0 0,0 0-261 0 0,0 0-276 0 0,0 0-184 0 0,0 0-101 0 0,0 0-27 0 0,0 0 4 0 0,0 0 10 0 0,-18 8 0 0 0,-58 27-42 0 0,67-31-86 0 0,0 1 0 0 0,1-1 0 0 0,0 2 0 0 0,0-1-1 0 0,0 1 1 0 0,1 1 0 0 0,0-1 0 0 0,0 1 0 0 0,0 1 0 0 0,1-1-1 0 0,-3 6-17 0 0,8-12 0 0 0,0 0-1 0 0,0 0 0 0 0,0 0 0 0 0,0 0 0 0 0,0 0 0 0 0,0 0 0 0 0,1 1 1 0 0,-1-1-1 0 0,0 0 0 0 0,1 0 0 0 0,-1 0 0 0 0,1 1 0 0 0,-1-1 1 0 0,1 0-1 0 0,0 1 0 0 0,0-1 0 0 0,0 0 0 0 0,-1 1 0 0 0,1-1 1 0 0,0 1-1 0 0,1-1 0 0 0,-1 0 0 0 0,0 1 0 0 0,0-1 0 0 0,1 0 1 0 0,-1 1-1 0 0,0-1 0 0 0,1 0 0 0 0,-1 0 0 0 0,1 1 0 0 0,0-1 0 0 0,-1 0 1 0 0,1 0-1 0 0,0 0 0 0 0,0 0 0 0 0,0 0 0 0 0,0 0 0 0 0,0 0 1 0 0,0 0-1 0 0,0 0 0 0 0,0 0 0 0 0,0-1 0 0 0,0 1 0 0 0,0 0 1 0 0,0-1-1 0 0,1 1 0 0 0,-1-1 0 0 0,0 1 1 0 0,71 17-47 0 0,-62-16 45 0 0,0-1 9 0 0,-1 0-1 0 0,0 1 1 0 0,0 0-1 0 0,0 0 1 0 0,-1 1-1 0 0,1 0 1 0 0,0 0-1 0 0,-1 1 1 0 0,0 1 0 0 0,0-1-1 0 0,0 1 1 0 0,4 4-7 0 0,-11-6 21 0 0,0 1 0 0 0,0-1 1 0 0,-1 1-1 0 0,1-1 1 0 0,-1 0-1 0 0,0 1 0 0 0,0-1 1 0 0,0 1-1 0 0,-1-1 0 0 0,1 1 1 0 0,-1-1-1 0 0,0 0 1 0 0,0 1-1 0 0,0-1 0 0 0,0 0 1 0 0,-1 0-1 0 0,1 1 0 0 0,-1-1 1 0 0,0 0-1 0 0,0-1 1 0 0,0 1-1 0 0,0 0 0 0 0,0 0 1 0 0,0-1-1 0 0,-1 0 0 0 0,0 1 1 0 0,1-1-1 0 0,-1 0 1 0 0,0 0-1 0 0,0 0 0 0 0,0-1 1 0 0,0 1-1 0 0,0-1 0 0 0,-2 1-20 0 0,-17 12-110 0 0,0 0 1 0 0,-2-2-1 0 0,1 0 1 0 0,-2-2-1 0 0,1 0 1 0 0,-1-2 0 0 0,-4 0 108 0 0,13-7-2189 0 0,11-4-2817 0 0,6-5-3328 0 0,3 4-3598 0 0</inkml:trace>
  <inkml:trace contextRef="#ctx0" brushRef="#br0" timeOffset="1351.396">2002 115 19036 0 0,'0'0'2053'0'0,"0"0"-768"0"0,0 0-366 0 0,0 0-36 0 0,0 0 41 0 0,0 0-16 0 0,0 0-121 0 0,0 0-188 0 0,0 0-163 0 0,0 0-99 0 0,-13 34-55 0 0,-41 106-68 0 0,23-25 135 0 0,27-91-353 0 0,1 0 0 0 0,0 1 0 0 0,2 0 0 0 0,1-1 0 0 0,1 1 0 0 0,1 0 0 0 0,5 17 4 0 0,13-3-891 0 0,-8-18-2665 0 0,-11-21 2132 0 0,-1 0-438 0 0,-2 0-2534 0 0,0 0-292 0 0,-3 0-6615 0 0</inkml:trace>
  <inkml:trace contextRef="#ctx0" brushRef="#br0" timeOffset="1595.802">1695 432 12907 0 0,'0'0'4462'0'0,"0"0"-2048"0"0,0 0-875 0 0,0 0-287 0 0,0 0-192 0 0,0 0-175 0 0,0 0-213 0 0,0 0-179 0 0,32-10-117 0 0,103-29-101 0 0,-43 26 44 0 0,-82 12-597 0 0,83-1 707 0 0,-35 12-7496 0 0,-48-7-4837 0 0</inkml:trace>
</inkml:ink>
</file>

<file path=ppt/ink/ink24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4:33.5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244 328 0 0 0,'0'0'1339'0'0,"0"0"305"0"0,0 0 211 0 0,0 0-45 0 0,0 0-234 0 0,0 0-309 0 0,0 0-221 0 0,0 0-75 0 0,0 0 2 0 0,11-7 28 0 0,34-22-12 0 0,12 7 3953 0 0,-45 16-1229 0 0,-29 7 214 0 0,0 0-4416 0 0,-6-1 600 0 0,-1 1 0 0 0,1 2 0 0 0,0 0 0 0 0,0 1 0 0 0,0 1 0 0 0,0 2 1 0 0,1 0-1 0 0,-14 7-111 0 0,30-11 41 0 0,-40 35 327 0 0,31 13-99 0 0,17-47-247 0 0,0 0-1 0 0,0-1 1 0 0,0 1-1 0 0,1 0 1 0 0,-1-1-1 0 0,1 0 0 0 0,-1 1 1 0 0,1-1-1 0 0,0 0 1 0 0,1-1-1 0 0,-1 1 1 0 0,0 0-1 0 0,1-1 1 0 0,-1 0-1 0 0,1 0 0 0 0,0 0 1 0 0,0 0-1 0 0,0-1 1 0 0,0 1-1 0 0,0-1 1 0 0,0 0-1 0 0,0 0 1 0 0,0 0-1 0 0,0-1 0 0 0,1 0 1 0 0,-1 1-1 0 0,0-2 1 0 0,0 1-1 0 0,1 0 1 0 0,-1-1-22 0 0,21 5 103 0 0,78 3 277 0 0,-102-7-384 0 0,-1 0 0 0 0,0 0 20 0 0,-32 29 298 0 0,1-10-295 0 0,1 1 1 0 0,1 2 0 0 0,1 1 0 0 0,1 0-1 0 0,-20 25-19 0 0,39-40-1 0 0,3-3 1 0 0,1-1 0 0 0,-1 1-1 0 0,1 0 1 0 0,0 1 0 0 0,0-1 0 0 0,0 1-1 0 0,1 0 1 0 0,0 0 0 0 0,0 0 0 0 0,1 0 0 0 0,-1 0-1 0 0,1 0 1 0 0,1 1 0 0 0,-1-1 0 0 0,1 1-1 0 0,0 0 1 0 0,1 5 0 0 0,1-9 13 0 0,1 0 0 0 0,0 0 0 0 0,0 0 0 0 0,0-1 0 0 0,0 1 0 0 0,0 0 1 0 0,0-1-1 0 0,1 1 0 0 0,0-1 0 0 0,-1 0 0 0 0,1 0 0 0 0,0 0 0 0 0,0 0 0 0 0,0-1 0 0 0,0 1 0 0 0,0-1 0 0 0,0 1 0 0 0,1-1 0 0 0,-1 0 1 0 0,0 0-1 0 0,1-1 0 0 0,-1 1 0 0 0,1-1 0 0 0,-1 0 0 0 0,1 0 0 0 0,-1 0 0 0 0,1 0 0 0 0,-1 0 0 0 0,0-1 0 0 0,1 1 0 0 0,-1-1 0 0 0,1 0 1 0 0,1-1-14 0 0,11 1 31 0 0,-7 1-60 0 0,-3 1-51 0 0,-1 0 0 0 0,1-1 0 0 0,0 0 0 0 0,-1 0 0 0 0,1 0 0 0 0,0-1 0 0 0,-1 0 0 0 0,1 0 0 0 0,-1-1 0 0 0,1 1 0 0 0,-1-1 0 0 0,0 0 0 0 0,1-1 0 0 0,-1 1 0 0 0,0-1 0 0 0,3-3 80 0 0,-5-31-5360 0 0,-8 23-4520 0 0,0 6-2067 0 0</inkml:trace>
  <inkml:trace contextRef="#ctx0" brushRef="#br0" timeOffset="417.234">98 1 9634 0 0,'0'0'1848'0'0,"0"0"-303"0"0,0 0-114 0 0,0 0 76 0 0,0 0 9 0 0,0 0-122 0 0,0 0-251 0 0,0 0-207 0 0,0 0-115 0 0,0 0-39 0 0,0 0-19 0 0,0 0-65 0 0,0 0-61 0 0,4 9-43 0 0,22 77 921 0 0,-8 168 1403 0 0,-13 191-2918 0 0,-26-246 31 0 0,19-117-1073 0 0,25-77-4095 0 0,-10-18-4929 0 0,-9 6-1690 0 0</inkml:trace>
</inkml:ink>
</file>

<file path=ppt/ink/ink24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4:34.5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12795 0 0,'0'0'3420'0'0,"0"0"-1552"0"0,0 0-638 0 0,0 0-64 0 0,0 0 25 0 0,0 0-79 0 0,0 0-189 0 0,0 0-283 0 0,0 0-249 0 0,0 0-132 0 0,0 0-31 0 0,0 0 10 0 0,0 0 41 0 0,4 6 29 0 0,45 111 948 0 0,-1 363-226 0 0,-24-391-998 0 0,-15-100 572 0 0,40-181-214 0 0,93-215-326 0 0,-118 325-689 0 0,-24 82 273 0 0,0 0-180 0 0,0 0-167 0 0,0 12-1324 0 0,0 17-2084 0 0,0-15-3269 0 0,0-3-4614 0 0</inkml:trace>
  <inkml:trace contextRef="#ctx0" brushRef="#br0" timeOffset="293.804">428 497 16596 0 0,'0'0'1991'0'0,"0"0"-510"0"0,0 0-226 0 0,0 0-77 0 0,0 0-101 0 0,0 0-162 0 0,0 0-209 0 0,0 0-143 0 0,0 0-75 0 0,0 0-35 0 0,0 0-46 0 0,0 0-76 0 0,0 0-53 0 0,-5 16-70 0 0,-30 108 244 0 0,16-50-354 0 0,17-16-1284 0 0,33-65-7861 0 0,-27 1 3351 0 0,-2 1-5420 0 0</inkml:trace>
  <inkml:trace contextRef="#ctx0" brushRef="#br0" timeOffset="625.545">393 398 11138 0 0,'0'0'2613'0'0,"0"0"-822"0"0,0 0-344 0 0,0 0-52 0 0,0 0-109 0 0,0 0-205 0 0,0 0-321 0 0,0 0-258 0 0,0 0-97 0 0,0 0 50 0 0,0 0 62 0 0,0 0 17 0 0,0 0-21 0 0,6 8-67 0 0,52 46 671 0 0,-37-43-749 0 0,77 55 251 0 0,-97-64-611 0 0,1 0 0 0 0,-1 0-1 0 0,0 0 1 0 0,0 0 0 0 0,0 0-1 0 0,0 0 1 0 0,0 1 0 0 0,0-1 0 0 0,0 0-1 0 0,-1 1 1 0 0,1-1 0 0 0,-1 0 0 0 0,0 1-1 0 0,0-1 1 0 0,0 1 0 0 0,0-1 0 0 0,0 0-1 0 0,0 1 1 0 0,0-1 0 0 0,-1 1-1 0 0,1-1 1 0 0,-1 0 0 0 0,0 0 0 0 0,0 1-1 0 0,0-1 1 0 0,0 0 0 0 0,0 0 0 0 0,0 0-1 0 0,-1 0 1 0 0,1 0 0 0 0,-1 0 0 0 0,1 0-1 0 0,-1 0-7 0 0,-64 54 256 0 0,58-51-233 0 0,-121 54 93 0 0,90-55-1319 0 0,36-28-4208 0 0,7 16 55 0 0,-1 4-6190 0 0</inkml:trace>
  <inkml:trace contextRef="#ctx0" brushRef="#br0" timeOffset="955.789">886 453 12219 0 0,'0'0'2991'0'0,"0"0"-1285"0"0,0 0-414 0 0,0 0 87 0 0,0 0 46 0 0,0 0-72 0 0,0 0-257 0 0,0 0-293 0 0,0 0-156 0 0,0 0-85 0 0,0 0-43 0 0,0 0-69 0 0,-7 14-72 0 0,-52 89 588 0 0,-1-32-513 0 0,-6-6-1085 0 0,43-64-7172 0 0,14-16-4512 0 0,9 8 4829 0 0</inkml:trace>
  <inkml:trace contextRef="#ctx0" brushRef="#br0" timeOffset="1207.99">700 412 6201 0 0,'0'0'4149'0'0,"0"0"-1193"0"0,0 0-559 0 0,0 0-286 0 0,0 0-305 0 0,0 0-313 0 0,0 0-377 0 0,0 0-328 0 0,0 0-225 0 0,0 0-138 0 0,0 0-22 0 0,0 0 18 0 0,0 0 42 0 0,0 6 27 0 0,25 88 1741 0 0,109 53-839 0 0,-118-128-1518 0 0,9 9-513 0 0,-13-9-3600 0 0,-12-18-967 0 0,0 1 2026 0 0,0-1 304 0 0,0 3-9487 0 0</inkml:trace>
</inkml:ink>
</file>

<file path=ppt/ink/ink24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4:46.1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117 5 9602 0 0,'0'0'2359'0'0,"0"0"-464"0"0,0 0-152 0 0,0 0-5 0 0,0 0-66 0 0,0 0-173 0 0,0 0-302 0 0,0 0-297 0 0,0 0-201 0 0,0 0-134 0 0,0 0-89 0 0,0 0-40 0 0,7-4 2026 0 0,-48 48-1158 0 0,0-11-1046 0 0,40-32-242 0 0,1-1-7 0 0,0 0 0 0 0,0 0 16 0 0,0 0 35 0 0,0 0 1 0 0,0 0 14 0 0,0 0 22 0 0,11-5 324 0 0,34-38 10 0 0,-44 43-399 0 0,-1 0-13 0 0,0 0 11 0 0,0 0-10 0 0,0 0-9 0 0,-22 4-651 0 0,15 0-132 0 0,-34 21-1005 0 0,29-15-1988 0 0,2 1-3937 0 0,5-6-4954 0 0</inkml:trace>
</inkml:ink>
</file>

<file path=ppt/ink/ink24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4:46.7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154 0 12299 0 0,'0'0'2923'0'0,"0"0"-1020"0"0,0 0-416 0 0,0 0-116 0 0,0 0-99 0 0,0 0-177 0 0,0 0-247 0 0,0 0-189 0 0,0 0-124 0 0,0 0-88 0 0,0 0-70 0 0,0 0-10 0 0,0 0-22 0 0,-3 2 9 0 0,-72 55 2337 0 0,74-57-2567 0 0,1 0-25 0 0,0 0-22 0 0,0 0-22 0 0,0 0 1 0 0,0 0-2 0 0,0 0-28 0 0,28-3 260 0 0,-17-1 619 0 0,-122 59-468 0 0,109-62-1734 0 0,6-4-7519 0 0,-2 7-3809 0 0</inkml:trace>
</inkml:ink>
</file>

<file path=ppt/ink/ink2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5:40.2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20 4129 0 0,'0'0'1939'0'0,"0"0"-235"0"0,0 0-1 0 0,0 0 96 0 0,0 0 60 0 0,0 0-121 0 0,0 0-279 0 0,0 0-288 0 0,0 0-232 0 0,0 0-170 0 0,0 0-110 0 0,-6 0 3141 0 0,178 4 134 0 0,-31-27-3182 0 0,-133 28-3481 0 0,-9 2-3481 0 0,9-4-3402 0 0,-7-3-191 0 0</inkml:trace>
</inkml:ink>
</file>

<file path=ppt/ink/ink24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5:59.3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17 129 0 0 0,'0'0'335'0'0,"0"0"741"0"0,0 0 282 0 0,0 0 334 0 0,0 0 499 0 0,0 0 280 0 0,0 0 30 0 0,0 0-271 0 0,0 0-406 0 0,0 0-300 0 0,0 0-230 0 0,-2-13-144 0 0,-10-41-132 0 0,10 40-120 0 0,2 14-122 0 0,0 0-152 0 0,0 0-154 0 0,0 0-130 0 0,0 0-106 0 0,14 516 3198 0 0,-13-510-3416 0 0,-1 16 26 0 0,2 1-1 0 0,0-1 1 0 0,2 0-1 0 0,0 0 1 0 0,2 0-1 0 0,0-1 0 0 0,1 1 1 0 0,5 8-42 0 0,-8-25 11 0 0,0-1 1 0 0,1 1-1 0 0,-1-1 0 0 0,1 0 1 0 0,-1 0-1 0 0,1-1 1 0 0,0 0-1 0 0,1 1 0 0 0,-1-2 1 0 0,1 1-1 0 0,-1 0 0 0 0,1-1 1 0 0,0 0-1 0 0,0-1 0 0 0,0 1 1 0 0,0-1-1 0 0,0 0 1 0 0,0-1-1 0 0,0 1 0 0 0,0-1 1 0 0,0 0-1 0 0,0-1 0 0 0,3 0-11 0 0,0-3 31 0 0,0 0 0 0 0,0 0 1 0 0,-1-1-1 0 0,1 0 0 0 0,-1 0 0 0 0,-1-1 0 0 0,1 0 0 0 0,-1 0 0 0 0,0-1 0 0 0,0 0 0 0 0,-1 0 0 0 0,0-1 0 0 0,3-5-31 0 0,19-25 32 0 0,-2-1-1 0 0,-2-1 0 0 0,-1-1 0 0 0,-2-1 1 0 0,-2-1-1 0 0,-2-1 0 0 0,10-42-31 0 0,-19 51 15 0 0,-1-1-1 0 0,-2-1 1 0 0,-1 1 0 0 0,-2-1-1 0 0,-1-17-14 0 0,-1 48 9 0 0,0 0-1 0 0,0-1 0 0 0,0 1 0 0 0,-1-1 0 0 0,0 1 1 0 0,0 0-1 0 0,-1-1 0 0 0,0 1 0 0 0,0 0 0 0 0,0 0 0 0 0,-1 0 1 0 0,1 1-1 0 0,-2-1 0 0 0,1 0 0 0 0,0 1 0 0 0,-1 0 1 0 0,0 0-1 0 0,0 0 0 0 0,-1 0 0 0 0,1 1 0 0 0,-1 0 1 0 0,-4-3-9 0 0,0 43-122 0 0,7 10 215 0 0,3-1 0 0 0,1 1 0 0 0,2-1 0 0 0,4 10-93 0 0,2 39 190 0 0,32 178 263 0 0,4-124-341 0 0,-46-147-156 0 0,1 0 0 0 0,0 1 0 0 0,0-1 0 0 0,0 0 0 0 0,0 1 0 0 0,0-1 0 0 0,1 0 0 0 0,-1 0 0 0 0,0 0 1 0 0,1 0-1 0 0,-1 0 0 0 0,0 0 0 0 0,1-1 0 0 0,-1 1 0 0 0,1 0 0 0 0,-1-1 0 0 0,1 1 0 0 0,-1-1 0 0 0,1 1 0 0 0,0-1 0 0 0,-1 0 0 0 0,1 0 0 0 0,0 0 0 0 0,-1 0 0 0 0,1 0 0 0 0,0 0 0 0 0,-1 0 0 0 0,1 0 0 0 0,-1-1 0 0 0,1 1 0 0 0,0 0 0 0 0,-1-1 1 0 0,1 0-1 0 0,-1 1 0 0 0,1-1 0 0 0,-1 0 0 0 0,0 0 0 0 0,1 0 0 0 0,-1 0 0 0 0,0 0 0 0 0,1 0 0 0 0,-1 0 0 0 0,1-1 44 0 0,17-15-3879 0 0,-3-1-3907 0 0,-9 10-4387 0 0</inkml:trace>
</inkml:ink>
</file>

<file path=ppt/ink/ink24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5:59.8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293 53 9290 0 0,'0'0'2076'0'0,"0"0"-349"0"0,0 0-104 0 0,0 0 123 0 0,0 0 19 0 0,0 0-150 0 0,0 0-284 0 0,0 0-309 0 0,0 0-208 0 0,0 0-131 0 0,0 0-100 0 0,0 0-73 0 0,1-9-68 0 0,-2-25-70 0 0,0 33-343 0 0,-1 0 0 0 0,1 0-1 0 0,0 0 1 0 0,-1 0 0 0 0,1 0 0 0 0,-1 1 0 0 0,1-1 0 0 0,-1 1-1 0 0,1-1 1 0 0,-1 1 0 0 0,0-1 0 0 0,1 1 0 0 0,-1 0 0 0 0,1 0 0 0 0,-1 0-1 0 0,0 0 1 0 0,1 0 0 0 0,-1 0 0 0 0,0 0 0 0 0,1 0 0 0 0,-1 1 0 0 0,0-1-1 0 0,1 1 1 0 0,-1-1 0 0 0,1 1 0 0 0,-1 0 0 0 0,1-1 0 0 0,-1 1-1 0 0,1 0 1 0 0,-1 1-29 0 0,-142 79 802 0 0,142-81-795 0 0,1 1 0 0 0,-1-1-1 0 0,1 1 1 0 0,-1 0 0 0 0,1-1 0 0 0,-1 1 0 0 0,1 0 0 0 0,0 0 0 0 0,-1 0 0 0 0,1 0 0 0 0,0 0-1 0 0,0 1 1 0 0,0-1 0 0 0,0 0 0 0 0,0 0 0 0 0,0 1 0 0 0,0-1 0 0 0,0 1 0 0 0,0-1-1 0 0,1 1 1 0 0,-1-1 0 0 0,1 1 0 0 0,-1-1 0 0 0,1 1 0 0 0,-1-1 0 0 0,1 1 0 0 0,0 0 0 0 0,0-1-1 0 0,0 1 1 0 0,0 0 0 0 0,0-1 0 0 0,0 1 0 0 0,0 0 0 0 0,1-1 0 0 0,-1 1 0 0 0,0-1-1 0 0,1 1 1 0 0,0 0 0 0 0,-1-1 0 0 0,1 1 0 0 0,0-1 0 0 0,0 0 0 0 0,-1 1 0 0 0,1-1 0 0 0,0 0-1 0 0,1 1 1 0 0,-1-1 0 0 0,0 0 0 0 0,0 0 0 0 0,0 0 0 0 0,1 0 0 0 0,-1 0 0 0 0,1 0-1 0 0,-1 0 1 0 0,0-1 0 0 0,1 1 0 0 0,-1 0 0 0 0,1-1 0 0 0,0 1 0 0 0,-1-1 0 0 0,1 0 0 0 0,1 1-7 0 0,136 61 268 0 0,-134-59-244 0 0,0 0 1 0 0,-1 1-1 0 0,0-1 0 0 0,0 1 1 0 0,0 0-1 0 0,0 0 1 0 0,-1 0-1 0 0,1 1 1 0 0,-1-1-1 0 0,0 1 0 0 0,-1 0 1 0 0,1 0-1 0 0,-1 0 1 0 0,0 0-1 0 0,0 0 1 0 0,0 1-1 0 0,-1-1 0 0 0,0 0 1 0 0,0 1-1 0 0,0-1 1 0 0,-1 1-1 0 0,1 0 1 0 0,-1-1-1 0 0,-1 1 0 0 0,1 0-24 0 0,-3 1 32 0 0,-1 0 0 0 0,1-1 0 0 0,-1 1-1 0 0,0-1 1 0 0,-1 0 0 0 0,0 0-1 0 0,0-1 1 0 0,0 1 0 0 0,0-1 0 0 0,-1 0-1 0 0,0-1 1 0 0,0 1 0 0 0,0-1 0 0 0,-4 2-32 0 0,-6 4-139 0 0,0-2-1 0 0,0 1 1 0 0,0-2 0 0 0,-1 0 0 0 0,0-1 0 0 0,0-1 0 0 0,-1-1 0 0 0,0 0 0 0 0,1-1 0 0 0,-1-1 0 0 0,0-1 0 0 0,-6 0 139 0 0,27-17-3966 0 0,22-5-81 0 0,-12 11-1209 0 0,-3 2-4165 0 0</inkml:trace>
</inkml:ink>
</file>

<file path=ppt/ink/ink24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6:00.2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0 299 0 0 0,'0'0'919'0'0,"0"0"436"0"0,0 0 391 0 0,0 0 339 0 0,0 0 125 0 0,0 0-45 0 0,0 0-189 0 0,0 0-242 0 0,0 0-223 0 0,0 0-184 0 0,0 0-158 0 0,0 0-151 0 0,27 6-73 0 0,83 17-99 0 0,-57-26 332 0 0,-45-2-887 0 0,8-2-43 0 0,1-2 0 0 0,-1 0 0 0 0,0-1 0 0 0,-1 0 0 0 0,0-1 0 0 0,-1-1 0 0 0,0-1 0 0 0,-1 0 0 0 0,0 0 0 0 0,-1-1 0 0 0,0-1 0 0 0,-2 0 0 0 0,0 0 0 0 0,0-1 0 0 0,-1-1 0 0 0,1-4-248 0 0,-9 18 10 0 0,0 1 1 0 0,1-1-1 0 0,-1 1 1 0 0,0-1-1 0 0,0 0 1 0 0,-1 0-1 0 0,1 1 1 0 0,-1-1-1 0 0,1 0 1 0 0,-1 0-1 0 0,0 0 1 0 0,0 0-1 0 0,0 1 1 0 0,0-1-1 0 0,-1 0 1 0 0,1 0-1 0 0,-1 0 1 0 0,0 0-1 0 0,0 1 1 0 0,0-1-1 0 0,0 0 1 0 0,0 1-1 0 0,0-1 1 0 0,-1 1-1 0 0,1-1 1 0 0,-1 1-1 0 0,0 0 0 0 0,0 0 1 0 0,0 0-1 0 0,0 0 1 0 0,0 0-1 0 0,0 0 1 0 0,0 0-1 0 0,-1 1 1 0 0,1-1-1 0 0,0 1 1 0 0,-1-1-1 0 0,0 1 1 0 0,1 0-1 0 0,-1 0 1 0 0,0 0-1 0 0,1 1 1 0 0,-2-1-11 0 0,-5 0-3 0 0,0 1 1 0 0,0 0-1 0 0,1 0 0 0 0,-1 1 1 0 0,0 0-1 0 0,1 1 1 0 0,-1 0-1 0 0,1 0 1 0 0,-1 1-1 0 0,1 0 0 0 0,0 0 1 0 0,0 1-1 0 0,1 0 1 0 0,-1 1-1 0 0,1 0 1 0 0,0 0-1 0 0,0 0 0 0 0,-4 4 3 0 0,-5 6 18 0 0,0 0-1 0 0,1 1 0 0 0,0 1 1 0 0,1 0-1 0 0,1 1 0 0 0,-9 17-17 0 0,16-24 14 0 0,0 1 0 0 0,1-1 0 0 0,1 1 0 0 0,0 0 0 0 0,0 1 0 0 0,1-1 0 0 0,1 0 0 0 0,0 1 0 0 0,0 0 0 0 0,2-1 0 0 0,-1 1 0 0 0,2 0-1 0 0,0 8-13 0 0,2-14 29 0 0,0-1 0 0 0,0 1 0 0 0,0-1-1 0 0,1 1 1 0 0,0-1 0 0 0,0 0-1 0 0,1-1 1 0 0,-1 1 0 0 0,1-1 0 0 0,0 0-1 0 0,1 0 1 0 0,-1-1 0 0 0,1 1-1 0 0,0-1 1 0 0,0 0 0 0 0,1-1-1 0 0,-1 1 1 0 0,1-1 0 0 0,-1-1 0 0 0,1 1-1 0 0,6 0-28 0 0,10 4 51 0 0,1-2 0 0 0,0 0 0 0 0,0-2-1 0 0,0 0 1 0 0,1-2 0 0 0,-1-1 0 0 0,0 0 0 0 0,1-2-1 0 0,-1-1 1 0 0,0-1 0 0 0,0-1 0 0 0,20-7-51 0 0,17-15-2091 0 0,-43 18-3201 0 0,-9 4-7060 0 0</inkml:trace>
</inkml:ink>
</file>

<file path=ppt/ink/ink24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6:10.3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260 38 17820 0 0,'0'0'2011'0'0,"0"0"-513"0"0,0 0-198 0 0,0 0-153 0 0,0 0-239 0 0,0 0-215 0 0,0 0-207 0 0,0 0-169 0 0,0 0-74 0 0,0 0-43 0 0,0 0-36 0 0,0 0-21 0 0,-27 10-26 0 0,-83 35-36 0 0,45 3 54 0 0,55-35-108 0 0,5-6-22 0 0,0-1 0 0 0,0 1 1 0 0,1 0-1 0 0,-1 0 0 0 0,2 1 0 0 0,-1-1 1 0 0,1 1-1 0 0,0 0 0 0 0,0 0 0 0 0,1 0 1 0 0,0 0-1 0 0,1 0 0 0 0,0 0 0 0 0,0 1 1 0 0,1-1-1 0 0,0 7-5 0 0,3-10 9 0 0,0 0-1 0 0,0-1 1 0 0,0 0 0 0 0,1 1-1 0 0,0-1 1 0 0,0 0 0 0 0,0-1-1 0 0,0 1 1 0 0,1-1 0 0 0,-1 0-1 0 0,1 0 1 0 0,0 0 0 0 0,0 0 0 0 0,0-1-1 0 0,0 0 1 0 0,0 0 0 0 0,1-1-1 0 0,-1 1 1 0 0,1-1 0 0 0,-1 0-1 0 0,1 0 1 0 0,-1-1 0 0 0,1 0-1 0 0,-1 0 1 0 0,1 0 0 0 0,-1-1 0 0 0,2 0-9 0 0,5 1-1 0 0,1-1 1 0 0,0 0 0 0 0,-1-1 0 0 0,1-1 0 0 0,-1 0 0 0 0,0-1-1 0 0,0 0 1 0 0,0-1 0 0 0,-1 0 0 0 0,1-1 0 0 0,-1 0 0 0 0,0 0 0 0 0,5-5 0 0 0,47-42-2626 0 0,-54 46 1243 0 0,4-5-5321 0 0,-6 5-5253 0 0</inkml:trace>
  <inkml:trace contextRef="#ctx0" brushRef="#br0" timeOffset="402.661">779 1 17716 0 0,'0'0'1744'0'0,"0"0"-500"0"0,0 0-214 0 0,0 0-115 0 0,0 0-191 0 0,0 0-181 0 0,0 0-120 0 0,0 0-101 0 0,0 0-50 0 0,0 0-17 0 0,0 0-48 0 0,0 0-57 0 0,0 0-30 0 0,-28 13-26 0 0,-84 43-30 0 0,71-24 44 0 0,38-23-103 0 0,2-6 7 0 0,0 0 0 0 0,0 0-1 0 0,1 0 1 0 0,-1 0 0 0 0,1 0-1 0 0,0 0 1 0 0,0 0 0 0 0,0 0 0 0 0,0 0-1 0 0,0 0 1 0 0,1 1 0 0 0,0-1-1 0 0,-1 0 1 0 0,1 0 0 0 0,0 0 0 0 0,0-1-1 0 0,1 1 1 0 0,-1 0 0 0 0,1 0-1 0 0,-1-1 1 0 0,1 1 0 0 0,0 0-1 0 0,0-1 1 0 0,0 0 0 0 0,0 1 0 0 0,0-1-1 0 0,1 0 1 0 0,-1 0 0 0 0,1-1-1 0 0,-1 1 1 0 0,1 0 0 0 0,0-1 0 0 0,-1 1-1 0 0,1-1 1 0 0,0 0 0 0 0,0 0-1 0 0,0 0 1 0 0,0 0 0 0 0,0-1-1 0 0,0 1 1 0 0,3-1-12 0 0,31 20 267 0 0,-34-18-202 0 0,0-1-1 0 0,0 1 1 0 0,0 0 0 0 0,0 0-1 0 0,-1 0 1 0 0,1 0 0 0 0,-1 0-1 0 0,0 1 1 0 0,1-1 0 0 0,-1 1-1 0 0,0 0 1 0 0,0 0-1 0 0,-1 0 1 0 0,1-1 0 0 0,-1 1-1 0 0,1 1 1 0 0,-1-1 0 0 0,0 0-1 0 0,0 0 1 0 0,0 0 0 0 0,-1 1-1 0 0,1-1 1 0 0,-1 0 0 0 0,1 1-1 0 0,-1-1 1 0 0,0 1 0 0 0,-1-1-1 0 0,1 0 1 0 0,-1 1-1 0 0,1-1 1 0 0,-1 0 0 0 0,0 0-1 0 0,0 1 1 0 0,0-1 0 0 0,-1 0-1 0 0,1 0 1 0 0,-1 0 0 0 0,0 0-1 0 0,1-1 1 0 0,-1 1 0 0 0,-1 0-1 0 0,0 1-64 0 0,-8 4 34 0 0,1 0 0 0 0,-1-1-1 0 0,-1 0 1 0 0,1-1 0 0 0,-1 0 0 0 0,0-1-1 0 0,-1 0 1 0 0,1-1 0 0 0,-1-1 0 0 0,1 0-1 0 0,-1 0 1 0 0,0-1 0 0 0,0-1 0 0 0,-1 0-1 0 0,1-1 1 0 0,0-1 0 0 0,-10-1-34 0 0,-18-17-1354 0 0,33 2-6302 0 0,7 10-4856 0 0</inkml:trace>
</inkml:ink>
</file>

<file path=ppt/ink/ink24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6:06.7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11 628 13739 0 0,'0'0'1614'0'0,"0"0"-605"0"0,0 0-169 0 0,0 0 210 0 0,0 0 214 0 0,0 0 32 0 0,0 0-207 0 0,0 0-293 0 0,0 0-195 0 0,0 0-145 0 0,0 0-80 0 0,0 0-61 0 0,0 0-56 0 0,-1 31-70 0 0,-8 140 45 0 0,8-83-492 0 0,1-87-34 0 0,0-1-233 0 0,0 0-402 0 0,1-5-2997 0 0,1-5-534 0 0,1 3-1702 0 0,-1 3-2423 0 0</inkml:trace>
  <inkml:trace contextRef="#ctx0" brushRef="#br0" timeOffset="153.988">19 330 14075 0 0,'0'0'2223'0'0,"0"0"-481"0"0,0 0-247 0 0,0 0-147 0 0,0 0-192 0 0,0 0-229 0 0,0 0-269 0 0,0 0-260 0 0,0 0-197 0 0,0 0-176 0 0,0 0-127 0 0,0 0-62 0 0,0 0-5 0 0,-4-9-8 0 0,0-4 91 0 0,-3-8-126 0 0,9 45-1116 0 0,1 0-1961 0 0,-1-8-2996 0 0,-2-4-5503 0 0</inkml:trace>
  <inkml:trace contextRef="#ctx0" brushRef="#br0" timeOffset="586.904">192 989 10634 0 0,'0'0'3041'0'0,"0"0"-1206"0"0,0 0-368 0 0,0 0 1 0 0,0 0-158 0 0,0 0-271 0 0,0 0-256 0 0,0 0-199 0 0,0 0-88 0 0,0 0-28 0 0,0 0-4 0 0,0 0-3 0 0,0 0-16 0 0,8-27-41 0 0,41-127 276 0 0,11 4 624 0 0,-50 165-1657 0 0,-6 37 384 0 0,-4-45-23 0 0,0 0 0 0 0,0 0 0 0 0,1 0 0 0 0,0 0 0 0 0,0 0 1 0 0,0 0-1 0 0,1 0 0 0 0,0 0 0 0 0,1-1 0 0 0,-1 1 0 0 0,1-1 0 0 0,0 1 0 0 0,3 2-8 0 0,-5-6 49 0 0,1-1 0 0 0,0 1 0 0 0,0 0 1 0 0,0-1-1 0 0,0 0 0 0 0,0 0 0 0 0,0 1 1 0 0,1-1-1 0 0,-1 0 0 0 0,1-1 0 0 0,-1 1 1 0 0,1 0-1 0 0,0-1 0 0 0,0 0 0 0 0,0 1 1 0 0,-1-1-1 0 0,1 0 0 0 0,0-1 0 0 0,0 1 1 0 0,1 0-1 0 0,-1-1 0 0 0,0 0 0 0 0,0 1 0 0 0,0-1 1 0 0,0-1-1 0 0,3 1-49 0 0,2-3 116 0 0,1 0 0 0 0,-1 0 0 0 0,0-1 0 0 0,0 0 0 0 0,0-1 0 0 0,0 1 0 0 0,-1-1 0 0 0,0-1 0 0 0,0 0 0 0 0,0 0 0 0 0,-1 0 0 0 0,0-1-1 0 0,0 0 1 0 0,0 0 0 0 0,-1 0 0 0 0,0-1 0 0 0,-1 1 0 0 0,1-1 0 0 0,-1 0 0 0 0,-1-1 0 0 0,2-4-116 0 0,25-115 50 0 0,-28 101-3403 0 0,-2-2-3465 0 0,0 25-5760 0 0</inkml:trace>
  <inkml:trace contextRef="#ctx0" brushRef="#br0" timeOffset="1356.587">713 738 1720 0 0,'0'0'2701'0'0,"0"0"-582"0"0,0 0-211 0 0,0 0 1 0 0,0 0-190 0 0,0 0-324 0 0,0 0-383 0 0,0 0-302 0 0,0 0-96 0 0,0 0 11 0 0,0 0 13 0 0,0 0-20 0 0,0 0-27 0 0,14-1-31 0 0,110-16 1532 0 0,-118 16-1949 0 0,1 1 1 0 0,-1-1-1 0 0,0-1 1 0 0,0 0-1 0 0,0 1 0 0 0,0-2 1 0 0,0 1-1 0 0,-1-1 0 0 0,1 0 1 0 0,-1 0-1 0 0,0 0 0 0 0,1-1 1 0 0,-1 0-1 0 0,-1 0 0 0 0,1 0 1 0 0,-1 0-1 0 0,1-1 0 0 0,-1 0 1 0 0,-1 0-1 0 0,1 0 0 0 0,-1 0 1 0 0,1-1-1 0 0,-2 1 0 0 0,1-1 1 0 0,-1 0-1 0 0,1 0 0 0 0,-2 0 1 0 0,1 0-1 0 0,0-5-143 0 0,-4 6 19 0 0,0 1 0 0 0,0 1 0 0 0,0-1 0 0 0,-1 0 0 0 0,1 1 0 0 0,-1-1 0 0 0,0 1 0 0 0,0 0 0 0 0,-1 0 0 0 0,1 0 0 0 0,-1 0 0 0 0,1 0 0 0 0,-1 1 0 0 0,0 0 0 0 0,0-1 0 0 0,0 2 0 0 0,0-1 0 0 0,0 0 0 0 0,0 1 0 0 0,-1 0 0 0 0,1 0 0 0 0,0 0 0 0 0,-1 0 0 0 0,1 1 0 0 0,-1 0 0 0 0,1 0 0 0 0,-1 0 0 0 0,1 0 0 0 0,-1 1 0 0 0,1-1 0 0 0,0 1 0 0 0,-2 1-19 0 0,-4 2 1 0 0,0 1 0 0 0,0 0 0 0 0,1 1 0 0 0,0 0 0 0 0,0 0 0 0 0,1 1 0 0 0,0 0 0 0 0,0 0 0 0 0,0 1 0 0 0,1 0 0 0 0,0 1 0 0 0,1-1 0 0 0,0 1 0 0 0,0 1 0 0 0,1-1 0 0 0,0 1 0 0 0,0 0 0 0 0,2 0 0 0 0,-1 0 0 0 0,1 0 0 0 0,0 1 0 0 0,1 0 0 0 0,0-1 0 0 0,1 1 0 0 0,0 0 0 0 0,1 0 0 0 0,0-1 0 0 0,1 1 0 0 0,1 6-1 0 0,-1-10 22 0 0,0 1-1 0 0,0-1 1 0 0,1 0-1 0 0,0 0 1 0 0,1 1-1 0 0,-1-2 0 0 0,2 1 1 0 0,-1 0-1 0 0,0 0 1 0 0,1-1-1 0 0,1 0 0 0 0,-1 0 1 0 0,1 0-1 0 0,0 0 1 0 0,0-1-1 0 0,0 0 0 0 0,1 0 1 0 0,0 0-1 0 0,0-1 1 0 0,0 0-1 0 0,1 0 1 0 0,-1 0-1 0 0,1-1 0 0 0,0 0 1 0 0,0 0-1 0 0,5 0-21 0 0,0 1-20 0 0,0-1 0 0 0,0 0-1 0 0,0-1 1 0 0,1-1 0 0 0,-1 0-1 0 0,1 0 1 0 0,-1-1 0 0 0,1-1-1 0 0,-1 0 1 0 0,0-1 0 0 0,1 0-1 0 0,-1-1 1 0 0,0 0 0 0 0,0-1 0 0 0,6-3 20 0 0,16-7-947 0 0,4-1-2168 0 0,-16 3-4815 0 0,-15 4-3864 0 0</inkml:trace>
  <inkml:trace contextRef="#ctx0" brushRef="#br0" timeOffset="1966.221">1215 945 2104 0 0,'0'0'3226'0'0,"0"0"-538"0"0,0 0-137 0 0,0 0-25 0 0,0 0-112 0 0,0 0-195 0 0,0 0-295 0 0,0 0-342 0 0,0 0-375 0 0,0 0-314 0 0,0 0-227 0 0,0 0-131 0 0,1-10-46 0 0,48-160 1973 0 0,-49 169-2450 0 0,8-18 71 0 0,0 1 0 0 0,2 0 1 0 0,0 1-1 0 0,1 0 0 0 0,0 1 0 0 0,1 0 1 0 0,1 1-1 0 0,1 0 0 0 0,0 1 1 0 0,0 1-1 0 0,6-4-83 0 0,44-9-93 0 0,-58 70 149 0 0,-40 101 24 0 0,32-80-135 0 0,3-64 58 0 0,0 0-1 0 0,0-1 1 0 0,0 1-1 0 0,1 0 1 0 0,-1 0 0 0 0,0-1-1 0 0,1 1 1 0 0,-1-1-1 0 0,0 1 1 0 0,1-1-1 0 0,-1 1 1 0 0,0-1 0 0 0,1 0-1 0 0,-1 0 1 0 0,1 0-1 0 0,-1 0 1 0 0,1 0 0 0 0,-1 0-1 0 0,0 0 1 0 0,1 0-1 0 0,-1 0 1 0 0,1-1-1 0 0,-1 1 1 0 0,0-1 0 0 0,1 1-1 0 0,-1-1 1 0 0,0 1-1 0 0,1-1 1 0 0,-1 0 0 0 0,0 0-1 0 0,0 1 1 0 0,1-2-3 0 0,248-188 126 0 0,-249 188-127 0 0,-1 1-1 0 0,1 0 0 0 0,0 0 1 0 0,0 0-1 0 0,0 0 0 0 0,0 0 0 0 0,0 0 1 0 0,0 0-1 0 0,0 0 0 0 0,1 0 1 0 0,-1 0-1 0 0,0 1 0 0 0,0-1 0 0 0,1 1 1 0 0,-1-1-1 0 0,0 1 0 0 0,1-1 0 0 0,-1 1 1 0 0,1 0-1 0 0,-1-1 0 0 0,1 1 1 0 0,-1 0-1 0 0,0 0 0 0 0,1 0 0 0 0,-1 0 1 0 0,1 0-1 0 0,-1 1 0 0 0,1-1 1 0 0,-1 0-1 0 0,0 1 0 0 0,1-1 0 0 0,-1 1 1 0 0,0-1-1 0 0,1 1 0 0 0,-1 0 1 0 0,0-1-1 0 0,0 1 0 0 0,0 0 0 0 0,1 0 1 0 0,-1 0-1 0 0,0 0 0 0 0,0 0 0 0 0,0 0 1 0 0,0 0-1 0 0,-1 0 0 0 0,1 0 1 0 0,0 1-1 0 0,0-1 0 0 0,-1 0 0 0 0,1 1 1 0 0,-1-1-1 0 0,1 0 0 0 0,-1 1 1 0 0,1-1-1 0 0,-1 1 2 0 0,-10 101 76 0 0,10-103-76 0 0,-4 15-8 0 0,1 0 0 0 0,1 0 0 0 0,0 0 0 0 0,1 1 1 0 0,1-1-1 0 0,0 0 0 0 0,1 1 0 0 0,2 4 8 0 0,-3-18-83 0 0,1 0 0 0 0,0 0 0 0 0,0-1-1 0 0,0 1 1 0 0,0 0 0 0 0,1-1 0 0 0,-1 1 0 0 0,0-1 0 0 0,1 1 0 0 0,-1-1-1 0 0,1 1 1 0 0,-1-1 0 0 0,1 0 0 0 0,0 0 0 0 0,-1 0 0 0 0,1 0 0 0 0,0 0-1 0 0,0 0 1 0 0,0 0 0 0 0,0-1 0 0 0,0 1 0 0 0,0-1 0 0 0,0 1-1 0 0,0-1 1 0 0,0 0 0 0 0,0 0 0 0 0,0 0 0 0 0,0 0 0 0 0,0 0 0 0 0,0 0-1 0 0,0 0 1 0 0,0-1 0 0 0,0 1 0 0 0,0-1 0 0 0,0 0 0 0 0,0 1-1 0 0,-1-1 1 0 0,1 0 0 0 0,0 0 0 0 0,0 0 83 0 0,14-8-2370 0 0,1 0-3930 0 0,-9 5-3465 0 0</inkml:trace>
  <inkml:trace contextRef="#ctx0" brushRef="#br0" timeOffset="2732.291">2318 639 10298 0 0,'0'0'2677'0'0,"0"0"-514"0"0,0 0-257 0 0,0 0-337 0 0,0 0-372 0 0,0 0-349 0 0,0 0-275 0 0,0 0-102 0 0,0 0-6 0 0,0 0 5 0 0,0 0-35 0 0,0 0-39 0 0,0 0-56 0 0,-32 19-71 0 0,-97 60-54 0 0,64-22 66 0 0,58-50-268 0 0,1 0 0 0 0,0 1-1 0 0,0-1 1 0 0,1 2-1 0 0,0-1 1 0 0,1 0 0 0 0,0 1-1 0 0,0 0 1 0 0,1 0-1 0 0,0 0 1 0 0,0 0 0 0 0,1 1-1 0 0,0-1 1 0 0,1 1 0 0 0,-1 9-13 0 0,4-17 9 0 0,-1 1 1 0 0,1-1-1 0 0,0 0 1 0 0,0 0-1 0 0,0 0 1 0 0,0 0-1 0 0,0 0 1 0 0,0 0-1 0 0,0-1 1 0 0,1 1-1 0 0,-1-1 1 0 0,1 1-1 0 0,-1-1 1 0 0,1 0-1 0 0,-1 0 1 0 0,1 0-1 0 0,0 0 1 0 0,-1-1 0 0 0,1 1-1 0 0,0-1 1 0 0,0 0-1 0 0,0 1 1 0 0,-1-1-1 0 0,1 0 1 0 0,0-1-1 0 0,0 1 1 0 0,0 0-1 0 0,-1-1 1 0 0,1 0-1 0 0,0 1 1 0 0,-1-1-1 0 0,1 0 1 0 0,0-1-1 0 0,-1 1 1 0 0,1 0-1 0 0,0-1-9 0 0,50-27 389 0 0,-2-3-1 0 0,-1-2 0 0 0,43-37-388 0 0,-53 40 169 0 0,-38 30-166 0 0,-1-1 0 0 0,0 1 0 0 0,1 0 1 0 0,-1 0-1 0 0,1 0 0 0 0,-1 0 0 0 0,1 0 0 0 0,-1 1 0 0 0,1-1 1 0 0,0 0-1 0 0,-1 1 0 0 0,1-1 0 0 0,0 1 0 0 0,0 0 0 0 0,-1-1 1 0 0,1 1-1 0 0,0 0 0 0 0,0 0 0 0 0,-1 0 0 0 0,1 0 0 0 0,0 1 1 0 0,0-1-1 0 0,-1 0 0 0 0,1 1 0 0 0,0-1 0 0 0,0 1 0 0 0,-1 0 1 0 0,1-1-1 0 0,-1 1 0 0 0,1 0 0 0 0,-1 0 0 0 0,1 0 0 0 0,-1 0 0 0 0,1 0 1 0 0,0 1-4 0 0,4 27-17 0 0,-5-23 21 0 0,0 1 0 0 0,0-1 0 0 0,0 0 0 0 0,1 0 0 0 0,0 0 0 0 0,0 0 0 0 0,1 0 0 0 0,-1 0 0 0 0,1 0 0 0 0,0-1 0 0 0,1 1 0 0 0,0-1 0 0 0,0 0 0 0 0,0 0 0 0 0,0-1 1 0 0,1 1-1 0 0,-1-1 0 0 0,6 4-4 0 0,-4-4 4 0 0,1-1 0 0 0,-1 1-1 0 0,1-1 1 0 0,0-1 0 0 0,0 1 0 0 0,0-1 0 0 0,0 0 0 0 0,0-1 0 0 0,0 0 0 0 0,0 0 0 0 0,1 0 0 0 0,-1-1 0 0 0,0 0-1 0 0,1-1 1 0 0,-1 1 0 0 0,0-1 0 0 0,0-1 0 0 0,1 1 0 0 0,-1-1 0 0 0,-1-1 0 0 0,1 1 0 0 0,0-1 0 0 0,0-1 0 0 0,-1 1 0 0 0,0-1-1 0 0,1 0-3 0 0,14-10 103 0 0,0-1 0 0 0,-2-1-1 0 0,0-1 1 0 0,-1 0 0 0 0,0-1-1 0 0,-2-1 1 0 0,2-3-103 0 0,8-16 177 0 0,-1 0 0 0 0,-2-2 0 0 0,-1-1 0 0 0,12-35-177 0 0,-14 28 11 0 0,-3-1-1 0 0,-2 0 1 0 0,-2-1-1 0 0,-2-1 1 0 0,-3 0-1 0 0,-1 0 1 0 0,-3-1-1 0 0,-2-15-10 0 0,-2 65 4 0 0,1 0-1 0 0,-1 0 1 0 0,0 1 0 0 0,1-1-1 0 0,-1 0 1 0 0,0 0 0 0 0,0 0 0 0 0,0 0-1 0 0,0 0 1 0 0,-1 0 0 0 0,1 0-1 0 0,0 0 1 0 0,-1 0 0 0 0,0 1-1 0 0,1-1 1 0 0,-1 0 0 0 0,0 0-1 0 0,0 0 1 0 0,0 1 0 0 0,0-1-1 0 0,0 1 1 0 0,0-1 0 0 0,0 1 0 0 0,-1-1-1 0 0,1 1 1 0 0,-1-1 0 0 0,1 1-1 0 0,-1 0 1 0 0,1 0 0 0 0,-1 0-1 0 0,0 0 1 0 0,1 0 0 0 0,-1 0-1 0 0,0 1 1 0 0,0-1 0 0 0,0 0-1 0 0,1 1 1 0 0,-1-1 0 0 0,0 1 0 0 0,0 0-1 0 0,0 0 1 0 0,0 0 0 0 0,0 0-1 0 0,0 0 1 0 0,0 0 0 0 0,0 0-1 0 0,0 1 1 0 0,0-1 0 0 0,0 1-1 0 0,1-1 1 0 0,-1 1-4 0 0,-6 4 7 0 0,1 0 0 0 0,-1 0-1 0 0,1 1 1 0 0,0 0 0 0 0,1 1 0 0 0,0-1 0 0 0,0 1-1 0 0,0 1 1 0 0,1-1 0 0 0,0 1 0 0 0,0 0 0 0 0,1 0-1 0 0,0 0 1 0 0,1 0 0 0 0,-1 1 0 0 0,2 0 0 0 0,-1-1-1 0 0,1 1 1 0 0,0 0 0 0 0,1 6-7 0 0,-3 21 81 0 0,2 0-1 0 0,2 0 1 0 0,1 0-1 0 0,2-1 1 0 0,1 1 0 0 0,3 6-81 0 0,4 8 92 0 0,3-1 0 0 0,1-1 1 0 0,3-1-1 0 0,2 0 0 0 0,1-1 1 0 0,19 27-93 0 0,27 49-58 0 0,-60-107 32 0 0,-7-15 2 0 0,0 0-30 0 0,-3-20-895 0 0,-34-65-3501 0 0,20 46-15 0 0,0-1-5046 0 0,10 25-532 0 0</inkml:trace>
  <inkml:trace contextRef="#ctx0" brushRef="#br0" timeOffset="2966.156">2614 348 12131 0 0,'0'0'1488'0'0,"0"0"-381"0"0,0 0-19 0 0,0 0 306 0 0,0 0 205 0 0,0 0-4 0 0,0 0-130 0 0,0 0-256 0 0,0 0-239 0 0,0 0-163 0 0,0 0-164 0 0,35 14-97 0 0,111 40-73 0 0,-47-38 287 0 0,-61-14-628 0 0,1-2 0 0 0,0-2 0 0 0,0-1-1 0 0,-1-2 1 0 0,1-2 0 0 0,20-7-132 0 0,-20 5-37 0 0,2 0-1186 0 0,-15-1-6442 0 0,-23 9-1890 0 0</inkml:trace>
  <inkml:trace contextRef="#ctx0" brushRef="#br0" timeOffset="3140.064">3505 558 13803 0 0,'0'0'1846'0'0,"0"0"-647"0"0,0 0-266 0 0,0 0-38 0 0,0 0-88 0 0,0 0-159 0 0,0 0-225 0 0,0 0-203 0 0,0 0-134 0 0,0 0-56 0 0,1 31-26 0 0,3 96-35 0 0,10-82-209 0 0,0-36-1284 0 0,-3-7-5704 0 0,-7-2-3675 0 0</inkml:trace>
  <inkml:trace contextRef="#ctx0" brushRef="#br0" timeOffset="3306.396">3524 370 16756 0 0,'0'0'4510'0'0,"0"0"-2510"0"0,0 0-891 0 0,0 0-161 0 0,0 0-187 0 0,0 0-198 0 0,0 0-186 0 0,0 0-177 0 0,0 0-154 0 0,0 0-68 0 0,0 0-34 0 0,0 0-24 0 0,0 0-6 0 0,-1-3-58 0 0,5-8-169 0 0,11 24-853 0 0,3 3-1472 0 0,-5-6-3041 0 0,-3-2-6390 0 0</inkml:trace>
</inkml:ink>
</file>

<file path=ppt/ink/ink24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6:05.9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0 295 5721 0 0,'0'0'1493'0'0,"0"0"-349"0"0,0 0 39 0 0,0 0 249 0 0,0 0 139 0 0,0 0-91 0 0,0 0-223 0 0,0 0-211 0 0,0 0-160 0 0,0 0-103 0 0,0 0-86 0 0,23-8-55 0 0,72-28-63 0 0,-40 5 664 0 0,-46 21-905 0 0,-1 0-14 0 0,-1 0-1 0 0,0-1 0 0 0,0 0 1 0 0,-1 0-1 0 0,-1-1 0 0 0,0 1 0 0 0,0-1 1 0 0,-1 0-1 0 0,-1-1 0 0 0,0 1 1 0 0,-1-1-1 0 0,0 1 0 0 0,-1-1 1 0 0,0 0-1 0 0,-1 1 0 0 0,-1-9-323 0 0,1 21 158 0 0,0 0-5 0 0,0 0-42 0 0,0 0-31 0 0,0 0-24 0 0,0 0-24 0 0,0 0-24 0 0,0 0-19 0 0,0 29-49 0 0,9 692 1310 0 0,-12-656-1212 0 0,-4 0 0 0 0,-2 0 1 0 0,-3 0-1 0 0,-12 35-38 0 0,9-58 43 0 0,18-84-530 0 0,81-147-4350 0 0,-62 148 2420 0 0,-3 6-464 0 0,-4 8-2990 0 0,-3 4-5173 0 0</inkml:trace>
  <inkml:trace contextRef="#ctx0" brushRef="#br0" timeOffset="526.728">610 229 5769 0 0,'0'0'2509'0'0,"0"0"-545"0"0,0 0-169 0 0,0 0 100 0 0,0 0 42 0 0,0 0-129 0 0,0 0-266 0 0,0 0-327 0 0,0 0-288 0 0,0 0-201 0 0,0 0-202 0 0,0 0-161 0 0,0 0-121 0 0,-7-1-32 0 0,2 2-140 0 0,0-1-1 0 0,1 1 1 0 0,-1 0-1 0 0,0 0 0 0 0,0 0 1 0 0,1 0-1 0 0,-1 1 1 0 0,0 0-1 0 0,1 0 1 0 0,0 0-1 0 0,-1 1 0 0 0,1-1 1 0 0,0 1-1 0 0,0 0 1 0 0,0 0-1 0 0,1 1 1 0 0,-4 2-70 0 0,-225 215 1335 0 0,225-215-1308 0 0,1 0 1 0 0,-1 0-1 0 0,2 1 1 0 0,-1 0-1 0 0,1 1 1 0 0,0-1-1 0 0,1 1 1 0 0,-1 0 0 0 0,1 0-1 0 0,1 0 1 0 0,0 0-1 0 0,0 1 1 0 0,1-1-1 0 0,0 1 1 0 0,-1 4-28 0 0,5-10 31 0 0,0 0 0 0 0,0 0 0 0 0,0 0 0 0 0,0 0 1 0 0,0 0-1 0 0,0 0 0 0 0,1 0 0 0 0,-1 0 0 0 0,1-1 0 0 0,0 0 0 0 0,0 1 0 0 0,0-1 0 0 0,0 0 0 0 0,0 0 1 0 0,1-1-1 0 0,-1 1 0 0 0,0-1 0 0 0,1 1 0 0 0,-1-1 0 0 0,1 0 0 0 0,-1-1 0 0 0,1 1 0 0 0,0-1 1 0 0,-1 1-1 0 0,1-1 0 0 0,0 0 0 0 0,2 0-31 0 0,-1 0 35 0 0,40 6 297 0 0,-36-7-274 0 0,0 2-1 0 0,0-1 1 0 0,0 1-1 0 0,-1 0 1 0 0,1 1 0 0 0,0 0-1 0 0,-1 1 1 0 0,1 0-1 0 0,-1 0 1 0 0,1 1 0 0 0,-1-1-1 0 0,-1 2 1 0 0,1-1-1 0 0,0 1 1 0 0,0 2-58 0 0,-4-1 58 0 0,-2 0 0 0 0,1 0 0 0 0,-1 1-1 0 0,1-1 1 0 0,-2 1 0 0 0,1-1 0 0 0,-1 1 0 0 0,0 0 0 0 0,0 0-1 0 0,-1-1 1 0 0,0 1 0 0 0,0 0 0 0 0,-1 0 0 0 0,0 0 0 0 0,0 0-58 0 0,0 4 59 0 0,-11 81 274 0 0,12-91-331 0 0,-1 2 0 0 0,1-1 0 0 0,0 1 0 0 0,-1 0 0 0 0,1-1 0 0 0,0 1 0 0 0,1 0 0 0 0,-1 0 0 0 0,0-1 0 0 0,1 1 0 0 0,-1 0 0 0 0,1-1 0 0 0,0 1 1 0 0,0-1-1 0 0,0 1 0 0 0,0-1 0 0 0,1 1 0 0 0,-1-1 0 0 0,1 0 0 0 0,-1 0 0 0 0,1 1 0 0 0,0-1 0 0 0,0 0 0 0 0,-1-1 0 0 0,2 1 0 0 0,-1 0 0 0 0,0 0-2 0 0,28-2-25 0 0,-23-22-1213 0 0,-3 8-2881 0 0,-4 5-4237 0 0,0 8 6064 0 0,0 0-10075 0 0</inkml:trace>
</inkml:ink>
</file>

<file path=ppt/ink/ink24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0:29.1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1 850 10226 0 0,'0'0'3756'0'0,"0"0"-2348"0"0,0 0-509 0 0,0 0 193 0 0,0 0 175 0 0,33-8 35 0 0,103-25-91 0 0,-108 29-724 0 0,-1-2 1 0 0,0-1 0 0 0,0-1-1 0 0,0-2 1 0 0,-1 0 0 0 0,-1-2 0 0 0,0 0-1 0 0,0-2 1 0 0,-1-1 0 0 0,-1-1 0 0 0,6-6-488 0 0,30-33 258 0 0,-2-3 0 0 0,-3-1 1 0 0,-2-4-1 0 0,-3-1 0 0 0,26-48-258 0 0,-7 13 73 0 0,-53 78-47 0 0,-6 6-16 0 0,0 1-1 0 0,1 1 1 0 0,0-1 0 0 0,2 2 0 0 0,-1-1 0 0 0,1 2 0 0 0,1 0-1 0 0,0 0 1 0 0,1 1 0 0 0,5-3-10 0 0,-17 12-1 0 0,0 0 0 0 0,-1 1 0 0 0,1-1 0 0 0,0 1 0 0 0,0-1 0 0 0,-1 1-1 0 0,1 0 1 0 0,0 0 0 0 0,0 0 0 0 0,0 0 0 0 0,-1 0 0 0 0,1 0 0 0 0,0 0 0 0 0,0 1 0 0 0,0-1 0 0 0,-1 1 0 0 0,1-1 0 0 0,0 1 0 0 0,-1 0-1 0 0,1-1 1 0 0,0 1 0 0 0,-1 0 0 0 0,1 0 0 0 0,-1 0 0 0 0,1 0 0 0 0,-1 1 0 0 0,0-1 0 0 0,1 0 0 0 0,-1 1 0 0 0,0-1 0 0 0,0 0-1 0 0,0 1 1 0 0,0 0 0 0 0,0-1 0 0 0,0 1 0 0 0,-1-1 0 0 0,1 1 0 0 0,0 0 0 0 0,-1 0 0 0 0,1-1 0 0 0,-1 1 0 0 0,0 0 1 0 0,17 80 105 0 0,-12-44-87 0 0,-2 0-1 0 0,-1 0 1 0 0,-2-1 0 0 0,-1 1 0 0 0,-2 0-1 0 0,-2-1 1 0 0,-2 1 0 0 0,-1-1-1 0 0,-1-1 1 0 0,-3 1 0 0 0,0-2 0 0 0,-3 0-1 0 0,-1 0 1 0 0,-1-2 0 0 0,-2 0-1 0 0,-1-1 1 0 0,-2-1 0 0 0,-1-1 0 0 0,-1-1-1 0 0,-1-1 1 0 0,-8 5-18 0 0,26-27-80 0 0,0-1 0 0 0,-1-1 1 0 0,1 1-1 0 0,-1-1 0 0 0,0-1 0 0 0,0 1 0 0 0,0-1 0 0 0,0-1 0 0 0,0 1 1 0 0,-1-1-1 0 0,1-1 0 0 0,-1 0 0 0 0,0 0 0 0 0,1-1 0 0 0,-1 0 0 0 0,0 0 1 0 0,1-1-1 0 0,-1 0 0 0 0,1 0 0 0 0,-1-1 0 0 0,1 0 0 0 0,-1-1 0 0 0,1 0 1 0 0,0 0-1 0 0,0-1 0 0 0,1 0 0 0 0,-1 0 0 0 0,1-1 0 0 0,-1 0 80 0 0,-33-32-5183 0 0,9-10-4444 0 0,29 39-1693 0 0</inkml:trace>
  <inkml:trace contextRef="#ctx0" brushRef="#br0" timeOffset="280.137">1457 545 12203 0 0,'0'0'2608'0'0,"0"0"-859"0"0,0 0-436 0 0,0 0-55 0 0,0 0-110 0 0,0 0-242 0 0,0 0-264 0 0,0 0-232 0 0,-10 33-142 0 0,-25 106-49 0 0,33-137-210 0 0,1 1 0 0 0,0-1 0 0 0,1 0 0 0 0,-1 0 0 0 0,0 1 0 0 0,1-1 0 0 0,-1 0 1 0 0,1 1-1 0 0,0-1 0 0 0,0 1 0 0 0,0-1 0 0 0,0 0 0 0 0,0 1 0 0 0,0-1 1 0 0,1 1-1 0 0,-1-1 0 0 0,1 0 0 0 0,0 1 0 0 0,0-1 0 0 0,0 0 0 0 0,0 0 1 0 0,0 0-1 0 0,0 0 0 0 0,0 0 0 0 0,1 0 0 0 0,-1 0 0 0 0,1 0 0 0 0,-1 0 0 0 0,2 1-9 0 0,4 3 48 0 0,0 0 44 0 0,0 0 1 0 0,1-1-1 0 0,0 0 1 0 0,0 0-1 0 0,0-1 1 0 0,1 0-1 0 0,-1 0 1 0 0,1-1-1 0 0,0 0 1 0 0,0-1-1 0 0,1 1 1 0 0,-1-2-1 0 0,0 0 1 0 0,0 0-1 0 0,1 0 1 0 0,-1-1 0 0 0,1-1-1 0 0,-1 1 1 0 0,0-2-1 0 0,1 1 1 0 0,-1-1-1 0 0,0-1 1 0 0,0 1-1 0 0,0-2 1 0 0,-1 1-1 0 0,1-1 1 0 0,-1 0-1 0 0,0-1 1 0 0,1 0-93 0 0,1-2 185 0 0,-1-1 1 0 0,0 0 0 0 0,-1 0-1 0 0,1 0 1 0 0,-1-1 0 0 0,-1 0-1 0 0,0-1 1 0 0,0 0 0 0 0,-1 0-1 0 0,0 0 1 0 0,-1-1 0 0 0,3-7-186 0 0,-6 13 44 0 0,-1 0 1 0 0,1-1 0 0 0,-1 1 0 0 0,0 0 0 0 0,0-1 0 0 0,0 0-1 0 0,-1 1 1 0 0,0-1 0 0 0,0 1 0 0 0,-1-1 0 0 0,1 1 0 0 0,-1-1-1 0 0,0 1 1 0 0,-1-1 0 0 0,1 1 0 0 0,-1 0 0 0 0,0 0-1 0 0,-1 0 1 0 0,1 0 0 0 0,-1 0 0 0 0,0 0 0 0 0,0 0 0 0 0,0 1-1 0 0,-1 0 1 0 0,0-1 0 0 0,1 2 0 0 0,-5-5-45 0 0,-4-1-109 0 0,0 0-1 0 0,0 1 1 0 0,-1 0 0 0 0,0 0-1 0 0,0 2 1 0 0,-1-1 0 0 0,0 2 0 0 0,0 0-1 0 0,0 1 1 0 0,-1 0 0 0 0,1 1 0 0 0,-1 0-1 0 0,0 2 1 0 0,0 0 0 0 0,0 0-1 0 0,0 1 1 0 0,0 1 0 0 0,0 1 109 0 0,-23 12-5343 0 0,34-12 3626 0 0,-8 2-10651 0 0</inkml:trace>
</inkml:ink>
</file>

<file path=ppt/ink/ink24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0:33.6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7954 0 0,'0'0'3276'0'0,"0"0"-611"0"0,0 0-401 0 0,0 0-315 0 0,0 0-329 0 0,0 0-324 0 0,0 0-337 0 0,0 0-256 0 0,0 0-93 0 0,0 0 31 0 0,0 0 33 0 0,0 0 32 0 0,0 0 20 0 0,5 3-83 0 0,52 13 1160 0 0,227-20 853 0 0,-257 0-2561 0 0,-26 4-88 0 0,-1 0-5 0 0,0 0-19 0 0,0 0-4 0 0,0 0-15 0 0,0 0-7 0 0,0 0-16 0 0,0 0-29 0 0,0 0-38 0 0,0 0-72 0 0,-24 2-10394 0 0,21-1 5793 0 0,-2 0-7350 0 0</inkml:trace>
</inkml:ink>
</file>

<file path=ppt/ink/ink24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0:33.9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14499 0 0,'0'0'2195'0'0,"0"0"-777"0"0,0 0-254 0 0,0 0 60 0 0,0 0 77 0 0,0 0-53 0 0,0 0-244 0 0,0 0-198 0 0,0 0-118 0 0,0 0-69 0 0,0 0-59 0 0,0 0-82 0 0,0 0-65 0 0,26 4-76 0 0,83 10-69 0 0,-2-20 239 0 0,-35 6-1643 0 0,-42 0-6992 0 0,-21 0-4207 0 0</inkml:trace>
</inkml:ink>
</file>

<file path=ppt/ink/ink24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0:35.0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23 14283 0 0,'0'0'1422'0'0,"0"0"-495"0"0,0 0 37 0 0,0 0 269 0 0,0 0 120 0 0,0 0-54 0 0,0 0-231 0 0,0 0-259 0 0,0 0-162 0 0,33-3-140 0 0,100-10-122 0 0,-20 7 494 0 0,-111 6-866 0 0,-1 0 0 0 0,0 0 1 0 0,1 0-1 0 0,-1 0 0 0 0,1 0 0 0 0,-1 0 0 0 0,1 0 0 0 0,-1 1 0 0 0,0-1 1 0 0,1 0-1 0 0,-1 1 0 0 0,0-1 0 0 0,1 1 0 0 0,-1 0 0 0 0,0-1 0 0 0,0 1 0 0 0,0 0 1 0 0,1 0-1 0 0,-1 0 0 0 0,0 0 0 0 0,0 0 0 0 0,0 0 0 0 0,0 0 0 0 0,-1 0 1 0 0,1 0-1 0 0,0 0 0 0 0,0 1 0 0 0,-1-1 0 0 0,1 0 0 0 0,-1 0 0 0 0,1 1 0 0 0,-1-1 1 0 0,1 0-1 0 0,-1 1 0 0 0,0-1 0 0 0,1 1 0 0 0,-1-1 0 0 0,0 0 0 0 0,0 1 1 0 0,0-1-1 0 0,0 1 0 0 0,-1-1 0 0 0,1 1 0 0 0,0-1 0 0 0,-1 1-13 0 0,-27 59 480 0 0,-60 28-167 0 0,61-65-216 0 0,1 2 1 0 0,1 1-1 0 0,1 1 1 0 0,1 1-1 0 0,-15 27-97 0 0,36-54 20 0 0,1-1 0 0 0,-1 1 0 0 0,1-1 0 0 0,-1 1 0 0 0,1 0 0 0 0,0 0 0 0 0,0 0 0 0 0,0 0 0 0 0,0 0 0 0 0,0 0 0 0 0,0 0 0 0 0,0 0 0 0 0,0 0 0 0 0,1 0 0 0 0,-1 0 0 0 0,1 0 0 0 0,0 0 0 0 0,0 1 0 0 0,0-1 0 0 0,0 0 0 0 0,0 0 0 0 0,0 0 0 0 0,0 0 0 0 0,1 1 0 0 0,-1-1 0 0 0,1 0 0 0 0,0 0 0 0 0,-1 0 0 0 0,1 0 0 0 0,0 0 0 0 0,0 0 0 0 0,0 0 0 0 0,1 0 0 0 0,-1-1 0 0 0,0 1 0 0 0,1 0 0 0 0,-1-1 0 0 0,1 1 0 0 0,-1-1 0 0 0,1 1 0 0 0,0-1 0 0 0,0 0 0 0 0,-1 1 0 0 0,1-1 0 0 0,0 0 0 0 0,0 0 0 0 0,0-1 0 0 0,0 1 0 0 0,1 0 0 0 0,-1-1 0 0 0,0 1 0 0 0,0-1 0 0 0,0 0 0 0 0,0 0 0 0 0,1 0 0 0 0,-1 0 0 0 0,0 0-20 0 0,87-14 474 0 0,43-48-398 0 0,-107 43-3925 0 0,-4-3-4013 0 0,-15 18-4995 0 0</inkml:trace>
</inkml:ink>
</file>

<file path=ppt/ink/ink2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5:40.8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 8 0 0 0,'0'0'1436'0'0,"0"0"201"0"0,0 0 12 0 0,0 0-74 0 0,0 0-180 0 0,0 0-82 0 0,0 0 30 0 0,0 0 16 0 0,0 0 10 0 0,0 0 29 0 0,-5 2-42 0 0,-23 10 1163 0 0,28-12-1409 0 0,0 0-139 0 0,0 0-106 0 0,0 0-113 0 0,0 0-85 0 0,0 0-68 0 0,0 0-72 0 0,0 0-78 0 0,0 0-67 0 0,0 0-48 0 0,0 0-39 0 0,23 4 2440 0 0,92-19-1290 0 0,-15 6-863 0 0,-78 8-5786 0 0,-1 0-5686 0 0,-19 1-1862 0 0</inkml:trace>
</inkml:ink>
</file>

<file path=ppt/ink/ink24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0:34.4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244 58 1672 0 0,'0'0'2736'0'0,"0"0"-651"0"0,0 0-132 0 0,0 0 197 0 0,0 0 125 0 0,0 0-105 0 0,0 0-273 0 0,0 0-288 0 0,0 0-241 0 0,0 0-169 0 0,0 0-156 0 0,0 0-139 0 0,0 0-108 0 0,10-11-112 0 0,29-35-89 0 0,-38 46-544 0 0,-1 0 1 0 0,1 0-1 0 0,0 0 0 0 0,0 1 0 0 0,-1-1 1 0 0,1 0-1 0 0,0 1 0 0 0,-1-1 0 0 0,1 0 1 0 0,-1 1-1 0 0,1-1 0 0 0,0 1 0 0 0,-1-1 1 0 0,1 1-1 0 0,-1-1 0 0 0,1 1 1 0 0,-1 0-1 0 0,1-1 0 0 0,-1 1 0 0 0,0 0 1 0 0,1-1-1 0 0,-1 1 0 0 0,0 0 0 0 0,1-1 1 0 0,-1 1-1 0 0,0 0 0 0 0,0 0 0 0 0,0-1 1 0 0,0 1-1 0 0,0 0 0 0 0,0 0 0 0 0,0-1 1 0 0,0 1-1 0 0,0 0 0 0 0,0 0 1 0 0,0-1-1 0 0,0 1 0 0 0,0 0 0 0 0,-1-1 1 0 0,1 1-1 0 0,0 0 0 0 0,0 0 0 0 0,-1-1 1 0 0,1 1-1 0 0,-1 0 0 0 0,1-1 0 0 0,-1 1 1 0 0,1-1-52 0 0,0 4 225 0 0,-13 268 1490 0 0,5-166-1778 0 0,4-89-715 0 0,2-14-3030 0 0,1-11-4986 0 0,1 4-2875 0 0</inkml:trace>
  <inkml:trace contextRef="#ctx0" brushRef="#br0" timeOffset="241.965">1 382 11506 0 0,'0'0'2633'0'0,"0"0"-1167"0"0,0 0-425 0 0,0 0 174 0 0,0 0 249 0 0,0 0 55 0 0,0 0-176 0 0,0 0-296 0 0,0 0-223 0 0,0 0-162 0 0,36 2-118 0 0,113 1-60 0 0,-47-11 223 0 0,98 0-290 0 0,-162 20-2182 0 0,-34-4-2393 0 0,-3 1-3518 0 0,-1-5-4733 0 0</inkml:trace>
</inkml:ink>
</file>

<file path=ppt/ink/ink24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0:32.3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140 168 408 0 0,'0'0'2170'0'0,"0"0"-455"0"0,0 0 3 0 0,0 0 234 0 0,0 0 238 0 0,0 0 1 0 0,0 0-232 0 0,0 0-337 0 0,0 0-315 0 0,0 0-223 0 0,0 0-153 0 0,-2-4-130 0 0,-9-14-107 0 0,-4 49 2284 0 0,11-1-2778 0 0,-11 92 455 0 0,-5 0 1 0 0,-18 51-656 0 0,4-59 381 0 0,33-113-266 0 0,1-1 56 0 0,0 0 63 0 0,14-57 940 0 0,104-214-944 0 0,-67 168-164 0 0,-33 66-77 0 0,-10 16 30 0 0,2-1-1 0 0,0 2 0 0 0,2 0 1 0 0,0 0-1 0 0,1 1 1 0 0,15-17-19 0 0,-16 62-119 0 0,-2 171 527 0 0,-11-133-408 0 0,-4 116 123 0 0,18-129-123 0 0,12-69 61 0 0,257-418 154 0 0,-231 365-134 0 0,-43 108-173 0 0,12 125 476 0 0,33 202 359 0 0,-38-309-680 0 0,-9-51-441 0 0,-2-19-128 0 0,12-34-2526 0 0,-5 11-6033 0 0,-5 29-2666 0 0</inkml:trace>
  <inkml:trace contextRef="#ctx0" brushRef="#br0" timeOffset="485.618">1017 116 10426 0 0,'0'0'1495'0'0,"0"0"-251"0"0,0 0 10 0 0,0 0 166 0 0,0 0 122 0 0,0 0-120 0 0,0 0-293 0 0,0 0-242 0 0,0 0-155 0 0,0 0-82 0 0,0 0-49 0 0,0 0-90 0 0,5 30-78 0 0,15 94-66 0 0,35 57 1037 0 0,1 47-719 0 0,-25-308 896 0 0,40-64-1358 0 0,-47 96-180 0 0,-2-2-1 0 0,-2 0 1 0 0,-3-1-1 0 0,-1-1 1 0 0,-1-10-43 0 0,-1-80-3351 0 0,-14 151 1091 0 0,0-1-2706 0 0,0-1-6715 0 0</inkml:trace>
  <inkml:trace contextRef="#ctx0" brushRef="#br0" timeOffset="863.984">1517 459 8722 0 0,'0'0'2415'0'0,"0"0"-655"0"0,0 0-154 0 0,0 0 169 0 0,0 0 22 0 0,0 0-202 0 0,0 0-393 0 0,0 0-417 0 0,0 0-265 0 0,0 0-95 0 0,0 0-26 0 0,0 0-8 0 0,0 0 33 0 0,0 5-19 0 0,-3 39 275 0 0,2-33-608 0 0,-1-1 1 0 0,1 1-1 0 0,1 0 1 0 0,0-1-1 0 0,0 1 1 0 0,1 0 0 0 0,1 0-1 0 0,0-1 1 0 0,0 1-1 0 0,1-1 1 0 0,2 7-73 0 0,-4-15 26 0 0,0 0 0 0 0,0 1 0 0 0,1-1 0 0 0,-1-1 1 0 0,0 1-1 0 0,1 0 0 0 0,-1 0 0 0 0,1 0 0 0 0,0-1 0 0 0,0 1 1 0 0,-1-1-1 0 0,1 1 0 0 0,0-1 0 0 0,0 0 0 0 0,0 0 0 0 0,0 0 1 0 0,0 0-1 0 0,1 0 0 0 0,-1 0 0 0 0,0-1 0 0 0,0 1 0 0 0,1-1 1 0 0,-1 1-1 0 0,0-1 0 0 0,1 0 0 0 0,-1 0 0 0 0,0 0 0 0 0,1 0 1 0 0,-1 0-1 0 0,0-1 0 0 0,1 1 0 0 0,-1-1 0 0 0,0 1 0 0 0,0-1 1 0 0,0 0-1 0 0,1 0 0 0 0,-1 0 0 0 0,1-1-26 0 0,61-63 1034 0 0,-58 55-976 0 0,-1 0-1 0 0,0 0 1 0 0,-1-1 0 0 0,0 0-1 0 0,-1 0 1 0 0,0 0-1 0 0,-1 0 1 0 0,0-1-1 0 0,-1 1 1 0 0,0-1 0 0 0,-1 1-1 0 0,0-9-57 0 0,-1 16-51 0 0,0-1 0 0 0,-1 1-1 0 0,1-1 1 0 0,-1 1 0 0 0,0 0 0 0 0,0-1-1 0 0,0 1 1 0 0,-1 0 0 0 0,1 0 0 0 0,-1 1-1 0 0,0-1 1 0 0,0 0 0 0 0,-1 1 0 0 0,1 0-1 0 0,-1 0 1 0 0,1 0 0 0 0,-1 0 0 0 0,0 0 0 0 0,0 1-1 0 0,0 0 1 0 0,0 0 0 0 0,-5-2 51 0 0,-36-6-8564 0 0,35 10-3562 0 0</inkml:trace>
</inkml:ink>
</file>

<file path=ppt/ink/ink24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0:36.7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1 502 2080 0 0,'0'0'2993'0'0,"0"0"-790"0"0,0 0-270 0 0,0 0 2 0 0,0 0-35 0 0,0 0-176 0 0,0 0-278 0 0,0 0-275 0 0,0 0-236 0 0,0 0-139 0 0,0 0-84 0 0,0 0-22 0 0,4-3-30 0 0,51-54 3537 0 0,22-46-2162 0 0,-9 12-1624 0 0,135-154 426 0 0,-203 244-835 0 0,0 1 0 0 0,1 0 1 0 0,-1 0-1 0 0,0 0 0 0 0,1-1 0 0 0,-1 1 0 0 0,1 0 0 0 0,-1 0 0 0 0,0 0 1 0 0,1 0-1 0 0,-1 0 0 0 0,1 0 0 0 0,-1 0 0 0 0,0 0 0 0 0,1 0 0 0 0,-1 0 1 0 0,1 0-1 0 0,-1 0 0 0 0,1 0 0 0 0,-1 0 0 0 0,0 0 0 0 0,1 0 1 0 0,-1 0-1 0 0,1 0 0 0 0,-1 1 0 0 0,0-1 0 0 0,1 0 0 0 0,-1 0 0 0 0,0 0 1 0 0,1 1-1 0 0,-1-1 0 0 0,0 0 0 0 0,1 1 0 0 0,-1-1 0 0 0,0 0 0 0 0,1 1 1 0 0,-1-1-1 0 0,0 0 0 0 0,0 1 0 0 0,0-1 0 0 0,1 0 0 0 0,-1 1 1 0 0,0-1-1 0 0,0 1 0 0 0,0-1 0 0 0,0 0 0 0 0,0 1 0 0 0,0-1 0 0 0,0 1 1 0 0,0-1-1 0 0,0 0 0 0 0,0 1 0 0 0,0-1 0 0 0,0 1 0 0 0,0-1 0 0 0,0 1 1 0 0,0-1-1 0 0,0 0 0 0 0,0 1 0 0 0,0-1 0 0 0,0 1 0 0 0,-1-1 0 0 0,1 0 1 0 0,0 1-1 0 0,0-1 0 0 0,-1 1-2 0 0,1 48 19 0 0,0-32 12 0 0,-21 240-5 0 0,27-177-81 0 0,-5-79 54 0 0,0-1 0 0 0,0 1 0 0 0,0-1 0 0 0,1 1 0 0 0,-1-1 0 0 0,0 0 0 0 0,0 1 1 0 0,1-1-1 0 0,-1 0 0 0 0,0 0 0 0 0,0 0 0 0 0,1 0 0 0 0,-1 0 0 0 0,0 0 0 0 0,0 0 0 0 0,1 0 0 0 0,-1 0 0 0 0,0-1 0 0 0,0 1 1 0 0,1-1-1 0 0,-1 1 0 0 0,0-1 0 0 0,0 1 0 0 0,0-1 0 0 0,0 0 0 0 0,0 1 0 0 0,0-1 0 0 0,0 0 0 0 0,0 0 0 0 0,0 0 0 0 0,0 0 1 0 0,0 0-1 0 0,0 0 0 0 0,-1 0 0 0 0,1 0 1 0 0,186-220-106 0 0,-55 56-71 0 0,-133 191 16 0 0,-69 142 262 0 0,27 17 131 0 0,43-101-221 0 0,0-83-23 0 0,0-1 13 0 0,0 0-22 0 0,0 0 3 0 0,0 0 8 0 0,0 0-6 0 0,0 0-8 0 0,0 0-6 0 0,0 0 2 0 0,0 0-9 0 0,0 0-2 0 0,0 0 3 0 0,11-22-381 0 0,-1 1-2728 0 0,-7 12-1465 0 0,1 1-6844 0 0,-3 5 2661 0 0</inkml:trace>
</inkml:ink>
</file>

<file path=ppt/ink/ink24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0:38.2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305 1 5857 0 0,'0'0'2179'0'0,"0"0"-137"0"0,0 0 13 0 0,0 0 0 0 0,0 0-145 0 0,0 0-304 0 0,0 0-305 0 0,0 0-228 0 0,0 0-145 0 0,0 0-89 0 0,0 0-60 0 0,0 0-74 0 0,0 0-70 0 0,-15 7-60 0 0,-46 25-61 0 0,10 18 1044 0 0,-7 66-250 0 0,41-74-1050 0 0,-1-2-154 0 0,1 1 0 0 0,2 1 0 0 0,2 0 0 0 0,1 1 0 0 0,3 0 0 0 0,1 1 0 0 0,3 0 0 0 0,1 0 0 0 0,2 1 0 0 0,2 1-104 0 0,46 86 281 0 0,-30-116 885 0 0,-14-20-1115 0 0,-2 4-69 0 0,0 0 6 0 0,0 0-1 0 0,0 0 4 0 0,0 1 2 0 0,1 2 6 0 0,18 22 11 0 0,-19-24-31 0 0,0-1-18 0 0,0 0-9 0 0,0 0-14 0 0,0 0-45 0 0,0 0-67 0 0,8-11-3983 0 0,-5 7-3095 0 0,-1 0-5256 0 0</inkml:trace>
  <inkml:trace contextRef="#ctx0" brushRef="#br0" timeOffset="887.06">515 303 7866 0 0,'0'0'2595'0'0,"0"0"-792"0"0,0 0-459 0 0,0 0-106 0 0,0 0-6 0 0,0 0-36 0 0,0 0-113 0 0,0 0-196 0 0,0 0-160 0 0,0 0-136 0 0,0 0-80 0 0,3 19-71 0 0,25 120 537 0 0,26 74 557 0 0,-34-106-1029 0 0,-20-107-453 0 0,13-7 784 0 0,61-114 561 0 0,-48 66-1191 0 0,-3-1 1 0 0,-2 0 0 0 0,-3-2 0 0 0,4-26-207 0 0,9-46-601 0 0,-28 127-1825 0 0,1 6-5179 0 0,-3-3-4619 0 0</inkml:trace>
  <inkml:trace contextRef="#ctx0" brushRef="#br0" timeOffset="1330.85">981 689 10946 0 0,'0'0'1814'0'0,"0"0"-362"0"0,0 0-65 0 0,0 0 84 0 0,0 0 0 0 0,0 0-166 0 0,0 0-267 0 0,0 0-263 0 0,0 0-165 0 0,0 0-98 0 0,0 0-55 0 0,0 0-41 0 0,0 0-40 0 0,-3-1-43 0 0,1 1-290 0 0,1 0 0 0 0,-1 0 1 0 0,0 0-1 0 0,1 0 0 0 0,-1 0 1 0 0,0 1-1 0 0,1-1 1 0 0,-1 1-1 0 0,0-1 0 0 0,1 1 1 0 0,-1-1-1 0 0,1 1 1 0 0,-1 0-1 0 0,1 0 0 0 0,-1 0 1 0 0,1 0-1 0 0,0 0 0 0 0,0 0 1 0 0,-1 0-1 0 0,1 0 1 0 0,0 0-1 0 0,0 1 0 0 0,0-1 1 0 0,0 0-1 0 0,0 1 1 0 0,0-1-1 0 0,0 1 0 0 0,1-1 1 0 0,-1 1-1 0 0,1-1 0 0 0,-1 1 1 0 0,0 1-44 0 0,-1-1 22 0 0,0-1 0 0 0,0 1 0 0 0,0 0 0 0 0,1 0 0 0 0,-1 0 0 0 0,0 1 0 0 0,1-1 0 0 0,0 0 0 0 0,-1 1 0 0 0,1-1 0 0 0,0 1 0 0 0,0-1 0 0 0,0 1 0 0 0,1-1 0 0 0,-1 1-1 0 0,1 0 1 0 0,-1-1 0 0 0,1 1 0 0 0,0 0 0 0 0,0-1 0 0 0,0 1 0 0 0,0 0 0 0 0,0-1 0 0 0,1 1 0 0 0,-1 0 0 0 0,1-1 0 0 0,0 1 0 0 0,0 0 0 0 0,0-1 0 0 0,0 1 0 0 0,0-1 0 0 0,1 0 0 0 0,-1 1 0 0 0,1-1 0 0 0,-1 0 0 0 0,1 0 0 0 0,0 0 0 0 0,0 0 0 0 0,0 0 0 0 0,0 0 0 0 0,0-1 0 0 0,0 1 0 0 0,0-1 0 0 0,1 1 0 0 0,-1-1 0 0 0,0 0 0 0 0,1 0 0 0 0,0 0-22 0 0,6 1-7 0 0,-1-1 1 0 0,1 0-1 0 0,0 0 1 0 0,-1-1-1 0 0,1-1 1 0 0,0 1-1 0 0,-1-1 1 0 0,1-1-1 0 0,0 1 1 0 0,-1-2-1 0 0,0 1 0 0 0,1-1 1 0 0,-1 0-1 0 0,0-1 1 0 0,-1 0-1 0 0,1 0 1 0 0,-1 0-1 0 0,2-2 7 0 0,0-1-645 0 0,2-3-2683 0 0,-4 1-5764 0 0,-3 5-3427 0 0</inkml:trace>
  <inkml:trace contextRef="#ctx0" brushRef="#br0" timeOffset="6168.058">1531 623 0 0 0,'0'0'333'0'0,"0"0"480"0"0,0 0 177 0 0,0 0 148 0 0,0 0 222 0 0,0 0 186 0 0,3-1 76 0 0,0-1-699 0 0,3-1-710 0 0,0 2 8731 0 0,-5 1-8206 0 0,-1 0-43 0 0,0 0-60 0 0,-17 58 4565 0 0,-44 17-4576 0 0,31-43-226 0 0,-44 37-366 0 0,54-53-1341 0 0,14-16-3553 0 0,4-7-6010 0 0,2 3 1711 0 0</inkml:trace>
  <inkml:trace contextRef="#ctx0" brushRef="#br0" timeOffset="6460.452">1320 645 2088 0 0,'0'0'3399'0'0,"0"0"-606"0"0,0 0-343 0 0,0 0-133 0 0,0 0-286 0 0,0 0-421 0 0,0 0-508 0 0,0 0-417 0 0,0 0-277 0 0,0 0-64 0 0,0 0 107 0 0,0 0 149 0 0,0 0 130 0 0,0 6 33 0 0,1 0-543 0 0,0-1 0 0 0,1 1-1 0 0,-1-1 1 0 0,1 1-1 0 0,0-1 1 0 0,0 0 0 0 0,1 0-1 0 0,0 0 1 0 0,0 0-1 0 0,0-1 1 0 0,0 1 0 0 0,1-1-1 0 0,-1 0 1 0 0,1 0-1 0 0,0 0 1 0 0,1 0 0 0 0,-1-1-1 0 0,3 2-219 0 0,59 29 1717 0 0,34 28-732 0 0,-84-16 117 0 0,-16-24-7726 0 0,0-13-818 0 0,0-9-4179 0 0</inkml:trace>
  <inkml:trace contextRef="#ctx0" brushRef="#br0" timeOffset="7057.74">1920 421 3225 0 0,'0'0'3866'0'0,"0"0"-1176"0"0,0 0-544 0 0,0 0-173 0 0,0 0-191 0 0,0 0-282 0 0,0 0-327 0 0,0 0-349 0 0,0 0-217 0 0,0 0-115 0 0,0 0-40 0 0,0 0 29 0 0,0 0 74 0 0,0 4 49 0 0,2 15-153 0 0,-1 0-1 0 0,0 1 1 0 0,-2-1 0 0 0,0 0-1 0 0,-1 1 1 0 0,-1-1-1 0 0,-1 0 1 0 0,-1-1 0 0 0,-3 8-451 0 0,5-18 42 0 0,-2 3-20 0 0,0 0 0 0 0,1 0-1 0 0,0 0 1 0 0,1 1 0 0 0,0-1 0 0 0,1 1 0 0 0,0 0-1 0 0,1 0 1 0 0,0 0 0 0 0,1 0 0 0 0,0-1 0 0 0,2 9-22 0 0,0-17 26 0 0,1 0 0 0 0,-1-1 0 0 0,1 1-1 0 0,0-1 1 0 0,0 1 0 0 0,0-1 0 0 0,0 0 0 0 0,0 0 0 0 0,1 0 0 0 0,-1 0 0 0 0,0-1 0 0 0,1 0 0 0 0,0 1 0 0 0,-1-1 0 0 0,1 0 0 0 0,0-1 0 0 0,-1 1 0 0 0,1-1 0 0 0,0 1 0 0 0,0-1 0 0 0,0 0-1 0 0,3-1-24 0 0,0 0 11 0 0,-1 0 0 0 0,1 0 0 0 0,0-1 1 0 0,0 1-1 0 0,0-2 0 0 0,-1 1 1 0 0,1-1-1 0 0,-1 0 0 0 0,0 0 1 0 0,0-1-1 0 0,0 0 0 0 0,0 0 1 0 0,0-1-13 0 0,0 1-107 0 0,6-20-2179 0 0,-10 13-1595 0 0,-1 2-4078 0 0,-1 6-3557 0 0</inkml:trace>
  <inkml:trace contextRef="#ctx0" brushRef="#br0" timeOffset="7600.41">1679 262 6273 0 0,'0'0'2249'0'0,"0"0"-169"0"0,0 0-69 0 0,0 0-44 0 0,0 0-249 0 0,0 0-352 0 0,0 0-281 0 0,0 0-215 0 0,0 0-122 0 0,0 0-77 0 0,0 0-47 0 0,0 0-41 0 0,0 0-44 0 0,3-5-38 0 0,93-96 2622 0 0,14-6-1960 0 0,-77 88-661 0 0,-32 19-460 0 0,-1 0-7 0 0,0 0-2 0 0,14 7 93 0 0,5 14 54 0 0,0 1 0 0 0,-2 1 0 0 0,-1 1 0 0 0,-1 0 0 0 0,6 14-180 0 0,-13-24 27 0 0,28 45 31 0 0,-27-59-3874 0 0,-5-3-6500 0 0,-2 3-2485 0 0</inkml:trace>
</inkml:ink>
</file>

<file path=ppt/ink/ink24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0:50.7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86 4121 0 0,'0'0'1915'0'0,"0"0"-257"0"0,0 0-98 0 0,0 0 28 0 0,0 0-58 0 0,0 0-211 0 0,0 0-267 0 0,0 0-217 0 0,0 0-146 0 0,0 0-56 0 0,0 0-8 0 0,5-4 9 0 0,15-14 12 0 0,48 0 3701 0 0,-47 17-3691 0 0,197-25 2135 0 0,-84 8-2150 0 0,-162 20-4677 0 0,11 1-293 0 0,4-1-3532 0 0,6-1-3153 0 0</inkml:trace>
</inkml:ink>
</file>

<file path=ppt/ink/ink24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0:51.0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5057 0 0,'0'0'2069'0'0,"0"0"-1076"0"0,0 0-202 0 0,0 0 378 0 0,0 0 413 0 0,0 0 155 0 0,0 0-130 0 0,0 0-236 0 0,0 0-275 0 0,0 0-188 0 0,0 0-148 0 0,0 0-132 0 0,0 0-88 0 0,7 32-88 0 0,20 102-71 0 0,-20-57 193 0 0,-19 46 20 0 0,0 0-1409 0 0,24-115-2167 0 0,1-8-2350 0 0,-9 0 1011 0 0,0 0-4538 0 0</inkml:trace>
</inkml:ink>
</file>

<file path=ppt/ink/ink24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0:51.5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37 9250 0 0,'0'0'1331'0'0,"0"0"-622"0"0,0 0-59 0 0,0 0 338 0 0,0 0 367 0 0,0 0 139 0 0,0 0-115 0 0,0 0-196 0 0,0 0-223 0 0,0 0-163 0 0,0 0-126 0 0,0 0-120 0 0,15 26-99 0 0,48 81-100 0 0,-31-38 143 0 0,14 112 262 0 0,-13-56-575 0 0,-16-99-128 0 0,-17-26-18 0 0,28-41 1274 0 0,31-72-721 0 0,45-208-264 0 0,-86 230-1258 0 0,-17 87-226 0 0,-1 4-2950 0 0,0 0-4392 0 0,2 3-2667 0 0</inkml:trace>
</inkml:ink>
</file>

<file path=ppt/ink/ink24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0:51.9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118 22 3041 0 0,'0'0'2391'0'0,"0"0"-397"0"0,0 0 30 0 0,0 0 178 0 0,0 0-44 0 0,0 0-310 0 0,0 0-408 0 0,0 0-337 0 0,0 0-221 0 0,0 0-153 0 0,0 0-99 0 0,0 0-72 0 0,0 0-68 0 0,0-4-65 0 0,-2-13-61 0 0,-22 17 531 0 0,17 4-809 0 0,0 1 0 0 0,1-1 0 0 0,-1 1 0 0 0,1 1 0 0 0,1-1-1 0 0,-1 1 1 0 0,1 0 0 0 0,0 1 0 0 0,0-1 0 0 0,1 1 0 0 0,0 0-1 0 0,0 0 1 0 0,0 0 0 0 0,1 1 0 0 0,0-1 0 0 0,1 1 0 0 0,-1-1-1 0 0,1 1 1 0 0,0 5-86 0 0,2-11 29 0 0,-1 1-1 0 0,1-1 0 0 0,0 0 0 0 0,0 0 0 0 0,0 1 1 0 0,0-1-1 0 0,0 0 0 0 0,1 1 0 0 0,-1-1 0 0 0,1 0 1 0 0,0 0-1 0 0,-1 1 0 0 0,1-1 0 0 0,0 0 0 0 0,0 0 1 0 0,0 0-1 0 0,0 0 0 0 0,1 0 0 0 0,-1 0 1 0 0,1 0-1 0 0,-1-1 0 0 0,1 1 0 0 0,-1 0 0 0 0,1-1 1 0 0,0 1-1 0 0,0-1 0 0 0,0 0 0 0 0,0 0 0 0 0,0 1 1 0 0,0-1-1 0 0,0-1 0 0 0,0 1 0 0 0,1 0 1 0 0,-1 0-1 0 0,0-1 0 0 0,0 1 0 0 0,1-1 0 0 0,-1 0 1 0 0,0 0-29 0 0,2 1 26 0 0,0 0 0 0 0,0 0 1 0 0,-1-1-1 0 0,1 1 0 0 0,0-1 1 0 0,0 0-1 0 0,0 0 0 0 0,-1-1 1 0 0,1 1-1 0 0,0-1 1 0 0,0 0-1 0 0,-1 0 0 0 0,1 0 1 0 0,-1 0-1 0 0,1-1 0 0 0,-1 1 1 0 0,1-1-1 0 0,-1 0 1 0 0,0 0-1 0 0,0 0 0 0 0,0-1 1 0 0,3-2-27 0 0,7-15-1859 0 0,-3 4-6136 0 0,-8 15-3612 0 0</inkml:trace>
</inkml:ink>
</file>

<file path=ppt/ink/ink24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0:52.6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5281 0 0,'0'0'3730'0'0,"0"0"-1581"0"0,0 0-604 0 0,0 0-138 0 0,0 0-105 0 0,0 0-104 0 0,0 0-168 0 0,0 0-149 0 0,0 0-105 0 0,0 0-79 0 0,0 0-125 0 0,0 0-117 0 0,0 0-93 0 0,0 16-100 0 0,0 75 114 0 0,20-32 355 0 0,-17-58-651 0 0,-1-1-1 0 0,1 1 0 0 0,0 0 1 0 0,-1-1-1 0 0,1 1 0 0 0,0-1 1 0 0,0 0-1 0 0,0 0 0 0 0,-1 0 1 0 0,1 0-1 0 0,0 0 0 0 0,0 0 1 0 0,-1-1-1 0 0,1 0 0 0 0,0 1 1 0 0,-1-1-1 0 0,1 0 1 0 0,0 0-1 0 0,-1-1 0 0 0,1 1-79 0 0,64-80 904 0 0,-36 34-243 0 0,-31 46-639 0 0,14 20-174 0 0,18 120 216 0 0,-27-102-85 0 0,-1 87-31 0 0,-5-117 55 0 0,-1-1 0 0 0,0 1 0 0 0,0-1 0 0 0,-1 0 0 0 0,1 0 0 0 0,-1 0 0 0 0,-1 0 0 0 0,1 0 0 0 0,-1 0 1 0 0,0-1-1 0 0,0 0 0 0 0,-1 0 0 0 0,1 0 0 0 0,-1 0 0 0 0,0-1 0 0 0,0 0 0 0 0,-1 0 0 0 0,1 0 0 0 0,-1 0 0 0 0,0-1 0 0 0,0 0 0 0 0,0-1 0 0 0,-3 1-2 0 0,8-3 1 0 0,-1-1 1 0 0,1 0 0 0 0,-1 0 0 0 0,1 0 0 0 0,0 0-1 0 0,-1 0 1 0 0,1 0 0 0 0,0 0 0 0 0,0-1 0 0 0,0 1 0 0 0,0 0-1 0 0,0-1 1 0 0,0 1 0 0 0,0-1 0 0 0,0 1 0 0 0,0-1 0 0 0,1 1-1 0 0,-1-1 1 0 0,1 1 0 0 0,-1-1 0 0 0,1 0 0 0 0,-1 1-1 0 0,1-1 1 0 0,0 0 0 0 0,0 0 0 0 0,0 1 0 0 0,0-1 0 0 0,0 0-1 0 0,0 1 1 0 0,1-1 0 0 0,-1 0 0 0 0,1 1 0 0 0,-1-1 0 0 0,1 0-1 0 0,0 0-2 0 0,-1-4-36 0 0,2-12 9 0 0,0 1 0 0 0,2 0-1 0 0,0 0 1 0 0,1 0 0 0 0,0 0-1 0 0,1 1 1 0 0,1 0 0 0 0,1 0 0 0 0,3-3 27 0 0,16-39-502 0 0,-20 40-219 0 0,9-19-1186 0 0,-3 15-7926 0 0,-9 14-1939 0 0</inkml:trace>
</inkml:ink>
</file>

<file path=ppt/ink/ink24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0:53.3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60 0 0 0,'0'0'1020'0'0,"0"0"685"0"0,0 0 270 0 0,0 0-30 0 0,0 0-198 0 0,0 0-257 0 0,0 0-139 0 0,0 0 15 0 0,0 0 63 0 0,0 0 45 0 0,0 0-32 0 0,0 0-107 0 0,5 3-126 0 0,-2-1-945 0 0,0 0-1 0 0,1 0 1 0 0,0 0 0 0 0,-1-1-1 0 0,1 0 1 0 0,0 1-1 0 0,0-1 1 0 0,-1-1-1 0 0,1 1 1 0 0,0 0 0 0 0,0-1-1 0 0,0 0 1 0 0,0 0-1 0 0,0 0 1 0 0,0-1 0 0 0,0 1-1 0 0,0-1 1 0 0,0 0-1 0 0,-1 0 1 0 0,1 0 0 0 0,0 0-1 0 0,0-1 1 0 0,1 0-264 0 0,75-54 1533 0 0,-79 55-1531 0 0,0 0 0 0 0,0 1 0 0 0,-1-1 0 0 0,1 0-1 0 0,0 0 1 0 0,0 0 0 0 0,0 1 0 0 0,0-1-1 0 0,0 0 1 0 0,0 1 0 0 0,0-1 0 0 0,0 1-1 0 0,1-1 1 0 0,-1 1 0 0 0,0 0 0 0 0,0 0 0 0 0,0-1-1 0 0,0 1 1 0 0,1 0 0 0 0,-1 0 0 0 0,0 0-1 0 0,0 0 1 0 0,0 0 0 0 0,1 0 0 0 0,-1 0-1 0 0,0 1 1 0 0,0-1 0 0 0,0 0 0 0 0,0 1 0 0 0,1-1-1 0 0,-1 1 1 0 0,0-1 0 0 0,0 1 0 0 0,0 0-1 0 0,0-1 1 0 0,0 1 0 0 0,0 0 0 0 0,-1 0-1 0 0,1-1 1 0 0,0 1 0 0 0,0 0 0 0 0,0 0 0 0 0,-1 0-1 0 0,1 0 1 0 0,0 0 0 0 0,-1 0 0 0 0,1 0-1 0 0,-1 0 1 0 0,1 1 0 0 0,-1-1 0 0 0,0 0-1 0 0,0 0 1 0 0,1 0 0 0 0,-1 0 0 0 0,0 2-2 0 0,20 40-1 0 0,-1 0-1 0 0,-3 2 1 0 0,-1 0 0 0 0,-3 1-1 0 0,6 39 2 0 0,4 12-11 0 0,-17 21 31 0 0,-9-110-12 0 0,-1 0-1 0 0,0 0 0 0 0,-1-1 0 0 0,0 0 0 0 0,0 0 0 0 0,0-1 1 0 0,-1 1-1 0 0,0-2 0 0 0,0 1 0 0 0,-1-1 0 0 0,1 0 0 0 0,-1 0 1 0 0,0-1-1 0 0,0 0 0 0 0,-1 0 0 0 0,1-1 0 0 0,-1 0 0 0 0,0-1 1 0 0,-2 1-8 0 0,-136 15-57 0 0,147-18 57 0 0,-1 0 0 0 0,0 0-1 0 0,0 0 1 0 0,0 0 0 0 0,0-1-1 0 0,0 1 1 0 0,0 0 0 0 0,0 0-1 0 0,0-1 1 0 0,1 1 0 0 0,-1-1-1 0 0,0 1 1 0 0,0-1 0 0 0,0 1-1 0 0,1-1 1 0 0,-1 1 0 0 0,0-1-1 0 0,1 0 1 0 0,-1 1 0 0 0,0-1-1 0 0,1 0 1 0 0,-1 0 0 0 0,1 1-1 0 0,-1-1 1 0 0,1 0 0 0 0,-1 0-1 0 0,1 0 1 0 0,0 0-1 0 0,0 1 1 0 0,-1-1 0 0 0,1 0-1 0 0,0 0 1 0 0,0 0 0 0 0,0 0-1 0 0,0 0 1 0 0,0 0 0 0 0,0 0-1 0 0,0 0 1 0 0,0 0 0 0 0,0 0-1 0 0,0 0 1 0 0,1 1 0 0 0,-1-1-1 0 0,0 0 1 0 0,1 0 0 0 0,-1 0-1 0 0,0 0 1 0 0,19-40-42 0 0,204-162-2067 0 0,-208 181-2122 0 0,-11 11-4206 0 0,-2 3-3688 0 0</inkml:trace>
</inkml:ink>
</file>

<file path=ppt/ink/ink2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5:43.3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149 759 8018 0 0,'0'0'2479'0'0,"0"0"-439"0"0,0 0-182 0 0,0 0-72 0 0,0 0-137 0 0,0 0-232 0 0,0 0-332 0 0,0 0-282 0 0,0 0-191 0 0,0 0-138 0 0,0 0-63 0 0,0 0-34 0 0,0 0-22 0 0,0 0-13 0 0,0 0-16 0 0,0 0-34 0 0,0 0-44 0 0,0 0-21 0 0,0 30 893 0 0,-3 319 474 0 0,-1-224-1425 0 0,7-265 1006 0 0,4 99-1164 0 0,2 1 0 0 0,1 0 1 0 0,2 0-1 0 0,1 1 0 0 0,3 1 0 0 0,1 0 1 0 0,18-29-12 0 0,27-13 48 0 0,-61 79-47 0 0,0 1 0 0 0,1-1 0 0 0,-1 1 0 0 0,0-1 0 0 0,1 1 0 0 0,-1-1 0 0 0,0 1 0 0 0,1 0 0 0 0,-1 0 0 0 0,1 0 0 0 0,-1 0 0 0 0,0 0 0 0 0,1 0 0 0 0,-1 0 0 0 0,1 0 0 0 0,-1 0 0 0 0,1 1 0 0 0,-1-1 0 0 0,0 0 0 0 0,1 1 0 0 0,-1-1 0 0 0,0 1 0 0 0,0 0 0 0 0,1-1 0 0 0,-1 1 0 0 0,0 0 0 0 0,0 0 0 0 0,0 0 0 0 0,0 0 0 0 0,0 0 0 0 0,0 0 0 0 0,0 0 0 0 0,0 0 0 0 0,0 1-1 0 0,46 75 235 0 0,-20-29-4 0 0,-27-48-215 0 0,0 0 10 0 0,0 0-27 0 0,0 0-6 0 0,0 0 23 0 0,0 0-20 0 0,0 0 8 0 0,-42 1-2366 0 0,32-1-2567 0 0,1-1-4379 0 0,5 1-2963 0 0</inkml:trace>
  <inkml:trace contextRef="#ctx0" brushRef="#br0" timeOffset="873.81">98 527 5065 0 0,'0'0'3061'0'0,"0"0"-830"0"0,0 0-509 0 0,0 0-127 0 0,0 0-50 0 0,0 0-164 0 0,0 0-219 0 0,0 0-232 0 0,0 0-182 0 0,0 0-86 0 0,0 0-34 0 0,0 0 11 0 0,0 0-15 0 0,-8 2-30 0 0,-23 8-51 0 0,24-7-63 0 0,7-3-62 0 0,0 0-49 0 0,0 0-15 0 0,0 0-26 0 0,0 0-3 0 0,0 0-10 0 0,0 0-30 0 0,26-3 1149 0 0,42-7-837 0 0,1 3 0 0 0,0 4 0 0 0,52 3-597 0 0,-50 1 136 0 0,-63 2-55 0 0,-21-3 369 0 0,-91-87-725 0 0,18-2-1585 0 0,81 73-1123 0 0,6 6-8083 0 0,2 10-398 0 0</inkml:trace>
  <inkml:trace contextRef="#ctx0" brushRef="#br0" timeOffset="1503.231">33 240 0 0 0,'0'0'397'0'0,"0"0"904"0"0,0 0 466 0 0,0 0 288 0 0,0 0 91 0 0,0 0-115 0 0,0 0-200 0 0,0 0-234 0 0,0 0-179 0 0,0 0-124 0 0,0 0-99 0 0,-5-1-111 0 0,-17-1-105 0 0,16 1-115 0 0,6 1-83 0 0,0 0-52 0 0,0 0-49 0 0,0 0-47 0 0,0 0-38 0 0,0 0-31 0 0,0 0-42 0 0,0 0-42 0 0,0 0-43 0 0,25 0 1877 0 0,133-15-548 0 0,-31 2-1037 0 0,-101 12-5390 0 0,0 1-5129 0 0,-21 0-2371 0 0</inkml:trace>
  <inkml:trace contextRef="#ctx0" brushRef="#br0" timeOffset="2130.195">622 822 3585 0 0,'0'0'2740'0'0,"0"0"-135"0"0,0 0-150 0 0,0 0-169 0 0,0 0-264 0 0,0 0-353 0 0,0 0-338 0 0,0 0-269 0 0,0 0-161 0 0,0 0-80 0 0,0 0-56 0 0,0 0-63 0 0,6 7 958 0 0,102-12 1652 0 0,53-15-2552 0 0,-105 12-456 0 0,-24 5 152 0 0,-21 2-1253 0 0,-10 1-3702 0 0,-9-3-5487 0 0,6 2-2080 0 0</inkml:trace>
  <inkml:trace contextRef="#ctx0" brushRef="#br0" timeOffset="2492.897">797 601 11050 0 0,'0'0'2466'0'0,"0"0"-815"0"0,0 0-384 0 0,0 0 27 0 0,0 0 95 0 0,0 0-10 0 0,0 0-206 0 0,0 0-336 0 0,0 0-265 0 0,0 0-181 0 0,0 0-82 0 0,0 0 55 0 0,0 0 94 0 0,0 5 66 0 0,4 273 3832 0 0,-8-137-4339 0 0,4-94-2383 0 0,4-51-4391 0 0,0 1-5199 0 0</inkml:trace>
  <inkml:trace contextRef="#ctx0" brushRef="#br0" timeOffset="6783.955">1072 273 8266 0 0,'0'0'2224'0'0,"0"0"-286"0"0,0 0-64 0 0,0 0 9 0 0,0 0-31 0 0,0 0-149 0 0,0 0-296 0 0,0 0-295 0 0,0 0-243 0 0,0 0-179 0 0,0 0-116 0 0,0 0-78 0 0,0 0-48 0 0,-9-3-55 0 0,-23-12 394 0 0,233 0 1899 0 0,30 11-1117 0 0,-254-30-1435 0 0,14 23-301 0 0,2-2-1 0 0,0 1 0 0 0,1-1 1 0 0,0 0-1 0 0,0 0 0 0 0,2-1 1 0 0,-1 1-1 0 0,0-11 168 0 0,-1-36-7970 0 0,6 45-4598 0 0</inkml:trace>
  <inkml:trace contextRef="#ctx0" brushRef="#br0" timeOffset="3767.965">1337 667 0 0 0,'0'0'321'0'0,"0"0"770"0"0,0 0 302 0 0,0 0 36 0 0,0 0-39 0 0,0 0-85 0 0,0 0-40 0 0,0 0 35 0 0,0 0 72 0 0,1 1 150 0 0,5 2 10822 0 0,-15 160-9692 0 0,3-102-2491 0 0,-6 167 564 0 0,11-275-391 0 0,14-141-156 0 0,-3 146-171 0 0,1 1 1 0 0,3 1-1 0 0,1 0 0 0 0,2 0 0 0 0,14-22-7 0 0,49-55-7 0 0,-79 116 10 0 0,1 0-1 0 0,-1-1 0 0 0,0 1 0 0 0,1 0 0 0 0,-1 0 0 0 0,1 0 0 0 0,0 0 1 0 0,-1 1-1 0 0,1-1 0 0 0,0 0 0 0 0,-1 1 0 0 0,1-1 0 0 0,0 1 0 0 0,0-1 0 0 0,0 1 1 0 0,-1 0-1 0 0,1 0 0 0 0,0 0 0 0 0,0 0 0 0 0,0 0 0 0 0,0 0 0 0 0,-1 1 0 0 0,1-1 1 0 0,0 0-1 0 0,0 1 0 0 0,-1 0 0 0 0,1-1 0 0 0,0 1 0 0 0,-1 0 0 0 0,1 0 0 0 0,-1 0 1 0 0,1 0-1 0 0,-1 0 0 0 0,1 0 0 0 0,-1 0 0 0 0,1 0 0 0 0,-1 1 0 0 0,0-1 1 0 0,0 1-1 0 0,0-1 0 0 0,0 1 0 0 0,0-1 0 0 0,0 1 0 0 0,0-1 0 0 0,-1 1 0 0 0,1 0 1 0 0,0 0-3 0 0,19 138-467 0 0,-21-140-709 0 0,-1 0-2144 0 0,1 0-3509 0 0,1 0-5290 0 0</inkml:trace>
  <inkml:trace contextRef="#ctx0" brushRef="#br0" timeOffset="4577.929">1701 1090 1952 0 0,'0'0'1862'0'0,"0"0"-47"0"0,0 0 114 0 0,0 0 100 0 0,0 0-39 0 0,0 0-193 0 0,0 0-298 0 0,0 0-279 0 0,0 0-161 0 0,0 0-114 0 0,0 0-63 0 0,0 0-31 0 0,0 0-74 0 0,-5-6-82 0 0,-16-21-87 0 0,-29 21 1559 0 0,-57 64-85 0 0,102-55-2030 0 0,1 0 1 0 0,0 1-1 0 0,0 0 0 0 0,0 0 0 0 0,0 0 1 0 0,1 0-1 0 0,-1 1 0 0 0,1-1 1 0 0,0 1-1 0 0,1 0 0 0 0,-1 0 0 0 0,1 0 1 0 0,0 0-1 0 0,0 0 0 0 0,0 0 1 0 0,1 1-1 0 0,0-1 0 0 0,0 1 0 0 0,0-1 1 0 0,1 1-1 0 0,0-1 0 0 0,0 1 1 0 0,0-1-1 0 0,1 3-52 0 0,1-4 44 0 0,1 0-1 0 0,-1 0 1 0 0,1-1 0 0 0,0 1 0 0 0,0-1 0 0 0,0 1 0 0 0,0-1-1 0 0,0 0 1 0 0,1 0 0 0 0,0-1 0 0 0,-1 1 0 0 0,1-1 0 0 0,0 1-1 0 0,0-1 1 0 0,1-1 0 0 0,-1 1 0 0 0,0 0 0 0 0,0-1-1 0 0,1 0 1 0 0,-1 0 0 0 0,1 0 0 0 0,-1-1 0 0 0,1 0 0 0 0,-1 1-1 0 0,1-1 1 0 0,0-1 0 0 0,-1 1 0 0 0,4-2-44 0 0,71-5 178 0 0,-69 2-414 0 0,1-2-814 0 0,-6-3-6340 0 0,-4 7-273 0 0,0 2-4585 0 0</inkml:trace>
  <inkml:trace contextRef="#ctx0" brushRef="#br0" timeOffset="5224.028">1756 1352 13587 0 0,'0'0'1640'0'0,"0"0"-478"0"0,0 0 33 0 0,0 0 148 0 0,0 0 5 0 0,0 0-186 0 0,0 0-293 0 0,0 0-217 0 0,0 0-130 0 0,0 0-50 0 0,0 0-32 0 0,0 0-29 0 0,13-16-27 0 0,36-47-55 0 0,-19 9 581 0 0,19-4-296 0 0,-48 58-610 0 0,0 0 0 0 0,1-1-1 0 0,-1 1 1 0 0,0 0-1 0 0,0 0 1 0 0,0 0-1 0 0,0 0 1 0 0,0 1 0 0 0,0-1-1 0 0,0 0 1 0 0,0 0-1 0 0,1 1 1 0 0,-1-1-1 0 0,0 0 1 0 0,0 1 0 0 0,0-1-1 0 0,0 1 1 0 0,-1 0-1 0 0,1-1 1 0 0,0 1-1 0 0,0 0 1 0 0,0-1 0 0 0,0 1-1 0 0,-1 0 1 0 0,1 0-1 0 0,0 0 1 0 0,-1 0-1 0 0,1 0 1 0 0,0 0 0 0 0,-1-1-1 0 0,1 1 1 0 0,-1 1-1 0 0,0-1 1 0 0,1 0-1 0 0,-1 0 1 0 0,0 0 0 0 0,0 0-1 0 0,0 0 1 0 0,1 0-1 0 0,-1 0 1 0 0,0 0-1 0 0,0 0 1 0 0,-1 0 0 0 0,1 1-1 0 0,0-1 1 0 0,0 0-1 0 0,0 0 1 0 0,-1 0-1 0 0,1 0 1 0 0,-1 0 0 0 0,1 0-1 0 0,-1 0 1 0 0,1 0-1 0 0,-1 0-3 0 0,4 29 69 0 0,-2-28-68 0 0,0 0 0 0 0,0-1 0 0 0,0 1 0 0 0,0 0 1 0 0,1-1-1 0 0,-1 1 0 0 0,0-1 0 0 0,1 1 0 0 0,-1-1 0 0 0,1 0 0 0 0,-1 0 1 0 0,1 0-1 0 0,0 0 0 0 0,-1 0 0 0 0,1 0 0 0 0,0 0 0 0 0,0 0 0 0 0,-1-1 1 0 0,1 1-1 0 0,0-1 0 0 0,0 1 0 0 0,0-1 0 0 0,0 0 0 0 0,0 1 0 0 0,0-1 1 0 0,0 0-1 0 0,0-1 0 0 0,2 1-1 0 0,5-1 9 0 0,-1-1 1 0 0,1-1-1 0 0,0 1 0 0 0,0-1 1 0 0,-1-1-1 0 0,0 1 0 0 0,1-2 1 0 0,-2 1-1 0 0,1-1 1 0 0,0 0-1 0 0,-1-1 0 0 0,0 1 1 0 0,4-5-10 0 0,23-16 29 0 0,-26 21-48 0 0,-8 4 21 0 0,0 0 0 0 0,1 0 0 0 0,-1 1-1 0 0,0-1 1 0 0,1 0 0 0 0,-1 0 0 0 0,1 1 0 0 0,-1-1 0 0 0,1 0 0 0 0,0 1-1 0 0,-1-1 1 0 0,1 0 0 0 0,0 1 0 0 0,-1-1 0 0 0,1 1 0 0 0,0-1-1 0 0,0 1 1 0 0,-1 0 0 0 0,1-1 0 0 0,0 1 0 0 0,0 0 0 0 0,0-1 0 0 0,0 1-1 0 0,-1 0 1 0 0,1 0 0 0 0,0 0 0 0 0,0 0 0 0 0,0 0 0 0 0,0 0-1 0 0,0 0 1 0 0,0 0 0 0 0,-1 0 0 0 0,1 0 0 0 0,0 0 0 0 0,0 1 0 0 0,0-1-1 0 0,0 0 1 0 0,0 1 0 0 0,-1-1 0 0 0,1 1 0 0 0,0-1 0 0 0,0 0-1 0 0,-1 1 1 0 0,1 0 0 0 0,0-1 0 0 0,-1 1 0 0 0,1-1 0 0 0,-1 1 0 0 0,1 0-1 0 0,0-1 1 0 0,-1 1 0 0 0,0 0 0 0 0,1 0 0 0 0,-1 0 0 0 0,1-1-1 0 0,-1 1 1 0 0,0 0 0 0 0,0 0 0 0 0,1 0 0 0 0,-1 0 0 0 0,0-1 0 0 0,0 1-2 0 0,3 108 261 0 0,-4-67-2939 0 0,2-39 1999 0 0,0-2-1851 0 0,-1 0-4810 0 0,0 2-4450 0 0</inkml:trace>
  <inkml:trace contextRef="#ctx0" brushRef="#br0" timeOffset="5472.727">2368 1433 17012 0 0,'0'0'1835'0'0,"0"0"-843"0"0,0 0-269 0 0,0 0 61 0 0,0 0-16 0 0,0 0-138 0 0,0 0-192 0 0,0 0-238 0 0,0 0-148 0 0,0 0-80 0 0,0 0-76 0 0,0 0-60 0 0,0 0-116 0 0,0 5-225 0 0,3 14-429 0 0,1-17-11132 0 0,-4-2 2713 0 0</inkml:trace>
  <inkml:trace contextRef="#ctx0" brushRef="#br0" timeOffset="5849.929">2430 1050 10722 0 0,'0'0'5607'0'0,"0"0"-3079"0"0,0 0-1098 0 0,0 0-72 0 0,0 0-114 0 0,0 0-180 0 0,0 0-252 0 0,0 0-258 0 0,0 0-158 0 0,0 0-107 0 0,0 0-63 0 0,0 0-49 0 0,-12 5-45 0 0,-36 16-55 0 0,47-21-78 0 0,0 0 0 0 0,1 0 0 0 0,-1 0 0 0 0,0 1 0 0 0,0-1 0 0 0,0 0 0 0 0,1 1 0 0 0,-1-1 0 0 0,0 1 0 0 0,1-1 0 0 0,-1 1 0 0 0,0-1 0 0 0,1 1 0 0 0,-1-1 0 0 0,0 1 0 0 0,1 0 0 0 0,-1-1 0 0 0,1 1 0 0 0,-1 0 0 0 0,1-1 0 0 0,0 1 0 0 0,-1 0 0 0 0,1 0 0 0 0,0 0 0 0 0,-1-1 0 0 0,1 1 0 0 0,0 0 0 0 0,0 0 0 0 0,0 0 0 0 0,0-1 0 0 0,0 1 0 0 0,0 0 0 0 0,0 0 0 0 0,0 0 0 0 0,0 0 0 0 0,0 0 0 0 0,0-1 0 0 0,0 1 0 0 0,1 0 0 0 0,-1 0 0 0 0,0 0 0 0 0,0-1 0 0 0,1 1 0 0 0,-1 0 0 0 0,1 0 0 0 0,-1-1 0 0 0,1 1 0 0 0,-1 0 0 0 0,1 0 1 0 0,3-1-9 0 0,-1 0 0 0 0,1 0 1 0 0,-1-1-1 0 0,1 1 0 0 0,-1-1 0 0 0,0 1 0 0 0,1-1 1 0 0,-1 0-1 0 0,0-1 0 0 0,0 1 0 0 0,0 0 0 0 0,0-1 1 0 0,0 0-1 0 0,0 0 0 0 0,0 0 0 0 0,0 0 1 0 0,-1 0-1 0 0,1 0 0 0 0,-1-1 0 0 0,1 1 0 0 0,-1-1 1 0 0,0 0-1 0 0,0 1 0 0 0,0-1 0 0 0,-1 0 0 0 0,1 0 1 0 0,1-4 8 0 0,-45 14 465 0 0,30 1-403 0 0,-2 1-279 0 0,26-23-1891 0 0,-8 11 1266 0 0,0-1-1524 0 0,0 0-3172 0 0,1-3-6583 0 0</inkml:trace>
</inkml:ink>
</file>

<file path=ppt/ink/ink24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0:53.8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0 214 3337 0 0,'0'0'2666'0'0,"0"0"-64"0"0,0 0-61 0 0,0 0-159 0 0,0 0-333 0 0,0 0-418 0 0,0 0-359 0 0,0 0-271 0 0,0 0-195 0 0,0 0-97 0 0,0 0-52 0 0,0 0-32 0 0,0 0 26 0 0,10-9-11 0 0,76-77 1415 0 0,2-18-264 0 0,-87 103-1788 0 0,-1 1-1 0 0,1-1 1 0 0,-1 0-1 0 0,1 0 1 0 0,-1 0-1 0 0,1 0 1 0 0,0 0-1 0 0,0 1 1 0 0,-1-1-1 0 0,1 0 1 0 0,0 0-1 0 0,0 1 1 0 0,0-1-1 0 0,0 1 0 0 0,0-1 1 0 0,0 1-1 0 0,0-1 1 0 0,0 1-1 0 0,0 0 1 0 0,0-1-1 0 0,0 1 1 0 0,0 0-1 0 0,0 0 1 0 0,0 0-1 0 0,0 0 1 0 0,0 0-1 0 0,0 0 1 0 0,0 0-1 0 0,0 0 1 0 0,1 0-1 0 0,-1 0 1 0 0,0 0-1 0 0,0 1 1 0 0,0-1-1 0 0,0 1 1 0 0,0-1-1 0 0,0 0 1 0 0,0 1-1 0 0,-1 0 1 0 0,1-1-1 0 0,0 1 1 0 0,0 0-1 0 0,0-1 1 0 0,0 1-3 0 0,109 157 100 0 0,-94-140 41 0 0,1 4-3480 0 0,-16-21-1891 0 0,0-1-715 0 0,-1 0-6515 0 0</inkml:trace>
</inkml:ink>
</file>

<file path=ppt/ink/ink24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0:57.7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43 371 0 0 0,'0'0'224'0'0,"0"0"594"0"0,0 0 240 0 0,0 0 143 0 0,0 0 67 0 0,0 0-10 0 0,0 0 19 0 0,-3-8-30 0 0,0-2-765 0 0,-9-23 2781 0 0,1 33 2713 0 0,-2 18-3884 0 0,13-17-1990 0 0,1 1-1 0 0,-1-1 0 0 0,1 1 0 0 0,-1-1 1 0 0,1 1-1 0 0,0-1 0 0 0,0 1 0 0 0,0-1 1 0 0,0 0-1 0 0,0 1 0 0 0,0-1 0 0 0,0 0 1 0 0,0 0-1 0 0,0 0 0 0 0,1 1 0 0 0,-1-1 1 0 0,0-1-1 0 0,1 1 0 0 0,-1 0 0 0 0,1 0 1 0 0,-1 0-1 0 0,1-1 0 0 0,-1 1 0 0 0,1-1 1 0 0,-1 1-1 0 0,1-1 0 0 0,0 0 0 0 0,-1 0 1 0 0,1 1-1 0 0,0-1 0 0 0,-1 0 0 0 0,1 0 1 0 0,-1-1-1 0 0,1 1 0 0 0,0 0 0 0 0,-1-1 1 0 0,1 1-1 0 0,0 0 0 0 0,-1-1 0 0 0,1 0 1 0 0,0 0-102 0 0,1 1 176 0 0,252-11 2749 0 0,-233 22-2789 0 0,-21-11-143 0 0,0 0-12 0 0,-1 0 2 0 0,0 0-3 0 0,0 0-23 0 0,0 0-26 0 0,0 0 1 0 0,0 0-38 0 0,0 0-51 0 0,0 0-75 0 0,-30-18-11294 0 0,24 15 5048 0 0,3 2-2333 0 0</inkml:trace>
  <inkml:trace contextRef="#ctx0" brushRef="#br0" timeOffset="398.289">168 131 3769 0 0,'0'0'2006'0'0,"0"0"-357"0"0,0 0-51 0 0,0 0 61 0 0,0 0 37 0 0,0 0-25 0 0,0 0-138 0 0,0 0-185 0 0,0 0-198 0 0,0 0-177 0 0,0 0-138 0 0,0 0-92 0 0,0 0-94 0 0,1 22-117 0 0,6 104 234 0 0,7 204-193 0 0,-1-318-3030 0 0,8-12-6448 0 0,-17 0 4368 0 0,1 0-2714 0 0</inkml:trace>
  <inkml:trace contextRef="#ctx0" brushRef="#br0" timeOffset="860.381">494 69 2769 0 0,'0'0'2083'0'0,"0"0"-111"0"0,0 0 131 0 0,0 0 76 0 0,0 0-109 0 0,0 0-335 0 0,0 0-464 0 0,0 0-399 0 0,0 0-233 0 0,0 0-101 0 0,0 0-30 0 0,0 0 18 0 0,1 7-5 0 0,34 90 1631 0 0,85 126-400 0 0,-64-46-1617 0 0,-20-104-23 0 0,-35-72-41 0 0,9-27 1663 0 0,88-350-1132 0 0,-53 175-730 0 0,-42 223-4012 0 0,-3-8-1408 0 0,0-3-6099 0 0</inkml:trace>
  <inkml:trace contextRef="#ctx0" brushRef="#br0" timeOffset="1226.678">1056 470 7794 0 0,'0'0'4075'0'0,"0"0"-1669"0"0,0 0-718 0 0,0 0-94 0 0,0 0-92 0 0,0 0-207 0 0,0 0-326 0 0,0 0-333 0 0,0 0-256 0 0,0 0-110 0 0,0 0 2 0 0,0 0 25 0 0,0 0 25 0 0,2 7-8 0 0,16 108 705 0 0,-18-13-1556 0 0,0-101 202 0 0,0-1-134 0 0,0 0-250 0 0,0 0-389 0 0,0 0-567 0 0,-3-7-10785 0 0,2 6 4930 0 0</inkml:trace>
  <inkml:trace contextRef="#ctx0" brushRef="#br0" timeOffset="1507.903">1019 448 1592 0 0,'0'0'2377'0'0,"0"0"-170"0"0,0 0-97 0 0,0 0-115 0 0,0 0-188 0 0,0 0-353 0 0,0 0-353 0 0,0 0-242 0 0,0 0-136 0 0,0 0-74 0 0,0 0-61 0 0,0 0-71 0 0,0 0-59 0 0,16-5-38 0 0,53-15-18 0 0,-63 19-315 0 0,-1 0-1 0 0,1 0 1 0 0,-1 0 0 0 0,1 1 0 0 0,-1 0 0 0 0,1 0-1 0 0,-1 0 1 0 0,1 1 0 0 0,-1 0 0 0 0,1 0 0 0 0,-1 0 0 0 0,1 1-1 0 0,-1-1 1 0 0,0 1 0 0 0,0 0 0 0 0,0 1 0 0 0,0 0-1 0 0,0-1 1 0 0,-1 1 0 0 0,1 1 0 0 0,3 3-87 0 0,-5-5 43 0 0,0 0-1 0 0,0 0 1 0 0,0 1 0 0 0,-1-1 0 0 0,1 1 0 0 0,-1 0 0 0 0,0 0-1 0 0,0 0 1 0 0,0 0 0 0 0,0 0 0 0 0,0 0 0 0 0,-1 1 0 0 0,1-1-1 0 0,-1 1 1 0 0,0-1 0 0 0,0 1 0 0 0,0-1 0 0 0,-1 1 0 0 0,1-1-1 0 0,-1 1 1 0 0,0 0 0 0 0,0-1 0 0 0,0 1 0 0 0,0 0 0 0 0,-1-1-1 0 0,1 1 1 0 0,-1 0 0 0 0,0-1 0 0 0,0 1 0 0 0,-1-1 0 0 0,1 0-1 0 0,-1 1 1 0 0,1-1 0 0 0,-1 0 0 0 0,-1 1-43 0 0,-10 11 76 0 0,-1-2 0 0 0,0 0 0 0 0,-1-1 0 0 0,-1 0 0 0 0,0-1 0 0 0,0-1 1 0 0,-4 2-77 0 0,-2 1-16 0 0,-24 13-1252 0 0,45-26 325 0 0,1 0-763 0 0,0 0-1476 0 0,0 0-3128 0 0,0 0-3379 0 0</inkml:trace>
  <inkml:trace contextRef="#ctx0" brushRef="#br0" timeOffset="1749.001">1520 573 6377 0 0,'0'0'3617'0'0,"0"0"-1519"0"0,0 0-520 0 0,0 0 97 0 0,0 0 18 0 0,0 0-208 0 0,0 0-364 0 0,0 0-354 0 0,0 0-224 0 0,0 0-148 0 0,0 0-73 0 0,0 0-74 0 0,0 0-74 0 0,-15 23-53 0 0,-44 72-40 0 0,16-44-75 0 0,29-43-208 0 0,0-4-1068 0 0,3-4-3908 0 0,5 0-2434 0 0,4 0-427 0 0</inkml:trace>
  <inkml:trace contextRef="#ctx0" brushRef="#br0" timeOffset="1966.858">1288 477 5761 0 0,'0'0'2980'0'0,"0"0"-1096"0"0,0 0-600 0 0,0 0-165 0 0,0 0-16 0 0,0 0-4 0 0,0 0-27 0 0,0 0-49 0 0,0 0-105 0 0,0 0-64 0 0,0 0-21 0 0,0 0-23 0 0,0 0-43 0 0,19 21-71 0 0,92 98 279 0 0,-47-41-241 0 0,-14-13-2336 0 0,-49-64-457 0 0,-1-1-3257 0 0,1 0-6154 0 0</inkml:trace>
  <inkml:trace contextRef="#ctx0" brushRef="#br0" timeOffset="2419.756">1856 400 7306 0 0,'0'0'4246'0'0,"0"0"-2015"0"0,0 0-828 0 0,0 0-137 0 0,0 0-102 0 0,0 0-160 0 0,0 0-183 0 0,0 0-140 0 0,0 0-29 0 0,0 0 28 0 0,0 0-36 0 0,0 0-100 0 0,5 10-108 0 0,25 87 655 0 0,-30-77-965 0 0,-1 0-1 0 0,-1 0 0 0 0,-1-1 1 0 0,0 1-1 0 0,-2-1 0 0 0,-6 17-125 0 0,4 46-65 0 0,56-75 188 0 0,19-34-166 0 0,7-31-3939 0 0,-68 43 315 0 0,-4 5-3657 0 0,1 6-2639 0 0</inkml:trace>
  <inkml:trace contextRef="#ctx0" brushRef="#br0" timeOffset="2885.994">1632 238 3793 0 0,'0'0'3192'0'0,"0"0"-1039"0"0,0 0-299 0 0,0 0 50 0 0,0 0-114 0 0,0 0-333 0 0,0 0-374 0 0,0 0-248 0 0,0 0-95 0 0,0 0 6 0 0,0 0-6 0 0,0 0-28 0 0,0 0-38 0 0,18-13-58 0 0,89-67 491 0 0,24-63 1327 0 0,-130 143-2429 0 0,1 0 0 0 0,-1-1 0 0 0,1 1 0 0 0,-1 0 0 0 0,0-1 0 0 0,1 1 1 0 0,-1 0-1 0 0,1 0 0 0 0,-1 0 0 0 0,1 0 0 0 0,-1 0 0 0 0,0 1 1 0 0,1-1-1 0 0,-1 0 0 0 0,1 1 0 0 0,-1-1 0 0 0,0 1 0 0 0,1-1 1 0 0,-1 1-1 0 0,0 0 0 0 0,0-1 0 0 0,0 1 0 0 0,1 0 0 0 0,-1 0 1 0 0,0 0-1 0 0,0 0 0 0 0,0 0 0 0 0,0 0 0 0 0,0 0 0 0 0,0 0 0 0 0,-1 0 1 0 0,1 1-1 0 0,0-1 0 0 0,-1 0 0 0 0,1 0 0 0 0,-1 1 0 0 0,1-1 1 0 0,-1 1-1 0 0,1-1 0 0 0,-1 0 0 0 0,0 1 0 0 0,0-1 0 0 0,0 1 1 0 0,0-1-1 0 0,0 0 0 0 0,0 1 0 0 0,0-1 0 0 0,0 1 0 0 0,0-1 1 0 0,-1 1-1 0 0,1-1-5 0 0,3 10 117 0 0,38 117 712 0 0,-24-69-678 0 0,-11-45-196 0 0,-2-12-8179 0 0,-3-2-3760 0 0</inkml:trace>
</inkml:ink>
</file>

<file path=ppt/ink/ink24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1:03.6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88 6217 0 0,'0'0'1829'0'0,"0"0"-434"0"0,0 0-78 0 0,0 0 142 0 0,0 0 4 0 0,0 0-146 0 0,0 0-217 0 0,0 0-175 0 0,0 0-31 0 0,0 0-42 0 0,0 0-78 0 0,0 0-117 0 0,0 0-81 0 0,3 25-49 0 0,12 77-72 0 0,23 25 744 0 0,57 123-465 0 0,-81-214-659 0 0,-10-64 177 0 0,1 0 0 0 0,1 0 1 0 0,2 0-1 0 0,0 1 0 0 0,2 0 0 0 0,1 0 0 0 0,1 1 0 0 0,6-8-252 0 0,5-16 200 0 0,94-223-186 0 0,-99 221-99 0 0,-16 92-6354 0 0,-2-26-500 0 0,0-6-4930 0 0</inkml:trace>
  <inkml:trace contextRef="#ctx0" brushRef="#br0" timeOffset="358.017">391 537 11787 0 0,'0'0'2468'0'0,"0"0"-684"0"0,0 0-397 0 0,0 0-90 0 0,0 0-138 0 0,0 0-210 0 0,0 0-266 0 0,0 0-274 0 0,0 0-155 0 0,0 0-33 0 0,0 0 37 0 0,0 0 27 0 0,0 0 31 0 0,2 9-20 0 0,10 170 626 0 0,-22-146-1603 0 0,10-33 200 0 0,0 0-295 0 0,-7 0-12472 0 0,4-3 3959 0 0</inkml:trace>
  <inkml:trace contextRef="#ctx0" brushRef="#br0" timeOffset="625.758">354 456 2056 0 0,'0'0'3058'0'0,"0"0"-1042"0"0,0 0-614 0 0,0 0-180 0 0,0 0-62 0 0,0 0-55 0 0,0 0-91 0 0,0 0-79 0 0,0 0-4 0 0,0 0-41 0 0,0 0-65 0 0,0 0-21 0 0,0 0-71 0 0,12 11-51 0 0,38 35-63 0 0,-13-15 383 0 0,-33-29-932 0 0,1 1 1 0 0,0 0-1 0 0,-1 0 0 0 0,1 0 1 0 0,-1 0-1 0 0,0 1 0 0 0,0-1 1 0 0,-1 1-1 0 0,1 0 1 0 0,-1 1-1 0 0,0-1 0 0 0,0 1 1 0 0,0-1-1 0 0,0 1 1 0 0,-1 0-1 0 0,0 0 0 0 0,0 0 1 0 0,0 0-1 0 0,0 0 0 0 0,-1 0 1 0 0,0 1-1 0 0,0-1 1 0 0,-1 0-1 0 0,1 1 0 0 0,-1-1 1 0 0,0 1-1 0 0,-1 1-70 0 0,-2-2 48 0 0,1 0 0 0 0,-1 0 0 0 0,0-1-1 0 0,-1 1 1 0 0,1-1 0 0 0,-1 0 0 0 0,0 0 0 0 0,0 0 0 0 0,0 0-1 0 0,0-1 1 0 0,-1 1 0 0 0,1-1 0 0 0,-1-1 0 0 0,0 1 0 0 0,0 0 0 0 0,-4 0-48 0 0,0 2 14 0 0,-68 28-443 0 0,56-28-969 0 0,18-6-2325 0 0,2-1-3333 0 0,1 1-3472 0 0</inkml:trace>
  <inkml:trace contextRef="#ctx0" brushRef="#br0" timeOffset="1968.982">651 593 1640 0 0,'0'0'2169'0'0,"0"0"-117"0"0,0 0-9 0 0,0 0-90 0 0,0 0-59 0 0,0 0-175 0 0,0 0-316 0 0,0 0-270 0 0,0 0-223 0 0,0 0-182 0 0,0 0-105 0 0,0 0-65 0 0,0 0-59 0 0,-1 0 4737 0 0,2 0-5224 0 0,-1 0-3 0 0,0 0-1 0 0,0 0-4 0 0,0 0-8 0 0,0 0 30 0 0,0 0 14 0 0,0 0 9 0 0,0 0 7 0 0,0 0-16 0 0,0 0 1 0 0,0 0-10 0 0,0 0 2 0 0,0 0-13 0 0,0 0-4 0 0,0 0 0 0 0,0 0 2 0 0,0 0 3 0 0,0 0-10 0 0,0 0-22 0 0,0 0 19 0 0,0 0 3 0 0,0 0-2 0 0,0 0-13 0 0,0 0 16 0 0,0 0-15 0 0,0 0-2 0 0,0 0 6 0 0,0 0-9 0 0,0 0 10 0 0,0 0-4 0 0,0 0 14 0 0,0 0-2 0 0,0 0-25 0 0,0 0 8 0 0,0 0 23 0 0,0 0 15 0 0,0 0-20 0 0,-7 12-123 0 0,-16 52 161 0 0,48-48-9 0 0,21-2 69 0 0,-42-15-81 0 0,0 0 0 0 0,1-1-1 0 0,-1 0 1 0 0,0 0 0 0 0,0 0-1 0 0,0 0 1 0 0,0-1 0 0 0,0 0-1 0 0,-1 0 1 0 0,1 0-1 0 0,-1 0 1 0 0,0 0 0 0 0,0-1-1 0 0,0 1 1 0 0,0-1 0 0 0,0 0-1 0 0,-1 0 1 0 0,0 0 0 0 0,0 0-1 0 0,1-1-27 0 0,12-17 72 0 0,1 3-28 0 0,23 163-10 0 0,-37-128-35 0 0,-1 1 0 0 0,-1 0 0 0 0,0-1 0 0 0,-1 1 0 0 0,-1 0 0 0 0,0-1 0 0 0,-1 1 0 0 0,-1-1 0 0 0,-1 0 0 0 0,0 0 0 0 0,-1-1 0 0 0,-5 10 1 0 0,8-17 3 0 0,-1-1-1 0 0,1 1 1 0 0,-2-1-1 0 0,1 0 1 0 0,-1 0-1 0 0,0 0 0 0 0,-1 0 1 0 0,1-1-1 0 0,-1 0 1 0 0,0 0-1 0 0,-1-1 1 0 0,0 0-1 0 0,-5 4-2 0 0,10-8 3 0 0,1-1 0 0 0,0 1 0 0 0,-1-1 0 0 0,1 1 0 0 0,-1-1-1 0 0,1 0 1 0 0,-1 1 0 0 0,1-1 0 0 0,-1 0 0 0 0,1 0 0 0 0,-1 0 0 0 0,1 0-1 0 0,-1 0 1 0 0,1 0 0 0 0,0-1 0 0 0,-1 1 0 0 0,1 0 0 0 0,-1-1 0 0 0,1 1-1 0 0,-1-1 1 0 0,1 0 0 0 0,0 1 0 0 0,-1-1 0 0 0,1 0 0 0 0,0 0 0 0 0,0 0 0 0 0,0 0-1 0 0,0 0 1 0 0,0 0 0 0 0,0 0 0 0 0,0 0 0 0 0,0 0 0 0 0,0 0 0 0 0,0-1-1 0 0,0 1 1 0 0,1 0 0 0 0,-1-1 0 0 0,0 1 0 0 0,1 0 0 0 0,0-1 0 0 0,-1 1-1 0 0,1-1 1 0 0,0 1 0 0 0,-1-1-3 0 0,-9-67-112 0 0,10 62-25 0 0,1 0 1 0 0,0 0-1 0 0,0 1 1 0 0,0-1-1 0 0,1 0 1 0 0,0 0 0 0 0,1 1-1 0 0,-1-1 1 0 0,1 1-1 0 0,0 0 1 0 0,1 0 0 0 0,0 0-1 0 0,0 0 1 0 0,0 1-1 0 0,0-1 1 0 0,1 1 0 0 0,0 0-1 0 0,0 1 1 0 0,0-1-1 0 0,1 1 1 0 0,5-3 136 0 0,-1-1-1399 0 0,2-2-4721 0 0,-3 6-5385 0 0</inkml:trace>
</inkml:ink>
</file>

<file path=ppt/ink/ink24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1:02.8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0 192 2192 0 0,'0'0'2792'0'0,"0"0"-504"0"0,0 0-201 0 0,0 0-77 0 0,0 0-132 0 0,0 0-298 0 0,0 0-396 0 0,0 0-333 0 0,0 0-229 0 0,0 0-151 0 0,0 0-93 0 0,21 4 1845 0 0,203-34 2930 0 0,-115 23-4642 0 0,-103 14-2848 0 0,-12-3-9282 0 0,4-4 1804 0 0</inkml:trace>
  <inkml:trace contextRef="#ctx0" brushRef="#br0" timeOffset="251.031">138 1 3353 0 0,'0'0'2844'0'0,"0"0"-937"0"0,0 0-437 0 0,0 0-6 0 0,0 0 19 0 0,0 0-54 0 0,0 0-124 0 0,0 0-152 0 0,0 0-116 0 0,0 0-59 0 0,0 0-76 0 0,0 0-87 0 0,0 0-99 0 0,-1 24-113 0 0,-2 75-103 0 0,2 134 463 0 0,1-206-1828 0 0,0-22-2930 0 0,0 1-3645 0 0,0-3-3382 0 0</inkml:trace>
</inkml:ink>
</file>

<file path=ppt/ink/ink24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1:11.9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0 269 3993 0 0,'0'0'3281'0'0,"0"0"-661"0"0,0 0-359 0 0,0 0-86 0 0,0 0-196 0 0,0 0-351 0 0,0 0-389 0 0,0 0-348 0 0,0 0-250 0 0,0 0-143 0 0,0 0-54 0 0,0 0-3 0 0,0 0 69 0 0,5 3 69 0 0,86 16 2151 0 0,199-30-803 0 0,-243 4-1878 0 0,-47 7-131 0 0,1 0 1 0 0,0-1-1 0 0,0 1 1 0 0,-1 0-1 0 0,1 0 1 0 0,0-1-1 0 0,0 1 1 0 0,-1-1-1 0 0,1 1 1 0 0,0-1 0 0 0,-1 1-1 0 0,1-1 1 0 0,-1 1-1 0 0,1-1 1 0 0,0 1-1 0 0,-1-1 1 0 0,1 0-1 0 0,-1 1 1 0 0,0-1-1 0 0,1 0 1 0 0,-1 1-1 0 0,1-1 1 0 0,-1 0-1 0 0,0 0 1 0 0,0 1-1 0 0,1-1 1 0 0,-1 0-1 0 0,0 0 1 0 0,0 1-1 0 0,0-1 1 0 0,0 0-1 0 0,0 0 1 0 0,0 0-1 0 0,0 1 1 0 0,0-1-1 0 0,0 0 1 0 0,-1 0-1 0 0,1 0 1 0 0,0 1-1 0 0,0-1 1 0 0,-1 0-1 0 0,1 0 1 0 0,-1 0 81 0 0,-3-12-4917 0 0,0 2-3663 0 0,4 8-2305 0 0</inkml:trace>
  <inkml:trace contextRef="#ctx0" brushRef="#br0" timeOffset="241.732">153 0 11666 0 0,'0'0'1402'0'0,"0"0"-740"0"0,0 0-156 0 0,0 0 315 0 0,0 0 344 0 0,0 0 198 0 0,0 0-19 0 0,0 0-205 0 0,0 0-201 0 0,0 0-182 0 0,0 0-149 0 0,0 0-96 0 0,0 0-106 0 0,9 33-62 0 0,28 101-58 0 0,-28-54 109 0 0,-46 46-60 0 0,6-42-883 0 0,33-57-1689 0 0,14-18-7452 0 0,-12-8-1562 0 0</inkml:trace>
  <inkml:trace contextRef="#ctx0" brushRef="#br0" timeOffset="1673.425">551 534 7826 0 0,'0'0'2846'0'0,"0"0"-587"0"0,0 0-276 0 0,0 0-125 0 0,0 0-298 0 0,0 0-372 0 0,0 0-345 0 0,0 0-236 0 0,0 0-87 0 0,0 0-20 0 0,0 0 1 0 0,0 0-8 0 0,0 0-27 0 0,15-18-16 0 0,98-111 805 0 0,11-18 604 0 0,-40 63-1406 0 0,-82 84-455 0 0,0 1 1 0 0,0-1-1 0 0,0 1 0 0 0,0-1 0 0 0,0 1 0 0 0,-1 0 1 0 0,1 0-1 0 0,0 0 0 0 0,0 0 0 0 0,-1 0 0 0 0,1 1 1 0 0,-1-1-1 0 0,1 0 0 0 0,-1 1 0 0 0,0-1 0 0 0,1 1 0 0 0,-1-1 1 0 0,0 1-1 0 0,0 0 0 0 0,0 0 0 0 0,0-1 0 0 0,0 1 1 0 0,-1 0-1 0 0,1 0 0 0 0,0 0 0 0 0,-1 0 0 0 0,0 0 1 0 0,1 0-1 0 0,-1 0 0 0 0,0 0 0 0 0,0 0 0 0 0,0 0 1 0 0,0 0-1 0 0,0 0 0 0 0,-1 0 0 0 0,1 0 0 0 0,0 0 0 0 0,-1-1 1 0 0,0 1-1 0 0,1 0 0 0 0,-1 0 0 0 0,-1 1 2 0 0,2 7 3 0 0,0 115 69 0 0,0-125-72 0 0,0 1 1 0 0,0 0 0 0 0,0 0-1 0 0,0 0 1 0 0,0 0-1 0 0,0 0 1 0 0,0-1 0 0 0,0 1-1 0 0,0 0 1 0 0,0 0-1 0 0,1 0 1 0 0,-1-1 0 0 0,0 1-1 0 0,1 0 1 0 0,-1 0-1 0 0,0 0 1 0 0,1-1-1 0 0,-1 1 1 0 0,1 0 0 0 0,-1-1-1 0 0,1 1 1 0 0,0 0-1 0 0,-1-1 1 0 0,1 1 0 0 0,0-1-1 0 0,-1 1 1 0 0,1-1-1 0 0,0 1 1 0 0,-1-1 0 0 0,1 0-1 0 0,0 1 1 0 0,0-1-1 0 0,0 0 1 0 0,-1 0-1 0 0,1 1 1 0 0,0-1 0 0 0,0 0-1 0 0,0 0 1 0 0,0 0-1 0 0,0 0 1 0 0,-1 0 0 0 0,1 0-1 0 0,0 0 1 0 0,0-1-1 0 0,0 1 1 0 0,0 0-1 0 0,-1 0 1 0 0,1 0 0 0 0,0-1-1 0 0,0 1 0 0 0,41-23 111 0 0,149-159 12 0 0,-134 148-158 0 0,-47 69 10 0 0,17 210 614 0 0,-18-135 73 0 0,-9-109-616 0 0,0-1 1 0 0,8 4 802 0 0,-8-5-833 0 0,0 1-1 0 0,0 0-4 0 0,0 0 2 0 0,0 0-8 0 0,0 0-13 0 0,0 0 8 0 0,0 0-12 0 0,0 0 0 0 0,0 0 16 0 0,0 0 6 0 0,0 0 0 0 0,0 0-11 0 0,0 0 8 0 0,0 0 2 0 0,0 0-16 0 0,0 0 15 0 0,0 0 18 0 0,0 0-12 0 0,0 0-19 0 0,0 0-11 0 0,0 0-4 0 0,0 0 8 0 0,0 0-3 0 0,0 0 3 0 0,0 0 18 0 0,0 0 12 0 0,0 0 9 0 0,18 34-6 0 0,-9-5 33 0 0,-9-29-82 0 0,0 0 18 0 0,0 0 22 0 0,0 0 4 0 0,0 0 3 0 0,0 0 8 0 0,0 0 1 0 0,0 0 28 0 0,0 0-22 0 0,0 0-32 0 0,0 0-41 0 0,0 0 14 0 0,0 0-7 0 0,0-5-2157 0 0,0-4-12023 0 0,0 8 2161 0 0</inkml:trace>
</inkml:ink>
</file>

<file path=ppt/ink/ink24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1:06.3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0 663 2865 0 0,'0'0'1545'0'0,"0"0"-270"0"0,0 0 11 0 0,0 0 178 0 0,0 0 164 0 0,0 0 9 0 0,0 0-85 0 0,0 0-136 0 0,0 0-155 0 0,0 0-80 0 0,0 0-35 0 0,0 0-27 0 0,0 0-36 0 0,13 7-67 0 0,39 20-105 0 0,-48-26-775 0 0,0 1 1 0 0,-1-1 0 0 0,1 0-1 0 0,0 0 1 0 0,0-1-1 0 0,0 1 1 0 0,-1-1 0 0 0,1 0-1 0 0,0 0 1 0 0,0 0 0 0 0,0 0-1 0 0,0-1 1 0 0,0 0-1 0 0,-1 0 1 0 0,1 0 0 0 0,0 0-1 0 0,0 0 1 0 0,-1-1 0 0 0,1 1-1 0 0,-1-1 1 0 0,1 0-137 0 0,10-4 317 0 0,91-38 1338 0 0,-102 46-1650 0 0,0 0 1 0 0,0 0-1 0 0,0 0 1 0 0,0 0-1 0 0,-1 1 1 0 0,1-1 0 0 0,-1 1-1 0 0,0-1 1 0 0,1 1-1 0 0,-1 0 1 0 0,0 0-1 0 0,-1 0 1 0 0,1 0-1 0 0,0 0 1 0 0,-1 1-1 0 0,0-1 1 0 0,0 0-1 0 0,0 1 1 0 0,0-1 0 0 0,0 1-1 0 0,-1 1-5 0 0,1-3 1 0 0,4 33 11 0 0,-1-1 0 0 0,-2 0 0 0 0,-2 1-1 0 0,-1 0 1 0 0,-1-1 0 0 0,-2 0 0 0 0,-1 1-1 0 0,-2-2 1 0 0,-2 1 0 0 0,-1-1 0 0 0,-1 0 0 0 0,-3 3-12 0 0,-20 48 10 0 0,32-81-7 0 0,0 0 0 0 0,0 0 0 0 0,0-1 0 0 0,-1 1 0 0 0,1-1 0 0 0,-1 0 0 0 0,0 1 0 0 0,1-1 0 0 0,-1 0 0 0 0,0-1 0 0 0,0 1 0 0 0,0 0 0 0 0,-1-1 0 0 0,1 0 0 0 0,0 0 0 0 0,-1 0 0 0 0,1 0 0 0 0,0 0 0 0 0,-1-1 0 0 0,1 1 0 0 0,-1-1 0 0 0,1 0 0 0 0,-1 0 0 0 0,1 0 0 0 0,-1-1 0 0 0,1 1 0 0 0,0-1 0 0 0,-1 0-3 0 0,1-2-4 0 0,-1 0 0 0 0,1 0 0 0 0,-1 0 0 0 0,1 0 0 0 0,0-1 0 0 0,1 0 0 0 0,-1 1 0 0 0,1-1 0 0 0,-1 0 0 0 0,1 0 0 0 0,0 0 0 0 0,1-1 0 0 0,-1 1 0 0 0,1 0 0 0 0,0-1 0 0 0,0 1-1 0 0,0-1 1 0 0,0 1 0 0 0,1-1 0 0 0,0 1 0 0 0,0-1 0 0 0,0 0 0 0 0,0 1 0 0 0,1-1 0 0 0,0 1 0 0 0,0-1 0 0 0,0 1 0 0 0,0 0 0 0 0,1-1 0 0 0,0 1 0 0 0,0-1 4 0 0,7-11-142 0 0,2 0 1 0 0,-1 0-1 0 0,2 1 0 0 0,0 0 1 0 0,0 1-1 0 0,2 0 1 0 0,0 1-1 0 0,0 1 0 0 0,1 0 1 0 0,1 1-1 0 0,7-4 142 0 0,-1 0-1551 0 0,-1 0-2538 0 0,-7 5-4510 0 0,-6 6-3058 0 0</inkml:trace>
  <inkml:trace contextRef="#ctx0" brushRef="#br0" timeOffset="479.929">63 365 4937 0 0,'0'0'3748'0'0,"0"0"-1343"0"0,0 0-479 0 0,0 0-40 0 0,0 0-120 0 0,0 0-243 0 0,0 0-334 0 0,0 0-285 0 0,0 0-192 0 0,0 0-99 0 0,0 0-35 0 0,0 0-11 0 0,0 0-12 0 0,18-17-11 0 0,82-83 380 0 0,-25 4 1010 0 0,-62 70-1355 0 0,-13 26-551 0 0,0 0-3 0 0,0 0-29 0 0,0 0-22 0 0,11 18-55 0 0,45 93 478 0 0,-11-31-451 0 0,-31-59-798 0 0,-7-11-4480 0 0,-4-4-6697 0 0</inkml:trace>
  <inkml:trace contextRef="#ctx0" brushRef="#br0" timeOffset="5051.153">521 15 0 0 0,'0'0'1476'0'0,"0"0"195"0"0,0 0 114 0 0,0 0-1 0 0,0 0-30 0 0,0 0-167 0 0,0 0-176 0 0,0 0-211 0 0,0 0-177 0 0,0 0-100 0 0,0-2-40 0 0,0-8-14 0 0,0 7 5 0 0,0 3-27 0 0,0 0-66 0 0,0 0-63 0 0,8 0 2912 0 0,10 0-2758 0 0,-6 2-760 0 0,-1-1 1 0 0,1 2 0 0 0,-1-1-1 0 0,0 1 1 0 0,0 1-1 0 0,0 0 1 0 0,0 1-1 0 0,-1 0 1 0 0,1 0-1 0 0,-1 1 1 0 0,-1 1 0 0 0,1 0-1 0 0,-1 0 1 0 0,0 0-1 0 0,-1 1 1 0 0,0 1-1 0 0,0 0 1 0 0,0 0-1 0 0,-1 0 1 0 0,-1 1 0 0 0,0-1-1 0 0,0 2 1 0 0,-1-1-1 0 0,0 1 1 0 0,-1 0-113 0 0,8 15 85 0 0,-1 1 0 0 0,-2 0 0 0 0,-1 1 1 0 0,-1-1-1 0 0,-2 1 0 0 0,0 1 0 0 0,-2-1 1 0 0,-1 1-1 0 0,-1-1 0 0 0,-2 1 0 0 0,-1-1 1 0 0,-2 9-86 0 0,-6 5 62 0 0,-2 0 1 0 0,-1-2-1 0 0,-3 0 1 0 0,-18 34-63 0 0,18-39 0 0 0,-23 42-261 0 0,29-95-9839 0 0,9 14 840 0 0</inkml:trace>
</inkml:ink>
</file>

<file path=ppt/ink/ink24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1:18.6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17 206 0 0 0,'0'0'332'0'0,"0"0"1099"0"0,0 0 416 0 0,0 0 218 0 0,0 0 139 0 0,0 0-22 0 0,0 0-215 0 0,0 0-357 0 0,0 0-394 0 0,0 0-316 0 0,0 0-209 0 0,-2-3-134 0 0,-10-9-70 0 0,10 9-58 0 0,2 3-52 0 0,0 0-93 0 0,2 18 667 0 0,103 295 3464 0 0,-47-70-3447 0 0,-52-246 1966 0 0,5-40-3010 0 0,-8 30 291 0 0,117-398-114 0 0,-94 296-346 0 0,-26 115 142 0 0,0 0-62 0 0,0 0-94 0 0,0 0-117 0 0,0 12-1454 0 0,-2 26-1213 0 0,-1-12-5818 0 0,3-25 8155 0 0,-2 14-11129 0 0</inkml:trace>
  <inkml:trace contextRef="#ctx0" brushRef="#br0" timeOffset="703.665">443 700 6329 0 0,'0'0'1755'0'0,"0"0"-433"0"0,0 0-78 0 0,0 0 63 0 0,0 0-31 0 0,0 0-147 0 0,0 0-217 0 0,0 0-153 0 0,0 0-60 0 0,0 0 23 0 0,0 0 12 0 0,0 0-31 0 0,0 0-22 0 0,-2 12-41 0 0,-19 97 1343 0 0,-71 89-117 0 0,74-168-1695 0 0,16-30-195 0 0,2 0 29 0 0,0 0 19 0 0,0 0 38 0 0,0 0 31 0 0,8-27 203 0 0,187-324-273 0 0,-190 342 13 0 0,-4 9-36 0 0,-1 1 0 0 0,0-1 1 0 0,0 1-1 0 0,1-1 0 0 0,-1 1 0 0 0,0 0 1 0 0,1-1-1 0 0,-1 1 0 0 0,1-1 0 0 0,-1 1 1 0 0,1-1-1 0 0,-1 0 0 0 0,1 1 0 0 0,-1-1 1 0 0,1 1-1 0 0,-1-1 0 0 0,1 0 1 0 0,-1 1-1 0 0,1-1 0 0 0,0 0 0 0 0,-1 0 1 0 0,1 0-1 0 0,-1 1 0 0 0,1-1 0 0 0,0 0 1 0 0,-1 0-1 0 0,1 0 0 0 0,0 0 1 0 0,-1 0-1 0 0,1 0 0 0 0,0 0 0 0 0,-1 0 1 0 0,1 0-1 0 0,0-1 0 0 0,-1 1 0 0 0,1 0 1 0 0,-1 0-1 0 0,1 0 0 0 0,0-1 1 0 0,-1 1-1 0 0,1 0 0 0 0,-1-1 0 0 0,1 1 1 0 0,-1-1-1 0 0,1 1 0 0 0,-1 0 0 0 0,1-1 1 0 0,-1 1-1 0 0,1-1 0 0 0,-1 1 0 0 0,0-1 1 0 0,1 0-1 0 0,-1 1 0 0 0,0-1 0 0 0,9 37 166 0 0,-1 1-1 0 0,-2 0 1 0 0,-2 1 0 0 0,-1-1-1 0 0,-3 1 1 0 0,-1 11-166 0 0,3-29-46 0 0,-1-18-3709 0 0,0-13-7217 0 0,-1 8-10 0 0</inkml:trace>
  <inkml:trace contextRef="#ctx0" brushRef="#br0" timeOffset="963.646">347 865 6545 0 0,'0'0'1654'0'0,"0"0"-306"0"0,0 0 53 0 0,0 0 154 0 0,0 0-2 0 0,0 0-102 0 0,0 0-133 0 0,0 0-120 0 0,0 0-130 0 0,0 0-144 0 0,0 0-132 0 0,0 0-122 0 0,0 0-105 0 0,30-2-108 0 0,94-9-107 0 0,44 2-445 0 0,-147 15-1076 0 0,-11-2-1592 0 0,-1-3-4651 0 0,-3-1-3992 0 0</inkml:trace>
  <inkml:trace contextRef="#ctx0" brushRef="#br0" timeOffset="1876.757">778 825 0 0 0,'0'0'2059'0'0,"0"0"-337"0"0,0 0-177 0 0,0 0 41 0 0,0 0 48 0 0,0 0-130 0 0,0 0-269 0 0,0 0-300 0 0,0 0-223 0 0,0 0-92 0 0,0 0 31 0 0,0 0 103 0 0,0 0 28 0 0,-4 10-4 0 0,-19 76 1181 0 0,-9 90 135 0 0,32-175-2129 0 0,0 0-1 0 0,-1 1 1 0 0,1-1 0 0 0,0 0 0 0 0,0 1 0 0 0,-1-1 0 0 0,1 0 0 0 0,-1 0 0 0 0,1 1 0 0 0,-1-1-1 0 0,0 0 1 0 0,1 0 0 0 0,-1 0 0 0 0,0 0 0 0 0,0 0 0 0 0,0 0 0 0 0,0 0 0 0 0,0 0-1 0 0,0 0 1 0 0,0 0 0 0 0,0-1 0 0 0,0 1 0 0 0,0 0 0 0 0,0 0 0 0 0,0-1 0 0 0,-1 1 0 0 0,1-1-1 0 0,0 0 1 0 0,0 1 0 0 0,-1-1 0 0 0,1 0 0 0 0,0 1 0 0 0,-1-1 35 0 0,1 0-1016 0 0,1-7-8534 0 0,0 6 705 0 0</inkml:trace>
  <inkml:trace contextRef="#ctx0" brushRef="#br0" timeOffset="2126.82">739 828 3153 0 0,'0'0'1041'0'0,"0"0"-254"0"0,0 0 260 0 0,0 0 495 0 0,0 0 261 0 0,0 0 20 0 0,0 0-154 0 0,0 0-195 0 0,0 0-204 0 0,0 0-222 0 0,0 0-148 0 0,0 0-161 0 0,0 0-132 0 0,24 3-125 0 0,76 7-112 0 0,-2-11-290 0 0,-100 18-3201 0 0,-12-6-5619 0 0,9-6 766 0 0</inkml:trace>
  <inkml:trace contextRef="#ctx0" brushRef="#br0" timeOffset="2311.993">687 1053 648 0 0,'0'0'2169'0'0,"0"0"56"0"0,0 0 240 0 0,0 0 42 0 0,0 0-274 0 0,0 0-429 0 0,0 0-421 0 0,0 0-340 0 0,0 0-246 0 0,0 0-205 0 0,0 0-189 0 0,0 0-140 0 0,31-4-103 0 0,95-14-88 0 0,-110 16-339 0 0,53-8 426 0 0,-38 4-5504 0 0,-25 5 3785 0 0,4-2-8711 0 0</inkml:trace>
  <inkml:trace contextRef="#ctx0" brushRef="#br0" timeOffset="3058.603">1437 446 0 0 0,'0'0'2795'0'0,"0"0"-568"0"0,0 0-119 0 0,0 0 127 0 0,0 0 1 0 0,0 0-250 0 0,0 0-471 0 0,0 0-443 0 0,0 0-285 0 0,0 0-162 0 0,0 0-63 0 0,0 0-19 0 0,0 0-41 0 0,11-4 1120 0 0,-13 16-1268 0 0,1 0 1 0 0,-2 0-1 0 0,0 0 0 0 0,0 0 0 0 0,-1-1 1 0 0,0 1-1 0 0,-1-1 0 0 0,-1 0 0 0 0,0 0 1 0 0,-5 7-355 0 0,-10 20 322 0 0,-3 7-127 0 0,18-35-139 0 0,-1 1 0 0 0,1-1-1 0 0,1 2 1 0 0,0-1 0 0 0,1 1 0 0 0,0-1-1 0 0,0 1 1 0 0,2 0 0 0 0,-1 0-1 0 0,2 1 1 0 0,-1 5-56 0 0,2-17 23 0 0,0 0-1 0 0,0 0 0 0 0,0 1 1 0 0,0-1-1 0 0,0 0 1 0 0,0 0-1 0 0,0 0 0 0 0,1 1 1 0 0,-1-1-1 0 0,1 0 1 0 0,-1 0-1 0 0,0 0 0 0 0,1 0 1 0 0,0 0-1 0 0,-1 0 1 0 0,1 0-1 0 0,0 0 0 0 0,-1 0 1 0 0,1 0-1 0 0,0 0 1 0 0,0 0-1 0 0,0 0 0 0 0,0-1 1 0 0,0 1-1 0 0,0 0 1 0 0,0-1-1 0 0,0 1 0 0 0,0-1 1 0 0,0 1-1 0 0,0-1 1 0 0,1 1-1 0 0,-1-1 0 0 0,0 0 1 0 0,0 1-1 0 0,0-1 1 0 0,0 0-1 0 0,1 0 1 0 0,-1 0-1 0 0,0 0 0 0 0,0 0 1 0 0,1 0-1 0 0,-1-1 1 0 0,0 1-1 0 0,0 0 0 0 0,1-1-22 0 0,166-13 825 0 0,-146 3-3222 0 0,-21 4-2850 0 0,-4-1-5219 0 0,1 4 1255 0 0</inkml:trace>
  <inkml:trace contextRef="#ctx0" brushRef="#br0" timeOffset="3523.379">1131 214 7642 0 0,'0'0'1921'0'0,"0"0"-410"0"0,0 0-89 0 0,0 0 56 0 0,0 0 6 0 0,0 0-106 0 0,0 0-206 0 0,0 0-167 0 0,0 0-98 0 0,0 0-65 0 0,0 0-33 0 0,0 0-50 0 0,25-11-59 0 0,114-49 519 0 0,-120 53-752 0 0,0-2-1 0 0,-1 0 0 0 0,0-1 0 0 0,0 0 1 0 0,-1-2-1 0 0,12-10-466 0 0,55-41 458 0 0,-83 63-460 0 0,1 0 1 0 0,-1 0 0 0 0,1 0 0 0 0,-1 1-1 0 0,1-1 1 0 0,-1 0 0 0 0,1 1 0 0 0,-1 0-1 0 0,0-1 1 0 0,1 1 0 0 0,-1 0 0 0 0,0-1 0 0 0,0 1-1 0 0,1 0 1 0 0,-1 0 0 0 0,0 0 0 0 0,0 0-1 0 0,0 0 1 0 0,0 0 0 0 0,0 0 0 0 0,0 1-1 0 0,-1-1 1 0 0,1 0 0 0 0,0 1 0 0 0,-1-1 0 0 0,1 0-1 0 0,0 1 1 0 0,-1-1 0 0 0,0 0 0 0 0,1 1-1 0 0,-1-1 1 0 0,0 1 0 0 0,0-1 0 0 0,0 1 1 0 0,5 9 16 0 0,47 99 171 0 0,-13-32-82 0 0,-30-55-84 0 0,1 5-918 0 0,2-14-7930 0 0,-9-14-3280 0 0</inkml:trace>
</inkml:ink>
</file>

<file path=ppt/ink/ink24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1:47.0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1 306 2144 0 0,'0'0'2024'0'0,"0"0"-268"0"0,0 0 79 0 0,0 0 225 0 0,0 0 98 0 0,0 0-113 0 0,0 0-334 0 0,0 0-391 0 0,0 0-282 0 0,0 0-161 0 0,0 0-81 0 0,10 8 2506 0 0,137-1 886 0 0,165-26-2156 0 0,-113 5-1424 0 0,-199 14-742 0 0,-19 4-3520 0 0,-2 13-1789 0 0,6-6-5016 0 0,9-7 255 0 0</inkml:trace>
  <inkml:trace contextRef="#ctx0" brushRef="#br0" timeOffset="365.073">80 549 8682 0 0,'0'0'2582'0'0,"0"0"-459"0"0,0 0-227 0 0,0 0-22 0 0,0 0-120 0 0,0 0-234 0 0,0 0-337 0 0,0 0-320 0 0,0 0-234 0 0,0 0-118 0 0,0 0-39 0 0,0 0-22 0 0,0 0-22 0 0,-7 4 1337 0 0,62 14 2 0 0,182-15-185 0 0,-92-14-1338 0 0,-104 8-327 0 0,-41 3 11 0 0,0 0-30 0 0,-7-7-7597 0 0,3 4-3376 0 0,2 2-219 0 0</inkml:trace>
  <inkml:trace contextRef="#ctx0" brushRef="#br0" timeOffset="1058.297">244 19 3257 0 0,'0'0'2388'0'0,"0"0"-298"0"0,0 0-35 0 0,0 0 71 0 0,0 0-70 0 0,0 0-206 0 0,0 0-382 0 0,0 0-399 0 0,0 0-253 0 0,0 0-172 0 0,0 0-100 0 0,0 0-28 0 0,0 0-24 0 0,-4-4-13 0 0,-11-11-8 0 0,13 34 2264 0 0,8-11-2489 0 0,0 0 1 0 0,1-1-1 0 0,0 1 0 0 0,0-1 1 0 0,1-1-1 0 0,0 1 1 0 0,0-2-1 0 0,0 1 0 0 0,1-1 1 0 0,0 0-1 0 0,4 2-246 0 0,16 10 365 0 0,186 111 473 0 0,-185-107-795 0 0,-21-16-34 0 0,1 1-1 0 0,-1 0 1 0 0,-1 1-1 0 0,1 0 0 0 0,-1 0 1 0 0,0 1-1 0 0,-1 0 1 0 0,0 0-1 0 0,0 1 1 0 0,4 6-9 0 0,-10-12 17 0 0,0-1 0 0 0,0 1 0 0 0,0-1-1 0 0,0 1 1 0 0,-1-1 0 0 0,1 1 0 0 0,-1 0 0 0 0,0-1 0 0 0,1 1 0 0 0,-1 0 0 0 0,0 0-1 0 0,-1-1 1 0 0,1 1 0 0 0,0 0 0 0 0,-1-1 0 0 0,0 1 0 0 0,1 0 0 0 0,-1-1 0 0 0,0 1-1 0 0,0-1 1 0 0,0 0 0 0 0,-1 1 0 0 0,1-1 0 0 0,-1 0 0 0 0,1 1 0 0 0,-2 0-17 0 0,-43 42 180 0 0,-112 124 142 0 0,-47 3 188 0 0,166-131-270 0 0,38-41-232 0 0,0 0-11 0 0,1 0 6 0 0,0 0-8 0 0,0 0-1 0 0,0 0 9 0 0,0 0-6 0 0,0 0 11 0 0,0 0 6 0 0,0 0-28 0 0,0 0-2 0 0,0 0-13 0 0,0 0 13 0 0,0 0-7 0 0,10-25-3395 0 0,1 11-5472 0 0,-8 13-3398 0 0</inkml:trace>
</inkml:ink>
</file>

<file path=ppt/ink/ink24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1:50.3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169 165 1368 0 0,'0'0'2107'0'0,"0"0"-194"0"0,0 0-83 0 0,0 0 58 0 0,0 0 26 0 0,0 0-127 0 0,0 0-262 0 0,0 0-347 0 0,0 0-306 0 0,0 0-192 0 0,0 0-118 0 0,-3 10-46 0 0,-59 161 1898 0 0,-24 105-118 0 0,83-266-2675 0 0,-6 14 2305 0 0,5-37-252 0 0,4 5-1623 0 0,-1-22 22 0 0,1 0 0 0 0,2 0-1 0 0,1 0 1 0 0,2 1 0 0 0,5-20-73 0 0,63-142 48 0 0,-59 162-38 0 0,0 0 1 0 0,3 2-1 0 0,0 0 1 0 0,2 1-1 0 0,0 1 1 0 0,2 0-1 0 0,21-18-10 0 0,-42 42 0 0 0,1 0 0 0 0,-1 0 0 0 0,1 0 0 0 0,-1 0 0 0 0,1 1 0 0 0,-1-1 0 0 0,1 0 0 0 0,0 0 0 0 0,-1 1 0 0 0,1-1 0 0 0,0 0 0 0 0,0 1 0 0 0,-1-1 0 0 0,1 1 0 0 0,0-1 0 0 0,0 1 0 0 0,0-1 0 0 0,0 1 0 0 0,0 0 0 0 0,0-1 1 0 0,0 1-1 0 0,0 0 0 0 0,0 0 0 0 0,0 0 0 0 0,0-1 0 0 0,-1 1 0 0 0,1 0 0 0 0,0 0 0 0 0,0 1 0 0 0,0-1 0 0 0,0 0 0 0 0,0 0 0 0 0,0 0 0 0 0,0 1 0 0 0,0-1 0 0 0,0 0 0 0 0,0 1 0 0 0,0-1 0 0 0,0 1 0 0 0,-1-1 0 0 0,1 1 0 0 0,0-1 0 0 0,0 1 0 0 0,0 0 0 0 0,-1-1 0 0 0,1 1 0 0 0,0 0 0 0 0,-1 0 0 0 0,1-1 0 0 0,-1 1 0 0 0,1 0 0 0 0,-1 0 0 0 0,1 0 0 0 0,-1 0 0 0 0,0 0 0 0 0,1 0 0 0 0,-1 0 0 0 0,0 0 0 0 0,0 0 0 0 0,6 24 87 0 0,-2 0-1 0 0,-1 0 1 0 0,0 1-1 0 0,-2-1 1 0 0,-1 1-1 0 0,-2-1 1 0 0,-2 20-87 0 0,-9 183 317 0 0,26-158-291 0 0,6-87 299 0 0,-17 12-285 0 0,56-97 171 0 0,150-241-125 0 0,-153 277-62 0 0,-49 73-145 0 0,1 13 134 0 0,10 224 316 0 0,-9-59 37 0 0,6-56-104 0 0,4-67-162 0 0,-12-69-251 0 0,11-25-5735 0 0,-12 25 257 0 0,-1 6-4327 0 0</inkml:trace>
</inkml:ink>
</file>

<file path=ppt/ink/ink24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1:52.1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45 7426 0 0,'0'0'4449'0'0,"0"0"-2021"0"0,0 0-870 0 0,0 0-58 0 0,0 0 20 0 0,0 0-71 0 0,0 0-202 0 0,0 0-277 0 0,0 0-197 0 0,0 0-95 0 0,0 0-51 0 0,0 0-64 0 0,10 0-56 0 0,77-5 1184 0 0,92-11 137 0 0,-41 0-1476 0 0,-126 14-848 0 0,16-3 1526 0 0,-21 6-2737 0 0,-11 4-3725 0 0,-2-1 100 0 0,-1 0-6600 0 0</inkml:trace>
</inkml:ink>
</file>

<file path=ppt/ink/ink2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22:01.556"/>
    </inkml:context>
    <inkml:brush xml:id="br0">
      <inkml:brushProperty name="width" value="0.05" units="cm"/>
      <inkml:brushProperty name="height" value="0.05" units="cm"/>
    </inkml:brush>
    <inkml:brush xml:id="br1">
      <inkml:brushProperty name="width" value="0.05" units="cm"/>
      <inkml:brushProperty name="height" value="0.05" units="cm"/>
      <inkml:brushProperty name="color" value="#E71224"/>
    </inkml:brush>
    <inkml:brush xml:id="br2">
      <inkml:brushProperty name="width" value="0.1" units="cm"/>
      <inkml:brushProperty name="height" value="0.1" units="cm"/>
      <inkml:brushProperty name="color" value="#004F8B"/>
    </inkml:brush>
    <inkml:brush xml:id="br3">
      <inkml:brushProperty name="width" value="0.05" units="cm"/>
      <inkml:brushProperty name="height" value="0.05" units="cm"/>
      <inkml:brushProperty name="color" value="#66CC00"/>
    </inkml:brush>
  </inkml:definitions>
  <inkml:trace contextRef="#ctx0" brushRef="#br0">14334 1134 5713 0 0,'0'0'1481'0'0,"0"0"-727"0"0,0 0-328 0 0,0 0 237 0 0,0 0 419 0 0,0 0 240 0 0,0 0 34 0 0,0 0-143 0 0,0 0-182 0 0,0 0-121 0 0,0 0-68 0 0,0 0-25 0 0,11 2-6 0 0,53 7 775 0 0,-57-10-1305 0 0,-1-1 1 0 0,0 0-1 0 0,0 0 1 0 0,0-1-1 0 0,0 0 1 0 0,0 0-1 0 0,0-1 1 0 0,-1 1-1 0 0,0-1 0 0 0,0 0 1 0 0,0-1-1 0 0,0 1 1 0 0,0-1-1 0 0,2-4-281 0 0,11-8 448 0 0,54-50 513 0 0,-44 38-725 0 0,2 1-1 0 0,0 2 1 0 0,2 1-1 0 0,1 2 1 0 0,30-17-236 0 0,-42 28 85 0 0,-16 9-62 0 0,-1 0-1 0 0,1 0 0 0 0,0 0 0 0 0,0 0 0 0 0,1 1 1 0 0,-1 0-1 0 0,0 0 0 0 0,1 0 0 0 0,0 1 0 0 0,-1-1 1 0 0,1 1-1 0 0,0 1 0 0 0,-1-1 0 0 0,1 1 0 0 0,5 0-22 0 0,19 43 222 0 0,-23-29-131 0 0,-2 0 0 0 0,0 0 0 0 0,0 0 0 0 0,-1 1 0 0 0,-1-1 0 0 0,-1 1 0 0 0,0 0 0 0 0,-1 0 0 0 0,0 0 0 0 0,-1 0 0 0 0,-2 14-91 0 0,2-21 26 0 0,-1 1-1 0 0,0 0 1 0 0,0 0 0 0 0,-1 0-1 0 0,0-1 1 0 0,-1 1-1 0 0,0-1 1 0 0,0 1-1 0 0,-1-1 1 0 0,1 0-1 0 0,-2-1 1 0 0,1 1-1 0 0,-1-1 1 0 0,-1 1 0 0 0,1-1-1 0 0,-1-1 1 0 0,0 1-1 0 0,-1-1 1 0 0,1 0-1 0 0,-1-1 1 0 0,-1 0-1 0 0,1 0 1 0 0,-1 0 0 0 0,1-1-1 0 0,-1 0 1 0 0,-1 0-1 0 0,1-1 1 0 0,0 0-1 0 0,-1-1 1 0 0,1 0-1 0 0,-1 0 1 0 0,-8 0-26 0 0,9-1-1 0 0,0-1 1 0 0,0 0-1 0 0,0 0 0 0 0,0-1 1 0 0,0 0-1 0 0,0-1 1 0 0,0 0-1 0 0,0 0 0 0 0,0 0 1 0 0,1-1-1 0 0,-1 0 0 0 0,1-1 1 0 0,-4-2 0 0 0,-15-23-1062 0 0,28 17-2178 0 0,9 1-3511 0 0,-4 7-4812 0 0</inkml:trace>
  <inkml:trace contextRef="#ctx0" brushRef="#br0" timeOffset="1553.718">15289 910 5729 0 0,'0'0'3510'0'0,"0"0"-1151"0"0,0 0-603 0 0,0 0-101 0 0,0 0-82 0 0,0 0-196 0 0,0 0-227 0 0,0 0-224 0 0,0 0-195 0 0,0 0-143 0 0,0 0-117 0 0,0 0-109 0 0,0 0-60 0 0,-12 13-34 0 0,-38 41-39 0 0,48-52-202 0 0,0 0 0 0 0,0 0 0 0 0,1 0 0 0 0,-1 1 0 0 0,0-1 0 0 0,1 1 0 0 0,0-1 0 0 0,-1 1 0 0 0,1 0 0 0 0,0 0 0 0 0,1-1 0 0 0,-1 1 0 0 0,0 0 0 0 0,1 0 0 0 0,-1 0 0 0 0,1 0 0 0 0,0 0 0 0 0,0 0 0 0 0,0-1 0 0 0,1 4-27 0 0,-1 6 86 0 0,0-3-13 0 0,9 78 123 0 0,-9-84-182 0 0,1 0 0 0 0,0-1 0 0 0,-1 1 0 0 0,1-1 0 0 0,0 0 0 0 0,1 1 0 0 0,-1-1 0 0 0,0 0 0 0 0,1 1 0 0 0,-1-1 0 0 0,1 0 0 0 0,0 0 0 0 0,0 0 0 0 0,0 0 0 0 0,0-1 0 0 0,0 1 0 0 0,0 0 0 0 0,0-1 0 0 0,1 0 0 0 0,-1 1 0 0 0,0-1 0 0 0,1 0 0 0 0,-1 0 0 0 0,1 0 0 0 0,-1-1 0 0 0,1 1 0 0 0,0-1 0 0 0,-1 1 0 0 0,1-1 0 0 0,0 0-1 0 0,0 0-12 0 0,8-2 147 0 0,1-2 0 0 0,-1 1 0 0 0,0-1 0 0 0,0-1 0 0 0,-1 0 0 0 0,1-1 0 0 0,-1 0 0 0 0,0 0 0 0 0,-1-1 0 0 0,0 0 0 0 0,0-1 0 0 0,0 0 0 0 0,-1 0 0 0 0,0-1 0 0 0,0 0 0 0 0,3-7-148 0 0,-4 8 77 0 0,10-9 74 0 0,-2-1-1 0 0,0-1 1 0 0,-1 0-1 0 0,-1-1 1 0 0,-1-1-1 0 0,1-4-150 0 0,-12 23 15 0 0,11-24 231 0 0,-4 27-71 0 0,3 81-64 0 0,-5 85-67 0 0,-15 155-44 0 0,9-300 11 0 0,-1 1 0 0 0,-1 0 0 0 0,-1-1-1 0 0,-1 0 1 0 0,-1 0 0 0 0,0 0 0 0 0,-2 0 0 0 0,-1-1 0 0 0,0 0 0 0 0,-2-1-1 0 0,0 1 1 0 0,-1-2 0 0 0,-1 0 0 0 0,-11 13-11 0 0,0-10 25 0 0,16-13-4 0 0,-1-1 0 0 0,0 0 0 0 0,0 0-1 0 0,-1-1 1 0 0,0 0 0 0 0,-1-1 0 0 0,1 0-1 0 0,-1-1 1 0 0,0 1 0 0 0,0-2-1 0 0,-7 3-20 0 0,15-7 4 0 0,1-1-1 0 0,0 1 0 0 0,-1 0 0 0 0,1-1 1 0 0,-1 1-1 0 0,1-1 0 0 0,0 1 0 0 0,-1-1 1 0 0,1 1-1 0 0,0-1 0 0 0,-1 0 0 0 0,1 0 1 0 0,0 0-1 0 0,0 0 0 0 0,0 0 1 0 0,0 0-1 0 0,0 0 0 0 0,0 0 0 0 0,0 0 1 0 0,0 0-1 0 0,0 0 0 0 0,1-1 0 0 0,-1 1 1 0 0,0 0-1 0 0,1-1 0 0 0,-1 1 0 0 0,1 0 1 0 0,-1-1-1 0 0,1 1 0 0 0,0-1 0 0 0,0 1 1 0 0,0 0-1 0 0,0-1 0 0 0,-1 1 0 0 0,2-1 1 0 0,-1 1-1 0 0,0-1 0 0 0,0 1 0 0 0,0-1 1 0 0,1 1-1 0 0,-1 0 0 0 0,1-1 0 0 0,-1 1 1 0 0,1 0-1 0 0,0-1 0 0 0,-1 1 0 0 0,1 0 1 0 0,0 0-1 0 0,0-1 0 0 0,0 1-3 0 0,9-28-3 0 0,2 0 0 0 0,1 1 0 0 0,1 1 0 0 0,1 0 0 0 0,1 1 0 0 0,11-12 3 0 0,-11 14-7 0 0,223-318 49 0 0,-194 274-57 0 0,4 2-1 0 0,2 3 1 0 0,29-27 15 0 0,-70 81 12 0 0,0-1 0 0 0,1 2 0 0 0,0-1 0 0 0,0 2 1 0 0,1-1-1 0 0,0 2 0 0 0,0-1 0 0 0,1 2 0 0 0,3-2-12 0 0,-14 6 1 0 0,1 1 0 0 0,-1 0 0 0 0,0-1 0 0 0,1 1-1 0 0,-1 0 1 0 0,1 0 0 0 0,-1 0 0 0 0,1 0 0 0 0,-1 1 0 0 0,0-1 0 0 0,1 1-1 0 0,-1-1 1 0 0,0 1 0 0 0,1 0 0 0 0,-1 0 0 0 0,0 0 0 0 0,0 0 0 0 0,0 0-1 0 0,0 0 1 0 0,0 1 0 0 0,0-1 0 0 0,0 1 0 0 0,0 0 0 0 0,0-1 0 0 0,-1 1-1 0 0,1 0 1 0 0,-1 0 0 0 0,1 0 0 0 0,-1 0 0 0 0,0 0 0 0 0,0 0-1 0 0,0 0 1 0 0,0 2-1 0 0,23 77 152 0 0,-18-33-158 0 0,-4-39 19 0 0,0-1-1 0 0,-1 1 1 0 0,0 1 0 0 0,0-1-1 0 0,-1 0 1 0 0,0 0-1 0 0,-1 0 1 0 0,0 0 0 0 0,0 0-1 0 0,-1 0 1 0 0,0 0 0 0 0,0-1-1 0 0,-1 1 1 0 0,-4 8-13 0 0,4-11 10 0 0,-1 0 0 0 0,0-1 0 0 0,0 1 1 0 0,0 0-1 0 0,0-1 0 0 0,-1 0 0 0 0,0 0 0 0 0,0-1 0 0 0,0 1 0 0 0,-1-1 1 0 0,1 0-1 0 0,-1-1 0 0 0,0 1 0 0 0,0-1 0 0 0,0 0 0 0 0,-1-1 0 0 0,1 1 1 0 0,-1-1-1 0 0,0 0 0 0 0,1-1 0 0 0,-1 0 0 0 0,0 0 0 0 0,-5 0-10 0 0,-26-1 6 0 0,59-15-301 0 0,-9 12 292 0 0,-1 1 1 0 0,1 0-1 0 0,0 1 0 0 0,-1 0 1 0 0,1 1-1 0 0,0 0 0 0 0,0 1 1 0 0,0 1-1 0 0,-1 0 0 0 0,1 0 1 0 0,10 4 2 0 0,85-3 74 0 0,-90-4-54 0 0,1-2 1 0 0,-1 0-1 0 0,-1-2 0 0 0,1 1 0 0 0,-1-2 1 0 0,1 0-1 0 0,-2-1 0 0 0,1-1 0 0 0,-1 0 1 0 0,0-1-1 0 0,-1-1 0 0 0,2-1-20 0 0,4-7 48 0 0,-1 0 1 0 0,0-1-1 0 0,-1-1 1 0 0,-1-1-1 0 0,-1-1 1 0 0,-1 0-1 0 0,-1-1 1 0 0,-1 0-1 0 0,-1-1 1 0 0,-1-1-1 0 0,-1 0 0 0 0,3-13-48 0 0,23-46-1 0 0,-25 62 14 0 0,-1 0 0 0 0,-1 0 0 0 0,-1-1 0 0 0,-1-1 0 0 0,-1 1 0 0 0,-1-1 0 0 0,0 0 0 0 0,-1-24-13 0 0,-3 47 3 0 0,-1 0 0 0 0,0 0-1 0 0,1 0 1 0 0,-1 0 0 0 0,0 0-1 0 0,0 0 1 0 0,0 0 0 0 0,0 0 0 0 0,0 0-1 0 0,0 0 1 0 0,0 0 0 0 0,0 0 0 0 0,0 0-1 0 0,0 0 1 0 0,-1 0 0 0 0,1 0-1 0 0,0 0 1 0 0,-1 0 0 0 0,1 0 0 0 0,-1 0-1 0 0,1 0 1 0 0,-1 0 0 0 0,0 0 0 0 0,1 0-1 0 0,-1 0 1 0 0,0 1 0 0 0,1-1 0 0 0,-1 0-1 0 0,0 1 1 0 0,0-1 0 0 0,0 0-1 0 0,0 1 1 0 0,0-1 0 0 0,0 1 0 0 0,0-1-1 0 0,0 1 1 0 0,0 0 0 0 0,0-1 0 0 0,0 1-1 0 0,0 0 1 0 0,0 0 0 0 0,0 0-1 0 0,0-1-2 0 0,-3 24 11 0 0,-9 23 89 0 0,2 2 1 0 0,3-1-1 0 0,1 2 1 0 0,1 29-101 0 0,-1 187 100 0 0,6-230-98 0 0,13 91 9 0 0,-1-117-699 0 0,-13-34-364 0 0,-21-101-7186 0 0,19 105 2243 0 0,2 5-5675 0 0</inkml:trace>
  <inkml:trace contextRef="#ctx0" brushRef="#br0" timeOffset="1829.67">16333 781 7706 0 0,'0'0'3151'0'0,"0"0"-416"0"0,0 0-370 0 0,0 0-314 0 0,0 0-392 0 0,0 0-420 0 0,0 0-355 0 0,0 0-252 0 0,0 0-64 0 0,0 0 43 0 0,0 0 65 0 0,0 0 43 0 0,0 0-7 0 0,11 3-54 0 0,122 20 1282 0 0,-33-27-1638 0 0,0-4 1 0 0,-1-5-1 0 0,33-10-302 0 0,-116 20-438 0 0,0 1-1546 0 0,-7 0-2213 0 0,-4 1-8227 0 0</inkml:trace>
  <inkml:trace contextRef="#ctx0" brushRef="#br0" timeOffset="2539.793">17049 1068 0 0 0,'0'0'1376'0'0,"0"0"25"0"0,0 0 108 0 0,0 0 82 0 0,0 0 26 0 0,0 0-32 0 0,0 0-88 0 0,0 0-78 0 0,0 0-94 0 0,0 0-114 0 0,0 0-149 0 0,0 0-199 0 0,0 0-211 0 0,-5-2-182 0 0,-17-5-93 0 0,75 27 3723 0 0,-39-19-3696 0 0,0 0-1 0 0,0 0 1 0 0,0-2-1 0 0,-1 0 0 0 0,1 0 1 0 0,0-1-1 0 0,0-1 0 0 0,-1 0 1 0 0,9-3-404 0 0,-17 4 61 0 0,0 0-1 0 0,-1 0 1 0 0,1 0 0 0 0,-1 0 0 0 0,1-1 0 0 0,-1 0 0 0 0,0 1-1 0 0,0-2 1 0 0,0 1 0 0 0,0 0 0 0 0,0-1 0 0 0,-1 0 0 0 0,0 0 0 0 0,1 0-1 0 0,-2 0 1 0 0,1 0 0 0 0,0-1 0 0 0,-1 1 0 0 0,0-1 0 0 0,0 0-1 0 0,0 0 1 0 0,-1 0 0 0 0,1 0 0 0 0,-1 0 0 0 0,0 0 0 0 0,-1 0-1 0 0,1-1-59 0 0,-1 2 7 0 0,0 1 1 0 0,0-1 0 0 0,-1 0 0 0 0,1 0-1 0 0,-1 0 1 0 0,0 1 0 0 0,0-1 0 0 0,0 0-1 0 0,-1 1 1 0 0,1-1 0 0 0,-1 1 0 0 0,0-1-1 0 0,0 1 1 0 0,0 0 0 0 0,0 0 0 0 0,0 0-1 0 0,-1 0 1 0 0,1 0 0 0 0,-1 0 0 0 0,0 1-1 0 0,0-1 1 0 0,0 1 0 0 0,0 0 0 0 0,-1 0-1 0 0,1 0 1 0 0,0 0 0 0 0,-1 1 0 0 0,0-1-1 0 0,1 1 1 0 0,-1 0 0 0 0,0 0 0 0 0,-1 0-9 0 0,-127-7-112 0 0,123 10 112 0 0,0 1 0 0 0,0-1 0 0 0,0 1 1 0 0,1 1-1 0 0,-1 0 0 0 0,1 0 0 0 0,0 0 1 0 0,0 1-1 0 0,1 0 0 0 0,-1 1 0 0 0,1 0 1 0 0,1 0-1 0 0,-1 0 0 0 0,1 1 1 0 0,0 0-1 0 0,0 0 0 0 0,1 1 0 0 0,0-1 1 0 0,0 1-1 0 0,1 0 0 0 0,0 1 0 0 0,0-1 1 0 0,1 1-1 0 0,0 0 0 0 0,1-1 0 0 0,-1 1 1 0 0,2 0-1 0 0,0 0 0 0 0,0 1 1 0 0,0-1-1 0 0,1 0 0 0 0,0 0 0 0 0,1 0 1 0 0,0 0-1 0 0,1 1 0 0 0,0-1 0 0 0,0-1 1 0 0,1 1-1 0 0,0 0 0 0 0,0-1 1 0 0,1 1-1 0 0,0-1 0 0 0,1 0 0 0 0,-1 0 1 0 0,2 0-1 0 0,0 1 50 0 0,1 0 0 0 0,1 0 0 0 0,-1-1 0 0 0,1 1 0 0 0,1-2 0 0 0,-1 1 0 0 0,2-1 0 0 0,-1-1 0 0 0,1 1 1 0 0,-1-2-1 0 0,2 1 0 0 0,-1-1 0 0 0,1-1 0 0 0,-1 0 0 0 0,1 0 0 0 0,0-1 0 0 0,0-1 0 0 0,1 0 1 0 0,-1 0-1 0 0,1-1 0 0 0,-1-1-50 0 0,-1 1 29 0 0,1-1-1 0 0,-1-1 1 0 0,0 0 0 0 0,0 0 0 0 0,0-1-1 0 0,0 0 1 0 0,0-1 0 0 0,0 0 0 0 0,0-1 0 0 0,-1 0-1 0 0,1 0 1 0 0,5-5-29 0 0,71-59-978 0 0,-61 30-6948 0 0,-20 31-748 0 0,-1 2-2654 0 0</inkml:trace>
  <inkml:trace contextRef="#ctx0" brushRef="#br0" timeOffset="3500.663">17467 1359 7762 0 0,'0'0'3999'0'0,"0"0"-1914"0"0,0 0-510 0 0,0 0 190 0 0,0 0 88 0 0,0 0-138 0 0,0 0-362 0 0,0 0-395 0 0,0 0-234 0 0,0 0-101 0 0,0 0-32 0 0,0 0-54 0 0,0 0-59 0 0,8-20-72 0 0,50-126 517 0 0,-51 127-810 0 0,2 0 0 0 0,0 0 1 0 0,0 1-1 0 0,2 0 0 0 0,0 1 0 0 0,1 0 0 0 0,1 1 0 0 0,1 0 1 0 0,0 1-1 0 0,1 1 0 0 0,0 0 0 0 0,1 1 0 0 0,6-3-113 0 0,-16 11 4 0 0,1 1 0 0 0,1 0 0 0 0,-1 0 0 0 0,1 1 0 0 0,-1 0 0 0 0,1 0 0 0 0,0 1 0 0 0,0 0 0 0 0,0 0 0 0 0,1 1 0 0 0,-1 0 0 0 0,0 1 0 0 0,0 0 0 0 0,1 0 0 0 0,4 1-4 0 0,-10 1 4 0 0,-1 0 0 0 0,0 0-1 0 0,1 0 1 0 0,-1 1 0 0 0,0-1 0 0 0,0 1-1 0 0,0-1 1 0 0,-1 1 0 0 0,1 0 0 0 0,-1-1-1 0 0,1 1 1 0 0,-1 0 0 0 0,0 0 0 0 0,0 0-1 0 0,0 0 1 0 0,-1 0 0 0 0,1 1 0 0 0,-1-1-1 0 0,0 0 1 0 0,1 0 0 0 0,-1 0 0 0 0,-1 0 0 0 0,1 0-1 0 0,0 1 1 0 0,-1-1 0 0 0,0 2-4 0 0,1 5 8 0 0,-4 159 112 0 0,4-168-120 0 0,0 0 1 0 0,0 0-1 0 0,0 0 0 0 0,0 0 1 0 0,0 0-1 0 0,0 0 1 0 0,0 0-1 0 0,1 0 1 0 0,-1 0-1 0 0,0 0 1 0 0,1 0-1 0 0,-1 0 1 0 0,0 0-1 0 0,1 0 1 0 0,-1 0-1 0 0,1 0 1 0 0,0 0-1 0 0,-1 0 1 0 0,1 0-1 0 0,0-1 1 0 0,0 1-1 0 0,-1 0 1 0 0,1-1-1 0 0,0 1 1 0 0,0 0-1 0 0,0-1 1 0 0,0 1-1 0 0,0-1 1 0 0,0 1-1 0 0,0-1 1 0 0,0 0-1 0 0,0 1 1 0 0,0-1-1 0 0,0 0 1 0 0,0 0-1 0 0,0 0 1 0 0,0 0-1 0 0,0 0 1 0 0,0 0-1 0 0,0 0 0 0 0,0 0 1 0 0,0 0-1 0 0,0 0 1 0 0,0 0-1 0 0,0-1 1 0 0,0 1-1 0 0,0 0 1 0 0,0-1-1 0 0,0 1 1 0 0,0-1-1 0 0,1 0 0 0 0,50-26 54 0 0,35-40-23 0 0,-16 11 14 0 0,3 3 1 0 0,54-28-46 0 0,-127 81 0 0 0,-1-1 0 0 0,1 1 1 0 0,0 0-1 0 0,-1 0 1 0 0,1 0-1 0 0,0-1 1 0 0,-1 1-1 0 0,1 0 1 0 0,0 0-1 0 0,-1 0 0 0 0,1 0 1 0 0,0 0-1 0 0,-1 0 1 0 0,1 0-1 0 0,0 0 1 0 0,0 0-1 0 0,-1 1 1 0 0,1-1-1 0 0,0 0 0 0 0,-1 0 1 0 0,1 1-1 0 0,-1-1 1 0 0,1 0-1 0 0,0 1 1 0 0,-1-1-1 0 0,1 0 1 0 0,-1 1-1 0 0,1-1 0 0 0,-1 1 1 0 0,1-1-1 0 0,-1 1 1 0 0,1-1-1 0 0,-1 1 1 0 0,1 0-1 0 0,-1-1 1 0 0,0 1-1 0 0,1-1 0 0 0,-1 1 1 0 0,0 0-1 0 0,0-1 1 0 0,0 1-1 0 0,1 0 1 0 0,-1-1-1 0 0,0 1 1 0 0,0 0-1 0 0,0 0 0 0 0,0-1 1 0 0,0 1-1 0 0,0 0 1 0 0,0-1-1 0 0,0 1 1 0 0,0 0-1 0 0,-1-1 1 0 0,1 1-1 0 0,0 0 0 0 0,0-1 1 0 0,-1 1-1 0 0,1 0 1 0 0,0-1-1 0 0,-1 1 1 0 0,1-1-1 0 0,0 1 1 0 0,-1 0-1 0 0,-11 53 112 0 0,11-52-111 0 0,-34 231 106 0 0,29-173-26 0 0,6-39-9 0 0,0-30-1512 0 0,3 0-931 0 0,-1 5-1174 0 0,-2-2-4956 0 0,0-1-3699 0 0</inkml:trace>
  <inkml:trace contextRef="#ctx0" brushRef="#br0" timeOffset="5871.567">19323 170 2104 0 0,'0'0'1820'0'0,"0"0"37"0"0,0 0 160 0 0,0 0 220 0 0,0 0 87 0 0,0 0-149 0 0,0 0-304 0 0,0 0-356 0 0,0 0-315 0 0,0 0-262 0 0,0 0-202 0 0,5-4 2722 0 0,6 310-622 0 0,-3-30-2210 0 0,1 161-289 0 0,-13-412-241 0 0,11-31 399 0 0,30-58-414 0 0,3 2-1 0 0,3 2 1 0 0,2 1 0 0 0,15-12-81 0 0,98-65-41 0 0,-157 135 41 0 0,-1 1 1 0 0,1-1 0 0 0,-1 0 0 0 0,1 0 0 0 0,-1 1 0 0 0,1-1 0 0 0,-1 0 0 0 0,1 1 0 0 0,0-1 0 0 0,0 1 0 0 0,-1-1 0 0 0,1 1 0 0 0,0-1 0 0 0,0 1 0 0 0,-1-1 0 0 0,1 1 0 0 0,0 0 0 0 0,0 0 0 0 0,0-1-1 0 0,0 1 1 0 0,0 0 0 0 0,0 0 0 0 0,-1 0 0 0 0,1 0 0 0 0,0 0 0 0 0,0 0 0 0 0,0 0 0 0 0,0 0 0 0 0,0 0 0 0 0,0 0 0 0 0,0 1 0 0 0,-1-1 0 0 0,1 0 0 0 0,0 1 0 0 0,0-1 0 0 0,0 0 0 0 0,-1 1 0 0 0,1-1-1 0 0,0 1 1 0 0,0-1 0 0 0,-1 1 0 0 0,1 0 0 0 0,0-1 0 0 0,-1 1 0 0 0,1 0 0 0 0,-1-1 0 0 0,1 1 0 0 0,-1 0 0 0 0,1 0 0 0 0,-1-1 0 0 0,1 1 0 0 0,-1 0 0 0 0,0 0 0 0 0,0 0 0 0 0,1 0 0 0 0,-1 0 0 0 0,0-1-1 0 0,0 1 1 0 0,0 0 0 0 0,0 0 0 0 0,0 0 0 0 0,0 0-1 0 0,5 54 55 0 0,-3 0-1 0 0,-3 0 0 0 0,-2 0 1 0 0,-4 22-55 0 0,4-46 17 0 0,1 46-612 0 0,35-107-3427 0 0,0 6-2443 0 0,-26 19 2938 0 0,3-3-6744 0 0</inkml:trace>
  <inkml:trace contextRef="#ctx0" brushRef="#br0" timeOffset="6703.675">20530 685 7786 0 0,'0'0'2149'0'0,"0"0"-365"0"0,0 0-97 0 0,0 0 30 0 0,0 0-55 0 0,0 0-194 0 0,0 0-260 0 0,0 0-229 0 0,0 0-161 0 0,0 0-86 0 0,-32 11-84 0 0,-104 33-78 0 0,52 2 390 0 0,66-35-844 0 0,1 1 0 0 0,0 0 0 0 0,1 2 1 0 0,0 0-1 0 0,1 0 0 0 0,1 2 0 0 0,1 0 1 0 0,0 0-1 0 0,1 1 0 0 0,0 1 0 0 0,2 0 0 0 0,0 0 1 0 0,1 1-1 0 0,-1 5-116 0 0,10-22 4 0 0,-1 0 1 0 0,1 0 0 0 0,-1 0-1 0 0,1 0 1 0 0,0 1-1 0 0,0-1 1 0 0,0 0 0 0 0,0 0-1 0 0,0 0 1 0 0,0 1-1 0 0,0-1 1 0 0,1 0-1 0 0,-1 0 1 0 0,1 0 0 0 0,0 0-1 0 0,0 0 1 0 0,0 0-1 0 0,0 0 1 0 0,0 0 0 0 0,0 0-1 0 0,0 0 1 0 0,0 0-1 0 0,1-1 1 0 0,-1 1-1 0 0,1 0 1 0 0,0-1 0 0 0,-1 0-1 0 0,1 1 1 0 0,0-1-1 0 0,0 0 1 0 0,0 0 0 0 0,0 0-1 0 0,0 0 1 0 0,0 0-1 0 0,0 0 1 0 0,0 0-1 0 0,0-1 1 0 0,0 1 0 0 0,0-1-1 0 0,0 1 1 0 0,1-1-1 0 0,-1 0 1 0 0,0 0 0 0 0,0 0-1 0 0,0 0 1 0 0,1-1-1 0 0,-1 1 1 0 0,1-1-5 0 0,10 0 79 0 0,1 0 0 0 0,-1-1 0 0 0,0 0 0 0 0,0-1-1 0 0,0-1 1 0 0,-1 0 0 0 0,1-1 0 0 0,-1 0 0 0 0,0-1 0 0 0,7-4-79 0 0,20-15 148 0 0,-1-2-1 0 0,-1-1 1 0 0,-1-2 0 0 0,2-6-148 0 0,-35 34 8 0 0,147-134 203 0 0,-142 180-234 0 0,-39 124 154 0 0,46-62-163 0 0,-14-103 34 0 0,0 0 0 0 0,1 0-1 0 0,-1 0 1 0 0,1 0-1 0 0,-1-1 1 0 0,1 1 0 0 0,0 0-1 0 0,0-1 1 0 0,0 0 0 0 0,0 1-1 0 0,1-1 1 0 0,-1 0-1 0 0,1 0 1 0 0,-1 0 0 0 0,1-1-1 0 0,0 1 1 0 0,0 0 0 0 0,-1-1-1 0 0,1 0 1 0 0,0 0-1 0 0,0 0 1 0 0,0 0 0 0 0,1 0-1 0 0,-1-1 1 0 0,0 1-1 0 0,0-1 1 0 0,0 0 0 0 0,0 0-1 0 0,1 0 1 0 0,-1 0 0 0 0,3-1-2 0 0,3-2 23 0 0,1-1 0 0 0,-1-1 1 0 0,1 1-1 0 0,-1-2 1 0 0,-1 1-1 0 0,1-1 1 0 0,-1 0-1 0 0,0-1 0 0 0,-1 0 1 0 0,1 0-1 0 0,-1-1 1 0 0,-1 0-1 0 0,1 0 0 0 0,-1 0 1 0 0,-1-1-1 0 0,2-2-23 0 0,5-6 50 0 0,93-115 184 0 0,-95 121-224 0 0,2-2 5 0 0,0 0 1 0 0,1 1 0 0 0,0 0-1 0 0,0 0 1 0 0,2 2 0 0 0,-1 0-1 0 0,1 0 1 0 0,1 2-1 0 0,-1 0 1 0 0,2 0 0 0 0,15-4-16 0 0,-30 12 10 0 0,0-1-1 0 0,0 1 1 0 0,0 0 0 0 0,0 0 0 0 0,0 0 0 0 0,-1 1-1 0 0,1-1 1 0 0,0 0 0 0 0,0 1 0 0 0,0-1 0 0 0,0 1-1 0 0,0 0 1 0 0,-1-1 0 0 0,1 1 0 0 0,0 0 0 0 0,-1 0-1 0 0,1 0 1 0 0,-1 0 0 0 0,1 1 0 0 0,-1-1 0 0 0,1 0-1 0 0,-1 0 1 0 0,0 1 0 0 0,1-1 0 0 0,-1 1 0 0 0,0 0-1 0 0,0-1 1 0 0,0 1 0 0 0,0 0 0 0 0,-1-1 0 0 0,1 1-1 0 0,0 0 1 0 0,-1 0 0 0 0,1 0 0 0 0,-1-1 0 0 0,0 1-1 0 0,1 1-9 0 0,6 78 383 0 0,-7-81-380 0 0,1 14 39 0 0,-1-1 0 0 0,-1 0 0 0 0,0 1-1 0 0,-1-1 1 0 0,0 0 0 0 0,-1 0 0 0 0,-1 0 0 0 0,0-1 0 0 0,0 1 0 0 0,-1-1-1 0 0,-1 0 1 0 0,0 0 0 0 0,-1-1 0 0 0,0 0 0 0 0,-1 0 0 0 0,0 0 0 0 0,0-1-1 0 0,-1 0 1 0 0,-1-1 0 0 0,1 0 0 0 0,-2 0 0 0 0,1-1 0 0 0,-5 2-42 0 0,4-4 2 0 0,1 0 0 0 0,-1 0 1 0 0,-1-1-1 0 0,1-1 0 0 0,0 0 0 0 0,-1 0 1 0 0,0-1-1 0 0,0-1 0 0 0,0 0 0 0 0,-9 0-2 0 0,21-2-18 0 0,0 0-10 0 0,25 0-144 0 0,217-11 272 0 0,24 11 624 0 0,-264 0-751 0 0,1 0-1 0 0,-1-1 1 0 0,1 1 0 0 0,-1-1-1 0 0,1 1 1 0 0,-1-1 0 0 0,1 0-1 0 0,-1 0 1 0 0,0 0 0 0 0,1 0-1 0 0,-1-1 1 0 0,0 1 0 0 0,0-1-1 0 0,0 1 1 0 0,0-1-1 0 0,0 0 1 0 0,0 1 0 0 0,-1-1-1 0 0,1 0 1 0 0,-1 0 0 0 0,1 0-1 0 0,-1-1 1 0 0,1 1 0 0 0,-1 0-1 0 0,0-1 1 0 0,0 1 0 0 0,0 0-1 0 0,-1-1 1 0 0,1 1 0 0 0,-1-1-1 0 0,1 1 1 0 0,-1-1 0 0 0,0 1-1 0 0,0-1 1 0 0,0 0 0 0 0,0 1-1 0 0,0-1 1 0 0,0 1 0 0 0,-1-1-1 0 0,1 1 1 0 0,-1-1 27 0 0,-4-19-4568 0 0,-4 2-4099 0 0,6 13-4328 0 0</inkml:trace>
  <inkml:trace contextRef="#ctx0" brushRef="#br0" timeOffset="-27555.146">2661 151 0 0 0,'0'0'1639'0'0,"0"0"7"0"0,0 0 82 0 0,0 0 192 0 0,0 0 178 0 0,0 0-13 0 0,0 0-221 0 0,0 0-349 0 0,0 0-341 0 0,0 0-243 0 0,0 0-163 0 0,0-5-77 0 0,3-14-21 0 0,-2 14-15 0 0,-1 5-27 0 0,0 0-42 0 0,0 0-54 0 0,6 26 2350 0 0,17 88-647 0 0,-18 96-1128 0 0,-9-1 0 0 0,-11 23-1107 0 0,-6-27 261 0 0,21-166-240 0 0,0-62-746 0 0,-2-35-2786 0 0,-1 39-1154 0 0,-1 1-4537 0 0,4 10-1438 0 0</inkml:trace>
  <inkml:trace contextRef="#ctx0" brushRef="#br0" timeOffset="-23456.182">2035 361 2777 0 0,'0'0'2393'0'0,"0"0"-622"0"0,0 0-208 0 0,0 0 95 0 0,0 0 117 0 0,0 0-26 0 0,0 0-236 0 0,0 0-294 0 0,0 0-240 0 0,0 0-147 0 0,0 0-89 0 0,18-8-51 0 0,56-27-32 0 0,33 5 2238 0 0,36-10-597 0 0,-2-6 1 0 0,31-19-2302 0 0,47-27 768 0 0,-127 63-522 0 0,-82 28-102 0 0,-10 1-160 0 0,-6 0-310 0 0,4-4-1554 0 0,2-1-4470 0 0,0 2-1810 0 0,0 0-3667 0 0</inkml:trace>
  <inkml:trace contextRef="#ctx0" brushRef="#br0" timeOffset="-17937.988">3324 11 0 0 0,'0'0'1182'0'0,"0"0"22"0"0,0 0 33 0 0,0 0 140 0 0,0 0 218 0 0,0 0 61 0 0,0 0-122 0 0,0 0-239 0 0,0 0-282 0 0,0 0-215 0 0,0 0-109 0 0,0-2-38 0 0,3 17 5296 0 0,3 91-4275 0 0,-6-37-1127 0 0,-16 476 1395 0 0,12-328-1294 0 0,14-180-398 0 0,-9-37-206 0 0,13-18 2160 0 0,34-49-1929 0 0,86-98-10 0 0,-133 164-264 0 0,4-4 3 0 0,0-1-1 0 0,0 1 1 0 0,0 0 0 0 0,1 1 0 0 0,-1-1 0 0 0,1 1 0 0 0,0 0 0 0 0,0 1 0 0 0,1-1 0 0 0,-1 1 0 0 0,1 0 0 0 0,0 1 0 0 0,-1 0 0 0 0,1 0 0 0 0,0 0 0 0 0,0 1 0 0 0,1 0 0 0 0,1 0-2 0 0,45 1 47 0 0,-32 30 90 0 0,-5 40 175 0 0,-4 58 27 0 0,-22 64-119 0 0,37-253-4734 0 0,-11 34-7005 0 0,-14 19-602 0 0</inkml:trace>
  <inkml:trace contextRef="#ctx0" brushRef="#br0" timeOffset="-12037.25">4005 807 0 0 0,'0'0'411'0'0,"0"0"530"0"0,0 0 301 0 0,0 0 81 0 0,0 0-124 0 0,0 0-163 0 0,0 0-120 0 0,0 0-105 0 0,3 0-36 0 0,11 0-23 0 0,-11 0-10 0 0,-3 0 27 0 0,0 0-20 0 0,0 0-35 0 0,11 22 4671 0 0,-2-17-5032 0 0,-1 0 0 0 0,1-1 0 0 0,0 0 0 0 0,1 0 0 0 0,-1-1 0 0 0,1 0 0 0 0,-1-1 0 0 0,1 0 0 0 0,0-1 0 0 0,0 0 0 0 0,0 0 0 0 0,0-1 0 0 0,0 0 0 0 0,0-1 0 0 0,0 0 0 0 0,5-1-353 0 0,27 0 611 0 0,-31 2-468 0 0,0-1 0 0 0,0 0 0 0 0,0 0 1 0 0,0-2-1 0 0,0 1 0 0 0,-1-1 0 0 0,1-1 0 0 0,-1 0 0 0 0,1 0 1 0 0,-1-1-1 0 0,4-3-143 0 0,-11 6 55 0 0,1 1 0 0 0,-1-1 0 0 0,0-1 0 0 0,0 1 0 0 0,0 0 0 0 0,0-1 0 0 0,0 1 0 0 0,-1-1 0 0 0,1 0 0 0 0,-1 0 0 0 0,0 0 0 0 0,1 0 0 0 0,-1 0 0 0 0,-1-1 0 0 0,1 1 0 0 0,0-1 0 0 0,-1 1 0 0 0,0-1 0 0 0,0 1 0 0 0,0-1 1 0 0,0 0-1 0 0,-1 0 0 0 0,1 1 0 0 0,-1-1 0 0 0,0 0 0 0 0,0 0 0 0 0,0 1 0 0 0,-1-1 0 0 0,1 0 0 0 0,-2-2-55 0 0,1 1 15 0 0,0 1-1 0 0,-1-1 1 0 0,0 0 0 0 0,0 1-1 0 0,0-1 1 0 0,0 1 0 0 0,-1 0 0 0 0,1 0-1 0 0,-1 0 1 0 0,0 0 0 0 0,-1 0-1 0 0,1 1 1 0 0,-1-1 0 0 0,1 1 0 0 0,-1 0-1 0 0,0 0 1 0 0,0 0 0 0 0,0 1-1 0 0,-1-1 1 0 0,1 1 0 0 0,-1 0 0 0 0,1 0-1 0 0,-1 1 1 0 0,0-1 0 0 0,1 1-1 0 0,-1 0 1 0 0,0 1 0 0 0,0-1 0 0 0,-5 1-15 0 0,-72 14-58 0 0,7 26 53 0 0,70-36 13 0 0,-2-1 7 0 0,1 1 0 0 0,-1 1 0 0 0,1-1 0 0 0,0 1 0 0 0,0 0 0 0 0,0 1 0 0 0,1-1 0 0 0,-1 1 0 0 0,2 0 0 0 0,-1 1 0 0 0,1-1 0 0 0,-1 1 0 0 0,1 1-15 0 0,-14 41 90 0 0,3 91 409 0 0,15-128-442 0 0,0 0 0 0 0,0 0 0 0 0,1 0 0 0 0,0 0-1 0 0,1 0 1 0 0,1 0 0 0 0,0 0 0 0 0,1-1 0 0 0,0 1 0 0 0,0-1 0 0 0,6 9-57 0 0,-3-12 89 0 0,1-1 0 0 0,1 0 1 0 0,-1-1-1 0 0,1 0 1 0 0,0 0-1 0 0,1-1 0 0 0,-1 0 1 0 0,1-1-1 0 0,0 1 1 0 0,0-2-1 0 0,1 0 0 0 0,-1 0 1 0 0,0-1-1 0 0,1 0 1 0 0,0-1-1 0 0,0 0 0 0 0,-1-1 1 0 0,1 0-1 0 0,0 0 1 0 0,0-1-1 0 0,3-1-89 0 0,-10 2 20 0 0,138-37 502 0 0,-136 33-457 0 0,-18 3-568 0 0,-6-1-5942 0 0,14 1-1821 0 0,1 1-5043 0 0</inkml:trace>
  <inkml:trace contextRef="#ctx0" brushRef="#br0" timeOffset="11353.669">3865 2699 2857 0 0,'0'0'3003'0'0,"0"0"-667"0"0,0 0-306 0 0,0 0-27 0 0,0 0 15 0 0,0 0-162 0 0,0 0-333 0 0,0 0-370 0 0,0 0-288 0 0,0 0-154 0 0,0 0-59 0 0,0 0 3 0 0,0 0 6 0 0,4-7-8 0 0,246-380 4468 0 0,-164 277-4865 0 0,-84 144-284 0 0,-4-11 39 0 0,-2 9-4 0 0,2 0 0 0 0,1 1 0 0 0,2-1-1 0 0,1 1 1 0 0,3 9-7 0 0,-5-37 7 0 0,0 0 1 0 0,1 1-1 0 0,0-1 1 0 0,0 0-1 0 0,0 0 1 0 0,1 0-1 0 0,-1-1 0 0 0,1 1 1 0 0,1 0-1 0 0,-1-1 1 0 0,0 1-1 0 0,1-1 1 0 0,0 0-1 0 0,0 1 0 0 0,0-2 1 0 0,1 1-1 0 0,0 0 1 0 0,-1-1-1 0 0,1 1 1 0 0,0-1-1 0 0,0 0 0 0 0,1 0 1 0 0,-1-1-1 0 0,1 1 1 0 0,-1-1-1 0 0,1 0 0 0 0,0 0 1 0 0,0-1-1 0 0,0 1 1 0 0,3-1-8 0 0,1-3 97 0 0,1-1 1 0 0,-1-1 0 0 0,0 0-1 0 0,0 0 1 0 0,0-1 0 0 0,-1 0-1 0 0,1 0 1 0 0,-1-1 0 0 0,0 0-1 0 0,-1 0 1 0 0,1-1 0 0 0,-1 0-1 0 0,-1 0 1 0 0,1-1 0 0 0,-1 0-1 0 0,-1 0 1 0 0,2-3-98 0 0,11-11 80 0 0,-1-1 0 0 0,-1 0 0 0 0,-1-1 0 0 0,-1-1-1 0 0,-1 0 1 0 0,-1-1 0 0 0,-2 0 0 0 0,0-1 0 0 0,3-22-80 0 0,-11-24 28 0 0,-2 74-48 0 0,0-1 0 0 0,0 0-1 0 0,0 1 1 0 0,-1-1 0 0 0,1 1 0 0 0,0-1-1 0 0,0 1 1 0 0,0-1 0 0 0,0 0 0 0 0,-1 1 0 0 0,1-1-1 0 0,0 1 1 0 0,-1-1 0 0 0,1 0 0 0 0,0 1-1 0 0,0-1 1 0 0,-1 0 0 0 0,1 1 0 0 0,-1-1 0 0 0,1 0-1 0 0,0 0 1 0 0,-1 1 0 0 0,1-1 0 0 0,-1 0-1 0 0,1 0 1 0 0,0 0 0 0 0,-1 0 0 0 0,1 0 0 0 0,-1 1-1 0 0,1-1 1 0 0,-1 0 0 0 0,1 0 0 0 0,-1 0-1 0 0,1 0 1 0 0,-1 0 0 0 0,1 0 0 0 0,-1-1 0 0 0,1 1-1 0 0,0 0 1 0 0,-1 0 0 0 0,1 0 0 0 0,-1 0-1 0 0,1 0 1 0 0,-1-1 0 0 0,1 1 0 0 0,0 0 0 0 0,-1 0-1 0 0,1-1 1 0 0,0 1 0 0 0,-1 0 0 0 0,1-1 0 0 0,0 1-1 0 0,-1 0 1 0 0,1-1 0 0 0,0 1 0 0 0,-1 0-1 0 0,1-1 1 0 0,0 1 0 0 0,0-1 0 0 0,0 1 0 0 0,-1 0-1 0 0,1-1 1 0 0,0 1 0 0 0,0-1 0 0 0,0 1-1 0 0,0-1 1 0 0,0 0 20 0 0,-17 40-2042 0 0,12-14-121 0 0,3-8-4588 0 0,2-9-5393 0 0</inkml:trace>
  <inkml:trace contextRef="#ctx0" brushRef="#br0" timeOffset="8120.672">1 2467 7690 0 0,'0'0'1872'0'0,"0"0"-297"0"0,0 0-101 0 0,0 0 15 0 0,0 0-58 0 0,0 0-220 0 0,0 0-283 0 0,0 0-179 0 0,0 0-72 0 0,0 0-15 0 0,0 0 24 0 0,4 8-32 0 0,18 22-43 0 0,30-19 864 0 0,-40-12-1170 0 0,10-3 0 0 0,0 0-1 0 0,0-2 1 0 0,0 0-1 0 0,-1-1 1 0 0,0-2-1 0 0,0 0 1 0 0,-1-1-1 0 0,0-1 1 0 0,-1-1-1 0 0,0-1 1 0 0,-1 0-1 0 0,0-1 1 0 0,3-6-305 0 0,16-8 253 0 0,103-83 382 0 0,96-65-93 0 0,-231 173-535 0 0,1-1 0 0 0,-1 1 1 0 0,1 0-1 0 0,0 1 0 0 0,0-1 0 0 0,0 1 0 0 0,0 0 0 0 0,1 1 0 0 0,-1 0 1 0 0,1 0-1 0 0,-1 0 0 0 0,1 0 0 0 0,-1 1 0 0 0,1 1 0 0 0,-1-1 0 0 0,1 1 1 0 0,-1 0-8 0 0,-2 2 4 0 0,0 0 0 0 0,0 1 0 0 0,0-1 0 0 0,0 1 0 0 0,0 0 0 0 0,-1 0 0 0 0,0 1 0 0 0,0-1 0 0 0,0 0 0 0 0,-1 1 0 0 0,1 0 0 0 0,-1 0 0 0 0,0 0 0 0 0,1 2-4 0 0,5 18 37 0 0,0-1 1 0 0,-1 2-1 0 0,-2-1 1 0 0,0 0-1 0 0,-2 1 1 0 0,-1 0-1 0 0,-1 0 1 0 0,-1 0-1 0 0,-1 0 1 0 0,-2 0 0 0 0,0-1-1 0 0,-2 1 1 0 0,-7 22-38 0 0,8-34 11 0 0,-1 0 0 0 0,0-1 0 0 0,-1 1 1 0 0,-1-1-1 0 0,0 0 0 0 0,-1-1 0 0 0,-1 0 1 0 0,0 0-1 0 0,0-1 0 0 0,-1 0 1 0 0,0 0-1 0 0,-1-1 0 0 0,0 0 0 0 0,-1-1 1 0 0,0-1-1 0 0,0 0 0 0 0,-1 0 0 0 0,0-1 1 0 0,0-1-1 0 0,-1 0 0 0 0,0-1 0 0 0,0 0 1 0 0,0-2-1 0 0,0 1 0 0 0,-1-2 0 0 0,1 0 1 0 0,-14 1-12 0 0,9-3 4 0 0,12 1-6 0 0,-1-1-1 0 0,1 1 1 0 0,-1-1 0 0 0,1-1-1 0 0,0 1 1 0 0,0-1 0 0 0,-1-1-1 0 0,1 1 1 0 0,0-1-1 0 0,0-1 1 0 0,0 1 0 0 0,0-1-1 0 0,1 0 1 0 0,-1-1 0 0 0,1 1-1 0 0,-4-4 3 0 0,4 2-34 0 0,1-1-1 0 0,0 0 1 0 0,0 0 0 0 0,1 0-1 0 0,-1 0 1 0 0,1-1-1 0 0,1 0 1 0 0,-1 1-1 0 0,1-1 1 0 0,0-1 0 0 0,1 1-1 0 0,0 0 1 0 0,0-1-1 0 0,0 1 1 0 0,1-1-1 0 0,0 0 1 0 0,1 1-1 0 0,0-1 1 0 0,0 0 0 0 0,1 1-1 0 0,-1-1 1 0 0,2 0-1 0 0,-1 1 1 0 0,3-8 34 0 0,38-78-2821 0 0,24 21-4966 0 0,-44 56-11 0 0,-6 5-2784 0 0</inkml:trace>
  <inkml:trace contextRef="#ctx0" brushRef="#br0" timeOffset="8487.817">1440 2221 8370 0 0,'0'0'2583'0'0,"0"0"-889"0"0,0 0-271 0 0,0 0 109 0 0,0 0 90 0 0,0 0-165 0 0,0 0-367 0 0,0 0-267 0 0,0 0-162 0 0,0 0-86 0 0,0 0-48 0 0,0 0-50 0 0,0 0-53 0 0,-22 27-33 0 0,-72 88-63 0 0,46-37 138 0 0,46-73-449 0 0,-1 1 1 0 0,0 0 0 0 0,1-1-1 0 0,0 1 1 0 0,0 0 0 0 0,1 0-1 0 0,0 1 1 0 0,0-1 0 0 0,0 0 0 0 0,1 0-1 0 0,0 1 1 0 0,0-1 0 0 0,0 0-1 0 0,1 0 1 0 0,0 0 0 0 0,0 0 0 0 0,1 1-1 0 0,-1-1 1 0 0,1-1 0 0 0,1 1-1 0 0,-1 0 1 0 0,1 0 0 0 0,0-1-1 0 0,0 0 1 0 0,1 1 0 0 0,0-1 0 0 0,-1-1-1 0 0,2 1 1 0 0,3 4-18 0 0,0-5 70 0 0,0 0-1 0 0,0 0 1 0 0,1-1 0 0 0,-1 0-1 0 0,1 0 1 0 0,0-1 0 0 0,0 0 0 0 0,0 0-1 0 0,0-1 1 0 0,0-1 0 0 0,0 1-1 0 0,0-1 1 0 0,0-1 0 0 0,0 0-1 0 0,0 0 1 0 0,0-1 0 0 0,0 0-1 0 0,-1 0 1 0 0,1-1 0 0 0,-1 0-1 0 0,1-1 1 0 0,-1 0 0 0 0,1 0-70 0 0,4-3 141 0 0,1-1 0 0 0,-1-1-1 0 0,-1 0 1 0 0,0 0 0 0 0,0-1 0 0 0,0-1 0 0 0,-2 0 0 0 0,1 0 0 0 0,-1-1-1 0 0,-1 0 1 0 0,0-1 0 0 0,-1 0 0 0 0,2-5-141 0 0,-5 10 28 0 0,-1 0 1 0 0,0-1-1 0 0,-1 1 1 0 0,0-1-1 0 0,0 0 1 0 0,-1 0-1 0 0,0 0 0 0 0,0-1 1 0 0,-1 1-1 0 0,0 0 1 0 0,-1 0-1 0 0,0-1 1 0 0,-1 1-1 0 0,0 0 0 0 0,0-1 1 0 0,-1 1-1 0 0,0 0 1 0 0,0 0-1 0 0,-1 0 0 0 0,0 1 1 0 0,-1-1-1 0 0,0 1 1 0 0,0-1-1 0 0,-1 1 1 0 0,0 0-1 0 0,-1 1 0 0 0,1 0 1 0 0,-2-1-1 0 0,-5-4-28 0 0,3 4-69 0 0,0 1 0 0 0,0 0 0 0 0,-1 1-1 0 0,0 0 1 0 0,0 0 0 0 0,0 1 0 0 0,-1 1 0 0 0,0 0-1 0 0,0 0 1 0 0,-4 0 69 0 0,-27 1-2939 0 0,-1 15-3989 0 0,30-5-5334 0 0</inkml:trace>
  <inkml:trace contextRef="#ctx0" brushRef="#br0" timeOffset="9443.891">1772 2360 5209 0 0,'0'0'2079'0'0,"0"0"-205"0"0,0 0 49 0 0,0 0 44 0 0,0 0-136 0 0,0 0-310 0 0,0 0-359 0 0,0 0-273 0 0,0 0-177 0 0,0 0-97 0 0,0 0-77 0 0,0 0-32 0 0,0 0-25 0 0,13-24-35 0 0,41-72 0 0 0,-15 55 765 0 0,-33 36-1009 0 0,0 0 0 0 0,0 1 0 0 0,0-1 0 0 0,1 1 0 0 0,0 1 0 0 0,-1-1-1 0 0,1 1 1 0 0,1 0 0 0 0,-1 1 0 0 0,0 0 0 0 0,1 0 0 0 0,-1 0 0 0 0,1 1-1 0 0,-1 0 1 0 0,1 1 0 0 0,0-1 0 0 0,-1 1 0 0 0,1 1 0 0 0,3 0-202 0 0,-6 4 60 0 0,-1 1 0 0 0,0-1 0 0 0,0 1 1 0 0,0 0-1 0 0,-1 0 0 0 0,0 0 0 0 0,0 0 0 0 0,-1 1 1 0 0,1-1-1 0 0,-1 1 0 0 0,-1-1 0 0 0,1 1 0 0 0,-1 0 1 0 0,0 0-1 0 0,-1 0 0 0 0,0-1 0 0 0,0 1 0 0 0,0 0 1 0 0,-1 0-1 0 0,0 0 0 0 0,0 0 0 0 0,-1 0-60 0 0,-4 21 52 0 0,0 0 0 0 0,-2-1 0 0 0,-1 0 0 0 0,-1 0 0 0 0,-1-1 0 0 0,-9 12-52 0 0,11-19 27 0 0,-1-1 0 0 0,-1-1 0 0 0,-1 0 0 0 0,-1-1 0 0 0,0 0 0 0 0,-1-1 0 0 0,0 0 0 0 0,-12 8-27 0 0,35-64 243 0 0,11 2-248 0 0,2 1 0 0 0,2 1 1 0 0,1 1-1 0 0,2 1 0 0 0,13-12 5 0 0,104-96 9 0 0,-139 139-14 0 0,0 0 0 0 0,0 1 0 0 0,1 0-1 0 0,0-1 1 0 0,-1 2 0 0 0,1-1 0 0 0,0 1-1 0 0,0 0 1 0 0,1 0 0 0 0,-1 0 0 0 0,0 1-1 0 0,1 0 1 0 0,1 0 5 0 0,0 56 11 0 0,-36 59 53 0 0,4-40-33 0 0,13-1-93 0 0,43-80 61 0 0,155-162-11 0 0,-153 143 12 0 0,136-84 9 0 0,-126 99 19 0 0,-40 49-5 0 0,-38 83 90 0 0,2 125-353 0 0,29-225-1746 0 0,1-17-2603 0 0,0-3-3963 0 0,0-1-4255 0 0</inkml:trace>
  <inkml:trace contextRef="#ctx0" brushRef="#br0" timeOffset="10133.99">2917 2441 2000 0 0,'0'0'3081'0'0,"0"0"-1022"0"0,0 0-604 0 0,0 0-61 0 0,0 0 102 0 0,0 0-12 0 0,0 0-111 0 0,0 0-198 0 0,0 0-180 0 0,0 0-129 0 0,0 0-104 0 0,0 0-94 0 0,0 0-68 0 0,20-8-41 0 0,62-28-66 0 0,-77 35-375 0 0,1-1 0 0 0,-1-1-1 0 0,1 1 1 0 0,-1-1-1 0 0,0 0 1 0 0,0 0 0 0 0,0 0-1 0 0,-1-1 1 0 0,1 1-1 0 0,-1-1 1 0 0,0 0 0 0 0,0-1-1 0 0,0 1 1 0 0,-1-1-1 0 0,1 1 1 0 0,-1-1 0 0 0,0 0-1 0 0,0-1 1 0 0,-1 1-1 0 0,0 0 1 0 0,0-1-1 0 0,0 1 1 0 0,0-1 0 0 0,-1 1-1 0 0,0-1 1 0 0,0 0-1 0 0,-1 0 1 0 0,1-4-118 0 0,-2 8 23 0 0,1 0-1 0 0,0 0 1 0 0,-1-1 0 0 0,1 1-1 0 0,-1 0 1 0 0,1 0 0 0 0,-1 0-1 0 0,0 0 1 0 0,0 0 0 0 0,0 0-1 0 0,0 0 1 0 0,-1 0 0 0 0,1 0-1 0 0,0 1 1 0 0,-1-1 0 0 0,1 0-1 0 0,-1 1 1 0 0,0-1-1 0 0,1 1 1 0 0,-1-1 0 0 0,0 1-1 0 0,0 0 1 0 0,0 0 0 0 0,0 0-1 0 0,0 0 1 0 0,0 0 0 0 0,0 0-1 0 0,0 1 1 0 0,-1-1 0 0 0,1 1-1 0 0,0-1 1 0 0,0 1 0 0 0,0 0-1 0 0,-1 0 1 0 0,1 0 0 0 0,0 0-1 0 0,-1 0-22 0 0,-86 17-31 0 0,79-12 50 0 0,0 0 1 0 0,0 1-1 0 0,1 0 1 0 0,-1 0-1 0 0,1 1 1 0 0,1 0-1 0 0,-1 1 1 0 0,1 0-1 0 0,1 0 1 0 0,-1 1-1 0 0,1 0 1 0 0,1 0-1 0 0,0 1 1 0 0,0 0-1 0 0,1 0 1 0 0,0 0-1 0 0,1 0 1 0 0,0 1-1 0 0,0 0 1 0 0,1 0-1 0 0,1 0 1 0 0,0 0-1 0 0,0 0 1 0 0,1 1 0 0 0,1-1-1 0 0,0 0 1 0 0,0 1-1 0 0,1-1 1 0 0,1 0-1 0 0,0 0 1 0 0,0 0-1 0 0,4 9-19 0 0,-1-11 88 0 0,0-1 0 0 0,0 0 0 0 0,1 0 0 0 0,0 0 0 0 0,0-1-1 0 0,1 0 1 0 0,0 0 0 0 0,0-1 0 0 0,1 1 0 0 0,-1-2 0 0 0,1 1 0 0 0,1-1 0 0 0,-1 0 0 0 0,1-1 0 0 0,0 0-1 0 0,0 0 1 0 0,0-1 0 0 0,1 0 0 0 0,5 0-88 0 0,12 3 171 0 0,1-1 0 0 0,-1-2 0 0 0,1 0 0 0 0,0-2 1 0 0,0-2-1 0 0,7-1-171 0 0,104-26-635 0 0,-111 19-3553 0 0,-1-1-3976 0 0,-15 3-4586 0 0</inkml:trace>
  <inkml:trace contextRef="#ctx0" brushRef="#br0" timeOffset="-4597.888">10645 906 13571 0 0,'0'0'1590'0'0,"0"0"-417"0"0,0 0-29 0 0,0 0 154 0 0,0 0 28 0 0,0 0-126 0 0,0 0-212 0 0,0 0-190 0 0,0 0-106 0 0,0 0-99 0 0,0 0-102 0 0,0 0-115 0 0,29-5-93 0 0,91-18-99 0 0,-19 14-1099 0 0,-92 11-4291 0 0,-6-1 1587 0 0,2 0-8627 0 0</inkml:trace>
  <inkml:trace contextRef="#ctx0" brushRef="#br0" timeOffset="-3459.138">11042 634 2184 0 0,'0'0'1842'0'0,"0"0"-67"0"0,0 0 94 0 0,0 0 116 0 0,0 0 48 0 0,0 0-154 0 0,0 0-323 0 0,0 0-322 0 0,0 0-241 0 0,0 0-175 0 0,0 0-113 0 0,0 0-43 0 0,0 0-57 0 0,12-11-22 0 0,38-34-49 0 0,-48 44-472 0 0,1-1 1 0 0,-1 1 0 0 0,1 0 0 0 0,-1 0 0 0 0,1 0-1 0 0,0 0 1 0 0,0 0 0 0 0,-1 1 0 0 0,1-1 0 0 0,0 1-1 0 0,0 0 1 0 0,0-1 0 0 0,0 1 0 0 0,0 1 0 0 0,-1-1 0 0 0,1 0-1 0 0,0 1 1 0 0,0-1 0 0 0,0 1 0 0 0,-1 0 0 0 0,1 0-1 0 0,0 0 1 0 0,-1 0 0 0 0,1 0 0 0 0,-1 1 0 0 0,1-1-1 0 0,-1 1 1 0 0,0 0 0 0 0,0 0 0 0 0,1 0 0 0 0,-1 0 0 0 0,0 0-1 0 0,-1 0 1 0 0,1 0 0 0 0,0 1 0 0 0,-1-1 0 0 0,1 0-1 0 0,-1 1 1 0 0,0 0 0 0 0,0-1 0 0 0,0 1 0 0 0,0 0-1 0 0,0-1 1 0 0,0 1 0 0 0,-1 0 0 0 0,0 0 0 0 0,1 0 0 0 0,-1 0-1 0 0,0-1 1 0 0,0 2-63 0 0,5 21 231 0 0,-1 1 0 0 0,-2-1-1 0 0,0 1 1 0 0,-1-1 0 0 0,-2 1 0 0 0,-1 8-231 0 0,-2 0 90 0 0,-2-1 1 0 0,-1 0 0 0 0,-2 0 0 0 0,-1-1 0 0 0,-1 0 0 0 0,-2-1-1 0 0,-1 0 1 0 0,-13 20-91 0 0,27-51 14 0 0,0-1 0 0 0,0 1-1 0 0,0 0 1 0 0,0 0 0 0 0,-1-1 0 0 0,1 1-1 0 0,0 0 1 0 0,0 0 0 0 0,0-1-1 0 0,0 1 1 0 0,0 0 0 0 0,0 0 0 0 0,-1-1-1 0 0,1 1 1 0 0,0 0 0 0 0,0 0-1 0 0,0 0 1 0 0,0-1 0 0 0,-1 1 0 0 0,1 0-1 0 0,0 0 1 0 0,0 0 0 0 0,-1 0-1 0 0,1-1 1 0 0,0 1 0 0 0,0 0-1 0 0,-1 0 1 0 0,1 0 0 0 0,0 0 0 0 0,0 0-1 0 0,-1 0 1 0 0,1 0 0 0 0,0 0-1 0 0,-1 0 1 0 0,1 0 0 0 0,0 0 0 0 0,0 0-1 0 0,-1 0 1 0 0,1 0 0 0 0,0 0-1 0 0,-1 0 1 0 0,1 0 0 0 0,0 0 0 0 0,0 0-1 0 0,-1 1 1 0 0,1-1 0 0 0,0 0-1 0 0,0 0 1 0 0,-1 0 0 0 0,1 0-1 0 0,0 0 1 0 0,0 1-14 0 0,-2-32 155 0 0,2 31-165 0 0,3-14 17 0 0,0 0-1 0 0,1 0 1 0 0,1 1 0 0 0,0-1-1 0 0,1 1 1 0 0,0 0 0 0 0,1 1-1 0 0,0 0 1 0 0,1 0 0 0 0,6-7-7 0 0,8-13 20 0 0,1 0 1 0 0,1 1 0 0 0,1 1 0 0 0,2 2 0 0 0,1 1 0 0 0,28-21-21 0 0,-51 44 2 0 0,1 0 0 0 0,-1 0 0 0 0,1 0 0 0 0,0 1 0 0 0,0 0 0 0 0,1 0 0 0 0,-1 1 1 0 0,1 0-1 0 0,-1 0 0 0 0,1 0 0 0 0,0 1 0 0 0,0 0 0 0 0,-1 0 0 0 0,1 1 0 0 0,0 0 0 0 0,1 0-2 0 0,-5 2 10 0 0,-1-1 0 0 0,0 1 0 0 0,0 0 0 0 0,0 1 1 0 0,-1-1-1 0 0,1 0 0 0 0,-1 0 0 0 0,1 1 0 0 0,-1-1 0 0 0,0 1 0 0 0,1-1 0 0 0,-1 1 0 0 0,-1 0 0 0 0,1-1 0 0 0,0 1 0 0 0,-1 0 0 0 0,1 0 0 0 0,-1-1 0 0 0,0 1 0 0 0,0 0 1 0 0,0 0-1 0 0,0 0 0 0 0,0-1 0 0 0,-1 1 0 0 0,0 1-10 0 0,1 3 26 0 0,-32 167 401 0 0,15-113-366 0 0,4 46-11 0 0,13-107-66 0 0,13 3 3 0 0,28-43 90 0 0,212-247-65 0 0,-134 192-62 0 0,-47 61-5 0 0,-70 71 74 0 0,-4-14 4 0 0,-1 0 1 0 0,-1 0 0 0 0,-1 0 0 0 0,-1-1-1 0 0,-1 1 1 0 0,-8 17-24 0 0,-8 26 30 0 0,22-64-30 0 0,-6 18-4 0 0,1 0 1 0 0,1 0-1 0 0,0 1 1 0 0,2 0-1 0 0,0 0 1 0 0,2 0-1 0 0,0 0 1 0 0,1 4 3 0 0,0-25-15 0 0,0 1 0 0 0,0 0 0 0 0,0-1 0 0 0,1 1 0 0 0,-1-1 0 0 0,0 1 0 0 0,0 0 0 0 0,1-1 0 0 0,-1 1 0 0 0,0-1 0 0 0,1 1 1 0 0,-1 0-1 0 0,0-1 0 0 0,1 1 0 0 0,-1-1 0 0 0,1 1 0 0 0,-1-1 0 0 0,1 0 0 0 0,-1 1 0 0 0,1-1 0 0 0,-1 0 0 0 0,1 1 0 0 0,-1-1 0 0 0,1 0 0 0 0,0 1 0 0 0,-1-1 1 0 0,1 0-1 0 0,-1 0 0 0 0,1 0 0 0 0,0 0 0 0 0,-1 1 0 0 0,1-1 0 0 0,0 0 0 0 0,-1 0 0 0 0,1 0 0 0 0,0 0 0 0 0,-1-1 0 0 0,1 1 0 0 0,0 0 0 0 0,-1 0 0 0 0,1 0 0 0 0,-1 0 1 0 0,1-1-1 0 0,0 1 0 0 0,-1 0 0 0 0,1-1 0 0 0,-1 1 0 0 0,1 0 0 0 0,-1-1 0 0 0,1 1 0 0 0,-1 0 0 0 0,1-1 0 0 0,-1 1 0 0 0,1-1 15 0 0,28-21-4321 0 0,-21 14-1455 0 0,0 0-6348 0 0</inkml:trace>
  <inkml:trace contextRef="#ctx0" brushRef="#br0" timeOffset="-2947.576">12511 829 13627 0 0,'0'0'1742'0'0,"0"0"-297"0"0,0 0-51 0 0,0 0 38 0 0,0 0-88 0 0,0 0-257 0 0,0 0-233 0 0,0 0-187 0 0,0 0-133 0 0,0 0-83 0 0,0 0-41 0 0,0 0-56 0 0,0 0-32 0 0,-30-3 9 0 0,-94-8-73 0 0,121 10-234 0 0,-1 0 0 0 0,1 0 0 0 0,-1 1-1 0 0,1 0 1 0 0,-1 0 0 0 0,1 0 0 0 0,-1 0-1 0 0,1 0 1 0 0,-1 1 0 0 0,1-1 0 0 0,-1 1-1 0 0,1 0 1 0 0,-1 0 0 0 0,1 0 0 0 0,0 1-1 0 0,-1-1 1 0 0,1 1 0 0 0,0 0 0 0 0,0 0-1 0 0,0 0 1 0 0,1 0 0 0 0,-3 2-24 0 0,-6 6 83 0 0,3-5-66 0 0,0 0 0 0 0,0 1 0 0 0,1 0 0 0 0,-1 0 0 0 0,1 1 0 0 0,0 0 0 0 0,1 1 0 0 0,0-1 0 0 0,0 1 0 0 0,1 0 0 0 0,0 0 0 0 0,0 1 0 0 0,1 0 0 0 0,0 0 0 0 0,0 0 0 0 0,1 0 0 0 0,0 0 0 0 0,1 1 0 0 0,0 0 0 0 0,1-1 0 0 0,-1 1 0 0 0,2 0 0 0 0,0 7-18 0 0,2-12 8 0 0,1-1-1 0 0,0-1 0 0 0,0 1 0 0 0,1 0 1 0 0,-1-1-1 0 0,1 1 0 0 0,-1-1 0 0 0,1 0 1 0 0,0 0-1 0 0,0-1 0 0 0,1 1 0 0 0,-1-1 0 0 0,0 0 1 0 0,1 0-1 0 0,0 0 0 0 0,-1-1 0 0 0,1 0 1 0 0,0 0-1 0 0,0 0 0 0 0,-1 0 0 0 0,1-1 0 0 0,0 0 1 0 0,0 0-1 0 0,0 0 0 0 0,0 0 0 0 0,0-1 1 0 0,0 0-1 0 0,-1 0 0 0 0,1 0 0 0 0,2-1-6 0 0,13-4 67 0 0,0 0-1 0 0,-1-1 0 0 0,0-1 1 0 0,0 0-1 0 0,-1-2 0 0 0,0 0 1 0 0,-1-1-1 0 0,0-1 0 0 0,-1-1 1 0 0,0 0-1 0 0,-1-1 0 0 0,6-7-66 0 0,89-89 147 0 0,-110 161-111 0 0,-6-33-90 0 0,1-1-1 0 0,1 1 1 0 0,0 0 0 0 0,1 0-1 0 0,1 1 1 0 0,1-1 0 0 0,1 0-1 0 0,0 3 55 0 0,27 0-2928 0 0,-14-19-1544 0 0,-1-2-4200 0 0,-5 0-3203 0 0</inkml:trace>
  <inkml:trace contextRef="#ctx0" brushRef="#br0" timeOffset="-2560.235">13176 759 12523 0 0,'0'0'3114'0'0,"0"0"-1202"0"0,0 0-526 0 0,0 0-161 0 0,0 0-126 0 0,0 0-148 0 0,0 0-151 0 0,0 0-118 0 0,0 0-99 0 0,0 0-73 0 0,0 0-71 0 0,0 0-80 0 0,-35 13-82 0 0,-106 41-55 0 0,74-18 108 0 0,64-35-319 0 0,0 1 0 0 0,0 0 0 0 0,0 0-1 0 0,0 0 1 0 0,0 0 0 0 0,0 1 0 0 0,0-1-1 0 0,1 1 1 0 0,-1-1 0 0 0,1 1 0 0 0,-1 0-1 0 0,1 0 1 0 0,0 0 0 0 0,1 0 0 0 0,-1 0 0 0 0,0 1-1 0 0,1-1 1 0 0,0 0 0 0 0,0 1 0 0 0,0-1-1 0 0,0 1 1 0 0,0 0 0 0 0,1-1 0 0 0,-1 1-1 0 0,1 0 1 0 0,0-1 0 0 0,0 1 0 0 0,1 2-11 0 0,1-4-2 0 0,0 1 0 0 0,0-1 1 0 0,0 0-1 0 0,0 1 0 0 0,1-1 1 0 0,-1 0-1 0 0,1-1 0 0 0,-1 1 0 0 0,1 0 1 0 0,0-1-1 0 0,-1 1 0 0 0,1-1 1 0 0,0 0-1 0 0,0 0 0 0 0,0 0 0 0 0,0 0 1 0 0,0 0-1 0 0,0-1 0 0 0,2 1 2 0 0,3 1 2 0 0,105 42 85 0 0,-112-43-82 0 0,0-1 1 0 0,0 1 0 0 0,0 0 0 0 0,0 0 0 0 0,0 0-1 0 0,0-1 1 0 0,-1 1 0 0 0,1 0 0 0 0,0 0-1 0 0,-1 0 1 0 0,1 0 0 0 0,0 0 0 0 0,-1 1 0 0 0,0-1-1 0 0,1 0 1 0 0,-1 0 0 0 0,0 0 0 0 0,1 0-1 0 0,-1 0 1 0 0,0 1 0 0 0,0-1 0 0 0,0 0 0 0 0,0 0-1 0 0,0 0 1 0 0,0 1 0 0 0,0-1 0 0 0,-1 0-1 0 0,1 0 1 0 0,0 0 0 0 0,0 0 0 0 0,-1 0-1 0 0,1 1 1 0 0,-1-1 0 0 0,1 0 0 0 0,-1 0 0 0 0,0 0-1 0 0,1 0 1 0 0,-1 0 0 0 0,0-1 0 0 0,0 1-1 0 0,0 0 1 0 0,0 0 0 0 0,0 0-6 0 0,-42 31 372 0 0,31-24-378 0 0,-1 0-1 0 0,0-1 1 0 0,0-1 0 0 0,-1-1 0 0 0,0 1-1 0 0,0-2 1 0 0,0 0 0 0 0,0-1-1 0 0,-1 0 1 0 0,-4-1 6 0 0,24-20-5752 0 0,6 7-1943 0 0,-5 7-3800 0 0</inkml:trace>
  <inkml:trace contextRef="#ctx0" brushRef="#br0" timeOffset="-2199.134">13500 766 11002 0 0,'0'0'3480'0'0,"0"0"-1054"0"0,0 0-502 0 0,0 0-217 0 0,0 0-275 0 0,0 0-299 0 0,0 0-288 0 0,0 0-159 0 0,0 0-86 0 0,0 0-91 0 0,0 0-55 0 0,0 0-86 0 0,0 0-95 0 0,-26 11-82 0 0,-78 32-51 0 0,54-9 104 0 0,49-33-244 0 0,0 0 1 0 0,0 0-1 0 0,0 1 1 0 0,0-1-1 0 0,1 0 1 0 0,-1 0-1 0 0,0 1 1 0 0,1-1-1 0 0,-1 1 1 0 0,1-1-1 0 0,0 0 1 0 0,-1 1-1 0 0,1-1 1 0 0,0 1-1 0 0,0-1 1 0 0,0 1-1 0 0,0-1 1 0 0,0 1-1 0 0,0-1 1 0 0,1 0-1 0 0,-1 1 1 0 0,0-1-1 0 0,1 1 1 0 0,-1-1-1 0 0,1 0 1 0 0,-1 1-1 0 0,1-1 1 0 0,0 0-1 0 0,-1 1 1 0 0,1-1-1 0 0,0 0 0 0 0,0 0 1 0 0,0 0-1 0 0,0 0 1 0 0,0 0-1 0 0,0 0 1 0 0,0 0-1 0 0,0 0 1 0 0,1 0-1 0 0,-1-1 1 0 0,0 1-1 0 0,0 0 1 0 0,1-1-1 0 0,-1 1 1 0 0,1-1-1 0 0,-1 1 1 0 0,0-1-1 0 0,1 0 1 0 0,-1 1-1 0 0,1-1 1 0 0,-1 0-1 0 0,2 0 0 0 0,8 2 5 0 0,0 2 0 0 0,-1-1 0 0 0,1 1-1 0 0,-1 1 1 0 0,0 0 0 0 0,0 0 0 0 0,-1 1 0 0 0,0 0 0 0 0,0 1-1 0 0,0 0 1 0 0,-1 0 0 0 0,1 1 0 0 0,2 4-5 0 0,-10-8 52 0 0,1 0 1 0 0,0 0 0 0 0,-1 0-1 0 0,1 0 1 0 0,-1 0-1 0 0,-1 1 1 0 0,1-1 0 0 0,0 1-1 0 0,-1-1 1 0 0,0 0-1 0 0,0 1 1 0 0,0-1 0 0 0,-1 0-1 0 0,1 1 1 0 0,-1-1-1 0 0,0 0 1 0 0,-1 1-1 0 0,1-1 1 0 0,-1 0 0 0 0,1 0-1 0 0,-1 0 1 0 0,0 0-1 0 0,-1 0 1 0 0,1-1 0 0 0,-1 1-1 0 0,1-1 1 0 0,-1 0-1 0 0,0 1 1 0 0,0-1 0 0 0,-2 0-53 0 0,-1 3 30 0 0,-1 0 0 0 0,0-1 0 0 0,0 0 1 0 0,0 0-1 0 0,-1 0 0 0 0,0-1 0 0 0,0 0 1 0 0,0-1-1 0 0,0 0 0 0 0,-1 0 0 0 0,1-1 1 0 0,-1 0-1 0 0,0-1 0 0 0,1 1 0 0 0,-1-2 1 0 0,0 1-1 0 0,0-1 0 0 0,0-1 0 0 0,-1 1-30 0 0,-12-13-1510 0 0,11 1-5879 0 0,9 8-5140 0 0</inkml:trace>
  <inkml:trace contextRef="#ctx0" brushRef="#br0" timeOffset="-9827.025">5884 685 3233 0 0,'0'0'1697'0'0,"0"0"-236"0"0,0 0 28 0 0,0 0 190 0 0,0 0 115 0 0,0 0-64 0 0,0 0-245 0 0,0 0-248 0 0,0 0-184 0 0,0 0-122 0 0,0 0-119 0 0,-3-3-73 0 0,-4-2-335 0 0,0-1 0 0 0,-1 2-1 0 0,1-1 1 0 0,-1 1 0 0 0,0 0 0 0 0,-1 1 0 0 0,1-1-1 0 0,0 2 1 0 0,-1-1 0 0 0,0 1 0 0 0,1 1-1 0 0,-1-1 1 0 0,0 2 0 0 0,0-1 0 0 0,0 1-1 0 0,0 0 1 0 0,-2 1-404 0 0,-3 2 121 0 0,0 0 0 0 0,0 0-1 0 0,0 1 1 0 0,0 1 0 0 0,1 1-1 0 0,-1-1 1 0 0,2 2-1 0 0,-1 0 1 0 0,1 1 0 0 0,0 0-1 0 0,0 1 1 0 0,1 0 0 0 0,0 0-1 0 0,1 1 1 0 0,-7 9-121 0 0,7-6 44 0 0,0 0 0 0 0,1 1 0 0 0,0 0 0 0 0,1 1 0 0 0,1 0 0 0 0,0 0 0 0 0,1 1-1 0 0,1-1 1 0 0,0 1 0 0 0,1 0 0 0 0,1 1 0 0 0,1-1 0 0 0,0 1 0 0 0,1-1 0 0 0,1 1 0 0 0,0-1 0 0 0,1 1 0 0 0,2 2-44 0 0,-1-10 33 0 0,0 0 0 0 0,1 0 0 0 0,1 0 0 0 0,0 0 0 0 0,0-1 1 0 0,0 0-1 0 0,1 1 0 0 0,0-2 0 0 0,1 1 0 0 0,0-1 0 0 0,0 0 0 0 0,0 0 0 0 0,1 0 0 0 0,0-1 1 0 0,1 0-1 0 0,-1 0 0 0 0,1-1 0 0 0,4 2-33 0 0,0-1 58 0 0,-1 0 1 0 0,1-1-1 0 0,1 0 1 0 0,-1-1-1 0 0,1 0 1 0 0,0-1-1 0 0,0 0 1 0 0,0-1-1 0 0,0-1 1 0 0,0 0-1 0 0,0-1 1 0 0,0 0-1 0 0,0-1 1 0 0,1-1-1 0 0,-1 0 1 0 0,-1 0-1 0 0,1-2 1 0 0,0 1-1 0 0,-1-2 1 0 0,1 1-1 0 0,-1-2 1 0 0,-1 0-1 0 0,1 0 1 0 0,-1-1-1 0 0,0 0 1 0 0,0-1-1 0 0,-1 0 1 0 0,0-1-1 0 0,0-1-58 0 0,15-15-36 0 0,-25 24-86 0 0,0 1-92 0 0,0 0-153 0 0,0 0-225 0 0,0 0-277 0 0,0 0-438 0 0,0 0-631 0 0,0 0-1601 0 0,1 0-4074 0 0,2 0-4863 0 0</inkml:trace>
  <inkml:trace contextRef="#ctx0" brushRef="#br0" timeOffset="-9308.32">6160 1031 8570 0 0,'0'0'2124'0'0,"0"0"-695"0"0,0 0-435 0 0,0 0-4 0 0,0 0 118 0 0,0 0 63 0 0,0 0-53 0 0,0 0-134 0 0,0 0-88 0 0,0 0-69 0 0,0 0-55 0 0,0 0-36 0 0,0 0-32 0 0,22 4-31 0 0,66 10-27 0 0,-12-25 730 0 0,-60 4-1055 0 0,125-71 1650 0 0,-72-2-1174 0 0,-66 77-771 0 0,-1 0 1 0 0,0-1-1 0 0,0 1 0 0 0,0-1 0 0 0,-1 1 0 0 0,1-1 0 0 0,-1 0 0 0 0,0 0 0 0 0,0 1 0 0 0,0-1 1 0 0,0 0-1 0 0,-1 0 0 0 0,0 0 0 0 0,0 0 0 0 0,0 0 0 0 0,0 0 0 0 0,0 0 0 0 0,-1 0 0 0 0,0 0 1 0 0,0 1-1 0 0,0-1 0 0 0,0 0 0 0 0,0 0 0 0 0,-1 1 0 0 0,0-1 0 0 0,-1-2-26 0 0,-5 2-10 0 0,1 0 0 0 0,-1 0-1 0 0,0 1 1 0 0,0 0 0 0 0,0 0-1 0 0,-1 1 1 0 0,1 0 0 0 0,0 0 0 0 0,-1 1-1 0 0,1 0 1 0 0,-1 1 0 0 0,0 0-1 0 0,1 0 1 0 0,-1 1 0 0 0,1 0-1 0 0,-1 1 1 0 0,1-1 0 0 0,0 2 0 0 0,-1-1-1 0 0,1 1 1 0 0,0 0 0 0 0,1 1-1 0 0,-4 1 11 0 0,-4 3-23 0 0,0 1-1 0 0,1 0 1 0 0,0 1-1 0 0,1 0 1 0 0,0 1-1 0 0,0 0 0 0 0,1 1 1 0 0,1 1-1 0 0,0 0 1 0 0,1 0-1 0 0,-5 9 24 0 0,10-15-1 0 0,0 1-1 0 0,1-1 1 0 0,0 1 0 0 0,0 0 0 0 0,1 0-1 0 0,0 1 1 0 0,0-1 0 0 0,1 1 0 0 0,0-1-1 0 0,1 1 1 0 0,0 0 0 0 0,0 0-1 0 0,1-1 1 0 0,0 1 0 0 0,1 0 0 0 0,-1 0-1 0 0,2-1 1 0 0,-1 1 0 0 0,1 0-1 0 0,1-1 1 0 0,-1 1 0 0 0,2-1 0 0 0,-1 0-1 0 0,1 0 1 0 0,0 0 0 0 0,0-1-1 0 0,3 4 2 0 0,11 7-1 0 0,0 0 0 0 0,0-1-1 0 0,2-1 1 0 0,0-1 0 0 0,1 0-1 0 0,0-2 1 0 0,1 0 0 0 0,0-2-1 0 0,10 4 2 0 0,-25-13-98 0 0,-1 0 0 0 0,1-1 0 0 0,-1 1-1 0 0,1-1 1 0 0,0 0 0 0 0,0-1-1 0 0,-1 0 1 0 0,1 0 0 0 0,0 0-1 0 0,0-1 1 0 0,0 0 0 0 0,-1 0 0 0 0,1-1-1 0 0,-1 0 1 0 0,1 0 0 0 0,2-1 98 0 0,32-23-10151 0 0,-32 18-2020 0 0</inkml:trace>
  <inkml:trace contextRef="#ctx0" brushRef="#br0" timeOffset="-8767.813">6703 1116 12187 0 0,'0'0'2123'0'0,"0"0"-622"0"0,0 0-227 0 0,0 0 54 0 0,0 0 37 0 0,0 0-101 0 0,0 0-192 0 0,0 0-192 0 0,0 0-116 0 0,0 0-67 0 0,0 0-109 0 0,0 0-74 0 0,0 0-52 0 0,20-17-57 0 0,60-55-37 0 0,65-93 1106 0 0,-46 48-1187 0 0,-86 106-305 0 0,-11 18-68 0 0,-12 27 13 0 0,9-32 90 0 0,-6 15-11 0 0,0-2-14 0 0,1 1 0 0 0,0 0 0 0 0,1 0 0 0 0,1 0 0 0 0,0 1-1 0 0,1 0 1 0 0,1-1 0 0 0,1 1 0 0 0,0 0 0 0 0,1 0 0 0 0,1 3 8 0 0,2-14 2 0 0,0-1-1 0 0,0 0 1 0 0,0 0-1 0 0,0 0 1 0 0,1-1-1 0 0,0 1 1 0 0,0-1-1 0 0,0 0 1 0 0,0 0-1 0 0,1 0 1 0 0,-1-1-1 0 0,1 0 1 0 0,0 1-1 0 0,0-2 1 0 0,0 1-1 0 0,1-1 1 0 0,-1 1-1 0 0,1-1 1 0 0,-1-1-1 0 0,1 1 1 0 0,0-1-1 0 0,-1 0 1 0 0,1 0-1 0 0,0-1 1 0 0,0 0-1 0 0,0 0 1 0 0,0 0-1 0 0,-1-1 1 0 0,1 1-1 0 0,0-2 1 0 0,0 1-1 0 0,1-1-1 0 0,8-3 69 0 0,-2 0 1 0 0,1-2-1 0 0,-1 1 0 0 0,0-1 1 0 0,0-1-1 0 0,-1-1 0 0 0,0 0 1 0 0,0 0-1 0 0,-1-1 1 0 0,0 0-1 0 0,-1-1 0 0 0,0 0 1 0 0,-1-1-1 0 0,0 0 0 0 0,5-10-69 0 0,28-67 414 0 0,-41 42-1497 0 0,-4 44-456 0 0,-1 1-851 0 0,4-2-6525 0 0,0 1-3505 0 0</inkml:trace>
  <inkml:trace contextRef="#ctx0" brushRef="#br0" timeOffset="-8439.752">7799 265 13475 0 0,'0'0'2155'0'0,"0"0"-396"0"0,0 0-185 0 0,0 0-50 0 0,0 0-136 0 0,0 0-273 0 0,0 0-300 0 0,0 0-179 0 0,0 0-24 0 0,0 0-28 0 0,0 0-11 0 0,0 0-31 0 0,-3 12-68 0 0,-22 84 595 0 0,13-40-829 0 0,1 0-1 0 0,3 1 0 0 0,3 0 1 0 0,2 0-1 0 0,2 1 0 0 0,4 11-239 0 0,-3 9 74 0 0,0 140-46 0 0,-14-184-59 0 0,10-35-2532 0 0,2-23-1269 0 0,0 1-6151 0 0,2 15-1633 0 0</inkml:trace>
  <inkml:trace contextRef="#ctx0" brushRef="#br0" timeOffset="-8203.294">7416 862 16011 0 0,'0'0'1497'0'0,"0"0"-284"0"0,0 0 96 0 0,0 0 142 0 0,0 0 1 0 0,0 0-194 0 0,36-3-220 0 0,118-8-169 0 0,-33-9 406 0 0,-42 4-604 0 0,-27 5-648 0 0,1 1-1 0 0,0 3 0 0 0,44 0-22 0 0,-88 12-1892 0 0,-8-1-1560 0 0,-1 2-3858 0 0,0-2-5314 0 0</inkml:trace>
  <inkml:trace contextRef="#ctx0" brushRef="#br0" timeOffset="-7154.379">8101 899 11747 0 0,'0'0'1057'0'0,"0"0"-213"0"0,0 0 262 0 0,0 0 306 0 0,0 0 115 0 0,0 0-79 0 0,0 0-199 0 0,0 0-192 0 0,0 0-163 0 0,0 0-110 0 0,0 0-97 0 0,0 0-91 0 0,0 0-52 0 0,31-3-68 0 0,95-8-58 0 0,-66-5 260 0 0,-51 8-528 0 0,1 0 1 0 0,-1 0-1 0 0,-1-1 0 0 0,1 0 0 0 0,-1-1 0 0 0,-1 0 0 0 0,0 0 0 0 0,-1 0 0 0 0,4-8-150 0 0,-8 16 7 0 0,-1 0 0 0 0,1 0-1 0 0,-1-1 1 0 0,1 1 0 0 0,-1 0-1 0 0,0-1 1 0 0,0 1 0 0 0,0-1 0 0 0,0 1-1 0 0,-1-1 1 0 0,1 0 0 0 0,-1 1-1 0 0,0-1 1 0 0,1 0 0 0 0,-1 0-1 0 0,0 1 1 0 0,0-1 0 0 0,-1 0-1 0 0,1 1 1 0 0,-1-1 0 0 0,1 0 0 0 0,-1 1-1 0 0,0-1 1 0 0,0 1 0 0 0,0-1-1 0 0,0 1 1 0 0,0-1 0 0 0,-1 1-1 0 0,1 0 1 0 0,-1 0 0 0 0,0 0 0 0 0,1 0-1 0 0,-1 0 1 0 0,0 0 0 0 0,0 0-1 0 0,0 0 1 0 0,0 1 0 0 0,-1-1-1 0 0,1 1 1 0 0,0-1 0 0 0,-1 1-1 0 0,1 0 1 0 0,-1 0 0 0 0,1 0 0 0 0,-1 0-1 0 0,0 1 1 0 0,1-1 0 0 0,-1 1-1 0 0,0-1-6 0 0,-9 3-43 0 0,0 0-1 0 0,-1 1 1 0 0,1 1-1 0 0,1 0 1 0 0,-1 0-1 0 0,1 1 0 0 0,-1 0 1 0 0,1 1-1 0 0,1 0 1 0 0,-1 1-1 0 0,1 0 1 0 0,1 1-1 0 0,-1 0 0 0 0,1 1 1 0 0,0 0-1 0 0,1 0 1 0 0,0 1-1 0 0,-5 8 44 0 0,5-10-25 0 0,0 2-1 0 0,0-1 1 0 0,1 1-1 0 0,0 1 1 0 0,0-1-1 0 0,1 1 1 0 0,1 0-1 0 0,0 0 1 0 0,0 1-1 0 0,1-1 1 0 0,1 1-1 0 0,0 0 1 0 0,1 0-1 0 0,0 1 1 0 0,0-1-1 0 0,2 0 1 0 0,-1 6 25 0 0,4-13 2 0 0,0 0 1 0 0,0 1-1 0 0,0-1 1 0 0,0 0 0 0 0,1-1-1 0 0,0 1 1 0 0,0-1-1 0 0,0 1 1 0 0,1-1-1 0 0,-1-1 1 0 0,1 1-1 0 0,0 0 1 0 0,0-1-1 0 0,0 0 1 0 0,0 0 0 0 0,1-1-1 0 0,-1 0 1 0 0,1 1-1 0 0,0-2 1 0 0,0 1-1 0 0,-1-1 1 0 0,1 0-1 0 0,1 0-2 0 0,17 3 108 0 0,0-1-1 0 0,0-1 0 0 0,0-2 0 0 0,1 0 0 0 0,-1-1 0 0 0,0-2 0 0 0,0 0 1 0 0,-1-2-1 0 0,1 0 0 0 0,-1-2 0 0 0,0 0 0 0 0,0-2 0 0 0,-1 0 0 0 0,0-2 0 0 0,19-12-107 0 0,-27 13 57 0 0,0 0 1 0 0,0-1-1 0 0,-1 0 0 0 0,-1-1 0 0 0,0 0 0 0 0,-1-1 0 0 0,0-1 0 0 0,-1 1 0 0 0,0-2 0 0 0,-1 1 0 0 0,-1-2 0 0 0,0 1 0 0 0,-1-1 0 0 0,-1 0 0 0 0,-1 0 0 0 0,0-1 0 0 0,-1 1 0 0 0,0-1 0 0 0,-2 0 0 0 0,0 0 0 0 0,0-16-57 0 0,-4 31-3 0 0,-1 1 0 0 0,1-1 1 0 0,0 0-1 0 0,0 1 0 0 0,-1 0 0 0 0,1-1 0 0 0,-1 1 1 0 0,1 0-1 0 0,-1 0 0 0 0,1 1 0 0 0,-1-1 0 0 0,0 1 1 0 0,0-1-1 0 0,1 1 0 0 0,-1 0 0 0 0,0 0 0 0 0,1 0 1 0 0,-1 0-1 0 0,0 0 0 0 0,0 0 0 0 0,1 1 1 0 0,-1 0-1 0 0,0-1 0 0 0,1 1 0 0 0,-1 0 0 0 0,1 0 1 0 0,-1 0-1 0 0,1 1 0 0 0,0-1 0 0 0,-1 1 0 0 0,1-1 3 0 0,-1 1-10 0 0,-1-1 0 0 0,1 1 0 0 0,0-1 0 0 0,0 1 0 0 0,0 0 0 0 0,0 0 0 0 0,1 0 0 0 0,-1 0-1 0 0,1 0 1 0 0,-1 1 0 0 0,1 0 0 0 0,0-1 0 0 0,0 1 0 0 0,0 0 0 0 0,0 0 0 0 0,0 0 0 0 0,0 0 0 0 0,1 0 0 0 0,0 0-1 0 0,-1 0 1 0 0,1 1 0 0 0,1-1 0 0 0,-1 1 0 0 0,0-1 0 0 0,1 0 0 0 0,0 1 0 0 0,-1-1 0 0 0,1 1 10 0 0,3-1 2 0 0,-1 0 0 0 0,0-1-1 0 0,1 0 1 0 0,0 1 0 0 0,-1-1 0 0 0,1 0 0 0 0,0 0 0 0 0,0-1 0 0 0,0 1 0 0 0,0-1 0 0 0,0 1 0 0 0,1-1 0 0 0,-1 0 0 0 0,0 0 0 0 0,1 0 0 0 0,-1-1 0 0 0,0 1-1 0 0,2-1-1 0 0,-4 0 3 0 0,8 1 9 0 0,-1 0 1 0 0,0 1-1 0 0,1 0 0 0 0,-1 0 0 0 0,0 1 1 0 0,0 0-1 0 0,-1 0 0 0 0,1 1 0 0 0,-1 0 1 0 0,1 0-1 0 0,-1 1 0 0 0,-1-1 0 0 0,1 2 1 0 0,-1-1-1 0 0,1 1 0 0 0,-1 0 1 0 0,-1 0-1 0 0,0 1 0 0 0,1-1 0 0 0,-2 1 1 0 0,1 0-1 0 0,-1 1 0 0 0,0-1 0 0 0,-1 1 1 0 0,0 0-1 0 0,0 0 0 0 0,0 0 1 0 0,-1 0-1 0 0,-1 0 0 0 0,1 1-12 0 0,-3 3 78 0 0,0 1 0 0 0,-1 0 1 0 0,-1-1-1 0 0,0 1 0 0 0,-1-1 0 0 0,0 0 0 0 0,0 0 1 0 0,-6 8-79 0 0,4-5 20 0 0,7 48 78 0 0,-1-62-108 0 0,0-1 14 0 0,2 3 0 0 0,-2 1-546 0 0,-6-11-3627 0 0,-4 0-8610 0 0,6 6 258 0 0</inkml:trace>
  <inkml:trace contextRef="#ctx0" brushRef="#br0" timeOffset="-5700.17">9045 921 3329 0 0,'0'0'5452'0'0,"0"0"-2577"0"0,0 0-1007 0 0,0 0-183 0 0,0 0-58 0 0,0 0-142 0 0,0 0-246 0 0,0 0-307 0 0,0 0-307 0 0,0 0-209 0 0,0 0-132 0 0,17-8 660 0 0,215 8 2974 0 0,-109-22-3455 0 0,-80 5-826 0 0,-37 13-4209 0 0,-4 3-4960 0 0,0 1-2287 0 0</inkml:trace>
  <inkml:trace contextRef="#ctx0" brushRef="#br0" timeOffset="-4854.027">9855 763 7818 0 0,'0'0'2886'0'0,"0"0"-971"0"0,0 0-479 0 0,0 0-45 0 0,0 0-11 0 0,0 0-137 0 0,0 0-229 0 0,0 0-270 0 0,0 0-205 0 0,0 0-134 0 0,0 0-73 0 0,0 0-68 0 0,0 0-40 0 0,-24 19-37 0 0,-75 60-51 0 0,97-78-128 0 0,-1 0 0 0 0,1 1 0 0 0,-1 0 0 0 0,1-1 0 0 0,-1 1 0 0 0,1 0 0 0 0,0 0 0 0 0,0 0 0 0 0,0 0 0 0 0,0 1 0 0 0,1-1 0 0 0,-1 1 0 0 0,0-1 0 0 0,1 1 0 0 0,0-1-1 0 0,-1 1 1 0 0,1 0 0 0 0,0 0 0 0 0,1-1 0 0 0,-1 1 0 0 0,0 0 0 0 0,1 0 0 0 0,0 0 0 0 0,-1 0-8 0 0,1 10 29 0 0,-1-9-17 0 0,-1 0-1 0 0,2-1 1 0 0,-1 1 0 0 0,0 0-1 0 0,1 0 1 0 0,0 0 0 0 0,0 0 0 0 0,0 0-1 0 0,0 0 1 0 0,1 0 0 0 0,-1 0-1 0 0,1 0 1 0 0,0 0 0 0 0,0 0-1 0 0,1-1 1 0 0,-1 1 0 0 0,1 0-1 0 0,0-1 1 0 0,0 1 0 0 0,0-1-1 0 0,0 0 1 0 0,0 1 0 0 0,1-1 0 0 0,0 0-1 0 0,-1 0 1 0 0,1-1 0 0 0,0 1-1 0 0,1-1 1 0 0,-1 1 0 0 0,0-1-1 0 0,1 0 1 0 0,-1 0 0 0 0,1-1-1 0 0,-1 1 1 0 0,1-1 0 0 0,0 1-1 0 0,0-1 1 0 0,0 0 0 0 0,0-1-1 0 0,0 1 1 0 0,0-1 0 0 0,1 0-12 0 0,3 1 99 0 0,1-1 1 0 0,-1-1-1 0 0,0 0 0 0 0,1 0 1 0 0,-1 0-1 0 0,0-1 1 0 0,0 0-1 0 0,0-1 0 0 0,0 0 1 0 0,-1 0-1 0 0,1 0 1 0 0,-1-1-1 0 0,0-1 0 0 0,0 1 1 0 0,0-1-1 0 0,0 0 0 0 0,-1 0 1 0 0,0-1-1 0 0,0 0-99 0 0,-1 0 49 0 0,-1-1 1 0 0,0 0-1 0 0,0 0 0 0 0,-1 0 0 0 0,0 0 0 0 0,0 0 1 0 0,0-1-1 0 0,-1 1 0 0 0,0-1 0 0 0,-1 1 0 0 0,0-1 1 0 0,0 0-1 0 0,-1 0 0 0 0,1 0 0 0 0,-2 1 0 0 0,1-1 1 0 0,-1 0-1 0 0,-1-2-49 0 0,-1 0-100 0 0,-1-1 1 0 0,0 0 0 0 0,-1 1-1 0 0,0 0 1 0 0,-1 0-1 0 0,0 0 1 0 0,0 0 0 0 0,-1 1-1 0 0,0 0 1 0 0,-1 1-1 0 0,0 0 1 0 0,0 0 0 0 0,-1 1-1 0 0,0 0 1 0 0,-8-5 99 0 0,-1-3-404 0 0,18 14 317 0 0,0 1 14 0 0,0 0 7 0 0,0 0-19 0 0,0 0 5 0 0,13 0-45 0 0,9-7 250 0 0,0-1 0 0 0,-1-1 0 0 0,0-1 0 0 0,0-1 0 0 0,-1-1 0 0 0,-1 0 1 0 0,0-2-1 0 0,-1 0 0 0 0,0-1 0 0 0,4-5-125 0 0,-17 15 25 0 0,25-21 120 0 0,-1-1 0 0 0,-2-2-1 0 0,-1-1 1 0 0,-1-1 0 0 0,16-27-145 0 0,-5-16 593 0 0,-36 74-497 0 0,0 0-40 0 0,-2 23-106 0 0,-7 33 101 0 0,3 2 0 0 0,3-1 1 0 0,2 48-52 0 0,2-69 6 0 0,17 324 45 0 0,-11 156 117 0 0,-6-504-125 0 0,0 0 0 0 0,-1 0 1 0 0,-1 1-1 0 0,0-1 1 0 0,-1 0-1 0 0,0 0 0 0 0,-1-1 1 0 0,0 1-1 0 0,-1 0 1 0 0,0-1-1 0 0,-1 0 0 0 0,0 0 1 0 0,-3 5-44 0 0,6-14 28 0 0,1-1-1 0 0,0 1 1 0 0,-1-1 0 0 0,1 0 0 0 0,-1 1 0 0 0,0-1 0 0 0,1 0 0 0 0,-1 0 0 0 0,0 0 0 0 0,0 0 0 0 0,1 0-1 0 0,-1 0 1 0 0,0 0 0 0 0,0-1 0 0 0,0 1 0 0 0,0-1 0 0 0,0 1 0 0 0,0-1 0 0 0,0 0 0 0 0,0 0 0 0 0,0 0-1 0 0,-1 0 1 0 0,1 0 0 0 0,0 0 0 0 0,0-1 0 0 0,0 1 0 0 0,0-1 0 0 0,0 1 0 0 0,0-1 0 0 0,1 0 0 0 0,-1 0-1 0 0,0 0 1 0 0,0 0 0 0 0,0 0 0 0 0,1 0 0 0 0,-1 0 0 0 0,1-1 0 0 0,-1 1 0 0 0,1 0 0 0 0,-2-2-28 0 0,-50-66 339 0 0,46 52-339 0 0,1 0 0 0 0,1-1 0 0 0,0 1 0 0 0,2-1 0 0 0,0 0 1 0 0,0 0-1 0 0,2 0 0 0 0,1-1 0 0 0,0-12 0 0 0,3 19-66 0 0,-1-1 1 0 0,2 1-1 0 0,-1 0 1 0 0,2 0-1 0 0,0 0 1 0 0,0 1-1 0 0,1 0 1 0 0,0 0-1 0 0,1 0 1 0 0,0 1-1 0 0,1-1 1 0 0,0 2-1 0 0,1-1 0 0 0,0 1 1 0 0,0 1-1 0 0,1 0 1 0 0,0 0-1 0 0,0 1 1 0 0,1 0-1 0 0,0 1 1 0 0,9-4 65 0 0,12-2-2812 0 0,-10 9-6752 0 0,-15 3-2638 0 0</inkml:trace>
  <inkml:trace contextRef="#ctx0" brushRef="#br0" timeOffset="11601.414">4933 2320 8106 0 0,'0'0'4458'0'0,"0"0"-2436"0"0,0 0-746 0 0,0 0 55 0 0,0 0 91 0 0,0 0-77 0 0,0 0-250 0 0,0 0-341 0 0,-5 32-300 0 0,-15 101-188 0 0,15-74-35 0 0,25-14-180 0 0,-3-38-7669 0 0,-12-7-3462 0 0</inkml:trace>
  <inkml:trace contextRef="#ctx0" brushRef="#br0" timeOffset="11837.272">4920 1963 12091 0 0,'0'0'1832'0'0,"0"0"-488"0"0,0 0-376 0 0,0 0-119 0 0,0 0-153 0 0,0 0-328 0 0,0 0-312 0 0,0 0-248 0 0,0 0-128 0 0,0 0-72 0 0,0 0-128 0 0,0 0-353 0 0,0 0-1031 0 0,0 0-2305 0 0,75-15-5585 0 0</inkml:trace>
  <inkml:trace contextRef="#ctx0" brushRef="#br0" timeOffset="12099.813">5452 2221 5505 0 0,'0'0'2610'0'0,"0"0"-513"0"0,0 0-121 0 0,0 0 131 0 0,0 0 18 0 0,0 0-181 0 0,0 0-318 0 0,0 0-354 0 0,0 0-281 0 0,0 0-194 0 0,0 0-135 0 0,0 0-153 0 0,-6-7-103 0 0,4 4-329 0 0,1 1-57 0 0,0 0 1 0 0,0 0-1 0 0,0 1 0 0 0,-1-1 1 0 0,1 1-1 0 0,0-1 0 0 0,-1 1 0 0 0,1 0 1 0 0,-1-1-1 0 0,1 1 0 0 0,-1 0 1 0 0,1 0-1 0 0,-1 0 0 0 0,0 0 1 0 0,0 0-1 0 0,1 0 0 0 0,-1 1 1 0 0,0-1-1 0 0,0 1 0 0 0,0-1 0 0 0,0 1 1 0 0,0 0-1 0 0,0-1 0 0 0,0 1 1 0 0,0 0-1 0 0,-1 1-20 0 0,-13 3 125 0 0,-1 2 0 0 0,1 1 0 0 0,-1 0 0 0 0,2 0 0 0 0,-1 2 0 0 0,1 0 0 0 0,1 1 0 0 0,-1 0 0 0 0,2 1 0 0 0,-1 1 0 0 0,-2 4-125 0 0,12-12 10 0 0,1 0 1 0 0,0 0-1 0 0,0 0 1 0 0,0 0-1 0 0,0 1 1 0 0,1-1-1 0 0,-1 1 1 0 0,1 0-1 0 0,0 0 1 0 0,1-1-1 0 0,-1 1 1 0 0,1 0-1 0 0,0 1 1 0 0,0-1-1 0 0,1 0 1 0 0,-1 0-1 0 0,1 0 1 0 0,0 0-1 0 0,1 1 1 0 0,-1-1-1 0 0,1 0 1 0 0,0 0-1 0 0,0 0 0 0 0,1 0 1 0 0,0 0-1 0 0,0 0 1 0 0,0-1-1 0 0,0 1-10 0 0,5 5 17 0 0,1 0-1 0 0,0-1 1 0 0,0 0-1 0 0,0 0 1 0 0,1-1-1 0 0,1 0 1 0 0,-1-1-1 0 0,1 0 1 0 0,1-1-1 0 0,-1 0 1 0 0,1 0-1 0 0,0-1 1 0 0,0 0-1 0 0,1-1 1 0 0,-1-1-1 0 0,3 1-16 0 0,-2-2 36 0 0,52-4 66 0 0,-42-12-270 0 0,13-10-1804 0 0,-13 7-2150 0 0,-14 9-1788 0 0,0 4-5827 0 0</inkml:trace>
  <inkml:trace contextRef="#ctx0" brushRef="#br0" timeOffset="12453.682">5645 2497 1760 0 0,'0'0'2062'0'0,"0"0"-55"0"0,0 0 84 0 0,0 0 112 0 0,0 0 11 0 0,0 0-96 0 0,0 0-173 0 0,0 0-240 0 0,0 0-215 0 0,0 0-191 0 0,33 0-144 0 0,102-2-119 0 0,-64-15 405 0 0,-60 9-1151 0 0,17-8 233 0 0,-2-1 0 0 0,0-2-1 0 0,0-1 1 0 0,-2-1 0 0 0,16-18-523 0 0,-36 35 40 0 0,0-1 1 0 0,0 0-1 0 0,-1 0 1 0 0,1 0-1 0 0,-1 0 1 0 0,-1-1-1 0 0,1 1 0 0 0,-1-1 1 0 0,0 0-1 0 0,0 1 1 0 0,0-1-1 0 0,-1 0 1 0 0,0 0-1 0 0,0 0 1 0 0,-1 0-1 0 0,0 0 1 0 0,0-1-1 0 0,0 1-40 0 0,-2 2 6 0 0,-1 1 0 0 0,1 0-1 0 0,-1 0 1 0 0,0 0 0 0 0,0 0 0 0 0,0 0-1 0 0,0 1 1 0 0,0-1 0 0 0,0 1 0 0 0,-1 0 0 0 0,1 0-1 0 0,-1 0 1 0 0,0 1 0 0 0,0-1 0 0 0,1 1-1 0 0,-1 0 1 0 0,0 0 0 0 0,0 0 0 0 0,0 0 0 0 0,0 1-1 0 0,0 0 1 0 0,0 0 0 0 0,0 0 0 0 0,0 0-1 0 0,0 0 1 0 0,0 1 0 0 0,-2 0-6 0 0,-7 1-6 0 0,0 0-1 0 0,0 1 1 0 0,0 1 0 0 0,0 0-1 0 0,0 0 1 0 0,1 2 0 0 0,0-1-1 0 0,0 2 1 0 0,0-1 0 0 0,1 2-1 0 0,0-1 1 0 0,0 2-1 0 0,1-1 1 0 0,0 1 0 0 0,0 1-1 0 0,1 0 1 0 0,1 0 0 0 0,0 1-1 0 0,0 0 1 0 0,1 0 0 0 0,0 1 6 0 0,2-2-7 0 0,0 1 1 0 0,0-1 0 0 0,1 1-1 0 0,0 0 1 0 0,1 0 0 0 0,0 0-1 0 0,1 1 1 0 0,1-1-1 0 0,-1 1 1 0 0,2-1 0 0 0,0 1-1 0 0,0-1 1 0 0,1 6 6 0 0,2-9 0 0 0,1 0 0 0 0,0 0 0 0 0,0-1-1 0 0,1 1 1 0 0,0-1 0 0 0,0 0 0 0 0,1 0 0 0 0,0-1 0 0 0,0 0-1 0 0,0 0 1 0 0,1 0 0 0 0,0-1 0 0 0,0 1 0 0 0,0-2 0 0 0,1 1 0 0 0,0-1-1 0 0,-1 0 1 0 0,2-1 0 0 0,-1 0 0 0 0,0 0 0 0 0,1-1 0 0 0,-1 0-1 0 0,1 0 1 0 0,-1-1 0 0 0,1 0 0 0 0,5-1 0 0 0,117 9-795 0 0,-77-18-7299 0 0,-42 6-4222 0 0</inkml:trace>
  <inkml:trace contextRef="#ctx0" brushRef="#br0" timeOffset="13646.216">6994 2519 1136 0 0,'0'0'1607'0'0,"0"0"-196"0"0,0 0-18 0 0,0 0 119 0 0,0 0 96 0 0,0 0-3 0 0,0 0-138 0 0,0 0-177 0 0,0 0-131 0 0,0 0-92 0 0,0 0-75 0 0,0 0-71 0 0,0 0-72 0 0,19-14-66 0 0,59-45-72 0 0,-26 13 1036 0 0,-44 38-1386 0 0,-1-1 0 0 0,1 0 0 0 0,-2 0 0 0 0,1 0 0 0 0,-1-1 0 0 0,-1 0 0 0 0,0 0 0 0 0,0 0 0 0 0,0-4-361 0 0,-3 4 782 0 0,-1 27-132 0 0,11 86-521 0 0,-5 0-1 0 0,-6 83-128 0 0,-1-130 20 0 0,0-17 10 0 0,2-9 0 0 0,-1 0 0 0 0,-1 1 0 0 0,-2-1 0 0 0,-1 0 0 0 0,-2 0 0 0 0,0 0 0 0 0,-3 0 0 0 0,0-1 0 0 0,-1 0 0 0 0,-10 16-30 0 0,18-41 26 0 0,0-1 1 0 0,0 0 0 0 0,-1 0 0 0 0,0 0 0 0 0,1 0-1 0 0,-1 0 1 0 0,0 0 0 0 0,0-1 0 0 0,-1 1-1 0 0,1 0 1 0 0,-1-1 0 0 0,1 0 0 0 0,-1 0 0 0 0,0 0-1 0 0,1 0 1 0 0,-1 0 0 0 0,0 0 0 0 0,-1-1-1 0 0,1 1 1 0 0,0-1 0 0 0,0 0 0 0 0,0 0-1 0 0,-1 0 1 0 0,1 0 0 0 0,-1-1 0 0 0,1 1-27 0 0,1-3 17 0 0,0 1 0 0 0,0-1 0 0 0,0 0 0 0 0,0 0 0 0 0,1 1 0 0 0,-1-1 0 0 0,0 0 0 0 0,1 0 0 0 0,0-1 0 0 0,-1 1 0 0 0,1 0 0 0 0,0 0 0 0 0,0-1 1 0 0,0 1-1 0 0,1 0 0 0 0,-1-1 0 0 0,1 1 0 0 0,-1-1 0 0 0,1 1 0 0 0,0-1 0 0 0,0-1-17 0 0,-2-3 22 0 0,0-26 1 0 0,2 1 1 0 0,1-1-1 0 0,2 1 0 0 0,1-1 1 0 0,1 1-1 0 0,2 1 1 0 0,1-1-1 0 0,2 1 0 0 0,1 0 1 0 0,1 1-1 0 0,1 1 1 0 0,2 0-1 0 0,4-4-23 0 0,141-261 83 0 0,-143 268-74 0 0,1 1 1 0 0,1 1 0 0 0,1 1-1 0 0,1 0 1 0 0,1 2-1 0 0,1 0 1 0 0,1 2 0 0 0,1 1-1 0 0,21-13-9 0 0,-39 27 0 0 0,1 0 0 0 0,-1 0 0 0 0,0 0 0 0 0,1 1 0 0 0,0 0 0 0 0,0 0 0 0 0,0 1 0 0 0,0 0-1 0 0,0 0 1 0 0,0 1 0 0 0,0 0 0 0 0,1 0 0 0 0,-1 1 0 0 0,7 1 0 0 0,-12 1 9 0 0,-1 0 0 0 0,1 0 0 0 0,0 0 0 0 0,-1 1 0 0 0,0-1 0 0 0,1 1 0 0 0,-1 0 0 0 0,0 0 0 0 0,-1 0 0 0 0,1 0 0 0 0,0 0 0 0 0,-1 0 0 0 0,1 0 0 0 0,-1 0 0 0 0,0 0 1 0 0,0 1-1 0 0,-1-1 0 0 0,1 1 0 0 0,0-1 0 0 0,-1 0 0 0 0,0 1 0 0 0,0-1 0 0 0,0 1 0 0 0,0-1 0 0 0,-1 1 0 0 0,0-1 0 0 0,1 1 0 0 0,-1 0-9 0 0,0 9 35 0 0,-1 8 0 0 0,-2 1 0 0 0,0 0 0 0 0,-1-1 0 0 0,-1 0 0 0 0,-2 0 0 0 0,0-1 0 0 0,-1 0 0 0 0,0 0 0 0 0,-2-1 0 0 0,0 0 0 0 0,-2-1 0 0 0,-13 16-35 0 0,0-4 21 0 0,0-1 0 0 0,-2-2 0 0 0,-1-1 0 0 0,-24 17-21 0 0,46-38-16 0 0,1 0 0 0 0,-1-1 0 0 0,-1 0 1 0 0,1 0-1 0 0,0 0 0 0 0,-1-1 0 0 0,0 0 0 0 0,0-1 0 0 0,0 0 0 0 0,0 0 0 0 0,0-1 0 0 0,0 1 0 0 0,-7-1 16 0 0,14-3-102 0 0,0 1 0 0 0,0 0 0 0 0,1 0 0 0 0,-1 0-1 0 0,1 0 1 0 0,-1-1 0 0 0,0 1 0 0 0,1 0-1 0 0,0-1 1 0 0,-1 1 0 0 0,1 0 0 0 0,0-1-1 0 0,0 1 1 0 0,0 0 0 0 0,0-1 0 0 0,0 1 0 0 0,0 0-1 0 0,0-1 1 0 0,0 1 0 0 0,0 0 0 0 0,1-1-1 0 0,-1 1 1 0 0,1 0 0 0 0,-1-1 0 0 0,1 1-1 0 0,-1 0 1 0 0,1 0 0 0 0,0 0 0 0 0,0-1 0 0 0,-1 1-1 0 0,1 0 1 0 0,0 0 0 0 0,0 0 0 0 0,0 0-1 0 0,0 0 103 0 0,36-34-4300 0 0,-9 16-5067 0 0,-15 11-2067 0 0</inkml:trace>
  <inkml:trace contextRef="#ctx0" brushRef="#br0" timeOffset="14161.363">7690 2614 272 0 0,'0'0'2087'0'0,"0"0"130"0"0,0 0 195 0 0,0 0 95 0 0,0 0-93 0 0,0 0-215 0 0,0 0-274 0 0,0 0-289 0 0,0 0-238 0 0,0 0-206 0 0,0 0-192 0 0,0 0-154 0 0,32-9-125 0 0,98-33-107 0 0,-123 41-531 0 0,-1-1 1 0 0,0 0-1 0 0,0 0 1 0 0,0 0-1 0 0,0-1 1 0 0,0 0-1 0 0,-1 0 1 0 0,1 0-1 0 0,-1-1 0 0 0,0 1 1 0 0,0-1-1 0 0,0-1 1 0 0,-1 1-1 0 0,3-2-83 0 0,6-10 269 0 0,10-5-40 0 0,-2-1-1 0 0,0-1 0 0 0,-1-1 1 0 0,-2-1-1 0 0,-1-1 0 0 0,0 0 1 0 0,-2-1-1 0 0,-1 0 0 0 0,2-9-228 0 0,-13 23 30 0 0,1 1 0 0 0,-2-1-1 0 0,0 0 1 0 0,0 0 0 0 0,-1 0-1 0 0,-1 0 1 0 0,0 0 0 0 0,-1 0-1 0 0,-2-11-29 0 0,3 22 2 0 0,-1 0-1 0 0,0 0 1 0 0,0 0 0 0 0,1 0-1 0 0,-2 0 1 0 0,1 0 0 0 0,0 0-1 0 0,0 1 1 0 0,0-1 0 0 0,-1 0-1 0 0,1 1 1 0 0,-1-1 0 0 0,0 1-1 0 0,1-1 1 0 0,-1 1-1 0 0,0 0 1 0 0,0 0 0 0 0,0 0-1 0 0,0 0 1 0 0,0 0 0 0 0,0 0-1 0 0,0 0 1 0 0,0 1 0 0 0,0-1-1 0 0,0 1 1 0 0,0-1 0 0 0,0 1-1 0 0,-1 0 1 0 0,1 0 0 0 0,0 0-1 0 0,0 0 1 0 0,0 0-1 0 0,0 1 1 0 0,-1-1 0 0 0,1 0-1 0 0,0 1 1 0 0,0 0 0 0 0,0-1-1 0 0,0 1 1 0 0,0 0 0 0 0,0 0-1 0 0,0 0 1 0 0,0 1 0 0 0,1-1-1 0 0,-1 0 1 0 0,0 1 0 0 0,0 0-3 0 0,-4 3-6 0 0,-1 0-1 0 0,1 1 0 0 0,0-1 1 0 0,0 2-1 0 0,1-1 0 0 0,0 1 0 0 0,0-1 1 0 0,0 1-1 0 0,1 1 0 0 0,0-1 0 0 0,0 1 1 0 0,1-1-1 0 0,0 1 0 0 0,0 0 0 0 0,1 0 1 0 0,0 0-1 0 0,1 1 0 0 0,0-1 0 0 0,0 0 1 0 0,0 1-1 0 0,1 3 8 0 0,4-7 2 0 0,0-1 1 0 0,0 1-1 0 0,0 0 0 0 0,0-1 1 0 0,1 0-1 0 0,0 0 0 0 0,0 0 1 0 0,0-1-1 0 0,0 0 0 0 0,0 0 1 0 0,1 0-1 0 0,-1 0 0 0 0,1-1 1 0 0,0 0-1 0 0,0 0 0 0 0,0-1 1 0 0,0 1-1 0 0,0-1 1 0 0,0-1-1 0 0,0 1 0 0 0,5-1-2 0 0,-5 1 1 0 0,141 32 43 0 0,-145-29-31 0 0,0-1 0 0 0,0 0 0 0 0,0 1 0 0 0,0-1 0 0 0,-1 1 0 0 0,0-1 0 0 0,1 1 0 0 0,-1 0 0 0 0,-1-1 0 0 0,1 1 0 0 0,0 0 0 0 0,-1 0 0 0 0,0 0 0 0 0,0 0 0 0 0,0 0 0 0 0,0 0-1 0 0,-1-1 1 0 0,1 1 0 0 0,-1 0 0 0 0,0 0 0 0 0,0-1 0 0 0,-1 1 0 0 0,1 0 0 0 0,-1-1 0 0 0,1 1 0 0 0,-1-1 0 0 0,-1 2-13 0 0,-90 145 183 0 0,93-149-200 0 0,-1-1 1 0 0,1 1 0 0 0,0-1-1 0 0,-1 1 1 0 0,1 0 0 0 0,0-1 0 0 0,0 1-1 0 0,-1-1 1 0 0,1 1 0 0 0,0-1 0 0 0,0 1-1 0 0,0 0 1 0 0,0-1 0 0 0,0 1-1 0 0,0 0 1 0 0,0-1 0 0 0,0 1 0 0 0,0-1-1 0 0,0 1 1 0 0,0 0 0 0 0,0-1 0 0 0,0 1-1 0 0,0 0 1 0 0,1-1 0 0 0,-1 1-1 0 0,0-1 1 0 0,0 1 0 0 0,1-1 0 0 0,-1 1-1 0 0,0-1 1 0 0,1 1 0 0 0,-1-1 0 0 0,1 1-1 0 0,-1-1 1 0 0,0 1 0 0 0,1-1-1 0 0,-1 1 1 0 0,1-1 0 0 0,-1 0 0 0 0,1 1-1 0 0,0-1 1 0 0,-1 0 0 0 0,1 0-1 0 0,-1 1 1 0 0,1-1 0 0 0,0 0 0 0 0,-1 0-1 0 0,1 0 1 0 0,-1 0 0 0 0,1 0 0 0 0,0 0-1 0 0,-1 0 1 0 0,1 0 0 0 0,0 0-1 0 0,-1 0 1 0 0,1 0 0 0 0,-1 0 0 0 0,1 0-1 0 0,0 0 1 0 0,-1-1 0 0 0,1 1 0 0 0,-1 0-1 0 0,1 0 17 0 0,41-12-2238 0 0,-11-6-890 0 0,-12 7-293 0 0,1 0-3777 0 0,-7 4-3532 0 0</inkml:trace>
  <inkml:trace contextRef="#ctx0" brushRef="#br0" timeOffset="14438.824">8559 2331 2385 0 0,'0'0'3538'0'0,"0"0"-327"0"0,0 0-334 0 0,0 0-489 0 0,0 0-552 0 0,0 0-563 0 0,0 0-493 0 0,0 0-261 0 0,0 0-41 0 0,0 0-25 0 0,0 0-25 0 0,0 0-44 0 0,0 0-72 0 0,-14 28-48 0 0,-45 89-43 0 0,37-37 128 0 0,23-63-280 0 0,-1-13-38 0 0,0 0 1 0 0,0 1 0 0 0,1-1 0 0 0,-1 0 0 0 0,1 0-1 0 0,0 0 1 0 0,0 1 0 0 0,1-1 0 0 0,-1 0-1 0 0,1 0 1 0 0,0-1 0 0 0,0 1 0 0 0,0 0 0 0 0,0-1-1 0 0,1 1 1 0 0,-1-1 0 0 0,1 0 0 0 0,0 1 0 0 0,0-1-1 0 0,0-1 1 0 0,1 1 0 0 0,-1 0 0 0 0,1-1-1 0 0,-1 0 1 0 0,1 0 0 0 0,0 0 0 0 0,0 0 0 0 0,0 0-1 0 0,0-1 1 0 0,2 1-32 0 0,0-1 118 0 0,1 0 0 0 0,-1-1 0 0 0,1 0-1 0 0,0 0 1 0 0,0 0 0 0 0,-1-1 0 0 0,1 0-1 0 0,-1 0 1 0 0,1-1 0 0 0,-1 1 0 0 0,1-2 0 0 0,-1 1-1 0 0,0-1 1 0 0,0 0 0 0 0,0 0 0 0 0,0 0-1 0 0,-1-1 1 0 0,1 0 0 0 0,-1 0 0 0 0,0 0 0 0 0,0-1-1 0 0,0 0 1 0 0,-1 0 0 0 0,0 0 0 0 0,0 0 0 0 0,0-1-1 0 0,0 0 1 0 0,-1 1 0 0 0,0-1 0 0 0,0 0-1 0 0,-1-1 1 0 0,0 1 0 0 0,0 0 0 0 0,0-1 0 0 0,-1 1-1 0 0,0-1 1 0 0,0 0 0 0 0,0 1 0 0 0,-1-1-1 0 0,0 0 1 0 0,-1-1-118 0 0,1-3-5 0 0,0 1-1 0 0,-1 0 0 0 0,-1 0 0 0 0,0-1 1 0 0,0 1-1 0 0,-1 0 0 0 0,0 1 1 0 0,-1-1-1 0 0,0 0 0 0 0,0 1 1 0 0,-1 0-1 0 0,0 0 0 0 0,-1 0 0 0 0,0 1 1 0 0,0 0-1 0 0,-1 0 0 0 0,0 0 1 0 0,0 1-1 0 0,-1 0 0 0 0,0 1 1 0 0,0-1-1 0 0,-1 1 6 0 0,-26 2-1817 0 0,24 8-1432 0 0,2 2-3538 0 0,2-2-5477 0 0</inkml:trace>
  <inkml:trace contextRef="#ctx0" brushRef="#br0" timeOffset="15506.136">8881 2243 568 0 0,'0'0'1150'0'0,"0"0"-443"0"0,0 0-254 0 0,0 0 160 0 0,0 0 321 0 0,0 0 282 0 0,0 0 171 0 0,0 0 1 0 0,0 0-41 0 0,0 0-4 0 0,0 0-18 0 0,0 0-92 0 0,2 12-74 0 0,5 101 2666 0 0,-43 211 445 0 0,-14-162-3632 0 0,25-151 586 0 0,19-54-677 0 0,7 29-508 0 0,0-1 1 0 0,2 1 0 0 0,0-1 0 0 0,0 1-1 0 0,2 0 1 0 0,0 0 0 0 0,0 0 0 0 0,1 1-1 0 0,1-1 1 0 0,1-1-40 0 0,160-264 222 0 0,-152 255-222 0 0,2 1 1 0 0,0 1 0 0 0,1 1 0 0 0,1 0 0 0 0,1 1 0 0 0,0 2-1 0 0,2 0 1 0 0,21-13-1 0 0,-41 29 3 0 0,0-1 0 0 0,0 1 0 0 0,0 0 0 0 0,0 0 0 0 0,0 1 0 0 0,0-1 0 0 0,1 0 0 0 0,-1 1 0 0 0,1 0 0 0 0,-1 0 0 0 0,1 0 0 0 0,-1 0 0 0 0,1 1 0 0 0,0-1 0 0 0,-1 1 0 0 0,1 0 0 0 0,0 0 0 0 0,0 0 0 0 0,-1 1 0 0 0,1-1 0 0 0,-1 1 0 0 0,1 0 0 0 0,0 0 0 0 0,-1 0 0 0 0,1 0 0 0 0,-1 1 0 0 0,0-1 0 0 0,0 1 0 0 0,1 0 0 0 0,-1 0 0 0 0,0 0 0 0 0,0 1 0 0 0,-1-1 0 0 0,1 1 0 0 0,0-1 0 0 0,1 3-3 0 0,-3 11 53 0 0,0 0-1 0 0,-1 0 1 0 0,0 1-1 0 0,-1-1 1 0 0,-1 0-1 0 0,-1 0 1 0 0,0-1-1 0 0,-1 1 1 0 0,-1-1 0 0 0,0 1-1 0 0,-2-1 1 0 0,1-1-1 0 0,-2 1 1 0 0,1-1-1 0 0,-2 0 1 0 0,0-1-1 0 0,-1 0 1 0 0,-7 7-53 0 0,7-6 16 0 0,-1 0 0 0 0,0-1 0 0 0,-1 0 1 0 0,-1-1-1 0 0,0 0 0 0 0,0-1 0 0 0,-1-1 1 0 0,0 0-1 0 0,-1-1 0 0 0,0-1 0 0 0,0 0 0 0 0,-9 3-16 0 0,-35-13-830 0 0,44-11-2532 0 0,4-6-4237 0 0,9 12-4001 0 0</inkml:trace>
  <inkml:trace contextRef="#ctx0" brushRef="#br0" timeOffset="16823.951">9619 2364 7210 0 0,'0'0'2619'0'0,"0"0"-653"0"0,0 0-405 0 0,0 0-214 0 0,0 0-212 0 0,0 0-223 0 0,0 0-210 0 0,0 0-151 0 0,0 0-95 0 0,0 0-23 0 0,0 0 0 0 0,0 0 12 0 0,0 0 21 0 0,0 9 4 0 0,1 28-18 0 0,0-36-412 0 0,0 0-1 0 0,0 0 1 0 0,0 0 0 0 0,0 0 0 0 0,0 0-1 0 0,1 0 1 0 0,-1-1 0 0 0,0 1 0 0 0,0 0-1 0 0,1-1 1 0 0,-1 1 0 0 0,0-1 0 0 0,1 1-1 0 0,-1-1 1 0 0,1 0 0 0 0,-1 1 0 0 0,0-1-1 0 0,1 0 1 0 0,-1 0 0 0 0,1 0 0 0 0,-1 0-1 0 0,1 0 1 0 0,-1-1 0 0 0,0 1 0 0 0,1 0 0 0 0,-1-1-1 0 0,1 1 1 0 0,-1-1-40 0 0,3 1 122 0 0,12-4 171 0 0,0 0 0 0 0,-1-1 1 0 0,1-1-1 0 0,-1-1 1 0 0,-1 0-1 0 0,1 0 0 0 0,-1-2 1 0 0,13-9-294 0 0,-5 4 259 0 0,-5 5-107 0 0,0-2 0 0 0,-1 0 0 0 0,0 0 0 0 0,-1-2 0 0 0,0 0 0 0 0,-1-1 0 0 0,0 0 0 0 0,-1-1 0 0 0,-1 0 0 0 0,0-1 0 0 0,0-3-152 0 0,-11 17 10 0 0,0 1 0 0 0,1-1-1 0 0,-1 0 1 0 0,0 0 0 0 0,-1 0 0 0 0,1 0-1 0 0,0 0 1 0 0,-1 0 0 0 0,1 0 0 0 0,-1 0 0 0 0,1 0-1 0 0,-1 0 1 0 0,0 0 0 0 0,0 0 0 0 0,0 0-1 0 0,0-1 1 0 0,0 1 0 0 0,-1 0 0 0 0,1 0-1 0 0,-1 0 1 0 0,1 0 0 0 0,-1 0 0 0 0,0 0 0 0 0,0 0-1 0 0,1 0 1 0 0,-1 1 0 0 0,-1-1 0 0 0,1 0-1 0 0,0 0 1 0 0,0 1 0 0 0,-1-1 0 0 0,1 1-1 0 0,-1-1 1 0 0,1 1 0 0 0,-1 0 0 0 0,0-1 0 0 0,1 1-1 0 0,-1 0 1 0 0,0 0 0 0 0,0 0 0 0 0,0 0-1 0 0,0 0 1 0 0,0 1 0 0 0,0-1 0 0 0,0 1 0 0 0,0-1-1 0 0,0 1 1 0 0,0 0 0 0 0,-1 0-10 0 0,-22 1-17 0 0,1 2 0 0 0,-1 1 0 0 0,1 0 0 0 0,-1 2 0 0 0,1 1 0 0 0,1 1 0 0 0,0 1 0 0 0,0 1 0 0 0,0 1 0 0 0,2 1 0 0 0,-1 1 0 0 0,2 1 0 0 0,0 1-1 0 0,0 0 1 0 0,1 2 0 0 0,1 0 0 0 0,-8 11 17 0 0,19-22-5 0 0,1 1-1 0 0,1 0 1 0 0,-1 0 0 0 0,1 0-1 0 0,1 1 1 0 0,-1-1-1 0 0,1 1 1 0 0,0 0-1 0 0,1 1 1 0 0,0-1-1 0 0,0 0 1 0 0,1 1-1 0 0,0 2 6 0 0,1-7 2 0 0,0 0 0 0 0,1 0-1 0 0,0 0 1 0 0,0 0 0 0 0,0 0-1 0 0,0 0 1 0 0,1 0 0 0 0,-1 0-1 0 0,1 0 1 0 0,0 0 0 0 0,0-1-1 0 0,1 1 1 0 0,-1 0 0 0 0,1 0-1 0 0,0-1 1 0 0,0 1 0 0 0,0-1-1 0 0,0 0 1 0 0,0 0 0 0 0,1 0-1 0 0,-1 0 1 0 0,1 0-1 0 0,0 0 1 0 0,0 0 0 0 0,0-1-1 0 0,1 0 1 0 0,-1 1 0 0 0,0-1-1 0 0,1-1 1 0 0,2 2-2 0 0,13 5 50 0 0,1-1 0 0 0,0-2 0 0 0,0 0-1 0 0,1 0 1 0 0,-1-2 0 0 0,1-1 0 0 0,0 0 0 0 0,0-2 0 0 0,-1 0-1 0 0,1-1 1 0 0,6-2-50 0 0,190-55 1364 0 0,-127 11-601 0 0,-89 39 103 0 0,164-162-918 0 0,-142 136 67 0 0,-2-1 0 0 0,-2 0 1 0 0,-1-2-1 0 0,12-38-15 0 0,-29 73-2 0 0,0 1 1 0 0,0 0-1 0 0,0-1 0 0 0,0 1 0 0 0,0 0 1 0 0,-1-1-1 0 0,1 0 0 0 0,0 1 0 0 0,-1-1 1 0 0,1 1-1 0 0,-1-1 0 0 0,0 0 0 0 0,1 1 1 0 0,-1-1-1 0 0,0 1 0 0 0,0-1 0 0 0,0 0 1 0 0,0 1-1 0 0,-1-1 0 0 0,1 0 0 0 0,0 1 1 0 0,-1-1-1 0 0,1 0 0 0 0,-1 1 0 0 0,1-1 1 0 0,-1 1-1 0 0,0-1 0 0 0,0 1 0 0 0,0 0 1 0 0,1-1-1 0 0,-1 1 0 0 0,-1 0 0 0 0,1-1 1 0 0,0 1-1 0 0,0 0 0 0 0,0 0 0 0 0,-1 0 1 0 0,1 0-1 0 0,0 0 0 0 0,-1 0 0 0 0,1 1 1 0 0,-1-1-1 0 0,1 0 0 0 0,-1 1 0 0 0,1-1 1 0 0,-1 1-1 0 0,0-1 0 0 0,1 1 0 0 0,-1 0 1 0 0,0 0-1 0 0,-1 0 2 0 0,-5 0-11 0 0,-1 2 0 0 0,0-1 1 0 0,0 1-1 0 0,1 1 0 0 0,-1 0 0 0 0,1 0 1 0 0,0 0-1 0 0,0 1 0 0 0,0 0 1 0 0,0 1-1 0 0,1 0 0 0 0,0 0 0 0 0,0 0 1 0 0,0 1-1 0 0,1 0 0 0 0,-1 1 0 0 0,2-1 1 0 0,-1 1-1 0 0,1 0 0 0 0,0 1 1 0 0,0-1-1 0 0,1 1 0 0 0,-3 5 11 0 0,6-11-3 0 0,0 1-1 0 0,0 0 1 0 0,-1 0 0 0 0,2 0-1 0 0,-1 0 1 0 0,0 0 0 0 0,1 0-1 0 0,-1 0 1 0 0,1 0-1 0 0,0 0 1 0 0,0 0 0 0 0,0 0-1 0 0,0 0 1 0 0,1 0 0 0 0,-1 0-1 0 0,1 0 1 0 0,0 0-1 0 0,-1 0 1 0 0,2 0 0 0 0,-1-1-1 0 0,0 1 1 0 0,0 0 0 0 0,1 0-1 0 0,0-1 1 0 0,-1 1-1 0 0,1-1 1 0 0,0 0 0 0 0,0 1-1 0 0,0-1 1 0 0,1 0 0 0 0,-1 0-1 0 0,3 1 4 0 0,91 50 13 0 0,-75-44-10 0 0,-2-1-4 0 0,-1 0-1 0 0,0 2 1 0 0,0 0 0 0 0,-1 1-1 0 0,0 1 1 0 0,-1 1 0 0 0,6 5 1 0 0,-18-11 14 0 0,0-1 1 0 0,-1 0 0 0 0,0 1-1 0 0,0 0 1 0 0,0 0 0 0 0,0 0-1 0 0,-1 0 1 0 0,-1 0 0 0 0,1 0-1 0 0,-1 1 1 0 0,0-1 0 0 0,-1 1-1 0 0,1-1 1 0 0,-2 0 0 0 0,1 1-1 0 0,-1-1 1 0 0,0 0 0 0 0,0 1-1 0 0,-1-1 1 0 0,0 0 0 0 0,-1 0-1 0 0,1 0 1 0 0,-2 1-15 0 0,-45 101 160 0 0,18-39-449 0 0,31-69 157 0 0,19-4-1801 0 0,11-5-6119 0 0,-24 4-1165 0 0</inkml:trace>
  <inkml:trace contextRef="#ctx0" brushRef="#br0" timeOffset="17505.689">11127 1900 3985 0 0,'0'0'2474'0'0,"0"0"-866"0"0,0 0-341 0 0,0 0 85 0 0,0 0 221 0 0,0 0 140 0 0,0 0 1 0 0,0 0-154 0 0,0 0-209 0 0,0 0-190 0 0,0 0-172 0 0,0 0-110 0 0,8-18-70 0 0,24-56-59 0 0,-24 56-63 0 0,-8 18-47 0 0,0 0-69 0 0,0 0-65 0 0,-40 141 2805 0 0,-9 285-2418 0 0,11-177-772 0 0,21-167-145 0 0,-3-122-2237 0 0,16 29 1314 0 0,-22-57-4014 0 0,6 27-4748 0 0,13 32-1479 0 0</inkml:trace>
  <inkml:trace contextRef="#ctx0" brushRef="#br0" timeOffset="17760.708">10775 2254 3945 0 0,'0'0'3004'0'0,"0"0"-635"0"0,0 0-478 0 0,0 0-221 0 0,0 0-87 0 0,0 0-43 0 0,0 0-64 0 0,0 0-106 0 0,0 0-88 0 0,0 0-106 0 0,0 0-125 0 0,0 0-172 0 0,0 0-150 0 0,27-2-97 0 0,83-2-52 0 0,70 6 1670 0 0,120-2-1886 0 0,-268 6-1205 0 0,-17-3-2614 0 0,0-1-7607 0 0,-11-2-1187 0 0</inkml:trace>
  <inkml:trace contextRef="#ctx0" brushRef="#br0" timeOffset="17917.635">11527 2408 9266 0 0,'0'0'1971'0'0,"0"0"-471"0"0,0 0-245 0 0,0 0-61 0 0,0 0-101 0 0,0 0-178 0 0,0 0-280 0 0,0 0-303 0 0,0 0-204 0 0,0 0-88 0 0,0 0-57 0 0,0 0-31 0 0,0 0-40 0 0,-1 32-105 0 0,-1 93-146 0 0,3-94-293 0 0,1-31 179 0 0,2 0-1980 0 0,-1 0-5478 0 0,-3 0 1696 0 0</inkml:trace>
  <inkml:trace contextRef="#ctx0" brushRef="#br0" timeOffset="18472.653">11840 2486 6969 0 0,'0'0'2398'0'0,"0"0"-289"0"0,0 0-43 0 0,0 0-53 0 0,0 0-206 0 0,0 0-252 0 0,0 0-266 0 0,32-7-230 0 0,102-23-173 0 0,-63-3 421 0 0,-65 30-1180 0 0,0-1 0 0 0,1 0-1 0 0,-1 0 1 0 0,-1 0 0 0 0,1-1 0 0 0,-1 0-1 0 0,0 0 1 0 0,0 0 0 0 0,0-1-1 0 0,0 0 1 0 0,-1 0 0 0 0,0 0-1 0 0,-1 0 1 0 0,1-1 0 0 0,-1 1-1 0 0,-1-1 1 0 0,1 0 0 0 0,-1 0 0 0 0,0 0-1 0 0,0 0 1 0 0,-1 0 0 0 0,0-2-127 0 0,-1 7 13 0 0,0 0 0 0 0,0 0 1 0 0,0 0-1 0 0,0 0 1 0 0,-1 0-1 0 0,1 0 1 0 0,-1 0-1 0 0,1 0 0 0 0,-1 1 1 0 0,0-1-1 0 0,1 0 1 0 0,-1 0-1 0 0,0 0 0 0 0,0 1 1 0 0,-1-1-1 0 0,1 0 1 0 0,0 1-1 0 0,0-1 1 0 0,-1 1-1 0 0,1 0 0 0 0,-1-1 1 0 0,1 1-1 0 0,-1 0 1 0 0,0 0-1 0 0,1 0 0 0 0,-1 0 1 0 0,0 0-1 0 0,0 0 1 0 0,0 1-1 0 0,0-1 0 0 0,1 1 1 0 0,-1-1-1 0 0,0 1 1 0 0,0-1-1 0 0,0 1 1 0 0,0 0-1 0 0,0 0 0 0 0,0 0 1 0 0,-2 1-14 0 0,-79 21-101 0 0,66-13 92 0 0,0 1-1 0 0,0 0 0 0 0,1 1 0 0 0,1 1 0 0 0,0 0 1 0 0,0 1-1 0 0,1 1 0 0 0,1 0 0 0 0,0 1 1 0 0,1 1-1 0 0,1-1 0 0 0,0 2 0 0 0,2 0 0 0 0,-1 0 1 0 0,2 2 9 0 0,6-14 0 0 0,0 0 0 0 0,1 0 1 0 0,0 0-1 0 0,0 0 0 0 0,1 0 1 0 0,-1 0-1 0 0,1 0 0 0 0,0 1 1 0 0,1-1-1 0 0,-1 0 0 0 0,1 0 1 0 0,0 0-1 0 0,0 0 0 0 0,0 0 1 0 0,1 0-1 0 0,0 0 0 0 0,0 0 1 0 0,0-1-1 0 0,1 1 0 0 0,0-1 1 0 0,-1 1-1 0 0,1-1 0 0 0,1 0 1 0 0,-1 0-1 0 0,1 0 0 0 0,-1-1 1 0 0,1 1-1 0 0,0-1 0 0 0,1 0 1 0 0,-1 0-1 0 0,0 0 0 0 0,1-1 1 0 0,-1 1-1 0 0,1-1 0 0 0,0 0 1 0 0,0-1-1 0 0,0 1 0 0 0,0-1 1 0 0,0 0-1 0 0,2 0 0 0 0,13 3 30 0 0,0-1 0 0 0,0-2 0 0 0,1 0 0 0 0,-1-1 0 0 0,1 0 0 0 0,-1-2 0 0 0,0-1 0 0 0,0 0 0 0 0,0-1 0 0 0,0-2 0 0 0,-1 0 0 0 0,0-1 0 0 0,0 0 0 0 0,1-2-30 0 0,37-22-3689 0 0,-4-6-3958 0 0,-45 32-4419 0 0</inkml:trace>
  <inkml:trace contextRef="#ctx0" brushRef="#br0" timeOffset="18863.656">12721 2143 14851 0 0,'0'0'1670'0'0,"0"0"-305"0"0,0 0-106 0 0,0 0-70 0 0,0 0-125 0 0,0 0-148 0 0,0 0-184 0 0,0 0-144 0 0,0 0-116 0 0,0 0-105 0 0,0 0-81 0 0,0 0-81 0 0,-33 21-58 0 0,-101 65-39 0 0,57-27 85 0 0,76-58-193 0 0,-1-1 1 0 0,1 1-1 0 0,-1 0 0 0 0,1 0 0 0 0,-1 0 1 0 0,1 0-1 0 0,0 0 0 0 0,0 0 1 0 0,0 1-1 0 0,0-1 0 0 0,0 0 0 0 0,0 1 1 0 0,0-1-1 0 0,0 1 0 0 0,0-1 0 0 0,0 1 1 0 0,1-1-1 0 0,-1 1 0 0 0,1-1 1 0 0,-1 1-1 0 0,1 0 0 0 0,-1-1 0 0 0,1 1 1 0 0,0 0-1 0 0,0-1 0 0 0,0 1 0 0 0,0 0 1 0 0,0-1-1 0 0,0 1 0 0 0,1 0 1 0 0,-1-1-1 0 0,1 1 0 0 0,-1-1 0 0 0,1 1 1 0 0,-1 0-1 0 0,1-1 0 0 0,0 1 0 0 0,0-1 1 0 0,-1 0-1 0 0,1 1 0 0 0,0-1 1 0 0,1 0-1 0 0,-1 1 0 0 0,0-1 0 0 0,106 17 38 0 0,-26-10 17 0 0,-77-8-9 0 0,0 1 0 0 0,-1 0-1 0 0,1 0 1 0 0,0 0-1 0 0,-1 0 1 0 0,1 0-1 0 0,0 1 1 0 0,-1-1-1 0 0,0 1 1 0 0,1 0 0 0 0,-1 0-1 0 0,0 1 1 0 0,0-1-1 0 0,0 1 1 0 0,-1-1-1 0 0,1 1 1 0 0,0 0-1 0 0,-1 0 1 0 0,0 0 0 0 0,0 0-1 0 0,0 0 1 0 0,0 1-1 0 0,0-1 1 0 0,-1 1-1 0 0,1-1 1 0 0,-1 1-1 0 0,0-1 1 0 0,0 1 0 0 0,0 0-1 0 0,-1 0 1 0 0,1 0-1 0 0,-1-1 1 0 0,0 1-1 0 0,0 0 1 0 0,0 0-1 0 0,-1 0 1 0 0,1-1-1 0 0,-2 5-45 0 0,-5 0 27 0 0,0 0 0 0 0,0 0 0 0 0,-1 0 0 0 0,0-1 0 0 0,0 0 0 0 0,-1-1 0 0 0,0 1 0 0 0,0-2 0 0 0,-1 1 0 0 0,1-2-1 0 0,-1 1 1 0 0,0-1 0 0 0,-1 0 0 0 0,1-1 0 0 0,0-1 0 0 0,-1 1 0 0 0,-6-1-27 0 0,9 0-103 0 0,-36 3-3165 0 0,30-5-880 0 0,0-2-3519 0 0,6-1-4669 0 0</inkml:trace>
  <inkml:trace contextRef="#ctx0" brushRef="#br0" timeOffset="18183.592">11519 2033 9370 0 0,'0'0'4457'0'0,"0"0"-3089"0"0,0 0-472 0 0,0 0-215 0 0,0 0-89 0 0,0 0-160 0 0,0 0-200 0 0,0 0-200 0 0,0 0-120 0 0,0 0-72 0 0,0 0-160 0 0,0 0-184 0 0,0 0-417 0 0,0 0-1599 0 0,70 33-7666 0 0</inkml:trace>
  <inkml:trace contextRef="#ctx0" brushRef="#br0" timeOffset="19599.628">11525 2036 2120 0 0,'0'0'2125'0'0,"0"0"-215"0"0,0 0-70 0 0,0 0 26 0 0,0 0-47 0 0,0 0-209 0 0,0 0-353 0 0,0 0-318 0 0,0 0-171 0 0,0 0-16 0 0,0 0 18 0 0,0 0 11 0 0,0 0-50 0 0,6 1-133 0 0,30 2 655 0 0,-36-3-917 0 0,0 0-5 0 0,0 0 1 0 0,0 0-8 0 0,0 0-1 0 0,0 0-12 0 0,0 0 5 0 0,0 0-6 0 0,0 0-19 0 0,0 0-39 0 0,0 0-30 0 0,0 0-41 0 0,0 0-41 0 0,0-7 2115 0 0,-9 6-3046 0 0,-6 1 2149 0 0,13 2-5697 0 0,2 1-4918 0 0,0 0-2328 0 0</inkml:trace>
  <inkml:trace contextRef="#ctx0" brushRef="#br0" timeOffset="22366.063">13318 2184 2417 0 0,'0'0'2403'0'0,"0"0"-894"0"0,0 0-454 0 0,0 0 167 0 0,0 0 422 0 0,0 0 271 0 0,0 0-26 0 0,0 0-278 0 0,0 0-336 0 0,0 0-279 0 0,0 0-175 0 0,2-2-89 0 0,5-6-27 0 0,-5 7-17 0 0,-2 1-16 0 0,0 0-24 0 0,-7 22 1974 0 0,-41 36-1211 0 0,88-101 29 0 0,-36 37-619 0 0,-8 15-747 0 0,4-9-197 0 0,0 0-43 0 0,3 8-5095 0 0,-1-8-243 0 0,-1 3-6483 0 0</inkml:trace>
  <inkml:trace contextRef="#ctx0" brushRef="#br0" timeOffset="22888.801">13382 2408 12515 0 0,'0'0'2828'0'0,"0"0"-838"0"0,0 0-543 0 0,0 0-131 0 0,0 0-78 0 0,0 0-139 0 0,0 0-200 0 0,0 0-183 0 0,0 0-99 0 0,0 0-66 0 0,0 0-44 0 0,0 0-58 0 0,0 0-53 0 0,1 9-38 0 0,-1 26-41 0 0,-8 13 1069 0 0,8-48-1350 0 0,0 0 5 0 0,0 0-8 0 0,0 0 14 0 0,0 0-8 0 0,0 0 9 0 0,46-33 1437 0 0,-57 49-943 0 0,-8 8-309 0 0,19-23-223 0 0,0-1 0 0 0,0 0 10 0 0,0 0-6 0 0,0 0-21 0 0,0 0-12 0 0,0 0 7 0 0,0 0 2 0 0,0 0 10 0 0,0 0-15 0 0,0 0-12 0 0,0 0 9 0 0,7-8-101 0 0,9-13-645 0 0,-11 6-7030 0 0,-5 11-4838 0 0</inkml:trace>
  <inkml:trace contextRef="#ctx0" brushRef="#br0" timeOffset="43828.544">7182 8877 0 0 0,'0'0'920'0'0,"0"0"431"0"0,0 0 478 0 0,0 0 415 0 0,0 0 206 0 0,0 0-131 0 0,0 0-387 0 0,0 0-390 0 0,0 0-263 0 0,0 0-184 0 0,4 1 5618 0 0,-5 6-6446 0 0,-1 0-1 0 0,0 0 1 0 0,0 0 0 0 0,0-1-1 0 0,-1 1 1 0 0,0 0-1 0 0,0-1 1 0 0,-1 0-1 0 0,1 0 1 0 0,-1 0-1 0 0,-1 0 1 0 0,-2 2-267 0 0,-9 16 349 0 0,-192 313 342 0 0,137-218-601 0 0,66-107-438 0 0,-9 17 1078 0 0,14-29-835 0 0,0 0 0 0 0,0 0 0 0 0,0-1 0 0 0,0 1 0 0 0,0 0 0 0 0,0 0 0 0 0,0-1 0 0 0,-1 1 0 0 0,1 0 0 0 0,0 0 0 0 0,0 0 0 0 0,0-1 0 0 0,0 1 0 0 0,0 0 0 0 0,0 0 0 0 0,0 0 0 0 0,-1-1 0 0 0,1 1 0 0 0,0 0 0 0 0,0 0 0 0 0,0 0 0 0 0,0 0-1 0 0,-1 0 1 0 0,1-1 0 0 0,0 1 0 0 0,0 0 0 0 0,0 0 0 0 0,-1 0 0 0 0,1 0 0 0 0,0 0 0 0 0,0 0 0 0 0,-1 0 0 0 0,1 0 0 0 0,0 0 0 0 0,0 0 0 0 0,0 0 0 0 0,-1 0 0 0 0,1 0 0 0 0,0 0 0 0 0,0 0 0 0 0,-1 0 0 0 0,1 0 0 0 0,0 0 0 0 0,0 0 0 0 0,0 0 0 0 0,-1 0 0 0 0,1 0 105 0 0,2-38-5099 0 0,0 0-5753 0 0,-2 27 3354 0 0</inkml:trace>
  <inkml:trace contextRef="#ctx0" brushRef="#br0" timeOffset="44076.789">6786 8936 7170 0 0,'0'0'2359'0'0,"0"0"-91"0"0,0 0-103 0 0,0 0-53 0 0,0 0-145 0 0,0 0-262 0 0,0 0-372 0 0,0 0-363 0 0,0 0-299 0 0,0 0-189 0 0,0 0-119 0 0,0 0-55 0 0,0 0 124 0 0,1 2 154 0 0,91 167 3395 0 0,-50-101-3347 0 0,61 72 158 0 0,42 8-434 0 0,-130-132-233 0 0,-17-17-6721 0 0,1 0 1218 0 0,0 1-6764 0 0</inkml:trace>
  <inkml:trace contextRef="#ctx0" brushRef="#br0" timeOffset="41365.295">1267 4794 0 0 0,'0'0'199'0'0,"0"0"501"0"0,0 0 240 0 0,0 0 96 0 0,0 0 67 0 0,0-10 39 0 0,1-29-33 0 0,5 33 12398 0 0,-4 14-12568 0 0,34 239 2476 0 0,-20-108-2744 0 0,2 49 35 0 0,-3 430 817 0 0,28-221-1055 0 0,-40 399 587 0 0,19-471-793 0 0,15 112-39 0 0,-28-123-15 0 0,-12-31 4 0 0,1-71-94 0 0,22-140-110 0 0,-21-29 101 0 0,-2 133 34 0 0,4-173-141 0 0,0 1 0 0 0,0-1 0 0 0,0 0 0 0 0,0 0 0 0 0,0 0 0 0 0,1 0 0 0 0,-1 1 0 0 0,1-2 0 0 0,0 1 0 0 0,0 0-1 0 0,0 0 1 0 0,0-1 0 0 0,0 1 0 0 0,1-1 0 0 0,-1 1 0 0 0,1-1 0 0 0,0 0 0 0 0,-1 0 0 0 0,1 0 0 0 0,0-1 0 0 0,2 2-2 0 0,8 6 25 0 0,-1-2-6 0 0,0-1 0 0 0,1-1 0 0 0,0 0 0 0 0,0 0-1 0 0,0-1 1 0 0,0-1 0 0 0,1 0 0 0 0,0-1 0 0 0,-1 0-1 0 0,1-1 1 0 0,0-1 0 0 0,-1 0 0 0 0,1-1 0 0 0,2-1-20 0 0,16 2 58 0 0,302-44 197 0 0,-60 33-186 0 0,52 7 9 0 0,-244 5-75 0 0,202-13 46 0 0,47 1 29 0 0,-82 29-26 0 0,82-22 71 0 0,-73-10 6 0 0,25-5 6 0 0,-58-3-42 0 0,-46 15-19 0 0,73 14-10 0 0,196 8 242 0 0,-285-21-201 0 0,-25-13 69 0 0,-97 15 84 0 0,-20 11-200 0 0,15 0-93 0 0,138-3 75 0 0,-109-8-70 0 0,-65 4 72 0 0,0 0-37 0 0,33 1 84 0 0,-7 6-141 0 0,-10 0 12 0 0,3 0 91 0 0,8 1-44 0 0,-38-5-4262 0 0,3-3-457 0 0,1-3-4662 0 0,4 3-3215 0 0</inkml:trace>
  <inkml:trace contextRef="#ctx0" brushRef="#br1" timeOffset="52527.656">4614 4025 1232 0 0,'0'0'922'0'0,"0"0"-114"0"0,0 0 88 0 0,0 0 414 0 0,0 0 437 0 0,0 0 223 0 0,0 0-113 0 0,0 0-363 0 0,0 0-406 0 0,0 0-316 0 0,0 0-168 0 0,9 2 384 0 0,-7 1 4055 0 0,8 56-3235 0 0,-4 36-750 0 0,-5-74-837 0 0,3 234 1041 0 0,28-16-551 0 0,-19-61-19 0 0,-11-59-48 0 0,15 99-42 0 0,-21-27 290 0 0,3-168-832 0 0,0 1 1 0 0,1 0 0 0 0,2 0-1 0 0,0-1 1 0 0,2 1-1 0 0,0-1 1 0 0,3 3-61 0 0,15 97 245 0 0,2-35-110 0 0,-19-73-83 0 0,-1-1 0 0 0,0 1 0 0 0,-1 0-1 0 0,0 0 1 0 0,-1 0 0 0 0,-1 0 0 0 0,-1 0 0 0 0,0 0 0 0 0,-1 1-52 0 0,3-15 36 0 0,1 0 1 0 0,-1 1-1 0 0,0-1 1 0 0,0 0-1 0 0,0-1 1 0 0,1 1-1 0 0,-1 0 1 0 0,0-1-1 0 0,1 1 1 0 0,-1-1-1 0 0,0 0 1 0 0,1 0-1 0 0,-1 0 1 0 0,1 0-1 0 0,-1 0 1 0 0,0 0-1 0 0,1-1 1 0 0,-1 1-1 0 0,0-1 1 0 0,1 1-1 0 0,-1-1 1 0 0,0 0-37 0 0,7 0 64 0 0,222-36 114 0 0,21 23-20 0 0,-63 7-97 0 0,-108 3 28 0 0,68-3 1 0 0,70 6-46 0 0,103 5 128 0 0,-159-11-58 0 0,57 7-15 0 0,-112 7-74 0 0,-90-3 69 0 0,-17-4-88 0 0,-1 0-18 0 0,0 0-5 0 0,0 0 17 0 0,0 0 0 0 0,0 0 17 0 0,0 0 3 0 0,0 0 2 0 0,0 0-24 0 0,0 0 20 0 0,0 0-4 0 0,0 0-27 0 0,0 0 22 0 0,0 0-13 0 0,0 0-1 0 0,0 0 33 0 0,0 0-6 0 0,0 0-21 0 0,0 0 10 0 0,0 0-1 0 0,0 0 5 0 0,0 0-6 0 0,0 0-29 0 0,0 0-6 0 0,0 0 40 0 0,0 0 14 0 0,0 0-4 0 0,0 0 10 0 0,0 0-34 0 0,0 0-10 0 0,0 0 16 0 0,-11 4-2295 0 0,7 12-3650 0 0,2-8-1101 0 0,0-3-6149 0 0</inkml:trace>
  <inkml:trace contextRef="#ctx0" brushRef="#br1" timeOffset="53217.576">7766 5799 7578 0 0,'0'0'2863'0'0,"0"0"-557"0"0,0 0-286 0 0,0 0-37 0 0,0 0-84 0 0,0 0-212 0 0,0 0-329 0 0,0 0-312 0 0,0 0-209 0 0,0 0-122 0 0,0 0-79 0 0,0 0-104 0 0,0 0-72 0 0,-6 15 771 0 0,-177 206 1128 0 0,-9-45-1775 0 0,135-117-496 0 0,57-58-121 0 0,0-1-11 0 0,0 0-21 0 0,0 0-10 0 0,0 0-40 0 0,0 0-42 0 0,0 0-83 0 0,0 0-80 0 0,0 0-138 0 0,0 0-172 0 0,0 0-245 0 0,0 0-296 0 0,11-24-10590 0 0,-10 22 7763 0 0,1-2-6242 0 0</inkml:trace>
  <inkml:trace contextRef="#ctx0" brushRef="#br1" timeOffset="53553.219">7396 5796 5937 0 0,'0'0'2792'0'0,"0"0"-225"0"0,0 0-299 0 0,0 0-181 0 0,0 0-186 0 0,0 0-225 0 0,0 0-273 0 0,0 0-268 0 0,0 0-225 0 0,0 0-166 0 0,0 0-144 0 0,0 0-104 0 0,-4-7-63 0 0,-13-27 301 0 0,20 65 1210 0 0,15 6-1446 0 0,1-1 0 0 0,1-1 0 0 0,2-1 0 0 0,2-1-1 0 0,1 0 1 0 0,2-2 0 0 0,29 27-498 0 0,65 75 311 0 0,-120-133-336 0 0,-1 1 0 0 0,0-1 0 0 0,1 1 0 0 0,-1-1 0 0 0,1 0 0 0 0,-1 1 0 0 0,0-1 0 0 0,1 1 0 0 0,-1-1 0 0 0,0 1 0 0 0,1-1 0 0 0,-1 1 0 0 0,0 0 0 0 0,0-1 0 0 0,0 1 0 0 0,0-1 0 0 0,1 1 1 0 0,-1 0-1 0 0,0-1 0 0 0,0 1 0 0 0,0-1 0 0 0,0 1 0 0 0,0 0 0 0 0,0-1 0 0 0,-1 1 0 0 0,1-1 0 0 0,0 1 0 0 0,0-1 0 0 0,0 1 0 0 0,0 0 0 0 0,-1-1 0 0 0,1 1 0 0 0,0-1 0 0 0,-1 1 0 0 0,1-1 0 0 0,0 1 0 0 0,-1-1 0 0 0,1 1 0 0 0,-1-1 1 0 0,1 0-1 0 0,0 1 0 0 0,-1-1 0 0 0,1 1 0 0 0,-1-1 0 0 0,1 0 0 0 0,-1 0 0 0 0,0 1 0 0 0,1-1 0 0 0,-1 0 0 0 0,1 0 0 0 0,-1 0 0 0 0,0 1 25 0 0,-22 5-6919 0 0,21-5 5504 0 0,-7-1-11110 0 0</inkml:trace>
  <inkml:trace contextRef="#ctx0" brushRef="#br1" timeOffset="57230.352">8042 6252 0 0 0,'56'-4'0'0'0,"-36"0"1921"0"0,-12-17 15165 0 0,-9 10-16685 0 0,-1 9-170 0 0,0 0 0 0 0,0 0 0 0 0,0 0 0 0 0,0 0-1 0 0,0 0 1 0 0,0 0 0 0 0,-1 1 0 0 0,1-1 0 0 0,-1 1 0 0 0,1-1 0 0 0,-1 1-1 0 0,1 0 1 0 0,-1 0 0 0 0,0 0 0 0 0,0 1 0 0 0,1-1 0 0 0,-1 1 0 0 0,0-1-1 0 0,-2 1-230 0 0,-94 7 1373 0 0,33 32-312 0 0,64-37-1039 0 0,1 1 0 0 0,-1-1 1 0 0,1 0-1 0 0,-1 0 0 0 0,1 0 0 0 0,0 1 0 0 0,0-1 0 0 0,0 1 0 0 0,0-1 0 0 0,1 1 0 0 0,-1-1 1 0 0,1 1-1 0 0,-1-1 0 0 0,1 1 0 0 0,0 0 0 0 0,0-1 0 0 0,0 1 0 0 0,0-1 0 0 0,0 1 0 0 0,1 0 1 0 0,-1-1-1 0 0,1 1 0 0 0,0-1 0 0 0,0 1 0 0 0,0-1 0 0 0,0 0 0 0 0,0 1 0 0 0,0-1 0 0 0,1 0 0 0 0,-1 0 1 0 0,1 0-1 0 0,-1 0 0 0 0,2 2-22 0 0,7 3 136 0 0,0 1 1 0 0,1-2-1 0 0,-1 1 1 0 0,1-2-1 0 0,0 1 1 0 0,1-1-1 0 0,-1-1 1 0 0,1 0-1 0 0,0-1 1 0 0,0 0-1 0 0,0-1 1 0 0,1 0-1 0 0,-1-1 1 0 0,0 0-1 0 0,1-1 1 0 0,-1-1-1 0 0,2 0-136 0 0,-8-3-1203 0 0,2-3-1563 0 0,2 4-4320 0 0,-3 3-5024 0 0</inkml:trace>
  <inkml:trace contextRef="#ctx0" brushRef="#br1" timeOffset="57850.706">8417 6440 4601 0 0,'0'0'2258'0'0,"0"0"-507"0"0,0 0-233 0 0,0 0 48 0 0,0 0 119 0 0,0 0-14 0 0,0 0-76 0 0,0 0-165 0 0,0 0-198 0 0,0 0-193 0 0,0 0-158 0 0,0 0-103 0 0,-3-1-51 0 0,3 1-679 0 0,-1 0 1 0 0,1-1 0 0 0,-1 1 0 0 0,1 0 0 0 0,-1 0 0 0 0,1 0 0 0 0,-1-1 0 0 0,1 1 0 0 0,-1 0 0 0 0,1 0 0 0 0,-1-1 0 0 0,1 1 0 0 0,0 0-1 0 0,-1-1 1 0 0,1 1 0 0 0,-1 0 0 0 0,1-1 0 0 0,0 1 0 0 0,-1-1 0 0 0,1 1 0 0 0,0-1 0 0 0,0 1 0 0 0,-1-1 0 0 0,1 1 0 0 0,0-1 0 0 0,0 1 0 0 0,0-1-1 0 0,0 1 1 0 0,0-1 0 0 0,0 1 0 0 0,-1-1 0 0 0,1 1 0 0 0,0-1 0 0 0,0 1 0 0 0,1-1 0 0 0,-1 1 0 0 0,0-1 0 0 0,0 1 0 0 0,0-1 0 0 0,0 1-1 0 0,0-1 1 0 0,1 1 0 0 0,-1-1 0 0 0,0 1 0 0 0,0-1 0 0 0,1 1 0 0 0,-1-1 0 0 0,0 1 0 0 0,0 0 0 0 0,1-1 0 0 0,-1 1 0 0 0,1-1 0 0 0,-1 1-49 0 0,9-21 654 0 0,8-30 804 0 0,30-19-760 0 0,-46 69-696 0 0,-1 1-1 0 0,0-1 0 0 0,1 0 0 0 0,-1 1 0 0 0,1-1 1 0 0,-1 1-1 0 0,1-1 0 0 0,-1 1 0 0 0,1-1 0 0 0,0 1 1 0 0,-1-1-1 0 0,1 1 0 0 0,0 0 0 0 0,-1-1 0 0 0,1 1 1 0 0,0 0-1 0 0,-1 0 0 0 0,1-1 0 0 0,0 1 1 0 0,0 0-1 0 0,-1 0 0 0 0,1 0 0 0 0,0 0 0 0 0,0 0 1 0 0,-1 0-1 0 0,1 0 0 0 0,0 0 0 0 0,0 0 0 0 0,-1 0 1 0 0,1 1-1 0 0,0-1 0 0 0,0 0 0 0 0,-1 0 0 0 0,1 1 1 0 0,0-1-1 0 0,-1 0 0 0 0,1 1 0 0 0,0-1 0 0 0,-1 1 1 0 0,1-1-1 0 0,-1 1 0 0 0,1-1 0 0 0,-1 1 1 0 0,1-1-1 0 0,-1 1 0 0 0,1 0 0 0 0,-1-1 0 0 0,0 1 1 0 0,1 0-1 0 0,-1-1 0 0 0,0 1 0 0 0,1 0 0 0 0,-1-1 1 0 0,0 2-2 0 0,18 39 116 0 0,-18-39-110 0 0,0 0 0 0 0,0 0 0 0 0,0 0 0 0 0,0 0 0 0 0,0 0 0 0 0,1 0 0 0 0,-1 0 0 0 0,1-1 0 0 0,-1 1 0 0 0,1 0 0 0 0,-1 0 0 0 0,1 0 0 0 0,0-1 0 0 0,0 1 0 0 0,0 0 0 0 0,0-1 0 0 0,0 1 0 0 0,0-1 0 0 0,1 1 0 0 0,-1-1 0 0 0,0 0 0 0 0,1 1 0 0 0,-1-1 0 0 0,1 0 0 0 0,-1 0 0 0 0,1 0 0 0 0,0 0 1 0 0,-1 0-1 0 0,1-1 0 0 0,0 1 0 0 0,0 0 0 0 0,0-1 0 0 0,-1 1 0 0 0,1-1 0 0 0,0 0 0 0 0,0 1 0 0 0,0-1 0 0 0,0 0 0 0 0,0 0 0 0 0,0 0 0 0 0,0-1 0 0 0,0 1 0 0 0,-1 0 0 0 0,1-1 0 0 0,0 1 0 0 0,0-1 0 0 0,0 0 0 0 0,0 0-6 0 0,34-24 181 0 0,75-37-95 0 0,-109 62-85 0 0,1 0 1 0 0,-1 0-1 0 0,0 1 1 0 0,1-1-1 0 0,-1 1 1 0 0,0-1-1 0 0,1 1 0 0 0,-1 0 1 0 0,0 0-1 0 0,0 0 1 0 0,0 0-1 0 0,0 1 1 0 0,0-1-1 0 0,0 0 1 0 0,0 1-1 0 0,-1 0 1 0 0,1-1-1 0 0,0 1 0 0 0,-1 0 1 0 0,1 0-1 0 0,-1 0 1 0 0,0 0-1 0 0,1 0 1 0 0,-1 0-1 0 0,0 0 1 0 0,0 0-1 0 0,-1 0 0 0 0,1 1 1 0 0,0-1-1 0 0,-1 0 1 0 0,1 1-1 0 0,-1-1 1 0 0,0 0-1 0 0,0 1 1 0 0,0-1-1 0 0,0 0 1 0 0,0 1-1 0 0,0-1 0 0 0,-1 1 1 0 0,1-1-1 0 0,-1 0 1 0 0,0 2-2 0 0,5 28 75 0 0,13-14-583 0 0,-7-17-9510 0 0,-10-1-2192 0 0</inkml:trace>
  <inkml:trace contextRef="#ctx0" brushRef="#br1" timeOffset="59662.505">4038 3450 7450 0 0,'0'0'1312'0'0,"0"0"-299"0"0,0 0-100 0 0,0 0 65 0 0,0 0 121 0 0,0 0 46 0 0,0 0-108 0 0,0 0-183 0 0,0 0-199 0 0,0 0-167 0 0,0 0-107 0 0,-4 5-10 0 0,-22 45 910 0 0,19-26-773 0 0,0-1 0 0 0,2 1 0 0 0,0 0 0 0 0,2 0 0 0 0,1 0 0 0 0,0 7-508 0 0,1-5 233 0 0,0-21-183 0 0,-1 0 1 0 0,1 1-1 0 0,1-1 1 0 0,-1 0-1 0 0,1 1 1 0 0,-1-1 0 0 0,1 1-1 0 0,1-1 1 0 0,-1 0-1 0 0,1 1 1 0 0,0-1-1 0 0,0 0 1 0 0,1 1-1 0 0,0-1 1 0 0,-1 0 0 0 0,2 0-1 0 0,-1 0 1 0 0,1-1-1 0 0,-1 1 1 0 0,1 0-1 0 0,1-1 1 0 0,-1 0-1 0 0,0 0 1 0 0,1 0 0 0 0,0 0-1 0 0,0 0 1 0 0,0-1-1 0 0,1 0 1 0 0,-1 0-1 0 0,2 1-50 0 0,-3-4 82 0 0,1 0 0 0 0,-1 0-1 0 0,1 0 1 0 0,-1 0 0 0 0,1-1-1 0 0,-1 1 1 0 0,0-1 0 0 0,1 0-1 0 0,-1 0 1 0 0,0 0-1 0 0,0 0 1 0 0,0-1 0 0 0,0 1-1 0 0,0-1 1 0 0,0 0 0 0 0,0 0-1 0 0,0 0 1 0 0,0 0 0 0 0,-1-1-1 0 0,0 1 1 0 0,1 0 0 0 0,-1-1-1 0 0,0 0 1 0 0,0 0 0 0 0,0 0-1 0 0,0 0-81 0 0,45-85 409 0 0,-28 36-310 0 0,-2-1 1 0 0,-2-1 0 0 0,-3-1-1 0 0,3-36-99 0 0,-13 57 164 0 0,-3 53-13 0 0,34 313 169 0 0,0-22-13 0 0,-32-289-290 0 0,1 10-2 0 0,-1 1 1 0 0,-1 0 0 0 0,-2 0-1 0 0,-1 0 1 0 0,-1-1-1 0 0,-2 0 1 0 0,-1 0 0 0 0,-2 0-1 0 0,-8 18-15 0 0,13-39 5 0 0,-1-1 0 0 0,0 0 0 0 0,-1 0-1 0 0,0 0 1 0 0,-1-1 0 0 0,0 0 0 0 0,0 0 0 0 0,0-1-1 0 0,-1 1 1 0 0,-5 2-5 0 0,11-10 6 0 0,0 0-1 0 0,0 0 1 0 0,0 0-1 0 0,0 0 1 0 0,0 0 0 0 0,0-1-1 0 0,1 1 1 0 0,-1 0-1 0 0,0-1 1 0 0,0 0-1 0 0,0 1 1 0 0,0-1-1 0 0,0 0 1 0 0,0 0 0 0 0,1 0-1 0 0,-1 0 1 0 0,0 0-1 0 0,1-1 1 0 0,-1 1-1 0 0,1 0 1 0 0,-1-1-1 0 0,1 1 1 0 0,0-1-1 0 0,0 1 1 0 0,-1-1 0 0 0,1 0-1 0 0,0 1 1 0 0,1-1-1 0 0,-1 0 1 0 0,0 0-1 0 0,0 0 1 0 0,1 0-1 0 0,-1 0 1 0 0,1 0 0 0 0,0 0-1 0 0,-1 0 1 0 0,1 0-1 0 0,0 0 1 0 0,0 0-1 0 0,0 0 1 0 0,0 0-1 0 0,1 0 1 0 0,-1 0-6 0 0,-4-29-18 0 0,1 0 1 0 0,1 0-1 0 0,1-1 0 0 0,2 1 0 0 0,2 0 1 0 0,0 0-1 0 0,2 0 0 0 0,2 0 0 0 0,0 1 1 0 0,2 0-1 0 0,1 1 0 0 0,2 0 0 0 0,14-25 18 0 0,-8 31-1499 0 0,-12 21-3577 0 0,1 1-4571 0 0,-6 1-1990 0 0</inkml:trace>
  <inkml:trace contextRef="#ctx0" brushRef="#br1" timeOffset="60037.472">4609 3693 4145 0 0,'0'0'1994'0'0,"0"0"-259"0"0,0 0-84 0 0,0 0 32 0 0,0 0-12 0 0,0 0-87 0 0,0 0-182 0 0,0 0-174 0 0,0 0-173 0 0,0 0-146 0 0,0 0-112 0 0,0 0-91 0 0,0 0-77 0 0,-11-2-88 0 0,-34-5-76 0 0,42 7-390 0 0,0-1 0 0 0,-1 1 0 0 0,1 1-1 0 0,0-1 1 0 0,-1 0 0 0 0,1 1 0 0 0,0-1-1 0 0,0 1 1 0 0,-1 0 0 0 0,1 0 0 0 0,0 0-1 0 0,0 1 1 0 0,0-1 0 0 0,0 1-1 0 0,0-1 1 0 0,1 1 0 0 0,-1 0 0 0 0,0 1-75 0 0,-7 4 261 0 0,7-6-209 0 0,1 1-1 0 0,-1-1 1 0 0,1 1-1 0 0,-1 0 0 0 0,1 0 1 0 0,0 0-1 0 0,0 0 1 0 0,0 0-1 0 0,0 1 0 0 0,0-1 1 0 0,0 0-1 0 0,1 1 0 0 0,-1 0 1 0 0,1-1-1 0 0,0 1 1 0 0,0 0-1 0 0,0 0 0 0 0,0 0 1 0 0,0-1-1 0 0,0 1 1 0 0,1 0-1 0 0,0 0 0 0 0,-1 0 1 0 0,1 0-1 0 0,0 0 1 0 0,0 0-1 0 0,1 0 0 0 0,-1 0 1 0 0,1 0-1 0 0,0 1-51 0 0,2 0 53 0 0,0 0 1 0 0,1-1-1 0 0,-1 1 0 0 0,1-1 0 0 0,0 0 1 0 0,0 0-1 0 0,0-1 0 0 0,0 1 0 0 0,0-1 1 0 0,1 0-1 0 0,-1 0 0 0 0,1 0 0 0 0,0-1 1 0 0,-1 1-1 0 0,5-1-53 0 0,116 11-336 0 0,-114-19-3362 0 0,-9 2-2082 0 0,0 2-5372 0 0</inkml:trace>
  <inkml:trace contextRef="#ctx0" brushRef="#br1" timeOffset="60549.987">4772 3918 6913 0 0,'0'0'3217'0'0,"0"0"-1224"0"0,0 0-429 0 0,0 0 74 0 0,0 0 17 0 0,0 0-123 0 0,0 0-320 0 0,0 0-344 0 0,0 0-191 0 0,0 0-92 0 0,0 0-16 0 0,0 0-22 0 0,0 0-32 0 0,9-12-82 0 0,67-82 688 0 0,28 16 99 0 0,-102 79-1202 0 0,0 0 0 0 0,0 0 0 0 0,-1 0 1 0 0,1 0-1 0 0,-1 1 0 0 0,1-1 0 0 0,-1 0 0 0 0,1 1 0 0 0,-1-1 0 0 0,0 1 1 0 0,0-1-1 0 0,0 1 0 0 0,0-1 0 0 0,0 1 0 0 0,0 0 0 0 0,0 0 1 0 0,0 0-1 0 0,0-1 0 0 0,-1 1 0 0 0,1 0 0 0 0,-1 0 0 0 0,0 0 0 0 0,1 0 1 0 0,-1 0-1 0 0,0 0 0 0 0,0 0 0 0 0,0 0 0 0 0,-1 0 0 0 0,1 0 0 0 0,0 0 1 0 0,-1 0-1 0 0,1-1 0 0 0,-1 3-18 0 0,2 11 153 0 0,1-14-126 0 0,0 1-1 0 0,1-1 1 0 0,-1 1 0 0 0,0-1-1 0 0,1 0 1 0 0,0 0 0 0 0,-1 0-1 0 0,1 0 1 0 0,0 0 0 0 0,-1-1 0 0 0,1 0-1 0 0,0 1 1 0 0,0-1 0 0 0,-1 0-1 0 0,1 0 1 0 0,0 0 0 0 0,0 0-1 0 0,0-1 1 0 0,-1 1 0 0 0,1-1-1 0 0,0 0 1 0 0,-1 0 0 0 0,2 0-27 0 0,48-24 298 0 0,19-2-91 0 0,-63 65-118 0 0,-8-37-123 0 0,1 1 0 0 0,-1-1 0 0 0,1 1-1 0 0,-1-1 1 0 0,1 1 0 0 0,0-1 0 0 0,0 1 0 0 0,-1-1-1 0 0,1 0 1 0 0,0 1 0 0 0,0-1 0 0 0,0 0-1 0 0,0 0 1 0 0,1 0 0 0 0,-1 0 0 0 0,0 0 0 0 0,0 0-1 0 0,1 0 1 0 0,-1 0 0 0 0,1 0 0 0 0,-1-1-1 0 0,1 1 1 0 0,-1 0 0 0 0,1-1 0 0 0,-1 0 0 0 0,1 1-1 0 0,-1-1 1 0 0,2 1 34 0 0,18 1-10517 0 0,-16-2-1922 0 0</inkml:trace>
  <inkml:trace contextRef="#ctx0" brushRef="#br2" timeOffset="78639.694">5275 7357 9282 0 0,'0'0'2363'0'0,"0"0"-560"0"0,0 0-221 0 0,0 0 41 0 0,0 0-23 0 0,0 0-123 0 0,0 0-313 0 0,0 0-333 0 0,0 0-167 0 0,0 0-55 0 0,0 0 1 0 0,0 0 9 0 0,0 0-18 0 0,4-8 1157 0 0,-27 107-501 0 0,23-98-1231 0 0,0 0 0 0 0,0 0-1 0 0,0 0 1 0 0,-1 0 0 0 0,1 0 0 0 0,0 0-1 0 0,0 0 1 0 0,0 0 0 0 0,1 0-1 0 0,-1 0 1 0 0,0 0 0 0 0,0 0 0 0 0,0 0-1 0 0,1 0 1 0 0,-1 0 0 0 0,0 0-1 0 0,1 0 1 0 0,-1 0 0 0 0,1-1 0 0 0,-1 1-1 0 0,1 0 1 0 0,0 0 0 0 0,-1 0-1 0 0,1-1 1 0 0,0 1 0 0 0,-1 0 0 0 0,1-1-1 0 0,0 1 1 0 0,0 0 0 0 0,0-1-1 0 0,0 1 1 0 0,-1-1 0 0 0,1 1 0 0 0,0-1-1 0 0,0 0 1 0 0,0 1 0 0 0,0-1-1 0 0,0 0 1 0 0,0 0 0 0 0,0 0 0 0 0,0 0-1 0 0,0 0 1 0 0,0 0 0 0 0,0 0-1 0 0,0 0 1 0 0,0 0 0 0 0,0 0 0 0 0,0 0-1 0 0,0-1 1 0 0,0 1 0 0 0,0 0-1 0 0,0-1 1 0 0,0 1 0 0 0,0-1 0 0 0,0 1-1 0 0,-1-1 1 0 0,2 0-26 0 0,3-3 72 0 0,1 0-1 0 0,-1 0 1 0 0,0-1 0 0 0,-1 1-1 0 0,1-1 1 0 0,-1 0 0 0 0,0-1-1 0 0,0 1 1 0 0,-1-1 0 0 0,1 0-1 0 0,-1 0 1 0 0,-1 0 0 0 0,1 0-1 0 0,-1 0 1 0 0,0-1 0 0 0,0 1 0 0 0,-1-1-1 0 0,0 1 1 0 0,0-1 0 0 0,0-5-72 0 0,-1 9 9 0 0,1 1 1 0 0,-1-1-1 0 0,0 1 1 0 0,1-1-1 0 0,-1 1 1 0 0,0-1 0 0 0,-1 1-1 0 0,1-1 1 0 0,0 0-1 0 0,-1 1 1 0 0,1-1-1 0 0,-1 1 1 0 0,0 0 0 0 0,0-1-1 0 0,0 1 1 0 0,0-1-1 0 0,0 1 1 0 0,0 0-1 0 0,-1 0 1 0 0,1 0 0 0 0,-1 0-1 0 0,0 0 1 0 0,1 0-1 0 0,-1 0 1 0 0,0 0-1 0 0,0 1 1 0 0,0-1 0 0 0,0 1-1 0 0,0-1 1 0 0,-1 1-1 0 0,1 0 1 0 0,0 0-1 0 0,-1 0 1 0 0,1 0 0 0 0,-1 1-1 0 0,1-1 1 0 0,-1 0-1 0 0,1 1 1 0 0,-1 0-1 0 0,1-1 1 0 0,-1 1 0 0 0,1 0-1 0 0,-1 1 1 0 0,0-1-1 0 0,1 0-9 0 0,-4 2-8 0 0,1 0 0 0 0,0 0 0 0 0,0 1 1 0 0,0 0-1 0 0,1-1 0 0 0,-1 2 0 0 0,1-1 0 0 0,-1 0 0 0 0,1 1 0 0 0,0 0 0 0 0,0 0 0 0 0,1 0 0 0 0,-1 1 0 0 0,1-1 0 0 0,0 1 0 0 0,0-1 0 0 0,0 1 0 0 0,1 0 0 0 0,0 0 0 0 0,0 1 0 0 0,0-1 0 0 0,0 0 1 0 0,1 1-1 0 0,0-1 0 0 0,0 1 8 0 0,1-5 1 0 0,1 0 0 0 0,0 0 0 0 0,-1 0 1 0 0,1 0-1 0 0,-1 0 0 0 0,1 0 1 0 0,0 0-1 0 0,0 0 0 0 0,0 0 0 0 0,-1-1 1 0 0,1 1-1 0 0,0 0 0 0 0,0-1 1 0 0,0 1-1 0 0,0-1 0 0 0,0 1 0 0 0,0-1 1 0 0,0 1-1 0 0,0-1 0 0 0,1 0 1 0 0,-1 1-1 0 0,0-1 0 0 0,0 0 0 0 0,0 0 1 0 0,0 0-1 0 0,0 0 0 0 0,0 0 1 0 0,1 0-1 0 0,-1 0 0 0 0,0 0 0 0 0,0 0 1 0 0,0-1-2 0 0,1 1 7 0 0,1 1 1 0 0,1-1 0 0 0,0 0 0 0 0,-1 0 0 0 0,1-1 0 0 0,0 1 0 0 0,-1-1 1 0 0,1 1-1 0 0,0-1 0 0 0,-1 0 0 0 0,1-1 0 0 0,-1 1 0 0 0,0 0 0 0 0,1-1 0 0 0,-1 0 1 0 0,0 0-1 0 0,0 0 0 0 0,0 0 0 0 0,0 0 0 0 0,0-1 0 0 0,-1 1 0 0 0,2-3-8 0 0,-15-1-3601 0 0,2 4-7138 0 0,7 2-2417 0 0</inkml:trace>
  <inkml:trace contextRef="#ctx0" brushRef="#br2" timeOffset="79441.323">6208 6473 7554 0 0,'0'0'2703'0'0,"0"0"-615"0"0,0 0-279 0 0,0 0-60 0 0,0 0-119 0 0,0 0-228 0 0,0 0-293 0 0,0 0-239 0 0,0 0-163 0 0,0 0-102 0 0,0 0-66 0 0,0 0-48 0 0,0 0-35 0 0,-12 4-35 0 0,-37 12-50 0 0,46-15-310 0 0,0 1 0 0 0,0-1 1 0 0,1 1-1 0 0,-1 0 0 0 0,1 0 0 0 0,-1 0 1 0 0,1 0-1 0 0,0 1 0 0 0,0-1 0 0 0,0 0 1 0 0,0 1-1 0 0,0 0 0 0 0,0-1 0 0 0,1 1 1 0 0,-1 0-1 0 0,1 0 0 0 0,0 0 0 0 0,0 0 1 0 0,0 0-1 0 0,0 0 0 0 0,0 0 0 0 0,1 1 1 0 0,-1-1-1 0 0,1 0 0 0 0,0 0 0 0 0,0 0 1 0 0,0 1-1 0 0,1 2-61 0 0,-1-6 27 0 0,0 0 1 0 0,0 0 21 0 0,0 0 32 0 0,15-4 940 0 0,36-50 252 0 0,-30 17-910 0 0,-21 37-283 0 0,0 0 5 0 0,-5 1-71 0 0,1 1 1 0 0,0 0-1 0 0,0 0 0 0 0,0 0 0 0 0,0 0 1 0 0,0 1-1 0 0,0 0 0 0 0,0-1 0 0 0,1 1 1 0 0,-1 1-1 0 0,1-1 0 0 0,0 0 0 0 0,0 1 0 0 0,1 0 1 0 0,-1 0-1 0 0,1 0 0 0 0,-1 0 0 0 0,1 0 1 0 0,0 0-1 0 0,1 0 0 0 0,-1 1-14 0 0,14-16-2267 0 0,-9 5-2293 0 0,-1 1-3855 0 0,-1-2-4380 0 0</inkml:trace>
  <inkml:trace contextRef="#ctx0" brushRef="#br2" timeOffset="80362.289">6273 5291 9146 0 0,'0'0'2386'0'0,"0"0"-304"0"0,0 0-175 0 0,0 0-120 0 0,0 0-170 0 0,0 0-298 0 0,0 0-305 0 0,0 0-195 0 0,0 0-174 0 0,0 0-115 0 0,0 0-64 0 0,0 0-39 0 0,0 0-29 0 0,0 0-40 0 0,0 0-44 0 0,0 0-42 0 0,0 0-36 0 0,0 0-21 0 0,0 0-23 0 0,0 0-24 0 0,0 0-26 0 0,0 0-26 0 0,0 0-12 0 0,0 0-12 0 0,0 0-22 0 0,0 0-4 0 0,0 0 8 0 0,0 0-9 0 0,0 0 18 0 0,0 0 1 0 0,0 0-14 0 0,0 0 13 0 0,0 0 25 0 0,0 0 10 0 0,0 0-4 0 0,0 0 0 0 0,0 0-20 0 0,0 0 1 0 0,0 0 4 0 0,0 0 9 0 0,0 0-6 0 0,0 0-8 0 0,0 0 3 0 0,0 0-9 0 0,0 0 12 0 0,0 0 0 0 0,0 0-21 0 0,0 0-23 0 0,0 0 4 0 0,0 0-3 0 0,0 0 2 0 0,0 0 5 0 0,0 0-19 0 0,0 0-3 0 0,0 0 3 0 0,0 0-1 0 0,0 0 11 0 0,-1-18 479 0 0,-62 95-512 0 0,50-55-48 0 0,31-30-8 0 0,-14 5 64 0 0,-1 1 1 0 0,1-1-1 0 0,-1-1 1 0 0,0 1-1 0 0,1 0 1 0 0,-1-1-1 0 0,-1 0 1 0 0,1 0-1 0 0,-1 0 1 0 0,1 0-1 0 0,-1 0 1 0 0,0 0-1 0 0,0 0 1 0 0,-1-1-1 0 0,0 1 1 0 0,1-2-31 0 0,-2 6 28 0 0,0 0 15 0 0,0 0 1 0 0,-22 29-354 0 0,20-11-732 0 0,2-15-3172 0 0,0-2-3995 0 0,2-1-4394 0 0</inkml:trace>
  <inkml:trace contextRef="#ctx0" brushRef="#br2" timeOffset="81349.567">6251 4249 3505 0 0,'0'0'2948'0'0,"0"0"-579"0"0,0 0-347 0 0,0 0-87 0 0,0 0-64 0 0,0 0-156 0 0,0 0-252 0 0,0 0-240 0 0,0 0-200 0 0,0 0-151 0 0,0 0-88 0 0,0 0-96 0 0,0 0-76 0 0,-3-3-85 0 0,-5-12-94 0 0,-25 22 1237 0 0,-50 44-380 0 0,97-65-1014 0 0,0 0 1 0 0,-1-1-1 0 0,-1-1 1 0 0,0 0-1 0 0,-2-1 0 0 0,0 0 1 0 0,4-9-277 0 0,-11 18-2 0 0,1-3 798 0 0,-2 18-197 0 0,-2-7-584 0 0,0 0-2 0 0,0 0 14 0 0,0 0-3 0 0,0 0-8 0 0,0 0-9 0 0,0 0-7 0 0,0 0 20 0 0,0 0 12 0 0,0 0 9 0 0,0 0 6 0 0,0 0-22 0 0,0 0 1 0 0,0 0-14 0 0,0 0-15 0 0,-11 1-3788 0 0,-3 2-8151 0 0,12 1-1217 0 0</inkml:trace>
  <inkml:trace contextRef="#ctx0" brushRef="#br2" timeOffset="82261.72">5308 4960 4609 0 0,'0'0'2451'0'0,"0"0"-134"0"0,0 0 18 0 0,0 0-27 0 0,0 0-186 0 0,0 0-340 0 0,0 0-366 0 0,0 0-284 0 0,0 0-187 0 0,0 0-173 0 0,0 0-183 0 0,0 0-154 0 0,0 0-95 0 0,-3 3-29 0 0,-34 67 1837 0 0,37-70-2077 0 0,5-9 2727 0 0,10-32-2401 0 0,-15 40-302 0 0,0 1 1 0 0,0 0-16 0 0,0 0-32 0 0,-6 18 296 0 0,2-10 133 0 0,-3-27-228 0 0,-1 9-862 0 0,-17-21 975 0 0,20 20-3348 0 0,3 1-3362 0 0,2 6-6252 0 0</inkml:trace>
  <inkml:trace contextRef="#ctx0" brushRef="#br2" timeOffset="84096.552">4062 5888 0 0 0,'0'0'1794'0'0,"0"0"428"0"0,0 0 281 0 0,0 0 137 0 0,0 0-84 0 0,0 0-217 0 0,0 0-243 0 0,0 0-302 0 0,0 0-314 0 0,-1-3-302 0 0,1 2-1080 0 0,0 1 0 0 0,-1-1 0 0 0,1 0 0 0 0,0 0-1 0 0,-1 1 1 0 0,1-1 0 0 0,-1 0 0 0 0,1 1 0 0 0,-1-1 0 0 0,1 1 0 0 0,-1-1 0 0 0,0 1 0 0 0,1-1 0 0 0,-1 1 0 0 0,0-1 0 0 0,1 1 0 0 0,-1-1 0 0 0,0 1 0 0 0,0 0 0 0 0,0-1 0 0 0,1 1 0 0 0,-1 0 0 0 0,0 0 0 0 0,0 0 0 0 0,0 0-1 0 0,1-1 1 0 0,-1 1 0 0 0,0 0 0 0 0,0 0 0 0 0,0 1 0 0 0,0-1 0 0 0,1 0 0 0 0,-1 0 0 0 0,0 0 0 0 0,0 0 0 0 0,0 1 0 0 0,1-1 0 0 0,-1 0 0 0 0,0 1 0 0 0,1-1 0 0 0,-1 1 0 0 0,0-1 0 0 0,0 1 0 0 0,1-1 0 0 0,-1 1 0 0 0,1-1-1 0 0,-1 1 1 0 0,1 0 0 0 0,-1 0-98 0 0,-55 46 1981 0 0,56-47-1948 0 0,6-8 190 0 0,-1 1-1 0 0,0-2 0 0 0,-1 1 0 0 0,1 0 0 0 0,-2-1 0 0 0,1 0 1 0 0,-1 0-1 0 0,0 0 0 0 0,-1 0 0 0 0,0-2-222 0 0,-3 11 14 0 0,1-1-1 0 0,-1 0 1 0 0,0 0-1 0 0,0 1 1 0 0,1-1 0 0 0,-1 1-1 0 0,0-1 1 0 0,0 1-1 0 0,0-1 1 0 0,0 1 0 0 0,0-1-1 0 0,1 1 1 0 0,-1 0-1 0 0,0-1 1 0 0,0 1 0 0 0,0 0-1 0 0,0 0 1 0 0,0 0-1 0 0,0 0 1 0 0,0 0-1 0 0,0 0 1 0 0,0 0 0 0 0,0 0-1 0 0,0 0 1 0 0,0 0-1 0 0,0 1 1 0 0,0-1 0 0 0,0 0-1 0 0,0 0 1 0 0,0 1-1 0 0,0-1 1 0 0,0 1 0 0 0,0-1-1 0 0,1 1 1 0 0,-1 0-1 0 0,0-1 1 0 0,0 1 0 0 0,1 0-1 0 0,-1-1 1 0 0,0 1-1 0 0,1 0 1 0 0,-1 0 0 0 0,1-1-1 0 0,-1 1 1 0 0,1 0-1 0 0,-1 0 1 0 0,1 0-1 0 0,-1 0 1 0 0,1 0 0 0 0,0 0-1 0 0,0 0 1 0 0,-1 0-14 0 0,1-1-27 0 0,0 0-25 0 0,0 0-64 0 0,0 0-59 0 0,3 0-281 0 0,24 0-3361 0 0,-18-1-191 0 0,-1-1-3290 0 0,-1 2-5937 0 0</inkml:trace>
  <inkml:trace contextRef="#ctx0" brushRef="#br2" timeOffset="85778.733">3905 7570 0 0 0,'0'0'0'0'0,"0"0"0"0"0,0 0 0 0 0,0 0 0 0 0,0 0 0 0 0,0 0 0 0 0,0 0 0 0 0,0 0 0 0 0,0 0 0 0 0,0 0 0 0 0,0 0 0 0 0,0 0 0 0 0,0 0 0 0 0,11 8 0 0 0,-11-8 0 0 0</inkml:trace>
  <inkml:trace contextRef="#ctx0" brushRef="#br2" timeOffset="91729.439">3723 6742 1344 0 0,'0'0'1851'0'0,"0"0"-132"0"0,0 0 103 0 0,0 0 332 0 0,0 0 178 0 0,0 0-118 0 0,0 0-373 0 0,0 0-402 0 0,0 0-297 0 0,0 0-181 0 0,0 0-54 0 0,1-3-73 0 0,1-6-69 0 0,-1 6-59 0 0,-1 3-75 0 0,0 0-79 0 0,0 0-46 0 0,0 0-41 0 0,0 0-54 0 0,0 0-30 0 0,0 0-58 0 0,-10 8 739 0 0,-17 46-724 0 0,27-53-303 0 0,22-2 721 0 0,-16-4-672 0 0,1 0 0 0 0,-1 0 0 0 0,-1 0 0 0 0,1-1 0 0 0,-1 0 0 0 0,0 0 0 0 0,0 0 0 0 0,0-1 0 0 0,-1 0 0 0 0,0 0 0 0 0,-1 0 0 0 0,0 0 0 0 0,2-6-84 0 0,13-59 393 0 0,-46 75-413 0 0,21 3 8 0 0,1 0 0 0 0,0 0 1 0 0,0 1-1 0 0,0 0 1 0 0,1 0-1 0 0,0 0 1 0 0,0 1-1 0 0,1 0 1 0 0,0 0-1 0 0,0 0 1 0 0,-2 6 11 0 0,0 41 10 0 0,8-54 19 0 0,0 0-1 0 0,-1 0 1 0 0,1 0-1 0 0,0 0 1 0 0,0 0-1 0 0,0-1 1 0 0,0 1-1 0 0,0-1 1 0 0,0 1-1 0 0,0-1 0 0 0,0 0 1 0 0,0 0-1 0 0,0 0 1 0 0,0 0-1 0 0,0 0 1 0 0,0 0-1 0 0,0 0 1 0 0,0-1-1 0 0,0 1 1 0 0,0-1-1 0 0,0 0 0 0 0,0 1 1 0 0,0-1-1 0 0,-1 0 1 0 0,1 0-1 0 0,0 0 1 0 0,0-1-29 0 0,1 1 36 0 0,0-1 0 0 0,0 0 0 0 0,0 0 0 0 0,-1 0 1 0 0,1-1-1 0 0,-1 1 0 0 0,1 0 0 0 0,-1-1 0 0 0,0 0 0 0 0,0 1 1 0 0,0-1-1 0 0,-1 0 0 0 0,1 0 0 0 0,0 0 0 0 0,-1 0 0 0 0,0-1 1 0 0,0 1-1 0 0,0 0 0 0 0,0 0 0 0 0,-1-1 0 0 0,1 1 0 0 0,-1 0 1 0 0,0-1-1 0 0,0-2-36 0 0,0 5-8 0 0,0 1 0 0 0,-1-1-1 0 0,1 1 1 0 0,-1-1 0 0 0,1 1 0 0 0,0 0 0 0 0,-1-1 0 0 0,1 1-1 0 0,-1 0 1 0 0,0-1 0 0 0,1 1 0 0 0,-1 0 0 0 0,1-1 0 0 0,-1 1-1 0 0,1 0 1 0 0,-1 0 0 0 0,0 0 0 0 0,1 0 0 0 0,-1-1 0 0 0,1 1-1 0 0,-1 0 1 0 0,0 0 0 0 0,1 0 0 0 0,-1 0 0 0 0,0 0 0 0 0,1 1-1 0 0,-1-1 1 0 0,1 0 0 0 0,-1 0 0 0 0,0 0 0 0 0,1 0 0 0 0,-1 1 0 0 0,1-1-1 0 0,-1 0 1 0 0,1 1 0 0 0,-1-1 0 0 0,1 0 0 0 0,-1 1 0 0 0,1-1-1 0 0,-1 0 1 0 0,1 1 0 0 0,-1-1 0 0 0,1 1 0 0 0,0-1 0 0 0,-1 1-1 0 0,1-1 1 0 0,0 1 0 0 0,-1 0 0 0 0,1-1 8 0 0,-9 19-3705 0 0,12-16-4862 0 0,-1-2-3748 0 0</inkml:trace>
  <inkml:trace contextRef="#ctx0" brushRef="#br3" timeOffset="117036.595">1503 9113 0 0 0,'-8'0'-65'0'0,"3"0"4115"0"0,5 0-3023 0 0,0 0-52 0 0,0 0-58 0 0,4-5 7797 0 0,13-16-7240 0 0,290-251 3247 0 0,-49 62-3688 0 0,14-26-270 0 0,-3 12-99 0 0,-74 51-136 0 0,223-218 299 0 0,-173 179-211 0 0,0 0-86 0 0,-53 25-14 0 0,44-48-81 0 0,-6 25-62 0 0,-182 151-124 0 0,55-30-123 0 0,40-36 31 0 0,-103 85-73 0 0,9-12 64 0 0,-32 37-134 0 0,48-17-6 0 0,-128 35 982 0 0,-71-10-868 0 0,65-15 32 0 0,68 23-151 0 0,0-1-1 0 0,0 1 0 0 0,1-1 0 0 0,-1 1 1 0 0,0-1-1 0 0,1 1 0 0 0,-1 0 0 0 0,0-1 0 0 0,1 1 1 0 0,-1 0-1 0 0,1 0 0 0 0,-1-1 0 0 0,1 1 0 0 0,-1 0 1 0 0,1 0-1 0 0,-1 0 0 0 0,1 0 0 0 0,0 0 0 0 0,0 0 1 0 0,-1-1-1 0 0,1 1 0 0 0,0 0 0 0 0,0 0 1 0 0,0 0-1 0 0,0 0 0 0 0,0 0 0 0 0,0 0 0 0 0,0 0 1 0 0,1 0-1 0 0,-1 0 0 0 0,0 0 0 0 0,0 0 0 0 0,1 0 1 0 0,-1-1-1 0 0,0 1 0 0 0,1 0 0 0 0,-1 0 1 0 0,1 0-1 0 0,0-1 0 0 0,-1 1 0 0 0,1 0 0 0 0,-1 0 1 0 0,1-1-1 0 0,0 1-2 0 0,50 198 70 0 0,-19-34-27 0 0,-12-69 4 0 0,17 6 10 0 0,-29-90-58 0 0,-8-11 24 0 0,0-1-33 0 0,0 0-3 0 0,0 0 26 0 0,0 0-22 0 0,0 0 12 0 0,0 0 5 0 0,0 0 6 0 0,0 0 30 0 0,0 0 8 0 0,0 0-28 0 0,0 0 11 0 0,0 0-16 0 0,0 0 11 0 0,0 0 10 0 0,6-24 548 0 0,41-144-524 0 0,5-90-1 0 0,-47 138-39 0 0,-5 119-24 0 0,0 1-7 0 0,-7 1-1546 0 0,6 26-1113 0 0,0-14-1340 0 0,1 0-5502 0 0,0-8-3348 0 0</inkml:trace>
  <inkml:trace contextRef="#ctx0" brushRef="#br3" timeOffset="119561.298">3800 7916 0 0 0,'0'0'732'0'0,"0"0"636"0"0,0 0 341 0 0,0 0 101 0 0,0 0-13 0 0,0 0-8 0 0,0 0-8 0 0,0 0-66 0 0,4-7-61 0 0,9-23-139 0 0,-8 24 4437 0 0,-1 8-3510 0 0,4 16-2811 0 0,-8-16 1115 0 0,13 32-481 0 0,-1 0 0 0 0,-2 0 0 0 0,-2 2 0 0 0,-1-1 0 0 0,-2 1 0 0 0,-1 0 0 0 0,-2 0 0 0 0,-1 11-265 0 0,1-16 94 0 0,-6 69 283 0 0,4-100-331 0 0,-1-4 1246 0 0,-3-22-1261 0 0,1-1-1 0 0,1 1 1 0 0,1-1 0 0 0,2 1-1 0 0,0-1 1 0 0,2 1 0 0 0,1-1-1 0 0,1 1 1 0 0,8-23-31 0 0,75-149 74 0 0,-80 184-79 0 0,2 0 1 0 0,-1 0 0 0 0,2 1-1 0 0,0 0 1 0 0,0 1 0 0 0,1 0-1 0 0,1 1 1 0 0,9-7 4 0 0,-19 17 5 0 0,-1 1 0 0 0,1 0 0 0 0,-1 0 0 0 0,1 0 0 0 0,-1 0 0 0 0,1 0 0 0 0,-1 0-1 0 0,1 1 1 0 0,-1-1 0 0 0,1 1 0 0 0,-1 0 0 0 0,0 0 0 0 0,1 0 0 0 0,-1 0 0 0 0,0 0 0 0 0,0 0 0 0 0,0 0 0 0 0,0 1 0 0 0,0-1 0 0 0,0 1 0 0 0,0 0 0 0 0,0-1 0 0 0,0 1 0 0 0,-1 0 0 0 0,1 0 0 0 0,-1 0 0 0 0,1 0 0 0 0,-1 0-1 0 0,0 1 1 0 0,0-1 0 0 0,0 0 0 0 0,0 1 0 0 0,0-1 0 0 0,-1 0 0 0 0,1 1 0 0 0,-1-1 0 0 0,1 1 0 0 0,-1-1 0 0 0,0 1 0 0 0,0 1-5 0 0,9 16 98 0 0,19 58 230 0 0,-36-68-3139 0 0,0-5-1018 0 0,1 3-3439 0 0,4-5-4732 0 0</inkml:trace>
  <inkml:trace contextRef="#ctx0" brushRef="#br3" timeOffset="120323.049">3800 7706 4553 0 0,'0'0'3229'0'0,"0"0"-778"0"0,0 0-408 0 0,0 0-48 0 0,0 0-9 0 0,0 0-142 0 0,0 0-245 0 0,0 0-353 0 0,0 0-339 0 0,0 0-234 0 0,0 0-101 0 0,0 0-18 0 0,-4-1 22 0 0,-7-1-714 0 0,16-1 4319 0 0,5 1-3702 0 0,135-15 919 0 0,67-17-721 0 0,-50 20-383 0 0,-169 14 675 0 0,-28-16-922 0 0,24 12-55 0 0,1 0 0 0 0,-1 0 0 0 0,1-2 0 0 0,0 1 0 0 0,0-1-1 0 0,0-1 1 0 0,1 0 0 0 0,0 0 0 0 0,1-1 0 0 0,-1 0 0 0 0,-4-6 8 0 0,-5-11-3 0 0,13 19-291 0 0,0-2 1780 0 0,2 3-3259 0 0,1 2-3047 0 0,2 2-4240 0 0,0 1-3953 0 0</inkml:trace>
  <inkml:trace contextRef="#ctx0" brushRef="#br3" timeOffset="122028.981">3826 7382 0 0 0,'0'0'625'0'0,"0"0"282"0"0,0 0 199 0 0,0 0 306 0 0,0 0 369 0 0,0 0 154 0 0,0 0-31 0 0,0 0-198 0 0,0 0-262 0 0,0 0-178 0 0,0 0-166 0 0,0 0-11 0 0,-7-2 6 0 0,-23-8 18 0 0,23 8 60 0 0,7 2-117 0 0,0 0-157 0 0,0 0-121 0 0,0 0-117 0 0,0 0-39 0 0,0 0-31 0 0,0 0-43 0 0,0 0-54 0 0,0 0-36 0 0,0 0-59 0 0,0 0-62 0 0,0 0-33 0 0,0 0-51 0 0,0 0-39 0 0,0 0-45 0 0,0 0-41 0 0,13 0 323 0 0,142-14 1303 0 0,69-9-1059 0 0,-224 23-697 0 0,0 0 12 0 0,0 0 11 0 0,0 0-20 0 0,0 0 1 0 0,0 0-5 0 0,0 0 32 0 0,0 0 5 0 0,0 0 0 0 0,0 0 8 0 0,0 0-16 0 0,0 0-14 0 0,0 0-16 0 0,0 0 19 0 0,0 0-7 0 0,0 0-11 0 0,0 0 14 0 0,0 0 26 0 0,0 0 14 0 0,0 0-12 0 0,0 0-23 0 0,0 0-26 0 0,0 0-14 0 0,0 0 36 0 0,0 0 11 0 0,0 0 6 0 0,0 0-39 0 0,0 0 18 0 0,0 0 0 0 0,0 0-26 0 0,0 0 16 0 0,0 0-4 0 0,16-4-10 0 0,16-3 59 0 0,-32 7-47 0 0,0 0-16 0 0,0 0 1 0 0,0 0 5 0 0,0 0 30 0 0,0 0 9 0 0,0 0 4 0 0,0 0-13 0 0,0 0-28 0 0,0 0 23 0 0,0 0-30 0 0,0 0 5 0 0,0 0 14 0 0,0 0-6 0 0,0 0 25 0 0,0 0 4 0 0,0 0-26 0 0,0 0 14 0 0,0 0-6 0 0,0 0-30 0 0,0 0 29 0 0,0 0-18 0 0,0 0 13 0 0,0 0 34 0 0,0 0-17 0 0,0 0-25 0 0,0 0-4 0 0,0 0-14 0 0,0 0 7 0 0,0 0 27 0 0,0 0 17 0 0,0 0-11 0 0,0 0 3 0 0,0 0 7 0 0,0 0-2 0 0,0 0-18 0 0,0 0-23 0 0,0 0 32 0 0,0 0-11 0 0,0 0 27 0 0,-17 0 213 0 0,-147 27-181 0 0,53-13-108 0 0,98-13 105 0 0,-35 4-39 0 0,15-4 390 0 0,-24 2-276 0 0,56-3-113 0 0,1 0-10 0 0,0 0-16 0 0,0 0-9 0 0,0 0-12 0 0,0 0-22 0 0,15 0-132 0 0,296-37 174 0 0,-300 36-4 0 0,57-5 58 0 0,5-15-29 0 0,-43 13 26 0 0,-30 8-35 0 0,0 0 0 0 0,0 0-22 0 0,0 0 29 0 0,0 0-19 0 0,0 0-8 0 0,0 0 32 0 0,0 0-1 0 0,0 0-2 0 0,0 0 0 0 0,0 0-22 0 0,0 0-14 0 0,0 0 2 0 0,0 0-19 0 0,0 0 13 0 0,0 0 2 0 0,0 0-7 0 0,0 0-40 0 0,0 0-13 0 0,0 0-58 0 0,0 0-130 0 0,0 0-114 0 0,0 0-143 0 0,0 0-246 0 0,4 3-5381 0 0,-2-2 800 0 0,3 2-7674 0 0</inkml:trace>
  <inkml:trace contextRef="#ctx0" brushRef="#br2" timeOffset="154497.758">2981 4595 0 0 0,'0'0'361'0'0,"0"0"910"0"0,10-5 4145 0 0,-5 4 5785 0 0,-31 28-7559 0 0,29-52-3860 0 0,-3 18 4445 0 0,-7 22-3942 0 0,14-25-11 0 0,14-10 22 0 0,-21 21-284 0 0,0-1-1 0 0,0 0-15 0 0,0 0-2 0 0,0 0 9 0 0,0 0-4 0 0,0 0 11 0 0,0 0-3 0 0,0 0-10 0 0,0 0 3 0 0,0 0-12 0 0,0 0 18 0 0,0 0-5 0 0,13-26 398 0 0,-13 32-407 0 0,1 12 103 0 0,9-28 34 0 0,17-44 34 0 0,-26 53-142 0 0,-1 1 36 0 0,0 0-25 0 0,0 0 15 0 0,0 0 10 0 0,-11 19-43 0 0,-4-3-106 0 0,16-16 71 0 0,-1 0 1 0 0,0 0-1 0 0,0 0 1 0 0,0-1-1 0 0,0 1 1 0 0,0 0 0 0 0,0 0-1 0 0,0-1 1 0 0,0 1-1 0 0,0 0 1 0 0,0 0-1 0 0,-1 0 1 0 0,1-1-1 0 0,0 1 1 0 0,0 0 0 0 0,0 0-1 0 0,0 0 1 0 0,0-1-1 0 0,0 1 1 0 0,0 0-1 0 0,0 0 1 0 0,-1 0 0 0 0,1 0-1 0 0,0-1 1 0 0,0 1-1 0 0,0 0 1 0 0,0 0-1 0 0,-1 0 1 0 0,1 0-1 0 0,0 0 1 0 0,0 0 0 0 0,0-1-1 0 0,0 1 1 0 0,-1 0-1 0 0,1 0 1 0 0,0 0-1 0 0,0 0 1 0 0,-1 0-1 0 0,1 0 1 0 0,0 0 0 0 0,0 0-1 0 0,0 0 1 0 0,-1 0 20 0 0,29-49-6194 0 0,-18 34-1417 0 0,-1 2-4854 0 0</inkml:trace>
  <inkml:trace contextRef="#ctx0" brushRef="#br0" timeOffset="182637.949">4929 6101 0 0 0,'0'0'489'0'0,"0"0"408"0"0,0 0 184 0 0,0 0 105 0 0,0 0 54 0 0,-1 1 2051 0 0,-3 6 12035 0 0,4-5-13980 0 0,-1 0-3957 0 0,-1 184 5509 0 0,2-185-2900 0 0,11 10-2552 0 0,-7-6-1296 0 0,-2-3-4165 0 0,-2 2-2707 0 0</inkml:trace>
  <inkml:trace contextRef="#ctx0" brushRef="#br0" timeOffset="183145.968">4892 6701 0 0 0,'0'0'1284'0'0,"0"0"374"0"0,0 0 260 0 0,0 0 131 0 0,0 0-35 0 0,0 0-96 0 0,0 0-164 0 0,0 0-251 0 0,0 0-215 0 0,0 0-185 0 0,0 0-124 0 0,0 0-103 0 0,2 3 2822 0 0,2 5-3286 0 0,3 191 67 0 0,3-185-2930 0 0,-4-11-1419 0 0,-2-1-4224 0 0,0 1-424 0 0</inkml:trace>
  <inkml:trace contextRef="#ctx0" brushRef="#br0" timeOffset="183569.528">4923 7611 2176 0 0,'0'0'1946'0'0,"0"0"-189"0"0,0 0-41 0 0,0 0 66 0 0,0 0-13 0 0,0 0-154 0 0,0 0-292 0 0,0 0-233 0 0,0 0-138 0 0,0 0-86 0 0,0 0-74 0 0,0 0-68 0 0,0 0-59 0 0,-2 13-78 0 0,-12 63 363 0 0,11 4 597 0 0,4-63-5306 0 0,2-1-4065 0 0,-2-12-2850 0 0</inkml:trace>
  <inkml:trace contextRef="#ctx0" brushRef="#br0" timeOffset="184042.017">4929 8483 7282 0 0,'0'0'2624'0'0,"0"0"-1086"0"0,0 0-607 0 0,0 0 29 0 0,0 0 205 0 0,0 0 45 0 0,0 0-198 0 0,0 0-317 0 0,0 0-263 0 0,0 0-61 0 0,0 0 9 0 0,0 0 53 0 0,0 0 28 0 0,1 3-31 0 0,6 45 670 0 0,-7 7-7031 0 0,1-10-5512 0 0,-1-28 8376 0 0,0-4 2484 0 0</inkml:trace>
  <inkml:trace contextRef="#ctx0" brushRef="#br0" timeOffset="193059.979">4905 8793 0 0 0,'0'-73'4286'0'0,"0"72"-3855"0"0,0 1 100 0 0,0 0 94 0 0,0 0 95 0 0,0 0 97 0 0,0 0 53 0 0,-1-2 2592 0 0,-2-6-1225 0 0,2 7 1735 0 0,0 0 3686 0 0,14 98-5042 0 0,9 1-2102 0 0,-9-20-116 0 0,-11 187 1472 0 0,0-213-1312 0 0,2-64-3247 0 0,-1 9-847 0 0,1 0-3381 0 0,-2 3-6137 0 0</inkml:trace>
  <inkml:trace contextRef="#ctx0" brushRef="#br0" timeOffset="194345.023">5135 9750 664 0 0,'0'0'1448'0'0,"0"0"27"0"0,0 0 282 0 0,0 0 303 0 0,0 0 141 0 0,0 0-126 0 0,0 0-348 0 0,0 0-342 0 0,0 0-226 0 0,0 0-157 0 0,0 0-77 0 0,1-5-43 0 0,3-15-56 0 0,-3 15-38 0 0,-1 5-72 0 0,0 0-68 0 0,0 0-60 0 0,0 0-38 0 0,-1 3 5098 0 0,-2 10-4638 0 0,-30 27-722 0 0,-68 108 48 0 0,17-24-181 0 0,-21-21 36 0 0,97-96-371 0 0,-4 4 510 0 0,9-13-3463 0 0,3 1 2451 0 0,0 1-154 0 0,0-19-12770 0 0,0 12 2369 0 0</inkml:trace>
  <inkml:trace contextRef="#ctx0" brushRef="#br0" timeOffset="195048.944">4734 9794 904 0 0,'0'0'2435'0'0,"0"0"-408"0"0,0 0-79 0 0,0 0 132 0 0,0 0 40 0 0,0 0-138 0 0,0 0-279 0 0,0 0-292 0 0,0 0-205 0 0,0 0-127 0 0,0 0-86 0 0,0 0-75 0 0,0 0-86 0 0,0-3-87 0 0,0 2-272 0 0,4-10-241 0 0,-2 11 5746 0 0,48 30-4489 0 0,-31-17-1392 0 0,0 0 1 0 0,-1 0 0 0 0,0 2-1 0 0,-1 0 1 0 0,-1 1 0 0 0,-1 1 0 0 0,7 10-98 0 0,96 116 362 0 0,-68-69-163 0 0,-43-64-135 0 0,-6-9-36 0 0,0-1-15 0 0,-1 0-19 0 0,0 0 4 0 0,0 0-7 0 0,0 0 24 0 0,0 0-18 0 0,0 0 19 0 0,0 0 16 0 0,0 0-41 0 0,0 0-29 0 0,0 0-3 0 0,0 0 21 0 0,0 0 5 0 0,0 0-22 0 0,0 0-20 0 0,0-26-4340 0 0,0 17 582 0 0,0 3-2034 0 0,0-1-6820 0 0</inkml:trace>
  <inkml:trace contextRef="#ctx0" brushRef="#br0" timeOffset="196578.932">4752 9606 0 0 0,'0'0'1050'0'0,"0"0"454"0"0,0 0 238 0 0,0 0-11 0 0,0 0-192 0 0,0 0-204 0 0,0 0-123 0 0,0 0-35 0 0,0 0-36 0 0,0 0-40 0 0,0 0-86 0 0,-6 0-115 0 0,-19 0-46 0 0,3-14 5086 0 0,8 6-1965 0 0,82 0 797 0 0,19-2-4896 0 0,43-1 411 0 0,-41 0-97 0 0,0 14-27 0 0,-89-3-164 0 0,0 0-3 0 0,0 0 12 0 0,0 0-12 0 0,0 0-2 0 0,0 0 12 0 0,0 0 6 0 0,0 0 13 0 0,0 0-12 0 0,0 0-19 0 0,0 0 7 0 0,0 0-4 0 0,0 0 6 0 0,0 0-6 0 0,0 0 10 0 0,0 0 13 0 0,0 0 17 0 0,0 0-14 0 0,0 0-10 0 0,0 0-26 0 0,0 0 26 0 0,0 0-1 0 0,0 0-18 0 0,0 0 11 0 0,0 0 10 0 0,0 0-3 0 0,0 0-20 0 0,0 0-11 0 0,0 0 23 0 0,0 0-25 0 0,0 0 21 0 0,0 0 9 0 0,0 0 12 0 0,0 0 22 0 0,0 0-19 0 0,0 0-9 0 0,0 0-35 0 0,0 0-15 0 0,0 0 28 0 0,0 0-5 0 0,0 0 16 0 0,0 0-6 0 0,0 0 23 0 0,0 0-8 0 0,0 0-25 0 0,0 0-8 0 0,0 0 16 0 0,0 0 26 0 0,0 0-10 0 0,0 0-8 0 0,0 0-15 0 0,0 0-1 0 0,0 0-7 0 0,0 0 9 0 0,0 0 7 0 0,0 0 26 0 0,0 0 18 0 0,0 0-10 0 0,0 0-29 0 0,0 0-31 0 0,0 0 25 0 0,0 0-5 0 0,0 0-11 0 0,0 0 20 0 0,0 0-16 0 0,0 0 25 0 0,0 0 8 0 0,0 0-17 0 0,0 0-2 0 0,0 0-21 0 0,0 0 28 0 0,0 0-1 0 0,0 0-9 0 0,0 0 40 0 0,0 0-23 0 0,0 0-24 0 0,0 0-8 0 0,0 0-12 0 0,0 0 16 0 0,0 0 21 0 0,0 0 10 0 0,0 0-3 0 0,0 0-12 0 0,0 0 10 0 0,0 0-4 0 0,0 0-22 0 0,0 0-22 0 0,0 0-4 0 0,0-1 188 0 0,0-1-3594 0 0,-2 2-9454 0 0,2 0 96 0 0</inkml:trace>
  <inkml:trace contextRef="#ctx0" brushRef="#br0" timeOffset="198505.349">4596 5873 0 0 0,'0'0'473'0'0,"0"0"337"0"0,0 0 281 0 0,0 0 222 0 0,5 0 165 0 0,9 1-871 0 0,0 2 6134 0 0,-17 2 4532 0 0,-2-3-11734 0 0,-216 16 3312 0 0,230-19-3082 0 0,-4-1-2301 0 0,0 2-7501 0 0,-5 0-2299 0 0</inkml:trace>
  <inkml:trace contextRef="#ctx0" brushRef="#br0" timeOffset="199107.088">3701 5947 216 0 0,'0'0'1622'0'0,"0"0"66"0"0,0 0 222 0 0,0 0 190 0 0,0 0 14 0 0,0 0-234 0 0,0 0-285 0 0,0 0-253 0 0,0 0-171 0 0,0 0-175 0 0,0 0-186 0 0,0 0-150 0 0,0 0-95 0 0,-3-1 22 0 0,-163-4 4348 0 0,96 7-4390 0 0,6-2-89 0 0,61-9-1380 0 0,4 8-3677 0 0,-2 0-4750 0 0,1 1-965 0 0</inkml:trace>
  <inkml:trace contextRef="#ctx0" brushRef="#br0" timeOffset="199614.082">2792 5943 0 0 0,'0'0'1066'0'0,"0"0"601"0"0,0 0 365 0 0,0 0 112 0 0,0 0-111 0 0,0 0-275 0 0,0 0-266 0 0,0 0-177 0 0,0 0-140 0 0,0 0-118 0 0,0 0-140 0 0,-12-1-167 0 0,-96-2 1384 0 0,68 3-2111 0 0,23 0-4501 0 0,13 3-3954 0 0,2-2 1779 0 0</inkml:trace>
  <inkml:trace contextRef="#ctx0" brushRef="#br0" timeOffset="200091.3">2068 5943 704 0 0,'0'0'1496'0'0,"0"0"71"0"0,0 0 173 0 0,0 0 64 0 0,0 0-81 0 0,0 0-279 0 0,0 0-386 0 0,0 0-245 0 0,0 0-167 0 0,0 0-87 0 0,0 0-2 0 0,0 0-48 0 0,0 0-44 0 0,-21-2-52 0 0,-104-7 351 0 0,84 12-617 0 0,40-3-301 0 0,1 0-110 0 0,0 0-132 0 0,-2 0-3326 0 0,1 0-1931 0 0,1 0-567 0 0</inkml:trace>
  <inkml:trace contextRef="#ctx0" brushRef="#br0" timeOffset="200409.971">1663 5950 0 0 0,'0'0'1086'0'0,"0"0"537"0"0,0 0 312 0 0,0 0 209 0 0,0 0 23 0 0,0 0-176 0 0,0 0-320 0 0,0 0-369 0 0,0 0-304 0 0,0 0-190 0 0,0 0-105 0 0,0 0-91 0 0,0 0-79 0 0,-10-4-89 0 0,-31-13-101 0 0,-3 12 809 0 0,43 5-1256 0 0,1 0-67 0 0,0 0-163 0 0,0 0-193 0 0,0 0-119 0 0,0 0-176 0 0,5 11-6705 0 0,-4-7-1854 0 0</inkml:trace>
  <inkml:trace contextRef="#ctx0" brushRef="#br0" timeOffset="200623.898">1663 5950 0 0 0</inkml:trace>
  <inkml:trace contextRef="#ctx0" brushRef="#br0" timeOffset="201324.025">1663 5950 0 0 0,'9'-3'-19'0'0,"-9"2"224"0"0,0 1 1 0 0,0 0 0 0 0,-1 0 0 0 0,1 0 0 0 0,0-1 0 0 0,0 1 0 0 0,0 0 1 0 0,-1 0-1 0 0,1 0 0 0 0,0-1 0 0 0,0 1 0 0 0,0 0 0 0 0,0 0 0 0 0,0-1 0 0 0,0 1 0 0 0,-1 0 0 0 0,1-1 0 0 0,0 1 0 0 0,0 0 0 0 0,0 0 0 0 0,0-1 0 0 0,0 1 0 0 0,0 0 0 0 0,0-1 0 0 0,0 1 0 0 0,0 0 0 0 0,0-1 0 0 0,0 1 0 0 0,1 0 0 0 0,-1 0 0 0 0,0-1 0 0 0,0 1 0 0 0,0 0-206 0 0,-7-2 1675 0 0,-26-2 4012 0 0,-19 6-2112 0 0,14-1-2284 0 0,-146 10 965 0 0,66-4-1199 0 0,100-6 2055 0 0,308-39-3107 0 0,-259 28 11 0 0,-30 10 14 0 0,-1 0 18 0 0,0 0-7 0 0,0 0-8 0 0,0 0-3 0 0,-20 4 279 0 0,-144 18-225 0 0,38-15 30 0 0,125-7-1104 0 0,-1-1-2837 0 0,2 6-5786 0 0,0-1-1443 0 0</inkml:trace>
  <inkml:trace contextRef="#ctx0" brushRef="#br0" timeOffset="208020.362">437 5726 3665 0 0,'0'0'1711'0'0,"0"0"-474"0"0,0 0-135 0 0,0 0 269 0 0,0 0 315 0 0,0 0 87 0 0,0 0-224 0 0,0 0-409 0 0,0 0-343 0 0,0 0-215 0 0,0 0-90 0 0,7 3 1012 0 0,-8 70 2484 0 0,10 134-2616 0 0,-7-201-1351 0 0,-1 0 0 0 0,1 0-1 0 0,1 0 1 0 0,-1 0 0 0 0,1 0 0 0 0,0-1 0 0 0,0 1-1 0 0,1-1 1 0 0,-1 0 0 0 0,1 0 0 0 0,0 0 0 0 0,1-1-1 0 0,-1 1 1 0 0,1-1 0 0 0,0 0 0 0 0,0 0 0 0 0,1 0-21 0 0,-3-4 51 0 0,0-1 1 0 0,0 1 0 0 0,0 0 0 0 0,0-1 0 0 0,0 0-1 0 0,0 1 1 0 0,0-1 0 0 0,0 0 0 0 0,0-1 0 0 0,0 1-1 0 0,0 0 1 0 0,-1-1 0 0 0,1 0 0 0 0,0 1-1 0 0,-1-1 1 0 0,1 0 0 0 0,-1-1 0 0 0,0 1 0 0 0,0 0-1 0 0,0-1 1 0 0,0 1 0 0 0,0-1 0 0 0,0 1 0 0 0,-1-1-1 0 0,1 0 1 0 0,-1 0 0 0 0,0 0 0 0 0,0 1 0 0 0,0-1-1 0 0,0 0 1 0 0,0-2-52 0 0,-1 5 2 0 0,86-172 462 0 0,-40 80-212 0 0,-18 166 205 0 0,79 284-171 0 0,-80-257-197 0 0,-18-57 0 0 0,-3 0 0 0 0,-1 0 0 0 0,-2 1 0 0 0,-2-1 0 0 0,-2 1-89 0 0,1-20 70 0 0,0-18-49 0 0,0 1 0 0 0,0-1 1 0 0,-1 0-1 0 0,0 0 1 0 0,0 0-1 0 0,-1 0 0 0 0,1 0 1 0 0,-2 0-1 0 0,1 0 0 0 0,-1-1 1 0 0,0 1-1 0 0,0-1 1 0 0,0 0-1 0 0,-1 0 0 0 0,0 0 1 0 0,-1 0-1 0 0,1-1 0 0 0,-1 1 1 0 0,0-1-1 0 0,0 0 1 0 0,-1-1-1 0 0,0 1 0 0 0,1-1 1 0 0,-1 0-1 0 0,-1-1 0 0 0,1 0 1 0 0,0 1-1 0 0,-1-2 1 0 0,0 1-1 0 0,0-1 0 0 0,1 0 1 0 0,-1-1-1 0 0,-2 1-21 0 0,2-3-1 0 0,0 0-1 0 0,0 0 0 0 0,0 0 1 0 0,0-1-1 0 0,1 0 1 0 0,-1 0-1 0 0,1-1 1 0 0,-1 0-1 0 0,1 0 1 0 0,0-1-1 0 0,0 1 1 0 0,0-1-1 0 0,1-1 0 0 0,-1 1 1 0 0,1-1-1 0 0,0 0 1 0 0,0 0-1 0 0,1 0 1 0 0,0-1-1 0 0,0 1 1 0 0,0-1-1 0 0,0 0 1 0 0,1-1-1 0 0,0 1 0 0 0,0 0 1 0 0,1-1-1 0 0,0 0 1 0 0,0 1-1 0 0,0-1 1 0 0,1 0-1 0 0,0 0 1 0 0,1 0-1 0 0,-1 0 1 0 0,1 0-1 0 0,1 0 0 0 0,-1 0 1 0 0,1 0-1 0 0,0 0 1 0 0,1 0-1 0 0,-1 1 1 0 0,1-1-1 0 0,1 0 1 0 0,0 1-1 0 0,1-3 2 0 0,7-10-26 0 0,2-1-1 0 0,0 2 1 0 0,1 0-1 0 0,1 0 1 0 0,0 2-1 0 0,1 0 1 0 0,8-5 26 0 0,17-15-648 0 0,-40 30-2190 0 0,-2-1-4320 0 0,1 5-109 0 0,0 1-3267 0 0</inkml:trace>
  <inkml:trace contextRef="#ctx0" brushRef="#br0" timeOffset="208754.911">373 5490 0 0 0,'0'0'431'0'0,"0"0"1093"0"0,0 0 601 0 0,0 0 235 0 0,0 0-135 0 0,0 0-424 0 0,0 0-422 0 0,0 0-301 0 0,0 0-97 0 0,0 0 90 0 0,0 0 108 0 0,0 0 41 0 0,-6 14 5232 0 0,28-13-4004 0 0,180 2 835 0 0,95-10-1805 0 0,-297 7-1438 0 0,0 0-18 0 0,0 0 9 0 0,0 0 9 0 0,0 0 8 0 0,0 0 8 0 0,0 0 0 0 0,0 0-17 0 0,0 0 21 0 0,0 0-4 0 0,0 0 6 0 0,0 0-22 0 0,0 0-34 0 0,0 0-26 0 0,0 0 32 0 0,-9 0-2368 0 0,5 0-1524 0 0,3 0-3498 0 0,0 0-5190 0 0</inkml:trace>
  <inkml:trace contextRef="#ctx0" brushRef="#br0" timeOffset="211414.773">1295 4824 0 0 0,'2'28'1160'0'0,"-2"-27"-888"0"0,0-1-13 0 0,0 0-23 0 0,2 1 1165 0 0,7 2 13376 0 0,-9-3-14390 0 0,4-143 5261 0 0,-26 76-4267 0 0,5-17-426 0 0,12 62-837 0 0,1 1-1 0 0,1-1 1 0 0,1 1 0 0 0,1-1-1 0 0,1 0 1 0 0,1 0-1 0 0,2-14-117 0 0,13-57 198 0 0,-8 39 29 0 0,-3 0 0 0 0,-2-1 1 0 0,-3-45-228 0 0,-1 35 48 0 0,3 15 52 0 0,-1 41 248 0 0,-3 18-162 0 0,-76 93-47 0 0,-82 61-102 0 0,143-142-26 0 0,40-13-25 0 0,146-9 176 0 0,117-2-88 0 0,-285 3-39 0 0,-1 0-11 0 0,0 0 5 0 0,0 0-3 0 0,0 0-16 0 0,0 0 44 0 0,0 0 22 0 0,0 0 32 0 0,0 0 38 0 0,0 0-10 0 0,0 0-24 0 0,-55-51 212 0 0,-127-118-261 0 0,147 117-618 0 0,50 16-4900 0 0,-4 27-1986 0 0,-3 2-5488 0 0</inkml:trace>
  <inkml:trace contextRef="#ctx0" brushRef="#br0" timeOffset="212780.898">6437 9021 0 0 0,'0'0'2183'0'0,"0"0"95"0"0,0 0-290 0 0,0 0-470 0 0,0 0-382 0 0,0 0-306 0 0,0 0-111 0 0,0 0-26 0 0,0 0-74 0 0,-10-12 4370 0 0,7 8-4539 0 0,0 1 0 0 0,0-1 1 0 0,0 1-1 0 0,0 0 0 0 0,-1 0 0 0 0,1 0 0 0 0,-1 0 0 0 0,0 0 1 0 0,0 1-1 0 0,0-1 0 0 0,0 1 0 0 0,0 0 0 0 0,-1 1 1 0 0,1-1-1 0 0,-2 0-450 0 0,-62-43 2248 0 0,4-39-391 0 0,32 62-775 0 0,22 47-1034 0 0,2 123 57 0 0,32 58-54 0 0,-11-115-19 0 0,-13-90-31 0 0,0-1-1 0 0,0 0 1 0 0,0 1 0 0 0,0-1-1 0 0,0 0 1 0 0,-1 0-1 0 0,1 1 1 0 0,0-1 0 0 0,0 0-1 0 0,0 1 1 0 0,0-1 0 0 0,0 0-1 0 0,0 1 1 0 0,0-1 0 0 0,0 0-1 0 0,0 1 1 0 0,0-1 0 0 0,0 0-1 0 0,0 1 1 0 0,1-1 0 0 0,-1 0-1 0 0,0 1 1 0 0,0-1 0 0 0,0 0-1 0 0,0 1 1 0 0,0-1 0 0 0,1 0-1 0 0,-1 0 1 0 0,0 1 0 0 0,0-1-1 0 0,1 0 1 0 0,-1 0 0 0 0,0 1-1 0 0,0-1 1 0 0,1 0 0 0 0,-1 0-1 0 0,0 0 1 0 0,1 1-1 0 0,-1-1 1 0 0,0 0 0 0 0,0 0-1 0 0,1 0 1 0 0,-1 0 0 0 0,0 0-1 0 0,1 0 1 0 0,-1 0 0 0 0,0 0-1 0 0,1 0 1 0 0,-1 0 0 0 0,0 0-1 0 0,1 0 1 0 0,-1 0 0 0 0,0 0-1 0 0,1 0 1 0 0,-1 0 0 0 0,0 0-1 0 0,1 0 1 0 0,-1 0 0 0 0,0 0-1 0 0,1-1 1 0 0,-1 1 0 0 0,0 0-1 0 0,1 0 1 0 0,-1 0 0 0 0,0-1-1 0 0,0 1 1 0 0,1 0 0 0 0,-1 0-1 0 0,0-1 1 0 0,0 1-1 0 0,17-27 160 0 0,-13 20-122 0 0,15-25 9 0 0,1 1 1 0 0,2 2-1 0 0,1 0 1 0 0,1 1-1 0 0,14-11-47 0 0,39-20-570 0 0,-49 48-1315 0 0,-15 6-1481 0 0,0-1-5516 0 0,-4 3-3753 0 0</inkml:trace>
  <inkml:trace contextRef="#ctx0" brushRef="#br0" timeOffset="214269.518">1013 3152 0 0 0,'0'0'1570'0'0,"0"0"-218"0"0,0 0-13 0 0,0 0 203 0 0,0 0 305 0 0,0 0 197 0 0,0 0-68 0 0,0 0-190 0 0,0 0-308 0 0,0 0-273 0 0,0 0-194 0 0,-5-4-129 0 0,-14-13-83 0 0,1 42 2235 0 0,-1 60-1457 0 0,18-68-1398 0 0,-2-2-98 0 0,1 1-1 0 0,0 0 1 0 0,2 0 0 0 0,0 0 0 0 0,0 0-1 0 0,2 0 1 0 0,0 0 0 0 0,1 0 0 0 0,1 3-81 0 0,-2-16 40 0 0,0 0 0 0 0,-1-1-1 0 0,2 1 1 0 0,-1-1 0 0 0,0 0 0 0 0,0 0 0 0 0,1 1-1 0 0,-1-1 1 0 0,1-1 0 0 0,0 1 0 0 0,-1 0 0 0 0,1-1 0 0 0,0 1-1 0 0,0-1 1 0 0,0 0 0 0 0,0 0 0 0 0,0 0 0 0 0,1 0-1 0 0,-1-1 1 0 0,0 1 0 0 0,0-1 0 0 0,0 0 0 0 0,1 0 0 0 0,-1 0-1 0 0,0 0 1 0 0,0-1 0 0 0,0 1 0 0 0,1-1 0 0 0,-1 0 0 0 0,0 0-1 0 0,0 0 1 0 0,0 0 0 0 0,0 0 0 0 0,0-1 0 0 0,-1 1-1 0 0,1-1 1 0 0,0 0 0 0 0,-1 0 0 0 0,1 0 0 0 0,-1 0 0 0 0,1 0-1 0 0,-1-1 1 0 0,0 1 0 0 0,0-1 0 0 0,0 0 0 0 0,-1 1-1 0 0,1-1 1 0 0,0 0 0 0 0,-1 0 0 0 0,0 0-40 0 0,20-30 223 0 0,-1-1-1 0 0,-2-1 1 0 0,-2-1 0 0 0,-1 0 0 0 0,2-12-223 0 0,-9 28 82 0 0,8-24 73 0 0,7 48-83 0 0,-12 8-38 0 0,-2 0-1 0 0,1 0 1 0 0,-2 1-1 0 0,0 1 1 0 0,0-1-1 0 0,-1 1 1 0 0,-1 0 0 0 0,0 1-1 0 0,3 14-33 0 0,0-5 26 0 0,15 36 75 0 0,-3 1 0 0 0,-2 2 0 0 0,-3-1 0 0 0,-3 2 0 0 0,4 50-101 0 0,-21 51 228 0 0,4-160-210 0 0,0-1-1 0 0,-1 0 1 0 0,0 0-1 0 0,0 0 0 0 0,0 0 1 0 0,-1 1-1 0 0,1-2 1 0 0,-1 1-1 0 0,0 0 0 0 0,0 0 1 0 0,0-1-1 0 0,-1 1 0 0 0,1-1 1 0 0,-1 1-1 0 0,0-1 1 0 0,0 0-1 0 0,0 0 0 0 0,0 0 1 0 0,-1-1-1 0 0,1 1 0 0 0,-1-1 1 0 0,1 0-1 0 0,-1 0 1 0 0,0 0-1 0 0,0 0 0 0 0,0-1 1 0 0,0 1-1 0 0,0-1 1 0 0,0 0-1 0 0,0-1 0 0 0,-4 1-17 0 0,5-1 4 0 0,0 0 0 0 0,-1-1 0 0 0,1 0 0 0 0,0 1 0 0 0,-1-1-1 0 0,1 0 1 0 0,0-1 0 0 0,0 1 0 0 0,0-1 0 0 0,0 1 0 0 0,0-1 0 0 0,1 0 0 0 0,-1 0-1 0 0,0 0 1 0 0,1 0 0 0 0,-1-1 0 0 0,1 1 0 0 0,0-1 0 0 0,0 0 0 0 0,0 1-1 0 0,0-1 1 0 0,0 0 0 0 0,1 0 0 0 0,-1 0 0 0 0,1 0 0 0 0,0 0 0 0 0,0 0 0 0 0,0-1-1 0 0,0 1 1 0 0,1 0 0 0 0,-1-1 0 0 0,1-2-4 0 0,-2-4 11 0 0,1-1 1 0 0,0 0-1 0 0,1 0 0 0 0,0 0 0 0 0,1 0 1 0 0,0 0-1 0 0,0 0 0 0 0,1 0 1 0 0,3-8-12 0 0,12-22-8 0 0,1 1 1 0 0,2 1 0 0 0,1 1-1 0 0,19-24 8 0 0,73-75-42 0 0,-95 130-820 0 0,-12 7-6638 0 0,-6 3-2268 0 0</inkml:trace>
  <inkml:trace contextRef="#ctx0" brushRef="#br3" timeOffset="-199946.882">1485 9080 0 0 0,'0'0'636'0'0,"0"0"182"0"0,0 0 75 0 0,5-2 4324 0 0,8-4-2815 0 0,11-19 4456 0 0,29-90-2484 0 0,-11 22-3470 0 0,102-160 1002 0 0,-79 146-1215 0 0,3-25-157 0 0,77-143 592 0 0,-99 168-625 0 0,6-16-118 0 0,31-52 83 0 0,-30 62-35 0 0,4 2 0 0 0,20-20-431 0 0,83-156 597 0 0,-79 100-288 0 0,-43 98-121 0 0,79-99-124 0 0,-42 75 36 0 0,0-17 107 0 0,-5 19-34 0 0,-38 53-81 0 0,1-11 25 0 0,32-53-83 0 0,20-55 122 0 0,-42 74-92 0 0,52-111 1 0 0,-55 133-89 0 0,-9 8 134 0 0,-14 28-74 0 0,0 12-14 0 0,7-23-22 0 0,5-6 74 0 0,-162 115 195 0 0,28-14-185 0 0,84-39-28 0 0,20 0-37 0 0,0 34 6 0 0,52 69-54 0 0,-48-100 26 0 0,147 218 99 0 0,-123-154-92 0 0,-18-61 176 0 0,-7-22-103 0 0,-5-26-62 0 0,-39-199-16 0 0,12 81 13 0 0,30 160-27 0 0,0 0 10 0 0,0 0 9 0 0,0 0-24 0 0,0 0 4 0 0,3 6-7158 0 0,8-5 1477 0 0,-6-1 195 0 0,2 0-6784 0 0</inkml:trace>
  <inkml:trace contextRef="#ctx0" brushRef="#br2" timeOffset="-192505.643">3602 5030 0 0 0,'0'-5'347'0'0,"0"-16"1218"0"0,1-12 9495 0 0,-32 22-5631 0 0,28 12-5377 0 0,0-1-1 0 0,0 1 0 0 0,1 0 1 0 0,-1 1-1 0 0,1-1 1 0 0,-1 0-1 0 0,1 1 0 0 0,-1 0 1 0 0,1-1-1 0 0,0 1 1 0 0,0 0-1 0 0,-1 0 0 0 0,1 0 1 0 0,1 0-1 0 0,-1 1 1 0 0,0-1-1 0 0,1 0 0 0 0,-1 1 1 0 0,1 0-1 0 0,-1-1 1 0 0,1 1-1 0 0,0 0 0 0 0,0-1 1 0 0,1 1-1 0 0,-1 0 1 0 0,0 0-1 0 0,1 0 0 0 0,0-1 1 0 0,0 1-1 0 0,0 0 1 0 0,0 0-1 0 0,0 0 0 0 0,0 0 1 0 0,1 0-1 0 0,0 1-51 0 0,1-2 125 0 0,0-1 0 0 0,0 1-1 0 0,1 0 1 0 0,-1-1 0 0 0,1 0-1 0 0,-1 1 1 0 0,1-1 0 0 0,0 0-1 0 0,-1 0 1 0 0,1-1 0 0 0,0 1-1 0 0,0 0 1 0 0,-1-1 0 0 0,1 0-1 0 0,0 1 1 0 0,0-1 0 0 0,0-1-1 0 0,0 1 1 0 0,-1 0 0 0 0,1-1-1 0 0,0 1 1 0 0,0-1 0 0 0,-1 0-1 0 0,1 0 1 0 0,1 0-125 0 0,-2-1 105 0 0,1 0 0 0 0,-1-1 0 0 0,0 1 0 0 0,0-1 0 0 0,0 1 0 0 0,0-1 1 0 0,-1 0-1 0 0,1 1 0 0 0,-1-1 0 0 0,1 0 0 0 0,-1 0 0 0 0,0 0 0 0 0,0 0 0 0 0,0 0 0 0 0,-1-1 0 0 0,1 1 0 0 0,-1 0 0 0 0,0 0 0 0 0,0 0 1 0 0,0-1-1 0 0,0 1 0 0 0,0 0 0 0 0,-1 0 0 0 0,0-2-105 0 0,0 4 3 0 0,-1-1 0 0 0,0 1-1 0 0,0-1 1 0 0,0 1 0 0 0,0 0 0 0 0,0 0 0 0 0,0 0 0 0 0,0 0-1 0 0,-1 0 1 0 0,1 0 0 0 0,0 1 0 0 0,-1-1 0 0 0,1 1 0 0 0,0-1-1 0 0,-1 1 1 0 0,1 0 0 0 0,0 0 0 0 0,-1 0 0 0 0,1 0 0 0 0,0 1 0 0 0,-1-1-1 0 0,1 1 1 0 0,0-1 0 0 0,-1 1 0 0 0,1 0 0 0 0,0 0 0 0 0,0 0-1 0 0,0 0 1 0 0,0 0 0 0 0,0 0 0 0 0,0 1 0 0 0,0-1 0 0 0,0 1-1 0 0,0-1 1 0 0,0 1 0 0 0,1 0 0 0 0,-1-1 0 0 0,0 2-3 0 0,1-1-5 0 0,0 0 1 0 0,-1-1-1 0 0,1 1 1 0 0,0 0-1 0 0,0 0 1 0 0,0 0 0 0 0,1 0-1 0 0,-1 0 1 0 0,0 0-1 0 0,1 0 1 0 0,-1 0-1 0 0,1 1 1 0 0,0-1-1 0 0,0 0 1 0 0,-1 0-1 0 0,1 0 1 0 0,1 0-1 0 0,-1 0 1 0 0,0 1-1 0 0,1-1 1 0 0,-1 0-1 0 0,1 0 1 0 0,-1 0-1 0 0,1 0 1 0 0,0 0-1 0 0,0 0 1 0 0,0 0 0 0 0,0 0 4 0 0,2 1 33 0 0,-1-1 0 0 0,0 0 1 0 0,1 0-1 0 0,0 1 1 0 0,-1-2-1 0 0,1 1 1 0 0,0 0-1 0 0,0 0 1 0 0,0-1-1 0 0,0 0 1 0 0,0 0-1 0 0,1 1 0 0 0,-1-2 1 0 0,0 1-1 0 0,0 0 1 0 0,1-1-1 0 0,-1 1 1 0 0,0-1-1 0 0,1 0 1 0 0,-1 0-1 0 0,1-1 1 0 0,-1 1-1 0 0,3-1-33 0 0,9-40 1349 0 0,-15 39-1324 0 0,-23 1-205 0 0,-6 33-1592 0 0,24-13-8132 0 0,5-15-2364 0 0</inkml:trace>
  <inkml:trace contextRef="#ctx0" brushRef="#br2" timeOffset="-187495.991">3443 4525 0 0 0,'0'0'613'0'0,"0"0"268"0"0,0 0 166 0 0,0-2 113 0 0,0-8 68 0 0,0 8 8 0 0,0 2-21 0 0,0 0-36 0 0,0 0-60 0 0,0 0-67 0 0,0 0-57 0 0,0 0-69 0 0,0 0-51 0 0,0 0-41 0 0,0 0-57 0 0,1 2 5747 0 0,1 10-5627 0 0,-29 62-435 0 0,26-64-435 0 0,-1-7-18 0 0,1-1 1 0 0,0 1-1 0 0,1 0 1 0 0,-1-1 0 0 0,0 1-1 0 0,1 0 1 0 0,-1-1-1 0 0,1 1 1 0 0,0 0 0 0 0,0 0-1 0 0,0 0 1 0 0,1-1-1 0 0,-1 1 1 0 0,0 0 0 0 0,1 0-1 0 0,0-1 1 0 0,0 1-1 0 0,0 0 1 0 0,0-1-1 0 0,0 1 1 0 0,0-1 0 0 0,1 1-1 0 0,-1-1 1 0 0,1 0-1 0 0,0 0 1 0 0,-1 1 0 0 0,1-1-1 0 0,0 0 1 0 0,0-1-1 0 0,0 1 1 0 0,1 0 0 0 0,-1-1-1 0 0,0 1 1 0 0,1-1-1 0 0,0 1-9 0 0,6 2 157 0 0,1 0-1 0 0,0 0 1 0 0,0-1-1 0 0,0 0 1 0 0,0 0-1 0 0,1-1 1 0 0,-1-1-1 0 0,1 0 1 0 0,-1 0 0 0 0,1-1-1 0 0,1-1-156 0 0,8-16 755 0 0,-35 28-2532 0 0,7-3-1837 0 0,-1-3-6013 0 0,5-4-1214 0 0</inkml:trace>
  <inkml:trace contextRef="#ctx0" brushRef="#br2" timeOffset="-186888.198">3392 4183 0 0 0,'0'0'1116'0'0,"0"0"58"0"0,0 0 102 0 0,0 0 283 0 0,0 0 313 0 0,0 0 125 0 0,0 0-89 0 0,0 0-249 0 0,0 0-317 0 0,0 0-256 0 0,0 0-157 0 0,0 0-113 0 0,0 0-46 0 0,-2-5-31 0 0,-6-15-55 0 0,7 15-77 0 0,1 5-87 0 0,0 0-83 0 0,0 0-56 0 0,0 0-32 0 0,0 0-43 0 0,0 0-28 0 0,0 0-10 0 0,0 0-18 0 0,0 0-8 0 0,0 0-6 0 0,0 0-23 0 0,0 0-34 0 0,0 0-27 0 0,0 0-27 0 0,0 0-33 0 0,0 0-20 0 0,0 0-16 0 0,0 0-14 0 0,0 0-9 0 0,0 0-2 0 0,0 0-2 0 0,0 0 12 0 0,0 0-3 0 0,0 0 8 0 0,0 0 16 0 0,0 0 24 0 0,0 0 3 0 0,0 0 17 0 0,0 0 0 0 0,0 0-24 0 0,0 0 12 0 0,0 0 8 0 0,0 0 2 0 0,0 0 2 0 0,0 0 2 0 0,0 0-11 0 0,2 1-927 0 0,1-2-10080 0 0,-1-2-1442 0 0</inkml:trace>
  <inkml:trace contextRef="#ctx0" brushRef="#br3" timeOffset="-176501.7">1832 6808 0 0 0,'0'0'185'0'0,"0"0"521"0"0,-5-5 279 0 0,-3-6-585 0 0,-2-1 420 0 0,-2 0 2896 0 0,6 6-1424 0 0,3 9 9573 0 0,8 4-11355 0 0,33 51 545 0 0,20 39-225 0 0,6 9-302 0 0,-67-109 2266 0 0,-48-58-2610 0 0,37 34-141 0 0,1-1 1 0 0,2-1 0 0 0,1 0 0 0 0,1 0-1 0 0,1-1 1 0 0,2 0 0 0 0,1-1-1 0 0,1 1 1 0 0,1-27-44 0 0,3 14-17 0 0,0 43 10 0 0,0 0 28 0 0,0 0-1 0 0,0 0-22 0 0,0 0-6 0 0,0 0-3 0 0,19 0 11 0 0,-8 0 12 0 0,71 15 166 0 0,-80-14-152 0 0,0 1 0 0 0,-1 0 0 0 0,1-1 0 0 0,0 1 0 0 0,-1 0 0 0 0,1 0 0 0 0,-1 0 0 0 0,0 0 0 0 0,1 0 0 0 0,-1 0 0 0 0,0 0 0 0 0,0 0 0 0 0,0 1 0 0 0,-1-1 1 0 0,1 0-1 0 0,-1 0 0 0 0,1 1 0 0 0,-1-1 0 0 0,0 1 0 0 0,1-1 0 0 0,-1 0 0 0 0,-1 3-26 0 0,1-4-28 0 0,0-1 0 0 0,0 0-21 0 0,0 0 6 0 0,0 0-44 0 0,0 0-34 0 0,0 0-76 0 0,0 0-150 0 0,0-16-3834 0 0,0 9-3519 0 0,0 0-4236 0 0</inkml:trace>
  <inkml:trace contextRef="#ctx0" brushRef="#br3" timeOffset="-175308.956">1589 6576 0 0 0,'0'0'988'0'0,"0"0"344"0"0,0 0 121 0 0,0 0 19 0 0,0 0-17 0 0,0 0-17 0 0,0 0 33 0 0,0 0 25 0 0,0 0-45 0 0,-3 0-79 0 0,-1-2-684 0 0,-3 1-177 0 0,-2 0 4994 0 0,9 1-4940 0 0,0 0-87 0 0,0 0-56 0 0,0 0-42 0 0,0 0-73 0 0,0 0-46 0 0,0 0-45 0 0,0 0-45 0 0,0 0-33 0 0,0 0-20 0 0,0 0-28 0 0,0 0-11 0 0,0 0 6 0 0,0 0-22 0 0,0 0-6 0 0,19-7 594 0 0,52-44 879 0 0,15-12-779 0 0,-128 37 1379 0 0,-64-40-1780 0 0,70 33-758 0 0,77 17-2460 0 0,-14 14-1473 0 0,-9 1-5460 0 0,-8 1-2255 0 0</inkml:trace>
  <inkml:trace contextRef="#ctx0" brushRef="#br3" timeOffset="-174373.474">2092 6826 0 0 0,'0'0'547'0'0,"0"0"882"0"0,0 0 360 0 0,0 0-27 0 0,0 0-103 0 0,0 0-98 0 0,0 0-63 0 0,0 0 22 0 0,0 0-22 0 0,0 0-70 0 0,2-5-101 0 0,4-17-143 0 0,-5 20 4877 0 0,1 7-3405 0 0,2 21-2710 0 0,-4-24 555 0 0,33 116 276 0 0,-32-116-748 0 0,0-1 0 0 0,0 1-1 0 0,0 0 1 0 0,0-1 0 0 0,0 1 0 0 0,0-1 0 0 0,1 1-1 0 0,-1-1 1 0 0,1 1 0 0 0,-1-1 0 0 0,1 0-1 0 0,-1 0 1 0 0,1 0 0 0 0,0 0 0 0 0,0 0-1 0 0,-1 0 1 0 0,1 0 0 0 0,0-1 0 0 0,0 1 0 0 0,0-1-1 0 0,0 1 1 0 0,0-1 0 0 0,0 0 0 0 0,0 0-1 0 0,0 0 1 0 0,0 0 0 0 0,-1 0 0 0 0,1 0 0 0 0,0 0-1 0 0,0-1 1 0 0,0 1 0 0 0,0-1 0 0 0,0 1-1 0 0,0-1 1 0 0,0 0 0 0 0,-1 0 0 0 0,1 1-1 0 0,0-1 1 0 0,0-1 0 0 0,-1 1-29 0 0,16-60 799 0 0,-17 61-775 0 0,0 0-29 0 0,0 0-11 0 0,-14 0-3360 0 0,9 0-4069 0 0,1 0-2100 0 0</inkml:trace>
  <inkml:trace contextRef="#ctx0" brushRef="#br3" timeOffset="-173463.408">2081 6488 2232 0 0,'0'0'3749'0'0,"0"0"-1283"0"0,0 0-511 0 0,0 0-48 0 0,0 0-22 0 0,0 0-176 0 0,0 0-260 0 0,0 0-305 0 0,0 0-284 0 0,0 0-157 0 0,0 0-59 0 0,0 0 2 0 0,0 0 2 0 0,-3-1-12 0 0,-9-1-56 0 0,9 1-51 0 0,3 1-43 0 0,0 0-46 0 0,0 0-27 0 0,0 0-53 0 0,0 0-38 0 0,-4 7 2212 0 0,-26 0-2301 0 0,30-6-205 0 0,0-1 1 0 0,0 0-5 0 0,0 0 16 0 0,0 0-5 0 0,0 0-6 0 0,0 0-9 0 0,0 0 4 0 0,0 0 0 0 0,0-1-20 0 0,0-1 14 0 0,6-44 1267 0 0,-6 47-1313 0 0,0-1 20 0 0,0 0-26 0 0,0 0-22 0 0,0 0-20 0 0,0 0-39 0 0,20-1-2807 0 0,-12-5-1037 0 0,-2 2-2835 0 0,-1 0-6079 0 0</inkml:trace>
  <inkml:trace contextRef="#ctx0" brushRef="#br1" timeOffset="-157430.018">8493 4385 0 0 0,'0'0'0'0'0,"0"0"0"0"0,0 0 0 0 0</inkml:trace>
  <inkml:trace contextRef="#ctx0" brushRef="#br1" timeOffset="-155331.811">8368 4463 0 0 0,'0'0'986'0'0,"0"0"192"0"0,0 0 196 0 0,0 0 212 0 0,0 0 118 0 0,0 0 15 0 0,0 0-85 0 0,0 0-158 0 0,0 0-156 0 0,0 0-141 0 0,0 0-96 0 0,0 0-73 0 0,7 3 8054 0 0,-3-4-9672 0 0,118-60 1891 0 0,3 4 0 0 0,114-33-1283 0 0,-86 34 287 0 0,607-215 272 0 0,-402 163-434 0 0,-323 104-124 0 0,-34 4 10 0 0,-1 0 4 0 0,0 0 3 0 0,0 0 34 0 0,0 0 4 0 0,0 0 20 0 0,0 0 10 0 0,0 0-8 0 0,0 0-10 0 0,0 0 2 0 0,0 0-9 0 0,0 0-15 0 0,0 0-4 0 0,0 0-15 0 0,0 0-10 0 0,0 0 1 0 0,0 0 2 0 0,0 0-8 0 0,0 0 1 0 0,0 0-6 0 0,0 0-9 0 0,0 0 9 0 0,0 0-14 0 0,0 0 11 0 0,0 0 6 0 0,0 0 6 0 0,0 0 4 0 0,0 0-12 0 0,0 0-11 0 0,0 0 4 0 0,0 0-9 0 0,0 0 10 0 0,0 0-5 0 0,0 0 4 0 0,0 0-9 0 0,0 0 12 0 0,-8 4 35 0 0,-16 20-145 0 0,18-18 119 0 0,-424 438 59 0 0,349-348-86 0 0,119-99-123 0 0,187-110 421 0 0,55-13-236 0 0,66-10 77 0 0,-236 99-115 0 0,-100 34-6 0 0,-10 2 4 0 0,0 1 8 0 0,0 0 5 0 0,0 0-4 0 0,0 0-1 0 0,0 0 2 0 0,0 0 4 0 0,0 0 1 0 0,0 0-6 0 0,0 0-1 0 0,0 0-1 0 0,0 0-6 0 0,0 0-1 0 0,0 0 6 0 0,0 0 18 0 0,0 0-7 0 0,0 0-13 0 0,0 0-17 0 0,0 0 14 0 0,0 0 2 0 0,0 0 5 0 0,0 0 4 0 0,0 0-8 0 0,0 0 2 0 0,0 0 2 0 0,-26 0 79 0 0,12-3-90 0 0,1 0-1 0 0,-1-1 1 0 0,1-1 0 0 0,0 0-1 0 0,1-1 1 0 0,-1 0 0 0 0,1-1-1 0 0,1 0 1 0 0,-1-1 0 0 0,1-1-1 0 0,0 1 1 0 0,1-2 0 0 0,0 1-1 0 0,1-2 1 0 0,0 1 0 0 0,-7-11-5 0 0,7 8 66 0 0,3 7-214 0 0,5 21-22 0 0,14 162 198 0 0,-30 102-58 0 0,-10-175 64 0 0,20-83-6 0 0,6-20-19 0 0,1-1 2 0 0,0 0-29 0 0,0 0 36 0 0,0 0 8 0 0,0 0 25 0 0,0 0-12 0 0,4-9 113 0 0,4-10-129 0 0,0 1 0 0 0,1-1 0 0 0,1 2 0 0 0,1-1 0 0 0,0 1 0 0 0,1 1 0 0 0,14-15-23 0 0,-23 28 0 0 0,22-27 6 0 0,-3 5 6 0 0,-2-1 0 0 0,0-1 0 0 0,-2-1 0 0 0,-1 0-1 0 0,3-9-11 0 0,-8-3-1815 0 0,-12 39 875 0 0,0 1-528 0 0,0-3-7001 0 0,0 2-3136 0 0</inkml:trace>
  <inkml:trace contextRef="#ctx0" brushRef="#br1" timeOffset="-152587.968">11654 3520 3569 0 0,'0'0'2099'0'0,"0"0"-240"0"0,0 0-128 0 0,0 0 120 0 0,0 0 100 0 0,0 0-40 0 0,0 0-193 0 0,0 0-314 0 0,0 0-278 0 0,0 0-198 0 0,0 0-125 0 0,-5-12-115 0 0,-16-38-52 0 0,20 48-535 0 0,1-1-1 0 0,-1 1 1 0 0,0 0 0 0 0,-1 1-1 0 0,1-1 1 0 0,0 0 0 0 0,0 0-1 0 0,-1 0 1 0 0,1 1-1 0 0,-1-1 1 0 0,0 1 0 0 0,1-1-1 0 0,-1 1 1 0 0,0 0 0 0 0,0-1-1 0 0,0 1 1 0 0,0 0-1 0 0,0 0 1 0 0,0 1 0 0 0,0-1-1 0 0,0 0 1 0 0,0 1 0 0 0,0-1-1 0 0,-1 1 1 0 0,1-1 0 0 0,0 1-1 0 0,-1 0-100 0 0,-10-2 532 0 0,0 0-413 0 0,-1 0 1 0 0,1 1 0 0 0,0 0 0 0 0,0 2-1 0 0,-1-1 1 0 0,1 1 0 0 0,0 1-1 0 0,0 1 1 0 0,0 0 0 0 0,0 0 0 0 0,0 1-1 0 0,1 1 1 0 0,0 0 0 0 0,0 1-1 0 0,0 0 1 0 0,1 1 0 0 0,-1 0-1 0 0,2 1 1 0 0,-1 0 0 0 0,1 1 0 0 0,0 0-1 0 0,1 0 1 0 0,0 1 0 0 0,1 0-1 0 0,-1 1-119 0 0,-4 7 52 0 0,1 1-1 0 0,1 0 0 0 0,0 0 0 0 0,2 1 0 0 0,0 1 0 0 0,1-1 1 0 0,1 1-1 0 0,1 1 0 0 0,1-1 0 0 0,1 1 0 0 0,0 0 1 0 0,2 0-1 0 0,1 0 0 0 0,1 0 0 0 0,0 1 0 0 0,3 8-51 0 0,-1-23 33 0 0,0 0 1 0 0,0 0-1 0 0,1 0 0 0 0,0 0 0 0 0,0 0 1 0 0,1-1-1 0 0,0 1 0 0 0,1-1 0 0 0,-1 0 0 0 0,1-1 1 0 0,1 1-1 0 0,-1-1 0 0 0,1 0 0 0 0,0 0 1 0 0,1-1-1 0 0,-1 0 0 0 0,1 0 0 0 0,0 0 0 0 0,0-1 1 0 0,0 0-1 0 0,1 0 0 0 0,1 0-33 0 0,11 2 91 0 0,0-2 0 0 0,0 0 0 0 0,0 0 0 0 0,0-2 0 0 0,0-1 0 0 0,1 0 0 0 0,-1-2 0 0 0,0 0 0 0 0,20-4-91 0 0,37-21 323 0 0,-77 26-352 0 0,0 0 0 0 0,0 0 0 0 0,-1 0 0 0 0,1-1 1 0 0,0 1-1 0 0,0 0 0 0 0,0 0 0 0 0,-1 0 0 0 0,1-1 0 0 0,0 1 1 0 0,0 0-1 0 0,0-1 0 0 0,0 1 0 0 0,0 0 0 0 0,-1 0 1 0 0,1-1-1 0 0,0 1 0 0 0,0 0 0 0 0,0-1 0 0 0,0 1 0 0 0,0 0 1 0 0,0 0-1 0 0,0-1 0 0 0,0 1 0 0 0,0 0 0 0 0,0-1 1 0 0,0 1-1 0 0,0 0 0 0 0,0 0 0 0 0,0-1 0 0 0,1 1 0 0 0,-1 0 1 0 0,0-1-1 0 0,0 1 0 0 0,0 0 0 0 0,0 0 0 0 0,0-1 1 0 0,1 1-1 0 0,-1 0 0 0 0,0 0 0 0 0,0-1 0 0 0,0 1 0 0 0,1 0 1 0 0,-1 0-1 0 0,0 0 0 0 0,0 0 0 0 0,1-1 0 0 0,-1 1 1 0 0,0 0-1 0 0,0 0 0 0 0,1 0 0 0 0,-1 0 0 0 0,0 0 0 0 0,1 0 1 0 0,-1 0-1 0 0,0 0 0 0 0,1 0 29 0 0,-16 1-4111 0 0,2 7-4073 0 0,10-1-4252 0 0</inkml:trace>
  <inkml:trace contextRef="#ctx0" brushRef="#br1" timeOffset="-152093.055">11781 3962 9466 0 0,'0'0'1863'0'0,"0"0"-745"0"0,0 0-409 0 0,0 0 123 0 0,0 0 301 0 0,0 0 215 0 0,0 0 43 0 0,0 0-151 0 0,0 0-185 0 0,0 0-147 0 0,0 0-92 0 0,0 0-71 0 0,0 0-47 0 0,30-3-56 0 0,94-11-58 0 0,-47-8 558 0 0,-64 13-868 0 0,-3 4-152 0 0,1-1 0 0 0,-1-1 0 0 0,-1 0 0 0 0,1 0 0 0 0,-1-1 0 0 0,-1 0 0 0 0,1 0 0 0 0,-1-1 0 0 0,-1 0 0 0 0,0-1 0 0 0,0 1-1 0 0,-1-1 1 0 0,0-1 0 0 0,0 1 0 0 0,-2-1 0 0 0,1 0 0 0 0,-1 0 0 0 0,-1-1 0 0 0,0 1 0 0 0,0-1 0 0 0,-1 1 0 0 0,-1-1 0 0 0,0-1-122 0 0,-3 9 9 0 0,0 0 1 0 0,0 1 0 0 0,0-1-1 0 0,-1 1 1 0 0,0-1 0 0 0,1 1-1 0 0,-1 0 1 0 0,0 0 0 0 0,-1 1 0 0 0,1-1-1 0 0,0 0 1 0 0,-1 1 0 0 0,0 0-1 0 0,1 0 1 0 0,-1 0 0 0 0,0 0-1 0 0,0 1 1 0 0,0-1 0 0 0,0 1-1 0 0,0 0 1 0 0,-1 1 0 0 0,1-1-1 0 0,0 0 1 0 0,0 1 0 0 0,-1 0-1 0 0,1 0 1 0 0,0 1 0 0 0,0-1-1 0 0,-1 1 1 0 0,1 0 0 0 0,0 0-1 0 0,-2 1-9 0 0,-7 2-19 0 0,0 1-1 0 0,1 1 1 0 0,-1 0 0 0 0,1 1-1 0 0,1 0 1 0 0,-1 1-1 0 0,1 0 1 0 0,1 1 0 0 0,-1 0-1 0 0,2 1 1 0 0,-1 0 0 0 0,1 0-1 0 0,-1 3 20 0 0,4-6-8 0 0,0-1-1 0 0,1 1 0 0 0,0 0 1 0 0,0 0-1 0 0,1 0 0 0 0,0 1 1 0 0,0 0-1 0 0,1-1 0 0 0,0 1 1 0 0,0 1-1 0 0,1-1 1 0 0,0 0-1 0 0,0 1 0 0 0,1-1 1 0 0,0 1-1 0 0,0-1 0 0 0,1 1 1 0 0,0-1-1 0 0,2 6 9 0 0,1-8-6 0 0,0-1 1 0 0,1 1-1 0 0,0-1 0 0 0,0 0 0 0 0,0 0 0 0 0,0 0 1 0 0,1-1-1 0 0,0 1 0 0 0,0-1 0 0 0,0 0 1 0 0,1-1-1 0 0,-1 1 0 0 0,1-1 0 0 0,0 0 0 0 0,0-1 1 0 0,0 1-1 0 0,0-1 0 0 0,0 0 0 0 0,1-1 1 0 0,-1 1-1 0 0,6-1 6 0 0,197 12-1899 0 0,-150-21-1027 0 0,-35 2-1157 0 0,-8 2-1474 0 0,-2 3-6351 0 0</inkml:trace>
  <inkml:trace contextRef="#ctx0" brushRef="#br1" timeOffset="-151673.574">12331 4072 8642 0 0,'0'0'1908'0'0,"0"0"-505"0"0,0 0 26 0 0,0 0 347 0 0,0 0 302 0 0,0 0 6 0 0,0 0-261 0 0,0 0-322 0 0,0 0-324 0 0,0 0-246 0 0,0 0-176 0 0,0 0-116 0 0,22-19-87 0 0,66-60-104 0 0,-3-25 535 0 0,25-57-323 0 0,-99 135-585 0 0,-10 25-53 0 0,-1 1-10 0 0,-2 12-132 0 0,-17 90 12 0 0,19-96 102 0 0,0 0-1 0 0,0-1 1 0 0,0 1-1 0 0,0 0 1 0 0,1-1-1 0 0,0 1 1 0 0,0-1-1 0 0,1 1 1 0 0,0-1-1 0 0,0 1 1 0 0,0-1-1 0 0,0 0 1 0 0,1 0-1 0 0,0 0 1 0 0,0 0-1 0 0,0-1 1 0 0,0 1-1 0 0,1-1 1 0 0,0 0-1 0 0,0 0 1 0 0,0 0-1 0 0,0 0 1 0 0,1-1-1 0 0,3 3 7 0 0,0-3 20 0 0,-1-1-1 0 0,0 1 1 0 0,0-1-1 0 0,1-1 1 0 0,-1 1-1 0 0,1-1 0 0 0,-1-1 1 0 0,1 1-1 0 0,0-1 1 0 0,-1-1-1 0 0,1 1 1 0 0,-1-1-1 0 0,1-1 1 0 0,-1 1-1 0 0,1-1 1 0 0,-1-1-1 0 0,0 1 1 0 0,6-4-20 0 0,3-4 77 0 0,0-1-1 0 0,-1 0 1 0 0,0-1 0 0 0,-1-1 0 0 0,-1 0-1 0 0,0-1 1 0 0,-1-1 0 0 0,0 1 0 0 0,-1-2-1 0 0,-1 0 1 0 0,5-9-77 0 0,29-52-2355 0 0,-42 71 600 0 0,-1 2-6403 0 0,0 3-4682 0 0</inkml:trace>
  <inkml:trace contextRef="#ctx0" brushRef="#br1" timeOffset="-151285.815">13465 3178 15771 0 0,'0'0'1577'0'0,"0"0"-356"0"0,0 0-83 0 0,0 0 43 0 0,0 0-60 0 0,0 0-182 0 0,0 0-290 0 0,0 0-189 0 0,0 0-44 0 0,0 0 19 0 0,0 0 33 0 0,0 0 14 0 0,0 0-24 0 0,-3 22 1983 0 0,1 70-2040 0 0,2-10-152 0 0,1 12-78 0 0,-3 0 0 0 0,-13 73-171 0 0,-17 22 45 0 0,22-175-1810 0 0,-6-28-4757 0 0,9 7 257 0 0,3 3-5664 0 0</inkml:trace>
  <inkml:trace contextRef="#ctx0" brushRef="#br1" timeOffset="-151046.021">13150 3671 13435 0 0,'0'0'2650'0'0,"0"0"-1117"0"0,0 0-356 0 0,0 0 156 0 0,0 0 40 0 0,0 0-110 0 0,0 0-133 0 0,0 0-196 0 0,35 0-166 0 0,111 0-156 0 0,28 0 352 0 0,-14 29-1416 0 0,-95-6-7933 0 0,-58-20-3597 0 0</inkml:trace>
  <inkml:trace contextRef="#ctx0" brushRef="#br1" timeOffset="-150416.895">13767 3829 8138 0 0,'0'0'1259'0'0,"0"0"-123"0"0,0 0 350 0 0,0 0 257 0 0,0 0 52 0 0,0 0-75 0 0,0 0-136 0 0,0 0-165 0 0,0 0-136 0 0,0 0-149 0 0,0 0-158 0 0,0 0-132 0 0,32 2-129 0 0,101 4-97 0 0,-76-15 144 0 0,-49 4-575 0 0,-3 2-114 0 0,0 1-1 0 0,1-1 1 0 0,-1 0 0 0 0,-1-1-1 0 0,1 1 1 0 0,0-1-1 0 0,-1 0 1 0 0,0 0 0 0 0,0-1-1 0 0,0 1 1 0 0,0-1-1 0 0,-1 0 1 0 0,0 0 0 0 0,0 0-1 0 0,0 0 1 0 0,0 0-1 0 0,-1-1 1 0 0,0 1 0 0 0,0-1-1 0 0,-1 1 1 0 0,1-1 0 0 0,-1 0-1 0 0,0 0 1 0 0,-1 0-1 0 0,0 0 1 0 0,0 0 0 0 0,0 1-1 0 0,0-1 1 0 0,-1-1-73 0 0,-2 3-2 0 0,0-1-1 0 0,0 1 1 0 0,-1 0 0 0 0,1 1 0 0 0,-1-1-1 0 0,0 1 1 0 0,0-1 0 0 0,0 1 0 0 0,0 0-1 0 0,0 1 1 0 0,-1-1 0 0 0,1 1-1 0 0,-1 0 1 0 0,0 0 0 0 0,0 0 0 0 0,0 1-1 0 0,0-1 1 0 0,0 1 0 0 0,0 0 0 0 0,0 1-1 0 0,0-1 1 0 0,0 1 0 0 0,0 0 0 0 0,0 1-1 0 0,0-1 1 0 0,-4 2 2 0 0,-5 2-44 0 0,1 1 0 0 0,0 0 0 0 0,0 2 0 0 0,1-1 0 0 0,0 1 0 0 0,0 1-1 0 0,0 0 1 0 0,1 1 0 0 0,1 0 0 0 0,-1 1 0 0 0,1 0 0 0 0,1 1 0 0 0,0-1 0 0 0,-1 4 44 0 0,3-5-40 0 0,0-1 0 0 0,1 1 1 0 0,0 0-1 0 0,0 0 0 0 0,1 1 1 0 0,0 0-1 0 0,1 0 0 0 0,0 0 1 0 0,1 0-1 0 0,0 1 1 0 0,1-1-1 0 0,0 1 0 0 0,0-1 1 0 0,1 1-1 0 0,0 8 40 0 0,4-15-1 0 0,-1 0 0 0 0,1 1 0 0 0,0-1 0 0 0,0 0-1 0 0,1 0 1 0 0,-1 0 0 0 0,1-1 0 0 0,0 1 0 0 0,0-1 0 0 0,0 0 0 0 0,0 0 0 0 0,0 0 0 0 0,1-1 0 0 0,-1 0 0 0 0,1 0 0 0 0,0 0-1 0 0,0 0 1 0 0,0 0 0 0 0,-1-1 0 0 0,2 0 0 0 0,-1 0 0 0 0,0-1 0 0 0,0 1 0 0 0,0-1 0 0 0,0 0 0 0 0,0 0 0 0 0,3-1 1 0 0,24 4 84 0 0,1-1 0 0 0,-1-2 0 0 0,1-1 0 0 0,-1-2 0 0 0,0 0 0 0 0,1-3 0 0 0,-2 0 0 0 0,1-3 0 0 0,5-2-84 0 0,-11 2 90 0 0,-1-1 1 0 0,0-1-1 0 0,0-1 1 0 0,-1-2-1 0 0,-1 0 0 0 0,0-1 1 0 0,-1-2-1 0 0,0 0 1 0 0,-2-1-1 0 0,0-1 1 0 0,2-5-91 0 0,-12 13 37 0 0,-3 4-6 0 0,0 0 0 0 0,0-1-1 0 0,-1 1 1 0 0,0-2 0 0 0,0 1 0 0 0,-1 0-1 0 0,0-1 1 0 0,-1 0 0 0 0,0-1 0 0 0,0 1-1 0 0,-1 0 1 0 0,0-1 0 0 0,0 0 0 0 0,-1 0-1 0 0,0-7-30 0 0,-1 15 7 0 0,-1-1 0 0 0,1 0 0 0 0,-1 0 0 0 0,0 0 0 0 0,0 0-1 0 0,0 0 1 0 0,0 0 0 0 0,0 0 0 0 0,0 1 0 0 0,-1-1 0 0 0,0 0-1 0 0,0 0 1 0 0,1 0 0 0 0,-1 0 0 0 0,-1 1 0 0 0,1-1 0 0 0,0 1-1 0 0,-1-1 1 0 0,1 1 0 0 0,-1-1 0 0 0,0 1 0 0 0,0 0 0 0 0,0 0 0 0 0,0 0-1 0 0,0 0 1 0 0,0 0 0 0 0,-1 0 0 0 0,1 0 0 0 0,-1 1 0 0 0,1-1-1 0 0,-1 1 1 0 0,0 0 0 0 0,1 0 0 0 0,-1 0 0 0 0,0 0 0 0 0,0 0-1 0 0,0 1 1 0 0,1-1 0 0 0,-4 1-7 0 0,2-1-8 0 0,1 1-1 0 0,-1-1 1 0 0,0 1 0 0 0,0 0-1 0 0,0 0 1 0 0,0 0 0 0 0,0 1-1 0 0,0 0 1 0 0,0-1 0 0 0,0 1-1 0 0,1 1 1 0 0,-1-1 0 0 0,0 0 0 0 0,1 1-1 0 0,-1 0 1 0 0,1 0 0 0 0,-1 0-1 0 0,1 0 1 0 0,0 1 0 0 0,0-1-1 0 0,0 1 1 0 0,0 0 0 0 0,0-1-1 0 0,1 1 1 0 0,-1 1 0 0 0,1-1-1 0 0,0 0 1 0 0,0 1 0 0 0,0-1-1 0 0,1 1 1 0 0,-1-1 0 0 0,1 1-1 0 0,-1 0 1 0 0,1 0 0 0 0,1-1-1 0 0,-1 1 1 0 0,0 0 0 0 0,1 0-1 0 0,0 0 1 0 0,0 0 0 0 0,0 0-1 0 0,0 0 1 0 0,1 0 0 0 0,-1 0-1 0 0,1 0 9 0 0,4 1 3 0 0,-1 1 0 0 0,2-1 0 0 0,-1 0-1 0 0,0 0 1 0 0,1 0 0 0 0,0-1 0 0 0,0 1-1 0 0,0-2 1 0 0,0 1 0 0 0,1-1 0 0 0,0 0-1 0 0,0 0 1 0 0,-1 0 0 0 0,1-1 0 0 0,6 1-3 0 0,13 6 26 0 0,-22-7-20 0 0,1-1 5 0 0,-1 0 1 0 0,0 0 0 0 0,0 0-1 0 0,0 0 1 0 0,0 1 0 0 0,0 0-1 0 0,0 0 1 0 0,0 0 0 0 0,0 1-1 0 0,0-1 1 0 0,-1 1 0 0 0,0 0-1 0 0,1 0 1 0 0,-1 0 0 0 0,0 0-1 0 0,0 0 1 0 0,-1 1 0 0 0,1-1-1 0 0,-1 1 1 0 0,0 0-1 0 0,0 0 1 0 0,0 0 0 0 0,0 0-1 0 0,-1 0 1 0 0,1 0 0 0 0,-1 1-1 0 0,0 3-11 0 0,-26 100 373 0 0,20-96-309 0 0,2 19-1089 0 0,4-21-9050 0 0,-1-10-2611 0 0</inkml:trace>
  <inkml:trace contextRef="#ctx0" brushRef="#br1" timeOffset="-149909.619">14862 3748 7682 0 0,'0'0'2535'0'0,"0"0"-485"0"0,0 0-254 0 0,0 0-102 0 0,0 0-157 0 0,0 0-296 0 0,0 0-328 0 0,0 0-170 0 0,0 0 2 0 0,0 0 93 0 0,0 0 44 0 0,0 0-65 0 0,0 0-109 0 0,21-1-94 0 0,127-12 785 0 0,7 5-1536 0 0,-129 8-1367 0 0,-23 3-9925 0 0,-2-2-1111 0 0</inkml:trace>
  <inkml:trace contextRef="#ctx0" brushRef="#br1" timeOffset="-149150.091">15422 3660 6785 0 0,'0'0'4061'0'0,"0"0"-2090"0"0,0 0-849 0 0,0 0-44 0 0,0 0 59 0 0,0 0-10 0 0,0 0-119 0 0,0 0-221 0 0,0 0-191 0 0,0 0-134 0 0,0 0-126 0 0,0 0-95 0 0,-15 28-77 0 0,-44 88-67 0 0,34-44-32 0 0,25-56-60 0 0,-1-11 2 0 0,0-1 0 0 0,0 1 0 0 0,1-1 1 0 0,0 1-1 0 0,-1 0 0 0 0,2-1 0 0 0,-1 1 0 0 0,0 0 0 0 0,1-1 1 0 0,0 1-1 0 0,0-1 0 0 0,1 1 0 0 0,-1-1 0 0 0,1 0 0 0 0,0 1 1 0 0,0-1-1 0 0,0 0 0 0 0,1 0 0 0 0,-1-1 0 0 0,1 1 0 0 0,0 0 1 0 0,0-1-1 0 0,0 1 0 0 0,1-1 0 0 0,-1 0 0 0 0,1 0 1 0 0,0-1-1 0 0,0 1 0 0 0,0-1 0 0 0,0 0 0 0 0,0 0 0 0 0,0 0 1 0 0,0 0-1 0 0,1-1 0 0 0,-1 1 0 0 0,1-1 0 0 0,2 0-7 0 0,2 0 148 0 0,-1-1 0 0 0,1 0 0 0 0,0 0 0 0 0,-1 0 0 0 0,1-1 0 0 0,-1-1 0 0 0,1 0 0 0 0,-1 0 0 0 0,0 0 1 0 0,0-1-1 0 0,0 0 0 0 0,0-1 0 0 0,0 0 0 0 0,-1 0 0 0 0,1 0 0 0 0,-1-1 0 0 0,0 0 0 0 0,-1-1 0 0 0,1 1 0 0 0,-1-1 0 0 0,0-1 0 0 0,-1 1 0 0 0,1-1 0 0 0,-1 0 0 0 0,-1 0 0 0 0,1-1 0 0 0,-1 1 0 0 0,0-1 0 0 0,2-7-148 0 0,-2 4-1 0 0,1 0 1 0 0,-2-1-1 0 0,0 0 1 0 0,0 0-1 0 0,-1 0 0 0 0,0 0 1 0 0,-1 0-1 0 0,-1 0 0 0 0,0 0 1 0 0,0 0-1 0 0,-1 0 0 0 0,-1 0 1 0 0,0 0-1 0 0,-1 0 0 0 0,0 0 1 0 0,0 0-1 0 0,-1 1 1 0 0,-1 0-1 0 0,0 0 0 0 0,-1 0 1 0 0,0 0-1 0 0,0 1 0 0 0,-1 0 1 0 0,-1 1-1 0 0,0-1 0 0 0,0 1 1 0 0,0 1-1 0 0,-1-1 0 0 0,-1 2 1 0 0,4 4-84 0 0,0 0 0 0 0,0 0 0 0 0,0 1 0 0 0,-1 0 0 0 0,1 0 0 0 0,-1 1 0 0 0,1-1 0 0 0,-1 2 0 0 0,0-1 0 0 0,1 1 0 0 0,-1 0 0 0 0,0 0 0 0 0,1 1 0 0 0,-1-1 0 0 0,-3 2 84 0 0,11-2-9 0 0,-1 0 0 0 0,0 0 1 0 0,1 0-1 0 0,-1 0 0 0 0,1 0 0 0 0,-1 0 0 0 0,0 1 0 0 0,1-1 0 0 0,-1 0 0 0 0,1 0 0 0 0,-1 0 1 0 0,0 0-1 0 0,1 0 0 0 0,-1 1 0 0 0,0-1 0 0 0,1 0 0 0 0,-1 0 0 0 0,0 1 0 0 0,1-1 0 0 0,-1 0 1 0 0,0 1-1 0 0,0-1 0 0 0,1 0 0 0 0,-1 0 0 0 0,0 1 0 0 0,0-1 0 0 0,1 1 0 0 0,-1-1 0 0 0,0 0 0 0 0,0 1 1 0 0,0-1-1 0 0,0 0 0 0 0,0 1 0 0 0,0-1 0 0 0,0 1 0 0 0,0-1 0 0 0,0 0 0 0 0,0 1 0 0 0,0-1 1 0 0,0 1-1 0 0,0-1 0 0 0,0 1 0 0 0,0-1 0 0 0,0 0 0 0 0,0 1 0 0 0,0-1 0 0 0,0 0 0 0 0,-1 1 1 0 0,1-1-1 0 0,0 1 0 0 0,0-1 0 0 0,0 0 0 0 0,-1 0 0 0 0,1 1 0 0 0,0-1 0 0 0,-1 0 0 0 0,1 1 1 0 0,0-1-1 0 0,0 0 0 0 0,-1 0 9 0 0,21-1 167 0 0,0-2 1 0 0,0 0 0 0 0,-1-1-1 0 0,1-1 1 0 0,-1-1 0 0 0,0-1-1 0 0,0-1 1 0 0,-1 0-1 0 0,0-1 1 0 0,-1-1 0 0 0,0-1-1 0 0,0 0 1 0 0,-1-1 0 0 0,-1-1-1 0 0,0-1 1 0 0,10-11-168 0 0,-24 25 4 0 0,19-18 137 0 0,0-1 0 0 0,-1 0 0 0 0,0-1 0 0 0,-2-1 0 0 0,0-1 1 0 0,-1-2-142 0 0,-2 3 87 0 0,-2 0 0 0 0,0-1 0 0 0,-1-1 0 0 0,-1 0 0 0 0,-1 0 0 0 0,-2-1 0 0 0,1-2-87 0 0,1 135-211 0 0,5 38 154 0 0,7-1 0 0 0,7 4 57 0 0,29 216-285 0 0,-48-268 234 0 0,-4-1 0 0 0,-7 91 51 0 0,1-181 14 0 0,-1 0 1 0 0,0 0-1 0 0,0 0 1 0 0,0 0 0 0 0,-1 0-1 0 0,0-1 1 0 0,0 1-1 0 0,0-1 1 0 0,-1 0-1 0 0,0 0 1 0 0,0 0-1 0 0,-1-1 1 0 0,0 1-1 0 0,0-1 1 0 0,0 0 0 0 0,0-1-1 0 0,-1 1 1 0 0,0-1-1 0 0,0 0 1 0 0,0 0-1 0 0,0-1 1 0 0,-1 0-1 0 0,1 0 1 0 0,-1 0 0 0 0,0-1-1 0 0,0 0 1 0 0,0 0-1 0 0,0-1 1 0 0,0 0-1 0 0,0 0 1 0 0,0-1-1 0 0,0 0 1 0 0,0 0-1 0 0,-1-1 1 0 0,1 1 0 0 0,0-1-1 0 0,0-1 1 0 0,0 0-1 0 0,0 0 1 0 0,1 0-1 0 0,-1-1 1 0 0,0 0-1 0 0,1 0 1 0 0,0 0-1 0 0,0-1 1 0 0,0 0 0 0 0,0 0-1 0 0,0-1 1 0 0,1 0-1 0 0,0 0 1 0 0,0 0-1 0 0,0 0 1 0 0,1-1-1 0 0,-1 0 1 0 0,-2-5-15 0 0,4-1 9 0 0,1 0 0 0 0,0 1 1 0 0,1-1-1 0 0,0 0 0 0 0,1 0 0 0 0,0 0 0 0 0,1 0 1 0 0,0 0-1 0 0,1 0 0 0 0,0 1 0 0 0,1-1 0 0 0,0 1 1 0 0,1-1-1 0 0,0 1 0 0 0,1 0 0 0 0,0 1 0 0 0,1-1 0 0 0,0 1 1 0 0,3-4-10 0 0,123-192-642 0 0,-64 129-7354 0 0,-55 65-4277 0 0</inkml:trace>
  <inkml:trace contextRef="#ctx0" brushRef="#br1" timeOffset="-148554.448">16329 3863 6233 0 0,'0'0'2498'0'0,"0"0"-371"0"0,0 0-186 0 0,0 0-74 0 0,0 0-199 0 0,0 0-332 0 0,0 0-307 0 0,0 0-196 0 0,0 0-65 0 0,0 0-17 0 0,0 0-53 0 0,0 0-89 0 0,0 0-89 0 0,19-9-84 0 0,59-26-69 0 0,2 22 398 0 0,-58 14-692 0 0,115-1-601 0 0,-108 0-3724 0 0,0 0-4142 0 0,-19 0-2951 0 0</inkml:trace>
  <inkml:trace contextRef="#ctx0" brushRef="#br1" timeOffset="-142495.952">16858 3520 4969 0 0,'0'0'2297'0'0,"0"0"-401"0"0,0 0-298 0 0,0 0-139 0 0,0 0-115 0 0,0 0-187 0 0,0 0-238 0 0,0 0-200 0 0,0 0-97 0 0,0 0-53 0 0,0 0-33 0 0,14-11-5 0 0,45-37-22 0 0,-55 44-383 0 0,0 1 0 0 0,0 0 0 0 0,0 0 0 0 0,1 0 0 0 0,0 1 0 0 0,-1 0 0 0 0,1 0 0 0 0,0 0 0 0 0,0 0 0 0 0,0 1 0 0 0,0 0-1 0 0,1 0 1 0 0,-1 0 0 0 0,0 1 0 0 0,0-1 0 0 0,1 1 0 0 0,-1 1 0 0 0,3-1-126 0 0,9 1 395 0 0,-13 1-279 0 0,0 1 0 0 0,1-1 0 0 0,-1 1 0 0 0,-1 0 0 0 0,1 1 0 0 0,0-1 0 0 0,-1 0 1 0 0,1 1-1 0 0,-1 0 0 0 0,0 0 0 0 0,0 0 0 0 0,-1 0 0 0 0,1 1 0 0 0,-1-1 0 0 0,0 0 0 0 0,0 1 0 0 0,-1 0 0 0 0,1-1 0 0 0,-1 1 0 0 0,0 1-116 0 0,7 24 175 0 0,-2-1-1 0 0,-1 1 1 0 0,-1 0 0 0 0,-2 1-1 0 0,-1-1 1 0 0,-1 0 0 0 0,-3 18-175 0 0,-33 103 301 0 0,12-70-89 0 0,13-66 593 0 0,13-45-303 0 0,10-8-451 0 0,2 2 0 0 0,2 0 0 0 0,1 0 0 0 0,1 2 0 0 0,2 0 0 0 0,2 1 1 0 0,7-8-52 0 0,67-73 134 0 0,-39 67-83 0 0,-55 48-49 0 0,1 0 0 0 0,-1 0 1 0 0,0 1-1 0 0,0-1 0 0 0,-1 0 0 0 0,1 1 0 0 0,0-1 1 0 0,0 1-1 0 0,-1 0 0 0 0,1-1 0 0 0,-1 1 0 0 0,1 0 1 0 0,-1 0-1 0 0,0 0 0 0 0,1 0 0 0 0,-1 0 0 0 0,0 1 1 0 0,-1-1-1 0 0,1 0 0 0 0,0 0 0 0 0,-1 1 0 0 0,1-1 1 0 0,-1 0-1 0 0,0 1 0 0 0,1-1 0 0 0,-1 0 1 0 0,0 1-1 0 0,-1-1 0 0 0,1 2-2 0 0,10 223 255 0 0,-25-76-238 0 0,15-150-5 0 0,0-1-13 0 0,0 0 7 0 0,0 0 8 0 0,6-30 18 0 0,26-28-32 0 0,3 2 1 0 0,2 2 0 0 0,3 1 0 0 0,2 2 0 0 0,47-45-1 0 0,8 27-50 0 0,-95 69 51 0 0,-1 1-1 0 0,0 0 0 0 0,1 0 1 0 0,-1 0-1 0 0,0 0 0 0 0,0 0 0 0 0,0 0 1 0 0,0 0-1 0 0,0 0 0 0 0,0 0 1 0 0,0 1-1 0 0,0-1 0 0 0,0 0 1 0 0,0 1-1 0 0,-1-1 0 0 0,1 0 0 0 0,-1 1 1 0 0,1-1-1 0 0,-1 1 0 0 0,1-1 1 0 0,-1 1-1 0 0,0-1 0 0 0,0 1 0 0 0,0-1 1 0 0,0 1-1 0 0,0-1 0 0 0,0 1 1 0 0,0-1-1 0 0,0 1 0 0 0,-1-1 1 0 0,1 1-1 0 0,0-1 0 0 0,-1 1 0 0 0,0-1 1 0 0,0 2-1 0 0,1 3 12 0 0,-10 186 101 0 0,-25 6 110 0 0,27-121-2142 0 0,8-76 264 0 0,0-2-3485 0 0,1-1 1932 0 0,0 1 1242 0 0,0-2-10288 0 0</inkml:trace>
  <inkml:trace contextRef="#ctx0" brushRef="#br1" timeOffset="-141993.07">18343 3645 6201 0 0,'0'0'3617'0'0,"0"0"-1258"0"0,0 0-448 0 0,0 0 31 0 0,0 0-75 0 0,0 0-242 0 0,0 0-327 0 0,0 0-280 0 0,0 0-194 0 0,0 0-137 0 0,0 0-98 0 0,0 0-71 0 0,0 0-75 0 0,-32 15-61 0 0,-101 46-39 0 0,70-23 155 0 0,55-33-458 0 0,0 1 1 0 0,0 1 0 0 0,1-1-1 0 0,-1 1 1 0 0,2 0 0 0 0,-1 1-1 0 0,1-1 1 0 0,0 1 0 0 0,0 1-1 0 0,1-1 1 0 0,0 1 0 0 0,1 0-1 0 0,0 0 1 0 0,0 0 0 0 0,1 1-1 0 0,0-1 1 0 0,1 1 0 0 0,-1 6-41 0 0,3-14 2 0 0,0 0 0 0 0,0-1 0 0 0,1 1 1 0 0,-1 0-1 0 0,1 0 0 0 0,-1 0 0 0 0,1-1 1 0 0,-1 1-1 0 0,1 0 0 0 0,0 0 0 0 0,0-1 1 0 0,0 1-1 0 0,0-1 0 0 0,0 1 0 0 0,0-1 1 0 0,0 1-1 0 0,1-1 0 0 0,-1 0 0 0 0,0 0 1 0 0,1 1-1 0 0,-1-1 0 0 0,1 0 0 0 0,0 0 1 0 0,-1 0-1 0 0,1-1 0 0 0,0 1 0 0 0,-1 0 1 0 0,1-1-1 0 0,0 1 0 0 0,0-1 0 0 0,-1 1 1 0 0,1-1-1 0 0,0 0 0 0 0,0 0 0 0 0,0 0 1 0 0,0 0-1 0 0,0 0 0 0 0,-1 0 0 0 0,2 0-2 0 0,74-16 388 0 0,-48 1-232 0 0,0 0 0 0 0,0-2 1 0 0,-2-1-1 0 0,0-1 1 0 0,-1-1-1 0 0,-1-2-156 0 0,86-83 276 0 0,-108 142-140 0 0,-25 104-41 0 0,21-135-127 0 0,0-1 0 0 0,0 1-1 0 0,1-1 1 0 0,0 1 0 0 0,-1-1 0 0 0,2 1-1 0 0,-1-1 1 0 0,1 1 0 0 0,0-1-1 0 0,0 0 1 0 0,0 1 0 0 0,1-1 0 0 0,-1 0-1 0 0,2 0 1 0 0,-1 0 0 0 0,0 0 0 0 0,1 0-1 0 0,0 0 1 0 0,0-1 0 0 0,0 0 0 0 0,1 1-1 0 0,-1-1 1 0 0,1 0 0 0 0,0 0-1 0 0,0-1 1 0 0,1 1 0 0 0,-1-1 0 0 0,1 0-1 0 0,0 0 1 0 0,-1-1 0 0 0,1 0 0 0 0,0 1-1 0 0,1-1 1 0 0,-1-1 0 0 0,0 1 0 0 0,4 0 32 0 0,22-14-3695 0 0,-13-1-4466 0 0,-17 12 6903 0 0,6-6-10969 0 0</inkml:trace>
  <inkml:trace contextRef="#ctx0" brushRef="#br1" timeOffset="-141534.219">19021 3546 14211 0 0,'0'0'2507'0'0,"0"0"-469"0"0,0 0-275 0 0,0 0-231 0 0,0 0-285 0 0,0 0-297 0 0,0 0-259 0 0,0 0-169 0 0,0 0-101 0 0,0 0-71 0 0,-32 28-38 0 0,-98 87-33 0 0,54-55 384 0 0,68-55-556 0 0,6-4-81 0 0,0 0 0 0 0,0 0-1 0 0,0 0 1 0 0,0 0 0 0 0,0 0 0 0 0,0 0 0 0 0,0 1 0 0 0,0-1-1 0 0,1 0 1 0 0,-1 1 0 0 0,0 0 0 0 0,1-1 0 0 0,0 1 0 0 0,-1 0 0 0 0,1 0-1 0 0,0 0 1 0 0,0 0 0 0 0,0 0 0 0 0,0 0 0 0 0,0 0 0 0 0,0 0 0 0 0,0 0-1 0 0,1 1-25 0 0,49 11 22 0 0,-39-13-14 0 0,-1-1-5 0 0,0 0 0 0 0,-1 1 1 0 0,1 0-1 0 0,0 0 0 0 0,0 1 0 0 0,-1 0 0 0 0,1 1 0 0 0,-1-1 0 0 0,0 2 0 0 0,0-1 0 0 0,0 1 0 0 0,0 1 0 0 0,0-1 0 0 0,-1 1 0 0 0,0 1 0 0 0,6 5-3 0 0,-11-8 33 0 0,-1 1-1 0 0,1 0 1 0 0,-1-1 0 0 0,0 1 0 0 0,0 0-1 0 0,-1-1 1 0 0,1 1 0 0 0,-1 0 0 0 0,0 0-1 0 0,0 0 1 0 0,0-1 0 0 0,-1 1 0 0 0,1 0-1 0 0,-1 0 1 0 0,0-1 0 0 0,0 1-1 0 0,0 0 1 0 0,0-1 0 0 0,-1 1 0 0 0,1-1-1 0 0,-1 1 1 0 0,0-1 0 0 0,0 0 0 0 0,-2 3-33 0 0,-2 1 32 0 0,-1 0 0 0 0,0 0 0 0 0,0-1 0 0 0,0 0 0 0 0,-1 0 0 0 0,0-1 0 0 0,0 0 0 0 0,0 0 0 0 0,-1-1 0 0 0,1 0 0 0 0,-1 0 0 0 0,0-1 0 0 0,0 0 0 0 0,-1-1 0 0 0,1 0 0 0 0,0 0 0 0 0,-1-1 0 0 0,1 0 0 0 0,-1-1 0 0 0,0 0-32 0 0,8 0-47 0 0,1 0 0 0 0,0 0 0 0 0,-1 0 0 0 0,1 0 1 0 0,0-1-1 0 0,-1 1 0 0 0,1 0 0 0 0,0-1 0 0 0,0 1 1 0 0,-1-1-1 0 0,1 1 0 0 0,0-1 0 0 0,0 0 0 0 0,0 1 1 0 0,0-1-1 0 0,0 0 0 0 0,0 0 0 0 0,0 0 0 0 0,0 0 1 0 0,0 0-1 0 0,0 0 0 0 0,0 0 0 0 0,0 0 0 0 0,1 0 1 0 0,-1 0-1 0 0,0 0 0 0 0,1-1 0 0 0,-1 1 0 0 0,1 0 0 0 0,0 0 1 0 0,-1-1-1 0 0,1 1 0 0 0,0 0 0 0 0,0-1 0 0 0,0 1 1 0 0,0 0-1 0 0,0-1 0 0 0,0 1 0 0 0,0 0 0 0 0,0-1 1 0 0,0 0 46 0 0,33-43-9228 0 0,-22 37 2063 0 0,-4 0-4215 0 0</inkml:trace>
  <inkml:trace contextRef="#ctx0" brushRef="#br1" timeOffset="-141136.971">19488 3620 14523 0 0,'0'0'2318'0'0,"0"0"-530"0"0,0 0-306 0 0,0 0-198 0 0,0 0-234 0 0,0 0-226 0 0,0 0-152 0 0,0 0-98 0 0,0 0-64 0 0,0 0-36 0 0,0 0-58 0 0,0 0-57 0 0,-27 8-34 0 0,-85 25-37 0 0,37-1 362 0 0,73-32-642 0 0,1 0 1 0 0,0 0 0 0 0,-1 0-1 0 0,1 0 1 0 0,0 1 0 0 0,0-1-1 0 0,-1 0 1 0 0,1 0 0 0 0,0 1 0 0 0,0-1-1 0 0,-1 1 1 0 0,1-1 0 0 0,0 1-1 0 0,0 0 1 0 0,0-1 0 0 0,0 1-1 0 0,0 0 1 0 0,0 0 0 0 0,0 0 0 0 0,0 0-1 0 0,0 0 1 0 0,0 0 0 0 0,1 0-1 0 0,-1 0 1 0 0,0 0 0 0 0,1 0-1 0 0,-1 0 1 0 0,0 0 0 0 0,1 1 0 0 0,0-1-1 0 0,-1 0 1 0 0,1 0 0 0 0,0 1-1 0 0,-1-1 1 0 0,1 0 0 0 0,0 1-1 0 0,0-1 1 0 0,0 0 0 0 0,0 1 0 0 0,0-1-1 0 0,1 0 1 0 0,-1 0 0 0 0,0 1-1 0 0,0-1 1 0 0,1 0 0 0 0,-1 0-1 0 0,1 1 1 0 0,-1-1 0 0 0,1 0 0 0 0,0 0-1 0 0,-1 0 1 0 0,1 0 0 0 0,0 0-1 0 0,0 0 1 0 0,0 0 0 0 0,0 0 0 0 0,0 0-1 0 0,0 0 1 0 0,0-1 0 0 0,0 1-1 0 0,0 0-8 0 0,29 13 58 0 0,-23-12-31 0 0,0 0 0 0 0,-1 1 0 0 0,1 0 0 0 0,-1 0 0 0 0,0 1 0 0 0,0 0 0 0 0,0 0-1 0 0,-1 0 1 0 0,1 1 0 0 0,-1-1 0 0 0,0 1 0 0 0,0 1 0 0 0,-1-1 0 0 0,0 1 0 0 0,4 4-27 0 0,-6-5 57 0 0,0-1 1 0 0,0 1-1 0 0,-1 0 1 0 0,1 0-1 0 0,-1 0 1 0 0,0 0-1 0 0,0 0 1 0 0,-1 0-1 0 0,0 0 1 0 0,1 0-1 0 0,-2 0 1 0 0,1 0-1 0 0,-1 0 1 0 0,1 0 0 0 0,-1 0-1 0 0,-1 0 1 0 0,1 0-1 0 0,-1 0 1 0 0,1-1-1 0 0,-2 1 1 0 0,1-1-1 0 0,0 1 1 0 0,-1-1-1 0 0,0 0 1 0 0,0 1-1 0 0,0-2 1 0 0,0 1-1 0 0,-1 0 1 0 0,1-1-1 0 0,-1 1 1 0 0,-1 0-58 0 0,-1 1 24 0 0,1 1-1 0 0,-1-1 1 0 0,0 0 0 0 0,0 0-1 0 0,0-1 1 0 0,-1 0 0 0 0,0 0-1 0 0,1 0 1 0 0,-1-1 0 0 0,-1 0 0 0 0,1-1-1 0 0,0 1 1 0 0,-1-1 0 0 0,1-1-1 0 0,-1 0 1 0 0,1 0 0 0 0,-1 0 0 0 0,-5-1-24 0 0,11 1-76 0 0,0-1-1 0 0,0 0 1 0 0,0 0 0 0 0,0 0 0 0 0,0 0 0 0 0,0 0 0 0 0,1-1 0 0 0,-1 1 0 0 0,0-1 0 0 0,0 1 0 0 0,0-1 0 0 0,0 1 0 0 0,0-1 0 0 0,1 0 0 0 0,-1 0 0 0 0,0 0 0 0 0,1 0 0 0 0,-1 0-1 0 0,0-1 1 0 0,1 1 0 0 0,0 0 0 0 0,-1-1 0 0 0,1 1 0 0 0,0-1 0 0 0,-1 1 0 0 0,1-1 0 0 0,0 0 0 0 0,0 1 0 0 0,1-1 0 0 0,-1 0 0 0 0,0 0 0 0 0,0-1 76 0 0,-6-9-2678 0 0,4 7-459 0 0,0 0-3672 0 0,1 0-5959 0 0</inkml:trace>
  <inkml:trace contextRef="#ctx0" brushRef="#br1" timeOffset="-134424.149">20674 3679 0 0 0,'0'0'671'0'0,"0"0"236"0"0,0 0 308 0 0,0 0 345 0 0,0 0 223 0 0,0 0-4 0 0,0 0-199 0 0,0 0-246 0 0,0 0-219 0 0,0 0-160 0 0,2-2-96 0 0,-4-14 7507 0 0,-21 4-6398 0 0,-33 1-1784 0 0,-66 25 733 0 0,30 27-449 0 0,80-31-333 0 0,-5 25 119 0 0,18-29-238 0 0,1 1 0 0 0,1-1 1 0 0,-1 0-1 0 0,1 0 0 0 0,0 0 1 0 0,0 0-1 0 0,1-1 0 0 0,-1 1 1 0 0,1-1-1 0 0,1 0 0 0 0,-1 0 1 0 0,1 0-1 0 0,-1-1 0 0 0,1 1 1 0 0,1-1-1 0 0,-1 0 0 0 0,1-1 1 0 0,-1 1-1 0 0,1-1 1 0 0,1 0-17 0 0,17 14 59 0 0,126 90 281 0 0,-147-105-305 0 0,0 0 0 0 0,0 0 0 0 0,0 1 0 0 0,0-1-1 0 0,-1 1 1 0 0,1 0 0 0 0,-1 0 0 0 0,1 0-1 0 0,-1 0 1 0 0,0 0 0 0 0,0 0 0 0 0,-1 1 0 0 0,1-1-1 0 0,-1 1 1 0 0,1-1 0 0 0,-1 1 0 0 0,0-1 0 0 0,-1 1-1 0 0,1 0 1 0 0,0 0 0 0 0,-1-1 0 0 0,0 1-1 0 0,0 0 1 0 0,0 0 0 0 0,-1-1 0 0 0,1 1 0 0 0,-1 0-1 0 0,0 0 1 0 0,0-1 0 0 0,0 1 0 0 0,0-1 0 0 0,0 1-1 0 0,-1-1 1 0 0,0 1 0 0 0,0-1 0 0 0,-2 3-35 0 0,-7 4 65 0 0,-1-1-1 0 0,0-1 1 0 0,-1 1 0 0 0,0-2 0 0 0,0 0 0 0 0,0 0 0 0 0,-1-1 0 0 0,0-1 0 0 0,0-1 0 0 0,-1 0 0 0 0,1 0-1 0 0,-7-1-64 0 0,14-1 9 0 0,1-1 0 0 0,-1 0 0 0 0,1-1 0 0 0,-1 0 0 0 0,1 0 0 0 0,-1 0 0 0 0,1-1 0 0 0,-1 0 0 0 0,1 0-1 0 0,-1 0 1 0 0,1-1 0 0 0,0 0 0 0 0,0 0 0 0 0,0-1 0 0 0,0 0 0 0 0,0 0 0 0 0,0 0 0 0 0,0-1-9 0 0,6 3-131 0 0,-1-1 0 0 0,1 1 0 0 0,0-1 0 0 0,-1 0 0 0 0,1 1 0 0 0,0-1 0 0 0,0 1 0 0 0,0-1 0 0 0,0 0 0 0 0,0 1 0 0 0,0-1 0 0 0,1 1 1 0 0,-1-1-1 0 0,0 1 0 0 0,1-1 0 0 0,-1 0 0 0 0,1 1 0 0 0,0 0 0 0 0,-1-1 0 0 0,1 1 0 0 0,0-1 0 0 0,0 1 0 0 0,0 0 0 0 0,0-1 0 0 0,0 1 1 0 0,0 0-1 0 0,0 0 0 0 0,1 0 0 0 0,-1 0 0 0 0,0 0 0 0 0,1 0 0 0 0,-1 0 0 0 0,0 1 0 0 0,1-1 0 0 0,-1 0 0 0 0,1 1 0 0 0,-1-1 0 0 0,1 1 1 0 0,0 0-1 0 0,-1-1 0 0 0,2 1 131 0 0,5-4-1432 0 0,16-6-8308 0 0,-12 6-2320 0 0</inkml:trace>
  <inkml:trace contextRef="#ctx0" brushRef="#br1" timeOffset="-133586.611">21027 3796 8026 0 0,'0'0'1857'0'0,"0"0"-428"0"0,0 0-150 0 0,0 0 100 0 0,0 0 32 0 0,0 0-134 0 0,0 0-275 0 0,0 0-311 0 0,0 0-227 0 0,0 0-132 0 0,0 0-58 0 0,0 0 5 0 0,-7 6 31 0 0,-23 18-2 0 0,9 21 563 0 0,13-14-621 0 0,2-1 0 0 0,1 1 0 0 0,1 0 0 0 0,1 0 0 0 0,2 1 0 0 0,2 16-250 0 0,-2-45 50 0 0,1 0 0 0 0,0 1 0 0 0,0-1 0 0 0,0 0-1 0 0,0 0 1 0 0,0 0 0 0 0,0 1 0 0 0,1-1 0 0 0,-1 0 0 0 0,1 0 0 0 0,0 0 0 0 0,0 0 0 0 0,0 0 0 0 0,1 0 0 0 0,-1 0 0 0 0,1 0 0 0 0,0 0 0 0 0,-1-1 0 0 0,1 1-1 0 0,0-1 1 0 0,1 1 0 0 0,-1-1 0 0 0,0 0 0 0 0,1 0 0 0 0,-1 0 0 0 0,1 0 0 0 0,0 0 0 0 0,-1 0 0 0 0,1-1 0 0 0,0 1 0 0 0,0-1 0 0 0,0 0 0 0 0,0 0-1 0 0,0 0 1 0 0,0 0 0 0 0,1-1 0 0 0,-1 1 0 0 0,0-1 0 0 0,0 0 0 0 0,0 0 0 0 0,1 0 0 0 0,-1 0 0 0 0,0-1 0 0 0,0 1 0 0 0,0-1 0 0 0,1 0 0 0 0,-1 0-1 0 0,0 0 1 0 0,0 0 0 0 0,1-1-50 0 0,6-7 144 0 0,-1 0 0 0 0,-1-1 0 0 0,0 0 0 0 0,0 0-1 0 0,-1-1 1 0 0,0 0 0 0 0,-1 0 0 0 0,0 0-1 0 0,-1-1 1 0 0,0 0 0 0 0,0-4-144 0 0,72-178 399 0 0,-29 131-335 0 0,-32 88-166 0 0,-5 21 159 0 0,-2 1 0 0 0,-2 0 0 0 0,-2 0 1 0 0,-2 39-58 0 0,-2-7 53 0 0,0 13-30 0 0,-4 0 1 0 0,-10 57-24 0 0,8-109 22 0 0,-1 0 0 0 0,-3 0 0 0 0,0-1 0 0 0,-3 0 1 0 0,-2-1-1 0 0,-6 12-22 0 0,19-46 12 0 0,-1 0 0 0 0,0 0 1 0 0,0-1-1 0 0,0 1 0 0 0,-1 0 0 0 0,1-1 1 0 0,-1 0-1 0 0,0 1 0 0 0,0-1 0 0 0,0 0 0 0 0,0 0 1 0 0,0-1-1 0 0,-1 1 0 0 0,1-1 0 0 0,-1 0 1 0 0,0 0-1 0 0,0 0 0 0 0,0 0 0 0 0,0 0 1 0 0,0-1-1 0 0,0 0 0 0 0,0 0 0 0 0,-4 1-12 0 0,3-2 15 0 0,0 0 0 0 0,-1 0 0 0 0,1-1 0 0 0,0 0 0 0 0,-1 0 0 0 0,1 0 0 0 0,0 0 0 0 0,0-1 0 0 0,0 0 0 0 0,0 0 0 0 0,0 0 0 0 0,1-1 0 0 0,-1 1 0 0 0,0-1-1 0 0,1 0 1 0 0,0-1 0 0 0,0 1 0 0 0,0-1 0 0 0,0 1 0 0 0,1-1 0 0 0,-1 0 0 0 0,1-1 0 0 0,0 1 0 0 0,0-1-15 0 0,-2-4 2 0 0,0-1 0 0 0,0 0 0 0 0,1 0 0 0 0,1 0 0 0 0,-1-1 0 0 0,2 1-1 0 0,-1-1 1 0 0,2 0 0 0 0,-1 0 0 0 0,2 1 0 0 0,-1-1 0 0 0,1 0 0 0 0,1 0 0 0 0,0 0 0 0 0,1 0 0 0 0,0 1 0 0 0,0-1-1 0 0,1 1 1 0 0,0-1 0 0 0,1 1 0 0 0,0 0 0 0 0,1 0 0 0 0,5-8-2 0 0,98-120-428 0 0,-83 112-491 0 0,48-43-1579 0 0,-47 48-2746 0 0,1 4-4390 0 0,-15 9 83 0 0</inkml:trace>
  <inkml:trace contextRef="#ctx0" brushRef="#br1" timeOffset="-133006.85">21863 3782 9674 0 0,'0'0'2699'0'0,"0"0"-918"0"0,0 0-350 0 0,0 0-19 0 0,0 0-52 0 0,0 0-165 0 0,0 0-215 0 0,0 0-221 0 0,0 0-151 0 0,0 0-74 0 0,0 0-66 0 0,0 0-51 0 0,0 0-37 0 0,-19 3-17 0 0,-61 13-8 0 0,3 9 878 0 0,38-3-528 0 0,26-7-607 0 0,13-11-78 0 0,1-1 0 0 0,0 1 0 0 0,0-1 0 0 0,0 0 0 0 0,1 1 0 0 0,-1-1 0 0 0,1 0 0 0 0,0 0 0 0 0,0 0-1 0 0,0 0 1 0 0,0 0 0 0 0,1 0 0 0 0,-1-1 0 0 0,1 1 0 0 0,-1-1 0 0 0,1 1 0 0 0,0-1 0 0 0,0 0 0 0 0,0 0 0 0 0,0-1-1 0 0,0 1 1 0 0,1-1 0 0 0,-1 1 0 0 0,0-1 0 0 0,1 0 0 0 0,-1 0 0 0 0,1 0 0 0 0,-1-1 0 0 0,1 1 0 0 0,0-1 0 0 0,-1 0-1 0 0,1 0 1 0 0,-1 0 0 0 0,2-1-20 0 0,17 6 141 0 0,-17-4-95 0 0,0 0 1 0 0,0 1-1 0 0,0-1 0 0 0,-1 1 1 0 0,1 0-1 0 0,-1 0 0 0 0,1 1 1 0 0,-1-1-1 0 0,0 1 1 0 0,0 0-1 0 0,0 0 0 0 0,0 0 1 0 0,0 1-1 0 0,-1-1 0 0 0,0 1 1 0 0,1 0-1 0 0,-1 0 1 0 0,-1 0-1 0 0,1 0 0 0 0,0 0 1 0 0,-1 1-1 0 0,0-1 0 0 0,0 1 1 0 0,-1 0-1 0 0,1 0 0 0 0,-1-1 1 0 0,0 1-1 0 0,0 0 1 0 0,-1 0-1 0 0,1 0 0 0 0,-1 0 1 0 0,0 0-1 0 0,0 0 0 0 0,-1 0 1 0 0,0 4-47 0 0,-3-3 56 0 0,0 1 0 0 0,0-1 0 0 0,-1 0 1 0 0,0 0-1 0 0,0-1 0 0 0,0 1 0 0 0,-1-1 0 0 0,1 0 1 0 0,-1-1-1 0 0,0 1 0 0 0,-1-1 0 0 0,1 0 0 0 0,-1-1 1 0 0,0 1-57 0 0,4-3 8 0 0,-15 9 24 0 0,-1-2-1 0 0,0 0 1 0 0,0-1 0 0 0,-1-1 0 0 0,0-1 0 0 0,0-1 0 0 0,0 0 0 0 0,0-2 0 0 0,-1 0 0 0 0,1-1-1 0 0,-13-2-31 0 0,31 1-23 0 0,1 0-1 0 0,-1 0 0 0 0,1-1 1 0 0,-1 1-1 0 0,1 0 0 0 0,-1-1 1 0 0,1 1-1 0 0,-1-1 0 0 0,1 0 0 0 0,0 1 1 0 0,-1-1-1 0 0,1 0 0 0 0,0 0 1 0 0,-1 0-1 0 0,1 0 0 0 0,0 0 1 0 0,0 0-1 0 0,0 0 0 0 0,0 0 0 0 0,0-1 1 0 0,0 1-1 0 0,0 0 0 0 0,1-1 1 0 0,-1 1-1 0 0,0 0 0 0 0,1-1 1 0 0,-1 1-1 0 0,1-1 0 0 0,-1 1 0 0 0,1-1 1 0 0,0 1-1 0 0,-1-1 0 0 0,1 1 1 0 0,0-1-1 0 0,0 1 0 0 0,0-2 24 0 0,14-32-3920 0 0,-8 28 2397 0 0,-1 2-848 0 0,1 0-3309 0 0,2 0-6530 0 0</inkml:trace>
  <inkml:trace contextRef="#ctx0" brushRef="#br1" timeOffset="-131432.139">22150 3340 7170 0 0,'0'0'2137'0'0,"0"0"-316"0"0,0 0-69 0 0,0 0 78 0 0,0 0-31 0 0,0 0-181 0 0,0 0-309 0 0,0 0-351 0 0,0 0-267 0 0,0 0-179 0 0,0 0-59 0 0,0 0 18 0 0,0 0 29 0 0,3 8 29 0 0,55 274 2760 0 0,-50-228-3018 0 0,-3 0 1 0 0,-2 0-1 0 0,-3 0 0 0 0,-1 1 0 0 0,-6 24-271 0 0,5-55 43 0 0,-2 0 0 0 0,0 0-1 0 0,-1 0 1 0 0,-2-1 0 0 0,0 0-1 0 0,-8 16-42 0 0,9-30-299 0 0,6-17-324 0 0,2-8 84 0 0,-2-5-790 0 0,0-41-3396 0 0,2 21-5635 0 0,-1 29-216 0 0</inkml:trace>
  <inkml:trace contextRef="#ctx0" brushRef="#br1" timeOffset="-131191.141">22009 3789 3273 0 0,'0'0'3667'0'0,"0"0"-1344"0"0,0 0-621 0 0,0 0-92 0 0,0 0 6 0 0,0 0-34 0 0,0 0-127 0 0,0 0-171 0 0,0 0-144 0 0,0 0-176 0 0,0 0-161 0 0,0 0-115 0 0,0 0-89 0 0,23 2-31 0 0,145 14 926 0 0,32-14-79 0 0,-153-3-4655 0 0,0 0-3958 0 0,-45 1-3130 0 0</inkml:trace>
  <inkml:trace contextRef="#ctx0" brushRef="#br1" timeOffset="-130887.01">22427 3984 2953 0 0,'0'0'2085'0'0,"0"0"-9"0"0,0 0 143 0 0,0 0 121 0 0,0 0-73 0 0,0 0-197 0 0,0 0-308 0 0,0 0-279 0 0,0 0-204 0 0,0 0-207 0 0,0 0-151 0 0,33 4-130 0 0,103 12-128 0 0,-75-22 177 0 0,-52 0-628 0 0,-4 4-121 0 0,0-1 0 0 0,0 1 0 0 0,0-1 0 0 0,0 0 0 0 0,-1 0 0 0 0,1-1 0 0 0,-1 0 0 0 0,1 1 0 0 0,-1-2 0 0 0,-1 1 0 0 0,1 0 0 0 0,0-1 0 0 0,-1 1 0 0 0,0-1 0 0 0,0 0 0 0 0,-1 0 0 0 0,1 0 0 0 0,-1-1 0 0 0,0 1 0 0 0,0-1 0 0 0,-1 1 1 0 0,0-1-1 0 0,0 1 0 0 0,0-1 0 0 0,0-4-91 0 0,-2 7 5 0 0,1 1 0 0 0,0 0 0 0 0,-1 0 0 0 0,0 0 0 0 0,1 0 0 0 0,-1-1 0 0 0,0 1 0 0 0,0 0 0 0 0,0 0 0 0 0,0 0 0 0 0,-1 1 0 0 0,1-1 0 0 0,0 0 0 0 0,-1 0 0 0 0,0 1 0 0 0,1-1 0 0 0,-1 1 0 0 0,0-1 0 0 0,1 1 0 0 0,-1 0 0 0 0,0 0 0 0 0,0 0 0 0 0,0 0 0 0 0,0 0 1 0 0,-1 0-1 0 0,1 0 0 0 0,0 1 0 0 0,0-1 0 0 0,0 1 0 0 0,0-1 0 0 0,-1 1 0 0 0,1 0 0 0 0,-1 0-5 0 0,-76 10-178 0 0,69-6 146 0 0,0 1 1 0 0,0 1 0 0 0,1-1 0 0 0,0 2 0 0 0,0-1 0 0 0,0 1 0 0 0,1 0 0 0 0,0 1-1 0 0,0 0 1 0 0,1 1 0 0 0,0-1 0 0 0,0 1 0 0 0,1 0 0 0 0,0 1 0 0 0,1 0 0 0 0,0 0-1 0 0,1 0 1 0 0,0 0 0 0 0,0 1 0 0 0,1-1 0 0 0,0 1 0 0 0,1 0 0 0 0,1 0 0 0 0,-1 0 0 0 0,2 0-1 0 0,-1 0 1 0 0,2 4 31 0 0,0-12-181 0 0,0 0 0 0 0,1 1 0 0 0,0-1 0 0 0,-1 0 0 0 0,1 0 0 0 0,0 0-1 0 0,1 0 1 0 0,-1 0 0 0 0,0-1 0 0 0,1 1 0 0 0,-1-1 0 0 0,1 1 0 0 0,0-1 0 0 0,0 0-1 0 0,0 0 1 0 0,0 0 0 0 0,0-1 0 0 0,1 1 0 0 0,-1-1 0 0 0,2 1 181 0 0,44 15-10654 0 0,-43-16 8165 0 0,4 3-7202 0 0</inkml:trace>
  <inkml:trace contextRef="#ctx0" brushRef="#br1" timeOffset="-130314.152">22804 4201 4689 0 0,'0'0'2086'0'0,"0"0"-178"0"0,0 0 59 0 0,0 0 24 0 0,0 0-178 0 0,0 0-306 0 0,0 0-312 0 0,0 0-160 0 0,0 0-39 0 0,0 0 28 0 0,0 0 35 0 0,0 0 13 0 0,1 11 998 0 0,31-44 472 0 0,95-147-166 0 0,-117 167-2341 0 0,1 0 0 0 0,1 1-1 0 0,0 0 1 0 0,0 1 0 0 0,1 0-1 0 0,0 1 1 0 0,1 0 0 0 0,10-4-35 0 0,-23 14 1 0 0,-1-1-1 0 0,1 1 1 0 0,0 0 0 0 0,-1 0 0 0 0,1 0 0 0 0,-1 0 0 0 0,1 1 0 0 0,0-1 0 0 0,-1 0 0 0 0,1 0 0 0 0,-1 0-1 0 0,1 0 1 0 0,-1 1 0 0 0,1-1 0 0 0,-1 0 0 0 0,1 0 0 0 0,-1 1 0 0 0,1-1 0 0 0,-1 0 0 0 0,1 1 0 0 0,-1-1-1 0 0,1 1 1 0 0,-1-1 0 0 0,1 0 0 0 0,-1 1 0 0 0,0-1 0 0 0,1 1 0 0 0,-1-1 0 0 0,0 1 0 0 0,0-1 0 0 0,1 1-1 0 0,-1 0 1 0 0,0-1 0 0 0,0 1 0 0 0,0-1 0 0 0,0 1 0 0 0,0-1 0 0 0,1 1 0 0 0,-1 0 0 0 0,0-1-1 0 0,0 1 1 0 0,0-1 0 0 0,-1 1 0 0 0,1 0 0 0 0,0-1 0 0 0,0 1 0 0 0,0-1 0 0 0,0 1 0 0 0,-1-1 0 0 0,1 1-1 0 0,0-1 1 0 0,0 1 0 0 0,-1-1 0 0 0,1 1 0 0 0,0-1 0 0 0,-1 1 0 0 0,1-1 0 0 0,-1 1 0 0 0,1-1 0 0 0,0 1-1 0 0,-1-1 1 0 0,-12 47 15 0 0,12-46-15 0 0,-14 91 55 0 0,16-91-55 0 0,0 0 0 0 0,0 1 0 0 0,0-1 0 0 0,0 0 0 0 0,0 0 1 0 0,1 0-1 0 0,-1 0 0 0 0,0 0 0 0 0,1 0 0 0 0,-1 0 0 0 0,0 0 1 0 0,1 0-1 0 0,-1-1 0 0 0,1 1 0 0 0,0-1 0 0 0,-1 1 0 0 0,1-1 1 0 0,-1 1-1 0 0,1-1 0 0 0,0 0 0 0 0,-1 0 0 0 0,1 0 0 0 0,0 0 1 0 0,-1 0-1 0 0,1 0 0 0 0,-1 0 0 0 0,1-1 0 0 0,0 1 0 0 0,-1 0 1 0 0,1-1-1 0 0,0 0-1 0 0,93-67 16 0 0,-81 54 1 0 0,1 0 1 0 0,1 2-1 0 0,0 0 1 0 0,0 1-1 0 0,2 1 1 0 0,-1 0-1 0 0,1 1 1 0 0,16-5-18 0 0,-34 13 1 0 0,1 1 1 0 0,0 0-1 0 0,0-1 1 0 0,0 1-1 0 0,0 0 1 0 0,0-1-1 0 0,-1 1 1 0 0,1 0-1 0 0,0 0 1 0 0,0 0 0 0 0,0-1-1 0 0,0 1 1 0 0,0 0-1 0 0,0 0 1 0 0,0 0-1 0 0,0 1 1 0 0,0-1-1 0 0,-1 0 1 0 0,1 0-1 0 0,0 0 1 0 0,0 1-1 0 0,0-1 1 0 0,0 0-1 0 0,0 1 1 0 0,-1-1-1 0 0,1 1 1 0 0,0-1-1 0 0,0 1 1 0 0,-1 0 0 0 0,1-1-1 0 0,0 1 1 0 0,-1-1-1 0 0,1 1 1 0 0,-1 0-1 0 0,1 0 1 0 0,-1-1-1 0 0,1 1 1 0 0,-1 0-1 0 0,1 0 1 0 0,-1 0-1 0 0,0 0 1 0 0,1-1-1 0 0,-1 1 1 0 0,0 0-1 0 0,0 0 1 0 0,0 0 0 0 0,1 0-1 0 0,-1 0-1 0 0,-19 193 643 0 0,19-181-636 0 0,0-9-11 0 0,-1 0 0 0 0,1 0 1 0 0,0 0-1 0 0,0 0 0 0 0,0 0 0 0 0,1 0 1 0 0,-1 0-1 0 0,1 0 0 0 0,0-1 1 0 0,0 1-1 0 0,1 0 0 0 0,-1 0 0 0 0,1-1 1 0 0,-1 1-1 0 0,1-1 0 0 0,0 1 1 0 0,1-1-1 0 0,0 1 4 0 0,9-10-2679 0 0,-11-5-7433 0 0,-1 7-2840 0 0</inkml:trace>
  <inkml:trace contextRef="#ctx0" brushRef="#br1" timeOffset="-116900.577">12003 4419 0 0 0,'0'0'616'0'0,"0"0"592"0"0,0 0 213 0 0,0 0 24 0 0,0 0-20 0 0,0 0-4 0 0,3 0-6 0 0,5 0-355 0 0,-2 0 1950 0 0,-6 0-1785 0 0,0 0-78 0 0,0 0-64 0 0,0 0-62 0 0,-24-1 2168 0 0,-178-5-454 0 0,13 5-1080 0 0,39 24-531 0 0,147-23-1102 0 0,1 0 0 0 0,-1 0-1 0 0,1 1 1 0 0,-1-1 0 0 0,1 1 0 0 0,-1-1-1 0 0,1 1 1 0 0,0 0 0 0 0,-1 0 0 0 0,1 0-1 0 0,0 0 1 0 0,0 0 0 0 0,0 1 0 0 0,0-1-1 0 0,0 1 1 0 0,0-1 0 0 0,0 1-1 0 0,0 0 1 0 0,0 0 0 0 0,1 0 0 0 0,-1 0-1 0 0,1 0 1 0 0,-1 0 0 0 0,1 0 0 0 0,0 0-1 0 0,0 1 1 0 0,-1 1-22 0 0,-20 189 487 0 0,8 57-11 0 0,-5 70-93 0 0,-21-97-99 0 0,18-77-148 0 0,4-43 37 0 0,15-53-124 0 0,3-49-39 0 0,80-1 610 0 0,265-4 4 0 0,-344 4-621 0 0,-1 0 2 0 0,0 0-24 0 0,0 0 27 0 0,0 0-38 0 0,0 0-28 0 0,0 0-32 0 0,0 0-96 0 0,0 0-194 0 0,0-15-6195 0 0,0 5-4898 0 0,0 6 239 0 0</inkml:trace>
  <inkml:trace contextRef="#ctx0" brushRef="#br1" timeOffset="-116365.117">12031 5137 1704 0 0,'0'0'1911'0'0,"0"0"-242"0"0,0 0-80 0 0,0 0 140 0 0,0 0 135 0 0,0 0 17 0 0,0 0-204 0 0,0 0-287 0 0,0 0-274 0 0,0 0-240 0 0,0 0-173 0 0,0 0-105 0 0,-9-2-90 0 0,-28-4-40 0 0,6 21 441 0 0,18-4-752 0 0,1 0 0 0 0,0 0 1 0 0,1 2-1 0 0,0-1 0 0 0,1 2 0 0 0,1-1 0 0 0,0 1 0 0 0,0 0 0 0 0,2 1 0 0 0,0 0 0 0 0,0 0 0 0 0,2 1 0 0 0,0 0 0 0 0,1 0 0 0 0,0 0 0 0 0,1 0 0 0 0,1 1 0 0 0,1-1 0 0 0,0 1 0 0 0,1 4-157 0 0,-1-17 37 0 0,0 0 0 0 0,1 1 0 0 0,-1-1 0 0 0,1 1-1 0 0,0-1 1 0 0,0 1 0 0 0,1-1 0 0 0,-1 1 0 0 0,1-1 0 0 0,0 0 0 0 0,0 1 0 0 0,0-1 0 0 0,1 0-1 0 0,0 0 1 0 0,0 0 0 0 0,0 0 0 0 0,0 0 0 0 0,0 0 0 0 0,1 0 0 0 0,0-1 0 0 0,-1 1 0 0 0,1-1-1 0 0,1 0 1 0 0,-1 0 0 0 0,0 0 0 0 0,1 0 0 0 0,0-1 0 0 0,-1 1 0 0 0,1-1 0 0 0,0 0-1 0 0,0 0 1 0 0,0 0 0 0 0,1-1 0 0 0,-1 1 0 0 0,4 0-37 0 0,1-2 141 0 0,0 0 0 0 0,0 0-1 0 0,-1-1 1 0 0,1 0 0 0 0,0 0 0 0 0,-1-1 0 0 0,1 0-1 0 0,-1-1 1 0 0,0 0 0 0 0,0 0 0 0 0,0-1 0 0 0,0 1-1 0 0,0-2 1 0 0,-1 1 0 0 0,0-1 0 0 0,0-1-1 0 0,0 1 1 0 0,0-1 0 0 0,-1 0 0 0 0,0 0 0 0 0,1-3-141 0 0,7-6 66 0 0,-1-1 1 0 0,0-1-1 0 0,-1 0 1 0 0,-1 0 0 0 0,0-1-1 0 0,-1-1 1 0 0,-1 0-1 0 0,-1 0 1 0 0,-1-1 0 0 0,-1 0-1 0 0,0 0 1 0 0,-2-1-1 0 0,0 1 1 0 0,-1-1 0 0 0,-1 0-1 0 0,-1 0-66 0 0,-1 16-5 0 0,-1 0-1 0 0,1 0 0 0 0,-1 0 0 0 0,0 0 1 0 0,0 0-1 0 0,-1 0 0 0 0,1 0 1 0 0,-1 1-1 0 0,0-1 0 0 0,0 1 1 0 0,-1-1-1 0 0,0 1 0 0 0,1 0 1 0 0,-1 0-1 0 0,0 0 0 0 0,-1 0 1 0 0,1 0-1 0 0,-1 1 0 0 0,0-1 0 0 0,0 1 1 0 0,0 0-1 0 0,0 1 0 0 0,0-1 1 0 0,-1 1-1 0 0,1-1 0 0 0,-1 1 1 0 0,0 0-1 0 0,1 1 0 0 0,-1-1 1 0 0,0 1-1 0 0,0 0 0 0 0,0 1 1 0 0,0-1-1 0 0,-2 1 6 0 0,-1-1-176 0 0,1 1 0 0 0,-1 1 0 0 0,1 0 0 0 0,-1 0 1 0 0,1 0-1 0 0,-1 1 0 0 0,1 0 0 0 0,0 0 0 0 0,0 1 0 0 0,0 0 1 0 0,0 0-1 0 0,1 0 0 0 0,-1 1 0 0 0,1 0 0 0 0,0 1 0 0 0,0-1 1 0 0,0 1-1 0 0,0 0 0 0 0,1 1 0 0 0,-2 2 176 0 0,-26 32-4352 0 0,15-11-4705 0 0,8-13-2870 0 0</inkml:trace>
  <inkml:trace contextRef="#ctx0" brushRef="#br1" timeOffset="-115810.126">12375 5582 11490 0 0,'0'0'3233'0'0,"0"0"-1532"0"0,0 0-592 0 0,0 0 31 0 0,0 0 106 0 0,0 0-3 0 0,0 0-180 0 0,0 0-247 0 0,0 0-215 0 0,0 0-155 0 0,0 0-90 0 0,0 0-53 0 0,0 0-10 0 0,-6 4 44 0 0,-20 10 27 0 0,20-10 11 0 0,17-16 2275 0 0,31-147-1158 0 0,-35 121-1353 0 0,-2 9-85 0 0,2 0 0 0 0,1 1-1 0 0,1 0 1 0 0,1 0 0 0 0,2 1 0 0 0,0 0-1 0 0,14-20-53 0 0,-25 46 0 0 0,-1 0 0 0 0,0 0 0 0 0,1-1 0 0 0,-1 1-1 0 0,1 0 1 0 0,0 0 0 0 0,-1 0 0 0 0,1 0 0 0 0,0 0 0 0 0,0 0 0 0 0,-1 0-1 0 0,1 0 1 0 0,0 0 0 0 0,0 0 0 0 0,0 0 0 0 0,0 0 0 0 0,0 1-1 0 0,0-1 1 0 0,1 0 0 0 0,-1 1 0 0 0,0-1 0 0 0,0 1 0 0 0,0-1-1 0 0,1 1 1 0 0,-1 0 0 0 0,0-1 0 0 0,1 1 0 0 0,-1 0 0 0 0,0 0-1 0 0,0 0 1 0 0,1 0 0 0 0,-1 0 0 0 0,0 0 0 0 0,1 0 0 0 0,-1 0 0 0 0,0 1-1 0 0,1-1 1 0 0,-1 1 0 0 0,0-1 0 0 0,0 1 0 0 0,0-1 0 0 0,1 1 0 0 0,55 161 40 0 0,-42-111-79 0 0,-12-39 366 0 0,-4-12-5278 0 0,0-1-5387 0 0,1 1-2355 0 0</inkml:trace>
  <inkml:trace contextRef="#ctx0" brushRef="#br1" timeOffset="-115570.211">12964 5354 18004 0 0,'0'0'1132'0'0,"0"0"-560"0"0,0 0-97 0 0,0 0 198 0 0,0 0 160 0 0,0 0 1 0 0,0 0-205 0 0,0 0-256 0 0,0 0-186 0 0,0 0-91 0 0,0 0-39 0 0,0 0-24 0 0,0 0-23 0 0,-1 21-49 0 0,-6 65-69 0 0,5-66 216 0 0,0-18-4256 0 0,2-2 1807 0 0,-1 0-6541 0 0</inkml:trace>
  <inkml:trace contextRef="#ctx0" brushRef="#br1" timeOffset="-115415.563">12856 5059 11835 0 0,'0'0'1936'0'0,"0"0"-1104"0"0,0 0-480 0 0,0 0-264 0 0,0 0-200 0 0,0 0-144 0 0,0 0-256 0 0,0 0-744 0 0,0 0-2657 0 0,0 0-5081 0 0</inkml:trace>
  <inkml:trace contextRef="#ctx0" brushRef="#br1" timeOffset="-114784.227">13386 5170 16900 0 0,'0'0'1579'0'0,"0"0"-416"0"0,0 0-134 0 0,0 0 37 0 0,0 0-7 0 0,0 0-149 0 0,0 0-128 0 0,0 0-122 0 0,0 0-107 0 0,0 0-96 0 0,0 0-103 0 0,0 0-115 0 0,0 0-83 0 0,-27 17-39 0 0,-85 57-55 0 0,49-20 27 0 0,51-38-81 0 0,12-15-6 0 0,-10 9 1 0 0,1 0-1 0 0,0 0 1 0 0,1 1-1 0 0,0 0 1 0 0,1 0-1 0 0,0 1 1 0 0,0 0-1 0 0,2 0 1 0 0,0 1-1 0 0,0-1 1 0 0,1 1 0 0 0,0 0-1 0 0,1 1 1 0 0,1-1-1 0 0,0 4-2 0 0,1-14-3 0 0,0-1 0 0 0,1 1-1 0 0,0 0 1 0 0,0-1 0 0 0,-1 1 0 0 0,1 0 0 0 0,1-1-1 0 0,-1 1 1 0 0,0 0 0 0 0,1-1 0 0 0,-1 1-1 0 0,1-1 1 0 0,0 1 0 0 0,0-1 0 0 0,0 1 0 0 0,0-1-1 0 0,0 1 1 0 0,1-1 0 0 0,-1 0 0 0 0,1 0 0 0 0,-1 0-1 0 0,1 0 1 0 0,0 0 0 0 0,0 0 0 0 0,0 0-1 0 0,0 0 1 0 0,0-1 0 0 0,0 1 0 0 0,1-1 0 0 0,-1 0-1 0 0,0 1 1 0 0,1-1 0 0 0,-1 0 0 0 0,1 0-1 0 0,-1-1 1 0 0,1 1 0 0 0,0 0 0 0 0,-1-1 0 0 0,1 0-1 0 0,-1 0 1 0 0,2 1 3 0 0,10-3 49 0 0,-1 0 0 0 0,1-1 1 0 0,-1 0-1 0 0,0-1 0 0 0,0-1 0 0 0,0 0 0 0 0,-1 0 0 0 0,1-1 1 0 0,-1-1-1 0 0,-1 0 0 0 0,1-1 0 0 0,-1 0 0 0 0,0-1 0 0 0,-1 0 1 0 0,0 0-1 0 0,-1-1 0 0 0,0-1 0 0 0,0 0 0 0 0,-1 0 0 0 0,-1 0 1 0 0,0-1-1 0 0,1-3-49 0 0,19-25 322 0 0,-1-1 0 0 0,-3-1 1 0 0,-1-2-1 0 0,14-42-322 0 0,-36 86 3 0 0,1 0 1 0 0,-1 0-1 0 0,0 0 0 0 0,1 0 0 0 0,-1 0 0 0 0,0 0 0 0 0,1 0 0 0 0,-1 1 0 0 0,0-1 0 0 0,1 0 1 0 0,-1 0-1 0 0,0 0 0 0 0,1 0 0 0 0,-1-1 0 0 0,0 1 0 0 0,1 0 0 0 0,-1 0 0 0 0,0 0 1 0 0,0 0-1 0 0,1 0 0 0 0,-1 0 0 0 0,0 0 0 0 0,1-1 0 0 0,-1 1 0 0 0,0 0 0 0 0,0 0 0 0 0,1 0 1 0 0,-1-1-1 0 0,0 1 0 0 0,0 0 0 0 0,1 0 0 0 0,-1 0 0 0 0,0-1 0 0 0,0 1 0 0 0,0 0 1 0 0,1-1-1 0 0,-1 1 0 0 0,0 0 0 0 0,0-1 0 0 0,0 1 0 0 0,0 0 0 0 0,0 0 0 0 0,0-1 0 0 0,0 1-3 0 0,0 34 141 0 0,0-27-128 0 0,0 67-4 0 0,-2-7 20 0 0,3 1 0 0 0,4 0 0 0 0,10 57-29 0 0,2-46-4 0 0,-5-37 5 0 0,-2 2 0 0 0,-3-1 0 0 0,-1 1-1 0 0,-2 0 1 0 0,-2 0 0 0 0,-2 0 0 0 0,-1 0 0 0 0,-3 3-1 0 0,0-31 6 0 0,1 0 1 0 0,-2 0-1 0 0,0-1 1 0 0,-1 1-1 0 0,-1-1 0 0 0,0-1 1 0 0,-1 1-1 0 0,0-1 1 0 0,-1 0-1 0 0,-1-1 1 0 0,0 0-1 0 0,-1-1 1 0 0,-12 11-7 0 0,16-17 5 0 0,0-2 0 0 0,-1 1 1 0 0,1-1-1 0 0,-1 0 0 0 0,0 0 1 0 0,0-1-1 0 0,0 0 0 0 0,0-1 1 0 0,-1 0-1 0 0,1 0 0 0 0,-1-1 1 0 0,0 0-1 0 0,1 0 0 0 0,-1-1-5 0 0,3-2 3 0 0,0 0-1 0 0,0-1 0 0 0,0 0 1 0 0,0 0-1 0 0,1 0 1 0 0,-1 0-1 0 0,1-1 0 0 0,0 0 1 0 0,0-1-1 0 0,0 1 0 0 0,1-1 1 0 0,-1 1-1 0 0,1-1 0 0 0,0-1 1 0 0,1 1-1 0 0,-1-1 1 0 0,1 1-1 0 0,0-1 0 0 0,1 0 1 0 0,-1 0-1 0 0,1 0 0 0 0,0 0 1 0 0,1 0-1 0 0,-1-1 0 0 0,1 1 1 0 0,0-1-3 0 0,1-12-9 0 0,1 1 0 0 0,0-1 0 0 0,1 0 0 0 0,1 1 0 0 0,1-1 0 0 0,1 1 0 0 0,0 0 0 0 0,1 1 0 0 0,1-1 1 0 0,1 1-1 0 0,1 1 0 0 0,0-1 0 0 0,1 1 0 0 0,0 1 0 0 0,1 0 0 0 0,4-3 9 0 0,4-10-23 0 0,75-87-199 0 0,-49 70-4535 0 0,-25 25 105 0 0,-14 13-2919 0 0,-4-1-4621 0 0</inkml:trace>
  <inkml:trace contextRef="#ctx0" brushRef="#br1" timeOffset="-114535.186">13911 5391 18372 0 0,'0'0'1384'0'0,"0"0"-297"0"0,0 0 51 0 0,0 0 159 0 0,0 0-84 0 0,0 0-225 0 0,0 0-335 0 0,0 0-281 0 0,0 0-154 0 0,-2 31-105 0 0,-6 97-44 0 0,-2-19-571 0 0,8-105-272 0 0,2-4-3362 0 0,-1 0-4136 0 0,1 0-3948 0 0</inkml:trace>
  <inkml:trace contextRef="#ctx0" brushRef="#br1" timeOffset="-114284.632">13890 4908 17524 0 0,'0'0'1872'0'0,"0"0"-624"0"0,0 0-223 0 0,0 0-169 0 0,0 0-264 0 0,0 0-296 0 0,0 0-256 0 0,0 0-80 0 0,0 0-104 0 0,0 0-72 0 0,0 0-192 0 0,0 0-608 0 0,0 0-2249 0 0,0 0-9642 0 0</inkml:trace>
  <inkml:trace contextRef="#ctx0" brushRef="#br1" timeOffset="-113953.182">14108 5681 10618 0 0,'0'0'4788'0'0,"0"0"-2746"0"0,0 0-811 0 0,0 0-20 0 0,0 0-110 0 0,0 0-113 0 0,0 0-182 0 0,0 0-198 0 0,0 0-125 0 0,0 0-67 0 0,0 0-61 0 0,0 0-77 0 0,12-30-58 0 0,38-94-58 0 0,4 17 239 0 0,15 23-349 0 0,-68 84-60 0 0,1 1 0 0 0,-1-1 0 0 0,0 1 0 0 0,1 0 0 0 0,-1-1-1 0 0,0 1 1 0 0,0 0 0 0 0,0 0 0 0 0,0 0 0 0 0,0 0 0 0 0,0 0 0 0 0,0 0 0 0 0,0 0 0 0 0,0 0-1 0 0,0 0 1 0 0,-1 0 0 0 0,1 0 0 0 0,0 0 0 0 0,-1 1 0 0 0,1-1 0 0 0,-1 0 0 0 0,1 1-1 0 0,-1-1 1 0 0,0 0 0 0 0,0 1 0 0 0,1-1 0 0 0,-1 0 0 0 0,0 1 0 0 0,0-1 0 0 0,0 1-1 0 0,0-1 1 0 0,-1 0 0 0 0,1 1 0 0 0,0-1 0 0 0,0 0 0 0 0,-1 1 0 0 0,1-1 0 0 0,-1 0 0 0 0,0 0-1 0 0,1 1 1 0 0,-1-1 0 0 0,0 0 8 0 0,1 6-16 0 0,-1 0 25 0 0,1 1 0 0 0,-1-1 0 0 0,2 1 0 0 0,-1 0 0 0 0,1-1 0 0 0,0 1 0 0 0,0-1 0 0 0,1 1 0 0 0,0-1 0 0 0,1 0 0 0 0,0 0 0 0 0,0 0 0 0 0,0 0 0 0 0,1 0 0 0 0,0-1 0 0 0,0 1 0 0 0,0-1 0 0 0,1 0 0 0 0,0 0 0 0 0,0-1 0 0 0,1 1 0 0 0,5 3-9 0 0,-7-8 120 0 0,0 0 1 0 0,0 0-1 0 0,0 0 0 0 0,0 0 0 0 0,1-1 0 0 0,-1 1 0 0 0,0-1 0 0 0,0 0 0 0 0,1-1 0 0 0,-1 1 0 0 0,0-1 0 0 0,0 0 0 0 0,0 0 0 0 0,0 0 0 0 0,0 0 0 0 0,0-1 0 0 0,0 0 0 0 0,0 1 0 0 0,-1-1 0 0 0,1-1 0 0 0,-1 1 0 0 0,1-1 0 0 0,-1 1 0 0 0,3-4-120 0 0,6-7 319 0 0,-2 0 0 0 0,1-1-1 0 0,-2 0 1 0 0,0-1 0 0 0,0 0 0 0 0,-2 0 0 0 0,6-16-320 0 0,8-15 267 0 0,-13 32-295 0 0,0 0 1 0 0,-2-1 0 0 0,0 0-1 0 0,-1 0 1 0 0,0-1 0 0 0,-1 0-1 0 0,-1 1 1 0 0,0-1 0 0 0,-2 0-1 0 0,1-1 1 0 0,-2 1 0 0 0,-1-11 28 0 0,-3 20-1592 0 0,1 6-3378 0 0,-2 1-6576 0 0</inkml:trace>
  <inkml:trace contextRef="#ctx0" brushRef="#br1" timeOffset="-112440.827">15473 5026 3273 0 0,'0'0'2306'0'0,"0"0"-155"0"0,0 0-27 0 0,0 0 22 0 0,0 0-146 0 0,0 0-295 0 0,0 0-360 0 0,0 0-256 0 0,0 0-160 0 0,0 0-98 0 0,0 0-72 0 0,0 0-90 0 0,-5-1-53 0 0,-7-1-322 0 0,0 0 1 0 0,0 1-1 0 0,0 0 0 0 0,0 1 0 0 0,-1 0 0 0 0,1 1 0 0 0,0 1 0 0 0,0-1 0 0 0,0 2 0 0 0,1 0 1 0 0,-1 0-1 0 0,0 2 0 0 0,-7 2-294 0 0,8-1 159 0 0,7-5-120 0 0,0 0 0 0 0,1 0 0 0 0,-1 0 1 0 0,1 1-1 0 0,-1-1 0 0 0,1 1 0 0 0,-1 0 0 0 0,1 0 0 0 0,0 0 1 0 0,0 0-1 0 0,0 1 0 0 0,0 0 0 0 0,0-1 0 0 0,1 1 0 0 0,-1 0 1 0 0,1 0-1 0 0,0 0 0 0 0,0 0 0 0 0,0 1 0 0 0,0-1 1 0 0,0 1-1 0 0,1-1 0 0 0,0 1 0 0 0,-1-1 0 0 0,1 1 0 0 0,0 3-39 0 0,4 0 35 0 0,0 0 0 0 0,0 0-1 0 0,1 0 1 0 0,0-1-1 0 0,0 1 1 0 0,1-1 0 0 0,0 0-1 0 0,0 0 1 0 0,0 0-1 0 0,0-1 1 0 0,1 0 0 0 0,0 0-1 0 0,0 0 1 0 0,1-1-1 0 0,-1 0 1 0 0,1 0 0 0 0,0-1-1 0 0,0 0 1 0 0,3 1-35 0 0,33 18 131 0 0,109 70 170 0 0,-148-90-277 0 0,-1 0-1 0 0,0 1 1 0 0,1 0 0 0 0,-1-1-1 0 0,0 1 1 0 0,-1 0 0 0 0,1 1-1 0 0,0-1 1 0 0,-1 0 0 0 0,0 1-1 0 0,0-1 1 0 0,0 1-1 0 0,0 0 1 0 0,0 0 0 0 0,-1 0-1 0 0,0-1 1 0 0,0 1 0 0 0,0 1-1 0 0,0-1 1 0 0,0 0 0 0 0,-1 0-1 0 0,0 0 1 0 0,0 0 0 0 0,0 0-1 0 0,0 0 1 0 0,-1 1 0 0 0,0-1-1 0 0,0 0 1 0 0,0 0 0 0 0,0 0-1 0 0,0 0 1 0 0,-1 0 0 0 0,0-1-1 0 0,0 1 1 0 0,0 0 0 0 0,0-1-1 0 0,0 0 1 0 0,-3 4-24 0 0,-12 6 5 0 0,-1-1 1 0 0,0-1 0 0 0,-1 0-1 0 0,1-1 1 0 0,-2-1 0 0 0,0-1-1 0 0,0-1 1 0 0,0-1-1 0 0,-1 0 1 0 0,0-2 0 0 0,0 0-1 0 0,0-1 1 0 0,0-2 0 0 0,-21 0-6 0 0,42-2-107 0 0,-1-1 1 0 0,1 1 0 0 0,0 0 0 0 0,0-1 0 0 0,-1 1 0 0 0,1-1 0 0 0,0 1 0 0 0,0-1 0 0 0,1 1-1 0 0,-1 0 1 0 0,0-1 0 0 0,0 1 0 0 0,1 0 0 0 0,-1-1 0 0 0,0 1 0 0 0,1-1 0 0 0,0 1 0 0 0,-1 0 0 0 0,1 0-1 0 0,0-1 1 0 0,-1 1 0 0 0,1 0 0 0 0,0 0 0 0 0,0 0 0 0 0,0 0 0 0 0,0 0 0 0 0,0 0 0 0 0,0 0-1 0 0,0 0 1 0 0,1 1 0 0 0,-1-1 0 0 0,1 0 106 0 0,32-28-4237 0 0,-10 14-4230 0 0,-10 7-3645 0 0</inkml:trace>
  <inkml:trace contextRef="#ctx0" brushRef="#br1" timeOffset="-111746.227">15713 5446 12611 0 0,'0'0'1613'0'0,"0"0"-84"0"0,0 0 175 0 0,0 0 26 0 0,0 0-122 0 0,0 0-261 0 0,0 0-271 0 0,0 0-209 0 0,0 0-148 0 0,0 0-112 0 0,33-1-100 0 0,102-2-66 0 0,-71-9 247 0 0,-56 9-627 0 0,0-1 0 0 0,-1 0 0 0 0,1 0 0 0 0,-1 0-1 0 0,0-1 1 0 0,0 0 0 0 0,0 0 0 0 0,-1-1 0 0 0,0 0 0 0 0,0 0 0 0 0,0-1 0 0 0,-1 1-1 0 0,0-1 1 0 0,0 0 0 0 0,-1-1 0 0 0,0 1 0 0 0,0-1 0 0 0,0 0 0 0 0,-1 0-1 0 0,-1 0 1 0 0,1 0 0 0 0,-1 0 0 0 0,-1-1 0 0 0,1 1 0 0 0,-1-1 0 0 0,-1 1 0 0 0,0-1-1 0 0,0-1-60 0 0,-1 7-8 0 0,-1-1-1 0 0,1 1 1 0 0,-1 0-1 0 0,0-1 1 0 0,0 1-1 0 0,0 0 0 0 0,-1 0 1 0 0,1 0-1 0 0,-1 1 1 0 0,1-1-1 0 0,-1 1 1 0 0,0-1-1 0 0,0 1 1 0 0,0 0-1 0 0,0 0 0 0 0,0 0 1 0 0,-1 0-1 0 0,1 1 1 0 0,-1-1-1 0 0,1 1 1 0 0,-1 0-1 0 0,1 0 0 0 0,-1 0 1 0 0,0 1-1 0 0,1-1 1 0 0,-1 1-1 0 0,0 0 1 0 0,0 0-1 0 0,1 0 0 0 0,-1 0 1 0 0,0 1-1 0 0,1 0 1 0 0,-1-1-1 0 0,0 1 1 0 0,1 1-1 0 0,-1-1 0 0 0,1 0 1 0 0,-1 1-1 0 0,1 0 1 0 0,-3 1 8 0 0,-7 6-19 0 0,0-1 1 0 0,0 2 0 0 0,1-1-1 0 0,1 2 1 0 0,0 0 0 0 0,0 0-1 0 0,1 1 1 0 0,0 0 0 0 0,1 1 0 0 0,0 0-1 0 0,1 0 1 0 0,1 1 0 0 0,0 0-1 0 0,1 0 1 0 0,0 1 0 0 0,1-1-1 0 0,1 1 1 0 0,1 1 0 0 0,-3 14 18 0 0,6-26-3 0 0,0 0 0 0 0,0 1 0 0 0,0-1 0 0 0,0 0 0 0 0,1 0 1 0 0,0 0-1 0 0,0 0 0 0 0,0 0 0 0 0,0 0 0 0 0,0 0 0 0 0,1-1 1 0 0,0 1-1 0 0,0 0 0 0 0,0-1 0 0 0,0 1 0 0 0,0-1 0 0 0,1 0 0 0 0,-1 1 1 0 0,1-1-1 0 0,0 0 0 0 0,0-1 0 0 0,0 1 0 0 0,0-1 0 0 0,1 1 1 0 0,-1-1-1 0 0,1 0 0 0 0,0 0 0 0 0,-1 0 0 0 0,1-1 0 0 0,0 1 1 0 0,0-1-1 0 0,0 0 0 0 0,0 0 0 0 0,0 0 0 0 0,3-1 3 0 0,148 3 137 0 0,-120-10-32 0 0,0-1 0 0 0,0-1 0 0 0,-1-2 0 0 0,0-2 0 0 0,-1-1-1 0 0,-1-1 1 0 0,0-2 0 0 0,-1-2 0 0 0,26-19-105 0 0,-27 13 105 0 0,-1-2 0 0 0,-1-1 0 0 0,-1-2-1 0 0,-2 0 1 0 0,-1-2 0 0 0,-2 0 0 0 0,11-21-105 0 0,-21 35 17 0 0,0 0 0 0 0,-1-1 0 0 0,-2 0 0 0 0,0 0 0 0 0,0-1-1 0 0,-2-1 1 0 0,-1 1 0 0 0,0-1 0 0 0,-2 0 0 0 0,0 0 0 0 0,-1 0 0 0 0,-2-1 0 0 0,0 1 0 0 0,-1-1 0 0 0,-1 1 0 0 0,-1-1 0 0 0,-1 1 0 0 0,-3-12-17 0 0,-27-16 94 0 0,32 48-93 0 0,0-1-1 0 0,1 1 1 0 0,-1 0-1 0 0,0 0 1 0 0,-1 1 0 0 0,1-1-1 0 0,0 0 1 0 0,0 0-1 0 0,0 0 1 0 0,0 1-1 0 0,-1-1 1 0 0,1 1-1 0 0,0-1 1 0 0,0 1 0 0 0,-1-1-1 0 0,1 1 1 0 0,0 0-1 0 0,-1-1 1 0 0,1 1-1 0 0,-1 0 1 0 0,1 0 0 0 0,0 0-1 0 0,-1 0 1 0 0,1 1-1 0 0,-1-1 1 0 0,1 0-1 0 0,0 0 1 0 0,-1 1 0 0 0,1-1-1 0 0,0 1 1 0 0,0-1-1 0 0,-1 1 1 0 0,1 0-1 0 0,0-1 1 0 0,0 1 0 0 0,0 0-1 0 0,0 0 1 0 0,0 0-1 0 0,0 0 1 0 0,0 0-1 0 0,0 0 0 0 0,-13 20 2 0 0,1 1 0 0 0,1 0 0 0 0,0 1-1 0 0,2 0 1 0 0,1 0 0 0 0,1 1-1 0 0,1 1 1 0 0,1-1 0 0 0,2 1-1 0 0,0 0 1 0 0,1 8-2 0 0,-5 41-6 0 0,3 0 1 0 0,3 0-1 0 0,7 48 6 0 0,17 80 108 0 0,-20-179-148 0 0,-5-56-1051 0 0,-12-29-3376 0 0,7 37-2290 0 0,3 13-4739 0 0</inkml:trace>
  <inkml:trace contextRef="#ctx0" brushRef="#br1" timeOffset="-111551.207">16153 5008 15891 0 0,'0'0'1458'0'0,"0"0"-275"0"0,0 0 121 0 0,0 0 179 0 0,0 0-66 0 0,0 0-147 0 0,0 0-212 0 0,0 0-215 0 0,0 0-166 0 0,37 8-133 0 0,116 27-121 0 0,-47-27 165 0 0,93-18-590 0 0,-116-2-4987 0 0,-66 8-2816 0 0,-7 1-5049 0 0</inkml:trace>
  <inkml:trace contextRef="#ctx0" brushRef="#br1" timeOffset="-110429.311">17629 5144 2144 0 0,'0'0'2506'0'0,"0"0"-464"0"0,0 0-31 0 0,0 0 216 0 0,0 0 125 0 0,0 0-127 0 0,0 0-416 0 0,0 0-470 0 0,0 0-398 0 0,0 0-246 0 0,0 0-122 0 0,0 0-70 0 0,-17 1-33 0 0,-55 3-9 0 0,-26 35 639 0 0,81-28-901 0 0,-7 2-26 0 0,0 1-1 0 0,1 1 0 0 0,0 2 1 0 0,2 0-1 0 0,0 1 1 0 0,0 1-1 0 0,2 1 1 0 0,1 1-1 0 0,0 0 1 0 0,2 2-1 0 0,0 0 1 0 0,-6 14-173 0 0,20-35 10 0 0,0 1 1 0 0,1 0-1 0 0,0 0 1 0 0,-1 0-1 0 0,1 0 1 0 0,0 0-1 0 0,0 0 1 0 0,1 0-1 0 0,-1 0 1 0 0,1 0-1 0 0,-1 0 0 0 0,1 0 1 0 0,0 0-1 0 0,0 0 1 0 0,0 1-1 0 0,1-1 1 0 0,-1 0-1 0 0,1 0 1 0 0,0 0-1 0 0,0 0 1 0 0,0 0-1 0 0,0 0 1 0 0,0 0-1 0 0,0 0 1 0 0,1-1-1 0 0,0 1 1 0 0,-1 0-1 0 0,1-1 0 0 0,0 1 1 0 0,0-1-1 0 0,1 0 1 0 0,-1 0-1 0 0,0 0 1 0 0,1 0-1 0 0,-1 0 1 0 0,1 0-1 0 0,0 0 1 0 0,-1-1-1 0 0,1 0 1 0 0,0 1-1 0 0,0-1 1 0 0,0 0-1 0 0,0 0 1 0 0,0-1-1 0 0,0 1 0 0 0,0-1 1 0 0,1 1-11 0 0,17-2 113 0 0,-1-1 0 0 0,1 0 0 0 0,0-2-1 0 0,-1 0 1 0 0,0-2 0 0 0,0 0 0 0 0,0-1 0 0 0,-1-1 0 0 0,0 0 0 0 0,0-2 0 0 0,-1 0 0 0 0,0-1-1 0 0,-1-1 1 0 0,0-1 0 0 0,9-9-113 0 0,-24 20 2 0 0,120-108 173 0 0,-127 177-183 0 0,5-65 8 0 0,-2 5-1 0 0,0 0 0 0 0,1 1-1 0 0,-1 0 1 0 0,2-1 0 0 0,-1 1 0 0 0,1 0 0 0 0,1-1 0 0 0,-1 1 0 0 0,1 0 0 0 0,1-1-1 0 0,-1 1 1 0 0,1-1 0 0 0,1 0 0 0 0,-1 1 0 0 0,1-1 0 0 0,0 0 0 0 0,1 0 0 0 0,2 3 1 0 0,-1-5 4 0 0,1 0 1 0 0,0-1-1 0 0,0 1 1 0 0,0-1-1 0 0,0-1 1 0 0,0 1-1 0 0,1-1 1 0 0,-1 0-1 0 0,1-1 0 0 0,0 1 1 0 0,0-2-1 0 0,0 1 1 0 0,0-1-1 0 0,1 1 1 0 0,-1-2-1 0 0,0 1 1 0 0,0-1-1 0 0,0-1 1 0 0,1 1-1 0 0,-1-1 1 0 0,0 0-1 0 0,0-1 1 0 0,0 1-1 0 0,0-2 1 0 0,0 1-1 0 0,0-1 1 0 0,-1 0-1 0 0,1 0 1 0 0,-1 0-1 0 0,0-1 1 0 0,0 0-1 0 0,0-1 1 0 0,0 1-1 0 0,-1-1 1 0 0,0 0-1 0 0,4-4-4 0 0,30-33 76 0 0,-2-1-1 0 0,-1-2 1 0 0,-3-1 0 0 0,-1-2 0 0 0,-3-1-1 0 0,-2-1 1 0 0,-2-1 0 0 0,-2-2-1 0 0,-3 0 1 0 0,-2-1 0 0 0,-2-1 0 0 0,-3-1-1 0 0,5-45-75 0 0,-10-95 191 0 0,-8 197-187 0 0,0 0-1 0 0,0-1 1 0 0,-1 1-1 0 0,1 0 1 0 0,0-1 0 0 0,0 1-1 0 0,-1-1 1 0 0,1 1 0 0 0,0 0-1 0 0,-1-1 1 0 0,1 1-1 0 0,0-1 1 0 0,-1 1 0 0 0,1-1-1 0 0,-1 1 1 0 0,1-1 0 0 0,-1 1-1 0 0,1-1 1 0 0,-1 0-1 0 0,1 1 1 0 0,-1-1 0 0 0,0 0-1 0 0,1 1 1 0 0,-1-1 0 0 0,1 0-1 0 0,-1 0 1 0 0,0 0-1 0 0,1 1 1 0 0,-1-1 0 0 0,0 0-1 0 0,1 0 1 0 0,-1 0 0 0 0,0 0-1 0 0,1 0 1 0 0,-1 0-1 0 0,0 0 1 0 0,1 0 0 0 0,-1-1-1 0 0,0 1 1 0 0,1 0 0 0 0,-1 0-1 0 0,0 0 1 0 0,1-1-1 0 0,-1 1 1 0 0,1 0 0 0 0,-1-1-1 0 0,0 1 1 0 0,1-1 0 0 0,-1 1-1 0 0,1 0 1 0 0,-1-1-1 0 0,1 1 1 0 0,-1-1 0 0 0,1 0-1 0 0,0 1 1 0 0,-1-1 0 0 0,1 1-1 0 0,0-1 1 0 0,-1 1-1 0 0,1-1 1 0 0,0 0 0 0 0,0 1-1 0 0,0-1 1 0 0,-1 0-4 0 0,-8 31-4 0 0,1 0 0 0 0,1 1 0 0 0,2 0 0 0 0,1 0-1 0 0,1 0 1 0 0,2 1 0 0 0,1-1 0 0 0,3 23 4 0 0,-2 15 13 0 0,6 76 27 0 0,6-1-1 0 0,8 14-39 0 0,-14-108 18 0 0,8 53-50 0 0,-15-102 27 0 0,0-1-12 0 0,0 0 1 0 0,0 0-4 0 0,0 0-48 0 0,0-26-1437 0 0,-18-45-3953 0 0,4 31-4266 0 0,11 26-1525 0 0</inkml:trace>
  <inkml:trace contextRef="#ctx0" brushRef="#br1" timeOffset="-110186.19">17832 4963 6993 0 0,'0'0'4664'0'0,"0"0"-2598"0"0,0 0-864 0 0,0 0 83 0 0,0 0 245 0 0,0 0 154 0 0,0 0-96 0 0,0 0-245 0 0,0 0-209 0 0,0 0-171 0 0,0 0-147 0 0,0 0-116 0 0,0 0-120 0 0,32 9-105 0 0,105 25-93 0 0,-44-27 44 0 0,-77-9-359 0 0,320-34-1974 0 0,-301 34-1892 0 0,-12 0-3402 0 0,-5 2-5598 0 0</inkml:trace>
  <inkml:trace contextRef="#ctx0" brushRef="#br1" timeOffset="-109580.114">19384 5081 4385 0 0,'0'0'3515'0'0,"0"0"-1039"0"0,0 0-455 0 0,0 0 50 0 0,0 0-1 0 0,0 0-200 0 0,0 0-378 0 0,0 0-396 0 0,0 0-254 0 0,0 0-147 0 0,0 0-103 0 0,0 0-92 0 0,-3 3-72 0 0,-59 61 1925 0 0,-2 39-881 0 0,22-25-994 0 0,10-13-363 0 0,-3-2 1 0 0,-3-1-1 0 0,-3-2 0 0 0,-46 53-115 0 0,45-76-1419 0 0,42-37 581 0 0,0 0-426 0 0,0 0-591 0 0,0-1-4227 0 0,0-8-1051 0 0,0 8-3093 0 0</inkml:trace>
  <inkml:trace contextRef="#ctx0" brushRef="#br1" timeOffset="-109216.244">18966 5162 10154 0 0,'0'0'2681'0'0,"0"0"-426"0"0,0 0-292 0 0,0 0-200 0 0,0 0-227 0 0,0 0-291 0 0,0 0-280 0 0,0 0-222 0 0,0 0-198 0 0,0 0-114 0 0,0 0-27 0 0,0 0 38 0 0,0 0 52 0 0,-3 10 35 0 0,1-5-459 0 0,-7 79 1165 0 0,16-67-1002 0 0,1 0-1 0 0,1-1 1 0 0,1 0-1 0 0,0-1 1 0 0,1 0-1 0 0,1 0 1 0 0,0-1-1 0 0,1-1 1 0 0,7 6-233 0 0,33 38 504 0 0,55 73-43 0 0,-42-54-418 0 0,-66-102-3236 0 0,-11-1-494 0 0,4 11-3056 0 0,3 8-3933 0 0</inkml:trace>
  <inkml:trace contextRef="#ctx0" brushRef="#br1" timeOffset="-108810.373">19017 4842 4065 0 0,'0'0'1962'0'0,"0"0"-87"0"0,0 0 16 0 0,0 0 91 0 0,0 0-13 0 0,0 0-120 0 0,0 0-236 0 0,0 0-254 0 0,0 0-196 0 0,0 0-167 0 0,0 0-141 0 0,0 0-101 0 0,-3-2-63 0 0,-8-5-70 0 0,9 5-50 0 0,2 2-40 0 0,21 0 1450 0 0,254 4 1567 0 0,-212-2-3526 0 0,12 1-482 0 0,-26-8-4131 0 0,-41 5-2241 0 0,-1 0-6038 0 0</inkml:trace>
  <inkml:trace contextRef="#ctx0" brushRef="#br1" timeOffset="-106942.249">19888 5589 552 0 0,'0'0'2069'0'0,"0"0"-185"0"0,0 0 82 0 0,0 0 194 0 0,0 0 113 0 0,0 0-69 0 0,0 0-247 0 0,0 0-297 0 0,0 0-266 0 0,0 0-194 0 0,0 0-175 0 0,0 0-158 0 0,0 0-119 0 0,2-7 1217 0 0,-4 19-1790 0 0,-1 1 0 0 0,0-1 0 0 0,0 0 0 0 0,-1-1 0 0 0,-1 1 0 0 0,0-1 0 0 0,0 1 0 0 0,-1-1 0 0 0,-1-1 0 0 0,-3 5-175 0 0,-4 8 133 0 0,4-6-139 0 0,-1-1 0 0 0,0 0 0 0 0,-1-1 0 0 0,-1-1 0 0 0,0 0 0 0 0,-1 0 0 0 0,-1-1 0 0 0,-1 0 6 0 0,-11-1-2178 0 0,26-12 379 0 0,3-8-12384 0 0,0 2 6584 0 0</inkml:trace>
  <inkml:trace contextRef="#ctx0" brushRef="#br1" timeOffset="-106164.066">20216 5192 3609 0 0,'0'0'2831'0'0,"0"0"-609"0"0,0 0-243 0 0,0 0 33 0 0,0 0-3 0 0,0 0-182 0 0,0 0-360 0 0,0 0-367 0 0,0 0-264 0 0,0 0-154 0 0,0 0-98 0 0,0 0-88 0 0,3-6 643 0 0,-13 87 432 0 0,-36 101-899 0 0,43-171-670 0 0,0 0 1 0 0,1 0-1 0 0,1-1 1 0 0,0 1-1 0 0,0 0 1 0 0,1 0-1 0 0,1 0 0 0 0,0 0 1 0 0,0 0-1 0 0,1 0 1 0 0,0 1-3 0 0,1-9 3 0 0,0 1 1 0 0,0-1-1 0 0,0 0 1 0 0,0 0-1 0 0,1 0 1 0 0,-1-1-1 0 0,1 1 1 0 0,0-1-1 0 0,0 0 1 0 0,0 0-1 0 0,0 0 1 0 0,0 0-1 0 0,0-1 1 0 0,0 1-1 0 0,0-1 1 0 0,1 0-1 0 0,-1-1 1 0 0,0 1-1 0 0,1-1 1 0 0,-1 0-1 0 0,1 0 1 0 0,-1 0-1 0 0,1 0 1 0 0,-1-1-1 0 0,0 0 1 0 0,1 0-1 0 0,-1 0 1 0 0,0 0-1 0 0,0-1 1 0 0,0 1-1 0 0,0-1 1 0 0,0 0-1 0 0,0-1 1 0 0,0 1-1 0 0,0-2-3 0 0,19-13 99 0 0,-1-2 0 0 0,0 0 0 0 0,-2-1 0 0 0,-1-1 0 0 0,0-2 0 0 0,-1 1 0 0 0,-2-2 0 0 0,0 0 0 0 0,-2-1-1 0 0,-1-1 1 0 0,0 0 0 0 0,-2-1-99 0 0,33-102 862 0 0,-62 250-258 0 0,38 68-528 0 0,-19-188-77 0 0,13 47-23 0 0,-3 0 1 0 0,-1 0-1 0 0,-3 1 1 0 0,-1 0-1 0 0,-3 1 1 0 0,-2-1 0 0 0,-3 7 23 0 0,0-37-23 0 0,-1-1 0 0 0,-1 1 0 0 0,-1-1 0 0 0,-1 0 0 0 0,0-1 0 0 0,-1 1 0 0 0,-1-1 0 0 0,-1-1 0 0 0,0 0 0 0 0,-1 0 0 0 0,-1 0 0 0 0,0-2 0 0 0,-1 1 0 0 0,-1-1 1 0 0,-11 9 22 0 0,15-17 4 0 0,0 0 1 0 0,0-1 0 0 0,0 0 0 0 0,-1-1-1 0 0,0 0 1 0 0,0 0 0 0 0,0-1 0 0 0,0 0-1 0 0,0-1 1 0 0,-1 0 0 0 0,1-1 0 0 0,-1 0-1 0 0,1-1 1 0 0,-1 0 0 0 0,0 0 0 0 0,-8-2-5 0 0,17 0 3 0 0,-1 0 1 0 0,0 0-1 0 0,0 0 1 0 0,1 0 0 0 0,-1 0-1 0 0,1 0 1 0 0,0-1-1 0 0,0 1 1 0 0,0-1 0 0 0,0 0-1 0 0,0 1 1 0 0,0-1 0 0 0,1 0-1 0 0,-1 0 1 0 0,1 0-1 0 0,0 0 1 0 0,0 0 0 0 0,0-1-1 0 0,0 1 1 0 0,1 0-1 0 0,-1 0 1 0 0,1-1 0 0 0,0 1-1 0 0,0 0 1 0 0,0-1-1 0 0,0 1 1 0 0,1 0 0 0 0,-1 0-1 0 0,1-1 1 0 0,1-1-4 0 0,-2-8 8 0 0,2-6-9 0 0,1 1 1 0 0,1 0-1 0 0,0 0 1 0 0,2 0 0 0 0,0 1-1 0 0,1-1 1 0 0,0 1 0 0 0,-2 6-5 0 0,-2 2-243 0 0,62-155 262 0 0,-44 109-3262 0 0,-2 0-4857 0 0,-13 39-3912 0 0</inkml:trace>
  <inkml:trace contextRef="#ctx0" brushRef="#br1" timeOffset="-105801.898">20138 4798 5977 0 0,'0'0'4105'0'0,"0"0"-1439"0"0,0 0-730 0 0,0 0-176 0 0,0 0-136 0 0,0 0-169 0 0,0 0-274 0 0,0 0-295 0 0,0 0-241 0 0,0 0-188 0 0,0 0-92 0 0,0 0 46 0 0,0 0 86 0 0,5-1 95 0 0,176-9 2680 0 0,-8-9-2751 0 0,-173 19-558 0 0,0 0-23 0 0,-2 12-316 0 0,-31 23-3922 0 0,23-27-1140 0 0,6-4-6454 0 0</inkml:trace>
  <inkml:trace contextRef="#ctx0" brushRef="#br1" timeOffset="-104681.983">20446 4562 4289 0 0,'0'0'1740'0'0,"0"0"-261"0"0,0 0 19 0 0,0 0 204 0 0,0 0 110 0 0,0 0-33 0 0,0 0-220 0 0,0 0-324 0 0,0 0-317 0 0,0 0-248 0 0,0 0-164 0 0,0 0-79 0 0,-9 3 78 0 0,0-1-440 0 0,-13 4 814 0 0,42-2 1287 0 0,327-30 2478 0 0,-344 25-4630 0 0,0 1 0 0 0,0-1 0 0 0,0 1 0 0 0,0 0 0 0 0,0 0 0 0 0,0 0 0 0 0,0 0 0 0 0,0 0 0 0 0,0 1 1 0 0,0 0-1 0 0,0-1 0 0 0,0 1 0 0 0,0 0 0 0 0,0 0 0 0 0,0 1 0 0 0,0-1 0 0 0,0 1 0 0 0,-1-1 0 0 0,1 1 0 0 0,-1 0 1 0 0,1 0-1 0 0,-1 0 0 0 0,0 0 0 0 0,0 0 0 0 0,0 0 0 0 0,0 1 0 0 0,0-1 0 0 0,0 1 0 0 0,-1 0 0 0 0,2 1-14 0 0,4 35 162 0 0,-2 0-1 0 0,-2 1 1 0 0,-1-1-1 0 0,-2 1 0 0 0,-2 1-161 0 0,5 121 171 0 0,15 88 72 0 0,-12 71-243 0 0,8-75 56 0 0,-15-165 177 0 0,-9-73 1090 0 0,-129-16-964 0 0,138 7-481 0 0,1 0 0 0 0,0 0-1 0 0,0 1 1 0 0,-1-1 0 0 0,1 0 0 0 0,0 0 0 0 0,0 0 0 0 0,0 0 0 0 0,0 0 0 0 0,0 0 0 0 0,0 0 0 0 0,0 0 0 0 0,0 0 0 0 0,1 1-1 0 0,-1-1 1 0 0,0 0 0 0 0,0 0 0 0 0,1 0 0 0 0,-1 0 0 0 0,1 0 0 0 0,-1 1 0 0 0,0-1 0 0 0,1 0 0 0 0,0 0 0 0 0,-1 1 0 0 0,1-1 0 0 0,-1 0-1 0 0,1 1 1 0 0,0-1 0 0 0,-1 0 0 0 0,1 1 0 0 0,0-1 0 0 0,0 1 0 0 0,0 0 0 0 0,-1-1 0 0 0,1 1 0 0 0,0-1 0 0 0,0 1 0 0 0,0 0-1 0 0,0 0 1 0 0,0 0 0 0 0,0-1 0 0 0,0 1 0 0 0,-1 0 0 0 0,2 0 122 0 0,1-2-1350 0 0,10-5-6683 0 0,-3 2-5176 0 0</inkml:trace>
</inkml:ink>
</file>

<file path=ppt/ink/ink24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1:52.3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24 15771 0 0,'0'0'1530'0'0,"0"0"-451"0"0,0 0 16 0 0,0 0 190 0 0,0 0 65 0 0,0 0-122 0 0,0 0-243 0 0,0 0-275 0 0,0 0-183 0 0,0 0-141 0 0,0 0-145 0 0,34-3-82 0 0,106-10-69 0 0,12 6-1490 0 0,-109 8-5880 0 0,-33-1-4659 0 0</inkml:trace>
</inkml:ink>
</file>

<file path=ppt/ink/ink24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1:51.2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4 107 352 0 0,'0'0'3467'0'0,"0"0"-591"0"0,0 0-246 0 0,0 0-35 0 0,0 0-129 0 0,0 0-308 0 0,0 0-357 0 0,0 0-338 0 0,0 0-272 0 0,0 0-231 0 0,0 0-203 0 0,0 0-127 0 0,0 0-95 0 0,-3 26 1478 0 0,65 172-466 0 0,15 12-1142 0 0,-59-162-260 0 0,-14-86 2398 0 0,8-37-2668 0 0,48-129 211 0 0,-11-5-70 0 0,-45 147 20 0 0,-4 61-74 0 0,0 1 10 0 0,0 0-16 0 0,0 0-11 0 0,0 0-10 0 0,0 0-40 0 0,0 0-29 0 0,-22 56-5680 0 0,17-39-1876 0 0,3-12-4027 0 0</inkml:trace>
  <inkml:trace contextRef="#ctx0" brushRef="#br0" timeOffset="481.445">578 501 3553 0 0,'0'0'2871'0'0,"0"0"-549"0"0,0 0-156 0 0,0 0-86 0 0,0 0-94 0 0,0 0-210 0 0,0 0-354 0 0,0 0-354 0 0,0 0-282 0 0,0 0-186 0 0,0 0-93 0 0,0 0-38 0 0,0 0-37 0 0,-10 11-43 0 0,-33 32-55 0 0,42-41-294 0 0,-1-1 1 0 0,1 1-1 0 0,-1 0 1 0 0,1 0-1 0 0,0 0 0 0 0,0 0 1 0 0,0 0-1 0 0,0 0 1 0 0,0 0-1 0 0,0 0 0 0 0,0 0 1 0 0,1 0-1 0 0,-1 1 1 0 0,1-1-1 0 0,-1 0 0 0 0,1 0 1 0 0,0 1-1 0 0,0-1 1 0 0,0 0-1 0 0,0 0 0 0 0,1 1 1 0 0,-1-1-1 0 0,1 2-40 0 0,0 4 122 0 0,2-4-28 0 0,0 0-1 0 0,0-1 1 0 0,0 0 0 0 0,1 1 0 0 0,-1-1 0 0 0,1-1-1 0 0,0 1 1 0 0,0 0 0 0 0,0-1 0 0 0,0 0 0 0 0,0 0-1 0 0,1 0 1 0 0,-1 0 0 0 0,0-1 0 0 0,1 0 0 0 0,-1 0-1 0 0,1 0 1 0 0,0 0 0 0 0,-1-1 0 0 0,1 0 0 0 0,0 1-1 0 0,-1-2 1 0 0,1 1 0 0 0,0-1 0 0 0,-1 1 0 0 0,1-1-1 0 0,0-1-93 0 0,0 2 61 0 0,-1 0-1 0 0,0-1 1 0 0,1 0-1 0 0,-1 0 1 0 0,0 0-1 0 0,0 0 1 0 0,1-1-1 0 0,-1 0 1 0 0,0 1-1 0 0,-1-1 1 0 0,1-1-1 0 0,0 1 1 0 0,-1-1-1 0 0,1 1 1 0 0,-1-1-1 0 0,0 0 1 0 0,1 0-1 0 0,-2 0 1 0 0,1-1-1 0 0,0 1 1 0 0,-1-1-1 0 0,1 0 1 0 0,-1 1-1 0 0,0-1 1 0 0,0 0-1 0 0,-1 0 1 0 0,1 0 0 0 0,-1-1-1 0 0,0 1 1 0 0,0 0-1 0 0,0 0 1 0 0,0-1-1 0 0,-1 1 1 0 0,0 0-1 0 0,0-4-60 0 0,-2 4-27 0 0,-1 1 1 0 0,1-1-1 0 0,-1 1 1 0 0,0 0-1 0 0,0-1 0 0 0,0 1 1 0 0,-1 1-1 0 0,1-1 0 0 0,-1 0 1 0 0,1 1-1 0 0,-1 0 1 0 0,0 0-1 0 0,0 0 0 0 0,0 0 1 0 0,0 1-1 0 0,0-1 1 0 0,0 1-1 0 0,-1 0 0 0 0,1 0 1 0 0,0 1-1 0 0,-1-1 0 0 0,1 1 1 0 0,0 0-1 0 0,-1 0 1 0 0,1 0-1 0 0,-2 1 27 0 0,-74 8-2451 0 0,54-1-1696 0 0,1 3-4702 0 0,13-6-3450 0 0</inkml:trace>
</inkml:ink>
</file>

<file path=ppt/ink/ink24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1:54.1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30 9722 0 0,'0'0'1930'0'0,"0"0"-569"0"0,0 0-218 0 0,0 0 114 0 0,0 0 55 0 0,0 0-72 0 0,0 0-133 0 0,0 0-157 0 0,0 0-144 0 0,0 0-131 0 0,34-5-91 0 0,104-15-76 0 0,-38 15 958 0 0,-98 6-1434 0 0,-1-1-1 0 0,1 0 1 0 0,-1 1 0 0 0,1-1-1 0 0,-1 1 1 0 0,0-1-1 0 0,1 1 1 0 0,-1 0-1 0 0,1 0 1 0 0,-1 0 0 0 0,0-1-1 0 0,0 1 1 0 0,0 0-1 0 0,1 1 1 0 0,-1-1 0 0 0,0 0-1 0 0,0 0 1 0 0,0 0-1 0 0,-1 1 1 0 0,1-1 0 0 0,0 0-1 0 0,0 1 1 0 0,-1-1-1 0 0,1 1 1 0 0,-1-1 0 0 0,1 1-1 0 0,-1-1 1 0 0,0 1-1 0 0,1-1 1 0 0,-1 1 0 0 0,0-1-1 0 0,0 1 1 0 0,0-1-1 0 0,0 1 1 0 0,0-1-1 0 0,-1 1 1 0 0,1 0 0 0 0,0-1-1 0 0,-1 1 1 0 0,1-1-1 0 0,-1 0 1 0 0,1 1 0 0 0,-1-1-1 0 0,0 1 1 0 0,0 0-32 0 0,-71 79 709 0 0,-54 46 43 0 0,114-86-341 0 0,12-39-372 0 0,1-1 0 0 0,-1 1 0 0 0,1 0 0 0 0,0 0 0 0 0,0-1-1 0 0,0 1 1 0 0,0 0 0 0 0,0-1 0 0 0,0 1 0 0 0,0-1 0 0 0,0 1 0 0 0,1-1 0 0 0,-1 0 0 0 0,0 0 0 0 0,1 1 0 0 0,-1-1-1 0 0,1 0 1 0 0,0 0 0 0 0,-1 0 0 0 0,1 0 0 0 0,0-1 0 0 0,-1 1 0 0 0,1 0 0 0 0,0-1 0 0 0,0 0 0 0 0,0 1 0 0 0,0-1 0 0 0,-1 0-1 0 0,2 0-38 0 0,20 1 242 0 0,0-1 0 0 0,1-1 0 0 0,-1-2-1 0 0,0 0 1 0 0,0-1 0 0 0,0-2 0 0 0,-1 0-1 0 0,1-1 1 0 0,10-6-242 0 0,-10 5 85 0 0,-18 7-850 0 0,1-2 806 0 0,-8 3-5033 0 0,-5 0-4909 0 0,4 0-3050 0 0</inkml:trace>
</inkml:ink>
</file>

<file path=ppt/ink/ink24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1:53.3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280 0 3633 0 0,'0'0'3537'0'0,"0"0"-905"0"0,0 0-489 0 0,0 0-48 0 0,0 0-40 0 0,0 0-182 0 0,0 0-238 0 0,0 0-327 0 0,0 0-341 0 0,0 0-241 0 0,0 0-160 0 0,0 0-100 0 0,-5 3-29 0 0,1 1-324 0 0,0-1-1 0 0,0 1 1 0 0,0 0-1 0 0,1 0 1 0 0,0 0-1 0 0,-1 1 1 0 0,1-1-1 0 0,1 1 1 0 0,-1 0-1 0 0,1 0 1 0 0,0 0-1 0 0,0 0 1 0 0,0 0-1 0 0,1 0 1 0 0,-1 0 0 0 0,1 5-113 0 0,-3 8 142 0 0,2 0 1 0 0,1 0 0 0 0,0 0 0 0 0,1 0 0 0 0,1 0 0 0 0,0 0 0 0 0,1 0 0 0 0,2 0 0 0 0,0 0 0 0 0,0-1 0 0 0,2 0 0 0 0,0 0-143 0 0,13 13-79 0 0,12-22-3449 0 0,-30-8 3356 0 0,8-1-2648 0 0,-2-2-4942 0 0,-5-1-3698 0 0</inkml:trace>
  <inkml:trace contextRef="#ctx0" brushRef="#br0" timeOffset="242.448">0 427 10586 0 0,'0'0'2487'0'0,"0"0"-892"0"0,0 0-552 0 0,0 0-93 0 0,0 0 55 0 0,0 0 108 0 0,0 0 32 0 0,0 0-66 0 0,0 0-89 0 0,0 0-186 0 0,0 0-183 0 0,0 0-122 0 0,0 0-92 0 0,33 2-67 0 0,104 2-69 0 0,22-16 318 0 0,-15 4-1129 0 0,-129 16-977 0 0,-13 6-7683 0 0,-2-11-2194 0 0</inkml:trace>
</inkml:ink>
</file>

<file path=ppt/ink/ink24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1:57.9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2 472 3257 0 0,'0'0'2518'0'0,"0"0"-633"0"0,0 0-294 0 0,0 0 110 0 0,0 0 111 0 0,0 0-30 0 0,0 0-170 0 0,0 0-314 0 0,0 0-271 0 0,0 0-191 0 0,0 0-97 0 0,-2-10-55 0 0,2-79 1878 0 0,40-51 514 0 0,-33 121-2964 0 0,1 1-1 0 0,1 0 1 0 0,1 1-1 0 0,0 0 0 0 0,1 0 1 0 0,1 1-1 0 0,1 1 1 0 0,0 0-1 0 0,1 1 0 0 0,1 0 1 0 0,11-9-112 0 0,18-6 8 0 0,-30 55-23 0 0,-2 2 38 0 0,-2 0 1 0 0,-1 1-1 0 0,-1 0 0 0 0,-2 1 0 0 0,-1 0 1 0 0,-1 0-1 0 0,0 23-23 0 0,7-23 181 0 0,7-56 25 0 0,10-12-199 0 0,2 1 1 0 0,2 1 0 0 0,1 2 0 0 0,2 1 0 0 0,1 2-1 0 0,37-24-7 0 0,-19 36-56 0 0,-42 53 4 0 0,-9-14 79 0 0,-1 0-1 0 0,-1-1 0 0 0,-1 1 0 0 0,0 0 0 0 0,-2 0 1 0 0,0 0-1 0 0,-5 17-26 0 0,-2 32 66 0 0,5 34-242 0 0,4-102 109 0 0,4-2-419 0 0,0 0 1 0 0,-1 0-1 0 0,1 0 0 0 0,-1-1 0 0 0,1 1 1 0 0,-1-1-1 0 0,1 0 0 0 0,-1 0 0 0 0,0 0 1 0 0,0 0-1 0 0,0 0 0 0 0,0-1 0 0 0,0 1 1 0 0,-1-1-1 0 0,1 0 0 0 0,-1 0 0 0 0,0 0 1 0 0,0 0-1 0 0,1-1 486 0 0,10-11-7840 0 0,-2 6-3185 0 0</inkml:trace>
</inkml:ink>
</file>

<file path=ppt/ink/ink24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1:58.2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297 0 8058 0 0,'0'0'2412'0'0,"0"0"-958"0"0,0 0-250 0 0,0 0 206 0 0,0 0 201 0 0,0 0 14 0 0,0 0-162 0 0,0 0-262 0 0,0 0-268 0 0,0 0-193 0 0,0 0-107 0 0,-32 17-104 0 0,-97 56-44 0 0,77-26 187 0 0,47-36-487 0 0,-9 20 86 0 0,1 0 0 0 0,2 0 0 0 0,1 2 0 0 0,1-1 1 0 0,2 1-1 0 0,1 0 0 0 0,2 1 0 0 0,1-1 0 0 0,2 1 1 0 0,1 0-1 0 0,4 22-271 0 0,-2-41 71 0 0,1 0-1 0 0,0 0 1 0 0,1-1 0 0 0,1 0-1 0 0,1 0 1 0 0,0 0 0 0 0,0-1-1 0 0,1 1 1 0 0,1-2 0 0 0,0 1-1 0 0,1-1 1 0 0,10 11-71 0 0,37 21 448 0 0,-54-53-4891 0 0,-2 4-906 0 0,0 5 3585 0 0,0-4-10253 0 0</inkml:trace>
  <inkml:trace contextRef="#ctx0" brushRef="#br0" timeOffset="566.678">394 169 6945 0 0,'0'0'2197'0'0,"0"0"-243"0"0,0 0-189 0 0,0 0-38 0 0,0 0-96 0 0,0 0-236 0 0,0 0-349 0 0,0 0-357 0 0,0 0-222 0 0,0 0-39 0 0,0 0 79 0 0,0 0 107 0 0,0 0 76 0 0,0 12-12 0 0,3 87 1018 0 0,81 167 985 0 0,-42-142-2277 0 0,-40-119-584 0 0,-2-5 214 0 0,1 0 0 0 0,-1-1 0 0 0,0 1 0 0 0,0 0 1 0 0,0-1-1 0 0,0 1 0 0 0,1 0 0 0 0,-1 0 0 0 0,0-1 0 0 0,0 1 0 0 0,0 0 0 0 0,1 0 0 0 0,-1 0 0 0 0,0-1 1 0 0,0 1-1 0 0,1 0 0 0 0,-1 0 0 0 0,0 0 0 0 0,1 0 0 0 0,-1 0 0 0 0,0 0 0 0 0,0-1 0 0 0,1 1 0 0 0,-1 0 1 0 0,0 0-1 0 0,1 0 0 0 0,-1 0 0 0 0,0 0 0 0 0,1 0 0 0 0,-1 0 0 0 0,0 0 0 0 0,1 0 0 0 0,-1 0 0 0 0,0 0 0 0 0,0 1 1 0 0,1-1-1 0 0,-1 0 0 0 0,0 0 0 0 0,1 0 0 0 0,-1 0 0 0 0,0 0 0 0 0,0 1 0 0 0,1-1 0 0 0,-1 0 0 0 0,0 0 1 0 0,0 0-1 0 0,1 1 0 0 0,-1-1 0 0 0,0 0-34 0 0,125-323 524 0 0,-65 158-547 0 0,-54 188-3521 0 0,-4-11-1101 0 0,0-4-4749 0 0</inkml:trace>
  <inkml:trace contextRef="#ctx0" brushRef="#br0" timeOffset="1161.511">1000 619 1832 0 0,'0'0'2410'0'0,"0"0"-327"0"0,0 0 31 0 0,0 0 167 0 0,0 0-20 0 0,0 0-256 0 0,0 0-394 0 0,0 0-323 0 0,0 0-193 0 0,0 0-108 0 0,0 0-82 0 0,0 0-72 0 0,0 0-75 0 0,1-5-73 0 0,0 2-766 0 0,0 3 134 0 0,-1-1 1 0 0,1 0-1 0 0,-1 1 1 0 0,0-1-1 0 0,1 0 1 0 0,-1 1-1 0 0,0-1 1 0 0,0 0-1 0 0,0 0 1 0 0,1 1 0 0 0,-1-1-1 0 0,0 0 1 0 0,0 1-1 0 0,0-1 1 0 0,0 0-1 0 0,0 0 1 0 0,0 1-1 0 0,0-1 1 0 0,0 0-1 0 0,-1 0 1 0 0,1 1-1 0 0,0-1 1 0 0,0 0-1 0 0,-1 1 1 0 0,1-1-1 0 0,0 0 1 0 0,-1 1-1 0 0,1-1 1 0 0,-1 0-1 0 0,1 1 1 0 0,0-1-1 0 0,-1 1 1 0 0,1-1-1 0 0,-1 1 1 0 0,0-1-1 0 0,1 1 1 0 0,-1-1-1 0 0,1 1 1 0 0,-1 0-1 0 0,0-1 1 0 0,1 1-1 0 0,-1 0 1 0 0,0-1-1 0 0,0 1 1 0 0,1 0-1 0 0,-1 0 1 0 0,0 0-1 0 0,1 0 1 0 0,-1 0-1 0 0,0 0 1 0 0,0 0-1 0 0,1 0 1 0 0,-1 0-1 0 0,0 0 1 0 0,0 0-1 0 0,1 0 1 0 0,-1 0-1 0 0,0 0 1 0 0,0 1-1 0 0,1-1 1 0 0,-1 0-54 0 0,-62 45 661 0 0,56-38-595 0 0,2-3-31 0 0,0 1 1 0 0,1 0-1 0 0,0 0 1 0 0,0 0-1 0 0,0 1 0 0 0,0-1 1 0 0,1 1-1 0 0,0 0 1 0 0,0-1-1 0 0,1 2 1 0 0,0-1-1 0 0,0 0 0 0 0,0 0 1 0 0,0 1-1 0 0,1-1 1 0 0,0 1-1 0 0,1-1 1 0 0,-1 1-1 0 0,1-1 1 0 0,1 1-1 0 0,0 2-35 0 0,1-6 21 0 0,0 0 0 0 0,1 0 0 0 0,-1-1 0 0 0,1 1 0 0 0,0-1 0 0 0,0 1 0 0 0,0-1 0 0 0,0 0 0 0 0,0 0 0 0 0,1-1 0 0 0,-1 1 0 0 0,1 0-1 0 0,-1-1 1 0 0,1 0 0 0 0,-1 0 0 0 0,1 0 0 0 0,0 0 0 0 0,-1-1 0 0 0,1 0 0 0 0,0 1 0 0 0,0-1 0 0 0,-1-1 0 0 0,1 1 0 0 0,0 0 0 0 0,1-1-21 0 0,69-10-368 0 0,-54 0-999 0 0,-7 5-1049 0 0,-2-3-4465 0 0,-3 5-5180 0 0</inkml:trace>
  <inkml:trace contextRef="#ctx0" brushRef="#br0" timeOffset="1431.37">1431 626 15883 0 0,'0'0'1449'0'0,"0"0"-609"0"0,0 0-93 0 0,0 0 278 0 0,0 0 250 0 0,0 0 63 0 0,0 0-203 0 0,0 0-306 0 0,0 0-227 0 0,0 0-158 0 0,0 0-108 0 0,0 0-113 0 0,-11 18-67 0 0,-53 89 4 0 0,14-30-718 0 0,45-70-2070 0 0,-2-6-7664 0 0,6-1 7146 0 0,-1 0-6672 0 0</inkml:trace>
  <inkml:trace contextRef="#ctx0" brushRef="#br0" timeOffset="1674.062">1267 563 5473 0 0,'0'0'2634'0'0,"0"0"-220"0"0,0 0-80 0 0,0 0-139 0 0,0 0-324 0 0,0 0-425 0 0,0 0-406 0 0,0 0-327 0 0,0 0-241 0 0,0 0-86 0 0,0 0 22 0 0,0 0 67 0 0,0 0 59 0 0,-2 5 59 0 0,2-1-490 0 0,0-1 0 0 0,0 0 0 0 0,0 1 0 0 0,0-1 1 0 0,0 0-1 0 0,1 1 0 0 0,-1-1 0 0 0,1 0 1 0 0,0 0-1 0 0,0 0 0 0 0,0 1 0 0 0,1-1 0 0 0,-1 0 1 0 0,1 0-1 0 0,-1-1 0 0 0,1 1 0 0 0,0 0 0 0 0,0 0 1 0 0,0-1-1 0 0,1 1 0 0 0,-1-1 0 0 0,0 0 1 0 0,3 2-104 0 0,-1 0 93 0 0,116 113 1479 0 0,-115-111-2077 0 0,23 14-9995 0 0,-28-20-1377 0 0</inkml:trace>
</inkml:ink>
</file>

<file path=ppt/ink/ink24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2:06.3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 11723 0 0,'0'0'2021'0'0,"0"0"-627"0"0,0 0-447 0 0,0 0-134 0 0,0 0-13 0 0,0 0 38 0 0,0 0 46 0 0,0 0-18 0 0,0 0-13 0 0,0 0-53 0 0,0 0-95 0 0,0 0-101 0 0,0 0-75 0 0,5 23-43 0 0,26 138 622 0 0,-29-151-1005 0 0,13 55 324 0 0,-3 0 0 0 0,-3 0 0 0 0,0 61-427 0 0,-9-88 28 0 0,0 15 21 0 0,0-19 9 0 0,0-33-40 0 0,0-1 0 0 0,0 0 2 0 0,0 0 21 0 0,0 0 31 0 0,0 0 32 0 0,0 0 34 0 0,11-18 570 0 0,20-34-563 0 0,-2 0 0 0 0,-2-2 0 0 0,-3-1 0 0 0,-3 0 0 0 0,4-20-145 0 0,-9 15 12 0 0,44-112-8 0 0,-12 121-407 0 0,-38 70-1588 0 0,-10 11-2265 0 0,0-11-4410 0 0,0-6-3912 0 0</inkml:trace>
  <inkml:trace contextRef="#ctx0" brushRef="#br0" timeOffset="646.23">436 460 12947 0 0,'0'0'1816'0'0,"0"0"-557"0"0,0 0-171 0 0,0 0 66 0 0,0 0 14 0 0,0 0-112 0 0,0 0-206 0 0,0 0-245 0 0,0 0-213 0 0,0 0-141 0 0,0 0-105 0 0,0 0-56 0 0,0 0-6 0 0,-12 6-9 0 0,-42 22-7 0 0,-8 37 98 0 0,48-43-135 0 0,-31 59 0 0 0,46-81-10 0 0,-1 0 0 0 0,0 0-1 0 0,0 0 1 0 0,1 0 0 0 0,-1 0 0 0 0,0 0 0 0 0,0 0 0 0 0,1 0-1 0 0,-1 0 1 0 0,0 0 0 0 0,0 0 0 0 0,0 0 0 0 0,1 0 0 0 0,-1 0-1 0 0,0 0 1 0 0,0 0 0 0 0,1 1 0 0 0,-1-1 0 0 0,0 0 0 0 0,0 0-1 0 0,0 0 1 0 0,1 0 0 0 0,-1 1 0 0 0,0-1 0 0 0,0 0 0 0 0,0 0-1 0 0,0 0 1 0 0,0 1 0 0 0,1-1 0 0 0,-1 0 0 0 0,0 0 0 0 0,0 1-1 0 0,0-1 1 0 0,0 0 0 0 0,0 0 0 0 0,0 0 0 0 0,0 1-1 0 0,0-1-20 0 0,23-16 611 0 0,204-215 1070 0 0,-189 187-1421 0 0,-26 77-334 0 0,20 172 407 0 0,-18-131-277 0 0,-62-115 1527 0 0,-109-57-2292 0 0,134 91-807 0 0,9 6-4443 0 0,11 1-3845 0 0</inkml:trace>
  <inkml:trace contextRef="#ctx0" brushRef="#br0" timeOffset="1062.647">694 522 6529 0 0,'0'0'3824'0'0,"0"0"-1994"0"0,0 0-872 0 0,0 0-73 0 0,0 0 88 0 0,0 0 130 0 0,0 0 19 0 0,0 0-87 0 0,0 0-81 0 0,0 0-116 0 0,0 0-105 0 0,0 0-82 0 0,1 13-92 0 0,0 111 1145 0 0,-1-59-1582 0 0,0-64-177 0 0,0-1-6 0 0,0 0-15 0 0,0 0 5 0 0,0 0-72 0 0,0 0-118 0 0,0-22-7362 0 0,0 15 2809 0 0,0 3-2877 0 0</inkml:trace>
  <inkml:trace contextRef="#ctx0" brushRef="#br0" timeOffset="1314.737">716 430 2449 0 0,'0'0'3054'0'0,"0"0"-917"0"0,0 0-366 0 0,0 0 19 0 0,0 0-67 0 0,0 0-251 0 0,0 0-313 0 0,0 0-262 0 0,0 0-111 0 0,0 0-1 0 0,0 0 11 0 0,0 0-9 0 0,0 0-42 0 0,12 1-72 0 0,103 9 1359 0 0,-5-10-2785 0 0,-105 4-2716 0 0,-6 0-8802 0 0,-2 0 5708 0 0</inkml:trace>
  <inkml:trace contextRef="#ctx0" brushRef="#br0" timeOffset="1552.591">685 596 2409 0 0,'0'0'2776'0'0,"0"0"-718"0"0,0 0-223 0 0,0 0 32 0 0,0 0-17 0 0,0 0-121 0 0,0 0-146 0 0,0 0-172 0 0,0 0-145 0 0,0 0-168 0 0,0 0-200 0 0,0 0-185 0 0,0 0-155 0 0,21 3-142 0 0,68 6-106 0 0,-4-20 155 0 0,-64 7-399 0 0,0 1-1593 0 0,-6 2-8808 0 0,-13 1-1111 0 0</inkml:trace>
  <inkml:trace contextRef="#ctx0" brushRef="#br0" timeOffset="2492.594">738 408 0 0 0,'0'0'880'0'0,"0"0"424"0"0,0 0 1 0 0,0 0-86 0 0,0 0 2 0 0,0 0 36 0 0,0 0 0 0 0,0 0-43 0 0,0 0-95 0 0,0 0-107 0 0,-10 0 2793 0 0,-58 25-1621 0 0,-1-1-1520 0 0,74-25-7853 0 0,-1-2-2791 0 0</inkml:trace>
</inkml:ink>
</file>

<file path=ppt/ink/ink24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2:00.3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0 538 5401 0 0,'0'0'2519'0'0,"0"0"-366"0"0,0 0-139 0 0,0 0-110 0 0,0 0-280 0 0,0 0-359 0 0,0 0-383 0 0,0 0-272 0 0,0 0-69 0 0,0 0 64 0 0,0 0 96 0 0,0 0 68 0 0,0 0-28 0 0,7 3-63 0 0,75 12 1590 0 0,77-26-640 0 0,-57-7-1808 0 0,-96 17-138 0 0,1 0-457 0 0,-5-4-3808 0 0,-2 4-1417 0 0,0 1-5718 0 0</inkml:trace>
  <inkml:trace contextRef="#ctx0" brushRef="#br0" timeOffset="253.712">173 353 13115 0 0,'0'0'1453'0'0,"0"0"-522"0"0,0 0-76 0 0,0 0 259 0 0,0 0 213 0 0,0 0-4 0 0,0 0-203 0 0,0 0-263 0 0,0 0-222 0 0,0 0-165 0 0,0 0-132 0 0,-4 34-106 0 0,-12 102-74 0 0,-2 51-1301 0 0,20-172-1087 0 0,1-6-3647 0 0,-3-7 3599 0 0,2 2-9258 0 0</inkml:trace>
  <inkml:trace contextRef="#ctx0" brushRef="#br0" timeOffset="786.029">496 151 4241 0 0,'0'0'2430'0'0,"0"0"-702"0"0,0 0-248 0 0,0 0-45 0 0,0 0-78 0 0,0 0-98 0 0,0 0-171 0 0,0 0-132 0 0,0 0-28 0 0,0 0-57 0 0,0 0-44 0 0,0 0-34 0 0,0 0-56 0 0,1 23-71 0 0,12 141 819 0 0,-8-116-1137 0 0,2 0 1 0 0,2-1 0 0 0,2 0-1 0 0,2 0 1 0 0,11 22-349 0 0,6-21 267 0 0,-12-61 1460 0 0,-17 11-1799 0 0,96-244 1101 0 0,-82 185-946 0 0,-11 36-72 0 0,2 0 0 0 0,0 1 0 0 0,2-1 0 0 0,1 1 0 0 0,0 1 0 0 0,2 0 1 0 0,1 0-1 0 0,1 1 0 0 0,6-8-11 0 0,-7 14-95 0 0,-10 12-2 0 0,0 1 1 0 0,0-1-1 0 0,0 1 1 0 0,0 0-1 0 0,1 0 1 0 0,-1 0-1 0 0,1 0 1 0 0,0 0-1 0 0,0 1 1 0 0,0-1 0 0 0,0 1-1 0 0,0 0 1 0 0,1 0-1 0 0,-1 0 1 0 0,1 0-1 0 0,-1 0 1 0 0,2 1 96 0 0,4 5-4015 0 0,-6 2-2619 0 0,-1-2-5443 0 0</inkml:trace>
  <inkml:trace contextRef="#ctx0" brushRef="#br0" timeOffset="1290.778">1044 633 2345 0 0,'0'0'3154'0'0,"0"0"-526"0"0,0 0-206 0 0,0 0-74 0 0,0 0-186 0 0,0 0-284 0 0,0 0-332 0 0,0 0-289 0 0,0 0-206 0 0,0 0-168 0 0,0 0-128 0 0,0 0-130 0 0,0 0-97 0 0,-5-9-81 0 0,-17-28-55 0 0,21 36-356 0 0,-1 0 0 0 0,1 0 0 0 0,-1 0 0 0 0,1 0 1 0 0,-1 0-1 0 0,0 1 0 0 0,0-1 0 0 0,0 0 0 0 0,1 1 0 0 0,-1-1 0 0 0,0 1 0 0 0,0 0 0 0 0,0 0 0 0 0,0 0 0 0 0,0 0 0 0 0,1 0 0 0 0,-1 0 0 0 0,0 0 0 0 0,0 0 0 0 0,0 1 1 0 0,0-1-1 0 0,0 1 0 0 0,1-1 0 0 0,-1 1 0 0 0,0 0 0 0 0,0 0 0 0 0,1 0 0 0 0,-1 0 0 0 0,1 0 0 0 0,-1 0 0 0 0,0 1-36 0 0,0-1 21 0 0,-4 2 10 0 0,0 0 0 0 0,0 0 1 0 0,1 1-1 0 0,-1 0 0 0 0,0 0 0 0 0,1 0 0 0 0,0 1 0 0 0,0 0 0 0 0,1 0 0 0 0,-1 0 1 0 0,1 1-1 0 0,0-1 0 0 0,1 1 0 0 0,-1 0 0 0 0,1 0 0 0 0,0 0 0 0 0,1 1 1 0 0,-1-1-1 0 0,1 1 0 0 0,0-1 0 0 0,1 1 0 0 0,0 0 0 0 0,0-1 0 0 0,0 1 0 0 0,1 0 1 0 0,0 0-1 0 0,0 0 0 0 0,1 0 0 0 0,0 1-31 0 0,3-3-47 0 0,0-1 0 0 0,0 0 1 0 0,0 0-1 0 0,0 0 0 0 0,1 0 0 0 0,0-1 0 0 0,0 0 0 0 0,0 0 1 0 0,0 0-1 0 0,0 0 0 0 0,1-1 0 0 0,-1 0 0 0 0,1 0 1 0 0,-1 0-1 0 0,1-1 0 0 0,0 0 0 0 0,-1 0 0 0 0,1 0 1 0 0,0-1-1 0 0,0 0 0 0 0,0 0 0 0 0,0-1 0 0 0,0 1 0 0 0,-1-1 1 0 0,1 0-1 0 0,0-1 0 0 0,-1 0 0 0 0,1 1 0 0 0,4-4 47 0 0,21-14-3445 0 0,-15 3-4348 0 0,-9 8-3713 0 0</inkml:trace>
  <inkml:trace contextRef="#ctx0" brushRef="#br0" timeOffset="1858.591">1214 582 6545 0 0,'0'0'1731'0'0,"0"0"-249"0"0,0 0 77 0 0,0 0 169 0 0,0 0 7 0 0,0 0-209 0 0,0 0-314 0 0,0 0-269 0 0,0 0-187 0 0,0 0-119 0 0,0 0-91 0 0,0 0-67 0 0,0 0-40 0 0,-7 22-39 0 0,-20 70-39 0 0,26-55 393 0 0,5-34-595 0 0,-1-2-35 0 0,1 0 0 0 0,-1 0 1 0 0,1 0-1 0 0,0 0 0 0 0,-1-1 1 0 0,1 0-1 0 0,0 1 0 0 0,0-1 0 0 0,-1-1 1 0 0,1 1-1 0 0,0 0 0 0 0,-1-1 1 0 0,1 0-1 0 0,0 0 0 0 0,-1 0 1 0 0,1 0-1 0 0,-1-1 0 0 0,1 1-124 0 0,13-10 163 0 0,-1-1 0 0 0,-1 0-1 0 0,1-1 1 0 0,-2-1 0 0 0,0 0-1 0 0,-1-1 1 0 0,0-1-163 0 0,31-31 802 0 0,-38 77-689 0 0,-15 163 42 0 0,-29 36-204 0 0,36-221 60 0 0,0 1 0 0 0,-1-1 0 0 0,0 1 0 0 0,0-1 0 0 0,-1 0 1 0 0,0-1-1 0 0,0 1 0 0 0,-1-1 0 0 0,0 0 0 0 0,-1 0 1 0 0,1 0-1 0 0,-1 0 0 0 0,-5 3-11 0 0,9-9 5 0 0,1 0 0 0 0,0 0 1 0 0,0 0-1 0 0,0-1 0 0 0,-1 1 1 0 0,1-1-1 0 0,0 1 0 0 0,-1-1 0 0 0,1 1 1 0 0,-1-1-1 0 0,1 0 0 0 0,0 0 1 0 0,-1 1-1 0 0,1-1 0 0 0,-1 0 0 0 0,1 0 1 0 0,-1 0-1 0 0,1-1 0 0 0,0 1 1 0 0,-1 0-1 0 0,1-1 0 0 0,-1 1 0 0 0,1-1 1 0 0,0 1-1 0 0,0-1 0 0 0,-1 1 1 0 0,1-1-1 0 0,0 0 0 0 0,0 0 0 0 0,-1 1 1 0 0,1-1-1 0 0,0 0 0 0 0,0 0 1 0 0,0 0-1 0 0,0 0 0 0 0,1-1 0 0 0,-1 1 1 0 0,0 0-1 0 0,0 0 0 0 0,1-1 1 0 0,-1 1-1 0 0,0 0 0 0 0,1 0 0 0 0,-1-1 1 0 0,1 1-1 0 0,0-1 0 0 0,0 1 1 0 0,-1 0-1 0 0,1-1 0 0 0,0 1 0 0 0,0-1-5 0 0,2-75 84 0 0,5 64-94 0 0,1 0 0 0 0,0 0 0 0 0,0 1-1 0 0,2-1 1 0 0,-1 2 0 0 0,1 0 0 0 0,1 0-1 0 0,0 1 1 0 0,1 0 0 0 0,0 1 0 0 0,0 0 0 0 0,1 1-1 0 0,0 0 1 0 0,1 1 0 0 0,2 0 10 0 0,-16 6-185 0 0,26-9-468 0 0,-21 9-3514 0 0,-2 2-3950 0 0,-3-1-3222 0 0</inkml:trace>
  <inkml:trace contextRef="#ctx0" brushRef="#br0" timeOffset="4057.997">1501 0 6529 0 0,'0'0'1821'0'0,"0"0"-362"0"0,0 0-191 0 0,0 0-44 0 0,0 0-21 0 0,0 0-108 0 0,0 0-55 0 0,0 0-58 0 0,0 0-31 0 0,0 0 5 0 0,0 0-83 0 0,9 17-78 0 0,76 118 1176 0 0,-54-92-1249 0 0,-2 2 0 0 0,-2 0 0 0 0,-3 2 0 0 0,15 38-722 0 0,-33-71 54 0 0,-1 0 1 0 0,-1 1 0 0 0,0 0-1 0 0,-1 0 1 0 0,-1 0 0 0 0,0 0-1 0 0,-1 0 1 0 0,-1 0 0 0 0,0 0-1 0 0,-1 0 1 0 0,-1 0 0 0 0,0 0-1 0 0,-1 0 1 0 0,-1 0 0 0 0,0-1 0 0 0,-1 1-1 0 0,0-1 1 0 0,-1 0 0 0 0,-1 0-55 0 0,-3 6 7 0 0,-2 0 1 0 0,0 0-1 0 0,-1-1 1 0 0,0-1-1 0 0,-2 0 1 0 0,-9 9-8 0 0,14-17-275 0 0,-1 0 0 0 0,1 0 0 0 0,-1-1 0 0 0,-1-1 0 0 0,0 0 0 0 0,0-1 0 0 0,0 0 0 0 0,-1 0 0 0 0,0-2 0 0 0,0 1 0 0 0,-5 0 275 0 0,6-6-3265 0 0,8 0-3084 0 0,2 0-4887 0 0</inkml:trace>
  <inkml:trace contextRef="#ctx0" brushRef="#br0" timeOffset="4501.609">1944 549 8378 0 0,'0'0'1848'0'0,"0"0"-486"0"0,0 0-123 0 0,0 0 102 0 0,0 0 85 0 0,0 0 20 0 0,0 0-95 0 0,0 0-128 0 0,0 0-143 0 0,0 0-171 0 0,0 0-146 0 0,0 0-92 0 0,0 0-58 0 0,26 0-58 0 0,126-3 377 0 0,106-20 935 0 0,-263 4-8424 0 0,3 16 5102 0 0,-2-1-2395 0 0,1 0-1851 0 0,1 1-3740 0 0</inkml:trace>
  <inkml:trace contextRef="#ctx0" brushRef="#br0" timeOffset="4756.174">2163 350 12515 0 0,'0'0'1689'0'0,"0"0"-634"0"0,0 0-233 0 0,0 0 191 0 0,0 0 242 0 0,0 0 120 0 0,0 0-117 0 0,0 0-251 0 0,0 0-227 0 0,0 0-139 0 0,0 0-113 0 0,0 0-102 0 0,0 0-70 0 0,-1 29-73 0 0,-6 90-63 0 0,-10-32 128 0 0,-20 36-976 0 0,37-111-711 0 0,0-8-1642 0 0,2-3-3516 0 0,0-1-4860 0 0</inkml:trace>
  <inkml:trace contextRef="#ctx0" brushRef="#br0" timeOffset="5537.982">2447 722 2593 0 0,'0'0'3212'0'0,"0"0"-965"0"0,0 0-289 0 0,0 0 125 0 0,0 0 87 0 0,0 0-106 0 0,0 0-264 0 0,0 0-367 0 0,0 0-279 0 0,0 0-215 0 0,0 0-174 0 0,0 0-90 0 0,3-4-78 0 0,119-191 3367 0 0,64-76-2977 0 0,-172 252-878 0 0,-13 18-94 0 0,-1 1-37 0 0,0 12-95 0 0,-57 340 132 0 0,57-349-18 0 0,0-4 3 0 0,1 1 0 0 0,0-1 1 0 0,-1 1-1 0 0,1-1 0 0 0,0 1 0 0 0,-1 0 0 0 0,1-1 0 0 0,0 1 1 0 0,0 0-1 0 0,-1 0 0 0 0,1 0 0 0 0,0-1 0 0 0,0 1 0 0 0,-1 0 1 0 0,1 0-1 0 0,0 0 0 0 0,0 0 0 0 0,0 0 0 0 0,-1 0 1 0 0,1 1-1 0 0,0-1 0 0 0,0 0 0 0 0,-1 0 0 0 0,1 1 0 0 0,0-1 1 0 0,0 0-1 0 0,-1 1 0 0 0,1-1 0 0 0,0 0 0 0 0,-1 1 0 0 0,1-1 1 0 0,0 1-1 0 0,-1-1 0 0 0,1 1 0 0 0,-1 0 0 0 0,1-1 1 0 0,-1 1-1 0 0,1-1 0 0 0,-1 1 0 0 0,0 0 0 0 0,1-1 0 0 0,-1 1 1 0 0,0 0-1 0 0,1 0 0 0 0,-1-1 0 0 0,0 1 0 0 0,0 0 0 0 0,0 0 1 0 0,1-1-1 0 0,-1 1 0 0 0,0 0 0 0 0,0 0 0 0 0,0 0 0 0 0,0-1 1 0 0,-1 1-1 0 0,1 0 0 0 0,0 0 0 0 0,0 0 0 0 0,0-1 1 0 0,-1 1-1 0 0,1 0 0 0 0,0-1 0 0 0,-1 1 0 0 0,1 0 0 0 0,0 0 1 0 0,-1-1-1 0 0,1 1 0 0 0,-1-1 0 0 0,0 1 0 0 0,28-27 9 0 0,-2-1 1 0 0,-2-1-1 0 0,0-1 0 0 0,-2-1 1 0 0,0-1-1 0 0,-3-1 0 0 0,-1-1 1 0 0,-1 0-1 0 0,-1-1 0 0 0,7-30-9 0 0,-13 36-15 0 0,-3 37-26 0 0,3 248 68 0 0,-2-210-36 0 0,30 95-545 0 0,-25-128-2261 0 0,-2-17-8015 0 0,-8 3-635 0 0</inkml:trace>
</inkml:ink>
</file>

<file path=ppt/ink/ink24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2:22.2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1 295 1552 0 0,'0'0'5053'0'0,"0"0"-2631"0"0,0 0-1009 0 0,0 0-181 0 0,0 0 23 0 0,0 0-24 0 0,0 0-112 0 0,0 0-125 0 0,0 0-65 0 0,0 0 14 0 0,0 0 43 0 0,5 2-5 0 0,105 16 4904 0 0,11-18-3721 0 0,-51-2-1918 0 0,158-8 461 0 0,-172 9-547 0 0,-55 1-192 0 0,-1 0 24 0 0,-43-3-6737 0 0,25 8 2482 0 0,2 0-3975 0 0,8-4-1748 0 0</inkml:trace>
  <inkml:trace contextRef="#ctx0" brushRef="#br0" timeOffset="269.979">91 442 6409 0 0,'0'0'4349'0'0,"0"0"-1569"0"0,0 0-848 0 0,0 0-249 0 0,0 0-141 0 0,0 0-215 0 0,0 0-271 0 0,0 0-260 0 0,0 0-159 0 0,0 0-44 0 0,0 0 9 0 0,0 0 27 0 0,0 0 7 0 0,8 4-19 0 0,98 22 1358 0 0,159-33-719 0 0,-189 6-3101 0 0,-74-2-2429 0 0,-2-3-4376 0 0,0 5 4313 0 0,0 0-5376 0 0</inkml:trace>
  <inkml:trace contextRef="#ctx0" brushRef="#br0" timeOffset="1060.556">290 0 4921 0 0,'0'0'2957'0'0,"0"0"-575"0"0,0 0-326 0 0,0 0-90 0 0,0 0-119 0 0,0 0-251 0 0,0 0-352 0 0,0 0-347 0 0,0 0-293 0 0,0 0-194 0 0,0 0-107 0 0,0 0 11 0 0,0 0 96 0 0,-5 3 94 0 0,3-2-447 0 0,1 0-1 0 0,-1-1 1 0 0,1 1-1 0 0,-1 0 0 0 0,1 0 1 0 0,-1 0-1 0 0,1 0 0 0 0,0 0 1 0 0,-1 0-1 0 0,1 1 0 0 0,0-1 1 0 0,0 0-1 0 0,0 1 1 0 0,0-1-1 0 0,0 1 0 0 0,0-1 1 0 0,0 1-1 0 0,1-1 0 0 0,-1 1 1 0 0,0-1-1 0 0,1 1 0 0 0,0 0 1 0 0,-1-1-1 0 0,1 1 1 0 0,0 0-1 0 0,0-1 0 0 0,0 1 1 0 0,0 0-1 0 0,0 0 0 0 0,0-1 1 0 0,0 1-1 0 0,0 0 0 0 0,1-1 1 0 0,-1 1-1 0 0,1 0 1 0 0,-1-1-1 0 0,1 1 0 0 0,1 1-56 0 0,10 14 320 0 0,1-1 0 0 0,1 0-1 0 0,0-1 1 0 0,1 0 0 0 0,1-1 0 0 0,0-1-1 0 0,1 0 1 0 0,0-2 0 0 0,1 0 0 0 0,0 0-1 0 0,1-2 1 0 0,17 7-320 0 0,15 7 293 0 0,-34-17-262 0 0,-1 1 0 0 0,0 0 1 0 0,-1 1-1 0 0,0 1 1 0 0,0 1-1 0 0,-1 0 1 0 0,0 0-1 0 0,-1 2 0 0 0,0 0 1 0 0,1 2-32 0 0,-12-12 10 0 0,-1 0 0 0 0,1 0 0 0 0,-1 0-1 0 0,0 0 1 0 0,1 0 0 0 0,-1 0 0 0 0,0 0 0 0 0,-1 1 0 0 0,1-1 0 0 0,0 0 0 0 0,-1 1 0 0 0,1-1 0 0 0,-1 1-1 0 0,0-1 1 0 0,1 1 0 0 0,-1-1 0 0 0,0 1 0 0 0,-1-1 0 0 0,1 0 0 0 0,0 1 0 0 0,-1-1 0 0 0,1 1 0 0 0,-1-1-1 0 0,0 0 1 0 0,0 1 0 0 0,0-1 0 0 0,0 0 0 0 0,0 0 0 0 0,-1 0 0 0 0,1 0 0 0 0,0 0 0 0 0,-2 1-10 0 0,-68 54 357 0 0,43-38-247 0 0,-154 125 118 0 0,97-57 161 0 0,61-57-170 0 0,23-36-824 0 0,1 0-2522 0 0,-1 0-4246 0 0,1 2-5194 0 0</inkml:trace>
</inkml:ink>
</file>

<file path=ppt/ink/ink24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2:31.1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70 3169 0 0,'0'0'3022'0'0,"0"0"-523"0"0,0 0-263 0 0,0 0-99 0 0,0 0-138 0 0,0 0-253 0 0,0 0-305 0 0,0 0-289 0 0,0 0-214 0 0,0 0-155 0 0,0 0-106 0 0,0 0-47 0 0,0 0-45 0 0,5 0 1429 0 0,127-13 1280 0 0,68-33-2267 0 0,-108 35-878 0 0,-92 11-206 0 0,0 0-50 0 0,0 0 18 0 0,0 0-2 0 0,0 0-14 0 0,0 0-12 0 0,0 0-92 0 0,0 0-120 0 0,-23 21-4808 0 0,11-14-824 0 0,9-5 1374 0 0,-1 1-7194 0 0</inkml:trace>
</inkml:ink>
</file>

<file path=ppt/ink/ink2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2:47.917"/>
    </inkml:context>
    <inkml:brush xml:id="br0">
      <inkml:brushProperty name="width" value="0.05" units="cm"/>
      <inkml:brushProperty name="height" value="0.05" units="cm"/>
      <inkml:brushProperty name="color" value="#33CCFF"/>
    </inkml:brush>
  </inkml:definitions>
  <inkml:trace contextRef="#ctx0" brushRef="#br0">107 983 0 0 0,'0'0'193'0'0,"0"0"458"0"0,0 0 135 0 0,0 0 42 0 0,0-6 97 0 0,-5-35 2245 0 0,4 35-4300 0 0,-2-2 8138 0 0,2 5 5262 0 0,8 9-10876 0 0,133 159 229 0 0,-50-43-775 0 0,-18-52-450 0 0,11-5-90 0 0,-18-5-26 0 0,-2-9-52 0 0,-2 4-84 0 0,-27-29 2 0 0,70 55 338 0 0,-31-18-181 0 0,4 25-54 0 0,-39-44-60 0 0,-11-18 51 0 0,0-3-163 0 0,3 3-4 0 0,-97-78 773 0 0,-48-54-745 0 0,25 50-111 0 0,85 55 14 0 0,-6-2-2 0 0,0-1 1 0 0,-1 1-1 0 0,1-2 1 0 0,0 0-1 0 0,1 0 1 0 0,-1-1-1 0 0,1 0 1 0 0,0-1-1 0 0,1 0 1 0 0,0 0-1 0 0,0-1 1 0 0,-3-3-5 0 0,-19-25-39 0 0,-10-1 58 0 0,-67-74-2 0 0,62 57-14 0 0,-7-5-1 0 0,-6 11-16 0 0,-11 10-6 0 0,24-17-22 0 0,15 26 94 0 0,-70-81-57 0 0,51 29-39 0 0,35 55 68 0 0,14 26-33 0 0,-1 0-6 0 0,-2 52-160 0 0,8-1 187 0 0,-1-23-9 0 0,-1 1 0 0 0,-1-1-1 0 0,-2 0 1 0 0,0 1 0 0 0,-2-1-1 0 0,-3 11-2 0 0,-10 57 4 0 0,16-96 10 0 0,0 0-1 0 0,0 0-10 0 0,0 0 14 0 0,0 0-21 0 0,0 0 9 0 0,0 0 3 0 0,0 0-22 0 0,0 0 7 0 0,0 0 15 0 0,0 0-13 0 0,0 0-6 0 0,0 0 10 0 0,0 0-15 0 0,0 0 9 0 0,0 0 15 0 0,0 0-15 0 0,0 0-6 0 0,45-41 8 0 0,203-252-27 0 0,-158 204 48 0 0,-73 78 8 0 0,-3 0 26 0 0,-31 11-26 0 0,-129 18-17 0 0,131-17-6 0 0,-1 0 1 0 0,1 0-1 0 0,-1-1 1 0 0,1-1-1 0 0,0-1 1 0 0,0 0-1 0 0,-1-1 1 0 0,-7-3-2 0 0,-30-15-41 0 0,51 20-40 0 0,-5-4-4147 0 0,9-2-9474 0 0,1 4 1379 0 0</inkml:trace>
  <inkml:trace contextRef="#ctx0" brushRef="#br0" timeOffset="1357.637">542 689 0 0 0,'0'0'732'0'0,"0"0"891"0"0,0 0 543 0 0,0 0 221 0 0,0 0-50 0 0,0 0-217 0 0,0 0-293 0 0,0 0-255 0 0,0 0-185 0 0,0 0-132 0 0,-1 4 5302 0 0,0 18-5968 0 0,2 3-370 0 0,2 0-1 0 0,1 0 1 0 0,1 0 0 0 0,1 0-1 0 0,1-1 1 0 0,1 0 0 0 0,1 0 0 0 0,1-1-1 0 0,5 7-218 0 0,3 7 578 0 0,-18-37-470 0 0,0 0 47 0 0,0 0 54 0 0,0 0 31 0 0,0 0 17 0 0,0 0-2 0 0,-46-85 1824 0 0,34 56-2027 0 0,2-1-1 0 0,1 1 1 0 0,1-1 0 0 0,2-1-1 0 0,1 0 1 0 0,1 1 0 0 0,2-6-52 0 0,1 13-2 0 0,-1-1 14 0 0,1 0 0 0 0,1 0 0 0 0,1 1 1 0 0,1-1-1 0 0,2 0 0 0 0,0 1 0 0 0,1 0 1 0 0,6-15-13 0 0,5 16 66 0 0,-15 21-50 0 0,-1 1-9 0 0,17 15-11 0 0,51 73 109 0 0,-28-51-257 0 0,-40-37 30 0 0,17-2-3283 0 0,-12 1-561 0 0,-1 0-3907 0 0,-1 1-5097 0 0</inkml:trace>
  <inkml:trace contextRef="#ctx0" brushRef="#br0" timeOffset="2260.81">825 755 0 0 0,'0'0'786'0'0,"0"0"103"0"0,0 0 54 0 0,0 0 80 0 0,-1-5 61 0 0,1-1-575 0 0,-2-5-92 0 0,-2-1 3531 0 0,-19-5 6321 0 0,8 15-7608 0 0,-30 15 630 0 0,39-8-3110 0 0,1 0-72 0 0,0-1 0 0 0,1 1 0 0 0,-1 0 0 0 0,1 0 1 0 0,0 0-1 0 0,0 1 0 0 0,0-1 0 0 0,1 1 0 0 0,0 0 0 0 0,0 0 0 0 0,0 0 0 0 0,1 1 0 0 0,0 1-109 0 0,0-6 16 0 0,1 1 0 0 0,-1 0 0 0 0,1 0 0 0 0,0 0 0 0 0,0 0 0 0 0,0 0 0 0 0,1 0 0 0 0,-1 0 0 0 0,1 0 0 0 0,-1 0 0 0 0,1 0 0 0 0,0 0 0 0 0,1 1 0 0 0,-1-1 0 0 0,0 0 0 0 0,1 0 0 0 0,-1 0 0 0 0,1 0 0 0 0,0 0 0 0 0,0 0 0 0 0,0 0 0 0 0,1 0 0 0 0,-1-1 0 0 0,1 1-1 0 0,0 0 1 0 0,-1-1 0 0 0,1 1 0 0 0,0-1 0 0 0,0 0 0 0 0,1 1 0 0 0,-1-1 0 0 0,0 0 0 0 0,1 0 0 0 0,-1-1 0 0 0,1 1 0 0 0,0 0 0 0 0,-1-1 0 0 0,1 0 0 0 0,0 0 0 0 0,0 1 0 0 0,0-2 0 0 0,0 1 0 0 0,0 0 0 0 0,2 0-16 0 0,1 0 6 0 0,1 0 0 0 0,-1 0 0 0 0,0-1 0 0 0,0 1 0 0 0,1-1 1 0 0,-1-1-1 0 0,0 1 0 0 0,0-1 0 0 0,0 0 0 0 0,0 0 0 0 0,0-1 0 0 0,0 0 0 0 0,0 0 0 0 0,6-3-6 0 0,-2-1-293 0 0,13-8-1191 0 0,-12 4-4620 0 0,-10 6-2099 0 0,1 0-3920 0 0</inkml:trace>
  <inkml:trace contextRef="#ctx0" brushRef="#br0" timeOffset="3053.539">1055 840 0 0 0,'0'0'516'0'0,"0"0"803"0"0,0 0 419 0 0,0 0 154 0 0,0 0-38 0 0,0 0-192 0 0,0 0-237 0 0,0 0-145 0 0,0 0-118 0 0,0 0-102 0 0,0 0-59 0 0,0 0-77 0 0,2-8 4981 0 0,-20-25-1126 0 0,9-35-3625 0 0,9 60-850 0 0,-2-140 819 0 0,5 150-1123 0 0,0-1-1 0 0,1 1 1 0 0,-1 0-1 0 0,0 0 0 0 0,-1 0 1 0 0,1 0-1 0 0,0 0 1 0 0,-1 1-1 0 0,1-1 1 0 0,-1 1-1 0 0,1 0 0 0 0,-1 0 1 0 0,0 0-1 0 0,-1 0 1 0 0,1 0-1 0 0,0 0 1 0 0,-1 0-1 0 0,1 0 0 0 0,-1 1 1 0 0,6 7 5 0 0,53 26 35 0 0,-36-78 50 0 0,25-109-32 0 0,-30 95-49 0 0,-18 55 7 0 0,3 15-68 0 0,46 124 112 0 0,-19-103-1504 0 0,-21-33-4097 0 0,1-1-5054 0 0,-8-2-1138 0 0</inkml:trace>
  <inkml:trace contextRef="#ctx0" brushRef="#br0" timeOffset="3538.609">1560 486 7994 0 0,'0'0'2344'0'0,"0"0"-437"0"0,0 0-66 0 0,0 0 8 0 0,0 0-99 0 0,0 0-311 0 0,0 0-440 0 0,0 0-367 0 0,0 0-172 0 0,0 0-32 0 0,0 0 70 0 0,0 0 78 0 0,0 5 13 0 0,14 141 2761 0 0,-14-145-3367 0 0,0-1 0 0 0,0 1-1 0 0,0 0 1 0 0,1 0 0 0 0,-1 0-1 0 0,0-1 1 0 0,0 1 0 0 0,0 0 0 0 0,1 0-1 0 0,-1-1 1 0 0,0 1 0 0 0,1 0-1 0 0,-1-1 1 0 0,0 1 0 0 0,1 0-1 0 0,-1-1 1 0 0,1 1 0 0 0,-1 0-1 0 0,1-1 1 0 0,-1 1 0 0 0,1-1-1 0 0,0 1 1 0 0,-1-1 0 0 0,1 1-1 0 0,0-1 1 0 0,-1 0 0 0 0,1 1-1 0 0,0-1 1 0 0,0 0 0 0 0,-1 1 0 0 0,1-1-1 0 0,0 0 1 0 0,0 0 0 0 0,-1 0-1 0 0,1 0 1 0 0,0 0 0 0 0,0 0-1 0 0,0 0 1 0 0,-1 0 0 0 0,1 0-1 0 0,0 0 1 0 0,0 0 0 0 0,-1 0-1 0 0,1-1 1 0 0,0 1 0 0 0,0 0-1 0 0,-1 0 1 0 0,2-1 17 0 0,11-24-6796 0 0,-12 16-61 0 0,0 1-4851 0 0</inkml:trace>
  <inkml:trace contextRef="#ctx0" brushRef="#br0" timeOffset="3974.8">1521 173 8762 0 0,'0'0'3194'0'0,"0"0"-1126"0"0,0 0-429 0 0,0 0-9 0 0,0 0-70 0 0,0 0-153 0 0,0 0-262 0 0,0 0-268 0 0,0 0-177 0 0,0 0-121 0 0,0 0-52 0 0,0 0-70 0 0,0 0-73 0 0,-4 5-74 0 0,-13 15-81 0 0,12-15-64 0 0,5-5-55 0 0,0 0-19 0 0,0 0-49 0 0,0 0-16 0 0,0 0-12 0 0,0 0-28 0 0,0 0 23 0 0,33-40 532 0 0,-67 69 1060 0 0,12-3-661 0 0,21-26-881 0 0,1 0-19 0 0,0 0-20 0 0,0 0-24 0 0,0 0 10 0 0,0 0-12 0 0,0 0-17 0 0,0 0-9 0 0,0 0-7 0 0,8-19-626 0 0,-1 13 134 0 0,-3 2-959 0 0,-1 0-3513 0 0,-1 4-6512 0 0</inkml:trace>
  <inkml:trace contextRef="#ctx0" brushRef="#br0" timeOffset="5445.727">170 461 0 0 0,'0'0'1627'0'0,"0"0"29"0"0,0 0 106 0 0,0 0 136 0 0,0 0 61 0 0,0 0 29 0 0,0 0-110 0 0,0 0-156 0 0,0 0-162 0 0,0 0-186 0 0,0 0-174 0 0,0 0-162 0 0,0 0-140 0 0,-6-1-115 0 0,-3 0-1542 0 0,-2-2 4324 0 0,30-15-141 0 0,133-99-2049 0 0,35-26-778 0 0,-153 124-504 0 0,-34 19-62 0 0,0 0-3 0 0,0 0 7 0 0,0 0-3 0 0,0 0 14 0 0,0 0-10 0 0,0 0 0 0 0,0 0 12 0 0,0 0-10 0 0,0 0 0 0 0,0 0 4 0 0,0 0 2 0 0,0 0-12 0 0,0 0-8 0 0,0 0 17 0 0,0 0 4 0 0,0 0 9 0 0,0 0-25 0 0,0 0-8 0 0,0 0 11 0 0,0 0-9 0 0,0 0 7 0 0,0 0-1 0 0,0 0-10 0 0,0 0-3 0 0,0 0-2 0 0,0 0-2 0 0,0 0 10 0 0,0 0-1 0 0,0 0-9 0 0,0 0 4 0 0,0 0 8 0 0,0 0 11 0 0,0 0 13 0 0,0 0-16 0 0,0 0-16 0 0,0 0 12 0 0,0 0 6 0 0,0 0 10 0 0,0 0-4 0 0,0 0-2 0 0,0 0 14 0 0,0 0 2 0 0,0 0-4 0 0,0 0 2 0 0,0 0 16 0 0,-42-3 232 0 0,14-3-277 0 0,1-1 1 0 0,0-1 0 0 0,0-2-1 0 0,1 0 1 0 0,0-2-1 0 0,1-1 1 0 0,-15-10-24 0 0,0-14-403 0 0,60 14-5265 0 0,-8 18-3553 0 0,-3 3-4094 0 0</inkml:trace>
</inkml:ink>
</file>

<file path=ppt/ink/ink24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2:31.4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38 7554 0 0,'0'0'4389'0'0,"0"0"-1710"0"0,0 0-785 0 0,0 0-151 0 0,0 0-152 0 0,0 0-256 0 0,0 0-339 0 0,0 0-321 0 0,0 0-214 0 0,0 0-64 0 0,0 0 23 0 0,0 0 57 0 0,0 0 64 0 0,5 3 16 0 0,-1 0-438 0 0,1 0 0 0 0,0-1-1 0 0,0 0 1 0 0,0 0-1 0 0,0 0 1 0 0,0 0-1 0 0,0-1 1 0 0,0 0-1 0 0,1 0 1 0 0,-1-1-1 0 0,0 1 1 0 0,1-1-1 0 0,-1 0 1 0 0,0-1-1 0 0,1 1-118 0 0,120-19 1139 0 0,20-16-751 0 0,-84 30-8311 0 0,-61 5-3462 0 0</inkml:trace>
</inkml:ink>
</file>

<file path=ppt/ink/ink24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2:30.2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88 4441 0 0,'0'0'2268'0'0,"0"0"-150"0"0,0 0-196 0 0,0 0-92 0 0,0 0-30 0 0,0 0-94 0 0,0 0-178 0 0,0 0-225 0 0,0 0-243 0 0,0 0-252 0 0,0 0-218 0 0,-2-3-175 0 0,-9-9-99 0 0,8 9-42 0 0,3 3-40 0 0,16 4 841 0 0,-5 4-861 0 0,-1 1 0 0 0,0 0 0 0 0,0 1 0 0 0,-1 0 0 0 0,0 1 0 0 0,0 0 1 0 0,-1 0-1 0 0,-1 0 0 0 0,2 6-214 0 0,26 55 376 0 0,-4 2 0 0 0,-3 1 0 0 0,-4 1 0 0 0,9 50-376 0 0,-7-64 109 0 0,-8-91 1269 0 0,32-137-1112 0 0,49-84-158 0 0,-55 78-60 0 0,-41 123-131 0 0,-21 57-2611 0 0,4 21-1654 0 0,9-15-1418 0 0,-1-3-6266 0 0</inkml:trace>
  <inkml:trace contextRef="#ctx0" brushRef="#br0" timeOffset="432.842">619 541 9394 0 0,'0'0'1636'0'0,"0"0"-359"0"0,0 0-29 0 0,0 0 163 0 0,0 0 119 0 0,0 0-106 0 0,0 0-287 0 0,0 0-335 0 0,0 0-279 0 0,0 0-158 0 0,0 0-88 0 0,0 0 8 0 0,0 0 47 0 0,-2 11 488 0 0,-16 161 1011 0 0,20-168-1786 0 0,0-1 0 0 0,0 1-1 0 0,0-1 1 0 0,0 0 0 0 0,0 1 0 0 0,1-1 0 0 0,0-1 0 0 0,-1 1-1 0 0,1 0 1 0 0,0-1 0 0 0,0 1 0 0 0,1-1 0 0 0,-1 0-1 0 0,0 0 1 0 0,1 0 0 0 0,-1 0 0 0 0,1-1 0 0 0,0 0 0 0 0,-1 1-1 0 0,1-1 1 0 0,0 0 0 0 0,0-1 0 0 0,0 1 0 0 0,0-1 0 0 0,0 0-1 0 0,0 0 1 0 0,-1 0 0 0 0,1 0 0 0 0,0-1 0 0 0,0 1 0 0 0,0-1-1 0 0,0 0 1 0 0,-1 0 0 0 0,1-1 0 0 0,0 1 0 0 0,-1-1 0 0 0,1 0-1 0 0,-1 0 1 0 0,3-2-45 0 0,4 1 88 0 0,0-1-1 0 0,-1-1 0 0 0,0 0 0 0 0,0 0 1 0 0,0-1-1 0 0,0 0 0 0 0,-1 0 1 0 0,0-1-1 0 0,-1 0 0 0 0,1 0 0 0 0,-1-1 1 0 0,-1 0-1 0 0,1 0 0 0 0,-1-1 1 0 0,-1 0-1 0 0,0 0 0 0 0,0 0 0 0 0,-1 0 1 0 0,0-1-1 0 0,0 0 0 0 0,-1 0 1 0 0,1-6-88 0 0,-4 12-4 0 0,0 0 0 0 0,0 1 0 0 0,-1-1 0 0 0,1 0 0 0 0,-1 0 0 0 0,0 0 0 0 0,0 1 0 0 0,0-1 0 0 0,-1 0 0 0 0,1 1 1 0 0,-1-1-1 0 0,0 1 0 0 0,0 0 0 0 0,0-1 0 0 0,0 1 0 0 0,-1 0 0 0 0,1 0 0 0 0,-1 0 0 0 0,0 1 0 0 0,0-1 0 0 0,0 1 0 0 0,0-1 1 0 0,0 1-1 0 0,0 0 0 0 0,-1 0 0 0 0,1 1 0 0 0,-1-1 0 0 0,0 1 0 0 0,1 0 0 0 0,-1-1 0 0 0,0 2 0 0 0,0-1 4 0 0,-69 0-1632 0 0,27 20-5600 0 0,35-12-3633 0 0</inkml:trace>
</inkml:ink>
</file>

<file path=ppt/ink/ink24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2:33.8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15 648 0 0,'0'0'1925'0'0,"0"0"-57"0"0,0 0 96 0 0,0 0 102 0 0,0 0-8 0 0,0 0-118 0 0,0 0-250 0 0,0 0-288 0 0,0 0-229 0 0,0 0-206 0 0,0 0-139 0 0,0 0-82 0 0,0-2-91 0 0,0-8-73 0 0,0 7-70 0 0,0 26 1662 0 0,-1 352 938 0 0,-3-302-3274 0 0,4-72 65 0 0,0-1-24 0 0,0 0-27 0 0,0 0-45 0 0,9-5-1836 0 0,1-9-2213 0 0,-5 4-4847 0 0,-3 5-1140 0 0</inkml:trace>
</inkml:ink>
</file>

<file path=ppt/ink/ink24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2:34.0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9618 0 0,'0'0'1242'0'0,"0"0"-209"0"0,0 0 171 0 0,0 0 307 0 0,0 0 88 0 0,0 0-134 0 0,0 0-206 0 0,0 0-199 0 0,0 0-173 0 0,34 3-142 0 0,107 6-127 0 0,133-17 994 0 0,-159 4-6072 0 0,-116 5-671 0 0,0 1 2358 0 0,1-1 1069 0 0,-2 2-8081 0 0</inkml:trace>
</inkml:ink>
</file>

<file path=ppt/ink/ink24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2:34.5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41 9410 0 0,'0'0'1404'0'0,"0"0"-347"0"0,0 0 25 0 0,0 0 185 0 0,0 0 58 0 0,0 0-97 0 0,0 0-164 0 0,0 0-140 0 0,0 0-115 0 0,0 0-116 0 0,33-6-121 0 0,105-19-109 0 0,-41 16 401 0 0,-45 14-504 0 0,-51-5-344 0 0,0 1 0 0 0,0-1-1 0 0,0 0 1 0 0,0 1 0 0 0,-1-1-1 0 0,1 0 1 0 0,0 1 0 0 0,0-1 0 0 0,0 1-1 0 0,0-1 1 0 0,-1 1 0 0 0,1 0-1 0 0,0-1 1 0 0,0 1 0 0 0,-1 0 0 0 0,1-1-1 0 0,0 1 1 0 0,-1 0 0 0 0,1 0-1 0 0,-1 0 1 0 0,1 0 0 0 0,-1-1 0 0 0,0 1-1 0 0,1 0 1 0 0,-1 0 0 0 0,0 0-1 0 0,1 0 1 0 0,-1 0 0 0 0,0 0-1 0 0,0 0 1 0 0,0 0 0 0 0,0 0 0 0 0,0 0-1 0 0,0 0 1 0 0,0 0 0 0 0,0 0-1 0 0,-1 0 1 0 0,1 0 0 0 0,0 0 0 0 0,-1 0-1 0 0,1 0 1 0 0,0-1 0 0 0,-1 1-1 0 0,1 0 1 0 0,-1 0 0 0 0,1 0 0 0 0,-1 0-1 0 0,0-1 1 0 0,1 1 0 0 0,-2 0-16 0 0,-93 89 819 0 0,46-51-726 0 0,18-13-92 0 0,20-18 13 0 0,0 0-1 0 0,1 1 1 0 0,-1 0 0 0 0,2 1-1 0 0,0 0 1 0 0,0 0 0 0 0,0 1-1 0 0,2 0 1 0 0,-1 1 0 0 0,2 0 0 0 0,-1 0-1 0 0,1 2-13 0 0,5-11 11 0 0,0-1 1 0 0,1 1-1 0 0,-1 0 0 0 0,1-1 0 0 0,0 1 1 0 0,0-1-1 0 0,0 1 0 0 0,0 0 0 0 0,1-1 1 0 0,-1 1-1 0 0,1-1 0 0 0,-1 1 0 0 0,1-1 1 0 0,0 1-1 0 0,0-1 0 0 0,0 1 0 0 0,0-1 1 0 0,0 0-1 0 0,1 1 0 0 0,-1-1 0 0 0,1 0 0 0 0,-1 0 1 0 0,1 0-1 0 0,0 0 0 0 0,0 0 0 0 0,0-1 1 0 0,0 1-1 0 0,0-1 0 0 0,0 1 0 0 0,0-1 1 0 0,1 1-1 0 0,-1-1 0 0 0,1 0 0 0 0,-1 0 1 0 0,0-1-1 0 0,1 1 0 0 0,0 0 0 0 0,0-1-11 0 0,105 15 903 0 0,-92-16-1015 0 0,1 0 1 0 0,-1-1-1 0 0,0-1 1 0 0,0 0-1 0 0,0-2 0 0 0,0 0 1 0 0,0 0-1 0 0,-1-1 1 0 0,8-5 111 0 0,9-7-4074 0 0,-2-3-3523 0 0,-20 13-3987 0 0</inkml:trace>
</inkml:ink>
</file>

<file path=ppt/ink/ink24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2:35.0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283 1 6409 0 0,'0'0'2087'0'0,"0"0"-277"0"0,0 0-125 0 0,0 0-6 0 0,0 0-50 0 0,0 0-178 0 0,0 0-246 0 0,0 0-209 0 0,0 0-169 0 0,0 0-123 0 0,0 0-105 0 0,0 0-71 0 0,0 0-34 0 0,-11 4-23 0 0,-35 15-4 0 0,21 17 519 0 0,23-25-774 0 0,-113 356 2616 0 0,85-265-2566 0 0,18-67-202 0 0,1 1 1 0 0,2 0-1 0 0,2 0 1 0 0,1 1 0 0 0,1 0-1 0 0,3 0 1 0 0,0 23-61 0 0,4-50 48 0 0,-1 0 1 0 0,2-1-1 0 0,-1 1 1 0 0,1-1 0 0 0,0 1-1 0 0,1-1 1 0 0,0 0 0 0 0,1 0-1 0 0,0-1 1 0 0,0 1-1 0 0,1-1 1 0 0,0 0 0 0 0,0-1-1 0 0,1 1 1 0 0,0-1 0 0 0,0 0-1 0 0,0-1 1 0 0,1 0-1 0 0,0 0 1 0 0,1-1 0 0 0,-1 0-1 0 0,1 0 1 0 0,0-1 0 0 0,0 0-1 0 0,0-1 1 0 0,9 2-49 0 0,-18-4-45 0 0,1-1 1 0 0,-1 0-1 0 0,0 1 1 0 0,0-1-1 0 0,1 0 1 0 0,-1 0 0 0 0,0 1-1 0 0,1-1 1 0 0,-1 0-1 0 0,0 0 1 0 0,0 1-1 0 0,1-1 1 0 0,-1 0-1 0 0,1 0 1 0 0,-1 0-1 0 0,0 0 1 0 0,1 0-1 0 0,-1 0 1 0 0,0 0-1 0 0,1 0 1 0 0,-1 0-1 0 0,1 0 1 0 0,-1 0-1 0 0,0 0 1 0 0,1 0-1 0 0,-1 0 1 0 0,0 0 0 0 0,1 0-1 0 0,-1 0 1 0 0,0 0-1 0 0,1 0 1 0 0,-1 0-1 0 0,1-1 1 0 0,-1 1-1 0 0,0 0 1 0 0,0 0-1 0 0,1 0 1 0 0,-1-1-1 0 0,0 1 1 0 0,1 0-1 0 0,-1 0 1 0 0,0-1-1 0 0,0 1 1 0 0,1 0-1 0 0,-1-1 1 0 0,0 1-1 0 0,0 0 1 0 0,0-1-1 0 0,1 1 1 0 0,-1 0 0 0 0,0-1-1 0 0,0 1 1 0 0,0 0-1 0 0,0-1 1 0 0,0 1-1 0 0,0 0 1 0 0,0-1-1 0 0,0 1 1 0 0,0-1-1 0 0,0 1 1 0 0,0 0-1 0 0,0-1 1 0 0,0 1-1 0 0,0-1 45 0 0,0-7-5291 0 0,3-3-4256 0 0,-1 7-1785 0 0</inkml:trace>
</inkml:ink>
</file>

<file path=ppt/ink/ink24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2:43.4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0 232 3817 0 0,'0'0'2623'0'0,"0"0"-478"0"0,0 0-217 0 0,0 0-60 0 0,0 0-173 0 0,0 0-293 0 0,0 0-266 0 0,0 0-172 0 0,0 0-75 0 0,0 0-55 0 0,0 0-41 0 0,0 0-43 0 0,0 0-41 0 0,3 9 1793 0 0,-2-6 926 0 0,32 3-652 0 0,-19-5-2573 0 0,167 5 543 0 0,18-5 81 0 0,-199-1-826 0 0,0 0-29 0 0,0 0 22 0 0,0 0-13 0 0,0 0-7 0 0,0 0-4 0 0,0 0-2 0 0,0 0 1 0 0,0 0 18 0 0,-13-25-2013 0 0,13 24 1786 0 0,-3-17-3484 0 0,3 11-239 0 0,-1 3-3429 0 0,1 4-4369 0 0</inkml:trace>
  <inkml:trace contextRef="#ctx0" brushRef="#br0" timeOffset="412.557">197 0 7226 0 0,'0'0'2261'0'0,"0"0"-675"0"0,0 0-238 0 0,0 0 83 0 0,0 0 12 0 0,0 0-121 0 0,0 0-217 0 0,0 0-154 0 0,0 0-64 0 0,0 0 8 0 0,0 0 3 0 0,0 0-58 0 0,3 6-81 0 0,4 12-278 0 0,0 1 0 0 0,-1 0 0 0 0,-1 0 1 0 0,-1 0-1 0 0,0 0 0 0 0,-2 1 0 0 0,0-1 1 0 0,-1 11-482 0 0,-15 110 62 0 0,2-97-2633 0 0,32-42-12644 0 0,-14-1 6137 0 0</inkml:trace>
</inkml:ink>
</file>

<file path=ppt/ink/ink24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2:35.5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1 6473 0 0,'0'0'3999'0'0,"0"0"-1898"0"0,0 0-695 0 0,0 0-18 0 0,0 0 59 0 0,0 0 3 0 0,0 0-130 0 0,0 0-265 0 0,0 0-236 0 0,0 0-196 0 0,0 0-126 0 0,0 0-59 0 0,-2 3 2 0 0,1-1-377 0 0,0-1 1 0 0,0 1-1 0 0,0 0 1 0 0,0 0-1 0 0,1 0 1 0 0,-1 0-1 0 0,1-1 1 0 0,-1 1-1 0 0,1 0 1 0 0,0 0-1 0 0,0 0 1 0 0,0 0-1 0 0,0 0 1 0 0,0 0-1 0 0,0 0 1 0 0,0 0-1 0 0,1 0 1 0 0,-1 0-1 0 0,1 0 1 0 0,-1 0-1 0 0,1 0 1 0 0,0 0-1 0 0,0-1 1 0 0,0 1-1 0 0,0 0 1 0 0,0-1-1 0 0,0 1 1 0 0,0 0-1 0 0,1 0-63 0 0,11 21 597 0 0,2 1-255 0 0,-2 0 1 0 0,0 1 0 0 0,-2 0 0 0 0,-1 1-1 0 0,-1 0 1 0 0,4 19-343 0 0,14 292 467 0 0,-14-296-454 0 0,-12-40-8 0 0,-1-1 4 0 0,0 1-1 0 0,0 0 0 0 0,0 0 1 0 0,0-1-1 0 0,0 1 0 0 0,0 0 0 0 0,1 0 1 0 0,-1-1-1 0 0,0 1 0 0 0,0 0 0 0 0,1-1 1 0 0,-1 1-1 0 0,1 0 0 0 0,-1-1 1 0 0,0 1-1 0 0,1 0 0 0 0,-1-1 0 0 0,1 1 1 0 0,0-1-1 0 0,-1 1 0 0 0,1-1 1 0 0,-1 0-1 0 0,1 1 0 0 0,0-1 0 0 0,-1 1 1 0 0,1-1-1 0 0,0 0 0 0 0,-1 0 1 0 0,1 1-1 0 0,0-1 0 0 0,0 0 0 0 0,-1 0 1 0 0,1 0-1 0 0,0 0 0 0 0,0 0 1 0 0,-1 0-1 0 0,1 0 0 0 0,0 0 0 0 0,0 0 1 0 0,-1 0-1 0 0,1 0 0 0 0,0 0 1 0 0,0-1-1 0 0,-1 1 0 0 0,1 0 0 0 0,0 0 1 0 0,-1-1-1 0 0,1 1 0 0 0,0-1 1 0 0,-1 1-1 0 0,1 0 0 0 0,0-1-8 0 0,33-52 216 0 0,-3-1 1 0 0,-1-1-1 0 0,18-53-216 0 0,-29 67 35 0 0,104-261-119 0 0,-118 285-380 0 0,0 1 2070 0 0,-2 10-3286 0 0,-2 5-3192 0 0,0 7-4460 0 0,-1 1-3352 0 0</inkml:trace>
  <inkml:trace contextRef="#ctx0" brushRef="#br0" timeOffset="524.372">655 432 10602 0 0,'0'0'2085'0'0,"0"0"-578"0"0,0 0-186 0 0,0 0 88 0 0,0 0 40 0 0,0 0-92 0 0,0 0-227 0 0,0 0-233 0 0,0 0-189 0 0,0 0-128 0 0,0 0-92 0 0,0 0-48 0 0,0 0-12 0 0,-15 8 830 0 0,2 3-1012 0 0,6-7-200 0 0,0 1 1 0 0,0 0-1 0 0,1 0 1 0 0,-1 1-1 0 0,2 0 0 0 0,-1 0 1 0 0,0 0-1 0 0,1 1 1 0 0,1 0-1 0 0,-1 0 1 0 0,1 0-1 0 0,0 1 1 0 0,0-1-1 0 0,1 1 0 0 0,0 0 1 0 0,1 0-1 0 0,0 0 1 0 0,0 0-1 0 0,0 0 1 0 0,1 1-47 0 0,0-7 13 0 0,1 1 0 0 0,-1 0 0 0 0,1 0 0 0 0,-1 0 1 0 0,1-1-1 0 0,0 1 0 0 0,0 0 0 0 0,0 0 0 0 0,0 0 0 0 0,1 0 0 0 0,-1-1 1 0 0,1 1-1 0 0,0 0 0 0 0,0 0 0 0 0,0-1 0 0 0,0 1 0 0 0,0 0 1 0 0,0-1-1 0 0,1 1 0 0 0,-1-1 0 0 0,1 0 0 0 0,0 0 0 0 0,0 1 0 0 0,-1-1 1 0 0,1 0-1 0 0,1 0 0 0 0,-1-1 0 0 0,0 1 0 0 0,0 0 0 0 0,1-1 1 0 0,-1 1-1 0 0,1-1 0 0 0,0 0 0 0 0,-1 0 0 0 0,1 0 0 0 0,0 0 0 0 0,2 0-12 0 0,81-15 707 0 0,28-42-1412 0 0,-92 44-1027 0 0,-12 7-1571 0 0,-3 0-2897 0 0,0 2-5965 0 0</inkml:trace>
  <inkml:trace contextRef="#ctx0" brushRef="#br0" timeOffset="6267.279">1176 472 392 0 0,'0'0'1977'0'0,"0"0"-16"0"0,0 0 56 0 0,0 0-37 0 0,0 0-166 0 0,0 0-301 0 0,0 0-335 0 0,0 0-256 0 0,0 0-157 0 0,0 0-82 0 0,0 0-52 0 0,6 4 4268 0 0,17 6 2448 0 0,-38 6-7117 0 0,-108 127 75 0 0,88-107-348 0 0,35-35 82 0 0,0-1-32 0 0,0 0-1 0 0,0 0 5 0 0,0 0-16 0 0,0 0-10 0 0,0 0-1 0 0,0 0-3 0 0,0 0-17 0 0,0 0-25 0 0,0 0 5 0 0,0 0-15 0 0,0 0-14 0 0,0 0-14 0 0,0 0-49 0 0,0 0-46 0 0,-5 0-1420 0 0,-10-1-1853 0 0,12-1-810 0 0,1-2-3384 0 0,1 0-3149 0 0</inkml:trace>
  <inkml:trace contextRef="#ctx0" brushRef="#br0" timeOffset="6810.429">1036 435 0 0 0,'0'0'1604'0'0,"0"0"467"0"0,0 0 102 0 0,0 0-118 0 0,0 0-141 0 0,0 0-222 0 0,0 0-229 0 0,0 0-228 0 0,0 0-201 0 0,0 0-122 0 0,0 0-69 0 0,0 0-51 0 0,-9 5 4850 0 0,10 3-5263 0 0,1-1 0 0 0,1 1-1 0 0,0 0 1 0 0,0-1-1 0 0,0 1 1 0 0,1-1 0 0 0,0 0-1 0 0,0 0 1 0 0,1-1-1 0 0,0 1 1 0 0,0-1 0 0 0,0 0-379 0 0,13 19 496 0 0,80 144 475 0 0,-63-131-710 0 0,-32-35-815 0 0,-3-7-4376 0 0,-1-4-6849 0 0,1 5-636 0 0</inkml:trace>
</inkml:ink>
</file>

<file path=ppt/ink/ink24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2:48.8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0 527 10778 0 0,'0'0'2194'0'0,"0"0"-547"0"0,0 0-283 0 0,0 0-38 0 0,0 0-70 0 0,0 0-105 0 0,0 0-171 0 0,0 0-155 0 0,0 0-87 0 0,0 0-61 0 0,0 0-68 0 0,0 0-34 0 0,0 0-31 0 0,34-7-31 0 0,103-20-35 0 0,-20 9 502 0 0,20-4-431 0 0,-148 14-7860 0 0,0 5-1978 0 0,4 3-1295 0 0</inkml:trace>
  <inkml:trace contextRef="#ctx0" brushRef="#br0" timeOffset="254.798">230 236 6153 0 0,'0'0'2872'0'0,"0"0"-1129"0"0,0 0-403 0 0,0 0 16 0 0,0 0 74 0 0,0 0 34 0 0,0 0-101 0 0,0 0-149 0 0,0 0-143 0 0,0 0-167 0 0,0 0-140 0 0,0 0-115 0 0,-7 28-98 0 0,-22 88-73 0 0,29-51 305 0 0,6-49-555 0 0,10 122 344 0 0,-14-77-10044 0 0,-2-58-1934 0 0</inkml:trace>
  <inkml:trace contextRef="#ctx0" brushRef="#br0" timeOffset="919.535">578 59 5577 0 0,'0'0'2367'0'0,"0"0"-668"0"0,0 0-237 0 0,0 0 26 0 0,0 0-55 0 0,0 0-192 0 0,0 0-263 0 0,0 0-222 0 0,0 0-125 0 0,0 0-70 0 0,0 0-25 0 0,0 0-18 0 0,0 0-18 0 0,4 5 23 0 0,24 82 1956 0 0,-16 351 107 0 0,-13-312-2386 0 0,7-112 615 0 0,6-48-68 0 0,-6 17-792 0 0,36-79 261 0 0,-5-1 0 0 0,-4-2 0 0 0,9-53-216 0 0,-13 47 5 0 0,0-9-293 0 0,-9 100-2478 0 0,-3 21-6607 0 0,-12 0-2128 0 0</inkml:trace>
  <inkml:trace contextRef="#ctx0" brushRef="#br0" timeOffset="1659.973">961 553 7570 0 0,'0'0'1873'0'0,"0"0"-166"0"0,0 0 23 0 0,0 0-71 0 0,0 0-261 0 0,0 0-326 0 0,0 0-247 0 0,0 0-115 0 0,0 0-42 0 0,0 0-40 0 0,0 0-30 0 0,0 0-44 0 0,-10 10-61 0 0,-63 79 844 0 0,-18 25-398 0 0,30-63-562 0 0,97-110 1223 0 0,133-109-1372 0 0,-87 106-98 0 0,-81 62-123 0 0,0 0-1 0 0,0 1 0 0 0,0-1 0 0 0,0 0 1 0 0,0 1-1 0 0,0-1 0 0 0,0 1 0 0 0,0 0 1 0 0,-1-1-1 0 0,1 1 0 0 0,0 0 1 0 0,0-1-1 0 0,0 1 0 0 0,-1 0 0 0 0,1 0 1 0 0,0 0-1 0 0,-1 0 0 0 0,1-1 0 0 0,-1 1 1 0 0,1 0-1 0 0,-1 0 0 0 0,1 0 1 0 0,-1 0-1 0 0,0 1 0 0 0,1-1 0 0 0,-1 0 1 0 0,0 0-1 0 0,0 0 0 0 0,0 0 0 0 0,0 0 1 0 0,0 0-1 0 0,0 0 0 0 0,0 0 1 0 0,0 0-1 0 0,0 0 0 0 0,-1 1-6 0 0,2-1 30 0 0,7 257 947 0 0,-6-273-3973 0 0,0 4-1654 0 0,-2 4-3995 0 0,0 3-2361 0 0</inkml:trace>
  <inkml:trace contextRef="#ctx0" brushRef="#br0" timeOffset="1904.961">816 722 8018 0 0,'0'0'2902'0'0,"0"0"-706"0"0,0 0-398 0 0,0 0-168 0 0,0 0-237 0 0,0 0-253 0 0,0 0-227 0 0,0 0-172 0 0,0 0-71 0 0,0 0-33 0 0,0 0-45 0 0,0 0-81 0 0,0 0-98 0 0,13 1-105 0 0,108 1 190 0 0,-72-6-799 0 0,22-2-848 0 0,-25-1-8970 0 0,-35 6-1400 0 0</inkml:trace>
</inkml:ink>
</file>

<file path=ppt/ink/ink24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2:44.9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7 196 6801 0 0,'0'0'2289'0'0,"0"0"-377"0"0,0 0-158 0 0,0 0 72 0 0,0 0-41 0 0,0 0-230 0 0,0 0-298 0 0,0 0-324 0 0,0 0-269 0 0,0 0-213 0 0,0 0-155 0 0,0 0-97 0 0,0 0-16 0 0,-7 8 383 0 0,30 35 772 0 0,7 12-835 0 0,-2 3 0 0 0,-3 0 0 0 0,-3 1 0 0 0,-2 1 0 0 0,9 48-503 0 0,4 35 126 0 0,-19-99-89 0 0,11-21 998 0 0,-19-42-211 0 0,102-271-205 0 0,15 4-548 0 0,-94 241-430 0 0,-29 44 156 0 0,0 1-104 0 0,0 0-99 0 0,2 20-7016 0 0,-2-19 4603 0 0,0 0-9060 0 0</inkml:trace>
  <inkml:trace contextRef="#ctx0" brushRef="#br0" timeOffset="421.912">563 593 13731 0 0,'0'0'1619'0'0,"0"0"-616"0"0,0 0-210 0 0,0 0 56 0 0,0 0 80 0 0,0 0 39 0 0,0 0-37 0 0,0 0-71 0 0,0 0-70 0 0,0 0-111 0 0,0 0-111 0 0,0 0-56 0 0,0 19-64 0 0,3 121 819 0 0,-23-45-736 0 0,-5-50-959 0 0,23-45-765 0 0,1-2-7061 0 0,1-4 1193 0 0,0 3-2481 0 0</inkml:trace>
  <inkml:trace contextRef="#ctx0" brushRef="#br0" timeOffset="783.631">544 597 4233 0 0,'0'0'2971'0'0,"0"0"-709"0"0,0 0-352 0 0,0 0-74 0 0,0 0-252 0 0,0 0-398 0 0,0 0-396 0 0,0 0-270 0 0,0 0-68 0 0,0 0 59 0 0,0 0 98 0 0,0 0 63 0 0,0 0-12 0 0,8 5-41 0 0,102 42 1974 0 0,-100-44-2451 0 0,1 0 0 0 0,-1 0 0 0 0,-1 1 0 0 0,1 1 0 0 0,0 0 0 0 0,-1 0 0 0 0,0 0 0 0 0,0 1 0 0 0,-1 1 1 0 0,0 0-1 0 0,3 2-142 0 0,-9-7 27 0 0,-1 0 0 0 0,0 0 0 0 0,1 0 0 0 0,-1 0 0 0 0,0 1 0 0 0,0-1 0 0 0,0 0 0 0 0,0 1 0 0 0,0-1 0 0 0,0 0 0 0 0,-1 1 0 0 0,0-1 0 0 0,1 1 0 0 0,-1-1 0 0 0,0 1 0 0 0,0-1 1 0 0,0 1-1 0 0,0-1 0 0 0,0 1 0 0 0,-1-1 0 0 0,1 1 0 0 0,-1-1 0 0 0,0 0 0 0 0,0 1 0 0 0,0-1 0 0 0,0 0 0 0 0,0 1 0 0 0,0-1 0 0 0,0 0 0 0 0,-1 0 0 0 0,1 0 0 0 0,-1 0 0 0 0,0 0 0 0 0,0-1 0 0 0,1 1 0 0 0,-1 0 1 0 0,-1 0-28 0 0,-78 53 360 0 0,68-48-407 0 0,0 0 0 0 0,0-1 0 0 0,-1 0 0 0 0,0-1 0 0 0,0-1 0 0 0,0 0 0 0 0,0-1 0 0 0,-1 0 0 0 0,1-2 0 0 0,-5 1 47 0 0,18-2-121 0 0,1 0 0 0 0,-1 0 0 0 0,1 0 1 0 0,-1 0-1 0 0,1-1 0 0 0,-1 1 1 0 0,1 0-1 0 0,-1 0 0 0 0,1 0 1 0 0,0-1-1 0 0,-1 1 0 0 0,1 0 1 0 0,-1 0-1 0 0,1-1 0 0 0,-1 1 1 0 0,1 0-1 0 0,0-1 0 0 0,-1 1 1 0 0,1-1-1 0 0,0 1 0 0 0,-1 0 1 0 0,1-1-1 0 0,0 1 0 0 0,0-1 1 0 0,-1 1-1 0 0,1-1 0 0 0,0 1 1 0 0,0-1-1 0 0,0 1 0 0 0,0-1 1 0 0,0 1-1 0 0,0-1 0 0 0,-1 1 1 0 0,1-1-1 0 0,0 1 0 0 0,0-1 1 0 0,1 1-1 0 0,-1-1 0 0 0,0 1 0 0 0,0-1 1 0 0,0 1-1 0 0,0-1 0 0 0,0 1 1 0 0,1-1-1 0 0,-1 1 0 0 0,0-1 1 0 0,0 1-1 0 0,1-1 0 0 0,-1 1 1 0 0,0-1-1 0 0,1 1 0 0 0,-1-1 121 0 0,9-14-12011 0 0,-5 10 4436 0 0</inkml:trace>
  <inkml:trace contextRef="#ctx0" brushRef="#br0" timeOffset="1073.61">1100 719 10034 0 0,'0'0'1658'0'0,"0"0"-307"0"0,0 0 74 0 0,0 0 36 0 0,0 0-78 0 0,0 0-183 0 0,0 0-164 0 0,0 0-102 0 0,0 0-74 0 0,0 0-85 0 0,0 0-98 0 0,0 0-103 0 0,-7 13-85 0 0,-27 43-73 0 0,-44 29 668 0 0,-31 11-929 0 0,98-90-337 0 0,-13 3-3482 0 0,21-11 72 0 0,2-1-3864 0 0,1 0-3162 0 0</inkml:trace>
  <inkml:trace contextRef="#ctx0" brushRef="#br0" timeOffset="1473.543">857 704 4713 0 0,'0'0'3651'0'0,"0"0"-1111"0"0,0 0-528 0 0,0 0-82 0 0,0 0-139 0 0,0 0-299 0 0,0 0-342 0 0,0 0-311 0 0,0 0-225 0 0,0 0-99 0 0,0 0 9 0 0,0 0 75 0 0,0 0 73 0 0,-2 3 36 0 0,1-1-594 0 0,1 0 0 0 0,-1 0 0 0 0,1 1 0 0 0,0-1 0 0 0,0 0 0 0 0,0 0 0 0 0,0 1 0 0 0,0-1 0 0 0,0 0 0 0 0,0 0 0 0 0,1 1 0 0 0,-1-1 0 0 0,1 0 0 0 0,-1 0 0 0 0,1 0 0 0 0,0 0 0 0 0,0 0 0 0 0,0 0 0 0 0,0 0 0 0 0,1 0-1 0 0,-1 0 1 0 0,0 0 0 0 0,1 0 0 0 0,-1-1 0 0 0,1 1 0 0 0,0-1 0 0 0,-1 1 0 0 0,1-1 0 0 0,0 0-114 0 0,119 109 2055 0 0,-62-43-1709 0 0,-33-19-208 0 0,-24-53-1942 0 0,-1-10-7355 0 0,-1 9-1934 0 0</inkml:trace>
  <inkml:trace contextRef="#ctx0" brushRef="#br0" timeOffset="3512.887">1262 59 0 0 0,'0'0'1176'0'0,"0"0"187"0"0,0 0-119 0 0,0 0-166 0 0,0 0-142 0 0,0 0-30 0 0,0-6 81 0 0,0 3-625 0 0,-1-23 546 0 0,0 3 6266 0 0,1 23-6218 0 0,0 0-113 0 0,0 0-115 0 0,0 0-60 0 0,0 0-57 0 0,0 0-45 0 0,0 0-26 0 0,0 0-35 0 0,0 0-39 0 0,0 0-65 0 0,0 0-67 0 0,0 0-76 0 0,0 0-62 0 0,0 0-40 0 0,0 0-18 0 0,0 0-16 0 0,0 0-30 0 0,4 26 481 0 0,55 77 910 0 0,-20-32-899 0 0,-12-27-364 0 0,-2 2-1 0 0,-2 1 0 0 0,-2 1 0 0 0,-2 0 1 0 0,-3 1-1 0 0,0 7-219 0 0,-11-34 43 0 0,-1 0 0 0 0,0 0 0 0 0,-2 0 0 0 0,-1 1-1 0 0,-1-1 1 0 0,0 1 0 0 0,-2-1 0 0 0,-1 0 0 0 0,-1 1 0 0 0,0-1 0 0 0,-2-1 0 0 0,0 1 0 0 0,-2-1 0 0 0,0 0 0 0 0,-1-1-1 0 0,-1 0 1 0 0,-10 14-43 0 0,-102 97 258 0 0,66-100-213 0 0,43-30-81 0 0,12-1-17 0 0,1 0 0 0 0,-1 1 1 0 0,1-1-1 0 0,-1 0 0 0 0,1 0 0 0 0,-1 0 0 0 0,1 0 1 0 0,-1 0-1 0 0,1 0 0 0 0,-1-1 0 0 0,1 1 0 0 0,-1 0 0 0 0,1 0 1 0 0,-1 0-1 0 0,1 0 0 0 0,-1-1 0 0 0,1 1 0 0 0,-1 0 0 0 0,1 0 1 0 0,-1-1-1 0 0,1 1 0 0 0,0 0 0 0 0,-1-1 0 0 0,1 1 1 0 0,-1 0-1 0 0,1-1 0 0 0,0 1 0 0 0,0-1 0 0 0,-1 1 0 0 0,1-1 1 0 0,0 1-1 0 0,-1 0 0 0 0,1-1 0 0 0,0 1 0 0 0,0-1 0 0 0,0 1 1 0 0,0-1-1 0 0,0 1 0 0 0,0-1 0 0 0,-1 0 0 0 0,1 1 1 0 0,0-1-1 0 0,0 1 0 0 0,1-1 0 0 0,-1 1 0 0 0,0-1 0 0 0,0 1 1 0 0,0-1-1 0 0,0 1 0 0 0,0-1 0 0 0,0 1 0 0 0,1-1 0 0 0,-1 1 1 0 0,0-1-1 0 0,0 1 0 0 0,1 0 0 0 0,-1-1 0 0 0,0 1 0 0 0,1-1 53 0 0,1-12-3602 0 0,3 5-4311 0 0,-3 4-3560 0 0</inkml:trace>
</inkml:ink>
</file>

<file path=ppt/ink/ink2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4:07.3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524 114 0 0 0,'0'0'487'0'0,"0"0"857"0"0,0 0 494 0 0,0 0 241 0 0,0 0 15 0 0,0 0-213 0 0,0 0-292 0 0,0 0-229 0 0,0 0-185 0 0,0 0-99 0 0,2-6-93 0 0,4-18-87 0 0,-20-4 3169 0 0,8 22-3822 0 0,-1 1-1 0 0,1 0 1 0 0,-1 0-1 0 0,1 0 1 0 0,-1 1-1 0 0,-1 0 1 0 0,1 0 0 0 0,0 1-1 0 0,-1 0 1 0 0,0 0-1 0 0,0 1 1 0 0,0 0-1 0 0,0 0 1 0 0,0 1 0 0 0,0 0-1 0 0,0 1 1 0 0,-1-1-1 0 0,1 2 1 0 0,0-1-1 0 0,0 1 1 0 0,-3 1-243 0 0,-14-2 287 0 0,-75 35 397 0 0,75-22-476 0 0,11-6-134 0 0,1 0 0 0 0,1 2 0 0 0,0-1-1 0 0,0 2 1 0 0,0-1 0 0 0,1 2-1 0 0,1-1 1 0 0,0 1 0 0 0,0 1-1 0 0,1 0 1 0 0,1 0 0 0 0,-1 2-74 0 0,-32 111 505 0 0,27-57-265 0 0,12-49-188 0 0,7 141 447 0 0,54-49-234 0 0,-12-52-3 0 0,46 6 100 0 0,-11-45-44 0 0,67-10 82 0 0,-33-43 13 0 0,-26-26-102 0 0,-45 22-216 0 0,5-18 102 0 0,-32 10 1 0 0,-12 13-137 0 0,-2 0 1 0 0,-2 0 0 0 0,0 0 0 0 0,-3-1 0 0 0,-1-11-62 0 0,-44-60 28 0 0,-20 15-14 0 0,24 42-9 0 0,35 36-50 0 0,-1 0 1 0 0,-1 1-1 0 0,0 0 0 0 0,-1 0 1 0 0,0 1-1 0 0,0 0 1 0 0,-1 0-1 0 0,0 2 1 0 0,0-1-1 0 0,-4-1 45 0 0,12 8-419 0 0,-34-13-530 0 0,24 12-3293 0 0,-1 1-5367 0 0,9 1-3463 0 0</inkml:trace>
</inkml:ink>
</file>

<file path=ppt/ink/ink24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3:05.2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26 10322 0 0,'0'0'2678'0'0,"0"0"-669"0"0,0 0-364 0 0,0 0-92 0 0,0 0-116 0 0,0 0-158 0 0,0 0-240 0 0,0 0-276 0 0,0 0-192 0 0,0 0-95 0 0,0 0-36 0 0,0 0 61 0 0,4 0 59 0 0,154 8 3353 0 0,11-22-3278 0 0,-130-2-1739 0 0,-37 14-1194 0 0,-2 1-3282 0 0,0 1-5561 0 0,0 0 1443 0 0</inkml:trace>
</inkml:ink>
</file>

<file path=ppt/ink/ink24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3:05.5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7 8738 0 0,'0'0'2568'0'0,"0"0"-699"0"0,0 0-264 0 0,0 0 48 0 0,0 0 17 0 0,0 0-125 0 0,0 0-235 0 0,0 0-231 0 0,0 0-191 0 0,0 0-148 0 0,0 0-114 0 0,0 0-62 0 0,0 0-3 0 0,14 6 10 0 0,47 16-18 0 0,-54-20-407 0 0,1 0-1 0 0,0-1 1 0 0,0 0-1 0 0,0 0 0 0 0,0 0 1 0 0,0-1-1 0 0,0-1 1 0 0,0 1-1 0 0,0-1 0 0 0,0-1 1 0 0,0 1-1 0 0,1-2-145 0 0,30-3 444 0 0,69-8 72 0 0,-95 10-886 0 0,-1 0-3349 0 0,-11-2-8957 0 0,-1 5 636 0 0</inkml:trace>
</inkml:ink>
</file>

<file path=ppt/ink/ink24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3:04.0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0 126 6113 0 0,'0'0'2271'0'0,"0"0"-306"0"0,0 0-230 0 0,0 0 52 0 0,0 0 135 0 0,0 0 6 0 0,0 0-218 0 0,0 0-311 0 0,0 0-318 0 0,0 0-259 0 0,0 0-166 0 0,0 0-132 0 0,2-8-81 0 0,4-21-67 0 0,8 42 847 0 0,18 43-499 0 0,-2 1-1 0 0,-3 2 1 0 0,19 58-724 0 0,10 73 248 0 0,-42-123-151 0 0,-14-66-75 0 0,0-1 19 0 0,0 0 7 0 0,13-5 955 0 0,152-451-399 0 0,-121 310-595 0 0,-42 105-582 0 0,12 95-9125 0 0,-2-32 427 0 0,-6-14-1385 0 0</inkml:trace>
  <inkml:trace contextRef="#ctx0" brushRef="#br0" timeOffset="747.408">685 442 10378 0 0,'0'0'2343'0'0,"0"0"-469"0"0,0 0-307 0 0,0 0-103 0 0,0 0-110 0 0,0 0-179 0 0,0 0-187 0 0,0 0-129 0 0,0 0-84 0 0,0 0-103 0 0,0 0-85 0 0,0 0-96 0 0,0 0-86 0 0,-21 24-65 0 0,-68 73-71 0 0,3 10 326 0 0,25-18-319 0 0,55-76 30 0 0,10-19 674 0 0,91-174-479 0 0,7 44-435 0 0,-42 95-70 0 0,-32 82-26 0 0,-3 65 222 0 0,14 64-17 0 0,-35-149-130 0 0,-4-20-10 0 0,0-1 4 0 0,0 0 5 0 0,0 0 42 0 0,0 0 27 0 0,0 0 36 0 0,-9-11 218 0 0,-110-72-303 0 0,83 62-116 0 0,-103-36-1367 0 0,136 51-4930 0 0,20 4-5045 0 0,-8 2 1068 0 0</inkml:trace>
</inkml:ink>
</file>

<file path=ppt/ink/ink24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3:02.4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0 354 12363 0 0,'0'0'1872'0'0,"0"0"-604"0"0,0 0-229 0 0,0 0 103 0 0,0 0 122 0 0,0 0-12 0 0,0 0-177 0 0,0 0-199 0 0,0 0-170 0 0,0 0-117 0 0,0 0-61 0 0,18-2-67 0 0,120-7 828 0 0,80 1 820 0 0,-33-9-1347 0 0,124-24-180 0 0,-302 41-1377 0 0,-25 7-94 0 0,-70 31-6167 0 0,38-18-5953 0 0,40-16 5581 0 0</inkml:trace>
  <inkml:trace contextRef="#ctx0" brushRef="#br0" timeOffset="277.369">101 530 6921 0 0,'0'0'3321'0'0,"0"0"-758"0"0,0 0-522 0 0,0 0-157 0 0,0 0-123 0 0,0 0-249 0 0,0 0-357 0 0,0 0-296 0 0,0 0-107 0 0,0 0-20 0 0,0 0 32 0 0,0 0 6 0 0,2 8-84 0 0,5 26-85 0 0,-6-33-555 0 0,1 1 0 0 0,-1 0 1 0 0,1-1-1 0 0,-1 1 0 0 0,1-1 0 0 0,0 1 1 0 0,0-1-1 0 0,-1 0 0 0 0,1 0 1 0 0,0 0-1 0 0,0 0 0 0 0,0 0 0 0 0,0 0 1 0 0,0 0-1 0 0,1-1 0 0 0,-1 1 1 0 0,0-1-1 0 0,0 0 0 0 0,0 1 0 0 0,1-1 1 0 0,-1 0-1 0 0,0 0 0 0 0,0-1 1 0 0,1 1-47 0 0,3 0 118 0 0,55 1 234 0 0,-1-2 0 0 0,1-4 0 0 0,-1-2-1 0 0,16-6-351 0 0,1 2 108 0 0,81-15-353 0 0,-108 15-2040 0 0,-55 0-7213 0 0,1 8 2354 0 0,0-1-2750 0 0</inkml:trace>
  <inkml:trace contextRef="#ctx0" brushRef="#br0" timeOffset="809.92">394 0 9426 0 0,'0'0'2294'0'0,"0"0"-364"0"0,0 0-221 0 0,0 0-70 0 0,0 0-142 0 0,0 0-298 0 0,0 0-354 0 0,0 0-289 0 0,0 0-158 0 0,0 0 23 0 0,0 0 112 0 0,0 0 109 0 0,0 0 54 0 0,1 8-49 0 0,0-3-547 0 0,-1 0-7 0 0,1-1 0 0 0,-1 0 0 0 0,1 1 0 0 0,0-1 0 0 0,1 0 0 0 0,-1 0 0 0 0,1 0 0 0 0,-1 0 0 0 0,1 0 0 0 0,0 0 0 0 0,1 0 0 0 0,-1-1 0 0 0,1 1 0 0 0,-1-1 0 0 0,3 2-93 0 0,14 10 249 0 0,0-1 1 0 0,0-1-1 0 0,2 0 0 0 0,0-2 1 0 0,0 0-1 0 0,1-2 1 0 0,0 0-1 0 0,14 2-249 0 0,189 66 405 0 0,-215-72-395 0 0,-7-5-10 0 0,1 1 0 0 0,-1 0 0 0 0,1 1 0 0 0,-1-1 0 0 0,0 0 0 0 0,1 1 0 0 0,-1 0 0 0 0,0 0 0 0 0,0 0 0 0 0,0 0 1 0 0,0 0-1 0 0,-1 1 0 0 0,1-1 0 0 0,-1 1 0 0 0,1 0 0 0 0,-1 0 0 0 0,0 0 0 0 0,0 0 0 0 0,0 0 0 0 0,-1 0 0 0 0,1 0 0 0 0,-1 1 0 0 0,1-1 0 0 0,-1 0 0 0 0,0 3 0 0 0,-4 8 13 0 0,-1 0 0 0 0,-1 0 0 0 0,0-1 0 0 0,-1 0-1 0 0,0 0 1 0 0,-1 0 0 0 0,0-1 0 0 0,-1 0 0 0 0,-1 0 0 0 0,0-1 0 0 0,0 0-1 0 0,-1-1 1 0 0,-1 0 0 0 0,1 0 0 0 0,-2-1 0 0 0,1-1 0 0 0,-1 0 0 0 0,0 0 0 0 0,-5 1-13 0 0,-17 16 27 0 0,-201 123 73 0 0,175-108-2070 0 0,58-23-4334 0 0,2-12-1764 0 0,0-1-3660 0 0</inkml:trace>
</inkml:ink>
</file>

<file path=ppt/ink/ink24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3:07.9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 4 7418 0 0,'0'0'1968'0'0,"0"0"-201"0"0,0 0-72 0 0,0 0 41 0 0,0 0-39 0 0,0 0-225 0 0,0 0-298 0 0,0 0-302 0 0,0 0-221 0 0,0 0-126 0 0,0 0-79 0 0,-5-1-48 0 0,0-1-484 0 0,-9 2 976 0 0,21 21 842 0 0,49 71 516 0 0,-37-53-2023 0 0,-1 0-1 0 0,-2 2 1 0 0,-1-1-1 0 0,-3 2 1 0 0,-1 0 0 0 0,-2 0-1 0 0,-1 8-224 0 0,-8-46 9 0 0,4 26 47 0 0,1 1 0 0 0,1-1 0 0 0,2 0 0 0 0,0-1-1 0 0,13 27-55 0 0,2-16 186 0 0,-6-87 1359 0 0,89-380-1398 0 0,-63 232-228 0 0,-44 198-1791 0 0,-6 40-3586 0 0,5-25 1306 0 0,1-3-3337 0 0,1-6-3800 0 0</inkml:trace>
  <inkml:trace contextRef="#ctx0" brushRef="#br0" timeOffset="324.366">599 453 9762 0 0,'0'0'3277'0'0,"0"0"-1318"0"0,0 0-648 0 0,0 0-79 0 0,0 0-16 0 0,0 0-126 0 0,0 0-214 0 0,0 0-220 0 0,0 0-114 0 0,0 0-34 0 0,0 0-4 0 0,0 0-11 0 0,0 0-51 0 0,-5 21-61 0 0,-18 65-67 0 0,16 2 555 0 0,8-85-803 0 0,-1 1 1 0 0,1 0-1 0 0,-1 0 0 0 0,1 0 1 0 0,0 0-1 0 0,1-1 0 0 0,-1 1 1 0 0,0-1-1 0 0,1 1 0 0 0,0-1 1 0 0,0 1-1 0 0,0-1 0 0 0,0 0 0 0 0,1 0 1 0 0,-1 0-1 0 0,1 0 0 0 0,0 0 1 0 0,0-1-1 0 0,0 1 0 0 0,0-1 1 0 0,0 0-1 0 0,0 0 0 0 0,1 0 1 0 0,-1 0-1 0 0,1-1 0 0 0,-1 1 0 0 0,1-1 1 0 0,0 0-1 0 0,0 0 0 0 0,-1 0 1 0 0,1 0-1 0 0,0-1 0 0 0,0 0 1 0 0,0 0-1 0 0,0 0 0 0 0,3 0-66 0 0,-2 0 49 0 0,-1-1-1 0 0,1 1 0 0 0,0-1 0 0 0,0 0 1 0 0,0 0-1 0 0,0-1 0 0 0,-1 1 0 0 0,1-1 1 0 0,-1 0-1 0 0,1-1 0 0 0,-1 1 0 0 0,0-1 1 0 0,1 1-1 0 0,-2-1 0 0 0,1-1 0 0 0,0 1 1 0 0,0 0-1 0 0,-1-1 0 0 0,0 0 0 0 0,0 0 1 0 0,0 0-1 0 0,1-1-48 0 0,-1 1-7 0 0,0 0 1 0 0,0 1 0 0 0,0-1-1 0 0,0-1 1 0 0,-1 1-1 0 0,1 0 1 0 0,-1-1-1 0 0,0 1 1 0 0,-1-1 0 0 0,1 1-1 0 0,-1-1 1 0 0,0 0-1 0 0,0 0 1 0 0,0 1-1 0 0,-1-1 1 0 0,1 0 0 0 0,-1 0-1 0 0,0 0 1 0 0,-1 0-1 0 0,1 0 1 0 0,-1 0-1 0 0,0 1 1 0 0,0-1 0 0 0,-1 0-1 0 0,1 1 1 0 0,-1-1-1 0 0,0 1 1 0 0,-1-1-1 0 0,1 1 1 0 0,0 0 0 0 0,-1 0-1 0 0,0 0 1 0 0,0 0-1 0 0,-1 0 1 0 0,1 1-1 0 0,-1-1 1 0 0,1 1 0 0 0,-1 0-1 0 0,-1 0 7 0 0,-1-1-323 0 0,-1 0-1 0 0,0 1 0 0 0,0 0 1 0 0,0 0-1 0 0,-1 1 1 0 0,1 0-1 0 0,-1 0 0 0 0,1 1 1 0 0,-1 0-1 0 0,1 0 0 0 0,-6 0 324 0 0,-29 1-8966 0 0,32 0 5099 0 0,-4 0-8314 0 0</inkml:trace>
</inkml:ink>
</file>

<file path=ppt/ink/ink24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3:09.9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34 1240 0 0,'0'0'2549'0'0,"0"0"-294"0"0,0 0-153 0 0,0 0-47 0 0,0 0-149 0 0,0 0-265 0 0,0 0-274 0 0,0 0-235 0 0,0 0-169 0 0,0 0-112 0 0,0 0-84 0 0,0 0-59 0 0,0 0-61 0 0,0 0-43 0 0,0 0-50 0 0,0 0-53 0 0,0 0-56 0 0,7 7 3195 0 0,127-33-2507 0 0,-64 12-995 0 0,-85 15 402 0 0,-145 39-515 0 0,141-36 46 0 0,33-1 114 0 0,96-3 401 0 0,-87 0-5857 0 0,0 0-5720 0 0,-19 0-856 0 0</inkml:trace>
</inkml:ink>
</file>

<file path=ppt/ink/ink24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3:10.4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 4 12147 0 0,'0'0'2105'0'0,"0"0"-370"0"0,0 0-177 0 0,0 0-14 0 0,0 0-66 0 0,0 0-175 0 0,0 0-263 0 0,0 0-266 0 0,0 0-201 0 0,0 0-123 0 0,0 0-68 0 0,0 0-28 0 0,-6-4 1017 0 0,14 111 325 0 0,-47 153-1093 0 0,34-215-1178 0 0,5-45 268 0 0,27-1-7816 0 0,-24-4 2719 0 0,1 4-6019 0 0</inkml:trace>
</inkml:ink>
</file>

<file path=ppt/ink/ink24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3:10.6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49 11050 0 0,'0'0'3205'0'0,"0"0"-1338"0"0,0 0-587 0 0,0 0 29 0 0,0 0 44 0 0,0 0-112 0 0,0 0-241 0 0,0 0-252 0 0,0 0-197 0 0,0 0-147 0 0,0 0-88 0 0,33-1-61 0 0,105-6-58 0 0,-48-7 110 0 0,-59 9-1082 0 0,68-12 1769 0 0,-67 14-4560 0 0,1 2-4496 0 0,-31 1-3107 0 0</inkml:trace>
</inkml:ink>
</file>

<file path=ppt/ink/ink24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3:11.0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12 9578 0 0,'0'0'2762'0'0,"0"0"-1180"0"0,0 0-515 0 0,0 0 62 0 0,0 0 127 0 0,0 0-33 0 0,0 0-201 0 0,0 0-231 0 0,0 0-170 0 0,0 0-121 0 0,0 0-66 0 0,0 0-48 0 0,30-2-31 0 0,94-6-16 0 0,-44 6 988 0 0,-88 32-239 0 0,-138 109-22 0 0,143-137-1019 0 0,-1 1 1 0 0,1-1 0 0 0,0 1-1 0 0,0 0 1 0 0,0 0 0 0 0,1 1-1 0 0,-1-1 1 0 0,1 0 0 0 0,0 1-1 0 0,0 0 1 0 0,0-1 0 0 0,0 1-1 0 0,0 0 1 0 0,1 0 0 0 0,0 0-1 0 0,0 0 1 0 0,0 0 0 0 0,0 1 0 0 0,1-1-1 0 0,0 0 1 0 0,-1 0 0 0 0,1 0-1 0 0,1 0 1 0 0,-1 3-48 0 0,2-5 40 0 0,0 0 1 0 0,0 1-1 0 0,0-1 0 0 0,0 0 1 0 0,1-1-1 0 0,-1 1 0 0 0,0 0 1 0 0,1-1-1 0 0,-1 1 0 0 0,1-1 1 0 0,-1 0-1 0 0,1 0 0 0 0,0 0 1 0 0,0 0-1 0 0,0 0 0 0 0,-1 0 1 0 0,1-1-1 0 0,0 1 0 0 0,0-1 1 0 0,0 0-1 0 0,0 0 0 0 0,0 0 1 0 0,0-1-1 0 0,2 1-40 0 0,90-11 420 0 0,-19-19-1548 0 0,-55 21-150 0 0,-5 2-2133 0 0,-6 1-3286 0 0,-6 2-5502 0 0</inkml:trace>
</inkml:ink>
</file>

<file path=ppt/ink/ink24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3:11.9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317 22 0 0 0,'0'0'1379'0'0,"0"0"293"0"0,0 0 465 0 0,0 0 290 0 0,0 0-4 0 0,0 0-238 0 0,0 0-330 0 0,0 0-271 0 0,0 0-189 0 0,0 0-152 0 0,0 0-116 0 0,0 0-138 0 0,3-4-116 0 0,10-10-83 0 0,-10 10-69 0 0,-3 4-45 0 0,-16 15 1676 0 0,-138 111-948 0 0,136-105-1275 0 0,0 2 0 0 0,2 0-1 0 0,0 1 1 0 0,2 0 0 0 0,1 1-1 0 0,0 1 1 0 0,2 0 0 0 0,1 1-1 0 0,1 0 1 0 0,2 0 0 0 0,0 1-1 0 0,2 0 1 0 0,1 0 0 0 0,2 0-1 0 0,0 27-128 0 0,3-41 56 0 0,1 0 1 0 0,1-1-1 0 0,0 1 0 0 0,1-1 0 0 0,0 0 0 0 0,1 0 0 0 0,1 0 0 0 0,0-1 1 0 0,0 0-1 0 0,1 0 0 0 0,1-1 0 0 0,0 1 0 0 0,1-2 0 0 0,0 1 1 0 0,0-1-1 0 0,1 0 0 0 0,0-1 0 0 0,1-1 0 0 0,0 1 0 0 0,1-2 0 0 0,-1 1 1 0 0,2-2-1 0 0,-1 0 0 0 0,1 0 0 0 0,-1-1 0 0 0,1 0 0 0 0,1-1 1 0 0,5 0-57 0 0,70 22 326 0 0,-89-25-320 0 0,0 1-17 0 0,0-1-8 0 0,0-1-34 0 0,0 0-12 0 0,0 0-39 0 0,-9-44-7453 0 0,9 37 4615 0 0,0 2-4048 0 0,0-2-4768 0 0</inkml:trace>
</inkml:ink>
</file>

<file path=ppt/ink/ink2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4:20.7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102 19 1816 0 0,'0'0'2067'0'0,"0"0"-114"0"0,0 0-11 0 0,0 0 47 0 0,0 0 56 0 0,0 0-39 0 0,0 0-149 0 0,0 0-234 0 0,0 0-286 0 0,0 0-286 0 0,0 0-234 0 0,-5-3-169 0 0,-12-9-85 0 0,13 9-28 0 0,4 3-19 0 0,0 0-9 0 0,0 0-31 0 0,0 0-52 0 0,-25 321 3450 0 0,9-179-3467 0 0,-2-9-254 0 0,5-27-146 0 0,9-73 18 0 0,4-32-22 0 0,0-1-17 0 0,0 0 9 0 0,0 0-27 0 0,0 0-5 0 0,0 0-2 0 0,0 0-50 0 0,0 0-49 0 0,0-15-975 0 0,11-60-3613 0 0,-1 25-6209 0 0,-8 35-250 0 0</inkml:trace>
</inkml:ink>
</file>

<file path=ppt/ink/ink24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3:12.4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61 9466 0 0,'0'0'2445'0'0,"0"0"-328"0"0,0 0-302 0 0,0 0-142 0 0,0 0-157 0 0,0 0-258 0 0,0 0-327 0 0,0 0-269 0 0,0 0-118 0 0,0 0-17 0 0,0 0 33 0 0,0 0 52 0 0,1 9-26 0 0,26 93 1121 0 0,-4-50-1336 0 0,-1 2 1 0 0,-4 0-1 0 0,-1 1 1 0 0,3 31-372 0 0,9 6 125 0 0,-28-92-84 0 0,1-1 0 0 0,-1 0 0 0 0,0 1 0 0 0,1-1 0 0 0,-1 0 0 0 0,0 0 0 0 0,0 0-1 0 0,0 0 1 0 0,0 0 0 0 0,0 0 0 0 0,0-1 0 0 0,0 1 0 0 0,0 0 0 0 0,0 0 0 0 0,-1-1 0 0 0,1 1 0 0 0,0-1 0 0 0,-1 1 0 0 0,1 0 0 0 0,-1-1 0 0 0,1 1 0 0 0,-1-1-1 0 0,0 1 1 0 0,0-1 0 0 0,0 1 0 0 0,0-1 0 0 0,0 1 0 0 0,0-1 0 0 0,0 1 0 0 0,0-1 0 0 0,0 1 0 0 0,-1-1 0 0 0,1 1 0 0 0,-1-1-41 0 0,5-17 63 0 0,10-33 8 0 0,18-68-52 0 0,5 2 0 0 0,25-48-19 0 0,-25 121-1727 0 0,5 46-4259 0 0,-33 3 1067 0 0,-4-1-6674 0 0</inkml:trace>
</inkml:ink>
</file>

<file path=ppt/ink/ink24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3:12.9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167 26 4433 0 0,'0'0'3578'0'0,"0"0"-1327"0"0,0 0-501 0 0,0 0 72 0 0,0 0 95 0 0,0 0-104 0 0,0 0-272 0 0,0 0-328 0 0,0 0-270 0 0,0 0-162 0 0,0 0-114 0 0,0 0-95 0 0,0 0-69 0 0,-3-5-44 0 0,1 3-381 0 0,1 0-44 0 0,0 1 1 0 0,0 0 0 0 0,0 0 0 0 0,0 0 0 0 0,0-1 0 0 0,0 1 0 0 0,0 0 0 0 0,0 0 0 0 0,0 0-1 0 0,0 1 1 0 0,-1-1 0 0 0,1 0 0 0 0,0 0 0 0 0,-1 1 0 0 0,1-1 0 0 0,0 0 0 0 0,-1 1 0 0 0,1 0-1 0 0,-1-1 1 0 0,1 1 0 0 0,-1 0 0 0 0,1 0 0 0 0,-1-1 0 0 0,1 1 0 0 0,-1 1 0 0 0,1-1-1 0 0,-1 0 1 0 0,0 0-35 0 0,-6 3 111 0 0,-1-1-1 0 0,1 1 1 0 0,0 1 0 0 0,0 0-1 0 0,0 0 1 0 0,1 0-1 0 0,-1 1 1 0 0,1 0-1 0 0,0 1 1 0 0,0-1-1 0 0,1 1 1 0 0,0 1-1 0 0,0-1 1 0 0,0 1-1 0 0,1 0 1 0 0,-4 6-111 0 0,9-9 24 0 0,-1 1 1 0 0,1-1-1 0 0,0 0 1 0 0,1 0-1 0 0,-1 1 0 0 0,1-1 1 0 0,-1 0-1 0 0,1 0 1 0 0,1 0-1 0 0,-1 1 1 0 0,0-1-1 0 0,1-1 0 0 0,0 1 1 0 0,0 0-1 0 0,0 0 1 0 0,1-1-1 0 0,-1 1 1 0 0,1-1-1 0 0,0 1 0 0 0,0-1 1 0 0,0 0-1 0 0,0-1 1 0 0,0 1-1 0 0,1 0 1 0 0,-1-1-1 0 0,1 0 0 0 0,0 1 1 0 0,-1-2-1 0 0,1 1 1 0 0,0 0-1 0 0,0-1 1 0 0,1 0-1 0 0,-1 0 0 0 0,0 0 1 0 0,0 0-1 0 0,0 0 1 0 0,1-1-1 0 0,-1 0 1 0 0,0 0-1 0 0,1 0 0 0 0,-1-1 1 0 0,0 1-1 0 0,0-1 1 0 0,0 0-1 0 0,1 0 1 0 0,-1-1-1 0 0,4-1-24 0 0,42-36-2106 0 0,-38 22-2039 0 0,-3 0-4508 0 0,-7 9-3161 0 0</inkml:trace>
</inkml:ink>
</file>

<file path=ppt/ink/ink24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3:13.1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137 0 11698 0 0,'0'0'2177'0'0,"0"0"-675"0"0,0 0-145 0 0,0 0 138 0 0,0 0 8 0 0,0 0-184 0 0,0 0-319 0 0,0 0-325 0 0,0 0-236 0 0,0 0-152 0 0,0 0-109 0 0,0 0-82 0 0,-20 28-52 0 0,-63 84-49 0 0,51-64-198 0 0,31-43 1143 0 0,2-2-20153 0 0,-1-4 13924 0 0</inkml:trace>
</inkml:ink>
</file>

<file path=ppt/ink/ink24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3:13.4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7882 0 0,'0'0'2666'0'0,"0"0"-563"0"0,0 0-398 0 0,0 0-270 0 0,0 0-178 0 0,0 0-124 0 0,0 0-85 0 0,0 0-50 0 0,0 0-66 0 0,0 0-114 0 0,0 0-111 0 0,0 0-69 0 0,0 0-52 0 0,12 13-25 0 0,70 77 789 0 0,-2-17-305 0 0,-57-59-1638 0 0,-15-13-2552 0 0,3-1-4398 0 0,-8 0-4031 0 0</inkml:trace>
</inkml:ink>
</file>

<file path=ppt/ink/ink24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3:13.8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1 579 13379 0 0,'0'0'2103'0'0,"0"0"-767"0"0,0 0-273 0 0,0 0 39 0 0,0 0 57 0 0,0 0-10 0 0,0 0-139 0 0,0 0-207 0 0,0 0-129 0 0,0 0-56 0 0,0 0-110 0 0,0 0-57 0 0,0 0-74 0 0,28 2-114 0 0,88 8-52 0 0,-29-8 63 0 0,-43-7-505 0 0,-22-5-3984 0 0,-21 9 3562 0 0,-1 0-1232 0 0,0-1-3375 0 0,2-1-5783 0 0</inkml:trace>
  <inkml:trace contextRef="#ctx0" brushRef="#br0" timeOffset="186.894">205 431 8962 0 0,'0'0'4074'0'0,"0"0"-2200"0"0,0 0-629 0 0,0 0 121 0 0,0 0 106 0 0,0 0-61 0 0,0 0-222 0 0,0 0-295 0 0,0 0-256 0 0,0 0-175 0 0,-5 34-177 0 0,-17 104-118 0 0,7-22-144 0 0,13-47-2133 0 0,8-57-1161 0 0,2-9-2718 0 0,-6-2 4213 0 0,2 2-8941 0 0</inkml:trace>
  <inkml:trace contextRef="#ctx0" brushRef="#br0" timeOffset="1009.127">478 295 7970 0 0,'0'0'2658'0'0,"0"0"-1079"0"0,0 0-483 0 0,0 0 23 0 0,0 0 166 0 0,0 0 82 0 0,0 0-96 0 0,0 0-225 0 0,0 0-219 0 0,0 0-155 0 0,0 0-72 0 0,0 0-28 0 0,5 20-32 0 0,39 125 812 0 0,-10 40 123 0 0,-14-101-888 0 0,-20-83-566 0 0,0 0 0 0 0,0 0 0 0 0,0 0 0 0 0,1 0 0 0 0,-1 0 0 0 0,1 0 0 0 0,-1 0 0 0 0,0 0-1 0 0,1 0 1 0 0,0 0 0 0 0,-1-1 0 0 0,1 1 0 0 0,-1 0 0 0 0,1 0 0 0 0,0-1 0 0 0,0 1 0 0 0,-1 0 0 0 0,1-1 0 0 0,0 1-1 0 0,0 0 1 0 0,0-1 0 0 0,0 0 0 0 0,0 1 0 0 0,-1-1 0 0 0,1 1 0 0 0,0-1 0 0 0,0 0 0 0 0,0 0 0 0 0,0 1 0 0 0,0-1 0 0 0,0 0-1 0 0,0 0 1 0 0,0 0 0 0 0,0 0 0 0 0,1 0 0 0 0,-1 0 0 0 0,0-1 0 0 0,0 1 0 0 0,0 0 0 0 0,-1 0 0 0 0,1-1 0 0 0,0 1-1 0 0,0-1 1 0 0,0 1 0 0 0,0-1 0 0 0,0 1 0 0 0,0-1 0 0 0,0 1 0 0 0,-1-1 0 0 0,1 0 0 0 0,0 1 0 0 0,0-1 0 0 0,-1 0 0 0 0,1 0-1 0 0,-1 0 1 0 0,1 1 0 0 0,-1-1 0 0 0,1 0 0 0 0,-1 0 0 0 0,1 0 0 0 0,-1 0 0 0 0,0 0 0 0 0,1 0 0 0 0,-1 0 0 0 0,0 0 0 0 0,0 0-1 0 0,0 0 1 0 0,0 0 0 0 0,0-1-21 0 0,35-65 142 0 0,-4-2 0 0 0,-2-1 0 0 0,-4-1 0 0 0,15-70-142 0 0,-7 22-1476 0 0,-25 116-2379 0 0,-3 6-2951 0 0,-3-3-4347 0 0</inkml:trace>
  <inkml:trace contextRef="#ctx0" brushRef="#br0" timeOffset="5651.662">912 612 0 0 0,'0'0'948'0'0,"0"0"950"0"0,0 0 156 0 0,0 0 69 0 0,0 0 101 0 0,0 0-17 0 0,0 0-170 0 0,0 0-309 0 0,0 0-311 0 0,0 0-217 0 0,0 0-184 0 0,2 9 5477 0 0,2 11-5364 0 0,27 69 119 0 0,-14-1-1085 0 0,-9-77-2009 0 0,-7-11 1268 0 0,-1 0-99 0 0,0 0-139 0 0,1-19-7682 0 0,-1 6-372 0 0,0 12 2270 0 0</inkml:trace>
  <inkml:trace contextRef="#ctx0" brushRef="#br0" timeOffset="6008.971">943 582 4689 0 0,'0'0'3098'0'0,"0"0"-572"0"0,0 0-270 0 0,0 0-73 0 0,0 0-199 0 0,0 0-352 0 0,0 0-430 0 0,0 0-386 0 0,0 0-256 0 0,0 0-120 0 0,0 0-33 0 0,0 0-17 0 0,0 0 5 0 0,6-2-15 0 0,-5 1-377 0 0,1 0 44 0 0,0 0 0 0 0,0 0 0 0 0,0 1 1 0 0,-1-1-1 0 0,1 0 0 0 0,0 1 0 0 0,0-1 1 0 0,0 1-1 0 0,0 0 0 0 0,0 0 0 0 0,0 0 1 0 0,0 0-1 0 0,0 0 0 0 0,0 0 0 0 0,0 0 1 0 0,0 0-1 0 0,0 1 0 0 0,0-1 0 0 0,0 1 1 0 0,0 0-1 0 0,0-1 0 0 0,-1 1 0 0 0,1 0 1 0 0,0 0-1 0 0,0 0 0 0 0,1 1-47 0 0,139 87 1000 0 0,-139-87-986 0 0,-1-1 0 0 0,1 1 0 0 0,-1 0 0 0 0,1 1 0 0 0,-1-1-1 0 0,0 0 1 0 0,0 1 0 0 0,0-1 0 0 0,0 1 0 0 0,0 0 0 0 0,-1 0 0 0 0,1 0-1 0 0,-1-1 1 0 0,0 1 0 0 0,0 0 0 0 0,0 1 0 0 0,0-1 0 0 0,0 0 0 0 0,-1 0-1 0 0,0 0 1 0 0,1 0 0 0 0,-1 1 0 0 0,0-1 0 0 0,0 0 0 0 0,-1 0-1 0 0,0 3-13 0 0,-57 35 227 0 0,-86 3-1002 0 0,104-41-1807 0 0,35-3 1026 0 0,4 0-296 0 0,2-1-3930 0 0,6-4-939 0 0,-2 4 213 0 0</inkml:trace>
  <inkml:trace contextRef="#ctx0" brushRef="#br0" timeOffset="6533.37">1529 630 5857 0 0,'0'0'2189'0'0,"0"0"-221"0"0,0 0 26 0 0,0 0-4 0 0,0 0-229 0 0,0 0-312 0 0,0 0-336 0 0,0 0-251 0 0,0 0-139 0 0,0 0-75 0 0,0 0-56 0 0,0 0-21 0 0,4 0-10 0 0,12-3-27 0 0,-12 3-20 0 0,-4 0-38 0 0,0 0-57 0 0,0 0-49 0 0,-8 19 1182 0 0,-68 76-433 0 0,-17-18-1963 0 0,89-74 50 0 0,-10 3-21 0 0,5-4-7108 0 0,8-2 4393 0 0,1 0-1780 0 0,0 0-2736 0 0</inkml:trace>
  <inkml:trace contextRef="#ctx0" brushRef="#br0" timeOffset="6829.385">1378 597 1744 0 0,'0'0'3137'0'0,"0"0"-558"0"0,0 0-302 0 0,0 0-34 0 0,0 0-79 0 0,0 0-173 0 0,0 0-300 0 0,0 0-370 0 0,0 0-338 0 0,0 0-250 0 0,0 0-143 0 0,0 0-89 0 0,-1 4 1078 0 0,158 106 3303 0 0,-146-102-5076 0 0,28 22 591 0 0,-20-6-3538 0 0,-19-23 3620 0 0,1-1-3328 0 0,-1 0-8475 0 0,0 0-291 0 0</inkml:trace>
  <inkml:trace contextRef="#ctx0" brushRef="#br0" timeOffset="7364.771">1757 1 3145 0 0,'0'0'3558'0'0,"0"0"-1000"0"0,0 0-491 0 0,0 0-125 0 0,0 0-121 0 0,0 0-163 0 0,0 0-266 0 0,0 0-306 0 0,0 0-241 0 0,0 0-134 0 0,0 0-68 0 0,0 0 12 0 0,0 0 21 0 0,0 3 5 0 0,4 6-362 0 0,0-1-1 0 0,0 1 0 0 0,1-1 0 0 0,-1-1 1 0 0,2 1-1 0 0,-1-1 0 0 0,1 0 0 0 0,0 0 1 0 0,1 0-1 0 0,0-1 0 0 0,0 0 1 0 0,0 0-1 0 0,4 2-318 0 0,12 11 365 0 0,-9-8-272 0 0,0 1 1 0 0,0 1 0 0 0,-2 0-1 0 0,1 1 1 0 0,-2 1 0 0 0,0-1-1 0 0,0 2 1 0 0,-2-1 0 0 0,0 2-1 0 0,0-1 1 0 0,-2 1 0 0 0,0 0 0 0 0,-1 1-1 0 0,-1-1 1 0 0,0 1 0 0 0,0 11-94 0 0,-3-13 18 0 0,-1-1 0 0 0,-2 1 1 0 0,1 0-1 0 0,-2 0 0 0 0,0 0 0 0 0,-1 0 1 0 0,0-1-1 0 0,-1 1 0 0 0,-1-1 1 0 0,0 0-1 0 0,-2-1 0 0 0,1 1 1 0 0,-2-1-1 0 0,0 0 0 0 0,0-1 0 0 0,-1 0 1 0 0,-1 0-1 0 0,0-1-18 0 0,-4 5-279 0 0,0-1 0 0 0,-1 0-1 0 0,-1-2 1 0 0,0 1 0 0 0,-1-2 0 0 0,0 0 0 0 0,-1-1-1 0 0,-1-1 1 0 0,1-1 0 0 0,-2 0 0 0 0,-17 5 279 0 0,8-8-3369 0 0,16-7-6550 0 0,11 0-1491 0 0</inkml:trace>
</inkml:ink>
</file>

<file path=ppt/ink/ink24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3:49.9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227 0 16388 0 0,'0'0'1384'0'0,"0"0"-380"0"0,0 0-180 0 0,0 0 63 0 0,0 0 48 0 0,0 0-88 0 0,0 0-214 0 0,0 0-225 0 0,-18 35-177 0 0,-57 106-103 0 0,23-52 16 0 0,4-40-6825 0 0,20-25 351 0 0,22-19-4472 0 0</inkml:trace>
</inkml:ink>
</file>

<file path=ppt/ink/ink24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3:50.8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41 7474 0 0,'0'0'2012'0'0,"0"0"-32"0"0,0 0-55 0 0,0 0 54 0 0,0 0 56 0 0,0 0-228 0 0,0 0-361 0 0,0 0-353 0 0,0 0-302 0 0,0 0-201 0 0,0 0-144 0 0,0 0-76 0 0,0 0-61 0 0,1-4-51 0 0,0-8-5 0 0,-1 22 106 0 0,-2 29 194 0 0,-1 2-212 0 0,0-8-178 0 0,0 1 0 0 0,3-1 0 0 0,0 1-1 0 0,2-1 1 0 0,2 1 0 0 0,5 21-163 0 0,-8-51 34 0 0,0 0-1 0 0,0 0 1 0 0,0-1 0 0 0,0 1 0 0 0,1 0-1 0 0,-1-1 1 0 0,1 1 0 0 0,0-1 0 0 0,0 0-1 0 0,0 0 1 0 0,0 0 0 0 0,1 0 0 0 0,-1 0 0 0 0,1 0-1 0 0,0 0 1 0 0,0-1 0 0 0,0 1 0 0 0,0-1-1 0 0,0 0 1 0 0,0 0 0 0 0,1 0 0 0 0,-1-1 0 0 0,1 1-1 0 0,-1-1 1 0 0,1 1 0 0 0,0-1 0 0 0,-1-1-1 0 0,1 1 1 0 0,0 0 0 0 0,0-1 0 0 0,0 0-1 0 0,0 0 1 0 0,-1 0 0 0 0,1 0 0 0 0,0 0 0 0 0,0-1-1 0 0,2-1-33 0 0,62-55 603 0 0,46-63-447 0 0,-113 120-161 0 0,1 0 0 0 0,-1 0 0 0 0,0 1 0 0 0,0-1 0 0 0,1 1 0 0 0,-1-1 0 0 0,0 1 0 0 0,0 0 0 0 0,0-1 0 0 0,0 1 0 0 0,0 0 0 0 0,0 0 0 0 0,0 0 0 0 0,0 0 0 0 0,0 0 0 0 0,0 0 0 0 0,0 0-1 0 0,-1 0 1 0 0,1 0 0 0 0,0 0 0 0 0,-1 0 0 0 0,1 0 0 0 0,-1 0 0 0 0,1 1 0 0 0,-1-1 0 0 0,0 0 0 0 0,1 0 0 0 0,-1 1 0 0 0,0-1 0 0 0,0 0 0 0 0,0 1 0 0 0,0-1 0 0 0,0 1 5 0 0,1 1-4 0 0,2 7 5 0 0,-3-4 10 0 0,1-1-1 0 0,0 1 0 0 0,1 0 0 0 0,-1 0 0 0 0,1-1 0 0 0,0 1 0 0 0,0-1 0 0 0,1 0 1 0 0,0 1-1 0 0,0-1 0 0 0,0 0 0 0 0,0-1 0 0 0,1 1 0 0 0,0 0 0 0 0,0-1 0 0 0,0 0 1 0 0,0 0-1 0 0,1 0 0 0 0,-1-1 0 0 0,1 1 0 0 0,0-1 0 0 0,0 0 0 0 0,1-1 0 0 0,-1 1 1 0 0,0-1-1 0 0,1 0 0 0 0,0 0 0 0 0,2 0-10 0 0,2-3 57 0 0,-1 0 0 0 0,1-1 0 0 0,-1-1 0 0 0,0 1 0 0 0,0-1 0 0 0,0-1 0 0 0,0 0 0 0 0,-1 0 0 0 0,1-1 0 0 0,-1 1 0 0 0,0-2 0 0 0,0 1 0 0 0,-1-1 0 0 0,0-1 0 0 0,0 1 0 0 0,0-1 0 0 0,-1 0 0 0 0,0-1 0 0 0,4-6-57 0 0,128-188 280 0 0,-110 128-2489 0 0,-23 48-4065 0 0,-1 1-6872 0 0,-4 17 4291 0 0</inkml:trace>
</inkml:ink>
</file>

<file path=ppt/ink/ink24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3:51.3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13243 0 0,'0'0'2367'0'0,"0"0"-488"0"0,0 0-385 0 0,0 0-146 0 0,0 0-157 0 0,0 0-234 0 0,0 0-235 0 0,0 0-234 0 0,0 0-123 0 0,0 0-3 0 0,0 0 45 0 0,0 0 18 0 0,0 0 0 0 0,1 14-68 0 0,4 109 333 0 0,11 70 399 0 0,-8 161-1089 0 0,-8-344 7 0 0,15 90 47 0 0,17-110 81 0 0,-26 6-93 0 0,66-63 162 0 0,10-9-200 0 0,-23 43-118 0 0,-58 55 48 0 0,-34 180 229 0 0,34-200-184 0 0,-1-1 1 0 0,1 1-1 0 0,0 0 0 0 0,0 0 1 0 0,0 0-1 0 0,0 0 0 0 0,1-1 0 0 0,-1 1 1 0 0,0 0-1 0 0,1-1 0 0 0,-1 1 1 0 0,1-1-1 0 0,0 0 0 0 0,-1 0 1 0 0,1 1-1 0 0,0-1 0 0 0,0 0 0 0 0,-1 0 1 0 0,1-1-1 0 0,0 1 0 0 0,0 0 1 0 0,0-1-1 0 0,0 1 0 0 0,0-1 1 0 0,1 1-1 0 0,-1-1 0 0 0,1 0 21 0 0,-4 0-2822 0 0,0 0 2408 0 0,0-2-1958 0 0,1-1-3898 0 0,0 2 2860 0 0,0 0-7869 0 0</inkml:trace>
  <inkml:trace contextRef="#ctx0" brushRef="#br0" timeOffset="441.628">450 715 2545 0 0,'0'0'2372'0'0,"0"0"-364"0"0,0 0 74 0 0,0 0 113 0 0,0 0-184 0 0,0 0-318 0 0,0 0-361 0 0,0 0-268 0 0,0 0-149 0 0,0 0-112 0 0,0 0-95 0 0,0 0-80 0 0,31-1-88 0 0,98-5-69 0 0,-124 6-415 0 0,0 0 1 0 0,0 0-1 0 0,-1 0 0 0 0,1 0 0 0 0,0-1 0 0 0,0 1 1 0 0,0-1-1 0 0,0-1 0 0 0,-1 1 0 0 0,1-1 0 0 0,-1 0 1 0 0,1 0-1 0 0,-1 0 0 0 0,0 0 0 0 0,1-1 0 0 0,1-1-56 0 0,5-4 197 0 0,-5 5-81 0 0,0-1 0 0 0,-1 1-1 0 0,1-1 1 0 0,-1 0-1 0 0,0 0 1 0 0,0-1-1 0 0,0 1 1 0 0,0-1 0 0 0,-1 0-1 0 0,0-1 1 0 0,0 1-1 0 0,0-1 1 0 0,0 0-1 0 0,-1 1 1 0 0,0-2-1 0 0,-1 1 1 0 0,1 0 0 0 0,-1 0-1 0 0,0-1 1 0 0,-1 1-1 0 0,0-1 1 0 0,0 0-1 0 0,0-5-115 0 0,-3 10 7 0 0,0-1 0 0 0,-1 1 0 0 0,0 0-1 0 0,0 0 1 0 0,1 0 0 0 0,-1 1-1 0 0,0-1 1 0 0,-1 1 0 0 0,1-1 0 0 0,0 1-1 0 0,0 0 1 0 0,0 0 0 0 0,-1 0-1 0 0,1 1 1 0 0,0-1 0 0 0,-1 1 0 0 0,1 0-1 0 0,-1 0 1 0 0,1 0 0 0 0,0 0-1 0 0,-1 1 1 0 0,1-1 0 0 0,-1 1 0 0 0,1 0-1 0 0,0 0 1 0 0,0 0 0 0 0,0 1-1 0 0,-1-1 1 0 0,0 2-7 0 0,-12 5-52 0 0,1 1-1 0 0,0 0 1 0 0,1 2-1 0 0,0-1 1 0 0,0 2-1 0 0,1 0 1 0 0,1 0-1 0 0,0 2 1 0 0,1-1-1 0 0,0 1 1 0 0,1 1-1 0 0,1 0 1 0 0,0 0-1 0 0,-6 17 53 0 0,-2 56-519 0 0,19-84 433 0 0,0 0 0 0 0,1-1 0 0 0,0 0 0 0 0,-1 1 0 0 0,1-1 0 0 0,1 0 0 0 0,-1 0 0 0 0,0-1 0 0 0,1 1 0 0 0,-1-1 0 0 0,1 1 0 0 0,0-1 0 0 0,0 0-1 0 0,0 0 1 0 0,0-1 0 0 0,0 1 0 0 0,0-1 0 0 0,0 0 0 0 0,1 0 0 0 0,-1-1 0 0 0,0 1 0 0 0,1-1 0 0 0,-1 0 0 0 0,0 0 0 0 0,1 0 0 0 0,-1-1-1 0 0,0 1 1 0 0,1-1 86 0 0,4 1-246 0 0,129-9-2521 0 0,-94 0-395 0 0,-2-2-3300 0 0,-21 4-2553 0 0</inkml:trace>
  <inkml:trace contextRef="#ctx0" brushRef="#br0" timeOffset="736.273">1028 848 4625 0 0,'0'0'3443'0'0,"0"0"-1138"0"0,0 0-394 0 0,0 0-36 0 0,0 0-80 0 0,0 0-192 0 0,0 0-267 0 0,0 0-261 0 0,0 0-177 0 0,0 0-122 0 0,0 0-97 0 0,0 0-36 0 0,0 0-3 0 0,-9 12 31 0 0,-27 40 23 0 0,27-39-18 0 0,17-25 1009 0 0,111-152 530 0 0,36-36-1718 0 0,-164 216-4725 0 0,-10 14-319 0 0,10-14-1969 0 0,5-8-5026 0 0</inkml:trace>
  <inkml:trace contextRef="#ctx0" brushRef="#br0" timeOffset="1103.101">1451 708 8714 0 0,'0'0'3063'0'0,"0"0"-512"0"0,0 0-405 0 0,0 0-332 0 0,0 0-274 0 0,0 0-238 0 0,0 0-210 0 0,0 0-170 0 0,0 0-100 0 0,0 0-87 0 0,32 0-95 0 0,99 2-93 0 0,-62-16 284 0 0,-63 11-768 0 0,1 0 1 0 0,0-1-1 0 0,-1 1 0 0 0,0-1 0 0 0,0-1 1 0 0,0 1-1 0 0,0-1 0 0 0,-1 0 0 0 0,0 0 1 0 0,0-1-1 0 0,0 1 0 0 0,-1-1 0 0 0,1 0 1 0 0,-1-1-1 0 0,-1 1 0 0 0,1-1 0 0 0,-1 1 1 0 0,-1-1-1 0 0,1 0 0 0 0,-1 0 0 0 0,0 0 1 0 0,-1-1-1 0 0,1 1 0 0 0,-1 0 0 0 0,-1-1 1 0 0,0 1-1 0 0,0 0 0 0 0,-1-7-63 0 0,-1 11-6 0 0,-1 1 0 0 0,0-1 0 0 0,0 1 0 0 0,0 0-1 0 0,0 0 1 0 0,0 0 0 0 0,0 0 0 0 0,0 1 0 0 0,-1-1 0 0 0,1 1 0 0 0,-1 0 0 0 0,1 0-1 0 0,-1 0 1 0 0,0 0 0 0 0,1 0 0 0 0,-1 1 0 0 0,0 0 0 0 0,1 0 0 0 0,-1 0 0 0 0,0 0-1 0 0,1 1 1 0 0,-1-1 0 0 0,0 1 0 0 0,1 0 0 0 0,-1 0 0 0 0,1 0 0 0 0,-1 1 0 0 0,1-1-1 0 0,0 1 1 0 0,-1 0 0 0 0,1-1 0 0 0,-1 2 6 0 0,-10 5-9 0 0,1 0 0 0 0,0 0 0 0 0,1 1 0 0 0,0 1 0 0 0,0 0 0 0 0,1 0 0 0 0,0 2 0 0 0,1-1 0 0 0,0 1 0 0 0,1 0 0 0 0,0 1 0 0 0,1 0 0 0 0,1 1 0 0 0,0 0 0 0 0,1 0 0 0 0,0 0 0 0 0,1 0 0 0 0,1 1 0 0 0,0 0 0 0 0,1 0 0 0 0,0 0 0 0 0,1 1 0 0 0,1 7 9 0 0,1-18 6 0 0,1-1-1 0 0,0 1 0 0 0,0 0 0 0 0,0 0 1 0 0,0-1-1 0 0,1 1 0 0 0,-1 0 0 0 0,1-1 1 0 0,0 0-1 0 0,1 1 0 0 0,-1-1 0 0 0,1 0 0 0 0,0 0 1 0 0,0-1-1 0 0,0 1 0 0 0,0 0 0 0 0,1-1 1 0 0,0 0-1 0 0,-1 0 0 0 0,1 0 0 0 0,0 0 1 0 0,0-1-1 0 0,1 1 0 0 0,-1-1 0 0 0,1 0 1 0 0,-1-1-1 0 0,1 1 0 0 0,0 0-5 0 0,136 21-25 0 0,-66-28-960 0 0,-27-5-6445 0 0,-36 6-4794 0 0</inkml:trace>
</inkml:ink>
</file>

<file path=ppt/ink/ink24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3:58.1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44 13683 0 0,'0'0'2522'0'0,"0"0"-542"0"0,0 0-297 0 0,0 0-202 0 0,0 0-231 0 0,0 0-229 0 0,0 0-218 0 0,0 0-105 0 0,0 0-35 0 0,0 0-29 0 0,0 0-40 0 0,0 0-87 0 0,0 0-87 0 0,16-1-66 0 0,117-9 665 0 0,0-1-181 0 0,-75 0-776 0 0,-52 7-396 0 0,2-1-3295 0 0,-4 3-5522 0 0,-3 2-2738 0 0</inkml:trace>
</inkml:ink>
</file>

<file path=ppt/ink/ink24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3:58.3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67 19580 0 0,'0'0'1721'0'0,"0"0"-553"0"0,0 0-140 0 0,0 0 99 0 0,0 0-27 0 0,0 0-177 0 0,0 0-220 0 0,0 0-192 0 0,0 0-150 0 0,35-8-101 0 0,107-22-80 0 0,-21 5-397 0 0,-76 21-3985 0 0,-32 4-1798 0 0,-5 0-6194 0 0</inkml:trace>
</inkml:ink>
</file>

<file path=ppt/ink/ink2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4:21.0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0 106 4721 0 0,'0'0'1943'0'0,"0"0"-56"0"0,0 0 75 0 0,0 0 182 0 0,0 0 64 0 0,0 0-196 0 0,0 0-401 0 0,0 0-473 0 0,0 0-386 0 0,0 0-226 0 0,0 0-117 0 0,0 0-11 0 0,0 0 117 0 0,5-5 95 0 0,-2 3-499 0 0,0-1 0 0 0,0 1 0 0 0,0 0-1 0 0,0 0 1 0 0,0 0 0 0 0,0 0 0 0 0,1 0 0 0 0,-1 1 0 0 0,0-1 0 0 0,1 1 0 0 0,0 0 0 0 0,-1 0 0 0 0,1 1 0 0 0,-1-1 0 0 0,1 1 0 0 0,0-1 0 0 0,-1 1 0 0 0,3 1-111 0 0,-3-1 56 0 0,37 1 485 0 0,1-2 0 0 0,-1-2 0 0 0,0-1 0 0 0,0-2 0 0 0,25-7-541 0 0,-23 3 73 0 0,58-28-127 0 0,-98 37 1926 0 0,-1-1-5157 0 0,0 5-11609 0 0,-1 1 3588 0 0</inkml:trace>
</inkml:ink>
</file>

<file path=ppt/ink/ink24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4:00.2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104 170 2280 0 0,'0'0'2676'0'0,"0"0"-613"0"0,0 0-195 0 0,0 0 25 0 0,0 0-76 0 0,0 0-176 0 0,0 0-241 0 0,0 0-168 0 0,0 0-46 0 0,0 0 5 0 0,0 0-39 0 0,0 0-109 0 0,9 2-111 0 0,1 1-651 0 0,1-1 1 0 0,-1 0-1 0 0,0-1 0 0 0,1 0 1 0 0,-1 0-1 0 0,1-1 0 0 0,-1-1 0 0 0,0 0 1 0 0,1 0-1 0 0,-1-1 0 0 0,0 0 1 0 0,0-1-1 0 0,1 0-281 0 0,103-55 1499 0 0,-73 7-803 0 0,-41 50-604 0 0,0 1-15 0 0,0 0-42 0 0,0 0-14 0 0,0 23-129 0 0,-20 131 84 0 0,9-94-12 0 0,0 2-55 0 0,-2 1 0 0 0,-3-2 0 0 0,-19 49 91 0 0,34-105-122 0 0,0 0-1 0 0,0 0 1 0 0,0-1-1 0 0,0 1 1 0 0,-1-1 0 0 0,0 1-1 0 0,0-1 1 0 0,0 1 0 0 0,0-1-1 0 0,-1 0 1 0 0,0 0-1 0 0,0 0 1 0 0,0-1 0 0 0,0 1-1 0 0,0-1 1 0 0,-1 1 0 0 0,0-1-1 0 0,1 0 1 0 0,-1 0-1 0 0,0-1 1 0 0,-1 1 0 0 0,1-1-1 0 0,0 0 1 0 0,-1 0 0 0 0,1-1-1 0 0,-1 1 1 0 0,1-1-1 0 0,-1 0 1 0 0,0 0 0 0 0,0 0-1 0 0,1-1 1 0 0,-1 0 0 0 0,0 0-1 0 0,0 0 1 0 0,0 0-1 0 0,0-1 1 0 0,1 0 0 0 0,-2 0 122 0 0,-9-7-1001 0 0,1 0-1 0 0,0-1 1 0 0,1-1 0 0 0,0 0 0 0 0,0-1 0 0 0,1 0 0 0 0,1-1-1 0 0,-10-13 1002 0 0,5 8 17 0 0,12 13-255 0 0,3 4 357 0 0,-1 0 0 0 0,1-1 0 0 0,0 0 0 0 0,0 1 0 0 0,0-1 0 0 0,-1 1 0 0 0,1-1 0 0 0,0 0 0 0 0,0 0 0 0 0,0 0 0 0 0,0 0-1 0 0,0 0 1 0 0,0 0 0 0 0,0 0 0 0 0,1 0 0 0 0,-1 0 0 0 0,0 0 0 0 0,0 0 0 0 0,1-1 0 0 0,-1 1 0 0 0,1 0 0 0 0,-1 0 0 0 0,1-1-1 0 0,0 1 1 0 0,-1 0 0 0 0,1-1 0 0 0,0 1 0 0 0,0 0 0 0 0,0-1 0 0 0,0 1 0 0 0,0-1 0 0 0,0 1 0 0 0,0 0 0 0 0,1-1-1 0 0,-1 1 1 0 0,0 0 0 0 0,1-1 0 0 0,-1 1 0 0 0,1 0 0 0 0,-1 0 0 0 0,1 0 0 0 0,0-1 0 0 0,0 1 0 0 0,-1 0 0 0 0,1 0 0 0 0,0 0-1 0 0,0 0 1 0 0,0 0 0 0 0,0 0 0 0 0,0 0-119 0 0,173-45 3874 0 0,74-29-6413 0 0,-230 68 116 0 0,-7 3-2398 0 0,-1 0-6456 0 0</inkml:trace>
  <inkml:trace contextRef="#ctx0" brushRef="#br0" timeOffset="329.075">868 0 17852 0 0,'0'0'1654'0'0,"0"0"-412"0"0,0 0-157 0 0,0 0-1 0 0,0 0-31 0 0,0 0-171 0 0,0 0-195 0 0,0 0-159 0 0,0 0-116 0 0,-23 35-91 0 0,-74 111-83 0 0,5-29 94 0 0,82-106-318 0 0,1 0 1 0 0,1 0 0 0 0,-1 0-1 0 0,2 1 1 0 0,0 0-1 0 0,0 1 1 0 0,1-1-1 0 0,1 1 1 0 0,0 1 0 0 0,0-1-1 0 0,2 1 1 0 0,-1-1-1 0 0,2 1 1 0 0,-1 8-15 0 0,3-20 3 0 0,1 0 0 0 0,-1 0 0 0 0,1 0 0 0 0,-1 0 0 0 0,1 0 0 0 0,0 0 0 0 0,0-1 0 0 0,0 1-1 0 0,0 0 1 0 0,0 0 0 0 0,0 0 0 0 0,0-1 0 0 0,1 1 0 0 0,-1-1 0 0 0,1 1 0 0 0,-1-1 0 0 0,1 0 0 0 0,-1 1 0 0 0,1-1 0 0 0,0 0 0 0 0,0 0 0 0 0,-1 0 0 0 0,1 0 0 0 0,0 0 0 0 0,0-1 0 0 0,0 1 0 0 0,0 0 0 0 0,0-1 0 0 0,0 0-1 0 0,0 1 1 0 0,0-1 0 0 0,0 0 0 0 0,0 0 0 0 0,1 0 0 0 0,0 0-3 0 0,77-9 132 0 0,93-62-235 0 0,-170 58-3273 0 0,-12 1-9752 0 0,6 8 1926 0 0</inkml:trace>
  <inkml:trace contextRef="#ctx0" brushRef="#br0" timeOffset="578.127">498 243 12803 0 0,'0'0'3575'0'0,"0"0"-1973"0"0,0 0-655 0 0,0 0 20 0 0,0 0-27 0 0,0 0-128 0 0,0 0-255 0 0,0 0-265 0 0,0 0-150 0 0,32 0-99 0 0,101-3-89 0 0,-113 2-57 0 0,133-7-1953 0 0,-67-6-4589 0 0,-55 8 505 0 0,-5 5-1550 0 0</inkml:trace>
  <inkml:trace contextRef="#ctx0" brushRef="#br0" timeOffset="832.696">1409 111 13171 0 0,'0'0'2732'0'0,"0"0"-603"0"0,0 0-354 0 0,0 0-231 0 0,0 0-221 0 0,0 0-217 0 0,0 0-231 0 0,0 0-183 0 0,0 0-123 0 0,0 0-98 0 0,0 0-72 0 0,-33 27-66 0 0,-103 86-51 0 0,-25 37 319 0 0,-146 137-826 0 0,268-253-683 0 0,11-16-3968 0 0,26-18 2583 0 0,1 0-6555 0 0,1 0-2004 0 0</inkml:trace>
  <inkml:trace contextRef="#ctx0" brushRef="#br0" timeOffset="1132.811">1360 479 17412 0 0,'0'0'2492'0'0,"0"0"-877"0"0,0 0-326 0 0,0 0-43 0 0,0 0-125 0 0,0 0-230 0 0,0 0-294 0 0,0 0-264 0 0,0 0-157 0 0,0 0-68 0 0,0 0-37 0 0,0 0-32 0 0,0 0-4 0 0,-29 15 6 0 0,-88 46-1 0 0,86-45 2 0 0,23-13-42 0 0,0 1 1 0 0,1 0-1 0 0,-1 0 1 0 0,1 0-1 0 0,0 1 1 0 0,0 0-1 0 0,0 1 1 0 0,1-1-1 0 0,0 1 1 0 0,0 0-1 0 0,0 1 1 0 0,1 0-1 0 0,4-6-6 0 0,0 0-1 0 0,0 0 1 0 0,0 1-1 0 0,1-1 1 0 0,-1 0 0 0 0,0 0-1 0 0,1 1 1 0 0,-1-1 0 0 0,1 0-1 0 0,-1 1 1 0 0,1-1 0 0 0,0 0-1 0 0,0 1 1 0 0,0-1 0 0 0,0 1-1 0 0,0-1 1 0 0,0 0 0 0 0,0 1-1 0 0,0-1 1 0 0,0 0 0 0 0,0 1-1 0 0,1-1 1 0 0,-1 0 0 0 0,1 1-1 0 0,-1-1 1 0 0,1 0 0 0 0,-1 1-1 0 0,1-1 1 0 0,0 0-1 0 0,0 0 1 0 0,0 0 0 0 0,-1 0-1 0 0,1 0 1 0 0,0 0 0 0 0,0 0-1 0 0,0 0 1 0 0,1 0 0 0 0,-1 0-1 0 0,0 0 7 0 0,59 31 6 0 0,-35-21 5 0 0,-21-8 23 0 0,-1 0 1 0 0,1 0-1 0 0,0 0 0 0 0,-1 1 0 0 0,0-1 1 0 0,1 1-1 0 0,-1 0 0 0 0,-1 0 1 0 0,1 0-1 0 0,-1 0 0 0 0,1 0 0 0 0,-1 1 1 0 0,0-1-1 0 0,-1 1 0 0 0,1 0 0 0 0,-1-1 1 0 0,0 1-1 0 0,0 0 0 0 0,0 0 0 0 0,-1-1 1 0 0,0 1-1 0 0,0 0 0 0 0,0 0 0 0 0,0 0 1 0 0,-1 0-1 0 0,0 0 0 0 0,0-1 0 0 0,0 1 1 0 0,-1 1-35 0 0,-2-1 40 0 0,0 1 1 0 0,0-1-1 0 0,0 0 1 0 0,-1 0-1 0 0,0-1 0 0 0,0 1 1 0 0,0-1-1 0 0,-1 0 1 0 0,0 0-1 0 0,1-1 1 0 0,-1 0-1 0 0,0 0 1 0 0,-1 0-1 0 0,1-1 1 0 0,0 0-1 0 0,-1 0 0 0 0,1 0 1 0 0,-1-1-1 0 0,0 0 1 0 0,1 0-1 0 0,-1-1 1 0 0,0 0-1 0 0,1 0 1 0 0,-4-1-41 0 0,3 1-279 0 0,0 1 0 0 0,0-2 0 0 0,0 1 0 0 0,0-1 0 0 0,-1 0 1 0 0,1-1-1 0 0,0 1 0 0 0,0-1 0 0 0,1-1 0 0 0,-1 1 1 0 0,0-1-1 0 0,1-1 0 0 0,0 1 0 0 0,-6-4 279 0 0,2 0-3124 0 0,3 3-2282 0 0,6 4 4155 0 0,-3-4-11119 0 0</inkml:trace>
</inkml:ink>
</file>

<file path=ppt/ink/ink24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3:58.6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109 34 16155 0 0,'0'0'3241'0'0,"0"0"-1550"0"0,0 0-680 0 0,0 0-93 0 0,0 0-29 0 0,0 0-41 0 0,0 0-105 0 0,0 0-124 0 0,0 0-107 0 0,0 0-72 0 0,0 0-62 0 0,0 0-60 0 0,0 0-62 0 0,-6 35-54 0 0,-17 111-33 0 0,-27 103 171 0 0,20-28-1497 0 0,42-204-2043 0 0,3-15-6423 0 0,-15-2 9439 0 0,4 0-11485 0 0</inkml:trace>
  <inkml:trace contextRef="#ctx0" brushRef="#br0" timeOffset="392.171">639 0 16355 0 0,'0'0'1698'0'0,"0"0"-334"0"0,0 0-179 0 0,0 0-150 0 0,0 0-149 0 0,0 0-147 0 0,0 0-136 0 0,0 0-109 0 0,0 0-53 0 0,0 0-42 0 0,0 0-69 0 0,-33 33-40 0 0,-101 103-55 0 0,60-36 95 0 0,64-84-295 0 0,1 0-1 0 0,0 1 1 0 0,1 0 0 0 0,2 1-1 0 0,-1-1 1 0 0,2 1-1 0 0,0 0 1 0 0,1 1-1 0 0,1-1 1 0 0,1 1 0 0 0,1 0-1 0 0,0-1 1 0 0,2 13-35 0 0,1-23 15 0 0,1-1 0 0 0,0 0 1 0 0,1 1-1 0 0,0-1 1 0 0,0 0-1 0 0,0-1 0 0 0,1 1 1 0 0,0-1-1 0 0,0 0 0 0 0,0 0 1 0 0,1-1-1 0 0,0 1 0 0 0,0-1 1 0 0,1 0-1 0 0,-1-1 0 0 0,1 0 1 0 0,0 0-1 0 0,0 0 1 0 0,0-1-1 0 0,1 0 0 0 0,-1 0 1 0 0,1-1-1 0 0,0 0 0 0 0,0 0 1 0 0,0-1-1 0 0,-1 0 0 0 0,1 0 1 0 0,0-1-1 0 0,5-1-15 0 0,-4 3 64 0 0,0-1 0 0 0,1-1 0 0 0,-1 1 0 0 0,0-2-1 0 0,0 1 1 0 0,0-1 0 0 0,0-1 0 0 0,0 1 0 0 0,0-2 0 0 0,0 1 0 0 0,-1-1 0 0 0,1-1-1 0 0,-1 1 1 0 0,1-1 0 0 0,-1-1 0 0 0,-1 0 0 0 0,1 0 0 0 0,-1 0 0 0 0,0-1-1 0 0,0 0 1 0 0,0 0 0 0 0,-1-1 0 0 0,0 0 0 0 0,0 0 0 0 0,-1 0 0 0 0,0-1 0 0 0,4-7-64 0 0,-7 11 3 0 0,0 0 1 0 0,-1 0 0 0 0,0 0-1 0 0,0 0 1 0 0,0 0 0 0 0,0 0-1 0 0,-1 0 1 0 0,1-1 0 0 0,-1 1-1 0 0,0 0 1 0 0,-1 0 0 0 0,1 0-1 0 0,-1 0 1 0 0,1 0 0 0 0,-1-1-1 0 0,0 1 1 0 0,-1 0 0 0 0,1 1-1 0 0,-1-1 1 0 0,0 0 0 0 0,0 0-1 0 0,0 1 1 0 0,0-1 0 0 0,-1 1-1 0 0,1 0 1 0 0,-1-1 0 0 0,0 1-1 0 0,0 0 1 0 0,0 1 0 0 0,0-1-1 0 0,0 0 1 0 0,-1 1 0 0 0,1 0-1 0 0,-1 0 1 0 0,-2-1-4 0 0,-8-4-171 0 0,1 1 0 0 0,-1 0-1 0 0,-1 1 1 0 0,1 1 0 0 0,-1 0 0 0 0,0 1 0 0 0,0 0-1 0 0,0 2 1 0 0,-6-1 171 0 0,-62 3-2686 0 0,56 3-713 0 0,2 1-3332 0 0,8-1-5699 0 0</inkml:trace>
</inkml:ink>
</file>

<file path=ppt/ink/ink24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3:57.3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12 9186 0 0,'0'0'2693'0'0,"0"0"-810"0"0,0 0-406 0 0,0 0-2 0 0,0 0 12 0 0,0 0-149 0 0,0 0-277 0 0,0 0-300 0 0,0 0-251 0 0,0 0-143 0 0,0 0-78 0 0,0 0 2 0 0,3 1 33 0 0,4 5-131 0 0,0 0-1 0 0,-1 0 1 0 0,1 0-1 0 0,-1 1 0 0 0,0 0 1 0 0,-1 0-1 0 0,0 0 1 0 0,0 1-1 0 0,-1 0 0 0 0,1 0 1 0 0,-2 0-1 0 0,1 1 1 0 0,1 6-193 0 0,9 16 332 0 0,9 25-133 0 0,-3 2-1 0 0,-2 0 0 0 0,-3 1 1 0 0,-3 1-1 0 0,-2 0 1 0 0,-2 1-1 0 0,-2 28-198 0 0,-2-45 68 0 0,9 3 100 0 0,7-70 1115 0 0,39-108-1010 0 0,-5-1 1 0 0,-6-3 0 0 0,26-127-274 0 0,-70 203-239 0 0,-4 58 6 0 0,0 1-163 0 0,-7 13-1974 0 0,0 27-2011 0 0,5-25-39 0 0,-2-2-7405 0 0</inkml:trace>
  <inkml:trace contextRef="#ctx0" brushRef="#br0" timeOffset="373.742">707 505 15203 0 0,'0'0'2106'0'0,"0"0"-522"0"0,0 0-314 0 0,0 0-118 0 0,0 0-182 0 0,0 0-233 0 0,0 0-217 0 0,0 0-146 0 0,0 0-99 0 0,0 0-50 0 0,0 0-34 0 0,0 0-37 0 0,0 0-26 0 0,-8 22-17 0 0,-24 69 2 0 0,31-88-88 0 0,-1 0 0 0 0,1 0 0 0 0,0 0 0 0 0,0 0 0 0 0,0 0 0 0 0,0 0 0 0 0,0 1 0 0 0,1-1 0 0 0,0 0-1 0 0,-1 0 1 0 0,1 1 0 0 0,1-1 0 0 0,-1 0 0 0 0,0 0 0 0 0,1 1 0 0 0,-1-1 0 0 0,1 0 0 0 0,0 0 0 0 0,0 0 0 0 0,0 0-1 0 0,1 0 1 0 0,-1 0 0 0 0,1 0 0 0 0,0 0 0 0 0,-1-1 0 0 0,1 1 0 0 0,0-1 0 0 0,1 1 0 0 0,-1-1 0 0 0,0 0 0 0 0,1 1-1 0 0,-1-1 1 0 0,1-1 0 0 0,2 2-25 0 0,-1 1 60 0 0,2-1 28 0 0,0 0-1 0 0,1-1 1 0 0,0 1 0 0 0,-1-1-1 0 0,1 0 1 0 0,0-1 0 0 0,0 0-1 0 0,0 0 1 0 0,0 0-1 0 0,0-1 1 0 0,1 0 0 0 0,-1-1-1 0 0,0 1 1 0 0,0-1 0 0 0,0-1-1 0 0,0 1 1 0 0,-1-1-1 0 0,1 0 1 0 0,0-1 0 0 0,-1 0-1 0 0,1 0 1 0 0,-1 0 0 0 0,0-1-1 0 0,0 1 1 0 0,0-2-1 0 0,-1 1 1 0 0,4-4-88 0 0,-4 5 17 0 0,-1 0 1 0 0,0 0-1 0 0,0-1 1 0 0,0 0-1 0 0,0 0 0 0 0,0 0 1 0 0,-1 0-1 0 0,1-1 0 0 0,-1 1 1 0 0,0-1-1 0 0,-1 0 1 0 0,1 0-1 0 0,-1 0 0 0 0,0 0 1 0 0,0 0-1 0 0,-1 0 0 0 0,0-1 1 0 0,1 1-1 0 0,-2 0 0 0 0,1-1 1 0 0,-1 1-1 0 0,0-1 1 0 0,0 1-1 0 0,0-1 0 0 0,-1 1 1 0 0,1-1-1 0 0,-1 1 0 0 0,-1-1 1 0 0,1 1-1 0 0,-1 0 1 0 0,0 0-1 0 0,0 0 0 0 0,-1 0 1 0 0,1 0-1 0 0,-1 0 0 0 0,0 1 1 0 0,0-1-1 0 0,-1 1 1 0 0,0 0-1 0 0,-3-3-17 0 0,-74-34-2936 0 0,62 38-1835 0 0,-1 2-3858 0 0,12 1-3996 0 0</inkml:trace>
</inkml:ink>
</file>

<file path=ppt/ink/ink24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4:06.3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84 11 3809 0 0,'0'0'2639'0'0,"0"0"-404"0"0,0 0-156 0 0,0 0-36 0 0,0 0-126 0 0,0 0-258 0 0,0 0-383 0 0,0 0-346 0 0,0 0-253 0 0,0 0-171 0 0,0 0-109 0 0,-2-2-50 0 0,1 1-303 0 0,1 1-1 0 0,-1-1 1 0 0,0 1 0 0 0,0-1 0 0 0,0 1 0 0 0,0 0 0 0 0,0-1 0 0 0,0 1 0 0 0,0 0 0 0 0,0 0-1 0 0,0 0 1 0 0,0-1 0 0 0,1 1 0 0 0,-1 0 0 0 0,0 0 0 0 0,0 1 0 0 0,0-1 0 0 0,0 0 0 0 0,0 0-1 0 0,0 0 1 0 0,0 1 0 0 0,0-1 0 0 0,0 0 0 0 0,0 1 0 0 0,0-1 0 0 0,0 1 0 0 0,1-1 0 0 0,-1 1-1 0 0,0-1 1 0 0,0 1 0 0 0,1 0 0 0 0,-1-1 0 0 0,0 1 0 0 0,1 0 0 0 0,-1 0 0 0 0,0-1-1 0 0,1 1 1 0 0,-1 0 0 0 0,1 0 0 0 0,0 0 0 0 0,-1 0 0 0 0,1 0 0 0 0,0 0 0 0 0,-1-1 0 0 0,1 2-44 0 0,-6 5 280 0 0,-35 37 1838 0 0,45-44-769 0 0,0-4-1291 0 0,1 0 0 0 0,-1 0-1 0 0,0-1 1 0 0,0 0 0 0 0,-1 1-1 0 0,0-1 1 0 0,0 0 0 0 0,0 0-1 0 0,0-1 1 0 0,-1 1-1 0 0,0-1 1 0 0,0 1 0 0 0,1-5-58 0 0,-3 9 104 0 0,0 1-14 0 0,0 0-10 0 0,0 0-7 0 0,-19 19-906 0 0,46-22-2791 0 0,-14 1-2703 0 0,-3-1-5525 0 0</inkml:trace>
</inkml:ink>
</file>

<file path=ppt/ink/ink24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4:08.8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 35 5745 0 0,'0'0'2103'0'0,"0"0"-46"0"0,0 0-46 0 0,0 0-8 0 0,0 0-41 0 0,0 0-158 0 0,0 0-262 0 0,0 0-286 0 0,0 0-245 0 0,0 0-187 0 0,0 0-140 0 0,-2-1-114 0 0,0 3-426 0 0,0 1 0 0 0,1 1 1 0 0,-1-1-1 0 0,1 0 0 0 0,0 0 1 0 0,0 1-1 0 0,0-1 0 0 0,1 0 1 0 0,-1 1-1 0 0,1-1 1 0 0,-1 1-1 0 0,1-1 0 0 0,0 1 1 0 0,1-1-1 0 0,-1 0 0 0 0,1 1 1 0 0,-1-1-1 0 0,1 1 0 0 0,0-1 1 0 0,0 0-1 0 0,2 4-144 0 0,64 411 1647 0 0,-57-370-1592 0 0,-8-34-40 0 0,0 1-1 0 0,1-1 1 0 0,1 0 0 0 0,0 0-1 0 0,1 0 1 0 0,1-1-1 0 0,0 0 1 0 0,5 9-15 0 0,-10-21 10 0 0,0 0 0 0 0,-1 0 0 0 0,1-1 0 0 0,0 1 0 0 0,-1 0 0 0 0,1 0 0 0 0,0 0 0 0 0,0 0 0 0 0,0 0 0 0 0,0-1 0 0 0,0 1 0 0 0,0 0 0 0 0,0-1 0 0 0,0 1 0 0 0,0-1 0 0 0,0 1 0 0 0,0-1 0 0 0,0 0 1 0 0,0 1-1 0 0,0-1 0 0 0,0 0 0 0 0,1 0 0 0 0,-1 0 0 0 0,0 0 0 0 0,0 0 0 0 0,0 0 0 0 0,0 0 0 0 0,1 0 0 0 0,-1 0 0 0 0,0 0 0 0 0,0-1 0 0 0,0 1 0 0 0,0 0 0 0 0,0-1 0 0 0,0 1 0 0 0,0-1 0 0 0,0 1 0 0 0,0-1 0 0 0,0 0 0 0 0,0 0 0 0 0,0 1 0 0 0,0-1 0 0 0,0 0 0 0 0,0 0 0 0 0,0 0-10 0 0,37-50 604 0 0,-30 39-617 0 0,196-301 298 0 0,-139 225-262 0 0,-64 88-41 0 0,-1 0-23 0 0,18 86-256 0 0,-17-69 298 0 0,0 0 1 0 0,2-1-1 0 0,0 1 1 0 0,1-1-1 0 0,0 1 1 0 0,1-1-1 0 0,1-1 1 0 0,1 1-1 0 0,0-1 1 0 0,1 0 0 0 0,1 0-1 0 0,0-1 1 0 0,4 4-2 0 0,-9-14 4 0 0,-1 1 1 0 0,0-1 0 0 0,1 1-1 0 0,0-1 1 0 0,0-1-1 0 0,1 1 1 0 0,-1 0 0 0 0,1-1-1 0 0,-1 0 1 0 0,1 0 0 0 0,0 0-1 0 0,0-1 1 0 0,0 0 0 0 0,1 0-1 0 0,-1 0 1 0 0,0-1 0 0 0,1 1-1 0 0,-1-1 1 0 0,1 0-1 0 0,0-1 1 0 0,-1 1 0 0 0,1-1-1 0 0,-1-1 1 0 0,1 1 0 0 0,3-1-5 0 0,-2-3 35 0 0,-1 0 1 0 0,1 0 0 0 0,-1-1 0 0 0,1 1 0 0 0,-1-2 0 0 0,-1 1-1 0 0,1 0 1 0 0,-1-1 0 0 0,0 0 0 0 0,0-1 0 0 0,-1 1 0 0 0,3-5-36 0 0,-4 7 23 0 0,24-37 78 0 0,-2-1 1 0 0,-2-1-1 0 0,-2-1 0 0 0,-2 0 1 0 0,-2-2-1 0 0,-1 0 1 0 0,-3-1-1 0 0,2-18-101 0 0,-5-42-256 0 0,-10 106 168 0 0,1 1 0 0 0,-1-1 0 0 0,0 0 1 0 0,0 1-1 0 0,1-1 0 0 0,-1 0 0 0 0,0 1 0 0 0,1-1 1 0 0,-1 1-1 0 0,0-1 0 0 0,1 0 0 0 0,-1 1 0 0 0,1-1 1 0 0,-1 1-1 0 0,1 0 0 0 0,-1-1 0 0 0,1 1 0 0 0,0-1 1 0 0,-1 1-1 0 0,1 0 0 0 0,-1-1 0 0 0,1 1 0 0 0,0 0 1 0 0,-1 0-1 0 0,1-1 0 0 0,0 1 0 0 0,0 0 0 0 0,-1 0 1 0 0,1 0-1 0 0,0 0 0 0 0,-1 0 0 0 0,1 0 0 0 0,0 0 1 0 0,-1 0-1 0 0,1 0 0 0 0,0 0 0 0 0,-1 1 0 0 0,1-1 1 0 0,0 0-1 0 0,-1 0 0 0 0,1 1 0 0 0,0-1 0 0 0,-1 0 1 0 0,1 1-1 0 0,-1-1 0 0 0,1 1 0 0 0,0-1 0 0 0,-1 0 1 0 0,1 1-1 0 0,-1-1 0 0 0,0 1 0 0 0,1 0 0 0 0,-1-1 1 0 0,1 1 87 0 0,25 28-5780 0 0,-19-14-1390 0 0,0-3-4779 0 0</inkml:trace>
  <inkml:trace contextRef="#ctx0" brushRef="#br0" timeOffset="386.348">1288 488 9186 0 0,'0'0'2358'0'0,"0"0"-404"0"0,0 0-142 0 0,0 0-54 0 0,0 0-135 0 0,0 0-207 0 0,0 0-262 0 0,0 0-210 0 0,0 0-180 0 0,0 0-121 0 0,0 0-76 0 0,0 0-90 0 0,0 0-50 0 0,35-2-55 0 0,104-10-40 0 0,-80-7 125 0 0,-52 12-338 0 0,0 2-54 0 0,-1 0 0 0 0,0 0 0 0 0,0 0-1 0 0,0-1 1 0 0,-1 0 0 0 0,0 0 0 0 0,0 0 0 0 0,0-1 0 0 0,-1 1 0 0 0,0-1-1 0 0,0 0 1 0 0,-1-1 0 0 0,0 1 0 0 0,0 0 0 0 0,0-1 0 0 0,-1 0 0 0 0,-1 1 0 0 0,1-1-1 0 0,-1 0 1 0 0,0 0 0 0 0,-1 0 0 0 0,0-6-65 0 0,-1 11 5 0 0,0 0 0 0 0,0 0 0 0 0,-1 0 1 0 0,1 1-1 0 0,-1-1 0 0 0,1 0 0 0 0,-1 0 0 0 0,0 1 1 0 0,0-1-1 0 0,0 1 0 0 0,0 0 0 0 0,-1-1 0 0 0,1 1 0 0 0,-1 0 1 0 0,1 0-1 0 0,-1 1 0 0 0,0-1 0 0 0,1 1 0 0 0,-1-1 0 0 0,0 1 1 0 0,0 0-1 0 0,0 0 0 0 0,0 0 0 0 0,0 0 0 0 0,-1 0 0 0 0,1 1 1 0 0,0 0-6 0 0,-88-6-145 0 0,79 8 137 0 0,1 1 1 0 0,0 0 0 0 0,0 0 0 0 0,0 1 0 0 0,0 0 0 0 0,0 1 0 0 0,1 0-1 0 0,0 1 1 0 0,0 0 0 0 0,0 1 0 0 0,1 0 0 0 0,0 0 0 0 0,0 1-1 0 0,1 0 1 0 0,0 1 0 0 0,0 0 0 0 0,1 0 0 0 0,0 0 0 0 0,1 1 0 0 0,0 0-1 0 0,1 0 1 0 0,0 1 0 0 0,0 0 0 0 0,1-1 0 0 0,0 2 0 0 0,1-1 0 0 0,1 0-1 0 0,0 1 1 0 0,0-1 0 0 0,1 1 0 0 0,0-1 0 0 0,1 1 0 0 0,1 0-1 0 0,-1-1 1 0 0,2 1 0 0 0,1 5 7 0 0,-1-10 20 0 0,1 0-1 0 0,0-1 0 0 0,1 1 1 0 0,0 0-1 0 0,0-1 1 0 0,0 0-1 0 0,0 0 1 0 0,1 0-1 0 0,0 0 0 0 0,1-1 1 0 0,-1 0-1 0 0,1 0 1 0 0,0 0-1 0 0,0-1 0 0 0,0 0 1 0 0,1 0-1 0 0,0 0 1 0 0,-1-1-1 0 0,1 0 0 0 0,6 2-19 0 0,7 1 59 0 0,0-1-1 0 0,0 0 1 0 0,0-1-1 0 0,1-2 1 0 0,-1 0-1 0 0,1-1 1 0 0,1-1-59 0 0,169-21-607 0 0,-113-6-6965 0 0,-62 20-4652 0 0</inkml:trace>
</inkml:ink>
</file>

<file path=ppt/ink/ink24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4:27.9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0 126 4393 0 0,'0'0'3739'0'0,"0"0"-1097"0"0,0 0-340 0 0,0 0-3 0 0,0 0-112 0 0,0 0-257 0 0,0 0-395 0 0,0 0-380 0 0,0 0-285 0 0,0 0-201 0 0,0 0-126 0 0,0 0-87 0 0,0 0-77 0 0,0-2-65 0 0,65 96 2351 0 0,55 207-1730 0 0,-86-227-772 0 0,-33-73-143 0 0,11-65 1957 0 0,1-5-1947 0 0,3 0 0 0 0,3 1-1 0 0,3 1 1 0 0,7-9-30 0 0,-21 55-13 0 0,31-109-1628 0 0,-14 107-3197 0 0,-12 18-7238 0 0,-7 4 40 0 0</inkml:trace>
  <inkml:trace contextRef="#ctx0" brushRef="#br0" timeOffset="586.948">621 402 3425 0 0,'0'0'4854'0'0,"0"0"-1933"0"0,0 0-757 0 0,0 0-173 0 0,0 0-124 0 0,0 0-228 0 0,0 0-346 0 0,0 0-337 0 0,0 0-255 0 0,0 0-207 0 0,0 0-67 0 0,0 0-53 0 0,0 0-47 0 0,-16-1 6 0 0,-46-3 3 0 0,60 4-300 0 0,0 0 0 0 0,0 0-1 0 0,0 0 1 0 0,0 1 0 0 0,0-1-1 0 0,0 0 1 0 0,0 1 0 0 0,1-1-1 0 0,-1 1 1 0 0,0 0-1 0 0,0 0 1 0 0,0 0 0 0 0,1-1-1 0 0,-1 2 1 0 0,0-1 0 0 0,1 0-1 0 0,-1 0 1 0 0,1 0-1 0 0,0 1 1 0 0,-1-1 0 0 0,1 1-1 0 0,0-1 1 0 0,0 1 0 0 0,0-1-1 0 0,0 1 1 0 0,0 0-1 0 0,0 0 1 0 0,0-1-36 0 0,-3 6 135 0 0,1-3-32 0 0,0 1-1 0 0,0 0 1 0 0,0 0 0 0 0,1 0 0 0 0,0 0 0 0 0,0 1 0 0 0,0-1-1 0 0,0 0 1 0 0,1 1 0 0 0,0-1 0 0 0,0 1 0 0 0,1 0 0 0 0,-1-1-1 0 0,1 1 1 0 0,1 0 0 0 0,-1-1 0 0 0,1 1 0 0 0,0 0-1 0 0,0 2-102 0 0,3-4 44 0 0,1 0 0 0 0,-1-1 0 0 0,1 1 0 0 0,-1 0 0 0 0,1-1 0 0 0,0 0 0 0 0,0-1 0 0 0,1 1 0 0 0,-1-1 0 0 0,0 0-1 0 0,1 0 1 0 0,0 0 0 0 0,-1-1 0 0 0,1 0 0 0 0,0 0 0 0 0,0 0 0 0 0,-1-1 0 0 0,1 0 0 0 0,0 0 0 0 0,0-1 0 0 0,0 1 0 0 0,-1-1-1 0 0,1 0 1 0 0,0-1 0 0 0,-1 1 0 0 0,1-1 0 0 0,4-2-44 0 0,51-27-1878 0 0,-42 17-1366 0 0,-2 0-3382 0 0,-10 10-4919 0 0</inkml:trace>
  <inkml:trace contextRef="#ctx0" brushRef="#br0" timeOffset="853.795">1092 413 11226 0 0,'0'0'3492'0'0,"0"0"-1610"0"0,0 0-462 0 0,0 0 47 0 0,0 0-8 0 0,0 0-194 0 0,0 0-318 0 0,0 0-308 0 0,0 0-203 0 0,0 0-126 0 0,0 0-85 0 0,0 0-45 0 0,0 0-47 0 0,-16 25-31 0 0,-47 78-37 0 0,36-47-45 0 0,21-38-215 0 0,2-4 908 0 0,1-7-3013 0 0,-1-3-2725 0 0,-2-2-3853 0 0,4-2-705 0 0</inkml:trace>
  <inkml:trace contextRef="#ctx0" brushRef="#br0" timeOffset="1107.896">877 380 7154 0 0,'0'0'3340'0'0,"0"0"-478"0"0,0 0-359 0 0,0 0-366 0 0,0 0-395 0 0,0 0-434 0 0,0 0-403 0 0,0 0-278 0 0,0 0-153 0 0,0 0-25 0 0,0 0 35 0 0,0 0 31 0 0,0 0 28 0 0,5 5-11 0 0,224 215 2873 0 0,-190-198-4027 0 0,-31-19-2899 0 0,1-3-3376 0 0,-8 0-4674 0 0</inkml:trace>
</inkml:ink>
</file>

<file path=ppt/ink/ink24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4:25.6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209 320 5801 0 0,'0'0'3052'0'0,"0"0"-981"0"0,0 0-215 0 0,0 0 107 0 0,0 0 10 0 0,0 0-206 0 0,0 0-431 0 0,0 0-409 0 0,0 0-231 0 0,0 0-120 0 0,0 0-64 0 0,0 0-30 0 0,0 0-52 0 0,-12 15-67 0 0,-78 100 303 0 0,-17 49-80 0 0,142-259 1544 0 0,62-81-1446 0 0,-93 169-680 0 0,1 0 0 0 0,-1 1 0 0 0,1 0 0 0 0,0 0 0 0 0,1 0 0 0 0,0 0 0 0 0,-1 1-1 0 0,2 0 1 0 0,-1 0 0 0 0,0 1 0 0 0,1 0 0 0 0,4-2-4 0 0,-9 6-3 0 0,0 0 1 0 0,0 0-1 0 0,0 1 0 0 0,0-1 1 0 0,0 1-1 0 0,0-1 1 0 0,0 1-1 0 0,0 0 0 0 0,0-1 1 0 0,0 1-1 0 0,0 0 0 0 0,-1 0 1 0 0,1 1-1 0 0,0-1 1 0 0,-1 0-1 0 0,1 1 0 0 0,-1-1 1 0 0,1 1-1 0 0,-1-1 0 0 0,0 1 1 0 0,0-1-1 0 0,0 1 1 0 0,1 0-1 0 0,-2 0 0 0 0,1 0 1 0 0,0-1-1 0 0,0 1 0 0 0,0 0 1 0 0,-1 0-1 0 0,1 0 1 0 0,-1 0-1 0 0,0 0 0 0 0,0 0 1 0 0,0 1-1 0 0,0-1 0 0 0,0 0 1 0 0,0 0-1 0 0,0 0 1 0 0,0 0-1 0 0,-1 1 3 0 0,2 3 12 0 0,6 56 34 0 0,-6-47-38 0 0,0 0 1 0 0,0 0-1 0 0,2 0 1 0 0,0-1-1 0 0,0 1 1 0 0,2-1-1 0 0,-1 0 1 0 0,2 0 0 0 0,0 0-1 0 0,1-1 1 0 0,5 9-9 0 0,-10-20 38 0 0,-1 0 0 0 0,1 1 0 0 0,0-1 0 0 0,0-1 1 0 0,0 1-1 0 0,0 0 0 0 0,1 0 0 0 0,-1-1 1 0 0,0 0-1 0 0,1 1 0 0 0,-1-1 0 0 0,1 0 0 0 0,-1 0 1 0 0,1 0-1 0 0,0 0 0 0 0,-1-1 0 0 0,1 1 0 0 0,0-1 1 0 0,-1 0-1 0 0,1 1 0 0 0,0-1 0 0 0,0 0 0 0 0,-1-1 1 0 0,1 1-1 0 0,0 0 0 0 0,0-1 0 0 0,-1 0 0 0 0,1 1 1 0 0,0-1-1 0 0,-1 0 0 0 0,1 0 0 0 0,-1-1 1 0 0,0 1-1 0 0,1-1 0 0 0,-1 1 0 0 0,0-1 0 0 0,0 1 1 0 0,0-1-1 0 0,0 0 0 0 0,2-2-38 0 0,23-28 178 0 0,-1-2 0 0 0,-2 0 0 0 0,-1-2 1 0 0,-2 0-1 0 0,-1-2 0 0 0,-3 0 0 0 0,1-4-178 0 0,-12 16-87 0 0,-6 26-27 0 0,0 0-77 0 0,0 0-109 0 0,0 0-142 0 0,0 15-1817 0 0,1 20-1559 0 0,2-13-4690 0 0,0-13-3512 0 0</inkml:trace>
  <inkml:trace contextRef="#ctx0" brushRef="#br0" timeOffset="365.787">826 578 7994 0 0,'0'0'3107'0'0,"0"0"-212"0"0,0 0-341 0 0,0 0-337 0 0,0 0-357 0 0,0 0-345 0 0,0 0-317 0 0,0 0-253 0 0,0 0-194 0 0,0 0-151 0 0,0 0-106 0 0,33-11-76 0 0,102-33-60 0 0,-81 15 123 0 0,-50 23-371 0 0,-2 4-84 0 0,0-1 1 0 0,0 0-1 0 0,0 1 1 0 0,0-1 0 0 0,0 0-1 0 0,0 0 1 0 0,-1 0-1 0 0,0 0 1 0 0,0-1 0 0 0,1 1-1 0 0,-2 0 1 0 0,1 0-1 0 0,0-1 1 0 0,-1 1 0 0 0,1-1-1 0 0,-1 1 1 0 0,0 0-1 0 0,0-1 1 0 0,-1 1 0 0 0,1 0-1 0 0,-1-1 1 0 0,1 1-1 0 0,-1 0 1 0 0,0-1 0 0 0,-1 1-1 0 0,1 0 1 0 0,0 0-1 0 0,-1 0 1 0 0,1 0 0 0 0,-1 0-1 0 0,0 0 1 0 0,0 1-1 0 0,0-1 1 0 0,-1 0 0 0 0,1 1-1 0 0,-1 0 1 0 0,1 0 0 0 0,-1-1-1 0 0,-1 1-26 0 0,-5 0-26 0 0,1 1 0 0 0,-1 0 0 0 0,0 0 0 0 0,1 1 0 0 0,-1 0 0 0 0,0 1 0 0 0,1 0 0 0 0,-1 0 0 0 0,1 1 0 0 0,-1 0 0 0 0,1 0 0 0 0,0 1 0 0 0,0 0 0 0 0,0 1 0 0 0,0 0 0 0 0,1 0 0 0 0,-1 0 0 0 0,1 1 0 0 0,0 0 0 0 0,0 1 0 0 0,1-1 0 0 0,-1 1 0 0 0,1 1 0 0 0,1-1 0 0 0,-1 1 0 0 0,1 0 0 0 0,0 0 0 0 0,1 1 0 0 0,0-1 0 0 0,0 1 0 0 0,1 0 0 0 0,-3 6 26 0 0,4-9-5 0 0,0 0 0 0 0,0 0 0 0 0,0 0 0 0 0,0 0 0 0 0,1 0 0 0 0,0 0 0 0 0,0 1 1 0 0,0-1-1 0 0,1 0 0 0 0,0 1 0 0 0,0-1 0 0 0,0 0 0 0 0,0 1 0 0 0,1-1 0 0 0,0 0 0 0 0,0 0 0 0 0,1 1 0 0 0,-1-1 0 0 0,1 0 1 0 0,0 0-1 0 0,0 0 0 0 0,1-1 0 0 0,0 1 0 0 0,0-1 0 0 0,0 1 0 0 0,0-1 0 0 0,0 0 0 0 0,1 0 0 0 0,3 2 5 0 0,8 0-75 0 0,0-1 0 0 0,1 0 0 0 0,-1-2 0 0 0,1 0 0 0 0,0 0 0 0 0,1-2 0 0 0,-1 0 0 0 0,0 0 0 0 0,0-2 0 0 0,0 0 0 0 0,0-1 0 0 0,0 0 0 0 0,0-2 0 0 0,0 0 0 0 0,0 0 0 0 0,-1-2 0 0 0,0 0 0 0 0,0 0 0 0 0,-1-2 0 0 0,0 1 0 0 0,1-3 75 0 0,19-8-1273 0 0,4-3-1330 0 0,-13 9-2349 0 0,-13 4-3434 0 0</inkml:trace>
  <inkml:trace contextRef="#ctx0" brushRef="#br0" timeOffset="755.792">1349 497 8402 0 0,'0'0'2171'0'0,"0"0"-300"0"0,0 0 103 0 0,0 0 134 0 0,0 0-29 0 0,0 0-320 0 0,0 0-402 0 0,0 0-317 0 0,0 0-209 0 0,0 0-112 0 0,0 0-118 0 0,0 0-78 0 0,0 0-39 0 0,32-6-65 0 0,100-21-46 0 0,-61 1 167 0 0,-68 24-502 0 0,1 0-1 0 0,0 1 1 0 0,0-2-1 0 0,-1 1 1 0 0,1 0 0 0 0,-1-1-1 0 0,0 0 1 0 0,0 1-1 0 0,0-1 1 0 0,0 0-1 0 0,0-1 1 0 0,-1 1-1 0 0,1 0 1 0 0,-1-1 0 0 0,0 0-1 0 0,0 1 1 0 0,0-1-1 0 0,-1 0 1 0 0,1 0-1 0 0,-1 0 1 0 0,0 0 0 0 0,0 0-1 0 0,0 0 1 0 0,-1 0-1 0 0,1-1 1 0 0,-1 1-1 0 0,0 0 1 0 0,0 0-1 0 0,-1 0 1 0 0,0-4-38 0 0,-3 5-25 0 0,0 0-1 0 0,-1 0 1 0 0,1 0-1 0 0,-1 1 1 0 0,1 0-1 0 0,-1-1 1 0 0,0 1-1 0 0,0 1 1 0 0,0-1-1 0 0,0 1 1 0 0,0 0-1 0 0,0 0 1 0 0,-1 1 0 0 0,1-1-1 0 0,0 1 1 0 0,0 0-1 0 0,-1 1 1 0 0,1-1-1 0 0,0 1 1 0 0,0 0-1 0 0,-4 1 26 0 0,-6 1-37 0 0,0 1 0 0 0,1 0 0 0 0,-1 1 0 0 0,1 1 0 0 0,0 0 0 0 0,0 1 0 0 0,1 1 0 0 0,0 0 0 0 0,0 1 0 0 0,1 0-1 0 0,0 0 1 0 0,0 2 0 0 0,1-1 0 0 0,1 1 0 0 0,0 1 0 0 0,0 0 0 0 0,1 1 0 0 0,1-1 0 0 0,0 2 0 0 0,-1 3 37 0 0,7-14 1 0 0,0 0-1 0 0,1 1 1 0 0,-1-1 0 0 0,1 1 0 0 0,0-1 0 0 0,0 1 0 0 0,0 0-1 0 0,0-1 1 0 0,1 1 0 0 0,-1 0 0 0 0,1 0 0 0 0,0-1 0 0 0,0 1-1 0 0,1 0 1 0 0,-1 0 0 0 0,1-1 0 0 0,0 1 0 0 0,0 0-1 0 0,0-1 1 0 0,0 1 0 0 0,1-1 0 0 0,-1 1 0 0 0,1-1 0 0 0,0 0-1 0 0,0 1 1 0 0,0-1 0 0 0,0 0 0 0 0,1-1 0 0 0,-1 1 0 0 0,1 0-1 0 0,0-1 1 0 0,-1 1 0 0 0,1-1 0 0 0,1 0 0 0 0,-1 0 0 0 0,0 0-1 0 0,0 0 1 0 0,1 0 0 0 0,-1-1 0 0 0,1 0 0 0 0,-1 0-1 0 0,2 1 0 0 0,14 1 8 0 0,1 1 0 0 0,0-2 0 0 0,1-1 0 0 0,-1-1 0 0 0,0 0-1 0 0,0-2 1 0 0,3 0-8 0 0,6-4-357 0 0,-1-1 1 0 0,1-1-1 0 0,-1-1 0 0 0,-1-2 1 0 0,0-1-1 0 0,0-1 0 0 0,3-3 357 0 0,-13 7-841 0 0,33-20-3255 0 0,-25 14-3446 0 0,-11 7-3985 0 0</inkml:trace>
  <inkml:trace contextRef="#ctx0" brushRef="#br0" timeOffset="1283.646">2008 338 11386 0 0,'0'0'3009'0'0,"0"0"-778"0"0,0 0-270 0 0,0 0-220 0 0,0 0-268 0 0,0 0-312 0 0,0 0-334 0 0,0 0-272 0 0,0 0-160 0 0,0 0-143 0 0,0 0-92 0 0,0 0-43 0 0,0 0-9 0 0,-15 12-4 0 0,-97 80 57 0 0,109-89-157 0 0,-1 0-1 0 0,1 0 0 0 0,0 0 1 0 0,0 0-1 0 0,0 1 0 0 0,1-1 1 0 0,-1 1-1 0 0,1 0 0 0 0,0 0 0 0 0,0 0 1 0 0,0 0-1 0 0,0 0 0 0 0,1 0 1 0 0,-1 0-1 0 0,1 1 0 0 0,0-1 1 0 0,1 0-1 0 0,-1 1 0 0 0,1-1 0 0 0,0 1 1 0 0,0-1-1 0 0,0 1 0 0 0,0-1 1 0 0,1 0-1 0 0,0 1 0 0 0,0-1 0 0 0,0 0 1 0 0,1 1-1 0 0,-1-1 0 0 0,1 0 1 0 0,0 0-1 0 0,0 0 0 0 0,0 0 1 0 0,1-1-1 0 0,-1 1 0 0 0,3 2-3 0 0,6-1 97 0 0,0-1 0 0 0,0 0 0 0 0,0-1 0 0 0,0 0 0 0 0,1-1 0 0 0,-1 0 0 0 0,1-1 0 0 0,-1-1 0 0 0,1 1 0 0 0,0-2 0 0 0,-1 1-1 0 0,1-2 1 0 0,-1 0 0 0 0,1 0 0 0 0,-1-1 0 0 0,0 0 0 0 0,0-1 0 0 0,0 0 0 0 0,-1-1 0 0 0,1 0 0 0 0,-1-1 0 0 0,0 0 0 0 0,-1 0 0 0 0,1-1 0 0 0,-1 0 0 0 0,-1-1 0 0 0,1 0 0 0 0,-1-1-1 0 0,1-1-96 0 0,14-15 127 0 0,-2-1 0 0 0,0-1 1 0 0,-2-1-1 0 0,-1 0 0 0 0,-2-1 0 0 0,0-1 0 0 0,-2-1 0 0 0,10-31-127 0 0,-20 51-19 0 0,0 0 1 0 0,-1 0 0 0 0,0 0 0 0 0,-1 0 0 0 0,0 0 0 0 0,-1-1-1 0 0,0 1 1 0 0,-1-1 0 0 0,0 1 0 0 0,-1-1 0 0 0,0 1 0 0 0,0 0-1 0 0,-2-1 1 0 0,1 1 0 0 0,-1 0 0 0 0,-2-3 18 0 0,3 11-12 0 0,0 0 1 0 0,1 1-1 0 0,-1-1 1 0 0,0 1-1 0 0,0 0 1 0 0,0 0-1 0 0,0-1 1 0 0,-1 1-1 0 0,1 1 1 0 0,0-1-1 0 0,-1 0 1 0 0,0 0-1 0 0,1 1 1 0 0,-1 0-1 0 0,0-1 1 0 0,0 1-1 0 0,0 0 1 0 0,0 0-1 0 0,0 1 1 0 0,0-1-1 0 0,0 1 1 0 0,0-1-1 0 0,0 1 1 0 0,0 0-1 0 0,0 0 0 0 0,0 0 1 0 0,0 1-1 0 0,0-1 1 0 0,0 1-1 0 0,0-1 1 0 0,0 1-1 0 0,-2 1 12 0 0,-3 1-20 0 0,0 0 0 0 0,0 1 0 0 0,1 0 1 0 0,-1 1-1 0 0,1-1 0 0 0,0 1 0 0 0,0 0 0 0 0,0 1 0 0 0,1 0 0 0 0,0 0 0 0 0,0 1 20 0 0,-4 5 5 0 0,1 1 1 0 0,1-1-1 0 0,0 2 1 0 0,1-1-1 0 0,0 1 1 0 0,1 0 0 0 0,0 1-1 0 0,1-1 1 0 0,1 1-1 0 0,1 0 1 0 0,0 0-1 0 0,0 1 1 0 0,2-1-1 0 0,0 0 1 0 0,1 1-1 0 0,0-1 1 0 0,1 1 0 0 0,1-1-1 0 0,0 0 1 0 0,2 0-1 0 0,-1 0 1 0 0,2 0-1 0 0,0 0 1 0 0,0-1-1 0 0,2 0 1 0 0,1 2-6 0 0,4 2 6 0 0,0 0 0 0 0,1-2-1 0 0,1 1 1 0 0,0-2 0 0 0,2 0 0 0 0,-1-1 0 0 0,2 0 0 0 0,0-1 0 0 0,0-1 0 0 0,2-1 0 0 0,-1 0-1 0 0,12 4-5 0 0,91 18-4706 0 0,-110-31-1090 0 0,-3-1-6568 0 0</inkml:trace>
</inkml:ink>
</file>

<file path=ppt/ink/ink24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4:23.1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1 616 5169 0 0,'0'0'2975'0'0,"0"0"-857"0"0,0 0-399 0 0,0 0 2 0 0,0 0 26 0 0,0 0-156 0 0,0 0-323 0 0,0 0-335 0 0,0 0-276 0 0,0 0-124 0 0,0 0 2 0 0,2 1 58 0 0,3 1-367 0 0,-1-1-1 0 0,1 1 0 0 0,0-1 1 0 0,-1 0-1 0 0,1-1 0 0 0,0 1 1 0 0,0-1-1 0 0,0 0 0 0 0,-1 0 1 0 0,1 0-1 0 0,0-1 0 0 0,0 0 1 0 0,-1 0-1 0 0,1 0 0 0 0,0 0 1 0 0,-1-1-1 0 0,1 1 0 0 0,-1-1 1 0 0,0-1-1 0 0,1 1 0 0 0,1-2-225 0 0,90-68 1309 0 0,-72 51-1018 0 0,-2 1-77 0 0,-18 15-172 0 0,0 1 0 0 0,0-1 0 0 0,1 1 0 0 0,-1 0-1 0 0,1 1 1 0 0,0-1 0 0 0,0 1 0 0 0,0 0 0 0 0,0 0 0 0 0,1 0 0 0 0,-1 1 0 0 0,1 0 0 0 0,0 0-1 0 0,5-1-41 0 0,-7 5 1 0 0,-1-1 0 0 0,0 1 0 0 0,0 1 0 0 0,0-1 0 0 0,0 0 0 0 0,0 1 0 0 0,0-1 0 0 0,-1 1 0 0 0,1 0 0 0 0,-1 0 0 0 0,0 0 0 0 0,0 0 0 0 0,0 1 0 0 0,0-1 0 0 0,-1 0 0 0 0,1 1 0 0 0,-1-1 0 0 0,1 2-1 0 0,0 0 1 0 0,13 34 17 0 0,-1 1-1 0 0,-3 0 1 0 0,-1 1-1 0 0,-2 0 1 0 0,-2 0 0 0 0,-1 1-1 0 0,-2 18-17 0 0,-1-29 2 0 0,1 179-2 0 0,-5-193 5 0 0,-1 0 0 0 0,-1-1-1 0 0,0 1 1 0 0,-1-1-1 0 0,0 0 1 0 0,-1-1-1 0 0,-1 1 1 0 0,-1-1 0 0 0,0 0-1 0 0,-1-1 1 0 0,0 0-1 0 0,-1 0 1 0 0,-1-1-1 0 0,0-1 1 0 0,-1 0 0 0 0,0 0-1 0 0,-1-1 1 0 0,0 0-1 0 0,-1-2 1 0 0,0 1-1 0 0,-1-2 1 0 0,0 0-1 0 0,0 0 1 0 0,0-2 0 0 0,-1 0-1 0 0,-5 1-4 0 0,-88 15-5 0 0,107-21 6 0 0,0-1-1 0 0,1 0 1 0 0,-1 0 0 0 0,0 0-1 0 0,0 0 1 0 0,1 0 0 0 0,-1-1 0 0 0,0 1-1 0 0,1 0 1 0 0,-1-1 0 0 0,1 1-1 0 0,-1-1 1 0 0,0 1 0 0 0,1-1 0 0 0,-1 0-1 0 0,1 0 1 0 0,0 0 0 0 0,-1 0-1 0 0,1 0 1 0 0,0 0 0 0 0,-1 0-1 0 0,1 0 1 0 0,0-1 0 0 0,0 1 0 0 0,0 0-1 0 0,0-1 1 0 0,0 1 0 0 0,0 0-1 0 0,0-1 1 0 0,1 0 0 0 0,-1 1 0 0 0,1-1-1 0 0,-1 1 1 0 0,1-1 0 0 0,-1 0-1 0 0,1 1 1 0 0,0-1 0 0 0,0 0 0 0 0,0 1-1 0 0,0-1 1 0 0,0 0 0 0 0,0 1-1 0 0,0-1 1 0 0,0 0 0 0 0,1 0-1 0 0,2-14 6 0 0,0 1 0 0 0,2-1 0 0 0,-1 1 0 0 0,2 0 0 0 0,0 1 0 0 0,1-1 0 0 0,0 1 0 0 0,1 0 0 0 0,1 1 0 0 0,0 0 0 0 0,1 1 0 0 0,0-1 0 0 0,1 2 0 0 0,2-2-6 0 0,41-46-2 0 0,2 2-1 0 0,3 3 1 0 0,16-8 2 0 0,-68 56-1404 0 0,13-9 3109 0 0,-13 10-7257 0 0,0 1-7065 0 0,-7 4 1427 0 0</inkml:trace>
  <inkml:trace contextRef="#ctx0" brushRef="#br0" timeOffset="265.013">279 1 17276 0 0,'0'0'1997'0'0,"0"0"-371"0"0,0 0-264 0 0,0 0-133 0 0,0 0-155 0 0,0 0-209 0 0,0 0-260 0 0,0 0-219 0 0,0 0-151 0 0,0 0-92 0 0,0 0-50 0 0,0 0-21 0 0,0 0-24 0 0,-5 6-41 0 0,4-5-72 0 0,-1 0 0 0 0,1 0-1 0 0,-1 0 1 0 0,1 1 0 0 0,-1-1 0 0 0,1 0 0 0 0,0 1 0 0 0,0 0 0 0 0,0-1 0 0 0,0 1 0 0 0,0 0-1 0 0,0-1 1 0 0,0 1 0 0 0,1 0 0 0 0,-1 0 0 0 0,0 0 0 0 0,1-1 0 0 0,0 1 0 0 0,-1 0 0 0 0,1 0-1 0 0,0 0 1 0 0,0 0 0 0 0,0 0 0 0 0,0 0 0 0 0,0 0 0 0 0,1 0 0 0 0,-1 0 0 0 0,0 0 0 0 0,1-1-1 0 0,0 1 1 0 0,-1 0 0 0 0,1 0 0 0 0,0 0 0 0 0,0-1 0 0 0,0 1 0 0 0,0-1 0 0 0,0 1 0 0 0,0 0 0 0 0,1-1-1 0 0,-1 0 1 0 0,0 1 0 0 0,1-1 0 0 0,-1 0 0 0 0,1 0 0 0 0,1 1 65 0 0,-3-2-91 0 0,11 7-2391 0 0,-2-3-4208 0 0,0 0-5390 0 0</inkml:trace>
  <inkml:trace contextRef="#ctx0" brushRef="#br0" timeOffset="717.444">642 461 12291 0 0,'0'0'2391'0'0,"0"0"-517"0"0,0 0-245 0 0,0 0-31 0 0,0 0-123 0 0,0 0-234 0 0,0 0-256 0 0,0 0-262 0 0,0 0-150 0 0,0 0-78 0 0,0 0-91 0 0,0 0-56 0 0,0-13-65 0 0,0-32-34 0 0,0 82 410 0 0,-2-18-608 0 0,2 0-1 0 0,0 1 1 0 0,1-1 0 0 0,1 0 0 0 0,1 0-1 0 0,0 0 1 0 0,2 0 0 0 0,0 0 0 0 0,1-1 0 0 0,1 0-1 0 0,1 0 1 0 0,0 0 0 0 0,2-1 0 0 0,3 5-51 0 0,-11-20 41 0 0,0 0 0 0 0,1 1 0 0 0,-1-1-1 0 0,1 0 1 0 0,-1 0 0 0 0,1 0 0 0 0,0-1 0 0 0,0 1 0 0 0,0-1 0 0 0,0 1 0 0 0,0-1 0 0 0,0 0 0 0 0,0 0 0 0 0,0-1 0 0 0,0 1 0 0 0,1-1 0 0 0,-1 1 0 0 0,0-1 0 0 0,0 0 0 0 0,1 0 0 0 0,-1 0 0 0 0,0-1 0 0 0,0 1 0 0 0,1-1 0 0 0,-1 0 0 0 0,0 0 0 0 0,0 0 0 0 0,0 0-1 0 0,0 0 1 0 0,0-1 0 0 0,0 1-41 0 0,86-60 988 0 0,-73 45-924 0 0,-1 0 0 0 0,0-1 0 0 0,-1-1 0 0 0,-1 0 1 0 0,-1 0-1 0 0,-1-2 0 0 0,0 1 0 0 0,-2-2 0 0 0,2-3-64 0 0,3-28-50 0 0,-13 30-3342 0 0,-2 22-2615 0 0,-3 4-1647 0 0,2-1-4942 0 0</inkml:trace>
  <inkml:trace contextRef="#ctx0" brushRef="#br0" timeOffset="1098.041">1470 351 17308 0 0,'0'0'2678'0'0,"0"0"-1147"0"0,0 0-451 0 0,0 0 15 0 0,0 0-4 0 0,0 0-110 0 0,0 0-261 0 0,0 0-276 0 0,0 0-184 0 0,0 0-101 0 0,0 0-27 0 0,0 0 4 0 0,0 0 10 0 0,-18 8 0 0 0,-58 27-42 0 0,67-31-86 0 0,0 1 0 0 0,1-1 0 0 0,0 2 0 0 0,0-1-1 0 0,0 1 1 0 0,1 1 0 0 0,0-1 0 0 0,0 1 0 0 0,0 1 0 0 0,1-1-1 0 0,-3 6-17 0 0,8-12 0 0 0,0 0-1 0 0,0 0 0 0 0,0 0 0 0 0,0 0 0 0 0,0 0 0 0 0,0 0 0 0 0,1 1 1 0 0,-1-1-1 0 0,0 0 0 0 0,1 0 0 0 0,-1 0 0 0 0,1 1 0 0 0,-1-1 1 0 0,1 0-1 0 0,0 1 0 0 0,0-1 0 0 0,0 0 0 0 0,-1 1 0 0 0,1-1 1 0 0,0 1-1 0 0,1-1 0 0 0,-1 0 0 0 0,0 1 0 0 0,0-1 0 0 0,1 0 1 0 0,-1 1-1 0 0,0-1 0 0 0,1 0 0 0 0,-1 0 0 0 0,1 1 0 0 0,0-1 0 0 0,-1 0 1 0 0,1 0-1 0 0,0 0 0 0 0,0 0 0 0 0,0 0 0 0 0,0 0 0 0 0,0 0 1 0 0,0 0-1 0 0,0 0 0 0 0,0 0 0 0 0,0-1 0 0 0,0 1 0 0 0,0 0 1 0 0,0-1-1 0 0,1 1 0 0 0,-1-1 0 0 0,0 1 1 0 0,71 17-47 0 0,-62-16 45 0 0,0-1 9 0 0,-1 0-1 0 0,0 1 1 0 0,0 0-1 0 0,0 0 1 0 0,-1 1-1 0 0,1 0 1 0 0,0 0-1 0 0,-1 1 1 0 0,0 1 0 0 0,0-1-1 0 0,0 1 1 0 0,4 4-7 0 0,-11-6 21 0 0,0 1 0 0 0,0-1 1 0 0,-1 1-1 0 0,1-1 1 0 0,-1 0-1 0 0,0 1 0 0 0,0-1 1 0 0,0 1-1 0 0,-1-1 0 0 0,1 1 1 0 0,-1-1-1 0 0,0 0 1 0 0,0 1-1 0 0,0-1 0 0 0,0 0 1 0 0,-1 0-1 0 0,1 1 0 0 0,-1-1 1 0 0,0 0-1 0 0,0-1 1 0 0,0 1-1 0 0,0 0 0 0 0,0 0 1 0 0,0-1-1 0 0,-1 0 0 0 0,0 1 1 0 0,1-1-1 0 0,-1 0 1 0 0,0 0-1 0 0,0 0 0 0 0,0-1 1 0 0,0 1-1 0 0,0-1 0 0 0,-2 1-20 0 0,-17 12-110 0 0,0 0 1 0 0,-2-2-1 0 0,1 0 1 0 0,-2-2-1 0 0,1 0 1 0 0,-1-2 0 0 0,-4 0 108 0 0,13-7-2189 0 0,11-4-2817 0 0,6-5-3328 0 0,3 4-3598 0 0</inkml:trace>
  <inkml:trace contextRef="#ctx0" brushRef="#br0" timeOffset="1351.396">2002 115 19036 0 0,'0'0'2053'0'0,"0"0"-768"0"0,0 0-366 0 0,0 0-36 0 0,0 0 41 0 0,0 0-16 0 0,0 0-121 0 0,0 0-188 0 0,0 0-163 0 0,0 0-99 0 0,-13 34-55 0 0,-41 106-68 0 0,23-25 135 0 0,27-91-353 0 0,1 0 0 0 0,0 1 0 0 0,2 0 0 0 0,1-1 0 0 0,1 1 0 0 0,1 0 0 0 0,5 17 4 0 0,13-3-891 0 0,-8-18-2665 0 0,-11-21 2132 0 0,-1 0-438 0 0,-2 0-2534 0 0,0 0-292 0 0,-3 0-6615 0 0</inkml:trace>
  <inkml:trace contextRef="#ctx0" brushRef="#br0" timeOffset="1595.802">1695 432 12907 0 0,'0'0'4462'0'0,"0"0"-2048"0"0,0 0-875 0 0,0 0-287 0 0,0 0-192 0 0,0 0-175 0 0,0 0-213 0 0,0 0-179 0 0,32-10-117 0 0,103-29-101 0 0,-43 26 44 0 0,-82 12-597 0 0,83-1 707 0 0,-35 12-7496 0 0,-48-7-4837 0 0</inkml:trace>
</inkml:ink>
</file>

<file path=ppt/ink/ink24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4:33.5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244 328 0 0 0,'0'0'1339'0'0,"0"0"305"0"0,0 0 211 0 0,0 0-45 0 0,0 0-234 0 0,0 0-309 0 0,0 0-221 0 0,0 0-75 0 0,0 0 2 0 0,11-7 28 0 0,34-22-12 0 0,12 7 3953 0 0,-45 16-1229 0 0,-29 7 214 0 0,0 0-4416 0 0,-6-1 600 0 0,-1 1 0 0 0,1 2 0 0 0,0 0 0 0 0,0 1 0 0 0,0 1 0 0 0,0 2 1 0 0,1 0-1 0 0,-14 7-111 0 0,30-11 41 0 0,-40 35 327 0 0,31 13-99 0 0,17-47-247 0 0,0 0-1 0 0,0-1 1 0 0,0 1-1 0 0,1 0 1 0 0,-1-1-1 0 0,1 0 0 0 0,-1 1 1 0 0,1-1-1 0 0,0 0 1 0 0,1-1-1 0 0,-1 1 1 0 0,0 0-1 0 0,1-1 1 0 0,-1 0-1 0 0,1 0 0 0 0,0 0 1 0 0,0 0-1 0 0,0-1 1 0 0,0 1-1 0 0,0-1 1 0 0,0 0-1 0 0,0 0 1 0 0,0 0-1 0 0,0-1 0 0 0,1 0 1 0 0,-1 1-1 0 0,0-2 1 0 0,0 1-1 0 0,1 0 1 0 0,-1-1-22 0 0,21 5 103 0 0,78 3 277 0 0,-102-7-384 0 0,-1 0 0 0 0,0 0 20 0 0,-32 29 298 0 0,1-10-295 0 0,1 1 1 0 0,1 2 0 0 0,1 1 0 0 0,1 0-1 0 0,-20 25-19 0 0,39-40-1 0 0,3-3 1 0 0,1-1 0 0 0,-1 1-1 0 0,1 0 1 0 0,0 1 0 0 0,0-1 0 0 0,0 1-1 0 0,1 0 1 0 0,0 0 0 0 0,0 0 0 0 0,1 0 0 0 0,-1 0-1 0 0,1 0 1 0 0,1 1 0 0 0,-1-1 0 0 0,1 1-1 0 0,0 0 1 0 0,1 5 0 0 0,1-9 13 0 0,1 0 0 0 0,0 0 0 0 0,0 0 0 0 0,0-1 0 0 0,0 1 0 0 0,0 0 1 0 0,0-1-1 0 0,1 1 0 0 0,0-1 0 0 0,-1 0 0 0 0,1 0 0 0 0,0 0 0 0 0,0 0 0 0 0,0-1 0 0 0,0 1 0 0 0,0-1 0 0 0,0 1 0 0 0,1-1 0 0 0,-1 0 1 0 0,0 0-1 0 0,1-1 0 0 0,-1 1 0 0 0,1-1 0 0 0,-1 0 0 0 0,1 0 0 0 0,-1 0 0 0 0,1 0 0 0 0,-1 0 0 0 0,0-1 0 0 0,1 1 0 0 0,-1-1 0 0 0,1 0 1 0 0,1-1-14 0 0,11 1 31 0 0,-7 1-60 0 0,-3 1-51 0 0,-1 0 0 0 0,1-1 0 0 0,0 0 0 0 0,-1 0 0 0 0,1 0 0 0 0,0-1 0 0 0,-1 0 0 0 0,1 0 0 0 0,-1-1 0 0 0,1 1 0 0 0,-1-1 0 0 0,0 0 0 0 0,1-1 0 0 0,-1 1 0 0 0,0-1 0 0 0,3-3 80 0 0,-5-31-5360 0 0,-8 23-4520 0 0,0 6-2067 0 0</inkml:trace>
  <inkml:trace contextRef="#ctx0" brushRef="#br0" timeOffset="417.234">98 1 9634 0 0,'0'0'1848'0'0,"0"0"-303"0"0,0 0-114 0 0,0 0 76 0 0,0 0 9 0 0,0 0-122 0 0,0 0-251 0 0,0 0-207 0 0,0 0-115 0 0,0 0-39 0 0,0 0-19 0 0,0 0-65 0 0,0 0-61 0 0,4 9-43 0 0,22 77 921 0 0,-8 168 1403 0 0,-13 191-2918 0 0,-26-246 31 0 0,19-117-1073 0 0,25-77-4095 0 0,-10-18-4929 0 0,-9 6-1690 0 0</inkml:trace>
</inkml:ink>
</file>

<file path=ppt/ink/ink24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4:34.5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12795 0 0,'0'0'3420'0'0,"0"0"-1552"0"0,0 0-638 0 0,0 0-64 0 0,0 0 25 0 0,0 0-79 0 0,0 0-189 0 0,0 0-283 0 0,0 0-249 0 0,0 0-132 0 0,0 0-31 0 0,0 0 10 0 0,0 0 41 0 0,4 6 29 0 0,45 111 948 0 0,-1 363-226 0 0,-24-391-998 0 0,-15-100 572 0 0,40-181-214 0 0,93-215-326 0 0,-118 325-689 0 0,-24 82 273 0 0,0 0-180 0 0,0 0-167 0 0,0 12-1324 0 0,0 17-2084 0 0,0-15-3269 0 0,0-3-4614 0 0</inkml:trace>
  <inkml:trace contextRef="#ctx0" brushRef="#br0" timeOffset="293.804">428 497 16596 0 0,'0'0'1991'0'0,"0"0"-510"0"0,0 0-226 0 0,0 0-77 0 0,0 0-101 0 0,0 0-162 0 0,0 0-209 0 0,0 0-143 0 0,0 0-75 0 0,0 0-35 0 0,0 0-46 0 0,0 0-76 0 0,0 0-53 0 0,-5 16-70 0 0,-30 108 244 0 0,16-50-354 0 0,17-16-1284 0 0,33-65-7861 0 0,-27 1 3351 0 0,-2 1-5420 0 0</inkml:trace>
  <inkml:trace contextRef="#ctx0" brushRef="#br0" timeOffset="625.545">393 398 11138 0 0,'0'0'2613'0'0,"0"0"-822"0"0,0 0-344 0 0,0 0-52 0 0,0 0-109 0 0,0 0-205 0 0,0 0-321 0 0,0 0-258 0 0,0 0-97 0 0,0 0 50 0 0,0 0 62 0 0,0 0 17 0 0,0 0-21 0 0,6 8-67 0 0,52 46 671 0 0,-37-43-749 0 0,77 55 251 0 0,-97-64-611 0 0,1 0 0 0 0,-1 0-1 0 0,0 0 1 0 0,0 0 0 0 0,0 0-1 0 0,0 0 1 0 0,0 1 0 0 0,0-1 0 0 0,0 0-1 0 0,-1 1 1 0 0,1-1 0 0 0,-1 0 0 0 0,0 1-1 0 0,0-1 1 0 0,0 1 0 0 0,0-1 0 0 0,0 0-1 0 0,0 1 1 0 0,0-1 0 0 0,-1 1-1 0 0,1-1 1 0 0,-1 0 0 0 0,0 0 0 0 0,0 1-1 0 0,0-1 1 0 0,0 0 0 0 0,0 0 0 0 0,0 0-1 0 0,-1 0 1 0 0,1 0 0 0 0,-1 0 0 0 0,1 0-1 0 0,-1 0-7 0 0,-64 54 256 0 0,58-51-233 0 0,-121 54 93 0 0,90-55-1319 0 0,36-28-4208 0 0,7 16 55 0 0,-1 4-6190 0 0</inkml:trace>
  <inkml:trace contextRef="#ctx0" brushRef="#br0" timeOffset="955.789">886 453 12219 0 0,'0'0'2991'0'0,"0"0"-1285"0"0,0 0-414 0 0,0 0 87 0 0,0 0 46 0 0,0 0-72 0 0,0 0-257 0 0,0 0-293 0 0,0 0-156 0 0,0 0-85 0 0,0 0-43 0 0,0 0-69 0 0,-7 14-72 0 0,-52 89 588 0 0,-1-32-513 0 0,-6-6-1085 0 0,43-64-7172 0 0,14-16-4512 0 0,9 8 4829 0 0</inkml:trace>
  <inkml:trace contextRef="#ctx0" brushRef="#br0" timeOffset="1207.99">700 412 6201 0 0,'0'0'4149'0'0,"0"0"-1193"0"0,0 0-559 0 0,0 0-286 0 0,0 0-305 0 0,0 0-313 0 0,0 0-377 0 0,0 0-328 0 0,0 0-225 0 0,0 0-138 0 0,0 0-22 0 0,0 0 18 0 0,0 0 42 0 0,0 6 27 0 0,25 88 1741 0 0,109 53-839 0 0,-118-128-1518 0 0,9 9-513 0 0,-13-9-3600 0 0,-12-18-967 0 0,0 1 2026 0 0,0-1 304 0 0,0 3-9487 0 0</inkml:trace>
</inkml:ink>
</file>

<file path=ppt/ink/ink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18:00.8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31 276 2753 0 0,'0'0'1085'0'0,"0"0"-25"0"0,0 0 230 0 0,0 0 306 0 0,0 0 302 0 0,0 0 156 0 0,0 0-115 0 0,0 0-241 0 0,0 0-311 0 0,0 0-302 0 0,0 0-234 0 0,0 0-162 0 0,0 0-79 0 0,-7 0-57 0 0,-17 0 30 0 0,40 0 1487 0 0,64 0-419 0 0,0-4-1 0 0,-1-3 1 0 0,32-8-1651 0 0,171-22 2165 0 0,-296 34-2144 0 0,-1-1-1 0 0,1 0 0 0 0,0-1 0 0 0,1 0 0 0 0,-1-1 0 0 0,1-1 0 0 0,0 0 0 0 0,0-1 1 0 0,1 0-1 0 0,0-1 0 0 0,1 0 0 0 0,-8-9-20 0 0,10 11-11 0 0,-1 0 1 0 0,1-1-1 0 0,1 0 0 0 0,0-1 1 0 0,0 0-1 0 0,1 0 0 0 0,0-1 1 0 0,0 0-1 0 0,1 0 0 0 0,0 0 1 0 0,-3-10 10 0 0,11 20-368 0 0,-1-1 0 0 0,1 1 0 0 0,-1-1 1 0 0,1 1-1 0 0,-1 0 0 0 0,1-1 1 0 0,-1 1-1 0 0,1 0 0 0 0,0 0 0 0 0,-1 0 1 0 0,1 0-1 0 0,-1 0 0 0 0,1 1 1 0 0,-1-1-1 0 0,1 0 0 0 0,-1 1 0 0 0,1-1 1 0 0,-1 1-1 0 0,1 0 0 0 0,-1-1 1 0 0,1 1-1 0 0,-1 0 0 0 0,0 0 0 0 0,1 0 1 0 0,-1 0-1 0 0,0 0 0 0 0,0 0 1 0 0,0 0-1 0 0,0 1 368 0 0,9 5-7246 0 0,-1-3-4751 0 0</inkml:trace>
</inkml:ink>
</file>

<file path=ppt/ink/ink2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4:21.5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48 9282 0 0,'0'0'2015'0'0,"0"0"-500"0"0,0 0-133 0 0,0 0 201 0 0,0 0 146 0 0,0 0-94 0 0,0 0-296 0 0,0 0-338 0 0,0 0-257 0 0,0 0-143 0 0,0 0-107 0 0,0 0-77 0 0,5-4-37 0 0,13-13-42 0 0,-16 46 699 0 0,-10 114-150 0 0,10-140-859 0 0,-1 1 0 0 0,0-1 1 0 0,1 1-1 0 0,-1-1 0 0 0,1 0 0 0 0,0 1 1 0 0,0-1-1 0 0,1 0 0 0 0,-1 0 0 0 0,0 0 1 0 0,1-1-1 0 0,0 1 0 0 0,0-1 0 0 0,0 1 1 0 0,0-1-1 0 0,0 0 0 0 0,0 0 0 0 0,0 0 0 0 0,1 0 1 0 0,-1-1-1 0 0,1 0 0 0 0,-1 1 0 0 0,1-1 1 0 0,0 0-1 0 0,-1-1 0 0 0,1 1 0 0 0,0-1 1 0 0,0 0-1 0 0,-1 1 0 0 0,1-2 0 0 0,0 1 1 0 0,0 0-1 0 0,0-1 0 0 0,-1 0 0 0 0,1 0 1 0 0,0 0-1 0 0,-1 0 0 0 0,1 0 0 0 0,-1-1 0 0 0,0 1 1 0 0,1-1-1 0 0,-1 0 0 0 0,0 0 0 0 0,0-1 1 0 0,0 1-1 0 0,0-1-28 0 0,117-88 520 0 0,-47 32-419 0 0,-63 103-110 0 0,-9-39 11 0 0,1 0-1 0 0,-1 0 1 0 0,1-1-1 0 0,0 1 1 0 0,0-1 0 0 0,1 1-1 0 0,-1-1 1 0 0,1 0 0 0 0,0 1-1 0 0,0-1 1 0 0,1-1-1 0 0,-1 1 1 0 0,1 0 0 0 0,-1-1-1 0 0,1 0 1 0 0,0 0-1 0 0,1 0 1 0 0,-1 0 0 0 0,0-1-1 0 0,1 0 1 0 0,0 0-1 0 0,-1 0 1 0 0,1 0 0 0 0,0-1-1 0 0,0 1 1 0 0,0-1-1 0 0,0-1 1 0 0,0 1 0 0 0,0-1-2 0 0,3 0 51 0 0,-1-1 1 0 0,1 0-1 0 0,-1-1 1 0 0,1 1 0 0 0,-1-1-1 0 0,0-1 1 0 0,0 0-1 0 0,0 0 1 0 0,0 0-1 0 0,0-1 1 0 0,-1 0 0 0 0,1 0-1 0 0,-1 0 1 0 0,0-1-1 0 0,-1 0 1 0 0,1 0-1 0 0,-1-1 1 0 0,0 0-1 0 0,0 1 1 0 0,-1-2 0 0 0,1 1-1 0 0,-1 0 1 0 0,-1-1-1 0 0,1 0 1 0 0,-1 0-1 0 0,-1 0 1 0 0,1 0 0 0 0,-1 0-1 0 0,0-1 1 0 0,-1 1-1 0 0,0-1 1 0 0,0 1-1 0 0,0-1 1 0 0,-1 1 0 0 0,0-1-1 0 0,-1-1-51 0 0,1 4-1175 0 0,0-16 2920 0 0,-1 15-6386 0 0,-1 4-6035 0 0,2 2-2377 0 0</inkml:trace>
</inkml:ink>
</file>

<file path=ppt/ink/ink25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4:46.1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117 5 9602 0 0,'0'0'2359'0'0,"0"0"-464"0"0,0 0-152 0 0,0 0-5 0 0,0 0-66 0 0,0 0-173 0 0,0 0-302 0 0,0 0-297 0 0,0 0-201 0 0,0 0-134 0 0,0 0-89 0 0,0 0-40 0 0,7-4 2026 0 0,-48 48-1158 0 0,0-11-1046 0 0,40-32-242 0 0,1-1-7 0 0,0 0 0 0 0,0 0 16 0 0,0 0 35 0 0,0 0 1 0 0,0 0 14 0 0,0 0 22 0 0,11-5 324 0 0,34-38 10 0 0,-44 43-399 0 0,-1 0-13 0 0,0 0 11 0 0,0 0-10 0 0,0 0-9 0 0,-22 4-651 0 0,15 0-132 0 0,-34 21-1005 0 0,29-15-1988 0 0,2 1-3937 0 0,5-6-4954 0 0</inkml:trace>
</inkml:ink>
</file>

<file path=ppt/ink/ink25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4:46.7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154 0 12299 0 0,'0'0'2923'0'0,"0"0"-1020"0"0,0 0-416 0 0,0 0-116 0 0,0 0-99 0 0,0 0-177 0 0,0 0-247 0 0,0 0-189 0 0,0 0-124 0 0,0 0-88 0 0,0 0-70 0 0,0 0-10 0 0,0 0-22 0 0,-3 2 9 0 0,-72 55 2337 0 0,74-57-2567 0 0,1 0-25 0 0,0 0-22 0 0,0 0-22 0 0,0 0 1 0 0,0 0-2 0 0,0 0-28 0 0,28-3 260 0 0,-17-1 619 0 0,-122 59-468 0 0,109-62-1734 0 0,6-4-7519 0 0,-2 7-3809 0 0</inkml:trace>
</inkml:ink>
</file>

<file path=ppt/ink/ink25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5:59.3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17 129 0 0 0,'0'0'335'0'0,"0"0"741"0"0,0 0 282 0 0,0 0 334 0 0,0 0 499 0 0,0 0 280 0 0,0 0 30 0 0,0 0-271 0 0,0 0-406 0 0,0 0-300 0 0,0 0-230 0 0,-2-13-144 0 0,-10-41-132 0 0,10 40-120 0 0,2 14-122 0 0,0 0-152 0 0,0 0-154 0 0,0 0-130 0 0,0 0-106 0 0,14 516 3198 0 0,-13-510-3416 0 0,-1 16 26 0 0,2 1-1 0 0,0-1 1 0 0,2 0-1 0 0,0 0 1 0 0,2 0-1 0 0,0-1 0 0 0,1 1 1 0 0,5 8-42 0 0,-8-25 11 0 0,0-1 1 0 0,1 1-1 0 0,-1-1 0 0 0,1 0 1 0 0,-1 0-1 0 0,1-1 1 0 0,0 0-1 0 0,1 1 0 0 0,-1-2 1 0 0,1 1-1 0 0,-1 0 0 0 0,1-1 1 0 0,0 0-1 0 0,0-1 0 0 0,0 1 1 0 0,0-1-1 0 0,0 0 1 0 0,0-1-1 0 0,0 1 0 0 0,0-1 1 0 0,0 0-1 0 0,0-1 0 0 0,3 0-11 0 0,0-3 31 0 0,0 0 0 0 0,0 0 1 0 0,-1-1-1 0 0,1 0 0 0 0,-1 0 0 0 0,-1-1 0 0 0,1 0 0 0 0,-1 0 0 0 0,0-1 0 0 0,0 0 0 0 0,-1 0 0 0 0,0-1 0 0 0,3-5-31 0 0,19-25 32 0 0,-2-1-1 0 0,-2-1 0 0 0,-1-1 0 0 0,-2-1 1 0 0,-2-1-1 0 0,-2-1 0 0 0,10-42-31 0 0,-19 51 15 0 0,-1-1-1 0 0,-2-1 1 0 0,-1 1 0 0 0,-2-1-1 0 0,-1-17-14 0 0,-1 48 9 0 0,0 0-1 0 0,0-1 0 0 0,0 1 0 0 0,-1-1 0 0 0,0 1 1 0 0,0 0-1 0 0,-1-1 0 0 0,0 1 0 0 0,0 0 0 0 0,0 0 0 0 0,-1 0 1 0 0,1 1-1 0 0,-2-1 0 0 0,1 0 0 0 0,0 1 0 0 0,-1 0 1 0 0,0 0-1 0 0,0 0 0 0 0,-1 0 0 0 0,1 1 0 0 0,-1 0 1 0 0,-4-3-9 0 0,0 43-122 0 0,7 10 215 0 0,3-1 0 0 0,1 1 0 0 0,2-1 0 0 0,4 10-93 0 0,2 39 190 0 0,32 178 263 0 0,4-124-341 0 0,-46-147-156 0 0,1 0 0 0 0,0 1 0 0 0,0-1 0 0 0,0 0 0 0 0,0 1 0 0 0,0-1 0 0 0,1 0 0 0 0,-1 0 0 0 0,0 0 1 0 0,1 0-1 0 0,-1 0 0 0 0,0 0 0 0 0,1-1 0 0 0,-1 1 0 0 0,1 0 0 0 0,-1-1 0 0 0,1 1 0 0 0,-1-1 0 0 0,1 1 0 0 0,0-1 0 0 0,-1 0 0 0 0,1 0 0 0 0,0 0 0 0 0,-1 0 0 0 0,1 0 0 0 0,0 0 0 0 0,-1 0 0 0 0,1 0 0 0 0,-1-1 0 0 0,1 1 0 0 0,0 0 0 0 0,-1-1 1 0 0,1 0-1 0 0,-1 1 0 0 0,1-1 0 0 0,-1 0 0 0 0,0 0 0 0 0,1 0 0 0 0,-1 0 0 0 0,0 0 0 0 0,1 0 0 0 0,-1 0 0 0 0,1-1 44 0 0,17-15-3879 0 0,-3-1-3907 0 0,-9 10-4387 0 0</inkml:trace>
</inkml:ink>
</file>

<file path=ppt/ink/ink25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5:59.8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293 53 9290 0 0,'0'0'2076'0'0,"0"0"-349"0"0,0 0-104 0 0,0 0 123 0 0,0 0 19 0 0,0 0-150 0 0,0 0-284 0 0,0 0-309 0 0,0 0-208 0 0,0 0-131 0 0,0 0-100 0 0,0 0-73 0 0,1-9-68 0 0,-2-25-70 0 0,0 33-343 0 0,-1 0 0 0 0,1 0-1 0 0,0 0 1 0 0,-1 0 0 0 0,1 0 0 0 0,-1 1 0 0 0,1-1 0 0 0,-1 1-1 0 0,1-1 1 0 0,-1 1 0 0 0,0-1 0 0 0,1 1 0 0 0,-1 0 0 0 0,1 0 0 0 0,-1 0-1 0 0,0 0 1 0 0,1 0 0 0 0,-1 0 0 0 0,0 0 0 0 0,1 0 0 0 0,-1 1 0 0 0,0-1-1 0 0,1 1 1 0 0,-1-1 0 0 0,1 1 0 0 0,-1 0 0 0 0,1-1 0 0 0,-1 1-1 0 0,1 0 1 0 0,-1 1-29 0 0,-142 79 802 0 0,142-81-795 0 0,1 1 0 0 0,-1-1-1 0 0,1 1 1 0 0,-1 0 0 0 0,1-1 0 0 0,-1 1 0 0 0,1 0 0 0 0,0 0 0 0 0,-1 0 0 0 0,1 0 0 0 0,0 0-1 0 0,0 1 1 0 0,0-1 0 0 0,0 0 0 0 0,0 0 0 0 0,0 1 0 0 0,0-1 0 0 0,0 1 0 0 0,0-1-1 0 0,1 1 1 0 0,-1-1 0 0 0,1 1 0 0 0,-1-1 0 0 0,1 1 0 0 0,-1-1 0 0 0,1 1 0 0 0,0 0 0 0 0,0-1-1 0 0,0 1 1 0 0,0 0 0 0 0,0-1 0 0 0,0 1 0 0 0,0 0 0 0 0,1-1 0 0 0,-1 1 0 0 0,0-1-1 0 0,1 1 1 0 0,0 0 0 0 0,-1-1 0 0 0,1 1 0 0 0,0-1 0 0 0,0 0 0 0 0,-1 1 0 0 0,1-1 0 0 0,0 0-1 0 0,1 1 1 0 0,-1-1 0 0 0,0 0 0 0 0,0 0 0 0 0,0 0 0 0 0,1 0 0 0 0,-1 0 0 0 0,1 0-1 0 0,-1 0 1 0 0,0-1 0 0 0,1 1 0 0 0,-1 0 0 0 0,1-1 0 0 0,0 1 0 0 0,-1-1 0 0 0,1 0 0 0 0,1 1-7 0 0,136 61 268 0 0,-134-59-244 0 0,0 0 1 0 0,-1 1-1 0 0,0-1 0 0 0,0 1 1 0 0,0 0-1 0 0,0 0 1 0 0,-1 0-1 0 0,1 1 1 0 0,-1-1-1 0 0,0 1 0 0 0,-1 0 1 0 0,1 0-1 0 0,-1 0 1 0 0,0 0-1 0 0,0 0 1 0 0,0 1-1 0 0,-1-1 0 0 0,0 0 1 0 0,0 1-1 0 0,0-1 1 0 0,-1 1-1 0 0,1 0 1 0 0,-1-1-1 0 0,-1 1 0 0 0,1 0-24 0 0,-3 1 32 0 0,-1 0 0 0 0,1-1 0 0 0,-1 1-1 0 0,0-1 1 0 0,-1 0 0 0 0,0 0-1 0 0,0-1 1 0 0,0 1 0 0 0,0-1 0 0 0,-1 0-1 0 0,0-1 1 0 0,0 1 0 0 0,0-1 0 0 0,-4 2-32 0 0,-6 4-139 0 0,0-2-1 0 0,0 1 1 0 0,0-2 0 0 0,-1 0 0 0 0,0-1 0 0 0,0-1 0 0 0,-1-1 0 0 0,0 0 0 0 0,1-1 0 0 0,-1-1 0 0 0,0-1 0 0 0,-6 0 139 0 0,27-17-3966 0 0,22-5-81 0 0,-12 11-1209 0 0,-3 2-4165 0 0</inkml:trace>
</inkml:ink>
</file>

<file path=ppt/ink/ink25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6:00.2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0 299 0 0 0,'0'0'919'0'0,"0"0"436"0"0,0 0 391 0 0,0 0 339 0 0,0 0 125 0 0,0 0-45 0 0,0 0-189 0 0,0 0-242 0 0,0 0-223 0 0,0 0-184 0 0,0 0-158 0 0,0 0-151 0 0,27 6-73 0 0,83 17-99 0 0,-57-26 332 0 0,-45-2-887 0 0,8-2-43 0 0,1-2 0 0 0,-1 0 0 0 0,0-1 0 0 0,-1 0 0 0 0,0-1 0 0 0,-1-1 0 0 0,0-1 0 0 0,-1 0 0 0 0,0 0 0 0 0,-1-1 0 0 0,0-1 0 0 0,-2 0 0 0 0,0 0 0 0 0,0-1 0 0 0,-1-1 0 0 0,1-4-248 0 0,-9 18 10 0 0,0 1 1 0 0,1-1-1 0 0,-1 1 1 0 0,0-1-1 0 0,0 0 1 0 0,-1 0-1 0 0,1 1 1 0 0,-1-1-1 0 0,1 0 1 0 0,-1 0-1 0 0,0 0 1 0 0,0 0-1 0 0,0 1 1 0 0,0-1-1 0 0,-1 0 1 0 0,1 0-1 0 0,-1 0 1 0 0,0 0-1 0 0,0 1 1 0 0,0-1-1 0 0,0 0 1 0 0,0 1-1 0 0,0-1 1 0 0,-1 1-1 0 0,1-1 1 0 0,-1 1-1 0 0,0 0 0 0 0,0 0 1 0 0,0 0-1 0 0,0 0 1 0 0,0 0-1 0 0,0 0 1 0 0,0 0-1 0 0,-1 1 1 0 0,1-1-1 0 0,0 1 1 0 0,-1-1-1 0 0,0 1 1 0 0,1 0-1 0 0,-1 0 1 0 0,0 0-1 0 0,1 1 1 0 0,-2-1-11 0 0,-5 0-3 0 0,0 1 1 0 0,0 0-1 0 0,1 0 0 0 0,-1 1 1 0 0,0 0-1 0 0,1 1 1 0 0,-1 0-1 0 0,1 0 1 0 0,-1 1-1 0 0,1 0 0 0 0,0 0 1 0 0,0 1-1 0 0,1 0 1 0 0,-1 1-1 0 0,1 0 1 0 0,0 0-1 0 0,0 0 0 0 0,-4 4 3 0 0,-5 6 18 0 0,0 0-1 0 0,1 1 0 0 0,0 1 1 0 0,1 0-1 0 0,1 1 0 0 0,-9 17-17 0 0,16-24 14 0 0,0 1 0 0 0,1-1 0 0 0,1 1 0 0 0,0 0 0 0 0,0 1 0 0 0,1-1 0 0 0,1 0 0 0 0,0 1 0 0 0,0 0 0 0 0,2-1 0 0 0,-1 1 0 0 0,2 0-1 0 0,0 8-13 0 0,2-14 29 0 0,0-1 0 0 0,0 1 0 0 0,0-1-1 0 0,1 1 1 0 0,0-1 0 0 0,0 0-1 0 0,1-1 1 0 0,-1 1 0 0 0,1-1 0 0 0,0 0-1 0 0,1 0 1 0 0,-1-1 0 0 0,1 1-1 0 0,0-1 1 0 0,0 0 0 0 0,1-1-1 0 0,-1 1 1 0 0,1-1 0 0 0,-1-1 0 0 0,1 1-1 0 0,6 0-28 0 0,10 4 51 0 0,1-2 0 0 0,0 0 0 0 0,0-2-1 0 0,0 0 1 0 0,1-2 0 0 0,-1-1 0 0 0,0 0 0 0 0,1-2-1 0 0,-1-1 1 0 0,0-1 0 0 0,0-1 0 0 0,20-7-51 0 0,17-15-2091 0 0,-43 18-3201 0 0,-9 4-7060 0 0</inkml:trace>
</inkml:ink>
</file>

<file path=ppt/ink/ink25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6:10.3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260 38 17820 0 0,'0'0'2011'0'0,"0"0"-513"0"0,0 0-198 0 0,0 0-153 0 0,0 0-239 0 0,0 0-215 0 0,0 0-207 0 0,0 0-169 0 0,0 0-74 0 0,0 0-43 0 0,0 0-36 0 0,0 0-21 0 0,-27 10-26 0 0,-83 35-36 0 0,45 3 54 0 0,55-35-108 0 0,5-6-22 0 0,0-1 0 0 0,0 1 1 0 0,1 0-1 0 0,-1 0 0 0 0,2 1 0 0 0,-1-1 1 0 0,1 1-1 0 0,0 0 0 0 0,0 0 0 0 0,1 0 1 0 0,0 0-1 0 0,1 0 0 0 0,0 0 0 0 0,0 1 1 0 0,1-1-1 0 0,0 7-5 0 0,3-10 9 0 0,0 0-1 0 0,0-1 1 0 0,0 0 0 0 0,1 1-1 0 0,0-1 1 0 0,0 0 0 0 0,0-1-1 0 0,0 1 1 0 0,1-1 0 0 0,-1 0-1 0 0,1 0 1 0 0,0 0 0 0 0,0 0 0 0 0,0-1-1 0 0,0 0 1 0 0,0 0 0 0 0,1-1-1 0 0,-1 1 1 0 0,1-1 0 0 0,-1 0-1 0 0,1 0 1 0 0,-1-1 0 0 0,1 0-1 0 0,-1 0 1 0 0,1 0 0 0 0,-1-1 0 0 0,2 0-9 0 0,5 1-1 0 0,1-1 1 0 0,0 0 0 0 0,-1-1 0 0 0,1-1 0 0 0,-1 0 0 0 0,0-1-1 0 0,0 0 1 0 0,0-1 0 0 0,-1 0 0 0 0,1-1 0 0 0,-1 0 0 0 0,0 0 0 0 0,5-5 0 0 0,47-42-2626 0 0,-54 46 1243 0 0,4-5-5321 0 0,-6 5-5253 0 0</inkml:trace>
  <inkml:trace contextRef="#ctx0" brushRef="#br0" timeOffset="402.661">779 1 17716 0 0,'0'0'1744'0'0,"0"0"-500"0"0,0 0-214 0 0,0 0-115 0 0,0 0-191 0 0,0 0-181 0 0,0 0-120 0 0,0 0-101 0 0,0 0-50 0 0,0 0-17 0 0,0 0-48 0 0,0 0-57 0 0,0 0-30 0 0,-28 13-26 0 0,-84 43-30 0 0,71-24 44 0 0,38-23-103 0 0,2-6 7 0 0,0 0 0 0 0,0 0-1 0 0,1 0 1 0 0,-1 0 0 0 0,1 0-1 0 0,0 0 1 0 0,0 0 0 0 0,0 0 0 0 0,0 0-1 0 0,0 0 1 0 0,1 1 0 0 0,0-1-1 0 0,-1 0 1 0 0,1 0 0 0 0,0 0 0 0 0,0-1-1 0 0,1 1 1 0 0,-1 0 0 0 0,1 0-1 0 0,-1-1 1 0 0,1 1 0 0 0,0 0-1 0 0,0-1 1 0 0,0 0 0 0 0,0 1 0 0 0,0-1-1 0 0,1 0 1 0 0,-1 0 0 0 0,1-1-1 0 0,-1 1 1 0 0,1 0 0 0 0,0-1 0 0 0,-1 1-1 0 0,1-1 1 0 0,0 0 0 0 0,0 0-1 0 0,0 0 1 0 0,0 0 0 0 0,0-1-1 0 0,0 1 1 0 0,3-1-12 0 0,31 20 267 0 0,-34-18-202 0 0,0-1-1 0 0,0 1 1 0 0,0 0 0 0 0,0 0-1 0 0,-1 0 1 0 0,1 0 0 0 0,-1 0-1 0 0,0 1 1 0 0,1-1 0 0 0,-1 1-1 0 0,0 0 1 0 0,0 0-1 0 0,-1 0 1 0 0,1-1 0 0 0,-1 1-1 0 0,1 1 1 0 0,-1-1 0 0 0,0 0-1 0 0,0 0 1 0 0,0 0 0 0 0,-1 1-1 0 0,1-1 1 0 0,-1 0 0 0 0,1 1-1 0 0,-1-1 1 0 0,0 1 0 0 0,-1-1-1 0 0,1 0 1 0 0,-1 1-1 0 0,1-1 1 0 0,-1 0 0 0 0,0 0-1 0 0,0 1 1 0 0,0-1 0 0 0,-1 0-1 0 0,1 0 1 0 0,-1 0 0 0 0,0 0-1 0 0,1-1 1 0 0,-1 1 0 0 0,-1 0-1 0 0,0 1-64 0 0,-8 4 34 0 0,1 0 0 0 0,-1-1-1 0 0,-1 0 1 0 0,1-1 0 0 0,-1 0 0 0 0,0-1-1 0 0,-1 0 1 0 0,1-1 0 0 0,-1-1 0 0 0,1 0-1 0 0,-1 0 1 0 0,0-1 0 0 0,0-1 0 0 0,-1 0-1 0 0,1-1 1 0 0,0-1 0 0 0,-10-1-34 0 0,-18-17-1354 0 0,33 2-6302 0 0,7 10-4856 0 0</inkml:trace>
</inkml:ink>
</file>

<file path=ppt/ink/ink25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6:06.7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11 628 13739 0 0,'0'0'1614'0'0,"0"0"-605"0"0,0 0-169 0 0,0 0 210 0 0,0 0 214 0 0,0 0 32 0 0,0 0-207 0 0,0 0-293 0 0,0 0-195 0 0,0 0-145 0 0,0 0-80 0 0,0 0-61 0 0,0 0-56 0 0,-1 31-70 0 0,-8 140 45 0 0,8-83-492 0 0,1-87-34 0 0,0-1-233 0 0,0 0-402 0 0,1-5-2997 0 0,1-5-534 0 0,1 3-1702 0 0,-1 3-2423 0 0</inkml:trace>
  <inkml:trace contextRef="#ctx0" brushRef="#br0" timeOffset="153.988">19 330 14075 0 0,'0'0'2223'0'0,"0"0"-481"0"0,0 0-247 0 0,0 0-147 0 0,0 0-192 0 0,0 0-229 0 0,0 0-269 0 0,0 0-260 0 0,0 0-197 0 0,0 0-176 0 0,0 0-127 0 0,0 0-62 0 0,0 0-5 0 0,-4-9-8 0 0,0-4 91 0 0,-3-8-126 0 0,9 45-1116 0 0,1 0-1961 0 0,-1-8-2996 0 0,-2-4-5503 0 0</inkml:trace>
  <inkml:trace contextRef="#ctx0" brushRef="#br0" timeOffset="586.904">192 989 10634 0 0,'0'0'3041'0'0,"0"0"-1206"0"0,0 0-368 0 0,0 0 1 0 0,0 0-158 0 0,0 0-271 0 0,0 0-256 0 0,0 0-199 0 0,0 0-88 0 0,0 0-28 0 0,0 0-4 0 0,0 0-3 0 0,0 0-16 0 0,8-27-41 0 0,41-127 276 0 0,11 4 624 0 0,-50 165-1657 0 0,-6 37 384 0 0,-4-45-23 0 0,0 0 0 0 0,0 0 0 0 0,1 0 0 0 0,0 0 0 0 0,0 0 1 0 0,0 0-1 0 0,1 0 0 0 0,0 0 0 0 0,1-1 0 0 0,-1 1 0 0 0,1-1 0 0 0,0 1 0 0 0,3 2-8 0 0,-5-6 49 0 0,1-1 0 0 0,0 1 0 0 0,0 0 1 0 0,0-1-1 0 0,0 0 0 0 0,0 0 0 0 0,0 1 1 0 0,1-1-1 0 0,-1 0 0 0 0,1-1 0 0 0,-1 1 1 0 0,1 0-1 0 0,0-1 0 0 0,0 0 0 0 0,0 1 1 0 0,-1-1-1 0 0,1 0 0 0 0,0-1 0 0 0,0 1 1 0 0,1 0-1 0 0,-1-1 0 0 0,0 0 0 0 0,0 1 0 0 0,0-1 1 0 0,0-1-1 0 0,3 1-49 0 0,2-3 116 0 0,1 0 0 0 0,-1 0 0 0 0,0-1 0 0 0,0 0 0 0 0,0-1 0 0 0,0 1 0 0 0,-1-1 0 0 0,0-1 0 0 0,0 0 0 0 0,0 0 0 0 0,-1 0 0 0 0,0-1-1 0 0,0 0 1 0 0,0 0 0 0 0,-1 0 0 0 0,0-1 0 0 0,-1 1 0 0 0,1-1 0 0 0,-1 0 0 0 0,-1-1 0 0 0,2-4-116 0 0,25-115 50 0 0,-28 101-3403 0 0,-2-2-3465 0 0,0 25-5760 0 0</inkml:trace>
  <inkml:trace contextRef="#ctx0" brushRef="#br0" timeOffset="1356.587">713 738 1720 0 0,'0'0'2701'0'0,"0"0"-582"0"0,0 0-211 0 0,0 0 1 0 0,0 0-190 0 0,0 0-324 0 0,0 0-383 0 0,0 0-302 0 0,0 0-96 0 0,0 0 11 0 0,0 0 13 0 0,0 0-20 0 0,0 0-27 0 0,14-1-31 0 0,110-16 1532 0 0,-118 16-1949 0 0,1 1 1 0 0,-1-1-1 0 0,0-1 1 0 0,0 0-1 0 0,0 1 0 0 0,0-2 1 0 0,0 1-1 0 0,-1-1 0 0 0,1 0 1 0 0,-1 0-1 0 0,0 0 0 0 0,1-1 1 0 0,-1 0-1 0 0,-1 0 0 0 0,1 0 1 0 0,-1 0-1 0 0,1-1 0 0 0,-1 0 1 0 0,-1 0-1 0 0,1 0 0 0 0,-1 0 1 0 0,1-1-1 0 0,-2 1 0 0 0,1-1 1 0 0,-1 0-1 0 0,1 0 0 0 0,-2 0 1 0 0,1 0-1 0 0,0-5-143 0 0,-4 6 19 0 0,0 1 0 0 0,0 1 0 0 0,0-1 0 0 0,-1 0 0 0 0,1 1 0 0 0,-1-1 0 0 0,0 1 0 0 0,0 0 0 0 0,-1 0 0 0 0,1 0 0 0 0,-1 0 0 0 0,1 0 0 0 0,-1 1 0 0 0,0 0 0 0 0,0-1 0 0 0,0 2 0 0 0,0-1 0 0 0,0 0 0 0 0,0 1 0 0 0,-1 0 0 0 0,1 0 0 0 0,0 0 0 0 0,-1 0 0 0 0,1 1 0 0 0,-1 0 0 0 0,1 0 0 0 0,-1 0 0 0 0,1 0 0 0 0,-1 1 0 0 0,1-1 0 0 0,0 1 0 0 0,-2 1-19 0 0,-4 2 1 0 0,0 1 0 0 0,0 0 0 0 0,1 1 0 0 0,0 0 0 0 0,0 0 0 0 0,1 1 0 0 0,0 0 0 0 0,0 0 0 0 0,0 1 0 0 0,1 0 0 0 0,0 1 0 0 0,1-1 0 0 0,0 1 0 0 0,0 1 0 0 0,1-1 0 0 0,0 1 0 0 0,0 0 0 0 0,2 0 0 0 0,-1 0 0 0 0,1 0 0 0 0,0 1 0 0 0,1 0 0 0 0,0-1 0 0 0,1 1 0 0 0,0 0 0 0 0,1 0 0 0 0,0-1 0 0 0,1 1 0 0 0,1 6-1 0 0,-1-10 22 0 0,0 1-1 0 0,0-1 1 0 0,1 0-1 0 0,0 0 1 0 0,1 1-1 0 0,-1-2 0 0 0,2 1 1 0 0,-1 0-1 0 0,0 0 1 0 0,1-1-1 0 0,1 0 0 0 0,-1 0 1 0 0,1 0-1 0 0,0 0 1 0 0,0-1-1 0 0,0 0 0 0 0,1 0 1 0 0,0 0-1 0 0,0-1 1 0 0,0 0-1 0 0,1 0 1 0 0,-1 0-1 0 0,1-1 0 0 0,0 0 1 0 0,0 0-1 0 0,5 0-21 0 0,0 1-20 0 0,0-1 0 0 0,0 0-1 0 0,0-1 1 0 0,1-1 0 0 0,-1 0-1 0 0,1 0 1 0 0,-1-1 0 0 0,1-1-1 0 0,-1 0 1 0 0,0-1 0 0 0,1 0-1 0 0,-1-1 1 0 0,0 0 0 0 0,0-1 0 0 0,6-3 20 0 0,16-7-947 0 0,4-1-2168 0 0,-16 3-4815 0 0,-15 4-3864 0 0</inkml:trace>
  <inkml:trace contextRef="#ctx0" brushRef="#br0" timeOffset="1966.221">1215 945 2104 0 0,'0'0'3226'0'0,"0"0"-538"0"0,0 0-137 0 0,0 0-25 0 0,0 0-112 0 0,0 0-195 0 0,0 0-295 0 0,0 0-342 0 0,0 0-375 0 0,0 0-314 0 0,0 0-227 0 0,0 0-131 0 0,1-10-46 0 0,48-160 1973 0 0,-49 169-2450 0 0,8-18 71 0 0,0 1 0 0 0,2 0 1 0 0,0 1-1 0 0,1 0 0 0 0,0 1 0 0 0,1 0 1 0 0,1 1-1 0 0,1 0 0 0 0,0 1 1 0 0,0 1-1 0 0,6-4-83 0 0,44-9-93 0 0,-58 70 149 0 0,-40 101 24 0 0,32-80-135 0 0,3-64 58 0 0,0 0-1 0 0,0-1 1 0 0,0 1-1 0 0,1 0 1 0 0,-1 0 0 0 0,0-1-1 0 0,1 1 1 0 0,-1-1-1 0 0,0 1 1 0 0,1-1-1 0 0,-1 1 1 0 0,0-1 0 0 0,1 0-1 0 0,-1 0 1 0 0,1 0-1 0 0,-1 0 1 0 0,1 0 0 0 0,-1 0-1 0 0,0 0 1 0 0,1 0-1 0 0,-1 0 1 0 0,1-1-1 0 0,-1 1 1 0 0,0-1 0 0 0,1 1-1 0 0,-1-1 1 0 0,0 1-1 0 0,1-1 1 0 0,-1 0 0 0 0,0 0-1 0 0,0 1 1 0 0,1-2-3 0 0,248-188 126 0 0,-249 188-127 0 0,-1 1-1 0 0,1 0 0 0 0,0 0 1 0 0,0 0-1 0 0,0 0 0 0 0,0 0 0 0 0,0 0 1 0 0,0 0-1 0 0,0 0 0 0 0,1 0 1 0 0,-1 0-1 0 0,0 1 0 0 0,0-1 0 0 0,1 1 1 0 0,-1-1-1 0 0,0 1 0 0 0,1-1 0 0 0,-1 1 1 0 0,1 0-1 0 0,-1-1 0 0 0,1 1 1 0 0,-1 0-1 0 0,0 0 0 0 0,1 0 0 0 0,-1 0 1 0 0,1 0-1 0 0,-1 1 0 0 0,1-1 1 0 0,-1 0-1 0 0,0 1 0 0 0,1-1 0 0 0,-1 1 1 0 0,0-1-1 0 0,1 1 0 0 0,-1 0 1 0 0,0-1-1 0 0,0 1 0 0 0,0 0 0 0 0,1 0 1 0 0,-1 0-1 0 0,0 0 0 0 0,0 0 0 0 0,0 0 1 0 0,0 0-1 0 0,-1 0 0 0 0,1 0 1 0 0,0 1-1 0 0,0-1 0 0 0,-1 0 0 0 0,1 1 1 0 0,-1-1-1 0 0,1 0 0 0 0,-1 1 1 0 0,1-1-1 0 0,-1 1 2 0 0,-10 101 76 0 0,10-103-76 0 0,-4 15-8 0 0,1 0 0 0 0,1 0 0 0 0,0 0 0 0 0,1 1 1 0 0,1-1-1 0 0,0 0 0 0 0,1 1 0 0 0,2 4 8 0 0,-3-18-83 0 0,1 0 0 0 0,0 0 0 0 0,0-1-1 0 0,0 1 1 0 0,0 0 0 0 0,1-1 0 0 0,-1 1 0 0 0,0-1 0 0 0,1 1 0 0 0,-1-1-1 0 0,1 1 1 0 0,-1-1 0 0 0,1 0 0 0 0,0 0 0 0 0,-1 0 0 0 0,1 0 0 0 0,0 0-1 0 0,0 0 1 0 0,0 0 0 0 0,0-1 0 0 0,0 1 0 0 0,0-1 0 0 0,0 1-1 0 0,0-1 1 0 0,0 0 0 0 0,0 0 0 0 0,0 0 0 0 0,0 0 0 0 0,0 0 0 0 0,0 0-1 0 0,0 0 1 0 0,0-1 0 0 0,0 1 0 0 0,0-1 0 0 0,0 0 0 0 0,0 1-1 0 0,-1-1 1 0 0,1 0 0 0 0,0 0 0 0 0,0 0 83 0 0,14-8-2370 0 0,1 0-3930 0 0,-9 5-3465 0 0</inkml:trace>
  <inkml:trace contextRef="#ctx0" brushRef="#br0" timeOffset="2732.291">2318 639 10298 0 0,'0'0'2677'0'0,"0"0"-514"0"0,0 0-257 0 0,0 0-337 0 0,0 0-372 0 0,0 0-349 0 0,0 0-275 0 0,0 0-102 0 0,0 0-6 0 0,0 0 5 0 0,0 0-35 0 0,0 0-39 0 0,0 0-56 0 0,-32 19-71 0 0,-97 60-54 0 0,64-22 66 0 0,58-50-268 0 0,1 0 0 0 0,0 1-1 0 0,0-1 1 0 0,1 2-1 0 0,0-1 1 0 0,1 0 0 0 0,0 1-1 0 0,0 0 1 0 0,1 0-1 0 0,0 0 1 0 0,0 0 0 0 0,1 1-1 0 0,0-1 1 0 0,1 1 0 0 0,-1 9-13 0 0,4-17 9 0 0,-1 1 1 0 0,1-1-1 0 0,0 0 1 0 0,0 0-1 0 0,0 0 1 0 0,0 0-1 0 0,0 0 1 0 0,0 0-1 0 0,0-1 1 0 0,1 1-1 0 0,-1-1 1 0 0,1 1-1 0 0,-1-1 1 0 0,1 0-1 0 0,-1 0 1 0 0,1 0-1 0 0,0 0 1 0 0,-1-1 0 0 0,1 1-1 0 0,0-1 1 0 0,0 0-1 0 0,0 1 1 0 0,-1-1-1 0 0,1 0 1 0 0,0-1-1 0 0,0 1 1 0 0,0 0-1 0 0,-1-1 1 0 0,1 0-1 0 0,0 1 1 0 0,-1-1-1 0 0,1 0 1 0 0,0-1-1 0 0,-1 1 1 0 0,1 0-1 0 0,0-1-9 0 0,50-27 389 0 0,-2-3-1 0 0,-1-2 0 0 0,43-37-388 0 0,-53 40 169 0 0,-38 30-166 0 0,-1-1 0 0 0,0 1 0 0 0,1 0 1 0 0,-1 0-1 0 0,1 0 0 0 0,-1 0 0 0 0,1 0 0 0 0,-1 1 0 0 0,1-1 1 0 0,0 0-1 0 0,-1 1 0 0 0,1-1 0 0 0,0 1 0 0 0,0 0 0 0 0,-1-1 1 0 0,1 1-1 0 0,0 0 0 0 0,0 0 0 0 0,-1 0 0 0 0,1 0 0 0 0,0 1 1 0 0,0-1-1 0 0,-1 0 0 0 0,1 1 0 0 0,0-1 0 0 0,0 1 0 0 0,-1 0 1 0 0,1-1-1 0 0,-1 1 0 0 0,1 0 0 0 0,-1 0 0 0 0,1 0 0 0 0,-1 0 0 0 0,1 0 1 0 0,0 1-4 0 0,4 27-17 0 0,-5-23 21 0 0,0 1 0 0 0,0-1 0 0 0,0 0 0 0 0,1 0 0 0 0,0 0 0 0 0,0 0 0 0 0,1 0 0 0 0,-1 0 0 0 0,1 0 0 0 0,0-1 0 0 0,1 1 0 0 0,0-1 0 0 0,0 0 0 0 0,0 0 0 0 0,0-1 1 0 0,1 1-1 0 0,-1-1 0 0 0,6 4-4 0 0,-4-4 4 0 0,1-1 0 0 0,-1 1-1 0 0,1-1 1 0 0,0-1 0 0 0,0 1 0 0 0,0-1 0 0 0,0 0 0 0 0,0-1 0 0 0,0 0 0 0 0,0 0 0 0 0,1 0 0 0 0,-1-1 0 0 0,0 0-1 0 0,1-1 1 0 0,-1 1 0 0 0,0-1 0 0 0,0-1 0 0 0,1 1 0 0 0,-1-1 0 0 0,-1-1 0 0 0,1 1 0 0 0,0-1 0 0 0,0-1 0 0 0,-1 1 0 0 0,0-1-1 0 0,1 0-3 0 0,14-10 103 0 0,0-1 0 0 0,-2-1-1 0 0,0-1 1 0 0,-1 0 0 0 0,0-1-1 0 0,-2-1 1 0 0,2-3-103 0 0,8-16 177 0 0,-1 0 0 0 0,-2-2 0 0 0,-1-1 0 0 0,12-35-177 0 0,-14 28 11 0 0,-3-1-1 0 0,-2 0 1 0 0,-2-1-1 0 0,-2-1 1 0 0,-3 0-1 0 0,-1 0 1 0 0,-3-1-1 0 0,-2-15-10 0 0,-2 65 4 0 0,1 0-1 0 0,-1 0 1 0 0,0 1 0 0 0,1-1-1 0 0,-1 0 1 0 0,0 0 0 0 0,0 0 0 0 0,0 0-1 0 0,0 0 1 0 0,-1 0 0 0 0,1 0-1 0 0,0 0 1 0 0,-1 0 0 0 0,0 1-1 0 0,1-1 1 0 0,-1 0 0 0 0,0 0-1 0 0,0 0 1 0 0,0 1 0 0 0,0-1-1 0 0,0 1 1 0 0,0-1 0 0 0,0 1 0 0 0,-1-1-1 0 0,1 1 1 0 0,-1-1 0 0 0,1 1-1 0 0,-1 0 1 0 0,1 0 0 0 0,-1 0-1 0 0,0 0 1 0 0,1 0 0 0 0,-1 0-1 0 0,0 1 1 0 0,0-1 0 0 0,0 0-1 0 0,1 1 1 0 0,-1-1 0 0 0,0 1 0 0 0,0 0-1 0 0,0 0 1 0 0,0 0 0 0 0,0 0-1 0 0,0 0 1 0 0,0 0 0 0 0,0 0-1 0 0,0 1 1 0 0,0-1 0 0 0,0 1-1 0 0,1-1 1 0 0,-1 1-4 0 0,-6 4 7 0 0,1 0 0 0 0,-1 0-1 0 0,1 1 1 0 0,0 0 0 0 0,1 1 0 0 0,0-1 0 0 0,0 1-1 0 0,0 1 1 0 0,1-1 0 0 0,0 1 0 0 0,0 0 0 0 0,1 0-1 0 0,0 0 1 0 0,1 0 0 0 0,-1 1 0 0 0,2 0 0 0 0,-1-1-1 0 0,1 1 1 0 0,0 0 0 0 0,1 6-7 0 0,-3 21 81 0 0,2 0-1 0 0,2 0 1 0 0,1 0-1 0 0,2-1 1 0 0,1 1 0 0 0,3 6-81 0 0,4 8 92 0 0,3-1 0 0 0,1-1 1 0 0,3-1-1 0 0,2 0 0 0 0,1-1 1 0 0,19 27-93 0 0,27 49-58 0 0,-60-107 32 0 0,-7-15 2 0 0,0 0-30 0 0,-3-20-895 0 0,-34-65-3501 0 0,20 46-15 0 0,0-1-5046 0 0,10 25-532 0 0</inkml:trace>
  <inkml:trace contextRef="#ctx0" brushRef="#br0" timeOffset="2966.156">2614 348 12131 0 0,'0'0'1488'0'0,"0"0"-381"0"0,0 0-19 0 0,0 0 306 0 0,0 0 205 0 0,0 0-4 0 0,0 0-130 0 0,0 0-256 0 0,0 0-239 0 0,0 0-163 0 0,0 0-164 0 0,35 14-97 0 0,111 40-73 0 0,-47-38 287 0 0,-61-14-628 0 0,1-2 0 0 0,0-2 0 0 0,0-1-1 0 0,-1-2 1 0 0,1-2 0 0 0,20-7-132 0 0,-20 5-37 0 0,2 0-1186 0 0,-15-1-6442 0 0,-23 9-1890 0 0</inkml:trace>
  <inkml:trace contextRef="#ctx0" brushRef="#br0" timeOffset="3140.064">3505 558 13803 0 0,'0'0'1846'0'0,"0"0"-647"0"0,0 0-266 0 0,0 0-38 0 0,0 0-88 0 0,0 0-159 0 0,0 0-225 0 0,0 0-203 0 0,0 0-134 0 0,0 0-56 0 0,1 31-26 0 0,3 96-35 0 0,10-82-209 0 0,0-36-1284 0 0,-3-7-5704 0 0,-7-2-3675 0 0</inkml:trace>
  <inkml:trace contextRef="#ctx0" brushRef="#br0" timeOffset="3306.396">3524 370 16756 0 0,'0'0'4510'0'0,"0"0"-2510"0"0,0 0-891 0 0,0 0-161 0 0,0 0-187 0 0,0 0-198 0 0,0 0-186 0 0,0 0-177 0 0,0 0-154 0 0,0 0-68 0 0,0 0-34 0 0,0 0-24 0 0,0 0-6 0 0,-1-3-58 0 0,5-8-169 0 0,11 24-853 0 0,3 3-1472 0 0,-5-6-3041 0 0,-3-2-6390 0 0</inkml:trace>
</inkml:ink>
</file>

<file path=ppt/ink/ink25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6:05.9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0 295 5721 0 0,'0'0'1493'0'0,"0"0"-349"0"0,0 0 39 0 0,0 0 249 0 0,0 0 139 0 0,0 0-91 0 0,0 0-223 0 0,0 0-211 0 0,0 0-160 0 0,0 0-103 0 0,0 0-86 0 0,23-8-55 0 0,72-28-63 0 0,-40 5 664 0 0,-46 21-905 0 0,-1 0-14 0 0,-1 0-1 0 0,0-1 0 0 0,0 0 1 0 0,-1 0-1 0 0,-1-1 0 0 0,0 1 0 0 0,0-1 1 0 0,-1 0-1 0 0,-1-1 0 0 0,0 1 1 0 0,-1-1-1 0 0,0 1 0 0 0,-1-1 1 0 0,0 0-1 0 0,-1 1 0 0 0,-1-9-323 0 0,1 21 158 0 0,0 0-5 0 0,0 0-42 0 0,0 0-31 0 0,0 0-24 0 0,0 0-24 0 0,0 0-24 0 0,0 0-19 0 0,0 29-49 0 0,9 692 1310 0 0,-12-656-1212 0 0,-4 0 0 0 0,-2 0 1 0 0,-3 0-1 0 0,-12 35-38 0 0,9-58 43 0 0,18-84-530 0 0,81-147-4350 0 0,-62 148 2420 0 0,-3 6-464 0 0,-4 8-2990 0 0,-3 4-5173 0 0</inkml:trace>
  <inkml:trace contextRef="#ctx0" brushRef="#br0" timeOffset="526.728">610 229 5769 0 0,'0'0'2509'0'0,"0"0"-545"0"0,0 0-169 0 0,0 0 100 0 0,0 0 42 0 0,0 0-129 0 0,0 0-266 0 0,0 0-327 0 0,0 0-288 0 0,0 0-201 0 0,0 0-202 0 0,0 0-161 0 0,0 0-121 0 0,-7-1-32 0 0,2 2-140 0 0,0-1-1 0 0,1 1 1 0 0,-1 0-1 0 0,0 0 0 0 0,0 0 1 0 0,1 0-1 0 0,-1 1 1 0 0,0 0-1 0 0,1 0 1 0 0,0 0-1 0 0,-1 1 0 0 0,1-1 1 0 0,0 1-1 0 0,0 0 1 0 0,0 0-1 0 0,1 1 1 0 0,-4 2-70 0 0,-225 215 1335 0 0,225-215-1308 0 0,1 0 1 0 0,-1 0-1 0 0,2 1 1 0 0,-1 0-1 0 0,1 1 1 0 0,0-1-1 0 0,1 1 1 0 0,-1 0 0 0 0,1 0-1 0 0,1 0 1 0 0,0 0-1 0 0,0 1 1 0 0,1-1-1 0 0,0 1 1 0 0,-1 4-28 0 0,5-10 31 0 0,0 0 0 0 0,0 0 0 0 0,0 0 0 0 0,0 0 1 0 0,0 0-1 0 0,0 0 0 0 0,1 0 0 0 0,-1 0 0 0 0,1-1 0 0 0,0 0 0 0 0,0 1 0 0 0,0-1 0 0 0,0 0 0 0 0,0 0 1 0 0,1-1-1 0 0,-1 1 0 0 0,0-1 0 0 0,1 1 0 0 0,-1-1 0 0 0,1 0 0 0 0,-1-1 0 0 0,1 1 0 0 0,0-1 1 0 0,-1 1-1 0 0,1-1 0 0 0,0 0 0 0 0,2 0-31 0 0,-1 0 35 0 0,40 6 297 0 0,-36-7-274 0 0,0 2-1 0 0,0-1 1 0 0,0 1-1 0 0,-1 0 1 0 0,1 1 0 0 0,0 0-1 0 0,-1 1 1 0 0,1 0-1 0 0,-1 0 1 0 0,1 1 0 0 0,-1-1-1 0 0,-1 2 1 0 0,1-1-1 0 0,0 1 1 0 0,0 2-58 0 0,-4-1 58 0 0,-2 0 0 0 0,1 0 0 0 0,-1 1-1 0 0,1-1 1 0 0,-2 1 0 0 0,1-1 0 0 0,-1 1 0 0 0,0 0 0 0 0,0 0-1 0 0,-1-1 1 0 0,0 1 0 0 0,0 0 0 0 0,-1 0 0 0 0,0 0 0 0 0,0 0-58 0 0,0 4 59 0 0,-11 81 274 0 0,12-91-331 0 0,-1 2 0 0 0,1-1 0 0 0,0 1 0 0 0,-1 0 0 0 0,1-1 0 0 0,0 1 0 0 0,1 0 0 0 0,-1 0 0 0 0,0-1 0 0 0,1 1 0 0 0,-1 0 0 0 0,1-1 0 0 0,0 1 1 0 0,0-1-1 0 0,0 1 0 0 0,0-1 0 0 0,1 1 0 0 0,-1-1 0 0 0,1 0 0 0 0,-1 0 0 0 0,1 1 0 0 0,0-1 0 0 0,0 0 0 0 0,-1-1 0 0 0,2 1 0 0 0,-1 0 0 0 0,0 0-2 0 0,28-2-25 0 0,-23-22-1213 0 0,-3 8-2881 0 0,-4 5-4237 0 0,0 8 6064 0 0,0 0-10075 0 0</inkml:trace>
</inkml:ink>
</file>

<file path=ppt/ink/ink25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6:26.7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12 298 10530 0 0,'0'0'2114'0'0,"0"0"-418"0"0,0 0-263 0 0,0 0-122 0 0,0 0-160 0 0,0 0-270 0 0,0 0-281 0 0,0 0-217 0 0,0 0-63 0 0,0 0 63 0 0,0 0 86 0 0,8 4 89 0 0,108 22 1615 0 0,29-20-734 0 0,0-7 0 0 0,67-11-1439 0 0,-117 11-142 0 0,-93-2-3336 0 0,-10-1-7685 0 0,3 4 10 0 0</inkml:trace>
  <inkml:trace contextRef="#ctx0" brushRef="#br0" timeOffset="252.287">1 541 15131 0 0,'0'0'2533'0'0,"0"0"-1442"0"0,0 0-629 0 0,0 0 121 0 0,0 0 283 0 0,0 0 198 0 0,0 0-1 0 0,0 0-151 0 0,0 0-194 0 0,0 0-146 0 0,32 8-110 0 0,107 25-75 0 0,-25-21 200 0 0,217-6-120 0 0,-190-6-8485 0 0,-133 0 642 0 0,0-3-4128 0 0</inkml:trace>
  <inkml:trace contextRef="#ctx0" brushRef="#br0" timeOffset="804.375">520 0 7090 0 0,'0'0'3021'0'0,"0"0"-908"0"0,0 0-355 0 0,0 0-34 0 0,0 0-62 0 0,0 0-181 0 0,0 0-306 0 0,0 0-267 0 0,0 0-191 0 0,0 0-135 0 0,0 0-108 0 0,0 0-42 0 0,-17 11-21 0 0,-49 32-9 0 0,66-43-387 0 0,-1 1 1 0 0,0-1-1 0 0,0 0 0 0 0,1 0 0 0 0,-1 1 0 0 0,0-1 0 0 0,0 1 0 0 0,1-1 0 0 0,-1 1 0 0 0,0-1 0 0 0,1 1 0 0 0,-1-1 0 0 0,1 1 0 0 0,-1-1 0 0 0,1 1 0 0 0,-1 0 0 0 0,1-1 0 0 0,-1 1 0 0 0,1 0 0 0 0,-1 0 0 0 0,1-1 0 0 0,0 1 0 0 0,0 0 0 0 0,-1 0 0 0 0,1 0 0 0 0,0-1 0 0 0,0 1 0 0 0,0 0 0 0 0,0 0 0 0 0,0 0 0 0 0,0-1 0 0 0,0 1 1 0 0,0 0-1 0 0,0 0 0 0 0,0 0 0 0 0,0-1 0 0 0,1 1 0 0 0,-1 0 0 0 0,0 0 0 0 0,1 0 0 0 0,-1-1 0 0 0,0 1 0 0 0,1 0 0 0 0,-1-1 0 0 0,1 1 0 0 0,0 0-15 0 0,1 3 119 0 0,9 11 148 0 0,0 0-1 0 0,0-1 1 0 0,1-1 0 0 0,1 0-1 0 0,0-1 1 0 0,1 0-1 0 0,0-1 1 0 0,1 0 0 0 0,0-1-1 0 0,9 3-266 0 0,90 50 696 0 0,-83-48-600 0 0,0 1-1 0 0,-1 2 0 0 0,-1 1 0 0 0,0 1 0 0 0,-2 1 0 0 0,5 6-95 0 0,-30-24 7 0 0,1-1 0 0 0,-1 1 0 0 0,0 0 0 0 0,0-1 0 0 0,0 1 1 0 0,0 0-1 0 0,0 0 0 0 0,0 1 0 0 0,-1-1 0 0 0,0 0 0 0 0,0 1 0 0 0,0-1 0 0 0,0 0 0 0 0,0 1 0 0 0,0-1 0 0 0,-1 1 0 0 0,0-1 0 0 0,0 1 1 0 0,0-1-1 0 0,0 1 0 0 0,0-1 0 0 0,-1 1 0 0 0,1-1 0 0 0,-1 1 0 0 0,0-1 0 0 0,0 1 0 0 0,-1-1 0 0 0,1 0 0 0 0,-1 0 0 0 0,1 1 0 0 0,-1-1 0 0 0,0 0 1 0 0,-1 1-8 0 0,-22 17 87 0 0,0-1 0 0 0,-1-1 1 0 0,-1-2-1 0 0,-1 0 0 0 0,-26 11-87 0 0,-31 18 90 0 0,57-30-53 0 0,15-9-21 0 0,-1 1 1 0 0,1 0-1 0 0,0 0 0 0 0,1 1 1 0 0,0 1-1 0 0,1 0 1 0 0,0 1-1 0 0,0 0 0 0 0,-3 5-16 0 0,6 21-665 0 0,8-36 255 0 0,0-1-295 0 0,0 0-443 0 0,0 0-795 0 0,0 0-1925 0 0,0-1-4371 0 0,0-2-4237 0 0</inkml:trace>
</inkml:ink>
</file>

<file path=ppt/ink/ink25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6:35.8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1 152 464 0 0,'0'0'2238'0'0,"0"0"113"0"0,0 0 134 0 0,0 0-16 0 0,0 0-212 0 0,0 0-275 0 0,0 0-366 0 0,0 0-406 0 0,0 0-259 0 0,0 0-201 0 0,0 0-98 0 0,0 0-31 0 0,0 0-29 0 0,4-11 1345 0 0,76 12 1337 0 0,76-2-1302 0 0,87-17-940 0 0,-216 16-957 0 0,-27 3-52 0 0,1 0-1 0 0,0-1 1 0 0,-1 1 0 0 0,1-1-1 0 0,0 1 1 0 0,-1-1 0 0 0,1 0-1 0 0,0 1 1 0 0,0-1 0 0 0,0 0-1 0 0,-1 1 1 0 0,1-1 0 0 0,0 0-1 0 0,0 0 1 0 0,0 0 0 0 0,0 0-1 0 0,0 0 1 0 0,-1 0 0 0 0,1 0-1 0 0,0 0 1 0 0,0 0 0 0 0,0 0-1 0 0,0-1 1 0 0,0 1 0 0 0,-1 0-1 0 0,1 0 1 0 0,0-1 0 0 0,0 1-1 0 0,-1-1 1 0 0,1 1-1 0 0,0 0 1 0 0,0-1 0 0 0,-1 0-1 0 0,1 1 1 0 0,0-1 0 0 0,-1 1-1 0 0,1-1 1 0 0,-1 0 0 0 0,1 1-1 0 0,-1-1 1 0 0,1 0 0 0 0,-1 0-1 0 0,0 1 1 0 0,1-1 0 0 0,-1 0-1 0 0,0 0 1 0 0,1 0 0 0 0,-1 0-23 0 0,-38-33 153 0 0,-15-17-146 0 0,26 26-587 0 0,27 25 208 0 0,0 0-210 0 0,3 5-1412 0 0,12 13-2065 0 0,-4-5-4774 0 0,-5-5-3579 0 0</inkml:trace>
</inkml:ink>
</file>

<file path=ppt/ink/ink2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4:22.3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139 12 0 0 0,'0'0'1243'0'0,"0"0"428"0"0,0 0 377 0 0,0 0 158 0 0,0 0-59 0 0,0 0-240 0 0,0 0-256 0 0,0 0-218 0 0,0 0-228 0 0,0 0-175 0 0,0 0-142 0 0,0 0-128 0 0,-15 9-94 0 0,-47 31-86 0 0,59-37-498 0 0,-1 0 1 0 0,0 0 0 0 0,1 0-1 0 0,0 1 1 0 0,-1-1-1 0 0,2 1 1 0 0,-1 0-1 0 0,0 0 1 0 0,1 0-1 0 0,-1 0 1 0 0,1 0 0 0 0,0 1-1 0 0,1-1 1 0 0,-1 1-1 0 0,1-1 1 0 0,0 1-1 0 0,0 0-82 0 0,-3 7 125 0 0,2-9-74 0 0,0 1 0 0 0,1-1-1 0 0,-1 1 1 0 0,1 0 0 0 0,0-1 0 0 0,0 1-1 0 0,0 0 1 0 0,0 0 0 0 0,0 0 0 0 0,1 0-1 0 0,0 0 1 0 0,0-1 0 0 0,0 1 0 0 0,0 0-1 0 0,1 0 1 0 0,-1 0 0 0 0,1 0 0 0 0,0 0-1 0 0,0-1 1 0 0,1 1 0 0 0,-1 0 0 0 0,1-1-1 0 0,-1 1 1 0 0,1-1 0 0 0,0 1 0 0 0,1-1-1 0 0,-1 0 1 0 0,0 0 0 0 0,1 0-1 0 0,0 0 1 0 0,0-1 0 0 0,0 1 0 0 0,0-1-1 0 0,0 1 1 0 0,0-1 0 0 0,1 0 0 0 0,-1 0-1 0 0,1-1 1 0 0,-1 1 0 0 0,1-1-51 0 0,3 0 146 0 0,0-1-1 0 0,1 1 1 0 0,-1-2 0 0 0,0 1 0 0 0,0-1 0 0 0,0 0-1 0 0,0-1 1 0 0,0 0 0 0 0,-1 0 0 0 0,1 0 0 0 0,0-1-1 0 0,-1 0 1 0 0,0 0 0 0 0,1-1 0 0 0,-1 1 0 0 0,-1-1-1 0 0,1-1 1 0 0,0 1 0 0 0,-1-1 0 0 0,0 0 0 0 0,0 0-1 0 0,-1-1 1 0 0,1 1 0 0 0,-1-1 0 0 0,0 0-146 0 0,-1 2 33 0 0,0 0 0 0 0,0-1 0 0 0,0 1 0 0 0,0-1 0 0 0,-1 1-1 0 0,1-1 1 0 0,-1 0 0 0 0,0 0 0 0 0,-1 0 0 0 0,1 0 0 0 0,-1 0 0 0 0,0 0 0 0 0,0-1 0 0 0,-1 1 0 0 0,1 0 0 0 0,-1 0 0 0 0,-1-1 0 0 0,1 1 0 0 0,-1 0 0 0 0,1 0 0 0 0,-2-1 0 0 0,1 1 0 0 0,0 0 0 0 0,-1 0 0 0 0,0 0 0 0 0,0 1 0 0 0,-1-1 0 0 0,1 0 0 0 0,-1 1 0 0 0,0-1 0 0 0,0 1 0 0 0,-3-2-33 0 0,2 2-52 0 0,0 0 0 0 0,-1 0 0 0 0,0 1 0 0 0,0 0 0 0 0,0 0 0 0 0,0 0 0 0 0,0 1 0 0 0,-1 0 0 0 0,1 0 0 0 0,-1 0 0 0 0,0 0 0 0 0,1 1 0 0 0,-1 0 0 0 0,0 0 0 0 0,0 1 0 0 0,-5 0 52 0 0,-23 6-3190 0 0,3 9-4120 0 0,20-7-4842 0 0</inkml:trace>
</inkml:ink>
</file>

<file path=ppt/ink/ink25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6:38.7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0 0 0,'0'0'940'0'0,"0"0"831"0"0,0 0 251 0 0,0 0-59 0 0,0 0-136 0 0,0 0-137 0 0,0 0-124 0 0,0 0-97 0 0,0 0-69 0 0,0 0-61 0 0,0 0-58 0 0,0 0-86 0 0,0 2-684 0 0,4 15 10124 0 0,89-6-9648 0 0,66-22-372 0 0,-125 8 399 0 0,-13 1-3502 0 0,-16 0-8145 0 0,-5 5 1443 0 0</inkml:trace>
</inkml:ink>
</file>

<file path=ppt/ink/ink25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6:39.0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12419 0 0,'0'0'2464'0'0,"0"0"-893"0"0,0 0-429 0 0,0 0 71 0 0,0 0 176 0 0,0 0 12 0 0,0 0-175 0 0,0 0-315 0 0,0 0-262 0 0,0 0-131 0 0,0 0-53 0 0,0 0-17 0 0,0 0 44 0 0,2 4 34 0 0,4 0-359 0 0,0-1 0 0 0,0 1 0 0 0,0-1-1 0 0,0 0 1 0 0,0 0 0 0 0,1 0 0 0 0,-1-1 0 0 0,1 0 0 0 0,-1-1 0 0 0,1 1 0 0 0,0-1 0 0 0,0 0 0 0 0,0-1 0 0 0,0 0 0 0 0,0 0 0 0 0,0 0 0 0 0,-1-1 0 0 0,1 0-1 0 0,5-2-166 0 0,21 2 304 0 0,80-6 211 0 0,-120 3-2309 0 0,4 5 1193 0 0,-6 2-4738 0 0,2 0-6661 0 0</inkml:trace>
</inkml:ink>
</file>

<file path=ppt/ink/ink25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6:34.5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0 291 1128 0 0,'0'0'1802'0'0,"0"0"-343"0"0,0 0-3 0 0,0 0 345 0 0,0 0 375 0 0,0 0 177 0 0,0 0-178 0 0,0 0-379 0 0,0 0-382 0 0,0 0-309 0 0,0 0-203 0 0,3-6-98 0 0,10-18-56 0 0,-10 17-37 0 0,-3 7-36 0 0,0 0-40 0 0,0 0-82 0 0,0 0-57 0 0,4 23 2054 0 0,40 101-1554 0 0,44 281 3 0 0,-74-368-728 0 0,-13-37-184 0 0,-1 0 27 0 0,177-570 626 0 0,-163 449-704 0 0,-25 121-449 0 0,2 64-2278 0 0,9-37-3651 0 0,0-16-5984 0 0</inkml:trace>
  <inkml:trace contextRef="#ctx0" brushRef="#br0" timeOffset="481.811">505 777 5393 0 0,'0'0'1606'0'0,"0"0"-429"0"0,0 0-51 0 0,0 0 282 0 0,0 0 241 0 0,0 0 18 0 0,0 0-215 0 0,0 0-296 0 0,0 0-238 0 0,0 0-129 0 0,0 0-37 0 0,0 0 42 0 0,0 0 57 0 0,7-7 30 0 0,24-20-1 0 0,-23 21-19 0 0,-29 12 2034 0 0,8 2-2540 0 0,6-5-252 0 0,-1 1 0 0 0,0-1 0 0 0,1 1 0 0 0,0 1 0 0 0,0-1 0 0 0,0 1-1 0 0,0 0 1 0 0,1 1 0 0 0,0 0 0 0 0,0 0 0 0 0,0 0 0 0 0,1 0 0 0 0,0 1 0 0 0,0 0 0 0 0,1 0 0 0 0,0 1-1 0 0,0-1 1 0 0,1 1 0 0 0,0 0 0 0 0,0-1 0 0 0,0 1 0 0 0,1 1 0 0 0,0 0-103 0 0,2-6 12 0 0,-1-1 1 0 0,1 1-1 0 0,0 0 0 0 0,0-1 0 0 0,0 1 1 0 0,0-1-1 0 0,0 1 0 0 0,0 0 1 0 0,1-1-1 0 0,-1 1 0 0 0,1-1 1 0 0,0 1-1 0 0,0-1 0 0 0,0 1 1 0 0,0-1-1 0 0,0 0 0 0 0,0 0 1 0 0,1 1-1 0 0,-1-1 0 0 0,1 0 1 0 0,0 0-1 0 0,-1 0 0 0 0,1 0 1 0 0,0-1-1 0 0,0 1 0 0 0,0 0 1 0 0,0-1-1 0 0,1 0 0 0 0,-1 1 1 0 0,0-1-1 0 0,1 0 0 0 0,-1 0 1 0 0,0 0-1 0 0,1 0 0 0 0,-1-1 1 0 0,1 1-1 0 0,0-1-12 0 0,6 2 24 0 0,0-1 0 0 0,0 0 1 0 0,0 0-1 0 0,-1-1 0 0 0,1 0 0 0 0,0-1 0 0 0,0 0 1 0 0,0 0-1 0 0,0-1 0 0 0,0 0 0 0 0,-1-1 0 0 0,1 0 1 0 0,-1 0-1 0 0,0 0 0 0 0,0-1 0 0 0,0-1 0 0 0,0 1 1 0 0,-1-1-1 0 0,0-1 0 0 0,1 0-24 0 0,-4-19-3434 0 0,-5 17-2605 0 0,1 4-6299 0 0</inkml:trace>
  <inkml:trace contextRef="#ctx0" brushRef="#br0" timeOffset="1914.989">1035 240 4753 0 0,'0'0'2626'0'0,"0"0"-530"0"0,0 0-194 0 0,0 0 81 0 0,0 0 46 0 0,0 0-162 0 0,0 0-298 0 0,0 0-334 0 0,0 0-283 0 0,0 0-186 0 0,0 0-83 0 0,0 0-51 0 0,0 0-40 0 0,0 5-22 0 0,-4 10-338 0 0,0 1 0 0 0,0-1 0 0 0,-2 1 0 0 0,0-1 0 0 0,-1-1 0 0 0,0 1 0 0 0,-1-1 0 0 0,-1-1 1 0 0,0 1-1 0 0,0-2 0 0 0,-3 2-232 0 0,-12 21 162 0 0,-7 7 19 0 0,-3 0 1 0 0,-1-3 0 0 0,-2 0 0 0 0,-19 13-182 0 0,55-52 1 0 0,0 1 0 0 0,0-1 0 0 0,0 1 0 0 0,0-1 0 0 0,0 1 0 0 0,0 0 1 0 0,0 0-1 0 0,0-1 0 0 0,0 1 0 0 0,0 0 0 0 0,0 0 0 0 0,1 0 0 0 0,-1 0 0 0 0,0 0 1 0 0,1 0-1 0 0,-1 0 0 0 0,1 0 0 0 0,-1 0 0 0 0,1 0 0 0 0,-1 0 0 0 0,1 0 1 0 0,0 1-1 0 0,-1-1 0 0 0,1 0 0 0 0,0 0 0 0 0,0 0 0 0 0,0 1 0 0 0,0-1 0 0 0,0 0 1 0 0,0 0-1 0 0,0 0 0 0 0,1 1 0 0 0,-1-1 0 0 0,0 0 0 0 0,1 0 0 0 0,-1 0 1 0 0,0 0-1 0 0,1 0 0 0 0,0 0 0 0 0,-1 0 0 0 0,1 0 0 0 0,0 0 0 0 0,-1 0 1 0 0,1 0-1 0 0,0 0 0 0 0,0 0 0 0 0,0 0-1 0 0,28 3 73 0 0,1-2-1 0 0,-1-1 1 0 0,1-1-1 0 0,0-2 1 0 0,16-3-73 0 0,68-2 29 0 0,23 15 80 0 0,-127-4-237 0 0,-10-4 148 0 0,0-1 0 0 0,0 1 0 0 0,0 0 0 0 0,0 0 0 0 0,-1-1 0 0 0,1 1 0 0 0,0 0 0 0 0,0-1 0 0 0,0 1-1 0 0,0 0 1 0 0,0-1 0 0 0,0 1 0 0 0,0 0 0 0 0,0-1 0 0 0,0 1 0 0 0,0 0 0 0 0,0 0 0 0 0,1-1 0 0 0,-1 1-1 0 0,0 0 1 0 0,0-1 0 0 0,0 1 0 0 0,0 0 0 0 0,0 0 0 0 0,1-1 0 0 0,-1 1 0 0 0,0 0 0 0 0,0 0 0 0 0,0-1-1 0 0,1 1 1 0 0,-1 0 0 0 0,0 0 0 0 0,0 0 0 0 0,1-1 0 0 0,-1 1 0 0 0,0 0 0 0 0,0 0 0 0 0,1 0 0 0 0,-1 0-1 0 0,0 0 1 0 0,1 0 0 0 0,-1-1 0 0 0,0 1 0 0 0,0 0 0 0 0,1 0 0 0 0,-1 0 0 0 0,0 0 0 0 0,1 0-1 0 0,-1 0 1 0 0,0 0 0 0 0,1 0 0 0 0,-1 1 0 0 0,0-1 0 0 0,1 0 0 0 0,-1 0 0 0 0,0 0 0 0 0,0 0 0 0 0,1 0-1 0 0,-1 0 1 0 0,0 0 0 0 0,0 1 0 0 0,1-1 0 0 0,-1 0 0 0 0,0 0-20 0 0,-77-184 412 0 0,-22-61-357 0 0,84 175-605 0 0,15 69 261 0 0,31 8-3971 0 0,-19-1-1990 0 0,-7-4 2721 0 0,2 2-8776 0 0</inkml:trace>
  <inkml:trace contextRef="#ctx0" brushRef="#br0" timeOffset="2445.55">1639 0 14859 0 0,'0'0'1718'0'0,"0"0"-397"0"0,0 0-80 0 0,0 0 83 0 0,0 0-14 0 0,0 0-127 0 0,0 0-297 0 0,0 0-280 0 0,0 0-143 0 0,0 0-51 0 0,0 0-27 0 0,0 0-39 0 0,0 0-21 0 0,-10 27-46 0 0,-32 86-33 0 0,-56 142 617 0 0,92-238-842 0 0,1 0-1 0 0,1 1 1 0 0,0-1-1 0 0,2 1 1 0 0,0 0-1 0 0,1 0 1 0 0,0 0-1 0 0,3 16-20 0 0,0-30 22 0 0,0-1-1 0 0,1 1 1 0 0,0-1 0 0 0,-1 0-1 0 0,1 0 1 0 0,0 0-1 0 0,1 0 1 0 0,-1-1 0 0 0,0 1-1 0 0,1-1 1 0 0,0 0-1 0 0,-1 0 1 0 0,1 0-1 0 0,0 0 1 0 0,0-1 0 0 0,0 0-1 0 0,0 0 1 0 0,0 0-1 0 0,0 0 1 0 0,0 0 0 0 0,0-1-1 0 0,1 0 1 0 0,-1 0-1 0 0,0 0 1 0 0,0 0 0 0 0,0-1-1 0 0,3 0-21 0 0,98 1 446 0 0,-77-7-498 0 0,-5-19-2651 0 0,-24 13-2150 0 0,-5 2-4296 0 0,2 9-2478 0 0</inkml:trace>
  <inkml:trace contextRef="#ctx0" brushRef="#br0" timeOffset="2697.429">1278 273 6993 0 0,'0'0'3487'0'0,"0"0"-980"0"0,0 0-404 0 0,0 0-88 0 0,0 0-105 0 0,0 0-282 0 0,0 0-346 0 0,0 0-358 0 0,0 0-248 0 0,0 0-88 0 0,0 0-58 0 0,0 0-32 0 0,0 0-42 0 0,14-4-53 0 0,114-21 468 0 0,57 27-712 0 0,-106 10-5368 0 0,-64-9-2605 0 0,-4-2-4825 0 0</inkml:trace>
</inkml:ink>
</file>

<file path=ppt/ink/ink25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6:40.5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9 100 4801 0 0,'0'0'2281'0'0,"0"0"-482"0"0,0 0-224 0 0,0 0 85 0 0,0 0 148 0 0,0 0-26 0 0,0 0-208 0 0,0 0-367 0 0,0 0-350 0 0,0 0-234 0 0,0 0-162 0 0,0 0-73 0 0,0 16 929 0 0,-6 428 1593 0 0,6-329-2562 0 0,6-128 2146 0 0,-14-204-1976 0 0,15 157-488 0 0,3 1 0 0 0,3 0 0 0 0,2 1 0 0 0,2 1 0 0 0,20-41-30 0 0,-37 95 1 0 0,0 1 0 0 0,1-1 0 0 0,-1 1 0 0 0,1-1 0 0 0,0 1 0 0 0,0 0 0 0 0,0-1-1 0 0,0 1 1 0 0,0 0 0 0 0,0 0 0 0 0,1 0 0 0 0,-1 0 0 0 0,1 0 0 0 0,-1 0 0 0 0,1 0 0 0 0,0 0 0 0 0,0 1 0 0 0,0-1 0 0 0,0 0 0 0 0,0 1 0 0 0,0 0 0 0 0,0 0 0 0 0,0-1 0 0 0,1 1 0 0 0,-1 1 0 0 0,0-1 0 0 0,1 0 0 0 0,-1 0 0 0 0,1 1 0 0 0,-1-1 0 0 0,1 1 0 0 0,-1 0 0 0 0,1 0 0 0 0,-1 0-1 0 0,1 0 1 0 0,-1 0-1 0 0,8 10 2 0 0,-1 0 0 0 0,0 0 0 0 0,0 1-1 0 0,-1 0 1 0 0,-1 0 0 0 0,0 1 0 0 0,-1-1-1 0 0,0 2 1 0 0,0-1 0 0 0,-1 1 0 0 0,-1 0-1 0 0,0 0 1 0 0,-1 2-2 0 0,16 40-2087 0 0,-15-47-678 0 0,-1-5 122 0 0,-1 1-4580 0 0,-2 0-5181 0 0</inkml:trace>
  <inkml:trace contextRef="#ctx0" brushRef="#br0" timeOffset="423.484">438 579 8290 0 0,'0'0'2116'0'0,"0"0"-339"0"0,0 0-98 0 0,0 0-10 0 0,0 0-82 0 0,0 0-149 0 0,0 0-251 0 0,0 0-230 0 0,0 0-188 0 0,0 0-139 0 0,0 0-68 0 0,0 0-42 0 0,0 0-15 0 0,-20 8-39 0 0,-63 29-69 0 0,80-37-356 0 0,1 1 0 0 0,-1 0 0 0 0,0 0 0 0 0,1 0 0 0 0,-1 1 0 0 0,1-1 0 0 0,0 1 0 0 0,-1-1 0 0 0,1 1 0 0 0,0 0 0 0 0,0 0 0 0 0,0 0 0 0 0,0 0 0 0 0,0 0 0 0 0,0 0 0 0 0,1 0 0 0 0,-1 1 0 0 0,1-1 0 0 0,0 1 0 0 0,-1-1 0 0 0,1 2-41 0 0,-4 7 185 0 0,4-8-152 0 0,-1-1 1 0 0,1 1-1 0 0,0-1 1 0 0,0 1-1 0 0,0-1 1 0 0,0 1-1 0 0,1 0 1 0 0,-1-1 0 0 0,1 1-1 0 0,-1 0 1 0 0,1 0-1 0 0,0 0 1 0 0,0-1-1 0 0,0 1 1 0 0,0 0-1 0 0,1 0 1 0 0,-1 0-1 0 0,1-1 1 0 0,0 1-1 0 0,0 0 1 0 0,0-1-1 0 0,0 1 1 0 0,0-1-1 0 0,0 1 1 0 0,1-1-1 0 0,-1 1 1 0 0,1-1 0 0 0,0 0-1 0 0,-1 0 1 0 0,1 0-1 0 0,0 0 1 0 0,0 0-1 0 0,1 0 1 0 0,-1-1-1 0 0,0 1 1 0 0,0-1-1 0 0,1 1 1 0 0,-1-1-1 0 0,1 0 1 0 0,0 0-1 0 0,-1 0 1 0 0,1 0-1 0 0,0 0 1 0 0,-1-1-1 0 0,1 1 1 0 0,0-1 0 0 0,0 0-1 0 0,-1 0 1 0 0,1 0-1 0 0,2 0-33 0 0,17 0 165 0 0,-13 1-191 0 0,-1 0 0 0 0,0 0 0 0 0,0-1 0 0 0,0-1 0 0 0,1 0 0 0 0,-1 0 0 0 0,0 0-1 0 0,0-1 1 0 0,0 0 0 0 0,0 0 0 0 0,-1-1 0 0 0,1 0 0 0 0,-1-1 0 0 0,1 0-1 0 0,0-1 27 0 0,8-14-2074 0 0,-10 5-6090 0 0,-5 7-3929 0 0</inkml:trace>
</inkml:ink>
</file>

<file path=ppt/ink/ink25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6:42.5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3 340 568 0 0,'0'0'1298'0'0,"0"0"118"0"0,0 0 278 0 0,0 0 357 0 0,0 0 288 0 0,0 0-8 0 0,0 0-278 0 0,0 0-445 0 0,0 0-474 0 0,0 0-337 0 0,0 0-173 0 0,0 0-74 0 0,0 0-45 0 0,-2 1-65 0 0,125-2 4517 0 0,356-3-2312 0 0,-448 8-2523 0 0,-30-4-96 0 0,-1 0 2 0 0,0 0 25 0 0,0 0 43 0 0,0 0 15 0 0,0 0 6 0 0,0 0 18 0 0,0 0-11 0 0,0 0-3 0 0,0 0 2 0 0,0 0-22 0 0,0 0-27 0 0,0 0 2 0 0,0 0-6 0 0,0 0-4 0 0,0 0 19 0 0,0 0-10 0 0,0 0-10 0 0,0 0-1 0 0,0 0 1 0 0,0 0-2 0 0,0 0-27 0 0,0 0 6 0 0,0 0-10 0 0,0 0-2 0 0,0 0 37 0 0,0 0-24 0 0,0 0-3 0 0,0 0 1 0 0,-10-15 34 0 0,-95-98-159 0 0,82 86-51 0 0,-3-4-494 0 0,12 8-7304 0 0,13 22-4112 0 0</inkml:trace>
  <inkml:trace contextRef="#ctx0" brushRef="#br0" timeOffset="779.15">217 20 0 0 0,'0'0'991'0'0,"0"0"146"0"0,0 0 164 0 0,0 0 196 0 0,0 0 144 0 0,0 0-41 0 0,0 0-154 0 0,0 0-206 0 0,0 0-164 0 0,0 0-73 0 0,0 0-49 0 0,0 0-82 0 0,0 0-124 0 0,-4 0-141 0 0,1 0-473 0 0,1 0-1 0 0,-1 1 1 0 0,1-1 0 0 0,0 1 0 0 0,-1 0-1 0 0,1 0 1 0 0,0 0 0 0 0,0 0 0 0 0,0 0 0 0 0,-1 0-1 0 0,1 1 1 0 0,0-1 0 0 0,0 1 0 0 0,1-1-1 0 0,-1 1 1 0 0,0 0 0 0 0,1 0 0 0 0,-1 0-1 0 0,1-1 1 0 0,-1 2 0 0 0,1-1 0 0 0,0 0 0 0 0,0 0-1 0 0,0 0 1 0 0,0 0 0 0 0,0 2-134 0 0,-1-1 64 0 0,1-1 0 0 0,0 0 0 0 0,0 0-1 0 0,0 1 1 0 0,1-1 0 0 0,-1 1 0 0 0,1-1 0 0 0,-1 1 0 0 0,1-1 0 0 0,0 1 0 0 0,0-1 0 0 0,0 1 0 0 0,0-1-1 0 0,0 1 1 0 0,1-1 0 0 0,-1 1 0 0 0,1-1 0 0 0,-1 1 0 0 0,1-1 0 0 0,0 1 0 0 0,0-1 0 0 0,0 0 0 0 0,1 0 0 0 0,-1 1-1 0 0,0-1 1 0 0,1 0 0 0 0,-1 0 0 0 0,1 0 0 0 0,0-1 0 0 0,0 1 0 0 0,0 0 0 0 0,-1-1 0 0 0,2 1 0 0 0,-1-1-1 0 0,0 1 1 0 0,1-1-64 0 0,0 1 87 0 0,0-1 0 0 0,0 0-1 0 0,1 0 1 0 0,-1 0 0 0 0,0-1-1 0 0,0 1 1 0 0,1-1 0 0 0,-1 0-1 0 0,1 0 1 0 0,-1 0 0 0 0,0 0-1 0 0,1-1 1 0 0,-1 1 0 0 0,0-1-1 0 0,1 0 1 0 0,-1 0 0 0 0,0 0-1 0 0,0 0 1 0 0,0-1-1 0 0,0 1 1 0 0,0-1 0 0 0,0 1-1 0 0,0-1 1 0 0,-1 0 0 0 0,1-1-1 0 0,0 1 1 0 0,-1 0 0 0 0,0-1-1 0 0,0 1 1 0 0,0-1 0 0 0,0 0-1 0 0,0 1 1 0 0,0-1 0 0 0,0 0-1 0 0,-1 0 1 0 0,0 0 0 0 0,1-1-1 0 0,-1 1 1 0 0,-1 0 0 0 0,1 0-1 0 0,0-1 1 0 0,-1 1 0 0 0,1 0-1 0 0,-1-1 1 0 0,0 1 0 0 0,0 0-1 0 0,-1-4-86 0 0,1 4-1 0 0,-1 1 1 0 0,1-1-1 0 0,-1 0 0 0 0,0 0 0 0 0,0 1 0 0 0,0-1 0 0 0,0 0 0 0 0,0 1 0 0 0,0-1 1 0 0,-1 1-1 0 0,0-1 0 0 0,1 1 0 0 0,-1 0 0 0 0,0 0 0 0 0,0 0 0 0 0,0 0 1 0 0,0 0-1 0 0,0 0 0 0 0,-1 0 0 0 0,1 1 0 0 0,0-1 0 0 0,-1 1 0 0 0,0 0 1 0 0,1 0-1 0 0,-1-1 0 0 0,0 2 0 0 0,1-1 0 0 0,-1 0 0 0 0,0 1 0 0 0,0-1 1 0 0,0 1-1 0 0,1 0 0 0 0,-1 0 0 0 0,0 0 0 0 0,0 0 0 0 0,0 0 0 0 0,0 1 1 0 0,1-1-1 0 0,-1 1 0 0 0,0 0 0 0 0,0 0 0 0 0,-1 0 1 0 0,0 2-8 0 0,-1-1 1 0 0,1 1-1 0 0,0 0 0 0 0,0 0 0 0 0,0 1 0 0 0,1-1 0 0 0,-1 1 1 0 0,1 0-1 0 0,0 0 0 0 0,0 0 0 0 0,0 0 0 0 0,0 0 0 0 0,1 1 1 0 0,-1-1-1 0 0,1 1 0 0 0,0-1 0 0 0,1 1 0 0 0,-1 0 0 0 0,1 0 1 0 0,0 0-1 0 0,0 0 0 0 0,1 0 0 0 0,-1 0 8 0 0,2-3 25 0 0,0-1 0 0 0,0 0-1 0 0,0 0 1 0 0,0 0 0 0 0,0 0 0 0 0,0 0-1 0 0,0 0 1 0 0,0 0 0 0 0,0 0-1 0 0,1 0 1 0 0,-1-1 0 0 0,0 1 0 0 0,1 0-1 0 0,-1-1 1 0 0,0 1 0 0 0,1-1 0 0 0,-1 0-1 0 0,0 1 1 0 0,1-1 0 0 0,-1 0-1 0 0,1 0 1 0 0,-1 0 0 0 0,1 0 0 0 0,-1 0-1 0 0,1 0 1 0 0,-1 0 0 0 0,0 0 0 0 0,1-1-1 0 0,-1 1 1 0 0,1-1 0 0 0,-1 1 0 0 0,0-1-1 0 0,1 1 1 0 0,-1-1 0 0 0,1 0-25 0 0,5-4 176 0 0,-4 4-129 0 0,0-1 1 0 0,0 1-1 0 0,-1-1 1 0 0,1 1-1 0 0,-1-1 1 0 0,1 0-1 0 0,-1 0 1 0 0,0 0-1 0 0,0 0 1 0 0,0 0-1 0 0,0-1 1 0 0,0 1-1 0 0,0-1 1 0 0,-1 1-1 0 0,1-1 1 0 0,-1 0-1 0 0,1 1 1 0 0,-1-1-1 0 0,0 0 1 0 0,0 0-1 0 0,-1 0 1 0 0,1 0-1 0 0,0 0 1 0 0,-1-2-48 0 0,0 4 39 0 0,0 1-26 0 0,0 0-41 0 0,0 0-31 0 0,-9 19-1593 0 0,4-5-125 0 0,4-3-5677 0 0,1-3-4741 0 0</inkml:trace>
</inkml:ink>
</file>

<file path=ppt/ink/ink25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0:29.1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1 850 10226 0 0,'0'0'3756'0'0,"0"0"-2348"0"0,0 0-509 0 0,0 0 193 0 0,0 0 175 0 0,33-8 35 0 0,103-25-91 0 0,-108 29-724 0 0,-1-2 1 0 0,0-1 0 0 0,0-1-1 0 0,0-2 1 0 0,-1 0 0 0 0,-1-2 0 0 0,0 0-1 0 0,0-2 1 0 0,-1-1 0 0 0,-1-1 0 0 0,6-6-488 0 0,30-33 258 0 0,-2-3 0 0 0,-3-1 1 0 0,-2-4-1 0 0,-3-1 0 0 0,26-48-258 0 0,-7 13 73 0 0,-53 78-47 0 0,-6 6-16 0 0,0 1-1 0 0,1 1 1 0 0,0-1 0 0 0,2 2 0 0 0,-1-1 0 0 0,1 2 0 0 0,1 0-1 0 0,0 0 1 0 0,1 1 0 0 0,5-3-10 0 0,-17 12-1 0 0,0 0 0 0 0,-1 1 0 0 0,1-1 0 0 0,0 1 0 0 0,0-1 0 0 0,-1 1-1 0 0,1 0 1 0 0,0 0 0 0 0,0 0 0 0 0,0 0 0 0 0,-1 0 0 0 0,1 0 0 0 0,0 0 0 0 0,0 1 0 0 0,0-1 0 0 0,-1 1 0 0 0,1-1 0 0 0,0 1 0 0 0,-1 0-1 0 0,1-1 1 0 0,0 1 0 0 0,-1 0 0 0 0,1 0 0 0 0,-1 0 0 0 0,1 0 0 0 0,-1 1 0 0 0,0-1 0 0 0,1 0 0 0 0,-1 1 0 0 0,0-1 0 0 0,0 0-1 0 0,0 1 1 0 0,0 0 0 0 0,0-1 0 0 0,0 1 0 0 0,-1-1 0 0 0,1 1 0 0 0,0 0 0 0 0,-1 0 0 0 0,1-1 0 0 0,-1 1 0 0 0,0 0 1 0 0,17 80 105 0 0,-12-44-87 0 0,-2 0-1 0 0,-1 0 1 0 0,-2-1 0 0 0,-1 1 0 0 0,-2 0-1 0 0,-2-1 1 0 0,-2 1 0 0 0,-1-1-1 0 0,-1-1 1 0 0,-3 1 0 0 0,0-2 0 0 0,-3 0-1 0 0,-1 0 1 0 0,-1-2 0 0 0,-2 0-1 0 0,-1-1 1 0 0,-2-1 0 0 0,-1-1 0 0 0,-1-1-1 0 0,-1-1 1 0 0,-8 5-18 0 0,26-27-80 0 0,0-1 0 0 0,-1-1 1 0 0,1 1-1 0 0,-1-1 0 0 0,0-1 0 0 0,0 1 0 0 0,0-1 0 0 0,0-1 0 0 0,0 1 1 0 0,-1-1-1 0 0,1-1 0 0 0,-1 0 0 0 0,0 0 0 0 0,1-1 0 0 0,-1 0 0 0 0,0 0 1 0 0,1-1-1 0 0,-1 0 0 0 0,1 0 0 0 0,-1-1 0 0 0,1 0 0 0 0,-1-1 0 0 0,1 0 1 0 0,0 0-1 0 0,0-1 0 0 0,1 0 0 0 0,-1 0 0 0 0,1-1 0 0 0,-1 0 80 0 0,-33-32-5183 0 0,9-10-4444 0 0,29 39-1693 0 0</inkml:trace>
  <inkml:trace contextRef="#ctx0" brushRef="#br0" timeOffset="280.137">1457 545 12203 0 0,'0'0'2608'0'0,"0"0"-859"0"0,0 0-436 0 0,0 0-55 0 0,0 0-110 0 0,0 0-242 0 0,0 0-264 0 0,0 0-232 0 0,-10 33-142 0 0,-25 106-49 0 0,33-137-210 0 0,1 1 0 0 0,0-1 0 0 0,1 0 0 0 0,-1 0 0 0 0,0 1 0 0 0,1-1 0 0 0,-1 0 1 0 0,1 1-1 0 0,0-1 0 0 0,0 1 0 0 0,0-1 0 0 0,0 0 0 0 0,0 1 0 0 0,0-1 1 0 0,1 1-1 0 0,-1-1 0 0 0,1 0 0 0 0,0 1 0 0 0,0-1 0 0 0,0 0 0 0 0,0 0 1 0 0,0 0-1 0 0,0 0 0 0 0,0 0 0 0 0,1 0 0 0 0,-1 0 0 0 0,1 0 0 0 0,-1 0 0 0 0,2 1-9 0 0,4 3 48 0 0,0 0 44 0 0,0 0 1 0 0,1-1-1 0 0,0 0 1 0 0,0 0-1 0 0,0-1 1 0 0,1 0-1 0 0,-1 0 1 0 0,1-1-1 0 0,0 0 1 0 0,0-1-1 0 0,1 1 1 0 0,-1-2-1 0 0,0 0 1 0 0,0 0-1 0 0,1 0 1 0 0,-1-1 0 0 0,1-1-1 0 0,-1 1 1 0 0,0-2-1 0 0,1 1 1 0 0,-1-1-1 0 0,0-1 1 0 0,0 1-1 0 0,0-2 1 0 0,-1 1-1 0 0,1-1 1 0 0,-1 0-1 0 0,0-1 1 0 0,1 0-93 0 0,1-2 185 0 0,-1-1 1 0 0,0 0 0 0 0,-1 0-1 0 0,1 0 1 0 0,-1-1 0 0 0,-1 0-1 0 0,0-1 1 0 0,0 0 0 0 0,-1 0-1 0 0,0 0 1 0 0,-1-1 0 0 0,3-7-186 0 0,-6 13 44 0 0,-1 0 1 0 0,1-1 0 0 0,-1 1 0 0 0,0 0 0 0 0,0-1 0 0 0,0 0-1 0 0,-1 1 1 0 0,0-1 0 0 0,0 1 0 0 0,-1-1 0 0 0,1 1 0 0 0,-1-1-1 0 0,0 1 1 0 0,-1-1 0 0 0,1 1 0 0 0,-1 0 0 0 0,0 0-1 0 0,-1 0 1 0 0,1 0 0 0 0,-1 0 0 0 0,0 0 0 0 0,0 0 0 0 0,0 1-1 0 0,-1 0 1 0 0,0-1 0 0 0,1 2 0 0 0,-5-5-45 0 0,-4-1-109 0 0,0 0-1 0 0,0 1 1 0 0,-1 0 0 0 0,0 0-1 0 0,0 2 1 0 0,-1-1 0 0 0,0 2 0 0 0,0 0-1 0 0,0 1 1 0 0,-1 0 0 0 0,1 1 0 0 0,-1 0-1 0 0,0 2 1 0 0,0 0 0 0 0,0 0-1 0 0,0 1 1 0 0,0 1 0 0 0,0 1 109 0 0,-23 12-5343 0 0,34-12 3626 0 0,-8 2-10651 0 0</inkml:trace>
</inkml:ink>
</file>

<file path=ppt/ink/ink25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0:33.6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7954 0 0,'0'0'3276'0'0,"0"0"-611"0"0,0 0-401 0 0,0 0-315 0 0,0 0-329 0 0,0 0-324 0 0,0 0-337 0 0,0 0-256 0 0,0 0-93 0 0,0 0 31 0 0,0 0 33 0 0,0 0 32 0 0,0 0 20 0 0,5 3-83 0 0,52 13 1160 0 0,227-20 853 0 0,-257 0-2561 0 0,-26 4-88 0 0,-1 0-5 0 0,0 0-19 0 0,0 0-4 0 0,0 0-15 0 0,0 0-7 0 0,0 0-16 0 0,0 0-29 0 0,0 0-38 0 0,0 0-72 0 0,-24 2-10394 0 0,21-1 5793 0 0,-2 0-7350 0 0</inkml:trace>
</inkml:ink>
</file>

<file path=ppt/ink/ink25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0:33.9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14499 0 0,'0'0'2195'0'0,"0"0"-777"0"0,0 0-254 0 0,0 0 60 0 0,0 0 77 0 0,0 0-53 0 0,0 0-244 0 0,0 0-198 0 0,0 0-118 0 0,0 0-69 0 0,0 0-59 0 0,0 0-82 0 0,0 0-65 0 0,26 4-76 0 0,83 10-69 0 0,-2-20 239 0 0,-35 6-1643 0 0,-42 0-6992 0 0,-21 0-4207 0 0</inkml:trace>
</inkml:ink>
</file>

<file path=ppt/ink/ink25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0:35.0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23 14283 0 0,'0'0'1422'0'0,"0"0"-495"0"0,0 0 37 0 0,0 0 269 0 0,0 0 120 0 0,0 0-54 0 0,0 0-231 0 0,0 0-259 0 0,0 0-162 0 0,33-3-140 0 0,100-10-122 0 0,-20 7 494 0 0,-111 6-866 0 0,-1 0 0 0 0,0 0 1 0 0,1 0-1 0 0,-1 0 0 0 0,1 0 0 0 0,-1 0 0 0 0,1 0 0 0 0,-1 1 0 0 0,0-1 1 0 0,1 0-1 0 0,-1 1 0 0 0,0-1 0 0 0,1 1 0 0 0,-1 0 0 0 0,0-1 0 0 0,0 1 0 0 0,0 0 1 0 0,1 0-1 0 0,-1 0 0 0 0,0 0 0 0 0,0 0 0 0 0,0 0 0 0 0,0 0 0 0 0,-1 0 1 0 0,1 0-1 0 0,0 0 0 0 0,0 1 0 0 0,-1-1 0 0 0,1 0 0 0 0,-1 0 0 0 0,1 1 0 0 0,-1-1 1 0 0,1 0-1 0 0,-1 1 0 0 0,0-1 0 0 0,1 1 0 0 0,-1-1 0 0 0,0 0 0 0 0,0 1 1 0 0,0-1-1 0 0,0 1 0 0 0,-1-1 0 0 0,1 1 0 0 0,0-1 0 0 0,-1 1-13 0 0,-27 59 480 0 0,-60 28-167 0 0,61-65-216 0 0,1 2 1 0 0,1 1-1 0 0,1 1 1 0 0,1 1-1 0 0,-15 27-97 0 0,36-54 20 0 0,1-1 0 0 0,-1 1 0 0 0,1-1 0 0 0,-1 1 0 0 0,1 0 0 0 0,0 0 0 0 0,0 0 0 0 0,0 0 0 0 0,0 0 0 0 0,0 0 0 0 0,0 0 0 0 0,0 0 0 0 0,0 0 0 0 0,1 0 0 0 0,-1 0 0 0 0,1 0 0 0 0,0 0 0 0 0,0 1 0 0 0,0-1 0 0 0,0 0 0 0 0,0 0 0 0 0,0 0 0 0 0,0 0 0 0 0,1 1 0 0 0,-1-1 0 0 0,1 0 0 0 0,0 0 0 0 0,-1 0 0 0 0,1 0 0 0 0,0 0 0 0 0,0 0 0 0 0,0 0 0 0 0,1 0 0 0 0,-1-1 0 0 0,0 1 0 0 0,1 0 0 0 0,-1-1 0 0 0,1 1 0 0 0,-1-1 0 0 0,1 1 0 0 0,0-1 0 0 0,0 0 0 0 0,-1 1 0 0 0,1-1 0 0 0,0 0 0 0 0,0 0 0 0 0,0-1 0 0 0,0 1 0 0 0,1 0 0 0 0,-1-1 0 0 0,0 1 0 0 0,0-1 0 0 0,0 0 0 0 0,0 0 0 0 0,1 0 0 0 0,-1 0 0 0 0,0 0-20 0 0,87-14 474 0 0,43-48-398 0 0,-107 43-3925 0 0,-4-3-4013 0 0,-15 18-4995 0 0</inkml:trace>
</inkml:ink>
</file>

<file path=ppt/ink/ink25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0:34.4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244 58 1672 0 0,'0'0'2736'0'0,"0"0"-651"0"0,0 0-132 0 0,0 0 197 0 0,0 0 125 0 0,0 0-105 0 0,0 0-273 0 0,0 0-288 0 0,0 0-241 0 0,0 0-169 0 0,0 0-156 0 0,0 0-139 0 0,0 0-108 0 0,10-11-112 0 0,29-35-89 0 0,-38 46-544 0 0,-1 0 1 0 0,1 0-1 0 0,0 0 0 0 0,0 1 0 0 0,-1-1 1 0 0,1 0-1 0 0,0 1 0 0 0,-1-1 0 0 0,1 0 1 0 0,-1 1-1 0 0,1-1 0 0 0,0 1 0 0 0,-1-1 1 0 0,1 1-1 0 0,-1-1 0 0 0,1 1 1 0 0,-1 0-1 0 0,1-1 0 0 0,-1 1 0 0 0,0 0 1 0 0,1-1-1 0 0,-1 1 0 0 0,0 0 0 0 0,1-1 1 0 0,-1 1-1 0 0,0 0 0 0 0,0 0 0 0 0,0-1 1 0 0,0 1-1 0 0,0 0 0 0 0,0 0 0 0 0,0-1 1 0 0,0 1-1 0 0,0 0 0 0 0,0 0 1 0 0,0-1-1 0 0,0 1 0 0 0,0 0 0 0 0,-1-1 1 0 0,1 1-1 0 0,0 0 0 0 0,0 0 0 0 0,-1-1 1 0 0,1 1-1 0 0,-1 0 0 0 0,1-1 0 0 0,-1 1 1 0 0,1-1-52 0 0,0 4 225 0 0,-13 268 1490 0 0,5-166-1778 0 0,4-89-715 0 0,2-14-3030 0 0,1-11-4986 0 0,1 4-2875 0 0</inkml:trace>
  <inkml:trace contextRef="#ctx0" brushRef="#br0" timeOffset="241.965">1 382 11506 0 0,'0'0'2633'0'0,"0"0"-1167"0"0,0 0-425 0 0,0 0 174 0 0,0 0 249 0 0,0 0 55 0 0,0 0-176 0 0,0 0-296 0 0,0 0-223 0 0,0 0-162 0 0,36 2-118 0 0,113 1-60 0 0,-47-11 223 0 0,98 0-290 0 0,-162 20-2182 0 0,-34-4-2393 0 0,-3 1-3518 0 0,-1-5-4733 0 0</inkml:trace>
</inkml:ink>
</file>

<file path=ppt/ink/ink2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4:23.1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1 4817 0 0,'0'0'3351'0'0,"0"0"-651"0"0,0 0-443 0 0,0 0-155 0 0,0 0-195 0 0,0 0-317 0 0,0 0-403 0 0,0 0-354 0 0,0 0-240 0 0,0 0-189 0 0,0 0-64 0 0,0 0 9 0 0,0 0 19 0 0,0 6 47 0 0,-2 6-229 0 0,1 0-1 0 0,1 0 1 0 0,0-1-1 0 0,1 1 1 0 0,1 0 0 0 0,-1 0-1 0 0,2 0 1 0 0,-1-1-1 0 0,2 1 1 0 0,0-1 0 0 0,0 0-1 0 0,3 5-185 0 0,-3-11 62 0 0,-1 0-1 0 0,1 0 1 0 0,0-1-1 0 0,0 1 1 0 0,0-1 0 0 0,1 0-1 0 0,0 0 1 0 0,-1-1-1 0 0,1 0 1 0 0,1 1 0 0 0,-1-2-1 0 0,0 1 1 0 0,1 0-1 0 0,-1-1 1 0 0,1 0-1 0 0,0-1 1 0 0,-1 1 0 0 0,1-1-1 0 0,0 0 1 0 0,0-1-1 0 0,0 1 1 0 0,0-1-1 0 0,0 0 1 0 0,0-1 0 0 0,0 1-1 0 0,0-1 1 0 0,0 0-1 0 0,0-1 1 0 0,0 1 0 0 0,-1-1-1 0 0,1 0 1 0 0,-1-1-1 0 0,1 0 1 0 0,3-2-62 0 0,3-3 73 0 0,0 0 0 0 0,-1-1 0 0 0,0 0 0 0 0,0-1 0 0 0,-1-1 0 0 0,0 1 0 0 0,-1-2 1 0 0,0 1-1 0 0,-1-1 0 0 0,6-11-73 0 0,25-32 77 0 0,-38 54-72 0 0,0 1 14 0 0,-1 23-283 0 0,0-16 267 0 0,0 0-1 0 0,0 0 1 0 0,1 0 0 0 0,0-1-1 0 0,0 1 1 0 0,0 0-1 0 0,1 0 1 0 0,0-1 0 0 0,1 1-1 0 0,-1-1 1 0 0,1 1 0 0 0,0-1-1 0 0,1 0 1 0 0,0 0-1 0 0,0-1 1 0 0,0 1 0 0 0,0-1-1 0 0,1 0 1 0 0,0 0 0 0 0,0 0-1 0 0,0-1 1 0 0,1 1-1 0 0,0-1 1 0 0,-1-1 0 0 0,1 1-1 0 0,1-1 1 0 0,-1 0 0 0 0,0-1-1 0 0,1 1 1 0 0,-1-1-1 0 0,1 0 1 0 0,6 0-3 0 0,-4-2 77 0 0,0-1 1 0 0,0-1-1 0 0,0 0 0 0 0,-1 0 1 0 0,1 0-1 0 0,-1-1 0 0 0,1-1 1 0 0,-1 1-1 0 0,0-1 1 0 0,-1-1-1 0 0,1 1 0 0 0,-1-1 1 0 0,1-1-1 0 0,-2 1 0 0 0,1-1 1 0 0,-1 0-1 0 0,1-1 0 0 0,-2 0 1 0 0,1 0-1 0 0,-1 0 0 0 0,0 0 1 0 0,0-1-1 0 0,-1 0 0 0 0,0 0 1 0 0,-1 0-1 0 0,0 0 0 0 0,0-1 1 0 0,0 1-1 0 0,0-8-77 0 0,-3 1-1285 0 0,-10 37-6182 0 0,6-12 903 0 0,2-2-6229 0 0</inkml:trace>
</inkml:ink>
</file>

<file path=ppt/ink/ink25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0:32.3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140 168 408 0 0,'0'0'2170'0'0,"0"0"-455"0"0,0 0 3 0 0,0 0 234 0 0,0 0 238 0 0,0 0 1 0 0,0 0-232 0 0,0 0-337 0 0,0 0-315 0 0,0 0-223 0 0,0 0-153 0 0,-2-4-130 0 0,-9-14-107 0 0,-4 49 2284 0 0,11-1-2778 0 0,-11 92 455 0 0,-5 0 1 0 0,-18 51-656 0 0,4-59 381 0 0,33-113-266 0 0,1-1 56 0 0,0 0 63 0 0,14-57 940 0 0,104-214-944 0 0,-67 168-164 0 0,-33 66-77 0 0,-10 16 30 0 0,2-1-1 0 0,0 2 0 0 0,2 0 1 0 0,0 0-1 0 0,1 1 1 0 0,15-17-19 0 0,-16 62-119 0 0,-2 171 527 0 0,-11-133-408 0 0,-4 116 123 0 0,18-129-123 0 0,12-69 61 0 0,257-418 154 0 0,-231 365-134 0 0,-43 108-173 0 0,12 125 476 0 0,33 202 359 0 0,-38-309-680 0 0,-9-51-441 0 0,-2-19-128 0 0,12-34-2526 0 0,-5 11-6033 0 0,-5 29-2666 0 0</inkml:trace>
  <inkml:trace contextRef="#ctx0" brushRef="#br0" timeOffset="485.618">1017 116 10426 0 0,'0'0'1495'0'0,"0"0"-251"0"0,0 0 10 0 0,0 0 166 0 0,0 0 122 0 0,0 0-120 0 0,0 0-293 0 0,0 0-242 0 0,0 0-155 0 0,0 0-82 0 0,0 0-49 0 0,0 0-90 0 0,5 30-78 0 0,15 94-66 0 0,35 57 1037 0 0,1 47-719 0 0,-25-308 896 0 0,40-64-1358 0 0,-47 96-180 0 0,-2-2-1 0 0,-2 0 1 0 0,-3-1-1 0 0,-1-1 1 0 0,-1-10-43 0 0,-1-80-3351 0 0,-14 151 1091 0 0,0-1-2706 0 0,0-1-6715 0 0</inkml:trace>
  <inkml:trace contextRef="#ctx0" brushRef="#br0" timeOffset="863.984">1517 459 8722 0 0,'0'0'2415'0'0,"0"0"-655"0"0,0 0-154 0 0,0 0 169 0 0,0 0 22 0 0,0 0-202 0 0,0 0-393 0 0,0 0-417 0 0,0 0-265 0 0,0 0-95 0 0,0 0-26 0 0,0 0-8 0 0,0 0 33 0 0,0 5-19 0 0,-3 39 275 0 0,2-33-608 0 0,-1-1 1 0 0,1 1-1 0 0,1 0 1 0 0,0-1-1 0 0,0 1 1 0 0,1 0 0 0 0,1 0-1 0 0,0-1 1 0 0,0 1-1 0 0,1-1 1 0 0,2 7-73 0 0,-4-15 26 0 0,0 0 0 0 0,0 1 0 0 0,1-1 0 0 0,-1-1 1 0 0,0 1-1 0 0,1 0 0 0 0,-1 0 0 0 0,1 0 0 0 0,0-1 0 0 0,0 1 1 0 0,-1-1-1 0 0,1 1 0 0 0,0-1 0 0 0,0 0 0 0 0,0 0 0 0 0,0 0 1 0 0,0 0-1 0 0,1 0 0 0 0,-1 0 0 0 0,0-1 0 0 0,0 1 0 0 0,1-1 1 0 0,-1 1-1 0 0,0-1 0 0 0,1 0 0 0 0,-1 0 0 0 0,0 0 0 0 0,1 0 1 0 0,-1 0-1 0 0,0-1 0 0 0,1 1 0 0 0,-1-1 0 0 0,0 1 0 0 0,0-1 1 0 0,0 0-1 0 0,1 0 0 0 0,-1 0 0 0 0,1-1-26 0 0,61-63 1034 0 0,-58 55-976 0 0,-1 0-1 0 0,0 0 1 0 0,-1-1 0 0 0,0 0-1 0 0,-1 0 1 0 0,0 0-1 0 0,-1 0 1 0 0,0-1-1 0 0,-1 1 1 0 0,0-1 0 0 0,-1 1-1 0 0,0-9-57 0 0,-1 16-51 0 0,0-1 0 0 0,-1 1-1 0 0,1-1 1 0 0,-1 1 0 0 0,0 0 0 0 0,0-1-1 0 0,0 1 1 0 0,-1 0 0 0 0,1 0 0 0 0,-1 1-1 0 0,0-1 1 0 0,0 0 0 0 0,-1 1 0 0 0,1 0-1 0 0,-1 0 1 0 0,1 0 0 0 0,-1 0 0 0 0,0 0 0 0 0,0 1-1 0 0,0 0 1 0 0,0 0 0 0 0,-5-2 51 0 0,-36-6-8564 0 0,35 10-3562 0 0</inkml:trace>
</inkml:ink>
</file>

<file path=ppt/ink/ink25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0:36.7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1 502 2080 0 0,'0'0'2993'0'0,"0"0"-790"0"0,0 0-270 0 0,0 0 2 0 0,0 0-35 0 0,0 0-176 0 0,0 0-278 0 0,0 0-275 0 0,0 0-236 0 0,0 0-139 0 0,0 0-84 0 0,0 0-22 0 0,4-3-30 0 0,51-54 3537 0 0,22-46-2162 0 0,-9 12-1624 0 0,135-154 426 0 0,-203 244-835 0 0,0 1 0 0 0,1 0 1 0 0,-1 0-1 0 0,0 0 0 0 0,1-1 0 0 0,-1 1 0 0 0,1 0 0 0 0,-1 0 0 0 0,0 0 1 0 0,1 0-1 0 0,-1 0 0 0 0,1 0 0 0 0,-1 0 0 0 0,0 0 0 0 0,1 0 0 0 0,-1 0 1 0 0,1 0-1 0 0,-1 0 0 0 0,1 0 0 0 0,-1 0 0 0 0,0 0 0 0 0,1 0 1 0 0,-1 0-1 0 0,1 0 0 0 0,-1 1 0 0 0,0-1 0 0 0,1 0 0 0 0,-1 0 0 0 0,0 0 1 0 0,1 1-1 0 0,-1-1 0 0 0,0 0 0 0 0,1 1 0 0 0,-1-1 0 0 0,0 0 0 0 0,1 1 1 0 0,-1-1-1 0 0,0 0 0 0 0,0 1 0 0 0,0-1 0 0 0,1 0 0 0 0,-1 1 1 0 0,0-1-1 0 0,0 1 0 0 0,0-1 0 0 0,0 0 0 0 0,0 1 0 0 0,0-1 0 0 0,0 1 1 0 0,0-1-1 0 0,0 0 0 0 0,0 1 0 0 0,0-1 0 0 0,0 1 0 0 0,0-1 0 0 0,0 1 1 0 0,0-1-1 0 0,0 0 0 0 0,0 1 0 0 0,0-1 0 0 0,0 1 0 0 0,-1-1 0 0 0,1 0 1 0 0,0 1-1 0 0,0-1 0 0 0,-1 1-2 0 0,1 48 19 0 0,0-32 12 0 0,-21 240-5 0 0,27-177-81 0 0,-5-79 54 0 0,0-1 0 0 0,0 1 0 0 0,0-1 0 0 0,1 1 0 0 0,-1-1 0 0 0,0 0 0 0 0,0 1 1 0 0,1-1-1 0 0,-1 0 0 0 0,0 0 0 0 0,0 0 0 0 0,1 0 0 0 0,-1 0 0 0 0,0 0 0 0 0,0 0 0 0 0,1 0 0 0 0,-1 0 0 0 0,0-1 0 0 0,0 1 1 0 0,1-1-1 0 0,-1 1 0 0 0,0-1 0 0 0,0 1 0 0 0,0-1 0 0 0,0 0 0 0 0,0 1 0 0 0,0-1 0 0 0,0 0 0 0 0,0 0 0 0 0,0 0 0 0 0,0 0 1 0 0,0 0-1 0 0,0 0 0 0 0,-1 0 0 0 0,1 0 1 0 0,186-220-106 0 0,-55 56-71 0 0,-133 191 16 0 0,-69 142 262 0 0,27 17 131 0 0,43-101-221 0 0,0-83-23 0 0,0-1 13 0 0,0 0-22 0 0,0 0 3 0 0,0 0 8 0 0,0 0-6 0 0,0 0-8 0 0,0 0-6 0 0,0 0 2 0 0,0 0-9 0 0,0 0-2 0 0,0 0 3 0 0,11-22-381 0 0,-1 1-2728 0 0,-7 12-1465 0 0,1 1-6844 0 0,-3 5 2661 0 0</inkml:trace>
</inkml:ink>
</file>

<file path=ppt/ink/ink25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0:38.2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305 1 5857 0 0,'0'0'2179'0'0,"0"0"-137"0"0,0 0 13 0 0,0 0 0 0 0,0 0-145 0 0,0 0-304 0 0,0 0-305 0 0,0 0-228 0 0,0 0-145 0 0,0 0-89 0 0,0 0-60 0 0,0 0-74 0 0,0 0-70 0 0,-15 7-60 0 0,-46 25-61 0 0,10 18 1044 0 0,-7 66-250 0 0,41-74-1050 0 0,-1-2-154 0 0,1 1 0 0 0,2 1 0 0 0,2 0 0 0 0,1 1 0 0 0,3 0 0 0 0,1 1 0 0 0,3 0 0 0 0,1 0 0 0 0,2 1 0 0 0,2 1-104 0 0,46 86 281 0 0,-30-116 885 0 0,-14-20-1115 0 0,-2 4-69 0 0,0 0 6 0 0,0 0-1 0 0,0 0 4 0 0,0 1 2 0 0,1 2 6 0 0,18 22 11 0 0,-19-24-31 0 0,0-1-18 0 0,0 0-9 0 0,0 0-14 0 0,0 0-45 0 0,0 0-67 0 0,8-11-3983 0 0,-5 7-3095 0 0,-1 0-5256 0 0</inkml:trace>
  <inkml:trace contextRef="#ctx0" brushRef="#br0" timeOffset="887.06">515 303 7866 0 0,'0'0'2595'0'0,"0"0"-792"0"0,0 0-459 0 0,0 0-106 0 0,0 0-6 0 0,0 0-36 0 0,0 0-113 0 0,0 0-196 0 0,0 0-160 0 0,0 0-136 0 0,0 0-80 0 0,3 19-71 0 0,25 120 537 0 0,26 74 557 0 0,-34-106-1029 0 0,-20-107-453 0 0,13-7 784 0 0,61-114 561 0 0,-48 66-1191 0 0,-3-1 1 0 0,-2 0 0 0 0,-3-2 0 0 0,4-26-207 0 0,9-46-601 0 0,-28 127-1825 0 0,1 6-5179 0 0,-3-3-4619 0 0</inkml:trace>
  <inkml:trace contextRef="#ctx0" brushRef="#br0" timeOffset="1330.85">981 689 10946 0 0,'0'0'1814'0'0,"0"0"-362"0"0,0 0-65 0 0,0 0 84 0 0,0 0 0 0 0,0 0-166 0 0,0 0-267 0 0,0 0-263 0 0,0 0-165 0 0,0 0-98 0 0,0 0-55 0 0,0 0-41 0 0,0 0-40 0 0,-3-1-43 0 0,1 1-290 0 0,1 0 0 0 0,-1 0 1 0 0,0 0-1 0 0,1 0 0 0 0,-1 0 1 0 0,0 1-1 0 0,1-1 1 0 0,-1 1-1 0 0,0-1 0 0 0,1 1 1 0 0,-1-1-1 0 0,1 1 1 0 0,-1 0-1 0 0,1 0 0 0 0,-1 0 1 0 0,1 0-1 0 0,0 0 0 0 0,0 0 1 0 0,-1 0-1 0 0,1 0 1 0 0,0 0-1 0 0,0 1 0 0 0,0-1 1 0 0,0 0-1 0 0,0 1 1 0 0,0-1-1 0 0,0 1 0 0 0,1-1 1 0 0,-1 1-1 0 0,1-1 0 0 0,-1 1 1 0 0,0 1-44 0 0,-1-1 22 0 0,0-1 0 0 0,0 1 0 0 0,0 0 0 0 0,1 0 0 0 0,-1 0 0 0 0,0 1 0 0 0,1-1 0 0 0,0 0 0 0 0,-1 1 0 0 0,1-1 0 0 0,0 1 0 0 0,0-1 0 0 0,0 1 0 0 0,1-1 0 0 0,-1 1-1 0 0,1 0 1 0 0,-1-1 0 0 0,1 1 0 0 0,0 0 0 0 0,0-1 0 0 0,0 1 0 0 0,0 0 0 0 0,0-1 0 0 0,1 1 0 0 0,-1 0 0 0 0,1-1 0 0 0,0 1 0 0 0,0 0 0 0 0,0-1 0 0 0,0 1 0 0 0,0-1 0 0 0,1 0 0 0 0,-1 1 0 0 0,1-1 0 0 0,-1 0 0 0 0,1 0 0 0 0,0 0 0 0 0,0 0 0 0 0,0 0 0 0 0,0 0 0 0 0,0-1 0 0 0,0 1 0 0 0,0-1 0 0 0,1 1 0 0 0,-1-1 0 0 0,0 0 0 0 0,1 0 0 0 0,0 0-22 0 0,6 1-7 0 0,-1-1 1 0 0,1 0-1 0 0,0 0 1 0 0,-1-1-1 0 0,1-1 1 0 0,0 1-1 0 0,-1-1 1 0 0,1-1-1 0 0,0 1 1 0 0,-1-2-1 0 0,0 1 0 0 0,1-1 1 0 0,-1 0-1 0 0,0-1 1 0 0,-1 0-1 0 0,1 0 1 0 0,-1 0-1 0 0,2-2 7 0 0,0-1-645 0 0,2-3-2683 0 0,-4 1-5764 0 0,-3 5-3427 0 0</inkml:trace>
  <inkml:trace contextRef="#ctx0" brushRef="#br0" timeOffset="6168.058">1531 623 0 0 0,'0'0'333'0'0,"0"0"480"0"0,0 0 177 0 0,0 0 148 0 0,0 0 222 0 0,0 0 186 0 0,3-1 76 0 0,0-1-699 0 0,3-1-710 0 0,0 2 8731 0 0,-5 1-8206 0 0,-1 0-43 0 0,0 0-60 0 0,-17 58 4565 0 0,-44 17-4576 0 0,31-43-226 0 0,-44 37-366 0 0,54-53-1341 0 0,14-16-3553 0 0,4-7-6010 0 0,2 3 1711 0 0</inkml:trace>
  <inkml:trace contextRef="#ctx0" brushRef="#br0" timeOffset="6460.452">1320 645 2088 0 0,'0'0'3399'0'0,"0"0"-606"0"0,0 0-343 0 0,0 0-133 0 0,0 0-286 0 0,0 0-421 0 0,0 0-508 0 0,0 0-417 0 0,0 0-277 0 0,0 0-64 0 0,0 0 107 0 0,0 0 149 0 0,0 0 130 0 0,0 6 33 0 0,1 0-543 0 0,0-1 0 0 0,1 1-1 0 0,-1-1 1 0 0,1 1-1 0 0,0-1 1 0 0,0 0 0 0 0,1 0-1 0 0,0 0 1 0 0,0 0-1 0 0,0-1 1 0 0,0 1 0 0 0,1-1-1 0 0,-1 0 1 0 0,1 0-1 0 0,0 0 1 0 0,1 0 0 0 0,-1-1-1 0 0,3 2-219 0 0,59 29 1717 0 0,34 28-732 0 0,-84-16 117 0 0,-16-24-7726 0 0,0-13-818 0 0,0-9-4179 0 0</inkml:trace>
  <inkml:trace contextRef="#ctx0" brushRef="#br0" timeOffset="7057.74">1920 421 3225 0 0,'0'0'3866'0'0,"0"0"-1176"0"0,0 0-544 0 0,0 0-173 0 0,0 0-191 0 0,0 0-282 0 0,0 0-327 0 0,0 0-349 0 0,0 0-217 0 0,0 0-115 0 0,0 0-40 0 0,0 0 29 0 0,0 0 74 0 0,0 4 49 0 0,2 15-153 0 0,-1 0-1 0 0,0 1 1 0 0,-2-1 0 0 0,0 0-1 0 0,-1 1 1 0 0,-1-1-1 0 0,-1 0 1 0 0,-1-1 0 0 0,-3 8-451 0 0,5-18 42 0 0,-2 3-20 0 0,0 0 0 0 0,1 0-1 0 0,0 0 1 0 0,1 1 0 0 0,0-1 0 0 0,1 1 0 0 0,0 0-1 0 0,1 0 1 0 0,0 0 0 0 0,1 0 0 0 0,0-1 0 0 0,2 9-22 0 0,0-17 26 0 0,1 0 0 0 0,-1-1 0 0 0,1 1-1 0 0,0-1 1 0 0,0 1 0 0 0,0-1 0 0 0,0 0 0 0 0,0 0 0 0 0,1 0 0 0 0,-1 0 0 0 0,0-1 0 0 0,1 0 0 0 0,0 1 0 0 0,-1-1 0 0 0,1 0 0 0 0,0-1 0 0 0,-1 1 0 0 0,1-1 0 0 0,0 1 0 0 0,0-1 0 0 0,0 0-1 0 0,3-1-24 0 0,0 0 11 0 0,-1 0 0 0 0,1 0 0 0 0,0-1 1 0 0,0 1-1 0 0,0-2 0 0 0,-1 1 1 0 0,1-1-1 0 0,-1 0 0 0 0,0 0 1 0 0,0-1-1 0 0,0 0 0 0 0,0 0 1 0 0,0-1-13 0 0,0 1-107 0 0,6-20-2179 0 0,-10 13-1595 0 0,-1 2-4078 0 0,-1 6-3557 0 0</inkml:trace>
  <inkml:trace contextRef="#ctx0" brushRef="#br0" timeOffset="7600.41">1679 262 6273 0 0,'0'0'2249'0'0,"0"0"-169"0"0,0 0-69 0 0,0 0-44 0 0,0 0-249 0 0,0 0-352 0 0,0 0-281 0 0,0 0-215 0 0,0 0-122 0 0,0 0-77 0 0,0 0-47 0 0,0 0-41 0 0,0 0-44 0 0,3-5-38 0 0,93-96 2622 0 0,14-6-1960 0 0,-77 88-661 0 0,-32 19-460 0 0,-1 0-7 0 0,0 0-2 0 0,14 7 93 0 0,5 14 54 0 0,0 1 0 0 0,-2 1 0 0 0,-1 1 0 0 0,-1 0 0 0 0,6 14-180 0 0,-13-24 27 0 0,28 45 31 0 0,-27-59-3874 0 0,-5-3-6500 0 0,-2 3-2485 0 0</inkml:trace>
</inkml:ink>
</file>

<file path=ppt/ink/ink25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0:50.7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86 4121 0 0,'0'0'1915'0'0,"0"0"-257"0"0,0 0-98 0 0,0 0 28 0 0,0 0-58 0 0,0 0-211 0 0,0 0-267 0 0,0 0-217 0 0,0 0-146 0 0,0 0-56 0 0,0 0-8 0 0,5-4 9 0 0,15-14 12 0 0,48 0 3701 0 0,-47 17-3691 0 0,197-25 2135 0 0,-84 8-2150 0 0,-162 20-4677 0 0,11 1-293 0 0,4-1-3532 0 0,6-1-3153 0 0</inkml:trace>
</inkml:ink>
</file>

<file path=ppt/ink/ink25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0:51.0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5057 0 0,'0'0'2069'0'0,"0"0"-1076"0"0,0 0-202 0 0,0 0 378 0 0,0 0 413 0 0,0 0 155 0 0,0 0-130 0 0,0 0-236 0 0,0 0-275 0 0,0 0-188 0 0,0 0-148 0 0,0 0-132 0 0,0 0-88 0 0,7 32-88 0 0,20 102-71 0 0,-20-57 193 0 0,-19 46 20 0 0,0 0-1409 0 0,24-115-2167 0 0,1-8-2350 0 0,-9 0 1011 0 0,0 0-4538 0 0</inkml:trace>
</inkml:ink>
</file>

<file path=ppt/ink/ink25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0:51.5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37 9250 0 0,'0'0'1331'0'0,"0"0"-622"0"0,0 0-59 0 0,0 0 338 0 0,0 0 367 0 0,0 0 139 0 0,0 0-115 0 0,0 0-196 0 0,0 0-223 0 0,0 0-163 0 0,0 0-126 0 0,0 0-120 0 0,15 26-99 0 0,48 81-100 0 0,-31-38 143 0 0,14 112 262 0 0,-13-56-575 0 0,-16-99-128 0 0,-17-26-18 0 0,28-41 1274 0 0,31-72-721 0 0,45-208-264 0 0,-86 230-1258 0 0,-17 87-226 0 0,-1 4-2950 0 0,0 0-4392 0 0,2 3-2667 0 0</inkml:trace>
</inkml:ink>
</file>

<file path=ppt/ink/ink25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0:51.9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118 22 3041 0 0,'0'0'2391'0'0,"0"0"-397"0"0,0 0 30 0 0,0 0 178 0 0,0 0-44 0 0,0 0-310 0 0,0 0-408 0 0,0 0-337 0 0,0 0-221 0 0,0 0-153 0 0,0 0-99 0 0,0 0-72 0 0,0 0-68 0 0,0-4-65 0 0,-2-13-61 0 0,-22 17 531 0 0,17 4-809 0 0,0 1 0 0 0,1-1 0 0 0,-1 1 0 0 0,1 1 0 0 0,1-1-1 0 0,-1 1 1 0 0,1 0 0 0 0,0 1 0 0 0,0-1 0 0 0,1 1 0 0 0,0 0-1 0 0,0 0 1 0 0,0 0 0 0 0,1 1 0 0 0,0-1 0 0 0,1 1 0 0 0,-1-1-1 0 0,1 1 1 0 0,0 5-86 0 0,2-11 29 0 0,-1 1-1 0 0,1-1 0 0 0,0 0 0 0 0,0 0 0 0 0,0 1 1 0 0,0-1-1 0 0,0 0 0 0 0,1 1 0 0 0,-1-1 0 0 0,1 0 1 0 0,0 0-1 0 0,-1 1 0 0 0,1-1 0 0 0,0 0 0 0 0,0 0 1 0 0,0 0-1 0 0,0 0 0 0 0,1 0 0 0 0,-1 0 1 0 0,1 0-1 0 0,-1-1 0 0 0,1 1 0 0 0,-1 0 0 0 0,1-1 1 0 0,0 1-1 0 0,0-1 0 0 0,0 0 0 0 0,0 0 0 0 0,0 1 1 0 0,0-1-1 0 0,0-1 0 0 0,0 1 0 0 0,1 0 1 0 0,-1 0-1 0 0,0-1 0 0 0,0 1 0 0 0,1-1 0 0 0,-1 0 1 0 0,0 0-29 0 0,2 1 26 0 0,0 0 0 0 0,0 0 1 0 0,-1-1-1 0 0,1 1 0 0 0,0-1 1 0 0,0 0-1 0 0,0 0 0 0 0,-1-1 1 0 0,1 1-1 0 0,0-1 1 0 0,0 0-1 0 0,-1 0 0 0 0,1 0 1 0 0,-1 0-1 0 0,1-1 0 0 0,-1 1 1 0 0,1-1-1 0 0,-1 0 1 0 0,0 0-1 0 0,0 0 0 0 0,0-1 1 0 0,3-2-27 0 0,7-15-1859 0 0,-3 4-6136 0 0,-8 15-3612 0 0</inkml:trace>
</inkml:ink>
</file>

<file path=ppt/ink/ink25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0:52.6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5281 0 0,'0'0'3730'0'0,"0"0"-1581"0"0,0 0-604 0 0,0 0-138 0 0,0 0-105 0 0,0 0-104 0 0,0 0-168 0 0,0 0-149 0 0,0 0-105 0 0,0 0-79 0 0,0 0-125 0 0,0 0-117 0 0,0 0-93 0 0,0 16-100 0 0,0 75 114 0 0,20-32 355 0 0,-17-58-651 0 0,-1-1-1 0 0,1 1 0 0 0,0 0 1 0 0,-1-1-1 0 0,1 1 0 0 0,0-1 1 0 0,0 0-1 0 0,0 0 0 0 0,-1 0 1 0 0,1 0-1 0 0,0 0 0 0 0,0 0 1 0 0,-1-1-1 0 0,1 0 0 0 0,0 1 1 0 0,-1-1-1 0 0,1 0 1 0 0,0 0-1 0 0,-1-1 0 0 0,1 1-79 0 0,64-80 904 0 0,-36 34-243 0 0,-31 46-639 0 0,14 20-174 0 0,18 120 216 0 0,-27-102-85 0 0,-1 87-31 0 0,-5-117 55 0 0,-1-1 0 0 0,0 1 0 0 0,0-1 0 0 0,-1 0 0 0 0,1 0 0 0 0,-1 0 0 0 0,-1 0 0 0 0,1 0 0 0 0,-1 0 1 0 0,0-1-1 0 0,0 0 0 0 0,-1 0 0 0 0,1 0 0 0 0,-1 0 0 0 0,0-1 0 0 0,0 0 0 0 0,-1 0 0 0 0,1 0 0 0 0,-1 0 0 0 0,0-1 0 0 0,0 0 0 0 0,0-1 0 0 0,-3 1-2 0 0,8-3 1 0 0,-1-1 1 0 0,1 0 0 0 0,-1 0 0 0 0,1 0 0 0 0,0 0-1 0 0,-1 0 1 0 0,1 0 0 0 0,0 0 0 0 0,0-1 0 0 0,0 1 0 0 0,0 0-1 0 0,0-1 1 0 0,0 1 0 0 0,0-1 0 0 0,0 1 0 0 0,0-1 0 0 0,1 1-1 0 0,-1-1 1 0 0,1 1 0 0 0,-1-1 0 0 0,1 0 0 0 0,-1 1-1 0 0,1-1 1 0 0,0 0 0 0 0,0 0 0 0 0,0 1 0 0 0,0-1 0 0 0,0 0-1 0 0,0 1 1 0 0,1-1 0 0 0,-1 0 0 0 0,1 1 0 0 0,-1-1 0 0 0,1 0-1 0 0,0 0-2 0 0,-1-4-36 0 0,2-12 9 0 0,0 1 0 0 0,2 0-1 0 0,0 0 1 0 0,1 0 0 0 0,0 0-1 0 0,1 1 1 0 0,1 0 0 0 0,1 0 0 0 0,3-3 27 0 0,16-39-502 0 0,-20 40-219 0 0,9-19-1186 0 0,-3 15-7926 0 0,-9 14-1939 0 0</inkml:trace>
</inkml:ink>
</file>

<file path=ppt/ink/ink25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0:53.3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60 0 0 0,'0'0'1020'0'0,"0"0"685"0"0,0 0 270 0 0,0 0-30 0 0,0 0-198 0 0,0 0-257 0 0,0 0-139 0 0,0 0 15 0 0,0 0 63 0 0,0 0 45 0 0,0 0-32 0 0,0 0-107 0 0,5 3-126 0 0,-2-1-945 0 0,0 0-1 0 0,1 0 1 0 0,0 0 0 0 0,-1-1-1 0 0,1 0 1 0 0,0 1-1 0 0,0-1 1 0 0,-1-1-1 0 0,1 1 1 0 0,0 0 0 0 0,0-1-1 0 0,0 0 1 0 0,0 0-1 0 0,0 0 1 0 0,0-1 0 0 0,0 1-1 0 0,0-1 1 0 0,0 0-1 0 0,-1 0 1 0 0,1 0 0 0 0,0 0-1 0 0,0-1 1 0 0,1 0-264 0 0,75-54 1533 0 0,-79 55-1531 0 0,0 0 0 0 0,0 1 0 0 0,-1-1 0 0 0,1 0-1 0 0,0 0 1 0 0,0 0 0 0 0,0 1 0 0 0,0-1-1 0 0,0 0 1 0 0,0 1 0 0 0,0-1 0 0 0,0 1-1 0 0,1-1 1 0 0,-1 1 0 0 0,0 0 0 0 0,0 0 0 0 0,0-1-1 0 0,0 1 1 0 0,1 0 0 0 0,-1 0 0 0 0,0 0-1 0 0,0 0 1 0 0,0 0 0 0 0,1 0 0 0 0,-1 0-1 0 0,0 1 1 0 0,0-1 0 0 0,0 0 0 0 0,0 1 0 0 0,1-1-1 0 0,-1 1 1 0 0,0-1 0 0 0,0 1 0 0 0,0 0-1 0 0,0-1 1 0 0,0 1 0 0 0,0 0 0 0 0,-1 0-1 0 0,1-1 1 0 0,0 1 0 0 0,0 0 0 0 0,0 0 0 0 0,-1 0-1 0 0,1 0 1 0 0,0 0 0 0 0,-1 0 0 0 0,1 0-1 0 0,-1 0 1 0 0,1 1 0 0 0,-1-1 0 0 0,0 0-1 0 0,0 0 1 0 0,1 0 0 0 0,-1 0 0 0 0,0 2-2 0 0,20 40-1 0 0,-1 0-1 0 0,-3 2 1 0 0,-1 0 0 0 0,-3 1-1 0 0,6 39 2 0 0,4 12-11 0 0,-17 21 31 0 0,-9-110-12 0 0,-1 0-1 0 0,0 0 0 0 0,-1-1 0 0 0,0 0 0 0 0,0 0 0 0 0,0-1 1 0 0,-1 1-1 0 0,0-2 0 0 0,0 1 0 0 0,-1-1 0 0 0,1 0 0 0 0,-1 0 1 0 0,0-1-1 0 0,0 0 0 0 0,-1 0 0 0 0,1-1 0 0 0,-1 0 0 0 0,0-1 1 0 0,-2 1-8 0 0,-136 15-57 0 0,147-18 57 0 0,-1 0 0 0 0,0 0-1 0 0,0 0 1 0 0,0 0 0 0 0,0-1-1 0 0,0 1 1 0 0,0 0 0 0 0,0 0-1 0 0,0-1 1 0 0,1 1 0 0 0,-1-1-1 0 0,0 1 1 0 0,0-1 0 0 0,0 1-1 0 0,1-1 1 0 0,-1 1 0 0 0,0-1-1 0 0,1 0 1 0 0,-1 1 0 0 0,0-1-1 0 0,1 0 1 0 0,-1 0 0 0 0,1 1-1 0 0,-1-1 1 0 0,1 0 0 0 0,-1 0-1 0 0,1 0 1 0 0,0 0-1 0 0,0 1 1 0 0,-1-1 0 0 0,1 0-1 0 0,0 0 1 0 0,0 0 0 0 0,0 0-1 0 0,0 0 1 0 0,0 0 0 0 0,0 0-1 0 0,0 0 1 0 0,0 0 0 0 0,0 0-1 0 0,0 0 1 0 0,1 1 0 0 0,-1-1-1 0 0,0 0 1 0 0,1 0 0 0 0,-1 0-1 0 0,0 0 1 0 0,19-40-42 0 0,204-162-2067 0 0,-208 181-2122 0 0,-11 11-4206 0 0,-2 3-3688 0 0</inkml:trace>
</inkml:ink>
</file>

<file path=ppt/ink/ink25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0:53.8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0 214 3337 0 0,'0'0'2666'0'0,"0"0"-64"0"0,0 0-61 0 0,0 0-159 0 0,0 0-333 0 0,0 0-418 0 0,0 0-359 0 0,0 0-271 0 0,0 0-195 0 0,0 0-97 0 0,0 0-52 0 0,0 0-32 0 0,0 0 26 0 0,10-9-11 0 0,76-77 1415 0 0,2-18-264 0 0,-87 103-1788 0 0,-1 1-1 0 0,1-1 1 0 0,-1 0-1 0 0,1 0 1 0 0,-1 0-1 0 0,1 0 1 0 0,0 0-1 0 0,0 1 1 0 0,-1-1-1 0 0,1 0 1 0 0,0 0-1 0 0,0 1 1 0 0,0-1-1 0 0,0 1 0 0 0,0-1 1 0 0,0 1-1 0 0,0-1 1 0 0,0 1-1 0 0,0 0 1 0 0,0-1-1 0 0,0 1 1 0 0,0 0-1 0 0,0 0 1 0 0,0 0-1 0 0,0 0 1 0 0,0 0-1 0 0,0 0 1 0 0,0 0-1 0 0,0 0 1 0 0,1 0-1 0 0,-1 0 1 0 0,0 0-1 0 0,0 1 1 0 0,0-1-1 0 0,0 1 1 0 0,0-1-1 0 0,0 0 1 0 0,0 1-1 0 0,-1 0 1 0 0,1-1-1 0 0,0 1 1 0 0,0 0-1 0 0,0-1 1 0 0,0 1-3 0 0,109 157 100 0 0,-94-140 41 0 0,1 4-3480 0 0,-16-21-1891 0 0,0-1-715 0 0,-1 0-6515 0 0</inkml:trace>
</inkml:ink>
</file>

<file path=ppt/ink/ink2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4:24.0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340 51 13867 0 0,'0'0'2630'0'0,"0"0"-731"0"0,0 0-371 0 0,0 0-101 0 0,0 0-146 0 0,0 0-281 0 0,0 0-263 0 0,0 0-173 0 0,0 0-98 0 0,0 0-50 0 0,0 0-44 0 0,0 0-60 0 0,-32 10-57 0 0,-101 35-37 0 0,50 2 57 0 0,73-39-255 0 0,0 1 0 0 0,0-1 1 0 0,1 2-1 0 0,0-1 0 0 0,1 2 0 0 0,0-1 0 0 0,1 1 0 0 0,0 0 1 0 0,0 2-21 0 0,6-12 1 0 0,0 1 0 0 0,0-1 0 0 0,0 1 0 0 0,1-1 0 0 0,-1 1 0 0 0,1 0 0 0 0,-1-1 0 0 0,1 1 0 0 0,0-1 1 0 0,0 1-1 0 0,-1 0 0 0 0,1-1 0 0 0,0 1 0 0 0,0 0 0 0 0,1-1 0 0 0,-1 1 0 0 0,0 0 0 0 0,0-1 0 0 0,1 1 1 0 0,-1-1-1 0 0,1 1 0 0 0,0-1 0 0 0,-1 1 0 0 0,1-1 0 0 0,0 1 0 0 0,0-1 0 0 0,0 1 0 0 0,0-1 0 0 0,0 0 1 0 0,0 0-1 0 0,0 1 0 0 0,0-1 0 0 0,1 0 0 0 0,-1 0 0 0 0,0 0 0 0 0,1 0 0 0 0,-1-1 0 0 0,1 1 0 0 0,-1 0 1 0 0,1 0-1 0 0,-1-1 0 0 0,1 1 0 0 0,-1-1 0 0 0,1 0 0 0 0,0 1 0 0 0,1-1-1 0 0,16 1 84 0 0,0-1 0 0 0,0-1 0 0 0,0-1 0 0 0,0 0 0 0 0,-1-1 0 0 0,1-2 0 0 0,-1 0 0 0 0,1 0 0 0 0,-2-2 0 0 0,1 0 0 0 0,-1-1 0 0 0,0-1 0 0 0,0 0 0 0 0,-1-2 0 0 0,-1 0 0 0 0,0 0 0 0 0,7-8-83 0 0,31-33 443 0 0,-46 100-1102 0 0,-7-35 239 0 0,3 31-3290 0 0,19-31-4111 0 0,4-14 744 0 0,-4-5 3283 0 0,18-24 3488 0 0,9-31 7420 0 0,-41 49-5072 0 0,8-8 1668 0 0,-12 18 2833 0 0,-11 46-5775 0 0,6-39-744 0 0,-1 0 0 0 0,1 0 1 0 0,0 0-1 0 0,0 0 0 0 0,1 0 1 0 0,-1 0-1 0 0,1 0 0 0 0,0 0 1 0 0,1 1-1 0 0,-1-1 0 0 0,1 0 1 0 0,0 0-1 0 0,0 0 0 0 0,1 0 1 0 0,0 3-26 0 0,2-5 68 0 0,1 0 0 0 0,-1 0 0 0 0,0 0 0 0 0,1 0 0 0 0,-1-1 0 0 0,1 0 0 0 0,0 0 0 0 0,0 0 0 0 0,0 0 0 0 0,0-1 0 0 0,0 0 0 0 0,0 0 1 0 0,0 0-1 0 0,1-1 0 0 0,-1 0 0 0 0,0 0 0 0 0,0 0 0 0 0,1-1 0 0 0,-1 1 0 0 0,0-1 0 0 0,0 0 0 0 0,0-1 0 0 0,4-1-68 0 0,7-5 184 0 0,-1-1-1 0 0,0-1 1 0 0,-1 0-1 0 0,0-2 0 0 0,-1 1 1 0 0,0-1-1 0 0,0-1 1 0 0,-1 0-1 0 0,-1-1 1 0 0,-1-1-1 0 0,4-5-183 0 0,8-8 168 0 0,47-78 408 0 0,-86 201-452 0 0,10-33-152 0 0,4 0 1 0 0,2 0-1 0 0,3 0 0 0 0,2 0 0 0 0,4 0 0 0 0,1-1 0 0 0,9 21 28 0 0,-11-51-8 0 0,-2-1-1 0 0,-1 1 1 0 0,-1 0-1 0 0,-2 0 1 0 0,-2 28 8 0 0,0-53 1 0 0,0-1 0 0 0,0 1 1 0 0,0-1-1 0 0,0 1 0 0 0,-1-1 0 0 0,0 0 1 0 0,0 0-1 0 0,-1 0 0 0 0,0 0 0 0 0,1 0 1 0 0,-1 0-1 0 0,-1-1 0 0 0,1 1 0 0 0,-1-1 1 0 0,0 0-1 0 0,0 0 0 0 0,0 0 0 0 0,0-1 1 0 0,-1 1-1 0 0,1-1 0 0 0,-1 0 0 0 0,0 0 1 0 0,0-1-1 0 0,0 0 0 0 0,0 1 0 0 0,-1-2 1 0 0,1 1-1 0 0,-1-1 0 0 0,1 0 0 0 0,-1 0 1 0 0,1 0-1 0 0,-3 0-1 0 0,4-1 0 0 0,1 0 0 0 0,0-1 0 0 0,0 1 0 0 0,0-1 0 0 0,0 1 0 0 0,1-1 0 0 0,-1 0 0 0 0,0 0 0 0 0,0 0 0 0 0,0 0 0 0 0,0-1 0 0 0,1 1 0 0 0,-1-1 0 0 0,1 1 0 0 0,-1-1 0 0 0,1 0 0 0 0,0 0 0 0 0,-1 0 0 0 0,1 0 0 0 0,0-1 0 0 0,1 1 0 0 0,-1-1 0 0 0,0 1 0 0 0,1-1 0 0 0,-1 1 0 0 0,1-1 0 0 0,0 0 0 0 0,0 0 0 0 0,0 0 0 0 0,0 0 0 0 0,0 0 0 0 0,1 0 0 0 0,-1 0 0 0 0,1 0 0 0 0,0 0 0 0 0,0 0 0 0 0,0-1 0 0 0,-2-7-25 0 0,1-1 0 0 0,1 0 0 0 0,0 0 0 0 0,1 0 0 0 0,0 0 0 0 0,1 1 0 0 0,0-1 0 0 0,1 0 0 0 0,0 1 0 0 0,1 0 0 0 0,0-1 25 0 0,47-69-3277 0 0,-44 73 2217 0 0,11-12-5988 0 0,-10 12-5303 0 0</inkml:trace>
</inkml:ink>
</file>

<file path=ppt/ink/ink25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0:57.7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43 371 0 0 0,'0'0'224'0'0,"0"0"594"0"0,0 0 240 0 0,0 0 143 0 0,0 0 67 0 0,0 0-10 0 0,0 0 19 0 0,-3-8-30 0 0,0-2-765 0 0,-9-23 2781 0 0,1 33 2713 0 0,-2 18-3884 0 0,13-17-1990 0 0,1 1-1 0 0,-1-1 0 0 0,1 1 0 0 0,-1-1 1 0 0,1 1-1 0 0,0-1 0 0 0,0 1 0 0 0,0-1 1 0 0,0 0-1 0 0,0 1 0 0 0,0-1 0 0 0,0 0 1 0 0,0 0-1 0 0,0 0 0 0 0,1 1 0 0 0,-1-1 1 0 0,0-1-1 0 0,1 1 0 0 0,-1 0 0 0 0,1 0 1 0 0,-1 0-1 0 0,1-1 0 0 0,-1 1 0 0 0,1-1 1 0 0,-1 1-1 0 0,1-1 0 0 0,0 0 0 0 0,-1 0 1 0 0,1 1-1 0 0,0-1 0 0 0,-1 0 0 0 0,1 0 1 0 0,-1-1-1 0 0,1 1 0 0 0,0 0 0 0 0,-1-1 1 0 0,1 1-1 0 0,0 0 0 0 0,-1-1 0 0 0,1 0 1 0 0,0 0-102 0 0,1 1 176 0 0,252-11 2749 0 0,-233 22-2789 0 0,-21-11-143 0 0,0 0-12 0 0,-1 0 2 0 0,0 0-3 0 0,0 0-23 0 0,0 0-26 0 0,0 0 1 0 0,0 0-38 0 0,0 0-51 0 0,0 0-75 0 0,-30-18-11294 0 0,24 15 5048 0 0,3 2-2333 0 0</inkml:trace>
  <inkml:trace contextRef="#ctx0" brushRef="#br0" timeOffset="398.289">168 131 3769 0 0,'0'0'2006'0'0,"0"0"-357"0"0,0 0-51 0 0,0 0 61 0 0,0 0 37 0 0,0 0-25 0 0,0 0-138 0 0,0 0-185 0 0,0 0-198 0 0,0 0-177 0 0,0 0-138 0 0,0 0-92 0 0,0 0-94 0 0,1 22-117 0 0,6 104 234 0 0,7 204-193 0 0,-1-318-3030 0 0,8-12-6448 0 0,-17 0 4368 0 0,1 0-2714 0 0</inkml:trace>
  <inkml:trace contextRef="#ctx0" brushRef="#br0" timeOffset="860.381">494 69 2769 0 0,'0'0'2083'0'0,"0"0"-111"0"0,0 0 131 0 0,0 0 76 0 0,0 0-109 0 0,0 0-335 0 0,0 0-464 0 0,0 0-399 0 0,0 0-233 0 0,0 0-101 0 0,0 0-30 0 0,0 0 18 0 0,1 7-5 0 0,34 90 1631 0 0,85 126-400 0 0,-64-46-1617 0 0,-20-104-23 0 0,-35-72-41 0 0,9-27 1663 0 0,88-350-1132 0 0,-53 175-730 0 0,-42 223-4012 0 0,-3-8-1408 0 0,0-3-6099 0 0</inkml:trace>
  <inkml:trace contextRef="#ctx0" brushRef="#br0" timeOffset="1226.678">1056 470 7794 0 0,'0'0'4075'0'0,"0"0"-1669"0"0,0 0-718 0 0,0 0-94 0 0,0 0-92 0 0,0 0-207 0 0,0 0-326 0 0,0 0-333 0 0,0 0-256 0 0,0 0-110 0 0,0 0 2 0 0,0 0 25 0 0,0 0 25 0 0,2 7-8 0 0,16 108 705 0 0,-18-13-1556 0 0,0-101 202 0 0,0-1-134 0 0,0 0-250 0 0,0 0-389 0 0,0 0-567 0 0,-3-7-10785 0 0,2 6 4930 0 0</inkml:trace>
  <inkml:trace contextRef="#ctx0" brushRef="#br0" timeOffset="1507.903">1019 448 1592 0 0,'0'0'2377'0'0,"0"0"-170"0"0,0 0-97 0 0,0 0-115 0 0,0 0-188 0 0,0 0-353 0 0,0 0-353 0 0,0 0-242 0 0,0 0-136 0 0,0 0-74 0 0,0 0-61 0 0,0 0-71 0 0,0 0-59 0 0,16-5-38 0 0,53-15-18 0 0,-63 19-315 0 0,-1 0-1 0 0,1 0 1 0 0,-1 0 0 0 0,1 1 0 0 0,-1 0 0 0 0,1 0-1 0 0,-1 0 1 0 0,1 1 0 0 0,-1 0 0 0 0,1 0 0 0 0,-1 0 0 0 0,1 1-1 0 0,-1-1 1 0 0,0 1 0 0 0,0 0 0 0 0,0 1 0 0 0,0 0-1 0 0,0-1 1 0 0,-1 1 0 0 0,1 1 0 0 0,3 3-87 0 0,-5-5 43 0 0,0 0-1 0 0,0 0 1 0 0,0 1 0 0 0,-1-1 0 0 0,1 1 0 0 0,-1 0 0 0 0,0 0-1 0 0,0 0 1 0 0,0 0 0 0 0,0 0 0 0 0,0 0 0 0 0,-1 1 0 0 0,1-1-1 0 0,-1 1 1 0 0,0-1 0 0 0,0 1 0 0 0,0-1 0 0 0,-1 1 0 0 0,1-1-1 0 0,-1 1 1 0 0,0 0 0 0 0,0-1 0 0 0,0 1 0 0 0,0 0 0 0 0,-1-1-1 0 0,1 1 1 0 0,-1 0 0 0 0,0-1 0 0 0,0 1 0 0 0,-1-1 0 0 0,1 0-1 0 0,-1 1 1 0 0,1-1 0 0 0,-1 0 0 0 0,-1 1-43 0 0,-10 11 76 0 0,-1-2 0 0 0,0 0 0 0 0,-1-1 0 0 0,-1 0 0 0 0,0-1 0 0 0,0-1 1 0 0,-4 2-77 0 0,-2 1-16 0 0,-24 13-1252 0 0,45-26 325 0 0,1 0-763 0 0,0 0-1476 0 0,0 0-3128 0 0,0 0-3379 0 0</inkml:trace>
  <inkml:trace contextRef="#ctx0" brushRef="#br0" timeOffset="1749.001">1520 573 6377 0 0,'0'0'3617'0'0,"0"0"-1519"0"0,0 0-520 0 0,0 0 97 0 0,0 0 18 0 0,0 0-208 0 0,0 0-364 0 0,0 0-354 0 0,0 0-224 0 0,0 0-148 0 0,0 0-73 0 0,0 0-74 0 0,0 0-74 0 0,-15 23-53 0 0,-44 72-40 0 0,16-44-75 0 0,29-43-208 0 0,0-4-1068 0 0,3-4-3908 0 0,5 0-2434 0 0,4 0-427 0 0</inkml:trace>
  <inkml:trace contextRef="#ctx0" brushRef="#br0" timeOffset="1966.858">1288 477 5761 0 0,'0'0'2980'0'0,"0"0"-1096"0"0,0 0-600 0 0,0 0-165 0 0,0 0-16 0 0,0 0-4 0 0,0 0-27 0 0,0 0-49 0 0,0 0-105 0 0,0 0-64 0 0,0 0-21 0 0,0 0-23 0 0,0 0-43 0 0,19 21-71 0 0,92 98 279 0 0,-47-41-241 0 0,-14-13-2336 0 0,-49-64-457 0 0,-1-1-3257 0 0,1 0-6154 0 0</inkml:trace>
  <inkml:trace contextRef="#ctx0" brushRef="#br0" timeOffset="2419.756">1856 400 7306 0 0,'0'0'4246'0'0,"0"0"-2015"0"0,0 0-828 0 0,0 0-137 0 0,0 0-102 0 0,0 0-160 0 0,0 0-183 0 0,0 0-140 0 0,0 0-29 0 0,0 0 28 0 0,0 0-36 0 0,0 0-100 0 0,5 10-108 0 0,25 87 655 0 0,-30-77-965 0 0,-1 0-1 0 0,-1 0 0 0 0,-1-1 1 0 0,0 1-1 0 0,-2-1 0 0 0,-6 17-125 0 0,4 46-65 0 0,56-75 188 0 0,19-34-166 0 0,7-31-3939 0 0,-68 43 315 0 0,-4 5-3657 0 0,1 6-2639 0 0</inkml:trace>
  <inkml:trace contextRef="#ctx0" brushRef="#br0" timeOffset="2885.994">1632 238 3793 0 0,'0'0'3192'0'0,"0"0"-1039"0"0,0 0-299 0 0,0 0 50 0 0,0 0-114 0 0,0 0-333 0 0,0 0-374 0 0,0 0-248 0 0,0 0-95 0 0,0 0 6 0 0,0 0-6 0 0,0 0-28 0 0,0 0-38 0 0,18-13-58 0 0,89-67 491 0 0,24-63 1327 0 0,-130 143-2429 0 0,1 0 0 0 0,-1-1 0 0 0,1 1 0 0 0,-1 0 0 0 0,0-1 0 0 0,1 1 1 0 0,-1 0-1 0 0,1 0 0 0 0,-1 0 0 0 0,1 0 0 0 0,-1 0 0 0 0,0 1 1 0 0,1-1-1 0 0,-1 0 0 0 0,1 1 0 0 0,-1-1 0 0 0,0 1 0 0 0,1-1 1 0 0,-1 1-1 0 0,0 0 0 0 0,0-1 0 0 0,0 1 0 0 0,1 0 0 0 0,-1 0 1 0 0,0 0-1 0 0,0 0 0 0 0,0 0 0 0 0,0 0 0 0 0,0 0 0 0 0,0 0 0 0 0,-1 0 1 0 0,1 1-1 0 0,0-1 0 0 0,-1 0 0 0 0,1 0 0 0 0,-1 1 0 0 0,1-1 1 0 0,-1 1-1 0 0,1-1 0 0 0,-1 0 0 0 0,0 1 0 0 0,0-1 0 0 0,0 1 1 0 0,0-1-1 0 0,0 0 0 0 0,0 1 0 0 0,0-1 0 0 0,0 1 0 0 0,0-1 1 0 0,-1 1-1 0 0,1-1-5 0 0,3 10 117 0 0,38 117 712 0 0,-24-69-678 0 0,-11-45-196 0 0,-2-12-8179 0 0,-3-2-3760 0 0</inkml:trace>
</inkml:ink>
</file>

<file path=ppt/ink/ink25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1:03.6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88 6217 0 0,'0'0'1829'0'0,"0"0"-434"0"0,0 0-78 0 0,0 0 142 0 0,0 0 4 0 0,0 0-146 0 0,0 0-217 0 0,0 0-175 0 0,0 0-31 0 0,0 0-42 0 0,0 0-78 0 0,0 0-117 0 0,0 0-81 0 0,3 25-49 0 0,12 77-72 0 0,23 25 744 0 0,57 123-465 0 0,-81-214-659 0 0,-10-64 177 0 0,1 0 0 0 0,1 0 1 0 0,2 0-1 0 0,0 1 0 0 0,2 0 0 0 0,1 0 0 0 0,1 1 0 0 0,6-8-252 0 0,5-16 200 0 0,94-223-186 0 0,-99 221-99 0 0,-16 92-6354 0 0,-2-26-500 0 0,0-6-4930 0 0</inkml:trace>
  <inkml:trace contextRef="#ctx0" brushRef="#br0" timeOffset="358.017">391 537 11787 0 0,'0'0'2468'0'0,"0"0"-684"0"0,0 0-397 0 0,0 0-90 0 0,0 0-138 0 0,0 0-210 0 0,0 0-266 0 0,0 0-274 0 0,0 0-155 0 0,0 0-33 0 0,0 0 37 0 0,0 0 27 0 0,0 0 31 0 0,2 9-20 0 0,10 170 626 0 0,-22-146-1603 0 0,10-33 200 0 0,0 0-295 0 0,-7 0-12472 0 0,4-3 3959 0 0</inkml:trace>
  <inkml:trace contextRef="#ctx0" brushRef="#br0" timeOffset="625.758">354 456 2056 0 0,'0'0'3058'0'0,"0"0"-1042"0"0,0 0-614 0 0,0 0-180 0 0,0 0-62 0 0,0 0-55 0 0,0 0-91 0 0,0 0-79 0 0,0 0-4 0 0,0 0-41 0 0,0 0-65 0 0,0 0-21 0 0,0 0-71 0 0,12 11-51 0 0,38 35-63 0 0,-13-15 383 0 0,-33-29-932 0 0,1 1 1 0 0,0 0-1 0 0,-1 0 0 0 0,1 0 1 0 0,-1 0-1 0 0,0 1 0 0 0,0-1 1 0 0,-1 1-1 0 0,1 0 1 0 0,-1 1-1 0 0,0-1 0 0 0,0 1 1 0 0,0-1-1 0 0,0 1 1 0 0,-1 0-1 0 0,0 0 0 0 0,0 0 1 0 0,0 0-1 0 0,0 0 0 0 0,-1 0 1 0 0,0 1-1 0 0,0-1 1 0 0,-1 0-1 0 0,1 1 0 0 0,-1-1 1 0 0,0 1-1 0 0,-1 1-70 0 0,-2-2 48 0 0,1 0 0 0 0,-1 0 0 0 0,0-1-1 0 0,-1 1 1 0 0,1-1 0 0 0,-1 0 0 0 0,0 0 0 0 0,0 0 0 0 0,0 0-1 0 0,0-1 1 0 0,-1 1 0 0 0,1-1 0 0 0,-1-1 0 0 0,0 1 0 0 0,0 0 0 0 0,-4 0-48 0 0,0 2 14 0 0,-68 28-443 0 0,56-28-969 0 0,18-6-2325 0 0,2-1-3333 0 0,1 1-3472 0 0</inkml:trace>
  <inkml:trace contextRef="#ctx0" brushRef="#br0" timeOffset="1968.982">651 593 1640 0 0,'0'0'2169'0'0,"0"0"-117"0"0,0 0-9 0 0,0 0-90 0 0,0 0-59 0 0,0 0-175 0 0,0 0-316 0 0,0 0-270 0 0,0 0-223 0 0,0 0-182 0 0,0 0-105 0 0,0 0-65 0 0,0 0-59 0 0,-1 0 4737 0 0,2 0-5224 0 0,-1 0-3 0 0,0 0-1 0 0,0 0-4 0 0,0 0-8 0 0,0 0 30 0 0,0 0 14 0 0,0 0 9 0 0,0 0 7 0 0,0 0-16 0 0,0 0 1 0 0,0 0-10 0 0,0 0 2 0 0,0 0-13 0 0,0 0-4 0 0,0 0 0 0 0,0 0 2 0 0,0 0 3 0 0,0 0-10 0 0,0 0-22 0 0,0 0 19 0 0,0 0 3 0 0,0 0-2 0 0,0 0-13 0 0,0 0 16 0 0,0 0-15 0 0,0 0-2 0 0,0 0 6 0 0,0 0-9 0 0,0 0 10 0 0,0 0-4 0 0,0 0 14 0 0,0 0-2 0 0,0 0-25 0 0,0 0 8 0 0,0 0 23 0 0,0 0 15 0 0,0 0-20 0 0,-7 12-123 0 0,-16 52 161 0 0,48-48-9 0 0,21-2 69 0 0,-42-15-81 0 0,0 0 0 0 0,1-1-1 0 0,-1 0 1 0 0,0 0 0 0 0,0 0-1 0 0,0 0 1 0 0,0-1 0 0 0,0 0-1 0 0,-1 0 1 0 0,1 0-1 0 0,-1 0 1 0 0,0 0 0 0 0,0-1-1 0 0,0 1 1 0 0,0-1 0 0 0,0 0-1 0 0,-1 0 1 0 0,0 0 0 0 0,0 0-1 0 0,1-1-27 0 0,12-17 72 0 0,1 3-28 0 0,23 163-10 0 0,-37-128-35 0 0,-1 1 0 0 0,-1 0 0 0 0,0-1 0 0 0,-1 1 0 0 0,-1 0 0 0 0,0-1 0 0 0,-1 1 0 0 0,-1-1 0 0 0,-1 0 0 0 0,0 0 0 0 0,-1-1 0 0 0,-5 10 1 0 0,8-17 3 0 0,-1-1-1 0 0,1 1 1 0 0,-2-1-1 0 0,1 0 1 0 0,-1 0-1 0 0,0 0 0 0 0,-1 0 1 0 0,1-1-1 0 0,-1 0 1 0 0,0 0-1 0 0,-1-1 1 0 0,0 0-1 0 0,-5 4-2 0 0,10-8 3 0 0,1-1 0 0 0,0 1 0 0 0,-1-1 0 0 0,1 1 0 0 0,-1-1-1 0 0,1 0 1 0 0,-1 1 0 0 0,1-1 0 0 0,-1 0 0 0 0,1 0 0 0 0,-1 0 0 0 0,1 0-1 0 0,-1 0 1 0 0,1 0 0 0 0,0-1 0 0 0,-1 1 0 0 0,1 0 0 0 0,-1-1 0 0 0,1 1-1 0 0,-1-1 1 0 0,1 0 0 0 0,0 1 0 0 0,-1-1 0 0 0,1 0 0 0 0,0 0 0 0 0,0 0 0 0 0,0 0-1 0 0,0 0 1 0 0,0 0 0 0 0,0 0 0 0 0,0 0 0 0 0,0 0 0 0 0,0 0 0 0 0,0-1-1 0 0,0 1 1 0 0,1 0 0 0 0,-1-1 0 0 0,0 1 0 0 0,1 0 0 0 0,0-1 0 0 0,-1 1-1 0 0,1-1 1 0 0,0 1 0 0 0,-1-1-3 0 0,-9-67-112 0 0,10 62-25 0 0,1 0 1 0 0,0 0-1 0 0,0 1 1 0 0,0-1-1 0 0,1 0 1 0 0,0 0 0 0 0,1 1-1 0 0,-1-1 1 0 0,1 1-1 0 0,0 0 1 0 0,1 0 0 0 0,0 0-1 0 0,0 0 1 0 0,0 1-1 0 0,0-1 1 0 0,1 1 0 0 0,0 0-1 0 0,0 1 1 0 0,0-1-1 0 0,1 1 1 0 0,5-3 136 0 0,-1-1-1399 0 0,2-2-4721 0 0,-3 6-5385 0 0</inkml:trace>
</inkml:ink>
</file>

<file path=ppt/ink/ink25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1:02.8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0 192 2192 0 0,'0'0'2792'0'0,"0"0"-504"0"0,0 0-201 0 0,0 0-77 0 0,0 0-132 0 0,0 0-298 0 0,0 0-396 0 0,0 0-333 0 0,0 0-229 0 0,0 0-151 0 0,0 0-93 0 0,21 4 1845 0 0,203-34 2930 0 0,-115 23-4642 0 0,-103 14-2848 0 0,-12-3-9282 0 0,4-4 1804 0 0</inkml:trace>
  <inkml:trace contextRef="#ctx0" brushRef="#br0" timeOffset="251.031">138 1 3353 0 0,'0'0'2844'0'0,"0"0"-937"0"0,0 0-437 0 0,0 0-6 0 0,0 0 19 0 0,0 0-54 0 0,0 0-124 0 0,0 0-152 0 0,0 0-116 0 0,0 0-59 0 0,0 0-76 0 0,0 0-87 0 0,0 0-99 0 0,-1 24-113 0 0,-2 75-103 0 0,2 134 463 0 0,1-206-1828 0 0,0-22-2930 0 0,0 1-3645 0 0,0-3-3382 0 0</inkml:trace>
</inkml:ink>
</file>

<file path=ppt/ink/ink25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1:11.9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0 269 3993 0 0,'0'0'3281'0'0,"0"0"-661"0"0,0 0-359 0 0,0 0-86 0 0,0 0-196 0 0,0 0-351 0 0,0 0-389 0 0,0 0-348 0 0,0 0-250 0 0,0 0-143 0 0,0 0-54 0 0,0 0-3 0 0,0 0 69 0 0,5 3 69 0 0,86 16 2151 0 0,199-30-803 0 0,-243 4-1878 0 0,-47 7-131 0 0,1 0 1 0 0,0-1-1 0 0,0 1 1 0 0,-1 0-1 0 0,1 0 1 0 0,0-1-1 0 0,0 1 1 0 0,-1-1-1 0 0,1 1 1 0 0,0-1 0 0 0,-1 1-1 0 0,1-1 1 0 0,-1 1-1 0 0,1-1 1 0 0,0 1-1 0 0,-1-1 1 0 0,1 0-1 0 0,-1 1 1 0 0,0-1-1 0 0,1 0 1 0 0,-1 1-1 0 0,1-1 1 0 0,-1 0-1 0 0,0 0 1 0 0,0 1-1 0 0,1-1 1 0 0,-1 0-1 0 0,0 0 1 0 0,0 1-1 0 0,0-1 1 0 0,0 0-1 0 0,0 0 1 0 0,0 0-1 0 0,0 1 1 0 0,0-1-1 0 0,0 0 1 0 0,-1 0-1 0 0,1 0 1 0 0,0 1-1 0 0,0-1 1 0 0,-1 0-1 0 0,1 0 1 0 0,-1 0 81 0 0,-3-12-4917 0 0,0 2-3663 0 0,4 8-2305 0 0</inkml:trace>
  <inkml:trace contextRef="#ctx0" brushRef="#br0" timeOffset="241.732">153 0 11666 0 0,'0'0'1402'0'0,"0"0"-740"0"0,0 0-156 0 0,0 0 315 0 0,0 0 344 0 0,0 0 198 0 0,0 0-19 0 0,0 0-205 0 0,0 0-201 0 0,0 0-182 0 0,0 0-149 0 0,0 0-96 0 0,0 0-106 0 0,9 33-62 0 0,28 101-58 0 0,-28-54 109 0 0,-46 46-60 0 0,6-42-883 0 0,33-57-1689 0 0,14-18-7452 0 0,-12-8-1562 0 0</inkml:trace>
  <inkml:trace contextRef="#ctx0" brushRef="#br0" timeOffset="1673.425">551 534 7826 0 0,'0'0'2846'0'0,"0"0"-587"0"0,0 0-276 0 0,0 0-125 0 0,0 0-298 0 0,0 0-372 0 0,0 0-345 0 0,0 0-236 0 0,0 0-87 0 0,0 0-20 0 0,0 0 1 0 0,0 0-8 0 0,0 0-27 0 0,15-18-16 0 0,98-111 805 0 0,11-18 604 0 0,-40 63-1406 0 0,-82 84-455 0 0,0 1 1 0 0,0-1-1 0 0,0 1 0 0 0,0-1 0 0 0,0 1 0 0 0,-1 0 1 0 0,1 0-1 0 0,0 0 0 0 0,0 0 0 0 0,-1 0 0 0 0,1 1 1 0 0,-1-1-1 0 0,1 0 0 0 0,-1 1 0 0 0,0-1 0 0 0,1 1 0 0 0,-1-1 1 0 0,0 1-1 0 0,0 0 0 0 0,0 0 0 0 0,0-1 0 0 0,0 1 1 0 0,-1 0-1 0 0,1 0 0 0 0,0 0 0 0 0,-1 0 0 0 0,0 0 1 0 0,1 0-1 0 0,-1 0 0 0 0,0 0 0 0 0,0 0 0 0 0,0 0 1 0 0,0 0-1 0 0,0 0 0 0 0,-1 0 0 0 0,1 0 0 0 0,0 0 0 0 0,-1-1 1 0 0,0 1-1 0 0,1 0 0 0 0,-1 0 0 0 0,-1 1 2 0 0,2 7 3 0 0,0 115 69 0 0,0-125-72 0 0,0 1 1 0 0,0 0 0 0 0,0 0-1 0 0,0 0 1 0 0,0 0-1 0 0,0 0 1 0 0,0-1 0 0 0,0 1-1 0 0,0 0 1 0 0,0 0-1 0 0,1 0 1 0 0,-1-1 0 0 0,0 1-1 0 0,1 0 1 0 0,-1 0-1 0 0,0 0 1 0 0,1-1-1 0 0,-1 1 1 0 0,1 0 0 0 0,-1-1-1 0 0,1 1 1 0 0,0 0-1 0 0,-1-1 1 0 0,1 1 0 0 0,0-1-1 0 0,-1 1 1 0 0,1-1-1 0 0,0 1 1 0 0,-1-1 0 0 0,1 0-1 0 0,0 1 1 0 0,0-1-1 0 0,0 0 1 0 0,-1 0-1 0 0,1 1 1 0 0,0-1 0 0 0,0 0-1 0 0,0 0 1 0 0,0 0-1 0 0,0 0 1 0 0,-1 0 0 0 0,1 0-1 0 0,0 0 1 0 0,0-1-1 0 0,0 1 1 0 0,0 0-1 0 0,-1 0 1 0 0,1 0 0 0 0,0-1-1 0 0,0 1 0 0 0,41-23 111 0 0,149-159 12 0 0,-134 148-158 0 0,-47 69 10 0 0,17 210 614 0 0,-18-135 73 0 0,-9-109-616 0 0,0-1 1 0 0,8 4 802 0 0,-8-5-833 0 0,0 1-1 0 0,0 0-4 0 0,0 0 2 0 0,0 0-8 0 0,0 0-13 0 0,0 0 8 0 0,0 0-12 0 0,0 0 0 0 0,0 0 16 0 0,0 0 6 0 0,0 0 0 0 0,0 0-11 0 0,0 0 8 0 0,0 0 2 0 0,0 0-16 0 0,0 0 15 0 0,0 0 18 0 0,0 0-12 0 0,0 0-19 0 0,0 0-11 0 0,0 0-4 0 0,0 0 8 0 0,0 0-3 0 0,0 0 3 0 0,0 0 18 0 0,0 0 12 0 0,0 0 9 0 0,18 34-6 0 0,-9-5 33 0 0,-9-29-82 0 0,0 0 18 0 0,0 0 22 0 0,0 0 4 0 0,0 0 3 0 0,0 0 8 0 0,0 0 1 0 0,0 0 28 0 0,0 0-22 0 0,0 0-32 0 0,0 0-41 0 0,0 0 14 0 0,0 0-7 0 0,0-5-2157 0 0,0-4-12023 0 0,0 8 2161 0 0</inkml:trace>
</inkml:ink>
</file>

<file path=ppt/ink/ink25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1:06.3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0 663 2865 0 0,'0'0'1545'0'0,"0"0"-270"0"0,0 0 11 0 0,0 0 178 0 0,0 0 164 0 0,0 0 9 0 0,0 0-85 0 0,0 0-136 0 0,0 0-155 0 0,0 0-80 0 0,0 0-35 0 0,0 0-27 0 0,0 0-36 0 0,13 7-67 0 0,39 20-105 0 0,-48-26-775 0 0,0 1 1 0 0,-1-1 0 0 0,1 0-1 0 0,0 0 1 0 0,0-1-1 0 0,0 1 1 0 0,-1-1 0 0 0,1 0-1 0 0,0 0 1 0 0,0 0 0 0 0,0 0-1 0 0,0-1 1 0 0,0 0-1 0 0,-1 0 1 0 0,1 0 0 0 0,0 0-1 0 0,0 0 1 0 0,-1-1 0 0 0,1 1-1 0 0,-1-1 1 0 0,1 0-137 0 0,10-4 317 0 0,91-38 1338 0 0,-102 46-1650 0 0,0 0 1 0 0,0 0-1 0 0,0 0 1 0 0,0 0-1 0 0,-1 1 1 0 0,1-1 0 0 0,-1 1-1 0 0,0-1 1 0 0,1 1-1 0 0,-1 0 1 0 0,0 0-1 0 0,-1 0 1 0 0,1 0-1 0 0,0 0 1 0 0,-1 1-1 0 0,0-1 1 0 0,0 0-1 0 0,0 1 1 0 0,0-1 0 0 0,0 1-1 0 0,-1 1-5 0 0,1-3 1 0 0,4 33 11 0 0,-1-1 0 0 0,-2 0 0 0 0,-2 1-1 0 0,-1 0 1 0 0,-1-1 0 0 0,-2 0 0 0 0,-1 1-1 0 0,-2-2 1 0 0,-2 1 0 0 0,-1-1 0 0 0,-1 0 0 0 0,-3 3-12 0 0,-20 48 10 0 0,32-81-7 0 0,0 0 0 0 0,0 0 0 0 0,0-1 0 0 0,-1 1 0 0 0,1-1 0 0 0,-1 0 0 0 0,0 1 0 0 0,1-1 0 0 0,-1 0 0 0 0,0-1 0 0 0,0 1 0 0 0,0 0 0 0 0,-1-1 0 0 0,1 0 0 0 0,0 0 0 0 0,-1 0 0 0 0,1 0 0 0 0,0 0 0 0 0,-1-1 0 0 0,1 1 0 0 0,-1-1 0 0 0,1 0 0 0 0,-1 0 0 0 0,1 0 0 0 0,-1-1 0 0 0,1 1 0 0 0,0-1 0 0 0,-1 0-3 0 0,1-2-4 0 0,-1 0 0 0 0,1 0 0 0 0,-1 0 0 0 0,1 0 0 0 0,0-1 0 0 0,1 0 0 0 0,-1 1 0 0 0,1-1 0 0 0,-1 0 0 0 0,1 0 0 0 0,0 0 0 0 0,1-1 0 0 0,-1 1 0 0 0,1 0 0 0 0,0-1 0 0 0,0 1-1 0 0,0-1 1 0 0,0 1 0 0 0,1-1 0 0 0,0 1 0 0 0,0-1 0 0 0,0 0 0 0 0,0 1 0 0 0,1-1 0 0 0,0 1 0 0 0,0-1 0 0 0,0 1 0 0 0,0 0 0 0 0,1-1 0 0 0,0 1 0 0 0,0-1 4 0 0,7-11-142 0 0,2 0 1 0 0,-1 0-1 0 0,2 1 0 0 0,0 0 1 0 0,0 1-1 0 0,2 0 1 0 0,0 1-1 0 0,0 1 0 0 0,1 0 1 0 0,1 1-1 0 0,7-4 142 0 0,-1 0-1551 0 0,-1 0-2538 0 0,-7 5-4510 0 0,-6 6-3058 0 0</inkml:trace>
  <inkml:trace contextRef="#ctx0" brushRef="#br0" timeOffset="479.929">63 365 4937 0 0,'0'0'3748'0'0,"0"0"-1343"0"0,0 0-479 0 0,0 0-40 0 0,0 0-120 0 0,0 0-243 0 0,0 0-334 0 0,0 0-285 0 0,0 0-192 0 0,0 0-99 0 0,0 0-35 0 0,0 0-11 0 0,0 0-12 0 0,18-17-11 0 0,82-83 380 0 0,-25 4 1010 0 0,-62 70-1355 0 0,-13 26-551 0 0,0 0-3 0 0,0 0-29 0 0,0 0-22 0 0,11 18-55 0 0,45 93 478 0 0,-11-31-451 0 0,-31-59-798 0 0,-7-11-4480 0 0,-4-4-6697 0 0</inkml:trace>
  <inkml:trace contextRef="#ctx0" brushRef="#br0" timeOffset="5051.153">521 15 0 0 0,'0'0'1476'0'0,"0"0"195"0"0,0 0 114 0 0,0 0-1 0 0,0 0-30 0 0,0 0-167 0 0,0 0-176 0 0,0 0-211 0 0,0 0-177 0 0,0 0-100 0 0,0-2-40 0 0,0-8-14 0 0,0 7 5 0 0,0 3-27 0 0,0 0-66 0 0,0 0-63 0 0,8 0 2912 0 0,10 0-2758 0 0,-6 2-760 0 0,-1-1 1 0 0,1 2 0 0 0,-1-1-1 0 0,0 1 1 0 0,0 1-1 0 0,0 0 1 0 0,0 1-1 0 0,-1 0 1 0 0,1 0-1 0 0,-1 1 1 0 0,-1 1 0 0 0,1 0-1 0 0,-1 0 1 0 0,0 0-1 0 0,-1 1 1 0 0,0 1-1 0 0,0 0 1 0 0,0 0-1 0 0,-1 0 1 0 0,-1 1 0 0 0,0-1-1 0 0,0 2 1 0 0,-1-1-1 0 0,0 1 1 0 0,-1 0-113 0 0,8 15 85 0 0,-1 1 0 0 0,-2 0 0 0 0,-1 1 1 0 0,-1-1-1 0 0,-2 1 0 0 0,0 1 0 0 0,-2-1 1 0 0,-1 1-1 0 0,-1-1 0 0 0,-2 1 0 0 0,-1-1 1 0 0,-2 9-86 0 0,-6 5 62 0 0,-2 0 1 0 0,-1-2-1 0 0,-3 0 1 0 0,-18 34-63 0 0,18-39 0 0 0,-23 42-261 0 0,29-95-9839 0 0,9 14 840 0 0</inkml:trace>
</inkml:ink>
</file>

<file path=ppt/ink/ink25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1:18.6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17 206 0 0 0,'0'0'332'0'0,"0"0"1099"0"0,0 0 416 0 0,0 0 218 0 0,0 0 139 0 0,0 0-22 0 0,0 0-215 0 0,0 0-357 0 0,0 0-394 0 0,0 0-316 0 0,0 0-209 0 0,-2-3-134 0 0,-10-9-70 0 0,10 9-58 0 0,2 3-52 0 0,0 0-93 0 0,2 18 667 0 0,103 295 3464 0 0,-47-70-3447 0 0,-52-246 1966 0 0,5-40-3010 0 0,-8 30 291 0 0,117-398-114 0 0,-94 296-346 0 0,-26 115 142 0 0,0 0-62 0 0,0 0-94 0 0,0 0-117 0 0,0 12-1454 0 0,-2 26-1213 0 0,-1-12-5818 0 0,3-25 8155 0 0,-2 14-11129 0 0</inkml:trace>
  <inkml:trace contextRef="#ctx0" brushRef="#br0" timeOffset="703.665">443 700 6329 0 0,'0'0'1755'0'0,"0"0"-433"0"0,0 0-78 0 0,0 0 63 0 0,0 0-31 0 0,0 0-147 0 0,0 0-217 0 0,0 0-153 0 0,0 0-60 0 0,0 0 23 0 0,0 0 12 0 0,0 0-31 0 0,0 0-22 0 0,-2 12-41 0 0,-19 97 1343 0 0,-71 89-117 0 0,74-168-1695 0 0,16-30-195 0 0,2 0 29 0 0,0 0 19 0 0,0 0 38 0 0,0 0 31 0 0,8-27 203 0 0,187-324-273 0 0,-190 342 13 0 0,-4 9-36 0 0,-1 1 0 0 0,0-1 1 0 0,0 1-1 0 0,1-1 0 0 0,-1 1 0 0 0,0 0 1 0 0,1-1-1 0 0,-1 1 0 0 0,1-1 0 0 0,-1 1 1 0 0,1-1-1 0 0,-1 0 0 0 0,1 1 0 0 0,-1-1 1 0 0,1 1-1 0 0,-1-1 0 0 0,1 0 1 0 0,-1 1-1 0 0,1-1 0 0 0,0 0 0 0 0,-1 0 1 0 0,1 0-1 0 0,-1 1 0 0 0,1-1 0 0 0,0 0 1 0 0,-1 0-1 0 0,1 0 0 0 0,0 0 1 0 0,-1 0-1 0 0,1 0 0 0 0,0 0 0 0 0,-1 0 1 0 0,1 0-1 0 0,0-1 0 0 0,-1 1 0 0 0,1 0 1 0 0,-1 0-1 0 0,1 0 0 0 0,0-1 1 0 0,-1 1-1 0 0,1 0 0 0 0,-1-1 0 0 0,1 1 1 0 0,-1-1-1 0 0,1 1 0 0 0,-1 0 0 0 0,1-1 1 0 0,-1 1-1 0 0,1-1 0 0 0,-1 1 0 0 0,0-1 1 0 0,1 0-1 0 0,-1 1 0 0 0,0-1 0 0 0,9 37 166 0 0,-1 1-1 0 0,-2 0 1 0 0,-2 1 0 0 0,-1-1-1 0 0,-3 1 1 0 0,-1 11-166 0 0,3-29-46 0 0,-1-18-3709 0 0,0-13-7217 0 0,-1 8-10 0 0</inkml:trace>
  <inkml:trace contextRef="#ctx0" brushRef="#br0" timeOffset="963.646">347 865 6545 0 0,'0'0'1654'0'0,"0"0"-306"0"0,0 0 53 0 0,0 0 154 0 0,0 0-2 0 0,0 0-102 0 0,0 0-133 0 0,0 0-120 0 0,0 0-130 0 0,0 0-144 0 0,0 0-132 0 0,0 0-122 0 0,0 0-105 0 0,30-2-108 0 0,94-9-107 0 0,44 2-445 0 0,-147 15-1076 0 0,-11-2-1592 0 0,-1-3-4651 0 0,-3-1-3992 0 0</inkml:trace>
  <inkml:trace contextRef="#ctx0" brushRef="#br0" timeOffset="1876.757">778 825 0 0 0,'0'0'2059'0'0,"0"0"-337"0"0,0 0-177 0 0,0 0 41 0 0,0 0 48 0 0,0 0-130 0 0,0 0-269 0 0,0 0-300 0 0,0 0-223 0 0,0 0-92 0 0,0 0 31 0 0,0 0 103 0 0,0 0 28 0 0,-4 10-4 0 0,-19 76 1181 0 0,-9 90 135 0 0,32-175-2129 0 0,0 0-1 0 0,-1 1 1 0 0,1-1 0 0 0,0 0 0 0 0,0 1 0 0 0,-1-1 0 0 0,1 0 0 0 0,-1 0 0 0 0,1 1 0 0 0,-1-1-1 0 0,0 0 1 0 0,1 0 0 0 0,-1 0 0 0 0,0 0 0 0 0,0 0 0 0 0,0 0 0 0 0,0 0 0 0 0,0 0-1 0 0,0 0 1 0 0,0 0 0 0 0,0-1 0 0 0,0 1 0 0 0,0 0 0 0 0,0 0 0 0 0,0-1 0 0 0,-1 1 0 0 0,1-1-1 0 0,0 0 1 0 0,0 1 0 0 0,-1-1 0 0 0,1 0 0 0 0,0 1 0 0 0,-1-1 35 0 0,1 0-1016 0 0,1-7-8534 0 0,0 6 705 0 0</inkml:trace>
  <inkml:trace contextRef="#ctx0" brushRef="#br0" timeOffset="2126.82">739 828 3153 0 0,'0'0'1041'0'0,"0"0"-254"0"0,0 0 260 0 0,0 0 495 0 0,0 0 261 0 0,0 0 20 0 0,0 0-154 0 0,0 0-195 0 0,0 0-204 0 0,0 0-222 0 0,0 0-148 0 0,0 0-161 0 0,0 0-132 0 0,24 3-125 0 0,76 7-112 0 0,-2-11-290 0 0,-100 18-3201 0 0,-12-6-5619 0 0,9-6 766 0 0</inkml:trace>
  <inkml:trace contextRef="#ctx0" brushRef="#br0" timeOffset="2311.993">687 1053 648 0 0,'0'0'2169'0'0,"0"0"56"0"0,0 0 240 0 0,0 0 42 0 0,0 0-274 0 0,0 0-429 0 0,0 0-421 0 0,0 0-340 0 0,0 0-246 0 0,0 0-205 0 0,0 0-189 0 0,0 0-140 0 0,31-4-103 0 0,95-14-88 0 0,-110 16-339 0 0,53-8 426 0 0,-38 4-5504 0 0,-25 5 3785 0 0,4-2-8711 0 0</inkml:trace>
  <inkml:trace contextRef="#ctx0" brushRef="#br0" timeOffset="3058.603">1437 446 0 0 0,'0'0'2795'0'0,"0"0"-568"0"0,0 0-119 0 0,0 0 127 0 0,0 0 1 0 0,0 0-250 0 0,0 0-471 0 0,0 0-443 0 0,0 0-285 0 0,0 0-162 0 0,0 0-63 0 0,0 0-19 0 0,0 0-41 0 0,11-4 1120 0 0,-13 16-1268 0 0,1 0 1 0 0,-2 0-1 0 0,0 0 0 0 0,0 0 0 0 0,-1-1 1 0 0,0 1-1 0 0,-1-1 0 0 0,-1 0 0 0 0,0 0 1 0 0,-5 7-355 0 0,-10 20 322 0 0,-3 7-127 0 0,18-35-139 0 0,-1 1 0 0 0,1-1-1 0 0,1 2 1 0 0,0-1 0 0 0,1 1 0 0 0,0-1-1 0 0,0 1 1 0 0,2 0 0 0 0,-1 0-1 0 0,2 1 1 0 0,-1 5-56 0 0,2-17 23 0 0,0 0-1 0 0,0 0 0 0 0,0 1 1 0 0,0-1-1 0 0,0 0 1 0 0,0 0-1 0 0,0 0 0 0 0,1 1 1 0 0,-1-1-1 0 0,1 0 1 0 0,-1 0-1 0 0,0 0 0 0 0,1 0 1 0 0,0 0-1 0 0,-1 0 1 0 0,1 0-1 0 0,0 0 0 0 0,-1 0 1 0 0,1 0-1 0 0,0 0 1 0 0,0 0-1 0 0,0 0 0 0 0,0-1 1 0 0,0 1-1 0 0,0 0 1 0 0,0-1-1 0 0,0 1 0 0 0,0-1 1 0 0,0 1-1 0 0,0-1 1 0 0,1 1-1 0 0,-1-1 0 0 0,0 0 1 0 0,0 1-1 0 0,0-1 1 0 0,0 0-1 0 0,1 0 1 0 0,-1 0-1 0 0,0 0 0 0 0,0 0 1 0 0,1 0-1 0 0,-1-1 1 0 0,0 1-1 0 0,0 0 0 0 0,1-1-22 0 0,166-13 825 0 0,-146 3-3222 0 0,-21 4-2850 0 0,-4-1-5219 0 0,1 4 1255 0 0</inkml:trace>
  <inkml:trace contextRef="#ctx0" brushRef="#br0" timeOffset="3523.379">1131 214 7642 0 0,'0'0'1921'0'0,"0"0"-410"0"0,0 0-89 0 0,0 0 56 0 0,0 0 6 0 0,0 0-106 0 0,0 0-206 0 0,0 0-167 0 0,0 0-98 0 0,0 0-65 0 0,0 0-33 0 0,0 0-50 0 0,25-11-59 0 0,114-49 519 0 0,-120 53-752 0 0,0-2-1 0 0,-1 0 0 0 0,0-1 0 0 0,0 0 1 0 0,-1-2-1 0 0,12-10-466 0 0,55-41 458 0 0,-83 63-460 0 0,1 0 1 0 0,-1 0 0 0 0,1 0 0 0 0,-1 1-1 0 0,1-1 1 0 0,-1 0 0 0 0,1 1 0 0 0,-1 0-1 0 0,0-1 1 0 0,1 1 0 0 0,-1 0 0 0 0,0-1 0 0 0,0 1-1 0 0,1 0 1 0 0,-1 0 0 0 0,0 0 0 0 0,0 0-1 0 0,0 0 1 0 0,0 0 0 0 0,0 0 0 0 0,0 1-1 0 0,-1-1 1 0 0,1 0 0 0 0,0 1 0 0 0,-1-1 0 0 0,1 0-1 0 0,0 1 1 0 0,-1-1 0 0 0,0 0 0 0 0,1 1-1 0 0,-1-1 1 0 0,0 1 0 0 0,0-1 0 0 0,0 1 1 0 0,5 9 16 0 0,47 99 171 0 0,-13-32-82 0 0,-30-55-84 0 0,1 5-918 0 0,2-14-7930 0 0,-9-14-3280 0 0</inkml:trace>
</inkml:ink>
</file>

<file path=ppt/ink/ink25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1:47.0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1 306 2144 0 0,'0'0'2024'0'0,"0"0"-268"0"0,0 0 79 0 0,0 0 225 0 0,0 0 98 0 0,0 0-113 0 0,0 0-334 0 0,0 0-391 0 0,0 0-282 0 0,0 0-161 0 0,0 0-81 0 0,10 8 2506 0 0,137-1 886 0 0,165-26-2156 0 0,-113 5-1424 0 0,-199 14-742 0 0,-19 4-3520 0 0,-2 13-1789 0 0,6-6-5016 0 0,9-7 255 0 0</inkml:trace>
  <inkml:trace contextRef="#ctx0" brushRef="#br0" timeOffset="365.073">80 549 8682 0 0,'0'0'2582'0'0,"0"0"-459"0"0,0 0-227 0 0,0 0-22 0 0,0 0-120 0 0,0 0-234 0 0,0 0-337 0 0,0 0-320 0 0,0 0-234 0 0,0 0-118 0 0,0 0-39 0 0,0 0-22 0 0,0 0-22 0 0,-7 4 1337 0 0,62 14 2 0 0,182-15-185 0 0,-92-14-1338 0 0,-104 8-327 0 0,-41 3 11 0 0,0 0-30 0 0,-7-7-7597 0 0,3 4-3376 0 0,2 2-219 0 0</inkml:trace>
  <inkml:trace contextRef="#ctx0" brushRef="#br0" timeOffset="1058.297">244 19 3257 0 0,'0'0'2388'0'0,"0"0"-298"0"0,0 0-35 0 0,0 0 71 0 0,0 0-70 0 0,0 0-206 0 0,0 0-382 0 0,0 0-399 0 0,0 0-253 0 0,0 0-172 0 0,0 0-100 0 0,0 0-28 0 0,0 0-24 0 0,-4-4-13 0 0,-11-11-8 0 0,13 34 2264 0 0,8-11-2489 0 0,0 0 1 0 0,1-1-1 0 0,0 1 0 0 0,0-1 1 0 0,1-1-1 0 0,0 1 1 0 0,0-2-1 0 0,0 1 0 0 0,1-1 1 0 0,0 0-1 0 0,4 2-246 0 0,16 10 365 0 0,186 111 473 0 0,-185-107-795 0 0,-21-16-34 0 0,1 1-1 0 0,-1 0 1 0 0,-1 1-1 0 0,1 0 0 0 0,-1 0 1 0 0,0 1-1 0 0,-1 0 1 0 0,0 0-1 0 0,0 1 1 0 0,4 6-9 0 0,-10-12 17 0 0,0-1 0 0 0,0 1 0 0 0,0-1-1 0 0,0 1 1 0 0,-1-1 0 0 0,1 1 0 0 0,-1 0 0 0 0,0-1 0 0 0,1 1 0 0 0,-1 0 0 0 0,0 0-1 0 0,-1-1 1 0 0,1 1 0 0 0,0 0 0 0 0,-1-1 0 0 0,0 1 0 0 0,1 0 0 0 0,-1-1 0 0 0,0 1-1 0 0,0-1 1 0 0,0 0 0 0 0,-1 1 0 0 0,1-1 0 0 0,-1 0 0 0 0,1 1 0 0 0,-2 0-17 0 0,-43 42 180 0 0,-112 124 142 0 0,-47 3 188 0 0,166-131-270 0 0,38-41-232 0 0,0 0-11 0 0,1 0 6 0 0,0 0-8 0 0,0 0-1 0 0,0 0 9 0 0,0 0-6 0 0,0 0 11 0 0,0 0 6 0 0,0 0-28 0 0,0 0-2 0 0,0 0-13 0 0,0 0 13 0 0,0 0-7 0 0,10-25-3395 0 0,1 11-5472 0 0,-8 13-3398 0 0</inkml:trace>
</inkml:ink>
</file>

<file path=ppt/ink/ink25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1:50.3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169 165 1368 0 0,'0'0'2107'0'0,"0"0"-194"0"0,0 0-83 0 0,0 0 58 0 0,0 0 26 0 0,0 0-127 0 0,0 0-262 0 0,0 0-347 0 0,0 0-306 0 0,0 0-192 0 0,0 0-118 0 0,-3 10-46 0 0,-59 161 1898 0 0,-24 105-118 0 0,83-266-2675 0 0,-6 14 2305 0 0,5-37-252 0 0,4 5-1623 0 0,-1-22 22 0 0,1 0 0 0 0,2 0-1 0 0,1 0 1 0 0,2 1 0 0 0,5-20-73 0 0,63-142 48 0 0,-59 162-38 0 0,0 0 1 0 0,3 2-1 0 0,0 0 1 0 0,2 1-1 0 0,0 1 1 0 0,2 0-1 0 0,21-18-10 0 0,-42 42 0 0 0,1 0 0 0 0,-1 0 0 0 0,1 0 0 0 0,-1 0 0 0 0,1 1 0 0 0,-1-1 0 0 0,1 0 0 0 0,0 0 0 0 0,-1 1 0 0 0,1-1 0 0 0,0 0 0 0 0,0 1 0 0 0,-1-1 0 0 0,1 1 0 0 0,0-1 0 0 0,0 1 0 0 0,0-1 0 0 0,0 1 0 0 0,0 0 0 0 0,0-1 1 0 0,0 1-1 0 0,0 0 0 0 0,0 0 0 0 0,0 0 0 0 0,0-1 0 0 0,-1 1 0 0 0,1 0 0 0 0,0 0 0 0 0,0 1 0 0 0,0-1 0 0 0,0 0 0 0 0,0 0 0 0 0,0 0 0 0 0,0 1 0 0 0,0-1 0 0 0,0 0 0 0 0,0 1 0 0 0,0-1 0 0 0,0 1 0 0 0,-1-1 0 0 0,1 1 0 0 0,0-1 0 0 0,0 1 0 0 0,0 0 0 0 0,-1-1 0 0 0,1 1 0 0 0,0 0 0 0 0,-1 0 0 0 0,1-1 0 0 0,-1 1 0 0 0,1 0 0 0 0,-1 0 0 0 0,1 0 0 0 0,-1 0 0 0 0,0 0 0 0 0,1 0 0 0 0,-1 0 0 0 0,0 0 0 0 0,0 0 0 0 0,6 24 87 0 0,-2 0-1 0 0,-1 0 1 0 0,0 1-1 0 0,-2-1 1 0 0,-1 1-1 0 0,-2-1 1 0 0,-2 20-87 0 0,-9 183 317 0 0,26-158-291 0 0,6-87 299 0 0,-17 12-285 0 0,56-97 171 0 0,150-241-125 0 0,-153 277-62 0 0,-49 73-145 0 0,1 13 134 0 0,10 224 316 0 0,-9-59 37 0 0,6-56-104 0 0,4-67-162 0 0,-12-69-251 0 0,11-25-5735 0 0,-12 25 257 0 0,-1 6-4327 0 0</inkml:trace>
</inkml:ink>
</file>

<file path=ppt/ink/ink25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1:52.1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45 7426 0 0,'0'0'4449'0'0,"0"0"-2021"0"0,0 0-870 0 0,0 0-58 0 0,0 0 20 0 0,0 0-71 0 0,0 0-202 0 0,0 0-277 0 0,0 0-197 0 0,0 0-95 0 0,0 0-51 0 0,0 0-64 0 0,10 0-56 0 0,77-5 1184 0 0,92-11 137 0 0,-41 0-1476 0 0,-126 14-848 0 0,16-3 1526 0 0,-21 6-2737 0 0,-11 4-3725 0 0,-2-1 100 0 0,-1 0-6600 0 0</inkml:trace>
</inkml:ink>
</file>

<file path=ppt/ink/ink25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1:52.3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24 15771 0 0,'0'0'1530'0'0,"0"0"-451"0"0,0 0 16 0 0,0 0 190 0 0,0 0 65 0 0,0 0-122 0 0,0 0-243 0 0,0 0-275 0 0,0 0-183 0 0,0 0-141 0 0,0 0-145 0 0,34-3-82 0 0,106-10-69 0 0,12 6-1490 0 0,-109 8-5880 0 0,-33-1-4659 0 0</inkml:trace>
</inkml:ink>
</file>

<file path=ppt/ink/ink2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4:24.4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98 40 12587 0 0,'0'0'2069'0'0,"0"0"-300"0"0,0 0-79 0 0,0 0-6 0 0,0 0-164 0 0,0 0-292 0 0,0 0-295 0 0,0 0-252 0 0,0 0-134 0 0,0 0-67 0 0,0 0-55 0 0,0 0-48 0 0,0 0-37 0 0,4-8-2 0 0,15-24-34 0 0,-82 80 677 0 0,61-47-980 0 0,1 0 0 0 0,-1 0 1 0 0,0 0-1 0 0,1 1 1 0 0,0-1-1 0 0,-1 0 0 0 0,1 1 1 0 0,0-1-1 0 0,-1 1 1 0 0,1-1-1 0 0,0 1 0 0 0,0-1 1 0 0,0 1-1 0 0,0 0 1 0 0,1 0-1 0 0,-1-1 1 0 0,0 1-1 0 0,1 0 0 0 0,-1 0 1 0 0,1 0-1 0 0,0 0 1 0 0,-1 0-1 0 0,1 0 0 0 0,0 0 1 0 0,0 0-1 0 0,1 0 1 0 0,-1-1-1 0 0,0 1 0 0 0,0 0 1 0 0,1 0-1 0 0,0 0 1 0 0,-1 0-1 0 0,1 0 0 0 0,0-1 1 0 0,0 1-1 0 0,-1 0 1 0 0,1-1-1 0 0,2 2-1 0 0,104 56 196 0 0,-102-54-137 0 0,-1-1 1 0 0,1 1-1 0 0,-1 0 1 0 0,0 0-1 0 0,-1 0 0 0 0,1 0 1 0 0,-1 1-1 0 0,0-1 1 0 0,0 1-1 0 0,-1 0 0 0 0,0 0 1 0 0,0 0-1 0 0,0 0 0 0 0,-1 0 1 0 0,1 0-1 0 0,-2 1 1 0 0,1-1-1 0 0,-1 0 0 0 0,0 1 1 0 0,0-1-1 0 0,0 1 1 0 0,-1-1-1 0 0,0 0 0 0 0,-1 0 1 0 0,1 1-1 0 0,-1-1 1 0 0,0 0-1 0 0,-1 0 0 0 0,1-1 1 0 0,-1 1-60 0 0,-5 9 48 0 0,-1-1 0 0 0,-1 0 0 0 0,0 0 0 0 0,0-1 1 0 0,-2 0-1 0 0,1-1 0 0 0,-2 0 0 0 0,-3 2-48 0 0,14-13-66 0 0,1 1 0 0 0,-1-1 0 0 0,1 0 0 0 0,-1 1 0 0 0,0-1 0 0 0,0 0 0 0 0,0 0 0 0 0,0-1 0 0 0,0 1 0 0 0,0 0 1 0 0,0-1-1 0 0,0 1 0 0 0,0-1 0 0 0,0 1 0 0 0,0-1 0 0 0,0 0 0 0 0,0 0 0 0 0,0 0 0 0 0,0 0 0 0 0,0 0 0 0 0,0-1 0 0 0,0 1 0 0 0,0-1 0 0 0,0 1 0 0 0,0-1 0 0 0,0 0 0 0 0,0 0 0 0 0,0 1 0 0 0,0-1 0 0 0,0-1 0 0 0,1 1 0 0 0,-1 0 0 0 0,0 0 0 0 0,1-1 0 0 0,-1 1 0 0 0,1-1 0 0 0,-1 1 0 0 0,1-1 0 0 0,0 0 0 0 0,0 1 0 0 0,0-1 0 0 0,0 0 1 0 0,0 0-1 0 0,0 0 0 0 0,0 0 66 0 0,0-5-1011 0 0,-3-14-6342 0 0,3 12-5195 0 0</inkml:trace>
</inkml:ink>
</file>

<file path=ppt/ink/ink25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1:51.2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4 107 352 0 0,'0'0'3467'0'0,"0"0"-591"0"0,0 0-246 0 0,0 0-35 0 0,0 0-129 0 0,0 0-308 0 0,0 0-357 0 0,0 0-338 0 0,0 0-272 0 0,0 0-231 0 0,0 0-203 0 0,0 0-127 0 0,0 0-95 0 0,-3 26 1478 0 0,65 172-466 0 0,15 12-1142 0 0,-59-162-260 0 0,-14-86 2398 0 0,8-37-2668 0 0,48-129 211 0 0,-11-5-70 0 0,-45 147 20 0 0,-4 61-74 0 0,0 1 10 0 0,0 0-16 0 0,0 0-11 0 0,0 0-10 0 0,0 0-40 0 0,0 0-29 0 0,-22 56-5680 0 0,17-39-1876 0 0,3-12-4027 0 0</inkml:trace>
  <inkml:trace contextRef="#ctx0" brushRef="#br0" timeOffset="481.445">578 501 3553 0 0,'0'0'2871'0'0,"0"0"-549"0"0,0 0-156 0 0,0 0-86 0 0,0 0-94 0 0,0 0-210 0 0,0 0-354 0 0,0 0-354 0 0,0 0-282 0 0,0 0-186 0 0,0 0-93 0 0,0 0-38 0 0,0 0-37 0 0,-10 11-43 0 0,-33 32-55 0 0,42-41-294 0 0,-1-1 1 0 0,1 1-1 0 0,-1 0 1 0 0,1 0-1 0 0,0 0 0 0 0,0 0 1 0 0,0 0-1 0 0,0 0 1 0 0,0 0-1 0 0,0 0 0 0 0,0 0 1 0 0,1 0-1 0 0,-1 1 1 0 0,1-1-1 0 0,-1 0 0 0 0,1 0 1 0 0,0 1-1 0 0,0-1 1 0 0,0 0-1 0 0,0 0 0 0 0,1 1 1 0 0,-1-1-1 0 0,1 2-40 0 0,0 4 122 0 0,2-4-28 0 0,0 0-1 0 0,0-1 1 0 0,0 0 0 0 0,1 1 0 0 0,-1-1 0 0 0,1-1-1 0 0,0 1 1 0 0,0 0 0 0 0,0-1 0 0 0,0 0 0 0 0,0 0-1 0 0,1 0 1 0 0,-1 0 0 0 0,0-1 0 0 0,1 0 0 0 0,-1 0-1 0 0,1 0 1 0 0,0 0 0 0 0,-1-1 0 0 0,1 0 0 0 0,0 1-1 0 0,-1-2 1 0 0,1 1 0 0 0,0-1 0 0 0,-1 1 0 0 0,1-1-1 0 0,0-1-93 0 0,0 2 61 0 0,-1 0-1 0 0,0-1 1 0 0,1 0-1 0 0,-1 0 1 0 0,0 0-1 0 0,0 0 1 0 0,1-1-1 0 0,-1 0 1 0 0,0 1-1 0 0,-1-1 1 0 0,1-1-1 0 0,0 1 1 0 0,-1-1-1 0 0,1 1 1 0 0,-1-1-1 0 0,0 0 1 0 0,1 0-1 0 0,-2 0 1 0 0,1-1-1 0 0,0 1 1 0 0,-1-1-1 0 0,1 0 1 0 0,-1 1-1 0 0,0-1 1 0 0,0 0-1 0 0,-1 0 1 0 0,1 0 0 0 0,-1-1-1 0 0,0 1 1 0 0,0 0-1 0 0,0 0 1 0 0,0-1-1 0 0,-1 1 1 0 0,0 0-1 0 0,0-4-60 0 0,-2 4-27 0 0,-1 1 1 0 0,1-1-1 0 0,-1 1 1 0 0,0 0-1 0 0,0-1 0 0 0,0 1 1 0 0,-1 1-1 0 0,1-1 0 0 0,-1 0 1 0 0,1 1-1 0 0,-1 0 1 0 0,0 0-1 0 0,0 0 0 0 0,0 0 1 0 0,0 1-1 0 0,0-1 1 0 0,0 1-1 0 0,-1 0 0 0 0,1 0 1 0 0,0 1-1 0 0,-1-1 0 0 0,1 1 1 0 0,0 0-1 0 0,-1 0 1 0 0,1 0-1 0 0,-2 1 27 0 0,-74 8-2451 0 0,54-1-1696 0 0,1 3-4702 0 0,13-6-3450 0 0</inkml:trace>
</inkml:ink>
</file>

<file path=ppt/ink/ink25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1:54.1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30 9722 0 0,'0'0'1930'0'0,"0"0"-569"0"0,0 0-218 0 0,0 0 114 0 0,0 0 55 0 0,0 0-72 0 0,0 0-133 0 0,0 0-157 0 0,0 0-144 0 0,0 0-131 0 0,34-5-91 0 0,104-15-76 0 0,-38 15 958 0 0,-98 6-1434 0 0,-1-1-1 0 0,1 0 1 0 0,-1 1 0 0 0,1-1-1 0 0,-1 1 1 0 0,0-1-1 0 0,1 1 1 0 0,-1 0-1 0 0,1 0 1 0 0,-1 0 0 0 0,0-1-1 0 0,0 1 1 0 0,0 0-1 0 0,1 1 1 0 0,-1-1 0 0 0,0 0-1 0 0,0 0 1 0 0,0 0-1 0 0,-1 1 1 0 0,1-1 0 0 0,0 0-1 0 0,0 1 1 0 0,-1-1-1 0 0,1 1 1 0 0,-1-1 0 0 0,1 1-1 0 0,-1-1 1 0 0,0 1-1 0 0,1-1 1 0 0,-1 1 0 0 0,0-1-1 0 0,0 1 1 0 0,0-1-1 0 0,0 1 1 0 0,0-1-1 0 0,-1 1 1 0 0,1 0 0 0 0,0-1-1 0 0,-1 1 1 0 0,1-1-1 0 0,-1 0 1 0 0,1 1 0 0 0,-1-1-1 0 0,0 1 1 0 0,0 0-32 0 0,-71 79 709 0 0,-54 46 43 0 0,114-86-341 0 0,12-39-372 0 0,1-1 0 0 0,-1 1 0 0 0,1 0 0 0 0,0 0 0 0 0,0-1-1 0 0,0 1 1 0 0,0 0 0 0 0,0-1 0 0 0,0 1 0 0 0,0-1 0 0 0,0 1 0 0 0,1-1 0 0 0,-1 0 0 0 0,0 0 0 0 0,1 1 0 0 0,-1-1-1 0 0,1 0 1 0 0,0 0 0 0 0,-1 0 0 0 0,1 0 0 0 0,0-1 0 0 0,-1 1 0 0 0,1 0 0 0 0,0-1 0 0 0,0 0 0 0 0,0 1 0 0 0,0-1 0 0 0,-1 0-1 0 0,2 0-38 0 0,20 1 242 0 0,0-1 0 0 0,1-1 0 0 0,-1-2-1 0 0,0 0 1 0 0,0-1 0 0 0,0-2 0 0 0,-1 0-1 0 0,1-1 1 0 0,10-6-242 0 0,-10 5 85 0 0,-18 7-850 0 0,1-2 806 0 0,-8 3-5033 0 0,-5 0-4909 0 0,4 0-3050 0 0</inkml:trace>
</inkml:ink>
</file>

<file path=ppt/ink/ink25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1:53.3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280 0 3633 0 0,'0'0'3537'0'0,"0"0"-905"0"0,0 0-489 0 0,0 0-48 0 0,0 0-40 0 0,0 0-182 0 0,0 0-238 0 0,0 0-327 0 0,0 0-341 0 0,0 0-241 0 0,0 0-160 0 0,0 0-100 0 0,-5 3-29 0 0,1 1-324 0 0,0-1-1 0 0,0 1 1 0 0,0 0-1 0 0,1 0 1 0 0,0 0-1 0 0,-1 1 1 0 0,1-1-1 0 0,1 1 1 0 0,-1 0-1 0 0,1 0 1 0 0,0 0-1 0 0,0 0 1 0 0,0 0-1 0 0,1 0 1 0 0,-1 0 0 0 0,1 5-113 0 0,-3 8 142 0 0,2 0 1 0 0,1 0 0 0 0,0 0 0 0 0,1 0 0 0 0,1 0 0 0 0,0 0 0 0 0,1 0 0 0 0,2 0 0 0 0,0 0 0 0 0,0-1 0 0 0,2 0 0 0 0,0 0-143 0 0,13 13-79 0 0,12-22-3449 0 0,-30-8 3356 0 0,8-1-2648 0 0,-2-2-4942 0 0,-5-1-3698 0 0</inkml:trace>
  <inkml:trace contextRef="#ctx0" brushRef="#br0" timeOffset="242.448">0 427 10586 0 0,'0'0'2487'0'0,"0"0"-892"0"0,0 0-552 0 0,0 0-93 0 0,0 0 55 0 0,0 0 108 0 0,0 0 32 0 0,0 0-66 0 0,0 0-89 0 0,0 0-186 0 0,0 0-183 0 0,0 0-122 0 0,0 0-92 0 0,33 2-67 0 0,104 2-69 0 0,22-16 318 0 0,-15 4-1129 0 0,-129 16-977 0 0,-13 6-7683 0 0,-2-11-2194 0 0</inkml:trace>
</inkml:ink>
</file>

<file path=ppt/ink/ink25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1:57.9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2 472 3257 0 0,'0'0'2518'0'0,"0"0"-633"0"0,0 0-294 0 0,0 0 110 0 0,0 0 111 0 0,0 0-30 0 0,0 0-170 0 0,0 0-314 0 0,0 0-271 0 0,0 0-191 0 0,0 0-97 0 0,-2-10-55 0 0,2-79 1878 0 0,40-51 514 0 0,-33 121-2964 0 0,1 1-1 0 0,1 0 1 0 0,1 1-1 0 0,0 0 0 0 0,1 0 1 0 0,1 1-1 0 0,1 1 1 0 0,0 0-1 0 0,1 1 0 0 0,1 0 1 0 0,11-9-112 0 0,18-6 8 0 0,-30 55-23 0 0,-2 2 38 0 0,-2 0 1 0 0,-1 1-1 0 0,-1 0 0 0 0,-2 1 0 0 0,-1 0 1 0 0,-1 0-1 0 0,0 23-23 0 0,7-23 181 0 0,7-56 25 0 0,10-12-199 0 0,2 1 1 0 0,2 1 0 0 0,1 2 0 0 0,2 1 0 0 0,1 2-1 0 0,37-24-7 0 0,-19 36-56 0 0,-42 53 4 0 0,-9-14 79 0 0,-1 0-1 0 0,-1-1 0 0 0,-1 1 0 0 0,0 0 0 0 0,-2 0 1 0 0,0 0-1 0 0,-5 17-26 0 0,-2 32 66 0 0,5 34-242 0 0,4-102 109 0 0,4-2-419 0 0,0 0 1 0 0,-1 0-1 0 0,1 0 0 0 0,-1-1 0 0 0,1 1 1 0 0,-1-1-1 0 0,1 0 0 0 0,-1 0 0 0 0,0 0 1 0 0,0 0-1 0 0,0 0 0 0 0,0-1 0 0 0,0 1 1 0 0,-1-1-1 0 0,1 0 0 0 0,-1 0 0 0 0,0 0 1 0 0,0 0-1 0 0,1-1 486 0 0,10-11-7840 0 0,-2 6-3185 0 0</inkml:trace>
</inkml:ink>
</file>

<file path=ppt/ink/ink25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1:58.2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297 0 8058 0 0,'0'0'2412'0'0,"0"0"-958"0"0,0 0-250 0 0,0 0 206 0 0,0 0 201 0 0,0 0 14 0 0,0 0-162 0 0,0 0-262 0 0,0 0-268 0 0,0 0-193 0 0,0 0-107 0 0,-32 17-104 0 0,-97 56-44 0 0,77-26 187 0 0,47-36-487 0 0,-9 20 86 0 0,1 0 0 0 0,2 0 0 0 0,1 2 0 0 0,1-1 1 0 0,2 1-1 0 0,1 0 0 0 0,2 1 0 0 0,1-1 0 0 0,2 1 1 0 0,1 0-1 0 0,4 22-271 0 0,-2-41 71 0 0,1 0-1 0 0,0 0 1 0 0,1-1 0 0 0,1 0-1 0 0,1 0 1 0 0,0 0 0 0 0,0-1-1 0 0,1 1 1 0 0,1-2 0 0 0,0 1-1 0 0,1-1 1 0 0,10 11-71 0 0,37 21 448 0 0,-54-53-4891 0 0,-2 4-906 0 0,0 5 3585 0 0,0-4-10253 0 0</inkml:trace>
  <inkml:trace contextRef="#ctx0" brushRef="#br0" timeOffset="566.678">394 169 6945 0 0,'0'0'2197'0'0,"0"0"-243"0"0,0 0-189 0 0,0 0-38 0 0,0 0-96 0 0,0 0-236 0 0,0 0-349 0 0,0 0-357 0 0,0 0-222 0 0,0 0-39 0 0,0 0 79 0 0,0 0 107 0 0,0 0 76 0 0,0 12-12 0 0,3 87 1018 0 0,81 167 985 0 0,-42-142-2277 0 0,-40-119-584 0 0,-2-5 214 0 0,1 0 0 0 0,-1-1 0 0 0,0 1 0 0 0,0 0 1 0 0,0-1-1 0 0,0 1 0 0 0,1 0 0 0 0,-1 0 0 0 0,0-1 0 0 0,0 1 0 0 0,0 0 0 0 0,1 0 0 0 0,-1 0 0 0 0,0-1 1 0 0,0 1-1 0 0,1 0 0 0 0,-1 0 0 0 0,0 0 0 0 0,1 0 0 0 0,-1 0 0 0 0,0 0 0 0 0,0-1 0 0 0,1 1 0 0 0,-1 0 1 0 0,0 0-1 0 0,1 0 0 0 0,-1 0 0 0 0,0 0 0 0 0,1 0 0 0 0,-1 0 0 0 0,0 0 0 0 0,1 0 0 0 0,-1 0 0 0 0,0 0 0 0 0,0 1 1 0 0,1-1-1 0 0,-1 0 0 0 0,0 0 0 0 0,1 0 0 0 0,-1 0 0 0 0,0 0 0 0 0,0 1 0 0 0,1-1 0 0 0,-1 0 0 0 0,0 0 1 0 0,0 0-1 0 0,1 1 0 0 0,-1-1 0 0 0,0 0-34 0 0,125-323 524 0 0,-65 158-547 0 0,-54 188-3521 0 0,-4-11-1101 0 0,0-4-4749 0 0</inkml:trace>
  <inkml:trace contextRef="#ctx0" brushRef="#br0" timeOffset="1161.511">1000 619 1832 0 0,'0'0'2410'0'0,"0"0"-327"0"0,0 0 31 0 0,0 0 167 0 0,0 0-20 0 0,0 0-256 0 0,0 0-394 0 0,0 0-323 0 0,0 0-193 0 0,0 0-108 0 0,0 0-82 0 0,0 0-72 0 0,0 0-75 0 0,1-5-73 0 0,0 2-766 0 0,0 3 134 0 0,-1-1 1 0 0,1 0-1 0 0,-1 1 1 0 0,0-1-1 0 0,1 0 1 0 0,-1 1-1 0 0,0-1 1 0 0,0 0-1 0 0,0 0 1 0 0,1 1 0 0 0,-1-1-1 0 0,0 0 1 0 0,0 1-1 0 0,0-1 1 0 0,0 0-1 0 0,0 0 1 0 0,0 1-1 0 0,0-1 1 0 0,0 0-1 0 0,-1 0 1 0 0,1 1-1 0 0,0-1 1 0 0,0 0-1 0 0,-1 1 1 0 0,1-1-1 0 0,0 0 1 0 0,-1 1-1 0 0,1-1 1 0 0,-1 0-1 0 0,1 1 1 0 0,0-1-1 0 0,-1 1 1 0 0,1-1-1 0 0,-1 1 1 0 0,0-1-1 0 0,1 1 1 0 0,-1-1-1 0 0,1 1 1 0 0,-1 0-1 0 0,0-1 1 0 0,1 1-1 0 0,-1 0 1 0 0,0-1-1 0 0,0 1 1 0 0,1 0-1 0 0,-1 0 1 0 0,0 0-1 0 0,1 0 1 0 0,-1 0-1 0 0,0 0 1 0 0,0 0-1 0 0,1 0 1 0 0,-1 0-1 0 0,0 0 1 0 0,0 0-1 0 0,1 0 1 0 0,-1 0-1 0 0,0 0 1 0 0,0 1-1 0 0,1-1 1 0 0,-1 0-54 0 0,-62 45 661 0 0,56-38-595 0 0,2-3-31 0 0,0 1 1 0 0,1 0-1 0 0,0 0 1 0 0,0 0-1 0 0,0 1 0 0 0,0-1 1 0 0,1 1-1 0 0,0 0 1 0 0,0-1-1 0 0,1 2 1 0 0,0-1-1 0 0,0 0 0 0 0,0 0 1 0 0,0 1-1 0 0,1-1 1 0 0,0 1-1 0 0,1-1 1 0 0,-1 1-1 0 0,1-1 1 0 0,1 1-1 0 0,0 2-35 0 0,1-6 21 0 0,0 0 0 0 0,1 0 0 0 0,-1-1 0 0 0,1 1 0 0 0,0-1 0 0 0,0 1 0 0 0,0-1 0 0 0,0 0 0 0 0,0 0 0 0 0,1-1 0 0 0,-1 1 0 0 0,1 0-1 0 0,-1-1 1 0 0,1 0 0 0 0,-1 0 0 0 0,1 0 0 0 0,0 0 0 0 0,-1-1 0 0 0,1 0 0 0 0,0 1 0 0 0,0-1 0 0 0,-1-1 0 0 0,1 1 0 0 0,0 0 0 0 0,1-1-21 0 0,69-10-368 0 0,-54 0-999 0 0,-7 5-1049 0 0,-2-3-4465 0 0,-3 5-5180 0 0</inkml:trace>
  <inkml:trace contextRef="#ctx0" brushRef="#br0" timeOffset="1431.37">1431 626 15883 0 0,'0'0'1449'0'0,"0"0"-609"0"0,0 0-93 0 0,0 0 278 0 0,0 0 250 0 0,0 0 63 0 0,0 0-203 0 0,0 0-306 0 0,0 0-227 0 0,0 0-158 0 0,0 0-108 0 0,0 0-113 0 0,-11 18-67 0 0,-53 89 4 0 0,14-30-718 0 0,45-70-2070 0 0,-2-6-7664 0 0,6-1 7146 0 0,-1 0-6672 0 0</inkml:trace>
  <inkml:trace contextRef="#ctx0" brushRef="#br0" timeOffset="1674.062">1267 563 5473 0 0,'0'0'2634'0'0,"0"0"-220"0"0,0 0-80 0 0,0 0-139 0 0,0 0-324 0 0,0 0-425 0 0,0 0-406 0 0,0 0-327 0 0,0 0-241 0 0,0 0-86 0 0,0 0 22 0 0,0 0 67 0 0,0 0 59 0 0,-2 5 59 0 0,2-1-490 0 0,0-1 0 0 0,0 0 0 0 0,0 1 0 0 0,0-1 1 0 0,0 0-1 0 0,1 1 0 0 0,-1-1 0 0 0,1 0 1 0 0,0 0-1 0 0,0 0 0 0 0,0 1 0 0 0,1-1 0 0 0,-1 0 1 0 0,1 0-1 0 0,-1-1 0 0 0,1 1 0 0 0,0 0 0 0 0,0 0 1 0 0,0-1-1 0 0,1 1 0 0 0,-1-1 0 0 0,0 0 1 0 0,3 2-104 0 0,-1 0 93 0 0,116 113 1479 0 0,-115-111-2077 0 0,23 14-9995 0 0,-28-20-1377 0 0</inkml:trace>
</inkml:ink>
</file>

<file path=ppt/ink/ink25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2:06.3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 11723 0 0,'0'0'2021'0'0,"0"0"-627"0"0,0 0-447 0 0,0 0-134 0 0,0 0-13 0 0,0 0 38 0 0,0 0 46 0 0,0 0-18 0 0,0 0-13 0 0,0 0-53 0 0,0 0-95 0 0,0 0-101 0 0,0 0-75 0 0,5 23-43 0 0,26 138 622 0 0,-29-151-1005 0 0,13 55 324 0 0,-3 0 0 0 0,-3 0 0 0 0,0 61-427 0 0,-9-88 28 0 0,0 15 21 0 0,0-19 9 0 0,0-33-40 0 0,0-1 0 0 0,0 0 2 0 0,0 0 21 0 0,0 0 31 0 0,0 0 32 0 0,0 0 34 0 0,11-18 570 0 0,20-34-563 0 0,-2 0 0 0 0,-2-2 0 0 0,-3-1 0 0 0,-3 0 0 0 0,4-20-145 0 0,-9 15 12 0 0,44-112-8 0 0,-12 121-407 0 0,-38 70-1588 0 0,-10 11-2265 0 0,0-11-4410 0 0,0-6-3912 0 0</inkml:trace>
  <inkml:trace contextRef="#ctx0" brushRef="#br0" timeOffset="646.23">436 460 12947 0 0,'0'0'1816'0'0,"0"0"-557"0"0,0 0-171 0 0,0 0 66 0 0,0 0 14 0 0,0 0-112 0 0,0 0-206 0 0,0 0-245 0 0,0 0-213 0 0,0 0-141 0 0,0 0-105 0 0,0 0-56 0 0,0 0-6 0 0,-12 6-9 0 0,-42 22-7 0 0,-8 37 98 0 0,48-43-135 0 0,-31 59 0 0 0,46-81-10 0 0,-1 0 0 0 0,0 0-1 0 0,0 0 1 0 0,1 0 0 0 0,-1 0 0 0 0,0 0 0 0 0,0 0 0 0 0,1 0-1 0 0,-1 0 1 0 0,0 0 0 0 0,0 0 0 0 0,0 0 0 0 0,1 0 0 0 0,-1 0-1 0 0,0 0 1 0 0,0 0 0 0 0,1 1 0 0 0,-1-1 0 0 0,0 0 0 0 0,0 0-1 0 0,0 0 1 0 0,1 0 0 0 0,-1 1 0 0 0,0-1 0 0 0,0 0 0 0 0,0 0-1 0 0,0 0 1 0 0,0 1 0 0 0,1-1 0 0 0,-1 0 0 0 0,0 0 0 0 0,0 1-1 0 0,0-1 1 0 0,0 0 0 0 0,0 0 0 0 0,0 0 0 0 0,0 1-1 0 0,0-1-20 0 0,23-16 611 0 0,204-215 1070 0 0,-189 187-1421 0 0,-26 77-334 0 0,20 172 407 0 0,-18-131-277 0 0,-62-115 1527 0 0,-109-57-2292 0 0,134 91-807 0 0,9 6-4443 0 0,11 1-3845 0 0</inkml:trace>
  <inkml:trace contextRef="#ctx0" brushRef="#br0" timeOffset="1062.647">694 522 6529 0 0,'0'0'3824'0'0,"0"0"-1994"0"0,0 0-872 0 0,0 0-73 0 0,0 0 88 0 0,0 0 130 0 0,0 0 19 0 0,0 0-87 0 0,0 0-81 0 0,0 0-116 0 0,0 0-105 0 0,0 0-82 0 0,1 13-92 0 0,0 111 1145 0 0,-1-59-1582 0 0,0-64-177 0 0,0-1-6 0 0,0 0-15 0 0,0 0 5 0 0,0 0-72 0 0,0 0-118 0 0,0-22-7362 0 0,0 15 2809 0 0,0 3-2877 0 0</inkml:trace>
  <inkml:trace contextRef="#ctx0" brushRef="#br0" timeOffset="1314.737">716 430 2449 0 0,'0'0'3054'0'0,"0"0"-917"0"0,0 0-366 0 0,0 0 19 0 0,0 0-67 0 0,0 0-251 0 0,0 0-313 0 0,0 0-262 0 0,0 0-111 0 0,0 0-1 0 0,0 0 11 0 0,0 0-9 0 0,0 0-42 0 0,12 1-72 0 0,103 9 1359 0 0,-5-10-2785 0 0,-105 4-2716 0 0,-6 0-8802 0 0,-2 0 5708 0 0</inkml:trace>
  <inkml:trace contextRef="#ctx0" brushRef="#br0" timeOffset="1552.591">685 596 2409 0 0,'0'0'2776'0'0,"0"0"-718"0"0,0 0-223 0 0,0 0 32 0 0,0 0-17 0 0,0 0-121 0 0,0 0-146 0 0,0 0-172 0 0,0 0-145 0 0,0 0-168 0 0,0 0-200 0 0,0 0-185 0 0,0 0-155 0 0,21 3-142 0 0,68 6-106 0 0,-4-20 155 0 0,-64 7-399 0 0,0 1-1593 0 0,-6 2-8808 0 0,-13 1-1111 0 0</inkml:trace>
  <inkml:trace contextRef="#ctx0" brushRef="#br0" timeOffset="2492.594">738 408 0 0 0,'0'0'880'0'0,"0"0"424"0"0,0 0 1 0 0,0 0-86 0 0,0 0 2 0 0,0 0 36 0 0,0 0 0 0 0,0 0-43 0 0,0 0-95 0 0,0 0-107 0 0,-10 0 2793 0 0,-58 25-1621 0 0,-1-1-1520 0 0,74-25-7853 0 0,-1-2-2791 0 0</inkml:trace>
</inkml:ink>
</file>

<file path=ppt/ink/ink25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2:00.3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0 538 5401 0 0,'0'0'2519'0'0,"0"0"-366"0"0,0 0-139 0 0,0 0-110 0 0,0 0-280 0 0,0 0-359 0 0,0 0-383 0 0,0 0-272 0 0,0 0-69 0 0,0 0 64 0 0,0 0 96 0 0,0 0 68 0 0,0 0-28 0 0,7 3-63 0 0,75 12 1590 0 0,77-26-640 0 0,-57-7-1808 0 0,-96 17-138 0 0,1 0-457 0 0,-5-4-3808 0 0,-2 4-1417 0 0,0 1-5718 0 0</inkml:trace>
  <inkml:trace contextRef="#ctx0" brushRef="#br0" timeOffset="253.712">173 353 13115 0 0,'0'0'1453'0'0,"0"0"-522"0"0,0 0-76 0 0,0 0 259 0 0,0 0 213 0 0,0 0-4 0 0,0 0-203 0 0,0 0-263 0 0,0 0-222 0 0,0 0-165 0 0,0 0-132 0 0,-4 34-106 0 0,-12 102-74 0 0,-2 51-1301 0 0,20-172-1087 0 0,1-6-3647 0 0,-3-7 3599 0 0,2 2-9258 0 0</inkml:trace>
  <inkml:trace contextRef="#ctx0" brushRef="#br0" timeOffset="786.029">496 151 4241 0 0,'0'0'2430'0'0,"0"0"-702"0"0,0 0-248 0 0,0 0-45 0 0,0 0-78 0 0,0 0-98 0 0,0 0-171 0 0,0 0-132 0 0,0 0-28 0 0,0 0-57 0 0,0 0-44 0 0,0 0-34 0 0,0 0-56 0 0,1 23-71 0 0,12 141 819 0 0,-8-116-1137 0 0,2 0 1 0 0,2-1 0 0 0,2 0-1 0 0,2 0 1 0 0,11 22-349 0 0,6-21 267 0 0,-12-61 1460 0 0,-17 11-1799 0 0,96-244 1101 0 0,-82 185-946 0 0,-11 36-72 0 0,2 0 0 0 0,0 1 0 0 0,2-1 0 0 0,1 1 0 0 0,0 1 0 0 0,2 0 1 0 0,1 0-1 0 0,1 1 0 0 0,6-8-11 0 0,-7 14-95 0 0,-10 12-2 0 0,0 1 1 0 0,0-1-1 0 0,0 1 1 0 0,0 0-1 0 0,1 0 1 0 0,-1 0-1 0 0,1 0 1 0 0,0 0-1 0 0,0 1 1 0 0,0-1 0 0 0,0 1-1 0 0,0 0 1 0 0,1 0-1 0 0,-1 0 1 0 0,1 0-1 0 0,-1 0 1 0 0,2 1 96 0 0,4 5-4015 0 0,-6 2-2619 0 0,-1-2-5443 0 0</inkml:trace>
  <inkml:trace contextRef="#ctx0" brushRef="#br0" timeOffset="1290.778">1044 633 2345 0 0,'0'0'3154'0'0,"0"0"-526"0"0,0 0-206 0 0,0 0-74 0 0,0 0-186 0 0,0 0-284 0 0,0 0-332 0 0,0 0-289 0 0,0 0-206 0 0,0 0-168 0 0,0 0-128 0 0,0 0-130 0 0,0 0-97 0 0,-5-9-81 0 0,-17-28-55 0 0,21 36-356 0 0,-1 0 0 0 0,1 0 0 0 0,-1 0 0 0 0,1 0 1 0 0,-1 0-1 0 0,0 1 0 0 0,0-1 0 0 0,0 0 0 0 0,1 1 0 0 0,-1-1 0 0 0,0 1 0 0 0,0 0 0 0 0,0 0 0 0 0,0 0 0 0 0,0 0 0 0 0,1 0 0 0 0,-1 0 0 0 0,0 0 0 0 0,0 0 0 0 0,0 1 1 0 0,0-1-1 0 0,0 1 0 0 0,1-1 0 0 0,-1 1 0 0 0,0 0 0 0 0,0 0 0 0 0,1 0 0 0 0,-1 0 0 0 0,1 0 0 0 0,-1 0 0 0 0,0 1-36 0 0,0-1 21 0 0,-4 2 10 0 0,0 0 0 0 0,0 0 1 0 0,1 1-1 0 0,-1 0 0 0 0,0 0 0 0 0,1 0 0 0 0,0 1 0 0 0,0 0 0 0 0,1 0 0 0 0,-1 0 1 0 0,1 1-1 0 0,0-1 0 0 0,1 1 0 0 0,-1 0 0 0 0,1 0 0 0 0,0 0 0 0 0,1 1 1 0 0,-1-1-1 0 0,1 1 0 0 0,0-1 0 0 0,1 1 0 0 0,0 0 0 0 0,0-1 0 0 0,0 1 0 0 0,1 0 1 0 0,0 0-1 0 0,0 0 0 0 0,1 0 0 0 0,0 1-31 0 0,3-3-47 0 0,0-1 0 0 0,0 0 1 0 0,0 0-1 0 0,0 0 0 0 0,1 0 0 0 0,0-1 0 0 0,0 0 0 0 0,0 0 1 0 0,0 0-1 0 0,0 0 0 0 0,1-1 0 0 0,-1 0 0 0 0,1 0 1 0 0,-1 0-1 0 0,1-1 0 0 0,0 0 0 0 0,-1 0 0 0 0,1 0 1 0 0,0-1-1 0 0,0 0 0 0 0,0 0 0 0 0,0-1 0 0 0,0 1 0 0 0,-1-1 1 0 0,1 0-1 0 0,0-1 0 0 0,-1 0 0 0 0,1 1 0 0 0,4-4 47 0 0,21-14-3445 0 0,-15 3-4348 0 0,-9 8-3713 0 0</inkml:trace>
  <inkml:trace contextRef="#ctx0" brushRef="#br0" timeOffset="1858.591">1214 582 6545 0 0,'0'0'1731'0'0,"0"0"-249"0"0,0 0 77 0 0,0 0 169 0 0,0 0 7 0 0,0 0-209 0 0,0 0-314 0 0,0 0-269 0 0,0 0-187 0 0,0 0-119 0 0,0 0-91 0 0,0 0-67 0 0,0 0-40 0 0,-7 22-39 0 0,-20 70-39 0 0,26-55 393 0 0,5-34-595 0 0,-1-2-35 0 0,1 0 0 0 0,-1 0 1 0 0,1 0-1 0 0,0 0 0 0 0,-1-1 1 0 0,1 0-1 0 0,0 1 0 0 0,0-1 0 0 0,-1-1 1 0 0,1 1-1 0 0,0 0 0 0 0,-1-1 1 0 0,1 0-1 0 0,0 0 0 0 0,-1 0 1 0 0,1 0-1 0 0,-1-1 0 0 0,1 1-124 0 0,13-10 163 0 0,-1-1 0 0 0,-1 0-1 0 0,1-1 1 0 0,-2-1 0 0 0,0 0-1 0 0,-1-1 1 0 0,0-1-163 0 0,31-31 802 0 0,-38 77-689 0 0,-15 163 42 0 0,-29 36-204 0 0,36-221 60 0 0,0 1 0 0 0,-1-1 0 0 0,0 1 0 0 0,0-1 0 0 0,-1 0 1 0 0,0-1-1 0 0,0 1 0 0 0,-1-1 0 0 0,0 0 0 0 0,-1 0 1 0 0,1 0-1 0 0,-1 0 0 0 0,-5 3-11 0 0,9-9 5 0 0,1 0 0 0 0,0 0 1 0 0,0 0-1 0 0,0-1 0 0 0,-1 1 1 0 0,1-1-1 0 0,0 1 0 0 0,-1-1 0 0 0,1 1 1 0 0,-1-1-1 0 0,1 0 0 0 0,0 0 1 0 0,-1 1-1 0 0,1-1 0 0 0,-1 0 0 0 0,1 0 1 0 0,-1 0-1 0 0,1-1 0 0 0,0 1 1 0 0,-1 0-1 0 0,1-1 0 0 0,-1 1 0 0 0,1-1 1 0 0,0 1-1 0 0,0-1 0 0 0,-1 1 1 0 0,1-1-1 0 0,0 0 0 0 0,0 0 0 0 0,-1 1 1 0 0,1-1-1 0 0,0 0 0 0 0,0 0 1 0 0,0 0-1 0 0,0 0 0 0 0,1-1 0 0 0,-1 1 1 0 0,0 0-1 0 0,0 0 0 0 0,1-1 1 0 0,-1 1-1 0 0,0 0 0 0 0,1 0 0 0 0,-1-1 1 0 0,1 1-1 0 0,0-1 0 0 0,0 1 1 0 0,-1 0-1 0 0,1-1 0 0 0,0 1 0 0 0,0-1-5 0 0,2-75 84 0 0,5 64-94 0 0,1 0 0 0 0,0 0 0 0 0,0 1-1 0 0,2-1 1 0 0,-1 2 0 0 0,1 0 0 0 0,1 0-1 0 0,0 1 1 0 0,1 0 0 0 0,0 1 0 0 0,0 0 0 0 0,1 1-1 0 0,0 0 1 0 0,1 1 0 0 0,2 0 10 0 0,-16 6-185 0 0,26-9-468 0 0,-21 9-3514 0 0,-2 2-3950 0 0,-3-1-3222 0 0</inkml:trace>
  <inkml:trace contextRef="#ctx0" brushRef="#br0" timeOffset="4057.997">1501 0 6529 0 0,'0'0'1821'0'0,"0"0"-362"0"0,0 0-191 0 0,0 0-44 0 0,0 0-21 0 0,0 0-108 0 0,0 0-55 0 0,0 0-58 0 0,0 0-31 0 0,0 0 5 0 0,0 0-83 0 0,9 17-78 0 0,76 118 1176 0 0,-54-92-1249 0 0,-2 2 0 0 0,-2 0 0 0 0,-3 2 0 0 0,15 38-722 0 0,-33-71 54 0 0,-1 0 1 0 0,-1 1 0 0 0,0 0-1 0 0,-1 0 1 0 0,-1 0 0 0 0,0 0-1 0 0,-1 0 1 0 0,-1 0 0 0 0,0 0-1 0 0,-1 0 1 0 0,-1 0 0 0 0,0 0-1 0 0,-1 0 1 0 0,-1 0 0 0 0,0-1 0 0 0,-1 1-1 0 0,0-1 1 0 0,-1 0 0 0 0,-1 0-55 0 0,-3 6 7 0 0,-2 0 1 0 0,0 0-1 0 0,-1-1 1 0 0,0-1-1 0 0,-2 0 1 0 0,-9 9-8 0 0,14-17-275 0 0,-1 0 0 0 0,1 0 0 0 0,-1-1 0 0 0,-1-1 0 0 0,0 0 0 0 0,0-1 0 0 0,0 0 0 0 0,-1 0 0 0 0,0-2 0 0 0,0 1 0 0 0,-5 0 275 0 0,6-6-3265 0 0,8 0-3084 0 0,2 0-4887 0 0</inkml:trace>
  <inkml:trace contextRef="#ctx0" brushRef="#br0" timeOffset="4501.609">1944 549 8378 0 0,'0'0'1848'0'0,"0"0"-486"0"0,0 0-123 0 0,0 0 102 0 0,0 0 85 0 0,0 0 20 0 0,0 0-95 0 0,0 0-128 0 0,0 0-143 0 0,0 0-171 0 0,0 0-146 0 0,0 0-92 0 0,0 0-58 0 0,26 0-58 0 0,126-3 377 0 0,106-20 935 0 0,-263 4-8424 0 0,3 16 5102 0 0,-2-1-2395 0 0,1 0-1851 0 0,1 1-3740 0 0</inkml:trace>
  <inkml:trace contextRef="#ctx0" brushRef="#br0" timeOffset="4756.174">2163 350 12515 0 0,'0'0'1689'0'0,"0"0"-634"0"0,0 0-233 0 0,0 0 191 0 0,0 0 242 0 0,0 0 120 0 0,0 0-117 0 0,0 0-251 0 0,0 0-227 0 0,0 0-139 0 0,0 0-113 0 0,0 0-102 0 0,0 0-70 0 0,-1 29-73 0 0,-6 90-63 0 0,-10-32 128 0 0,-20 36-976 0 0,37-111-711 0 0,0-8-1642 0 0,2-3-3516 0 0,0-1-4860 0 0</inkml:trace>
  <inkml:trace contextRef="#ctx0" brushRef="#br0" timeOffset="5537.982">2447 722 2593 0 0,'0'0'3212'0'0,"0"0"-965"0"0,0 0-289 0 0,0 0 125 0 0,0 0 87 0 0,0 0-106 0 0,0 0-264 0 0,0 0-367 0 0,0 0-279 0 0,0 0-215 0 0,0 0-174 0 0,0 0-90 0 0,3-4-78 0 0,119-191 3367 0 0,64-76-2977 0 0,-172 252-878 0 0,-13 18-94 0 0,-1 1-37 0 0,0 12-95 0 0,-57 340 132 0 0,57-349-18 0 0,0-4 3 0 0,1 1 0 0 0,0-1 1 0 0,-1 1-1 0 0,1-1 0 0 0,0 1 0 0 0,-1 0 0 0 0,1-1 0 0 0,0 1 1 0 0,0 0-1 0 0,-1 0 0 0 0,1 0 0 0 0,0-1 0 0 0,0 1 0 0 0,-1 0 1 0 0,1 0-1 0 0,0 0 0 0 0,0 0 0 0 0,0 0 0 0 0,-1 0 1 0 0,1 1-1 0 0,0-1 0 0 0,0 0 0 0 0,-1 0 0 0 0,1 1 0 0 0,0-1 1 0 0,0 0-1 0 0,-1 1 0 0 0,1-1 0 0 0,0 0 0 0 0,-1 1 0 0 0,1-1 1 0 0,0 1-1 0 0,-1-1 0 0 0,1 1 0 0 0,-1 0 0 0 0,1-1 1 0 0,-1 1-1 0 0,1-1 0 0 0,-1 1 0 0 0,0 0 0 0 0,1-1 0 0 0,-1 1 1 0 0,0 0-1 0 0,1 0 0 0 0,-1-1 0 0 0,0 1 0 0 0,0 0 0 0 0,0 0 1 0 0,1-1-1 0 0,-1 1 0 0 0,0 0 0 0 0,0 0 0 0 0,0 0 0 0 0,0-1 1 0 0,-1 1-1 0 0,1 0 0 0 0,0 0 0 0 0,0 0 0 0 0,0-1 1 0 0,-1 1-1 0 0,1 0 0 0 0,0-1 0 0 0,-1 1 0 0 0,1 0 0 0 0,0 0 1 0 0,-1-1-1 0 0,1 1 0 0 0,-1-1 0 0 0,0 1 0 0 0,28-27 9 0 0,-2-1 1 0 0,-2-1-1 0 0,0-1 0 0 0,-2-1 1 0 0,0-1-1 0 0,-3-1 0 0 0,-1-1 1 0 0,-1 0-1 0 0,-1-1 0 0 0,7-30-9 0 0,-13 36-15 0 0,-3 37-26 0 0,3 248 68 0 0,-2-210-36 0 0,30 95-545 0 0,-25-128-2261 0 0,-2-17-8015 0 0,-8 3-635 0 0</inkml:trace>
</inkml:ink>
</file>

<file path=ppt/ink/ink25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2:22.2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1 295 1552 0 0,'0'0'5053'0'0,"0"0"-2631"0"0,0 0-1009 0 0,0 0-181 0 0,0 0 23 0 0,0 0-24 0 0,0 0-112 0 0,0 0-125 0 0,0 0-65 0 0,0 0 14 0 0,0 0 43 0 0,5 2-5 0 0,105 16 4904 0 0,11-18-3721 0 0,-51-2-1918 0 0,158-8 461 0 0,-172 9-547 0 0,-55 1-192 0 0,-1 0 24 0 0,-43-3-6737 0 0,25 8 2482 0 0,2 0-3975 0 0,8-4-1748 0 0</inkml:trace>
  <inkml:trace contextRef="#ctx0" brushRef="#br0" timeOffset="269.979">91 442 6409 0 0,'0'0'4349'0'0,"0"0"-1569"0"0,0 0-848 0 0,0 0-249 0 0,0 0-141 0 0,0 0-215 0 0,0 0-271 0 0,0 0-260 0 0,0 0-159 0 0,0 0-44 0 0,0 0 9 0 0,0 0 27 0 0,0 0 7 0 0,8 4-19 0 0,98 22 1358 0 0,159-33-719 0 0,-189 6-3101 0 0,-74-2-2429 0 0,-2-3-4376 0 0,0 5 4313 0 0,0 0-5376 0 0</inkml:trace>
  <inkml:trace contextRef="#ctx0" brushRef="#br0" timeOffset="1060.556">290 0 4921 0 0,'0'0'2957'0'0,"0"0"-575"0"0,0 0-326 0 0,0 0-90 0 0,0 0-119 0 0,0 0-251 0 0,0 0-352 0 0,0 0-347 0 0,0 0-293 0 0,0 0-194 0 0,0 0-107 0 0,0 0 11 0 0,0 0 96 0 0,-5 3 94 0 0,3-2-447 0 0,1 0-1 0 0,-1-1 1 0 0,1 1-1 0 0,-1 0 0 0 0,1 0 1 0 0,-1 0-1 0 0,1 0 0 0 0,0 0 1 0 0,-1 0-1 0 0,1 1 0 0 0,0-1 1 0 0,0 0-1 0 0,0 1 1 0 0,0-1-1 0 0,0 1 0 0 0,0-1 1 0 0,0 1-1 0 0,1-1 0 0 0,-1 1 1 0 0,0-1-1 0 0,1 1 0 0 0,0 0 1 0 0,-1-1-1 0 0,1 1 1 0 0,0 0-1 0 0,0-1 0 0 0,0 1 1 0 0,0 0-1 0 0,0 0 0 0 0,0-1 1 0 0,0 1-1 0 0,0 0 0 0 0,1-1 1 0 0,-1 1-1 0 0,1 0 1 0 0,-1-1-1 0 0,1 1 0 0 0,1 1-56 0 0,10 14 320 0 0,1-1 0 0 0,1 0-1 0 0,0-1 1 0 0,1 0 0 0 0,1-1 0 0 0,0-1-1 0 0,1 0 1 0 0,0-2 0 0 0,1 0 0 0 0,0 0-1 0 0,1-2 1 0 0,17 7-320 0 0,15 7 293 0 0,-34-17-262 0 0,-1 1 0 0 0,0 0 1 0 0,-1 1-1 0 0,0 1 1 0 0,0 1-1 0 0,-1 0 1 0 0,0 0-1 0 0,-1 2 0 0 0,0 0 1 0 0,1 2-32 0 0,-12-12 10 0 0,-1 0 0 0 0,1 0 0 0 0,-1 0-1 0 0,0 0 1 0 0,1 0 0 0 0,-1 0 0 0 0,0 0 0 0 0,-1 1 0 0 0,1-1 0 0 0,0 0 0 0 0,-1 1 0 0 0,1-1 0 0 0,-1 1-1 0 0,0-1 1 0 0,1 1 0 0 0,-1-1 0 0 0,0 1 0 0 0,-1-1 0 0 0,1 0 0 0 0,0 1 0 0 0,-1-1 0 0 0,1 1 0 0 0,-1-1-1 0 0,0 0 1 0 0,0 1 0 0 0,0-1 0 0 0,0 0 0 0 0,0 0 0 0 0,-1 0 0 0 0,1 0 0 0 0,0 0 0 0 0,-2 1-10 0 0,-68 54 357 0 0,43-38-247 0 0,-154 125 118 0 0,97-57 161 0 0,61-57-170 0 0,23-36-824 0 0,1 0-2522 0 0,-1 0-4246 0 0,1 2-5194 0 0</inkml:trace>
</inkml:ink>
</file>

<file path=ppt/ink/ink25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2:31.1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70 3169 0 0,'0'0'3022'0'0,"0"0"-523"0"0,0 0-263 0 0,0 0-99 0 0,0 0-138 0 0,0 0-253 0 0,0 0-305 0 0,0 0-289 0 0,0 0-214 0 0,0 0-155 0 0,0 0-106 0 0,0 0-47 0 0,0 0-45 0 0,5 0 1429 0 0,127-13 1280 0 0,68-33-2267 0 0,-108 35-878 0 0,-92 11-206 0 0,0 0-50 0 0,0 0 18 0 0,0 0-2 0 0,0 0-14 0 0,0 0-12 0 0,0 0-92 0 0,0 0-120 0 0,-23 21-4808 0 0,11-14-824 0 0,9-5 1374 0 0,-1 1-7194 0 0</inkml:trace>
</inkml:ink>
</file>

<file path=ppt/ink/ink25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2:31.4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38 7554 0 0,'0'0'4389'0'0,"0"0"-1710"0"0,0 0-785 0 0,0 0-151 0 0,0 0-152 0 0,0 0-256 0 0,0 0-339 0 0,0 0-321 0 0,0 0-214 0 0,0 0-64 0 0,0 0 23 0 0,0 0 57 0 0,0 0 64 0 0,5 3 16 0 0,-1 0-438 0 0,1 0 0 0 0,0-1-1 0 0,0 0 1 0 0,0 0-1 0 0,0 0 1 0 0,0 0-1 0 0,0-1 1 0 0,0 0-1 0 0,1 0 1 0 0,-1-1-1 0 0,0 1 1 0 0,1-1-1 0 0,-1 0 1 0 0,0-1-1 0 0,1 1-118 0 0,120-19 1139 0 0,20-16-751 0 0,-84 30-8311 0 0,-61 5-3462 0 0</inkml:trace>
</inkml:ink>
</file>

<file path=ppt/ink/ink2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4:25.0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 0 8034 0 0,'0'0'2928'0'0,"0"0"-396"0"0,0 0-308 0 0,0 0-226 0 0,0 0-204 0 0,0 0-257 0 0,0 0-357 0 0,0 0-266 0 0,0 0-186 0 0,0 0-98 0 0,0 0-33 0 0,0 0-26 0 0,0 0-34 0 0,-8 30-75 0 0,-20 94-42 0 0,21 27 513 0 0,23 129-309 0 0,-2-191-1449 0 0,-36-89-9247 0 0,14 0-1905 0 0</inkml:trace>
</inkml:ink>
</file>

<file path=ppt/ink/ink25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2:30.2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88 4441 0 0,'0'0'2268'0'0,"0"0"-150"0"0,0 0-196 0 0,0 0-92 0 0,0 0-30 0 0,0 0-94 0 0,0 0-178 0 0,0 0-225 0 0,0 0-243 0 0,0 0-252 0 0,0 0-218 0 0,-2-3-175 0 0,-9-9-99 0 0,8 9-42 0 0,3 3-40 0 0,16 4 841 0 0,-5 4-861 0 0,-1 1 0 0 0,0 0 0 0 0,0 1 0 0 0,-1 0 0 0 0,0 1 0 0 0,0 0 1 0 0,-1 0-1 0 0,-1 0 0 0 0,2 6-214 0 0,26 55 376 0 0,-4 2 0 0 0,-3 1 0 0 0,-4 1 0 0 0,9 50-376 0 0,-7-64 109 0 0,-8-91 1269 0 0,32-137-1112 0 0,49-84-158 0 0,-55 78-60 0 0,-41 123-131 0 0,-21 57-2611 0 0,4 21-1654 0 0,9-15-1418 0 0,-1-3-6266 0 0</inkml:trace>
  <inkml:trace contextRef="#ctx0" brushRef="#br0" timeOffset="432.842">619 541 9394 0 0,'0'0'1636'0'0,"0"0"-359"0"0,0 0-29 0 0,0 0 163 0 0,0 0 119 0 0,0 0-106 0 0,0 0-287 0 0,0 0-335 0 0,0 0-279 0 0,0 0-158 0 0,0 0-88 0 0,0 0 8 0 0,0 0 47 0 0,-2 11 488 0 0,-16 161 1011 0 0,20-168-1786 0 0,0-1 0 0 0,0 1-1 0 0,0-1 1 0 0,0 0 0 0 0,0 1 0 0 0,1-1 0 0 0,0-1 0 0 0,-1 1-1 0 0,1 0 1 0 0,0-1 0 0 0,0 1 0 0 0,1-1 0 0 0,-1 0-1 0 0,0 0 1 0 0,1 0 0 0 0,-1 0 0 0 0,1-1 0 0 0,0 0 0 0 0,-1 1-1 0 0,1-1 1 0 0,0 0 0 0 0,0-1 0 0 0,0 1 0 0 0,0-1 0 0 0,0 0-1 0 0,0 0 1 0 0,-1 0 0 0 0,1 0 0 0 0,0-1 0 0 0,0 1 0 0 0,0-1-1 0 0,0 0 1 0 0,-1 0 0 0 0,1-1 0 0 0,0 1 0 0 0,-1-1 0 0 0,1 0-1 0 0,-1 0 1 0 0,3-2-45 0 0,4 1 88 0 0,0-1-1 0 0,-1-1 0 0 0,0 0 0 0 0,0 0 1 0 0,0-1-1 0 0,0 0 0 0 0,-1 0 1 0 0,0-1-1 0 0,-1 0 0 0 0,1 0 0 0 0,-1-1 1 0 0,-1 0-1 0 0,1 0 0 0 0,-1-1 1 0 0,-1 0-1 0 0,0 0 0 0 0,0 0 0 0 0,-1 0 1 0 0,0-1-1 0 0,0 0 0 0 0,-1 0 1 0 0,1-6-88 0 0,-4 12-4 0 0,0 0 0 0 0,0 1 0 0 0,-1-1 0 0 0,1 0 0 0 0,-1 0 0 0 0,0 0 0 0 0,0 1 0 0 0,0-1 0 0 0,-1 0 0 0 0,1 1 1 0 0,-1-1-1 0 0,0 1 0 0 0,0 0 0 0 0,0-1 0 0 0,0 1 0 0 0,-1 0 0 0 0,1 0 0 0 0,-1 0 0 0 0,0 1 0 0 0,0-1 0 0 0,0 1 0 0 0,0-1 1 0 0,0 1-1 0 0,0 0 0 0 0,-1 0 0 0 0,1 1 0 0 0,-1-1 0 0 0,0 1 0 0 0,1 0 0 0 0,-1-1 0 0 0,0 2 0 0 0,0-1 4 0 0,-69 0-1632 0 0,27 20-5600 0 0,35-12-3633 0 0</inkml:trace>
</inkml:ink>
</file>

<file path=ppt/ink/ink25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2:33.8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15 648 0 0,'0'0'1925'0'0,"0"0"-57"0"0,0 0 96 0 0,0 0 102 0 0,0 0-8 0 0,0 0-118 0 0,0 0-250 0 0,0 0-288 0 0,0 0-229 0 0,0 0-206 0 0,0 0-139 0 0,0 0-82 0 0,0-2-91 0 0,0-8-73 0 0,0 7-70 0 0,0 26 1662 0 0,-1 352 938 0 0,-3-302-3274 0 0,4-72 65 0 0,0-1-24 0 0,0 0-27 0 0,0 0-45 0 0,9-5-1836 0 0,1-9-2213 0 0,-5 4-4847 0 0,-3 5-1140 0 0</inkml:trace>
</inkml:ink>
</file>

<file path=ppt/ink/ink25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2:34.0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9618 0 0,'0'0'1242'0'0,"0"0"-209"0"0,0 0 171 0 0,0 0 307 0 0,0 0 88 0 0,0 0-134 0 0,0 0-206 0 0,0 0-199 0 0,0 0-173 0 0,34 3-142 0 0,107 6-127 0 0,133-17 994 0 0,-159 4-6072 0 0,-116 5-671 0 0,0 1 2358 0 0,1-1 1069 0 0,-2 2-8081 0 0</inkml:trace>
</inkml:ink>
</file>

<file path=ppt/ink/ink25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2:34.5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41 9410 0 0,'0'0'1404'0'0,"0"0"-347"0"0,0 0 25 0 0,0 0 185 0 0,0 0 58 0 0,0 0-97 0 0,0 0-164 0 0,0 0-140 0 0,0 0-115 0 0,0 0-116 0 0,33-6-121 0 0,105-19-109 0 0,-41 16 401 0 0,-45 14-504 0 0,-51-5-344 0 0,0 1 0 0 0,0-1-1 0 0,0 0 1 0 0,0 1 0 0 0,-1-1-1 0 0,1 0 1 0 0,0 1 0 0 0,0-1 0 0 0,0 1-1 0 0,0-1 1 0 0,-1 1 0 0 0,1 0-1 0 0,0-1 1 0 0,0 1 0 0 0,-1 0 0 0 0,1-1-1 0 0,0 1 1 0 0,-1 0 0 0 0,1 0-1 0 0,-1 0 1 0 0,1 0 0 0 0,-1-1 0 0 0,0 1-1 0 0,1 0 1 0 0,-1 0 0 0 0,0 0-1 0 0,1 0 1 0 0,-1 0 0 0 0,0 0-1 0 0,0 0 1 0 0,0 0 0 0 0,0 0 0 0 0,0 0-1 0 0,0 0 1 0 0,0 0 0 0 0,0 0-1 0 0,-1 0 1 0 0,1 0 0 0 0,0 0 0 0 0,-1 0-1 0 0,1 0 1 0 0,0-1 0 0 0,-1 1-1 0 0,1 0 1 0 0,-1 0 0 0 0,1 0 0 0 0,-1 0-1 0 0,0-1 1 0 0,1 1 0 0 0,-2 0-16 0 0,-93 89 819 0 0,46-51-726 0 0,18-13-92 0 0,20-18 13 0 0,0 0-1 0 0,1 1 1 0 0,-1 0 0 0 0,2 1-1 0 0,0 0 1 0 0,0 0 0 0 0,0 1-1 0 0,2 0 1 0 0,-1 1 0 0 0,2 0 0 0 0,-1 0-1 0 0,1 2-13 0 0,5-11 11 0 0,0-1 1 0 0,1 1-1 0 0,-1 0 0 0 0,1-1 0 0 0,0 1 1 0 0,0-1-1 0 0,0 1 0 0 0,0 0 0 0 0,1-1 1 0 0,-1 1-1 0 0,1-1 0 0 0,-1 1 0 0 0,1-1 1 0 0,0 1-1 0 0,0-1 0 0 0,0 1 0 0 0,0-1 1 0 0,0 0-1 0 0,1 1 0 0 0,-1-1 0 0 0,1 0 0 0 0,-1 0 1 0 0,1 0-1 0 0,0 0 0 0 0,0 0 0 0 0,0-1 1 0 0,0 1-1 0 0,0-1 0 0 0,0 1 0 0 0,0-1 1 0 0,1 1-1 0 0,-1-1 0 0 0,1 0 0 0 0,-1 0 1 0 0,0-1-1 0 0,1 1 0 0 0,0 0 0 0 0,0-1-11 0 0,105 15 903 0 0,-92-16-1015 0 0,1 0 1 0 0,-1-1-1 0 0,0-1 1 0 0,0 0-1 0 0,0-2 0 0 0,0 0 1 0 0,0 0-1 0 0,-1-1 1 0 0,8-5 111 0 0,9-7-4074 0 0,-2-3-3523 0 0,-20 13-3987 0 0</inkml:trace>
</inkml:ink>
</file>

<file path=ppt/ink/ink25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2:35.0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283 1 6409 0 0,'0'0'2087'0'0,"0"0"-277"0"0,0 0-125 0 0,0 0-6 0 0,0 0-50 0 0,0 0-178 0 0,0 0-246 0 0,0 0-209 0 0,0 0-169 0 0,0 0-123 0 0,0 0-105 0 0,0 0-71 0 0,0 0-34 0 0,-11 4-23 0 0,-35 15-4 0 0,21 17 519 0 0,23-25-774 0 0,-113 356 2616 0 0,85-265-2566 0 0,18-67-202 0 0,1 1 1 0 0,2 0-1 0 0,2 0 1 0 0,1 1 0 0 0,1 0-1 0 0,3 0 1 0 0,0 23-61 0 0,4-50 48 0 0,-1 0 1 0 0,2-1-1 0 0,-1 1 1 0 0,1-1 0 0 0,0 1-1 0 0,1-1 1 0 0,0 0 0 0 0,1 0-1 0 0,0-1 1 0 0,0 1-1 0 0,1-1 1 0 0,0 0 0 0 0,0-1-1 0 0,1 1 1 0 0,0-1 0 0 0,0 0-1 0 0,0-1 1 0 0,1 0-1 0 0,0 0 1 0 0,1-1 0 0 0,-1 0-1 0 0,1 0 1 0 0,0-1 0 0 0,0 0-1 0 0,0-1 1 0 0,9 2-49 0 0,-18-4-45 0 0,1-1 1 0 0,-1 0-1 0 0,0 1 1 0 0,0-1-1 0 0,1 0 1 0 0,-1 0 0 0 0,0 1-1 0 0,1-1 1 0 0,-1 0-1 0 0,0 0 1 0 0,0 1-1 0 0,1-1 1 0 0,-1 0-1 0 0,1 0 1 0 0,-1 0-1 0 0,0 0 1 0 0,1 0-1 0 0,-1 0 1 0 0,0 0-1 0 0,1 0 1 0 0,-1 0-1 0 0,1 0 1 0 0,-1 0-1 0 0,0 0 1 0 0,1 0-1 0 0,-1 0 1 0 0,0 0 0 0 0,1 0-1 0 0,-1 0 1 0 0,0 0-1 0 0,1 0 1 0 0,-1 0-1 0 0,1-1 1 0 0,-1 1-1 0 0,0 0 1 0 0,0 0-1 0 0,1 0 1 0 0,-1-1-1 0 0,0 1 1 0 0,1 0-1 0 0,-1 0 1 0 0,0-1-1 0 0,0 1 1 0 0,1 0-1 0 0,-1-1 1 0 0,0 1-1 0 0,0 0 1 0 0,0-1-1 0 0,1 1 1 0 0,-1 0 0 0 0,0-1-1 0 0,0 1 1 0 0,0 0-1 0 0,0-1 1 0 0,0 1-1 0 0,0 0 1 0 0,0-1-1 0 0,0 1 1 0 0,0-1-1 0 0,0 1 1 0 0,0 0-1 0 0,0-1 1 0 0,0 1-1 0 0,0-1 45 0 0,0-7-5291 0 0,3-3-4256 0 0,-1 7-1785 0 0</inkml:trace>
</inkml:ink>
</file>

<file path=ppt/ink/ink25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2:43.4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0 232 3817 0 0,'0'0'2623'0'0,"0"0"-478"0"0,0 0-217 0 0,0 0-60 0 0,0 0-173 0 0,0 0-293 0 0,0 0-266 0 0,0 0-172 0 0,0 0-75 0 0,0 0-55 0 0,0 0-41 0 0,0 0-43 0 0,0 0-41 0 0,3 9 1793 0 0,-2-6 926 0 0,32 3-652 0 0,-19-5-2573 0 0,167 5 543 0 0,18-5 81 0 0,-199-1-826 0 0,0 0-29 0 0,0 0 22 0 0,0 0-13 0 0,0 0-7 0 0,0 0-4 0 0,0 0-2 0 0,0 0 1 0 0,0 0 18 0 0,-13-25-2013 0 0,13 24 1786 0 0,-3-17-3484 0 0,3 11-239 0 0,-1 3-3429 0 0,1 4-4369 0 0</inkml:trace>
  <inkml:trace contextRef="#ctx0" brushRef="#br0" timeOffset="412.557">197 0 7226 0 0,'0'0'2261'0'0,"0"0"-675"0"0,0 0-238 0 0,0 0 83 0 0,0 0 12 0 0,0 0-121 0 0,0 0-217 0 0,0 0-154 0 0,0 0-64 0 0,0 0 8 0 0,0 0 3 0 0,0 0-58 0 0,3 6-81 0 0,4 12-278 0 0,0 1 0 0 0,-1 0 0 0 0,-1 0 1 0 0,-1 0-1 0 0,0 0 0 0 0,-2 1 0 0 0,0-1 1 0 0,-1 11-482 0 0,-15 110 62 0 0,2-97-2633 0 0,32-42-12644 0 0,-14-1 6137 0 0</inkml:trace>
</inkml:ink>
</file>

<file path=ppt/ink/ink25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2:35.5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1 6473 0 0,'0'0'3999'0'0,"0"0"-1898"0"0,0 0-695 0 0,0 0-18 0 0,0 0 59 0 0,0 0 3 0 0,0 0-130 0 0,0 0-265 0 0,0 0-236 0 0,0 0-196 0 0,0 0-126 0 0,0 0-59 0 0,-2 3 2 0 0,1-1-377 0 0,0-1 1 0 0,0 1-1 0 0,0 0 1 0 0,0 0-1 0 0,1 0 1 0 0,-1 0-1 0 0,1-1 1 0 0,-1 1-1 0 0,1 0 1 0 0,0 0-1 0 0,0 0 1 0 0,0 0-1 0 0,0 0 1 0 0,0 0-1 0 0,0 0 1 0 0,0 0-1 0 0,1 0 1 0 0,-1 0-1 0 0,1 0 1 0 0,-1 0-1 0 0,1 0 1 0 0,0 0-1 0 0,0-1 1 0 0,0 1-1 0 0,0 0 1 0 0,0-1-1 0 0,0 1 1 0 0,0 0-1 0 0,1 0-63 0 0,11 21 597 0 0,2 1-255 0 0,-2 0 1 0 0,0 1 0 0 0,-2 0 0 0 0,-1 1-1 0 0,-1 0 1 0 0,4 19-343 0 0,14 292 467 0 0,-14-296-454 0 0,-12-40-8 0 0,-1-1 4 0 0,0 1-1 0 0,0 0 0 0 0,0 0 1 0 0,0-1-1 0 0,0 1 0 0 0,0 0 0 0 0,1 0 1 0 0,-1-1-1 0 0,0 1 0 0 0,0 0 0 0 0,1-1 1 0 0,-1 1-1 0 0,1 0 0 0 0,-1-1 1 0 0,0 1-1 0 0,1 0 0 0 0,-1-1 0 0 0,1 1 1 0 0,0-1-1 0 0,-1 1 0 0 0,1-1 1 0 0,-1 0-1 0 0,1 1 0 0 0,0-1 0 0 0,-1 1 1 0 0,1-1-1 0 0,0 0 0 0 0,-1 0 1 0 0,1 1-1 0 0,0-1 0 0 0,0 0 0 0 0,-1 0 1 0 0,1 0-1 0 0,0 0 0 0 0,0 0 1 0 0,-1 0-1 0 0,1 0 0 0 0,0 0 0 0 0,0 0 1 0 0,-1 0-1 0 0,1 0 0 0 0,0 0 1 0 0,0-1-1 0 0,-1 1 0 0 0,1 0 0 0 0,0 0 1 0 0,-1-1-1 0 0,1 1 0 0 0,0-1 1 0 0,-1 1-1 0 0,1 0 0 0 0,0-1-8 0 0,33-52 216 0 0,-3-1 1 0 0,-1-1-1 0 0,18-53-216 0 0,-29 67 35 0 0,104-261-119 0 0,-118 285-380 0 0,0 1 2070 0 0,-2 10-3286 0 0,-2 5-3192 0 0,0 7-4460 0 0,-1 1-3352 0 0</inkml:trace>
  <inkml:trace contextRef="#ctx0" brushRef="#br0" timeOffset="524.372">655 432 10602 0 0,'0'0'2085'0'0,"0"0"-578"0"0,0 0-186 0 0,0 0 88 0 0,0 0 40 0 0,0 0-92 0 0,0 0-227 0 0,0 0-233 0 0,0 0-189 0 0,0 0-128 0 0,0 0-92 0 0,0 0-48 0 0,0 0-12 0 0,-15 8 830 0 0,2 3-1012 0 0,6-7-200 0 0,0 1 1 0 0,0 0-1 0 0,1 0 1 0 0,-1 1-1 0 0,2 0 0 0 0,-1 0 1 0 0,0 0-1 0 0,1 1 1 0 0,1 0-1 0 0,-1 0 1 0 0,1 0-1 0 0,0 1 1 0 0,0-1-1 0 0,1 1 0 0 0,0 0 1 0 0,1 0-1 0 0,0 0 1 0 0,0 0-1 0 0,0 0 1 0 0,1 1-47 0 0,0-7 13 0 0,1 1 0 0 0,-1 0 0 0 0,1 0 0 0 0,-1 0 1 0 0,1-1-1 0 0,0 1 0 0 0,0 0 0 0 0,0 0 0 0 0,0 0 0 0 0,1 0 0 0 0,-1-1 1 0 0,1 1-1 0 0,0 0 0 0 0,0 0 0 0 0,0-1 0 0 0,0 1 0 0 0,0 0 1 0 0,0-1-1 0 0,1 1 0 0 0,-1-1 0 0 0,1 0 0 0 0,0 0 0 0 0,0 1 0 0 0,-1-1 1 0 0,1 0-1 0 0,1 0 0 0 0,-1-1 0 0 0,0 1 0 0 0,0 0 0 0 0,1-1 1 0 0,-1 1-1 0 0,1-1 0 0 0,0 0 0 0 0,-1 0 0 0 0,1 0 0 0 0,0 0 0 0 0,2 0-12 0 0,81-15 707 0 0,28-42-1412 0 0,-92 44-1027 0 0,-12 7-1571 0 0,-3 0-2897 0 0,0 2-5965 0 0</inkml:trace>
  <inkml:trace contextRef="#ctx0" brushRef="#br0" timeOffset="6267.279">1176 472 392 0 0,'0'0'1977'0'0,"0"0"-16"0"0,0 0 56 0 0,0 0-37 0 0,0 0-166 0 0,0 0-301 0 0,0 0-335 0 0,0 0-256 0 0,0 0-157 0 0,0 0-82 0 0,0 0-52 0 0,6 4 4268 0 0,17 6 2448 0 0,-38 6-7117 0 0,-108 127 75 0 0,88-107-348 0 0,35-35 82 0 0,0-1-32 0 0,0 0-1 0 0,0 0 5 0 0,0 0-16 0 0,0 0-10 0 0,0 0-1 0 0,0 0-3 0 0,0 0-17 0 0,0 0-25 0 0,0 0 5 0 0,0 0-15 0 0,0 0-14 0 0,0 0-14 0 0,0 0-49 0 0,0 0-46 0 0,-5 0-1420 0 0,-10-1-1853 0 0,12-1-810 0 0,1-2-3384 0 0,1 0-3149 0 0</inkml:trace>
  <inkml:trace contextRef="#ctx0" brushRef="#br0" timeOffset="6810.429">1036 435 0 0 0,'0'0'1604'0'0,"0"0"467"0"0,0 0 102 0 0,0 0-118 0 0,0 0-141 0 0,0 0-222 0 0,0 0-229 0 0,0 0-228 0 0,0 0-201 0 0,0 0-122 0 0,0 0-69 0 0,0 0-51 0 0,-9 5 4850 0 0,10 3-5263 0 0,1-1 0 0 0,1 1-1 0 0,0 0 1 0 0,0-1-1 0 0,0 1 1 0 0,1-1 0 0 0,0 0-1 0 0,0 0 1 0 0,1-1-1 0 0,0 1 1 0 0,0-1 0 0 0,0 0-379 0 0,13 19 496 0 0,80 144 475 0 0,-63-131-710 0 0,-32-35-815 0 0,-3-7-4376 0 0,-1-4-6849 0 0,1 5-636 0 0</inkml:trace>
</inkml:ink>
</file>

<file path=ppt/ink/ink25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2:48.8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0 527 10778 0 0,'0'0'2194'0'0,"0"0"-547"0"0,0 0-283 0 0,0 0-38 0 0,0 0-70 0 0,0 0-105 0 0,0 0-171 0 0,0 0-155 0 0,0 0-87 0 0,0 0-61 0 0,0 0-68 0 0,0 0-34 0 0,0 0-31 0 0,34-7-31 0 0,103-20-35 0 0,-20 9 502 0 0,20-4-431 0 0,-148 14-7860 0 0,0 5-1978 0 0,4 3-1295 0 0</inkml:trace>
  <inkml:trace contextRef="#ctx0" brushRef="#br0" timeOffset="254.798">230 236 6153 0 0,'0'0'2872'0'0,"0"0"-1129"0"0,0 0-403 0 0,0 0 16 0 0,0 0 74 0 0,0 0 34 0 0,0 0-101 0 0,0 0-149 0 0,0 0-143 0 0,0 0-167 0 0,0 0-140 0 0,0 0-115 0 0,-7 28-98 0 0,-22 88-73 0 0,29-51 305 0 0,6-49-555 0 0,10 122 344 0 0,-14-77-10044 0 0,-2-58-1934 0 0</inkml:trace>
  <inkml:trace contextRef="#ctx0" brushRef="#br0" timeOffset="919.535">578 59 5577 0 0,'0'0'2367'0'0,"0"0"-668"0"0,0 0-237 0 0,0 0 26 0 0,0 0-55 0 0,0 0-192 0 0,0 0-263 0 0,0 0-222 0 0,0 0-125 0 0,0 0-70 0 0,0 0-25 0 0,0 0-18 0 0,0 0-18 0 0,4 5 23 0 0,24 82 1956 0 0,-16 351 107 0 0,-13-312-2386 0 0,7-112 615 0 0,6-48-68 0 0,-6 17-792 0 0,36-79 261 0 0,-5-1 0 0 0,-4-2 0 0 0,9-53-216 0 0,-13 47 5 0 0,0-9-293 0 0,-9 100-2478 0 0,-3 21-6607 0 0,-12 0-2128 0 0</inkml:trace>
  <inkml:trace contextRef="#ctx0" brushRef="#br0" timeOffset="1659.973">961 553 7570 0 0,'0'0'1873'0'0,"0"0"-166"0"0,0 0 23 0 0,0 0-71 0 0,0 0-261 0 0,0 0-326 0 0,0 0-247 0 0,0 0-115 0 0,0 0-42 0 0,0 0-40 0 0,0 0-30 0 0,0 0-44 0 0,-10 10-61 0 0,-63 79 844 0 0,-18 25-398 0 0,30-63-562 0 0,97-110 1223 0 0,133-109-1372 0 0,-87 106-98 0 0,-81 62-123 0 0,0 0-1 0 0,0 1 0 0 0,0-1 0 0 0,0 0 1 0 0,0 1-1 0 0,0-1 0 0 0,0 1 0 0 0,0 0 1 0 0,-1-1-1 0 0,1 1 0 0 0,0 0 1 0 0,0-1-1 0 0,0 1 0 0 0,-1 0 0 0 0,1 0 1 0 0,0 0-1 0 0,-1 0 0 0 0,1-1 0 0 0,-1 1 1 0 0,1 0-1 0 0,-1 0 0 0 0,1 0 1 0 0,-1 0-1 0 0,0 1 0 0 0,1-1 0 0 0,-1 0 1 0 0,0 0-1 0 0,0 0 0 0 0,0 0 0 0 0,0 0 1 0 0,0 0-1 0 0,0 0 0 0 0,0 0 1 0 0,0 0-1 0 0,0 0 0 0 0,-1 1-6 0 0,2-1 30 0 0,7 257 947 0 0,-6-273-3973 0 0,0 4-1654 0 0,-2 4-3995 0 0,0 3-2361 0 0</inkml:trace>
  <inkml:trace contextRef="#ctx0" brushRef="#br0" timeOffset="1904.961">816 722 8018 0 0,'0'0'2902'0'0,"0"0"-706"0"0,0 0-398 0 0,0 0-168 0 0,0 0-237 0 0,0 0-253 0 0,0 0-227 0 0,0 0-172 0 0,0 0-71 0 0,0 0-33 0 0,0 0-45 0 0,0 0-81 0 0,0 0-98 0 0,13 1-105 0 0,108 1 190 0 0,-72-6-799 0 0,22-2-848 0 0,-25-1-8970 0 0,-35 6-1400 0 0</inkml:trace>
</inkml:ink>
</file>

<file path=ppt/ink/ink25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2:44.9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7 196 6801 0 0,'0'0'2289'0'0,"0"0"-377"0"0,0 0-158 0 0,0 0 72 0 0,0 0-41 0 0,0 0-230 0 0,0 0-298 0 0,0 0-324 0 0,0 0-269 0 0,0 0-213 0 0,0 0-155 0 0,0 0-97 0 0,0 0-16 0 0,-7 8 383 0 0,30 35 772 0 0,7 12-835 0 0,-2 3 0 0 0,-3 0 0 0 0,-3 1 0 0 0,-2 1 0 0 0,9 48-503 0 0,4 35 126 0 0,-19-99-89 0 0,11-21 998 0 0,-19-42-211 0 0,102-271-205 0 0,15 4-548 0 0,-94 241-430 0 0,-29 44 156 0 0,0 1-104 0 0,0 0-99 0 0,2 20-7016 0 0,-2-19 4603 0 0,0 0-9060 0 0</inkml:trace>
  <inkml:trace contextRef="#ctx0" brushRef="#br0" timeOffset="421.912">563 593 13731 0 0,'0'0'1619'0'0,"0"0"-616"0"0,0 0-210 0 0,0 0 56 0 0,0 0 80 0 0,0 0 39 0 0,0 0-37 0 0,0 0-71 0 0,0 0-70 0 0,0 0-111 0 0,0 0-111 0 0,0 0-56 0 0,0 19-64 0 0,3 121 819 0 0,-23-45-736 0 0,-5-50-959 0 0,23-45-765 0 0,1-2-7061 0 0,1-4 1193 0 0,0 3-2481 0 0</inkml:trace>
  <inkml:trace contextRef="#ctx0" brushRef="#br0" timeOffset="783.631">544 597 4233 0 0,'0'0'2971'0'0,"0"0"-709"0"0,0 0-352 0 0,0 0-74 0 0,0 0-252 0 0,0 0-398 0 0,0 0-396 0 0,0 0-270 0 0,0 0-68 0 0,0 0 59 0 0,0 0 98 0 0,0 0 63 0 0,0 0-12 0 0,8 5-41 0 0,102 42 1974 0 0,-100-44-2451 0 0,1 0 0 0 0,-1 0 0 0 0,-1 1 0 0 0,1 1 0 0 0,0 0 0 0 0,-1 0 0 0 0,0 0 0 0 0,0 1 0 0 0,-1 1 1 0 0,0 0-1 0 0,3 2-142 0 0,-9-7 27 0 0,-1 0 0 0 0,0 0 0 0 0,1 0 0 0 0,-1 0 0 0 0,0 1 0 0 0,0-1 0 0 0,0 0 0 0 0,0 1 0 0 0,0-1 0 0 0,0 0 0 0 0,-1 1 0 0 0,0-1 0 0 0,1 1 0 0 0,-1-1 0 0 0,0 1 0 0 0,0-1 1 0 0,0 1-1 0 0,0-1 0 0 0,0 1 0 0 0,-1-1 0 0 0,1 1 0 0 0,-1-1 0 0 0,0 0 0 0 0,0 1 0 0 0,0-1 0 0 0,0 0 0 0 0,0 1 0 0 0,0-1 0 0 0,0 0 0 0 0,-1 0 0 0 0,1 0 0 0 0,-1 0 0 0 0,0 0 0 0 0,0-1 0 0 0,1 1 0 0 0,-1 0 1 0 0,-1 0-28 0 0,-78 53 360 0 0,68-48-407 0 0,0 0 0 0 0,0-1 0 0 0,-1 0 0 0 0,0-1 0 0 0,0-1 0 0 0,0 0 0 0 0,0-1 0 0 0,-1 0 0 0 0,1-2 0 0 0,-5 1 47 0 0,18-2-121 0 0,1 0 0 0 0,-1 0 0 0 0,1 0 1 0 0,-1 0-1 0 0,1-1 0 0 0,-1 1 1 0 0,1 0-1 0 0,-1 0 0 0 0,1 0 1 0 0,0-1-1 0 0,-1 1 0 0 0,1 0 1 0 0,-1 0-1 0 0,1-1 0 0 0,-1 1 1 0 0,1 0-1 0 0,0-1 0 0 0,-1 1 1 0 0,1-1-1 0 0,0 1 0 0 0,-1 0 1 0 0,1-1-1 0 0,0 1 0 0 0,0-1 1 0 0,-1 1-1 0 0,1-1 0 0 0,0 1 1 0 0,0-1-1 0 0,0 1 0 0 0,0-1 1 0 0,0 1-1 0 0,0-1 0 0 0,-1 1 1 0 0,1-1-1 0 0,0 1 0 0 0,0-1 1 0 0,1 1-1 0 0,-1-1 0 0 0,0 1 0 0 0,0-1 1 0 0,0 1-1 0 0,0-1 0 0 0,0 1 1 0 0,1-1-1 0 0,-1 1 0 0 0,0-1 1 0 0,0 1-1 0 0,1-1 0 0 0,-1 1 1 0 0,0-1-1 0 0,1 1 0 0 0,-1-1 121 0 0,9-14-12011 0 0,-5 10 4436 0 0</inkml:trace>
  <inkml:trace contextRef="#ctx0" brushRef="#br0" timeOffset="1073.61">1100 719 10034 0 0,'0'0'1658'0'0,"0"0"-307"0"0,0 0 74 0 0,0 0 36 0 0,0 0-78 0 0,0 0-183 0 0,0 0-164 0 0,0 0-102 0 0,0 0-74 0 0,0 0-85 0 0,0 0-98 0 0,0 0-103 0 0,-7 13-85 0 0,-27 43-73 0 0,-44 29 668 0 0,-31 11-929 0 0,98-90-337 0 0,-13 3-3482 0 0,21-11 72 0 0,2-1-3864 0 0,1 0-3162 0 0</inkml:trace>
  <inkml:trace contextRef="#ctx0" brushRef="#br0" timeOffset="1473.543">857 704 4713 0 0,'0'0'3651'0'0,"0"0"-1111"0"0,0 0-528 0 0,0 0-82 0 0,0 0-139 0 0,0 0-299 0 0,0 0-342 0 0,0 0-311 0 0,0 0-225 0 0,0 0-99 0 0,0 0 9 0 0,0 0 75 0 0,0 0 73 0 0,-2 3 36 0 0,1-1-594 0 0,1 0 0 0 0,-1 0 0 0 0,1 1 0 0 0,0-1 0 0 0,0 0 0 0 0,0 0 0 0 0,0 1 0 0 0,0-1 0 0 0,0 0 0 0 0,0 0 0 0 0,1 1 0 0 0,-1-1 0 0 0,1 0 0 0 0,-1 0 0 0 0,1 0 0 0 0,0 0 0 0 0,0 0 0 0 0,0 0 0 0 0,0 0 0 0 0,1 0-1 0 0,-1 0 1 0 0,0 0 0 0 0,1 0 0 0 0,-1-1 0 0 0,1 1 0 0 0,0-1 0 0 0,-1 1 0 0 0,1-1 0 0 0,0 0-114 0 0,119 109 2055 0 0,-62-43-1709 0 0,-33-19-208 0 0,-24-53-1942 0 0,-1-10-7355 0 0,-1 9-1934 0 0</inkml:trace>
  <inkml:trace contextRef="#ctx0" brushRef="#br0" timeOffset="3512.887">1262 59 0 0 0,'0'0'1176'0'0,"0"0"187"0"0,0 0-119 0 0,0 0-166 0 0,0 0-142 0 0,0 0-30 0 0,0-6 81 0 0,0 3-625 0 0,-1-23 546 0 0,0 3 6266 0 0,1 23-6218 0 0,0 0-113 0 0,0 0-115 0 0,0 0-60 0 0,0 0-57 0 0,0 0-45 0 0,0 0-26 0 0,0 0-35 0 0,0 0-39 0 0,0 0-65 0 0,0 0-67 0 0,0 0-76 0 0,0 0-62 0 0,0 0-40 0 0,0 0-18 0 0,0 0-16 0 0,0 0-30 0 0,4 26 481 0 0,55 77 910 0 0,-20-32-899 0 0,-12-27-364 0 0,-2 2-1 0 0,-2 1 0 0 0,-2 1 0 0 0,-2 0 1 0 0,-3 1-1 0 0,0 7-219 0 0,-11-34 43 0 0,-1 0 0 0 0,0 0 0 0 0,-2 0 0 0 0,-1 1-1 0 0,-1-1 1 0 0,0 1 0 0 0,-2-1 0 0 0,-1 0 0 0 0,-1 1 0 0 0,0-1 0 0 0,-2-1 0 0 0,0 1 0 0 0,-2-1 0 0 0,0 0 0 0 0,-1-1-1 0 0,-1 0 1 0 0,-10 14-43 0 0,-102 97 258 0 0,66-100-213 0 0,43-30-81 0 0,12-1-17 0 0,1 0 0 0 0,-1 1 1 0 0,1-1-1 0 0,-1 0 0 0 0,1 0 0 0 0,-1 0 0 0 0,1 0 1 0 0,-1 0-1 0 0,1 0 0 0 0,-1-1 0 0 0,1 1 0 0 0,-1 0 0 0 0,1 0 1 0 0,-1 0-1 0 0,1 0 0 0 0,-1-1 0 0 0,1 1 0 0 0,-1 0 0 0 0,1 0 1 0 0,-1-1-1 0 0,1 1 0 0 0,0 0 0 0 0,-1-1 0 0 0,1 1 1 0 0,-1 0-1 0 0,1-1 0 0 0,0 1 0 0 0,0-1 0 0 0,-1 1 0 0 0,1-1 1 0 0,0 1-1 0 0,-1 0 0 0 0,1-1 0 0 0,0 1 0 0 0,0-1 0 0 0,0 1 1 0 0,0-1-1 0 0,0 1 0 0 0,0-1 0 0 0,-1 0 0 0 0,1 1 1 0 0,0-1-1 0 0,0 1 0 0 0,1-1 0 0 0,-1 1 0 0 0,0-1 0 0 0,0 1 1 0 0,0-1-1 0 0,0 1 0 0 0,0-1 0 0 0,0 1 0 0 0,1-1 0 0 0,-1 1 1 0 0,0-1-1 0 0,0 1 0 0 0,1 0 0 0 0,-1-1 0 0 0,0 1 0 0 0,1-1 53 0 0,1-12-3602 0 0,3 5-4311 0 0,-3 4-3560 0 0</inkml:trace>
</inkml:ink>
</file>

<file path=ppt/ink/ink25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3:05.2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26 10322 0 0,'0'0'2678'0'0,"0"0"-669"0"0,0 0-364 0 0,0 0-92 0 0,0 0-116 0 0,0 0-158 0 0,0 0-240 0 0,0 0-276 0 0,0 0-192 0 0,0 0-95 0 0,0 0-36 0 0,0 0 61 0 0,4 0 59 0 0,154 8 3353 0 0,11-22-3278 0 0,-130-2-1739 0 0,-37 14-1194 0 0,-2 1-3282 0 0,0 1-5561 0 0,0 0 1443 0 0</inkml:trace>
</inkml:ink>
</file>

<file path=ppt/ink/ink2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4:25.2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61 9258 0 0,'0'0'3622'0'0,"0"0"-1392"0"0,0 0-619 0 0,0 0-133 0 0,0 0-133 0 0,0 0-194 0 0,0 0-193 0 0,32-9-216 0 0,103-29-167 0 0,-44 25 160 0 0,-68 14-643 0 0,135 11-2546 0 0,-141-9 768 0 0,14 4-3257 0 0,-9-4-2117 0 0,-10-2-594 0 0</inkml:trace>
</inkml:ink>
</file>

<file path=ppt/ink/ink25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3:05.5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7 8738 0 0,'0'0'2568'0'0,"0"0"-699"0"0,0 0-264 0 0,0 0 48 0 0,0 0 17 0 0,0 0-125 0 0,0 0-235 0 0,0 0-231 0 0,0 0-191 0 0,0 0-148 0 0,0 0-114 0 0,0 0-62 0 0,0 0-3 0 0,14 6 10 0 0,47 16-18 0 0,-54-20-407 0 0,1 0-1 0 0,0-1 1 0 0,0 0-1 0 0,0 0 0 0 0,0 0 1 0 0,0-1-1 0 0,0-1 1 0 0,0 1-1 0 0,0-1 0 0 0,0-1 1 0 0,0 1-1 0 0,1-2-145 0 0,30-3 444 0 0,69-8 72 0 0,-95 10-886 0 0,-1 0-3349 0 0,-11-2-8957 0 0,-1 5 636 0 0</inkml:trace>
</inkml:ink>
</file>

<file path=ppt/ink/ink25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3:04.0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0 126 6113 0 0,'0'0'2271'0'0,"0"0"-306"0"0,0 0-230 0 0,0 0 52 0 0,0 0 135 0 0,0 0 6 0 0,0 0-218 0 0,0 0-311 0 0,0 0-318 0 0,0 0-259 0 0,0 0-166 0 0,0 0-132 0 0,2-8-81 0 0,4-21-67 0 0,8 42 847 0 0,18 43-499 0 0,-2 1-1 0 0,-3 2 1 0 0,19 58-724 0 0,10 73 248 0 0,-42-123-151 0 0,-14-66-75 0 0,0-1 19 0 0,0 0 7 0 0,13-5 955 0 0,152-451-399 0 0,-121 310-595 0 0,-42 105-582 0 0,12 95-9125 0 0,-2-32 427 0 0,-6-14-1385 0 0</inkml:trace>
  <inkml:trace contextRef="#ctx0" brushRef="#br0" timeOffset="747.408">685 442 10378 0 0,'0'0'2343'0'0,"0"0"-469"0"0,0 0-307 0 0,0 0-103 0 0,0 0-110 0 0,0 0-179 0 0,0 0-187 0 0,0 0-129 0 0,0 0-84 0 0,0 0-103 0 0,0 0-85 0 0,0 0-96 0 0,0 0-86 0 0,-21 24-65 0 0,-68 73-71 0 0,3 10 326 0 0,25-18-319 0 0,55-76 30 0 0,10-19 674 0 0,91-174-479 0 0,7 44-435 0 0,-42 95-70 0 0,-32 82-26 0 0,-3 65 222 0 0,14 64-17 0 0,-35-149-130 0 0,-4-20-10 0 0,0-1 4 0 0,0 0 5 0 0,0 0 42 0 0,0 0 27 0 0,0 0 36 0 0,-9-11 218 0 0,-110-72-303 0 0,83 62-116 0 0,-103-36-1367 0 0,136 51-4930 0 0,20 4-5045 0 0,-8 2 1068 0 0</inkml:trace>
</inkml:ink>
</file>

<file path=ppt/ink/ink25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3:02.4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0 354 12363 0 0,'0'0'1872'0'0,"0"0"-604"0"0,0 0-229 0 0,0 0 103 0 0,0 0 122 0 0,0 0-12 0 0,0 0-177 0 0,0 0-199 0 0,0 0-170 0 0,0 0-117 0 0,0 0-61 0 0,18-2-67 0 0,120-7 828 0 0,80 1 820 0 0,-33-9-1347 0 0,124-24-180 0 0,-302 41-1377 0 0,-25 7-94 0 0,-70 31-6167 0 0,38-18-5953 0 0,40-16 5581 0 0</inkml:trace>
  <inkml:trace contextRef="#ctx0" brushRef="#br0" timeOffset="277.369">101 530 6921 0 0,'0'0'3321'0'0,"0"0"-758"0"0,0 0-522 0 0,0 0-157 0 0,0 0-123 0 0,0 0-249 0 0,0 0-357 0 0,0 0-296 0 0,0 0-107 0 0,0 0-20 0 0,0 0 32 0 0,0 0 6 0 0,2 8-84 0 0,5 26-85 0 0,-6-33-555 0 0,1 1 0 0 0,-1 0 1 0 0,1-1-1 0 0,-1 1 0 0 0,1-1 0 0 0,0 1 1 0 0,0-1-1 0 0,-1 0 0 0 0,1 0 1 0 0,0 0-1 0 0,0 0 0 0 0,0 0 0 0 0,0 0 1 0 0,0 0-1 0 0,1-1 0 0 0,-1 1 1 0 0,0-1-1 0 0,0 0 0 0 0,0 1 0 0 0,1-1 1 0 0,-1 0-1 0 0,0 0 0 0 0,0-1 1 0 0,1 1-47 0 0,3 0 118 0 0,55 1 234 0 0,-1-2 0 0 0,1-4 0 0 0,-1-2-1 0 0,16-6-351 0 0,1 2 108 0 0,81-15-353 0 0,-108 15-2040 0 0,-55 0-7213 0 0,1 8 2354 0 0,0-1-2750 0 0</inkml:trace>
  <inkml:trace contextRef="#ctx0" brushRef="#br0" timeOffset="809.92">394 0 9426 0 0,'0'0'2294'0'0,"0"0"-364"0"0,0 0-221 0 0,0 0-70 0 0,0 0-142 0 0,0 0-298 0 0,0 0-354 0 0,0 0-289 0 0,0 0-158 0 0,0 0 23 0 0,0 0 112 0 0,0 0 109 0 0,0 0 54 0 0,1 8-49 0 0,0-3-547 0 0,-1 0-7 0 0,1-1 0 0 0,-1 0 0 0 0,1 1 0 0 0,0-1 0 0 0,1 0 0 0 0,-1 0 0 0 0,1 0 0 0 0,-1 0 0 0 0,1 0 0 0 0,0 0 0 0 0,1 0 0 0 0,-1-1 0 0 0,1 1 0 0 0,-1-1 0 0 0,3 2-93 0 0,14 10 249 0 0,0-1 1 0 0,0-1-1 0 0,2 0 0 0 0,0-2 1 0 0,0 0-1 0 0,1-2 1 0 0,0 0-1 0 0,14 2-249 0 0,189 66 405 0 0,-215-72-395 0 0,-7-5-10 0 0,1 1 0 0 0,-1 0 0 0 0,1 1 0 0 0,-1-1 0 0 0,0 0 0 0 0,1 1 0 0 0,-1 0 0 0 0,0 0 0 0 0,0 0 0 0 0,0 0 1 0 0,0 0-1 0 0,-1 1 0 0 0,1-1 0 0 0,-1 1 0 0 0,1 0 0 0 0,-1 0 0 0 0,0 0 0 0 0,0 0 0 0 0,0 0 0 0 0,-1 0 0 0 0,1 0 0 0 0,-1 1 0 0 0,1-1 0 0 0,-1 0 0 0 0,0 3 0 0 0,-4 8 13 0 0,-1 0 0 0 0,-1 0 0 0 0,0-1 0 0 0,-1 0-1 0 0,0 0 1 0 0,-1 0 0 0 0,0-1 0 0 0,-1 0 0 0 0,-1 0 0 0 0,0-1 0 0 0,0 0-1 0 0,-1-1 1 0 0,-1 0 0 0 0,1 0 0 0 0,-2-1 0 0 0,1-1 0 0 0,-1 0 0 0 0,0 0 0 0 0,-5 1-13 0 0,-17 16 27 0 0,-201 123 73 0 0,175-108-2070 0 0,58-23-4334 0 0,2-12-1764 0 0,0-1-3660 0 0</inkml:trace>
</inkml:ink>
</file>

<file path=ppt/ink/ink25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3:07.9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 4 7418 0 0,'0'0'1968'0'0,"0"0"-201"0"0,0 0-72 0 0,0 0 41 0 0,0 0-39 0 0,0 0-225 0 0,0 0-298 0 0,0 0-302 0 0,0 0-221 0 0,0 0-126 0 0,0 0-79 0 0,-5-1-48 0 0,0-1-484 0 0,-9 2 976 0 0,21 21 842 0 0,49 71 516 0 0,-37-53-2023 0 0,-1 0-1 0 0,-2 2 1 0 0,-1-1-1 0 0,-3 2 1 0 0,-1 0 0 0 0,-2 0-1 0 0,-1 8-224 0 0,-8-46 9 0 0,4 26 47 0 0,1 1 0 0 0,1-1 0 0 0,2 0 0 0 0,0-1-1 0 0,13 27-55 0 0,2-16 186 0 0,-6-87 1359 0 0,89-380-1398 0 0,-63 232-228 0 0,-44 198-1791 0 0,-6 40-3586 0 0,5-25 1306 0 0,1-3-3337 0 0,1-6-3800 0 0</inkml:trace>
  <inkml:trace contextRef="#ctx0" brushRef="#br0" timeOffset="324.366">599 453 9762 0 0,'0'0'3277'0'0,"0"0"-1318"0"0,0 0-648 0 0,0 0-79 0 0,0 0-16 0 0,0 0-126 0 0,0 0-214 0 0,0 0-220 0 0,0 0-114 0 0,0 0-34 0 0,0 0-4 0 0,0 0-11 0 0,0 0-51 0 0,-5 21-61 0 0,-18 65-67 0 0,16 2 555 0 0,8-85-803 0 0,-1 1 1 0 0,1 0-1 0 0,-1 0 0 0 0,1 0 1 0 0,0 0-1 0 0,1-1 0 0 0,-1 1 1 0 0,0-1-1 0 0,1 1 0 0 0,0-1 1 0 0,0 1-1 0 0,0-1 0 0 0,0 0 0 0 0,1 0 1 0 0,-1 0-1 0 0,1 0 0 0 0,0 0 1 0 0,0-1-1 0 0,0 1 0 0 0,0-1 1 0 0,0 0-1 0 0,0 0 0 0 0,1 0 1 0 0,-1 0-1 0 0,1-1 0 0 0,-1 1 0 0 0,1-1 1 0 0,0 0-1 0 0,0 0 0 0 0,-1 0 1 0 0,1 0-1 0 0,0-1 0 0 0,0 0 1 0 0,0 0-1 0 0,0 0 0 0 0,3 0-66 0 0,-2 0 49 0 0,-1-1-1 0 0,1 1 0 0 0,0-1 0 0 0,0 0 1 0 0,0 0-1 0 0,0-1 0 0 0,-1 1 0 0 0,1-1 1 0 0,-1 0-1 0 0,1-1 0 0 0,-1 1 0 0 0,0-1 1 0 0,1 1-1 0 0,-2-1 0 0 0,1-1 0 0 0,0 1 1 0 0,0 0-1 0 0,-1-1 0 0 0,0 0 0 0 0,0 0 1 0 0,0 0-1 0 0,1-1-48 0 0,-1 1-7 0 0,0 0 1 0 0,0 1 0 0 0,0-1-1 0 0,0-1 1 0 0,-1 1-1 0 0,1 0 1 0 0,-1-1-1 0 0,0 1 1 0 0,-1-1 0 0 0,1 1-1 0 0,-1-1 1 0 0,0 0-1 0 0,0 0 1 0 0,0 1-1 0 0,-1-1 1 0 0,1 0 0 0 0,-1 0-1 0 0,0 0 1 0 0,-1 0-1 0 0,1 0 1 0 0,-1 0-1 0 0,0 1 1 0 0,0-1 0 0 0,-1 0-1 0 0,1 1 1 0 0,-1-1-1 0 0,0 1 1 0 0,-1-1-1 0 0,1 1 1 0 0,0 0 0 0 0,-1 0-1 0 0,0 0 1 0 0,0 0-1 0 0,-1 0 1 0 0,1 1-1 0 0,-1-1 1 0 0,1 1 0 0 0,-1 0-1 0 0,-1 0 7 0 0,-1-1-323 0 0,-1 0-1 0 0,0 1 0 0 0,0 0 1 0 0,0 0-1 0 0,-1 1 1 0 0,1 0-1 0 0,-1 0 0 0 0,1 1 1 0 0,-1 0-1 0 0,1 0 0 0 0,-6 0 324 0 0,-29 1-8966 0 0,32 0 5099 0 0,-4 0-8314 0 0</inkml:trace>
</inkml:ink>
</file>

<file path=ppt/ink/ink25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3:09.9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34 1240 0 0,'0'0'2549'0'0,"0"0"-294"0"0,0 0-153 0 0,0 0-47 0 0,0 0-149 0 0,0 0-265 0 0,0 0-274 0 0,0 0-235 0 0,0 0-169 0 0,0 0-112 0 0,0 0-84 0 0,0 0-59 0 0,0 0-61 0 0,0 0-43 0 0,0 0-50 0 0,0 0-53 0 0,0 0-56 0 0,7 7 3195 0 0,127-33-2507 0 0,-64 12-995 0 0,-85 15 402 0 0,-145 39-515 0 0,141-36 46 0 0,33-1 114 0 0,96-3 401 0 0,-87 0-5857 0 0,0 0-5720 0 0,-19 0-856 0 0</inkml:trace>
</inkml:ink>
</file>

<file path=ppt/ink/ink25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3:10.4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 4 12147 0 0,'0'0'2105'0'0,"0"0"-370"0"0,0 0-177 0 0,0 0-14 0 0,0 0-66 0 0,0 0-175 0 0,0 0-263 0 0,0 0-266 0 0,0 0-201 0 0,0 0-123 0 0,0 0-68 0 0,0 0-28 0 0,-6-4 1017 0 0,14 111 325 0 0,-47 153-1093 0 0,34-215-1178 0 0,5-45 268 0 0,27-1-7816 0 0,-24-4 2719 0 0,1 4-6019 0 0</inkml:trace>
</inkml:ink>
</file>

<file path=ppt/ink/ink25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3:10.6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49 11050 0 0,'0'0'3205'0'0,"0"0"-1338"0"0,0 0-587 0 0,0 0 29 0 0,0 0 44 0 0,0 0-112 0 0,0 0-241 0 0,0 0-252 0 0,0 0-197 0 0,0 0-147 0 0,0 0-88 0 0,33-1-61 0 0,105-6-58 0 0,-48-7 110 0 0,-59 9-1082 0 0,68-12 1769 0 0,-67 14-4560 0 0,1 2-4496 0 0,-31 1-3107 0 0</inkml:trace>
</inkml:ink>
</file>

<file path=ppt/ink/ink25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3:11.0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12 9578 0 0,'0'0'2762'0'0,"0"0"-1180"0"0,0 0-515 0 0,0 0 62 0 0,0 0 127 0 0,0 0-33 0 0,0 0-201 0 0,0 0-231 0 0,0 0-170 0 0,0 0-121 0 0,0 0-66 0 0,0 0-48 0 0,30-2-31 0 0,94-6-16 0 0,-44 6 988 0 0,-88 32-239 0 0,-138 109-22 0 0,143-137-1019 0 0,-1 1 1 0 0,1-1 0 0 0,0 1-1 0 0,0 0 1 0 0,0 0 0 0 0,1 1-1 0 0,-1-1 1 0 0,1 0 0 0 0,0 1-1 0 0,0 0 1 0 0,0-1 0 0 0,0 1-1 0 0,0 0 1 0 0,1 0 0 0 0,0 0-1 0 0,0 0 1 0 0,0 0 0 0 0,0 1 0 0 0,1-1-1 0 0,0 0 1 0 0,-1 0 0 0 0,1 0-1 0 0,1 0 1 0 0,-1 3-48 0 0,2-5 40 0 0,0 0 1 0 0,0 1-1 0 0,0-1 0 0 0,0 0 1 0 0,1-1-1 0 0,-1 1 0 0 0,0 0 1 0 0,1-1-1 0 0,-1 1 0 0 0,1-1 1 0 0,-1 0-1 0 0,1 0 0 0 0,0 0 1 0 0,0 0-1 0 0,0 0 0 0 0,-1 0 1 0 0,1-1-1 0 0,0 1 0 0 0,0-1 1 0 0,0 0-1 0 0,0 0 0 0 0,0 0 1 0 0,0-1-1 0 0,2 1-40 0 0,90-11 420 0 0,-19-19-1548 0 0,-55 21-150 0 0,-5 2-2133 0 0,-6 1-3286 0 0,-6 2-5502 0 0</inkml:trace>
</inkml:ink>
</file>

<file path=ppt/ink/ink25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3:11.9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317 22 0 0 0,'0'0'1379'0'0,"0"0"293"0"0,0 0 465 0 0,0 0 290 0 0,0 0-4 0 0,0 0-238 0 0,0 0-330 0 0,0 0-271 0 0,0 0-189 0 0,0 0-152 0 0,0 0-116 0 0,0 0-138 0 0,3-4-116 0 0,10-10-83 0 0,-10 10-69 0 0,-3 4-45 0 0,-16 15 1676 0 0,-138 111-948 0 0,136-105-1275 0 0,0 2 0 0 0,2 0-1 0 0,0 1 1 0 0,2 0 0 0 0,1 1-1 0 0,0 1 1 0 0,2 0 0 0 0,1 1-1 0 0,1 0 1 0 0,2 0 0 0 0,0 1-1 0 0,2 0 1 0 0,1 0 0 0 0,2 0-1 0 0,0 27-128 0 0,3-41 56 0 0,1 0 1 0 0,1-1-1 0 0,0 1 0 0 0,1-1 0 0 0,0 0 0 0 0,1 0 0 0 0,1 0 0 0 0,0-1 1 0 0,0 0-1 0 0,1 0 0 0 0,1-1 0 0 0,0 1 0 0 0,1-2 0 0 0,0 1 1 0 0,0-1-1 0 0,1 0 0 0 0,0-1 0 0 0,1-1 0 0 0,0 1 0 0 0,1-2 0 0 0,-1 1 1 0 0,2-2-1 0 0,-1 0 0 0 0,1 0 0 0 0,-1-1 0 0 0,1 0 0 0 0,1-1 1 0 0,5 0-57 0 0,70 22 326 0 0,-89-25-320 0 0,0 1-17 0 0,0-1-8 0 0,0-1-34 0 0,0 0-12 0 0,0 0-39 0 0,-9-44-7453 0 0,9 37 4615 0 0,0 2-4048 0 0,0-2-4768 0 0</inkml:trace>
</inkml:ink>
</file>

<file path=ppt/ink/ink25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3:12.4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61 9466 0 0,'0'0'2445'0'0,"0"0"-328"0"0,0 0-302 0 0,0 0-142 0 0,0 0-157 0 0,0 0-258 0 0,0 0-327 0 0,0 0-269 0 0,0 0-118 0 0,0 0-17 0 0,0 0 33 0 0,0 0 52 0 0,1 9-26 0 0,26 93 1121 0 0,-4-50-1336 0 0,-1 2 1 0 0,-4 0-1 0 0,-1 1 1 0 0,3 31-372 0 0,9 6 125 0 0,-28-92-84 0 0,1-1 0 0 0,-1 0 0 0 0,0 1 0 0 0,1-1 0 0 0,-1 0 0 0 0,0 0 0 0 0,0 0-1 0 0,0 0 1 0 0,0 0 0 0 0,0 0 0 0 0,0-1 0 0 0,0 1 0 0 0,0 0 0 0 0,0 0 0 0 0,-1-1 0 0 0,1 1 0 0 0,0-1 0 0 0,-1 1 0 0 0,1 0 0 0 0,-1-1 0 0 0,1 1 0 0 0,-1-1-1 0 0,0 1 1 0 0,0-1 0 0 0,0 1 0 0 0,0-1 0 0 0,0 1 0 0 0,0-1 0 0 0,0 1 0 0 0,0-1 0 0 0,0 1 0 0 0,-1-1 0 0 0,1 1 0 0 0,-1-1-41 0 0,5-17 63 0 0,10-33 8 0 0,18-68-52 0 0,5 2 0 0 0,25-48-19 0 0,-25 121-1727 0 0,5 46-4259 0 0,-33 3 1067 0 0,-4-1-6674 0 0</inkml:trace>
</inkml:ink>
</file>

<file path=ppt/ink/ink2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4:25.4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137 0 9098 0 0,'0'0'2743'0'0,"0"0"-657"0"0,0 0-343 0 0,0 0-113 0 0,0 0-122 0 0,0 0-234 0 0,0 0-249 0 0,0 0-215 0 0,0 0-209 0 0,0 0-119 0 0,0 0-118 0 0,-23 34-104 0 0,-66 102-72 0 0,86-134-177 0 0,1 0 1 0 0,0 0-1 0 0,0 0 0 0 0,0 0 1 0 0,1 1-1 0 0,-1-1 0 0 0,1 0 1 0 0,-1 1-1 0 0,1 0 1 0 0,0-1-1 0 0,0 1 0 0 0,0 0 1 0 0,0-1-1 0 0,0 1 1 0 0,1 0-1 0 0,-1 0 0 0 0,1 0 1 0 0,0 0-1 0 0,0 0 0 0 0,0 0 1 0 0,0-1-1 0 0,0 1 1 0 0,1 2-12 0 0,1 1 42 0 0,2-1 53 0 0,0 1 0 0 0,1-1 0 0 0,0 0 1 0 0,0 0-1 0 0,0 0 0 0 0,0-1 0 0 0,1 0 0 0 0,0 0 1 0 0,-1 0-1 0 0,1-1 0 0 0,1 0 0 0 0,-1 0 0 0 0,1 0 1 0 0,-1-1-1 0 0,1 0 0 0 0,-1 0 0 0 0,1-1 0 0 0,0 1 0 0 0,0-2 1 0 0,0 1-1 0 0,0-1 0 0 0,0 0 0 0 0,0 0 0 0 0,0-1 1 0 0,0 0-1 0 0,0 0 0 0 0,-1-1 0 0 0,1 0 0 0 0,5-2-95 0 0,-7 3 48 0 0,-1 0-1 0 0,1 0 1 0 0,-1 0-1 0 0,1-1 1 0 0,-1 1-1 0 0,0-1 1 0 0,0 0-1 0 0,0-1 0 0 0,0 1 1 0 0,0-1-1 0 0,0 1 1 0 0,0-1-1 0 0,-1 0 1 0 0,1-1-1 0 0,-1 1 1 0 0,0 0-1 0 0,0-1 1 0 0,-1 0-1 0 0,1 0 0 0 0,-1 0 1 0 0,1 0-1 0 0,-1 0 1 0 0,0 0-1 0 0,-1-1 1 0 0,1 1-1 0 0,-1-1 1 0 0,0 1-1 0 0,0-1 1 0 0,0 1-1 0 0,-1-1 0 0 0,1 0 1 0 0,-1 1-1 0 0,-1-1 1 0 0,1 0-1 0 0,0 1 1 0 0,-1-1-1 0 0,0 0 1 0 0,0 1-1 0 0,0-1 0 0 0,-1 1 1 0 0,0 0-1 0 0,0-1 1 0 0,0 0-48 0 0,-4-2-72 0 0,0 0 0 0 0,0 0 0 0 0,0 0 0 0 0,-1 1 0 0 0,0 0 1 0 0,0 1-1 0 0,-1 0 0 0 0,0 0 0 0 0,1 0 0 0 0,-2 1 0 0 0,1 0 0 0 0,0 0 0 0 0,-6 0 72 0 0,-39-5-6635 0 0,42 9-4574 0 0</inkml:trace>
</inkml:ink>
</file>

<file path=ppt/ink/ink25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3:12.9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167 26 4433 0 0,'0'0'3578'0'0,"0"0"-1327"0"0,0 0-501 0 0,0 0 72 0 0,0 0 95 0 0,0 0-104 0 0,0 0-272 0 0,0 0-328 0 0,0 0-270 0 0,0 0-162 0 0,0 0-114 0 0,0 0-95 0 0,0 0-69 0 0,-3-5-44 0 0,1 3-381 0 0,1 0-44 0 0,0 1 1 0 0,0 0 0 0 0,0 0 0 0 0,0 0 0 0 0,0-1 0 0 0,0 1 0 0 0,0 0 0 0 0,0 0 0 0 0,0 0-1 0 0,0 1 1 0 0,-1-1 0 0 0,1 0 0 0 0,0 0 0 0 0,-1 1 0 0 0,1-1 0 0 0,0 0 0 0 0,-1 1 0 0 0,1 0-1 0 0,-1-1 1 0 0,1 1 0 0 0,-1 0 0 0 0,1 0 0 0 0,-1-1 0 0 0,1 1 0 0 0,-1 1 0 0 0,1-1-1 0 0,-1 0 1 0 0,0 0-35 0 0,-6 3 111 0 0,-1-1-1 0 0,1 1 1 0 0,0 1 0 0 0,0 0-1 0 0,0 0 1 0 0,1 0-1 0 0,-1 1 1 0 0,1 0-1 0 0,0 1 1 0 0,0-1-1 0 0,1 1 1 0 0,0 1-1 0 0,0-1 1 0 0,0 1-1 0 0,1 0 1 0 0,-4 6-111 0 0,9-9 24 0 0,-1 1 1 0 0,1-1-1 0 0,0 0 1 0 0,1 0-1 0 0,-1 1 0 0 0,1-1 1 0 0,-1 0-1 0 0,1 0 1 0 0,1 0-1 0 0,-1 1 1 0 0,0-1-1 0 0,1-1 0 0 0,0 1 1 0 0,0 0-1 0 0,0 0 1 0 0,1-1-1 0 0,-1 1 1 0 0,1-1-1 0 0,0 1 0 0 0,0-1 1 0 0,0 0-1 0 0,0-1 1 0 0,0 1-1 0 0,1 0 1 0 0,-1-1-1 0 0,1 0 0 0 0,0 1 1 0 0,-1-2-1 0 0,1 1 1 0 0,0 0-1 0 0,0-1 1 0 0,1 0-1 0 0,-1 0 0 0 0,0 0 1 0 0,0 0-1 0 0,0 0 1 0 0,1-1-1 0 0,-1 0 1 0 0,0 0-1 0 0,1 0 0 0 0,-1-1 1 0 0,0 1-1 0 0,0-1 1 0 0,0 0-1 0 0,1 0 1 0 0,-1-1-1 0 0,4-1-24 0 0,42-36-2106 0 0,-38 22-2039 0 0,-3 0-4508 0 0,-7 9-3161 0 0</inkml:trace>
</inkml:ink>
</file>

<file path=ppt/ink/ink25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3:13.1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137 0 11698 0 0,'0'0'2177'0'0,"0"0"-675"0"0,0 0-145 0 0,0 0 138 0 0,0 0 8 0 0,0 0-184 0 0,0 0-319 0 0,0 0-325 0 0,0 0-236 0 0,0 0-152 0 0,0 0-109 0 0,0 0-82 0 0,-20 28-52 0 0,-63 84-49 0 0,51-64-198 0 0,31-43 1143 0 0,2-2-20153 0 0,-1-4 13924 0 0</inkml:trace>
</inkml:ink>
</file>

<file path=ppt/ink/ink25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3:13.4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7882 0 0,'0'0'2666'0'0,"0"0"-563"0"0,0 0-398 0 0,0 0-270 0 0,0 0-178 0 0,0 0-124 0 0,0 0-85 0 0,0 0-50 0 0,0 0-66 0 0,0 0-114 0 0,0 0-111 0 0,0 0-69 0 0,0 0-52 0 0,12 13-25 0 0,70 77 789 0 0,-2-17-305 0 0,-57-59-1638 0 0,-15-13-2552 0 0,3-1-4398 0 0,-8 0-4031 0 0</inkml:trace>
</inkml:ink>
</file>

<file path=ppt/ink/ink25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3:13.8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1 579 13379 0 0,'0'0'2103'0'0,"0"0"-767"0"0,0 0-273 0 0,0 0 39 0 0,0 0 57 0 0,0 0-10 0 0,0 0-139 0 0,0 0-207 0 0,0 0-129 0 0,0 0-56 0 0,0 0-110 0 0,0 0-57 0 0,0 0-74 0 0,28 2-114 0 0,88 8-52 0 0,-29-8 63 0 0,-43-7-505 0 0,-22-5-3984 0 0,-21 9 3562 0 0,-1 0-1232 0 0,0-1-3375 0 0,2-1-5783 0 0</inkml:trace>
  <inkml:trace contextRef="#ctx0" brushRef="#br0" timeOffset="186.894">205 431 8962 0 0,'0'0'4074'0'0,"0"0"-2200"0"0,0 0-629 0 0,0 0 121 0 0,0 0 106 0 0,0 0-61 0 0,0 0-222 0 0,0 0-295 0 0,0 0-256 0 0,0 0-175 0 0,-5 34-177 0 0,-17 104-118 0 0,7-22-144 0 0,13-47-2133 0 0,8-57-1161 0 0,2-9-2718 0 0,-6-2 4213 0 0,2 2-8941 0 0</inkml:trace>
  <inkml:trace contextRef="#ctx0" brushRef="#br0" timeOffset="1009.127">478 295 7970 0 0,'0'0'2658'0'0,"0"0"-1079"0"0,0 0-483 0 0,0 0 23 0 0,0 0 166 0 0,0 0 82 0 0,0 0-96 0 0,0 0-225 0 0,0 0-219 0 0,0 0-155 0 0,0 0-72 0 0,0 0-28 0 0,5 20-32 0 0,39 125 812 0 0,-10 40 123 0 0,-14-101-888 0 0,-20-83-566 0 0,0 0 0 0 0,0 0 0 0 0,0 0 0 0 0,1 0 0 0 0,-1 0 0 0 0,1 0 0 0 0,-1 0 0 0 0,0 0-1 0 0,1 0 1 0 0,0 0 0 0 0,-1-1 0 0 0,1 1 0 0 0,-1 0 0 0 0,1 0 0 0 0,0-1 0 0 0,0 1 0 0 0,-1 0 0 0 0,1-1 0 0 0,0 1-1 0 0,0 0 1 0 0,0-1 0 0 0,0 0 0 0 0,0 1 0 0 0,-1-1 0 0 0,1 1 0 0 0,0-1 0 0 0,0 0 0 0 0,0 0 0 0 0,0 1 0 0 0,0-1 0 0 0,0 0-1 0 0,0 0 1 0 0,0 0 0 0 0,0 0 0 0 0,1 0 0 0 0,-1 0 0 0 0,0-1 0 0 0,0 1 0 0 0,0 0 0 0 0,-1 0 0 0 0,1-1 0 0 0,0 1-1 0 0,0-1 1 0 0,0 1 0 0 0,0-1 0 0 0,0 1 0 0 0,0-1 0 0 0,0 1 0 0 0,-1-1 0 0 0,1 0 0 0 0,0 1 0 0 0,0-1 0 0 0,-1 0 0 0 0,1 0-1 0 0,-1 0 1 0 0,1 1 0 0 0,-1-1 0 0 0,1 0 0 0 0,-1 0 0 0 0,1 0 0 0 0,-1 0 0 0 0,0 0 0 0 0,1 0 0 0 0,-1 0 0 0 0,0 0 0 0 0,0 0-1 0 0,0 0 1 0 0,0 0 0 0 0,0-1-21 0 0,35-65 142 0 0,-4-2 0 0 0,-2-1 0 0 0,-4-1 0 0 0,15-70-142 0 0,-7 22-1476 0 0,-25 116-2379 0 0,-3 6-2951 0 0,-3-3-4347 0 0</inkml:trace>
  <inkml:trace contextRef="#ctx0" brushRef="#br0" timeOffset="5651.662">912 612 0 0 0,'0'0'948'0'0,"0"0"950"0"0,0 0 156 0 0,0 0 69 0 0,0 0 101 0 0,0 0-17 0 0,0 0-170 0 0,0 0-309 0 0,0 0-311 0 0,0 0-217 0 0,0 0-184 0 0,2 9 5477 0 0,2 11-5364 0 0,27 69 119 0 0,-14-1-1085 0 0,-9-77-2009 0 0,-7-11 1268 0 0,-1 0-99 0 0,0 0-139 0 0,1-19-7682 0 0,-1 6-372 0 0,0 12 2270 0 0</inkml:trace>
  <inkml:trace contextRef="#ctx0" brushRef="#br0" timeOffset="6008.971">943 582 4689 0 0,'0'0'3098'0'0,"0"0"-572"0"0,0 0-270 0 0,0 0-73 0 0,0 0-199 0 0,0 0-352 0 0,0 0-430 0 0,0 0-386 0 0,0 0-256 0 0,0 0-120 0 0,0 0-33 0 0,0 0-17 0 0,0 0 5 0 0,6-2-15 0 0,-5 1-377 0 0,1 0 44 0 0,0 0 0 0 0,0 0 0 0 0,0 1 1 0 0,-1-1-1 0 0,1 0 0 0 0,0 1 0 0 0,0-1 1 0 0,0 1-1 0 0,0 0 0 0 0,0 0 0 0 0,0 0 1 0 0,0 0-1 0 0,0 0 0 0 0,0 0 0 0 0,0 0 1 0 0,0 0-1 0 0,0 1 0 0 0,0-1 0 0 0,0 1 1 0 0,0 0-1 0 0,0-1 0 0 0,-1 1 0 0 0,1 0 1 0 0,0 0-1 0 0,0 0 0 0 0,1 1-47 0 0,139 87 1000 0 0,-139-87-986 0 0,-1-1 0 0 0,1 1 0 0 0,-1 0 0 0 0,1 1 0 0 0,-1-1-1 0 0,0 0 1 0 0,0 1 0 0 0,0-1 0 0 0,0 1 0 0 0,0 0 0 0 0,-1 0 0 0 0,1 0-1 0 0,-1-1 1 0 0,0 1 0 0 0,0 0 0 0 0,0 1 0 0 0,0-1 0 0 0,0 0 0 0 0,-1 0-1 0 0,0 0 1 0 0,1 0 0 0 0,-1 1 0 0 0,0-1 0 0 0,0 0 0 0 0,-1 0-1 0 0,0 3-13 0 0,-57 35 227 0 0,-86 3-1002 0 0,104-41-1807 0 0,35-3 1026 0 0,4 0-296 0 0,2-1-3930 0 0,6-4-939 0 0,-2 4 213 0 0</inkml:trace>
  <inkml:trace contextRef="#ctx0" brushRef="#br0" timeOffset="6533.37">1529 630 5857 0 0,'0'0'2189'0'0,"0"0"-221"0"0,0 0 26 0 0,0 0-4 0 0,0 0-229 0 0,0 0-312 0 0,0 0-336 0 0,0 0-251 0 0,0 0-139 0 0,0 0-75 0 0,0 0-56 0 0,0 0-21 0 0,4 0-10 0 0,12-3-27 0 0,-12 3-20 0 0,-4 0-38 0 0,0 0-57 0 0,0 0-49 0 0,-8 19 1182 0 0,-68 76-433 0 0,-17-18-1963 0 0,89-74 50 0 0,-10 3-21 0 0,5-4-7108 0 0,8-2 4393 0 0,1 0-1780 0 0,0 0-2736 0 0</inkml:trace>
  <inkml:trace contextRef="#ctx0" brushRef="#br0" timeOffset="6829.385">1378 597 1744 0 0,'0'0'3137'0'0,"0"0"-558"0"0,0 0-302 0 0,0 0-34 0 0,0 0-79 0 0,0 0-173 0 0,0 0-300 0 0,0 0-370 0 0,0 0-338 0 0,0 0-250 0 0,0 0-143 0 0,0 0-89 0 0,-1 4 1078 0 0,158 106 3303 0 0,-146-102-5076 0 0,28 22 591 0 0,-20-6-3538 0 0,-19-23 3620 0 0,1-1-3328 0 0,-1 0-8475 0 0,0 0-291 0 0</inkml:trace>
  <inkml:trace contextRef="#ctx0" brushRef="#br0" timeOffset="7364.771">1757 1 3145 0 0,'0'0'3558'0'0,"0"0"-1000"0"0,0 0-491 0 0,0 0-125 0 0,0 0-121 0 0,0 0-163 0 0,0 0-266 0 0,0 0-306 0 0,0 0-241 0 0,0 0-134 0 0,0 0-68 0 0,0 0 12 0 0,0 0 21 0 0,0 3 5 0 0,4 6-362 0 0,0-1-1 0 0,0 1 0 0 0,1-1 0 0 0,-1-1 1 0 0,2 1-1 0 0,-1-1 0 0 0,1 0 0 0 0,0 0 1 0 0,1 0-1 0 0,0-1 0 0 0,0 0 1 0 0,0 0-1 0 0,4 2-318 0 0,12 11 365 0 0,-9-8-272 0 0,0 1 1 0 0,0 1 0 0 0,-2 0-1 0 0,1 1 1 0 0,-2 1 0 0 0,0-1-1 0 0,0 2 1 0 0,-2-1 0 0 0,0 2-1 0 0,0-1 1 0 0,-2 1 0 0 0,0 0 0 0 0,-1 1-1 0 0,-1-1 1 0 0,0 1 0 0 0,0 11-94 0 0,-3-13 18 0 0,-1-1 0 0 0,-2 1 1 0 0,1 0-1 0 0,-2 0 0 0 0,0 0 0 0 0,-1 0 1 0 0,0-1-1 0 0,-1 1 0 0 0,-1-1 1 0 0,0 0-1 0 0,-2-1 0 0 0,1 1 1 0 0,-2-1-1 0 0,0 0 0 0 0,0-1 0 0 0,-1 0 1 0 0,-1 0-1 0 0,0-1-18 0 0,-4 5-279 0 0,0-1 0 0 0,-1 0-1 0 0,-1-2 1 0 0,0 1 0 0 0,-1-2 0 0 0,0 0 0 0 0,-1-1-1 0 0,-1-1 1 0 0,1-1 0 0 0,-2 0 0 0 0,-17 5 279 0 0,8-8-3369 0 0,16-7-6550 0 0,11 0-1491 0 0</inkml:trace>
</inkml:ink>
</file>

<file path=ppt/ink/ink25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3:49.9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227 0 16388 0 0,'0'0'1384'0'0,"0"0"-380"0"0,0 0-180 0 0,0 0 63 0 0,0 0 48 0 0,0 0-88 0 0,0 0-214 0 0,0 0-225 0 0,-18 35-177 0 0,-57 106-103 0 0,23-52 16 0 0,4-40-6825 0 0,20-25 351 0 0,22-19-4472 0 0</inkml:trace>
</inkml:ink>
</file>

<file path=ppt/ink/ink25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3:50.8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41 7474 0 0,'0'0'2012'0'0,"0"0"-32"0"0,0 0-55 0 0,0 0 54 0 0,0 0 56 0 0,0 0-228 0 0,0 0-361 0 0,0 0-353 0 0,0 0-302 0 0,0 0-201 0 0,0 0-144 0 0,0 0-76 0 0,0 0-61 0 0,1-4-51 0 0,0-8-5 0 0,-1 22 106 0 0,-2 29 194 0 0,-1 2-212 0 0,0-8-178 0 0,0 1 0 0 0,3-1 0 0 0,0 1-1 0 0,2-1 1 0 0,2 1 0 0 0,5 21-163 0 0,-8-51 34 0 0,0 0-1 0 0,0 0 1 0 0,0-1 0 0 0,0 1 0 0 0,1 0-1 0 0,-1-1 1 0 0,1 1 0 0 0,0-1 0 0 0,0 0-1 0 0,0 0 1 0 0,0 0 0 0 0,1 0 0 0 0,-1 0 0 0 0,1 0-1 0 0,0 0 1 0 0,0-1 0 0 0,0 1 0 0 0,0-1-1 0 0,0 0 1 0 0,0 0 0 0 0,1 0 0 0 0,-1-1 0 0 0,1 1-1 0 0,-1-1 1 0 0,1 1 0 0 0,0-1 0 0 0,-1-1-1 0 0,1 1 1 0 0,0 0 0 0 0,0-1 0 0 0,0 0-1 0 0,0 0 1 0 0,-1 0 0 0 0,1 0 0 0 0,0 0 0 0 0,0-1-1 0 0,2-1-33 0 0,62-55 603 0 0,46-63-447 0 0,-113 120-161 0 0,1 0 0 0 0,-1 0 0 0 0,0 1 0 0 0,0-1 0 0 0,1 1 0 0 0,-1-1 0 0 0,0 1 0 0 0,0 0 0 0 0,0-1 0 0 0,0 1 0 0 0,0 0 0 0 0,0 0 0 0 0,0 0 0 0 0,0 0 0 0 0,0 0 0 0 0,0 0 0 0 0,0 0-1 0 0,-1 0 1 0 0,1 0 0 0 0,0 0 0 0 0,-1 0 0 0 0,1 0 0 0 0,-1 0 0 0 0,1 1 0 0 0,-1-1 0 0 0,0 0 0 0 0,1 0 0 0 0,-1 1 0 0 0,0-1 0 0 0,0 0 0 0 0,0 1 0 0 0,0-1 0 0 0,0 1 5 0 0,1 1-4 0 0,2 7 5 0 0,-3-4 10 0 0,1-1-1 0 0,0 1 0 0 0,1 0 0 0 0,-1 0 0 0 0,1-1 0 0 0,0 1 0 0 0,0-1 0 0 0,1 0 1 0 0,0 1-1 0 0,0-1 0 0 0,0 0 0 0 0,0-1 0 0 0,1 1 0 0 0,0 0 0 0 0,0-1 0 0 0,0 0 1 0 0,0 0-1 0 0,1 0 0 0 0,-1-1 0 0 0,1 1 0 0 0,0-1 0 0 0,0 0 0 0 0,1-1 0 0 0,-1 1 1 0 0,0-1-1 0 0,1 0 0 0 0,0 0 0 0 0,2 0-10 0 0,2-3 57 0 0,-1 0 0 0 0,1-1 0 0 0,-1-1 0 0 0,0 1 0 0 0,0-1 0 0 0,0-1 0 0 0,0 0 0 0 0,-1 0 0 0 0,1-1 0 0 0,-1 1 0 0 0,0-2 0 0 0,0 1 0 0 0,-1-1 0 0 0,0-1 0 0 0,0 1 0 0 0,0-1 0 0 0,-1 0 0 0 0,0-1 0 0 0,4-6-57 0 0,128-188 280 0 0,-110 128-2489 0 0,-23 48-4065 0 0,-1 1-6872 0 0,-4 17 4291 0 0</inkml:trace>
</inkml:ink>
</file>

<file path=ppt/ink/ink25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3:51.3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13243 0 0,'0'0'2367'0'0,"0"0"-488"0"0,0 0-385 0 0,0 0-146 0 0,0 0-157 0 0,0 0-234 0 0,0 0-235 0 0,0 0-234 0 0,0 0-123 0 0,0 0-3 0 0,0 0 45 0 0,0 0 18 0 0,0 0 0 0 0,1 14-68 0 0,4 109 333 0 0,11 70 399 0 0,-8 161-1089 0 0,-8-344 7 0 0,15 90 47 0 0,17-110 81 0 0,-26 6-93 0 0,66-63 162 0 0,10-9-200 0 0,-23 43-118 0 0,-58 55 48 0 0,-34 180 229 0 0,34-200-184 0 0,-1-1 1 0 0,1 1-1 0 0,0 0 0 0 0,0 0 1 0 0,0 0-1 0 0,0 0 0 0 0,1-1 0 0 0,-1 1 1 0 0,0 0-1 0 0,1-1 0 0 0,-1 1 1 0 0,1-1-1 0 0,0 0 0 0 0,-1 0 1 0 0,1 1-1 0 0,0-1 0 0 0,0 0 0 0 0,-1 0 1 0 0,1-1-1 0 0,0 1 0 0 0,0 0 1 0 0,0-1-1 0 0,0 1 0 0 0,0-1 1 0 0,1 1-1 0 0,-1-1 0 0 0,1 0 21 0 0,-4 0-2822 0 0,0 0 2408 0 0,0-2-1958 0 0,1-1-3898 0 0,0 2 2860 0 0,0 0-7869 0 0</inkml:trace>
  <inkml:trace contextRef="#ctx0" brushRef="#br0" timeOffset="441.628">450 715 2545 0 0,'0'0'2372'0'0,"0"0"-364"0"0,0 0 74 0 0,0 0 113 0 0,0 0-184 0 0,0 0-318 0 0,0 0-361 0 0,0 0-268 0 0,0 0-149 0 0,0 0-112 0 0,0 0-95 0 0,0 0-80 0 0,31-1-88 0 0,98-5-69 0 0,-124 6-415 0 0,0 0 1 0 0,0 0-1 0 0,-1 0 0 0 0,1 0 0 0 0,0-1 0 0 0,0 1 1 0 0,0-1-1 0 0,0-1 0 0 0,-1 1 0 0 0,1-1 0 0 0,-1 0 1 0 0,1 0-1 0 0,-1 0 0 0 0,0 0 0 0 0,1-1 0 0 0,1-1-56 0 0,5-4 197 0 0,-5 5-81 0 0,0-1 0 0 0,-1 1-1 0 0,1-1 1 0 0,-1 0-1 0 0,0 0 1 0 0,0-1-1 0 0,0 1 1 0 0,0-1 0 0 0,-1 0-1 0 0,0-1 1 0 0,0 1-1 0 0,0-1 1 0 0,0 0-1 0 0,-1 1 1 0 0,0-2-1 0 0,-1 1 1 0 0,1 0 0 0 0,-1 0-1 0 0,0-1 1 0 0,-1 1-1 0 0,0-1 1 0 0,0 0-1 0 0,0-5-115 0 0,-3 10 7 0 0,0-1 0 0 0,-1 1 0 0 0,0 0-1 0 0,0 0 1 0 0,1 0 0 0 0,-1 1-1 0 0,0-1 1 0 0,-1 1 0 0 0,1-1 0 0 0,0 1-1 0 0,0 0 1 0 0,0 0 0 0 0,-1 0-1 0 0,1 1 1 0 0,0-1 0 0 0,-1 1 0 0 0,1 0-1 0 0,-1 0 1 0 0,1 0 0 0 0,0 0-1 0 0,-1 1 1 0 0,1-1 0 0 0,-1 1 0 0 0,1 0-1 0 0,0 0 1 0 0,0 0 0 0 0,0 1-1 0 0,-1-1 1 0 0,0 2-7 0 0,-12 5-52 0 0,1 1-1 0 0,0 0 1 0 0,1 2-1 0 0,0-1 1 0 0,0 2-1 0 0,1 0 1 0 0,1 0-1 0 0,0 2 1 0 0,1-1-1 0 0,0 1 1 0 0,1 1-1 0 0,1 0 1 0 0,0 0-1 0 0,-6 17 53 0 0,-2 56-519 0 0,19-84 433 0 0,0 0 0 0 0,1-1 0 0 0,0 0 0 0 0,-1 1 0 0 0,1-1 0 0 0,1 0 0 0 0,-1 0 0 0 0,0-1 0 0 0,1 1 0 0 0,-1-1 0 0 0,1 1 0 0 0,0-1 0 0 0,0 0-1 0 0,0 0 1 0 0,0-1 0 0 0,0 1 0 0 0,0-1 0 0 0,0 0 0 0 0,1 0 0 0 0,-1-1 0 0 0,0 1 0 0 0,1-1 0 0 0,-1 0 0 0 0,0 0 0 0 0,1 0 0 0 0,-1-1-1 0 0,0 1 1 0 0,1-1 86 0 0,4 1-246 0 0,129-9-2521 0 0,-94 0-395 0 0,-2-2-3300 0 0,-21 4-2553 0 0</inkml:trace>
  <inkml:trace contextRef="#ctx0" brushRef="#br0" timeOffset="736.273">1028 848 4625 0 0,'0'0'3443'0'0,"0"0"-1138"0"0,0 0-394 0 0,0 0-36 0 0,0 0-80 0 0,0 0-192 0 0,0 0-267 0 0,0 0-261 0 0,0 0-177 0 0,0 0-122 0 0,0 0-97 0 0,0 0-36 0 0,0 0-3 0 0,-9 12 31 0 0,-27 40 23 0 0,27-39-18 0 0,17-25 1009 0 0,111-152 530 0 0,36-36-1718 0 0,-164 216-4725 0 0,-10 14-319 0 0,10-14-1969 0 0,5-8-5026 0 0</inkml:trace>
  <inkml:trace contextRef="#ctx0" brushRef="#br0" timeOffset="1103.101">1451 708 8714 0 0,'0'0'3063'0'0,"0"0"-512"0"0,0 0-405 0 0,0 0-332 0 0,0 0-274 0 0,0 0-238 0 0,0 0-210 0 0,0 0-170 0 0,0 0-100 0 0,0 0-87 0 0,32 0-95 0 0,99 2-93 0 0,-62-16 284 0 0,-63 11-768 0 0,1 0 1 0 0,0-1-1 0 0,-1 1 0 0 0,0-1 0 0 0,0-1 1 0 0,0 1-1 0 0,0-1 0 0 0,-1 0 0 0 0,0 0 1 0 0,0-1-1 0 0,0 1 0 0 0,-1-1 0 0 0,1 0 1 0 0,-1-1-1 0 0,-1 1 0 0 0,1-1 0 0 0,-1 1 1 0 0,-1-1-1 0 0,1 0 0 0 0,-1 0 0 0 0,0 0 1 0 0,-1-1-1 0 0,1 1 0 0 0,-1 0 0 0 0,-1-1 1 0 0,0 1-1 0 0,0 0 0 0 0,-1-7-63 0 0,-1 11-6 0 0,-1 1 0 0 0,0-1 0 0 0,0 1 0 0 0,0 0-1 0 0,0 0 1 0 0,0 0 0 0 0,0 0 0 0 0,0 1 0 0 0,-1-1 0 0 0,1 1 0 0 0,-1 0 0 0 0,1 0-1 0 0,-1 0 1 0 0,0 0 0 0 0,1 0 0 0 0,-1 1 0 0 0,0 0 0 0 0,1 0 0 0 0,-1 0 0 0 0,0 0-1 0 0,1 1 1 0 0,-1-1 0 0 0,0 1 0 0 0,1 0 0 0 0,-1 0 0 0 0,1 0 0 0 0,-1 1 0 0 0,1-1-1 0 0,0 1 1 0 0,-1 0 0 0 0,1-1 0 0 0,-1 2 6 0 0,-10 5-9 0 0,1 0 0 0 0,0 0 0 0 0,1 1 0 0 0,0 1 0 0 0,0 0 0 0 0,1 0 0 0 0,0 2 0 0 0,1-1 0 0 0,0 1 0 0 0,1 0 0 0 0,0 1 0 0 0,1 0 0 0 0,1 1 0 0 0,0 0 0 0 0,1 0 0 0 0,0 0 0 0 0,1 0 0 0 0,1 1 0 0 0,0 0 0 0 0,1 0 0 0 0,0 0 0 0 0,1 1 0 0 0,1 7 9 0 0,1-18 6 0 0,1-1-1 0 0,0 1 0 0 0,0 0 0 0 0,0 0 1 0 0,0-1-1 0 0,1 1 0 0 0,-1 0 0 0 0,1-1 1 0 0,0 0-1 0 0,1 1 0 0 0,-1-1 0 0 0,1 0 0 0 0,0 0 1 0 0,0-1-1 0 0,0 1 0 0 0,0 0 0 0 0,1-1 1 0 0,0 0-1 0 0,-1 0 0 0 0,1 0 0 0 0,0 0 1 0 0,0-1-1 0 0,1 1 0 0 0,-1-1 0 0 0,1 0 1 0 0,-1-1-1 0 0,1 1 0 0 0,0 0-5 0 0,136 21-25 0 0,-66-28-960 0 0,-27-5-6445 0 0,-36 6-4794 0 0</inkml:trace>
</inkml:ink>
</file>

<file path=ppt/ink/ink25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3:58.1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44 13683 0 0,'0'0'2522'0'0,"0"0"-542"0"0,0 0-297 0 0,0 0-202 0 0,0 0-231 0 0,0 0-229 0 0,0 0-218 0 0,0 0-105 0 0,0 0-35 0 0,0 0-29 0 0,0 0-40 0 0,0 0-87 0 0,0 0-87 0 0,16-1-66 0 0,117-9 665 0 0,0-1-181 0 0,-75 0-776 0 0,-52 7-396 0 0,2-1-3295 0 0,-4 3-5522 0 0,-3 2-2738 0 0</inkml:trace>
</inkml:ink>
</file>

<file path=ppt/ink/ink25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3:58.3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67 19580 0 0,'0'0'1721'0'0,"0"0"-553"0"0,0 0-140 0 0,0 0 99 0 0,0 0-27 0 0,0 0-177 0 0,0 0-220 0 0,0 0-192 0 0,0 0-150 0 0,35-8-101 0 0,107-22-80 0 0,-21 5-397 0 0,-76 21-3985 0 0,-32 4-1798 0 0,-5 0-6194 0 0</inkml:trace>
</inkml:ink>
</file>

<file path=ppt/ink/ink25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4:00.2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104 170 2280 0 0,'0'0'2676'0'0,"0"0"-613"0"0,0 0-195 0 0,0 0 25 0 0,0 0-76 0 0,0 0-176 0 0,0 0-241 0 0,0 0-168 0 0,0 0-46 0 0,0 0 5 0 0,0 0-39 0 0,0 0-109 0 0,9 2-111 0 0,1 1-651 0 0,1-1 1 0 0,-1 0-1 0 0,0-1 0 0 0,1 0 1 0 0,-1 0-1 0 0,1-1 0 0 0,-1-1 0 0 0,0 0 1 0 0,1 0-1 0 0,-1-1 0 0 0,0 0 1 0 0,0-1-1 0 0,1 0-281 0 0,103-55 1499 0 0,-73 7-803 0 0,-41 50-604 0 0,0 1-15 0 0,0 0-42 0 0,0 0-14 0 0,0 23-129 0 0,-20 131 84 0 0,9-94-12 0 0,0 2-55 0 0,-2 1 0 0 0,-3-2 0 0 0,-19 49 91 0 0,34-105-122 0 0,0 0-1 0 0,0 0 1 0 0,0-1-1 0 0,0 1 1 0 0,-1-1 0 0 0,0 1-1 0 0,0-1 1 0 0,0 1 0 0 0,0-1-1 0 0,-1 0 1 0 0,0 0-1 0 0,0 0 1 0 0,0-1 0 0 0,0 1-1 0 0,0-1 1 0 0,-1 1 0 0 0,0-1-1 0 0,1 0 1 0 0,-1 0-1 0 0,0-1 1 0 0,-1 1 0 0 0,1-1-1 0 0,0 0 1 0 0,-1 0 0 0 0,1-1-1 0 0,-1 1 1 0 0,1-1-1 0 0,-1 0 1 0 0,0 0 0 0 0,0 0-1 0 0,1-1 1 0 0,-1 0 0 0 0,0 0-1 0 0,0 0 1 0 0,0 0-1 0 0,0-1 1 0 0,1 0 0 0 0,-2 0 122 0 0,-9-7-1001 0 0,1 0-1 0 0,0-1 1 0 0,1-1 0 0 0,0 0 0 0 0,0-1 0 0 0,1 0 0 0 0,1-1-1 0 0,-10-13 1002 0 0,5 8 17 0 0,12 13-255 0 0,3 4 357 0 0,-1 0 0 0 0,1-1 0 0 0,0 0 0 0 0,0 1 0 0 0,0-1 0 0 0,-1 1 0 0 0,1-1 0 0 0,0 0 0 0 0,0 0 0 0 0,0 0 0 0 0,0 0-1 0 0,0 0 1 0 0,0 0 0 0 0,0 0 0 0 0,1 0 0 0 0,-1 0 0 0 0,0 0 0 0 0,0 0 0 0 0,1-1 0 0 0,-1 1 0 0 0,1 0 0 0 0,-1 0 0 0 0,1-1-1 0 0,0 1 1 0 0,-1 0 0 0 0,1-1 0 0 0,0 1 0 0 0,0 0 0 0 0,0-1 0 0 0,0 1 0 0 0,0-1 0 0 0,0 1 0 0 0,0 0 0 0 0,1-1-1 0 0,-1 1 1 0 0,0 0 0 0 0,1-1 0 0 0,-1 1 0 0 0,1 0 0 0 0,-1 0 0 0 0,1 0 0 0 0,0-1 0 0 0,0 1 0 0 0,-1 0 0 0 0,1 0 0 0 0,0 0-1 0 0,0 0 1 0 0,0 0 0 0 0,0 0 0 0 0,0 0-119 0 0,173-45 3874 0 0,74-29-6413 0 0,-230 68 116 0 0,-7 3-2398 0 0,-1 0-6456 0 0</inkml:trace>
  <inkml:trace contextRef="#ctx0" brushRef="#br0" timeOffset="329.075">868 0 17852 0 0,'0'0'1654'0'0,"0"0"-412"0"0,0 0-157 0 0,0 0-1 0 0,0 0-31 0 0,0 0-171 0 0,0 0-195 0 0,0 0-159 0 0,0 0-116 0 0,-23 35-91 0 0,-74 111-83 0 0,5-29 94 0 0,82-106-318 0 0,1 0 1 0 0,1 0 0 0 0,-1 0-1 0 0,2 1 1 0 0,0 0-1 0 0,0 1 1 0 0,1-1-1 0 0,1 1 1 0 0,0 1 0 0 0,0-1-1 0 0,2 1 1 0 0,-1-1-1 0 0,2 1 1 0 0,-1 8-15 0 0,3-20 3 0 0,1 0 0 0 0,-1 0 0 0 0,1 0 0 0 0,-1 0 0 0 0,1 0 0 0 0,0 0 0 0 0,0-1 0 0 0,0 1-1 0 0,0 0 1 0 0,0 0 0 0 0,0 0 0 0 0,0-1 0 0 0,1 1 0 0 0,-1-1 0 0 0,1 1 0 0 0,-1-1 0 0 0,1 0 0 0 0,-1 1 0 0 0,1-1 0 0 0,0 0 0 0 0,0 0 0 0 0,-1 0 0 0 0,1 0 0 0 0,0 0 0 0 0,0-1 0 0 0,0 1 0 0 0,0 0 0 0 0,0-1 0 0 0,0 0-1 0 0,0 1 1 0 0,0-1 0 0 0,0 0 0 0 0,0 0 0 0 0,1 0 0 0 0,0 0-3 0 0,77-9 132 0 0,93-62-235 0 0,-170 58-3273 0 0,-12 1-9752 0 0,6 8 1926 0 0</inkml:trace>
  <inkml:trace contextRef="#ctx0" brushRef="#br0" timeOffset="578.127">498 243 12803 0 0,'0'0'3575'0'0,"0"0"-1973"0"0,0 0-655 0 0,0 0 20 0 0,0 0-27 0 0,0 0-128 0 0,0 0-255 0 0,0 0-265 0 0,0 0-150 0 0,32 0-99 0 0,101-3-89 0 0,-113 2-57 0 0,133-7-1953 0 0,-67-6-4589 0 0,-55 8 505 0 0,-5 5-1550 0 0</inkml:trace>
  <inkml:trace contextRef="#ctx0" brushRef="#br0" timeOffset="832.696">1409 111 13171 0 0,'0'0'2732'0'0,"0"0"-603"0"0,0 0-354 0 0,0 0-231 0 0,0 0-221 0 0,0 0-217 0 0,0 0-231 0 0,0 0-183 0 0,0 0-123 0 0,0 0-98 0 0,0 0-72 0 0,-33 27-66 0 0,-103 86-51 0 0,-25 37 319 0 0,-146 137-826 0 0,268-253-683 0 0,11-16-3968 0 0,26-18 2583 0 0,1 0-6555 0 0,1 0-2004 0 0</inkml:trace>
  <inkml:trace contextRef="#ctx0" brushRef="#br0" timeOffset="1132.811">1360 479 17412 0 0,'0'0'2492'0'0,"0"0"-877"0"0,0 0-326 0 0,0 0-43 0 0,0 0-125 0 0,0 0-230 0 0,0 0-294 0 0,0 0-264 0 0,0 0-157 0 0,0 0-68 0 0,0 0-37 0 0,0 0-32 0 0,0 0-4 0 0,-29 15 6 0 0,-88 46-1 0 0,86-45 2 0 0,23-13-42 0 0,0 1 1 0 0,1 0-1 0 0,-1 0 1 0 0,1 0-1 0 0,0 1 1 0 0,0 0-1 0 0,0 1 1 0 0,1-1-1 0 0,0 1 1 0 0,0 0-1 0 0,0 1 1 0 0,1 0-1 0 0,4-6-6 0 0,0 0-1 0 0,0 0 1 0 0,0 1-1 0 0,1-1 1 0 0,-1 0 0 0 0,0 0-1 0 0,1 1 1 0 0,-1-1 0 0 0,1 0-1 0 0,-1 1 1 0 0,1-1 0 0 0,0 0-1 0 0,0 1 1 0 0,0-1 0 0 0,0 1-1 0 0,0-1 1 0 0,0 0 0 0 0,0 1-1 0 0,0-1 1 0 0,0 0 0 0 0,0 1-1 0 0,1-1 1 0 0,-1 0 0 0 0,1 1-1 0 0,-1-1 1 0 0,1 0 0 0 0,-1 1-1 0 0,1-1 1 0 0,0 0-1 0 0,0 0 1 0 0,0 0 0 0 0,-1 0-1 0 0,1 0 1 0 0,0 0 0 0 0,0 0-1 0 0,0 0 1 0 0,1 0 0 0 0,-1 0-1 0 0,0 0 7 0 0,59 31 6 0 0,-35-21 5 0 0,-21-8 23 0 0,-1 0 1 0 0,1 0-1 0 0,0 0 0 0 0,-1 1 0 0 0,0-1 1 0 0,1 1-1 0 0,-1 0 0 0 0,-1 0 1 0 0,1 0-1 0 0,-1 0 0 0 0,1 0 0 0 0,-1 1 1 0 0,0-1-1 0 0,-1 1 0 0 0,1 0 0 0 0,-1-1 1 0 0,0 1-1 0 0,0 0 0 0 0,0 0 0 0 0,-1-1 1 0 0,0 1-1 0 0,0 0 0 0 0,0 0 0 0 0,0 0 1 0 0,-1 0-1 0 0,0 0 0 0 0,0-1 0 0 0,0 1 1 0 0,-1 1-35 0 0,-2-1 40 0 0,0 1 1 0 0,0-1-1 0 0,0 0 1 0 0,-1 0-1 0 0,0-1 0 0 0,0 1 1 0 0,0-1-1 0 0,-1 0 1 0 0,0 0-1 0 0,1-1 1 0 0,-1 0-1 0 0,0 0 1 0 0,-1 0-1 0 0,1-1 1 0 0,0 0-1 0 0,-1 0 0 0 0,1 0 1 0 0,-1-1-1 0 0,0 0 1 0 0,1 0-1 0 0,-1-1 1 0 0,0 0-1 0 0,1 0 1 0 0,-4-1-41 0 0,3 1-279 0 0,0 1 0 0 0,0-2 0 0 0,0 1 0 0 0,0-1 0 0 0,-1 0 1 0 0,1-1-1 0 0,0 1 0 0 0,0-1 0 0 0,1-1 0 0 0,-1 1 1 0 0,0-1-1 0 0,1-1 0 0 0,0 1 0 0 0,-6-4 279 0 0,2 0-3124 0 0,3 3-2282 0 0,6 4 4155 0 0,-3-4-11119 0 0</inkml:trace>
</inkml:ink>
</file>

<file path=ppt/ink/ink2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4:26.8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258 532 0 0 0,'0'0'1508'0'0,"0"0"511"0"0,0 0 285 0 0,0 0-51 0 0,0 0-147 0 0,0 0-228 0 0,0 0-187 0 0,0 0-143 0 0,0 0-185 0 0,0 0-209 0 0,0 0-177 0 0,-6-9-154 0 0,-20-28-115 0 0,-14 28 1135 0 0,30 11-1697 0 0,0 1 0 0 0,0 0-1 0 0,0 1 1 0 0,1 0-1 0 0,0 0 1 0 0,0 1 0 0 0,0 0-1 0 0,0 1 1 0 0,1 0-1 0 0,0 0 1 0 0,0 1 0 0 0,1 0-1 0 0,-1 0 1 0 0,2 1-1 0 0,-1 0 1 0 0,1 0 0 0 0,-3 6-146 0 0,5-8 17 0 0,-1 0 0 0 0,2 1 0 0 0,-1-1 0 0 0,1 1 0 0 0,0 0-1 0 0,0 0 1 0 0,1 0 0 0 0,0 1 0 0 0,0-1 0 0 0,1 1 0 0 0,0-1 0 0 0,0 1 0 0 0,1-1 0 0 0,0 1 0 0 0,1 6-17 0 0,1-10 47 0 0,0-1-1 0 0,0 0 1 0 0,1-1 0 0 0,-1 1-1 0 0,1 0 1 0 0,-1-1-1 0 0,1 1 1 0 0,0-1-1 0 0,0 0 1 0 0,0 0 0 0 0,0 0-1 0 0,1 0 1 0 0,-1-1-1 0 0,0 1 1 0 0,1-1-1 0 0,-1 0 1 0 0,1 0 0 0 0,-1 0-1 0 0,1-1 1 0 0,0 1-1 0 0,-1-1 1 0 0,1 0-1 0 0,0 0 1 0 0,-1 0 0 0 0,1 0-1 0 0,0 0 1 0 0,-1-1-1 0 0,1 0 1 0 0,-1 0-1 0 0,1 0 1 0 0,-1 0 0 0 0,1 0-1 0 0,-1-1 1 0 0,0 0-1 0 0,0 0 1 0 0,1 1-1 0 0,-1-2 1 0 0,0 1-47 0 0,154-123 1336 0 0,-101 74-1085 0 0,-21 18-148 0 0,-26 66-110 0 0,5 41 60 0 0,-3 1 1 0 0,-3 0-1 0 0,-4 3-53 0 0,-3-49 12 0 0,-5 228 17 0 0,1-240-31 0 0,0 0 1 0 0,-1 0 0 0 0,0 0 0 0 0,-2-1-1 0 0,0 0 1 0 0,0 0 0 0 0,-2 0 0 0 0,0-1-1 0 0,-1 0 1 0 0,0-1 0 0 0,-1 0-1 0 0,-1 0 1 0 0,-10 10 1 0 0,14-18-5 0 0,1 0 1 0 0,-2 0-1 0 0,1 0 0 0 0,-1-1 0 0 0,1-1 1 0 0,-2 1-1 0 0,1-1 0 0 0,0-1 0 0 0,-1 1 0 0 0,1-2 1 0 0,-1 1-1 0 0,0-1 0 0 0,0 0 0 0 0,-4 0 5 0 0,10-3-12 0 0,1 0 0 0 0,0 0 0 0 0,0-1 0 0 0,0 1 1 0 0,0 0-1 0 0,0-1 0 0 0,0 1 0 0 0,0-1 0 0 0,0 0 0 0 0,0 0 0 0 0,1 1 0 0 0,-1-1 0 0 0,1 0 0 0 0,-1 0 0 0 0,1-1 0 0 0,0 1 0 0 0,0 0 0 0 0,0 0 0 0 0,0-1 0 0 0,0 1 0 0 0,1 0 0 0 0,-1-1 0 0 0,1 1 0 0 0,-1-1 0 0 0,1 1 0 0 0,0-1 0 0 0,0 1 0 0 0,0-1 0 0 0,0 1 0 0 0,0-1 0 0 0,1 1 0 0 0,-1 0 0 0 0,2-3 12 0 0,-2 2-13 0 0,3-16-13 0 0,1 0-1 0 0,1 0 0 0 0,1 1 1 0 0,0-1-1 0 0,2 1 0 0 0,0 1 1 0 0,1-1-1 0 0,0 2 0 0 0,2-1 1 0 0,0 1-1 0 0,1 1 0 0 0,0 0 1 0 0,11-9 26 0 0,57-68-20 0 0,4 3 0 0 0,4 5 1 0 0,58-42 19 0 0,-123 108 2 0 0,3-2-8 0 0,-1-1 1 0 0,-1-1-1 0 0,-1-1 1 0 0,-1-1 0 0 0,3-6 5 0 0,-23 29 0 0 0,-1 0 0 0 0,1-1 1 0 0,-1 1-1 0 0,0 0 1 0 0,1-1-1 0 0,-1 1 1 0 0,0-1-1 0 0,0 1 1 0 0,0-1-1 0 0,0 0 1 0 0,0 1-1 0 0,0-1 0 0 0,-1 0 1 0 0,1 0-1 0 0,0 0 1 0 0,-1 0-1 0 0,1 0 1 0 0,-1 0-1 0 0,0 1 1 0 0,0-1-1 0 0,0 0 1 0 0,0 0-1 0 0,0 0 0 0 0,0 0 1 0 0,0 0-1 0 0,-1 0 1 0 0,1 0-1 0 0,-1 0 1 0 0,1 0-1 0 0,-1 1 1 0 0,0-1-1 0 0,0 0 1 0 0,0 0-1 0 0,0 1 0 0 0,0-1 1 0 0,0 0-1 0 0,0 1 1 0 0,0-1-1 0 0,-1 1 1 0 0,1 0-1 0 0,0-1 1 0 0,-1 1-1 0 0,1 0 1 0 0,-1 0-1 0 0,0 0 0 0 0,1 0 1 0 0,-2 0-1 0 0,-5-1-20 0 0,-1 1 0 0 0,0 0 0 0 0,0 0 0 0 0,0 1 0 0 0,0 0-1 0 0,0 0 1 0 0,0 1 0 0 0,1 0 0 0 0,-1 1 0 0 0,0 0 0 0 0,1 1 0 0 0,-1-1 0 0 0,1 2 0 0 0,0-1 0 0 0,-1 1 0 0 0,2 0 0 0 0,-1 1 0 0 0,0 0-1 0 0,1 0 1 0 0,0 1 0 0 0,0-1 0 0 0,1 2 0 0 0,0-1 0 0 0,0 1 0 0 0,0 0 0 0 0,1 0 0 0 0,0 0 0 0 0,0 1 0 0 0,1 0 0 0 0,0 0 0 0 0,0 0-1 0 0,1 0 1 0 0,0 0 0 0 0,0 1 0 0 0,1 0 0 0 0,0-1 0 0 0,1 3 20 0 0,3-2-2 0 0,1-1 0 0 0,0 1 0 0 0,1-1 0 0 0,0 0 0 0 0,1 0 0 0 0,-1 0 0 0 0,1 0 1 0 0,1-1-1 0 0,0 0 0 0 0,0 0 0 0 0,0 0 0 0 0,1-1 0 0 0,-1 0 0 0 0,2 0 0 0 0,-1-1 0 0 0,1 1 0 0 0,-1-2 0 0 0,1 1 0 0 0,1-1 0 0 0,-1-1 0 0 0,1 1 0 0 0,-1-1 0 0 0,1-1 0 0 0,2 1 2 0 0,6 2 27 0 0,0 0 0 0 0,1-1 0 0 0,0-1-1 0 0,0-1 1 0 0,0 0 0 0 0,0-2 0 0 0,0 0-1 0 0,0 0 1 0 0,0-2 0 0 0,0 0 0 0 0,0-2 0 0 0,0 0-1 0 0,-1 0 1 0 0,0-2 0 0 0,12-5-27 0 0,-11 3 52 0 0,0-2-1 0 0,-1 0 1 0 0,0-1 0 0 0,-1 0 0 0 0,0-2 0 0 0,-1 0-1 0 0,0 0 1 0 0,-1-2 0 0 0,-1 1 0 0 0,0-2 0 0 0,-1 0 0 0 0,-1 0-1 0 0,2-6-51 0 0,11-16 8 0 0,-2-1-1 0 0,-1-1 0 0 0,-3-2 1 0 0,-1 1-1 0 0,-2-2 1 0 0,-2 0-1 0 0,-2-1 0 0 0,-1 0 1 0 0,-3 0-1 0 0,-1-1 1 0 0,-2-16-8 0 0,-4 52 0 0 0,1 7 0 0 0,0 0-1 0 0,0 1 0 0 0,0-1 1 0 0,-1 0-1 0 0,1 0 1 0 0,-1 0-1 0 0,1 0 1 0 0,-1 0-1 0 0,0 1 1 0 0,1-1-1 0 0,-1 0 1 0 0,0 0-1 0 0,0 0 0 0 0,-1 0 1 0 0,1 0-1 0 0,0 0 1 0 0,0 0-1 0 0,-1 0 1 0 0,0 0-1 0 0,1 1 1 0 0,-1-1-1 0 0,0 0 1 0 0,0 0-1 0 0,0 1 0 0 0,0-1 1 0 0,0 0-1 0 0,0 1 1 0 0,0-1-1 0 0,0 1 1 0 0,-1 0-1 0 0,1-1 1 0 0,-1 1-1 0 0,1 0 0 0 0,-1 0 1 0 0,1 0-1 0 0,-1 0 1 0 0,0 0-1 0 0,0 0 1 0 0,1 0-1 0 0,-1 0 1 0 0,0 1-1 0 0,0-1 1 0 0,0 1-1 0 0,0 0 0 0 0,0-1 1 0 0,0 1-1 0 0,-1 0 1 0 0,-3 5-7 0 0,1-1 0 0 0,-1 2 0 0 0,1-1 0 0 0,0 0 0 0 0,0 1 0 0 0,0 0 0 0 0,1 0 0 0 0,0 1 0 0 0,0-1 0 0 0,0 1 1 0 0,1 0-1 0 0,0 0 0 0 0,1 0 0 0 0,-1 0 0 0 0,1 0 0 0 0,1 1 0 0 0,-1 2 7 0 0,-8 37 18 0 0,2 1 1 0 0,2 0 0 0 0,2 0-1 0 0,2 0 1 0 0,2 1 0 0 0,3 5-19 0 0,43 209 199 0 0,-28-191-184 0 0,0-9-517 0 0,-40-78-5233 0 0,12 8-652 0 0,2 0-5691 0 0</inkml:trace>
  <inkml:trace contextRef="#ctx0" brushRef="#br0" timeOffset="237.042">1044 374 10202 0 0,'0'0'5201'0'0,"0"0"-3072"0"0,0 0-561 0 0,0 0-208 0 0,0 0-239 0 0,0 0-185 0 0,208-81-152 0 0,-165 70-104 0 0,4 3-104 0 0,3 1-144 0 0,0-4-112 0 0,0 7-128 0 0,-3-3-152 0 0,-4 7-72 0 0,1-4-200 0 0,-7 4-640 0 0,-10 0-2264 0 0,-10 0-10451 0 0</inkml:trace>
  <inkml:trace contextRef="#ctx0" brushRef="#br0" timeOffset="3427.634">2154 399 544 0 0,'0'0'2243'0'0,"0"0"99"0"0,0 0 116 0 0,0 0 17 0 0,0 0-86 0 0,0 0-236 0 0,0 0-361 0 0,0 0-402 0 0,34-14-311 0 0,106-47-258 0 0,-71 26 357 0 0,-57 27-916 0 0,0-1-1 0 0,0 0 0 0 0,0 0 1 0 0,-2-2-1 0 0,1 1 0 0 0,-1-1 0 0 0,-1-1 1 0 0,0 0-1 0 0,0 0 0 0 0,-1 0 1 0 0,-1-1-1 0 0,0-1 0 0 0,2-7-261 0 0,-6-39 986 0 0,-36 66-669 0 0,26 5-317 0 0,0-1 0 0 0,0 1 0 0 0,1 0 0 0 0,1 1-1 0 0,0-1 1 0 0,0 1 0 0 0,1 0 0 0 0,1 0 0 0 0,0 1 0 0 0,0-1 0 0 0,1 4 0 0 0,-1 0-6 0 0,-82 631 17 0 0,77-607-10 0 0,0 1 0 0 0,-3-1-1 0 0,-1 0 1 0 0,-3-1 0 0 0,0-1 0 0 0,-3 0-1 0 0,-1-1 1 0 0,-2-1 0 0 0,-16 21-1 0 0,33-50-2 0 0,-1 1 1 0 0,-1-1-1 0 0,1 0 1 0 0,-1 0-1 0 0,0-1 0 0 0,-1 0 1 0 0,0 0-1 0 0,0 0 1 0 0,0-1-1 0 0,-1 0 1 0 0,1 0-1 0 0,-1-1 1 0 0,0 0-1 0 0,0 0 0 0 0,-1-1 1 0 0,1 0-1 0 0,-1-1 1 0 0,-5 2 1 0 0,11-4 4 0 0,0 0-1 0 0,-1 1 1 0 0,1-1 0 0 0,0 0 0 0 0,-1-1 0 0 0,1 1-1 0 0,0 0 1 0 0,-1-1 0 0 0,1 0 0 0 0,0 0 0 0 0,0 0 0 0 0,0 0-1 0 0,0 0 1 0 0,0-1 0 0 0,0 1 0 0 0,0-1 0 0 0,0 0-1 0 0,1 0 1 0 0,-1 0 0 0 0,0 0 0 0 0,1 0 0 0 0,0-1-1 0 0,0 1 1 0 0,0-1 0 0 0,0 0 0 0 0,0 1 0 0 0,0-1-1 0 0,0 0 1 0 0,1 0 0 0 0,0 0 0 0 0,-1 0 0 0 0,1 0 0 0 0,0 0-1 0 0,1-1 1 0 0,-1 0-4 0 0,-1-14 22 0 0,2 0-1 0 0,0 0 1 0 0,1 0 0 0 0,1 0-1 0 0,1 1 1 0 0,0-1-1 0 0,2 1 1 0 0,0-1 0 0 0,0 1-1 0 0,2 1 1 0 0,0-1 0 0 0,1 1-1 0 0,0 0 1 0 0,1 1-1 0 0,1 0 1 0 0,1 0 0 0 0,0 1-1 0 0,1 1 1 0 0,8-7-22 0 0,17-22 75 0 0,2 2 1 0 0,2 1-1 0 0,1 3 0 0 0,2 1 1 0 0,2 3-1 0 0,35-20-75 0 0,2 23-604 0 0,-65 28-3517 0 0,2 0-4022 0 0,-16 1-3732 0 0</inkml:trace>
  <inkml:trace contextRef="#ctx0" brushRef="#br0" timeOffset="3720.582">2760 676 6737 0 0,'0'0'2065'0'0,"0"0"-357"0"0,0 0-109 0 0,0 0-61 0 0,0 0-183 0 0,0 0-218 0 0,0 0-264 0 0,0 0-231 0 0,-20 33-137 0 0,-62 105-83 0 0,50-66 637 0 0,27-57-962 0 0,5-10 866 0 0,2-12 3324 0 0,62-109-2176 0 0,-40 69-1932 0 0,2 1 1 0 0,2 2-1 0 0,2 1 1 0 0,1 1-1 0 0,23-20-179 0 0,0 32-2265 0 0,-40 28-2369 0 0,0 1-3769 0 0,-8 1-3834 0 0</inkml:trace>
  <inkml:trace contextRef="#ctx0" brushRef="#br0" timeOffset="4025.586">3097 580 10402 0 0,'0'0'2311'0'0,"0"0"-437"0"0,0 0-188 0 0,0 0-137 0 0,0 0-238 0 0,0 0-240 0 0,0 0-232 0 0,0 0-200 0 0,0 0-151 0 0,0 0-89 0 0,0 0-102 0 0,0 0-70 0 0,-19 30-51 0 0,-57 94-45 0 0,56-65 8 0 0,21-52-110 0 0,0-4 10 0 0,0 1-1 0 0,0-1 1 0 0,0 0 0 0 0,0 0 0 0 0,0 0 0 0 0,1 0-1 0 0,-1 0 1 0 0,1 0 0 0 0,0-1 0 0 0,0 1 0 0 0,0 0 0 0 0,0-1-1 0 0,0 0 1 0 0,1 1 0 0 0,-1-1 0 0 0,1 0 0 0 0,-1 0 0 0 0,1 0-1 0 0,0-1 1 0 0,0 1 0 0 0,0 0 0 0 0,0-1 0 0 0,0 0-1 0 0,0 0 1 0 0,0 0 0 0 0,0 0 0 0 0,1-1 0 0 0,-1 1 0 0 0,3-1-39 0 0,1 2 176 0 0,1-1 0 0 0,0-1 0 0 0,0 0 0 0 0,0 0 0 0 0,0 0 0 0 0,0-1 0 0 0,0 0 0 0 0,0-1 0 0 0,0 0 0 0 0,0 0 0 0 0,5-3-176 0 0,-5 2 79 0 0,-1-1 0 0 0,0 0 0 0 0,0 0 0 0 0,0-1 0 0 0,0 0 0 0 0,-1 0 0 0 0,0 0 0 0 0,0-1 0 0 0,0 0-1 0 0,-1 0 1 0 0,0-1 0 0 0,0 0 0 0 0,-1 1 0 0 0,0-1 0 0 0,0-1 0 0 0,0 1 0 0 0,-1-1 0 0 0,0 1 0 0 0,-1-1 0 0 0,1 0 0 0 0,-2 0 0 0 0,1 0 0 0 0,-1 0 0 0 0,0 0 0 0 0,-1-1 0 0 0,0 1 0 0 0,0-1-79 0 0,0-9-331 0 0,-9-57 527 0 0,8 74-442 0 0,0-1 0 0 0,0 1 0 0 0,-1-1 0 0 0,1 1 0 0 0,0-1 0 0 0,-1 1 0 0 0,1 0-1 0 0,-1 0 1 0 0,1-1 0 0 0,-1 1 0 0 0,0 0 0 0 0,1 1 0 0 0,-1-1 0 0 0,0 0 0 0 0,0 0 0 0 0,1 1 0 0 0,-1-1 0 0 0,0 1 0 0 0,0-1 0 0 0,0 1 0 0 0,0 0 0 0 0,0 0 0 0 0,0 0 0 0 0,-1 0 246 0 0,-10 0-7299 0 0,5 0-5283 0 0</inkml:trace>
  <inkml:trace contextRef="#ctx0" brushRef="#br0" timeOffset="4829.659">3362 933 6217 0 0,'0'0'2262'0'0,"0"0"-355"0"0,0 0-40 0 0,0 0 75 0 0,0 0-26 0 0,0 0-86 0 0,0 0-181 0 0,0 0-247 0 0,0 0-199 0 0,0 0-230 0 0,0 0-208 0 0,0 0-114 0 0,0 0-75 0 0,16-16-51 0 0,48-50-72 0 0,19-62 1270 0 0,-6 33-1155 0 0,-76 95-568 0 0,0-1 1 0 0,-1 0-1 0 0,1 0 1 0 0,-1 0-1 0 0,1 1 0 0 0,0-1 1 0 0,0 0-1 0 0,-1 1 1 0 0,1-1-1 0 0,0 0 1 0 0,0 1-1 0 0,0-1 1 0 0,0 1-1 0 0,0 0 0 0 0,0-1 1 0 0,0 1-1 0 0,0 0 1 0 0,0-1-1 0 0,0 1 1 0 0,0 0-1 0 0,0 0 1 0 0,0 0-1 0 0,0 0 0 0 0,0 0 1 0 0,0 0-1 0 0,0 0 1 0 0,0 0-1 0 0,0 0 1 0 0,0 1-1 0 0,0-1 1 0 0,-1 0-1 0 0,1 1 0 0 0,0-1 1 0 0,0 0-1 0 0,0 1 1 0 0,0-1-1 0 0,0 1 1 0 0,0 0-1 0 0,-1-1 1 0 0,1 1-1 0 0,0 0 0 0 0,0-1 1 0 0,-1 1-1 0 0,1 0 1 0 0,0 0-1 0 0,-1-1 1 0 0,1 1-1 0 0,-1 0 1 0 0,1 0-1 0 0,-1 0 0 0 0,0 0 1 0 0,1 0-1 0 0,-1 0 1 0 0,0 0-1 0 0,0 0 1 0 0,1 0-1 0 0,-1 0 1 0 0,0 0-1 0 0,0 0 0 0 0,0 1 0 0 0,4 112-18 0 0,-4-113 19 0 0,0 0 0 0 0,0 0 0 0 0,1 0 0 0 0,-1 0 0 0 0,1 0 0 0 0,-1 0 0 0 0,1 0 1 0 0,-1 0-1 0 0,1 0 0 0 0,-1 0 0 0 0,1 0 0 0 0,0 0 0 0 0,0 0 0 0 0,-1-1 0 0 0,1 1 0 0 0,0 0 0 0 0,0 0 1 0 0,0-1-1 0 0,0 1 0 0 0,0-1 0 0 0,0 1 0 0 0,0-1 0 0 0,0 1 0 0 0,0-1 0 0 0,0 0 0 0 0,0 1 0 0 0,0-1 0 0 0,0 0 1 0 0,0 0-1 0 0,1 0 0 0 0,-1 0 0 0 0,0 0 0 0 0,0 0 0 0 0,0 0 0 0 0,0 0 0 0 0,0 0 0 0 0,0 0 0 0 0,0-1 1 0 0,0 1-1 0 0,0-1 0 0 0,0 1 0 0 0,1 0 0 0 0,-2-1 0 0 0,1 0 0 0 0,1 0-1 0 0,50-29 62 0 0,-46 26-56 0 0,228-154 54 0 0,-235 158-60 0 0,1 1 0 0 0,-1-1 0 0 0,1 1 0 0 0,-1-1 0 0 0,1 1 0 0 0,-1-1 0 0 0,1 1 0 0 0,0 0 1 0 0,-1-1-1 0 0,1 1 0 0 0,0-1 0 0 0,0 1 0 0 0,-1 0 0 0 0,1-1 0 0 0,0 1 0 0 0,0 0 0 0 0,0-1 0 0 0,0 1 0 0 0,0 0 0 0 0,0-1 0 0 0,0 1 0 0 0,0 0 0 0 0,0-1 0 0 0,0 1 0 0 0,0 0 0 0 0,0-1 0 0 0,1 1 0 0 0,-1 0 0 0 0,0-1 1 0 0,0 1-1 0 0,1 0 0 0 0,-1-1 0 0 0,0 1 0 0 0,1-1 0 0 0,-1 1 0 0 0,1-1 0 0 0,-1 1 0 0 0,1-1 0 0 0,-1 1 0 0 0,1-1 0 0 0,-1 1 0 0 0,1-1 0 0 0,-1 0 0 0 0,1 1 0 0 0,-1-1 0 0 0,1 0 0 0 0,0 1 0 0 0,-1-1 0 0 0,1 0 0 0 0,0 0 1 0 0,-1 0-1 0 0,1 0 0 0 0,0 1 0 0 0,-1-1 0 0 0,1 0 0 0 0,0 0 0 0 0,-1 0 0 0 0,1 0 0 0 0,0-1 0 0 0,-1 1 0 0 0,1 0 0 0 0,0 0 0 0 0,-1 0 0 0 0,1 0 0 0 0,0-1 0 0 0,-1 1 0 0 0,1 0 0 0 0,-2 7 18 0 0,-9 35 43 0 0,7-35-65 0 0,1-1-1 0 0,0 1 0 0 0,0-1 1 0 0,1 1-1 0 0,0 0 1 0 0,0-1-1 0 0,1 1 0 0 0,0 0 1 0 0,0 0-1 0 0,0-1 0 0 0,1 1 1 0 0,0 0-1 0 0,0 0 0 0 0,1-1 5 0 0,38 17-1801 0 0,-21-22-7201 0 0,-18-1 8714 0 0,5 0-12219 0 0</inkml:trace>
</inkml:ink>
</file>

<file path=ppt/ink/ink25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3:58.6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109 34 16155 0 0,'0'0'3241'0'0,"0"0"-1550"0"0,0 0-680 0 0,0 0-93 0 0,0 0-29 0 0,0 0-41 0 0,0 0-105 0 0,0 0-124 0 0,0 0-107 0 0,0 0-72 0 0,0 0-62 0 0,0 0-60 0 0,0 0-62 0 0,-6 35-54 0 0,-17 111-33 0 0,-27 103 171 0 0,20-28-1497 0 0,42-204-2043 0 0,3-15-6423 0 0,-15-2 9439 0 0,4 0-11485 0 0</inkml:trace>
  <inkml:trace contextRef="#ctx0" brushRef="#br0" timeOffset="392.171">639 0 16355 0 0,'0'0'1698'0'0,"0"0"-334"0"0,0 0-179 0 0,0 0-150 0 0,0 0-149 0 0,0 0-147 0 0,0 0-136 0 0,0 0-109 0 0,0 0-53 0 0,0 0-42 0 0,0 0-69 0 0,-33 33-40 0 0,-101 103-55 0 0,60-36 95 0 0,64-84-295 0 0,1 0-1 0 0,0 1 1 0 0,1 0 0 0 0,2 1-1 0 0,-1-1 1 0 0,2 1-1 0 0,0 0 1 0 0,1 1-1 0 0,1-1 1 0 0,1 1 0 0 0,1 0-1 0 0,0-1 1 0 0,2 13-35 0 0,1-23 15 0 0,1-1 0 0 0,0 0 1 0 0,1 1-1 0 0,0-1 1 0 0,0 0-1 0 0,0-1 0 0 0,1 1 1 0 0,0-1-1 0 0,0 0 0 0 0,0 0 1 0 0,1-1-1 0 0,0 1 0 0 0,0-1 1 0 0,1 0-1 0 0,-1-1 0 0 0,1 0 1 0 0,0 0-1 0 0,0 0 1 0 0,0-1-1 0 0,1 0 0 0 0,-1 0 1 0 0,1-1-1 0 0,0 0 0 0 0,0 0 1 0 0,0-1-1 0 0,-1 0 0 0 0,1 0 1 0 0,0-1-1 0 0,5-1-15 0 0,-4 3 64 0 0,0-1 0 0 0,1-1 0 0 0,-1 1 0 0 0,0-2-1 0 0,0 1 1 0 0,0-1 0 0 0,0-1 0 0 0,0 1 0 0 0,0-2 0 0 0,0 1 0 0 0,-1-1 0 0 0,1-1-1 0 0,-1 1 1 0 0,1-1 0 0 0,-1-1 0 0 0,-1 0 0 0 0,1 0 0 0 0,-1 0 0 0 0,0-1-1 0 0,0 0 1 0 0,0 0 0 0 0,-1-1 0 0 0,0 0 0 0 0,0 0 0 0 0,-1 0 0 0 0,0-1 0 0 0,4-7-64 0 0,-7 11 3 0 0,0 0 1 0 0,-1 0 0 0 0,0 0-1 0 0,0 0 1 0 0,0 0 0 0 0,0 0-1 0 0,-1 0 1 0 0,1-1 0 0 0,-1 1-1 0 0,0 0 1 0 0,-1 0 0 0 0,1 0-1 0 0,-1 0 1 0 0,1 0 0 0 0,-1-1-1 0 0,0 1 1 0 0,-1 0 0 0 0,1 1-1 0 0,-1-1 1 0 0,0 0 0 0 0,0 0-1 0 0,0 1 1 0 0,0-1 0 0 0,-1 1-1 0 0,1 0 1 0 0,-1-1 0 0 0,0 1-1 0 0,0 0 1 0 0,0 1 0 0 0,0-1-1 0 0,0 0 1 0 0,-1 1 0 0 0,1 0-1 0 0,-1 0 1 0 0,-2-1-4 0 0,-8-4-171 0 0,1 1 0 0 0,-1 0-1 0 0,-1 1 1 0 0,1 1 0 0 0,-1 0 0 0 0,0 1 0 0 0,0 0-1 0 0,0 2 1 0 0,-6-1 171 0 0,-62 3-2686 0 0,56 3-713 0 0,2 1-3332 0 0,8-1-5699 0 0</inkml:trace>
</inkml:ink>
</file>

<file path=ppt/ink/ink25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3:57.3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12 9186 0 0,'0'0'2693'0'0,"0"0"-810"0"0,0 0-406 0 0,0 0-2 0 0,0 0 12 0 0,0 0-149 0 0,0 0-277 0 0,0 0-300 0 0,0 0-251 0 0,0 0-143 0 0,0 0-78 0 0,0 0 2 0 0,3 1 33 0 0,4 5-131 0 0,0 0-1 0 0,-1 0 1 0 0,1 0-1 0 0,-1 1 0 0 0,0 0 1 0 0,-1 0-1 0 0,0 0 1 0 0,0 1-1 0 0,-1 0 0 0 0,1 0 1 0 0,-2 0-1 0 0,1 1 1 0 0,1 6-193 0 0,9 16 332 0 0,9 25-133 0 0,-3 2-1 0 0,-2 0 0 0 0,-3 1 1 0 0,-3 1-1 0 0,-2 0 1 0 0,-2 1-1 0 0,-2 28-198 0 0,-2-45 68 0 0,9 3 100 0 0,7-70 1115 0 0,39-108-1010 0 0,-5-1 1 0 0,-6-3 0 0 0,26-127-274 0 0,-70 203-239 0 0,-4 58 6 0 0,0 1-163 0 0,-7 13-1974 0 0,0 27-2011 0 0,5-25-39 0 0,-2-2-7405 0 0</inkml:trace>
  <inkml:trace contextRef="#ctx0" brushRef="#br0" timeOffset="373.742">707 505 15203 0 0,'0'0'2106'0'0,"0"0"-522"0"0,0 0-314 0 0,0 0-118 0 0,0 0-182 0 0,0 0-233 0 0,0 0-217 0 0,0 0-146 0 0,0 0-99 0 0,0 0-50 0 0,0 0-34 0 0,0 0-37 0 0,0 0-26 0 0,-8 22-17 0 0,-24 69 2 0 0,31-88-88 0 0,-1 0 0 0 0,1 0 0 0 0,0 0 0 0 0,0 0 0 0 0,0 0 0 0 0,0 0 0 0 0,0 1 0 0 0,1-1 0 0 0,0 0-1 0 0,-1 0 1 0 0,1 1 0 0 0,1-1 0 0 0,-1 0 0 0 0,0 0 0 0 0,1 1 0 0 0,-1-1 0 0 0,1 0 0 0 0,0 0 0 0 0,0 0 0 0 0,0 0-1 0 0,1 0 1 0 0,-1 0 0 0 0,1 0 0 0 0,0 0 0 0 0,-1-1 0 0 0,1 1 0 0 0,0-1 0 0 0,1 1 0 0 0,-1-1 0 0 0,0 0 0 0 0,1 1-1 0 0,-1-1 1 0 0,1-1 0 0 0,2 2-25 0 0,-1 1 60 0 0,2-1 28 0 0,0 0-1 0 0,1-1 1 0 0,0 1 0 0 0,-1-1-1 0 0,1 0 1 0 0,0-1 0 0 0,0 0-1 0 0,0 0 1 0 0,0 0-1 0 0,0-1 1 0 0,1 0 0 0 0,-1-1-1 0 0,0 1 1 0 0,0-1 0 0 0,0-1-1 0 0,0 1 1 0 0,-1-1-1 0 0,1 0 1 0 0,0-1 0 0 0,-1 0-1 0 0,1 0 1 0 0,-1 0 0 0 0,0-1-1 0 0,0 1 1 0 0,0-2-1 0 0,-1 1 1 0 0,4-4-88 0 0,-4 5 17 0 0,-1 0 1 0 0,0 0-1 0 0,0-1 1 0 0,0 0-1 0 0,0 0 0 0 0,0 0 1 0 0,-1 0-1 0 0,1-1 0 0 0,-1 1 1 0 0,0-1-1 0 0,-1 0 1 0 0,1 0-1 0 0,-1 0 0 0 0,0 0 1 0 0,0 0-1 0 0,-1 0 0 0 0,0-1 1 0 0,1 1-1 0 0,-2 0 0 0 0,1-1 1 0 0,-1 1-1 0 0,0-1 1 0 0,0 1-1 0 0,0-1 0 0 0,-1 1 1 0 0,1-1-1 0 0,-1 1 0 0 0,-1-1 1 0 0,1 1-1 0 0,-1 0 1 0 0,0 0-1 0 0,0 0 0 0 0,-1 0 1 0 0,1 0-1 0 0,-1 0 0 0 0,0 1 1 0 0,0-1-1 0 0,-1 1 1 0 0,0 0-1 0 0,-3-3-17 0 0,-74-34-2936 0 0,62 38-1835 0 0,-1 2-3858 0 0,12 1-3996 0 0</inkml:trace>
</inkml:ink>
</file>

<file path=ppt/ink/ink25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4:06.3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84 11 3809 0 0,'0'0'2639'0'0,"0"0"-404"0"0,0 0-156 0 0,0 0-36 0 0,0 0-126 0 0,0 0-258 0 0,0 0-383 0 0,0 0-346 0 0,0 0-253 0 0,0 0-171 0 0,0 0-109 0 0,-2-2-50 0 0,1 1-303 0 0,1 1-1 0 0,-1-1 1 0 0,0 1 0 0 0,0-1 0 0 0,0 1 0 0 0,0 0 0 0 0,0-1 0 0 0,0 1 0 0 0,0 0 0 0 0,0 0-1 0 0,0 0 1 0 0,0-1 0 0 0,1 1 0 0 0,-1 0 0 0 0,0 0 0 0 0,0 1 0 0 0,0-1 0 0 0,0 0 0 0 0,0 0-1 0 0,0 0 1 0 0,0 1 0 0 0,0-1 0 0 0,0 0 0 0 0,0 1 0 0 0,0-1 0 0 0,0 1 0 0 0,1-1 0 0 0,-1 1-1 0 0,0-1 1 0 0,0 1 0 0 0,1 0 0 0 0,-1-1 0 0 0,0 1 0 0 0,1 0 0 0 0,-1 0 0 0 0,0-1-1 0 0,1 1 1 0 0,-1 0 0 0 0,1 0 0 0 0,0 0 0 0 0,-1 0 0 0 0,1 0 0 0 0,0 0 0 0 0,-1-1 0 0 0,1 2-44 0 0,-6 5 280 0 0,-35 37 1838 0 0,45-44-769 0 0,0-4-1291 0 0,1 0 0 0 0,-1 0-1 0 0,0-1 1 0 0,0 0 0 0 0,-1 1-1 0 0,0-1 1 0 0,0 0 0 0 0,0 0-1 0 0,0-1 1 0 0,-1 1-1 0 0,0-1 1 0 0,0 1 0 0 0,1-5-58 0 0,-3 9 104 0 0,0 1-14 0 0,0 0-10 0 0,0 0-7 0 0,-19 19-906 0 0,46-22-2791 0 0,-14 1-2703 0 0,-3-1-5525 0 0</inkml:trace>
</inkml:ink>
</file>

<file path=ppt/ink/ink25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4:08.8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 35 5745 0 0,'0'0'2103'0'0,"0"0"-46"0"0,0 0-46 0 0,0 0-8 0 0,0 0-41 0 0,0 0-158 0 0,0 0-262 0 0,0 0-286 0 0,0 0-245 0 0,0 0-187 0 0,0 0-140 0 0,-2-1-114 0 0,0 3-426 0 0,0 1 0 0 0,1 1 1 0 0,-1-1-1 0 0,1 0 0 0 0,0 0 1 0 0,0 1-1 0 0,0-1 0 0 0,1 0 1 0 0,-1 1-1 0 0,1-1 1 0 0,-1 1-1 0 0,1-1 0 0 0,0 1 1 0 0,1-1-1 0 0,-1 0 0 0 0,1 1 1 0 0,-1-1-1 0 0,1 1 0 0 0,0-1 1 0 0,0 0-1 0 0,2 4-144 0 0,64 411 1647 0 0,-57-370-1592 0 0,-8-34-40 0 0,0 1-1 0 0,1-1 1 0 0,1 0 0 0 0,0 0-1 0 0,1 0 1 0 0,1-1-1 0 0,0 0 1 0 0,5 9-15 0 0,-10-21 10 0 0,0 0 0 0 0,-1 0 0 0 0,1-1 0 0 0,0 1 0 0 0,-1 0 0 0 0,1 0 0 0 0,0 0 0 0 0,0 0 0 0 0,0 0 0 0 0,0-1 0 0 0,0 1 0 0 0,0 0 0 0 0,0-1 0 0 0,0 1 0 0 0,0-1 0 0 0,0 1 0 0 0,0-1 0 0 0,0 0 1 0 0,0 1-1 0 0,0-1 0 0 0,0 0 0 0 0,1 0 0 0 0,-1 0 0 0 0,0 0 0 0 0,0 0 0 0 0,0 0 0 0 0,0 0 0 0 0,1 0 0 0 0,-1 0 0 0 0,0 0 0 0 0,0-1 0 0 0,0 1 0 0 0,0 0 0 0 0,0-1 0 0 0,0 1 0 0 0,0-1 0 0 0,0 1 0 0 0,0-1 0 0 0,0 0 0 0 0,0 0 0 0 0,0 1 0 0 0,0-1 0 0 0,0 0 0 0 0,0 0 0 0 0,0 0-10 0 0,37-50 604 0 0,-30 39-617 0 0,196-301 298 0 0,-139 225-262 0 0,-64 88-41 0 0,-1 0-23 0 0,18 86-256 0 0,-17-69 298 0 0,0 0 1 0 0,2-1-1 0 0,0 1 1 0 0,1-1-1 0 0,0 1 1 0 0,1-1-1 0 0,1-1 1 0 0,1 1-1 0 0,0-1 1 0 0,1 0 0 0 0,1 0-1 0 0,0-1 1 0 0,4 4-2 0 0,-9-14 4 0 0,-1 1 1 0 0,0-1 0 0 0,1 1-1 0 0,0-1 1 0 0,0-1-1 0 0,1 1 1 0 0,-1 0 0 0 0,1-1-1 0 0,-1 0 1 0 0,1 0 0 0 0,0 0-1 0 0,0-1 1 0 0,0 0 0 0 0,1 0-1 0 0,-1 0 1 0 0,0-1 0 0 0,1 1-1 0 0,-1-1 1 0 0,1 0-1 0 0,0-1 1 0 0,-1 1 0 0 0,1-1-1 0 0,-1-1 1 0 0,1 1 0 0 0,3-1-5 0 0,-2-3 35 0 0,-1 0 1 0 0,1 0 0 0 0,-1-1 0 0 0,1 1 0 0 0,-1-2 0 0 0,-1 1-1 0 0,1 0 1 0 0,-1-1 0 0 0,0 0 0 0 0,0-1 0 0 0,-1 1 0 0 0,3-5-36 0 0,-4 7 23 0 0,24-37 78 0 0,-2-1 1 0 0,-2-1-1 0 0,-2-1 0 0 0,-2 0 1 0 0,-2-2-1 0 0,-1 0 1 0 0,-3-1-1 0 0,2-18-101 0 0,-5-42-256 0 0,-10 106 168 0 0,1 1 0 0 0,-1-1 0 0 0,0 0 1 0 0,0 1-1 0 0,1-1 0 0 0,-1 0 0 0 0,0 1 0 0 0,1-1 1 0 0,-1 1-1 0 0,0-1 0 0 0,1 0 0 0 0,-1 1 0 0 0,1-1 1 0 0,-1 1-1 0 0,1 0 0 0 0,-1-1 0 0 0,1 1 0 0 0,0-1 1 0 0,-1 1-1 0 0,1 0 0 0 0,-1-1 0 0 0,1 1 0 0 0,0 0 1 0 0,-1 0-1 0 0,1-1 0 0 0,0 1 0 0 0,0 0 0 0 0,-1 0 1 0 0,1 0-1 0 0,0 0 0 0 0,-1 0 0 0 0,1 0 0 0 0,0 0 1 0 0,-1 0-1 0 0,1 0 0 0 0,0 0 0 0 0,-1 1 0 0 0,1-1 1 0 0,0 0-1 0 0,-1 0 0 0 0,1 1 0 0 0,0-1 0 0 0,-1 0 1 0 0,1 1-1 0 0,-1-1 0 0 0,1 1 0 0 0,0-1 0 0 0,-1 0 1 0 0,1 1-1 0 0,-1-1 0 0 0,0 1 0 0 0,1 0 0 0 0,-1-1 1 0 0,1 1 87 0 0,25 28-5780 0 0,-19-14-1390 0 0,0-3-4779 0 0</inkml:trace>
  <inkml:trace contextRef="#ctx0" brushRef="#br0" timeOffset="386.348">1288 488 9186 0 0,'0'0'2358'0'0,"0"0"-404"0"0,0 0-142 0 0,0 0-54 0 0,0 0-135 0 0,0 0-207 0 0,0 0-262 0 0,0 0-210 0 0,0 0-180 0 0,0 0-121 0 0,0 0-76 0 0,0 0-90 0 0,0 0-50 0 0,35-2-55 0 0,104-10-40 0 0,-80-7 125 0 0,-52 12-338 0 0,0 2-54 0 0,-1 0 0 0 0,0 0 0 0 0,0 0-1 0 0,0-1 1 0 0,-1 0 0 0 0,0 0 0 0 0,0 0 0 0 0,0-1 0 0 0,-1 1 0 0 0,0-1-1 0 0,0 0 1 0 0,-1-1 0 0 0,0 1 0 0 0,0 0 0 0 0,0-1 0 0 0,-1 0 0 0 0,-1 1 0 0 0,1-1-1 0 0,-1 0 1 0 0,0 0 0 0 0,-1 0 0 0 0,0-6-65 0 0,-1 11 5 0 0,0 0 0 0 0,0 0 0 0 0,-1 0 1 0 0,1 1-1 0 0,-1-1 0 0 0,1 0 0 0 0,-1 0 0 0 0,0 1 1 0 0,0-1-1 0 0,0 1 0 0 0,0 0 0 0 0,-1-1 0 0 0,1 1 0 0 0,-1 0 1 0 0,1 0-1 0 0,-1 1 0 0 0,0-1 0 0 0,1 1 0 0 0,-1-1 0 0 0,0 1 1 0 0,0 0-1 0 0,0 0 0 0 0,0 0 0 0 0,0 0 0 0 0,-1 0 0 0 0,1 1 1 0 0,0 0-6 0 0,-88-6-145 0 0,79 8 137 0 0,1 1 1 0 0,0 0 0 0 0,0 0 0 0 0,0 1 0 0 0,0 0 0 0 0,0 1 0 0 0,1 0-1 0 0,0 1 1 0 0,0 0 0 0 0,0 1 0 0 0,1 0 0 0 0,0 0 0 0 0,0 1-1 0 0,1 0 1 0 0,0 1 0 0 0,0 0 0 0 0,1 0 0 0 0,0 0 0 0 0,1 1 0 0 0,0 0-1 0 0,1 0 1 0 0,0 1 0 0 0,0 0 0 0 0,1-1 0 0 0,0 2 0 0 0,1-1 0 0 0,1 0-1 0 0,0 1 1 0 0,0-1 0 0 0,1 1 0 0 0,0-1 0 0 0,1 1 0 0 0,1 0-1 0 0,-1-1 1 0 0,2 1 0 0 0,1 5 7 0 0,-1-10 20 0 0,1 0-1 0 0,0-1 0 0 0,1 1 1 0 0,0 0-1 0 0,0-1 1 0 0,0 0-1 0 0,0 0 1 0 0,1 0-1 0 0,0 0 0 0 0,1-1 1 0 0,-1 0-1 0 0,1 0 1 0 0,0 0-1 0 0,0-1 0 0 0,0 0 1 0 0,1 0-1 0 0,0 0 1 0 0,-1-1-1 0 0,1 0 0 0 0,6 2-19 0 0,7 1 59 0 0,0-1-1 0 0,0 0 1 0 0,0-1-1 0 0,1-2 1 0 0,-1 0-1 0 0,1-1 1 0 0,1-1-59 0 0,169-21-607 0 0,-113-6-6965 0 0,-62 20-4652 0 0</inkml:trace>
</inkml:ink>
</file>

<file path=ppt/ink/ink25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4:27.9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0 126 4393 0 0,'0'0'3739'0'0,"0"0"-1097"0"0,0 0-340 0 0,0 0-3 0 0,0 0-112 0 0,0 0-257 0 0,0 0-395 0 0,0 0-380 0 0,0 0-285 0 0,0 0-201 0 0,0 0-126 0 0,0 0-87 0 0,0 0-77 0 0,0-2-65 0 0,65 96 2351 0 0,55 207-1730 0 0,-86-227-772 0 0,-33-73-143 0 0,11-65 1957 0 0,1-5-1947 0 0,3 0 0 0 0,3 1-1 0 0,3 1 1 0 0,7-9-30 0 0,-21 55-13 0 0,31-109-1628 0 0,-14 107-3197 0 0,-12 18-7238 0 0,-7 4 40 0 0</inkml:trace>
  <inkml:trace contextRef="#ctx0" brushRef="#br0" timeOffset="586.948">621 402 3425 0 0,'0'0'4854'0'0,"0"0"-1933"0"0,0 0-757 0 0,0 0-173 0 0,0 0-124 0 0,0 0-228 0 0,0 0-346 0 0,0 0-337 0 0,0 0-255 0 0,0 0-207 0 0,0 0-67 0 0,0 0-53 0 0,0 0-47 0 0,-16-1 6 0 0,-46-3 3 0 0,60 4-300 0 0,0 0 0 0 0,0 0-1 0 0,0 0 1 0 0,0 1 0 0 0,0-1-1 0 0,0 0 1 0 0,0 1 0 0 0,1-1-1 0 0,-1 1 1 0 0,0 0-1 0 0,0 0 1 0 0,0 0 0 0 0,1-1-1 0 0,-1 2 1 0 0,0-1 0 0 0,1 0-1 0 0,-1 0 1 0 0,1 0-1 0 0,0 1 1 0 0,-1-1 0 0 0,1 1-1 0 0,0-1 1 0 0,0 1 0 0 0,0-1-1 0 0,0 1 1 0 0,0 0-1 0 0,0 0 1 0 0,0-1-36 0 0,-3 6 135 0 0,1-3-32 0 0,0 1-1 0 0,0 0 1 0 0,0 0 0 0 0,1 0 0 0 0,0 0 0 0 0,0 1 0 0 0,0-1-1 0 0,0 0 1 0 0,1 1 0 0 0,0-1 0 0 0,0 1 0 0 0,1 0 0 0 0,-1-1-1 0 0,1 1 1 0 0,1 0 0 0 0,-1-1 0 0 0,1 1 0 0 0,0 0-1 0 0,0 2-102 0 0,3-4 44 0 0,1 0 0 0 0,-1-1 0 0 0,1 1 0 0 0,-1 0 0 0 0,1-1 0 0 0,0 0 0 0 0,0-1 0 0 0,1 1 0 0 0,-1-1 0 0 0,0 0-1 0 0,1 0 1 0 0,0 0 0 0 0,-1-1 0 0 0,1 0 0 0 0,0 0 0 0 0,0 0 0 0 0,-1-1 0 0 0,1 0 0 0 0,0 0 0 0 0,0-1 0 0 0,0 1 0 0 0,-1-1-1 0 0,1 0 1 0 0,0-1 0 0 0,-1 1 0 0 0,1-1 0 0 0,4-2-44 0 0,51-27-1878 0 0,-42 17-1366 0 0,-2 0-3382 0 0,-10 10-4919 0 0</inkml:trace>
  <inkml:trace contextRef="#ctx0" brushRef="#br0" timeOffset="853.795">1092 413 11226 0 0,'0'0'3492'0'0,"0"0"-1610"0"0,0 0-462 0 0,0 0 47 0 0,0 0-8 0 0,0 0-194 0 0,0 0-318 0 0,0 0-308 0 0,0 0-203 0 0,0 0-126 0 0,0 0-85 0 0,0 0-45 0 0,0 0-47 0 0,-16 25-31 0 0,-47 78-37 0 0,36-47-45 0 0,21-38-215 0 0,2-4 908 0 0,1-7-3013 0 0,-1-3-2725 0 0,-2-2-3853 0 0,4-2-705 0 0</inkml:trace>
  <inkml:trace contextRef="#ctx0" brushRef="#br0" timeOffset="1107.896">877 380 7154 0 0,'0'0'3340'0'0,"0"0"-478"0"0,0 0-359 0 0,0 0-366 0 0,0 0-395 0 0,0 0-434 0 0,0 0-403 0 0,0 0-278 0 0,0 0-153 0 0,0 0-25 0 0,0 0 35 0 0,0 0 31 0 0,0 0 28 0 0,5 5-11 0 0,224 215 2873 0 0,-190-198-4027 0 0,-31-19-2899 0 0,1-3-3376 0 0,-8 0-4674 0 0</inkml:trace>
</inkml:ink>
</file>

<file path=ppt/ink/ink25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4:25.6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209 320 5801 0 0,'0'0'3052'0'0,"0"0"-981"0"0,0 0-215 0 0,0 0 107 0 0,0 0 10 0 0,0 0-206 0 0,0 0-431 0 0,0 0-409 0 0,0 0-231 0 0,0 0-120 0 0,0 0-64 0 0,0 0-30 0 0,0 0-52 0 0,-12 15-67 0 0,-78 100 303 0 0,-17 49-80 0 0,142-259 1544 0 0,62-81-1446 0 0,-93 169-680 0 0,1 0 0 0 0,-1 1 0 0 0,1 0 0 0 0,0 0 0 0 0,1 0 0 0 0,0 0 0 0 0,-1 1-1 0 0,2 0 1 0 0,-1 0 0 0 0,0 1 0 0 0,1 0 0 0 0,4-2-4 0 0,-9 6-3 0 0,0 0 1 0 0,0 0-1 0 0,0 1 0 0 0,0-1 1 0 0,0 1-1 0 0,0-1 1 0 0,0 1-1 0 0,0 0 0 0 0,0-1 1 0 0,0 1-1 0 0,0 0 0 0 0,-1 0 1 0 0,1 1-1 0 0,0-1 1 0 0,-1 0-1 0 0,1 1 0 0 0,-1-1 1 0 0,1 1-1 0 0,-1-1 0 0 0,0 1 1 0 0,0-1-1 0 0,0 1 1 0 0,1 0-1 0 0,-2 0 0 0 0,1 0 1 0 0,0-1-1 0 0,0 1 0 0 0,0 0 1 0 0,-1 0-1 0 0,1 0 1 0 0,-1 0-1 0 0,0 0 0 0 0,0 0 1 0 0,0 1-1 0 0,0-1 0 0 0,0 0 1 0 0,0 0-1 0 0,0 0 1 0 0,0 0-1 0 0,-1 1 3 0 0,2 3 12 0 0,6 56 34 0 0,-6-47-38 0 0,0 0 1 0 0,0 0-1 0 0,2 0 1 0 0,0-1-1 0 0,0 1 1 0 0,2-1-1 0 0,-1 0 1 0 0,2 0 0 0 0,0 0-1 0 0,1-1 1 0 0,5 9-9 0 0,-10-20 38 0 0,-1 0 0 0 0,1 1 0 0 0,0-1 0 0 0,0-1 1 0 0,0 1-1 0 0,0 0 0 0 0,1 0 0 0 0,-1-1 1 0 0,0 0-1 0 0,1 1 0 0 0,-1-1 0 0 0,1 0 0 0 0,-1 0 1 0 0,1 0-1 0 0,0 0 0 0 0,-1-1 0 0 0,1 1 0 0 0,0-1 1 0 0,-1 0-1 0 0,1 1 0 0 0,0-1 0 0 0,0 0 0 0 0,-1-1 1 0 0,1 1-1 0 0,0 0 0 0 0,0-1 0 0 0,-1 0 0 0 0,1 1 1 0 0,0-1-1 0 0,-1 0 0 0 0,1 0 0 0 0,-1-1 1 0 0,0 1-1 0 0,1-1 0 0 0,-1 1 0 0 0,0-1 0 0 0,0 1 1 0 0,0-1-1 0 0,0 0 0 0 0,2-2-38 0 0,23-28 178 0 0,-1-2 0 0 0,-2 0 0 0 0,-1-2 1 0 0,-2 0-1 0 0,-1-2 0 0 0,-3 0 0 0 0,1-4-178 0 0,-12 16-87 0 0,-6 26-27 0 0,0 0-77 0 0,0 0-109 0 0,0 0-142 0 0,0 15-1817 0 0,1 20-1559 0 0,2-13-4690 0 0,0-13-3512 0 0</inkml:trace>
  <inkml:trace contextRef="#ctx0" brushRef="#br0" timeOffset="365.787">826 578 7994 0 0,'0'0'3107'0'0,"0"0"-212"0"0,0 0-341 0 0,0 0-337 0 0,0 0-357 0 0,0 0-345 0 0,0 0-317 0 0,0 0-253 0 0,0 0-194 0 0,0 0-151 0 0,0 0-106 0 0,33-11-76 0 0,102-33-60 0 0,-81 15 123 0 0,-50 23-371 0 0,-2 4-84 0 0,0-1 1 0 0,0 0-1 0 0,0 1 1 0 0,0-1 0 0 0,0 0-1 0 0,0 0 1 0 0,-1 0-1 0 0,0 0 1 0 0,0-1 0 0 0,1 1-1 0 0,-2 0 1 0 0,1 0-1 0 0,0-1 1 0 0,-1 1 0 0 0,1-1-1 0 0,-1 1 1 0 0,0 0-1 0 0,0-1 1 0 0,-1 1 0 0 0,1 0-1 0 0,-1-1 1 0 0,1 1-1 0 0,-1 0 1 0 0,0-1 0 0 0,-1 1-1 0 0,1 0 1 0 0,0 0-1 0 0,-1 0 1 0 0,1 0 0 0 0,-1 0-1 0 0,0 0 1 0 0,0 1-1 0 0,0-1 1 0 0,-1 0 0 0 0,1 1-1 0 0,-1 0 1 0 0,1 0 0 0 0,-1-1-1 0 0,-1 1-26 0 0,-5 0-26 0 0,1 1 0 0 0,-1 0 0 0 0,0 0 0 0 0,1 1 0 0 0,-1 0 0 0 0,0 1 0 0 0,1 0 0 0 0,-1 0 0 0 0,1 1 0 0 0,-1 0 0 0 0,1 0 0 0 0,0 1 0 0 0,0 0 0 0 0,0 1 0 0 0,0 0 0 0 0,1 0 0 0 0,-1 0 0 0 0,1 1 0 0 0,0 0 0 0 0,0 1 0 0 0,1-1 0 0 0,-1 1 0 0 0,1 1 0 0 0,1-1 0 0 0,-1 1 0 0 0,1 0 0 0 0,0 0 0 0 0,1 1 0 0 0,0-1 0 0 0,0 1 0 0 0,1 0 0 0 0,-3 6 26 0 0,4-9-5 0 0,0 0 0 0 0,0 0 0 0 0,0 0 0 0 0,0 0 0 0 0,1 0 0 0 0,0 0 0 0 0,0 1 1 0 0,0-1-1 0 0,1 0 0 0 0,0 1 0 0 0,0-1 0 0 0,0 0 0 0 0,0 1 0 0 0,1-1 0 0 0,0 0 0 0 0,0 0 0 0 0,1 1 0 0 0,-1-1 0 0 0,1 0 1 0 0,0 0-1 0 0,0 0 0 0 0,1-1 0 0 0,0 1 0 0 0,0-1 0 0 0,0 1 0 0 0,0-1 0 0 0,0 0 0 0 0,1 0 0 0 0,3 2 5 0 0,8 0-75 0 0,0-1 0 0 0,1 0 0 0 0,-1-2 0 0 0,1 0 0 0 0,0 0 0 0 0,1-2 0 0 0,-1 0 0 0 0,0 0 0 0 0,0-2 0 0 0,0 0 0 0 0,0-1 0 0 0,0 0 0 0 0,0-2 0 0 0,0 0 0 0 0,0 0 0 0 0,-1-2 0 0 0,0 0 0 0 0,0 0 0 0 0,-1-2 0 0 0,0 1 0 0 0,1-3 75 0 0,19-8-1273 0 0,4-3-1330 0 0,-13 9-2349 0 0,-13 4-3434 0 0</inkml:trace>
  <inkml:trace contextRef="#ctx0" brushRef="#br0" timeOffset="755.792">1349 497 8402 0 0,'0'0'2171'0'0,"0"0"-300"0"0,0 0 103 0 0,0 0 134 0 0,0 0-29 0 0,0 0-320 0 0,0 0-402 0 0,0 0-317 0 0,0 0-209 0 0,0 0-112 0 0,0 0-118 0 0,0 0-78 0 0,0 0-39 0 0,32-6-65 0 0,100-21-46 0 0,-61 1 167 0 0,-68 24-502 0 0,1 0-1 0 0,0 1 1 0 0,0-2-1 0 0,-1 1 1 0 0,1 0 0 0 0,-1-1-1 0 0,0 0 1 0 0,0 1-1 0 0,0-1 1 0 0,0 0-1 0 0,0-1 1 0 0,-1 1-1 0 0,1 0 1 0 0,-1-1 0 0 0,0 0-1 0 0,0 1 1 0 0,0-1-1 0 0,-1 0 1 0 0,1 0-1 0 0,-1 0 1 0 0,0 0 0 0 0,0 0-1 0 0,0 0 1 0 0,-1 0-1 0 0,1-1 1 0 0,-1 1-1 0 0,0 0 1 0 0,0 0-1 0 0,-1 0 1 0 0,0-4-38 0 0,-3 5-25 0 0,0 0-1 0 0,-1 0 1 0 0,1 0-1 0 0,-1 1 1 0 0,1 0-1 0 0,-1-1 1 0 0,0 1-1 0 0,0 1 1 0 0,0-1-1 0 0,0 1 1 0 0,0 0-1 0 0,0 0 1 0 0,-1 1 0 0 0,1-1-1 0 0,0 1 1 0 0,0 0-1 0 0,-1 1 1 0 0,1-1-1 0 0,0 1 1 0 0,0 0-1 0 0,-4 1 26 0 0,-6 1-37 0 0,0 1 0 0 0,1 0 0 0 0,-1 1 0 0 0,1 1 0 0 0,0 0 0 0 0,0 1 0 0 0,1 1 0 0 0,0 0 0 0 0,0 1 0 0 0,1 0-1 0 0,0 0 1 0 0,0 2 0 0 0,1-1 0 0 0,1 1 0 0 0,0 1 0 0 0,0 0 0 0 0,1 1 0 0 0,1-1 0 0 0,0 2 0 0 0,-1 3 37 0 0,7-14 1 0 0,0 0-1 0 0,1 1 1 0 0,-1-1 0 0 0,1 1 0 0 0,0-1 0 0 0,0 1 0 0 0,0 0-1 0 0,0-1 1 0 0,1 1 0 0 0,-1 0 0 0 0,1 0 0 0 0,0-1 0 0 0,0 1-1 0 0,1 0 1 0 0,-1 0 0 0 0,1-1 0 0 0,0 1 0 0 0,0 0-1 0 0,0-1 1 0 0,0 1 0 0 0,1-1 0 0 0,-1 1 0 0 0,1-1 0 0 0,0 0-1 0 0,0 1 1 0 0,0-1 0 0 0,0 0 0 0 0,1-1 0 0 0,-1 1 0 0 0,1 0-1 0 0,0-1 1 0 0,-1 1 0 0 0,1-1 0 0 0,1 0 0 0 0,-1 0 0 0 0,0 0-1 0 0,0 0 1 0 0,1 0 0 0 0,-1-1 0 0 0,1 0 0 0 0,-1 0-1 0 0,2 1 0 0 0,14 1 8 0 0,1 1 0 0 0,0-2 0 0 0,1-1 0 0 0,-1-1 0 0 0,0 0-1 0 0,0-2 1 0 0,3 0-8 0 0,6-4-357 0 0,-1-1 1 0 0,1-1-1 0 0,-1-1 0 0 0,-1-2 1 0 0,0-1-1 0 0,0-1 0 0 0,3-3 357 0 0,-13 7-841 0 0,33-20-3255 0 0,-25 14-3446 0 0,-11 7-3985 0 0</inkml:trace>
  <inkml:trace contextRef="#ctx0" brushRef="#br0" timeOffset="1283.646">2008 338 11386 0 0,'0'0'3009'0'0,"0"0"-778"0"0,0 0-270 0 0,0 0-220 0 0,0 0-268 0 0,0 0-312 0 0,0 0-334 0 0,0 0-272 0 0,0 0-160 0 0,0 0-143 0 0,0 0-92 0 0,0 0-43 0 0,0 0-9 0 0,-15 12-4 0 0,-97 80 57 0 0,109-89-157 0 0,-1 0-1 0 0,1 0 0 0 0,0 0 1 0 0,0 0-1 0 0,0 1 0 0 0,1-1 1 0 0,-1 1-1 0 0,1 0 0 0 0,0 0 0 0 0,0 0 1 0 0,0 0-1 0 0,0 0 0 0 0,1 0 1 0 0,-1 0-1 0 0,1 1 0 0 0,0-1 1 0 0,1 0-1 0 0,-1 1 0 0 0,1-1 0 0 0,0 1 1 0 0,0-1-1 0 0,0 1 0 0 0,0-1 1 0 0,1 0-1 0 0,0 1 0 0 0,0-1 0 0 0,0 0 1 0 0,1 1-1 0 0,-1-1 0 0 0,1 0 1 0 0,0 0-1 0 0,0 0 0 0 0,0 0 1 0 0,1-1-1 0 0,-1 1 0 0 0,3 2-3 0 0,6-1 97 0 0,0-1 0 0 0,0 0 0 0 0,0-1 0 0 0,0 0 0 0 0,1-1 0 0 0,-1 0 0 0 0,1-1 0 0 0,-1-1 0 0 0,1 1 0 0 0,0-2 0 0 0,-1 1-1 0 0,1-2 1 0 0,-1 0 0 0 0,1 0 0 0 0,-1-1 0 0 0,0 0 0 0 0,0-1 0 0 0,0 0 0 0 0,-1-1 0 0 0,1 0 0 0 0,-1-1 0 0 0,0 0 0 0 0,-1 0 0 0 0,1-1 0 0 0,-1 0 0 0 0,-1-1 0 0 0,1 0 0 0 0,-1-1-1 0 0,1-1-96 0 0,14-15 127 0 0,-2-1 0 0 0,0-1 1 0 0,-2-1-1 0 0,-1 0 0 0 0,-2-1 0 0 0,0-1 0 0 0,-2-1 0 0 0,10-31-127 0 0,-20 51-19 0 0,0 0 1 0 0,-1 0 0 0 0,0 0 0 0 0,-1 0 0 0 0,0 0 0 0 0,-1-1-1 0 0,0 1 1 0 0,-1-1 0 0 0,0 1 0 0 0,-1-1 0 0 0,0 1 0 0 0,0 0-1 0 0,-2-1 1 0 0,1 1 0 0 0,-1 0 0 0 0,-2-3 18 0 0,3 11-12 0 0,0 0 1 0 0,1 1-1 0 0,-1-1 1 0 0,0 1-1 0 0,0 0 1 0 0,0 0-1 0 0,0-1 1 0 0,-1 1-1 0 0,1 1 1 0 0,0-1-1 0 0,-1 0 1 0 0,0 0-1 0 0,1 1 1 0 0,-1 0-1 0 0,0-1 1 0 0,0 1-1 0 0,0 0 1 0 0,0 0-1 0 0,0 1 1 0 0,0-1-1 0 0,0 1 1 0 0,0-1-1 0 0,0 1 1 0 0,0 0-1 0 0,0 0 0 0 0,0 0 1 0 0,0 1-1 0 0,0-1 1 0 0,0 1-1 0 0,0-1 1 0 0,0 1-1 0 0,-2 1 12 0 0,-3 1-20 0 0,0 0 0 0 0,0 1 0 0 0,1 0 1 0 0,-1 1-1 0 0,1-1 0 0 0,0 1 0 0 0,0 0 0 0 0,0 1 0 0 0,1 0 0 0 0,0 0 0 0 0,0 1 20 0 0,-4 5 5 0 0,1 1 1 0 0,1-1-1 0 0,0 2 1 0 0,1-1-1 0 0,0 1 1 0 0,1 0 0 0 0,0 1-1 0 0,1-1 1 0 0,1 1-1 0 0,1 0 1 0 0,0 0-1 0 0,0 1 1 0 0,2-1-1 0 0,0 0 1 0 0,1 1-1 0 0,0-1 1 0 0,1 1 0 0 0,1-1-1 0 0,0 0 1 0 0,2 0-1 0 0,-1 0 1 0 0,2 0-1 0 0,0 0 1 0 0,0-1-1 0 0,2 0 1 0 0,1 2-6 0 0,4 2 6 0 0,0 0 0 0 0,1-2-1 0 0,1 1 1 0 0,0-2 0 0 0,2 0 0 0 0,-1-1 0 0 0,2 0 0 0 0,0-1 0 0 0,0-1 0 0 0,2-1 0 0 0,-1 0-1 0 0,12 4-5 0 0,91 18-4706 0 0,-110-31-1090 0 0,-3-1-6568 0 0</inkml:trace>
</inkml:ink>
</file>

<file path=ppt/ink/ink25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4:23.1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1 616 5169 0 0,'0'0'2975'0'0,"0"0"-857"0"0,0 0-399 0 0,0 0 2 0 0,0 0 26 0 0,0 0-156 0 0,0 0-323 0 0,0 0-335 0 0,0 0-276 0 0,0 0-124 0 0,0 0 2 0 0,2 1 58 0 0,3 1-367 0 0,-1-1-1 0 0,1 1 0 0 0,0-1 1 0 0,-1 0-1 0 0,1-1 0 0 0,0 1 1 0 0,0-1-1 0 0,0 0 0 0 0,-1 0 1 0 0,1 0-1 0 0,0-1 0 0 0,0 0 1 0 0,-1 0-1 0 0,1 0 0 0 0,0 0 1 0 0,-1-1-1 0 0,1 1 0 0 0,-1-1 1 0 0,0-1-1 0 0,1 1 0 0 0,1-2-225 0 0,90-68 1309 0 0,-72 51-1018 0 0,-2 1-77 0 0,-18 15-172 0 0,0 1 0 0 0,0-1 0 0 0,1 1 0 0 0,-1 0-1 0 0,1 1 1 0 0,0-1 0 0 0,0 1 0 0 0,0 0 0 0 0,0 0 0 0 0,1 0 0 0 0,-1 1 0 0 0,1 0 0 0 0,0 0-1 0 0,5-1-41 0 0,-7 5 1 0 0,-1-1 0 0 0,0 1 0 0 0,0 1 0 0 0,0-1 0 0 0,0 0 0 0 0,0 1 0 0 0,0-1 0 0 0,-1 1 0 0 0,1 0 0 0 0,-1 0 0 0 0,0 0 0 0 0,0 0 0 0 0,0 1 0 0 0,0-1 0 0 0,-1 0 0 0 0,1 1 0 0 0,-1-1 0 0 0,1 2-1 0 0,0 0 1 0 0,13 34 17 0 0,-1 1-1 0 0,-3 0 1 0 0,-1 1-1 0 0,-2 0 1 0 0,-2 0 0 0 0,-1 1-1 0 0,-2 18-17 0 0,-1-29 2 0 0,1 179-2 0 0,-5-193 5 0 0,-1 0 0 0 0,-1-1-1 0 0,0 1 1 0 0,-1-1-1 0 0,0 0 1 0 0,-1-1-1 0 0,-1 1 1 0 0,-1-1 0 0 0,0 0-1 0 0,-1-1 1 0 0,0 0-1 0 0,-1 0 1 0 0,-1-1-1 0 0,0-1 1 0 0,-1 0 0 0 0,0 0-1 0 0,-1-1 1 0 0,0 0-1 0 0,-1-2 1 0 0,0 1-1 0 0,-1-2 1 0 0,0 0-1 0 0,0 0 1 0 0,0-2 0 0 0,-1 0-1 0 0,-5 1-4 0 0,-88 15-5 0 0,107-21 6 0 0,0-1-1 0 0,1 0 1 0 0,-1 0 0 0 0,0 0-1 0 0,0 0 1 0 0,1 0 0 0 0,-1-1 0 0 0,0 1-1 0 0,1 0 1 0 0,-1-1 0 0 0,1 1-1 0 0,-1-1 1 0 0,0 1 0 0 0,1-1 0 0 0,-1 0-1 0 0,1 0 1 0 0,0 0 0 0 0,-1 0-1 0 0,1 0 1 0 0,0 0 0 0 0,-1 0-1 0 0,1 0 1 0 0,0-1 0 0 0,0 1 0 0 0,0 0-1 0 0,0-1 1 0 0,0 1 0 0 0,0 0-1 0 0,0-1 1 0 0,1 0 0 0 0,-1 1 0 0 0,1-1-1 0 0,-1 1 1 0 0,1-1 0 0 0,-1 0-1 0 0,1 1 1 0 0,0-1 0 0 0,0 0 0 0 0,0 1-1 0 0,0-1 1 0 0,0 0 0 0 0,0 1-1 0 0,0-1 1 0 0,0 0 0 0 0,1 0-1 0 0,2-14 6 0 0,0 1 0 0 0,2-1 0 0 0,-1 1 0 0 0,2 0 0 0 0,0 1 0 0 0,1-1 0 0 0,0 1 0 0 0,1 0 0 0 0,1 1 0 0 0,0 0 0 0 0,1 1 0 0 0,0-1 0 0 0,1 2 0 0 0,2-2-6 0 0,41-46-2 0 0,2 2-1 0 0,3 3 1 0 0,16-8 2 0 0,-68 56-1404 0 0,13-9 3109 0 0,-13 10-7257 0 0,0 1-7065 0 0,-7 4 1427 0 0</inkml:trace>
  <inkml:trace contextRef="#ctx0" brushRef="#br0" timeOffset="265.013">279 1 17276 0 0,'0'0'1997'0'0,"0"0"-371"0"0,0 0-264 0 0,0 0-133 0 0,0 0-155 0 0,0 0-209 0 0,0 0-260 0 0,0 0-219 0 0,0 0-151 0 0,0 0-92 0 0,0 0-50 0 0,0 0-21 0 0,0 0-24 0 0,-5 6-41 0 0,4-5-72 0 0,-1 0 0 0 0,1 0-1 0 0,-1 0 1 0 0,1 1 0 0 0,-1-1 0 0 0,1 0 0 0 0,0 1 0 0 0,0 0 0 0 0,0-1 0 0 0,0 1 0 0 0,0 0-1 0 0,0-1 1 0 0,0 1 0 0 0,1 0 0 0 0,-1 0 0 0 0,0 0 0 0 0,1-1 0 0 0,0 1 0 0 0,-1 0 0 0 0,1 0-1 0 0,0 0 1 0 0,0 0 0 0 0,0 0 0 0 0,0 0 0 0 0,0 0 0 0 0,1 0 0 0 0,-1 0 0 0 0,0 0 0 0 0,1-1-1 0 0,0 1 1 0 0,-1 0 0 0 0,1 0 0 0 0,0 0 0 0 0,0-1 0 0 0,0 1 0 0 0,0-1 0 0 0,0 1 0 0 0,0 0 0 0 0,1-1-1 0 0,-1 0 1 0 0,0 1 0 0 0,1-1 0 0 0,-1 0 0 0 0,1 0 0 0 0,1 1 65 0 0,-3-2-91 0 0,11 7-2391 0 0,-2-3-4208 0 0,0 0-5390 0 0</inkml:trace>
  <inkml:trace contextRef="#ctx0" brushRef="#br0" timeOffset="717.444">642 461 12291 0 0,'0'0'2391'0'0,"0"0"-517"0"0,0 0-245 0 0,0 0-31 0 0,0 0-123 0 0,0 0-234 0 0,0 0-256 0 0,0 0-262 0 0,0 0-150 0 0,0 0-78 0 0,0 0-91 0 0,0 0-56 0 0,0-13-65 0 0,0-32-34 0 0,0 82 410 0 0,-2-18-608 0 0,2 0-1 0 0,0 1 1 0 0,1-1 0 0 0,1 0 0 0 0,1 0-1 0 0,0 0 1 0 0,2 0 0 0 0,0 0 0 0 0,1-1 0 0 0,1 0-1 0 0,1 0 1 0 0,0 0 0 0 0,2-1 0 0 0,3 5-51 0 0,-11-20 41 0 0,0 0 0 0 0,1 1 0 0 0,-1-1-1 0 0,1 0 1 0 0,-1 0 0 0 0,1 0 0 0 0,0-1 0 0 0,0 1 0 0 0,0-1 0 0 0,0 1 0 0 0,0-1 0 0 0,0 0 0 0 0,0 0 0 0 0,0-1 0 0 0,0 1 0 0 0,1-1 0 0 0,-1 1 0 0 0,0-1 0 0 0,0 0 0 0 0,1 0 0 0 0,-1 0 0 0 0,0-1 0 0 0,0 1 0 0 0,1-1 0 0 0,-1 0 0 0 0,0 0 0 0 0,0 0 0 0 0,0 0-1 0 0,0 0 1 0 0,0-1 0 0 0,0 1-41 0 0,86-60 988 0 0,-73 45-924 0 0,-1 0 0 0 0,0-1 0 0 0,-1-1 0 0 0,-1 0 1 0 0,-1 0-1 0 0,-1-2 0 0 0,0 1 0 0 0,-2-2 0 0 0,2-3-64 0 0,3-28-50 0 0,-13 30-3342 0 0,-2 22-2615 0 0,-3 4-1647 0 0,2-1-4942 0 0</inkml:trace>
  <inkml:trace contextRef="#ctx0" brushRef="#br0" timeOffset="1098.041">1470 351 17308 0 0,'0'0'2678'0'0,"0"0"-1147"0"0,0 0-451 0 0,0 0 15 0 0,0 0-4 0 0,0 0-110 0 0,0 0-261 0 0,0 0-276 0 0,0 0-184 0 0,0 0-101 0 0,0 0-27 0 0,0 0 4 0 0,0 0 10 0 0,-18 8 0 0 0,-58 27-42 0 0,67-31-86 0 0,0 1 0 0 0,1-1 0 0 0,0 2 0 0 0,0-1-1 0 0,0 1 1 0 0,1 1 0 0 0,0-1 0 0 0,0 1 0 0 0,0 1 0 0 0,1-1-1 0 0,-3 6-17 0 0,8-12 0 0 0,0 0-1 0 0,0 0 0 0 0,0 0 0 0 0,0 0 0 0 0,0 0 0 0 0,0 0 0 0 0,1 1 1 0 0,-1-1-1 0 0,0 0 0 0 0,1 0 0 0 0,-1 0 0 0 0,1 1 0 0 0,-1-1 1 0 0,1 0-1 0 0,0 1 0 0 0,0-1 0 0 0,0 0 0 0 0,-1 1 0 0 0,1-1 1 0 0,0 1-1 0 0,1-1 0 0 0,-1 0 0 0 0,0 1 0 0 0,0-1 0 0 0,1 0 1 0 0,-1 1-1 0 0,0-1 0 0 0,1 0 0 0 0,-1 0 0 0 0,1 1 0 0 0,0-1 0 0 0,-1 0 1 0 0,1 0-1 0 0,0 0 0 0 0,0 0 0 0 0,0 0 0 0 0,0 0 0 0 0,0 0 1 0 0,0 0-1 0 0,0 0 0 0 0,0 0 0 0 0,0-1 0 0 0,0 1 0 0 0,0 0 1 0 0,0-1-1 0 0,1 1 0 0 0,-1-1 0 0 0,0 1 1 0 0,71 17-47 0 0,-62-16 45 0 0,0-1 9 0 0,-1 0-1 0 0,0 1 1 0 0,0 0-1 0 0,0 0 1 0 0,-1 1-1 0 0,1 0 1 0 0,0 0-1 0 0,-1 1 1 0 0,0 1 0 0 0,0-1-1 0 0,0 1 1 0 0,4 4-7 0 0,-11-6 21 0 0,0 1 0 0 0,0-1 1 0 0,-1 1-1 0 0,1-1 1 0 0,-1 0-1 0 0,0 1 0 0 0,0-1 1 0 0,0 1-1 0 0,-1-1 0 0 0,1 1 1 0 0,-1-1-1 0 0,0 0 1 0 0,0 1-1 0 0,0-1 0 0 0,0 0 1 0 0,-1 0-1 0 0,1 1 0 0 0,-1-1 1 0 0,0 0-1 0 0,0-1 1 0 0,0 1-1 0 0,0 0 0 0 0,0 0 1 0 0,0-1-1 0 0,-1 0 0 0 0,0 1 1 0 0,1-1-1 0 0,-1 0 1 0 0,0 0-1 0 0,0 0 0 0 0,0-1 1 0 0,0 1-1 0 0,0-1 0 0 0,-2 1-20 0 0,-17 12-110 0 0,0 0 1 0 0,-2-2-1 0 0,1 0 1 0 0,-2-2-1 0 0,1 0 1 0 0,-1-2 0 0 0,-4 0 108 0 0,13-7-2189 0 0,11-4-2817 0 0,6-5-3328 0 0,3 4-3598 0 0</inkml:trace>
  <inkml:trace contextRef="#ctx0" brushRef="#br0" timeOffset="1351.396">2002 115 19036 0 0,'0'0'2053'0'0,"0"0"-768"0"0,0 0-366 0 0,0 0-36 0 0,0 0 41 0 0,0 0-16 0 0,0 0-121 0 0,0 0-188 0 0,0 0-163 0 0,0 0-99 0 0,-13 34-55 0 0,-41 106-68 0 0,23-25 135 0 0,27-91-353 0 0,1 0 0 0 0,0 1 0 0 0,2 0 0 0 0,1-1 0 0 0,1 1 0 0 0,1 0 0 0 0,5 17 4 0 0,13-3-891 0 0,-8-18-2665 0 0,-11-21 2132 0 0,-1 0-438 0 0,-2 0-2534 0 0,0 0-292 0 0,-3 0-6615 0 0</inkml:trace>
  <inkml:trace contextRef="#ctx0" brushRef="#br0" timeOffset="1595.802">1695 432 12907 0 0,'0'0'4462'0'0,"0"0"-2048"0"0,0 0-875 0 0,0 0-287 0 0,0 0-192 0 0,0 0-175 0 0,0 0-213 0 0,0 0-179 0 0,32-10-117 0 0,103-29-101 0 0,-43 26 44 0 0,-82 12-597 0 0,83-1 707 0 0,-35 12-7496 0 0,-48-7-4837 0 0</inkml:trace>
</inkml:ink>
</file>

<file path=ppt/ink/ink25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4:33.5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244 328 0 0 0,'0'0'1339'0'0,"0"0"305"0"0,0 0 211 0 0,0 0-45 0 0,0 0-234 0 0,0 0-309 0 0,0 0-221 0 0,0 0-75 0 0,0 0 2 0 0,11-7 28 0 0,34-22-12 0 0,12 7 3953 0 0,-45 16-1229 0 0,-29 7 214 0 0,0 0-4416 0 0,-6-1 600 0 0,-1 1 0 0 0,1 2 0 0 0,0 0 0 0 0,0 1 0 0 0,0 1 0 0 0,0 2 1 0 0,1 0-1 0 0,-14 7-111 0 0,30-11 41 0 0,-40 35 327 0 0,31 13-99 0 0,17-47-247 0 0,0 0-1 0 0,0-1 1 0 0,0 1-1 0 0,1 0 1 0 0,-1-1-1 0 0,1 0 0 0 0,-1 1 1 0 0,1-1-1 0 0,0 0 1 0 0,1-1-1 0 0,-1 1 1 0 0,0 0-1 0 0,1-1 1 0 0,-1 0-1 0 0,1 0 0 0 0,0 0 1 0 0,0 0-1 0 0,0-1 1 0 0,0 1-1 0 0,0-1 1 0 0,0 0-1 0 0,0 0 1 0 0,0 0-1 0 0,0-1 0 0 0,1 0 1 0 0,-1 1-1 0 0,0-2 1 0 0,0 1-1 0 0,1 0 1 0 0,-1-1-22 0 0,21 5 103 0 0,78 3 277 0 0,-102-7-384 0 0,-1 0 0 0 0,0 0 20 0 0,-32 29 298 0 0,1-10-295 0 0,1 1 1 0 0,1 2 0 0 0,1 1 0 0 0,1 0-1 0 0,-20 25-19 0 0,39-40-1 0 0,3-3 1 0 0,1-1 0 0 0,-1 1-1 0 0,1 0 1 0 0,0 1 0 0 0,0-1 0 0 0,0 1-1 0 0,1 0 1 0 0,0 0 0 0 0,0 0 0 0 0,1 0 0 0 0,-1 0-1 0 0,1 0 1 0 0,1 1 0 0 0,-1-1 0 0 0,1 1-1 0 0,0 0 1 0 0,1 5 0 0 0,1-9 13 0 0,1 0 0 0 0,0 0 0 0 0,0 0 0 0 0,0-1 0 0 0,0 1 0 0 0,0 0 1 0 0,0-1-1 0 0,1 1 0 0 0,0-1 0 0 0,-1 0 0 0 0,1 0 0 0 0,0 0 0 0 0,0 0 0 0 0,0-1 0 0 0,0 1 0 0 0,0-1 0 0 0,0 1 0 0 0,1-1 0 0 0,-1 0 1 0 0,0 0-1 0 0,1-1 0 0 0,-1 1 0 0 0,1-1 0 0 0,-1 0 0 0 0,1 0 0 0 0,-1 0 0 0 0,1 0 0 0 0,-1 0 0 0 0,0-1 0 0 0,1 1 0 0 0,-1-1 0 0 0,1 0 1 0 0,1-1-14 0 0,11 1 31 0 0,-7 1-60 0 0,-3 1-51 0 0,-1 0 0 0 0,1-1 0 0 0,0 0 0 0 0,-1 0 0 0 0,1 0 0 0 0,0-1 0 0 0,-1 0 0 0 0,1 0 0 0 0,-1-1 0 0 0,1 1 0 0 0,-1-1 0 0 0,0 0 0 0 0,1-1 0 0 0,-1 1 0 0 0,0-1 0 0 0,3-3 80 0 0,-5-31-5360 0 0,-8 23-4520 0 0,0 6-2067 0 0</inkml:trace>
  <inkml:trace contextRef="#ctx0" brushRef="#br0" timeOffset="417.234">98 1 9634 0 0,'0'0'1848'0'0,"0"0"-303"0"0,0 0-114 0 0,0 0 76 0 0,0 0 9 0 0,0 0-122 0 0,0 0-251 0 0,0 0-207 0 0,0 0-115 0 0,0 0-39 0 0,0 0-19 0 0,0 0-65 0 0,0 0-61 0 0,4 9-43 0 0,22 77 921 0 0,-8 168 1403 0 0,-13 191-2918 0 0,-26-246 31 0 0,19-117-1073 0 0,25-77-4095 0 0,-10-18-4929 0 0,-9 6-1690 0 0</inkml:trace>
</inkml:ink>
</file>

<file path=ppt/ink/ink25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4:34.5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12795 0 0,'0'0'3420'0'0,"0"0"-1552"0"0,0 0-638 0 0,0 0-64 0 0,0 0 25 0 0,0 0-79 0 0,0 0-189 0 0,0 0-283 0 0,0 0-249 0 0,0 0-132 0 0,0 0-31 0 0,0 0 10 0 0,0 0 41 0 0,4 6 29 0 0,45 111 948 0 0,-1 363-226 0 0,-24-391-998 0 0,-15-100 572 0 0,40-181-214 0 0,93-215-326 0 0,-118 325-689 0 0,-24 82 273 0 0,0 0-180 0 0,0 0-167 0 0,0 12-1324 0 0,0 17-2084 0 0,0-15-3269 0 0,0-3-4614 0 0</inkml:trace>
  <inkml:trace contextRef="#ctx0" brushRef="#br0" timeOffset="293.804">428 497 16596 0 0,'0'0'1991'0'0,"0"0"-510"0"0,0 0-226 0 0,0 0-77 0 0,0 0-101 0 0,0 0-162 0 0,0 0-209 0 0,0 0-143 0 0,0 0-75 0 0,0 0-35 0 0,0 0-46 0 0,0 0-76 0 0,0 0-53 0 0,-5 16-70 0 0,-30 108 244 0 0,16-50-354 0 0,17-16-1284 0 0,33-65-7861 0 0,-27 1 3351 0 0,-2 1-5420 0 0</inkml:trace>
  <inkml:trace contextRef="#ctx0" brushRef="#br0" timeOffset="625.545">393 398 11138 0 0,'0'0'2613'0'0,"0"0"-822"0"0,0 0-344 0 0,0 0-52 0 0,0 0-109 0 0,0 0-205 0 0,0 0-321 0 0,0 0-258 0 0,0 0-97 0 0,0 0 50 0 0,0 0 62 0 0,0 0 17 0 0,0 0-21 0 0,6 8-67 0 0,52 46 671 0 0,-37-43-749 0 0,77 55 251 0 0,-97-64-611 0 0,1 0 0 0 0,-1 0-1 0 0,0 0 1 0 0,0 0 0 0 0,0 0-1 0 0,0 0 1 0 0,0 1 0 0 0,0-1 0 0 0,0 0-1 0 0,-1 1 1 0 0,1-1 0 0 0,-1 0 0 0 0,0 1-1 0 0,0-1 1 0 0,0 1 0 0 0,0-1 0 0 0,0 0-1 0 0,0 1 1 0 0,0-1 0 0 0,-1 1-1 0 0,1-1 1 0 0,-1 0 0 0 0,0 0 0 0 0,0 1-1 0 0,0-1 1 0 0,0 0 0 0 0,0 0 0 0 0,0 0-1 0 0,-1 0 1 0 0,1 0 0 0 0,-1 0 0 0 0,1 0-1 0 0,-1 0-7 0 0,-64 54 256 0 0,58-51-233 0 0,-121 54 93 0 0,90-55-1319 0 0,36-28-4208 0 0,7 16 55 0 0,-1 4-6190 0 0</inkml:trace>
  <inkml:trace contextRef="#ctx0" brushRef="#br0" timeOffset="955.789">886 453 12219 0 0,'0'0'2991'0'0,"0"0"-1285"0"0,0 0-414 0 0,0 0 87 0 0,0 0 46 0 0,0 0-72 0 0,0 0-257 0 0,0 0-293 0 0,0 0-156 0 0,0 0-85 0 0,0 0-43 0 0,0 0-69 0 0,-7 14-72 0 0,-52 89 588 0 0,-1-32-513 0 0,-6-6-1085 0 0,43-64-7172 0 0,14-16-4512 0 0,9 8 4829 0 0</inkml:trace>
  <inkml:trace contextRef="#ctx0" brushRef="#br0" timeOffset="1207.99">700 412 6201 0 0,'0'0'4149'0'0,"0"0"-1193"0"0,0 0-559 0 0,0 0-286 0 0,0 0-305 0 0,0 0-313 0 0,0 0-377 0 0,0 0-328 0 0,0 0-225 0 0,0 0-138 0 0,0 0-22 0 0,0 0 18 0 0,0 0 42 0 0,0 6 27 0 0,25 88 1741 0 0,109 53-839 0 0,-118-128-1518 0 0,9 9-513 0 0,-13-9-3600 0 0,-12-18-967 0 0,0 1 2026 0 0,0-1 304 0 0,0 3-9487 0 0</inkml:trace>
</inkml:ink>
</file>

<file path=ppt/ink/ink25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4:46.1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117 5 9602 0 0,'0'0'2359'0'0,"0"0"-464"0"0,0 0-152 0 0,0 0-5 0 0,0 0-66 0 0,0 0-173 0 0,0 0-302 0 0,0 0-297 0 0,0 0-201 0 0,0 0-134 0 0,0 0-89 0 0,0 0-40 0 0,7-4 2026 0 0,-48 48-1158 0 0,0-11-1046 0 0,40-32-242 0 0,1-1-7 0 0,0 0 0 0 0,0 0 16 0 0,0 0 35 0 0,0 0 1 0 0,0 0 14 0 0,0 0 22 0 0,11-5 324 0 0,34-38 10 0 0,-44 43-399 0 0,-1 0-13 0 0,0 0 11 0 0,0 0-10 0 0,0 0-9 0 0,-22 4-651 0 0,15 0-132 0 0,-34 21-1005 0 0,29-15-1988 0 0,2 1-3937 0 0,5-6-4954 0 0</inkml:trace>
</inkml:ink>
</file>

<file path=ppt/ink/ink2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4:46.3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10570 0 0,'0'0'5201'0'0,"0"0"-3104"0"0,0 0-777 0 0,0 0-304 0 0,0 0-288 0 0,0 0-271 0 0,0 0-337 0 0,0 0-176 0 0,0 0-136 0 0,0 0-185 0 0,0 0-231 0 0,0 0-1080 0 0,0 0-3993 0 0,0 0-6666 0 0</inkml:trace>
</inkml:ink>
</file>

<file path=ppt/ink/ink25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4:46.7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154 0 12299 0 0,'0'0'2923'0'0,"0"0"-1020"0"0,0 0-416 0 0,0 0-116 0 0,0 0-99 0 0,0 0-177 0 0,0 0-247 0 0,0 0-189 0 0,0 0-124 0 0,0 0-88 0 0,0 0-70 0 0,0 0-10 0 0,0 0-22 0 0,-3 2 9 0 0,-72 55 2337 0 0,74-57-2567 0 0,1 0-25 0 0,0 0-22 0 0,0 0-22 0 0,0 0 1 0 0,0 0-2 0 0,0 0-28 0 0,28-3 260 0 0,-17-1 619 0 0,-122 59-468 0 0,109-62-1734 0 0,6-4-7519 0 0,-2 7-3809 0 0</inkml:trace>
</inkml:ink>
</file>

<file path=ppt/ink/ink25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5:59.3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17 129 0 0 0,'0'0'335'0'0,"0"0"741"0"0,0 0 282 0 0,0 0 334 0 0,0 0 499 0 0,0 0 280 0 0,0 0 30 0 0,0 0-271 0 0,0 0-406 0 0,0 0-300 0 0,0 0-230 0 0,-2-13-144 0 0,-10-41-132 0 0,10 40-120 0 0,2 14-122 0 0,0 0-152 0 0,0 0-154 0 0,0 0-130 0 0,0 0-106 0 0,14 516 3198 0 0,-13-510-3416 0 0,-1 16 26 0 0,2 1-1 0 0,0-1 1 0 0,2 0-1 0 0,0 0 1 0 0,2 0-1 0 0,0-1 0 0 0,1 1 1 0 0,5 8-42 0 0,-8-25 11 0 0,0-1 1 0 0,1 1-1 0 0,-1-1 0 0 0,1 0 1 0 0,-1 0-1 0 0,1-1 1 0 0,0 0-1 0 0,1 1 0 0 0,-1-2 1 0 0,1 1-1 0 0,-1 0 0 0 0,1-1 1 0 0,0 0-1 0 0,0-1 0 0 0,0 1 1 0 0,0-1-1 0 0,0 0 1 0 0,0-1-1 0 0,0 1 0 0 0,0-1 1 0 0,0 0-1 0 0,0-1 0 0 0,3 0-11 0 0,0-3 31 0 0,0 0 0 0 0,0 0 1 0 0,-1-1-1 0 0,1 0 0 0 0,-1 0 0 0 0,-1-1 0 0 0,1 0 0 0 0,-1 0 0 0 0,0-1 0 0 0,0 0 0 0 0,-1 0 0 0 0,0-1 0 0 0,3-5-31 0 0,19-25 32 0 0,-2-1-1 0 0,-2-1 0 0 0,-1-1 0 0 0,-2-1 1 0 0,-2-1-1 0 0,-2-1 0 0 0,10-42-31 0 0,-19 51 15 0 0,-1-1-1 0 0,-2-1 1 0 0,-1 1 0 0 0,-2-1-1 0 0,-1-17-14 0 0,-1 48 9 0 0,0 0-1 0 0,0-1 0 0 0,0 1 0 0 0,-1-1 0 0 0,0 1 1 0 0,0 0-1 0 0,-1-1 0 0 0,0 1 0 0 0,0 0 0 0 0,0 0 0 0 0,-1 0 1 0 0,1 1-1 0 0,-2-1 0 0 0,1 0 0 0 0,0 1 0 0 0,-1 0 1 0 0,0 0-1 0 0,0 0 0 0 0,-1 0 0 0 0,1 1 0 0 0,-1 0 1 0 0,-4-3-9 0 0,0 43-122 0 0,7 10 215 0 0,3-1 0 0 0,1 1 0 0 0,2-1 0 0 0,4 10-93 0 0,2 39 190 0 0,32 178 263 0 0,4-124-341 0 0,-46-147-156 0 0,1 0 0 0 0,0 1 0 0 0,0-1 0 0 0,0 0 0 0 0,0 1 0 0 0,0-1 0 0 0,1 0 0 0 0,-1 0 0 0 0,0 0 1 0 0,1 0-1 0 0,-1 0 0 0 0,0 0 0 0 0,1-1 0 0 0,-1 1 0 0 0,1 0 0 0 0,-1-1 0 0 0,1 1 0 0 0,-1-1 0 0 0,1 1 0 0 0,0-1 0 0 0,-1 0 0 0 0,1 0 0 0 0,0 0 0 0 0,-1 0 0 0 0,1 0 0 0 0,0 0 0 0 0,-1 0 0 0 0,1 0 0 0 0,-1-1 0 0 0,1 1 0 0 0,0 0 0 0 0,-1-1 1 0 0,1 0-1 0 0,-1 1 0 0 0,1-1 0 0 0,-1 0 0 0 0,0 0 0 0 0,1 0 0 0 0,-1 0 0 0 0,0 0 0 0 0,1 0 0 0 0,-1 0 0 0 0,1-1 44 0 0,17-15-3879 0 0,-3-1-3907 0 0,-9 10-4387 0 0</inkml:trace>
</inkml:ink>
</file>

<file path=ppt/ink/ink25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5:59.8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293 53 9290 0 0,'0'0'2076'0'0,"0"0"-349"0"0,0 0-104 0 0,0 0 123 0 0,0 0 19 0 0,0 0-150 0 0,0 0-284 0 0,0 0-309 0 0,0 0-208 0 0,0 0-131 0 0,0 0-100 0 0,0 0-73 0 0,1-9-68 0 0,-2-25-70 0 0,0 33-343 0 0,-1 0 0 0 0,1 0-1 0 0,0 0 1 0 0,-1 0 0 0 0,1 0 0 0 0,-1 1 0 0 0,1-1 0 0 0,-1 1-1 0 0,1-1 1 0 0,-1 1 0 0 0,0-1 0 0 0,1 1 0 0 0,-1 0 0 0 0,1 0 0 0 0,-1 0-1 0 0,0 0 1 0 0,1 0 0 0 0,-1 0 0 0 0,0 0 0 0 0,1 0 0 0 0,-1 1 0 0 0,0-1-1 0 0,1 1 1 0 0,-1-1 0 0 0,1 1 0 0 0,-1 0 0 0 0,1-1 0 0 0,-1 1-1 0 0,1 0 1 0 0,-1 1-29 0 0,-142 79 802 0 0,142-81-795 0 0,1 1 0 0 0,-1-1-1 0 0,1 1 1 0 0,-1 0 0 0 0,1-1 0 0 0,-1 1 0 0 0,1 0 0 0 0,0 0 0 0 0,-1 0 0 0 0,1 0 0 0 0,0 0-1 0 0,0 1 1 0 0,0-1 0 0 0,0 0 0 0 0,0 0 0 0 0,0 1 0 0 0,0-1 0 0 0,0 1 0 0 0,0-1-1 0 0,1 1 1 0 0,-1-1 0 0 0,1 1 0 0 0,-1-1 0 0 0,1 1 0 0 0,-1-1 0 0 0,1 1 0 0 0,0 0 0 0 0,0-1-1 0 0,0 1 1 0 0,0 0 0 0 0,0-1 0 0 0,0 1 0 0 0,0 0 0 0 0,1-1 0 0 0,-1 1 0 0 0,0-1-1 0 0,1 1 1 0 0,0 0 0 0 0,-1-1 0 0 0,1 1 0 0 0,0-1 0 0 0,0 0 0 0 0,-1 1 0 0 0,1-1 0 0 0,0 0-1 0 0,1 1 1 0 0,-1-1 0 0 0,0 0 0 0 0,0 0 0 0 0,0 0 0 0 0,1 0 0 0 0,-1 0 0 0 0,1 0-1 0 0,-1 0 1 0 0,0-1 0 0 0,1 1 0 0 0,-1 0 0 0 0,1-1 0 0 0,0 1 0 0 0,-1-1 0 0 0,1 0 0 0 0,1 1-7 0 0,136 61 268 0 0,-134-59-244 0 0,0 0 1 0 0,-1 1-1 0 0,0-1 0 0 0,0 1 1 0 0,0 0-1 0 0,0 0 1 0 0,-1 0-1 0 0,1 1 1 0 0,-1-1-1 0 0,0 1 0 0 0,-1 0 1 0 0,1 0-1 0 0,-1 0 1 0 0,0 0-1 0 0,0 0 1 0 0,0 1-1 0 0,-1-1 0 0 0,0 0 1 0 0,0 1-1 0 0,0-1 1 0 0,-1 1-1 0 0,1 0 1 0 0,-1-1-1 0 0,-1 1 0 0 0,1 0-24 0 0,-3 1 32 0 0,-1 0 0 0 0,1-1 0 0 0,-1 1-1 0 0,0-1 1 0 0,-1 0 0 0 0,0 0-1 0 0,0-1 1 0 0,0 1 0 0 0,0-1 0 0 0,-1 0-1 0 0,0-1 1 0 0,0 1 0 0 0,0-1 0 0 0,-4 2-32 0 0,-6 4-139 0 0,0-2-1 0 0,0 1 1 0 0,0-2 0 0 0,-1 0 0 0 0,0-1 0 0 0,0-1 0 0 0,-1-1 0 0 0,0 0 0 0 0,1-1 0 0 0,-1-1 0 0 0,0-1 0 0 0,-6 0 139 0 0,27-17-3966 0 0,22-5-81 0 0,-12 11-1209 0 0,-3 2-4165 0 0</inkml:trace>
</inkml:ink>
</file>

<file path=ppt/ink/ink25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6:00.2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0 299 0 0 0,'0'0'919'0'0,"0"0"436"0"0,0 0 391 0 0,0 0 339 0 0,0 0 125 0 0,0 0-45 0 0,0 0-189 0 0,0 0-242 0 0,0 0-223 0 0,0 0-184 0 0,0 0-158 0 0,0 0-151 0 0,27 6-73 0 0,83 17-99 0 0,-57-26 332 0 0,-45-2-887 0 0,8-2-43 0 0,1-2 0 0 0,-1 0 0 0 0,0-1 0 0 0,-1 0 0 0 0,0-1 0 0 0,-1-1 0 0 0,0-1 0 0 0,-1 0 0 0 0,0 0 0 0 0,-1-1 0 0 0,0-1 0 0 0,-2 0 0 0 0,0 0 0 0 0,0-1 0 0 0,-1-1 0 0 0,1-4-248 0 0,-9 18 10 0 0,0 1 1 0 0,1-1-1 0 0,-1 1 1 0 0,0-1-1 0 0,0 0 1 0 0,-1 0-1 0 0,1 1 1 0 0,-1-1-1 0 0,1 0 1 0 0,-1 0-1 0 0,0 0 1 0 0,0 0-1 0 0,0 1 1 0 0,0-1-1 0 0,-1 0 1 0 0,1 0-1 0 0,-1 0 1 0 0,0 0-1 0 0,0 1 1 0 0,0-1-1 0 0,0 0 1 0 0,0 1-1 0 0,0-1 1 0 0,-1 1-1 0 0,1-1 1 0 0,-1 1-1 0 0,0 0 0 0 0,0 0 1 0 0,0 0-1 0 0,0 0 1 0 0,0 0-1 0 0,0 0 1 0 0,0 0-1 0 0,-1 1 1 0 0,1-1-1 0 0,0 1 1 0 0,-1-1-1 0 0,0 1 1 0 0,1 0-1 0 0,-1 0 1 0 0,0 0-1 0 0,1 1 1 0 0,-2-1-11 0 0,-5 0-3 0 0,0 1 1 0 0,0 0-1 0 0,1 0 0 0 0,-1 1 1 0 0,0 0-1 0 0,1 1 1 0 0,-1 0-1 0 0,1 0 1 0 0,-1 1-1 0 0,1 0 0 0 0,0 0 1 0 0,0 1-1 0 0,1 0 1 0 0,-1 1-1 0 0,1 0 1 0 0,0 0-1 0 0,0 0 0 0 0,-4 4 3 0 0,-5 6 18 0 0,0 0-1 0 0,1 1 0 0 0,0 1 1 0 0,1 0-1 0 0,1 1 0 0 0,-9 17-17 0 0,16-24 14 0 0,0 1 0 0 0,1-1 0 0 0,1 1 0 0 0,0 0 0 0 0,0 1 0 0 0,1-1 0 0 0,1 0 0 0 0,0 1 0 0 0,0 0 0 0 0,2-1 0 0 0,-1 1 0 0 0,2 0-1 0 0,0 8-13 0 0,2-14 29 0 0,0-1 0 0 0,0 1 0 0 0,0-1-1 0 0,1 1 1 0 0,0-1 0 0 0,0 0-1 0 0,1-1 1 0 0,-1 1 0 0 0,1-1 0 0 0,0 0-1 0 0,1 0 1 0 0,-1-1 0 0 0,1 1-1 0 0,0-1 1 0 0,0 0 0 0 0,1-1-1 0 0,-1 1 1 0 0,1-1 0 0 0,-1-1 0 0 0,1 1-1 0 0,6 0-28 0 0,10 4 51 0 0,1-2 0 0 0,0 0 0 0 0,0-2-1 0 0,0 0 1 0 0,1-2 0 0 0,-1-1 0 0 0,0 0 0 0 0,1-2-1 0 0,-1-1 1 0 0,0-1 0 0 0,0-1 0 0 0,20-7-51 0 0,17-15-2091 0 0,-43 18-3201 0 0,-9 4-7060 0 0</inkml:trace>
</inkml:ink>
</file>

<file path=ppt/ink/ink25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6:10.3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260 38 17820 0 0,'0'0'2011'0'0,"0"0"-513"0"0,0 0-198 0 0,0 0-153 0 0,0 0-239 0 0,0 0-215 0 0,0 0-207 0 0,0 0-169 0 0,0 0-74 0 0,0 0-43 0 0,0 0-36 0 0,0 0-21 0 0,-27 10-26 0 0,-83 35-36 0 0,45 3 54 0 0,55-35-108 0 0,5-6-22 0 0,0-1 0 0 0,0 1 1 0 0,1 0-1 0 0,-1 0 0 0 0,2 1 0 0 0,-1-1 1 0 0,1 1-1 0 0,0 0 0 0 0,0 0 0 0 0,1 0 1 0 0,0 0-1 0 0,1 0 0 0 0,0 0 0 0 0,0 1 1 0 0,1-1-1 0 0,0 7-5 0 0,3-10 9 0 0,0 0-1 0 0,0-1 1 0 0,0 0 0 0 0,1 1-1 0 0,0-1 1 0 0,0 0 0 0 0,0-1-1 0 0,0 1 1 0 0,1-1 0 0 0,-1 0-1 0 0,1 0 1 0 0,0 0 0 0 0,0 0 0 0 0,0-1-1 0 0,0 0 1 0 0,0 0 0 0 0,1-1-1 0 0,-1 1 1 0 0,1-1 0 0 0,-1 0-1 0 0,1 0 1 0 0,-1-1 0 0 0,1 0-1 0 0,-1 0 1 0 0,1 0 0 0 0,-1-1 0 0 0,2 0-9 0 0,5 1-1 0 0,1-1 1 0 0,0 0 0 0 0,-1-1 0 0 0,1-1 0 0 0,-1 0 0 0 0,0-1-1 0 0,0 0 1 0 0,0-1 0 0 0,-1 0 0 0 0,1-1 0 0 0,-1 0 0 0 0,0 0 0 0 0,5-5 0 0 0,47-42-2626 0 0,-54 46 1243 0 0,4-5-5321 0 0,-6 5-5253 0 0</inkml:trace>
  <inkml:trace contextRef="#ctx0" brushRef="#br0" timeOffset="402.661">779 1 17716 0 0,'0'0'1744'0'0,"0"0"-500"0"0,0 0-214 0 0,0 0-115 0 0,0 0-191 0 0,0 0-181 0 0,0 0-120 0 0,0 0-101 0 0,0 0-50 0 0,0 0-17 0 0,0 0-48 0 0,0 0-57 0 0,0 0-30 0 0,-28 13-26 0 0,-84 43-30 0 0,71-24 44 0 0,38-23-103 0 0,2-6 7 0 0,0 0 0 0 0,0 0-1 0 0,1 0 1 0 0,-1 0 0 0 0,1 0-1 0 0,0 0 1 0 0,0 0 0 0 0,0 0 0 0 0,0 0-1 0 0,0 0 1 0 0,1 1 0 0 0,0-1-1 0 0,-1 0 1 0 0,1 0 0 0 0,0 0 0 0 0,0-1-1 0 0,1 1 1 0 0,-1 0 0 0 0,1 0-1 0 0,-1-1 1 0 0,1 1 0 0 0,0 0-1 0 0,0-1 1 0 0,0 0 0 0 0,0 1 0 0 0,0-1-1 0 0,1 0 1 0 0,-1 0 0 0 0,1-1-1 0 0,-1 1 1 0 0,1 0 0 0 0,0-1 0 0 0,-1 1-1 0 0,1-1 1 0 0,0 0 0 0 0,0 0-1 0 0,0 0 1 0 0,0 0 0 0 0,0-1-1 0 0,0 1 1 0 0,3-1-12 0 0,31 20 267 0 0,-34-18-202 0 0,0-1-1 0 0,0 1 1 0 0,0 0 0 0 0,0 0-1 0 0,-1 0 1 0 0,1 0 0 0 0,-1 0-1 0 0,0 1 1 0 0,1-1 0 0 0,-1 1-1 0 0,0 0 1 0 0,0 0-1 0 0,-1 0 1 0 0,1-1 0 0 0,-1 1-1 0 0,1 1 1 0 0,-1-1 0 0 0,0 0-1 0 0,0 0 1 0 0,0 0 0 0 0,-1 1-1 0 0,1-1 1 0 0,-1 0 0 0 0,1 1-1 0 0,-1-1 1 0 0,0 1 0 0 0,-1-1-1 0 0,1 0 1 0 0,-1 1-1 0 0,1-1 1 0 0,-1 0 0 0 0,0 0-1 0 0,0 1 1 0 0,0-1 0 0 0,-1 0-1 0 0,1 0 1 0 0,-1 0 0 0 0,0 0-1 0 0,1-1 1 0 0,-1 1 0 0 0,-1 0-1 0 0,0 1-64 0 0,-8 4 34 0 0,1 0 0 0 0,-1-1-1 0 0,-1 0 1 0 0,1-1 0 0 0,-1 0 0 0 0,0-1-1 0 0,-1 0 1 0 0,1-1 0 0 0,-1-1 0 0 0,1 0-1 0 0,-1 0 1 0 0,0-1 0 0 0,0-1 0 0 0,-1 0-1 0 0,1-1 1 0 0,0-1 0 0 0,-10-1-34 0 0,-18-17-1354 0 0,33 2-6302 0 0,7 10-4856 0 0</inkml:trace>
</inkml:ink>
</file>

<file path=ppt/ink/ink25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6:06.7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11 628 13739 0 0,'0'0'1614'0'0,"0"0"-605"0"0,0 0-169 0 0,0 0 210 0 0,0 0 214 0 0,0 0 32 0 0,0 0-207 0 0,0 0-293 0 0,0 0-195 0 0,0 0-145 0 0,0 0-80 0 0,0 0-61 0 0,0 0-56 0 0,-1 31-70 0 0,-8 140 45 0 0,8-83-492 0 0,1-87-34 0 0,0-1-233 0 0,0 0-402 0 0,1-5-2997 0 0,1-5-534 0 0,1 3-1702 0 0,-1 3-2423 0 0</inkml:trace>
  <inkml:trace contextRef="#ctx0" brushRef="#br0" timeOffset="153.988">19 330 14075 0 0,'0'0'2223'0'0,"0"0"-481"0"0,0 0-247 0 0,0 0-147 0 0,0 0-192 0 0,0 0-229 0 0,0 0-269 0 0,0 0-260 0 0,0 0-197 0 0,0 0-176 0 0,0 0-127 0 0,0 0-62 0 0,0 0-5 0 0,-4-9-8 0 0,0-4 91 0 0,-3-8-126 0 0,9 45-1116 0 0,1 0-1961 0 0,-1-8-2996 0 0,-2-4-5503 0 0</inkml:trace>
  <inkml:trace contextRef="#ctx0" brushRef="#br0" timeOffset="586.904">192 989 10634 0 0,'0'0'3041'0'0,"0"0"-1206"0"0,0 0-368 0 0,0 0 1 0 0,0 0-158 0 0,0 0-271 0 0,0 0-256 0 0,0 0-199 0 0,0 0-88 0 0,0 0-28 0 0,0 0-4 0 0,0 0-3 0 0,0 0-16 0 0,8-27-41 0 0,41-127 276 0 0,11 4 624 0 0,-50 165-1657 0 0,-6 37 384 0 0,-4-45-23 0 0,0 0 0 0 0,0 0 0 0 0,1 0 0 0 0,0 0 0 0 0,0 0 1 0 0,0 0-1 0 0,1 0 0 0 0,0 0 0 0 0,1-1 0 0 0,-1 1 0 0 0,1-1 0 0 0,0 1 0 0 0,3 2-8 0 0,-5-6 49 0 0,1-1 0 0 0,0 1 0 0 0,0 0 1 0 0,0-1-1 0 0,0 0 0 0 0,0 0 0 0 0,0 1 1 0 0,1-1-1 0 0,-1 0 0 0 0,1-1 0 0 0,-1 1 1 0 0,1 0-1 0 0,0-1 0 0 0,0 0 0 0 0,0 1 1 0 0,-1-1-1 0 0,1 0 0 0 0,0-1 0 0 0,0 1 1 0 0,1 0-1 0 0,-1-1 0 0 0,0 0 0 0 0,0 1 0 0 0,0-1 1 0 0,0-1-1 0 0,3 1-49 0 0,2-3 116 0 0,1 0 0 0 0,-1 0 0 0 0,0-1 0 0 0,0 0 0 0 0,0-1 0 0 0,0 1 0 0 0,-1-1 0 0 0,0-1 0 0 0,0 0 0 0 0,0 0 0 0 0,-1 0 0 0 0,0-1-1 0 0,0 0 1 0 0,0 0 0 0 0,-1 0 0 0 0,0-1 0 0 0,-1 1 0 0 0,1-1 0 0 0,-1 0 0 0 0,-1-1 0 0 0,2-4-116 0 0,25-115 50 0 0,-28 101-3403 0 0,-2-2-3465 0 0,0 25-5760 0 0</inkml:trace>
  <inkml:trace contextRef="#ctx0" brushRef="#br0" timeOffset="1356.587">713 738 1720 0 0,'0'0'2701'0'0,"0"0"-582"0"0,0 0-211 0 0,0 0 1 0 0,0 0-190 0 0,0 0-324 0 0,0 0-383 0 0,0 0-302 0 0,0 0-96 0 0,0 0 11 0 0,0 0 13 0 0,0 0-20 0 0,0 0-27 0 0,14-1-31 0 0,110-16 1532 0 0,-118 16-1949 0 0,1 1 1 0 0,-1-1-1 0 0,0-1 1 0 0,0 0-1 0 0,0 1 0 0 0,0-2 1 0 0,0 1-1 0 0,-1-1 0 0 0,1 0 1 0 0,-1 0-1 0 0,0 0 0 0 0,1-1 1 0 0,-1 0-1 0 0,-1 0 0 0 0,1 0 1 0 0,-1 0-1 0 0,1-1 0 0 0,-1 0 1 0 0,-1 0-1 0 0,1 0 0 0 0,-1 0 1 0 0,1-1-1 0 0,-2 1 0 0 0,1-1 1 0 0,-1 0-1 0 0,1 0 0 0 0,-2 0 1 0 0,1 0-1 0 0,0-5-143 0 0,-4 6 19 0 0,0 1 0 0 0,0 1 0 0 0,0-1 0 0 0,-1 0 0 0 0,1 1 0 0 0,-1-1 0 0 0,0 1 0 0 0,0 0 0 0 0,-1 0 0 0 0,1 0 0 0 0,-1 0 0 0 0,1 0 0 0 0,-1 1 0 0 0,0 0 0 0 0,0-1 0 0 0,0 2 0 0 0,0-1 0 0 0,0 0 0 0 0,0 1 0 0 0,-1 0 0 0 0,1 0 0 0 0,0 0 0 0 0,-1 0 0 0 0,1 1 0 0 0,-1 0 0 0 0,1 0 0 0 0,-1 0 0 0 0,1 0 0 0 0,-1 1 0 0 0,1-1 0 0 0,0 1 0 0 0,-2 1-19 0 0,-4 2 1 0 0,0 1 0 0 0,0 0 0 0 0,1 1 0 0 0,0 0 0 0 0,0 0 0 0 0,1 1 0 0 0,0 0 0 0 0,0 0 0 0 0,0 1 0 0 0,1 0 0 0 0,0 1 0 0 0,1-1 0 0 0,0 1 0 0 0,0 1 0 0 0,1-1 0 0 0,0 1 0 0 0,0 0 0 0 0,2 0 0 0 0,-1 0 0 0 0,1 0 0 0 0,0 1 0 0 0,1 0 0 0 0,0-1 0 0 0,1 1 0 0 0,0 0 0 0 0,1 0 0 0 0,0-1 0 0 0,1 1 0 0 0,1 6-1 0 0,-1-10 22 0 0,0 1-1 0 0,0-1 1 0 0,1 0-1 0 0,0 0 1 0 0,1 1-1 0 0,-1-2 0 0 0,2 1 1 0 0,-1 0-1 0 0,0 0 1 0 0,1-1-1 0 0,1 0 0 0 0,-1 0 1 0 0,1 0-1 0 0,0 0 1 0 0,0-1-1 0 0,0 0 0 0 0,1 0 1 0 0,0 0-1 0 0,0-1 1 0 0,0 0-1 0 0,1 0 1 0 0,-1 0-1 0 0,1-1 0 0 0,0 0 1 0 0,0 0-1 0 0,5 0-21 0 0,0 1-20 0 0,0-1 0 0 0,0 0-1 0 0,0-1 1 0 0,1-1 0 0 0,-1 0-1 0 0,1 0 1 0 0,-1-1 0 0 0,1-1-1 0 0,-1 0 1 0 0,0-1 0 0 0,1 0-1 0 0,-1-1 1 0 0,0 0 0 0 0,0-1 0 0 0,6-3 20 0 0,16-7-947 0 0,4-1-2168 0 0,-16 3-4815 0 0,-15 4-3864 0 0</inkml:trace>
  <inkml:trace contextRef="#ctx0" brushRef="#br0" timeOffset="1966.221">1215 945 2104 0 0,'0'0'3226'0'0,"0"0"-538"0"0,0 0-137 0 0,0 0-25 0 0,0 0-112 0 0,0 0-195 0 0,0 0-295 0 0,0 0-342 0 0,0 0-375 0 0,0 0-314 0 0,0 0-227 0 0,0 0-131 0 0,1-10-46 0 0,48-160 1973 0 0,-49 169-2450 0 0,8-18 71 0 0,0 1 0 0 0,2 0 1 0 0,0 1-1 0 0,1 0 0 0 0,0 1 0 0 0,1 0 1 0 0,1 1-1 0 0,1 0 0 0 0,0 1 1 0 0,0 1-1 0 0,6-4-83 0 0,44-9-93 0 0,-58 70 149 0 0,-40 101 24 0 0,32-80-135 0 0,3-64 58 0 0,0 0-1 0 0,0-1 1 0 0,0 1-1 0 0,1 0 1 0 0,-1 0 0 0 0,0-1-1 0 0,1 1 1 0 0,-1-1-1 0 0,0 1 1 0 0,1-1-1 0 0,-1 1 1 0 0,0-1 0 0 0,1 0-1 0 0,-1 0 1 0 0,1 0-1 0 0,-1 0 1 0 0,1 0 0 0 0,-1 0-1 0 0,0 0 1 0 0,1 0-1 0 0,-1 0 1 0 0,1-1-1 0 0,-1 1 1 0 0,0-1 0 0 0,1 1-1 0 0,-1-1 1 0 0,0 1-1 0 0,1-1 1 0 0,-1 0 0 0 0,0 0-1 0 0,0 1 1 0 0,1-2-3 0 0,248-188 126 0 0,-249 188-127 0 0,-1 1-1 0 0,1 0 0 0 0,0 0 1 0 0,0 0-1 0 0,0 0 0 0 0,0 0 0 0 0,0 0 1 0 0,0 0-1 0 0,0 0 0 0 0,1 0 1 0 0,-1 0-1 0 0,0 1 0 0 0,0-1 0 0 0,1 1 1 0 0,-1-1-1 0 0,0 1 0 0 0,1-1 0 0 0,-1 1 1 0 0,1 0-1 0 0,-1-1 0 0 0,1 1 1 0 0,-1 0-1 0 0,0 0 0 0 0,1 0 0 0 0,-1 0 1 0 0,1 0-1 0 0,-1 1 0 0 0,1-1 1 0 0,-1 0-1 0 0,0 1 0 0 0,1-1 0 0 0,-1 1 1 0 0,0-1-1 0 0,1 1 0 0 0,-1 0 1 0 0,0-1-1 0 0,0 1 0 0 0,0 0 0 0 0,1 0 1 0 0,-1 0-1 0 0,0 0 0 0 0,0 0 0 0 0,0 0 1 0 0,0 0-1 0 0,-1 0 0 0 0,1 0 1 0 0,0 1-1 0 0,0-1 0 0 0,-1 0 0 0 0,1 1 1 0 0,-1-1-1 0 0,1 0 0 0 0,-1 1 1 0 0,1-1-1 0 0,-1 1 2 0 0,-10 101 76 0 0,10-103-76 0 0,-4 15-8 0 0,1 0 0 0 0,1 0 0 0 0,0 0 0 0 0,1 1 1 0 0,1-1-1 0 0,0 0 0 0 0,1 1 0 0 0,2 4 8 0 0,-3-18-83 0 0,1 0 0 0 0,0 0 0 0 0,0-1-1 0 0,0 1 1 0 0,0 0 0 0 0,1-1 0 0 0,-1 1 0 0 0,0-1 0 0 0,1 1 0 0 0,-1-1-1 0 0,1 1 1 0 0,-1-1 0 0 0,1 0 0 0 0,0 0 0 0 0,-1 0 0 0 0,1 0 0 0 0,0 0-1 0 0,0 0 1 0 0,0 0 0 0 0,0-1 0 0 0,0 1 0 0 0,0-1 0 0 0,0 1-1 0 0,0-1 1 0 0,0 0 0 0 0,0 0 0 0 0,0 0 0 0 0,0 0 0 0 0,0 0 0 0 0,0 0-1 0 0,0 0 1 0 0,0-1 0 0 0,0 1 0 0 0,0-1 0 0 0,0 0 0 0 0,0 1-1 0 0,-1-1 1 0 0,1 0 0 0 0,0 0 0 0 0,0 0 83 0 0,14-8-2370 0 0,1 0-3930 0 0,-9 5-3465 0 0</inkml:trace>
  <inkml:trace contextRef="#ctx0" brushRef="#br0" timeOffset="2732.291">2318 639 10298 0 0,'0'0'2677'0'0,"0"0"-514"0"0,0 0-257 0 0,0 0-337 0 0,0 0-372 0 0,0 0-349 0 0,0 0-275 0 0,0 0-102 0 0,0 0-6 0 0,0 0 5 0 0,0 0-35 0 0,0 0-39 0 0,0 0-56 0 0,-32 19-71 0 0,-97 60-54 0 0,64-22 66 0 0,58-50-268 0 0,1 0 0 0 0,0 1-1 0 0,0-1 1 0 0,1 2-1 0 0,0-1 1 0 0,1 0 0 0 0,0 1-1 0 0,0 0 1 0 0,1 0-1 0 0,0 0 1 0 0,0 0 0 0 0,1 1-1 0 0,0-1 1 0 0,1 1 0 0 0,-1 9-13 0 0,4-17 9 0 0,-1 1 1 0 0,1-1-1 0 0,0 0 1 0 0,0 0-1 0 0,0 0 1 0 0,0 0-1 0 0,0 0 1 0 0,0 0-1 0 0,0-1 1 0 0,1 1-1 0 0,-1-1 1 0 0,1 1-1 0 0,-1-1 1 0 0,1 0-1 0 0,-1 0 1 0 0,1 0-1 0 0,0 0 1 0 0,-1-1 0 0 0,1 1-1 0 0,0-1 1 0 0,0 0-1 0 0,0 1 1 0 0,-1-1-1 0 0,1 0 1 0 0,0-1-1 0 0,0 1 1 0 0,0 0-1 0 0,-1-1 1 0 0,1 0-1 0 0,0 1 1 0 0,-1-1-1 0 0,1 0 1 0 0,0-1-1 0 0,-1 1 1 0 0,1 0-1 0 0,0-1-9 0 0,50-27 389 0 0,-2-3-1 0 0,-1-2 0 0 0,43-37-388 0 0,-53 40 169 0 0,-38 30-166 0 0,-1-1 0 0 0,0 1 0 0 0,1 0 1 0 0,-1 0-1 0 0,1 0 0 0 0,-1 0 0 0 0,1 0 0 0 0,-1 1 0 0 0,1-1 1 0 0,0 0-1 0 0,-1 1 0 0 0,1-1 0 0 0,0 1 0 0 0,0 0 0 0 0,-1-1 1 0 0,1 1-1 0 0,0 0 0 0 0,0 0 0 0 0,-1 0 0 0 0,1 0 0 0 0,0 1 1 0 0,0-1-1 0 0,-1 0 0 0 0,1 1 0 0 0,0-1 0 0 0,0 1 0 0 0,-1 0 1 0 0,1-1-1 0 0,-1 1 0 0 0,1 0 0 0 0,-1 0 0 0 0,1 0 0 0 0,-1 0 0 0 0,1 0 1 0 0,0 1-4 0 0,4 27-17 0 0,-5-23 21 0 0,0 1 0 0 0,0-1 0 0 0,0 0 0 0 0,1 0 0 0 0,0 0 0 0 0,0 0 0 0 0,1 0 0 0 0,-1 0 0 0 0,1 0 0 0 0,0-1 0 0 0,1 1 0 0 0,0-1 0 0 0,0 0 0 0 0,0 0 0 0 0,0-1 1 0 0,1 1-1 0 0,-1-1 0 0 0,6 4-4 0 0,-4-4 4 0 0,1-1 0 0 0,-1 1-1 0 0,1-1 1 0 0,0-1 0 0 0,0 1 0 0 0,0-1 0 0 0,0 0 0 0 0,0-1 0 0 0,0 0 0 0 0,0 0 0 0 0,1 0 0 0 0,-1-1 0 0 0,0 0-1 0 0,1-1 1 0 0,-1 1 0 0 0,0-1 0 0 0,0-1 0 0 0,1 1 0 0 0,-1-1 0 0 0,-1-1 0 0 0,1 1 0 0 0,0-1 0 0 0,0-1 0 0 0,-1 1 0 0 0,0-1-1 0 0,1 0-3 0 0,14-10 103 0 0,0-1 0 0 0,-2-1-1 0 0,0-1 1 0 0,-1 0 0 0 0,0-1-1 0 0,-2-1 1 0 0,2-3-103 0 0,8-16 177 0 0,-1 0 0 0 0,-2-2 0 0 0,-1-1 0 0 0,12-35-177 0 0,-14 28 11 0 0,-3-1-1 0 0,-2 0 1 0 0,-2-1-1 0 0,-2-1 1 0 0,-3 0-1 0 0,-1 0 1 0 0,-3-1-1 0 0,-2-15-10 0 0,-2 65 4 0 0,1 0-1 0 0,-1 0 1 0 0,0 1 0 0 0,1-1-1 0 0,-1 0 1 0 0,0 0 0 0 0,0 0 0 0 0,0 0-1 0 0,0 0 1 0 0,-1 0 0 0 0,1 0-1 0 0,0 0 1 0 0,-1 0 0 0 0,0 1-1 0 0,1-1 1 0 0,-1 0 0 0 0,0 0-1 0 0,0 0 1 0 0,0 1 0 0 0,0-1-1 0 0,0 1 1 0 0,0-1 0 0 0,0 1 0 0 0,-1-1-1 0 0,1 1 1 0 0,-1-1 0 0 0,1 1-1 0 0,-1 0 1 0 0,1 0 0 0 0,-1 0-1 0 0,0 0 1 0 0,1 0 0 0 0,-1 0-1 0 0,0 1 1 0 0,0-1 0 0 0,0 0-1 0 0,1 1 1 0 0,-1-1 0 0 0,0 1 0 0 0,0 0-1 0 0,0 0 1 0 0,0 0 0 0 0,0 0-1 0 0,0 0 1 0 0,0 0 0 0 0,0 0-1 0 0,0 1 1 0 0,0-1 0 0 0,0 1-1 0 0,1-1 1 0 0,-1 1-4 0 0,-6 4 7 0 0,1 0 0 0 0,-1 0-1 0 0,1 1 1 0 0,0 0 0 0 0,1 1 0 0 0,0-1 0 0 0,0 1-1 0 0,0 1 1 0 0,1-1 0 0 0,0 1 0 0 0,0 0 0 0 0,1 0-1 0 0,0 0 1 0 0,1 0 0 0 0,-1 1 0 0 0,2 0 0 0 0,-1-1-1 0 0,1 1 1 0 0,0 0 0 0 0,1 6-7 0 0,-3 21 81 0 0,2 0-1 0 0,2 0 1 0 0,1 0-1 0 0,2-1 1 0 0,1 1 0 0 0,3 6-81 0 0,4 8 92 0 0,3-1 0 0 0,1-1 1 0 0,3-1-1 0 0,2 0 0 0 0,1-1 1 0 0,19 27-93 0 0,27 49-58 0 0,-60-107 32 0 0,-7-15 2 0 0,0 0-30 0 0,-3-20-895 0 0,-34-65-3501 0 0,20 46-15 0 0,0-1-5046 0 0,10 25-532 0 0</inkml:trace>
  <inkml:trace contextRef="#ctx0" brushRef="#br0" timeOffset="2966.156">2614 348 12131 0 0,'0'0'1488'0'0,"0"0"-381"0"0,0 0-19 0 0,0 0 306 0 0,0 0 205 0 0,0 0-4 0 0,0 0-130 0 0,0 0-256 0 0,0 0-239 0 0,0 0-163 0 0,0 0-164 0 0,35 14-97 0 0,111 40-73 0 0,-47-38 287 0 0,-61-14-628 0 0,1-2 0 0 0,0-2 0 0 0,0-1-1 0 0,-1-2 1 0 0,1-2 0 0 0,20-7-132 0 0,-20 5-37 0 0,2 0-1186 0 0,-15-1-6442 0 0,-23 9-1890 0 0</inkml:trace>
  <inkml:trace contextRef="#ctx0" brushRef="#br0" timeOffset="3140.064">3505 558 13803 0 0,'0'0'1846'0'0,"0"0"-647"0"0,0 0-266 0 0,0 0-38 0 0,0 0-88 0 0,0 0-159 0 0,0 0-225 0 0,0 0-203 0 0,0 0-134 0 0,0 0-56 0 0,1 31-26 0 0,3 96-35 0 0,10-82-209 0 0,0-36-1284 0 0,-3-7-5704 0 0,-7-2-3675 0 0</inkml:trace>
  <inkml:trace contextRef="#ctx0" brushRef="#br0" timeOffset="3306.396">3524 370 16756 0 0,'0'0'4510'0'0,"0"0"-2510"0"0,0 0-891 0 0,0 0-161 0 0,0 0-187 0 0,0 0-198 0 0,0 0-186 0 0,0 0-177 0 0,0 0-154 0 0,0 0-68 0 0,0 0-34 0 0,0 0-24 0 0,0 0-6 0 0,-1-3-58 0 0,5-8-169 0 0,11 24-853 0 0,3 3-1472 0 0,-5-6-3041 0 0,-3-2-6390 0 0</inkml:trace>
</inkml:ink>
</file>

<file path=ppt/ink/ink25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6:05.9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0 295 5721 0 0,'0'0'1493'0'0,"0"0"-349"0"0,0 0 39 0 0,0 0 249 0 0,0 0 139 0 0,0 0-91 0 0,0 0-223 0 0,0 0-211 0 0,0 0-160 0 0,0 0-103 0 0,0 0-86 0 0,23-8-55 0 0,72-28-63 0 0,-40 5 664 0 0,-46 21-905 0 0,-1 0-14 0 0,-1 0-1 0 0,0-1 0 0 0,0 0 1 0 0,-1 0-1 0 0,-1-1 0 0 0,0 1 0 0 0,0-1 1 0 0,-1 0-1 0 0,-1-1 0 0 0,0 1 1 0 0,-1-1-1 0 0,0 1 0 0 0,-1-1 1 0 0,0 0-1 0 0,-1 1 0 0 0,-1-9-323 0 0,1 21 158 0 0,0 0-5 0 0,0 0-42 0 0,0 0-31 0 0,0 0-24 0 0,0 0-24 0 0,0 0-24 0 0,0 0-19 0 0,0 29-49 0 0,9 692 1310 0 0,-12-656-1212 0 0,-4 0 0 0 0,-2 0 1 0 0,-3 0-1 0 0,-12 35-38 0 0,9-58 43 0 0,18-84-530 0 0,81-147-4350 0 0,-62 148 2420 0 0,-3 6-464 0 0,-4 8-2990 0 0,-3 4-5173 0 0</inkml:trace>
  <inkml:trace contextRef="#ctx0" brushRef="#br0" timeOffset="526.728">610 229 5769 0 0,'0'0'2509'0'0,"0"0"-545"0"0,0 0-169 0 0,0 0 100 0 0,0 0 42 0 0,0 0-129 0 0,0 0-266 0 0,0 0-327 0 0,0 0-288 0 0,0 0-201 0 0,0 0-202 0 0,0 0-161 0 0,0 0-121 0 0,-7-1-32 0 0,2 2-140 0 0,0-1-1 0 0,1 1 1 0 0,-1 0-1 0 0,0 0 0 0 0,0 0 1 0 0,1 0-1 0 0,-1 1 1 0 0,0 0-1 0 0,1 0 1 0 0,0 0-1 0 0,-1 1 0 0 0,1-1 1 0 0,0 1-1 0 0,0 0 1 0 0,0 0-1 0 0,1 1 1 0 0,-4 2-70 0 0,-225 215 1335 0 0,225-215-1308 0 0,1 0 1 0 0,-1 0-1 0 0,2 1 1 0 0,-1 0-1 0 0,1 1 1 0 0,0-1-1 0 0,1 1 1 0 0,-1 0 0 0 0,1 0-1 0 0,1 0 1 0 0,0 0-1 0 0,0 1 1 0 0,1-1-1 0 0,0 1 1 0 0,-1 4-28 0 0,5-10 31 0 0,0 0 0 0 0,0 0 0 0 0,0 0 0 0 0,0 0 1 0 0,0 0-1 0 0,0 0 0 0 0,1 0 0 0 0,-1 0 0 0 0,1-1 0 0 0,0 0 0 0 0,0 1 0 0 0,0-1 0 0 0,0 0 0 0 0,0 0 1 0 0,1-1-1 0 0,-1 1 0 0 0,0-1 0 0 0,1 1 0 0 0,-1-1 0 0 0,1 0 0 0 0,-1-1 0 0 0,1 1 0 0 0,0-1 1 0 0,-1 1-1 0 0,1-1 0 0 0,0 0 0 0 0,2 0-31 0 0,-1 0 35 0 0,40 6 297 0 0,-36-7-274 0 0,0 2-1 0 0,0-1 1 0 0,0 1-1 0 0,-1 0 1 0 0,1 1 0 0 0,0 0-1 0 0,-1 1 1 0 0,1 0-1 0 0,-1 0 1 0 0,1 1 0 0 0,-1-1-1 0 0,-1 2 1 0 0,1-1-1 0 0,0 1 1 0 0,0 2-58 0 0,-4-1 58 0 0,-2 0 0 0 0,1 0 0 0 0,-1 1-1 0 0,1-1 1 0 0,-2 1 0 0 0,1-1 0 0 0,-1 1 0 0 0,0 0 0 0 0,0 0-1 0 0,-1-1 1 0 0,0 1 0 0 0,0 0 0 0 0,-1 0 0 0 0,0 0 0 0 0,0 0-58 0 0,0 4 59 0 0,-11 81 274 0 0,12-91-331 0 0,-1 2 0 0 0,1-1 0 0 0,0 1 0 0 0,-1 0 0 0 0,1-1 0 0 0,0 1 0 0 0,1 0 0 0 0,-1 0 0 0 0,0-1 0 0 0,1 1 0 0 0,-1 0 0 0 0,1-1 0 0 0,0 1 1 0 0,0-1-1 0 0,0 1 0 0 0,0-1 0 0 0,1 1 0 0 0,-1-1 0 0 0,1 0 0 0 0,-1 0 0 0 0,1 1 0 0 0,0-1 0 0 0,0 0 0 0 0,-1-1 0 0 0,2 1 0 0 0,-1 0 0 0 0,0 0-2 0 0,28-2-25 0 0,-23-22-1213 0 0,-3 8-2881 0 0,-4 5-4237 0 0,0 8 6064 0 0,0 0-10075 0 0</inkml:trace>
</inkml:ink>
</file>

<file path=ppt/ink/ink25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6:26.7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12 298 10530 0 0,'0'0'2114'0'0,"0"0"-418"0"0,0 0-263 0 0,0 0-122 0 0,0 0-160 0 0,0 0-270 0 0,0 0-281 0 0,0 0-217 0 0,0 0-63 0 0,0 0 63 0 0,0 0 86 0 0,8 4 89 0 0,108 22 1615 0 0,29-20-734 0 0,0-7 0 0 0,67-11-1439 0 0,-117 11-142 0 0,-93-2-3336 0 0,-10-1-7685 0 0,3 4 10 0 0</inkml:trace>
  <inkml:trace contextRef="#ctx0" brushRef="#br0" timeOffset="252.287">1 541 15131 0 0,'0'0'2533'0'0,"0"0"-1442"0"0,0 0-629 0 0,0 0 121 0 0,0 0 283 0 0,0 0 198 0 0,0 0-1 0 0,0 0-151 0 0,0 0-194 0 0,0 0-146 0 0,32 8-110 0 0,107 25-75 0 0,-25-21 200 0 0,217-6-120 0 0,-190-6-8485 0 0,-133 0 642 0 0,0-3-4128 0 0</inkml:trace>
  <inkml:trace contextRef="#ctx0" brushRef="#br0" timeOffset="804.375">520 0 7090 0 0,'0'0'3021'0'0,"0"0"-908"0"0,0 0-355 0 0,0 0-34 0 0,0 0-62 0 0,0 0-181 0 0,0 0-306 0 0,0 0-267 0 0,0 0-191 0 0,0 0-135 0 0,0 0-108 0 0,0 0-42 0 0,-17 11-21 0 0,-49 32-9 0 0,66-43-387 0 0,-1 1 1 0 0,0-1-1 0 0,0 0 0 0 0,1 0 0 0 0,-1 1 0 0 0,0-1 0 0 0,0 1 0 0 0,1-1 0 0 0,-1 1 0 0 0,0-1 0 0 0,1 1 0 0 0,-1-1 0 0 0,1 1 0 0 0,-1-1 0 0 0,1 1 0 0 0,-1 0 0 0 0,1-1 0 0 0,-1 1 0 0 0,1 0 0 0 0,-1 0 0 0 0,1-1 0 0 0,0 1 0 0 0,0 0 0 0 0,-1 0 0 0 0,1 0 0 0 0,0-1 0 0 0,0 1 0 0 0,0 0 0 0 0,0 0 0 0 0,0 0 0 0 0,0-1 0 0 0,0 1 1 0 0,0 0-1 0 0,0 0 0 0 0,0 0 0 0 0,0-1 0 0 0,1 1 0 0 0,-1 0 0 0 0,0 0 0 0 0,1 0 0 0 0,-1-1 0 0 0,0 1 0 0 0,1 0 0 0 0,-1-1 0 0 0,1 1 0 0 0,0 0-15 0 0,1 3 119 0 0,9 11 148 0 0,0 0-1 0 0,0-1 1 0 0,1-1 0 0 0,1 0-1 0 0,0-1 1 0 0,1 0-1 0 0,0-1 1 0 0,1 0 0 0 0,0-1-1 0 0,9 3-266 0 0,90 50 696 0 0,-83-48-600 0 0,0 1-1 0 0,-1 2 0 0 0,-1 1 0 0 0,0 1 0 0 0,-2 1 0 0 0,5 6-95 0 0,-30-24 7 0 0,1-1 0 0 0,-1 1 0 0 0,0 0 0 0 0,0-1 0 0 0,0 1 1 0 0,0 0-1 0 0,0 0 0 0 0,0 1 0 0 0,-1-1 0 0 0,0 0 0 0 0,0 1 0 0 0,0-1 0 0 0,0 0 0 0 0,0 1 0 0 0,0-1 0 0 0,-1 1 0 0 0,0-1 0 0 0,0 1 1 0 0,0-1-1 0 0,0 1 0 0 0,0-1 0 0 0,-1 1 0 0 0,1-1 0 0 0,-1 1 0 0 0,0-1 0 0 0,0 1 0 0 0,-1-1 0 0 0,1 0 0 0 0,-1 0 0 0 0,1 1 0 0 0,-1-1 0 0 0,0 0 1 0 0,-1 1-8 0 0,-22 17 87 0 0,0-1 0 0 0,-1-1 1 0 0,-1-2-1 0 0,-1 0 0 0 0,-26 11-87 0 0,-31 18 90 0 0,57-30-53 0 0,15-9-21 0 0,-1 1 1 0 0,1 0-1 0 0,0 0 0 0 0,1 1 1 0 0,0 1-1 0 0,1 0 1 0 0,0 1-1 0 0,0 0 0 0 0,-3 5-16 0 0,6 21-665 0 0,8-36 255 0 0,0-1-295 0 0,0 0-443 0 0,0 0-795 0 0,0 0-1925 0 0,0-1-4371 0 0,0-2-4237 0 0</inkml:trace>
</inkml:ink>
</file>

<file path=ppt/ink/ink25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6:35.8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1 152 464 0 0,'0'0'2238'0'0,"0"0"113"0"0,0 0 134 0 0,0 0-16 0 0,0 0-212 0 0,0 0-275 0 0,0 0-366 0 0,0 0-406 0 0,0 0-259 0 0,0 0-201 0 0,0 0-98 0 0,0 0-31 0 0,0 0-29 0 0,4-11 1345 0 0,76 12 1337 0 0,76-2-1302 0 0,87-17-940 0 0,-216 16-957 0 0,-27 3-52 0 0,1 0-1 0 0,0-1 1 0 0,-1 1 0 0 0,1-1-1 0 0,0 1 1 0 0,-1-1 0 0 0,1 0-1 0 0,0 1 1 0 0,0-1 0 0 0,0 0-1 0 0,-1 1 1 0 0,1-1 0 0 0,0 0-1 0 0,0 0 1 0 0,0 0 0 0 0,0 0-1 0 0,0 0 1 0 0,-1 0 0 0 0,1 0-1 0 0,0 0 1 0 0,0 0 0 0 0,0 0-1 0 0,0-1 1 0 0,0 1 0 0 0,-1 0-1 0 0,1 0 1 0 0,0-1 0 0 0,0 1-1 0 0,-1-1 1 0 0,1 1-1 0 0,0 0 1 0 0,0-1 0 0 0,-1 0-1 0 0,1 1 1 0 0,0-1 0 0 0,-1 1-1 0 0,1-1 1 0 0,-1 0 0 0 0,1 1-1 0 0,-1-1 1 0 0,1 0 0 0 0,-1 0-1 0 0,0 1 1 0 0,1-1 0 0 0,-1 0-1 0 0,0 0 1 0 0,1 0 0 0 0,-1 0-23 0 0,-38-33 153 0 0,-15-17-146 0 0,26 26-587 0 0,27 25 208 0 0,0 0-210 0 0,3 5-1412 0 0,12 13-2065 0 0,-4-5-4774 0 0,-5-5-3579 0 0</inkml:trace>
</inkml:ink>
</file>

<file path=ppt/ink/ink25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6:38.7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0 0 0,'0'0'940'0'0,"0"0"831"0"0,0 0 251 0 0,0 0-59 0 0,0 0-136 0 0,0 0-137 0 0,0 0-124 0 0,0 0-97 0 0,0 0-69 0 0,0 0-61 0 0,0 0-58 0 0,0 0-86 0 0,0 2-684 0 0,4 15 10124 0 0,89-6-9648 0 0,66-22-372 0 0,-125 8 399 0 0,-13 1-3502 0 0,-16 0-8145 0 0,-5 5 1443 0 0</inkml:trace>
</inkml:ink>
</file>

<file path=ppt/ink/ink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18:01.2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77 7770 0 0,'0'0'3780'0'0,"0"0"-1662"0"0,0 0-583 0 0,0 0-2 0 0,0 0 47 0 0,0 0-61 0 0,0 0-235 0 0,0 0-337 0 0,0 0-297 0 0,0 0-184 0 0,0 0-20 0 0,0 0 38 0 0,0 0 60 0 0,6-1 47 0 0,185-26 2732 0 0,43-21-2061 0 0,-159 48-2883 0 0,-95 16-2766 0 0,10-4-4183 0 0,6-8-3227 0 0</inkml:trace>
</inkml:ink>
</file>

<file path=ppt/ink/ink2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4:47.1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 1 19836 0 0,'0'0'1251'0'0,"0"0"-284"0"0,0 0 51 0 0,0 0 113 0 0,0 0-94 0 0,0 0-254 0 0,0 0-306 0 0,0 0-229 0 0,0 0-85 0 0,0 0-51 0 0,0 0-65 0 0,0 0-19 0 0,0 0-22 0 0,-3 31-27 0 0,-9 96-26 0 0,11-118-461 0 0,-1 24 866 0 0,2-32-3755 0 0,0 4-4049 0 0,0-5-4636 0 0</inkml:trace>
</inkml:ink>
</file>

<file path=ppt/ink/ink26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6:39.0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12419 0 0,'0'0'2464'0'0,"0"0"-893"0"0,0 0-429 0 0,0 0 71 0 0,0 0 176 0 0,0 0 12 0 0,0 0-175 0 0,0 0-315 0 0,0 0-262 0 0,0 0-131 0 0,0 0-53 0 0,0 0-17 0 0,0 0 44 0 0,2 4 34 0 0,4 0-359 0 0,0-1 0 0 0,0 1 0 0 0,0-1-1 0 0,0 0 1 0 0,0 0 0 0 0,1 0 0 0 0,-1-1 0 0 0,1 0 0 0 0,-1-1 0 0 0,1 1 0 0 0,0-1 0 0 0,0 0 0 0 0,0-1 0 0 0,0 0 0 0 0,0 0 0 0 0,0 0 0 0 0,-1-1 0 0 0,1 0-1 0 0,5-2-166 0 0,21 2 304 0 0,80-6 211 0 0,-120 3-2309 0 0,4 5 1193 0 0,-6 2-4738 0 0,2 0-6661 0 0</inkml:trace>
</inkml:ink>
</file>

<file path=ppt/ink/ink26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6:34.5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0 291 1128 0 0,'0'0'1802'0'0,"0"0"-343"0"0,0 0-3 0 0,0 0 345 0 0,0 0 375 0 0,0 0 177 0 0,0 0-178 0 0,0 0-379 0 0,0 0-382 0 0,0 0-309 0 0,0 0-203 0 0,3-6-98 0 0,10-18-56 0 0,-10 17-37 0 0,-3 7-36 0 0,0 0-40 0 0,0 0-82 0 0,0 0-57 0 0,4 23 2054 0 0,40 101-1554 0 0,44 281 3 0 0,-74-368-728 0 0,-13-37-184 0 0,-1 0 27 0 0,177-570 626 0 0,-163 449-704 0 0,-25 121-449 0 0,2 64-2278 0 0,9-37-3651 0 0,0-16-5984 0 0</inkml:trace>
  <inkml:trace contextRef="#ctx0" brushRef="#br0" timeOffset="481.811">505 777 5393 0 0,'0'0'1606'0'0,"0"0"-429"0"0,0 0-51 0 0,0 0 282 0 0,0 0 241 0 0,0 0 18 0 0,0 0-215 0 0,0 0-296 0 0,0 0-238 0 0,0 0-129 0 0,0 0-37 0 0,0 0 42 0 0,0 0 57 0 0,7-7 30 0 0,24-20-1 0 0,-23 21-19 0 0,-29 12 2034 0 0,8 2-2540 0 0,6-5-252 0 0,-1 1 0 0 0,0-1 0 0 0,1 1 0 0 0,0 1 0 0 0,0-1 0 0 0,0 1-1 0 0,0 0 1 0 0,1 1 0 0 0,0 0 0 0 0,0 0 0 0 0,0 0 0 0 0,1 0 0 0 0,0 1 0 0 0,0 0 0 0 0,1 0 0 0 0,0 1-1 0 0,0-1 1 0 0,1 1 0 0 0,0 0 0 0 0,0-1 0 0 0,0 1 0 0 0,1 1 0 0 0,0 0-103 0 0,2-6 12 0 0,-1-1 1 0 0,1 1-1 0 0,0 0 0 0 0,0-1 0 0 0,0 1 1 0 0,0-1-1 0 0,0 1 0 0 0,0 0 1 0 0,1-1-1 0 0,-1 1 0 0 0,1-1 1 0 0,0 1-1 0 0,0-1 0 0 0,0 1 1 0 0,0-1-1 0 0,0 0 0 0 0,0 0 1 0 0,1 1-1 0 0,-1-1 0 0 0,1 0 1 0 0,0 0-1 0 0,-1 0 0 0 0,1 0 1 0 0,0-1-1 0 0,0 1 0 0 0,0 0 1 0 0,0-1-1 0 0,1 0 0 0 0,-1 1 1 0 0,0-1-1 0 0,1 0 0 0 0,-1 0 1 0 0,0 0-1 0 0,1 0 0 0 0,-1-1 1 0 0,1 1-1 0 0,0-1-12 0 0,6 2 24 0 0,0-1 0 0 0,0 0 1 0 0,0 0-1 0 0,-1-1 0 0 0,1 0 0 0 0,0-1 0 0 0,0 0 1 0 0,0 0-1 0 0,0-1 0 0 0,0 0 0 0 0,-1-1 0 0 0,1 0 1 0 0,-1 0-1 0 0,0 0 0 0 0,0-1 0 0 0,0-1 0 0 0,0 1 1 0 0,-1-1-1 0 0,0-1 0 0 0,1 0-24 0 0,-4-19-3434 0 0,-5 17-2605 0 0,1 4-6299 0 0</inkml:trace>
  <inkml:trace contextRef="#ctx0" brushRef="#br0" timeOffset="1914.989">1035 240 4753 0 0,'0'0'2626'0'0,"0"0"-530"0"0,0 0-194 0 0,0 0 81 0 0,0 0 46 0 0,0 0-162 0 0,0 0-298 0 0,0 0-334 0 0,0 0-283 0 0,0 0-186 0 0,0 0-83 0 0,0 0-51 0 0,0 0-40 0 0,0 5-22 0 0,-4 10-338 0 0,0 1 0 0 0,0-1 0 0 0,-2 1 0 0 0,0-1 0 0 0,-1-1 0 0 0,0 1 0 0 0,-1-1 0 0 0,-1-1 1 0 0,0 1-1 0 0,0-2 0 0 0,-3 2-232 0 0,-12 21 162 0 0,-7 7 19 0 0,-3 0 1 0 0,-1-3 0 0 0,-2 0 0 0 0,-19 13-182 0 0,55-52 1 0 0,0 1 0 0 0,0-1 0 0 0,0 1 0 0 0,0-1 0 0 0,0 1 0 0 0,0 0 1 0 0,0 0-1 0 0,0-1 0 0 0,0 1 0 0 0,0 0 0 0 0,0 0 0 0 0,1 0 0 0 0,-1 0 0 0 0,0 0 1 0 0,1 0-1 0 0,-1 0 0 0 0,1 0 0 0 0,-1 0 0 0 0,1 0 0 0 0,-1 0 0 0 0,1 0 1 0 0,0 1-1 0 0,-1-1 0 0 0,1 0 0 0 0,0 0 0 0 0,0 0 0 0 0,0 1 0 0 0,0-1 0 0 0,0 0 1 0 0,0 0-1 0 0,0 0 0 0 0,1 1 0 0 0,-1-1 0 0 0,0 0 0 0 0,1 0 0 0 0,-1 0 1 0 0,0 0-1 0 0,1 0 0 0 0,0 0 0 0 0,-1 0 0 0 0,1 0 0 0 0,0 0 0 0 0,-1 0 1 0 0,1 0-1 0 0,0 0 0 0 0,0 0 0 0 0,0 0-1 0 0,28 3 73 0 0,1-2-1 0 0,-1-1 1 0 0,1-1-1 0 0,0-2 1 0 0,16-3-73 0 0,68-2 29 0 0,23 15 80 0 0,-127-4-237 0 0,-10-4 148 0 0,0-1 0 0 0,0 1 0 0 0,0 0 0 0 0,0 0 0 0 0,-1-1 0 0 0,1 1 0 0 0,0 0 0 0 0,0-1 0 0 0,0 1-1 0 0,0 0 1 0 0,0-1 0 0 0,0 1 0 0 0,0 0 0 0 0,0-1 0 0 0,0 1 0 0 0,0 0 0 0 0,0 0 0 0 0,1-1 0 0 0,-1 1-1 0 0,0 0 1 0 0,0-1 0 0 0,0 1 0 0 0,0 0 0 0 0,0 0 0 0 0,1-1 0 0 0,-1 1 0 0 0,0 0 0 0 0,0 0 0 0 0,0-1-1 0 0,1 1 1 0 0,-1 0 0 0 0,0 0 0 0 0,0 0 0 0 0,1-1 0 0 0,-1 1 0 0 0,0 0 0 0 0,0 0 0 0 0,1 0 0 0 0,-1 0-1 0 0,0 0 1 0 0,1 0 0 0 0,-1-1 0 0 0,0 1 0 0 0,0 0 0 0 0,1 0 0 0 0,-1 0 0 0 0,0 0 0 0 0,1 0-1 0 0,-1 0 1 0 0,0 0 0 0 0,1 0 0 0 0,-1 1 0 0 0,0-1 0 0 0,1 0 0 0 0,-1 0 0 0 0,0 0 0 0 0,0 0 0 0 0,1 0-1 0 0,-1 0 1 0 0,0 0 0 0 0,0 1 0 0 0,1-1 0 0 0,-1 0 0 0 0,0 0-20 0 0,-77-184 412 0 0,-22-61-357 0 0,84 175-605 0 0,15 69 261 0 0,31 8-3971 0 0,-19-1-1990 0 0,-7-4 2721 0 0,2 2-8776 0 0</inkml:trace>
  <inkml:trace contextRef="#ctx0" brushRef="#br0" timeOffset="2445.55">1639 0 14859 0 0,'0'0'1718'0'0,"0"0"-397"0"0,0 0-80 0 0,0 0 83 0 0,0 0-14 0 0,0 0-127 0 0,0 0-297 0 0,0 0-280 0 0,0 0-143 0 0,0 0-51 0 0,0 0-27 0 0,0 0-39 0 0,0 0-21 0 0,-10 27-46 0 0,-32 86-33 0 0,-56 142 617 0 0,92-238-842 0 0,1 0-1 0 0,1 1 1 0 0,0-1-1 0 0,2 1 1 0 0,0 0-1 0 0,1 0 1 0 0,0 0-1 0 0,3 16-20 0 0,0-30 22 0 0,0-1-1 0 0,1 1 1 0 0,0-1 0 0 0,-1 0-1 0 0,1 0 1 0 0,0 0-1 0 0,1 0 1 0 0,-1-1 0 0 0,0 1-1 0 0,1-1 1 0 0,0 0-1 0 0,-1 0 1 0 0,1 0-1 0 0,0 0 1 0 0,0-1 0 0 0,0 0-1 0 0,0 0 1 0 0,0 0-1 0 0,0 0 1 0 0,0 0 0 0 0,0-1-1 0 0,1 0 1 0 0,-1 0-1 0 0,0 0 1 0 0,0 0 0 0 0,0-1-1 0 0,3 0-21 0 0,98 1 446 0 0,-77-7-498 0 0,-5-19-2651 0 0,-24 13-2150 0 0,-5 2-4296 0 0,2 9-2478 0 0</inkml:trace>
  <inkml:trace contextRef="#ctx0" brushRef="#br0" timeOffset="2697.429">1278 273 6993 0 0,'0'0'3487'0'0,"0"0"-980"0"0,0 0-404 0 0,0 0-88 0 0,0 0-105 0 0,0 0-282 0 0,0 0-346 0 0,0 0-358 0 0,0 0-248 0 0,0 0-88 0 0,0 0-58 0 0,0 0-32 0 0,0 0-42 0 0,14-4-53 0 0,114-21 468 0 0,57 27-712 0 0,-106 10-5368 0 0,-64-9-2605 0 0,-4-2-4825 0 0</inkml:trace>
</inkml:ink>
</file>

<file path=ppt/ink/ink26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6:40.5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9 100 4801 0 0,'0'0'2281'0'0,"0"0"-482"0"0,0 0-224 0 0,0 0 85 0 0,0 0 148 0 0,0 0-26 0 0,0 0-208 0 0,0 0-367 0 0,0 0-350 0 0,0 0-234 0 0,0 0-162 0 0,0 0-73 0 0,0 16 929 0 0,-6 428 1593 0 0,6-329-2562 0 0,6-128 2146 0 0,-14-204-1976 0 0,15 157-488 0 0,3 1 0 0 0,3 0 0 0 0,2 1 0 0 0,2 1 0 0 0,20-41-30 0 0,-37 95 1 0 0,0 1 0 0 0,1-1 0 0 0,-1 1 0 0 0,1-1 0 0 0,0 1 0 0 0,0 0 0 0 0,0-1-1 0 0,0 1 1 0 0,0 0 0 0 0,0 0 0 0 0,1 0 0 0 0,-1 0 0 0 0,1 0 0 0 0,-1 0 0 0 0,1 0 0 0 0,0 0 0 0 0,0 1 0 0 0,0-1 0 0 0,0 0 0 0 0,0 1 0 0 0,0 0 0 0 0,0 0 0 0 0,0-1 0 0 0,1 1 0 0 0,-1 1 0 0 0,0-1 0 0 0,1 0 0 0 0,-1 0 0 0 0,1 1 0 0 0,-1-1 0 0 0,1 1 0 0 0,-1 0 0 0 0,1 0 0 0 0,-1 0-1 0 0,1 0 1 0 0,-1 0-1 0 0,8 10 2 0 0,-1 0 0 0 0,0 0 0 0 0,0 1-1 0 0,-1 0 1 0 0,-1 0 0 0 0,0 1 0 0 0,-1-1-1 0 0,0 2 1 0 0,0-1 0 0 0,-1 1 0 0 0,-1 0-1 0 0,0 0 1 0 0,-1 2-2 0 0,16 40-2087 0 0,-15-47-678 0 0,-1-5 122 0 0,-1 1-4580 0 0,-2 0-5181 0 0</inkml:trace>
  <inkml:trace contextRef="#ctx0" brushRef="#br0" timeOffset="423.484">438 579 8290 0 0,'0'0'2116'0'0,"0"0"-339"0"0,0 0-98 0 0,0 0-10 0 0,0 0-82 0 0,0 0-149 0 0,0 0-251 0 0,0 0-230 0 0,0 0-188 0 0,0 0-139 0 0,0 0-68 0 0,0 0-42 0 0,0 0-15 0 0,-20 8-39 0 0,-63 29-69 0 0,80-37-356 0 0,1 1 0 0 0,-1 0 0 0 0,0 0 0 0 0,1 0 0 0 0,-1 1 0 0 0,1-1 0 0 0,0 1 0 0 0,-1-1 0 0 0,1 1 0 0 0,0 0 0 0 0,0 0 0 0 0,0 0 0 0 0,0 0 0 0 0,0 0 0 0 0,0 0 0 0 0,1 0 0 0 0,-1 1 0 0 0,1-1 0 0 0,0 1 0 0 0,-1-1 0 0 0,1 2-41 0 0,-4 7 185 0 0,4-8-152 0 0,-1-1 1 0 0,1 1-1 0 0,0-1 1 0 0,0 1-1 0 0,0-1 1 0 0,0 1-1 0 0,1 0 1 0 0,-1-1 0 0 0,1 1-1 0 0,-1 0 1 0 0,1 0-1 0 0,0 0 1 0 0,0-1-1 0 0,0 1 1 0 0,0 0-1 0 0,1 0 1 0 0,-1 0-1 0 0,1-1 1 0 0,0 1-1 0 0,0 0 1 0 0,0-1-1 0 0,0 1 1 0 0,0-1-1 0 0,0 1 1 0 0,1-1-1 0 0,-1 1 1 0 0,1-1 0 0 0,0 0-1 0 0,-1 0 1 0 0,1 0-1 0 0,0 0 1 0 0,0 0-1 0 0,1 0 1 0 0,-1-1-1 0 0,0 1 1 0 0,0-1-1 0 0,1 1 1 0 0,-1-1-1 0 0,1 0 1 0 0,0 0-1 0 0,-1 0 1 0 0,1 0-1 0 0,0 0 1 0 0,-1-1-1 0 0,1 1 1 0 0,0-1 0 0 0,0 0-1 0 0,-1 0 1 0 0,1 0-1 0 0,2 0-33 0 0,17 0 165 0 0,-13 1-191 0 0,-1 0 0 0 0,0 0 0 0 0,0-1 0 0 0,0-1 0 0 0,1 0 0 0 0,-1 0 0 0 0,0 0-1 0 0,0-1 1 0 0,0 0 0 0 0,0 0 0 0 0,-1-1 0 0 0,1 0 0 0 0,-1-1 0 0 0,1 0-1 0 0,0-1 27 0 0,8-14-2074 0 0,-10 5-6090 0 0,-5 7-3929 0 0</inkml:trace>
</inkml:ink>
</file>

<file path=ppt/ink/ink26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6:42.5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3 340 568 0 0,'0'0'1298'0'0,"0"0"118"0"0,0 0 278 0 0,0 0 357 0 0,0 0 288 0 0,0 0-8 0 0,0 0-278 0 0,0 0-445 0 0,0 0-474 0 0,0 0-337 0 0,0 0-173 0 0,0 0-74 0 0,0 0-45 0 0,-2 1-65 0 0,125-2 4517 0 0,356-3-2312 0 0,-448 8-2523 0 0,-30-4-96 0 0,-1 0 2 0 0,0 0 25 0 0,0 0 43 0 0,0 0 15 0 0,0 0 6 0 0,0 0 18 0 0,0 0-11 0 0,0 0-3 0 0,0 0 2 0 0,0 0-22 0 0,0 0-27 0 0,0 0 2 0 0,0 0-6 0 0,0 0-4 0 0,0 0 19 0 0,0 0-10 0 0,0 0-10 0 0,0 0-1 0 0,0 0 1 0 0,0 0-2 0 0,0 0-27 0 0,0 0 6 0 0,0 0-10 0 0,0 0-2 0 0,0 0 37 0 0,0 0-24 0 0,0 0-3 0 0,0 0 1 0 0,-10-15 34 0 0,-95-98-159 0 0,82 86-51 0 0,-3-4-494 0 0,12 8-7304 0 0,13 22-4112 0 0</inkml:trace>
  <inkml:trace contextRef="#ctx0" brushRef="#br0" timeOffset="779.15">217 20 0 0 0,'0'0'991'0'0,"0"0"146"0"0,0 0 164 0 0,0 0 196 0 0,0 0 144 0 0,0 0-41 0 0,0 0-154 0 0,0 0-206 0 0,0 0-164 0 0,0 0-73 0 0,0 0-49 0 0,0 0-82 0 0,0 0-124 0 0,-4 0-141 0 0,1 0-473 0 0,1 0-1 0 0,-1 1 1 0 0,1-1 0 0 0,0 1 0 0 0,-1 0-1 0 0,1 0 1 0 0,0 0 0 0 0,0 0 0 0 0,0 0 0 0 0,-1 0-1 0 0,1 1 1 0 0,0-1 0 0 0,0 1 0 0 0,1-1-1 0 0,-1 1 1 0 0,0 0 0 0 0,1 0 0 0 0,-1 0-1 0 0,1-1 1 0 0,-1 2 0 0 0,1-1 0 0 0,0 0 0 0 0,0 0-1 0 0,0 0 1 0 0,0 0 0 0 0,0 2-134 0 0,-1-1 64 0 0,1-1 0 0 0,0 0 0 0 0,0 0-1 0 0,0 1 1 0 0,1-1 0 0 0,-1 1 0 0 0,1-1 0 0 0,-1 1 0 0 0,1-1 0 0 0,0 1 0 0 0,0-1 0 0 0,0 1 0 0 0,0-1-1 0 0,0 1 1 0 0,1-1 0 0 0,-1 1 0 0 0,1-1 0 0 0,-1 1 0 0 0,1-1 0 0 0,0 1 0 0 0,0-1 0 0 0,0 0 0 0 0,1 0 0 0 0,-1 1-1 0 0,0-1 1 0 0,1 0 0 0 0,-1 0 0 0 0,1 0 0 0 0,0-1 0 0 0,0 1 0 0 0,0 0 0 0 0,-1-1 0 0 0,2 1 0 0 0,-1-1-1 0 0,0 1 1 0 0,1-1-64 0 0,0 1 87 0 0,0-1 0 0 0,0 0-1 0 0,1 0 1 0 0,-1 0 0 0 0,0-1-1 0 0,0 1 1 0 0,1-1 0 0 0,-1 0-1 0 0,1 0 1 0 0,-1 0 0 0 0,0 0-1 0 0,1-1 1 0 0,-1 1 0 0 0,0-1-1 0 0,1 0 1 0 0,-1 0 0 0 0,0 0-1 0 0,0 0 1 0 0,0-1-1 0 0,0 1 1 0 0,0-1 0 0 0,0 1-1 0 0,0-1 1 0 0,-1 0 0 0 0,1-1-1 0 0,0 1 1 0 0,-1 0 0 0 0,0-1-1 0 0,0 1 1 0 0,0-1 0 0 0,0 0-1 0 0,0 1 1 0 0,0-1 0 0 0,0 0-1 0 0,-1 0 1 0 0,0 0 0 0 0,1-1-1 0 0,-1 1 1 0 0,-1 0 0 0 0,1 0-1 0 0,0-1 1 0 0,-1 1 0 0 0,1 0-1 0 0,-1-1 1 0 0,0 1 0 0 0,0 0-1 0 0,-1-4-86 0 0,1 4-1 0 0,-1 1 1 0 0,1-1-1 0 0,-1 0 0 0 0,0 0 0 0 0,0 1 0 0 0,0-1 0 0 0,0 0 0 0 0,0 1 0 0 0,0-1 1 0 0,-1 1-1 0 0,0-1 0 0 0,1 1 0 0 0,-1 0 0 0 0,0 0 0 0 0,0 0 0 0 0,0 0 1 0 0,0 0-1 0 0,0 0 0 0 0,-1 0 0 0 0,1 1 0 0 0,0-1 0 0 0,-1 1 0 0 0,0 0 1 0 0,1 0-1 0 0,-1-1 0 0 0,0 2 0 0 0,1-1 0 0 0,-1 0 0 0 0,0 1 0 0 0,0-1 1 0 0,0 1-1 0 0,1 0 0 0 0,-1 0 0 0 0,0 0 0 0 0,0 0 0 0 0,0 0 0 0 0,0 1 1 0 0,1-1-1 0 0,-1 1 0 0 0,0 0 0 0 0,0 0 0 0 0,-1 0 1 0 0,0 2-8 0 0,-1-1 1 0 0,1 1-1 0 0,0 0 0 0 0,0 0 0 0 0,0 1 0 0 0,1-1 0 0 0,-1 1 1 0 0,1 0-1 0 0,0 0 0 0 0,0 0 0 0 0,0 0 0 0 0,0 0 0 0 0,1 1 1 0 0,-1-1-1 0 0,1 1 0 0 0,0-1 0 0 0,1 1 0 0 0,-1 0 0 0 0,1 0 1 0 0,0 0-1 0 0,0 0 0 0 0,1 0 0 0 0,-1 0 8 0 0,2-3 25 0 0,0-1 0 0 0,0 0-1 0 0,0 0 1 0 0,0 0 0 0 0,0 0 0 0 0,0 0-1 0 0,0 0 1 0 0,0 0 0 0 0,0 0-1 0 0,1 0 1 0 0,-1-1 0 0 0,0 1 0 0 0,1 0-1 0 0,-1-1 1 0 0,0 1 0 0 0,1-1 0 0 0,-1 0-1 0 0,0 1 1 0 0,1-1 0 0 0,-1 0-1 0 0,1 0 1 0 0,-1 0 0 0 0,1 0 0 0 0,-1 0-1 0 0,1 0 1 0 0,-1 0 0 0 0,0 0 0 0 0,1-1-1 0 0,-1 1 1 0 0,1-1 0 0 0,-1 1 0 0 0,0-1-1 0 0,1 1 1 0 0,-1-1 0 0 0,1 0-25 0 0,5-4 176 0 0,-4 4-129 0 0,0-1 1 0 0,0 1-1 0 0,-1-1 1 0 0,1 1-1 0 0,-1-1 1 0 0,1 0-1 0 0,-1 0 1 0 0,0 0-1 0 0,0 0 1 0 0,0 0-1 0 0,0-1 1 0 0,0 1-1 0 0,0-1 1 0 0,-1 1-1 0 0,1-1 1 0 0,-1 0-1 0 0,1 1 1 0 0,-1-1-1 0 0,0 0 1 0 0,0 0-1 0 0,-1 0 1 0 0,1 0-1 0 0,0 0 1 0 0,-1-2-48 0 0,0 4 39 0 0,0 1-26 0 0,0 0-41 0 0,0 0-31 0 0,-9 19-1593 0 0,4-5-125 0 0,4-3-5677 0 0,1-3-4741 0 0</inkml:trace>
</inkml:ink>
</file>

<file path=ppt/ink/ink26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6:46.5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11 336 1400 0 0,'0'0'2142'0'0,"0"0"-242"0"0,0 0-54 0 0,0 0 149 0 0,0 0 139 0 0,0 0-111 0 0,0 0-256 0 0,0 0-346 0 0,0 0-361 0 0,0 0-271 0 0,0 0-182 0 0,-11-4 1317 0 0,102 26 3596 0 0,91-25-3351 0 0,19-31-1088 0 0,-160 31-937 0 0,-44 0-1467 0 0,-10 6-7509 0 0,9 3 1728 0 0,0-1-4815 0 0</inkml:trace>
  <inkml:trace contextRef="#ctx0" brushRef="#br0" timeOffset="312.984">40 608 4417 0 0,'0'0'3270'0'0,"0"0"-755"0"0,0 0-334 0 0,0 0-40 0 0,0 0-108 0 0,0 0-299 0 0,0 0-375 0 0,0 0-343 0 0,0 0-257 0 0,0 0-169 0 0,0 0-88 0 0,0 0-51 0 0,-4 3 531 0 0,49-2 1411 0 0,113-16-129 0 0,-58 8-1855 0 0,-6-1-249 0 0,-45 1-1091 0 0,-49 4-2299 0 0,0-3-3445 0 0,0 4 2573 0 0,0-2-7904 0 0</inkml:trace>
  <inkml:trace contextRef="#ctx0" brushRef="#br0" timeOffset="1365.17">280 1 4033 0 0,'0'0'2614'0'0,"0"0"-579"0"0,0 0-235 0 0,0 0-21 0 0,0 0 10 0 0,0 0-54 0 0,0 0-244 0 0,0 0-247 0 0,0 0-208 0 0,0 0-169 0 0,0 0-192 0 0,0 0-122 0 0,0 0-70 0 0,-16 3-67 0 0,-45 11-10 0 0,60-14-371 0 0,0 1 0 0 0,0-1 0 0 0,0 1 1 0 0,0-1-1 0 0,0 1 0 0 0,0 0 0 0 0,0-1 0 0 0,0 1 1 0 0,0 0-1 0 0,0 0 0 0 0,0 0 0 0 0,1-1 1 0 0,-1 1-1 0 0,0 0 0 0 0,1 0 0 0 0,-1 0 1 0 0,0 0-1 0 0,1 0 0 0 0,-1 1 0 0 0,1-1 0 0 0,0 0 1 0 0,-1 0-1 0 0,1 0 0 0 0,0 0 0 0 0,0 0 1 0 0,0 1-1 0 0,0-1 0 0 0,0 0 0 0 0,0 0 1 0 0,0 0-1 0 0,0 0 0 0 0,0 1 0 0 0,0-1 1 0 0,1 0-1 0 0,-1 0 0 0 0,0 0 0 0 0,1 1-35 0 0,0 3 181 0 0,2 1-25 0 0,0 0 1 0 0,1 0-1 0 0,0 0 1 0 0,0 0 0 0 0,0-1-1 0 0,1 1 1 0 0,0-1-1 0 0,0 0 1 0 0,0-1-1 0 0,0 1 1 0 0,1-1-1 0 0,0 0 1 0 0,0 0-1 0 0,0-1 1 0 0,0 0-1 0 0,1 0 1 0 0,-1 0-1 0 0,1-1 1 0 0,-1 0-1 0 0,4 0-156 0 0,2 3 149 0 0,188 72 1206 0 0,-173-64-1298 0 0,0 0 0 0 0,0 2 0 0 0,-2 2 0 0 0,0 0 0 0 0,-1 1 0 0 0,6 7-57 0 0,-23-19 31 0 0,-4-4-24 0 0,-1 0 0 0 0,1 0 0 0 0,0 1-1 0 0,-1-1 1 0 0,0 0 0 0 0,1 1 0 0 0,-1 0 0 0 0,0 0-1 0 0,-1-1 1 0 0,1 1 0 0 0,0 0 0 0 0,-1 0 0 0 0,0 1 0 0 0,1-1-1 0 0,-1 0 1 0 0,0 0 0 0 0,-1 0 0 0 0,1 1 0 0 0,-1-1-1 0 0,1 1 1 0 0,-1 0-7 0 0,0-4 36 0 0,0 0-14 0 0,0 0 8 0 0,0 0 20 0 0,0 0-41 0 0,0 0 32 0 0,0 0 19 0 0,-69 51 422 0 0,-2 5-341 0 0,-97 110 102 0 0,56-59-32 0 0,100-89-86 0 0,11-18-108 0 0,-6 1 549 0 0,-60 50-441 0 0,60-51-386 0 0,7 0 129 0 0,0-12-4224 0 0,0 5-5355 0 0,0 4-2808 0 0</inkml:trace>
</inkml:ink>
</file>

<file path=ppt/ink/ink26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6:53.7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174 8 0 0 0,'0'0'816'0'0,"0"0"1391"0"0,0 0 258 0 0,0 0-150 0 0,0 0-196 0 0,0 0-237 0 0,0 0-142 0 0,0 0-178 0 0,0 0-166 0 0,0 0-172 0 0,0 0-167 0 0,0 0-137 0 0,0 0-131 0 0,1-3-132 0 0,1-2 1889 0 0,-9 25-1078 0 0,-117 196-404 0 0,78-121-799 0 0,46-93-253 0 0,0-1-1 0 0,0 1 0 0 0,0 0 1 0 0,0-1-1 0 0,1 1 1 0 0,-1-1-1 0 0,0 1 0 0 0,1-1 1 0 0,-1 1-1 0 0,1-1 0 0 0,-1 1 1 0 0,1-1-1 0 0,0 1 1 0 0,0-1-1 0 0,-1 0 0 0 0,1 0 1 0 0,0 1-1 0 0,0-1 1 0 0,0 0-1 0 0,1 0 0 0 0,-1 0 1 0 0,0 0-1 0 0,0 0 0 0 0,0 0 1 0 0,1 0-1 0 0,-1 0 1 0 0,1-1-1 0 0,-1 1 0 0 0,1 0 1 0 0,-1-1-1 0 0,1 1 0 0 0,-1-1 1 0 0,1 0-1 0 0,-1 1 1 0 0,1-1-1 0 0,-1 0 0 0 0,1 0 1 0 0,-1 0-1 0 0,1 0 0 0 0,0 0 1 0 0,-1-1-1 0 0,2 1-11 0 0,74-6 480 0 0,-76 6-479 0 0,2 0-13 0 0,0 0 0 0 0,0-1 0 0 0,0 0 0 0 0,-1 1 1 0 0,1-1-1 0 0,0 0 0 0 0,0 0 0 0 0,0-1 0 0 0,-1 1 0 0 0,1-1 0 0 0,0 1 0 0 0,-1-1 0 0 0,0 0 0 0 0,1 0 0 0 0,-1 0 0 0 0,0 0 0 0 0,0 0 0 0 0,0-1 0 0 0,0 1 0 0 0,1-2 12 0 0,11-34-2657 0 0,-12 24-65 0 0,-2 3-2932 0 0,0 4-2667 0 0</inkml:trace>
</inkml:ink>
</file>

<file path=ppt/ink/ink26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6:54.1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1 148 4745 0 0,'0'0'2442'0'0,"0"0"-206"0"0,0 0-130 0 0,0 0-95 0 0,0 0-218 0 0,0 0-325 0 0,0 0-367 0 0,0 0-272 0 0,0 0-159 0 0,0 0-56 0 0,0 0 34 0 0,0 0 20 0 0,0 0-12 0 0,6-3-62 0 0,175-118 2800 0 0,-177 118-3365 0 0,-1 1 0 0 0,1-1 0 0 0,-1 1 0 0 0,1 0 0 0 0,0 0 0 0 0,0 0 0 0 0,0 1-1 0 0,0-1 1 0 0,0 1 0 0 0,0 0 0 0 0,0 0 0 0 0,1 1 0 0 0,-1-1 0 0 0,0 1 0 0 0,1 0 0 0 0,-1 0 0 0 0,3 1-29 0 0,17 39 241 0 0,35 111 314 0 0,-50-127-508 0 0,17 18-371 0 0,-19-38-519 0 0,14 4-1513 0 0,-6-5-8556 0 0,-9-3-1355 0 0</inkml:trace>
</inkml:ink>
</file>

<file path=ppt/ink/ink26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6:55.6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1 162 2865 0 0,'0'0'5562'0'0,"0"0"-2677"0"0,0 0-1050 0 0,0 0-271 0 0,0 0-146 0 0,0 0-167 0 0,0 0-228 0 0,0 0-258 0 0,0 0-245 0 0,0 0-28 0 0,0 0 50 0 0,2 6 79 0 0,120 326 4143 0 0,-97-153-4451 0 0,-11-148 354 0 0,-2-53-5 0 0,139-290-42 0 0,-109 233-591 0 0,33-92 10 0 0,-71 197-3457 0 0,-4-10-2019 0 0,0-4-6607 0 0</inkml:trace>
  <inkml:trace contextRef="#ctx0" brushRef="#br0" timeOffset="436.756">489 552 3177 0 0,'0'0'1819'0'0,"0"0"-150"0"0,0 0 138 0 0,0 0 261 0 0,0 0 45 0 0,0 0-228 0 0,0 0-329 0 0,0 0-302 0 0,0 0-198 0 0,0 0-111 0 0,0 0-78 0 0,0 0-31 0 0,0 0-19 0 0,0-4-84 0 0,-1 2-678 0 0,1 1 0 0 0,0 0-1 0 0,0 0 1 0 0,0-1 0 0 0,-1 1-1 0 0,1 0 1 0 0,0 0 0 0 0,-1 0-1 0 0,1-1 1 0 0,-1 1 0 0 0,0 0-1 0 0,1 0 1 0 0,-1 0 0 0 0,0 0-1 0 0,1 0 1 0 0,-1 0 0 0 0,0 0-1 0 0,0 1 1 0 0,0-1 0 0 0,0 0-1 0 0,0 0 1 0 0,0 1 0 0 0,0-1-1 0 0,0 0 1 0 0,0 1 0 0 0,-1-1-1 0 0,1 1 1 0 0,0 0 0 0 0,0-1 0 0 0,0 1-1 0 0,-1 0 1 0 0,1 0 0 0 0,0-1-1 0 0,0 1 1 0 0,-1 0 0 0 0,1 0-1 0 0,0 0 1 0 0,0 1 0 0 0,-1-1-1 0 0,1 0 1 0 0,0 0 0 0 0,0 1-1 0 0,0-1 1 0 0,-1 1 0 0 0,1-1-1 0 0,0 1 1 0 0,0-1 0 0 0,0 1-1 0 0,0 0 1 0 0,0 0 0 0 0,0 0-55 0 0,-4 0 49 0 0,0 1 0 0 0,0 0 0 0 0,1 1 0 0 0,-1-1 0 0 0,1 1 0 0 0,0 0 0 0 0,0 0 0 0 0,0 0 0 0 0,0 1 0 0 0,0-1 0 0 0,1 1 0 0 0,-1 0 0 0 0,1 0 0 0 0,0 0 0 0 0,0 0 0 0 0,1 1 0 0 0,-1-1 0 0 0,1 1 0 0 0,0 0 0 0 0,0-1 0 0 0,1 1 0 0 0,-1 0 1 0 0,1 0-1 0 0,0 0 0 0 0,1 0 0 0 0,-1 0 0 0 0,1 0 0 0 0,0 1 0 0 0,0-1 0 0 0,1 4-49 0 0,1-6 17 0 0,0 0-1 0 0,1 0 1 0 0,0 0 0 0 0,-1 0 0 0 0,1-1 0 0 0,0 1-1 0 0,0-1 1 0 0,0 0 0 0 0,1 0 0 0 0,-1 0 0 0 0,0 0-1 0 0,1-1 1 0 0,-1 0 0 0 0,1 1 0 0 0,0-1 0 0 0,-1 0-1 0 0,1-1 1 0 0,0 1 0 0 0,0-1 0 0 0,-1 1 0 0 0,1-1-1 0 0,0 0 1 0 0,0 0 0 0 0,0-1 0 0 0,-1 1 0 0 0,1-1-1 0 0,2 0-16 0 0,11 0-89 0 0,10-17-1412 0 0,-19 10-2235 0 0,1 2-4507 0 0,-5 5-3775 0 0</inkml:trace>
  <inkml:trace contextRef="#ctx0" brushRef="#br0" timeOffset="991.058">667 537 7690 0 0,'0'0'3678'0'0,"0"0"-1228"0"0,0 0-557 0 0,0 0-102 0 0,0 0-129 0 0,0 0-235 0 0,0 0-329 0 0,0 0-396 0 0,0 0-244 0 0,0 0-125 0 0,0 0-43 0 0,0 0-6 0 0,-3 6-46 0 0,2-3-232 0 0,-1 1 44 0 0,-1 1 0 0 0,1 0 0 0 0,0-1 0 0 0,0 1 0 0 0,1 0 0 0 0,0 0 0 0 0,0 0 0 0 0,0 0 0 0 0,0 0 0 0 0,1 1 0 0 0,-1-1-1 0 0,2 0 1 0 0,-1 0 0 0 0,0 0 0 0 0,2 4-50 0 0,0-7 64 0 0,1 0-1 0 0,0-1 0 0 0,0 0 1 0 0,0 1-1 0 0,0-1 1 0 0,1 0-1 0 0,-1-1 0 0 0,0 1 1 0 0,0 0-1 0 0,1-1 0 0 0,-1 0 1 0 0,0 0-1 0 0,0 0 1 0 0,1 0-1 0 0,-1 0 0 0 0,0-1 1 0 0,1 1-1 0 0,-1-1 0 0 0,0 0 1 0 0,0 0-1 0 0,0 0 0 0 0,0 0 1 0 0,0-1-1 0 0,0 1 1 0 0,1-2-64 0 0,116-88 877 0 0,-119 90-875 0 0,-1 1-1 0 0,1 0 1 0 0,0 0-1 0 0,-1 0 1 0 0,1-1-1 0 0,-1 1 1 0 0,1 0-1 0 0,-1 0 1 0 0,1 0-1 0 0,-1 0 1 0 0,1 0-1 0 0,0 0 1 0 0,-1 0-1 0 0,1 0 1 0 0,-1 0-1 0 0,1 0 1 0 0,-1 1-1 0 0,1-1 0 0 0,-1 0 1 0 0,1 0-1 0 0,-1 0 1 0 0,1 1-1 0 0,-1-1 1 0 0,1 0-1 0 0,-1 1 1 0 0,1-1-1 0 0,-1 0 1 0 0,1 1-1 0 0,-1-1 1 0 0,0 0-1 0 0,1 1 1 0 0,-1-1-1 0 0,1 1 1 0 0,-1-1-1 0 0,0 1 1 0 0,0-1-1 0 0,1 1 1 0 0,-1-1-1 0 0,0 1 1 0 0,0-1-1 0 0,0 1 1 0 0,0 0-1 0 0,1-1 1 0 0,-1 1-1 0 0,0-1 1 0 0,0 1-1 0 0,0-1 1 0 0,0 1-1 0 0,0-1 1 0 0,0 1-1 0 0,-1 0 1 0 0,1-1-1 0 0,0 1 1 0 0,0-1-1 0 0,0 1 1 0 0,0-1-1 0 0,-1 1 1 0 0,1-1-1 0 0,0 1 1 0 0,0-1-1 0 0,-1 1 1 0 0,1-1-1 0 0,0 1 1 0 0,-1-1-1 0 0,1 0 1 0 0,-1 1-2 0 0,1 11 43 0 0,4 15-54 0 0,-2-1 0 0 0,-1 1 1 0 0,-1 0-1 0 0,-1 0 0 0 0,-2 0 0 0 0,0 0 1 0 0,-2-1-1 0 0,-1 1 0 0 0,-1-1 1 0 0,-1-1-1 0 0,-1 1 0 0 0,-2-2 1 0 0,0 1-1 0 0,-2-1 0 0 0,0-1 1 0 0,-5 4 10 0 0,17-25-1 0 0,1 0 0 0 0,-1 0 0 0 0,0 0 0 0 0,0 0 1 0 0,-1 0-1 0 0,1 0 0 0 0,0-1 0 0 0,-1 1 0 0 0,1 0 0 0 0,-1-1 1 0 0,1 1-1 0 0,-1-1 0 0 0,0 0 0 0 0,0 0 0 0 0,0 1 0 0 0,1-1 0 0 0,-1 0 1 0 0,0 0-1 0 0,0-1 0 0 0,-1 1 0 0 0,1 0 0 0 0,0-1 0 0 0,0 1 1 0 0,0-1-1 0 0,0 0 0 0 0,0 1 0 0 0,-1-1 0 0 0,1 0 0 0 0,0-1 1 0 0,0 1-1 0 0,0 0 0 0 0,-1-1 0 0 0,1 1 0 0 0,0-1 0 0 0,0 1 1 0 0,0-1-1 0 0,0 0 0 0 0,0 0 0 0 0,0 0 0 0 0,0 0 0 0 0,0 0 0 0 0,1-1 1 0 0,-1 1-1 0 0,0 0 0 0 0,1-1 0 0 0,-1 1 0 0 0,1-1 0 0 0,-1 0 1 0 0,1 1-1 0 0,0-1 0 0 0,0 0 0 0 0,0 0 0 0 0,0 0 0 0 0,0 0 1 0 0,0 0-1 0 0,0 0 0 0 0,0-1 1 0 0,3-8-139 0 0,-1 0 1 0 0,2 1-1 0 0,-1-1 1 0 0,1 1-1 0 0,1-1 1 0 0,0 1-1 0 0,1 0 0 0 0,0 1 1 0 0,0-1-1 0 0,1 1 1 0 0,0 0-1 0 0,0 0 1 0 0,1 1-1 0 0,1 0 1 0 0,-1 0-1 0 0,9-7 139 0 0,13-17-737 0 0,-14 15-2878 0 0,-4 8-2700 0 0,-1 1-5855 0 0</inkml:trace>
  <inkml:trace contextRef="#ctx0" brushRef="#br0" timeOffset="1742.607">1114 463 1960 0 0,'0'0'2380'0'0,"0"0"-736"0"0,0 0-150 0 0,0 0 325 0 0,0 0 288 0 0,0 0-91 0 0,0 0-201 0 0,0 0-254 0 0,0 0-206 0 0,0 0-178 0 0,0 0-162 0 0,0 0-135 0 0,0 0-125 0 0,13 5-104 0 0,40 12-56 0 0,-51-16-520 0 0,0-1-1 0 0,0 1 1 0 0,-1 0 0 0 0,1-1 0 0 0,0 0 0 0 0,0 1 0 0 0,0-1 0 0 0,-1 0 0 0 0,1 0 0 0 0,0 0 0 0 0,0 0 0 0 0,0 0 0 0 0,0 0-1 0 0,0-1 1 0 0,-1 1 0 0 0,1-1 0 0 0,0 1 0 0 0,0-1 0 0 0,-1 0 0 0 0,1 0 0 0 0,0 1 0 0 0,-1-1 0 0 0,1 0 0 0 0,-1 0 0 0 0,1-1-1 0 0,-1 1 1 0 0,1-1-75 0 0,5-3 226 0 0,46-54 1197 0 0,-51 60-1411 0 0,0 0 0 0 0,0 1 0 0 0,0-1 0 0 0,0 1 0 0 0,0-1 0 0 0,-1 1 0 0 0,1 0 1 0 0,-1 0-1 0 0,1-1 0 0 0,-1 1 0 0 0,0 0 0 0 0,0 0 0 0 0,0 1 0 0 0,0-1 0 0 0,0 0 0 0 0,0 0 0 0 0,0 0 0 0 0,-1 1 0 0 0,1-1 0 0 0,-1 0 0 0 0,0 1 0 0 0,1-1 0 0 0,-1 2-12 0 0,0-4 0 0 0,13 65 49 0 0,-2 1-1 0 0,-3 0 1 0 0,-3 0-1 0 0,-3 51-48 0 0,-4-96 2 0 0,-1 1 0 0 0,-1-1 0 0 0,-1 0 0 0 0,-1 0 0 0 0,0-1 0 0 0,-2 1 0 0 0,0-1 0 0 0,-1-1-2 0 0,6-13-3 0 0,-1 1-1 0 0,1-1 1 0 0,-1-1 0 0 0,0 1-1 0 0,-1-1 1 0 0,1 1 0 0 0,-1-1-1 0 0,0 0 1 0 0,0-1 0 0 0,-1 1-1 0 0,1-1 1 0 0,-1 0 0 0 0,0-1 0 0 0,0 1-1 0 0,0-1 1 0 0,-1 0 0 0 0,1-1-1 0 0,-1 0 1 0 0,1 0 0 0 0,-1 0-1 0 0,0-1 1 0 0,0 1 0 0 0,0-2-1 0 0,0 1 1 0 0,0-1 0 0 0,0 0-1 0 0,-2-1 4 0 0,6-2 1 0 0,1 0 0 0 0,-1 0 0 0 0,0-1 0 0 0,1 1 0 0 0,0-1 0 0 0,-1 0 0 0 0,1 0-1 0 0,1 0 1 0 0,-1 0 0 0 0,1 0 0 0 0,-1 0 0 0 0,1 0 0 0 0,0 0 0 0 0,1-1 0 0 0,-1 1-1 0 0,1 0 1 0 0,0-1 0 0 0,0 1 0 0 0,0 0 0 0 0,1-1 0 0 0,-1 1 0 0 0,1 0 0 0 0,0 0-1 0 0,1-4 0 0 0,-1 5 1 0 0,2-9-9 0 0,2-1 0 0 0,-1 1 0 0 0,2 0 0 0 0,0 0 0 0 0,0 1 0 0 0,1 0 0 0 0,0 0 0 0 0,1 0 0 0 0,0 1 0 0 0,1 0 0 0 0,0 1 0 0 0,0 0 0 0 0,4-2 8 0 0,75-53-472 0 0,-55 43-4399 0 0,-29 17-407 0 0,-2 0-6422 0 0</inkml:trace>
  <inkml:trace contextRef="#ctx0" brushRef="#br0" timeOffset="2227.528">1052 169 5425 0 0,'0'0'2242'0'0,"0"0"-159"0"0,0 0-64 0 0,0 0-58 0 0,0 0-142 0 0,0 0-336 0 0,0 0-368 0 0,0 0-226 0 0,0 0-145 0 0,0 0-84 0 0,0 0-5 0 0,0 0-33 0 0,0 0-68 0 0,5-12-13 0 0,17-36-44 0 0,28-6 1709 0 0,-27 35-1571 0 0,20-17 119 0 0,-41 36-740 0 0,1 0 0 0 0,-1 1 0 0 0,0-1-1 0 0,1 1 1 0 0,-1-1 0 0 0,0 1-1 0 0,0 0 1 0 0,0-1 0 0 0,0 1 0 0 0,1 0-1 0 0,-1 1 1 0 0,0-1 0 0 0,-1 0-1 0 0,1 0 1 0 0,0 1 0 0 0,0-1-1 0 0,-1 1 1 0 0,1 0 0 0 0,0 0 0 0 0,-1-1-1 0 0,0 1 1 0 0,1 0 0 0 0,-1 0-1 0 0,0 0 1 0 0,0 0 0 0 0,0 0 0 0 0,0 1-1 0 0,-1-1 1 0 0,1 0 0 0 0,-1 0-1 0 0,1 0 1 0 0,-1 1 0 0 0,1 1-14 0 0,0-1 26 0 0,50 108 436 0 0,-44-96-793 0 0,5 9-130 0 0,0-12-9231 0 0,-10-11-2548 0 0</inkml:trace>
</inkml:ink>
</file>

<file path=ppt/ink/ink26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6:54.4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1 232 15931 0 0,'0'0'1401'0'0,"0"0"-496"0"0,0 0-6 0 0,0 0 240 0 0,0 0 108 0 0,0 0-36 0 0,0 0-198 0 0,0 0-203 0 0,0 0-158 0 0,0 0-129 0 0,35-3-104 0 0,111-10-61 0 0,-30-4 393 0 0,-4 7-277 0 0,-88 9-3679 0 0,1 1-3470 0 0,-25 0-3024 0 0</inkml:trace>
  <inkml:trace contextRef="#ctx0" brushRef="#br0" timeOffset="251.256">179 0 12323 0 0,'0'0'1600'0'0,"0"0"-278"0"0,0 0 3 0 0,0 0 176 0 0,0 0 64 0 0,0 0-111 0 0,0 0-298 0 0,0 0-285 0 0,-9 33-238 0 0,-27 101-179 0 0,25-43 409 0 0,7 41-570 0 0,14-117-2148 0 0,2-11-5255 0 0,-10-3 3627 0 0,3 2-8709 0 0</inkml:trace>
</inkml:ink>
</file>

<file path=ppt/ink/ink26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6:50.3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242 490 2777 0 0,'0'0'1844'0'0,"0"0"-109"0"0,0 0 17 0 0,0 0 149 0 0,0 0 29 0 0,0 0-187 0 0,0 0-366 0 0,0 0-397 0 0,0 0-281 0 0,0 0-187 0 0,0 0-76 0 0,1 4 2442 0 0,41 60 443 0 0,41 151-1388 0 0,-12 2-1092 0 0,-38-146-526 0 0,-22-75 1669 0 0,23-239-1337 0 0,33-52-620 0 0,-47 185-1013 0 0,5 91-2331 0 0,-15 17-445 0 0,1 1-3307 0 0,-9 1-4540 0 0</inkml:trace>
  <inkml:trace contextRef="#ctx0" brushRef="#br0" timeOffset="535.213">856 939 4881 0 0,'0'0'2229'0'0,"0"0"-213"0"0,0 0 75 0 0,0 0 98 0 0,0 0-121 0 0,0 0-314 0 0,0 0-366 0 0,0 0-297 0 0,0 0-171 0 0,0 0-110 0 0,0 0-93 0 0,0 0-71 0 0,0 0-81 0 0,-5-7-81 0 0,-21-22-37 0 0,25 27-395 0 0,-1 1-1 0 0,0 1 1 0 0,0-1 0 0 0,0 0-1 0 0,0 0 1 0 0,-1 1 0 0 0,1-1-1 0 0,0 1 1 0 0,0 0 0 0 0,0 0 0 0 0,0 0-1 0 0,0 0 1 0 0,-1 0 0 0 0,1 0-1 0 0,0 0 1 0 0,0 1 0 0 0,0-1-1 0 0,0 1 1 0 0,0-1 0 0 0,0 1 0 0 0,0 0-1 0 0,0 0 1 0 0,0 0 0 0 0,0 0-1 0 0,0 0 1 0 0,1 0 0 0 0,-1 1 0 0 0,0-1-1 0 0,1 1 1 0 0,-1-1 0 0 0,1 1-1 0 0,-1-1 1 0 0,1 1-52 0 0,0-1 26 0 0,-5 3 26 0 0,1-1-1 0 0,0 1 1 0 0,0 0 0 0 0,0 0-1 0 0,1 1 1 0 0,-1-1-1 0 0,1 1 1 0 0,0 0 0 0 0,0 0-1 0 0,1 1 1 0 0,-1-1-1 0 0,1 1 1 0 0,0 0 0 0 0,1 0-1 0 0,0 0 1 0 0,0 0 0 0 0,0 0-1 0 0,0 0 1 0 0,1 0-1 0 0,0 1 1 0 0,1-1 0 0 0,-1 0-1 0 0,1 5-51 0 0,3-7 55 0 0,1 1 0 0 0,-1-1-1 0 0,1 0 1 0 0,0 0 0 0 0,0 0-1 0 0,0 0 1 0 0,1-1 0 0 0,0 0-1 0 0,-1 0 1 0 0,1 0 0 0 0,0 0-1 0 0,0-1 1 0 0,0 0 0 0 0,1 0-1 0 0,-1 0 1 0 0,0 0 0 0 0,1-1-1 0 0,-1 0 1 0 0,1 0 0 0 0,0-1-1 0 0,-1 0 1 0 0,1 1 0 0 0,0-2-1 0 0,-1 1 1 0 0,1-1 0 0 0,-1 0-1 0 0,6-1-54 0 0,7 1 90 0 0,-14-6-4089 0 0,3 3-2919 0 0,-5 4-4817 0 0</inkml:trace>
  <inkml:trace contextRef="#ctx0" brushRef="#br0" timeOffset="836.324">1248 958 7330 0 0,'0'0'4243'0'0,"0"0"-1870"0"0,0 0-662 0 0,0 0 53 0 0,0 0 115 0 0,0 0-60 0 0,0 0-296 0 0,0 0-412 0 0,0 0-356 0 0,0 0-246 0 0,0 0-130 0 0,0 0-64 0 0,-8 7-34 0 0,-73 67 913 0 0,8 55-823 0 0,64-118-840 0 0,4-10-3378 0 0,3-24-11452 0 0,2 19 7357 0 0</inkml:trace>
  <inkml:trace contextRef="#ctx0" brushRef="#br0" timeOffset="1169.35">1061 899 3321 0 0,'0'0'2952'0'0,"0"0"-226"0"0,0 0-211 0 0,0 0-181 0 0,0 0-308 0 0,0 0-450 0 0,0 0-421 0 0,0 0-292 0 0,0 0-188 0 0,0 0-98 0 0,0 0-62 0 0,0 0 11 0 0,0 0 135 0 0,2 3 143 0 0,61 104 4269 0 0,31 7-3756 0 0,-53-83-1160 0 0,-37-28 58 0 0,-3-3-3966 0 0,0 0-4062 0 0,-1 3-4178 0 0</inkml:trace>
  <inkml:trace contextRef="#ctx0" brushRef="#br0" timeOffset="10582.606">232 0 0 0 0,'0'0'1002'0'0,"0"0"395"0"0,0 0 152 0 0,0 0 155 0 0,0 0 200 0 0,0 0 33 0 0,0 0-122 0 0,0 0-230 0 0,0 0-299 0 0,0 0-263 0 0,0 0-123 0 0,0 0-45 0 0,0 0-35 0 0,-16 17-24 0 0,-52 54-41 0 0,13 20 849 0 0,47-70-1309 0 0,-9 29 236 0 0,2 1-1 0 0,2 1 1 0 0,2 0-1 0 0,3 0 1 0 0,-1 47-531 0 0,4-71 71 0 0,2 0 1 0 0,0 1-1 0 0,2-1 1 0 0,2 1 0 0 0,0-1-1 0 0,2 1 1 0 0,1-1-1 0 0,1 0 1 0 0,1 0-1 0 0,2-1 1 0 0,1 1 0 0 0,1-2-1 0 0,1 1 1 0 0,1-2-1 0 0,2 0 1 0 0,0 0-1 0 0,2-1 1 0 0,11 13-72 0 0,-8-19 29 0 0,1 0-1 0 0,0-1 1 0 0,2-1 0 0 0,0-1-1 0 0,0-1 1 0 0,2-1-1 0 0,-1-2 1 0 0,2 0 0 0 0,-1-1-1 0 0,2-1 1 0 0,5 0-29 0 0,131 28-1064 0 0,-6-14-3717 0 0,-105-17-3295 0 0,-14-5-3486 0 0</inkml:trace>
</inkml:ink>
</file>

<file path=ppt/ink/ink2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4:47.2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10634 0 0,'0'0'5521'0'0,"0"0"-3896"0"0,0 0-521 0 0,0 0-168 0 0,0 0-248 0 0,0 0-288 0 0,0 0-352 0 0,0 0-224 0 0,0 0-96 0 0,0 0-112 0 0,0 0-160 0 0,0 0-632 0 0,0 0-2937 0 0,0 0-8034 0 0</inkml:trace>
</inkml:ink>
</file>

<file path=ppt/ink/ink26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7:05.0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22 1608 0 0,'0'0'2690'0'0,"0"0"-425"0"0,0 0-153 0 0,0 0 1 0 0,0 0-137 0 0,0 0-304 0 0,0 0-365 0 0,0 0-325 0 0,0 0-157 0 0,0 0-36 0 0,0 0 25 0 0,0 0 21 0 0,0 1 4437 0 0,2 2-3157 0 0,185-14 292 0 0,-82 0-2227 0 0,-108 9-2654 0 0,-5 0-6070 0 0,6 2-1838 0 0</inkml:trace>
</inkml:ink>
</file>

<file path=ppt/ink/ink26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7:05.4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 13035 0 0,'0'0'1657'0'0,"0"0"-512"0"0,0 0-120 0 0,0 0 134 0 0,0 0 13 0 0,0 0-149 0 0,0 0-241 0 0,0 0-214 0 0,0 0-97 0 0,0 0-7 0 0,0 0 29 0 0,0 0 1 0 0,0 0 7 0 0,11 14 1612 0 0,1-12-1770 0 0,0 1 0 0 0,0-2-1 0 0,1 0 1 0 0,-1 0 0 0 0,0-1 0 0 0,1-1 0 0 0,-1 0 0 0 0,0 0 0 0 0,1-1 0 0 0,10-4-343 0 0,28-2 362 0 0,4 1-259 0 0,-67 4-3785 0 0,6 2-2610 0 0,4 1-5672 0 0</inkml:trace>
</inkml:ink>
</file>

<file path=ppt/ink/ink26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7:00.2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 0 3673 0 0,'0'0'2124'0'0,"0"0"-313"0"0,0 0-196 0 0,0 0 122 0 0,0 0 71 0 0,0 0-110 0 0,0 0-283 0 0,0 0-374 0 0,0 0-339 0 0,0 0-210 0 0,0 0 73 0 0,4 4 130 0 0,21 20 448 0 0,-1 1 1 0 0,-2 1-1 0 0,0 1 0 0 0,-2 0 0 0 0,7 16-1143 0 0,-12-19 128 0 0,-2 1 0 0 0,-1 1 0 0 0,-1 0 0 0 0,-1 1 0 0 0,-1-1 0 0 0,-2 2 0 0 0,0-1 0 0 0,-2 1 0 0 0,-1 0 0 0 0,0 27-128 0 0,-3-31 22 0 0,-2 0 0 0 0,0 0 0 0 0,-2 0-1 0 0,0 0 1 0 0,-2 0 0 0 0,-1-1 0 0 0,0 0 0 0 0,-2 0-1 0 0,-1-1 1 0 0,0 0 0 0 0,-2 0 0 0 0,-11 17-22 0 0,-86 102-924 0 0,49-94-9191 0 0,48-40-1671 0 0</inkml:trace>
  <inkml:trace contextRef="#ctx0" brushRef="#br0" timeOffset="3159.306">745 247 0 0 0,'0'0'749'0'0,"0"0"292"0"0,0 0 174 0 0,0 0 252 0 0,0 0 161 0 0,0 0-65 0 0,0 0-233 0 0,0 0-292 0 0,0 0-283 0 0,0 0-187 0 0,5 26 6138 0 0,-71 81-2669 0 0,-164 183-2621 0 0,221-278-1344 0 0,5-8-30 0 0,0-1 0 0 0,0 2 0 0 0,1-1 0 0 0,-1 0 0 0 0,1 1 0 0 0,0 0 0 0 0,1-1 0 0 0,-1 1 0 0 0,1 0 0 0 0,0 1 0 0 0,0-1 0 0 0,0 0 0 0 0,1 0 0 0 0,0 1 0 0 0,0-1 0 0 0,0 1 0 0 0,1-1 0 0 0,0 1 0 0 0,0 4-42 0 0,3-7 56 0 0,0 1 0 0 0,1-1 0 0 0,0 1 1 0 0,0-1-1 0 0,0 0 0 0 0,0-1 1 0 0,0 1-1 0 0,0-1 0 0 0,1 0 1 0 0,-1 0-1 0 0,1 0 0 0 0,-1 0 1 0 0,1-1-1 0 0,0 0 0 0 0,0 0 0 0 0,0 0 1 0 0,0-1-1 0 0,2 1-56 0 0,258 31 768 0 0,-169-15-674 0 0,-84-12-190 0 0,-6-19 1419 0 0,-8-10-1273 0 0,-1-1 0 0 0,-1 1 0 0 0,-1 1 0 0 0,-1-1 1 0 0,-1 1-1 0 0,-3-4-50 0 0,-17-66 68 0 0,-17-140 69 0 0,29 182-289 0 0,15 50 98 0 0,-2-2-1106 0 0,2 3-2790 0 0,0-1-4255 0 0,2 1-3224 0 0</inkml:trace>
  <inkml:trace contextRef="#ctx0" brushRef="#br0" timeOffset="3660.423">1334 133 8178 0 0,'0'0'2356'0'0,"0"0"-431"0"0,0 0-218 0 0,0 0-11 0 0,0 0-100 0 0,0 0-167 0 0,0 0-254 0 0,0 0-246 0 0,0 0-131 0 0,0 0-173 0 0,0 0-165 0 0,0 0-78 0 0,0 0-42 0 0,-17 16 735 0 0,-53 167 186 0 0,-54 137-802 0 0,122-315-449 0 0,0-1 0 0 0,0 1 0 0 0,0-1 1 0 0,0 1-1 0 0,1 0 0 0 0,0 0 0 0 0,0 0 0 0 0,0 0 1 0 0,0 0-1 0 0,1 0 0 0 0,0 0 0 0 0,0 0 0 0 0,1 0 0 0 0,-1 0 1 0 0,1 0-1 0 0,0 0 0 0 0,0 0 0 0 0,1 0 0 0 0,-1-1 0 0 0,1 1 1 0 0,0 0-1 0 0,0-1 0 0 0,1 1 0 0 0,-1-1 0 0 0,1 0 0 0 0,0 0 1 0 0,0 0-1 0 0,1 0 0 0 0,-1-1 0 0 0,1 1 0 0 0,0-1 1 0 0,0 0-1 0 0,0 0 0 0 0,0 0 0 0 0,2 0-10 0 0,97 5 975 0 0,-89-10-1055 0 0,0-1-1 0 0,0-1 1 0 0,0 0-1 0 0,-1-1 1 0 0,1 0-1 0 0,-1-1 1 0 0,-1 0 0 0 0,1-1-1 0 0,-1-1 1 0 0,1 0 80 0 0,21-17-2548 0 0,-24 14-1220 0 0,-3-1-4241 0 0,-3 7-3304 0 0</inkml:trace>
  <inkml:trace contextRef="#ctx0" brushRef="#br0" timeOffset="3905.912">945 435 9770 0 0,'0'0'1914'0'0,"0"0"-347"0"0,0 0-79 0 0,0 0 11 0 0,0 0-107 0 0,0 0-177 0 0,0 0-218 0 0,0 0-207 0 0,34-4-175 0 0,106-10-168 0 0,-21 10 150 0 0,2 23-1223 0 0,-74 2-8287 0 0,-38-17-2303 0 0</inkml:trace>
  <inkml:trace contextRef="#ctx0" brushRef="#br0" timeOffset="4225.976">1718 601 4329 0 0,'0'0'6223'0'0,"0"0"-3205"0"0,0 0-1157 0 0,0 0-172 0 0,0 0-49 0 0,0 0-85 0 0,0 0-204 0 0,0 0-316 0 0,0 0-275 0 0,0 0-159 0 0,0 0-103 0 0,0 0-121 0 0,0 0-111 0 0,-4 3-84 0 0,-10 8-103 0 0,0-1 9 0 0,0 0-1 0 0,1 1 1 0 0,1 0 0 0 0,0 1 0 0 0,1 0 0 0 0,0 1 0 0 0,-4 7-88 0 0,13-17 7 0 0,1-1 1 0 0,-1 0-1 0 0,1 1 1 0 0,0 0-1 0 0,0-1 1 0 0,0 1-1 0 0,1 0 0 0 0,-1-1 1 0 0,1 1-1 0 0,-1 0 1 0 0,1 0-1 0 0,0-1 1 0 0,0 1-1 0 0,0 0 0 0 0,0 0 1 0 0,1-1-1 0 0,-1 1 1 0 0,1 0-1 0 0,-1 0 1 0 0,1-1-1 0 0,0 1 0 0 0,0 0 1 0 0,1-1-1 0 0,-1 1 1 0 0,0-1-1 0 0,1 0 1 0 0,-1 1-1 0 0,1-1 0 0 0,0 0 1 0 0,0 0-1 0 0,0 0 1 0 0,0 0-1 0 0,0 0 1 0 0,0-1-1 0 0,0 1 1 0 0,1-1-1 0 0,-1 1 0 0 0,1-1 1 0 0,-1 0-1 0 0,1 0 1 0 0,-1 0-1 0 0,1 0 1 0 0,0 0-1 0 0,0-1 0 0 0,-1 1 1 0 0,1-1-1 0 0,0 1-7 0 0,9 0-77 0 0,0 0-1 0 0,0 0 0 0 0,0-1 1 0 0,1-1-1 0 0,-1 0 0 0 0,0 0 1 0 0,-1-2-1 0 0,1 1 1 0 0,0-1-1 0 0,-1-1 0 0 0,1 0 1 0 0,-1-1-1 0 0,0 0 0 0 0,3-2 78 0 0,2-1-1841 0 0,-6 4-1003 0 0,-1-2-3976 0 0,-2 2-5312 0 0</inkml:trace>
</inkml:ink>
</file>

<file path=ppt/ink/ink26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7:13.1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18 7050 0 0,'0'0'2029'0'0,"0"0"-518"0"0,0 0-186 0 0,0 0 188 0 0,0 0 136 0 0,0 0-58 0 0,0 0-143 0 0,0 0-176 0 0,0 0-166 0 0,0 0-189 0 0,0 0-97 0 0,0 0-109 0 0,20 7-84 0 0,61 23-44 0 0,-78-29-498 0 0,0 1 0 0 0,1-1-1 0 0,-1 0 1 0 0,1 0 0 0 0,0 0 0 0 0,-1 0 0 0 0,1-1 0 0 0,0 0 0 0 0,-1 1-1 0 0,1-1 1 0 0,0-1 0 0 0,-1 1 0 0 0,1 0 0 0 0,0-1 0 0 0,-1 0 0 0 0,1 0 0 0 0,0 0-1 0 0,-1 0 1 0 0,1-1 0 0 0,-1 1 0 0 0,0-1 0 0 0,0 0 0 0 0,1 0-85 0 0,4-3 224 0 0,52-39 1019 0 0,-42 66-1260 0 0,-9 18 43 0 0,-2 1-1 0 0,-1-1 1 0 0,-2 1-1 0 0,-3 0 1 0 0,-1 10-26 0 0,3 49 31 0 0,2 164-63 0 0,-5-258 33 0 0,-1 1 0 0 0,1-1 0 0 0,-1 1 0 0 0,-1-1 0 0 0,0 0 1 0 0,1 0-1 0 0,-2 1 0 0 0,1-1 0 0 0,-1-1 0 0 0,0 1 0 0 0,0 0 0 0 0,-1-1 1 0 0,1 1-1 0 0,-1-1 0 0 0,-4 4-1 0 0,-73-5 29 0 0,77-7-33 0 0,1 0 0 0 0,0 0 0 0 0,-1-1 0 0 0,1 1 0 0 0,0-1 0 0 0,1 0 0 0 0,-1 1 0 0 0,1-1 0 0 0,0 0 0 0 0,-1-1 0 0 0,2 1 0 0 0,-1 0 0 0 0,0-1-1 0 0,1 1 1 0 0,0-1 0 0 0,0 1 0 0 0,0-1 0 0 0,1 1 0 0 0,0-1 0 0 0,0 0 0 0 0,0 1 0 0 0,0-1 0 0 0,1-1 4 0 0,28-125-601 0 0,-7 77-4716 0 0,-13 31 667 0 0,-5 15-7031 0 0</inkml:trace>
</inkml:ink>
</file>

<file path=ppt/ink/ink26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7:13.5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1 191 5457 0 0,'0'0'2441'0'0,"0"0"-268"0"0,0 0-117 0 0,0 0-100 0 0,0 0-216 0 0,0 0-254 0 0,0 0-242 0 0,0 0-234 0 0,0 0-165 0 0,0 0-110 0 0,0 0-60 0 0,0 0-83 0 0,1-5-40 0 0,5-18-50 0 0,22 3 921 0 0,64-50 928 0 0,20-3-1426 0 0,-101 114-643 0 0,20 131 226 0 0,-21-144-513 0 0,30 47-1061 0 0,-34-71-1103 0 0,-3-4-8294 0 0,1 0-2523 0 0</inkml:trace>
</inkml:ink>
</file>

<file path=ppt/ink/ink26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7:11.4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48 213 2873 0 0,'0'0'2461'0'0,"0"0"-585"0"0,0 0-255 0 0,0 0 18 0 0,0 0-56 0 0,0 0-252 0 0,0 0-223 0 0,0 0-174 0 0,0 0-103 0 0,0 0-56 0 0,0 0-141 0 0,-5 17-131 0 0,-26 110 733 0 0,20 8 1077 0 0,11-134-1929 0 0,0-1 109 0 0,0 0 120 0 0,0 0 68 0 0,0-19 1165 0 0,6-17-1651 0 0,1 0 1 0 0,2 1-1 0 0,1 0 1 0 0,2 1 0 0 0,1 0-1 0 0,2 1 1 0 0,1 0-1 0 0,12-17-195 0 0,79-94 170 0 0,-93 140-346 0 0,-15 30-195 0 0,0-12 396 0 0,0 18-768 0 0,2 32-796 0 0,2-43-2773 0 0,3-3-3609 0 0,-2-9-4015 0 0</inkml:trace>
  <inkml:trace contextRef="#ctx0" brushRef="#br0" timeOffset="544.664">308 401 752 0 0,'0'0'1482'0'0,"0"0"-342"0"0,0 0 123 0 0,0 0 347 0 0,0 0 191 0 0,0 0-120 0 0,0 0-313 0 0,0 0-318 0 0,0 0-200 0 0,0 0-84 0 0,0 0-11 0 0,0 0 13 0 0,0 0 24 0 0,0-2 518 0 0,2-7 7437 0 0,-7 8-8710 0 0,1 1 0 0 0,-1 0 0 0 0,1 0 0 0 0,-1 0 0 0 0,1 1 0 0 0,0 0 0 0 0,-1 0 0 0 0,1 0 0 0 0,0 0 0 0 0,0 0-1 0 0,-1 1 1 0 0,1 0 0 0 0,0 0 0 0 0,1 0 0 0 0,-1 0 0 0 0,0 0 0 0 0,0 1 0 0 0,1 0 0 0 0,0 0 0 0 0,-1 0 0 0 0,1 0 0 0 0,0 0 0 0 0,1 1 0 0 0,-1-1 0 0 0,1 1 0 0 0,-1 0 0 0 0,1 0 0 0 0,-1 2-37 0 0,2-4 11 0 0,0 1-1 0 0,0 0 1 0 0,0-1 0 0 0,0 1-1 0 0,0 0 1 0 0,1 0 0 0 0,-1 0 0 0 0,1 0-1 0 0,0 0 1 0 0,0 0 0 0 0,0 0 0 0 0,0 0-1 0 0,0 0 1 0 0,1 0 0 0 0,0-1-1 0 0,-1 1 1 0 0,1 0 0 0 0,0 0 0 0 0,0 0-1 0 0,0-1 1 0 0,1 1 0 0 0,-1 0 0 0 0,1-1-1 0 0,-1 1 1 0 0,1-1 0 0 0,0 0-1 0 0,0 1 1 0 0,0-1 0 0 0,0 0 0 0 0,0 0-1 0 0,1-1 1 0 0,-1 1 0 0 0,0 0-1 0 0,1-1 1 0 0,0 1 0 0 0,-1-1 0 0 0,1 0-1 0 0,0 0 1 0 0,-1 0 0 0 0,1 0 0 0 0,0 0-1 0 0,0-1 1 0 0,0 1 0 0 0,0-1-1 0 0,0 0 1 0 0,2 0-11 0 0,14 1 118 0 0,-14-1-113 0 0,1 1 0 0 0,-1-1 0 0 0,1 0 0 0 0,0 0 0 0 0,-1-1 0 0 0,1 0 0 0 0,-1 0 0 0 0,1 0 0 0 0,-1 0 0 0 0,0-1-1 0 0,0 0 1 0 0,1 0 0 0 0,-1-1 0 0 0,0 1 0 0 0,0-1-5 0 0,19-19-849 0 0,-14 12-1970 0 0,2 0-4646 0 0,-7 7-4264 0 0</inkml:trace>
  <inkml:trace contextRef="#ctx0" brushRef="#br0" timeOffset="1114.327">560 379 3945 0 0,'0'0'3965'0'0,"0"0"-1138"0"0,0 0-549 0 0,0 0-204 0 0,0 0-322 0 0,0 0-385 0 0,0 0-359 0 0,0 0-302 0 0,0 0-213 0 0,0 0-114 0 0,0 0 4 0 0,0 0 22 0 0,0 0 12 0 0,-1 4 2 0 0,-13 85 1037 0 0,14-88-1430 0 0,0 0 0 0 0,0 0 0 0 0,0 0 0 0 0,0 1 0 0 0,0-1 0 0 0,0 0-1 0 0,0 0 1 0 0,0 0 0 0 0,0 1 0 0 0,1-1 0 0 0,-1 0 0 0 0,0 0 0 0 0,1 0-1 0 0,-1 0 1 0 0,1 1 0 0 0,-1-1 0 0 0,1 0 0 0 0,0 0 0 0 0,-1 0 0 0 0,1 0-1 0 0,0 0 1 0 0,0-1 0 0 0,0 1 0 0 0,-1 0 0 0 0,1 0 0 0 0,0 0 0 0 0,0-1-1 0 0,0 1 1 0 0,0-1 0 0 0,1 1 0 0 0,-1 0 0 0 0,0-1 0 0 0,0 0 0 0 0,0 1-1 0 0,0-1 1 0 0,0 0 0 0 0,1 1 0 0 0,-1-1 0 0 0,0 0 0 0 0,0 0 0 0 0,0 0-1 0 0,1 0 1 0 0,-1 0 0 0 0,0-1 0 0 0,0 1 0 0 0,0 0 0 0 0,1 0 0 0 0,-1-1 0 0 0,0 1-1 0 0,0-1 1 0 0,0 1 0 0 0,0-1 0 0 0,0 1 0 0 0,0-1 0 0 0,0 0 0 0 0,0 0-1 0 0,0 1 1 0 0,0-1 0 0 0,1-1-26 0 0,9-5 134 0 0,-1-1 0 0 0,0-1 1 0 0,0 0-1 0 0,0 0 0 0 0,-1-1 0 0 0,-1 0 0 0 0,0-1 1 0 0,7-10-135 0 0,27-31 389 0 0,-41 53-390 0 0,1 0 1 0 0,0-1-1 0 0,-1 1 0 0 0,1 0 1 0 0,-1 0-1 0 0,1 1 0 0 0,-1-1 1 0 0,1 0-1 0 0,-1 0 1 0 0,0 1-1 0 0,1-1 0 0 0,-1 1 1 0 0,0-1-1 0 0,0 1 0 0 0,0-1 1 0 0,0 1-1 0 0,0 0 0 0 0,-1-1 1 0 0,1 1-1 0 0,0 0 0 0 0,-1 0 1 0 0,0 0-1 0 0,1-1 0 0 0,-1 1 1 0 0,0 0-1 0 0,0 0 0 0 0,0 0 1 0 0,0 0-1 0 0,0 0 0 0 0,0 0 1 0 0,-1 1 0 0 0,2-3 0 0 0,0 207 7 0 0,-3-177-40 0 0,-1 0 0 0 0,-1 0 0 0 0,-2 0 0 0 0,-1-1 0 0 0,-2 0 0 0 0,0 0 0 0 0,-2-1 0 0 0,-4 6 33 0 0,-31 32-39 0 0,44-67 42 0 0,0 1 1 0 0,0-1-1 0 0,1 0 0 0 0,-1 0 0 0 0,0 0 1 0 0,1 0-1 0 0,-1 0 0 0 0,0 0 0 0 0,1 0 1 0 0,-1 0-1 0 0,1-1 0 0 0,-1 1 0 0 0,1 0 1 0 0,0-1-1 0 0,0 1 0 0 0,0-1 1 0 0,0 0-1 0 0,0 1 0 0 0,0-1 0 0 0,0 0 1 0 0,0 0-1 0 0,0 1 0 0 0,1-1 0 0 0,-1 0 1 0 0,1 0-1 0 0,0 0 0 0 0,-1 0 0 0 0,1 0 1 0 0,0 0-1 0 0,0 0 0 0 0,0 0 0 0 0,0 0 1 0 0,1 0-1 0 0,-1 0 0 0 0,0 1 1 0 0,1-1-1 0 0,0 0 0 0 0,-1 0 0 0 0,2-1-3 0 0,-2-1 4 0 0,0-19-200 0 0,1 0 0 0 0,2 0 1 0 0,0 0-1 0 0,1 0 0 0 0,2 0 1 0 0,0 1-1 0 0,4-8 196 0 0,6-9-3987 0 0,4 2-3480 0 0,-14 28-4363 0 0</inkml:trace>
</inkml:ink>
</file>

<file path=ppt/ink/ink26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7:10.3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1 167 16307 0 0,'0'0'1235'0'0,"0"0"-374"0"0,0 0 57 0 0,0 0 196 0 0,0 0 80 0 0,0 0-71 0 0,0 0-135 0 0,34-4-176 0 0,106-11-131 0 0,53-10 1500 0 0,-141 24-1761 0 0,-41 1-5434 0 0,1 0-5509 0 0,-12 0-1774 0 0</inkml:trace>
  <inkml:trace contextRef="#ctx0" brushRef="#br0" timeOffset="245.921">244 1 12531 0 0,'0'0'2045'0'0,"0"0"-699"0"0,0 0-192 0 0,0 0 191 0 0,0 0 116 0 0,0 0-32 0 0,0 0-203 0 0,0 0-287 0 0,0 0-254 0 0,-4 34-201 0 0,-10 107-121 0 0,2-60 52 0 0,-4-30 129 0 0,1-4-1797 0 0,11-15-9474 0 0,4-32-1372 0 0</inkml:trace>
</inkml:ink>
</file>

<file path=ppt/ink/ink26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7:07.0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0 167 6097 0 0,'0'0'1890'0'0,"0"0"-606"0"0,0 0-398 0 0,0 0-42 0 0,0 0 95 0 0,0 0 154 0 0,0 0 58 0 0,0 0 0 0 0,0 0-9 0 0,0 0-103 0 0,0 0-100 0 0,6 12-82 0 0,16 37-73 0 0,-17 34 1107 0 0,4 214 227 0 0,-5-256-1538 0 0,-4-41-396 0 0,0 0 62 0 0,0 0 102 0 0,0 0 63 0 0,0-12 798 0 0,21-209-351 0 0,-13 184-834 0 0,3 0 0 0 0,1 1 0 0 0,2 1 1 0 0,1 0-1 0 0,1 1 0 0 0,9-11-24 0 0,-20 36-6 0 0,0 1 0 0 0,0 0 0 0 0,1 0 0 0 0,0 1 0 0 0,1-1 0 0 0,-1 1 1 0 0,2 1-1 0 0,-1-1 0 0 0,0 1 0 0 0,1 1 0 0 0,0-1 0 0 0,1 1 0 0 0,-1 1 0 0 0,1 0 0 0 0,0 0 0 0 0,0 0 0 0 0,0 1 0 0 0,1 1 6 0 0,-9 2-2 0 0,1 1-1 0 0,-1 0 0 0 0,0 0 0 0 0,0 1 0 0 0,1-1 1 0 0,-1 0-1 0 0,0 0 0 0 0,0 1 0 0 0,0-1 1 0 0,0 0-1 0 0,-1 1 0 0 0,1-1 0 0 0,0 1 0 0 0,0-1 1 0 0,-1 1-1 0 0,1-1 0 0 0,-1 1 0 0 0,0 0 0 0 0,1-1 1 0 0,-1 1-1 0 0,0 0 0 0 0,0-1 0 0 0,0 1 1 0 0,0 0-1 0 0,0-1 0 0 0,0 1 0 0 0,0 0 0 0 0,-1-1 1 0 0,0 2 2 0 0,2 5-9 0 0,-5 141-2270 0 0,8-139-2728 0 0,1-7-4367 0 0,1 0-1856 0 0</inkml:trace>
  <inkml:trace contextRef="#ctx0" brushRef="#br0" timeOffset="419.714">453 532 5281 0 0,'0'0'4710'0'0,"0"0"-2044"0"0,0 0-841 0 0,0 0-200 0 0,0 0-103 0 0,0 0-102 0 0,0 0-159 0 0,0 0-218 0 0,0 0-210 0 0,0 0-175 0 0,0 0-180 0 0,0 0-118 0 0,0 0-60 0 0,-10 1-2 0 0,-31 6 14 0 0,38-6-245 0 0,0 1 0 0 0,0 0 0 0 0,0-1 0 0 0,0 2 0 0 0,0-1 0 0 0,0 0 0 0 0,1 0 1 0 0,-1 1-1 0 0,1 0 0 0 0,0-1 0 0 0,-1 1 0 0 0,1 0 0 0 0,0 0 0 0 0,1 0 0 0 0,-1 0 0 0 0,1 1 0 0 0,-1-1 0 0 0,1 0 0 0 0,0 1 1 0 0,-1 2-68 0 0,1-3 29 0 0,0-1 0 0 0,-1 1 0 0 0,1-1 0 0 0,0 1 0 0 0,0-1 0 0 0,1 1 1 0 0,-1-1-1 0 0,0 1 0 0 0,1 0 0 0 0,0-1 0 0 0,-1 1 0 0 0,1 0 0 0 0,0 0 1 0 0,0-1-1 0 0,1 1 0 0 0,-1 0 0 0 0,1-1 0 0 0,-1 1 0 0 0,1 0 1 0 0,0-1-1 0 0,0 1 0 0 0,0-1 0 0 0,0 1 0 0 0,0-1 0 0 0,1 1 0 0 0,-1-1 1 0 0,1 0-1 0 0,-1 0 0 0 0,1 0 0 0 0,0 0 0 0 0,0 0 0 0 0,0 0 0 0 0,0 0 1 0 0,0-1-1 0 0,3 2-29 0 0,-1-1 21 0 0,1 0 0 0 0,0-1 0 0 0,1 1 0 0 0,-1-1 0 0 0,0 0 0 0 0,0-1 0 0 0,0 1 0 0 0,1-1 0 0 0,-1 0 0 0 0,0 0 0 0 0,0-1 0 0 0,1 0 0 0 0,-1 0 0 0 0,0 0 0 0 0,0 0 0 0 0,0-1 0 0 0,0 0 0 0 0,0 0 0 0 0,-1 0 0 0 0,1 0 0 0 0,0-1 0 0 0,-1 0 0 0 0,0 0 0 0 0,1 0 0 0 0,-1-1-21 0 0,12-10-1560 0 0,-7 8-789 0 0,-3-1-3735 0 0,-3 4-5761 0 0</inkml:trace>
  <inkml:trace contextRef="#ctx0" brushRef="#br0" timeOffset="669.829">858 535 12043 0 0,'0'0'2184'0'0,"0"0"-852"0"0,0 0-237 0 0,0 0 211 0 0,0 0 165 0 0,0 0-14 0 0,0 0-264 0 0,0 0-328 0 0,0 0-229 0 0,0 0-176 0 0,0 0-121 0 0,0 0-97 0 0,0 0-84 0 0,-15 23-46 0 0,-45 68-20 0 0,26-43-69 0 0,-1-23-635 0 0,18-19-2872 0 0,6-3-1975 0 0,8-1-991 0 0,-1-1-2553 0 0</inkml:trace>
  <inkml:trace contextRef="#ctx0" brushRef="#br0" timeOffset="881.948">655 517 7674 0 0,'0'0'3192'0'0,"0"0"-610"0"0,0 0-459 0 0,0 0-350 0 0,0 0-357 0 0,0 0-354 0 0,0 0-329 0 0,0 0-248 0 0,0 0-20 0 0,0 0 61 0 0,0 0 65 0 0,0 0 35 0 0,0 0-56 0 0,7 10-60 0 0,64 76 1214 0 0,72 6-948 0 0,-136-87-1019 0 0,0-1-2459 0 0,-3-2-8310 0 0,-3-2-1291 0 0</inkml:trace>
  <inkml:trace contextRef="#ctx0" brushRef="#br0" timeOffset="2557.667">1379 436 3649 0 0,'0'0'3114'0'0,"0"0"-804"0"0,0 0-361 0 0,0 0-68 0 0,0 0-94 0 0,0 0-239 0 0,0 0-337 0 0,0 0-291 0 0,0 0-173 0 0,0 0-96 0 0,0 0-40 0 0,0 0-23 0 0,0 0-35 0 0,4 19 1158 0 0,-55 77 666 0 0,-46 39-1373 0 0,97-135-984 0 0,-1 1 0 0 0,1 0 0 0 0,-1-1 1 0 0,1 1-1 0 0,-1 0 0 0 0,1-1 0 0 0,-1 1 0 0 0,1 0 0 0 0,0 0 0 0 0,-1 0 1 0 0,1-1-1 0 0,0 1 0 0 0,0 0 0 0 0,0 0 0 0 0,0 0 0 0 0,0 0 0 0 0,0 0 1 0 0,0-1-1 0 0,0 1 0 0 0,0 0 0 0 0,0 0 0 0 0,0 0 0 0 0,0 0 0 0 0,1 0 0 0 0,-1-1 1 0 0,0 1-1 0 0,0 0 0 0 0,1 0 0 0 0,-1-1 0 0 0,1 1 0 0 0,-1 0 0 0 0,1 0 1 0 0,-1-1-1 0 0,1 1 0 0 0,-1 0 0 0 0,1-1 0 0 0,0 1 0 0 0,-1-1 0 0 0,1 1 1 0 0,0-1-1 0 0,0 1 0 0 0,-1-1 0 0 0,1 0 0 0 0,0 1 0 0 0,0-1 0 0 0,0 0 1 0 0,-1 1-1 0 0,1-1 0 0 0,0 0 0 0 0,0 0 0 0 0,0 0 0 0 0,0 0 0 0 0,-1 0 0 0 0,2 0-19 0 0,54 4 784 0 0,-49-4-755 0 0,70-4 245 0 0,-77-18-5714 0 0,-2 17 2460 0 0,-1 2-5225 0 0,0-4-3827 0 0</inkml:trace>
  <inkml:trace contextRef="#ctx0" brushRef="#br0" timeOffset="2985.071">1059 222 4697 0 0,'0'0'3285'0'0,"0"0"-1035"0"0,0 0-465 0 0,0 0-6 0 0,0 0-29 0 0,0 0-114 0 0,0 0-213 0 0,0 0-248 0 0,0 0-165 0 0,0 0-137 0 0,0 0-119 0 0,0 0-89 0 0,0 0-102 0 0,31-21-90 0 0,96-64-47 0 0,-62 40 587 0 0,-8-17 241 0 0,-56 61-1251 0 0,1 0 0 0 0,-1 0 1 0 0,0 0-1 0 0,1 0 0 0 0,-1 1 0 0 0,1-1 0 0 0,-1 1 1 0 0,1-1-1 0 0,-1 1 0 0 0,1-1 0 0 0,-1 1 0 0 0,1 0 0 0 0,-1 0 1 0 0,1-1-1 0 0,0 1 0 0 0,-1 1 0 0 0,1-1 0 0 0,-1 0 1 0 0,1 0-1 0 0,-1 0 0 0 0,1 1 0 0 0,-1-1 0 0 0,1 1 0 0 0,-1-1 1 0 0,1 1-1 0 0,-1 0 0 0 0,1 0 0 0 0,-1-1 0 0 0,0 1 1 0 0,1 0-1 0 0,-1 0-3 0 0,45 153 1461 0 0,-44-151-1479 0 0,-1 1-1 0 0,1 0 1 0 0,0-1 0 0 0,0 0-1 0 0,0 1 1 0 0,0-1-1 0 0,0 0 1 0 0,1 0-1 0 0,-1 0 1 0 0,1 0-1 0 0,0-1 1 0 0,0 1 0 0 0,0-1-1 0 0,0 1 1 0 0,1-1-1 0 0,-1 0 1 0 0,1-1-1 0 0,2 2 19 0 0,24 9-4082 0 0,-24-11-1032 0 0,-2-1-6912 0 0</inkml:trace>
</inkml:ink>
</file>

<file path=ppt/ink/ink26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0:29.1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1 850 10226 0 0,'0'0'3756'0'0,"0"0"-2348"0"0,0 0-509 0 0,0 0 193 0 0,0 0 175 0 0,33-8 35 0 0,103-25-91 0 0,-108 29-724 0 0,-1-2 1 0 0,0-1 0 0 0,0-1-1 0 0,0-2 1 0 0,-1 0 0 0 0,-1-2 0 0 0,0 0-1 0 0,0-2 1 0 0,-1-1 0 0 0,-1-1 0 0 0,6-6-488 0 0,30-33 258 0 0,-2-3 0 0 0,-3-1 1 0 0,-2-4-1 0 0,-3-1 0 0 0,26-48-258 0 0,-7 13 73 0 0,-53 78-47 0 0,-6 6-16 0 0,0 1-1 0 0,1 1 1 0 0,0-1 0 0 0,2 2 0 0 0,-1-1 0 0 0,1 2 0 0 0,1 0-1 0 0,0 0 1 0 0,1 1 0 0 0,5-3-10 0 0,-17 12-1 0 0,0 0 0 0 0,-1 1 0 0 0,1-1 0 0 0,0 1 0 0 0,0-1 0 0 0,-1 1-1 0 0,1 0 1 0 0,0 0 0 0 0,0 0 0 0 0,0 0 0 0 0,-1 0 0 0 0,1 0 0 0 0,0 0 0 0 0,0 1 0 0 0,0-1 0 0 0,-1 1 0 0 0,1-1 0 0 0,0 1 0 0 0,-1 0-1 0 0,1-1 1 0 0,0 1 0 0 0,-1 0 0 0 0,1 0 0 0 0,-1 0 0 0 0,1 0 0 0 0,-1 1 0 0 0,0-1 0 0 0,1 0 0 0 0,-1 1 0 0 0,0-1 0 0 0,0 0-1 0 0,0 1 1 0 0,0 0 0 0 0,0-1 0 0 0,0 1 0 0 0,-1-1 0 0 0,1 1 0 0 0,0 0 0 0 0,-1 0 0 0 0,1-1 0 0 0,-1 1 0 0 0,0 0 1 0 0,17 80 105 0 0,-12-44-87 0 0,-2 0-1 0 0,-1 0 1 0 0,-2-1 0 0 0,-1 1 0 0 0,-2 0-1 0 0,-2-1 1 0 0,-2 1 0 0 0,-1-1-1 0 0,-1-1 1 0 0,-3 1 0 0 0,0-2 0 0 0,-3 0-1 0 0,-1 0 1 0 0,-1-2 0 0 0,-2 0-1 0 0,-1-1 1 0 0,-2-1 0 0 0,-1-1 0 0 0,-1-1-1 0 0,-1-1 1 0 0,-8 5-18 0 0,26-27-80 0 0,0-1 0 0 0,-1-1 1 0 0,1 1-1 0 0,-1-1 0 0 0,0-1 0 0 0,0 1 0 0 0,0-1 0 0 0,0-1 0 0 0,0 1 1 0 0,-1-1-1 0 0,1-1 0 0 0,-1 0 0 0 0,0 0 0 0 0,1-1 0 0 0,-1 0 0 0 0,0 0 1 0 0,1-1-1 0 0,-1 0 0 0 0,1 0 0 0 0,-1-1 0 0 0,1 0 0 0 0,-1-1 0 0 0,1 0 1 0 0,0 0-1 0 0,0-1 0 0 0,1 0 0 0 0,-1 0 0 0 0,1-1 0 0 0,-1 0 80 0 0,-33-32-5183 0 0,9-10-4444 0 0,29 39-1693 0 0</inkml:trace>
  <inkml:trace contextRef="#ctx0" brushRef="#br0" timeOffset="280.137">1457 545 12203 0 0,'0'0'2608'0'0,"0"0"-859"0"0,0 0-436 0 0,0 0-55 0 0,0 0-110 0 0,0 0-242 0 0,0 0-264 0 0,0 0-232 0 0,-10 33-142 0 0,-25 106-49 0 0,33-137-210 0 0,1 1 0 0 0,0-1 0 0 0,1 0 0 0 0,-1 0 0 0 0,0 1 0 0 0,1-1 0 0 0,-1 0 1 0 0,1 1-1 0 0,0-1 0 0 0,0 1 0 0 0,0-1 0 0 0,0 0 0 0 0,0 1 0 0 0,0-1 1 0 0,1 1-1 0 0,-1-1 0 0 0,1 0 0 0 0,0 1 0 0 0,0-1 0 0 0,0 0 0 0 0,0 0 1 0 0,0 0-1 0 0,0 0 0 0 0,0 0 0 0 0,1 0 0 0 0,-1 0 0 0 0,1 0 0 0 0,-1 0 0 0 0,2 1-9 0 0,4 3 48 0 0,0 0 44 0 0,0 0 1 0 0,1-1-1 0 0,0 0 1 0 0,0 0-1 0 0,0-1 1 0 0,1 0-1 0 0,-1 0 1 0 0,1-1-1 0 0,0 0 1 0 0,0-1-1 0 0,1 1 1 0 0,-1-2-1 0 0,0 0 1 0 0,0 0-1 0 0,1 0 1 0 0,-1-1 0 0 0,1-1-1 0 0,-1 1 1 0 0,0-2-1 0 0,1 1 1 0 0,-1-1-1 0 0,0-1 1 0 0,0 1-1 0 0,0-2 1 0 0,-1 1-1 0 0,1-1 1 0 0,-1 0-1 0 0,0-1 1 0 0,1 0-93 0 0,1-2 185 0 0,-1-1 1 0 0,0 0 0 0 0,-1 0-1 0 0,1 0 1 0 0,-1-1 0 0 0,-1 0-1 0 0,0-1 1 0 0,0 0 0 0 0,-1 0-1 0 0,0 0 1 0 0,-1-1 0 0 0,3-7-186 0 0,-6 13 44 0 0,-1 0 1 0 0,1-1 0 0 0,-1 1 0 0 0,0 0 0 0 0,0-1 0 0 0,0 0-1 0 0,-1 1 1 0 0,0-1 0 0 0,0 1 0 0 0,-1-1 0 0 0,1 1 0 0 0,-1-1-1 0 0,0 1 1 0 0,-1-1 0 0 0,1 1 0 0 0,-1 0 0 0 0,0 0-1 0 0,-1 0 1 0 0,1 0 0 0 0,-1 0 0 0 0,0 0 0 0 0,0 0 0 0 0,0 1-1 0 0,-1 0 1 0 0,0-1 0 0 0,1 2 0 0 0,-5-5-45 0 0,-4-1-109 0 0,0 0-1 0 0,0 1 1 0 0,-1 0 0 0 0,0 0-1 0 0,0 2 1 0 0,-1-1 0 0 0,0 2 0 0 0,0 0-1 0 0,0 1 1 0 0,-1 0 0 0 0,1 1 0 0 0,-1 0-1 0 0,0 2 1 0 0,0 0 0 0 0,0 0-1 0 0,0 1 1 0 0,0 1 0 0 0,0 1 109 0 0,-23 12-5343 0 0,34-12 3626 0 0,-8 2-10651 0 0</inkml:trace>
</inkml:ink>
</file>

<file path=ppt/ink/ink26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0:33.6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7954 0 0,'0'0'3276'0'0,"0"0"-611"0"0,0 0-401 0 0,0 0-315 0 0,0 0-329 0 0,0 0-324 0 0,0 0-337 0 0,0 0-256 0 0,0 0-93 0 0,0 0 31 0 0,0 0 33 0 0,0 0 32 0 0,0 0 20 0 0,5 3-83 0 0,52 13 1160 0 0,227-20 853 0 0,-257 0-2561 0 0,-26 4-88 0 0,-1 0-5 0 0,0 0-19 0 0,0 0-4 0 0,0 0-15 0 0,0 0-7 0 0,0 0-16 0 0,0 0-29 0 0,0 0-38 0 0,0 0-72 0 0,-24 2-10394 0 0,21-1 5793 0 0,-2 0-7350 0 0</inkml:trace>
</inkml:ink>
</file>

<file path=ppt/ink/ink2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4:47.6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0 394 12955 0 0,'0'0'2196'0'0,"0"0"-450"0"0,0 0-64 0 0,0 0-58 0 0,0 0-312 0 0,0 0-304 0 0,0 0-243 0 0,0 0-164 0 0,0 0-59 0 0,0 0-72 0 0,0 0-59 0 0,20-34-71 0 0,63-107-61 0 0,-42 55 249 0 0,-23 46-300 0 0,-2 61-676 0 0,-3 32 338 0 0,-13-46 126 0 0,1-1 0 0 0,-1 0 0 0 0,1 1 0 0 0,0-1 0 0 0,1 0 0 0 0,-1 0 0 0 0,1 0 0 0 0,0 0 0 0 0,1 0 0 0 0,-1 0 0 0 0,1-1 0 0 0,1 1 0 0 0,-1-1 0 0 0,1 0 0 0 0,-1 0 0 0 0,2 0 0 0 0,-1 0 0 0 0,0 0 0 0 0,1-1 0 0 0,0 0-1 0 0,0 0 1 0 0,0-1 0 0 0,0 1 0 0 0,1-1 0 0 0,0 0 0 0 0,-1 0 0 0 0,1-1 0 0 0,0 0 0 0 0,0 0 0 0 0,4 1-16 0 0,-2-3 149 0 0,0 0 0 0 0,-1 0 0 0 0,1-1 1 0 0,0 0-1 0 0,0 0 0 0 0,0-1 0 0 0,-1 1 0 0 0,1-2 0 0 0,-1 1 0 0 0,1-1 0 0 0,-1-1 0 0 0,0 1 0 0 0,0-1 0 0 0,0 0 0 0 0,-1-1 0 0 0,0 1 0 0 0,0-1 0 0 0,0-1 0 0 0,0 1 0 0 0,-1-1 0 0 0,1 0 0 0 0,-2 0 0 0 0,1-1-149 0 0,5-7-32 0 0,0-1-1 0 0,-1 0 0 0 0,-1 0 0 0 0,0-1 1 0 0,-1 0-1 0 0,-1 0 0 0 0,0-1 0 0 0,-2 0 1 0 0,0 0-1 0 0,0 0 33 0 0,-1-17-3235 0 0,-2 21-2463 0 0,-1 1-7172 0 0</inkml:trace>
</inkml:ink>
</file>

<file path=ppt/ink/ink26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0:33.9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14499 0 0,'0'0'2195'0'0,"0"0"-777"0"0,0 0-254 0 0,0 0 60 0 0,0 0 77 0 0,0 0-53 0 0,0 0-244 0 0,0 0-198 0 0,0 0-118 0 0,0 0-69 0 0,0 0-59 0 0,0 0-82 0 0,0 0-65 0 0,26 4-76 0 0,83 10-69 0 0,-2-20 239 0 0,-35 6-1643 0 0,-42 0-6992 0 0,-21 0-4207 0 0</inkml:trace>
</inkml:ink>
</file>

<file path=ppt/ink/ink26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0:35.0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23 14283 0 0,'0'0'1422'0'0,"0"0"-495"0"0,0 0 37 0 0,0 0 269 0 0,0 0 120 0 0,0 0-54 0 0,0 0-231 0 0,0 0-259 0 0,0 0-162 0 0,33-3-140 0 0,100-10-122 0 0,-20 7 494 0 0,-111 6-866 0 0,-1 0 0 0 0,0 0 1 0 0,1 0-1 0 0,-1 0 0 0 0,1 0 0 0 0,-1 0 0 0 0,1 0 0 0 0,-1 1 0 0 0,0-1 1 0 0,1 0-1 0 0,-1 1 0 0 0,0-1 0 0 0,1 1 0 0 0,-1 0 0 0 0,0-1 0 0 0,0 1 0 0 0,0 0 1 0 0,1 0-1 0 0,-1 0 0 0 0,0 0 0 0 0,0 0 0 0 0,0 0 0 0 0,0 0 0 0 0,-1 0 1 0 0,1 0-1 0 0,0 0 0 0 0,0 1 0 0 0,-1-1 0 0 0,1 0 0 0 0,-1 0 0 0 0,1 1 0 0 0,-1-1 1 0 0,1 0-1 0 0,-1 1 0 0 0,0-1 0 0 0,1 1 0 0 0,-1-1 0 0 0,0 0 0 0 0,0 1 1 0 0,0-1-1 0 0,0 1 0 0 0,-1-1 0 0 0,1 1 0 0 0,0-1 0 0 0,-1 1-13 0 0,-27 59 480 0 0,-60 28-167 0 0,61-65-216 0 0,1 2 1 0 0,1 1-1 0 0,1 1 1 0 0,1 1-1 0 0,-15 27-97 0 0,36-54 20 0 0,1-1 0 0 0,-1 1 0 0 0,1-1 0 0 0,-1 1 0 0 0,1 0 0 0 0,0 0 0 0 0,0 0 0 0 0,0 0 0 0 0,0 0 0 0 0,0 0 0 0 0,0 0 0 0 0,0 0 0 0 0,0 0 0 0 0,1 0 0 0 0,-1 0 0 0 0,1 0 0 0 0,0 0 0 0 0,0 1 0 0 0,0-1 0 0 0,0 0 0 0 0,0 0 0 0 0,0 0 0 0 0,0 0 0 0 0,1 1 0 0 0,-1-1 0 0 0,1 0 0 0 0,0 0 0 0 0,-1 0 0 0 0,1 0 0 0 0,0 0 0 0 0,0 0 0 0 0,0 0 0 0 0,1 0 0 0 0,-1-1 0 0 0,0 1 0 0 0,1 0 0 0 0,-1-1 0 0 0,1 1 0 0 0,-1-1 0 0 0,1 1 0 0 0,0-1 0 0 0,0 0 0 0 0,-1 1 0 0 0,1-1 0 0 0,0 0 0 0 0,0 0 0 0 0,0-1 0 0 0,0 1 0 0 0,1 0 0 0 0,-1-1 0 0 0,0 1 0 0 0,0-1 0 0 0,0 0 0 0 0,0 0 0 0 0,1 0 0 0 0,-1 0 0 0 0,0 0-20 0 0,87-14 474 0 0,43-48-398 0 0,-107 43-3925 0 0,-4-3-4013 0 0,-15 18-4995 0 0</inkml:trace>
</inkml:ink>
</file>

<file path=ppt/ink/ink26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0:34.4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244 58 1672 0 0,'0'0'2736'0'0,"0"0"-651"0"0,0 0-132 0 0,0 0 197 0 0,0 0 125 0 0,0 0-105 0 0,0 0-273 0 0,0 0-288 0 0,0 0-241 0 0,0 0-169 0 0,0 0-156 0 0,0 0-139 0 0,0 0-108 0 0,10-11-112 0 0,29-35-89 0 0,-38 46-544 0 0,-1 0 1 0 0,1 0-1 0 0,0 0 0 0 0,0 1 0 0 0,-1-1 1 0 0,1 0-1 0 0,0 1 0 0 0,-1-1 0 0 0,1 0 1 0 0,-1 1-1 0 0,1-1 0 0 0,0 1 0 0 0,-1-1 1 0 0,1 1-1 0 0,-1-1 0 0 0,1 1 1 0 0,-1 0-1 0 0,1-1 0 0 0,-1 1 0 0 0,0 0 1 0 0,1-1-1 0 0,-1 1 0 0 0,0 0 0 0 0,1-1 1 0 0,-1 1-1 0 0,0 0 0 0 0,0 0 0 0 0,0-1 1 0 0,0 1-1 0 0,0 0 0 0 0,0 0 0 0 0,0-1 1 0 0,0 1-1 0 0,0 0 0 0 0,0 0 1 0 0,0-1-1 0 0,0 1 0 0 0,0 0 0 0 0,-1-1 1 0 0,1 1-1 0 0,0 0 0 0 0,0 0 0 0 0,-1-1 1 0 0,1 1-1 0 0,-1 0 0 0 0,1-1 0 0 0,-1 1 1 0 0,1-1-52 0 0,0 4 225 0 0,-13 268 1490 0 0,5-166-1778 0 0,4-89-715 0 0,2-14-3030 0 0,1-11-4986 0 0,1 4-2875 0 0</inkml:trace>
  <inkml:trace contextRef="#ctx0" brushRef="#br0" timeOffset="241.965">1 382 11506 0 0,'0'0'2633'0'0,"0"0"-1167"0"0,0 0-425 0 0,0 0 174 0 0,0 0 249 0 0,0 0 55 0 0,0 0-176 0 0,0 0-296 0 0,0 0-223 0 0,0 0-162 0 0,36 2-118 0 0,113 1-60 0 0,-47-11 223 0 0,98 0-290 0 0,-162 20-2182 0 0,-34-4-2393 0 0,-3 1-3518 0 0,-1-5-4733 0 0</inkml:trace>
</inkml:ink>
</file>

<file path=ppt/ink/ink26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0:32.3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140 168 408 0 0,'0'0'2170'0'0,"0"0"-455"0"0,0 0 3 0 0,0 0 234 0 0,0 0 238 0 0,0 0 1 0 0,0 0-232 0 0,0 0-337 0 0,0 0-315 0 0,0 0-223 0 0,0 0-153 0 0,-2-4-130 0 0,-9-14-107 0 0,-4 49 2284 0 0,11-1-2778 0 0,-11 92 455 0 0,-5 0 1 0 0,-18 51-656 0 0,4-59 381 0 0,33-113-266 0 0,1-1 56 0 0,0 0 63 0 0,14-57 940 0 0,104-214-944 0 0,-67 168-164 0 0,-33 66-77 0 0,-10 16 30 0 0,2-1-1 0 0,0 2 0 0 0,2 0 1 0 0,0 0-1 0 0,1 1 1 0 0,15-17-19 0 0,-16 62-119 0 0,-2 171 527 0 0,-11-133-408 0 0,-4 116 123 0 0,18-129-123 0 0,12-69 61 0 0,257-418 154 0 0,-231 365-134 0 0,-43 108-173 0 0,12 125 476 0 0,33 202 359 0 0,-38-309-680 0 0,-9-51-441 0 0,-2-19-128 0 0,12-34-2526 0 0,-5 11-6033 0 0,-5 29-2666 0 0</inkml:trace>
  <inkml:trace contextRef="#ctx0" brushRef="#br0" timeOffset="485.618">1017 116 10426 0 0,'0'0'1495'0'0,"0"0"-251"0"0,0 0 10 0 0,0 0 166 0 0,0 0 122 0 0,0 0-120 0 0,0 0-293 0 0,0 0-242 0 0,0 0-155 0 0,0 0-82 0 0,0 0-49 0 0,0 0-90 0 0,5 30-78 0 0,15 94-66 0 0,35 57 1037 0 0,1 47-719 0 0,-25-308 896 0 0,40-64-1358 0 0,-47 96-180 0 0,-2-2-1 0 0,-2 0 1 0 0,-3-1-1 0 0,-1-1 1 0 0,-1-10-43 0 0,-1-80-3351 0 0,-14 151 1091 0 0,0-1-2706 0 0,0-1-6715 0 0</inkml:trace>
  <inkml:trace contextRef="#ctx0" brushRef="#br0" timeOffset="863.984">1517 459 8722 0 0,'0'0'2415'0'0,"0"0"-655"0"0,0 0-154 0 0,0 0 169 0 0,0 0 22 0 0,0 0-202 0 0,0 0-393 0 0,0 0-417 0 0,0 0-265 0 0,0 0-95 0 0,0 0-26 0 0,0 0-8 0 0,0 0 33 0 0,0 5-19 0 0,-3 39 275 0 0,2-33-608 0 0,-1-1 1 0 0,1 1-1 0 0,1 0 1 0 0,0-1-1 0 0,0 1 1 0 0,1 0 0 0 0,1 0-1 0 0,0-1 1 0 0,0 1-1 0 0,1-1 1 0 0,2 7-73 0 0,-4-15 26 0 0,0 0 0 0 0,0 1 0 0 0,1-1 0 0 0,-1-1 1 0 0,0 1-1 0 0,1 0 0 0 0,-1 0 0 0 0,1 0 0 0 0,0-1 0 0 0,0 1 1 0 0,-1-1-1 0 0,1 1 0 0 0,0-1 0 0 0,0 0 0 0 0,0 0 0 0 0,0 0 1 0 0,0 0-1 0 0,1 0 0 0 0,-1 0 0 0 0,0-1 0 0 0,0 1 0 0 0,1-1 1 0 0,-1 1-1 0 0,0-1 0 0 0,1 0 0 0 0,-1 0 0 0 0,0 0 0 0 0,1 0 1 0 0,-1 0-1 0 0,0-1 0 0 0,1 1 0 0 0,-1-1 0 0 0,0 1 0 0 0,0-1 1 0 0,0 0-1 0 0,1 0 0 0 0,-1 0 0 0 0,1-1-26 0 0,61-63 1034 0 0,-58 55-976 0 0,-1 0-1 0 0,0 0 1 0 0,-1-1 0 0 0,0 0-1 0 0,-1 0 1 0 0,0 0-1 0 0,-1 0 1 0 0,0-1-1 0 0,-1 1 1 0 0,0-1 0 0 0,-1 1-1 0 0,0-9-57 0 0,-1 16-51 0 0,0-1 0 0 0,-1 1-1 0 0,1-1 1 0 0,-1 1 0 0 0,0 0 0 0 0,0-1-1 0 0,0 1 1 0 0,-1 0 0 0 0,1 0 0 0 0,-1 1-1 0 0,0-1 1 0 0,0 0 0 0 0,-1 1 0 0 0,1 0-1 0 0,-1 0 1 0 0,1 0 0 0 0,-1 0 0 0 0,0 0 0 0 0,0 1-1 0 0,0 0 1 0 0,0 0 0 0 0,-5-2 51 0 0,-36-6-8564 0 0,35 10-3562 0 0</inkml:trace>
</inkml:ink>
</file>

<file path=ppt/ink/ink26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0:36.7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1 502 2080 0 0,'0'0'2993'0'0,"0"0"-790"0"0,0 0-270 0 0,0 0 2 0 0,0 0-35 0 0,0 0-176 0 0,0 0-278 0 0,0 0-275 0 0,0 0-236 0 0,0 0-139 0 0,0 0-84 0 0,0 0-22 0 0,4-3-30 0 0,51-54 3537 0 0,22-46-2162 0 0,-9 12-1624 0 0,135-154 426 0 0,-203 244-835 0 0,0 1 0 0 0,1 0 1 0 0,-1 0-1 0 0,0 0 0 0 0,1-1 0 0 0,-1 1 0 0 0,1 0 0 0 0,-1 0 0 0 0,0 0 1 0 0,1 0-1 0 0,-1 0 0 0 0,1 0 0 0 0,-1 0 0 0 0,0 0 0 0 0,1 0 0 0 0,-1 0 1 0 0,1 0-1 0 0,-1 0 0 0 0,1 0 0 0 0,-1 0 0 0 0,0 0 0 0 0,1 0 1 0 0,-1 0-1 0 0,1 0 0 0 0,-1 1 0 0 0,0-1 0 0 0,1 0 0 0 0,-1 0 0 0 0,0 0 1 0 0,1 1-1 0 0,-1-1 0 0 0,0 0 0 0 0,1 1 0 0 0,-1-1 0 0 0,0 0 0 0 0,1 1 1 0 0,-1-1-1 0 0,0 0 0 0 0,0 1 0 0 0,0-1 0 0 0,1 0 0 0 0,-1 1 1 0 0,0-1-1 0 0,0 1 0 0 0,0-1 0 0 0,0 0 0 0 0,0 1 0 0 0,0-1 0 0 0,0 1 1 0 0,0-1-1 0 0,0 0 0 0 0,0 1 0 0 0,0-1 0 0 0,0 1 0 0 0,0-1 0 0 0,0 1 1 0 0,0-1-1 0 0,0 0 0 0 0,0 1 0 0 0,0-1 0 0 0,0 1 0 0 0,-1-1 0 0 0,1 0 1 0 0,0 1-1 0 0,0-1 0 0 0,-1 1-2 0 0,1 48 19 0 0,0-32 12 0 0,-21 240-5 0 0,27-177-81 0 0,-5-79 54 0 0,0-1 0 0 0,0 1 0 0 0,0-1 0 0 0,1 1 0 0 0,-1-1 0 0 0,0 0 0 0 0,0 1 1 0 0,1-1-1 0 0,-1 0 0 0 0,0 0 0 0 0,0 0 0 0 0,1 0 0 0 0,-1 0 0 0 0,0 0 0 0 0,0 0 0 0 0,1 0 0 0 0,-1 0 0 0 0,0-1 0 0 0,0 1 1 0 0,1-1-1 0 0,-1 1 0 0 0,0-1 0 0 0,0 1 0 0 0,0-1 0 0 0,0 0 0 0 0,0 1 0 0 0,0-1 0 0 0,0 0 0 0 0,0 0 0 0 0,0 0 0 0 0,0 0 1 0 0,0 0-1 0 0,0 0 0 0 0,-1 0 0 0 0,1 0 1 0 0,186-220-106 0 0,-55 56-71 0 0,-133 191 16 0 0,-69 142 262 0 0,27 17 131 0 0,43-101-221 0 0,0-83-23 0 0,0-1 13 0 0,0 0-22 0 0,0 0 3 0 0,0 0 8 0 0,0 0-6 0 0,0 0-8 0 0,0 0-6 0 0,0 0 2 0 0,0 0-9 0 0,0 0-2 0 0,0 0 3 0 0,11-22-381 0 0,-1 1-2728 0 0,-7 12-1465 0 0,1 1-6844 0 0,-3 5 2661 0 0</inkml:trace>
</inkml:ink>
</file>

<file path=ppt/ink/ink26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0:38.2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305 1 5857 0 0,'0'0'2179'0'0,"0"0"-137"0"0,0 0 13 0 0,0 0 0 0 0,0 0-145 0 0,0 0-304 0 0,0 0-305 0 0,0 0-228 0 0,0 0-145 0 0,0 0-89 0 0,0 0-60 0 0,0 0-74 0 0,0 0-70 0 0,-15 7-60 0 0,-46 25-61 0 0,10 18 1044 0 0,-7 66-250 0 0,41-74-1050 0 0,-1-2-154 0 0,1 1 0 0 0,2 1 0 0 0,2 0 0 0 0,1 1 0 0 0,3 0 0 0 0,1 1 0 0 0,3 0 0 0 0,1 0 0 0 0,2 1 0 0 0,2 1-104 0 0,46 86 281 0 0,-30-116 885 0 0,-14-20-1115 0 0,-2 4-69 0 0,0 0 6 0 0,0 0-1 0 0,0 0 4 0 0,0 1 2 0 0,1 2 6 0 0,18 22 11 0 0,-19-24-31 0 0,0-1-18 0 0,0 0-9 0 0,0 0-14 0 0,0 0-45 0 0,0 0-67 0 0,8-11-3983 0 0,-5 7-3095 0 0,-1 0-5256 0 0</inkml:trace>
  <inkml:trace contextRef="#ctx0" brushRef="#br0" timeOffset="887.06">515 303 7866 0 0,'0'0'2595'0'0,"0"0"-792"0"0,0 0-459 0 0,0 0-106 0 0,0 0-6 0 0,0 0-36 0 0,0 0-113 0 0,0 0-196 0 0,0 0-160 0 0,0 0-136 0 0,0 0-80 0 0,3 19-71 0 0,25 120 537 0 0,26 74 557 0 0,-34-106-1029 0 0,-20-107-453 0 0,13-7 784 0 0,61-114 561 0 0,-48 66-1191 0 0,-3-1 1 0 0,-2 0 0 0 0,-3-2 0 0 0,4-26-207 0 0,9-46-601 0 0,-28 127-1825 0 0,1 6-5179 0 0,-3-3-4619 0 0</inkml:trace>
  <inkml:trace contextRef="#ctx0" brushRef="#br0" timeOffset="1330.85">981 689 10946 0 0,'0'0'1814'0'0,"0"0"-362"0"0,0 0-65 0 0,0 0 84 0 0,0 0 0 0 0,0 0-166 0 0,0 0-267 0 0,0 0-263 0 0,0 0-165 0 0,0 0-98 0 0,0 0-55 0 0,0 0-41 0 0,0 0-40 0 0,-3-1-43 0 0,1 1-290 0 0,1 0 0 0 0,-1 0 1 0 0,0 0-1 0 0,1 0 0 0 0,-1 0 1 0 0,0 1-1 0 0,1-1 1 0 0,-1 1-1 0 0,0-1 0 0 0,1 1 1 0 0,-1-1-1 0 0,1 1 1 0 0,-1 0-1 0 0,1 0 0 0 0,-1 0 1 0 0,1 0-1 0 0,0 0 0 0 0,0 0 1 0 0,-1 0-1 0 0,1 0 1 0 0,0 0-1 0 0,0 1 0 0 0,0-1 1 0 0,0 0-1 0 0,0 1 1 0 0,0-1-1 0 0,0 1 0 0 0,1-1 1 0 0,-1 1-1 0 0,1-1 0 0 0,-1 1 1 0 0,0 1-44 0 0,-1-1 22 0 0,0-1 0 0 0,0 1 0 0 0,0 0 0 0 0,1 0 0 0 0,-1 0 0 0 0,0 1 0 0 0,1-1 0 0 0,0 0 0 0 0,-1 1 0 0 0,1-1 0 0 0,0 1 0 0 0,0-1 0 0 0,0 1 0 0 0,1-1 0 0 0,-1 1-1 0 0,1 0 1 0 0,-1-1 0 0 0,1 1 0 0 0,0 0 0 0 0,0-1 0 0 0,0 1 0 0 0,0 0 0 0 0,0-1 0 0 0,1 1 0 0 0,-1 0 0 0 0,1-1 0 0 0,0 1 0 0 0,0 0 0 0 0,0-1 0 0 0,0 1 0 0 0,0-1 0 0 0,1 0 0 0 0,-1 1 0 0 0,1-1 0 0 0,-1 0 0 0 0,1 0 0 0 0,0 0 0 0 0,0 0 0 0 0,0 0 0 0 0,0 0 0 0 0,0-1 0 0 0,0 1 0 0 0,0-1 0 0 0,1 1 0 0 0,-1-1 0 0 0,0 0 0 0 0,1 0 0 0 0,0 0-22 0 0,6 1-7 0 0,-1-1 1 0 0,1 0-1 0 0,0 0 1 0 0,-1-1-1 0 0,1-1 1 0 0,0 1-1 0 0,-1-1 1 0 0,1-1-1 0 0,0 1 1 0 0,-1-2-1 0 0,0 1 0 0 0,1-1 1 0 0,-1 0-1 0 0,0-1 1 0 0,-1 0-1 0 0,1 0 1 0 0,-1 0-1 0 0,2-2 7 0 0,0-1-645 0 0,2-3-2683 0 0,-4 1-5764 0 0,-3 5-3427 0 0</inkml:trace>
  <inkml:trace contextRef="#ctx0" brushRef="#br0" timeOffset="6168.058">1531 623 0 0 0,'0'0'333'0'0,"0"0"480"0"0,0 0 177 0 0,0 0 148 0 0,0 0 222 0 0,0 0 186 0 0,3-1 76 0 0,0-1-699 0 0,3-1-710 0 0,0 2 8731 0 0,-5 1-8206 0 0,-1 0-43 0 0,0 0-60 0 0,-17 58 4565 0 0,-44 17-4576 0 0,31-43-226 0 0,-44 37-366 0 0,54-53-1341 0 0,14-16-3553 0 0,4-7-6010 0 0,2 3 1711 0 0</inkml:trace>
  <inkml:trace contextRef="#ctx0" brushRef="#br0" timeOffset="6460.452">1320 645 2088 0 0,'0'0'3399'0'0,"0"0"-606"0"0,0 0-343 0 0,0 0-133 0 0,0 0-286 0 0,0 0-421 0 0,0 0-508 0 0,0 0-417 0 0,0 0-277 0 0,0 0-64 0 0,0 0 107 0 0,0 0 149 0 0,0 0 130 0 0,0 6 33 0 0,1 0-543 0 0,0-1 0 0 0,1 1-1 0 0,-1-1 1 0 0,1 1-1 0 0,0-1 1 0 0,0 0 0 0 0,1 0-1 0 0,0 0 1 0 0,0 0-1 0 0,0-1 1 0 0,0 1 0 0 0,1-1-1 0 0,-1 0 1 0 0,1 0-1 0 0,0 0 1 0 0,1 0 0 0 0,-1-1-1 0 0,3 2-219 0 0,59 29 1717 0 0,34 28-732 0 0,-84-16 117 0 0,-16-24-7726 0 0,0-13-818 0 0,0-9-4179 0 0</inkml:trace>
  <inkml:trace contextRef="#ctx0" brushRef="#br0" timeOffset="7057.74">1920 421 3225 0 0,'0'0'3866'0'0,"0"0"-1176"0"0,0 0-544 0 0,0 0-173 0 0,0 0-191 0 0,0 0-282 0 0,0 0-327 0 0,0 0-349 0 0,0 0-217 0 0,0 0-115 0 0,0 0-40 0 0,0 0 29 0 0,0 0 74 0 0,0 4 49 0 0,2 15-153 0 0,-1 0-1 0 0,0 1 1 0 0,-2-1 0 0 0,0 0-1 0 0,-1 1 1 0 0,-1-1-1 0 0,-1 0 1 0 0,-1-1 0 0 0,-3 8-451 0 0,5-18 42 0 0,-2 3-20 0 0,0 0 0 0 0,1 0-1 0 0,0 0 1 0 0,1 1 0 0 0,0-1 0 0 0,1 1 0 0 0,0 0-1 0 0,1 0 1 0 0,0 0 0 0 0,1 0 0 0 0,0-1 0 0 0,2 9-22 0 0,0-17 26 0 0,1 0 0 0 0,-1-1 0 0 0,1 1-1 0 0,0-1 1 0 0,0 1 0 0 0,0-1 0 0 0,0 0 0 0 0,0 0 0 0 0,1 0 0 0 0,-1 0 0 0 0,0-1 0 0 0,1 0 0 0 0,0 1 0 0 0,-1-1 0 0 0,1 0 0 0 0,0-1 0 0 0,-1 1 0 0 0,1-1 0 0 0,0 1 0 0 0,0-1 0 0 0,0 0-1 0 0,3-1-24 0 0,0 0 11 0 0,-1 0 0 0 0,1 0 0 0 0,0-1 1 0 0,0 1-1 0 0,0-2 0 0 0,-1 1 1 0 0,1-1-1 0 0,-1 0 0 0 0,0 0 1 0 0,0-1-1 0 0,0 0 0 0 0,0 0 1 0 0,0-1-13 0 0,0 1-107 0 0,6-20-2179 0 0,-10 13-1595 0 0,-1 2-4078 0 0,-1 6-3557 0 0</inkml:trace>
  <inkml:trace contextRef="#ctx0" brushRef="#br0" timeOffset="7600.41">1679 262 6273 0 0,'0'0'2249'0'0,"0"0"-169"0"0,0 0-69 0 0,0 0-44 0 0,0 0-249 0 0,0 0-352 0 0,0 0-281 0 0,0 0-215 0 0,0 0-122 0 0,0 0-77 0 0,0 0-47 0 0,0 0-41 0 0,0 0-44 0 0,3-5-38 0 0,93-96 2622 0 0,14-6-1960 0 0,-77 88-661 0 0,-32 19-460 0 0,-1 0-7 0 0,0 0-2 0 0,14 7 93 0 0,5 14 54 0 0,0 1 0 0 0,-2 1 0 0 0,-1 1 0 0 0,-1 0 0 0 0,6 14-180 0 0,-13-24 27 0 0,28 45 31 0 0,-27-59-3874 0 0,-5-3-6500 0 0,-2 3-2485 0 0</inkml:trace>
</inkml:ink>
</file>

<file path=ppt/ink/ink26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0:50.7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86 4121 0 0,'0'0'1915'0'0,"0"0"-257"0"0,0 0-98 0 0,0 0 28 0 0,0 0-58 0 0,0 0-211 0 0,0 0-267 0 0,0 0-217 0 0,0 0-146 0 0,0 0-56 0 0,0 0-8 0 0,5-4 9 0 0,15-14 12 0 0,48 0 3701 0 0,-47 17-3691 0 0,197-25 2135 0 0,-84 8-2150 0 0,-162 20-4677 0 0,11 1-293 0 0,4-1-3532 0 0,6-1-3153 0 0</inkml:trace>
</inkml:ink>
</file>

<file path=ppt/ink/ink26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0:51.0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5057 0 0,'0'0'2069'0'0,"0"0"-1076"0"0,0 0-202 0 0,0 0 378 0 0,0 0 413 0 0,0 0 155 0 0,0 0-130 0 0,0 0-236 0 0,0 0-275 0 0,0 0-188 0 0,0 0-148 0 0,0 0-132 0 0,0 0-88 0 0,7 32-88 0 0,20 102-71 0 0,-20-57 193 0 0,-19 46 20 0 0,0 0-1409 0 0,24-115-2167 0 0,1-8-2350 0 0,-9 0 1011 0 0,0 0-4538 0 0</inkml:trace>
</inkml:ink>
</file>

<file path=ppt/ink/ink26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0:51.5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37 9250 0 0,'0'0'1331'0'0,"0"0"-622"0"0,0 0-59 0 0,0 0 338 0 0,0 0 367 0 0,0 0 139 0 0,0 0-115 0 0,0 0-196 0 0,0 0-223 0 0,0 0-163 0 0,0 0-126 0 0,0 0-120 0 0,15 26-99 0 0,48 81-100 0 0,-31-38 143 0 0,14 112 262 0 0,-13-56-575 0 0,-16-99-128 0 0,-17-26-18 0 0,28-41 1274 0 0,31-72-721 0 0,45-208-264 0 0,-86 230-1258 0 0,-17 87-226 0 0,-1 4-2950 0 0,0 0-4392 0 0,2 3-2667 0 0</inkml:trace>
</inkml:ink>
</file>

<file path=ppt/ink/ink26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0:51.9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118 22 3041 0 0,'0'0'2391'0'0,"0"0"-397"0"0,0 0 30 0 0,0 0 178 0 0,0 0-44 0 0,0 0-310 0 0,0 0-408 0 0,0 0-337 0 0,0 0-221 0 0,0 0-153 0 0,0 0-99 0 0,0 0-72 0 0,0 0-68 0 0,0-4-65 0 0,-2-13-61 0 0,-22 17 531 0 0,17 4-809 0 0,0 1 0 0 0,1-1 0 0 0,-1 1 0 0 0,1 1 0 0 0,1-1-1 0 0,-1 1 1 0 0,1 0 0 0 0,0 1 0 0 0,0-1 0 0 0,1 1 0 0 0,0 0-1 0 0,0 0 1 0 0,0 0 0 0 0,1 1 0 0 0,0-1 0 0 0,1 1 0 0 0,-1-1-1 0 0,1 1 1 0 0,0 5-86 0 0,2-11 29 0 0,-1 1-1 0 0,1-1 0 0 0,0 0 0 0 0,0 0 0 0 0,0 1 1 0 0,0-1-1 0 0,0 0 0 0 0,1 1 0 0 0,-1-1 0 0 0,1 0 1 0 0,0 0-1 0 0,-1 1 0 0 0,1-1 0 0 0,0 0 0 0 0,0 0 1 0 0,0 0-1 0 0,0 0 0 0 0,1 0 0 0 0,-1 0 1 0 0,1 0-1 0 0,-1-1 0 0 0,1 1 0 0 0,-1 0 0 0 0,1-1 1 0 0,0 1-1 0 0,0-1 0 0 0,0 0 0 0 0,0 0 0 0 0,0 1 1 0 0,0-1-1 0 0,0-1 0 0 0,0 1 0 0 0,1 0 1 0 0,-1 0-1 0 0,0-1 0 0 0,0 1 0 0 0,1-1 0 0 0,-1 0 1 0 0,0 0-29 0 0,2 1 26 0 0,0 0 0 0 0,0 0 1 0 0,-1-1-1 0 0,1 1 0 0 0,0-1 1 0 0,0 0-1 0 0,0 0 0 0 0,-1-1 1 0 0,1 1-1 0 0,0-1 1 0 0,0 0-1 0 0,-1 0 0 0 0,1 0 1 0 0,-1 0-1 0 0,1-1 0 0 0,-1 1 1 0 0,1-1-1 0 0,-1 0 1 0 0,0 0-1 0 0,0 0 0 0 0,0-1 1 0 0,3-2-27 0 0,7-15-1859 0 0,-3 4-6136 0 0,-8 15-3612 0 0</inkml:trace>
</inkml:ink>
</file>

<file path=ppt/ink/ink2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4:48.5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232 44 8746 0 0,'0'0'1868'0'0,"0"0"-653"0"0,0 0-392 0 0,0 0-20 0 0,0 0 169 0 0,0 0 146 0 0,0 0 54 0 0,0 0-111 0 0,0 0-186 0 0,0 0-180 0 0,0 0-144 0 0,-27 26-106 0 0,-85 84-70 0 0,106-104-331 0 0,0 0-1 0 0,1 0 1 0 0,0 0 0 0 0,0 1-1 0 0,0-1 1 0 0,1 1 0 0 0,-1 0-1 0 0,2 1 1 0 0,-1-1 0 0 0,1 1-1 0 0,0-1 1 0 0,1 3-44 0 0,-4 7 103 0 0,-1 4 15 0 0,1 0 1 0 0,0 1-1 0 0,2 0 0 0 0,1 0 1 0 0,0 0-1 0 0,2 0 0 0 0,0 1 1 0 0,1-1-1 0 0,2 2-118 0 0,-1-13 65 0 0,1 0 1 0 0,0 0-1 0 0,1 0 0 0 0,0 0 0 0 0,1-1 0 0 0,0 0 1 0 0,0 0-1 0 0,1 0 0 0 0,1 0 0 0 0,0 0 1 0 0,0-1-1 0 0,1 0 0 0 0,0-1 0 0 0,0 1 0 0 0,1-1 1 0 0,0-1-1 0 0,0 1 0 0 0,1-2 0 0 0,1 2-65 0 0,1-2 117 0 0,0 0-1 0 0,0-1 1 0 0,0 0-1 0 0,0-1 0 0 0,1 0 1 0 0,0-1-1 0 0,0 0 0 0 0,0 0 1 0 0,0-2-1 0 0,0 0 1 0 0,0 0-1 0 0,0-1 0 0 0,1 0 1 0 0,-1-1-1 0 0,0 0 1 0 0,0-1-1 0 0,0-1 0 0 0,0 0 1 0 0,-1 0-1 0 0,1-2 0 0 0,-1 1 1 0 0,1-1-1 0 0,-2-1 1 0 0,1 0-1 0 0,7-5-116 0 0,-3 2 93 0 0,-1-1 0 0 0,0 0 0 0 0,0-1 0 0 0,-1 0 0 0 0,0-2 0 0 0,-1 1 0 0 0,-1-1 0 0 0,0-1 1 0 0,0 0-1 0 0,-1-1 0 0 0,-1 0 0 0 0,-1 0 0 0 0,0-1 0 0 0,-1 0 0 0 0,-1 0 0 0 0,0 0 0 0 0,3-16-93 0 0,-8 17-2 0 0,1 0 1 0 0,-2-1-1 0 0,0 1 0 0 0,0 0 0 0 0,-2-1 1 0 0,0 1-1 0 0,0 0 0 0 0,-2 0 0 0 0,0 0 1 0 0,-1 0-1 0 0,0 1 0 0 0,-1 0 0 0 0,0 0 1 0 0,-1 0-1 0 0,-1 1 0 0 0,0 0 0 0 0,-1 1 1 0 0,-1-1-1 0 0,0 2 0 0 0,0-1 0 0 0,-1 2 1 0 0,0-1-1 0 0,-1 1 0 0 0,0 1 0 0 0,-1 0 1 0 0,-2 0 1 0 0,-1-2-219 0 0,-1 1 1 0 0,0 0-1 0 0,0 1 1 0 0,-1 1-1 0 0,-1 1 1 0 0,1 1-1 0 0,-1 0 1 0 0,-8 0 218 0 0,-34 4-3064 0 0,4 20-3705 0 0,40-7-4946 0 0</inkml:trace>
</inkml:ink>
</file>

<file path=ppt/ink/ink26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0:52.6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5281 0 0,'0'0'3730'0'0,"0"0"-1581"0"0,0 0-604 0 0,0 0-138 0 0,0 0-105 0 0,0 0-104 0 0,0 0-168 0 0,0 0-149 0 0,0 0-105 0 0,0 0-79 0 0,0 0-125 0 0,0 0-117 0 0,0 0-93 0 0,0 16-100 0 0,0 75 114 0 0,20-32 355 0 0,-17-58-651 0 0,-1-1-1 0 0,1 1 0 0 0,0 0 1 0 0,-1-1-1 0 0,1 1 0 0 0,0-1 1 0 0,0 0-1 0 0,0 0 0 0 0,-1 0 1 0 0,1 0-1 0 0,0 0 0 0 0,0 0 1 0 0,-1-1-1 0 0,1 0 0 0 0,0 1 1 0 0,-1-1-1 0 0,1 0 1 0 0,0 0-1 0 0,-1-1 0 0 0,1 1-79 0 0,64-80 904 0 0,-36 34-243 0 0,-31 46-639 0 0,14 20-174 0 0,18 120 216 0 0,-27-102-85 0 0,-1 87-31 0 0,-5-117 55 0 0,-1-1 0 0 0,0 1 0 0 0,0-1 0 0 0,-1 0 0 0 0,1 0 0 0 0,-1 0 0 0 0,-1 0 0 0 0,1 0 0 0 0,-1 0 1 0 0,0-1-1 0 0,0 0 0 0 0,-1 0 0 0 0,1 0 0 0 0,-1 0 0 0 0,0-1 0 0 0,0 0 0 0 0,-1 0 0 0 0,1 0 0 0 0,-1 0 0 0 0,0-1 0 0 0,0 0 0 0 0,0-1 0 0 0,-3 1-2 0 0,8-3 1 0 0,-1-1 1 0 0,1 0 0 0 0,-1 0 0 0 0,1 0 0 0 0,0 0-1 0 0,-1 0 1 0 0,1 0 0 0 0,0 0 0 0 0,0-1 0 0 0,0 1 0 0 0,0 0-1 0 0,0-1 1 0 0,0 1 0 0 0,0-1 0 0 0,0 1 0 0 0,0-1 0 0 0,1 1-1 0 0,-1-1 1 0 0,1 1 0 0 0,-1-1 0 0 0,1 0 0 0 0,-1 1-1 0 0,1-1 1 0 0,0 0 0 0 0,0 0 0 0 0,0 1 0 0 0,0-1 0 0 0,0 0-1 0 0,0 1 1 0 0,1-1 0 0 0,-1 0 0 0 0,1 1 0 0 0,-1-1 0 0 0,1 0-1 0 0,0 0-2 0 0,-1-4-36 0 0,2-12 9 0 0,0 1 0 0 0,2 0-1 0 0,0 0 1 0 0,1 0 0 0 0,0 0-1 0 0,1 1 1 0 0,1 0 0 0 0,1 0 0 0 0,3-3 27 0 0,16-39-502 0 0,-20 40-219 0 0,9-19-1186 0 0,-3 15-7926 0 0,-9 14-1939 0 0</inkml:trace>
</inkml:ink>
</file>

<file path=ppt/ink/ink26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0:53.3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60 0 0 0,'0'0'1020'0'0,"0"0"685"0"0,0 0 270 0 0,0 0-30 0 0,0 0-198 0 0,0 0-257 0 0,0 0-139 0 0,0 0 15 0 0,0 0 63 0 0,0 0 45 0 0,0 0-32 0 0,0 0-107 0 0,5 3-126 0 0,-2-1-945 0 0,0 0-1 0 0,1 0 1 0 0,0 0 0 0 0,-1-1-1 0 0,1 0 1 0 0,0 1-1 0 0,0-1 1 0 0,-1-1-1 0 0,1 1 1 0 0,0 0 0 0 0,0-1-1 0 0,0 0 1 0 0,0 0-1 0 0,0 0 1 0 0,0-1 0 0 0,0 1-1 0 0,0-1 1 0 0,0 0-1 0 0,-1 0 1 0 0,1 0 0 0 0,0 0-1 0 0,0-1 1 0 0,1 0-264 0 0,75-54 1533 0 0,-79 55-1531 0 0,0 0 0 0 0,0 1 0 0 0,-1-1 0 0 0,1 0-1 0 0,0 0 1 0 0,0 0 0 0 0,0 1 0 0 0,0-1-1 0 0,0 0 1 0 0,0 1 0 0 0,0-1 0 0 0,0 1-1 0 0,1-1 1 0 0,-1 1 0 0 0,0 0 0 0 0,0 0 0 0 0,0-1-1 0 0,0 1 1 0 0,1 0 0 0 0,-1 0 0 0 0,0 0-1 0 0,0 0 1 0 0,0 0 0 0 0,1 0 0 0 0,-1 0-1 0 0,0 1 1 0 0,0-1 0 0 0,0 0 0 0 0,0 1 0 0 0,1-1-1 0 0,-1 1 1 0 0,0-1 0 0 0,0 1 0 0 0,0 0-1 0 0,0-1 1 0 0,0 1 0 0 0,0 0 0 0 0,-1 0-1 0 0,1-1 1 0 0,0 1 0 0 0,0 0 0 0 0,0 0 0 0 0,-1 0-1 0 0,1 0 1 0 0,0 0 0 0 0,-1 0 0 0 0,1 0-1 0 0,-1 0 1 0 0,1 1 0 0 0,-1-1 0 0 0,0 0-1 0 0,0 0 1 0 0,1 0 0 0 0,-1 0 0 0 0,0 2-2 0 0,20 40-1 0 0,-1 0-1 0 0,-3 2 1 0 0,-1 0 0 0 0,-3 1-1 0 0,6 39 2 0 0,4 12-11 0 0,-17 21 31 0 0,-9-110-12 0 0,-1 0-1 0 0,0 0 0 0 0,-1-1 0 0 0,0 0 0 0 0,0 0 0 0 0,0-1 1 0 0,-1 1-1 0 0,0-2 0 0 0,0 1 0 0 0,-1-1 0 0 0,1 0 0 0 0,-1 0 1 0 0,0-1-1 0 0,0 0 0 0 0,-1 0 0 0 0,1-1 0 0 0,-1 0 0 0 0,0-1 1 0 0,-2 1-8 0 0,-136 15-57 0 0,147-18 57 0 0,-1 0 0 0 0,0 0-1 0 0,0 0 1 0 0,0 0 0 0 0,0-1-1 0 0,0 1 1 0 0,0 0 0 0 0,0 0-1 0 0,0-1 1 0 0,1 1 0 0 0,-1-1-1 0 0,0 1 1 0 0,0-1 0 0 0,0 1-1 0 0,1-1 1 0 0,-1 1 0 0 0,0-1-1 0 0,1 0 1 0 0,-1 1 0 0 0,0-1-1 0 0,1 0 1 0 0,-1 0 0 0 0,1 1-1 0 0,-1-1 1 0 0,1 0 0 0 0,-1 0-1 0 0,1 0 1 0 0,0 0-1 0 0,0 1 1 0 0,-1-1 0 0 0,1 0-1 0 0,0 0 1 0 0,0 0 0 0 0,0 0-1 0 0,0 0 1 0 0,0 0 0 0 0,0 0-1 0 0,0 0 1 0 0,0 0 0 0 0,0 0-1 0 0,0 0 1 0 0,1 1 0 0 0,-1-1-1 0 0,0 0 1 0 0,1 0 0 0 0,-1 0-1 0 0,0 0 1 0 0,19-40-42 0 0,204-162-2067 0 0,-208 181-2122 0 0,-11 11-4206 0 0,-2 3-3688 0 0</inkml:trace>
</inkml:ink>
</file>

<file path=ppt/ink/ink26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0:53.8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0 214 3337 0 0,'0'0'2666'0'0,"0"0"-64"0"0,0 0-61 0 0,0 0-159 0 0,0 0-333 0 0,0 0-418 0 0,0 0-359 0 0,0 0-271 0 0,0 0-195 0 0,0 0-97 0 0,0 0-52 0 0,0 0-32 0 0,0 0 26 0 0,10-9-11 0 0,76-77 1415 0 0,2-18-264 0 0,-87 103-1788 0 0,-1 1-1 0 0,1-1 1 0 0,-1 0-1 0 0,1 0 1 0 0,-1 0-1 0 0,1 0 1 0 0,0 0-1 0 0,0 1 1 0 0,-1-1-1 0 0,1 0 1 0 0,0 0-1 0 0,0 1 1 0 0,0-1-1 0 0,0 1 0 0 0,0-1 1 0 0,0 1-1 0 0,0-1 1 0 0,0 1-1 0 0,0 0 1 0 0,0-1-1 0 0,0 1 1 0 0,0 0-1 0 0,0 0 1 0 0,0 0-1 0 0,0 0 1 0 0,0 0-1 0 0,0 0 1 0 0,0 0-1 0 0,0 0 1 0 0,1 0-1 0 0,-1 0 1 0 0,0 0-1 0 0,0 1 1 0 0,0-1-1 0 0,0 1 1 0 0,0-1-1 0 0,0 0 1 0 0,0 1-1 0 0,-1 0 1 0 0,1-1-1 0 0,0 1 1 0 0,0 0-1 0 0,0-1 1 0 0,0 1-3 0 0,109 157 100 0 0,-94-140 41 0 0,1 4-3480 0 0,-16-21-1891 0 0,0-1-715 0 0,-1 0-6515 0 0</inkml:trace>
</inkml:ink>
</file>

<file path=ppt/ink/ink26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0:57.7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43 371 0 0 0,'0'0'224'0'0,"0"0"594"0"0,0 0 240 0 0,0 0 143 0 0,0 0 67 0 0,0 0-10 0 0,0 0 19 0 0,-3-8-30 0 0,0-2-765 0 0,-9-23 2781 0 0,1 33 2713 0 0,-2 18-3884 0 0,13-17-1990 0 0,1 1-1 0 0,-1-1 0 0 0,1 1 0 0 0,-1-1 1 0 0,1 1-1 0 0,0-1 0 0 0,0 1 0 0 0,0-1 1 0 0,0 0-1 0 0,0 1 0 0 0,0-1 0 0 0,0 0 1 0 0,0 0-1 0 0,0 0 0 0 0,1 1 0 0 0,-1-1 1 0 0,0-1-1 0 0,1 1 0 0 0,-1 0 0 0 0,1 0 1 0 0,-1 0-1 0 0,1-1 0 0 0,-1 1 0 0 0,1-1 1 0 0,-1 1-1 0 0,1-1 0 0 0,0 0 0 0 0,-1 0 1 0 0,1 1-1 0 0,0-1 0 0 0,-1 0 0 0 0,1 0 1 0 0,-1-1-1 0 0,1 1 0 0 0,0 0 0 0 0,-1-1 1 0 0,1 1-1 0 0,0 0 0 0 0,-1-1 0 0 0,1 0 1 0 0,0 0-102 0 0,1 1 176 0 0,252-11 2749 0 0,-233 22-2789 0 0,-21-11-143 0 0,0 0-12 0 0,-1 0 2 0 0,0 0-3 0 0,0 0-23 0 0,0 0-26 0 0,0 0 1 0 0,0 0-38 0 0,0 0-51 0 0,0 0-75 0 0,-30-18-11294 0 0,24 15 5048 0 0,3 2-2333 0 0</inkml:trace>
  <inkml:trace contextRef="#ctx0" brushRef="#br0" timeOffset="398.289">168 131 3769 0 0,'0'0'2006'0'0,"0"0"-357"0"0,0 0-51 0 0,0 0 61 0 0,0 0 37 0 0,0 0-25 0 0,0 0-138 0 0,0 0-185 0 0,0 0-198 0 0,0 0-177 0 0,0 0-138 0 0,0 0-92 0 0,0 0-94 0 0,1 22-117 0 0,6 104 234 0 0,7 204-193 0 0,-1-318-3030 0 0,8-12-6448 0 0,-17 0 4368 0 0,1 0-2714 0 0</inkml:trace>
  <inkml:trace contextRef="#ctx0" brushRef="#br0" timeOffset="860.381">494 69 2769 0 0,'0'0'2083'0'0,"0"0"-111"0"0,0 0 131 0 0,0 0 76 0 0,0 0-109 0 0,0 0-335 0 0,0 0-464 0 0,0 0-399 0 0,0 0-233 0 0,0 0-101 0 0,0 0-30 0 0,0 0 18 0 0,1 7-5 0 0,34 90 1631 0 0,85 126-400 0 0,-64-46-1617 0 0,-20-104-23 0 0,-35-72-41 0 0,9-27 1663 0 0,88-350-1132 0 0,-53 175-730 0 0,-42 223-4012 0 0,-3-8-1408 0 0,0-3-6099 0 0</inkml:trace>
  <inkml:trace contextRef="#ctx0" brushRef="#br0" timeOffset="1226.678">1056 470 7794 0 0,'0'0'4075'0'0,"0"0"-1669"0"0,0 0-718 0 0,0 0-94 0 0,0 0-92 0 0,0 0-207 0 0,0 0-326 0 0,0 0-333 0 0,0 0-256 0 0,0 0-110 0 0,0 0 2 0 0,0 0 25 0 0,0 0 25 0 0,2 7-8 0 0,16 108 705 0 0,-18-13-1556 0 0,0-101 202 0 0,0-1-134 0 0,0 0-250 0 0,0 0-389 0 0,0 0-567 0 0,-3-7-10785 0 0,2 6 4930 0 0</inkml:trace>
  <inkml:trace contextRef="#ctx0" brushRef="#br0" timeOffset="1507.903">1019 448 1592 0 0,'0'0'2377'0'0,"0"0"-170"0"0,0 0-97 0 0,0 0-115 0 0,0 0-188 0 0,0 0-353 0 0,0 0-353 0 0,0 0-242 0 0,0 0-136 0 0,0 0-74 0 0,0 0-61 0 0,0 0-71 0 0,0 0-59 0 0,16-5-38 0 0,53-15-18 0 0,-63 19-315 0 0,-1 0-1 0 0,1 0 1 0 0,-1 0 0 0 0,1 1 0 0 0,-1 0 0 0 0,1 0-1 0 0,-1 0 1 0 0,1 1 0 0 0,-1 0 0 0 0,1 0 0 0 0,-1 0 0 0 0,1 1-1 0 0,-1-1 1 0 0,0 1 0 0 0,0 0 0 0 0,0 1 0 0 0,0 0-1 0 0,0-1 1 0 0,-1 1 0 0 0,1 1 0 0 0,3 3-87 0 0,-5-5 43 0 0,0 0-1 0 0,0 0 1 0 0,0 1 0 0 0,-1-1 0 0 0,1 1 0 0 0,-1 0 0 0 0,0 0-1 0 0,0 0 1 0 0,0 0 0 0 0,0 0 0 0 0,0 0 0 0 0,-1 1 0 0 0,1-1-1 0 0,-1 1 1 0 0,0-1 0 0 0,0 1 0 0 0,0-1 0 0 0,-1 1 0 0 0,1-1-1 0 0,-1 1 1 0 0,0 0 0 0 0,0-1 0 0 0,0 1 0 0 0,0 0 0 0 0,-1-1-1 0 0,1 1 1 0 0,-1 0 0 0 0,0-1 0 0 0,0 1 0 0 0,-1-1 0 0 0,1 0-1 0 0,-1 1 1 0 0,1-1 0 0 0,-1 0 0 0 0,-1 1-43 0 0,-10 11 76 0 0,-1-2 0 0 0,0 0 0 0 0,-1-1 0 0 0,-1 0 0 0 0,0-1 0 0 0,0-1 1 0 0,-4 2-77 0 0,-2 1-16 0 0,-24 13-1252 0 0,45-26 325 0 0,1 0-763 0 0,0 0-1476 0 0,0 0-3128 0 0,0 0-3379 0 0</inkml:trace>
  <inkml:trace contextRef="#ctx0" brushRef="#br0" timeOffset="1749.001">1520 573 6377 0 0,'0'0'3617'0'0,"0"0"-1519"0"0,0 0-520 0 0,0 0 97 0 0,0 0 18 0 0,0 0-208 0 0,0 0-364 0 0,0 0-354 0 0,0 0-224 0 0,0 0-148 0 0,0 0-73 0 0,0 0-74 0 0,0 0-74 0 0,-15 23-53 0 0,-44 72-40 0 0,16-44-75 0 0,29-43-208 0 0,0-4-1068 0 0,3-4-3908 0 0,5 0-2434 0 0,4 0-427 0 0</inkml:trace>
  <inkml:trace contextRef="#ctx0" brushRef="#br0" timeOffset="1966.858">1288 477 5761 0 0,'0'0'2980'0'0,"0"0"-1096"0"0,0 0-600 0 0,0 0-165 0 0,0 0-16 0 0,0 0-4 0 0,0 0-27 0 0,0 0-49 0 0,0 0-105 0 0,0 0-64 0 0,0 0-21 0 0,0 0-23 0 0,0 0-43 0 0,19 21-71 0 0,92 98 279 0 0,-47-41-241 0 0,-14-13-2336 0 0,-49-64-457 0 0,-1-1-3257 0 0,1 0-6154 0 0</inkml:trace>
  <inkml:trace contextRef="#ctx0" brushRef="#br0" timeOffset="2419.756">1856 400 7306 0 0,'0'0'4246'0'0,"0"0"-2015"0"0,0 0-828 0 0,0 0-137 0 0,0 0-102 0 0,0 0-160 0 0,0 0-183 0 0,0 0-140 0 0,0 0-29 0 0,0 0 28 0 0,0 0-36 0 0,0 0-100 0 0,5 10-108 0 0,25 87 655 0 0,-30-77-965 0 0,-1 0-1 0 0,-1 0 0 0 0,-1-1 1 0 0,0 1-1 0 0,-2-1 0 0 0,-6 17-125 0 0,4 46-65 0 0,56-75 188 0 0,19-34-166 0 0,7-31-3939 0 0,-68 43 315 0 0,-4 5-3657 0 0,1 6-2639 0 0</inkml:trace>
  <inkml:trace contextRef="#ctx0" brushRef="#br0" timeOffset="2885.994">1632 238 3793 0 0,'0'0'3192'0'0,"0"0"-1039"0"0,0 0-299 0 0,0 0 50 0 0,0 0-114 0 0,0 0-333 0 0,0 0-374 0 0,0 0-248 0 0,0 0-95 0 0,0 0 6 0 0,0 0-6 0 0,0 0-28 0 0,0 0-38 0 0,18-13-58 0 0,89-67 491 0 0,24-63 1327 0 0,-130 143-2429 0 0,1 0 0 0 0,-1-1 0 0 0,1 1 0 0 0,-1 0 0 0 0,0-1 0 0 0,1 1 1 0 0,-1 0-1 0 0,1 0 0 0 0,-1 0 0 0 0,1 0 0 0 0,-1 0 0 0 0,0 1 1 0 0,1-1-1 0 0,-1 0 0 0 0,1 1 0 0 0,-1-1 0 0 0,0 1 0 0 0,1-1 1 0 0,-1 1-1 0 0,0 0 0 0 0,0-1 0 0 0,0 1 0 0 0,1 0 0 0 0,-1 0 1 0 0,0 0-1 0 0,0 0 0 0 0,0 0 0 0 0,0 0 0 0 0,0 0 0 0 0,0 0 0 0 0,-1 0 1 0 0,1 1-1 0 0,0-1 0 0 0,-1 0 0 0 0,1 0 0 0 0,-1 1 0 0 0,1-1 1 0 0,-1 1-1 0 0,1-1 0 0 0,-1 0 0 0 0,0 1 0 0 0,0-1 0 0 0,0 1 1 0 0,0-1-1 0 0,0 0 0 0 0,0 1 0 0 0,0-1 0 0 0,0 1 0 0 0,0-1 1 0 0,-1 1-1 0 0,1-1-5 0 0,3 10 117 0 0,38 117 712 0 0,-24-69-678 0 0,-11-45-196 0 0,-2-12-8179 0 0,-3-2-3760 0 0</inkml:trace>
</inkml:ink>
</file>

<file path=ppt/ink/ink26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1:03.6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88 6217 0 0,'0'0'1829'0'0,"0"0"-434"0"0,0 0-78 0 0,0 0 142 0 0,0 0 4 0 0,0 0-146 0 0,0 0-217 0 0,0 0-175 0 0,0 0-31 0 0,0 0-42 0 0,0 0-78 0 0,0 0-117 0 0,0 0-81 0 0,3 25-49 0 0,12 77-72 0 0,23 25 744 0 0,57 123-465 0 0,-81-214-659 0 0,-10-64 177 0 0,1 0 0 0 0,1 0 1 0 0,2 0-1 0 0,0 1 0 0 0,2 0 0 0 0,1 0 0 0 0,1 1 0 0 0,6-8-252 0 0,5-16 200 0 0,94-223-186 0 0,-99 221-99 0 0,-16 92-6354 0 0,-2-26-500 0 0,0-6-4930 0 0</inkml:trace>
  <inkml:trace contextRef="#ctx0" brushRef="#br0" timeOffset="358.017">391 537 11787 0 0,'0'0'2468'0'0,"0"0"-684"0"0,0 0-397 0 0,0 0-90 0 0,0 0-138 0 0,0 0-210 0 0,0 0-266 0 0,0 0-274 0 0,0 0-155 0 0,0 0-33 0 0,0 0 37 0 0,0 0 27 0 0,0 0 31 0 0,2 9-20 0 0,10 170 626 0 0,-22-146-1603 0 0,10-33 200 0 0,0 0-295 0 0,-7 0-12472 0 0,4-3 3959 0 0</inkml:trace>
  <inkml:trace contextRef="#ctx0" brushRef="#br0" timeOffset="625.758">354 456 2056 0 0,'0'0'3058'0'0,"0"0"-1042"0"0,0 0-614 0 0,0 0-180 0 0,0 0-62 0 0,0 0-55 0 0,0 0-91 0 0,0 0-79 0 0,0 0-4 0 0,0 0-41 0 0,0 0-65 0 0,0 0-21 0 0,0 0-71 0 0,12 11-51 0 0,38 35-63 0 0,-13-15 383 0 0,-33-29-932 0 0,1 1 1 0 0,0 0-1 0 0,-1 0 0 0 0,1 0 1 0 0,-1 0-1 0 0,0 1 0 0 0,0-1 1 0 0,-1 1-1 0 0,1 0 1 0 0,-1 1-1 0 0,0-1 0 0 0,0 1 1 0 0,0-1-1 0 0,0 1 1 0 0,-1 0-1 0 0,0 0 0 0 0,0 0 1 0 0,0 0-1 0 0,0 0 0 0 0,-1 0 1 0 0,0 1-1 0 0,0-1 1 0 0,-1 0-1 0 0,1 1 0 0 0,-1-1 1 0 0,0 1-1 0 0,-1 1-70 0 0,-2-2 48 0 0,1 0 0 0 0,-1 0 0 0 0,0-1-1 0 0,-1 1 1 0 0,1-1 0 0 0,-1 0 0 0 0,0 0 0 0 0,0 0 0 0 0,0 0-1 0 0,0-1 1 0 0,-1 1 0 0 0,1-1 0 0 0,-1-1 0 0 0,0 1 0 0 0,0 0 0 0 0,-4 0-48 0 0,0 2 14 0 0,-68 28-443 0 0,56-28-969 0 0,18-6-2325 0 0,2-1-3333 0 0,1 1-3472 0 0</inkml:trace>
  <inkml:trace contextRef="#ctx0" brushRef="#br0" timeOffset="1968.982">651 593 1640 0 0,'0'0'2169'0'0,"0"0"-117"0"0,0 0-9 0 0,0 0-90 0 0,0 0-59 0 0,0 0-175 0 0,0 0-316 0 0,0 0-270 0 0,0 0-223 0 0,0 0-182 0 0,0 0-105 0 0,0 0-65 0 0,0 0-59 0 0,-1 0 4737 0 0,2 0-5224 0 0,-1 0-3 0 0,0 0-1 0 0,0 0-4 0 0,0 0-8 0 0,0 0 30 0 0,0 0 14 0 0,0 0 9 0 0,0 0 7 0 0,0 0-16 0 0,0 0 1 0 0,0 0-10 0 0,0 0 2 0 0,0 0-13 0 0,0 0-4 0 0,0 0 0 0 0,0 0 2 0 0,0 0 3 0 0,0 0-10 0 0,0 0-22 0 0,0 0 19 0 0,0 0 3 0 0,0 0-2 0 0,0 0-13 0 0,0 0 16 0 0,0 0-15 0 0,0 0-2 0 0,0 0 6 0 0,0 0-9 0 0,0 0 10 0 0,0 0-4 0 0,0 0 14 0 0,0 0-2 0 0,0 0-25 0 0,0 0 8 0 0,0 0 23 0 0,0 0 15 0 0,0 0-20 0 0,-7 12-123 0 0,-16 52 161 0 0,48-48-9 0 0,21-2 69 0 0,-42-15-81 0 0,0 0 0 0 0,1-1-1 0 0,-1 0 1 0 0,0 0 0 0 0,0 0-1 0 0,0 0 1 0 0,0-1 0 0 0,0 0-1 0 0,-1 0 1 0 0,1 0-1 0 0,-1 0 1 0 0,0 0 0 0 0,0-1-1 0 0,0 1 1 0 0,0-1 0 0 0,0 0-1 0 0,-1 0 1 0 0,0 0 0 0 0,0 0-1 0 0,1-1-27 0 0,12-17 72 0 0,1 3-28 0 0,23 163-10 0 0,-37-128-35 0 0,-1 1 0 0 0,-1 0 0 0 0,0-1 0 0 0,-1 1 0 0 0,-1 0 0 0 0,0-1 0 0 0,-1 1 0 0 0,-1-1 0 0 0,-1 0 0 0 0,0 0 0 0 0,-1-1 0 0 0,-5 10 1 0 0,8-17 3 0 0,-1-1-1 0 0,1 1 1 0 0,-2-1-1 0 0,1 0 1 0 0,-1 0-1 0 0,0 0 0 0 0,-1 0 1 0 0,1-1-1 0 0,-1 0 1 0 0,0 0-1 0 0,-1-1 1 0 0,0 0-1 0 0,-5 4-2 0 0,10-8 3 0 0,1-1 0 0 0,0 1 0 0 0,-1-1 0 0 0,1 1 0 0 0,-1-1-1 0 0,1 0 1 0 0,-1 1 0 0 0,1-1 0 0 0,-1 0 0 0 0,1 0 0 0 0,-1 0 0 0 0,1 0-1 0 0,-1 0 1 0 0,1 0 0 0 0,0-1 0 0 0,-1 1 0 0 0,1 0 0 0 0,-1-1 0 0 0,1 1-1 0 0,-1-1 1 0 0,1 0 0 0 0,0 1 0 0 0,-1-1 0 0 0,1 0 0 0 0,0 0 0 0 0,0 0 0 0 0,0 0-1 0 0,0 0 1 0 0,0 0 0 0 0,0 0 0 0 0,0 0 0 0 0,0 0 0 0 0,0 0 0 0 0,0-1-1 0 0,0 1 1 0 0,1 0 0 0 0,-1-1 0 0 0,0 1 0 0 0,1 0 0 0 0,0-1 0 0 0,-1 1-1 0 0,1-1 1 0 0,0 1 0 0 0,-1-1-3 0 0,-9-67-112 0 0,10 62-25 0 0,1 0 1 0 0,0 0-1 0 0,0 1 1 0 0,0-1-1 0 0,1 0 1 0 0,0 0 0 0 0,1 1-1 0 0,-1-1 1 0 0,1 1-1 0 0,0 0 1 0 0,1 0 0 0 0,0 0-1 0 0,0 0 1 0 0,0 1-1 0 0,0-1 1 0 0,1 1 0 0 0,0 0-1 0 0,0 1 1 0 0,0-1-1 0 0,1 1 1 0 0,5-3 136 0 0,-1-1-1399 0 0,2-2-4721 0 0,-3 6-5385 0 0</inkml:trace>
</inkml:ink>
</file>

<file path=ppt/ink/ink26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1:02.8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0 192 2192 0 0,'0'0'2792'0'0,"0"0"-504"0"0,0 0-201 0 0,0 0-77 0 0,0 0-132 0 0,0 0-298 0 0,0 0-396 0 0,0 0-333 0 0,0 0-229 0 0,0 0-151 0 0,0 0-93 0 0,21 4 1845 0 0,203-34 2930 0 0,-115 23-4642 0 0,-103 14-2848 0 0,-12-3-9282 0 0,4-4 1804 0 0</inkml:trace>
  <inkml:trace contextRef="#ctx0" brushRef="#br0" timeOffset="251.031">138 1 3353 0 0,'0'0'2844'0'0,"0"0"-937"0"0,0 0-437 0 0,0 0-6 0 0,0 0 19 0 0,0 0-54 0 0,0 0-124 0 0,0 0-152 0 0,0 0-116 0 0,0 0-59 0 0,0 0-76 0 0,0 0-87 0 0,0 0-99 0 0,-1 24-113 0 0,-2 75-103 0 0,2 134 463 0 0,1-206-1828 0 0,0-22-2930 0 0,0 1-3645 0 0,0-3-3382 0 0</inkml:trace>
</inkml:ink>
</file>

<file path=ppt/ink/ink26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1:11.9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0 269 3993 0 0,'0'0'3281'0'0,"0"0"-661"0"0,0 0-359 0 0,0 0-86 0 0,0 0-196 0 0,0 0-351 0 0,0 0-389 0 0,0 0-348 0 0,0 0-250 0 0,0 0-143 0 0,0 0-54 0 0,0 0-3 0 0,0 0 69 0 0,5 3 69 0 0,86 16 2151 0 0,199-30-803 0 0,-243 4-1878 0 0,-47 7-131 0 0,1 0 1 0 0,0-1-1 0 0,0 1 1 0 0,-1 0-1 0 0,1 0 1 0 0,0-1-1 0 0,0 1 1 0 0,-1-1-1 0 0,1 1 1 0 0,0-1 0 0 0,-1 1-1 0 0,1-1 1 0 0,-1 1-1 0 0,1-1 1 0 0,0 1-1 0 0,-1-1 1 0 0,1 0-1 0 0,-1 1 1 0 0,0-1-1 0 0,1 0 1 0 0,-1 1-1 0 0,1-1 1 0 0,-1 0-1 0 0,0 0 1 0 0,0 1-1 0 0,1-1 1 0 0,-1 0-1 0 0,0 0 1 0 0,0 1-1 0 0,0-1 1 0 0,0 0-1 0 0,0 0 1 0 0,0 0-1 0 0,0 1 1 0 0,0-1-1 0 0,0 0 1 0 0,-1 0-1 0 0,1 0 1 0 0,0 1-1 0 0,0-1 1 0 0,-1 0-1 0 0,1 0 1 0 0,-1 0 81 0 0,-3-12-4917 0 0,0 2-3663 0 0,4 8-2305 0 0</inkml:trace>
  <inkml:trace contextRef="#ctx0" brushRef="#br0" timeOffset="241.732">153 0 11666 0 0,'0'0'1402'0'0,"0"0"-740"0"0,0 0-156 0 0,0 0 315 0 0,0 0 344 0 0,0 0 198 0 0,0 0-19 0 0,0 0-205 0 0,0 0-201 0 0,0 0-182 0 0,0 0-149 0 0,0 0-96 0 0,0 0-106 0 0,9 33-62 0 0,28 101-58 0 0,-28-54 109 0 0,-46 46-60 0 0,6-42-883 0 0,33-57-1689 0 0,14-18-7452 0 0,-12-8-1562 0 0</inkml:trace>
  <inkml:trace contextRef="#ctx0" brushRef="#br0" timeOffset="1673.425">551 534 7826 0 0,'0'0'2846'0'0,"0"0"-587"0"0,0 0-276 0 0,0 0-125 0 0,0 0-298 0 0,0 0-372 0 0,0 0-345 0 0,0 0-236 0 0,0 0-87 0 0,0 0-20 0 0,0 0 1 0 0,0 0-8 0 0,0 0-27 0 0,15-18-16 0 0,98-111 805 0 0,11-18 604 0 0,-40 63-1406 0 0,-82 84-455 0 0,0 1 1 0 0,0-1-1 0 0,0 1 0 0 0,0-1 0 0 0,0 1 0 0 0,-1 0 1 0 0,1 0-1 0 0,0 0 0 0 0,0 0 0 0 0,-1 0 0 0 0,1 1 1 0 0,-1-1-1 0 0,1 0 0 0 0,-1 1 0 0 0,0-1 0 0 0,1 1 0 0 0,-1-1 1 0 0,0 1-1 0 0,0 0 0 0 0,0 0 0 0 0,0-1 0 0 0,0 1 1 0 0,-1 0-1 0 0,1 0 0 0 0,0 0 0 0 0,-1 0 0 0 0,0 0 1 0 0,1 0-1 0 0,-1 0 0 0 0,0 0 0 0 0,0 0 0 0 0,0 0 1 0 0,0 0-1 0 0,0 0 0 0 0,-1 0 0 0 0,1 0 0 0 0,0 0 0 0 0,-1-1 1 0 0,0 1-1 0 0,1 0 0 0 0,-1 0 0 0 0,-1 1 2 0 0,2 7 3 0 0,0 115 69 0 0,0-125-72 0 0,0 1 1 0 0,0 0 0 0 0,0 0-1 0 0,0 0 1 0 0,0 0-1 0 0,0 0 1 0 0,0-1 0 0 0,0 1-1 0 0,0 0 1 0 0,0 0-1 0 0,1 0 1 0 0,-1-1 0 0 0,0 1-1 0 0,1 0 1 0 0,-1 0-1 0 0,0 0 1 0 0,1-1-1 0 0,-1 1 1 0 0,1 0 0 0 0,-1-1-1 0 0,1 1 1 0 0,0 0-1 0 0,-1-1 1 0 0,1 1 0 0 0,0-1-1 0 0,-1 1 1 0 0,1-1-1 0 0,0 1 1 0 0,-1-1 0 0 0,1 0-1 0 0,0 1 1 0 0,0-1-1 0 0,0 0 1 0 0,-1 0-1 0 0,1 1 1 0 0,0-1 0 0 0,0 0-1 0 0,0 0 1 0 0,0 0-1 0 0,0 0 1 0 0,-1 0 0 0 0,1 0-1 0 0,0 0 1 0 0,0-1-1 0 0,0 1 1 0 0,0 0-1 0 0,-1 0 1 0 0,1 0 0 0 0,0-1-1 0 0,0 1 0 0 0,41-23 111 0 0,149-159 12 0 0,-134 148-158 0 0,-47 69 10 0 0,17 210 614 0 0,-18-135 73 0 0,-9-109-616 0 0,0-1 1 0 0,8 4 802 0 0,-8-5-833 0 0,0 1-1 0 0,0 0-4 0 0,0 0 2 0 0,0 0-8 0 0,0 0-13 0 0,0 0 8 0 0,0 0-12 0 0,0 0 0 0 0,0 0 16 0 0,0 0 6 0 0,0 0 0 0 0,0 0-11 0 0,0 0 8 0 0,0 0 2 0 0,0 0-16 0 0,0 0 15 0 0,0 0 18 0 0,0 0-12 0 0,0 0-19 0 0,0 0-11 0 0,0 0-4 0 0,0 0 8 0 0,0 0-3 0 0,0 0 3 0 0,0 0 18 0 0,0 0 12 0 0,0 0 9 0 0,18 34-6 0 0,-9-5 33 0 0,-9-29-82 0 0,0 0 18 0 0,0 0 22 0 0,0 0 4 0 0,0 0 3 0 0,0 0 8 0 0,0 0 1 0 0,0 0 28 0 0,0 0-22 0 0,0 0-32 0 0,0 0-41 0 0,0 0 14 0 0,0 0-7 0 0,0-5-2157 0 0,0-4-12023 0 0,0 8 2161 0 0</inkml:trace>
</inkml:ink>
</file>

<file path=ppt/ink/ink26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1:06.3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0 663 2865 0 0,'0'0'1545'0'0,"0"0"-270"0"0,0 0 11 0 0,0 0 178 0 0,0 0 164 0 0,0 0 9 0 0,0 0-85 0 0,0 0-136 0 0,0 0-155 0 0,0 0-80 0 0,0 0-35 0 0,0 0-27 0 0,0 0-36 0 0,13 7-67 0 0,39 20-105 0 0,-48-26-775 0 0,0 1 1 0 0,-1-1 0 0 0,1 0-1 0 0,0 0 1 0 0,0-1-1 0 0,0 1 1 0 0,-1-1 0 0 0,1 0-1 0 0,0 0 1 0 0,0 0 0 0 0,0 0-1 0 0,0-1 1 0 0,0 0-1 0 0,-1 0 1 0 0,1 0 0 0 0,0 0-1 0 0,0 0 1 0 0,-1-1 0 0 0,1 1-1 0 0,-1-1 1 0 0,1 0-137 0 0,10-4 317 0 0,91-38 1338 0 0,-102 46-1650 0 0,0 0 1 0 0,0 0-1 0 0,0 0 1 0 0,0 0-1 0 0,-1 1 1 0 0,1-1 0 0 0,-1 1-1 0 0,0-1 1 0 0,1 1-1 0 0,-1 0 1 0 0,0 0-1 0 0,-1 0 1 0 0,1 0-1 0 0,0 0 1 0 0,-1 1-1 0 0,0-1 1 0 0,0 0-1 0 0,0 1 1 0 0,0-1 0 0 0,0 1-1 0 0,-1 1-5 0 0,1-3 1 0 0,4 33 11 0 0,-1-1 0 0 0,-2 0 0 0 0,-2 1-1 0 0,-1 0 1 0 0,-1-1 0 0 0,-2 0 0 0 0,-1 1-1 0 0,-2-2 1 0 0,-2 1 0 0 0,-1-1 0 0 0,-1 0 0 0 0,-3 3-12 0 0,-20 48 10 0 0,32-81-7 0 0,0 0 0 0 0,0 0 0 0 0,0-1 0 0 0,-1 1 0 0 0,1-1 0 0 0,-1 0 0 0 0,0 1 0 0 0,1-1 0 0 0,-1 0 0 0 0,0-1 0 0 0,0 1 0 0 0,0 0 0 0 0,-1-1 0 0 0,1 0 0 0 0,0 0 0 0 0,-1 0 0 0 0,1 0 0 0 0,0 0 0 0 0,-1-1 0 0 0,1 1 0 0 0,-1-1 0 0 0,1 0 0 0 0,-1 0 0 0 0,1 0 0 0 0,-1-1 0 0 0,1 1 0 0 0,0-1 0 0 0,-1 0-3 0 0,1-2-4 0 0,-1 0 0 0 0,1 0 0 0 0,-1 0 0 0 0,1 0 0 0 0,0-1 0 0 0,1 0 0 0 0,-1 1 0 0 0,1-1 0 0 0,-1 0 0 0 0,1 0 0 0 0,0 0 0 0 0,1-1 0 0 0,-1 1 0 0 0,1 0 0 0 0,0-1 0 0 0,0 1-1 0 0,0-1 1 0 0,0 1 0 0 0,1-1 0 0 0,0 1 0 0 0,0-1 0 0 0,0 0 0 0 0,0 1 0 0 0,1-1 0 0 0,0 1 0 0 0,0-1 0 0 0,0 1 0 0 0,0 0 0 0 0,1-1 0 0 0,0 1 0 0 0,0-1 4 0 0,7-11-142 0 0,2 0 1 0 0,-1 0-1 0 0,2 1 0 0 0,0 0 1 0 0,0 1-1 0 0,2 0 1 0 0,0 1-1 0 0,0 1 0 0 0,1 0 1 0 0,1 1-1 0 0,7-4 142 0 0,-1 0-1551 0 0,-1 0-2538 0 0,-7 5-4510 0 0,-6 6-3058 0 0</inkml:trace>
  <inkml:trace contextRef="#ctx0" brushRef="#br0" timeOffset="479.929">63 365 4937 0 0,'0'0'3748'0'0,"0"0"-1343"0"0,0 0-479 0 0,0 0-40 0 0,0 0-120 0 0,0 0-243 0 0,0 0-334 0 0,0 0-285 0 0,0 0-192 0 0,0 0-99 0 0,0 0-35 0 0,0 0-11 0 0,0 0-12 0 0,18-17-11 0 0,82-83 380 0 0,-25 4 1010 0 0,-62 70-1355 0 0,-13 26-551 0 0,0 0-3 0 0,0 0-29 0 0,0 0-22 0 0,11 18-55 0 0,45 93 478 0 0,-11-31-451 0 0,-31-59-798 0 0,-7-11-4480 0 0,-4-4-6697 0 0</inkml:trace>
  <inkml:trace contextRef="#ctx0" brushRef="#br0" timeOffset="5051.153">521 15 0 0 0,'0'0'1476'0'0,"0"0"195"0"0,0 0 114 0 0,0 0-1 0 0,0 0-30 0 0,0 0-167 0 0,0 0-176 0 0,0 0-211 0 0,0 0-177 0 0,0 0-100 0 0,0-2-40 0 0,0-8-14 0 0,0 7 5 0 0,0 3-27 0 0,0 0-66 0 0,0 0-63 0 0,8 0 2912 0 0,10 0-2758 0 0,-6 2-760 0 0,-1-1 1 0 0,1 2 0 0 0,-1-1-1 0 0,0 1 1 0 0,0 1-1 0 0,0 0 1 0 0,0 1-1 0 0,-1 0 1 0 0,1 0-1 0 0,-1 1 1 0 0,-1 1 0 0 0,1 0-1 0 0,-1 0 1 0 0,0 0-1 0 0,-1 1 1 0 0,0 1-1 0 0,0 0 1 0 0,0 0-1 0 0,-1 0 1 0 0,-1 1 0 0 0,0-1-1 0 0,0 2 1 0 0,-1-1-1 0 0,0 1 1 0 0,-1 0-113 0 0,8 15 85 0 0,-1 1 0 0 0,-2 0 0 0 0,-1 1 1 0 0,-1-1-1 0 0,-2 1 0 0 0,0 1 0 0 0,-2-1 1 0 0,-1 1-1 0 0,-1-1 0 0 0,-2 1 0 0 0,-1-1 1 0 0,-2 9-86 0 0,-6 5 62 0 0,-2 0 1 0 0,-1-2-1 0 0,-3 0 1 0 0,-18 34-63 0 0,18-39 0 0 0,-23 42-261 0 0,29-95-9839 0 0,9 14 840 0 0</inkml:trace>
</inkml:ink>
</file>

<file path=ppt/ink/ink26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1:18.6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17 206 0 0 0,'0'0'332'0'0,"0"0"1099"0"0,0 0 416 0 0,0 0 218 0 0,0 0 139 0 0,0 0-22 0 0,0 0-215 0 0,0 0-357 0 0,0 0-394 0 0,0 0-316 0 0,0 0-209 0 0,-2-3-134 0 0,-10-9-70 0 0,10 9-58 0 0,2 3-52 0 0,0 0-93 0 0,2 18 667 0 0,103 295 3464 0 0,-47-70-3447 0 0,-52-246 1966 0 0,5-40-3010 0 0,-8 30 291 0 0,117-398-114 0 0,-94 296-346 0 0,-26 115 142 0 0,0 0-62 0 0,0 0-94 0 0,0 0-117 0 0,0 12-1454 0 0,-2 26-1213 0 0,-1-12-5818 0 0,3-25 8155 0 0,-2 14-11129 0 0</inkml:trace>
  <inkml:trace contextRef="#ctx0" brushRef="#br0" timeOffset="703.665">443 700 6329 0 0,'0'0'1755'0'0,"0"0"-433"0"0,0 0-78 0 0,0 0 63 0 0,0 0-31 0 0,0 0-147 0 0,0 0-217 0 0,0 0-153 0 0,0 0-60 0 0,0 0 23 0 0,0 0 12 0 0,0 0-31 0 0,0 0-22 0 0,-2 12-41 0 0,-19 97 1343 0 0,-71 89-117 0 0,74-168-1695 0 0,16-30-195 0 0,2 0 29 0 0,0 0 19 0 0,0 0 38 0 0,0 0 31 0 0,8-27 203 0 0,187-324-273 0 0,-190 342 13 0 0,-4 9-36 0 0,-1 1 0 0 0,0-1 1 0 0,0 1-1 0 0,1-1 0 0 0,-1 1 0 0 0,0 0 1 0 0,1-1-1 0 0,-1 1 0 0 0,1-1 0 0 0,-1 1 1 0 0,1-1-1 0 0,-1 0 0 0 0,1 1 0 0 0,-1-1 1 0 0,1 1-1 0 0,-1-1 0 0 0,1 0 1 0 0,-1 1-1 0 0,1-1 0 0 0,0 0 0 0 0,-1 0 1 0 0,1 0-1 0 0,-1 1 0 0 0,1-1 0 0 0,0 0 1 0 0,-1 0-1 0 0,1 0 0 0 0,0 0 1 0 0,-1 0-1 0 0,1 0 0 0 0,0 0 0 0 0,-1 0 1 0 0,1 0-1 0 0,0-1 0 0 0,-1 1 0 0 0,1 0 1 0 0,-1 0-1 0 0,1 0 0 0 0,0-1 1 0 0,-1 1-1 0 0,1 0 0 0 0,-1-1 0 0 0,1 1 1 0 0,-1-1-1 0 0,1 1 0 0 0,-1 0 0 0 0,1-1 1 0 0,-1 1-1 0 0,1-1 0 0 0,-1 1 0 0 0,0-1 1 0 0,1 0-1 0 0,-1 1 0 0 0,0-1 0 0 0,9 37 166 0 0,-1 1-1 0 0,-2 0 1 0 0,-2 1 0 0 0,-1-1-1 0 0,-3 1 1 0 0,-1 11-166 0 0,3-29-46 0 0,-1-18-3709 0 0,0-13-7217 0 0,-1 8-10 0 0</inkml:trace>
  <inkml:trace contextRef="#ctx0" brushRef="#br0" timeOffset="963.646">347 865 6545 0 0,'0'0'1654'0'0,"0"0"-306"0"0,0 0 53 0 0,0 0 154 0 0,0 0-2 0 0,0 0-102 0 0,0 0-133 0 0,0 0-120 0 0,0 0-130 0 0,0 0-144 0 0,0 0-132 0 0,0 0-122 0 0,0 0-105 0 0,30-2-108 0 0,94-9-107 0 0,44 2-445 0 0,-147 15-1076 0 0,-11-2-1592 0 0,-1-3-4651 0 0,-3-1-3992 0 0</inkml:trace>
  <inkml:trace contextRef="#ctx0" brushRef="#br0" timeOffset="1876.757">778 825 0 0 0,'0'0'2059'0'0,"0"0"-337"0"0,0 0-177 0 0,0 0 41 0 0,0 0 48 0 0,0 0-130 0 0,0 0-269 0 0,0 0-300 0 0,0 0-223 0 0,0 0-92 0 0,0 0 31 0 0,0 0 103 0 0,0 0 28 0 0,-4 10-4 0 0,-19 76 1181 0 0,-9 90 135 0 0,32-175-2129 0 0,0 0-1 0 0,-1 1 1 0 0,1-1 0 0 0,0 0 0 0 0,0 1 0 0 0,-1-1 0 0 0,1 0 0 0 0,-1 0 0 0 0,1 1 0 0 0,-1-1-1 0 0,0 0 1 0 0,1 0 0 0 0,-1 0 0 0 0,0 0 0 0 0,0 0 0 0 0,0 0 0 0 0,0 0 0 0 0,0 0-1 0 0,0 0 1 0 0,0 0 0 0 0,0-1 0 0 0,0 1 0 0 0,0 0 0 0 0,0 0 0 0 0,0-1 0 0 0,-1 1 0 0 0,1-1-1 0 0,0 0 1 0 0,0 1 0 0 0,-1-1 0 0 0,1 0 0 0 0,0 1 0 0 0,-1-1 35 0 0,1 0-1016 0 0,1-7-8534 0 0,0 6 705 0 0</inkml:trace>
  <inkml:trace contextRef="#ctx0" brushRef="#br0" timeOffset="2126.82">739 828 3153 0 0,'0'0'1041'0'0,"0"0"-254"0"0,0 0 260 0 0,0 0 495 0 0,0 0 261 0 0,0 0 20 0 0,0 0-154 0 0,0 0-195 0 0,0 0-204 0 0,0 0-222 0 0,0 0-148 0 0,0 0-161 0 0,0 0-132 0 0,24 3-125 0 0,76 7-112 0 0,-2-11-290 0 0,-100 18-3201 0 0,-12-6-5619 0 0,9-6 766 0 0</inkml:trace>
  <inkml:trace contextRef="#ctx0" brushRef="#br0" timeOffset="2311.993">687 1053 648 0 0,'0'0'2169'0'0,"0"0"56"0"0,0 0 240 0 0,0 0 42 0 0,0 0-274 0 0,0 0-429 0 0,0 0-421 0 0,0 0-340 0 0,0 0-246 0 0,0 0-205 0 0,0 0-189 0 0,0 0-140 0 0,31-4-103 0 0,95-14-88 0 0,-110 16-339 0 0,53-8 426 0 0,-38 4-5504 0 0,-25 5 3785 0 0,4-2-8711 0 0</inkml:trace>
  <inkml:trace contextRef="#ctx0" brushRef="#br0" timeOffset="3058.603">1437 446 0 0 0,'0'0'2795'0'0,"0"0"-568"0"0,0 0-119 0 0,0 0 127 0 0,0 0 1 0 0,0 0-250 0 0,0 0-471 0 0,0 0-443 0 0,0 0-285 0 0,0 0-162 0 0,0 0-63 0 0,0 0-19 0 0,0 0-41 0 0,11-4 1120 0 0,-13 16-1268 0 0,1 0 1 0 0,-2 0-1 0 0,0 0 0 0 0,0 0 0 0 0,-1-1 1 0 0,0 1-1 0 0,-1-1 0 0 0,-1 0 0 0 0,0 0 1 0 0,-5 7-355 0 0,-10 20 322 0 0,-3 7-127 0 0,18-35-139 0 0,-1 1 0 0 0,1-1-1 0 0,1 2 1 0 0,0-1 0 0 0,1 1 0 0 0,0-1-1 0 0,0 1 1 0 0,2 0 0 0 0,-1 0-1 0 0,2 1 1 0 0,-1 5-56 0 0,2-17 23 0 0,0 0-1 0 0,0 0 0 0 0,0 1 1 0 0,0-1-1 0 0,0 0 1 0 0,0 0-1 0 0,0 0 0 0 0,1 1 1 0 0,-1-1-1 0 0,1 0 1 0 0,-1 0-1 0 0,0 0 0 0 0,1 0 1 0 0,0 0-1 0 0,-1 0 1 0 0,1 0-1 0 0,0 0 0 0 0,-1 0 1 0 0,1 0-1 0 0,0 0 1 0 0,0 0-1 0 0,0 0 0 0 0,0-1 1 0 0,0 1-1 0 0,0 0 1 0 0,0-1-1 0 0,0 1 0 0 0,0-1 1 0 0,0 1-1 0 0,0-1 1 0 0,1 1-1 0 0,-1-1 0 0 0,0 0 1 0 0,0 1-1 0 0,0-1 1 0 0,0 0-1 0 0,1 0 1 0 0,-1 0-1 0 0,0 0 0 0 0,0 0 1 0 0,1 0-1 0 0,-1-1 1 0 0,0 1-1 0 0,0 0 0 0 0,1-1-22 0 0,166-13 825 0 0,-146 3-3222 0 0,-21 4-2850 0 0,-4-1-5219 0 0,1 4 1255 0 0</inkml:trace>
  <inkml:trace contextRef="#ctx0" brushRef="#br0" timeOffset="3523.379">1131 214 7642 0 0,'0'0'1921'0'0,"0"0"-410"0"0,0 0-89 0 0,0 0 56 0 0,0 0 6 0 0,0 0-106 0 0,0 0-206 0 0,0 0-167 0 0,0 0-98 0 0,0 0-65 0 0,0 0-33 0 0,0 0-50 0 0,25-11-59 0 0,114-49 519 0 0,-120 53-752 0 0,0-2-1 0 0,-1 0 0 0 0,0-1 0 0 0,0 0 1 0 0,-1-2-1 0 0,12-10-466 0 0,55-41 458 0 0,-83 63-460 0 0,1 0 1 0 0,-1 0 0 0 0,1 0 0 0 0,-1 1-1 0 0,1-1 1 0 0,-1 0 0 0 0,1 1 0 0 0,-1 0-1 0 0,0-1 1 0 0,1 1 0 0 0,-1 0 0 0 0,0-1 0 0 0,0 1-1 0 0,1 0 1 0 0,-1 0 0 0 0,0 0 0 0 0,0 0-1 0 0,0 0 1 0 0,0 0 0 0 0,0 0 0 0 0,0 1-1 0 0,-1-1 1 0 0,1 0 0 0 0,0 1 0 0 0,-1-1 0 0 0,1 0-1 0 0,0 1 1 0 0,-1-1 0 0 0,0 0 0 0 0,1 1-1 0 0,-1-1 1 0 0,0 1 0 0 0,0-1 0 0 0,0 1 1 0 0,5 9 16 0 0,47 99 171 0 0,-13-32-82 0 0,-30-55-84 0 0,1 5-918 0 0,2-14-7930 0 0,-9-14-3280 0 0</inkml:trace>
</inkml:ink>
</file>

<file path=ppt/ink/ink26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1:47.0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1 306 2144 0 0,'0'0'2024'0'0,"0"0"-268"0"0,0 0 79 0 0,0 0 225 0 0,0 0 98 0 0,0 0-113 0 0,0 0-334 0 0,0 0-391 0 0,0 0-282 0 0,0 0-161 0 0,0 0-81 0 0,10 8 2506 0 0,137-1 886 0 0,165-26-2156 0 0,-113 5-1424 0 0,-199 14-742 0 0,-19 4-3520 0 0,-2 13-1789 0 0,6-6-5016 0 0,9-7 255 0 0</inkml:trace>
  <inkml:trace contextRef="#ctx0" brushRef="#br0" timeOffset="365.073">80 549 8682 0 0,'0'0'2582'0'0,"0"0"-459"0"0,0 0-227 0 0,0 0-22 0 0,0 0-120 0 0,0 0-234 0 0,0 0-337 0 0,0 0-320 0 0,0 0-234 0 0,0 0-118 0 0,0 0-39 0 0,0 0-22 0 0,0 0-22 0 0,-7 4 1337 0 0,62 14 2 0 0,182-15-185 0 0,-92-14-1338 0 0,-104 8-327 0 0,-41 3 11 0 0,0 0-30 0 0,-7-7-7597 0 0,3 4-3376 0 0,2 2-219 0 0</inkml:trace>
  <inkml:trace contextRef="#ctx0" brushRef="#br0" timeOffset="1058.297">244 19 3257 0 0,'0'0'2388'0'0,"0"0"-298"0"0,0 0-35 0 0,0 0 71 0 0,0 0-70 0 0,0 0-206 0 0,0 0-382 0 0,0 0-399 0 0,0 0-253 0 0,0 0-172 0 0,0 0-100 0 0,0 0-28 0 0,0 0-24 0 0,-4-4-13 0 0,-11-11-8 0 0,13 34 2264 0 0,8-11-2489 0 0,0 0 1 0 0,1-1-1 0 0,0 1 0 0 0,0-1 1 0 0,1-1-1 0 0,0 1 1 0 0,0-2-1 0 0,0 1 0 0 0,1-1 1 0 0,0 0-1 0 0,4 2-246 0 0,16 10 365 0 0,186 111 473 0 0,-185-107-795 0 0,-21-16-34 0 0,1 1-1 0 0,-1 0 1 0 0,-1 1-1 0 0,1 0 0 0 0,-1 0 1 0 0,0 1-1 0 0,-1 0 1 0 0,0 0-1 0 0,0 1 1 0 0,4 6-9 0 0,-10-12 17 0 0,0-1 0 0 0,0 1 0 0 0,0-1-1 0 0,0 1 1 0 0,-1-1 0 0 0,1 1 0 0 0,-1 0 0 0 0,0-1 0 0 0,1 1 0 0 0,-1 0 0 0 0,0 0-1 0 0,-1-1 1 0 0,1 1 0 0 0,0 0 0 0 0,-1-1 0 0 0,0 1 0 0 0,1 0 0 0 0,-1-1 0 0 0,0 1-1 0 0,0-1 1 0 0,0 0 0 0 0,-1 1 0 0 0,1-1 0 0 0,-1 0 0 0 0,1 1 0 0 0,-2 0-17 0 0,-43 42 180 0 0,-112 124 142 0 0,-47 3 188 0 0,166-131-270 0 0,38-41-232 0 0,0 0-11 0 0,1 0 6 0 0,0 0-8 0 0,0 0-1 0 0,0 0 9 0 0,0 0-6 0 0,0 0 11 0 0,0 0 6 0 0,0 0-28 0 0,0 0-2 0 0,0 0-13 0 0,0 0 13 0 0,0 0-7 0 0,10-25-3395 0 0,1 11-5472 0 0,-8 13-3398 0 0</inkml:trace>
</inkml:ink>
</file>

<file path=ppt/ink/ink2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4:49.1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234 1 11538 0 0,'0'0'1857'0'0,"0"0"-665"0"0,0 0-322 0 0,0 0 221 0 0,0 0 361 0 0,0 0 256 0 0,0 0-71 0 0,0 0-312 0 0,0 0-311 0 0,0 0-198 0 0,0 0-96 0 0,3 37-125 0 0,7 116-98 0 0,1 308 748 0 0,-11-369-2464 0 0,0-92 130 0 0,0 0-584 0 0,0-3-7203 0 0,-2-1-2847 0 0</inkml:trace>
  <inkml:trace contextRef="#ctx0" brushRef="#br0" timeOffset="250.047">0 402 11034 0 0,'0'0'1439'0'0,"0"0"-258"0"0,0 0-24 0 0,0 0 149 0 0,0 0 81 0 0,0 0-119 0 0,0 0-286 0 0,0 0-264 0 0,35-10-218 0 0,111-30-178 0 0,-41 24 35 0 0,82 13-1350 0 0,-108 9-6866 0 0,-64-6-1667 0 0</inkml:trace>
  <inkml:trace contextRef="#ctx0" brushRef="#br0" timeOffset="442.879">717 391 2729 0 0,'0'0'2307'0'0,"0"0"-532"0"0,0 0-98 0 0,0 0 120 0 0,0 0-25 0 0,0 0-190 0 0,0 0-311 0 0,0 0-370 0 0,0 0-244 0 0,0 0-112 0 0,-17 34-42 0 0,-51 104 4 0 0,67-137-482 0 0,-1 0 1 0 0,1 0 0 0 0,0 0 0 0 0,-1 1 0 0 0,1-1 0 0 0,0 0 0 0 0,0 1 0 0 0,0-1 0 0 0,0 1 0 0 0,0-1 0 0 0,0 1 0 0 0,1-1 0 0 0,-1 1 0 0 0,0 0 0 0 0,1 0-1 0 0,-1-1 1 0 0,1 1 0 0 0,0 0 0 0 0,-1 0 0 0 0,1-1 0 0 0,0 1 0 0 0,0 0 0 0 0,0 0 0 0 0,0-1 0 0 0,1 1 0 0 0,-1 0 0 0 0,0 0 0 0 0,1-1 0 0 0,-1 1 0 0 0,1 0-1 0 0,0 0 1 0 0,-1-1 0 0 0,1 1 0 0 0,0-1 0 0 0,0 1 0 0 0,1 0-26 0 0,3 3 213 0 0,1-2 8 0 0,0 1 0 0 0,0-1 0 0 0,1 0 0 0 0,-1 0 0 0 0,1-1 0 0 0,-1 1-1 0 0,1-2 1 0 0,0 1 0 0 0,0-1 0 0 0,0 0 0 0 0,0 0 0 0 0,0-1 0 0 0,0 0-1 0 0,0 0 1 0 0,0 0 0 0 0,0-1 0 0 0,0 0 0 0 0,0-1 0 0 0,0 0 0 0 0,-1 0-1 0 0,1 0 1 0 0,-1-1 0 0 0,1 0 0 0 0,-1 0 0 0 0,0 0 0 0 0,0-1 0 0 0,0 0-1 0 0,-1 0 1 0 0,1-1 0 0 0,-1 0 0 0 0,0 1 0 0 0,0-2 0 0 0,1-1-221 0 0,-1 3 51 0 0,-1 0 1 0 0,1 0-1 0 0,-1 0 1 0 0,0 0-1 0 0,0-1 1 0 0,-1 1-1 0 0,1-1 1 0 0,-1 0-1 0 0,0-1 1 0 0,0 1-1 0 0,-1 0 1 0 0,0-1-1 0 0,0 1 1 0 0,0-1-1 0 0,0 0 1 0 0,-1 0-1 0 0,0 1 1 0 0,0-1-1 0 0,-1 0 1 0 0,0 0-1 0 0,0 0 1 0 0,0 0-1 0 0,0 0 1 0 0,-1 0-1 0 0,0 0 1 0 0,0 1-1 0 0,-1-1 1 0 0,0 0-1 0 0,0-1-51 0 0,-4 0-123 0 0,0 0-1 0 0,0 1 0 0 0,0 0 1 0 0,-1 0-1 0 0,0 0 0 0 0,0 1 1 0 0,0 0-1 0 0,-1 0 0 0 0,1 1 1 0 0,-1 0-1 0 0,0 0 0 0 0,-1 1 1 0 0,1 0-1 0 0,0 0 0 0 0,-1 1 0 0 0,0 0 1 0 0,0 0-1 0 0,1 1 0 0 0,-7 0 124 0 0,-13 1-3432 0 0,10 0-2795 0 0,5 0-6218 0 0</inkml:trace>
</inkml:ink>
</file>

<file path=ppt/ink/ink26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1:50.3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169 165 1368 0 0,'0'0'2107'0'0,"0"0"-194"0"0,0 0-83 0 0,0 0 58 0 0,0 0 26 0 0,0 0-127 0 0,0 0-262 0 0,0 0-347 0 0,0 0-306 0 0,0 0-192 0 0,0 0-118 0 0,-3 10-46 0 0,-59 161 1898 0 0,-24 105-118 0 0,83-266-2675 0 0,-6 14 2305 0 0,5-37-252 0 0,4 5-1623 0 0,-1-22 22 0 0,1 0 0 0 0,2 0-1 0 0,1 0 1 0 0,2 1 0 0 0,5-20-73 0 0,63-142 48 0 0,-59 162-38 0 0,0 0 1 0 0,3 2-1 0 0,0 0 1 0 0,2 1-1 0 0,0 1 1 0 0,2 0-1 0 0,21-18-10 0 0,-42 42 0 0 0,1 0 0 0 0,-1 0 0 0 0,1 0 0 0 0,-1 0 0 0 0,1 1 0 0 0,-1-1 0 0 0,1 0 0 0 0,0 0 0 0 0,-1 1 0 0 0,1-1 0 0 0,0 0 0 0 0,0 1 0 0 0,-1-1 0 0 0,1 1 0 0 0,0-1 0 0 0,0 1 0 0 0,0-1 0 0 0,0 1 0 0 0,0 0 0 0 0,0-1 1 0 0,0 1-1 0 0,0 0 0 0 0,0 0 0 0 0,0 0 0 0 0,0-1 0 0 0,-1 1 0 0 0,1 0 0 0 0,0 0 0 0 0,0 1 0 0 0,0-1 0 0 0,0 0 0 0 0,0 0 0 0 0,0 0 0 0 0,0 1 0 0 0,0-1 0 0 0,0 0 0 0 0,0 1 0 0 0,0-1 0 0 0,0 1 0 0 0,-1-1 0 0 0,1 1 0 0 0,0-1 0 0 0,0 1 0 0 0,0 0 0 0 0,-1-1 0 0 0,1 1 0 0 0,0 0 0 0 0,-1 0 0 0 0,1-1 0 0 0,-1 1 0 0 0,1 0 0 0 0,-1 0 0 0 0,1 0 0 0 0,-1 0 0 0 0,0 0 0 0 0,1 0 0 0 0,-1 0 0 0 0,0 0 0 0 0,0 0 0 0 0,6 24 87 0 0,-2 0-1 0 0,-1 0 1 0 0,0 1-1 0 0,-2-1 1 0 0,-1 1-1 0 0,-2-1 1 0 0,-2 20-87 0 0,-9 183 317 0 0,26-158-291 0 0,6-87 299 0 0,-17 12-285 0 0,56-97 171 0 0,150-241-125 0 0,-153 277-62 0 0,-49 73-145 0 0,1 13 134 0 0,10 224 316 0 0,-9-59 37 0 0,6-56-104 0 0,4-67-162 0 0,-12-69-251 0 0,11-25-5735 0 0,-12 25 257 0 0,-1 6-4327 0 0</inkml:trace>
</inkml:ink>
</file>

<file path=ppt/ink/ink26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1:52.1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45 7426 0 0,'0'0'4449'0'0,"0"0"-2021"0"0,0 0-870 0 0,0 0-58 0 0,0 0 20 0 0,0 0-71 0 0,0 0-202 0 0,0 0-277 0 0,0 0-197 0 0,0 0-95 0 0,0 0-51 0 0,0 0-64 0 0,10 0-56 0 0,77-5 1184 0 0,92-11 137 0 0,-41 0-1476 0 0,-126 14-848 0 0,16-3 1526 0 0,-21 6-2737 0 0,-11 4-3725 0 0,-2-1 100 0 0,-1 0-6600 0 0</inkml:trace>
</inkml:ink>
</file>

<file path=ppt/ink/ink26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1:52.3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24 15771 0 0,'0'0'1530'0'0,"0"0"-451"0"0,0 0 16 0 0,0 0 190 0 0,0 0 65 0 0,0 0-122 0 0,0 0-243 0 0,0 0-275 0 0,0 0-183 0 0,0 0-141 0 0,0 0-145 0 0,34-3-82 0 0,106-10-69 0 0,12 6-1490 0 0,-109 8-5880 0 0,-33-1-4659 0 0</inkml:trace>
</inkml:ink>
</file>

<file path=ppt/ink/ink26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1:51.2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4 107 352 0 0,'0'0'3467'0'0,"0"0"-591"0"0,0 0-246 0 0,0 0-35 0 0,0 0-129 0 0,0 0-308 0 0,0 0-357 0 0,0 0-338 0 0,0 0-272 0 0,0 0-231 0 0,0 0-203 0 0,0 0-127 0 0,0 0-95 0 0,-3 26 1478 0 0,65 172-466 0 0,15 12-1142 0 0,-59-162-260 0 0,-14-86 2398 0 0,8-37-2668 0 0,48-129 211 0 0,-11-5-70 0 0,-45 147 20 0 0,-4 61-74 0 0,0 1 10 0 0,0 0-16 0 0,0 0-11 0 0,0 0-10 0 0,0 0-40 0 0,0 0-29 0 0,-22 56-5680 0 0,17-39-1876 0 0,3-12-4027 0 0</inkml:trace>
  <inkml:trace contextRef="#ctx0" brushRef="#br0" timeOffset="481.445">578 501 3553 0 0,'0'0'2871'0'0,"0"0"-549"0"0,0 0-156 0 0,0 0-86 0 0,0 0-94 0 0,0 0-210 0 0,0 0-354 0 0,0 0-354 0 0,0 0-282 0 0,0 0-186 0 0,0 0-93 0 0,0 0-38 0 0,0 0-37 0 0,-10 11-43 0 0,-33 32-55 0 0,42-41-294 0 0,-1-1 1 0 0,1 1-1 0 0,-1 0 1 0 0,1 0-1 0 0,0 0 0 0 0,0 0 1 0 0,0 0-1 0 0,0 0 1 0 0,0 0-1 0 0,0 0 0 0 0,0 0 1 0 0,1 0-1 0 0,-1 1 1 0 0,1-1-1 0 0,-1 0 0 0 0,1 0 1 0 0,0 1-1 0 0,0-1 1 0 0,0 0-1 0 0,0 0 0 0 0,1 1 1 0 0,-1-1-1 0 0,1 2-40 0 0,0 4 122 0 0,2-4-28 0 0,0 0-1 0 0,0-1 1 0 0,0 0 0 0 0,1 1 0 0 0,-1-1 0 0 0,1-1-1 0 0,0 1 1 0 0,0 0 0 0 0,0-1 0 0 0,0 0 0 0 0,0 0-1 0 0,1 0 1 0 0,-1 0 0 0 0,0-1 0 0 0,1 0 0 0 0,-1 0-1 0 0,1 0 1 0 0,0 0 0 0 0,-1-1 0 0 0,1 0 0 0 0,0 1-1 0 0,-1-2 1 0 0,1 1 0 0 0,0-1 0 0 0,-1 1 0 0 0,1-1-1 0 0,0-1-93 0 0,0 2 61 0 0,-1 0-1 0 0,0-1 1 0 0,1 0-1 0 0,-1 0 1 0 0,0 0-1 0 0,0 0 1 0 0,1-1-1 0 0,-1 0 1 0 0,0 1-1 0 0,-1-1 1 0 0,1-1-1 0 0,0 1 1 0 0,-1-1-1 0 0,1 1 1 0 0,-1-1-1 0 0,0 0 1 0 0,1 0-1 0 0,-2 0 1 0 0,1-1-1 0 0,0 1 1 0 0,-1-1-1 0 0,1 0 1 0 0,-1 1-1 0 0,0-1 1 0 0,0 0-1 0 0,-1 0 1 0 0,1 0 0 0 0,-1-1-1 0 0,0 1 1 0 0,0 0-1 0 0,0 0 1 0 0,0-1-1 0 0,-1 1 1 0 0,0 0-1 0 0,0-4-60 0 0,-2 4-27 0 0,-1 1 1 0 0,1-1-1 0 0,-1 1 1 0 0,0 0-1 0 0,0-1 0 0 0,0 1 1 0 0,-1 1-1 0 0,1-1 0 0 0,-1 0 1 0 0,1 1-1 0 0,-1 0 1 0 0,0 0-1 0 0,0 0 0 0 0,0 0 1 0 0,0 1-1 0 0,0-1 1 0 0,0 1-1 0 0,-1 0 0 0 0,1 0 1 0 0,0 1-1 0 0,-1-1 0 0 0,1 1 1 0 0,0 0-1 0 0,-1 0 1 0 0,1 0-1 0 0,-2 1 27 0 0,-74 8-2451 0 0,54-1-1696 0 0,1 3-4702 0 0,13-6-3450 0 0</inkml:trace>
</inkml:ink>
</file>

<file path=ppt/ink/ink26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1:54.1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30 9722 0 0,'0'0'1930'0'0,"0"0"-569"0"0,0 0-218 0 0,0 0 114 0 0,0 0 55 0 0,0 0-72 0 0,0 0-133 0 0,0 0-157 0 0,0 0-144 0 0,0 0-131 0 0,34-5-91 0 0,104-15-76 0 0,-38 15 958 0 0,-98 6-1434 0 0,-1-1-1 0 0,1 0 1 0 0,-1 1 0 0 0,1-1-1 0 0,-1 1 1 0 0,0-1-1 0 0,1 1 1 0 0,-1 0-1 0 0,1 0 1 0 0,-1 0 0 0 0,0-1-1 0 0,0 1 1 0 0,0 0-1 0 0,1 1 1 0 0,-1-1 0 0 0,0 0-1 0 0,0 0 1 0 0,0 0-1 0 0,-1 1 1 0 0,1-1 0 0 0,0 0-1 0 0,0 1 1 0 0,-1-1-1 0 0,1 1 1 0 0,-1-1 0 0 0,1 1-1 0 0,-1-1 1 0 0,0 1-1 0 0,1-1 1 0 0,-1 1 0 0 0,0-1-1 0 0,0 1 1 0 0,0-1-1 0 0,0 1 1 0 0,0-1-1 0 0,-1 1 1 0 0,1 0 0 0 0,0-1-1 0 0,-1 1 1 0 0,1-1-1 0 0,-1 0 1 0 0,1 1 0 0 0,-1-1-1 0 0,0 1 1 0 0,0 0-32 0 0,-71 79 709 0 0,-54 46 43 0 0,114-86-341 0 0,12-39-372 0 0,1-1 0 0 0,-1 1 0 0 0,1 0 0 0 0,0 0 0 0 0,0-1-1 0 0,0 1 1 0 0,0 0 0 0 0,0-1 0 0 0,0 1 0 0 0,0-1 0 0 0,0 1 0 0 0,1-1 0 0 0,-1 0 0 0 0,0 0 0 0 0,1 1 0 0 0,-1-1-1 0 0,1 0 1 0 0,0 0 0 0 0,-1 0 0 0 0,1 0 0 0 0,0-1 0 0 0,-1 1 0 0 0,1 0 0 0 0,0-1 0 0 0,0 0 0 0 0,0 1 0 0 0,0-1 0 0 0,-1 0-1 0 0,2 0-38 0 0,20 1 242 0 0,0-1 0 0 0,1-1 0 0 0,-1-2-1 0 0,0 0 1 0 0,0-1 0 0 0,0-2 0 0 0,-1 0-1 0 0,1-1 1 0 0,10-6-242 0 0,-10 5 85 0 0,-18 7-850 0 0,1-2 806 0 0,-8 3-5033 0 0,-5 0-4909 0 0,4 0-3050 0 0</inkml:trace>
</inkml:ink>
</file>

<file path=ppt/ink/ink26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1:53.3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280 0 3633 0 0,'0'0'3537'0'0,"0"0"-905"0"0,0 0-489 0 0,0 0-48 0 0,0 0-40 0 0,0 0-182 0 0,0 0-238 0 0,0 0-327 0 0,0 0-341 0 0,0 0-241 0 0,0 0-160 0 0,0 0-100 0 0,-5 3-29 0 0,1 1-324 0 0,0-1-1 0 0,0 1 1 0 0,0 0-1 0 0,1 0 1 0 0,0 0-1 0 0,-1 1 1 0 0,1-1-1 0 0,1 1 1 0 0,-1 0-1 0 0,1 0 1 0 0,0 0-1 0 0,0 0 1 0 0,0 0-1 0 0,1 0 1 0 0,-1 0 0 0 0,1 5-113 0 0,-3 8 142 0 0,2 0 1 0 0,1 0 0 0 0,0 0 0 0 0,1 0 0 0 0,1 0 0 0 0,0 0 0 0 0,1 0 0 0 0,2 0 0 0 0,0 0 0 0 0,0-1 0 0 0,2 0 0 0 0,0 0-143 0 0,13 13-79 0 0,12-22-3449 0 0,-30-8 3356 0 0,8-1-2648 0 0,-2-2-4942 0 0,-5-1-3698 0 0</inkml:trace>
  <inkml:trace contextRef="#ctx0" brushRef="#br0" timeOffset="242.448">0 427 10586 0 0,'0'0'2487'0'0,"0"0"-892"0"0,0 0-552 0 0,0 0-93 0 0,0 0 55 0 0,0 0 108 0 0,0 0 32 0 0,0 0-66 0 0,0 0-89 0 0,0 0-186 0 0,0 0-183 0 0,0 0-122 0 0,0 0-92 0 0,33 2-67 0 0,104 2-69 0 0,22-16 318 0 0,-15 4-1129 0 0,-129 16-977 0 0,-13 6-7683 0 0,-2-11-2194 0 0</inkml:trace>
</inkml:ink>
</file>

<file path=ppt/ink/ink26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1:57.9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2 472 3257 0 0,'0'0'2518'0'0,"0"0"-633"0"0,0 0-294 0 0,0 0 110 0 0,0 0 111 0 0,0 0-30 0 0,0 0-170 0 0,0 0-314 0 0,0 0-271 0 0,0 0-191 0 0,0 0-97 0 0,-2-10-55 0 0,2-79 1878 0 0,40-51 514 0 0,-33 121-2964 0 0,1 1-1 0 0,1 0 1 0 0,1 1-1 0 0,0 0 0 0 0,1 0 1 0 0,1 1-1 0 0,1 1 1 0 0,0 0-1 0 0,1 1 0 0 0,1 0 1 0 0,11-9-112 0 0,18-6 8 0 0,-30 55-23 0 0,-2 2 38 0 0,-2 0 1 0 0,-1 1-1 0 0,-1 0 0 0 0,-2 1 0 0 0,-1 0 1 0 0,-1 0-1 0 0,0 23-23 0 0,7-23 181 0 0,7-56 25 0 0,10-12-199 0 0,2 1 1 0 0,2 1 0 0 0,1 2 0 0 0,2 1 0 0 0,1 2-1 0 0,37-24-7 0 0,-19 36-56 0 0,-42 53 4 0 0,-9-14 79 0 0,-1 0-1 0 0,-1-1 0 0 0,-1 1 0 0 0,0 0 0 0 0,-2 0 1 0 0,0 0-1 0 0,-5 17-26 0 0,-2 32 66 0 0,5 34-242 0 0,4-102 109 0 0,4-2-419 0 0,0 0 1 0 0,-1 0-1 0 0,1 0 0 0 0,-1-1 0 0 0,1 1 1 0 0,-1-1-1 0 0,1 0 0 0 0,-1 0 0 0 0,0 0 1 0 0,0 0-1 0 0,0 0 0 0 0,0-1 0 0 0,0 1 1 0 0,-1-1-1 0 0,1 0 0 0 0,-1 0 0 0 0,0 0 1 0 0,0 0-1 0 0,1-1 486 0 0,10-11-7840 0 0,-2 6-3185 0 0</inkml:trace>
</inkml:ink>
</file>

<file path=ppt/ink/ink26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1:58.2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297 0 8058 0 0,'0'0'2412'0'0,"0"0"-958"0"0,0 0-250 0 0,0 0 206 0 0,0 0 201 0 0,0 0 14 0 0,0 0-162 0 0,0 0-262 0 0,0 0-268 0 0,0 0-193 0 0,0 0-107 0 0,-32 17-104 0 0,-97 56-44 0 0,77-26 187 0 0,47-36-487 0 0,-9 20 86 0 0,1 0 0 0 0,2 0 0 0 0,1 2 0 0 0,1-1 1 0 0,2 1-1 0 0,1 0 0 0 0,2 1 0 0 0,1-1 0 0 0,2 1 1 0 0,1 0-1 0 0,4 22-271 0 0,-2-41 71 0 0,1 0-1 0 0,0 0 1 0 0,1-1 0 0 0,1 0-1 0 0,1 0 1 0 0,0 0 0 0 0,0-1-1 0 0,1 1 1 0 0,1-2 0 0 0,0 1-1 0 0,1-1 1 0 0,10 11-71 0 0,37 21 448 0 0,-54-53-4891 0 0,-2 4-906 0 0,0 5 3585 0 0,0-4-10253 0 0</inkml:trace>
  <inkml:trace contextRef="#ctx0" brushRef="#br0" timeOffset="566.678">394 169 6945 0 0,'0'0'2197'0'0,"0"0"-243"0"0,0 0-189 0 0,0 0-38 0 0,0 0-96 0 0,0 0-236 0 0,0 0-349 0 0,0 0-357 0 0,0 0-222 0 0,0 0-39 0 0,0 0 79 0 0,0 0 107 0 0,0 0 76 0 0,0 12-12 0 0,3 87 1018 0 0,81 167 985 0 0,-42-142-2277 0 0,-40-119-584 0 0,-2-5 214 0 0,1 0 0 0 0,-1-1 0 0 0,0 1 0 0 0,0 0 1 0 0,0-1-1 0 0,0 1 0 0 0,1 0 0 0 0,-1 0 0 0 0,0-1 0 0 0,0 1 0 0 0,0 0 0 0 0,1 0 0 0 0,-1 0 0 0 0,0-1 1 0 0,0 1-1 0 0,1 0 0 0 0,-1 0 0 0 0,0 0 0 0 0,1 0 0 0 0,-1 0 0 0 0,0 0 0 0 0,0-1 0 0 0,1 1 0 0 0,-1 0 1 0 0,0 0-1 0 0,1 0 0 0 0,-1 0 0 0 0,0 0 0 0 0,1 0 0 0 0,-1 0 0 0 0,0 0 0 0 0,1 0 0 0 0,-1 0 0 0 0,0 0 0 0 0,0 1 1 0 0,1-1-1 0 0,-1 0 0 0 0,0 0 0 0 0,1 0 0 0 0,-1 0 0 0 0,0 0 0 0 0,0 1 0 0 0,1-1 0 0 0,-1 0 0 0 0,0 0 1 0 0,0 0-1 0 0,1 1 0 0 0,-1-1 0 0 0,0 0-34 0 0,125-323 524 0 0,-65 158-547 0 0,-54 188-3521 0 0,-4-11-1101 0 0,0-4-4749 0 0</inkml:trace>
  <inkml:trace contextRef="#ctx0" brushRef="#br0" timeOffset="1161.511">1000 619 1832 0 0,'0'0'2410'0'0,"0"0"-327"0"0,0 0 31 0 0,0 0 167 0 0,0 0-20 0 0,0 0-256 0 0,0 0-394 0 0,0 0-323 0 0,0 0-193 0 0,0 0-108 0 0,0 0-82 0 0,0 0-72 0 0,0 0-75 0 0,1-5-73 0 0,0 2-766 0 0,0 3 134 0 0,-1-1 1 0 0,1 0-1 0 0,-1 1 1 0 0,0-1-1 0 0,1 0 1 0 0,-1 1-1 0 0,0-1 1 0 0,0 0-1 0 0,0 0 1 0 0,1 1 0 0 0,-1-1-1 0 0,0 0 1 0 0,0 1-1 0 0,0-1 1 0 0,0 0-1 0 0,0 0 1 0 0,0 1-1 0 0,0-1 1 0 0,0 0-1 0 0,-1 0 1 0 0,1 1-1 0 0,0-1 1 0 0,0 0-1 0 0,-1 1 1 0 0,1-1-1 0 0,0 0 1 0 0,-1 1-1 0 0,1-1 1 0 0,-1 0-1 0 0,1 1 1 0 0,0-1-1 0 0,-1 1 1 0 0,1-1-1 0 0,-1 1 1 0 0,0-1-1 0 0,1 1 1 0 0,-1-1-1 0 0,1 1 1 0 0,-1 0-1 0 0,0-1 1 0 0,1 1-1 0 0,-1 0 1 0 0,0-1-1 0 0,0 1 1 0 0,1 0-1 0 0,-1 0 1 0 0,0 0-1 0 0,1 0 1 0 0,-1 0-1 0 0,0 0 1 0 0,0 0-1 0 0,1 0 1 0 0,-1 0-1 0 0,0 0 1 0 0,0 0-1 0 0,1 0 1 0 0,-1 0-1 0 0,0 0 1 0 0,0 1-1 0 0,1-1 1 0 0,-1 0-54 0 0,-62 45 661 0 0,56-38-595 0 0,2-3-31 0 0,0 1 1 0 0,1 0-1 0 0,0 0 1 0 0,0 0-1 0 0,0 1 0 0 0,0-1 1 0 0,1 1-1 0 0,0 0 1 0 0,0-1-1 0 0,1 2 1 0 0,0-1-1 0 0,0 0 0 0 0,0 0 1 0 0,0 1-1 0 0,1-1 1 0 0,0 1-1 0 0,1-1 1 0 0,-1 1-1 0 0,1-1 1 0 0,1 1-1 0 0,0 2-35 0 0,1-6 21 0 0,0 0 0 0 0,1 0 0 0 0,-1-1 0 0 0,1 1 0 0 0,0-1 0 0 0,0 1 0 0 0,0-1 0 0 0,0 0 0 0 0,0 0 0 0 0,1-1 0 0 0,-1 1 0 0 0,1 0-1 0 0,-1-1 1 0 0,1 0 0 0 0,-1 0 0 0 0,1 0 0 0 0,0 0 0 0 0,-1-1 0 0 0,1 0 0 0 0,0 1 0 0 0,0-1 0 0 0,-1-1 0 0 0,1 1 0 0 0,0 0 0 0 0,1-1-21 0 0,69-10-368 0 0,-54 0-999 0 0,-7 5-1049 0 0,-2-3-4465 0 0,-3 5-5180 0 0</inkml:trace>
  <inkml:trace contextRef="#ctx0" brushRef="#br0" timeOffset="1431.37">1431 626 15883 0 0,'0'0'1449'0'0,"0"0"-609"0"0,0 0-93 0 0,0 0 278 0 0,0 0 250 0 0,0 0 63 0 0,0 0-203 0 0,0 0-306 0 0,0 0-227 0 0,0 0-158 0 0,0 0-108 0 0,0 0-113 0 0,-11 18-67 0 0,-53 89 4 0 0,14-30-718 0 0,45-70-2070 0 0,-2-6-7664 0 0,6-1 7146 0 0,-1 0-6672 0 0</inkml:trace>
  <inkml:trace contextRef="#ctx0" brushRef="#br0" timeOffset="1674.062">1267 563 5473 0 0,'0'0'2634'0'0,"0"0"-220"0"0,0 0-80 0 0,0 0-139 0 0,0 0-324 0 0,0 0-425 0 0,0 0-406 0 0,0 0-327 0 0,0 0-241 0 0,0 0-86 0 0,0 0 22 0 0,0 0 67 0 0,0 0 59 0 0,-2 5 59 0 0,2-1-490 0 0,0-1 0 0 0,0 0 0 0 0,0 1 0 0 0,0-1 1 0 0,0 0-1 0 0,1 1 0 0 0,-1-1 0 0 0,1 0 1 0 0,0 0-1 0 0,0 0 0 0 0,0 1 0 0 0,1-1 0 0 0,-1 0 1 0 0,1 0-1 0 0,-1-1 0 0 0,1 1 0 0 0,0 0 0 0 0,0 0 1 0 0,0-1-1 0 0,1 1 0 0 0,-1-1 0 0 0,0 0 1 0 0,3 2-104 0 0,-1 0 93 0 0,116 113 1479 0 0,-115-111-2077 0 0,23 14-9995 0 0,-28-20-1377 0 0</inkml:trace>
</inkml:ink>
</file>

<file path=ppt/ink/ink26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2:06.3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 11723 0 0,'0'0'2021'0'0,"0"0"-627"0"0,0 0-447 0 0,0 0-134 0 0,0 0-13 0 0,0 0 38 0 0,0 0 46 0 0,0 0-18 0 0,0 0-13 0 0,0 0-53 0 0,0 0-95 0 0,0 0-101 0 0,0 0-75 0 0,5 23-43 0 0,26 138 622 0 0,-29-151-1005 0 0,13 55 324 0 0,-3 0 0 0 0,-3 0 0 0 0,0 61-427 0 0,-9-88 28 0 0,0 15 21 0 0,0-19 9 0 0,0-33-40 0 0,0-1 0 0 0,0 0 2 0 0,0 0 21 0 0,0 0 31 0 0,0 0 32 0 0,0 0 34 0 0,11-18 570 0 0,20-34-563 0 0,-2 0 0 0 0,-2-2 0 0 0,-3-1 0 0 0,-3 0 0 0 0,4-20-145 0 0,-9 15 12 0 0,44-112-8 0 0,-12 121-407 0 0,-38 70-1588 0 0,-10 11-2265 0 0,0-11-4410 0 0,0-6-3912 0 0</inkml:trace>
  <inkml:trace contextRef="#ctx0" brushRef="#br0" timeOffset="646.23">436 460 12947 0 0,'0'0'1816'0'0,"0"0"-557"0"0,0 0-171 0 0,0 0 66 0 0,0 0 14 0 0,0 0-112 0 0,0 0-206 0 0,0 0-245 0 0,0 0-213 0 0,0 0-141 0 0,0 0-105 0 0,0 0-56 0 0,0 0-6 0 0,-12 6-9 0 0,-42 22-7 0 0,-8 37 98 0 0,48-43-135 0 0,-31 59 0 0 0,46-81-10 0 0,-1 0 0 0 0,0 0-1 0 0,0 0 1 0 0,1 0 0 0 0,-1 0 0 0 0,0 0 0 0 0,0 0 0 0 0,1 0-1 0 0,-1 0 1 0 0,0 0 0 0 0,0 0 0 0 0,0 0 0 0 0,1 0 0 0 0,-1 0-1 0 0,0 0 1 0 0,0 0 0 0 0,1 1 0 0 0,-1-1 0 0 0,0 0 0 0 0,0 0-1 0 0,0 0 1 0 0,1 0 0 0 0,-1 1 0 0 0,0-1 0 0 0,0 0 0 0 0,0 0-1 0 0,0 0 1 0 0,0 1 0 0 0,1-1 0 0 0,-1 0 0 0 0,0 0 0 0 0,0 1-1 0 0,0-1 1 0 0,0 0 0 0 0,0 0 0 0 0,0 0 0 0 0,0 1-1 0 0,0-1-20 0 0,23-16 611 0 0,204-215 1070 0 0,-189 187-1421 0 0,-26 77-334 0 0,20 172 407 0 0,-18-131-277 0 0,-62-115 1527 0 0,-109-57-2292 0 0,134 91-807 0 0,9 6-4443 0 0,11 1-3845 0 0</inkml:trace>
  <inkml:trace contextRef="#ctx0" brushRef="#br0" timeOffset="1062.647">694 522 6529 0 0,'0'0'3824'0'0,"0"0"-1994"0"0,0 0-872 0 0,0 0-73 0 0,0 0 88 0 0,0 0 130 0 0,0 0 19 0 0,0 0-87 0 0,0 0-81 0 0,0 0-116 0 0,0 0-105 0 0,0 0-82 0 0,1 13-92 0 0,0 111 1145 0 0,-1-59-1582 0 0,0-64-177 0 0,0-1-6 0 0,0 0-15 0 0,0 0 5 0 0,0 0-72 0 0,0 0-118 0 0,0-22-7362 0 0,0 15 2809 0 0,0 3-2877 0 0</inkml:trace>
  <inkml:trace contextRef="#ctx0" brushRef="#br0" timeOffset="1314.737">716 430 2449 0 0,'0'0'3054'0'0,"0"0"-917"0"0,0 0-366 0 0,0 0 19 0 0,0 0-67 0 0,0 0-251 0 0,0 0-313 0 0,0 0-262 0 0,0 0-111 0 0,0 0-1 0 0,0 0 11 0 0,0 0-9 0 0,0 0-42 0 0,12 1-72 0 0,103 9 1359 0 0,-5-10-2785 0 0,-105 4-2716 0 0,-6 0-8802 0 0,-2 0 5708 0 0</inkml:trace>
  <inkml:trace contextRef="#ctx0" brushRef="#br0" timeOffset="1552.591">685 596 2409 0 0,'0'0'2776'0'0,"0"0"-718"0"0,0 0-223 0 0,0 0 32 0 0,0 0-17 0 0,0 0-121 0 0,0 0-146 0 0,0 0-172 0 0,0 0-145 0 0,0 0-168 0 0,0 0-200 0 0,0 0-185 0 0,0 0-155 0 0,21 3-142 0 0,68 6-106 0 0,-4-20 155 0 0,-64 7-399 0 0,0 1-1593 0 0,-6 2-8808 0 0,-13 1-1111 0 0</inkml:trace>
  <inkml:trace contextRef="#ctx0" brushRef="#br0" timeOffset="2492.594">738 408 0 0 0,'0'0'880'0'0,"0"0"424"0"0,0 0 1 0 0,0 0-86 0 0,0 0 2 0 0,0 0 36 0 0,0 0 0 0 0,0 0-43 0 0,0 0-95 0 0,0 0-107 0 0,-10 0 2793 0 0,-58 25-1621 0 0,-1-1-1520 0 0,74-25-7853 0 0,-1-2-2791 0 0</inkml:trace>
</inkml:ink>
</file>

<file path=ppt/ink/ink26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2:00.3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0 538 5401 0 0,'0'0'2519'0'0,"0"0"-366"0"0,0 0-139 0 0,0 0-110 0 0,0 0-280 0 0,0 0-359 0 0,0 0-383 0 0,0 0-272 0 0,0 0-69 0 0,0 0 64 0 0,0 0 96 0 0,0 0 68 0 0,0 0-28 0 0,7 3-63 0 0,75 12 1590 0 0,77-26-640 0 0,-57-7-1808 0 0,-96 17-138 0 0,1 0-457 0 0,-5-4-3808 0 0,-2 4-1417 0 0,0 1-5718 0 0</inkml:trace>
  <inkml:trace contextRef="#ctx0" brushRef="#br0" timeOffset="253.712">173 353 13115 0 0,'0'0'1453'0'0,"0"0"-522"0"0,0 0-76 0 0,0 0 259 0 0,0 0 213 0 0,0 0-4 0 0,0 0-203 0 0,0 0-263 0 0,0 0-222 0 0,0 0-165 0 0,0 0-132 0 0,-4 34-106 0 0,-12 102-74 0 0,-2 51-1301 0 0,20-172-1087 0 0,1-6-3647 0 0,-3-7 3599 0 0,2 2-9258 0 0</inkml:trace>
  <inkml:trace contextRef="#ctx0" brushRef="#br0" timeOffset="786.029">496 151 4241 0 0,'0'0'2430'0'0,"0"0"-702"0"0,0 0-248 0 0,0 0-45 0 0,0 0-78 0 0,0 0-98 0 0,0 0-171 0 0,0 0-132 0 0,0 0-28 0 0,0 0-57 0 0,0 0-44 0 0,0 0-34 0 0,0 0-56 0 0,1 23-71 0 0,12 141 819 0 0,-8-116-1137 0 0,2 0 1 0 0,2-1 0 0 0,2 0-1 0 0,2 0 1 0 0,11 22-349 0 0,6-21 267 0 0,-12-61 1460 0 0,-17 11-1799 0 0,96-244 1101 0 0,-82 185-946 0 0,-11 36-72 0 0,2 0 0 0 0,0 1 0 0 0,2-1 0 0 0,1 1 0 0 0,0 1 0 0 0,2 0 1 0 0,1 0-1 0 0,1 1 0 0 0,6-8-11 0 0,-7 14-95 0 0,-10 12-2 0 0,0 1 1 0 0,0-1-1 0 0,0 1 1 0 0,0 0-1 0 0,1 0 1 0 0,-1 0-1 0 0,1 0 1 0 0,0 0-1 0 0,0 1 1 0 0,0-1 0 0 0,0 1-1 0 0,0 0 1 0 0,1 0-1 0 0,-1 0 1 0 0,1 0-1 0 0,-1 0 1 0 0,2 1 96 0 0,4 5-4015 0 0,-6 2-2619 0 0,-1-2-5443 0 0</inkml:trace>
  <inkml:trace contextRef="#ctx0" brushRef="#br0" timeOffset="1290.778">1044 633 2345 0 0,'0'0'3154'0'0,"0"0"-526"0"0,0 0-206 0 0,0 0-74 0 0,0 0-186 0 0,0 0-284 0 0,0 0-332 0 0,0 0-289 0 0,0 0-206 0 0,0 0-168 0 0,0 0-128 0 0,0 0-130 0 0,0 0-97 0 0,-5-9-81 0 0,-17-28-55 0 0,21 36-356 0 0,-1 0 0 0 0,1 0 0 0 0,-1 0 0 0 0,1 0 1 0 0,-1 0-1 0 0,0 1 0 0 0,0-1 0 0 0,0 0 0 0 0,1 1 0 0 0,-1-1 0 0 0,0 1 0 0 0,0 0 0 0 0,0 0 0 0 0,0 0 0 0 0,0 0 0 0 0,1 0 0 0 0,-1 0 0 0 0,0 0 0 0 0,0 0 0 0 0,0 1 1 0 0,0-1-1 0 0,0 1 0 0 0,1-1 0 0 0,-1 1 0 0 0,0 0 0 0 0,0 0 0 0 0,1 0 0 0 0,-1 0 0 0 0,1 0 0 0 0,-1 0 0 0 0,0 1-36 0 0,0-1 21 0 0,-4 2 10 0 0,0 0 0 0 0,0 0 1 0 0,1 1-1 0 0,-1 0 0 0 0,0 0 0 0 0,1 0 0 0 0,0 1 0 0 0,0 0 0 0 0,1 0 0 0 0,-1 0 1 0 0,1 1-1 0 0,0-1 0 0 0,1 1 0 0 0,-1 0 0 0 0,1 0 0 0 0,0 0 0 0 0,1 1 1 0 0,-1-1-1 0 0,1 1 0 0 0,0-1 0 0 0,1 1 0 0 0,0 0 0 0 0,0-1 0 0 0,0 1 0 0 0,1 0 1 0 0,0 0-1 0 0,0 0 0 0 0,1 0 0 0 0,0 1-31 0 0,3-3-47 0 0,0-1 0 0 0,0 0 1 0 0,0 0-1 0 0,0 0 0 0 0,1 0 0 0 0,0-1 0 0 0,0 0 0 0 0,0 0 1 0 0,0 0-1 0 0,0 0 0 0 0,1-1 0 0 0,-1 0 0 0 0,1 0 1 0 0,-1 0-1 0 0,1-1 0 0 0,0 0 0 0 0,-1 0 0 0 0,1 0 1 0 0,0-1-1 0 0,0 0 0 0 0,0 0 0 0 0,0-1 0 0 0,0 1 0 0 0,-1-1 1 0 0,1 0-1 0 0,0-1 0 0 0,-1 0 0 0 0,1 1 0 0 0,4-4 47 0 0,21-14-3445 0 0,-15 3-4348 0 0,-9 8-3713 0 0</inkml:trace>
  <inkml:trace contextRef="#ctx0" brushRef="#br0" timeOffset="1858.591">1214 582 6545 0 0,'0'0'1731'0'0,"0"0"-249"0"0,0 0 77 0 0,0 0 169 0 0,0 0 7 0 0,0 0-209 0 0,0 0-314 0 0,0 0-269 0 0,0 0-187 0 0,0 0-119 0 0,0 0-91 0 0,0 0-67 0 0,0 0-40 0 0,-7 22-39 0 0,-20 70-39 0 0,26-55 393 0 0,5-34-595 0 0,-1-2-35 0 0,1 0 0 0 0,-1 0 1 0 0,1 0-1 0 0,0 0 0 0 0,-1-1 1 0 0,1 0-1 0 0,0 1 0 0 0,0-1 0 0 0,-1-1 1 0 0,1 1-1 0 0,0 0 0 0 0,-1-1 1 0 0,1 0-1 0 0,0 0 0 0 0,-1 0 1 0 0,1 0-1 0 0,-1-1 0 0 0,1 1-124 0 0,13-10 163 0 0,-1-1 0 0 0,-1 0-1 0 0,1-1 1 0 0,-2-1 0 0 0,0 0-1 0 0,-1-1 1 0 0,0-1-163 0 0,31-31 802 0 0,-38 77-689 0 0,-15 163 42 0 0,-29 36-204 0 0,36-221 60 0 0,0 1 0 0 0,-1-1 0 0 0,0 1 0 0 0,0-1 0 0 0,-1 0 1 0 0,0-1-1 0 0,0 1 0 0 0,-1-1 0 0 0,0 0 0 0 0,-1 0 1 0 0,1 0-1 0 0,-1 0 0 0 0,-5 3-11 0 0,9-9 5 0 0,1 0 0 0 0,0 0 1 0 0,0 0-1 0 0,0-1 0 0 0,-1 1 1 0 0,1-1-1 0 0,0 1 0 0 0,-1-1 0 0 0,1 1 1 0 0,-1-1-1 0 0,1 0 0 0 0,0 0 1 0 0,-1 1-1 0 0,1-1 0 0 0,-1 0 0 0 0,1 0 1 0 0,-1 0-1 0 0,1-1 0 0 0,0 1 1 0 0,-1 0-1 0 0,1-1 0 0 0,-1 1 0 0 0,1-1 1 0 0,0 1-1 0 0,0-1 0 0 0,-1 1 1 0 0,1-1-1 0 0,0 0 0 0 0,0 0 0 0 0,-1 1 1 0 0,1-1-1 0 0,0 0 0 0 0,0 0 1 0 0,0 0-1 0 0,0 0 0 0 0,1-1 0 0 0,-1 1 1 0 0,0 0-1 0 0,0 0 0 0 0,1-1 1 0 0,-1 1-1 0 0,0 0 0 0 0,1 0 0 0 0,-1-1 1 0 0,1 1-1 0 0,0-1 0 0 0,0 1 1 0 0,-1 0-1 0 0,1-1 0 0 0,0 1 0 0 0,0-1-5 0 0,2-75 84 0 0,5 64-94 0 0,1 0 0 0 0,0 0 0 0 0,0 1-1 0 0,2-1 1 0 0,-1 2 0 0 0,1 0 0 0 0,1 0-1 0 0,0 1 1 0 0,1 0 0 0 0,0 1 0 0 0,0 0 0 0 0,1 1-1 0 0,0 0 1 0 0,1 1 0 0 0,2 0 10 0 0,-16 6-185 0 0,26-9-468 0 0,-21 9-3514 0 0,-2 2-3950 0 0,-3-1-3222 0 0</inkml:trace>
  <inkml:trace contextRef="#ctx0" brushRef="#br0" timeOffset="4057.997">1501 0 6529 0 0,'0'0'1821'0'0,"0"0"-362"0"0,0 0-191 0 0,0 0-44 0 0,0 0-21 0 0,0 0-108 0 0,0 0-55 0 0,0 0-58 0 0,0 0-31 0 0,0 0 5 0 0,0 0-83 0 0,9 17-78 0 0,76 118 1176 0 0,-54-92-1249 0 0,-2 2 0 0 0,-2 0 0 0 0,-3 2 0 0 0,15 38-722 0 0,-33-71 54 0 0,-1 0 1 0 0,-1 1 0 0 0,0 0-1 0 0,-1 0 1 0 0,-1 0 0 0 0,0 0-1 0 0,-1 0 1 0 0,-1 0 0 0 0,0 0-1 0 0,-1 0 1 0 0,-1 0 0 0 0,0 0-1 0 0,-1 0 1 0 0,-1 0 0 0 0,0-1 0 0 0,-1 1-1 0 0,0-1 1 0 0,-1 0 0 0 0,-1 0-55 0 0,-3 6 7 0 0,-2 0 1 0 0,0 0-1 0 0,-1-1 1 0 0,0-1-1 0 0,-2 0 1 0 0,-9 9-8 0 0,14-17-275 0 0,-1 0 0 0 0,1 0 0 0 0,-1-1 0 0 0,-1-1 0 0 0,0 0 0 0 0,0-1 0 0 0,0 0 0 0 0,-1 0 0 0 0,0-2 0 0 0,0 1 0 0 0,-5 0 275 0 0,6-6-3265 0 0,8 0-3084 0 0,2 0-4887 0 0</inkml:trace>
  <inkml:trace contextRef="#ctx0" brushRef="#br0" timeOffset="4501.609">1944 549 8378 0 0,'0'0'1848'0'0,"0"0"-486"0"0,0 0-123 0 0,0 0 102 0 0,0 0 85 0 0,0 0 20 0 0,0 0-95 0 0,0 0-128 0 0,0 0-143 0 0,0 0-171 0 0,0 0-146 0 0,0 0-92 0 0,0 0-58 0 0,26 0-58 0 0,126-3 377 0 0,106-20 935 0 0,-263 4-8424 0 0,3 16 5102 0 0,-2-1-2395 0 0,1 0-1851 0 0,1 1-3740 0 0</inkml:trace>
  <inkml:trace contextRef="#ctx0" brushRef="#br0" timeOffset="4756.174">2163 350 12515 0 0,'0'0'1689'0'0,"0"0"-634"0"0,0 0-233 0 0,0 0 191 0 0,0 0 242 0 0,0 0 120 0 0,0 0-117 0 0,0 0-251 0 0,0 0-227 0 0,0 0-139 0 0,0 0-113 0 0,0 0-102 0 0,0 0-70 0 0,-1 29-73 0 0,-6 90-63 0 0,-10-32 128 0 0,-20 36-976 0 0,37-111-711 0 0,0-8-1642 0 0,2-3-3516 0 0,0-1-4860 0 0</inkml:trace>
  <inkml:trace contextRef="#ctx0" brushRef="#br0" timeOffset="5537.982">2447 722 2593 0 0,'0'0'3212'0'0,"0"0"-965"0"0,0 0-289 0 0,0 0 125 0 0,0 0 87 0 0,0 0-106 0 0,0 0-264 0 0,0 0-367 0 0,0 0-279 0 0,0 0-215 0 0,0 0-174 0 0,0 0-90 0 0,3-4-78 0 0,119-191 3367 0 0,64-76-2977 0 0,-172 252-878 0 0,-13 18-94 0 0,-1 1-37 0 0,0 12-95 0 0,-57 340 132 0 0,57-349-18 0 0,0-4 3 0 0,1 1 0 0 0,0-1 1 0 0,-1 1-1 0 0,1-1 0 0 0,0 1 0 0 0,-1 0 0 0 0,1-1 0 0 0,0 1 1 0 0,0 0-1 0 0,-1 0 0 0 0,1 0 0 0 0,0-1 0 0 0,0 1 0 0 0,-1 0 1 0 0,1 0-1 0 0,0 0 0 0 0,0 0 0 0 0,0 0 0 0 0,-1 0 1 0 0,1 1-1 0 0,0-1 0 0 0,0 0 0 0 0,-1 0 0 0 0,1 1 0 0 0,0-1 1 0 0,0 0-1 0 0,-1 1 0 0 0,1-1 0 0 0,0 0 0 0 0,-1 1 0 0 0,1-1 1 0 0,0 1-1 0 0,-1-1 0 0 0,1 1 0 0 0,-1 0 0 0 0,1-1 1 0 0,-1 1-1 0 0,1-1 0 0 0,-1 1 0 0 0,0 0 0 0 0,1-1 0 0 0,-1 1 1 0 0,0 0-1 0 0,1 0 0 0 0,-1-1 0 0 0,0 1 0 0 0,0 0 0 0 0,0 0 1 0 0,1-1-1 0 0,-1 1 0 0 0,0 0 0 0 0,0 0 0 0 0,0 0 0 0 0,0-1 1 0 0,-1 1-1 0 0,1 0 0 0 0,0 0 0 0 0,0 0 0 0 0,0-1 1 0 0,-1 1-1 0 0,1 0 0 0 0,0-1 0 0 0,-1 1 0 0 0,1 0 0 0 0,0 0 1 0 0,-1-1-1 0 0,1 1 0 0 0,-1-1 0 0 0,0 1 0 0 0,28-27 9 0 0,-2-1 1 0 0,-2-1-1 0 0,0-1 0 0 0,-2-1 1 0 0,0-1-1 0 0,-3-1 0 0 0,-1-1 1 0 0,-1 0-1 0 0,-1-1 0 0 0,7-30-9 0 0,-13 36-15 0 0,-3 37-26 0 0,3 248 68 0 0,-2-210-36 0 0,30 95-545 0 0,-25-128-2261 0 0,-2-17-8015 0 0,-8 3-635 0 0</inkml:trace>
</inkml:ink>
</file>

<file path=ppt/ink/ink2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4:45.5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262 96 3185 0 0,'0'0'2859'0'0,"0"0"-969"0"0,0 0-561 0 0,0 0-76 0 0,0 0 72 0 0,0 0 25 0 0,0 0-118 0 0,0 0-230 0 0,0 0-218 0 0,0 0-197 0 0,0 0-133 0 0,-14-3-34 0 0,-46-8-17 0 0,16 22 1260 0 0,-47 70 528 0 0,85-73-2136 0 0,0 1 0 0 0,0 0 0 0 0,1 0 0 0 0,0 0 0 0 0,1 1-1 0 0,0-1 1 0 0,0 1 0 0 0,1 0 0 0 0,1 1 0 0 0,-1-1 0 0 0,2 0 0 0 0,-1 1-1 0 0,1-1 1 0 0,1 1 0 0 0,0 8-55 0 0,2-15 48 0 0,0 1 1 0 0,-1-1-1 0 0,2 1 0 0 0,-1-1 0 0 0,0 0 1 0 0,1 0-1 0 0,0 0 0 0 0,0 0 0 0 0,0 0 1 0 0,0-1-1 0 0,1 0 0 0 0,0 1 0 0 0,-1-1 0 0 0,1 0 1 0 0,0-1-1 0 0,0 1 0 0 0,1-1 0 0 0,-1 0 1 0 0,0 0-1 0 0,1 0 0 0 0,-1 0 0 0 0,1-1 1 0 0,0 0-1 0 0,0 0 0 0 0,-1 0 0 0 0,1 0 0 0 0,0-1 1 0 0,0 0-1 0 0,0 0 0 0 0,0 0-48 0 0,4-1 159 0 0,1 1 0 0 0,0-1 0 0 0,-1-1-1 0 0,0 0 1 0 0,1 0 0 0 0,-1-1 0 0 0,0 0-1 0 0,0-1 1 0 0,0 0 0 0 0,0 0 0 0 0,-1-1 0 0 0,0 0-1 0 0,0 0 1 0 0,0-1 0 0 0,3-3-159 0 0,-1 2 66 0 0,-1 1 1 0 0,0-2-1 0 0,-1 1 1 0 0,1-1-1 0 0,-1-1 0 0 0,-1 1 1 0 0,0-1-1 0 0,0-1 1 0 0,-1 1-1 0 0,0-1 0 0 0,0 0 1 0 0,-1-1-1 0 0,-1 1 1 0 0,1-1-1 0 0,-2 0 0 0 0,0 0 1 0 0,0 0-1 0 0,-1 0 1 0 0,1-7-67 0 0,-2 14-1 0 0,-1-1 0 0 0,1 1 0 0 0,-1 0 0 0 0,0 0 0 0 0,0-1 0 0 0,0 1 0 0 0,0 0 1 0 0,-1 0-1 0 0,0-1 0 0 0,0 1 0 0 0,0 0 0 0 0,0 0 0 0 0,-1 0 0 0 0,1 0 0 0 0,-1 0 1 0 0,0 1-1 0 0,-1-1 0 0 0,1 0 0 0 0,0 1 0 0 0,-1 0 0 0 0,0-1 0 0 0,0 1 0 0 0,0 0 1 0 0,0 1-1 0 0,0-1 0 0 0,-1 0 0 0 0,1 1 0 0 0,-1 0 0 0 0,1 0 0 0 0,-1 0 0 0 0,0 0 1 0 0,0 0-1 0 0,0 1 0 0 0,0 0 0 0 0,-1-1 1 0 0,-2 1-105 0 0,-53-4-1018 0 0,25 23-2663 0 0,25-8-1180 0 0,1-2-5246 0 0</inkml:trace>
  <inkml:trace contextRef="#ctx0" brushRef="#br0" timeOffset="473.09">500 291 264 0 0,'0'0'1816'0'0,"0"0"-63"0"0,0 0 141 0 0,0 0 191 0 0,0 0 45 0 0,0 0-203 0 0,0 0-377 0 0,0 0-363 0 0,0 0-231 0 0,0 0-109 0 0,0 0-27 0 0,0 0-1 0 0,-4 23-12 0 0,-11 65 13 0 0,15-88-720 0 0,1-1 0 0 0,-1 1 0 0 0,1 0 0 0 0,-1 0 0 0 0,1 0 1 0 0,-1-1-1 0 0,1 1 0 0 0,-1 0 0 0 0,1 0 0 0 0,-1 0 0 0 0,1 0 0 0 0,-1 0 0 0 0,1 0 0 0 0,0 0 1 0 0,-1 0-1 0 0,1 0 0 0 0,-1 0 0 0 0,1 0 0 0 0,-1 1 0 0 0,1-1 0 0 0,-1 0 0 0 0,1 0 0 0 0,-1 1 1 0 0,1-1-1 0 0,-1 0 0 0 0,1 0 0 0 0,-1 1 0 0 0,1-1 0 0 0,-1 0 0 0 0,1 1 0 0 0,-1-1 0 0 0,0 1 1 0 0,1-1-1 0 0,-1 1 0 0 0,0-1 0 0 0,1 1 0 0 0,-1-1 0 0 0,0 1 0 0 0,0-1 0 0 0,0 1 0 0 0,1-1 1 0 0,-1 1-1 0 0,0-1 0 0 0,0 1 0 0 0,0-1 0 0 0,0 1 0 0 0,0-1 0 0 0,0 1 0 0 0,0 0 0 0 0,0-1 0 0 0,0 1 1 0 0,0-1-1 0 0,0 1-100 0 0,0-1 16 0 0,15-22 613 0 0,-1-1 0 0 0,-1-1 1 0 0,-2 0-1 0 0,0 0 0 0 0,-1-1 0 0 0,2-10-629 0 0,23-57 516 0 0,-32 84-503 0 0,0-1 0 0 0,0 1 0 0 0,1 0 0 0 0,0 0 0 0 0,0 0 0 0 0,1 1 0 0 0,0 0 0 0 0,1 0 0 0 0,-1 0 0 0 0,1 0 0 0 0,1 1 1 0 0,-1 0-1 0 0,1 0 0 0 0,0 1 0 0 0,0-1 0 0 0,1 2 0 0 0,-1-1 0 0 0,1 1 0 0 0,0 0 0 0 0,0 1 0 0 0,1 0 0 0 0,-1 0 0 0 0,1 0 1 0 0,-1 1-1 0 0,1 1 0 0 0,0 0-13 0 0,-1 31-32 0 0,-16 39-401 0 0,1-40-3614 0 0,5-19-5702 0 0,2-8-2457 0 0</inkml:trace>
  <inkml:trace contextRef="#ctx0" brushRef="#br0" timeOffset="715.959">1036 222 11939 0 0,'0'0'2464'0'0,"0"0"-1088"0"0,0 0-359 0 0,0 0-41 0 0,0 0-128 0 0,0 0-112 0 0,0 0-232 0 0,0 0-240 0 0,0 0-112 0 0,0 0-80 0 0,0 0-104 0 0,0 0-64 0 0,0 0-128 0 0,0 0-304 0 0,1 103-624 0 0,5-111-1577 0 0,-2 1-2864 0 0,-3 3-4401 0 0</inkml:trace>
  <inkml:trace contextRef="#ctx0" brushRef="#br0" timeOffset="1369.009">1531 4 15523 0 0,'0'0'2090'0'0,"0"0"-518"0"0,0 0-297 0 0,0 0-109 0 0,0 0-180 0 0,0 0-198 0 0,0 0-175 0 0,0 0-143 0 0,0 0-117 0 0,0 0-96 0 0,0 0-62 0 0,0 0-70 0 0,0 0-47 0 0,-30 19-24 0 0,-92 61-24 0 0,68-30-27 0 0,47-37 2 0 0,0-5-10 0 0,0 0 0 0 0,1 1 0 0 0,0 0 1 0 0,1 1-1 0 0,0-1 0 0 0,1 1 0 0 0,0 0 0 0 0,0 0 0 0 0,1 0 1 0 0,0 0-1 0 0,1 1 0 0 0,0-1 0 0 0,0 6 5 0 0,3-15-1 0 0,-1 1 0 0 0,0 0 0 0 0,1-1 0 0 0,-1 1-1 0 0,1 0 1 0 0,-1-1 0 0 0,1 1 0 0 0,0 0 0 0 0,0-1 0 0 0,0 1 0 0 0,0-1 0 0 0,0 0-1 0 0,0 1 1 0 0,0-1 0 0 0,0 0 0 0 0,1 1 0 0 0,-1-1 0 0 0,0 0 0 0 0,1 0 0 0 0,-1 0-1 0 0,1 0 1 0 0,-1-1 0 0 0,1 1 0 0 0,-1 0 0 0 0,1-1 0 0 0,0 1 0 0 0,-1 0 0 0 0,1-1-1 0 0,0 0 1 0 0,0 0 0 0 0,-1 1 0 0 0,1-1 0 0 0,0 0 0 0 0,0 0 0 0 0,1-1 1 0 0,64-9 259 0 0,-34-9 83 0 0,-1-1 0 0 0,0-1 0 0 0,-2-2 0 0 0,-1-1 0 0 0,22-24-342 0 0,10-6 412 0 0,38-34 111 0 0,-97 87-503 0 0,3 3 19 0 0,-4 5-60 0 0,1 90 49 0 0,-4 0 0 0 0,-4 0 0 0 0,-18 86-28 0 0,17-125 0 0 0,-43 219-40 0 0,49-271 47 0 0,0 1-1 0 0,-1 0 1 0 0,0 0-1 0 0,-1-1 1 0 0,1 1-1 0 0,-1-1 0 0 0,0 1 1 0 0,-1-1-1 0 0,0 0 1 0 0,0 0-1 0 0,0-1 1 0 0,0 1-1 0 0,-1-1 1 0 0,0 0-1 0 0,0 0 0 0 0,-1-1 1 0 0,1 0-1 0 0,-1 0 1 0 0,0 0-1 0 0,0 0 1 0 0,0-1-1 0 0,0 0 0 0 0,-1 0 1 0 0,0-1-1 0 0,1 0 1 0 0,-1 0-1 0 0,0 0 1 0 0,0-1-1 0 0,-2 0-6 0 0,5-1 5 0 0,-1 0 1 0 0,1 0-1 0 0,0-1 0 0 0,0 0 0 0 0,0 1 1 0 0,0-2-1 0 0,0 1 0 0 0,0 0 0 0 0,0-1 1 0 0,0 0-1 0 0,0 0 0 0 0,1 0 0 0 0,-1 0 1 0 0,1 0-1 0 0,-1-1 0 0 0,1 0 0 0 0,0 0 1 0 0,0 0-1 0 0,0 0 0 0 0,0 0 0 0 0,1 0 1 0 0,0-1-1 0 0,-1 1 0 0 0,1-1 0 0 0,0 0 1 0 0,0 1-1 0 0,1-1 0 0 0,-1 0 0 0 0,1 0 1 0 0,0 0-1 0 0,0-1-5 0 0,-4-155 28 0 0,12 136-47 0 0,0 0-1 0 0,2 1 1 0 0,0 0 0 0 0,2 0-1 0 0,0 1 1 0 0,2 1 0 0 0,0 0 0 0 0,1 1-1 0 0,1 0 1 0 0,1 1 0 0 0,1 1-1 0 0,3-3 20 0 0,-9 9-54 0 0,61-57-1660 0 0,-37 46-5587 0 0,-27 18-2305 0 0</inkml:trace>
</inkml:ink>
</file>

<file path=ppt/ink/ink26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2:22.2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1 295 1552 0 0,'0'0'5053'0'0,"0"0"-2631"0"0,0 0-1009 0 0,0 0-181 0 0,0 0 23 0 0,0 0-24 0 0,0 0-112 0 0,0 0-125 0 0,0 0-65 0 0,0 0 14 0 0,0 0 43 0 0,5 2-5 0 0,105 16 4904 0 0,11-18-3721 0 0,-51-2-1918 0 0,158-8 461 0 0,-172 9-547 0 0,-55 1-192 0 0,-1 0 24 0 0,-43-3-6737 0 0,25 8 2482 0 0,2 0-3975 0 0,8-4-1748 0 0</inkml:trace>
  <inkml:trace contextRef="#ctx0" brushRef="#br0" timeOffset="269.979">91 442 6409 0 0,'0'0'4349'0'0,"0"0"-1569"0"0,0 0-848 0 0,0 0-249 0 0,0 0-141 0 0,0 0-215 0 0,0 0-271 0 0,0 0-260 0 0,0 0-159 0 0,0 0-44 0 0,0 0 9 0 0,0 0 27 0 0,0 0 7 0 0,8 4-19 0 0,98 22 1358 0 0,159-33-719 0 0,-189 6-3101 0 0,-74-2-2429 0 0,-2-3-4376 0 0,0 5 4313 0 0,0 0-5376 0 0</inkml:trace>
  <inkml:trace contextRef="#ctx0" brushRef="#br0" timeOffset="1060.556">290 0 4921 0 0,'0'0'2957'0'0,"0"0"-575"0"0,0 0-326 0 0,0 0-90 0 0,0 0-119 0 0,0 0-251 0 0,0 0-352 0 0,0 0-347 0 0,0 0-293 0 0,0 0-194 0 0,0 0-107 0 0,0 0 11 0 0,0 0 96 0 0,-5 3 94 0 0,3-2-447 0 0,1 0-1 0 0,-1-1 1 0 0,1 1-1 0 0,-1 0 0 0 0,1 0 1 0 0,-1 0-1 0 0,1 0 0 0 0,0 0 1 0 0,-1 0-1 0 0,1 1 0 0 0,0-1 1 0 0,0 0-1 0 0,0 1 1 0 0,0-1-1 0 0,0 1 0 0 0,0-1 1 0 0,0 1-1 0 0,1-1 0 0 0,-1 1 1 0 0,0-1-1 0 0,1 1 0 0 0,0 0 1 0 0,-1-1-1 0 0,1 1 1 0 0,0 0-1 0 0,0-1 0 0 0,0 1 1 0 0,0 0-1 0 0,0 0 0 0 0,0-1 1 0 0,0 1-1 0 0,0 0 0 0 0,1-1 1 0 0,-1 1-1 0 0,1 0 1 0 0,-1-1-1 0 0,1 1 0 0 0,1 1-56 0 0,10 14 320 0 0,1-1 0 0 0,1 0-1 0 0,0-1 1 0 0,1 0 0 0 0,1-1 0 0 0,0-1-1 0 0,1 0 1 0 0,0-2 0 0 0,1 0 0 0 0,0 0-1 0 0,1-2 1 0 0,17 7-320 0 0,15 7 293 0 0,-34-17-262 0 0,-1 1 0 0 0,0 0 1 0 0,-1 1-1 0 0,0 1 1 0 0,0 1-1 0 0,-1 0 1 0 0,0 0-1 0 0,-1 2 0 0 0,0 0 1 0 0,1 2-32 0 0,-12-12 10 0 0,-1 0 0 0 0,1 0 0 0 0,-1 0-1 0 0,0 0 1 0 0,1 0 0 0 0,-1 0 0 0 0,0 0 0 0 0,-1 1 0 0 0,1-1 0 0 0,0 0 0 0 0,-1 1 0 0 0,1-1 0 0 0,-1 1-1 0 0,0-1 1 0 0,1 1 0 0 0,-1-1 0 0 0,0 1 0 0 0,-1-1 0 0 0,1 0 0 0 0,0 1 0 0 0,-1-1 0 0 0,1 1 0 0 0,-1-1-1 0 0,0 0 1 0 0,0 1 0 0 0,0-1 0 0 0,0 0 0 0 0,0 0 0 0 0,-1 0 0 0 0,1 0 0 0 0,0 0 0 0 0,-2 1-10 0 0,-68 54 357 0 0,43-38-247 0 0,-154 125 118 0 0,97-57 161 0 0,61-57-170 0 0,23-36-824 0 0,1 0-2522 0 0,-1 0-4246 0 0,1 2-5194 0 0</inkml:trace>
</inkml:ink>
</file>

<file path=ppt/ink/ink26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2:31.1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70 3169 0 0,'0'0'3022'0'0,"0"0"-523"0"0,0 0-263 0 0,0 0-99 0 0,0 0-138 0 0,0 0-253 0 0,0 0-305 0 0,0 0-289 0 0,0 0-214 0 0,0 0-155 0 0,0 0-106 0 0,0 0-47 0 0,0 0-45 0 0,5 0 1429 0 0,127-13 1280 0 0,68-33-2267 0 0,-108 35-878 0 0,-92 11-206 0 0,0 0-50 0 0,0 0 18 0 0,0 0-2 0 0,0 0-14 0 0,0 0-12 0 0,0 0-92 0 0,0 0-120 0 0,-23 21-4808 0 0,11-14-824 0 0,9-5 1374 0 0,-1 1-7194 0 0</inkml:trace>
</inkml:ink>
</file>

<file path=ppt/ink/ink26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2:31.4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38 7554 0 0,'0'0'4389'0'0,"0"0"-1710"0"0,0 0-785 0 0,0 0-151 0 0,0 0-152 0 0,0 0-256 0 0,0 0-339 0 0,0 0-321 0 0,0 0-214 0 0,0 0-64 0 0,0 0 23 0 0,0 0 57 0 0,0 0 64 0 0,5 3 16 0 0,-1 0-438 0 0,1 0 0 0 0,0-1-1 0 0,0 0 1 0 0,0 0-1 0 0,0 0 1 0 0,0 0-1 0 0,0-1 1 0 0,0 0-1 0 0,1 0 1 0 0,-1-1-1 0 0,0 1 1 0 0,1-1-1 0 0,-1 0 1 0 0,0-1-1 0 0,1 1-118 0 0,120-19 1139 0 0,20-16-751 0 0,-84 30-8311 0 0,-61 5-3462 0 0</inkml:trace>
</inkml:ink>
</file>

<file path=ppt/ink/ink26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2:30.2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88 4441 0 0,'0'0'2268'0'0,"0"0"-150"0"0,0 0-196 0 0,0 0-92 0 0,0 0-30 0 0,0 0-94 0 0,0 0-178 0 0,0 0-225 0 0,0 0-243 0 0,0 0-252 0 0,0 0-218 0 0,-2-3-175 0 0,-9-9-99 0 0,8 9-42 0 0,3 3-40 0 0,16 4 841 0 0,-5 4-861 0 0,-1 1 0 0 0,0 0 0 0 0,0 1 0 0 0,-1 0 0 0 0,0 1 0 0 0,0 0 1 0 0,-1 0-1 0 0,-1 0 0 0 0,2 6-214 0 0,26 55 376 0 0,-4 2 0 0 0,-3 1 0 0 0,-4 1 0 0 0,9 50-376 0 0,-7-64 109 0 0,-8-91 1269 0 0,32-137-1112 0 0,49-84-158 0 0,-55 78-60 0 0,-41 123-131 0 0,-21 57-2611 0 0,4 21-1654 0 0,9-15-1418 0 0,-1-3-6266 0 0</inkml:trace>
  <inkml:trace contextRef="#ctx0" brushRef="#br0" timeOffset="432.842">619 541 9394 0 0,'0'0'1636'0'0,"0"0"-359"0"0,0 0-29 0 0,0 0 163 0 0,0 0 119 0 0,0 0-106 0 0,0 0-287 0 0,0 0-335 0 0,0 0-279 0 0,0 0-158 0 0,0 0-88 0 0,0 0 8 0 0,0 0 47 0 0,-2 11 488 0 0,-16 161 1011 0 0,20-168-1786 0 0,0-1 0 0 0,0 1-1 0 0,0-1 1 0 0,0 0 0 0 0,0 1 0 0 0,1-1 0 0 0,0-1 0 0 0,-1 1-1 0 0,1 0 1 0 0,0-1 0 0 0,0 1 0 0 0,1-1 0 0 0,-1 0-1 0 0,0 0 1 0 0,1 0 0 0 0,-1 0 0 0 0,1-1 0 0 0,0 0 0 0 0,-1 1-1 0 0,1-1 1 0 0,0 0 0 0 0,0-1 0 0 0,0 1 0 0 0,0-1 0 0 0,0 0-1 0 0,0 0 1 0 0,-1 0 0 0 0,1 0 0 0 0,0-1 0 0 0,0 1 0 0 0,0-1-1 0 0,0 0 1 0 0,-1 0 0 0 0,1-1 0 0 0,0 1 0 0 0,-1-1 0 0 0,1 0-1 0 0,-1 0 1 0 0,3-2-45 0 0,4 1 88 0 0,0-1-1 0 0,-1-1 0 0 0,0 0 0 0 0,0 0 1 0 0,0-1-1 0 0,0 0 0 0 0,-1 0 1 0 0,0-1-1 0 0,-1 0 0 0 0,1 0 0 0 0,-1-1 1 0 0,-1 0-1 0 0,1 0 0 0 0,-1-1 1 0 0,-1 0-1 0 0,0 0 0 0 0,0 0 0 0 0,-1 0 1 0 0,0-1-1 0 0,0 0 0 0 0,-1 0 1 0 0,1-6-88 0 0,-4 12-4 0 0,0 0 0 0 0,0 1 0 0 0,-1-1 0 0 0,1 0 0 0 0,-1 0 0 0 0,0 0 0 0 0,0 1 0 0 0,0-1 0 0 0,-1 0 0 0 0,1 1 1 0 0,-1-1-1 0 0,0 1 0 0 0,0 0 0 0 0,0-1 0 0 0,0 1 0 0 0,-1 0 0 0 0,1 0 0 0 0,-1 0 0 0 0,0 1 0 0 0,0-1 0 0 0,0 1 0 0 0,0-1 1 0 0,0 1-1 0 0,0 0 0 0 0,-1 0 0 0 0,1 1 0 0 0,-1-1 0 0 0,0 1 0 0 0,1 0 0 0 0,-1-1 0 0 0,0 2 0 0 0,0-1 4 0 0,-69 0-1632 0 0,27 20-5600 0 0,35-12-3633 0 0</inkml:trace>
</inkml:ink>
</file>

<file path=ppt/ink/ink26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2:33.8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15 648 0 0,'0'0'1925'0'0,"0"0"-57"0"0,0 0 96 0 0,0 0 102 0 0,0 0-8 0 0,0 0-118 0 0,0 0-250 0 0,0 0-288 0 0,0 0-229 0 0,0 0-206 0 0,0 0-139 0 0,0 0-82 0 0,0-2-91 0 0,0-8-73 0 0,0 7-70 0 0,0 26 1662 0 0,-1 352 938 0 0,-3-302-3274 0 0,4-72 65 0 0,0-1-24 0 0,0 0-27 0 0,0 0-45 0 0,9-5-1836 0 0,1-9-2213 0 0,-5 4-4847 0 0,-3 5-1140 0 0</inkml:trace>
</inkml:ink>
</file>

<file path=ppt/ink/ink26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2:34.0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9618 0 0,'0'0'1242'0'0,"0"0"-209"0"0,0 0 171 0 0,0 0 307 0 0,0 0 88 0 0,0 0-134 0 0,0 0-206 0 0,0 0-199 0 0,0 0-173 0 0,34 3-142 0 0,107 6-127 0 0,133-17 994 0 0,-159 4-6072 0 0,-116 5-671 0 0,0 1 2358 0 0,1-1 1069 0 0,-2 2-8081 0 0</inkml:trace>
</inkml:ink>
</file>

<file path=ppt/ink/ink26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2:34.5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41 9410 0 0,'0'0'1404'0'0,"0"0"-347"0"0,0 0 25 0 0,0 0 185 0 0,0 0 58 0 0,0 0-97 0 0,0 0-164 0 0,0 0-140 0 0,0 0-115 0 0,0 0-116 0 0,33-6-121 0 0,105-19-109 0 0,-41 16 401 0 0,-45 14-504 0 0,-51-5-344 0 0,0 1 0 0 0,0-1-1 0 0,0 0 1 0 0,0 1 0 0 0,-1-1-1 0 0,1 0 1 0 0,0 1 0 0 0,0-1 0 0 0,0 1-1 0 0,0-1 1 0 0,-1 1 0 0 0,1 0-1 0 0,0-1 1 0 0,0 1 0 0 0,-1 0 0 0 0,1-1-1 0 0,0 1 1 0 0,-1 0 0 0 0,1 0-1 0 0,-1 0 1 0 0,1 0 0 0 0,-1-1 0 0 0,0 1-1 0 0,1 0 1 0 0,-1 0 0 0 0,0 0-1 0 0,1 0 1 0 0,-1 0 0 0 0,0 0-1 0 0,0 0 1 0 0,0 0 0 0 0,0 0 0 0 0,0 0-1 0 0,0 0 1 0 0,0 0 0 0 0,0 0-1 0 0,-1 0 1 0 0,1 0 0 0 0,0 0 0 0 0,-1 0-1 0 0,1 0 1 0 0,0-1 0 0 0,-1 1-1 0 0,1 0 1 0 0,-1 0 0 0 0,1 0 0 0 0,-1 0-1 0 0,0-1 1 0 0,1 1 0 0 0,-2 0-16 0 0,-93 89 819 0 0,46-51-726 0 0,18-13-92 0 0,20-18 13 0 0,0 0-1 0 0,1 1 1 0 0,-1 0 0 0 0,2 1-1 0 0,0 0 1 0 0,0 0 0 0 0,0 1-1 0 0,2 0 1 0 0,-1 1 0 0 0,2 0 0 0 0,-1 0-1 0 0,1 2-13 0 0,5-11 11 0 0,0-1 1 0 0,1 1-1 0 0,-1 0 0 0 0,1-1 0 0 0,0 1 1 0 0,0-1-1 0 0,0 1 0 0 0,0 0 0 0 0,1-1 1 0 0,-1 1-1 0 0,1-1 0 0 0,-1 1 0 0 0,1-1 1 0 0,0 1-1 0 0,0-1 0 0 0,0 1 0 0 0,0-1 1 0 0,0 0-1 0 0,1 1 0 0 0,-1-1 0 0 0,1 0 0 0 0,-1 0 1 0 0,1 0-1 0 0,0 0 0 0 0,0 0 0 0 0,0-1 1 0 0,0 1-1 0 0,0-1 0 0 0,0 1 0 0 0,0-1 1 0 0,1 1-1 0 0,-1-1 0 0 0,1 0 0 0 0,-1 0 1 0 0,0-1-1 0 0,1 1 0 0 0,0 0 0 0 0,0-1-11 0 0,105 15 903 0 0,-92-16-1015 0 0,1 0 1 0 0,-1-1-1 0 0,0-1 1 0 0,0 0-1 0 0,0-2 0 0 0,0 0 1 0 0,0 0-1 0 0,-1-1 1 0 0,8-5 111 0 0,9-7-4074 0 0,-2-3-3523 0 0,-20 13-3987 0 0</inkml:trace>
</inkml:ink>
</file>

<file path=ppt/ink/ink26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2:35.0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283 1 6409 0 0,'0'0'2087'0'0,"0"0"-277"0"0,0 0-125 0 0,0 0-6 0 0,0 0-50 0 0,0 0-178 0 0,0 0-246 0 0,0 0-209 0 0,0 0-169 0 0,0 0-123 0 0,0 0-105 0 0,0 0-71 0 0,0 0-34 0 0,-11 4-23 0 0,-35 15-4 0 0,21 17 519 0 0,23-25-774 0 0,-113 356 2616 0 0,85-265-2566 0 0,18-67-202 0 0,1 1 1 0 0,2 0-1 0 0,2 0 1 0 0,1 1 0 0 0,1 0-1 0 0,3 0 1 0 0,0 23-61 0 0,4-50 48 0 0,-1 0 1 0 0,2-1-1 0 0,-1 1 1 0 0,1-1 0 0 0,0 1-1 0 0,1-1 1 0 0,0 0 0 0 0,1 0-1 0 0,0-1 1 0 0,0 1-1 0 0,1-1 1 0 0,0 0 0 0 0,0-1-1 0 0,1 1 1 0 0,0-1 0 0 0,0 0-1 0 0,0-1 1 0 0,1 0-1 0 0,0 0 1 0 0,1-1 0 0 0,-1 0-1 0 0,1 0 1 0 0,0-1 0 0 0,0 0-1 0 0,0-1 1 0 0,9 2-49 0 0,-18-4-45 0 0,1-1 1 0 0,-1 0-1 0 0,0 1 1 0 0,0-1-1 0 0,1 0 1 0 0,-1 0 0 0 0,0 1-1 0 0,1-1 1 0 0,-1 0-1 0 0,0 0 1 0 0,0 1-1 0 0,1-1 1 0 0,-1 0-1 0 0,1 0 1 0 0,-1 0-1 0 0,0 0 1 0 0,1 0-1 0 0,-1 0 1 0 0,0 0-1 0 0,1 0 1 0 0,-1 0-1 0 0,1 0 1 0 0,-1 0-1 0 0,0 0 1 0 0,1 0-1 0 0,-1 0 1 0 0,0 0 0 0 0,1 0-1 0 0,-1 0 1 0 0,0 0-1 0 0,1 0 1 0 0,-1 0-1 0 0,1-1 1 0 0,-1 1-1 0 0,0 0 1 0 0,0 0-1 0 0,1 0 1 0 0,-1-1-1 0 0,0 1 1 0 0,1 0-1 0 0,-1 0 1 0 0,0-1-1 0 0,0 1 1 0 0,1 0-1 0 0,-1-1 1 0 0,0 1-1 0 0,0 0 1 0 0,0-1-1 0 0,1 1 1 0 0,-1 0 0 0 0,0-1-1 0 0,0 1 1 0 0,0 0-1 0 0,0-1 1 0 0,0 1-1 0 0,0 0 1 0 0,0-1-1 0 0,0 1 1 0 0,0-1-1 0 0,0 1 1 0 0,0 0-1 0 0,0-1 1 0 0,0 1-1 0 0,0-1 45 0 0,0-7-5291 0 0,3-3-4256 0 0,-1 7-1785 0 0</inkml:trace>
</inkml:ink>
</file>

<file path=ppt/ink/ink26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2:43.4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0 232 3817 0 0,'0'0'2623'0'0,"0"0"-478"0"0,0 0-217 0 0,0 0-60 0 0,0 0-173 0 0,0 0-293 0 0,0 0-266 0 0,0 0-172 0 0,0 0-75 0 0,0 0-55 0 0,0 0-41 0 0,0 0-43 0 0,0 0-41 0 0,3 9 1793 0 0,-2-6 926 0 0,32 3-652 0 0,-19-5-2573 0 0,167 5 543 0 0,18-5 81 0 0,-199-1-826 0 0,0 0-29 0 0,0 0 22 0 0,0 0-13 0 0,0 0-7 0 0,0 0-4 0 0,0 0-2 0 0,0 0 1 0 0,0 0 18 0 0,-13-25-2013 0 0,13 24 1786 0 0,-3-17-3484 0 0,3 11-239 0 0,-1 3-3429 0 0,1 4-4369 0 0</inkml:trace>
  <inkml:trace contextRef="#ctx0" brushRef="#br0" timeOffset="412.557">197 0 7226 0 0,'0'0'2261'0'0,"0"0"-675"0"0,0 0-238 0 0,0 0 83 0 0,0 0 12 0 0,0 0-121 0 0,0 0-217 0 0,0 0-154 0 0,0 0-64 0 0,0 0 8 0 0,0 0 3 0 0,0 0-58 0 0,3 6-81 0 0,4 12-278 0 0,0 1 0 0 0,-1 0 0 0 0,-1 0 1 0 0,-1 0-1 0 0,0 0 0 0 0,-2 1 0 0 0,0-1 1 0 0,-1 11-482 0 0,-15 110 62 0 0,2-97-2633 0 0,32-42-12644 0 0,-14-1 6137 0 0</inkml:trace>
</inkml:ink>
</file>

<file path=ppt/ink/ink26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2:35.5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1 6473 0 0,'0'0'3999'0'0,"0"0"-1898"0"0,0 0-695 0 0,0 0-18 0 0,0 0 59 0 0,0 0 3 0 0,0 0-130 0 0,0 0-265 0 0,0 0-236 0 0,0 0-196 0 0,0 0-126 0 0,0 0-59 0 0,-2 3 2 0 0,1-1-377 0 0,0-1 1 0 0,0 1-1 0 0,0 0 1 0 0,0 0-1 0 0,1 0 1 0 0,-1 0-1 0 0,1-1 1 0 0,-1 1-1 0 0,1 0 1 0 0,0 0-1 0 0,0 0 1 0 0,0 0-1 0 0,0 0 1 0 0,0 0-1 0 0,0 0 1 0 0,0 0-1 0 0,1 0 1 0 0,-1 0-1 0 0,1 0 1 0 0,-1 0-1 0 0,1 0 1 0 0,0 0-1 0 0,0-1 1 0 0,0 1-1 0 0,0 0 1 0 0,0-1-1 0 0,0 1 1 0 0,0 0-1 0 0,1 0-63 0 0,11 21 597 0 0,2 1-255 0 0,-2 0 1 0 0,0 1 0 0 0,-2 0 0 0 0,-1 1-1 0 0,-1 0 1 0 0,4 19-343 0 0,14 292 467 0 0,-14-296-454 0 0,-12-40-8 0 0,-1-1 4 0 0,0 1-1 0 0,0 0 0 0 0,0 0 1 0 0,0-1-1 0 0,0 1 0 0 0,0 0 0 0 0,1 0 1 0 0,-1-1-1 0 0,0 1 0 0 0,0 0 0 0 0,1-1 1 0 0,-1 1-1 0 0,1 0 0 0 0,-1-1 1 0 0,0 1-1 0 0,1 0 0 0 0,-1-1 0 0 0,1 1 1 0 0,0-1-1 0 0,-1 1 0 0 0,1-1 1 0 0,-1 0-1 0 0,1 1 0 0 0,0-1 0 0 0,-1 1 1 0 0,1-1-1 0 0,0 0 0 0 0,-1 0 1 0 0,1 1-1 0 0,0-1 0 0 0,0 0 0 0 0,-1 0 1 0 0,1 0-1 0 0,0 0 0 0 0,0 0 1 0 0,-1 0-1 0 0,1 0 0 0 0,0 0 0 0 0,0 0 1 0 0,-1 0-1 0 0,1 0 0 0 0,0 0 1 0 0,0-1-1 0 0,-1 1 0 0 0,1 0 0 0 0,0 0 1 0 0,-1-1-1 0 0,1 1 0 0 0,0-1 1 0 0,-1 1-1 0 0,1 0 0 0 0,0-1-8 0 0,33-52 216 0 0,-3-1 1 0 0,-1-1-1 0 0,18-53-216 0 0,-29 67 35 0 0,104-261-119 0 0,-118 285-380 0 0,0 1 2070 0 0,-2 10-3286 0 0,-2 5-3192 0 0,0 7-4460 0 0,-1 1-3352 0 0</inkml:trace>
  <inkml:trace contextRef="#ctx0" brushRef="#br0" timeOffset="524.372">655 432 10602 0 0,'0'0'2085'0'0,"0"0"-578"0"0,0 0-186 0 0,0 0 88 0 0,0 0 40 0 0,0 0-92 0 0,0 0-227 0 0,0 0-233 0 0,0 0-189 0 0,0 0-128 0 0,0 0-92 0 0,0 0-48 0 0,0 0-12 0 0,-15 8 830 0 0,2 3-1012 0 0,6-7-200 0 0,0 1 1 0 0,0 0-1 0 0,1 0 1 0 0,-1 1-1 0 0,2 0 0 0 0,-1 0 1 0 0,0 0-1 0 0,1 1 1 0 0,1 0-1 0 0,-1 0 1 0 0,1 0-1 0 0,0 1 1 0 0,0-1-1 0 0,1 1 0 0 0,0 0 1 0 0,1 0-1 0 0,0 0 1 0 0,0 0-1 0 0,0 0 1 0 0,1 1-47 0 0,0-7 13 0 0,1 1 0 0 0,-1 0 0 0 0,1 0 0 0 0,-1 0 1 0 0,1-1-1 0 0,0 1 0 0 0,0 0 0 0 0,0 0 0 0 0,0 0 0 0 0,1 0 0 0 0,-1-1 1 0 0,1 1-1 0 0,0 0 0 0 0,0 0 0 0 0,0-1 0 0 0,0 1 0 0 0,0 0 1 0 0,0-1-1 0 0,1 1 0 0 0,-1-1 0 0 0,1 0 0 0 0,0 0 0 0 0,0 1 0 0 0,-1-1 1 0 0,1 0-1 0 0,1 0 0 0 0,-1-1 0 0 0,0 1 0 0 0,0 0 0 0 0,1-1 1 0 0,-1 1-1 0 0,1-1 0 0 0,0 0 0 0 0,-1 0 0 0 0,1 0 0 0 0,0 0 0 0 0,2 0-12 0 0,81-15 707 0 0,28-42-1412 0 0,-92 44-1027 0 0,-12 7-1571 0 0,-3 0-2897 0 0,0 2-5965 0 0</inkml:trace>
  <inkml:trace contextRef="#ctx0" brushRef="#br0" timeOffset="6267.279">1176 472 392 0 0,'0'0'1977'0'0,"0"0"-16"0"0,0 0 56 0 0,0 0-37 0 0,0 0-166 0 0,0 0-301 0 0,0 0-335 0 0,0 0-256 0 0,0 0-157 0 0,0 0-82 0 0,0 0-52 0 0,6 4 4268 0 0,17 6 2448 0 0,-38 6-7117 0 0,-108 127 75 0 0,88-107-348 0 0,35-35 82 0 0,0-1-32 0 0,0 0-1 0 0,0 0 5 0 0,0 0-16 0 0,0 0-10 0 0,0 0-1 0 0,0 0-3 0 0,0 0-17 0 0,0 0-25 0 0,0 0 5 0 0,0 0-15 0 0,0 0-14 0 0,0 0-14 0 0,0 0-49 0 0,0 0-46 0 0,-5 0-1420 0 0,-10-1-1853 0 0,12-1-810 0 0,1-2-3384 0 0,1 0-3149 0 0</inkml:trace>
  <inkml:trace contextRef="#ctx0" brushRef="#br0" timeOffset="6810.429">1036 435 0 0 0,'0'0'1604'0'0,"0"0"467"0"0,0 0 102 0 0,0 0-118 0 0,0 0-141 0 0,0 0-222 0 0,0 0-229 0 0,0 0-228 0 0,0 0-201 0 0,0 0-122 0 0,0 0-69 0 0,0 0-51 0 0,-9 5 4850 0 0,10 3-5263 0 0,1-1 0 0 0,1 1-1 0 0,0 0 1 0 0,0-1-1 0 0,0 1 1 0 0,1-1 0 0 0,0 0-1 0 0,0 0 1 0 0,1-1-1 0 0,0 1 1 0 0,0-1 0 0 0,0 0-379 0 0,13 19 496 0 0,80 144 475 0 0,-63-131-710 0 0,-32-35-815 0 0,-3-7-4376 0 0,-1-4-6849 0 0,1 5-636 0 0</inkml:trace>
</inkml:ink>
</file>

<file path=ppt/ink/ink2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4:53.1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119 1 11258 0 0,'0'0'2100'0'0,"0"0"-433"0"0,0 0-80 0 0,0 0 24 0 0,0 0-103 0 0,0 0-332 0 0,0 0-456 0 0,0 0-269 0 0,0 0-96 0 0,0 0 10 0 0,0 0 49 0 0,0 0 32 0 0,0 0-8 0 0,-16 22-30 0 0,-48 73-40 0 0,59-89-288 0 0,1 1-1 0 0,-1-1 1 0 0,2 1-1 0 0,-1 0 1 0 0,1 1 0 0 0,0-1-1 0 0,0 1 1 0 0,1-1-1 0 0,0 1 1 0 0,0 0-1 0 0,1-1 1 0 0,0 1 0 0 0,1 0-1 0 0,-1 0 1 0 0,1 0-1 0 0,1 2-79 0 0,0 13 75 0 0,-2-21-119 0 0,1-1-1 0 0,1 1 0 0 0,-1 0 0 0 0,0-1 1 0 0,0 1-1 0 0,0 0 0 0 0,1 0 1 0 0,-1-1-1 0 0,1 1 0 0 0,0-1 0 0 0,-1 1 1 0 0,1 0-1 0 0,0-1 0 0 0,0 1 0 0 0,0-1 1 0 0,0 0-1 0 0,0 1 0 0 0,0-1 1 0 0,0 0-1 0 0,1 1 0 0 0,-1-1 0 0 0,0 0 1 0 0,1 0-1 0 0,-1 0 0 0 0,1 0 1 0 0,-1 0-1 0 0,1-1 0 0 0,-1 1 0 0 0,1 0 1 0 0,0-1-1 0 0,-1 1 0 0 0,1-1 0 0 0,0 0 1 0 0,-1 1-1 0 0,1-1 0 0 0,0 0 1 0 0,0 0-1 0 0,-1 0 0 0 0,1 0 0 0 0,0 0 1 0 0,-1-1-1 0 0,1 1 0 0 0,0 0 1 0 0,-1-1-1 0 0,2 0 45 0 0,7-7-3220 0 0,-7-1-4233 0 0,-2 5-4282 0 0</inkml:trace>
</inkml:ink>
</file>

<file path=ppt/ink/ink26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2:48.8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0 527 10778 0 0,'0'0'2194'0'0,"0"0"-547"0"0,0 0-283 0 0,0 0-38 0 0,0 0-70 0 0,0 0-105 0 0,0 0-171 0 0,0 0-155 0 0,0 0-87 0 0,0 0-61 0 0,0 0-68 0 0,0 0-34 0 0,0 0-31 0 0,34-7-31 0 0,103-20-35 0 0,-20 9 502 0 0,20-4-431 0 0,-148 14-7860 0 0,0 5-1978 0 0,4 3-1295 0 0</inkml:trace>
  <inkml:trace contextRef="#ctx0" brushRef="#br0" timeOffset="254.798">230 236 6153 0 0,'0'0'2872'0'0,"0"0"-1129"0"0,0 0-403 0 0,0 0 16 0 0,0 0 74 0 0,0 0 34 0 0,0 0-101 0 0,0 0-149 0 0,0 0-143 0 0,0 0-167 0 0,0 0-140 0 0,0 0-115 0 0,-7 28-98 0 0,-22 88-73 0 0,29-51 305 0 0,6-49-555 0 0,10 122 344 0 0,-14-77-10044 0 0,-2-58-1934 0 0</inkml:trace>
  <inkml:trace contextRef="#ctx0" brushRef="#br0" timeOffset="919.535">578 59 5577 0 0,'0'0'2367'0'0,"0"0"-668"0"0,0 0-237 0 0,0 0 26 0 0,0 0-55 0 0,0 0-192 0 0,0 0-263 0 0,0 0-222 0 0,0 0-125 0 0,0 0-70 0 0,0 0-25 0 0,0 0-18 0 0,0 0-18 0 0,4 5 23 0 0,24 82 1956 0 0,-16 351 107 0 0,-13-312-2386 0 0,7-112 615 0 0,6-48-68 0 0,-6 17-792 0 0,36-79 261 0 0,-5-1 0 0 0,-4-2 0 0 0,9-53-216 0 0,-13 47 5 0 0,0-9-293 0 0,-9 100-2478 0 0,-3 21-6607 0 0,-12 0-2128 0 0</inkml:trace>
  <inkml:trace contextRef="#ctx0" brushRef="#br0" timeOffset="1659.973">961 553 7570 0 0,'0'0'1873'0'0,"0"0"-166"0"0,0 0 23 0 0,0 0-71 0 0,0 0-261 0 0,0 0-326 0 0,0 0-247 0 0,0 0-115 0 0,0 0-42 0 0,0 0-40 0 0,0 0-30 0 0,0 0-44 0 0,-10 10-61 0 0,-63 79 844 0 0,-18 25-398 0 0,30-63-562 0 0,97-110 1223 0 0,133-109-1372 0 0,-87 106-98 0 0,-81 62-123 0 0,0 0-1 0 0,0 1 0 0 0,0-1 0 0 0,0 0 1 0 0,0 1-1 0 0,0-1 0 0 0,0 1 0 0 0,0 0 1 0 0,-1-1-1 0 0,1 1 0 0 0,0 0 1 0 0,0-1-1 0 0,0 1 0 0 0,-1 0 0 0 0,1 0 1 0 0,0 0-1 0 0,-1 0 0 0 0,1-1 0 0 0,-1 1 1 0 0,1 0-1 0 0,-1 0 0 0 0,1 0 1 0 0,-1 0-1 0 0,0 1 0 0 0,1-1 0 0 0,-1 0 1 0 0,0 0-1 0 0,0 0 0 0 0,0 0 0 0 0,0 0 1 0 0,0 0-1 0 0,0 0 0 0 0,0 0 1 0 0,0 0-1 0 0,0 0 0 0 0,-1 1-6 0 0,2-1 30 0 0,7 257 947 0 0,-6-273-3973 0 0,0 4-1654 0 0,-2 4-3995 0 0,0 3-2361 0 0</inkml:trace>
  <inkml:trace contextRef="#ctx0" brushRef="#br0" timeOffset="1904.961">816 722 8018 0 0,'0'0'2902'0'0,"0"0"-706"0"0,0 0-398 0 0,0 0-168 0 0,0 0-237 0 0,0 0-253 0 0,0 0-227 0 0,0 0-172 0 0,0 0-71 0 0,0 0-33 0 0,0 0-45 0 0,0 0-81 0 0,0 0-98 0 0,13 1-105 0 0,108 1 190 0 0,-72-6-799 0 0,22-2-848 0 0,-25-1-8970 0 0,-35 6-1400 0 0</inkml:trace>
</inkml:ink>
</file>

<file path=ppt/ink/ink26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2:44.9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7 196 6801 0 0,'0'0'2289'0'0,"0"0"-377"0"0,0 0-158 0 0,0 0 72 0 0,0 0-41 0 0,0 0-230 0 0,0 0-298 0 0,0 0-324 0 0,0 0-269 0 0,0 0-213 0 0,0 0-155 0 0,0 0-97 0 0,0 0-16 0 0,-7 8 383 0 0,30 35 772 0 0,7 12-835 0 0,-2 3 0 0 0,-3 0 0 0 0,-3 1 0 0 0,-2 1 0 0 0,9 48-503 0 0,4 35 126 0 0,-19-99-89 0 0,11-21 998 0 0,-19-42-211 0 0,102-271-205 0 0,15 4-548 0 0,-94 241-430 0 0,-29 44 156 0 0,0 1-104 0 0,0 0-99 0 0,2 20-7016 0 0,-2-19 4603 0 0,0 0-9060 0 0</inkml:trace>
  <inkml:trace contextRef="#ctx0" brushRef="#br0" timeOffset="421.912">563 593 13731 0 0,'0'0'1619'0'0,"0"0"-616"0"0,0 0-210 0 0,0 0 56 0 0,0 0 80 0 0,0 0 39 0 0,0 0-37 0 0,0 0-71 0 0,0 0-70 0 0,0 0-111 0 0,0 0-111 0 0,0 0-56 0 0,0 19-64 0 0,3 121 819 0 0,-23-45-736 0 0,-5-50-959 0 0,23-45-765 0 0,1-2-7061 0 0,1-4 1193 0 0,0 3-2481 0 0</inkml:trace>
  <inkml:trace contextRef="#ctx0" brushRef="#br0" timeOffset="783.631">544 597 4233 0 0,'0'0'2971'0'0,"0"0"-709"0"0,0 0-352 0 0,0 0-74 0 0,0 0-252 0 0,0 0-398 0 0,0 0-396 0 0,0 0-270 0 0,0 0-68 0 0,0 0 59 0 0,0 0 98 0 0,0 0 63 0 0,0 0-12 0 0,8 5-41 0 0,102 42 1974 0 0,-100-44-2451 0 0,1 0 0 0 0,-1 0 0 0 0,-1 1 0 0 0,1 1 0 0 0,0 0 0 0 0,-1 0 0 0 0,0 0 0 0 0,0 1 0 0 0,-1 1 1 0 0,0 0-1 0 0,3 2-142 0 0,-9-7 27 0 0,-1 0 0 0 0,0 0 0 0 0,1 0 0 0 0,-1 0 0 0 0,0 1 0 0 0,0-1 0 0 0,0 0 0 0 0,0 1 0 0 0,0-1 0 0 0,0 0 0 0 0,-1 1 0 0 0,0-1 0 0 0,1 1 0 0 0,-1-1 0 0 0,0 1 0 0 0,0-1 1 0 0,0 1-1 0 0,0-1 0 0 0,0 1 0 0 0,-1-1 0 0 0,1 1 0 0 0,-1-1 0 0 0,0 0 0 0 0,0 1 0 0 0,0-1 0 0 0,0 0 0 0 0,0 1 0 0 0,0-1 0 0 0,0 0 0 0 0,-1 0 0 0 0,1 0 0 0 0,-1 0 0 0 0,0 0 0 0 0,0-1 0 0 0,1 1 0 0 0,-1 0 1 0 0,-1 0-28 0 0,-78 53 360 0 0,68-48-407 0 0,0 0 0 0 0,0-1 0 0 0,-1 0 0 0 0,0-1 0 0 0,0-1 0 0 0,0 0 0 0 0,0-1 0 0 0,-1 0 0 0 0,1-2 0 0 0,-5 1 47 0 0,18-2-121 0 0,1 0 0 0 0,-1 0 0 0 0,1 0 1 0 0,-1 0-1 0 0,1-1 0 0 0,-1 1 1 0 0,1 0-1 0 0,-1 0 0 0 0,1 0 1 0 0,0-1-1 0 0,-1 1 0 0 0,1 0 1 0 0,-1 0-1 0 0,1-1 0 0 0,-1 1 1 0 0,1 0-1 0 0,0-1 0 0 0,-1 1 1 0 0,1-1-1 0 0,0 1 0 0 0,-1 0 1 0 0,1-1-1 0 0,0 1 0 0 0,0-1 1 0 0,-1 1-1 0 0,1-1 0 0 0,0 1 1 0 0,0-1-1 0 0,0 1 0 0 0,0-1 1 0 0,0 1-1 0 0,0-1 0 0 0,-1 1 1 0 0,1-1-1 0 0,0 1 0 0 0,0-1 1 0 0,1 1-1 0 0,-1-1 0 0 0,0 1 0 0 0,0-1 1 0 0,0 1-1 0 0,0-1 0 0 0,0 1 1 0 0,1-1-1 0 0,-1 1 0 0 0,0-1 1 0 0,0 1-1 0 0,1-1 0 0 0,-1 1 1 0 0,0-1-1 0 0,1 1 0 0 0,-1-1 121 0 0,9-14-12011 0 0,-5 10 4436 0 0</inkml:trace>
  <inkml:trace contextRef="#ctx0" brushRef="#br0" timeOffset="1073.61">1100 719 10034 0 0,'0'0'1658'0'0,"0"0"-307"0"0,0 0 74 0 0,0 0 36 0 0,0 0-78 0 0,0 0-183 0 0,0 0-164 0 0,0 0-102 0 0,0 0-74 0 0,0 0-85 0 0,0 0-98 0 0,0 0-103 0 0,-7 13-85 0 0,-27 43-73 0 0,-44 29 668 0 0,-31 11-929 0 0,98-90-337 0 0,-13 3-3482 0 0,21-11 72 0 0,2-1-3864 0 0,1 0-3162 0 0</inkml:trace>
  <inkml:trace contextRef="#ctx0" brushRef="#br0" timeOffset="1473.543">857 704 4713 0 0,'0'0'3651'0'0,"0"0"-1111"0"0,0 0-528 0 0,0 0-82 0 0,0 0-139 0 0,0 0-299 0 0,0 0-342 0 0,0 0-311 0 0,0 0-225 0 0,0 0-99 0 0,0 0 9 0 0,0 0 75 0 0,0 0 73 0 0,-2 3 36 0 0,1-1-594 0 0,1 0 0 0 0,-1 0 0 0 0,1 1 0 0 0,0-1 0 0 0,0 0 0 0 0,0 0 0 0 0,0 1 0 0 0,0-1 0 0 0,0 0 0 0 0,0 0 0 0 0,1 1 0 0 0,-1-1 0 0 0,1 0 0 0 0,-1 0 0 0 0,1 0 0 0 0,0 0 0 0 0,0 0 0 0 0,0 0 0 0 0,0 0 0 0 0,1 0-1 0 0,-1 0 1 0 0,0 0 0 0 0,1 0 0 0 0,-1-1 0 0 0,1 1 0 0 0,0-1 0 0 0,-1 1 0 0 0,1-1 0 0 0,0 0-114 0 0,119 109 2055 0 0,-62-43-1709 0 0,-33-19-208 0 0,-24-53-1942 0 0,-1-10-7355 0 0,-1 9-1934 0 0</inkml:trace>
  <inkml:trace contextRef="#ctx0" brushRef="#br0" timeOffset="3512.887">1262 59 0 0 0,'0'0'1176'0'0,"0"0"187"0"0,0 0-119 0 0,0 0-166 0 0,0 0-142 0 0,0 0-30 0 0,0-6 81 0 0,0 3-625 0 0,-1-23 546 0 0,0 3 6266 0 0,1 23-6218 0 0,0 0-113 0 0,0 0-115 0 0,0 0-60 0 0,0 0-57 0 0,0 0-45 0 0,0 0-26 0 0,0 0-35 0 0,0 0-39 0 0,0 0-65 0 0,0 0-67 0 0,0 0-76 0 0,0 0-62 0 0,0 0-40 0 0,0 0-18 0 0,0 0-16 0 0,0 0-30 0 0,4 26 481 0 0,55 77 910 0 0,-20-32-899 0 0,-12-27-364 0 0,-2 2-1 0 0,-2 1 0 0 0,-2 1 0 0 0,-2 0 1 0 0,-3 1-1 0 0,0 7-219 0 0,-11-34 43 0 0,-1 0 0 0 0,0 0 0 0 0,-2 0 0 0 0,-1 1-1 0 0,-1-1 1 0 0,0 1 0 0 0,-2-1 0 0 0,-1 0 0 0 0,-1 1 0 0 0,0-1 0 0 0,-2-1 0 0 0,0 1 0 0 0,-2-1 0 0 0,0 0 0 0 0,-1-1-1 0 0,-1 0 1 0 0,-10 14-43 0 0,-102 97 258 0 0,66-100-213 0 0,43-30-81 0 0,12-1-17 0 0,1 0 0 0 0,-1 1 1 0 0,1-1-1 0 0,-1 0 0 0 0,1 0 0 0 0,-1 0 0 0 0,1 0 1 0 0,-1 0-1 0 0,1 0 0 0 0,-1-1 0 0 0,1 1 0 0 0,-1 0 0 0 0,1 0 1 0 0,-1 0-1 0 0,1 0 0 0 0,-1-1 0 0 0,1 1 0 0 0,-1 0 0 0 0,1 0 1 0 0,-1-1-1 0 0,1 1 0 0 0,0 0 0 0 0,-1-1 0 0 0,1 1 1 0 0,-1 0-1 0 0,1-1 0 0 0,0 1 0 0 0,0-1 0 0 0,-1 1 0 0 0,1-1 1 0 0,0 1-1 0 0,-1 0 0 0 0,1-1 0 0 0,0 1 0 0 0,0-1 0 0 0,0 1 1 0 0,0-1-1 0 0,0 1 0 0 0,0-1 0 0 0,-1 0 0 0 0,1 1 1 0 0,0-1-1 0 0,0 1 0 0 0,1-1 0 0 0,-1 1 0 0 0,0-1 0 0 0,0 1 1 0 0,0-1-1 0 0,0 1 0 0 0,0-1 0 0 0,0 1 0 0 0,1-1 0 0 0,-1 1 1 0 0,0-1-1 0 0,0 1 0 0 0,1 0 0 0 0,-1-1 0 0 0,0 1 0 0 0,1-1 53 0 0,1-12-3602 0 0,3 5-4311 0 0,-3 4-3560 0 0</inkml:trace>
</inkml:ink>
</file>

<file path=ppt/ink/ink26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3:05.2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26 10322 0 0,'0'0'2678'0'0,"0"0"-669"0"0,0 0-364 0 0,0 0-92 0 0,0 0-116 0 0,0 0-158 0 0,0 0-240 0 0,0 0-276 0 0,0 0-192 0 0,0 0-95 0 0,0 0-36 0 0,0 0 61 0 0,4 0 59 0 0,154 8 3353 0 0,11-22-3278 0 0,-130-2-1739 0 0,-37 14-1194 0 0,-2 1-3282 0 0,0 1-5561 0 0,0 0 1443 0 0</inkml:trace>
</inkml:ink>
</file>

<file path=ppt/ink/ink26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3:05.5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7 8738 0 0,'0'0'2568'0'0,"0"0"-699"0"0,0 0-264 0 0,0 0 48 0 0,0 0 17 0 0,0 0-125 0 0,0 0-235 0 0,0 0-231 0 0,0 0-191 0 0,0 0-148 0 0,0 0-114 0 0,0 0-62 0 0,0 0-3 0 0,14 6 10 0 0,47 16-18 0 0,-54-20-407 0 0,1 0-1 0 0,0-1 1 0 0,0 0-1 0 0,0 0 0 0 0,0 0 1 0 0,0-1-1 0 0,0-1 1 0 0,0 1-1 0 0,0-1 0 0 0,0-1 1 0 0,0 1-1 0 0,1-2-145 0 0,30-3 444 0 0,69-8 72 0 0,-95 10-886 0 0,-1 0-3349 0 0,-11-2-8957 0 0,-1 5 636 0 0</inkml:trace>
</inkml:ink>
</file>

<file path=ppt/ink/ink26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3:04.0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0 126 6113 0 0,'0'0'2271'0'0,"0"0"-306"0"0,0 0-230 0 0,0 0 52 0 0,0 0 135 0 0,0 0 6 0 0,0 0-218 0 0,0 0-311 0 0,0 0-318 0 0,0 0-259 0 0,0 0-166 0 0,0 0-132 0 0,2-8-81 0 0,4-21-67 0 0,8 42 847 0 0,18 43-499 0 0,-2 1-1 0 0,-3 2 1 0 0,19 58-724 0 0,10 73 248 0 0,-42-123-151 0 0,-14-66-75 0 0,0-1 19 0 0,0 0 7 0 0,13-5 955 0 0,152-451-399 0 0,-121 310-595 0 0,-42 105-582 0 0,12 95-9125 0 0,-2-32 427 0 0,-6-14-1385 0 0</inkml:trace>
  <inkml:trace contextRef="#ctx0" brushRef="#br0" timeOffset="747.408">685 442 10378 0 0,'0'0'2343'0'0,"0"0"-469"0"0,0 0-307 0 0,0 0-103 0 0,0 0-110 0 0,0 0-179 0 0,0 0-187 0 0,0 0-129 0 0,0 0-84 0 0,0 0-103 0 0,0 0-85 0 0,0 0-96 0 0,0 0-86 0 0,-21 24-65 0 0,-68 73-71 0 0,3 10 326 0 0,25-18-319 0 0,55-76 30 0 0,10-19 674 0 0,91-174-479 0 0,7 44-435 0 0,-42 95-70 0 0,-32 82-26 0 0,-3 65 222 0 0,14 64-17 0 0,-35-149-130 0 0,-4-20-10 0 0,0-1 4 0 0,0 0 5 0 0,0 0 42 0 0,0 0 27 0 0,0 0 36 0 0,-9-11 218 0 0,-110-72-303 0 0,83 62-116 0 0,-103-36-1367 0 0,136 51-4930 0 0,20 4-5045 0 0,-8 2 1068 0 0</inkml:trace>
</inkml:ink>
</file>

<file path=ppt/ink/ink26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3:02.4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0 354 12363 0 0,'0'0'1872'0'0,"0"0"-604"0"0,0 0-229 0 0,0 0 103 0 0,0 0 122 0 0,0 0-12 0 0,0 0-177 0 0,0 0-199 0 0,0 0-170 0 0,0 0-117 0 0,0 0-61 0 0,18-2-67 0 0,120-7 828 0 0,80 1 820 0 0,-33-9-1347 0 0,124-24-180 0 0,-302 41-1377 0 0,-25 7-94 0 0,-70 31-6167 0 0,38-18-5953 0 0,40-16 5581 0 0</inkml:trace>
  <inkml:trace contextRef="#ctx0" brushRef="#br0" timeOffset="277.369">101 530 6921 0 0,'0'0'3321'0'0,"0"0"-758"0"0,0 0-522 0 0,0 0-157 0 0,0 0-123 0 0,0 0-249 0 0,0 0-357 0 0,0 0-296 0 0,0 0-107 0 0,0 0-20 0 0,0 0 32 0 0,0 0 6 0 0,2 8-84 0 0,5 26-85 0 0,-6-33-555 0 0,1 1 0 0 0,-1 0 1 0 0,1-1-1 0 0,-1 1 0 0 0,1-1 0 0 0,0 1 1 0 0,0-1-1 0 0,-1 0 0 0 0,1 0 1 0 0,0 0-1 0 0,0 0 0 0 0,0 0 0 0 0,0 0 1 0 0,0 0-1 0 0,1-1 0 0 0,-1 1 1 0 0,0-1-1 0 0,0 0 0 0 0,0 1 0 0 0,1-1 1 0 0,-1 0-1 0 0,0 0 0 0 0,0-1 1 0 0,1 1-47 0 0,3 0 118 0 0,55 1 234 0 0,-1-2 0 0 0,1-4 0 0 0,-1-2-1 0 0,16-6-351 0 0,1 2 108 0 0,81-15-353 0 0,-108 15-2040 0 0,-55 0-7213 0 0,1 8 2354 0 0,0-1-2750 0 0</inkml:trace>
  <inkml:trace contextRef="#ctx0" brushRef="#br0" timeOffset="809.92">394 0 9426 0 0,'0'0'2294'0'0,"0"0"-364"0"0,0 0-221 0 0,0 0-70 0 0,0 0-142 0 0,0 0-298 0 0,0 0-354 0 0,0 0-289 0 0,0 0-158 0 0,0 0 23 0 0,0 0 112 0 0,0 0 109 0 0,0 0 54 0 0,1 8-49 0 0,0-3-547 0 0,-1 0-7 0 0,1-1 0 0 0,-1 0 0 0 0,1 1 0 0 0,0-1 0 0 0,1 0 0 0 0,-1 0 0 0 0,1 0 0 0 0,-1 0 0 0 0,1 0 0 0 0,0 0 0 0 0,1 0 0 0 0,-1-1 0 0 0,1 1 0 0 0,-1-1 0 0 0,3 2-93 0 0,14 10 249 0 0,0-1 1 0 0,0-1-1 0 0,2 0 0 0 0,0-2 1 0 0,0 0-1 0 0,1-2 1 0 0,0 0-1 0 0,14 2-249 0 0,189 66 405 0 0,-215-72-395 0 0,-7-5-10 0 0,1 1 0 0 0,-1 0 0 0 0,1 1 0 0 0,-1-1 0 0 0,0 0 0 0 0,1 1 0 0 0,-1 0 0 0 0,0 0 0 0 0,0 0 0 0 0,0 0 1 0 0,0 0-1 0 0,-1 1 0 0 0,1-1 0 0 0,-1 1 0 0 0,1 0 0 0 0,-1 0 0 0 0,0 0 0 0 0,0 0 0 0 0,0 0 0 0 0,-1 0 0 0 0,1 0 0 0 0,-1 1 0 0 0,1-1 0 0 0,-1 0 0 0 0,0 3 0 0 0,-4 8 13 0 0,-1 0 0 0 0,-1 0 0 0 0,0-1 0 0 0,-1 0-1 0 0,0 0 1 0 0,-1 0 0 0 0,0-1 0 0 0,-1 0 0 0 0,-1 0 0 0 0,0-1 0 0 0,0 0-1 0 0,-1-1 1 0 0,-1 0 0 0 0,1 0 0 0 0,-2-1 0 0 0,1-1 0 0 0,-1 0 0 0 0,0 0 0 0 0,-5 1-13 0 0,-17 16 27 0 0,-201 123 73 0 0,175-108-2070 0 0,58-23-4334 0 0,2-12-1764 0 0,0-1-3660 0 0</inkml:trace>
</inkml:ink>
</file>

<file path=ppt/ink/ink26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3:07.9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 4 7418 0 0,'0'0'1968'0'0,"0"0"-201"0"0,0 0-72 0 0,0 0 41 0 0,0 0-39 0 0,0 0-225 0 0,0 0-298 0 0,0 0-302 0 0,0 0-221 0 0,0 0-126 0 0,0 0-79 0 0,-5-1-48 0 0,0-1-484 0 0,-9 2 976 0 0,21 21 842 0 0,49 71 516 0 0,-37-53-2023 0 0,-1 0-1 0 0,-2 2 1 0 0,-1-1-1 0 0,-3 2 1 0 0,-1 0 0 0 0,-2 0-1 0 0,-1 8-224 0 0,-8-46 9 0 0,4 26 47 0 0,1 1 0 0 0,1-1 0 0 0,2 0 0 0 0,0-1-1 0 0,13 27-55 0 0,2-16 186 0 0,-6-87 1359 0 0,89-380-1398 0 0,-63 232-228 0 0,-44 198-1791 0 0,-6 40-3586 0 0,5-25 1306 0 0,1-3-3337 0 0,1-6-3800 0 0</inkml:trace>
  <inkml:trace contextRef="#ctx0" brushRef="#br0" timeOffset="324.366">599 453 9762 0 0,'0'0'3277'0'0,"0"0"-1318"0"0,0 0-648 0 0,0 0-79 0 0,0 0-16 0 0,0 0-126 0 0,0 0-214 0 0,0 0-220 0 0,0 0-114 0 0,0 0-34 0 0,0 0-4 0 0,0 0-11 0 0,0 0-51 0 0,-5 21-61 0 0,-18 65-67 0 0,16 2 555 0 0,8-85-803 0 0,-1 1 1 0 0,1 0-1 0 0,-1 0 0 0 0,1 0 1 0 0,0 0-1 0 0,1-1 0 0 0,-1 1 1 0 0,0-1-1 0 0,1 1 0 0 0,0-1 1 0 0,0 1-1 0 0,0-1 0 0 0,0 0 0 0 0,1 0 1 0 0,-1 0-1 0 0,1 0 0 0 0,0 0 1 0 0,0-1-1 0 0,0 1 0 0 0,0-1 1 0 0,0 0-1 0 0,0 0 0 0 0,1 0 1 0 0,-1 0-1 0 0,1-1 0 0 0,-1 1 0 0 0,1-1 1 0 0,0 0-1 0 0,0 0 0 0 0,-1 0 1 0 0,1 0-1 0 0,0-1 0 0 0,0 0 1 0 0,0 0-1 0 0,0 0 0 0 0,3 0-66 0 0,-2 0 49 0 0,-1-1-1 0 0,1 1 0 0 0,0-1 0 0 0,0 0 1 0 0,0 0-1 0 0,0-1 0 0 0,-1 1 0 0 0,1-1 1 0 0,-1 0-1 0 0,1-1 0 0 0,-1 1 0 0 0,0-1 1 0 0,1 1-1 0 0,-2-1 0 0 0,1-1 0 0 0,0 1 1 0 0,0 0-1 0 0,-1-1 0 0 0,0 0 0 0 0,0 0 1 0 0,0 0-1 0 0,1-1-48 0 0,-1 1-7 0 0,0 0 1 0 0,0 1 0 0 0,0-1-1 0 0,0-1 1 0 0,-1 1-1 0 0,1 0 1 0 0,-1-1-1 0 0,0 1 1 0 0,-1-1 0 0 0,1 1-1 0 0,-1-1 1 0 0,0 0-1 0 0,0 0 1 0 0,0 1-1 0 0,-1-1 1 0 0,1 0 0 0 0,-1 0-1 0 0,0 0 1 0 0,-1 0-1 0 0,1 0 1 0 0,-1 0-1 0 0,0 1 1 0 0,0-1 0 0 0,-1 0-1 0 0,1 1 1 0 0,-1-1-1 0 0,0 1 1 0 0,-1-1-1 0 0,1 1 1 0 0,0 0 0 0 0,-1 0-1 0 0,0 0 1 0 0,0 0-1 0 0,-1 0 1 0 0,1 1-1 0 0,-1-1 1 0 0,1 1 0 0 0,-1 0-1 0 0,-1 0 7 0 0,-1-1-323 0 0,-1 0-1 0 0,0 1 0 0 0,0 0 1 0 0,0 0-1 0 0,-1 1 1 0 0,1 0-1 0 0,-1 0 0 0 0,1 1 1 0 0,-1 0-1 0 0,1 0 0 0 0,-6 0 324 0 0,-29 1-8966 0 0,32 0 5099 0 0,-4 0-8314 0 0</inkml:trace>
</inkml:ink>
</file>

<file path=ppt/ink/ink26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3:09.9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34 1240 0 0,'0'0'2549'0'0,"0"0"-294"0"0,0 0-153 0 0,0 0-47 0 0,0 0-149 0 0,0 0-265 0 0,0 0-274 0 0,0 0-235 0 0,0 0-169 0 0,0 0-112 0 0,0 0-84 0 0,0 0-59 0 0,0 0-61 0 0,0 0-43 0 0,0 0-50 0 0,0 0-53 0 0,0 0-56 0 0,7 7 3195 0 0,127-33-2507 0 0,-64 12-995 0 0,-85 15 402 0 0,-145 39-515 0 0,141-36 46 0 0,33-1 114 0 0,96-3 401 0 0,-87 0-5857 0 0,0 0-5720 0 0,-19 0-856 0 0</inkml:trace>
</inkml:ink>
</file>

<file path=ppt/ink/ink26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3:10.4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 4 12147 0 0,'0'0'2105'0'0,"0"0"-370"0"0,0 0-177 0 0,0 0-14 0 0,0 0-66 0 0,0 0-175 0 0,0 0-263 0 0,0 0-266 0 0,0 0-201 0 0,0 0-123 0 0,0 0-68 0 0,0 0-28 0 0,-6-4 1017 0 0,14 111 325 0 0,-47 153-1093 0 0,34-215-1178 0 0,5-45 268 0 0,27-1-7816 0 0,-24-4 2719 0 0,1 4-6019 0 0</inkml:trace>
</inkml:ink>
</file>

<file path=ppt/ink/ink26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3:10.6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49 11050 0 0,'0'0'3205'0'0,"0"0"-1338"0"0,0 0-587 0 0,0 0 29 0 0,0 0 44 0 0,0 0-112 0 0,0 0-241 0 0,0 0-252 0 0,0 0-197 0 0,0 0-147 0 0,0 0-88 0 0,33-1-61 0 0,105-6-58 0 0,-48-7 110 0 0,-59 9-1082 0 0,68-12 1769 0 0,-67 14-4560 0 0,1 2-4496 0 0,-31 1-3107 0 0</inkml:trace>
</inkml:ink>
</file>

<file path=ppt/ink/ink2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4:53.4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82 1 10194 0 0,'0'0'3336'0'0,"0"0"-1459"0"0,0 0-540 0 0,0 0-101 0 0,0 0-55 0 0,0 0-75 0 0,0 0-127 0 0,0 0-99 0 0,0 0-93 0 0,0 0-120 0 0,0 0-139 0 0,0 0-112 0 0,0 0-89 0 0,-8 0-31 0 0,-21 3-23 0 0,22-3-52 0 0,7 0-70 0 0,0 0-68 0 0,0 0-28 0 0,19-4 487 0 0,-72 26 684 0 0,50-21-1218 0 0,3-1-16 0 0,0 0 7 0 0,0 0-17 0 0,49-11-86 0 0,-41 10-390 0 0,5 1-559 0 0,-6 1-5686 0 0,-1 3-4764 0 0</inkml:trace>
</inkml:ink>
</file>

<file path=ppt/ink/ink26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3:11.0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12 9578 0 0,'0'0'2762'0'0,"0"0"-1180"0"0,0 0-515 0 0,0 0 62 0 0,0 0 127 0 0,0 0-33 0 0,0 0-201 0 0,0 0-231 0 0,0 0-170 0 0,0 0-121 0 0,0 0-66 0 0,0 0-48 0 0,30-2-31 0 0,94-6-16 0 0,-44 6 988 0 0,-88 32-239 0 0,-138 109-22 0 0,143-137-1019 0 0,-1 1 1 0 0,1-1 0 0 0,0 1-1 0 0,0 0 1 0 0,0 0 0 0 0,1 1-1 0 0,-1-1 1 0 0,1 0 0 0 0,0 1-1 0 0,0 0 1 0 0,0-1 0 0 0,0 1-1 0 0,0 0 1 0 0,1 0 0 0 0,0 0-1 0 0,0 0 1 0 0,0 0 0 0 0,0 1 0 0 0,1-1-1 0 0,0 0 1 0 0,-1 0 0 0 0,1 0-1 0 0,1 0 1 0 0,-1 3-48 0 0,2-5 40 0 0,0 0 1 0 0,0 1-1 0 0,0-1 0 0 0,0 0 1 0 0,1-1-1 0 0,-1 1 0 0 0,0 0 1 0 0,1-1-1 0 0,-1 1 0 0 0,1-1 1 0 0,-1 0-1 0 0,1 0 0 0 0,0 0 1 0 0,0 0-1 0 0,0 0 0 0 0,-1 0 1 0 0,1-1-1 0 0,0 1 0 0 0,0-1 1 0 0,0 0-1 0 0,0 0 0 0 0,0 0 1 0 0,0-1-1 0 0,2 1-40 0 0,90-11 420 0 0,-19-19-1548 0 0,-55 21-150 0 0,-5 2-2133 0 0,-6 1-3286 0 0,-6 2-5502 0 0</inkml:trace>
</inkml:ink>
</file>

<file path=ppt/ink/ink26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3:11.9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317 22 0 0 0,'0'0'1379'0'0,"0"0"293"0"0,0 0 465 0 0,0 0 290 0 0,0 0-4 0 0,0 0-238 0 0,0 0-330 0 0,0 0-271 0 0,0 0-189 0 0,0 0-152 0 0,0 0-116 0 0,0 0-138 0 0,3-4-116 0 0,10-10-83 0 0,-10 10-69 0 0,-3 4-45 0 0,-16 15 1676 0 0,-138 111-948 0 0,136-105-1275 0 0,0 2 0 0 0,2 0-1 0 0,0 1 1 0 0,2 0 0 0 0,1 1-1 0 0,0 1 1 0 0,2 0 0 0 0,1 1-1 0 0,1 0 1 0 0,2 0 0 0 0,0 1-1 0 0,2 0 1 0 0,1 0 0 0 0,2 0-1 0 0,0 27-128 0 0,3-41 56 0 0,1 0 1 0 0,1-1-1 0 0,0 1 0 0 0,1-1 0 0 0,0 0 0 0 0,1 0 0 0 0,1 0 0 0 0,0-1 1 0 0,0 0-1 0 0,1 0 0 0 0,1-1 0 0 0,0 1 0 0 0,1-2 0 0 0,0 1 1 0 0,0-1-1 0 0,1 0 0 0 0,0-1 0 0 0,1-1 0 0 0,0 1 0 0 0,1-2 0 0 0,-1 1 1 0 0,2-2-1 0 0,-1 0 0 0 0,1 0 0 0 0,-1-1 0 0 0,1 0 0 0 0,1-1 1 0 0,5 0-57 0 0,70 22 326 0 0,-89-25-320 0 0,0 1-17 0 0,0-1-8 0 0,0-1-34 0 0,0 0-12 0 0,0 0-39 0 0,-9-44-7453 0 0,9 37 4615 0 0,0 2-4048 0 0,0-2-4768 0 0</inkml:trace>
</inkml:ink>
</file>

<file path=ppt/ink/ink26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3:12.4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61 9466 0 0,'0'0'2445'0'0,"0"0"-328"0"0,0 0-302 0 0,0 0-142 0 0,0 0-157 0 0,0 0-258 0 0,0 0-327 0 0,0 0-269 0 0,0 0-118 0 0,0 0-17 0 0,0 0 33 0 0,0 0 52 0 0,1 9-26 0 0,26 93 1121 0 0,-4-50-1336 0 0,-1 2 1 0 0,-4 0-1 0 0,-1 1 1 0 0,3 31-372 0 0,9 6 125 0 0,-28-92-84 0 0,1-1 0 0 0,-1 0 0 0 0,0 1 0 0 0,1-1 0 0 0,-1 0 0 0 0,0 0 0 0 0,0 0-1 0 0,0 0 1 0 0,0 0 0 0 0,0 0 0 0 0,0-1 0 0 0,0 1 0 0 0,0 0 0 0 0,0 0 0 0 0,-1-1 0 0 0,1 1 0 0 0,0-1 0 0 0,-1 1 0 0 0,1 0 0 0 0,-1-1 0 0 0,1 1 0 0 0,-1-1-1 0 0,0 1 1 0 0,0-1 0 0 0,0 1 0 0 0,0-1 0 0 0,0 1 0 0 0,0-1 0 0 0,0 1 0 0 0,0-1 0 0 0,0 1 0 0 0,-1-1 0 0 0,1 1 0 0 0,-1-1-41 0 0,5-17 63 0 0,10-33 8 0 0,18-68-52 0 0,5 2 0 0 0,25-48-19 0 0,-25 121-1727 0 0,5 46-4259 0 0,-33 3 1067 0 0,-4-1-6674 0 0</inkml:trace>
</inkml:ink>
</file>

<file path=ppt/ink/ink26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3:12.9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167 26 4433 0 0,'0'0'3578'0'0,"0"0"-1327"0"0,0 0-501 0 0,0 0 72 0 0,0 0 95 0 0,0 0-104 0 0,0 0-272 0 0,0 0-328 0 0,0 0-270 0 0,0 0-162 0 0,0 0-114 0 0,0 0-95 0 0,0 0-69 0 0,-3-5-44 0 0,1 3-381 0 0,1 0-44 0 0,0 1 1 0 0,0 0 0 0 0,0 0 0 0 0,0 0 0 0 0,0-1 0 0 0,0 1 0 0 0,0 0 0 0 0,0 0 0 0 0,0 0-1 0 0,0 1 1 0 0,-1-1 0 0 0,1 0 0 0 0,0 0 0 0 0,-1 1 0 0 0,1-1 0 0 0,0 0 0 0 0,-1 1 0 0 0,1 0-1 0 0,-1-1 1 0 0,1 1 0 0 0,-1 0 0 0 0,1 0 0 0 0,-1-1 0 0 0,1 1 0 0 0,-1 1 0 0 0,1-1-1 0 0,-1 0 1 0 0,0 0-35 0 0,-6 3 111 0 0,-1-1-1 0 0,1 1 1 0 0,0 1 0 0 0,0 0-1 0 0,0 0 1 0 0,1 0-1 0 0,-1 1 1 0 0,1 0-1 0 0,0 1 1 0 0,0-1-1 0 0,1 1 1 0 0,0 1-1 0 0,0-1 1 0 0,0 1-1 0 0,1 0 1 0 0,-4 6-111 0 0,9-9 24 0 0,-1 1 1 0 0,1-1-1 0 0,0 0 1 0 0,1 0-1 0 0,-1 1 0 0 0,1-1 1 0 0,-1 0-1 0 0,1 0 1 0 0,1 0-1 0 0,-1 1 1 0 0,0-1-1 0 0,1-1 0 0 0,0 1 1 0 0,0 0-1 0 0,0 0 1 0 0,1-1-1 0 0,-1 1 1 0 0,1-1-1 0 0,0 1 0 0 0,0-1 1 0 0,0 0-1 0 0,0-1 1 0 0,0 1-1 0 0,1 0 1 0 0,-1-1-1 0 0,1 0 0 0 0,0 1 1 0 0,-1-2-1 0 0,1 1 1 0 0,0 0-1 0 0,0-1 1 0 0,1 0-1 0 0,-1 0 0 0 0,0 0 1 0 0,0 0-1 0 0,0 0 1 0 0,1-1-1 0 0,-1 0 1 0 0,0 0-1 0 0,1 0 0 0 0,-1-1 1 0 0,0 1-1 0 0,0-1 1 0 0,0 0-1 0 0,1 0 1 0 0,-1-1-1 0 0,4-1-24 0 0,42-36-2106 0 0,-38 22-2039 0 0,-3 0-4508 0 0,-7 9-3161 0 0</inkml:trace>
</inkml:ink>
</file>

<file path=ppt/ink/ink26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3:13.1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137 0 11698 0 0,'0'0'2177'0'0,"0"0"-675"0"0,0 0-145 0 0,0 0 138 0 0,0 0 8 0 0,0 0-184 0 0,0 0-319 0 0,0 0-325 0 0,0 0-236 0 0,0 0-152 0 0,0 0-109 0 0,0 0-82 0 0,-20 28-52 0 0,-63 84-49 0 0,51-64-198 0 0,31-43 1143 0 0,2-2-20153 0 0,-1-4 13924 0 0</inkml:trace>
</inkml:ink>
</file>

<file path=ppt/ink/ink26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3:13.4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7882 0 0,'0'0'2666'0'0,"0"0"-563"0"0,0 0-398 0 0,0 0-270 0 0,0 0-178 0 0,0 0-124 0 0,0 0-85 0 0,0 0-50 0 0,0 0-66 0 0,0 0-114 0 0,0 0-111 0 0,0 0-69 0 0,0 0-52 0 0,12 13-25 0 0,70 77 789 0 0,-2-17-305 0 0,-57-59-1638 0 0,-15-13-2552 0 0,3-1-4398 0 0,-8 0-4031 0 0</inkml:trace>
</inkml:ink>
</file>

<file path=ppt/ink/ink26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3:13.8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1 579 13379 0 0,'0'0'2103'0'0,"0"0"-767"0"0,0 0-273 0 0,0 0 39 0 0,0 0 57 0 0,0 0-10 0 0,0 0-139 0 0,0 0-207 0 0,0 0-129 0 0,0 0-56 0 0,0 0-110 0 0,0 0-57 0 0,0 0-74 0 0,28 2-114 0 0,88 8-52 0 0,-29-8 63 0 0,-43-7-505 0 0,-22-5-3984 0 0,-21 9 3562 0 0,-1 0-1232 0 0,0-1-3375 0 0,2-1-5783 0 0</inkml:trace>
  <inkml:trace contextRef="#ctx0" brushRef="#br0" timeOffset="186.894">205 431 8962 0 0,'0'0'4074'0'0,"0"0"-2200"0"0,0 0-629 0 0,0 0 121 0 0,0 0 106 0 0,0 0-61 0 0,0 0-222 0 0,0 0-295 0 0,0 0-256 0 0,0 0-175 0 0,-5 34-177 0 0,-17 104-118 0 0,7-22-144 0 0,13-47-2133 0 0,8-57-1161 0 0,2-9-2718 0 0,-6-2 4213 0 0,2 2-8941 0 0</inkml:trace>
  <inkml:trace contextRef="#ctx0" brushRef="#br0" timeOffset="1009.127">478 295 7970 0 0,'0'0'2658'0'0,"0"0"-1079"0"0,0 0-483 0 0,0 0 23 0 0,0 0 166 0 0,0 0 82 0 0,0 0-96 0 0,0 0-225 0 0,0 0-219 0 0,0 0-155 0 0,0 0-72 0 0,0 0-28 0 0,5 20-32 0 0,39 125 812 0 0,-10 40 123 0 0,-14-101-888 0 0,-20-83-566 0 0,0 0 0 0 0,0 0 0 0 0,0 0 0 0 0,1 0 0 0 0,-1 0 0 0 0,1 0 0 0 0,-1 0 0 0 0,0 0-1 0 0,1 0 1 0 0,0 0 0 0 0,-1-1 0 0 0,1 1 0 0 0,-1 0 0 0 0,1 0 0 0 0,0-1 0 0 0,0 1 0 0 0,-1 0 0 0 0,1-1 0 0 0,0 1-1 0 0,0 0 1 0 0,0-1 0 0 0,0 0 0 0 0,0 1 0 0 0,-1-1 0 0 0,1 1 0 0 0,0-1 0 0 0,0 0 0 0 0,0 0 0 0 0,0 1 0 0 0,0-1 0 0 0,0 0-1 0 0,0 0 1 0 0,0 0 0 0 0,0 0 0 0 0,1 0 0 0 0,-1 0 0 0 0,0-1 0 0 0,0 1 0 0 0,0 0 0 0 0,-1 0 0 0 0,1-1 0 0 0,0 1-1 0 0,0-1 1 0 0,0 1 0 0 0,0-1 0 0 0,0 1 0 0 0,0-1 0 0 0,0 1 0 0 0,-1-1 0 0 0,1 0 0 0 0,0 1 0 0 0,0-1 0 0 0,-1 0 0 0 0,1 0-1 0 0,-1 0 1 0 0,1 1 0 0 0,-1-1 0 0 0,1 0 0 0 0,-1 0 0 0 0,1 0 0 0 0,-1 0 0 0 0,0 0 0 0 0,1 0 0 0 0,-1 0 0 0 0,0 0 0 0 0,0 0-1 0 0,0 0 1 0 0,0 0 0 0 0,0-1-21 0 0,35-65 142 0 0,-4-2 0 0 0,-2-1 0 0 0,-4-1 0 0 0,15-70-142 0 0,-7 22-1476 0 0,-25 116-2379 0 0,-3 6-2951 0 0,-3-3-4347 0 0</inkml:trace>
  <inkml:trace contextRef="#ctx0" brushRef="#br0" timeOffset="5651.662">912 612 0 0 0,'0'0'948'0'0,"0"0"950"0"0,0 0 156 0 0,0 0 69 0 0,0 0 101 0 0,0 0-17 0 0,0 0-170 0 0,0 0-309 0 0,0 0-311 0 0,0 0-217 0 0,0 0-184 0 0,2 9 5477 0 0,2 11-5364 0 0,27 69 119 0 0,-14-1-1085 0 0,-9-77-2009 0 0,-7-11 1268 0 0,-1 0-99 0 0,0 0-139 0 0,1-19-7682 0 0,-1 6-372 0 0,0 12 2270 0 0</inkml:trace>
  <inkml:trace contextRef="#ctx0" brushRef="#br0" timeOffset="6008.971">943 582 4689 0 0,'0'0'3098'0'0,"0"0"-572"0"0,0 0-270 0 0,0 0-73 0 0,0 0-199 0 0,0 0-352 0 0,0 0-430 0 0,0 0-386 0 0,0 0-256 0 0,0 0-120 0 0,0 0-33 0 0,0 0-17 0 0,0 0 5 0 0,6-2-15 0 0,-5 1-377 0 0,1 0 44 0 0,0 0 0 0 0,0 0 0 0 0,0 1 1 0 0,-1-1-1 0 0,1 0 0 0 0,0 1 0 0 0,0-1 1 0 0,0 1-1 0 0,0 0 0 0 0,0 0 0 0 0,0 0 1 0 0,0 0-1 0 0,0 0 0 0 0,0 0 0 0 0,0 0 1 0 0,0 0-1 0 0,0 1 0 0 0,0-1 0 0 0,0 1 1 0 0,0 0-1 0 0,0-1 0 0 0,-1 1 0 0 0,1 0 1 0 0,0 0-1 0 0,0 0 0 0 0,1 1-47 0 0,139 87 1000 0 0,-139-87-986 0 0,-1-1 0 0 0,1 1 0 0 0,-1 0 0 0 0,1 1 0 0 0,-1-1-1 0 0,0 0 1 0 0,0 1 0 0 0,0-1 0 0 0,0 1 0 0 0,0 0 0 0 0,-1 0 0 0 0,1 0-1 0 0,-1-1 1 0 0,0 1 0 0 0,0 0 0 0 0,0 1 0 0 0,0-1 0 0 0,0 0 0 0 0,-1 0-1 0 0,0 0 1 0 0,1 0 0 0 0,-1 1 0 0 0,0-1 0 0 0,0 0 0 0 0,-1 0-1 0 0,0 3-13 0 0,-57 35 227 0 0,-86 3-1002 0 0,104-41-1807 0 0,35-3 1026 0 0,4 0-296 0 0,2-1-3930 0 0,6-4-939 0 0,-2 4 213 0 0</inkml:trace>
  <inkml:trace contextRef="#ctx0" brushRef="#br0" timeOffset="6533.37">1529 630 5857 0 0,'0'0'2189'0'0,"0"0"-221"0"0,0 0 26 0 0,0 0-4 0 0,0 0-229 0 0,0 0-312 0 0,0 0-336 0 0,0 0-251 0 0,0 0-139 0 0,0 0-75 0 0,0 0-56 0 0,0 0-21 0 0,4 0-10 0 0,12-3-27 0 0,-12 3-20 0 0,-4 0-38 0 0,0 0-57 0 0,0 0-49 0 0,-8 19 1182 0 0,-68 76-433 0 0,-17-18-1963 0 0,89-74 50 0 0,-10 3-21 0 0,5-4-7108 0 0,8-2 4393 0 0,1 0-1780 0 0,0 0-2736 0 0</inkml:trace>
  <inkml:trace contextRef="#ctx0" brushRef="#br0" timeOffset="6829.385">1378 597 1744 0 0,'0'0'3137'0'0,"0"0"-558"0"0,0 0-302 0 0,0 0-34 0 0,0 0-79 0 0,0 0-173 0 0,0 0-300 0 0,0 0-370 0 0,0 0-338 0 0,0 0-250 0 0,0 0-143 0 0,0 0-89 0 0,-1 4 1078 0 0,158 106 3303 0 0,-146-102-5076 0 0,28 22 591 0 0,-20-6-3538 0 0,-19-23 3620 0 0,1-1-3328 0 0,-1 0-8475 0 0,0 0-291 0 0</inkml:trace>
  <inkml:trace contextRef="#ctx0" brushRef="#br0" timeOffset="7364.771">1757 1 3145 0 0,'0'0'3558'0'0,"0"0"-1000"0"0,0 0-491 0 0,0 0-125 0 0,0 0-121 0 0,0 0-163 0 0,0 0-266 0 0,0 0-306 0 0,0 0-241 0 0,0 0-134 0 0,0 0-68 0 0,0 0 12 0 0,0 0 21 0 0,0 3 5 0 0,4 6-362 0 0,0-1-1 0 0,0 1 0 0 0,1-1 0 0 0,-1-1 1 0 0,2 1-1 0 0,-1-1 0 0 0,1 0 0 0 0,0 0 1 0 0,1 0-1 0 0,0-1 0 0 0,0 0 1 0 0,0 0-1 0 0,4 2-318 0 0,12 11 365 0 0,-9-8-272 0 0,0 1 1 0 0,0 1 0 0 0,-2 0-1 0 0,1 1 1 0 0,-2 1 0 0 0,0-1-1 0 0,0 2 1 0 0,-2-1 0 0 0,0 2-1 0 0,0-1 1 0 0,-2 1 0 0 0,0 0 0 0 0,-1 1-1 0 0,-1-1 1 0 0,0 1 0 0 0,0 11-94 0 0,-3-13 18 0 0,-1-1 0 0 0,-2 1 1 0 0,1 0-1 0 0,-2 0 0 0 0,0 0 0 0 0,-1 0 1 0 0,0-1-1 0 0,-1 1 0 0 0,-1-1 1 0 0,0 0-1 0 0,-2-1 0 0 0,1 1 1 0 0,-2-1-1 0 0,0 0 0 0 0,0-1 0 0 0,-1 0 1 0 0,-1 0-1 0 0,0-1-18 0 0,-4 5-279 0 0,0-1 0 0 0,-1 0-1 0 0,-1-2 1 0 0,0 1 0 0 0,-1-2 0 0 0,0 0 0 0 0,-1-1-1 0 0,-1-1 1 0 0,1-1 0 0 0,-2 0 0 0 0,-17 5 279 0 0,8-8-3369 0 0,16-7-6550 0 0,11 0-1491 0 0</inkml:trace>
</inkml:ink>
</file>

<file path=ppt/ink/ink26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3:49.9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227 0 16388 0 0,'0'0'1384'0'0,"0"0"-380"0"0,0 0-180 0 0,0 0 63 0 0,0 0 48 0 0,0 0-88 0 0,0 0-214 0 0,0 0-225 0 0,-18 35-177 0 0,-57 106-103 0 0,23-52 16 0 0,4-40-6825 0 0,20-25 351 0 0,22-19-4472 0 0</inkml:trace>
</inkml:ink>
</file>

<file path=ppt/ink/ink26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3:50.8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41 7474 0 0,'0'0'2012'0'0,"0"0"-32"0"0,0 0-55 0 0,0 0 54 0 0,0 0 56 0 0,0 0-228 0 0,0 0-361 0 0,0 0-353 0 0,0 0-302 0 0,0 0-201 0 0,0 0-144 0 0,0 0-76 0 0,0 0-61 0 0,1-4-51 0 0,0-8-5 0 0,-1 22 106 0 0,-2 29 194 0 0,-1 2-212 0 0,0-8-178 0 0,0 1 0 0 0,3-1 0 0 0,0 1-1 0 0,2-1 1 0 0,2 1 0 0 0,5 21-163 0 0,-8-51 34 0 0,0 0-1 0 0,0 0 1 0 0,0-1 0 0 0,0 1 0 0 0,1 0-1 0 0,-1-1 1 0 0,1 1 0 0 0,0-1 0 0 0,0 0-1 0 0,0 0 1 0 0,0 0 0 0 0,1 0 0 0 0,-1 0 0 0 0,1 0-1 0 0,0 0 1 0 0,0-1 0 0 0,0 1 0 0 0,0-1-1 0 0,0 0 1 0 0,0 0 0 0 0,1 0 0 0 0,-1-1 0 0 0,1 1-1 0 0,-1-1 1 0 0,1 1 0 0 0,0-1 0 0 0,-1-1-1 0 0,1 1 1 0 0,0 0 0 0 0,0-1 0 0 0,0 0-1 0 0,0 0 1 0 0,-1 0 0 0 0,1 0 0 0 0,0 0 0 0 0,0-1-1 0 0,2-1-33 0 0,62-55 603 0 0,46-63-447 0 0,-113 120-161 0 0,1 0 0 0 0,-1 0 0 0 0,0 1 0 0 0,0-1 0 0 0,1 1 0 0 0,-1-1 0 0 0,0 1 0 0 0,0 0 0 0 0,0-1 0 0 0,0 1 0 0 0,0 0 0 0 0,0 0 0 0 0,0 0 0 0 0,0 0 0 0 0,0 0 0 0 0,0 0 0 0 0,0 0-1 0 0,-1 0 1 0 0,1 0 0 0 0,0 0 0 0 0,-1 0 0 0 0,1 0 0 0 0,-1 0 0 0 0,1 1 0 0 0,-1-1 0 0 0,0 0 0 0 0,1 0 0 0 0,-1 1 0 0 0,0-1 0 0 0,0 0 0 0 0,0 1 0 0 0,0-1 0 0 0,0 1 5 0 0,1 1-4 0 0,2 7 5 0 0,-3-4 10 0 0,1-1-1 0 0,0 1 0 0 0,1 0 0 0 0,-1 0 0 0 0,1-1 0 0 0,0 1 0 0 0,0-1 0 0 0,1 0 1 0 0,0 1-1 0 0,0-1 0 0 0,0 0 0 0 0,0-1 0 0 0,1 1 0 0 0,0 0 0 0 0,0-1 0 0 0,0 0 1 0 0,0 0-1 0 0,1 0 0 0 0,-1-1 0 0 0,1 1 0 0 0,0-1 0 0 0,0 0 0 0 0,1-1 0 0 0,-1 1 1 0 0,0-1-1 0 0,1 0 0 0 0,0 0 0 0 0,2 0-10 0 0,2-3 57 0 0,-1 0 0 0 0,1-1 0 0 0,-1-1 0 0 0,0 1 0 0 0,0-1 0 0 0,0-1 0 0 0,0 0 0 0 0,-1 0 0 0 0,1-1 0 0 0,-1 1 0 0 0,0-2 0 0 0,0 1 0 0 0,-1-1 0 0 0,0-1 0 0 0,0 1 0 0 0,0-1 0 0 0,-1 0 0 0 0,0-1 0 0 0,4-6-57 0 0,128-188 280 0 0,-110 128-2489 0 0,-23 48-4065 0 0,-1 1-6872 0 0,-4 17 4291 0 0</inkml:trace>
</inkml:ink>
</file>

<file path=ppt/ink/ink26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3:51.3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13243 0 0,'0'0'2367'0'0,"0"0"-488"0"0,0 0-385 0 0,0 0-146 0 0,0 0-157 0 0,0 0-234 0 0,0 0-235 0 0,0 0-234 0 0,0 0-123 0 0,0 0-3 0 0,0 0 45 0 0,0 0 18 0 0,0 0 0 0 0,1 14-68 0 0,4 109 333 0 0,11 70 399 0 0,-8 161-1089 0 0,-8-344 7 0 0,15 90 47 0 0,17-110 81 0 0,-26 6-93 0 0,66-63 162 0 0,10-9-200 0 0,-23 43-118 0 0,-58 55 48 0 0,-34 180 229 0 0,34-200-184 0 0,-1-1 1 0 0,1 1-1 0 0,0 0 0 0 0,0 0 1 0 0,0 0-1 0 0,0 0 0 0 0,1-1 0 0 0,-1 1 1 0 0,0 0-1 0 0,1-1 0 0 0,-1 1 1 0 0,1-1-1 0 0,0 0 0 0 0,-1 0 1 0 0,1 1-1 0 0,0-1 0 0 0,0 0 0 0 0,-1 0 1 0 0,1-1-1 0 0,0 1 0 0 0,0 0 1 0 0,0-1-1 0 0,0 1 0 0 0,0-1 1 0 0,1 1-1 0 0,-1-1 0 0 0,1 0 21 0 0,-4 0-2822 0 0,0 0 2408 0 0,0-2-1958 0 0,1-1-3898 0 0,0 2 2860 0 0,0 0-7869 0 0</inkml:trace>
  <inkml:trace contextRef="#ctx0" brushRef="#br0" timeOffset="441.628">450 715 2545 0 0,'0'0'2372'0'0,"0"0"-364"0"0,0 0 74 0 0,0 0 113 0 0,0 0-184 0 0,0 0-318 0 0,0 0-361 0 0,0 0-268 0 0,0 0-149 0 0,0 0-112 0 0,0 0-95 0 0,0 0-80 0 0,31-1-88 0 0,98-5-69 0 0,-124 6-415 0 0,0 0 1 0 0,0 0-1 0 0,-1 0 0 0 0,1 0 0 0 0,0-1 0 0 0,0 1 1 0 0,0-1-1 0 0,0-1 0 0 0,-1 1 0 0 0,1-1 0 0 0,-1 0 1 0 0,1 0-1 0 0,-1 0 0 0 0,0 0 0 0 0,1-1 0 0 0,1-1-56 0 0,5-4 197 0 0,-5 5-81 0 0,0-1 0 0 0,-1 1-1 0 0,1-1 1 0 0,-1 0-1 0 0,0 0 1 0 0,0-1-1 0 0,0 1 1 0 0,0-1 0 0 0,-1 0-1 0 0,0-1 1 0 0,0 1-1 0 0,0-1 1 0 0,0 0-1 0 0,-1 1 1 0 0,0-2-1 0 0,-1 1 1 0 0,1 0 0 0 0,-1 0-1 0 0,0-1 1 0 0,-1 1-1 0 0,0-1 1 0 0,0 0-1 0 0,0-5-115 0 0,-3 10 7 0 0,0-1 0 0 0,-1 1 0 0 0,0 0-1 0 0,0 0 1 0 0,1 0 0 0 0,-1 1-1 0 0,0-1 1 0 0,-1 1 0 0 0,1-1 0 0 0,0 1-1 0 0,0 0 1 0 0,0 0 0 0 0,-1 0-1 0 0,1 1 1 0 0,0-1 0 0 0,-1 1 0 0 0,1 0-1 0 0,-1 0 1 0 0,1 0 0 0 0,0 0-1 0 0,-1 1 1 0 0,1-1 0 0 0,-1 1 0 0 0,1 0-1 0 0,0 0 1 0 0,0 0 0 0 0,0 1-1 0 0,-1-1 1 0 0,0 2-7 0 0,-12 5-52 0 0,1 1-1 0 0,0 0 1 0 0,1 2-1 0 0,0-1 1 0 0,0 2-1 0 0,1 0 1 0 0,1 0-1 0 0,0 2 1 0 0,1-1-1 0 0,0 1 1 0 0,1 1-1 0 0,1 0 1 0 0,0 0-1 0 0,-6 17 53 0 0,-2 56-519 0 0,19-84 433 0 0,0 0 0 0 0,1-1 0 0 0,0 0 0 0 0,-1 1 0 0 0,1-1 0 0 0,1 0 0 0 0,-1 0 0 0 0,0-1 0 0 0,1 1 0 0 0,-1-1 0 0 0,1 1 0 0 0,0-1 0 0 0,0 0-1 0 0,0 0 1 0 0,0-1 0 0 0,0 1 0 0 0,0-1 0 0 0,0 0 0 0 0,1 0 0 0 0,-1-1 0 0 0,0 1 0 0 0,1-1 0 0 0,-1 0 0 0 0,0 0 0 0 0,1 0 0 0 0,-1-1-1 0 0,0 1 1 0 0,1-1 86 0 0,4 1-246 0 0,129-9-2521 0 0,-94 0-395 0 0,-2-2-3300 0 0,-21 4-2553 0 0</inkml:trace>
  <inkml:trace contextRef="#ctx0" brushRef="#br0" timeOffset="736.273">1028 848 4625 0 0,'0'0'3443'0'0,"0"0"-1138"0"0,0 0-394 0 0,0 0-36 0 0,0 0-80 0 0,0 0-192 0 0,0 0-267 0 0,0 0-261 0 0,0 0-177 0 0,0 0-122 0 0,0 0-97 0 0,0 0-36 0 0,0 0-3 0 0,-9 12 31 0 0,-27 40 23 0 0,27-39-18 0 0,17-25 1009 0 0,111-152 530 0 0,36-36-1718 0 0,-164 216-4725 0 0,-10 14-319 0 0,10-14-1969 0 0,5-8-5026 0 0</inkml:trace>
  <inkml:trace contextRef="#ctx0" brushRef="#br0" timeOffset="1103.101">1451 708 8714 0 0,'0'0'3063'0'0,"0"0"-512"0"0,0 0-405 0 0,0 0-332 0 0,0 0-274 0 0,0 0-238 0 0,0 0-210 0 0,0 0-170 0 0,0 0-100 0 0,0 0-87 0 0,32 0-95 0 0,99 2-93 0 0,-62-16 284 0 0,-63 11-768 0 0,1 0 1 0 0,0-1-1 0 0,-1 1 0 0 0,0-1 0 0 0,0-1 1 0 0,0 1-1 0 0,0-1 0 0 0,-1 0 0 0 0,0 0 1 0 0,0-1-1 0 0,0 1 0 0 0,-1-1 0 0 0,1 0 1 0 0,-1-1-1 0 0,-1 1 0 0 0,1-1 0 0 0,-1 1 1 0 0,-1-1-1 0 0,1 0 0 0 0,-1 0 0 0 0,0 0 1 0 0,-1-1-1 0 0,1 1 0 0 0,-1 0 0 0 0,-1-1 1 0 0,0 1-1 0 0,0 0 0 0 0,-1-7-63 0 0,-1 11-6 0 0,-1 1 0 0 0,0-1 0 0 0,0 1 0 0 0,0 0-1 0 0,0 0 1 0 0,0 0 0 0 0,0 0 0 0 0,0 1 0 0 0,-1-1 0 0 0,1 1 0 0 0,-1 0 0 0 0,1 0-1 0 0,-1 0 1 0 0,0 0 0 0 0,1 0 0 0 0,-1 1 0 0 0,0 0 0 0 0,1 0 0 0 0,-1 0 0 0 0,0 0-1 0 0,1 1 1 0 0,-1-1 0 0 0,0 1 0 0 0,1 0 0 0 0,-1 0 0 0 0,1 0 0 0 0,-1 1 0 0 0,1-1-1 0 0,0 1 1 0 0,-1 0 0 0 0,1-1 0 0 0,-1 2 6 0 0,-10 5-9 0 0,1 0 0 0 0,0 0 0 0 0,1 1 0 0 0,0 1 0 0 0,0 0 0 0 0,1 0 0 0 0,0 2 0 0 0,1-1 0 0 0,0 1 0 0 0,1 0 0 0 0,0 1 0 0 0,1 0 0 0 0,1 1 0 0 0,0 0 0 0 0,1 0 0 0 0,0 0 0 0 0,1 0 0 0 0,1 1 0 0 0,0 0 0 0 0,1 0 0 0 0,0 0 0 0 0,1 1 0 0 0,1 7 9 0 0,1-18 6 0 0,1-1-1 0 0,0 1 0 0 0,0 0 0 0 0,0 0 1 0 0,0-1-1 0 0,1 1 0 0 0,-1 0 0 0 0,1-1 1 0 0,0 0-1 0 0,1 1 0 0 0,-1-1 0 0 0,1 0 0 0 0,0 0 1 0 0,0-1-1 0 0,0 1 0 0 0,0 0 0 0 0,1-1 1 0 0,0 0-1 0 0,-1 0 0 0 0,1 0 0 0 0,0 0 1 0 0,0-1-1 0 0,1 1 0 0 0,-1-1 0 0 0,1 0 1 0 0,-1-1-1 0 0,1 1 0 0 0,0 0-5 0 0,136 21-25 0 0,-66-28-960 0 0,-27-5-6445 0 0,-36 6-4794 0 0</inkml:trace>
</inkml:ink>
</file>

<file path=ppt/ink/ink2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4:53.9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 0 10354 0 0,'0'0'2730'0'0,"0"0"-657"0"0,0 0-248 0 0,0 0-46 0 0,0 0-180 0 0,0 0-269 0 0,0 0-324 0 0,0 0-270 0 0,0 0-172 0 0,0 0-61 0 0,0 0 10 0 0,0 0 2 0 0,0 0 1 0 0,0 3-29 0 0,-16 38 877 0 0,65-80 378 0 0,-49 38-1649 0 0,0 1 6 0 0,0 0-15 0 0,0 0-20 0 0,0 0 20 0 0,-23 1 49 0 0,-14 13-197 0 0,32 9-2071 0 0,7-7-5538 0 0,-2-15 6364 0 0,0 3-11134 0 0</inkml:trace>
</inkml:ink>
</file>

<file path=ppt/ink/ink26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3:58.1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44 13683 0 0,'0'0'2522'0'0,"0"0"-542"0"0,0 0-297 0 0,0 0-202 0 0,0 0-231 0 0,0 0-229 0 0,0 0-218 0 0,0 0-105 0 0,0 0-35 0 0,0 0-29 0 0,0 0-40 0 0,0 0-87 0 0,0 0-87 0 0,16-1-66 0 0,117-9 665 0 0,0-1-181 0 0,-75 0-776 0 0,-52 7-396 0 0,2-1-3295 0 0,-4 3-5522 0 0,-3 2-2738 0 0</inkml:trace>
</inkml:ink>
</file>

<file path=ppt/ink/ink26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3:58.3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67 19580 0 0,'0'0'1721'0'0,"0"0"-553"0"0,0 0-140 0 0,0 0 99 0 0,0 0-27 0 0,0 0-177 0 0,0 0-220 0 0,0 0-192 0 0,0 0-150 0 0,35-8-101 0 0,107-22-80 0 0,-21 5-397 0 0,-76 21-3985 0 0,-32 4-1798 0 0,-5 0-6194 0 0</inkml:trace>
</inkml:ink>
</file>

<file path=ppt/ink/ink26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4:00.2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104 170 2280 0 0,'0'0'2676'0'0,"0"0"-613"0"0,0 0-195 0 0,0 0 25 0 0,0 0-76 0 0,0 0-176 0 0,0 0-241 0 0,0 0-168 0 0,0 0-46 0 0,0 0 5 0 0,0 0-39 0 0,0 0-109 0 0,9 2-111 0 0,1 1-651 0 0,1-1 1 0 0,-1 0-1 0 0,0-1 0 0 0,1 0 1 0 0,-1 0-1 0 0,1-1 0 0 0,-1-1 0 0 0,0 0 1 0 0,1 0-1 0 0,-1-1 0 0 0,0 0 1 0 0,0-1-1 0 0,1 0-281 0 0,103-55 1499 0 0,-73 7-803 0 0,-41 50-604 0 0,0 1-15 0 0,0 0-42 0 0,0 0-14 0 0,0 23-129 0 0,-20 131 84 0 0,9-94-12 0 0,0 2-55 0 0,-2 1 0 0 0,-3-2 0 0 0,-19 49 91 0 0,34-105-122 0 0,0 0-1 0 0,0 0 1 0 0,0-1-1 0 0,0 1 1 0 0,-1-1 0 0 0,0 1-1 0 0,0-1 1 0 0,0 1 0 0 0,0-1-1 0 0,-1 0 1 0 0,0 0-1 0 0,0 0 1 0 0,0-1 0 0 0,0 1-1 0 0,0-1 1 0 0,-1 1 0 0 0,0-1-1 0 0,1 0 1 0 0,-1 0-1 0 0,0-1 1 0 0,-1 1 0 0 0,1-1-1 0 0,0 0 1 0 0,-1 0 0 0 0,1-1-1 0 0,-1 1 1 0 0,1-1-1 0 0,-1 0 1 0 0,0 0 0 0 0,0 0-1 0 0,1-1 1 0 0,-1 0 0 0 0,0 0-1 0 0,0 0 1 0 0,0 0-1 0 0,0-1 1 0 0,1 0 0 0 0,-2 0 122 0 0,-9-7-1001 0 0,1 0-1 0 0,0-1 1 0 0,1-1 0 0 0,0 0 0 0 0,0-1 0 0 0,1 0 0 0 0,1-1-1 0 0,-10-13 1002 0 0,5 8 17 0 0,12 13-255 0 0,3 4 357 0 0,-1 0 0 0 0,1-1 0 0 0,0 0 0 0 0,0 1 0 0 0,0-1 0 0 0,-1 1 0 0 0,1-1 0 0 0,0 0 0 0 0,0 0 0 0 0,0 0 0 0 0,0 0-1 0 0,0 0 1 0 0,0 0 0 0 0,0 0 0 0 0,1 0 0 0 0,-1 0 0 0 0,0 0 0 0 0,0 0 0 0 0,1-1 0 0 0,-1 1 0 0 0,1 0 0 0 0,-1 0 0 0 0,1-1-1 0 0,0 1 1 0 0,-1 0 0 0 0,1-1 0 0 0,0 1 0 0 0,0 0 0 0 0,0-1 0 0 0,0 1 0 0 0,0-1 0 0 0,0 1 0 0 0,0 0 0 0 0,1-1-1 0 0,-1 1 1 0 0,0 0 0 0 0,1-1 0 0 0,-1 1 0 0 0,1 0 0 0 0,-1 0 0 0 0,1 0 0 0 0,0-1 0 0 0,0 1 0 0 0,-1 0 0 0 0,1 0 0 0 0,0 0-1 0 0,0 0 1 0 0,0 0 0 0 0,0 0 0 0 0,0 0-119 0 0,173-45 3874 0 0,74-29-6413 0 0,-230 68 116 0 0,-7 3-2398 0 0,-1 0-6456 0 0</inkml:trace>
  <inkml:trace contextRef="#ctx0" brushRef="#br0" timeOffset="329.075">868 0 17852 0 0,'0'0'1654'0'0,"0"0"-412"0"0,0 0-157 0 0,0 0-1 0 0,0 0-31 0 0,0 0-171 0 0,0 0-195 0 0,0 0-159 0 0,0 0-116 0 0,-23 35-91 0 0,-74 111-83 0 0,5-29 94 0 0,82-106-318 0 0,1 0 1 0 0,1 0 0 0 0,-1 0-1 0 0,2 1 1 0 0,0 0-1 0 0,0 1 1 0 0,1-1-1 0 0,1 1 1 0 0,0 1 0 0 0,0-1-1 0 0,2 1 1 0 0,-1-1-1 0 0,2 1 1 0 0,-1 8-15 0 0,3-20 3 0 0,1 0 0 0 0,-1 0 0 0 0,1 0 0 0 0,-1 0 0 0 0,1 0 0 0 0,0 0 0 0 0,0-1 0 0 0,0 1-1 0 0,0 0 1 0 0,0 0 0 0 0,0 0 0 0 0,0-1 0 0 0,1 1 0 0 0,-1-1 0 0 0,1 1 0 0 0,-1-1 0 0 0,1 0 0 0 0,-1 1 0 0 0,1-1 0 0 0,0 0 0 0 0,0 0 0 0 0,-1 0 0 0 0,1 0 0 0 0,0 0 0 0 0,0-1 0 0 0,0 1 0 0 0,0 0 0 0 0,0-1 0 0 0,0 0-1 0 0,0 1 1 0 0,0-1 0 0 0,0 0 0 0 0,0 0 0 0 0,1 0 0 0 0,0 0-3 0 0,77-9 132 0 0,93-62-235 0 0,-170 58-3273 0 0,-12 1-9752 0 0,6 8 1926 0 0</inkml:trace>
  <inkml:trace contextRef="#ctx0" brushRef="#br0" timeOffset="578.127">498 243 12803 0 0,'0'0'3575'0'0,"0"0"-1973"0"0,0 0-655 0 0,0 0 20 0 0,0 0-27 0 0,0 0-128 0 0,0 0-255 0 0,0 0-265 0 0,0 0-150 0 0,32 0-99 0 0,101-3-89 0 0,-113 2-57 0 0,133-7-1953 0 0,-67-6-4589 0 0,-55 8 505 0 0,-5 5-1550 0 0</inkml:trace>
  <inkml:trace contextRef="#ctx0" brushRef="#br0" timeOffset="832.696">1409 111 13171 0 0,'0'0'2732'0'0,"0"0"-603"0"0,0 0-354 0 0,0 0-231 0 0,0 0-221 0 0,0 0-217 0 0,0 0-231 0 0,0 0-183 0 0,0 0-123 0 0,0 0-98 0 0,0 0-72 0 0,-33 27-66 0 0,-103 86-51 0 0,-25 37 319 0 0,-146 137-826 0 0,268-253-683 0 0,11-16-3968 0 0,26-18 2583 0 0,1 0-6555 0 0,1 0-2004 0 0</inkml:trace>
  <inkml:trace contextRef="#ctx0" brushRef="#br0" timeOffset="1132.811">1360 479 17412 0 0,'0'0'2492'0'0,"0"0"-877"0"0,0 0-326 0 0,0 0-43 0 0,0 0-125 0 0,0 0-230 0 0,0 0-294 0 0,0 0-264 0 0,0 0-157 0 0,0 0-68 0 0,0 0-37 0 0,0 0-32 0 0,0 0-4 0 0,-29 15 6 0 0,-88 46-1 0 0,86-45 2 0 0,23-13-42 0 0,0 1 1 0 0,1 0-1 0 0,-1 0 1 0 0,1 0-1 0 0,0 1 1 0 0,0 0-1 0 0,0 1 1 0 0,1-1-1 0 0,0 1 1 0 0,0 0-1 0 0,0 1 1 0 0,1 0-1 0 0,4-6-6 0 0,0 0-1 0 0,0 0 1 0 0,0 1-1 0 0,1-1 1 0 0,-1 0 0 0 0,0 0-1 0 0,1 1 1 0 0,-1-1 0 0 0,1 0-1 0 0,-1 1 1 0 0,1-1 0 0 0,0 0-1 0 0,0 1 1 0 0,0-1 0 0 0,0 1-1 0 0,0-1 1 0 0,0 0 0 0 0,0 1-1 0 0,0-1 1 0 0,0 0 0 0 0,0 1-1 0 0,1-1 1 0 0,-1 0 0 0 0,1 1-1 0 0,-1-1 1 0 0,1 0 0 0 0,-1 1-1 0 0,1-1 1 0 0,0 0-1 0 0,0 0 1 0 0,0 0 0 0 0,-1 0-1 0 0,1 0 1 0 0,0 0 0 0 0,0 0-1 0 0,0 0 1 0 0,1 0 0 0 0,-1 0-1 0 0,0 0 7 0 0,59 31 6 0 0,-35-21 5 0 0,-21-8 23 0 0,-1 0 1 0 0,1 0-1 0 0,0 0 0 0 0,-1 1 0 0 0,0-1 1 0 0,1 1-1 0 0,-1 0 0 0 0,-1 0 1 0 0,1 0-1 0 0,-1 0 0 0 0,1 0 0 0 0,-1 1 1 0 0,0-1-1 0 0,-1 1 0 0 0,1 0 0 0 0,-1-1 1 0 0,0 1-1 0 0,0 0 0 0 0,0 0 0 0 0,-1-1 1 0 0,0 1-1 0 0,0 0 0 0 0,0 0 0 0 0,0 0 1 0 0,-1 0-1 0 0,0 0 0 0 0,0-1 0 0 0,0 1 1 0 0,-1 1-35 0 0,-2-1 40 0 0,0 1 1 0 0,0-1-1 0 0,0 0 1 0 0,-1 0-1 0 0,0-1 0 0 0,0 1 1 0 0,0-1-1 0 0,-1 0 1 0 0,0 0-1 0 0,1-1 1 0 0,-1 0-1 0 0,0 0 1 0 0,-1 0-1 0 0,1-1 1 0 0,0 0-1 0 0,-1 0 0 0 0,1 0 1 0 0,-1-1-1 0 0,0 0 1 0 0,1 0-1 0 0,-1-1 1 0 0,0 0-1 0 0,1 0 1 0 0,-4-1-41 0 0,3 1-279 0 0,0 1 0 0 0,0-2 0 0 0,0 1 0 0 0,0-1 0 0 0,-1 0 1 0 0,1-1-1 0 0,0 1 0 0 0,0-1 0 0 0,1-1 0 0 0,-1 1 1 0 0,0-1-1 0 0,1-1 0 0 0,0 1 0 0 0,-6-4 279 0 0,2 0-3124 0 0,3 3-2282 0 0,6 4 4155 0 0,-3-4-11119 0 0</inkml:trace>
</inkml:ink>
</file>

<file path=ppt/ink/ink26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3:58.6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109 34 16155 0 0,'0'0'3241'0'0,"0"0"-1550"0"0,0 0-680 0 0,0 0-93 0 0,0 0-29 0 0,0 0-41 0 0,0 0-105 0 0,0 0-124 0 0,0 0-107 0 0,0 0-72 0 0,0 0-62 0 0,0 0-60 0 0,0 0-62 0 0,-6 35-54 0 0,-17 111-33 0 0,-27 103 171 0 0,20-28-1497 0 0,42-204-2043 0 0,3-15-6423 0 0,-15-2 9439 0 0,4 0-11485 0 0</inkml:trace>
  <inkml:trace contextRef="#ctx0" brushRef="#br0" timeOffset="392.171">639 0 16355 0 0,'0'0'1698'0'0,"0"0"-334"0"0,0 0-179 0 0,0 0-150 0 0,0 0-149 0 0,0 0-147 0 0,0 0-136 0 0,0 0-109 0 0,0 0-53 0 0,0 0-42 0 0,0 0-69 0 0,-33 33-40 0 0,-101 103-55 0 0,60-36 95 0 0,64-84-295 0 0,1 0-1 0 0,0 1 1 0 0,1 0 0 0 0,2 1-1 0 0,-1-1 1 0 0,2 1-1 0 0,0 0 1 0 0,1 1-1 0 0,1-1 1 0 0,1 1 0 0 0,1 0-1 0 0,0-1 1 0 0,2 13-35 0 0,1-23 15 0 0,1-1 0 0 0,0 0 1 0 0,1 1-1 0 0,0-1 1 0 0,0 0-1 0 0,0-1 0 0 0,1 1 1 0 0,0-1-1 0 0,0 0 0 0 0,0 0 1 0 0,1-1-1 0 0,0 1 0 0 0,0-1 1 0 0,1 0-1 0 0,-1-1 0 0 0,1 0 1 0 0,0 0-1 0 0,0 0 1 0 0,0-1-1 0 0,1 0 0 0 0,-1 0 1 0 0,1-1-1 0 0,0 0 0 0 0,0 0 1 0 0,0-1-1 0 0,-1 0 0 0 0,1 0 1 0 0,0-1-1 0 0,5-1-15 0 0,-4 3 64 0 0,0-1 0 0 0,1-1 0 0 0,-1 1 0 0 0,0-2-1 0 0,0 1 1 0 0,0-1 0 0 0,0-1 0 0 0,0 1 0 0 0,0-2 0 0 0,0 1 0 0 0,-1-1 0 0 0,1-1-1 0 0,-1 1 1 0 0,1-1 0 0 0,-1-1 0 0 0,-1 0 0 0 0,1 0 0 0 0,-1 0 0 0 0,0-1-1 0 0,0 0 1 0 0,0 0 0 0 0,-1-1 0 0 0,0 0 0 0 0,0 0 0 0 0,-1 0 0 0 0,0-1 0 0 0,4-7-64 0 0,-7 11 3 0 0,0 0 1 0 0,-1 0 0 0 0,0 0-1 0 0,0 0 1 0 0,0 0 0 0 0,0 0-1 0 0,-1 0 1 0 0,1-1 0 0 0,-1 1-1 0 0,0 0 1 0 0,-1 0 0 0 0,1 0-1 0 0,-1 0 1 0 0,1 0 0 0 0,-1-1-1 0 0,0 1 1 0 0,-1 0 0 0 0,1 1-1 0 0,-1-1 1 0 0,0 0 0 0 0,0 0-1 0 0,0 1 1 0 0,0-1 0 0 0,-1 1-1 0 0,1 0 1 0 0,-1-1 0 0 0,0 1-1 0 0,0 0 1 0 0,0 1 0 0 0,0-1-1 0 0,0 0 1 0 0,-1 1 0 0 0,1 0-1 0 0,-1 0 1 0 0,-2-1-4 0 0,-8-4-171 0 0,1 1 0 0 0,-1 0-1 0 0,-1 1 1 0 0,1 1 0 0 0,-1 0 0 0 0,0 1 0 0 0,0 0-1 0 0,0 2 1 0 0,-6-1 171 0 0,-62 3-2686 0 0,56 3-713 0 0,2 1-3332 0 0,8-1-5699 0 0</inkml:trace>
</inkml:ink>
</file>

<file path=ppt/ink/ink26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3:57.3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12 9186 0 0,'0'0'2693'0'0,"0"0"-810"0"0,0 0-406 0 0,0 0-2 0 0,0 0 12 0 0,0 0-149 0 0,0 0-277 0 0,0 0-300 0 0,0 0-251 0 0,0 0-143 0 0,0 0-78 0 0,0 0 2 0 0,3 1 33 0 0,4 5-131 0 0,0 0-1 0 0,-1 0 1 0 0,1 0-1 0 0,-1 1 0 0 0,0 0 1 0 0,-1 0-1 0 0,0 0 1 0 0,0 1-1 0 0,-1 0 0 0 0,1 0 1 0 0,-2 0-1 0 0,1 1 1 0 0,1 6-193 0 0,9 16 332 0 0,9 25-133 0 0,-3 2-1 0 0,-2 0 0 0 0,-3 1 1 0 0,-3 1-1 0 0,-2 0 1 0 0,-2 1-1 0 0,-2 28-198 0 0,-2-45 68 0 0,9 3 100 0 0,7-70 1115 0 0,39-108-1010 0 0,-5-1 1 0 0,-6-3 0 0 0,26-127-274 0 0,-70 203-239 0 0,-4 58 6 0 0,0 1-163 0 0,-7 13-1974 0 0,0 27-2011 0 0,5-25-39 0 0,-2-2-7405 0 0</inkml:trace>
  <inkml:trace contextRef="#ctx0" brushRef="#br0" timeOffset="373.742">707 505 15203 0 0,'0'0'2106'0'0,"0"0"-522"0"0,0 0-314 0 0,0 0-118 0 0,0 0-182 0 0,0 0-233 0 0,0 0-217 0 0,0 0-146 0 0,0 0-99 0 0,0 0-50 0 0,0 0-34 0 0,0 0-37 0 0,0 0-26 0 0,-8 22-17 0 0,-24 69 2 0 0,31-88-88 0 0,-1 0 0 0 0,1 0 0 0 0,0 0 0 0 0,0 0 0 0 0,0 0 0 0 0,0 0 0 0 0,0 1 0 0 0,1-1 0 0 0,0 0-1 0 0,-1 0 1 0 0,1 1 0 0 0,1-1 0 0 0,-1 0 0 0 0,0 0 0 0 0,1 1 0 0 0,-1-1 0 0 0,1 0 0 0 0,0 0 0 0 0,0 0 0 0 0,0 0-1 0 0,1 0 1 0 0,-1 0 0 0 0,1 0 0 0 0,0 0 0 0 0,-1-1 0 0 0,1 1 0 0 0,0-1 0 0 0,1 1 0 0 0,-1-1 0 0 0,0 0 0 0 0,1 1-1 0 0,-1-1 1 0 0,1-1 0 0 0,2 2-25 0 0,-1 1 60 0 0,2-1 28 0 0,0 0-1 0 0,1-1 1 0 0,0 1 0 0 0,-1-1-1 0 0,1 0 1 0 0,0-1 0 0 0,0 0-1 0 0,0 0 1 0 0,0 0-1 0 0,0-1 1 0 0,1 0 0 0 0,-1-1-1 0 0,0 1 1 0 0,0-1 0 0 0,0-1-1 0 0,0 1 1 0 0,-1-1-1 0 0,1 0 1 0 0,0-1 0 0 0,-1 0-1 0 0,1 0 1 0 0,-1 0 0 0 0,0-1-1 0 0,0 1 1 0 0,0-2-1 0 0,-1 1 1 0 0,4-4-88 0 0,-4 5 17 0 0,-1 0 1 0 0,0 0-1 0 0,0-1 1 0 0,0 0-1 0 0,0 0 0 0 0,0 0 1 0 0,-1 0-1 0 0,1-1 0 0 0,-1 1 1 0 0,0-1-1 0 0,-1 0 1 0 0,1 0-1 0 0,-1 0 0 0 0,0 0 1 0 0,0 0-1 0 0,-1 0 0 0 0,0-1 1 0 0,1 1-1 0 0,-2 0 0 0 0,1-1 1 0 0,-1 1-1 0 0,0-1 1 0 0,0 1-1 0 0,0-1 0 0 0,-1 1 1 0 0,1-1-1 0 0,-1 1 0 0 0,-1-1 1 0 0,1 1-1 0 0,-1 0 1 0 0,0 0-1 0 0,0 0 0 0 0,-1 0 1 0 0,1 0-1 0 0,-1 0 0 0 0,0 1 1 0 0,0-1-1 0 0,-1 1 1 0 0,0 0-1 0 0,-3-3-17 0 0,-74-34-2936 0 0,62 38-1835 0 0,-1 2-3858 0 0,12 1-3996 0 0</inkml:trace>
</inkml:ink>
</file>

<file path=ppt/ink/ink26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4:06.3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84 11 3809 0 0,'0'0'2639'0'0,"0"0"-404"0"0,0 0-156 0 0,0 0-36 0 0,0 0-126 0 0,0 0-258 0 0,0 0-383 0 0,0 0-346 0 0,0 0-253 0 0,0 0-171 0 0,0 0-109 0 0,-2-2-50 0 0,1 1-303 0 0,1 1-1 0 0,-1-1 1 0 0,0 1 0 0 0,0-1 0 0 0,0 1 0 0 0,0 0 0 0 0,0-1 0 0 0,0 1 0 0 0,0 0 0 0 0,0 0-1 0 0,0 0 1 0 0,0-1 0 0 0,1 1 0 0 0,-1 0 0 0 0,0 0 0 0 0,0 1 0 0 0,0-1 0 0 0,0 0 0 0 0,0 0-1 0 0,0 0 1 0 0,0 1 0 0 0,0-1 0 0 0,0 0 0 0 0,0 1 0 0 0,0-1 0 0 0,0 1 0 0 0,1-1 0 0 0,-1 1-1 0 0,0-1 1 0 0,0 1 0 0 0,1 0 0 0 0,-1-1 0 0 0,0 1 0 0 0,1 0 0 0 0,-1 0 0 0 0,0-1-1 0 0,1 1 1 0 0,-1 0 0 0 0,1 0 0 0 0,0 0 0 0 0,-1 0 0 0 0,1 0 0 0 0,0 0 0 0 0,-1-1 0 0 0,1 2-44 0 0,-6 5 280 0 0,-35 37 1838 0 0,45-44-769 0 0,0-4-1291 0 0,1 0 0 0 0,-1 0-1 0 0,0-1 1 0 0,0 0 0 0 0,-1 1-1 0 0,0-1 1 0 0,0 0 0 0 0,0 0-1 0 0,0-1 1 0 0,-1 1-1 0 0,0-1 1 0 0,0 1 0 0 0,1-5-58 0 0,-3 9 104 0 0,0 1-14 0 0,0 0-10 0 0,0 0-7 0 0,-19 19-906 0 0,46-22-2791 0 0,-14 1-2703 0 0,-3-1-5525 0 0</inkml:trace>
</inkml:ink>
</file>

<file path=ppt/ink/ink26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4:08.8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 35 5745 0 0,'0'0'2103'0'0,"0"0"-46"0"0,0 0-46 0 0,0 0-8 0 0,0 0-41 0 0,0 0-158 0 0,0 0-262 0 0,0 0-286 0 0,0 0-245 0 0,0 0-187 0 0,0 0-140 0 0,-2-1-114 0 0,0 3-426 0 0,0 1 0 0 0,1 1 1 0 0,-1-1-1 0 0,1 0 0 0 0,0 0 1 0 0,0 1-1 0 0,0-1 0 0 0,1 0 1 0 0,-1 1-1 0 0,1-1 1 0 0,-1 1-1 0 0,1-1 0 0 0,0 1 1 0 0,1-1-1 0 0,-1 0 0 0 0,1 1 1 0 0,-1-1-1 0 0,1 1 0 0 0,0-1 1 0 0,0 0-1 0 0,2 4-144 0 0,64 411 1647 0 0,-57-370-1592 0 0,-8-34-40 0 0,0 1-1 0 0,1-1 1 0 0,1 0 0 0 0,0 0-1 0 0,1 0 1 0 0,1-1-1 0 0,0 0 1 0 0,5 9-15 0 0,-10-21 10 0 0,0 0 0 0 0,-1 0 0 0 0,1-1 0 0 0,0 1 0 0 0,-1 0 0 0 0,1 0 0 0 0,0 0 0 0 0,0 0 0 0 0,0 0 0 0 0,0-1 0 0 0,0 1 0 0 0,0 0 0 0 0,0-1 0 0 0,0 1 0 0 0,0-1 0 0 0,0 1 0 0 0,0-1 0 0 0,0 0 1 0 0,0 1-1 0 0,0-1 0 0 0,0 0 0 0 0,1 0 0 0 0,-1 0 0 0 0,0 0 0 0 0,0 0 0 0 0,0 0 0 0 0,0 0 0 0 0,1 0 0 0 0,-1 0 0 0 0,0 0 0 0 0,0-1 0 0 0,0 1 0 0 0,0 0 0 0 0,0-1 0 0 0,0 1 0 0 0,0-1 0 0 0,0 1 0 0 0,0-1 0 0 0,0 0 0 0 0,0 0 0 0 0,0 1 0 0 0,0-1 0 0 0,0 0 0 0 0,0 0 0 0 0,0 0-10 0 0,37-50 604 0 0,-30 39-617 0 0,196-301 298 0 0,-139 225-262 0 0,-64 88-41 0 0,-1 0-23 0 0,18 86-256 0 0,-17-69 298 0 0,0 0 1 0 0,2-1-1 0 0,0 1 1 0 0,1-1-1 0 0,0 1 1 0 0,1-1-1 0 0,1-1 1 0 0,1 1-1 0 0,0-1 1 0 0,1 0 0 0 0,1 0-1 0 0,0-1 1 0 0,4 4-2 0 0,-9-14 4 0 0,-1 1 1 0 0,0-1 0 0 0,1 1-1 0 0,0-1 1 0 0,0-1-1 0 0,1 1 1 0 0,-1 0 0 0 0,1-1-1 0 0,-1 0 1 0 0,1 0 0 0 0,0 0-1 0 0,0-1 1 0 0,0 0 0 0 0,1 0-1 0 0,-1 0 1 0 0,0-1 0 0 0,1 1-1 0 0,-1-1 1 0 0,1 0-1 0 0,0-1 1 0 0,-1 1 0 0 0,1-1-1 0 0,-1-1 1 0 0,1 1 0 0 0,3-1-5 0 0,-2-3 35 0 0,-1 0 1 0 0,1 0 0 0 0,-1-1 0 0 0,1 1 0 0 0,-1-2 0 0 0,-1 1-1 0 0,1 0 1 0 0,-1-1 0 0 0,0 0 0 0 0,0-1 0 0 0,-1 1 0 0 0,3-5-36 0 0,-4 7 23 0 0,24-37 78 0 0,-2-1 1 0 0,-2-1-1 0 0,-2-1 0 0 0,-2 0 1 0 0,-2-2-1 0 0,-1 0 1 0 0,-3-1-1 0 0,2-18-101 0 0,-5-42-256 0 0,-10 106 168 0 0,1 1 0 0 0,-1-1 0 0 0,0 0 1 0 0,0 1-1 0 0,1-1 0 0 0,-1 0 0 0 0,0 1 0 0 0,1-1 1 0 0,-1 1-1 0 0,0-1 0 0 0,1 0 0 0 0,-1 1 0 0 0,1-1 1 0 0,-1 1-1 0 0,1 0 0 0 0,-1-1 0 0 0,1 1 0 0 0,0-1 1 0 0,-1 1-1 0 0,1 0 0 0 0,-1-1 0 0 0,1 1 0 0 0,0 0 1 0 0,-1 0-1 0 0,1-1 0 0 0,0 1 0 0 0,0 0 0 0 0,-1 0 1 0 0,1 0-1 0 0,0 0 0 0 0,-1 0 0 0 0,1 0 0 0 0,0 0 1 0 0,-1 0-1 0 0,1 0 0 0 0,0 0 0 0 0,-1 1 0 0 0,1-1 1 0 0,0 0-1 0 0,-1 0 0 0 0,1 1 0 0 0,0-1 0 0 0,-1 0 1 0 0,1 1-1 0 0,-1-1 0 0 0,1 1 0 0 0,0-1 0 0 0,-1 0 1 0 0,1 1-1 0 0,-1-1 0 0 0,0 1 0 0 0,1 0 0 0 0,-1-1 1 0 0,1 1 87 0 0,25 28-5780 0 0,-19-14-1390 0 0,0-3-4779 0 0</inkml:trace>
  <inkml:trace contextRef="#ctx0" brushRef="#br0" timeOffset="386.348">1288 488 9186 0 0,'0'0'2358'0'0,"0"0"-404"0"0,0 0-142 0 0,0 0-54 0 0,0 0-135 0 0,0 0-207 0 0,0 0-262 0 0,0 0-210 0 0,0 0-180 0 0,0 0-121 0 0,0 0-76 0 0,0 0-90 0 0,0 0-50 0 0,35-2-55 0 0,104-10-40 0 0,-80-7 125 0 0,-52 12-338 0 0,0 2-54 0 0,-1 0 0 0 0,0 0 0 0 0,0 0-1 0 0,0-1 1 0 0,-1 0 0 0 0,0 0 0 0 0,0 0 0 0 0,0-1 0 0 0,-1 1 0 0 0,0-1-1 0 0,0 0 1 0 0,-1-1 0 0 0,0 1 0 0 0,0 0 0 0 0,0-1 0 0 0,-1 0 0 0 0,-1 1 0 0 0,1-1-1 0 0,-1 0 1 0 0,0 0 0 0 0,-1 0 0 0 0,0-6-65 0 0,-1 11 5 0 0,0 0 0 0 0,0 0 0 0 0,-1 0 1 0 0,1 1-1 0 0,-1-1 0 0 0,1 0 0 0 0,-1 0 0 0 0,0 1 1 0 0,0-1-1 0 0,0 1 0 0 0,0 0 0 0 0,-1-1 0 0 0,1 1 0 0 0,-1 0 1 0 0,1 0-1 0 0,-1 1 0 0 0,0-1 0 0 0,1 1 0 0 0,-1-1 0 0 0,0 1 1 0 0,0 0-1 0 0,0 0 0 0 0,0 0 0 0 0,0 0 0 0 0,-1 0 0 0 0,1 1 1 0 0,0 0-6 0 0,-88-6-145 0 0,79 8 137 0 0,1 1 1 0 0,0 0 0 0 0,0 0 0 0 0,0 1 0 0 0,0 0 0 0 0,0 1 0 0 0,1 0-1 0 0,0 1 1 0 0,0 0 0 0 0,0 1 0 0 0,1 0 0 0 0,0 0 0 0 0,0 1-1 0 0,1 0 1 0 0,0 1 0 0 0,0 0 0 0 0,1 0 0 0 0,0 0 0 0 0,1 1 0 0 0,0 0-1 0 0,1 0 1 0 0,0 1 0 0 0,0 0 0 0 0,1-1 0 0 0,0 2 0 0 0,1-1 0 0 0,1 0-1 0 0,0 1 1 0 0,0-1 0 0 0,1 1 0 0 0,0-1 0 0 0,1 1 0 0 0,1 0-1 0 0,-1-1 1 0 0,2 1 0 0 0,1 5 7 0 0,-1-10 20 0 0,1 0-1 0 0,0-1 0 0 0,1 1 1 0 0,0 0-1 0 0,0-1 1 0 0,0 0-1 0 0,0 0 1 0 0,1 0-1 0 0,0 0 0 0 0,1-1 1 0 0,-1 0-1 0 0,1 0 1 0 0,0 0-1 0 0,0-1 0 0 0,0 0 1 0 0,1 0-1 0 0,0 0 1 0 0,-1-1-1 0 0,1 0 0 0 0,6 2-19 0 0,7 1 59 0 0,0-1-1 0 0,0 0 1 0 0,0-1-1 0 0,1-2 1 0 0,-1 0-1 0 0,1-1 1 0 0,1-1-59 0 0,169-21-607 0 0,-113-6-6965 0 0,-62 20-4652 0 0</inkml:trace>
</inkml:ink>
</file>

<file path=ppt/ink/ink26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4:27.9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0 126 4393 0 0,'0'0'3739'0'0,"0"0"-1097"0"0,0 0-340 0 0,0 0-3 0 0,0 0-112 0 0,0 0-257 0 0,0 0-395 0 0,0 0-380 0 0,0 0-285 0 0,0 0-201 0 0,0 0-126 0 0,0 0-87 0 0,0 0-77 0 0,0-2-65 0 0,65 96 2351 0 0,55 207-1730 0 0,-86-227-772 0 0,-33-73-143 0 0,11-65 1957 0 0,1-5-1947 0 0,3 0 0 0 0,3 1-1 0 0,3 1 1 0 0,7-9-30 0 0,-21 55-13 0 0,31-109-1628 0 0,-14 107-3197 0 0,-12 18-7238 0 0,-7 4 40 0 0</inkml:trace>
  <inkml:trace contextRef="#ctx0" brushRef="#br0" timeOffset="586.948">621 402 3425 0 0,'0'0'4854'0'0,"0"0"-1933"0"0,0 0-757 0 0,0 0-173 0 0,0 0-124 0 0,0 0-228 0 0,0 0-346 0 0,0 0-337 0 0,0 0-255 0 0,0 0-207 0 0,0 0-67 0 0,0 0-53 0 0,0 0-47 0 0,-16-1 6 0 0,-46-3 3 0 0,60 4-300 0 0,0 0 0 0 0,0 0-1 0 0,0 0 1 0 0,0 1 0 0 0,0-1-1 0 0,0 0 1 0 0,0 1 0 0 0,1-1-1 0 0,-1 1 1 0 0,0 0-1 0 0,0 0 1 0 0,0 0 0 0 0,1-1-1 0 0,-1 2 1 0 0,0-1 0 0 0,1 0-1 0 0,-1 0 1 0 0,1 0-1 0 0,0 1 1 0 0,-1-1 0 0 0,1 1-1 0 0,0-1 1 0 0,0 1 0 0 0,0-1-1 0 0,0 1 1 0 0,0 0-1 0 0,0 0 1 0 0,0-1-36 0 0,-3 6 135 0 0,1-3-32 0 0,0 1-1 0 0,0 0 1 0 0,0 0 0 0 0,1 0 0 0 0,0 0 0 0 0,0 1 0 0 0,0-1-1 0 0,0 0 1 0 0,1 1 0 0 0,0-1 0 0 0,0 1 0 0 0,1 0 0 0 0,-1-1-1 0 0,1 1 1 0 0,1 0 0 0 0,-1-1 0 0 0,1 1 0 0 0,0 0-1 0 0,0 2-102 0 0,3-4 44 0 0,1 0 0 0 0,-1-1 0 0 0,1 1 0 0 0,-1 0 0 0 0,1-1 0 0 0,0 0 0 0 0,0-1 0 0 0,1 1 0 0 0,-1-1 0 0 0,0 0-1 0 0,1 0 1 0 0,0 0 0 0 0,-1-1 0 0 0,1 0 0 0 0,0 0 0 0 0,0 0 0 0 0,-1-1 0 0 0,1 0 0 0 0,0 0 0 0 0,0-1 0 0 0,0 1 0 0 0,-1-1-1 0 0,1 0 1 0 0,0-1 0 0 0,-1 1 0 0 0,1-1 0 0 0,4-2-44 0 0,51-27-1878 0 0,-42 17-1366 0 0,-2 0-3382 0 0,-10 10-4919 0 0</inkml:trace>
  <inkml:trace contextRef="#ctx0" brushRef="#br0" timeOffset="853.795">1092 413 11226 0 0,'0'0'3492'0'0,"0"0"-1610"0"0,0 0-462 0 0,0 0 47 0 0,0 0-8 0 0,0 0-194 0 0,0 0-318 0 0,0 0-308 0 0,0 0-203 0 0,0 0-126 0 0,0 0-85 0 0,0 0-45 0 0,0 0-47 0 0,-16 25-31 0 0,-47 78-37 0 0,36-47-45 0 0,21-38-215 0 0,2-4 908 0 0,1-7-3013 0 0,-1-3-2725 0 0,-2-2-3853 0 0,4-2-705 0 0</inkml:trace>
  <inkml:trace contextRef="#ctx0" brushRef="#br0" timeOffset="1107.896">877 380 7154 0 0,'0'0'3340'0'0,"0"0"-478"0"0,0 0-359 0 0,0 0-366 0 0,0 0-395 0 0,0 0-434 0 0,0 0-403 0 0,0 0-278 0 0,0 0-153 0 0,0 0-25 0 0,0 0 35 0 0,0 0 31 0 0,0 0 28 0 0,5 5-11 0 0,224 215 2873 0 0,-190-198-4027 0 0,-31-19-2899 0 0,1-3-3376 0 0,-8 0-4674 0 0</inkml:trace>
</inkml:ink>
</file>

<file path=ppt/ink/ink26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4:25.6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209 320 5801 0 0,'0'0'3052'0'0,"0"0"-981"0"0,0 0-215 0 0,0 0 107 0 0,0 0 10 0 0,0 0-206 0 0,0 0-431 0 0,0 0-409 0 0,0 0-231 0 0,0 0-120 0 0,0 0-64 0 0,0 0-30 0 0,0 0-52 0 0,-12 15-67 0 0,-78 100 303 0 0,-17 49-80 0 0,142-259 1544 0 0,62-81-1446 0 0,-93 169-680 0 0,1 0 0 0 0,-1 1 0 0 0,1 0 0 0 0,0 0 0 0 0,1 0 0 0 0,0 0 0 0 0,-1 1-1 0 0,2 0 1 0 0,-1 0 0 0 0,0 1 0 0 0,1 0 0 0 0,4-2-4 0 0,-9 6-3 0 0,0 0 1 0 0,0 0-1 0 0,0 1 0 0 0,0-1 1 0 0,0 1-1 0 0,0-1 1 0 0,0 1-1 0 0,0 0 0 0 0,0-1 1 0 0,0 1-1 0 0,0 0 0 0 0,-1 0 1 0 0,1 1-1 0 0,0-1 1 0 0,-1 0-1 0 0,1 1 0 0 0,-1-1 1 0 0,1 1-1 0 0,-1-1 0 0 0,0 1 1 0 0,0-1-1 0 0,0 1 1 0 0,1 0-1 0 0,-2 0 0 0 0,1 0 1 0 0,0-1-1 0 0,0 1 0 0 0,0 0 1 0 0,-1 0-1 0 0,1 0 1 0 0,-1 0-1 0 0,0 0 0 0 0,0 0 1 0 0,0 1-1 0 0,0-1 0 0 0,0 0 1 0 0,0 0-1 0 0,0 0 1 0 0,0 0-1 0 0,-1 1 3 0 0,2 3 12 0 0,6 56 34 0 0,-6-47-38 0 0,0 0 1 0 0,0 0-1 0 0,2 0 1 0 0,0-1-1 0 0,0 1 1 0 0,2-1-1 0 0,-1 0 1 0 0,2 0 0 0 0,0 0-1 0 0,1-1 1 0 0,5 9-9 0 0,-10-20 38 0 0,-1 0 0 0 0,1 1 0 0 0,0-1 0 0 0,0-1 1 0 0,0 1-1 0 0,0 0 0 0 0,1 0 0 0 0,-1-1 1 0 0,0 0-1 0 0,1 1 0 0 0,-1-1 0 0 0,1 0 0 0 0,-1 0 1 0 0,1 0-1 0 0,0 0 0 0 0,-1-1 0 0 0,1 1 0 0 0,0-1 1 0 0,-1 0-1 0 0,1 1 0 0 0,0-1 0 0 0,0 0 0 0 0,-1-1 1 0 0,1 1-1 0 0,0 0 0 0 0,0-1 0 0 0,-1 0 0 0 0,1 1 1 0 0,0-1-1 0 0,-1 0 0 0 0,1 0 0 0 0,-1-1 1 0 0,0 1-1 0 0,1-1 0 0 0,-1 1 0 0 0,0-1 0 0 0,0 1 1 0 0,0-1-1 0 0,0 0 0 0 0,2-2-38 0 0,23-28 178 0 0,-1-2 0 0 0,-2 0 0 0 0,-1-2 1 0 0,-2 0-1 0 0,-1-2 0 0 0,-3 0 0 0 0,1-4-178 0 0,-12 16-87 0 0,-6 26-27 0 0,0 0-77 0 0,0 0-109 0 0,0 0-142 0 0,0 15-1817 0 0,1 20-1559 0 0,2-13-4690 0 0,0-13-3512 0 0</inkml:trace>
  <inkml:trace contextRef="#ctx0" brushRef="#br0" timeOffset="365.787">826 578 7994 0 0,'0'0'3107'0'0,"0"0"-212"0"0,0 0-341 0 0,0 0-337 0 0,0 0-357 0 0,0 0-345 0 0,0 0-317 0 0,0 0-253 0 0,0 0-194 0 0,0 0-151 0 0,0 0-106 0 0,33-11-76 0 0,102-33-60 0 0,-81 15 123 0 0,-50 23-371 0 0,-2 4-84 0 0,0-1 1 0 0,0 0-1 0 0,0 1 1 0 0,0-1 0 0 0,0 0-1 0 0,0 0 1 0 0,-1 0-1 0 0,0 0 1 0 0,0-1 0 0 0,1 1-1 0 0,-2 0 1 0 0,1 0-1 0 0,0-1 1 0 0,-1 1 0 0 0,1-1-1 0 0,-1 1 1 0 0,0 0-1 0 0,0-1 1 0 0,-1 1 0 0 0,1 0-1 0 0,-1-1 1 0 0,1 1-1 0 0,-1 0 1 0 0,0-1 0 0 0,-1 1-1 0 0,1 0 1 0 0,0 0-1 0 0,-1 0 1 0 0,1 0 0 0 0,-1 0-1 0 0,0 0 1 0 0,0 1-1 0 0,0-1 1 0 0,-1 0 0 0 0,1 1-1 0 0,-1 0 1 0 0,1 0 0 0 0,-1-1-1 0 0,-1 1-26 0 0,-5 0-26 0 0,1 1 0 0 0,-1 0 0 0 0,0 0 0 0 0,1 1 0 0 0,-1 0 0 0 0,0 1 0 0 0,1 0 0 0 0,-1 0 0 0 0,1 1 0 0 0,-1 0 0 0 0,1 0 0 0 0,0 1 0 0 0,0 0 0 0 0,0 1 0 0 0,0 0 0 0 0,1 0 0 0 0,-1 0 0 0 0,1 1 0 0 0,0 0 0 0 0,0 1 0 0 0,1-1 0 0 0,-1 1 0 0 0,1 1 0 0 0,1-1 0 0 0,-1 1 0 0 0,1 0 0 0 0,0 0 0 0 0,1 1 0 0 0,0-1 0 0 0,0 1 0 0 0,1 0 0 0 0,-3 6 26 0 0,4-9-5 0 0,0 0 0 0 0,0 0 0 0 0,0 0 0 0 0,0 0 0 0 0,1 0 0 0 0,0 0 0 0 0,0 1 1 0 0,0-1-1 0 0,1 0 0 0 0,0 1 0 0 0,0-1 0 0 0,0 0 0 0 0,0 1 0 0 0,1-1 0 0 0,0 0 0 0 0,0 0 0 0 0,1 1 0 0 0,-1-1 0 0 0,1 0 1 0 0,0 0-1 0 0,0 0 0 0 0,1-1 0 0 0,0 1 0 0 0,0-1 0 0 0,0 1 0 0 0,0-1 0 0 0,0 0 0 0 0,1 0 0 0 0,3 2 5 0 0,8 0-75 0 0,0-1 0 0 0,1 0 0 0 0,-1-2 0 0 0,1 0 0 0 0,0 0 0 0 0,1-2 0 0 0,-1 0 0 0 0,0 0 0 0 0,0-2 0 0 0,0 0 0 0 0,0-1 0 0 0,0 0 0 0 0,0-2 0 0 0,0 0 0 0 0,0 0 0 0 0,-1-2 0 0 0,0 0 0 0 0,0 0 0 0 0,-1-2 0 0 0,0 1 0 0 0,1-3 75 0 0,19-8-1273 0 0,4-3-1330 0 0,-13 9-2349 0 0,-13 4-3434 0 0</inkml:trace>
  <inkml:trace contextRef="#ctx0" brushRef="#br0" timeOffset="755.792">1349 497 8402 0 0,'0'0'2171'0'0,"0"0"-300"0"0,0 0 103 0 0,0 0 134 0 0,0 0-29 0 0,0 0-320 0 0,0 0-402 0 0,0 0-317 0 0,0 0-209 0 0,0 0-112 0 0,0 0-118 0 0,0 0-78 0 0,0 0-39 0 0,32-6-65 0 0,100-21-46 0 0,-61 1 167 0 0,-68 24-502 0 0,1 0-1 0 0,0 1 1 0 0,0-2-1 0 0,-1 1 1 0 0,1 0 0 0 0,-1-1-1 0 0,0 0 1 0 0,0 1-1 0 0,0-1 1 0 0,0 0-1 0 0,0-1 1 0 0,-1 1-1 0 0,1 0 1 0 0,-1-1 0 0 0,0 0-1 0 0,0 1 1 0 0,0-1-1 0 0,-1 0 1 0 0,1 0-1 0 0,-1 0 1 0 0,0 0 0 0 0,0 0-1 0 0,0 0 1 0 0,-1 0-1 0 0,1-1 1 0 0,-1 1-1 0 0,0 0 1 0 0,0 0-1 0 0,-1 0 1 0 0,0-4-38 0 0,-3 5-25 0 0,0 0-1 0 0,-1 0 1 0 0,1 0-1 0 0,-1 1 1 0 0,1 0-1 0 0,-1-1 1 0 0,0 1-1 0 0,0 1 1 0 0,0-1-1 0 0,0 1 1 0 0,0 0-1 0 0,0 0 1 0 0,-1 1 0 0 0,1-1-1 0 0,0 1 1 0 0,0 0-1 0 0,-1 1 1 0 0,1-1-1 0 0,0 1 1 0 0,0 0-1 0 0,-4 1 26 0 0,-6 1-37 0 0,0 1 0 0 0,1 0 0 0 0,-1 1 0 0 0,1 1 0 0 0,0 0 0 0 0,0 1 0 0 0,1 1 0 0 0,0 0 0 0 0,0 1 0 0 0,1 0-1 0 0,0 0 1 0 0,0 2 0 0 0,1-1 0 0 0,1 1 0 0 0,0 1 0 0 0,0 0 0 0 0,1 1 0 0 0,1-1 0 0 0,0 2 0 0 0,-1 3 37 0 0,7-14 1 0 0,0 0-1 0 0,1 1 1 0 0,-1-1 0 0 0,1 1 0 0 0,0-1 0 0 0,0 1 0 0 0,0 0-1 0 0,0-1 1 0 0,1 1 0 0 0,-1 0 0 0 0,1 0 0 0 0,0-1 0 0 0,0 1-1 0 0,1 0 1 0 0,-1 0 0 0 0,1-1 0 0 0,0 1 0 0 0,0 0-1 0 0,0-1 1 0 0,0 1 0 0 0,1-1 0 0 0,-1 1 0 0 0,1-1 0 0 0,0 0-1 0 0,0 1 1 0 0,0-1 0 0 0,0 0 0 0 0,1-1 0 0 0,-1 1 0 0 0,1 0-1 0 0,0-1 1 0 0,-1 1 0 0 0,1-1 0 0 0,1 0 0 0 0,-1 0 0 0 0,0 0-1 0 0,0 0 1 0 0,1 0 0 0 0,-1-1 0 0 0,1 0 0 0 0,-1 0-1 0 0,2 1 0 0 0,14 1 8 0 0,1 1 0 0 0,0-2 0 0 0,1-1 0 0 0,-1-1 0 0 0,0 0-1 0 0,0-2 1 0 0,3 0-8 0 0,6-4-357 0 0,-1-1 1 0 0,1-1-1 0 0,-1-1 0 0 0,-1-2 1 0 0,0-1-1 0 0,0-1 0 0 0,3-3 357 0 0,-13 7-841 0 0,33-20-3255 0 0,-25 14-3446 0 0,-11 7-3985 0 0</inkml:trace>
  <inkml:trace contextRef="#ctx0" brushRef="#br0" timeOffset="1283.646">2008 338 11386 0 0,'0'0'3009'0'0,"0"0"-778"0"0,0 0-270 0 0,0 0-220 0 0,0 0-268 0 0,0 0-312 0 0,0 0-334 0 0,0 0-272 0 0,0 0-160 0 0,0 0-143 0 0,0 0-92 0 0,0 0-43 0 0,0 0-9 0 0,-15 12-4 0 0,-97 80 57 0 0,109-89-157 0 0,-1 0-1 0 0,1 0 0 0 0,0 0 1 0 0,0 0-1 0 0,0 1 0 0 0,1-1 1 0 0,-1 1-1 0 0,1 0 0 0 0,0 0 0 0 0,0 0 1 0 0,0 0-1 0 0,0 0 0 0 0,1 0 1 0 0,-1 0-1 0 0,1 1 0 0 0,0-1 1 0 0,1 0-1 0 0,-1 1 0 0 0,1-1 0 0 0,0 1 1 0 0,0-1-1 0 0,0 1 0 0 0,0-1 1 0 0,1 0-1 0 0,0 1 0 0 0,0-1 0 0 0,0 0 1 0 0,1 1-1 0 0,-1-1 0 0 0,1 0 1 0 0,0 0-1 0 0,0 0 0 0 0,0 0 1 0 0,1-1-1 0 0,-1 1 0 0 0,3 2-3 0 0,6-1 97 0 0,0-1 0 0 0,0 0 0 0 0,0-1 0 0 0,0 0 0 0 0,1-1 0 0 0,-1 0 0 0 0,1-1 0 0 0,-1-1 0 0 0,1 1 0 0 0,0-2 0 0 0,-1 1-1 0 0,1-2 1 0 0,-1 0 0 0 0,1 0 0 0 0,-1-1 0 0 0,0 0 0 0 0,0-1 0 0 0,0 0 0 0 0,-1-1 0 0 0,1 0 0 0 0,-1-1 0 0 0,0 0 0 0 0,-1 0 0 0 0,1-1 0 0 0,-1 0 0 0 0,-1-1 0 0 0,1 0 0 0 0,-1-1-1 0 0,1-1-96 0 0,14-15 127 0 0,-2-1 0 0 0,0-1 1 0 0,-2-1-1 0 0,-1 0 0 0 0,-2-1 0 0 0,0-1 0 0 0,-2-1 0 0 0,10-31-127 0 0,-20 51-19 0 0,0 0 1 0 0,-1 0 0 0 0,0 0 0 0 0,-1 0 0 0 0,0 0 0 0 0,-1-1-1 0 0,0 1 1 0 0,-1-1 0 0 0,0 1 0 0 0,-1-1 0 0 0,0 1 0 0 0,0 0-1 0 0,-2-1 1 0 0,1 1 0 0 0,-1 0 0 0 0,-2-3 18 0 0,3 11-12 0 0,0 0 1 0 0,1 1-1 0 0,-1-1 1 0 0,0 1-1 0 0,0 0 1 0 0,0 0-1 0 0,0-1 1 0 0,-1 1-1 0 0,1 1 1 0 0,0-1-1 0 0,-1 0 1 0 0,0 0-1 0 0,1 1 1 0 0,-1 0-1 0 0,0-1 1 0 0,0 1-1 0 0,0 0 1 0 0,0 0-1 0 0,0 1 1 0 0,0-1-1 0 0,0 1 1 0 0,0-1-1 0 0,0 1 1 0 0,0 0-1 0 0,0 0 0 0 0,0 0 1 0 0,0 1-1 0 0,0-1 1 0 0,0 1-1 0 0,0-1 1 0 0,0 1-1 0 0,-2 1 12 0 0,-3 1-20 0 0,0 0 0 0 0,0 1 0 0 0,1 0 1 0 0,-1 1-1 0 0,1-1 0 0 0,0 1 0 0 0,0 0 0 0 0,0 1 0 0 0,1 0 0 0 0,0 0 0 0 0,0 1 20 0 0,-4 5 5 0 0,1 1 1 0 0,1-1-1 0 0,0 2 1 0 0,1-1-1 0 0,0 1 1 0 0,1 0 0 0 0,0 1-1 0 0,1-1 1 0 0,1 1-1 0 0,1 0 1 0 0,0 0-1 0 0,0 1 1 0 0,2-1-1 0 0,0 0 1 0 0,1 1-1 0 0,0-1 1 0 0,1 1 0 0 0,1-1-1 0 0,0 0 1 0 0,2 0-1 0 0,-1 0 1 0 0,2 0-1 0 0,0 0 1 0 0,0-1-1 0 0,2 0 1 0 0,1 2-6 0 0,4 2 6 0 0,0 0 0 0 0,1-2-1 0 0,1 1 1 0 0,0-2 0 0 0,2 0 0 0 0,-1-1 0 0 0,2 0 0 0 0,0-1 0 0 0,0-1 0 0 0,2-1 0 0 0,-1 0-1 0 0,12 4-5 0 0,91 18-4706 0 0,-110-31-1090 0 0,-3-1-6568 0 0</inkml:trace>
</inkml:ink>
</file>

<file path=ppt/ink/ink26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4:23.1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1 616 5169 0 0,'0'0'2975'0'0,"0"0"-857"0"0,0 0-399 0 0,0 0 2 0 0,0 0 26 0 0,0 0-156 0 0,0 0-323 0 0,0 0-335 0 0,0 0-276 0 0,0 0-124 0 0,0 0 2 0 0,2 1 58 0 0,3 1-367 0 0,-1-1-1 0 0,1 1 0 0 0,0-1 1 0 0,-1 0-1 0 0,1-1 0 0 0,0 1 1 0 0,0-1-1 0 0,0 0 0 0 0,-1 0 1 0 0,1 0-1 0 0,0-1 0 0 0,0 0 1 0 0,-1 0-1 0 0,1 0 0 0 0,0 0 1 0 0,-1-1-1 0 0,1 1 0 0 0,-1-1 1 0 0,0-1-1 0 0,1 1 0 0 0,1-2-225 0 0,90-68 1309 0 0,-72 51-1018 0 0,-2 1-77 0 0,-18 15-172 0 0,0 1 0 0 0,0-1 0 0 0,1 1 0 0 0,-1 0-1 0 0,1 1 1 0 0,0-1 0 0 0,0 1 0 0 0,0 0 0 0 0,0 0 0 0 0,1 0 0 0 0,-1 1 0 0 0,1 0 0 0 0,0 0-1 0 0,5-1-41 0 0,-7 5 1 0 0,-1-1 0 0 0,0 1 0 0 0,0 1 0 0 0,0-1 0 0 0,0 0 0 0 0,0 1 0 0 0,0-1 0 0 0,-1 1 0 0 0,1 0 0 0 0,-1 0 0 0 0,0 0 0 0 0,0 0 0 0 0,0 1 0 0 0,0-1 0 0 0,-1 0 0 0 0,1 1 0 0 0,-1-1 0 0 0,1 2-1 0 0,0 0 1 0 0,13 34 17 0 0,-1 1-1 0 0,-3 0 1 0 0,-1 1-1 0 0,-2 0 1 0 0,-2 0 0 0 0,-1 1-1 0 0,-2 18-17 0 0,-1-29 2 0 0,1 179-2 0 0,-5-193 5 0 0,-1 0 0 0 0,-1-1-1 0 0,0 1 1 0 0,-1-1-1 0 0,0 0 1 0 0,-1-1-1 0 0,-1 1 1 0 0,-1-1 0 0 0,0 0-1 0 0,-1-1 1 0 0,0 0-1 0 0,-1 0 1 0 0,-1-1-1 0 0,0-1 1 0 0,-1 0 0 0 0,0 0-1 0 0,-1-1 1 0 0,0 0-1 0 0,-1-2 1 0 0,0 1-1 0 0,-1-2 1 0 0,0 0-1 0 0,0 0 1 0 0,0-2 0 0 0,-1 0-1 0 0,-5 1-4 0 0,-88 15-5 0 0,107-21 6 0 0,0-1-1 0 0,1 0 1 0 0,-1 0 0 0 0,0 0-1 0 0,0 0 1 0 0,1 0 0 0 0,-1-1 0 0 0,0 1-1 0 0,1 0 1 0 0,-1-1 0 0 0,1 1-1 0 0,-1-1 1 0 0,0 1 0 0 0,1-1 0 0 0,-1 0-1 0 0,1 0 1 0 0,0 0 0 0 0,-1 0-1 0 0,1 0 1 0 0,0 0 0 0 0,-1 0-1 0 0,1 0 1 0 0,0-1 0 0 0,0 1 0 0 0,0 0-1 0 0,0-1 1 0 0,0 1 0 0 0,0 0-1 0 0,0-1 1 0 0,1 0 0 0 0,-1 1 0 0 0,1-1-1 0 0,-1 1 1 0 0,1-1 0 0 0,-1 0-1 0 0,1 1 1 0 0,0-1 0 0 0,0 0 0 0 0,0 1-1 0 0,0-1 1 0 0,0 0 0 0 0,0 1-1 0 0,0-1 1 0 0,0 0 0 0 0,1 0-1 0 0,2-14 6 0 0,0 1 0 0 0,2-1 0 0 0,-1 1 0 0 0,2 0 0 0 0,0 1 0 0 0,1-1 0 0 0,0 1 0 0 0,1 0 0 0 0,1 1 0 0 0,0 0 0 0 0,1 1 0 0 0,0-1 0 0 0,1 2 0 0 0,2-2-6 0 0,41-46-2 0 0,2 2-1 0 0,3 3 1 0 0,16-8 2 0 0,-68 56-1404 0 0,13-9 3109 0 0,-13 10-7257 0 0,0 1-7065 0 0,-7 4 1427 0 0</inkml:trace>
  <inkml:trace contextRef="#ctx0" brushRef="#br0" timeOffset="265.013">279 1 17276 0 0,'0'0'1997'0'0,"0"0"-371"0"0,0 0-264 0 0,0 0-133 0 0,0 0-155 0 0,0 0-209 0 0,0 0-260 0 0,0 0-219 0 0,0 0-151 0 0,0 0-92 0 0,0 0-50 0 0,0 0-21 0 0,0 0-24 0 0,-5 6-41 0 0,4-5-72 0 0,-1 0 0 0 0,1 0-1 0 0,-1 0 1 0 0,1 1 0 0 0,-1-1 0 0 0,1 0 0 0 0,0 1 0 0 0,0 0 0 0 0,0-1 0 0 0,0 1 0 0 0,0 0-1 0 0,0-1 1 0 0,0 1 0 0 0,1 0 0 0 0,-1 0 0 0 0,0 0 0 0 0,1-1 0 0 0,0 1 0 0 0,-1 0 0 0 0,1 0-1 0 0,0 0 1 0 0,0 0 0 0 0,0 0 0 0 0,0 0 0 0 0,0 0 0 0 0,1 0 0 0 0,-1 0 0 0 0,0 0 0 0 0,1-1-1 0 0,0 1 1 0 0,-1 0 0 0 0,1 0 0 0 0,0 0 0 0 0,0-1 0 0 0,0 1 0 0 0,0-1 0 0 0,0 1 0 0 0,0 0 0 0 0,1-1-1 0 0,-1 0 1 0 0,0 1 0 0 0,1-1 0 0 0,-1 0 0 0 0,1 0 0 0 0,1 1 65 0 0,-3-2-91 0 0,11 7-2391 0 0,-2-3-4208 0 0,0 0-5390 0 0</inkml:trace>
  <inkml:trace contextRef="#ctx0" brushRef="#br0" timeOffset="717.444">642 461 12291 0 0,'0'0'2391'0'0,"0"0"-517"0"0,0 0-245 0 0,0 0-31 0 0,0 0-123 0 0,0 0-234 0 0,0 0-256 0 0,0 0-262 0 0,0 0-150 0 0,0 0-78 0 0,0 0-91 0 0,0 0-56 0 0,0-13-65 0 0,0-32-34 0 0,0 82 410 0 0,-2-18-608 0 0,2 0-1 0 0,0 1 1 0 0,1-1 0 0 0,1 0 0 0 0,1 0-1 0 0,0 0 1 0 0,2 0 0 0 0,0 0 0 0 0,1-1 0 0 0,1 0-1 0 0,1 0 1 0 0,0 0 0 0 0,2-1 0 0 0,3 5-51 0 0,-11-20 41 0 0,0 0 0 0 0,1 1 0 0 0,-1-1-1 0 0,1 0 1 0 0,-1 0 0 0 0,1 0 0 0 0,0-1 0 0 0,0 1 0 0 0,0-1 0 0 0,0 1 0 0 0,0-1 0 0 0,0 0 0 0 0,0 0 0 0 0,0-1 0 0 0,0 1 0 0 0,1-1 0 0 0,-1 1 0 0 0,0-1 0 0 0,0 0 0 0 0,1 0 0 0 0,-1 0 0 0 0,0-1 0 0 0,0 1 0 0 0,1-1 0 0 0,-1 0 0 0 0,0 0 0 0 0,0 0 0 0 0,0 0-1 0 0,0 0 1 0 0,0-1 0 0 0,0 1-41 0 0,86-60 988 0 0,-73 45-924 0 0,-1 0 0 0 0,0-1 0 0 0,-1-1 0 0 0,-1 0 1 0 0,-1 0-1 0 0,-1-2 0 0 0,0 1 0 0 0,-2-2 0 0 0,2-3-64 0 0,3-28-50 0 0,-13 30-3342 0 0,-2 22-2615 0 0,-3 4-1647 0 0,2-1-4942 0 0</inkml:trace>
  <inkml:trace contextRef="#ctx0" brushRef="#br0" timeOffset="1098.041">1470 351 17308 0 0,'0'0'2678'0'0,"0"0"-1147"0"0,0 0-451 0 0,0 0 15 0 0,0 0-4 0 0,0 0-110 0 0,0 0-261 0 0,0 0-276 0 0,0 0-184 0 0,0 0-101 0 0,0 0-27 0 0,0 0 4 0 0,0 0 10 0 0,-18 8 0 0 0,-58 27-42 0 0,67-31-86 0 0,0 1 0 0 0,1-1 0 0 0,0 2 0 0 0,0-1-1 0 0,0 1 1 0 0,1 1 0 0 0,0-1 0 0 0,0 1 0 0 0,0 1 0 0 0,1-1-1 0 0,-3 6-17 0 0,8-12 0 0 0,0 0-1 0 0,0 0 0 0 0,0 0 0 0 0,0 0 0 0 0,0 0 0 0 0,0 0 0 0 0,1 1 1 0 0,-1-1-1 0 0,0 0 0 0 0,1 0 0 0 0,-1 0 0 0 0,1 1 0 0 0,-1-1 1 0 0,1 0-1 0 0,0 1 0 0 0,0-1 0 0 0,0 0 0 0 0,-1 1 0 0 0,1-1 1 0 0,0 1-1 0 0,1-1 0 0 0,-1 0 0 0 0,0 1 0 0 0,0-1 0 0 0,1 0 1 0 0,-1 1-1 0 0,0-1 0 0 0,1 0 0 0 0,-1 0 0 0 0,1 1 0 0 0,0-1 0 0 0,-1 0 1 0 0,1 0-1 0 0,0 0 0 0 0,0 0 0 0 0,0 0 0 0 0,0 0 0 0 0,0 0 1 0 0,0 0-1 0 0,0 0 0 0 0,0 0 0 0 0,0-1 0 0 0,0 1 0 0 0,0 0 1 0 0,0-1-1 0 0,1 1 0 0 0,-1-1 0 0 0,0 1 1 0 0,71 17-47 0 0,-62-16 45 0 0,0-1 9 0 0,-1 0-1 0 0,0 1 1 0 0,0 0-1 0 0,0 0 1 0 0,-1 1-1 0 0,1 0 1 0 0,0 0-1 0 0,-1 1 1 0 0,0 1 0 0 0,0-1-1 0 0,0 1 1 0 0,4 4-7 0 0,-11-6 21 0 0,0 1 0 0 0,0-1 1 0 0,-1 1-1 0 0,1-1 1 0 0,-1 0-1 0 0,0 1 0 0 0,0-1 1 0 0,0 1-1 0 0,-1-1 0 0 0,1 1 1 0 0,-1-1-1 0 0,0 0 1 0 0,0 1-1 0 0,0-1 0 0 0,0 0 1 0 0,-1 0-1 0 0,1 1 0 0 0,-1-1 1 0 0,0 0-1 0 0,0-1 1 0 0,0 1-1 0 0,0 0 0 0 0,0 0 1 0 0,0-1-1 0 0,-1 0 0 0 0,0 1 1 0 0,1-1-1 0 0,-1 0 1 0 0,0 0-1 0 0,0 0 0 0 0,0-1 1 0 0,0 1-1 0 0,0-1 0 0 0,-2 1-20 0 0,-17 12-110 0 0,0 0 1 0 0,-2-2-1 0 0,1 0 1 0 0,-2-2-1 0 0,1 0 1 0 0,-1-2 0 0 0,-4 0 108 0 0,13-7-2189 0 0,11-4-2817 0 0,6-5-3328 0 0,3 4-3598 0 0</inkml:trace>
  <inkml:trace contextRef="#ctx0" brushRef="#br0" timeOffset="1351.396">2002 115 19036 0 0,'0'0'2053'0'0,"0"0"-768"0"0,0 0-366 0 0,0 0-36 0 0,0 0 41 0 0,0 0-16 0 0,0 0-121 0 0,0 0-188 0 0,0 0-163 0 0,0 0-99 0 0,-13 34-55 0 0,-41 106-68 0 0,23-25 135 0 0,27-91-353 0 0,1 0 0 0 0,0 1 0 0 0,2 0 0 0 0,1-1 0 0 0,1 1 0 0 0,1 0 0 0 0,5 17 4 0 0,13-3-891 0 0,-8-18-2665 0 0,-11-21 2132 0 0,-1 0-438 0 0,-2 0-2534 0 0,0 0-292 0 0,-3 0-6615 0 0</inkml:trace>
  <inkml:trace contextRef="#ctx0" brushRef="#br0" timeOffset="1595.802">1695 432 12907 0 0,'0'0'4462'0'0,"0"0"-2048"0"0,0 0-875 0 0,0 0-287 0 0,0 0-192 0 0,0 0-175 0 0,0 0-213 0 0,0 0-179 0 0,32-10-117 0 0,103-29-101 0 0,-43 26 44 0 0,-82 12-597 0 0,83-1 707 0 0,-35 12-7496 0 0,-48-7-4837 0 0</inkml:trace>
</inkml:ink>
</file>

<file path=ppt/ink/ink2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4:54.4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 1 15467 0 0,'0'0'2405'0'0,"0"0"-613"0"0,0 0-235 0 0,0 0-78 0 0,0 0-151 0 0,0 0-237 0 0,0 0-275 0 0,0 0-257 0 0,0 0-154 0 0,0 0-77 0 0,0 0-65 0 0,0 0-59 0 0,0 0-13 0 0,-1 2-18 0 0,-34 61 650 0 0,35-62-811 0 0,0-1-1 0 0,0 0 2 0 0,25 0 354 0 0,16-30 514 0 0,-64 34-721 0 0,-5 15-257 0 0,27-19 45 0 0,1 0-30 0 0,0 0-7 0 0,0 0-18 0 0,0 0-58 0 0,0 0-84 0 0,13-5-5607 0 0,-9 0-1826 0 0,-2 4-5215 0 0</inkml:trace>
</inkml:ink>
</file>

<file path=ppt/ink/ink26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4:33.5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244 328 0 0 0,'0'0'1339'0'0,"0"0"305"0"0,0 0 211 0 0,0 0-45 0 0,0 0-234 0 0,0 0-309 0 0,0 0-221 0 0,0 0-75 0 0,0 0 2 0 0,11-7 28 0 0,34-22-12 0 0,12 7 3953 0 0,-45 16-1229 0 0,-29 7 214 0 0,0 0-4416 0 0,-6-1 600 0 0,-1 1 0 0 0,1 2 0 0 0,0 0 0 0 0,0 1 0 0 0,0 1 0 0 0,0 2 1 0 0,1 0-1 0 0,-14 7-111 0 0,30-11 41 0 0,-40 35 327 0 0,31 13-99 0 0,17-47-247 0 0,0 0-1 0 0,0-1 1 0 0,0 1-1 0 0,1 0 1 0 0,-1-1-1 0 0,1 0 0 0 0,-1 1 1 0 0,1-1-1 0 0,0 0 1 0 0,1-1-1 0 0,-1 1 1 0 0,0 0-1 0 0,1-1 1 0 0,-1 0-1 0 0,1 0 0 0 0,0 0 1 0 0,0 0-1 0 0,0-1 1 0 0,0 1-1 0 0,0-1 1 0 0,0 0-1 0 0,0 0 1 0 0,0 0-1 0 0,0-1 0 0 0,1 0 1 0 0,-1 1-1 0 0,0-2 1 0 0,0 1-1 0 0,1 0 1 0 0,-1-1-22 0 0,21 5 103 0 0,78 3 277 0 0,-102-7-384 0 0,-1 0 0 0 0,0 0 20 0 0,-32 29 298 0 0,1-10-295 0 0,1 1 1 0 0,1 2 0 0 0,1 1 0 0 0,1 0-1 0 0,-20 25-19 0 0,39-40-1 0 0,3-3 1 0 0,1-1 0 0 0,-1 1-1 0 0,1 0 1 0 0,0 1 0 0 0,0-1 0 0 0,0 1-1 0 0,1 0 1 0 0,0 0 0 0 0,0 0 0 0 0,1 0 0 0 0,-1 0-1 0 0,1 0 1 0 0,1 1 0 0 0,-1-1 0 0 0,1 1-1 0 0,0 0 1 0 0,1 5 0 0 0,1-9 13 0 0,1 0 0 0 0,0 0 0 0 0,0 0 0 0 0,0-1 0 0 0,0 1 0 0 0,0 0 1 0 0,0-1-1 0 0,1 1 0 0 0,0-1 0 0 0,-1 0 0 0 0,1 0 0 0 0,0 0 0 0 0,0 0 0 0 0,0-1 0 0 0,0 1 0 0 0,0-1 0 0 0,0 1 0 0 0,1-1 0 0 0,-1 0 1 0 0,0 0-1 0 0,1-1 0 0 0,-1 1 0 0 0,1-1 0 0 0,-1 0 0 0 0,1 0 0 0 0,-1 0 0 0 0,1 0 0 0 0,-1 0 0 0 0,0-1 0 0 0,1 1 0 0 0,-1-1 0 0 0,1 0 1 0 0,1-1-14 0 0,11 1 31 0 0,-7 1-60 0 0,-3 1-51 0 0,-1 0 0 0 0,1-1 0 0 0,0 0 0 0 0,-1 0 0 0 0,1 0 0 0 0,0-1 0 0 0,-1 0 0 0 0,1 0 0 0 0,-1-1 0 0 0,1 1 0 0 0,-1-1 0 0 0,0 0 0 0 0,1-1 0 0 0,-1 1 0 0 0,0-1 0 0 0,3-3 80 0 0,-5-31-5360 0 0,-8 23-4520 0 0,0 6-2067 0 0</inkml:trace>
  <inkml:trace contextRef="#ctx0" brushRef="#br0" timeOffset="417.234">98 1 9634 0 0,'0'0'1848'0'0,"0"0"-303"0"0,0 0-114 0 0,0 0 76 0 0,0 0 9 0 0,0 0-122 0 0,0 0-251 0 0,0 0-207 0 0,0 0-115 0 0,0 0-39 0 0,0 0-19 0 0,0 0-65 0 0,0 0-61 0 0,4 9-43 0 0,22 77 921 0 0,-8 168 1403 0 0,-13 191-2918 0 0,-26-246 31 0 0,19-117-1073 0 0,25-77-4095 0 0,-10-18-4929 0 0,-9 6-1690 0 0</inkml:trace>
</inkml:ink>
</file>

<file path=ppt/ink/ink26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4:34.5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12795 0 0,'0'0'3420'0'0,"0"0"-1552"0"0,0 0-638 0 0,0 0-64 0 0,0 0 25 0 0,0 0-79 0 0,0 0-189 0 0,0 0-283 0 0,0 0-249 0 0,0 0-132 0 0,0 0-31 0 0,0 0 10 0 0,0 0 41 0 0,4 6 29 0 0,45 111 948 0 0,-1 363-226 0 0,-24-391-998 0 0,-15-100 572 0 0,40-181-214 0 0,93-215-326 0 0,-118 325-689 0 0,-24 82 273 0 0,0 0-180 0 0,0 0-167 0 0,0 12-1324 0 0,0 17-2084 0 0,0-15-3269 0 0,0-3-4614 0 0</inkml:trace>
  <inkml:trace contextRef="#ctx0" brushRef="#br0" timeOffset="293.804">428 497 16596 0 0,'0'0'1991'0'0,"0"0"-510"0"0,0 0-226 0 0,0 0-77 0 0,0 0-101 0 0,0 0-162 0 0,0 0-209 0 0,0 0-143 0 0,0 0-75 0 0,0 0-35 0 0,0 0-46 0 0,0 0-76 0 0,0 0-53 0 0,-5 16-70 0 0,-30 108 244 0 0,16-50-354 0 0,17-16-1284 0 0,33-65-7861 0 0,-27 1 3351 0 0,-2 1-5420 0 0</inkml:trace>
  <inkml:trace contextRef="#ctx0" brushRef="#br0" timeOffset="625.545">393 398 11138 0 0,'0'0'2613'0'0,"0"0"-822"0"0,0 0-344 0 0,0 0-52 0 0,0 0-109 0 0,0 0-205 0 0,0 0-321 0 0,0 0-258 0 0,0 0-97 0 0,0 0 50 0 0,0 0 62 0 0,0 0 17 0 0,0 0-21 0 0,6 8-67 0 0,52 46 671 0 0,-37-43-749 0 0,77 55 251 0 0,-97-64-611 0 0,1 0 0 0 0,-1 0-1 0 0,0 0 1 0 0,0 0 0 0 0,0 0-1 0 0,0 0 1 0 0,0 1 0 0 0,0-1 0 0 0,0 0-1 0 0,-1 1 1 0 0,1-1 0 0 0,-1 0 0 0 0,0 1-1 0 0,0-1 1 0 0,0 1 0 0 0,0-1 0 0 0,0 0-1 0 0,0 1 1 0 0,0-1 0 0 0,-1 1-1 0 0,1-1 1 0 0,-1 0 0 0 0,0 0 0 0 0,0 1-1 0 0,0-1 1 0 0,0 0 0 0 0,0 0 0 0 0,0 0-1 0 0,-1 0 1 0 0,1 0 0 0 0,-1 0 0 0 0,1 0-1 0 0,-1 0-7 0 0,-64 54 256 0 0,58-51-233 0 0,-121 54 93 0 0,90-55-1319 0 0,36-28-4208 0 0,7 16 55 0 0,-1 4-6190 0 0</inkml:trace>
  <inkml:trace contextRef="#ctx0" brushRef="#br0" timeOffset="955.789">886 453 12219 0 0,'0'0'2991'0'0,"0"0"-1285"0"0,0 0-414 0 0,0 0 87 0 0,0 0 46 0 0,0 0-72 0 0,0 0-257 0 0,0 0-293 0 0,0 0-156 0 0,0 0-85 0 0,0 0-43 0 0,0 0-69 0 0,-7 14-72 0 0,-52 89 588 0 0,-1-32-513 0 0,-6-6-1085 0 0,43-64-7172 0 0,14-16-4512 0 0,9 8 4829 0 0</inkml:trace>
  <inkml:trace contextRef="#ctx0" brushRef="#br0" timeOffset="1207.99">700 412 6201 0 0,'0'0'4149'0'0,"0"0"-1193"0"0,0 0-559 0 0,0 0-286 0 0,0 0-305 0 0,0 0-313 0 0,0 0-377 0 0,0 0-328 0 0,0 0-225 0 0,0 0-138 0 0,0 0-22 0 0,0 0 18 0 0,0 0 42 0 0,0 6 27 0 0,25 88 1741 0 0,109 53-839 0 0,-118-128-1518 0 0,9 9-513 0 0,-13-9-3600 0 0,-12-18-967 0 0,0 1 2026 0 0,0-1 304 0 0,0 3-9487 0 0</inkml:trace>
</inkml:ink>
</file>

<file path=ppt/ink/ink26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4:46.1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117 5 9602 0 0,'0'0'2359'0'0,"0"0"-464"0"0,0 0-152 0 0,0 0-5 0 0,0 0-66 0 0,0 0-173 0 0,0 0-302 0 0,0 0-297 0 0,0 0-201 0 0,0 0-134 0 0,0 0-89 0 0,0 0-40 0 0,7-4 2026 0 0,-48 48-1158 0 0,0-11-1046 0 0,40-32-242 0 0,1-1-7 0 0,0 0 0 0 0,0 0 16 0 0,0 0 35 0 0,0 0 1 0 0,0 0 14 0 0,0 0 22 0 0,11-5 324 0 0,34-38 10 0 0,-44 43-399 0 0,-1 0-13 0 0,0 0 11 0 0,0 0-10 0 0,0 0-9 0 0,-22 4-651 0 0,15 0-132 0 0,-34 21-1005 0 0,29-15-1988 0 0,2 1-3937 0 0,5-6-4954 0 0</inkml:trace>
</inkml:ink>
</file>

<file path=ppt/ink/ink26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4:46.7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154 0 12299 0 0,'0'0'2923'0'0,"0"0"-1020"0"0,0 0-416 0 0,0 0-116 0 0,0 0-99 0 0,0 0-177 0 0,0 0-247 0 0,0 0-189 0 0,0 0-124 0 0,0 0-88 0 0,0 0-70 0 0,0 0-10 0 0,0 0-22 0 0,-3 2 9 0 0,-72 55 2337 0 0,74-57-2567 0 0,1 0-25 0 0,0 0-22 0 0,0 0-22 0 0,0 0 1 0 0,0 0-2 0 0,0 0-28 0 0,28-3 260 0 0,-17-1 619 0 0,-122 59-468 0 0,109-62-1734 0 0,6-4-7519 0 0,-2 7-3809 0 0</inkml:trace>
</inkml:ink>
</file>

<file path=ppt/ink/ink26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5:59.3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17 129 0 0 0,'0'0'335'0'0,"0"0"741"0"0,0 0 282 0 0,0 0 334 0 0,0 0 499 0 0,0 0 280 0 0,0 0 30 0 0,0 0-271 0 0,0 0-406 0 0,0 0-300 0 0,0 0-230 0 0,-2-13-144 0 0,-10-41-132 0 0,10 40-120 0 0,2 14-122 0 0,0 0-152 0 0,0 0-154 0 0,0 0-130 0 0,0 0-106 0 0,14 516 3198 0 0,-13-510-3416 0 0,-1 16 26 0 0,2 1-1 0 0,0-1 1 0 0,2 0-1 0 0,0 0 1 0 0,2 0-1 0 0,0-1 0 0 0,1 1 1 0 0,5 8-42 0 0,-8-25 11 0 0,0-1 1 0 0,1 1-1 0 0,-1-1 0 0 0,1 0 1 0 0,-1 0-1 0 0,1-1 1 0 0,0 0-1 0 0,1 1 0 0 0,-1-2 1 0 0,1 1-1 0 0,-1 0 0 0 0,1-1 1 0 0,0 0-1 0 0,0-1 0 0 0,0 1 1 0 0,0-1-1 0 0,0 0 1 0 0,0-1-1 0 0,0 1 0 0 0,0-1 1 0 0,0 0-1 0 0,0-1 0 0 0,3 0-11 0 0,0-3 31 0 0,0 0 0 0 0,0 0 1 0 0,-1-1-1 0 0,1 0 0 0 0,-1 0 0 0 0,-1-1 0 0 0,1 0 0 0 0,-1 0 0 0 0,0-1 0 0 0,0 0 0 0 0,-1 0 0 0 0,0-1 0 0 0,3-5-31 0 0,19-25 32 0 0,-2-1-1 0 0,-2-1 0 0 0,-1-1 0 0 0,-2-1 1 0 0,-2-1-1 0 0,-2-1 0 0 0,10-42-31 0 0,-19 51 15 0 0,-1-1-1 0 0,-2-1 1 0 0,-1 1 0 0 0,-2-1-1 0 0,-1-17-14 0 0,-1 48 9 0 0,0 0-1 0 0,0-1 0 0 0,0 1 0 0 0,-1-1 0 0 0,0 1 1 0 0,0 0-1 0 0,-1-1 0 0 0,0 1 0 0 0,0 0 0 0 0,0 0 0 0 0,-1 0 1 0 0,1 1-1 0 0,-2-1 0 0 0,1 0 0 0 0,0 1 0 0 0,-1 0 1 0 0,0 0-1 0 0,0 0 0 0 0,-1 0 0 0 0,1 1 0 0 0,-1 0 1 0 0,-4-3-9 0 0,0 43-122 0 0,7 10 215 0 0,3-1 0 0 0,1 1 0 0 0,2-1 0 0 0,4 10-93 0 0,2 39 190 0 0,32 178 263 0 0,4-124-341 0 0,-46-147-156 0 0,1 0 0 0 0,0 1 0 0 0,0-1 0 0 0,0 0 0 0 0,0 1 0 0 0,0-1 0 0 0,1 0 0 0 0,-1 0 0 0 0,0 0 1 0 0,1 0-1 0 0,-1 0 0 0 0,0 0 0 0 0,1-1 0 0 0,-1 1 0 0 0,1 0 0 0 0,-1-1 0 0 0,1 1 0 0 0,-1-1 0 0 0,1 1 0 0 0,0-1 0 0 0,-1 0 0 0 0,1 0 0 0 0,0 0 0 0 0,-1 0 0 0 0,1 0 0 0 0,0 0 0 0 0,-1 0 0 0 0,1 0 0 0 0,-1-1 0 0 0,1 1 0 0 0,0 0 0 0 0,-1-1 1 0 0,1 0-1 0 0,-1 1 0 0 0,1-1 0 0 0,-1 0 0 0 0,0 0 0 0 0,1 0 0 0 0,-1 0 0 0 0,0 0 0 0 0,1 0 0 0 0,-1 0 0 0 0,1-1 44 0 0,17-15-3879 0 0,-3-1-3907 0 0,-9 10-4387 0 0</inkml:trace>
</inkml:ink>
</file>

<file path=ppt/ink/ink26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5:59.8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293 53 9290 0 0,'0'0'2076'0'0,"0"0"-349"0"0,0 0-104 0 0,0 0 123 0 0,0 0 19 0 0,0 0-150 0 0,0 0-284 0 0,0 0-309 0 0,0 0-208 0 0,0 0-131 0 0,0 0-100 0 0,0 0-73 0 0,1-9-68 0 0,-2-25-70 0 0,0 33-343 0 0,-1 0 0 0 0,1 0-1 0 0,0 0 1 0 0,-1 0 0 0 0,1 0 0 0 0,-1 1 0 0 0,1-1 0 0 0,-1 1-1 0 0,1-1 1 0 0,-1 1 0 0 0,0-1 0 0 0,1 1 0 0 0,-1 0 0 0 0,1 0 0 0 0,-1 0-1 0 0,0 0 1 0 0,1 0 0 0 0,-1 0 0 0 0,0 0 0 0 0,1 0 0 0 0,-1 1 0 0 0,0-1-1 0 0,1 1 1 0 0,-1-1 0 0 0,1 1 0 0 0,-1 0 0 0 0,1-1 0 0 0,-1 1-1 0 0,1 0 1 0 0,-1 1-29 0 0,-142 79 802 0 0,142-81-795 0 0,1 1 0 0 0,-1-1-1 0 0,1 1 1 0 0,-1 0 0 0 0,1-1 0 0 0,-1 1 0 0 0,1 0 0 0 0,0 0 0 0 0,-1 0 0 0 0,1 0 0 0 0,0 0-1 0 0,0 1 1 0 0,0-1 0 0 0,0 0 0 0 0,0 0 0 0 0,0 1 0 0 0,0-1 0 0 0,0 1 0 0 0,0-1-1 0 0,1 1 1 0 0,-1-1 0 0 0,1 1 0 0 0,-1-1 0 0 0,1 1 0 0 0,-1-1 0 0 0,1 1 0 0 0,0 0 0 0 0,0-1-1 0 0,0 1 1 0 0,0 0 0 0 0,0-1 0 0 0,0 1 0 0 0,0 0 0 0 0,1-1 0 0 0,-1 1 0 0 0,0-1-1 0 0,1 1 1 0 0,0 0 0 0 0,-1-1 0 0 0,1 1 0 0 0,0-1 0 0 0,0 0 0 0 0,-1 1 0 0 0,1-1 0 0 0,0 0-1 0 0,1 1 1 0 0,-1-1 0 0 0,0 0 0 0 0,0 0 0 0 0,0 0 0 0 0,1 0 0 0 0,-1 0 0 0 0,1 0-1 0 0,-1 0 1 0 0,0-1 0 0 0,1 1 0 0 0,-1 0 0 0 0,1-1 0 0 0,0 1 0 0 0,-1-1 0 0 0,1 0 0 0 0,1 1-7 0 0,136 61 268 0 0,-134-59-244 0 0,0 0 1 0 0,-1 1-1 0 0,0-1 0 0 0,0 1 1 0 0,0 0-1 0 0,0 0 1 0 0,-1 0-1 0 0,1 1 1 0 0,-1-1-1 0 0,0 1 0 0 0,-1 0 1 0 0,1 0-1 0 0,-1 0 1 0 0,0 0-1 0 0,0 0 1 0 0,0 1-1 0 0,-1-1 0 0 0,0 0 1 0 0,0 1-1 0 0,0-1 1 0 0,-1 1-1 0 0,1 0 1 0 0,-1-1-1 0 0,-1 1 0 0 0,1 0-24 0 0,-3 1 32 0 0,-1 0 0 0 0,1-1 0 0 0,-1 1-1 0 0,0-1 1 0 0,-1 0 0 0 0,0 0-1 0 0,0-1 1 0 0,0 1 0 0 0,0-1 0 0 0,-1 0-1 0 0,0-1 1 0 0,0 1 0 0 0,0-1 0 0 0,-4 2-32 0 0,-6 4-139 0 0,0-2-1 0 0,0 1 1 0 0,0-2 0 0 0,-1 0 0 0 0,0-1 0 0 0,0-1 0 0 0,-1-1 0 0 0,0 0 0 0 0,1-1 0 0 0,-1-1 0 0 0,0-1 0 0 0,-6 0 139 0 0,27-17-3966 0 0,22-5-81 0 0,-12 11-1209 0 0,-3 2-4165 0 0</inkml:trace>
</inkml:ink>
</file>

<file path=ppt/ink/ink26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6:00.2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0 299 0 0 0,'0'0'919'0'0,"0"0"436"0"0,0 0 391 0 0,0 0 339 0 0,0 0 125 0 0,0 0-45 0 0,0 0-189 0 0,0 0-242 0 0,0 0-223 0 0,0 0-184 0 0,0 0-158 0 0,0 0-151 0 0,27 6-73 0 0,83 17-99 0 0,-57-26 332 0 0,-45-2-887 0 0,8-2-43 0 0,1-2 0 0 0,-1 0 0 0 0,0-1 0 0 0,-1 0 0 0 0,0-1 0 0 0,-1-1 0 0 0,0-1 0 0 0,-1 0 0 0 0,0 0 0 0 0,-1-1 0 0 0,0-1 0 0 0,-2 0 0 0 0,0 0 0 0 0,0-1 0 0 0,-1-1 0 0 0,1-4-248 0 0,-9 18 10 0 0,0 1 1 0 0,1-1-1 0 0,-1 1 1 0 0,0-1-1 0 0,0 0 1 0 0,-1 0-1 0 0,1 1 1 0 0,-1-1-1 0 0,1 0 1 0 0,-1 0-1 0 0,0 0 1 0 0,0 0-1 0 0,0 1 1 0 0,0-1-1 0 0,-1 0 1 0 0,1 0-1 0 0,-1 0 1 0 0,0 0-1 0 0,0 1 1 0 0,0-1-1 0 0,0 0 1 0 0,0 1-1 0 0,0-1 1 0 0,-1 1-1 0 0,1-1 1 0 0,-1 1-1 0 0,0 0 0 0 0,0 0 1 0 0,0 0-1 0 0,0 0 1 0 0,0 0-1 0 0,0 0 1 0 0,0 0-1 0 0,-1 1 1 0 0,1-1-1 0 0,0 1 1 0 0,-1-1-1 0 0,0 1 1 0 0,1 0-1 0 0,-1 0 1 0 0,0 0-1 0 0,1 1 1 0 0,-2-1-11 0 0,-5 0-3 0 0,0 1 1 0 0,0 0-1 0 0,1 0 0 0 0,-1 1 1 0 0,0 0-1 0 0,1 1 1 0 0,-1 0-1 0 0,1 0 1 0 0,-1 1-1 0 0,1 0 0 0 0,0 0 1 0 0,0 1-1 0 0,1 0 1 0 0,-1 1-1 0 0,1 0 1 0 0,0 0-1 0 0,0 0 0 0 0,-4 4 3 0 0,-5 6 18 0 0,0 0-1 0 0,1 1 0 0 0,0 1 1 0 0,1 0-1 0 0,1 1 0 0 0,-9 17-17 0 0,16-24 14 0 0,0 1 0 0 0,1-1 0 0 0,1 1 0 0 0,0 0 0 0 0,0 1 0 0 0,1-1 0 0 0,1 0 0 0 0,0 1 0 0 0,0 0 0 0 0,2-1 0 0 0,-1 1 0 0 0,2 0-1 0 0,0 8-13 0 0,2-14 29 0 0,0-1 0 0 0,0 1 0 0 0,0-1-1 0 0,1 1 1 0 0,0-1 0 0 0,0 0-1 0 0,1-1 1 0 0,-1 1 0 0 0,1-1 0 0 0,0 0-1 0 0,1 0 1 0 0,-1-1 0 0 0,1 1-1 0 0,0-1 1 0 0,0 0 0 0 0,1-1-1 0 0,-1 1 1 0 0,1-1 0 0 0,-1-1 0 0 0,1 1-1 0 0,6 0-28 0 0,10 4 51 0 0,1-2 0 0 0,0 0 0 0 0,0-2-1 0 0,0 0 1 0 0,1-2 0 0 0,-1-1 0 0 0,0 0 0 0 0,1-2-1 0 0,-1-1 1 0 0,0-1 0 0 0,0-1 0 0 0,20-7-51 0 0,17-15-2091 0 0,-43 18-3201 0 0,-9 4-7060 0 0</inkml:trace>
</inkml:ink>
</file>

<file path=ppt/ink/ink26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6:10.3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260 38 17820 0 0,'0'0'2011'0'0,"0"0"-513"0"0,0 0-198 0 0,0 0-153 0 0,0 0-239 0 0,0 0-215 0 0,0 0-207 0 0,0 0-169 0 0,0 0-74 0 0,0 0-43 0 0,0 0-36 0 0,0 0-21 0 0,-27 10-26 0 0,-83 35-36 0 0,45 3 54 0 0,55-35-108 0 0,5-6-22 0 0,0-1 0 0 0,0 1 1 0 0,1 0-1 0 0,-1 0 0 0 0,2 1 0 0 0,-1-1 1 0 0,1 1-1 0 0,0 0 0 0 0,0 0 0 0 0,1 0 1 0 0,0 0-1 0 0,1 0 0 0 0,0 0 0 0 0,0 1 1 0 0,1-1-1 0 0,0 7-5 0 0,3-10 9 0 0,0 0-1 0 0,0-1 1 0 0,0 0 0 0 0,1 1-1 0 0,0-1 1 0 0,0 0 0 0 0,0-1-1 0 0,0 1 1 0 0,1-1 0 0 0,-1 0-1 0 0,1 0 1 0 0,0 0 0 0 0,0 0 0 0 0,0-1-1 0 0,0 0 1 0 0,0 0 0 0 0,1-1-1 0 0,-1 1 1 0 0,1-1 0 0 0,-1 0-1 0 0,1 0 1 0 0,-1-1 0 0 0,1 0-1 0 0,-1 0 1 0 0,1 0 0 0 0,-1-1 0 0 0,2 0-9 0 0,5 1-1 0 0,1-1 1 0 0,0 0 0 0 0,-1-1 0 0 0,1-1 0 0 0,-1 0 0 0 0,0-1-1 0 0,0 0 1 0 0,0-1 0 0 0,-1 0 0 0 0,1-1 0 0 0,-1 0 0 0 0,0 0 0 0 0,5-5 0 0 0,47-42-2626 0 0,-54 46 1243 0 0,4-5-5321 0 0,-6 5-5253 0 0</inkml:trace>
  <inkml:trace contextRef="#ctx0" brushRef="#br0" timeOffset="402.661">779 1 17716 0 0,'0'0'1744'0'0,"0"0"-500"0"0,0 0-214 0 0,0 0-115 0 0,0 0-191 0 0,0 0-181 0 0,0 0-120 0 0,0 0-101 0 0,0 0-50 0 0,0 0-17 0 0,0 0-48 0 0,0 0-57 0 0,0 0-30 0 0,-28 13-26 0 0,-84 43-30 0 0,71-24 44 0 0,38-23-103 0 0,2-6 7 0 0,0 0 0 0 0,0 0-1 0 0,1 0 1 0 0,-1 0 0 0 0,1 0-1 0 0,0 0 1 0 0,0 0 0 0 0,0 0 0 0 0,0 0-1 0 0,0 0 1 0 0,1 1 0 0 0,0-1-1 0 0,-1 0 1 0 0,1 0 0 0 0,0 0 0 0 0,0-1-1 0 0,1 1 1 0 0,-1 0 0 0 0,1 0-1 0 0,-1-1 1 0 0,1 1 0 0 0,0 0-1 0 0,0-1 1 0 0,0 0 0 0 0,0 1 0 0 0,0-1-1 0 0,1 0 1 0 0,-1 0 0 0 0,1-1-1 0 0,-1 1 1 0 0,1 0 0 0 0,0-1 0 0 0,-1 1-1 0 0,1-1 1 0 0,0 0 0 0 0,0 0-1 0 0,0 0 1 0 0,0 0 0 0 0,0-1-1 0 0,0 1 1 0 0,3-1-12 0 0,31 20 267 0 0,-34-18-202 0 0,0-1-1 0 0,0 1 1 0 0,0 0 0 0 0,0 0-1 0 0,-1 0 1 0 0,1 0 0 0 0,-1 0-1 0 0,0 1 1 0 0,1-1 0 0 0,-1 1-1 0 0,0 0 1 0 0,0 0-1 0 0,-1 0 1 0 0,1-1 0 0 0,-1 1-1 0 0,1 1 1 0 0,-1-1 0 0 0,0 0-1 0 0,0 0 1 0 0,0 0 0 0 0,-1 1-1 0 0,1-1 1 0 0,-1 0 0 0 0,1 1-1 0 0,-1-1 1 0 0,0 1 0 0 0,-1-1-1 0 0,1 0 1 0 0,-1 1-1 0 0,1-1 1 0 0,-1 0 0 0 0,0 0-1 0 0,0 1 1 0 0,0-1 0 0 0,-1 0-1 0 0,1 0 1 0 0,-1 0 0 0 0,0 0-1 0 0,1-1 1 0 0,-1 1 0 0 0,-1 0-1 0 0,0 1-64 0 0,-8 4 34 0 0,1 0 0 0 0,-1-1-1 0 0,-1 0 1 0 0,1-1 0 0 0,-1 0 0 0 0,0-1-1 0 0,-1 0 1 0 0,1-1 0 0 0,-1-1 0 0 0,1 0-1 0 0,-1 0 1 0 0,0-1 0 0 0,0-1 0 0 0,-1 0-1 0 0,1-1 1 0 0,0-1 0 0 0,-10-1-34 0 0,-18-17-1354 0 0,33 2-6302 0 0,7 10-4856 0 0</inkml:trace>
</inkml:ink>
</file>

<file path=ppt/ink/ink26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6:06.7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11 628 13739 0 0,'0'0'1614'0'0,"0"0"-605"0"0,0 0-169 0 0,0 0 210 0 0,0 0 214 0 0,0 0 32 0 0,0 0-207 0 0,0 0-293 0 0,0 0-195 0 0,0 0-145 0 0,0 0-80 0 0,0 0-61 0 0,0 0-56 0 0,-1 31-70 0 0,-8 140 45 0 0,8-83-492 0 0,1-87-34 0 0,0-1-233 0 0,0 0-402 0 0,1-5-2997 0 0,1-5-534 0 0,1 3-1702 0 0,-1 3-2423 0 0</inkml:trace>
  <inkml:trace contextRef="#ctx0" brushRef="#br0" timeOffset="153.988">19 330 14075 0 0,'0'0'2223'0'0,"0"0"-481"0"0,0 0-247 0 0,0 0-147 0 0,0 0-192 0 0,0 0-229 0 0,0 0-269 0 0,0 0-260 0 0,0 0-197 0 0,0 0-176 0 0,0 0-127 0 0,0 0-62 0 0,0 0-5 0 0,-4-9-8 0 0,0-4 91 0 0,-3-8-126 0 0,9 45-1116 0 0,1 0-1961 0 0,-1-8-2996 0 0,-2-4-5503 0 0</inkml:trace>
  <inkml:trace contextRef="#ctx0" brushRef="#br0" timeOffset="586.904">192 989 10634 0 0,'0'0'3041'0'0,"0"0"-1206"0"0,0 0-368 0 0,0 0 1 0 0,0 0-158 0 0,0 0-271 0 0,0 0-256 0 0,0 0-199 0 0,0 0-88 0 0,0 0-28 0 0,0 0-4 0 0,0 0-3 0 0,0 0-16 0 0,8-27-41 0 0,41-127 276 0 0,11 4 624 0 0,-50 165-1657 0 0,-6 37 384 0 0,-4-45-23 0 0,0 0 0 0 0,0 0 0 0 0,1 0 0 0 0,0 0 0 0 0,0 0 1 0 0,0 0-1 0 0,1 0 0 0 0,0 0 0 0 0,1-1 0 0 0,-1 1 0 0 0,1-1 0 0 0,0 1 0 0 0,3 2-8 0 0,-5-6 49 0 0,1-1 0 0 0,0 1 0 0 0,0 0 1 0 0,0-1-1 0 0,0 0 0 0 0,0 0 0 0 0,0 1 1 0 0,1-1-1 0 0,-1 0 0 0 0,1-1 0 0 0,-1 1 1 0 0,1 0-1 0 0,0-1 0 0 0,0 0 0 0 0,0 1 1 0 0,-1-1-1 0 0,1 0 0 0 0,0-1 0 0 0,0 1 1 0 0,1 0-1 0 0,-1-1 0 0 0,0 0 0 0 0,0 1 0 0 0,0-1 1 0 0,0-1-1 0 0,3 1-49 0 0,2-3 116 0 0,1 0 0 0 0,-1 0 0 0 0,0-1 0 0 0,0 0 0 0 0,0-1 0 0 0,0 1 0 0 0,-1-1 0 0 0,0-1 0 0 0,0 0 0 0 0,0 0 0 0 0,-1 0 0 0 0,0-1-1 0 0,0 0 1 0 0,0 0 0 0 0,-1 0 0 0 0,0-1 0 0 0,-1 1 0 0 0,1-1 0 0 0,-1 0 0 0 0,-1-1 0 0 0,2-4-116 0 0,25-115 50 0 0,-28 101-3403 0 0,-2-2-3465 0 0,0 25-5760 0 0</inkml:trace>
  <inkml:trace contextRef="#ctx0" brushRef="#br0" timeOffset="1356.587">713 738 1720 0 0,'0'0'2701'0'0,"0"0"-582"0"0,0 0-211 0 0,0 0 1 0 0,0 0-190 0 0,0 0-324 0 0,0 0-383 0 0,0 0-302 0 0,0 0-96 0 0,0 0 11 0 0,0 0 13 0 0,0 0-20 0 0,0 0-27 0 0,14-1-31 0 0,110-16 1532 0 0,-118 16-1949 0 0,1 1 1 0 0,-1-1-1 0 0,0-1 1 0 0,0 0-1 0 0,0 1 0 0 0,0-2 1 0 0,0 1-1 0 0,-1-1 0 0 0,1 0 1 0 0,-1 0-1 0 0,0 0 0 0 0,1-1 1 0 0,-1 0-1 0 0,-1 0 0 0 0,1 0 1 0 0,-1 0-1 0 0,1-1 0 0 0,-1 0 1 0 0,-1 0-1 0 0,1 0 0 0 0,-1 0 1 0 0,1-1-1 0 0,-2 1 0 0 0,1-1 1 0 0,-1 0-1 0 0,1 0 0 0 0,-2 0 1 0 0,1 0-1 0 0,0-5-143 0 0,-4 6 19 0 0,0 1 0 0 0,0 1 0 0 0,0-1 0 0 0,-1 0 0 0 0,1 1 0 0 0,-1-1 0 0 0,0 1 0 0 0,0 0 0 0 0,-1 0 0 0 0,1 0 0 0 0,-1 0 0 0 0,1 0 0 0 0,-1 1 0 0 0,0 0 0 0 0,0-1 0 0 0,0 2 0 0 0,0-1 0 0 0,0 0 0 0 0,0 1 0 0 0,-1 0 0 0 0,1 0 0 0 0,0 0 0 0 0,-1 0 0 0 0,1 1 0 0 0,-1 0 0 0 0,1 0 0 0 0,-1 0 0 0 0,1 0 0 0 0,-1 1 0 0 0,1-1 0 0 0,0 1 0 0 0,-2 1-19 0 0,-4 2 1 0 0,0 1 0 0 0,0 0 0 0 0,1 1 0 0 0,0 0 0 0 0,0 0 0 0 0,1 1 0 0 0,0 0 0 0 0,0 0 0 0 0,0 1 0 0 0,1 0 0 0 0,0 1 0 0 0,1-1 0 0 0,0 1 0 0 0,0 1 0 0 0,1-1 0 0 0,0 1 0 0 0,0 0 0 0 0,2 0 0 0 0,-1 0 0 0 0,1 0 0 0 0,0 1 0 0 0,1 0 0 0 0,0-1 0 0 0,1 1 0 0 0,0 0 0 0 0,1 0 0 0 0,0-1 0 0 0,1 1 0 0 0,1 6-1 0 0,-1-10 22 0 0,0 1-1 0 0,0-1 1 0 0,1 0-1 0 0,0 0 1 0 0,1 1-1 0 0,-1-2 0 0 0,2 1 1 0 0,-1 0-1 0 0,0 0 1 0 0,1-1-1 0 0,1 0 0 0 0,-1 0 1 0 0,1 0-1 0 0,0 0 1 0 0,0-1-1 0 0,0 0 0 0 0,1 0 1 0 0,0 0-1 0 0,0-1 1 0 0,0 0-1 0 0,1 0 1 0 0,-1 0-1 0 0,1-1 0 0 0,0 0 1 0 0,0 0-1 0 0,5 0-21 0 0,0 1-20 0 0,0-1 0 0 0,0 0-1 0 0,0-1 1 0 0,1-1 0 0 0,-1 0-1 0 0,1 0 1 0 0,-1-1 0 0 0,1-1-1 0 0,-1 0 1 0 0,0-1 0 0 0,1 0-1 0 0,-1-1 1 0 0,0 0 0 0 0,0-1 0 0 0,6-3 20 0 0,16-7-947 0 0,4-1-2168 0 0,-16 3-4815 0 0,-15 4-3864 0 0</inkml:trace>
  <inkml:trace contextRef="#ctx0" brushRef="#br0" timeOffset="1966.221">1215 945 2104 0 0,'0'0'3226'0'0,"0"0"-538"0"0,0 0-137 0 0,0 0-25 0 0,0 0-112 0 0,0 0-195 0 0,0 0-295 0 0,0 0-342 0 0,0 0-375 0 0,0 0-314 0 0,0 0-227 0 0,0 0-131 0 0,1-10-46 0 0,48-160 1973 0 0,-49 169-2450 0 0,8-18 71 0 0,0 1 0 0 0,2 0 1 0 0,0 1-1 0 0,1 0 0 0 0,0 1 0 0 0,1 0 1 0 0,1 1-1 0 0,1 0 0 0 0,0 1 1 0 0,0 1-1 0 0,6-4-83 0 0,44-9-93 0 0,-58 70 149 0 0,-40 101 24 0 0,32-80-135 0 0,3-64 58 0 0,0 0-1 0 0,0-1 1 0 0,0 1-1 0 0,1 0 1 0 0,-1 0 0 0 0,0-1-1 0 0,1 1 1 0 0,-1-1-1 0 0,0 1 1 0 0,1-1-1 0 0,-1 1 1 0 0,0-1 0 0 0,1 0-1 0 0,-1 0 1 0 0,1 0-1 0 0,-1 0 1 0 0,1 0 0 0 0,-1 0-1 0 0,0 0 1 0 0,1 0-1 0 0,-1 0 1 0 0,1-1-1 0 0,-1 1 1 0 0,0-1 0 0 0,1 1-1 0 0,-1-1 1 0 0,0 1-1 0 0,1-1 1 0 0,-1 0 0 0 0,0 0-1 0 0,0 1 1 0 0,1-2-3 0 0,248-188 126 0 0,-249 188-127 0 0,-1 1-1 0 0,1 0 0 0 0,0 0 1 0 0,0 0-1 0 0,0 0 0 0 0,0 0 0 0 0,0 0 1 0 0,0 0-1 0 0,0 0 0 0 0,1 0 1 0 0,-1 0-1 0 0,0 1 0 0 0,0-1 0 0 0,1 1 1 0 0,-1-1-1 0 0,0 1 0 0 0,1-1 0 0 0,-1 1 1 0 0,1 0-1 0 0,-1-1 0 0 0,1 1 1 0 0,-1 0-1 0 0,0 0 0 0 0,1 0 0 0 0,-1 0 1 0 0,1 0-1 0 0,-1 1 0 0 0,1-1 1 0 0,-1 0-1 0 0,0 1 0 0 0,1-1 0 0 0,-1 1 1 0 0,0-1-1 0 0,1 1 0 0 0,-1 0 1 0 0,0-1-1 0 0,0 1 0 0 0,0 0 0 0 0,1 0 1 0 0,-1 0-1 0 0,0 0 0 0 0,0 0 0 0 0,0 0 1 0 0,0 0-1 0 0,-1 0 0 0 0,1 0 1 0 0,0 1-1 0 0,0-1 0 0 0,-1 0 0 0 0,1 1 1 0 0,-1-1-1 0 0,1 0 0 0 0,-1 1 1 0 0,1-1-1 0 0,-1 1 2 0 0,-10 101 76 0 0,10-103-76 0 0,-4 15-8 0 0,1 0 0 0 0,1 0 0 0 0,0 0 0 0 0,1 1 1 0 0,1-1-1 0 0,0 0 0 0 0,1 1 0 0 0,2 4 8 0 0,-3-18-83 0 0,1 0 0 0 0,0 0 0 0 0,0-1-1 0 0,0 1 1 0 0,0 0 0 0 0,1-1 0 0 0,-1 1 0 0 0,0-1 0 0 0,1 1 0 0 0,-1-1-1 0 0,1 1 1 0 0,-1-1 0 0 0,1 0 0 0 0,0 0 0 0 0,-1 0 0 0 0,1 0 0 0 0,0 0-1 0 0,0 0 1 0 0,0 0 0 0 0,0-1 0 0 0,0 1 0 0 0,0-1 0 0 0,0 1-1 0 0,0-1 1 0 0,0 0 0 0 0,0 0 0 0 0,0 0 0 0 0,0 0 0 0 0,0 0 0 0 0,0 0-1 0 0,0 0 1 0 0,0-1 0 0 0,0 1 0 0 0,0-1 0 0 0,0 0 0 0 0,0 1-1 0 0,-1-1 1 0 0,1 0 0 0 0,0 0 0 0 0,0 0 83 0 0,14-8-2370 0 0,1 0-3930 0 0,-9 5-3465 0 0</inkml:trace>
  <inkml:trace contextRef="#ctx0" brushRef="#br0" timeOffset="2732.291">2318 639 10298 0 0,'0'0'2677'0'0,"0"0"-514"0"0,0 0-257 0 0,0 0-337 0 0,0 0-372 0 0,0 0-349 0 0,0 0-275 0 0,0 0-102 0 0,0 0-6 0 0,0 0 5 0 0,0 0-35 0 0,0 0-39 0 0,0 0-56 0 0,-32 19-71 0 0,-97 60-54 0 0,64-22 66 0 0,58-50-268 0 0,1 0 0 0 0,0 1-1 0 0,0-1 1 0 0,1 2-1 0 0,0-1 1 0 0,1 0 0 0 0,0 1-1 0 0,0 0 1 0 0,1 0-1 0 0,0 0 1 0 0,0 0 0 0 0,1 1-1 0 0,0-1 1 0 0,1 1 0 0 0,-1 9-13 0 0,4-17 9 0 0,-1 1 1 0 0,1-1-1 0 0,0 0 1 0 0,0 0-1 0 0,0 0 1 0 0,0 0-1 0 0,0 0 1 0 0,0 0-1 0 0,0-1 1 0 0,1 1-1 0 0,-1-1 1 0 0,1 1-1 0 0,-1-1 1 0 0,1 0-1 0 0,-1 0 1 0 0,1 0-1 0 0,0 0 1 0 0,-1-1 0 0 0,1 1-1 0 0,0-1 1 0 0,0 0-1 0 0,0 1 1 0 0,-1-1-1 0 0,1 0 1 0 0,0-1-1 0 0,0 1 1 0 0,0 0-1 0 0,-1-1 1 0 0,1 0-1 0 0,0 1 1 0 0,-1-1-1 0 0,1 0 1 0 0,0-1-1 0 0,-1 1 1 0 0,1 0-1 0 0,0-1-9 0 0,50-27 389 0 0,-2-3-1 0 0,-1-2 0 0 0,43-37-388 0 0,-53 40 169 0 0,-38 30-166 0 0,-1-1 0 0 0,0 1 0 0 0,1 0 1 0 0,-1 0-1 0 0,1 0 0 0 0,-1 0 0 0 0,1 0 0 0 0,-1 1 0 0 0,1-1 1 0 0,0 0-1 0 0,-1 1 0 0 0,1-1 0 0 0,0 1 0 0 0,0 0 0 0 0,-1-1 1 0 0,1 1-1 0 0,0 0 0 0 0,0 0 0 0 0,-1 0 0 0 0,1 0 0 0 0,0 1 1 0 0,0-1-1 0 0,-1 0 0 0 0,1 1 0 0 0,0-1 0 0 0,0 1 0 0 0,-1 0 1 0 0,1-1-1 0 0,-1 1 0 0 0,1 0 0 0 0,-1 0 0 0 0,1 0 0 0 0,-1 0 0 0 0,1 0 1 0 0,0 1-4 0 0,4 27-17 0 0,-5-23 21 0 0,0 1 0 0 0,0-1 0 0 0,0 0 0 0 0,1 0 0 0 0,0 0 0 0 0,0 0 0 0 0,1 0 0 0 0,-1 0 0 0 0,1 0 0 0 0,0-1 0 0 0,1 1 0 0 0,0-1 0 0 0,0 0 0 0 0,0 0 0 0 0,0-1 1 0 0,1 1-1 0 0,-1-1 0 0 0,6 4-4 0 0,-4-4 4 0 0,1-1 0 0 0,-1 1-1 0 0,1-1 1 0 0,0-1 0 0 0,0 1 0 0 0,0-1 0 0 0,0 0 0 0 0,0-1 0 0 0,0 0 0 0 0,0 0 0 0 0,1 0 0 0 0,-1-1 0 0 0,0 0-1 0 0,1-1 1 0 0,-1 1 0 0 0,0-1 0 0 0,0-1 0 0 0,1 1 0 0 0,-1-1 0 0 0,-1-1 0 0 0,1 1 0 0 0,0-1 0 0 0,0-1 0 0 0,-1 1 0 0 0,0-1-1 0 0,1 0-3 0 0,14-10 103 0 0,0-1 0 0 0,-2-1-1 0 0,0-1 1 0 0,-1 0 0 0 0,0-1-1 0 0,-2-1 1 0 0,2-3-103 0 0,8-16 177 0 0,-1 0 0 0 0,-2-2 0 0 0,-1-1 0 0 0,12-35-177 0 0,-14 28 11 0 0,-3-1-1 0 0,-2 0 1 0 0,-2-1-1 0 0,-2-1 1 0 0,-3 0-1 0 0,-1 0 1 0 0,-3-1-1 0 0,-2-15-10 0 0,-2 65 4 0 0,1 0-1 0 0,-1 0 1 0 0,0 1 0 0 0,1-1-1 0 0,-1 0 1 0 0,0 0 0 0 0,0 0 0 0 0,0 0-1 0 0,0 0 1 0 0,-1 0 0 0 0,1 0-1 0 0,0 0 1 0 0,-1 0 0 0 0,0 1-1 0 0,1-1 1 0 0,-1 0 0 0 0,0 0-1 0 0,0 0 1 0 0,0 1 0 0 0,0-1-1 0 0,0 1 1 0 0,0-1 0 0 0,0 1 0 0 0,-1-1-1 0 0,1 1 1 0 0,-1-1 0 0 0,1 1-1 0 0,-1 0 1 0 0,1 0 0 0 0,-1 0-1 0 0,0 0 1 0 0,1 0 0 0 0,-1 0-1 0 0,0 1 1 0 0,0-1 0 0 0,0 0-1 0 0,1 1 1 0 0,-1-1 0 0 0,0 1 0 0 0,0 0-1 0 0,0 0 1 0 0,0 0 0 0 0,0 0-1 0 0,0 0 1 0 0,0 0 0 0 0,0 0-1 0 0,0 1 1 0 0,0-1 0 0 0,0 1-1 0 0,1-1 1 0 0,-1 1-4 0 0,-6 4 7 0 0,1 0 0 0 0,-1 0-1 0 0,1 1 1 0 0,0 0 0 0 0,1 1 0 0 0,0-1 0 0 0,0 1-1 0 0,0 1 1 0 0,1-1 0 0 0,0 1 0 0 0,0 0 0 0 0,1 0-1 0 0,0 0 1 0 0,1 0 0 0 0,-1 1 0 0 0,2 0 0 0 0,-1-1-1 0 0,1 1 1 0 0,0 0 0 0 0,1 6-7 0 0,-3 21 81 0 0,2 0-1 0 0,2 0 1 0 0,1 0-1 0 0,2-1 1 0 0,1 1 0 0 0,3 6-81 0 0,4 8 92 0 0,3-1 0 0 0,1-1 1 0 0,3-1-1 0 0,2 0 0 0 0,1-1 1 0 0,19 27-93 0 0,27 49-58 0 0,-60-107 32 0 0,-7-15 2 0 0,0 0-30 0 0,-3-20-895 0 0,-34-65-3501 0 0,20 46-15 0 0,0-1-5046 0 0,10 25-532 0 0</inkml:trace>
  <inkml:trace contextRef="#ctx0" brushRef="#br0" timeOffset="2966.156">2614 348 12131 0 0,'0'0'1488'0'0,"0"0"-381"0"0,0 0-19 0 0,0 0 306 0 0,0 0 205 0 0,0 0-4 0 0,0 0-130 0 0,0 0-256 0 0,0 0-239 0 0,0 0-163 0 0,0 0-164 0 0,35 14-97 0 0,111 40-73 0 0,-47-38 287 0 0,-61-14-628 0 0,1-2 0 0 0,0-2 0 0 0,0-1-1 0 0,-1-2 1 0 0,1-2 0 0 0,20-7-132 0 0,-20 5-37 0 0,2 0-1186 0 0,-15-1-6442 0 0,-23 9-1890 0 0</inkml:trace>
  <inkml:trace contextRef="#ctx0" brushRef="#br0" timeOffset="3140.064">3505 558 13803 0 0,'0'0'1846'0'0,"0"0"-647"0"0,0 0-266 0 0,0 0-38 0 0,0 0-88 0 0,0 0-159 0 0,0 0-225 0 0,0 0-203 0 0,0 0-134 0 0,0 0-56 0 0,1 31-26 0 0,3 96-35 0 0,10-82-209 0 0,0-36-1284 0 0,-3-7-5704 0 0,-7-2-3675 0 0</inkml:trace>
  <inkml:trace contextRef="#ctx0" brushRef="#br0" timeOffset="3306.396">3524 370 16756 0 0,'0'0'4510'0'0,"0"0"-2510"0"0,0 0-891 0 0,0 0-161 0 0,0 0-187 0 0,0 0-198 0 0,0 0-186 0 0,0 0-177 0 0,0 0-154 0 0,0 0-68 0 0,0 0-34 0 0,0 0-24 0 0,0 0-6 0 0,-1-3-58 0 0,5-8-169 0 0,11 24-853 0 0,3 3-1472 0 0,-5-6-3041 0 0,-3-2-6390 0 0</inkml:trace>
</inkml:ink>
</file>

<file path=ppt/ink/ink26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6:05.9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0 295 5721 0 0,'0'0'1493'0'0,"0"0"-349"0"0,0 0 39 0 0,0 0 249 0 0,0 0 139 0 0,0 0-91 0 0,0 0-223 0 0,0 0-211 0 0,0 0-160 0 0,0 0-103 0 0,0 0-86 0 0,23-8-55 0 0,72-28-63 0 0,-40 5 664 0 0,-46 21-905 0 0,-1 0-14 0 0,-1 0-1 0 0,0-1 0 0 0,0 0 1 0 0,-1 0-1 0 0,-1-1 0 0 0,0 1 0 0 0,0-1 1 0 0,-1 0-1 0 0,-1-1 0 0 0,0 1 1 0 0,-1-1-1 0 0,0 1 0 0 0,-1-1 1 0 0,0 0-1 0 0,-1 1 0 0 0,-1-9-323 0 0,1 21 158 0 0,0 0-5 0 0,0 0-42 0 0,0 0-31 0 0,0 0-24 0 0,0 0-24 0 0,0 0-24 0 0,0 0-19 0 0,0 29-49 0 0,9 692 1310 0 0,-12-656-1212 0 0,-4 0 0 0 0,-2 0 1 0 0,-3 0-1 0 0,-12 35-38 0 0,9-58 43 0 0,18-84-530 0 0,81-147-4350 0 0,-62 148 2420 0 0,-3 6-464 0 0,-4 8-2990 0 0,-3 4-5173 0 0</inkml:trace>
  <inkml:trace contextRef="#ctx0" brushRef="#br0" timeOffset="526.728">610 229 5769 0 0,'0'0'2509'0'0,"0"0"-545"0"0,0 0-169 0 0,0 0 100 0 0,0 0 42 0 0,0 0-129 0 0,0 0-266 0 0,0 0-327 0 0,0 0-288 0 0,0 0-201 0 0,0 0-202 0 0,0 0-161 0 0,0 0-121 0 0,-7-1-32 0 0,2 2-140 0 0,0-1-1 0 0,1 1 1 0 0,-1 0-1 0 0,0 0 0 0 0,0 0 1 0 0,1 0-1 0 0,-1 1 1 0 0,0 0-1 0 0,1 0 1 0 0,0 0-1 0 0,-1 1 0 0 0,1-1 1 0 0,0 1-1 0 0,0 0 1 0 0,0 0-1 0 0,1 1 1 0 0,-4 2-70 0 0,-225 215 1335 0 0,225-215-1308 0 0,1 0 1 0 0,-1 0-1 0 0,2 1 1 0 0,-1 0-1 0 0,1 1 1 0 0,0-1-1 0 0,1 1 1 0 0,-1 0 0 0 0,1 0-1 0 0,1 0 1 0 0,0 0-1 0 0,0 1 1 0 0,1-1-1 0 0,0 1 1 0 0,-1 4-28 0 0,5-10 31 0 0,0 0 0 0 0,0 0 0 0 0,0 0 0 0 0,0 0 1 0 0,0 0-1 0 0,0 0 0 0 0,1 0 0 0 0,-1 0 0 0 0,1-1 0 0 0,0 0 0 0 0,0 1 0 0 0,0-1 0 0 0,0 0 0 0 0,0 0 1 0 0,1-1-1 0 0,-1 1 0 0 0,0-1 0 0 0,1 1 0 0 0,-1-1 0 0 0,1 0 0 0 0,-1-1 0 0 0,1 1 0 0 0,0-1 1 0 0,-1 1-1 0 0,1-1 0 0 0,0 0 0 0 0,2 0-31 0 0,-1 0 35 0 0,40 6 297 0 0,-36-7-274 0 0,0 2-1 0 0,0-1 1 0 0,0 1-1 0 0,-1 0 1 0 0,1 1 0 0 0,0 0-1 0 0,-1 1 1 0 0,1 0-1 0 0,-1 0 1 0 0,1 1 0 0 0,-1-1-1 0 0,-1 2 1 0 0,1-1-1 0 0,0 1 1 0 0,0 2-58 0 0,-4-1 58 0 0,-2 0 0 0 0,1 0 0 0 0,-1 1-1 0 0,1-1 1 0 0,-2 1 0 0 0,1-1 0 0 0,-1 1 0 0 0,0 0 0 0 0,0 0-1 0 0,-1-1 1 0 0,0 1 0 0 0,0 0 0 0 0,-1 0 0 0 0,0 0 0 0 0,0 0-58 0 0,0 4 59 0 0,-11 81 274 0 0,12-91-331 0 0,-1 2 0 0 0,1-1 0 0 0,0 1 0 0 0,-1 0 0 0 0,1-1 0 0 0,0 1 0 0 0,1 0 0 0 0,-1 0 0 0 0,0-1 0 0 0,1 1 0 0 0,-1 0 0 0 0,1-1 0 0 0,0 1 1 0 0,0-1-1 0 0,0 1 0 0 0,0-1 0 0 0,1 1 0 0 0,-1-1 0 0 0,1 0 0 0 0,-1 0 0 0 0,1 1 0 0 0,0-1 0 0 0,0 0 0 0 0,-1-1 0 0 0,2 1 0 0 0,-1 0 0 0 0,0 0-2 0 0,28-2-25 0 0,-23-22-1213 0 0,-3 8-2881 0 0,-4 5-4237 0 0,0 8 6064 0 0,0 0-10075 0 0</inkml:trace>
</inkml:ink>
</file>

<file path=ppt/ink/ink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18:01.5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18 12587 0 0,'0'0'1473'0'0,"0"0"-278"0"0,0 0-38 0 0,0 0 81 0 0,0 0 51 0 0,0 0-121 0 0,0 0-185 0 0,0 0-150 0 0,0 0-50 0 0,0 0 49 0 0,0 0 21 0 0,0 0-75 0 0,16 3-99 0 0,120 9 931 0 0,81-38-176 0 0,-85 23-2008 0 0,-102 1-884 0 0,-2 0-6010 0 0,-22 2-4634 0 0</inkml:trace>
</inkml:ink>
</file>

<file path=ppt/ink/ink2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4:51.6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111 604 19748 0 0,'0'0'800'0'0,"0"0"-520"0"0,0 0-15 0 0,0 0 135 0 0,0 0 80 0 0,0 0 8 0 0,0 0-144 0 0,0 0-192 0 0,0 0-96 0 0,0 0-80 0 0,0 0-72 0 0,0 0-96 0 0,0 0-272 0 0,0 0-729 0 0,-107 140-1783 0 0,107-140-3714 0 0,2-3-4688 0 0</inkml:trace>
  <inkml:trace contextRef="#ctx0" brushRef="#br0" timeOffset="248.602">0 82 18068 0 0,'0'0'1832'0'0,"0"0"-607"0"0,0 0-401 0 0,0 0-168 0 0,0 0-176 0 0,0 0-208 0 0,0 0-216 0 0,0 0-136 0 0,0 0 8 0 0,0 0-16 0 0,0 0-48 0 0,0 0-264 0 0,0 0-768 0 0,0 0-3105 0 0,28 84-8674 0 0</inkml:trace>
  <inkml:trace contextRef="#ctx0" brushRef="#br0" timeOffset="520.433">289 660 17452 0 0,'0'0'1663'0'0,"0"0"-311"0"0,0 0-29 0 0,0 0-43 0 0,0 0-171 0 0,0 0-248 0 0,0 0-257 0 0,18-35-197 0 0,54-110-122 0 0,-15 48 127 0 0,-54 93-413 0 0,0 0 0 0 0,0 0-1 0 0,1 0 1 0 0,-1 0-1 0 0,1 0 1 0 0,0 0-1 0 0,0 1 1 0 0,0 0 0 0 0,0 0-1 0 0,0 0 1 0 0,1 0-1 0 0,0 1 1 0 0,-1-1 0 0 0,1 1-1 0 0,0 1 1 0 0,0-1-1 0 0,1 0 2 0 0,0 40-338 0 0,-6-26 301 0 0,13 112-409 0 0,-12-120 445 0 0,1 0 0 0 0,-1-1 1 0 0,1 1-1 0 0,-1-1 1 0 0,1 1-1 0 0,0-1 0 0 0,1 0 1 0 0,-1 0-1 0 0,0 0 1 0 0,1 0-1 0 0,0 0 0 0 0,-1 0 1 0 0,1-1-1 0 0,0 1 0 0 0,1-1 1 0 0,-1 0-1 0 0,0 0 1 0 0,1 0-1 0 0,-1 0 0 0 0,1-1 1 0 0,-1 1-1 0 0,1-1 1 0 0,0 0-1 0 0,0 0 0 0 0,0 0 1 0 0,-1-1-1 0 0,1 1 0 0 0,0-1 1 0 0,0 0-1 0 0,2 0 1 0 0,4-2 102 0 0,1 0 0 0 0,-1-1-1 0 0,0 0 1 0 0,0 0 0 0 0,0-1-1 0 0,0-1 1 0 0,0 0 0 0 0,-1 0-1 0 0,0 0 1 0 0,0-1 0 0 0,-1-1-1 0 0,1 0 1 0 0,-1 0 0 0 0,-1 0 0 0 0,1-1-1 0 0,-1 0 1 0 0,-1 0 0 0 0,0-1-1 0 0,0 0 1 0 0,2-4-102 0 0,11-29 398 0 0,-18 32-5803 0 0,0 0-5797 0 0,-1 10-507 0 0</inkml:trace>
  <inkml:trace contextRef="#ctx0" brushRef="#br0" timeOffset="697.739">1291 1 19604 0 0,'0'0'1777'0'0,"0"0"-401"0"0,0 0-177 0 0,0 0-116 0 0,0 0-152 0 0,0 0-105 0 0,0 0-131 0 0,0 0-111 0 0,0 0-80 0 0,0 0-98 0 0,0 0-87 0 0,0 0-79 0 0,3 33-54 0 0,11 106-67 0 0,-22-46-39 0 0,2-75-67 0 0,-29 204-381 0 0,32-125-4693 0 0,3-96 2367 0 0,-1-1-3048 0 0,-4 0-6094 0 0</inkml:trace>
  <inkml:trace contextRef="#ctx0" brushRef="#br0" timeOffset="864.171">1020 302 7850 0 0,'0'0'6449'0'0,"0"0"-3794"0"0,0 0-1396 0 0,0 0-225 0 0,0 0-106 0 0,0 0-28 0 0,0 0-100 0 0,0 0-189 0 0,0 0-209 0 0,0 0-145 0 0,0 0-118 0 0,33 0-95 0 0,105 1-51 0 0,-44 1-30 0 0,-52-1-3321 0 0,-10-1-5339 0 0,-18 0-2532 0 0</inkml:trace>
</inkml:ink>
</file>

<file path=ppt/ink/ink27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6:26.7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12 298 10530 0 0,'0'0'2114'0'0,"0"0"-418"0"0,0 0-263 0 0,0 0-122 0 0,0 0-160 0 0,0 0-270 0 0,0 0-281 0 0,0 0-217 0 0,0 0-63 0 0,0 0 63 0 0,0 0 86 0 0,8 4 89 0 0,108 22 1615 0 0,29-20-734 0 0,0-7 0 0 0,67-11-1439 0 0,-117 11-142 0 0,-93-2-3336 0 0,-10-1-7685 0 0,3 4 10 0 0</inkml:trace>
  <inkml:trace contextRef="#ctx0" brushRef="#br0" timeOffset="252.287">1 541 15131 0 0,'0'0'2533'0'0,"0"0"-1442"0"0,0 0-629 0 0,0 0 121 0 0,0 0 283 0 0,0 0 198 0 0,0 0-1 0 0,0 0-151 0 0,0 0-194 0 0,0 0-146 0 0,32 8-110 0 0,107 25-75 0 0,-25-21 200 0 0,217-6-120 0 0,-190-6-8485 0 0,-133 0 642 0 0,0-3-4128 0 0</inkml:trace>
  <inkml:trace contextRef="#ctx0" brushRef="#br0" timeOffset="804.375">520 0 7090 0 0,'0'0'3021'0'0,"0"0"-908"0"0,0 0-355 0 0,0 0-34 0 0,0 0-62 0 0,0 0-181 0 0,0 0-306 0 0,0 0-267 0 0,0 0-191 0 0,0 0-135 0 0,0 0-108 0 0,0 0-42 0 0,-17 11-21 0 0,-49 32-9 0 0,66-43-387 0 0,-1 1 1 0 0,0-1-1 0 0,0 0 0 0 0,1 0 0 0 0,-1 1 0 0 0,0-1 0 0 0,0 1 0 0 0,1-1 0 0 0,-1 1 0 0 0,0-1 0 0 0,1 1 0 0 0,-1-1 0 0 0,1 1 0 0 0,-1-1 0 0 0,1 1 0 0 0,-1 0 0 0 0,1-1 0 0 0,-1 1 0 0 0,1 0 0 0 0,-1 0 0 0 0,1-1 0 0 0,0 1 0 0 0,0 0 0 0 0,-1 0 0 0 0,1 0 0 0 0,0-1 0 0 0,0 1 0 0 0,0 0 0 0 0,0 0 0 0 0,0 0 0 0 0,0-1 0 0 0,0 1 1 0 0,0 0-1 0 0,0 0 0 0 0,0 0 0 0 0,0-1 0 0 0,1 1 0 0 0,-1 0 0 0 0,0 0 0 0 0,1 0 0 0 0,-1-1 0 0 0,0 1 0 0 0,1 0 0 0 0,-1-1 0 0 0,1 1 0 0 0,0 0-15 0 0,1 3 119 0 0,9 11 148 0 0,0 0-1 0 0,0-1 1 0 0,1-1 0 0 0,1 0-1 0 0,0-1 1 0 0,1 0-1 0 0,0-1 1 0 0,1 0 0 0 0,0-1-1 0 0,9 3-266 0 0,90 50 696 0 0,-83-48-600 0 0,0 1-1 0 0,-1 2 0 0 0,-1 1 0 0 0,0 1 0 0 0,-2 1 0 0 0,5 6-95 0 0,-30-24 7 0 0,1-1 0 0 0,-1 1 0 0 0,0 0 0 0 0,0-1 0 0 0,0 1 1 0 0,0 0-1 0 0,0 0 0 0 0,0 1 0 0 0,-1-1 0 0 0,0 0 0 0 0,0 1 0 0 0,0-1 0 0 0,0 0 0 0 0,0 1 0 0 0,0-1 0 0 0,-1 1 0 0 0,0-1 0 0 0,0 1 1 0 0,0-1-1 0 0,0 1 0 0 0,0-1 0 0 0,-1 1 0 0 0,1-1 0 0 0,-1 1 0 0 0,0-1 0 0 0,0 1 0 0 0,-1-1 0 0 0,1 0 0 0 0,-1 0 0 0 0,1 1 0 0 0,-1-1 0 0 0,0 0 1 0 0,-1 1-8 0 0,-22 17 87 0 0,0-1 0 0 0,-1-1 1 0 0,-1-2-1 0 0,-1 0 0 0 0,-26 11-87 0 0,-31 18 90 0 0,57-30-53 0 0,15-9-21 0 0,-1 1 1 0 0,1 0-1 0 0,0 0 0 0 0,1 1 1 0 0,0 1-1 0 0,1 0 1 0 0,0 1-1 0 0,0 0 0 0 0,-3 5-16 0 0,6 21-665 0 0,8-36 255 0 0,0-1-295 0 0,0 0-443 0 0,0 0-795 0 0,0 0-1925 0 0,0-1-4371 0 0,0-2-4237 0 0</inkml:trace>
</inkml:ink>
</file>

<file path=ppt/ink/ink27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6:35.8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1 152 464 0 0,'0'0'2238'0'0,"0"0"113"0"0,0 0 134 0 0,0 0-16 0 0,0 0-212 0 0,0 0-275 0 0,0 0-366 0 0,0 0-406 0 0,0 0-259 0 0,0 0-201 0 0,0 0-98 0 0,0 0-31 0 0,0 0-29 0 0,4-11 1345 0 0,76 12 1337 0 0,76-2-1302 0 0,87-17-940 0 0,-216 16-957 0 0,-27 3-52 0 0,1 0-1 0 0,0-1 1 0 0,-1 1 0 0 0,1-1-1 0 0,0 1 1 0 0,-1-1 0 0 0,1 0-1 0 0,0 1 1 0 0,0-1 0 0 0,0 0-1 0 0,-1 1 1 0 0,1-1 0 0 0,0 0-1 0 0,0 0 1 0 0,0 0 0 0 0,0 0-1 0 0,0 0 1 0 0,-1 0 0 0 0,1 0-1 0 0,0 0 1 0 0,0 0 0 0 0,0 0-1 0 0,0-1 1 0 0,0 1 0 0 0,-1 0-1 0 0,1 0 1 0 0,0-1 0 0 0,0 1-1 0 0,-1-1 1 0 0,1 1-1 0 0,0 0 1 0 0,0-1 0 0 0,-1 0-1 0 0,1 1 1 0 0,0-1 0 0 0,-1 1-1 0 0,1-1 1 0 0,-1 0 0 0 0,1 1-1 0 0,-1-1 1 0 0,1 0 0 0 0,-1 0-1 0 0,0 1 1 0 0,1-1 0 0 0,-1 0-1 0 0,0 0 1 0 0,1 0 0 0 0,-1 0-23 0 0,-38-33 153 0 0,-15-17-146 0 0,26 26-587 0 0,27 25 208 0 0,0 0-210 0 0,3 5-1412 0 0,12 13-2065 0 0,-4-5-4774 0 0,-5-5-3579 0 0</inkml:trace>
</inkml:ink>
</file>

<file path=ppt/ink/ink27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6:38.7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0 0 0,'0'0'940'0'0,"0"0"831"0"0,0 0 251 0 0,0 0-59 0 0,0 0-136 0 0,0 0-137 0 0,0 0-124 0 0,0 0-97 0 0,0 0-69 0 0,0 0-61 0 0,0 0-58 0 0,0 0-86 0 0,0 2-684 0 0,4 15 10124 0 0,89-6-9648 0 0,66-22-372 0 0,-125 8 399 0 0,-13 1-3502 0 0,-16 0-8145 0 0,-5 5 1443 0 0</inkml:trace>
</inkml:ink>
</file>

<file path=ppt/ink/ink27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6:39.0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12419 0 0,'0'0'2464'0'0,"0"0"-893"0"0,0 0-429 0 0,0 0 71 0 0,0 0 176 0 0,0 0 12 0 0,0 0-175 0 0,0 0-315 0 0,0 0-262 0 0,0 0-131 0 0,0 0-53 0 0,0 0-17 0 0,0 0 44 0 0,2 4 34 0 0,4 0-359 0 0,0-1 0 0 0,0 1 0 0 0,0-1-1 0 0,0 0 1 0 0,0 0 0 0 0,1 0 0 0 0,-1-1 0 0 0,1 0 0 0 0,-1-1 0 0 0,1 1 0 0 0,0-1 0 0 0,0 0 0 0 0,0-1 0 0 0,0 0 0 0 0,0 0 0 0 0,0 0 0 0 0,-1-1 0 0 0,1 0-1 0 0,5-2-166 0 0,21 2 304 0 0,80-6 211 0 0,-120 3-2309 0 0,4 5 1193 0 0,-6 2-4738 0 0,2 0-6661 0 0</inkml:trace>
</inkml:ink>
</file>

<file path=ppt/ink/ink27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6:34.5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0 291 1128 0 0,'0'0'1802'0'0,"0"0"-343"0"0,0 0-3 0 0,0 0 345 0 0,0 0 375 0 0,0 0 177 0 0,0 0-178 0 0,0 0-379 0 0,0 0-382 0 0,0 0-309 0 0,0 0-203 0 0,3-6-98 0 0,10-18-56 0 0,-10 17-37 0 0,-3 7-36 0 0,0 0-40 0 0,0 0-82 0 0,0 0-57 0 0,4 23 2054 0 0,40 101-1554 0 0,44 281 3 0 0,-74-368-728 0 0,-13-37-184 0 0,-1 0 27 0 0,177-570 626 0 0,-163 449-704 0 0,-25 121-449 0 0,2 64-2278 0 0,9-37-3651 0 0,0-16-5984 0 0</inkml:trace>
  <inkml:trace contextRef="#ctx0" brushRef="#br0" timeOffset="481.811">505 777 5393 0 0,'0'0'1606'0'0,"0"0"-429"0"0,0 0-51 0 0,0 0 282 0 0,0 0 241 0 0,0 0 18 0 0,0 0-215 0 0,0 0-296 0 0,0 0-238 0 0,0 0-129 0 0,0 0-37 0 0,0 0 42 0 0,0 0 57 0 0,7-7 30 0 0,24-20-1 0 0,-23 21-19 0 0,-29 12 2034 0 0,8 2-2540 0 0,6-5-252 0 0,-1 1 0 0 0,0-1 0 0 0,1 1 0 0 0,0 1 0 0 0,0-1 0 0 0,0 1-1 0 0,0 0 1 0 0,1 1 0 0 0,0 0 0 0 0,0 0 0 0 0,0 0 0 0 0,1 0 0 0 0,0 1 0 0 0,0 0 0 0 0,1 0 0 0 0,0 1-1 0 0,0-1 1 0 0,1 1 0 0 0,0 0 0 0 0,0-1 0 0 0,0 1 0 0 0,1 1 0 0 0,0 0-103 0 0,2-6 12 0 0,-1-1 1 0 0,1 1-1 0 0,0 0 0 0 0,0-1 0 0 0,0 1 1 0 0,0-1-1 0 0,0 1 0 0 0,0 0 1 0 0,1-1-1 0 0,-1 1 0 0 0,1-1 1 0 0,0 1-1 0 0,0-1 0 0 0,0 1 1 0 0,0-1-1 0 0,0 0 0 0 0,0 0 1 0 0,1 1-1 0 0,-1-1 0 0 0,1 0 1 0 0,0 0-1 0 0,-1 0 0 0 0,1 0 1 0 0,0-1-1 0 0,0 1 0 0 0,0 0 1 0 0,0-1-1 0 0,1 0 0 0 0,-1 1 1 0 0,0-1-1 0 0,1 0 0 0 0,-1 0 1 0 0,0 0-1 0 0,1 0 0 0 0,-1-1 1 0 0,1 1-1 0 0,0-1-12 0 0,6 2 24 0 0,0-1 0 0 0,0 0 1 0 0,0 0-1 0 0,-1-1 0 0 0,1 0 0 0 0,0-1 0 0 0,0 0 1 0 0,0 0-1 0 0,0-1 0 0 0,0 0 0 0 0,-1-1 0 0 0,1 0 1 0 0,-1 0-1 0 0,0 0 0 0 0,0-1 0 0 0,0-1 0 0 0,0 1 1 0 0,-1-1-1 0 0,0-1 0 0 0,1 0-24 0 0,-4-19-3434 0 0,-5 17-2605 0 0,1 4-6299 0 0</inkml:trace>
  <inkml:trace contextRef="#ctx0" brushRef="#br0" timeOffset="1914.989">1035 240 4753 0 0,'0'0'2626'0'0,"0"0"-530"0"0,0 0-194 0 0,0 0 81 0 0,0 0 46 0 0,0 0-162 0 0,0 0-298 0 0,0 0-334 0 0,0 0-283 0 0,0 0-186 0 0,0 0-83 0 0,0 0-51 0 0,0 0-40 0 0,0 5-22 0 0,-4 10-338 0 0,0 1 0 0 0,0-1 0 0 0,-2 1 0 0 0,0-1 0 0 0,-1-1 0 0 0,0 1 0 0 0,-1-1 0 0 0,-1-1 1 0 0,0 1-1 0 0,0-2 0 0 0,-3 2-232 0 0,-12 21 162 0 0,-7 7 19 0 0,-3 0 1 0 0,-1-3 0 0 0,-2 0 0 0 0,-19 13-182 0 0,55-52 1 0 0,0 1 0 0 0,0-1 0 0 0,0 1 0 0 0,0-1 0 0 0,0 1 0 0 0,0 0 1 0 0,0 0-1 0 0,0-1 0 0 0,0 1 0 0 0,0 0 0 0 0,0 0 0 0 0,1 0 0 0 0,-1 0 0 0 0,0 0 1 0 0,1 0-1 0 0,-1 0 0 0 0,1 0 0 0 0,-1 0 0 0 0,1 0 0 0 0,-1 0 0 0 0,1 0 1 0 0,0 1-1 0 0,-1-1 0 0 0,1 0 0 0 0,0 0 0 0 0,0 0 0 0 0,0 1 0 0 0,0-1 0 0 0,0 0 1 0 0,0 0-1 0 0,0 0 0 0 0,1 1 0 0 0,-1-1 0 0 0,0 0 0 0 0,1 0 0 0 0,-1 0 1 0 0,0 0-1 0 0,1 0 0 0 0,0 0 0 0 0,-1 0 0 0 0,1 0 0 0 0,0 0 0 0 0,-1 0 1 0 0,1 0-1 0 0,0 0 0 0 0,0 0 0 0 0,0 0-1 0 0,28 3 73 0 0,1-2-1 0 0,-1-1 1 0 0,1-1-1 0 0,0-2 1 0 0,16-3-73 0 0,68-2 29 0 0,23 15 80 0 0,-127-4-237 0 0,-10-4 148 0 0,0-1 0 0 0,0 1 0 0 0,0 0 0 0 0,0 0 0 0 0,-1-1 0 0 0,1 1 0 0 0,0 0 0 0 0,0-1 0 0 0,0 1-1 0 0,0 0 1 0 0,0-1 0 0 0,0 1 0 0 0,0 0 0 0 0,0-1 0 0 0,0 1 0 0 0,0 0 0 0 0,0 0 0 0 0,1-1 0 0 0,-1 1-1 0 0,0 0 1 0 0,0-1 0 0 0,0 1 0 0 0,0 0 0 0 0,0 0 0 0 0,1-1 0 0 0,-1 1 0 0 0,0 0 0 0 0,0 0 0 0 0,0-1-1 0 0,1 1 1 0 0,-1 0 0 0 0,0 0 0 0 0,0 0 0 0 0,1-1 0 0 0,-1 1 0 0 0,0 0 0 0 0,0 0 0 0 0,1 0 0 0 0,-1 0-1 0 0,0 0 1 0 0,1 0 0 0 0,-1-1 0 0 0,0 1 0 0 0,0 0 0 0 0,1 0 0 0 0,-1 0 0 0 0,0 0 0 0 0,1 0-1 0 0,-1 0 1 0 0,0 0 0 0 0,1 0 0 0 0,-1 1 0 0 0,0-1 0 0 0,1 0 0 0 0,-1 0 0 0 0,0 0 0 0 0,0 0 0 0 0,1 0-1 0 0,-1 0 1 0 0,0 0 0 0 0,0 1 0 0 0,1-1 0 0 0,-1 0 0 0 0,0 0-20 0 0,-77-184 412 0 0,-22-61-357 0 0,84 175-605 0 0,15 69 261 0 0,31 8-3971 0 0,-19-1-1990 0 0,-7-4 2721 0 0,2 2-8776 0 0</inkml:trace>
  <inkml:trace contextRef="#ctx0" brushRef="#br0" timeOffset="2445.55">1639 0 14859 0 0,'0'0'1718'0'0,"0"0"-397"0"0,0 0-80 0 0,0 0 83 0 0,0 0-14 0 0,0 0-127 0 0,0 0-297 0 0,0 0-280 0 0,0 0-143 0 0,0 0-51 0 0,0 0-27 0 0,0 0-39 0 0,0 0-21 0 0,-10 27-46 0 0,-32 86-33 0 0,-56 142 617 0 0,92-238-842 0 0,1 0-1 0 0,1 1 1 0 0,0-1-1 0 0,2 1 1 0 0,0 0-1 0 0,1 0 1 0 0,0 0-1 0 0,3 16-20 0 0,0-30 22 0 0,0-1-1 0 0,1 1 1 0 0,0-1 0 0 0,-1 0-1 0 0,1 0 1 0 0,0 0-1 0 0,1 0 1 0 0,-1-1 0 0 0,0 1-1 0 0,1-1 1 0 0,0 0-1 0 0,-1 0 1 0 0,1 0-1 0 0,0 0 1 0 0,0-1 0 0 0,0 0-1 0 0,0 0 1 0 0,0 0-1 0 0,0 0 1 0 0,0 0 0 0 0,0-1-1 0 0,1 0 1 0 0,-1 0-1 0 0,0 0 1 0 0,0 0 0 0 0,0-1-1 0 0,3 0-21 0 0,98 1 446 0 0,-77-7-498 0 0,-5-19-2651 0 0,-24 13-2150 0 0,-5 2-4296 0 0,2 9-2478 0 0</inkml:trace>
  <inkml:trace contextRef="#ctx0" brushRef="#br0" timeOffset="2697.429">1278 273 6993 0 0,'0'0'3487'0'0,"0"0"-980"0"0,0 0-404 0 0,0 0-88 0 0,0 0-105 0 0,0 0-282 0 0,0 0-346 0 0,0 0-358 0 0,0 0-248 0 0,0 0-88 0 0,0 0-58 0 0,0 0-32 0 0,0 0-42 0 0,14-4-53 0 0,114-21 468 0 0,57 27-712 0 0,-106 10-5368 0 0,-64-9-2605 0 0,-4-2-4825 0 0</inkml:trace>
</inkml:ink>
</file>

<file path=ppt/ink/ink27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6:40.5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9 100 4801 0 0,'0'0'2281'0'0,"0"0"-482"0"0,0 0-224 0 0,0 0 85 0 0,0 0 148 0 0,0 0-26 0 0,0 0-208 0 0,0 0-367 0 0,0 0-350 0 0,0 0-234 0 0,0 0-162 0 0,0 0-73 0 0,0 16 929 0 0,-6 428 1593 0 0,6-329-2562 0 0,6-128 2146 0 0,-14-204-1976 0 0,15 157-488 0 0,3 1 0 0 0,3 0 0 0 0,2 1 0 0 0,2 1 0 0 0,20-41-30 0 0,-37 95 1 0 0,0 1 0 0 0,1-1 0 0 0,-1 1 0 0 0,1-1 0 0 0,0 1 0 0 0,0 0 0 0 0,0-1-1 0 0,0 1 1 0 0,0 0 0 0 0,0 0 0 0 0,1 0 0 0 0,-1 0 0 0 0,1 0 0 0 0,-1 0 0 0 0,1 0 0 0 0,0 0 0 0 0,0 1 0 0 0,0-1 0 0 0,0 0 0 0 0,0 1 0 0 0,0 0 0 0 0,0 0 0 0 0,0-1 0 0 0,1 1 0 0 0,-1 1 0 0 0,0-1 0 0 0,1 0 0 0 0,-1 0 0 0 0,1 1 0 0 0,-1-1 0 0 0,1 1 0 0 0,-1 0 0 0 0,1 0 0 0 0,-1 0-1 0 0,1 0 1 0 0,-1 0-1 0 0,8 10 2 0 0,-1 0 0 0 0,0 0 0 0 0,0 1-1 0 0,-1 0 1 0 0,-1 0 0 0 0,0 1 0 0 0,-1-1-1 0 0,0 2 1 0 0,0-1 0 0 0,-1 1 0 0 0,-1 0-1 0 0,0 0 1 0 0,-1 2-2 0 0,16 40-2087 0 0,-15-47-678 0 0,-1-5 122 0 0,-1 1-4580 0 0,-2 0-5181 0 0</inkml:trace>
  <inkml:trace contextRef="#ctx0" brushRef="#br0" timeOffset="423.484">438 579 8290 0 0,'0'0'2116'0'0,"0"0"-339"0"0,0 0-98 0 0,0 0-10 0 0,0 0-82 0 0,0 0-149 0 0,0 0-251 0 0,0 0-230 0 0,0 0-188 0 0,0 0-139 0 0,0 0-68 0 0,0 0-42 0 0,0 0-15 0 0,-20 8-39 0 0,-63 29-69 0 0,80-37-356 0 0,1 1 0 0 0,-1 0 0 0 0,0 0 0 0 0,1 0 0 0 0,-1 1 0 0 0,1-1 0 0 0,0 1 0 0 0,-1-1 0 0 0,1 1 0 0 0,0 0 0 0 0,0 0 0 0 0,0 0 0 0 0,0 0 0 0 0,0 0 0 0 0,0 0 0 0 0,1 0 0 0 0,-1 1 0 0 0,1-1 0 0 0,0 1 0 0 0,-1-1 0 0 0,1 2-41 0 0,-4 7 185 0 0,4-8-152 0 0,-1-1 1 0 0,1 1-1 0 0,0-1 1 0 0,0 1-1 0 0,0-1 1 0 0,0 1-1 0 0,1 0 1 0 0,-1-1 0 0 0,1 1-1 0 0,-1 0 1 0 0,1 0-1 0 0,0 0 1 0 0,0-1-1 0 0,0 1 1 0 0,0 0-1 0 0,1 0 1 0 0,-1 0-1 0 0,1-1 1 0 0,0 1-1 0 0,0 0 1 0 0,0-1-1 0 0,0 1 1 0 0,0-1-1 0 0,0 1 1 0 0,1-1-1 0 0,-1 1 1 0 0,1-1 0 0 0,0 0-1 0 0,-1 0 1 0 0,1 0-1 0 0,0 0 1 0 0,0 0-1 0 0,1 0 1 0 0,-1-1-1 0 0,0 1 1 0 0,0-1-1 0 0,1 1 1 0 0,-1-1-1 0 0,1 0 1 0 0,0 0-1 0 0,-1 0 1 0 0,1 0-1 0 0,0 0 1 0 0,-1-1-1 0 0,1 1 1 0 0,0-1 0 0 0,0 0-1 0 0,-1 0 1 0 0,1 0-1 0 0,2 0-33 0 0,17 0 165 0 0,-13 1-191 0 0,-1 0 0 0 0,0 0 0 0 0,0-1 0 0 0,0-1 0 0 0,1 0 0 0 0,-1 0 0 0 0,0 0-1 0 0,0-1 1 0 0,0 0 0 0 0,0 0 0 0 0,-1-1 0 0 0,1 0 0 0 0,-1-1 0 0 0,1 0-1 0 0,0-1 27 0 0,8-14-2074 0 0,-10 5-6090 0 0,-5 7-3929 0 0</inkml:trace>
</inkml:ink>
</file>

<file path=ppt/ink/ink27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6:42.5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3 340 568 0 0,'0'0'1298'0'0,"0"0"118"0"0,0 0 278 0 0,0 0 357 0 0,0 0 288 0 0,0 0-8 0 0,0 0-278 0 0,0 0-445 0 0,0 0-474 0 0,0 0-337 0 0,0 0-173 0 0,0 0-74 0 0,0 0-45 0 0,-2 1-65 0 0,125-2 4517 0 0,356-3-2312 0 0,-448 8-2523 0 0,-30-4-96 0 0,-1 0 2 0 0,0 0 25 0 0,0 0 43 0 0,0 0 15 0 0,0 0 6 0 0,0 0 18 0 0,0 0-11 0 0,0 0-3 0 0,0 0 2 0 0,0 0-22 0 0,0 0-27 0 0,0 0 2 0 0,0 0-6 0 0,0 0-4 0 0,0 0 19 0 0,0 0-10 0 0,0 0-10 0 0,0 0-1 0 0,0 0 1 0 0,0 0-2 0 0,0 0-27 0 0,0 0 6 0 0,0 0-10 0 0,0 0-2 0 0,0 0 37 0 0,0 0-24 0 0,0 0-3 0 0,0 0 1 0 0,-10-15 34 0 0,-95-98-159 0 0,82 86-51 0 0,-3-4-494 0 0,12 8-7304 0 0,13 22-4112 0 0</inkml:trace>
  <inkml:trace contextRef="#ctx0" brushRef="#br0" timeOffset="779.15">217 20 0 0 0,'0'0'991'0'0,"0"0"146"0"0,0 0 164 0 0,0 0 196 0 0,0 0 144 0 0,0 0-41 0 0,0 0-154 0 0,0 0-206 0 0,0 0-164 0 0,0 0-73 0 0,0 0-49 0 0,0 0-82 0 0,0 0-124 0 0,-4 0-141 0 0,1 0-473 0 0,1 0-1 0 0,-1 1 1 0 0,1-1 0 0 0,0 1 0 0 0,-1 0-1 0 0,1 0 1 0 0,0 0 0 0 0,0 0 0 0 0,0 0 0 0 0,-1 0-1 0 0,1 1 1 0 0,0-1 0 0 0,0 1 0 0 0,1-1-1 0 0,-1 1 1 0 0,0 0 0 0 0,1 0 0 0 0,-1 0-1 0 0,1-1 1 0 0,-1 2 0 0 0,1-1 0 0 0,0 0 0 0 0,0 0-1 0 0,0 0 1 0 0,0 0 0 0 0,0 2-134 0 0,-1-1 64 0 0,1-1 0 0 0,0 0 0 0 0,0 0-1 0 0,0 1 1 0 0,1-1 0 0 0,-1 1 0 0 0,1-1 0 0 0,-1 1 0 0 0,1-1 0 0 0,0 1 0 0 0,0-1 0 0 0,0 1 0 0 0,0-1-1 0 0,0 1 1 0 0,1-1 0 0 0,-1 1 0 0 0,1-1 0 0 0,-1 1 0 0 0,1-1 0 0 0,0 1 0 0 0,0-1 0 0 0,0 0 0 0 0,1 0 0 0 0,-1 1-1 0 0,0-1 1 0 0,1 0 0 0 0,-1 0 0 0 0,1 0 0 0 0,0-1 0 0 0,0 1 0 0 0,0 0 0 0 0,-1-1 0 0 0,2 1 0 0 0,-1-1-1 0 0,0 1 1 0 0,1-1-64 0 0,0 1 87 0 0,0-1 0 0 0,0 0-1 0 0,1 0 1 0 0,-1 0 0 0 0,0-1-1 0 0,0 1 1 0 0,1-1 0 0 0,-1 0-1 0 0,1 0 1 0 0,-1 0 0 0 0,0 0-1 0 0,1-1 1 0 0,-1 1 0 0 0,0-1-1 0 0,1 0 1 0 0,-1 0 0 0 0,0 0-1 0 0,0 0 1 0 0,0-1-1 0 0,0 1 1 0 0,0-1 0 0 0,0 1-1 0 0,0-1 1 0 0,-1 0 0 0 0,1-1-1 0 0,0 1 1 0 0,-1 0 0 0 0,0-1-1 0 0,0 1 1 0 0,0-1 0 0 0,0 0-1 0 0,0 1 1 0 0,0-1 0 0 0,0 0-1 0 0,-1 0 1 0 0,0 0 0 0 0,1-1-1 0 0,-1 1 1 0 0,-1 0 0 0 0,1 0-1 0 0,0-1 1 0 0,-1 1 0 0 0,1 0-1 0 0,-1-1 1 0 0,0 1 0 0 0,0 0-1 0 0,-1-4-86 0 0,1 4-1 0 0,-1 1 1 0 0,1-1-1 0 0,-1 0 0 0 0,0 0 0 0 0,0 1 0 0 0,0-1 0 0 0,0 0 0 0 0,0 1 0 0 0,0-1 1 0 0,-1 1-1 0 0,0-1 0 0 0,1 1 0 0 0,-1 0 0 0 0,0 0 0 0 0,0 0 0 0 0,0 0 1 0 0,0 0-1 0 0,0 0 0 0 0,-1 0 0 0 0,1 1 0 0 0,0-1 0 0 0,-1 1 0 0 0,0 0 1 0 0,1 0-1 0 0,-1-1 0 0 0,0 2 0 0 0,1-1 0 0 0,-1 0 0 0 0,0 1 0 0 0,0-1 1 0 0,0 1-1 0 0,1 0 0 0 0,-1 0 0 0 0,0 0 0 0 0,0 0 0 0 0,0 0 0 0 0,0 1 1 0 0,1-1-1 0 0,-1 1 0 0 0,0 0 0 0 0,0 0 0 0 0,-1 0 1 0 0,0 2-8 0 0,-1-1 1 0 0,1 1-1 0 0,0 0 0 0 0,0 0 0 0 0,0 1 0 0 0,1-1 0 0 0,-1 1 1 0 0,1 0-1 0 0,0 0 0 0 0,0 0 0 0 0,0 0 0 0 0,0 0 0 0 0,1 1 1 0 0,-1-1-1 0 0,1 1 0 0 0,0-1 0 0 0,1 1 0 0 0,-1 0 0 0 0,1 0 1 0 0,0 0-1 0 0,0 0 0 0 0,1 0 0 0 0,-1 0 8 0 0,2-3 25 0 0,0-1 0 0 0,0 0-1 0 0,0 0 1 0 0,0 0 0 0 0,0 0 0 0 0,0 0-1 0 0,0 0 1 0 0,0 0 0 0 0,0 0-1 0 0,1 0 1 0 0,-1-1 0 0 0,0 1 0 0 0,1 0-1 0 0,-1-1 1 0 0,0 1 0 0 0,1-1 0 0 0,-1 0-1 0 0,0 1 1 0 0,1-1 0 0 0,-1 0-1 0 0,1 0 1 0 0,-1 0 0 0 0,1 0 0 0 0,-1 0-1 0 0,1 0 1 0 0,-1 0 0 0 0,0 0 0 0 0,1-1-1 0 0,-1 1 1 0 0,1-1 0 0 0,-1 1 0 0 0,0-1-1 0 0,1 1 1 0 0,-1-1 0 0 0,1 0-25 0 0,5-4 176 0 0,-4 4-129 0 0,0-1 1 0 0,0 1-1 0 0,-1-1 1 0 0,1 1-1 0 0,-1-1 1 0 0,1 0-1 0 0,-1 0 1 0 0,0 0-1 0 0,0 0 1 0 0,0 0-1 0 0,0-1 1 0 0,0 1-1 0 0,0-1 1 0 0,-1 1-1 0 0,1-1 1 0 0,-1 0-1 0 0,1 1 1 0 0,-1-1-1 0 0,0 0 1 0 0,0 0-1 0 0,-1 0 1 0 0,1 0-1 0 0,0 0 1 0 0,-1-2-48 0 0,0 4 39 0 0,0 1-26 0 0,0 0-41 0 0,0 0-31 0 0,-9 19-1593 0 0,4-5-125 0 0,4-3-5677 0 0,1-3-4741 0 0</inkml:trace>
</inkml:ink>
</file>

<file path=ppt/ink/ink27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6:46.5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11 336 1400 0 0,'0'0'2142'0'0,"0"0"-242"0"0,0 0-54 0 0,0 0 149 0 0,0 0 139 0 0,0 0-111 0 0,0 0-256 0 0,0 0-346 0 0,0 0-361 0 0,0 0-271 0 0,0 0-182 0 0,-11-4 1317 0 0,102 26 3596 0 0,91-25-3351 0 0,19-31-1088 0 0,-160 31-937 0 0,-44 0-1467 0 0,-10 6-7509 0 0,9 3 1728 0 0,0-1-4815 0 0</inkml:trace>
  <inkml:trace contextRef="#ctx0" brushRef="#br0" timeOffset="312.984">40 608 4417 0 0,'0'0'3270'0'0,"0"0"-755"0"0,0 0-334 0 0,0 0-40 0 0,0 0-108 0 0,0 0-299 0 0,0 0-375 0 0,0 0-343 0 0,0 0-257 0 0,0 0-169 0 0,0 0-88 0 0,0 0-51 0 0,-4 3 531 0 0,49-2 1411 0 0,113-16-129 0 0,-58 8-1855 0 0,-6-1-249 0 0,-45 1-1091 0 0,-49 4-2299 0 0,0-3-3445 0 0,0 4 2573 0 0,0-2-7904 0 0</inkml:trace>
  <inkml:trace contextRef="#ctx0" brushRef="#br0" timeOffset="1365.17">280 1 4033 0 0,'0'0'2614'0'0,"0"0"-579"0"0,0 0-235 0 0,0 0-21 0 0,0 0 10 0 0,0 0-54 0 0,0 0-244 0 0,0 0-247 0 0,0 0-208 0 0,0 0-169 0 0,0 0-192 0 0,0 0-122 0 0,0 0-70 0 0,-16 3-67 0 0,-45 11-10 0 0,60-14-371 0 0,0 1 0 0 0,0-1 0 0 0,0 1 1 0 0,0-1-1 0 0,0 1 0 0 0,0 0 0 0 0,0-1 0 0 0,0 1 1 0 0,0 0-1 0 0,0 0 0 0 0,0 0 0 0 0,1-1 1 0 0,-1 1-1 0 0,0 0 0 0 0,1 0 0 0 0,-1 0 1 0 0,0 0-1 0 0,1 0 0 0 0,-1 1 0 0 0,1-1 0 0 0,0 0 1 0 0,-1 0-1 0 0,1 0 0 0 0,0 0 0 0 0,0 0 1 0 0,0 1-1 0 0,0-1 0 0 0,0 0 0 0 0,0 0 1 0 0,0 0-1 0 0,0 0 0 0 0,0 1 0 0 0,0-1 1 0 0,1 0-1 0 0,-1 0 0 0 0,0 0 0 0 0,1 1-35 0 0,0 3 181 0 0,2 1-25 0 0,0 0 1 0 0,1 0-1 0 0,0 0 1 0 0,0 0 0 0 0,0-1-1 0 0,1 1 1 0 0,0-1-1 0 0,0 0 1 0 0,0-1-1 0 0,0 1 1 0 0,1-1-1 0 0,0 0 1 0 0,0 0-1 0 0,0-1 1 0 0,0 0-1 0 0,1 0 1 0 0,-1 0-1 0 0,1-1 1 0 0,-1 0-1 0 0,4 0-156 0 0,2 3 149 0 0,188 72 1206 0 0,-173-64-1298 0 0,0 0 0 0 0,0 2 0 0 0,-2 2 0 0 0,0 0 0 0 0,-1 1 0 0 0,6 7-57 0 0,-23-19 31 0 0,-4-4-24 0 0,-1 0 0 0 0,1 0 0 0 0,0 1-1 0 0,-1-1 1 0 0,0 0 0 0 0,1 1 0 0 0,-1 0 0 0 0,0 0-1 0 0,-1-1 1 0 0,1 1 0 0 0,0 0 0 0 0,-1 0 0 0 0,0 1 0 0 0,1-1-1 0 0,-1 0 1 0 0,0 0 0 0 0,-1 0 0 0 0,1 1 0 0 0,-1-1-1 0 0,1 1 1 0 0,-1 0-7 0 0,0-4 36 0 0,0 0-14 0 0,0 0 8 0 0,0 0 20 0 0,0 0-41 0 0,0 0 32 0 0,0 0 19 0 0,-69 51 422 0 0,-2 5-341 0 0,-97 110 102 0 0,56-59-32 0 0,100-89-86 0 0,11-18-108 0 0,-6 1 549 0 0,-60 50-441 0 0,60-51-386 0 0,7 0 129 0 0,0-12-4224 0 0,0 5-5355 0 0,0 4-2808 0 0</inkml:trace>
</inkml:ink>
</file>

<file path=ppt/ink/ink27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6:53.7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174 8 0 0 0,'0'0'816'0'0,"0"0"1391"0"0,0 0 258 0 0,0 0-150 0 0,0 0-196 0 0,0 0-237 0 0,0 0-142 0 0,0 0-178 0 0,0 0-166 0 0,0 0-172 0 0,0 0-167 0 0,0 0-137 0 0,0 0-131 0 0,1-3-132 0 0,1-2 1889 0 0,-9 25-1078 0 0,-117 196-404 0 0,78-121-799 0 0,46-93-253 0 0,0-1-1 0 0,0 1 0 0 0,0 0 1 0 0,0-1-1 0 0,1 1 1 0 0,-1-1-1 0 0,0 1 0 0 0,1-1 1 0 0,-1 1-1 0 0,1-1 0 0 0,-1 1 1 0 0,1-1-1 0 0,0 1 1 0 0,0-1-1 0 0,-1 0 0 0 0,1 0 1 0 0,0 1-1 0 0,0-1 1 0 0,0 0-1 0 0,1 0 0 0 0,-1 0 1 0 0,0 0-1 0 0,0 0 0 0 0,0 0 1 0 0,1 0-1 0 0,-1 0 1 0 0,1-1-1 0 0,-1 1 0 0 0,1 0 1 0 0,-1-1-1 0 0,1 1 0 0 0,-1-1 1 0 0,1 0-1 0 0,-1 1 1 0 0,1-1-1 0 0,-1 0 0 0 0,1 0 1 0 0,-1 0-1 0 0,1 0 0 0 0,0 0 1 0 0,-1-1-1 0 0,2 1-11 0 0,74-6 480 0 0,-76 6-479 0 0,2 0-13 0 0,0 0 0 0 0,0-1 0 0 0,0 0 0 0 0,-1 1 1 0 0,1-1-1 0 0,0 0 0 0 0,0 0 0 0 0,0-1 0 0 0,-1 1 0 0 0,1-1 0 0 0,0 1 0 0 0,-1-1 0 0 0,0 0 0 0 0,1 0 0 0 0,-1 0 0 0 0,0 0 0 0 0,0 0 0 0 0,0-1 0 0 0,0 1 0 0 0,1-2 12 0 0,11-34-2657 0 0,-12 24-65 0 0,-2 3-2932 0 0,0 4-2667 0 0</inkml:trace>
</inkml:ink>
</file>

<file path=ppt/ink/ink27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6:54.1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1 148 4745 0 0,'0'0'2442'0'0,"0"0"-206"0"0,0 0-130 0 0,0 0-95 0 0,0 0-218 0 0,0 0-325 0 0,0 0-367 0 0,0 0-272 0 0,0 0-159 0 0,0 0-56 0 0,0 0 34 0 0,0 0 20 0 0,0 0-12 0 0,6-3-62 0 0,175-118 2800 0 0,-177 118-3365 0 0,-1 1 0 0 0,1-1 0 0 0,-1 1 0 0 0,1 0 0 0 0,0 0 0 0 0,0 0 0 0 0,0 1-1 0 0,0-1 1 0 0,0 1 0 0 0,0 0 0 0 0,0 0 0 0 0,1 1 0 0 0,-1-1 0 0 0,0 1 0 0 0,1 0 0 0 0,-1 0 0 0 0,3 1-29 0 0,17 39 241 0 0,35 111 314 0 0,-50-127-508 0 0,17 18-371 0 0,-19-38-519 0 0,14 4-1513 0 0,-6-5-8556 0 0,-9-3-1355 0 0</inkml:trace>
</inkml:ink>
</file>

<file path=ppt/ink/ink2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4:51.1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66 168 5681 0 0,'0'0'3041'0'0,"0"0"-1543"0"0,0 0-764 0 0,0 0-15 0 0,0 0 276 0 0,0 0 263 0 0,0 0 47 0 0,0 0-214 0 0,0 0-275 0 0,0 0-201 0 0,0 0-121 0 0,3 35-80 0 0,7 108-47 0 0,-6 69 1097 0 0,-4-201-1360 0 0,0 1 0 0 0,-1-1 0 0 0,0 1 0 0 0,-1-1 0 0 0,0 0 0 0 0,-1 0 0 0 0,-1 0 0 0 0,1 0 0 0 0,-2 0 0 0 0,1-1 0 0 0,-1 0-1 0 0,-1 0 1 0 0,0 0 0 0 0,-7 8-104 0 0,13-17 34 0 0,0-1-1 0 0,0 1 1 0 0,-1-1-1 0 0,1 1 0 0 0,0-1 1 0 0,-1 1-1 0 0,1-1 0 0 0,-1 1 1 0 0,1-1-1 0 0,-1 1 1 0 0,1-1-1 0 0,-1 0 0 0 0,1 1 1 0 0,-1-1-1 0 0,1 0 1 0 0,-1 1-1 0 0,1-1 0 0 0,-1 0 1 0 0,0 0-1 0 0,1 1 1 0 0,-1-1-1 0 0,0 0 0 0 0,1 0 1 0 0,-1 0-1 0 0,1 0 0 0 0,-1 0 1 0 0,0 0-1 0 0,1 0 1 0 0,-1 0-1 0 0,0 0 0 0 0,1 0 1 0 0,-1 0-1 0 0,0-1 1 0 0,1 1-1 0 0,-1 0 0 0 0,1 0 1 0 0,-1-1-1 0 0,1 1 1 0 0,-1 0-1 0 0,0-1 0 0 0,1 1 1 0 0,-1 0-1 0 0,1-1 0 0 0,-1 1 1 0 0,1-1-1 0 0,0 1 1 0 0,-1-1-1 0 0,1 1 0 0 0,-1-1 1 0 0,1 1-1 0 0,0-1 1 0 0,0 1-1 0 0,-1-1 0 0 0,1 0 1 0 0,0 1-1 0 0,0-1 1 0 0,-1 1-1 0 0,1-1 0 0 0,0 0 1 0 0,0 1-1 0 0,0-1 1 0 0,0 0-1 0 0,0 1 0 0 0,0-1 1 0 0,0 1-1 0 0,0-1 0 0 0,0 0 1 0 0,1 1-1 0 0,-1-1-33 0 0,0-48 561 0 0,6 27-447 0 0,1 0 1 0 0,0 0-1 0 0,2 1 1 0 0,0 0-1 0 0,2 1 1 0 0,0 0-1 0 0,1 1 0 0 0,2-2-114 0 0,17-30 171 0 0,0-3-63 0 0,2 1 1 0 0,3 2-1 0 0,1 1 1 0 0,7-2-109 0 0,-29 35 20 0 0,0 2 0 0 0,1 0 0 0 0,0 0 0 0 0,1 2 0 0 0,1 0-1 0 0,0 1 1 0 0,1 1 0 0 0,0 0 0 0 0,0 2 0 0 0,1 0 0 0 0,0 1 0 0 0,1 2 0 0 0,11-3-20 0 0,-29 8 10 0 0,0-1 0 0 0,0 1-1 0 0,1 1 1 0 0,-1-1 0 0 0,0 0 0 0 0,1 1-1 0 0,-1 0 1 0 0,1-1 0 0 0,-1 1 0 0 0,1 1-1 0 0,-1-1 1 0 0,0 0 0 0 0,1 1 0 0 0,-1 0 0 0 0,1 0-1 0 0,-1 0 1 0 0,0 0 0 0 0,0 0 0 0 0,0 1-1 0 0,0-1 1 0 0,0 1 0 0 0,0 0 0 0 0,0 0-1 0 0,0 0 1 0 0,0 0 0 0 0,-1 1 0 0 0,1-1 0 0 0,-1 1-1 0 0,0-1 1 0 0,0 1 0 0 0,0 0 0 0 0,0 0-1 0 0,0 0 1 0 0,-1 0 0 0 0,1 0 0 0 0,-1 0-1 0 0,0 1 1 0 0,0-1 0 0 0,0 0 0 0 0,0 2-10 0 0,-2 8 30 0 0,-1 1 0 0 0,0-1 0 0 0,-1 0 0 0 0,0 1 0 0 0,-1-1 0 0 0,-1-1 0 0 0,0 1 0 0 0,-1-1 0 0 0,0 0 0 0 0,-1 0 0 0 0,0 0 0 0 0,-1-1 0 0 0,0 0 0 0 0,-1-1 0 0 0,0 0 0 0 0,-1 0 0 0 0,1-1 0 0 0,-11 7-30 0 0,1 2 13 0 0,0-2 0 0 0,-1 0 0 0 0,-1-1 0 0 0,0-1 0 0 0,-1-1 0 0 0,-1-1 0 0 0,0 0 0 0 0,-1-2 0 0 0,1-1 0 0 0,-2-1 0 0 0,-22 4-13 0 0,-28-8-255 0 0,74-5 178 0 0,0 0 1 0 0,0 1-1 0 0,0-1 1 0 0,0 0-1 0 0,0 0 0 0 0,1 0 1 0 0,-1 0-1 0 0,0 0 1 0 0,0 0-1 0 0,1 0 1 0 0,-1 0-1 0 0,0 0 0 0 0,1-1 1 0 0,-1 1-1 0 0,1 0 1 0 0,-1 0-1 0 0,1 0 1 0 0,0-1-1 0 0,0 1 1 0 0,0 0-1 0 0,-1-1 0 0 0,1 1 1 0 0,0 0-1 0 0,0 0 1 0 0,1-1-1 0 0,-1 1 1 0 0,0 0-1 0 0,0-1 0 0 0,1 1 1 0 0,-1 0-1 0 0,1 0 1 0 0,-1 0-1 0 0,1-1 1 0 0,-1 1-1 0 0,1 0 0 0 0,0 0 1 0 0,-1 0-1 0 0,1 0 1 0 0,0 0-1 0 0,0 0 1 0 0,0 0-1 0 0,0 0 0 0 0,0 1 1 0 0,0-1-1 0 0,0 0 1 0 0,1 0 76 0 0,40-36-4398 0 0,-21 20-1476 0 0,-4 5-5494 0 0</inkml:trace>
  <inkml:trace contextRef="#ctx0" brushRef="#br0" timeOffset="301.984">1040 47 10346 0 0,'0'0'1727'0'0,"0"0"-326"0"0,0 0 63 0 0,0 0 146 0 0,0 0-31 0 0,0 0-172 0 0,0 0-265 0 0,0 0-253 0 0,0 0-128 0 0,0 0-93 0 0,0 0-100 0 0,0 0-76 0 0,-34 30-74 0 0,-107 94-51 0 0,69-46 166 0 0,37 7-184 0 0,34-83-343 0 0,0 0-1 0 0,1 0 0 0 0,0 0 0 0 0,-1 0 0 0 0,1 0 0 0 0,0 0 1 0 0,0 0-1 0 0,0 0 0 0 0,0 0 0 0 0,1 0 0 0 0,-1 0 1 0 0,0 0-1 0 0,1 0 0 0 0,0 0 0 0 0,-1 0 0 0 0,1 0 0 0 0,0 0 1 0 0,0-1-1 0 0,0 1 0 0 0,0 0 0 0 0,0 0 0 0 0,0-1 1 0 0,1 1-1 0 0,-1-1 0 0 0,0 1 0 0 0,1-1 0 0 0,-1 0 0 0 0,1 0 1 0 0,0 1-1 0 0,-1-1 0 0 0,1 0 0 0 0,0 0 0 0 0,0 0 0 0 0,0-1 1 0 0,-1 1-1 0 0,1 0 0 0 0,0-1 0 0 0,0 1 0 0 0,0-1 1 0 0,0 0-1 0 0,0 0 0 0 0,1 0-5 0 0,10 1 67 0 0,0 0 0 0 0,0-2 0 0 0,-1 0 1 0 0,1 0-1 0 0,0-1 0 0 0,0-1 0 0 0,-1 0 0 0 0,1 0 0 0 0,-1-1 1 0 0,0-1-1 0 0,0 0 0 0 0,-1-1 0 0 0,0 0 0 0 0,0-1 0 0 0,0 0 1 0 0,-1-1-1 0 0,1 0 0 0 0,-2 0 0 0 0,1-1 0 0 0,-2-1 0 0 0,1 1 1 0 0,-1-1-1 0 0,0-1 0 0 0,-1 0 0 0 0,-1 0 0 0 0,1 0 0 0 0,-2 0 1 0 0,0-1-1 0 0,0 0 0 0 0,-1-1 0 0 0,0 1 0 0 0,-1 0 0 0 0,-1-1-67 0 0,-1 8 9 0 0,0 0 0 0 0,-1-1-1 0 0,0 1 1 0 0,0 0-1 0 0,-1 0 1 0 0,1 0-1 0 0,-1 0 1 0 0,0 0 0 0 0,-1 0-1 0 0,1 0 1 0 0,-1 0-1 0 0,0 0 1 0 0,0 0 0 0 0,0 1-1 0 0,-1-1 1 0 0,-2-2-9 0 0,0 1-78 0 0,0 0 1 0 0,0 1 0 0 0,-1 0-1 0 0,1 0 1 0 0,-1 1 0 0 0,0 0-1 0 0,-1 0 1 0 0,1 0 0 0 0,-1 0-1 0 0,1 1 1 0 0,-1 0 0 0 0,0 1-1 0 0,0 0 1 0 0,-1 0-1 0 0,1 0 1 0 0,0 1 0 0 0,-1 0-1 0 0,1 0 1 0 0,0 1 0 0 0,-1 0-1 0 0,1 0 1 0 0,-1 1 0 0 0,-2 0 77 0 0,-12 11-2546 0 0,15-6-601 0 0,1 1-3339 0 0,1 0-5929 0 0</inkml:trace>
</inkml:ink>
</file>

<file path=ppt/ink/ink27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6:55.6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1 162 2865 0 0,'0'0'5562'0'0,"0"0"-2677"0"0,0 0-1050 0 0,0 0-271 0 0,0 0-146 0 0,0 0-167 0 0,0 0-228 0 0,0 0-258 0 0,0 0-245 0 0,0 0-28 0 0,0 0 50 0 0,2 6 79 0 0,120 326 4143 0 0,-97-153-4451 0 0,-11-148 354 0 0,-2-53-5 0 0,139-290-42 0 0,-109 233-591 0 0,33-92 10 0 0,-71 197-3457 0 0,-4-10-2019 0 0,0-4-6607 0 0</inkml:trace>
  <inkml:trace contextRef="#ctx0" brushRef="#br0" timeOffset="436.756">489 552 3177 0 0,'0'0'1819'0'0,"0"0"-150"0"0,0 0 138 0 0,0 0 261 0 0,0 0 45 0 0,0 0-228 0 0,0 0-329 0 0,0 0-302 0 0,0 0-198 0 0,0 0-111 0 0,0 0-78 0 0,0 0-31 0 0,0 0-19 0 0,0-4-84 0 0,-1 2-678 0 0,1 1 0 0 0,0 0-1 0 0,0 0 1 0 0,0-1 0 0 0,-1 1-1 0 0,1 0 1 0 0,0 0 0 0 0,-1 0-1 0 0,1-1 1 0 0,-1 1 0 0 0,0 0-1 0 0,1 0 1 0 0,-1 0 0 0 0,0 0-1 0 0,1 0 1 0 0,-1 0 0 0 0,0 0-1 0 0,0 1 1 0 0,0-1 0 0 0,0 0-1 0 0,0 0 1 0 0,0 1 0 0 0,0-1-1 0 0,0 0 1 0 0,0 1 0 0 0,-1-1-1 0 0,1 1 1 0 0,0 0 0 0 0,0-1 0 0 0,0 1-1 0 0,-1 0 1 0 0,1 0 0 0 0,0-1-1 0 0,0 1 1 0 0,-1 0 0 0 0,1 0-1 0 0,0 0 1 0 0,0 1 0 0 0,-1-1-1 0 0,1 0 1 0 0,0 0 0 0 0,0 1-1 0 0,0-1 1 0 0,-1 1 0 0 0,1-1-1 0 0,0 1 1 0 0,0-1 0 0 0,0 1-1 0 0,0 0 1 0 0,0 0 0 0 0,0 0-55 0 0,-4 0 49 0 0,0 1 0 0 0,0 0 0 0 0,1 1 0 0 0,-1-1 0 0 0,1 1 0 0 0,0 0 0 0 0,0 0 0 0 0,0 0 0 0 0,0 1 0 0 0,0-1 0 0 0,1 1 0 0 0,-1 0 0 0 0,1 0 0 0 0,0 0 0 0 0,0 0 0 0 0,1 1 0 0 0,-1-1 0 0 0,1 1 0 0 0,0 0 0 0 0,0-1 0 0 0,1 1 0 0 0,-1 0 1 0 0,1 0-1 0 0,0 0 0 0 0,1 0 0 0 0,-1 0 0 0 0,1 0 0 0 0,0 1 0 0 0,0-1 0 0 0,1 4-49 0 0,1-6 17 0 0,0 0-1 0 0,1 0 1 0 0,0 0 0 0 0,-1 0 0 0 0,1-1 0 0 0,0 1-1 0 0,0-1 1 0 0,0 0 0 0 0,1 0 0 0 0,-1 0 0 0 0,0 0-1 0 0,1-1 1 0 0,-1 0 0 0 0,1 1 0 0 0,0-1 0 0 0,-1 0-1 0 0,1-1 1 0 0,0 1 0 0 0,0-1 0 0 0,-1 1 0 0 0,1-1-1 0 0,0 0 1 0 0,0 0 0 0 0,0-1 0 0 0,-1 1 0 0 0,1-1-1 0 0,2 0-16 0 0,11 0-89 0 0,10-17-1412 0 0,-19 10-2235 0 0,1 2-4507 0 0,-5 5-3775 0 0</inkml:trace>
  <inkml:trace contextRef="#ctx0" brushRef="#br0" timeOffset="991.058">667 537 7690 0 0,'0'0'3678'0'0,"0"0"-1228"0"0,0 0-557 0 0,0 0-102 0 0,0 0-129 0 0,0 0-235 0 0,0 0-329 0 0,0 0-396 0 0,0 0-244 0 0,0 0-125 0 0,0 0-43 0 0,0 0-6 0 0,-3 6-46 0 0,2-3-232 0 0,-1 1 44 0 0,-1 1 0 0 0,1 0 0 0 0,0-1 0 0 0,0 1 0 0 0,1 0 0 0 0,0 0 0 0 0,0 0 0 0 0,0 0 0 0 0,0 0 0 0 0,1 1 0 0 0,-1-1-1 0 0,2 0 1 0 0,-1 0 0 0 0,0 0 0 0 0,2 4-50 0 0,0-7 64 0 0,1 0-1 0 0,0-1 0 0 0,0 0 1 0 0,0 1-1 0 0,0-1 1 0 0,1 0-1 0 0,-1-1 0 0 0,0 1 1 0 0,0 0-1 0 0,1-1 0 0 0,-1 0 1 0 0,0 0-1 0 0,0 0 1 0 0,1 0-1 0 0,-1 0 0 0 0,0-1 1 0 0,1 1-1 0 0,-1-1 0 0 0,0 0 1 0 0,0 0-1 0 0,0 0 0 0 0,0 0 1 0 0,0-1-1 0 0,0 1 1 0 0,1-2-64 0 0,116-88 877 0 0,-119 90-875 0 0,-1 1-1 0 0,1 0 1 0 0,0 0-1 0 0,-1 0 1 0 0,1-1-1 0 0,-1 1 1 0 0,1 0-1 0 0,-1 0 1 0 0,1 0-1 0 0,-1 0 1 0 0,1 0-1 0 0,0 0 1 0 0,-1 0-1 0 0,1 0 1 0 0,-1 0-1 0 0,1 0 1 0 0,-1 1-1 0 0,1-1 0 0 0,-1 0 1 0 0,1 0-1 0 0,-1 0 1 0 0,1 1-1 0 0,-1-1 1 0 0,1 0-1 0 0,-1 1 1 0 0,1-1-1 0 0,-1 0 1 0 0,1 1-1 0 0,-1-1 1 0 0,0 0-1 0 0,1 1 1 0 0,-1-1-1 0 0,1 1 1 0 0,-1-1-1 0 0,0 1 1 0 0,0-1-1 0 0,1 1 1 0 0,-1-1-1 0 0,0 1 1 0 0,0-1-1 0 0,0 1 1 0 0,0 0-1 0 0,1-1 1 0 0,-1 1-1 0 0,0-1 1 0 0,0 1-1 0 0,0-1 1 0 0,0 1-1 0 0,0-1 1 0 0,0 1-1 0 0,-1 0 1 0 0,1-1-1 0 0,0 1 1 0 0,0-1-1 0 0,0 1 1 0 0,0-1-1 0 0,-1 1 1 0 0,1-1-1 0 0,0 1 1 0 0,0-1-1 0 0,-1 1 1 0 0,1-1-1 0 0,0 1 1 0 0,-1-1-1 0 0,1 0 1 0 0,-1 1-2 0 0,1 11 43 0 0,4 15-54 0 0,-2-1 0 0 0,-1 1 1 0 0,-1 0-1 0 0,-1 0 0 0 0,-2 0 0 0 0,0 0 1 0 0,-2-1-1 0 0,-1 1 0 0 0,-1-1 1 0 0,-1-1-1 0 0,-1 1 0 0 0,-2-2 1 0 0,0 1-1 0 0,-2-1 0 0 0,0-1 1 0 0,-5 4 10 0 0,17-25-1 0 0,1 0 0 0 0,-1 0 0 0 0,0 0 0 0 0,0 0 1 0 0,-1 0-1 0 0,1 0 0 0 0,0-1 0 0 0,-1 1 0 0 0,1 0 0 0 0,-1-1 1 0 0,1 1-1 0 0,-1-1 0 0 0,0 0 0 0 0,0 0 0 0 0,0 1 0 0 0,1-1 0 0 0,-1 0 1 0 0,0 0-1 0 0,0-1 0 0 0,-1 1 0 0 0,1 0 0 0 0,0-1 0 0 0,0 1 1 0 0,0-1-1 0 0,0 0 0 0 0,0 1 0 0 0,-1-1 0 0 0,1 0 0 0 0,0-1 1 0 0,0 1-1 0 0,0 0 0 0 0,-1-1 0 0 0,1 1 0 0 0,0-1 0 0 0,0 1 1 0 0,0-1-1 0 0,0 0 0 0 0,0 0 0 0 0,0 0 0 0 0,0 0 0 0 0,0 0 0 0 0,1-1 1 0 0,-1 1-1 0 0,0 0 0 0 0,1-1 0 0 0,-1 1 0 0 0,1-1 0 0 0,-1 0 1 0 0,1 1-1 0 0,0-1 0 0 0,0 0 0 0 0,0 0 0 0 0,0 0 0 0 0,0 0 1 0 0,0 0-1 0 0,0 0 0 0 0,0-1 1 0 0,3-8-139 0 0,-1 0 1 0 0,2 1-1 0 0,-1-1 1 0 0,1 1-1 0 0,1-1 1 0 0,0 1-1 0 0,1 0 0 0 0,0 1 1 0 0,0-1-1 0 0,1 1 1 0 0,0 0-1 0 0,0 0 1 0 0,1 1-1 0 0,1 0 1 0 0,-1 0-1 0 0,9-7 139 0 0,13-17-737 0 0,-14 15-2878 0 0,-4 8-2700 0 0,-1 1-5855 0 0</inkml:trace>
  <inkml:trace contextRef="#ctx0" brushRef="#br0" timeOffset="1742.607">1114 463 1960 0 0,'0'0'2380'0'0,"0"0"-736"0"0,0 0-150 0 0,0 0 325 0 0,0 0 288 0 0,0 0-91 0 0,0 0-201 0 0,0 0-254 0 0,0 0-206 0 0,0 0-178 0 0,0 0-162 0 0,0 0-135 0 0,0 0-125 0 0,13 5-104 0 0,40 12-56 0 0,-51-16-520 0 0,0-1-1 0 0,0 1 1 0 0,-1 0 0 0 0,1-1 0 0 0,0 0 0 0 0,0 1 0 0 0,0-1 0 0 0,-1 0 0 0 0,1 0 0 0 0,0 0 0 0 0,0 0 0 0 0,0 0 0 0 0,0 0-1 0 0,0-1 1 0 0,-1 1 0 0 0,1-1 0 0 0,0 1 0 0 0,0-1 0 0 0,-1 0 0 0 0,1 0 0 0 0,0 1 0 0 0,-1-1 0 0 0,1 0 0 0 0,-1 0 0 0 0,1-1-1 0 0,-1 1 1 0 0,1-1-75 0 0,5-3 226 0 0,46-54 1197 0 0,-51 60-1411 0 0,0 0 0 0 0,0 1 0 0 0,0-1 0 0 0,0 1 0 0 0,0-1 0 0 0,-1 1 0 0 0,1 0 1 0 0,-1 0-1 0 0,1-1 0 0 0,-1 1 0 0 0,0 0 0 0 0,0 0 0 0 0,0 1 0 0 0,0-1 0 0 0,0 0 0 0 0,0 0 0 0 0,0 0 0 0 0,-1 1 0 0 0,1-1 0 0 0,-1 0 0 0 0,0 1 0 0 0,1-1 0 0 0,-1 2-12 0 0,0-4 0 0 0,13 65 49 0 0,-2 1-1 0 0,-3 0 1 0 0,-3 0-1 0 0,-3 51-48 0 0,-4-96 2 0 0,-1 1 0 0 0,-1-1 0 0 0,-1 0 0 0 0,-1 0 0 0 0,0-1 0 0 0,-2 1 0 0 0,0-1 0 0 0,-1-1-2 0 0,6-13-3 0 0,-1 1-1 0 0,1-1 1 0 0,-1-1 0 0 0,0 1-1 0 0,-1-1 1 0 0,1 1 0 0 0,-1-1-1 0 0,0 0 1 0 0,0-1 0 0 0,-1 1-1 0 0,1-1 1 0 0,-1 0 0 0 0,0-1 0 0 0,0 1-1 0 0,0-1 1 0 0,-1 0 0 0 0,1-1-1 0 0,-1 0 1 0 0,1 0 0 0 0,-1 0-1 0 0,0-1 1 0 0,0 1 0 0 0,0-2-1 0 0,0 1 1 0 0,0-1 0 0 0,0 0-1 0 0,-2-1 4 0 0,6-2 1 0 0,1 0 0 0 0,-1 0 0 0 0,0-1 0 0 0,1 1 0 0 0,0-1 0 0 0,-1 0 0 0 0,1 0-1 0 0,1 0 1 0 0,-1 0 0 0 0,1 0 0 0 0,-1 0 0 0 0,1 0 0 0 0,0 0 0 0 0,1-1 0 0 0,-1 1-1 0 0,1 0 1 0 0,0-1 0 0 0,0 1 0 0 0,0 0 0 0 0,1-1 0 0 0,-1 1 0 0 0,1 0 0 0 0,0 0-1 0 0,1-4 0 0 0,-1 5 1 0 0,2-9-9 0 0,2-1 0 0 0,-1 1 0 0 0,2 0 0 0 0,0 0 0 0 0,0 1 0 0 0,1 0 0 0 0,0 0 0 0 0,1 0 0 0 0,0 1 0 0 0,1 0 0 0 0,0 1 0 0 0,0 0 0 0 0,4-2 8 0 0,75-53-472 0 0,-55 43-4399 0 0,-29 17-407 0 0,-2 0-6422 0 0</inkml:trace>
  <inkml:trace contextRef="#ctx0" brushRef="#br0" timeOffset="2227.528">1052 169 5425 0 0,'0'0'2242'0'0,"0"0"-159"0"0,0 0-64 0 0,0 0-58 0 0,0 0-142 0 0,0 0-336 0 0,0 0-368 0 0,0 0-226 0 0,0 0-145 0 0,0 0-84 0 0,0 0-5 0 0,0 0-33 0 0,0 0-68 0 0,5-12-13 0 0,17-36-44 0 0,28-6 1709 0 0,-27 35-1571 0 0,20-17 119 0 0,-41 36-740 0 0,1 0 0 0 0,-1 1 0 0 0,0-1-1 0 0,1 1 1 0 0,-1-1 0 0 0,0 1-1 0 0,0 0 1 0 0,0-1 0 0 0,0 1 0 0 0,1 0-1 0 0,-1 1 1 0 0,0-1 0 0 0,-1 0-1 0 0,1 0 1 0 0,0 1 0 0 0,0-1-1 0 0,-1 1 1 0 0,1 0 0 0 0,0 0 0 0 0,-1-1-1 0 0,0 1 1 0 0,1 0 0 0 0,-1 0-1 0 0,0 0 1 0 0,0 0 0 0 0,0 0 0 0 0,0 1-1 0 0,-1-1 1 0 0,1 0 0 0 0,-1 0-1 0 0,1 0 1 0 0,-1 1 0 0 0,1 1-14 0 0,0-1 26 0 0,50 108 436 0 0,-44-96-793 0 0,5 9-130 0 0,0-12-9231 0 0,-10-11-2548 0 0</inkml:trace>
</inkml:ink>
</file>

<file path=ppt/ink/ink27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6:54.4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1 232 15931 0 0,'0'0'1401'0'0,"0"0"-496"0"0,0 0-6 0 0,0 0 240 0 0,0 0 108 0 0,0 0-36 0 0,0 0-198 0 0,0 0-203 0 0,0 0-158 0 0,0 0-129 0 0,35-3-104 0 0,111-10-61 0 0,-30-4 393 0 0,-4 7-277 0 0,-88 9-3679 0 0,1 1-3470 0 0,-25 0-3024 0 0</inkml:trace>
  <inkml:trace contextRef="#ctx0" brushRef="#br0" timeOffset="251.256">179 0 12323 0 0,'0'0'1600'0'0,"0"0"-278"0"0,0 0 3 0 0,0 0 176 0 0,0 0 64 0 0,0 0-111 0 0,0 0-298 0 0,0 0-285 0 0,-9 33-238 0 0,-27 101-179 0 0,25-43 409 0 0,7 41-570 0 0,14-117-2148 0 0,2-11-5255 0 0,-10-3 3627 0 0,3 2-8709 0 0</inkml:trace>
</inkml:ink>
</file>

<file path=ppt/ink/ink27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6:50.3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242 490 2777 0 0,'0'0'1844'0'0,"0"0"-109"0"0,0 0 17 0 0,0 0 149 0 0,0 0 29 0 0,0 0-187 0 0,0 0-366 0 0,0 0-397 0 0,0 0-281 0 0,0 0-187 0 0,0 0-76 0 0,1 4 2442 0 0,41 60 443 0 0,41 151-1388 0 0,-12 2-1092 0 0,-38-146-526 0 0,-22-75 1669 0 0,23-239-1337 0 0,33-52-620 0 0,-47 185-1013 0 0,5 91-2331 0 0,-15 17-445 0 0,1 1-3307 0 0,-9 1-4540 0 0</inkml:trace>
  <inkml:trace contextRef="#ctx0" brushRef="#br0" timeOffset="535.213">856 939 4881 0 0,'0'0'2229'0'0,"0"0"-213"0"0,0 0 75 0 0,0 0 98 0 0,0 0-121 0 0,0 0-314 0 0,0 0-366 0 0,0 0-297 0 0,0 0-171 0 0,0 0-110 0 0,0 0-93 0 0,0 0-71 0 0,0 0-81 0 0,-5-7-81 0 0,-21-22-37 0 0,25 27-395 0 0,-1 1-1 0 0,0 1 1 0 0,0-1 0 0 0,0 0-1 0 0,0 0 1 0 0,-1 1 0 0 0,1-1-1 0 0,0 1 1 0 0,0 0 0 0 0,0 0 0 0 0,0 0-1 0 0,0 0 1 0 0,-1 0 0 0 0,1 0-1 0 0,0 0 1 0 0,0 1 0 0 0,0-1-1 0 0,0 1 1 0 0,0-1 0 0 0,0 1 0 0 0,0 0-1 0 0,0 0 1 0 0,0 0 0 0 0,0 0-1 0 0,0 0 1 0 0,1 0 0 0 0,-1 1 0 0 0,0-1-1 0 0,1 1 1 0 0,-1-1 0 0 0,1 1-1 0 0,-1-1 1 0 0,1 1-52 0 0,0-1 26 0 0,-5 3 26 0 0,1-1-1 0 0,0 1 1 0 0,0 0 0 0 0,0 0-1 0 0,1 1 1 0 0,-1-1-1 0 0,1 1 1 0 0,0 0 0 0 0,0 0-1 0 0,1 1 1 0 0,-1-1-1 0 0,1 1 1 0 0,0 0 0 0 0,1 0-1 0 0,0 0 1 0 0,0 0 0 0 0,0 0-1 0 0,0 0 1 0 0,1 0-1 0 0,0 1 1 0 0,1-1 0 0 0,-1 0-1 0 0,1 5-51 0 0,3-7 55 0 0,1 1 0 0 0,-1-1-1 0 0,1 0 1 0 0,0 0 0 0 0,0 0-1 0 0,0 0 1 0 0,1-1 0 0 0,0 0-1 0 0,-1 0 1 0 0,1 0 0 0 0,0 0-1 0 0,0-1 1 0 0,0 0 0 0 0,1 0-1 0 0,-1 0 1 0 0,0 0 0 0 0,1-1-1 0 0,-1 0 1 0 0,1 0 0 0 0,0-1-1 0 0,-1 0 1 0 0,1 1 0 0 0,0-2-1 0 0,-1 1 1 0 0,1-1 0 0 0,-1 0-1 0 0,6-1-54 0 0,7 1 90 0 0,-14-6-4089 0 0,3 3-2919 0 0,-5 4-4817 0 0</inkml:trace>
  <inkml:trace contextRef="#ctx0" brushRef="#br0" timeOffset="836.324">1248 958 7330 0 0,'0'0'4243'0'0,"0"0"-1870"0"0,0 0-662 0 0,0 0 53 0 0,0 0 115 0 0,0 0-60 0 0,0 0-296 0 0,0 0-412 0 0,0 0-356 0 0,0 0-246 0 0,0 0-130 0 0,0 0-64 0 0,-8 7-34 0 0,-73 67 913 0 0,8 55-823 0 0,64-118-840 0 0,4-10-3378 0 0,3-24-11452 0 0,2 19 7357 0 0</inkml:trace>
  <inkml:trace contextRef="#ctx0" brushRef="#br0" timeOffset="1169.35">1061 899 3321 0 0,'0'0'2952'0'0,"0"0"-226"0"0,0 0-211 0 0,0 0-181 0 0,0 0-308 0 0,0 0-450 0 0,0 0-421 0 0,0 0-292 0 0,0 0-188 0 0,0 0-98 0 0,0 0-62 0 0,0 0 11 0 0,0 0 135 0 0,2 3 143 0 0,61 104 4269 0 0,31 7-3756 0 0,-53-83-1160 0 0,-37-28 58 0 0,-3-3-3966 0 0,0 0-4062 0 0,-1 3-4178 0 0</inkml:trace>
  <inkml:trace contextRef="#ctx0" brushRef="#br0" timeOffset="10582.606">232 0 0 0 0,'0'0'1002'0'0,"0"0"395"0"0,0 0 152 0 0,0 0 155 0 0,0 0 200 0 0,0 0 33 0 0,0 0-122 0 0,0 0-230 0 0,0 0-299 0 0,0 0-263 0 0,0 0-123 0 0,0 0-45 0 0,0 0-35 0 0,-16 17-24 0 0,-52 54-41 0 0,13 20 849 0 0,47-70-1309 0 0,-9 29 236 0 0,2 1-1 0 0,2 1 1 0 0,2 0-1 0 0,3 0 1 0 0,-1 47-531 0 0,4-71 71 0 0,2 0 1 0 0,0 1-1 0 0,2-1 1 0 0,2 1 0 0 0,0-1-1 0 0,2 1 1 0 0,1-1-1 0 0,1 0 1 0 0,1 0-1 0 0,2-1 1 0 0,1 1 0 0 0,1-2-1 0 0,1 1 1 0 0,1-2-1 0 0,2 0 1 0 0,0 0-1 0 0,2-1 1 0 0,11 13-72 0 0,-8-19 29 0 0,1 0-1 0 0,0-1 1 0 0,2-1 0 0 0,0-1-1 0 0,0-1 1 0 0,2-1-1 0 0,-1-2 1 0 0,2 0 0 0 0,-1-1-1 0 0,2-1 1 0 0,5 0-29 0 0,131 28-1064 0 0,-6-14-3717 0 0,-105-17-3295 0 0,-14-5-3486 0 0</inkml:trace>
</inkml:ink>
</file>

<file path=ppt/ink/ink27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7:05.0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22 1608 0 0,'0'0'2690'0'0,"0"0"-425"0"0,0 0-153 0 0,0 0 1 0 0,0 0-137 0 0,0 0-304 0 0,0 0-365 0 0,0 0-325 0 0,0 0-157 0 0,0 0-36 0 0,0 0 25 0 0,0 0 21 0 0,0 1 4437 0 0,2 2-3157 0 0,185-14 292 0 0,-82 0-2227 0 0,-108 9-2654 0 0,-5 0-6070 0 0,6 2-1838 0 0</inkml:trace>
</inkml:ink>
</file>

<file path=ppt/ink/ink27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7:05.4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 13035 0 0,'0'0'1657'0'0,"0"0"-512"0"0,0 0-120 0 0,0 0 134 0 0,0 0 13 0 0,0 0-149 0 0,0 0-241 0 0,0 0-214 0 0,0 0-97 0 0,0 0-7 0 0,0 0 29 0 0,0 0 1 0 0,0 0 7 0 0,11 14 1612 0 0,1-12-1770 0 0,0 1 0 0 0,0-2-1 0 0,1 0 1 0 0,-1 0 0 0 0,0-1 0 0 0,1-1 0 0 0,-1 0 0 0 0,0 0 0 0 0,1-1 0 0 0,10-4-343 0 0,28-2 362 0 0,4 1-259 0 0,-67 4-3785 0 0,6 2-2610 0 0,4 1-5672 0 0</inkml:trace>
</inkml:ink>
</file>

<file path=ppt/ink/ink27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7:00.2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 0 3673 0 0,'0'0'2124'0'0,"0"0"-313"0"0,0 0-196 0 0,0 0 122 0 0,0 0 71 0 0,0 0-110 0 0,0 0-283 0 0,0 0-374 0 0,0 0-339 0 0,0 0-210 0 0,0 0 73 0 0,4 4 130 0 0,21 20 448 0 0,-1 1 1 0 0,-2 1-1 0 0,0 1 0 0 0,-2 0 0 0 0,7 16-1143 0 0,-12-19 128 0 0,-2 1 0 0 0,-1 1 0 0 0,-1 0 0 0 0,-1 1 0 0 0,-1-1 0 0 0,-2 2 0 0 0,0-1 0 0 0,-2 1 0 0 0,-1 0 0 0 0,0 27-128 0 0,-3-31 22 0 0,-2 0 0 0 0,0 0 0 0 0,-2 0-1 0 0,0 0 1 0 0,-2 0 0 0 0,-1-1 0 0 0,0 0 0 0 0,-2 0-1 0 0,-1-1 1 0 0,0 0 0 0 0,-2 0 0 0 0,-11 17-22 0 0,-86 102-924 0 0,49-94-9191 0 0,48-40-1671 0 0</inkml:trace>
  <inkml:trace contextRef="#ctx0" brushRef="#br0" timeOffset="3159.306">745 247 0 0 0,'0'0'749'0'0,"0"0"292"0"0,0 0 174 0 0,0 0 252 0 0,0 0 161 0 0,0 0-65 0 0,0 0-233 0 0,0 0-292 0 0,0 0-283 0 0,0 0-187 0 0,5 26 6138 0 0,-71 81-2669 0 0,-164 183-2621 0 0,221-278-1344 0 0,5-8-30 0 0,0-1 0 0 0,0 2 0 0 0,1-1 0 0 0,-1 0 0 0 0,1 1 0 0 0,0 0 0 0 0,1-1 0 0 0,-1 1 0 0 0,1 0 0 0 0,0 1 0 0 0,0-1 0 0 0,0 0 0 0 0,1 0 0 0 0,0 1 0 0 0,0-1 0 0 0,0 1 0 0 0,1-1 0 0 0,0 1 0 0 0,0 4-42 0 0,3-7 56 0 0,0 1 0 0 0,1-1 0 0 0,0 1 1 0 0,0-1-1 0 0,0 0 0 0 0,0-1 1 0 0,0 1-1 0 0,0-1 0 0 0,1 0 1 0 0,-1 0-1 0 0,1 0 0 0 0,-1 0 1 0 0,1-1-1 0 0,0 0 0 0 0,0 0 0 0 0,0 0 1 0 0,0-1-1 0 0,2 1-56 0 0,258 31 768 0 0,-169-15-674 0 0,-84-12-190 0 0,-6-19 1419 0 0,-8-10-1273 0 0,-1-1 0 0 0,-1 1 0 0 0,-1 1 0 0 0,-1-1 1 0 0,-1 1-1 0 0,-3-4-50 0 0,-17-66 68 0 0,-17-140 69 0 0,29 182-289 0 0,15 50 98 0 0,-2-2-1106 0 0,2 3-2790 0 0,0-1-4255 0 0,2 1-3224 0 0</inkml:trace>
  <inkml:trace contextRef="#ctx0" brushRef="#br0" timeOffset="3660.423">1334 133 8178 0 0,'0'0'2356'0'0,"0"0"-431"0"0,0 0-218 0 0,0 0-11 0 0,0 0-100 0 0,0 0-167 0 0,0 0-254 0 0,0 0-246 0 0,0 0-131 0 0,0 0-173 0 0,0 0-165 0 0,0 0-78 0 0,0 0-42 0 0,-17 16 735 0 0,-53 167 186 0 0,-54 137-802 0 0,122-315-449 0 0,0-1 0 0 0,0 1 0 0 0,0-1 1 0 0,0 1-1 0 0,1 0 0 0 0,0 0 0 0 0,0 0 0 0 0,0 0 1 0 0,0 0-1 0 0,1 0 0 0 0,0 0 0 0 0,0 0 0 0 0,1 0 0 0 0,-1 0 1 0 0,1 0-1 0 0,0 0 0 0 0,0 0 0 0 0,1 0 0 0 0,-1-1 0 0 0,1 1 1 0 0,0 0-1 0 0,0-1 0 0 0,1 1 0 0 0,-1-1 0 0 0,1 0 0 0 0,0 0 1 0 0,0 0-1 0 0,1 0 0 0 0,-1-1 0 0 0,1 1 0 0 0,0-1 1 0 0,0 0-1 0 0,0 0 0 0 0,0 0 0 0 0,2 0-10 0 0,97 5 975 0 0,-89-10-1055 0 0,0-1-1 0 0,0-1 1 0 0,0 0-1 0 0,-1-1 1 0 0,1 0-1 0 0,-1-1 1 0 0,-1 0 0 0 0,1-1-1 0 0,-1-1 1 0 0,1 0 80 0 0,21-17-2548 0 0,-24 14-1220 0 0,-3-1-4241 0 0,-3 7-3304 0 0</inkml:trace>
  <inkml:trace contextRef="#ctx0" brushRef="#br0" timeOffset="3905.912">945 435 9770 0 0,'0'0'1914'0'0,"0"0"-347"0"0,0 0-79 0 0,0 0 11 0 0,0 0-107 0 0,0 0-177 0 0,0 0-218 0 0,0 0-207 0 0,34-4-175 0 0,106-10-168 0 0,-21 10 150 0 0,2 23-1223 0 0,-74 2-8287 0 0,-38-17-2303 0 0</inkml:trace>
  <inkml:trace contextRef="#ctx0" brushRef="#br0" timeOffset="4225.976">1718 601 4329 0 0,'0'0'6223'0'0,"0"0"-3205"0"0,0 0-1157 0 0,0 0-172 0 0,0 0-49 0 0,0 0-85 0 0,0 0-204 0 0,0 0-316 0 0,0 0-275 0 0,0 0-159 0 0,0 0-103 0 0,0 0-121 0 0,0 0-111 0 0,-4 3-84 0 0,-10 8-103 0 0,0-1 9 0 0,0 0-1 0 0,1 1 1 0 0,1 0 0 0 0,0 1 0 0 0,1 0 0 0 0,0 1 0 0 0,-4 7-88 0 0,13-17 7 0 0,1-1 1 0 0,-1 0-1 0 0,1 1 1 0 0,0 0-1 0 0,0-1 1 0 0,0 1-1 0 0,1 0 0 0 0,-1-1 1 0 0,1 1-1 0 0,-1 0 1 0 0,1 0-1 0 0,0-1 1 0 0,0 1-1 0 0,0 0 0 0 0,0 0 1 0 0,1-1-1 0 0,-1 1 1 0 0,1 0-1 0 0,-1 0 1 0 0,1-1-1 0 0,0 1 0 0 0,0 0 1 0 0,1-1-1 0 0,-1 1 1 0 0,0-1-1 0 0,1 0 1 0 0,-1 1-1 0 0,1-1 0 0 0,0 0 1 0 0,0 0-1 0 0,0 0 1 0 0,0 0-1 0 0,0 0 1 0 0,0-1-1 0 0,0 1 1 0 0,1-1-1 0 0,-1 1 0 0 0,1-1 1 0 0,-1 0-1 0 0,1 0 1 0 0,-1 0-1 0 0,1 0 1 0 0,0 0-1 0 0,0-1 0 0 0,-1 1 1 0 0,1-1-1 0 0,0 1-7 0 0,9 0-77 0 0,0 0-1 0 0,0 0 0 0 0,0-1 1 0 0,1-1-1 0 0,-1 0 0 0 0,0 0 1 0 0,-1-2-1 0 0,1 1 1 0 0,0-1-1 0 0,-1-1 0 0 0,1 0 1 0 0,-1-1-1 0 0,0 0 0 0 0,3-2 78 0 0,2-1-1841 0 0,-6 4-1003 0 0,-1-2-3976 0 0,-2 2-5312 0 0</inkml:trace>
</inkml:ink>
</file>

<file path=ppt/ink/ink27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7:13.1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18 7050 0 0,'0'0'2029'0'0,"0"0"-518"0"0,0 0-186 0 0,0 0 188 0 0,0 0 136 0 0,0 0-58 0 0,0 0-143 0 0,0 0-176 0 0,0 0-166 0 0,0 0-189 0 0,0 0-97 0 0,0 0-109 0 0,20 7-84 0 0,61 23-44 0 0,-78-29-498 0 0,0 1 0 0 0,1-1-1 0 0,-1 0 1 0 0,1 0 0 0 0,0 0 0 0 0,-1 0 0 0 0,1-1 0 0 0,0 0 0 0 0,-1 1-1 0 0,1-1 1 0 0,0-1 0 0 0,-1 1 0 0 0,1 0 0 0 0,0-1 0 0 0,-1 0 0 0 0,1 0 0 0 0,0 0-1 0 0,-1 0 1 0 0,1-1 0 0 0,-1 1 0 0 0,0-1 0 0 0,0 0 0 0 0,1 0-85 0 0,4-3 224 0 0,52-39 1019 0 0,-42 66-1260 0 0,-9 18 43 0 0,-2 1-1 0 0,-1-1 1 0 0,-2 1-1 0 0,-3 0 1 0 0,-1 10-26 0 0,3 49 31 0 0,2 164-63 0 0,-5-258 33 0 0,-1 1 0 0 0,1-1 0 0 0,-1 1 0 0 0,-1-1 0 0 0,0 0 1 0 0,1 0-1 0 0,-2 1 0 0 0,1-1 0 0 0,-1-1 0 0 0,0 1 0 0 0,0 0 0 0 0,-1-1 1 0 0,1 1-1 0 0,-1-1 0 0 0,-4 4-1 0 0,-73-5 29 0 0,77-7-33 0 0,1 0 0 0 0,0 0 0 0 0,-1-1 0 0 0,1 1 0 0 0,0-1 0 0 0,1 0 0 0 0,-1 1 0 0 0,1-1 0 0 0,0 0 0 0 0,-1-1 0 0 0,2 1 0 0 0,-1 0 0 0 0,0-1-1 0 0,1 1 1 0 0,0-1 0 0 0,0 1 0 0 0,0-1 0 0 0,1 1 0 0 0,0-1 0 0 0,0 0 0 0 0,0 1 0 0 0,0-1 0 0 0,1-1 4 0 0,28-125-601 0 0,-7 77-4716 0 0,-13 31 667 0 0,-5 15-7031 0 0</inkml:trace>
</inkml:ink>
</file>

<file path=ppt/ink/ink27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7:13.5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1 191 5457 0 0,'0'0'2441'0'0,"0"0"-268"0"0,0 0-117 0 0,0 0-100 0 0,0 0-216 0 0,0 0-254 0 0,0 0-242 0 0,0 0-234 0 0,0 0-165 0 0,0 0-110 0 0,0 0-60 0 0,0 0-83 0 0,1-5-40 0 0,5-18-50 0 0,22 3 921 0 0,64-50 928 0 0,20-3-1426 0 0,-101 114-643 0 0,20 131 226 0 0,-21-144-513 0 0,30 47-1061 0 0,-34-71-1103 0 0,-3-4-8294 0 0,1 0-2523 0 0</inkml:trace>
</inkml:ink>
</file>

<file path=ppt/ink/ink27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7:11.4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48 213 2873 0 0,'0'0'2461'0'0,"0"0"-585"0"0,0 0-255 0 0,0 0 18 0 0,0 0-56 0 0,0 0-252 0 0,0 0-223 0 0,0 0-174 0 0,0 0-103 0 0,0 0-56 0 0,0 0-141 0 0,-5 17-131 0 0,-26 110 733 0 0,20 8 1077 0 0,11-134-1929 0 0,0-1 109 0 0,0 0 120 0 0,0 0 68 0 0,0-19 1165 0 0,6-17-1651 0 0,1 0 1 0 0,2 1-1 0 0,1 0 1 0 0,2 1 0 0 0,1 0-1 0 0,2 1 1 0 0,1 0-1 0 0,12-17-195 0 0,79-94 170 0 0,-93 140-346 0 0,-15 30-195 0 0,0-12 396 0 0,0 18-768 0 0,2 32-796 0 0,2-43-2773 0 0,3-3-3609 0 0,-2-9-4015 0 0</inkml:trace>
  <inkml:trace contextRef="#ctx0" brushRef="#br0" timeOffset="544.664">308 401 752 0 0,'0'0'1482'0'0,"0"0"-342"0"0,0 0 123 0 0,0 0 347 0 0,0 0 191 0 0,0 0-120 0 0,0 0-313 0 0,0 0-318 0 0,0 0-200 0 0,0 0-84 0 0,0 0-11 0 0,0 0 13 0 0,0 0 24 0 0,0-2 518 0 0,2-7 7437 0 0,-7 8-8710 0 0,1 1 0 0 0,-1 0 0 0 0,1 0 0 0 0,-1 0 0 0 0,1 1 0 0 0,0 0 0 0 0,-1 0 0 0 0,1 0 0 0 0,0 0 0 0 0,0 0-1 0 0,-1 1 1 0 0,1 0 0 0 0,0 0 0 0 0,1 0 0 0 0,-1 0 0 0 0,0 0 0 0 0,0 1 0 0 0,1 0 0 0 0,0 0 0 0 0,-1 0 0 0 0,1 0 0 0 0,0 0 0 0 0,1 1 0 0 0,-1-1 0 0 0,1 1 0 0 0,-1 0 0 0 0,1 0 0 0 0,-1 2-37 0 0,2-4 11 0 0,0 1-1 0 0,0 0 1 0 0,0-1 0 0 0,0 1-1 0 0,0 0 1 0 0,1 0 0 0 0,-1 0 0 0 0,1 0-1 0 0,0 0 1 0 0,0 0 0 0 0,0 0 0 0 0,0 0-1 0 0,0 0 1 0 0,1 0 0 0 0,0-1-1 0 0,-1 1 1 0 0,1 0 0 0 0,0 0 0 0 0,0 0-1 0 0,0-1 1 0 0,1 1 0 0 0,-1 0 0 0 0,1-1-1 0 0,-1 1 1 0 0,1-1 0 0 0,0 0-1 0 0,0 1 1 0 0,0-1 0 0 0,0 0 0 0 0,0 0-1 0 0,1-1 1 0 0,-1 1 0 0 0,0 0-1 0 0,1-1 1 0 0,0 1 0 0 0,-1-1 0 0 0,1 0-1 0 0,0 0 1 0 0,-1 0 0 0 0,1 0 0 0 0,0 0-1 0 0,0-1 1 0 0,0 1 0 0 0,0-1-1 0 0,0 0 1 0 0,2 0-11 0 0,14 1 118 0 0,-14-1-113 0 0,1 1 0 0 0,-1-1 0 0 0,1 0 0 0 0,0 0 0 0 0,-1-1 0 0 0,1 0 0 0 0,-1 0 0 0 0,1 0 0 0 0,-1 0 0 0 0,0-1-1 0 0,0 0 1 0 0,1 0 0 0 0,-1-1 0 0 0,0 1 0 0 0,0-1-5 0 0,19-19-849 0 0,-14 12-1970 0 0,2 0-4646 0 0,-7 7-4264 0 0</inkml:trace>
  <inkml:trace contextRef="#ctx0" brushRef="#br0" timeOffset="1114.327">560 379 3945 0 0,'0'0'3965'0'0,"0"0"-1138"0"0,0 0-549 0 0,0 0-204 0 0,0 0-322 0 0,0 0-385 0 0,0 0-359 0 0,0 0-302 0 0,0 0-213 0 0,0 0-114 0 0,0 0 4 0 0,0 0 22 0 0,0 0 12 0 0,-1 4 2 0 0,-13 85 1037 0 0,14-88-1430 0 0,0 0 0 0 0,0 0 0 0 0,0 0 0 0 0,0 1 0 0 0,0-1 0 0 0,0 0-1 0 0,0 0 1 0 0,0 0 0 0 0,0 1 0 0 0,1-1 0 0 0,-1 0 0 0 0,0 0 0 0 0,1 0-1 0 0,-1 0 1 0 0,1 1 0 0 0,-1-1 0 0 0,1 0 0 0 0,0 0 0 0 0,-1 0 0 0 0,1 0-1 0 0,0 0 1 0 0,0-1 0 0 0,0 1 0 0 0,-1 0 0 0 0,1 0 0 0 0,0 0 0 0 0,0-1-1 0 0,0 1 1 0 0,0-1 0 0 0,1 1 0 0 0,-1 0 0 0 0,0-1 0 0 0,0 0 0 0 0,0 1-1 0 0,0-1 1 0 0,0 0 0 0 0,1 1 0 0 0,-1-1 0 0 0,0 0 0 0 0,0 0 0 0 0,0 0-1 0 0,1 0 1 0 0,-1 0 0 0 0,0-1 0 0 0,0 1 0 0 0,0 0 0 0 0,1 0 0 0 0,-1-1 0 0 0,0 1-1 0 0,0-1 1 0 0,0 1 0 0 0,0-1 0 0 0,0 1 0 0 0,0-1 0 0 0,0 0 0 0 0,0 0-1 0 0,0 1 1 0 0,0-1 0 0 0,1-1-26 0 0,9-5 134 0 0,-1-1 0 0 0,0-1 1 0 0,0 0-1 0 0,0 0 0 0 0,-1-1 0 0 0,-1 0 0 0 0,0-1 1 0 0,7-10-135 0 0,27-31 389 0 0,-41 53-390 0 0,1 0 1 0 0,0-1-1 0 0,-1 1 0 0 0,1 0 1 0 0,-1 0-1 0 0,1 1 0 0 0,-1-1 1 0 0,1 0-1 0 0,-1 0 1 0 0,0 1-1 0 0,1-1 0 0 0,-1 1 1 0 0,0-1-1 0 0,0 1 0 0 0,0-1 1 0 0,0 1-1 0 0,0 0 0 0 0,-1-1 1 0 0,1 1-1 0 0,0 0 0 0 0,-1 0 1 0 0,0 0-1 0 0,1-1 0 0 0,-1 1 1 0 0,0 0-1 0 0,0 0 0 0 0,0 0 1 0 0,0 0-1 0 0,0 0 0 0 0,0 0 1 0 0,-1 1 0 0 0,2-3 0 0 0,0 207 7 0 0,-3-177-40 0 0,-1 0 0 0 0,-1 0 0 0 0,-2 0 0 0 0,-1-1 0 0 0,-2 0 0 0 0,0 0 0 0 0,-2-1 0 0 0,-4 6 33 0 0,-31 32-39 0 0,44-67 42 0 0,0 1 1 0 0,0-1-1 0 0,1 0 0 0 0,-1 0 0 0 0,0 0 1 0 0,1 0-1 0 0,-1 0 0 0 0,0 0 0 0 0,1 0 1 0 0,-1 0-1 0 0,1-1 0 0 0,-1 1 0 0 0,1 0 1 0 0,0-1-1 0 0,0 1 0 0 0,0-1 1 0 0,0 0-1 0 0,0 1 0 0 0,0-1 0 0 0,0 0 1 0 0,0 0-1 0 0,0 1 0 0 0,1-1 0 0 0,-1 0 1 0 0,1 0-1 0 0,0 0 0 0 0,-1 0 0 0 0,1 0 1 0 0,0 0-1 0 0,0 0 0 0 0,0 0 0 0 0,0 0 1 0 0,1 0-1 0 0,-1 0 0 0 0,0 1 1 0 0,1-1-1 0 0,0 0 0 0 0,-1 0 0 0 0,2-1-3 0 0,-2-1 4 0 0,0-19-200 0 0,1 0 0 0 0,2 0 1 0 0,0 0-1 0 0,1 0 0 0 0,2 0 1 0 0,0 1-1 0 0,4-8 196 0 0,6-9-3987 0 0,4 2-3480 0 0,-14 28-4363 0 0</inkml:trace>
</inkml:ink>
</file>

<file path=ppt/ink/ink27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7:10.3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1 167 16307 0 0,'0'0'1235'0'0,"0"0"-374"0"0,0 0 57 0 0,0 0 196 0 0,0 0 80 0 0,0 0-71 0 0,0 0-135 0 0,34-4-176 0 0,106-11-131 0 0,53-10 1500 0 0,-141 24-1761 0 0,-41 1-5434 0 0,1 0-5509 0 0,-12 0-1774 0 0</inkml:trace>
  <inkml:trace contextRef="#ctx0" brushRef="#br0" timeOffset="245.921">244 1 12531 0 0,'0'0'2045'0'0,"0"0"-699"0"0,0 0-192 0 0,0 0 191 0 0,0 0 116 0 0,0 0-32 0 0,0 0-203 0 0,0 0-287 0 0,0 0-254 0 0,-4 34-201 0 0,-10 107-121 0 0,2-60 52 0 0,-4-30 129 0 0,1-4-1797 0 0,11-15-9474 0 0,4-32-1372 0 0</inkml:trace>
</inkml:ink>
</file>

<file path=ppt/ink/ink2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4:55.7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654 48 3065 0 0,'0'0'3011'0'0,"0"0"-516"0"0,0 0-197 0 0,0 0-79 0 0,0 0-100 0 0,0 0-264 0 0,0 0-434 0 0,0 0-448 0 0,0 0-278 0 0,0 0-138 0 0,0 0-50 0 0,-15 17-3 0 0,-102 125 797 0 0,66-73-703 0 0,23-29-507 0 0,-1-1 0 0 0,-3-1 0 0 0,-1-2 0 0 0,-2-1 0 0 0,-12 9-91 0 0,39-38-238 0 0,1-1-1 0 0,-1 0 1 0 0,0 0-1 0 0,0 0 1 0 0,-1-1-1 0 0,1 0 1 0 0,-1-1-1 0 0,0 0 1 0 0,0 0-1 0 0,0-1 0 0 0,0 0 1 0 0,0-1-1 0 0,-1 1 1 0 0,1-2-1 0 0,-4 0 239 0 0,8 0-626 0 0,0-1 0 0 0,1 0 0 0 0,-1 0 0 0 0,0 0 0 0 0,1-1 0 0 0,-1 1 0 0 0,1-1 0 0 0,-1 0 0 0 0,1-1 0 0 0,0 1-1 0 0,0-1 1 0 0,0 0 0 0 0,0 1 0 0 0,1-2 0 0 0,-1 1 0 0 0,1 0 0 0 0,-1-1 0 0 0,1 0 0 0 0,1 0 0 0 0,-2 0 626 0 0,-21-47-6107 0 0,11-8 3501 0 0,13-15 2972 0 0,34-24 4452 0 0,-31 95-4220 0 0,1 0-1 0 0,-1 0 1 0 0,1 0 0 0 0,0 0 0 0 0,0 0-1 0 0,0 1 1 0 0,0 0 0 0 0,0-1 0 0 0,1 1-1 0 0,-1 0 1 0 0,1 1 0 0 0,-1-1-1 0 0,1 0 1 0 0,0 1 0 0 0,-1 0 0 0 0,1 0-1 0 0,0 0 1 0 0,3 0-598 0 0,41 13 3544 0 0,45 55-388 0 0,-62-43-2577 0 0,1 0 0 0 0,2-2 0 0 0,0-2 0 0 0,1-1 0 0 0,21 7-579 0 0,148 30 930 0 0,-138-39-821 0 0,-66-16-167 0 0,0-1 0 0 0,-1 0 0 0 0,1 0 0 0 0,0 0 0 0 0,0 1 0 0 0,0-1 0 0 0,0 0 0 0 0,0 0 0 0 0,-1 0 0 0 0,1 1 0 0 0,0-1 0 0 0,0 0 0 0 0,0 0 0 0 0,0 0 0 0 0,0 1 0 0 0,0-1 0 0 0,0 0 0 0 0,0 0 0 0 0,0 1 0 0 0,0-1 0 0 0,0 0 0 0 0,0 0 1 0 0,0 1-1 0 0,0-1 0 0 0,0 0 0 0 0,0 0 0 0 0,0 0 0 0 0,0 1 0 0 0,0-1 0 0 0,1 0 0 0 0,-1 0 0 0 0,0 0 0 0 0,0 1 0 0 0,0-1 0 0 0,0 0 58 0 0,-17 0-5486 0 0,4-3-7200 0 0,7-1 7049 0 0</inkml:trace>
  <inkml:trace contextRef="#ctx0" brushRef="#br0" timeOffset="269.994">412 0 472 0 0,'0'0'2667'0'0,"0"0"-882"0"0,0 0-310 0 0,0 0 76 0 0,0 0 128 0 0,0 0 104 0 0,0 0-116 0 0,0 0-271 0 0,0 0-229 0 0,0 0-123 0 0,0 0-69 0 0,0 0-16 0 0,-4 33-43 0 0,-15 104-72 0 0,27-50 557 0 0,12-7-176 0 0,10 102-157 0 0,-28-53-1345 0 0,-13-111-1003 0 0,-1-13-3864 0 0,4-3-1833 0 0,4-1-3419 0 0</inkml:trace>
  <inkml:trace contextRef="#ctx0" brushRef="#br0" timeOffset="515.197">105 390 4713 0 0,'0'0'1150'0'0,"0"0"-141"0"0,0 0 286 0 0,0 0 456 0 0,0 0 294 0 0,0 0 16 0 0,0 0-182 0 0,0 0-257 0 0,0 0-256 0 0,0 0-171 0 0,0 0-136 0 0,0 0-113 0 0,32-3-72 0 0,99-12-93 0 0,178-11 1432 0 0,-225 17-2302 0 0,-47 5-2320 0 0,1-1-6150 0 0,-25 5-3662 0 0</inkml:trace>
</inkml:ink>
</file>

<file path=ppt/ink/ink27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7:07.0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0 167 6097 0 0,'0'0'1890'0'0,"0"0"-606"0"0,0 0-398 0 0,0 0-42 0 0,0 0 95 0 0,0 0 154 0 0,0 0 58 0 0,0 0 0 0 0,0 0-9 0 0,0 0-103 0 0,0 0-100 0 0,6 12-82 0 0,16 37-73 0 0,-17 34 1107 0 0,4 214 227 0 0,-5-256-1538 0 0,-4-41-396 0 0,0 0 62 0 0,0 0 102 0 0,0 0 63 0 0,0-12 798 0 0,21-209-351 0 0,-13 184-834 0 0,3 0 0 0 0,1 1 0 0 0,2 1 1 0 0,1 0-1 0 0,1 1 0 0 0,9-11-24 0 0,-20 36-6 0 0,0 1 0 0 0,0 0 0 0 0,1 0 0 0 0,0 1 0 0 0,1-1 0 0 0,-1 1 1 0 0,2 1-1 0 0,-1-1 0 0 0,0 1 0 0 0,1 1 0 0 0,0-1 0 0 0,1 1 0 0 0,-1 1 0 0 0,1 0 0 0 0,0 0 0 0 0,0 0 0 0 0,0 1 0 0 0,1 1 6 0 0,-9 2-2 0 0,1 1-1 0 0,-1 0 0 0 0,0 0 0 0 0,0 1 0 0 0,1-1 1 0 0,-1 0-1 0 0,0 0 0 0 0,0 1 0 0 0,0-1 1 0 0,0 0-1 0 0,-1 1 0 0 0,1-1 0 0 0,0 1 0 0 0,0-1 1 0 0,-1 1-1 0 0,1-1 0 0 0,-1 1 0 0 0,0 0 0 0 0,1-1 1 0 0,-1 1-1 0 0,0 0 0 0 0,0-1 0 0 0,0 1 1 0 0,0 0-1 0 0,0-1 0 0 0,0 1 0 0 0,0 0 0 0 0,-1-1 1 0 0,0 2 2 0 0,2 5-9 0 0,-5 141-2270 0 0,8-139-2728 0 0,1-7-4367 0 0,1 0-1856 0 0</inkml:trace>
  <inkml:trace contextRef="#ctx0" brushRef="#br0" timeOffset="419.714">453 532 5281 0 0,'0'0'4710'0'0,"0"0"-2044"0"0,0 0-841 0 0,0 0-200 0 0,0 0-103 0 0,0 0-102 0 0,0 0-159 0 0,0 0-218 0 0,0 0-210 0 0,0 0-175 0 0,0 0-180 0 0,0 0-118 0 0,0 0-60 0 0,-10 1-2 0 0,-31 6 14 0 0,38-6-245 0 0,0 1 0 0 0,0 0 0 0 0,0-1 0 0 0,0 2 0 0 0,0-1 0 0 0,0 0 0 0 0,1 0 1 0 0,-1 1-1 0 0,1 0 0 0 0,0-1 0 0 0,-1 1 0 0 0,1 0 0 0 0,0 0 0 0 0,1 0 0 0 0,-1 0 0 0 0,1 1 0 0 0,-1-1 0 0 0,1 0 0 0 0,0 1 1 0 0,-1 2-68 0 0,1-3 29 0 0,0-1 0 0 0,-1 1 0 0 0,1-1 0 0 0,0 1 0 0 0,0-1 0 0 0,1 1 1 0 0,-1-1-1 0 0,0 1 0 0 0,1 0 0 0 0,0-1 0 0 0,-1 1 0 0 0,1 0 0 0 0,0 0 1 0 0,0-1-1 0 0,1 1 0 0 0,-1 0 0 0 0,1-1 0 0 0,-1 1 0 0 0,1 0 1 0 0,0-1-1 0 0,0 1 0 0 0,0-1 0 0 0,0 1 0 0 0,0-1 0 0 0,1 1 0 0 0,-1-1 1 0 0,1 0-1 0 0,-1 0 0 0 0,1 0 0 0 0,0 0 0 0 0,0 0 0 0 0,0 0 0 0 0,0 0 1 0 0,0-1-1 0 0,3 2-29 0 0,-1-1 21 0 0,1 0 0 0 0,0-1 0 0 0,1 1 0 0 0,-1-1 0 0 0,0 0 0 0 0,0-1 0 0 0,0 1 0 0 0,1-1 0 0 0,-1 0 0 0 0,0 0 0 0 0,0-1 0 0 0,1 0 0 0 0,-1 0 0 0 0,0 0 0 0 0,0 0 0 0 0,0-1 0 0 0,0 0 0 0 0,0 0 0 0 0,-1 0 0 0 0,1 0 0 0 0,0-1 0 0 0,-1 0 0 0 0,0 0 0 0 0,1 0 0 0 0,-1-1-21 0 0,12-10-1560 0 0,-7 8-789 0 0,-3-1-3735 0 0,-3 4-5761 0 0</inkml:trace>
  <inkml:trace contextRef="#ctx0" brushRef="#br0" timeOffset="669.829">858 535 12043 0 0,'0'0'2184'0'0,"0"0"-852"0"0,0 0-237 0 0,0 0 211 0 0,0 0 165 0 0,0 0-14 0 0,0 0-264 0 0,0 0-328 0 0,0 0-229 0 0,0 0-176 0 0,0 0-121 0 0,0 0-97 0 0,0 0-84 0 0,-15 23-46 0 0,-45 68-20 0 0,26-43-69 0 0,-1-23-635 0 0,18-19-2872 0 0,6-3-1975 0 0,8-1-991 0 0,-1-1-2553 0 0</inkml:trace>
  <inkml:trace contextRef="#ctx0" brushRef="#br0" timeOffset="881.948">655 517 7674 0 0,'0'0'3192'0'0,"0"0"-610"0"0,0 0-459 0 0,0 0-350 0 0,0 0-357 0 0,0 0-354 0 0,0 0-329 0 0,0 0-248 0 0,0 0-20 0 0,0 0 61 0 0,0 0 65 0 0,0 0 35 0 0,0 0-56 0 0,7 10-60 0 0,64 76 1214 0 0,72 6-948 0 0,-136-87-1019 0 0,0-1-2459 0 0,-3-2-8310 0 0,-3-2-1291 0 0</inkml:trace>
  <inkml:trace contextRef="#ctx0" brushRef="#br0" timeOffset="2557.667">1379 436 3649 0 0,'0'0'3114'0'0,"0"0"-804"0"0,0 0-361 0 0,0 0-68 0 0,0 0-94 0 0,0 0-239 0 0,0 0-337 0 0,0 0-291 0 0,0 0-173 0 0,0 0-96 0 0,0 0-40 0 0,0 0-23 0 0,0 0-35 0 0,4 19 1158 0 0,-55 77 666 0 0,-46 39-1373 0 0,97-135-984 0 0,-1 1 0 0 0,1 0 0 0 0,-1-1 1 0 0,1 1-1 0 0,-1 0 0 0 0,1-1 0 0 0,-1 1 0 0 0,1 0 0 0 0,0 0 0 0 0,-1 0 1 0 0,1-1-1 0 0,0 1 0 0 0,0 0 0 0 0,0 0 0 0 0,0 0 0 0 0,0 0 0 0 0,0 0 1 0 0,0-1-1 0 0,0 1 0 0 0,0 0 0 0 0,0 0 0 0 0,0 0 0 0 0,0 0 0 0 0,1 0 0 0 0,-1-1 1 0 0,0 1-1 0 0,0 0 0 0 0,1 0 0 0 0,-1-1 0 0 0,1 1 0 0 0,-1 0 0 0 0,1 0 1 0 0,-1-1-1 0 0,1 1 0 0 0,-1 0 0 0 0,1-1 0 0 0,0 1 0 0 0,-1-1 0 0 0,1 1 1 0 0,0-1-1 0 0,0 1 0 0 0,-1-1 0 0 0,1 0 0 0 0,0 1 0 0 0,0-1 0 0 0,0 0 1 0 0,-1 1-1 0 0,1-1 0 0 0,0 0 0 0 0,0 0 0 0 0,0 0 0 0 0,0 0 0 0 0,-1 0 0 0 0,2 0-19 0 0,54 4 784 0 0,-49-4-755 0 0,70-4 245 0 0,-77-18-5714 0 0,-2 17 2460 0 0,-1 2-5225 0 0,0-4-3827 0 0</inkml:trace>
  <inkml:trace contextRef="#ctx0" brushRef="#br0" timeOffset="2985.071">1059 222 4697 0 0,'0'0'3285'0'0,"0"0"-1035"0"0,0 0-465 0 0,0 0-6 0 0,0 0-29 0 0,0 0-114 0 0,0 0-213 0 0,0 0-248 0 0,0 0-165 0 0,0 0-137 0 0,0 0-119 0 0,0 0-89 0 0,0 0-102 0 0,31-21-90 0 0,96-64-47 0 0,-62 40 587 0 0,-8-17 241 0 0,-56 61-1251 0 0,1 0 0 0 0,-1 0 1 0 0,0 0-1 0 0,1 0 0 0 0,-1 1 0 0 0,1-1 0 0 0,-1 1 1 0 0,1-1-1 0 0,-1 1 0 0 0,1-1 0 0 0,-1 1 0 0 0,1 0 0 0 0,-1 0 1 0 0,1-1-1 0 0,0 1 0 0 0,-1 1 0 0 0,1-1 0 0 0,-1 0 1 0 0,1 0-1 0 0,-1 0 0 0 0,1 1 0 0 0,-1-1 0 0 0,1 1 0 0 0,-1-1 1 0 0,1 1-1 0 0,-1 0 0 0 0,1 0 0 0 0,-1-1 0 0 0,0 1 1 0 0,1 0-1 0 0,-1 0-3 0 0,45 153 1461 0 0,-44-151-1479 0 0,-1 1-1 0 0,1 0 1 0 0,0-1 0 0 0,0 0-1 0 0,0 1 1 0 0,0-1-1 0 0,0 0 1 0 0,1 0-1 0 0,-1 0 1 0 0,1 0-1 0 0,0-1 1 0 0,0 1 0 0 0,0-1-1 0 0,0 1 1 0 0,1-1-1 0 0,-1 0 1 0 0,1-1-1 0 0,2 2 19 0 0,24 9-4082 0 0,-24-11-1032 0 0,-2-1-6912 0 0</inkml:trace>
</inkml:ink>
</file>

<file path=ppt/ink/ink27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7:54.0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1 277 6001 0 0,'0'0'1962'0'0,"0"0"-552"0"0,0 0-155 0 0,0 0 136 0 0,0 0 93 0 0,0 0-24 0 0,0 0-114 0 0,0 0-89 0 0,0 0-56 0 0,0 0-109 0 0,0 0-115 0 0,14 1-123 0 0,206 12 3278 0 0,168-45-1995 0 0,-249 28-2302 0 0,-138 4 36 0 0,-1 0-34 0 0,0 0-53 0 0,0 0-95 0 0,-14 3-1776 0 0,-23 5-4873 0 0,24-5-514 0 0,3-3-2980 0 0</inkml:trace>
  <inkml:trace contextRef="#ctx0" brushRef="#br0" timeOffset="277.984">32 475 14803 0 0,'0'0'1761'0'0,"0"0"-644"0"0,0 0-129 0 0,0 0 186 0 0,0 0 121 0 0,0 0-59 0 0,0 0-192 0 0,0 0-181 0 0,0 0-188 0 0,34 1-116 0 0,107 2-87 0 0,171-2 931 0 0,-183-2-4757 0 0,-122-2-1987 0 0,-4-1-2838 0 0,-3 0-2337 0 0</inkml:trace>
  <inkml:trace contextRef="#ctx0" brushRef="#br0" timeOffset="727.516">389 8 4481 0 0,'0'0'5510'0'0,"0"0"-2674"0"0,0 0-1061 0 0,0 0-118 0 0,0 0-51 0 0,0 0-127 0 0,0 0-249 0 0,0 0-322 0 0,0 0-312 0 0,0 0-167 0 0,0 0-86 0 0,0 0 17 0 0,5-3 62 0 0,-3 2-366 0 0,0 1 1 0 0,0-1 0 0 0,0 0 0 0 0,1 1-1 0 0,-1-1 1 0 0,0 1 0 0 0,0 0-1 0 0,1 0 1 0 0,-1 0 0 0 0,0 0 0 0 0,1 0-1 0 0,-1 0 1 0 0,0 0 0 0 0,1 1 0 0 0,-1-1-1 0 0,0 1 1 0 0,0 0 0 0 0,0 0-1 0 0,0 0 1 0 0,0 0 0 0 0,1 0 0 0 0,-2 0-1 0 0,1 0 1 0 0,0 1 0 0 0,0-1-1 0 0,0 1 1 0 0,-1-1 0 0 0,1 1 0 0 0,0 0-1 0 0,-1 0 1 0 0,0-1 0 0 0,1 2-57 0 0,112 93 1437 0 0,123 92-856 0 0,-236-187-578 0 0,1 1 1 0 0,-1-1 0 0 0,0 1-1 0 0,1 0 1 0 0,-1-1 0 0 0,0 1-1 0 0,0 0 1 0 0,0 0 0 0 0,0 0-1 0 0,0-1 1 0 0,-1 1 0 0 0,1 0-1 0 0,-1 0 1 0 0,1 1 0 0 0,-1-1 0 0 0,0 0-1 0 0,0 0 1 0 0,1 0 0 0 0,-2 0-1 0 0,1 0 1 0 0,0 0 0 0 0,0 0-1 0 0,-1 0 1 0 0,1 0 0 0 0,-1 0-1 0 0,1 0 1 0 0,-1 0 0 0 0,0 0 0 0 0,0 0-1 0 0,0 0 1 0 0,0-1 0 0 0,0 1-1 0 0,0 0 1 0 0,0-1 0 0 0,-1 1-1 0 0,1 0 1 0 0,-1-1 0 0 0,1 0-1 0 0,-1 1 1 0 0,0-1 0 0 0,1 0-1 0 0,-1 0 1 0 0,0 0 0 0 0,0 0 0 0 0,0 0-1 0 0,0 0 1 0 0,-1 0-4 0 0,-147 113 181 0 0,-53 96 361 0 0,202-209-532 0 0,-12 12 38 0 0,0-1 0 0 0,0 0 0 0 0,-1-2-1 0 0,0 1 1 0 0,-1-2 0 0 0,0 0 0 0 0,-12 5-48 0 0,9-13-1324 0 0,11-1-8313 0 0,7 0-2915 0 0</inkml:trace>
</inkml:ink>
</file>

<file path=ppt/ink/ink27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7:56.3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 75 0 0 0,'0'0'1378'0'0,"0"0"377"0"0,0 0 332 0 0,0 0 231 0 0,0 0 35 0 0,0 0-192 0 0,0 0-274 0 0,0 0-293 0 0,0 0-285 0 0,0 0-139 0 0,-7-7-93 0 0,-18-20-74 0 0,18 20-93 0 0,7 7-114 0 0,0 0-132 0 0,0 0-126 0 0,0 0-88 0 0,0 0-67 0 0,0 0-72 0 0,0 0-71 0 0,0 0-49 0 0,0 0-69 0 0,9 19 442 0 0,57 125 1043 0 0,48 190-813 0 0,-79-242-710 0 0,-23-102 949 0 0,55-253-295 0 0,4-55-621 0 0,-70 308 231 0 0,4-12-1618 0 0,0 39-2006 0 0,-4 2-854 0 0,0-6-3200 0 0,-1-2-5342 0 0</inkml:trace>
  <inkml:trace contextRef="#ctx0" brushRef="#br0" timeOffset="442.33">560 531 3609 0 0,'0'0'2360'0'0,"0"0"-642"0"0,0 0-119 0 0,0 0 235 0 0,0 0 145 0 0,0 0-125 0 0,0 0-323 0 0,0 0-350 0 0,0 0-215 0 0,0 0-90 0 0,0 0-15 0 0,0 0 0 0 0,0 0-72 0 0,6-8-73 0 0,17-28-85 0 0,-23 35-576 0 0,0 0 0 0 0,0 0-1 0 0,0 0 1 0 0,-1 0 0 0 0,1 0 0 0 0,0 0-1 0 0,-1 0 1 0 0,1 0 0 0 0,0 0 0 0 0,-1 0-1 0 0,1 0 1 0 0,-1 0 0 0 0,0 1 0 0 0,1-1-1 0 0,-1 0 1 0 0,0 0 0 0 0,1 0 0 0 0,-1 1 0 0 0,0-1-1 0 0,0 0 1 0 0,0 1 0 0 0,1-1 0 0 0,-1 1-1 0 0,0-1 1 0 0,0 1 0 0 0,0-1 0 0 0,0 1-1 0 0,0 0 1 0 0,0-1 0 0 0,0 1 0 0 0,0 0-1 0 0,0 0 1 0 0,0 0 0 0 0,0 0 0 0 0,0 0-1 0 0,0 0 1 0 0,0 0 0 0 0,-1 0 0 0 0,1 0 0 0 0,0 0-1 0 0,0 1 1 0 0,0-1 0 0 0,0 0 0 0 0,0 1-1 0 0,1-1 1 0 0,-1 1 0 0 0,0-1 0 0 0,0 1-1 0 0,0-1 1 0 0,0 1-55 0 0,-1-1 67 0 0,-6 3 56 0 0,0 0 1 0 0,-1 1 0 0 0,1-1-1 0 0,0 1 1 0 0,0 1 0 0 0,1 0 0 0 0,0 0-1 0 0,-1 0 1 0 0,2 1 0 0 0,-6 5-124 0 0,2-3 107 0 0,8-6-95 0 0,1 0 1 0 0,-1 0-1 0 0,0 0 0 0 0,1 0 1 0 0,-1 0-1 0 0,1 0 0 0 0,0 1 1 0 0,0-1-1 0 0,0 0 1 0 0,0 1-1 0 0,0-1 0 0 0,0 1 1 0 0,1-1-1 0 0,-1 1 0 0 0,1 0 1 0 0,0-1-1 0 0,-1 1 0 0 0,1 0 1 0 0,0-1-1 0 0,1 1 1 0 0,-1-1-1 0 0,0 1 0 0 0,1 0 1 0 0,0-1-1 0 0,-1 1 0 0 0,1-1 1 0 0,0 1-1 0 0,0-1 0 0 0,1 0 1 0 0,-1 1-1 0 0,0-1 0 0 0,1 0 1 0 0,-1 0-1 0 0,1 0 1 0 0,0 0-1 0 0,0 0 0 0 0,0 0-12 0 0,6 4 40 0 0,1-1-1 0 0,0 0 1 0 0,-1-1-1 0 0,2 0 1 0 0,-1-1 0 0 0,0 1-1 0 0,1-2 1 0 0,-1 1-1 0 0,1-1 1 0 0,0-1-1 0 0,-1 0 1 0 0,1 0-1 0 0,0-1 1 0 0,4-1-40 0 0,50-4 172 0 0,-58 4-308 0 0,0 0-1 0 0,0-1 1 0 0,1 0-1 0 0,-1 0 1 0 0,-1 0 0 0 0,1 0-1 0 0,0-1 1 0 0,-1 0-1 0 0,1-1 1 0 0,-1 1-1 0 0,0-1 1 0 0,0 0-1 0 0,0 0 1 0 0,1-2 136 0 0,4-4-2064 0 0,0-1-5509 0 0,-4 7-4464 0 0</inkml:trace>
  <inkml:trace contextRef="#ctx0" brushRef="#br0" timeOffset="772.843">1151 458 3041 0 0,'0'0'3307'0'0,"0"0"-872"0"0,0 0-381 0 0,0 0 82 0 0,0 0 110 0 0,0 0-116 0 0,0 0-276 0 0,0 0-358 0 0,0 0-288 0 0,0 0-171 0 0,0 0-136 0 0,0 0-153 0 0,-14 11 883 0 0,-76 122-36 0 0,28-19-1759 0 0,51-108-1060 0 0,9-7-2839 0 0,1-1-3738 0 0,0-1-277 0 0</inkml:trace>
  <inkml:trace contextRef="#ctx0" brushRef="#br0" timeOffset="1177.242">858 384 6249 0 0,'0'0'4036'0'0,"0"0"-1493"0"0,0 0-769 0 0,0 0-287 0 0,0 0-178 0 0,0 0-184 0 0,0 0-227 0 0,0 0-177 0 0,0 0-85 0 0,0 0 19 0 0,0 0 54 0 0,0 0 3 0 0,0 0-56 0 0,9 7-13 0 0,80 76 1796 0 0,17 37-640 0 0,-53-61-1487 0 0,-51-56-312 0 0,-1-2 11 0 0,0-1 16 0 0,-1 0-3 0 0,0 0-11 0 0,0 0-21 0 0,0 0-17 0 0,0 0 5 0 0,0 0-2 0 0,0 0-2 0 0,0 0-33 0 0,0 0-47 0 0,0 0-63 0 0,0-2-1639 0 0,0-3-8568 0 0,0 4-1828 0 0</inkml:trace>
</inkml:ink>
</file>

<file path=ppt/ink/ink27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8:01.4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23 11058 0 0,'0'0'2332'0'0,"0"0"-527"0"0,0 0-207 0 0,0 0 30 0 0,0 0-6 0 0,0 0-171 0 0,0 0-368 0 0,0 0-340 0 0,0 0-186 0 0,0 0-61 0 0,0 0-9 0 0,0 0-16 0 0,0 0-67 0 0,15 3 669 0 0,11 0-739 0 0,0-1 0 0 0,0 0-1 0 0,0-2 1 0 0,0-1 0 0 0,0-2-1 0 0,2 0-333 0 0,85-22-901 0 0,-116 25-10275 0 0,-2 0-732 0 0</inkml:trace>
</inkml:ink>
</file>

<file path=ppt/ink/ink27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8:01.6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15 13003 0 0,'0'0'2132'0'0,"0"0"-754"0"0,0 0-149 0 0,0 0 217 0 0,0 0 77 0 0,0 0-195 0 0,0 0-339 0 0,0 0-327 0 0,0 0-220 0 0,0 0-151 0 0,0 0-90 0 0,0 0-57 0 0,34-2-93 0 0,105-6-47 0 0,-51 3-28 0 0,-68 5-4235 0 0,-2 0-3173 0 0,-13 0-4596 0 0</inkml:trace>
</inkml:ink>
</file>

<file path=ppt/ink/ink27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7:59.6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415 151 1808 0 0,'0'0'2007'0'0,"0"0"-203"0"0,0 0 88 0 0,0 0 208 0 0,0 0 5 0 0,0 0-263 0 0,0 0-418 0 0,0 0-365 0 0,0 0-251 0 0,0 0-117 0 0,0 0-18 0 0,0 0 5 0 0,5-4-7 0 0,11-7 327 0 0,-28 27 993 0 0,-212 238-229 0 0,61-64-1332 0 0,127-127-346 0 0,60-63 252 0 0,100-30 588 0 0,-73 12-764 0 0,-31 11-131 0 0,1 0 0 0 0,0 2 0 0 0,0 0 0 0 0,0 1 0 0 0,1 1 0 0 0,-1 1 0 0 0,1 1-1 0 0,0 1 1 0 0,0 1 0 0 0,13 2-29 0 0,-13 5 38 0 0,-22-8-18 0 0,0 0-2 0 0,0 0 37 0 0,0 0 61 0 0,0 0 28 0 0,0 0 41 0 0,0 0 24 0 0,0 0 11 0 0,-18-129 639 0 0,9 92-788 0 0,-42-165 81 0 0,21 151-305 0 0,26 47-462 0 0,2 3-1921 0 0,2 5-1979 0 0,0 1-434 0 0,0 2-7297 0 0</inkml:trace>
  <inkml:trace contextRef="#ctx0" brushRef="#br0" timeOffset="629.694">960 30 7730 0 0,'0'0'1824'0'0,"0"0"-352"0"0,0 0-42 0 0,0 0 201 0 0,0 0 116 0 0,0 0-79 0 0,0 0-313 0 0,0 0-326 0 0,0 0-207 0 0,0 0-131 0 0,0 0-52 0 0,0 0-35 0 0,0 0-25 0 0,2-5-40 0 0,8-15-44 0 0,-7 15-79 0 0,-3 5-75 0 0,0 0-36 0 0,0 0-66 0 0,0 0-27 0 0,0 17 438 0 0,2 2-305 0 0,0-2-200 0 0,0 0-1 0 0,-1 0 1 0 0,-1 0-1 0 0,0 0 1 0 0,-1 0-1 0 0,-1 0 1 0 0,-1 0-1 0 0,-1 4-144 0 0,-118 280 334 0 0,105-242-302 0 0,57-41 284 0 0,-2-13-136 0 0,1-3 0 0 0,-1-1 1 0 0,1-2-1 0 0,-1-1 0 0 0,1-3 0 0 0,30-7-180 0 0,-45 2-237 0 0,-51-20-4202 0 0,13 18-671 0 0,7 7 292 0 0,0 0-6859 0 0</inkml:trace>
  <inkml:trace contextRef="#ctx0" brushRef="#br0" timeOffset="885.572">638 258 10738 0 0,'0'0'4920'0'0,"0"0"-2740"0"0,0 0-1113 0 0,0 0-158 0 0,0 0 89 0 0,0 0 57 0 0,0 0-20 0 0,0 0-120 0 0,0 0-163 0 0,0 0-157 0 0,0 0-110 0 0,0 0-95 0 0,32 0-133 0 0,102 0-35 0 0,-115-1-187 0 0,1 1 1 0 0,-1 2-1 0 0,1-1 0 0 0,-1 2 1 0 0,0 1-1 0 0,0 0 1 0 0,2 2-36 0 0,4 1-146 0 0,14 10-1099 0 0,-23-7-3786 0 0,-13-8 3198 0 0,8 2-10253 0 0</inkml:trace>
  <inkml:trace contextRef="#ctx0" brushRef="#br0" timeOffset="1434.822">1431 482 0 0 0,'0'0'1656'0'0,"0"0"543"0"0,0 0 281 0 0,0 0 131 0 0,0 0-103 0 0,0 0-364 0 0,0 0-440 0 0,0 0-360 0 0,0 0-217 0 0,0 0-76 0 0,0 0-67 0 0,0 0-70 0 0,0 0-67 0 0,0 0-74 0 0,0 0-90 0 0,0 0-114 0 0,-23 8 886 0 0,-67 62-380 0 0,88-69-1070 0 0,1-1-1 0 0,0 1 1 0 0,0 0-1 0 0,0 0 1 0 0,0 0-1 0 0,0 0 0 0 0,1 0 1 0 0,-1 1-1 0 0,0-1 1 0 0,0 0-1 0 0,1 0 1 0 0,-1 0-1 0 0,1 1 1 0 0,-1-1-1 0 0,1 0 1 0 0,-1 1-1 0 0,1-1 1 0 0,0 0-1 0 0,0 1 0 0 0,-1-1 1 0 0,1 1-1 0 0,0-1 1 0 0,0 0-1 0 0,0 1 1 0 0,1-1-1 0 0,-1 0 1 0 0,0 1-1 0 0,1-1 1 0 0,-1 0-1 0 0,0 1 1 0 0,1-1-1 0 0,0 0 0 0 0,-1 1 1 0 0,1-1-1 0 0,0 0 1 0 0,-1 0-1 0 0,1 0 1 0 0,0 0-1 0 0,0 0 1 0 0,0 0-1 0 0,0 0 1 0 0,0 0-1 0 0,0 0 1 0 0,0 0-1 0 0,1 0 0 0 0,-1-1 1 0 0,0 1-1 0 0,0-1 1 0 0,1 1-1 0 0,-1-1 1 0 0,0 1-1 0 0,0-1 1 0 0,1 1-1 0 0,0-1-4 0 0,81 8 183 0 0,-78-8-189 0 0,1 0-190 0 0,59-4-299 0 0,-24-13-7794 0 0,-33 12 891 0 0,-2 2-2766 0 0</inkml:trace>
</inkml:ink>
</file>

<file path=ppt/ink/ink27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8:03.3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28 119 3665 0 0,'0'0'1888'0'0,"0"0"-930"0"0,0 0-569 0 0,0 0 137 0 0,0 0 502 0 0,0 0 469 0 0,0 0 204 0 0,0 0-156 0 0,0 0-372 0 0,0 0-370 0 0,0 0-231 0 0,1 18-88 0 0,4 112 819 0 0,-1-80-712 0 0,-2-1 0 0 0,-2 0 1 0 0,-3 0-1 0 0,-2 0 0 0 0,-10 44-591 0 0,-2-24 659 0 0,18-86 2916 0 0,-1 1-3458 0 0,23-111 539 0 0,6 1 0 0 0,16-36-656 0 0,-41 149 2 0 0,1-9 38 0 0,1 0 0 0 0,1 1 0 0 0,1-1 0 0 0,1 2 0 0 0,1-1 0 0 0,1 1-1 0 0,0 1 1 0 0,14-18-40 0 0,-24 36 1 0 0,1 0 1 0 0,-1 0-1 0 0,1 0 0 0 0,-1 0 0 0 0,1 0 0 0 0,-1 0 0 0 0,1 1 0 0 0,-1-1 0 0 0,1 1 0 0 0,0-1 0 0 0,-1 1 1 0 0,1 0-1 0 0,0 0 0 0 0,-1-1 0 0 0,1 1 0 0 0,0 0 0 0 0,-1 0 0 0 0,1 1 0 0 0,0-1 0 0 0,-1 0 0 0 0,1 1 1 0 0,0-1-1 0 0,-1 1 0 0 0,1-1 0 0 0,-1 1 0 0 0,1 0 0 0 0,-1-1 0 0 0,1 1 0 0 0,-1 0 0 0 0,1 0 0 0 0,-1 0 1 0 0,0 0-1 0 0,0 0 0 0 0,1 1 0 0 0,-1-1 0 0 0,0 0 0 0 0,0 1 0 0 0,0-1 0 0 0,0 0 0 0 0,0 1 0 0 0,-1-1 1 0 0,1 1-1 0 0,0-1 0 0 0,-1 1 0 0 0,1 0 0 0 0,-1 1-1 0 0,49 143-23 0 0,-33-121-106 0 0,-9-17-3580 0 0,-3-1-6374 0 0,-3-6-2032 0 0</inkml:trace>
  <inkml:trace contextRef="#ctx0" brushRef="#br0" timeOffset="415.756">411 583 4777 0 0,'0'0'3025'0'0,"0"0"-897"0"0,0 0-329 0 0,0 0 27 0 0,0 0-15 0 0,0 0-171 0 0,0 0-287 0 0,0 0-275 0 0,0 0-227 0 0,0 0-171 0 0,0 0-121 0 0,0 0-83 0 0,0 0-57 0 0,-13 2-37 0 0,-40 7-21 0 0,48-8-279 0 0,1 0 0 0 0,0 1 0 0 0,-1 0 0 0 0,1-1 0 0 0,0 2 0 0 0,0-1 0 0 0,1 0 0 0 0,-1 1 0 0 0,0 0 0 0 0,1-1 0 0 0,-1 1 0 0 0,1 1 0 0 0,0-1 0 0 0,0 0 0 0 0,1 1 0 0 0,-1 0 0 0 0,0-1 0 0 0,1 1 0 0 0,0 0 0 0 0,0 0 0 0 0,0 1 0 0 0,1-1 0 0 0,0 0 0 0 0,-1 3-82 0 0,1-4 47 0 0,1-1-1 0 0,-1 1 0 0 0,1 0 0 0 0,0 0 0 0 0,0 0 1 0 0,0 0-1 0 0,1-1 0 0 0,-1 1 0 0 0,1 0 1 0 0,-1 0-1 0 0,1 0 0 0 0,0-1 0 0 0,0 1 0 0 0,0 0 1 0 0,0-1-1 0 0,1 1 0 0 0,-1-1 0 0 0,1 0 0 0 0,-1 1 1 0 0,1-1-1 0 0,0 0 0 0 0,0 0 0 0 0,0 0 0 0 0,0 0 1 0 0,0 0-1 0 0,1 0 0 0 0,-1-1 0 0 0,0 1 1 0 0,1-1-1 0 0,-1 0 0 0 0,1 1 0 0 0,0-1 0 0 0,-1 0 1 0 0,1-1-1 0 0,0 1 0 0 0,0 0 0 0 0,-1-1 0 0 0,1 0 1 0 0,0 1-1 0 0,0-1 0 0 0,0 0 0 0 0,0 0 1 0 0,0-1-1 0 0,-1 1 0 0 0,1-1 0 0 0,2 0-46 0 0,14 2 183 0 0,45-13-252 0 0,-51 4-778 0 0,0 1-2792 0 0,-6 0-5516 0 0,-5 3-2729 0 0</inkml:trace>
  <inkml:trace contextRef="#ctx0" brushRef="#br0" timeOffset="665.123">814 572 8490 0 0,'0'0'1799'0'0,"0"0"-357"0"0,0 0 89 0 0,0 0 289 0 0,0 0 98 0 0,0 0-262 0 0,0 0-420 0 0,0 0-360 0 0,0 0-203 0 0,0 0-152 0 0,0 0-81 0 0,0 0-66 0 0,-13 20-77 0 0,-40 60-66 0 0,9-26 281 0 0,27-35-870 0 0,-17 13-591 0 0,4-19-8936 0 0,23-10 4053 0 0,5-3-960 0 0</inkml:trace>
  <inkml:trace contextRef="#ctx0" brushRef="#br0" timeOffset="946.214">566 558 3401 0 0,'0'0'3424'0'0,"0"0"-887"0"0,0 0-443 0 0,0 0-124 0 0,0 0-154 0 0,0 0-242 0 0,0 0-291 0 0,0 0-243 0 0,0 0-159 0 0,0 0-91 0 0,0 0-35 0 0,0 0-39 0 0,0 0-27 0 0,11 3-17 0 0,35 14-29 0 0,6 44 1239 0 0,-27-30-1396 0 0,1-1 0 0 0,2-1 0 0 0,1-1 0 0 0,18 11-486 0 0,-4-27-827 0 0,-38-20-2729 0 0,-1-2-6396 0 0,-4 6-2560 0 0</inkml:trace>
</inkml:ink>
</file>

<file path=ppt/ink/ink27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0:29.1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1 850 10226 0 0,'0'0'3756'0'0,"0"0"-2348"0"0,0 0-509 0 0,0 0 193 0 0,0 0 175 0 0,33-8 35 0 0,103-25-91 0 0,-108 29-724 0 0,-1-2 1 0 0,0-1 0 0 0,0-1-1 0 0,0-2 1 0 0,-1 0 0 0 0,-1-2 0 0 0,0 0-1 0 0,0-2 1 0 0,-1-1 0 0 0,-1-1 0 0 0,6-6-488 0 0,30-33 258 0 0,-2-3 0 0 0,-3-1 1 0 0,-2-4-1 0 0,-3-1 0 0 0,26-48-258 0 0,-7 13 73 0 0,-53 78-47 0 0,-6 6-16 0 0,0 1-1 0 0,1 1 1 0 0,0-1 0 0 0,2 2 0 0 0,-1-1 0 0 0,1 2 0 0 0,1 0-1 0 0,0 0 1 0 0,1 1 0 0 0,5-3-10 0 0,-17 12-1 0 0,0 0 0 0 0,-1 1 0 0 0,1-1 0 0 0,0 1 0 0 0,0-1 0 0 0,-1 1-1 0 0,1 0 1 0 0,0 0 0 0 0,0 0 0 0 0,0 0 0 0 0,-1 0 0 0 0,1 0 0 0 0,0 0 0 0 0,0 1 0 0 0,0-1 0 0 0,-1 1 0 0 0,1-1 0 0 0,0 1 0 0 0,-1 0-1 0 0,1-1 1 0 0,0 1 0 0 0,-1 0 0 0 0,1 0 0 0 0,-1 0 0 0 0,1 0 0 0 0,-1 1 0 0 0,0-1 0 0 0,1 0 0 0 0,-1 1 0 0 0,0-1 0 0 0,0 0-1 0 0,0 1 1 0 0,0 0 0 0 0,0-1 0 0 0,0 1 0 0 0,-1-1 0 0 0,1 1 0 0 0,0 0 0 0 0,-1 0 0 0 0,1-1 0 0 0,-1 1 0 0 0,0 0 1 0 0,17 80 105 0 0,-12-44-87 0 0,-2 0-1 0 0,-1 0 1 0 0,-2-1 0 0 0,-1 1 0 0 0,-2 0-1 0 0,-2-1 1 0 0,-2 1 0 0 0,-1-1-1 0 0,-1-1 1 0 0,-3 1 0 0 0,0-2 0 0 0,-3 0-1 0 0,-1 0 1 0 0,-1-2 0 0 0,-2 0-1 0 0,-1-1 1 0 0,-2-1 0 0 0,-1-1 0 0 0,-1-1-1 0 0,-1-1 1 0 0,-8 5-18 0 0,26-27-80 0 0,0-1 0 0 0,-1-1 1 0 0,1 1-1 0 0,-1-1 0 0 0,0-1 0 0 0,0 1 0 0 0,0-1 0 0 0,0-1 0 0 0,0 1 1 0 0,-1-1-1 0 0,1-1 0 0 0,-1 0 0 0 0,0 0 0 0 0,1-1 0 0 0,-1 0 0 0 0,0 0 1 0 0,1-1-1 0 0,-1 0 0 0 0,1 0 0 0 0,-1-1 0 0 0,1 0 0 0 0,-1-1 0 0 0,1 0 1 0 0,0 0-1 0 0,0-1 0 0 0,1 0 0 0 0,-1 0 0 0 0,1-1 0 0 0,-1 0 80 0 0,-33-32-5183 0 0,9-10-4444 0 0,29 39-1693 0 0</inkml:trace>
  <inkml:trace contextRef="#ctx0" brushRef="#br0" timeOffset="280.137">1457 545 12203 0 0,'0'0'2608'0'0,"0"0"-859"0"0,0 0-436 0 0,0 0-55 0 0,0 0-110 0 0,0 0-242 0 0,0 0-264 0 0,0 0-232 0 0,-10 33-142 0 0,-25 106-49 0 0,33-137-210 0 0,1 1 0 0 0,0-1 0 0 0,1 0 0 0 0,-1 0 0 0 0,0 1 0 0 0,1-1 0 0 0,-1 0 1 0 0,1 1-1 0 0,0-1 0 0 0,0 1 0 0 0,0-1 0 0 0,0 0 0 0 0,0 1 0 0 0,0-1 1 0 0,1 1-1 0 0,-1-1 0 0 0,1 0 0 0 0,0 1 0 0 0,0-1 0 0 0,0 0 0 0 0,0 0 1 0 0,0 0-1 0 0,0 0 0 0 0,0 0 0 0 0,1 0 0 0 0,-1 0 0 0 0,1 0 0 0 0,-1 0 0 0 0,2 1-9 0 0,4 3 48 0 0,0 0 44 0 0,0 0 1 0 0,1-1-1 0 0,0 0 1 0 0,0 0-1 0 0,0-1 1 0 0,1 0-1 0 0,-1 0 1 0 0,1-1-1 0 0,0 0 1 0 0,0-1-1 0 0,1 1 1 0 0,-1-2-1 0 0,0 0 1 0 0,0 0-1 0 0,1 0 1 0 0,-1-1 0 0 0,1-1-1 0 0,-1 1 1 0 0,0-2-1 0 0,1 1 1 0 0,-1-1-1 0 0,0-1 1 0 0,0 1-1 0 0,0-2 1 0 0,-1 1-1 0 0,1-1 1 0 0,-1 0-1 0 0,0-1 1 0 0,1 0-93 0 0,1-2 185 0 0,-1-1 1 0 0,0 0 0 0 0,-1 0-1 0 0,1 0 1 0 0,-1-1 0 0 0,-1 0-1 0 0,0-1 1 0 0,0 0 0 0 0,-1 0-1 0 0,0 0 1 0 0,-1-1 0 0 0,3-7-186 0 0,-6 13 44 0 0,-1 0 1 0 0,1-1 0 0 0,-1 1 0 0 0,0 0 0 0 0,0-1 0 0 0,0 0-1 0 0,-1 1 1 0 0,0-1 0 0 0,0 1 0 0 0,-1-1 0 0 0,1 1 0 0 0,-1-1-1 0 0,0 1 1 0 0,-1-1 0 0 0,1 1 0 0 0,-1 0 0 0 0,0 0-1 0 0,-1 0 1 0 0,1 0 0 0 0,-1 0 0 0 0,0 0 0 0 0,0 0 0 0 0,0 1-1 0 0,-1 0 1 0 0,0-1 0 0 0,1 2 0 0 0,-5-5-45 0 0,-4-1-109 0 0,0 0-1 0 0,0 1 1 0 0,-1 0 0 0 0,0 0-1 0 0,0 2 1 0 0,-1-1 0 0 0,0 2 0 0 0,0 0-1 0 0,0 1 1 0 0,-1 0 0 0 0,1 1 0 0 0,-1 0-1 0 0,0 2 1 0 0,0 0 0 0 0,0 0-1 0 0,0 1 1 0 0,0 1 0 0 0,0 1 109 0 0,-23 12-5343 0 0,34-12 3626 0 0,-8 2-10651 0 0</inkml:trace>
</inkml:ink>
</file>

<file path=ppt/ink/ink27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0:33.6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7954 0 0,'0'0'3276'0'0,"0"0"-611"0"0,0 0-401 0 0,0 0-315 0 0,0 0-329 0 0,0 0-324 0 0,0 0-337 0 0,0 0-256 0 0,0 0-93 0 0,0 0 31 0 0,0 0 33 0 0,0 0 32 0 0,0 0 20 0 0,5 3-83 0 0,52 13 1160 0 0,227-20 853 0 0,-257 0-2561 0 0,-26 4-88 0 0,-1 0-5 0 0,0 0-19 0 0,0 0-4 0 0,0 0-15 0 0,0 0-7 0 0,0 0-16 0 0,0 0-29 0 0,0 0-38 0 0,0 0-72 0 0,-24 2-10394 0 0,21-1 5793 0 0,-2 0-7350 0 0</inkml:trace>
</inkml:ink>
</file>

<file path=ppt/ink/ink27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0:33.9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14499 0 0,'0'0'2195'0'0,"0"0"-777"0"0,0 0-254 0 0,0 0 60 0 0,0 0 77 0 0,0 0-53 0 0,0 0-244 0 0,0 0-198 0 0,0 0-118 0 0,0 0-69 0 0,0 0-59 0 0,0 0-82 0 0,0 0-65 0 0,26 4-76 0 0,83 10-69 0 0,-2-20 239 0 0,-35 6-1643 0 0,-42 0-6992 0 0,-21 0-4207 0 0</inkml:trace>
</inkml:ink>
</file>

<file path=ppt/ink/ink2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5:08.5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264 174 4513 0 0,'0'0'2754'0'0,"0"0"-883"0"0,0 0-132 0 0,0 0 267 0 0,0 0 122 0 0,0 0-163 0 0,0 0-345 0 0,0 0-396 0 0,0 0-305 0 0,0 0-248 0 0,0 0-212 0 0,0 0-186 0 0,0 0-122 0 0,-9-2-23 0 0,2 0-92 0 0,-50 6 232 0 0,-127 88 1358 0 0,184-91-1620 0 0,-1 0 1 0 0,1 0 0 0 0,0 0 0 0 0,0 0 0 0 0,-1 0-1 0 0,1 0 1 0 0,0 1 0 0 0,0-1 0 0 0,0 0-1 0 0,0 0 1 0 0,0 0 0 0 0,1 0 0 0 0,-1 0 0 0 0,0 0-1 0 0,0 0 1 0 0,1 1 0 0 0,-1-1 0 0 0,1 0 0 0 0,-1 0-1 0 0,1 0 1 0 0,-1 0 0 0 0,1 0 0 0 0,-1-1 0 0 0,1 1-1 0 0,0 0 1 0 0,0 0 0 0 0,-1 0 0 0 0,1 0 0 0 0,0-1-1 0 0,0 1 1 0 0,0 0 0 0 0,0-1 0 0 0,0 1 0 0 0,0-1-1 0 0,0 1 1 0 0,0-1 0 0 0,0 0 0 0 0,0 1 0 0 0,0-1-1 0 0,0 0 1 0 0,1 0 0 0 0,-1 1 0 0 0,0-1 0 0 0,0 0-7 0 0,0 0 7 0 0,37 17 133 0 0,-32-16-95 0 0,0 1 0 0 0,0-1 0 0 0,0 1-1 0 0,-1 0 1 0 0,1 1 0 0 0,-1 0 0 0 0,1-1-1 0 0,-1 2 1 0 0,0-1 0 0 0,0 0-1 0 0,0 1 1 0 0,-1 0 0 0 0,1 0 0 0 0,-1 1-1 0 0,0-1 1 0 0,0 1 0 0 0,-1 0-1 0 0,1 0 1 0 0,-1 0 0 0 0,0 0 0 0 0,-1 0-1 0 0,1 1 1 0 0,-1 0 0 0 0,0-1-1 0 0,0 1 1 0 0,-1 0 0 0 0,1 0 0 0 0,-1 2-45 0 0,-1-2 61 0 0,0 0 1 0 0,0 1 0 0 0,-1-1-1 0 0,0 0 1 0 0,0 0 0 0 0,-1 0-1 0 0,1 0 1 0 0,-1 0 0 0 0,-1 0 0 0 0,1 0-1 0 0,-1-1 1 0 0,0 1 0 0 0,0-1-1 0 0,0 1 1 0 0,-1-1 0 0 0,0 0-1 0 0,0-1 1 0 0,0 1 0 0 0,-3 1-62 0 0,-110 79-240 0 0,101-81-1153 0 0,14-5-2545 0 0,1-2-3611 0 0,1 3-4144 0 0</inkml:trace>
  <inkml:trace contextRef="#ctx0" brushRef="#br0" timeOffset="273.763">636 1 17028 0 0,'0'0'1973'0'0,"0"0"-728"0"0,0 0-217 0 0,0 0 81 0 0,0 0 69 0 0,0 0-11 0 0,0 0-186 0 0,0 0-223 0 0,5 36-170 0 0,16 119-136 0 0,-29-56 39 0 0,2-81-395 0 0,-56 189 169 0 0,44-134-485 0 0,4-45-1108 0 0,7-21-2828 0 0,-2-4-5095 0 0,6-3-2873 0 0</inkml:trace>
  <inkml:trace contextRef="#ctx0" brushRef="#br0" timeOffset="510.729">426 310 15283 0 0,'0'0'1769'0'0,"0"0"-761"0"0,0 0-120 0 0,0 0-80 0 0,0 0-48 0 0,0 0-55 0 0,195-70-161 0 0,-162 63-192 0 0,6 3-176 0 0,-6 4-144 0 0,0-4-240 0 0,-7 4-256 0 0,2 0-577 0 0,-8 4-1359 0 0,-5 3-3345 0 0,-4-3-6690 0 0</inkml:trace>
  <inkml:trace contextRef="#ctx0" brushRef="#br0" timeOffset="667.55">976 280 8426 0 0,'0'0'3683'0'0,"0"0"-1637"0"0,0 0-719 0 0,0 0-120 0 0,0 0-40 0 0,0 0-120 0 0,0 0-215 0 0,0 0-251 0 0,0 0-199 0 0,0 0-149 0 0,0 0-74 0 0,0 0-63 0 0,-15 29-52 0 0,-45 85-8 0 0,59-113-35 0 0,0 0 1 0 0,0 0-1 0 0,0-1 0 0 0,0 1 1 0 0,0 0-1 0 0,0 0 0 0 0,1 0 1 0 0,-1 0-1 0 0,0 0 1 0 0,0 0-1 0 0,1 0 0 0 0,-1 0 1 0 0,1 0-1 0 0,-1 0 0 0 0,1 0 1 0 0,-1 0-1 0 0,1 0 1 0 0,0 1-1 0 0,-1-1 0 0 0,1 0 1 0 0,0 0-1 0 0,0 0 0 0 0,0 1 1 0 0,0-1-1 0 0,0 0 1 0 0,0 0-1 0 0,1 1 0 0 0,-1-1 1 0 0,0 0-1 0 0,0 0 0 0 0,1 0 1 0 0,-1 0-1 0 0,1 0 1 0 0,-1 1-1 0 0,1-1 0 0 0,0 0 1 0 0,-1 0-1 0 0,1 0 0 0 0,0 0 1 0 0,0-1-1 0 0,-1 1 1 0 0,1 0-1 0 0,1 0-1 0 0,2 2 20 0 0,3 0 120 0 0,-1 0 1 0 0,1 0-1 0 0,0 0 1 0 0,0-1 0 0 0,1 0-1 0 0,-1-1 1 0 0,0 0 0 0 0,1 0-1 0 0,-1 0 1 0 0,1-1 0 0 0,-1 0-1 0 0,1 0 1 0 0,-1-1-1 0 0,0 0 1 0 0,1-1 0 0 0,-1 1-1 0 0,0-1 1 0 0,0-1 0 0 0,0 1-1 0 0,0-1 1 0 0,0 0 0 0 0,3-3-141 0 0,-4 3 115 0 0,0 0 1 0 0,-1 0-1 0 0,1-1 1 0 0,0 0-1 0 0,-1 0 1 0 0,0-1-1 0 0,0 1 1 0 0,0-1-1 0 0,-1 0 1 0 0,0 0-1 0 0,0-1 1 0 0,0 1-1 0 0,0-1 1 0 0,-1 0-1 0 0,0 0 1 0 0,0 0-1 0 0,-1 0 1 0 0,0-1-1 0 0,0 1 1 0 0,0-1-1 0 0,-1 1 1 0 0,0-1-1 0 0,0 0 1 0 0,0 1-1 0 0,-1-1 1 0 0,0 0-1 0 0,-1 0 1 0 0,0-5-116 0 0,-1 9-33 0 0,1 0 0 0 0,-1 0 1 0 0,1 0-1 0 0,-1 0 0 0 0,0 1 1 0 0,0-1-1 0 0,0 1 0 0 0,0-1 1 0 0,-1 1-1 0 0,1 0 0 0 0,-1 0 1 0 0,1 0-1 0 0,-1 0 0 0 0,0 0 1 0 0,1 1-1 0 0,-1-1 1 0 0,0 1-1 0 0,0 0 0 0 0,0 0 1 0 0,0 0-1 0 0,-1 0 0 0 0,1 0 1 0 0,0 1-1 0 0,0-1 0 0 0,-1 1 1 0 0,1 0-1 0 0,-2 0 33 0 0,-34-1-6249 0 0,35 1 5114 0 0,-9 0-10774 0 0</inkml:trace>
  <inkml:trace contextRef="#ctx0" brushRef="#br0" timeOffset="1115.913">1356 512 16748 0 0,'0'0'425'0'0,"0"0"-261"0"0,0 0 39 0 0,0 0 121 0 0,0 0 32 0 0,0 0-41 0 0,0 0-79 0 0,0 0-88 0 0,0 0-43 0 0,0 0-24 0 0,0 0-18 0 0,0 0-15 0 0,-19 32 17 0 0,-58 98 29 0 0,35-52 869 0 0,45-87 3314 0 0,27-60-2276 0 0,19-20-978 0 0,-37 61-923 0 0,1 1-1 0 0,2 0 1 0 0,0 1-1 0 0,2 1 1 0 0,1 0 0 0 0,1 2-1 0 0,1 0 1 0 0,1 1-1 0 0,0 1 1 0 0,2 1 0 0 0,1 0-1 0 0,10-4-99 0 0,-16 13 15 0 0,1 2 0 0 0,0 0-1 0 0,0 1 1 0 0,1 1 0 0 0,0 1-1 0 0,0 1 1 0 0,1 1 0 0 0,-1 0-1 0 0,1 2 1 0 0,2 0-15 0 0,-17 3 9 0 0,0 0 1 0 0,-1 1 0 0 0,1-1-1 0 0,-1 1 1 0 0,1 1-1 0 0,-1-1 1 0 0,0 1 0 0 0,0 0-1 0 0,0 0 1 0 0,0 0-1 0 0,-1 1 1 0 0,1-1-1 0 0,-1 1 1 0 0,0 0 0 0 0,0 1-1 0 0,0-1 1 0 0,-1 1-1 0 0,0-1 1 0 0,1 1 0 0 0,-2 0-1 0 0,1 1 1 0 0,0-1-1 0 0,-1 0 1 0 0,0 1-1 0 0,-1-1 1 0 0,1 1 0 0 0,-1-1-1 0 0,0 1 1 0 0,0 0-1 0 0,-1 0 1 0 0,1-1 0 0 0,-1 1-1 0 0,-1 0 1 0 0,1 0-1 0 0,-1 0 1 0 0,0-1 0 0 0,0 1-1 0 0,-1-1 1 0 0,1 1-1 0 0,-1-1 1 0 0,-1 1-1 0 0,1-1 1 0 0,-1 0 0 0 0,0 0-1 0 0,0 0 1 0 0,0 0-1 0 0,-1-1 1 0 0,0 2-10 0 0,-4 1 4 0 0,0 0 0 0 0,-1 0 1 0 0,1-1-1 0 0,-1 0 0 0 0,-1-1 0 0 0,1 0 0 0 0,-1 0 1 0 0,1-1-1 0 0,-1 0 0 0 0,-1-1 0 0 0,1 0 0 0 0,0-1 1 0 0,-1 0-1 0 0,1-1 0 0 0,-1 0 0 0 0,1 0 1 0 0,-1-1-1 0 0,0 0 0 0 0,-6-2-4 0 0,9 1-91 0 0,1 0 0 0 0,0-1 0 0 0,-1 0 1 0 0,1 0-1 0 0,0-1 0 0 0,0 0 0 0 0,0 0 0 0 0,0-1 0 0 0,1 0 0 0 0,-1 0 0 0 0,1 0 1 0 0,0-1-1 0 0,0 0 0 0 0,1 0 0 0 0,-1 0 0 0 0,1-1 0 0 0,0 0 0 0 0,1 0 1 0 0,-1 0-1 0 0,1-1 0 0 0,1 1 0 0 0,-1-1 0 0 0,1 0 0 0 0,0-2 91 0 0,-24-65-10977 0 0,23 59-1321 0 0</inkml:trace>
</inkml:ink>
</file>

<file path=ppt/ink/ink27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0:35.0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23 14283 0 0,'0'0'1422'0'0,"0"0"-495"0"0,0 0 37 0 0,0 0 269 0 0,0 0 120 0 0,0 0-54 0 0,0 0-231 0 0,0 0-259 0 0,0 0-162 0 0,33-3-140 0 0,100-10-122 0 0,-20 7 494 0 0,-111 6-866 0 0,-1 0 0 0 0,0 0 1 0 0,1 0-1 0 0,-1 0 0 0 0,1 0 0 0 0,-1 0 0 0 0,1 0 0 0 0,-1 1 0 0 0,0-1 1 0 0,1 0-1 0 0,-1 1 0 0 0,0-1 0 0 0,1 1 0 0 0,-1 0 0 0 0,0-1 0 0 0,0 1 0 0 0,0 0 1 0 0,1 0-1 0 0,-1 0 0 0 0,0 0 0 0 0,0 0 0 0 0,0 0 0 0 0,0 0 0 0 0,-1 0 1 0 0,1 0-1 0 0,0 0 0 0 0,0 1 0 0 0,-1-1 0 0 0,1 0 0 0 0,-1 0 0 0 0,1 1 0 0 0,-1-1 1 0 0,1 0-1 0 0,-1 1 0 0 0,0-1 0 0 0,1 1 0 0 0,-1-1 0 0 0,0 0 0 0 0,0 1 1 0 0,0-1-1 0 0,0 1 0 0 0,-1-1 0 0 0,1 1 0 0 0,0-1 0 0 0,-1 1-13 0 0,-27 59 480 0 0,-60 28-167 0 0,61-65-216 0 0,1 2 1 0 0,1 1-1 0 0,1 1 1 0 0,1 1-1 0 0,-15 27-97 0 0,36-54 20 0 0,1-1 0 0 0,-1 1 0 0 0,1-1 0 0 0,-1 1 0 0 0,1 0 0 0 0,0 0 0 0 0,0 0 0 0 0,0 0 0 0 0,0 0 0 0 0,0 0 0 0 0,0 0 0 0 0,0 0 0 0 0,0 0 0 0 0,1 0 0 0 0,-1 0 0 0 0,1 0 0 0 0,0 0 0 0 0,0 1 0 0 0,0-1 0 0 0,0 0 0 0 0,0 0 0 0 0,0 0 0 0 0,0 0 0 0 0,1 1 0 0 0,-1-1 0 0 0,1 0 0 0 0,0 0 0 0 0,-1 0 0 0 0,1 0 0 0 0,0 0 0 0 0,0 0 0 0 0,0 0 0 0 0,1 0 0 0 0,-1-1 0 0 0,0 1 0 0 0,1 0 0 0 0,-1-1 0 0 0,1 1 0 0 0,-1-1 0 0 0,1 1 0 0 0,0-1 0 0 0,0 0 0 0 0,-1 1 0 0 0,1-1 0 0 0,0 0 0 0 0,0 0 0 0 0,0-1 0 0 0,0 1 0 0 0,1 0 0 0 0,-1-1 0 0 0,0 1 0 0 0,0-1 0 0 0,0 0 0 0 0,0 0 0 0 0,1 0 0 0 0,-1 0 0 0 0,0 0-20 0 0,87-14 474 0 0,43-48-398 0 0,-107 43-3925 0 0,-4-3-4013 0 0,-15 18-4995 0 0</inkml:trace>
</inkml:ink>
</file>

<file path=ppt/ink/ink27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0:34.4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244 58 1672 0 0,'0'0'2736'0'0,"0"0"-651"0"0,0 0-132 0 0,0 0 197 0 0,0 0 125 0 0,0 0-105 0 0,0 0-273 0 0,0 0-288 0 0,0 0-241 0 0,0 0-169 0 0,0 0-156 0 0,0 0-139 0 0,0 0-108 0 0,10-11-112 0 0,29-35-89 0 0,-38 46-544 0 0,-1 0 1 0 0,1 0-1 0 0,0 0 0 0 0,0 1 0 0 0,-1-1 1 0 0,1 0-1 0 0,0 1 0 0 0,-1-1 0 0 0,1 0 1 0 0,-1 1-1 0 0,1-1 0 0 0,0 1 0 0 0,-1-1 1 0 0,1 1-1 0 0,-1-1 0 0 0,1 1 1 0 0,-1 0-1 0 0,1-1 0 0 0,-1 1 0 0 0,0 0 1 0 0,1-1-1 0 0,-1 1 0 0 0,0 0 0 0 0,1-1 1 0 0,-1 1-1 0 0,0 0 0 0 0,0 0 0 0 0,0-1 1 0 0,0 1-1 0 0,0 0 0 0 0,0 0 0 0 0,0-1 1 0 0,0 1-1 0 0,0 0 0 0 0,0 0 1 0 0,0-1-1 0 0,0 1 0 0 0,0 0 0 0 0,-1-1 1 0 0,1 1-1 0 0,0 0 0 0 0,0 0 0 0 0,-1-1 1 0 0,1 1-1 0 0,-1 0 0 0 0,1-1 0 0 0,-1 1 1 0 0,1-1-52 0 0,0 4 225 0 0,-13 268 1490 0 0,5-166-1778 0 0,4-89-715 0 0,2-14-3030 0 0,1-11-4986 0 0,1 4-2875 0 0</inkml:trace>
  <inkml:trace contextRef="#ctx0" brushRef="#br0" timeOffset="241.965">1 382 11506 0 0,'0'0'2633'0'0,"0"0"-1167"0"0,0 0-425 0 0,0 0 174 0 0,0 0 249 0 0,0 0 55 0 0,0 0-176 0 0,0 0-296 0 0,0 0-223 0 0,0 0-162 0 0,36 2-118 0 0,113 1-60 0 0,-47-11 223 0 0,98 0-290 0 0,-162 20-2182 0 0,-34-4-2393 0 0,-3 1-3518 0 0,-1-5-4733 0 0</inkml:trace>
</inkml:ink>
</file>

<file path=ppt/ink/ink27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0:32.3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140 168 408 0 0,'0'0'2170'0'0,"0"0"-455"0"0,0 0 3 0 0,0 0 234 0 0,0 0 238 0 0,0 0 1 0 0,0 0-232 0 0,0 0-337 0 0,0 0-315 0 0,0 0-223 0 0,0 0-153 0 0,-2-4-130 0 0,-9-14-107 0 0,-4 49 2284 0 0,11-1-2778 0 0,-11 92 455 0 0,-5 0 1 0 0,-18 51-656 0 0,4-59 381 0 0,33-113-266 0 0,1-1 56 0 0,0 0 63 0 0,14-57 940 0 0,104-214-944 0 0,-67 168-164 0 0,-33 66-77 0 0,-10 16 30 0 0,2-1-1 0 0,0 2 0 0 0,2 0 1 0 0,0 0-1 0 0,1 1 1 0 0,15-17-19 0 0,-16 62-119 0 0,-2 171 527 0 0,-11-133-408 0 0,-4 116 123 0 0,18-129-123 0 0,12-69 61 0 0,257-418 154 0 0,-231 365-134 0 0,-43 108-173 0 0,12 125 476 0 0,33 202 359 0 0,-38-309-680 0 0,-9-51-441 0 0,-2-19-128 0 0,12-34-2526 0 0,-5 11-6033 0 0,-5 29-2666 0 0</inkml:trace>
  <inkml:trace contextRef="#ctx0" brushRef="#br0" timeOffset="485.618">1017 116 10426 0 0,'0'0'1495'0'0,"0"0"-251"0"0,0 0 10 0 0,0 0 166 0 0,0 0 122 0 0,0 0-120 0 0,0 0-293 0 0,0 0-242 0 0,0 0-155 0 0,0 0-82 0 0,0 0-49 0 0,0 0-90 0 0,5 30-78 0 0,15 94-66 0 0,35 57 1037 0 0,1 47-719 0 0,-25-308 896 0 0,40-64-1358 0 0,-47 96-180 0 0,-2-2-1 0 0,-2 0 1 0 0,-3-1-1 0 0,-1-1 1 0 0,-1-10-43 0 0,-1-80-3351 0 0,-14 151 1091 0 0,0-1-2706 0 0,0-1-6715 0 0</inkml:trace>
  <inkml:trace contextRef="#ctx0" brushRef="#br0" timeOffset="863.984">1517 459 8722 0 0,'0'0'2415'0'0,"0"0"-655"0"0,0 0-154 0 0,0 0 169 0 0,0 0 22 0 0,0 0-202 0 0,0 0-393 0 0,0 0-417 0 0,0 0-265 0 0,0 0-95 0 0,0 0-26 0 0,0 0-8 0 0,0 0 33 0 0,0 5-19 0 0,-3 39 275 0 0,2-33-608 0 0,-1-1 1 0 0,1 1-1 0 0,1 0 1 0 0,0-1-1 0 0,0 1 1 0 0,1 0 0 0 0,1 0-1 0 0,0-1 1 0 0,0 1-1 0 0,1-1 1 0 0,2 7-73 0 0,-4-15 26 0 0,0 0 0 0 0,0 1 0 0 0,1-1 0 0 0,-1-1 1 0 0,0 1-1 0 0,1 0 0 0 0,-1 0 0 0 0,1 0 0 0 0,0-1 0 0 0,0 1 1 0 0,-1-1-1 0 0,1 1 0 0 0,0-1 0 0 0,0 0 0 0 0,0 0 0 0 0,0 0 1 0 0,0 0-1 0 0,1 0 0 0 0,-1 0 0 0 0,0-1 0 0 0,0 1 0 0 0,1-1 1 0 0,-1 1-1 0 0,0-1 0 0 0,1 0 0 0 0,-1 0 0 0 0,0 0 0 0 0,1 0 1 0 0,-1 0-1 0 0,0-1 0 0 0,1 1 0 0 0,-1-1 0 0 0,0 1 0 0 0,0-1 1 0 0,0 0-1 0 0,1 0 0 0 0,-1 0 0 0 0,1-1-26 0 0,61-63 1034 0 0,-58 55-976 0 0,-1 0-1 0 0,0 0 1 0 0,-1-1 0 0 0,0 0-1 0 0,-1 0 1 0 0,0 0-1 0 0,-1 0 1 0 0,0-1-1 0 0,-1 1 1 0 0,0-1 0 0 0,-1 1-1 0 0,0-9-57 0 0,-1 16-51 0 0,0-1 0 0 0,-1 1-1 0 0,1-1 1 0 0,-1 1 0 0 0,0 0 0 0 0,0-1-1 0 0,0 1 1 0 0,-1 0 0 0 0,1 0 0 0 0,-1 1-1 0 0,0-1 1 0 0,0 0 0 0 0,-1 1 0 0 0,1 0-1 0 0,-1 0 1 0 0,1 0 0 0 0,-1 0 0 0 0,0 0 0 0 0,0 1-1 0 0,0 0 1 0 0,0 0 0 0 0,-5-2 51 0 0,-36-6-8564 0 0,35 10-3562 0 0</inkml:trace>
</inkml:ink>
</file>

<file path=ppt/ink/ink27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0:36.7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1 502 2080 0 0,'0'0'2993'0'0,"0"0"-790"0"0,0 0-270 0 0,0 0 2 0 0,0 0-35 0 0,0 0-176 0 0,0 0-278 0 0,0 0-275 0 0,0 0-236 0 0,0 0-139 0 0,0 0-84 0 0,0 0-22 0 0,4-3-30 0 0,51-54 3537 0 0,22-46-2162 0 0,-9 12-1624 0 0,135-154 426 0 0,-203 244-835 0 0,0 1 0 0 0,1 0 1 0 0,-1 0-1 0 0,0 0 0 0 0,1-1 0 0 0,-1 1 0 0 0,1 0 0 0 0,-1 0 0 0 0,0 0 1 0 0,1 0-1 0 0,-1 0 0 0 0,1 0 0 0 0,-1 0 0 0 0,0 0 0 0 0,1 0 0 0 0,-1 0 1 0 0,1 0-1 0 0,-1 0 0 0 0,1 0 0 0 0,-1 0 0 0 0,0 0 0 0 0,1 0 1 0 0,-1 0-1 0 0,1 0 0 0 0,-1 1 0 0 0,0-1 0 0 0,1 0 0 0 0,-1 0 0 0 0,0 0 1 0 0,1 1-1 0 0,-1-1 0 0 0,0 0 0 0 0,1 1 0 0 0,-1-1 0 0 0,0 0 0 0 0,1 1 1 0 0,-1-1-1 0 0,0 0 0 0 0,0 1 0 0 0,0-1 0 0 0,1 0 0 0 0,-1 1 1 0 0,0-1-1 0 0,0 1 0 0 0,0-1 0 0 0,0 0 0 0 0,0 1 0 0 0,0-1 0 0 0,0 1 1 0 0,0-1-1 0 0,0 0 0 0 0,0 1 0 0 0,0-1 0 0 0,0 1 0 0 0,0-1 0 0 0,0 1 1 0 0,0-1-1 0 0,0 0 0 0 0,0 1 0 0 0,0-1 0 0 0,0 1 0 0 0,-1-1 0 0 0,1 0 1 0 0,0 1-1 0 0,0-1 0 0 0,-1 1-2 0 0,1 48 19 0 0,0-32 12 0 0,-21 240-5 0 0,27-177-81 0 0,-5-79 54 0 0,0-1 0 0 0,0 1 0 0 0,0-1 0 0 0,1 1 0 0 0,-1-1 0 0 0,0 0 0 0 0,0 1 1 0 0,1-1-1 0 0,-1 0 0 0 0,0 0 0 0 0,0 0 0 0 0,1 0 0 0 0,-1 0 0 0 0,0 0 0 0 0,0 0 0 0 0,1 0 0 0 0,-1 0 0 0 0,0-1 0 0 0,0 1 1 0 0,1-1-1 0 0,-1 1 0 0 0,0-1 0 0 0,0 1 0 0 0,0-1 0 0 0,0 0 0 0 0,0 1 0 0 0,0-1 0 0 0,0 0 0 0 0,0 0 0 0 0,0 0 0 0 0,0 0 1 0 0,0 0-1 0 0,0 0 0 0 0,-1 0 0 0 0,1 0 1 0 0,186-220-106 0 0,-55 56-71 0 0,-133 191 16 0 0,-69 142 262 0 0,27 17 131 0 0,43-101-221 0 0,0-83-23 0 0,0-1 13 0 0,0 0-22 0 0,0 0 3 0 0,0 0 8 0 0,0 0-6 0 0,0 0-8 0 0,0 0-6 0 0,0 0 2 0 0,0 0-9 0 0,0 0-2 0 0,0 0 3 0 0,11-22-381 0 0,-1 1-2728 0 0,-7 12-1465 0 0,1 1-6844 0 0,-3 5 2661 0 0</inkml:trace>
</inkml:ink>
</file>

<file path=ppt/ink/ink27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0:38.2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305 1 5857 0 0,'0'0'2179'0'0,"0"0"-137"0"0,0 0 13 0 0,0 0 0 0 0,0 0-145 0 0,0 0-304 0 0,0 0-305 0 0,0 0-228 0 0,0 0-145 0 0,0 0-89 0 0,0 0-60 0 0,0 0-74 0 0,0 0-70 0 0,-15 7-60 0 0,-46 25-61 0 0,10 18 1044 0 0,-7 66-250 0 0,41-74-1050 0 0,-1-2-154 0 0,1 1 0 0 0,2 1 0 0 0,2 0 0 0 0,1 1 0 0 0,3 0 0 0 0,1 1 0 0 0,3 0 0 0 0,1 0 0 0 0,2 1 0 0 0,2 1-104 0 0,46 86 281 0 0,-30-116 885 0 0,-14-20-1115 0 0,-2 4-69 0 0,0 0 6 0 0,0 0-1 0 0,0 0 4 0 0,0 1 2 0 0,1 2 6 0 0,18 22 11 0 0,-19-24-31 0 0,0-1-18 0 0,0 0-9 0 0,0 0-14 0 0,0 0-45 0 0,0 0-67 0 0,8-11-3983 0 0,-5 7-3095 0 0,-1 0-5256 0 0</inkml:trace>
  <inkml:trace contextRef="#ctx0" brushRef="#br0" timeOffset="887.06">515 303 7866 0 0,'0'0'2595'0'0,"0"0"-792"0"0,0 0-459 0 0,0 0-106 0 0,0 0-6 0 0,0 0-36 0 0,0 0-113 0 0,0 0-196 0 0,0 0-160 0 0,0 0-136 0 0,0 0-80 0 0,3 19-71 0 0,25 120 537 0 0,26 74 557 0 0,-34-106-1029 0 0,-20-107-453 0 0,13-7 784 0 0,61-114 561 0 0,-48 66-1191 0 0,-3-1 1 0 0,-2 0 0 0 0,-3-2 0 0 0,4-26-207 0 0,9-46-601 0 0,-28 127-1825 0 0,1 6-5179 0 0,-3-3-4619 0 0</inkml:trace>
  <inkml:trace contextRef="#ctx0" brushRef="#br0" timeOffset="1330.85">981 689 10946 0 0,'0'0'1814'0'0,"0"0"-362"0"0,0 0-65 0 0,0 0 84 0 0,0 0 0 0 0,0 0-166 0 0,0 0-267 0 0,0 0-263 0 0,0 0-165 0 0,0 0-98 0 0,0 0-55 0 0,0 0-41 0 0,0 0-40 0 0,-3-1-43 0 0,1 1-290 0 0,1 0 0 0 0,-1 0 1 0 0,0 0-1 0 0,1 0 0 0 0,-1 0 1 0 0,0 1-1 0 0,1-1 1 0 0,-1 1-1 0 0,0-1 0 0 0,1 1 1 0 0,-1-1-1 0 0,1 1 1 0 0,-1 0-1 0 0,1 0 0 0 0,-1 0 1 0 0,1 0-1 0 0,0 0 0 0 0,0 0 1 0 0,-1 0-1 0 0,1 0 1 0 0,0 0-1 0 0,0 1 0 0 0,0-1 1 0 0,0 0-1 0 0,0 1 1 0 0,0-1-1 0 0,0 1 0 0 0,1-1 1 0 0,-1 1-1 0 0,1-1 0 0 0,-1 1 1 0 0,0 1-44 0 0,-1-1 22 0 0,0-1 0 0 0,0 1 0 0 0,0 0 0 0 0,1 0 0 0 0,-1 0 0 0 0,0 1 0 0 0,1-1 0 0 0,0 0 0 0 0,-1 1 0 0 0,1-1 0 0 0,0 1 0 0 0,0-1 0 0 0,0 1 0 0 0,1-1 0 0 0,-1 1-1 0 0,1 0 1 0 0,-1-1 0 0 0,1 1 0 0 0,0 0 0 0 0,0-1 0 0 0,0 1 0 0 0,0 0 0 0 0,0-1 0 0 0,1 1 0 0 0,-1 0 0 0 0,1-1 0 0 0,0 1 0 0 0,0 0 0 0 0,0-1 0 0 0,0 1 0 0 0,0-1 0 0 0,1 0 0 0 0,-1 1 0 0 0,1-1 0 0 0,-1 0 0 0 0,1 0 0 0 0,0 0 0 0 0,0 0 0 0 0,0 0 0 0 0,0 0 0 0 0,0-1 0 0 0,0 1 0 0 0,0-1 0 0 0,1 1 0 0 0,-1-1 0 0 0,0 0 0 0 0,1 0 0 0 0,0 0-22 0 0,6 1-7 0 0,-1-1 1 0 0,1 0-1 0 0,0 0 1 0 0,-1-1-1 0 0,1-1 1 0 0,0 1-1 0 0,-1-1 1 0 0,1-1-1 0 0,0 1 1 0 0,-1-2-1 0 0,0 1 0 0 0,1-1 1 0 0,-1 0-1 0 0,0-1 1 0 0,-1 0-1 0 0,1 0 1 0 0,-1 0-1 0 0,2-2 7 0 0,0-1-645 0 0,2-3-2683 0 0,-4 1-5764 0 0,-3 5-3427 0 0</inkml:trace>
  <inkml:trace contextRef="#ctx0" brushRef="#br0" timeOffset="6168.058">1531 623 0 0 0,'0'0'333'0'0,"0"0"480"0"0,0 0 177 0 0,0 0 148 0 0,0 0 222 0 0,0 0 186 0 0,3-1 76 0 0,0-1-699 0 0,3-1-710 0 0,0 2 8731 0 0,-5 1-8206 0 0,-1 0-43 0 0,0 0-60 0 0,-17 58 4565 0 0,-44 17-4576 0 0,31-43-226 0 0,-44 37-366 0 0,54-53-1341 0 0,14-16-3553 0 0,4-7-6010 0 0,2 3 1711 0 0</inkml:trace>
  <inkml:trace contextRef="#ctx0" brushRef="#br0" timeOffset="6460.452">1320 645 2088 0 0,'0'0'3399'0'0,"0"0"-606"0"0,0 0-343 0 0,0 0-133 0 0,0 0-286 0 0,0 0-421 0 0,0 0-508 0 0,0 0-417 0 0,0 0-277 0 0,0 0-64 0 0,0 0 107 0 0,0 0 149 0 0,0 0 130 0 0,0 6 33 0 0,1 0-543 0 0,0-1 0 0 0,1 1-1 0 0,-1-1 1 0 0,1 1-1 0 0,0-1 1 0 0,0 0 0 0 0,1 0-1 0 0,0 0 1 0 0,0 0-1 0 0,0-1 1 0 0,0 1 0 0 0,1-1-1 0 0,-1 0 1 0 0,1 0-1 0 0,0 0 1 0 0,1 0 0 0 0,-1-1-1 0 0,3 2-219 0 0,59 29 1717 0 0,34 28-732 0 0,-84-16 117 0 0,-16-24-7726 0 0,0-13-818 0 0,0-9-4179 0 0</inkml:trace>
  <inkml:trace contextRef="#ctx0" brushRef="#br0" timeOffset="7057.74">1920 421 3225 0 0,'0'0'3866'0'0,"0"0"-1176"0"0,0 0-544 0 0,0 0-173 0 0,0 0-191 0 0,0 0-282 0 0,0 0-327 0 0,0 0-349 0 0,0 0-217 0 0,0 0-115 0 0,0 0-40 0 0,0 0 29 0 0,0 0 74 0 0,0 4 49 0 0,2 15-153 0 0,-1 0-1 0 0,0 1 1 0 0,-2-1 0 0 0,0 0-1 0 0,-1 1 1 0 0,-1-1-1 0 0,-1 0 1 0 0,-1-1 0 0 0,-3 8-451 0 0,5-18 42 0 0,-2 3-20 0 0,0 0 0 0 0,1 0-1 0 0,0 0 1 0 0,1 1 0 0 0,0-1 0 0 0,1 1 0 0 0,0 0-1 0 0,1 0 1 0 0,0 0 0 0 0,1 0 0 0 0,0-1 0 0 0,2 9-22 0 0,0-17 26 0 0,1 0 0 0 0,-1-1 0 0 0,1 1-1 0 0,0-1 1 0 0,0 1 0 0 0,0-1 0 0 0,0 0 0 0 0,0 0 0 0 0,1 0 0 0 0,-1 0 0 0 0,0-1 0 0 0,1 0 0 0 0,0 1 0 0 0,-1-1 0 0 0,1 0 0 0 0,0-1 0 0 0,-1 1 0 0 0,1-1 0 0 0,0 1 0 0 0,0-1 0 0 0,0 0-1 0 0,3-1-24 0 0,0 0 11 0 0,-1 0 0 0 0,1 0 0 0 0,0-1 1 0 0,0 1-1 0 0,0-2 0 0 0,-1 1 1 0 0,1-1-1 0 0,-1 0 0 0 0,0 0 1 0 0,0-1-1 0 0,0 0 0 0 0,0 0 1 0 0,0-1-13 0 0,0 1-107 0 0,6-20-2179 0 0,-10 13-1595 0 0,-1 2-4078 0 0,-1 6-3557 0 0</inkml:trace>
  <inkml:trace contextRef="#ctx0" brushRef="#br0" timeOffset="7600.41">1679 262 6273 0 0,'0'0'2249'0'0,"0"0"-169"0"0,0 0-69 0 0,0 0-44 0 0,0 0-249 0 0,0 0-352 0 0,0 0-281 0 0,0 0-215 0 0,0 0-122 0 0,0 0-77 0 0,0 0-47 0 0,0 0-41 0 0,0 0-44 0 0,3-5-38 0 0,93-96 2622 0 0,14-6-1960 0 0,-77 88-661 0 0,-32 19-460 0 0,-1 0-7 0 0,0 0-2 0 0,14 7 93 0 0,5 14 54 0 0,0 1 0 0 0,-2 1 0 0 0,-1 1 0 0 0,-1 0 0 0 0,6 14-180 0 0,-13-24 27 0 0,28 45 31 0 0,-27-59-3874 0 0,-5-3-6500 0 0,-2 3-2485 0 0</inkml:trace>
</inkml:ink>
</file>

<file path=ppt/ink/ink27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0:50.7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86 4121 0 0,'0'0'1915'0'0,"0"0"-257"0"0,0 0-98 0 0,0 0 28 0 0,0 0-58 0 0,0 0-211 0 0,0 0-267 0 0,0 0-217 0 0,0 0-146 0 0,0 0-56 0 0,0 0-8 0 0,5-4 9 0 0,15-14 12 0 0,48 0 3701 0 0,-47 17-3691 0 0,197-25 2135 0 0,-84 8-2150 0 0,-162 20-4677 0 0,11 1-293 0 0,4-1-3532 0 0,6-1-3153 0 0</inkml:trace>
</inkml:ink>
</file>

<file path=ppt/ink/ink27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0:51.0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5057 0 0,'0'0'2069'0'0,"0"0"-1076"0"0,0 0-202 0 0,0 0 378 0 0,0 0 413 0 0,0 0 155 0 0,0 0-130 0 0,0 0-236 0 0,0 0-275 0 0,0 0-188 0 0,0 0-148 0 0,0 0-132 0 0,0 0-88 0 0,7 32-88 0 0,20 102-71 0 0,-20-57 193 0 0,-19 46 20 0 0,0 0-1409 0 0,24-115-2167 0 0,1-8-2350 0 0,-9 0 1011 0 0,0 0-4538 0 0</inkml:trace>
</inkml:ink>
</file>

<file path=ppt/ink/ink27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0:51.5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37 9250 0 0,'0'0'1331'0'0,"0"0"-622"0"0,0 0-59 0 0,0 0 338 0 0,0 0 367 0 0,0 0 139 0 0,0 0-115 0 0,0 0-196 0 0,0 0-223 0 0,0 0-163 0 0,0 0-126 0 0,0 0-120 0 0,15 26-99 0 0,48 81-100 0 0,-31-38 143 0 0,14 112 262 0 0,-13-56-575 0 0,-16-99-128 0 0,-17-26-18 0 0,28-41 1274 0 0,31-72-721 0 0,45-208-264 0 0,-86 230-1258 0 0,-17 87-226 0 0,-1 4-2950 0 0,0 0-4392 0 0,2 3-2667 0 0</inkml:trace>
</inkml:ink>
</file>

<file path=ppt/ink/ink27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0:51.9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118 22 3041 0 0,'0'0'2391'0'0,"0"0"-397"0"0,0 0 30 0 0,0 0 178 0 0,0 0-44 0 0,0 0-310 0 0,0 0-408 0 0,0 0-337 0 0,0 0-221 0 0,0 0-153 0 0,0 0-99 0 0,0 0-72 0 0,0 0-68 0 0,0-4-65 0 0,-2-13-61 0 0,-22 17 531 0 0,17 4-809 0 0,0 1 0 0 0,1-1 0 0 0,-1 1 0 0 0,1 1 0 0 0,1-1-1 0 0,-1 1 1 0 0,1 0 0 0 0,0 1 0 0 0,0-1 0 0 0,1 1 0 0 0,0 0-1 0 0,0 0 1 0 0,0 0 0 0 0,1 1 0 0 0,0-1 0 0 0,1 1 0 0 0,-1-1-1 0 0,1 1 1 0 0,0 5-86 0 0,2-11 29 0 0,-1 1-1 0 0,1-1 0 0 0,0 0 0 0 0,0 0 0 0 0,0 1 1 0 0,0-1-1 0 0,0 0 0 0 0,1 1 0 0 0,-1-1 0 0 0,1 0 1 0 0,0 0-1 0 0,-1 1 0 0 0,1-1 0 0 0,0 0 0 0 0,0 0 1 0 0,0 0-1 0 0,0 0 0 0 0,1 0 0 0 0,-1 0 1 0 0,1 0-1 0 0,-1-1 0 0 0,1 1 0 0 0,-1 0 0 0 0,1-1 1 0 0,0 1-1 0 0,0-1 0 0 0,0 0 0 0 0,0 0 0 0 0,0 1 1 0 0,0-1-1 0 0,0-1 0 0 0,0 1 0 0 0,1 0 1 0 0,-1 0-1 0 0,0-1 0 0 0,0 1 0 0 0,1-1 0 0 0,-1 0 1 0 0,0 0-29 0 0,2 1 26 0 0,0 0 0 0 0,0 0 1 0 0,-1-1-1 0 0,1 1 0 0 0,0-1 1 0 0,0 0-1 0 0,0 0 0 0 0,-1-1 1 0 0,1 1-1 0 0,0-1 1 0 0,0 0-1 0 0,-1 0 0 0 0,1 0 1 0 0,-1 0-1 0 0,1-1 0 0 0,-1 1 1 0 0,1-1-1 0 0,-1 0 1 0 0,0 0-1 0 0,0 0 0 0 0,0-1 1 0 0,3-2-27 0 0,7-15-1859 0 0,-3 4-6136 0 0,-8 15-3612 0 0</inkml:trace>
</inkml:ink>
</file>

<file path=ppt/ink/ink27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0:52.6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5281 0 0,'0'0'3730'0'0,"0"0"-1581"0"0,0 0-604 0 0,0 0-138 0 0,0 0-105 0 0,0 0-104 0 0,0 0-168 0 0,0 0-149 0 0,0 0-105 0 0,0 0-79 0 0,0 0-125 0 0,0 0-117 0 0,0 0-93 0 0,0 16-100 0 0,0 75 114 0 0,20-32 355 0 0,-17-58-651 0 0,-1-1-1 0 0,1 1 0 0 0,0 0 1 0 0,-1-1-1 0 0,1 1 0 0 0,0-1 1 0 0,0 0-1 0 0,0 0 0 0 0,-1 0 1 0 0,1 0-1 0 0,0 0 0 0 0,0 0 1 0 0,-1-1-1 0 0,1 0 0 0 0,0 1 1 0 0,-1-1-1 0 0,1 0 1 0 0,0 0-1 0 0,-1-1 0 0 0,1 1-79 0 0,64-80 904 0 0,-36 34-243 0 0,-31 46-639 0 0,14 20-174 0 0,18 120 216 0 0,-27-102-85 0 0,-1 87-31 0 0,-5-117 55 0 0,-1-1 0 0 0,0 1 0 0 0,0-1 0 0 0,-1 0 0 0 0,1 0 0 0 0,-1 0 0 0 0,-1 0 0 0 0,1 0 0 0 0,-1 0 1 0 0,0-1-1 0 0,0 0 0 0 0,-1 0 0 0 0,1 0 0 0 0,-1 0 0 0 0,0-1 0 0 0,0 0 0 0 0,-1 0 0 0 0,1 0 0 0 0,-1 0 0 0 0,0-1 0 0 0,0 0 0 0 0,0-1 0 0 0,-3 1-2 0 0,8-3 1 0 0,-1-1 1 0 0,1 0 0 0 0,-1 0 0 0 0,1 0 0 0 0,0 0-1 0 0,-1 0 1 0 0,1 0 0 0 0,0 0 0 0 0,0-1 0 0 0,0 1 0 0 0,0 0-1 0 0,0-1 1 0 0,0 1 0 0 0,0-1 0 0 0,0 1 0 0 0,0-1 0 0 0,1 1-1 0 0,-1-1 1 0 0,1 1 0 0 0,-1-1 0 0 0,1 0 0 0 0,-1 1-1 0 0,1-1 1 0 0,0 0 0 0 0,0 0 0 0 0,0 1 0 0 0,0-1 0 0 0,0 0-1 0 0,0 1 1 0 0,1-1 0 0 0,-1 0 0 0 0,1 1 0 0 0,-1-1 0 0 0,1 0-1 0 0,0 0-2 0 0,-1-4-36 0 0,2-12 9 0 0,0 1 0 0 0,2 0-1 0 0,0 0 1 0 0,1 0 0 0 0,0 0-1 0 0,1 1 1 0 0,1 0 0 0 0,1 0 0 0 0,3-3 27 0 0,16-39-502 0 0,-20 40-219 0 0,9-19-1186 0 0,-3 15-7926 0 0,-9 14-1939 0 0</inkml:trace>
</inkml:ink>
</file>

<file path=ppt/ink/ink2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5:06.4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249 52 3337 0 0,'0'0'2244'0'0,"0"0"-287"0"0,0 0-141 0 0,0 0-64 0 0,0 0-66 0 0,0 0-23 0 0,0 0-159 0 0,0 0-287 0 0,0 0-302 0 0,0 0-247 0 0,0 0-170 0 0,-9 12-71 0 0,-61 101 729 0 0,-74 258 454 0 0,126-331-1550 0 0,11-28-594 0 0,11-27-1726 0 0,102-334-3117 0 0,-39 154 8188 0 0,-67 215 862 0 0,10 48-2589 0 0,-6-50-945 0 0,0 1-1 0 0,1 0 0 0 0,1-1 1 0 0,1 0-1 0 0,1 0 1 0 0,0-1-1 0 0,1 0 0 0 0,1 0 1 0 0,1-1-1 0 0,0-1 0 0 0,1 1 1 0 0,0-2-1 0 0,2 0 0 0 0,-1 0 1 0 0,2-1-1 0 0,6 3-138 0 0,-18-13 51 0 0,0 0 1 0 0,1 0-1 0 0,-1-1 0 0 0,1 0 0 0 0,0 0 0 0 0,0 0 1 0 0,-1 0-1 0 0,1 0 0 0 0,1-1 0 0 0,-1 0 0 0 0,0 0 1 0 0,0 0-1 0 0,0 0 0 0 0,1-1 0 0 0,-1 1 1 0 0,0-1-1 0 0,1 0 0 0 0,-1 0 0 0 0,0-1 0 0 0,0 0 1 0 0,1 1-1 0 0,-1-1 0 0 0,0-1 0 0 0,0 1 0 0 0,0 0 1 0 0,0-1-1 0 0,0 0 0 0 0,0 0 0 0 0,-1 0 0 0 0,1-1 1 0 0,0 1-1 0 0,-1-1 0 0 0,0 0 0 0 0,0 0 1 0 0,2-2-52 0 0,7-13 158 0 0,0 0 0 0 0,-2-1 0 0 0,0 0 0 0 0,-2 0 0 0 0,0-1 1 0 0,-1 0-1 0 0,-1-1 0 0 0,0 1 0 0 0,-2-1 0 0 0,-1 0 1 0 0,0-1-1 0 0,-2 1 0 0 0,0-17-158 0 0,0 18 53 0 0,0 16-43 0 0,-1-1-1 0 0,1 0 0 0 0,-1 0 1 0 0,0 0-1 0 0,0 1 0 0 0,0-1 1 0 0,-1 0-1 0 0,1 0 0 0 0,-1 1 1 0 0,0-1-1 0 0,-1 0 0 0 0,1 1 1 0 0,-1-1-1 0 0,0 1 0 0 0,0 0 1 0 0,0-1-1 0 0,-2 0-9 0 0,5 6-62 0 0,-1-1 0 0 0,0 0 0 0 0,0 1-1 0 0,0-1 1 0 0,0 0 0 0 0,0 0 0 0 0,0 1 0 0 0,1-1-1 0 0,-1 0 1 0 0,0 1 0 0 0,0-1 0 0 0,0 0 0 0 0,0 1 0 0 0,0-1-1 0 0,0 0 1 0 0,0 1 0 0 0,-1-1 0 0 0,1 0 0 0 0,0 1 0 0 0,0-1-1 0 0,0 0 1 0 0,0 1 0 0 0,0-1 0 0 0,0 0 0 0 0,-1 1 0 0 0,1-1-1 0 0,0 0 1 0 0,0 0 0 0 0,0 1 0 0 0,-1-1 0 0 0,1 0 0 0 0,0 0-1 0 0,0 1 1 0 0,-1-1 0 0 0,1 0 0 0 0,0 0 0 0 0,-1 0-1 0 0,1 0 1 0 0,0 1 0 0 0,0-1 0 0 0,-1 0 0 0 0,1 0 0 0 0,0 0-1 0 0,-1 0 1 0 0,1 0 0 0 0,0 0 0 0 0,-1 0 0 0 0,1 0 0 0 0,0 0-1 0 0,-1 0 1 0 0,1 0 0 0 0,0 0 0 0 0,-1 0 0 0 0,1 0 0 0 0,0 0-1 0 0,-1 0 1 0 0,1-1 0 0 0,0 1 0 0 0,-1 0 0 0 0,1 0 0 0 0,0 0 62 0 0,-1 1-77 0 0,1 21-6777 0 0,0-17 2990 0 0,0 0-8443 0 0</inkml:trace>
  <inkml:trace contextRef="#ctx0" brushRef="#br0" timeOffset="292.022">851 129 7522 0 0,'0'0'3982'0'0,"0"0"-1907"0"0,0 0-765 0 0,0 0-144 0 0,0 0-9 0 0,0 0-60 0 0,0 0-174 0 0,-22 34-249 0 0,-68 105-241 0 0,88-138-417 0 0,0 1-1 0 0,0 0 1 0 0,0 0 0 0 0,1 0 0 0 0,-1 0-1 0 0,1 0 1 0 0,-1 1 0 0 0,1-1 0 0 0,-1 0-1 0 0,1 1 1 0 0,0-1 0 0 0,0 1 0 0 0,0-1-1 0 0,1 1 1 0 0,-1-1 0 0 0,1 1 0 0 0,-1 0-1 0 0,1-1 1 0 0,0 1 0 0 0,0 0-1 0 0,0-1 1 0 0,0 1 0 0 0,0 0 0 0 0,1-1-1 0 0,-1 1 1 0 0,1 0-16 0 0,2 2 51 0 0,-1 0 37 0 0,0-1 1 0 0,0 0-1 0 0,1 1 1 0 0,-1-1-1 0 0,1 0 0 0 0,0-1 1 0 0,1 1-1 0 0,-1 0 0 0 0,1-1 1 0 0,-1 0-1 0 0,1 0 1 0 0,0 0-1 0 0,0 0 0 0 0,1-1 1 0 0,-1 1-1 0 0,0-1 0 0 0,1 0 1 0 0,-1 0-1 0 0,1-1 0 0 0,0 1 1 0 0,0-1-1 0 0,-1 0 1 0 0,1-1-1 0 0,0 1 0 0 0,0-1 1 0 0,0 0-1 0 0,0 0 0 0 0,0 0 1 0 0,0-1-1 0 0,-1 1 1 0 0,5-2-89 0 0,2 0 238 0 0,0-1 1 0 0,-1 1-1 0 0,1-2 1 0 0,-1 0 0 0 0,1 0-1 0 0,-1 0 1 0 0,0-2-1 0 0,-1 1 1 0 0,1-1 0 0 0,-1 0-1 0 0,0-1 1 0 0,-1 0-1 0 0,6-6-238 0 0,-9 8 53 0 0,-1 1 0 0 0,0-1-1 0 0,0 0 1 0 0,-1 0-1 0 0,1-1 1 0 0,-1 1-1 0 0,0-1 1 0 0,-1 0 0 0 0,1 1-1 0 0,-1-1 1 0 0,0 0-1 0 0,-1 0 1 0 0,0-1-1 0 0,0 1 1 0 0,0 0 0 0 0,0 0-1 0 0,-1-1 1 0 0,0 1-1 0 0,0 0 1 0 0,-1-1-1 0 0,0 1 1 0 0,0 0 0 0 0,0 0-1 0 0,-1 0 1 0 0,0 0-1 0 0,-2-5-52 0 0,-1 3-76 0 0,-1 0 0 0 0,0 0-1 0 0,0 1 1 0 0,0-1 0 0 0,-1 2 0 0 0,0-1-1 0 0,0 1 1 0 0,-1 0 0 0 0,1 0 0 0 0,-1 1-1 0 0,-1 0 1 0 0,1 0 0 0 0,-1 1-1 0 0,0 0 77 0 0,-21-4-4872 0 0,-3 6-4528 0 0,24 2-3059 0 0</inkml:trace>
  <inkml:trace contextRef="#ctx0" brushRef="#br0" timeOffset="1266.279">1394 37 9554 0 0,'0'0'2145'0'0,"0"0"-464"0"0,0 0-302 0 0,0 0-101 0 0,0 0-65 0 0,0 0-131 0 0,0 0-145 0 0,0 0-143 0 0,0 0-170 0 0,0 0-154 0 0,0 0-76 0 0,0 0-75 0 0,-15 36-70 0 0,-50 111-19 0 0,-64 136 485 0 0,122-275-403 0 0,13-34 90 0 0,12-23-221 0 0,2 1 0 0 0,2 1 1 0 0,2 1-1 0 0,23-31-181 0 0,70-121 105 0 0,-114 230-109 0 0,-24 93 187 0 0,16-86-144 0 0,3-32-33 0 0,0 0 1 0 0,0 0 0 0 0,0 0-1 0 0,0 0 1 0 0,1 0 0 0 0,1 1-1 0 0,-1-1 1 0 0,1 0 0 0 0,0 1-1 0 0,1-1 1 0 0,0 0 0 0 0,0 1-1 0 0,0-1 1 0 0,1 0 0 0 0,0 0-1 0 0,1 0 1 0 0,-1 0-1 0 0,1 0 1 0 0,1-1 0 0 0,-1 1-1 0 0,1-1 1 0 0,0 0 0 0 0,1 0-1 0 0,-1 0 1 0 0,1-1 0 0 0,0 1-1 0 0,5 2-6 0 0,-4-7 96 0 0,0 0 0 0 0,0-1-1 0 0,0 0 1 0 0,0 0 0 0 0,0-1-1 0 0,-1 0 1 0 0,1 0 0 0 0,0 0-1 0 0,0-1 1 0 0,-1 0 0 0 0,1 0 0 0 0,0 0-1 0 0,-1 0 1 0 0,0-1 0 0 0,0 0-1 0 0,0 0 1 0 0,0-1 0 0 0,0 1-1 0 0,-1-1 1 0 0,1 0 0 0 0,-1-1-1 0 0,0 1 1 0 0,0-1 0 0 0,-1 1-1 0 0,1-1 1 0 0,-1 0 0 0 0,0 0-1 0 0,2-6-95 0 0,5-1 87 0 0,1-4-25 0 0,0 0 0 0 0,0-1 1 0 0,-2 0-1 0 0,0-1 0 0 0,-1 0 0 0 0,-1 0 0 0 0,-1-1 0 0 0,0 0 0 0 0,-1 0 0 0 0,-1-1 0 0 0,-1 1 1 0 0,-1-1-1 0 0,-1 0 0 0 0,-1-7-62 0 0,-7 17-1277 0 0,1 14-2925 0 0,1 2-3481 0 0,3-2-4683 0 0</inkml:trace>
  <inkml:trace contextRef="#ctx0" brushRef="#br0" timeOffset="1567.289">1899 229 10290 0 0,'0'0'2605'0'0,"0"0"-798"0"0,0 0-386 0 0,0 0-110 0 0,0 0-13 0 0,0 0 8 0 0,0 0-118 0 0,0 0-171 0 0,0 0-107 0 0,0 0-183 0 0,0 0-175 0 0,0 0-137 0 0,0 0-127 0 0,19 0-99 0 0,61 0-92 0 0,-9-9 121 0 0,-53 5-3413 0 0,3 2-6269 0 0,-15 2-2876 0 0</inkml:trace>
</inkml:ink>
</file>

<file path=ppt/ink/ink27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0:53.3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60 0 0 0,'0'0'1020'0'0,"0"0"685"0"0,0 0 270 0 0,0 0-30 0 0,0 0-198 0 0,0 0-257 0 0,0 0-139 0 0,0 0 15 0 0,0 0 63 0 0,0 0 45 0 0,0 0-32 0 0,0 0-107 0 0,5 3-126 0 0,-2-1-945 0 0,0 0-1 0 0,1 0 1 0 0,0 0 0 0 0,-1-1-1 0 0,1 0 1 0 0,0 1-1 0 0,0-1 1 0 0,-1-1-1 0 0,1 1 1 0 0,0 0 0 0 0,0-1-1 0 0,0 0 1 0 0,0 0-1 0 0,0 0 1 0 0,0-1 0 0 0,0 1-1 0 0,0-1 1 0 0,0 0-1 0 0,-1 0 1 0 0,1 0 0 0 0,0 0-1 0 0,0-1 1 0 0,1 0-264 0 0,75-54 1533 0 0,-79 55-1531 0 0,0 0 0 0 0,0 1 0 0 0,-1-1 0 0 0,1 0-1 0 0,0 0 1 0 0,0 0 0 0 0,0 1 0 0 0,0-1-1 0 0,0 0 1 0 0,0 1 0 0 0,0-1 0 0 0,0 1-1 0 0,1-1 1 0 0,-1 1 0 0 0,0 0 0 0 0,0 0 0 0 0,0-1-1 0 0,0 1 1 0 0,1 0 0 0 0,-1 0 0 0 0,0 0-1 0 0,0 0 1 0 0,0 0 0 0 0,1 0 0 0 0,-1 0-1 0 0,0 1 1 0 0,0-1 0 0 0,0 0 0 0 0,0 1 0 0 0,1-1-1 0 0,-1 1 1 0 0,0-1 0 0 0,0 1 0 0 0,0 0-1 0 0,0-1 1 0 0,0 1 0 0 0,0 0 0 0 0,-1 0-1 0 0,1-1 1 0 0,0 1 0 0 0,0 0 0 0 0,0 0 0 0 0,-1 0-1 0 0,1 0 1 0 0,0 0 0 0 0,-1 0 0 0 0,1 0-1 0 0,-1 0 1 0 0,1 1 0 0 0,-1-1 0 0 0,0 0-1 0 0,0 0 1 0 0,1 0 0 0 0,-1 0 0 0 0,0 2-2 0 0,20 40-1 0 0,-1 0-1 0 0,-3 2 1 0 0,-1 0 0 0 0,-3 1-1 0 0,6 39 2 0 0,4 12-11 0 0,-17 21 31 0 0,-9-110-12 0 0,-1 0-1 0 0,0 0 0 0 0,-1-1 0 0 0,0 0 0 0 0,0 0 0 0 0,0-1 1 0 0,-1 1-1 0 0,0-2 0 0 0,0 1 0 0 0,-1-1 0 0 0,1 0 0 0 0,-1 0 1 0 0,0-1-1 0 0,0 0 0 0 0,-1 0 0 0 0,1-1 0 0 0,-1 0 0 0 0,0-1 1 0 0,-2 1-8 0 0,-136 15-57 0 0,147-18 57 0 0,-1 0 0 0 0,0 0-1 0 0,0 0 1 0 0,0 0 0 0 0,0-1-1 0 0,0 1 1 0 0,0 0 0 0 0,0 0-1 0 0,0-1 1 0 0,1 1 0 0 0,-1-1-1 0 0,0 1 1 0 0,0-1 0 0 0,0 1-1 0 0,1-1 1 0 0,-1 1 0 0 0,0-1-1 0 0,1 0 1 0 0,-1 1 0 0 0,0-1-1 0 0,1 0 1 0 0,-1 0 0 0 0,1 1-1 0 0,-1-1 1 0 0,1 0 0 0 0,-1 0-1 0 0,1 0 1 0 0,0 0-1 0 0,0 1 1 0 0,-1-1 0 0 0,1 0-1 0 0,0 0 1 0 0,0 0 0 0 0,0 0-1 0 0,0 0 1 0 0,0 0 0 0 0,0 0-1 0 0,0 0 1 0 0,0 0 0 0 0,0 0-1 0 0,0 0 1 0 0,1 1 0 0 0,-1-1-1 0 0,0 0 1 0 0,1 0 0 0 0,-1 0-1 0 0,0 0 1 0 0,19-40-42 0 0,204-162-2067 0 0,-208 181-2122 0 0,-11 11-4206 0 0,-2 3-3688 0 0</inkml:trace>
</inkml:ink>
</file>

<file path=ppt/ink/ink27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0:53.8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0 214 3337 0 0,'0'0'2666'0'0,"0"0"-64"0"0,0 0-61 0 0,0 0-159 0 0,0 0-333 0 0,0 0-418 0 0,0 0-359 0 0,0 0-271 0 0,0 0-195 0 0,0 0-97 0 0,0 0-52 0 0,0 0-32 0 0,0 0 26 0 0,10-9-11 0 0,76-77 1415 0 0,2-18-264 0 0,-87 103-1788 0 0,-1 1-1 0 0,1-1 1 0 0,-1 0-1 0 0,1 0 1 0 0,-1 0-1 0 0,1 0 1 0 0,0 0-1 0 0,0 1 1 0 0,-1-1-1 0 0,1 0 1 0 0,0 0-1 0 0,0 1 1 0 0,0-1-1 0 0,0 1 0 0 0,0-1 1 0 0,0 1-1 0 0,0-1 1 0 0,0 1-1 0 0,0 0 1 0 0,0-1-1 0 0,0 1 1 0 0,0 0-1 0 0,0 0 1 0 0,0 0-1 0 0,0 0 1 0 0,0 0-1 0 0,0 0 1 0 0,0 0-1 0 0,0 0 1 0 0,1 0-1 0 0,-1 0 1 0 0,0 0-1 0 0,0 1 1 0 0,0-1-1 0 0,0 1 1 0 0,0-1-1 0 0,0 0 1 0 0,0 1-1 0 0,-1 0 1 0 0,1-1-1 0 0,0 1 1 0 0,0 0-1 0 0,0-1 1 0 0,0 1-3 0 0,109 157 100 0 0,-94-140 41 0 0,1 4-3480 0 0,-16-21-1891 0 0,0-1-715 0 0,-1 0-6515 0 0</inkml:trace>
</inkml:ink>
</file>

<file path=ppt/ink/ink27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0:57.7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43 371 0 0 0,'0'0'224'0'0,"0"0"594"0"0,0 0 240 0 0,0 0 143 0 0,0 0 67 0 0,0 0-10 0 0,0 0 19 0 0,-3-8-30 0 0,0-2-765 0 0,-9-23 2781 0 0,1 33 2713 0 0,-2 18-3884 0 0,13-17-1990 0 0,1 1-1 0 0,-1-1 0 0 0,1 1 0 0 0,-1-1 1 0 0,1 1-1 0 0,0-1 0 0 0,0 1 0 0 0,0-1 1 0 0,0 0-1 0 0,0 1 0 0 0,0-1 0 0 0,0 0 1 0 0,0 0-1 0 0,0 0 0 0 0,1 1 0 0 0,-1-1 1 0 0,0-1-1 0 0,1 1 0 0 0,-1 0 0 0 0,1 0 1 0 0,-1 0-1 0 0,1-1 0 0 0,-1 1 0 0 0,1-1 1 0 0,-1 1-1 0 0,1-1 0 0 0,0 0 0 0 0,-1 0 1 0 0,1 1-1 0 0,0-1 0 0 0,-1 0 0 0 0,1 0 1 0 0,-1-1-1 0 0,1 1 0 0 0,0 0 0 0 0,-1-1 1 0 0,1 1-1 0 0,0 0 0 0 0,-1-1 0 0 0,1 0 1 0 0,0 0-102 0 0,1 1 176 0 0,252-11 2749 0 0,-233 22-2789 0 0,-21-11-143 0 0,0 0-12 0 0,-1 0 2 0 0,0 0-3 0 0,0 0-23 0 0,0 0-26 0 0,0 0 1 0 0,0 0-38 0 0,0 0-51 0 0,0 0-75 0 0,-30-18-11294 0 0,24 15 5048 0 0,3 2-2333 0 0</inkml:trace>
  <inkml:trace contextRef="#ctx0" brushRef="#br0" timeOffset="398.289">168 131 3769 0 0,'0'0'2006'0'0,"0"0"-357"0"0,0 0-51 0 0,0 0 61 0 0,0 0 37 0 0,0 0-25 0 0,0 0-138 0 0,0 0-185 0 0,0 0-198 0 0,0 0-177 0 0,0 0-138 0 0,0 0-92 0 0,0 0-94 0 0,1 22-117 0 0,6 104 234 0 0,7 204-193 0 0,-1-318-3030 0 0,8-12-6448 0 0,-17 0 4368 0 0,1 0-2714 0 0</inkml:trace>
  <inkml:trace contextRef="#ctx0" brushRef="#br0" timeOffset="860.381">494 69 2769 0 0,'0'0'2083'0'0,"0"0"-111"0"0,0 0 131 0 0,0 0 76 0 0,0 0-109 0 0,0 0-335 0 0,0 0-464 0 0,0 0-399 0 0,0 0-233 0 0,0 0-101 0 0,0 0-30 0 0,0 0 18 0 0,1 7-5 0 0,34 90 1631 0 0,85 126-400 0 0,-64-46-1617 0 0,-20-104-23 0 0,-35-72-41 0 0,9-27 1663 0 0,88-350-1132 0 0,-53 175-730 0 0,-42 223-4012 0 0,-3-8-1408 0 0,0-3-6099 0 0</inkml:trace>
  <inkml:trace contextRef="#ctx0" brushRef="#br0" timeOffset="1226.678">1056 470 7794 0 0,'0'0'4075'0'0,"0"0"-1669"0"0,0 0-718 0 0,0 0-94 0 0,0 0-92 0 0,0 0-207 0 0,0 0-326 0 0,0 0-333 0 0,0 0-256 0 0,0 0-110 0 0,0 0 2 0 0,0 0 25 0 0,0 0 25 0 0,2 7-8 0 0,16 108 705 0 0,-18-13-1556 0 0,0-101 202 0 0,0-1-134 0 0,0 0-250 0 0,0 0-389 0 0,0 0-567 0 0,-3-7-10785 0 0,2 6 4930 0 0</inkml:trace>
  <inkml:trace contextRef="#ctx0" brushRef="#br0" timeOffset="1507.903">1019 448 1592 0 0,'0'0'2377'0'0,"0"0"-170"0"0,0 0-97 0 0,0 0-115 0 0,0 0-188 0 0,0 0-353 0 0,0 0-353 0 0,0 0-242 0 0,0 0-136 0 0,0 0-74 0 0,0 0-61 0 0,0 0-71 0 0,0 0-59 0 0,16-5-38 0 0,53-15-18 0 0,-63 19-315 0 0,-1 0-1 0 0,1 0 1 0 0,-1 0 0 0 0,1 1 0 0 0,-1 0 0 0 0,1 0-1 0 0,-1 0 1 0 0,1 1 0 0 0,-1 0 0 0 0,1 0 0 0 0,-1 0 0 0 0,1 1-1 0 0,-1-1 1 0 0,0 1 0 0 0,0 0 0 0 0,0 1 0 0 0,0 0-1 0 0,0-1 1 0 0,-1 1 0 0 0,1 1 0 0 0,3 3-87 0 0,-5-5 43 0 0,0 0-1 0 0,0 0 1 0 0,0 1 0 0 0,-1-1 0 0 0,1 1 0 0 0,-1 0 0 0 0,0 0-1 0 0,0 0 1 0 0,0 0 0 0 0,0 0 0 0 0,0 0 0 0 0,-1 1 0 0 0,1-1-1 0 0,-1 1 1 0 0,0-1 0 0 0,0 1 0 0 0,0-1 0 0 0,-1 1 0 0 0,1-1-1 0 0,-1 1 1 0 0,0 0 0 0 0,0-1 0 0 0,0 1 0 0 0,0 0 0 0 0,-1-1-1 0 0,1 1 1 0 0,-1 0 0 0 0,0-1 0 0 0,0 1 0 0 0,-1-1 0 0 0,1 0-1 0 0,-1 1 1 0 0,1-1 0 0 0,-1 0 0 0 0,-1 1-43 0 0,-10 11 76 0 0,-1-2 0 0 0,0 0 0 0 0,-1-1 0 0 0,-1 0 0 0 0,0-1 0 0 0,0-1 1 0 0,-4 2-77 0 0,-2 1-16 0 0,-24 13-1252 0 0,45-26 325 0 0,1 0-763 0 0,0 0-1476 0 0,0 0-3128 0 0,0 0-3379 0 0</inkml:trace>
  <inkml:trace contextRef="#ctx0" brushRef="#br0" timeOffset="1749.001">1520 573 6377 0 0,'0'0'3617'0'0,"0"0"-1519"0"0,0 0-520 0 0,0 0 97 0 0,0 0 18 0 0,0 0-208 0 0,0 0-364 0 0,0 0-354 0 0,0 0-224 0 0,0 0-148 0 0,0 0-73 0 0,0 0-74 0 0,0 0-74 0 0,-15 23-53 0 0,-44 72-40 0 0,16-44-75 0 0,29-43-208 0 0,0-4-1068 0 0,3-4-3908 0 0,5 0-2434 0 0,4 0-427 0 0</inkml:trace>
  <inkml:trace contextRef="#ctx0" brushRef="#br0" timeOffset="1966.858">1288 477 5761 0 0,'0'0'2980'0'0,"0"0"-1096"0"0,0 0-600 0 0,0 0-165 0 0,0 0-16 0 0,0 0-4 0 0,0 0-27 0 0,0 0-49 0 0,0 0-105 0 0,0 0-64 0 0,0 0-21 0 0,0 0-23 0 0,0 0-43 0 0,19 21-71 0 0,92 98 279 0 0,-47-41-241 0 0,-14-13-2336 0 0,-49-64-457 0 0,-1-1-3257 0 0,1 0-6154 0 0</inkml:trace>
  <inkml:trace contextRef="#ctx0" brushRef="#br0" timeOffset="2419.756">1856 400 7306 0 0,'0'0'4246'0'0,"0"0"-2015"0"0,0 0-828 0 0,0 0-137 0 0,0 0-102 0 0,0 0-160 0 0,0 0-183 0 0,0 0-140 0 0,0 0-29 0 0,0 0 28 0 0,0 0-36 0 0,0 0-100 0 0,5 10-108 0 0,25 87 655 0 0,-30-77-965 0 0,-1 0-1 0 0,-1 0 0 0 0,-1-1 1 0 0,0 1-1 0 0,-2-1 0 0 0,-6 17-125 0 0,4 46-65 0 0,56-75 188 0 0,19-34-166 0 0,7-31-3939 0 0,-68 43 315 0 0,-4 5-3657 0 0,1 6-2639 0 0</inkml:trace>
  <inkml:trace contextRef="#ctx0" brushRef="#br0" timeOffset="2885.994">1632 238 3793 0 0,'0'0'3192'0'0,"0"0"-1039"0"0,0 0-299 0 0,0 0 50 0 0,0 0-114 0 0,0 0-333 0 0,0 0-374 0 0,0 0-248 0 0,0 0-95 0 0,0 0 6 0 0,0 0-6 0 0,0 0-28 0 0,0 0-38 0 0,18-13-58 0 0,89-67 491 0 0,24-63 1327 0 0,-130 143-2429 0 0,1 0 0 0 0,-1-1 0 0 0,1 1 0 0 0,-1 0 0 0 0,0-1 0 0 0,1 1 1 0 0,-1 0-1 0 0,1 0 0 0 0,-1 0 0 0 0,1 0 0 0 0,-1 0 0 0 0,0 1 1 0 0,1-1-1 0 0,-1 0 0 0 0,1 1 0 0 0,-1-1 0 0 0,0 1 0 0 0,1-1 1 0 0,-1 1-1 0 0,0 0 0 0 0,0-1 0 0 0,0 1 0 0 0,1 0 0 0 0,-1 0 1 0 0,0 0-1 0 0,0 0 0 0 0,0 0 0 0 0,0 0 0 0 0,0 0 0 0 0,0 0 0 0 0,-1 0 1 0 0,1 1-1 0 0,0-1 0 0 0,-1 0 0 0 0,1 0 0 0 0,-1 1 0 0 0,1-1 1 0 0,-1 1-1 0 0,1-1 0 0 0,-1 0 0 0 0,0 1 0 0 0,0-1 0 0 0,0 1 1 0 0,0-1-1 0 0,0 0 0 0 0,0 1 0 0 0,0-1 0 0 0,0 1 0 0 0,0-1 1 0 0,-1 1-1 0 0,1-1-5 0 0,3 10 117 0 0,38 117 712 0 0,-24-69-678 0 0,-11-45-196 0 0,-2-12-8179 0 0,-3-2-3760 0 0</inkml:trace>
</inkml:ink>
</file>

<file path=ppt/ink/ink27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1:03.6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88 6217 0 0,'0'0'1829'0'0,"0"0"-434"0"0,0 0-78 0 0,0 0 142 0 0,0 0 4 0 0,0 0-146 0 0,0 0-217 0 0,0 0-175 0 0,0 0-31 0 0,0 0-42 0 0,0 0-78 0 0,0 0-117 0 0,0 0-81 0 0,3 25-49 0 0,12 77-72 0 0,23 25 744 0 0,57 123-465 0 0,-81-214-659 0 0,-10-64 177 0 0,1 0 0 0 0,1 0 1 0 0,2 0-1 0 0,0 1 0 0 0,2 0 0 0 0,1 0 0 0 0,1 1 0 0 0,6-8-252 0 0,5-16 200 0 0,94-223-186 0 0,-99 221-99 0 0,-16 92-6354 0 0,-2-26-500 0 0,0-6-4930 0 0</inkml:trace>
  <inkml:trace contextRef="#ctx0" brushRef="#br0" timeOffset="358.017">391 537 11787 0 0,'0'0'2468'0'0,"0"0"-684"0"0,0 0-397 0 0,0 0-90 0 0,0 0-138 0 0,0 0-210 0 0,0 0-266 0 0,0 0-274 0 0,0 0-155 0 0,0 0-33 0 0,0 0 37 0 0,0 0 27 0 0,0 0 31 0 0,2 9-20 0 0,10 170 626 0 0,-22-146-1603 0 0,10-33 200 0 0,0 0-295 0 0,-7 0-12472 0 0,4-3 3959 0 0</inkml:trace>
  <inkml:trace contextRef="#ctx0" brushRef="#br0" timeOffset="625.758">354 456 2056 0 0,'0'0'3058'0'0,"0"0"-1042"0"0,0 0-614 0 0,0 0-180 0 0,0 0-62 0 0,0 0-55 0 0,0 0-91 0 0,0 0-79 0 0,0 0-4 0 0,0 0-41 0 0,0 0-65 0 0,0 0-21 0 0,0 0-71 0 0,12 11-51 0 0,38 35-63 0 0,-13-15 383 0 0,-33-29-932 0 0,1 1 1 0 0,0 0-1 0 0,-1 0 0 0 0,1 0 1 0 0,-1 0-1 0 0,0 1 0 0 0,0-1 1 0 0,-1 1-1 0 0,1 0 1 0 0,-1 1-1 0 0,0-1 0 0 0,0 1 1 0 0,0-1-1 0 0,0 1 1 0 0,-1 0-1 0 0,0 0 0 0 0,0 0 1 0 0,0 0-1 0 0,0 0 0 0 0,-1 0 1 0 0,0 1-1 0 0,0-1 1 0 0,-1 0-1 0 0,1 1 0 0 0,-1-1 1 0 0,0 1-1 0 0,-1 1-70 0 0,-2-2 48 0 0,1 0 0 0 0,-1 0 0 0 0,0-1-1 0 0,-1 1 1 0 0,1-1 0 0 0,-1 0 0 0 0,0 0 0 0 0,0 0 0 0 0,0 0-1 0 0,0-1 1 0 0,-1 1 0 0 0,1-1 0 0 0,-1-1 0 0 0,0 1 0 0 0,0 0 0 0 0,-4 0-48 0 0,0 2 14 0 0,-68 28-443 0 0,56-28-969 0 0,18-6-2325 0 0,2-1-3333 0 0,1 1-3472 0 0</inkml:trace>
  <inkml:trace contextRef="#ctx0" brushRef="#br0" timeOffset="1968.982">651 593 1640 0 0,'0'0'2169'0'0,"0"0"-117"0"0,0 0-9 0 0,0 0-90 0 0,0 0-59 0 0,0 0-175 0 0,0 0-316 0 0,0 0-270 0 0,0 0-223 0 0,0 0-182 0 0,0 0-105 0 0,0 0-65 0 0,0 0-59 0 0,-1 0 4737 0 0,2 0-5224 0 0,-1 0-3 0 0,0 0-1 0 0,0 0-4 0 0,0 0-8 0 0,0 0 30 0 0,0 0 14 0 0,0 0 9 0 0,0 0 7 0 0,0 0-16 0 0,0 0 1 0 0,0 0-10 0 0,0 0 2 0 0,0 0-13 0 0,0 0-4 0 0,0 0 0 0 0,0 0 2 0 0,0 0 3 0 0,0 0-10 0 0,0 0-22 0 0,0 0 19 0 0,0 0 3 0 0,0 0-2 0 0,0 0-13 0 0,0 0 16 0 0,0 0-15 0 0,0 0-2 0 0,0 0 6 0 0,0 0-9 0 0,0 0 10 0 0,0 0-4 0 0,0 0 14 0 0,0 0-2 0 0,0 0-25 0 0,0 0 8 0 0,0 0 23 0 0,0 0 15 0 0,0 0-20 0 0,-7 12-123 0 0,-16 52 161 0 0,48-48-9 0 0,21-2 69 0 0,-42-15-81 0 0,0 0 0 0 0,1-1-1 0 0,-1 0 1 0 0,0 0 0 0 0,0 0-1 0 0,0 0 1 0 0,0-1 0 0 0,0 0-1 0 0,-1 0 1 0 0,1 0-1 0 0,-1 0 1 0 0,0 0 0 0 0,0-1-1 0 0,0 1 1 0 0,0-1 0 0 0,0 0-1 0 0,-1 0 1 0 0,0 0 0 0 0,0 0-1 0 0,1-1-27 0 0,12-17 72 0 0,1 3-28 0 0,23 163-10 0 0,-37-128-35 0 0,-1 1 0 0 0,-1 0 0 0 0,0-1 0 0 0,-1 1 0 0 0,-1 0 0 0 0,0-1 0 0 0,-1 1 0 0 0,-1-1 0 0 0,-1 0 0 0 0,0 0 0 0 0,-1-1 0 0 0,-5 10 1 0 0,8-17 3 0 0,-1-1-1 0 0,1 1 1 0 0,-2-1-1 0 0,1 0 1 0 0,-1 0-1 0 0,0 0 0 0 0,-1 0 1 0 0,1-1-1 0 0,-1 0 1 0 0,0 0-1 0 0,-1-1 1 0 0,0 0-1 0 0,-5 4-2 0 0,10-8 3 0 0,1-1 0 0 0,0 1 0 0 0,-1-1 0 0 0,1 1 0 0 0,-1-1-1 0 0,1 0 1 0 0,-1 1 0 0 0,1-1 0 0 0,-1 0 0 0 0,1 0 0 0 0,-1 0 0 0 0,1 0-1 0 0,-1 0 1 0 0,1 0 0 0 0,0-1 0 0 0,-1 1 0 0 0,1 0 0 0 0,-1-1 0 0 0,1 1-1 0 0,-1-1 1 0 0,1 0 0 0 0,0 1 0 0 0,-1-1 0 0 0,1 0 0 0 0,0 0 0 0 0,0 0 0 0 0,0 0-1 0 0,0 0 1 0 0,0 0 0 0 0,0 0 0 0 0,0 0 0 0 0,0 0 0 0 0,0 0 0 0 0,0-1-1 0 0,0 1 1 0 0,1 0 0 0 0,-1-1 0 0 0,0 1 0 0 0,1 0 0 0 0,0-1 0 0 0,-1 1-1 0 0,1-1 1 0 0,0 1 0 0 0,-1-1-3 0 0,-9-67-112 0 0,10 62-25 0 0,1 0 1 0 0,0 0-1 0 0,0 1 1 0 0,0-1-1 0 0,1 0 1 0 0,0 0 0 0 0,1 1-1 0 0,-1-1 1 0 0,1 1-1 0 0,0 0 1 0 0,1 0 0 0 0,0 0-1 0 0,0 0 1 0 0,0 1-1 0 0,0-1 1 0 0,1 1 0 0 0,0 0-1 0 0,0 1 1 0 0,0-1-1 0 0,1 1 1 0 0,5-3 136 0 0,-1-1-1399 0 0,2-2-4721 0 0,-3 6-5385 0 0</inkml:trace>
</inkml:ink>
</file>

<file path=ppt/ink/ink27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1:02.8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0 192 2192 0 0,'0'0'2792'0'0,"0"0"-504"0"0,0 0-201 0 0,0 0-77 0 0,0 0-132 0 0,0 0-298 0 0,0 0-396 0 0,0 0-333 0 0,0 0-229 0 0,0 0-151 0 0,0 0-93 0 0,21 4 1845 0 0,203-34 2930 0 0,-115 23-4642 0 0,-103 14-2848 0 0,-12-3-9282 0 0,4-4 1804 0 0</inkml:trace>
  <inkml:trace contextRef="#ctx0" brushRef="#br0" timeOffset="251.031">138 1 3353 0 0,'0'0'2844'0'0,"0"0"-937"0"0,0 0-437 0 0,0 0-6 0 0,0 0 19 0 0,0 0-54 0 0,0 0-124 0 0,0 0-152 0 0,0 0-116 0 0,0 0-59 0 0,0 0-76 0 0,0 0-87 0 0,0 0-99 0 0,-1 24-113 0 0,-2 75-103 0 0,2 134 463 0 0,1-206-1828 0 0,0-22-2930 0 0,0 1-3645 0 0,0-3-3382 0 0</inkml:trace>
</inkml:ink>
</file>

<file path=ppt/ink/ink27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1:11.9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0 269 3993 0 0,'0'0'3281'0'0,"0"0"-661"0"0,0 0-359 0 0,0 0-86 0 0,0 0-196 0 0,0 0-351 0 0,0 0-389 0 0,0 0-348 0 0,0 0-250 0 0,0 0-143 0 0,0 0-54 0 0,0 0-3 0 0,0 0 69 0 0,5 3 69 0 0,86 16 2151 0 0,199-30-803 0 0,-243 4-1878 0 0,-47 7-131 0 0,1 0 1 0 0,0-1-1 0 0,0 1 1 0 0,-1 0-1 0 0,1 0 1 0 0,0-1-1 0 0,0 1 1 0 0,-1-1-1 0 0,1 1 1 0 0,0-1 0 0 0,-1 1-1 0 0,1-1 1 0 0,-1 1-1 0 0,1-1 1 0 0,0 1-1 0 0,-1-1 1 0 0,1 0-1 0 0,-1 1 1 0 0,0-1-1 0 0,1 0 1 0 0,-1 1-1 0 0,1-1 1 0 0,-1 0-1 0 0,0 0 1 0 0,0 1-1 0 0,1-1 1 0 0,-1 0-1 0 0,0 0 1 0 0,0 1-1 0 0,0-1 1 0 0,0 0-1 0 0,0 0 1 0 0,0 0-1 0 0,0 1 1 0 0,0-1-1 0 0,0 0 1 0 0,-1 0-1 0 0,1 0 1 0 0,0 1-1 0 0,0-1 1 0 0,-1 0-1 0 0,1 0 1 0 0,-1 0 81 0 0,-3-12-4917 0 0,0 2-3663 0 0,4 8-2305 0 0</inkml:trace>
  <inkml:trace contextRef="#ctx0" brushRef="#br0" timeOffset="241.732">153 0 11666 0 0,'0'0'1402'0'0,"0"0"-740"0"0,0 0-156 0 0,0 0 315 0 0,0 0 344 0 0,0 0 198 0 0,0 0-19 0 0,0 0-205 0 0,0 0-201 0 0,0 0-182 0 0,0 0-149 0 0,0 0-96 0 0,0 0-106 0 0,9 33-62 0 0,28 101-58 0 0,-28-54 109 0 0,-46 46-60 0 0,6-42-883 0 0,33-57-1689 0 0,14-18-7452 0 0,-12-8-1562 0 0</inkml:trace>
  <inkml:trace contextRef="#ctx0" brushRef="#br0" timeOffset="1673.425">551 534 7826 0 0,'0'0'2846'0'0,"0"0"-587"0"0,0 0-276 0 0,0 0-125 0 0,0 0-298 0 0,0 0-372 0 0,0 0-345 0 0,0 0-236 0 0,0 0-87 0 0,0 0-20 0 0,0 0 1 0 0,0 0-8 0 0,0 0-27 0 0,15-18-16 0 0,98-111 805 0 0,11-18 604 0 0,-40 63-1406 0 0,-82 84-455 0 0,0 1 1 0 0,0-1-1 0 0,0 1 0 0 0,0-1 0 0 0,0 1 0 0 0,-1 0 1 0 0,1 0-1 0 0,0 0 0 0 0,0 0 0 0 0,-1 0 0 0 0,1 1 1 0 0,-1-1-1 0 0,1 0 0 0 0,-1 1 0 0 0,0-1 0 0 0,1 1 0 0 0,-1-1 1 0 0,0 1-1 0 0,0 0 0 0 0,0 0 0 0 0,0-1 0 0 0,0 1 1 0 0,-1 0-1 0 0,1 0 0 0 0,0 0 0 0 0,-1 0 0 0 0,0 0 1 0 0,1 0-1 0 0,-1 0 0 0 0,0 0 0 0 0,0 0 0 0 0,0 0 1 0 0,0 0-1 0 0,0 0 0 0 0,-1 0 0 0 0,1 0 0 0 0,0 0 0 0 0,-1-1 1 0 0,0 1-1 0 0,1 0 0 0 0,-1 0 0 0 0,-1 1 2 0 0,2 7 3 0 0,0 115 69 0 0,0-125-72 0 0,0 1 1 0 0,0 0 0 0 0,0 0-1 0 0,0 0 1 0 0,0 0-1 0 0,0 0 1 0 0,0-1 0 0 0,0 1-1 0 0,0 0 1 0 0,0 0-1 0 0,1 0 1 0 0,-1-1 0 0 0,0 1-1 0 0,1 0 1 0 0,-1 0-1 0 0,0 0 1 0 0,1-1-1 0 0,-1 1 1 0 0,1 0 0 0 0,-1-1-1 0 0,1 1 1 0 0,0 0-1 0 0,-1-1 1 0 0,1 1 0 0 0,0-1-1 0 0,-1 1 1 0 0,1-1-1 0 0,0 1 1 0 0,-1-1 0 0 0,1 0-1 0 0,0 1 1 0 0,0-1-1 0 0,0 0 1 0 0,-1 0-1 0 0,1 1 1 0 0,0-1 0 0 0,0 0-1 0 0,0 0 1 0 0,0 0-1 0 0,0 0 1 0 0,-1 0 0 0 0,1 0-1 0 0,0 0 1 0 0,0-1-1 0 0,0 1 1 0 0,0 0-1 0 0,-1 0 1 0 0,1 0 0 0 0,0-1-1 0 0,0 1 0 0 0,41-23 111 0 0,149-159 12 0 0,-134 148-158 0 0,-47 69 10 0 0,17 210 614 0 0,-18-135 73 0 0,-9-109-616 0 0,0-1 1 0 0,8 4 802 0 0,-8-5-833 0 0,0 1-1 0 0,0 0-4 0 0,0 0 2 0 0,0 0-8 0 0,0 0-13 0 0,0 0 8 0 0,0 0-12 0 0,0 0 0 0 0,0 0 16 0 0,0 0 6 0 0,0 0 0 0 0,0 0-11 0 0,0 0 8 0 0,0 0 2 0 0,0 0-16 0 0,0 0 15 0 0,0 0 18 0 0,0 0-12 0 0,0 0-19 0 0,0 0-11 0 0,0 0-4 0 0,0 0 8 0 0,0 0-3 0 0,0 0 3 0 0,0 0 18 0 0,0 0 12 0 0,0 0 9 0 0,18 34-6 0 0,-9-5 33 0 0,-9-29-82 0 0,0 0 18 0 0,0 0 22 0 0,0 0 4 0 0,0 0 3 0 0,0 0 8 0 0,0 0 1 0 0,0 0 28 0 0,0 0-22 0 0,0 0-32 0 0,0 0-41 0 0,0 0 14 0 0,0 0-7 0 0,0-5-2157 0 0,0-4-12023 0 0,0 8 2161 0 0</inkml:trace>
</inkml:ink>
</file>

<file path=ppt/ink/ink27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1:06.3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0 663 2865 0 0,'0'0'1545'0'0,"0"0"-270"0"0,0 0 11 0 0,0 0 178 0 0,0 0 164 0 0,0 0 9 0 0,0 0-85 0 0,0 0-136 0 0,0 0-155 0 0,0 0-80 0 0,0 0-35 0 0,0 0-27 0 0,0 0-36 0 0,13 7-67 0 0,39 20-105 0 0,-48-26-775 0 0,0 1 1 0 0,-1-1 0 0 0,1 0-1 0 0,0 0 1 0 0,0-1-1 0 0,0 1 1 0 0,-1-1 0 0 0,1 0-1 0 0,0 0 1 0 0,0 0 0 0 0,0 0-1 0 0,0-1 1 0 0,0 0-1 0 0,-1 0 1 0 0,1 0 0 0 0,0 0-1 0 0,0 0 1 0 0,-1-1 0 0 0,1 1-1 0 0,-1-1 1 0 0,1 0-137 0 0,10-4 317 0 0,91-38 1338 0 0,-102 46-1650 0 0,0 0 1 0 0,0 0-1 0 0,0 0 1 0 0,0 0-1 0 0,-1 1 1 0 0,1-1 0 0 0,-1 1-1 0 0,0-1 1 0 0,1 1-1 0 0,-1 0 1 0 0,0 0-1 0 0,-1 0 1 0 0,1 0-1 0 0,0 0 1 0 0,-1 1-1 0 0,0-1 1 0 0,0 0-1 0 0,0 1 1 0 0,0-1 0 0 0,0 1-1 0 0,-1 1-5 0 0,1-3 1 0 0,4 33 11 0 0,-1-1 0 0 0,-2 0 0 0 0,-2 1-1 0 0,-1 0 1 0 0,-1-1 0 0 0,-2 0 0 0 0,-1 1-1 0 0,-2-2 1 0 0,-2 1 0 0 0,-1-1 0 0 0,-1 0 0 0 0,-3 3-12 0 0,-20 48 10 0 0,32-81-7 0 0,0 0 0 0 0,0 0 0 0 0,0-1 0 0 0,-1 1 0 0 0,1-1 0 0 0,-1 0 0 0 0,0 1 0 0 0,1-1 0 0 0,-1 0 0 0 0,0-1 0 0 0,0 1 0 0 0,0 0 0 0 0,-1-1 0 0 0,1 0 0 0 0,0 0 0 0 0,-1 0 0 0 0,1 0 0 0 0,0 0 0 0 0,-1-1 0 0 0,1 1 0 0 0,-1-1 0 0 0,1 0 0 0 0,-1 0 0 0 0,1 0 0 0 0,-1-1 0 0 0,1 1 0 0 0,0-1 0 0 0,-1 0-3 0 0,1-2-4 0 0,-1 0 0 0 0,1 0 0 0 0,-1 0 0 0 0,1 0 0 0 0,0-1 0 0 0,1 0 0 0 0,-1 1 0 0 0,1-1 0 0 0,-1 0 0 0 0,1 0 0 0 0,0 0 0 0 0,1-1 0 0 0,-1 1 0 0 0,1 0 0 0 0,0-1 0 0 0,0 1-1 0 0,0-1 1 0 0,0 1 0 0 0,1-1 0 0 0,0 1 0 0 0,0-1 0 0 0,0 0 0 0 0,0 1 0 0 0,1-1 0 0 0,0 1 0 0 0,0-1 0 0 0,0 1 0 0 0,0 0 0 0 0,1-1 0 0 0,0 1 0 0 0,0-1 4 0 0,7-11-142 0 0,2 0 1 0 0,-1 0-1 0 0,2 1 0 0 0,0 0 1 0 0,0 1-1 0 0,2 0 1 0 0,0 1-1 0 0,0 1 0 0 0,1 0 1 0 0,1 1-1 0 0,7-4 142 0 0,-1 0-1551 0 0,-1 0-2538 0 0,-7 5-4510 0 0,-6 6-3058 0 0</inkml:trace>
  <inkml:trace contextRef="#ctx0" brushRef="#br0" timeOffset="479.929">63 365 4937 0 0,'0'0'3748'0'0,"0"0"-1343"0"0,0 0-479 0 0,0 0-40 0 0,0 0-120 0 0,0 0-243 0 0,0 0-334 0 0,0 0-285 0 0,0 0-192 0 0,0 0-99 0 0,0 0-35 0 0,0 0-11 0 0,0 0-12 0 0,18-17-11 0 0,82-83 380 0 0,-25 4 1010 0 0,-62 70-1355 0 0,-13 26-551 0 0,0 0-3 0 0,0 0-29 0 0,0 0-22 0 0,11 18-55 0 0,45 93 478 0 0,-11-31-451 0 0,-31-59-798 0 0,-7-11-4480 0 0,-4-4-6697 0 0</inkml:trace>
  <inkml:trace contextRef="#ctx0" brushRef="#br0" timeOffset="5051.153">521 15 0 0 0,'0'0'1476'0'0,"0"0"195"0"0,0 0 114 0 0,0 0-1 0 0,0 0-30 0 0,0 0-167 0 0,0 0-176 0 0,0 0-211 0 0,0 0-177 0 0,0 0-100 0 0,0-2-40 0 0,0-8-14 0 0,0 7 5 0 0,0 3-27 0 0,0 0-66 0 0,0 0-63 0 0,8 0 2912 0 0,10 0-2758 0 0,-6 2-760 0 0,-1-1 1 0 0,1 2 0 0 0,-1-1-1 0 0,0 1 1 0 0,0 1-1 0 0,0 0 1 0 0,0 1-1 0 0,-1 0 1 0 0,1 0-1 0 0,-1 1 1 0 0,-1 1 0 0 0,1 0-1 0 0,-1 0 1 0 0,0 0-1 0 0,-1 1 1 0 0,0 1-1 0 0,0 0 1 0 0,0 0-1 0 0,-1 0 1 0 0,-1 1 0 0 0,0-1-1 0 0,0 2 1 0 0,-1-1-1 0 0,0 1 1 0 0,-1 0-113 0 0,8 15 85 0 0,-1 1 0 0 0,-2 0 0 0 0,-1 1 1 0 0,-1-1-1 0 0,-2 1 0 0 0,0 1 0 0 0,-2-1 1 0 0,-1 1-1 0 0,-1-1 0 0 0,-2 1 0 0 0,-1-1 1 0 0,-2 9-86 0 0,-6 5 62 0 0,-2 0 1 0 0,-1-2-1 0 0,-3 0 1 0 0,-18 34-63 0 0,18-39 0 0 0,-23 42-261 0 0,29-95-9839 0 0,9 14 840 0 0</inkml:trace>
</inkml:ink>
</file>

<file path=ppt/ink/ink27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1:18.6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17 206 0 0 0,'0'0'332'0'0,"0"0"1099"0"0,0 0 416 0 0,0 0 218 0 0,0 0 139 0 0,0 0-22 0 0,0 0-215 0 0,0 0-357 0 0,0 0-394 0 0,0 0-316 0 0,0 0-209 0 0,-2-3-134 0 0,-10-9-70 0 0,10 9-58 0 0,2 3-52 0 0,0 0-93 0 0,2 18 667 0 0,103 295 3464 0 0,-47-70-3447 0 0,-52-246 1966 0 0,5-40-3010 0 0,-8 30 291 0 0,117-398-114 0 0,-94 296-346 0 0,-26 115 142 0 0,0 0-62 0 0,0 0-94 0 0,0 0-117 0 0,0 12-1454 0 0,-2 26-1213 0 0,-1-12-5818 0 0,3-25 8155 0 0,-2 14-11129 0 0</inkml:trace>
  <inkml:trace contextRef="#ctx0" brushRef="#br0" timeOffset="703.665">443 700 6329 0 0,'0'0'1755'0'0,"0"0"-433"0"0,0 0-78 0 0,0 0 63 0 0,0 0-31 0 0,0 0-147 0 0,0 0-217 0 0,0 0-153 0 0,0 0-60 0 0,0 0 23 0 0,0 0 12 0 0,0 0-31 0 0,0 0-22 0 0,-2 12-41 0 0,-19 97 1343 0 0,-71 89-117 0 0,74-168-1695 0 0,16-30-195 0 0,2 0 29 0 0,0 0 19 0 0,0 0 38 0 0,0 0 31 0 0,8-27 203 0 0,187-324-273 0 0,-190 342 13 0 0,-4 9-36 0 0,-1 1 0 0 0,0-1 1 0 0,0 1-1 0 0,1-1 0 0 0,-1 1 0 0 0,0 0 1 0 0,1-1-1 0 0,-1 1 0 0 0,1-1 0 0 0,-1 1 1 0 0,1-1-1 0 0,-1 0 0 0 0,1 1 0 0 0,-1-1 1 0 0,1 1-1 0 0,-1-1 0 0 0,1 0 1 0 0,-1 1-1 0 0,1-1 0 0 0,0 0 0 0 0,-1 0 1 0 0,1 0-1 0 0,-1 1 0 0 0,1-1 0 0 0,0 0 1 0 0,-1 0-1 0 0,1 0 0 0 0,0 0 1 0 0,-1 0-1 0 0,1 0 0 0 0,0 0 0 0 0,-1 0 1 0 0,1 0-1 0 0,0-1 0 0 0,-1 1 0 0 0,1 0 1 0 0,-1 0-1 0 0,1 0 0 0 0,0-1 1 0 0,-1 1-1 0 0,1 0 0 0 0,-1-1 0 0 0,1 1 1 0 0,-1-1-1 0 0,1 1 0 0 0,-1 0 0 0 0,1-1 1 0 0,-1 1-1 0 0,1-1 0 0 0,-1 1 0 0 0,0-1 1 0 0,1 0-1 0 0,-1 1 0 0 0,0-1 0 0 0,9 37 166 0 0,-1 1-1 0 0,-2 0 1 0 0,-2 1 0 0 0,-1-1-1 0 0,-3 1 1 0 0,-1 11-166 0 0,3-29-46 0 0,-1-18-3709 0 0,0-13-7217 0 0,-1 8-10 0 0</inkml:trace>
  <inkml:trace contextRef="#ctx0" brushRef="#br0" timeOffset="963.646">347 865 6545 0 0,'0'0'1654'0'0,"0"0"-306"0"0,0 0 53 0 0,0 0 154 0 0,0 0-2 0 0,0 0-102 0 0,0 0-133 0 0,0 0-120 0 0,0 0-130 0 0,0 0-144 0 0,0 0-132 0 0,0 0-122 0 0,0 0-105 0 0,30-2-108 0 0,94-9-107 0 0,44 2-445 0 0,-147 15-1076 0 0,-11-2-1592 0 0,-1-3-4651 0 0,-3-1-3992 0 0</inkml:trace>
  <inkml:trace contextRef="#ctx0" brushRef="#br0" timeOffset="1876.757">778 825 0 0 0,'0'0'2059'0'0,"0"0"-337"0"0,0 0-177 0 0,0 0 41 0 0,0 0 48 0 0,0 0-130 0 0,0 0-269 0 0,0 0-300 0 0,0 0-223 0 0,0 0-92 0 0,0 0 31 0 0,0 0 103 0 0,0 0 28 0 0,-4 10-4 0 0,-19 76 1181 0 0,-9 90 135 0 0,32-175-2129 0 0,0 0-1 0 0,-1 1 1 0 0,1-1 0 0 0,0 0 0 0 0,0 1 0 0 0,-1-1 0 0 0,1 0 0 0 0,-1 0 0 0 0,1 1 0 0 0,-1-1-1 0 0,0 0 1 0 0,1 0 0 0 0,-1 0 0 0 0,0 0 0 0 0,0 0 0 0 0,0 0 0 0 0,0 0 0 0 0,0 0-1 0 0,0 0 1 0 0,0 0 0 0 0,0-1 0 0 0,0 1 0 0 0,0 0 0 0 0,0 0 0 0 0,0-1 0 0 0,-1 1 0 0 0,1-1-1 0 0,0 0 1 0 0,0 1 0 0 0,-1-1 0 0 0,1 0 0 0 0,0 1 0 0 0,-1-1 35 0 0,1 0-1016 0 0,1-7-8534 0 0,0 6 705 0 0</inkml:trace>
  <inkml:trace contextRef="#ctx0" brushRef="#br0" timeOffset="2126.82">739 828 3153 0 0,'0'0'1041'0'0,"0"0"-254"0"0,0 0 260 0 0,0 0 495 0 0,0 0 261 0 0,0 0 20 0 0,0 0-154 0 0,0 0-195 0 0,0 0-204 0 0,0 0-222 0 0,0 0-148 0 0,0 0-161 0 0,0 0-132 0 0,24 3-125 0 0,76 7-112 0 0,-2-11-290 0 0,-100 18-3201 0 0,-12-6-5619 0 0,9-6 766 0 0</inkml:trace>
  <inkml:trace contextRef="#ctx0" brushRef="#br0" timeOffset="2311.993">687 1053 648 0 0,'0'0'2169'0'0,"0"0"56"0"0,0 0 240 0 0,0 0 42 0 0,0 0-274 0 0,0 0-429 0 0,0 0-421 0 0,0 0-340 0 0,0 0-246 0 0,0 0-205 0 0,0 0-189 0 0,0 0-140 0 0,31-4-103 0 0,95-14-88 0 0,-110 16-339 0 0,53-8 426 0 0,-38 4-5504 0 0,-25 5 3785 0 0,4-2-8711 0 0</inkml:trace>
  <inkml:trace contextRef="#ctx0" brushRef="#br0" timeOffset="3058.603">1437 446 0 0 0,'0'0'2795'0'0,"0"0"-568"0"0,0 0-119 0 0,0 0 127 0 0,0 0 1 0 0,0 0-250 0 0,0 0-471 0 0,0 0-443 0 0,0 0-285 0 0,0 0-162 0 0,0 0-63 0 0,0 0-19 0 0,0 0-41 0 0,11-4 1120 0 0,-13 16-1268 0 0,1 0 1 0 0,-2 0-1 0 0,0 0 0 0 0,0 0 0 0 0,-1-1 1 0 0,0 1-1 0 0,-1-1 0 0 0,-1 0 0 0 0,0 0 1 0 0,-5 7-355 0 0,-10 20 322 0 0,-3 7-127 0 0,18-35-139 0 0,-1 1 0 0 0,1-1-1 0 0,1 2 1 0 0,0-1 0 0 0,1 1 0 0 0,0-1-1 0 0,0 1 1 0 0,2 0 0 0 0,-1 0-1 0 0,2 1 1 0 0,-1 5-56 0 0,2-17 23 0 0,0 0-1 0 0,0 0 0 0 0,0 1 1 0 0,0-1-1 0 0,0 0 1 0 0,0 0-1 0 0,0 0 0 0 0,1 1 1 0 0,-1-1-1 0 0,1 0 1 0 0,-1 0-1 0 0,0 0 0 0 0,1 0 1 0 0,0 0-1 0 0,-1 0 1 0 0,1 0-1 0 0,0 0 0 0 0,-1 0 1 0 0,1 0-1 0 0,0 0 1 0 0,0 0-1 0 0,0 0 0 0 0,0-1 1 0 0,0 1-1 0 0,0 0 1 0 0,0-1-1 0 0,0 1 0 0 0,0-1 1 0 0,0 1-1 0 0,0-1 1 0 0,1 1-1 0 0,-1-1 0 0 0,0 0 1 0 0,0 1-1 0 0,0-1 1 0 0,0 0-1 0 0,1 0 1 0 0,-1 0-1 0 0,0 0 0 0 0,0 0 1 0 0,1 0-1 0 0,-1-1 1 0 0,0 1-1 0 0,0 0 0 0 0,1-1-22 0 0,166-13 825 0 0,-146 3-3222 0 0,-21 4-2850 0 0,-4-1-5219 0 0,1 4 1255 0 0</inkml:trace>
  <inkml:trace contextRef="#ctx0" brushRef="#br0" timeOffset="3523.379">1131 214 7642 0 0,'0'0'1921'0'0,"0"0"-410"0"0,0 0-89 0 0,0 0 56 0 0,0 0 6 0 0,0 0-106 0 0,0 0-206 0 0,0 0-167 0 0,0 0-98 0 0,0 0-65 0 0,0 0-33 0 0,0 0-50 0 0,25-11-59 0 0,114-49 519 0 0,-120 53-752 0 0,0-2-1 0 0,-1 0 0 0 0,0-1 0 0 0,0 0 1 0 0,-1-2-1 0 0,12-10-466 0 0,55-41 458 0 0,-83 63-460 0 0,1 0 1 0 0,-1 0 0 0 0,1 0 0 0 0,-1 1-1 0 0,1-1 1 0 0,-1 0 0 0 0,1 1 0 0 0,-1 0-1 0 0,0-1 1 0 0,1 1 0 0 0,-1 0 0 0 0,0-1 0 0 0,0 1-1 0 0,1 0 1 0 0,-1 0 0 0 0,0 0 0 0 0,0 0-1 0 0,0 0 1 0 0,0 0 0 0 0,0 0 0 0 0,0 1-1 0 0,-1-1 1 0 0,1 0 0 0 0,0 1 0 0 0,-1-1 0 0 0,1 0-1 0 0,0 1 1 0 0,-1-1 0 0 0,0 0 0 0 0,1 1-1 0 0,-1-1 1 0 0,0 1 0 0 0,0-1 0 0 0,0 1 1 0 0,5 9 16 0 0,47 99 171 0 0,-13-32-82 0 0,-30-55-84 0 0,1 5-918 0 0,2-14-7930 0 0,-9-14-3280 0 0</inkml:trace>
</inkml:ink>
</file>

<file path=ppt/ink/ink27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1:47.0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1 306 2144 0 0,'0'0'2024'0'0,"0"0"-268"0"0,0 0 79 0 0,0 0 225 0 0,0 0 98 0 0,0 0-113 0 0,0 0-334 0 0,0 0-391 0 0,0 0-282 0 0,0 0-161 0 0,0 0-81 0 0,10 8 2506 0 0,137-1 886 0 0,165-26-2156 0 0,-113 5-1424 0 0,-199 14-742 0 0,-19 4-3520 0 0,-2 13-1789 0 0,6-6-5016 0 0,9-7 255 0 0</inkml:trace>
  <inkml:trace contextRef="#ctx0" brushRef="#br0" timeOffset="365.073">80 549 8682 0 0,'0'0'2582'0'0,"0"0"-459"0"0,0 0-227 0 0,0 0-22 0 0,0 0-120 0 0,0 0-234 0 0,0 0-337 0 0,0 0-320 0 0,0 0-234 0 0,0 0-118 0 0,0 0-39 0 0,0 0-22 0 0,0 0-22 0 0,-7 4 1337 0 0,62 14 2 0 0,182-15-185 0 0,-92-14-1338 0 0,-104 8-327 0 0,-41 3 11 0 0,0 0-30 0 0,-7-7-7597 0 0,3 4-3376 0 0,2 2-219 0 0</inkml:trace>
  <inkml:trace contextRef="#ctx0" brushRef="#br0" timeOffset="1058.297">244 19 3257 0 0,'0'0'2388'0'0,"0"0"-298"0"0,0 0-35 0 0,0 0 71 0 0,0 0-70 0 0,0 0-206 0 0,0 0-382 0 0,0 0-399 0 0,0 0-253 0 0,0 0-172 0 0,0 0-100 0 0,0 0-28 0 0,0 0-24 0 0,-4-4-13 0 0,-11-11-8 0 0,13 34 2264 0 0,8-11-2489 0 0,0 0 1 0 0,1-1-1 0 0,0 1 0 0 0,0-1 1 0 0,1-1-1 0 0,0 1 1 0 0,0-2-1 0 0,0 1 0 0 0,1-1 1 0 0,0 0-1 0 0,4 2-246 0 0,16 10 365 0 0,186 111 473 0 0,-185-107-795 0 0,-21-16-34 0 0,1 1-1 0 0,-1 0 1 0 0,-1 1-1 0 0,1 0 0 0 0,-1 0 1 0 0,0 1-1 0 0,-1 0 1 0 0,0 0-1 0 0,0 1 1 0 0,4 6-9 0 0,-10-12 17 0 0,0-1 0 0 0,0 1 0 0 0,0-1-1 0 0,0 1 1 0 0,-1-1 0 0 0,1 1 0 0 0,-1 0 0 0 0,0-1 0 0 0,1 1 0 0 0,-1 0 0 0 0,0 0-1 0 0,-1-1 1 0 0,1 1 0 0 0,0 0 0 0 0,-1-1 0 0 0,0 1 0 0 0,1 0 0 0 0,-1-1 0 0 0,0 1-1 0 0,0-1 1 0 0,0 0 0 0 0,-1 1 0 0 0,1-1 0 0 0,-1 0 0 0 0,1 1 0 0 0,-2 0-17 0 0,-43 42 180 0 0,-112 124 142 0 0,-47 3 188 0 0,166-131-270 0 0,38-41-232 0 0,0 0-11 0 0,1 0 6 0 0,0 0-8 0 0,0 0-1 0 0,0 0 9 0 0,0 0-6 0 0,0 0 11 0 0,0 0 6 0 0,0 0-28 0 0,0 0-2 0 0,0 0-13 0 0,0 0 13 0 0,0 0-7 0 0,10-25-3395 0 0,1 11-5472 0 0,-8 13-3398 0 0</inkml:trace>
</inkml:ink>
</file>

<file path=ppt/ink/ink27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1:50.3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169 165 1368 0 0,'0'0'2107'0'0,"0"0"-194"0"0,0 0-83 0 0,0 0 58 0 0,0 0 26 0 0,0 0-127 0 0,0 0-262 0 0,0 0-347 0 0,0 0-306 0 0,0 0-192 0 0,0 0-118 0 0,-3 10-46 0 0,-59 161 1898 0 0,-24 105-118 0 0,83-266-2675 0 0,-6 14 2305 0 0,5-37-252 0 0,4 5-1623 0 0,-1-22 22 0 0,1 0 0 0 0,2 0-1 0 0,1 0 1 0 0,2 1 0 0 0,5-20-73 0 0,63-142 48 0 0,-59 162-38 0 0,0 0 1 0 0,3 2-1 0 0,0 0 1 0 0,2 1-1 0 0,0 1 1 0 0,2 0-1 0 0,21-18-10 0 0,-42 42 0 0 0,1 0 0 0 0,-1 0 0 0 0,1 0 0 0 0,-1 0 0 0 0,1 1 0 0 0,-1-1 0 0 0,1 0 0 0 0,0 0 0 0 0,-1 1 0 0 0,1-1 0 0 0,0 0 0 0 0,0 1 0 0 0,-1-1 0 0 0,1 1 0 0 0,0-1 0 0 0,0 1 0 0 0,0-1 0 0 0,0 1 0 0 0,0 0 0 0 0,0-1 1 0 0,0 1-1 0 0,0 0 0 0 0,0 0 0 0 0,0 0 0 0 0,0-1 0 0 0,-1 1 0 0 0,1 0 0 0 0,0 0 0 0 0,0 1 0 0 0,0-1 0 0 0,0 0 0 0 0,0 0 0 0 0,0 0 0 0 0,0 1 0 0 0,0-1 0 0 0,0 0 0 0 0,0 1 0 0 0,0-1 0 0 0,0 1 0 0 0,-1-1 0 0 0,1 1 0 0 0,0-1 0 0 0,0 1 0 0 0,0 0 0 0 0,-1-1 0 0 0,1 1 0 0 0,0 0 0 0 0,-1 0 0 0 0,1-1 0 0 0,-1 1 0 0 0,1 0 0 0 0,-1 0 0 0 0,1 0 0 0 0,-1 0 0 0 0,0 0 0 0 0,1 0 0 0 0,-1 0 0 0 0,0 0 0 0 0,0 0 0 0 0,6 24 87 0 0,-2 0-1 0 0,-1 0 1 0 0,0 1-1 0 0,-2-1 1 0 0,-1 1-1 0 0,-2-1 1 0 0,-2 20-87 0 0,-9 183 317 0 0,26-158-291 0 0,6-87 299 0 0,-17 12-285 0 0,56-97 171 0 0,150-241-125 0 0,-153 277-62 0 0,-49 73-145 0 0,1 13 134 0 0,10 224 316 0 0,-9-59 37 0 0,6-56-104 0 0,4-67-162 0 0,-12-69-251 0 0,11-25-5735 0 0,-12 25 257 0 0,-1 6-4327 0 0</inkml:trace>
</inkml:ink>
</file>

<file path=ppt/ink/ink2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5:15.8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225 11 12443 0 0,'0'0'3323'0'0,"0"0"-1080"0"0,0 0-529 0 0,0 0-140 0 0,0 0-199 0 0,0 0-274 0 0,0 0-298 0 0,0 0-200 0 0,0 0-154 0 0,0 0-105 0 0,0 0-78 0 0,0 0-106 0 0,0 0-30 0 0,-15-3-26 0 0,-51-4-26 0 0,63 7-73 0 0,0 1 1 0 0,-1-1 0 0 0,1 1 0 0 0,0-1 0 0 0,0 1-1 0 0,0 0 1 0 0,0 1 0 0 0,0-1 0 0 0,0 0-1 0 0,0 1 1 0 0,0 0 0 0 0,0 0 0 0 0,1 0-1 0 0,-1 0 1 0 0,1 0 0 0 0,-1 0 0 0 0,1 0-1 0 0,0 1 1 0 0,0-1 0 0 0,0 1-6 0 0,-5 5 7 0 0,0-2-11 0 0,0 0 0 0 0,0 1 0 0 0,1 0 0 0 0,0 0 0 0 0,1 0-1 0 0,-1 1 1 0 0,1 0 0 0 0,1 0 0 0 0,0 0 0 0 0,0 1 0 0 0,0-1 0 0 0,1 1-1 0 0,0 0 1 0 0,1 0 0 0 0,0 0 0 0 0,1 0 0 0 0,-1 7 4 0 0,4-13 12 0 0,1 0 0 0 0,-1-1 0 0 0,1 1 0 0 0,0-1 0 0 0,0 0 0 0 0,0 0 0 0 0,0 0 0 0 0,1 0 0 0 0,-1 0 0 0 0,0-1 0 0 0,1 1 0 0 0,-1-1 0 0 0,1 0 0 0 0,0 0 0 0 0,-1-1 0 0 0,1 1 0 0 0,0-1 0 0 0,-1 1 0 0 0,1-1 0 0 0,0 0 0 0 0,-1-1 0 0 0,1 1 0 0 0,0-1 0 0 0,-1 1 0 0 0,1-1 0 0 0,0 0 0 0 0,-1 0 0 0 0,1-1 0 0 0,-1 1 0 0 0,1-1-12 0 0,74-36 589 0 0,-69 32-506 0 0,0 0 0 0 0,1 0-1 0 0,-1 1 1 0 0,1 1 0 0 0,0-1-1 0 0,0 2 1 0 0,1-1 0 0 0,-1 2-1 0 0,1-1 1 0 0,0 1 0 0 0,-1 1-1 0 0,1 0 1 0 0,9 1-83 0 0,-16 2 6 0 0,-1 0 0 0 0,0 0-1 0 0,0 0 1 0 0,0 1 0 0 0,0 0 0 0 0,-1-1-1 0 0,1 1 1 0 0,-1 0 0 0 0,1 0 0 0 0,-1 1-1 0 0,0-1 1 0 0,0 0 0 0 0,-1 1 0 0 0,1-1-1 0 0,-1 1 1 0 0,1 0 0 0 0,-1-1 0 0 0,0 1-1 0 0,-1 0 1 0 0,1 0 0 0 0,-1-1 0 0 0,1 1-1 0 0,-1 0 1 0 0,0 0 0 0 0,-1 0 0 0 0,1 0-1 0 0,-1 0 1 0 0,1-1 0 0 0,-2 3-6 0 0,2 1 3 0 0,-5 71-16 0 0,-3 1 0 0 0,-4-2 0 0 0,-3 1 1 0 0,-6 9 12 0 0,7-24-25 0 0,10-46 28 0 0,1 1-10 0 0,-1 1-1 0 0,-1-1 0 0 0,0 0 1 0 0,-1 0-1 0 0,-1 0 0 0 0,-1-1 1 0 0,-1 0-1 0 0,0-1 0 0 0,-2 3 8 0 0,9-18-3 0 0,1 1-1 0 0,0 0 1 0 0,0-1-1 0 0,-1 0 1 0 0,1 1-1 0 0,-1-1 1 0 0,1 0-1 0 0,-1 1 0 0 0,0-1 1 0 0,0 0-1 0 0,1 0 1 0 0,-1-1-1 0 0,0 1 1 0 0,0 0-1 0 0,0 0 1 0 0,0-1-1 0 0,0 1 1 0 0,0-1-1 0 0,0 0 1 0 0,0 0-1 0 0,0 0 1 0 0,0 0-1 0 0,0 0 1 0 0,0 0-1 0 0,0 0 1 0 0,0 0-1 0 0,0-1 1 0 0,0 1-1 0 0,0-1 1 0 0,0 0-1 0 0,0 1 1 0 0,0-1-1 0 0,1 0 1 0 0,-1 0-1 0 0,0 0 1 0 0,0 0-1 0 0,1-1 0 0 0,-1 1 1 0 0,1 0-1 0 0,-1-1 1 0 0,1 1-1 0 0,0-1 1 0 0,-1 1-1 0 0,1-2 4 0 0,-42-80-116 0 0,41 70 112 0 0,1 1 0 0 0,0 0 0 0 0,1-1 0 0 0,0 1-1 0 0,1 0 1 0 0,0-1 0 0 0,1 1 0 0 0,0 0 0 0 0,1 0 0 0 0,0 0-1 0 0,1 0 1 0 0,0 1 0 0 0,1-1 0 0 0,1 1 0 0 0,0 0-1 0 0,0 1 1 0 0,1-1 0 0 0,0 1 0 0 0,1 1 0 0 0,0-1-1 0 0,8-6 5 0 0,106-78-1487 0 0,-94 77-2281 0 0,0 0-3282 0 0,-26 16 6385 0 0,11-7-11963 0 0</inkml:trace>
</inkml:ink>
</file>

<file path=ppt/ink/ink27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1:52.1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45 7426 0 0,'0'0'4449'0'0,"0"0"-2021"0"0,0 0-870 0 0,0 0-58 0 0,0 0 20 0 0,0 0-71 0 0,0 0-202 0 0,0 0-277 0 0,0 0-197 0 0,0 0-95 0 0,0 0-51 0 0,0 0-64 0 0,10 0-56 0 0,77-5 1184 0 0,92-11 137 0 0,-41 0-1476 0 0,-126 14-848 0 0,16-3 1526 0 0,-21 6-2737 0 0,-11 4-3725 0 0,-2-1 100 0 0,-1 0-6600 0 0</inkml:trace>
</inkml:ink>
</file>

<file path=ppt/ink/ink27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1:52.3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24 15771 0 0,'0'0'1530'0'0,"0"0"-451"0"0,0 0 16 0 0,0 0 190 0 0,0 0 65 0 0,0 0-122 0 0,0 0-243 0 0,0 0-275 0 0,0 0-183 0 0,0 0-141 0 0,0 0-145 0 0,34-3-82 0 0,106-10-69 0 0,12 6-1490 0 0,-109 8-5880 0 0,-33-1-4659 0 0</inkml:trace>
</inkml:ink>
</file>

<file path=ppt/ink/ink27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1:51.2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4 107 352 0 0,'0'0'3467'0'0,"0"0"-591"0"0,0 0-246 0 0,0 0-35 0 0,0 0-129 0 0,0 0-308 0 0,0 0-357 0 0,0 0-338 0 0,0 0-272 0 0,0 0-231 0 0,0 0-203 0 0,0 0-127 0 0,0 0-95 0 0,-3 26 1478 0 0,65 172-466 0 0,15 12-1142 0 0,-59-162-260 0 0,-14-86 2398 0 0,8-37-2668 0 0,48-129 211 0 0,-11-5-70 0 0,-45 147 20 0 0,-4 61-74 0 0,0 1 10 0 0,0 0-16 0 0,0 0-11 0 0,0 0-10 0 0,0 0-40 0 0,0 0-29 0 0,-22 56-5680 0 0,17-39-1876 0 0,3-12-4027 0 0</inkml:trace>
  <inkml:trace contextRef="#ctx0" brushRef="#br0" timeOffset="481.445">578 501 3553 0 0,'0'0'2871'0'0,"0"0"-549"0"0,0 0-156 0 0,0 0-86 0 0,0 0-94 0 0,0 0-210 0 0,0 0-354 0 0,0 0-354 0 0,0 0-282 0 0,0 0-186 0 0,0 0-93 0 0,0 0-38 0 0,0 0-37 0 0,-10 11-43 0 0,-33 32-55 0 0,42-41-294 0 0,-1-1 1 0 0,1 1-1 0 0,-1 0 1 0 0,1 0-1 0 0,0 0 0 0 0,0 0 1 0 0,0 0-1 0 0,0 0 1 0 0,0 0-1 0 0,0 0 0 0 0,0 0 1 0 0,1 0-1 0 0,-1 1 1 0 0,1-1-1 0 0,-1 0 0 0 0,1 0 1 0 0,0 1-1 0 0,0-1 1 0 0,0 0-1 0 0,0 0 0 0 0,1 1 1 0 0,-1-1-1 0 0,1 2-40 0 0,0 4 122 0 0,2-4-28 0 0,0 0-1 0 0,0-1 1 0 0,0 0 0 0 0,1 1 0 0 0,-1-1 0 0 0,1-1-1 0 0,0 1 1 0 0,0 0 0 0 0,0-1 0 0 0,0 0 0 0 0,0 0-1 0 0,1 0 1 0 0,-1 0 0 0 0,0-1 0 0 0,1 0 0 0 0,-1 0-1 0 0,1 0 1 0 0,0 0 0 0 0,-1-1 0 0 0,1 0 0 0 0,0 1-1 0 0,-1-2 1 0 0,1 1 0 0 0,0-1 0 0 0,-1 1 0 0 0,1-1-1 0 0,0-1-93 0 0,0 2 61 0 0,-1 0-1 0 0,0-1 1 0 0,1 0-1 0 0,-1 0 1 0 0,0 0-1 0 0,0 0 1 0 0,1-1-1 0 0,-1 0 1 0 0,0 1-1 0 0,-1-1 1 0 0,1-1-1 0 0,0 1 1 0 0,-1-1-1 0 0,1 1 1 0 0,-1-1-1 0 0,0 0 1 0 0,1 0-1 0 0,-2 0 1 0 0,1-1-1 0 0,0 1 1 0 0,-1-1-1 0 0,1 0 1 0 0,-1 1-1 0 0,0-1 1 0 0,0 0-1 0 0,-1 0 1 0 0,1 0 0 0 0,-1-1-1 0 0,0 1 1 0 0,0 0-1 0 0,0 0 1 0 0,0-1-1 0 0,-1 1 1 0 0,0 0-1 0 0,0-4-60 0 0,-2 4-27 0 0,-1 1 1 0 0,1-1-1 0 0,-1 1 1 0 0,0 0-1 0 0,0-1 0 0 0,0 1 1 0 0,-1 1-1 0 0,1-1 0 0 0,-1 0 1 0 0,1 1-1 0 0,-1 0 1 0 0,0 0-1 0 0,0 0 0 0 0,0 0 1 0 0,0 1-1 0 0,0-1 1 0 0,0 1-1 0 0,-1 0 0 0 0,1 0 1 0 0,0 1-1 0 0,-1-1 0 0 0,1 1 1 0 0,0 0-1 0 0,-1 0 1 0 0,1 0-1 0 0,-2 1 27 0 0,-74 8-2451 0 0,54-1-1696 0 0,1 3-4702 0 0,13-6-3450 0 0</inkml:trace>
</inkml:ink>
</file>

<file path=ppt/ink/ink27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1:54.1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30 9722 0 0,'0'0'1930'0'0,"0"0"-569"0"0,0 0-218 0 0,0 0 114 0 0,0 0 55 0 0,0 0-72 0 0,0 0-133 0 0,0 0-157 0 0,0 0-144 0 0,0 0-131 0 0,34-5-91 0 0,104-15-76 0 0,-38 15 958 0 0,-98 6-1434 0 0,-1-1-1 0 0,1 0 1 0 0,-1 1 0 0 0,1-1-1 0 0,-1 1 1 0 0,0-1-1 0 0,1 1 1 0 0,-1 0-1 0 0,1 0 1 0 0,-1 0 0 0 0,0-1-1 0 0,0 1 1 0 0,0 0-1 0 0,1 1 1 0 0,-1-1 0 0 0,0 0-1 0 0,0 0 1 0 0,0 0-1 0 0,-1 1 1 0 0,1-1 0 0 0,0 0-1 0 0,0 1 1 0 0,-1-1-1 0 0,1 1 1 0 0,-1-1 0 0 0,1 1-1 0 0,-1-1 1 0 0,0 1-1 0 0,1-1 1 0 0,-1 1 0 0 0,0-1-1 0 0,0 1 1 0 0,0-1-1 0 0,0 1 1 0 0,0-1-1 0 0,-1 1 1 0 0,1 0 0 0 0,0-1-1 0 0,-1 1 1 0 0,1-1-1 0 0,-1 0 1 0 0,1 1 0 0 0,-1-1-1 0 0,0 1 1 0 0,0 0-32 0 0,-71 79 709 0 0,-54 46 43 0 0,114-86-341 0 0,12-39-372 0 0,1-1 0 0 0,-1 1 0 0 0,1 0 0 0 0,0 0 0 0 0,0-1-1 0 0,0 1 1 0 0,0 0 0 0 0,0-1 0 0 0,0 1 0 0 0,0-1 0 0 0,0 1 0 0 0,1-1 0 0 0,-1 0 0 0 0,0 0 0 0 0,1 1 0 0 0,-1-1-1 0 0,1 0 1 0 0,0 0 0 0 0,-1 0 0 0 0,1 0 0 0 0,0-1 0 0 0,-1 1 0 0 0,1 0 0 0 0,0-1 0 0 0,0 0 0 0 0,0 1 0 0 0,0-1 0 0 0,-1 0-1 0 0,2 0-38 0 0,20 1 242 0 0,0-1 0 0 0,1-1 0 0 0,-1-2-1 0 0,0 0 1 0 0,0-1 0 0 0,0-2 0 0 0,-1 0-1 0 0,1-1 1 0 0,10-6-242 0 0,-10 5 85 0 0,-18 7-850 0 0,1-2 806 0 0,-8 3-5033 0 0,-5 0-4909 0 0,4 0-3050 0 0</inkml:trace>
</inkml:ink>
</file>

<file path=ppt/ink/ink27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1:53.3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280 0 3633 0 0,'0'0'3537'0'0,"0"0"-905"0"0,0 0-489 0 0,0 0-48 0 0,0 0-40 0 0,0 0-182 0 0,0 0-238 0 0,0 0-327 0 0,0 0-341 0 0,0 0-241 0 0,0 0-160 0 0,0 0-100 0 0,-5 3-29 0 0,1 1-324 0 0,0-1-1 0 0,0 1 1 0 0,0 0-1 0 0,1 0 1 0 0,0 0-1 0 0,-1 1 1 0 0,1-1-1 0 0,1 1 1 0 0,-1 0-1 0 0,1 0 1 0 0,0 0-1 0 0,0 0 1 0 0,0 0-1 0 0,1 0 1 0 0,-1 0 0 0 0,1 5-113 0 0,-3 8 142 0 0,2 0 1 0 0,1 0 0 0 0,0 0 0 0 0,1 0 0 0 0,1 0 0 0 0,0 0 0 0 0,1 0 0 0 0,2 0 0 0 0,0 0 0 0 0,0-1 0 0 0,2 0 0 0 0,0 0-143 0 0,13 13-79 0 0,12-22-3449 0 0,-30-8 3356 0 0,8-1-2648 0 0,-2-2-4942 0 0,-5-1-3698 0 0</inkml:trace>
  <inkml:trace contextRef="#ctx0" brushRef="#br0" timeOffset="242.448">0 427 10586 0 0,'0'0'2487'0'0,"0"0"-892"0"0,0 0-552 0 0,0 0-93 0 0,0 0 55 0 0,0 0 108 0 0,0 0 32 0 0,0 0-66 0 0,0 0-89 0 0,0 0-186 0 0,0 0-183 0 0,0 0-122 0 0,0 0-92 0 0,33 2-67 0 0,104 2-69 0 0,22-16 318 0 0,-15 4-1129 0 0,-129 16-977 0 0,-13 6-7683 0 0,-2-11-2194 0 0</inkml:trace>
</inkml:ink>
</file>

<file path=ppt/ink/ink27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1:57.9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2 472 3257 0 0,'0'0'2518'0'0,"0"0"-633"0"0,0 0-294 0 0,0 0 110 0 0,0 0 111 0 0,0 0-30 0 0,0 0-170 0 0,0 0-314 0 0,0 0-271 0 0,0 0-191 0 0,0 0-97 0 0,-2-10-55 0 0,2-79 1878 0 0,40-51 514 0 0,-33 121-2964 0 0,1 1-1 0 0,1 0 1 0 0,1 1-1 0 0,0 0 0 0 0,1 0 1 0 0,1 1-1 0 0,1 1 1 0 0,0 0-1 0 0,1 1 0 0 0,1 0 1 0 0,11-9-112 0 0,18-6 8 0 0,-30 55-23 0 0,-2 2 38 0 0,-2 0 1 0 0,-1 1-1 0 0,-1 0 0 0 0,-2 1 0 0 0,-1 0 1 0 0,-1 0-1 0 0,0 23-23 0 0,7-23 181 0 0,7-56 25 0 0,10-12-199 0 0,2 1 1 0 0,2 1 0 0 0,1 2 0 0 0,2 1 0 0 0,1 2-1 0 0,37-24-7 0 0,-19 36-56 0 0,-42 53 4 0 0,-9-14 79 0 0,-1 0-1 0 0,-1-1 0 0 0,-1 1 0 0 0,0 0 0 0 0,-2 0 1 0 0,0 0-1 0 0,-5 17-26 0 0,-2 32 66 0 0,5 34-242 0 0,4-102 109 0 0,4-2-419 0 0,0 0 1 0 0,-1 0-1 0 0,1 0 0 0 0,-1-1 0 0 0,1 1 1 0 0,-1-1-1 0 0,1 0 0 0 0,-1 0 0 0 0,0 0 1 0 0,0 0-1 0 0,0 0 0 0 0,0-1 0 0 0,0 1 1 0 0,-1-1-1 0 0,1 0 0 0 0,-1 0 0 0 0,0 0 1 0 0,0 0-1 0 0,1-1 486 0 0,10-11-7840 0 0,-2 6-3185 0 0</inkml:trace>
</inkml:ink>
</file>

<file path=ppt/ink/ink27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1:58.2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297 0 8058 0 0,'0'0'2412'0'0,"0"0"-958"0"0,0 0-250 0 0,0 0 206 0 0,0 0 201 0 0,0 0 14 0 0,0 0-162 0 0,0 0-262 0 0,0 0-268 0 0,0 0-193 0 0,0 0-107 0 0,-32 17-104 0 0,-97 56-44 0 0,77-26 187 0 0,47-36-487 0 0,-9 20 86 0 0,1 0 0 0 0,2 0 0 0 0,1 2 0 0 0,1-1 1 0 0,2 1-1 0 0,1 0 0 0 0,2 1 0 0 0,1-1 0 0 0,2 1 1 0 0,1 0-1 0 0,4 22-271 0 0,-2-41 71 0 0,1 0-1 0 0,0 0 1 0 0,1-1 0 0 0,1 0-1 0 0,1 0 1 0 0,0 0 0 0 0,0-1-1 0 0,1 1 1 0 0,1-2 0 0 0,0 1-1 0 0,1-1 1 0 0,10 11-71 0 0,37 21 448 0 0,-54-53-4891 0 0,-2 4-906 0 0,0 5 3585 0 0,0-4-10253 0 0</inkml:trace>
  <inkml:trace contextRef="#ctx0" brushRef="#br0" timeOffset="566.678">394 169 6945 0 0,'0'0'2197'0'0,"0"0"-243"0"0,0 0-189 0 0,0 0-38 0 0,0 0-96 0 0,0 0-236 0 0,0 0-349 0 0,0 0-357 0 0,0 0-222 0 0,0 0-39 0 0,0 0 79 0 0,0 0 107 0 0,0 0 76 0 0,0 12-12 0 0,3 87 1018 0 0,81 167 985 0 0,-42-142-2277 0 0,-40-119-584 0 0,-2-5 214 0 0,1 0 0 0 0,-1-1 0 0 0,0 1 0 0 0,0 0 1 0 0,0-1-1 0 0,0 1 0 0 0,1 0 0 0 0,-1 0 0 0 0,0-1 0 0 0,0 1 0 0 0,0 0 0 0 0,1 0 0 0 0,-1 0 0 0 0,0-1 1 0 0,0 1-1 0 0,1 0 0 0 0,-1 0 0 0 0,0 0 0 0 0,1 0 0 0 0,-1 0 0 0 0,0 0 0 0 0,0-1 0 0 0,1 1 0 0 0,-1 0 1 0 0,0 0-1 0 0,1 0 0 0 0,-1 0 0 0 0,0 0 0 0 0,1 0 0 0 0,-1 0 0 0 0,0 0 0 0 0,1 0 0 0 0,-1 0 0 0 0,0 0 0 0 0,0 1 1 0 0,1-1-1 0 0,-1 0 0 0 0,0 0 0 0 0,1 0 0 0 0,-1 0 0 0 0,0 0 0 0 0,0 1 0 0 0,1-1 0 0 0,-1 0 0 0 0,0 0 1 0 0,0 0-1 0 0,1 1 0 0 0,-1-1 0 0 0,0 0-34 0 0,125-323 524 0 0,-65 158-547 0 0,-54 188-3521 0 0,-4-11-1101 0 0,0-4-4749 0 0</inkml:trace>
  <inkml:trace contextRef="#ctx0" brushRef="#br0" timeOffset="1161.511">1000 619 1832 0 0,'0'0'2410'0'0,"0"0"-327"0"0,0 0 31 0 0,0 0 167 0 0,0 0-20 0 0,0 0-256 0 0,0 0-394 0 0,0 0-323 0 0,0 0-193 0 0,0 0-108 0 0,0 0-82 0 0,0 0-72 0 0,0 0-75 0 0,1-5-73 0 0,0 2-766 0 0,0 3 134 0 0,-1-1 1 0 0,1 0-1 0 0,-1 1 1 0 0,0-1-1 0 0,1 0 1 0 0,-1 1-1 0 0,0-1 1 0 0,0 0-1 0 0,0 0 1 0 0,1 1 0 0 0,-1-1-1 0 0,0 0 1 0 0,0 1-1 0 0,0-1 1 0 0,0 0-1 0 0,0 0 1 0 0,0 1-1 0 0,0-1 1 0 0,0 0-1 0 0,-1 0 1 0 0,1 1-1 0 0,0-1 1 0 0,0 0-1 0 0,-1 1 1 0 0,1-1-1 0 0,0 0 1 0 0,-1 1-1 0 0,1-1 1 0 0,-1 0-1 0 0,1 1 1 0 0,0-1-1 0 0,-1 1 1 0 0,1-1-1 0 0,-1 1 1 0 0,0-1-1 0 0,1 1 1 0 0,-1-1-1 0 0,1 1 1 0 0,-1 0-1 0 0,0-1 1 0 0,1 1-1 0 0,-1 0 1 0 0,0-1-1 0 0,0 1 1 0 0,1 0-1 0 0,-1 0 1 0 0,0 0-1 0 0,1 0 1 0 0,-1 0-1 0 0,0 0 1 0 0,0 0-1 0 0,1 0 1 0 0,-1 0-1 0 0,0 0 1 0 0,0 0-1 0 0,1 0 1 0 0,-1 0-1 0 0,0 0 1 0 0,0 1-1 0 0,1-1 1 0 0,-1 0-54 0 0,-62 45 661 0 0,56-38-595 0 0,2-3-31 0 0,0 1 1 0 0,1 0-1 0 0,0 0 1 0 0,0 0-1 0 0,0 1 0 0 0,0-1 1 0 0,1 1-1 0 0,0 0 1 0 0,0-1-1 0 0,1 2 1 0 0,0-1-1 0 0,0 0 0 0 0,0 0 1 0 0,0 1-1 0 0,1-1 1 0 0,0 1-1 0 0,1-1 1 0 0,-1 1-1 0 0,1-1 1 0 0,1 1-1 0 0,0 2-35 0 0,1-6 21 0 0,0 0 0 0 0,1 0 0 0 0,-1-1 0 0 0,1 1 0 0 0,0-1 0 0 0,0 1 0 0 0,0-1 0 0 0,0 0 0 0 0,0 0 0 0 0,1-1 0 0 0,-1 1 0 0 0,1 0-1 0 0,-1-1 1 0 0,1 0 0 0 0,-1 0 0 0 0,1 0 0 0 0,0 0 0 0 0,-1-1 0 0 0,1 0 0 0 0,0 1 0 0 0,0-1 0 0 0,-1-1 0 0 0,1 1 0 0 0,0 0 0 0 0,1-1-21 0 0,69-10-368 0 0,-54 0-999 0 0,-7 5-1049 0 0,-2-3-4465 0 0,-3 5-5180 0 0</inkml:trace>
  <inkml:trace contextRef="#ctx0" brushRef="#br0" timeOffset="1431.37">1431 626 15883 0 0,'0'0'1449'0'0,"0"0"-609"0"0,0 0-93 0 0,0 0 278 0 0,0 0 250 0 0,0 0 63 0 0,0 0-203 0 0,0 0-306 0 0,0 0-227 0 0,0 0-158 0 0,0 0-108 0 0,0 0-113 0 0,-11 18-67 0 0,-53 89 4 0 0,14-30-718 0 0,45-70-2070 0 0,-2-6-7664 0 0,6-1 7146 0 0,-1 0-6672 0 0</inkml:trace>
  <inkml:trace contextRef="#ctx0" brushRef="#br0" timeOffset="1674.062">1267 563 5473 0 0,'0'0'2634'0'0,"0"0"-220"0"0,0 0-80 0 0,0 0-139 0 0,0 0-324 0 0,0 0-425 0 0,0 0-406 0 0,0 0-327 0 0,0 0-241 0 0,0 0-86 0 0,0 0 22 0 0,0 0 67 0 0,0 0 59 0 0,-2 5 59 0 0,2-1-490 0 0,0-1 0 0 0,0 0 0 0 0,0 1 0 0 0,0-1 1 0 0,0 0-1 0 0,1 1 0 0 0,-1-1 0 0 0,1 0 1 0 0,0 0-1 0 0,0 0 0 0 0,0 1 0 0 0,1-1 0 0 0,-1 0 1 0 0,1 0-1 0 0,-1-1 0 0 0,1 1 0 0 0,0 0 0 0 0,0 0 1 0 0,0-1-1 0 0,1 1 0 0 0,-1-1 0 0 0,0 0 1 0 0,3 2-104 0 0,-1 0 93 0 0,116 113 1479 0 0,-115-111-2077 0 0,23 14-9995 0 0,-28-20-1377 0 0</inkml:trace>
</inkml:ink>
</file>

<file path=ppt/ink/ink27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2:06.3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 11723 0 0,'0'0'2021'0'0,"0"0"-627"0"0,0 0-447 0 0,0 0-134 0 0,0 0-13 0 0,0 0 38 0 0,0 0 46 0 0,0 0-18 0 0,0 0-13 0 0,0 0-53 0 0,0 0-95 0 0,0 0-101 0 0,0 0-75 0 0,5 23-43 0 0,26 138 622 0 0,-29-151-1005 0 0,13 55 324 0 0,-3 0 0 0 0,-3 0 0 0 0,0 61-427 0 0,-9-88 28 0 0,0 15 21 0 0,0-19 9 0 0,0-33-40 0 0,0-1 0 0 0,0 0 2 0 0,0 0 21 0 0,0 0 31 0 0,0 0 32 0 0,0 0 34 0 0,11-18 570 0 0,20-34-563 0 0,-2 0 0 0 0,-2-2 0 0 0,-3-1 0 0 0,-3 0 0 0 0,4-20-145 0 0,-9 15 12 0 0,44-112-8 0 0,-12 121-407 0 0,-38 70-1588 0 0,-10 11-2265 0 0,0-11-4410 0 0,0-6-3912 0 0</inkml:trace>
  <inkml:trace contextRef="#ctx0" brushRef="#br0" timeOffset="646.23">436 460 12947 0 0,'0'0'1816'0'0,"0"0"-557"0"0,0 0-171 0 0,0 0 66 0 0,0 0 14 0 0,0 0-112 0 0,0 0-206 0 0,0 0-245 0 0,0 0-213 0 0,0 0-141 0 0,0 0-105 0 0,0 0-56 0 0,0 0-6 0 0,-12 6-9 0 0,-42 22-7 0 0,-8 37 98 0 0,48-43-135 0 0,-31 59 0 0 0,46-81-10 0 0,-1 0 0 0 0,0 0-1 0 0,0 0 1 0 0,1 0 0 0 0,-1 0 0 0 0,0 0 0 0 0,0 0 0 0 0,1 0-1 0 0,-1 0 1 0 0,0 0 0 0 0,0 0 0 0 0,0 0 0 0 0,1 0 0 0 0,-1 0-1 0 0,0 0 1 0 0,0 0 0 0 0,1 1 0 0 0,-1-1 0 0 0,0 0 0 0 0,0 0-1 0 0,0 0 1 0 0,1 0 0 0 0,-1 1 0 0 0,0-1 0 0 0,0 0 0 0 0,0 0-1 0 0,0 0 1 0 0,0 1 0 0 0,1-1 0 0 0,-1 0 0 0 0,0 0 0 0 0,0 1-1 0 0,0-1 1 0 0,0 0 0 0 0,0 0 0 0 0,0 0 0 0 0,0 1-1 0 0,0-1-20 0 0,23-16 611 0 0,204-215 1070 0 0,-189 187-1421 0 0,-26 77-334 0 0,20 172 407 0 0,-18-131-277 0 0,-62-115 1527 0 0,-109-57-2292 0 0,134 91-807 0 0,9 6-4443 0 0,11 1-3845 0 0</inkml:trace>
  <inkml:trace contextRef="#ctx0" brushRef="#br0" timeOffset="1062.647">694 522 6529 0 0,'0'0'3824'0'0,"0"0"-1994"0"0,0 0-872 0 0,0 0-73 0 0,0 0 88 0 0,0 0 130 0 0,0 0 19 0 0,0 0-87 0 0,0 0-81 0 0,0 0-116 0 0,0 0-105 0 0,0 0-82 0 0,1 13-92 0 0,0 111 1145 0 0,-1-59-1582 0 0,0-64-177 0 0,0-1-6 0 0,0 0-15 0 0,0 0 5 0 0,0 0-72 0 0,0 0-118 0 0,0-22-7362 0 0,0 15 2809 0 0,0 3-2877 0 0</inkml:trace>
  <inkml:trace contextRef="#ctx0" brushRef="#br0" timeOffset="1314.737">716 430 2449 0 0,'0'0'3054'0'0,"0"0"-917"0"0,0 0-366 0 0,0 0 19 0 0,0 0-67 0 0,0 0-251 0 0,0 0-313 0 0,0 0-262 0 0,0 0-111 0 0,0 0-1 0 0,0 0 11 0 0,0 0-9 0 0,0 0-42 0 0,12 1-72 0 0,103 9 1359 0 0,-5-10-2785 0 0,-105 4-2716 0 0,-6 0-8802 0 0,-2 0 5708 0 0</inkml:trace>
  <inkml:trace contextRef="#ctx0" brushRef="#br0" timeOffset="1552.591">685 596 2409 0 0,'0'0'2776'0'0,"0"0"-718"0"0,0 0-223 0 0,0 0 32 0 0,0 0-17 0 0,0 0-121 0 0,0 0-146 0 0,0 0-172 0 0,0 0-145 0 0,0 0-168 0 0,0 0-200 0 0,0 0-185 0 0,0 0-155 0 0,21 3-142 0 0,68 6-106 0 0,-4-20 155 0 0,-64 7-399 0 0,0 1-1593 0 0,-6 2-8808 0 0,-13 1-1111 0 0</inkml:trace>
  <inkml:trace contextRef="#ctx0" brushRef="#br0" timeOffset="2492.594">738 408 0 0 0,'0'0'880'0'0,"0"0"424"0"0,0 0 1 0 0,0 0-86 0 0,0 0 2 0 0,0 0 36 0 0,0 0 0 0 0,0 0-43 0 0,0 0-95 0 0,0 0-107 0 0,-10 0 2793 0 0,-58 25-1621 0 0,-1-1-1520 0 0,74-25-7853 0 0,-1-2-2791 0 0</inkml:trace>
</inkml:ink>
</file>

<file path=ppt/ink/ink27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2:00.3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0 538 5401 0 0,'0'0'2519'0'0,"0"0"-366"0"0,0 0-139 0 0,0 0-110 0 0,0 0-280 0 0,0 0-359 0 0,0 0-383 0 0,0 0-272 0 0,0 0-69 0 0,0 0 64 0 0,0 0 96 0 0,0 0 68 0 0,0 0-28 0 0,7 3-63 0 0,75 12 1590 0 0,77-26-640 0 0,-57-7-1808 0 0,-96 17-138 0 0,1 0-457 0 0,-5-4-3808 0 0,-2 4-1417 0 0,0 1-5718 0 0</inkml:trace>
  <inkml:trace contextRef="#ctx0" brushRef="#br0" timeOffset="253.712">173 353 13115 0 0,'0'0'1453'0'0,"0"0"-522"0"0,0 0-76 0 0,0 0 259 0 0,0 0 213 0 0,0 0-4 0 0,0 0-203 0 0,0 0-263 0 0,0 0-222 0 0,0 0-165 0 0,0 0-132 0 0,-4 34-106 0 0,-12 102-74 0 0,-2 51-1301 0 0,20-172-1087 0 0,1-6-3647 0 0,-3-7 3599 0 0,2 2-9258 0 0</inkml:trace>
  <inkml:trace contextRef="#ctx0" brushRef="#br0" timeOffset="786.029">496 151 4241 0 0,'0'0'2430'0'0,"0"0"-702"0"0,0 0-248 0 0,0 0-45 0 0,0 0-78 0 0,0 0-98 0 0,0 0-171 0 0,0 0-132 0 0,0 0-28 0 0,0 0-57 0 0,0 0-44 0 0,0 0-34 0 0,0 0-56 0 0,1 23-71 0 0,12 141 819 0 0,-8-116-1137 0 0,2 0 1 0 0,2-1 0 0 0,2 0-1 0 0,2 0 1 0 0,11 22-349 0 0,6-21 267 0 0,-12-61 1460 0 0,-17 11-1799 0 0,96-244 1101 0 0,-82 185-946 0 0,-11 36-72 0 0,2 0 0 0 0,0 1 0 0 0,2-1 0 0 0,1 1 0 0 0,0 1 0 0 0,2 0 1 0 0,1 0-1 0 0,1 1 0 0 0,6-8-11 0 0,-7 14-95 0 0,-10 12-2 0 0,0 1 1 0 0,0-1-1 0 0,0 1 1 0 0,0 0-1 0 0,1 0 1 0 0,-1 0-1 0 0,1 0 1 0 0,0 0-1 0 0,0 1 1 0 0,0-1 0 0 0,0 1-1 0 0,0 0 1 0 0,1 0-1 0 0,-1 0 1 0 0,1 0-1 0 0,-1 0 1 0 0,2 1 96 0 0,4 5-4015 0 0,-6 2-2619 0 0,-1-2-5443 0 0</inkml:trace>
  <inkml:trace contextRef="#ctx0" brushRef="#br0" timeOffset="1290.778">1044 633 2345 0 0,'0'0'3154'0'0,"0"0"-526"0"0,0 0-206 0 0,0 0-74 0 0,0 0-186 0 0,0 0-284 0 0,0 0-332 0 0,0 0-289 0 0,0 0-206 0 0,0 0-168 0 0,0 0-128 0 0,0 0-130 0 0,0 0-97 0 0,-5-9-81 0 0,-17-28-55 0 0,21 36-356 0 0,-1 0 0 0 0,1 0 0 0 0,-1 0 0 0 0,1 0 1 0 0,-1 0-1 0 0,0 1 0 0 0,0-1 0 0 0,0 0 0 0 0,1 1 0 0 0,-1-1 0 0 0,0 1 0 0 0,0 0 0 0 0,0 0 0 0 0,0 0 0 0 0,0 0 0 0 0,1 0 0 0 0,-1 0 0 0 0,0 0 0 0 0,0 0 0 0 0,0 1 1 0 0,0-1-1 0 0,0 1 0 0 0,1-1 0 0 0,-1 1 0 0 0,0 0 0 0 0,0 0 0 0 0,1 0 0 0 0,-1 0 0 0 0,1 0 0 0 0,-1 0 0 0 0,0 1-36 0 0,0-1 21 0 0,-4 2 10 0 0,0 0 0 0 0,0 0 1 0 0,1 1-1 0 0,-1 0 0 0 0,0 0 0 0 0,1 0 0 0 0,0 1 0 0 0,0 0 0 0 0,1 0 0 0 0,-1 0 1 0 0,1 1-1 0 0,0-1 0 0 0,1 1 0 0 0,-1 0 0 0 0,1 0 0 0 0,0 0 0 0 0,1 1 1 0 0,-1-1-1 0 0,1 1 0 0 0,0-1 0 0 0,1 1 0 0 0,0 0 0 0 0,0-1 0 0 0,0 1 0 0 0,1 0 1 0 0,0 0-1 0 0,0 0 0 0 0,1 0 0 0 0,0 1-31 0 0,3-3-47 0 0,0-1 0 0 0,0 0 1 0 0,0 0-1 0 0,0 0 0 0 0,1 0 0 0 0,0-1 0 0 0,0 0 0 0 0,0 0 1 0 0,0 0-1 0 0,0 0 0 0 0,1-1 0 0 0,-1 0 0 0 0,1 0 1 0 0,-1 0-1 0 0,1-1 0 0 0,0 0 0 0 0,-1 0 0 0 0,1 0 1 0 0,0-1-1 0 0,0 0 0 0 0,0 0 0 0 0,0-1 0 0 0,0 1 0 0 0,-1-1 1 0 0,1 0-1 0 0,0-1 0 0 0,-1 0 0 0 0,1 1 0 0 0,4-4 47 0 0,21-14-3445 0 0,-15 3-4348 0 0,-9 8-3713 0 0</inkml:trace>
  <inkml:trace contextRef="#ctx0" brushRef="#br0" timeOffset="1858.591">1214 582 6545 0 0,'0'0'1731'0'0,"0"0"-249"0"0,0 0 77 0 0,0 0 169 0 0,0 0 7 0 0,0 0-209 0 0,0 0-314 0 0,0 0-269 0 0,0 0-187 0 0,0 0-119 0 0,0 0-91 0 0,0 0-67 0 0,0 0-40 0 0,-7 22-39 0 0,-20 70-39 0 0,26-55 393 0 0,5-34-595 0 0,-1-2-35 0 0,1 0 0 0 0,-1 0 1 0 0,1 0-1 0 0,0 0 0 0 0,-1-1 1 0 0,1 0-1 0 0,0 1 0 0 0,0-1 0 0 0,-1-1 1 0 0,1 1-1 0 0,0 0 0 0 0,-1-1 1 0 0,1 0-1 0 0,0 0 0 0 0,-1 0 1 0 0,1 0-1 0 0,-1-1 0 0 0,1 1-124 0 0,13-10 163 0 0,-1-1 0 0 0,-1 0-1 0 0,1-1 1 0 0,-2-1 0 0 0,0 0-1 0 0,-1-1 1 0 0,0-1-163 0 0,31-31 802 0 0,-38 77-689 0 0,-15 163 42 0 0,-29 36-204 0 0,36-221 60 0 0,0 1 0 0 0,-1-1 0 0 0,0 1 0 0 0,0-1 0 0 0,-1 0 1 0 0,0-1-1 0 0,0 1 0 0 0,-1-1 0 0 0,0 0 0 0 0,-1 0 1 0 0,1 0-1 0 0,-1 0 0 0 0,-5 3-11 0 0,9-9 5 0 0,1 0 0 0 0,0 0 1 0 0,0 0-1 0 0,0-1 0 0 0,-1 1 1 0 0,1-1-1 0 0,0 1 0 0 0,-1-1 0 0 0,1 1 1 0 0,-1-1-1 0 0,1 0 0 0 0,0 0 1 0 0,-1 1-1 0 0,1-1 0 0 0,-1 0 0 0 0,1 0 1 0 0,-1 0-1 0 0,1-1 0 0 0,0 1 1 0 0,-1 0-1 0 0,1-1 0 0 0,-1 1 0 0 0,1-1 1 0 0,0 1-1 0 0,0-1 0 0 0,-1 1 1 0 0,1-1-1 0 0,0 0 0 0 0,0 0 0 0 0,-1 1 1 0 0,1-1-1 0 0,0 0 0 0 0,0 0 1 0 0,0 0-1 0 0,0 0 0 0 0,1-1 0 0 0,-1 1 1 0 0,0 0-1 0 0,0 0 0 0 0,1-1 1 0 0,-1 1-1 0 0,0 0 0 0 0,1 0 0 0 0,-1-1 1 0 0,1 1-1 0 0,0-1 0 0 0,0 1 1 0 0,-1 0-1 0 0,1-1 0 0 0,0 1 0 0 0,0-1-5 0 0,2-75 84 0 0,5 64-94 0 0,1 0 0 0 0,0 0 0 0 0,0 1-1 0 0,2-1 1 0 0,-1 2 0 0 0,1 0 0 0 0,1 0-1 0 0,0 1 1 0 0,1 0 0 0 0,0 1 0 0 0,0 0 0 0 0,1 1-1 0 0,0 0 1 0 0,1 1 0 0 0,2 0 10 0 0,-16 6-185 0 0,26-9-468 0 0,-21 9-3514 0 0,-2 2-3950 0 0,-3-1-3222 0 0</inkml:trace>
  <inkml:trace contextRef="#ctx0" brushRef="#br0" timeOffset="4057.997">1501 0 6529 0 0,'0'0'1821'0'0,"0"0"-362"0"0,0 0-191 0 0,0 0-44 0 0,0 0-21 0 0,0 0-108 0 0,0 0-55 0 0,0 0-58 0 0,0 0-31 0 0,0 0 5 0 0,0 0-83 0 0,9 17-78 0 0,76 118 1176 0 0,-54-92-1249 0 0,-2 2 0 0 0,-2 0 0 0 0,-3 2 0 0 0,15 38-722 0 0,-33-71 54 0 0,-1 0 1 0 0,-1 1 0 0 0,0 0-1 0 0,-1 0 1 0 0,-1 0 0 0 0,0 0-1 0 0,-1 0 1 0 0,-1 0 0 0 0,0 0-1 0 0,-1 0 1 0 0,-1 0 0 0 0,0 0-1 0 0,-1 0 1 0 0,-1 0 0 0 0,0-1 0 0 0,-1 1-1 0 0,0-1 1 0 0,-1 0 0 0 0,-1 0-55 0 0,-3 6 7 0 0,-2 0 1 0 0,0 0-1 0 0,-1-1 1 0 0,0-1-1 0 0,-2 0 1 0 0,-9 9-8 0 0,14-17-275 0 0,-1 0 0 0 0,1 0 0 0 0,-1-1 0 0 0,-1-1 0 0 0,0 0 0 0 0,0-1 0 0 0,0 0 0 0 0,-1 0 0 0 0,0-2 0 0 0,0 1 0 0 0,-5 0 275 0 0,6-6-3265 0 0,8 0-3084 0 0,2 0-4887 0 0</inkml:trace>
  <inkml:trace contextRef="#ctx0" brushRef="#br0" timeOffset="4501.609">1944 549 8378 0 0,'0'0'1848'0'0,"0"0"-486"0"0,0 0-123 0 0,0 0 102 0 0,0 0 85 0 0,0 0 20 0 0,0 0-95 0 0,0 0-128 0 0,0 0-143 0 0,0 0-171 0 0,0 0-146 0 0,0 0-92 0 0,0 0-58 0 0,26 0-58 0 0,126-3 377 0 0,106-20 935 0 0,-263 4-8424 0 0,3 16 5102 0 0,-2-1-2395 0 0,1 0-1851 0 0,1 1-3740 0 0</inkml:trace>
  <inkml:trace contextRef="#ctx0" brushRef="#br0" timeOffset="4756.174">2163 350 12515 0 0,'0'0'1689'0'0,"0"0"-634"0"0,0 0-233 0 0,0 0 191 0 0,0 0 242 0 0,0 0 120 0 0,0 0-117 0 0,0 0-251 0 0,0 0-227 0 0,0 0-139 0 0,0 0-113 0 0,0 0-102 0 0,0 0-70 0 0,-1 29-73 0 0,-6 90-63 0 0,-10-32 128 0 0,-20 36-976 0 0,37-111-711 0 0,0-8-1642 0 0,2-3-3516 0 0,0-1-4860 0 0</inkml:trace>
  <inkml:trace contextRef="#ctx0" brushRef="#br0" timeOffset="5537.982">2447 722 2593 0 0,'0'0'3212'0'0,"0"0"-965"0"0,0 0-289 0 0,0 0 125 0 0,0 0 87 0 0,0 0-106 0 0,0 0-264 0 0,0 0-367 0 0,0 0-279 0 0,0 0-215 0 0,0 0-174 0 0,0 0-90 0 0,3-4-78 0 0,119-191 3367 0 0,64-76-2977 0 0,-172 252-878 0 0,-13 18-94 0 0,-1 1-37 0 0,0 12-95 0 0,-57 340 132 0 0,57-349-18 0 0,0-4 3 0 0,1 1 0 0 0,0-1 1 0 0,-1 1-1 0 0,1-1 0 0 0,0 1 0 0 0,-1 0 0 0 0,1-1 0 0 0,0 1 1 0 0,0 0-1 0 0,-1 0 0 0 0,1 0 0 0 0,0-1 0 0 0,0 1 0 0 0,-1 0 1 0 0,1 0-1 0 0,0 0 0 0 0,0 0 0 0 0,0 0 0 0 0,-1 0 1 0 0,1 1-1 0 0,0-1 0 0 0,0 0 0 0 0,-1 0 0 0 0,1 1 0 0 0,0-1 1 0 0,0 0-1 0 0,-1 1 0 0 0,1-1 0 0 0,0 0 0 0 0,-1 1 0 0 0,1-1 1 0 0,0 1-1 0 0,-1-1 0 0 0,1 1 0 0 0,-1 0 0 0 0,1-1 1 0 0,-1 1-1 0 0,1-1 0 0 0,-1 1 0 0 0,0 0 0 0 0,1-1 0 0 0,-1 1 1 0 0,0 0-1 0 0,1 0 0 0 0,-1-1 0 0 0,0 1 0 0 0,0 0 0 0 0,0 0 1 0 0,1-1-1 0 0,-1 1 0 0 0,0 0 0 0 0,0 0 0 0 0,0 0 0 0 0,0-1 1 0 0,-1 1-1 0 0,1 0 0 0 0,0 0 0 0 0,0 0 0 0 0,0-1 1 0 0,-1 1-1 0 0,1 0 0 0 0,0-1 0 0 0,-1 1 0 0 0,1 0 0 0 0,0 0 1 0 0,-1-1-1 0 0,1 1 0 0 0,-1-1 0 0 0,0 1 0 0 0,28-27 9 0 0,-2-1 1 0 0,-2-1-1 0 0,0-1 0 0 0,-2-1 1 0 0,0-1-1 0 0,-3-1 0 0 0,-1-1 1 0 0,-1 0-1 0 0,-1-1 0 0 0,7-30-9 0 0,-13 36-15 0 0,-3 37-26 0 0,3 248 68 0 0,-2-210-36 0 0,30 95-545 0 0,-25-128-2261 0 0,-2-17-8015 0 0,-8 3-635 0 0</inkml:trace>
</inkml:ink>
</file>

<file path=ppt/ink/ink27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2:22.2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1 295 1552 0 0,'0'0'5053'0'0,"0"0"-2631"0"0,0 0-1009 0 0,0 0-181 0 0,0 0 23 0 0,0 0-24 0 0,0 0-112 0 0,0 0-125 0 0,0 0-65 0 0,0 0 14 0 0,0 0 43 0 0,5 2-5 0 0,105 16 4904 0 0,11-18-3721 0 0,-51-2-1918 0 0,158-8 461 0 0,-172 9-547 0 0,-55 1-192 0 0,-1 0 24 0 0,-43-3-6737 0 0,25 8 2482 0 0,2 0-3975 0 0,8-4-1748 0 0</inkml:trace>
  <inkml:trace contextRef="#ctx0" brushRef="#br0" timeOffset="269.979">91 442 6409 0 0,'0'0'4349'0'0,"0"0"-1569"0"0,0 0-848 0 0,0 0-249 0 0,0 0-141 0 0,0 0-215 0 0,0 0-271 0 0,0 0-260 0 0,0 0-159 0 0,0 0-44 0 0,0 0 9 0 0,0 0 27 0 0,0 0 7 0 0,8 4-19 0 0,98 22 1358 0 0,159-33-719 0 0,-189 6-3101 0 0,-74-2-2429 0 0,-2-3-4376 0 0,0 5 4313 0 0,0 0-5376 0 0</inkml:trace>
  <inkml:trace contextRef="#ctx0" brushRef="#br0" timeOffset="1060.556">290 0 4921 0 0,'0'0'2957'0'0,"0"0"-575"0"0,0 0-326 0 0,0 0-90 0 0,0 0-119 0 0,0 0-251 0 0,0 0-352 0 0,0 0-347 0 0,0 0-293 0 0,0 0-194 0 0,0 0-107 0 0,0 0 11 0 0,0 0 96 0 0,-5 3 94 0 0,3-2-447 0 0,1 0-1 0 0,-1-1 1 0 0,1 1-1 0 0,-1 0 0 0 0,1 0 1 0 0,-1 0-1 0 0,1 0 0 0 0,0 0 1 0 0,-1 0-1 0 0,1 1 0 0 0,0-1 1 0 0,0 0-1 0 0,0 1 1 0 0,0-1-1 0 0,0 1 0 0 0,0-1 1 0 0,0 1-1 0 0,1-1 0 0 0,-1 1 1 0 0,0-1-1 0 0,1 1 0 0 0,0 0 1 0 0,-1-1-1 0 0,1 1 1 0 0,0 0-1 0 0,0-1 0 0 0,0 1 1 0 0,0 0-1 0 0,0 0 0 0 0,0-1 1 0 0,0 1-1 0 0,0 0 0 0 0,1-1 1 0 0,-1 1-1 0 0,1 0 1 0 0,-1-1-1 0 0,1 1 0 0 0,1 1-56 0 0,10 14 320 0 0,1-1 0 0 0,1 0-1 0 0,0-1 1 0 0,1 0 0 0 0,1-1 0 0 0,0-1-1 0 0,1 0 1 0 0,0-2 0 0 0,1 0 0 0 0,0 0-1 0 0,1-2 1 0 0,17 7-320 0 0,15 7 293 0 0,-34-17-262 0 0,-1 1 0 0 0,0 0 1 0 0,-1 1-1 0 0,0 1 1 0 0,0 1-1 0 0,-1 0 1 0 0,0 0-1 0 0,-1 2 0 0 0,0 0 1 0 0,1 2-32 0 0,-12-12 10 0 0,-1 0 0 0 0,1 0 0 0 0,-1 0-1 0 0,0 0 1 0 0,1 0 0 0 0,-1 0 0 0 0,0 0 0 0 0,-1 1 0 0 0,1-1 0 0 0,0 0 0 0 0,-1 1 0 0 0,1-1 0 0 0,-1 1-1 0 0,0-1 1 0 0,1 1 0 0 0,-1-1 0 0 0,0 1 0 0 0,-1-1 0 0 0,1 0 0 0 0,0 1 0 0 0,-1-1 0 0 0,1 1 0 0 0,-1-1-1 0 0,0 0 1 0 0,0 1 0 0 0,0-1 0 0 0,0 0 0 0 0,0 0 0 0 0,-1 0 0 0 0,1 0 0 0 0,0 0 0 0 0,-2 1-10 0 0,-68 54 357 0 0,43-38-247 0 0,-154 125 118 0 0,97-57 161 0 0,61-57-170 0 0,23-36-824 0 0,1 0-2522 0 0,-1 0-4246 0 0,1 2-5194 0 0</inkml:trace>
</inkml:ink>
</file>

<file path=ppt/ink/ink2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5:14.5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250 492 0 0 0,'0'0'613'0'0,"0"0"785"0"0,0 0 321 0 0,0 0 134 0 0,0 0 22 0 0,0 0-124 0 0,0 0-192 0 0,0 0-214 0 0,0 0-222 0 0,0 0-157 0 0,0 0-147 0 0,-4-7-125 0 0,-11-21-60 0 0,13 27-506 0 0,0-1 0 0 0,0 1-1 0 0,1-1 1 0 0,-2 1 0 0 0,1 0 0 0 0,0 0 0 0 0,0 0 0 0 0,0 0 0 0 0,0 0 0 0 0,-1 0-1 0 0,1 0 1 0 0,0 1 0 0 0,-1-1 0 0 0,1 1 0 0 0,-1 0 0 0 0,1 0 0 0 0,0 0 0 0 0,-1 0 0 0 0,1 0-1 0 0,-1 0 1 0 0,1 1 0 0 0,0-1 0 0 0,-1 1 0 0 0,1 0 0 0 0,0-1 0 0 0,0 1 0 0 0,-2 1-128 0 0,-9 6 102 0 0,2 0 0 0 0,-1 1 1 0 0,1 0-1 0 0,0 0 0 0 0,1 1 1 0 0,0 1-1 0 0,1 0 0 0 0,0 0 1 0 0,1 1-1 0 0,0 0 0 0 0,1 0 1 0 0,-1 2-103 0 0,3-5 34 0 0,0 0 1 0 0,0 0-1 0 0,1 0 1 0 0,0 1-1 0 0,0-1 1 0 0,1 1-1 0 0,1 0 1 0 0,-1 0-1 0 0,2 0 1 0 0,-1 0-1 0 0,1 0 1 0 0,1 1-1 0 0,0-1 1 0 0,0 0-1 0 0,1 0 1 0 0,1 3-35 0 0,0-11 58 0 0,0 1 1 0 0,1-1-1 0 0,-1 1 1 0 0,1-1-1 0 0,0 0 0 0 0,-1 0 1 0 0,1 0-1 0 0,0 0 1 0 0,0-1-1 0 0,0 1 1 0 0,0-1-1 0 0,1 0 0 0 0,-1 1 1 0 0,0-2-1 0 0,1 1 1 0 0,-1 0-1 0 0,0-1 1 0 0,1 1-1 0 0,-1-1 0 0 0,1 0 1 0 0,-1 0-1 0 0,1 0 1 0 0,-1-1-1 0 0,0 1 0 0 0,1-1 1 0 0,-1 0-1 0 0,0 0 1 0 0,1 0-1 0 0,-1 0 1 0 0,0 0-1 0 0,0-1 0 0 0,0 0 1 0 0,0 1-1 0 0,0-1 1 0 0,0 0-1 0 0,-1-1-58 0 0,24-13 144 0 0,-2-1 0 0 0,0-2-1 0 0,-1 0 1 0 0,-1-2 0 0 0,-1 0 0 0 0,0-1 0 0 0,-2-1 0 0 0,-1-1-1 0 0,-1-1 1 0 0,-1 0 0 0 0,-1-1 0 0 0,7-18-144 0 0,-12 33-129 0 0,-9 32-98 0 0,-2-12 265 0 0,-13 119-32 0 0,14-128-6 0 0,-1 5-1 0 0,0 1 0 0 0,0-1 0 0 0,0 0 0 0 0,1 1 0 0 0,0-1 1 0 0,0 0-1 0 0,0 1 0 0 0,1-1 0 0 0,0 0 0 0 0,0 0 0 0 0,0 0 1 0 0,1 0-1 0 0,0 0 0 0 0,0 0 0 0 0,0 0 0 0 0,0 0 0 0 0,1 0 0 0 0,0-1 1 0 0,0 1-1 0 0,0-1 0 0 0,0 0 0 0 0,1 0 0 0 0,-1 0 0 0 0,1-1 1 0 0,0 1-1 0 0,1-1 0 0 0,-1 0 0 0 0,0 0 0 0 0,1 0 0 0 0,2 0 1 0 0,5 0 15 0 0,1-1 1 0 0,-1-1-1 0 0,1 0 0 0 0,-1-1 0 0 0,1 0 0 0 0,-1-1 0 0 0,1-1 0 0 0,-1 0 0 0 0,1 0 1 0 0,-1-1-1 0 0,0-1 0 0 0,0 0 0 0 0,0 0 0 0 0,-1-2 0 0 0,1 1 0 0 0,-1-1 0 0 0,-1-1 0 0 0,8-5-15 0 0,10-4 15 0 0,-1-2-1 0 0,-1-1 0 0 0,0 0 1 0 0,-2-2-1 0 0,0-1 0 0 0,-1-1 1 0 0,-2-1-1 0 0,0-1 0 0 0,-2-1 0 0 0,0 0 1 0 0,-2-1-1 0 0,-1-1 0 0 0,-1-1 1 0 0,-2 0-1 0 0,0-1 0 0 0,-3-1 1 0 0,0 0-1 0 0,-2 0 0 0 0,-1 0 1 0 0,-2-1-1 0 0,-1 0 0 0 0,0-28-14 0 0,-4 57-2 0 0,0 0 0 0 0,0 1-1 0 0,-1-1 1 0 0,1 0 0 0 0,-1 0 0 0 0,1 0-1 0 0,-1 0 1 0 0,0 1 0 0 0,0-1 0 0 0,-1 0-1 0 0,1 1 1 0 0,0-1 0 0 0,-1 1-1 0 0,0-1 1 0 0,1 1 0 0 0,-1 0 0 0 0,0 0-1 0 0,0 0 1 0 0,-1 0 0 0 0,1 0 0 0 0,0 0-1 0 0,0 0 1 0 0,-1 1 0 0 0,1-1 0 0 0,-1 1-1 0 0,0 0 1 0 0,1 0 0 0 0,-1 0 0 0 0,0 0-1 0 0,0 0 1 0 0,1 1 0 0 0,-1-1 0 0 0,0 1-1 0 0,0-1 1 0 0,0 1 0 0 0,0 0-1 0 0,0 0 1 0 0,0 1 0 0 0,0-1 0 0 0,0 1-1 0 0,1-1 1 0 0,-1 1 0 0 0,0 0 0 0 0,0 0-1 0 0,1 0 1 0 0,-2 1 2 0 0,-7 7-9 0 0,0 0 1 0 0,1 1-1 0 0,0 0 0 0 0,0 1 1 0 0,1 0-1 0 0,1 1 0 0 0,0 0 1 0 0,0 0-1 0 0,1 1 0 0 0,1-1 1 0 0,0 2-1 0 0,1-1 0 0 0,0 1 1 0 0,1-1-1 0 0,0 2 9 0 0,-4 24 6 0 0,1-1-1 0 0,2 1 1 0 0,2 0-1 0 0,1 37-5 0 0,2-65 11 0 0,0 0 0 0 0,1 0 0 0 0,0 0 0 0 0,1 0-1 0 0,0 0 1 0 0,1 0 0 0 0,0-1 0 0 0,1 1 0 0 0,0-1 0 0 0,0 0 0 0 0,1 0 0 0 0,1 0-1 0 0,0-1 1 0 0,0 0 0 0 0,0 0 0 0 0,1-1 0 0 0,1 1 0 0 0,-1-1 0 0 0,1-1 0 0 0,1 0-1 0 0,-1 0 1 0 0,1 0 0 0 0,1-1 0 0 0,-1 0 0 0 0,1-1 0 0 0,5 2-11 0 0,-11-6-16 0 0,0 0 0 0 0,0 0 0 0 0,0 0 0 0 0,1-1 0 0 0,-1 0 0 0 0,0 0 0 0 0,0 0 0 0 0,0 0 0 0 0,1-1 0 0 0,-1 1 0 0 0,0-1 0 0 0,0 0 0 0 0,0 0 0 0 0,0-1 0 0 0,0 1 0 0 0,0-1 0 0 0,-1 0 0 0 0,4-1 16 0 0,14-13-2877 0 0,0-4-4122 0 0,-16 16-3631 0 0</inkml:trace>
  <inkml:trace contextRef="#ctx0" brushRef="#br0" timeOffset="266.414">1327 429 10122 0 0,'0'0'2135'0'0,"0"0"-356"0"0,0 0-194 0 0,0 0-16 0 0,0 0-106 0 0,0 0-193 0 0,0 0-281 0 0,0 0-298 0 0,-20 32-239 0 0,-62 99-141 0 0,58-71-14 0 0,25-50-232 0 0,-2-7-37 0 0,1 1 1 0 0,0-1-1 0 0,1 0 1 0 0,-1 1 0 0 0,0-1-1 0 0,1 1 1 0 0,0-1-1 0 0,0 0 1 0 0,0 1 0 0 0,0-1-1 0 0,0 0 1 0 0,1 0-1 0 0,-1 0 1 0 0,1 0 0 0 0,0 0-1 0 0,0 0 1 0 0,0 0 0 0 0,0-1-1 0 0,1 1 1 0 0,-1-1-1 0 0,1 0 1 0 0,-1 1 0 0 0,1-1-1 0 0,0 0 1 0 0,0-1-1 0 0,0 1 1 0 0,0 0 0 0 0,0-1-1 0 0,0 0 1 0 0,1 1 0 0 0,-1-1-1 0 0,0-1 1 0 0,3 2-29 0 0,6 0 130 0 0,0-1 0 0 0,0 0 0 0 0,0-1 0 0 0,0 0 0 0 0,0 0 0 0 0,0-2 0 0 0,0 1 0 0 0,0-2 0 0 0,0 1 0 0 0,6-4-130 0 0,-8 3 66 0 0,0 0 1 0 0,0-1-1 0 0,0-1 1 0 0,0 0-1 0 0,-1 0 0 0 0,0-1 1 0 0,0 0-1 0 0,0-1 1 0 0,-1 1-1 0 0,0-2 1 0 0,-1 1-1 0 0,1-1 0 0 0,-1 0 1 0 0,-1-1-1 0 0,0 0 1 0 0,0 0-1 0 0,0 0 0 0 0,-1 0 1 0 0,-1-1-1 0 0,0 0 1 0 0,0 0-1 0 0,-1 0 1 0 0,0-1-1 0 0,0 1 0 0 0,0-9-66 0 0,-3 14-12 0 0,0 0-1 0 0,0 0 0 0 0,0 1 0 0 0,-1-1 0 0 0,0 0 0 0 0,1 0 0 0 0,-2 1 1 0 0,1-1-1 0 0,-1 1 0 0 0,1-1 0 0 0,-1 1 0 0 0,0 0 0 0 0,-1-1 1 0 0,1 1-1 0 0,-1 0 0 0 0,0 1 0 0 0,0-1 0 0 0,0 0 0 0 0,0 1 1 0 0,-1 0-1 0 0,1-1 0 0 0,-1 2 0 0 0,0-1 0 0 0,0 0 0 0 0,0 1 0 0 0,0-1 1 0 0,-2 0 12 0 0,-61-13-1701 0 0,44 16-1468 0 0,0 2-3616 0 0,9 1-5253 0 0</inkml:trace>
  <inkml:trace contextRef="#ctx0" brushRef="#br0" timeOffset="717.635">1704 713 9618 0 0,'0'0'3146'0'0,"0"0"-1415"0"0,0 0-351 0 0,0 0 187 0 0,0 0 43 0 0,0 0-188 0 0,0 0-350 0 0,0 0-304 0 0,0 0-206 0 0,0 0-104 0 0,0 0-16 0 0,0 0-30 0 0,0 0-45 0 0,6-24-25 0 0,19-71-34 0 0,9 26 339 0 0,38-4-99 0 0,-72 73-549 0 0,0 1 1 0 0,0 0-1 0 0,0-1 0 0 0,0 1 0 0 0,0 0 0 0 0,0-1 0 0 0,0 1 0 0 0,0 0 0 0 0,0-1 0 0 0,0 1 1 0 0,0 0-1 0 0,0-1 0 0 0,1 1 0 0 0,-1 0 0 0 0,0-1 0 0 0,0 1 0 0 0,1 0 0 0 0,-1-1 0 0 0,1 1 1 0 0,-1-1-1 0 0,0 1 0 0 0,1-1 0 0 0,-1 1 0 0 0,1-1 0 0 0,-1 1 0 0 0,1-1 0 0 0,-1 0 0 0 0,1 1 1 0 0,0-1-1 0 0,-1 0 0 0 0,1 1 0 0 0,-1-1 0 0 0,1 0 0 0 0,0 0 0 0 0,-1 1 0 0 0,1-1 0 0 0,0 0 1 0 0,-1 0-1 0 0,1 0 0 0 0,0 0 0 0 0,-1 0 0 0 0,1 0 0 0 0,0 0 0 0 0,-1 0 0 0 0,1 0 0 0 0,0 0 1 0 0,-1 0-1 0 0,1-1 0 0 0,0 1 0 0 0,-1 0 0 0 0,1 0 0 0 0,-1-1 0 0 0,1 1 0 0 0,-1 0 0 0 0,1-1 1 0 0,0 1-1 0 0,-1-1 0 0 0,1 1 0 0 0,-1-1 0 0 0,1 1 0 0 0,-1-1 0 0 0,0 1 0 0 0,1-1 0 0 0,-1 1 1 0 0,1-1-1 0 0,-1 0 1 0 0,0 21 5 0 0,-1-14-4 0 0,0-1 0 0 0,0 1-1 0 0,1-1 1 0 0,-1 1 0 0 0,1 0 0 0 0,1-1 0 0 0,-1 1 0 0 0,1 0 0 0 0,0-1 0 0 0,0 1 0 0 0,1-1-1 0 0,0 0 1 0 0,-1 1 0 0 0,2-1 0 0 0,-1 0 0 0 0,1 0 0 0 0,0 0 0 0 0,0 0 0 0 0,0-1 0 0 0,0 1 0 0 0,1-1-1 0 0,0 0 1 0 0,0 0 0 0 0,0 0 0 0 0,0-1 0 0 0,1 1 0 0 0,1 0-1 0 0,0-2 64 0 0,0 0-1 0 0,0 0 1 0 0,1 0 0 0 0,-1-1-1 0 0,0 0 1 0 0,1 0 0 0 0,0-1-1 0 0,-1 1 1 0 0,1-1 0 0 0,-1-1-1 0 0,1 1 1 0 0,-1-1 0 0 0,1-1-1 0 0,-1 1 1 0 0,0-1 0 0 0,1 0-1 0 0,-1 0 1 0 0,0-1 0 0 0,0 0-1 0 0,0 0 1 0 0,-1 0 0 0 0,1-1-1 0 0,-1 1 1 0 0,0-1 0 0 0,0-1-1 0 0,0 1 1 0 0,0-1 0 0 0,-1 0-1 0 0,0 0 1 0 0,0 0 0 0 0,0-1-1 0 0,-1 1 1 0 0,1-1 0 0 0,-1 0-1 0 0,-1 0 1 0 0,1 0 0 0 0,-1 0-1 0 0,0 0 1 0 0,0-1 0 0 0,-1 1-1 0 0,0-1 1 0 0,0 1-64 0 0,-1-6-517 0 0,0 8-8690 0 0,0 7-1816 0 0</inkml:trace>
</inkml:ink>
</file>

<file path=ppt/ink/ink27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2:31.1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70 3169 0 0,'0'0'3022'0'0,"0"0"-523"0"0,0 0-263 0 0,0 0-99 0 0,0 0-138 0 0,0 0-253 0 0,0 0-305 0 0,0 0-289 0 0,0 0-214 0 0,0 0-155 0 0,0 0-106 0 0,0 0-47 0 0,0 0-45 0 0,5 0 1429 0 0,127-13 1280 0 0,68-33-2267 0 0,-108 35-878 0 0,-92 11-206 0 0,0 0-50 0 0,0 0 18 0 0,0 0-2 0 0,0 0-14 0 0,0 0-12 0 0,0 0-92 0 0,0 0-120 0 0,-23 21-4808 0 0,11-14-824 0 0,9-5 1374 0 0,-1 1-7194 0 0</inkml:trace>
</inkml:ink>
</file>

<file path=ppt/ink/ink27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2:31.4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38 7554 0 0,'0'0'4389'0'0,"0"0"-1710"0"0,0 0-785 0 0,0 0-151 0 0,0 0-152 0 0,0 0-256 0 0,0 0-339 0 0,0 0-321 0 0,0 0-214 0 0,0 0-64 0 0,0 0 23 0 0,0 0 57 0 0,0 0 64 0 0,5 3 16 0 0,-1 0-438 0 0,1 0 0 0 0,0-1-1 0 0,0 0 1 0 0,0 0-1 0 0,0 0 1 0 0,0 0-1 0 0,0-1 1 0 0,0 0-1 0 0,1 0 1 0 0,-1-1-1 0 0,0 1 1 0 0,1-1-1 0 0,-1 0 1 0 0,0-1-1 0 0,1 1-118 0 0,120-19 1139 0 0,20-16-751 0 0,-84 30-8311 0 0,-61 5-3462 0 0</inkml:trace>
</inkml:ink>
</file>

<file path=ppt/ink/ink27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2:30.2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88 4441 0 0,'0'0'2268'0'0,"0"0"-150"0"0,0 0-196 0 0,0 0-92 0 0,0 0-30 0 0,0 0-94 0 0,0 0-178 0 0,0 0-225 0 0,0 0-243 0 0,0 0-252 0 0,0 0-218 0 0,-2-3-175 0 0,-9-9-99 0 0,8 9-42 0 0,3 3-40 0 0,16 4 841 0 0,-5 4-861 0 0,-1 1 0 0 0,0 0 0 0 0,0 1 0 0 0,-1 0 0 0 0,0 1 0 0 0,0 0 1 0 0,-1 0-1 0 0,-1 0 0 0 0,2 6-214 0 0,26 55 376 0 0,-4 2 0 0 0,-3 1 0 0 0,-4 1 0 0 0,9 50-376 0 0,-7-64 109 0 0,-8-91 1269 0 0,32-137-1112 0 0,49-84-158 0 0,-55 78-60 0 0,-41 123-131 0 0,-21 57-2611 0 0,4 21-1654 0 0,9-15-1418 0 0,-1-3-6266 0 0</inkml:trace>
  <inkml:trace contextRef="#ctx0" brushRef="#br0" timeOffset="432.842">619 541 9394 0 0,'0'0'1636'0'0,"0"0"-359"0"0,0 0-29 0 0,0 0 163 0 0,0 0 119 0 0,0 0-106 0 0,0 0-287 0 0,0 0-335 0 0,0 0-279 0 0,0 0-158 0 0,0 0-88 0 0,0 0 8 0 0,0 0 47 0 0,-2 11 488 0 0,-16 161 1011 0 0,20-168-1786 0 0,0-1 0 0 0,0 1-1 0 0,0-1 1 0 0,0 0 0 0 0,0 1 0 0 0,1-1 0 0 0,0-1 0 0 0,-1 1-1 0 0,1 0 1 0 0,0-1 0 0 0,0 1 0 0 0,1-1 0 0 0,-1 0-1 0 0,0 0 1 0 0,1 0 0 0 0,-1 0 0 0 0,1-1 0 0 0,0 0 0 0 0,-1 1-1 0 0,1-1 1 0 0,0 0 0 0 0,0-1 0 0 0,0 1 0 0 0,0-1 0 0 0,0 0-1 0 0,0 0 1 0 0,-1 0 0 0 0,1 0 0 0 0,0-1 0 0 0,0 1 0 0 0,0-1-1 0 0,0 0 1 0 0,-1 0 0 0 0,1-1 0 0 0,0 1 0 0 0,-1-1 0 0 0,1 0-1 0 0,-1 0 1 0 0,3-2-45 0 0,4 1 88 0 0,0-1-1 0 0,-1-1 0 0 0,0 0 0 0 0,0 0 1 0 0,0-1-1 0 0,0 0 0 0 0,-1 0 1 0 0,0-1-1 0 0,-1 0 0 0 0,1 0 0 0 0,-1-1 1 0 0,-1 0-1 0 0,1 0 0 0 0,-1-1 1 0 0,-1 0-1 0 0,0 0 0 0 0,0 0 0 0 0,-1 0 1 0 0,0-1-1 0 0,0 0 0 0 0,-1 0 1 0 0,1-6-88 0 0,-4 12-4 0 0,0 0 0 0 0,0 1 0 0 0,-1-1 0 0 0,1 0 0 0 0,-1 0 0 0 0,0 0 0 0 0,0 1 0 0 0,0-1 0 0 0,-1 0 0 0 0,1 1 1 0 0,-1-1-1 0 0,0 1 0 0 0,0 0 0 0 0,0-1 0 0 0,0 1 0 0 0,-1 0 0 0 0,1 0 0 0 0,-1 0 0 0 0,0 1 0 0 0,0-1 0 0 0,0 1 0 0 0,0-1 1 0 0,0 1-1 0 0,0 0 0 0 0,-1 0 0 0 0,1 1 0 0 0,-1-1 0 0 0,0 1 0 0 0,1 0 0 0 0,-1-1 0 0 0,0 2 0 0 0,0-1 4 0 0,-69 0-1632 0 0,27 20-5600 0 0,35-12-3633 0 0</inkml:trace>
</inkml:ink>
</file>

<file path=ppt/ink/ink27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2:33.8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15 648 0 0,'0'0'1925'0'0,"0"0"-57"0"0,0 0 96 0 0,0 0 102 0 0,0 0-8 0 0,0 0-118 0 0,0 0-250 0 0,0 0-288 0 0,0 0-229 0 0,0 0-206 0 0,0 0-139 0 0,0 0-82 0 0,0-2-91 0 0,0-8-73 0 0,0 7-70 0 0,0 26 1662 0 0,-1 352 938 0 0,-3-302-3274 0 0,4-72 65 0 0,0-1-24 0 0,0 0-27 0 0,0 0-45 0 0,9-5-1836 0 0,1-9-2213 0 0,-5 4-4847 0 0,-3 5-1140 0 0</inkml:trace>
</inkml:ink>
</file>

<file path=ppt/ink/ink27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2:34.0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9618 0 0,'0'0'1242'0'0,"0"0"-209"0"0,0 0 171 0 0,0 0 307 0 0,0 0 88 0 0,0 0-134 0 0,0 0-206 0 0,0 0-199 0 0,0 0-173 0 0,34 3-142 0 0,107 6-127 0 0,133-17 994 0 0,-159 4-6072 0 0,-116 5-671 0 0,0 1 2358 0 0,1-1 1069 0 0,-2 2-8081 0 0</inkml:trace>
</inkml:ink>
</file>

<file path=ppt/ink/ink27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2:34.5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41 9410 0 0,'0'0'1404'0'0,"0"0"-347"0"0,0 0 25 0 0,0 0 185 0 0,0 0 58 0 0,0 0-97 0 0,0 0-164 0 0,0 0-140 0 0,0 0-115 0 0,0 0-116 0 0,33-6-121 0 0,105-19-109 0 0,-41 16 401 0 0,-45 14-504 0 0,-51-5-344 0 0,0 1 0 0 0,0-1-1 0 0,0 0 1 0 0,0 1 0 0 0,-1-1-1 0 0,1 0 1 0 0,0 1 0 0 0,0-1 0 0 0,0 1-1 0 0,0-1 1 0 0,-1 1 0 0 0,1 0-1 0 0,0-1 1 0 0,0 1 0 0 0,-1 0 0 0 0,1-1-1 0 0,0 1 1 0 0,-1 0 0 0 0,1 0-1 0 0,-1 0 1 0 0,1 0 0 0 0,-1-1 0 0 0,0 1-1 0 0,1 0 1 0 0,-1 0 0 0 0,0 0-1 0 0,1 0 1 0 0,-1 0 0 0 0,0 0-1 0 0,0 0 1 0 0,0 0 0 0 0,0 0 0 0 0,0 0-1 0 0,0 0 1 0 0,0 0 0 0 0,0 0-1 0 0,-1 0 1 0 0,1 0 0 0 0,0 0 0 0 0,-1 0-1 0 0,1 0 1 0 0,0-1 0 0 0,-1 1-1 0 0,1 0 1 0 0,-1 0 0 0 0,1 0 0 0 0,-1 0-1 0 0,0-1 1 0 0,1 1 0 0 0,-2 0-16 0 0,-93 89 819 0 0,46-51-726 0 0,18-13-92 0 0,20-18 13 0 0,0 0-1 0 0,1 1 1 0 0,-1 0 0 0 0,2 1-1 0 0,0 0 1 0 0,0 0 0 0 0,0 1-1 0 0,2 0 1 0 0,-1 1 0 0 0,2 0 0 0 0,-1 0-1 0 0,1 2-13 0 0,5-11 11 0 0,0-1 1 0 0,1 1-1 0 0,-1 0 0 0 0,1-1 0 0 0,0 1 1 0 0,0-1-1 0 0,0 1 0 0 0,0 0 0 0 0,1-1 1 0 0,-1 1-1 0 0,1-1 0 0 0,-1 1 0 0 0,1-1 1 0 0,0 1-1 0 0,0-1 0 0 0,0 1 0 0 0,0-1 1 0 0,0 0-1 0 0,1 1 0 0 0,-1-1 0 0 0,1 0 0 0 0,-1 0 1 0 0,1 0-1 0 0,0 0 0 0 0,0 0 0 0 0,0-1 1 0 0,0 1-1 0 0,0-1 0 0 0,0 1 0 0 0,0-1 1 0 0,1 1-1 0 0,-1-1 0 0 0,1 0 0 0 0,-1 0 1 0 0,0-1-1 0 0,1 1 0 0 0,0 0 0 0 0,0-1-11 0 0,105 15 903 0 0,-92-16-1015 0 0,1 0 1 0 0,-1-1-1 0 0,0-1 1 0 0,0 0-1 0 0,0-2 0 0 0,0 0 1 0 0,0 0-1 0 0,-1-1 1 0 0,8-5 111 0 0,9-7-4074 0 0,-2-3-3523 0 0,-20 13-3987 0 0</inkml:trace>
</inkml:ink>
</file>

<file path=ppt/ink/ink27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2:35.0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283 1 6409 0 0,'0'0'2087'0'0,"0"0"-277"0"0,0 0-125 0 0,0 0-6 0 0,0 0-50 0 0,0 0-178 0 0,0 0-246 0 0,0 0-209 0 0,0 0-169 0 0,0 0-123 0 0,0 0-105 0 0,0 0-71 0 0,0 0-34 0 0,-11 4-23 0 0,-35 15-4 0 0,21 17 519 0 0,23-25-774 0 0,-113 356 2616 0 0,85-265-2566 0 0,18-67-202 0 0,1 1 1 0 0,2 0-1 0 0,2 0 1 0 0,1 1 0 0 0,1 0-1 0 0,3 0 1 0 0,0 23-61 0 0,4-50 48 0 0,-1 0 1 0 0,2-1-1 0 0,-1 1 1 0 0,1-1 0 0 0,0 1-1 0 0,1-1 1 0 0,0 0 0 0 0,1 0-1 0 0,0-1 1 0 0,0 1-1 0 0,1-1 1 0 0,0 0 0 0 0,0-1-1 0 0,1 1 1 0 0,0-1 0 0 0,0 0-1 0 0,0-1 1 0 0,1 0-1 0 0,0 0 1 0 0,1-1 0 0 0,-1 0-1 0 0,1 0 1 0 0,0-1 0 0 0,0 0-1 0 0,0-1 1 0 0,9 2-49 0 0,-18-4-45 0 0,1-1 1 0 0,-1 0-1 0 0,0 1 1 0 0,0-1-1 0 0,1 0 1 0 0,-1 0 0 0 0,0 1-1 0 0,1-1 1 0 0,-1 0-1 0 0,0 0 1 0 0,0 1-1 0 0,1-1 1 0 0,-1 0-1 0 0,1 0 1 0 0,-1 0-1 0 0,0 0 1 0 0,1 0-1 0 0,-1 0 1 0 0,0 0-1 0 0,1 0 1 0 0,-1 0-1 0 0,1 0 1 0 0,-1 0-1 0 0,0 0 1 0 0,1 0-1 0 0,-1 0 1 0 0,0 0 0 0 0,1 0-1 0 0,-1 0 1 0 0,0 0-1 0 0,1 0 1 0 0,-1 0-1 0 0,1-1 1 0 0,-1 1-1 0 0,0 0 1 0 0,0 0-1 0 0,1 0 1 0 0,-1-1-1 0 0,0 1 1 0 0,1 0-1 0 0,-1 0 1 0 0,0-1-1 0 0,0 1 1 0 0,1 0-1 0 0,-1-1 1 0 0,0 1-1 0 0,0 0 1 0 0,0-1-1 0 0,1 1 1 0 0,-1 0 0 0 0,0-1-1 0 0,0 1 1 0 0,0 0-1 0 0,0-1 1 0 0,0 1-1 0 0,0 0 1 0 0,0-1-1 0 0,0 1 1 0 0,0-1-1 0 0,0 1 1 0 0,0 0-1 0 0,0-1 1 0 0,0 1-1 0 0,0-1 45 0 0,0-7-5291 0 0,3-3-4256 0 0,-1 7-1785 0 0</inkml:trace>
</inkml:ink>
</file>

<file path=ppt/ink/ink27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2:43.4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0 232 3817 0 0,'0'0'2623'0'0,"0"0"-478"0"0,0 0-217 0 0,0 0-60 0 0,0 0-173 0 0,0 0-293 0 0,0 0-266 0 0,0 0-172 0 0,0 0-75 0 0,0 0-55 0 0,0 0-41 0 0,0 0-43 0 0,0 0-41 0 0,3 9 1793 0 0,-2-6 926 0 0,32 3-652 0 0,-19-5-2573 0 0,167 5 543 0 0,18-5 81 0 0,-199-1-826 0 0,0 0-29 0 0,0 0 22 0 0,0 0-13 0 0,0 0-7 0 0,0 0-4 0 0,0 0-2 0 0,0 0 1 0 0,0 0 18 0 0,-13-25-2013 0 0,13 24 1786 0 0,-3-17-3484 0 0,3 11-239 0 0,-1 3-3429 0 0,1 4-4369 0 0</inkml:trace>
  <inkml:trace contextRef="#ctx0" brushRef="#br0" timeOffset="412.557">197 0 7226 0 0,'0'0'2261'0'0,"0"0"-675"0"0,0 0-238 0 0,0 0 83 0 0,0 0 12 0 0,0 0-121 0 0,0 0-217 0 0,0 0-154 0 0,0 0-64 0 0,0 0 8 0 0,0 0 3 0 0,0 0-58 0 0,3 6-81 0 0,4 12-278 0 0,0 1 0 0 0,-1 0 0 0 0,-1 0 1 0 0,-1 0-1 0 0,0 0 0 0 0,-2 1 0 0 0,0-1 1 0 0,-1 11-482 0 0,-15 110 62 0 0,2-97-2633 0 0,32-42-12644 0 0,-14-1 6137 0 0</inkml:trace>
</inkml:ink>
</file>

<file path=ppt/ink/ink27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2:35.5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1 6473 0 0,'0'0'3999'0'0,"0"0"-1898"0"0,0 0-695 0 0,0 0-18 0 0,0 0 59 0 0,0 0 3 0 0,0 0-130 0 0,0 0-265 0 0,0 0-236 0 0,0 0-196 0 0,0 0-126 0 0,0 0-59 0 0,-2 3 2 0 0,1-1-377 0 0,0-1 1 0 0,0 1-1 0 0,0 0 1 0 0,0 0-1 0 0,1 0 1 0 0,-1 0-1 0 0,1-1 1 0 0,-1 1-1 0 0,1 0 1 0 0,0 0-1 0 0,0 0 1 0 0,0 0-1 0 0,0 0 1 0 0,0 0-1 0 0,0 0 1 0 0,0 0-1 0 0,1 0 1 0 0,-1 0-1 0 0,1 0 1 0 0,-1 0-1 0 0,1 0 1 0 0,0 0-1 0 0,0-1 1 0 0,0 1-1 0 0,0 0 1 0 0,0-1-1 0 0,0 1 1 0 0,0 0-1 0 0,1 0-63 0 0,11 21 597 0 0,2 1-255 0 0,-2 0 1 0 0,0 1 0 0 0,-2 0 0 0 0,-1 1-1 0 0,-1 0 1 0 0,4 19-343 0 0,14 292 467 0 0,-14-296-454 0 0,-12-40-8 0 0,-1-1 4 0 0,0 1-1 0 0,0 0 0 0 0,0 0 1 0 0,0-1-1 0 0,0 1 0 0 0,0 0 0 0 0,1 0 1 0 0,-1-1-1 0 0,0 1 0 0 0,0 0 0 0 0,1-1 1 0 0,-1 1-1 0 0,1 0 0 0 0,-1-1 1 0 0,0 1-1 0 0,1 0 0 0 0,-1-1 0 0 0,1 1 1 0 0,0-1-1 0 0,-1 1 0 0 0,1-1 1 0 0,-1 0-1 0 0,1 1 0 0 0,0-1 0 0 0,-1 1 1 0 0,1-1-1 0 0,0 0 0 0 0,-1 0 1 0 0,1 1-1 0 0,0-1 0 0 0,0 0 0 0 0,-1 0 1 0 0,1 0-1 0 0,0 0 0 0 0,0 0 1 0 0,-1 0-1 0 0,1 0 0 0 0,0 0 0 0 0,0 0 1 0 0,-1 0-1 0 0,1 0 0 0 0,0 0 1 0 0,0-1-1 0 0,-1 1 0 0 0,1 0 0 0 0,0 0 1 0 0,-1-1-1 0 0,1 1 0 0 0,0-1 1 0 0,-1 1-1 0 0,1 0 0 0 0,0-1-8 0 0,33-52 216 0 0,-3-1 1 0 0,-1-1-1 0 0,18-53-216 0 0,-29 67 35 0 0,104-261-119 0 0,-118 285-380 0 0,0 1 2070 0 0,-2 10-3286 0 0,-2 5-3192 0 0,0 7-4460 0 0,-1 1-3352 0 0</inkml:trace>
  <inkml:trace contextRef="#ctx0" brushRef="#br0" timeOffset="524.372">655 432 10602 0 0,'0'0'2085'0'0,"0"0"-578"0"0,0 0-186 0 0,0 0 88 0 0,0 0 40 0 0,0 0-92 0 0,0 0-227 0 0,0 0-233 0 0,0 0-189 0 0,0 0-128 0 0,0 0-92 0 0,0 0-48 0 0,0 0-12 0 0,-15 8 830 0 0,2 3-1012 0 0,6-7-200 0 0,0 1 1 0 0,0 0-1 0 0,1 0 1 0 0,-1 1-1 0 0,2 0 0 0 0,-1 0 1 0 0,0 0-1 0 0,1 1 1 0 0,1 0-1 0 0,-1 0 1 0 0,1 0-1 0 0,0 1 1 0 0,0-1-1 0 0,1 1 0 0 0,0 0 1 0 0,1 0-1 0 0,0 0 1 0 0,0 0-1 0 0,0 0 1 0 0,1 1-47 0 0,0-7 13 0 0,1 1 0 0 0,-1 0 0 0 0,1 0 0 0 0,-1 0 1 0 0,1-1-1 0 0,0 1 0 0 0,0 0 0 0 0,0 0 0 0 0,0 0 0 0 0,1 0 0 0 0,-1-1 1 0 0,1 1-1 0 0,0 0 0 0 0,0 0 0 0 0,0-1 0 0 0,0 1 0 0 0,0 0 1 0 0,0-1-1 0 0,1 1 0 0 0,-1-1 0 0 0,1 0 0 0 0,0 0 0 0 0,0 1 0 0 0,-1-1 1 0 0,1 0-1 0 0,1 0 0 0 0,-1-1 0 0 0,0 1 0 0 0,0 0 0 0 0,1-1 1 0 0,-1 1-1 0 0,1-1 0 0 0,0 0 0 0 0,-1 0 0 0 0,1 0 0 0 0,0 0 0 0 0,2 0-12 0 0,81-15 707 0 0,28-42-1412 0 0,-92 44-1027 0 0,-12 7-1571 0 0,-3 0-2897 0 0,0 2-5965 0 0</inkml:trace>
  <inkml:trace contextRef="#ctx0" brushRef="#br0" timeOffset="6267.279">1176 472 392 0 0,'0'0'1977'0'0,"0"0"-16"0"0,0 0 56 0 0,0 0-37 0 0,0 0-166 0 0,0 0-301 0 0,0 0-335 0 0,0 0-256 0 0,0 0-157 0 0,0 0-82 0 0,0 0-52 0 0,6 4 4268 0 0,17 6 2448 0 0,-38 6-7117 0 0,-108 127 75 0 0,88-107-348 0 0,35-35 82 0 0,0-1-32 0 0,0 0-1 0 0,0 0 5 0 0,0 0-16 0 0,0 0-10 0 0,0 0-1 0 0,0 0-3 0 0,0 0-17 0 0,0 0-25 0 0,0 0 5 0 0,0 0-15 0 0,0 0-14 0 0,0 0-14 0 0,0 0-49 0 0,0 0-46 0 0,-5 0-1420 0 0,-10-1-1853 0 0,12-1-810 0 0,1-2-3384 0 0,1 0-3149 0 0</inkml:trace>
  <inkml:trace contextRef="#ctx0" brushRef="#br0" timeOffset="6810.429">1036 435 0 0 0,'0'0'1604'0'0,"0"0"467"0"0,0 0 102 0 0,0 0-118 0 0,0 0-141 0 0,0 0-222 0 0,0 0-229 0 0,0 0-228 0 0,0 0-201 0 0,0 0-122 0 0,0 0-69 0 0,0 0-51 0 0,-9 5 4850 0 0,10 3-5263 0 0,1-1 0 0 0,1 1-1 0 0,0 0 1 0 0,0-1-1 0 0,0 1 1 0 0,1-1 0 0 0,0 0-1 0 0,0 0 1 0 0,1-1-1 0 0,0 1 1 0 0,0-1 0 0 0,0 0-379 0 0,13 19 496 0 0,80 144 475 0 0,-63-131-710 0 0,-32-35-815 0 0,-3-7-4376 0 0,-1-4-6849 0 0,1 5-636 0 0</inkml:trace>
</inkml:ink>
</file>

<file path=ppt/ink/ink27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2:48.8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0 527 10778 0 0,'0'0'2194'0'0,"0"0"-547"0"0,0 0-283 0 0,0 0-38 0 0,0 0-70 0 0,0 0-105 0 0,0 0-171 0 0,0 0-155 0 0,0 0-87 0 0,0 0-61 0 0,0 0-68 0 0,0 0-34 0 0,0 0-31 0 0,34-7-31 0 0,103-20-35 0 0,-20 9 502 0 0,20-4-431 0 0,-148 14-7860 0 0,0 5-1978 0 0,4 3-1295 0 0</inkml:trace>
  <inkml:trace contextRef="#ctx0" brushRef="#br0" timeOffset="254.798">230 236 6153 0 0,'0'0'2872'0'0,"0"0"-1129"0"0,0 0-403 0 0,0 0 16 0 0,0 0 74 0 0,0 0 34 0 0,0 0-101 0 0,0 0-149 0 0,0 0-143 0 0,0 0-167 0 0,0 0-140 0 0,0 0-115 0 0,-7 28-98 0 0,-22 88-73 0 0,29-51 305 0 0,6-49-555 0 0,10 122 344 0 0,-14-77-10044 0 0,-2-58-1934 0 0</inkml:trace>
  <inkml:trace contextRef="#ctx0" brushRef="#br0" timeOffset="919.535">578 59 5577 0 0,'0'0'2367'0'0,"0"0"-668"0"0,0 0-237 0 0,0 0 26 0 0,0 0-55 0 0,0 0-192 0 0,0 0-263 0 0,0 0-222 0 0,0 0-125 0 0,0 0-70 0 0,0 0-25 0 0,0 0-18 0 0,0 0-18 0 0,4 5 23 0 0,24 82 1956 0 0,-16 351 107 0 0,-13-312-2386 0 0,7-112 615 0 0,6-48-68 0 0,-6 17-792 0 0,36-79 261 0 0,-5-1 0 0 0,-4-2 0 0 0,9-53-216 0 0,-13 47 5 0 0,0-9-293 0 0,-9 100-2478 0 0,-3 21-6607 0 0,-12 0-2128 0 0</inkml:trace>
  <inkml:trace contextRef="#ctx0" brushRef="#br0" timeOffset="1659.973">961 553 7570 0 0,'0'0'1873'0'0,"0"0"-166"0"0,0 0 23 0 0,0 0-71 0 0,0 0-261 0 0,0 0-326 0 0,0 0-247 0 0,0 0-115 0 0,0 0-42 0 0,0 0-40 0 0,0 0-30 0 0,0 0-44 0 0,-10 10-61 0 0,-63 79 844 0 0,-18 25-398 0 0,30-63-562 0 0,97-110 1223 0 0,133-109-1372 0 0,-87 106-98 0 0,-81 62-123 0 0,0 0-1 0 0,0 1 0 0 0,0-1 0 0 0,0 0 1 0 0,0 1-1 0 0,0-1 0 0 0,0 1 0 0 0,0 0 1 0 0,-1-1-1 0 0,1 1 0 0 0,0 0 1 0 0,0-1-1 0 0,0 1 0 0 0,-1 0 0 0 0,1 0 1 0 0,0 0-1 0 0,-1 0 0 0 0,1-1 0 0 0,-1 1 1 0 0,1 0-1 0 0,-1 0 0 0 0,1 0 1 0 0,-1 0-1 0 0,0 1 0 0 0,1-1 0 0 0,-1 0 1 0 0,0 0-1 0 0,0 0 0 0 0,0 0 0 0 0,0 0 1 0 0,0 0-1 0 0,0 0 0 0 0,0 0 1 0 0,0 0-1 0 0,0 0 0 0 0,-1 1-6 0 0,2-1 30 0 0,7 257 947 0 0,-6-273-3973 0 0,0 4-1654 0 0,-2 4-3995 0 0,0 3-2361 0 0</inkml:trace>
  <inkml:trace contextRef="#ctx0" brushRef="#br0" timeOffset="1904.961">816 722 8018 0 0,'0'0'2902'0'0,"0"0"-706"0"0,0 0-398 0 0,0 0-168 0 0,0 0-237 0 0,0 0-253 0 0,0 0-227 0 0,0 0-172 0 0,0 0-71 0 0,0 0-33 0 0,0 0-45 0 0,0 0-81 0 0,0 0-98 0 0,13 1-105 0 0,108 1 190 0 0,-72-6-799 0 0,22-2-848 0 0,-25-1-8970 0 0,-35 6-1400 0 0</inkml:trace>
</inkml:ink>
</file>

<file path=ppt/ink/ink2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5:19.3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60 317 4745 0 0,'0'0'2851'0'0,"0"0"-936"0"0,0 0-270 0 0,0 0 127 0 0,0 0 82 0 0,0 0-35 0 0,0 0-159 0 0,0 0-245 0 0,0 0-200 0 0,0 0-164 0 0,0 0-169 0 0,0 0-140 0 0,0 0-128 0 0,-12-3-99 0 0,-36-10-55 0 0,145 7 2896 0 0,260 21-1774 0 0,-286-8-1485 0 0,-71-7-82 0 0,0 0-10 0 0,0 0-13 0 0,0 0 10 0 0,0 0-4 0 0,0 0 14 0 0,0 0-4 0 0,0 0-28 0 0,0 0 8 0 0,0 0 8 0 0,0 0 16 0 0,0 0 7 0 0,0 0 9 0 0,0 0-11 0 0,0 0-26 0 0,0 0 17 0 0,0 0-1 0 0,0 0-10 0 0,0 0 8 0 0,0 0-1 0 0,0 0-6 0 0,0 0 31 0 0,0 0 3 0 0,0 0-7 0 0,0 0-2 0 0,0 0-10 0 0,0 0-6 0 0,0 0 32 0 0,0 0-12 0 0,0 0 14 0 0,0 0 23 0 0,0 0-4 0 0,0 0 0 0 0,0 0-3 0 0,0 0 23 0 0,0 0 10 0 0,-4-12 208 0 0,-22-39-175 0 0,-49-122-370 0 0,72 127-1094 0 0,14 19-5781 0 0,-6 19-3986 0 0</inkml:trace>
</inkml:ink>
</file>

<file path=ppt/ink/ink27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2:44.9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7 196 6801 0 0,'0'0'2289'0'0,"0"0"-377"0"0,0 0-158 0 0,0 0 72 0 0,0 0-41 0 0,0 0-230 0 0,0 0-298 0 0,0 0-324 0 0,0 0-269 0 0,0 0-213 0 0,0 0-155 0 0,0 0-97 0 0,0 0-16 0 0,-7 8 383 0 0,30 35 772 0 0,7 12-835 0 0,-2 3 0 0 0,-3 0 0 0 0,-3 1 0 0 0,-2 1 0 0 0,9 48-503 0 0,4 35 126 0 0,-19-99-89 0 0,11-21 998 0 0,-19-42-211 0 0,102-271-205 0 0,15 4-548 0 0,-94 241-430 0 0,-29 44 156 0 0,0 1-104 0 0,0 0-99 0 0,2 20-7016 0 0,-2-19 4603 0 0,0 0-9060 0 0</inkml:trace>
  <inkml:trace contextRef="#ctx0" brushRef="#br0" timeOffset="421.912">563 593 13731 0 0,'0'0'1619'0'0,"0"0"-616"0"0,0 0-210 0 0,0 0 56 0 0,0 0 80 0 0,0 0 39 0 0,0 0-37 0 0,0 0-71 0 0,0 0-70 0 0,0 0-111 0 0,0 0-111 0 0,0 0-56 0 0,0 19-64 0 0,3 121 819 0 0,-23-45-736 0 0,-5-50-959 0 0,23-45-765 0 0,1-2-7061 0 0,1-4 1193 0 0,0 3-2481 0 0</inkml:trace>
  <inkml:trace contextRef="#ctx0" brushRef="#br0" timeOffset="783.631">544 597 4233 0 0,'0'0'2971'0'0,"0"0"-709"0"0,0 0-352 0 0,0 0-74 0 0,0 0-252 0 0,0 0-398 0 0,0 0-396 0 0,0 0-270 0 0,0 0-68 0 0,0 0 59 0 0,0 0 98 0 0,0 0 63 0 0,0 0-12 0 0,8 5-41 0 0,102 42 1974 0 0,-100-44-2451 0 0,1 0 0 0 0,-1 0 0 0 0,-1 1 0 0 0,1 1 0 0 0,0 0 0 0 0,-1 0 0 0 0,0 0 0 0 0,0 1 0 0 0,-1 1 1 0 0,0 0-1 0 0,3 2-142 0 0,-9-7 27 0 0,-1 0 0 0 0,0 0 0 0 0,1 0 0 0 0,-1 0 0 0 0,0 1 0 0 0,0-1 0 0 0,0 0 0 0 0,0 1 0 0 0,0-1 0 0 0,0 0 0 0 0,-1 1 0 0 0,0-1 0 0 0,1 1 0 0 0,-1-1 0 0 0,0 1 0 0 0,0-1 1 0 0,0 1-1 0 0,0-1 0 0 0,0 1 0 0 0,-1-1 0 0 0,1 1 0 0 0,-1-1 0 0 0,0 0 0 0 0,0 1 0 0 0,0-1 0 0 0,0 0 0 0 0,0 1 0 0 0,0-1 0 0 0,0 0 0 0 0,-1 0 0 0 0,1 0 0 0 0,-1 0 0 0 0,0 0 0 0 0,0-1 0 0 0,1 1 0 0 0,-1 0 1 0 0,-1 0-28 0 0,-78 53 360 0 0,68-48-407 0 0,0 0 0 0 0,0-1 0 0 0,-1 0 0 0 0,0-1 0 0 0,0-1 0 0 0,0 0 0 0 0,0-1 0 0 0,-1 0 0 0 0,1-2 0 0 0,-5 1 47 0 0,18-2-121 0 0,1 0 0 0 0,-1 0 0 0 0,1 0 1 0 0,-1 0-1 0 0,1-1 0 0 0,-1 1 1 0 0,1 0-1 0 0,-1 0 0 0 0,1 0 1 0 0,0-1-1 0 0,-1 1 0 0 0,1 0 1 0 0,-1 0-1 0 0,1-1 0 0 0,-1 1 1 0 0,1 0-1 0 0,0-1 0 0 0,-1 1 1 0 0,1-1-1 0 0,0 1 0 0 0,-1 0 1 0 0,1-1-1 0 0,0 1 0 0 0,0-1 1 0 0,-1 1-1 0 0,1-1 0 0 0,0 1 1 0 0,0-1-1 0 0,0 1 0 0 0,0-1 1 0 0,0 1-1 0 0,0-1 0 0 0,-1 1 1 0 0,1-1-1 0 0,0 1 0 0 0,0-1 1 0 0,1 1-1 0 0,-1-1 0 0 0,0 1 0 0 0,0-1 1 0 0,0 1-1 0 0,0-1 0 0 0,0 1 1 0 0,1-1-1 0 0,-1 1 0 0 0,0-1 1 0 0,0 1-1 0 0,1-1 0 0 0,-1 1 1 0 0,0-1-1 0 0,1 1 0 0 0,-1-1 121 0 0,9-14-12011 0 0,-5 10 4436 0 0</inkml:trace>
  <inkml:trace contextRef="#ctx0" brushRef="#br0" timeOffset="1073.61">1100 719 10034 0 0,'0'0'1658'0'0,"0"0"-307"0"0,0 0 74 0 0,0 0 36 0 0,0 0-78 0 0,0 0-183 0 0,0 0-164 0 0,0 0-102 0 0,0 0-74 0 0,0 0-85 0 0,0 0-98 0 0,0 0-103 0 0,-7 13-85 0 0,-27 43-73 0 0,-44 29 668 0 0,-31 11-929 0 0,98-90-337 0 0,-13 3-3482 0 0,21-11 72 0 0,2-1-3864 0 0,1 0-3162 0 0</inkml:trace>
  <inkml:trace contextRef="#ctx0" brushRef="#br0" timeOffset="1473.543">857 704 4713 0 0,'0'0'3651'0'0,"0"0"-1111"0"0,0 0-528 0 0,0 0-82 0 0,0 0-139 0 0,0 0-299 0 0,0 0-342 0 0,0 0-311 0 0,0 0-225 0 0,0 0-99 0 0,0 0 9 0 0,0 0 75 0 0,0 0 73 0 0,-2 3 36 0 0,1-1-594 0 0,1 0 0 0 0,-1 0 0 0 0,1 1 0 0 0,0-1 0 0 0,0 0 0 0 0,0 0 0 0 0,0 1 0 0 0,0-1 0 0 0,0 0 0 0 0,0 0 0 0 0,1 1 0 0 0,-1-1 0 0 0,1 0 0 0 0,-1 0 0 0 0,1 0 0 0 0,0 0 0 0 0,0 0 0 0 0,0 0 0 0 0,0 0 0 0 0,1 0-1 0 0,-1 0 1 0 0,0 0 0 0 0,1 0 0 0 0,-1-1 0 0 0,1 1 0 0 0,0-1 0 0 0,-1 1 0 0 0,1-1 0 0 0,0 0-114 0 0,119 109 2055 0 0,-62-43-1709 0 0,-33-19-208 0 0,-24-53-1942 0 0,-1-10-7355 0 0,-1 9-1934 0 0</inkml:trace>
  <inkml:trace contextRef="#ctx0" brushRef="#br0" timeOffset="3512.887">1262 59 0 0 0,'0'0'1176'0'0,"0"0"187"0"0,0 0-119 0 0,0 0-166 0 0,0 0-142 0 0,0 0-30 0 0,0-6 81 0 0,0 3-625 0 0,-1-23 546 0 0,0 3 6266 0 0,1 23-6218 0 0,0 0-113 0 0,0 0-115 0 0,0 0-60 0 0,0 0-57 0 0,0 0-45 0 0,0 0-26 0 0,0 0-35 0 0,0 0-39 0 0,0 0-65 0 0,0 0-67 0 0,0 0-76 0 0,0 0-62 0 0,0 0-40 0 0,0 0-18 0 0,0 0-16 0 0,0 0-30 0 0,4 26 481 0 0,55 77 910 0 0,-20-32-899 0 0,-12-27-364 0 0,-2 2-1 0 0,-2 1 0 0 0,-2 1 0 0 0,-2 0 1 0 0,-3 1-1 0 0,0 7-219 0 0,-11-34 43 0 0,-1 0 0 0 0,0 0 0 0 0,-2 0 0 0 0,-1 1-1 0 0,-1-1 1 0 0,0 1 0 0 0,-2-1 0 0 0,-1 0 0 0 0,-1 1 0 0 0,0-1 0 0 0,-2-1 0 0 0,0 1 0 0 0,-2-1 0 0 0,0 0 0 0 0,-1-1-1 0 0,-1 0 1 0 0,-10 14-43 0 0,-102 97 258 0 0,66-100-213 0 0,43-30-81 0 0,12-1-17 0 0,1 0 0 0 0,-1 1 1 0 0,1-1-1 0 0,-1 0 0 0 0,1 0 0 0 0,-1 0 0 0 0,1 0 1 0 0,-1 0-1 0 0,1 0 0 0 0,-1-1 0 0 0,1 1 0 0 0,-1 0 0 0 0,1 0 1 0 0,-1 0-1 0 0,1 0 0 0 0,-1-1 0 0 0,1 1 0 0 0,-1 0 0 0 0,1 0 1 0 0,-1-1-1 0 0,1 1 0 0 0,0 0 0 0 0,-1-1 0 0 0,1 1 1 0 0,-1 0-1 0 0,1-1 0 0 0,0 1 0 0 0,0-1 0 0 0,-1 1 0 0 0,1-1 1 0 0,0 1-1 0 0,-1 0 0 0 0,1-1 0 0 0,0 1 0 0 0,0-1 0 0 0,0 1 1 0 0,0-1-1 0 0,0 1 0 0 0,0-1 0 0 0,-1 0 0 0 0,1 1 1 0 0,0-1-1 0 0,0 1 0 0 0,1-1 0 0 0,-1 1 0 0 0,0-1 0 0 0,0 1 1 0 0,0-1-1 0 0,0 1 0 0 0,0-1 0 0 0,0 1 0 0 0,1-1 0 0 0,-1 1 1 0 0,0-1-1 0 0,0 1 0 0 0,1 0 0 0 0,-1-1 0 0 0,0 1 0 0 0,1-1 53 0 0,1-12-3602 0 0,3 5-4311 0 0,-3 4-3560 0 0</inkml:trace>
</inkml:ink>
</file>

<file path=ppt/ink/ink27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3:05.2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26 10322 0 0,'0'0'2678'0'0,"0"0"-669"0"0,0 0-364 0 0,0 0-92 0 0,0 0-116 0 0,0 0-158 0 0,0 0-240 0 0,0 0-276 0 0,0 0-192 0 0,0 0-95 0 0,0 0-36 0 0,0 0 61 0 0,4 0 59 0 0,154 8 3353 0 0,11-22-3278 0 0,-130-2-1739 0 0,-37 14-1194 0 0,-2 1-3282 0 0,0 1-5561 0 0,0 0 1443 0 0</inkml:trace>
</inkml:ink>
</file>

<file path=ppt/ink/ink27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3:05.5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7 8738 0 0,'0'0'2568'0'0,"0"0"-699"0"0,0 0-264 0 0,0 0 48 0 0,0 0 17 0 0,0 0-125 0 0,0 0-235 0 0,0 0-231 0 0,0 0-191 0 0,0 0-148 0 0,0 0-114 0 0,0 0-62 0 0,0 0-3 0 0,14 6 10 0 0,47 16-18 0 0,-54-20-407 0 0,1 0-1 0 0,0-1 1 0 0,0 0-1 0 0,0 0 0 0 0,0 0 1 0 0,0-1-1 0 0,0-1 1 0 0,0 1-1 0 0,0-1 0 0 0,0-1 1 0 0,0 1-1 0 0,1-2-145 0 0,30-3 444 0 0,69-8 72 0 0,-95 10-886 0 0,-1 0-3349 0 0,-11-2-8957 0 0,-1 5 636 0 0</inkml:trace>
</inkml:ink>
</file>

<file path=ppt/ink/ink27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3:04.0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0 126 6113 0 0,'0'0'2271'0'0,"0"0"-306"0"0,0 0-230 0 0,0 0 52 0 0,0 0 135 0 0,0 0 6 0 0,0 0-218 0 0,0 0-311 0 0,0 0-318 0 0,0 0-259 0 0,0 0-166 0 0,0 0-132 0 0,2-8-81 0 0,4-21-67 0 0,8 42 847 0 0,18 43-499 0 0,-2 1-1 0 0,-3 2 1 0 0,19 58-724 0 0,10 73 248 0 0,-42-123-151 0 0,-14-66-75 0 0,0-1 19 0 0,0 0 7 0 0,13-5 955 0 0,152-451-399 0 0,-121 310-595 0 0,-42 105-582 0 0,12 95-9125 0 0,-2-32 427 0 0,-6-14-1385 0 0</inkml:trace>
  <inkml:trace contextRef="#ctx0" brushRef="#br0" timeOffset="747.408">685 442 10378 0 0,'0'0'2343'0'0,"0"0"-469"0"0,0 0-307 0 0,0 0-103 0 0,0 0-110 0 0,0 0-179 0 0,0 0-187 0 0,0 0-129 0 0,0 0-84 0 0,0 0-103 0 0,0 0-85 0 0,0 0-96 0 0,0 0-86 0 0,-21 24-65 0 0,-68 73-71 0 0,3 10 326 0 0,25-18-319 0 0,55-76 30 0 0,10-19 674 0 0,91-174-479 0 0,7 44-435 0 0,-42 95-70 0 0,-32 82-26 0 0,-3 65 222 0 0,14 64-17 0 0,-35-149-130 0 0,-4-20-10 0 0,0-1 4 0 0,0 0 5 0 0,0 0 42 0 0,0 0 27 0 0,0 0 36 0 0,-9-11 218 0 0,-110-72-303 0 0,83 62-116 0 0,-103-36-1367 0 0,136 51-4930 0 0,20 4-5045 0 0,-8 2 1068 0 0</inkml:trace>
</inkml:ink>
</file>

<file path=ppt/ink/ink27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3:02.4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0 354 12363 0 0,'0'0'1872'0'0,"0"0"-604"0"0,0 0-229 0 0,0 0 103 0 0,0 0 122 0 0,0 0-12 0 0,0 0-177 0 0,0 0-199 0 0,0 0-170 0 0,0 0-117 0 0,0 0-61 0 0,18-2-67 0 0,120-7 828 0 0,80 1 820 0 0,-33-9-1347 0 0,124-24-180 0 0,-302 41-1377 0 0,-25 7-94 0 0,-70 31-6167 0 0,38-18-5953 0 0,40-16 5581 0 0</inkml:trace>
  <inkml:trace contextRef="#ctx0" brushRef="#br0" timeOffset="277.369">101 530 6921 0 0,'0'0'3321'0'0,"0"0"-758"0"0,0 0-522 0 0,0 0-157 0 0,0 0-123 0 0,0 0-249 0 0,0 0-357 0 0,0 0-296 0 0,0 0-107 0 0,0 0-20 0 0,0 0 32 0 0,0 0 6 0 0,2 8-84 0 0,5 26-85 0 0,-6-33-555 0 0,1 1 0 0 0,-1 0 1 0 0,1-1-1 0 0,-1 1 0 0 0,1-1 0 0 0,0 1 1 0 0,0-1-1 0 0,-1 0 0 0 0,1 0 1 0 0,0 0-1 0 0,0 0 0 0 0,0 0 0 0 0,0 0 1 0 0,0 0-1 0 0,1-1 0 0 0,-1 1 1 0 0,0-1-1 0 0,0 0 0 0 0,0 1 0 0 0,1-1 1 0 0,-1 0-1 0 0,0 0 0 0 0,0-1 1 0 0,1 1-47 0 0,3 0 118 0 0,55 1 234 0 0,-1-2 0 0 0,1-4 0 0 0,-1-2-1 0 0,16-6-351 0 0,1 2 108 0 0,81-15-353 0 0,-108 15-2040 0 0,-55 0-7213 0 0,1 8 2354 0 0,0-1-2750 0 0</inkml:trace>
  <inkml:trace contextRef="#ctx0" brushRef="#br0" timeOffset="809.92">394 0 9426 0 0,'0'0'2294'0'0,"0"0"-364"0"0,0 0-221 0 0,0 0-70 0 0,0 0-142 0 0,0 0-298 0 0,0 0-354 0 0,0 0-289 0 0,0 0-158 0 0,0 0 23 0 0,0 0 112 0 0,0 0 109 0 0,0 0 54 0 0,1 8-49 0 0,0-3-547 0 0,-1 0-7 0 0,1-1 0 0 0,-1 0 0 0 0,1 1 0 0 0,0-1 0 0 0,1 0 0 0 0,-1 0 0 0 0,1 0 0 0 0,-1 0 0 0 0,1 0 0 0 0,0 0 0 0 0,1 0 0 0 0,-1-1 0 0 0,1 1 0 0 0,-1-1 0 0 0,3 2-93 0 0,14 10 249 0 0,0-1 1 0 0,0-1-1 0 0,2 0 0 0 0,0-2 1 0 0,0 0-1 0 0,1-2 1 0 0,0 0-1 0 0,14 2-249 0 0,189 66 405 0 0,-215-72-395 0 0,-7-5-10 0 0,1 1 0 0 0,-1 0 0 0 0,1 1 0 0 0,-1-1 0 0 0,0 0 0 0 0,1 1 0 0 0,-1 0 0 0 0,0 0 0 0 0,0 0 0 0 0,0 0 1 0 0,0 0-1 0 0,-1 1 0 0 0,1-1 0 0 0,-1 1 0 0 0,1 0 0 0 0,-1 0 0 0 0,0 0 0 0 0,0 0 0 0 0,0 0 0 0 0,-1 0 0 0 0,1 0 0 0 0,-1 1 0 0 0,1-1 0 0 0,-1 0 0 0 0,0 3 0 0 0,-4 8 13 0 0,-1 0 0 0 0,-1 0 0 0 0,0-1 0 0 0,-1 0-1 0 0,0 0 1 0 0,-1 0 0 0 0,0-1 0 0 0,-1 0 0 0 0,-1 0 0 0 0,0-1 0 0 0,0 0-1 0 0,-1-1 1 0 0,-1 0 0 0 0,1 0 0 0 0,-2-1 0 0 0,1-1 0 0 0,-1 0 0 0 0,0 0 0 0 0,-5 1-13 0 0,-17 16 27 0 0,-201 123 73 0 0,175-108-2070 0 0,58-23-4334 0 0,2-12-1764 0 0,0-1-3660 0 0</inkml:trace>
</inkml:ink>
</file>

<file path=ppt/ink/ink27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3:07.9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 4 7418 0 0,'0'0'1968'0'0,"0"0"-201"0"0,0 0-72 0 0,0 0 41 0 0,0 0-39 0 0,0 0-225 0 0,0 0-298 0 0,0 0-302 0 0,0 0-221 0 0,0 0-126 0 0,0 0-79 0 0,-5-1-48 0 0,0-1-484 0 0,-9 2 976 0 0,21 21 842 0 0,49 71 516 0 0,-37-53-2023 0 0,-1 0-1 0 0,-2 2 1 0 0,-1-1-1 0 0,-3 2 1 0 0,-1 0 0 0 0,-2 0-1 0 0,-1 8-224 0 0,-8-46 9 0 0,4 26 47 0 0,1 1 0 0 0,1-1 0 0 0,2 0 0 0 0,0-1-1 0 0,13 27-55 0 0,2-16 186 0 0,-6-87 1359 0 0,89-380-1398 0 0,-63 232-228 0 0,-44 198-1791 0 0,-6 40-3586 0 0,5-25 1306 0 0,1-3-3337 0 0,1-6-3800 0 0</inkml:trace>
  <inkml:trace contextRef="#ctx0" brushRef="#br0" timeOffset="324.366">599 453 9762 0 0,'0'0'3277'0'0,"0"0"-1318"0"0,0 0-648 0 0,0 0-79 0 0,0 0-16 0 0,0 0-126 0 0,0 0-214 0 0,0 0-220 0 0,0 0-114 0 0,0 0-34 0 0,0 0-4 0 0,0 0-11 0 0,0 0-51 0 0,-5 21-61 0 0,-18 65-67 0 0,16 2 555 0 0,8-85-803 0 0,-1 1 1 0 0,1 0-1 0 0,-1 0 0 0 0,1 0 1 0 0,0 0-1 0 0,1-1 0 0 0,-1 1 1 0 0,0-1-1 0 0,1 1 0 0 0,0-1 1 0 0,0 1-1 0 0,0-1 0 0 0,0 0 0 0 0,1 0 1 0 0,-1 0-1 0 0,1 0 0 0 0,0 0 1 0 0,0-1-1 0 0,0 1 0 0 0,0-1 1 0 0,0 0-1 0 0,0 0 0 0 0,1 0 1 0 0,-1 0-1 0 0,1-1 0 0 0,-1 1 0 0 0,1-1 1 0 0,0 0-1 0 0,0 0 0 0 0,-1 0 1 0 0,1 0-1 0 0,0-1 0 0 0,0 0 1 0 0,0 0-1 0 0,0 0 0 0 0,3 0-66 0 0,-2 0 49 0 0,-1-1-1 0 0,1 1 0 0 0,0-1 0 0 0,0 0 1 0 0,0 0-1 0 0,0-1 0 0 0,-1 1 0 0 0,1-1 1 0 0,-1 0-1 0 0,1-1 0 0 0,-1 1 0 0 0,0-1 1 0 0,1 1-1 0 0,-2-1 0 0 0,1-1 0 0 0,0 1 1 0 0,0 0-1 0 0,-1-1 0 0 0,0 0 0 0 0,0 0 1 0 0,0 0-1 0 0,1-1-48 0 0,-1 1-7 0 0,0 0 1 0 0,0 1 0 0 0,0-1-1 0 0,0-1 1 0 0,-1 1-1 0 0,1 0 1 0 0,-1-1-1 0 0,0 1 1 0 0,-1-1 0 0 0,1 1-1 0 0,-1-1 1 0 0,0 0-1 0 0,0 0 1 0 0,0 1-1 0 0,-1-1 1 0 0,1 0 0 0 0,-1 0-1 0 0,0 0 1 0 0,-1 0-1 0 0,1 0 1 0 0,-1 0-1 0 0,0 1 1 0 0,0-1 0 0 0,-1 0-1 0 0,1 1 1 0 0,-1-1-1 0 0,0 1 1 0 0,-1-1-1 0 0,1 1 1 0 0,0 0 0 0 0,-1 0-1 0 0,0 0 1 0 0,0 0-1 0 0,-1 0 1 0 0,1 1-1 0 0,-1-1 1 0 0,1 1 0 0 0,-1 0-1 0 0,-1 0 7 0 0,-1-1-323 0 0,-1 0-1 0 0,0 1 0 0 0,0 0 1 0 0,0 0-1 0 0,-1 1 1 0 0,1 0-1 0 0,-1 0 0 0 0,1 1 1 0 0,-1 0-1 0 0,1 0 0 0 0,-6 0 324 0 0,-29 1-8966 0 0,32 0 5099 0 0,-4 0-8314 0 0</inkml:trace>
</inkml:ink>
</file>

<file path=ppt/ink/ink27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3:09.9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34 1240 0 0,'0'0'2549'0'0,"0"0"-294"0"0,0 0-153 0 0,0 0-47 0 0,0 0-149 0 0,0 0-265 0 0,0 0-274 0 0,0 0-235 0 0,0 0-169 0 0,0 0-112 0 0,0 0-84 0 0,0 0-59 0 0,0 0-61 0 0,0 0-43 0 0,0 0-50 0 0,0 0-53 0 0,0 0-56 0 0,7 7 3195 0 0,127-33-2507 0 0,-64 12-995 0 0,-85 15 402 0 0,-145 39-515 0 0,141-36 46 0 0,33-1 114 0 0,96-3 401 0 0,-87 0-5857 0 0,0 0-5720 0 0,-19 0-856 0 0</inkml:trace>
</inkml:ink>
</file>

<file path=ppt/ink/ink27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3:10.4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 4 12147 0 0,'0'0'2105'0'0,"0"0"-370"0"0,0 0-177 0 0,0 0-14 0 0,0 0-66 0 0,0 0-175 0 0,0 0-263 0 0,0 0-266 0 0,0 0-201 0 0,0 0-123 0 0,0 0-68 0 0,0 0-28 0 0,-6-4 1017 0 0,14 111 325 0 0,-47 153-1093 0 0,34-215-1178 0 0,5-45 268 0 0,27-1-7816 0 0,-24-4 2719 0 0,1 4-6019 0 0</inkml:trace>
</inkml:ink>
</file>

<file path=ppt/ink/ink27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3:10.6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49 11050 0 0,'0'0'3205'0'0,"0"0"-1338"0"0,0 0-587 0 0,0 0 29 0 0,0 0 44 0 0,0 0-112 0 0,0 0-241 0 0,0 0-252 0 0,0 0-197 0 0,0 0-147 0 0,0 0-88 0 0,33-1-61 0 0,105-6-58 0 0,-48-7 110 0 0,-59 9-1082 0 0,68-12 1769 0 0,-67 14-4560 0 0,1 2-4496 0 0,-31 1-3107 0 0</inkml:trace>
</inkml:ink>
</file>

<file path=ppt/ink/ink27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3:11.0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12 9578 0 0,'0'0'2762'0'0,"0"0"-1180"0"0,0 0-515 0 0,0 0 62 0 0,0 0 127 0 0,0 0-33 0 0,0 0-201 0 0,0 0-231 0 0,0 0-170 0 0,0 0-121 0 0,0 0-66 0 0,0 0-48 0 0,30-2-31 0 0,94-6-16 0 0,-44 6 988 0 0,-88 32-239 0 0,-138 109-22 0 0,143-137-1019 0 0,-1 1 1 0 0,1-1 0 0 0,0 1-1 0 0,0 0 1 0 0,0 0 0 0 0,1 1-1 0 0,-1-1 1 0 0,1 0 0 0 0,0 1-1 0 0,0 0 1 0 0,0-1 0 0 0,0 1-1 0 0,0 0 1 0 0,1 0 0 0 0,0 0-1 0 0,0 0 1 0 0,0 0 0 0 0,0 1 0 0 0,1-1-1 0 0,0 0 1 0 0,-1 0 0 0 0,1 0-1 0 0,1 0 1 0 0,-1 3-48 0 0,2-5 40 0 0,0 0 1 0 0,0 1-1 0 0,0-1 0 0 0,0 0 1 0 0,1-1-1 0 0,-1 1 0 0 0,0 0 1 0 0,1-1-1 0 0,-1 1 0 0 0,1-1 1 0 0,-1 0-1 0 0,1 0 0 0 0,0 0 1 0 0,0 0-1 0 0,0 0 0 0 0,-1 0 1 0 0,1-1-1 0 0,0 1 0 0 0,0-1 1 0 0,0 0-1 0 0,0 0 0 0 0,0 0 1 0 0,0-1-1 0 0,2 1-40 0 0,90-11 420 0 0,-19-19-1548 0 0,-55 21-150 0 0,-5 2-2133 0 0,-6 1-3286 0 0,-6 2-5502 0 0</inkml:trace>
</inkml:ink>
</file>

<file path=ppt/ink/ink2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5:17.6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11 129 7410 0 0,'0'0'3020'0'0,"0"0"-659"0"0,0 0-314 0 0,0 0-116 0 0,0 0-163 0 0,0 0-261 0 0,0 0-348 0 0,0 0-300 0 0,0 0-225 0 0,0 0-138 0 0,0 0-88 0 0,0 0-68 0 0,0 0-25 0 0,8 4 1031 0 0,-12 440 719 0 0,2-424-1715 0 0,-3-33 443 0 0,-2-34-357 0 0,8 23-415 0 0,1 1 0 0 0,0-1 1 0 0,2 1-1 0 0,1-1 0 0 0,1 1 0 0 0,1 0 0 0 0,1 1 1 0 0,1 0-1 0 0,1 0 0 0 0,1 1 0 0 0,4-6-21 0 0,110-146 138 0 0,-117 164-126 0 0,1-1 1 0 0,0 2 0 0 0,0-1 0 0 0,1 1 0 0 0,0 1-1 0 0,0-1 1 0 0,1 2 0 0 0,0 0 0 0 0,0 0 0 0 0,7-2-13 0 0,-15 10 6 0 0,-1 0 0 0 0,1 1 0 0 0,-1-1 0 0 0,1 0 0 0 0,-1 1 0 0 0,0 0 0 0 0,0 0-1 0 0,0 0 1 0 0,0 0 0 0 0,0 0 0 0 0,-1 0 0 0 0,0 0 0 0 0,1 0 0 0 0,-1 1 0 0 0,0-1 0 0 0,-1 0 0 0 0,1 1 0 0 0,-1-1 0 0 0,1 1 0 0 0,-1-1 0 0 0,0 1 0 0 0,0-1 0 0 0,0 1 0 0 0,-1-1 0 0 0,1 1-6 0 0,4 107 24 0 0,12-96-1745 0 0,-8-15-1956 0 0,-1-4-3281 0 0,-3 0-5330 0 0</inkml:trace>
  <inkml:trace contextRef="#ctx0" brushRef="#br0" timeOffset="579.664">520 527 9906 0 0,'0'0'2681'0'0,"0"0"-706"0"0,0 0-315 0 0,0 0-94 0 0,0 0-90 0 0,0 0-236 0 0,0 0-298 0 0,0 0-262 0 0,0 0-154 0 0,0 0-101 0 0,0 0-37 0 0,0 0 37 0 0,0 4 6 0 0,-14 62 1404 0 0,-27 44-430 0 0,56-120-3983 0 0,-4-5-2227 0 0,-5 7-1947 0 0,-2 1-5258 0 0</inkml:trace>
  <inkml:trace contextRef="#ctx0" brushRef="#br0" timeOffset="970.087">731 155 11642 0 0,'0'0'2056'0'0,"0"0"-396"0"0,0 0-134 0 0,0 0-105 0 0,0 0-200 0 0,0 0-260 0 0,0 0-219 0 0,0 0-141 0 0,0 0-66 0 0,0 0-88 0 0,0 0-94 0 0,0 0-60 0 0,0 0-55 0 0,-7 5-40 0 0,-25 14-32 0 0,24-13 353 0 0,16-11 213 0 0,-8 5-688 0 0,0 0 0 0 0,0 0 1 0 0,0 0-1 0 0,-1 0 0 0 0,1-1 1 0 0,0 1-1 0 0,0 0 0 0 0,-1 0 1 0 0,1 0-1 0 0,0 0 0 0 0,0-1 0 0 0,0 1 1 0 0,0 0-1 0 0,-1 0 0 0 0,1 0 1 0 0,0-1-1 0 0,0 1 0 0 0,0 0 1 0 0,0 0-1 0 0,0 0 0 0 0,0-1 1 0 0,0 1-1 0 0,-1 0 0 0 0,1 0 1 0 0,0-1-1 0 0,0 1 0 0 0,0 0 1 0 0,0 0-1 0 0,0-1 0 0 0,0 1-44 0 0,-47 24 120 0 0,47-23-106 0 0,0-1-38 0 0,0 0-47 0 0,0 0-61 0 0,12-12-2473 0 0,-5 7 773 0 0,0 0-4705 0 0,-3 1-5347 0 0</inkml:trace>
</inkml:ink>
</file>

<file path=ppt/ink/ink27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3:11.9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317 22 0 0 0,'0'0'1379'0'0,"0"0"293"0"0,0 0 465 0 0,0 0 290 0 0,0 0-4 0 0,0 0-238 0 0,0 0-330 0 0,0 0-271 0 0,0 0-189 0 0,0 0-152 0 0,0 0-116 0 0,0 0-138 0 0,3-4-116 0 0,10-10-83 0 0,-10 10-69 0 0,-3 4-45 0 0,-16 15 1676 0 0,-138 111-948 0 0,136-105-1275 0 0,0 2 0 0 0,2 0-1 0 0,0 1 1 0 0,2 0 0 0 0,1 1-1 0 0,0 1 1 0 0,2 0 0 0 0,1 1-1 0 0,1 0 1 0 0,2 0 0 0 0,0 1-1 0 0,2 0 1 0 0,1 0 0 0 0,2 0-1 0 0,0 27-128 0 0,3-41 56 0 0,1 0 1 0 0,1-1-1 0 0,0 1 0 0 0,1-1 0 0 0,0 0 0 0 0,1 0 0 0 0,1 0 0 0 0,0-1 1 0 0,0 0-1 0 0,1 0 0 0 0,1-1 0 0 0,0 1 0 0 0,1-2 0 0 0,0 1 1 0 0,0-1-1 0 0,1 0 0 0 0,0-1 0 0 0,1-1 0 0 0,0 1 0 0 0,1-2 0 0 0,-1 1 1 0 0,2-2-1 0 0,-1 0 0 0 0,1 0 0 0 0,-1-1 0 0 0,1 0 0 0 0,1-1 1 0 0,5 0-57 0 0,70 22 326 0 0,-89-25-320 0 0,0 1-17 0 0,0-1-8 0 0,0-1-34 0 0,0 0-12 0 0,0 0-39 0 0,-9-44-7453 0 0,9 37 4615 0 0,0 2-4048 0 0,0-2-4768 0 0</inkml:trace>
</inkml:ink>
</file>

<file path=ppt/ink/ink27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3:12.4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61 9466 0 0,'0'0'2445'0'0,"0"0"-328"0"0,0 0-302 0 0,0 0-142 0 0,0 0-157 0 0,0 0-258 0 0,0 0-327 0 0,0 0-269 0 0,0 0-118 0 0,0 0-17 0 0,0 0 33 0 0,0 0 52 0 0,1 9-26 0 0,26 93 1121 0 0,-4-50-1336 0 0,-1 2 1 0 0,-4 0-1 0 0,-1 1 1 0 0,3 31-372 0 0,9 6 125 0 0,-28-92-84 0 0,1-1 0 0 0,-1 0 0 0 0,0 1 0 0 0,1-1 0 0 0,-1 0 0 0 0,0 0 0 0 0,0 0-1 0 0,0 0 1 0 0,0 0 0 0 0,0 0 0 0 0,0-1 0 0 0,0 1 0 0 0,0 0 0 0 0,0 0 0 0 0,-1-1 0 0 0,1 1 0 0 0,0-1 0 0 0,-1 1 0 0 0,1 0 0 0 0,-1-1 0 0 0,1 1 0 0 0,-1-1-1 0 0,0 1 1 0 0,0-1 0 0 0,0 1 0 0 0,0-1 0 0 0,0 1 0 0 0,0-1 0 0 0,0 1 0 0 0,0-1 0 0 0,0 1 0 0 0,-1-1 0 0 0,1 1 0 0 0,-1-1-41 0 0,5-17 63 0 0,10-33 8 0 0,18-68-52 0 0,5 2 0 0 0,25-48-19 0 0,-25 121-1727 0 0,5 46-4259 0 0,-33 3 1067 0 0,-4-1-6674 0 0</inkml:trace>
</inkml:ink>
</file>

<file path=ppt/ink/ink27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3:12.9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167 26 4433 0 0,'0'0'3578'0'0,"0"0"-1327"0"0,0 0-501 0 0,0 0 72 0 0,0 0 95 0 0,0 0-104 0 0,0 0-272 0 0,0 0-328 0 0,0 0-270 0 0,0 0-162 0 0,0 0-114 0 0,0 0-95 0 0,0 0-69 0 0,-3-5-44 0 0,1 3-381 0 0,1 0-44 0 0,0 1 1 0 0,0 0 0 0 0,0 0 0 0 0,0 0 0 0 0,0-1 0 0 0,0 1 0 0 0,0 0 0 0 0,0 0 0 0 0,0 0-1 0 0,0 1 1 0 0,-1-1 0 0 0,1 0 0 0 0,0 0 0 0 0,-1 1 0 0 0,1-1 0 0 0,0 0 0 0 0,-1 1 0 0 0,1 0-1 0 0,-1-1 1 0 0,1 1 0 0 0,-1 0 0 0 0,1 0 0 0 0,-1-1 0 0 0,1 1 0 0 0,-1 1 0 0 0,1-1-1 0 0,-1 0 1 0 0,0 0-35 0 0,-6 3 111 0 0,-1-1-1 0 0,1 1 1 0 0,0 1 0 0 0,0 0-1 0 0,0 0 1 0 0,1 0-1 0 0,-1 1 1 0 0,1 0-1 0 0,0 1 1 0 0,0-1-1 0 0,1 1 1 0 0,0 1-1 0 0,0-1 1 0 0,0 1-1 0 0,1 0 1 0 0,-4 6-111 0 0,9-9 24 0 0,-1 1 1 0 0,1-1-1 0 0,0 0 1 0 0,1 0-1 0 0,-1 1 0 0 0,1-1 1 0 0,-1 0-1 0 0,1 0 1 0 0,1 0-1 0 0,-1 1 1 0 0,0-1-1 0 0,1-1 0 0 0,0 1 1 0 0,0 0-1 0 0,0 0 1 0 0,1-1-1 0 0,-1 1 1 0 0,1-1-1 0 0,0 1 0 0 0,0-1 1 0 0,0 0-1 0 0,0-1 1 0 0,0 1-1 0 0,1 0 1 0 0,-1-1-1 0 0,1 0 0 0 0,0 1 1 0 0,-1-2-1 0 0,1 1 1 0 0,0 0-1 0 0,0-1 1 0 0,1 0-1 0 0,-1 0 0 0 0,0 0 1 0 0,0 0-1 0 0,0 0 1 0 0,1-1-1 0 0,-1 0 1 0 0,0 0-1 0 0,1 0 0 0 0,-1-1 1 0 0,0 1-1 0 0,0-1 1 0 0,0 0-1 0 0,1 0 1 0 0,-1-1-1 0 0,4-1-24 0 0,42-36-2106 0 0,-38 22-2039 0 0,-3 0-4508 0 0,-7 9-3161 0 0</inkml:trace>
</inkml:ink>
</file>

<file path=ppt/ink/ink27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3:13.1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137 0 11698 0 0,'0'0'2177'0'0,"0"0"-675"0"0,0 0-145 0 0,0 0 138 0 0,0 0 8 0 0,0 0-184 0 0,0 0-319 0 0,0 0-325 0 0,0 0-236 0 0,0 0-152 0 0,0 0-109 0 0,0 0-82 0 0,-20 28-52 0 0,-63 84-49 0 0,51-64-198 0 0,31-43 1143 0 0,2-2-20153 0 0,-1-4 13924 0 0</inkml:trace>
</inkml:ink>
</file>

<file path=ppt/ink/ink27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3:13.4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7882 0 0,'0'0'2666'0'0,"0"0"-563"0"0,0 0-398 0 0,0 0-270 0 0,0 0-178 0 0,0 0-124 0 0,0 0-85 0 0,0 0-50 0 0,0 0-66 0 0,0 0-114 0 0,0 0-111 0 0,0 0-69 0 0,0 0-52 0 0,12 13-25 0 0,70 77 789 0 0,-2-17-305 0 0,-57-59-1638 0 0,-15-13-2552 0 0,3-1-4398 0 0,-8 0-4031 0 0</inkml:trace>
</inkml:ink>
</file>

<file path=ppt/ink/ink27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3:13.8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1 579 13379 0 0,'0'0'2103'0'0,"0"0"-767"0"0,0 0-273 0 0,0 0 39 0 0,0 0 57 0 0,0 0-10 0 0,0 0-139 0 0,0 0-207 0 0,0 0-129 0 0,0 0-56 0 0,0 0-110 0 0,0 0-57 0 0,0 0-74 0 0,28 2-114 0 0,88 8-52 0 0,-29-8 63 0 0,-43-7-505 0 0,-22-5-3984 0 0,-21 9 3562 0 0,-1 0-1232 0 0,0-1-3375 0 0,2-1-5783 0 0</inkml:trace>
  <inkml:trace contextRef="#ctx0" brushRef="#br0" timeOffset="186.894">205 431 8962 0 0,'0'0'4074'0'0,"0"0"-2200"0"0,0 0-629 0 0,0 0 121 0 0,0 0 106 0 0,0 0-61 0 0,0 0-222 0 0,0 0-295 0 0,0 0-256 0 0,0 0-175 0 0,-5 34-177 0 0,-17 104-118 0 0,7-22-144 0 0,13-47-2133 0 0,8-57-1161 0 0,2-9-2718 0 0,-6-2 4213 0 0,2 2-8941 0 0</inkml:trace>
  <inkml:trace contextRef="#ctx0" brushRef="#br0" timeOffset="1009.127">478 295 7970 0 0,'0'0'2658'0'0,"0"0"-1079"0"0,0 0-483 0 0,0 0 23 0 0,0 0 166 0 0,0 0 82 0 0,0 0-96 0 0,0 0-225 0 0,0 0-219 0 0,0 0-155 0 0,0 0-72 0 0,0 0-28 0 0,5 20-32 0 0,39 125 812 0 0,-10 40 123 0 0,-14-101-888 0 0,-20-83-566 0 0,0 0 0 0 0,0 0 0 0 0,0 0 0 0 0,1 0 0 0 0,-1 0 0 0 0,1 0 0 0 0,-1 0 0 0 0,0 0-1 0 0,1 0 1 0 0,0 0 0 0 0,-1-1 0 0 0,1 1 0 0 0,-1 0 0 0 0,1 0 0 0 0,0-1 0 0 0,0 1 0 0 0,-1 0 0 0 0,1-1 0 0 0,0 1-1 0 0,0 0 1 0 0,0-1 0 0 0,0 0 0 0 0,0 1 0 0 0,-1-1 0 0 0,1 1 0 0 0,0-1 0 0 0,0 0 0 0 0,0 0 0 0 0,0 1 0 0 0,0-1 0 0 0,0 0-1 0 0,0 0 1 0 0,0 0 0 0 0,0 0 0 0 0,1 0 0 0 0,-1 0 0 0 0,0-1 0 0 0,0 1 0 0 0,0 0 0 0 0,-1 0 0 0 0,1-1 0 0 0,0 1-1 0 0,0-1 1 0 0,0 1 0 0 0,0-1 0 0 0,0 1 0 0 0,0-1 0 0 0,0 1 0 0 0,-1-1 0 0 0,1 0 0 0 0,0 1 0 0 0,0-1 0 0 0,-1 0 0 0 0,1 0-1 0 0,-1 0 1 0 0,1 1 0 0 0,-1-1 0 0 0,1 0 0 0 0,-1 0 0 0 0,1 0 0 0 0,-1 0 0 0 0,0 0 0 0 0,1 0 0 0 0,-1 0 0 0 0,0 0 0 0 0,0 0-1 0 0,0 0 1 0 0,0 0 0 0 0,0-1-21 0 0,35-65 142 0 0,-4-2 0 0 0,-2-1 0 0 0,-4-1 0 0 0,15-70-142 0 0,-7 22-1476 0 0,-25 116-2379 0 0,-3 6-2951 0 0,-3-3-4347 0 0</inkml:trace>
  <inkml:trace contextRef="#ctx0" brushRef="#br0" timeOffset="5651.662">912 612 0 0 0,'0'0'948'0'0,"0"0"950"0"0,0 0 156 0 0,0 0 69 0 0,0 0 101 0 0,0 0-17 0 0,0 0-170 0 0,0 0-309 0 0,0 0-311 0 0,0 0-217 0 0,0 0-184 0 0,2 9 5477 0 0,2 11-5364 0 0,27 69 119 0 0,-14-1-1085 0 0,-9-77-2009 0 0,-7-11 1268 0 0,-1 0-99 0 0,0 0-139 0 0,1-19-7682 0 0,-1 6-372 0 0,0 12 2270 0 0</inkml:trace>
  <inkml:trace contextRef="#ctx0" brushRef="#br0" timeOffset="6008.971">943 582 4689 0 0,'0'0'3098'0'0,"0"0"-572"0"0,0 0-270 0 0,0 0-73 0 0,0 0-199 0 0,0 0-352 0 0,0 0-430 0 0,0 0-386 0 0,0 0-256 0 0,0 0-120 0 0,0 0-33 0 0,0 0-17 0 0,0 0 5 0 0,6-2-15 0 0,-5 1-377 0 0,1 0 44 0 0,0 0 0 0 0,0 0 0 0 0,0 1 1 0 0,-1-1-1 0 0,1 0 0 0 0,0 1 0 0 0,0-1 1 0 0,0 1-1 0 0,0 0 0 0 0,0 0 0 0 0,0 0 1 0 0,0 0-1 0 0,0 0 0 0 0,0 0 0 0 0,0 0 1 0 0,0 0-1 0 0,0 1 0 0 0,0-1 0 0 0,0 1 1 0 0,0 0-1 0 0,0-1 0 0 0,-1 1 0 0 0,1 0 1 0 0,0 0-1 0 0,0 0 0 0 0,1 1-47 0 0,139 87 1000 0 0,-139-87-986 0 0,-1-1 0 0 0,1 1 0 0 0,-1 0 0 0 0,1 1 0 0 0,-1-1-1 0 0,0 0 1 0 0,0 1 0 0 0,0-1 0 0 0,0 1 0 0 0,0 0 0 0 0,-1 0 0 0 0,1 0-1 0 0,-1-1 1 0 0,0 1 0 0 0,0 0 0 0 0,0 1 0 0 0,0-1 0 0 0,0 0 0 0 0,-1 0-1 0 0,0 0 1 0 0,1 0 0 0 0,-1 1 0 0 0,0-1 0 0 0,0 0 0 0 0,-1 0-1 0 0,0 3-13 0 0,-57 35 227 0 0,-86 3-1002 0 0,104-41-1807 0 0,35-3 1026 0 0,4 0-296 0 0,2-1-3930 0 0,6-4-939 0 0,-2 4 213 0 0</inkml:trace>
  <inkml:trace contextRef="#ctx0" brushRef="#br0" timeOffset="6533.37">1529 630 5857 0 0,'0'0'2189'0'0,"0"0"-221"0"0,0 0 26 0 0,0 0-4 0 0,0 0-229 0 0,0 0-312 0 0,0 0-336 0 0,0 0-251 0 0,0 0-139 0 0,0 0-75 0 0,0 0-56 0 0,0 0-21 0 0,4 0-10 0 0,12-3-27 0 0,-12 3-20 0 0,-4 0-38 0 0,0 0-57 0 0,0 0-49 0 0,-8 19 1182 0 0,-68 76-433 0 0,-17-18-1963 0 0,89-74 50 0 0,-10 3-21 0 0,5-4-7108 0 0,8-2 4393 0 0,1 0-1780 0 0,0 0-2736 0 0</inkml:trace>
  <inkml:trace contextRef="#ctx0" brushRef="#br0" timeOffset="6829.385">1378 597 1744 0 0,'0'0'3137'0'0,"0"0"-558"0"0,0 0-302 0 0,0 0-34 0 0,0 0-79 0 0,0 0-173 0 0,0 0-300 0 0,0 0-370 0 0,0 0-338 0 0,0 0-250 0 0,0 0-143 0 0,0 0-89 0 0,-1 4 1078 0 0,158 106 3303 0 0,-146-102-5076 0 0,28 22 591 0 0,-20-6-3538 0 0,-19-23 3620 0 0,1-1-3328 0 0,-1 0-8475 0 0,0 0-291 0 0</inkml:trace>
  <inkml:trace contextRef="#ctx0" brushRef="#br0" timeOffset="7364.771">1757 1 3145 0 0,'0'0'3558'0'0,"0"0"-1000"0"0,0 0-491 0 0,0 0-125 0 0,0 0-121 0 0,0 0-163 0 0,0 0-266 0 0,0 0-306 0 0,0 0-241 0 0,0 0-134 0 0,0 0-68 0 0,0 0 12 0 0,0 0 21 0 0,0 3 5 0 0,4 6-362 0 0,0-1-1 0 0,0 1 0 0 0,1-1 0 0 0,-1-1 1 0 0,2 1-1 0 0,-1-1 0 0 0,1 0 0 0 0,0 0 1 0 0,1 0-1 0 0,0-1 0 0 0,0 0 1 0 0,0 0-1 0 0,4 2-318 0 0,12 11 365 0 0,-9-8-272 0 0,0 1 1 0 0,0 1 0 0 0,-2 0-1 0 0,1 1 1 0 0,-2 1 0 0 0,0-1-1 0 0,0 2 1 0 0,-2-1 0 0 0,0 2-1 0 0,0-1 1 0 0,-2 1 0 0 0,0 0 0 0 0,-1 1-1 0 0,-1-1 1 0 0,0 1 0 0 0,0 11-94 0 0,-3-13 18 0 0,-1-1 0 0 0,-2 1 1 0 0,1 0-1 0 0,-2 0 0 0 0,0 0 0 0 0,-1 0 1 0 0,0-1-1 0 0,-1 1 0 0 0,-1-1 1 0 0,0 0-1 0 0,-2-1 0 0 0,1 1 1 0 0,-2-1-1 0 0,0 0 0 0 0,0-1 0 0 0,-1 0 1 0 0,-1 0-1 0 0,0-1-18 0 0,-4 5-279 0 0,0-1 0 0 0,-1 0-1 0 0,-1-2 1 0 0,0 1 0 0 0,-1-2 0 0 0,0 0 0 0 0,-1-1-1 0 0,-1-1 1 0 0,1-1 0 0 0,-2 0 0 0 0,-17 5 279 0 0,8-8-3369 0 0,16-7-6550 0 0,11 0-1491 0 0</inkml:trace>
</inkml:ink>
</file>

<file path=ppt/ink/ink27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3:49.9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227 0 16388 0 0,'0'0'1384'0'0,"0"0"-380"0"0,0 0-180 0 0,0 0 63 0 0,0 0 48 0 0,0 0-88 0 0,0 0-214 0 0,0 0-225 0 0,-18 35-177 0 0,-57 106-103 0 0,23-52 16 0 0,4-40-6825 0 0,20-25 351 0 0,22-19-4472 0 0</inkml:trace>
</inkml:ink>
</file>

<file path=ppt/ink/ink27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3:50.8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41 7474 0 0,'0'0'2012'0'0,"0"0"-32"0"0,0 0-55 0 0,0 0 54 0 0,0 0 56 0 0,0 0-228 0 0,0 0-361 0 0,0 0-353 0 0,0 0-302 0 0,0 0-201 0 0,0 0-144 0 0,0 0-76 0 0,0 0-61 0 0,1-4-51 0 0,0-8-5 0 0,-1 22 106 0 0,-2 29 194 0 0,-1 2-212 0 0,0-8-178 0 0,0 1 0 0 0,3-1 0 0 0,0 1-1 0 0,2-1 1 0 0,2 1 0 0 0,5 21-163 0 0,-8-51 34 0 0,0 0-1 0 0,0 0 1 0 0,0-1 0 0 0,0 1 0 0 0,1 0-1 0 0,-1-1 1 0 0,1 1 0 0 0,0-1 0 0 0,0 0-1 0 0,0 0 1 0 0,0 0 0 0 0,1 0 0 0 0,-1 0 0 0 0,1 0-1 0 0,0 0 1 0 0,0-1 0 0 0,0 1 0 0 0,0-1-1 0 0,0 0 1 0 0,0 0 0 0 0,1 0 0 0 0,-1-1 0 0 0,1 1-1 0 0,-1-1 1 0 0,1 1 0 0 0,0-1 0 0 0,-1-1-1 0 0,1 1 1 0 0,0 0 0 0 0,0-1 0 0 0,0 0-1 0 0,0 0 1 0 0,-1 0 0 0 0,1 0 0 0 0,0 0 0 0 0,0-1-1 0 0,2-1-33 0 0,62-55 603 0 0,46-63-447 0 0,-113 120-161 0 0,1 0 0 0 0,-1 0 0 0 0,0 1 0 0 0,0-1 0 0 0,1 1 0 0 0,-1-1 0 0 0,0 1 0 0 0,0 0 0 0 0,0-1 0 0 0,0 1 0 0 0,0 0 0 0 0,0 0 0 0 0,0 0 0 0 0,0 0 0 0 0,0 0 0 0 0,0 0 0 0 0,0 0-1 0 0,-1 0 1 0 0,1 0 0 0 0,0 0 0 0 0,-1 0 0 0 0,1 0 0 0 0,-1 0 0 0 0,1 1 0 0 0,-1-1 0 0 0,0 0 0 0 0,1 0 0 0 0,-1 1 0 0 0,0-1 0 0 0,0 0 0 0 0,0 1 0 0 0,0-1 0 0 0,0 1 5 0 0,1 1-4 0 0,2 7 5 0 0,-3-4 10 0 0,1-1-1 0 0,0 1 0 0 0,1 0 0 0 0,-1 0 0 0 0,1-1 0 0 0,0 1 0 0 0,0-1 0 0 0,1 0 1 0 0,0 1-1 0 0,0-1 0 0 0,0 0 0 0 0,0-1 0 0 0,1 1 0 0 0,0 0 0 0 0,0-1 0 0 0,0 0 1 0 0,0 0-1 0 0,1 0 0 0 0,-1-1 0 0 0,1 1 0 0 0,0-1 0 0 0,0 0 0 0 0,1-1 0 0 0,-1 1 1 0 0,0-1-1 0 0,1 0 0 0 0,0 0 0 0 0,2 0-10 0 0,2-3 57 0 0,-1 0 0 0 0,1-1 0 0 0,-1-1 0 0 0,0 1 0 0 0,0-1 0 0 0,0-1 0 0 0,0 0 0 0 0,-1 0 0 0 0,1-1 0 0 0,-1 1 0 0 0,0-2 0 0 0,0 1 0 0 0,-1-1 0 0 0,0-1 0 0 0,0 1 0 0 0,0-1 0 0 0,-1 0 0 0 0,0-1 0 0 0,4-6-57 0 0,128-188 280 0 0,-110 128-2489 0 0,-23 48-4065 0 0,-1 1-6872 0 0,-4 17 4291 0 0</inkml:trace>
</inkml:ink>
</file>

<file path=ppt/ink/ink27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3:51.3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13243 0 0,'0'0'2367'0'0,"0"0"-488"0"0,0 0-385 0 0,0 0-146 0 0,0 0-157 0 0,0 0-234 0 0,0 0-235 0 0,0 0-234 0 0,0 0-123 0 0,0 0-3 0 0,0 0 45 0 0,0 0 18 0 0,0 0 0 0 0,1 14-68 0 0,4 109 333 0 0,11 70 399 0 0,-8 161-1089 0 0,-8-344 7 0 0,15 90 47 0 0,17-110 81 0 0,-26 6-93 0 0,66-63 162 0 0,10-9-200 0 0,-23 43-118 0 0,-58 55 48 0 0,-34 180 229 0 0,34-200-184 0 0,-1-1 1 0 0,1 1-1 0 0,0 0 0 0 0,0 0 1 0 0,0 0-1 0 0,0 0 0 0 0,1-1 0 0 0,-1 1 1 0 0,0 0-1 0 0,1-1 0 0 0,-1 1 1 0 0,1-1-1 0 0,0 0 0 0 0,-1 0 1 0 0,1 1-1 0 0,0-1 0 0 0,0 0 0 0 0,-1 0 1 0 0,1-1-1 0 0,0 1 0 0 0,0 0 1 0 0,0-1-1 0 0,0 1 0 0 0,0-1 1 0 0,1 1-1 0 0,-1-1 0 0 0,1 0 21 0 0,-4 0-2822 0 0,0 0 2408 0 0,0-2-1958 0 0,1-1-3898 0 0,0 2 2860 0 0,0 0-7869 0 0</inkml:trace>
  <inkml:trace contextRef="#ctx0" brushRef="#br0" timeOffset="441.628">450 715 2545 0 0,'0'0'2372'0'0,"0"0"-364"0"0,0 0 74 0 0,0 0 113 0 0,0 0-184 0 0,0 0-318 0 0,0 0-361 0 0,0 0-268 0 0,0 0-149 0 0,0 0-112 0 0,0 0-95 0 0,0 0-80 0 0,31-1-88 0 0,98-5-69 0 0,-124 6-415 0 0,0 0 1 0 0,0 0-1 0 0,-1 0 0 0 0,1 0 0 0 0,0-1 0 0 0,0 1 1 0 0,0-1-1 0 0,0-1 0 0 0,-1 1 0 0 0,1-1 0 0 0,-1 0 1 0 0,1 0-1 0 0,-1 0 0 0 0,0 0 0 0 0,1-1 0 0 0,1-1-56 0 0,5-4 197 0 0,-5 5-81 0 0,0-1 0 0 0,-1 1-1 0 0,1-1 1 0 0,-1 0-1 0 0,0 0 1 0 0,0-1-1 0 0,0 1 1 0 0,0-1 0 0 0,-1 0-1 0 0,0-1 1 0 0,0 1-1 0 0,0-1 1 0 0,0 0-1 0 0,-1 1 1 0 0,0-2-1 0 0,-1 1 1 0 0,1 0 0 0 0,-1 0-1 0 0,0-1 1 0 0,-1 1-1 0 0,0-1 1 0 0,0 0-1 0 0,0-5-115 0 0,-3 10 7 0 0,0-1 0 0 0,-1 1 0 0 0,0 0-1 0 0,0 0 1 0 0,1 0 0 0 0,-1 1-1 0 0,0-1 1 0 0,-1 1 0 0 0,1-1 0 0 0,0 1-1 0 0,0 0 1 0 0,0 0 0 0 0,-1 0-1 0 0,1 1 1 0 0,0-1 0 0 0,-1 1 0 0 0,1 0-1 0 0,-1 0 1 0 0,1 0 0 0 0,0 0-1 0 0,-1 1 1 0 0,1-1 0 0 0,-1 1 0 0 0,1 0-1 0 0,0 0 1 0 0,0 0 0 0 0,0 1-1 0 0,-1-1 1 0 0,0 2-7 0 0,-12 5-52 0 0,1 1-1 0 0,0 0 1 0 0,1 2-1 0 0,0-1 1 0 0,0 2-1 0 0,1 0 1 0 0,1 0-1 0 0,0 2 1 0 0,1-1-1 0 0,0 1 1 0 0,1 1-1 0 0,1 0 1 0 0,0 0-1 0 0,-6 17 53 0 0,-2 56-519 0 0,19-84 433 0 0,0 0 0 0 0,1-1 0 0 0,0 0 0 0 0,-1 1 0 0 0,1-1 0 0 0,1 0 0 0 0,-1 0 0 0 0,0-1 0 0 0,1 1 0 0 0,-1-1 0 0 0,1 1 0 0 0,0-1 0 0 0,0 0-1 0 0,0 0 1 0 0,0-1 0 0 0,0 1 0 0 0,0-1 0 0 0,0 0 0 0 0,1 0 0 0 0,-1-1 0 0 0,0 1 0 0 0,1-1 0 0 0,-1 0 0 0 0,0 0 0 0 0,1 0 0 0 0,-1-1-1 0 0,0 1 1 0 0,1-1 86 0 0,4 1-246 0 0,129-9-2521 0 0,-94 0-395 0 0,-2-2-3300 0 0,-21 4-2553 0 0</inkml:trace>
  <inkml:trace contextRef="#ctx0" brushRef="#br0" timeOffset="736.273">1028 848 4625 0 0,'0'0'3443'0'0,"0"0"-1138"0"0,0 0-394 0 0,0 0-36 0 0,0 0-80 0 0,0 0-192 0 0,0 0-267 0 0,0 0-261 0 0,0 0-177 0 0,0 0-122 0 0,0 0-97 0 0,0 0-36 0 0,0 0-3 0 0,-9 12 31 0 0,-27 40 23 0 0,27-39-18 0 0,17-25 1009 0 0,111-152 530 0 0,36-36-1718 0 0,-164 216-4725 0 0,-10 14-319 0 0,10-14-1969 0 0,5-8-5026 0 0</inkml:trace>
  <inkml:trace contextRef="#ctx0" brushRef="#br0" timeOffset="1103.101">1451 708 8714 0 0,'0'0'3063'0'0,"0"0"-512"0"0,0 0-405 0 0,0 0-332 0 0,0 0-274 0 0,0 0-238 0 0,0 0-210 0 0,0 0-170 0 0,0 0-100 0 0,0 0-87 0 0,32 0-95 0 0,99 2-93 0 0,-62-16 284 0 0,-63 11-768 0 0,1 0 1 0 0,0-1-1 0 0,-1 1 0 0 0,0-1 0 0 0,0-1 1 0 0,0 1-1 0 0,0-1 0 0 0,-1 0 0 0 0,0 0 1 0 0,0-1-1 0 0,0 1 0 0 0,-1-1 0 0 0,1 0 1 0 0,-1-1-1 0 0,-1 1 0 0 0,1-1 0 0 0,-1 1 1 0 0,-1-1-1 0 0,1 0 0 0 0,-1 0 0 0 0,0 0 1 0 0,-1-1-1 0 0,1 1 0 0 0,-1 0 0 0 0,-1-1 1 0 0,0 1-1 0 0,0 0 0 0 0,-1-7-63 0 0,-1 11-6 0 0,-1 1 0 0 0,0-1 0 0 0,0 1 0 0 0,0 0-1 0 0,0 0 1 0 0,0 0 0 0 0,0 0 0 0 0,0 1 0 0 0,-1-1 0 0 0,1 1 0 0 0,-1 0 0 0 0,1 0-1 0 0,-1 0 1 0 0,0 0 0 0 0,1 0 0 0 0,-1 1 0 0 0,0 0 0 0 0,1 0 0 0 0,-1 0 0 0 0,0 0-1 0 0,1 1 1 0 0,-1-1 0 0 0,0 1 0 0 0,1 0 0 0 0,-1 0 0 0 0,1 0 0 0 0,-1 1 0 0 0,1-1-1 0 0,0 1 1 0 0,-1 0 0 0 0,1-1 0 0 0,-1 2 6 0 0,-10 5-9 0 0,1 0 0 0 0,0 0 0 0 0,1 1 0 0 0,0 1 0 0 0,0 0 0 0 0,1 0 0 0 0,0 2 0 0 0,1-1 0 0 0,0 1 0 0 0,1 0 0 0 0,0 1 0 0 0,1 0 0 0 0,1 1 0 0 0,0 0 0 0 0,1 0 0 0 0,0 0 0 0 0,1 0 0 0 0,1 1 0 0 0,0 0 0 0 0,1 0 0 0 0,0 0 0 0 0,1 1 0 0 0,1 7 9 0 0,1-18 6 0 0,1-1-1 0 0,0 1 0 0 0,0 0 0 0 0,0 0 1 0 0,0-1-1 0 0,1 1 0 0 0,-1 0 0 0 0,1-1 1 0 0,0 0-1 0 0,1 1 0 0 0,-1-1 0 0 0,1 0 0 0 0,0 0 1 0 0,0-1-1 0 0,0 1 0 0 0,0 0 0 0 0,1-1 1 0 0,0 0-1 0 0,-1 0 0 0 0,1 0 0 0 0,0 0 1 0 0,0-1-1 0 0,1 1 0 0 0,-1-1 0 0 0,1 0 1 0 0,-1-1-1 0 0,1 1 0 0 0,0 0-5 0 0,136 21-25 0 0,-66-28-960 0 0,-27-5-6445 0 0,-36 6-4794 0 0</inkml:trace>
</inkml:ink>
</file>

<file path=ppt/ink/ink27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3:58.1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44 13683 0 0,'0'0'2522'0'0,"0"0"-542"0"0,0 0-297 0 0,0 0-202 0 0,0 0-231 0 0,0 0-229 0 0,0 0-218 0 0,0 0-105 0 0,0 0-35 0 0,0 0-29 0 0,0 0-40 0 0,0 0-87 0 0,0 0-87 0 0,16-1-66 0 0,117-9 665 0 0,0-1-181 0 0,-75 0-776 0 0,-52 7-396 0 0,2-1-3295 0 0,-4 3-5522 0 0,-3 2-2738 0 0</inkml:trace>
</inkml:ink>
</file>

<file path=ppt/ink/ink2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5:20.9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641 125 2825 0 0,'0'0'3547'0'0,"0"0"-1308"0"0,0 0-582 0 0,0 0 6 0 0,0 0 189 0 0,0 0 83 0 0,0 0-208 0 0,0 0-417 0 0,0 0-394 0 0,0 0-304 0 0,0 0-163 0 0,-7 8-56 0 0,-72 98 1336 0 0,43-55-1320 0 0,-2-2 0 0 0,-2-1 0 0 0,-2-2-1 0 0,-3-1-408 0 0,31-33-28 0 0,-1 4-77 0 0,0-1 0 0 0,-2-1 0 0 0,0-1 0 0 0,0 0 0 0 0,-1-1 0 0 0,-1-1 0 0 0,0 0 0 0 0,0-2 0 0 0,-1 0 0 0 0,0-1 0 0 0,-1-1 0 0 0,0-1 0 0 0,-3 0 105 0 0,21-6-143 0 0,0 0 0 0 0,0 1 0 0 0,0-1 0 0 0,0-1 0 0 0,0 1 0 0 0,0 0 0 0 0,1-1 0 0 0,-1 1 0 0 0,0-1 0 0 0,0 0 0 0 0,0 0 0 0 0,1 0 0 0 0,-1 0 0 0 0,0-1 0 0 0,1 1 0 0 0,-1-1 0 0 0,1 1 0 0 0,0-1 0 0 0,-1 0 0 0 0,1 0 0 0 0,0 0 0 0 0,0 0 0 0 0,0 0 0 0 0,1-1 0 0 0,-1 1 0 0 0,0-1 0 0 0,1 1 0 0 0,0-1 0 0 0,-1 1 0 0 0,1-1 0 0 0,0 0 0 0 0,0 0 0 0 0,1 1 0 0 0,-1-1 1 0 0,0 0-1 0 0,1-1 143 0 0,6-109-2704 0 0,1 90 3001 0 0,1 0 0 0 0,1 0 1 0 0,0 1-1 0 0,2 0 1 0 0,1 1-1 0 0,1 0 0 0 0,6-7-297 0 0,-16 25 166 0 0,0 0-1 0 0,0 0 1 0 0,1 0-1 0 0,0 0 1 0 0,-1 1-1 0 0,1-1 1 0 0,0 1-1 0 0,0 0 1 0 0,1 1-1 0 0,-1-1 1 0 0,0 1-1 0 0,0-1 1 0 0,1 1-1 0 0,-1 1 1 0 0,1-1-1 0 0,-1 0 1 0 0,1 1-1 0 0,-1 0 1 0 0,1 0-1 0 0,-1 1 1 0 0,1-1-1 0 0,-1 1 0 0 0,1 0 1 0 0,-1 0-1 0 0,0 0 1 0 0,1 1-1 0 0,-1-1 1 0 0,0 1-1 0 0,0 0 1 0 0,0 1-1 0 0,0-1 1 0 0,-1 0-1 0 0,1 1 1 0 0,-1 0-1 0 0,2 1-165 0 0,298 154 2601 0 0,-292-153-2555 0 0,11 5 2 0 0,0 1 1 0 0,-1 1-1 0 0,0 0 0 0 0,-1 2 1 0 0,-1 0-1 0 0,8 8-48 0 0,-50-37-25 0 0,-77-100-2995 0 0,80 76 1163 0 0,2 0 0 0 0,2-2 0 0 0,1 1 1 0 0,2-2-1 0 0,-6-38 1857 0 0,-3-46 996 0 0,19 125 2995 0 0,-7 49-2238 0 0,-15 333 2818 0 0,22-339-4948 0 0,-11 100 1090 0 0,-6-49-6939 0 0,18-85-720 0 0,0-1-4903 0 0</inkml:trace>
</inkml:ink>
</file>

<file path=ppt/ink/ink27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3:58.3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67 19580 0 0,'0'0'1721'0'0,"0"0"-553"0"0,0 0-140 0 0,0 0 99 0 0,0 0-27 0 0,0 0-177 0 0,0 0-220 0 0,0 0-192 0 0,0 0-150 0 0,35-8-101 0 0,107-22-80 0 0,-21 5-397 0 0,-76 21-3985 0 0,-32 4-1798 0 0,-5 0-6194 0 0</inkml:trace>
</inkml:ink>
</file>

<file path=ppt/ink/ink27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4:00.2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104 170 2280 0 0,'0'0'2676'0'0,"0"0"-613"0"0,0 0-195 0 0,0 0 25 0 0,0 0-76 0 0,0 0-176 0 0,0 0-241 0 0,0 0-168 0 0,0 0-46 0 0,0 0 5 0 0,0 0-39 0 0,0 0-109 0 0,9 2-111 0 0,1 1-651 0 0,1-1 1 0 0,-1 0-1 0 0,0-1 0 0 0,1 0 1 0 0,-1 0-1 0 0,1-1 0 0 0,-1-1 0 0 0,0 0 1 0 0,1 0-1 0 0,-1-1 0 0 0,0 0 1 0 0,0-1-1 0 0,1 0-281 0 0,103-55 1499 0 0,-73 7-803 0 0,-41 50-604 0 0,0 1-15 0 0,0 0-42 0 0,0 0-14 0 0,0 23-129 0 0,-20 131 84 0 0,9-94-12 0 0,0 2-55 0 0,-2 1 0 0 0,-3-2 0 0 0,-19 49 91 0 0,34-105-122 0 0,0 0-1 0 0,0 0 1 0 0,0-1-1 0 0,0 1 1 0 0,-1-1 0 0 0,0 1-1 0 0,0-1 1 0 0,0 1 0 0 0,0-1-1 0 0,-1 0 1 0 0,0 0-1 0 0,0 0 1 0 0,0-1 0 0 0,0 1-1 0 0,0-1 1 0 0,-1 1 0 0 0,0-1-1 0 0,1 0 1 0 0,-1 0-1 0 0,0-1 1 0 0,-1 1 0 0 0,1-1-1 0 0,0 0 1 0 0,-1 0 0 0 0,1-1-1 0 0,-1 1 1 0 0,1-1-1 0 0,-1 0 1 0 0,0 0 0 0 0,0 0-1 0 0,1-1 1 0 0,-1 0 0 0 0,0 0-1 0 0,0 0 1 0 0,0 0-1 0 0,0-1 1 0 0,1 0 0 0 0,-2 0 122 0 0,-9-7-1001 0 0,1 0-1 0 0,0-1 1 0 0,1-1 0 0 0,0 0 0 0 0,0-1 0 0 0,1 0 0 0 0,1-1-1 0 0,-10-13 1002 0 0,5 8 17 0 0,12 13-255 0 0,3 4 357 0 0,-1 0 0 0 0,1-1 0 0 0,0 0 0 0 0,0 1 0 0 0,0-1 0 0 0,-1 1 0 0 0,1-1 0 0 0,0 0 0 0 0,0 0 0 0 0,0 0 0 0 0,0 0-1 0 0,0 0 1 0 0,0 0 0 0 0,0 0 0 0 0,1 0 0 0 0,-1 0 0 0 0,0 0 0 0 0,0 0 0 0 0,1-1 0 0 0,-1 1 0 0 0,1 0 0 0 0,-1 0 0 0 0,1-1-1 0 0,0 1 1 0 0,-1 0 0 0 0,1-1 0 0 0,0 1 0 0 0,0 0 0 0 0,0-1 0 0 0,0 1 0 0 0,0-1 0 0 0,0 1 0 0 0,0 0 0 0 0,1-1-1 0 0,-1 1 1 0 0,0 0 0 0 0,1-1 0 0 0,-1 1 0 0 0,1 0 0 0 0,-1 0 0 0 0,1 0 0 0 0,0-1 0 0 0,0 1 0 0 0,-1 0 0 0 0,1 0 0 0 0,0 0-1 0 0,0 0 1 0 0,0 0 0 0 0,0 0 0 0 0,0 0-119 0 0,173-45 3874 0 0,74-29-6413 0 0,-230 68 116 0 0,-7 3-2398 0 0,-1 0-6456 0 0</inkml:trace>
  <inkml:trace contextRef="#ctx0" brushRef="#br0" timeOffset="329.075">868 0 17852 0 0,'0'0'1654'0'0,"0"0"-412"0"0,0 0-157 0 0,0 0-1 0 0,0 0-31 0 0,0 0-171 0 0,0 0-195 0 0,0 0-159 0 0,0 0-116 0 0,-23 35-91 0 0,-74 111-83 0 0,5-29 94 0 0,82-106-318 0 0,1 0 1 0 0,1 0 0 0 0,-1 0-1 0 0,2 1 1 0 0,0 0-1 0 0,0 1 1 0 0,1-1-1 0 0,1 1 1 0 0,0 1 0 0 0,0-1-1 0 0,2 1 1 0 0,-1-1-1 0 0,2 1 1 0 0,-1 8-15 0 0,3-20 3 0 0,1 0 0 0 0,-1 0 0 0 0,1 0 0 0 0,-1 0 0 0 0,1 0 0 0 0,0 0 0 0 0,0-1 0 0 0,0 1-1 0 0,0 0 1 0 0,0 0 0 0 0,0 0 0 0 0,0-1 0 0 0,1 1 0 0 0,-1-1 0 0 0,1 1 0 0 0,-1-1 0 0 0,1 0 0 0 0,-1 1 0 0 0,1-1 0 0 0,0 0 0 0 0,0 0 0 0 0,-1 0 0 0 0,1 0 0 0 0,0 0 0 0 0,0-1 0 0 0,0 1 0 0 0,0 0 0 0 0,0-1 0 0 0,0 0-1 0 0,0 1 1 0 0,0-1 0 0 0,0 0 0 0 0,0 0 0 0 0,1 0 0 0 0,0 0-3 0 0,77-9 132 0 0,93-62-235 0 0,-170 58-3273 0 0,-12 1-9752 0 0,6 8 1926 0 0</inkml:trace>
  <inkml:trace contextRef="#ctx0" brushRef="#br0" timeOffset="578.127">498 243 12803 0 0,'0'0'3575'0'0,"0"0"-1973"0"0,0 0-655 0 0,0 0 20 0 0,0 0-27 0 0,0 0-128 0 0,0 0-255 0 0,0 0-265 0 0,0 0-150 0 0,32 0-99 0 0,101-3-89 0 0,-113 2-57 0 0,133-7-1953 0 0,-67-6-4589 0 0,-55 8 505 0 0,-5 5-1550 0 0</inkml:trace>
  <inkml:trace contextRef="#ctx0" brushRef="#br0" timeOffset="832.696">1409 111 13171 0 0,'0'0'2732'0'0,"0"0"-603"0"0,0 0-354 0 0,0 0-231 0 0,0 0-221 0 0,0 0-217 0 0,0 0-231 0 0,0 0-183 0 0,0 0-123 0 0,0 0-98 0 0,0 0-72 0 0,-33 27-66 0 0,-103 86-51 0 0,-25 37 319 0 0,-146 137-826 0 0,268-253-683 0 0,11-16-3968 0 0,26-18 2583 0 0,1 0-6555 0 0,1 0-2004 0 0</inkml:trace>
  <inkml:trace contextRef="#ctx0" brushRef="#br0" timeOffset="1132.811">1360 479 17412 0 0,'0'0'2492'0'0,"0"0"-877"0"0,0 0-326 0 0,0 0-43 0 0,0 0-125 0 0,0 0-230 0 0,0 0-294 0 0,0 0-264 0 0,0 0-157 0 0,0 0-68 0 0,0 0-37 0 0,0 0-32 0 0,0 0-4 0 0,-29 15 6 0 0,-88 46-1 0 0,86-45 2 0 0,23-13-42 0 0,0 1 1 0 0,1 0-1 0 0,-1 0 1 0 0,1 0-1 0 0,0 1 1 0 0,0 0-1 0 0,0 1 1 0 0,1-1-1 0 0,0 1 1 0 0,0 0-1 0 0,0 1 1 0 0,1 0-1 0 0,4-6-6 0 0,0 0-1 0 0,0 0 1 0 0,0 1-1 0 0,1-1 1 0 0,-1 0 0 0 0,0 0-1 0 0,1 1 1 0 0,-1-1 0 0 0,1 0-1 0 0,-1 1 1 0 0,1-1 0 0 0,0 0-1 0 0,0 1 1 0 0,0-1 0 0 0,0 1-1 0 0,0-1 1 0 0,0 0 0 0 0,0 1-1 0 0,0-1 1 0 0,0 0 0 0 0,0 1-1 0 0,1-1 1 0 0,-1 0 0 0 0,1 1-1 0 0,-1-1 1 0 0,1 0 0 0 0,-1 1-1 0 0,1-1 1 0 0,0 0-1 0 0,0 0 1 0 0,0 0 0 0 0,-1 0-1 0 0,1 0 1 0 0,0 0 0 0 0,0 0-1 0 0,0 0 1 0 0,1 0 0 0 0,-1 0-1 0 0,0 0 7 0 0,59 31 6 0 0,-35-21 5 0 0,-21-8 23 0 0,-1 0 1 0 0,1 0-1 0 0,0 0 0 0 0,-1 1 0 0 0,0-1 1 0 0,1 1-1 0 0,-1 0 0 0 0,-1 0 1 0 0,1 0-1 0 0,-1 0 0 0 0,1 0 0 0 0,-1 1 1 0 0,0-1-1 0 0,-1 1 0 0 0,1 0 0 0 0,-1-1 1 0 0,0 1-1 0 0,0 0 0 0 0,0 0 0 0 0,-1-1 1 0 0,0 1-1 0 0,0 0 0 0 0,0 0 0 0 0,0 0 1 0 0,-1 0-1 0 0,0 0 0 0 0,0-1 0 0 0,0 1 1 0 0,-1 1-35 0 0,-2-1 40 0 0,0 1 1 0 0,0-1-1 0 0,0 0 1 0 0,-1 0-1 0 0,0-1 0 0 0,0 1 1 0 0,0-1-1 0 0,-1 0 1 0 0,0 0-1 0 0,1-1 1 0 0,-1 0-1 0 0,0 0 1 0 0,-1 0-1 0 0,1-1 1 0 0,0 0-1 0 0,-1 0 0 0 0,1 0 1 0 0,-1-1-1 0 0,0 0 1 0 0,1 0-1 0 0,-1-1 1 0 0,0 0-1 0 0,1 0 1 0 0,-4-1-41 0 0,3 1-279 0 0,0 1 0 0 0,0-2 0 0 0,0 1 0 0 0,0-1 0 0 0,-1 0 1 0 0,1-1-1 0 0,0 1 0 0 0,0-1 0 0 0,1-1 0 0 0,-1 1 1 0 0,0-1-1 0 0,1-1 0 0 0,0 1 0 0 0,-6-4 279 0 0,2 0-3124 0 0,3 3-2282 0 0,6 4 4155 0 0,-3-4-11119 0 0</inkml:trace>
</inkml:ink>
</file>

<file path=ppt/ink/ink27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3:58.6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109 34 16155 0 0,'0'0'3241'0'0,"0"0"-1550"0"0,0 0-680 0 0,0 0-93 0 0,0 0-29 0 0,0 0-41 0 0,0 0-105 0 0,0 0-124 0 0,0 0-107 0 0,0 0-72 0 0,0 0-62 0 0,0 0-60 0 0,0 0-62 0 0,-6 35-54 0 0,-17 111-33 0 0,-27 103 171 0 0,20-28-1497 0 0,42-204-2043 0 0,3-15-6423 0 0,-15-2 9439 0 0,4 0-11485 0 0</inkml:trace>
  <inkml:trace contextRef="#ctx0" brushRef="#br0" timeOffset="392.171">639 0 16355 0 0,'0'0'1698'0'0,"0"0"-334"0"0,0 0-179 0 0,0 0-150 0 0,0 0-149 0 0,0 0-147 0 0,0 0-136 0 0,0 0-109 0 0,0 0-53 0 0,0 0-42 0 0,0 0-69 0 0,-33 33-40 0 0,-101 103-55 0 0,60-36 95 0 0,64-84-295 0 0,1 0-1 0 0,0 1 1 0 0,1 0 0 0 0,2 1-1 0 0,-1-1 1 0 0,2 1-1 0 0,0 0 1 0 0,1 1-1 0 0,1-1 1 0 0,1 1 0 0 0,1 0-1 0 0,0-1 1 0 0,2 13-35 0 0,1-23 15 0 0,1-1 0 0 0,0 0 1 0 0,1 1-1 0 0,0-1 1 0 0,0 0-1 0 0,0-1 0 0 0,1 1 1 0 0,0-1-1 0 0,0 0 0 0 0,0 0 1 0 0,1-1-1 0 0,0 1 0 0 0,0-1 1 0 0,1 0-1 0 0,-1-1 0 0 0,1 0 1 0 0,0 0-1 0 0,0 0 1 0 0,0-1-1 0 0,1 0 0 0 0,-1 0 1 0 0,1-1-1 0 0,0 0 0 0 0,0 0 1 0 0,0-1-1 0 0,-1 0 0 0 0,1 0 1 0 0,0-1-1 0 0,5-1-15 0 0,-4 3 64 0 0,0-1 0 0 0,1-1 0 0 0,-1 1 0 0 0,0-2-1 0 0,0 1 1 0 0,0-1 0 0 0,0-1 0 0 0,0 1 0 0 0,0-2 0 0 0,0 1 0 0 0,-1-1 0 0 0,1-1-1 0 0,-1 1 1 0 0,1-1 0 0 0,-1-1 0 0 0,-1 0 0 0 0,1 0 0 0 0,-1 0 0 0 0,0-1-1 0 0,0 0 1 0 0,0 0 0 0 0,-1-1 0 0 0,0 0 0 0 0,0 0 0 0 0,-1 0 0 0 0,0-1 0 0 0,4-7-64 0 0,-7 11 3 0 0,0 0 1 0 0,-1 0 0 0 0,0 0-1 0 0,0 0 1 0 0,0 0 0 0 0,0 0-1 0 0,-1 0 1 0 0,1-1 0 0 0,-1 1-1 0 0,0 0 1 0 0,-1 0 0 0 0,1 0-1 0 0,-1 0 1 0 0,1 0 0 0 0,-1-1-1 0 0,0 1 1 0 0,-1 0 0 0 0,1 1-1 0 0,-1-1 1 0 0,0 0 0 0 0,0 0-1 0 0,0 1 1 0 0,0-1 0 0 0,-1 1-1 0 0,1 0 1 0 0,-1-1 0 0 0,0 1-1 0 0,0 0 1 0 0,0 1 0 0 0,0-1-1 0 0,0 0 1 0 0,-1 1 0 0 0,1 0-1 0 0,-1 0 1 0 0,-2-1-4 0 0,-8-4-171 0 0,1 1 0 0 0,-1 0-1 0 0,-1 1 1 0 0,1 1 0 0 0,-1 0 0 0 0,0 1 0 0 0,0 0-1 0 0,0 2 1 0 0,-6-1 171 0 0,-62 3-2686 0 0,56 3-713 0 0,2 1-3332 0 0,8-1-5699 0 0</inkml:trace>
</inkml:ink>
</file>

<file path=ppt/ink/ink27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3:57.3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12 9186 0 0,'0'0'2693'0'0,"0"0"-810"0"0,0 0-406 0 0,0 0-2 0 0,0 0 12 0 0,0 0-149 0 0,0 0-277 0 0,0 0-300 0 0,0 0-251 0 0,0 0-143 0 0,0 0-78 0 0,0 0 2 0 0,3 1 33 0 0,4 5-131 0 0,0 0-1 0 0,-1 0 1 0 0,1 0-1 0 0,-1 1 0 0 0,0 0 1 0 0,-1 0-1 0 0,0 0 1 0 0,0 1-1 0 0,-1 0 0 0 0,1 0 1 0 0,-2 0-1 0 0,1 1 1 0 0,1 6-193 0 0,9 16 332 0 0,9 25-133 0 0,-3 2-1 0 0,-2 0 0 0 0,-3 1 1 0 0,-3 1-1 0 0,-2 0 1 0 0,-2 1-1 0 0,-2 28-198 0 0,-2-45 68 0 0,9 3 100 0 0,7-70 1115 0 0,39-108-1010 0 0,-5-1 1 0 0,-6-3 0 0 0,26-127-274 0 0,-70 203-239 0 0,-4 58 6 0 0,0 1-163 0 0,-7 13-1974 0 0,0 27-2011 0 0,5-25-39 0 0,-2-2-7405 0 0</inkml:trace>
  <inkml:trace contextRef="#ctx0" brushRef="#br0" timeOffset="373.742">707 505 15203 0 0,'0'0'2106'0'0,"0"0"-522"0"0,0 0-314 0 0,0 0-118 0 0,0 0-182 0 0,0 0-233 0 0,0 0-217 0 0,0 0-146 0 0,0 0-99 0 0,0 0-50 0 0,0 0-34 0 0,0 0-37 0 0,0 0-26 0 0,-8 22-17 0 0,-24 69 2 0 0,31-88-88 0 0,-1 0 0 0 0,1 0 0 0 0,0 0 0 0 0,0 0 0 0 0,0 0 0 0 0,0 0 0 0 0,0 1 0 0 0,1-1 0 0 0,0 0-1 0 0,-1 0 1 0 0,1 1 0 0 0,1-1 0 0 0,-1 0 0 0 0,0 0 0 0 0,1 1 0 0 0,-1-1 0 0 0,1 0 0 0 0,0 0 0 0 0,0 0 0 0 0,0 0-1 0 0,1 0 1 0 0,-1 0 0 0 0,1 0 0 0 0,0 0 0 0 0,-1-1 0 0 0,1 1 0 0 0,0-1 0 0 0,1 1 0 0 0,-1-1 0 0 0,0 0 0 0 0,1 1-1 0 0,-1-1 1 0 0,1-1 0 0 0,2 2-25 0 0,-1 1 60 0 0,2-1 28 0 0,0 0-1 0 0,1-1 1 0 0,0 1 0 0 0,-1-1-1 0 0,1 0 1 0 0,0-1 0 0 0,0 0-1 0 0,0 0 1 0 0,0 0-1 0 0,0-1 1 0 0,1 0 0 0 0,-1-1-1 0 0,0 1 1 0 0,0-1 0 0 0,0-1-1 0 0,0 1 1 0 0,-1-1-1 0 0,1 0 1 0 0,0-1 0 0 0,-1 0-1 0 0,1 0 1 0 0,-1 0 0 0 0,0-1-1 0 0,0 1 1 0 0,0-2-1 0 0,-1 1 1 0 0,4-4-88 0 0,-4 5 17 0 0,-1 0 1 0 0,0 0-1 0 0,0-1 1 0 0,0 0-1 0 0,0 0 0 0 0,0 0 1 0 0,-1 0-1 0 0,1-1 0 0 0,-1 1 1 0 0,0-1-1 0 0,-1 0 1 0 0,1 0-1 0 0,-1 0 0 0 0,0 0 1 0 0,0 0-1 0 0,-1 0 0 0 0,0-1 1 0 0,1 1-1 0 0,-2 0 0 0 0,1-1 1 0 0,-1 1-1 0 0,0-1 1 0 0,0 1-1 0 0,0-1 0 0 0,-1 1 1 0 0,1-1-1 0 0,-1 1 0 0 0,-1-1 1 0 0,1 1-1 0 0,-1 0 1 0 0,0 0-1 0 0,0 0 0 0 0,-1 0 1 0 0,1 0-1 0 0,-1 0 0 0 0,0 1 1 0 0,0-1-1 0 0,-1 1 1 0 0,0 0-1 0 0,-3-3-17 0 0,-74-34-2936 0 0,62 38-1835 0 0,-1 2-3858 0 0,12 1-3996 0 0</inkml:trace>
</inkml:ink>
</file>

<file path=ppt/ink/ink27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4:06.3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84 11 3809 0 0,'0'0'2639'0'0,"0"0"-404"0"0,0 0-156 0 0,0 0-36 0 0,0 0-126 0 0,0 0-258 0 0,0 0-383 0 0,0 0-346 0 0,0 0-253 0 0,0 0-171 0 0,0 0-109 0 0,-2-2-50 0 0,1 1-303 0 0,1 1-1 0 0,-1-1 1 0 0,0 1 0 0 0,0-1 0 0 0,0 1 0 0 0,0 0 0 0 0,0-1 0 0 0,0 1 0 0 0,0 0 0 0 0,0 0-1 0 0,0 0 1 0 0,0-1 0 0 0,1 1 0 0 0,-1 0 0 0 0,0 0 0 0 0,0 1 0 0 0,0-1 0 0 0,0 0 0 0 0,0 0-1 0 0,0 0 1 0 0,0 1 0 0 0,0-1 0 0 0,0 0 0 0 0,0 1 0 0 0,0-1 0 0 0,0 1 0 0 0,1-1 0 0 0,-1 1-1 0 0,0-1 1 0 0,0 1 0 0 0,1 0 0 0 0,-1-1 0 0 0,0 1 0 0 0,1 0 0 0 0,-1 0 0 0 0,0-1-1 0 0,1 1 1 0 0,-1 0 0 0 0,1 0 0 0 0,0 0 0 0 0,-1 0 0 0 0,1 0 0 0 0,0 0 0 0 0,-1-1 0 0 0,1 2-44 0 0,-6 5 280 0 0,-35 37 1838 0 0,45-44-769 0 0,0-4-1291 0 0,1 0 0 0 0,-1 0-1 0 0,0-1 1 0 0,0 0 0 0 0,-1 1-1 0 0,0-1 1 0 0,0 0 0 0 0,0 0-1 0 0,0-1 1 0 0,-1 1-1 0 0,0-1 1 0 0,0 1 0 0 0,1-5-58 0 0,-3 9 104 0 0,0 1-14 0 0,0 0-10 0 0,0 0-7 0 0,-19 19-906 0 0,46-22-2791 0 0,-14 1-2703 0 0,-3-1-5525 0 0</inkml:trace>
</inkml:ink>
</file>

<file path=ppt/ink/ink27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4:08.8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 35 5745 0 0,'0'0'2103'0'0,"0"0"-46"0"0,0 0-46 0 0,0 0-8 0 0,0 0-41 0 0,0 0-158 0 0,0 0-262 0 0,0 0-286 0 0,0 0-245 0 0,0 0-187 0 0,0 0-140 0 0,-2-1-114 0 0,0 3-426 0 0,0 1 0 0 0,1 1 1 0 0,-1-1-1 0 0,1 0 0 0 0,0 0 1 0 0,0 1-1 0 0,0-1 0 0 0,1 0 1 0 0,-1 1-1 0 0,1-1 1 0 0,-1 1-1 0 0,1-1 0 0 0,0 1 1 0 0,1-1-1 0 0,-1 0 0 0 0,1 1 1 0 0,-1-1-1 0 0,1 1 0 0 0,0-1 1 0 0,0 0-1 0 0,2 4-144 0 0,64 411 1647 0 0,-57-370-1592 0 0,-8-34-40 0 0,0 1-1 0 0,1-1 1 0 0,1 0 0 0 0,0 0-1 0 0,1 0 1 0 0,1-1-1 0 0,0 0 1 0 0,5 9-15 0 0,-10-21 10 0 0,0 0 0 0 0,-1 0 0 0 0,1-1 0 0 0,0 1 0 0 0,-1 0 0 0 0,1 0 0 0 0,0 0 0 0 0,0 0 0 0 0,0 0 0 0 0,0-1 0 0 0,0 1 0 0 0,0 0 0 0 0,0-1 0 0 0,0 1 0 0 0,0-1 0 0 0,0 1 0 0 0,0-1 0 0 0,0 0 1 0 0,0 1-1 0 0,0-1 0 0 0,0 0 0 0 0,1 0 0 0 0,-1 0 0 0 0,0 0 0 0 0,0 0 0 0 0,0 0 0 0 0,0 0 0 0 0,1 0 0 0 0,-1 0 0 0 0,0 0 0 0 0,0-1 0 0 0,0 1 0 0 0,0 0 0 0 0,0-1 0 0 0,0 1 0 0 0,0-1 0 0 0,0 1 0 0 0,0-1 0 0 0,0 0 0 0 0,0 0 0 0 0,0 1 0 0 0,0-1 0 0 0,0 0 0 0 0,0 0 0 0 0,0 0-10 0 0,37-50 604 0 0,-30 39-617 0 0,196-301 298 0 0,-139 225-262 0 0,-64 88-41 0 0,-1 0-23 0 0,18 86-256 0 0,-17-69 298 0 0,0 0 1 0 0,2-1-1 0 0,0 1 1 0 0,1-1-1 0 0,0 1 1 0 0,1-1-1 0 0,1-1 1 0 0,1 1-1 0 0,0-1 1 0 0,1 0 0 0 0,1 0-1 0 0,0-1 1 0 0,4 4-2 0 0,-9-14 4 0 0,-1 1 1 0 0,0-1 0 0 0,1 1-1 0 0,0-1 1 0 0,0-1-1 0 0,1 1 1 0 0,-1 0 0 0 0,1-1-1 0 0,-1 0 1 0 0,1 0 0 0 0,0 0-1 0 0,0-1 1 0 0,0 0 0 0 0,1 0-1 0 0,-1 0 1 0 0,0-1 0 0 0,1 1-1 0 0,-1-1 1 0 0,1 0-1 0 0,0-1 1 0 0,-1 1 0 0 0,1-1-1 0 0,-1-1 1 0 0,1 1 0 0 0,3-1-5 0 0,-2-3 35 0 0,-1 0 1 0 0,1 0 0 0 0,-1-1 0 0 0,1 1 0 0 0,-1-2 0 0 0,-1 1-1 0 0,1 0 1 0 0,-1-1 0 0 0,0 0 0 0 0,0-1 0 0 0,-1 1 0 0 0,3-5-36 0 0,-4 7 23 0 0,24-37 78 0 0,-2-1 1 0 0,-2-1-1 0 0,-2-1 0 0 0,-2 0 1 0 0,-2-2-1 0 0,-1 0 1 0 0,-3-1-1 0 0,2-18-101 0 0,-5-42-256 0 0,-10 106 168 0 0,1 1 0 0 0,-1-1 0 0 0,0 0 1 0 0,0 1-1 0 0,1-1 0 0 0,-1 0 0 0 0,0 1 0 0 0,1-1 1 0 0,-1 1-1 0 0,0-1 0 0 0,1 0 0 0 0,-1 1 0 0 0,1-1 1 0 0,-1 1-1 0 0,1 0 0 0 0,-1-1 0 0 0,1 1 0 0 0,0-1 1 0 0,-1 1-1 0 0,1 0 0 0 0,-1-1 0 0 0,1 1 0 0 0,0 0 1 0 0,-1 0-1 0 0,1-1 0 0 0,0 1 0 0 0,0 0 0 0 0,-1 0 1 0 0,1 0-1 0 0,0 0 0 0 0,-1 0 0 0 0,1 0 0 0 0,0 0 1 0 0,-1 0-1 0 0,1 0 0 0 0,0 0 0 0 0,-1 1 0 0 0,1-1 1 0 0,0 0-1 0 0,-1 0 0 0 0,1 1 0 0 0,0-1 0 0 0,-1 0 1 0 0,1 1-1 0 0,-1-1 0 0 0,1 1 0 0 0,0-1 0 0 0,-1 0 1 0 0,1 1-1 0 0,-1-1 0 0 0,0 1 0 0 0,1 0 0 0 0,-1-1 1 0 0,1 1 87 0 0,25 28-5780 0 0,-19-14-1390 0 0,0-3-4779 0 0</inkml:trace>
  <inkml:trace contextRef="#ctx0" brushRef="#br0" timeOffset="386.348">1288 488 9186 0 0,'0'0'2358'0'0,"0"0"-404"0"0,0 0-142 0 0,0 0-54 0 0,0 0-135 0 0,0 0-207 0 0,0 0-262 0 0,0 0-210 0 0,0 0-180 0 0,0 0-121 0 0,0 0-76 0 0,0 0-90 0 0,0 0-50 0 0,35-2-55 0 0,104-10-40 0 0,-80-7 125 0 0,-52 12-338 0 0,0 2-54 0 0,-1 0 0 0 0,0 0 0 0 0,0 0-1 0 0,0-1 1 0 0,-1 0 0 0 0,0 0 0 0 0,0 0 0 0 0,0-1 0 0 0,-1 1 0 0 0,0-1-1 0 0,0 0 1 0 0,-1-1 0 0 0,0 1 0 0 0,0 0 0 0 0,0-1 0 0 0,-1 0 0 0 0,-1 1 0 0 0,1-1-1 0 0,-1 0 1 0 0,0 0 0 0 0,-1 0 0 0 0,0-6-65 0 0,-1 11 5 0 0,0 0 0 0 0,0 0 0 0 0,-1 0 1 0 0,1 1-1 0 0,-1-1 0 0 0,1 0 0 0 0,-1 0 0 0 0,0 1 1 0 0,0-1-1 0 0,0 1 0 0 0,0 0 0 0 0,-1-1 0 0 0,1 1 0 0 0,-1 0 1 0 0,1 0-1 0 0,-1 1 0 0 0,0-1 0 0 0,1 1 0 0 0,-1-1 0 0 0,0 1 1 0 0,0 0-1 0 0,0 0 0 0 0,0 0 0 0 0,0 0 0 0 0,-1 0 0 0 0,1 1 1 0 0,0 0-6 0 0,-88-6-145 0 0,79 8 137 0 0,1 1 1 0 0,0 0 0 0 0,0 0 0 0 0,0 1 0 0 0,0 0 0 0 0,0 1 0 0 0,1 0-1 0 0,0 1 1 0 0,0 0 0 0 0,0 1 0 0 0,1 0 0 0 0,0 0 0 0 0,0 1-1 0 0,1 0 1 0 0,0 1 0 0 0,0 0 0 0 0,1 0 0 0 0,0 0 0 0 0,1 1 0 0 0,0 0-1 0 0,1 0 1 0 0,0 1 0 0 0,0 0 0 0 0,1-1 0 0 0,0 2 0 0 0,1-1 0 0 0,1 0-1 0 0,0 1 1 0 0,0-1 0 0 0,1 1 0 0 0,0-1 0 0 0,1 1 0 0 0,1 0-1 0 0,-1-1 1 0 0,2 1 0 0 0,1 5 7 0 0,-1-10 20 0 0,1 0-1 0 0,0-1 0 0 0,1 1 1 0 0,0 0-1 0 0,0-1 1 0 0,0 0-1 0 0,0 0 1 0 0,1 0-1 0 0,0 0 0 0 0,1-1 1 0 0,-1 0-1 0 0,1 0 1 0 0,0 0-1 0 0,0-1 0 0 0,0 0 1 0 0,1 0-1 0 0,0 0 1 0 0,-1-1-1 0 0,1 0 0 0 0,6 2-19 0 0,7 1 59 0 0,0-1-1 0 0,0 0 1 0 0,0-1-1 0 0,1-2 1 0 0,-1 0-1 0 0,1-1 1 0 0,1-1-59 0 0,169-21-607 0 0,-113-6-6965 0 0,-62 20-4652 0 0</inkml:trace>
</inkml:ink>
</file>

<file path=ppt/ink/ink27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4:27.9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0 126 4393 0 0,'0'0'3739'0'0,"0"0"-1097"0"0,0 0-340 0 0,0 0-3 0 0,0 0-112 0 0,0 0-257 0 0,0 0-395 0 0,0 0-380 0 0,0 0-285 0 0,0 0-201 0 0,0 0-126 0 0,0 0-87 0 0,0 0-77 0 0,0-2-65 0 0,65 96 2351 0 0,55 207-1730 0 0,-86-227-772 0 0,-33-73-143 0 0,11-65 1957 0 0,1-5-1947 0 0,3 0 0 0 0,3 1-1 0 0,3 1 1 0 0,7-9-30 0 0,-21 55-13 0 0,31-109-1628 0 0,-14 107-3197 0 0,-12 18-7238 0 0,-7 4 40 0 0</inkml:trace>
  <inkml:trace contextRef="#ctx0" brushRef="#br0" timeOffset="586.948">621 402 3425 0 0,'0'0'4854'0'0,"0"0"-1933"0"0,0 0-757 0 0,0 0-173 0 0,0 0-124 0 0,0 0-228 0 0,0 0-346 0 0,0 0-337 0 0,0 0-255 0 0,0 0-207 0 0,0 0-67 0 0,0 0-53 0 0,0 0-47 0 0,-16-1 6 0 0,-46-3 3 0 0,60 4-300 0 0,0 0 0 0 0,0 0-1 0 0,0 0 1 0 0,0 1 0 0 0,0-1-1 0 0,0 0 1 0 0,0 1 0 0 0,1-1-1 0 0,-1 1 1 0 0,0 0-1 0 0,0 0 1 0 0,0 0 0 0 0,1-1-1 0 0,-1 2 1 0 0,0-1 0 0 0,1 0-1 0 0,-1 0 1 0 0,1 0-1 0 0,0 1 1 0 0,-1-1 0 0 0,1 1-1 0 0,0-1 1 0 0,0 1 0 0 0,0-1-1 0 0,0 1 1 0 0,0 0-1 0 0,0 0 1 0 0,0-1-36 0 0,-3 6 135 0 0,1-3-32 0 0,0 1-1 0 0,0 0 1 0 0,0 0 0 0 0,1 0 0 0 0,0 0 0 0 0,0 1 0 0 0,0-1-1 0 0,0 0 1 0 0,1 1 0 0 0,0-1 0 0 0,0 1 0 0 0,1 0 0 0 0,-1-1-1 0 0,1 1 1 0 0,1 0 0 0 0,-1-1 0 0 0,1 1 0 0 0,0 0-1 0 0,0 2-102 0 0,3-4 44 0 0,1 0 0 0 0,-1-1 0 0 0,1 1 0 0 0,-1 0 0 0 0,1-1 0 0 0,0 0 0 0 0,0-1 0 0 0,1 1 0 0 0,-1-1 0 0 0,0 0-1 0 0,1 0 1 0 0,0 0 0 0 0,-1-1 0 0 0,1 0 0 0 0,0 0 0 0 0,0 0 0 0 0,-1-1 0 0 0,1 0 0 0 0,0 0 0 0 0,0-1 0 0 0,0 1 0 0 0,-1-1-1 0 0,1 0 1 0 0,0-1 0 0 0,-1 1 0 0 0,1-1 0 0 0,4-2-44 0 0,51-27-1878 0 0,-42 17-1366 0 0,-2 0-3382 0 0,-10 10-4919 0 0</inkml:trace>
  <inkml:trace contextRef="#ctx0" brushRef="#br0" timeOffset="853.795">1092 413 11226 0 0,'0'0'3492'0'0,"0"0"-1610"0"0,0 0-462 0 0,0 0 47 0 0,0 0-8 0 0,0 0-194 0 0,0 0-318 0 0,0 0-308 0 0,0 0-203 0 0,0 0-126 0 0,0 0-85 0 0,0 0-45 0 0,0 0-47 0 0,-16 25-31 0 0,-47 78-37 0 0,36-47-45 0 0,21-38-215 0 0,2-4 908 0 0,1-7-3013 0 0,-1-3-2725 0 0,-2-2-3853 0 0,4-2-705 0 0</inkml:trace>
  <inkml:trace contextRef="#ctx0" brushRef="#br0" timeOffset="1107.896">877 380 7154 0 0,'0'0'3340'0'0,"0"0"-478"0"0,0 0-359 0 0,0 0-366 0 0,0 0-395 0 0,0 0-434 0 0,0 0-403 0 0,0 0-278 0 0,0 0-153 0 0,0 0-25 0 0,0 0 35 0 0,0 0 31 0 0,0 0 28 0 0,5 5-11 0 0,224 215 2873 0 0,-190-198-4027 0 0,-31-19-2899 0 0,1-3-3376 0 0,-8 0-4674 0 0</inkml:trace>
</inkml:ink>
</file>

<file path=ppt/ink/ink27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4:25.6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209 320 5801 0 0,'0'0'3052'0'0,"0"0"-981"0"0,0 0-215 0 0,0 0 107 0 0,0 0 10 0 0,0 0-206 0 0,0 0-431 0 0,0 0-409 0 0,0 0-231 0 0,0 0-120 0 0,0 0-64 0 0,0 0-30 0 0,0 0-52 0 0,-12 15-67 0 0,-78 100 303 0 0,-17 49-80 0 0,142-259 1544 0 0,62-81-1446 0 0,-93 169-680 0 0,1 0 0 0 0,-1 1 0 0 0,1 0 0 0 0,0 0 0 0 0,1 0 0 0 0,0 0 0 0 0,-1 1-1 0 0,2 0 1 0 0,-1 0 0 0 0,0 1 0 0 0,1 0 0 0 0,4-2-4 0 0,-9 6-3 0 0,0 0 1 0 0,0 0-1 0 0,0 1 0 0 0,0-1 1 0 0,0 1-1 0 0,0-1 1 0 0,0 1-1 0 0,0 0 0 0 0,0-1 1 0 0,0 1-1 0 0,0 0 0 0 0,-1 0 1 0 0,1 1-1 0 0,0-1 1 0 0,-1 0-1 0 0,1 1 0 0 0,-1-1 1 0 0,1 1-1 0 0,-1-1 0 0 0,0 1 1 0 0,0-1-1 0 0,0 1 1 0 0,1 0-1 0 0,-2 0 0 0 0,1 0 1 0 0,0-1-1 0 0,0 1 0 0 0,0 0 1 0 0,-1 0-1 0 0,1 0 1 0 0,-1 0-1 0 0,0 0 0 0 0,0 0 1 0 0,0 1-1 0 0,0-1 0 0 0,0 0 1 0 0,0 0-1 0 0,0 0 1 0 0,0 0-1 0 0,-1 1 3 0 0,2 3 12 0 0,6 56 34 0 0,-6-47-38 0 0,0 0 1 0 0,0 0-1 0 0,2 0 1 0 0,0-1-1 0 0,0 1 1 0 0,2-1-1 0 0,-1 0 1 0 0,2 0 0 0 0,0 0-1 0 0,1-1 1 0 0,5 9-9 0 0,-10-20 38 0 0,-1 0 0 0 0,1 1 0 0 0,0-1 0 0 0,0-1 1 0 0,0 1-1 0 0,0 0 0 0 0,1 0 0 0 0,-1-1 1 0 0,0 0-1 0 0,1 1 0 0 0,-1-1 0 0 0,1 0 0 0 0,-1 0 1 0 0,1 0-1 0 0,0 0 0 0 0,-1-1 0 0 0,1 1 0 0 0,0-1 1 0 0,-1 0-1 0 0,1 1 0 0 0,0-1 0 0 0,0 0 0 0 0,-1-1 1 0 0,1 1-1 0 0,0 0 0 0 0,0-1 0 0 0,-1 0 0 0 0,1 1 1 0 0,0-1-1 0 0,-1 0 0 0 0,1 0 0 0 0,-1-1 1 0 0,0 1-1 0 0,1-1 0 0 0,-1 1 0 0 0,0-1 0 0 0,0 1 1 0 0,0-1-1 0 0,0 0 0 0 0,2-2-38 0 0,23-28 178 0 0,-1-2 0 0 0,-2 0 0 0 0,-1-2 1 0 0,-2 0-1 0 0,-1-2 0 0 0,-3 0 0 0 0,1-4-178 0 0,-12 16-87 0 0,-6 26-27 0 0,0 0-77 0 0,0 0-109 0 0,0 0-142 0 0,0 15-1817 0 0,1 20-1559 0 0,2-13-4690 0 0,0-13-3512 0 0</inkml:trace>
  <inkml:trace contextRef="#ctx0" brushRef="#br0" timeOffset="365.787">826 578 7994 0 0,'0'0'3107'0'0,"0"0"-212"0"0,0 0-341 0 0,0 0-337 0 0,0 0-357 0 0,0 0-345 0 0,0 0-317 0 0,0 0-253 0 0,0 0-194 0 0,0 0-151 0 0,0 0-106 0 0,33-11-76 0 0,102-33-60 0 0,-81 15 123 0 0,-50 23-371 0 0,-2 4-84 0 0,0-1 1 0 0,0 0-1 0 0,0 1 1 0 0,0-1 0 0 0,0 0-1 0 0,0 0 1 0 0,-1 0-1 0 0,0 0 1 0 0,0-1 0 0 0,1 1-1 0 0,-2 0 1 0 0,1 0-1 0 0,0-1 1 0 0,-1 1 0 0 0,1-1-1 0 0,-1 1 1 0 0,0 0-1 0 0,0-1 1 0 0,-1 1 0 0 0,1 0-1 0 0,-1-1 1 0 0,1 1-1 0 0,-1 0 1 0 0,0-1 0 0 0,-1 1-1 0 0,1 0 1 0 0,0 0-1 0 0,-1 0 1 0 0,1 0 0 0 0,-1 0-1 0 0,0 0 1 0 0,0 1-1 0 0,0-1 1 0 0,-1 0 0 0 0,1 1-1 0 0,-1 0 1 0 0,1 0 0 0 0,-1-1-1 0 0,-1 1-26 0 0,-5 0-26 0 0,1 1 0 0 0,-1 0 0 0 0,0 0 0 0 0,1 1 0 0 0,-1 0 0 0 0,0 1 0 0 0,1 0 0 0 0,-1 0 0 0 0,1 1 0 0 0,-1 0 0 0 0,1 0 0 0 0,0 1 0 0 0,0 0 0 0 0,0 1 0 0 0,0 0 0 0 0,1 0 0 0 0,-1 0 0 0 0,1 1 0 0 0,0 0 0 0 0,0 1 0 0 0,1-1 0 0 0,-1 1 0 0 0,1 1 0 0 0,1-1 0 0 0,-1 1 0 0 0,1 0 0 0 0,0 0 0 0 0,1 1 0 0 0,0-1 0 0 0,0 1 0 0 0,1 0 0 0 0,-3 6 26 0 0,4-9-5 0 0,0 0 0 0 0,0 0 0 0 0,0 0 0 0 0,0 0 0 0 0,1 0 0 0 0,0 0 0 0 0,0 1 1 0 0,0-1-1 0 0,1 0 0 0 0,0 1 0 0 0,0-1 0 0 0,0 0 0 0 0,0 1 0 0 0,1-1 0 0 0,0 0 0 0 0,0 0 0 0 0,1 1 0 0 0,-1-1 0 0 0,1 0 1 0 0,0 0-1 0 0,0 0 0 0 0,1-1 0 0 0,0 1 0 0 0,0-1 0 0 0,0 1 0 0 0,0-1 0 0 0,0 0 0 0 0,1 0 0 0 0,3 2 5 0 0,8 0-75 0 0,0-1 0 0 0,1 0 0 0 0,-1-2 0 0 0,1 0 0 0 0,0 0 0 0 0,1-2 0 0 0,-1 0 0 0 0,0 0 0 0 0,0-2 0 0 0,0 0 0 0 0,0-1 0 0 0,0 0 0 0 0,0-2 0 0 0,0 0 0 0 0,0 0 0 0 0,-1-2 0 0 0,0 0 0 0 0,0 0 0 0 0,-1-2 0 0 0,0 1 0 0 0,1-3 75 0 0,19-8-1273 0 0,4-3-1330 0 0,-13 9-2349 0 0,-13 4-3434 0 0</inkml:trace>
  <inkml:trace contextRef="#ctx0" brushRef="#br0" timeOffset="755.792">1349 497 8402 0 0,'0'0'2171'0'0,"0"0"-300"0"0,0 0 103 0 0,0 0 134 0 0,0 0-29 0 0,0 0-320 0 0,0 0-402 0 0,0 0-317 0 0,0 0-209 0 0,0 0-112 0 0,0 0-118 0 0,0 0-78 0 0,0 0-39 0 0,32-6-65 0 0,100-21-46 0 0,-61 1 167 0 0,-68 24-502 0 0,1 0-1 0 0,0 1 1 0 0,0-2-1 0 0,-1 1 1 0 0,1 0 0 0 0,-1-1-1 0 0,0 0 1 0 0,0 1-1 0 0,0-1 1 0 0,0 0-1 0 0,0-1 1 0 0,-1 1-1 0 0,1 0 1 0 0,-1-1 0 0 0,0 0-1 0 0,0 1 1 0 0,0-1-1 0 0,-1 0 1 0 0,1 0-1 0 0,-1 0 1 0 0,0 0 0 0 0,0 0-1 0 0,0 0 1 0 0,-1 0-1 0 0,1-1 1 0 0,-1 1-1 0 0,0 0 1 0 0,0 0-1 0 0,-1 0 1 0 0,0-4-38 0 0,-3 5-25 0 0,0 0-1 0 0,-1 0 1 0 0,1 0-1 0 0,-1 1 1 0 0,1 0-1 0 0,-1-1 1 0 0,0 1-1 0 0,0 1 1 0 0,0-1-1 0 0,0 1 1 0 0,0 0-1 0 0,0 0 1 0 0,-1 1 0 0 0,1-1-1 0 0,0 1 1 0 0,0 0-1 0 0,-1 1 1 0 0,1-1-1 0 0,0 1 1 0 0,0 0-1 0 0,-4 1 26 0 0,-6 1-37 0 0,0 1 0 0 0,1 0 0 0 0,-1 1 0 0 0,1 1 0 0 0,0 0 0 0 0,0 1 0 0 0,1 1 0 0 0,0 0 0 0 0,0 1 0 0 0,1 0-1 0 0,0 0 1 0 0,0 2 0 0 0,1-1 0 0 0,1 1 0 0 0,0 1 0 0 0,0 0 0 0 0,1 1 0 0 0,1-1 0 0 0,0 2 0 0 0,-1 3 37 0 0,7-14 1 0 0,0 0-1 0 0,1 1 1 0 0,-1-1 0 0 0,1 1 0 0 0,0-1 0 0 0,0 1 0 0 0,0 0-1 0 0,0-1 1 0 0,1 1 0 0 0,-1 0 0 0 0,1 0 0 0 0,0-1 0 0 0,0 1-1 0 0,1 0 1 0 0,-1 0 0 0 0,1-1 0 0 0,0 1 0 0 0,0 0-1 0 0,0-1 1 0 0,0 1 0 0 0,1-1 0 0 0,-1 1 0 0 0,1-1 0 0 0,0 0-1 0 0,0 1 1 0 0,0-1 0 0 0,0 0 0 0 0,1-1 0 0 0,-1 1 0 0 0,1 0-1 0 0,0-1 1 0 0,-1 1 0 0 0,1-1 0 0 0,1 0 0 0 0,-1 0 0 0 0,0 0-1 0 0,0 0 1 0 0,1 0 0 0 0,-1-1 0 0 0,1 0 0 0 0,-1 0-1 0 0,2 1 0 0 0,14 1 8 0 0,1 1 0 0 0,0-2 0 0 0,1-1 0 0 0,-1-1 0 0 0,0 0-1 0 0,0-2 1 0 0,3 0-8 0 0,6-4-357 0 0,-1-1 1 0 0,1-1-1 0 0,-1-1 0 0 0,-1-2 1 0 0,0-1-1 0 0,0-1 0 0 0,3-3 357 0 0,-13 7-841 0 0,33-20-3255 0 0,-25 14-3446 0 0,-11 7-3985 0 0</inkml:trace>
  <inkml:trace contextRef="#ctx0" brushRef="#br0" timeOffset="1283.646">2008 338 11386 0 0,'0'0'3009'0'0,"0"0"-778"0"0,0 0-270 0 0,0 0-220 0 0,0 0-268 0 0,0 0-312 0 0,0 0-334 0 0,0 0-272 0 0,0 0-160 0 0,0 0-143 0 0,0 0-92 0 0,0 0-43 0 0,0 0-9 0 0,-15 12-4 0 0,-97 80 57 0 0,109-89-157 0 0,-1 0-1 0 0,1 0 0 0 0,0 0 1 0 0,0 0-1 0 0,0 1 0 0 0,1-1 1 0 0,-1 1-1 0 0,1 0 0 0 0,0 0 0 0 0,0 0 1 0 0,0 0-1 0 0,0 0 0 0 0,1 0 1 0 0,-1 0-1 0 0,1 1 0 0 0,0-1 1 0 0,1 0-1 0 0,-1 1 0 0 0,1-1 0 0 0,0 1 1 0 0,0-1-1 0 0,0 1 0 0 0,0-1 1 0 0,1 0-1 0 0,0 1 0 0 0,0-1 0 0 0,0 0 1 0 0,1 1-1 0 0,-1-1 0 0 0,1 0 1 0 0,0 0-1 0 0,0 0 0 0 0,0 0 1 0 0,1-1-1 0 0,-1 1 0 0 0,3 2-3 0 0,6-1 97 0 0,0-1 0 0 0,0 0 0 0 0,0-1 0 0 0,0 0 0 0 0,1-1 0 0 0,-1 0 0 0 0,1-1 0 0 0,-1-1 0 0 0,1 1 0 0 0,0-2 0 0 0,-1 1-1 0 0,1-2 1 0 0,-1 0 0 0 0,1 0 0 0 0,-1-1 0 0 0,0 0 0 0 0,0-1 0 0 0,0 0 0 0 0,-1-1 0 0 0,1 0 0 0 0,-1-1 0 0 0,0 0 0 0 0,-1 0 0 0 0,1-1 0 0 0,-1 0 0 0 0,-1-1 0 0 0,1 0 0 0 0,-1-1-1 0 0,1-1-96 0 0,14-15 127 0 0,-2-1 0 0 0,0-1 1 0 0,-2-1-1 0 0,-1 0 0 0 0,-2-1 0 0 0,0-1 0 0 0,-2-1 0 0 0,10-31-127 0 0,-20 51-19 0 0,0 0 1 0 0,-1 0 0 0 0,0 0 0 0 0,-1 0 0 0 0,0 0 0 0 0,-1-1-1 0 0,0 1 1 0 0,-1-1 0 0 0,0 1 0 0 0,-1-1 0 0 0,0 1 0 0 0,0 0-1 0 0,-2-1 1 0 0,1 1 0 0 0,-1 0 0 0 0,-2-3 18 0 0,3 11-12 0 0,0 0 1 0 0,1 1-1 0 0,-1-1 1 0 0,0 1-1 0 0,0 0 1 0 0,0 0-1 0 0,0-1 1 0 0,-1 1-1 0 0,1 1 1 0 0,0-1-1 0 0,-1 0 1 0 0,0 0-1 0 0,1 1 1 0 0,-1 0-1 0 0,0-1 1 0 0,0 1-1 0 0,0 0 1 0 0,0 0-1 0 0,0 1 1 0 0,0-1-1 0 0,0 1 1 0 0,0-1-1 0 0,0 1 1 0 0,0 0-1 0 0,0 0 0 0 0,0 0 1 0 0,0 1-1 0 0,0-1 1 0 0,0 1-1 0 0,0-1 1 0 0,0 1-1 0 0,-2 1 12 0 0,-3 1-20 0 0,0 0 0 0 0,0 1 0 0 0,1 0 1 0 0,-1 1-1 0 0,1-1 0 0 0,0 1 0 0 0,0 0 0 0 0,0 1 0 0 0,1 0 0 0 0,0 0 0 0 0,0 1 20 0 0,-4 5 5 0 0,1 1 1 0 0,1-1-1 0 0,0 2 1 0 0,1-1-1 0 0,0 1 1 0 0,1 0 0 0 0,0 1-1 0 0,1-1 1 0 0,1 1-1 0 0,1 0 1 0 0,0 0-1 0 0,0 1 1 0 0,2-1-1 0 0,0 0 1 0 0,1 1-1 0 0,0-1 1 0 0,1 1 0 0 0,1-1-1 0 0,0 0 1 0 0,2 0-1 0 0,-1 0 1 0 0,2 0-1 0 0,0 0 1 0 0,0-1-1 0 0,2 0 1 0 0,1 2-6 0 0,4 2 6 0 0,0 0 0 0 0,1-2-1 0 0,1 1 1 0 0,0-2 0 0 0,2 0 0 0 0,-1-1 0 0 0,2 0 0 0 0,0-1 0 0 0,0-1 0 0 0,2-1 0 0 0,-1 0-1 0 0,12 4-5 0 0,91 18-4706 0 0,-110-31-1090 0 0,-3-1-6568 0 0</inkml:trace>
</inkml:ink>
</file>

<file path=ppt/ink/ink27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4:23.1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1 616 5169 0 0,'0'0'2975'0'0,"0"0"-857"0"0,0 0-399 0 0,0 0 2 0 0,0 0 26 0 0,0 0-156 0 0,0 0-323 0 0,0 0-335 0 0,0 0-276 0 0,0 0-124 0 0,0 0 2 0 0,2 1 58 0 0,3 1-367 0 0,-1-1-1 0 0,1 1 0 0 0,0-1 1 0 0,-1 0-1 0 0,1-1 0 0 0,0 1 1 0 0,0-1-1 0 0,0 0 0 0 0,-1 0 1 0 0,1 0-1 0 0,0-1 0 0 0,0 0 1 0 0,-1 0-1 0 0,1 0 0 0 0,0 0 1 0 0,-1-1-1 0 0,1 1 0 0 0,-1-1 1 0 0,0-1-1 0 0,1 1 0 0 0,1-2-225 0 0,90-68 1309 0 0,-72 51-1018 0 0,-2 1-77 0 0,-18 15-172 0 0,0 1 0 0 0,0-1 0 0 0,1 1 0 0 0,-1 0-1 0 0,1 1 1 0 0,0-1 0 0 0,0 1 0 0 0,0 0 0 0 0,0 0 0 0 0,1 0 0 0 0,-1 1 0 0 0,1 0 0 0 0,0 0-1 0 0,5-1-41 0 0,-7 5 1 0 0,-1-1 0 0 0,0 1 0 0 0,0 1 0 0 0,0-1 0 0 0,0 0 0 0 0,0 1 0 0 0,0-1 0 0 0,-1 1 0 0 0,1 0 0 0 0,-1 0 0 0 0,0 0 0 0 0,0 0 0 0 0,0 1 0 0 0,0-1 0 0 0,-1 0 0 0 0,1 1 0 0 0,-1-1 0 0 0,1 2-1 0 0,0 0 1 0 0,13 34 17 0 0,-1 1-1 0 0,-3 0 1 0 0,-1 1-1 0 0,-2 0 1 0 0,-2 0 0 0 0,-1 1-1 0 0,-2 18-17 0 0,-1-29 2 0 0,1 179-2 0 0,-5-193 5 0 0,-1 0 0 0 0,-1-1-1 0 0,0 1 1 0 0,-1-1-1 0 0,0 0 1 0 0,-1-1-1 0 0,-1 1 1 0 0,-1-1 0 0 0,0 0-1 0 0,-1-1 1 0 0,0 0-1 0 0,-1 0 1 0 0,-1-1-1 0 0,0-1 1 0 0,-1 0 0 0 0,0 0-1 0 0,-1-1 1 0 0,0 0-1 0 0,-1-2 1 0 0,0 1-1 0 0,-1-2 1 0 0,0 0-1 0 0,0 0 1 0 0,0-2 0 0 0,-1 0-1 0 0,-5 1-4 0 0,-88 15-5 0 0,107-21 6 0 0,0-1-1 0 0,1 0 1 0 0,-1 0 0 0 0,0 0-1 0 0,0 0 1 0 0,1 0 0 0 0,-1-1 0 0 0,0 1-1 0 0,1 0 1 0 0,-1-1 0 0 0,1 1-1 0 0,-1-1 1 0 0,0 1 0 0 0,1-1 0 0 0,-1 0-1 0 0,1 0 1 0 0,0 0 0 0 0,-1 0-1 0 0,1 0 1 0 0,0 0 0 0 0,-1 0-1 0 0,1 0 1 0 0,0-1 0 0 0,0 1 0 0 0,0 0-1 0 0,0-1 1 0 0,0 1 0 0 0,0 0-1 0 0,0-1 1 0 0,1 0 0 0 0,-1 1 0 0 0,1-1-1 0 0,-1 1 1 0 0,1-1 0 0 0,-1 0-1 0 0,1 1 1 0 0,0-1 0 0 0,0 0 0 0 0,0 1-1 0 0,0-1 1 0 0,0 0 0 0 0,0 1-1 0 0,0-1 1 0 0,0 0 0 0 0,1 0-1 0 0,2-14 6 0 0,0 1 0 0 0,2-1 0 0 0,-1 1 0 0 0,2 0 0 0 0,0 1 0 0 0,1-1 0 0 0,0 1 0 0 0,1 0 0 0 0,1 1 0 0 0,0 0 0 0 0,1 1 0 0 0,0-1 0 0 0,1 2 0 0 0,2-2-6 0 0,41-46-2 0 0,2 2-1 0 0,3 3 1 0 0,16-8 2 0 0,-68 56-1404 0 0,13-9 3109 0 0,-13 10-7257 0 0,0 1-7065 0 0,-7 4 1427 0 0</inkml:trace>
  <inkml:trace contextRef="#ctx0" brushRef="#br0" timeOffset="265.013">279 1 17276 0 0,'0'0'1997'0'0,"0"0"-371"0"0,0 0-264 0 0,0 0-133 0 0,0 0-155 0 0,0 0-209 0 0,0 0-260 0 0,0 0-219 0 0,0 0-151 0 0,0 0-92 0 0,0 0-50 0 0,0 0-21 0 0,0 0-24 0 0,-5 6-41 0 0,4-5-72 0 0,-1 0 0 0 0,1 0-1 0 0,-1 0 1 0 0,1 1 0 0 0,-1-1 0 0 0,1 0 0 0 0,0 1 0 0 0,0 0 0 0 0,0-1 0 0 0,0 1 0 0 0,0 0-1 0 0,0-1 1 0 0,0 1 0 0 0,1 0 0 0 0,-1 0 0 0 0,0 0 0 0 0,1-1 0 0 0,0 1 0 0 0,-1 0 0 0 0,1 0-1 0 0,0 0 1 0 0,0 0 0 0 0,0 0 0 0 0,0 0 0 0 0,0 0 0 0 0,1 0 0 0 0,-1 0 0 0 0,0 0 0 0 0,1-1-1 0 0,0 1 1 0 0,-1 0 0 0 0,1 0 0 0 0,0 0 0 0 0,0-1 0 0 0,0 1 0 0 0,0-1 0 0 0,0 1 0 0 0,0 0 0 0 0,1-1-1 0 0,-1 0 1 0 0,0 1 0 0 0,1-1 0 0 0,-1 0 0 0 0,1 0 0 0 0,1 1 65 0 0,-3-2-91 0 0,11 7-2391 0 0,-2-3-4208 0 0,0 0-5390 0 0</inkml:trace>
  <inkml:trace contextRef="#ctx0" brushRef="#br0" timeOffset="717.444">642 461 12291 0 0,'0'0'2391'0'0,"0"0"-517"0"0,0 0-245 0 0,0 0-31 0 0,0 0-123 0 0,0 0-234 0 0,0 0-256 0 0,0 0-262 0 0,0 0-150 0 0,0 0-78 0 0,0 0-91 0 0,0 0-56 0 0,0-13-65 0 0,0-32-34 0 0,0 82 410 0 0,-2-18-608 0 0,2 0-1 0 0,0 1 1 0 0,1-1 0 0 0,1 0 0 0 0,1 0-1 0 0,0 0 1 0 0,2 0 0 0 0,0 0 0 0 0,1-1 0 0 0,1 0-1 0 0,1 0 1 0 0,0 0 0 0 0,2-1 0 0 0,3 5-51 0 0,-11-20 41 0 0,0 0 0 0 0,1 1 0 0 0,-1-1-1 0 0,1 0 1 0 0,-1 0 0 0 0,1 0 0 0 0,0-1 0 0 0,0 1 0 0 0,0-1 0 0 0,0 1 0 0 0,0-1 0 0 0,0 0 0 0 0,0 0 0 0 0,0-1 0 0 0,0 1 0 0 0,1-1 0 0 0,-1 1 0 0 0,0-1 0 0 0,0 0 0 0 0,1 0 0 0 0,-1 0 0 0 0,0-1 0 0 0,0 1 0 0 0,1-1 0 0 0,-1 0 0 0 0,0 0 0 0 0,0 0 0 0 0,0 0-1 0 0,0 0 1 0 0,0-1 0 0 0,0 1-41 0 0,86-60 988 0 0,-73 45-924 0 0,-1 0 0 0 0,0-1 0 0 0,-1-1 0 0 0,-1 0 1 0 0,-1 0-1 0 0,-1-2 0 0 0,0 1 0 0 0,-2-2 0 0 0,2-3-64 0 0,3-28-50 0 0,-13 30-3342 0 0,-2 22-2615 0 0,-3 4-1647 0 0,2-1-4942 0 0</inkml:trace>
  <inkml:trace contextRef="#ctx0" brushRef="#br0" timeOffset="1098.041">1470 351 17308 0 0,'0'0'2678'0'0,"0"0"-1147"0"0,0 0-451 0 0,0 0 15 0 0,0 0-4 0 0,0 0-110 0 0,0 0-261 0 0,0 0-276 0 0,0 0-184 0 0,0 0-101 0 0,0 0-27 0 0,0 0 4 0 0,0 0 10 0 0,-18 8 0 0 0,-58 27-42 0 0,67-31-86 0 0,0 1 0 0 0,1-1 0 0 0,0 2 0 0 0,0-1-1 0 0,0 1 1 0 0,1 1 0 0 0,0-1 0 0 0,0 1 0 0 0,0 1 0 0 0,1-1-1 0 0,-3 6-17 0 0,8-12 0 0 0,0 0-1 0 0,0 0 0 0 0,0 0 0 0 0,0 0 0 0 0,0 0 0 0 0,0 0 0 0 0,1 1 1 0 0,-1-1-1 0 0,0 0 0 0 0,1 0 0 0 0,-1 0 0 0 0,1 1 0 0 0,-1-1 1 0 0,1 0-1 0 0,0 1 0 0 0,0-1 0 0 0,0 0 0 0 0,-1 1 0 0 0,1-1 1 0 0,0 1-1 0 0,1-1 0 0 0,-1 0 0 0 0,0 1 0 0 0,0-1 0 0 0,1 0 1 0 0,-1 1-1 0 0,0-1 0 0 0,1 0 0 0 0,-1 0 0 0 0,1 1 0 0 0,0-1 0 0 0,-1 0 1 0 0,1 0-1 0 0,0 0 0 0 0,0 0 0 0 0,0 0 0 0 0,0 0 0 0 0,0 0 1 0 0,0 0-1 0 0,0 0 0 0 0,0 0 0 0 0,0-1 0 0 0,0 1 0 0 0,0 0 1 0 0,0-1-1 0 0,1 1 0 0 0,-1-1 0 0 0,0 1 1 0 0,71 17-47 0 0,-62-16 45 0 0,0-1 9 0 0,-1 0-1 0 0,0 1 1 0 0,0 0-1 0 0,0 0 1 0 0,-1 1-1 0 0,1 0 1 0 0,0 0-1 0 0,-1 1 1 0 0,0 1 0 0 0,0-1-1 0 0,0 1 1 0 0,4 4-7 0 0,-11-6 21 0 0,0 1 0 0 0,0-1 1 0 0,-1 1-1 0 0,1-1 1 0 0,-1 0-1 0 0,0 1 0 0 0,0-1 1 0 0,0 1-1 0 0,-1-1 0 0 0,1 1 1 0 0,-1-1-1 0 0,0 0 1 0 0,0 1-1 0 0,0-1 0 0 0,0 0 1 0 0,-1 0-1 0 0,1 1 0 0 0,-1-1 1 0 0,0 0-1 0 0,0-1 1 0 0,0 1-1 0 0,0 0 0 0 0,0 0 1 0 0,0-1-1 0 0,-1 0 0 0 0,0 1 1 0 0,1-1-1 0 0,-1 0 1 0 0,0 0-1 0 0,0 0 0 0 0,0-1 1 0 0,0 1-1 0 0,0-1 0 0 0,-2 1-20 0 0,-17 12-110 0 0,0 0 1 0 0,-2-2-1 0 0,1 0 1 0 0,-2-2-1 0 0,1 0 1 0 0,-1-2 0 0 0,-4 0 108 0 0,13-7-2189 0 0,11-4-2817 0 0,6-5-3328 0 0,3 4-3598 0 0</inkml:trace>
  <inkml:trace contextRef="#ctx0" brushRef="#br0" timeOffset="1351.396">2002 115 19036 0 0,'0'0'2053'0'0,"0"0"-768"0"0,0 0-366 0 0,0 0-36 0 0,0 0 41 0 0,0 0-16 0 0,0 0-121 0 0,0 0-188 0 0,0 0-163 0 0,0 0-99 0 0,-13 34-55 0 0,-41 106-68 0 0,23-25 135 0 0,27-91-353 0 0,1 0 0 0 0,0 1 0 0 0,2 0 0 0 0,1-1 0 0 0,1 1 0 0 0,1 0 0 0 0,5 17 4 0 0,13-3-891 0 0,-8-18-2665 0 0,-11-21 2132 0 0,-1 0-438 0 0,-2 0-2534 0 0,0 0-292 0 0,-3 0-6615 0 0</inkml:trace>
  <inkml:trace contextRef="#ctx0" brushRef="#br0" timeOffset="1595.802">1695 432 12907 0 0,'0'0'4462'0'0,"0"0"-2048"0"0,0 0-875 0 0,0 0-287 0 0,0 0-192 0 0,0 0-175 0 0,0 0-213 0 0,0 0-179 0 0,32-10-117 0 0,103-29-101 0 0,-43 26 44 0 0,-82 12-597 0 0,83-1 707 0 0,-35 12-7496 0 0,-48-7-4837 0 0</inkml:trace>
</inkml:ink>
</file>

<file path=ppt/ink/ink27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4:33.5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244 328 0 0 0,'0'0'1339'0'0,"0"0"305"0"0,0 0 211 0 0,0 0-45 0 0,0 0-234 0 0,0 0-309 0 0,0 0-221 0 0,0 0-75 0 0,0 0 2 0 0,11-7 28 0 0,34-22-12 0 0,12 7 3953 0 0,-45 16-1229 0 0,-29 7 214 0 0,0 0-4416 0 0,-6-1 600 0 0,-1 1 0 0 0,1 2 0 0 0,0 0 0 0 0,0 1 0 0 0,0 1 0 0 0,0 2 1 0 0,1 0-1 0 0,-14 7-111 0 0,30-11 41 0 0,-40 35 327 0 0,31 13-99 0 0,17-47-247 0 0,0 0-1 0 0,0-1 1 0 0,0 1-1 0 0,1 0 1 0 0,-1-1-1 0 0,1 0 0 0 0,-1 1 1 0 0,1-1-1 0 0,0 0 1 0 0,1-1-1 0 0,-1 1 1 0 0,0 0-1 0 0,1-1 1 0 0,-1 0-1 0 0,1 0 0 0 0,0 0 1 0 0,0 0-1 0 0,0-1 1 0 0,0 1-1 0 0,0-1 1 0 0,0 0-1 0 0,0 0 1 0 0,0 0-1 0 0,0-1 0 0 0,1 0 1 0 0,-1 1-1 0 0,0-2 1 0 0,0 1-1 0 0,1 0 1 0 0,-1-1-22 0 0,21 5 103 0 0,78 3 277 0 0,-102-7-384 0 0,-1 0 0 0 0,0 0 20 0 0,-32 29 298 0 0,1-10-295 0 0,1 1 1 0 0,1 2 0 0 0,1 1 0 0 0,1 0-1 0 0,-20 25-19 0 0,39-40-1 0 0,3-3 1 0 0,1-1 0 0 0,-1 1-1 0 0,1 0 1 0 0,0 1 0 0 0,0-1 0 0 0,0 1-1 0 0,1 0 1 0 0,0 0 0 0 0,0 0 0 0 0,1 0 0 0 0,-1 0-1 0 0,1 0 1 0 0,1 1 0 0 0,-1-1 0 0 0,1 1-1 0 0,0 0 1 0 0,1 5 0 0 0,1-9 13 0 0,1 0 0 0 0,0 0 0 0 0,0 0 0 0 0,0-1 0 0 0,0 1 0 0 0,0 0 1 0 0,0-1-1 0 0,1 1 0 0 0,0-1 0 0 0,-1 0 0 0 0,1 0 0 0 0,0 0 0 0 0,0 0 0 0 0,0-1 0 0 0,0 1 0 0 0,0-1 0 0 0,0 1 0 0 0,1-1 0 0 0,-1 0 1 0 0,0 0-1 0 0,1-1 0 0 0,-1 1 0 0 0,1-1 0 0 0,-1 0 0 0 0,1 0 0 0 0,-1 0 0 0 0,1 0 0 0 0,-1 0 0 0 0,0-1 0 0 0,1 1 0 0 0,-1-1 0 0 0,1 0 1 0 0,1-1-14 0 0,11 1 31 0 0,-7 1-60 0 0,-3 1-51 0 0,-1 0 0 0 0,1-1 0 0 0,0 0 0 0 0,-1 0 0 0 0,1 0 0 0 0,0-1 0 0 0,-1 0 0 0 0,1 0 0 0 0,-1-1 0 0 0,1 1 0 0 0,-1-1 0 0 0,0 0 0 0 0,1-1 0 0 0,-1 1 0 0 0,0-1 0 0 0,3-3 80 0 0,-5-31-5360 0 0,-8 23-4520 0 0,0 6-2067 0 0</inkml:trace>
  <inkml:trace contextRef="#ctx0" brushRef="#br0" timeOffset="417.234">98 1 9634 0 0,'0'0'1848'0'0,"0"0"-303"0"0,0 0-114 0 0,0 0 76 0 0,0 0 9 0 0,0 0-122 0 0,0 0-251 0 0,0 0-207 0 0,0 0-115 0 0,0 0-39 0 0,0 0-19 0 0,0 0-65 0 0,0 0-61 0 0,4 9-43 0 0,22 77 921 0 0,-8 168 1403 0 0,-13 191-2918 0 0,-26-246 31 0 0,19-117-1073 0 0,25-77-4095 0 0,-10-18-4929 0 0,-9 6-1690 0 0</inkml:trace>
</inkml:ink>
</file>

<file path=ppt/ink/ink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18:03.1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67 0 13379 0 0,'0'0'1894'0'0,"0"0"-455"0"0,0 0-88 0 0,0 0 41 0 0,0 0-32 0 0,0 0-138 0 0,0 0-254 0 0,0 0-227 0 0,0 0-124 0 0,0 0-85 0 0,0 0-96 0 0,0 0 1 0 0,-3 4 13 0 0,-60 128 2640 0 0,62-141-6049 0 0,2 0-3630 0 0,-1 5-5169 0 0</inkml:trace>
</inkml:ink>
</file>

<file path=ppt/ink/ink2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5:26.1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115 504 2216 0 0,'0'0'2829'0'0,"0"0"-546"0"0,0 0-176 0 0,0 0 102 0 0,0 0 78 0 0,0 0-91 0 0,0 0-251 0 0,0 0-339 0 0,0 0-312 0 0,0 0-209 0 0,0 0-190 0 0,0 0-241 0 0,1-3-192 0 0,-1 3-447 0 0,-1-1 0 0 0,1 1 1 0 0,0 0-1 0 0,-1-1 0 0 0,1 1 0 0 0,0-1 1 0 0,-1 1-1 0 0,1-1 0 0 0,-1 1 0 0 0,1 0 1 0 0,-1-1-1 0 0,1 1 0 0 0,-1 0 0 0 0,1-1 0 0 0,-1 1 1 0 0,1 0-1 0 0,-1 0 0 0 0,1 0 0 0 0,-1-1 1 0 0,1 1-1 0 0,-1 0 0 0 0,1 0 0 0 0,-1 0 1 0 0,0 0-1 0 0,1 0 0 0 0,-1 0 0 0 0,1 0 1 0 0,-1 0-1 0 0,1 0 0 0 0,-1 0 0 0 0,1 1 1 0 0,-1-1-1 0 0,0 0 0 0 0,1 0 0 0 0,-1 0 1 0 0,1 1-1 0 0,-1-1 0 0 0,1 0 0 0 0,-1 0 1 0 0,1 1-1 0 0,0-1 0 0 0,-1 1 0 0 0,1-1 1 0 0,-1 0-1 0 0,1 1 0 0 0,0-1 0 0 0,-1 1 1 0 0,1-1-1 0 0,0 1 0 0 0,-1-1 0 0 0,1 1 1 0 0,0-1-1 0 0,0 1 0 0 0,0-1 0 0 0,-1 1 1 0 0,1-1-1 0 0,0 1 0 0 0,0 0 0 0 0,0-1 1 0 0,0 1-1 0 0,0-1 0 0 0,0 1-15 0 0,-40 36 663 0 0,35-32-632 0 0,0 0 0 0 0,1 0 0 0 0,-1 1 0 0 0,1-1 0 0 0,1 1-1 0 0,-1 0 1 0 0,1 0 0 0 0,0 0 0 0 0,0 0 0 0 0,1 1 0 0 0,0-1 0 0 0,0 1 0 0 0,0 0-1 0 0,1 0 1 0 0,0-1 0 0 0,0 1 0 0 0,1 0 0 0 0,0 0 0 0 0,0 0 0 0 0,1 4-31 0 0,1-8 18 0 0,0 1 1 0 0,1-1 0 0 0,-1 0-1 0 0,1 0 1 0 0,0 0-1 0 0,0-1 1 0 0,0 1 0 0 0,0 0-1 0 0,0-1 1 0 0,1 0 0 0 0,-1 0-1 0 0,1 0 1 0 0,-1 0-1 0 0,1-1 1 0 0,0 0 0 0 0,0 1-1 0 0,-1-1 1 0 0,1 0 0 0 0,0-1-1 0 0,0 1 1 0 0,0-1-1 0 0,0 0 1 0 0,0 0 0 0 0,0 0-1 0 0,0 0 1 0 0,0-1 0 0 0,0 1-1 0 0,0-1 1 0 0,0 0-1 0 0,0 0 1 0 0,-1-1 0 0 0,2 0-19 0 0,122-72 443 0 0,-82 43-338 0 0,56-61 62 0 0,-101 92-174 0 0,0 0-5 0 0,0 0-16 0 0,0 11-60 0 0,0 16 100 0 0,-1-21-13 0 0,0 0-1 0 0,0 0 1 0 0,0-1-1 0 0,1 1 1 0 0,0 0-1 0 0,0 0 1 0 0,1 0-1 0 0,-1 0 1 0 0,1-1-1 0 0,1 1 1 0 0,-1 0-1 0 0,1 0 1 0 0,0-1-1 0 0,0 1 1 0 0,1-1-1 0 0,-1 0 1 0 0,1 0-1 0 0,0 0 1 0 0,1 0-1 0 0,-1 0 1 0 0,1-1-1 0 0,0 1 1 0 0,0-1-1 0 0,0 0 1 0 0,1 0-1 0 0,-1-1 1 0 0,3 2 1 0 0,-2-3-2 0 0,0 0 1 0 0,1 0-1 0 0,-1 0 0 0 0,0-1 1 0 0,1 1-1 0 0,0-1 1 0 0,-1-1-1 0 0,1 1 1 0 0,-1-1-1 0 0,1 0 0 0 0,0 0 1 0 0,-1 0-1 0 0,1-1 1 0 0,-1 0-1 0 0,1 0 0 0 0,-1-1 1 0 0,1 1-1 0 0,-1-1 1 0 0,0 0-1 0 0,0-1 0 0 0,0 1 1 0 0,0-1 1 0 0,106-79 86 0 0,-88 61-68 0 0,0-4-1 0 0,-1-1 0 0 0,-1-1 0 0 0,-2-1 0 0 0,-1-1 0 0 0,-1 0 0 0 0,-1-2 0 0 0,-2 0 0 0 0,-1 0 0 0 0,-1-1 0 0 0,-2-1 0 0 0,3-20-17 0 0,-6 33 5 0 0,0 0-1 0 0,-2-1 1 0 0,-1 0 0 0 0,0 0-1 0 0,-2 0 1 0 0,0-1 0 0 0,-1 1-1 0 0,-1-2-4 0 0,0 22 2 0 0,0 0 0 0 0,0 0 0 0 0,1 0 0 0 0,-1 0 0 0 0,0 0 0 0 0,0 0-1 0 0,0 0 1 0 0,0 0 0 0 0,0 0 0 0 0,0 0 0 0 0,-1 0 0 0 0,1 0 0 0 0,0 0 0 0 0,0 0 0 0 0,-1 0-1 0 0,1 0 1 0 0,0 1 0 0 0,-1-1 0 0 0,1 0 0 0 0,-1 0 0 0 0,1 0 0 0 0,-1 0 0 0 0,0 1 0 0 0,1-1-1 0 0,-1 0 1 0 0,0 1 0 0 0,1-1 0 0 0,-1 0 0 0 0,0 1 0 0 0,0-1 0 0 0,0 1 0 0 0,0-1 0 0 0,1 1-1 0 0,-1 0 1 0 0,0-1 0 0 0,0 1 0 0 0,0 0 0 0 0,0 0 0 0 0,0-1 0 0 0,0 1 0 0 0,0 0-1 0 0,0 0 1 0 0,0 0 0 0 0,0 0 0 0 0,0 0 0 0 0,0 0 0 0 0,0 1 0 0 0,0-1 0 0 0,0 0 0 0 0,0 0-1 0 0,0 1 1 0 0,0-1-2 0 0,-35 39 8 0 0,22-3 2 0 0,3 1 0 0 0,1 1 0 0 0,1-1 1 0 0,3 2-1 0 0,1-1 0 0 0,1 1 0 0 0,3-1 0 0 0,1 1 1 0 0,4 34-11 0 0,-1-48 18 0 0,2 0 0 0 0,0-1 0 0 0,1 0 1 0 0,1 0-1 0 0,2-1 0 0 0,0 0 0 0 0,13 22-18 0 0,-5-8-15 0 0,15 4-56 0 0,-31-40 55 0 0,-1-9-132 0 0,-17-88-4049 0 0,2 65 809 0 0,0 1-5621 0 0,9 15-2207 0 0</inkml:trace>
  <inkml:trace contextRef="#ctx0" brushRef="#br0" timeOffset="265.935">563 254 10690 0 0,'0'0'1618'0'0,"0"0"-482"0"0,0 0 143 0 0,0 0 247 0 0,0 0 9 0 0,0 0-155 0 0,0 0-232 0 0,0 0-249 0 0,34 5-204 0 0,107 17-166 0 0,3-13 306 0 0,-126-7-1242 0 0,31 6 420 0 0,-24 6-7203 0 0,-22-8-1607 0 0</inkml:trace>
  <inkml:trace contextRef="#ctx0" brushRef="#br0" timeOffset="642.035">248 589 0 0 0,'0'0'860'0'0,"0"0"575"0"0,0 0 202 0 0,0 0 7 0 0,0 0-102 0 0,0 0-192 0 0,0 0-183 0 0,0 0-162 0 0,0 0-63 0 0,5-2 39 0 0,16-3 6 0 0,-16 4-35 0 0,-5-21 2451 0 0,-2 17-3227 0 0,1 0-1 0 0,-1 0 0 0 0,0 0 1 0 0,-1 0-1 0 0,1 0 0 0 0,-1 0 1 0 0,0 1-1 0 0,0-1 1 0 0,0 1-1 0 0,-1 0 0 0 0,0 0 1 0 0,1 0-1 0 0,-1 1 0 0 0,-1-1 1 0 0,1 1-1 0 0,0 0 0 0 0,-1 0 1 0 0,0 0-1 0 0,0 1 1 0 0,0 0-1 0 0,0 0 0 0 0,-1-1-175 0 0,-40 7-383 0 0,34 5-2219 0 0,2 3-3705 0 0,6-8-4556 0 0</inkml:trace>
</inkml:ink>
</file>

<file path=ppt/ink/ink28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4:34.5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12795 0 0,'0'0'3420'0'0,"0"0"-1552"0"0,0 0-638 0 0,0 0-64 0 0,0 0 25 0 0,0 0-79 0 0,0 0-189 0 0,0 0-283 0 0,0 0-249 0 0,0 0-132 0 0,0 0-31 0 0,0 0 10 0 0,0 0 41 0 0,4 6 29 0 0,45 111 948 0 0,-1 363-226 0 0,-24-391-998 0 0,-15-100 572 0 0,40-181-214 0 0,93-215-326 0 0,-118 325-689 0 0,-24 82 273 0 0,0 0-180 0 0,0 0-167 0 0,0 12-1324 0 0,0 17-2084 0 0,0-15-3269 0 0,0-3-4614 0 0</inkml:trace>
  <inkml:trace contextRef="#ctx0" brushRef="#br0" timeOffset="293.804">428 497 16596 0 0,'0'0'1991'0'0,"0"0"-510"0"0,0 0-226 0 0,0 0-77 0 0,0 0-101 0 0,0 0-162 0 0,0 0-209 0 0,0 0-143 0 0,0 0-75 0 0,0 0-35 0 0,0 0-46 0 0,0 0-76 0 0,0 0-53 0 0,-5 16-70 0 0,-30 108 244 0 0,16-50-354 0 0,17-16-1284 0 0,33-65-7861 0 0,-27 1 3351 0 0,-2 1-5420 0 0</inkml:trace>
  <inkml:trace contextRef="#ctx0" brushRef="#br0" timeOffset="625.545">393 398 11138 0 0,'0'0'2613'0'0,"0"0"-822"0"0,0 0-344 0 0,0 0-52 0 0,0 0-109 0 0,0 0-205 0 0,0 0-321 0 0,0 0-258 0 0,0 0-97 0 0,0 0 50 0 0,0 0 62 0 0,0 0 17 0 0,0 0-21 0 0,6 8-67 0 0,52 46 671 0 0,-37-43-749 0 0,77 55 251 0 0,-97-64-611 0 0,1 0 0 0 0,-1 0-1 0 0,0 0 1 0 0,0 0 0 0 0,0 0-1 0 0,0 0 1 0 0,0 1 0 0 0,0-1 0 0 0,0 0-1 0 0,-1 1 1 0 0,1-1 0 0 0,-1 0 0 0 0,0 1-1 0 0,0-1 1 0 0,0 1 0 0 0,0-1 0 0 0,0 0-1 0 0,0 1 1 0 0,0-1 0 0 0,-1 1-1 0 0,1-1 1 0 0,-1 0 0 0 0,0 0 0 0 0,0 1-1 0 0,0-1 1 0 0,0 0 0 0 0,0 0 0 0 0,0 0-1 0 0,-1 0 1 0 0,1 0 0 0 0,-1 0 0 0 0,1 0-1 0 0,-1 0-7 0 0,-64 54 256 0 0,58-51-233 0 0,-121 54 93 0 0,90-55-1319 0 0,36-28-4208 0 0,7 16 55 0 0,-1 4-6190 0 0</inkml:trace>
  <inkml:trace contextRef="#ctx0" brushRef="#br0" timeOffset="955.789">886 453 12219 0 0,'0'0'2991'0'0,"0"0"-1285"0"0,0 0-414 0 0,0 0 87 0 0,0 0 46 0 0,0 0-72 0 0,0 0-257 0 0,0 0-293 0 0,0 0-156 0 0,0 0-85 0 0,0 0-43 0 0,0 0-69 0 0,-7 14-72 0 0,-52 89 588 0 0,-1-32-513 0 0,-6-6-1085 0 0,43-64-7172 0 0,14-16-4512 0 0,9 8 4829 0 0</inkml:trace>
  <inkml:trace contextRef="#ctx0" brushRef="#br0" timeOffset="1207.99">700 412 6201 0 0,'0'0'4149'0'0,"0"0"-1193"0"0,0 0-559 0 0,0 0-286 0 0,0 0-305 0 0,0 0-313 0 0,0 0-377 0 0,0 0-328 0 0,0 0-225 0 0,0 0-138 0 0,0 0-22 0 0,0 0 18 0 0,0 0 42 0 0,0 6 27 0 0,25 88 1741 0 0,109 53-839 0 0,-118-128-1518 0 0,9 9-513 0 0,-13-9-3600 0 0,-12-18-967 0 0,0 1 2026 0 0,0-1 304 0 0,0 3-9487 0 0</inkml:trace>
</inkml:ink>
</file>

<file path=ppt/ink/ink28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4:46.1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117 5 9602 0 0,'0'0'2359'0'0,"0"0"-464"0"0,0 0-152 0 0,0 0-5 0 0,0 0-66 0 0,0 0-173 0 0,0 0-302 0 0,0 0-297 0 0,0 0-201 0 0,0 0-134 0 0,0 0-89 0 0,0 0-40 0 0,7-4 2026 0 0,-48 48-1158 0 0,0-11-1046 0 0,40-32-242 0 0,1-1-7 0 0,0 0 0 0 0,0 0 16 0 0,0 0 35 0 0,0 0 1 0 0,0 0 14 0 0,0 0 22 0 0,11-5 324 0 0,34-38 10 0 0,-44 43-399 0 0,-1 0-13 0 0,0 0 11 0 0,0 0-10 0 0,0 0-9 0 0,-22 4-651 0 0,15 0-132 0 0,-34 21-1005 0 0,29-15-1988 0 0,2 1-3937 0 0,5-6-4954 0 0</inkml:trace>
</inkml:ink>
</file>

<file path=ppt/ink/ink28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4:46.7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154 0 12299 0 0,'0'0'2923'0'0,"0"0"-1020"0"0,0 0-416 0 0,0 0-116 0 0,0 0-99 0 0,0 0-177 0 0,0 0-247 0 0,0 0-189 0 0,0 0-124 0 0,0 0-88 0 0,0 0-70 0 0,0 0-10 0 0,0 0-22 0 0,-3 2 9 0 0,-72 55 2337 0 0,74-57-2567 0 0,1 0-25 0 0,0 0-22 0 0,0 0-22 0 0,0 0 1 0 0,0 0-2 0 0,0 0-28 0 0,28-3 260 0 0,-17-1 619 0 0,-122 59-468 0 0,109-62-1734 0 0,6-4-7519 0 0,-2 7-3809 0 0</inkml:trace>
</inkml:ink>
</file>

<file path=ppt/ink/ink28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5:59.3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17 129 0 0 0,'0'0'335'0'0,"0"0"741"0"0,0 0 282 0 0,0 0 334 0 0,0 0 499 0 0,0 0 280 0 0,0 0 30 0 0,0 0-271 0 0,0 0-406 0 0,0 0-300 0 0,0 0-230 0 0,-2-13-144 0 0,-10-41-132 0 0,10 40-120 0 0,2 14-122 0 0,0 0-152 0 0,0 0-154 0 0,0 0-130 0 0,0 0-106 0 0,14 516 3198 0 0,-13-510-3416 0 0,-1 16 26 0 0,2 1-1 0 0,0-1 1 0 0,2 0-1 0 0,0 0 1 0 0,2 0-1 0 0,0-1 0 0 0,1 1 1 0 0,5 8-42 0 0,-8-25 11 0 0,0-1 1 0 0,1 1-1 0 0,-1-1 0 0 0,1 0 1 0 0,-1 0-1 0 0,1-1 1 0 0,0 0-1 0 0,1 1 0 0 0,-1-2 1 0 0,1 1-1 0 0,-1 0 0 0 0,1-1 1 0 0,0 0-1 0 0,0-1 0 0 0,0 1 1 0 0,0-1-1 0 0,0 0 1 0 0,0-1-1 0 0,0 1 0 0 0,0-1 1 0 0,0 0-1 0 0,0-1 0 0 0,3 0-11 0 0,0-3 31 0 0,0 0 0 0 0,0 0 1 0 0,-1-1-1 0 0,1 0 0 0 0,-1 0 0 0 0,-1-1 0 0 0,1 0 0 0 0,-1 0 0 0 0,0-1 0 0 0,0 0 0 0 0,-1 0 0 0 0,0-1 0 0 0,3-5-31 0 0,19-25 32 0 0,-2-1-1 0 0,-2-1 0 0 0,-1-1 0 0 0,-2-1 1 0 0,-2-1-1 0 0,-2-1 0 0 0,10-42-31 0 0,-19 51 15 0 0,-1-1-1 0 0,-2-1 1 0 0,-1 1 0 0 0,-2-1-1 0 0,-1-17-14 0 0,-1 48 9 0 0,0 0-1 0 0,0-1 0 0 0,0 1 0 0 0,-1-1 0 0 0,0 1 1 0 0,0 0-1 0 0,-1-1 0 0 0,0 1 0 0 0,0 0 0 0 0,0 0 0 0 0,-1 0 1 0 0,1 1-1 0 0,-2-1 0 0 0,1 0 0 0 0,0 1 0 0 0,-1 0 1 0 0,0 0-1 0 0,0 0 0 0 0,-1 0 0 0 0,1 1 0 0 0,-1 0 1 0 0,-4-3-9 0 0,0 43-122 0 0,7 10 215 0 0,3-1 0 0 0,1 1 0 0 0,2-1 0 0 0,4 10-93 0 0,2 39 190 0 0,32 178 263 0 0,4-124-341 0 0,-46-147-156 0 0,1 0 0 0 0,0 1 0 0 0,0-1 0 0 0,0 0 0 0 0,0 1 0 0 0,0-1 0 0 0,1 0 0 0 0,-1 0 0 0 0,0 0 1 0 0,1 0-1 0 0,-1 0 0 0 0,0 0 0 0 0,1-1 0 0 0,-1 1 0 0 0,1 0 0 0 0,-1-1 0 0 0,1 1 0 0 0,-1-1 0 0 0,1 1 0 0 0,0-1 0 0 0,-1 0 0 0 0,1 0 0 0 0,0 0 0 0 0,-1 0 0 0 0,1 0 0 0 0,0 0 0 0 0,-1 0 0 0 0,1 0 0 0 0,-1-1 0 0 0,1 1 0 0 0,0 0 0 0 0,-1-1 1 0 0,1 0-1 0 0,-1 1 0 0 0,1-1 0 0 0,-1 0 0 0 0,0 0 0 0 0,1 0 0 0 0,-1 0 0 0 0,0 0 0 0 0,1 0 0 0 0,-1 0 0 0 0,1-1 44 0 0,17-15-3879 0 0,-3-1-3907 0 0,-9 10-4387 0 0</inkml:trace>
</inkml:ink>
</file>

<file path=ppt/ink/ink28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5:59.8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293 53 9290 0 0,'0'0'2076'0'0,"0"0"-349"0"0,0 0-104 0 0,0 0 123 0 0,0 0 19 0 0,0 0-150 0 0,0 0-284 0 0,0 0-309 0 0,0 0-208 0 0,0 0-131 0 0,0 0-100 0 0,0 0-73 0 0,1-9-68 0 0,-2-25-70 0 0,0 33-343 0 0,-1 0 0 0 0,1 0-1 0 0,0 0 1 0 0,-1 0 0 0 0,1 0 0 0 0,-1 1 0 0 0,1-1 0 0 0,-1 1-1 0 0,1-1 1 0 0,-1 1 0 0 0,0-1 0 0 0,1 1 0 0 0,-1 0 0 0 0,1 0 0 0 0,-1 0-1 0 0,0 0 1 0 0,1 0 0 0 0,-1 0 0 0 0,0 0 0 0 0,1 0 0 0 0,-1 1 0 0 0,0-1-1 0 0,1 1 1 0 0,-1-1 0 0 0,1 1 0 0 0,-1 0 0 0 0,1-1 0 0 0,-1 1-1 0 0,1 0 1 0 0,-1 1-29 0 0,-142 79 802 0 0,142-81-795 0 0,1 1 0 0 0,-1-1-1 0 0,1 1 1 0 0,-1 0 0 0 0,1-1 0 0 0,-1 1 0 0 0,1 0 0 0 0,0 0 0 0 0,-1 0 0 0 0,1 0 0 0 0,0 0-1 0 0,0 1 1 0 0,0-1 0 0 0,0 0 0 0 0,0 0 0 0 0,0 1 0 0 0,0-1 0 0 0,0 1 0 0 0,0-1-1 0 0,1 1 1 0 0,-1-1 0 0 0,1 1 0 0 0,-1-1 0 0 0,1 1 0 0 0,-1-1 0 0 0,1 1 0 0 0,0 0 0 0 0,0-1-1 0 0,0 1 1 0 0,0 0 0 0 0,0-1 0 0 0,0 1 0 0 0,0 0 0 0 0,1-1 0 0 0,-1 1 0 0 0,0-1-1 0 0,1 1 1 0 0,0 0 0 0 0,-1-1 0 0 0,1 1 0 0 0,0-1 0 0 0,0 0 0 0 0,-1 1 0 0 0,1-1 0 0 0,0 0-1 0 0,1 1 1 0 0,-1-1 0 0 0,0 0 0 0 0,0 0 0 0 0,0 0 0 0 0,1 0 0 0 0,-1 0 0 0 0,1 0-1 0 0,-1 0 1 0 0,0-1 0 0 0,1 1 0 0 0,-1 0 0 0 0,1-1 0 0 0,0 1 0 0 0,-1-1 0 0 0,1 0 0 0 0,1 1-7 0 0,136 61 268 0 0,-134-59-244 0 0,0 0 1 0 0,-1 1-1 0 0,0-1 0 0 0,0 1 1 0 0,0 0-1 0 0,0 0 1 0 0,-1 0-1 0 0,1 1 1 0 0,-1-1-1 0 0,0 1 0 0 0,-1 0 1 0 0,1 0-1 0 0,-1 0 1 0 0,0 0-1 0 0,0 0 1 0 0,0 1-1 0 0,-1-1 0 0 0,0 0 1 0 0,0 1-1 0 0,0-1 1 0 0,-1 1-1 0 0,1 0 1 0 0,-1-1-1 0 0,-1 1 0 0 0,1 0-24 0 0,-3 1 32 0 0,-1 0 0 0 0,1-1 0 0 0,-1 1-1 0 0,0-1 1 0 0,-1 0 0 0 0,0 0-1 0 0,0-1 1 0 0,0 1 0 0 0,0-1 0 0 0,-1 0-1 0 0,0-1 1 0 0,0 1 0 0 0,0-1 0 0 0,-4 2-32 0 0,-6 4-139 0 0,0-2-1 0 0,0 1 1 0 0,0-2 0 0 0,-1 0 0 0 0,0-1 0 0 0,0-1 0 0 0,-1-1 0 0 0,0 0 0 0 0,1-1 0 0 0,-1-1 0 0 0,0-1 0 0 0,-6 0 139 0 0,27-17-3966 0 0,22-5-81 0 0,-12 11-1209 0 0,-3 2-4165 0 0</inkml:trace>
</inkml:ink>
</file>

<file path=ppt/ink/ink28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6:00.2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0 299 0 0 0,'0'0'919'0'0,"0"0"436"0"0,0 0 391 0 0,0 0 339 0 0,0 0 125 0 0,0 0-45 0 0,0 0-189 0 0,0 0-242 0 0,0 0-223 0 0,0 0-184 0 0,0 0-158 0 0,0 0-151 0 0,27 6-73 0 0,83 17-99 0 0,-57-26 332 0 0,-45-2-887 0 0,8-2-43 0 0,1-2 0 0 0,-1 0 0 0 0,0-1 0 0 0,-1 0 0 0 0,0-1 0 0 0,-1-1 0 0 0,0-1 0 0 0,-1 0 0 0 0,0 0 0 0 0,-1-1 0 0 0,0-1 0 0 0,-2 0 0 0 0,0 0 0 0 0,0-1 0 0 0,-1-1 0 0 0,1-4-248 0 0,-9 18 10 0 0,0 1 1 0 0,1-1-1 0 0,-1 1 1 0 0,0-1-1 0 0,0 0 1 0 0,-1 0-1 0 0,1 1 1 0 0,-1-1-1 0 0,1 0 1 0 0,-1 0-1 0 0,0 0 1 0 0,0 0-1 0 0,0 1 1 0 0,0-1-1 0 0,-1 0 1 0 0,1 0-1 0 0,-1 0 1 0 0,0 0-1 0 0,0 1 1 0 0,0-1-1 0 0,0 0 1 0 0,0 1-1 0 0,0-1 1 0 0,-1 1-1 0 0,1-1 1 0 0,-1 1-1 0 0,0 0 0 0 0,0 0 1 0 0,0 0-1 0 0,0 0 1 0 0,0 0-1 0 0,0 0 1 0 0,0 0-1 0 0,-1 1 1 0 0,1-1-1 0 0,0 1 1 0 0,-1-1-1 0 0,0 1 1 0 0,1 0-1 0 0,-1 0 1 0 0,0 0-1 0 0,1 1 1 0 0,-2-1-11 0 0,-5 0-3 0 0,0 1 1 0 0,0 0-1 0 0,1 0 0 0 0,-1 1 1 0 0,0 0-1 0 0,1 1 1 0 0,-1 0-1 0 0,1 0 1 0 0,-1 1-1 0 0,1 0 0 0 0,0 0 1 0 0,0 1-1 0 0,1 0 1 0 0,-1 1-1 0 0,1 0 1 0 0,0 0-1 0 0,0 0 0 0 0,-4 4 3 0 0,-5 6 18 0 0,0 0-1 0 0,1 1 0 0 0,0 1 1 0 0,1 0-1 0 0,1 1 0 0 0,-9 17-17 0 0,16-24 14 0 0,0 1 0 0 0,1-1 0 0 0,1 1 0 0 0,0 0 0 0 0,0 1 0 0 0,1-1 0 0 0,1 0 0 0 0,0 1 0 0 0,0 0 0 0 0,2-1 0 0 0,-1 1 0 0 0,2 0-1 0 0,0 8-13 0 0,2-14 29 0 0,0-1 0 0 0,0 1 0 0 0,0-1-1 0 0,1 1 1 0 0,0-1 0 0 0,0 0-1 0 0,1-1 1 0 0,-1 1 0 0 0,1-1 0 0 0,0 0-1 0 0,1 0 1 0 0,-1-1 0 0 0,1 1-1 0 0,0-1 1 0 0,0 0 0 0 0,1-1-1 0 0,-1 1 1 0 0,1-1 0 0 0,-1-1 0 0 0,1 1-1 0 0,6 0-28 0 0,10 4 51 0 0,1-2 0 0 0,0 0 0 0 0,0-2-1 0 0,0 0 1 0 0,1-2 0 0 0,-1-1 0 0 0,0 0 0 0 0,1-2-1 0 0,-1-1 1 0 0,0-1 0 0 0,0-1 0 0 0,20-7-51 0 0,17-15-2091 0 0,-43 18-3201 0 0,-9 4-7060 0 0</inkml:trace>
</inkml:ink>
</file>

<file path=ppt/ink/ink28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6:10.3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260 38 17820 0 0,'0'0'2011'0'0,"0"0"-513"0"0,0 0-198 0 0,0 0-153 0 0,0 0-239 0 0,0 0-215 0 0,0 0-207 0 0,0 0-169 0 0,0 0-74 0 0,0 0-43 0 0,0 0-36 0 0,0 0-21 0 0,-27 10-26 0 0,-83 35-36 0 0,45 3 54 0 0,55-35-108 0 0,5-6-22 0 0,0-1 0 0 0,0 1 1 0 0,1 0-1 0 0,-1 0 0 0 0,2 1 0 0 0,-1-1 1 0 0,1 1-1 0 0,0 0 0 0 0,0 0 0 0 0,1 0 1 0 0,0 0-1 0 0,1 0 0 0 0,0 0 0 0 0,0 1 1 0 0,1-1-1 0 0,0 7-5 0 0,3-10 9 0 0,0 0-1 0 0,0-1 1 0 0,0 0 0 0 0,1 1-1 0 0,0-1 1 0 0,0 0 0 0 0,0-1-1 0 0,0 1 1 0 0,1-1 0 0 0,-1 0-1 0 0,1 0 1 0 0,0 0 0 0 0,0 0 0 0 0,0-1-1 0 0,0 0 1 0 0,0 0 0 0 0,1-1-1 0 0,-1 1 1 0 0,1-1 0 0 0,-1 0-1 0 0,1 0 1 0 0,-1-1 0 0 0,1 0-1 0 0,-1 0 1 0 0,1 0 0 0 0,-1-1 0 0 0,2 0-9 0 0,5 1-1 0 0,1-1 1 0 0,0 0 0 0 0,-1-1 0 0 0,1-1 0 0 0,-1 0 0 0 0,0-1-1 0 0,0 0 1 0 0,0-1 0 0 0,-1 0 0 0 0,1-1 0 0 0,-1 0 0 0 0,0 0 0 0 0,5-5 0 0 0,47-42-2626 0 0,-54 46 1243 0 0,4-5-5321 0 0,-6 5-5253 0 0</inkml:trace>
  <inkml:trace contextRef="#ctx0" brushRef="#br0" timeOffset="402.661">779 1 17716 0 0,'0'0'1744'0'0,"0"0"-500"0"0,0 0-214 0 0,0 0-115 0 0,0 0-191 0 0,0 0-181 0 0,0 0-120 0 0,0 0-101 0 0,0 0-50 0 0,0 0-17 0 0,0 0-48 0 0,0 0-57 0 0,0 0-30 0 0,-28 13-26 0 0,-84 43-30 0 0,71-24 44 0 0,38-23-103 0 0,2-6 7 0 0,0 0 0 0 0,0 0-1 0 0,1 0 1 0 0,-1 0 0 0 0,1 0-1 0 0,0 0 1 0 0,0 0 0 0 0,0 0 0 0 0,0 0-1 0 0,0 0 1 0 0,1 1 0 0 0,0-1-1 0 0,-1 0 1 0 0,1 0 0 0 0,0 0 0 0 0,0-1-1 0 0,1 1 1 0 0,-1 0 0 0 0,1 0-1 0 0,-1-1 1 0 0,1 1 0 0 0,0 0-1 0 0,0-1 1 0 0,0 0 0 0 0,0 1 0 0 0,0-1-1 0 0,1 0 1 0 0,-1 0 0 0 0,1-1-1 0 0,-1 1 1 0 0,1 0 0 0 0,0-1 0 0 0,-1 1-1 0 0,1-1 1 0 0,0 0 0 0 0,0 0-1 0 0,0 0 1 0 0,0 0 0 0 0,0-1-1 0 0,0 1 1 0 0,3-1-12 0 0,31 20 267 0 0,-34-18-202 0 0,0-1-1 0 0,0 1 1 0 0,0 0 0 0 0,0 0-1 0 0,-1 0 1 0 0,1 0 0 0 0,-1 0-1 0 0,0 1 1 0 0,1-1 0 0 0,-1 1-1 0 0,0 0 1 0 0,0 0-1 0 0,-1 0 1 0 0,1-1 0 0 0,-1 1-1 0 0,1 1 1 0 0,-1-1 0 0 0,0 0-1 0 0,0 0 1 0 0,0 0 0 0 0,-1 1-1 0 0,1-1 1 0 0,-1 0 0 0 0,1 1-1 0 0,-1-1 1 0 0,0 1 0 0 0,-1-1-1 0 0,1 0 1 0 0,-1 1-1 0 0,1-1 1 0 0,-1 0 0 0 0,0 0-1 0 0,0 1 1 0 0,0-1 0 0 0,-1 0-1 0 0,1 0 1 0 0,-1 0 0 0 0,0 0-1 0 0,1-1 1 0 0,-1 1 0 0 0,-1 0-1 0 0,0 1-64 0 0,-8 4 34 0 0,1 0 0 0 0,-1-1-1 0 0,-1 0 1 0 0,1-1 0 0 0,-1 0 0 0 0,0-1-1 0 0,-1 0 1 0 0,1-1 0 0 0,-1-1 0 0 0,1 0-1 0 0,-1 0 1 0 0,0-1 0 0 0,0-1 0 0 0,-1 0-1 0 0,1-1 1 0 0,0-1 0 0 0,-10-1-34 0 0,-18-17-1354 0 0,33 2-6302 0 0,7 10-4856 0 0</inkml:trace>
</inkml:ink>
</file>

<file path=ppt/ink/ink28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6:06.7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11 628 13739 0 0,'0'0'1614'0'0,"0"0"-605"0"0,0 0-169 0 0,0 0 210 0 0,0 0 214 0 0,0 0 32 0 0,0 0-207 0 0,0 0-293 0 0,0 0-195 0 0,0 0-145 0 0,0 0-80 0 0,0 0-61 0 0,0 0-56 0 0,-1 31-70 0 0,-8 140 45 0 0,8-83-492 0 0,1-87-34 0 0,0-1-233 0 0,0 0-402 0 0,1-5-2997 0 0,1-5-534 0 0,1 3-1702 0 0,-1 3-2423 0 0</inkml:trace>
  <inkml:trace contextRef="#ctx0" brushRef="#br0" timeOffset="153.988">19 330 14075 0 0,'0'0'2223'0'0,"0"0"-481"0"0,0 0-247 0 0,0 0-147 0 0,0 0-192 0 0,0 0-229 0 0,0 0-269 0 0,0 0-260 0 0,0 0-197 0 0,0 0-176 0 0,0 0-127 0 0,0 0-62 0 0,0 0-5 0 0,-4-9-8 0 0,0-4 91 0 0,-3-8-126 0 0,9 45-1116 0 0,1 0-1961 0 0,-1-8-2996 0 0,-2-4-5503 0 0</inkml:trace>
  <inkml:trace contextRef="#ctx0" brushRef="#br0" timeOffset="586.904">192 989 10634 0 0,'0'0'3041'0'0,"0"0"-1206"0"0,0 0-368 0 0,0 0 1 0 0,0 0-158 0 0,0 0-271 0 0,0 0-256 0 0,0 0-199 0 0,0 0-88 0 0,0 0-28 0 0,0 0-4 0 0,0 0-3 0 0,0 0-16 0 0,8-27-41 0 0,41-127 276 0 0,11 4 624 0 0,-50 165-1657 0 0,-6 37 384 0 0,-4-45-23 0 0,0 0 0 0 0,0 0 0 0 0,1 0 0 0 0,0 0 0 0 0,0 0 1 0 0,0 0-1 0 0,1 0 0 0 0,0 0 0 0 0,1-1 0 0 0,-1 1 0 0 0,1-1 0 0 0,0 1 0 0 0,3 2-8 0 0,-5-6 49 0 0,1-1 0 0 0,0 1 0 0 0,0 0 1 0 0,0-1-1 0 0,0 0 0 0 0,0 0 0 0 0,0 1 1 0 0,1-1-1 0 0,-1 0 0 0 0,1-1 0 0 0,-1 1 1 0 0,1 0-1 0 0,0-1 0 0 0,0 0 0 0 0,0 1 1 0 0,-1-1-1 0 0,1 0 0 0 0,0-1 0 0 0,0 1 1 0 0,1 0-1 0 0,-1-1 0 0 0,0 0 0 0 0,0 1 0 0 0,0-1 1 0 0,0-1-1 0 0,3 1-49 0 0,2-3 116 0 0,1 0 0 0 0,-1 0 0 0 0,0-1 0 0 0,0 0 0 0 0,0-1 0 0 0,0 1 0 0 0,-1-1 0 0 0,0-1 0 0 0,0 0 0 0 0,0 0 0 0 0,-1 0 0 0 0,0-1-1 0 0,0 0 1 0 0,0 0 0 0 0,-1 0 0 0 0,0-1 0 0 0,-1 1 0 0 0,1-1 0 0 0,-1 0 0 0 0,-1-1 0 0 0,2-4-116 0 0,25-115 50 0 0,-28 101-3403 0 0,-2-2-3465 0 0,0 25-5760 0 0</inkml:trace>
  <inkml:trace contextRef="#ctx0" brushRef="#br0" timeOffset="1356.587">713 738 1720 0 0,'0'0'2701'0'0,"0"0"-582"0"0,0 0-211 0 0,0 0 1 0 0,0 0-190 0 0,0 0-324 0 0,0 0-383 0 0,0 0-302 0 0,0 0-96 0 0,0 0 11 0 0,0 0 13 0 0,0 0-20 0 0,0 0-27 0 0,14-1-31 0 0,110-16 1532 0 0,-118 16-1949 0 0,1 1 1 0 0,-1-1-1 0 0,0-1 1 0 0,0 0-1 0 0,0 1 0 0 0,0-2 1 0 0,0 1-1 0 0,-1-1 0 0 0,1 0 1 0 0,-1 0-1 0 0,0 0 0 0 0,1-1 1 0 0,-1 0-1 0 0,-1 0 0 0 0,1 0 1 0 0,-1 0-1 0 0,1-1 0 0 0,-1 0 1 0 0,-1 0-1 0 0,1 0 0 0 0,-1 0 1 0 0,1-1-1 0 0,-2 1 0 0 0,1-1 1 0 0,-1 0-1 0 0,1 0 0 0 0,-2 0 1 0 0,1 0-1 0 0,0-5-143 0 0,-4 6 19 0 0,0 1 0 0 0,0 1 0 0 0,0-1 0 0 0,-1 0 0 0 0,1 1 0 0 0,-1-1 0 0 0,0 1 0 0 0,0 0 0 0 0,-1 0 0 0 0,1 0 0 0 0,-1 0 0 0 0,1 0 0 0 0,-1 1 0 0 0,0 0 0 0 0,0-1 0 0 0,0 2 0 0 0,0-1 0 0 0,0 0 0 0 0,0 1 0 0 0,-1 0 0 0 0,1 0 0 0 0,0 0 0 0 0,-1 0 0 0 0,1 1 0 0 0,-1 0 0 0 0,1 0 0 0 0,-1 0 0 0 0,1 0 0 0 0,-1 1 0 0 0,1-1 0 0 0,0 1 0 0 0,-2 1-19 0 0,-4 2 1 0 0,0 1 0 0 0,0 0 0 0 0,1 1 0 0 0,0 0 0 0 0,0 0 0 0 0,1 1 0 0 0,0 0 0 0 0,0 0 0 0 0,0 1 0 0 0,1 0 0 0 0,0 1 0 0 0,1-1 0 0 0,0 1 0 0 0,0 1 0 0 0,1-1 0 0 0,0 1 0 0 0,0 0 0 0 0,2 0 0 0 0,-1 0 0 0 0,1 0 0 0 0,0 1 0 0 0,1 0 0 0 0,0-1 0 0 0,1 1 0 0 0,0 0 0 0 0,1 0 0 0 0,0-1 0 0 0,1 1 0 0 0,1 6-1 0 0,-1-10 22 0 0,0 1-1 0 0,0-1 1 0 0,1 0-1 0 0,0 0 1 0 0,1 1-1 0 0,-1-2 0 0 0,2 1 1 0 0,-1 0-1 0 0,0 0 1 0 0,1-1-1 0 0,1 0 0 0 0,-1 0 1 0 0,1 0-1 0 0,0 0 1 0 0,0-1-1 0 0,0 0 0 0 0,1 0 1 0 0,0 0-1 0 0,0-1 1 0 0,0 0-1 0 0,1 0 1 0 0,-1 0-1 0 0,1-1 0 0 0,0 0 1 0 0,0 0-1 0 0,5 0-21 0 0,0 1-20 0 0,0-1 0 0 0,0 0-1 0 0,0-1 1 0 0,1-1 0 0 0,-1 0-1 0 0,1 0 1 0 0,-1-1 0 0 0,1-1-1 0 0,-1 0 1 0 0,0-1 0 0 0,1 0-1 0 0,-1-1 1 0 0,0 0 0 0 0,0-1 0 0 0,6-3 20 0 0,16-7-947 0 0,4-1-2168 0 0,-16 3-4815 0 0,-15 4-3864 0 0</inkml:trace>
  <inkml:trace contextRef="#ctx0" brushRef="#br0" timeOffset="1966.221">1215 945 2104 0 0,'0'0'3226'0'0,"0"0"-538"0"0,0 0-137 0 0,0 0-25 0 0,0 0-112 0 0,0 0-195 0 0,0 0-295 0 0,0 0-342 0 0,0 0-375 0 0,0 0-314 0 0,0 0-227 0 0,0 0-131 0 0,1-10-46 0 0,48-160 1973 0 0,-49 169-2450 0 0,8-18 71 0 0,0 1 0 0 0,2 0 1 0 0,0 1-1 0 0,1 0 0 0 0,0 1 0 0 0,1 0 1 0 0,1 1-1 0 0,1 0 0 0 0,0 1 1 0 0,0 1-1 0 0,6-4-83 0 0,44-9-93 0 0,-58 70 149 0 0,-40 101 24 0 0,32-80-135 0 0,3-64 58 0 0,0 0-1 0 0,0-1 1 0 0,0 1-1 0 0,1 0 1 0 0,-1 0 0 0 0,0-1-1 0 0,1 1 1 0 0,-1-1-1 0 0,0 1 1 0 0,1-1-1 0 0,-1 1 1 0 0,0-1 0 0 0,1 0-1 0 0,-1 0 1 0 0,1 0-1 0 0,-1 0 1 0 0,1 0 0 0 0,-1 0-1 0 0,0 0 1 0 0,1 0-1 0 0,-1 0 1 0 0,1-1-1 0 0,-1 1 1 0 0,0-1 0 0 0,1 1-1 0 0,-1-1 1 0 0,0 1-1 0 0,1-1 1 0 0,-1 0 0 0 0,0 0-1 0 0,0 1 1 0 0,1-2-3 0 0,248-188 126 0 0,-249 188-127 0 0,-1 1-1 0 0,1 0 0 0 0,0 0 1 0 0,0 0-1 0 0,0 0 0 0 0,0 0 0 0 0,0 0 1 0 0,0 0-1 0 0,0 0 0 0 0,1 0 1 0 0,-1 0-1 0 0,0 1 0 0 0,0-1 0 0 0,1 1 1 0 0,-1-1-1 0 0,0 1 0 0 0,1-1 0 0 0,-1 1 1 0 0,1 0-1 0 0,-1-1 0 0 0,1 1 1 0 0,-1 0-1 0 0,0 0 0 0 0,1 0 0 0 0,-1 0 1 0 0,1 0-1 0 0,-1 1 0 0 0,1-1 1 0 0,-1 0-1 0 0,0 1 0 0 0,1-1 0 0 0,-1 1 1 0 0,0-1-1 0 0,1 1 0 0 0,-1 0 1 0 0,0-1-1 0 0,0 1 0 0 0,0 0 0 0 0,1 0 1 0 0,-1 0-1 0 0,0 0 0 0 0,0 0 0 0 0,0 0 1 0 0,0 0-1 0 0,-1 0 0 0 0,1 0 1 0 0,0 1-1 0 0,0-1 0 0 0,-1 0 0 0 0,1 1 1 0 0,-1-1-1 0 0,1 0 0 0 0,-1 1 1 0 0,1-1-1 0 0,-1 1 2 0 0,-10 101 76 0 0,10-103-76 0 0,-4 15-8 0 0,1 0 0 0 0,1 0 0 0 0,0 0 0 0 0,1 1 1 0 0,1-1-1 0 0,0 0 0 0 0,1 1 0 0 0,2 4 8 0 0,-3-18-83 0 0,1 0 0 0 0,0 0 0 0 0,0-1-1 0 0,0 1 1 0 0,0 0 0 0 0,1-1 0 0 0,-1 1 0 0 0,0-1 0 0 0,1 1 0 0 0,-1-1-1 0 0,1 1 1 0 0,-1-1 0 0 0,1 0 0 0 0,0 0 0 0 0,-1 0 0 0 0,1 0 0 0 0,0 0-1 0 0,0 0 1 0 0,0 0 0 0 0,0-1 0 0 0,0 1 0 0 0,0-1 0 0 0,0 1-1 0 0,0-1 1 0 0,0 0 0 0 0,0 0 0 0 0,0 0 0 0 0,0 0 0 0 0,0 0 0 0 0,0 0-1 0 0,0 0 1 0 0,0-1 0 0 0,0 1 0 0 0,0-1 0 0 0,0 0 0 0 0,0 1-1 0 0,-1-1 1 0 0,1 0 0 0 0,0 0 0 0 0,0 0 83 0 0,14-8-2370 0 0,1 0-3930 0 0,-9 5-3465 0 0</inkml:trace>
  <inkml:trace contextRef="#ctx0" brushRef="#br0" timeOffset="2732.291">2318 639 10298 0 0,'0'0'2677'0'0,"0"0"-514"0"0,0 0-257 0 0,0 0-337 0 0,0 0-372 0 0,0 0-349 0 0,0 0-275 0 0,0 0-102 0 0,0 0-6 0 0,0 0 5 0 0,0 0-35 0 0,0 0-39 0 0,0 0-56 0 0,-32 19-71 0 0,-97 60-54 0 0,64-22 66 0 0,58-50-268 0 0,1 0 0 0 0,0 1-1 0 0,0-1 1 0 0,1 2-1 0 0,0-1 1 0 0,1 0 0 0 0,0 1-1 0 0,0 0 1 0 0,1 0-1 0 0,0 0 1 0 0,0 0 0 0 0,1 1-1 0 0,0-1 1 0 0,1 1 0 0 0,-1 9-13 0 0,4-17 9 0 0,-1 1 1 0 0,1-1-1 0 0,0 0 1 0 0,0 0-1 0 0,0 0 1 0 0,0 0-1 0 0,0 0 1 0 0,0 0-1 0 0,0-1 1 0 0,1 1-1 0 0,-1-1 1 0 0,1 1-1 0 0,-1-1 1 0 0,1 0-1 0 0,-1 0 1 0 0,1 0-1 0 0,0 0 1 0 0,-1-1 0 0 0,1 1-1 0 0,0-1 1 0 0,0 0-1 0 0,0 1 1 0 0,-1-1-1 0 0,1 0 1 0 0,0-1-1 0 0,0 1 1 0 0,0 0-1 0 0,-1-1 1 0 0,1 0-1 0 0,0 1 1 0 0,-1-1-1 0 0,1 0 1 0 0,0-1-1 0 0,-1 1 1 0 0,1 0-1 0 0,0-1-9 0 0,50-27 389 0 0,-2-3-1 0 0,-1-2 0 0 0,43-37-388 0 0,-53 40 169 0 0,-38 30-166 0 0,-1-1 0 0 0,0 1 0 0 0,1 0 1 0 0,-1 0-1 0 0,1 0 0 0 0,-1 0 0 0 0,1 0 0 0 0,-1 1 0 0 0,1-1 1 0 0,0 0-1 0 0,-1 1 0 0 0,1-1 0 0 0,0 1 0 0 0,0 0 0 0 0,-1-1 1 0 0,1 1-1 0 0,0 0 0 0 0,0 0 0 0 0,-1 0 0 0 0,1 0 0 0 0,0 1 1 0 0,0-1-1 0 0,-1 0 0 0 0,1 1 0 0 0,0-1 0 0 0,0 1 0 0 0,-1 0 1 0 0,1-1-1 0 0,-1 1 0 0 0,1 0 0 0 0,-1 0 0 0 0,1 0 0 0 0,-1 0 0 0 0,1 0 1 0 0,0 1-4 0 0,4 27-17 0 0,-5-23 21 0 0,0 1 0 0 0,0-1 0 0 0,0 0 0 0 0,1 0 0 0 0,0 0 0 0 0,0 0 0 0 0,1 0 0 0 0,-1 0 0 0 0,1 0 0 0 0,0-1 0 0 0,1 1 0 0 0,0-1 0 0 0,0 0 0 0 0,0 0 0 0 0,0-1 1 0 0,1 1-1 0 0,-1-1 0 0 0,6 4-4 0 0,-4-4 4 0 0,1-1 0 0 0,-1 1-1 0 0,1-1 1 0 0,0-1 0 0 0,0 1 0 0 0,0-1 0 0 0,0 0 0 0 0,0-1 0 0 0,0 0 0 0 0,0 0 0 0 0,1 0 0 0 0,-1-1 0 0 0,0 0-1 0 0,1-1 1 0 0,-1 1 0 0 0,0-1 0 0 0,0-1 0 0 0,1 1 0 0 0,-1-1 0 0 0,-1-1 0 0 0,1 1 0 0 0,0-1 0 0 0,0-1 0 0 0,-1 1 0 0 0,0-1-1 0 0,1 0-3 0 0,14-10 103 0 0,0-1 0 0 0,-2-1-1 0 0,0-1 1 0 0,-1 0 0 0 0,0-1-1 0 0,-2-1 1 0 0,2-3-103 0 0,8-16 177 0 0,-1 0 0 0 0,-2-2 0 0 0,-1-1 0 0 0,12-35-177 0 0,-14 28 11 0 0,-3-1-1 0 0,-2 0 1 0 0,-2-1-1 0 0,-2-1 1 0 0,-3 0-1 0 0,-1 0 1 0 0,-3-1-1 0 0,-2-15-10 0 0,-2 65 4 0 0,1 0-1 0 0,-1 0 1 0 0,0 1 0 0 0,1-1-1 0 0,-1 0 1 0 0,0 0 0 0 0,0 0 0 0 0,0 0-1 0 0,0 0 1 0 0,-1 0 0 0 0,1 0-1 0 0,0 0 1 0 0,-1 0 0 0 0,0 1-1 0 0,1-1 1 0 0,-1 0 0 0 0,0 0-1 0 0,0 0 1 0 0,0 1 0 0 0,0-1-1 0 0,0 1 1 0 0,0-1 0 0 0,0 1 0 0 0,-1-1-1 0 0,1 1 1 0 0,-1-1 0 0 0,1 1-1 0 0,-1 0 1 0 0,1 0 0 0 0,-1 0-1 0 0,0 0 1 0 0,1 0 0 0 0,-1 0-1 0 0,0 1 1 0 0,0-1 0 0 0,0 0-1 0 0,1 1 1 0 0,-1-1 0 0 0,0 1 0 0 0,0 0-1 0 0,0 0 1 0 0,0 0 0 0 0,0 0-1 0 0,0 0 1 0 0,0 0 0 0 0,0 0-1 0 0,0 1 1 0 0,0-1 0 0 0,0 1-1 0 0,1-1 1 0 0,-1 1-4 0 0,-6 4 7 0 0,1 0 0 0 0,-1 0-1 0 0,1 1 1 0 0,0 0 0 0 0,1 1 0 0 0,0-1 0 0 0,0 1-1 0 0,0 1 1 0 0,1-1 0 0 0,0 1 0 0 0,0 0 0 0 0,1 0-1 0 0,0 0 1 0 0,1 0 0 0 0,-1 1 0 0 0,2 0 0 0 0,-1-1-1 0 0,1 1 1 0 0,0 0 0 0 0,1 6-7 0 0,-3 21 81 0 0,2 0-1 0 0,2 0 1 0 0,1 0-1 0 0,2-1 1 0 0,1 1 0 0 0,3 6-81 0 0,4 8 92 0 0,3-1 0 0 0,1-1 1 0 0,3-1-1 0 0,2 0 0 0 0,1-1 1 0 0,19 27-93 0 0,27 49-58 0 0,-60-107 32 0 0,-7-15 2 0 0,0 0-30 0 0,-3-20-895 0 0,-34-65-3501 0 0,20 46-15 0 0,0-1-5046 0 0,10 25-532 0 0</inkml:trace>
  <inkml:trace contextRef="#ctx0" brushRef="#br0" timeOffset="2966.156">2614 348 12131 0 0,'0'0'1488'0'0,"0"0"-381"0"0,0 0-19 0 0,0 0 306 0 0,0 0 205 0 0,0 0-4 0 0,0 0-130 0 0,0 0-256 0 0,0 0-239 0 0,0 0-163 0 0,0 0-164 0 0,35 14-97 0 0,111 40-73 0 0,-47-38 287 0 0,-61-14-628 0 0,1-2 0 0 0,0-2 0 0 0,0-1-1 0 0,-1-2 1 0 0,1-2 0 0 0,20-7-132 0 0,-20 5-37 0 0,2 0-1186 0 0,-15-1-6442 0 0,-23 9-1890 0 0</inkml:trace>
  <inkml:trace contextRef="#ctx0" brushRef="#br0" timeOffset="3140.064">3505 558 13803 0 0,'0'0'1846'0'0,"0"0"-647"0"0,0 0-266 0 0,0 0-38 0 0,0 0-88 0 0,0 0-159 0 0,0 0-225 0 0,0 0-203 0 0,0 0-134 0 0,0 0-56 0 0,1 31-26 0 0,3 96-35 0 0,10-82-209 0 0,0-36-1284 0 0,-3-7-5704 0 0,-7-2-3675 0 0</inkml:trace>
  <inkml:trace contextRef="#ctx0" brushRef="#br0" timeOffset="3306.396">3524 370 16756 0 0,'0'0'4510'0'0,"0"0"-2510"0"0,0 0-891 0 0,0 0-161 0 0,0 0-187 0 0,0 0-198 0 0,0 0-186 0 0,0 0-177 0 0,0 0-154 0 0,0 0-68 0 0,0 0-34 0 0,0 0-24 0 0,0 0-6 0 0,-1-3-58 0 0,5-8-169 0 0,11 24-853 0 0,3 3-1472 0 0,-5-6-3041 0 0,-3-2-6390 0 0</inkml:trace>
</inkml:ink>
</file>

<file path=ppt/ink/ink28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6:05.9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0 295 5721 0 0,'0'0'1493'0'0,"0"0"-349"0"0,0 0 39 0 0,0 0 249 0 0,0 0 139 0 0,0 0-91 0 0,0 0-223 0 0,0 0-211 0 0,0 0-160 0 0,0 0-103 0 0,0 0-86 0 0,23-8-55 0 0,72-28-63 0 0,-40 5 664 0 0,-46 21-905 0 0,-1 0-14 0 0,-1 0-1 0 0,0-1 0 0 0,0 0 1 0 0,-1 0-1 0 0,-1-1 0 0 0,0 1 0 0 0,0-1 1 0 0,-1 0-1 0 0,-1-1 0 0 0,0 1 1 0 0,-1-1-1 0 0,0 1 0 0 0,-1-1 1 0 0,0 0-1 0 0,-1 1 0 0 0,-1-9-323 0 0,1 21 158 0 0,0 0-5 0 0,0 0-42 0 0,0 0-31 0 0,0 0-24 0 0,0 0-24 0 0,0 0-24 0 0,0 0-19 0 0,0 29-49 0 0,9 692 1310 0 0,-12-656-1212 0 0,-4 0 0 0 0,-2 0 1 0 0,-3 0-1 0 0,-12 35-38 0 0,9-58 43 0 0,18-84-530 0 0,81-147-4350 0 0,-62 148 2420 0 0,-3 6-464 0 0,-4 8-2990 0 0,-3 4-5173 0 0</inkml:trace>
  <inkml:trace contextRef="#ctx0" brushRef="#br0" timeOffset="526.728">610 229 5769 0 0,'0'0'2509'0'0,"0"0"-545"0"0,0 0-169 0 0,0 0 100 0 0,0 0 42 0 0,0 0-129 0 0,0 0-266 0 0,0 0-327 0 0,0 0-288 0 0,0 0-201 0 0,0 0-202 0 0,0 0-161 0 0,0 0-121 0 0,-7-1-32 0 0,2 2-140 0 0,0-1-1 0 0,1 1 1 0 0,-1 0-1 0 0,0 0 0 0 0,0 0 1 0 0,1 0-1 0 0,-1 1 1 0 0,0 0-1 0 0,1 0 1 0 0,0 0-1 0 0,-1 1 0 0 0,1-1 1 0 0,0 1-1 0 0,0 0 1 0 0,0 0-1 0 0,1 1 1 0 0,-4 2-70 0 0,-225 215 1335 0 0,225-215-1308 0 0,1 0 1 0 0,-1 0-1 0 0,2 1 1 0 0,-1 0-1 0 0,1 1 1 0 0,0-1-1 0 0,1 1 1 0 0,-1 0 0 0 0,1 0-1 0 0,1 0 1 0 0,0 0-1 0 0,0 1 1 0 0,1-1-1 0 0,0 1 1 0 0,-1 4-28 0 0,5-10 31 0 0,0 0 0 0 0,0 0 0 0 0,0 0 0 0 0,0 0 1 0 0,0 0-1 0 0,0 0 0 0 0,1 0 0 0 0,-1 0 0 0 0,1-1 0 0 0,0 0 0 0 0,0 1 0 0 0,0-1 0 0 0,0 0 0 0 0,0 0 1 0 0,1-1-1 0 0,-1 1 0 0 0,0-1 0 0 0,1 1 0 0 0,-1-1 0 0 0,1 0 0 0 0,-1-1 0 0 0,1 1 0 0 0,0-1 1 0 0,-1 1-1 0 0,1-1 0 0 0,0 0 0 0 0,2 0-31 0 0,-1 0 35 0 0,40 6 297 0 0,-36-7-274 0 0,0 2-1 0 0,0-1 1 0 0,0 1-1 0 0,-1 0 1 0 0,1 1 0 0 0,0 0-1 0 0,-1 1 1 0 0,1 0-1 0 0,-1 0 1 0 0,1 1 0 0 0,-1-1-1 0 0,-1 2 1 0 0,1-1-1 0 0,0 1 1 0 0,0 2-58 0 0,-4-1 58 0 0,-2 0 0 0 0,1 0 0 0 0,-1 1-1 0 0,1-1 1 0 0,-2 1 0 0 0,1-1 0 0 0,-1 1 0 0 0,0 0 0 0 0,0 0-1 0 0,-1-1 1 0 0,0 1 0 0 0,0 0 0 0 0,-1 0 0 0 0,0 0 0 0 0,0 0-58 0 0,0 4 59 0 0,-11 81 274 0 0,12-91-331 0 0,-1 2 0 0 0,1-1 0 0 0,0 1 0 0 0,-1 0 0 0 0,1-1 0 0 0,0 1 0 0 0,1 0 0 0 0,-1 0 0 0 0,0-1 0 0 0,1 1 0 0 0,-1 0 0 0 0,1-1 0 0 0,0 1 1 0 0,0-1-1 0 0,0 1 0 0 0,0-1 0 0 0,1 1 0 0 0,-1-1 0 0 0,1 0 0 0 0,-1 0 0 0 0,1 1 0 0 0,0-1 0 0 0,0 0 0 0 0,-1-1 0 0 0,2 1 0 0 0,-1 0 0 0 0,0 0-2 0 0,28-2-25 0 0,-23-22-1213 0 0,-3 8-2881 0 0,-4 5-4237 0 0,0 8 6064 0 0,0 0-10075 0 0</inkml:trace>
</inkml:ink>
</file>

<file path=ppt/ink/ink28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6:26.7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12 298 10530 0 0,'0'0'2114'0'0,"0"0"-418"0"0,0 0-263 0 0,0 0-122 0 0,0 0-160 0 0,0 0-270 0 0,0 0-281 0 0,0 0-217 0 0,0 0-63 0 0,0 0 63 0 0,0 0 86 0 0,8 4 89 0 0,108 22 1615 0 0,29-20-734 0 0,0-7 0 0 0,67-11-1439 0 0,-117 11-142 0 0,-93-2-3336 0 0,-10-1-7685 0 0,3 4 10 0 0</inkml:trace>
  <inkml:trace contextRef="#ctx0" brushRef="#br0" timeOffset="252.287">1 541 15131 0 0,'0'0'2533'0'0,"0"0"-1442"0"0,0 0-629 0 0,0 0 121 0 0,0 0 283 0 0,0 0 198 0 0,0 0-1 0 0,0 0-151 0 0,0 0-194 0 0,0 0-146 0 0,32 8-110 0 0,107 25-75 0 0,-25-21 200 0 0,217-6-120 0 0,-190-6-8485 0 0,-133 0 642 0 0,0-3-4128 0 0</inkml:trace>
  <inkml:trace contextRef="#ctx0" brushRef="#br0" timeOffset="804.375">520 0 7090 0 0,'0'0'3021'0'0,"0"0"-908"0"0,0 0-355 0 0,0 0-34 0 0,0 0-62 0 0,0 0-181 0 0,0 0-306 0 0,0 0-267 0 0,0 0-191 0 0,0 0-135 0 0,0 0-108 0 0,0 0-42 0 0,-17 11-21 0 0,-49 32-9 0 0,66-43-387 0 0,-1 1 1 0 0,0-1-1 0 0,0 0 0 0 0,1 0 0 0 0,-1 1 0 0 0,0-1 0 0 0,0 1 0 0 0,1-1 0 0 0,-1 1 0 0 0,0-1 0 0 0,1 1 0 0 0,-1-1 0 0 0,1 1 0 0 0,-1-1 0 0 0,1 1 0 0 0,-1 0 0 0 0,1-1 0 0 0,-1 1 0 0 0,1 0 0 0 0,-1 0 0 0 0,1-1 0 0 0,0 1 0 0 0,0 0 0 0 0,-1 0 0 0 0,1 0 0 0 0,0-1 0 0 0,0 1 0 0 0,0 0 0 0 0,0 0 0 0 0,0 0 0 0 0,0-1 0 0 0,0 1 1 0 0,0 0-1 0 0,0 0 0 0 0,0 0 0 0 0,0-1 0 0 0,1 1 0 0 0,-1 0 0 0 0,0 0 0 0 0,1 0 0 0 0,-1-1 0 0 0,0 1 0 0 0,1 0 0 0 0,-1-1 0 0 0,1 1 0 0 0,0 0-15 0 0,1 3 119 0 0,9 11 148 0 0,0 0-1 0 0,0-1 1 0 0,1-1 0 0 0,1 0-1 0 0,0-1 1 0 0,1 0-1 0 0,0-1 1 0 0,1 0 0 0 0,0-1-1 0 0,9 3-266 0 0,90 50 696 0 0,-83-48-600 0 0,0 1-1 0 0,-1 2 0 0 0,-1 1 0 0 0,0 1 0 0 0,-2 1 0 0 0,5 6-95 0 0,-30-24 7 0 0,1-1 0 0 0,-1 1 0 0 0,0 0 0 0 0,0-1 0 0 0,0 1 1 0 0,0 0-1 0 0,0 0 0 0 0,0 1 0 0 0,-1-1 0 0 0,0 0 0 0 0,0 1 0 0 0,0-1 0 0 0,0 0 0 0 0,0 1 0 0 0,0-1 0 0 0,-1 1 0 0 0,0-1 0 0 0,0 1 1 0 0,0-1-1 0 0,0 1 0 0 0,0-1 0 0 0,-1 1 0 0 0,1-1 0 0 0,-1 1 0 0 0,0-1 0 0 0,0 1 0 0 0,-1-1 0 0 0,1 0 0 0 0,-1 0 0 0 0,1 1 0 0 0,-1-1 0 0 0,0 0 1 0 0,-1 1-8 0 0,-22 17 87 0 0,0-1 0 0 0,-1-1 1 0 0,-1-2-1 0 0,-1 0 0 0 0,-26 11-87 0 0,-31 18 90 0 0,57-30-53 0 0,15-9-21 0 0,-1 1 1 0 0,1 0-1 0 0,0 0 0 0 0,1 1 1 0 0,0 1-1 0 0,1 0 1 0 0,0 1-1 0 0,0 0 0 0 0,-3 5-16 0 0,6 21-665 0 0,8-36 255 0 0,0-1-295 0 0,0 0-443 0 0,0 0-795 0 0,0 0-1925 0 0,0-1-4371 0 0,0-2-4237 0 0</inkml:trace>
</inkml:ink>
</file>

<file path=ppt/ink/ink2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5:23.8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335 33 0 0 0,'0'0'269'0'0,"0"0"1001"0"0,0 0 452 0 0,0 0 71 0 0,0 0-132 0 0,0 0-228 0 0,0 0-240 0 0,0 0-142 0 0,-15-19 6469 0 0,-22 8-4386 0 0,-3 11-2605 0 0,26-2-411 0 0,-1 2-1 0 0,1 0 0 0 0,-1 0 1 0 0,1 2-1 0 0,0 0 0 0 0,0 0 1 0 0,0 1-1 0 0,0 1 1 0 0,0 0-1 0 0,-4 3-117 0 0,0 1 61 0 0,15-8-41 0 0,0 1 0 0 0,0-1 0 0 0,1 1 0 0 0,-1 0 0 0 0,1 0 0 0 0,-1 0 0 0 0,0 0-1 0 0,1 0 1 0 0,0 1 0 0 0,-1-1 0 0 0,1 1 0 0 0,0-1 0 0 0,0 1 0 0 0,-1 0-1 0 0,1 0 1 0 0,1 0 0 0 0,-1 0 0 0 0,0 0 0 0 0,0 0 0 0 0,1 1 0 0 0,-1-1 0 0 0,1 0-1 0 0,0 1 1 0 0,0-1 0 0 0,0 1 0 0 0,0 0 0 0 0,0-1 0 0 0,1 1 0 0 0,-1 0 0 0 0,1-1-1 0 0,-1 1 1 0 0,1 1-20 0 0,2-1 14 0 0,0 0 0 0 0,1 1-1 0 0,-1-1 1 0 0,1 0-1 0 0,0 0 1 0 0,-1 0 0 0 0,1-1-1 0 0,1 1 1 0 0,-1-1 0 0 0,0 1-1 0 0,0-1 1 0 0,1 0-1 0 0,-1 0 1 0 0,1-1 0 0 0,0 1-1 0 0,0-1 1 0 0,-1 0 0 0 0,2 0-14 0 0,2 3 34 0 0,203 77 625 0 0,-204-80-616 0 0,-1 1 1 0 0,1 0-1 0 0,-1 1 0 0 0,0 0 0 0 0,0-1 1 0 0,0 2-1 0 0,-1-1 0 0 0,1 0 0 0 0,-1 1 0 0 0,1 0 1 0 0,-1 0-1 0 0,0 0 0 0 0,-1 1 0 0 0,1-1 1 0 0,-1 1-1 0 0,0 0 0 0 0,0 0 0 0 0,0 0 0 0 0,-1 0 1 0 0,0 0-1 0 0,0 1 0 0 0,0-1 0 0 0,-1 1 1 0 0,1 0-1 0 0,-1-1 0 0 0,-1 1 0 0 0,1 0 1 0 0,-1-1-1 0 0,0 1 0 0 0,0 0 0 0 0,-1 0 0 0 0,1-1 1 0 0,-1 1-1 0 0,-2 4-43 0 0,-3 1 74 0 0,-1 0-1 0 0,-1-1 1 0 0,1 0 0 0 0,-2 0 0 0 0,1 0 0 0 0,-1-1-1 0 0,-1-1 1 0 0,0 0 0 0 0,0 0 0 0 0,0-1 0 0 0,-9 5-74 0 0,17-11 3 0 0,-19 13-7 0 0,-1-1-1 0 0,-1-1 1 0 0,1-1 0 0 0,-2-1 0 0 0,0-1 0 0 0,0-1 0 0 0,0-1 0 0 0,-1-1-1 0 0,-1-2 5 0 0,18-3 401 0 0,-8 2-2606 0 0,28-2-2804 0 0,15-4-6799 0 0,-15 2 3797 0 0</inkml:trace>
  <inkml:trace contextRef="#ctx0" brushRef="#br0" timeOffset="312.424">824 40 13763 0 0,'0'0'1115'0'0,"0"0"-310"0"0,0 0-34 0 0,0 0 204 0 0,0 0 177 0 0,0 0 9 0 0,0 0-153 0 0,0 0-163 0 0,0 0-67 0 0,0 0-18 0 0,0 0-49 0 0,0 0-92 0 0,0 0-87 0 0,6 24-67 0 0,16 77-54 0 0,-24 46 641 0 0,2 129-380 0 0,21-191-706 0 0,2-70-1447 0 0,-24-43-5043 0 0,-3 19 562 0 0,0 2-5520 0 0</inkml:trace>
  <inkml:trace contextRef="#ctx0" brushRef="#br0" timeOffset="502.199">592 382 5153 0 0,'0'0'1016'0'0,"0"0"3"0"0,0 0 439 0 0,0 0 396 0 0,0 0 149 0 0,0 0-118 0 0,0 0-326 0 0,0 0-332 0 0,35-3-268 0 0,111-10-199 0 0,151 7 647 0 0,-259 10-2148 0 0,-18-1-1435 0 0,0-2-4079 0 0,-7-1-4601 0 0</inkml:trace>
  <inkml:trace contextRef="#ctx0" brushRef="#br0" timeOffset="781.073">1270 353 4401 0 0,'0'0'1862'0'0,"0"0"-399"0"0,0 0-78 0 0,0 0 157 0 0,0 0 66 0 0,0 0-98 0 0,0 0-299 0 0,0 0-346 0 0,0 0-258 0 0,0 0-141 0 0,0 0-78 0 0,0 0-44 0 0,-16 33-12 0 0,-48 103-13 0 0,63-135-306 0 0,0 0 1 0 0,0 0-1 0 0,-1 0 1 0 0,1 0 0 0 0,0 0-1 0 0,0 1 1 0 0,1-1-1 0 0,-1 0 1 0 0,0 0 0 0 0,0 1-1 0 0,1-1 1 0 0,-1 1 0 0 0,1-1-1 0 0,-1 1 1 0 0,1-1-1 0 0,-1 1 1 0 0,1-1 0 0 0,0 1-1 0 0,0-1 1 0 0,0 1-1 0 0,0-1 1 0 0,0 1 0 0 0,0 0-1 0 0,0-1 1 0 0,1 1-1 0 0,-1-1 1 0 0,0 1 0 0 0,1-1-1 0 0,-1 1 1 0 0,1-1 0 0 0,0 0-1 0 0,-1 1 1 0 0,1-1-1 0 0,0 0 1 0 0,0 1 0 0 0,0-1-1 0 0,0 0 1 0 0,0 0-1 0 0,0 0 1 0 0,1 1-14 0 0,4 2 146 0 0,0 0-17 0 0,1-1 0 0 0,-1 1 0 0 0,1-1 0 0 0,-1-1 0 0 0,1 1 0 0 0,0-1 0 0 0,0 0 0 0 0,1-1-1 0 0,-1 0 1 0 0,0 0 0 0 0,0 0 0 0 0,1-1 0 0 0,-1 0 0 0 0,0 0 0 0 0,1-1 0 0 0,-1 0 0 0 0,0-1 0 0 0,0 1-1 0 0,0-1 1 0 0,0 0 0 0 0,0-1 0 0 0,0 0 0 0 0,-1 0 0 0 0,1-1 0 0 0,-1 1 0 0 0,0-1 0 0 0,0-1 0 0 0,0 1-1 0 0,-1-1 1 0 0,1 0 0 0 0,-1 0 0 0 0,0-1 0 0 0,-1 1 0 0 0,1-1 0 0 0,-1 0 0 0 0,0 0 0 0 0,-1-1 0 0 0,1 1-1 0 0,-1-1 1 0 0,-1 0 0 0 0,1 0 0 0 0,-1 0 0 0 0,0 0 0 0 0,-1 0 0 0 0,0 0 0 0 0,0 0 0 0 0,0-1 0 0 0,-1 1-1 0 0,0-6-128 0 0,-1 9-25 0 0,0 0-1 0 0,0 0 1 0 0,0 0-1 0 0,-1-1 1 0 0,1 1-1 0 0,-1 1 0 0 0,0-1 1 0 0,0 0-1 0 0,0 0 1 0 0,0 1-1 0 0,-1-1 1 0 0,0 1-1 0 0,1 0 1 0 0,-1 0-1 0 0,-1 0 0 0 0,1 0 1 0 0,0 0-1 0 0,-1 1 1 0 0,1-1-1 0 0,-1 1 1 0 0,0 0-1 0 0,0 0 0 0 0,1 0 1 0 0,-1 1-1 0 0,-1-1 1 0 0,1 1-1 0 0,0 0 1 0 0,0 0-1 0 0,-1 1 26 0 0,-21 0-5144 0 0,1 10-4890 0 0,16-6 644 0 0</inkml:trace>
  <inkml:trace contextRef="#ctx0" brushRef="#br0" timeOffset="1215.795">1631 703 8530 0 0,'0'0'1912'0'0,"0"0"-655"0"0,0 0-332 0 0,0 0 22 0 0,0 0 80 0 0,0 0 6 0 0,0 0-114 0 0,0 0-197 0 0,0 0-164 0 0,-2 30-85 0 0,-6 95-37 0 0,-7-67 685 0 0,6-51-669 0 0,8-7-401 0 0,0 1 0 0 0,0-1-1 0 0,0 0 1 0 0,0 0-1 0 0,0 0 1 0 0,0 0 0 0 0,-1 0-1 0 0,1 0 1 0 0,0 0 0 0 0,0 0-1 0 0,0 0 1 0 0,0 0-1 0 0,0-1 1 0 0,0 1 0 0 0,0 0-1 0 0,0-1 1 0 0,0 1 0 0 0,0-1-1 0 0,0 1 1 0 0,0-1 0 0 0,0 1-1 0 0,0-1 1 0 0,0 0-1 0 0,0 0 1 0 0,1 1 0 0 0,-1-1-1 0 0,0 0 1 0 0,0 0 0 0 0,1 0-1 0 0,-1 0 1 0 0,1 0-1 0 0,-1 0 1 0 0,1 0 0 0 0,-1 0-1 0 0,1 0 1 0 0,-1 0 0 0 0,1 0-1 0 0,0 0 1 0 0,0 0-1 0 0,0 0 1 0 0,-1 0 0 0 0,1 0-1 0 0,0 0 1 0 0,0-1 0 0 0,1 1-1 0 0,-1 0 1 0 0,0 0-1 0 0,0 0 1 0 0,0 0 0 0 0,1 0-1 0 0,-1 0 1 0 0,1 0 0 0 0,-1-1-51 0 0,2-22 131 0 0,0 1-1 0 0,1 0 1 0 0,1 0 0 0 0,2 0 0 0 0,0 1 0 0 0,1-1 0 0 0,1 1 0 0 0,1 1 0 0 0,1 0 0 0 0,1 0 0 0 0,5-6-131 0 0,-1 3 37 0 0,0 0-1 0 0,1 1 1 0 0,2 1 0 0 0,0 0-1 0 0,2 1 1 0 0,0 1 0 0 0,1 1-1 0 0,1 1 1 0 0,0 1 0 0 0,2 1-1 0 0,0 1 1 0 0,1 1 0 0 0,0 1-1 0 0,25-9-36 0 0,-48 20 39 0 0,0 1 0 0 0,0-1 0 0 0,1 0-1 0 0,-1 1 1 0 0,0 0 0 0 0,1-1 0 0 0,-1 1-1 0 0,1 0 1 0 0,0 0 0 0 0,-1 1 0 0 0,1-1 0 0 0,0 1-1 0 0,0-1 1 0 0,-1 1 0 0 0,1 0 0 0 0,0 0-1 0 0,0 0 1 0 0,0 0 0 0 0,-1 0 0 0 0,1 1-1 0 0,0-1 1 0 0,0 1 0 0 0,-1 0 0 0 0,1 0-1 0 0,-1 0 1 0 0,1 0 0 0 0,-1 0 0 0 0,1 0 0 0 0,-1 1-1 0 0,1-1 1 0 0,-1 1 0 0 0,0 0 0 0 0,0 0-1 0 0,0 0 1 0 0,0 0 0 0 0,0 0 0 0 0,0 0-1 0 0,-1 0 1 0 0,1 1 0 0 0,-1-1 0 0 0,1 0-1 0 0,-1 1 1 0 0,0-1 0 0 0,0 1 0 0 0,0 1-39 0 0,-2 5 59 0 0,1 1 1 0 0,-2 0 0 0 0,0 0-1 0 0,0-1 1 0 0,0 1-1 0 0,-1-1 1 0 0,-1 0 0 0 0,0 0-1 0 0,0 0 1 0 0,-1 0 0 0 0,0-1-1 0 0,0 1 1 0 0,-1-1 0 0 0,-5 5-60 0 0,-6 9 54 0 0,8-7-52 0 0,-1-1-1 0 0,0 0 0 0 0,-1 0 1 0 0,0-2-1 0 0,-1 1 1 0 0,-1-1-1 0 0,0-1 1 0 0,0 0-1 0 0,-1-1 0 0 0,-1-1 1 0 0,0 0-1 0 0,0-1 1 0 0,0 0-1 0 0,-1-2 1 0 0,-4 2-2 0 0,19-8-60 0 0,0 1 0 0 0,0-1 0 0 0,0 0 0 0 0,0 0 1 0 0,0 0-1 0 0,0 1 0 0 0,0-1 0 0 0,0 0 0 0 0,0 0 1 0 0,0-1-1 0 0,0 1 0 0 0,0 0 0 0 0,0 0 1 0 0,1 0-1 0 0,-1-1 0 0 0,0 1 0 0 0,0 0 0 0 0,0-1 1 0 0,0 1-1 0 0,0-1 0 0 0,0 1 0 0 0,1-1 0 0 0,-1 1 1 0 0,0-1-1 0 0,0 0 0 0 0,1 1 0 0 0,-1-1 0 0 0,1 0 1 0 0,-1 1-1 0 0,0-1 0 0 0,1 0 0 0 0,-1 0 1 0 0,1 0-1 0 0,0 0 0 0 0,-1 1 0 0 0,1-1 0 0 0,0 0 1 0 0,-1 0-1 0 0,1-1 60 0 0,-2-25-7519 0 0,2 21 4285 0 0,0-2-8581 0 0</inkml:trace>
</inkml:ink>
</file>

<file path=ppt/ink/ink28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6:35.8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1 152 464 0 0,'0'0'2238'0'0,"0"0"113"0"0,0 0 134 0 0,0 0-16 0 0,0 0-212 0 0,0 0-275 0 0,0 0-366 0 0,0 0-406 0 0,0 0-259 0 0,0 0-201 0 0,0 0-98 0 0,0 0-31 0 0,0 0-29 0 0,4-11 1345 0 0,76 12 1337 0 0,76-2-1302 0 0,87-17-940 0 0,-216 16-957 0 0,-27 3-52 0 0,1 0-1 0 0,0-1 1 0 0,-1 1 0 0 0,1-1-1 0 0,0 1 1 0 0,-1-1 0 0 0,1 0-1 0 0,0 1 1 0 0,0-1 0 0 0,0 0-1 0 0,-1 1 1 0 0,1-1 0 0 0,0 0-1 0 0,0 0 1 0 0,0 0 0 0 0,0 0-1 0 0,0 0 1 0 0,-1 0 0 0 0,1 0-1 0 0,0 0 1 0 0,0 0 0 0 0,0 0-1 0 0,0-1 1 0 0,0 1 0 0 0,-1 0-1 0 0,1 0 1 0 0,0-1 0 0 0,0 1-1 0 0,-1-1 1 0 0,1 1-1 0 0,0 0 1 0 0,0-1 0 0 0,-1 0-1 0 0,1 1 1 0 0,0-1 0 0 0,-1 1-1 0 0,1-1 1 0 0,-1 0 0 0 0,1 1-1 0 0,-1-1 1 0 0,1 0 0 0 0,-1 0-1 0 0,0 1 1 0 0,1-1 0 0 0,-1 0-1 0 0,0 0 1 0 0,1 0 0 0 0,-1 0-23 0 0,-38-33 153 0 0,-15-17-146 0 0,26 26-587 0 0,27 25 208 0 0,0 0-210 0 0,3 5-1412 0 0,12 13-2065 0 0,-4-5-4774 0 0,-5-5-3579 0 0</inkml:trace>
</inkml:ink>
</file>

<file path=ppt/ink/ink28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6:38.7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0 0 0,'0'0'940'0'0,"0"0"831"0"0,0 0 251 0 0,0 0-59 0 0,0 0-136 0 0,0 0-137 0 0,0 0-124 0 0,0 0-97 0 0,0 0-69 0 0,0 0-61 0 0,0 0-58 0 0,0 0-86 0 0,0 2-684 0 0,4 15 10124 0 0,89-6-9648 0 0,66-22-372 0 0,-125 8 399 0 0,-13 1-3502 0 0,-16 0-8145 0 0,-5 5 1443 0 0</inkml:trace>
</inkml:ink>
</file>

<file path=ppt/ink/ink28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6:39.0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12419 0 0,'0'0'2464'0'0,"0"0"-893"0"0,0 0-429 0 0,0 0 71 0 0,0 0 176 0 0,0 0 12 0 0,0 0-175 0 0,0 0-315 0 0,0 0-262 0 0,0 0-131 0 0,0 0-53 0 0,0 0-17 0 0,0 0 44 0 0,2 4 34 0 0,4 0-359 0 0,0-1 0 0 0,0 1 0 0 0,0-1-1 0 0,0 0 1 0 0,0 0 0 0 0,1 0 0 0 0,-1-1 0 0 0,1 0 0 0 0,-1-1 0 0 0,1 1 0 0 0,0-1 0 0 0,0 0 0 0 0,0-1 0 0 0,0 0 0 0 0,0 0 0 0 0,0 0 0 0 0,-1-1 0 0 0,1 0-1 0 0,5-2-166 0 0,21 2 304 0 0,80-6 211 0 0,-120 3-2309 0 0,4 5 1193 0 0,-6 2-4738 0 0,2 0-6661 0 0</inkml:trace>
</inkml:ink>
</file>

<file path=ppt/ink/ink28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6:34.5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0 291 1128 0 0,'0'0'1802'0'0,"0"0"-343"0"0,0 0-3 0 0,0 0 345 0 0,0 0 375 0 0,0 0 177 0 0,0 0-178 0 0,0 0-379 0 0,0 0-382 0 0,0 0-309 0 0,0 0-203 0 0,3-6-98 0 0,10-18-56 0 0,-10 17-37 0 0,-3 7-36 0 0,0 0-40 0 0,0 0-82 0 0,0 0-57 0 0,4 23 2054 0 0,40 101-1554 0 0,44 281 3 0 0,-74-368-728 0 0,-13-37-184 0 0,-1 0 27 0 0,177-570 626 0 0,-163 449-704 0 0,-25 121-449 0 0,2 64-2278 0 0,9-37-3651 0 0,0-16-5984 0 0</inkml:trace>
  <inkml:trace contextRef="#ctx0" brushRef="#br0" timeOffset="481.811">505 777 5393 0 0,'0'0'1606'0'0,"0"0"-429"0"0,0 0-51 0 0,0 0 282 0 0,0 0 241 0 0,0 0 18 0 0,0 0-215 0 0,0 0-296 0 0,0 0-238 0 0,0 0-129 0 0,0 0-37 0 0,0 0 42 0 0,0 0 57 0 0,7-7 30 0 0,24-20-1 0 0,-23 21-19 0 0,-29 12 2034 0 0,8 2-2540 0 0,6-5-252 0 0,-1 1 0 0 0,0-1 0 0 0,1 1 0 0 0,0 1 0 0 0,0-1 0 0 0,0 1-1 0 0,0 0 1 0 0,1 1 0 0 0,0 0 0 0 0,0 0 0 0 0,0 0 0 0 0,1 0 0 0 0,0 1 0 0 0,0 0 0 0 0,1 0 0 0 0,0 1-1 0 0,0-1 1 0 0,1 1 0 0 0,0 0 0 0 0,0-1 0 0 0,0 1 0 0 0,1 1 0 0 0,0 0-103 0 0,2-6 12 0 0,-1-1 1 0 0,1 1-1 0 0,0 0 0 0 0,0-1 0 0 0,0 1 1 0 0,0-1-1 0 0,0 1 0 0 0,0 0 1 0 0,1-1-1 0 0,-1 1 0 0 0,1-1 1 0 0,0 1-1 0 0,0-1 0 0 0,0 1 1 0 0,0-1-1 0 0,0 0 0 0 0,0 0 1 0 0,1 1-1 0 0,-1-1 0 0 0,1 0 1 0 0,0 0-1 0 0,-1 0 0 0 0,1 0 1 0 0,0-1-1 0 0,0 1 0 0 0,0 0 1 0 0,0-1-1 0 0,1 0 0 0 0,-1 1 1 0 0,0-1-1 0 0,1 0 0 0 0,-1 0 1 0 0,0 0-1 0 0,1 0 0 0 0,-1-1 1 0 0,1 1-1 0 0,0-1-12 0 0,6 2 24 0 0,0-1 0 0 0,0 0 1 0 0,0 0-1 0 0,-1-1 0 0 0,1 0 0 0 0,0-1 0 0 0,0 0 1 0 0,0 0-1 0 0,0-1 0 0 0,0 0 0 0 0,-1-1 0 0 0,1 0 1 0 0,-1 0-1 0 0,0 0 0 0 0,0-1 0 0 0,0-1 0 0 0,0 1 1 0 0,-1-1-1 0 0,0-1 0 0 0,1 0-24 0 0,-4-19-3434 0 0,-5 17-2605 0 0,1 4-6299 0 0</inkml:trace>
  <inkml:trace contextRef="#ctx0" brushRef="#br0" timeOffset="1914.989">1035 240 4753 0 0,'0'0'2626'0'0,"0"0"-530"0"0,0 0-194 0 0,0 0 81 0 0,0 0 46 0 0,0 0-162 0 0,0 0-298 0 0,0 0-334 0 0,0 0-283 0 0,0 0-186 0 0,0 0-83 0 0,0 0-51 0 0,0 0-40 0 0,0 5-22 0 0,-4 10-338 0 0,0 1 0 0 0,0-1 0 0 0,-2 1 0 0 0,0-1 0 0 0,-1-1 0 0 0,0 1 0 0 0,-1-1 0 0 0,-1-1 1 0 0,0 1-1 0 0,0-2 0 0 0,-3 2-232 0 0,-12 21 162 0 0,-7 7 19 0 0,-3 0 1 0 0,-1-3 0 0 0,-2 0 0 0 0,-19 13-182 0 0,55-52 1 0 0,0 1 0 0 0,0-1 0 0 0,0 1 0 0 0,0-1 0 0 0,0 1 0 0 0,0 0 1 0 0,0 0-1 0 0,0-1 0 0 0,0 1 0 0 0,0 0 0 0 0,0 0 0 0 0,1 0 0 0 0,-1 0 0 0 0,0 0 1 0 0,1 0-1 0 0,-1 0 0 0 0,1 0 0 0 0,-1 0 0 0 0,1 0 0 0 0,-1 0 0 0 0,1 0 1 0 0,0 1-1 0 0,-1-1 0 0 0,1 0 0 0 0,0 0 0 0 0,0 0 0 0 0,0 1 0 0 0,0-1 0 0 0,0 0 1 0 0,0 0-1 0 0,0 0 0 0 0,1 1 0 0 0,-1-1 0 0 0,0 0 0 0 0,1 0 0 0 0,-1 0 1 0 0,0 0-1 0 0,1 0 0 0 0,0 0 0 0 0,-1 0 0 0 0,1 0 0 0 0,0 0 0 0 0,-1 0 1 0 0,1 0-1 0 0,0 0 0 0 0,0 0 0 0 0,0 0-1 0 0,28 3 73 0 0,1-2-1 0 0,-1-1 1 0 0,1-1-1 0 0,0-2 1 0 0,16-3-73 0 0,68-2 29 0 0,23 15 80 0 0,-127-4-237 0 0,-10-4 148 0 0,0-1 0 0 0,0 1 0 0 0,0 0 0 0 0,0 0 0 0 0,-1-1 0 0 0,1 1 0 0 0,0 0 0 0 0,0-1 0 0 0,0 1-1 0 0,0 0 1 0 0,0-1 0 0 0,0 1 0 0 0,0 0 0 0 0,0-1 0 0 0,0 1 0 0 0,0 0 0 0 0,0 0 0 0 0,1-1 0 0 0,-1 1-1 0 0,0 0 1 0 0,0-1 0 0 0,0 1 0 0 0,0 0 0 0 0,0 0 0 0 0,1-1 0 0 0,-1 1 0 0 0,0 0 0 0 0,0 0 0 0 0,0-1-1 0 0,1 1 1 0 0,-1 0 0 0 0,0 0 0 0 0,0 0 0 0 0,1-1 0 0 0,-1 1 0 0 0,0 0 0 0 0,0 0 0 0 0,1 0 0 0 0,-1 0-1 0 0,0 0 1 0 0,1 0 0 0 0,-1-1 0 0 0,0 1 0 0 0,0 0 0 0 0,1 0 0 0 0,-1 0 0 0 0,0 0 0 0 0,1 0-1 0 0,-1 0 1 0 0,0 0 0 0 0,1 0 0 0 0,-1 1 0 0 0,0-1 0 0 0,1 0 0 0 0,-1 0 0 0 0,0 0 0 0 0,0 0 0 0 0,1 0-1 0 0,-1 0 1 0 0,0 0 0 0 0,0 1 0 0 0,1-1 0 0 0,-1 0 0 0 0,0 0-20 0 0,-77-184 412 0 0,-22-61-357 0 0,84 175-605 0 0,15 69 261 0 0,31 8-3971 0 0,-19-1-1990 0 0,-7-4 2721 0 0,2 2-8776 0 0</inkml:trace>
  <inkml:trace contextRef="#ctx0" brushRef="#br0" timeOffset="2445.55">1639 0 14859 0 0,'0'0'1718'0'0,"0"0"-397"0"0,0 0-80 0 0,0 0 83 0 0,0 0-14 0 0,0 0-127 0 0,0 0-297 0 0,0 0-280 0 0,0 0-143 0 0,0 0-51 0 0,0 0-27 0 0,0 0-39 0 0,0 0-21 0 0,-10 27-46 0 0,-32 86-33 0 0,-56 142 617 0 0,92-238-842 0 0,1 0-1 0 0,1 1 1 0 0,0-1-1 0 0,2 1 1 0 0,0 0-1 0 0,1 0 1 0 0,0 0-1 0 0,3 16-20 0 0,0-30 22 0 0,0-1-1 0 0,1 1 1 0 0,0-1 0 0 0,-1 0-1 0 0,1 0 1 0 0,0 0-1 0 0,1 0 1 0 0,-1-1 0 0 0,0 1-1 0 0,1-1 1 0 0,0 0-1 0 0,-1 0 1 0 0,1 0-1 0 0,0 0 1 0 0,0-1 0 0 0,0 0-1 0 0,0 0 1 0 0,0 0-1 0 0,0 0 1 0 0,0 0 0 0 0,0-1-1 0 0,1 0 1 0 0,-1 0-1 0 0,0 0 1 0 0,0 0 0 0 0,0-1-1 0 0,3 0-21 0 0,98 1 446 0 0,-77-7-498 0 0,-5-19-2651 0 0,-24 13-2150 0 0,-5 2-4296 0 0,2 9-2478 0 0</inkml:trace>
  <inkml:trace contextRef="#ctx0" brushRef="#br0" timeOffset="2697.429">1278 273 6993 0 0,'0'0'3487'0'0,"0"0"-980"0"0,0 0-404 0 0,0 0-88 0 0,0 0-105 0 0,0 0-282 0 0,0 0-346 0 0,0 0-358 0 0,0 0-248 0 0,0 0-88 0 0,0 0-58 0 0,0 0-32 0 0,0 0-42 0 0,14-4-53 0 0,114-21 468 0 0,57 27-712 0 0,-106 10-5368 0 0,-64-9-2605 0 0,-4-2-4825 0 0</inkml:trace>
</inkml:ink>
</file>

<file path=ppt/ink/ink28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6:40.5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9 100 4801 0 0,'0'0'2281'0'0,"0"0"-482"0"0,0 0-224 0 0,0 0 85 0 0,0 0 148 0 0,0 0-26 0 0,0 0-208 0 0,0 0-367 0 0,0 0-350 0 0,0 0-234 0 0,0 0-162 0 0,0 0-73 0 0,0 16 929 0 0,-6 428 1593 0 0,6-329-2562 0 0,6-128 2146 0 0,-14-204-1976 0 0,15 157-488 0 0,3 1 0 0 0,3 0 0 0 0,2 1 0 0 0,2 1 0 0 0,20-41-30 0 0,-37 95 1 0 0,0 1 0 0 0,1-1 0 0 0,-1 1 0 0 0,1-1 0 0 0,0 1 0 0 0,0 0 0 0 0,0-1-1 0 0,0 1 1 0 0,0 0 0 0 0,0 0 0 0 0,1 0 0 0 0,-1 0 0 0 0,1 0 0 0 0,-1 0 0 0 0,1 0 0 0 0,0 0 0 0 0,0 1 0 0 0,0-1 0 0 0,0 0 0 0 0,0 1 0 0 0,0 0 0 0 0,0 0 0 0 0,0-1 0 0 0,1 1 0 0 0,-1 1 0 0 0,0-1 0 0 0,1 0 0 0 0,-1 0 0 0 0,1 1 0 0 0,-1-1 0 0 0,1 1 0 0 0,-1 0 0 0 0,1 0 0 0 0,-1 0-1 0 0,1 0 1 0 0,-1 0-1 0 0,8 10 2 0 0,-1 0 0 0 0,0 0 0 0 0,0 1-1 0 0,-1 0 1 0 0,-1 0 0 0 0,0 1 0 0 0,-1-1-1 0 0,0 2 1 0 0,0-1 0 0 0,-1 1 0 0 0,-1 0-1 0 0,0 0 1 0 0,-1 2-2 0 0,16 40-2087 0 0,-15-47-678 0 0,-1-5 122 0 0,-1 1-4580 0 0,-2 0-5181 0 0</inkml:trace>
  <inkml:trace contextRef="#ctx0" brushRef="#br0" timeOffset="423.484">438 579 8290 0 0,'0'0'2116'0'0,"0"0"-339"0"0,0 0-98 0 0,0 0-10 0 0,0 0-82 0 0,0 0-149 0 0,0 0-251 0 0,0 0-230 0 0,0 0-188 0 0,0 0-139 0 0,0 0-68 0 0,0 0-42 0 0,0 0-15 0 0,-20 8-39 0 0,-63 29-69 0 0,80-37-356 0 0,1 1 0 0 0,-1 0 0 0 0,0 0 0 0 0,1 0 0 0 0,-1 1 0 0 0,1-1 0 0 0,0 1 0 0 0,-1-1 0 0 0,1 1 0 0 0,0 0 0 0 0,0 0 0 0 0,0 0 0 0 0,0 0 0 0 0,0 0 0 0 0,0 0 0 0 0,1 0 0 0 0,-1 1 0 0 0,1-1 0 0 0,0 1 0 0 0,-1-1 0 0 0,1 2-41 0 0,-4 7 185 0 0,4-8-152 0 0,-1-1 1 0 0,1 1-1 0 0,0-1 1 0 0,0 1-1 0 0,0-1 1 0 0,0 1-1 0 0,1 0 1 0 0,-1-1 0 0 0,1 1-1 0 0,-1 0 1 0 0,1 0-1 0 0,0 0 1 0 0,0-1-1 0 0,0 1 1 0 0,0 0-1 0 0,1 0 1 0 0,-1 0-1 0 0,1-1 1 0 0,0 1-1 0 0,0 0 1 0 0,0-1-1 0 0,0 1 1 0 0,0-1-1 0 0,0 1 1 0 0,1-1-1 0 0,-1 1 1 0 0,1-1 0 0 0,0 0-1 0 0,-1 0 1 0 0,1 0-1 0 0,0 0 1 0 0,0 0-1 0 0,1 0 1 0 0,-1-1-1 0 0,0 1 1 0 0,0-1-1 0 0,1 1 1 0 0,-1-1-1 0 0,1 0 1 0 0,0 0-1 0 0,-1 0 1 0 0,1 0-1 0 0,0 0 1 0 0,-1-1-1 0 0,1 1 1 0 0,0-1 0 0 0,0 0-1 0 0,-1 0 1 0 0,1 0-1 0 0,2 0-33 0 0,17 0 165 0 0,-13 1-191 0 0,-1 0 0 0 0,0 0 0 0 0,0-1 0 0 0,0-1 0 0 0,1 0 0 0 0,-1 0 0 0 0,0 0-1 0 0,0-1 1 0 0,0 0 0 0 0,0 0 0 0 0,-1-1 0 0 0,1 0 0 0 0,-1-1 0 0 0,1 0-1 0 0,0-1 27 0 0,8-14-2074 0 0,-10 5-6090 0 0,-5 7-3929 0 0</inkml:trace>
</inkml:ink>
</file>

<file path=ppt/ink/ink28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6:42.5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3 340 568 0 0,'0'0'1298'0'0,"0"0"118"0"0,0 0 278 0 0,0 0 357 0 0,0 0 288 0 0,0 0-8 0 0,0 0-278 0 0,0 0-445 0 0,0 0-474 0 0,0 0-337 0 0,0 0-173 0 0,0 0-74 0 0,0 0-45 0 0,-2 1-65 0 0,125-2 4517 0 0,356-3-2312 0 0,-448 8-2523 0 0,-30-4-96 0 0,-1 0 2 0 0,0 0 25 0 0,0 0 43 0 0,0 0 15 0 0,0 0 6 0 0,0 0 18 0 0,0 0-11 0 0,0 0-3 0 0,0 0 2 0 0,0 0-22 0 0,0 0-27 0 0,0 0 2 0 0,0 0-6 0 0,0 0-4 0 0,0 0 19 0 0,0 0-10 0 0,0 0-10 0 0,0 0-1 0 0,0 0 1 0 0,0 0-2 0 0,0 0-27 0 0,0 0 6 0 0,0 0-10 0 0,0 0-2 0 0,0 0 37 0 0,0 0-24 0 0,0 0-3 0 0,0 0 1 0 0,-10-15 34 0 0,-95-98-159 0 0,82 86-51 0 0,-3-4-494 0 0,12 8-7304 0 0,13 22-4112 0 0</inkml:trace>
  <inkml:trace contextRef="#ctx0" brushRef="#br0" timeOffset="779.15">217 20 0 0 0,'0'0'991'0'0,"0"0"146"0"0,0 0 164 0 0,0 0 196 0 0,0 0 144 0 0,0 0-41 0 0,0 0-154 0 0,0 0-206 0 0,0 0-164 0 0,0 0-73 0 0,0 0-49 0 0,0 0-82 0 0,0 0-124 0 0,-4 0-141 0 0,1 0-473 0 0,1 0-1 0 0,-1 1 1 0 0,1-1 0 0 0,0 1 0 0 0,-1 0-1 0 0,1 0 1 0 0,0 0 0 0 0,0 0 0 0 0,0 0 0 0 0,-1 0-1 0 0,1 1 1 0 0,0-1 0 0 0,0 1 0 0 0,1-1-1 0 0,-1 1 1 0 0,0 0 0 0 0,1 0 0 0 0,-1 0-1 0 0,1-1 1 0 0,-1 2 0 0 0,1-1 0 0 0,0 0 0 0 0,0 0-1 0 0,0 0 1 0 0,0 0 0 0 0,0 2-134 0 0,-1-1 64 0 0,1-1 0 0 0,0 0 0 0 0,0 0-1 0 0,0 1 1 0 0,1-1 0 0 0,-1 1 0 0 0,1-1 0 0 0,-1 1 0 0 0,1-1 0 0 0,0 1 0 0 0,0-1 0 0 0,0 1 0 0 0,0-1-1 0 0,0 1 1 0 0,1-1 0 0 0,-1 1 0 0 0,1-1 0 0 0,-1 1 0 0 0,1-1 0 0 0,0 1 0 0 0,0-1 0 0 0,0 0 0 0 0,1 0 0 0 0,-1 1-1 0 0,0-1 1 0 0,1 0 0 0 0,-1 0 0 0 0,1 0 0 0 0,0-1 0 0 0,0 1 0 0 0,0 0 0 0 0,-1-1 0 0 0,2 1 0 0 0,-1-1-1 0 0,0 1 1 0 0,1-1-64 0 0,0 1 87 0 0,0-1 0 0 0,0 0-1 0 0,1 0 1 0 0,-1 0 0 0 0,0-1-1 0 0,0 1 1 0 0,1-1 0 0 0,-1 0-1 0 0,1 0 1 0 0,-1 0 0 0 0,0 0-1 0 0,1-1 1 0 0,-1 1 0 0 0,0-1-1 0 0,1 0 1 0 0,-1 0 0 0 0,0 0-1 0 0,0 0 1 0 0,0-1-1 0 0,0 1 1 0 0,0-1 0 0 0,0 1-1 0 0,0-1 1 0 0,-1 0 0 0 0,1-1-1 0 0,0 1 1 0 0,-1 0 0 0 0,0-1-1 0 0,0 1 1 0 0,0-1 0 0 0,0 0-1 0 0,0 1 1 0 0,0-1 0 0 0,0 0-1 0 0,-1 0 1 0 0,0 0 0 0 0,1-1-1 0 0,-1 1 1 0 0,-1 0 0 0 0,1 0-1 0 0,0-1 1 0 0,-1 1 0 0 0,1 0-1 0 0,-1-1 1 0 0,0 1 0 0 0,0 0-1 0 0,-1-4-86 0 0,1 4-1 0 0,-1 1 1 0 0,1-1-1 0 0,-1 0 0 0 0,0 0 0 0 0,0 1 0 0 0,0-1 0 0 0,0 0 0 0 0,0 1 0 0 0,0-1 1 0 0,-1 1-1 0 0,0-1 0 0 0,1 1 0 0 0,-1 0 0 0 0,0 0 0 0 0,0 0 0 0 0,0 0 1 0 0,0 0-1 0 0,0 0 0 0 0,-1 0 0 0 0,1 1 0 0 0,0-1 0 0 0,-1 1 0 0 0,0 0 1 0 0,1 0-1 0 0,-1-1 0 0 0,0 2 0 0 0,1-1 0 0 0,-1 0 0 0 0,0 1 0 0 0,0-1 1 0 0,0 1-1 0 0,1 0 0 0 0,-1 0 0 0 0,0 0 0 0 0,0 0 0 0 0,0 0 0 0 0,0 1 1 0 0,1-1-1 0 0,-1 1 0 0 0,0 0 0 0 0,0 0 0 0 0,-1 0 1 0 0,0 2-8 0 0,-1-1 1 0 0,1 1-1 0 0,0 0 0 0 0,0 0 0 0 0,0 1 0 0 0,1-1 0 0 0,-1 1 1 0 0,1 0-1 0 0,0 0 0 0 0,0 0 0 0 0,0 0 0 0 0,0 0 0 0 0,1 1 1 0 0,-1-1-1 0 0,1 1 0 0 0,0-1 0 0 0,1 1 0 0 0,-1 0 0 0 0,1 0 1 0 0,0 0-1 0 0,0 0 0 0 0,1 0 0 0 0,-1 0 8 0 0,2-3 25 0 0,0-1 0 0 0,0 0-1 0 0,0 0 1 0 0,0 0 0 0 0,0 0 0 0 0,0 0-1 0 0,0 0 1 0 0,0 0 0 0 0,0 0-1 0 0,1 0 1 0 0,-1-1 0 0 0,0 1 0 0 0,1 0-1 0 0,-1-1 1 0 0,0 1 0 0 0,1-1 0 0 0,-1 0-1 0 0,0 1 1 0 0,1-1 0 0 0,-1 0-1 0 0,1 0 1 0 0,-1 0 0 0 0,1 0 0 0 0,-1 0-1 0 0,1 0 1 0 0,-1 0 0 0 0,0 0 0 0 0,1-1-1 0 0,-1 1 1 0 0,1-1 0 0 0,-1 1 0 0 0,0-1-1 0 0,1 1 1 0 0,-1-1 0 0 0,1 0-25 0 0,5-4 176 0 0,-4 4-129 0 0,0-1 1 0 0,0 1-1 0 0,-1-1 1 0 0,1 1-1 0 0,-1-1 1 0 0,1 0-1 0 0,-1 0 1 0 0,0 0-1 0 0,0 0 1 0 0,0 0-1 0 0,0-1 1 0 0,0 1-1 0 0,0-1 1 0 0,-1 1-1 0 0,1-1 1 0 0,-1 0-1 0 0,1 1 1 0 0,-1-1-1 0 0,0 0 1 0 0,0 0-1 0 0,-1 0 1 0 0,1 0-1 0 0,0 0 1 0 0,-1-2-48 0 0,0 4 39 0 0,0 1-26 0 0,0 0-41 0 0,0 0-31 0 0,-9 19-1593 0 0,4-5-125 0 0,4-3-5677 0 0,1-3-4741 0 0</inkml:trace>
</inkml:ink>
</file>

<file path=ppt/ink/ink28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6:46.5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11 336 1400 0 0,'0'0'2142'0'0,"0"0"-242"0"0,0 0-54 0 0,0 0 149 0 0,0 0 139 0 0,0 0-111 0 0,0 0-256 0 0,0 0-346 0 0,0 0-361 0 0,0 0-271 0 0,0 0-182 0 0,-11-4 1317 0 0,102 26 3596 0 0,91-25-3351 0 0,19-31-1088 0 0,-160 31-937 0 0,-44 0-1467 0 0,-10 6-7509 0 0,9 3 1728 0 0,0-1-4815 0 0</inkml:trace>
  <inkml:trace contextRef="#ctx0" brushRef="#br0" timeOffset="312.984">40 608 4417 0 0,'0'0'3270'0'0,"0"0"-755"0"0,0 0-334 0 0,0 0-40 0 0,0 0-108 0 0,0 0-299 0 0,0 0-375 0 0,0 0-343 0 0,0 0-257 0 0,0 0-169 0 0,0 0-88 0 0,0 0-51 0 0,-4 3 531 0 0,49-2 1411 0 0,113-16-129 0 0,-58 8-1855 0 0,-6-1-249 0 0,-45 1-1091 0 0,-49 4-2299 0 0,0-3-3445 0 0,0 4 2573 0 0,0-2-7904 0 0</inkml:trace>
  <inkml:trace contextRef="#ctx0" brushRef="#br0" timeOffset="1365.17">280 1 4033 0 0,'0'0'2614'0'0,"0"0"-579"0"0,0 0-235 0 0,0 0-21 0 0,0 0 10 0 0,0 0-54 0 0,0 0-244 0 0,0 0-247 0 0,0 0-208 0 0,0 0-169 0 0,0 0-192 0 0,0 0-122 0 0,0 0-70 0 0,-16 3-67 0 0,-45 11-10 0 0,60-14-371 0 0,0 1 0 0 0,0-1 0 0 0,0 1 1 0 0,0-1-1 0 0,0 1 0 0 0,0 0 0 0 0,0-1 0 0 0,0 1 1 0 0,0 0-1 0 0,0 0 0 0 0,0 0 0 0 0,1-1 1 0 0,-1 1-1 0 0,0 0 0 0 0,1 0 0 0 0,-1 0 1 0 0,0 0-1 0 0,1 0 0 0 0,-1 1 0 0 0,1-1 0 0 0,0 0 1 0 0,-1 0-1 0 0,1 0 0 0 0,0 0 0 0 0,0 0 1 0 0,0 1-1 0 0,0-1 0 0 0,0 0 0 0 0,0 0 1 0 0,0 0-1 0 0,0 0 0 0 0,0 1 0 0 0,0-1 1 0 0,1 0-1 0 0,-1 0 0 0 0,0 0 0 0 0,1 1-35 0 0,0 3 181 0 0,2 1-25 0 0,0 0 1 0 0,1 0-1 0 0,0 0 1 0 0,0 0 0 0 0,0-1-1 0 0,1 1 1 0 0,0-1-1 0 0,0 0 1 0 0,0-1-1 0 0,0 1 1 0 0,1-1-1 0 0,0 0 1 0 0,0 0-1 0 0,0-1 1 0 0,0 0-1 0 0,1 0 1 0 0,-1 0-1 0 0,1-1 1 0 0,-1 0-1 0 0,4 0-156 0 0,2 3 149 0 0,188 72 1206 0 0,-173-64-1298 0 0,0 0 0 0 0,0 2 0 0 0,-2 2 0 0 0,0 0 0 0 0,-1 1 0 0 0,6 7-57 0 0,-23-19 31 0 0,-4-4-24 0 0,-1 0 0 0 0,1 0 0 0 0,0 1-1 0 0,-1-1 1 0 0,0 0 0 0 0,1 1 0 0 0,-1 0 0 0 0,0 0-1 0 0,-1-1 1 0 0,1 1 0 0 0,0 0 0 0 0,-1 0 0 0 0,0 1 0 0 0,1-1-1 0 0,-1 0 1 0 0,0 0 0 0 0,-1 0 0 0 0,1 1 0 0 0,-1-1-1 0 0,1 1 1 0 0,-1 0-7 0 0,0-4 36 0 0,0 0-14 0 0,0 0 8 0 0,0 0 20 0 0,0 0-41 0 0,0 0 32 0 0,0 0 19 0 0,-69 51 422 0 0,-2 5-341 0 0,-97 110 102 0 0,56-59-32 0 0,100-89-86 0 0,11-18-108 0 0,-6 1 549 0 0,-60 50-441 0 0,60-51-386 0 0,7 0 129 0 0,0-12-4224 0 0,0 5-5355 0 0,0 4-2808 0 0</inkml:trace>
</inkml:ink>
</file>

<file path=ppt/ink/ink28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6:53.7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174 8 0 0 0,'0'0'816'0'0,"0"0"1391"0"0,0 0 258 0 0,0 0-150 0 0,0 0-196 0 0,0 0-237 0 0,0 0-142 0 0,0 0-178 0 0,0 0-166 0 0,0 0-172 0 0,0 0-167 0 0,0 0-137 0 0,0 0-131 0 0,1-3-132 0 0,1-2 1889 0 0,-9 25-1078 0 0,-117 196-404 0 0,78-121-799 0 0,46-93-253 0 0,0-1-1 0 0,0 1 0 0 0,0 0 1 0 0,0-1-1 0 0,1 1 1 0 0,-1-1-1 0 0,0 1 0 0 0,1-1 1 0 0,-1 1-1 0 0,1-1 0 0 0,-1 1 1 0 0,1-1-1 0 0,0 1 1 0 0,0-1-1 0 0,-1 0 0 0 0,1 0 1 0 0,0 1-1 0 0,0-1 1 0 0,0 0-1 0 0,1 0 0 0 0,-1 0 1 0 0,0 0-1 0 0,0 0 0 0 0,0 0 1 0 0,1 0-1 0 0,-1 0 1 0 0,1-1-1 0 0,-1 1 0 0 0,1 0 1 0 0,-1-1-1 0 0,1 1 0 0 0,-1-1 1 0 0,1 0-1 0 0,-1 1 1 0 0,1-1-1 0 0,-1 0 0 0 0,1 0 1 0 0,-1 0-1 0 0,1 0 0 0 0,0 0 1 0 0,-1-1-1 0 0,2 1-11 0 0,74-6 480 0 0,-76 6-479 0 0,2 0-13 0 0,0 0 0 0 0,0-1 0 0 0,0 0 0 0 0,-1 1 1 0 0,1-1-1 0 0,0 0 0 0 0,0 0 0 0 0,0-1 0 0 0,-1 1 0 0 0,1-1 0 0 0,0 1 0 0 0,-1-1 0 0 0,0 0 0 0 0,1 0 0 0 0,-1 0 0 0 0,0 0 0 0 0,0 0 0 0 0,0-1 0 0 0,0 1 0 0 0,1-2 12 0 0,11-34-2657 0 0,-12 24-65 0 0,-2 3-2932 0 0,0 4-2667 0 0</inkml:trace>
</inkml:ink>
</file>

<file path=ppt/ink/ink28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6:54.1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1 148 4745 0 0,'0'0'2442'0'0,"0"0"-206"0"0,0 0-130 0 0,0 0-95 0 0,0 0-218 0 0,0 0-325 0 0,0 0-367 0 0,0 0-272 0 0,0 0-159 0 0,0 0-56 0 0,0 0 34 0 0,0 0 20 0 0,0 0-12 0 0,6-3-62 0 0,175-118 2800 0 0,-177 118-3365 0 0,-1 1 0 0 0,1-1 0 0 0,-1 1 0 0 0,1 0 0 0 0,0 0 0 0 0,0 0 0 0 0,0 1-1 0 0,0-1 1 0 0,0 1 0 0 0,0 0 0 0 0,0 0 0 0 0,1 1 0 0 0,-1-1 0 0 0,0 1 0 0 0,1 0 0 0 0,-1 0 0 0 0,3 1-29 0 0,17 39 241 0 0,35 111 314 0 0,-50-127-508 0 0,17 18-371 0 0,-19-38-519 0 0,14 4-1513 0 0,-6-5-8556 0 0,-9-3-1355 0 0</inkml:trace>
</inkml:ink>
</file>

<file path=ppt/ink/ink28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6:55.6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1 162 2865 0 0,'0'0'5562'0'0,"0"0"-2677"0"0,0 0-1050 0 0,0 0-271 0 0,0 0-146 0 0,0 0-167 0 0,0 0-228 0 0,0 0-258 0 0,0 0-245 0 0,0 0-28 0 0,0 0 50 0 0,2 6 79 0 0,120 326 4143 0 0,-97-153-4451 0 0,-11-148 354 0 0,-2-53-5 0 0,139-290-42 0 0,-109 233-591 0 0,33-92 10 0 0,-71 197-3457 0 0,-4-10-2019 0 0,0-4-6607 0 0</inkml:trace>
  <inkml:trace contextRef="#ctx0" brushRef="#br0" timeOffset="436.756">489 552 3177 0 0,'0'0'1819'0'0,"0"0"-150"0"0,0 0 138 0 0,0 0 261 0 0,0 0 45 0 0,0 0-228 0 0,0 0-329 0 0,0 0-302 0 0,0 0-198 0 0,0 0-111 0 0,0 0-78 0 0,0 0-31 0 0,0 0-19 0 0,0-4-84 0 0,-1 2-678 0 0,1 1 0 0 0,0 0-1 0 0,0 0 1 0 0,0-1 0 0 0,-1 1-1 0 0,1 0 1 0 0,0 0 0 0 0,-1 0-1 0 0,1-1 1 0 0,-1 1 0 0 0,0 0-1 0 0,1 0 1 0 0,-1 0 0 0 0,0 0-1 0 0,1 0 1 0 0,-1 0 0 0 0,0 0-1 0 0,0 1 1 0 0,0-1 0 0 0,0 0-1 0 0,0 0 1 0 0,0 1 0 0 0,0-1-1 0 0,0 0 1 0 0,0 1 0 0 0,-1-1-1 0 0,1 1 1 0 0,0 0 0 0 0,0-1 0 0 0,0 1-1 0 0,-1 0 1 0 0,1 0 0 0 0,0-1-1 0 0,0 1 1 0 0,-1 0 0 0 0,1 0-1 0 0,0 0 1 0 0,0 1 0 0 0,-1-1-1 0 0,1 0 1 0 0,0 0 0 0 0,0 1-1 0 0,0-1 1 0 0,-1 1 0 0 0,1-1-1 0 0,0 1 1 0 0,0-1 0 0 0,0 1-1 0 0,0 0 1 0 0,0 0 0 0 0,0 0-55 0 0,-4 0 49 0 0,0 1 0 0 0,0 0 0 0 0,1 1 0 0 0,-1-1 0 0 0,1 1 0 0 0,0 0 0 0 0,0 0 0 0 0,0 0 0 0 0,0 1 0 0 0,0-1 0 0 0,1 1 0 0 0,-1 0 0 0 0,1 0 0 0 0,0 0 0 0 0,0 0 0 0 0,1 1 0 0 0,-1-1 0 0 0,1 1 0 0 0,0 0 0 0 0,0-1 0 0 0,1 1 0 0 0,-1 0 1 0 0,1 0-1 0 0,0 0 0 0 0,1 0 0 0 0,-1 0 0 0 0,1 0 0 0 0,0 1 0 0 0,0-1 0 0 0,1 4-49 0 0,1-6 17 0 0,0 0-1 0 0,1 0 1 0 0,0 0 0 0 0,-1 0 0 0 0,1-1 0 0 0,0 1-1 0 0,0-1 1 0 0,0 0 0 0 0,1 0 0 0 0,-1 0 0 0 0,0 0-1 0 0,1-1 1 0 0,-1 0 0 0 0,1 1 0 0 0,0-1 0 0 0,-1 0-1 0 0,1-1 1 0 0,0 1 0 0 0,0-1 0 0 0,-1 1 0 0 0,1-1-1 0 0,0 0 1 0 0,0 0 0 0 0,0-1 0 0 0,-1 1 0 0 0,1-1-1 0 0,2 0-16 0 0,11 0-89 0 0,10-17-1412 0 0,-19 10-2235 0 0,1 2-4507 0 0,-5 5-3775 0 0</inkml:trace>
  <inkml:trace contextRef="#ctx0" brushRef="#br0" timeOffset="991.058">667 537 7690 0 0,'0'0'3678'0'0,"0"0"-1228"0"0,0 0-557 0 0,0 0-102 0 0,0 0-129 0 0,0 0-235 0 0,0 0-329 0 0,0 0-396 0 0,0 0-244 0 0,0 0-125 0 0,0 0-43 0 0,0 0-6 0 0,-3 6-46 0 0,2-3-232 0 0,-1 1 44 0 0,-1 1 0 0 0,1 0 0 0 0,0-1 0 0 0,0 1 0 0 0,1 0 0 0 0,0 0 0 0 0,0 0 0 0 0,0 0 0 0 0,0 0 0 0 0,1 1 0 0 0,-1-1-1 0 0,2 0 1 0 0,-1 0 0 0 0,0 0 0 0 0,2 4-50 0 0,0-7 64 0 0,1 0-1 0 0,0-1 0 0 0,0 0 1 0 0,0 1-1 0 0,0-1 1 0 0,1 0-1 0 0,-1-1 0 0 0,0 1 1 0 0,0 0-1 0 0,1-1 0 0 0,-1 0 1 0 0,0 0-1 0 0,0 0 1 0 0,1 0-1 0 0,-1 0 0 0 0,0-1 1 0 0,1 1-1 0 0,-1-1 0 0 0,0 0 1 0 0,0 0-1 0 0,0 0 0 0 0,0 0 1 0 0,0-1-1 0 0,0 1 1 0 0,1-2-64 0 0,116-88 877 0 0,-119 90-875 0 0,-1 1-1 0 0,1 0 1 0 0,0 0-1 0 0,-1 0 1 0 0,1-1-1 0 0,-1 1 1 0 0,1 0-1 0 0,-1 0 1 0 0,1 0-1 0 0,-1 0 1 0 0,1 0-1 0 0,0 0 1 0 0,-1 0-1 0 0,1 0 1 0 0,-1 0-1 0 0,1 0 1 0 0,-1 1-1 0 0,1-1 0 0 0,-1 0 1 0 0,1 0-1 0 0,-1 0 1 0 0,1 1-1 0 0,-1-1 1 0 0,1 0-1 0 0,-1 1 1 0 0,1-1-1 0 0,-1 0 1 0 0,1 1-1 0 0,-1-1 1 0 0,0 0-1 0 0,1 1 1 0 0,-1-1-1 0 0,1 1 1 0 0,-1-1-1 0 0,0 1 1 0 0,0-1-1 0 0,1 1 1 0 0,-1-1-1 0 0,0 1 1 0 0,0-1-1 0 0,0 1 1 0 0,0 0-1 0 0,1-1 1 0 0,-1 1-1 0 0,0-1 1 0 0,0 1-1 0 0,0-1 1 0 0,0 1-1 0 0,0-1 1 0 0,0 1-1 0 0,-1 0 1 0 0,1-1-1 0 0,0 1 1 0 0,0-1-1 0 0,0 1 1 0 0,0-1-1 0 0,-1 1 1 0 0,1-1-1 0 0,0 1 1 0 0,0-1-1 0 0,-1 1 1 0 0,1-1-1 0 0,0 1 1 0 0,-1-1-1 0 0,1 0 1 0 0,-1 1-2 0 0,1 11 43 0 0,4 15-54 0 0,-2-1 0 0 0,-1 1 1 0 0,-1 0-1 0 0,-1 0 0 0 0,-2 0 0 0 0,0 0 1 0 0,-2-1-1 0 0,-1 1 0 0 0,-1-1 1 0 0,-1-1-1 0 0,-1 1 0 0 0,-2-2 1 0 0,0 1-1 0 0,-2-1 0 0 0,0-1 1 0 0,-5 4 10 0 0,17-25-1 0 0,1 0 0 0 0,-1 0 0 0 0,0 0 0 0 0,0 0 1 0 0,-1 0-1 0 0,1 0 0 0 0,0-1 0 0 0,-1 1 0 0 0,1 0 0 0 0,-1-1 1 0 0,1 1-1 0 0,-1-1 0 0 0,0 0 0 0 0,0 0 0 0 0,0 1 0 0 0,1-1 0 0 0,-1 0 1 0 0,0 0-1 0 0,0-1 0 0 0,-1 1 0 0 0,1 0 0 0 0,0-1 0 0 0,0 1 1 0 0,0-1-1 0 0,0 0 0 0 0,0 1 0 0 0,-1-1 0 0 0,1 0 0 0 0,0-1 1 0 0,0 1-1 0 0,0 0 0 0 0,-1-1 0 0 0,1 1 0 0 0,0-1 0 0 0,0 1 1 0 0,0-1-1 0 0,0 0 0 0 0,0 0 0 0 0,0 0 0 0 0,0 0 0 0 0,0 0 0 0 0,1-1 1 0 0,-1 1-1 0 0,0 0 0 0 0,1-1 0 0 0,-1 1 0 0 0,1-1 0 0 0,-1 0 1 0 0,1 1-1 0 0,0-1 0 0 0,0 0 0 0 0,0 0 0 0 0,0 0 0 0 0,0 0 1 0 0,0 0-1 0 0,0 0 0 0 0,0-1 1 0 0,3-8-139 0 0,-1 0 1 0 0,2 1-1 0 0,-1-1 1 0 0,1 1-1 0 0,1-1 1 0 0,0 1-1 0 0,1 0 0 0 0,0 1 1 0 0,0-1-1 0 0,1 1 1 0 0,0 0-1 0 0,0 0 1 0 0,1 1-1 0 0,1 0 1 0 0,-1 0-1 0 0,9-7 139 0 0,13-17-737 0 0,-14 15-2878 0 0,-4 8-2700 0 0,-1 1-5855 0 0</inkml:trace>
  <inkml:trace contextRef="#ctx0" brushRef="#br0" timeOffset="1742.607">1114 463 1960 0 0,'0'0'2380'0'0,"0"0"-736"0"0,0 0-150 0 0,0 0 325 0 0,0 0 288 0 0,0 0-91 0 0,0 0-201 0 0,0 0-254 0 0,0 0-206 0 0,0 0-178 0 0,0 0-162 0 0,0 0-135 0 0,0 0-125 0 0,13 5-104 0 0,40 12-56 0 0,-51-16-520 0 0,0-1-1 0 0,0 1 1 0 0,-1 0 0 0 0,1-1 0 0 0,0 0 0 0 0,0 1 0 0 0,0-1 0 0 0,-1 0 0 0 0,1 0 0 0 0,0 0 0 0 0,0 0 0 0 0,0 0 0 0 0,0 0-1 0 0,0-1 1 0 0,-1 1 0 0 0,1-1 0 0 0,0 1 0 0 0,0-1 0 0 0,-1 0 0 0 0,1 0 0 0 0,0 1 0 0 0,-1-1 0 0 0,1 0 0 0 0,-1 0 0 0 0,1-1-1 0 0,-1 1 1 0 0,1-1-75 0 0,5-3 226 0 0,46-54 1197 0 0,-51 60-1411 0 0,0 0 0 0 0,0 1 0 0 0,0-1 0 0 0,0 1 0 0 0,0-1 0 0 0,-1 1 0 0 0,1 0 1 0 0,-1 0-1 0 0,1-1 0 0 0,-1 1 0 0 0,0 0 0 0 0,0 0 0 0 0,0 1 0 0 0,0-1 0 0 0,0 0 0 0 0,0 0 0 0 0,0 0 0 0 0,-1 1 0 0 0,1-1 0 0 0,-1 0 0 0 0,0 1 0 0 0,1-1 0 0 0,-1 2-12 0 0,0-4 0 0 0,13 65 49 0 0,-2 1-1 0 0,-3 0 1 0 0,-3 0-1 0 0,-3 51-48 0 0,-4-96 2 0 0,-1 1 0 0 0,-1-1 0 0 0,-1 0 0 0 0,-1 0 0 0 0,0-1 0 0 0,-2 1 0 0 0,0-1 0 0 0,-1-1-2 0 0,6-13-3 0 0,-1 1-1 0 0,1-1 1 0 0,-1-1 0 0 0,0 1-1 0 0,-1-1 1 0 0,1 1 0 0 0,-1-1-1 0 0,0 0 1 0 0,0-1 0 0 0,-1 1-1 0 0,1-1 1 0 0,-1 0 0 0 0,0-1 0 0 0,0 1-1 0 0,0-1 1 0 0,-1 0 0 0 0,1-1-1 0 0,-1 0 1 0 0,1 0 0 0 0,-1 0-1 0 0,0-1 1 0 0,0 1 0 0 0,0-2-1 0 0,0 1 1 0 0,0-1 0 0 0,0 0-1 0 0,-2-1 4 0 0,6-2 1 0 0,1 0 0 0 0,-1 0 0 0 0,0-1 0 0 0,1 1 0 0 0,0-1 0 0 0,-1 0 0 0 0,1 0-1 0 0,1 0 1 0 0,-1 0 0 0 0,1 0 0 0 0,-1 0 0 0 0,1 0 0 0 0,0 0 0 0 0,1-1 0 0 0,-1 1-1 0 0,1 0 1 0 0,0-1 0 0 0,0 1 0 0 0,0 0 0 0 0,1-1 0 0 0,-1 1 0 0 0,1 0 0 0 0,0 0-1 0 0,1-4 0 0 0,-1 5 1 0 0,2-9-9 0 0,2-1 0 0 0,-1 1 0 0 0,2 0 0 0 0,0 0 0 0 0,0 1 0 0 0,1 0 0 0 0,0 0 0 0 0,1 0 0 0 0,0 1 0 0 0,1 0 0 0 0,0 1 0 0 0,0 0 0 0 0,4-2 8 0 0,75-53-472 0 0,-55 43-4399 0 0,-29 17-407 0 0,-2 0-6422 0 0</inkml:trace>
  <inkml:trace contextRef="#ctx0" brushRef="#br0" timeOffset="2227.528">1052 169 5425 0 0,'0'0'2242'0'0,"0"0"-159"0"0,0 0-64 0 0,0 0-58 0 0,0 0-142 0 0,0 0-336 0 0,0 0-368 0 0,0 0-226 0 0,0 0-145 0 0,0 0-84 0 0,0 0-5 0 0,0 0-33 0 0,0 0-68 0 0,5-12-13 0 0,17-36-44 0 0,28-6 1709 0 0,-27 35-1571 0 0,20-17 119 0 0,-41 36-740 0 0,1 0 0 0 0,-1 1 0 0 0,0-1-1 0 0,1 1 1 0 0,-1-1 0 0 0,0 1-1 0 0,0 0 1 0 0,0-1 0 0 0,0 1 0 0 0,1 0-1 0 0,-1 1 1 0 0,0-1 0 0 0,-1 0-1 0 0,1 0 1 0 0,0 1 0 0 0,0-1-1 0 0,-1 1 1 0 0,1 0 0 0 0,0 0 0 0 0,-1-1-1 0 0,0 1 1 0 0,1 0 0 0 0,-1 0-1 0 0,0 0 1 0 0,0 0 0 0 0,0 0 0 0 0,0 1-1 0 0,-1-1 1 0 0,1 0 0 0 0,-1 0-1 0 0,1 0 1 0 0,-1 1 0 0 0,1 1-14 0 0,0-1 26 0 0,50 108 436 0 0,-44-96-793 0 0,5 9-130 0 0,0-12-9231 0 0,-10-11-2548 0 0</inkml:trace>
</inkml:ink>
</file>

<file path=ppt/ink/ink2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5:34.3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125 347 2833 0 0,'0'0'2308'0'0,"0"0"-832"0"0,0 0-214 0 0,0 0 246 0 0,0 0 265 0 0,0 0 70 0 0,0 0-175 0 0,0 0-316 0 0,0 0-251 0 0,0 0-117 0 0,0 0-51 0 0,0 0-44 0 0,0 0-145 0 0,-3 2-191 0 0,-6 3-399 0 0,1-1 0 0 0,1 1 0 0 0,-1 1 0 0 0,0 0 0 0 0,1 0 0 0 0,0 0 0 0 0,1 1 0 0 0,0 0 0 0 0,0 0-1 0 0,0 0 1 0 0,1 1 0 0 0,0 0 0 0 0,0 0 0 0 0,1 0 0 0 0,0 1 0 0 0,0 0 0 0 0,1-1 0 0 0,0 1 0 0 0,0 7-154 0 0,1-12 44 0 0,1-1 0 0 0,0 0 0 0 0,0 0-1 0 0,0 1 1 0 0,1-1 0 0 0,-1 0 0 0 0,1 1 0 0 0,0-1 0 0 0,0 0 0 0 0,0 1 0 0 0,0-1 0 0 0,0 1 0 0 0,1-1 0 0 0,0 0-1 0 0,0 1 1 0 0,-1-1 0 0 0,2 0 0 0 0,-1 0 0 0 0,0 0 0 0 0,1 0 0 0 0,0 0 0 0 0,-1 0 0 0 0,1 0 0 0 0,0 0 0 0 0,0 0-1 0 0,1-1 1 0 0,-1 1 0 0 0,1-1 0 0 0,-1 0 0 0 0,1 0 0 0 0,0 0 0 0 0,-1 0 0 0 0,1 0 0 0 0,0-1 0 0 0,1 1 0 0 0,-1-1-1 0 0,0 0 1 0 0,0 0 0 0 0,0 0 0 0 0,3 1-44 0 0,3-2 100 0 0,0 0 0 0 0,-1 0 0 0 0,1-1 0 0 0,0 0-1 0 0,0-1 1 0 0,-1 0 0 0 0,1 0 0 0 0,-1-1 0 0 0,1 0 0 0 0,-1 0 0 0 0,0-1-1 0 0,0 0 1 0 0,-1-1 0 0 0,1 1 0 0 0,-1-2 0 0 0,0 1 0 0 0,0-1 0 0 0,-1 0-1 0 0,0 0 1 0 0,0 0 0 0 0,0-1 0 0 0,0-2-100 0 0,3-2 61 0 0,-1 0 1 0 0,-1-1-1 0 0,0 0 1 0 0,0 0-1 0 0,-1-1 1 0 0,-1 0-1 0 0,0 0 0 0 0,-1 0 1 0 0,0 0-1 0 0,-1-1 1 0 0,-1 0-1 0 0,0 1 0 0 0,0-14-61 0 0,-1 24-13 0 0,-1-1-1 0 0,0 1 0 0 0,0-1 0 0 0,-1 1 1 0 0,1-1-1 0 0,-1 1 0 0 0,1 0 0 0 0,-1-1 0 0 0,0 1 1 0 0,-1 0-1 0 0,1 0 0 0 0,0-1 0 0 0,-1 1 1 0 0,0 0-1 0 0,1 0 0 0 0,-1 1 0 0 0,0-1 0 0 0,-1 0 1 0 0,1 1-1 0 0,0-1 0 0 0,-1 1 0 0 0,0-1 1 0 0,1 1-1 0 0,-1 0 0 0 0,0 1 0 0 0,0-1 0 0 0,0 0 1 0 0,0 1-1 0 0,0-1 0 0 0,-1 1 0 0 0,1 0 1 0 0,0 0-1 0 0,-3 0 14 0 0,0 0-119 0 0,0 1 0 0 0,-1 0 0 0 0,1 0 0 0 0,-1 0 0 0 0,1 1 0 0 0,0 0 0 0 0,0 0 0 0 0,0 1 0 0 0,-1 0 0 0 0,1 0 0 0 0,1 0 0 0 0,-1 0 0 0 0,0 1 0 0 0,1 0 0 0 0,-1 1 0 0 0,1-1 0 0 0,0 1 0 0 0,-2 1 119 0 0,-25 23-3444 0 0,4 1-3944 0 0,19-15-4310 0 0</inkml:trace>
  <inkml:trace contextRef="#ctx0" brushRef="#br0" timeOffset="390.96">501 516 8858 0 0,'0'0'1650'0'0,"0"0"-629"0"0,0 0-91 0 0,0 0 183 0 0,0 0 102 0 0,0 0-47 0 0,0 0-166 0 0,0 0-171 0 0,0 0-104 0 0,0 0-57 0 0,0 0-23 0 0,0 0-32 0 0,0 0-67 0 0,-8 25-65 0 0,-24 76-82 0 0,24-73 214 0 0,8-27-316 0 0,0-1 69 0 0,0 0 117 0 0,0 0 137 0 0,7-12 1404 0 0,85-235 393 0 0,-51 120-2103 0 0,-35 110-107 0 0,-1 3-1201 0 0,-3 36-3027 0 0,-2-4-7493 0 0,0-13-835 0 0</inkml:trace>
  <inkml:trace contextRef="#ctx0" brushRef="#br0" timeOffset="551.587">794 406 17084 0 0,'0'0'1051'0'0,"0"0"-282"0"0,0 0 59 0 0,0 0 116 0 0,0 0-41 0 0,0 0-191 0 0,0 0-275 0 0,0 0-249 0 0,0 0-120 0 0,0 0-48 0 0,0 0-58 0 0,0 0-91 0 0,0 0-161 0 0,5 22-300 0 0,15 69-521 0 0,-6-68-1393 0 0,-7-29-641 0 0,-6 5 2272 0 0,5-3-6503 0 0,1 0 428 0 0</inkml:trace>
  <inkml:trace contextRef="#ctx0" brushRef="#br0" timeOffset="713.539">871 188 12715 0 0,'0'0'4425'0'0,"0"0"-2385"0"0,0 0-504 0 0,0 0-191 0 0,0 0-241 0 0,0 0-312 0 0,0 0-320 0 0,0 0-272 0 0,0 0-200 0 0,0 0-88 0 0,0 0-32 0 0,0 0-32 0 0,0 0-168 0 0,0 0-264 0 0,-7-25-568 0 0,25 39-1337 0 0,-9-6-3888 0 0,2-1-6450 0 0</inkml:trace>
  <inkml:trace contextRef="#ctx0" brushRef="#br0" timeOffset="1284.539">1285 273 16259 0 0,'0'0'2728'0'0,"0"0"-1011"0"0,0 0-420 0 0,0 0-89 0 0,0 0-153 0 0,0 0-215 0 0,0 0-221 0 0,0 0-191 0 0,0 0-103 0 0,0 0-59 0 0,0 0-50 0 0,0 0-51 0 0,0 0-52 0 0,-29 17-28 0 0,-88 53-55 0 0,61-16 1 0 0,52-47-38 0 0,-1 0 1 0 0,1 1-1 0 0,1-1 1 0 0,0 1-1 0 0,0 0 0 0 0,0 0 1 0 0,1 0-1 0 0,0 0 1 0 0,1 0-1 0 0,0 1 1 0 0,0-1-1 0 0,1 1 0 0 0,0-1 1 0 0,1 5 6 0 0,1-10 1 0 0,0 0 0 0 0,1 1 0 0 0,-1-1 0 0 0,1 0 0 0 0,0 0 0 0 0,0-1 0 0 0,0 1 0 0 0,0-1 0 0 0,1 1 0 0 0,-1-1 0 0 0,1 0-1 0 0,-1 0 1 0 0,1 0 0 0 0,0-1 0 0 0,0 0 0 0 0,0 1 0 0 0,0-1 0 0 0,0 0 0 0 0,0-1 0 0 0,0 1 0 0 0,0-1 0 0 0,0 0 0 0 0,0 0 0 0 0,0 0 0 0 0,0 0 0 0 0,0-1 0 0 0,0 0 0 0 0,0 1 0 0 0,0-2 0 0 0,0 1 0 0 0,0 0 0 0 0,-1-1 0 0 0,4-1-1 0 0,11-7 127 0 0,-1 0-1 0 0,-1-1 1 0 0,0-1 0 0 0,-1 0 0 0 0,0-1 0 0 0,0-1 0 0 0,-2 0-1 0 0,0-1 1 0 0,0 0 0 0 0,8-15-127 0 0,-14 21 91 0 0,-5 7-74 0 0,0-1-1 0 0,0 0 1 0 0,0 1 0 0 0,1 0 0 0 0,-1-1-1 0 0,1 1 1 0 0,0 0 0 0 0,-1 0 0 0 0,1 0-1 0 0,0 1 1 0 0,0-1 0 0 0,0 1 0 0 0,0 0-1 0 0,1 0 1 0 0,-1 0 0 0 0,0 0 0 0 0,0 0-1 0 0,1 1 1 0 0,-1-1 0 0 0,1 1 0 0 0,-1 0-1 0 0,0 0 1 0 0,3 0-17 0 0,-4 4 4 0 0,1-1-1 0 0,-1 1 1 0 0,0-1-1 0 0,0 1 1 0 0,0 0-1 0 0,-1 0 1 0 0,1 0 0 0 0,-1 0-1 0 0,0 0 1 0 0,0 0-1 0 0,0 0 1 0 0,-1 1-1 0 0,1-1 1 0 0,-1 0-1 0 0,0 0 1 0 0,0 0-1 0 0,-1 1 1 0 0,1-1 0 0 0,-1 1-4 0 0,0 6 2 0 0,-35 338-122 0 0,17-110-143 0 0,-13-151 95 0 0,31-87 169 0 0,0 1 1 0 0,0 0-1 0 0,0-1 0 0 0,0 1 1 0 0,0-1-1 0 0,-1 1 1 0 0,1-1-1 0 0,-1 0 1 0 0,1 1-1 0 0,-1-1 0 0 0,0 0 1 0 0,1 0-1 0 0,-1 0 1 0 0,0 0-1 0 0,0 0 1 0 0,0-1-1 0 0,1 1 0 0 0,-1-1 1 0 0,0 1-1 0 0,0-1 1 0 0,0 1-1 0 0,0-1 1 0 0,0 0-1 0 0,0 0 0 0 0,0 0 1 0 0,0 0-1 0 0,0-1 1 0 0,0 1-1 0 0,0 0 1 0 0,0-1-1 0 0,0 1 0 0 0,0-1 1 0 0,0 0-1 0 0,1 1 1 0 0,-1-1-1 0 0,0 0 1 0 0,0 0-1 0 0,1 0 0 0 0,-1-1 1 0 0,1 1-1 0 0,-1 0 1 0 0,1-1-1 0 0,-2 0-1 0 0,-4-4 11 0 0,1 0-1 0 0,-1 0 1 0 0,1-1 0 0 0,0 1-1 0 0,1-2 1 0 0,-1 1-1 0 0,1 0 1 0 0,1-1 0 0 0,0 0-1 0 0,0 0 1 0 0,0 0-1 0 0,1-1 1 0 0,0 1 0 0 0,1-1-1 0 0,0 0 1 0 0,0 1-1 0 0,1-1 1 0 0,0 0 0 0 0,0 0-1 0 0,1-1-10 0 0,0-1 3 0 0,1-1 0 0 0,0 0 0 0 0,1 1 1 0 0,0-1-1 0 0,0 1 0 0 0,2 0 0 0 0,-1-1 0 0 0,1 1 0 0 0,1 1 0 0 0,0-1 0 0 0,0 1 0 0 0,1 0 1 0 0,1 0-1 0 0,-1 0 0 0 0,2 1-3 0 0,13-18-251 0 0,1 2 0 0 0,2 1-1 0 0,0 1 1 0 0,2 1 0 0 0,0 1 0 0 0,24-15 251 0 0,-27 14-2257 0 0,-11 5-6737 0 0,-8 13-3072 0 0</inkml:trace>
  <inkml:trace contextRef="#ctx0" brushRef="#br0" timeOffset="1534.009">1698 417 14795 0 0,'0'0'2089'0'0,"0"0"-769"0"0,0 0-128 0 0,0 0-136 0 0,0 0-215 0 0,0 0-257 0 0,0 0-312 0 0,0 0-176 0 0,0 0-72 0 0,0 0-88 0 0,0 0-40 0 0,0 0-216 0 0,0 0-368 0 0,0 0-817 0 0,5 184-2152 0 0,-5-184-8065 0 0</inkml:trace>
  <inkml:trace contextRef="#ctx0" brushRef="#br0" timeOffset="1695.969">1733 1 12651 0 0,'0'0'5977'0'0,"0"0"-4225"0"0,0 0-575 0 0,0 0-105 0 0,0 0-264 0 0,0 0-240 0 0,0 0-224 0 0,0 0-240 0 0,0 0-128 0 0,0 0-16 0 0,0 0-48 0 0,0 0-104 0 0,0 0-168 0 0,0 0-352 0 0,31 73-832 0 0,-28-47-3642 0 0,-1-11-7848 0 0</inkml:trace>
  <inkml:trace contextRef="#ctx0" brushRef="#br0" timeOffset="1993.041">1935 619 17332 0 0,'0'0'1679'0'0,"0"0"-271"0"0,0 0-1 0 0,0 0-80 0 0,0 0-169 0 0,0 0-222 0 0,0 0-225 0 0,0 0-181 0 0,0 0-100 0 0,0 0-92 0 0,18-33-76 0 0,59-104-55 0 0,-12 32 146 0 0,12 38-389 0 0,-77 67-32 0 0,1 12-269 0 0,0 35 59 0 0,-2-39 274 0 0,1-1 1 0 0,-1 1-1 0 0,1-1 0 0 0,1 0 0 0 0,0 1 1 0 0,0-1-1 0 0,0 0 0 0 0,1 1 0 0 0,0-1 1 0 0,0 0-1 0 0,0 0 0 0 0,1 0 0 0 0,1 0 0 0 0,-1-1 1 0 0,1 1-1 0 0,0-1 0 0 0,1 2 4 0 0,-3-6 35 0 0,0 0 0 0 0,-1 1 0 0 0,1-1 0 0 0,0 0 0 0 0,0 0 1 0 0,0 0-1 0 0,1 0 0 0 0,-1 0 0 0 0,0 0 0 0 0,1-1 0 0 0,-1 1 0 0 0,1-1 0 0 0,-1 0 0 0 0,1 0 0 0 0,0 0 0 0 0,0 0 0 0 0,-1 0 0 0 0,1 0 0 0 0,0-1 0 0 0,0 1 0 0 0,0-1 0 0 0,0 0 0 0 0,0 0 1 0 0,0 0-1 0 0,0 0 0 0 0,-1-1 0 0 0,1 1 0 0 0,0-1 0 0 0,0 1 0 0 0,0-1 0 0 0,0 0 0 0 0,-1 0 0 0 0,1 0 0 0 0,0-1 0 0 0,1 0-35 0 0,3-5 114 0 0,0 1 0 0 0,0-1-1 0 0,0 0 1 0 0,-1-1 0 0 0,0 0 0 0 0,0 0-1 0 0,-1 0 1 0 0,0-1 0 0 0,-1 1 0 0 0,0-1-1 0 0,0 0 1 0 0,0 0 0 0 0,0-5-114 0 0,14-44-8297 0 0,-13 38 1359 0 0,-2 12-6116 0 0</inkml:trace>
</inkml:ink>
</file>

<file path=ppt/ink/ink28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6:54.4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1 232 15931 0 0,'0'0'1401'0'0,"0"0"-496"0"0,0 0-6 0 0,0 0 240 0 0,0 0 108 0 0,0 0-36 0 0,0 0-198 0 0,0 0-203 0 0,0 0-158 0 0,0 0-129 0 0,35-3-104 0 0,111-10-61 0 0,-30-4 393 0 0,-4 7-277 0 0,-88 9-3679 0 0,1 1-3470 0 0,-25 0-3024 0 0</inkml:trace>
  <inkml:trace contextRef="#ctx0" brushRef="#br0" timeOffset="251.256">179 0 12323 0 0,'0'0'1600'0'0,"0"0"-278"0"0,0 0 3 0 0,0 0 176 0 0,0 0 64 0 0,0 0-111 0 0,0 0-298 0 0,0 0-285 0 0,-9 33-238 0 0,-27 101-179 0 0,25-43 409 0 0,7 41-570 0 0,14-117-2148 0 0,2-11-5255 0 0,-10-3 3627 0 0,3 2-8709 0 0</inkml:trace>
</inkml:ink>
</file>

<file path=ppt/ink/ink28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6:50.3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242 490 2777 0 0,'0'0'1844'0'0,"0"0"-109"0"0,0 0 17 0 0,0 0 149 0 0,0 0 29 0 0,0 0-187 0 0,0 0-366 0 0,0 0-397 0 0,0 0-281 0 0,0 0-187 0 0,0 0-76 0 0,1 4 2442 0 0,41 60 443 0 0,41 151-1388 0 0,-12 2-1092 0 0,-38-146-526 0 0,-22-75 1669 0 0,23-239-1337 0 0,33-52-620 0 0,-47 185-1013 0 0,5 91-2331 0 0,-15 17-445 0 0,1 1-3307 0 0,-9 1-4540 0 0</inkml:trace>
  <inkml:trace contextRef="#ctx0" brushRef="#br0" timeOffset="535.213">856 939 4881 0 0,'0'0'2229'0'0,"0"0"-213"0"0,0 0 75 0 0,0 0 98 0 0,0 0-121 0 0,0 0-314 0 0,0 0-366 0 0,0 0-297 0 0,0 0-171 0 0,0 0-110 0 0,0 0-93 0 0,0 0-71 0 0,0 0-81 0 0,-5-7-81 0 0,-21-22-37 0 0,25 27-395 0 0,-1 1-1 0 0,0 1 1 0 0,0-1 0 0 0,0 0-1 0 0,0 0 1 0 0,-1 1 0 0 0,1-1-1 0 0,0 1 1 0 0,0 0 0 0 0,0 0 0 0 0,0 0-1 0 0,0 0 1 0 0,-1 0 0 0 0,1 0-1 0 0,0 0 1 0 0,0 1 0 0 0,0-1-1 0 0,0 1 1 0 0,0-1 0 0 0,0 1 0 0 0,0 0-1 0 0,0 0 1 0 0,0 0 0 0 0,0 0-1 0 0,0 0 1 0 0,1 0 0 0 0,-1 1 0 0 0,0-1-1 0 0,1 1 1 0 0,-1-1 0 0 0,1 1-1 0 0,-1-1 1 0 0,1 1-52 0 0,0-1 26 0 0,-5 3 26 0 0,1-1-1 0 0,0 1 1 0 0,0 0 0 0 0,0 0-1 0 0,1 1 1 0 0,-1-1-1 0 0,1 1 1 0 0,0 0 0 0 0,0 0-1 0 0,1 1 1 0 0,-1-1-1 0 0,1 1 1 0 0,0 0 0 0 0,1 0-1 0 0,0 0 1 0 0,0 0 0 0 0,0 0-1 0 0,0 0 1 0 0,1 0-1 0 0,0 1 1 0 0,1-1 0 0 0,-1 0-1 0 0,1 5-51 0 0,3-7 55 0 0,1 1 0 0 0,-1-1-1 0 0,1 0 1 0 0,0 0 0 0 0,0 0-1 0 0,0 0 1 0 0,1-1 0 0 0,0 0-1 0 0,-1 0 1 0 0,1 0 0 0 0,0 0-1 0 0,0-1 1 0 0,0 0 0 0 0,1 0-1 0 0,-1 0 1 0 0,0 0 0 0 0,1-1-1 0 0,-1 0 1 0 0,1 0 0 0 0,0-1-1 0 0,-1 0 1 0 0,1 1 0 0 0,0-2-1 0 0,-1 1 1 0 0,1-1 0 0 0,-1 0-1 0 0,6-1-54 0 0,7 1 90 0 0,-14-6-4089 0 0,3 3-2919 0 0,-5 4-4817 0 0</inkml:trace>
  <inkml:trace contextRef="#ctx0" brushRef="#br0" timeOffset="836.324">1248 958 7330 0 0,'0'0'4243'0'0,"0"0"-1870"0"0,0 0-662 0 0,0 0 53 0 0,0 0 115 0 0,0 0-60 0 0,0 0-296 0 0,0 0-412 0 0,0 0-356 0 0,0 0-246 0 0,0 0-130 0 0,0 0-64 0 0,-8 7-34 0 0,-73 67 913 0 0,8 55-823 0 0,64-118-840 0 0,4-10-3378 0 0,3-24-11452 0 0,2 19 7357 0 0</inkml:trace>
  <inkml:trace contextRef="#ctx0" brushRef="#br0" timeOffset="1169.35">1061 899 3321 0 0,'0'0'2952'0'0,"0"0"-226"0"0,0 0-211 0 0,0 0-181 0 0,0 0-308 0 0,0 0-450 0 0,0 0-421 0 0,0 0-292 0 0,0 0-188 0 0,0 0-98 0 0,0 0-62 0 0,0 0 11 0 0,0 0 135 0 0,2 3 143 0 0,61 104 4269 0 0,31 7-3756 0 0,-53-83-1160 0 0,-37-28 58 0 0,-3-3-3966 0 0,0 0-4062 0 0,-1 3-4178 0 0</inkml:trace>
  <inkml:trace contextRef="#ctx0" brushRef="#br0" timeOffset="10582.606">232 0 0 0 0,'0'0'1002'0'0,"0"0"395"0"0,0 0 152 0 0,0 0 155 0 0,0 0 200 0 0,0 0 33 0 0,0 0-122 0 0,0 0-230 0 0,0 0-299 0 0,0 0-263 0 0,0 0-123 0 0,0 0-45 0 0,0 0-35 0 0,-16 17-24 0 0,-52 54-41 0 0,13 20 849 0 0,47-70-1309 0 0,-9 29 236 0 0,2 1-1 0 0,2 1 1 0 0,2 0-1 0 0,3 0 1 0 0,-1 47-531 0 0,4-71 71 0 0,2 0 1 0 0,0 1-1 0 0,2-1 1 0 0,2 1 0 0 0,0-1-1 0 0,2 1 1 0 0,1-1-1 0 0,1 0 1 0 0,1 0-1 0 0,2-1 1 0 0,1 1 0 0 0,1-2-1 0 0,1 1 1 0 0,1-2-1 0 0,2 0 1 0 0,0 0-1 0 0,2-1 1 0 0,11 13-72 0 0,-8-19 29 0 0,1 0-1 0 0,0-1 1 0 0,2-1 0 0 0,0-1-1 0 0,0-1 1 0 0,2-1-1 0 0,-1-2 1 0 0,2 0 0 0 0,-1-1-1 0 0,2-1 1 0 0,5 0-29 0 0,131 28-1064 0 0,-6-14-3717 0 0,-105-17-3295 0 0,-14-5-3486 0 0</inkml:trace>
</inkml:ink>
</file>

<file path=ppt/ink/ink28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7:05.0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22 1608 0 0,'0'0'2690'0'0,"0"0"-425"0"0,0 0-153 0 0,0 0 1 0 0,0 0-137 0 0,0 0-304 0 0,0 0-365 0 0,0 0-325 0 0,0 0-157 0 0,0 0-36 0 0,0 0 25 0 0,0 0 21 0 0,0 1 4437 0 0,2 2-3157 0 0,185-14 292 0 0,-82 0-2227 0 0,-108 9-2654 0 0,-5 0-6070 0 0,6 2-1838 0 0</inkml:trace>
</inkml:ink>
</file>

<file path=ppt/ink/ink28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7:05.4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 13035 0 0,'0'0'1657'0'0,"0"0"-512"0"0,0 0-120 0 0,0 0 134 0 0,0 0 13 0 0,0 0-149 0 0,0 0-241 0 0,0 0-214 0 0,0 0-97 0 0,0 0-7 0 0,0 0 29 0 0,0 0 1 0 0,0 0 7 0 0,11 14 1612 0 0,1-12-1770 0 0,0 1 0 0 0,0-2-1 0 0,1 0 1 0 0,-1 0 0 0 0,0-1 0 0 0,1-1 0 0 0,-1 0 0 0 0,0 0 0 0 0,1-1 0 0 0,10-4-343 0 0,28-2 362 0 0,4 1-259 0 0,-67 4-3785 0 0,6 2-2610 0 0,4 1-5672 0 0</inkml:trace>
</inkml:ink>
</file>

<file path=ppt/ink/ink28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7:00.2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 0 3673 0 0,'0'0'2124'0'0,"0"0"-313"0"0,0 0-196 0 0,0 0 122 0 0,0 0 71 0 0,0 0-110 0 0,0 0-283 0 0,0 0-374 0 0,0 0-339 0 0,0 0-210 0 0,0 0 73 0 0,4 4 130 0 0,21 20 448 0 0,-1 1 1 0 0,-2 1-1 0 0,0 1 0 0 0,-2 0 0 0 0,7 16-1143 0 0,-12-19 128 0 0,-2 1 0 0 0,-1 1 0 0 0,-1 0 0 0 0,-1 1 0 0 0,-1-1 0 0 0,-2 2 0 0 0,0-1 0 0 0,-2 1 0 0 0,-1 0 0 0 0,0 27-128 0 0,-3-31 22 0 0,-2 0 0 0 0,0 0 0 0 0,-2 0-1 0 0,0 0 1 0 0,-2 0 0 0 0,-1-1 0 0 0,0 0 0 0 0,-2 0-1 0 0,-1-1 1 0 0,0 0 0 0 0,-2 0 0 0 0,-11 17-22 0 0,-86 102-924 0 0,49-94-9191 0 0,48-40-1671 0 0</inkml:trace>
  <inkml:trace contextRef="#ctx0" brushRef="#br0" timeOffset="3159.306">745 247 0 0 0,'0'0'749'0'0,"0"0"292"0"0,0 0 174 0 0,0 0 252 0 0,0 0 161 0 0,0 0-65 0 0,0 0-233 0 0,0 0-292 0 0,0 0-283 0 0,0 0-187 0 0,5 26 6138 0 0,-71 81-2669 0 0,-164 183-2621 0 0,221-278-1344 0 0,5-8-30 0 0,0-1 0 0 0,0 2 0 0 0,1-1 0 0 0,-1 0 0 0 0,1 1 0 0 0,0 0 0 0 0,1-1 0 0 0,-1 1 0 0 0,1 0 0 0 0,0 1 0 0 0,0-1 0 0 0,0 0 0 0 0,1 0 0 0 0,0 1 0 0 0,0-1 0 0 0,0 1 0 0 0,1-1 0 0 0,0 1 0 0 0,0 4-42 0 0,3-7 56 0 0,0 1 0 0 0,1-1 0 0 0,0 1 1 0 0,0-1-1 0 0,0 0 0 0 0,0-1 1 0 0,0 1-1 0 0,0-1 0 0 0,1 0 1 0 0,-1 0-1 0 0,1 0 0 0 0,-1 0 1 0 0,1-1-1 0 0,0 0 0 0 0,0 0 0 0 0,0 0 1 0 0,0-1-1 0 0,2 1-56 0 0,258 31 768 0 0,-169-15-674 0 0,-84-12-190 0 0,-6-19 1419 0 0,-8-10-1273 0 0,-1-1 0 0 0,-1 1 0 0 0,-1 1 0 0 0,-1-1 1 0 0,-1 1-1 0 0,-3-4-50 0 0,-17-66 68 0 0,-17-140 69 0 0,29 182-289 0 0,15 50 98 0 0,-2-2-1106 0 0,2 3-2790 0 0,0-1-4255 0 0,2 1-3224 0 0</inkml:trace>
  <inkml:trace contextRef="#ctx0" brushRef="#br0" timeOffset="3660.423">1334 133 8178 0 0,'0'0'2356'0'0,"0"0"-431"0"0,0 0-218 0 0,0 0-11 0 0,0 0-100 0 0,0 0-167 0 0,0 0-254 0 0,0 0-246 0 0,0 0-131 0 0,0 0-173 0 0,0 0-165 0 0,0 0-78 0 0,0 0-42 0 0,-17 16 735 0 0,-53 167 186 0 0,-54 137-802 0 0,122-315-449 0 0,0-1 0 0 0,0 1 0 0 0,0-1 1 0 0,0 1-1 0 0,1 0 0 0 0,0 0 0 0 0,0 0 0 0 0,0 0 1 0 0,0 0-1 0 0,1 0 0 0 0,0 0 0 0 0,0 0 0 0 0,1 0 0 0 0,-1 0 1 0 0,1 0-1 0 0,0 0 0 0 0,0 0 0 0 0,1 0 0 0 0,-1-1 0 0 0,1 1 1 0 0,0 0-1 0 0,0-1 0 0 0,1 1 0 0 0,-1-1 0 0 0,1 0 0 0 0,0 0 1 0 0,0 0-1 0 0,1 0 0 0 0,-1-1 0 0 0,1 1 0 0 0,0-1 1 0 0,0 0-1 0 0,0 0 0 0 0,0 0 0 0 0,2 0-10 0 0,97 5 975 0 0,-89-10-1055 0 0,0-1-1 0 0,0-1 1 0 0,0 0-1 0 0,-1-1 1 0 0,1 0-1 0 0,-1-1 1 0 0,-1 0 0 0 0,1-1-1 0 0,-1-1 1 0 0,1 0 80 0 0,21-17-2548 0 0,-24 14-1220 0 0,-3-1-4241 0 0,-3 7-3304 0 0</inkml:trace>
  <inkml:trace contextRef="#ctx0" brushRef="#br0" timeOffset="3905.912">945 435 9770 0 0,'0'0'1914'0'0,"0"0"-347"0"0,0 0-79 0 0,0 0 11 0 0,0 0-107 0 0,0 0-177 0 0,0 0-218 0 0,0 0-207 0 0,34-4-175 0 0,106-10-168 0 0,-21 10 150 0 0,2 23-1223 0 0,-74 2-8287 0 0,-38-17-2303 0 0</inkml:trace>
  <inkml:trace contextRef="#ctx0" brushRef="#br0" timeOffset="4225.976">1718 601 4329 0 0,'0'0'6223'0'0,"0"0"-3205"0"0,0 0-1157 0 0,0 0-172 0 0,0 0-49 0 0,0 0-85 0 0,0 0-204 0 0,0 0-316 0 0,0 0-275 0 0,0 0-159 0 0,0 0-103 0 0,0 0-121 0 0,0 0-111 0 0,-4 3-84 0 0,-10 8-103 0 0,0-1 9 0 0,0 0-1 0 0,1 1 1 0 0,1 0 0 0 0,0 1 0 0 0,1 0 0 0 0,0 1 0 0 0,-4 7-88 0 0,13-17 7 0 0,1-1 1 0 0,-1 0-1 0 0,1 1 1 0 0,0 0-1 0 0,0-1 1 0 0,0 1-1 0 0,1 0 0 0 0,-1-1 1 0 0,1 1-1 0 0,-1 0 1 0 0,1 0-1 0 0,0-1 1 0 0,0 1-1 0 0,0 0 0 0 0,0 0 1 0 0,1-1-1 0 0,-1 1 1 0 0,1 0-1 0 0,-1 0 1 0 0,1-1-1 0 0,0 1 0 0 0,0 0 1 0 0,1-1-1 0 0,-1 1 1 0 0,0-1-1 0 0,1 0 1 0 0,-1 1-1 0 0,1-1 0 0 0,0 0 1 0 0,0 0-1 0 0,0 0 1 0 0,0 0-1 0 0,0 0 1 0 0,0-1-1 0 0,0 1 1 0 0,1-1-1 0 0,-1 1 0 0 0,1-1 1 0 0,-1 0-1 0 0,1 0 1 0 0,-1 0-1 0 0,1 0 1 0 0,0 0-1 0 0,0-1 0 0 0,-1 1 1 0 0,1-1-1 0 0,0 1-7 0 0,9 0-77 0 0,0 0-1 0 0,0 0 0 0 0,0-1 1 0 0,1-1-1 0 0,-1 0 0 0 0,0 0 1 0 0,-1-2-1 0 0,1 1 1 0 0,0-1-1 0 0,-1-1 0 0 0,1 0 1 0 0,-1-1-1 0 0,0 0 0 0 0,3-2 78 0 0,2-1-1841 0 0,-6 4-1003 0 0,-1-2-3976 0 0,-2 2-5312 0 0</inkml:trace>
</inkml:ink>
</file>

<file path=ppt/ink/ink28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7:13.1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18 7050 0 0,'0'0'2029'0'0,"0"0"-518"0"0,0 0-186 0 0,0 0 188 0 0,0 0 136 0 0,0 0-58 0 0,0 0-143 0 0,0 0-176 0 0,0 0-166 0 0,0 0-189 0 0,0 0-97 0 0,0 0-109 0 0,20 7-84 0 0,61 23-44 0 0,-78-29-498 0 0,0 1 0 0 0,1-1-1 0 0,-1 0 1 0 0,1 0 0 0 0,0 0 0 0 0,-1 0 0 0 0,1-1 0 0 0,0 0 0 0 0,-1 1-1 0 0,1-1 1 0 0,0-1 0 0 0,-1 1 0 0 0,1 0 0 0 0,0-1 0 0 0,-1 0 0 0 0,1 0 0 0 0,0 0-1 0 0,-1 0 1 0 0,1-1 0 0 0,-1 1 0 0 0,0-1 0 0 0,0 0 0 0 0,1 0-85 0 0,4-3 224 0 0,52-39 1019 0 0,-42 66-1260 0 0,-9 18 43 0 0,-2 1-1 0 0,-1-1 1 0 0,-2 1-1 0 0,-3 0 1 0 0,-1 10-26 0 0,3 49 31 0 0,2 164-63 0 0,-5-258 33 0 0,-1 1 0 0 0,1-1 0 0 0,-1 1 0 0 0,-1-1 0 0 0,0 0 1 0 0,1 0-1 0 0,-2 1 0 0 0,1-1 0 0 0,-1-1 0 0 0,0 1 0 0 0,0 0 0 0 0,-1-1 1 0 0,1 1-1 0 0,-1-1 0 0 0,-4 4-1 0 0,-73-5 29 0 0,77-7-33 0 0,1 0 0 0 0,0 0 0 0 0,-1-1 0 0 0,1 1 0 0 0,0-1 0 0 0,1 0 0 0 0,-1 1 0 0 0,1-1 0 0 0,0 0 0 0 0,-1-1 0 0 0,2 1 0 0 0,-1 0 0 0 0,0-1-1 0 0,1 1 1 0 0,0-1 0 0 0,0 1 0 0 0,0-1 0 0 0,1 1 0 0 0,0-1 0 0 0,0 0 0 0 0,0 1 0 0 0,0-1 0 0 0,1-1 4 0 0,28-125-601 0 0,-7 77-4716 0 0,-13 31 667 0 0,-5 15-7031 0 0</inkml:trace>
</inkml:ink>
</file>

<file path=ppt/ink/ink28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7:13.5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1 191 5457 0 0,'0'0'2441'0'0,"0"0"-268"0"0,0 0-117 0 0,0 0-100 0 0,0 0-216 0 0,0 0-254 0 0,0 0-242 0 0,0 0-234 0 0,0 0-165 0 0,0 0-110 0 0,0 0-60 0 0,0 0-83 0 0,1-5-40 0 0,5-18-50 0 0,22 3 921 0 0,64-50 928 0 0,20-3-1426 0 0,-101 114-643 0 0,20 131 226 0 0,-21-144-513 0 0,30 47-1061 0 0,-34-71-1103 0 0,-3-4-8294 0 0,1 0-2523 0 0</inkml:trace>
</inkml:ink>
</file>

<file path=ppt/ink/ink28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7:11.4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48 213 2873 0 0,'0'0'2461'0'0,"0"0"-585"0"0,0 0-255 0 0,0 0 18 0 0,0 0-56 0 0,0 0-252 0 0,0 0-223 0 0,0 0-174 0 0,0 0-103 0 0,0 0-56 0 0,0 0-141 0 0,-5 17-131 0 0,-26 110 733 0 0,20 8 1077 0 0,11-134-1929 0 0,0-1 109 0 0,0 0 120 0 0,0 0 68 0 0,0-19 1165 0 0,6-17-1651 0 0,1 0 1 0 0,2 1-1 0 0,1 0 1 0 0,2 1 0 0 0,1 0-1 0 0,2 1 1 0 0,1 0-1 0 0,12-17-195 0 0,79-94 170 0 0,-93 140-346 0 0,-15 30-195 0 0,0-12 396 0 0,0 18-768 0 0,2 32-796 0 0,2-43-2773 0 0,3-3-3609 0 0,-2-9-4015 0 0</inkml:trace>
  <inkml:trace contextRef="#ctx0" brushRef="#br0" timeOffset="544.664">308 401 752 0 0,'0'0'1482'0'0,"0"0"-342"0"0,0 0 123 0 0,0 0 347 0 0,0 0 191 0 0,0 0-120 0 0,0 0-313 0 0,0 0-318 0 0,0 0-200 0 0,0 0-84 0 0,0 0-11 0 0,0 0 13 0 0,0 0 24 0 0,0-2 518 0 0,2-7 7437 0 0,-7 8-8710 0 0,1 1 0 0 0,-1 0 0 0 0,1 0 0 0 0,-1 0 0 0 0,1 1 0 0 0,0 0 0 0 0,-1 0 0 0 0,1 0 0 0 0,0 0 0 0 0,0 0-1 0 0,-1 1 1 0 0,1 0 0 0 0,0 0 0 0 0,1 0 0 0 0,-1 0 0 0 0,0 0 0 0 0,0 1 0 0 0,1 0 0 0 0,0 0 0 0 0,-1 0 0 0 0,1 0 0 0 0,0 0 0 0 0,1 1 0 0 0,-1-1 0 0 0,1 1 0 0 0,-1 0 0 0 0,1 0 0 0 0,-1 2-37 0 0,2-4 11 0 0,0 1-1 0 0,0 0 1 0 0,0-1 0 0 0,0 1-1 0 0,0 0 1 0 0,1 0 0 0 0,-1 0 0 0 0,1 0-1 0 0,0 0 1 0 0,0 0 0 0 0,0 0 0 0 0,0 0-1 0 0,0 0 1 0 0,1 0 0 0 0,0-1-1 0 0,-1 1 1 0 0,1 0 0 0 0,0 0 0 0 0,0 0-1 0 0,0-1 1 0 0,1 1 0 0 0,-1 0 0 0 0,1-1-1 0 0,-1 1 1 0 0,1-1 0 0 0,0 0-1 0 0,0 1 1 0 0,0-1 0 0 0,0 0 0 0 0,0 0-1 0 0,1-1 1 0 0,-1 1 0 0 0,0 0-1 0 0,1-1 1 0 0,0 1 0 0 0,-1-1 0 0 0,1 0-1 0 0,0 0 1 0 0,-1 0 0 0 0,1 0 0 0 0,0 0-1 0 0,0-1 1 0 0,0 1 0 0 0,0-1-1 0 0,0 0 1 0 0,2 0-11 0 0,14 1 118 0 0,-14-1-113 0 0,1 1 0 0 0,-1-1 0 0 0,1 0 0 0 0,0 0 0 0 0,-1-1 0 0 0,1 0 0 0 0,-1 0 0 0 0,1 0 0 0 0,-1 0 0 0 0,0-1-1 0 0,0 0 1 0 0,1 0 0 0 0,-1-1 0 0 0,0 1 0 0 0,0-1-5 0 0,19-19-849 0 0,-14 12-1970 0 0,2 0-4646 0 0,-7 7-4264 0 0</inkml:trace>
  <inkml:trace contextRef="#ctx0" brushRef="#br0" timeOffset="1114.327">560 379 3945 0 0,'0'0'3965'0'0,"0"0"-1138"0"0,0 0-549 0 0,0 0-204 0 0,0 0-322 0 0,0 0-385 0 0,0 0-359 0 0,0 0-302 0 0,0 0-213 0 0,0 0-114 0 0,0 0 4 0 0,0 0 22 0 0,0 0 12 0 0,-1 4 2 0 0,-13 85 1037 0 0,14-88-1430 0 0,0 0 0 0 0,0 0 0 0 0,0 0 0 0 0,0 1 0 0 0,0-1 0 0 0,0 0-1 0 0,0 0 1 0 0,0 0 0 0 0,0 1 0 0 0,1-1 0 0 0,-1 0 0 0 0,0 0 0 0 0,1 0-1 0 0,-1 0 1 0 0,1 1 0 0 0,-1-1 0 0 0,1 0 0 0 0,0 0 0 0 0,-1 0 0 0 0,1 0-1 0 0,0 0 1 0 0,0-1 0 0 0,0 1 0 0 0,-1 0 0 0 0,1 0 0 0 0,0 0 0 0 0,0-1-1 0 0,0 1 1 0 0,0-1 0 0 0,1 1 0 0 0,-1 0 0 0 0,0-1 0 0 0,0 0 0 0 0,0 1-1 0 0,0-1 1 0 0,0 0 0 0 0,1 1 0 0 0,-1-1 0 0 0,0 0 0 0 0,0 0 0 0 0,0 0-1 0 0,1 0 1 0 0,-1 0 0 0 0,0-1 0 0 0,0 1 0 0 0,0 0 0 0 0,1 0 0 0 0,-1-1 0 0 0,0 1-1 0 0,0-1 1 0 0,0 1 0 0 0,0-1 0 0 0,0 1 0 0 0,0-1 0 0 0,0 0 0 0 0,0 0-1 0 0,0 1 1 0 0,0-1 0 0 0,1-1-26 0 0,9-5 134 0 0,-1-1 0 0 0,0-1 1 0 0,0 0-1 0 0,0 0 0 0 0,-1-1 0 0 0,-1 0 0 0 0,0-1 1 0 0,7-10-135 0 0,27-31 389 0 0,-41 53-390 0 0,1 0 1 0 0,0-1-1 0 0,-1 1 0 0 0,1 0 1 0 0,-1 0-1 0 0,1 1 0 0 0,-1-1 1 0 0,1 0-1 0 0,-1 0 1 0 0,0 1-1 0 0,1-1 0 0 0,-1 1 1 0 0,0-1-1 0 0,0 1 0 0 0,0-1 1 0 0,0 1-1 0 0,0 0 0 0 0,-1-1 1 0 0,1 1-1 0 0,0 0 0 0 0,-1 0 1 0 0,0 0-1 0 0,1-1 0 0 0,-1 1 1 0 0,0 0-1 0 0,0 0 0 0 0,0 0 1 0 0,0 0-1 0 0,0 0 0 0 0,0 0 1 0 0,-1 1 0 0 0,2-3 0 0 0,0 207 7 0 0,-3-177-40 0 0,-1 0 0 0 0,-1 0 0 0 0,-2 0 0 0 0,-1-1 0 0 0,-2 0 0 0 0,0 0 0 0 0,-2-1 0 0 0,-4 6 33 0 0,-31 32-39 0 0,44-67 42 0 0,0 1 1 0 0,0-1-1 0 0,1 0 0 0 0,-1 0 0 0 0,0 0 1 0 0,1 0-1 0 0,-1 0 0 0 0,0 0 0 0 0,1 0 1 0 0,-1 0-1 0 0,1-1 0 0 0,-1 1 0 0 0,1 0 1 0 0,0-1-1 0 0,0 1 0 0 0,0-1 1 0 0,0 0-1 0 0,0 1 0 0 0,0-1 0 0 0,0 0 1 0 0,0 0-1 0 0,0 1 0 0 0,1-1 0 0 0,-1 0 1 0 0,1 0-1 0 0,0 0 0 0 0,-1 0 0 0 0,1 0 1 0 0,0 0-1 0 0,0 0 0 0 0,0 0 0 0 0,0 0 1 0 0,1 0-1 0 0,-1 0 0 0 0,0 1 1 0 0,1-1-1 0 0,0 0 0 0 0,-1 0 0 0 0,2-1-3 0 0,-2-1 4 0 0,0-19-200 0 0,1 0 0 0 0,2 0 1 0 0,0 0-1 0 0,1 0 0 0 0,2 0 1 0 0,0 1-1 0 0,4-8 196 0 0,6-9-3987 0 0,4 2-3480 0 0,-14 28-4363 0 0</inkml:trace>
</inkml:ink>
</file>

<file path=ppt/ink/ink28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7:10.3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1 167 16307 0 0,'0'0'1235'0'0,"0"0"-374"0"0,0 0 57 0 0,0 0 196 0 0,0 0 80 0 0,0 0-71 0 0,0 0-135 0 0,34-4-176 0 0,106-11-131 0 0,53-10 1500 0 0,-141 24-1761 0 0,-41 1-5434 0 0,1 0-5509 0 0,-12 0-1774 0 0</inkml:trace>
  <inkml:trace contextRef="#ctx0" brushRef="#br0" timeOffset="245.921">244 1 12531 0 0,'0'0'2045'0'0,"0"0"-699"0"0,0 0-192 0 0,0 0 191 0 0,0 0 116 0 0,0 0-32 0 0,0 0-203 0 0,0 0-287 0 0,0 0-254 0 0,-4 34-201 0 0,-10 107-121 0 0,2-60 52 0 0,-4-30 129 0 0,1-4-1797 0 0,11-15-9474 0 0,4-32-1372 0 0</inkml:trace>
</inkml:ink>
</file>

<file path=ppt/ink/ink28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7:07.0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0 167 6097 0 0,'0'0'1890'0'0,"0"0"-606"0"0,0 0-398 0 0,0 0-42 0 0,0 0 95 0 0,0 0 154 0 0,0 0 58 0 0,0 0 0 0 0,0 0-9 0 0,0 0-103 0 0,0 0-100 0 0,6 12-82 0 0,16 37-73 0 0,-17 34 1107 0 0,4 214 227 0 0,-5-256-1538 0 0,-4-41-396 0 0,0 0 62 0 0,0 0 102 0 0,0 0 63 0 0,0-12 798 0 0,21-209-351 0 0,-13 184-834 0 0,3 0 0 0 0,1 1 0 0 0,2 1 1 0 0,1 0-1 0 0,1 1 0 0 0,9-11-24 0 0,-20 36-6 0 0,0 1 0 0 0,0 0 0 0 0,1 0 0 0 0,0 1 0 0 0,1-1 0 0 0,-1 1 1 0 0,2 1-1 0 0,-1-1 0 0 0,0 1 0 0 0,1 1 0 0 0,0-1 0 0 0,1 1 0 0 0,-1 1 0 0 0,1 0 0 0 0,0 0 0 0 0,0 0 0 0 0,0 1 0 0 0,1 1 6 0 0,-9 2-2 0 0,1 1-1 0 0,-1 0 0 0 0,0 0 0 0 0,0 1 0 0 0,1-1 1 0 0,-1 0-1 0 0,0 0 0 0 0,0 1 0 0 0,0-1 1 0 0,0 0-1 0 0,-1 1 0 0 0,1-1 0 0 0,0 1 0 0 0,0-1 1 0 0,-1 1-1 0 0,1-1 0 0 0,-1 1 0 0 0,0 0 0 0 0,1-1 1 0 0,-1 1-1 0 0,0 0 0 0 0,0-1 0 0 0,0 1 1 0 0,0 0-1 0 0,0-1 0 0 0,0 1 0 0 0,0 0 0 0 0,-1-1 1 0 0,0 2 2 0 0,2 5-9 0 0,-5 141-2270 0 0,8-139-2728 0 0,1-7-4367 0 0,1 0-1856 0 0</inkml:trace>
  <inkml:trace contextRef="#ctx0" brushRef="#br0" timeOffset="419.714">453 532 5281 0 0,'0'0'4710'0'0,"0"0"-2044"0"0,0 0-841 0 0,0 0-200 0 0,0 0-103 0 0,0 0-102 0 0,0 0-159 0 0,0 0-218 0 0,0 0-210 0 0,0 0-175 0 0,0 0-180 0 0,0 0-118 0 0,0 0-60 0 0,-10 1-2 0 0,-31 6 14 0 0,38-6-245 0 0,0 1 0 0 0,0 0 0 0 0,0-1 0 0 0,0 2 0 0 0,0-1 0 0 0,0 0 0 0 0,1 0 1 0 0,-1 1-1 0 0,1 0 0 0 0,0-1 0 0 0,-1 1 0 0 0,1 0 0 0 0,0 0 0 0 0,1 0 0 0 0,-1 0 0 0 0,1 1 0 0 0,-1-1 0 0 0,1 0 0 0 0,0 1 1 0 0,-1 2-68 0 0,1-3 29 0 0,0-1 0 0 0,-1 1 0 0 0,1-1 0 0 0,0 1 0 0 0,0-1 0 0 0,1 1 1 0 0,-1-1-1 0 0,0 1 0 0 0,1 0 0 0 0,0-1 0 0 0,-1 1 0 0 0,1 0 0 0 0,0 0 1 0 0,0-1-1 0 0,1 1 0 0 0,-1 0 0 0 0,1-1 0 0 0,-1 1 0 0 0,1 0 1 0 0,0-1-1 0 0,0 1 0 0 0,0-1 0 0 0,0 1 0 0 0,0-1 0 0 0,1 1 0 0 0,-1-1 1 0 0,1 0-1 0 0,-1 0 0 0 0,1 0 0 0 0,0 0 0 0 0,0 0 0 0 0,0 0 0 0 0,0 0 1 0 0,0-1-1 0 0,3 2-29 0 0,-1-1 21 0 0,1 0 0 0 0,0-1 0 0 0,1 1 0 0 0,-1-1 0 0 0,0 0 0 0 0,0-1 0 0 0,0 1 0 0 0,1-1 0 0 0,-1 0 0 0 0,0 0 0 0 0,0-1 0 0 0,1 0 0 0 0,-1 0 0 0 0,0 0 0 0 0,0 0 0 0 0,0-1 0 0 0,0 0 0 0 0,0 0 0 0 0,-1 0 0 0 0,1 0 0 0 0,0-1 0 0 0,-1 0 0 0 0,0 0 0 0 0,1 0 0 0 0,-1-1-21 0 0,12-10-1560 0 0,-7 8-789 0 0,-3-1-3735 0 0,-3 4-5761 0 0</inkml:trace>
  <inkml:trace contextRef="#ctx0" brushRef="#br0" timeOffset="669.829">858 535 12043 0 0,'0'0'2184'0'0,"0"0"-852"0"0,0 0-237 0 0,0 0 211 0 0,0 0 165 0 0,0 0-14 0 0,0 0-264 0 0,0 0-328 0 0,0 0-229 0 0,0 0-176 0 0,0 0-121 0 0,0 0-97 0 0,0 0-84 0 0,-15 23-46 0 0,-45 68-20 0 0,26-43-69 0 0,-1-23-635 0 0,18-19-2872 0 0,6-3-1975 0 0,8-1-991 0 0,-1-1-2553 0 0</inkml:trace>
  <inkml:trace contextRef="#ctx0" brushRef="#br0" timeOffset="881.948">655 517 7674 0 0,'0'0'3192'0'0,"0"0"-610"0"0,0 0-459 0 0,0 0-350 0 0,0 0-357 0 0,0 0-354 0 0,0 0-329 0 0,0 0-248 0 0,0 0-20 0 0,0 0 61 0 0,0 0 65 0 0,0 0 35 0 0,0 0-56 0 0,7 10-60 0 0,64 76 1214 0 0,72 6-948 0 0,-136-87-1019 0 0,0-1-2459 0 0,-3-2-8310 0 0,-3-2-1291 0 0</inkml:trace>
  <inkml:trace contextRef="#ctx0" brushRef="#br0" timeOffset="2557.667">1379 436 3649 0 0,'0'0'3114'0'0,"0"0"-804"0"0,0 0-361 0 0,0 0-68 0 0,0 0-94 0 0,0 0-239 0 0,0 0-337 0 0,0 0-291 0 0,0 0-173 0 0,0 0-96 0 0,0 0-40 0 0,0 0-23 0 0,0 0-35 0 0,4 19 1158 0 0,-55 77 666 0 0,-46 39-1373 0 0,97-135-984 0 0,-1 1 0 0 0,1 0 0 0 0,-1-1 1 0 0,1 1-1 0 0,-1 0 0 0 0,1-1 0 0 0,-1 1 0 0 0,1 0 0 0 0,0 0 0 0 0,-1 0 1 0 0,1-1-1 0 0,0 1 0 0 0,0 0 0 0 0,0 0 0 0 0,0 0 0 0 0,0 0 0 0 0,0 0 1 0 0,0-1-1 0 0,0 1 0 0 0,0 0 0 0 0,0 0 0 0 0,0 0 0 0 0,0 0 0 0 0,1 0 0 0 0,-1-1 1 0 0,0 1-1 0 0,0 0 0 0 0,1 0 0 0 0,-1-1 0 0 0,1 1 0 0 0,-1 0 0 0 0,1 0 1 0 0,-1-1-1 0 0,1 1 0 0 0,-1 0 0 0 0,1-1 0 0 0,0 1 0 0 0,-1-1 0 0 0,1 1 1 0 0,0-1-1 0 0,0 1 0 0 0,-1-1 0 0 0,1 0 0 0 0,0 1 0 0 0,0-1 0 0 0,0 0 1 0 0,-1 1-1 0 0,1-1 0 0 0,0 0 0 0 0,0 0 0 0 0,0 0 0 0 0,0 0 0 0 0,-1 0 0 0 0,2 0-19 0 0,54 4 784 0 0,-49-4-755 0 0,70-4 245 0 0,-77-18-5714 0 0,-2 17 2460 0 0,-1 2-5225 0 0,0-4-3827 0 0</inkml:trace>
  <inkml:trace contextRef="#ctx0" brushRef="#br0" timeOffset="2985.071">1059 222 4697 0 0,'0'0'3285'0'0,"0"0"-1035"0"0,0 0-465 0 0,0 0-6 0 0,0 0-29 0 0,0 0-114 0 0,0 0-213 0 0,0 0-248 0 0,0 0-165 0 0,0 0-137 0 0,0 0-119 0 0,0 0-89 0 0,0 0-102 0 0,31-21-90 0 0,96-64-47 0 0,-62 40 587 0 0,-8-17 241 0 0,-56 61-1251 0 0,1 0 0 0 0,-1 0 1 0 0,0 0-1 0 0,1 0 0 0 0,-1 1 0 0 0,1-1 0 0 0,-1 1 1 0 0,1-1-1 0 0,-1 1 0 0 0,1-1 0 0 0,-1 1 0 0 0,1 0 0 0 0,-1 0 1 0 0,1-1-1 0 0,0 1 0 0 0,-1 1 0 0 0,1-1 0 0 0,-1 0 1 0 0,1 0-1 0 0,-1 0 0 0 0,1 1 0 0 0,-1-1 0 0 0,1 1 0 0 0,-1-1 1 0 0,1 1-1 0 0,-1 0 0 0 0,1 0 0 0 0,-1-1 0 0 0,0 1 1 0 0,1 0-1 0 0,-1 0-3 0 0,45 153 1461 0 0,-44-151-1479 0 0,-1 1-1 0 0,1 0 1 0 0,0-1 0 0 0,0 0-1 0 0,0 1 1 0 0,0-1-1 0 0,0 0 1 0 0,1 0-1 0 0,-1 0 1 0 0,1 0-1 0 0,0-1 1 0 0,0 1 0 0 0,0-1-1 0 0,0 1 1 0 0,1-1-1 0 0,-1 0 1 0 0,1-1-1 0 0,2 2 19 0 0,24 9-4082 0 0,-24-11-1032 0 0,-2-1-6912 0 0</inkml:trace>
</inkml:ink>
</file>

<file path=ppt/ink/ink2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5:32.3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377 69 0 0 0,'0'0'1636'0'0,"0"0"242"0"0,0 0 14 0 0,0 0-226 0 0,0 0-174 0 0,0 0-141 0 0,0 0-152 0 0,0 0-98 0 0,0 0-159 0 0,0-3-56 0 0,-11-23 2820 0 0,3 20-3371 0 0,0 1-1 0 0,-1 1 0 0 0,1 0 1 0 0,-1 0-1 0 0,0 0 1 0 0,0 1-1 0 0,-1 1 0 0 0,1 0 1 0 0,0 0-1 0 0,-1 0 1 0 0,1 1-1 0 0,-1 1 0 0 0,0 0 1 0 0,1 0-1 0 0,-1 1 1 0 0,-5 1-335 0 0,2 1 101 0 0,1 1 1 0 0,0 1-1 0 0,0 0 0 0 0,1 1 1 0 0,-1 1-1 0 0,1-1 1 0 0,0 2-1 0 0,1-1 1 0 0,0 1-1 0 0,0 1 1 0 0,1 0-1 0 0,-8 9-101 0 0,11-11 78 0 0,0 1 0 0 0,1 0 1 0 0,0-1-1 0 0,0 2 0 0 0,1-1 0 0 0,-1 0 0 0 0,2 1 0 0 0,0 0 1 0 0,0 0-1 0 0,0 0 0 0 0,1 0 0 0 0,0 0 0 0 0,1 1 0 0 0,0-1 0 0 0,1 1 1 0 0,0-1-1 0 0,0 0 0 0 0,1 1 0 0 0,0-1 0 0 0,2 7-78 0 0,1-4 114 0 0,0-1 1 0 0,0 0-1 0 0,2 0 0 0 0,-1-1 0 0 0,1 1 0 0 0,1-1 0 0 0,0-1 1 0 0,0 1-1 0 0,1-1 0 0 0,0 0 0 0 0,1-1 0 0 0,0 0 0 0 0,0 0 1 0 0,1-1-1 0 0,-1 0 0 0 0,2-1 0 0 0,-1 0 0 0 0,11 4-114 0 0,-16-8 37 0 0,0 0 0 0 0,1-1 1 0 0,-1 1-1 0 0,1-1 0 0 0,-1 0 0 0 0,1-1 0 0 0,-1 0 0 0 0,1 0 0 0 0,0 0 0 0 0,-1 0 0 0 0,1-1 0 0 0,0 0 0 0 0,-1 0 1 0 0,1 0-1 0 0,-1-1 0 0 0,0 0 0 0 0,1 0 0 0 0,-1 0 0 0 0,0-1 0 0 0,0 0 0 0 0,4-3-37 0 0,3-8-572 0 0,4-4-2240 0 0,-1 14-6428 0 0,-12 4-2681 0 0</inkml:trace>
  <inkml:trace contextRef="#ctx0" brushRef="#br0" timeOffset="1520.916">528 592 0 0 0,'0'0'271'0'0,"0"0"902"0"0,0 0 444 0 0,0 0 286 0 0,0 0 184 0 0,0 0-40 0 0,0 0-261 0 0,0 0-341 0 0,0 0-238 0 0,0 0-84 0 0,0 0-3 0 0,0 0 29 0 0,-2 3 3658 0 0,13-99-823 0 0,19 29-3609 0 0,4 1-1 0 0,2 2 1 0 0,7-6-375 0 0,-16 26 183 0 0,0 168-113 0 0,-11-25-23 0 0,-15-98-45 0 0,-1 1 0 0 0,1-1 0 0 0,-1 1 0 0 0,1-1 0 0 0,-1 1 0 0 0,1-1-1 0 0,0 0 1 0 0,0 1 0 0 0,0-1 0 0 0,-1 0 0 0 0,1 0 0 0 0,0 0 0 0 0,1 0 0 0 0,-1 0 0 0 0,0 0 0 0 0,0 0-1 0 0,0 0 1 0 0,1 0 0 0 0,-1 0 0 0 0,0-1 0 0 0,1 1 0 0 0,-1 0 0 0 0,0-1 0 0 0,1 1 0 0 0,-1-1 0 0 0,1 0-1 0 0,-1 1 1 0 0,1-1 0 0 0,-1 0 0 0 0,1 0 0 0 0,-1 0 0 0 0,1 0 0 0 0,-1 0 0 0 0,1 0 0 0 0,-1-1 0 0 0,1 1 0 0 0,-1 0-1 0 0,1-1 1 0 0,-1 1 0 0 0,1-1 0 0 0,-1 0 0 0 0,0 1 0 0 0,1-1 0 0 0,-1 0 0 0 0,0 0 0 0 0,0 0 0 0 0,1 0-1 0 0,-1 0 1 0 0,0 0 0 0 0,0 0 0 0 0,0 0 0 0 0,0 0 0 0 0,0-1 0 0 0,-1 1 0 0 0,1 0 0 0 0,0-1 0 0 0,-1 1-1 0 0,1 0 1 0 0,0-1 0 0 0,-1 1 0 0 0,1-1-2 0 0,161-196 111 0 0,-150 183-109 0 0,1 1 1 0 0,1 0-1 0 0,1 1 1 0 0,-1 0-1 0 0,2 1 1 0 0,0 1-1 0 0,8-4-2 0 0,-23 16 0 0 0,1 0-1 0 0,-1 1 1 0 0,1-1 0 0 0,0 0-1 0 0,-1 1 1 0 0,0-1 0 0 0,1 1-1 0 0,-1-1 1 0 0,0 1-1 0 0,0-1 1 0 0,0 1 0 0 0,0 0-1 0 0,0 0 1 0 0,0 0 0 0 0,0-1-1 0 0,-1 1 1 0 0,1 0-1 0 0,-1 0 1 0 0,1 0 0 0 0,-1 0-1 0 0,0 0 1 0 0,0 0-1 0 0,0 0 1 0 0,0 0 0 0 0,0 0-1 0 0,0 0 1 0 0,-1 0 0 0 0,1 0-1 0 0,-1 0 1 0 0,1 0-1 0 0,-1 0 1 0 0,1 1 11 0 0,2 168 137 0 0,19-133-1471 0 0,-14-33-2642 0 0,0-3-3430 0 0,-2-2-4647 0 0</inkml:trace>
</inkml:ink>
</file>

<file path=ppt/ink/ink28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7:54.0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1 277 6001 0 0,'0'0'1962'0'0,"0"0"-552"0"0,0 0-155 0 0,0 0 136 0 0,0 0 93 0 0,0 0-24 0 0,0 0-114 0 0,0 0-89 0 0,0 0-56 0 0,0 0-109 0 0,0 0-115 0 0,14 1-123 0 0,206 12 3278 0 0,168-45-1995 0 0,-249 28-2302 0 0,-138 4 36 0 0,-1 0-34 0 0,0 0-53 0 0,0 0-95 0 0,-14 3-1776 0 0,-23 5-4873 0 0,24-5-514 0 0,3-3-2980 0 0</inkml:trace>
  <inkml:trace contextRef="#ctx0" brushRef="#br0" timeOffset="277.984">32 475 14803 0 0,'0'0'1761'0'0,"0"0"-644"0"0,0 0-129 0 0,0 0 186 0 0,0 0 121 0 0,0 0-59 0 0,0 0-192 0 0,0 0-181 0 0,0 0-188 0 0,34 1-116 0 0,107 2-87 0 0,171-2 931 0 0,-183-2-4757 0 0,-122-2-1987 0 0,-4-1-2838 0 0,-3 0-2337 0 0</inkml:trace>
  <inkml:trace contextRef="#ctx0" brushRef="#br0" timeOffset="727.516">389 8 4481 0 0,'0'0'5510'0'0,"0"0"-2674"0"0,0 0-1061 0 0,0 0-118 0 0,0 0-51 0 0,0 0-127 0 0,0 0-249 0 0,0 0-322 0 0,0 0-312 0 0,0 0-167 0 0,0 0-86 0 0,0 0 17 0 0,5-3 62 0 0,-3 2-366 0 0,0 1 1 0 0,0-1 0 0 0,0 0 0 0 0,1 1-1 0 0,-1-1 1 0 0,0 1 0 0 0,0 0-1 0 0,1 0 1 0 0,-1 0 0 0 0,0 0 0 0 0,1 0-1 0 0,-1 0 1 0 0,0 0 0 0 0,1 1 0 0 0,-1-1-1 0 0,0 1 1 0 0,0 0 0 0 0,0 0-1 0 0,0 0 1 0 0,0 0 0 0 0,1 0 0 0 0,-2 0-1 0 0,1 0 1 0 0,0 1 0 0 0,0-1-1 0 0,0 1 1 0 0,-1-1 0 0 0,1 1 0 0 0,0 0-1 0 0,-1 0 1 0 0,0-1 0 0 0,1 2-57 0 0,112 93 1437 0 0,123 92-856 0 0,-236-187-578 0 0,1 1 1 0 0,-1-1 0 0 0,0 1-1 0 0,1 0 1 0 0,-1-1 0 0 0,0 1-1 0 0,0 0 1 0 0,0 0 0 0 0,0 0-1 0 0,0-1 1 0 0,-1 1 0 0 0,1 0-1 0 0,-1 0 1 0 0,1 1 0 0 0,-1-1 0 0 0,0 0-1 0 0,0 0 1 0 0,1 0 0 0 0,-2 0-1 0 0,1 0 1 0 0,0 0 0 0 0,0 0-1 0 0,-1 0 1 0 0,1 0 0 0 0,-1 0-1 0 0,1 0 1 0 0,-1 0 0 0 0,0 0 0 0 0,0 0-1 0 0,0 0 1 0 0,0-1 0 0 0,0 1-1 0 0,0 0 1 0 0,0-1 0 0 0,-1 1-1 0 0,1 0 1 0 0,-1-1 0 0 0,1 0-1 0 0,-1 1 1 0 0,0-1 0 0 0,1 0-1 0 0,-1 0 1 0 0,0 0 0 0 0,0 0 0 0 0,0 0-1 0 0,0 0 1 0 0,-1 0-4 0 0,-147 113 181 0 0,-53 96 361 0 0,202-209-532 0 0,-12 12 38 0 0,0-1 0 0 0,0 0 0 0 0,-1-2-1 0 0,0 1 1 0 0,-1-2 0 0 0,0 0 0 0 0,-12 5-48 0 0,9-13-1324 0 0,11-1-8313 0 0,7 0-2915 0 0</inkml:trace>
</inkml:ink>
</file>

<file path=ppt/ink/ink28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7:56.3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 75 0 0 0,'0'0'1378'0'0,"0"0"377"0"0,0 0 332 0 0,0 0 231 0 0,0 0 35 0 0,0 0-192 0 0,0 0-274 0 0,0 0-293 0 0,0 0-285 0 0,0 0-139 0 0,-7-7-93 0 0,-18-20-74 0 0,18 20-93 0 0,7 7-114 0 0,0 0-132 0 0,0 0-126 0 0,0 0-88 0 0,0 0-67 0 0,0 0-72 0 0,0 0-71 0 0,0 0-49 0 0,0 0-69 0 0,9 19 442 0 0,57 125 1043 0 0,48 190-813 0 0,-79-242-710 0 0,-23-102 949 0 0,55-253-295 0 0,4-55-621 0 0,-70 308 231 0 0,4-12-1618 0 0,0 39-2006 0 0,-4 2-854 0 0,0-6-3200 0 0,-1-2-5342 0 0</inkml:trace>
  <inkml:trace contextRef="#ctx0" brushRef="#br0" timeOffset="442.33">560 531 3609 0 0,'0'0'2360'0'0,"0"0"-642"0"0,0 0-119 0 0,0 0 235 0 0,0 0 145 0 0,0 0-125 0 0,0 0-323 0 0,0 0-350 0 0,0 0-215 0 0,0 0-90 0 0,0 0-15 0 0,0 0 0 0 0,0 0-72 0 0,6-8-73 0 0,17-28-85 0 0,-23 35-576 0 0,0 0 0 0 0,0 0-1 0 0,0 0 1 0 0,-1 0 0 0 0,1 0 0 0 0,0 0-1 0 0,-1 0 1 0 0,1 0 0 0 0,0 0 0 0 0,-1 0-1 0 0,1 0 1 0 0,-1 0 0 0 0,0 1 0 0 0,1-1-1 0 0,-1 0 1 0 0,0 0 0 0 0,1 0 0 0 0,-1 1 0 0 0,0-1-1 0 0,0 0 1 0 0,0 1 0 0 0,1-1 0 0 0,-1 1-1 0 0,0-1 1 0 0,0 1 0 0 0,0-1 0 0 0,0 1-1 0 0,0 0 1 0 0,0-1 0 0 0,0 1 0 0 0,0 0-1 0 0,0 0 1 0 0,0 0 0 0 0,0 0 0 0 0,0 0-1 0 0,0 0 1 0 0,0 0 0 0 0,-1 0 0 0 0,1 0 0 0 0,0 0-1 0 0,0 1 1 0 0,0-1 0 0 0,0 0 0 0 0,0 1-1 0 0,1-1 1 0 0,-1 1 0 0 0,0-1 0 0 0,0 1-1 0 0,0-1 1 0 0,0 1-55 0 0,-1-1 67 0 0,-6 3 56 0 0,0 0 1 0 0,-1 1 0 0 0,1-1-1 0 0,0 1 1 0 0,0 1 0 0 0,1 0 0 0 0,0 0-1 0 0,-1 0 1 0 0,2 1 0 0 0,-6 5-124 0 0,2-3 107 0 0,8-6-95 0 0,1 0 1 0 0,-1 0-1 0 0,0 0 0 0 0,1 0 1 0 0,-1 0-1 0 0,1 0 0 0 0,0 1 1 0 0,0-1-1 0 0,0 0 1 0 0,0 1-1 0 0,0-1 0 0 0,0 1 1 0 0,1-1-1 0 0,-1 1 0 0 0,1 0 1 0 0,0-1-1 0 0,-1 1 0 0 0,1 0 1 0 0,0-1-1 0 0,1 1 1 0 0,-1-1-1 0 0,0 1 0 0 0,1 0 1 0 0,0-1-1 0 0,-1 1 0 0 0,1-1 1 0 0,0 1-1 0 0,0-1 0 0 0,1 0 1 0 0,-1 1-1 0 0,0-1 0 0 0,1 0 1 0 0,-1 0-1 0 0,1 0 1 0 0,0 0-1 0 0,0 0 0 0 0,0 0-12 0 0,6 4 40 0 0,1-1-1 0 0,0 0 1 0 0,-1-1-1 0 0,2 0 1 0 0,-1-1 0 0 0,0 1-1 0 0,1-2 1 0 0,-1 1-1 0 0,1-1 1 0 0,0-1-1 0 0,-1 0 1 0 0,1 0-1 0 0,0-1 1 0 0,4-1-40 0 0,50-4 172 0 0,-58 4-308 0 0,0 0-1 0 0,0-1 1 0 0,1 0-1 0 0,-1 0 1 0 0,-1 0 0 0 0,1 0-1 0 0,0-1 1 0 0,-1 0-1 0 0,1-1 1 0 0,-1 1-1 0 0,0-1 1 0 0,0 0-1 0 0,0 0 1 0 0,1-2 136 0 0,4-4-2064 0 0,0-1-5509 0 0,-4 7-4464 0 0</inkml:trace>
  <inkml:trace contextRef="#ctx0" brushRef="#br0" timeOffset="772.843">1151 458 3041 0 0,'0'0'3307'0'0,"0"0"-872"0"0,0 0-381 0 0,0 0 82 0 0,0 0 110 0 0,0 0-116 0 0,0 0-276 0 0,0 0-358 0 0,0 0-288 0 0,0 0-171 0 0,0 0-136 0 0,0 0-153 0 0,-14 11 883 0 0,-76 122-36 0 0,28-19-1759 0 0,51-108-1060 0 0,9-7-2839 0 0,1-1-3738 0 0,0-1-277 0 0</inkml:trace>
  <inkml:trace contextRef="#ctx0" brushRef="#br0" timeOffset="1177.242">858 384 6249 0 0,'0'0'4036'0'0,"0"0"-1493"0"0,0 0-769 0 0,0 0-287 0 0,0 0-178 0 0,0 0-184 0 0,0 0-227 0 0,0 0-177 0 0,0 0-85 0 0,0 0 19 0 0,0 0 54 0 0,0 0 3 0 0,0 0-56 0 0,9 7-13 0 0,80 76 1796 0 0,17 37-640 0 0,-53-61-1487 0 0,-51-56-312 0 0,-1-2 11 0 0,0-1 16 0 0,-1 0-3 0 0,0 0-11 0 0,0 0-21 0 0,0 0-17 0 0,0 0 5 0 0,0 0-2 0 0,0 0-2 0 0,0 0-33 0 0,0 0-47 0 0,0 0-63 0 0,0-2-1639 0 0,0-3-8568 0 0,0 4-1828 0 0</inkml:trace>
</inkml:ink>
</file>

<file path=ppt/ink/ink28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8:01.4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23 11058 0 0,'0'0'2332'0'0,"0"0"-527"0"0,0 0-207 0 0,0 0 30 0 0,0 0-6 0 0,0 0-171 0 0,0 0-368 0 0,0 0-340 0 0,0 0-186 0 0,0 0-61 0 0,0 0-9 0 0,0 0-16 0 0,0 0-67 0 0,15 3 669 0 0,11 0-739 0 0,0-1 0 0 0,0 0-1 0 0,0-2 1 0 0,0-1 0 0 0,0-2-1 0 0,2 0-333 0 0,85-22-901 0 0,-116 25-10275 0 0,-2 0-732 0 0</inkml:trace>
</inkml:ink>
</file>

<file path=ppt/ink/ink28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8:01.6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15 13003 0 0,'0'0'2132'0'0,"0"0"-754"0"0,0 0-149 0 0,0 0 217 0 0,0 0 77 0 0,0 0-195 0 0,0 0-339 0 0,0 0-327 0 0,0 0-220 0 0,0 0-151 0 0,0 0-90 0 0,0 0-57 0 0,34-2-93 0 0,105-6-47 0 0,-51 3-28 0 0,-68 5-4235 0 0,-2 0-3173 0 0,-13 0-4596 0 0</inkml:trace>
</inkml:ink>
</file>

<file path=ppt/ink/ink28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7:59.6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415 151 1808 0 0,'0'0'2007'0'0,"0"0"-203"0"0,0 0 88 0 0,0 0 208 0 0,0 0 5 0 0,0 0-263 0 0,0 0-418 0 0,0 0-365 0 0,0 0-251 0 0,0 0-117 0 0,0 0-18 0 0,0 0 5 0 0,5-4-7 0 0,11-7 327 0 0,-28 27 993 0 0,-212 238-229 0 0,61-64-1332 0 0,127-127-346 0 0,60-63 252 0 0,100-30 588 0 0,-73 12-764 0 0,-31 11-131 0 0,1 0 0 0 0,0 2 0 0 0,0 0 0 0 0,0 1 0 0 0,1 1 0 0 0,-1 1 0 0 0,1 1-1 0 0,0 1 1 0 0,0 1 0 0 0,13 2-29 0 0,-13 5 38 0 0,-22-8-18 0 0,0 0-2 0 0,0 0 37 0 0,0 0 61 0 0,0 0 28 0 0,0 0 41 0 0,0 0 24 0 0,0 0 11 0 0,-18-129 639 0 0,9 92-788 0 0,-42-165 81 0 0,21 151-305 0 0,26 47-462 0 0,2 3-1921 0 0,2 5-1979 0 0,0 1-434 0 0,0 2-7297 0 0</inkml:trace>
  <inkml:trace contextRef="#ctx0" brushRef="#br0" timeOffset="629.694">960 30 7730 0 0,'0'0'1824'0'0,"0"0"-352"0"0,0 0-42 0 0,0 0 201 0 0,0 0 116 0 0,0 0-79 0 0,0 0-313 0 0,0 0-326 0 0,0 0-207 0 0,0 0-131 0 0,0 0-52 0 0,0 0-35 0 0,0 0-25 0 0,2-5-40 0 0,8-15-44 0 0,-7 15-79 0 0,-3 5-75 0 0,0 0-36 0 0,0 0-66 0 0,0 0-27 0 0,0 17 438 0 0,2 2-305 0 0,0-2-200 0 0,0 0-1 0 0,-1 0 1 0 0,-1 0-1 0 0,0 0 1 0 0,-1 0-1 0 0,-1 0 1 0 0,-1 0-1 0 0,-1 4-144 0 0,-118 280 334 0 0,105-242-302 0 0,57-41 284 0 0,-2-13-136 0 0,1-3 0 0 0,-1-1 1 0 0,1-2-1 0 0,-1-1 0 0 0,1-3 0 0 0,30-7-180 0 0,-45 2-237 0 0,-51-20-4202 0 0,13 18-671 0 0,7 7 292 0 0,0 0-6859 0 0</inkml:trace>
  <inkml:trace contextRef="#ctx0" brushRef="#br0" timeOffset="885.572">638 258 10738 0 0,'0'0'4920'0'0,"0"0"-2740"0"0,0 0-1113 0 0,0 0-158 0 0,0 0 89 0 0,0 0 57 0 0,0 0-20 0 0,0 0-120 0 0,0 0-163 0 0,0 0-157 0 0,0 0-110 0 0,0 0-95 0 0,32 0-133 0 0,102 0-35 0 0,-115-1-187 0 0,1 1 1 0 0,-1 2-1 0 0,1-1 0 0 0,-1 2 1 0 0,0 1-1 0 0,0 0 1 0 0,2 2-36 0 0,4 1-146 0 0,14 10-1099 0 0,-23-7-3786 0 0,-13-8 3198 0 0,8 2-10253 0 0</inkml:trace>
  <inkml:trace contextRef="#ctx0" brushRef="#br0" timeOffset="1434.822">1431 482 0 0 0,'0'0'1656'0'0,"0"0"543"0"0,0 0 281 0 0,0 0 131 0 0,0 0-103 0 0,0 0-364 0 0,0 0-440 0 0,0 0-360 0 0,0 0-217 0 0,0 0-76 0 0,0 0-67 0 0,0 0-70 0 0,0 0-67 0 0,0 0-74 0 0,0 0-90 0 0,0 0-114 0 0,-23 8 886 0 0,-67 62-380 0 0,88-69-1070 0 0,1-1-1 0 0,0 1 1 0 0,0 0-1 0 0,0 0 1 0 0,0 0-1 0 0,0 0 0 0 0,1 0 1 0 0,-1 1-1 0 0,0-1 1 0 0,0 0-1 0 0,1 0 1 0 0,-1 0-1 0 0,1 1 1 0 0,-1-1-1 0 0,1 0 1 0 0,-1 1-1 0 0,1-1 1 0 0,0 0-1 0 0,0 1 0 0 0,-1-1 1 0 0,1 1-1 0 0,0-1 1 0 0,0 0-1 0 0,0 1 1 0 0,1-1-1 0 0,-1 0 1 0 0,0 1-1 0 0,1-1 1 0 0,-1 0-1 0 0,0 1 1 0 0,1-1-1 0 0,0 0 0 0 0,-1 1 1 0 0,1-1-1 0 0,0 0 1 0 0,-1 0-1 0 0,1 0 1 0 0,0 0-1 0 0,0 0 1 0 0,0 0-1 0 0,0 0 1 0 0,0 0-1 0 0,0 0 1 0 0,0 0-1 0 0,1 0 0 0 0,-1-1 1 0 0,0 1-1 0 0,0-1 1 0 0,1 1-1 0 0,-1-1 1 0 0,0 1-1 0 0,0-1 1 0 0,1 1-1 0 0,0-1-4 0 0,81 8 183 0 0,-78-8-189 0 0,1 0-190 0 0,59-4-299 0 0,-24-13-7794 0 0,-33 12 891 0 0,-2 2-2766 0 0</inkml:trace>
</inkml:ink>
</file>

<file path=ppt/ink/ink28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8:03.3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28 119 3665 0 0,'0'0'1888'0'0,"0"0"-930"0"0,0 0-569 0 0,0 0 137 0 0,0 0 502 0 0,0 0 469 0 0,0 0 204 0 0,0 0-156 0 0,0 0-372 0 0,0 0-370 0 0,0 0-231 0 0,1 18-88 0 0,4 112 819 0 0,-1-80-712 0 0,-2-1 0 0 0,-2 0 1 0 0,-3 0-1 0 0,-2 0 0 0 0,-10 44-591 0 0,-2-24 659 0 0,18-86 2916 0 0,-1 1-3458 0 0,23-111 539 0 0,6 1 0 0 0,16-36-656 0 0,-41 149 2 0 0,1-9 38 0 0,1 0 0 0 0,1 1 0 0 0,1-1 0 0 0,1 2 0 0 0,1-1 0 0 0,1 1-1 0 0,0 1 1 0 0,14-18-40 0 0,-24 36 1 0 0,1 0 1 0 0,-1 0-1 0 0,1 0 0 0 0,-1 0 0 0 0,1 0 0 0 0,-1 0 0 0 0,1 1 0 0 0,-1-1 0 0 0,1 1 0 0 0,0-1 0 0 0,-1 1 1 0 0,1 0-1 0 0,0 0 0 0 0,-1-1 0 0 0,1 1 0 0 0,0 0 0 0 0,-1 0 0 0 0,1 1 0 0 0,0-1 0 0 0,-1 0 0 0 0,1 1 1 0 0,0-1-1 0 0,-1 1 0 0 0,1-1 0 0 0,-1 1 0 0 0,1 0 0 0 0,-1-1 0 0 0,1 1 0 0 0,-1 0 0 0 0,1 0 0 0 0,-1 0 1 0 0,0 0-1 0 0,0 0 0 0 0,1 1 0 0 0,-1-1 0 0 0,0 0 0 0 0,0 1 0 0 0,0-1 0 0 0,0 0 0 0 0,0 1 0 0 0,-1-1 1 0 0,1 1-1 0 0,0-1 0 0 0,-1 1 0 0 0,1 0 0 0 0,-1 1-1 0 0,49 143-23 0 0,-33-121-106 0 0,-9-17-3580 0 0,-3-1-6374 0 0,-3-6-2032 0 0</inkml:trace>
  <inkml:trace contextRef="#ctx0" brushRef="#br0" timeOffset="415.756">411 583 4777 0 0,'0'0'3025'0'0,"0"0"-897"0"0,0 0-329 0 0,0 0 27 0 0,0 0-15 0 0,0 0-171 0 0,0 0-287 0 0,0 0-275 0 0,0 0-227 0 0,0 0-171 0 0,0 0-121 0 0,0 0-83 0 0,0 0-57 0 0,-13 2-37 0 0,-40 7-21 0 0,48-8-279 0 0,1 0 0 0 0,0 1 0 0 0,-1 0 0 0 0,1-1 0 0 0,0 2 0 0 0,0-1 0 0 0,1 0 0 0 0,-1 1 0 0 0,0 0 0 0 0,1-1 0 0 0,-1 1 0 0 0,1 1 0 0 0,0-1 0 0 0,0 0 0 0 0,1 1 0 0 0,-1 0 0 0 0,0-1 0 0 0,1 1 0 0 0,0 0 0 0 0,0 0 0 0 0,0 1 0 0 0,1-1 0 0 0,0 0 0 0 0,-1 3-82 0 0,1-4 47 0 0,1-1-1 0 0,-1 1 0 0 0,1 0 0 0 0,0 0 0 0 0,0 0 1 0 0,0 0-1 0 0,1-1 0 0 0,-1 1 0 0 0,1 0 1 0 0,-1 0-1 0 0,1 0 0 0 0,0-1 0 0 0,0 1 0 0 0,0 0 1 0 0,0-1-1 0 0,1 1 0 0 0,-1-1 0 0 0,1 0 0 0 0,-1 1 1 0 0,1-1-1 0 0,0 0 0 0 0,0 0 0 0 0,0 0 0 0 0,0 0 1 0 0,0 0-1 0 0,1 0 0 0 0,-1-1 0 0 0,0 1 1 0 0,1-1-1 0 0,-1 0 0 0 0,1 1 0 0 0,0-1 0 0 0,-1 0 1 0 0,1-1-1 0 0,0 1 0 0 0,0 0 0 0 0,-1-1 0 0 0,1 0 1 0 0,0 1-1 0 0,0-1 0 0 0,0 0 0 0 0,0 0 1 0 0,0-1-1 0 0,-1 1 0 0 0,1-1 0 0 0,2 0-46 0 0,14 2 183 0 0,45-13-252 0 0,-51 4-778 0 0,0 1-2792 0 0,-6 0-5516 0 0,-5 3-2729 0 0</inkml:trace>
  <inkml:trace contextRef="#ctx0" brushRef="#br0" timeOffset="665.123">814 572 8490 0 0,'0'0'1799'0'0,"0"0"-357"0"0,0 0 89 0 0,0 0 289 0 0,0 0 98 0 0,0 0-262 0 0,0 0-420 0 0,0 0-360 0 0,0 0-203 0 0,0 0-152 0 0,0 0-81 0 0,0 0-66 0 0,-13 20-77 0 0,-40 60-66 0 0,9-26 281 0 0,27-35-870 0 0,-17 13-591 0 0,4-19-8936 0 0,23-10 4053 0 0,5-3-960 0 0</inkml:trace>
  <inkml:trace contextRef="#ctx0" brushRef="#br0" timeOffset="946.214">566 558 3401 0 0,'0'0'3424'0'0,"0"0"-887"0"0,0 0-443 0 0,0 0-124 0 0,0 0-154 0 0,0 0-242 0 0,0 0-291 0 0,0 0-243 0 0,0 0-159 0 0,0 0-91 0 0,0 0-35 0 0,0 0-39 0 0,0 0-27 0 0,11 3-17 0 0,35 14-29 0 0,6 44 1239 0 0,-27-30-1396 0 0,1-1 0 0 0,2-1 0 0 0,1-1 0 0 0,18 11-486 0 0,-4-27-827 0 0,-38-20-2729 0 0,-1-2-6396 0 0,-4 6-2560 0 0</inkml:trace>
</inkml:ink>
</file>

<file path=ppt/ink/ink28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8:11.6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205 349 7442 0 0,'0'0'2672'0'0,"0"0"-786"0"0,0 0-524 0 0,0 0-120 0 0,0 0 148 0 0,0 0 162 0 0,0 0 17 0 0,0 0-217 0 0,0 0-313 0 0,0 0-258 0 0,0 0-183 0 0,6-27-130 0 0,17-81-45 0 0,-17 81-36 0 0,-6 27-50 0 0,11 191 2394 0 0,2 203-2217 0 0,22-229-946 0 0,-35-164 336 0 0,1 0 0 0 0,-1 0 0 0 0,0 0 0 0 0,1 0 0 0 0,-1 0 1 0 0,0 0-1 0 0,1 0 0 0 0,-1 0 0 0 0,1 0 0 0 0,0-1 0 0 0,-1 1 1 0 0,1 0-1 0 0,0 0 0 0 0,-1-1 0 0 0,1 1 0 0 0,0 0 0 0 0,0-1 1 0 0,0 1-1 0 0,-1 0 0 0 0,1-1 0 0 0,0 0 0 0 0,0 1 0 0 0,0-1 1 0 0,0 1-1 0 0,0-1 0 0 0,0 0 0 0 0,0 0 0 0 0,0 1 1 0 0,0-1-1 0 0,0 0 0 0 0,0 0 0 0 0,0 0 0 0 0,0 0 0 0 0,0 0 1 0 0,0-1-1 0 0,0 1 0 0 0,0 0 0 0 0,0 0 0 0 0,0-1 0 0 0,0 1 1 0 0,0 0-1 0 0,0-1 0 0 0,0 1 0 0 0,0-1 0 0 0,-1 1 0 0 0,1-1 1 0 0,0 0-1 0 0,0 1 0 0 0,0-1 0 0 0,-1 0 0 0 0,1 1 0 0 0,0-1 1 0 0,-1 0-1 0 0,1 0 0 0 0,0 0 96 0 0,5-25-4829 0 0,-3 10-2571 0 0,-3 7-2413 0 0</inkml:trace>
  <inkml:trace contextRef="#ctx0" brushRef="#br0" timeOffset="549.013">1 298 2088 0 0,'0'0'2824'0'0,"0"0"-690"0"0,0 0-347 0 0,0 0-64 0 0,0 0 40 0 0,0 0-88 0 0,0 0-160 0 0,0 0-216 0 0,0 0-211 0 0,0 0-164 0 0,0 0-114 0 0,0 0-121 0 0,0 0-81 0 0,13-27-44 0 0,43-80-50 0 0,-17 63 363 0 0,-16 29-721 0 0,1 0 0 0 0,1 1 0 0 0,-1 1 0 0 0,2 2 0 0 0,0 0 0 0 0,0 2 0 0 0,1 1 0 0 0,0 1 0 0 0,0 1 0 0 0,1 2-1 0 0,0 0 1 0 0,0 2 0 0 0,0 1-156 0 0,-21 2 2 0 0,-1 1 0 0 0,1-1 0 0 0,-1 1 0 0 0,0 1-1 0 0,1-1 1 0 0,-1 1 0 0 0,0 0 0 0 0,0 1 0 0 0,-1-1-1 0 0,1 1 1 0 0,-1 0 0 0 0,0 0 0 0 0,0 1 0 0 0,0 0-1 0 0,0 0 1 0 0,-1 0 0 0 0,0 0 0 0 0,0 1 0 0 0,0-1-1 0 0,-1 1 1 0 0,0 0 0 0 0,0 0 0 0 0,0 0 0 0 0,-1 1 0 0 0,0-1-1 0 0,0 1 1 0 0,0-1 0 0 0,-1 1 0 0 0,0 0 0 0 0,-1-1-1 0 0,1 1 1 0 0,-1 0 0 0 0,-1 0 0 0 0,1-1 0 0 0,-1 1-1 0 0,0 0 1 0 0,-1-1 0 0 0,1 1 0 0 0,-1-1 0 0 0,-1 1-1 0 0,1-1 1 0 0,-1 0 0 0 0,0 0 0 0 0,-1 0 0 0 0,-2 4-2 0 0,-22 34 31 0 0,-2-1 1 0 0,-1-2-1 0 0,-3 0 1 0 0,-1-3-1 0 0,-2-1 1 0 0,-26 20-32 0 0,64-57-2 0 0,-1 0-1 0 0,0 0 1 0 0,1 0 0 0 0,-1 0 0 0 0,0 0-1 0 0,1 0 1 0 0,-1 0 0 0 0,0 0-1 0 0,0 0 1 0 0,1 0 0 0 0,-1 0 0 0 0,0 0-1 0 0,1 1 1 0 0,-1-1 0 0 0,0 0-1 0 0,0 0 1 0 0,1 0 0 0 0,-1 0-1 0 0,0 1 1 0 0,0-1 0 0 0,1 0 0 0 0,-1 0-1 0 0,0 1 1 0 0,0-1 0 0 0,0 0-1 0 0,1 0 1 0 0,-1 1 0 0 0,0-1 0 0 0,0 0-1 0 0,0 1 1 0 0,0-1 0 0 0,0 0-1 0 0,0 0 1 0 0,1 1 0 0 0,-1-1-1 0 0,0 0 1 0 0,0 1 0 0 0,0-1 0 0 0,0 0-1 0 0,0 1 1 0 0,0-1 0 0 0,0 0-1 0 0,-1 1 1 0 0,1-1 0 0 0,0 0-1 0 0,0 1 1 0 0,0-1 0 0 0,0 0 0 0 0,0 0-1 0 0,0 1 1 0 0,0-1 0 0 0,-1 0-1 0 0,1 1 1 0 0,0-1 0 0 0,0 0 0 0 0,0 0-1 0 0,-1 0 1 0 0,1 1 0 0 0,0-1-1 0 0,0 0 1 0 0,-1 0 0 0 0,1 0-1 0 0,0 1 1 0 0,0-1 0 0 0,-1 0 0 0 0,1 0-1 0 0,0 0 1 0 0,-1 0 0 0 0,1 0-1 0 0,0 0 3 0 0,31 1 57 0 0,-25-1-52 0 0,153-10 142 0 0,70 3-60 0 0,-224 7-77 0 0,0 0 1 0 0,0 0 0 0 0,0 0-1 0 0,0 1 1 0 0,0 0-1 0 0,0 0 1 0 0,-1 0-1 0 0,1 1 1 0 0,0-1 0 0 0,0 1-1 0 0,-1 0 1 0 0,1 0-1 0 0,-1 1 1 0 0,0 0 0 0 0,0-1-1 0 0,0 1 1 0 0,0 1-1 0 0,0-1 1 0 0,0 1 0 0 0,-1-1-1 0 0,0 1 1 0 0,0 0-1 0 0,0 0 1 0 0,0 0 0 0 0,-1 1-1 0 0,1-1 1 0 0,-1 1-1 0 0,0-1 1 0 0,0 1-1 0 0,-1 0 1 0 0,1-1 0 0 0,-1 1-1 0 0,0 0 1 0 0,-1 2-11 0 0,-3 9 93 0 0,-2 1 0 0 0,0-1 0 0 0,0 0 0 0 0,-2 0 0 0 0,0 0-1 0 0,-1-1 1 0 0,0 0 0 0 0,-1-1 0 0 0,-1 0 0 0 0,0 0 0 0 0,-1-1 0 0 0,-1-1 0 0 0,0 1 0 0 0,0-2 0 0 0,-1 0 0 0 0,-3 1-93 0 0,-16 15 98 0 0,-1-2 1 0 0,-2-2-1 0 0,0-1 1 0 0,-2-2-1 0 0,0-1 1 0 0,-30 10-99 0 0,53-22-14 0 0,1-2 1 0 0,-1 0 0 0 0,0-1-1 0 0,0 0 1 0 0,0-1 0 0 0,0 0-1 0 0,-1-1 1 0 0,-13 0 13 0 0,27-4-108 0 0,0 1-1 0 0,1-1 1 0 0,-1 0 0 0 0,0 1 0 0 0,1-1-1 0 0,-1 0 1 0 0,1 1 0 0 0,-1-1 0 0 0,1 0-1 0 0,0 0 1 0 0,0 0 0 0 0,0 1 0 0 0,0-1-1 0 0,0 0 1 0 0,0 0 0 0 0,0 1 0 0 0,1-1 0 0 0,-1 0-1 0 0,1 0 1 0 0,-1 1 0 0 0,1-1 0 0 0,0 0-1 0 0,-1 1 1 0 0,1-1 0 0 0,0 1 0 0 0,0-1-1 0 0,0 1 1 0 0,0-1 0 0 0,0 1 0 0 0,1-1 108 0 0,7-10-1261 0 0,6-7-2059 0 0,-5 6-2840 0 0,-3 2-5530 0 0</inkml:trace>
  <inkml:trace contextRef="#ctx0" brushRef="#br0" timeOffset="1331.987">1166 714 3721 0 0,'0'0'1399'0'0,"0"0"-110"0"0,0 0 418 0 0,0 0 607 0 0,0 0 344 0 0,0 0-84 0 0,0 0-535 0 0,0 0-647 0 0,0 0-443 0 0,0 0-261 0 0,0 0-113 0 0,0 0-10 0 0,-9 9-29 0 0,-63 82 1721 0 0,70-88-2214 0 0,1 0 0 0 0,0 0 0 0 0,0 0 1 0 0,1 0-1 0 0,-1 1 0 0 0,0-1 1 0 0,1 0-1 0 0,0 0 0 0 0,0 0 0 0 0,0 0 1 0 0,0 1-1 0 0,0-1 0 0 0,1 0 1 0 0,-1 0-1 0 0,1 0 0 0 0,0 0 0 0 0,0 0 1 0 0,0 0-1 0 0,0 0 0 0 0,1 0 1 0 0,-1 0-1 0 0,1-1 0 0 0,0 1 0 0 0,0-1 1 0 0,-1 1-1 0 0,2-1 0 0 0,-1 1 1 0 0,0-1-1 0 0,0 0 0 0 0,1 0 0 0 0,-1 0 1 0 0,1 0-1 0 0,0-1 0 0 0,0 1 1 0 0,2 0-44 0 0,3 3 101 0 0,1-1 0 0 0,0-1 0 0 0,0 0 0 0 0,0 0 0 0 0,0-1 0 0 0,1 0 0 0 0,-1 0 0 0 0,0-1 0 0 0,1 0 0 0 0,-1-1-1 0 0,7 0-99 0 0,0-4 67 0 0,0-1 1 0 0,-1-1 0 0 0,1 0-1 0 0,-1-1 1 0 0,0 0 0 0 0,-1-1-1 0 0,0-1 1 0 0,0 0 0 0 0,-1-1-1 0 0,0-1 1 0 0,-1 0 0 0 0,0 0-1 0 0,-1-1 1 0 0,2-3-69 0 0,124-137 184 0 0,-136 152-187 0 0,-1-1-1 0 0,0 1 0 0 0,1 0 1 0 0,-1-1-1 0 0,1 1 1 0 0,-1 0-1 0 0,1-1 1 0 0,-1 1-1 0 0,1 0 1 0 0,-1 0-1 0 0,1 0 1 0 0,-1 0-1 0 0,1 0 1 0 0,-1-1-1 0 0,1 1 1 0 0,-1 0-1 0 0,1 0 0 0 0,-1 0 1 0 0,1 0-1 0 0,-1 0 1 0 0,1 0-1 0 0,-1 1 1 0 0,1-1-1 0 0,-1 0 1 0 0,1 0-1 0 0,-1 0 1 0 0,1 0-1 0 0,-1 1 1 0 0,1-1-1 0 0,-1 0 1 0 0,1 0-1 0 0,-1 1 0 0 0,1-1 1 0 0,-1 0-1 0 0,0 1 1 0 0,1-1-1 0 0,-1 1 1 0 0,0-1-1 0 0,1 0 1 0 0,-1 1-1 0 0,0-1 1 0 0,1 1-1 0 0,-1-1 1 0 0,0 1-1 0 0,0-1 1 0 0,0 1-1 0 0,1-1 0 0 0,-1 1 1 0 0,0-1-1 0 0,0 1 1 0 0,0-1-1 0 0,0 1 1 0 0,0-1-1 0 0,0 1 1 0 0,0-1-1 0 0,0 1 1 0 0,0 0 3 0 0,6 43-14 0 0,-5-33 8 0 0,-1-1 4 0 0,1-1 0 0 0,0 1 0 0 0,0-1 0 0 0,1 0 0 0 0,0 1 0 0 0,1-1 0 0 0,0 0 0 0 0,0 0 1 0 0,1-1-1 0 0,0 1 0 0 0,1-1 0 0 0,0 0 0 0 0,0 0 0 0 0,1 0 0 0 0,0-1 0 0 0,0 0 0 0 0,0 0 0 0 0,1 0 1 0 0,0-1-1 0 0,1 0 0 0 0,2 2 2 0 0,-2-4 3 0 0,0 1 1 0 0,0-1-1 0 0,0-1 1 0 0,1 0 0 0 0,-1 0-1 0 0,1 0 1 0 0,0-1-1 0 0,-1 0 1 0 0,1-1-1 0 0,0 0 1 0 0,0-1 0 0 0,0 1-1 0 0,0-2 1 0 0,0 1-1 0 0,0-1 1 0 0,0-1-1 0 0,0 1 1 0 0,0-2 0 0 0,0 1-1 0 0,-1-1 1 0 0,0 0-1 0 0,1-1 1 0 0,-1 0-1 0 0,0-1 1 0 0,0 0-4 0 0,21-18 24 0 0,0-2 0 0 0,-2-1 0 0 0,-1-1 0 0 0,-2-2 0 0 0,0 0 0 0 0,-2-2 0 0 0,-1 0 0 0 0,-1-1 0 0 0,-2-1 0 0 0,-2-1 0 0 0,-1 0 0 0 0,-1-2 0 0 0,0-7-24 0 0,-4 8 1 0 0,-2-1 0 0 0,-1 1-1 0 0,-2-1 1 0 0,-1 0 0 0 0,-2-1 0 0 0,-2 1-1 0 0,-2-20 0 0 0,2 53 2 0 0,0 0 0 0 0,0 1 0 0 0,-1-1 0 0 0,1 0 0 0 0,0 1 0 0 0,-1-1 0 0 0,0 0 0 0 0,0 1 0 0 0,1-1 0 0 0,-2 1 0 0 0,1-1 0 0 0,0 1 0 0 0,0 0 0 0 0,-1-1-1 0 0,1 1 1 0 0,-1 0 0 0 0,0 0 0 0 0,1 0 0 0 0,-1 0 0 0 0,0 0 0 0 0,0 0 0 0 0,0 1 0 0 0,-1-1 0 0 0,1 1 0 0 0,0-1 0 0 0,-1 1 0 0 0,1 0 0 0 0,-1 0 0 0 0,1 0 0 0 0,-1 0-1 0 0,-1 0-1 0 0,1 3-3 0 0,-1 0 0 0 0,0 1-1 0 0,1-1 1 0 0,-1 1 0 0 0,1 0-1 0 0,0 0 1 0 0,0 0 0 0 0,0 0-1 0 0,0 0 1 0 0,0 0 0 0 0,1 1-1 0 0,0 0 1 0 0,-1-1 0 0 0,1 1-1 0 0,1 0 1 0 0,-1 0 0 0 0,0 0-1 0 0,1 0 1 0 0,0 0 0 0 0,0 1-1 0 0,0-1 1 0 0,1 0 3 0 0,-6 22 13 0 0,2 0-1 0 0,1 0 1 0 0,1 0 0 0 0,1 1-1 0 0,1-1 1 0 0,1 0 0 0 0,2 0-1 0 0,0 0 1 0 0,2 0-1 0 0,1 0 1 0 0,1-1 0 0 0,1 0-1 0 0,1 0 1 0 0,1-1 0 0 0,2 0-1 0 0,0-1 1 0 0,1 0 0 0 0,2-1-1 0 0,9 11-12 0 0,112 151 64 0 0,-86-139-420 0 0,-52-68-109 0 0,-35-43-1945 0 0,-10-16-4468 0 0,30 54-1610 0 0,6 13-1785 0 0</inkml:trace>
  <inkml:trace contextRef="#ctx0" brushRef="#br0" timeOffset="1587.37">1858 279 10018 0 0,'0'0'3127'0'0,"0"0"-787"0"0,0 0-788 0 0,0 0-368 0 0,0 0-58 0 0,0 0 101 0 0,0 0 73 0 0,0 0-90 0 0,0 0-190 0 0,0 0-215 0 0,38-9-174 0 0,123-29-88 0 0,58-7 675 0 0,-127 22-1416 0 0,1 4 0 0 0,1 4 0 0 0,0 4 1 0 0,54 2 197 0 0,-96 9-2603 0 0,-19 0-6534 0 0,-19 0-3248 0 0</inkml:trace>
  <inkml:trace contextRef="#ctx0" brushRef="#br0" timeOffset="1842.303">19 1229 12907 0 0,'0'0'1687'0'0,"0"0"-611"0"0,0 0-361 0 0,0 0 88 0 0,0 0 305 0 0,0 0 175 0 0,31 4-4 0 0,104 11-150 0 0,-71-12-567 0 0,0-2-1 0 0,0-4 1 0 0,-1-2-1 0 0,1-3 1 0 0,22-7-562 0 0,-25 5 217 0 0,927-180 1195 0 0,-606 111-1381 0 0,13 3 72 0 0,-192 38-2513 0 0,-3-1-7644 0 0,-139 26-2432 0 0</inkml:trace>
</inkml:ink>
</file>

<file path=ppt/ink/ink28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8:17.5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1 184 2985 0 0,'0'0'2224'0'0,"0"0"-195"0"0,0 0 78 0 0,0 0 102 0 0,0 0-96 0 0,0 0-317 0 0,0 0-407 0 0,0 0-288 0 0,0 0-133 0 0,0 0-73 0 0,0 0-64 0 0,0 0-51 0 0,0 0-82 0 0,19 0 4353 0 0,41 7-3685 0 0,111-18-451 0 0,-38 0-402 0 0,-133 11-517 0 0,0 0 15 0 0,0 0-11 0 0,0 0 8 0 0,0 0 16 0 0,0 0 3 0 0,0 0-30 0 0,0 0 31 0 0,0 0-4 0 0,0 0-28 0 0,0 0 28 0 0,0 0-11 0 0,0 0-2 0 0,0 0 12 0 0,0 0-1 0 0,0 0-23 0 0,0 0 16 0 0,0 0-7 0 0,0 0-24 0 0,0 0-32 0 0,0 0 42 0 0,0 0 5 0 0,-27-3-2046 0 0,5 3-1568 0 0,14 0-643 0 0,1 0-3563 0 0,3 0-3907 0 0</inkml:trace>
  <inkml:trace contextRef="#ctx0" brushRef="#br0" timeOffset="485.989">16 442 5057 0 0,'0'0'2035'0'0,"0"0"-440"0"0,0 0-89 0 0,0 0 138 0 0,0 0 86 0 0,0 0-120 0 0,0 0-318 0 0,0 0-336 0 0,0 0-172 0 0,0 0-32 0 0,0 0 25 0 0,0 0 27 0 0,4 25 3945 0 0,0-21-4592 0 0,0-1 1 0 0,0 0 0 0 0,0 0 0 0 0,0-1-1 0 0,1 1 1 0 0,0-1 0 0 0,-1 0-1 0 0,1 0 1 0 0,0-1 0 0 0,0 0-1 0 0,0 1 1 0 0,0-2 0 0 0,0 1 0 0 0,0 0-1 0 0,0-1 1 0 0,0 0 0 0 0,0 0-1 0 0,1-1 1 0 0,-1 1 0 0 0,3-2-158 0 0,15 1 256 0 0,107-17 580 0 0,-141 15-4122 0 0,2 3-1869 0 0,3-1-4359 0 0,4 1-2068 0 0</inkml:trace>
  <inkml:trace contextRef="#ctx0" brushRef="#br0" timeOffset="1098.262">413 876 7666 0 0,'0'0'1712'0'0,"0"0"-682"0"0,0 0-290 0 0,0 0 160 0 0,0 0 231 0 0,0 0 197 0 0,0 0 18 0 0,0 0-109 0 0,0 0-116 0 0,0 0-137 0 0,0 0-109 0 0,0 0-78 0 0,0 0-23 0 0,14 3-24 0 0,-12-2-748 0 0,11 2 266 0 0,-1 0 0 0 0,1-1 0 0 0,0 0 0 0 0,0-1 0 0 0,0 0 0 0 0,0-1 0 0 0,0-1 0 0 0,0 0 0 0 0,-1 0 0 0 0,1-2 0 0 0,5-1-268 0 0,31-13 457 0 0,-1-3 0 0 0,-1-2-1 0 0,-1-2 1 0 0,-1-2 0 0 0,-1-2-1 0 0,-2-2 1 0 0,29-26-457 0 0,-30 16 91 0 0,-3-1 0 0 0,-1-2 0 0 0,-2-1 0 0 0,-2-2-1 0 0,-2-1 1 0 0,-2-2 0 0 0,9-24-91 0 0,-29 56-7 0 0,0 0 0 0 0,-2-1 0 0 0,0 1-1 0 0,-1-2 1 0 0,0 1 0 0 0,-2-1 0 0 0,0 1 0 0 0,-1-1-1 0 0,-1 0 1 0 0,0-9 7 0 0,-3 25-6 0 0,1 0 0 0 0,-1 0 0 0 0,1 0-1 0 0,-1 0 1 0 0,0 0 0 0 0,0 0 0 0 0,0 0-1 0 0,-1 0 1 0 0,1 1 0 0 0,-1-1 0 0 0,1 0-1 0 0,-1 1 1 0 0,0-1 0 0 0,0 1 0 0 0,0 0 0 0 0,0-1-1 0 0,-1 1 1 0 0,1 0 0 0 0,-1 0 0 0 0,1 1-1 0 0,-1-1 1 0 0,0 0 0 0 0,1 1 0 0 0,-1 0-1 0 0,0-1 1 0 0,0 1 0 0 0,0 0 0 0 0,0 1-1 0 0,0-1 1 0 0,0 0 0 0 0,0 1 0 0 0,0 0 0 0 0,0 0-1 0 0,-1 0 1 0 0,1 0 0 0 0,0 0 0 0 0,0 0-1 0 0,0 1 1 0 0,0 0 0 0 0,0-1 0 0 0,0 1-1 0 0,0 0 1 0 0,0 1 0 0 0,0-1 0 0 0,1 0 0 0 0,-1 1-1 0 0,0 0 1 0 0,1-1 0 0 0,-1 1 6 0 0,-17 11-6 0 0,0 1 1 0 0,1 0-1 0 0,1 1 1 0 0,0 2 0 0 0,1-1-1 0 0,1 2 1 0 0,0 0-1 0 0,1 1 1 0 0,2 0-1 0 0,0 2 1 0 0,1-1-1 0 0,0 1 1 0 0,2 1-1 0 0,1 0 1 0 0,1 0-1 0 0,0 1 1 0 0,2 0 0 0 0,1 1-1 0 0,0-1 1 0 0,2 1-1 0 0,0 15 6 0 0,3-29 10 0 0,1 1-1 0 0,0-1 1 0 0,1 0-1 0 0,0 0 1 0 0,1 0 0 0 0,0-1-1 0 0,0 1 1 0 0,1 0-1 0 0,1-1 1 0 0,-1 0 0 0 0,1 0-1 0 0,1 0 1 0 0,0-1-1 0 0,0 0 1 0 0,0 0-1 0 0,1-1 1 0 0,0 1 0 0 0,1-1-1 0 0,0-1 1 0 0,0 1-1 0 0,0-2 1 0 0,1 1 0 0 0,0-1-1 0 0,0 0 1 0 0,0-1-1 0 0,0 0 1 0 0,2 0-10 0 0,131 36 105 0 0,-81-38-1362 0 0,-41-7-5905 0 0,-17 1-3959 0 0</inkml:trace>
  <inkml:trace contextRef="#ctx0" brushRef="#br0" timeOffset="1326.763">1779 519 19044 0 0,'0'0'1139'0'0,"0"0"-308"0"0,0 0-39 0 0,0 0 168 0 0,0 0 155 0 0,0 0-56 0 0,0 0-221 0 0,0 0-261 0 0,-25 34-234 0 0,-79 104-134 0 0,47-49 12 0 0,19-14-953 0 0,35-73-265 0 0,-8 3-4518 0 0,4-9-4798 0 0,4 0 742 0 0</inkml:trace>
  <inkml:trace contextRef="#ctx0" brushRef="#br0" timeOffset="1564.337">1472 420 12339 0 0,'0'0'3102'0'0,"0"0"-1053"0"0,0 0-594 0 0,0 0-210 0 0,0 0-152 0 0,0 0-171 0 0,0 0-117 0 0,0 0-101 0 0,0 0-59 0 0,0 0-21 0 0,0 0-70 0 0,0 0-75 0 0,13 20-55 0 0,78 129 818 0 0,-84-132-1155 0 0,1 0 1 0 0,1-1-1 0 0,1 0 1 0 0,0 0-1 0 0,1-1 0 0 0,0 0 1 0 0,1-1-1 0 0,1 0 1 0 0,0-1-1 0 0,1-1 0 0 0,5 3-87 0 0,9-10-1197 0 0,-19-8-2927 0 0,-2-3-5283 0 0,-3-1-3300 0 0</inkml:trace>
  <inkml:trace contextRef="#ctx0" brushRef="#br0" timeOffset="1899.266">2179 258 12739 0 0,'0'0'2174'0'0,"0"0"-662"0"0,0 0-176 0 0,0 0 108 0 0,0 0 25 0 0,0 0-94 0 0,0 0-278 0 0,0 0-309 0 0,0 0-161 0 0,0 0-77 0 0,0 0-48 0 0,0 0-37 0 0,0 0-19 0 0,16-2-42 0 0,125-12 978 0 0,87-7-114 0 0,-227 21-1221 0 0,16-4-479 0 0,-27 5-2793 0 0,-16 5-4886 0 0,18-2-4001 0 0</inkml:trace>
  <inkml:trace contextRef="#ctx0" brushRef="#br0" timeOffset="2088.299">2101 560 16412 0 0,'0'0'1640'0'0,"0"0"-297"0"0,0 0 29 0 0,0 0 86 0 0,0 0-54 0 0,0 0-158 0 0,0 0-267 0 0,0 0-245 0 0,35-1-195 0 0,108-3-140 0 0,-22-17 208 0 0,-9-2-1018 0 0,-89 16-2550 0 0,-18 4-1113 0 0,-2 3-8179 0 0</inkml:trace>
</inkml:ink>
</file>

<file path=ppt/ink/ink28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8:15.9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1 120 2008 0 0,'0'0'2462'0'0,"0"0"-979"0"0,0 0-338 0 0,0 0 245 0 0,0 0 347 0 0,0 0 193 0 0,0 0-134 0 0,0 0-385 0 0,0 0-331 0 0,0 0-180 0 0,0 0-121 0 0,7 17-75 0 0,35 87 527 0 0,-35-76-665 0 0,-2 0-1 0 0,-1 0 0 0 0,-2 1 0 0 0,-1-1 0 0 0,-1 1 1 0 0,-2 19-566 0 0,2-45 78 0 0,-1 1 0 0 0,1 0 0 0 0,-1 0 0 0 0,0 0 1 0 0,0-1-1 0 0,0 1 0 0 0,-1 0 0 0 0,1-1 0 0 0,-1 1 0 0 0,0-1 1 0 0,1 0-1 0 0,-2 1 0 0 0,1-1 0 0 0,0 0 0 0 0,-1 0 0 0 0,1-1 0 0 0,-1 1 1 0 0,-2 1-79 0 0,3-5 61 0 0,0 0 0 0 0,0 0 0 0 0,0 0-1 0 0,1 0 1 0 0,-1-1 0 0 0,0 1 0 0 0,1-1 0 0 0,-1 1 0 0 0,1-1 0 0 0,-1 0 0 0 0,1 1 0 0 0,-1-1 0 0 0,1 0 0 0 0,0 0 0 0 0,0 0 0 0 0,0 0 0 0 0,0 0 0 0 0,1 0 0 0 0,-1 0 0 0 0,0 0 0 0 0,1 0 0 0 0,0-1 0 0 0,-1 1 0 0 0,1 0 0 0 0,0 0 0 0 0,0-1 0 0 0,0 1 0 0 0,0 0 0 0 0,1 0 0 0 0,-1 0-1 0 0,1 0 1 0 0,0-3-61 0 0,-1 2 78 0 0,-1-29-37 0 0,1 1 0 0 0,2-1 0 0 0,1 0 0 0 0,2 1 0 0 0,1 0 0 0 0,2 0 0 0 0,0 1 0 0 0,2 0 0 0 0,2 0 0 0 0,0 1 0 0 0,2 0 0 0 0,1 1-41 0 0,-13 25-4 0 0,-1-1 0 0 0,1 0-1 0 0,0 1 1 0 0,0-1 0 0 0,0 1 0 0 0,0 0-1 0 0,1 0 1 0 0,-1 0 0 0 0,1 0-1 0 0,0 0 1 0 0,-1 0 0 0 0,2 1 0 0 0,-1-1-1 0 0,0 1 1 0 0,0 0 0 0 0,1 0 0 0 0,-1 0-1 0 0,1 0 1 0 0,-1 1 0 0 0,1 0-1 0 0,0-1 1 0 0,0 1 0 0 0,0 1 0 0 0,-1-1-1 0 0,1 0 1 0 0,0 1 0 0 0,0 0-1 0 0,0 0 1 0 0,0 0 0 0 0,0 0 0 0 0,0 1-1 0 0,0 0 1 0 0,0-1 0 0 0,0 1 0 0 0,-1 1-1 0 0,1-1 1 0 0,0 1 0 0 0,-1-1-1 0 0,3 2 5 0 0,1 2-150 0 0,1 0 0 0 0,-1 1 0 0 0,0 0 0 0 0,0 0 0 0 0,-1 1-1 0 0,0-1 1 0 0,0 1 0 0 0,0 1 0 0 0,-1-1 0 0 0,4 7 150 0 0,2 12-2480 0 0,-7-17-964 0 0,1 1-4055 0 0,-2-3-4513 0 0</inkml:trace>
  <inkml:trace contextRef="#ctx0" brushRef="#br0" timeOffset="416.784">389 470 5489 0 0,'0'0'1763'0'0,"0"0"-101"0"0,0 0 200 0 0,0 0 221 0 0,0 0-32 0 0,0 0-248 0 0,0 0-328 0 0,0 0-287 0 0,0 0-224 0 0,0 0-197 0 0,0 0-184 0 0,0 0-114 0 0,0 0-45 0 0,-4-1-30 0 0,1 1-349 0 0,1 0 0 0 0,0 0 0 0 0,0 0 0 0 0,0 0 0 0 0,-1 1 0 0 0,1-1 0 0 0,0 1 0 0 0,0-1 0 0 0,0 1 0 0 0,0 0 0 0 0,0 0 0 0 0,0 0 0 0 0,0 0 0 0 0,0 0 0 0 0,0 0 0 0 0,1 1-1 0 0,-1-1 1 0 0,0 1 0 0 0,1-1 0 0 0,-1 1 0 0 0,1-1 0 0 0,0 1 0 0 0,-1 0 0 0 0,1 0 0 0 0,0 0 0 0 0,0 0 0 0 0,0 0 0 0 0,0 0 0 0 0,0 0-45 0 0,-3 4 84 0 0,0 0 0 0 0,1 1-1 0 0,-1 0 1 0 0,1 0 0 0 0,0 0-1 0 0,1 0 1 0 0,0 0 0 0 0,0 0-1 0 0,0 1 1 0 0,1-1 0 0 0,0 0-1 0 0,1 1 1 0 0,0 0 0 0 0,0-1-1 0 0,0 1 1 0 0,1 2-84 0 0,1-7 21 0 0,0 0 0 0 0,0 0 0 0 0,0-1 1 0 0,0 1-1 0 0,0-1 0 0 0,1 1 0 0 0,-1-1 0 0 0,1 0 0 0 0,0 0 0 0 0,-1 0 0 0 0,1 0 0 0 0,0-1 0 0 0,0 1 0 0 0,0-1 1 0 0,0 0-1 0 0,1 1 0 0 0,-1-1 0 0 0,0-1 0 0 0,0 1 0 0 0,1 0 0 0 0,-1-1 0 0 0,0 0 0 0 0,1 0 0 0 0,-1 0 0 0 0,1 0 1 0 0,-1 0-1 0 0,2-1-21 0 0,1 1-75 0 0,-1 0 1 0 0,0 0 0 0 0,1 0 0 0 0,-1 0 0 0 0,1-1 0 0 0,-1 0 0 0 0,0 0 0 0 0,0-1 0 0 0,1 1 0 0 0,-1-1-1 0 0,0 0 1 0 0,-1 0 0 0 0,1-1 0 0 0,0 0 0 0 0,-1 0 0 0 0,1 0 0 0 0,-1 0 0 0 0,0-1 0 0 0,0 1 0 0 0,0-1-1 0 0,0 0 1 0 0,-1 0 0 0 0,1-2 74 0 0,4-4-2350 0 0,-2 6-2496 0 0,-3 0-6898 0 0</inkml:trace>
  <inkml:trace contextRef="#ctx0" brushRef="#br0" timeOffset="673.475">829 451 6961 0 0,'0'0'3807'0'0,"0"0"-1895"0"0,0 0-649 0 0,0 0 164 0 0,0 0 235 0 0,0 0 27 0 0,0 0-195 0 0,0 0-334 0 0,0 0-305 0 0,0 0-201 0 0,0 0-148 0 0,0 0-99 0 0,0 0-94 0 0,-3 17-76 0 0,-10 54-44 0 0,-12-15 20 0 0,-33 24-721 0 0,29-51-2523 0 0,16-24-7462 0 0,9-5-228 0 0</inkml:trace>
  <inkml:trace contextRef="#ctx0" brushRef="#br0" timeOffset="911.266">632 459 7034 0 0,'0'0'3452'0'0,"0"0"-1113"0"0,0 0-596 0 0,0 0-289 0 0,0 0-230 0 0,0 0-91 0 0,0 0-143 0 0,0 0-168 0 0,0 0-73 0 0,0 0-76 0 0,0 0-57 0 0,0 0-48 0 0,10 13-48 0 0,33 40-47 0 0,44 11 1523 0 0,-41-37-1416 0 0,-28-13-495 0 0,38 42-418 0 0,-48-46-1339 0 0,-5-8-5442 0 0,-3-2-4801 0 0</inkml:trace>
</inkml:ink>
</file>

<file path=ppt/ink/ink28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8:21.2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513 125 9194 0 0,'0'0'2104'0'0,"0"0"-362"0"0,0 0-119 0 0,0 0 35 0 0,0 0-31 0 0,0 0-187 0 0,0 0-306 0 0,0 0-303 0 0,0 0-247 0 0,0 0-136 0 0,0 0-76 0 0,0 0-49 0 0,0 0-26 0 0,-33 4 7 0 0,-106 12-21 0 0,77 4 96 0 0,53-12-281 0 0,-15 11 23 0 0,1 2 0 0 0,1 1 0 0 0,1 0-1 0 0,1 2 1 0 0,1 0 0 0 0,0 1 0 0 0,2 1 0 0 0,2 1-1 0 0,0 0 1 0 0,2 1 0 0 0,0 0 0 0 0,-4 21-121 0 0,11-37 34 0 0,1 1 1 0 0,0-1-1 0 0,1 1 1 0 0,1 0-1 0 0,0 0 0 0 0,1 1 1 0 0,0-1-1 0 0,1 0 1 0 0,0 1-1 0 0,1-1 1 0 0,1 0-1 0 0,0 1 0 0 0,1-1 1 0 0,0 0-1 0 0,1 0 1 0 0,0 0-1 0 0,1 0 1 0 0,1 0-1 0 0,0-1 0 0 0,1 0 1 0 0,0 0-1 0 0,1 0 1 0 0,0-1-1 0 0,1 0 0 0 0,0 0 1 0 0,0-1-1 0 0,1 0 1 0 0,1 0-1 0 0,0-1 1 0 0,0-1-1 0 0,1 1 0 0 0,1-1-34 0 0,-1-3 75 0 0,0 1 0 0 0,0-2 0 0 0,1 0 0 0 0,0 0-1 0 0,-1-1 1 0 0,1-1 0 0 0,1 0 0 0 0,-1 0 0 0 0,0-1-1 0 0,0-1 1 0 0,0 0 0 0 0,1-1 0 0 0,-1 0-1 0 0,0-1 1 0 0,0 0 0 0 0,0-1 0 0 0,0 0 0 0 0,-1-1-1 0 0,1 0 1 0 0,-1-1 0 0 0,0 0 0 0 0,0-1 0 0 0,0 0-1 0 0,-1-1 1 0 0,7-6-75 0 0,-14 11 10 0 0,0 0 0 0 0,-1-1 0 0 0,1 1 0 0 0,-1-1 0 0 0,0 0 0 0 0,0 0 0 0 0,0 0 0 0 0,0 0-1 0 0,-1 0 1 0 0,1 0 0 0 0,-1 0 0 0 0,0 0 0 0 0,1-1 0 0 0,-2 1 0 0 0,1 0 0 0 0,0-1 0 0 0,-1 1 0 0 0,1-1 0 0 0,-1 1 0 0 0,0-1-1 0 0,0 1 1 0 0,0-1 0 0 0,-1 1 0 0 0,1-1 0 0 0,-1 1 0 0 0,0 0 0 0 0,0-1 0 0 0,0 1 0 0 0,-1 0 0 0 0,1 0 0 0 0,-1-1 0 0 0,1 1 0 0 0,-1 0-1 0 0,0 1 1 0 0,0-1 0 0 0,0 0 0 0 0,-1 0 0 0 0,1 1 0 0 0,-1 0 0 0 0,1-1 0 0 0,-1 1 0 0 0,0 0 0 0 0,0 0 0 0 0,0 1 0 0 0,0-1-1 0 0,0 0 1 0 0,0 1 0 0 0,-2-1-10 0 0,-17-6-89 0 0,-1 1 0 0 0,-1 1 0 0 0,1 1 0 0 0,-1 1 1 0 0,0 1-1 0 0,0 1 0 0 0,0 1 0 0 0,0 1 0 0 0,0 1 0 0 0,-5 2 89 0 0,-64 28-1716 0 0,66-13-1279 0 0,1 1-3591 0 0,17-11-5301 0 0</inkml:trace>
  <inkml:trace contextRef="#ctx0" brushRef="#br0" timeOffset="265.698">823 766 12043 0 0,'0'0'3915'0'0,"0"0"-1900"0"0,0 0-668 0 0,0 0-11 0 0,0 0-31 0 0,0 0-170 0 0,0 0-298 0 0,0 0-311 0 0,0 0-217 0 0,0 0-130 0 0,0 0-65 0 0,0 0-19 0 0,0 0-42 0 0,-8 22-25 0 0,-23 70-12 0 0,24-59-480 0 0,17-34-9533 0 0,-6-2-1866 0 0</inkml:trace>
  <inkml:trace contextRef="#ctx0" brushRef="#br0" timeOffset="783.145">1088 246 9050 0 0,'0'0'2458'0'0,"0"0"-436"0"0,0 0-243 0 0,0 0-218 0 0,0 0-214 0 0,0 0-184 0 0,0 0-217 0 0,0 0-177 0 0,0 0-95 0 0,0 0-73 0 0,0 0-59 0 0,0 0-38 0 0,23-19-35 0 0,75-58-35 0 0,-35 47 213 0 0,-48 28-461 0 0,-10 0-130 0 0,16-3 184 0 0,1 0-1 0 0,0 1 1 0 0,0 1 0 0 0,0 1-1 0 0,0 1 1 0 0,12 1-240 0 0,-32 0 8 0 0,-1 1 0 0 0,1-1 0 0 0,0 0 0 0 0,-1 1 0 0 0,1-1 0 0 0,0 1 1 0 0,-1 0-1 0 0,1-1 0 0 0,-1 1 0 0 0,1 0 0 0 0,-1 0 0 0 0,0 0 0 0 0,1 0 0 0 0,-1 0 0 0 0,0 0 1 0 0,0 0-1 0 0,1 1 0 0 0,-1-1 0 0 0,0 0 0 0 0,0 1 0 0 0,-1-1 0 0 0,1 1 0 0 0,0-1 1 0 0,0 1-1 0 0,-1-1 0 0 0,1 1 0 0 0,-1 0 0 0 0,1-1 0 0 0,-1 1 0 0 0,0 0 0 0 0,1-1 1 0 0,-1 1-1 0 0,0 0 0 0 0,0-1 0 0 0,0 1 0 0 0,-1 0 0 0 0,1-1 0 0 0,-1 2-8 0 0,-23 63 173 0 0,-5-32-126 0 0,-1-1-1 0 0,-2-1 1 0 0,-1-2 0 0 0,-30 21-47 0 0,40-33 7 0 0,-3-1 7 0 0,22-15-15 0 0,0-1-1 0 0,0 1 1 0 0,1 0-1 0 0,-1-1 1 0 0,0 2-1 0 0,1-1 1 0 0,-1 0-1 0 0,1 1 1 0 0,0-1-1 0 0,0 1 0 0 0,0 0 1 0 0,0 0-1 0 0,1 0 1 0 0,-1 1-1 0 0,1-1 1 0 0,-1 1-1 0 0,1-1 1 0 0,0 1-1 0 0,1 0 1 0 0,-1 0-1 0 0,1-1 1 0 0,-1 1-1 0 0,1 0 1 0 0,0 1-1 0 0,1-1 1 0 0,-1 0-1 0 0,1 0 0 0 0,0 3 2 0 0,68 23-73 0 0,-25-20 73 0 0,-33-9 0 0 0,0 0 0 0 0,0 1 0 0 0,-1 0 0 0 0,1 1 0 0 0,-1 0-1 0 0,1 0 1 0 0,-1 1 0 0 0,0 0 0 0 0,-1 0 0 0 0,1 1 0 0 0,-1 0-1 0 0,1 1 1 0 0,-2 0 0 0 0,1 0 0 0 0,-1 1 0 0 0,0 0 0 0 0,0 0-1 0 0,1 3 1 0 0,-6-6 7 0 0,0 0-1 0 0,0 0 0 0 0,-1 0 0 0 0,0 0 0 0 0,0 1 0 0 0,0-1 1 0 0,-1 0-1 0 0,1 1 0 0 0,-1-1 0 0 0,0 0 0 0 0,0 1 0 0 0,0-1 1 0 0,-1 0-1 0 0,0 1 0 0 0,1-1 0 0 0,-1 0 0 0 0,-1 0 0 0 0,1 0 1 0 0,-1 0-1 0 0,0 0 0 0 0,0 0 0 0 0,0 0 0 0 0,0 0 0 0 0,0-1 0 0 0,-1 1 1 0 0,0-1-1 0 0,0 0 0 0 0,-2 2-6 0 0,-4 5 26 0 0,-1 0 0 0 0,-1-1-1 0 0,1 0 1 0 0,-1-1 0 0 0,-1 0 0 0 0,0-1-1 0 0,0 0 1 0 0,-7 2-26 0 0,0 0-15 0 0,5-2-59 0 0,0 0 0 0 0,-1-1 0 0 0,0-1 1 0 0,-1 0-1 0 0,1-1 0 0 0,-1 0 0 0 0,1-2 1 0 0,-5 1 73 0 0,13-24-7091 0 0,7 17 2654 0 0,0-1-7336 0 0</inkml:trace>
  <inkml:trace contextRef="#ctx0" brushRef="#br0" timeOffset="1398.718">1771 147 5769 0 0,'0'0'1619'0'0,"0"0"-252"0"0,0 0 43 0 0,0 0 59 0 0,0 0-46 0 0,0 0-145 0 0,0 0-207 0 0,0 0-204 0 0,0 0-120 0 0,0 0-62 0 0,0 0-41 0 0,0 0 38 0 0,22 7 53 0 0,71 20 10 0 0,-3-15 1587 0 0,-63-14-1734 0 0,-15 0-481 0 0,1 0-1 0 0,-1-1 0 0 0,0-1 1 0 0,0 0-1 0 0,0 0 1 0 0,-1-1-1 0 0,0-1 1 0 0,0 0-1 0 0,0 0 1 0 0,0-1-1 0 0,-1-1 1 0 0,0 0-1 0 0,-1 0 1 0 0,0-1-1 0 0,0 0 1 0 0,-1 0-1 0 0,0-1 1 0 0,-1 0-1 0 0,0-1 1 0 0,0 1-1 0 0,-1-2 1 0 0,0 1-1 0 0,-1-1-116 0 0,-6 12 14 0 0,1 0-1 0 0,-1 0 0 0 0,1 0 0 0 0,0 0 1 0 0,-1 0-1 0 0,1 0 0 0 0,-1 0 0 0 0,1 0 1 0 0,-1 0-1 0 0,1 0 0 0 0,-1-1 1 0 0,1 1-1 0 0,0 0 0 0 0,-1 0 0 0 0,1 0 1 0 0,-1-1-1 0 0,1 1 0 0 0,0 0 1 0 0,-1 0-1 0 0,1-1 0 0 0,0 1 0 0 0,-1 0 1 0 0,1-1-1 0 0,0 1 0 0 0,0-1 1 0 0,-1 1-1 0 0,1 0 0 0 0,0-1 0 0 0,0 1 1 0 0,0-1-1 0 0,-1 1 0 0 0,1 0 1 0 0,0-1-1 0 0,0 1 0 0 0,0-1 0 0 0,0 1 1 0 0,0-1-1 0 0,0 1 0 0 0,0-1 0 0 0,0 1 1 0 0,0 0-1 0 0,0-1 0 0 0,0 1 1 0 0,0-1-1 0 0,0 1 0 0 0,0-1 0 0 0,1 1 1 0 0,-1-1-14 0 0,-15 22-5 0 0,1 1 0 0 0,1 0 0 0 0,1 0 0 0 0,1 1 0 0 0,1 1 0 0 0,1 0 0 0 0,1 0 0 0 0,-1 12 5 0 0,-168 566-148 0 0,177-599 146 0 0,-6 18-26 0 0,0 0 0 0 0,-1-1 0 0 0,-2 1-1 0 0,0-1 1 0 0,-1-1 0 0 0,0 0-1 0 0,-2 0 1 0 0,0-1 0 0 0,-1-1 0 0 0,-7 7 28 0 0,14-19-171 0 0,-1-1 1 0 0,0 1 0 0 0,0-1 0 0 0,0-1 0 0 0,0 1-1 0 0,0-1 1 0 0,-1-1 0 0 0,1 1 0 0 0,-1-1 0 0 0,0 0-1 0 0,0-1 1 0 0,0 0 0 0 0,0 0 0 0 0,0-1 0 0 0,0 0-1 0 0,-5 0 171 0 0,9-2-73 0 0,-1-1 1 0 0,1 1-1 0 0,0-1 0 0 0,-1 1 0 0 0,1-1 0 0 0,0 0 0 0 0,1-1 0 0 0,-1 1 0 0 0,1-1 0 0 0,-1 0 1 0 0,1 1-1 0 0,0-2 0 0 0,0 1 0 0 0,1 0 0 0 0,-1 0 0 0 0,1-1 0 0 0,0 1 0 0 0,0-1 0 0 0,1 0 1 0 0,-1 0-1 0 0,1 0 0 0 0,0 1 0 0 0,0-1 0 0 0,1 0 0 0 0,-1 0 0 0 0,1 0 0 0 0,0 0 0 0 0,1 0 1 0 0,-1-1 72 0 0,3-12 108 0 0,0 0 1 0 0,1 0-1 0 0,1 0 1 0 0,1 1-1 0 0,0 0 1 0 0,1 0-1 0 0,1 0 1 0 0,1 1-1 0 0,0 0 1 0 0,1 1-1 0 0,1 0 1 0 0,0 1-1 0 0,1 0 1 0 0,0 0-1 0 0,2 1 1 0 0,-1 1-1 0 0,1 0 1 0 0,1 1-1 0 0,10-6-108 0 0,0 2 125 0 0,0 0 0 0 0,1 1 0 0 0,0 2 0 0 0,1 1 0 0 0,0 0 1 0 0,1 2-1 0 0,0 2 0 0 0,3 0-125 0 0,41 1-61 0 0,-41 7-3713 0 0,-7-1-4239 0 0,-15 0-3482 0 0</inkml:trace>
  <inkml:trace contextRef="#ctx0" brushRef="#br0" timeOffset="1806.553">2656 180 4609 0 0,'0'0'4160'0'0,"0"0"-1061"0"0,0 0-676 0 0,0 0-365 0 0,0 0-280 0 0,0 0-242 0 0,0 0-259 0 0,0 0-240 0 0,0 0-201 0 0,0 0-112 0 0,0 0-76 0 0,0 0-61 0 0,0 0-32 0 0,23 1-72 0 0,71 7-69 0 0,-93-7-400 0 0,0-1 1 0 0,0 0-1 0 0,0 1 0 0 0,1-1 0 0 0,-1 1 0 0 0,0-1 0 0 0,0 1 1 0 0,0-1-1 0 0,0 1 0 0 0,0 0 0 0 0,0-1 0 0 0,0 1 0 0 0,0 0 1 0 0,0 0-1 0 0,-1 0 0 0 0,1 0 0 0 0,0 0 0 0 0,-1 0 0 0 0,1 0 1 0 0,0 0-1 0 0,-1 0 0 0 0,1 0 0 0 0,-1 0 0 0 0,1 0 0 0 0,-1 1 0 0 0,0-1 1 0 0,0 0-1 0 0,1 0 0 0 0,-1 0 0 0 0,0 1 0 0 0,0-1 0 0 0,0 0 1 0 0,0 0-1 0 0,0 0 0 0 0,0 1 0 0 0,-1-1 0 0 0,1 0 0 0 0,0 0 1 0 0,-1 0-1 0 0,1 0 0 0 0,-1 1 0 0 0,1-1 0 0 0,-1 0 0 0 0,1 0 1 0 0,-1 0-1 0 0,0 0 0 0 0,0 0 0 0 0,1 0 0 0 0,-1-1 0 0 0,0 1 1 0 0,0 0-1 0 0,0 0 0 0 0,0 0 0 0 0,0-1 0 0 0,0 1-14 0 0,-3 5 68 0 0,-86 144 349 0 0,64-111-415 0 0,1 2 0 0 0,3 0 0 0 0,1 1-1 0 0,-6 20-1 0 0,13 37-4 0 0,17-96 25 0 0,-1-1 0 0 0,0 0 0 0 0,1-1-1 0 0,-1 1 1 0 0,1 0 0 0 0,-1-1 0 0 0,1 1 0 0 0,0-1-1 0 0,-1 0 1 0 0,1 0 0 0 0,0 0 0 0 0,0 0 0 0 0,0-1-1 0 0,0 1 1 0 0,0-1 0 0 0,0 0 0 0 0,0 1 0 0 0,0-1-1 0 0,0-1 1 0 0,0 1 0 0 0,0 0 0 0 0,0-1-1 0 0,0 1 1 0 0,0-1 0 0 0,0 0 0 0 0,0 0 0 0 0,1-1-21 0 0,181-60 177 0 0,-163 35-2002 0 0,-42-2-4236 0 0,-2 15-5148 0 0,16 10 2074 0 0</inkml:trace>
  <inkml:trace contextRef="#ctx0" brushRef="#br0" timeOffset="2064.401">2363 445 12699 0 0,'0'0'4257'0'0,"0"0"-2737"0"0,0 0-480 0 0,0 0-32 0 0,0 0-15 0 0,0 0-89 0 0,0 0-120 0 0,192-44-208 0 0,-153 40-120 0 0,-1-3-120 0 0,-1 3-176 0 0,2-3-80 0 0,-2 3-128 0 0,-4 1-120 0 0,-2-1-240 0 0,-5 4-784 0 0,-6 0-2617 0 0,-11 0-9490 0 0</inkml:trace>
</inkml:ink>
</file>

<file path=ppt/ink/ink2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5:40.2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20 4129 0 0,'0'0'1939'0'0,"0"0"-235"0"0,0 0-1 0 0,0 0 96 0 0,0 0 60 0 0,0 0-121 0 0,0 0-279 0 0,0 0-288 0 0,0 0-232 0 0,0 0-170 0 0,0 0-110 0 0,-6 0 3141 0 0,178 4 134 0 0,-31-27-3182 0 0,-133 28-3481 0 0,-9 2-3481 0 0,9-4-3402 0 0,-7-3-191 0 0</inkml:trace>
</inkml:ink>
</file>

<file path=ppt/ink/ink28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8:32.5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1 380 0 0 0,'0'0'1763'0'0,"0"0"132"0"0,0 0-13 0 0,0 0-124 0 0,0 0-161 0 0,0 0-103 0 0,0 0-151 0 0,0 0-136 0 0,0 0-98 0 0,3-6 1690 0 0,-3 5 2789 0 0,13 8-2128 0 0,22-7-2642 0 0,-29 0-507 0 0,218-33 1653 0 0,-48-3-1456 0 0,-149 35-56 0 0,-27 1-436 0 0,0-3-11 0 0,0 2 8 0 0,0 1-1 0 0,0 0-16 0 0,0 0 2 0 0,0 0 19 0 0,0 0 0 0 0,0 0-5 0 0,0 0-18 0 0,0 0-9 0 0,0 0 19 0 0,0 0-9 0 0,0 0 18 0 0,0 0 15 0 0,0 0-9 0 0,0 0-27 0 0,0 0-2 0 0,0 0 2 0 0,0 0 3 0 0,0 0 6 0 0,0 0-6 0 0,0 0 21 0 0,0 0-3 0 0,0 0-11 0 0,0 0 10 0 0,0 0-23 0 0,0 0-4 0 0,0 0 22 0 0,0 0-26 0 0,0 0 17 0 0,0 0 28 0 0,0 0-28 0 0,0 0 18 0 0,0 0-22 0 0,0 0-20 0 0,0 0 11 0 0,0 0 36 0 0,0 0-15 0 0,0 0 7 0 0,0 0-16 0 0,0 0-1 0 0,0 0 16 0 0,0 0 0 0 0,0 0-18 0 0,0 0-10 0 0,0 0 14 0 0,0 0-2 0 0,0 0 22 0 0,0 0-21 0 0,0 0-8 0 0,0 0 15 0 0,0 0-1 0 0,0 0-12 0 0,0 0 23 0 0,0 0-16 0 0,0 0 11 0 0,0 0-4 0 0,0 0-17 0 0,0 0 0 0 0,0 0 12 0 0,0 0-12 0 0,0 0-5 0 0,0 0 2 0 0,0 0 33 0 0,0 0 4 0 0,0 0-20 0 0,0 0 19 0 0,0 0-26 0 0,0 0-2 0 0,0 0 6 0 0,0 0-22 0 0,0 0 12 0 0,0 0 23 0 0,0 0-28 0 0,0 0 27 0 0,0 0-20 0 0,0 0 14 0 0,0 0 8 0 0,0 0-22 0 0,0 0 13 0 0,0 0-13 0 0,0 0 5 0 0,0 0 21 0 0,0 0-6 0 0,0 0-29 0 0,0 0-8 0 0,0 0-4 0 0,0 0 32 0 0,0 0 6 0 0,0 0-19 0 0,0 0 15 0 0,0 0-3 0 0,0 0 35 0 0,0 0-20 0 0,0 0-12 0 0,0 0-17 0 0,0 0-3 0 0,0 0 13 0 0,0 0-30 0 0,0 0 26 0 0,0 0-1 0 0,0 0 14 0 0,0 0 12 0 0,0 0 10 0 0,0 0-21 0 0,0 0 9 0 0,0 0-31 0 0,0 0-6 0 0,0 0 14 0 0,0 0 15 0 0,0 0-12 0 0,0 0 2 0 0,0 0 11 0 0,0 0-25 0 0,0 0 17 0 0,0 0 5 0 0,0 0-8 0 0,0 0 13 0 0,0 0-8 0 0,0 0-18 0 0,0 0 28 0 0,0 0-19 0 0,0 0 2 0 0,0 0 21 0 0,0 0-4 0 0,0 0-19 0 0,0 0-21 0 0,0 0-12 0 0,0 0 45 0 0,0 0 7 0 0,0 0-28 0 0,0 0 19 0 0,0 0 6 0 0,0 0 35 0 0,0 0-42 0 0,0 0-19 0 0,0 0 14 0 0,0 0-10 0 0,0 0 0 0 0,0 0 12 0 0,0 0-6 0 0,0 0 15 0 0,0 0-2 0 0,0 0-13 0 0,0 0 1 0 0,0 0 13 0 0,0 0 8 0 0,0 0-15 0 0,0 0 5 0 0,0 0-25 0 0,0 0 0 0 0,0 0 39 0 0,0 0-14 0 0,0 0 0 0 0,0 0-31 0 0,0 0 32 0 0,0 0 3 0 0,0 0-40 0 0,0 0 12 0 0,0 0 22 0 0,0 0 12 0 0,0 0 20 0 0,0 0-40 0 0,0 0-2 0 0,0 0 28 0 0,0 0-22 0 0,0 0-10 0 0,0 0-9 0 0,0 0 12 0 0,0 0 18 0 0,0 0 4 0 0,0 0 11 0 0,0 0-34 0 0,0 0-28 0 0,0 0 36 0 0,0 0 6 0 0,0 0 22 0 0,0 0-36 0 0,0 0-15 0 0,0 0 18 0 0,0 0-18 0 0,0 0 10 0 0,0 0 26 0 0,0 0 8 0 0,0 0-29 0 0,0 0-1 0 0,0 0 21 0 0,0 0-8 0 0,0 0 17 0 0,0 0-13 0 0,0 0-22 0 0,0 0-14 0 0,0 0 9 0 0,0 0 22 0 0,0 0-13 0 0,0 0 28 0 0,0 0 4 0 0,0 0-28 0 0,0 0-4 0 0,0 0 0 0 0,0 0-5 0 0,0 0 20 0 0,0 0-6 0 0,0 0 10 0 0,0 0 13 0 0,0 0-25 0 0,0 0-12 0 0,0 0-1 0 0,0 0 7 0 0,0 0 21 0 0,0 0-11 0 0,0 0 7 0 0,0 0-9 0 0,0 0 0 0 0,0 0-23 0 0,0 0 1 0 0,0 0 16 0 0,0 0 22 0 0,0 0 13 0 0,0 0-8 0 0,0 0-27 0 0,0 0-17 0 0,0 0 15 0 0,0 0 12 0 0,0 0-11 0 0,0 0-8 0 0,0 0 16 0 0,0 0 1 0 0,0 0 18 0 0,0 0-15 0 0,0 0 6 0 0,0 0-16 0 0,0 0 20 0 0,0 0-20 0 0,0 0-5 0 0,0 0-6 0 0,0 0-10 0 0,0 0 10 0 0,0 0 14 0 0,0 0 22 0 0,0 0-21 0 0,0 0-7 0 0,0 0 0 0 0,0 0 18 0 0,0 0-5 0 0,0 0-20 0 0,0 0 8 0 0,0 0 13 0 0,0 0-2 0 0,0 0-23 0 0,0 0 0 0 0,0 0 39 0 0,0 0-1 0 0,0 0-3 0 0,0 0-11 0 0,0 0-15 0 0,0 0 22 0 0,0 0-11 0 0,0 0 1 0 0,0 0-17 0 0,0 0-18 0 0,-1 0 2 0 0,-1 0 17 0 0,1 0 35 0 0,1 0-19 0 0,0 0 22 0 0,0 0-10 0 0,0 0-42 0 0,0 0 14 0 0,0 0 7 0 0,0 0 4 0 0,0 0 7 0 0,0 0-35 0 0,0 0-9 0 0,0 0 19 0 0,0 0 6 0 0,0 0-10 0 0,0 0-41 0 0,0 0-1366 0 0,-1 0 4307 0 0,1 0-6126 0 0,0 0-2083 0 0,-1 0-3446 0 0,1 0-3685 0 0</inkml:trace>
  <inkml:trace contextRef="#ctx0" brushRef="#br0" timeOffset="2026.955">85 560 0 0 0,'0'0'1018'0'0,"0"0"363"0"0,0 0-18 0 0,0 0-108 0 0,0 0-116 0 0,0 0-28 0 0,0 0 85 0 0,0 0 138 0 0,-7 0 169 0 0,-25-3 60 0 0,24 3-72 0 0,8 0-179 0 0,0 0-188 0 0,0 0-142 0 0,0 0-126 0 0,10 7 8026 0 0,39-8-8043 0 0,234-31 661 0 0,-241 32-1377 0 0,-42 0-134 0 0,0 0 24 0 0,0 0-22 0 0,0 0-4 0 0,0 0 26 0 0,0 0-28 0 0,-1-34-12113 0 0,1 25 5182 0 0,0 4-3930 0 0</inkml:trace>
  <inkml:trace contextRef="#ctx0" brushRef="#br0" timeOffset="2773.14">117 1 8874 0 0,'0'0'1926'0'0,"0"0"-309"0"0,0 0-116 0 0,0 0-50 0 0,0 0-110 0 0,0 0-190 0 0,0 0-308 0 0,0 0-319 0 0,0 0-128 0 0,0 0 112 0 0,0 0 144 0 0,0 0 122 0 0,0 0 62 0 0,7 5-109 0 0,106 63 2635 0 0,136 68-1380 0 0,-193-87-1790 0 0,-48-38-220 0 0,-12 8 860 0 0,-199 259-657 0 0,66-82 75 0 0,134-189-293 0 0,-7 15 201 0 0,10-33-718 0 0,8-12-1929 0 0,-1 9-6176 0 0,-4 7-3485 0 0</inkml:trace>
</inkml:ink>
</file>

<file path=ppt/ink/ink28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8:44.2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37 200 0 0,'0'0'2241'0'0,"0"0"78"0"0,0 0 69 0 0,0 0-42 0 0,0 0-211 0 0,0 0-332 0 0,0 0-298 0 0,0 0-217 0 0,0 0-153 0 0,0 0-87 0 0,0 0-72 0 0,0 0-80 0 0,0 0-103 0 0,0 4 3522 0 0,70-7-873 0 0,35-9-2568 0 0,-13 1-476 0 0,18-4 83 0 0,-110 15-443 0 0,0 0-36 0 0,0 0-8 0 0,0 0 9 0 0,0 0-11 0 0,0 0-5 0 0,0 0 23 0 0,0 0-7 0 0,0 0 5 0 0,0 0-39 0 0,0 0-17 0 0,0 0-17 0 0,-25 0-5288 0 0,18 5 2332 0 0,-4 1-8433 0 0,8-6 806 0 0</inkml:trace>
</inkml:ink>
</file>

<file path=ppt/ink/ink28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8:44.6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5121 0 0,'0'0'3730'0'0,"0"0"-1192"0"0,0 0-617 0 0,0 0-210 0 0,0 0-115 0 0,0 0-165 0 0,0 0-247 0 0,0 0-264 0 0,0 0-224 0 0,0 0-53 0 0,0 0 40 0 0,0 0 76 0 0,0 0 6 0 0,5 2-44 0 0,64 11 1932 0 0,113-13-853 0 0,-182-3-2387 0 0,0-1-2051 0 0,0 4-4058 0 0,0 0-3661 0 0</inkml:trace>
</inkml:ink>
</file>

<file path=ppt/ink/ink28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8:42.5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26 8314 0 0,'0'0'1641'0'0,"0"0"-206"0"0,0 0 16 0 0,0 0 132 0 0,0 0 130 0 0,0 0-52 0 0,0 0-215 0 0,0 0-328 0 0,0 0-363 0 0,0 0-255 0 0,0 0-166 0 0,-1-4-80 0 0,-3-14-20 0 0,3 14-12 0 0,4 12 403 0 0,36 76 1490 0 0,0 22-1142 0 0,-5 1 0 0 0,9 55-973 0 0,-16-55 226 0 0,20 4-102 0 0,-47-111-102 0 0,0-1 1 0 0,0 1 0 0 0,0 0-1 0 0,0-1 1 0 0,0 1 0 0 0,0 0-1 0 0,0-1 1 0 0,0 1 0 0 0,0 0-1 0 0,1-1 1 0 0,-1 1 0 0 0,0 0-1 0 0,0-1 1 0 0,0 1 0 0 0,0 0-1 0 0,1 0 1 0 0,-1-1 0 0 0,0 1 0 0 0,0 0-1 0 0,1 0 1 0 0,-1-1 0 0 0,0 1-1 0 0,0 0 1 0 0,1 0 0 0 0,-1 0-1 0 0,0-1 1 0 0,1 1 0 0 0,-1 0-1 0 0,0 0 1 0 0,1 0 0 0 0,-1 0-1 0 0,0 0 1 0 0,1 0 0 0 0,-1 0-1 0 0,0 0 1 0 0,1 0 0 0 0,-1 0-1 0 0,0 0 1 0 0,1 0 0 0 0,-1 0 0 0 0,0 0-1 0 0,1 0 1 0 0,-1 0 0 0 0,0 0-1 0 0,1 0 1 0 0,-1 0 0 0 0,0 1-1 0 0,0-1 1 0 0,1 0 0 0 0,-1 0-1 0 0,0 0 1 0 0,1 1 0 0 0,-1-1-1 0 0,0 0 1 0 0,0 0 0 0 0,1 0-1 0 0,-1 1 1 0 0,0-1 0 0 0,0 0-1 0 0,0 1 1 0 0,1-1 0 0 0,-1 0-1 0 0,0 1 1 0 0,0-1-23 0 0,9-42 163 0 0,-7 28-86 0 0,88-376 212 0 0,-46 203-260 0 0,-38 150 6 0 0,-6 36-51 0 0,0 1-12 0 0,0 0-35 0 0,0 0-54 0 0,0 0-27 0 0,0 0-63 0 0,0 5-473 0 0,6 35-1615 0 0,-3-22-498 0 0,-1 0-3456 0 0,0-3-5827 0 0</inkml:trace>
  <inkml:trace contextRef="#ctx0" brushRef="#br0" timeOffset="412.467">584 516 648 0 0,'0'0'2069'0'0,"0"0"-492"0"0,0 0-63 0 0,0 0 185 0 0,0 0 127 0 0,0 0-71 0 0,0 0-230 0 0,0 0-254 0 0,0 0-181 0 0,0 0-83 0 0,0 0 0 0 0,0 0 34 0 0,0 0 27 0 0,5-5 38 0 0,21-16 1751 0 0,-50 21-641 0 0,20 0-2171 0 0,-1 1 1 0 0,1 0-1 0 0,-1 0 0 0 0,1 0 1 0 0,0 1-1 0 0,-1 0 0 0 0,1-1 1 0 0,0 1-1 0 0,0 1 0 0 0,0-1 0 0 0,0 1 1 0 0,1-1-1 0 0,-1 1 0 0 0,1 0 1 0 0,-1 0-1 0 0,1 1 0 0 0,0-1 1 0 0,0 1-1 0 0,0 0 0 0 0,1-1 1 0 0,0 1-1 0 0,-1 0 0 0 0,1 0 1 0 0,1 1-1 0 0,-1-1 0 0 0,0 0 0 0 0,1 1 1 0 0,0-1-1 0 0,0 1 0 0 0,1-1 1 0 0,-1 1-1 0 0,1-1 0 0 0,0 1 1 0 0,0 0-1 0 0,0-1 0 0 0,1 1 1 0 0,-1-1-1 0 0,1 1 0 0 0,0-1 1 0 0,1 1-1 0 0,0 1-45 0 0,5 1 71 0 0,0 0 0 0 0,0-1 0 0 0,1 0 0 0 0,0 0 0 0 0,0-1 0 0 0,0 0 0 0 0,1 0 0 0 0,0-1 0 0 0,-1 0 0 0 0,2-1 0 0 0,-1 0 0 0 0,0 0 0 0 0,1-1 0 0 0,-1 0 0 0 0,1-1 0 0 0,-1 0 0 0 0,1 0 0 0 0,0-1 0 0 0,2-1-71 0 0,3 2 75 0 0,-14 0-151 0 0,0-1 1 0 0,0 0-1 0 0,1 0 0 0 0,-1 1 0 0 0,0-1 1 0 0,1 0-1 0 0,-1 0 0 0 0,0 0 0 0 0,0 0 1 0 0,1-1-1 0 0,-1 1 0 0 0,0 0 1 0 0,0 0-1 0 0,1-1 0 0 0,-1 1 0 0 0,0-1 1 0 0,0 1-1 0 0,0-1 0 0 0,0 1 0 0 0,0-1 1 0 0,0 0-1 0 0,0 0 0 0 0,0 1 0 0 0,0-1 1 0 0,0 0-1 0 0,0 0 0 0 0,0 0 1 0 0,0 0-1 0 0,-1 0 0 0 0,1 0 0 0 0,0 0 1 0 0,-1 0-1 0 0,1-1 0 0 0,-1 1 0 0 0,1 0 1 0 0,-1 0-1 0 0,0 0 0 0 0,1-2 76 0 0,-1 2-303 0 0,2-5-1545 0 0,0 2-3060 0 0,-2 1-6295 0 0</inkml:trace>
  <inkml:trace contextRef="#ctx0" brushRef="#br0" timeOffset="759.161">1087 501 7546 0 0,'0'0'3002'0'0,"0"0"-903"0"0,0 0-376 0 0,0 0 28 0 0,0 0 49 0 0,0 0-118 0 0,0 0-303 0 0,0 0-314 0 0,0 0-220 0 0,0 0-116 0 0,0 0-57 0 0,0 0-53 0 0,0 0-75 0 0,-1 19 1031 0 0,-74 96-417 0 0,7-33-1049 0 0,13-25-793 0 0,39-89-12403 0 0,13 16 4540 0 0,3 8 2567 0 0</inkml:trace>
  <inkml:trace contextRef="#ctx0" brushRef="#br0" timeOffset="1055.345">869 431 1624 0 0,'0'0'2844'0'0,"0"0"-412"0"0,0 0-111 0 0,0 0 16 0 0,0 0-129 0 0,0 0-361 0 0,0 0-508 0 0,0 0-407 0 0,0 0-224 0 0,0 0-9 0 0,0 0 69 0 0,0 0 49 0 0,0 0 25 0 0,-1 6-61 0 0,1-1-573 0 0,-1-1-1 0 0,1 1 0 0 0,0 0 1 0 0,0 0-1 0 0,0-1 0 0 0,1 1 1 0 0,-1 0-1 0 0,1-1 0 0 0,0 1 0 0 0,1 0 1 0 0,-1-1-1 0 0,1 1 0 0 0,0-1 1 0 0,0 0-1 0 0,0 0 0 0 0,1 2-207 0 0,113 145 2909 0 0,-57-74-2696 0 0,-56-74-2469 0 0,-4-10-11006 0 0,-1 3 722 0 0</inkml:trace>
</inkml:ink>
</file>

<file path=ppt/ink/ink28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8:48.4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6753 0 0,'0'0'3289'0'0,"0"0"-1418"0"0,0 0-751 0 0,0 0-89 0 0,0 0 115 0 0,0 0 162 0 0,0 0 88 0 0,0 0-90 0 0,0 0-199 0 0,0 0-140 0 0,0 0-98 0 0,0 0-90 0 0,0 0-56 0 0,33 7-72 0 0,107 20-92 0 0,-26-20 316 0 0,175-18 301 0 0,4 0-4801 0 0,-274 11 631 0 0,-7 0-2911 0 0,-2 0-5856 0 0</inkml:trace>
</inkml:ink>
</file>

<file path=ppt/ink/ink28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8:47.6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0 460 2761 0 0,'0'0'1644'0'0,"0"0"-464"0"0,0 0-76 0 0,0 0 174 0 0,0 0 97 0 0,0 0 25 0 0,0 0-45 0 0,0 0-148 0 0,0 0-84 0 0,0 0-67 0 0,0 0-107 0 0,7 5-39 0 0,22 16-7 0 0,29-12 3190 0 0,-41-10-3401 0 0,-4-2-505 0 0,0 0 0 0 0,0-1 0 0 0,0 0-1 0 0,-1-1 1 0 0,1-1 0 0 0,-1 0 0 0 0,-1 0-1 0 0,1-1 1 0 0,-1-1 0 0 0,0 0 0 0 0,-1 0-1 0 0,0-1 1 0 0,2-3-187 0 0,-2 4 85 0 0,3-3-44 0 0,0 0-1 0 0,0-1 1 0 0,-1-1 0 0 0,-1 0 0 0 0,0 0-1 0 0,-1-1 1 0 0,0-1 0 0 0,-1 1 0 0 0,-1-2 0 0 0,0 1-1 0 0,-1-1 1 0 0,-1 0 0 0 0,0-1 0 0 0,-1 1 0 0 0,-1-1-1 0 0,-1 0 1 0 0,0 0 0 0 0,-1 0 0 0 0,-1-7-41 0 0,0 21-5 0 0,-1 0 1 0 0,1 0 0 0 0,0 0 0 0 0,-1 0 0 0 0,0 0 0 0 0,0 0-1 0 0,0-1 1 0 0,0 1 0 0 0,-1 0 0 0 0,1 0 0 0 0,-1 0-1 0 0,1 0 1 0 0,-1 0 0 0 0,0 0 0 0 0,0 0 0 0 0,-1 1-1 0 0,1-1 1 0 0,-1 0 0 0 0,1 0 0 0 0,-1 1 0 0 0,0-1 0 0 0,0 1-1 0 0,0 0 1 0 0,0-1 0 0 0,0 1 0 0 0,0 0 0 0 0,-1 0-1 0 0,1 0 1 0 0,-1 1 0 0 0,0-1 0 0 0,1 1 0 0 0,-1-1-1 0 0,0 1 1 0 0,0 0 0 0 0,0 0 0 0 0,0 0 0 0 0,0 0 0 0 0,0 1-1 0 0,0-1 1 0 0,0 1 0 0 0,0 0 0 0 0,0 0 0 0 0,-1 0 4 0 0,-4 3-15 0 0,0 0 1 0 0,0 1-1 0 0,0 0 1 0 0,1 1-1 0 0,-1 0 1 0 0,1 0-1 0 0,0 0 1 0 0,1 1-1 0 0,-1 0 1 0 0,1 0 0 0 0,0 1-1 0 0,1-1 1 0 0,0 1-1 0 0,0 1 1 0 0,0-1-1 0 0,1 1 1 0 0,0-1-1 0 0,0 1 1 0 0,-1 6 14 0 0,-1 0 14 0 0,2-1 0 0 0,-1 1 0 0 0,1 0-1 0 0,1 0 1 0 0,1 1 0 0 0,0-1 0 0 0,0 0 0 0 0,2 1 0 0 0,0-1 0 0 0,0 1 0 0 0,2-1 0 0 0,1 8-14 0 0,0-11 73 0 0,1 1 1 0 0,1-1-1 0 0,0-1 1 0 0,1 1-1 0 0,0-1 1 0 0,0 0-1 0 0,1 0 1 0 0,0 0-1 0 0,1-1 1 0 0,0 0-1 0 0,0-1 1 0 0,1 0-1 0 0,0 0 1 0 0,1-1-1 0 0,0 0 1 0 0,0 0-1 0 0,10 4-73 0 0,30 6 375 0 0,-16-15-354 0 0,-34-2-121 0 0,14-17-5232 0 0,-6 5-5695 0 0,-8 7-189 0 0</inkml:trace>
  <inkml:trace contextRef="#ctx0" brushRef="#br0" timeOffset="211.887">816 335 3665 0 0,'0'0'3402'0'0,"0"0"-848"0"0,0 0-562 0 0,0 0-238 0 0,0 0-155 0 0,0 0 29 0 0,0 0-37 0 0,0 0-104 0 0,0 0-168 0 0,0 0-335 0 0,0 0-243 0 0,0 0-159 0 0,0 0-116 0 0,-11 27-102 0 0,-32 85-85 0 0,-10-23 130 0 0,-25 22-793 0 0,58-107-2982 0 0,7-8-7714 0 0,10 0 1094 0 0</inkml:trace>
  <inkml:trace contextRef="#ctx0" brushRef="#br0" timeOffset="436.215">569 339 6617 0 0,'0'0'3253'0'0,"0"0"-510"0"0,0 0-362 0 0,0 0-393 0 0,0 0-477 0 0,0 0-430 0 0,0 0-372 0 0,0 0-252 0 0,0 0 1 0 0,0 0 91 0 0,0 0 99 0 0,0 0 91 0 0,0 0-56 0 0,6 12-108 0 0,49 80 664 0 0,-44-77-1017 0 0,-4-4-192 0 0,0-1-1 0 0,1 0 0 0 0,0 0 1 0 0,0-1-1 0 0,1 0 1 0 0,0 0-1 0 0,1-1 1 0 0,0 0-1 0 0,0-1 1 0 0,0 0-1 0 0,1 0 1 0 0,0-1-1 0 0,1-1 1 0 0,5 2-30 0 0,29-5-3031 0 0,-26-3-8289 0 0,-14 1-235 0 0</inkml:trace>
</inkml:ink>
</file>

<file path=ppt/ink/ink28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8:48.9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364 129 10530 0 0,'0'0'2119'0'0,"0"0"-546"0"0,0 0-245 0 0,0 0-40 0 0,0 0-103 0 0,0 0-137 0 0,0 0-171 0 0,0 0-181 0 0,0 0-143 0 0,0 0-96 0 0,0 0-60 0 0,0 0-79 0 0,0 0-42 0 0,-27 20-48 0 0,-84 64-59 0 0,-26 21 395 0 0,61-38-370 0 0,75-66-175 0 0,-1 0 1 0 0,1 1-1 0 0,0-1 0 0 0,0 0 1 0 0,0 1-1 0 0,1-1 0 0 0,-1 0 1 0 0,0 1-1 0 0,1-1 1 0 0,-1 1-1 0 0,0-1 0 0 0,1 1 1 0 0,0-1-1 0 0,-1 1 1 0 0,1 0-1 0 0,0-1 0 0 0,0 1 1 0 0,0 0-1 0 0,0-1 0 0 0,0 1 1 0 0,0-1-1 0 0,0 1 1 0 0,1 0-1 0 0,-1-1 0 0 0,1 1 1 0 0,-1-1-1 0 0,1 1 1 0 0,-1-1-1 0 0,1 1 0 0 0,0-1 1 0 0,0 0-1 0 0,0 1 0 0 0,0-1 1 0 0,0 0-1 0 0,0 1 1 0 0,0-1-1 0 0,0 0 0 0 0,0 0 1 0 0,0 0-1 0 0,1 0 1 0 0,0 0-20 0 0,146 15 1311 0 0,-84-14-1179 0 0,86 13 68 0 0,-170-26 584 0 0,10-4-747 0 0,0 0 1 0 0,0-1 0 0 0,2 0 0 0 0,0-1-1 0 0,1 0 1 0 0,0 0 0 0 0,1-1-1 0 0,2 1 1 0 0,-1-1 0 0 0,2 0 0 0 0,0-9-38 0 0,2 25 2 0 0,-29-175 76 0 0,28 165-124 0 0,0-3-617 0 0,-2 9-9500 0 0,4 6-1489 0 0</inkml:trace>
  <inkml:trace contextRef="#ctx0" brushRef="#br0" timeOffset="580.055">712 0 6577 0 0,'0'0'3709'0'0,"0"0"-1384"0"0,0 0-686 0 0,0 0-140 0 0,0 0-86 0 0,0 0-122 0 0,0 0-229 0 0,0 0-313 0 0,0 0-253 0 0,0 0-114 0 0,0 0 42 0 0,0 0 123 0 0,0 0 77 0 0,0 7 16 0 0,-1 15-280 0 0,0 0 0 0 0,-2 0 0 0 0,0 0 0 0 0,-2-1 0 0 0,0 0 0 0 0,-2 0 1 0 0,0 0-1 0 0,-1-1 0 0 0,-10 17-360 0 0,-59 103 278 0 0,76-139-268 0 0,0 1 0 0 0,0-1 0 0 0,0 1 0 0 0,1-1 0 0 0,-1 1 0 0 0,0-1 0 0 0,1 1 0 0 0,0 0 0 0 0,-1-1 0 0 0,1 1 0 0 0,0 0 0 0 0,0-1 0 0 0,0 1 0 0 0,0 0 0 0 0,0 0 0 0 0,0-1 0 0 0,0 1 0 0 0,1 0 0 0 0,-1-1 0 0 0,1 1 0 0 0,-1 0 0 0 0,1-1 0 0 0,0 1 0 0 0,-1-1 0 0 0,1 1 0 0 0,0-1 0 0 0,0 1 0 0 0,0-1 0 0 0,0 0 0 0 0,0 1 0 0 0,0-1 0 0 0,1 0 0 0 0,-1 0 0 0 0,0 0 0 0 0,1 0 0 0 0,-1 0 0 0 0,1 0 0 0 0,-1 0 0 0 0,1 0 0 0 0,-1-1 0 0 0,1 1 0 0 0,-1-1 0 0 0,1 1 0 0 0,0-1 0 0 0,-1 0 0 0 0,1 1 0 0 0,1-1-10 0 0,88 9 545 0 0,-87-9-538 0 0,5 0 30 0 0,-6 0-34 0 0,0 1 0 0 0,0-1-1 0 0,-1 1 1 0 0,1-1 0 0 0,0 0 0 0 0,0 0-1 0 0,-1 0 1 0 0,1 0 0 0 0,0-1-1 0 0,0 1 1 0 0,-1-1 0 0 0,1 0 0 0 0,0 1-1 0 0,-1-1 1 0 0,1 0 0 0 0,-1-1-1 0 0,1 1 1 0 0,-1 0 0 0 0,1-1 0 0 0,-1 1-1 0 0,0-1 1 0 0,0 0 0 0 0,0 0-1 0 0,0 0 1 0 0,0 0 0 0 0,0 0 0 0 0,0 0-1 0 0,-1-1 1 0 0,1 1 0 0 0,0-2-3 0 0,5-33-2909 0 0,-13 15-4285 0 0,3 15 181 0 0,1 2-3908 0 0</inkml:trace>
  <inkml:trace contextRef="#ctx0" brushRef="#br0" timeOffset="840.378">425 155 12523 0 0,'0'0'2089'0'0,"0"0"-627"0"0,0 0-246 0 0,0 0 11 0 0,0 0 28 0 0,0 0-88 0 0,0 0-180 0 0,0 0-180 0 0,0 0-140 0 0,0 0-95 0 0,0 0-101 0 0,33-2-111 0 0,104-5-111 0 0,-29 19-96 0 0,-87-8-569 0 0,15 4-994 0 0,-13-1-6799 0 0,-15-4-3832 0 0</inkml:trace>
  <inkml:trace contextRef="#ctx0" brushRef="#br0" timeOffset="2521.477">1071 387 0 0 0,'0'0'988'0'0,"0"0"878"0"0,0 0 224 0 0,0 0 52 0 0,0 0-50 0 0,0 0-246 0 0,0 0-291 0 0,0 0-236 0 0,0 0-163 0 0,0 0-124 0 0,0 0-82 0 0,0 0-54 0 0,0 0-48 0 0,2 0-324 0 0,3 0 6874 0 0,-14 0-7292 0 0,0 1 1 0 0,0 0 0 0 0,1 0-1 0 0,-1 1 1 0 0,0 1 0 0 0,0-1 0 0 0,1 1-1 0 0,0 1 1 0 0,-1 0 0 0 0,1 0-1 0 0,1 0 1 0 0,-1 1 0 0 0,1 0-1 0 0,0 1 1 0 0,0-1 0 0 0,-6 7-107 0 0,11-10 7 0 0,1 1 0 0 0,-1-1 1 0 0,0 0-1 0 0,1 1 0 0 0,0-1 0 0 0,0 1 1 0 0,-1-1-1 0 0,1 1 0 0 0,1-1 0 0 0,-1 1 1 0 0,0 0-1 0 0,1 0 0 0 0,-1-1 0 0 0,1 1 1 0 0,0 0-1 0 0,0 0 0 0 0,0-1 1 0 0,0 1-1 0 0,1 0 0 0 0,-1 0 0 0 0,1-1 1 0 0,-1 1-1 0 0,1 0 0 0 0,0-1 0 0 0,0 1 1 0 0,0-1-1 0 0,1 1 0 0 0,-1-1 0 0 0,1 1 1 0 0,-1-1-1 0 0,1 0 0 0 0,0 0 0 0 0,-1 0 1 0 0,1 0-1 0 0,0 0 0 0 0,1 0 1 0 0,-1 0-1 0 0,1 0-7 0 0,4 1 43 0 0,-1-1 0 0 0,1 0 0 0 0,0 0 1 0 0,0-1-1 0 0,0 1 0 0 0,0-2 0 0 0,0 1 0 0 0,0-1 0 0 0,1 0 1 0 0,-1 0-1 0 0,0-1 0 0 0,0 0 0 0 0,0 0 0 0 0,0-1 1 0 0,0 0-1 0 0,-1 0 0 0 0,1 0 0 0 0,5-4-43 0 0,31-34-4058 0 0,-39 36 2354 0 0,-1 0-2102 0 0,-1 1-3507 0 0,-1-1-5268 0 0</inkml:trace>
</inkml:ink>
</file>

<file path=ppt/ink/ink28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0:29.1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1 850 10226 0 0,'0'0'3756'0'0,"0"0"-2348"0"0,0 0-509 0 0,0 0 193 0 0,0 0 175 0 0,33-8 35 0 0,103-25-91 0 0,-108 29-724 0 0,-1-2 1 0 0,0-1 0 0 0,0-1-1 0 0,0-2 1 0 0,-1 0 0 0 0,-1-2 0 0 0,0 0-1 0 0,0-2 1 0 0,-1-1 0 0 0,-1-1 0 0 0,6-6-488 0 0,30-33 258 0 0,-2-3 0 0 0,-3-1 1 0 0,-2-4-1 0 0,-3-1 0 0 0,26-48-258 0 0,-7 13 73 0 0,-53 78-47 0 0,-6 6-16 0 0,0 1-1 0 0,1 1 1 0 0,0-1 0 0 0,2 2 0 0 0,-1-1 0 0 0,1 2 0 0 0,1 0-1 0 0,0 0 1 0 0,1 1 0 0 0,5-3-10 0 0,-17 12-1 0 0,0 0 0 0 0,-1 1 0 0 0,1-1 0 0 0,0 1 0 0 0,0-1 0 0 0,-1 1-1 0 0,1 0 1 0 0,0 0 0 0 0,0 0 0 0 0,0 0 0 0 0,-1 0 0 0 0,1 0 0 0 0,0 0 0 0 0,0 1 0 0 0,0-1 0 0 0,-1 1 0 0 0,1-1 0 0 0,0 1 0 0 0,-1 0-1 0 0,1-1 1 0 0,0 1 0 0 0,-1 0 0 0 0,1 0 0 0 0,-1 0 0 0 0,1 0 0 0 0,-1 1 0 0 0,0-1 0 0 0,1 0 0 0 0,-1 1 0 0 0,0-1 0 0 0,0 0-1 0 0,0 1 1 0 0,0 0 0 0 0,0-1 0 0 0,0 1 0 0 0,-1-1 0 0 0,1 1 0 0 0,0 0 0 0 0,-1 0 0 0 0,1-1 0 0 0,-1 1 0 0 0,0 0 1 0 0,17 80 105 0 0,-12-44-87 0 0,-2 0-1 0 0,-1 0 1 0 0,-2-1 0 0 0,-1 1 0 0 0,-2 0-1 0 0,-2-1 1 0 0,-2 1 0 0 0,-1-1-1 0 0,-1-1 1 0 0,-3 1 0 0 0,0-2 0 0 0,-3 0-1 0 0,-1 0 1 0 0,-1-2 0 0 0,-2 0-1 0 0,-1-1 1 0 0,-2-1 0 0 0,-1-1 0 0 0,-1-1-1 0 0,-1-1 1 0 0,-8 5-18 0 0,26-27-80 0 0,0-1 0 0 0,-1-1 1 0 0,1 1-1 0 0,-1-1 0 0 0,0-1 0 0 0,0 1 0 0 0,0-1 0 0 0,0-1 0 0 0,0 1 1 0 0,-1-1-1 0 0,1-1 0 0 0,-1 0 0 0 0,0 0 0 0 0,1-1 0 0 0,-1 0 0 0 0,0 0 1 0 0,1-1-1 0 0,-1 0 0 0 0,1 0 0 0 0,-1-1 0 0 0,1 0 0 0 0,-1-1 0 0 0,1 0 1 0 0,0 0-1 0 0,0-1 0 0 0,1 0 0 0 0,-1 0 0 0 0,1-1 0 0 0,-1 0 80 0 0,-33-32-5183 0 0,9-10-4444 0 0,29 39-1693 0 0</inkml:trace>
  <inkml:trace contextRef="#ctx0" brushRef="#br0" timeOffset="280.137">1457 545 12203 0 0,'0'0'2608'0'0,"0"0"-859"0"0,0 0-436 0 0,0 0-55 0 0,0 0-110 0 0,0 0-242 0 0,0 0-264 0 0,0 0-232 0 0,-10 33-142 0 0,-25 106-49 0 0,33-137-210 0 0,1 1 0 0 0,0-1 0 0 0,1 0 0 0 0,-1 0 0 0 0,0 1 0 0 0,1-1 0 0 0,-1 0 1 0 0,1 1-1 0 0,0-1 0 0 0,0 1 0 0 0,0-1 0 0 0,0 0 0 0 0,0 1 0 0 0,0-1 1 0 0,1 1-1 0 0,-1-1 0 0 0,1 0 0 0 0,0 1 0 0 0,0-1 0 0 0,0 0 0 0 0,0 0 1 0 0,0 0-1 0 0,0 0 0 0 0,0 0 0 0 0,1 0 0 0 0,-1 0 0 0 0,1 0 0 0 0,-1 0 0 0 0,2 1-9 0 0,4 3 48 0 0,0 0 44 0 0,0 0 1 0 0,1-1-1 0 0,0 0 1 0 0,0 0-1 0 0,0-1 1 0 0,1 0-1 0 0,-1 0 1 0 0,1-1-1 0 0,0 0 1 0 0,0-1-1 0 0,1 1 1 0 0,-1-2-1 0 0,0 0 1 0 0,0 0-1 0 0,1 0 1 0 0,-1-1 0 0 0,1-1-1 0 0,-1 1 1 0 0,0-2-1 0 0,1 1 1 0 0,-1-1-1 0 0,0-1 1 0 0,0 1-1 0 0,0-2 1 0 0,-1 1-1 0 0,1-1 1 0 0,-1 0-1 0 0,0-1 1 0 0,1 0-93 0 0,1-2 185 0 0,-1-1 1 0 0,0 0 0 0 0,-1 0-1 0 0,1 0 1 0 0,-1-1 0 0 0,-1 0-1 0 0,0-1 1 0 0,0 0 0 0 0,-1 0-1 0 0,0 0 1 0 0,-1-1 0 0 0,3-7-186 0 0,-6 13 44 0 0,-1 0 1 0 0,1-1 0 0 0,-1 1 0 0 0,0 0 0 0 0,0-1 0 0 0,0 0-1 0 0,-1 1 1 0 0,0-1 0 0 0,0 1 0 0 0,-1-1 0 0 0,1 1 0 0 0,-1-1-1 0 0,0 1 1 0 0,-1-1 0 0 0,1 1 0 0 0,-1 0 0 0 0,0 0-1 0 0,-1 0 1 0 0,1 0 0 0 0,-1 0 0 0 0,0 0 0 0 0,0 0 0 0 0,0 1-1 0 0,-1 0 1 0 0,0-1 0 0 0,1 2 0 0 0,-5-5-45 0 0,-4-1-109 0 0,0 0-1 0 0,0 1 1 0 0,-1 0 0 0 0,0 0-1 0 0,0 2 1 0 0,-1-1 0 0 0,0 2 0 0 0,0 0-1 0 0,0 1 1 0 0,-1 0 0 0 0,1 1 0 0 0,-1 0-1 0 0,0 2 1 0 0,0 0 0 0 0,0 0-1 0 0,0 1 1 0 0,0 1 0 0 0,0 1 109 0 0,-23 12-5343 0 0,34-12 3626 0 0,-8 2-10651 0 0</inkml:trace>
</inkml:ink>
</file>

<file path=ppt/ink/ink28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0:33.6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7954 0 0,'0'0'3276'0'0,"0"0"-611"0"0,0 0-401 0 0,0 0-315 0 0,0 0-329 0 0,0 0-324 0 0,0 0-337 0 0,0 0-256 0 0,0 0-93 0 0,0 0 31 0 0,0 0 33 0 0,0 0 32 0 0,0 0 20 0 0,5 3-83 0 0,52 13 1160 0 0,227-20 853 0 0,-257 0-2561 0 0,-26 4-88 0 0,-1 0-5 0 0,0 0-19 0 0,0 0-4 0 0,0 0-15 0 0,0 0-7 0 0,0 0-16 0 0,0 0-29 0 0,0 0-38 0 0,0 0-72 0 0,-24 2-10394 0 0,21-1 5793 0 0,-2 0-7350 0 0</inkml:trace>
</inkml:ink>
</file>

<file path=ppt/ink/ink28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0:33.9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14499 0 0,'0'0'2195'0'0,"0"0"-777"0"0,0 0-254 0 0,0 0 60 0 0,0 0 77 0 0,0 0-53 0 0,0 0-244 0 0,0 0-198 0 0,0 0-118 0 0,0 0-69 0 0,0 0-59 0 0,0 0-82 0 0,0 0-65 0 0,26 4-76 0 0,83 10-69 0 0,-2-20 239 0 0,-35 6-1643 0 0,-42 0-6992 0 0,-21 0-4207 0 0</inkml:trace>
</inkml:ink>
</file>

<file path=ppt/ink/ink2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5:40.8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 8 0 0 0,'0'0'1436'0'0,"0"0"201"0"0,0 0 12 0 0,0 0-74 0 0,0 0-180 0 0,0 0-82 0 0,0 0 30 0 0,0 0 16 0 0,0 0 10 0 0,0 0 29 0 0,-5 2-42 0 0,-23 10 1163 0 0,28-12-1409 0 0,0 0-139 0 0,0 0-106 0 0,0 0-113 0 0,0 0-85 0 0,0 0-68 0 0,0 0-72 0 0,0 0-78 0 0,0 0-67 0 0,0 0-48 0 0,0 0-39 0 0,23 4 2440 0 0,92-19-1290 0 0,-15 6-863 0 0,-78 8-5786 0 0,-1 0-5686 0 0,-19 1-1862 0 0</inkml:trace>
</inkml:ink>
</file>

<file path=ppt/ink/ink28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0:35.0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23 14283 0 0,'0'0'1422'0'0,"0"0"-495"0"0,0 0 37 0 0,0 0 269 0 0,0 0 120 0 0,0 0-54 0 0,0 0-231 0 0,0 0-259 0 0,0 0-162 0 0,33-3-140 0 0,100-10-122 0 0,-20 7 494 0 0,-111 6-866 0 0,-1 0 0 0 0,0 0 1 0 0,1 0-1 0 0,-1 0 0 0 0,1 0 0 0 0,-1 0 0 0 0,1 0 0 0 0,-1 1 0 0 0,0-1 1 0 0,1 0-1 0 0,-1 1 0 0 0,0-1 0 0 0,1 1 0 0 0,-1 0 0 0 0,0-1 0 0 0,0 1 0 0 0,0 0 1 0 0,1 0-1 0 0,-1 0 0 0 0,0 0 0 0 0,0 0 0 0 0,0 0 0 0 0,0 0 0 0 0,-1 0 1 0 0,1 0-1 0 0,0 0 0 0 0,0 1 0 0 0,-1-1 0 0 0,1 0 0 0 0,-1 0 0 0 0,1 1 0 0 0,-1-1 1 0 0,1 0-1 0 0,-1 1 0 0 0,0-1 0 0 0,1 1 0 0 0,-1-1 0 0 0,0 0 0 0 0,0 1 1 0 0,0-1-1 0 0,0 1 0 0 0,-1-1 0 0 0,1 1 0 0 0,0-1 0 0 0,-1 1-13 0 0,-27 59 480 0 0,-60 28-167 0 0,61-65-216 0 0,1 2 1 0 0,1 1-1 0 0,1 1 1 0 0,1 1-1 0 0,-15 27-97 0 0,36-54 20 0 0,1-1 0 0 0,-1 1 0 0 0,1-1 0 0 0,-1 1 0 0 0,1 0 0 0 0,0 0 0 0 0,0 0 0 0 0,0 0 0 0 0,0 0 0 0 0,0 0 0 0 0,0 0 0 0 0,0 0 0 0 0,0 0 0 0 0,1 0 0 0 0,-1 0 0 0 0,1 0 0 0 0,0 0 0 0 0,0 1 0 0 0,0-1 0 0 0,0 0 0 0 0,0 0 0 0 0,0 0 0 0 0,0 0 0 0 0,1 1 0 0 0,-1-1 0 0 0,1 0 0 0 0,0 0 0 0 0,-1 0 0 0 0,1 0 0 0 0,0 0 0 0 0,0 0 0 0 0,0 0 0 0 0,1 0 0 0 0,-1-1 0 0 0,0 1 0 0 0,1 0 0 0 0,-1-1 0 0 0,1 1 0 0 0,-1-1 0 0 0,1 1 0 0 0,0-1 0 0 0,0 0 0 0 0,-1 1 0 0 0,1-1 0 0 0,0 0 0 0 0,0 0 0 0 0,0-1 0 0 0,0 1 0 0 0,1 0 0 0 0,-1-1 0 0 0,0 1 0 0 0,0-1 0 0 0,0 0 0 0 0,0 0 0 0 0,1 0 0 0 0,-1 0 0 0 0,0 0-20 0 0,87-14 474 0 0,43-48-398 0 0,-107 43-3925 0 0,-4-3-4013 0 0,-15 18-4995 0 0</inkml:trace>
</inkml:ink>
</file>

<file path=ppt/ink/ink28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0:34.4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244 58 1672 0 0,'0'0'2736'0'0,"0"0"-651"0"0,0 0-132 0 0,0 0 197 0 0,0 0 125 0 0,0 0-105 0 0,0 0-273 0 0,0 0-288 0 0,0 0-241 0 0,0 0-169 0 0,0 0-156 0 0,0 0-139 0 0,0 0-108 0 0,10-11-112 0 0,29-35-89 0 0,-38 46-544 0 0,-1 0 1 0 0,1 0-1 0 0,0 0 0 0 0,0 1 0 0 0,-1-1 1 0 0,1 0-1 0 0,0 1 0 0 0,-1-1 0 0 0,1 0 1 0 0,-1 1-1 0 0,1-1 0 0 0,0 1 0 0 0,-1-1 1 0 0,1 1-1 0 0,-1-1 0 0 0,1 1 1 0 0,-1 0-1 0 0,1-1 0 0 0,-1 1 0 0 0,0 0 1 0 0,1-1-1 0 0,-1 1 0 0 0,0 0 0 0 0,1-1 1 0 0,-1 1-1 0 0,0 0 0 0 0,0 0 0 0 0,0-1 1 0 0,0 1-1 0 0,0 0 0 0 0,0 0 0 0 0,0-1 1 0 0,0 1-1 0 0,0 0 0 0 0,0 0 1 0 0,0-1-1 0 0,0 1 0 0 0,0 0 0 0 0,-1-1 1 0 0,1 1-1 0 0,0 0 0 0 0,0 0 0 0 0,-1-1 1 0 0,1 1-1 0 0,-1 0 0 0 0,1-1 0 0 0,-1 1 1 0 0,1-1-52 0 0,0 4 225 0 0,-13 268 1490 0 0,5-166-1778 0 0,4-89-715 0 0,2-14-3030 0 0,1-11-4986 0 0,1 4-2875 0 0</inkml:trace>
  <inkml:trace contextRef="#ctx0" brushRef="#br0" timeOffset="241.965">1 382 11506 0 0,'0'0'2633'0'0,"0"0"-1167"0"0,0 0-425 0 0,0 0 174 0 0,0 0 249 0 0,0 0 55 0 0,0 0-176 0 0,0 0-296 0 0,0 0-223 0 0,0 0-162 0 0,36 2-118 0 0,113 1-60 0 0,-47-11 223 0 0,98 0-290 0 0,-162 20-2182 0 0,-34-4-2393 0 0,-3 1-3518 0 0,-1-5-4733 0 0</inkml:trace>
</inkml:ink>
</file>

<file path=ppt/ink/ink28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0:32.3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140 168 408 0 0,'0'0'2170'0'0,"0"0"-455"0"0,0 0 3 0 0,0 0 234 0 0,0 0 238 0 0,0 0 1 0 0,0 0-232 0 0,0 0-337 0 0,0 0-315 0 0,0 0-223 0 0,0 0-153 0 0,-2-4-130 0 0,-9-14-107 0 0,-4 49 2284 0 0,11-1-2778 0 0,-11 92 455 0 0,-5 0 1 0 0,-18 51-656 0 0,4-59 381 0 0,33-113-266 0 0,1-1 56 0 0,0 0 63 0 0,14-57 940 0 0,104-214-944 0 0,-67 168-164 0 0,-33 66-77 0 0,-10 16 30 0 0,2-1-1 0 0,0 2 0 0 0,2 0 1 0 0,0 0-1 0 0,1 1 1 0 0,15-17-19 0 0,-16 62-119 0 0,-2 171 527 0 0,-11-133-408 0 0,-4 116 123 0 0,18-129-123 0 0,12-69 61 0 0,257-418 154 0 0,-231 365-134 0 0,-43 108-173 0 0,12 125 476 0 0,33 202 359 0 0,-38-309-680 0 0,-9-51-441 0 0,-2-19-128 0 0,12-34-2526 0 0,-5 11-6033 0 0,-5 29-2666 0 0</inkml:trace>
  <inkml:trace contextRef="#ctx0" brushRef="#br0" timeOffset="485.618">1017 116 10426 0 0,'0'0'1495'0'0,"0"0"-251"0"0,0 0 10 0 0,0 0 166 0 0,0 0 122 0 0,0 0-120 0 0,0 0-293 0 0,0 0-242 0 0,0 0-155 0 0,0 0-82 0 0,0 0-49 0 0,0 0-90 0 0,5 30-78 0 0,15 94-66 0 0,35 57 1037 0 0,1 47-719 0 0,-25-308 896 0 0,40-64-1358 0 0,-47 96-180 0 0,-2-2-1 0 0,-2 0 1 0 0,-3-1-1 0 0,-1-1 1 0 0,-1-10-43 0 0,-1-80-3351 0 0,-14 151 1091 0 0,0-1-2706 0 0,0-1-6715 0 0</inkml:trace>
  <inkml:trace contextRef="#ctx0" brushRef="#br0" timeOffset="863.984">1517 459 8722 0 0,'0'0'2415'0'0,"0"0"-655"0"0,0 0-154 0 0,0 0 169 0 0,0 0 22 0 0,0 0-202 0 0,0 0-393 0 0,0 0-417 0 0,0 0-265 0 0,0 0-95 0 0,0 0-26 0 0,0 0-8 0 0,0 0 33 0 0,0 5-19 0 0,-3 39 275 0 0,2-33-608 0 0,-1-1 1 0 0,1 1-1 0 0,1 0 1 0 0,0-1-1 0 0,0 1 1 0 0,1 0 0 0 0,1 0-1 0 0,0-1 1 0 0,0 1-1 0 0,1-1 1 0 0,2 7-73 0 0,-4-15 26 0 0,0 0 0 0 0,0 1 0 0 0,1-1 0 0 0,-1-1 1 0 0,0 1-1 0 0,1 0 0 0 0,-1 0 0 0 0,1 0 0 0 0,0-1 0 0 0,0 1 1 0 0,-1-1-1 0 0,1 1 0 0 0,0-1 0 0 0,0 0 0 0 0,0 0 0 0 0,0 0 1 0 0,0 0-1 0 0,1 0 0 0 0,-1 0 0 0 0,0-1 0 0 0,0 1 0 0 0,1-1 1 0 0,-1 1-1 0 0,0-1 0 0 0,1 0 0 0 0,-1 0 0 0 0,0 0 0 0 0,1 0 1 0 0,-1 0-1 0 0,0-1 0 0 0,1 1 0 0 0,-1-1 0 0 0,0 1 0 0 0,0-1 1 0 0,0 0-1 0 0,1 0 0 0 0,-1 0 0 0 0,1-1-26 0 0,61-63 1034 0 0,-58 55-976 0 0,-1 0-1 0 0,0 0 1 0 0,-1-1 0 0 0,0 0-1 0 0,-1 0 1 0 0,0 0-1 0 0,-1 0 1 0 0,0-1-1 0 0,-1 1 1 0 0,0-1 0 0 0,-1 1-1 0 0,0-9-57 0 0,-1 16-51 0 0,0-1 0 0 0,-1 1-1 0 0,1-1 1 0 0,-1 1 0 0 0,0 0 0 0 0,0-1-1 0 0,0 1 1 0 0,-1 0 0 0 0,1 0 0 0 0,-1 1-1 0 0,0-1 1 0 0,0 0 0 0 0,-1 1 0 0 0,1 0-1 0 0,-1 0 1 0 0,1 0 0 0 0,-1 0 0 0 0,0 0 0 0 0,0 1-1 0 0,0 0 1 0 0,0 0 0 0 0,-5-2 51 0 0,-36-6-8564 0 0,35 10-3562 0 0</inkml:trace>
</inkml:ink>
</file>

<file path=ppt/ink/ink28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0:36.7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1 502 2080 0 0,'0'0'2993'0'0,"0"0"-790"0"0,0 0-270 0 0,0 0 2 0 0,0 0-35 0 0,0 0-176 0 0,0 0-278 0 0,0 0-275 0 0,0 0-236 0 0,0 0-139 0 0,0 0-84 0 0,0 0-22 0 0,4-3-30 0 0,51-54 3537 0 0,22-46-2162 0 0,-9 12-1624 0 0,135-154 426 0 0,-203 244-835 0 0,0 1 0 0 0,1 0 1 0 0,-1 0-1 0 0,0 0 0 0 0,1-1 0 0 0,-1 1 0 0 0,1 0 0 0 0,-1 0 0 0 0,0 0 1 0 0,1 0-1 0 0,-1 0 0 0 0,1 0 0 0 0,-1 0 0 0 0,0 0 0 0 0,1 0 0 0 0,-1 0 1 0 0,1 0-1 0 0,-1 0 0 0 0,1 0 0 0 0,-1 0 0 0 0,0 0 0 0 0,1 0 1 0 0,-1 0-1 0 0,1 0 0 0 0,-1 1 0 0 0,0-1 0 0 0,1 0 0 0 0,-1 0 0 0 0,0 0 1 0 0,1 1-1 0 0,-1-1 0 0 0,0 0 0 0 0,1 1 0 0 0,-1-1 0 0 0,0 0 0 0 0,1 1 1 0 0,-1-1-1 0 0,0 0 0 0 0,0 1 0 0 0,0-1 0 0 0,1 0 0 0 0,-1 1 1 0 0,0-1-1 0 0,0 1 0 0 0,0-1 0 0 0,0 0 0 0 0,0 1 0 0 0,0-1 0 0 0,0 1 1 0 0,0-1-1 0 0,0 0 0 0 0,0 1 0 0 0,0-1 0 0 0,0 1 0 0 0,0-1 0 0 0,0 1 1 0 0,0-1-1 0 0,0 0 0 0 0,0 1 0 0 0,0-1 0 0 0,0 1 0 0 0,-1-1 0 0 0,1 0 1 0 0,0 1-1 0 0,0-1 0 0 0,-1 1-2 0 0,1 48 19 0 0,0-32 12 0 0,-21 240-5 0 0,27-177-81 0 0,-5-79 54 0 0,0-1 0 0 0,0 1 0 0 0,0-1 0 0 0,1 1 0 0 0,-1-1 0 0 0,0 0 0 0 0,0 1 1 0 0,1-1-1 0 0,-1 0 0 0 0,0 0 0 0 0,0 0 0 0 0,1 0 0 0 0,-1 0 0 0 0,0 0 0 0 0,0 0 0 0 0,1 0 0 0 0,-1 0 0 0 0,0-1 0 0 0,0 1 1 0 0,1-1-1 0 0,-1 1 0 0 0,0-1 0 0 0,0 1 0 0 0,0-1 0 0 0,0 0 0 0 0,0 1 0 0 0,0-1 0 0 0,0 0 0 0 0,0 0 0 0 0,0 0 0 0 0,0 0 1 0 0,0 0-1 0 0,0 0 0 0 0,-1 0 0 0 0,1 0 1 0 0,186-220-106 0 0,-55 56-71 0 0,-133 191 16 0 0,-69 142 262 0 0,27 17 131 0 0,43-101-221 0 0,0-83-23 0 0,0-1 13 0 0,0 0-22 0 0,0 0 3 0 0,0 0 8 0 0,0 0-6 0 0,0 0-8 0 0,0 0-6 0 0,0 0 2 0 0,0 0-9 0 0,0 0-2 0 0,0 0 3 0 0,11-22-381 0 0,-1 1-2728 0 0,-7 12-1465 0 0,1 1-6844 0 0,-3 5 2661 0 0</inkml:trace>
</inkml:ink>
</file>

<file path=ppt/ink/ink28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0:38.2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305 1 5857 0 0,'0'0'2179'0'0,"0"0"-137"0"0,0 0 13 0 0,0 0 0 0 0,0 0-145 0 0,0 0-304 0 0,0 0-305 0 0,0 0-228 0 0,0 0-145 0 0,0 0-89 0 0,0 0-60 0 0,0 0-74 0 0,0 0-70 0 0,-15 7-60 0 0,-46 25-61 0 0,10 18 1044 0 0,-7 66-250 0 0,41-74-1050 0 0,-1-2-154 0 0,1 1 0 0 0,2 1 0 0 0,2 0 0 0 0,1 1 0 0 0,3 0 0 0 0,1 1 0 0 0,3 0 0 0 0,1 0 0 0 0,2 1 0 0 0,2 1-104 0 0,46 86 281 0 0,-30-116 885 0 0,-14-20-1115 0 0,-2 4-69 0 0,0 0 6 0 0,0 0-1 0 0,0 0 4 0 0,0 1 2 0 0,1 2 6 0 0,18 22 11 0 0,-19-24-31 0 0,0-1-18 0 0,0 0-9 0 0,0 0-14 0 0,0 0-45 0 0,0 0-67 0 0,8-11-3983 0 0,-5 7-3095 0 0,-1 0-5256 0 0</inkml:trace>
  <inkml:trace contextRef="#ctx0" brushRef="#br0" timeOffset="887.06">515 303 7866 0 0,'0'0'2595'0'0,"0"0"-792"0"0,0 0-459 0 0,0 0-106 0 0,0 0-6 0 0,0 0-36 0 0,0 0-113 0 0,0 0-196 0 0,0 0-160 0 0,0 0-136 0 0,0 0-80 0 0,3 19-71 0 0,25 120 537 0 0,26 74 557 0 0,-34-106-1029 0 0,-20-107-453 0 0,13-7 784 0 0,61-114 561 0 0,-48 66-1191 0 0,-3-1 1 0 0,-2 0 0 0 0,-3-2 0 0 0,4-26-207 0 0,9-46-601 0 0,-28 127-1825 0 0,1 6-5179 0 0,-3-3-4619 0 0</inkml:trace>
  <inkml:trace contextRef="#ctx0" brushRef="#br0" timeOffset="1330.85">981 689 10946 0 0,'0'0'1814'0'0,"0"0"-362"0"0,0 0-65 0 0,0 0 84 0 0,0 0 0 0 0,0 0-166 0 0,0 0-267 0 0,0 0-263 0 0,0 0-165 0 0,0 0-98 0 0,0 0-55 0 0,0 0-41 0 0,0 0-40 0 0,-3-1-43 0 0,1 1-290 0 0,1 0 0 0 0,-1 0 1 0 0,0 0-1 0 0,1 0 0 0 0,-1 0 1 0 0,0 1-1 0 0,1-1 1 0 0,-1 1-1 0 0,0-1 0 0 0,1 1 1 0 0,-1-1-1 0 0,1 1 1 0 0,-1 0-1 0 0,1 0 0 0 0,-1 0 1 0 0,1 0-1 0 0,0 0 0 0 0,0 0 1 0 0,-1 0-1 0 0,1 0 1 0 0,0 0-1 0 0,0 1 0 0 0,0-1 1 0 0,0 0-1 0 0,0 1 1 0 0,0-1-1 0 0,0 1 0 0 0,1-1 1 0 0,-1 1-1 0 0,1-1 0 0 0,-1 1 1 0 0,0 1-44 0 0,-1-1 22 0 0,0-1 0 0 0,0 1 0 0 0,0 0 0 0 0,1 0 0 0 0,-1 0 0 0 0,0 1 0 0 0,1-1 0 0 0,0 0 0 0 0,-1 1 0 0 0,1-1 0 0 0,0 1 0 0 0,0-1 0 0 0,0 1 0 0 0,1-1 0 0 0,-1 1-1 0 0,1 0 1 0 0,-1-1 0 0 0,1 1 0 0 0,0 0 0 0 0,0-1 0 0 0,0 1 0 0 0,0 0 0 0 0,0-1 0 0 0,1 1 0 0 0,-1 0 0 0 0,1-1 0 0 0,0 1 0 0 0,0 0 0 0 0,0-1 0 0 0,0 1 0 0 0,0-1 0 0 0,1 0 0 0 0,-1 1 0 0 0,1-1 0 0 0,-1 0 0 0 0,1 0 0 0 0,0 0 0 0 0,0 0 0 0 0,0 0 0 0 0,0 0 0 0 0,0-1 0 0 0,0 1 0 0 0,0-1 0 0 0,1 1 0 0 0,-1-1 0 0 0,0 0 0 0 0,1 0 0 0 0,0 0-22 0 0,6 1-7 0 0,-1-1 1 0 0,1 0-1 0 0,0 0 1 0 0,-1-1-1 0 0,1-1 1 0 0,0 1-1 0 0,-1-1 1 0 0,1-1-1 0 0,0 1 1 0 0,-1-2-1 0 0,0 1 0 0 0,1-1 1 0 0,-1 0-1 0 0,0-1 1 0 0,-1 0-1 0 0,1 0 1 0 0,-1 0-1 0 0,2-2 7 0 0,0-1-645 0 0,2-3-2683 0 0,-4 1-5764 0 0,-3 5-3427 0 0</inkml:trace>
  <inkml:trace contextRef="#ctx0" brushRef="#br0" timeOffset="6168.058">1531 623 0 0 0,'0'0'333'0'0,"0"0"480"0"0,0 0 177 0 0,0 0 148 0 0,0 0 222 0 0,0 0 186 0 0,3-1 76 0 0,0-1-699 0 0,3-1-710 0 0,0 2 8731 0 0,-5 1-8206 0 0,-1 0-43 0 0,0 0-60 0 0,-17 58 4565 0 0,-44 17-4576 0 0,31-43-226 0 0,-44 37-366 0 0,54-53-1341 0 0,14-16-3553 0 0,4-7-6010 0 0,2 3 1711 0 0</inkml:trace>
  <inkml:trace contextRef="#ctx0" brushRef="#br0" timeOffset="6460.452">1320 645 2088 0 0,'0'0'3399'0'0,"0"0"-606"0"0,0 0-343 0 0,0 0-133 0 0,0 0-286 0 0,0 0-421 0 0,0 0-508 0 0,0 0-417 0 0,0 0-277 0 0,0 0-64 0 0,0 0 107 0 0,0 0 149 0 0,0 0 130 0 0,0 6 33 0 0,1 0-543 0 0,0-1 0 0 0,1 1-1 0 0,-1-1 1 0 0,1 1-1 0 0,0-1 1 0 0,0 0 0 0 0,1 0-1 0 0,0 0 1 0 0,0 0-1 0 0,0-1 1 0 0,0 1 0 0 0,1-1-1 0 0,-1 0 1 0 0,1 0-1 0 0,0 0 1 0 0,1 0 0 0 0,-1-1-1 0 0,3 2-219 0 0,59 29 1717 0 0,34 28-732 0 0,-84-16 117 0 0,-16-24-7726 0 0,0-13-818 0 0,0-9-4179 0 0</inkml:trace>
  <inkml:trace contextRef="#ctx0" brushRef="#br0" timeOffset="7057.74">1920 421 3225 0 0,'0'0'3866'0'0,"0"0"-1176"0"0,0 0-544 0 0,0 0-173 0 0,0 0-191 0 0,0 0-282 0 0,0 0-327 0 0,0 0-349 0 0,0 0-217 0 0,0 0-115 0 0,0 0-40 0 0,0 0 29 0 0,0 0 74 0 0,0 4 49 0 0,2 15-153 0 0,-1 0-1 0 0,0 1 1 0 0,-2-1 0 0 0,0 0-1 0 0,-1 1 1 0 0,-1-1-1 0 0,-1 0 1 0 0,-1-1 0 0 0,-3 8-451 0 0,5-18 42 0 0,-2 3-20 0 0,0 0 0 0 0,1 0-1 0 0,0 0 1 0 0,1 1 0 0 0,0-1 0 0 0,1 1 0 0 0,0 0-1 0 0,1 0 1 0 0,0 0 0 0 0,1 0 0 0 0,0-1 0 0 0,2 9-22 0 0,0-17 26 0 0,1 0 0 0 0,-1-1 0 0 0,1 1-1 0 0,0-1 1 0 0,0 1 0 0 0,0-1 0 0 0,0 0 0 0 0,0 0 0 0 0,1 0 0 0 0,-1 0 0 0 0,0-1 0 0 0,1 0 0 0 0,0 1 0 0 0,-1-1 0 0 0,1 0 0 0 0,0-1 0 0 0,-1 1 0 0 0,1-1 0 0 0,0 1 0 0 0,0-1 0 0 0,0 0-1 0 0,3-1-24 0 0,0 0 11 0 0,-1 0 0 0 0,1 0 0 0 0,0-1 1 0 0,0 1-1 0 0,0-2 0 0 0,-1 1 1 0 0,1-1-1 0 0,-1 0 0 0 0,0 0 1 0 0,0-1-1 0 0,0 0 0 0 0,0 0 1 0 0,0-1-13 0 0,0 1-107 0 0,6-20-2179 0 0,-10 13-1595 0 0,-1 2-4078 0 0,-1 6-3557 0 0</inkml:trace>
  <inkml:trace contextRef="#ctx0" brushRef="#br0" timeOffset="7600.41">1679 262 6273 0 0,'0'0'2249'0'0,"0"0"-169"0"0,0 0-69 0 0,0 0-44 0 0,0 0-249 0 0,0 0-352 0 0,0 0-281 0 0,0 0-215 0 0,0 0-122 0 0,0 0-77 0 0,0 0-47 0 0,0 0-41 0 0,0 0-44 0 0,3-5-38 0 0,93-96 2622 0 0,14-6-1960 0 0,-77 88-661 0 0,-32 19-460 0 0,-1 0-7 0 0,0 0-2 0 0,14 7 93 0 0,5 14 54 0 0,0 1 0 0 0,-2 1 0 0 0,-1 1 0 0 0,-1 0 0 0 0,6 14-180 0 0,-13-24 27 0 0,28 45 31 0 0,-27-59-3874 0 0,-5-3-6500 0 0,-2 3-2485 0 0</inkml:trace>
</inkml:ink>
</file>

<file path=ppt/ink/ink28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0:50.7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86 4121 0 0,'0'0'1915'0'0,"0"0"-257"0"0,0 0-98 0 0,0 0 28 0 0,0 0-58 0 0,0 0-211 0 0,0 0-267 0 0,0 0-217 0 0,0 0-146 0 0,0 0-56 0 0,0 0-8 0 0,5-4 9 0 0,15-14 12 0 0,48 0 3701 0 0,-47 17-3691 0 0,197-25 2135 0 0,-84 8-2150 0 0,-162 20-4677 0 0,11 1-293 0 0,4-1-3532 0 0,6-1-3153 0 0</inkml:trace>
</inkml:ink>
</file>

<file path=ppt/ink/ink28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0:51.0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5057 0 0,'0'0'2069'0'0,"0"0"-1076"0"0,0 0-202 0 0,0 0 378 0 0,0 0 413 0 0,0 0 155 0 0,0 0-130 0 0,0 0-236 0 0,0 0-275 0 0,0 0-188 0 0,0 0-148 0 0,0 0-132 0 0,0 0-88 0 0,7 32-88 0 0,20 102-71 0 0,-20-57 193 0 0,-19 46 20 0 0,0 0-1409 0 0,24-115-2167 0 0,1-8-2350 0 0,-9 0 1011 0 0,0 0-4538 0 0</inkml:trace>
</inkml:ink>
</file>

<file path=ppt/ink/ink28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0:51.5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37 9250 0 0,'0'0'1331'0'0,"0"0"-622"0"0,0 0-59 0 0,0 0 338 0 0,0 0 367 0 0,0 0 139 0 0,0 0-115 0 0,0 0-196 0 0,0 0-223 0 0,0 0-163 0 0,0 0-126 0 0,0 0-120 0 0,15 26-99 0 0,48 81-100 0 0,-31-38 143 0 0,14 112 262 0 0,-13-56-575 0 0,-16-99-128 0 0,-17-26-18 0 0,28-41 1274 0 0,31-72-721 0 0,45-208-264 0 0,-86 230-1258 0 0,-17 87-226 0 0,-1 4-2950 0 0,0 0-4392 0 0,2 3-2667 0 0</inkml:trace>
</inkml:ink>
</file>

<file path=ppt/ink/ink28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0:51.9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118 22 3041 0 0,'0'0'2391'0'0,"0"0"-397"0"0,0 0 30 0 0,0 0 178 0 0,0 0-44 0 0,0 0-310 0 0,0 0-408 0 0,0 0-337 0 0,0 0-221 0 0,0 0-153 0 0,0 0-99 0 0,0 0-72 0 0,0 0-68 0 0,0-4-65 0 0,-2-13-61 0 0,-22 17 531 0 0,17 4-809 0 0,0 1 0 0 0,1-1 0 0 0,-1 1 0 0 0,1 1 0 0 0,1-1-1 0 0,-1 1 1 0 0,1 0 0 0 0,0 1 0 0 0,0-1 0 0 0,1 1 0 0 0,0 0-1 0 0,0 0 1 0 0,0 0 0 0 0,1 1 0 0 0,0-1 0 0 0,1 1 0 0 0,-1-1-1 0 0,1 1 1 0 0,0 5-86 0 0,2-11 29 0 0,-1 1-1 0 0,1-1 0 0 0,0 0 0 0 0,0 0 0 0 0,0 1 1 0 0,0-1-1 0 0,0 0 0 0 0,1 1 0 0 0,-1-1 0 0 0,1 0 1 0 0,0 0-1 0 0,-1 1 0 0 0,1-1 0 0 0,0 0 0 0 0,0 0 1 0 0,0 0-1 0 0,0 0 0 0 0,1 0 0 0 0,-1 0 1 0 0,1 0-1 0 0,-1-1 0 0 0,1 1 0 0 0,-1 0 0 0 0,1-1 1 0 0,0 1-1 0 0,0-1 0 0 0,0 0 0 0 0,0 0 0 0 0,0 1 1 0 0,0-1-1 0 0,0-1 0 0 0,0 1 0 0 0,1 0 1 0 0,-1 0-1 0 0,0-1 0 0 0,0 1 0 0 0,1-1 0 0 0,-1 0 1 0 0,0 0-29 0 0,2 1 26 0 0,0 0 0 0 0,0 0 1 0 0,-1-1-1 0 0,1 1 0 0 0,0-1 1 0 0,0 0-1 0 0,0 0 0 0 0,-1-1 1 0 0,1 1-1 0 0,0-1 1 0 0,0 0-1 0 0,-1 0 0 0 0,1 0 1 0 0,-1 0-1 0 0,1-1 0 0 0,-1 1 1 0 0,1-1-1 0 0,-1 0 1 0 0,0 0-1 0 0,0 0 0 0 0,0-1 1 0 0,3-2-27 0 0,7-15-1859 0 0,-3 4-6136 0 0,-8 15-3612 0 0</inkml:trace>
</inkml:ink>
</file>

<file path=ppt/ink/ink28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0:52.6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5281 0 0,'0'0'3730'0'0,"0"0"-1581"0"0,0 0-604 0 0,0 0-138 0 0,0 0-105 0 0,0 0-104 0 0,0 0-168 0 0,0 0-149 0 0,0 0-105 0 0,0 0-79 0 0,0 0-125 0 0,0 0-117 0 0,0 0-93 0 0,0 16-100 0 0,0 75 114 0 0,20-32 355 0 0,-17-58-651 0 0,-1-1-1 0 0,1 1 0 0 0,0 0 1 0 0,-1-1-1 0 0,1 1 0 0 0,0-1 1 0 0,0 0-1 0 0,0 0 0 0 0,-1 0 1 0 0,1 0-1 0 0,0 0 0 0 0,0 0 1 0 0,-1-1-1 0 0,1 0 0 0 0,0 1 1 0 0,-1-1-1 0 0,1 0 1 0 0,0 0-1 0 0,-1-1 0 0 0,1 1-79 0 0,64-80 904 0 0,-36 34-243 0 0,-31 46-639 0 0,14 20-174 0 0,18 120 216 0 0,-27-102-85 0 0,-1 87-31 0 0,-5-117 55 0 0,-1-1 0 0 0,0 1 0 0 0,0-1 0 0 0,-1 0 0 0 0,1 0 0 0 0,-1 0 0 0 0,-1 0 0 0 0,1 0 0 0 0,-1 0 1 0 0,0-1-1 0 0,0 0 0 0 0,-1 0 0 0 0,1 0 0 0 0,-1 0 0 0 0,0-1 0 0 0,0 0 0 0 0,-1 0 0 0 0,1 0 0 0 0,-1 0 0 0 0,0-1 0 0 0,0 0 0 0 0,0-1 0 0 0,-3 1-2 0 0,8-3 1 0 0,-1-1 1 0 0,1 0 0 0 0,-1 0 0 0 0,1 0 0 0 0,0 0-1 0 0,-1 0 1 0 0,1 0 0 0 0,0 0 0 0 0,0-1 0 0 0,0 1 0 0 0,0 0-1 0 0,0-1 1 0 0,0 1 0 0 0,0-1 0 0 0,0 1 0 0 0,0-1 0 0 0,1 1-1 0 0,-1-1 1 0 0,1 1 0 0 0,-1-1 0 0 0,1 0 0 0 0,-1 1-1 0 0,1-1 1 0 0,0 0 0 0 0,0 0 0 0 0,0 1 0 0 0,0-1 0 0 0,0 0-1 0 0,0 1 1 0 0,1-1 0 0 0,-1 0 0 0 0,1 1 0 0 0,-1-1 0 0 0,1 0-1 0 0,0 0-2 0 0,-1-4-36 0 0,2-12 9 0 0,0 1 0 0 0,2 0-1 0 0,0 0 1 0 0,1 0 0 0 0,0 0-1 0 0,1 1 1 0 0,1 0 0 0 0,1 0 0 0 0,3-3 27 0 0,16-39-502 0 0,-20 40-219 0 0,9-19-1186 0 0,-3 15-7926 0 0,-9 14-1939 0 0</inkml:trace>
</inkml:ink>
</file>

<file path=ppt/ink/ink2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5:43.3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149 759 8018 0 0,'0'0'2479'0'0,"0"0"-439"0"0,0 0-182 0 0,0 0-72 0 0,0 0-137 0 0,0 0-232 0 0,0 0-332 0 0,0 0-282 0 0,0 0-191 0 0,0 0-138 0 0,0 0-63 0 0,0 0-34 0 0,0 0-22 0 0,0 0-13 0 0,0 0-16 0 0,0 0-34 0 0,0 0-44 0 0,0 0-21 0 0,0 30 893 0 0,-3 319 474 0 0,-1-224-1425 0 0,7-265 1006 0 0,4 99-1164 0 0,2 1 0 0 0,1 0 1 0 0,2 0-1 0 0,1 1 0 0 0,3 1 0 0 0,1 0 1 0 0,18-29-12 0 0,27-13 48 0 0,-61 79-47 0 0,0 1 0 0 0,1-1 0 0 0,-1 1 0 0 0,0-1 0 0 0,1 1 0 0 0,-1-1 0 0 0,0 1 0 0 0,1 0 0 0 0,-1 0 0 0 0,1 0 0 0 0,-1 0 0 0 0,0 0 0 0 0,1 0 0 0 0,-1 0 0 0 0,1 0 0 0 0,-1 0 0 0 0,1 1 0 0 0,-1-1 0 0 0,0 0 0 0 0,1 1 0 0 0,-1-1 0 0 0,0 1 0 0 0,0 0 0 0 0,1-1 0 0 0,-1 1 0 0 0,0 0 0 0 0,0 0 0 0 0,0 0 0 0 0,0 0 0 0 0,0 0 0 0 0,0 0 0 0 0,0 0 0 0 0,0 0 0 0 0,0 1-1 0 0,46 75 235 0 0,-20-29-4 0 0,-27-48-215 0 0,0 0 10 0 0,0 0-27 0 0,0 0-6 0 0,0 0 23 0 0,0 0-20 0 0,0 0 8 0 0,-42 1-2366 0 0,32-1-2567 0 0,1-1-4379 0 0,5 1-2963 0 0</inkml:trace>
  <inkml:trace contextRef="#ctx0" brushRef="#br0" timeOffset="873.81">98 527 5065 0 0,'0'0'3061'0'0,"0"0"-830"0"0,0 0-509 0 0,0 0-127 0 0,0 0-50 0 0,0 0-164 0 0,0 0-219 0 0,0 0-232 0 0,0 0-182 0 0,0 0-86 0 0,0 0-34 0 0,0 0 11 0 0,0 0-15 0 0,-8 2-30 0 0,-23 8-51 0 0,24-7-63 0 0,7-3-62 0 0,0 0-49 0 0,0 0-15 0 0,0 0-26 0 0,0 0-3 0 0,0 0-10 0 0,0 0-30 0 0,26-3 1149 0 0,42-7-837 0 0,1 3 0 0 0,0 4 0 0 0,52 3-597 0 0,-50 1 136 0 0,-63 2-55 0 0,-21-3 369 0 0,-91-87-725 0 0,18-2-1585 0 0,81 73-1123 0 0,6 6-8083 0 0,2 10-398 0 0</inkml:trace>
  <inkml:trace contextRef="#ctx0" brushRef="#br0" timeOffset="1503.231">33 240 0 0 0,'0'0'397'0'0,"0"0"904"0"0,0 0 466 0 0,0 0 288 0 0,0 0 91 0 0,0 0-115 0 0,0 0-200 0 0,0 0-234 0 0,0 0-179 0 0,0 0-124 0 0,0 0-99 0 0,-5-1-111 0 0,-17-1-105 0 0,16 1-115 0 0,6 1-83 0 0,0 0-52 0 0,0 0-49 0 0,0 0-47 0 0,0 0-38 0 0,0 0-31 0 0,0 0-42 0 0,0 0-42 0 0,0 0-43 0 0,25 0 1877 0 0,133-15-548 0 0,-31 2-1037 0 0,-101 12-5390 0 0,0 1-5129 0 0,-21 0-2371 0 0</inkml:trace>
  <inkml:trace contextRef="#ctx0" brushRef="#br0" timeOffset="2130.195">622 822 3585 0 0,'0'0'2740'0'0,"0"0"-135"0"0,0 0-150 0 0,0 0-169 0 0,0 0-264 0 0,0 0-353 0 0,0 0-338 0 0,0 0-269 0 0,0 0-161 0 0,0 0-80 0 0,0 0-56 0 0,0 0-63 0 0,6 7 958 0 0,102-12 1652 0 0,53-15-2552 0 0,-105 12-456 0 0,-24 5 152 0 0,-21 2-1253 0 0,-10 1-3702 0 0,-9-3-5487 0 0,6 2-2080 0 0</inkml:trace>
  <inkml:trace contextRef="#ctx0" brushRef="#br0" timeOffset="2492.897">797 601 11050 0 0,'0'0'2466'0'0,"0"0"-815"0"0,0 0-384 0 0,0 0 27 0 0,0 0 95 0 0,0 0-10 0 0,0 0-206 0 0,0 0-336 0 0,0 0-265 0 0,0 0-181 0 0,0 0-82 0 0,0 0 55 0 0,0 0 94 0 0,0 5 66 0 0,4 273 3832 0 0,-8-137-4339 0 0,4-94-2383 0 0,4-51-4391 0 0,0 1-5199 0 0</inkml:trace>
  <inkml:trace contextRef="#ctx0" brushRef="#br0" timeOffset="6783.955">1072 273 8266 0 0,'0'0'2224'0'0,"0"0"-286"0"0,0 0-64 0 0,0 0 9 0 0,0 0-31 0 0,0 0-149 0 0,0 0-296 0 0,0 0-295 0 0,0 0-243 0 0,0 0-179 0 0,0 0-116 0 0,0 0-78 0 0,0 0-48 0 0,-9-3-55 0 0,-23-12 394 0 0,233 0 1899 0 0,30 11-1117 0 0,-254-30-1435 0 0,14 23-301 0 0,2-2-1 0 0,0 1 0 0 0,1-1 1 0 0,0 0-1 0 0,0 0 0 0 0,2-1 1 0 0,-1 1-1 0 0,0-11 168 0 0,-1-36-7970 0 0,6 45-4598 0 0</inkml:trace>
  <inkml:trace contextRef="#ctx0" brushRef="#br0" timeOffset="3767.965">1337 667 0 0 0,'0'0'321'0'0,"0"0"770"0"0,0 0 302 0 0,0 0 36 0 0,0 0-39 0 0,0 0-85 0 0,0 0-40 0 0,0 0 35 0 0,0 0 72 0 0,1 1 150 0 0,5 2 10822 0 0,-15 160-9692 0 0,3-102-2491 0 0,-6 167 564 0 0,11-275-391 0 0,14-141-156 0 0,-3 146-171 0 0,1 1 1 0 0,3 1-1 0 0,1 0 0 0 0,2 0 0 0 0,14-22-7 0 0,49-55-7 0 0,-79 116 10 0 0,1 0-1 0 0,-1-1 0 0 0,0 1 0 0 0,1 0 0 0 0,-1 0 0 0 0,1 0 0 0 0,0 0 1 0 0,-1 1-1 0 0,1-1 0 0 0,0 0 0 0 0,-1 1 0 0 0,1-1 0 0 0,0 1 0 0 0,0-1 0 0 0,0 1 1 0 0,-1 0-1 0 0,1 0 0 0 0,0 0 0 0 0,0 0 0 0 0,0 0 0 0 0,0 0 0 0 0,-1 1 0 0 0,1-1 1 0 0,0 0-1 0 0,0 1 0 0 0,-1 0 0 0 0,1-1 0 0 0,0 1 0 0 0,-1 0 0 0 0,1 0 0 0 0,-1 0 1 0 0,1 0-1 0 0,-1 0 0 0 0,1 0 0 0 0,-1 0 0 0 0,1 0 0 0 0,-1 1 0 0 0,0-1 1 0 0,0 1-1 0 0,0-1 0 0 0,0 1 0 0 0,0-1 0 0 0,0 1 0 0 0,0-1 0 0 0,-1 1 0 0 0,1 0 1 0 0,0 0-3 0 0,19 138-467 0 0,-21-140-709 0 0,-1 0-2144 0 0,1 0-3509 0 0,1 0-5290 0 0</inkml:trace>
  <inkml:trace contextRef="#ctx0" brushRef="#br0" timeOffset="4577.929">1701 1090 1952 0 0,'0'0'1862'0'0,"0"0"-47"0"0,0 0 114 0 0,0 0 100 0 0,0 0-39 0 0,0 0-193 0 0,0 0-298 0 0,0 0-279 0 0,0 0-161 0 0,0 0-114 0 0,0 0-63 0 0,0 0-31 0 0,0 0-74 0 0,-5-6-82 0 0,-16-21-87 0 0,-29 21 1559 0 0,-57 64-85 0 0,102-55-2030 0 0,1 0 1 0 0,0 1-1 0 0,0 0 0 0 0,0 0 0 0 0,0 0 1 0 0,1 0-1 0 0,-1 1 0 0 0,1-1 1 0 0,0 1-1 0 0,1 0 0 0 0,-1 0 0 0 0,1 0 1 0 0,0 0-1 0 0,0 0 0 0 0,0 0 1 0 0,1 1-1 0 0,0-1 0 0 0,0 1 0 0 0,0-1 1 0 0,1 1-1 0 0,0-1 0 0 0,0 1 1 0 0,0-1-1 0 0,1 3-52 0 0,1-4 44 0 0,1 0-1 0 0,-1 0 1 0 0,1-1 0 0 0,0 1 0 0 0,0-1 0 0 0,0 1 0 0 0,0-1-1 0 0,0 0 1 0 0,1 0 0 0 0,0-1 0 0 0,-1 1 0 0 0,1-1 0 0 0,0 1-1 0 0,0-1 1 0 0,1-1 0 0 0,-1 1 0 0 0,0 0 0 0 0,0-1-1 0 0,1 0 1 0 0,-1 0 0 0 0,1 0 0 0 0,-1-1 0 0 0,1 0 0 0 0,-1 1-1 0 0,1-1 1 0 0,0-1 0 0 0,-1 1 0 0 0,4-2-44 0 0,71-5 178 0 0,-69 2-414 0 0,1-2-814 0 0,-6-3-6340 0 0,-4 7-273 0 0,0 2-4585 0 0</inkml:trace>
  <inkml:trace contextRef="#ctx0" brushRef="#br0" timeOffset="5224.028">1756 1352 13587 0 0,'0'0'1640'0'0,"0"0"-478"0"0,0 0 33 0 0,0 0 148 0 0,0 0 5 0 0,0 0-186 0 0,0 0-293 0 0,0 0-217 0 0,0 0-130 0 0,0 0-50 0 0,0 0-32 0 0,0 0-29 0 0,13-16-27 0 0,36-47-55 0 0,-19 9 581 0 0,19-4-296 0 0,-48 58-610 0 0,0 0 0 0 0,1-1-1 0 0,-1 1 1 0 0,0 0-1 0 0,0 0 1 0 0,0 0-1 0 0,0 0 1 0 0,0 1 0 0 0,0-1-1 0 0,0 0 1 0 0,0 0-1 0 0,1 1 1 0 0,-1-1-1 0 0,0 0 1 0 0,0 1 0 0 0,0-1-1 0 0,0 1 1 0 0,-1 0-1 0 0,1-1 1 0 0,0 1-1 0 0,0 0 1 0 0,0-1 0 0 0,0 1-1 0 0,-1 0 1 0 0,1 0-1 0 0,0 0 1 0 0,-1 0-1 0 0,1 0 1 0 0,0 0 0 0 0,-1-1-1 0 0,1 1 1 0 0,-1 1-1 0 0,0-1 1 0 0,1 0-1 0 0,-1 0 1 0 0,0 0 0 0 0,0 0-1 0 0,0 0 1 0 0,1 0-1 0 0,-1 0 1 0 0,0 0-1 0 0,0 0 1 0 0,-1 0 0 0 0,1 1-1 0 0,0-1 1 0 0,0 0-1 0 0,0 0 1 0 0,-1 0-1 0 0,1 0 1 0 0,-1 0 0 0 0,1 0-1 0 0,-1 0 1 0 0,1 0-1 0 0,-1 0-3 0 0,4 29 69 0 0,-2-28-68 0 0,0 0 0 0 0,0-1 0 0 0,0 1 0 0 0,0 0 1 0 0,1-1-1 0 0,-1 1 0 0 0,0-1 0 0 0,1 1 0 0 0,-1-1 0 0 0,1 0 0 0 0,-1 0 1 0 0,1 0-1 0 0,0 0 0 0 0,-1 0 0 0 0,1 0 0 0 0,0 0 0 0 0,0 0 0 0 0,-1-1 1 0 0,1 1-1 0 0,0-1 0 0 0,0 1 0 0 0,0-1 0 0 0,0 0 0 0 0,0 1 0 0 0,0-1 1 0 0,0 0-1 0 0,0-1 0 0 0,2 1-1 0 0,5-1 9 0 0,-1-1 1 0 0,1-1-1 0 0,0 1 0 0 0,0-1 1 0 0,-1-1-1 0 0,0 1 0 0 0,1-2 1 0 0,-2 1-1 0 0,1-1 1 0 0,0 0-1 0 0,-1-1 0 0 0,0 1 1 0 0,4-5-10 0 0,23-16 29 0 0,-26 21-48 0 0,-8 4 21 0 0,0 0 0 0 0,1 0 0 0 0,-1 1-1 0 0,0-1 1 0 0,1 0 0 0 0,-1 0 0 0 0,1 1 0 0 0,-1-1 0 0 0,1 0 0 0 0,0 1-1 0 0,-1-1 1 0 0,1 0 0 0 0,0 1 0 0 0,-1-1 0 0 0,1 1 0 0 0,0-1-1 0 0,0 1 1 0 0,-1 0 0 0 0,1-1 0 0 0,0 1 0 0 0,0 0 0 0 0,0-1 0 0 0,0 1-1 0 0,-1 0 1 0 0,1 0 0 0 0,0 0 0 0 0,0 0 0 0 0,0 0 0 0 0,0 0-1 0 0,0 0 1 0 0,0 0 0 0 0,-1 0 0 0 0,1 0 0 0 0,0 0 0 0 0,0 1 0 0 0,0-1-1 0 0,0 0 1 0 0,0 1 0 0 0,-1-1 0 0 0,1 1 0 0 0,0-1 0 0 0,0 0-1 0 0,-1 1 1 0 0,1 0 0 0 0,0-1 0 0 0,-1 1 0 0 0,1-1 0 0 0,-1 1 0 0 0,1 0-1 0 0,0-1 1 0 0,-1 1 0 0 0,0 0 0 0 0,1 0 0 0 0,-1 0 0 0 0,1-1-1 0 0,-1 1 1 0 0,0 0 0 0 0,0 0 0 0 0,1 0 0 0 0,-1 0 0 0 0,0-1 0 0 0,0 1-2 0 0,3 108 261 0 0,-4-67-2939 0 0,2-39 1999 0 0,0-2-1851 0 0,-1 0-4810 0 0,0 2-4450 0 0</inkml:trace>
  <inkml:trace contextRef="#ctx0" brushRef="#br0" timeOffset="5472.727">2368 1433 17012 0 0,'0'0'1835'0'0,"0"0"-843"0"0,0 0-269 0 0,0 0 61 0 0,0 0-16 0 0,0 0-138 0 0,0 0-192 0 0,0 0-238 0 0,0 0-148 0 0,0 0-80 0 0,0 0-76 0 0,0 0-60 0 0,0 0-116 0 0,0 5-225 0 0,3 14-429 0 0,1-17-11132 0 0,-4-2 2713 0 0</inkml:trace>
  <inkml:trace contextRef="#ctx0" brushRef="#br0" timeOffset="5849.929">2430 1050 10722 0 0,'0'0'5607'0'0,"0"0"-3079"0"0,0 0-1098 0 0,0 0-72 0 0,0 0-114 0 0,0 0-180 0 0,0 0-252 0 0,0 0-258 0 0,0 0-158 0 0,0 0-107 0 0,0 0-63 0 0,0 0-49 0 0,-12 5-45 0 0,-36 16-55 0 0,47-21-78 0 0,0 0 0 0 0,1 0 0 0 0,-1 0 0 0 0,0 1 0 0 0,0-1 0 0 0,0 0 0 0 0,1 1 0 0 0,-1-1 0 0 0,0 1 0 0 0,1-1 0 0 0,-1 1 0 0 0,0-1 0 0 0,1 1 0 0 0,-1-1 0 0 0,0 1 0 0 0,1 0 0 0 0,-1-1 0 0 0,1 1 0 0 0,-1 0 0 0 0,1-1 0 0 0,0 1 0 0 0,-1 0 0 0 0,1 0 0 0 0,0 0 0 0 0,-1-1 0 0 0,1 1 0 0 0,0 0 0 0 0,0 0 0 0 0,0 0 0 0 0,0-1 0 0 0,0 1 0 0 0,0 0 0 0 0,0 0 0 0 0,0 0 0 0 0,0 0 0 0 0,0 0 0 0 0,0-1 0 0 0,0 1 0 0 0,1 0 0 0 0,-1 0 0 0 0,0 0 0 0 0,0-1 0 0 0,1 1 0 0 0,-1 0 0 0 0,1 0 0 0 0,-1-1 0 0 0,1 1 0 0 0,-1 0 0 0 0,1 0 1 0 0,3-1-9 0 0,-1 0 0 0 0,1 0 1 0 0,-1-1-1 0 0,1 1 0 0 0,-1-1 0 0 0,0 1 0 0 0,1-1 1 0 0,-1 0-1 0 0,0-1 0 0 0,0 1 0 0 0,0 0 0 0 0,0-1 1 0 0,0 0-1 0 0,0 0 0 0 0,0 0 0 0 0,0 0 1 0 0,-1 0-1 0 0,1 0 0 0 0,-1-1 0 0 0,1 1 0 0 0,-1-1 1 0 0,0 0-1 0 0,0 1 0 0 0,0-1 0 0 0,-1 0 0 0 0,1 0 1 0 0,1-4 8 0 0,-45 14 465 0 0,30 1-403 0 0,-2 1-279 0 0,26-23-1891 0 0,-8 11 1266 0 0,0-1-1524 0 0,0 0-3172 0 0,1-3-6583 0 0</inkml:trace>
</inkml:ink>
</file>

<file path=ppt/ink/ink28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0:53.3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60 0 0 0,'0'0'1020'0'0,"0"0"685"0"0,0 0 270 0 0,0 0-30 0 0,0 0-198 0 0,0 0-257 0 0,0 0-139 0 0,0 0 15 0 0,0 0 63 0 0,0 0 45 0 0,0 0-32 0 0,0 0-107 0 0,5 3-126 0 0,-2-1-945 0 0,0 0-1 0 0,1 0 1 0 0,0 0 0 0 0,-1-1-1 0 0,1 0 1 0 0,0 1-1 0 0,0-1 1 0 0,-1-1-1 0 0,1 1 1 0 0,0 0 0 0 0,0-1-1 0 0,0 0 1 0 0,0 0-1 0 0,0 0 1 0 0,0-1 0 0 0,0 1-1 0 0,0-1 1 0 0,0 0-1 0 0,-1 0 1 0 0,1 0 0 0 0,0 0-1 0 0,0-1 1 0 0,1 0-264 0 0,75-54 1533 0 0,-79 55-1531 0 0,0 0 0 0 0,0 1 0 0 0,-1-1 0 0 0,1 0-1 0 0,0 0 1 0 0,0 0 0 0 0,0 1 0 0 0,0-1-1 0 0,0 0 1 0 0,0 1 0 0 0,0-1 0 0 0,0 1-1 0 0,1-1 1 0 0,-1 1 0 0 0,0 0 0 0 0,0 0 0 0 0,0-1-1 0 0,0 1 1 0 0,1 0 0 0 0,-1 0 0 0 0,0 0-1 0 0,0 0 1 0 0,0 0 0 0 0,1 0 0 0 0,-1 0-1 0 0,0 1 1 0 0,0-1 0 0 0,0 0 0 0 0,0 1 0 0 0,1-1-1 0 0,-1 1 1 0 0,0-1 0 0 0,0 1 0 0 0,0 0-1 0 0,0-1 1 0 0,0 1 0 0 0,0 0 0 0 0,-1 0-1 0 0,1-1 1 0 0,0 1 0 0 0,0 0 0 0 0,0 0 0 0 0,-1 0-1 0 0,1 0 1 0 0,0 0 0 0 0,-1 0 0 0 0,1 0-1 0 0,-1 0 1 0 0,1 1 0 0 0,-1-1 0 0 0,0 0-1 0 0,0 0 1 0 0,1 0 0 0 0,-1 0 0 0 0,0 2-2 0 0,20 40-1 0 0,-1 0-1 0 0,-3 2 1 0 0,-1 0 0 0 0,-3 1-1 0 0,6 39 2 0 0,4 12-11 0 0,-17 21 31 0 0,-9-110-12 0 0,-1 0-1 0 0,0 0 0 0 0,-1-1 0 0 0,0 0 0 0 0,0 0 0 0 0,0-1 1 0 0,-1 1-1 0 0,0-2 0 0 0,0 1 0 0 0,-1-1 0 0 0,1 0 0 0 0,-1 0 1 0 0,0-1-1 0 0,0 0 0 0 0,-1 0 0 0 0,1-1 0 0 0,-1 0 0 0 0,0-1 1 0 0,-2 1-8 0 0,-136 15-57 0 0,147-18 57 0 0,-1 0 0 0 0,0 0-1 0 0,0 0 1 0 0,0 0 0 0 0,0-1-1 0 0,0 1 1 0 0,0 0 0 0 0,0 0-1 0 0,0-1 1 0 0,1 1 0 0 0,-1-1-1 0 0,0 1 1 0 0,0-1 0 0 0,0 1-1 0 0,1-1 1 0 0,-1 1 0 0 0,0-1-1 0 0,1 0 1 0 0,-1 1 0 0 0,0-1-1 0 0,1 0 1 0 0,-1 0 0 0 0,1 1-1 0 0,-1-1 1 0 0,1 0 0 0 0,-1 0-1 0 0,1 0 1 0 0,0 0-1 0 0,0 1 1 0 0,-1-1 0 0 0,1 0-1 0 0,0 0 1 0 0,0 0 0 0 0,0 0-1 0 0,0 0 1 0 0,0 0 0 0 0,0 0-1 0 0,0 0 1 0 0,0 0 0 0 0,0 0-1 0 0,0 0 1 0 0,1 1 0 0 0,-1-1-1 0 0,0 0 1 0 0,1 0 0 0 0,-1 0-1 0 0,0 0 1 0 0,19-40-42 0 0,204-162-2067 0 0,-208 181-2122 0 0,-11 11-4206 0 0,-2 3-3688 0 0</inkml:trace>
</inkml:ink>
</file>

<file path=ppt/ink/ink28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0:53.8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0 214 3337 0 0,'0'0'2666'0'0,"0"0"-64"0"0,0 0-61 0 0,0 0-159 0 0,0 0-333 0 0,0 0-418 0 0,0 0-359 0 0,0 0-271 0 0,0 0-195 0 0,0 0-97 0 0,0 0-52 0 0,0 0-32 0 0,0 0 26 0 0,10-9-11 0 0,76-77 1415 0 0,2-18-264 0 0,-87 103-1788 0 0,-1 1-1 0 0,1-1 1 0 0,-1 0-1 0 0,1 0 1 0 0,-1 0-1 0 0,1 0 1 0 0,0 0-1 0 0,0 1 1 0 0,-1-1-1 0 0,1 0 1 0 0,0 0-1 0 0,0 1 1 0 0,0-1-1 0 0,0 1 0 0 0,0-1 1 0 0,0 1-1 0 0,0-1 1 0 0,0 1-1 0 0,0 0 1 0 0,0-1-1 0 0,0 1 1 0 0,0 0-1 0 0,0 0 1 0 0,0 0-1 0 0,0 0 1 0 0,0 0-1 0 0,0 0 1 0 0,0 0-1 0 0,0 0 1 0 0,1 0-1 0 0,-1 0 1 0 0,0 0-1 0 0,0 1 1 0 0,0-1-1 0 0,0 1 1 0 0,0-1-1 0 0,0 0 1 0 0,0 1-1 0 0,-1 0 1 0 0,1-1-1 0 0,0 1 1 0 0,0 0-1 0 0,0-1 1 0 0,0 1-3 0 0,109 157 100 0 0,-94-140 41 0 0,1 4-3480 0 0,-16-21-1891 0 0,0-1-715 0 0,-1 0-6515 0 0</inkml:trace>
</inkml:ink>
</file>

<file path=ppt/ink/ink28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0:57.7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43 371 0 0 0,'0'0'224'0'0,"0"0"594"0"0,0 0 240 0 0,0 0 143 0 0,0 0 67 0 0,0 0-10 0 0,0 0 19 0 0,-3-8-30 0 0,0-2-765 0 0,-9-23 2781 0 0,1 33 2713 0 0,-2 18-3884 0 0,13-17-1990 0 0,1 1-1 0 0,-1-1 0 0 0,1 1 0 0 0,-1-1 1 0 0,1 1-1 0 0,0-1 0 0 0,0 1 0 0 0,0-1 1 0 0,0 0-1 0 0,0 1 0 0 0,0-1 0 0 0,0 0 1 0 0,0 0-1 0 0,0 0 0 0 0,1 1 0 0 0,-1-1 1 0 0,0-1-1 0 0,1 1 0 0 0,-1 0 0 0 0,1 0 1 0 0,-1 0-1 0 0,1-1 0 0 0,-1 1 0 0 0,1-1 1 0 0,-1 1-1 0 0,1-1 0 0 0,0 0 0 0 0,-1 0 1 0 0,1 1-1 0 0,0-1 0 0 0,-1 0 0 0 0,1 0 1 0 0,-1-1-1 0 0,1 1 0 0 0,0 0 0 0 0,-1-1 1 0 0,1 1-1 0 0,0 0 0 0 0,-1-1 0 0 0,1 0 1 0 0,0 0-102 0 0,1 1 176 0 0,252-11 2749 0 0,-233 22-2789 0 0,-21-11-143 0 0,0 0-12 0 0,-1 0 2 0 0,0 0-3 0 0,0 0-23 0 0,0 0-26 0 0,0 0 1 0 0,0 0-38 0 0,0 0-51 0 0,0 0-75 0 0,-30-18-11294 0 0,24 15 5048 0 0,3 2-2333 0 0</inkml:trace>
  <inkml:trace contextRef="#ctx0" brushRef="#br0" timeOffset="398.289">168 131 3769 0 0,'0'0'2006'0'0,"0"0"-357"0"0,0 0-51 0 0,0 0 61 0 0,0 0 37 0 0,0 0-25 0 0,0 0-138 0 0,0 0-185 0 0,0 0-198 0 0,0 0-177 0 0,0 0-138 0 0,0 0-92 0 0,0 0-94 0 0,1 22-117 0 0,6 104 234 0 0,7 204-193 0 0,-1-318-3030 0 0,8-12-6448 0 0,-17 0 4368 0 0,1 0-2714 0 0</inkml:trace>
  <inkml:trace contextRef="#ctx0" brushRef="#br0" timeOffset="860.381">494 69 2769 0 0,'0'0'2083'0'0,"0"0"-111"0"0,0 0 131 0 0,0 0 76 0 0,0 0-109 0 0,0 0-335 0 0,0 0-464 0 0,0 0-399 0 0,0 0-233 0 0,0 0-101 0 0,0 0-30 0 0,0 0 18 0 0,1 7-5 0 0,34 90 1631 0 0,85 126-400 0 0,-64-46-1617 0 0,-20-104-23 0 0,-35-72-41 0 0,9-27 1663 0 0,88-350-1132 0 0,-53 175-730 0 0,-42 223-4012 0 0,-3-8-1408 0 0,0-3-6099 0 0</inkml:trace>
  <inkml:trace contextRef="#ctx0" brushRef="#br0" timeOffset="1226.678">1056 470 7794 0 0,'0'0'4075'0'0,"0"0"-1669"0"0,0 0-718 0 0,0 0-94 0 0,0 0-92 0 0,0 0-207 0 0,0 0-326 0 0,0 0-333 0 0,0 0-256 0 0,0 0-110 0 0,0 0 2 0 0,0 0 25 0 0,0 0 25 0 0,2 7-8 0 0,16 108 705 0 0,-18-13-1556 0 0,0-101 202 0 0,0-1-134 0 0,0 0-250 0 0,0 0-389 0 0,0 0-567 0 0,-3-7-10785 0 0,2 6 4930 0 0</inkml:trace>
  <inkml:trace contextRef="#ctx0" brushRef="#br0" timeOffset="1507.903">1019 448 1592 0 0,'0'0'2377'0'0,"0"0"-170"0"0,0 0-97 0 0,0 0-115 0 0,0 0-188 0 0,0 0-353 0 0,0 0-353 0 0,0 0-242 0 0,0 0-136 0 0,0 0-74 0 0,0 0-61 0 0,0 0-71 0 0,0 0-59 0 0,16-5-38 0 0,53-15-18 0 0,-63 19-315 0 0,-1 0-1 0 0,1 0 1 0 0,-1 0 0 0 0,1 1 0 0 0,-1 0 0 0 0,1 0-1 0 0,-1 0 1 0 0,1 1 0 0 0,-1 0 0 0 0,1 0 0 0 0,-1 0 0 0 0,1 1-1 0 0,-1-1 1 0 0,0 1 0 0 0,0 0 0 0 0,0 1 0 0 0,0 0-1 0 0,0-1 1 0 0,-1 1 0 0 0,1 1 0 0 0,3 3-87 0 0,-5-5 43 0 0,0 0-1 0 0,0 0 1 0 0,0 1 0 0 0,-1-1 0 0 0,1 1 0 0 0,-1 0 0 0 0,0 0-1 0 0,0 0 1 0 0,0 0 0 0 0,0 0 0 0 0,0 0 0 0 0,-1 1 0 0 0,1-1-1 0 0,-1 1 1 0 0,0-1 0 0 0,0 1 0 0 0,0-1 0 0 0,-1 1 0 0 0,1-1-1 0 0,-1 1 1 0 0,0 0 0 0 0,0-1 0 0 0,0 1 0 0 0,0 0 0 0 0,-1-1-1 0 0,1 1 1 0 0,-1 0 0 0 0,0-1 0 0 0,0 1 0 0 0,-1-1 0 0 0,1 0-1 0 0,-1 1 1 0 0,1-1 0 0 0,-1 0 0 0 0,-1 1-43 0 0,-10 11 76 0 0,-1-2 0 0 0,0 0 0 0 0,-1-1 0 0 0,-1 0 0 0 0,0-1 0 0 0,0-1 1 0 0,-4 2-77 0 0,-2 1-16 0 0,-24 13-1252 0 0,45-26 325 0 0,1 0-763 0 0,0 0-1476 0 0,0 0-3128 0 0,0 0-3379 0 0</inkml:trace>
  <inkml:trace contextRef="#ctx0" brushRef="#br0" timeOffset="1749.001">1520 573 6377 0 0,'0'0'3617'0'0,"0"0"-1519"0"0,0 0-520 0 0,0 0 97 0 0,0 0 18 0 0,0 0-208 0 0,0 0-364 0 0,0 0-354 0 0,0 0-224 0 0,0 0-148 0 0,0 0-73 0 0,0 0-74 0 0,0 0-74 0 0,-15 23-53 0 0,-44 72-40 0 0,16-44-75 0 0,29-43-208 0 0,0-4-1068 0 0,3-4-3908 0 0,5 0-2434 0 0,4 0-427 0 0</inkml:trace>
  <inkml:trace contextRef="#ctx0" brushRef="#br0" timeOffset="1966.858">1288 477 5761 0 0,'0'0'2980'0'0,"0"0"-1096"0"0,0 0-600 0 0,0 0-165 0 0,0 0-16 0 0,0 0-4 0 0,0 0-27 0 0,0 0-49 0 0,0 0-105 0 0,0 0-64 0 0,0 0-21 0 0,0 0-23 0 0,0 0-43 0 0,19 21-71 0 0,92 98 279 0 0,-47-41-241 0 0,-14-13-2336 0 0,-49-64-457 0 0,-1-1-3257 0 0,1 0-6154 0 0</inkml:trace>
  <inkml:trace contextRef="#ctx0" brushRef="#br0" timeOffset="2419.756">1856 400 7306 0 0,'0'0'4246'0'0,"0"0"-2015"0"0,0 0-828 0 0,0 0-137 0 0,0 0-102 0 0,0 0-160 0 0,0 0-183 0 0,0 0-140 0 0,0 0-29 0 0,0 0 28 0 0,0 0-36 0 0,0 0-100 0 0,5 10-108 0 0,25 87 655 0 0,-30-77-965 0 0,-1 0-1 0 0,-1 0 0 0 0,-1-1 1 0 0,0 1-1 0 0,-2-1 0 0 0,-6 17-125 0 0,4 46-65 0 0,56-75 188 0 0,19-34-166 0 0,7-31-3939 0 0,-68 43 315 0 0,-4 5-3657 0 0,1 6-2639 0 0</inkml:trace>
  <inkml:trace contextRef="#ctx0" brushRef="#br0" timeOffset="2885.994">1632 238 3793 0 0,'0'0'3192'0'0,"0"0"-1039"0"0,0 0-299 0 0,0 0 50 0 0,0 0-114 0 0,0 0-333 0 0,0 0-374 0 0,0 0-248 0 0,0 0-95 0 0,0 0 6 0 0,0 0-6 0 0,0 0-28 0 0,0 0-38 0 0,18-13-58 0 0,89-67 491 0 0,24-63 1327 0 0,-130 143-2429 0 0,1 0 0 0 0,-1-1 0 0 0,1 1 0 0 0,-1 0 0 0 0,0-1 0 0 0,1 1 1 0 0,-1 0-1 0 0,1 0 0 0 0,-1 0 0 0 0,1 0 0 0 0,-1 0 0 0 0,0 1 1 0 0,1-1-1 0 0,-1 0 0 0 0,1 1 0 0 0,-1-1 0 0 0,0 1 0 0 0,1-1 1 0 0,-1 1-1 0 0,0 0 0 0 0,0-1 0 0 0,0 1 0 0 0,1 0 0 0 0,-1 0 1 0 0,0 0-1 0 0,0 0 0 0 0,0 0 0 0 0,0 0 0 0 0,0 0 0 0 0,0 0 0 0 0,-1 0 1 0 0,1 1-1 0 0,0-1 0 0 0,-1 0 0 0 0,1 0 0 0 0,-1 1 0 0 0,1-1 1 0 0,-1 1-1 0 0,1-1 0 0 0,-1 0 0 0 0,0 1 0 0 0,0-1 0 0 0,0 1 1 0 0,0-1-1 0 0,0 0 0 0 0,0 1 0 0 0,0-1 0 0 0,0 1 0 0 0,0-1 1 0 0,-1 1-1 0 0,1-1-5 0 0,3 10 117 0 0,38 117 712 0 0,-24-69-678 0 0,-11-45-196 0 0,-2-12-8179 0 0,-3-2-3760 0 0</inkml:trace>
</inkml:ink>
</file>

<file path=ppt/ink/ink28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1:03.6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88 6217 0 0,'0'0'1829'0'0,"0"0"-434"0"0,0 0-78 0 0,0 0 142 0 0,0 0 4 0 0,0 0-146 0 0,0 0-217 0 0,0 0-175 0 0,0 0-31 0 0,0 0-42 0 0,0 0-78 0 0,0 0-117 0 0,0 0-81 0 0,3 25-49 0 0,12 77-72 0 0,23 25 744 0 0,57 123-465 0 0,-81-214-659 0 0,-10-64 177 0 0,1 0 0 0 0,1 0 1 0 0,2 0-1 0 0,0 1 0 0 0,2 0 0 0 0,1 0 0 0 0,1 1 0 0 0,6-8-252 0 0,5-16 200 0 0,94-223-186 0 0,-99 221-99 0 0,-16 92-6354 0 0,-2-26-500 0 0,0-6-4930 0 0</inkml:trace>
  <inkml:trace contextRef="#ctx0" brushRef="#br0" timeOffset="358.017">391 537 11787 0 0,'0'0'2468'0'0,"0"0"-684"0"0,0 0-397 0 0,0 0-90 0 0,0 0-138 0 0,0 0-210 0 0,0 0-266 0 0,0 0-274 0 0,0 0-155 0 0,0 0-33 0 0,0 0 37 0 0,0 0 27 0 0,0 0 31 0 0,2 9-20 0 0,10 170 626 0 0,-22-146-1603 0 0,10-33 200 0 0,0 0-295 0 0,-7 0-12472 0 0,4-3 3959 0 0</inkml:trace>
  <inkml:trace contextRef="#ctx0" brushRef="#br0" timeOffset="625.758">354 456 2056 0 0,'0'0'3058'0'0,"0"0"-1042"0"0,0 0-614 0 0,0 0-180 0 0,0 0-62 0 0,0 0-55 0 0,0 0-91 0 0,0 0-79 0 0,0 0-4 0 0,0 0-41 0 0,0 0-65 0 0,0 0-21 0 0,0 0-71 0 0,12 11-51 0 0,38 35-63 0 0,-13-15 383 0 0,-33-29-932 0 0,1 1 1 0 0,0 0-1 0 0,-1 0 0 0 0,1 0 1 0 0,-1 0-1 0 0,0 1 0 0 0,0-1 1 0 0,-1 1-1 0 0,1 0 1 0 0,-1 1-1 0 0,0-1 0 0 0,0 1 1 0 0,0-1-1 0 0,0 1 1 0 0,-1 0-1 0 0,0 0 0 0 0,0 0 1 0 0,0 0-1 0 0,0 0 0 0 0,-1 0 1 0 0,0 1-1 0 0,0-1 1 0 0,-1 0-1 0 0,1 1 0 0 0,-1-1 1 0 0,0 1-1 0 0,-1 1-70 0 0,-2-2 48 0 0,1 0 0 0 0,-1 0 0 0 0,0-1-1 0 0,-1 1 1 0 0,1-1 0 0 0,-1 0 0 0 0,0 0 0 0 0,0 0 0 0 0,0 0-1 0 0,0-1 1 0 0,-1 1 0 0 0,1-1 0 0 0,-1-1 0 0 0,0 1 0 0 0,0 0 0 0 0,-4 0-48 0 0,0 2 14 0 0,-68 28-443 0 0,56-28-969 0 0,18-6-2325 0 0,2-1-3333 0 0,1 1-3472 0 0</inkml:trace>
  <inkml:trace contextRef="#ctx0" brushRef="#br0" timeOffset="1968.982">651 593 1640 0 0,'0'0'2169'0'0,"0"0"-117"0"0,0 0-9 0 0,0 0-90 0 0,0 0-59 0 0,0 0-175 0 0,0 0-316 0 0,0 0-270 0 0,0 0-223 0 0,0 0-182 0 0,0 0-105 0 0,0 0-65 0 0,0 0-59 0 0,-1 0 4737 0 0,2 0-5224 0 0,-1 0-3 0 0,0 0-1 0 0,0 0-4 0 0,0 0-8 0 0,0 0 30 0 0,0 0 14 0 0,0 0 9 0 0,0 0 7 0 0,0 0-16 0 0,0 0 1 0 0,0 0-10 0 0,0 0 2 0 0,0 0-13 0 0,0 0-4 0 0,0 0 0 0 0,0 0 2 0 0,0 0 3 0 0,0 0-10 0 0,0 0-22 0 0,0 0 19 0 0,0 0 3 0 0,0 0-2 0 0,0 0-13 0 0,0 0 16 0 0,0 0-15 0 0,0 0-2 0 0,0 0 6 0 0,0 0-9 0 0,0 0 10 0 0,0 0-4 0 0,0 0 14 0 0,0 0-2 0 0,0 0-25 0 0,0 0 8 0 0,0 0 23 0 0,0 0 15 0 0,0 0-20 0 0,-7 12-123 0 0,-16 52 161 0 0,48-48-9 0 0,21-2 69 0 0,-42-15-81 0 0,0 0 0 0 0,1-1-1 0 0,-1 0 1 0 0,0 0 0 0 0,0 0-1 0 0,0 0 1 0 0,0-1 0 0 0,0 0-1 0 0,-1 0 1 0 0,1 0-1 0 0,-1 0 1 0 0,0 0 0 0 0,0-1-1 0 0,0 1 1 0 0,0-1 0 0 0,0 0-1 0 0,-1 0 1 0 0,0 0 0 0 0,0 0-1 0 0,1-1-27 0 0,12-17 72 0 0,1 3-28 0 0,23 163-10 0 0,-37-128-35 0 0,-1 1 0 0 0,-1 0 0 0 0,0-1 0 0 0,-1 1 0 0 0,-1 0 0 0 0,0-1 0 0 0,-1 1 0 0 0,-1-1 0 0 0,-1 0 0 0 0,0 0 0 0 0,-1-1 0 0 0,-5 10 1 0 0,8-17 3 0 0,-1-1-1 0 0,1 1 1 0 0,-2-1-1 0 0,1 0 1 0 0,-1 0-1 0 0,0 0 0 0 0,-1 0 1 0 0,1-1-1 0 0,-1 0 1 0 0,0 0-1 0 0,-1-1 1 0 0,0 0-1 0 0,-5 4-2 0 0,10-8 3 0 0,1-1 0 0 0,0 1 0 0 0,-1-1 0 0 0,1 1 0 0 0,-1-1-1 0 0,1 0 1 0 0,-1 1 0 0 0,1-1 0 0 0,-1 0 0 0 0,1 0 0 0 0,-1 0 0 0 0,1 0-1 0 0,-1 0 1 0 0,1 0 0 0 0,0-1 0 0 0,-1 1 0 0 0,1 0 0 0 0,-1-1 0 0 0,1 1-1 0 0,-1-1 1 0 0,1 0 0 0 0,0 1 0 0 0,-1-1 0 0 0,1 0 0 0 0,0 0 0 0 0,0 0 0 0 0,0 0-1 0 0,0 0 1 0 0,0 0 0 0 0,0 0 0 0 0,0 0 0 0 0,0 0 0 0 0,0 0 0 0 0,0-1-1 0 0,0 1 1 0 0,1 0 0 0 0,-1-1 0 0 0,0 1 0 0 0,1 0 0 0 0,0-1 0 0 0,-1 1-1 0 0,1-1 1 0 0,0 1 0 0 0,-1-1-3 0 0,-9-67-112 0 0,10 62-25 0 0,1 0 1 0 0,0 0-1 0 0,0 1 1 0 0,0-1-1 0 0,1 0 1 0 0,0 0 0 0 0,1 1-1 0 0,-1-1 1 0 0,1 1-1 0 0,0 0 1 0 0,1 0 0 0 0,0 0-1 0 0,0 0 1 0 0,0 1-1 0 0,0-1 1 0 0,1 1 0 0 0,0 0-1 0 0,0 1 1 0 0,0-1-1 0 0,1 1 1 0 0,5-3 136 0 0,-1-1-1399 0 0,2-2-4721 0 0,-3 6-5385 0 0</inkml:trace>
</inkml:ink>
</file>

<file path=ppt/ink/ink28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1:02.8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0 192 2192 0 0,'0'0'2792'0'0,"0"0"-504"0"0,0 0-201 0 0,0 0-77 0 0,0 0-132 0 0,0 0-298 0 0,0 0-396 0 0,0 0-333 0 0,0 0-229 0 0,0 0-151 0 0,0 0-93 0 0,21 4 1845 0 0,203-34 2930 0 0,-115 23-4642 0 0,-103 14-2848 0 0,-12-3-9282 0 0,4-4 1804 0 0</inkml:trace>
  <inkml:trace contextRef="#ctx0" brushRef="#br0" timeOffset="251.031">138 1 3353 0 0,'0'0'2844'0'0,"0"0"-937"0"0,0 0-437 0 0,0 0-6 0 0,0 0 19 0 0,0 0-54 0 0,0 0-124 0 0,0 0-152 0 0,0 0-116 0 0,0 0-59 0 0,0 0-76 0 0,0 0-87 0 0,0 0-99 0 0,-1 24-113 0 0,-2 75-103 0 0,2 134 463 0 0,1-206-1828 0 0,0-22-2930 0 0,0 1-3645 0 0,0-3-3382 0 0</inkml:trace>
</inkml:ink>
</file>

<file path=ppt/ink/ink28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1:11.9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0 269 3993 0 0,'0'0'3281'0'0,"0"0"-661"0"0,0 0-359 0 0,0 0-86 0 0,0 0-196 0 0,0 0-351 0 0,0 0-389 0 0,0 0-348 0 0,0 0-250 0 0,0 0-143 0 0,0 0-54 0 0,0 0-3 0 0,0 0 69 0 0,5 3 69 0 0,86 16 2151 0 0,199-30-803 0 0,-243 4-1878 0 0,-47 7-131 0 0,1 0 1 0 0,0-1-1 0 0,0 1 1 0 0,-1 0-1 0 0,1 0 1 0 0,0-1-1 0 0,0 1 1 0 0,-1-1-1 0 0,1 1 1 0 0,0-1 0 0 0,-1 1-1 0 0,1-1 1 0 0,-1 1-1 0 0,1-1 1 0 0,0 1-1 0 0,-1-1 1 0 0,1 0-1 0 0,-1 1 1 0 0,0-1-1 0 0,1 0 1 0 0,-1 1-1 0 0,1-1 1 0 0,-1 0-1 0 0,0 0 1 0 0,0 1-1 0 0,1-1 1 0 0,-1 0-1 0 0,0 0 1 0 0,0 1-1 0 0,0-1 1 0 0,0 0-1 0 0,0 0 1 0 0,0 0-1 0 0,0 1 1 0 0,0-1-1 0 0,0 0 1 0 0,-1 0-1 0 0,1 0 1 0 0,0 1-1 0 0,0-1 1 0 0,-1 0-1 0 0,1 0 1 0 0,-1 0 81 0 0,-3-12-4917 0 0,0 2-3663 0 0,4 8-2305 0 0</inkml:trace>
  <inkml:trace contextRef="#ctx0" brushRef="#br0" timeOffset="241.732">153 0 11666 0 0,'0'0'1402'0'0,"0"0"-740"0"0,0 0-156 0 0,0 0 315 0 0,0 0 344 0 0,0 0 198 0 0,0 0-19 0 0,0 0-205 0 0,0 0-201 0 0,0 0-182 0 0,0 0-149 0 0,0 0-96 0 0,0 0-106 0 0,9 33-62 0 0,28 101-58 0 0,-28-54 109 0 0,-46 46-60 0 0,6-42-883 0 0,33-57-1689 0 0,14-18-7452 0 0,-12-8-1562 0 0</inkml:trace>
  <inkml:trace contextRef="#ctx0" brushRef="#br0" timeOffset="1673.425">551 534 7826 0 0,'0'0'2846'0'0,"0"0"-587"0"0,0 0-276 0 0,0 0-125 0 0,0 0-298 0 0,0 0-372 0 0,0 0-345 0 0,0 0-236 0 0,0 0-87 0 0,0 0-20 0 0,0 0 1 0 0,0 0-8 0 0,0 0-27 0 0,15-18-16 0 0,98-111 805 0 0,11-18 604 0 0,-40 63-1406 0 0,-82 84-455 0 0,0 1 1 0 0,0-1-1 0 0,0 1 0 0 0,0-1 0 0 0,0 1 0 0 0,-1 0 1 0 0,1 0-1 0 0,0 0 0 0 0,0 0 0 0 0,-1 0 0 0 0,1 1 1 0 0,-1-1-1 0 0,1 0 0 0 0,-1 1 0 0 0,0-1 0 0 0,1 1 0 0 0,-1-1 1 0 0,0 1-1 0 0,0 0 0 0 0,0 0 0 0 0,0-1 0 0 0,0 1 1 0 0,-1 0-1 0 0,1 0 0 0 0,0 0 0 0 0,-1 0 0 0 0,0 0 1 0 0,1 0-1 0 0,-1 0 0 0 0,0 0 0 0 0,0 0 0 0 0,0 0 1 0 0,0 0-1 0 0,0 0 0 0 0,-1 0 0 0 0,1 0 0 0 0,0 0 0 0 0,-1-1 1 0 0,0 1-1 0 0,1 0 0 0 0,-1 0 0 0 0,-1 1 2 0 0,2 7 3 0 0,0 115 69 0 0,0-125-72 0 0,0 1 1 0 0,0 0 0 0 0,0 0-1 0 0,0 0 1 0 0,0 0-1 0 0,0 0 1 0 0,0-1 0 0 0,0 1-1 0 0,0 0 1 0 0,0 0-1 0 0,1 0 1 0 0,-1-1 0 0 0,0 1-1 0 0,1 0 1 0 0,-1 0-1 0 0,0 0 1 0 0,1-1-1 0 0,-1 1 1 0 0,1 0 0 0 0,-1-1-1 0 0,1 1 1 0 0,0 0-1 0 0,-1-1 1 0 0,1 1 0 0 0,0-1-1 0 0,-1 1 1 0 0,1-1-1 0 0,0 1 1 0 0,-1-1 0 0 0,1 0-1 0 0,0 1 1 0 0,0-1-1 0 0,0 0 1 0 0,-1 0-1 0 0,1 1 1 0 0,0-1 0 0 0,0 0-1 0 0,0 0 1 0 0,0 0-1 0 0,0 0 1 0 0,-1 0 0 0 0,1 0-1 0 0,0 0 1 0 0,0-1-1 0 0,0 1 1 0 0,0 0-1 0 0,-1 0 1 0 0,1 0 0 0 0,0-1-1 0 0,0 1 0 0 0,41-23 111 0 0,149-159 12 0 0,-134 148-158 0 0,-47 69 10 0 0,17 210 614 0 0,-18-135 73 0 0,-9-109-616 0 0,0-1 1 0 0,8 4 802 0 0,-8-5-833 0 0,0 1-1 0 0,0 0-4 0 0,0 0 2 0 0,0 0-8 0 0,0 0-13 0 0,0 0 8 0 0,0 0-12 0 0,0 0 0 0 0,0 0 16 0 0,0 0 6 0 0,0 0 0 0 0,0 0-11 0 0,0 0 8 0 0,0 0 2 0 0,0 0-16 0 0,0 0 15 0 0,0 0 18 0 0,0 0-12 0 0,0 0-19 0 0,0 0-11 0 0,0 0-4 0 0,0 0 8 0 0,0 0-3 0 0,0 0 3 0 0,0 0 18 0 0,0 0 12 0 0,0 0 9 0 0,18 34-6 0 0,-9-5 33 0 0,-9-29-82 0 0,0 0 18 0 0,0 0 22 0 0,0 0 4 0 0,0 0 3 0 0,0 0 8 0 0,0 0 1 0 0,0 0 28 0 0,0 0-22 0 0,0 0-32 0 0,0 0-41 0 0,0 0 14 0 0,0 0-7 0 0,0-5-2157 0 0,0-4-12023 0 0,0 8 2161 0 0</inkml:trace>
</inkml:ink>
</file>

<file path=ppt/ink/ink28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1:06.3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0 663 2865 0 0,'0'0'1545'0'0,"0"0"-270"0"0,0 0 11 0 0,0 0 178 0 0,0 0 164 0 0,0 0 9 0 0,0 0-85 0 0,0 0-136 0 0,0 0-155 0 0,0 0-80 0 0,0 0-35 0 0,0 0-27 0 0,0 0-36 0 0,13 7-67 0 0,39 20-105 0 0,-48-26-775 0 0,0 1 1 0 0,-1-1 0 0 0,1 0-1 0 0,0 0 1 0 0,0-1-1 0 0,0 1 1 0 0,-1-1 0 0 0,1 0-1 0 0,0 0 1 0 0,0 0 0 0 0,0 0-1 0 0,0-1 1 0 0,0 0-1 0 0,-1 0 1 0 0,1 0 0 0 0,0 0-1 0 0,0 0 1 0 0,-1-1 0 0 0,1 1-1 0 0,-1-1 1 0 0,1 0-137 0 0,10-4 317 0 0,91-38 1338 0 0,-102 46-1650 0 0,0 0 1 0 0,0 0-1 0 0,0 0 1 0 0,0 0-1 0 0,-1 1 1 0 0,1-1 0 0 0,-1 1-1 0 0,0-1 1 0 0,1 1-1 0 0,-1 0 1 0 0,0 0-1 0 0,-1 0 1 0 0,1 0-1 0 0,0 0 1 0 0,-1 1-1 0 0,0-1 1 0 0,0 0-1 0 0,0 1 1 0 0,0-1 0 0 0,0 1-1 0 0,-1 1-5 0 0,1-3 1 0 0,4 33 11 0 0,-1-1 0 0 0,-2 0 0 0 0,-2 1-1 0 0,-1 0 1 0 0,-1-1 0 0 0,-2 0 0 0 0,-1 1-1 0 0,-2-2 1 0 0,-2 1 0 0 0,-1-1 0 0 0,-1 0 0 0 0,-3 3-12 0 0,-20 48 10 0 0,32-81-7 0 0,0 0 0 0 0,0 0 0 0 0,0-1 0 0 0,-1 1 0 0 0,1-1 0 0 0,-1 0 0 0 0,0 1 0 0 0,1-1 0 0 0,-1 0 0 0 0,0-1 0 0 0,0 1 0 0 0,0 0 0 0 0,-1-1 0 0 0,1 0 0 0 0,0 0 0 0 0,-1 0 0 0 0,1 0 0 0 0,0 0 0 0 0,-1-1 0 0 0,1 1 0 0 0,-1-1 0 0 0,1 0 0 0 0,-1 0 0 0 0,1 0 0 0 0,-1-1 0 0 0,1 1 0 0 0,0-1 0 0 0,-1 0-3 0 0,1-2-4 0 0,-1 0 0 0 0,1 0 0 0 0,-1 0 0 0 0,1 0 0 0 0,0-1 0 0 0,1 0 0 0 0,-1 1 0 0 0,1-1 0 0 0,-1 0 0 0 0,1 0 0 0 0,0 0 0 0 0,1-1 0 0 0,-1 1 0 0 0,1 0 0 0 0,0-1 0 0 0,0 1-1 0 0,0-1 1 0 0,0 1 0 0 0,1-1 0 0 0,0 1 0 0 0,0-1 0 0 0,0 0 0 0 0,0 1 0 0 0,1-1 0 0 0,0 1 0 0 0,0-1 0 0 0,0 1 0 0 0,0 0 0 0 0,1-1 0 0 0,0 1 0 0 0,0-1 4 0 0,7-11-142 0 0,2 0 1 0 0,-1 0-1 0 0,2 1 0 0 0,0 0 1 0 0,0 1-1 0 0,2 0 1 0 0,0 1-1 0 0,0 1 0 0 0,1 0 1 0 0,1 1-1 0 0,7-4 142 0 0,-1 0-1551 0 0,-1 0-2538 0 0,-7 5-4510 0 0,-6 6-3058 0 0</inkml:trace>
  <inkml:trace contextRef="#ctx0" brushRef="#br0" timeOffset="479.929">63 365 4937 0 0,'0'0'3748'0'0,"0"0"-1343"0"0,0 0-479 0 0,0 0-40 0 0,0 0-120 0 0,0 0-243 0 0,0 0-334 0 0,0 0-285 0 0,0 0-192 0 0,0 0-99 0 0,0 0-35 0 0,0 0-11 0 0,0 0-12 0 0,18-17-11 0 0,82-83 380 0 0,-25 4 1010 0 0,-62 70-1355 0 0,-13 26-551 0 0,0 0-3 0 0,0 0-29 0 0,0 0-22 0 0,11 18-55 0 0,45 93 478 0 0,-11-31-451 0 0,-31-59-798 0 0,-7-11-4480 0 0,-4-4-6697 0 0</inkml:trace>
  <inkml:trace contextRef="#ctx0" brushRef="#br0" timeOffset="5051.153">521 15 0 0 0,'0'0'1476'0'0,"0"0"195"0"0,0 0 114 0 0,0 0-1 0 0,0 0-30 0 0,0 0-167 0 0,0 0-176 0 0,0 0-211 0 0,0 0-177 0 0,0 0-100 0 0,0-2-40 0 0,0-8-14 0 0,0 7 5 0 0,0 3-27 0 0,0 0-66 0 0,0 0-63 0 0,8 0 2912 0 0,10 0-2758 0 0,-6 2-760 0 0,-1-1 1 0 0,1 2 0 0 0,-1-1-1 0 0,0 1 1 0 0,0 1-1 0 0,0 0 1 0 0,0 1-1 0 0,-1 0 1 0 0,1 0-1 0 0,-1 1 1 0 0,-1 1 0 0 0,1 0-1 0 0,-1 0 1 0 0,0 0-1 0 0,-1 1 1 0 0,0 1-1 0 0,0 0 1 0 0,0 0-1 0 0,-1 0 1 0 0,-1 1 0 0 0,0-1-1 0 0,0 2 1 0 0,-1-1-1 0 0,0 1 1 0 0,-1 0-113 0 0,8 15 85 0 0,-1 1 0 0 0,-2 0 0 0 0,-1 1 1 0 0,-1-1-1 0 0,-2 1 0 0 0,0 1 0 0 0,-2-1 1 0 0,-1 1-1 0 0,-1-1 0 0 0,-2 1 0 0 0,-1-1 1 0 0,-2 9-86 0 0,-6 5 62 0 0,-2 0 1 0 0,-1-2-1 0 0,-3 0 1 0 0,-18 34-63 0 0,18-39 0 0 0,-23 42-261 0 0,29-95-9839 0 0,9 14 840 0 0</inkml:trace>
</inkml:ink>
</file>

<file path=ppt/ink/ink28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1:18.6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17 206 0 0 0,'0'0'332'0'0,"0"0"1099"0"0,0 0 416 0 0,0 0 218 0 0,0 0 139 0 0,0 0-22 0 0,0 0-215 0 0,0 0-357 0 0,0 0-394 0 0,0 0-316 0 0,0 0-209 0 0,-2-3-134 0 0,-10-9-70 0 0,10 9-58 0 0,2 3-52 0 0,0 0-93 0 0,2 18 667 0 0,103 295 3464 0 0,-47-70-3447 0 0,-52-246 1966 0 0,5-40-3010 0 0,-8 30 291 0 0,117-398-114 0 0,-94 296-346 0 0,-26 115 142 0 0,0 0-62 0 0,0 0-94 0 0,0 0-117 0 0,0 12-1454 0 0,-2 26-1213 0 0,-1-12-5818 0 0,3-25 8155 0 0,-2 14-11129 0 0</inkml:trace>
  <inkml:trace contextRef="#ctx0" brushRef="#br0" timeOffset="703.665">443 700 6329 0 0,'0'0'1755'0'0,"0"0"-433"0"0,0 0-78 0 0,0 0 63 0 0,0 0-31 0 0,0 0-147 0 0,0 0-217 0 0,0 0-153 0 0,0 0-60 0 0,0 0 23 0 0,0 0 12 0 0,0 0-31 0 0,0 0-22 0 0,-2 12-41 0 0,-19 97 1343 0 0,-71 89-117 0 0,74-168-1695 0 0,16-30-195 0 0,2 0 29 0 0,0 0 19 0 0,0 0 38 0 0,0 0 31 0 0,8-27 203 0 0,187-324-273 0 0,-190 342 13 0 0,-4 9-36 0 0,-1 1 0 0 0,0-1 1 0 0,0 1-1 0 0,1-1 0 0 0,-1 1 0 0 0,0 0 1 0 0,1-1-1 0 0,-1 1 0 0 0,1-1 0 0 0,-1 1 1 0 0,1-1-1 0 0,-1 0 0 0 0,1 1 0 0 0,-1-1 1 0 0,1 1-1 0 0,-1-1 0 0 0,1 0 1 0 0,-1 1-1 0 0,1-1 0 0 0,0 0 0 0 0,-1 0 1 0 0,1 0-1 0 0,-1 1 0 0 0,1-1 0 0 0,0 0 1 0 0,-1 0-1 0 0,1 0 0 0 0,0 0 1 0 0,-1 0-1 0 0,1 0 0 0 0,0 0 0 0 0,-1 0 1 0 0,1 0-1 0 0,0-1 0 0 0,-1 1 0 0 0,1 0 1 0 0,-1 0-1 0 0,1 0 0 0 0,0-1 1 0 0,-1 1-1 0 0,1 0 0 0 0,-1-1 0 0 0,1 1 1 0 0,-1-1-1 0 0,1 1 0 0 0,-1 0 0 0 0,1-1 1 0 0,-1 1-1 0 0,1-1 0 0 0,-1 1 0 0 0,0-1 1 0 0,1 0-1 0 0,-1 1 0 0 0,0-1 0 0 0,9 37 166 0 0,-1 1-1 0 0,-2 0 1 0 0,-2 1 0 0 0,-1-1-1 0 0,-3 1 1 0 0,-1 11-166 0 0,3-29-46 0 0,-1-18-3709 0 0,0-13-7217 0 0,-1 8-10 0 0</inkml:trace>
  <inkml:trace contextRef="#ctx0" brushRef="#br0" timeOffset="963.646">347 865 6545 0 0,'0'0'1654'0'0,"0"0"-306"0"0,0 0 53 0 0,0 0 154 0 0,0 0-2 0 0,0 0-102 0 0,0 0-133 0 0,0 0-120 0 0,0 0-130 0 0,0 0-144 0 0,0 0-132 0 0,0 0-122 0 0,0 0-105 0 0,30-2-108 0 0,94-9-107 0 0,44 2-445 0 0,-147 15-1076 0 0,-11-2-1592 0 0,-1-3-4651 0 0,-3-1-3992 0 0</inkml:trace>
  <inkml:trace contextRef="#ctx0" brushRef="#br0" timeOffset="1876.757">778 825 0 0 0,'0'0'2059'0'0,"0"0"-337"0"0,0 0-177 0 0,0 0 41 0 0,0 0 48 0 0,0 0-130 0 0,0 0-269 0 0,0 0-300 0 0,0 0-223 0 0,0 0-92 0 0,0 0 31 0 0,0 0 103 0 0,0 0 28 0 0,-4 10-4 0 0,-19 76 1181 0 0,-9 90 135 0 0,32-175-2129 0 0,0 0-1 0 0,-1 1 1 0 0,1-1 0 0 0,0 0 0 0 0,0 1 0 0 0,-1-1 0 0 0,1 0 0 0 0,-1 0 0 0 0,1 1 0 0 0,-1-1-1 0 0,0 0 1 0 0,1 0 0 0 0,-1 0 0 0 0,0 0 0 0 0,0 0 0 0 0,0 0 0 0 0,0 0 0 0 0,0 0-1 0 0,0 0 1 0 0,0 0 0 0 0,0-1 0 0 0,0 1 0 0 0,0 0 0 0 0,0 0 0 0 0,0-1 0 0 0,-1 1 0 0 0,1-1-1 0 0,0 0 1 0 0,0 1 0 0 0,-1-1 0 0 0,1 0 0 0 0,0 1 0 0 0,-1-1 35 0 0,1 0-1016 0 0,1-7-8534 0 0,0 6 705 0 0</inkml:trace>
  <inkml:trace contextRef="#ctx0" brushRef="#br0" timeOffset="2126.82">739 828 3153 0 0,'0'0'1041'0'0,"0"0"-254"0"0,0 0 260 0 0,0 0 495 0 0,0 0 261 0 0,0 0 20 0 0,0 0-154 0 0,0 0-195 0 0,0 0-204 0 0,0 0-222 0 0,0 0-148 0 0,0 0-161 0 0,0 0-132 0 0,24 3-125 0 0,76 7-112 0 0,-2-11-290 0 0,-100 18-3201 0 0,-12-6-5619 0 0,9-6 766 0 0</inkml:trace>
  <inkml:trace contextRef="#ctx0" brushRef="#br0" timeOffset="2311.993">687 1053 648 0 0,'0'0'2169'0'0,"0"0"56"0"0,0 0 240 0 0,0 0 42 0 0,0 0-274 0 0,0 0-429 0 0,0 0-421 0 0,0 0-340 0 0,0 0-246 0 0,0 0-205 0 0,0 0-189 0 0,0 0-140 0 0,31-4-103 0 0,95-14-88 0 0,-110 16-339 0 0,53-8 426 0 0,-38 4-5504 0 0,-25 5 3785 0 0,4-2-8711 0 0</inkml:trace>
  <inkml:trace contextRef="#ctx0" brushRef="#br0" timeOffset="3058.603">1437 446 0 0 0,'0'0'2795'0'0,"0"0"-568"0"0,0 0-119 0 0,0 0 127 0 0,0 0 1 0 0,0 0-250 0 0,0 0-471 0 0,0 0-443 0 0,0 0-285 0 0,0 0-162 0 0,0 0-63 0 0,0 0-19 0 0,0 0-41 0 0,11-4 1120 0 0,-13 16-1268 0 0,1 0 1 0 0,-2 0-1 0 0,0 0 0 0 0,0 0 0 0 0,-1-1 1 0 0,0 1-1 0 0,-1-1 0 0 0,-1 0 0 0 0,0 0 1 0 0,-5 7-355 0 0,-10 20 322 0 0,-3 7-127 0 0,18-35-139 0 0,-1 1 0 0 0,1-1-1 0 0,1 2 1 0 0,0-1 0 0 0,1 1 0 0 0,0-1-1 0 0,0 1 1 0 0,2 0 0 0 0,-1 0-1 0 0,2 1 1 0 0,-1 5-56 0 0,2-17 23 0 0,0 0-1 0 0,0 0 0 0 0,0 1 1 0 0,0-1-1 0 0,0 0 1 0 0,0 0-1 0 0,0 0 0 0 0,1 1 1 0 0,-1-1-1 0 0,1 0 1 0 0,-1 0-1 0 0,0 0 0 0 0,1 0 1 0 0,0 0-1 0 0,-1 0 1 0 0,1 0-1 0 0,0 0 0 0 0,-1 0 1 0 0,1 0-1 0 0,0 0 1 0 0,0 0-1 0 0,0 0 0 0 0,0-1 1 0 0,0 1-1 0 0,0 0 1 0 0,0-1-1 0 0,0 1 0 0 0,0-1 1 0 0,0 1-1 0 0,0-1 1 0 0,1 1-1 0 0,-1-1 0 0 0,0 0 1 0 0,0 1-1 0 0,0-1 1 0 0,0 0-1 0 0,1 0 1 0 0,-1 0-1 0 0,0 0 0 0 0,0 0 1 0 0,1 0-1 0 0,-1-1 1 0 0,0 1-1 0 0,0 0 0 0 0,1-1-22 0 0,166-13 825 0 0,-146 3-3222 0 0,-21 4-2850 0 0,-4-1-5219 0 0,1 4 1255 0 0</inkml:trace>
  <inkml:trace contextRef="#ctx0" brushRef="#br0" timeOffset="3523.379">1131 214 7642 0 0,'0'0'1921'0'0,"0"0"-410"0"0,0 0-89 0 0,0 0 56 0 0,0 0 6 0 0,0 0-106 0 0,0 0-206 0 0,0 0-167 0 0,0 0-98 0 0,0 0-65 0 0,0 0-33 0 0,0 0-50 0 0,25-11-59 0 0,114-49 519 0 0,-120 53-752 0 0,0-2-1 0 0,-1 0 0 0 0,0-1 0 0 0,0 0 1 0 0,-1-2-1 0 0,12-10-466 0 0,55-41 458 0 0,-83 63-460 0 0,1 0 1 0 0,-1 0 0 0 0,1 0 0 0 0,-1 1-1 0 0,1-1 1 0 0,-1 0 0 0 0,1 1 0 0 0,-1 0-1 0 0,0-1 1 0 0,1 1 0 0 0,-1 0 0 0 0,0-1 0 0 0,0 1-1 0 0,1 0 1 0 0,-1 0 0 0 0,0 0 0 0 0,0 0-1 0 0,0 0 1 0 0,0 0 0 0 0,0 0 0 0 0,0 1-1 0 0,-1-1 1 0 0,1 0 0 0 0,0 1 0 0 0,-1-1 0 0 0,1 0-1 0 0,0 1 1 0 0,-1-1 0 0 0,0 0 0 0 0,1 1-1 0 0,-1-1 1 0 0,0 1 0 0 0,0-1 0 0 0,0 1 1 0 0,5 9 16 0 0,47 99 171 0 0,-13-32-82 0 0,-30-55-84 0 0,1 5-918 0 0,2-14-7930 0 0,-9-14-3280 0 0</inkml:trace>
</inkml:ink>
</file>

<file path=ppt/ink/ink28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1:47.0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1 306 2144 0 0,'0'0'2024'0'0,"0"0"-268"0"0,0 0 79 0 0,0 0 225 0 0,0 0 98 0 0,0 0-113 0 0,0 0-334 0 0,0 0-391 0 0,0 0-282 0 0,0 0-161 0 0,0 0-81 0 0,10 8 2506 0 0,137-1 886 0 0,165-26-2156 0 0,-113 5-1424 0 0,-199 14-742 0 0,-19 4-3520 0 0,-2 13-1789 0 0,6-6-5016 0 0,9-7 255 0 0</inkml:trace>
  <inkml:trace contextRef="#ctx0" brushRef="#br0" timeOffset="365.073">80 549 8682 0 0,'0'0'2582'0'0,"0"0"-459"0"0,0 0-227 0 0,0 0-22 0 0,0 0-120 0 0,0 0-234 0 0,0 0-337 0 0,0 0-320 0 0,0 0-234 0 0,0 0-118 0 0,0 0-39 0 0,0 0-22 0 0,0 0-22 0 0,-7 4 1337 0 0,62 14 2 0 0,182-15-185 0 0,-92-14-1338 0 0,-104 8-327 0 0,-41 3 11 0 0,0 0-30 0 0,-7-7-7597 0 0,3 4-3376 0 0,2 2-219 0 0</inkml:trace>
  <inkml:trace contextRef="#ctx0" brushRef="#br0" timeOffset="1058.297">244 19 3257 0 0,'0'0'2388'0'0,"0"0"-298"0"0,0 0-35 0 0,0 0 71 0 0,0 0-70 0 0,0 0-206 0 0,0 0-382 0 0,0 0-399 0 0,0 0-253 0 0,0 0-172 0 0,0 0-100 0 0,0 0-28 0 0,0 0-24 0 0,-4-4-13 0 0,-11-11-8 0 0,13 34 2264 0 0,8-11-2489 0 0,0 0 1 0 0,1-1-1 0 0,0 1 0 0 0,0-1 1 0 0,1-1-1 0 0,0 1 1 0 0,0-2-1 0 0,0 1 0 0 0,1-1 1 0 0,0 0-1 0 0,4 2-246 0 0,16 10 365 0 0,186 111 473 0 0,-185-107-795 0 0,-21-16-34 0 0,1 1-1 0 0,-1 0 1 0 0,-1 1-1 0 0,1 0 0 0 0,-1 0 1 0 0,0 1-1 0 0,-1 0 1 0 0,0 0-1 0 0,0 1 1 0 0,4 6-9 0 0,-10-12 17 0 0,0-1 0 0 0,0 1 0 0 0,0-1-1 0 0,0 1 1 0 0,-1-1 0 0 0,1 1 0 0 0,-1 0 0 0 0,0-1 0 0 0,1 1 0 0 0,-1 0 0 0 0,0 0-1 0 0,-1-1 1 0 0,1 1 0 0 0,0 0 0 0 0,-1-1 0 0 0,0 1 0 0 0,1 0 0 0 0,-1-1 0 0 0,0 1-1 0 0,0-1 1 0 0,0 0 0 0 0,-1 1 0 0 0,1-1 0 0 0,-1 0 0 0 0,1 1 0 0 0,-2 0-17 0 0,-43 42 180 0 0,-112 124 142 0 0,-47 3 188 0 0,166-131-270 0 0,38-41-232 0 0,0 0-11 0 0,1 0 6 0 0,0 0-8 0 0,0 0-1 0 0,0 0 9 0 0,0 0-6 0 0,0 0 11 0 0,0 0 6 0 0,0 0-28 0 0,0 0-2 0 0,0 0-13 0 0,0 0 13 0 0,0 0-7 0 0,10-25-3395 0 0,1 11-5472 0 0,-8 13-3398 0 0</inkml:trace>
</inkml:ink>
</file>

<file path=ppt/ink/ink28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1:50.3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169 165 1368 0 0,'0'0'2107'0'0,"0"0"-194"0"0,0 0-83 0 0,0 0 58 0 0,0 0 26 0 0,0 0-127 0 0,0 0-262 0 0,0 0-347 0 0,0 0-306 0 0,0 0-192 0 0,0 0-118 0 0,-3 10-46 0 0,-59 161 1898 0 0,-24 105-118 0 0,83-266-2675 0 0,-6 14 2305 0 0,5-37-252 0 0,4 5-1623 0 0,-1-22 22 0 0,1 0 0 0 0,2 0-1 0 0,1 0 1 0 0,2 1 0 0 0,5-20-73 0 0,63-142 48 0 0,-59 162-38 0 0,0 0 1 0 0,3 2-1 0 0,0 0 1 0 0,2 1-1 0 0,0 1 1 0 0,2 0-1 0 0,21-18-10 0 0,-42 42 0 0 0,1 0 0 0 0,-1 0 0 0 0,1 0 0 0 0,-1 0 0 0 0,1 1 0 0 0,-1-1 0 0 0,1 0 0 0 0,0 0 0 0 0,-1 1 0 0 0,1-1 0 0 0,0 0 0 0 0,0 1 0 0 0,-1-1 0 0 0,1 1 0 0 0,0-1 0 0 0,0 1 0 0 0,0-1 0 0 0,0 1 0 0 0,0 0 0 0 0,0-1 1 0 0,0 1-1 0 0,0 0 0 0 0,0 0 0 0 0,0 0 0 0 0,0-1 0 0 0,-1 1 0 0 0,1 0 0 0 0,0 0 0 0 0,0 1 0 0 0,0-1 0 0 0,0 0 0 0 0,0 0 0 0 0,0 0 0 0 0,0 1 0 0 0,0-1 0 0 0,0 0 0 0 0,0 1 0 0 0,0-1 0 0 0,0 1 0 0 0,-1-1 0 0 0,1 1 0 0 0,0-1 0 0 0,0 1 0 0 0,0 0 0 0 0,-1-1 0 0 0,1 1 0 0 0,0 0 0 0 0,-1 0 0 0 0,1-1 0 0 0,-1 1 0 0 0,1 0 0 0 0,-1 0 0 0 0,1 0 0 0 0,-1 0 0 0 0,0 0 0 0 0,1 0 0 0 0,-1 0 0 0 0,0 0 0 0 0,0 0 0 0 0,6 24 87 0 0,-2 0-1 0 0,-1 0 1 0 0,0 1-1 0 0,-2-1 1 0 0,-1 1-1 0 0,-2-1 1 0 0,-2 20-87 0 0,-9 183 317 0 0,26-158-291 0 0,6-87 299 0 0,-17 12-285 0 0,56-97 171 0 0,150-241-125 0 0,-153 277-62 0 0,-49 73-145 0 0,1 13 134 0 0,10 224 316 0 0,-9-59 37 0 0,6-56-104 0 0,4-67-162 0 0,-12-69-251 0 0,11-25-5735 0 0,-12 25 257 0 0,-1 6-4327 0 0</inkml:trace>
</inkml:ink>
</file>

<file path=ppt/ink/ink2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5:57.1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9 503 400 0 0,'0'0'1780'0'0,"0"0"24"0"0,0 0 52 0 0,0 0 111 0 0,0 0 57 0 0,0 0-90 0 0,0 0-184 0 0,0 0-264 0 0,0 0-246 0 0,0 0-171 0 0,0 0-118 0 0,-2-1-57 0 0,1 1-805 0 0,1-1 0 0 0,-1 1 0 0 0,1 0 0 0 0,0 0 0 0 0,-1-1 0 0 0,1 1 0 0 0,0 0 0 0 0,-1 0 0 0 0,1-1 0 0 0,0 1 0 0 0,0 0 0 0 0,-1-1 0 0 0,1 1 0 0 0,0 0 0 0 0,0-1 0 0 0,-1 1 0 0 0,1 0 0 0 0,0-1 0 0 0,0 1 0 0 0,0-1 0 0 0,0 1 0 0 0,0 0 0 0 0,0-1 0 0 0,0 1 0 0 0,0-1 0 0 0,0 1 0 0 0,0-1 0 0 0,0 1 0 0 0,0 0 0 0 0,0-1 0 0 0,0 1 0 0 0,0-1 0 0 0,0 1 0 0 0,0 0 0 0 0,0-1 0 0 0,0 1 0 0 0,1-1 0 0 0,-1 1 0 0 0,0 0 0 0 0,0-1 0 0 0,1 1 0 0 0,-1 0 0 0 0,0-1 0 0 0,0 1 0 0 0,1 0 0 0 0,-1 0 0 0 0,0-1 0 0 0,1 1 0 0 0,-1 0 0 0 0,0 0 0 0 0,1-1 0 0 0,-1 1 0 0 0,0 0 0 0 0,1 0 0 0 0,-1 0 0 0 0,1 0 0 0 0,-1-1 0 0 0,0 1 0 0 0,1 0-89 0 0,33-16 1757 0 0,-31 15-1737 0 0,148-21 1915 0 0,-89 13-1532 0 0,82-12 296 0 0,1 6 1 0 0,44 5-700 0 0,92 6 348 0 0,-232 15-339 0 0,-49-11-25 0 0,0 0-4 0 0,0 0 8 0 0,0 0-3 0 0,0 0-3 0 0,0 0-16 0 0,-61-7-4620 0 0,46 7 2007 0 0,5 0-2037 0 0,0 0-5155 0 0</inkml:trace>
  <inkml:trace contextRef="#ctx0" brushRef="#br0" timeOffset="342.494">305 654 7394 0 0,'0'0'3820'0'0,"0"0"-1754"0"0,0 0-579 0 0,0 0 60 0 0,0 0 100 0 0,0 0-65 0 0,0 0-246 0 0,0 0-304 0 0,0 0-265 0 0,0 0-177 0 0,0 0-72 0 0,0 0-19 0 0,0 0-3 0 0,-4 0-13 0 0,-10 0 158 0 0,30 0 707 0 0,34 0 60 0 0,386-26 223 0 0,-266 19-2759 0 0,-168-3-1668 0 0,-2 1-3453 0 0,-1 6-599 0 0,1-1-5079 0 0</inkml:trace>
  <inkml:trace contextRef="#ctx0" brushRef="#br0" timeOffset="944.064">557 28 7954 0 0,'0'0'2119'0'0,"0"0"-181"0"0,0 0-102 0 0,0 0 7 0 0,0 0-1 0 0,0 0-181 0 0,0 0-334 0 0,0 0-377 0 0,0 0-279 0 0,0 0-151 0 0,0 0-63 0 0,0 0-37 0 0,0 0-28 0 0,-6-6-57 0 0,-20-15-65 0 0,29 37 931 0 0,5-3-941 0 0,1-1 0 0 0,0 0 0 0 0,1-1-1 0 0,1 0 1 0 0,-1-1 0 0 0,2 1 0 0 0,-1-2 0 0 0,2 0-1 0 0,-1-1 1 0 0,1 0 0 0 0,6 2-260 0 0,405 186 1139 0 0,-414-190-1142 0 0,-5-4 6 0 0,-1 0 0 0 0,1 1 0 0 0,-1-1 0 0 0,1 1 0 0 0,-1 0 0 0 0,0 0 0 0 0,-1 0 1 0 0,1 0-1 0 0,0 1 0 0 0,-1 0 0 0 0,0-1 0 0 0,0 1 0 0 0,0 0 0 0 0,0 1 1 0 0,0-1-1 0 0,-1 0 0 0 0,0 1 0 0 0,0-1 0 0 0,0 2-3 0 0,-1-2 14 0 0,1-1 0 0 0,-1 1 0 0 0,-1 0-1 0 0,1 0 1 0 0,0 0 0 0 0,-1 0 0 0 0,0 0 0 0 0,0 0 0 0 0,0-1-1 0 0,0 1 1 0 0,-1 0 0 0 0,1 0 0 0 0,-1 0 0 0 0,0 0 0 0 0,0 0-1 0 0,-1-1 1 0 0,1 1 0 0 0,-1 0 0 0 0,1-1 0 0 0,-1 0 0 0 0,0 1 0 0 0,-1-1-1 0 0,1 0 1 0 0,-1 0 0 0 0,1 0 0 0 0,-1 0 0 0 0,0 0 0 0 0,0-1-1 0 0,-2 2-13 0 0,-256 172 394 0 0,244-167-386 0 0,1 1 1 0 0,0 0 0 0 0,0 1-1 0 0,1 0 1 0 0,1 1-1 0 0,0 1 1 0 0,-9 11-9 0 0,14 14-1299 0 0,28-17-7672 0 0,-14-17-3433 0 0</inkml:trace>
</inkml:ink>
</file>

<file path=ppt/ink/ink28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1:52.1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45 7426 0 0,'0'0'4449'0'0,"0"0"-2021"0"0,0 0-870 0 0,0 0-58 0 0,0 0 20 0 0,0 0-71 0 0,0 0-202 0 0,0 0-277 0 0,0 0-197 0 0,0 0-95 0 0,0 0-51 0 0,0 0-64 0 0,10 0-56 0 0,77-5 1184 0 0,92-11 137 0 0,-41 0-1476 0 0,-126 14-848 0 0,16-3 1526 0 0,-21 6-2737 0 0,-11 4-3725 0 0,-2-1 100 0 0,-1 0-6600 0 0</inkml:trace>
</inkml:ink>
</file>

<file path=ppt/ink/ink28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1:52.3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24 15771 0 0,'0'0'1530'0'0,"0"0"-451"0"0,0 0 16 0 0,0 0 190 0 0,0 0 65 0 0,0 0-122 0 0,0 0-243 0 0,0 0-275 0 0,0 0-183 0 0,0 0-141 0 0,0 0-145 0 0,34-3-82 0 0,106-10-69 0 0,12 6-1490 0 0,-109 8-5880 0 0,-33-1-4659 0 0</inkml:trace>
</inkml:ink>
</file>

<file path=ppt/ink/ink28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1:51.2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4 107 352 0 0,'0'0'3467'0'0,"0"0"-591"0"0,0 0-246 0 0,0 0-35 0 0,0 0-129 0 0,0 0-308 0 0,0 0-357 0 0,0 0-338 0 0,0 0-272 0 0,0 0-231 0 0,0 0-203 0 0,0 0-127 0 0,0 0-95 0 0,-3 26 1478 0 0,65 172-466 0 0,15 12-1142 0 0,-59-162-260 0 0,-14-86 2398 0 0,8-37-2668 0 0,48-129 211 0 0,-11-5-70 0 0,-45 147 20 0 0,-4 61-74 0 0,0 1 10 0 0,0 0-16 0 0,0 0-11 0 0,0 0-10 0 0,0 0-40 0 0,0 0-29 0 0,-22 56-5680 0 0,17-39-1876 0 0,3-12-4027 0 0</inkml:trace>
  <inkml:trace contextRef="#ctx0" brushRef="#br0" timeOffset="481.445">578 501 3553 0 0,'0'0'2871'0'0,"0"0"-549"0"0,0 0-156 0 0,0 0-86 0 0,0 0-94 0 0,0 0-210 0 0,0 0-354 0 0,0 0-354 0 0,0 0-282 0 0,0 0-186 0 0,0 0-93 0 0,0 0-38 0 0,0 0-37 0 0,-10 11-43 0 0,-33 32-55 0 0,42-41-294 0 0,-1-1 1 0 0,1 1-1 0 0,-1 0 1 0 0,1 0-1 0 0,0 0 0 0 0,0 0 1 0 0,0 0-1 0 0,0 0 1 0 0,0 0-1 0 0,0 0 0 0 0,0 0 1 0 0,1 0-1 0 0,-1 1 1 0 0,1-1-1 0 0,-1 0 0 0 0,1 0 1 0 0,0 1-1 0 0,0-1 1 0 0,0 0-1 0 0,0 0 0 0 0,1 1 1 0 0,-1-1-1 0 0,1 2-40 0 0,0 4 122 0 0,2-4-28 0 0,0 0-1 0 0,0-1 1 0 0,0 0 0 0 0,1 1 0 0 0,-1-1 0 0 0,1-1-1 0 0,0 1 1 0 0,0 0 0 0 0,0-1 0 0 0,0 0 0 0 0,0 0-1 0 0,1 0 1 0 0,-1 0 0 0 0,0-1 0 0 0,1 0 0 0 0,-1 0-1 0 0,1 0 1 0 0,0 0 0 0 0,-1-1 0 0 0,1 0 0 0 0,0 1-1 0 0,-1-2 1 0 0,1 1 0 0 0,0-1 0 0 0,-1 1 0 0 0,1-1-1 0 0,0-1-93 0 0,0 2 61 0 0,-1 0-1 0 0,0-1 1 0 0,1 0-1 0 0,-1 0 1 0 0,0 0-1 0 0,0 0 1 0 0,1-1-1 0 0,-1 0 1 0 0,0 1-1 0 0,-1-1 1 0 0,1-1-1 0 0,0 1 1 0 0,-1-1-1 0 0,1 1 1 0 0,-1-1-1 0 0,0 0 1 0 0,1 0-1 0 0,-2 0 1 0 0,1-1-1 0 0,0 1 1 0 0,-1-1-1 0 0,1 0 1 0 0,-1 1-1 0 0,0-1 1 0 0,0 0-1 0 0,-1 0 1 0 0,1 0 0 0 0,-1-1-1 0 0,0 1 1 0 0,0 0-1 0 0,0 0 1 0 0,0-1-1 0 0,-1 1 1 0 0,0 0-1 0 0,0-4-60 0 0,-2 4-27 0 0,-1 1 1 0 0,1-1-1 0 0,-1 1 1 0 0,0 0-1 0 0,0-1 0 0 0,0 1 1 0 0,-1 1-1 0 0,1-1 0 0 0,-1 0 1 0 0,1 1-1 0 0,-1 0 1 0 0,0 0-1 0 0,0 0 0 0 0,0 0 1 0 0,0 1-1 0 0,0-1 1 0 0,0 1-1 0 0,-1 0 0 0 0,1 0 1 0 0,0 1-1 0 0,-1-1 0 0 0,1 1 1 0 0,0 0-1 0 0,-1 0 1 0 0,1 0-1 0 0,-2 1 27 0 0,-74 8-2451 0 0,54-1-1696 0 0,1 3-4702 0 0,13-6-3450 0 0</inkml:trace>
</inkml:ink>
</file>

<file path=ppt/ink/ink28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1:54.1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30 9722 0 0,'0'0'1930'0'0,"0"0"-569"0"0,0 0-218 0 0,0 0 114 0 0,0 0 55 0 0,0 0-72 0 0,0 0-133 0 0,0 0-157 0 0,0 0-144 0 0,0 0-131 0 0,34-5-91 0 0,104-15-76 0 0,-38 15 958 0 0,-98 6-1434 0 0,-1-1-1 0 0,1 0 1 0 0,-1 1 0 0 0,1-1-1 0 0,-1 1 1 0 0,0-1-1 0 0,1 1 1 0 0,-1 0-1 0 0,1 0 1 0 0,-1 0 0 0 0,0-1-1 0 0,0 1 1 0 0,0 0-1 0 0,1 1 1 0 0,-1-1 0 0 0,0 0-1 0 0,0 0 1 0 0,0 0-1 0 0,-1 1 1 0 0,1-1 0 0 0,0 0-1 0 0,0 1 1 0 0,-1-1-1 0 0,1 1 1 0 0,-1-1 0 0 0,1 1-1 0 0,-1-1 1 0 0,0 1-1 0 0,1-1 1 0 0,-1 1 0 0 0,0-1-1 0 0,0 1 1 0 0,0-1-1 0 0,0 1 1 0 0,0-1-1 0 0,-1 1 1 0 0,1 0 0 0 0,0-1-1 0 0,-1 1 1 0 0,1-1-1 0 0,-1 0 1 0 0,1 1 0 0 0,-1-1-1 0 0,0 1 1 0 0,0 0-32 0 0,-71 79 709 0 0,-54 46 43 0 0,114-86-341 0 0,12-39-372 0 0,1-1 0 0 0,-1 1 0 0 0,1 0 0 0 0,0 0 0 0 0,0-1-1 0 0,0 1 1 0 0,0 0 0 0 0,0-1 0 0 0,0 1 0 0 0,0-1 0 0 0,0 1 0 0 0,1-1 0 0 0,-1 0 0 0 0,0 0 0 0 0,1 1 0 0 0,-1-1-1 0 0,1 0 1 0 0,0 0 0 0 0,-1 0 0 0 0,1 0 0 0 0,0-1 0 0 0,-1 1 0 0 0,1 0 0 0 0,0-1 0 0 0,0 0 0 0 0,0 1 0 0 0,0-1 0 0 0,-1 0-1 0 0,2 0-38 0 0,20 1 242 0 0,0-1 0 0 0,1-1 0 0 0,-1-2-1 0 0,0 0 1 0 0,0-1 0 0 0,0-2 0 0 0,-1 0-1 0 0,1-1 1 0 0,10-6-242 0 0,-10 5 85 0 0,-18 7-850 0 0,1-2 806 0 0,-8 3-5033 0 0,-5 0-4909 0 0,4 0-3050 0 0</inkml:trace>
</inkml:ink>
</file>

<file path=ppt/ink/ink28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1:53.3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280 0 3633 0 0,'0'0'3537'0'0,"0"0"-905"0"0,0 0-489 0 0,0 0-48 0 0,0 0-40 0 0,0 0-182 0 0,0 0-238 0 0,0 0-327 0 0,0 0-341 0 0,0 0-241 0 0,0 0-160 0 0,0 0-100 0 0,-5 3-29 0 0,1 1-324 0 0,0-1-1 0 0,0 1 1 0 0,0 0-1 0 0,1 0 1 0 0,0 0-1 0 0,-1 1 1 0 0,1-1-1 0 0,1 1 1 0 0,-1 0-1 0 0,1 0 1 0 0,0 0-1 0 0,0 0 1 0 0,0 0-1 0 0,1 0 1 0 0,-1 0 0 0 0,1 5-113 0 0,-3 8 142 0 0,2 0 1 0 0,1 0 0 0 0,0 0 0 0 0,1 0 0 0 0,1 0 0 0 0,0 0 0 0 0,1 0 0 0 0,2 0 0 0 0,0 0 0 0 0,0-1 0 0 0,2 0 0 0 0,0 0-143 0 0,13 13-79 0 0,12-22-3449 0 0,-30-8 3356 0 0,8-1-2648 0 0,-2-2-4942 0 0,-5-1-3698 0 0</inkml:trace>
  <inkml:trace contextRef="#ctx0" brushRef="#br0" timeOffset="242.448">0 427 10586 0 0,'0'0'2487'0'0,"0"0"-892"0"0,0 0-552 0 0,0 0-93 0 0,0 0 55 0 0,0 0 108 0 0,0 0 32 0 0,0 0-66 0 0,0 0-89 0 0,0 0-186 0 0,0 0-183 0 0,0 0-122 0 0,0 0-92 0 0,33 2-67 0 0,104 2-69 0 0,22-16 318 0 0,-15 4-1129 0 0,-129 16-977 0 0,-13 6-7683 0 0,-2-11-2194 0 0</inkml:trace>
</inkml:ink>
</file>

<file path=ppt/ink/ink28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1:57.9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2 472 3257 0 0,'0'0'2518'0'0,"0"0"-633"0"0,0 0-294 0 0,0 0 110 0 0,0 0 111 0 0,0 0-30 0 0,0 0-170 0 0,0 0-314 0 0,0 0-271 0 0,0 0-191 0 0,0 0-97 0 0,-2-10-55 0 0,2-79 1878 0 0,40-51 514 0 0,-33 121-2964 0 0,1 1-1 0 0,1 0 1 0 0,1 1-1 0 0,0 0 0 0 0,1 0 1 0 0,1 1-1 0 0,1 1 1 0 0,0 0-1 0 0,1 1 0 0 0,1 0 1 0 0,11-9-112 0 0,18-6 8 0 0,-30 55-23 0 0,-2 2 38 0 0,-2 0 1 0 0,-1 1-1 0 0,-1 0 0 0 0,-2 1 0 0 0,-1 0 1 0 0,-1 0-1 0 0,0 23-23 0 0,7-23 181 0 0,7-56 25 0 0,10-12-199 0 0,2 1 1 0 0,2 1 0 0 0,1 2 0 0 0,2 1 0 0 0,1 2-1 0 0,37-24-7 0 0,-19 36-56 0 0,-42 53 4 0 0,-9-14 79 0 0,-1 0-1 0 0,-1-1 0 0 0,-1 1 0 0 0,0 0 0 0 0,-2 0 1 0 0,0 0-1 0 0,-5 17-26 0 0,-2 32 66 0 0,5 34-242 0 0,4-102 109 0 0,4-2-419 0 0,0 0 1 0 0,-1 0-1 0 0,1 0 0 0 0,-1-1 0 0 0,1 1 1 0 0,-1-1-1 0 0,1 0 0 0 0,-1 0 0 0 0,0 0 1 0 0,0 0-1 0 0,0 0 0 0 0,0-1 0 0 0,0 1 1 0 0,-1-1-1 0 0,1 0 0 0 0,-1 0 0 0 0,0 0 1 0 0,0 0-1 0 0,1-1 486 0 0,10-11-7840 0 0,-2 6-3185 0 0</inkml:trace>
</inkml:ink>
</file>

<file path=ppt/ink/ink28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1:58.2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297 0 8058 0 0,'0'0'2412'0'0,"0"0"-958"0"0,0 0-250 0 0,0 0 206 0 0,0 0 201 0 0,0 0 14 0 0,0 0-162 0 0,0 0-262 0 0,0 0-268 0 0,0 0-193 0 0,0 0-107 0 0,-32 17-104 0 0,-97 56-44 0 0,77-26 187 0 0,47-36-487 0 0,-9 20 86 0 0,1 0 0 0 0,2 0 0 0 0,1 2 0 0 0,1-1 1 0 0,2 1-1 0 0,1 0 0 0 0,2 1 0 0 0,1-1 0 0 0,2 1 1 0 0,1 0-1 0 0,4 22-271 0 0,-2-41 71 0 0,1 0-1 0 0,0 0 1 0 0,1-1 0 0 0,1 0-1 0 0,1 0 1 0 0,0 0 0 0 0,0-1-1 0 0,1 1 1 0 0,1-2 0 0 0,0 1-1 0 0,1-1 1 0 0,10 11-71 0 0,37 21 448 0 0,-54-53-4891 0 0,-2 4-906 0 0,0 5 3585 0 0,0-4-10253 0 0</inkml:trace>
  <inkml:trace contextRef="#ctx0" brushRef="#br0" timeOffset="566.678">394 169 6945 0 0,'0'0'2197'0'0,"0"0"-243"0"0,0 0-189 0 0,0 0-38 0 0,0 0-96 0 0,0 0-236 0 0,0 0-349 0 0,0 0-357 0 0,0 0-222 0 0,0 0-39 0 0,0 0 79 0 0,0 0 107 0 0,0 0 76 0 0,0 12-12 0 0,3 87 1018 0 0,81 167 985 0 0,-42-142-2277 0 0,-40-119-584 0 0,-2-5 214 0 0,1 0 0 0 0,-1-1 0 0 0,0 1 0 0 0,0 0 1 0 0,0-1-1 0 0,0 1 0 0 0,1 0 0 0 0,-1 0 0 0 0,0-1 0 0 0,0 1 0 0 0,0 0 0 0 0,1 0 0 0 0,-1 0 0 0 0,0-1 1 0 0,0 1-1 0 0,1 0 0 0 0,-1 0 0 0 0,0 0 0 0 0,1 0 0 0 0,-1 0 0 0 0,0 0 0 0 0,0-1 0 0 0,1 1 0 0 0,-1 0 1 0 0,0 0-1 0 0,1 0 0 0 0,-1 0 0 0 0,0 0 0 0 0,1 0 0 0 0,-1 0 0 0 0,0 0 0 0 0,1 0 0 0 0,-1 0 0 0 0,0 0 0 0 0,0 1 1 0 0,1-1-1 0 0,-1 0 0 0 0,0 0 0 0 0,1 0 0 0 0,-1 0 0 0 0,0 0 0 0 0,0 1 0 0 0,1-1 0 0 0,-1 0 0 0 0,0 0 1 0 0,0 0-1 0 0,1 1 0 0 0,-1-1 0 0 0,0 0-34 0 0,125-323 524 0 0,-65 158-547 0 0,-54 188-3521 0 0,-4-11-1101 0 0,0-4-4749 0 0</inkml:trace>
  <inkml:trace contextRef="#ctx0" brushRef="#br0" timeOffset="1161.511">1000 619 1832 0 0,'0'0'2410'0'0,"0"0"-327"0"0,0 0 31 0 0,0 0 167 0 0,0 0-20 0 0,0 0-256 0 0,0 0-394 0 0,0 0-323 0 0,0 0-193 0 0,0 0-108 0 0,0 0-82 0 0,0 0-72 0 0,0 0-75 0 0,1-5-73 0 0,0 2-766 0 0,0 3 134 0 0,-1-1 1 0 0,1 0-1 0 0,-1 1 1 0 0,0-1-1 0 0,1 0 1 0 0,-1 1-1 0 0,0-1 1 0 0,0 0-1 0 0,0 0 1 0 0,1 1 0 0 0,-1-1-1 0 0,0 0 1 0 0,0 1-1 0 0,0-1 1 0 0,0 0-1 0 0,0 0 1 0 0,0 1-1 0 0,0-1 1 0 0,0 0-1 0 0,-1 0 1 0 0,1 1-1 0 0,0-1 1 0 0,0 0-1 0 0,-1 1 1 0 0,1-1-1 0 0,0 0 1 0 0,-1 1-1 0 0,1-1 1 0 0,-1 0-1 0 0,1 1 1 0 0,0-1-1 0 0,-1 1 1 0 0,1-1-1 0 0,-1 1 1 0 0,0-1-1 0 0,1 1 1 0 0,-1-1-1 0 0,1 1 1 0 0,-1 0-1 0 0,0-1 1 0 0,1 1-1 0 0,-1 0 1 0 0,0-1-1 0 0,0 1 1 0 0,1 0-1 0 0,-1 0 1 0 0,0 0-1 0 0,1 0 1 0 0,-1 0-1 0 0,0 0 1 0 0,0 0-1 0 0,1 0 1 0 0,-1 0-1 0 0,0 0 1 0 0,0 0-1 0 0,1 0 1 0 0,-1 0-1 0 0,0 0 1 0 0,0 1-1 0 0,1-1 1 0 0,-1 0-54 0 0,-62 45 661 0 0,56-38-595 0 0,2-3-31 0 0,0 1 1 0 0,1 0-1 0 0,0 0 1 0 0,0 0-1 0 0,0 1 0 0 0,0-1 1 0 0,1 1-1 0 0,0 0 1 0 0,0-1-1 0 0,1 2 1 0 0,0-1-1 0 0,0 0 0 0 0,0 0 1 0 0,0 1-1 0 0,1-1 1 0 0,0 1-1 0 0,1-1 1 0 0,-1 1-1 0 0,1-1 1 0 0,1 1-1 0 0,0 2-35 0 0,1-6 21 0 0,0 0 0 0 0,1 0 0 0 0,-1-1 0 0 0,1 1 0 0 0,0-1 0 0 0,0 1 0 0 0,0-1 0 0 0,0 0 0 0 0,0 0 0 0 0,1-1 0 0 0,-1 1 0 0 0,1 0-1 0 0,-1-1 1 0 0,1 0 0 0 0,-1 0 0 0 0,1 0 0 0 0,0 0 0 0 0,-1-1 0 0 0,1 0 0 0 0,0 1 0 0 0,0-1 0 0 0,-1-1 0 0 0,1 1 0 0 0,0 0 0 0 0,1-1-21 0 0,69-10-368 0 0,-54 0-999 0 0,-7 5-1049 0 0,-2-3-4465 0 0,-3 5-5180 0 0</inkml:trace>
  <inkml:trace contextRef="#ctx0" brushRef="#br0" timeOffset="1431.37">1431 626 15883 0 0,'0'0'1449'0'0,"0"0"-609"0"0,0 0-93 0 0,0 0 278 0 0,0 0 250 0 0,0 0 63 0 0,0 0-203 0 0,0 0-306 0 0,0 0-227 0 0,0 0-158 0 0,0 0-108 0 0,0 0-113 0 0,-11 18-67 0 0,-53 89 4 0 0,14-30-718 0 0,45-70-2070 0 0,-2-6-7664 0 0,6-1 7146 0 0,-1 0-6672 0 0</inkml:trace>
  <inkml:trace contextRef="#ctx0" brushRef="#br0" timeOffset="1674.062">1267 563 5473 0 0,'0'0'2634'0'0,"0"0"-220"0"0,0 0-80 0 0,0 0-139 0 0,0 0-324 0 0,0 0-425 0 0,0 0-406 0 0,0 0-327 0 0,0 0-241 0 0,0 0-86 0 0,0 0 22 0 0,0 0 67 0 0,0 0 59 0 0,-2 5 59 0 0,2-1-490 0 0,0-1 0 0 0,0 0 0 0 0,0 1 0 0 0,0-1 1 0 0,0 0-1 0 0,1 1 0 0 0,-1-1 0 0 0,1 0 1 0 0,0 0-1 0 0,0 0 0 0 0,0 1 0 0 0,1-1 0 0 0,-1 0 1 0 0,1 0-1 0 0,-1-1 0 0 0,1 1 0 0 0,0 0 0 0 0,0 0 1 0 0,0-1-1 0 0,1 1 0 0 0,-1-1 0 0 0,0 0 1 0 0,3 2-104 0 0,-1 0 93 0 0,116 113 1479 0 0,-115-111-2077 0 0,23 14-9995 0 0,-28-20-1377 0 0</inkml:trace>
</inkml:ink>
</file>

<file path=ppt/ink/ink28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2:06.3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 11723 0 0,'0'0'2021'0'0,"0"0"-627"0"0,0 0-447 0 0,0 0-134 0 0,0 0-13 0 0,0 0 38 0 0,0 0 46 0 0,0 0-18 0 0,0 0-13 0 0,0 0-53 0 0,0 0-95 0 0,0 0-101 0 0,0 0-75 0 0,5 23-43 0 0,26 138 622 0 0,-29-151-1005 0 0,13 55 324 0 0,-3 0 0 0 0,-3 0 0 0 0,0 61-427 0 0,-9-88 28 0 0,0 15 21 0 0,0-19 9 0 0,0-33-40 0 0,0-1 0 0 0,0 0 2 0 0,0 0 21 0 0,0 0 31 0 0,0 0 32 0 0,0 0 34 0 0,11-18 570 0 0,20-34-563 0 0,-2 0 0 0 0,-2-2 0 0 0,-3-1 0 0 0,-3 0 0 0 0,4-20-145 0 0,-9 15 12 0 0,44-112-8 0 0,-12 121-407 0 0,-38 70-1588 0 0,-10 11-2265 0 0,0-11-4410 0 0,0-6-3912 0 0</inkml:trace>
  <inkml:trace contextRef="#ctx0" brushRef="#br0" timeOffset="646.23">436 460 12947 0 0,'0'0'1816'0'0,"0"0"-557"0"0,0 0-171 0 0,0 0 66 0 0,0 0 14 0 0,0 0-112 0 0,0 0-206 0 0,0 0-245 0 0,0 0-213 0 0,0 0-141 0 0,0 0-105 0 0,0 0-56 0 0,0 0-6 0 0,-12 6-9 0 0,-42 22-7 0 0,-8 37 98 0 0,48-43-135 0 0,-31 59 0 0 0,46-81-10 0 0,-1 0 0 0 0,0 0-1 0 0,0 0 1 0 0,1 0 0 0 0,-1 0 0 0 0,0 0 0 0 0,0 0 0 0 0,1 0-1 0 0,-1 0 1 0 0,0 0 0 0 0,0 0 0 0 0,0 0 0 0 0,1 0 0 0 0,-1 0-1 0 0,0 0 1 0 0,0 0 0 0 0,1 1 0 0 0,-1-1 0 0 0,0 0 0 0 0,0 0-1 0 0,0 0 1 0 0,1 0 0 0 0,-1 1 0 0 0,0-1 0 0 0,0 0 0 0 0,0 0-1 0 0,0 0 1 0 0,0 1 0 0 0,1-1 0 0 0,-1 0 0 0 0,0 0 0 0 0,0 1-1 0 0,0-1 1 0 0,0 0 0 0 0,0 0 0 0 0,0 0 0 0 0,0 1-1 0 0,0-1-20 0 0,23-16 611 0 0,204-215 1070 0 0,-189 187-1421 0 0,-26 77-334 0 0,20 172 407 0 0,-18-131-277 0 0,-62-115 1527 0 0,-109-57-2292 0 0,134 91-807 0 0,9 6-4443 0 0,11 1-3845 0 0</inkml:trace>
  <inkml:trace contextRef="#ctx0" brushRef="#br0" timeOffset="1062.647">694 522 6529 0 0,'0'0'3824'0'0,"0"0"-1994"0"0,0 0-872 0 0,0 0-73 0 0,0 0 88 0 0,0 0 130 0 0,0 0 19 0 0,0 0-87 0 0,0 0-81 0 0,0 0-116 0 0,0 0-105 0 0,0 0-82 0 0,1 13-92 0 0,0 111 1145 0 0,-1-59-1582 0 0,0-64-177 0 0,0-1-6 0 0,0 0-15 0 0,0 0 5 0 0,0 0-72 0 0,0 0-118 0 0,0-22-7362 0 0,0 15 2809 0 0,0 3-2877 0 0</inkml:trace>
  <inkml:trace contextRef="#ctx0" brushRef="#br0" timeOffset="1314.737">716 430 2449 0 0,'0'0'3054'0'0,"0"0"-917"0"0,0 0-366 0 0,0 0 19 0 0,0 0-67 0 0,0 0-251 0 0,0 0-313 0 0,0 0-262 0 0,0 0-111 0 0,0 0-1 0 0,0 0 11 0 0,0 0-9 0 0,0 0-42 0 0,12 1-72 0 0,103 9 1359 0 0,-5-10-2785 0 0,-105 4-2716 0 0,-6 0-8802 0 0,-2 0 5708 0 0</inkml:trace>
  <inkml:trace contextRef="#ctx0" brushRef="#br0" timeOffset="1552.591">685 596 2409 0 0,'0'0'2776'0'0,"0"0"-718"0"0,0 0-223 0 0,0 0 32 0 0,0 0-17 0 0,0 0-121 0 0,0 0-146 0 0,0 0-172 0 0,0 0-145 0 0,0 0-168 0 0,0 0-200 0 0,0 0-185 0 0,0 0-155 0 0,21 3-142 0 0,68 6-106 0 0,-4-20 155 0 0,-64 7-399 0 0,0 1-1593 0 0,-6 2-8808 0 0,-13 1-1111 0 0</inkml:trace>
  <inkml:trace contextRef="#ctx0" brushRef="#br0" timeOffset="2492.594">738 408 0 0 0,'0'0'880'0'0,"0"0"424"0"0,0 0 1 0 0,0 0-86 0 0,0 0 2 0 0,0 0 36 0 0,0 0 0 0 0,0 0-43 0 0,0 0-95 0 0,0 0-107 0 0,-10 0 2793 0 0,-58 25-1621 0 0,-1-1-1520 0 0,74-25-7853 0 0,-1-2-2791 0 0</inkml:trace>
</inkml:ink>
</file>

<file path=ppt/ink/ink28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2:00.3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0 538 5401 0 0,'0'0'2519'0'0,"0"0"-366"0"0,0 0-139 0 0,0 0-110 0 0,0 0-280 0 0,0 0-359 0 0,0 0-383 0 0,0 0-272 0 0,0 0-69 0 0,0 0 64 0 0,0 0 96 0 0,0 0 68 0 0,0 0-28 0 0,7 3-63 0 0,75 12 1590 0 0,77-26-640 0 0,-57-7-1808 0 0,-96 17-138 0 0,1 0-457 0 0,-5-4-3808 0 0,-2 4-1417 0 0,0 1-5718 0 0</inkml:trace>
  <inkml:trace contextRef="#ctx0" brushRef="#br0" timeOffset="253.712">173 353 13115 0 0,'0'0'1453'0'0,"0"0"-522"0"0,0 0-76 0 0,0 0 259 0 0,0 0 213 0 0,0 0-4 0 0,0 0-203 0 0,0 0-263 0 0,0 0-222 0 0,0 0-165 0 0,0 0-132 0 0,-4 34-106 0 0,-12 102-74 0 0,-2 51-1301 0 0,20-172-1087 0 0,1-6-3647 0 0,-3-7 3599 0 0,2 2-9258 0 0</inkml:trace>
  <inkml:trace contextRef="#ctx0" brushRef="#br0" timeOffset="786.029">496 151 4241 0 0,'0'0'2430'0'0,"0"0"-702"0"0,0 0-248 0 0,0 0-45 0 0,0 0-78 0 0,0 0-98 0 0,0 0-171 0 0,0 0-132 0 0,0 0-28 0 0,0 0-57 0 0,0 0-44 0 0,0 0-34 0 0,0 0-56 0 0,1 23-71 0 0,12 141 819 0 0,-8-116-1137 0 0,2 0 1 0 0,2-1 0 0 0,2 0-1 0 0,2 0 1 0 0,11 22-349 0 0,6-21 267 0 0,-12-61 1460 0 0,-17 11-1799 0 0,96-244 1101 0 0,-82 185-946 0 0,-11 36-72 0 0,2 0 0 0 0,0 1 0 0 0,2-1 0 0 0,1 1 0 0 0,0 1 0 0 0,2 0 1 0 0,1 0-1 0 0,1 1 0 0 0,6-8-11 0 0,-7 14-95 0 0,-10 12-2 0 0,0 1 1 0 0,0-1-1 0 0,0 1 1 0 0,0 0-1 0 0,1 0 1 0 0,-1 0-1 0 0,1 0 1 0 0,0 0-1 0 0,0 1 1 0 0,0-1 0 0 0,0 1-1 0 0,0 0 1 0 0,1 0-1 0 0,-1 0 1 0 0,1 0-1 0 0,-1 0 1 0 0,2 1 96 0 0,4 5-4015 0 0,-6 2-2619 0 0,-1-2-5443 0 0</inkml:trace>
  <inkml:trace contextRef="#ctx0" brushRef="#br0" timeOffset="1290.778">1044 633 2345 0 0,'0'0'3154'0'0,"0"0"-526"0"0,0 0-206 0 0,0 0-74 0 0,0 0-186 0 0,0 0-284 0 0,0 0-332 0 0,0 0-289 0 0,0 0-206 0 0,0 0-168 0 0,0 0-128 0 0,0 0-130 0 0,0 0-97 0 0,-5-9-81 0 0,-17-28-55 0 0,21 36-356 0 0,-1 0 0 0 0,1 0 0 0 0,-1 0 0 0 0,1 0 1 0 0,-1 0-1 0 0,0 1 0 0 0,0-1 0 0 0,0 0 0 0 0,1 1 0 0 0,-1-1 0 0 0,0 1 0 0 0,0 0 0 0 0,0 0 0 0 0,0 0 0 0 0,0 0 0 0 0,1 0 0 0 0,-1 0 0 0 0,0 0 0 0 0,0 0 0 0 0,0 1 1 0 0,0-1-1 0 0,0 1 0 0 0,1-1 0 0 0,-1 1 0 0 0,0 0 0 0 0,0 0 0 0 0,1 0 0 0 0,-1 0 0 0 0,1 0 0 0 0,-1 0 0 0 0,0 1-36 0 0,0-1 21 0 0,-4 2 10 0 0,0 0 0 0 0,0 0 1 0 0,1 1-1 0 0,-1 0 0 0 0,0 0 0 0 0,1 0 0 0 0,0 1 0 0 0,0 0 0 0 0,1 0 0 0 0,-1 0 1 0 0,1 1-1 0 0,0-1 0 0 0,1 1 0 0 0,-1 0 0 0 0,1 0 0 0 0,0 0 0 0 0,1 1 1 0 0,-1-1-1 0 0,1 1 0 0 0,0-1 0 0 0,1 1 0 0 0,0 0 0 0 0,0-1 0 0 0,0 1 0 0 0,1 0 1 0 0,0 0-1 0 0,0 0 0 0 0,1 0 0 0 0,0 1-31 0 0,3-3-47 0 0,0-1 0 0 0,0 0 1 0 0,0 0-1 0 0,0 0 0 0 0,1 0 0 0 0,0-1 0 0 0,0 0 0 0 0,0 0 1 0 0,0 0-1 0 0,0 0 0 0 0,1-1 0 0 0,-1 0 0 0 0,1 0 1 0 0,-1 0-1 0 0,1-1 0 0 0,0 0 0 0 0,-1 0 0 0 0,1 0 1 0 0,0-1-1 0 0,0 0 0 0 0,0 0 0 0 0,0-1 0 0 0,0 1 0 0 0,-1-1 1 0 0,1 0-1 0 0,0-1 0 0 0,-1 0 0 0 0,1 1 0 0 0,4-4 47 0 0,21-14-3445 0 0,-15 3-4348 0 0,-9 8-3713 0 0</inkml:trace>
  <inkml:trace contextRef="#ctx0" brushRef="#br0" timeOffset="1858.591">1214 582 6545 0 0,'0'0'1731'0'0,"0"0"-249"0"0,0 0 77 0 0,0 0 169 0 0,0 0 7 0 0,0 0-209 0 0,0 0-314 0 0,0 0-269 0 0,0 0-187 0 0,0 0-119 0 0,0 0-91 0 0,0 0-67 0 0,0 0-40 0 0,-7 22-39 0 0,-20 70-39 0 0,26-55 393 0 0,5-34-595 0 0,-1-2-35 0 0,1 0 0 0 0,-1 0 1 0 0,1 0-1 0 0,0 0 0 0 0,-1-1 1 0 0,1 0-1 0 0,0 1 0 0 0,0-1 0 0 0,-1-1 1 0 0,1 1-1 0 0,0 0 0 0 0,-1-1 1 0 0,1 0-1 0 0,0 0 0 0 0,-1 0 1 0 0,1 0-1 0 0,-1-1 0 0 0,1 1-124 0 0,13-10 163 0 0,-1-1 0 0 0,-1 0-1 0 0,1-1 1 0 0,-2-1 0 0 0,0 0-1 0 0,-1-1 1 0 0,0-1-163 0 0,31-31 802 0 0,-38 77-689 0 0,-15 163 42 0 0,-29 36-204 0 0,36-221 60 0 0,0 1 0 0 0,-1-1 0 0 0,0 1 0 0 0,0-1 0 0 0,-1 0 1 0 0,0-1-1 0 0,0 1 0 0 0,-1-1 0 0 0,0 0 0 0 0,-1 0 1 0 0,1 0-1 0 0,-1 0 0 0 0,-5 3-11 0 0,9-9 5 0 0,1 0 0 0 0,0 0 1 0 0,0 0-1 0 0,0-1 0 0 0,-1 1 1 0 0,1-1-1 0 0,0 1 0 0 0,-1-1 0 0 0,1 1 1 0 0,-1-1-1 0 0,1 0 0 0 0,0 0 1 0 0,-1 1-1 0 0,1-1 0 0 0,-1 0 0 0 0,1 0 1 0 0,-1 0-1 0 0,1-1 0 0 0,0 1 1 0 0,-1 0-1 0 0,1-1 0 0 0,-1 1 0 0 0,1-1 1 0 0,0 1-1 0 0,0-1 0 0 0,-1 1 1 0 0,1-1-1 0 0,0 0 0 0 0,0 0 0 0 0,-1 1 1 0 0,1-1-1 0 0,0 0 0 0 0,0 0 1 0 0,0 0-1 0 0,0 0 0 0 0,1-1 0 0 0,-1 1 1 0 0,0 0-1 0 0,0 0 0 0 0,1-1 1 0 0,-1 1-1 0 0,0 0 0 0 0,1 0 0 0 0,-1-1 1 0 0,1 1-1 0 0,0-1 0 0 0,0 1 1 0 0,-1 0-1 0 0,1-1 0 0 0,0 1 0 0 0,0-1-5 0 0,2-75 84 0 0,5 64-94 0 0,1 0 0 0 0,0 0 0 0 0,0 1-1 0 0,2-1 1 0 0,-1 2 0 0 0,1 0 0 0 0,1 0-1 0 0,0 1 1 0 0,1 0 0 0 0,0 1 0 0 0,0 0 0 0 0,1 1-1 0 0,0 0 1 0 0,1 1 0 0 0,2 0 10 0 0,-16 6-185 0 0,26-9-468 0 0,-21 9-3514 0 0,-2 2-3950 0 0,-3-1-3222 0 0</inkml:trace>
  <inkml:trace contextRef="#ctx0" brushRef="#br0" timeOffset="4057.997">1501 0 6529 0 0,'0'0'1821'0'0,"0"0"-362"0"0,0 0-191 0 0,0 0-44 0 0,0 0-21 0 0,0 0-108 0 0,0 0-55 0 0,0 0-58 0 0,0 0-31 0 0,0 0 5 0 0,0 0-83 0 0,9 17-78 0 0,76 118 1176 0 0,-54-92-1249 0 0,-2 2 0 0 0,-2 0 0 0 0,-3 2 0 0 0,15 38-722 0 0,-33-71 54 0 0,-1 0 1 0 0,-1 1 0 0 0,0 0-1 0 0,-1 0 1 0 0,-1 0 0 0 0,0 0-1 0 0,-1 0 1 0 0,-1 0 0 0 0,0 0-1 0 0,-1 0 1 0 0,-1 0 0 0 0,0 0-1 0 0,-1 0 1 0 0,-1 0 0 0 0,0-1 0 0 0,-1 1-1 0 0,0-1 1 0 0,-1 0 0 0 0,-1 0-55 0 0,-3 6 7 0 0,-2 0 1 0 0,0 0-1 0 0,-1-1 1 0 0,0-1-1 0 0,-2 0 1 0 0,-9 9-8 0 0,14-17-275 0 0,-1 0 0 0 0,1 0 0 0 0,-1-1 0 0 0,-1-1 0 0 0,0 0 0 0 0,0-1 0 0 0,0 0 0 0 0,-1 0 0 0 0,0-2 0 0 0,0 1 0 0 0,-5 0 275 0 0,6-6-3265 0 0,8 0-3084 0 0,2 0-4887 0 0</inkml:trace>
  <inkml:trace contextRef="#ctx0" brushRef="#br0" timeOffset="4501.609">1944 549 8378 0 0,'0'0'1848'0'0,"0"0"-486"0"0,0 0-123 0 0,0 0 102 0 0,0 0 85 0 0,0 0 20 0 0,0 0-95 0 0,0 0-128 0 0,0 0-143 0 0,0 0-171 0 0,0 0-146 0 0,0 0-92 0 0,0 0-58 0 0,26 0-58 0 0,126-3 377 0 0,106-20 935 0 0,-263 4-8424 0 0,3 16 5102 0 0,-2-1-2395 0 0,1 0-1851 0 0,1 1-3740 0 0</inkml:trace>
  <inkml:trace contextRef="#ctx0" brushRef="#br0" timeOffset="4756.174">2163 350 12515 0 0,'0'0'1689'0'0,"0"0"-634"0"0,0 0-233 0 0,0 0 191 0 0,0 0 242 0 0,0 0 120 0 0,0 0-117 0 0,0 0-251 0 0,0 0-227 0 0,0 0-139 0 0,0 0-113 0 0,0 0-102 0 0,0 0-70 0 0,-1 29-73 0 0,-6 90-63 0 0,-10-32 128 0 0,-20 36-976 0 0,37-111-711 0 0,0-8-1642 0 0,2-3-3516 0 0,0-1-4860 0 0</inkml:trace>
  <inkml:trace contextRef="#ctx0" brushRef="#br0" timeOffset="5537.982">2447 722 2593 0 0,'0'0'3212'0'0,"0"0"-965"0"0,0 0-289 0 0,0 0 125 0 0,0 0 87 0 0,0 0-106 0 0,0 0-264 0 0,0 0-367 0 0,0 0-279 0 0,0 0-215 0 0,0 0-174 0 0,0 0-90 0 0,3-4-78 0 0,119-191 3367 0 0,64-76-2977 0 0,-172 252-878 0 0,-13 18-94 0 0,-1 1-37 0 0,0 12-95 0 0,-57 340 132 0 0,57-349-18 0 0,0-4 3 0 0,1 1 0 0 0,0-1 1 0 0,-1 1-1 0 0,1-1 0 0 0,0 1 0 0 0,-1 0 0 0 0,1-1 0 0 0,0 1 1 0 0,0 0-1 0 0,-1 0 0 0 0,1 0 0 0 0,0-1 0 0 0,0 1 0 0 0,-1 0 1 0 0,1 0-1 0 0,0 0 0 0 0,0 0 0 0 0,0 0 0 0 0,-1 0 1 0 0,1 1-1 0 0,0-1 0 0 0,0 0 0 0 0,-1 0 0 0 0,1 1 0 0 0,0-1 1 0 0,0 0-1 0 0,-1 1 0 0 0,1-1 0 0 0,0 0 0 0 0,-1 1 0 0 0,1-1 1 0 0,0 1-1 0 0,-1-1 0 0 0,1 1 0 0 0,-1 0 0 0 0,1-1 1 0 0,-1 1-1 0 0,1-1 0 0 0,-1 1 0 0 0,0 0 0 0 0,1-1 0 0 0,-1 1 1 0 0,0 0-1 0 0,1 0 0 0 0,-1-1 0 0 0,0 1 0 0 0,0 0 0 0 0,0 0 1 0 0,1-1-1 0 0,-1 1 0 0 0,0 0 0 0 0,0 0 0 0 0,0 0 0 0 0,0-1 1 0 0,-1 1-1 0 0,1 0 0 0 0,0 0 0 0 0,0 0 0 0 0,0-1 1 0 0,-1 1-1 0 0,1 0 0 0 0,0-1 0 0 0,-1 1 0 0 0,1 0 0 0 0,0 0 1 0 0,-1-1-1 0 0,1 1 0 0 0,-1-1 0 0 0,0 1 0 0 0,28-27 9 0 0,-2-1 1 0 0,-2-1-1 0 0,0-1 0 0 0,-2-1 1 0 0,0-1-1 0 0,-3-1 0 0 0,-1-1 1 0 0,-1 0-1 0 0,-1-1 0 0 0,7-30-9 0 0,-13 36-15 0 0,-3 37-26 0 0,3 248 68 0 0,-2-210-36 0 0,30 95-545 0 0,-25-128-2261 0 0,-2-17-8015 0 0,-8 3-635 0 0</inkml:trace>
</inkml:ink>
</file>

<file path=ppt/ink/ink28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2:22.2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1 295 1552 0 0,'0'0'5053'0'0,"0"0"-2631"0"0,0 0-1009 0 0,0 0-181 0 0,0 0 23 0 0,0 0-24 0 0,0 0-112 0 0,0 0-125 0 0,0 0-65 0 0,0 0 14 0 0,0 0 43 0 0,5 2-5 0 0,105 16 4904 0 0,11-18-3721 0 0,-51-2-1918 0 0,158-8 461 0 0,-172 9-547 0 0,-55 1-192 0 0,-1 0 24 0 0,-43-3-6737 0 0,25 8 2482 0 0,2 0-3975 0 0,8-4-1748 0 0</inkml:trace>
  <inkml:trace contextRef="#ctx0" brushRef="#br0" timeOffset="269.979">91 442 6409 0 0,'0'0'4349'0'0,"0"0"-1569"0"0,0 0-848 0 0,0 0-249 0 0,0 0-141 0 0,0 0-215 0 0,0 0-271 0 0,0 0-260 0 0,0 0-159 0 0,0 0-44 0 0,0 0 9 0 0,0 0 27 0 0,0 0 7 0 0,8 4-19 0 0,98 22 1358 0 0,159-33-719 0 0,-189 6-3101 0 0,-74-2-2429 0 0,-2-3-4376 0 0,0 5 4313 0 0,0 0-5376 0 0</inkml:trace>
  <inkml:trace contextRef="#ctx0" brushRef="#br0" timeOffset="1060.556">290 0 4921 0 0,'0'0'2957'0'0,"0"0"-575"0"0,0 0-326 0 0,0 0-90 0 0,0 0-119 0 0,0 0-251 0 0,0 0-352 0 0,0 0-347 0 0,0 0-293 0 0,0 0-194 0 0,0 0-107 0 0,0 0 11 0 0,0 0 96 0 0,-5 3 94 0 0,3-2-447 0 0,1 0-1 0 0,-1-1 1 0 0,1 1-1 0 0,-1 0 0 0 0,1 0 1 0 0,-1 0-1 0 0,1 0 0 0 0,0 0 1 0 0,-1 0-1 0 0,1 1 0 0 0,0-1 1 0 0,0 0-1 0 0,0 1 1 0 0,0-1-1 0 0,0 1 0 0 0,0-1 1 0 0,0 1-1 0 0,1-1 0 0 0,-1 1 1 0 0,0-1-1 0 0,1 1 0 0 0,0 0 1 0 0,-1-1-1 0 0,1 1 1 0 0,0 0-1 0 0,0-1 0 0 0,0 1 1 0 0,0 0-1 0 0,0 0 0 0 0,0-1 1 0 0,0 1-1 0 0,0 0 0 0 0,1-1 1 0 0,-1 1-1 0 0,1 0 1 0 0,-1-1-1 0 0,1 1 0 0 0,1 1-56 0 0,10 14 320 0 0,1-1 0 0 0,1 0-1 0 0,0-1 1 0 0,1 0 0 0 0,1-1 0 0 0,0-1-1 0 0,1 0 1 0 0,0-2 0 0 0,1 0 0 0 0,0 0-1 0 0,1-2 1 0 0,17 7-320 0 0,15 7 293 0 0,-34-17-262 0 0,-1 1 0 0 0,0 0 1 0 0,-1 1-1 0 0,0 1 1 0 0,0 1-1 0 0,-1 0 1 0 0,0 0-1 0 0,-1 2 0 0 0,0 0 1 0 0,1 2-32 0 0,-12-12 10 0 0,-1 0 0 0 0,1 0 0 0 0,-1 0-1 0 0,0 0 1 0 0,1 0 0 0 0,-1 0 0 0 0,0 0 0 0 0,-1 1 0 0 0,1-1 0 0 0,0 0 0 0 0,-1 1 0 0 0,1-1 0 0 0,-1 1-1 0 0,0-1 1 0 0,1 1 0 0 0,-1-1 0 0 0,0 1 0 0 0,-1-1 0 0 0,1 0 0 0 0,0 1 0 0 0,-1-1 0 0 0,1 1 0 0 0,-1-1-1 0 0,0 0 1 0 0,0 1 0 0 0,0-1 0 0 0,0 0 0 0 0,0 0 0 0 0,-1 0 0 0 0,1 0 0 0 0,0 0 0 0 0,-2 1-10 0 0,-68 54 357 0 0,43-38-247 0 0,-154 125 118 0 0,97-57 161 0 0,61-57-170 0 0,23-36-824 0 0,1 0-2522 0 0,-1 0-4246 0 0,1 2-5194 0 0</inkml:trace>
</inkml:ink>
</file>

<file path=ppt/ink/ink2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6:00.2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39 162 2969 0 0,'0'0'3235'0'0,"0"0"-925"0"0,0 0-252 0 0,0 0 35 0 0,0 0 28 0 0,0 0-87 0 0,0 0-311 0 0,0 0-423 0 0,0 0-348 0 0,0 0-241 0 0,0 0-119 0 0,0 0-34 0 0,-6-3-21 0 0,-20-6 3 0 0,20 6-36 0 0,6 3-41 0 0,0 0-30 0 0,16 0 1270 0 0,150-1 482 0 0,-26 9-1650 0 0,55-8-154 0 0,-195 1-390 0 0,0 2-26 0 0,0-3 26 0 0,0 0 29 0 0,0 0 9 0 0,0 0-5 0 0,0 0-8 0 0,0 0-5 0 0,0 0 2 0 0,0 0-1 0 0,0 0 4 0 0,0 0-21 0 0,0 0-11 0 0,0 0 20 0 0,0 0 13 0 0,0 0 6 0 0,0 0-25 0 0,0 0-3 0 0,0 0 12 0 0,0 0 6 0 0,0 0-2 0 0,0 0 6 0 0,0 0 11 0 0,0 0-1 0 0,0 0 2 0 0,0 0-2 0 0,0 0 5 0 0,0 0 2 0 0,0 0-8 0 0,0 0 12 0 0,0 0-4 0 0,0 0 19 0 0,0 0 17 0 0,0 0 0 0 0,0 0-3 0 0,0 0 9 0 0,0 0 17 0 0,0 0-7 0 0,-38-59 234 0 0,-41-32-422 0 0,72 83-3075 0 0,11 17-5394 0 0,-3-8 7875 0 0,2 4-11780 0 0</inkml:trace>
</inkml:ink>
</file>

<file path=ppt/ink/ink28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2:31.1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70 3169 0 0,'0'0'3022'0'0,"0"0"-523"0"0,0 0-263 0 0,0 0-99 0 0,0 0-138 0 0,0 0-253 0 0,0 0-305 0 0,0 0-289 0 0,0 0-214 0 0,0 0-155 0 0,0 0-106 0 0,0 0-47 0 0,0 0-45 0 0,5 0 1429 0 0,127-13 1280 0 0,68-33-2267 0 0,-108 35-878 0 0,-92 11-206 0 0,0 0-50 0 0,0 0 18 0 0,0 0-2 0 0,0 0-14 0 0,0 0-12 0 0,0 0-92 0 0,0 0-120 0 0,-23 21-4808 0 0,11-14-824 0 0,9-5 1374 0 0,-1 1-7194 0 0</inkml:trace>
</inkml:ink>
</file>

<file path=ppt/ink/ink28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2:31.4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38 7554 0 0,'0'0'4389'0'0,"0"0"-1710"0"0,0 0-785 0 0,0 0-151 0 0,0 0-152 0 0,0 0-256 0 0,0 0-339 0 0,0 0-321 0 0,0 0-214 0 0,0 0-64 0 0,0 0 23 0 0,0 0 57 0 0,0 0 64 0 0,5 3 16 0 0,-1 0-438 0 0,1 0 0 0 0,0-1-1 0 0,0 0 1 0 0,0 0-1 0 0,0 0 1 0 0,0 0-1 0 0,0-1 1 0 0,0 0-1 0 0,1 0 1 0 0,-1-1-1 0 0,0 1 1 0 0,1-1-1 0 0,-1 0 1 0 0,0-1-1 0 0,1 1-118 0 0,120-19 1139 0 0,20-16-751 0 0,-84 30-8311 0 0,-61 5-3462 0 0</inkml:trace>
</inkml:ink>
</file>

<file path=ppt/ink/ink28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2:30.2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88 4441 0 0,'0'0'2268'0'0,"0"0"-150"0"0,0 0-196 0 0,0 0-92 0 0,0 0-30 0 0,0 0-94 0 0,0 0-178 0 0,0 0-225 0 0,0 0-243 0 0,0 0-252 0 0,0 0-218 0 0,-2-3-175 0 0,-9-9-99 0 0,8 9-42 0 0,3 3-40 0 0,16 4 841 0 0,-5 4-861 0 0,-1 1 0 0 0,0 0 0 0 0,0 1 0 0 0,-1 0 0 0 0,0 1 0 0 0,0 0 1 0 0,-1 0-1 0 0,-1 0 0 0 0,2 6-214 0 0,26 55 376 0 0,-4 2 0 0 0,-3 1 0 0 0,-4 1 0 0 0,9 50-376 0 0,-7-64 109 0 0,-8-91 1269 0 0,32-137-1112 0 0,49-84-158 0 0,-55 78-60 0 0,-41 123-131 0 0,-21 57-2611 0 0,4 21-1654 0 0,9-15-1418 0 0,-1-3-6266 0 0</inkml:trace>
  <inkml:trace contextRef="#ctx0" brushRef="#br0" timeOffset="432.842">619 541 9394 0 0,'0'0'1636'0'0,"0"0"-359"0"0,0 0-29 0 0,0 0 163 0 0,0 0 119 0 0,0 0-106 0 0,0 0-287 0 0,0 0-335 0 0,0 0-279 0 0,0 0-158 0 0,0 0-88 0 0,0 0 8 0 0,0 0 47 0 0,-2 11 488 0 0,-16 161 1011 0 0,20-168-1786 0 0,0-1 0 0 0,0 1-1 0 0,0-1 1 0 0,0 0 0 0 0,0 1 0 0 0,1-1 0 0 0,0-1 0 0 0,-1 1-1 0 0,1 0 1 0 0,0-1 0 0 0,0 1 0 0 0,1-1 0 0 0,-1 0-1 0 0,0 0 1 0 0,1 0 0 0 0,-1 0 0 0 0,1-1 0 0 0,0 0 0 0 0,-1 1-1 0 0,1-1 1 0 0,0 0 0 0 0,0-1 0 0 0,0 1 0 0 0,0-1 0 0 0,0 0-1 0 0,0 0 1 0 0,-1 0 0 0 0,1 0 0 0 0,0-1 0 0 0,0 1 0 0 0,0-1-1 0 0,0 0 1 0 0,-1 0 0 0 0,1-1 0 0 0,0 1 0 0 0,-1-1 0 0 0,1 0-1 0 0,-1 0 1 0 0,3-2-45 0 0,4 1 88 0 0,0-1-1 0 0,-1-1 0 0 0,0 0 0 0 0,0 0 1 0 0,0-1-1 0 0,0 0 0 0 0,-1 0 1 0 0,0-1-1 0 0,-1 0 0 0 0,1 0 0 0 0,-1-1 1 0 0,-1 0-1 0 0,1 0 0 0 0,-1-1 1 0 0,-1 0-1 0 0,0 0 0 0 0,0 0 0 0 0,-1 0 1 0 0,0-1-1 0 0,0 0 0 0 0,-1 0 1 0 0,1-6-88 0 0,-4 12-4 0 0,0 0 0 0 0,0 1 0 0 0,-1-1 0 0 0,1 0 0 0 0,-1 0 0 0 0,0 0 0 0 0,0 1 0 0 0,0-1 0 0 0,-1 0 0 0 0,1 1 1 0 0,-1-1-1 0 0,0 1 0 0 0,0 0 0 0 0,0-1 0 0 0,0 1 0 0 0,-1 0 0 0 0,1 0 0 0 0,-1 0 0 0 0,0 1 0 0 0,0-1 0 0 0,0 1 0 0 0,0-1 1 0 0,0 1-1 0 0,0 0 0 0 0,-1 0 0 0 0,1 1 0 0 0,-1-1 0 0 0,0 1 0 0 0,1 0 0 0 0,-1-1 0 0 0,0 2 0 0 0,0-1 4 0 0,-69 0-1632 0 0,27 20-5600 0 0,35-12-3633 0 0</inkml:trace>
</inkml:ink>
</file>

<file path=ppt/ink/ink28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2:33.8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15 648 0 0,'0'0'1925'0'0,"0"0"-57"0"0,0 0 96 0 0,0 0 102 0 0,0 0-8 0 0,0 0-118 0 0,0 0-250 0 0,0 0-288 0 0,0 0-229 0 0,0 0-206 0 0,0 0-139 0 0,0 0-82 0 0,0-2-91 0 0,0-8-73 0 0,0 7-70 0 0,0 26 1662 0 0,-1 352 938 0 0,-3-302-3274 0 0,4-72 65 0 0,0-1-24 0 0,0 0-27 0 0,0 0-45 0 0,9-5-1836 0 0,1-9-2213 0 0,-5 4-4847 0 0,-3 5-1140 0 0</inkml:trace>
</inkml:ink>
</file>

<file path=ppt/ink/ink28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2:34.0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9618 0 0,'0'0'1242'0'0,"0"0"-209"0"0,0 0 171 0 0,0 0 307 0 0,0 0 88 0 0,0 0-134 0 0,0 0-206 0 0,0 0-199 0 0,0 0-173 0 0,34 3-142 0 0,107 6-127 0 0,133-17 994 0 0,-159 4-6072 0 0,-116 5-671 0 0,0 1 2358 0 0,1-1 1069 0 0,-2 2-8081 0 0</inkml:trace>
</inkml:ink>
</file>

<file path=ppt/ink/ink28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2:34.5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41 9410 0 0,'0'0'1404'0'0,"0"0"-347"0"0,0 0 25 0 0,0 0 185 0 0,0 0 58 0 0,0 0-97 0 0,0 0-164 0 0,0 0-140 0 0,0 0-115 0 0,0 0-116 0 0,33-6-121 0 0,105-19-109 0 0,-41 16 401 0 0,-45 14-504 0 0,-51-5-344 0 0,0 1 0 0 0,0-1-1 0 0,0 0 1 0 0,0 1 0 0 0,-1-1-1 0 0,1 0 1 0 0,0 1 0 0 0,0-1 0 0 0,0 1-1 0 0,0-1 1 0 0,-1 1 0 0 0,1 0-1 0 0,0-1 1 0 0,0 1 0 0 0,-1 0 0 0 0,1-1-1 0 0,0 1 1 0 0,-1 0 0 0 0,1 0-1 0 0,-1 0 1 0 0,1 0 0 0 0,-1-1 0 0 0,0 1-1 0 0,1 0 1 0 0,-1 0 0 0 0,0 0-1 0 0,1 0 1 0 0,-1 0 0 0 0,0 0-1 0 0,0 0 1 0 0,0 0 0 0 0,0 0 0 0 0,0 0-1 0 0,0 0 1 0 0,0 0 0 0 0,0 0-1 0 0,-1 0 1 0 0,1 0 0 0 0,0 0 0 0 0,-1 0-1 0 0,1 0 1 0 0,0-1 0 0 0,-1 1-1 0 0,1 0 1 0 0,-1 0 0 0 0,1 0 0 0 0,-1 0-1 0 0,0-1 1 0 0,1 1 0 0 0,-2 0-16 0 0,-93 89 819 0 0,46-51-726 0 0,18-13-92 0 0,20-18 13 0 0,0 0-1 0 0,1 1 1 0 0,-1 0 0 0 0,2 1-1 0 0,0 0 1 0 0,0 0 0 0 0,0 1-1 0 0,2 0 1 0 0,-1 1 0 0 0,2 0 0 0 0,-1 0-1 0 0,1 2-13 0 0,5-11 11 0 0,0-1 1 0 0,1 1-1 0 0,-1 0 0 0 0,1-1 0 0 0,0 1 1 0 0,0-1-1 0 0,0 1 0 0 0,0 0 0 0 0,1-1 1 0 0,-1 1-1 0 0,1-1 0 0 0,-1 1 0 0 0,1-1 1 0 0,0 1-1 0 0,0-1 0 0 0,0 1 0 0 0,0-1 1 0 0,0 0-1 0 0,1 1 0 0 0,-1-1 0 0 0,1 0 0 0 0,-1 0 1 0 0,1 0-1 0 0,0 0 0 0 0,0 0 0 0 0,0-1 1 0 0,0 1-1 0 0,0-1 0 0 0,0 1 0 0 0,0-1 1 0 0,1 1-1 0 0,-1-1 0 0 0,1 0 0 0 0,-1 0 1 0 0,0-1-1 0 0,1 1 0 0 0,0 0 0 0 0,0-1-11 0 0,105 15 903 0 0,-92-16-1015 0 0,1 0 1 0 0,-1-1-1 0 0,0-1 1 0 0,0 0-1 0 0,0-2 0 0 0,0 0 1 0 0,0 0-1 0 0,-1-1 1 0 0,8-5 111 0 0,9-7-4074 0 0,-2-3-3523 0 0,-20 13-3987 0 0</inkml:trace>
</inkml:ink>
</file>

<file path=ppt/ink/ink28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2:35.0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283 1 6409 0 0,'0'0'2087'0'0,"0"0"-277"0"0,0 0-125 0 0,0 0-6 0 0,0 0-50 0 0,0 0-178 0 0,0 0-246 0 0,0 0-209 0 0,0 0-169 0 0,0 0-123 0 0,0 0-105 0 0,0 0-71 0 0,0 0-34 0 0,-11 4-23 0 0,-35 15-4 0 0,21 17 519 0 0,23-25-774 0 0,-113 356 2616 0 0,85-265-2566 0 0,18-67-202 0 0,1 1 1 0 0,2 0-1 0 0,2 0 1 0 0,1 1 0 0 0,1 0-1 0 0,3 0 1 0 0,0 23-61 0 0,4-50 48 0 0,-1 0 1 0 0,2-1-1 0 0,-1 1 1 0 0,1-1 0 0 0,0 1-1 0 0,1-1 1 0 0,0 0 0 0 0,1 0-1 0 0,0-1 1 0 0,0 1-1 0 0,1-1 1 0 0,0 0 0 0 0,0-1-1 0 0,1 1 1 0 0,0-1 0 0 0,0 0-1 0 0,0-1 1 0 0,1 0-1 0 0,0 0 1 0 0,1-1 0 0 0,-1 0-1 0 0,1 0 1 0 0,0-1 0 0 0,0 0-1 0 0,0-1 1 0 0,9 2-49 0 0,-18-4-45 0 0,1-1 1 0 0,-1 0-1 0 0,0 1 1 0 0,0-1-1 0 0,1 0 1 0 0,-1 0 0 0 0,0 1-1 0 0,1-1 1 0 0,-1 0-1 0 0,0 0 1 0 0,0 1-1 0 0,1-1 1 0 0,-1 0-1 0 0,1 0 1 0 0,-1 0-1 0 0,0 0 1 0 0,1 0-1 0 0,-1 0 1 0 0,0 0-1 0 0,1 0 1 0 0,-1 0-1 0 0,1 0 1 0 0,-1 0-1 0 0,0 0 1 0 0,1 0-1 0 0,-1 0 1 0 0,0 0 0 0 0,1 0-1 0 0,-1 0 1 0 0,0 0-1 0 0,1 0 1 0 0,-1 0-1 0 0,1-1 1 0 0,-1 1-1 0 0,0 0 1 0 0,0 0-1 0 0,1 0 1 0 0,-1-1-1 0 0,0 1 1 0 0,1 0-1 0 0,-1 0 1 0 0,0-1-1 0 0,0 1 1 0 0,1 0-1 0 0,-1-1 1 0 0,0 1-1 0 0,0 0 1 0 0,0-1-1 0 0,1 1 1 0 0,-1 0 0 0 0,0-1-1 0 0,0 1 1 0 0,0 0-1 0 0,0-1 1 0 0,0 1-1 0 0,0 0 1 0 0,0-1-1 0 0,0 1 1 0 0,0-1-1 0 0,0 1 1 0 0,0 0-1 0 0,0-1 1 0 0,0 1-1 0 0,0-1 45 0 0,0-7-5291 0 0,3-3-4256 0 0,-1 7-1785 0 0</inkml:trace>
</inkml:ink>
</file>

<file path=ppt/ink/ink28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2:43.4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0 232 3817 0 0,'0'0'2623'0'0,"0"0"-478"0"0,0 0-217 0 0,0 0-60 0 0,0 0-173 0 0,0 0-293 0 0,0 0-266 0 0,0 0-172 0 0,0 0-75 0 0,0 0-55 0 0,0 0-41 0 0,0 0-43 0 0,0 0-41 0 0,3 9 1793 0 0,-2-6 926 0 0,32 3-652 0 0,-19-5-2573 0 0,167 5 543 0 0,18-5 81 0 0,-199-1-826 0 0,0 0-29 0 0,0 0 22 0 0,0 0-13 0 0,0 0-7 0 0,0 0-4 0 0,0 0-2 0 0,0 0 1 0 0,0 0 18 0 0,-13-25-2013 0 0,13 24 1786 0 0,-3-17-3484 0 0,3 11-239 0 0,-1 3-3429 0 0,1 4-4369 0 0</inkml:trace>
  <inkml:trace contextRef="#ctx0" brushRef="#br0" timeOffset="412.557">197 0 7226 0 0,'0'0'2261'0'0,"0"0"-675"0"0,0 0-238 0 0,0 0 83 0 0,0 0 12 0 0,0 0-121 0 0,0 0-217 0 0,0 0-154 0 0,0 0-64 0 0,0 0 8 0 0,0 0 3 0 0,0 0-58 0 0,3 6-81 0 0,4 12-278 0 0,0 1 0 0 0,-1 0 0 0 0,-1 0 1 0 0,-1 0-1 0 0,0 0 0 0 0,-2 1 0 0 0,0-1 1 0 0,-1 11-482 0 0,-15 110 62 0 0,2-97-2633 0 0,32-42-12644 0 0,-14-1 6137 0 0</inkml:trace>
</inkml:ink>
</file>

<file path=ppt/ink/ink28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2:35.5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1 6473 0 0,'0'0'3999'0'0,"0"0"-1898"0"0,0 0-695 0 0,0 0-18 0 0,0 0 59 0 0,0 0 3 0 0,0 0-130 0 0,0 0-265 0 0,0 0-236 0 0,0 0-196 0 0,0 0-126 0 0,0 0-59 0 0,-2 3 2 0 0,1-1-377 0 0,0-1 1 0 0,0 1-1 0 0,0 0 1 0 0,0 0-1 0 0,1 0 1 0 0,-1 0-1 0 0,1-1 1 0 0,-1 1-1 0 0,1 0 1 0 0,0 0-1 0 0,0 0 1 0 0,0 0-1 0 0,0 0 1 0 0,0 0-1 0 0,0 0 1 0 0,0 0-1 0 0,1 0 1 0 0,-1 0-1 0 0,1 0 1 0 0,-1 0-1 0 0,1 0 1 0 0,0 0-1 0 0,0-1 1 0 0,0 1-1 0 0,0 0 1 0 0,0-1-1 0 0,0 1 1 0 0,0 0-1 0 0,1 0-63 0 0,11 21 597 0 0,2 1-255 0 0,-2 0 1 0 0,0 1 0 0 0,-2 0 0 0 0,-1 1-1 0 0,-1 0 1 0 0,4 19-343 0 0,14 292 467 0 0,-14-296-454 0 0,-12-40-8 0 0,-1-1 4 0 0,0 1-1 0 0,0 0 0 0 0,0 0 1 0 0,0-1-1 0 0,0 1 0 0 0,0 0 0 0 0,1 0 1 0 0,-1-1-1 0 0,0 1 0 0 0,0 0 0 0 0,1-1 1 0 0,-1 1-1 0 0,1 0 0 0 0,-1-1 1 0 0,0 1-1 0 0,1 0 0 0 0,-1-1 0 0 0,1 1 1 0 0,0-1-1 0 0,-1 1 0 0 0,1-1 1 0 0,-1 0-1 0 0,1 1 0 0 0,0-1 0 0 0,-1 1 1 0 0,1-1-1 0 0,0 0 0 0 0,-1 0 1 0 0,1 1-1 0 0,0-1 0 0 0,0 0 0 0 0,-1 0 1 0 0,1 0-1 0 0,0 0 0 0 0,0 0 1 0 0,-1 0-1 0 0,1 0 0 0 0,0 0 0 0 0,0 0 1 0 0,-1 0-1 0 0,1 0 0 0 0,0 0 1 0 0,0-1-1 0 0,-1 1 0 0 0,1 0 0 0 0,0 0 1 0 0,-1-1-1 0 0,1 1 0 0 0,0-1 1 0 0,-1 1-1 0 0,1 0 0 0 0,0-1-8 0 0,33-52 216 0 0,-3-1 1 0 0,-1-1-1 0 0,18-53-216 0 0,-29 67 35 0 0,104-261-119 0 0,-118 285-380 0 0,0 1 2070 0 0,-2 10-3286 0 0,-2 5-3192 0 0,0 7-4460 0 0,-1 1-3352 0 0</inkml:trace>
  <inkml:trace contextRef="#ctx0" brushRef="#br0" timeOffset="524.372">655 432 10602 0 0,'0'0'2085'0'0,"0"0"-578"0"0,0 0-186 0 0,0 0 88 0 0,0 0 40 0 0,0 0-92 0 0,0 0-227 0 0,0 0-233 0 0,0 0-189 0 0,0 0-128 0 0,0 0-92 0 0,0 0-48 0 0,0 0-12 0 0,-15 8 830 0 0,2 3-1012 0 0,6-7-200 0 0,0 1 1 0 0,0 0-1 0 0,1 0 1 0 0,-1 1-1 0 0,2 0 0 0 0,-1 0 1 0 0,0 0-1 0 0,1 1 1 0 0,1 0-1 0 0,-1 0 1 0 0,1 0-1 0 0,0 1 1 0 0,0-1-1 0 0,1 1 0 0 0,0 0 1 0 0,1 0-1 0 0,0 0 1 0 0,0 0-1 0 0,0 0 1 0 0,1 1-47 0 0,0-7 13 0 0,1 1 0 0 0,-1 0 0 0 0,1 0 0 0 0,-1 0 1 0 0,1-1-1 0 0,0 1 0 0 0,0 0 0 0 0,0 0 0 0 0,0 0 0 0 0,1 0 0 0 0,-1-1 1 0 0,1 1-1 0 0,0 0 0 0 0,0 0 0 0 0,0-1 0 0 0,0 1 0 0 0,0 0 1 0 0,0-1-1 0 0,1 1 0 0 0,-1-1 0 0 0,1 0 0 0 0,0 0 0 0 0,0 1 0 0 0,-1-1 1 0 0,1 0-1 0 0,1 0 0 0 0,-1-1 0 0 0,0 1 0 0 0,0 0 0 0 0,1-1 1 0 0,-1 1-1 0 0,1-1 0 0 0,0 0 0 0 0,-1 0 0 0 0,1 0 0 0 0,0 0 0 0 0,2 0-12 0 0,81-15 707 0 0,28-42-1412 0 0,-92 44-1027 0 0,-12 7-1571 0 0,-3 0-2897 0 0,0 2-5965 0 0</inkml:trace>
  <inkml:trace contextRef="#ctx0" brushRef="#br0" timeOffset="6267.279">1176 472 392 0 0,'0'0'1977'0'0,"0"0"-16"0"0,0 0 56 0 0,0 0-37 0 0,0 0-166 0 0,0 0-301 0 0,0 0-335 0 0,0 0-256 0 0,0 0-157 0 0,0 0-82 0 0,0 0-52 0 0,6 4 4268 0 0,17 6 2448 0 0,-38 6-7117 0 0,-108 127 75 0 0,88-107-348 0 0,35-35 82 0 0,0-1-32 0 0,0 0-1 0 0,0 0 5 0 0,0 0-16 0 0,0 0-10 0 0,0 0-1 0 0,0 0-3 0 0,0 0-17 0 0,0 0-25 0 0,0 0 5 0 0,0 0-15 0 0,0 0-14 0 0,0 0-14 0 0,0 0-49 0 0,0 0-46 0 0,-5 0-1420 0 0,-10-1-1853 0 0,12-1-810 0 0,1-2-3384 0 0,1 0-3149 0 0</inkml:trace>
  <inkml:trace contextRef="#ctx0" brushRef="#br0" timeOffset="6810.429">1036 435 0 0 0,'0'0'1604'0'0,"0"0"467"0"0,0 0 102 0 0,0 0-118 0 0,0 0-141 0 0,0 0-222 0 0,0 0-229 0 0,0 0-228 0 0,0 0-201 0 0,0 0-122 0 0,0 0-69 0 0,0 0-51 0 0,-9 5 4850 0 0,10 3-5263 0 0,1-1 0 0 0,1 1-1 0 0,0 0 1 0 0,0-1-1 0 0,0 1 1 0 0,1-1 0 0 0,0 0-1 0 0,0 0 1 0 0,1-1-1 0 0,0 1 1 0 0,0-1 0 0 0,0 0-379 0 0,13 19 496 0 0,80 144 475 0 0,-63-131-710 0 0,-32-35-815 0 0,-3-7-4376 0 0,-1-4-6849 0 0,1 5-636 0 0</inkml:trace>
</inkml:ink>
</file>

<file path=ppt/ink/ink28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2:48.8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0 527 10778 0 0,'0'0'2194'0'0,"0"0"-547"0"0,0 0-283 0 0,0 0-38 0 0,0 0-70 0 0,0 0-105 0 0,0 0-171 0 0,0 0-155 0 0,0 0-87 0 0,0 0-61 0 0,0 0-68 0 0,0 0-34 0 0,0 0-31 0 0,34-7-31 0 0,103-20-35 0 0,-20 9 502 0 0,20-4-431 0 0,-148 14-7860 0 0,0 5-1978 0 0,4 3-1295 0 0</inkml:trace>
  <inkml:trace contextRef="#ctx0" brushRef="#br0" timeOffset="254.798">230 236 6153 0 0,'0'0'2872'0'0,"0"0"-1129"0"0,0 0-403 0 0,0 0 16 0 0,0 0 74 0 0,0 0 34 0 0,0 0-101 0 0,0 0-149 0 0,0 0-143 0 0,0 0-167 0 0,0 0-140 0 0,0 0-115 0 0,-7 28-98 0 0,-22 88-73 0 0,29-51 305 0 0,6-49-555 0 0,10 122 344 0 0,-14-77-10044 0 0,-2-58-1934 0 0</inkml:trace>
  <inkml:trace contextRef="#ctx0" brushRef="#br0" timeOffset="919.535">578 59 5577 0 0,'0'0'2367'0'0,"0"0"-668"0"0,0 0-237 0 0,0 0 26 0 0,0 0-55 0 0,0 0-192 0 0,0 0-263 0 0,0 0-222 0 0,0 0-125 0 0,0 0-70 0 0,0 0-25 0 0,0 0-18 0 0,0 0-18 0 0,4 5 23 0 0,24 82 1956 0 0,-16 351 107 0 0,-13-312-2386 0 0,7-112 615 0 0,6-48-68 0 0,-6 17-792 0 0,36-79 261 0 0,-5-1 0 0 0,-4-2 0 0 0,9-53-216 0 0,-13 47 5 0 0,0-9-293 0 0,-9 100-2478 0 0,-3 21-6607 0 0,-12 0-2128 0 0</inkml:trace>
  <inkml:trace contextRef="#ctx0" brushRef="#br0" timeOffset="1659.973">961 553 7570 0 0,'0'0'1873'0'0,"0"0"-166"0"0,0 0 23 0 0,0 0-71 0 0,0 0-261 0 0,0 0-326 0 0,0 0-247 0 0,0 0-115 0 0,0 0-42 0 0,0 0-40 0 0,0 0-30 0 0,0 0-44 0 0,-10 10-61 0 0,-63 79 844 0 0,-18 25-398 0 0,30-63-562 0 0,97-110 1223 0 0,133-109-1372 0 0,-87 106-98 0 0,-81 62-123 0 0,0 0-1 0 0,0 1 0 0 0,0-1 0 0 0,0 0 1 0 0,0 1-1 0 0,0-1 0 0 0,0 1 0 0 0,0 0 1 0 0,-1-1-1 0 0,1 1 0 0 0,0 0 1 0 0,0-1-1 0 0,0 1 0 0 0,-1 0 0 0 0,1 0 1 0 0,0 0-1 0 0,-1 0 0 0 0,1-1 0 0 0,-1 1 1 0 0,1 0-1 0 0,-1 0 0 0 0,1 0 1 0 0,-1 0-1 0 0,0 1 0 0 0,1-1 0 0 0,-1 0 1 0 0,0 0-1 0 0,0 0 0 0 0,0 0 0 0 0,0 0 1 0 0,0 0-1 0 0,0 0 0 0 0,0 0 1 0 0,0 0-1 0 0,0 0 0 0 0,-1 1-6 0 0,2-1 30 0 0,7 257 947 0 0,-6-273-3973 0 0,0 4-1654 0 0,-2 4-3995 0 0,0 3-2361 0 0</inkml:trace>
  <inkml:trace contextRef="#ctx0" brushRef="#br0" timeOffset="1904.961">816 722 8018 0 0,'0'0'2902'0'0,"0"0"-706"0"0,0 0-398 0 0,0 0-168 0 0,0 0-237 0 0,0 0-253 0 0,0 0-227 0 0,0 0-172 0 0,0 0-71 0 0,0 0-33 0 0,0 0-45 0 0,0 0-81 0 0,0 0-98 0 0,13 1-105 0 0,108 1 190 0 0,-72-6-799 0 0,22-2-848 0 0,-25-1-8970 0 0,-35 6-1400 0 0</inkml:trace>
</inkml:ink>
</file>

<file path=ppt/ink/ink2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6:05.5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6 5297 0 0,'0'0'2713'0'0,"0"0"-249"0"0,0 0-42 0 0,0 0-84 0 0,0 0-290 0 0,0 0-462 0 0,0 0-479 0 0,0 0-286 0 0,0 0-108 0 0,0 0-15 0 0,0 0 1 0 0,0 0-57 0 0,0 0-85 0 0,-1 2-29 0 0,1 0-423 0 0,1 0 0 0 0,0 0-1 0 0,0 0 1 0 0,0 0 0 0 0,0-1-1 0 0,0 1 1 0 0,0 0 0 0 0,1 0-1 0 0,-1-1 1 0 0,1 1 0 0 0,-1 0-1 0 0,1-1 1 0 0,-1 0 0 0 0,1 1-1 0 0,0-1 1 0 0,0 0-1 0 0,0 0 1 0 0,0 0 0 0 0,0 0-1 0 0,0 0 1 0 0,0-1 0 0 0,0 1-1 0 0,0 0 1 0 0,0-1 0 0 0,0 0-1 0 0,0 1 1 0 0,1-1 0 0 0,-1 0-1 0 0,0 0 1 0 0,0 0 0 0 0,0 0-1 0 0,0-1 1 0 0,0 1 0 0 0,1-1-105 0 0,5 3 165 0 0,27 1 129 0 0,0-1 0 0 0,0-2 0 0 0,-1-2 1 0 0,1 0-1 0 0,0-3 0 0 0,-1 0 0 0 0,5-4-294 0 0,-34 8 18 0 0,186-21 188 0 0,-185 20-2133 0 0,-26 8-2534 0 0,17-3 3378 0 0,-3 2-1838 0 0,2-3-2604 0 0,0-1-6461 0 0</inkml:trace>
</inkml:ink>
</file>

<file path=ppt/ink/ink28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2:44.9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7 196 6801 0 0,'0'0'2289'0'0,"0"0"-377"0"0,0 0-158 0 0,0 0 72 0 0,0 0-41 0 0,0 0-230 0 0,0 0-298 0 0,0 0-324 0 0,0 0-269 0 0,0 0-213 0 0,0 0-155 0 0,0 0-97 0 0,0 0-16 0 0,-7 8 383 0 0,30 35 772 0 0,7 12-835 0 0,-2 3 0 0 0,-3 0 0 0 0,-3 1 0 0 0,-2 1 0 0 0,9 48-503 0 0,4 35 126 0 0,-19-99-89 0 0,11-21 998 0 0,-19-42-211 0 0,102-271-205 0 0,15 4-548 0 0,-94 241-430 0 0,-29 44 156 0 0,0 1-104 0 0,0 0-99 0 0,2 20-7016 0 0,-2-19 4603 0 0,0 0-9060 0 0</inkml:trace>
  <inkml:trace contextRef="#ctx0" brushRef="#br0" timeOffset="421.912">563 593 13731 0 0,'0'0'1619'0'0,"0"0"-616"0"0,0 0-210 0 0,0 0 56 0 0,0 0 80 0 0,0 0 39 0 0,0 0-37 0 0,0 0-71 0 0,0 0-70 0 0,0 0-111 0 0,0 0-111 0 0,0 0-56 0 0,0 19-64 0 0,3 121 819 0 0,-23-45-736 0 0,-5-50-959 0 0,23-45-765 0 0,1-2-7061 0 0,1-4 1193 0 0,0 3-2481 0 0</inkml:trace>
  <inkml:trace contextRef="#ctx0" brushRef="#br0" timeOffset="783.631">544 597 4233 0 0,'0'0'2971'0'0,"0"0"-709"0"0,0 0-352 0 0,0 0-74 0 0,0 0-252 0 0,0 0-398 0 0,0 0-396 0 0,0 0-270 0 0,0 0-68 0 0,0 0 59 0 0,0 0 98 0 0,0 0 63 0 0,0 0-12 0 0,8 5-41 0 0,102 42 1974 0 0,-100-44-2451 0 0,1 0 0 0 0,-1 0 0 0 0,-1 1 0 0 0,1 1 0 0 0,0 0 0 0 0,-1 0 0 0 0,0 0 0 0 0,0 1 0 0 0,-1 1 1 0 0,0 0-1 0 0,3 2-142 0 0,-9-7 27 0 0,-1 0 0 0 0,0 0 0 0 0,1 0 0 0 0,-1 0 0 0 0,0 1 0 0 0,0-1 0 0 0,0 0 0 0 0,0 1 0 0 0,0-1 0 0 0,0 0 0 0 0,-1 1 0 0 0,0-1 0 0 0,1 1 0 0 0,-1-1 0 0 0,0 1 0 0 0,0-1 1 0 0,0 1-1 0 0,0-1 0 0 0,0 1 0 0 0,-1-1 0 0 0,1 1 0 0 0,-1-1 0 0 0,0 0 0 0 0,0 1 0 0 0,0-1 0 0 0,0 0 0 0 0,0 1 0 0 0,0-1 0 0 0,0 0 0 0 0,-1 0 0 0 0,1 0 0 0 0,-1 0 0 0 0,0 0 0 0 0,0-1 0 0 0,1 1 0 0 0,-1 0 1 0 0,-1 0-28 0 0,-78 53 360 0 0,68-48-407 0 0,0 0 0 0 0,0-1 0 0 0,-1 0 0 0 0,0-1 0 0 0,0-1 0 0 0,0 0 0 0 0,0-1 0 0 0,-1 0 0 0 0,1-2 0 0 0,-5 1 47 0 0,18-2-121 0 0,1 0 0 0 0,-1 0 0 0 0,1 0 1 0 0,-1 0-1 0 0,1-1 0 0 0,-1 1 1 0 0,1 0-1 0 0,-1 0 0 0 0,1 0 1 0 0,0-1-1 0 0,-1 1 0 0 0,1 0 1 0 0,-1 0-1 0 0,1-1 0 0 0,-1 1 1 0 0,1 0-1 0 0,0-1 0 0 0,-1 1 1 0 0,1-1-1 0 0,0 1 0 0 0,-1 0 1 0 0,1-1-1 0 0,0 1 0 0 0,0-1 1 0 0,-1 1-1 0 0,1-1 0 0 0,0 1 1 0 0,0-1-1 0 0,0 1 0 0 0,0-1 1 0 0,0 1-1 0 0,0-1 0 0 0,-1 1 1 0 0,1-1-1 0 0,0 1 0 0 0,0-1 1 0 0,1 1-1 0 0,-1-1 0 0 0,0 1 0 0 0,0-1 1 0 0,0 1-1 0 0,0-1 0 0 0,0 1 1 0 0,1-1-1 0 0,-1 1 0 0 0,0-1 1 0 0,0 1-1 0 0,1-1 0 0 0,-1 1 1 0 0,0-1-1 0 0,1 1 0 0 0,-1-1 121 0 0,9-14-12011 0 0,-5 10 4436 0 0</inkml:trace>
  <inkml:trace contextRef="#ctx0" brushRef="#br0" timeOffset="1073.61">1100 719 10034 0 0,'0'0'1658'0'0,"0"0"-307"0"0,0 0 74 0 0,0 0 36 0 0,0 0-78 0 0,0 0-183 0 0,0 0-164 0 0,0 0-102 0 0,0 0-74 0 0,0 0-85 0 0,0 0-98 0 0,0 0-103 0 0,-7 13-85 0 0,-27 43-73 0 0,-44 29 668 0 0,-31 11-929 0 0,98-90-337 0 0,-13 3-3482 0 0,21-11 72 0 0,2-1-3864 0 0,1 0-3162 0 0</inkml:trace>
  <inkml:trace contextRef="#ctx0" brushRef="#br0" timeOffset="1473.543">857 704 4713 0 0,'0'0'3651'0'0,"0"0"-1111"0"0,0 0-528 0 0,0 0-82 0 0,0 0-139 0 0,0 0-299 0 0,0 0-342 0 0,0 0-311 0 0,0 0-225 0 0,0 0-99 0 0,0 0 9 0 0,0 0 75 0 0,0 0 73 0 0,-2 3 36 0 0,1-1-594 0 0,1 0 0 0 0,-1 0 0 0 0,1 1 0 0 0,0-1 0 0 0,0 0 0 0 0,0 0 0 0 0,0 1 0 0 0,0-1 0 0 0,0 0 0 0 0,0 0 0 0 0,1 1 0 0 0,-1-1 0 0 0,1 0 0 0 0,-1 0 0 0 0,1 0 0 0 0,0 0 0 0 0,0 0 0 0 0,0 0 0 0 0,0 0 0 0 0,1 0-1 0 0,-1 0 1 0 0,0 0 0 0 0,1 0 0 0 0,-1-1 0 0 0,1 1 0 0 0,0-1 0 0 0,-1 1 0 0 0,1-1 0 0 0,0 0-114 0 0,119 109 2055 0 0,-62-43-1709 0 0,-33-19-208 0 0,-24-53-1942 0 0,-1-10-7355 0 0,-1 9-1934 0 0</inkml:trace>
  <inkml:trace contextRef="#ctx0" brushRef="#br0" timeOffset="3512.887">1262 59 0 0 0,'0'0'1176'0'0,"0"0"187"0"0,0 0-119 0 0,0 0-166 0 0,0 0-142 0 0,0 0-30 0 0,0-6 81 0 0,0 3-625 0 0,-1-23 546 0 0,0 3 6266 0 0,1 23-6218 0 0,0 0-113 0 0,0 0-115 0 0,0 0-60 0 0,0 0-57 0 0,0 0-45 0 0,0 0-26 0 0,0 0-35 0 0,0 0-39 0 0,0 0-65 0 0,0 0-67 0 0,0 0-76 0 0,0 0-62 0 0,0 0-40 0 0,0 0-18 0 0,0 0-16 0 0,0 0-30 0 0,4 26 481 0 0,55 77 910 0 0,-20-32-899 0 0,-12-27-364 0 0,-2 2-1 0 0,-2 1 0 0 0,-2 1 0 0 0,-2 0 1 0 0,-3 1-1 0 0,0 7-219 0 0,-11-34 43 0 0,-1 0 0 0 0,0 0 0 0 0,-2 0 0 0 0,-1 1-1 0 0,-1-1 1 0 0,0 1 0 0 0,-2-1 0 0 0,-1 0 0 0 0,-1 1 0 0 0,0-1 0 0 0,-2-1 0 0 0,0 1 0 0 0,-2-1 0 0 0,0 0 0 0 0,-1-1-1 0 0,-1 0 1 0 0,-10 14-43 0 0,-102 97 258 0 0,66-100-213 0 0,43-30-81 0 0,12-1-17 0 0,1 0 0 0 0,-1 1 1 0 0,1-1-1 0 0,-1 0 0 0 0,1 0 0 0 0,-1 0 0 0 0,1 0 1 0 0,-1 0-1 0 0,1 0 0 0 0,-1-1 0 0 0,1 1 0 0 0,-1 0 0 0 0,1 0 1 0 0,-1 0-1 0 0,1 0 0 0 0,-1-1 0 0 0,1 1 0 0 0,-1 0 0 0 0,1 0 1 0 0,-1-1-1 0 0,1 1 0 0 0,0 0 0 0 0,-1-1 0 0 0,1 1 1 0 0,-1 0-1 0 0,1-1 0 0 0,0 1 0 0 0,0-1 0 0 0,-1 1 0 0 0,1-1 1 0 0,0 1-1 0 0,-1 0 0 0 0,1-1 0 0 0,0 1 0 0 0,0-1 0 0 0,0 1 1 0 0,0-1-1 0 0,0 1 0 0 0,0-1 0 0 0,-1 0 0 0 0,1 1 1 0 0,0-1-1 0 0,0 1 0 0 0,1-1 0 0 0,-1 1 0 0 0,0-1 0 0 0,0 1 1 0 0,0-1-1 0 0,0 1 0 0 0,0-1 0 0 0,0 1 0 0 0,1-1 0 0 0,-1 1 1 0 0,0-1-1 0 0,0 1 0 0 0,1 0 0 0 0,-1-1 0 0 0,0 1 0 0 0,1-1 53 0 0,1-12-3602 0 0,3 5-4311 0 0,-3 4-3560 0 0</inkml:trace>
</inkml:ink>
</file>

<file path=ppt/ink/ink28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3:05.2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26 10322 0 0,'0'0'2678'0'0,"0"0"-669"0"0,0 0-364 0 0,0 0-92 0 0,0 0-116 0 0,0 0-158 0 0,0 0-240 0 0,0 0-276 0 0,0 0-192 0 0,0 0-95 0 0,0 0-36 0 0,0 0 61 0 0,4 0 59 0 0,154 8 3353 0 0,11-22-3278 0 0,-130-2-1739 0 0,-37 14-1194 0 0,-2 1-3282 0 0,0 1-5561 0 0,0 0 1443 0 0</inkml:trace>
</inkml:ink>
</file>

<file path=ppt/ink/ink28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3:05.5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7 8738 0 0,'0'0'2568'0'0,"0"0"-699"0"0,0 0-264 0 0,0 0 48 0 0,0 0 17 0 0,0 0-125 0 0,0 0-235 0 0,0 0-231 0 0,0 0-191 0 0,0 0-148 0 0,0 0-114 0 0,0 0-62 0 0,0 0-3 0 0,14 6 10 0 0,47 16-18 0 0,-54-20-407 0 0,1 0-1 0 0,0-1 1 0 0,0 0-1 0 0,0 0 0 0 0,0 0 1 0 0,0-1-1 0 0,0-1 1 0 0,0 1-1 0 0,0-1 0 0 0,0-1 1 0 0,0 1-1 0 0,1-2-145 0 0,30-3 444 0 0,69-8 72 0 0,-95 10-886 0 0,-1 0-3349 0 0,-11-2-8957 0 0,-1 5 636 0 0</inkml:trace>
</inkml:ink>
</file>

<file path=ppt/ink/ink28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3:04.0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0 126 6113 0 0,'0'0'2271'0'0,"0"0"-306"0"0,0 0-230 0 0,0 0 52 0 0,0 0 135 0 0,0 0 6 0 0,0 0-218 0 0,0 0-311 0 0,0 0-318 0 0,0 0-259 0 0,0 0-166 0 0,0 0-132 0 0,2-8-81 0 0,4-21-67 0 0,8 42 847 0 0,18 43-499 0 0,-2 1-1 0 0,-3 2 1 0 0,19 58-724 0 0,10 73 248 0 0,-42-123-151 0 0,-14-66-75 0 0,0-1 19 0 0,0 0 7 0 0,13-5 955 0 0,152-451-399 0 0,-121 310-595 0 0,-42 105-582 0 0,12 95-9125 0 0,-2-32 427 0 0,-6-14-1385 0 0</inkml:trace>
  <inkml:trace contextRef="#ctx0" brushRef="#br0" timeOffset="747.408">685 442 10378 0 0,'0'0'2343'0'0,"0"0"-469"0"0,0 0-307 0 0,0 0-103 0 0,0 0-110 0 0,0 0-179 0 0,0 0-187 0 0,0 0-129 0 0,0 0-84 0 0,0 0-103 0 0,0 0-85 0 0,0 0-96 0 0,0 0-86 0 0,-21 24-65 0 0,-68 73-71 0 0,3 10 326 0 0,25-18-319 0 0,55-76 30 0 0,10-19 674 0 0,91-174-479 0 0,7 44-435 0 0,-42 95-70 0 0,-32 82-26 0 0,-3 65 222 0 0,14 64-17 0 0,-35-149-130 0 0,-4-20-10 0 0,0-1 4 0 0,0 0 5 0 0,0 0 42 0 0,0 0 27 0 0,0 0 36 0 0,-9-11 218 0 0,-110-72-303 0 0,83 62-116 0 0,-103-36-1367 0 0,136 51-4930 0 0,20 4-5045 0 0,-8 2 1068 0 0</inkml:trace>
</inkml:ink>
</file>

<file path=ppt/ink/ink28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3:02.4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0 354 12363 0 0,'0'0'1872'0'0,"0"0"-604"0"0,0 0-229 0 0,0 0 103 0 0,0 0 122 0 0,0 0-12 0 0,0 0-177 0 0,0 0-199 0 0,0 0-170 0 0,0 0-117 0 0,0 0-61 0 0,18-2-67 0 0,120-7 828 0 0,80 1 820 0 0,-33-9-1347 0 0,124-24-180 0 0,-302 41-1377 0 0,-25 7-94 0 0,-70 31-6167 0 0,38-18-5953 0 0,40-16 5581 0 0</inkml:trace>
  <inkml:trace contextRef="#ctx0" brushRef="#br0" timeOffset="277.369">101 530 6921 0 0,'0'0'3321'0'0,"0"0"-758"0"0,0 0-522 0 0,0 0-157 0 0,0 0-123 0 0,0 0-249 0 0,0 0-357 0 0,0 0-296 0 0,0 0-107 0 0,0 0-20 0 0,0 0 32 0 0,0 0 6 0 0,2 8-84 0 0,5 26-85 0 0,-6-33-555 0 0,1 1 0 0 0,-1 0 1 0 0,1-1-1 0 0,-1 1 0 0 0,1-1 0 0 0,0 1 1 0 0,0-1-1 0 0,-1 0 0 0 0,1 0 1 0 0,0 0-1 0 0,0 0 0 0 0,0 0 0 0 0,0 0 1 0 0,0 0-1 0 0,1-1 0 0 0,-1 1 1 0 0,0-1-1 0 0,0 0 0 0 0,0 1 0 0 0,1-1 1 0 0,-1 0-1 0 0,0 0 0 0 0,0-1 1 0 0,1 1-47 0 0,3 0 118 0 0,55 1 234 0 0,-1-2 0 0 0,1-4 0 0 0,-1-2-1 0 0,16-6-351 0 0,1 2 108 0 0,81-15-353 0 0,-108 15-2040 0 0,-55 0-7213 0 0,1 8 2354 0 0,0-1-2750 0 0</inkml:trace>
  <inkml:trace contextRef="#ctx0" brushRef="#br0" timeOffset="809.92">394 0 9426 0 0,'0'0'2294'0'0,"0"0"-364"0"0,0 0-221 0 0,0 0-70 0 0,0 0-142 0 0,0 0-298 0 0,0 0-354 0 0,0 0-289 0 0,0 0-158 0 0,0 0 23 0 0,0 0 112 0 0,0 0 109 0 0,0 0 54 0 0,1 8-49 0 0,0-3-547 0 0,-1 0-7 0 0,1-1 0 0 0,-1 0 0 0 0,1 1 0 0 0,0-1 0 0 0,1 0 0 0 0,-1 0 0 0 0,1 0 0 0 0,-1 0 0 0 0,1 0 0 0 0,0 0 0 0 0,1 0 0 0 0,-1-1 0 0 0,1 1 0 0 0,-1-1 0 0 0,3 2-93 0 0,14 10 249 0 0,0-1 1 0 0,0-1-1 0 0,2 0 0 0 0,0-2 1 0 0,0 0-1 0 0,1-2 1 0 0,0 0-1 0 0,14 2-249 0 0,189 66 405 0 0,-215-72-395 0 0,-7-5-10 0 0,1 1 0 0 0,-1 0 0 0 0,1 1 0 0 0,-1-1 0 0 0,0 0 0 0 0,1 1 0 0 0,-1 0 0 0 0,0 0 0 0 0,0 0 0 0 0,0 0 1 0 0,0 0-1 0 0,-1 1 0 0 0,1-1 0 0 0,-1 1 0 0 0,1 0 0 0 0,-1 0 0 0 0,0 0 0 0 0,0 0 0 0 0,0 0 0 0 0,-1 0 0 0 0,1 0 0 0 0,-1 1 0 0 0,1-1 0 0 0,-1 0 0 0 0,0 3 0 0 0,-4 8 13 0 0,-1 0 0 0 0,-1 0 0 0 0,0-1 0 0 0,-1 0-1 0 0,0 0 1 0 0,-1 0 0 0 0,0-1 0 0 0,-1 0 0 0 0,-1 0 0 0 0,0-1 0 0 0,0 0-1 0 0,-1-1 1 0 0,-1 0 0 0 0,1 0 0 0 0,-2-1 0 0 0,1-1 0 0 0,-1 0 0 0 0,0 0 0 0 0,-5 1-13 0 0,-17 16 27 0 0,-201 123 73 0 0,175-108-2070 0 0,58-23-4334 0 0,2-12-1764 0 0,0-1-3660 0 0</inkml:trace>
</inkml:ink>
</file>

<file path=ppt/ink/ink28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3:07.9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 4 7418 0 0,'0'0'1968'0'0,"0"0"-201"0"0,0 0-72 0 0,0 0 41 0 0,0 0-39 0 0,0 0-225 0 0,0 0-298 0 0,0 0-302 0 0,0 0-221 0 0,0 0-126 0 0,0 0-79 0 0,-5-1-48 0 0,0-1-484 0 0,-9 2 976 0 0,21 21 842 0 0,49 71 516 0 0,-37-53-2023 0 0,-1 0-1 0 0,-2 2 1 0 0,-1-1-1 0 0,-3 2 1 0 0,-1 0 0 0 0,-2 0-1 0 0,-1 8-224 0 0,-8-46 9 0 0,4 26 47 0 0,1 1 0 0 0,1-1 0 0 0,2 0 0 0 0,0-1-1 0 0,13 27-55 0 0,2-16 186 0 0,-6-87 1359 0 0,89-380-1398 0 0,-63 232-228 0 0,-44 198-1791 0 0,-6 40-3586 0 0,5-25 1306 0 0,1-3-3337 0 0,1-6-3800 0 0</inkml:trace>
  <inkml:trace contextRef="#ctx0" brushRef="#br0" timeOffset="324.366">599 453 9762 0 0,'0'0'3277'0'0,"0"0"-1318"0"0,0 0-648 0 0,0 0-79 0 0,0 0-16 0 0,0 0-126 0 0,0 0-214 0 0,0 0-220 0 0,0 0-114 0 0,0 0-34 0 0,0 0-4 0 0,0 0-11 0 0,0 0-51 0 0,-5 21-61 0 0,-18 65-67 0 0,16 2 555 0 0,8-85-803 0 0,-1 1 1 0 0,1 0-1 0 0,-1 0 0 0 0,1 0 1 0 0,0 0-1 0 0,1-1 0 0 0,-1 1 1 0 0,0-1-1 0 0,1 1 0 0 0,0-1 1 0 0,0 1-1 0 0,0-1 0 0 0,0 0 0 0 0,1 0 1 0 0,-1 0-1 0 0,1 0 0 0 0,0 0 1 0 0,0-1-1 0 0,0 1 0 0 0,0-1 1 0 0,0 0-1 0 0,0 0 0 0 0,1 0 1 0 0,-1 0-1 0 0,1-1 0 0 0,-1 1 0 0 0,1-1 1 0 0,0 0-1 0 0,0 0 0 0 0,-1 0 1 0 0,1 0-1 0 0,0-1 0 0 0,0 0 1 0 0,0 0-1 0 0,0 0 0 0 0,3 0-66 0 0,-2 0 49 0 0,-1-1-1 0 0,1 1 0 0 0,0-1 0 0 0,0 0 1 0 0,0 0-1 0 0,0-1 0 0 0,-1 1 0 0 0,1-1 1 0 0,-1 0-1 0 0,1-1 0 0 0,-1 1 0 0 0,0-1 1 0 0,1 1-1 0 0,-2-1 0 0 0,1-1 0 0 0,0 1 1 0 0,0 0-1 0 0,-1-1 0 0 0,0 0 0 0 0,0 0 1 0 0,0 0-1 0 0,1-1-48 0 0,-1 1-7 0 0,0 0 1 0 0,0 1 0 0 0,0-1-1 0 0,0-1 1 0 0,-1 1-1 0 0,1 0 1 0 0,-1-1-1 0 0,0 1 1 0 0,-1-1 0 0 0,1 1-1 0 0,-1-1 1 0 0,0 0-1 0 0,0 0 1 0 0,0 1-1 0 0,-1-1 1 0 0,1 0 0 0 0,-1 0-1 0 0,0 0 1 0 0,-1 0-1 0 0,1 0 1 0 0,-1 0-1 0 0,0 1 1 0 0,0-1 0 0 0,-1 0-1 0 0,1 1 1 0 0,-1-1-1 0 0,0 1 1 0 0,-1-1-1 0 0,1 1 1 0 0,0 0 0 0 0,-1 0-1 0 0,0 0 1 0 0,0 0-1 0 0,-1 0 1 0 0,1 1-1 0 0,-1-1 1 0 0,1 1 0 0 0,-1 0-1 0 0,-1 0 7 0 0,-1-1-323 0 0,-1 0-1 0 0,0 1 0 0 0,0 0 1 0 0,0 0-1 0 0,-1 1 1 0 0,1 0-1 0 0,-1 0 0 0 0,1 1 1 0 0,-1 0-1 0 0,1 0 0 0 0,-6 0 324 0 0,-29 1-8966 0 0,32 0 5099 0 0,-4 0-8314 0 0</inkml:trace>
</inkml:ink>
</file>

<file path=ppt/ink/ink28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3:09.9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34 1240 0 0,'0'0'2549'0'0,"0"0"-294"0"0,0 0-153 0 0,0 0-47 0 0,0 0-149 0 0,0 0-265 0 0,0 0-274 0 0,0 0-235 0 0,0 0-169 0 0,0 0-112 0 0,0 0-84 0 0,0 0-59 0 0,0 0-61 0 0,0 0-43 0 0,0 0-50 0 0,0 0-53 0 0,0 0-56 0 0,7 7 3195 0 0,127-33-2507 0 0,-64 12-995 0 0,-85 15 402 0 0,-145 39-515 0 0,141-36 46 0 0,33-1 114 0 0,96-3 401 0 0,-87 0-5857 0 0,0 0-5720 0 0,-19 0-856 0 0</inkml:trace>
</inkml:ink>
</file>

<file path=ppt/ink/ink28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3:10.4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 4 12147 0 0,'0'0'2105'0'0,"0"0"-370"0"0,0 0-177 0 0,0 0-14 0 0,0 0-66 0 0,0 0-175 0 0,0 0-263 0 0,0 0-266 0 0,0 0-201 0 0,0 0-123 0 0,0 0-68 0 0,0 0-28 0 0,-6-4 1017 0 0,14 111 325 0 0,-47 153-1093 0 0,34-215-1178 0 0,5-45 268 0 0,27-1-7816 0 0,-24-4 2719 0 0,1 4-6019 0 0</inkml:trace>
</inkml:ink>
</file>

<file path=ppt/ink/ink28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3:10.6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49 11050 0 0,'0'0'3205'0'0,"0"0"-1338"0"0,0 0-587 0 0,0 0 29 0 0,0 0 44 0 0,0 0-112 0 0,0 0-241 0 0,0 0-252 0 0,0 0-197 0 0,0 0-147 0 0,0 0-88 0 0,33-1-61 0 0,105-6-58 0 0,-48-7 110 0 0,-59 9-1082 0 0,68-12 1769 0 0,-67 14-4560 0 0,1 2-4496 0 0,-31 1-3107 0 0</inkml:trace>
</inkml:ink>
</file>

<file path=ppt/ink/ink28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3:11.0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12 9578 0 0,'0'0'2762'0'0,"0"0"-1180"0"0,0 0-515 0 0,0 0 62 0 0,0 0 127 0 0,0 0-33 0 0,0 0-201 0 0,0 0-231 0 0,0 0-170 0 0,0 0-121 0 0,0 0-66 0 0,0 0-48 0 0,30-2-31 0 0,94-6-16 0 0,-44 6 988 0 0,-88 32-239 0 0,-138 109-22 0 0,143-137-1019 0 0,-1 1 1 0 0,1-1 0 0 0,0 1-1 0 0,0 0 1 0 0,0 0 0 0 0,1 1-1 0 0,-1-1 1 0 0,1 0 0 0 0,0 1-1 0 0,0 0 1 0 0,0-1 0 0 0,0 1-1 0 0,0 0 1 0 0,1 0 0 0 0,0 0-1 0 0,0 0 1 0 0,0 0 0 0 0,0 1 0 0 0,1-1-1 0 0,0 0 1 0 0,-1 0 0 0 0,1 0-1 0 0,1 0 1 0 0,-1 3-48 0 0,2-5 40 0 0,0 0 1 0 0,0 1-1 0 0,0-1 0 0 0,0 0 1 0 0,1-1-1 0 0,-1 1 0 0 0,0 0 1 0 0,1-1-1 0 0,-1 1 0 0 0,1-1 1 0 0,-1 0-1 0 0,1 0 0 0 0,0 0 1 0 0,0 0-1 0 0,0 0 0 0 0,-1 0 1 0 0,1-1-1 0 0,0 1 0 0 0,0-1 1 0 0,0 0-1 0 0,0 0 0 0 0,0 0 1 0 0,0-1-1 0 0,2 1-40 0 0,90-11 420 0 0,-19-19-1548 0 0,-55 21-150 0 0,-5 2-2133 0 0,-6 1-3286 0 0,-6 2-5502 0 0</inkml:trace>
</inkml:ink>
</file>

<file path=ppt/ink/ink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18:05.3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23 280 7466 0 0,'0'0'3264'0'0,"0"0"-1247"0"0,0 0-538 0 0,0 0 12 0 0,0 0 80 0 0,0 0-32 0 0,0 0-203 0 0,0 0-340 0 0,0 0-270 0 0,0 0-152 0 0,0 0-64 0 0,0 0-26 0 0,0 0-11 0 0,-4-4-32 0 0,-10-13-41 0 0,10 12-42 0 0,4 5-43 0 0,0 0-34 0 0,0 0-27 0 0,0 0-31 0 0,0 0-6 0 0,0 0 3 0 0,8 0 575 0 0,116-22 728 0 0,210 7-579 0 0,-269 5-823 0 0,-97-37 858 0 0,-77-53-919 0 0,103 94-939 0 0,-20-25 1136 0 0,26 21-4873 0 0,8 1-5444 0 0,0 5-2930 0 0</inkml:trace>
</inkml:ink>
</file>

<file path=ppt/ink/ink2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6:06.3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22 3185 0 0,'0'0'3552'0'0,"0"0"-1002"0"0,0 0-404 0 0,0 0-33 0 0,0 0-109 0 0,0 0-284 0 0,0 0-466 0 0,0 0-450 0 0,0 0-256 0 0,0 0-40 0 0,0 0 27 0 0,0 0 48 0 0,0 0 12 0 0,-1 3-23 0 0,-9 16 2894 0 0,10-19-3190 0 0,10 8 3842 0 0,211-19-3388 0 0,-36-14-493 0 0,-80 13-42 0 0,-44 8-61 0 0,-61 4-120 0 0,0 0 0 0 0,0 0 0 0 0,0 0 11 0 0,0 0-10 0 0,0 0-17 0 0,0 0 8 0 0,0 0 2 0 0,0 0 2 0 0,0 0 10 0 0,0 0-6 0 0,0 0-15 0 0,0 0 10 0 0,0 0 15 0 0,0 0-12 0 0,-27 0-483 0 0,-15 6-721 0 0,22-2-2205 0 0,2-3-6810 0 0,13-1-2860 0 0</inkml:trace>
</inkml:ink>
</file>

<file path=ppt/ink/ink29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3:11.9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317 22 0 0 0,'0'0'1379'0'0,"0"0"293"0"0,0 0 465 0 0,0 0 290 0 0,0 0-4 0 0,0 0-238 0 0,0 0-330 0 0,0 0-271 0 0,0 0-189 0 0,0 0-152 0 0,0 0-116 0 0,0 0-138 0 0,3-4-116 0 0,10-10-83 0 0,-10 10-69 0 0,-3 4-45 0 0,-16 15 1676 0 0,-138 111-948 0 0,136-105-1275 0 0,0 2 0 0 0,2 0-1 0 0,0 1 1 0 0,2 0 0 0 0,1 1-1 0 0,0 1 1 0 0,2 0 0 0 0,1 1-1 0 0,1 0 1 0 0,2 0 0 0 0,0 1-1 0 0,2 0 1 0 0,1 0 0 0 0,2 0-1 0 0,0 27-128 0 0,3-41 56 0 0,1 0 1 0 0,1-1-1 0 0,0 1 0 0 0,1-1 0 0 0,0 0 0 0 0,1 0 0 0 0,1 0 0 0 0,0-1 1 0 0,0 0-1 0 0,1 0 0 0 0,1-1 0 0 0,0 1 0 0 0,1-2 0 0 0,0 1 1 0 0,0-1-1 0 0,1 0 0 0 0,0-1 0 0 0,1-1 0 0 0,0 1 0 0 0,1-2 0 0 0,-1 1 1 0 0,2-2-1 0 0,-1 0 0 0 0,1 0 0 0 0,-1-1 0 0 0,1 0 0 0 0,1-1 1 0 0,5 0-57 0 0,70 22 326 0 0,-89-25-320 0 0,0 1-17 0 0,0-1-8 0 0,0-1-34 0 0,0 0-12 0 0,0 0-39 0 0,-9-44-7453 0 0,9 37 4615 0 0,0 2-4048 0 0,0-2-4768 0 0</inkml:trace>
</inkml:ink>
</file>

<file path=ppt/ink/ink29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3:12.4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61 9466 0 0,'0'0'2445'0'0,"0"0"-328"0"0,0 0-302 0 0,0 0-142 0 0,0 0-157 0 0,0 0-258 0 0,0 0-327 0 0,0 0-269 0 0,0 0-118 0 0,0 0-17 0 0,0 0 33 0 0,0 0 52 0 0,1 9-26 0 0,26 93 1121 0 0,-4-50-1336 0 0,-1 2 1 0 0,-4 0-1 0 0,-1 1 1 0 0,3 31-372 0 0,9 6 125 0 0,-28-92-84 0 0,1-1 0 0 0,-1 0 0 0 0,0 1 0 0 0,1-1 0 0 0,-1 0 0 0 0,0 0 0 0 0,0 0-1 0 0,0 0 1 0 0,0 0 0 0 0,0 0 0 0 0,0-1 0 0 0,0 1 0 0 0,0 0 0 0 0,0 0 0 0 0,-1-1 0 0 0,1 1 0 0 0,0-1 0 0 0,-1 1 0 0 0,1 0 0 0 0,-1-1 0 0 0,1 1 0 0 0,-1-1-1 0 0,0 1 1 0 0,0-1 0 0 0,0 1 0 0 0,0-1 0 0 0,0 1 0 0 0,0-1 0 0 0,0 1 0 0 0,0-1 0 0 0,0 1 0 0 0,-1-1 0 0 0,1 1 0 0 0,-1-1-41 0 0,5-17 63 0 0,10-33 8 0 0,18-68-52 0 0,5 2 0 0 0,25-48-19 0 0,-25 121-1727 0 0,5 46-4259 0 0,-33 3 1067 0 0,-4-1-6674 0 0</inkml:trace>
</inkml:ink>
</file>

<file path=ppt/ink/ink29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3:12.9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167 26 4433 0 0,'0'0'3578'0'0,"0"0"-1327"0"0,0 0-501 0 0,0 0 72 0 0,0 0 95 0 0,0 0-104 0 0,0 0-272 0 0,0 0-328 0 0,0 0-270 0 0,0 0-162 0 0,0 0-114 0 0,0 0-95 0 0,0 0-69 0 0,-3-5-44 0 0,1 3-381 0 0,1 0-44 0 0,0 1 1 0 0,0 0 0 0 0,0 0 0 0 0,0 0 0 0 0,0-1 0 0 0,0 1 0 0 0,0 0 0 0 0,0 0 0 0 0,0 0-1 0 0,0 1 1 0 0,-1-1 0 0 0,1 0 0 0 0,0 0 0 0 0,-1 1 0 0 0,1-1 0 0 0,0 0 0 0 0,-1 1 0 0 0,1 0-1 0 0,-1-1 1 0 0,1 1 0 0 0,-1 0 0 0 0,1 0 0 0 0,-1-1 0 0 0,1 1 0 0 0,-1 1 0 0 0,1-1-1 0 0,-1 0 1 0 0,0 0-35 0 0,-6 3 111 0 0,-1-1-1 0 0,1 1 1 0 0,0 1 0 0 0,0 0-1 0 0,0 0 1 0 0,1 0-1 0 0,-1 1 1 0 0,1 0-1 0 0,0 1 1 0 0,0-1-1 0 0,1 1 1 0 0,0 1-1 0 0,0-1 1 0 0,0 1-1 0 0,1 0 1 0 0,-4 6-111 0 0,9-9 24 0 0,-1 1 1 0 0,1-1-1 0 0,0 0 1 0 0,1 0-1 0 0,-1 1 0 0 0,1-1 1 0 0,-1 0-1 0 0,1 0 1 0 0,1 0-1 0 0,-1 1 1 0 0,0-1-1 0 0,1-1 0 0 0,0 1 1 0 0,0 0-1 0 0,0 0 1 0 0,1-1-1 0 0,-1 1 1 0 0,1-1-1 0 0,0 1 0 0 0,0-1 1 0 0,0 0-1 0 0,0-1 1 0 0,0 1-1 0 0,1 0 1 0 0,-1-1-1 0 0,1 0 0 0 0,0 1 1 0 0,-1-2-1 0 0,1 1 1 0 0,0 0-1 0 0,0-1 1 0 0,1 0-1 0 0,-1 0 0 0 0,0 0 1 0 0,0 0-1 0 0,0 0 1 0 0,1-1-1 0 0,-1 0 1 0 0,0 0-1 0 0,1 0 0 0 0,-1-1 1 0 0,0 1-1 0 0,0-1 1 0 0,0 0-1 0 0,1 0 1 0 0,-1-1-1 0 0,4-1-24 0 0,42-36-2106 0 0,-38 22-2039 0 0,-3 0-4508 0 0,-7 9-3161 0 0</inkml:trace>
</inkml:ink>
</file>

<file path=ppt/ink/ink29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3:13.1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137 0 11698 0 0,'0'0'2177'0'0,"0"0"-675"0"0,0 0-145 0 0,0 0 138 0 0,0 0 8 0 0,0 0-184 0 0,0 0-319 0 0,0 0-325 0 0,0 0-236 0 0,0 0-152 0 0,0 0-109 0 0,0 0-82 0 0,-20 28-52 0 0,-63 84-49 0 0,51-64-198 0 0,31-43 1143 0 0,2-2-20153 0 0,-1-4 13924 0 0</inkml:trace>
</inkml:ink>
</file>

<file path=ppt/ink/ink29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3:13.4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7882 0 0,'0'0'2666'0'0,"0"0"-563"0"0,0 0-398 0 0,0 0-270 0 0,0 0-178 0 0,0 0-124 0 0,0 0-85 0 0,0 0-50 0 0,0 0-66 0 0,0 0-114 0 0,0 0-111 0 0,0 0-69 0 0,0 0-52 0 0,12 13-25 0 0,70 77 789 0 0,-2-17-305 0 0,-57-59-1638 0 0,-15-13-2552 0 0,3-1-4398 0 0,-8 0-4031 0 0</inkml:trace>
</inkml:ink>
</file>

<file path=ppt/ink/ink29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3:13.8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1 579 13379 0 0,'0'0'2103'0'0,"0"0"-767"0"0,0 0-273 0 0,0 0 39 0 0,0 0 57 0 0,0 0-10 0 0,0 0-139 0 0,0 0-207 0 0,0 0-129 0 0,0 0-56 0 0,0 0-110 0 0,0 0-57 0 0,0 0-74 0 0,28 2-114 0 0,88 8-52 0 0,-29-8 63 0 0,-43-7-505 0 0,-22-5-3984 0 0,-21 9 3562 0 0,-1 0-1232 0 0,0-1-3375 0 0,2-1-5783 0 0</inkml:trace>
  <inkml:trace contextRef="#ctx0" brushRef="#br0" timeOffset="186.894">205 431 8962 0 0,'0'0'4074'0'0,"0"0"-2200"0"0,0 0-629 0 0,0 0 121 0 0,0 0 106 0 0,0 0-61 0 0,0 0-222 0 0,0 0-295 0 0,0 0-256 0 0,0 0-175 0 0,-5 34-177 0 0,-17 104-118 0 0,7-22-144 0 0,13-47-2133 0 0,8-57-1161 0 0,2-9-2718 0 0,-6-2 4213 0 0,2 2-8941 0 0</inkml:trace>
  <inkml:trace contextRef="#ctx0" brushRef="#br0" timeOffset="1009.127">478 295 7970 0 0,'0'0'2658'0'0,"0"0"-1079"0"0,0 0-483 0 0,0 0 23 0 0,0 0 166 0 0,0 0 82 0 0,0 0-96 0 0,0 0-225 0 0,0 0-219 0 0,0 0-155 0 0,0 0-72 0 0,0 0-28 0 0,5 20-32 0 0,39 125 812 0 0,-10 40 123 0 0,-14-101-888 0 0,-20-83-566 0 0,0 0 0 0 0,0 0 0 0 0,0 0 0 0 0,1 0 0 0 0,-1 0 0 0 0,1 0 0 0 0,-1 0 0 0 0,0 0-1 0 0,1 0 1 0 0,0 0 0 0 0,-1-1 0 0 0,1 1 0 0 0,-1 0 0 0 0,1 0 0 0 0,0-1 0 0 0,0 1 0 0 0,-1 0 0 0 0,1-1 0 0 0,0 1-1 0 0,0 0 1 0 0,0-1 0 0 0,0 0 0 0 0,0 1 0 0 0,-1-1 0 0 0,1 1 0 0 0,0-1 0 0 0,0 0 0 0 0,0 0 0 0 0,0 1 0 0 0,0-1 0 0 0,0 0-1 0 0,0 0 1 0 0,0 0 0 0 0,0 0 0 0 0,1 0 0 0 0,-1 0 0 0 0,0-1 0 0 0,0 1 0 0 0,0 0 0 0 0,-1 0 0 0 0,1-1 0 0 0,0 1-1 0 0,0-1 1 0 0,0 1 0 0 0,0-1 0 0 0,0 1 0 0 0,0-1 0 0 0,0 1 0 0 0,-1-1 0 0 0,1 0 0 0 0,0 1 0 0 0,0-1 0 0 0,-1 0 0 0 0,1 0-1 0 0,-1 0 1 0 0,1 1 0 0 0,-1-1 0 0 0,1 0 0 0 0,-1 0 0 0 0,1 0 0 0 0,-1 0 0 0 0,0 0 0 0 0,1 0 0 0 0,-1 0 0 0 0,0 0 0 0 0,0 0-1 0 0,0 0 1 0 0,0 0 0 0 0,0-1-21 0 0,35-65 142 0 0,-4-2 0 0 0,-2-1 0 0 0,-4-1 0 0 0,15-70-142 0 0,-7 22-1476 0 0,-25 116-2379 0 0,-3 6-2951 0 0,-3-3-4347 0 0</inkml:trace>
  <inkml:trace contextRef="#ctx0" brushRef="#br0" timeOffset="5651.662">912 612 0 0 0,'0'0'948'0'0,"0"0"950"0"0,0 0 156 0 0,0 0 69 0 0,0 0 101 0 0,0 0-17 0 0,0 0-170 0 0,0 0-309 0 0,0 0-311 0 0,0 0-217 0 0,0 0-184 0 0,2 9 5477 0 0,2 11-5364 0 0,27 69 119 0 0,-14-1-1085 0 0,-9-77-2009 0 0,-7-11 1268 0 0,-1 0-99 0 0,0 0-139 0 0,1-19-7682 0 0,-1 6-372 0 0,0 12 2270 0 0</inkml:trace>
  <inkml:trace contextRef="#ctx0" brushRef="#br0" timeOffset="6008.971">943 582 4689 0 0,'0'0'3098'0'0,"0"0"-572"0"0,0 0-270 0 0,0 0-73 0 0,0 0-199 0 0,0 0-352 0 0,0 0-430 0 0,0 0-386 0 0,0 0-256 0 0,0 0-120 0 0,0 0-33 0 0,0 0-17 0 0,0 0 5 0 0,6-2-15 0 0,-5 1-377 0 0,1 0 44 0 0,0 0 0 0 0,0 0 0 0 0,0 1 1 0 0,-1-1-1 0 0,1 0 0 0 0,0 1 0 0 0,0-1 1 0 0,0 1-1 0 0,0 0 0 0 0,0 0 0 0 0,0 0 1 0 0,0 0-1 0 0,0 0 0 0 0,0 0 0 0 0,0 0 1 0 0,0 0-1 0 0,0 1 0 0 0,0-1 0 0 0,0 1 1 0 0,0 0-1 0 0,0-1 0 0 0,-1 1 0 0 0,1 0 1 0 0,0 0-1 0 0,0 0 0 0 0,1 1-47 0 0,139 87 1000 0 0,-139-87-986 0 0,-1-1 0 0 0,1 1 0 0 0,-1 0 0 0 0,1 1 0 0 0,-1-1-1 0 0,0 0 1 0 0,0 1 0 0 0,0-1 0 0 0,0 1 0 0 0,0 0 0 0 0,-1 0 0 0 0,1 0-1 0 0,-1-1 1 0 0,0 1 0 0 0,0 0 0 0 0,0 1 0 0 0,0-1 0 0 0,0 0 0 0 0,-1 0-1 0 0,0 0 1 0 0,1 0 0 0 0,-1 1 0 0 0,0-1 0 0 0,0 0 0 0 0,-1 0-1 0 0,0 3-13 0 0,-57 35 227 0 0,-86 3-1002 0 0,104-41-1807 0 0,35-3 1026 0 0,4 0-296 0 0,2-1-3930 0 0,6-4-939 0 0,-2 4 213 0 0</inkml:trace>
  <inkml:trace contextRef="#ctx0" brushRef="#br0" timeOffset="6533.37">1529 630 5857 0 0,'0'0'2189'0'0,"0"0"-221"0"0,0 0 26 0 0,0 0-4 0 0,0 0-229 0 0,0 0-312 0 0,0 0-336 0 0,0 0-251 0 0,0 0-139 0 0,0 0-75 0 0,0 0-56 0 0,0 0-21 0 0,4 0-10 0 0,12-3-27 0 0,-12 3-20 0 0,-4 0-38 0 0,0 0-57 0 0,0 0-49 0 0,-8 19 1182 0 0,-68 76-433 0 0,-17-18-1963 0 0,89-74 50 0 0,-10 3-21 0 0,5-4-7108 0 0,8-2 4393 0 0,1 0-1780 0 0,0 0-2736 0 0</inkml:trace>
  <inkml:trace contextRef="#ctx0" brushRef="#br0" timeOffset="6829.385">1378 597 1744 0 0,'0'0'3137'0'0,"0"0"-558"0"0,0 0-302 0 0,0 0-34 0 0,0 0-79 0 0,0 0-173 0 0,0 0-300 0 0,0 0-370 0 0,0 0-338 0 0,0 0-250 0 0,0 0-143 0 0,0 0-89 0 0,-1 4 1078 0 0,158 106 3303 0 0,-146-102-5076 0 0,28 22 591 0 0,-20-6-3538 0 0,-19-23 3620 0 0,1-1-3328 0 0,-1 0-8475 0 0,0 0-291 0 0</inkml:trace>
  <inkml:trace contextRef="#ctx0" brushRef="#br0" timeOffset="7364.771">1757 1 3145 0 0,'0'0'3558'0'0,"0"0"-1000"0"0,0 0-491 0 0,0 0-125 0 0,0 0-121 0 0,0 0-163 0 0,0 0-266 0 0,0 0-306 0 0,0 0-241 0 0,0 0-134 0 0,0 0-68 0 0,0 0 12 0 0,0 0 21 0 0,0 3 5 0 0,4 6-362 0 0,0-1-1 0 0,0 1 0 0 0,1-1 0 0 0,-1-1 1 0 0,2 1-1 0 0,-1-1 0 0 0,1 0 0 0 0,0 0 1 0 0,1 0-1 0 0,0-1 0 0 0,0 0 1 0 0,0 0-1 0 0,4 2-318 0 0,12 11 365 0 0,-9-8-272 0 0,0 1 1 0 0,0 1 0 0 0,-2 0-1 0 0,1 1 1 0 0,-2 1 0 0 0,0-1-1 0 0,0 2 1 0 0,-2-1 0 0 0,0 2-1 0 0,0-1 1 0 0,-2 1 0 0 0,0 0 0 0 0,-1 1-1 0 0,-1-1 1 0 0,0 1 0 0 0,0 11-94 0 0,-3-13 18 0 0,-1-1 0 0 0,-2 1 1 0 0,1 0-1 0 0,-2 0 0 0 0,0 0 0 0 0,-1 0 1 0 0,0-1-1 0 0,-1 1 0 0 0,-1-1 1 0 0,0 0-1 0 0,-2-1 0 0 0,1 1 1 0 0,-2-1-1 0 0,0 0 0 0 0,0-1 0 0 0,-1 0 1 0 0,-1 0-1 0 0,0-1-18 0 0,-4 5-279 0 0,0-1 0 0 0,-1 0-1 0 0,-1-2 1 0 0,0 1 0 0 0,-1-2 0 0 0,0 0 0 0 0,-1-1-1 0 0,-1-1 1 0 0,1-1 0 0 0,-2 0 0 0 0,-17 5 279 0 0,8-8-3369 0 0,16-7-6550 0 0,11 0-1491 0 0</inkml:trace>
</inkml:ink>
</file>

<file path=ppt/ink/ink29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3:49.9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227 0 16388 0 0,'0'0'1384'0'0,"0"0"-380"0"0,0 0-180 0 0,0 0 63 0 0,0 0 48 0 0,0 0-88 0 0,0 0-214 0 0,0 0-225 0 0,-18 35-177 0 0,-57 106-103 0 0,23-52 16 0 0,4-40-6825 0 0,20-25 351 0 0,22-19-4472 0 0</inkml:trace>
</inkml:ink>
</file>

<file path=ppt/ink/ink29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3:50.8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41 7474 0 0,'0'0'2012'0'0,"0"0"-32"0"0,0 0-55 0 0,0 0 54 0 0,0 0 56 0 0,0 0-228 0 0,0 0-361 0 0,0 0-353 0 0,0 0-302 0 0,0 0-201 0 0,0 0-144 0 0,0 0-76 0 0,0 0-61 0 0,1-4-51 0 0,0-8-5 0 0,-1 22 106 0 0,-2 29 194 0 0,-1 2-212 0 0,0-8-178 0 0,0 1 0 0 0,3-1 0 0 0,0 1-1 0 0,2-1 1 0 0,2 1 0 0 0,5 21-163 0 0,-8-51 34 0 0,0 0-1 0 0,0 0 1 0 0,0-1 0 0 0,0 1 0 0 0,1 0-1 0 0,-1-1 1 0 0,1 1 0 0 0,0-1 0 0 0,0 0-1 0 0,0 0 1 0 0,0 0 0 0 0,1 0 0 0 0,-1 0 0 0 0,1 0-1 0 0,0 0 1 0 0,0-1 0 0 0,0 1 0 0 0,0-1-1 0 0,0 0 1 0 0,0 0 0 0 0,1 0 0 0 0,-1-1 0 0 0,1 1-1 0 0,-1-1 1 0 0,1 1 0 0 0,0-1 0 0 0,-1-1-1 0 0,1 1 1 0 0,0 0 0 0 0,0-1 0 0 0,0 0-1 0 0,0 0 1 0 0,-1 0 0 0 0,1 0 0 0 0,0 0 0 0 0,0-1-1 0 0,2-1-33 0 0,62-55 603 0 0,46-63-447 0 0,-113 120-161 0 0,1 0 0 0 0,-1 0 0 0 0,0 1 0 0 0,0-1 0 0 0,1 1 0 0 0,-1-1 0 0 0,0 1 0 0 0,0 0 0 0 0,0-1 0 0 0,0 1 0 0 0,0 0 0 0 0,0 0 0 0 0,0 0 0 0 0,0 0 0 0 0,0 0 0 0 0,0 0 0 0 0,0 0-1 0 0,-1 0 1 0 0,1 0 0 0 0,0 0 0 0 0,-1 0 0 0 0,1 0 0 0 0,-1 0 0 0 0,1 1 0 0 0,-1-1 0 0 0,0 0 0 0 0,1 0 0 0 0,-1 1 0 0 0,0-1 0 0 0,0 0 0 0 0,0 1 0 0 0,0-1 0 0 0,0 1 5 0 0,1 1-4 0 0,2 7 5 0 0,-3-4 10 0 0,1-1-1 0 0,0 1 0 0 0,1 0 0 0 0,-1 0 0 0 0,1-1 0 0 0,0 1 0 0 0,0-1 0 0 0,1 0 1 0 0,0 1-1 0 0,0-1 0 0 0,0 0 0 0 0,0-1 0 0 0,1 1 0 0 0,0 0 0 0 0,0-1 0 0 0,0 0 1 0 0,0 0-1 0 0,1 0 0 0 0,-1-1 0 0 0,1 1 0 0 0,0-1 0 0 0,0 0 0 0 0,1-1 0 0 0,-1 1 1 0 0,0-1-1 0 0,1 0 0 0 0,0 0 0 0 0,2 0-10 0 0,2-3 57 0 0,-1 0 0 0 0,1-1 0 0 0,-1-1 0 0 0,0 1 0 0 0,0-1 0 0 0,0-1 0 0 0,0 0 0 0 0,-1 0 0 0 0,1-1 0 0 0,-1 1 0 0 0,0-2 0 0 0,0 1 0 0 0,-1-1 0 0 0,0-1 0 0 0,0 1 0 0 0,0-1 0 0 0,-1 0 0 0 0,0-1 0 0 0,4-6-57 0 0,128-188 280 0 0,-110 128-2489 0 0,-23 48-4065 0 0,-1 1-6872 0 0,-4 17 4291 0 0</inkml:trace>
</inkml:ink>
</file>

<file path=ppt/ink/ink29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3:51.3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13243 0 0,'0'0'2367'0'0,"0"0"-488"0"0,0 0-385 0 0,0 0-146 0 0,0 0-157 0 0,0 0-234 0 0,0 0-235 0 0,0 0-234 0 0,0 0-123 0 0,0 0-3 0 0,0 0 45 0 0,0 0 18 0 0,0 0 0 0 0,1 14-68 0 0,4 109 333 0 0,11 70 399 0 0,-8 161-1089 0 0,-8-344 7 0 0,15 90 47 0 0,17-110 81 0 0,-26 6-93 0 0,66-63 162 0 0,10-9-200 0 0,-23 43-118 0 0,-58 55 48 0 0,-34 180 229 0 0,34-200-184 0 0,-1-1 1 0 0,1 1-1 0 0,0 0 0 0 0,0 0 1 0 0,0 0-1 0 0,0 0 0 0 0,1-1 0 0 0,-1 1 1 0 0,0 0-1 0 0,1-1 0 0 0,-1 1 1 0 0,1-1-1 0 0,0 0 0 0 0,-1 0 1 0 0,1 1-1 0 0,0-1 0 0 0,0 0 0 0 0,-1 0 1 0 0,1-1-1 0 0,0 1 0 0 0,0 0 1 0 0,0-1-1 0 0,0 1 0 0 0,0-1 1 0 0,1 1-1 0 0,-1-1 0 0 0,1 0 21 0 0,-4 0-2822 0 0,0 0 2408 0 0,0-2-1958 0 0,1-1-3898 0 0,0 2 2860 0 0,0 0-7869 0 0</inkml:trace>
  <inkml:trace contextRef="#ctx0" brushRef="#br0" timeOffset="441.628">450 715 2545 0 0,'0'0'2372'0'0,"0"0"-364"0"0,0 0 74 0 0,0 0 113 0 0,0 0-184 0 0,0 0-318 0 0,0 0-361 0 0,0 0-268 0 0,0 0-149 0 0,0 0-112 0 0,0 0-95 0 0,0 0-80 0 0,31-1-88 0 0,98-5-69 0 0,-124 6-415 0 0,0 0 1 0 0,0 0-1 0 0,-1 0 0 0 0,1 0 0 0 0,0-1 0 0 0,0 1 1 0 0,0-1-1 0 0,0-1 0 0 0,-1 1 0 0 0,1-1 0 0 0,-1 0 1 0 0,1 0-1 0 0,-1 0 0 0 0,0 0 0 0 0,1-1 0 0 0,1-1-56 0 0,5-4 197 0 0,-5 5-81 0 0,0-1 0 0 0,-1 1-1 0 0,1-1 1 0 0,-1 0-1 0 0,0 0 1 0 0,0-1-1 0 0,0 1 1 0 0,0-1 0 0 0,-1 0-1 0 0,0-1 1 0 0,0 1-1 0 0,0-1 1 0 0,0 0-1 0 0,-1 1 1 0 0,0-2-1 0 0,-1 1 1 0 0,1 0 0 0 0,-1 0-1 0 0,0-1 1 0 0,-1 1-1 0 0,0-1 1 0 0,0 0-1 0 0,0-5-115 0 0,-3 10 7 0 0,0-1 0 0 0,-1 1 0 0 0,0 0-1 0 0,0 0 1 0 0,1 0 0 0 0,-1 1-1 0 0,0-1 1 0 0,-1 1 0 0 0,1-1 0 0 0,0 1-1 0 0,0 0 1 0 0,0 0 0 0 0,-1 0-1 0 0,1 1 1 0 0,0-1 0 0 0,-1 1 0 0 0,1 0-1 0 0,-1 0 1 0 0,1 0 0 0 0,0 0-1 0 0,-1 1 1 0 0,1-1 0 0 0,-1 1 0 0 0,1 0-1 0 0,0 0 1 0 0,0 0 0 0 0,0 1-1 0 0,-1-1 1 0 0,0 2-7 0 0,-12 5-52 0 0,1 1-1 0 0,0 0 1 0 0,1 2-1 0 0,0-1 1 0 0,0 2-1 0 0,1 0 1 0 0,1 0-1 0 0,0 2 1 0 0,1-1-1 0 0,0 1 1 0 0,1 1-1 0 0,1 0 1 0 0,0 0-1 0 0,-6 17 53 0 0,-2 56-519 0 0,19-84 433 0 0,0 0 0 0 0,1-1 0 0 0,0 0 0 0 0,-1 1 0 0 0,1-1 0 0 0,1 0 0 0 0,-1 0 0 0 0,0-1 0 0 0,1 1 0 0 0,-1-1 0 0 0,1 1 0 0 0,0-1 0 0 0,0 0-1 0 0,0 0 1 0 0,0-1 0 0 0,0 1 0 0 0,0-1 0 0 0,0 0 0 0 0,1 0 0 0 0,-1-1 0 0 0,0 1 0 0 0,1-1 0 0 0,-1 0 0 0 0,0 0 0 0 0,1 0 0 0 0,-1-1-1 0 0,0 1 1 0 0,1-1 86 0 0,4 1-246 0 0,129-9-2521 0 0,-94 0-395 0 0,-2-2-3300 0 0,-21 4-2553 0 0</inkml:trace>
  <inkml:trace contextRef="#ctx0" brushRef="#br0" timeOffset="736.273">1028 848 4625 0 0,'0'0'3443'0'0,"0"0"-1138"0"0,0 0-394 0 0,0 0-36 0 0,0 0-80 0 0,0 0-192 0 0,0 0-267 0 0,0 0-261 0 0,0 0-177 0 0,0 0-122 0 0,0 0-97 0 0,0 0-36 0 0,0 0-3 0 0,-9 12 31 0 0,-27 40 23 0 0,27-39-18 0 0,17-25 1009 0 0,111-152 530 0 0,36-36-1718 0 0,-164 216-4725 0 0,-10 14-319 0 0,10-14-1969 0 0,5-8-5026 0 0</inkml:trace>
  <inkml:trace contextRef="#ctx0" brushRef="#br0" timeOffset="1103.101">1451 708 8714 0 0,'0'0'3063'0'0,"0"0"-512"0"0,0 0-405 0 0,0 0-332 0 0,0 0-274 0 0,0 0-238 0 0,0 0-210 0 0,0 0-170 0 0,0 0-100 0 0,0 0-87 0 0,32 0-95 0 0,99 2-93 0 0,-62-16 284 0 0,-63 11-768 0 0,1 0 1 0 0,0-1-1 0 0,-1 1 0 0 0,0-1 0 0 0,0-1 1 0 0,0 1-1 0 0,0-1 0 0 0,-1 0 0 0 0,0 0 1 0 0,0-1-1 0 0,0 1 0 0 0,-1-1 0 0 0,1 0 1 0 0,-1-1-1 0 0,-1 1 0 0 0,1-1 0 0 0,-1 1 1 0 0,-1-1-1 0 0,1 0 0 0 0,-1 0 0 0 0,0 0 1 0 0,-1-1-1 0 0,1 1 0 0 0,-1 0 0 0 0,-1-1 1 0 0,0 1-1 0 0,0 0 0 0 0,-1-7-63 0 0,-1 11-6 0 0,-1 1 0 0 0,0-1 0 0 0,0 1 0 0 0,0 0-1 0 0,0 0 1 0 0,0 0 0 0 0,0 0 0 0 0,0 1 0 0 0,-1-1 0 0 0,1 1 0 0 0,-1 0 0 0 0,1 0-1 0 0,-1 0 1 0 0,0 0 0 0 0,1 0 0 0 0,-1 1 0 0 0,0 0 0 0 0,1 0 0 0 0,-1 0 0 0 0,0 0-1 0 0,1 1 1 0 0,-1-1 0 0 0,0 1 0 0 0,1 0 0 0 0,-1 0 0 0 0,1 0 0 0 0,-1 1 0 0 0,1-1-1 0 0,0 1 1 0 0,-1 0 0 0 0,1-1 0 0 0,-1 2 6 0 0,-10 5-9 0 0,1 0 0 0 0,0 0 0 0 0,1 1 0 0 0,0 1 0 0 0,0 0 0 0 0,1 0 0 0 0,0 2 0 0 0,1-1 0 0 0,0 1 0 0 0,1 0 0 0 0,0 1 0 0 0,1 0 0 0 0,1 1 0 0 0,0 0 0 0 0,1 0 0 0 0,0 0 0 0 0,1 0 0 0 0,1 1 0 0 0,0 0 0 0 0,1 0 0 0 0,0 0 0 0 0,1 1 0 0 0,1 7 9 0 0,1-18 6 0 0,1-1-1 0 0,0 1 0 0 0,0 0 0 0 0,0 0 1 0 0,0-1-1 0 0,1 1 0 0 0,-1 0 0 0 0,1-1 1 0 0,0 0-1 0 0,1 1 0 0 0,-1-1 0 0 0,1 0 0 0 0,0 0 1 0 0,0-1-1 0 0,0 1 0 0 0,0 0 0 0 0,1-1 1 0 0,0 0-1 0 0,-1 0 0 0 0,1 0 0 0 0,0 0 1 0 0,0-1-1 0 0,1 1 0 0 0,-1-1 0 0 0,1 0 1 0 0,-1-1-1 0 0,1 1 0 0 0,0 0-5 0 0,136 21-25 0 0,-66-28-960 0 0,-27-5-6445 0 0,-36 6-4794 0 0</inkml:trace>
</inkml:ink>
</file>

<file path=ppt/ink/ink29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3:58.1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44 13683 0 0,'0'0'2522'0'0,"0"0"-542"0"0,0 0-297 0 0,0 0-202 0 0,0 0-231 0 0,0 0-229 0 0,0 0-218 0 0,0 0-105 0 0,0 0-35 0 0,0 0-29 0 0,0 0-40 0 0,0 0-87 0 0,0 0-87 0 0,16-1-66 0 0,117-9 665 0 0,0-1-181 0 0,-75 0-776 0 0,-52 7-396 0 0,2-1-3295 0 0,-4 3-5522 0 0,-3 2-2738 0 0</inkml:trace>
</inkml:ink>
</file>

<file path=ppt/ink/ink2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6:07.5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6 204 5841 0 0,'0'0'4060'0'0,"0"0"-1517"0"0,0 0-709 0 0,0 0-99 0 0,0 0 20 0 0,0 0-84 0 0,0 0-264 0 0,0 0-380 0 0,0 0-306 0 0,0 0-175 0 0,-5 0 1553 0 0,30 70-263 0 0,-19-8-1525 0 0,-3 0-1 0 0,-2 0 0 0 0,-3 1 1 0 0,-6 29-311 0 0,7-78-9 0 0,0-4 695 0 0,1-19-92 0 0,3-27-493 0 0,2 0-1 0 0,2 0 1 0 0,1 1 0 0 0,1 0 0 0 0,12-27-101 0 0,-9 26 93 0 0,-2 1-77 0 0,1 1 0 0 0,2 1 0 0 0,2 0 0 0 0,1 0 0 0 0,1 2 0 0 0,2 0 0 0 0,1 1 0 0 0,1 1 0 0 0,6-5-16 0 0,-23 30 1 0 0,0 1-1 0 0,0 0 1 0 0,0 1-1 0 0,1-1 0 0 0,-1 1 1 0 0,0-1-1 0 0,1 1 1 0 0,0 1-1 0 0,0-1 1 0 0,-1 1-1 0 0,1-1 1 0 0,0 1-1 0 0,0 1 1 0 0,0-1-1 0 0,0 1 1 0 0,0 0-1 0 0,0 0 0 0 0,0 0 1 0 0,0 1-1 0 0,0 0 1 0 0,0 0-1 0 0,0 0 1 0 0,0 0-1 0 0,0 1 1 0 0,-1 0-1 0 0,3 1 0 0 0,5 5 35 0 0,-1 0 0 0 0,0 0-1 0 0,-1 1 1 0 0,1 1 0 0 0,-2 0-1 0 0,0 0 1 0 0,0 1 0 0 0,-1 0-1 0 0,0 1 1 0 0,-1-1 0 0 0,0 2-1 0 0,-1-1 1 0 0,2 6-35 0 0,18 40 101 0 0,-25-57-63 0 0,-1 1-37 0 0,0-1 2 0 0,0-1-29 0 0,0 0-16 0 0,0 0-24 0 0,0 0-32 0 0,-11-22-3485 0 0,11 21 3417 0 0,-4-12-4616 0 0,0 5-3402 0 0,1 4-4268 0 0</inkml:trace>
</inkml:ink>
</file>

<file path=ppt/ink/ink29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3:58.3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67 19580 0 0,'0'0'1721'0'0,"0"0"-553"0"0,0 0-140 0 0,0 0 99 0 0,0 0-27 0 0,0 0-177 0 0,0 0-220 0 0,0 0-192 0 0,0 0-150 0 0,35-8-101 0 0,107-22-80 0 0,-21 5-397 0 0,-76 21-3985 0 0,-32 4-1798 0 0,-5 0-6194 0 0</inkml:trace>
</inkml:ink>
</file>

<file path=ppt/ink/ink29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4:00.2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104 170 2280 0 0,'0'0'2676'0'0,"0"0"-613"0"0,0 0-195 0 0,0 0 25 0 0,0 0-76 0 0,0 0-176 0 0,0 0-241 0 0,0 0-168 0 0,0 0-46 0 0,0 0 5 0 0,0 0-39 0 0,0 0-109 0 0,9 2-111 0 0,1 1-651 0 0,1-1 1 0 0,-1 0-1 0 0,0-1 0 0 0,1 0 1 0 0,-1 0-1 0 0,1-1 0 0 0,-1-1 0 0 0,0 0 1 0 0,1 0-1 0 0,-1-1 0 0 0,0 0 1 0 0,0-1-1 0 0,1 0-281 0 0,103-55 1499 0 0,-73 7-803 0 0,-41 50-604 0 0,0 1-15 0 0,0 0-42 0 0,0 0-14 0 0,0 23-129 0 0,-20 131 84 0 0,9-94-12 0 0,0 2-55 0 0,-2 1 0 0 0,-3-2 0 0 0,-19 49 91 0 0,34-105-122 0 0,0 0-1 0 0,0 0 1 0 0,0-1-1 0 0,0 1 1 0 0,-1-1 0 0 0,0 1-1 0 0,0-1 1 0 0,0 1 0 0 0,0-1-1 0 0,-1 0 1 0 0,0 0-1 0 0,0 0 1 0 0,0-1 0 0 0,0 1-1 0 0,0-1 1 0 0,-1 1 0 0 0,0-1-1 0 0,1 0 1 0 0,-1 0-1 0 0,0-1 1 0 0,-1 1 0 0 0,1-1-1 0 0,0 0 1 0 0,-1 0 0 0 0,1-1-1 0 0,-1 1 1 0 0,1-1-1 0 0,-1 0 1 0 0,0 0 0 0 0,0 0-1 0 0,1-1 1 0 0,-1 0 0 0 0,0 0-1 0 0,0 0 1 0 0,0 0-1 0 0,0-1 1 0 0,1 0 0 0 0,-2 0 122 0 0,-9-7-1001 0 0,1 0-1 0 0,0-1 1 0 0,1-1 0 0 0,0 0 0 0 0,0-1 0 0 0,1 0 0 0 0,1-1-1 0 0,-10-13 1002 0 0,5 8 17 0 0,12 13-255 0 0,3 4 357 0 0,-1 0 0 0 0,1-1 0 0 0,0 0 0 0 0,0 1 0 0 0,0-1 0 0 0,-1 1 0 0 0,1-1 0 0 0,0 0 0 0 0,0 0 0 0 0,0 0 0 0 0,0 0-1 0 0,0 0 1 0 0,0 0 0 0 0,0 0 0 0 0,1 0 0 0 0,-1 0 0 0 0,0 0 0 0 0,0 0 0 0 0,1-1 0 0 0,-1 1 0 0 0,1 0 0 0 0,-1 0 0 0 0,1-1-1 0 0,0 1 1 0 0,-1 0 0 0 0,1-1 0 0 0,0 1 0 0 0,0 0 0 0 0,0-1 0 0 0,0 1 0 0 0,0-1 0 0 0,0 1 0 0 0,0 0 0 0 0,1-1-1 0 0,-1 1 1 0 0,0 0 0 0 0,1-1 0 0 0,-1 1 0 0 0,1 0 0 0 0,-1 0 0 0 0,1 0 0 0 0,0-1 0 0 0,0 1 0 0 0,-1 0 0 0 0,1 0 0 0 0,0 0-1 0 0,0 0 1 0 0,0 0 0 0 0,0 0 0 0 0,0 0-119 0 0,173-45 3874 0 0,74-29-6413 0 0,-230 68 116 0 0,-7 3-2398 0 0,-1 0-6456 0 0</inkml:trace>
  <inkml:trace contextRef="#ctx0" brushRef="#br0" timeOffset="329.075">868 0 17852 0 0,'0'0'1654'0'0,"0"0"-412"0"0,0 0-157 0 0,0 0-1 0 0,0 0-31 0 0,0 0-171 0 0,0 0-195 0 0,0 0-159 0 0,0 0-116 0 0,-23 35-91 0 0,-74 111-83 0 0,5-29 94 0 0,82-106-318 0 0,1 0 1 0 0,1 0 0 0 0,-1 0-1 0 0,2 1 1 0 0,0 0-1 0 0,0 1 1 0 0,1-1-1 0 0,1 1 1 0 0,0 1 0 0 0,0-1-1 0 0,2 1 1 0 0,-1-1-1 0 0,2 1 1 0 0,-1 8-15 0 0,3-20 3 0 0,1 0 0 0 0,-1 0 0 0 0,1 0 0 0 0,-1 0 0 0 0,1 0 0 0 0,0 0 0 0 0,0-1 0 0 0,0 1-1 0 0,0 0 1 0 0,0 0 0 0 0,0 0 0 0 0,0-1 0 0 0,1 1 0 0 0,-1-1 0 0 0,1 1 0 0 0,-1-1 0 0 0,1 0 0 0 0,-1 1 0 0 0,1-1 0 0 0,0 0 0 0 0,0 0 0 0 0,-1 0 0 0 0,1 0 0 0 0,0 0 0 0 0,0-1 0 0 0,0 1 0 0 0,0 0 0 0 0,0-1 0 0 0,0 0-1 0 0,0 1 1 0 0,0-1 0 0 0,0 0 0 0 0,0 0 0 0 0,1 0 0 0 0,0 0-3 0 0,77-9 132 0 0,93-62-235 0 0,-170 58-3273 0 0,-12 1-9752 0 0,6 8 1926 0 0</inkml:trace>
  <inkml:trace contextRef="#ctx0" brushRef="#br0" timeOffset="578.127">498 243 12803 0 0,'0'0'3575'0'0,"0"0"-1973"0"0,0 0-655 0 0,0 0 20 0 0,0 0-27 0 0,0 0-128 0 0,0 0-255 0 0,0 0-265 0 0,0 0-150 0 0,32 0-99 0 0,101-3-89 0 0,-113 2-57 0 0,133-7-1953 0 0,-67-6-4589 0 0,-55 8 505 0 0,-5 5-1550 0 0</inkml:trace>
  <inkml:trace contextRef="#ctx0" brushRef="#br0" timeOffset="832.696">1409 111 13171 0 0,'0'0'2732'0'0,"0"0"-603"0"0,0 0-354 0 0,0 0-231 0 0,0 0-221 0 0,0 0-217 0 0,0 0-231 0 0,0 0-183 0 0,0 0-123 0 0,0 0-98 0 0,0 0-72 0 0,-33 27-66 0 0,-103 86-51 0 0,-25 37 319 0 0,-146 137-826 0 0,268-253-683 0 0,11-16-3968 0 0,26-18 2583 0 0,1 0-6555 0 0,1 0-2004 0 0</inkml:trace>
  <inkml:trace contextRef="#ctx0" brushRef="#br0" timeOffset="1132.811">1360 479 17412 0 0,'0'0'2492'0'0,"0"0"-877"0"0,0 0-326 0 0,0 0-43 0 0,0 0-125 0 0,0 0-230 0 0,0 0-294 0 0,0 0-264 0 0,0 0-157 0 0,0 0-68 0 0,0 0-37 0 0,0 0-32 0 0,0 0-4 0 0,-29 15 6 0 0,-88 46-1 0 0,86-45 2 0 0,23-13-42 0 0,0 1 1 0 0,1 0-1 0 0,-1 0 1 0 0,1 0-1 0 0,0 1 1 0 0,0 0-1 0 0,0 1 1 0 0,1-1-1 0 0,0 1 1 0 0,0 0-1 0 0,0 1 1 0 0,1 0-1 0 0,4-6-6 0 0,0 0-1 0 0,0 0 1 0 0,0 1-1 0 0,1-1 1 0 0,-1 0 0 0 0,0 0-1 0 0,1 1 1 0 0,-1-1 0 0 0,1 0-1 0 0,-1 1 1 0 0,1-1 0 0 0,0 0-1 0 0,0 1 1 0 0,0-1 0 0 0,0 1-1 0 0,0-1 1 0 0,0 0 0 0 0,0 1-1 0 0,0-1 1 0 0,0 0 0 0 0,0 1-1 0 0,1-1 1 0 0,-1 0 0 0 0,1 1-1 0 0,-1-1 1 0 0,1 0 0 0 0,-1 1-1 0 0,1-1 1 0 0,0 0-1 0 0,0 0 1 0 0,0 0 0 0 0,-1 0-1 0 0,1 0 1 0 0,0 0 0 0 0,0 0-1 0 0,0 0 1 0 0,1 0 0 0 0,-1 0-1 0 0,0 0 7 0 0,59 31 6 0 0,-35-21 5 0 0,-21-8 23 0 0,-1 0 1 0 0,1 0-1 0 0,0 0 0 0 0,-1 1 0 0 0,0-1 1 0 0,1 1-1 0 0,-1 0 0 0 0,-1 0 1 0 0,1 0-1 0 0,-1 0 0 0 0,1 0 0 0 0,-1 1 1 0 0,0-1-1 0 0,-1 1 0 0 0,1 0 0 0 0,-1-1 1 0 0,0 1-1 0 0,0 0 0 0 0,0 0 0 0 0,-1-1 1 0 0,0 1-1 0 0,0 0 0 0 0,0 0 0 0 0,0 0 1 0 0,-1 0-1 0 0,0 0 0 0 0,0-1 0 0 0,0 1 1 0 0,-1 1-35 0 0,-2-1 40 0 0,0 1 1 0 0,0-1-1 0 0,0 0 1 0 0,-1 0-1 0 0,0-1 0 0 0,0 1 1 0 0,0-1-1 0 0,-1 0 1 0 0,0 0-1 0 0,1-1 1 0 0,-1 0-1 0 0,0 0 1 0 0,-1 0-1 0 0,1-1 1 0 0,0 0-1 0 0,-1 0 0 0 0,1 0 1 0 0,-1-1-1 0 0,0 0 1 0 0,1 0-1 0 0,-1-1 1 0 0,0 0-1 0 0,1 0 1 0 0,-4-1-41 0 0,3 1-279 0 0,0 1 0 0 0,0-2 0 0 0,0 1 0 0 0,0-1 0 0 0,-1 0 1 0 0,1-1-1 0 0,0 1 0 0 0,0-1 0 0 0,1-1 0 0 0,-1 1 1 0 0,0-1-1 0 0,1-1 0 0 0,0 1 0 0 0,-6-4 279 0 0,2 0-3124 0 0,3 3-2282 0 0,6 4 4155 0 0,-3-4-11119 0 0</inkml:trace>
</inkml:ink>
</file>

<file path=ppt/ink/ink29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3:58.6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109 34 16155 0 0,'0'0'3241'0'0,"0"0"-1550"0"0,0 0-680 0 0,0 0-93 0 0,0 0-29 0 0,0 0-41 0 0,0 0-105 0 0,0 0-124 0 0,0 0-107 0 0,0 0-72 0 0,0 0-62 0 0,0 0-60 0 0,0 0-62 0 0,-6 35-54 0 0,-17 111-33 0 0,-27 103 171 0 0,20-28-1497 0 0,42-204-2043 0 0,3-15-6423 0 0,-15-2 9439 0 0,4 0-11485 0 0</inkml:trace>
  <inkml:trace contextRef="#ctx0" brushRef="#br0" timeOffset="392.171">639 0 16355 0 0,'0'0'1698'0'0,"0"0"-334"0"0,0 0-179 0 0,0 0-150 0 0,0 0-149 0 0,0 0-147 0 0,0 0-136 0 0,0 0-109 0 0,0 0-53 0 0,0 0-42 0 0,0 0-69 0 0,-33 33-40 0 0,-101 103-55 0 0,60-36 95 0 0,64-84-295 0 0,1 0-1 0 0,0 1 1 0 0,1 0 0 0 0,2 1-1 0 0,-1-1 1 0 0,2 1-1 0 0,0 0 1 0 0,1 1-1 0 0,1-1 1 0 0,1 1 0 0 0,1 0-1 0 0,0-1 1 0 0,2 13-35 0 0,1-23 15 0 0,1-1 0 0 0,0 0 1 0 0,1 1-1 0 0,0-1 1 0 0,0 0-1 0 0,0-1 0 0 0,1 1 1 0 0,0-1-1 0 0,0 0 0 0 0,0 0 1 0 0,1-1-1 0 0,0 1 0 0 0,0-1 1 0 0,1 0-1 0 0,-1-1 0 0 0,1 0 1 0 0,0 0-1 0 0,0 0 1 0 0,0-1-1 0 0,1 0 0 0 0,-1 0 1 0 0,1-1-1 0 0,0 0 0 0 0,0 0 1 0 0,0-1-1 0 0,-1 0 0 0 0,1 0 1 0 0,0-1-1 0 0,5-1-15 0 0,-4 3 64 0 0,0-1 0 0 0,1-1 0 0 0,-1 1 0 0 0,0-2-1 0 0,0 1 1 0 0,0-1 0 0 0,0-1 0 0 0,0 1 0 0 0,0-2 0 0 0,0 1 0 0 0,-1-1 0 0 0,1-1-1 0 0,-1 1 1 0 0,1-1 0 0 0,-1-1 0 0 0,-1 0 0 0 0,1 0 0 0 0,-1 0 0 0 0,0-1-1 0 0,0 0 1 0 0,0 0 0 0 0,-1-1 0 0 0,0 0 0 0 0,0 0 0 0 0,-1 0 0 0 0,0-1 0 0 0,4-7-64 0 0,-7 11 3 0 0,0 0 1 0 0,-1 0 0 0 0,0 0-1 0 0,0 0 1 0 0,0 0 0 0 0,0 0-1 0 0,-1 0 1 0 0,1-1 0 0 0,-1 1-1 0 0,0 0 1 0 0,-1 0 0 0 0,1 0-1 0 0,-1 0 1 0 0,1 0 0 0 0,-1-1-1 0 0,0 1 1 0 0,-1 0 0 0 0,1 1-1 0 0,-1-1 1 0 0,0 0 0 0 0,0 0-1 0 0,0 1 1 0 0,0-1 0 0 0,-1 1-1 0 0,1 0 1 0 0,-1-1 0 0 0,0 1-1 0 0,0 0 1 0 0,0 1 0 0 0,0-1-1 0 0,0 0 1 0 0,-1 1 0 0 0,1 0-1 0 0,-1 0 1 0 0,-2-1-4 0 0,-8-4-171 0 0,1 1 0 0 0,-1 0-1 0 0,-1 1 1 0 0,1 1 0 0 0,-1 0 0 0 0,0 1 0 0 0,0 0-1 0 0,0 2 1 0 0,-6-1 171 0 0,-62 3-2686 0 0,56 3-713 0 0,2 1-3332 0 0,8-1-5699 0 0</inkml:trace>
</inkml:ink>
</file>

<file path=ppt/ink/ink29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3:57.3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12 9186 0 0,'0'0'2693'0'0,"0"0"-810"0"0,0 0-406 0 0,0 0-2 0 0,0 0 12 0 0,0 0-149 0 0,0 0-277 0 0,0 0-300 0 0,0 0-251 0 0,0 0-143 0 0,0 0-78 0 0,0 0 2 0 0,3 1 33 0 0,4 5-131 0 0,0 0-1 0 0,-1 0 1 0 0,1 0-1 0 0,-1 1 0 0 0,0 0 1 0 0,-1 0-1 0 0,0 0 1 0 0,0 1-1 0 0,-1 0 0 0 0,1 0 1 0 0,-2 0-1 0 0,1 1 1 0 0,1 6-193 0 0,9 16 332 0 0,9 25-133 0 0,-3 2-1 0 0,-2 0 0 0 0,-3 1 1 0 0,-3 1-1 0 0,-2 0 1 0 0,-2 1-1 0 0,-2 28-198 0 0,-2-45 68 0 0,9 3 100 0 0,7-70 1115 0 0,39-108-1010 0 0,-5-1 1 0 0,-6-3 0 0 0,26-127-274 0 0,-70 203-239 0 0,-4 58 6 0 0,0 1-163 0 0,-7 13-1974 0 0,0 27-2011 0 0,5-25-39 0 0,-2-2-7405 0 0</inkml:trace>
  <inkml:trace contextRef="#ctx0" brushRef="#br0" timeOffset="373.742">707 505 15203 0 0,'0'0'2106'0'0,"0"0"-522"0"0,0 0-314 0 0,0 0-118 0 0,0 0-182 0 0,0 0-233 0 0,0 0-217 0 0,0 0-146 0 0,0 0-99 0 0,0 0-50 0 0,0 0-34 0 0,0 0-37 0 0,0 0-26 0 0,-8 22-17 0 0,-24 69 2 0 0,31-88-88 0 0,-1 0 0 0 0,1 0 0 0 0,0 0 0 0 0,0 0 0 0 0,0 0 0 0 0,0 0 0 0 0,0 1 0 0 0,1-1 0 0 0,0 0-1 0 0,-1 0 1 0 0,1 1 0 0 0,1-1 0 0 0,-1 0 0 0 0,0 0 0 0 0,1 1 0 0 0,-1-1 0 0 0,1 0 0 0 0,0 0 0 0 0,0 0 0 0 0,0 0-1 0 0,1 0 1 0 0,-1 0 0 0 0,1 0 0 0 0,0 0 0 0 0,-1-1 0 0 0,1 1 0 0 0,0-1 0 0 0,1 1 0 0 0,-1-1 0 0 0,0 0 0 0 0,1 1-1 0 0,-1-1 1 0 0,1-1 0 0 0,2 2-25 0 0,-1 1 60 0 0,2-1 28 0 0,0 0-1 0 0,1-1 1 0 0,0 1 0 0 0,-1-1-1 0 0,1 0 1 0 0,0-1 0 0 0,0 0-1 0 0,0 0 1 0 0,0 0-1 0 0,0-1 1 0 0,1 0 0 0 0,-1-1-1 0 0,0 1 1 0 0,0-1 0 0 0,0-1-1 0 0,0 1 1 0 0,-1-1-1 0 0,1 0 1 0 0,0-1 0 0 0,-1 0-1 0 0,1 0 1 0 0,-1 0 0 0 0,0-1-1 0 0,0 1 1 0 0,0-2-1 0 0,-1 1 1 0 0,4-4-88 0 0,-4 5 17 0 0,-1 0 1 0 0,0 0-1 0 0,0-1 1 0 0,0 0-1 0 0,0 0 0 0 0,0 0 1 0 0,-1 0-1 0 0,1-1 0 0 0,-1 1 1 0 0,0-1-1 0 0,-1 0 1 0 0,1 0-1 0 0,-1 0 0 0 0,0 0 1 0 0,0 0-1 0 0,-1 0 0 0 0,0-1 1 0 0,1 1-1 0 0,-2 0 0 0 0,1-1 1 0 0,-1 1-1 0 0,0-1 1 0 0,0 1-1 0 0,0-1 0 0 0,-1 1 1 0 0,1-1-1 0 0,-1 1 0 0 0,-1-1 1 0 0,1 1-1 0 0,-1 0 1 0 0,0 0-1 0 0,0 0 0 0 0,-1 0 1 0 0,1 0-1 0 0,-1 0 0 0 0,0 1 1 0 0,0-1-1 0 0,-1 1 1 0 0,0 0-1 0 0,-3-3-17 0 0,-74-34-2936 0 0,62 38-1835 0 0,-1 2-3858 0 0,12 1-3996 0 0</inkml:trace>
</inkml:ink>
</file>

<file path=ppt/ink/ink29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4:06.3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84 11 3809 0 0,'0'0'2639'0'0,"0"0"-404"0"0,0 0-156 0 0,0 0-36 0 0,0 0-126 0 0,0 0-258 0 0,0 0-383 0 0,0 0-346 0 0,0 0-253 0 0,0 0-171 0 0,0 0-109 0 0,-2-2-50 0 0,1 1-303 0 0,1 1-1 0 0,-1-1 1 0 0,0 1 0 0 0,0-1 0 0 0,0 1 0 0 0,0 0 0 0 0,0-1 0 0 0,0 1 0 0 0,0 0 0 0 0,0 0-1 0 0,0 0 1 0 0,0-1 0 0 0,1 1 0 0 0,-1 0 0 0 0,0 0 0 0 0,0 1 0 0 0,0-1 0 0 0,0 0 0 0 0,0 0-1 0 0,0 0 1 0 0,0 1 0 0 0,0-1 0 0 0,0 0 0 0 0,0 1 0 0 0,0-1 0 0 0,0 1 0 0 0,1-1 0 0 0,-1 1-1 0 0,0-1 1 0 0,0 1 0 0 0,1 0 0 0 0,-1-1 0 0 0,0 1 0 0 0,1 0 0 0 0,-1 0 0 0 0,0-1-1 0 0,1 1 1 0 0,-1 0 0 0 0,1 0 0 0 0,0 0 0 0 0,-1 0 0 0 0,1 0 0 0 0,0 0 0 0 0,-1-1 0 0 0,1 2-44 0 0,-6 5 280 0 0,-35 37 1838 0 0,45-44-769 0 0,0-4-1291 0 0,1 0 0 0 0,-1 0-1 0 0,0-1 1 0 0,0 0 0 0 0,-1 1-1 0 0,0-1 1 0 0,0 0 0 0 0,0 0-1 0 0,0-1 1 0 0,-1 1-1 0 0,0-1 1 0 0,0 1 0 0 0,1-5-58 0 0,-3 9 104 0 0,0 1-14 0 0,0 0-10 0 0,0 0-7 0 0,-19 19-906 0 0,46-22-2791 0 0,-14 1-2703 0 0,-3-1-5525 0 0</inkml:trace>
</inkml:ink>
</file>

<file path=ppt/ink/ink29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4:08.8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 35 5745 0 0,'0'0'2103'0'0,"0"0"-46"0"0,0 0-46 0 0,0 0-8 0 0,0 0-41 0 0,0 0-158 0 0,0 0-262 0 0,0 0-286 0 0,0 0-245 0 0,0 0-187 0 0,0 0-140 0 0,-2-1-114 0 0,0 3-426 0 0,0 1 0 0 0,1 1 1 0 0,-1-1-1 0 0,1 0 0 0 0,0 0 1 0 0,0 1-1 0 0,0-1 0 0 0,1 0 1 0 0,-1 1-1 0 0,1-1 1 0 0,-1 1-1 0 0,1-1 0 0 0,0 1 1 0 0,1-1-1 0 0,-1 0 0 0 0,1 1 1 0 0,-1-1-1 0 0,1 1 0 0 0,0-1 1 0 0,0 0-1 0 0,2 4-144 0 0,64 411 1647 0 0,-57-370-1592 0 0,-8-34-40 0 0,0 1-1 0 0,1-1 1 0 0,1 0 0 0 0,0 0-1 0 0,1 0 1 0 0,1-1-1 0 0,0 0 1 0 0,5 9-15 0 0,-10-21 10 0 0,0 0 0 0 0,-1 0 0 0 0,1-1 0 0 0,0 1 0 0 0,-1 0 0 0 0,1 0 0 0 0,0 0 0 0 0,0 0 0 0 0,0 0 0 0 0,0-1 0 0 0,0 1 0 0 0,0 0 0 0 0,0-1 0 0 0,0 1 0 0 0,0-1 0 0 0,0 1 0 0 0,0-1 0 0 0,0 0 1 0 0,0 1-1 0 0,0-1 0 0 0,0 0 0 0 0,1 0 0 0 0,-1 0 0 0 0,0 0 0 0 0,0 0 0 0 0,0 0 0 0 0,0 0 0 0 0,1 0 0 0 0,-1 0 0 0 0,0 0 0 0 0,0-1 0 0 0,0 1 0 0 0,0 0 0 0 0,0-1 0 0 0,0 1 0 0 0,0-1 0 0 0,0 1 0 0 0,0-1 0 0 0,0 0 0 0 0,0 0 0 0 0,0 1 0 0 0,0-1 0 0 0,0 0 0 0 0,0 0 0 0 0,0 0-10 0 0,37-50 604 0 0,-30 39-617 0 0,196-301 298 0 0,-139 225-262 0 0,-64 88-41 0 0,-1 0-23 0 0,18 86-256 0 0,-17-69 298 0 0,0 0 1 0 0,2-1-1 0 0,0 1 1 0 0,1-1-1 0 0,0 1 1 0 0,1-1-1 0 0,1-1 1 0 0,1 1-1 0 0,0-1 1 0 0,1 0 0 0 0,1 0-1 0 0,0-1 1 0 0,4 4-2 0 0,-9-14 4 0 0,-1 1 1 0 0,0-1 0 0 0,1 1-1 0 0,0-1 1 0 0,0-1-1 0 0,1 1 1 0 0,-1 0 0 0 0,1-1-1 0 0,-1 0 1 0 0,1 0 0 0 0,0 0-1 0 0,0-1 1 0 0,0 0 0 0 0,1 0-1 0 0,-1 0 1 0 0,0-1 0 0 0,1 1-1 0 0,-1-1 1 0 0,1 0-1 0 0,0-1 1 0 0,-1 1 0 0 0,1-1-1 0 0,-1-1 1 0 0,1 1 0 0 0,3-1-5 0 0,-2-3 35 0 0,-1 0 1 0 0,1 0 0 0 0,-1-1 0 0 0,1 1 0 0 0,-1-2 0 0 0,-1 1-1 0 0,1 0 1 0 0,-1-1 0 0 0,0 0 0 0 0,0-1 0 0 0,-1 1 0 0 0,3-5-36 0 0,-4 7 23 0 0,24-37 78 0 0,-2-1 1 0 0,-2-1-1 0 0,-2-1 0 0 0,-2 0 1 0 0,-2-2-1 0 0,-1 0 1 0 0,-3-1-1 0 0,2-18-101 0 0,-5-42-256 0 0,-10 106 168 0 0,1 1 0 0 0,-1-1 0 0 0,0 0 1 0 0,0 1-1 0 0,1-1 0 0 0,-1 0 0 0 0,0 1 0 0 0,1-1 1 0 0,-1 1-1 0 0,0-1 0 0 0,1 0 0 0 0,-1 1 0 0 0,1-1 1 0 0,-1 1-1 0 0,1 0 0 0 0,-1-1 0 0 0,1 1 0 0 0,0-1 1 0 0,-1 1-1 0 0,1 0 0 0 0,-1-1 0 0 0,1 1 0 0 0,0 0 1 0 0,-1 0-1 0 0,1-1 0 0 0,0 1 0 0 0,0 0 0 0 0,-1 0 1 0 0,1 0-1 0 0,0 0 0 0 0,-1 0 0 0 0,1 0 0 0 0,0 0 1 0 0,-1 0-1 0 0,1 0 0 0 0,0 0 0 0 0,-1 1 0 0 0,1-1 1 0 0,0 0-1 0 0,-1 0 0 0 0,1 1 0 0 0,0-1 0 0 0,-1 0 1 0 0,1 1-1 0 0,-1-1 0 0 0,1 1 0 0 0,0-1 0 0 0,-1 0 1 0 0,1 1-1 0 0,-1-1 0 0 0,0 1 0 0 0,1 0 0 0 0,-1-1 1 0 0,1 1 87 0 0,25 28-5780 0 0,-19-14-1390 0 0,0-3-4779 0 0</inkml:trace>
  <inkml:trace contextRef="#ctx0" brushRef="#br0" timeOffset="386.348">1288 488 9186 0 0,'0'0'2358'0'0,"0"0"-404"0"0,0 0-142 0 0,0 0-54 0 0,0 0-135 0 0,0 0-207 0 0,0 0-262 0 0,0 0-210 0 0,0 0-180 0 0,0 0-121 0 0,0 0-76 0 0,0 0-90 0 0,0 0-50 0 0,35-2-55 0 0,104-10-40 0 0,-80-7 125 0 0,-52 12-338 0 0,0 2-54 0 0,-1 0 0 0 0,0 0 0 0 0,0 0-1 0 0,0-1 1 0 0,-1 0 0 0 0,0 0 0 0 0,0 0 0 0 0,0-1 0 0 0,-1 1 0 0 0,0-1-1 0 0,0 0 1 0 0,-1-1 0 0 0,0 1 0 0 0,0 0 0 0 0,0-1 0 0 0,-1 0 0 0 0,-1 1 0 0 0,1-1-1 0 0,-1 0 1 0 0,0 0 0 0 0,-1 0 0 0 0,0-6-65 0 0,-1 11 5 0 0,0 0 0 0 0,0 0 0 0 0,-1 0 1 0 0,1 1-1 0 0,-1-1 0 0 0,1 0 0 0 0,-1 0 0 0 0,0 1 1 0 0,0-1-1 0 0,0 1 0 0 0,0 0 0 0 0,-1-1 0 0 0,1 1 0 0 0,-1 0 1 0 0,1 0-1 0 0,-1 1 0 0 0,0-1 0 0 0,1 1 0 0 0,-1-1 0 0 0,0 1 1 0 0,0 0-1 0 0,0 0 0 0 0,0 0 0 0 0,0 0 0 0 0,-1 0 0 0 0,1 1 1 0 0,0 0-6 0 0,-88-6-145 0 0,79 8 137 0 0,1 1 1 0 0,0 0 0 0 0,0 0 0 0 0,0 1 0 0 0,0 0 0 0 0,0 1 0 0 0,1 0-1 0 0,0 1 1 0 0,0 0 0 0 0,0 1 0 0 0,1 0 0 0 0,0 0 0 0 0,0 1-1 0 0,1 0 1 0 0,0 1 0 0 0,0 0 0 0 0,1 0 0 0 0,0 0 0 0 0,1 1 0 0 0,0 0-1 0 0,1 0 1 0 0,0 1 0 0 0,0 0 0 0 0,1-1 0 0 0,0 2 0 0 0,1-1 0 0 0,1 0-1 0 0,0 1 1 0 0,0-1 0 0 0,1 1 0 0 0,0-1 0 0 0,1 1 0 0 0,1 0-1 0 0,-1-1 1 0 0,2 1 0 0 0,1 5 7 0 0,-1-10 20 0 0,1 0-1 0 0,0-1 0 0 0,1 1 1 0 0,0 0-1 0 0,0-1 1 0 0,0 0-1 0 0,0 0 1 0 0,1 0-1 0 0,0 0 0 0 0,1-1 1 0 0,-1 0-1 0 0,1 0 1 0 0,0 0-1 0 0,0-1 0 0 0,0 0 1 0 0,1 0-1 0 0,0 0 1 0 0,-1-1-1 0 0,1 0 0 0 0,6 2-19 0 0,7 1 59 0 0,0-1-1 0 0,0 0 1 0 0,0-1-1 0 0,1-2 1 0 0,-1 0-1 0 0,1-1 1 0 0,1-1-59 0 0,169-21-607 0 0,-113-6-6965 0 0,-62 20-4652 0 0</inkml:trace>
</inkml:ink>
</file>

<file path=ppt/ink/ink29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4:27.9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0 126 4393 0 0,'0'0'3739'0'0,"0"0"-1097"0"0,0 0-340 0 0,0 0-3 0 0,0 0-112 0 0,0 0-257 0 0,0 0-395 0 0,0 0-380 0 0,0 0-285 0 0,0 0-201 0 0,0 0-126 0 0,0 0-87 0 0,0 0-77 0 0,0-2-65 0 0,65 96 2351 0 0,55 207-1730 0 0,-86-227-772 0 0,-33-73-143 0 0,11-65 1957 0 0,1-5-1947 0 0,3 0 0 0 0,3 1-1 0 0,3 1 1 0 0,7-9-30 0 0,-21 55-13 0 0,31-109-1628 0 0,-14 107-3197 0 0,-12 18-7238 0 0,-7 4 40 0 0</inkml:trace>
  <inkml:trace contextRef="#ctx0" brushRef="#br0" timeOffset="586.948">621 402 3425 0 0,'0'0'4854'0'0,"0"0"-1933"0"0,0 0-757 0 0,0 0-173 0 0,0 0-124 0 0,0 0-228 0 0,0 0-346 0 0,0 0-337 0 0,0 0-255 0 0,0 0-207 0 0,0 0-67 0 0,0 0-53 0 0,0 0-47 0 0,-16-1 6 0 0,-46-3 3 0 0,60 4-300 0 0,0 0 0 0 0,0 0-1 0 0,0 0 1 0 0,0 1 0 0 0,0-1-1 0 0,0 0 1 0 0,0 1 0 0 0,1-1-1 0 0,-1 1 1 0 0,0 0-1 0 0,0 0 1 0 0,0 0 0 0 0,1-1-1 0 0,-1 2 1 0 0,0-1 0 0 0,1 0-1 0 0,-1 0 1 0 0,1 0-1 0 0,0 1 1 0 0,-1-1 0 0 0,1 1-1 0 0,0-1 1 0 0,0 1 0 0 0,0-1-1 0 0,0 1 1 0 0,0 0-1 0 0,0 0 1 0 0,0-1-36 0 0,-3 6 135 0 0,1-3-32 0 0,0 1-1 0 0,0 0 1 0 0,0 0 0 0 0,1 0 0 0 0,0 0 0 0 0,0 1 0 0 0,0-1-1 0 0,0 0 1 0 0,1 1 0 0 0,0-1 0 0 0,0 1 0 0 0,1 0 0 0 0,-1-1-1 0 0,1 1 1 0 0,1 0 0 0 0,-1-1 0 0 0,1 1 0 0 0,0 0-1 0 0,0 2-102 0 0,3-4 44 0 0,1 0 0 0 0,-1-1 0 0 0,1 1 0 0 0,-1 0 0 0 0,1-1 0 0 0,0 0 0 0 0,0-1 0 0 0,1 1 0 0 0,-1-1 0 0 0,0 0-1 0 0,1 0 1 0 0,0 0 0 0 0,-1-1 0 0 0,1 0 0 0 0,0 0 0 0 0,0 0 0 0 0,-1-1 0 0 0,1 0 0 0 0,0 0 0 0 0,0-1 0 0 0,0 1 0 0 0,-1-1-1 0 0,1 0 1 0 0,0-1 0 0 0,-1 1 0 0 0,1-1 0 0 0,4-2-44 0 0,51-27-1878 0 0,-42 17-1366 0 0,-2 0-3382 0 0,-10 10-4919 0 0</inkml:trace>
  <inkml:trace contextRef="#ctx0" brushRef="#br0" timeOffset="853.795">1092 413 11226 0 0,'0'0'3492'0'0,"0"0"-1610"0"0,0 0-462 0 0,0 0 47 0 0,0 0-8 0 0,0 0-194 0 0,0 0-318 0 0,0 0-308 0 0,0 0-203 0 0,0 0-126 0 0,0 0-85 0 0,0 0-45 0 0,0 0-47 0 0,-16 25-31 0 0,-47 78-37 0 0,36-47-45 0 0,21-38-215 0 0,2-4 908 0 0,1-7-3013 0 0,-1-3-2725 0 0,-2-2-3853 0 0,4-2-705 0 0</inkml:trace>
  <inkml:trace contextRef="#ctx0" brushRef="#br0" timeOffset="1107.896">877 380 7154 0 0,'0'0'3340'0'0,"0"0"-478"0"0,0 0-359 0 0,0 0-366 0 0,0 0-395 0 0,0 0-434 0 0,0 0-403 0 0,0 0-278 0 0,0 0-153 0 0,0 0-25 0 0,0 0 35 0 0,0 0 31 0 0,0 0 28 0 0,5 5-11 0 0,224 215 2873 0 0,-190-198-4027 0 0,-31-19-2899 0 0,1-3-3376 0 0,-8 0-4674 0 0</inkml:trace>
</inkml:ink>
</file>

<file path=ppt/ink/ink29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4:25.6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209 320 5801 0 0,'0'0'3052'0'0,"0"0"-981"0"0,0 0-215 0 0,0 0 107 0 0,0 0 10 0 0,0 0-206 0 0,0 0-431 0 0,0 0-409 0 0,0 0-231 0 0,0 0-120 0 0,0 0-64 0 0,0 0-30 0 0,0 0-52 0 0,-12 15-67 0 0,-78 100 303 0 0,-17 49-80 0 0,142-259 1544 0 0,62-81-1446 0 0,-93 169-680 0 0,1 0 0 0 0,-1 1 0 0 0,1 0 0 0 0,0 0 0 0 0,1 0 0 0 0,0 0 0 0 0,-1 1-1 0 0,2 0 1 0 0,-1 0 0 0 0,0 1 0 0 0,1 0 0 0 0,4-2-4 0 0,-9 6-3 0 0,0 0 1 0 0,0 0-1 0 0,0 1 0 0 0,0-1 1 0 0,0 1-1 0 0,0-1 1 0 0,0 1-1 0 0,0 0 0 0 0,0-1 1 0 0,0 1-1 0 0,0 0 0 0 0,-1 0 1 0 0,1 1-1 0 0,0-1 1 0 0,-1 0-1 0 0,1 1 0 0 0,-1-1 1 0 0,1 1-1 0 0,-1-1 0 0 0,0 1 1 0 0,0-1-1 0 0,0 1 1 0 0,1 0-1 0 0,-2 0 0 0 0,1 0 1 0 0,0-1-1 0 0,0 1 0 0 0,0 0 1 0 0,-1 0-1 0 0,1 0 1 0 0,-1 0-1 0 0,0 0 0 0 0,0 0 1 0 0,0 1-1 0 0,0-1 0 0 0,0 0 1 0 0,0 0-1 0 0,0 0 1 0 0,0 0-1 0 0,-1 1 3 0 0,2 3 12 0 0,6 56 34 0 0,-6-47-38 0 0,0 0 1 0 0,0 0-1 0 0,2 0 1 0 0,0-1-1 0 0,0 1 1 0 0,2-1-1 0 0,-1 0 1 0 0,2 0 0 0 0,0 0-1 0 0,1-1 1 0 0,5 9-9 0 0,-10-20 38 0 0,-1 0 0 0 0,1 1 0 0 0,0-1 0 0 0,0-1 1 0 0,0 1-1 0 0,0 0 0 0 0,1 0 0 0 0,-1-1 1 0 0,0 0-1 0 0,1 1 0 0 0,-1-1 0 0 0,1 0 0 0 0,-1 0 1 0 0,1 0-1 0 0,0 0 0 0 0,-1-1 0 0 0,1 1 0 0 0,0-1 1 0 0,-1 0-1 0 0,1 1 0 0 0,0-1 0 0 0,0 0 0 0 0,-1-1 1 0 0,1 1-1 0 0,0 0 0 0 0,0-1 0 0 0,-1 0 0 0 0,1 1 1 0 0,0-1-1 0 0,-1 0 0 0 0,1 0 0 0 0,-1-1 1 0 0,0 1-1 0 0,1-1 0 0 0,-1 1 0 0 0,0-1 0 0 0,0 1 1 0 0,0-1-1 0 0,0 0 0 0 0,2-2-38 0 0,23-28 178 0 0,-1-2 0 0 0,-2 0 0 0 0,-1-2 1 0 0,-2 0-1 0 0,-1-2 0 0 0,-3 0 0 0 0,1-4-178 0 0,-12 16-87 0 0,-6 26-27 0 0,0 0-77 0 0,0 0-109 0 0,0 0-142 0 0,0 15-1817 0 0,1 20-1559 0 0,2-13-4690 0 0,0-13-3512 0 0</inkml:trace>
  <inkml:trace contextRef="#ctx0" brushRef="#br0" timeOffset="365.787">826 578 7994 0 0,'0'0'3107'0'0,"0"0"-212"0"0,0 0-341 0 0,0 0-337 0 0,0 0-357 0 0,0 0-345 0 0,0 0-317 0 0,0 0-253 0 0,0 0-194 0 0,0 0-151 0 0,0 0-106 0 0,33-11-76 0 0,102-33-60 0 0,-81 15 123 0 0,-50 23-371 0 0,-2 4-84 0 0,0-1 1 0 0,0 0-1 0 0,0 1 1 0 0,0-1 0 0 0,0 0-1 0 0,0 0 1 0 0,-1 0-1 0 0,0 0 1 0 0,0-1 0 0 0,1 1-1 0 0,-2 0 1 0 0,1 0-1 0 0,0-1 1 0 0,-1 1 0 0 0,1-1-1 0 0,-1 1 1 0 0,0 0-1 0 0,0-1 1 0 0,-1 1 0 0 0,1 0-1 0 0,-1-1 1 0 0,1 1-1 0 0,-1 0 1 0 0,0-1 0 0 0,-1 1-1 0 0,1 0 1 0 0,0 0-1 0 0,-1 0 1 0 0,1 0 0 0 0,-1 0-1 0 0,0 0 1 0 0,0 1-1 0 0,0-1 1 0 0,-1 0 0 0 0,1 1-1 0 0,-1 0 1 0 0,1 0 0 0 0,-1-1-1 0 0,-1 1-26 0 0,-5 0-26 0 0,1 1 0 0 0,-1 0 0 0 0,0 0 0 0 0,1 1 0 0 0,-1 0 0 0 0,0 1 0 0 0,1 0 0 0 0,-1 0 0 0 0,1 1 0 0 0,-1 0 0 0 0,1 0 0 0 0,0 1 0 0 0,0 0 0 0 0,0 1 0 0 0,0 0 0 0 0,1 0 0 0 0,-1 0 0 0 0,1 1 0 0 0,0 0 0 0 0,0 1 0 0 0,1-1 0 0 0,-1 1 0 0 0,1 1 0 0 0,1-1 0 0 0,-1 1 0 0 0,1 0 0 0 0,0 0 0 0 0,1 1 0 0 0,0-1 0 0 0,0 1 0 0 0,1 0 0 0 0,-3 6 26 0 0,4-9-5 0 0,0 0 0 0 0,0 0 0 0 0,0 0 0 0 0,0 0 0 0 0,1 0 0 0 0,0 0 0 0 0,0 1 1 0 0,0-1-1 0 0,1 0 0 0 0,0 1 0 0 0,0-1 0 0 0,0 0 0 0 0,0 1 0 0 0,1-1 0 0 0,0 0 0 0 0,0 0 0 0 0,1 1 0 0 0,-1-1 0 0 0,1 0 1 0 0,0 0-1 0 0,0 0 0 0 0,1-1 0 0 0,0 1 0 0 0,0-1 0 0 0,0 1 0 0 0,0-1 0 0 0,0 0 0 0 0,1 0 0 0 0,3 2 5 0 0,8 0-75 0 0,0-1 0 0 0,1 0 0 0 0,-1-2 0 0 0,1 0 0 0 0,0 0 0 0 0,1-2 0 0 0,-1 0 0 0 0,0 0 0 0 0,0-2 0 0 0,0 0 0 0 0,0-1 0 0 0,0 0 0 0 0,0-2 0 0 0,0 0 0 0 0,0 0 0 0 0,-1-2 0 0 0,0 0 0 0 0,0 0 0 0 0,-1-2 0 0 0,0 1 0 0 0,1-3 75 0 0,19-8-1273 0 0,4-3-1330 0 0,-13 9-2349 0 0,-13 4-3434 0 0</inkml:trace>
  <inkml:trace contextRef="#ctx0" brushRef="#br0" timeOffset="755.792">1349 497 8402 0 0,'0'0'2171'0'0,"0"0"-300"0"0,0 0 103 0 0,0 0 134 0 0,0 0-29 0 0,0 0-320 0 0,0 0-402 0 0,0 0-317 0 0,0 0-209 0 0,0 0-112 0 0,0 0-118 0 0,0 0-78 0 0,0 0-39 0 0,32-6-65 0 0,100-21-46 0 0,-61 1 167 0 0,-68 24-502 0 0,1 0-1 0 0,0 1 1 0 0,0-2-1 0 0,-1 1 1 0 0,1 0 0 0 0,-1-1-1 0 0,0 0 1 0 0,0 1-1 0 0,0-1 1 0 0,0 0-1 0 0,0-1 1 0 0,-1 1-1 0 0,1 0 1 0 0,-1-1 0 0 0,0 0-1 0 0,0 1 1 0 0,0-1-1 0 0,-1 0 1 0 0,1 0-1 0 0,-1 0 1 0 0,0 0 0 0 0,0 0-1 0 0,0 0 1 0 0,-1 0-1 0 0,1-1 1 0 0,-1 1-1 0 0,0 0 1 0 0,0 0-1 0 0,-1 0 1 0 0,0-4-38 0 0,-3 5-25 0 0,0 0-1 0 0,-1 0 1 0 0,1 0-1 0 0,-1 1 1 0 0,1 0-1 0 0,-1-1 1 0 0,0 1-1 0 0,0 1 1 0 0,0-1-1 0 0,0 1 1 0 0,0 0-1 0 0,0 0 1 0 0,-1 1 0 0 0,1-1-1 0 0,0 1 1 0 0,0 0-1 0 0,-1 1 1 0 0,1-1-1 0 0,0 1 1 0 0,0 0-1 0 0,-4 1 26 0 0,-6 1-37 0 0,0 1 0 0 0,1 0 0 0 0,-1 1 0 0 0,1 1 0 0 0,0 0 0 0 0,0 1 0 0 0,1 1 0 0 0,0 0 0 0 0,0 1 0 0 0,1 0-1 0 0,0 0 1 0 0,0 2 0 0 0,1-1 0 0 0,1 1 0 0 0,0 1 0 0 0,0 0 0 0 0,1 1 0 0 0,1-1 0 0 0,0 2 0 0 0,-1 3 37 0 0,7-14 1 0 0,0 0-1 0 0,1 1 1 0 0,-1-1 0 0 0,1 1 0 0 0,0-1 0 0 0,0 1 0 0 0,0 0-1 0 0,0-1 1 0 0,1 1 0 0 0,-1 0 0 0 0,1 0 0 0 0,0-1 0 0 0,0 1-1 0 0,1 0 1 0 0,-1 0 0 0 0,1-1 0 0 0,0 1 0 0 0,0 0-1 0 0,0-1 1 0 0,0 1 0 0 0,1-1 0 0 0,-1 1 0 0 0,1-1 0 0 0,0 0-1 0 0,0 1 1 0 0,0-1 0 0 0,0 0 0 0 0,1-1 0 0 0,-1 1 0 0 0,1 0-1 0 0,0-1 1 0 0,-1 1 0 0 0,1-1 0 0 0,1 0 0 0 0,-1 0 0 0 0,0 0-1 0 0,0 0 1 0 0,1 0 0 0 0,-1-1 0 0 0,1 0 0 0 0,-1 0-1 0 0,2 1 0 0 0,14 1 8 0 0,1 1 0 0 0,0-2 0 0 0,1-1 0 0 0,-1-1 0 0 0,0 0-1 0 0,0-2 1 0 0,3 0-8 0 0,6-4-357 0 0,-1-1 1 0 0,1-1-1 0 0,-1-1 0 0 0,-1-2 1 0 0,0-1-1 0 0,0-1 0 0 0,3-3 357 0 0,-13 7-841 0 0,33-20-3255 0 0,-25 14-3446 0 0,-11 7-3985 0 0</inkml:trace>
  <inkml:trace contextRef="#ctx0" brushRef="#br0" timeOffset="1283.646">2008 338 11386 0 0,'0'0'3009'0'0,"0"0"-778"0"0,0 0-270 0 0,0 0-220 0 0,0 0-268 0 0,0 0-312 0 0,0 0-334 0 0,0 0-272 0 0,0 0-160 0 0,0 0-143 0 0,0 0-92 0 0,0 0-43 0 0,0 0-9 0 0,-15 12-4 0 0,-97 80 57 0 0,109-89-157 0 0,-1 0-1 0 0,1 0 0 0 0,0 0 1 0 0,0 0-1 0 0,0 1 0 0 0,1-1 1 0 0,-1 1-1 0 0,1 0 0 0 0,0 0 0 0 0,0 0 1 0 0,0 0-1 0 0,0 0 0 0 0,1 0 1 0 0,-1 0-1 0 0,1 1 0 0 0,0-1 1 0 0,1 0-1 0 0,-1 1 0 0 0,1-1 0 0 0,0 1 1 0 0,0-1-1 0 0,0 1 0 0 0,0-1 1 0 0,1 0-1 0 0,0 1 0 0 0,0-1 0 0 0,0 0 1 0 0,1 1-1 0 0,-1-1 0 0 0,1 0 1 0 0,0 0-1 0 0,0 0 0 0 0,0 0 1 0 0,1-1-1 0 0,-1 1 0 0 0,3 2-3 0 0,6-1 97 0 0,0-1 0 0 0,0 0 0 0 0,0-1 0 0 0,0 0 0 0 0,1-1 0 0 0,-1 0 0 0 0,1-1 0 0 0,-1-1 0 0 0,1 1 0 0 0,0-2 0 0 0,-1 1-1 0 0,1-2 1 0 0,-1 0 0 0 0,1 0 0 0 0,-1-1 0 0 0,0 0 0 0 0,0-1 0 0 0,0 0 0 0 0,-1-1 0 0 0,1 0 0 0 0,-1-1 0 0 0,0 0 0 0 0,-1 0 0 0 0,1-1 0 0 0,-1 0 0 0 0,-1-1 0 0 0,1 0 0 0 0,-1-1-1 0 0,1-1-96 0 0,14-15 127 0 0,-2-1 0 0 0,0-1 1 0 0,-2-1-1 0 0,-1 0 0 0 0,-2-1 0 0 0,0-1 0 0 0,-2-1 0 0 0,10-31-127 0 0,-20 51-19 0 0,0 0 1 0 0,-1 0 0 0 0,0 0 0 0 0,-1 0 0 0 0,0 0 0 0 0,-1-1-1 0 0,0 1 1 0 0,-1-1 0 0 0,0 1 0 0 0,-1-1 0 0 0,0 1 0 0 0,0 0-1 0 0,-2-1 1 0 0,1 1 0 0 0,-1 0 0 0 0,-2-3 18 0 0,3 11-12 0 0,0 0 1 0 0,1 1-1 0 0,-1-1 1 0 0,0 1-1 0 0,0 0 1 0 0,0 0-1 0 0,0-1 1 0 0,-1 1-1 0 0,1 1 1 0 0,0-1-1 0 0,-1 0 1 0 0,0 0-1 0 0,1 1 1 0 0,-1 0-1 0 0,0-1 1 0 0,0 1-1 0 0,0 0 1 0 0,0 0-1 0 0,0 1 1 0 0,0-1-1 0 0,0 1 1 0 0,0-1-1 0 0,0 1 1 0 0,0 0-1 0 0,0 0 0 0 0,0 0 1 0 0,0 1-1 0 0,0-1 1 0 0,0 1-1 0 0,0-1 1 0 0,0 1-1 0 0,-2 1 12 0 0,-3 1-20 0 0,0 0 0 0 0,0 1 0 0 0,1 0 1 0 0,-1 1-1 0 0,1-1 0 0 0,0 1 0 0 0,0 0 0 0 0,0 1 0 0 0,1 0 0 0 0,0 0 0 0 0,0 1 20 0 0,-4 5 5 0 0,1 1 1 0 0,1-1-1 0 0,0 2 1 0 0,1-1-1 0 0,0 1 1 0 0,1 0 0 0 0,0 1-1 0 0,1-1 1 0 0,1 1-1 0 0,1 0 1 0 0,0 0-1 0 0,0 1 1 0 0,2-1-1 0 0,0 0 1 0 0,1 1-1 0 0,0-1 1 0 0,1 1 0 0 0,1-1-1 0 0,0 0 1 0 0,2 0-1 0 0,-1 0 1 0 0,2 0-1 0 0,0 0 1 0 0,0-1-1 0 0,2 0 1 0 0,1 2-6 0 0,4 2 6 0 0,0 0 0 0 0,1-2-1 0 0,1 1 1 0 0,0-2 0 0 0,2 0 0 0 0,-1-1 0 0 0,2 0 0 0 0,0-1 0 0 0,0-1 0 0 0,2-1 0 0 0,-1 0-1 0 0,12 4-5 0 0,91 18-4706 0 0,-110-31-1090 0 0,-3-1-6568 0 0</inkml:trace>
</inkml:ink>
</file>

<file path=ppt/ink/ink29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4:23.1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1 616 5169 0 0,'0'0'2975'0'0,"0"0"-857"0"0,0 0-399 0 0,0 0 2 0 0,0 0 26 0 0,0 0-156 0 0,0 0-323 0 0,0 0-335 0 0,0 0-276 0 0,0 0-124 0 0,0 0 2 0 0,2 1 58 0 0,3 1-367 0 0,-1-1-1 0 0,1 1 0 0 0,0-1 1 0 0,-1 0-1 0 0,1-1 0 0 0,0 1 1 0 0,0-1-1 0 0,0 0 0 0 0,-1 0 1 0 0,1 0-1 0 0,0-1 0 0 0,0 0 1 0 0,-1 0-1 0 0,1 0 0 0 0,0 0 1 0 0,-1-1-1 0 0,1 1 0 0 0,-1-1 1 0 0,0-1-1 0 0,1 1 0 0 0,1-2-225 0 0,90-68 1309 0 0,-72 51-1018 0 0,-2 1-77 0 0,-18 15-172 0 0,0 1 0 0 0,0-1 0 0 0,1 1 0 0 0,-1 0-1 0 0,1 1 1 0 0,0-1 0 0 0,0 1 0 0 0,0 0 0 0 0,0 0 0 0 0,1 0 0 0 0,-1 1 0 0 0,1 0 0 0 0,0 0-1 0 0,5-1-41 0 0,-7 5 1 0 0,-1-1 0 0 0,0 1 0 0 0,0 1 0 0 0,0-1 0 0 0,0 0 0 0 0,0 1 0 0 0,0-1 0 0 0,-1 1 0 0 0,1 0 0 0 0,-1 0 0 0 0,0 0 0 0 0,0 0 0 0 0,0 1 0 0 0,0-1 0 0 0,-1 0 0 0 0,1 1 0 0 0,-1-1 0 0 0,1 2-1 0 0,0 0 1 0 0,13 34 17 0 0,-1 1-1 0 0,-3 0 1 0 0,-1 1-1 0 0,-2 0 1 0 0,-2 0 0 0 0,-1 1-1 0 0,-2 18-17 0 0,-1-29 2 0 0,1 179-2 0 0,-5-193 5 0 0,-1 0 0 0 0,-1-1-1 0 0,0 1 1 0 0,-1-1-1 0 0,0 0 1 0 0,-1-1-1 0 0,-1 1 1 0 0,-1-1 0 0 0,0 0-1 0 0,-1-1 1 0 0,0 0-1 0 0,-1 0 1 0 0,-1-1-1 0 0,0-1 1 0 0,-1 0 0 0 0,0 0-1 0 0,-1-1 1 0 0,0 0-1 0 0,-1-2 1 0 0,0 1-1 0 0,-1-2 1 0 0,0 0-1 0 0,0 0 1 0 0,0-2 0 0 0,-1 0-1 0 0,-5 1-4 0 0,-88 15-5 0 0,107-21 6 0 0,0-1-1 0 0,1 0 1 0 0,-1 0 0 0 0,0 0-1 0 0,0 0 1 0 0,1 0 0 0 0,-1-1 0 0 0,0 1-1 0 0,1 0 1 0 0,-1-1 0 0 0,1 1-1 0 0,-1-1 1 0 0,0 1 0 0 0,1-1 0 0 0,-1 0-1 0 0,1 0 1 0 0,0 0 0 0 0,-1 0-1 0 0,1 0 1 0 0,0 0 0 0 0,-1 0-1 0 0,1 0 1 0 0,0-1 0 0 0,0 1 0 0 0,0 0-1 0 0,0-1 1 0 0,0 1 0 0 0,0 0-1 0 0,0-1 1 0 0,1 0 0 0 0,-1 1 0 0 0,1-1-1 0 0,-1 1 1 0 0,1-1 0 0 0,-1 0-1 0 0,1 1 1 0 0,0-1 0 0 0,0 0 0 0 0,0 1-1 0 0,0-1 1 0 0,0 0 0 0 0,0 1-1 0 0,0-1 1 0 0,0 0 0 0 0,1 0-1 0 0,2-14 6 0 0,0 1 0 0 0,2-1 0 0 0,-1 1 0 0 0,2 0 0 0 0,0 1 0 0 0,1-1 0 0 0,0 1 0 0 0,1 0 0 0 0,1 1 0 0 0,0 0 0 0 0,1 1 0 0 0,0-1 0 0 0,1 2 0 0 0,2-2-6 0 0,41-46-2 0 0,2 2-1 0 0,3 3 1 0 0,16-8 2 0 0,-68 56-1404 0 0,13-9 3109 0 0,-13 10-7257 0 0,0 1-7065 0 0,-7 4 1427 0 0</inkml:trace>
  <inkml:trace contextRef="#ctx0" brushRef="#br0" timeOffset="265.013">279 1 17276 0 0,'0'0'1997'0'0,"0"0"-371"0"0,0 0-264 0 0,0 0-133 0 0,0 0-155 0 0,0 0-209 0 0,0 0-260 0 0,0 0-219 0 0,0 0-151 0 0,0 0-92 0 0,0 0-50 0 0,0 0-21 0 0,0 0-24 0 0,-5 6-41 0 0,4-5-72 0 0,-1 0 0 0 0,1 0-1 0 0,-1 0 1 0 0,1 1 0 0 0,-1-1 0 0 0,1 0 0 0 0,0 1 0 0 0,0 0 0 0 0,0-1 0 0 0,0 1 0 0 0,0 0-1 0 0,0-1 1 0 0,0 1 0 0 0,1 0 0 0 0,-1 0 0 0 0,0 0 0 0 0,1-1 0 0 0,0 1 0 0 0,-1 0 0 0 0,1 0-1 0 0,0 0 1 0 0,0 0 0 0 0,0 0 0 0 0,0 0 0 0 0,0 0 0 0 0,1 0 0 0 0,-1 0 0 0 0,0 0 0 0 0,1-1-1 0 0,0 1 1 0 0,-1 0 0 0 0,1 0 0 0 0,0 0 0 0 0,0-1 0 0 0,0 1 0 0 0,0-1 0 0 0,0 1 0 0 0,0 0 0 0 0,1-1-1 0 0,-1 0 1 0 0,0 1 0 0 0,1-1 0 0 0,-1 0 0 0 0,1 0 0 0 0,1 1 65 0 0,-3-2-91 0 0,11 7-2391 0 0,-2-3-4208 0 0,0 0-5390 0 0</inkml:trace>
  <inkml:trace contextRef="#ctx0" brushRef="#br0" timeOffset="717.444">642 461 12291 0 0,'0'0'2391'0'0,"0"0"-517"0"0,0 0-245 0 0,0 0-31 0 0,0 0-123 0 0,0 0-234 0 0,0 0-256 0 0,0 0-262 0 0,0 0-150 0 0,0 0-78 0 0,0 0-91 0 0,0 0-56 0 0,0-13-65 0 0,0-32-34 0 0,0 82 410 0 0,-2-18-608 0 0,2 0-1 0 0,0 1 1 0 0,1-1 0 0 0,1 0 0 0 0,1 0-1 0 0,0 0 1 0 0,2 0 0 0 0,0 0 0 0 0,1-1 0 0 0,1 0-1 0 0,1 0 1 0 0,0 0 0 0 0,2-1 0 0 0,3 5-51 0 0,-11-20 41 0 0,0 0 0 0 0,1 1 0 0 0,-1-1-1 0 0,1 0 1 0 0,-1 0 0 0 0,1 0 0 0 0,0-1 0 0 0,0 1 0 0 0,0-1 0 0 0,0 1 0 0 0,0-1 0 0 0,0 0 0 0 0,0 0 0 0 0,0-1 0 0 0,0 1 0 0 0,1-1 0 0 0,-1 1 0 0 0,0-1 0 0 0,0 0 0 0 0,1 0 0 0 0,-1 0 0 0 0,0-1 0 0 0,0 1 0 0 0,1-1 0 0 0,-1 0 0 0 0,0 0 0 0 0,0 0 0 0 0,0 0-1 0 0,0 0 1 0 0,0-1 0 0 0,0 1-41 0 0,86-60 988 0 0,-73 45-924 0 0,-1 0 0 0 0,0-1 0 0 0,-1-1 0 0 0,-1 0 1 0 0,-1 0-1 0 0,-1-2 0 0 0,0 1 0 0 0,-2-2 0 0 0,2-3-64 0 0,3-28-50 0 0,-13 30-3342 0 0,-2 22-2615 0 0,-3 4-1647 0 0,2-1-4942 0 0</inkml:trace>
  <inkml:trace contextRef="#ctx0" brushRef="#br0" timeOffset="1098.041">1470 351 17308 0 0,'0'0'2678'0'0,"0"0"-1147"0"0,0 0-451 0 0,0 0 15 0 0,0 0-4 0 0,0 0-110 0 0,0 0-261 0 0,0 0-276 0 0,0 0-184 0 0,0 0-101 0 0,0 0-27 0 0,0 0 4 0 0,0 0 10 0 0,-18 8 0 0 0,-58 27-42 0 0,67-31-86 0 0,0 1 0 0 0,1-1 0 0 0,0 2 0 0 0,0-1-1 0 0,0 1 1 0 0,1 1 0 0 0,0-1 0 0 0,0 1 0 0 0,0 1 0 0 0,1-1-1 0 0,-3 6-17 0 0,8-12 0 0 0,0 0-1 0 0,0 0 0 0 0,0 0 0 0 0,0 0 0 0 0,0 0 0 0 0,0 0 0 0 0,1 1 1 0 0,-1-1-1 0 0,0 0 0 0 0,1 0 0 0 0,-1 0 0 0 0,1 1 0 0 0,-1-1 1 0 0,1 0-1 0 0,0 1 0 0 0,0-1 0 0 0,0 0 0 0 0,-1 1 0 0 0,1-1 1 0 0,0 1-1 0 0,1-1 0 0 0,-1 0 0 0 0,0 1 0 0 0,0-1 0 0 0,1 0 1 0 0,-1 1-1 0 0,0-1 0 0 0,1 0 0 0 0,-1 0 0 0 0,1 1 0 0 0,0-1 0 0 0,-1 0 1 0 0,1 0-1 0 0,0 0 0 0 0,0 0 0 0 0,0 0 0 0 0,0 0 0 0 0,0 0 1 0 0,0 0-1 0 0,0 0 0 0 0,0 0 0 0 0,0-1 0 0 0,0 1 0 0 0,0 0 1 0 0,0-1-1 0 0,1 1 0 0 0,-1-1 0 0 0,0 1 1 0 0,71 17-47 0 0,-62-16 45 0 0,0-1 9 0 0,-1 0-1 0 0,0 1 1 0 0,0 0-1 0 0,0 0 1 0 0,-1 1-1 0 0,1 0 1 0 0,0 0-1 0 0,-1 1 1 0 0,0 1 0 0 0,0-1-1 0 0,0 1 1 0 0,4 4-7 0 0,-11-6 21 0 0,0 1 0 0 0,0-1 1 0 0,-1 1-1 0 0,1-1 1 0 0,-1 0-1 0 0,0 1 0 0 0,0-1 1 0 0,0 1-1 0 0,-1-1 0 0 0,1 1 1 0 0,-1-1-1 0 0,0 0 1 0 0,0 1-1 0 0,0-1 0 0 0,0 0 1 0 0,-1 0-1 0 0,1 1 0 0 0,-1-1 1 0 0,0 0-1 0 0,0-1 1 0 0,0 1-1 0 0,0 0 0 0 0,0 0 1 0 0,0-1-1 0 0,-1 0 0 0 0,0 1 1 0 0,1-1-1 0 0,-1 0 1 0 0,0 0-1 0 0,0 0 0 0 0,0-1 1 0 0,0 1-1 0 0,0-1 0 0 0,-2 1-20 0 0,-17 12-110 0 0,0 0 1 0 0,-2-2-1 0 0,1 0 1 0 0,-2-2-1 0 0,1 0 1 0 0,-1-2 0 0 0,-4 0 108 0 0,13-7-2189 0 0,11-4-2817 0 0,6-5-3328 0 0,3 4-3598 0 0</inkml:trace>
  <inkml:trace contextRef="#ctx0" brushRef="#br0" timeOffset="1351.396">2002 115 19036 0 0,'0'0'2053'0'0,"0"0"-768"0"0,0 0-366 0 0,0 0-36 0 0,0 0 41 0 0,0 0-16 0 0,0 0-121 0 0,0 0-188 0 0,0 0-163 0 0,0 0-99 0 0,-13 34-55 0 0,-41 106-68 0 0,23-25 135 0 0,27-91-353 0 0,1 0 0 0 0,0 1 0 0 0,2 0 0 0 0,1-1 0 0 0,1 1 0 0 0,1 0 0 0 0,5 17 4 0 0,13-3-891 0 0,-8-18-2665 0 0,-11-21 2132 0 0,-1 0-438 0 0,-2 0-2534 0 0,0 0-292 0 0,-3 0-6615 0 0</inkml:trace>
  <inkml:trace contextRef="#ctx0" brushRef="#br0" timeOffset="1595.802">1695 432 12907 0 0,'0'0'4462'0'0,"0"0"-2048"0"0,0 0-875 0 0,0 0-287 0 0,0 0-192 0 0,0 0-175 0 0,0 0-213 0 0,0 0-179 0 0,32-10-117 0 0,103-29-101 0 0,-43 26 44 0 0,-82 12-597 0 0,83-1 707 0 0,-35 12-7496 0 0,-48-7-4837 0 0</inkml:trace>
</inkml:ink>
</file>

<file path=ppt/ink/ink29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4:33.5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244 328 0 0 0,'0'0'1339'0'0,"0"0"305"0"0,0 0 211 0 0,0 0-45 0 0,0 0-234 0 0,0 0-309 0 0,0 0-221 0 0,0 0-75 0 0,0 0 2 0 0,11-7 28 0 0,34-22-12 0 0,12 7 3953 0 0,-45 16-1229 0 0,-29 7 214 0 0,0 0-4416 0 0,-6-1 600 0 0,-1 1 0 0 0,1 2 0 0 0,0 0 0 0 0,0 1 0 0 0,0 1 0 0 0,0 2 1 0 0,1 0-1 0 0,-14 7-111 0 0,30-11 41 0 0,-40 35 327 0 0,31 13-99 0 0,17-47-247 0 0,0 0-1 0 0,0-1 1 0 0,0 1-1 0 0,1 0 1 0 0,-1-1-1 0 0,1 0 0 0 0,-1 1 1 0 0,1-1-1 0 0,0 0 1 0 0,1-1-1 0 0,-1 1 1 0 0,0 0-1 0 0,1-1 1 0 0,-1 0-1 0 0,1 0 0 0 0,0 0 1 0 0,0 0-1 0 0,0-1 1 0 0,0 1-1 0 0,0-1 1 0 0,0 0-1 0 0,0 0 1 0 0,0 0-1 0 0,0-1 0 0 0,1 0 1 0 0,-1 1-1 0 0,0-2 1 0 0,0 1-1 0 0,1 0 1 0 0,-1-1-22 0 0,21 5 103 0 0,78 3 277 0 0,-102-7-384 0 0,-1 0 0 0 0,0 0 20 0 0,-32 29 298 0 0,1-10-295 0 0,1 1 1 0 0,1 2 0 0 0,1 1 0 0 0,1 0-1 0 0,-20 25-19 0 0,39-40-1 0 0,3-3 1 0 0,1-1 0 0 0,-1 1-1 0 0,1 0 1 0 0,0 1 0 0 0,0-1 0 0 0,0 1-1 0 0,1 0 1 0 0,0 0 0 0 0,0 0 0 0 0,1 0 0 0 0,-1 0-1 0 0,1 0 1 0 0,1 1 0 0 0,-1-1 0 0 0,1 1-1 0 0,0 0 1 0 0,1 5 0 0 0,1-9 13 0 0,1 0 0 0 0,0 0 0 0 0,0 0 0 0 0,0-1 0 0 0,0 1 0 0 0,0 0 1 0 0,0-1-1 0 0,1 1 0 0 0,0-1 0 0 0,-1 0 0 0 0,1 0 0 0 0,0 0 0 0 0,0 0 0 0 0,0-1 0 0 0,0 1 0 0 0,0-1 0 0 0,0 1 0 0 0,1-1 0 0 0,-1 0 1 0 0,0 0-1 0 0,1-1 0 0 0,-1 1 0 0 0,1-1 0 0 0,-1 0 0 0 0,1 0 0 0 0,-1 0 0 0 0,1 0 0 0 0,-1 0 0 0 0,0-1 0 0 0,1 1 0 0 0,-1-1 0 0 0,1 0 1 0 0,1-1-14 0 0,11 1 31 0 0,-7 1-60 0 0,-3 1-51 0 0,-1 0 0 0 0,1-1 0 0 0,0 0 0 0 0,-1 0 0 0 0,1 0 0 0 0,0-1 0 0 0,-1 0 0 0 0,1 0 0 0 0,-1-1 0 0 0,1 1 0 0 0,-1-1 0 0 0,0 0 0 0 0,1-1 0 0 0,-1 1 0 0 0,0-1 0 0 0,3-3 80 0 0,-5-31-5360 0 0,-8 23-4520 0 0,0 6-2067 0 0</inkml:trace>
  <inkml:trace contextRef="#ctx0" brushRef="#br0" timeOffset="417.234">98 1 9634 0 0,'0'0'1848'0'0,"0"0"-303"0"0,0 0-114 0 0,0 0 76 0 0,0 0 9 0 0,0 0-122 0 0,0 0-251 0 0,0 0-207 0 0,0 0-115 0 0,0 0-39 0 0,0 0-19 0 0,0 0-65 0 0,0 0-61 0 0,4 9-43 0 0,22 77 921 0 0,-8 168 1403 0 0,-13 191-2918 0 0,-26-246 31 0 0,19-117-1073 0 0,25-77-4095 0 0,-10-18-4929 0 0,-9 6-1690 0 0</inkml:trace>
</inkml:ink>
</file>

<file path=ppt/ink/ink2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6:08.2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41 207 3601 0 0,'0'0'2512'0'0,"0"0"-189"0"0,0 0-27 0 0,0 0 16 0 0,0 0-129 0 0,0 0-278 0 0,0 0-350 0 0,0 0-271 0 0,0 0-166 0 0,0 0-110 0 0,0 0-59 0 0,0 0-109 0 0,0 0-99 0 0,-6-1-105 0 0,-21-1-84 0 0,20 1-53 0 0,7 1-61 0 0,0 0-39 0 0,0 0-36 0 0,30 0 1108 0 0,259-3 429 0 0,-52 21-1569 0 0,-39-7-179 0 0,-184-6-35 0 0,-15-9 371 0 0,-2 0-469 0 0,-41-49-16 0 0,-74-89-2058 0 0,108 129 860 0 0,6 7-879 0 0,-1-1-4286 0 0,4 3-6133 0 0</inkml:trace>
</inkml:ink>
</file>

<file path=ppt/ink/ink29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4:34.5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12795 0 0,'0'0'3420'0'0,"0"0"-1552"0"0,0 0-638 0 0,0 0-64 0 0,0 0 25 0 0,0 0-79 0 0,0 0-189 0 0,0 0-283 0 0,0 0-249 0 0,0 0-132 0 0,0 0-31 0 0,0 0 10 0 0,0 0 41 0 0,4 6 29 0 0,45 111 948 0 0,-1 363-226 0 0,-24-391-998 0 0,-15-100 572 0 0,40-181-214 0 0,93-215-326 0 0,-118 325-689 0 0,-24 82 273 0 0,0 0-180 0 0,0 0-167 0 0,0 12-1324 0 0,0 17-2084 0 0,0-15-3269 0 0,0-3-4614 0 0</inkml:trace>
  <inkml:trace contextRef="#ctx0" brushRef="#br0" timeOffset="293.804">428 497 16596 0 0,'0'0'1991'0'0,"0"0"-510"0"0,0 0-226 0 0,0 0-77 0 0,0 0-101 0 0,0 0-162 0 0,0 0-209 0 0,0 0-143 0 0,0 0-75 0 0,0 0-35 0 0,0 0-46 0 0,0 0-76 0 0,0 0-53 0 0,-5 16-70 0 0,-30 108 244 0 0,16-50-354 0 0,17-16-1284 0 0,33-65-7861 0 0,-27 1 3351 0 0,-2 1-5420 0 0</inkml:trace>
  <inkml:trace contextRef="#ctx0" brushRef="#br0" timeOffset="625.545">393 398 11138 0 0,'0'0'2613'0'0,"0"0"-822"0"0,0 0-344 0 0,0 0-52 0 0,0 0-109 0 0,0 0-205 0 0,0 0-321 0 0,0 0-258 0 0,0 0-97 0 0,0 0 50 0 0,0 0 62 0 0,0 0 17 0 0,0 0-21 0 0,6 8-67 0 0,52 46 671 0 0,-37-43-749 0 0,77 55 251 0 0,-97-64-611 0 0,1 0 0 0 0,-1 0-1 0 0,0 0 1 0 0,0 0 0 0 0,0 0-1 0 0,0 0 1 0 0,0 1 0 0 0,0-1 0 0 0,0 0-1 0 0,-1 1 1 0 0,1-1 0 0 0,-1 0 0 0 0,0 1-1 0 0,0-1 1 0 0,0 1 0 0 0,0-1 0 0 0,0 0-1 0 0,0 1 1 0 0,0-1 0 0 0,-1 1-1 0 0,1-1 1 0 0,-1 0 0 0 0,0 0 0 0 0,0 1-1 0 0,0-1 1 0 0,0 0 0 0 0,0 0 0 0 0,0 0-1 0 0,-1 0 1 0 0,1 0 0 0 0,-1 0 0 0 0,1 0-1 0 0,-1 0-7 0 0,-64 54 256 0 0,58-51-233 0 0,-121 54 93 0 0,90-55-1319 0 0,36-28-4208 0 0,7 16 55 0 0,-1 4-6190 0 0</inkml:trace>
  <inkml:trace contextRef="#ctx0" brushRef="#br0" timeOffset="955.789">886 453 12219 0 0,'0'0'2991'0'0,"0"0"-1285"0"0,0 0-414 0 0,0 0 87 0 0,0 0 46 0 0,0 0-72 0 0,0 0-257 0 0,0 0-293 0 0,0 0-156 0 0,0 0-85 0 0,0 0-43 0 0,0 0-69 0 0,-7 14-72 0 0,-52 89 588 0 0,-1-32-513 0 0,-6-6-1085 0 0,43-64-7172 0 0,14-16-4512 0 0,9 8 4829 0 0</inkml:trace>
  <inkml:trace contextRef="#ctx0" brushRef="#br0" timeOffset="1207.99">700 412 6201 0 0,'0'0'4149'0'0,"0"0"-1193"0"0,0 0-559 0 0,0 0-286 0 0,0 0-305 0 0,0 0-313 0 0,0 0-377 0 0,0 0-328 0 0,0 0-225 0 0,0 0-138 0 0,0 0-22 0 0,0 0 18 0 0,0 0 42 0 0,0 6 27 0 0,25 88 1741 0 0,109 53-839 0 0,-118-128-1518 0 0,9 9-513 0 0,-13-9-3600 0 0,-12-18-967 0 0,0 1 2026 0 0,0-1 304 0 0,0 3-9487 0 0</inkml:trace>
</inkml:ink>
</file>

<file path=ppt/ink/ink29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4:46.1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117 5 9602 0 0,'0'0'2359'0'0,"0"0"-464"0"0,0 0-152 0 0,0 0-5 0 0,0 0-66 0 0,0 0-173 0 0,0 0-302 0 0,0 0-297 0 0,0 0-201 0 0,0 0-134 0 0,0 0-89 0 0,0 0-40 0 0,7-4 2026 0 0,-48 48-1158 0 0,0-11-1046 0 0,40-32-242 0 0,1-1-7 0 0,0 0 0 0 0,0 0 16 0 0,0 0 35 0 0,0 0 1 0 0,0 0 14 0 0,0 0 22 0 0,11-5 324 0 0,34-38 10 0 0,-44 43-399 0 0,-1 0-13 0 0,0 0 11 0 0,0 0-10 0 0,0 0-9 0 0,-22 4-651 0 0,15 0-132 0 0,-34 21-1005 0 0,29-15-1988 0 0,2 1-3937 0 0,5-6-4954 0 0</inkml:trace>
</inkml:ink>
</file>

<file path=ppt/ink/ink29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4:46.7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154 0 12299 0 0,'0'0'2923'0'0,"0"0"-1020"0"0,0 0-416 0 0,0 0-116 0 0,0 0-99 0 0,0 0-177 0 0,0 0-247 0 0,0 0-189 0 0,0 0-124 0 0,0 0-88 0 0,0 0-70 0 0,0 0-10 0 0,0 0-22 0 0,-3 2 9 0 0,-72 55 2337 0 0,74-57-2567 0 0,1 0-25 0 0,0 0-22 0 0,0 0-22 0 0,0 0 1 0 0,0 0-2 0 0,0 0-28 0 0,28-3 260 0 0,-17-1 619 0 0,-122 59-468 0 0,109-62-1734 0 0,6-4-7519 0 0,-2 7-3809 0 0</inkml:trace>
</inkml:ink>
</file>

<file path=ppt/ink/ink29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5:59.3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17 129 0 0 0,'0'0'335'0'0,"0"0"741"0"0,0 0 282 0 0,0 0 334 0 0,0 0 499 0 0,0 0 280 0 0,0 0 30 0 0,0 0-271 0 0,0 0-406 0 0,0 0-300 0 0,0 0-230 0 0,-2-13-144 0 0,-10-41-132 0 0,10 40-120 0 0,2 14-122 0 0,0 0-152 0 0,0 0-154 0 0,0 0-130 0 0,0 0-106 0 0,14 516 3198 0 0,-13-510-3416 0 0,-1 16 26 0 0,2 1-1 0 0,0-1 1 0 0,2 0-1 0 0,0 0 1 0 0,2 0-1 0 0,0-1 0 0 0,1 1 1 0 0,5 8-42 0 0,-8-25 11 0 0,0-1 1 0 0,1 1-1 0 0,-1-1 0 0 0,1 0 1 0 0,-1 0-1 0 0,1-1 1 0 0,0 0-1 0 0,1 1 0 0 0,-1-2 1 0 0,1 1-1 0 0,-1 0 0 0 0,1-1 1 0 0,0 0-1 0 0,0-1 0 0 0,0 1 1 0 0,0-1-1 0 0,0 0 1 0 0,0-1-1 0 0,0 1 0 0 0,0-1 1 0 0,0 0-1 0 0,0-1 0 0 0,3 0-11 0 0,0-3 31 0 0,0 0 0 0 0,0 0 1 0 0,-1-1-1 0 0,1 0 0 0 0,-1 0 0 0 0,-1-1 0 0 0,1 0 0 0 0,-1 0 0 0 0,0-1 0 0 0,0 0 0 0 0,-1 0 0 0 0,0-1 0 0 0,3-5-31 0 0,19-25 32 0 0,-2-1-1 0 0,-2-1 0 0 0,-1-1 0 0 0,-2-1 1 0 0,-2-1-1 0 0,-2-1 0 0 0,10-42-31 0 0,-19 51 15 0 0,-1-1-1 0 0,-2-1 1 0 0,-1 1 0 0 0,-2-1-1 0 0,-1-17-14 0 0,-1 48 9 0 0,0 0-1 0 0,0-1 0 0 0,0 1 0 0 0,-1-1 0 0 0,0 1 1 0 0,0 0-1 0 0,-1-1 0 0 0,0 1 0 0 0,0 0 0 0 0,0 0 0 0 0,-1 0 1 0 0,1 1-1 0 0,-2-1 0 0 0,1 0 0 0 0,0 1 0 0 0,-1 0 1 0 0,0 0-1 0 0,0 0 0 0 0,-1 0 0 0 0,1 1 0 0 0,-1 0 1 0 0,-4-3-9 0 0,0 43-122 0 0,7 10 215 0 0,3-1 0 0 0,1 1 0 0 0,2-1 0 0 0,4 10-93 0 0,2 39 190 0 0,32 178 263 0 0,4-124-341 0 0,-46-147-156 0 0,1 0 0 0 0,0 1 0 0 0,0-1 0 0 0,0 0 0 0 0,0 1 0 0 0,0-1 0 0 0,1 0 0 0 0,-1 0 0 0 0,0 0 1 0 0,1 0-1 0 0,-1 0 0 0 0,0 0 0 0 0,1-1 0 0 0,-1 1 0 0 0,1 0 0 0 0,-1-1 0 0 0,1 1 0 0 0,-1-1 0 0 0,1 1 0 0 0,0-1 0 0 0,-1 0 0 0 0,1 0 0 0 0,0 0 0 0 0,-1 0 0 0 0,1 0 0 0 0,0 0 0 0 0,-1 0 0 0 0,1 0 0 0 0,-1-1 0 0 0,1 1 0 0 0,0 0 0 0 0,-1-1 1 0 0,1 0-1 0 0,-1 1 0 0 0,1-1 0 0 0,-1 0 0 0 0,0 0 0 0 0,1 0 0 0 0,-1 0 0 0 0,0 0 0 0 0,1 0 0 0 0,-1 0 0 0 0,1-1 44 0 0,17-15-3879 0 0,-3-1-3907 0 0,-9 10-4387 0 0</inkml:trace>
</inkml:ink>
</file>

<file path=ppt/ink/ink29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5:59.8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293 53 9290 0 0,'0'0'2076'0'0,"0"0"-349"0"0,0 0-104 0 0,0 0 123 0 0,0 0 19 0 0,0 0-150 0 0,0 0-284 0 0,0 0-309 0 0,0 0-208 0 0,0 0-131 0 0,0 0-100 0 0,0 0-73 0 0,1-9-68 0 0,-2-25-70 0 0,0 33-343 0 0,-1 0 0 0 0,1 0-1 0 0,0 0 1 0 0,-1 0 0 0 0,1 0 0 0 0,-1 1 0 0 0,1-1 0 0 0,-1 1-1 0 0,1-1 1 0 0,-1 1 0 0 0,0-1 0 0 0,1 1 0 0 0,-1 0 0 0 0,1 0 0 0 0,-1 0-1 0 0,0 0 1 0 0,1 0 0 0 0,-1 0 0 0 0,0 0 0 0 0,1 0 0 0 0,-1 1 0 0 0,0-1-1 0 0,1 1 1 0 0,-1-1 0 0 0,1 1 0 0 0,-1 0 0 0 0,1-1 0 0 0,-1 1-1 0 0,1 0 1 0 0,-1 1-29 0 0,-142 79 802 0 0,142-81-795 0 0,1 1 0 0 0,-1-1-1 0 0,1 1 1 0 0,-1 0 0 0 0,1-1 0 0 0,-1 1 0 0 0,1 0 0 0 0,0 0 0 0 0,-1 0 0 0 0,1 0 0 0 0,0 0-1 0 0,0 1 1 0 0,0-1 0 0 0,0 0 0 0 0,0 0 0 0 0,0 1 0 0 0,0-1 0 0 0,0 1 0 0 0,0-1-1 0 0,1 1 1 0 0,-1-1 0 0 0,1 1 0 0 0,-1-1 0 0 0,1 1 0 0 0,-1-1 0 0 0,1 1 0 0 0,0 0 0 0 0,0-1-1 0 0,0 1 1 0 0,0 0 0 0 0,0-1 0 0 0,0 1 0 0 0,0 0 0 0 0,1-1 0 0 0,-1 1 0 0 0,0-1-1 0 0,1 1 1 0 0,0 0 0 0 0,-1-1 0 0 0,1 1 0 0 0,0-1 0 0 0,0 0 0 0 0,-1 1 0 0 0,1-1 0 0 0,0 0-1 0 0,1 1 1 0 0,-1-1 0 0 0,0 0 0 0 0,0 0 0 0 0,0 0 0 0 0,1 0 0 0 0,-1 0 0 0 0,1 0-1 0 0,-1 0 1 0 0,0-1 0 0 0,1 1 0 0 0,-1 0 0 0 0,1-1 0 0 0,0 1 0 0 0,-1-1 0 0 0,1 0 0 0 0,1 1-7 0 0,136 61 268 0 0,-134-59-244 0 0,0 0 1 0 0,-1 1-1 0 0,0-1 0 0 0,0 1 1 0 0,0 0-1 0 0,0 0 1 0 0,-1 0-1 0 0,1 1 1 0 0,-1-1-1 0 0,0 1 0 0 0,-1 0 1 0 0,1 0-1 0 0,-1 0 1 0 0,0 0-1 0 0,0 0 1 0 0,0 1-1 0 0,-1-1 0 0 0,0 0 1 0 0,0 1-1 0 0,0-1 1 0 0,-1 1-1 0 0,1 0 1 0 0,-1-1-1 0 0,-1 1 0 0 0,1 0-24 0 0,-3 1 32 0 0,-1 0 0 0 0,1-1 0 0 0,-1 1-1 0 0,0-1 1 0 0,-1 0 0 0 0,0 0-1 0 0,0-1 1 0 0,0 1 0 0 0,0-1 0 0 0,-1 0-1 0 0,0-1 1 0 0,0 1 0 0 0,0-1 0 0 0,-4 2-32 0 0,-6 4-139 0 0,0-2-1 0 0,0 1 1 0 0,0-2 0 0 0,-1 0 0 0 0,0-1 0 0 0,0-1 0 0 0,-1-1 0 0 0,0 0 0 0 0,1-1 0 0 0,-1-1 0 0 0,0-1 0 0 0,-6 0 139 0 0,27-17-3966 0 0,22-5-81 0 0,-12 11-1209 0 0,-3 2-4165 0 0</inkml:trace>
</inkml:ink>
</file>

<file path=ppt/ink/ink29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6:00.2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0 299 0 0 0,'0'0'919'0'0,"0"0"436"0"0,0 0 391 0 0,0 0 339 0 0,0 0 125 0 0,0 0-45 0 0,0 0-189 0 0,0 0-242 0 0,0 0-223 0 0,0 0-184 0 0,0 0-158 0 0,0 0-151 0 0,27 6-73 0 0,83 17-99 0 0,-57-26 332 0 0,-45-2-887 0 0,8-2-43 0 0,1-2 0 0 0,-1 0 0 0 0,0-1 0 0 0,-1 0 0 0 0,0-1 0 0 0,-1-1 0 0 0,0-1 0 0 0,-1 0 0 0 0,0 0 0 0 0,-1-1 0 0 0,0-1 0 0 0,-2 0 0 0 0,0 0 0 0 0,0-1 0 0 0,-1-1 0 0 0,1-4-248 0 0,-9 18 10 0 0,0 1 1 0 0,1-1-1 0 0,-1 1 1 0 0,0-1-1 0 0,0 0 1 0 0,-1 0-1 0 0,1 1 1 0 0,-1-1-1 0 0,1 0 1 0 0,-1 0-1 0 0,0 0 1 0 0,0 0-1 0 0,0 1 1 0 0,0-1-1 0 0,-1 0 1 0 0,1 0-1 0 0,-1 0 1 0 0,0 0-1 0 0,0 1 1 0 0,0-1-1 0 0,0 0 1 0 0,0 1-1 0 0,0-1 1 0 0,-1 1-1 0 0,1-1 1 0 0,-1 1-1 0 0,0 0 0 0 0,0 0 1 0 0,0 0-1 0 0,0 0 1 0 0,0 0-1 0 0,0 0 1 0 0,0 0-1 0 0,-1 1 1 0 0,1-1-1 0 0,0 1 1 0 0,-1-1-1 0 0,0 1 1 0 0,1 0-1 0 0,-1 0 1 0 0,0 0-1 0 0,1 1 1 0 0,-2-1-11 0 0,-5 0-3 0 0,0 1 1 0 0,0 0-1 0 0,1 0 0 0 0,-1 1 1 0 0,0 0-1 0 0,1 1 1 0 0,-1 0-1 0 0,1 0 1 0 0,-1 1-1 0 0,1 0 0 0 0,0 0 1 0 0,0 1-1 0 0,1 0 1 0 0,-1 1-1 0 0,1 0 1 0 0,0 0-1 0 0,0 0 0 0 0,-4 4 3 0 0,-5 6 18 0 0,0 0-1 0 0,1 1 0 0 0,0 1 1 0 0,1 0-1 0 0,1 1 0 0 0,-9 17-17 0 0,16-24 14 0 0,0 1 0 0 0,1-1 0 0 0,1 1 0 0 0,0 0 0 0 0,0 1 0 0 0,1-1 0 0 0,1 0 0 0 0,0 1 0 0 0,0 0 0 0 0,2-1 0 0 0,-1 1 0 0 0,2 0-1 0 0,0 8-13 0 0,2-14 29 0 0,0-1 0 0 0,0 1 0 0 0,0-1-1 0 0,1 1 1 0 0,0-1 0 0 0,0 0-1 0 0,1-1 1 0 0,-1 1 0 0 0,1-1 0 0 0,0 0-1 0 0,1 0 1 0 0,-1-1 0 0 0,1 1-1 0 0,0-1 1 0 0,0 0 0 0 0,1-1-1 0 0,-1 1 1 0 0,1-1 0 0 0,-1-1 0 0 0,1 1-1 0 0,6 0-28 0 0,10 4 51 0 0,1-2 0 0 0,0 0 0 0 0,0-2-1 0 0,0 0 1 0 0,1-2 0 0 0,-1-1 0 0 0,0 0 0 0 0,1-2-1 0 0,-1-1 1 0 0,0-1 0 0 0,0-1 0 0 0,20-7-51 0 0,17-15-2091 0 0,-43 18-3201 0 0,-9 4-7060 0 0</inkml:trace>
</inkml:ink>
</file>

<file path=ppt/ink/ink29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6:10.3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260 38 17820 0 0,'0'0'2011'0'0,"0"0"-513"0"0,0 0-198 0 0,0 0-153 0 0,0 0-239 0 0,0 0-215 0 0,0 0-207 0 0,0 0-169 0 0,0 0-74 0 0,0 0-43 0 0,0 0-36 0 0,0 0-21 0 0,-27 10-26 0 0,-83 35-36 0 0,45 3 54 0 0,55-35-108 0 0,5-6-22 0 0,0-1 0 0 0,0 1 1 0 0,1 0-1 0 0,-1 0 0 0 0,2 1 0 0 0,-1-1 1 0 0,1 1-1 0 0,0 0 0 0 0,0 0 0 0 0,1 0 1 0 0,0 0-1 0 0,1 0 0 0 0,0 0 0 0 0,0 1 1 0 0,1-1-1 0 0,0 7-5 0 0,3-10 9 0 0,0 0-1 0 0,0-1 1 0 0,0 0 0 0 0,1 1-1 0 0,0-1 1 0 0,0 0 0 0 0,0-1-1 0 0,0 1 1 0 0,1-1 0 0 0,-1 0-1 0 0,1 0 1 0 0,0 0 0 0 0,0 0 0 0 0,0-1-1 0 0,0 0 1 0 0,0 0 0 0 0,1-1-1 0 0,-1 1 1 0 0,1-1 0 0 0,-1 0-1 0 0,1 0 1 0 0,-1-1 0 0 0,1 0-1 0 0,-1 0 1 0 0,1 0 0 0 0,-1-1 0 0 0,2 0-9 0 0,5 1-1 0 0,1-1 1 0 0,0 0 0 0 0,-1-1 0 0 0,1-1 0 0 0,-1 0 0 0 0,0-1-1 0 0,0 0 1 0 0,0-1 0 0 0,-1 0 0 0 0,1-1 0 0 0,-1 0 0 0 0,0 0 0 0 0,5-5 0 0 0,47-42-2626 0 0,-54 46 1243 0 0,4-5-5321 0 0,-6 5-5253 0 0</inkml:trace>
  <inkml:trace contextRef="#ctx0" brushRef="#br0" timeOffset="402.661">779 1 17716 0 0,'0'0'1744'0'0,"0"0"-500"0"0,0 0-214 0 0,0 0-115 0 0,0 0-191 0 0,0 0-181 0 0,0 0-120 0 0,0 0-101 0 0,0 0-50 0 0,0 0-17 0 0,0 0-48 0 0,0 0-57 0 0,0 0-30 0 0,-28 13-26 0 0,-84 43-30 0 0,71-24 44 0 0,38-23-103 0 0,2-6 7 0 0,0 0 0 0 0,0 0-1 0 0,1 0 1 0 0,-1 0 0 0 0,1 0-1 0 0,0 0 1 0 0,0 0 0 0 0,0 0 0 0 0,0 0-1 0 0,0 0 1 0 0,1 1 0 0 0,0-1-1 0 0,-1 0 1 0 0,1 0 0 0 0,0 0 0 0 0,0-1-1 0 0,1 1 1 0 0,-1 0 0 0 0,1 0-1 0 0,-1-1 1 0 0,1 1 0 0 0,0 0-1 0 0,0-1 1 0 0,0 0 0 0 0,0 1 0 0 0,0-1-1 0 0,1 0 1 0 0,-1 0 0 0 0,1-1-1 0 0,-1 1 1 0 0,1 0 0 0 0,0-1 0 0 0,-1 1-1 0 0,1-1 1 0 0,0 0 0 0 0,0 0-1 0 0,0 0 1 0 0,0 0 0 0 0,0-1-1 0 0,0 1 1 0 0,3-1-12 0 0,31 20 267 0 0,-34-18-202 0 0,0-1-1 0 0,0 1 1 0 0,0 0 0 0 0,0 0-1 0 0,-1 0 1 0 0,1 0 0 0 0,-1 0-1 0 0,0 1 1 0 0,1-1 0 0 0,-1 1-1 0 0,0 0 1 0 0,0 0-1 0 0,-1 0 1 0 0,1-1 0 0 0,-1 1-1 0 0,1 1 1 0 0,-1-1 0 0 0,0 0-1 0 0,0 0 1 0 0,0 0 0 0 0,-1 1-1 0 0,1-1 1 0 0,-1 0 0 0 0,1 1-1 0 0,-1-1 1 0 0,0 1 0 0 0,-1-1-1 0 0,1 0 1 0 0,-1 1-1 0 0,1-1 1 0 0,-1 0 0 0 0,0 0-1 0 0,0 1 1 0 0,0-1 0 0 0,-1 0-1 0 0,1 0 1 0 0,-1 0 0 0 0,0 0-1 0 0,1-1 1 0 0,-1 1 0 0 0,-1 0-1 0 0,0 1-64 0 0,-8 4 34 0 0,1 0 0 0 0,-1-1-1 0 0,-1 0 1 0 0,1-1 0 0 0,-1 0 0 0 0,0-1-1 0 0,-1 0 1 0 0,1-1 0 0 0,-1-1 0 0 0,1 0-1 0 0,-1 0 1 0 0,0-1 0 0 0,0-1 0 0 0,-1 0-1 0 0,1-1 1 0 0,0-1 0 0 0,-10-1-34 0 0,-18-17-1354 0 0,33 2-6302 0 0,7 10-4856 0 0</inkml:trace>
</inkml:ink>
</file>

<file path=ppt/ink/ink29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6:06.7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11 628 13739 0 0,'0'0'1614'0'0,"0"0"-605"0"0,0 0-169 0 0,0 0 210 0 0,0 0 214 0 0,0 0 32 0 0,0 0-207 0 0,0 0-293 0 0,0 0-195 0 0,0 0-145 0 0,0 0-80 0 0,0 0-61 0 0,0 0-56 0 0,-1 31-70 0 0,-8 140 45 0 0,8-83-492 0 0,1-87-34 0 0,0-1-233 0 0,0 0-402 0 0,1-5-2997 0 0,1-5-534 0 0,1 3-1702 0 0,-1 3-2423 0 0</inkml:trace>
  <inkml:trace contextRef="#ctx0" brushRef="#br0" timeOffset="153.988">19 330 14075 0 0,'0'0'2223'0'0,"0"0"-481"0"0,0 0-247 0 0,0 0-147 0 0,0 0-192 0 0,0 0-229 0 0,0 0-269 0 0,0 0-260 0 0,0 0-197 0 0,0 0-176 0 0,0 0-127 0 0,0 0-62 0 0,0 0-5 0 0,-4-9-8 0 0,0-4 91 0 0,-3-8-126 0 0,9 45-1116 0 0,1 0-1961 0 0,-1-8-2996 0 0,-2-4-5503 0 0</inkml:trace>
  <inkml:trace contextRef="#ctx0" brushRef="#br0" timeOffset="586.904">192 989 10634 0 0,'0'0'3041'0'0,"0"0"-1206"0"0,0 0-368 0 0,0 0 1 0 0,0 0-158 0 0,0 0-271 0 0,0 0-256 0 0,0 0-199 0 0,0 0-88 0 0,0 0-28 0 0,0 0-4 0 0,0 0-3 0 0,0 0-16 0 0,8-27-41 0 0,41-127 276 0 0,11 4 624 0 0,-50 165-1657 0 0,-6 37 384 0 0,-4-45-23 0 0,0 0 0 0 0,0 0 0 0 0,1 0 0 0 0,0 0 0 0 0,0 0 1 0 0,0 0-1 0 0,1 0 0 0 0,0 0 0 0 0,1-1 0 0 0,-1 1 0 0 0,1-1 0 0 0,0 1 0 0 0,3 2-8 0 0,-5-6 49 0 0,1-1 0 0 0,0 1 0 0 0,0 0 1 0 0,0-1-1 0 0,0 0 0 0 0,0 0 0 0 0,0 1 1 0 0,1-1-1 0 0,-1 0 0 0 0,1-1 0 0 0,-1 1 1 0 0,1 0-1 0 0,0-1 0 0 0,0 0 0 0 0,0 1 1 0 0,-1-1-1 0 0,1 0 0 0 0,0-1 0 0 0,0 1 1 0 0,1 0-1 0 0,-1-1 0 0 0,0 0 0 0 0,0 1 0 0 0,0-1 1 0 0,0-1-1 0 0,3 1-49 0 0,2-3 116 0 0,1 0 0 0 0,-1 0 0 0 0,0-1 0 0 0,0 0 0 0 0,0-1 0 0 0,0 1 0 0 0,-1-1 0 0 0,0-1 0 0 0,0 0 0 0 0,0 0 0 0 0,-1 0 0 0 0,0-1-1 0 0,0 0 1 0 0,0 0 0 0 0,-1 0 0 0 0,0-1 0 0 0,-1 1 0 0 0,1-1 0 0 0,-1 0 0 0 0,-1-1 0 0 0,2-4-116 0 0,25-115 50 0 0,-28 101-3403 0 0,-2-2-3465 0 0,0 25-5760 0 0</inkml:trace>
  <inkml:trace contextRef="#ctx0" brushRef="#br0" timeOffset="1356.587">713 738 1720 0 0,'0'0'2701'0'0,"0"0"-582"0"0,0 0-211 0 0,0 0 1 0 0,0 0-190 0 0,0 0-324 0 0,0 0-383 0 0,0 0-302 0 0,0 0-96 0 0,0 0 11 0 0,0 0 13 0 0,0 0-20 0 0,0 0-27 0 0,14-1-31 0 0,110-16 1532 0 0,-118 16-1949 0 0,1 1 1 0 0,-1-1-1 0 0,0-1 1 0 0,0 0-1 0 0,0 1 0 0 0,0-2 1 0 0,0 1-1 0 0,-1-1 0 0 0,1 0 1 0 0,-1 0-1 0 0,0 0 0 0 0,1-1 1 0 0,-1 0-1 0 0,-1 0 0 0 0,1 0 1 0 0,-1 0-1 0 0,1-1 0 0 0,-1 0 1 0 0,-1 0-1 0 0,1 0 0 0 0,-1 0 1 0 0,1-1-1 0 0,-2 1 0 0 0,1-1 1 0 0,-1 0-1 0 0,1 0 0 0 0,-2 0 1 0 0,1 0-1 0 0,0-5-143 0 0,-4 6 19 0 0,0 1 0 0 0,0 1 0 0 0,0-1 0 0 0,-1 0 0 0 0,1 1 0 0 0,-1-1 0 0 0,0 1 0 0 0,0 0 0 0 0,-1 0 0 0 0,1 0 0 0 0,-1 0 0 0 0,1 0 0 0 0,-1 1 0 0 0,0 0 0 0 0,0-1 0 0 0,0 2 0 0 0,0-1 0 0 0,0 0 0 0 0,0 1 0 0 0,-1 0 0 0 0,1 0 0 0 0,0 0 0 0 0,-1 0 0 0 0,1 1 0 0 0,-1 0 0 0 0,1 0 0 0 0,-1 0 0 0 0,1 0 0 0 0,-1 1 0 0 0,1-1 0 0 0,0 1 0 0 0,-2 1-19 0 0,-4 2 1 0 0,0 1 0 0 0,0 0 0 0 0,1 1 0 0 0,0 0 0 0 0,0 0 0 0 0,1 1 0 0 0,0 0 0 0 0,0 0 0 0 0,0 1 0 0 0,1 0 0 0 0,0 1 0 0 0,1-1 0 0 0,0 1 0 0 0,0 1 0 0 0,1-1 0 0 0,0 1 0 0 0,0 0 0 0 0,2 0 0 0 0,-1 0 0 0 0,1 0 0 0 0,0 1 0 0 0,1 0 0 0 0,0-1 0 0 0,1 1 0 0 0,0 0 0 0 0,1 0 0 0 0,0-1 0 0 0,1 1 0 0 0,1 6-1 0 0,-1-10 22 0 0,0 1-1 0 0,0-1 1 0 0,1 0-1 0 0,0 0 1 0 0,1 1-1 0 0,-1-2 0 0 0,2 1 1 0 0,-1 0-1 0 0,0 0 1 0 0,1-1-1 0 0,1 0 0 0 0,-1 0 1 0 0,1 0-1 0 0,0 0 1 0 0,0-1-1 0 0,0 0 0 0 0,1 0 1 0 0,0 0-1 0 0,0-1 1 0 0,0 0-1 0 0,1 0 1 0 0,-1 0-1 0 0,1-1 0 0 0,0 0 1 0 0,0 0-1 0 0,5 0-21 0 0,0 1-20 0 0,0-1 0 0 0,0 0-1 0 0,0-1 1 0 0,1-1 0 0 0,-1 0-1 0 0,1 0 1 0 0,-1-1 0 0 0,1-1-1 0 0,-1 0 1 0 0,0-1 0 0 0,1 0-1 0 0,-1-1 1 0 0,0 0 0 0 0,0-1 0 0 0,6-3 20 0 0,16-7-947 0 0,4-1-2168 0 0,-16 3-4815 0 0,-15 4-3864 0 0</inkml:trace>
  <inkml:trace contextRef="#ctx0" brushRef="#br0" timeOffset="1966.221">1215 945 2104 0 0,'0'0'3226'0'0,"0"0"-538"0"0,0 0-137 0 0,0 0-25 0 0,0 0-112 0 0,0 0-195 0 0,0 0-295 0 0,0 0-342 0 0,0 0-375 0 0,0 0-314 0 0,0 0-227 0 0,0 0-131 0 0,1-10-46 0 0,48-160 1973 0 0,-49 169-2450 0 0,8-18 71 0 0,0 1 0 0 0,2 0 1 0 0,0 1-1 0 0,1 0 0 0 0,0 1 0 0 0,1 0 1 0 0,1 1-1 0 0,1 0 0 0 0,0 1 1 0 0,0 1-1 0 0,6-4-83 0 0,44-9-93 0 0,-58 70 149 0 0,-40 101 24 0 0,32-80-135 0 0,3-64 58 0 0,0 0-1 0 0,0-1 1 0 0,0 1-1 0 0,1 0 1 0 0,-1 0 0 0 0,0-1-1 0 0,1 1 1 0 0,-1-1-1 0 0,0 1 1 0 0,1-1-1 0 0,-1 1 1 0 0,0-1 0 0 0,1 0-1 0 0,-1 0 1 0 0,1 0-1 0 0,-1 0 1 0 0,1 0 0 0 0,-1 0-1 0 0,0 0 1 0 0,1 0-1 0 0,-1 0 1 0 0,1-1-1 0 0,-1 1 1 0 0,0-1 0 0 0,1 1-1 0 0,-1-1 1 0 0,0 1-1 0 0,1-1 1 0 0,-1 0 0 0 0,0 0-1 0 0,0 1 1 0 0,1-2-3 0 0,248-188 126 0 0,-249 188-127 0 0,-1 1-1 0 0,1 0 0 0 0,0 0 1 0 0,0 0-1 0 0,0 0 0 0 0,0 0 0 0 0,0 0 1 0 0,0 0-1 0 0,0 0 0 0 0,1 0 1 0 0,-1 0-1 0 0,0 1 0 0 0,0-1 0 0 0,1 1 1 0 0,-1-1-1 0 0,0 1 0 0 0,1-1 0 0 0,-1 1 1 0 0,1 0-1 0 0,-1-1 0 0 0,1 1 1 0 0,-1 0-1 0 0,0 0 0 0 0,1 0 0 0 0,-1 0 1 0 0,1 0-1 0 0,-1 1 0 0 0,1-1 1 0 0,-1 0-1 0 0,0 1 0 0 0,1-1 0 0 0,-1 1 1 0 0,0-1-1 0 0,1 1 0 0 0,-1 0 1 0 0,0-1-1 0 0,0 1 0 0 0,0 0 0 0 0,1 0 1 0 0,-1 0-1 0 0,0 0 0 0 0,0 0 0 0 0,0 0 1 0 0,0 0-1 0 0,-1 0 0 0 0,1 0 1 0 0,0 1-1 0 0,0-1 0 0 0,-1 0 0 0 0,1 1 1 0 0,-1-1-1 0 0,1 0 0 0 0,-1 1 1 0 0,1-1-1 0 0,-1 1 2 0 0,-10 101 76 0 0,10-103-76 0 0,-4 15-8 0 0,1 0 0 0 0,1 0 0 0 0,0 0 0 0 0,1 1 1 0 0,1-1-1 0 0,0 0 0 0 0,1 1 0 0 0,2 4 8 0 0,-3-18-83 0 0,1 0 0 0 0,0 0 0 0 0,0-1-1 0 0,0 1 1 0 0,0 0 0 0 0,1-1 0 0 0,-1 1 0 0 0,0-1 0 0 0,1 1 0 0 0,-1-1-1 0 0,1 1 1 0 0,-1-1 0 0 0,1 0 0 0 0,0 0 0 0 0,-1 0 0 0 0,1 0 0 0 0,0 0-1 0 0,0 0 1 0 0,0 0 0 0 0,0-1 0 0 0,0 1 0 0 0,0-1 0 0 0,0 1-1 0 0,0-1 1 0 0,0 0 0 0 0,0 0 0 0 0,0 0 0 0 0,0 0 0 0 0,0 0 0 0 0,0 0-1 0 0,0 0 1 0 0,0-1 0 0 0,0 1 0 0 0,0-1 0 0 0,0 0 0 0 0,0 1-1 0 0,-1-1 1 0 0,1 0 0 0 0,0 0 0 0 0,0 0 83 0 0,14-8-2370 0 0,1 0-3930 0 0,-9 5-3465 0 0</inkml:trace>
  <inkml:trace contextRef="#ctx0" brushRef="#br0" timeOffset="2732.291">2318 639 10298 0 0,'0'0'2677'0'0,"0"0"-514"0"0,0 0-257 0 0,0 0-337 0 0,0 0-372 0 0,0 0-349 0 0,0 0-275 0 0,0 0-102 0 0,0 0-6 0 0,0 0 5 0 0,0 0-35 0 0,0 0-39 0 0,0 0-56 0 0,-32 19-71 0 0,-97 60-54 0 0,64-22 66 0 0,58-50-268 0 0,1 0 0 0 0,0 1-1 0 0,0-1 1 0 0,1 2-1 0 0,0-1 1 0 0,1 0 0 0 0,0 1-1 0 0,0 0 1 0 0,1 0-1 0 0,0 0 1 0 0,0 0 0 0 0,1 1-1 0 0,0-1 1 0 0,1 1 0 0 0,-1 9-13 0 0,4-17 9 0 0,-1 1 1 0 0,1-1-1 0 0,0 0 1 0 0,0 0-1 0 0,0 0 1 0 0,0 0-1 0 0,0 0 1 0 0,0 0-1 0 0,0-1 1 0 0,1 1-1 0 0,-1-1 1 0 0,1 1-1 0 0,-1-1 1 0 0,1 0-1 0 0,-1 0 1 0 0,1 0-1 0 0,0 0 1 0 0,-1-1 0 0 0,1 1-1 0 0,0-1 1 0 0,0 0-1 0 0,0 1 1 0 0,-1-1-1 0 0,1 0 1 0 0,0-1-1 0 0,0 1 1 0 0,0 0-1 0 0,-1-1 1 0 0,1 0-1 0 0,0 1 1 0 0,-1-1-1 0 0,1 0 1 0 0,0-1-1 0 0,-1 1 1 0 0,1 0-1 0 0,0-1-9 0 0,50-27 389 0 0,-2-3-1 0 0,-1-2 0 0 0,43-37-388 0 0,-53 40 169 0 0,-38 30-166 0 0,-1-1 0 0 0,0 1 0 0 0,1 0 1 0 0,-1 0-1 0 0,1 0 0 0 0,-1 0 0 0 0,1 0 0 0 0,-1 1 0 0 0,1-1 1 0 0,0 0-1 0 0,-1 1 0 0 0,1-1 0 0 0,0 1 0 0 0,0 0 0 0 0,-1-1 1 0 0,1 1-1 0 0,0 0 0 0 0,0 0 0 0 0,-1 0 0 0 0,1 0 0 0 0,0 1 1 0 0,0-1-1 0 0,-1 0 0 0 0,1 1 0 0 0,0-1 0 0 0,0 1 0 0 0,-1 0 1 0 0,1-1-1 0 0,-1 1 0 0 0,1 0 0 0 0,-1 0 0 0 0,1 0 0 0 0,-1 0 0 0 0,1 0 1 0 0,0 1-4 0 0,4 27-17 0 0,-5-23 21 0 0,0 1 0 0 0,0-1 0 0 0,0 0 0 0 0,1 0 0 0 0,0 0 0 0 0,0 0 0 0 0,1 0 0 0 0,-1 0 0 0 0,1 0 0 0 0,0-1 0 0 0,1 1 0 0 0,0-1 0 0 0,0 0 0 0 0,0 0 0 0 0,0-1 1 0 0,1 1-1 0 0,-1-1 0 0 0,6 4-4 0 0,-4-4 4 0 0,1-1 0 0 0,-1 1-1 0 0,1-1 1 0 0,0-1 0 0 0,0 1 0 0 0,0-1 0 0 0,0 0 0 0 0,0-1 0 0 0,0 0 0 0 0,0 0 0 0 0,1 0 0 0 0,-1-1 0 0 0,0 0-1 0 0,1-1 1 0 0,-1 1 0 0 0,0-1 0 0 0,0-1 0 0 0,1 1 0 0 0,-1-1 0 0 0,-1-1 0 0 0,1 1 0 0 0,0-1 0 0 0,0-1 0 0 0,-1 1 0 0 0,0-1-1 0 0,1 0-3 0 0,14-10 103 0 0,0-1 0 0 0,-2-1-1 0 0,0-1 1 0 0,-1 0 0 0 0,0-1-1 0 0,-2-1 1 0 0,2-3-103 0 0,8-16 177 0 0,-1 0 0 0 0,-2-2 0 0 0,-1-1 0 0 0,12-35-177 0 0,-14 28 11 0 0,-3-1-1 0 0,-2 0 1 0 0,-2-1-1 0 0,-2-1 1 0 0,-3 0-1 0 0,-1 0 1 0 0,-3-1-1 0 0,-2-15-10 0 0,-2 65 4 0 0,1 0-1 0 0,-1 0 1 0 0,0 1 0 0 0,1-1-1 0 0,-1 0 1 0 0,0 0 0 0 0,0 0 0 0 0,0 0-1 0 0,0 0 1 0 0,-1 0 0 0 0,1 0-1 0 0,0 0 1 0 0,-1 0 0 0 0,0 1-1 0 0,1-1 1 0 0,-1 0 0 0 0,0 0-1 0 0,0 0 1 0 0,0 1 0 0 0,0-1-1 0 0,0 1 1 0 0,0-1 0 0 0,0 1 0 0 0,-1-1-1 0 0,1 1 1 0 0,-1-1 0 0 0,1 1-1 0 0,-1 0 1 0 0,1 0 0 0 0,-1 0-1 0 0,0 0 1 0 0,1 0 0 0 0,-1 0-1 0 0,0 1 1 0 0,0-1 0 0 0,0 0-1 0 0,1 1 1 0 0,-1-1 0 0 0,0 1 0 0 0,0 0-1 0 0,0 0 1 0 0,0 0 0 0 0,0 0-1 0 0,0 0 1 0 0,0 0 0 0 0,0 0-1 0 0,0 1 1 0 0,0-1 0 0 0,0 1-1 0 0,1-1 1 0 0,-1 1-4 0 0,-6 4 7 0 0,1 0 0 0 0,-1 0-1 0 0,1 1 1 0 0,0 0 0 0 0,1 1 0 0 0,0-1 0 0 0,0 1-1 0 0,0 1 1 0 0,1-1 0 0 0,0 1 0 0 0,0 0 0 0 0,1 0-1 0 0,0 0 1 0 0,1 0 0 0 0,-1 1 0 0 0,2 0 0 0 0,-1-1-1 0 0,1 1 1 0 0,0 0 0 0 0,1 6-7 0 0,-3 21 81 0 0,2 0-1 0 0,2 0 1 0 0,1 0-1 0 0,2-1 1 0 0,1 1 0 0 0,3 6-81 0 0,4 8 92 0 0,3-1 0 0 0,1-1 1 0 0,3-1-1 0 0,2 0 0 0 0,1-1 1 0 0,19 27-93 0 0,27 49-58 0 0,-60-107 32 0 0,-7-15 2 0 0,0 0-30 0 0,-3-20-895 0 0,-34-65-3501 0 0,20 46-15 0 0,0-1-5046 0 0,10 25-532 0 0</inkml:trace>
  <inkml:trace contextRef="#ctx0" brushRef="#br0" timeOffset="2966.156">2614 348 12131 0 0,'0'0'1488'0'0,"0"0"-381"0"0,0 0-19 0 0,0 0 306 0 0,0 0 205 0 0,0 0-4 0 0,0 0-130 0 0,0 0-256 0 0,0 0-239 0 0,0 0-163 0 0,0 0-164 0 0,35 14-97 0 0,111 40-73 0 0,-47-38 287 0 0,-61-14-628 0 0,1-2 0 0 0,0-2 0 0 0,0-1-1 0 0,-1-2 1 0 0,1-2 0 0 0,20-7-132 0 0,-20 5-37 0 0,2 0-1186 0 0,-15-1-6442 0 0,-23 9-1890 0 0</inkml:trace>
  <inkml:trace contextRef="#ctx0" brushRef="#br0" timeOffset="3140.064">3505 558 13803 0 0,'0'0'1846'0'0,"0"0"-647"0"0,0 0-266 0 0,0 0-38 0 0,0 0-88 0 0,0 0-159 0 0,0 0-225 0 0,0 0-203 0 0,0 0-134 0 0,0 0-56 0 0,1 31-26 0 0,3 96-35 0 0,10-82-209 0 0,0-36-1284 0 0,-3-7-5704 0 0,-7-2-3675 0 0</inkml:trace>
  <inkml:trace contextRef="#ctx0" brushRef="#br0" timeOffset="3306.396">3524 370 16756 0 0,'0'0'4510'0'0,"0"0"-2510"0"0,0 0-891 0 0,0 0-161 0 0,0 0-187 0 0,0 0-198 0 0,0 0-186 0 0,0 0-177 0 0,0 0-154 0 0,0 0-68 0 0,0 0-34 0 0,0 0-24 0 0,0 0-6 0 0,-1-3-58 0 0,5-8-169 0 0,11 24-853 0 0,3 3-1472 0 0,-5-6-3041 0 0,-3-2-6390 0 0</inkml:trace>
</inkml:ink>
</file>

<file path=ppt/ink/ink29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6:05.9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0 295 5721 0 0,'0'0'1493'0'0,"0"0"-349"0"0,0 0 39 0 0,0 0 249 0 0,0 0 139 0 0,0 0-91 0 0,0 0-223 0 0,0 0-211 0 0,0 0-160 0 0,0 0-103 0 0,0 0-86 0 0,23-8-55 0 0,72-28-63 0 0,-40 5 664 0 0,-46 21-905 0 0,-1 0-14 0 0,-1 0-1 0 0,0-1 0 0 0,0 0 1 0 0,-1 0-1 0 0,-1-1 0 0 0,0 1 0 0 0,0-1 1 0 0,-1 0-1 0 0,-1-1 0 0 0,0 1 1 0 0,-1-1-1 0 0,0 1 0 0 0,-1-1 1 0 0,0 0-1 0 0,-1 1 0 0 0,-1-9-323 0 0,1 21 158 0 0,0 0-5 0 0,0 0-42 0 0,0 0-31 0 0,0 0-24 0 0,0 0-24 0 0,0 0-24 0 0,0 0-19 0 0,0 29-49 0 0,9 692 1310 0 0,-12-656-1212 0 0,-4 0 0 0 0,-2 0 1 0 0,-3 0-1 0 0,-12 35-38 0 0,9-58 43 0 0,18-84-530 0 0,81-147-4350 0 0,-62 148 2420 0 0,-3 6-464 0 0,-4 8-2990 0 0,-3 4-5173 0 0</inkml:trace>
  <inkml:trace contextRef="#ctx0" brushRef="#br0" timeOffset="526.728">610 229 5769 0 0,'0'0'2509'0'0,"0"0"-545"0"0,0 0-169 0 0,0 0 100 0 0,0 0 42 0 0,0 0-129 0 0,0 0-266 0 0,0 0-327 0 0,0 0-288 0 0,0 0-201 0 0,0 0-202 0 0,0 0-161 0 0,0 0-121 0 0,-7-1-32 0 0,2 2-140 0 0,0-1-1 0 0,1 1 1 0 0,-1 0-1 0 0,0 0 0 0 0,0 0 1 0 0,1 0-1 0 0,-1 1 1 0 0,0 0-1 0 0,1 0 1 0 0,0 0-1 0 0,-1 1 0 0 0,1-1 1 0 0,0 1-1 0 0,0 0 1 0 0,0 0-1 0 0,1 1 1 0 0,-4 2-70 0 0,-225 215 1335 0 0,225-215-1308 0 0,1 0 1 0 0,-1 0-1 0 0,2 1 1 0 0,-1 0-1 0 0,1 1 1 0 0,0-1-1 0 0,1 1 1 0 0,-1 0 0 0 0,1 0-1 0 0,1 0 1 0 0,0 0-1 0 0,0 1 1 0 0,1-1-1 0 0,0 1 1 0 0,-1 4-28 0 0,5-10 31 0 0,0 0 0 0 0,0 0 0 0 0,0 0 0 0 0,0 0 1 0 0,0 0-1 0 0,0 0 0 0 0,1 0 0 0 0,-1 0 0 0 0,1-1 0 0 0,0 0 0 0 0,0 1 0 0 0,0-1 0 0 0,0 0 0 0 0,0 0 1 0 0,1-1-1 0 0,-1 1 0 0 0,0-1 0 0 0,1 1 0 0 0,-1-1 0 0 0,1 0 0 0 0,-1-1 0 0 0,1 1 0 0 0,0-1 1 0 0,-1 1-1 0 0,1-1 0 0 0,0 0 0 0 0,2 0-31 0 0,-1 0 35 0 0,40 6 297 0 0,-36-7-274 0 0,0 2-1 0 0,0-1 1 0 0,0 1-1 0 0,-1 0 1 0 0,1 1 0 0 0,0 0-1 0 0,-1 1 1 0 0,1 0-1 0 0,-1 0 1 0 0,1 1 0 0 0,-1-1-1 0 0,-1 2 1 0 0,1-1-1 0 0,0 1 1 0 0,0 2-58 0 0,-4-1 58 0 0,-2 0 0 0 0,1 0 0 0 0,-1 1-1 0 0,1-1 1 0 0,-2 1 0 0 0,1-1 0 0 0,-1 1 0 0 0,0 0 0 0 0,0 0-1 0 0,-1-1 1 0 0,0 1 0 0 0,0 0 0 0 0,-1 0 0 0 0,0 0 0 0 0,0 0-58 0 0,0 4 59 0 0,-11 81 274 0 0,12-91-331 0 0,-1 2 0 0 0,1-1 0 0 0,0 1 0 0 0,-1 0 0 0 0,1-1 0 0 0,0 1 0 0 0,1 0 0 0 0,-1 0 0 0 0,0-1 0 0 0,1 1 0 0 0,-1 0 0 0 0,1-1 0 0 0,0 1 1 0 0,0-1-1 0 0,0 1 0 0 0,0-1 0 0 0,1 1 0 0 0,-1-1 0 0 0,1 0 0 0 0,-1 0 0 0 0,1 1 0 0 0,0-1 0 0 0,0 0 0 0 0,-1-1 0 0 0,2 1 0 0 0,-1 0 0 0 0,0 0-2 0 0,28-2-25 0 0,-23-22-1213 0 0,-3 8-2881 0 0,-4 5-4237 0 0,0 8 6064 0 0,0 0-10075 0 0</inkml:trace>
</inkml:ink>
</file>

<file path=ppt/ink/ink29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6:26.7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12 298 10530 0 0,'0'0'2114'0'0,"0"0"-418"0"0,0 0-263 0 0,0 0-122 0 0,0 0-160 0 0,0 0-270 0 0,0 0-281 0 0,0 0-217 0 0,0 0-63 0 0,0 0 63 0 0,0 0 86 0 0,8 4 89 0 0,108 22 1615 0 0,29-20-734 0 0,0-7 0 0 0,67-11-1439 0 0,-117 11-142 0 0,-93-2-3336 0 0,-10-1-7685 0 0,3 4 10 0 0</inkml:trace>
  <inkml:trace contextRef="#ctx0" brushRef="#br0" timeOffset="252.287">1 541 15131 0 0,'0'0'2533'0'0,"0"0"-1442"0"0,0 0-629 0 0,0 0 121 0 0,0 0 283 0 0,0 0 198 0 0,0 0-1 0 0,0 0-151 0 0,0 0-194 0 0,0 0-146 0 0,32 8-110 0 0,107 25-75 0 0,-25-21 200 0 0,217-6-120 0 0,-190-6-8485 0 0,-133 0 642 0 0,0-3-4128 0 0</inkml:trace>
  <inkml:trace contextRef="#ctx0" brushRef="#br0" timeOffset="804.375">520 0 7090 0 0,'0'0'3021'0'0,"0"0"-908"0"0,0 0-355 0 0,0 0-34 0 0,0 0-62 0 0,0 0-181 0 0,0 0-306 0 0,0 0-267 0 0,0 0-191 0 0,0 0-135 0 0,0 0-108 0 0,0 0-42 0 0,-17 11-21 0 0,-49 32-9 0 0,66-43-387 0 0,-1 1 1 0 0,0-1-1 0 0,0 0 0 0 0,1 0 0 0 0,-1 1 0 0 0,0-1 0 0 0,0 1 0 0 0,1-1 0 0 0,-1 1 0 0 0,0-1 0 0 0,1 1 0 0 0,-1-1 0 0 0,1 1 0 0 0,-1-1 0 0 0,1 1 0 0 0,-1 0 0 0 0,1-1 0 0 0,-1 1 0 0 0,1 0 0 0 0,-1 0 0 0 0,1-1 0 0 0,0 1 0 0 0,0 0 0 0 0,-1 0 0 0 0,1 0 0 0 0,0-1 0 0 0,0 1 0 0 0,0 0 0 0 0,0 0 0 0 0,0 0 0 0 0,0-1 0 0 0,0 1 1 0 0,0 0-1 0 0,0 0 0 0 0,0 0 0 0 0,0-1 0 0 0,1 1 0 0 0,-1 0 0 0 0,0 0 0 0 0,1 0 0 0 0,-1-1 0 0 0,0 1 0 0 0,1 0 0 0 0,-1-1 0 0 0,1 1 0 0 0,0 0-15 0 0,1 3 119 0 0,9 11 148 0 0,0 0-1 0 0,0-1 1 0 0,1-1 0 0 0,1 0-1 0 0,0-1 1 0 0,1 0-1 0 0,0-1 1 0 0,1 0 0 0 0,0-1-1 0 0,9 3-266 0 0,90 50 696 0 0,-83-48-600 0 0,0 1-1 0 0,-1 2 0 0 0,-1 1 0 0 0,0 1 0 0 0,-2 1 0 0 0,5 6-95 0 0,-30-24 7 0 0,1-1 0 0 0,-1 1 0 0 0,0 0 0 0 0,0-1 0 0 0,0 1 1 0 0,0 0-1 0 0,0 0 0 0 0,0 1 0 0 0,-1-1 0 0 0,0 0 0 0 0,0 1 0 0 0,0-1 0 0 0,0 0 0 0 0,0 1 0 0 0,0-1 0 0 0,-1 1 0 0 0,0-1 0 0 0,0 1 1 0 0,0-1-1 0 0,0 1 0 0 0,0-1 0 0 0,-1 1 0 0 0,1-1 0 0 0,-1 1 0 0 0,0-1 0 0 0,0 1 0 0 0,-1-1 0 0 0,1 0 0 0 0,-1 0 0 0 0,1 1 0 0 0,-1-1 0 0 0,0 0 1 0 0,-1 1-8 0 0,-22 17 87 0 0,0-1 0 0 0,-1-1 1 0 0,-1-2-1 0 0,-1 0 0 0 0,-26 11-87 0 0,-31 18 90 0 0,57-30-53 0 0,15-9-21 0 0,-1 1 1 0 0,1 0-1 0 0,0 0 0 0 0,1 1 1 0 0,0 1-1 0 0,1 0 1 0 0,0 1-1 0 0,0 0 0 0 0,-3 5-16 0 0,6 21-665 0 0,8-36 255 0 0,0-1-295 0 0,0 0-443 0 0,0 0-795 0 0,0 0-1925 0 0,0-1-4371 0 0,0-2-4237 0 0</inkml:trace>
</inkml:ink>
</file>

<file path=ppt/ink/ink2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6:08.7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 7 952 0 0,'0'0'2285'0'0,"0"0"-198"0"0,0 0 7 0 0,0 0 90 0 0,0 0 59 0 0,0 0-121 0 0,0 0-290 0 0,0 0-339 0 0,0 0-282 0 0,0 0-187 0 0,0 0-120 0 0,0 0-56 0 0,-3-1-68 0 0,-7-5 1300 0 0,30 9 1816 0 0,8 1-3055 0 0,504-4 1544 0 0,-483 4-1186 0 0,-32-2-4049 0 0,-4-1-8051 0 0,-17-1-2231 0 0</inkml:trace>
</inkml:ink>
</file>

<file path=ppt/ink/ink29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6:35.8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1 152 464 0 0,'0'0'2238'0'0,"0"0"113"0"0,0 0 134 0 0,0 0-16 0 0,0 0-212 0 0,0 0-275 0 0,0 0-366 0 0,0 0-406 0 0,0 0-259 0 0,0 0-201 0 0,0 0-98 0 0,0 0-31 0 0,0 0-29 0 0,4-11 1345 0 0,76 12 1337 0 0,76-2-1302 0 0,87-17-940 0 0,-216 16-957 0 0,-27 3-52 0 0,1 0-1 0 0,0-1 1 0 0,-1 1 0 0 0,1-1-1 0 0,0 1 1 0 0,-1-1 0 0 0,1 0-1 0 0,0 1 1 0 0,0-1 0 0 0,0 0-1 0 0,-1 1 1 0 0,1-1 0 0 0,0 0-1 0 0,0 0 1 0 0,0 0 0 0 0,0 0-1 0 0,0 0 1 0 0,-1 0 0 0 0,1 0-1 0 0,0 0 1 0 0,0 0 0 0 0,0 0-1 0 0,0-1 1 0 0,0 1 0 0 0,-1 0-1 0 0,1 0 1 0 0,0-1 0 0 0,0 1-1 0 0,-1-1 1 0 0,1 1-1 0 0,0 0 1 0 0,0-1 0 0 0,-1 0-1 0 0,1 1 1 0 0,0-1 0 0 0,-1 1-1 0 0,1-1 1 0 0,-1 0 0 0 0,1 1-1 0 0,-1-1 1 0 0,1 0 0 0 0,-1 0-1 0 0,0 1 1 0 0,1-1 0 0 0,-1 0-1 0 0,0 0 1 0 0,1 0 0 0 0,-1 0-23 0 0,-38-33 153 0 0,-15-17-146 0 0,26 26-587 0 0,27 25 208 0 0,0 0-210 0 0,3 5-1412 0 0,12 13-2065 0 0,-4-5-4774 0 0,-5-5-3579 0 0</inkml:trace>
</inkml:ink>
</file>

<file path=ppt/ink/ink29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6:38.7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0 0 0,'0'0'940'0'0,"0"0"831"0"0,0 0 251 0 0,0 0-59 0 0,0 0-136 0 0,0 0-137 0 0,0 0-124 0 0,0 0-97 0 0,0 0-69 0 0,0 0-61 0 0,0 0-58 0 0,0 0-86 0 0,0 2-684 0 0,4 15 10124 0 0,89-6-9648 0 0,66-22-372 0 0,-125 8 399 0 0,-13 1-3502 0 0,-16 0-8145 0 0,-5 5 1443 0 0</inkml:trace>
</inkml:ink>
</file>

<file path=ppt/ink/ink29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6:39.0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12419 0 0,'0'0'2464'0'0,"0"0"-893"0"0,0 0-429 0 0,0 0 71 0 0,0 0 176 0 0,0 0 12 0 0,0 0-175 0 0,0 0-315 0 0,0 0-262 0 0,0 0-131 0 0,0 0-53 0 0,0 0-17 0 0,0 0 44 0 0,2 4 34 0 0,4 0-359 0 0,0-1 0 0 0,0 1 0 0 0,0-1-1 0 0,0 0 1 0 0,0 0 0 0 0,1 0 0 0 0,-1-1 0 0 0,1 0 0 0 0,-1-1 0 0 0,1 1 0 0 0,0-1 0 0 0,0 0 0 0 0,0-1 0 0 0,0 0 0 0 0,0 0 0 0 0,0 0 0 0 0,-1-1 0 0 0,1 0-1 0 0,5-2-166 0 0,21 2 304 0 0,80-6 211 0 0,-120 3-2309 0 0,4 5 1193 0 0,-6 2-4738 0 0,2 0-6661 0 0</inkml:trace>
</inkml:ink>
</file>

<file path=ppt/ink/ink29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6:34.5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0 291 1128 0 0,'0'0'1802'0'0,"0"0"-343"0"0,0 0-3 0 0,0 0 345 0 0,0 0 375 0 0,0 0 177 0 0,0 0-178 0 0,0 0-379 0 0,0 0-382 0 0,0 0-309 0 0,0 0-203 0 0,3-6-98 0 0,10-18-56 0 0,-10 17-37 0 0,-3 7-36 0 0,0 0-40 0 0,0 0-82 0 0,0 0-57 0 0,4 23 2054 0 0,40 101-1554 0 0,44 281 3 0 0,-74-368-728 0 0,-13-37-184 0 0,-1 0 27 0 0,177-570 626 0 0,-163 449-704 0 0,-25 121-449 0 0,2 64-2278 0 0,9-37-3651 0 0,0-16-5984 0 0</inkml:trace>
  <inkml:trace contextRef="#ctx0" brushRef="#br0" timeOffset="481.811">505 777 5393 0 0,'0'0'1606'0'0,"0"0"-429"0"0,0 0-51 0 0,0 0 282 0 0,0 0 241 0 0,0 0 18 0 0,0 0-215 0 0,0 0-296 0 0,0 0-238 0 0,0 0-129 0 0,0 0-37 0 0,0 0 42 0 0,0 0 57 0 0,7-7 30 0 0,24-20-1 0 0,-23 21-19 0 0,-29 12 2034 0 0,8 2-2540 0 0,6-5-252 0 0,-1 1 0 0 0,0-1 0 0 0,1 1 0 0 0,0 1 0 0 0,0-1 0 0 0,0 1-1 0 0,0 0 1 0 0,1 1 0 0 0,0 0 0 0 0,0 0 0 0 0,0 0 0 0 0,1 0 0 0 0,0 1 0 0 0,0 0 0 0 0,1 0 0 0 0,0 1-1 0 0,0-1 1 0 0,1 1 0 0 0,0 0 0 0 0,0-1 0 0 0,0 1 0 0 0,1 1 0 0 0,0 0-103 0 0,2-6 12 0 0,-1-1 1 0 0,1 1-1 0 0,0 0 0 0 0,0-1 0 0 0,0 1 1 0 0,0-1-1 0 0,0 1 0 0 0,0 0 1 0 0,1-1-1 0 0,-1 1 0 0 0,1-1 1 0 0,0 1-1 0 0,0-1 0 0 0,0 1 1 0 0,0-1-1 0 0,0 0 0 0 0,0 0 1 0 0,1 1-1 0 0,-1-1 0 0 0,1 0 1 0 0,0 0-1 0 0,-1 0 0 0 0,1 0 1 0 0,0-1-1 0 0,0 1 0 0 0,0 0 1 0 0,0-1-1 0 0,1 0 0 0 0,-1 1 1 0 0,0-1-1 0 0,1 0 0 0 0,-1 0 1 0 0,0 0-1 0 0,1 0 0 0 0,-1-1 1 0 0,1 1-1 0 0,0-1-12 0 0,6 2 24 0 0,0-1 0 0 0,0 0 1 0 0,0 0-1 0 0,-1-1 0 0 0,1 0 0 0 0,0-1 0 0 0,0 0 1 0 0,0 0-1 0 0,0-1 0 0 0,0 0 0 0 0,-1-1 0 0 0,1 0 1 0 0,-1 0-1 0 0,0 0 0 0 0,0-1 0 0 0,0-1 0 0 0,0 1 1 0 0,-1-1-1 0 0,0-1 0 0 0,1 0-24 0 0,-4-19-3434 0 0,-5 17-2605 0 0,1 4-6299 0 0</inkml:trace>
  <inkml:trace contextRef="#ctx0" brushRef="#br0" timeOffset="1914.989">1035 240 4753 0 0,'0'0'2626'0'0,"0"0"-530"0"0,0 0-194 0 0,0 0 81 0 0,0 0 46 0 0,0 0-162 0 0,0 0-298 0 0,0 0-334 0 0,0 0-283 0 0,0 0-186 0 0,0 0-83 0 0,0 0-51 0 0,0 0-40 0 0,0 5-22 0 0,-4 10-338 0 0,0 1 0 0 0,0-1 0 0 0,-2 1 0 0 0,0-1 0 0 0,-1-1 0 0 0,0 1 0 0 0,-1-1 0 0 0,-1-1 1 0 0,0 1-1 0 0,0-2 0 0 0,-3 2-232 0 0,-12 21 162 0 0,-7 7 19 0 0,-3 0 1 0 0,-1-3 0 0 0,-2 0 0 0 0,-19 13-182 0 0,55-52 1 0 0,0 1 0 0 0,0-1 0 0 0,0 1 0 0 0,0-1 0 0 0,0 1 0 0 0,0 0 1 0 0,0 0-1 0 0,0-1 0 0 0,0 1 0 0 0,0 0 0 0 0,0 0 0 0 0,1 0 0 0 0,-1 0 0 0 0,0 0 1 0 0,1 0-1 0 0,-1 0 0 0 0,1 0 0 0 0,-1 0 0 0 0,1 0 0 0 0,-1 0 0 0 0,1 0 1 0 0,0 1-1 0 0,-1-1 0 0 0,1 0 0 0 0,0 0 0 0 0,0 0 0 0 0,0 1 0 0 0,0-1 0 0 0,0 0 1 0 0,0 0-1 0 0,0 0 0 0 0,1 1 0 0 0,-1-1 0 0 0,0 0 0 0 0,1 0 0 0 0,-1 0 1 0 0,0 0-1 0 0,1 0 0 0 0,0 0 0 0 0,-1 0 0 0 0,1 0 0 0 0,0 0 0 0 0,-1 0 1 0 0,1 0-1 0 0,0 0 0 0 0,0 0 0 0 0,0 0-1 0 0,28 3 73 0 0,1-2-1 0 0,-1-1 1 0 0,1-1-1 0 0,0-2 1 0 0,16-3-73 0 0,68-2 29 0 0,23 15 80 0 0,-127-4-237 0 0,-10-4 148 0 0,0-1 0 0 0,0 1 0 0 0,0 0 0 0 0,0 0 0 0 0,-1-1 0 0 0,1 1 0 0 0,0 0 0 0 0,0-1 0 0 0,0 1-1 0 0,0 0 1 0 0,0-1 0 0 0,0 1 0 0 0,0 0 0 0 0,0-1 0 0 0,0 1 0 0 0,0 0 0 0 0,0 0 0 0 0,1-1 0 0 0,-1 1-1 0 0,0 0 1 0 0,0-1 0 0 0,0 1 0 0 0,0 0 0 0 0,0 0 0 0 0,1-1 0 0 0,-1 1 0 0 0,0 0 0 0 0,0 0 0 0 0,0-1-1 0 0,1 1 1 0 0,-1 0 0 0 0,0 0 0 0 0,0 0 0 0 0,1-1 0 0 0,-1 1 0 0 0,0 0 0 0 0,0 0 0 0 0,1 0 0 0 0,-1 0-1 0 0,0 0 1 0 0,1 0 0 0 0,-1-1 0 0 0,0 1 0 0 0,0 0 0 0 0,1 0 0 0 0,-1 0 0 0 0,0 0 0 0 0,1 0-1 0 0,-1 0 1 0 0,0 0 0 0 0,1 0 0 0 0,-1 1 0 0 0,0-1 0 0 0,1 0 0 0 0,-1 0 0 0 0,0 0 0 0 0,0 0 0 0 0,1 0-1 0 0,-1 0 1 0 0,0 0 0 0 0,0 1 0 0 0,1-1 0 0 0,-1 0 0 0 0,0 0-20 0 0,-77-184 412 0 0,-22-61-357 0 0,84 175-605 0 0,15 69 261 0 0,31 8-3971 0 0,-19-1-1990 0 0,-7-4 2721 0 0,2 2-8776 0 0</inkml:trace>
  <inkml:trace contextRef="#ctx0" brushRef="#br0" timeOffset="2445.55">1639 0 14859 0 0,'0'0'1718'0'0,"0"0"-397"0"0,0 0-80 0 0,0 0 83 0 0,0 0-14 0 0,0 0-127 0 0,0 0-297 0 0,0 0-280 0 0,0 0-143 0 0,0 0-51 0 0,0 0-27 0 0,0 0-39 0 0,0 0-21 0 0,-10 27-46 0 0,-32 86-33 0 0,-56 142 617 0 0,92-238-842 0 0,1 0-1 0 0,1 1 1 0 0,0-1-1 0 0,2 1 1 0 0,0 0-1 0 0,1 0 1 0 0,0 0-1 0 0,3 16-20 0 0,0-30 22 0 0,0-1-1 0 0,1 1 1 0 0,0-1 0 0 0,-1 0-1 0 0,1 0 1 0 0,0 0-1 0 0,1 0 1 0 0,-1-1 0 0 0,0 1-1 0 0,1-1 1 0 0,0 0-1 0 0,-1 0 1 0 0,1 0-1 0 0,0 0 1 0 0,0-1 0 0 0,0 0-1 0 0,0 0 1 0 0,0 0-1 0 0,0 0 1 0 0,0 0 0 0 0,0-1-1 0 0,1 0 1 0 0,-1 0-1 0 0,0 0 1 0 0,0 0 0 0 0,0-1-1 0 0,3 0-21 0 0,98 1 446 0 0,-77-7-498 0 0,-5-19-2651 0 0,-24 13-2150 0 0,-5 2-4296 0 0,2 9-2478 0 0</inkml:trace>
  <inkml:trace contextRef="#ctx0" brushRef="#br0" timeOffset="2697.429">1278 273 6993 0 0,'0'0'3487'0'0,"0"0"-980"0"0,0 0-404 0 0,0 0-88 0 0,0 0-105 0 0,0 0-282 0 0,0 0-346 0 0,0 0-358 0 0,0 0-248 0 0,0 0-88 0 0,0 0-58 0 0,0 0-32 0 0,0 0-42 0 0,14-4-53 0 0,114-21 468 0 0,57 27-712 0 0,-106 10-5368 0 0,-64-9-2605 0 0,-4-2-4825 0 0</inkml:trace>
</inkml:ink>
</file>

<file path=ppt/ink/ink29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6:40.5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9 100 4801 0 0,'0'0'2281'0'0,"0"0"-482"0"0,0 0-224 0 0,0 0 85 0 0,0 0 148 0 0,0 0-26 0 0,0 0-208 0 0,0 0-367 0 0,0 0-350 0 0,0 0-234 0 0,0 0-162 0 0,0 0-73 0 0,0 16 929 0 0,-6 428 1593 0 0,6-329-2562 0 0,6-128 2146 0 0,-14-204-1976 0 0,15 157-488 0 0,3 1 0 0 0,3 0 0 0 0,2 1 0 0 0,2 1 0 0 0,20-41-30 0 0,-37 95 1 0 0,0 1 0 0 0,1-1 0 0 0,-1 1 0 0 0,1-1 0 0 0,0 1 0 0 0,0 0 0 0 0,0-1-1 0 0,0 1 1 0 0,0 0 0 0 0,0 0 0 0 0,1 0 0 0 0,-1 0 0 0 0,1 0 0 0 0,-1 0 0 0 0,1 0 0 0 0,0 0 0 0 0,0 1 0 0 0,0-1 0 0 0,0 0 0 0 0,0 1 0 0 0,0 0 0 0 0,0 0 0 0 0,0-1 0 0 0,1 1 0 0 0,-1 1 0 0 0,0-1 0 0 0,1 0 0 0 0,-1 0 0 0 0,1 1 0 0 0,-1-1 0 0 0,1 1 0 0 0,-1 0 0 0 0,1 0 0 0 0,-1 0-1 0 0,1 0 1 0 0,-1 0-1 0 0,8 10 2 0 0,-1 0 0 0 0,0 0 0 0 0,0 1-1 0 0,-1 0 1 0 0,-1 0 0 0 0,0 1 0 0 0,-1-1-1 0 0,0 2 1 0 0,0-1 0 0 0,-1 1 0 0 0,-1 0-1 0 0,0 0 1 0 0,-1 2-2 0 0,16 40-2087 0 0,-15-47-678 0 0,-1-5 122 0 0,-1 1-4580 0 0,-2 0-5181 0 0</inkml:trace>
  <inkml:trace contextRef="#ctx0" brushRef="#br0" timeOffset="423.484">438 579 8290 0 0,'0'0'2116'0'0,"0"0"-339"0"0,0 0-98 0 0,0 0-10 0 0,0 0-82 0 0,0 0-149 0 0,0 0-251 0 0,0 0-230 0 0,0 0-188 0 0,0 0-139 0 0,0 0-68 0 0,0 0-42 0 0,0 0-15 0 0,-20 8-39 0 0,-63 29-69 0 0,80-37-356 0 0,1 1 0 0 0,-1 0 0 0 0,0 0 0 0 0,1 0 0 0 0,-1 1 0 0 0,1-1 0 0 0,0 1 0 0 0,-1-1 0 0 0,1 1 0 0 0,0 0 0 0 0,0 0 0 0 0,0 0 0 0 0,0 0 0 0 0,0 0 0 0 0,0 0 0 0 0,1 0 0 0 0,-1 1 0 0 0,1-1 0 0 0,0 1 0 0 0,-1-1 0 0 0,1 2-41 0 0,-4 7 185 0 0,4-8-152 0 0,-1-1 1 0 0,1 1-1 0 0,0-1 1 0 0,0 1-1 0 0,0-1 1 0 0,0 1-1 0 0,1 0 1 0 0,-1-1 0 0 0,1 1-1 0 0,-1 0 1 0 0,1 0-1 0 0,0 0 1 0 0,0-1-1 0 0,0 1 1 0 0,0 0-1 0 0,1 0 1 0 0,-1 0-1 0 0,1-1 1 0 0,0 1-1 0 0,0 0 1 0 0,0-1-1 0 0,0 1 1 0 0,0-1-1 0 0,0 1 1 0 0,1-1-1 0 0,-1 1 1 0 0,1-1 0 0 0,0 0-1 0 0,-1 0 1 0 0,1 0-1 0 0,0 0 1 0 0,0 0-1 0 0,1 0 1 0 0,-1-1-1 0 0,0 1 1 0 0,0-1-1 0 0,1 1 1 0 0,-1-1-1 0 0,1 0 1 0 0,0 0-1 0 0,-1 0 1 0 0,1 0-1 0 0,0 0 1 0 0,-1-1-1 0 0,1 1 1 0 0,0-1 0 0 0,0 0-1 0 0,-1 0 1 0 0,1 0-1 0 0,2 0-33 0 0,17 0 165 0 0,-13 1-191 0 0,-1 0 0 0 0,0 0 0 0 0,0-1 0 0 0,0-1 0 0 0,1 0 0 0 0,-1 0 0 0 0,0 0-1 0 0,0-1 1 0 0,0 0 0 0 0,0 0 0 0 0,-1-1 0 0 0,1 0 0 0 0,-1-1 0 0 0,1 0-1 0 0,0-1 27 0 0,8-14-2074 0 0,-10 5-6090 0 0,-5 7-3929 0 0</inkml:trace>
</inkml:ink>
</file>

<file path=ppt/ink/ink29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6:42.5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3 340 568 0 0,'0'0'1298'0'0,"0"0"118"0"0,0 0 278 0 0,0 0 357 0 0,0 0 288 0 0,0 0-8 0 0,0 0-278 0 0,0 0-445 0 0,0 0-474 0 0,0 0-337 0 0,0 0-173 0 0,0 0-74 0 0,0 0-45 0 0,-2 1-65 0 0,125-2 4517 0 0,356-3-2312 0 0,-448 8-2523 0 0,-30-4-96 0 0,-1 0 2 0 0,0 0 25 0 0,0 0 43 0 0,0 0 15 0 0,0 0 6 0 0,0 0 18 0 0,0 0-11 0 0,0 0-3 0 0,0 0 2 0 0,0 0-22 0 0,0 0-27 0 0,0 0 2 0 0,0 0-6 0 0,0 0-4 0 0,0 0 19 0 0,0 0-10 0 0,0 0-10 0 0,0 0-1 0 0,0 0 1 0 0,0 0-2 0 0,0 0-27 0 0,0 0 6 0 0,0 0-10 0 0,0 0-2 0 0,0 0 37 0 0,0 0-24 0 0,0 0-3 0 0,0 0 1 0 0,-10-15 34 0 0,-95-98-159 0 0,82 86-51 0 0,-3-4-494 0 0,12 8-7304 0 0,13 22-4112 0 0</inkml:trace>
  <inkml:trace contextRef="#ctx0" brushRef="#br0" timeOffset="779.15">217 20 0 0 0,'0'0'991'0'0,"0"0"146"0"0,0 0 164 0 0,0 0 196 0 0,0 0 144 0 0,0 0-41 0 0,0 0-154 0 0,0 0-206 0 0,0 0-164 0 0,0 0-73 0 0,0 0-49 0 0,0 0-82 0 0,0 0-124 0 0,-4 0-141 0 0,1 0-473 0 0,1 0-1 0 0,-1 1 1 0 0,1-1 0 0 0,0 1 0 0 0,-1 0-1 0 0,1 0 1 0 0,0 0 0 0 0,0 0 0 0 0,0 0 0 0 0,-1 0-1 0 0,1 1 1 0 0,0-1 0 0 0,0 1 0 0 0,1-1-1 0 0,-1 1 1 0 0,0 0 0 0 0,1 0 0 0 0,-1 0-1 0 0,1-1 1 0 0,-1 2 0 0 0,1-1 0 0 0,0 0 0 0 0,0 0-1 0 0,0 0 1 0 0,0 0 0 0 0,0 2-134 0 0,-1-1 64 0 0,1-1 0 0 0,0 0 0 0 0,0 0-1 0 0,0 1 1 0 0,1-1 0 0 0,-1 1 0 0 0,1-1 0 0 0,-1 1 0 0 0,1-1 0 0 0,0 1 0 0 0,0-1 0 0 0,0 1 0 0 0,0-1-1 0 0,0 1 1 0 0,1-1 0 0 0,-1 1 0 0 0,1-1 0 0 0,-1 1 0 0 0,1-1 0 0 0,0 1 0 0 0,0-1 0 0 0,0 0 0 0 0,1 0 0 0 0,-1 1-1 0 0,0-1 1 0 0,1 0 0 0 0,-1 0 0 0 0,1 0 0 0 0,0-1 0 0 0,0 1 0 0 0,0 0 0 0 0,-1-1 0 0 0,2 1 0 0 0,-1-1-1 0 0,0 1 1 0 0,1-1-64 0 0,0 1 87 0 0,0-1 0 0 0,0 0-1 0 0,1 0 1 0 0,-1 0 0 0 0,0-1-1 0 0,0 1 1 0 0,1-1 0 0 0,-1 0-1 0 0,1 0 1 0 0,-1 0 0 0 0,0 0-1 0 0,1-1 1 0 0,-1 1 0 0 0,0-1-1 0 0,1 0 1 0 0,-1 0 0 0 0,0 0-1 0 0,0 0 1 0 0,0-1-1 0 0,0 1 1 0 0,0-1 0 0 0,0 1-1 0 0,0-1 1 0 0,-1 0 0 0 0,1-1-1 0 0,0 1 1 0 0,-1 0 0 0 0,0-1-1 0 0,0 1 1 0 0,0-1 0 0 0,0 0-1 0 0,0 1 1 0 0,0-1 0 0 0,0 0-1 0 0,-1 0 1 0 0,0 0 0 0 0,1-1-1 0 0,-1 1 1 0 0,-1 0 0 0 0,1 0-1 0 0,0-1 1 0 0,-1 1 0 0 0,1 0-1 0 0,-1-1 1 0 0,0 1 0 0 0,0 0-1 0 0,-1-4-86 0 0,1 4-1 0 0,-1 1 1 0 0,1-1-1 0 0,-1 0 0 0 0,0 0 0 0 0,0 1 0 0 0,0-1 0 0 0,0 0 0 0 0,0 1 0 0 0,0-1 1 0 0,-1 1-1 0 0,0-1 0 0 0,1 1 0 0 0,-1 0 0 0 0,0 0 0 0 0,0 0 0 0 0,0 0 1 0 0,0 0-1 0 0,0 0 0 0 0,-1 0 0 0 0,1 1 0 0 0,0-1 0 0 0,-1 1 0 0 0,0 0 1 0 0,1 0-1 0 0,-1-1 0 0 0,0 2 0 0 0,1-1 0 0 0,-1 0 0 0 0,0 1 0 0 0,0-1 1 0 0,0 1-1 0 0,1 0 0 0 0,-1 0 0 0 0,0 0 0 0 0,0 0 0 0 0,0 0 0 0 0,0 1 1 0 0,1-1-1 0 0,-1 1 0 0 0,0 0 0 0 0,0 0 0 0 0,-1 0 1 0 0,0 2-8 0 0,-1-1 1 0 0,1 1-1 0 0,0 0 0 0 0,0 0 0 0 0,0 1 0 0 0,1-1 0 0 0,-1 1 1 0 0,1 0-1 0 0,0 0 0 0 0,0 0 0 0 0,0 0 0 0 0,0 0 0 0 0,1 1 1 0 0,-1-1-1 0 0,1 1 0 0 0,0-1 0 0 0,1 1 0 0 0,-1 0 0 0 0,1 0 1 0 0,0 0-1 0 0,0 0 0 0 0,1 0 0 0 0,-1 0 8 0 0,2-3 25 0 0,0-1 0 0 0,0 0-1 0 0,0 0 1 0 0,0 0 0 0 0,0 0 0 0 0,0 0-1 0 0,0 0 1 0 0,0 0 0 0 0,0 0-1 0 0,1 0 1 0 0,-1-1 0 0 0,0 1 0 0 0,1 0-1 0 0,-1-1 1 0 0,0 1 0 0 0,1-1 0 0 0,-1 0-1 0 0,0 1 1 0 0,1-1 0 0 0,-1 0-1 0 0,1 0 1 0 0,-1 0 0 0 0,1 0 0 0 0,-1 0-1 0 0,1 0 1 0 0,-1 0 0 0 0,0 0 0 0 0,1-1-1 0 0,-1 1 1 0 0,1-1 0 0 0,-1 1 0 0 0,0-1-1 0 0,1 1 1 0 0,-1-1 0 0 0,1 0-25 0 0,5-4 176 0 0,-4 4-129 0 0,0-1 1 0 0,0 1-1 0 0,-1-1 1 0 0,1 1-1 0 0,-1-1 1 0 0,1 0-1 0 0,-1 0 1 0 0,0 0-1 0 0,0 0 1 0 0,0 0-1 0 0,0-1 1 0 0,0 1-1 0 0,0-1 1 0 0,-1 1-1 0 0,1-1 1 0 0,-1 0-1 0 0,1 1 1 0 0,-1-1-1 0 0,0 0 1 0 0,0 0-1 0 0,-1 0 1 0 0,1 0-1 0 0,0 0 1 0 0,-1-2-48 0 0,0 4 39 0 0,0 1-26 0 0,0 0-41 0 0,0 0-31 0 0,-9 19-1593 0 0,4-5-125 0 0,4-3-5677 0 0,1-3-4741 0 0</inkml:trace>
</inkml:ink>
</file>

<file path=ppt/ink/ink29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6:46.5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11 336 1400 0 0,'0'0'2142'0'0,"0"0"-242"0"0,0 0-54 0 0,0 0 149 0 0,0 0 139 0 0,0 0-111 0 0,0 0-256 0 0,0 0-346 0 0,0 0-361 0 0,0 0-271 0 0,0 0-182 0 0,-11-4 1317 0 0,102 26 3596 0 0,91-25-3351 0 0,19-31-1088 0 0,-160 31-937 0 0,-44 0-1467 0 0,-10 6-7509 0 0,9 3 1728 0 0,0-1-4815 0 0</inkml:trace>
  <inkml:trace contextRef="#ctx0" brushRef="#br0" timeOffset="312.984">40 608 4417 0 0,'0'0'3270'0'0,"0"0"-755"0"0,0 0-334 0 0,0 0-40 0 0,0 0-108 0 0,0 0-299 0 0,0 0-375 0 0,0 0-343 0 0,0 0-257 0 0,0 0-169 0 0,0 0-88 0 0,0 0-51 0 0,-4 3 531 0 0,49-2 1411 0 0,113-16-129 0 0,-58 8-1855 0 0,-6-1-249 0 0,-45 1-1091 0 0,-49 4-2299 0 0,0-3-3445 0 0,0 4 2573 0 0,0-2-7904 0 0</inkml:trace>
  <inkml:trace contextRef="#ctx0" brushRef="#br0" timeOffset="1365.17">280 1 4033 0 0,'0'0'2614'0'0,"0"0"-579"0"0,0 0-235 0 0,0 0-21 0 0,0 0 10 0 0,0 0-54 0 0,0 0-244 0 0,0 0-247 0 0,0 0-208 0 0,0 0-169 0 0,0 0-192 0 0,0 0-122 0 0,0 0-70 0 0,-16 3-67 0 0,-45 11-10 0 0,60-14-371 0 0,0 1 0 0 0,0-1 0 0 0,0 1 1 0 0,0-1-1 0 0,0 1 0 0 0,0 0 0 0 0,0-1 0 0 0,0 1 1 0 0,0 0-1 0 0,0 0 0 0 0,0 0 0 0 0,1-1 1 0 0,-1 1-1 0 0,0 0 0 0 0,1 0 0 0 0,-1 0 1 0 0,0 0-1 0 0,1 0 0 0 0,-1 1 0 0 0,1-1 0 0 0,0 0 1 0 0,-1 0-1 0 0,1 0 0 0 0,0 0 0 0 0,0 0 1 0 0,0 1-1 0 0,0-1 0 0 0,0 0 0 0 0,0 0 1 0 0,0 0-1 0 0,0 0 0 0 0,0 1 0 0 0,0-1 1 0 0,1 0-1 0 0,-1 0 0 0 0,0 0 0 0 0,1 1-35 0 0,0 3 181 0 0,2 1-25 0 0,0 0 1 0 0,1 0-1 0 0,0 0 1 0 0,0 0 0 0 0,0-1-1 0 0,1 1 1 0 0,0-1-1 0 0,0 0 1 0 0,0-1-1 0 0,0 1 1 0 0,1-1-1 0 0,0 0 1 0 0,0 0-1 0 0,0-1 1 0 0,0 0-1 0 0,1 0 1 0 0,-1 0-1 0 0,1-1 1 0 0,-1 0-1 0 0,4 0-156 0 0,2 3 149 0 0,188 72 1206 0 0,-173-64-1298 0 0,0 0 0 0 0,0 2 0 0 0,-2 2 0 0 0,0 0 0 0 0,-1 1 0 0 0,6 7-57 0 0,-23-19 31 0 0,-4-4-24 0 0,-1 0 0 0 0,1 0 0 0 0,0 1-1 0 0,-1-1 1 0 0,0 0 0 0 0,1 1 0 0 0,-1 0 0 0 0,0 0-1 0 0,-1-1 1 0 0,1 1 0 0 0,0 0 0 0 0,-1 0 0 0 0,0 1 0 0 0,1-1-1 0 0,-1 0 1 0 0,0 0 0 0 0,-1 0 0 0 0,1 1 0 0 0,-1-1-1 0 0,1 1 1 0 0,-1 0-7 0 0,0-4 36 0 0,0 0-14 0 0,0 0 8 0 0,0 0 20 0 0,0 0-41 0 0,0 0 32 0 0,0 0 19 0 0,-69 51 422 0 0,-2 5-341 0 0,-97 110 102 0 0,56-59-32 0 0,100-89-86 0 0,11-18-108 0 0,-6 1 549 0 0,-60 50-441 0 0,60-51-386 0 0,7 0 129 0 0,0-12-4224 0 0,0 5-5355 0 0,0 4-2808 0 0</inkml:trace>
</inkml:ink>
</file>

<file path=ppt/ink/ink29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6:53.7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174 8 0 0 0,'0'0'816'0'0,"0"0"1391"0"0,0 0 258 0 0,0 0-150 0 0,0 0-196 0 0,0 0-237 0 0,0 0-142 0 0,0 0-178 0 0,0 0-166 0 0,0 0-172 0 0,0 0-167 0 0,0 0-137 0 0,0 0-131 0 0,1-3-132 0 0,1-2 1889 0 0,-9 25-1078 0 0,-117 196-404 0 0,78-121-799 0 0,46-93-253 0 0,0-1-1 0 0,0 1 0 0 0,0 0 1 0 0,0-1-1 0 0,1 1 1 0 0,-1-1-1 0 0,0 1 0 0 0,1-1 1 0 0,-1 1-1 0 0,1-1 0 0 0,-1 1 1 0 0,1-1-1 0 0,0 1 1 0 0,0-1-1 0 0,-1 0 0 0 0,1 0 1 0 0,0 1-1 0 0,0-1 1 0 0,0 0-1 0 0,1 0 0 0 0,-1 0 1 0 0,0 0-1 0 0,0 0 0 0 0,0 0 1 0 0,1 0-1 0 0,-1 0 1 0 0,1-1-1 0 0,-1 1 0 0 0,1 0 1 0 0,-1-1-1 0 0,1 1 0 0 0,-1-1 1 0 0,1 0-1 0 0,-1 1 1 0 0,1-1-1 0 0,-1 0 0 0 0,1 0 1 0 0,-1 0-1 0 0,1 0 0 0 0,0 0 1 0 0,-1-1-1 0 0,2 1-11 0 0,74-6 480 0 0,-76 6-479 0 0,2 0-13 0 0,0 0 0 0 0,0-1 0 0 0,0 0 0 0 0,-1 1 1 0 0,1-1-1 0 0,0 0 0 0 0,0 0 0 0 0,0-1 0 0 0,-1 1 0 0 0,1-1 0 0 0,0 1 0 0 0,-1-1 0 0 0,0 0 0 0 0,1 0 0 0 0,-1 0 0 0 0,0 0 0 0 0,0 0 0 0 0,0-1 0 0 0,0 1 0 0 0,1-2 12 0 0,11-34-2657 0 0,-12 24-65 0 0,-2 3-2932 0 0,0 4-2667 0 0</inkml:trace>
</inkml:ink>
</file>

<file path=ppt/ink/ink29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6:54.1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1 148 4745 0 0,'0'0'2442'0'0,"0"0"-206"0"0,0 0-130 0 0,0 0-95 0 0,0 0-218 0 0,0 0-325 0 0,0 0-367 0 0,0 0-272 0 0,0 0-159 0 0,0 0-56 0 0,0 0 34 0 0,0 0 20 0 0,0 0-12 0 0,6-3-62 0 0,175-118 2800 0 0,-177 118-3365 0 0,-1 1 0 0 0,1-1 0 0 0,-1 1 0 0 0,1 0 0 0 0,0 0 0 0 0,0 0 0 0 0,0 1-1 0 0,0-1 1 0 0,0 1 0 0 0,0 0 0 0 0,0 0 0 0 0,1 1 0 0 0,-1-1 0 0 0,0 1 0 0 0,1 0 0 0 0,-1 0 0 0 0,3 1-29 0 0,17 39 241 0 0,35 111 314 0 0,-50-127-508 0 0,17 18-371 0 0,-19-38-519 0 0,14 4-1513 0 0,-6-5-8556 0 0,-9-3-1355 0 0</inkml:trace>
</inkml:ink>
</file>

<file path=ppt/ink/ink29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6:55.6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1 162 2865 0 0,'0'0'5562'0'0,"0"0"-2677"0"0,0 0-1050 0 0,0 0-271 0 0,0 0-146 0 0,0 0-167 0 0,0 0-228 0 0,0 0-258 0 0,0 0-245 0 0,0 0-28 0 0,0 0 50 0 0,2 6 79 0 0,120 326 4143 0 0,-97-153-4451 0 0,-11-148 354 0 0,-2-53-5 0 0,139-290-42 0 0,-109 233-591 0 0,33-92 10 0 0,-71 197-3457 0 0,-4-10-2019 0 0,0-4-6607 0 0</inkml:trace>
  <inkml:trace contextRef="#ctx0" brushRef="#br0" timeOffset="436.756">489 552 3177 0 0,'0'0'1819'0'0,"0"0"-150"0"0,0 0 138 0 0,0 0 261 0 0,0 0 45 0 0,0 0-228 0 0,0 0-329 0 0,0 0-302 0 0,0 0-198 0 0,0 0-111 0 0,0 0-78 0 0,0 0-31 0 0,0 0-19 0 0,0-4-84 0 0,-1 2-678 0 0,1 1 0 0 0,0 0-1 0 0,0 0 1 0 0,0-1 0 0 0,-1 1-1 0 0,1 0 1 0 0,0 0 0 0 0,-1 0-1 0 0,1-1 1 0 0,-1 1 0 0 0,0 0-1 0 0,1 0 1 0 0,-1 0 0 0 0,0 0-1 0 0,1 0 1 0 0,-1 0 0 0 0,0 0-1 0 0,0 1 1 0 0,0-1 0 0 0,0 0-1 0 0,0 0 1 0 0,0 1 0 0 0,0-1-1 0 0,0 0 1 0 0,0 1 0 0 0,-1-1-1 0 0,1 1 1 0 0,0 0 0 0 0,0-1 0 0 0,0 1-1 0 0,-1 0 1 0 0,1 0 0 0 0,0-1-1 0 0,0 1 1 0 0,-1 0 0 0 0,1 0-1 0 0,0 0 1 0 0,0 1 0 0 0,-1-1-1 0 0,1 0 1 0 0,0 0 0 0 0,0 1-1 0 0,0-1 1 0 0,-1 1 0 0 0,1-1-1 0 0,0 1 1 0 0,0-1 0 0 0,0 1-1 0 0,0 0 1 0 0,0 0 0 0 0,0 0-55 0 0,-4 0 49 0 0,0 1 0 0 0,0 0 0 0 0,1 1 0 0 0,-1-1 0 0 0,1 1 0 0 0,0 0 0 0 0,0 0 0 0 0,0 0 0 0 0,0 1 0 0 0,0-1 0 0 0,1 1 0 0 0,-1 0 0 0 0,1 0 0 0 0,0 0 0 0 0,0 0 0 0 0,1 1 0 0 0,-1-1 0 0 0,1 1 0 0 0,0 0 0 0 0,0-1 0 0 0,1 1 0 0 0,-1 0 1 0 0,1 0-1 0 0,0 0 0 0 0,1 0 0 0 0,-1 0 0 0 0,1 0 0 0 0,0 1 0 0 0,0-1 0 0 0,1 4-49 0 0,1-6 17 0 0,0 0-1 0 0,1 0 1 0 0,0 0 0 0 0,-1 0 0 0 0,1-1 0 0 0,0 1-1 0 0,0-1 1 0 0,0 0 0 0 0,1 0 0 0 0,-1 0 0 0 0,0 0-1 0 0,1-1 1 0 0,-1 0 0 0 0,1 1 0 0 0,0-1 0 0 0,-1 0-1 0 0,1-1 1 0 0,0 1 0 0 0,0-1 0 0 0,-1 1 0 0 0,1-1-1 0 0,0 0 1 0 0,0 0 0 0 0,0-1 0 0 0,-1 1 0 0 0,1-1-1 0 0,2 0-16 0 0,11 0-89 0 0,10-17-1412 0 0,-19 10-2235 0 0,1 2-4507 0 0,-5 5-3775 0 0</inkml:trace>
  <inkml:trace contextRef="#ctx0" brushRef="#br0" timeOffset="991.058">667 537 7690 0 0,'0'0'3678'0'0,"0"0"-1228"0"0,0 0-557 0 0,0 0-102 0 0,0 0-129 0 0,0 0-235 0 0,0 0-329 0 0,0 0-396 0 0,0 0-244 0 0,0 0-125 0 0,0 0-43 0 0,0 0-6 0 0,-3 6-46 0 0,2-3-232 0 0,-1 1 44 0 0,-1 1 0 0 0,1 0 0 0 0,0-1 0 0 0,0 1 0 0 0,1 0 0 0 0,0 0 0 0 0,0 0 0 0 0,0 0 0 0 0,0 0 0 0 0,1 1 0 0 0,-1-1-1 0 0,2 0 1 0 0,-1 0 0 0 0,0 0 0 0 0,2 4-50 0 0,0-7 64 0 0,1 0-1 0 0,0-1 0 0 0,0 0 1 0 0,0 1-1 0 0,0-1 1 0 0,1 0-1 0 0,-1-1 0 0 0,0 1 1 0 0,0 0-1 0 0,1-1 0 0 0,-1 0 1 0 0,0 0-1 0 0,0 0 1 0 0,1 0-1 0 0,-1 0 0 0 0,0-1 1 0 0,1 1-1 0 0,-1-1 0 0 0,0 0 1 0 0,0 0-1 0 0,0 0 0 0 0,0 0 1 0 0,0-1-1 0 0,0 1 1 0 0,1-2-64 0 0,116-88 877 0 0,-119 90-875 0 0,-1 1-1 0 0,1 0 1 0 0,0 0-1 0 0,-1 0 1 0 0,1-1-1 0 0,-1 1 1 0 0,1 0-1 0 0,-1 0 1 0 0,1 0-1 0 0,-1 0 1 0 0,1 0-1 0 0,0 0 1 0 0,-1 0-1 0 0,1 0 1 0 0,-1 0-1 0 0,1 0 1 0 0,-1 1-1 0 0,1-1 0 0 0,-1 0 1 0 0,1 0-1 0 0,-1 0 1 0 0,1 1-1 0 0,-1-1 1 0 0,1 0-1 0 0,-1 1 1 0 0,1-1-1 0 0,-1 0 1 0 0,1 1-1 0 0,-1-1 1 0 0,0 0-1 0 0,1 1 1 0 0,-1-1-1 0 0,1 1 1 0 0,-1-1-1 0 0,0 1 1 0 0,0-1-1 0 0,1 1 1 0 0,-1-1-1 0 0,0 1 1 0 0,0-1-1 0 0,0 1 1 0 0,0 0-1 0 0,1-1 1 0 0,-1 1-1 0 0,0-1 1 0 0,0 1-1 0 0,0-1 1 0 0,0 1-1 0 0,0-1 1 0 0,0 1-1 0 0,-1 0 1 0 0,1-1-1 0 0,0 1 1 0 0,0-1-1 0 0,0 1 1 0 0,0-1-1 0 0,-1 1 1 0 0,1-1-1 0 0,0 1 1 0 0,0-1-1 0 0,-1 1 1 0 0,1-1-1 0 0,0 1 1 0 0,-1-1-1 0 0,1 0 1 0 0,-1 1-2 0 0,1 11 43 0 0,4 15-54 0 0,-2-1 0 0 0,-1 1 1 0 0,-1 0-1 0 0,-1 0 0 0 0,-2 0 0 0 0,0 0 1 0 0,-2-1-1 0 0,-1 1 0 0 0,-1-1 1 0 0,-1-1-1 0 0,-1 1 0 0 0,-2-2 1 0 0,0 1-1 0 0,-2-1 0 0 0,0-1 1 0 0,-5 4 10 0 0,17-25-1 0 0,1 0 0 0 0,-1 0 0 0 0,0 0 0 0 0,0 0 1 0 0,-1 0-1 0 0,1 0 0 0 0,0-1 0 0 0,-1 1 0 0 0,1 0 0 0 0,-1-1 1 0 0,1 1-1 0 0,-1-1 0 0 0,0 0 0 0 0,0 0 0 0 0,0 1 0 0 0,1-1 0 0 0,-1 0 1 0 0,0 0-1 0 0,0-1 0 0 0,-1 1 0 0 0,1 0 0 0 0,0-1 0 0 0,0 1 1 0 0,0-1-1 0 0,0 0 0 0 0,0 1 0 0 0,-1-1 0 0 0,1 0 0 0 0,0-1 1 0 0,0 1-1 0 0,0 0 0 0 0,-1-1 0 0 0,1 1 0 0 0,0-1 0 0 0,0 1 1 0 0,0-1-1 0 0,0 0 0 0 0,0 0 0 0 0,0 0 0 0 0,0 0 0 0 0,0 0 0 0 0,1-1 1 0 0,-1 1-1 0 0,0 0 0 0 0,1-1 0 0 0,-1 1 0 0 0,1-1 0 0 0,-1 0 1 0 0,1 1-1 0 0,0-1 0 0 0,0 0 0 0 0,0 0 0 0 0,0 0 0 0 0,0 0 1 0 0,0 0-1 0 0,0 0 0 0 0,0-1 1 0 0,3-8-139 0 0,-1 0 1 0 0,2 1-1 0 0,-1-1 1 0 0,1 1-1 0 0,1-1 1 0 0,0 1-1 0 0,1 0 0 0 0,0 1 1 0 0,0-1-1 0 0,1 1 1 0 0,0 0-1 0 0,0 0 1 0 0,1 1-1 0 0,1 0 1 0 0,-1 0-1 0 0,9-7 139 0 0,13-17-737 0 0,-14 15-2878 0 0,-4 8-2700 0 0,-1 1-5855 0 0</inkml:trace>
  <inkml:trace contextRef="#ctx0" brushRef="#br0" timeOffset="1742.607">1114 463 1960 0 0,'0'0'2380'0'0,"0"0"-736"0"0,0 0-150 0 0,0 0 325 0 0,0 0 288 0 0,0 0-91 0 0,0 0-201 0 0,0 0-254 0 0,0 0-206 0 0,0 0-178 0 0,0 0-162 0 0,0 0-135 0 0,0 0-125 0 0,13 5-104 0 0,40 12-56 0 0,-51-16-520 0 0,0-1-1 0 0,0 1 1 0 0,-1 0 0 0 0,1-1 0 0 0,0 0 0 0 0,0 1 0 0 0,0-1 0 0 0,-1 0 0 0 0,1 0 0 0 0,0 0 0 0 0,0 0 0 0 0,0 0 0 0 0,0 0-1 0 0,0-1 1 0 0,-1 1 0 0 0,1-1 0 0 0,0 1 0 0 0,0-1 0 0 0,-1 0 0 0 0,1 0 0 0 0,0 1 0 0 0,-1-1 0 0 0,1 0 0 0 0,-1 0 0 0 0,1-1-1 0 0,-1 1 1 0 0,1-1-75 0 0,5-3 226 0 0,46-54 1197 0 0,-51 60-1411 0 0,0 0 0 0 0,0 1 0 0 0,0-1 0 0 0,0 1 0 0 0,0-1 0 0 0,-1 1 0 0 0,1 0 1 0 0,-1 0-1 0 0,1-1 0 0 0,-1 1 0 0 0,0 0 0 0 0,0 0 0 0 0,0 1 0 0 0,0-1 0 0 0,0 0 0 0 0,0 0 0 0 0,0 0 0 0 0,-1 1 0 0 0,1-1 0 0 0,-1 0 0 0 0,0 1 0 0 0,1-1 0 0 0,-1 2-12 0 0,0-4 0 0 0,13 65 49 0 0,-2 1-1 0 0,-3 0 1 0 0,-3 0-1 0 0,-3 51-48 0 0,-4-96 2 0 0,-1 1 0 0 0,-1-1 0 0 0,-1 0 0 0 0,-1 0 0 0 0,0-1 0 0 0,-2 1 0 0 0,0-1 0 0 0,-1-1-2 0 0,6-13-3 0 0,-1 1-1 0 0,1-1 1 0 0,-1-1 0 0 0,0 1-1 0 0,-1-1 1 0 0,1 1 0 0 0,-1-1-1 0 0,0 0 1 0 0,0-1 0 0 0,-1 1-1 0 0,1-1 1 0 0,-1 0 0 0 0,0-1 0 0 0,0 1-1 0 0,0-1 1 0 0,-1 0 0 0 0,1-1-1 0 0,-1 0 1 0 0,1 0 0 0 0,-1 0-1 0 0,0-1 1 0 0,0 1 0 0 0,0-2-1 0 0,0 1 1 0 0,0-1 0 0 0,0 0-1 0 0,-2-1 4 0 0,6-2 1 0 0,1 0 0 0 0,-1 0 0 0 0,0-1 0 0 0,1 1 0 0 0,0-1 0 0 0,-1 0 0 0 0,1 0-1 0 0,1 0 1 0 0,-1 0 0 0 0,1 0 0 0 0,-1 0 0 0 0,1 0 0 0 0,0 0 0 0 0,1-1 0 0 0,-1 1-1 0 0,1 0 1 0 0,0-1 0 0 0,0 1 0 0 0,0 0 0 0 0,1-1 0 0 0,-1 1 0 0 0,1 0 0 0 0,0 0-1 0 0,1-4 0 0 0,-1 5 1 0 0,2-9-9 0 0,2-1 0 0 0,-1 1 0 0 0,2 0 0 0 0,0 0 0 0 0,0 1 0 0 0,1 0 0 0 0,0 0 0 0 0,1 0 0 0 0,0 1 0 0 0,1 0 0 0 0,0 1 0 0 0,0 0 0 0 0,4-2 8 0 0,75-53-472 0 0,-55 43-4399 0 0,-29 17-407 0 0,-2 0-6422 0 0</inkml:trace>
  <inkml:trace contextRef="#ctx0" brushRef="#br0" timeOffset="2227.528">1052 169 5425 0 0,'0'0'2242'0'0,"0"0"-159"0"0,0 0-64 0 0,0 0-58 0 0,0 0-142 0 0,0 0-336 0 0,0 0-368 0 0,0 0-226 0 0,0 0-145 0 0,0 0-84 0 0,0 0-5 0 0,0 0-33 0 0,0 0-68 0 0,5-12-13 0 0,17-36-44 0 0,28-6 1709 0 0,-27 35-1571 0 0,20-17 119 0 0,-41 36-740 0 0,1 0 0 0 0,-1 1 0 0 0,0-1-1 0 0,1 1 1 0 0,-1-1 0 0 0,0 1-1 0 0,0 0 1 0 0,0-1 0 0 0,0 1 0 0 0,1 0-1 0 0,-1 1 1 0 0,0-1 0 0 0,-1 0-1 0 0,1 0 1 0 0,0 1 0 0 0,0-1-1 0 0,-1 1 1 0 0,1 0 0 0 0,0 0 0 0 0,-1-1-1 0 0,0 1 1 0 0,1 0 0 0 0,-1 0-1 0 0,0 0 1 0 0,0 0 0 0 0,0 0 0 0 0,0 1-1 0 0,-1-1 1 0 0,1 0 0 0 0,-1 0-1 0 0,1 0 1 0 0,-1 1 0 0 0,1 1-14 0 0,0-1 26 0 0,50 108 436 0 0,-44-96-793 0 0,5 9-130 0 0,0-12-9231 0 0,-10-11-2548 0 0</inkml:trace>
</inkml:ink>
</file>

<file path=ppt/ink/ink2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6:11.8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 0 7706 0 0,'0'0'5801'0'0,"0"0"-3177"0"0,0 0-1057 0 0,0 0-49 0 0,0 0-35 0 0,0 0-163 0 0,0 0-311 0 0,0 0-315 0 0,0 0-161 0 0,0 0-21 0 0,0 0-2 0 0,0 0-29 0 0,0 0-20 0 0,-2 8-48 0 0,-16 62 1281 0 0,14-12-1054 0 0,29-58-801 0 0,-1-25-1843 0 0,-15 6-7039 0 0,-6 12-3034 0 0</inkml:trace>
</inkml:ink>
</file>

<file path=ppt/ink/ink29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6:54.4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1 232 15931 0 0,'0'0'1401'0'0,"0"0"-496"0"0,0 0-6 0 0,0 0 240 0 0,0 0 108 0 0,0 0-36 0 0,0 0-198 0 0,0 0-203 0 0,0 0-158 0 0,0 0-129 0 0,35-3-104 0 0,111-10-61 0 0,-30-4 393 0 0,-4 7-277 0 0,-88 9-3679 0 0,1 1-3470 0 0,-25 0-3024 0 0</inkml:trace>
  <inkml:trace contextRef="#ctx0" brushRef="#br0" timeOffset="251.256">179 0 12323 0 0,'0'0'1600'0'0,"0"0"-278"0"0,0 0 3 0 0,0 0 176 0 0,0 0 64 0 0,0 0-111 0 0,0 0-298 0 0,0 0-285 0 0,-9 33-238 0 0,-27 101-179 0 0,25-43 409 0 0,7 41-570 0 0,14-117-2148 0 0,2-11-5255 0 0,-10-3 3627 0 0,3 2-8709 0 0</inkml:trace>
</inkml:ink>
</file>

<file path=ppt/ink/ink29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6:50.3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242 490 2777 0 0,'0'0'1844'0'0,"0"0"-109"0"0,0 0 17 0 0,0 0 149 0 0,0 0 29 0 0,0 0-187 0 0,0 0-366 0 0,0 0-397 0 0,0 0-281 0 0,0 0-187 0 0,0 0-76 0 0,1 4 2442 0 0,41 60 443 0 0,41 151-1388 0 0,-12 2-1092 0 0,-38-146-526 0 0,-22-75 1669 0 0,23-239-1337 0 0,33-52-620 0 0,-47 185-1013 0 0,5 91-2331 0 0,-15 17-445 0 0,1 1-3307 0 0,-9 1-4540 0 0</inkml:trace>
  <inkml:trace contextRef="#ctx0" brushRef="#br0" timeOffset="535.213">856 939 4881 0 0,'0'0'2229'0'0,"0"0"-213"0"0,0 0 75 0 0,0 0 98 0 0,0 0-121 0 0,0 0-314 0 0,0 0-366 0 0,0 0-297 0 0,0 0-171 0 0,0 0-110 0 0,0 0-93 0 0,0 0-71 0 0,0 0-81 0 0,-5-7-81 0 0,-21-22-37 0 0,25 27-395 0 0,-1 1-1 0 0,0 1 1 0 0,0-1 0 0 0,0 0-1 0 0,0 0 1 0 0,-1 1 0 0 0,1-1-1 0 0,0 1 1 0 0,0 0 0 0 0,0 0 0 0 0,0 0-1 0 0,0 0 1 0 0,-1 0 0 0 0,1 0-1 0 0,0 0 1 0 0,0 1 0 0 0,0-1-1 0 0,0 1 1 0 0,0-1 0 0 0,0 1 0 0 0,0 0-1 0 0,0 0 1 0 0,0 0 0 0 0,0 0-1 0 0,0 0 1 0 0,1 0 0 0 0,-1 1 0 0 0,0-1-1 0 0,1 1 1 0 0,-1-1 0 0 0,1 1-1 0 0,-1-1 1 0 0,1 1-52 0 0,0-1 26 0 0,-5 3 26 0 0,1-1-1 0 0,0 1 1 0 0,0 0 0 0 0,0 0-1 0 0,1 1 1 0 0,-1-1-1 0 0,1 1 1 0 0,0 0 0 0 0,0 0-1 0 0,1 1 1 0 0,-1-1-1 0 0,1 1 1 0 0,0 0 0 0 0,1 0-1 0 0,0 0 1 0 0,0 0 0 0 0,0 0-1 0 0,0 0 1 0 0,1 0-1 0 0,0 1 1 0 0,1-1 0 0 0,-1 0-1 0 0,1 5-51 0 0,3-7 55 0 0,1 1 0 0 0,-1-1-1 0 0,1 0 1 0 0,0 0 0 0 0,0 0-1 0 0,0 0 1 0 0,1-1 0 0 0,0 0-1 0 0,-1 0 1 0 0,1 0 0 0 0,0 0-1 0 0,0-1 1 0 0,0 0 0 0 0,1 0-1 0 0,-1 0 1 0 0,0 0 0 0 0,1-1-1 0 0,-1 0 1 0 0,1 0 0 0 0,0-1-1 0 0,-1 0 1 0 0,1 1 0 0 0,0-2-1 0 0,-1 1 1 0 0,1-1 0 0 0,-1 0-1 0 0,6-1-54 0 0,7 1 90 0 0,-14-6-4089 0 0,3 3-2919 0 0,-5 4-4817 0 0</inkml:trace>
  <inkml:trace contextRef="#ctx0" brushRef="#br0" timeOffset="836.324">1248 958 7330 0 0,'0'0'4243'0'0,"0"0"-1870"0"0,0 0-662 0 0,0 0 53 0 0,0 0 115 0 0,0 0-60 0 0,0 0-296 0 0,0 0-412 0 0,0 0-356 0 0,0 0-246 0 0,0 0-130 0 0,0 0-64 0 0,-8 7-34 0 0,-73 67 913 0 0,8 55-823 0 0,64-118-840 0 0,4-10-3378 0 0,3-24-11452 0 0,2 19 7357 0 0</inkml:trace>
  <inkml:trace contextRef="#ctx0" brushRef="#br0" timeOffset="1169.35">1061 899 3321 0 0,'0'0'2952'0'0,"0"0"-226"0"0,0 0-211 0 0,0 0-181 0 0,0 0-308 0 0,0 0-450 0 0,0 0-421 0 0,0 0-292 0 0,0 0-188 0 0,0 0-98 0 0,0 0-62 0 0,0 0 11 0 0,0 0 135 0 0,2 3 143 0 0,61 104 4269 0 0,31 7-3756 0 0,-53-83-1160 0 0,-37-28 58 0 0,-3-3-3966 0 0,0 0-4062 0 0,-1 3-4178 0 0</inkml:trace>
  <inkml:trace contextRef="#ctx0" brushRef="#br0" timeOffset="10582.606">232 0 0 0 0,'0'0'1002'0'0,"0"0"395"0"0,0 0 152 0 0,0 0 155 0 0,0 0 200 0 0,0 0 33 0 0,0 0-122 0 0,0 0-230 0 0,0 0-299 0 0,0 0-263 0 0,0 0-123 0 0,0 0-45 0 0,0 0-35 0 0,-16 17-24 0 0,-52 54-41 0 0,13 20 849 0 0,47-70-1309 0 0,-9 29 236 0 0,2 1-1 0 0,2 1 1 0 0,2 0-1 0 0,3 0 1 0 0,-1 47-531 0 0,4-71 71 0 0,2 0 1 0 0,0 1-1 0 0,2-1 1 0 0,2 1 0 0 0,0-1-1 0 0,2 1 1 0 0,1-1-1 0 0,1 0 1 0 0,1 0-1 0 0,2-1 1 0 0,1 1 0 0 0,1-2-1 0 0,1 1 1 0 0,1-2-1 0 0,2 0 1 0 0,0 0-1 0 0,2-1 1 0 0,11 13-72 0 0,-8-19 29 0 0,1 0-1 0 0,0-1 1 0 0,2-1 0 0 0,0-1-1 0 0,0-1 1 0 0,2-1-1 0 0,-1-2 1 0 0,2 0 0 0 0,-1-1-1 0 0,2-1 1 0 0,5 0-29 0 0,131 28-1064 0 0,-6-14-3717 0 0,-105-17-3295 0 0,-14-5-3486 0 0</inkml:trace>
</inkml:ink>
</file>

<file path=ppt/ink/ink29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7:05.0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22 1608 0 0,'0'0'2690'0'0,"0"0"-425"0"0,0 0-153 0 0,0 0 1 0 0,0 0-137 0 0,0 0-304 0 0,0 0-365 0 0,0 0-325 0 0,0 0-157 0 0,0 0-36 0 0,0 0 25 0 0,0 0 21 0 0,0 1 4437 0 0,2 2-3157 0 0,185-14 292 0 0,-82 0-2227 0 0,-108 9-2654 0 0,-5 0-6070 0 0,6 2-1838 0 0</inkml:trace>
</inkml:ink>
</file>

<file path=ppt/ink/ink29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7:05.4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 13035 0 0,'0'0'1657'0'0,"0"0"-512"0"0,0 0-120 0 0,0 0 134 0 0,0 0 13 0 0,0 0-149 0 0,0 0-241 0 0,0 0-214 0 0,0 0-97 0 0,0 0-7 0 0,0 0 29 0 0,0 0 1 0 0,0 0 7 0 0,11 14 1612 0 0,1-12-1770 0 0,0 1 0 0 0,0-2-1 0 0,1 0 1 0 0,-1 0 0 0 0,0-1 0 0 0,1-1 0 0 0,-1 0 0 0 0,0 0 0 0 0,1-1 0 0 0,10-4-343 0 0,28-2 362 0 0,4 1-259 0 0,-67 4-3785 0 0,6 2-2610 0 0,4 1-5672 0 0</inkml:trace>
</inkml:ink>
</file>

<file path=ppt/ink/ink29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7:00.2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 0 3673 0 0,'0'0'2124'0'0,"0"0"-313"0"0,0 0-196 0 0,0 0 122 0 0,0 0 71 0 0,0 0-110 0 0,0 0-283 0 0,0 0-374 0 0,0 0-339 0 0,0 0-210 0 0,0 0 73 0 0,4 4 130 0 0,21 20 448 0 0,-1 1 1 0 0,-2 1-1 0 0,0 1 0 0 0,-2 0 0 0 0,7 16-1143 0 0,-12-19 128 0 0,-2 1 0 0 0,-1 1 0 0 0,-1 0 0 0 0,-1 1 0 0 0,-1-1 0 0 0,-2 2 0 0 0,0-1 0 0 0,-2 1 0 0 0,-1 0 0 0 0,0 27-128 0 0,-3-31 22 0 0,-2 0 0 0 0,0 0 0 0 0,-2 0-1 0 0,0 0 1 0 0,-2 0 0 0 0,-1-1 0 0 0,0 0 0 0 0,-2 0-1 0 0,-1-1 1 0 0,0 0 0 0 0,-2 0 0 0 0,-11 17-22 0 0,-86 102-924 0 0,49-94-9191 0 0,48-40-1671 0 0</inkml:trace>
  <inkml:trace contextRef="#ctx0" brushRef="#br0" timeOffset="3159.306">745 247 0 0 0,'0'0'749'0'0,"0"0"292"0"0,0 0 174 0 0,0 0 252 0 0,0 0 161 0 0,0 0-65 0 0,0 0-233 0 0,0 0-292 0 0,0 0-283 0 0,0 0-187 0 0,5 26 6138 0 0,-71 81-2669 0 0,-164 183-2621 0 0,221-278-1344 0 0,5-8-30 0 0,0-1 0 0 0,0 2 0 0 0,1-1 0 0 0,-1 0 0 0 0,1 1 0 0 0,0 0 0 0 0,1-1 0 0 0,-1 1 0 0 0,1 0 0 0 0,0 1 0 0 0,0-1 0 0 0,0 0 0 0 0,1 0 0 0 0,0 1 0 0 0,0-1 0 0 0,0 1 0 0 0,1-1 0 0 0,0 1 0 0 0,0 4-42 0 0,3-7 56 0 0,0 1 0 0 0,1-1 0 0 0,0 1 1 0 0,0-1-1 0 0,0 0 0 0 0,0-1 1 0 0,0 1-1 0 0,0-1 0 0 0,1 0 1 0 0,-1 0-1 0 0,1 0 0 0 0,-1 0 1 0 0,1-1-1 0 0,0 0 0 0 0,0 0 0 0 0,0 0 1 0 0,0-1-1 0 0,2 1-56 0 0,258 31 768 0 0,-169-15-674 0 0,-84-12-190 0 0,-6-19 1419 0 0,-8-10-1273 0 0,-1-1 0 0 0,-1 1 0 0 0,-1 1 0 0 0,-1-1 1 0 0,-1 1-1 0 0,-3-4-50 0 0,-17-66 68 0 0,-17-140 69 0 0,29 182-289 0 0,15 50 98 0 0,-2-2-1106 0 0,2 3-2790 0 0,0-1-4255 0 0,2 1-3224 0 0</inkml:trace>
  <inkml:trace contextRef="#ctx0" brushRef="#br0" timeOffset="3660.423">1334 133 8178 0 0,'0'0'2356'0'0,"0"0"-431"0"0,0 0-218 0 0,0 0-11 0 0,0 0-100 0 0,0 0-167 0 0,0 0-254 0 0,0 0-246 0 0,0 0-131 0 0,0 0-173 0 0,0 0-165 0 0,0 0-78 0 0,0 0-42 0 0,-17 16 735 0 0,-53 167 186 0 0,-54 137-802 0 0,122-315-449 0 0,0-1 0 0 0,0 1 0 0 0,0-1 1 0 0,0 1-1 0 0,1 0 0 0 0,0 0 0 0 0,0 0 0 0 0,0 0 1 0 0,0 0-1 0 0,1 0 0 0 0,0 0 0 0 0,0 0 0 0 0,1 0 0 0 0,-1 0 1 0 0,1 0-1 0 0,0 0 0 0 0,0 0 0 0 0,1 0 0 0 0,-1-1 0 0 0,1 1 1 0 0,0 0-1 0 0,0-1 0 0 0,1 1 0 0 0,-1-1 0 0 0,1 0 0 0 0,0 0 1 0 0,0 0-1 0 0,1 0 0 0 0,-1-1 0 0 0,1 1 0 0 0,0-1 1 0 0,0 0-1 0 0,0 0 0 0 0,0 0 0 0 0,2 0-10 0 0,97 5 975 0 0,-89-10-1055 0 0,0-1-1 0 0,0-1 1 0 0,0 0-1 0 0,-1-1 1 0 0,1 0-1 0 0,-1-1 1 0 0,-1 0 0 0 0,1-1-1 0 0,-1-1 1 0 0,1 0 80 0 0,21-17-2548 0 0,-24 14-1220 0 0,-3-1-4241 0 0,-3 7-3304 0 0</inkml:trace>
  <inkml:trace contextRef="#ctx0" brushRef="#br0" timeOffset="3905.912">945 435 9770 0 0,'0'0'1914'0'0,"0"0"-347"0"0,0 0-79 0 0,0 0 11 0 0,0 0-107 0 0,0 0-177 0 0,0 0-218 0 0,0 0-207 0 0,34-4-175 0 0,106-10-168 0 0,-21 10 150 0 0,2 23-1223 0 0,-74 2-8287 0 0,-38-17-2303 0 0</inkml:trace>
  <inkml:trace contextRef="#ctx0" brushRef="#br0" timeOffset="4225.976">1718 601 4329 0 0,'0'0'6223'0'0,"0"0"-3205"0"0,0 0-1157 0 0,0 0-172 0 0,0 0-49 0 0,0 0-85 0 0,0 0-204 0 0,0 0-316 0 0,0 0-275 0 0,0 0-159 0 0,0 0-103 0 0,0 0-121 0 0,0 0-111 0 0,-4 3-84 0 0,-10 8-103 0 0,0-1 9 0 0,0 0-1 0 0,1 1 1 0 0,1 0 0 0 0,0 1 0 0 0,1 0 0 0 0,0 1 0 0 0,-4 7-88 0 0,13-17 7 0 0,1-1 1 0 0,-1 0-1 0 0,1 1 1 0 0,0 0-1 0 0,0-1 1 0 0,0 1-1 0 0,1 0 0 0 0,-1-1 1 0 0,1 1-1 0 0,-1 0 1 0 0,1 0-1 0 0,0-1 1 0 0,0 1-1 0 0,0 0 0 0 0,0 0 1 0 0,1-1-1 0 0,-1 1 1 0 0,1 0-1 0 0,-1 0 1 0 0,1-1-1 0 0,0 1 0 0 0,0 0 1 0 0,1-1-1 0 0,-1 1 1 0 0,0-1-1 0 0,1 0 1 0 0,-1 1-1 0 0,1-1 0 0 0,0 0 1 0 0,0 0-1 0 0,0 0 1 0 0,0 0-1 0 0,0 0 1 0 0,0-1-1 0 0,0 1 1 0 0,1-1-1 0 0,-1 1 0 0 0,1-1 1 0 0,-1 0-1 0 0,1 0 1 0 0,-1 0-1 0 0,1 0 1 0 0,0 0-1 0 0,0-1 0 0 0,-1 1 1 0 0,1-1-1 0 0,0 1-7 0 0,9 0-77 0 0,0 0-1 0 0,0 0 0 0 0,0-1 1 0 0,1-1-1 0 0,-1 0 0 0 0,0 0 1 0 0,-1-2-1 0 0,1 1 1 0 0,0-1-1 0 0,-1-1 0 0 0,1 0 1 0 0,-1-1-1 0 0,0 0 0 0 0,3-2 78 0 0,2-1-1841 0 0,-6 4-1003 0 0,-1-2-3976 0 0,-2 2-5312 0 0</inkml:trace>
</inkml:ink>
</file>

<file path=ppt/ink/ink29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7:13.1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18 7050 0 0,'0'0'2029'0'0,"0"0"-518"0"0,0 0-186 0 0,0 0 188 0 0,0 0 136 0 0,0 0-58 0 0,0 0-143 0 0,0 0-176 0 0,0 0-166 0 0,0 0-189 0 0,0 0-97 0 0,0 0-109 0 0,20 7-84 0 0,61 23-44 0 0,-78-29-498 0 0,0 1 0 0 0,1-1-1 0 0,-1 0 1 0 0,1 0 0 0 0,0 0 0 0 0,-1 0 0 0 0,1-1 0 0 0,0 0 0 0 0,-1 1-1 0 0,1-1 1 0 0,0-1 0 0 0,-1 1 0 0 0,1 0 0 0 0,0-1 0 0 0,-1 0 0 0 0,1 0 0 0 0,0 0-1 0 0,-1 0 1 0 0,1-1 0 0 0,-1 1 0 0 0,0-1 0 0 0,0 0 0 0 0,1 0-85 0 0,4-3 224 0 0,52-39 1019 0 0,-42 66-1260 0 0,-9 18 43 0 0,-2 1-1 0 0,-1-1 1 0 0,-2 1-1 0 0,-3 0 1 0 0,-1 10-26 0 0,3 49 31 0 0,2 164-63 0 0,-5-258 33 0 0,-1 1 0 0 0,1-1 0 0 0,-1 1 0 0 0,-1-1 0 0 0,0 0 1 0 0,1 0-1 0 0,-2 1 0 0 0,1-1 0 0 0,-1-1 0 0 0,0 1 0 0 0,0 0 0 0 0,-1-1 1 0 0,1 1-1 0 0,-1-1 0 0 0,-4 4-1 0 0,-73-5 29 0 0,77-7-33 0 0,1 0 0 0 0,0 0 0 0 0,-1-1 0 0 0,1 1 0 0 0,0-1 0 0 0,1 0 0 0 0,-1 1 0 0 0,1-1 0 0 0,0 0 0 0 0,-1-1 0 0 0,2 1 0 0 0,-1 0 0 0 0,0-1-1 0 0,1 1 1 0 0,0-1 0 0 0,0 1 0 0 0,0-1 0 0 0,1 1 0 0 0,0-1 0 0 0,0 0 0 0 0,0 1 0 0 0,0-1 0 0 0,1-1 4 0 0,28-125-601 0 0,-7 77-4716 0 0,-13 31 667 0 0,-5 15-7031 0 0</inkml:trace>
</inkml:ink>
</file>

<file path=ppt/ink/ink29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7:13.5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1 191 5457 0 0,'0'0'2441'0'0,"0"0"-268"0"0,0 0-117 0 0,0 0-100 0 0,0 0-216 0 0,0 0-254 0 0,0 0-242 0 0,0 0-234 0 0,0 0-165 0 0,0 0-110 0 0,0 0-60 0 0,0 0-83 0 0,1-5-40 0 0,5-18-50 0 0,22 3 921 0 0,64-50 928 0 0,20-3-1426 0 0,-101 114-643 0 0,20 131 226 0 0,-21-144-513 0 0,30 47-1061 0 0,-34-71-1103 0 0,-3-4-8294 0 0,1 0-2523 0 0</inkml:trace>
</inkml:ink>
</file>

<file path=ppt/ink/ink29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7:11.4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48 213 2873 0 0,'0'0'2461'0'0,"0"0"-585"0"0,0 0-255 0 0,0 0 18 0 0,0 0-56 0 0,0 0-252 0 0,0 0-223 0 0,0 0-174 0 0,0 0-103 0 0,0 0-56 0 0,0 0-141 0 0,-5 17-131 0 0,-26 110 733 0 0,20 8 1077 0 0,11-134-1929 0 0,0-1 109 0 0,0 0 120 0 0,0 0 68 0 0,0-19 1165 0 0,6-17-1651 0 0,1 0 1 0 0,2 1-1 0 0,1 0 1 0 0,2 1 0 0 0,1 0-1 0 0,2 1 1 0 0,1 0-1 0 0,12-17-195 0 0,79-94 170 0 0,-93 140-346 0 0,-15 30-195 0 0,0-12 396 0 0,0 18-768 0 0,2 32-796 0 0,2-43-2773 0 0,3-3-3609 0 0,-2-9-4015 0 0</inkml:trace>
  <inkml:trace contextRef="#ctx0" brushRef="#br0" timeOffset="544.664">308 401 752 0 0,'0'0'1482'0'0,"0"0"-342"0"0,0 0 123 0 0,0 0 347 0 0,0 0 191 0 0,0 0-120 0 0,0 0-313 0 0,0 0-318 0 0,0 0-200 0 0,0 0-84 0 0,0 0-11 0 0,0 0 13 0 0,0 0 24 0 0,0-2 518 0 0,2-7 7437 0 0,-7 8-8710 0 0,1 1 0 0 0,-1 0 0 0 0,1 0 0 0 0,-1 0 0 0 0,1 1 0 0 0,0 0 0 0 0,-1 0 0 0 0,1 0 0 0 0,0 0 0 0 0,0 0-1 0 0,-1 1 1 0 0,1 0 0 0 0,0 0 0 0 0,1 0 0 0 0,-1 0 0 0 0,0 0 0 0 0,0 1 0 0 0,1 0 0 0 0,0 0 0 0 0,-1 0 0 0 0,1 0 0 0 0,0 0 0 0 0,1 1 0 0 0,-1-1 0 0 0,1 1 0 0 0,-1 0 0 0 0,1 0 0 0 0,-1 2-37 0 0,2-4 11 0 0,0 1-1 0 0,0 0 1 0 0,0-1 0 0 0,0 1-1 0 0,0 0 1 0 0,1 0 0 0 0,-1 0 0 0 0,1 0-1 0 0,0 0 1 0 0,0 0 0 0 0,0 0 0 0 0,0 0-1 0 0,0 0 1 0 0,1 0 0 0 0,0-1-1 0 0,-1 1 1 0 0,1 0 0 0 0,0 0 0 0 0,0 0-1 0 0,0-1 1 0 0,1 1 0 0 0,-1 0 0 0 0,1-1-1 0 0,-1 1 1 0 0,1-1 0 0 0,0 0-1 0 0,0 1 1 0 0,0-1 0 0 0,0 0 0 0 0,0 0-1 0 0,1-1 1 0 0,-1 1 0 0 0,0 0-1 0 0,1-1 1 0 0,0 1 0 0 0,-1-1 0 0 0,1 0-1 0 0,0 0 1 0 0,-1 0 0 0 0,1 0 0 0 0,0 0-1 0 0,0-1 1 0 0,0 1 0 0 0,0-1-1 0 0,0 0 1 0 0,2 0-11 0 0,14 1 118 0 0,-14-1-113 0 0,1 1 0 0 0,-1-1 0 0 0,1 0 0 0 0,0 0 0 0 0,-1-1 0 0 0,1 0 0 0 0,-1 0 0 0 0,1 0 0 0 0,-1 0 0 0 0,0-1-1 0 0,0 0 1 0 0,1 0 0 0 0,-1-1 0 0 0,0 1 0 0 0,0-1-5 0 0,19-19-849 0 0,-14 12-1970 0 0,2 0-4646 0 0,-7 7-4264 0 0</inkml:trace>
  <inkml:trace contextRef="#ctx0" brushRef="#br0" timeOffset="1114.327">560 379 3945 0 0,'0'0'3965'0'0,"0"0"-1138"0"0,0 0-549 0 0,0 0-204 0 0,0 0-322 0 0,0 0-385 0 0,0 0-359 0 0,0 0-302 0 0,0 0-213 0 0,0 0-114 0 0,0 0 4 0 0,0 0 22 0 0,0 0 12 0 0,-1 4 2 0 0,-13 85 1037 0 0,14-88-1430 0 0,0 0 0 0 0,0 0 0 0 0,0 0 0 0 0,0 1 0 0 0,0-1 0 0 0,0 0-1 0 0,0 0 1 0 0,0 0 0 0 0,0 1 0 0 0,1-1 0 0 0,-1 0 0 0 0,0 0 0 0 0,1 0-1 0 0,-1 0 1 0 0,1 1 0 0 0,-1-1 0 0 0,1 0 0 0 0,0 0 0 0 0,-1 0 0 0 0,1 0-1 0 0,0 0 1 0 0,0-1 0 0 0,0 1 0 0 0,-1 0 0 0 0,1 0 0 0 0,0 0 0 0 0,0-1-1 0 0,0 1 1 0 0,0-1 0 0 0,1 1 0 0 0,-1 0 0 0 0,0-1 0 0 0,0 0 0 0 0,0 1-1 0 0,0-1 1 0 0,0 0 0 0 0,1 1 0 0 0,-1-1 0 0 0,0 0 0 0 0,0 0 0 0 0,0 0-1 0 0,1 0 1 0 0,-1 0 0 0 0,0-1 0 0 0,0 1 0 0 0,0 0 0 0 0,1 0 0 0 0,-1-1 0 0 0,0 1-1 0 0,0-1 1 0 0,0 1 0 0 0,0-1 0 0 0,0 1 0 0 0,0-1 0 0 0,0 0 0 0 0,0 0-1 0 0,0 1 1 0 0,0-1 0 0 0,1-1-26 0 0,9-5 134 0 0,-1-1 0 0 0,0-1 1 0 0,0 0-1 0 0,0 0 0 0 0,-1-1 0 0 0,-1 0 0 0 0,0-1 1 0 0,7-10-135 0 0,27-31 389 0 0,-41 53-390 0 0,1 0 1 0 0,0-1-1 0 0,-1 1 0 0 0,1 0 1 0 0,-1 0-1 0 0,1 1 0 0 0,-1-1 1 0 0,1 0-1 0 0,-1 0 1 0 0,0 1-1 0 0,1-1 0 0 0,-1 1 1 0 0,0-1-1 0 0,0 1 0 0 0,0-1 1 0 0,0 1-1 0 0,0 0 0 0 0,-1-1 1 0 0,1 1-1 0 0,0 0 0 0 0,-1 0 1 0 0,0 0-1 0 0,1-1 0 0 0,-1 1 1 0 0,0 0-1 0 0,0 0 0 0 0,0 0 1 0 0,0 0-1 0 0,0 0 0 0 0,0 0 1 0 0,-1 1 0 0 0,2-3 0 0 0,0 207 7 0 0,-3-177-40 0 0,-1 0 0 0 0,-1 0 0 0 0,-2 0 0 0 0,-1-1 0 0 0,-2 0 0 0 0,0 0 0 0 0,-2-1 0 0 0,-4 6 33 0 0,-31 32-39 0 0,44-67 42 0 0,0 1 1 0 0,0-1-1 0 0,1 0 0 0 0,-1 0 0 0 0,0 0 1 0 0,1 0-1 0 0,-1 0 0 0 0,0 0 0 0 0,1 0 1 0 0,-1 0-1 0 0,1-1 0 0 0,-1 1 0 0 0,1 0 1 0 0,0-1-1 0 0,0 1 0 0 0,0-1 1 0 0,0 0-1 0 0,0 1 0 0 0,0-1 0 0 0,0 0 1 0 0,0 0-1 0 0,0 1 0 0 0,1-1 0 0 0,-1 0 1 0 0,1 0-1 0 0,0 0 0 0 0,-1 0 0 0 0,1 0 1 0 0,0 0-1 0 0,0 0 0 0 0,0 0 0 0 0,0 0 1 0 0,1 0-1 0 0,-1 0 0 0 0,0 1 1 0 0,1-1-1 0 0,0 0 0 0 0,-1 0 0 0 0,2-1-3 0 0,-2-1 4 0 0,0-19-200 0 0,1 0 0 0 0,2 0 1 0 0,0 0-1 0 0,1 0 0 0 0,2 0 1 0 0,0 1-1 0 0,4-8 196 0 0,6-9-3987 0 0,4 2-3480 0 0,-14 28-4363 0 0</inkml:trace>
</inkml:ink>
</file>

<file path=ppt/ink/ink29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7:10.3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1 167 16307 0 0,'0'0'1235'0'0,"0"0"-374"0"0,0 0 57 0 0,0 0 196 0 0,0 0 80 0 0,0 0-71 0 0,0 0-135 0 0,34-4-176 0 0,106-11-131 0 0,53-10 1500 0 0,-141 24-1761 0 0,-41 1-5434 0 0,1 0-5509 0 0,-12 0-1774 0 0</inkml:trace>
  <inkml:trace contextRef="#ctx0" brushRef="#br0" timeOffset="245.921">244 1 12531 0 0,'0'0'2045'0'0,"0"0"-699"0"0,0 0-192 0 0,0 0 191 0 0,0 0 116 0 0,0 0-32 0 0,0 0-203 0 0,0 0-287 0 0,0 0-254 0 0,-4 34-201 0 0,-10 107-121 0 0,2-60 52 0 0,-4-30 129 0 0,1-4-1797 0 0,11-15-9474 0 0,4-32-1372 0 0</inkml:trace>
</inkml:ink>
</file>

<file path=ppt/ink/ink29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7:07.0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0 167 6097 0 0,'0'0'1890'0'0,"0"0"-606"0"0,0 0-398 0 0,0 0-42 0 0,0 0 95 0 0,0 0 154 0 0,0 0 58 0 0,0 0 0 0 0,0 0-9 0 0,0 0-103 0 0,0 0-100 0 0,6 12-82 0 0,16 37-73 0 0,-17 34 1107 0 0,4 214 227 0 0,-5-256-1538 0 0,-4-41-396 0 0,0 0 62 0 0,0 0 102 0 0,0 0 63 0 0,0-12 798 0 0,21-209-351 0 0,-13 184-834 0 0,3 0 0 0 0,1 1 0 0 0,2 1 1 0 0,1 0-1 0 0,1 1 0 0 0,9-11-24 0 0,-20 36-6 0 0,0 1 0 0 0,0 0 0 0 0,1 0 0 0 0,0 1 0 0 0,1-1 0 0 0,-1 1 1 0 0,2 1-1 0 0,-1-1 0 0 0,0 1 0 0 0,1 1 0 0 0,0-1 0 0 0,1 1 0 0 0,-1 1 0 0 0,1 0 0 0 0,0 0 0 0 0,0 0 0 0 0,0 1 0 0 0,1 1 6 0 0,-9 2-2 0 0,1 1-1 0 0,-1 0 0 0 0,0 0 0 0 0,0 1 0 0 0,1-1 1 0 0,-1 0-1 0 0,0 0 0 0 0,0 1 0 0 0,0-1 1 0 0,0 0-1 0 0,-1 1 0 0 0,1-1 0 0 0,0 1 0 0 0,0-1 1 0 0,-1 1-1 0 0,1-1 0 0 0,-1 1 0 0 0,0 0 0 0 0,1-1 1 0 0,-1 1-1 0 0,0 0 0 0 0,0-1 0 0 0,0 1 1 0 0,0 0-1 0 0,0-1 0 0 0,0 1 0 0 0,0 0 0 0 0,-1-1 1 0 0,0 2 2 0 0,2 5-9 0 0,-5 141-2270 0 0,8-139-2728 0 0,1-7-4367 0 0,1 0-1856 0 0</inkml:trace>
  <inkml:trace contextRef="#ctx0" brushRef="#br0" timeOffset="419.714">453 532 5281 0 0,'0'0'4710'0'0,"0"0"-2044"0"0,0 0-841 0 0,0 0-200 0 0,0 0-103 0 0,0 0-102 0 0,0 0-159 0 0,0 0-218 0 0,0 0-210 0 0,0 0-175 0 0,0 0-180 0 0,0 0-118 0 0,0 0-60 0 0,-10 1-2 0 0,-31 6 14 0 0,38-6-245 0 0,0 1 0 0 0,0 0 0 0 0,0-1 0 0 0,0 2 0 0 0,0-1 0 0 0,0 0 0 0 0,1 0 1 0 0,-1 1-1 0 0,1 0 0 0 0,0-1 0 0 0,-1 1 0 0 0,1 0 0 0 0,0 0 0 0 0,1 0 0 0 0,-1 0 0 0 0,1 1 0 0 0,-1-1 0 0 0,1 0 0 0 0,0 1 1 0 0,-1 2-68 0 0,1-3 29 0 0,0-1 0 0 0,-1 1 0 0 0,1-1 0 0 0,0 1 0 0 0,0-1 0 0 0,1 1 1 0 0,-1-1-1 0 0,0 1 0 0 0,1 0 0 0 0,0-1 0 0 0,-1 1 0 0 0,1 0 0 0 0,0 0 1 0 0,0-1-1 0 0,1 1 0 0 0,-1 0 0 0 0,1-1 0 0 0,-1 1 0 0 0,1 0 1 0 0,0-1-1 0 0,0 1 0 0 0,0-1 0 0 0,0 1 0 0 0,0-1 0 0 0,1 1 0 0 0,-1-1 1 0 0,1 0-1 0 0,-1 0 0 0 0,1 0 0 0 0,0 0 0 0 0,0 0 0 0 0,0 0 0 0 0,0 0 1 0 0,0-1-1 0 0,3 2-29 0 0,-1-1 21 0 0,1 0 0 0 0,0-1 0 0 0,1 1 0 0 0,-1-1 0 0 0,0 0 0 0 0,0-1 0 0 0,0 1 0 0 0,1-1 0 0 0,-1 0 0 0 0,0 0 0 0 0,0-1 0 0 0,1 0 0 0 0,-1 0 0 0 0,0 0 0 0 0,0 0 0 0 0,0-1 0 0 0,0 0 0 0 0,0 0 0 0 0,-1 0 0 0 0,1 0 0 0 0,0-1 0 0 0,-1 0 0 0 0,0 0 0 0 0,1 0 0 0 0,-1-1-21 0 0,12-10-1560 0 0,-7 8-789 0 0,-3-1-3735 0 0,-3 4-5761 0 0</inkml:trace>
  <inkml:trace contextRef="#ctx0" brushRef="#br0" timeOffset="669.829">858 535 12043 0 0,'0'0'2184'0'0,"0"0"-852"0"0,0 0-237 0 0,0 0 211 0 0,0 0 165 0 0,0 0-14 0 0,0 0-264 0 0,0 0-328 0 0,0 0-229 0 0,0 0-176 0 0,0 0-121 0 0,0 0-97 0 0,0 0-84 0 0,-15 23-46 0 0,-45 68-20 0 0,26-43-69 0 0,-1-23-635 0 0,18-19-2872 0 0,6-3-1975 0 0,8-1-991 0 0,-1-1-2553 0 0</inkml:trace>
  <inkml:trace contextRef="#ctx0" brushRef="#br0" timeOffset="881.948">655 517 7674 0 0,'0'0'3192'0'0,"0"0"-610"0"0,0 0-459 0 0,0 0-350 0 0,0 0-357 0 0,0 0-354 0 0,0 0-329 0 0,0 0-248 0 0,0 0-20 0 0,0 0 61 0 0,0 0 65 0 0,0 0 35 0 0,0 0-56 0 0,7 10-60 0 0,64 76 1214 0 0,72 6-948 0 0,-136-87-1019 0 0,0-1-2459 0 0,-3-2-8310 0 0,-3-2-1291 0 0</inkml:trace>
  <inkml:trace contextRef="#ctx0" brushRef="#br0" timeOffset="2557.667">1379 436 3649 0 0,'0'0'3114'0'0,"0"0"-804"0"0,0 0-361 0 0,0 0-68 0 0,0 0-94 0 0,0 0-239 0 0,0 0-337 0 0,0 0-291 0 0,0 0-173 0 0,0 0-96 0 0,0 0-40 0 0,0 0-23 0 0,0 0-35 0 0,4 19 1158 0 0,-55 77 666 0 0,-46 39-1373 0 0,97-135-984 0 0,-1 1 0 0 0,1 0 0 0 0,-1-1 1 0 0,1 1-1 0 0,-1 0 0 0 0,1-1 0 0 0,-1 1 0 0 0,1 0 0 0 0,0 0 0 0 0,-1 0 1 0 0,1-1-1 0 0,0 1 0 0 0,0 0 0 0 0,0 0 0 0 0,0 0 0 0 0,0 0 0 0 0,0 0 1 0 0,0-1-1 0 0,0 1 0 0 0,0 0 0 0 0,0 0 0 0 0,0 0 0 0 0,0 0 0 0 0,1 0 0 0 0,-1-1 1 0 0,0 1-1 0 0,0 0 0 0 0,1 0 0 0 0,-1-1 0 0 0,1 1 0 0 0,-1 0 0 0 0,1 0 1 0 0,-1-1-1 0 0,1 1 0 0 0,-1 0 0 0 0,1-1 0 0 0,0 1 0 0 0,-1-1 0 0 0,1 1 1 0 0,0-1-1 0 0,0 1 0 0 0,-1-1 0 0 0,1 0 0 0 0,0 1 0 0 0,0-1 0 0 0,0 0 1 0 0,-1 1-1 0 0,1-1 0 0 0,0 0 0 0 0,0 0 0 0 0,0 0 0 0 0,0 0 0 0 0,-1 0 0 0 0,2 0-19 0 0,54 4 784 0 0,-49-4-755 0 0,70-4 245 0 0,-77-18-5714 0 0,-2 17 2460 0 0,-1 2-5225 0 0,0-4-3827 0 0</inkml:trace>
  <inkml:trace contextRef="#ctx0" brushRef="#br0" timeOffset="2985.071">1059 222 4697 0 0,'0'0'3285'0'0,"0"0"-1035"0"0,0 0-465 0 0,0 0-6 0 0,0 0-29 0 0,0 0-114 0 0,0 0-213 0 0,0 0-248 0 0,0 0-165 0 0,0 0-137 0 0,0 0-119 0 0,0 0-89 0 0,0 0-102 0 0,31-21-90 0 0,96-64-47 0 0,-62 40 587 0 0,-8-17 241 0 0,-56 61-1251 0 0,1 0 0 0 0,-1 0 1 0 0,0 0-1 0 0,1 0 0 0 0,-1 1 0 0 0,1-1 0 0 0,-1 1 1 0 0,1-1-1 0 0,-1 1 0 0 0,1-1 0 0 0,-1 1 0 0 0,1 0 0 0 0,-1 0 1 0 0,1-1-1 0 0,0 1 0 0 0,-1 1 0 0 0,1-1 0 0 0,-1 0 1 0 0,1 0-1 0 0,-1 0 0 0 0,1 1 0 0 0,-1-1 0 0 0,1 1 0 0 0,-1-1 1 0 0,1 1-1 0 0,-1 0 0 0 0,1 0 0 0 0,-1-1 0 0 0,0 1 1 0 0,1 0-1 0 0,-1 0-3 0 0,45 153 1461 0 0,-44-151-1479 0 0,-1 1-1 0 0,1 0 1 0 0,0-1 0 0 0,0 0-1 0 0,0 1 1 0 0,0-1-1 0 0,0 0 1 0 0,1 0-1 0 0,-1 0 1 0 0,1 0-1 0 0,0-1 1 0 0,0 1 0 0 0,0-1-1 0 0,0 1 1 0 0,1-1-1 0 0,-1 0 1 0 0,1-1-1 0 0,2 2 19 0 0,24 9-4082 0 0,-24-11-1032 0 0,-2-1-6912 0 0</inkml:trace>
</inkml:ink>
</file>

<file path=ppt/ink/ink2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6:13.7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3 225 0 0 0,'0'0'1332'0'0,"0"0"614"0"0,0 0 365 0 0,0 0 72 0 0,0 0-149 0 0,0 0-255 0 0,0 0-281 0 0,0 0-247 0 0,0 0-227 0 0,0 0-212 0 0,0 0-157 0 0,-3-1-116 0 0,14 0 5216 0 0,48 8-3769 0 0,-16-1-1405 0 0,370 8 1265 0 0,-121-13-666 0 0,-292-1-1356 0 0,0 0 4 0 0,0 0-11 0 0,0 0-5 0 0,0 0 10 0 0,0 0-1 0 0,0 0-8 0 0,0 0 3 0 0,0 0-13 0 0,0 0 14 0 0,0 0-2 0 0,-2 0-15 0 0,2 0-9 0 0,0 0 15 0 0,0 0 16 0 0,-18 0 72 0 0,11 1-68 0 0,0 0 0 0 0,0-1 0 0 0,0 0 1 0 0,0 0-1 0 0,0-1 0 0 0,0 0 0 0 0,0 0 0 0 0,0 0 1 0 0,0-1-1 0 0,1 0 0 0 0,-1 0 0 0 0,1-1 1 0 0,-1 0-1 0 0,1 0 0 0 0,0-1 0 0 0,0 1 0 0 0,0-1 1 0 0,0-1-1 0 0,0 1-26 0 0,1-3-2 0 0,0 1 0 0 0,1-1 0 0 0,-1 0 1 0 0,1 0-1 0 0,0-1 0 0 0,1 1 0 0 0,0-1 0 0 0,0 1 1 0 0,1-1-1 0 0,-1 0 0 0 0,2 0 0 0 0,-1-1 0 0 0,1 1 1 0 0,1 0-1 0 0,-1-7 2 0 0,0-15-3277 0 0,1 0-3396 0 0,0 19 2975 0 0,0-3-10057 0 0</inkml:trace>
</inkml:ink>
</file>

<file path=ppt/ink/ink29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7:54.0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1 277 6001 0 0,'0'0'1962'0'0,"0"0"-552"0"0,0 0-155 0 0,0 0 136 0 0,0 0 93 0 0,0 0-24 0 0,0 0-114 0 0,0 0-89 0 0,0 0-56 0 0,0 0-109 0 0,0 0-115 0 0,14 1-123 0 0,206 12 3278 0 0,168-45-1995 0 0,-249 28-2302 0 0,-138 4 36 0 0,-1 0-34 0 0,0 0-53 0 0,0 0-95 0 0,-14 3-1776 0 0,-23 5-4873 0 0,24-5-514 0 0,3-3-2980 0 0</inkml:trace>
  <inkml:trace contextRef="#ctx0" brushRef="#br0" timeOffset="277.984">32 475 14803 0 0,'0'0'1761'0'0,"0"0"-644"0"0,0 0-129 0 0,0 0 186 0 0,0 0 121 0 0,0 0-59 0 0,0 0-192 0 0,0 0-181 0 0,0 0-188 0 0,34 1-116 0 0,107 2-87 0 0,171-2 931 0 0,-183-2-4757 0 0,-122-2-1987 0 0,-4-1-2838 0 0,-3 0-2337 0 0</inkml:trace>
  <inkml:trace contextRef="#ctx0" brushRef="#br0" timeOffset="727.516">389 8 4481 0 0,'0'0'5510'0'0,"0"0"-2674"0"0,0 0-1061 0 0,0 0-118 0 0,0 0-51 0 0,0 0-127 0 0,0 0-249 0 0,0 0-322 0 0,0 0-312 0 0,0 0-167 0 0,0 0-86 0 0,0 0 17 0 0,5-3 62 0 0,-3 2-366 0 0,0 1 1 0 0,0-1 0 0 0,0 0 0 0 0,1 1-1 0 0,-1-1 1 0 0,0 1 0 0 0,0 0-1 0 0,1 0 1 0 0,-1 0 0 0 0,0 0 0 0 0,1 0-1 0 0,-1 0 1 0 0,0 0 0 0 0,1 1 0 0 0,-1-1-1 0 0,0 1 1 0 0,0 0 0 0 0,0 0-1 0 0,0 0 1 0 0,0 0 0 0 0,1 0 0 0 0,-2 0-1 0 0,1 0 1 0 0,0 1 0 0 0,0-1-1 0 0,0 1 1 0 0,-1-1 0 0 0,1 1 0 0 0,0 0-1 0 0,-1 0 1 0 0,0-1 0 0 0,1 2-57 0 0,112 93 1437 0 0,123 92-856 0 0,-236-187-578 0 0,1 1 1 0 0,-1-1 0 0 0,0 1-1 0 0,1 0 1 0 0,-1-1 0 0 0,0 1-1 0 0,0 0 1 0 0,0 0 0 0 0,0 0-1 0 0,0-1 1 0 0,-1 1 0 0 0,1 0-1 0 0,-1 0 1 0 0,1 1 0 0 0,-1-1 0 0 0,0 0-1 0 0,0 0 1 0 0,1 0 0 0 0,-2 0-1 0 0,1 0 1 0 0,0 0 0 0 0,0 0-1 0 0,-1 0 1 0 0,1 0 0 0 0,-1 0-1 0 0,1 0 1 0 0,-1 0 0 0 0,0 0 0 0 0,0 0-1 0 0,0 0 1 0 0,0-1 0 0 0,0 1-1 0 0,0 0 1 0 0,0-1 0 0 0,-1 1-1 0 0,1 0 1 0 0,-1-1 0 0 0,1 0-1 0 0,-1 1 1 0 0,0-1 0 0 0,1 0-1 0 0,-1 0 1 0 0,0 0 0 0 0,0 0 0 0 0,0 0-1 0 0,0 0 1 0 0,-1 0-4 0 0,-147 113 181 0 0,-53 96 361 0 0,202-209-532 0 0,-12 12 38 0 0,0-1 0 0 0,0 0 0 0 0,-1-2-1 0 0,0 1 1 0 0,-1-2 0 0 0,0 0 0 0 0,-12 5-48 0 0,9-13-1324 0 0,11-1-8313 0 0,7 0-2915 0 0</inkml:trace>
</inkml:ink>
</file>

<file path=ppt/ink/ink29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7:56.3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 75 0 0 0,'0'0'1378'0'0,"0"0"377"0"0,0 0 332 0 0,0 0 231 0 0,0 0 35 0 0,0 0-192 0 0,0 0-274 0 0,0 0-293 0 0,0 0-285 0 0,0 0-139 0 0,-7-7-93 0 0,-18-20-74 0 0,18 20-93 0 0,7 7-114 0 0,0 0-132 0 0,0 0-126 0 0,0 0-88 0 0,0 0-67 0 0,0 0-72 0 0,0 0-71 0 0,0 0-49 0 0,0 0-69 0 0,9 19 442 0 0,57 125 1043 0 0,48 190-813 0 0,-79-242-710 0 0,-23-102 949 0 0,55-253-295 0 0,4-55-621 0 0,-70 308 231 0 0,4-12-1618 0 0,0 39-2006 0 0,-4 2-854 0 0,0-6-3200 0 0,-1-2-5342 0 0</inkml:trace>
  <inkml:trace contextRef="#ctx0" brushRef="#br0" timeOffset="442.33">560 531 3609 0 0,'0'0'2360'0'0,"0"0"-642"0"0,0 0-119 0 0,0 0 235 0 0,0 0 145 0 0,0 0-125 0 0,0 0-323 0 0,0 0-350 0 0,0 0-215 0 0,0 0-90 0 0,0 0-15 0 0,0 0 0 0 0,0 0-72 0 0,6-8-73 0 0,17-28-85 0 0,-23 35-576 0 0,0 0 0 0 0,0 0-1 0 0,0 0 1 0 0,-1 0 0 0 0,1 0 0 0 0,0 0-1 0 0,-1 0 1 0 0,1 0 0 0 0,0 0 0 0 0,-1 0-1 0 0,1 0 1 0 0,-1 0 0 0 0,0 1 0 0 0,1-1-1 0 0,-1 0 1 0 0,0 0 0 0 0,1 0 0 0 0,-1 1 0 0 0,0-1-1 0 0,0 0 1 0 0,0 1 0 0 0,1-1 0 0 0,-1 1-1 0 0,0-1 1 0 0,0 1 0 0 0,0-1 0 0 0,0 1-1 0 0,0 0 1 0 0,0-1 0 0 0,0 1 0 0 0,0 0-1 0 0,0 0 1 0 0,0 0 0 0 0,0 0 0 0 0,0 0-1 0 0,0 0 1 0 0,0 0 0 0 0,-1 0 0 0 0,1 0 0 0 0,0 0-1 0 0,0 1 1 0 0,0-1 0 0 0,0 0 0 0 0,0 1-1 0 0,1-1 1 0 0,-1 1 0 0 0,0-1 0 0 0,0 1-1 0 0,0-1 1 0 0,0 1-55 0 0,-1-1 67 0 0,-6 3 56 0 0,0 0 1 0 0,-1 1 0 0 0,1-1-1 0 0,0 1 1 0 0,0 1 0 0 0,1 0 0 0 0,0 0-1 0 0,-1 0 1 0 0,2 1 0 0 0,-6 5-124 0 0,2-3 107 0 0,8-6-95 0 0,1 0 1 0 0,-1 0-1 0 0,0 0 0 0 0,1 0 1 0 0,-1 0-1 0 0,1 0 0 0 0,0 1 1 0 0,0-1-1 0 0,0 0 1 0 0,0 1-1 0 0,0-1 0 0 0,0 1 1 0 0,1-1-1 0 0,-1 1 0 0 0,1 0 1 0 0,0-1-1 0 0,-1 1 0 0 0,1 0 1 0 0,0-1-1 0 0,1 1 1 0 0,-1-1-1 0 0,0 1 0 0 0,1 0 1 0 0,0-1-1 0 0,-1 1 0 0 0,1-1 1 0 0,0 1-1 0 0,0-1 0 0 0,1 0 1 0 0,-1 1-1 0 0,0-1 0 0 0,1 0 1 0 0,-1 0-1 0 0,1 0 1 0 0,0 0-1 0 0,0 0 0 0 0,0 0-12 0 0,6 4 40 0 0,1-1-1 0 0,0 0 1 0 0,-1-1-1 0 0,2 0 1 0 0,-1-1 0 0 0,0 1-1 0 0,1-2 1 0 0,-1 1-1 0 0,1-1 1 0 0,0-1-1 0 0,-1 0 1 0 0,1 0-1 0 0,0-1 1 0 0,4-1-40 0 0,50-4 172 0 0,-58 4-308 0 0,0 0-1 0 0,0-1 1 0 0,1 0-1 0 0,-1 0 1 0 0,-1 0 0 0 0,1 0-1 0 0,0-1 1 0 0,-1 0-1 0 0,1-1 1 0 0,-1 1-1 0 0,0-1 1 0 0,0 0-1 0 0,0 0 1 0 0,1-2 136 0 0,4-4-2064 0 0,0-1-5509 0 0,-4 7-4464 0 0</inkml:trace>
  <inkml:trace contextRef="#ctx0" brushRef="#br0" timeOffset="772.843">1151 458 3041 0 0,'0'0'3307'0'0,"0"0"-872"0"0,0 0-381 0 0,0 0 82 0 0,0 0 110 0 0,0 0-116 0 0,0 0-276 0 0,0 0-358 0 0,0 0-288 0 0,0 0-171 0 0,0 0-136 0 0,0 0-153 0 0,-14 11 883 0 0,-76 122-36 0 0,28-19-1759 0 0,51-108-1060 0 0,9-7-2839 0 0,1-1-3738 0 0,0-1-277 0 0</inkml:trace>
  <inkml:trace contextRef="#ctx0" brushRef="#br0" timeOffset="1177.242">858 384 6249 0 0,'0'0'4036'0'0,"0"0"-1493"0"0,0 0-769 0 0,0 0-287 0 0,0 0-178 0 0,0 0-184 0 0,0 0-227 0 0,0 0-177 0 0,0 0-85 0 0,0 0 19 0 0,0 0 54 0 0,0 0 3 0 0,0 0-56 0 0,9 7-13 0 0,80 76 1796 0 0,17 37-640 0 0,-53-61-1487 0 0,-51-56-312 0 0,-1-2 11 0 0,0-1 16 0 0,-1 0-3 0 0,0 0-11 0 0,0 0-21 0 0,0 0-17 0 0,0 0 5 0 0,0 0-2 0 0,0 0-2 0 0,0 0-33 0 0,0 0-47 0 0,0 0-63 0 0,0-2-1639 0 0,0-3-8568 0 0,0 4-1828 0 0</inkml:trace>
</inkml:ink>
</file>

<file path=ppt/ink/ink29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8:01.4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23 11058 0 0,'0'0'2332'0'0,"0"0"-527"0"0,0 0-207 0 0,0 0 30 0 0,0 0-6 0 0,0 0-171 0 0,0 0-368 0 0,0 0-340 0 0,0 0-186 0 0,0 0-61 0 0,0 0-9 0 0,0 0-16 0 0,0 0-67 0 0,15 3 669 0 0,11 0-739 0 0,0-1 0 0 0,0 0-1 0 0,0-2 1 0 0,0-1 0 0 0,0-2-1 0 0,2 0-333 0 0,85-22-901 0 0,-116 25-10275 0 0,-2 0-732 0 0</inkml:trace>
</inkml:ink>
</file>

<file path=ppt/ink/ink29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8:01.6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15 13003 0 0,'0'0'2132'0'0,"0"0"-754"0"0,0 0-149 0 0,0 0 217 0 0,0 0 77 0 0,0 0-195 0 0,0 0-339 0 0,0 0-327 0 0,0 0-220 0 0,0 0-151 0 0,0 0-90 0 0,0 0-57 0 0,34-2-93 0 0,105-6-47 0 0,-51 3-28 0 0,-68 5-4235 0 0,-2 0-3173 0 0,-13 0-4596 0 0</inkml:trace>
</inkml:ink>
</file>

<file path=ppt/ink/ink29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7:59.6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415 151 1808 0 0,'0'0'2007'0'0,"0"0"-203"0"0,0 0 88 0 0,0 0 208 0 0,0 0 5 0 0,0 0-263 0 0,0 0-418 0 0,0 0-365 0 0,0 0-251 0 0,0 0-117 0 0,0 0-18 0 0,0 0 5 0 0,5-4-7 0 0,11-7 327 0 0,-28 27 993 0 0,-212 238-229 0 0,61-64-1332 0 0,127-127-346 0 0,60-63 252 0 0,100-30 588 0 0,-73 12-764 0 0,-31 11-131 0 0,1 0 0 0 0,0 2 0 0 0,0 0 0 0 0,0 1 0 0 0,1 1 0 0 0,-1 1 0 0 0,1 1-1 0 0,0 1 1 0 0,0 1 0 0 0,13 2-29 0 0,-13 5 38 0 0,-22-8-18 0 0,0 0-2 0 0,0 0 37 0 0,0 0 61 0 0,0 0 28 0 0,0 0 41 0 0,0 0 24 0 0,0 0 11 0 0,-18-129 639 0 0,9 92-788 0 0,-42-165 81 0 0,21 151-305 0 0,26 47-462 0 0,2 3-1921 0 0,2 5-1979 0 0,0 1-434 0 0,0 2-7297 0 0</inkml:trace>
  <inkml:trace contextRef="#ctx0" brushRef="#br0" timeOffset="629.694">960 30 7730 0 0,'0'0'1824'0'0,"0"0"-352"0"0,0 0-42 0 0,0 0 201 0 0,0 0 116 0 0,0 0-79 0 0,0 0-313 0 0,0 0-326 0 0,0 0-207 0 0,0 0-131 0 0,0 0-52 0 0,0 0-35 0 0,0 0-25 0 0,2-5-40 0 0,8-15-44 0 0,-7 15-79 0 0,-3 5-75 0 0,0 0-36 0 0,0 0-66 0 0,0 0-27 0 0,0 17 438 0 0,2 2-305 0 0,0-2-200 0 0,0 0-1 0 0,-1 0 1 0 0,-1 0-1 0 0,0 0 1 0 0,-1 0-1 0 0,-1 0 1 0 0,-1 0-1 0 0,-1 4-144 0 0,-118 280 334 0 0,105-242-302 0 0,57-41 284 0 0,-2-13-136 0 0,1-3 0 0 0,-1-1 1 0 0,1-2-1 0 0,-1-1 0 0 0,1-3 0 0 0,30-7-180 0 0,-45 2-237 0 0,-51-20-4202 0 0,13 18-671 0 0,7 7 292 0 0,0 0-6859 0 0</inkml:trace>
  <inkml:trace contextRef="#ctx0" brushRef="#br0" timeOffset="885.572">638 258 10738 0 0,'0'0'4920'0'0,"0"0"-2740"0"0,0 0-1113 0 0,0 0-158 0 0,0 0 89 0 0,0 0 57 0 0,0 0-20 0 0,0 0-120 0 0,0 0-163 0 0,0 0-157 0 0,0 0-110 0 0,0 0-95 0 0,32 0-133 0 0,102 0-35 0 0,-115-1-187 0 0,1 1 1 0 0,-1 2-1 0 0,1-1 0 0 0,-1 2 1 0 0,0 1-1 0 0,0 0 1 0 0,2 2-36 0 0,4 1-146 0 0,14 10-1099 0 0,-23-7-3786 0 0,-13-8 3198 0 0,8 2-10253 0 0</inkml:trace>
  <inkml:trace contextRef="#ctx0" brushRef="#br0" timeOffset="1434.822">1431 482 0 0 0,'0'0'1656'0'0,"0"0"543"0"0,0 0 281 0 0,0 0 131 0 0,0 0-103 0 0,0 0-364 0 0,0 0-440 0 0,0 0-360 0 0,0 0-217 0 0,0 0-76 0 0,0 0-67 0 0,0 0-70 0 0,0 0-67 0 0,0 0-74 0 0,0 0-90 0 0,0 0-114 0 0,-23 8 886 0 0,-67 62-380 0 0,88-69-1070 0 0,1-1-1 0 0,0 1 1 0 0,0 0-1 0 0,0 0 1 0 0,0 0-1 0 0,0 0 0 0 0,1 0 1 0 0,-1 1-1 0 0,0-1 1 0 0,0 0-1 0 0,1 0 1 0 0,-1 0-1 0 0,1 1 1 0 0,-1-1-1 0 0,1 0 1 0 0,-1 1-1 0 0,1-1 1 0 0,0 0-1 0 0,0 1 0 0 0,-1-1 1 0 0,1 1-1 0 0,0-1 1 0 0,0 0-1 0 0,0 1 1 0 0,1-1-1 0 0,-1 0 1 0 0,0 1-1 0 0,1-1 1 0 0,-1 0-1 0 0,0 1 1 0 0,1-1-1 0 0,0 0 0 0 0,-1 1 1 0 0,1-1-1 0 0,0 0 1 0 0,-1 0-1 0 0,1 0 1 0 0,0 0-1 0 0,0 0 1 0 0,0 0-1 0 0,0 0 1 0 0,0 0-1 0 0,0 0 1 0 0,0 0-1 0 0,1 0 0 0 0,-1-1 1 0 0,0 1-1 0 0,0-1 1 0 0,1 1-1 0 0,-1-1 1 0 0,0 1-1 0 0,0-1 1 0 0,1 1-1 0 0,0-1-4 0 0,81 8 183 0 0,-78-8-189 0 0,1 0-190 0 0,59-4-299 0 0,-24-13-7794 0 0,-33 12 891 0 0,-2 2-2766 0 0</inkml:trace>
</inkml:ink>
</file>

<file path=ppt/ink/ink29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8:03.3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28 119 3665 0 0,'0'0'1888'0'0,"0"0"-930"0"0,0 0-569 0 0,0 0 137 0 0,0 0 502 0 0,0 0 469 0 0,0 0 204 0 0,0 0-156 0 0,0 0-372 0 0,0 0-370 0 0,0 0-231 0 0,1 18-88 0 0,4 112 819 0 0,-1-80-712 0 0,-2-1 0 0 0,-2 0 1 0 0,-3 0-1 0 0,-2 0 0 0 0,-10 44-591 0 0,-2-24 659 0 0,18-86 2916 0 0,-1 1-3458 0 0,23-111 539 0 0,6 1 0 0 0,16-36-656 0 0,-41 149 2 0 0,1-9 38 0 0,1 0 0 0 0,1 1 0 0 0,1-1 0 0 0,1 2 0 0 0,1-1 0 0 0,1 1-1 0 0,0 1 1 0 0,14-18-40 0 0,-24 36 1 0 0,1 0 1 0 0,-1 0-1 0 0,1 0 0 0 0,-1 0 0 0 0,1 0 0 0 0,-1 0 0 0 0,1 1 0 0 0,-1-1 0 0 0,1 1 0 0 0,0-1 0 0 0,-1 1 1 0 0,1 0-1 0 0,0 0 0 0 0,-1-1 0 0 0,1 1 0 0 0,0 0 0 0 0,-1 0 0 0 0,1 1 0 0 0,0-1 0 0 0,-1 0 0 0 0,1 1 1 0 0,0-1-1 0 0,-1 1 0 0 0,1-1 0 0 0,-1 1 0 0 0,1 0 0 0 0,-1-1 0 0 0,1 1 0 0 0,-1 0 0 0 0,1 0 0 0 0,-1 0 1 0 0,0 0-1 0 0,0 0 0 0 0,1 1 0 0 0,-1-1 0 0 0,0 0 0 0 0,0 1 0 0 0,0-1 0 0 0,0 0 0 0 0,0 1 0 0 0,-1-1 1 0 0,1 1-1 0 0,0-1 0 0 0,-1 1 0 0 0,1 0 0 0 0,-1 1-1 0 0,49 143-23 0 0,-33-121-106 0 0,-9-17-3580 0 0,-3-1-6374 0 0,-3-6-2032 0 0</inkml:trace>
  <inkml:trace contextRef="#ctx0" brushRef="#br0" timeOffset="415.756">411 583 4777 0 0,'0'0'3025'0'0,"0"0"-897"0"0,0 0-329 0 0,0 0 27 0 0,0 0-15 0 0,0 0-171 0 0,0 0-287 0 0,0 0-275 0 0,0 0-227 0 0,0 0-171 0 0,0 0-121 0 0,0 0-83 0 0,0 0-57 0 0,-13 2-37 0 0,-40 7-21 0 0,48-8-279 0 0,1 0 0 0 0,0 1 0 0 0,-1 0 0 0 0,1-1 0 0 0,0 2 0 0 0,0-1 0 0 0,1 0 0 0 0,-1 1 0 0 0,0 0 0 0 0,1-1 0 0 0,-1 1 0 0 0,1 1 0 0 0,0-1 0 0 0,0 0 0 0 0,1 1 0 0 0,-1 0 0 0 0,0-1 0 0 0,1 1 0 0 0,0 0 0 0 0,0 0 0 0 0,0 1 0 0 0,1-1 0 0 0,0 0 0 0 0,-1 3-82 0 0,1-4 47 0 0,1-1-1 0 0,-1 1 0 0 0,1 0 0 0 0,0 0 0 0 0,0 0 1 0 0,0 0-1 0 0,1-1 0 0 0,-1 1 0 0 0,1 0 1 0 0,-1 0-1 0 0,1 0 0 0 0,0-1 0 0 0,0 1 0 0 0,0 0 1 0 0,0-1-1 0 0,1 1 0 0 0,-1-1 0 0 0,1 0 0 0 0,-1 1 1 0 0,1-1-1 0 0,0 0 0 0 0,0 0 0 0 0,0 0 0 0 0,0 0 1 0 0,0 0-1 0 0,1 0 0 0 0,-1-1 0 0 0,0 1 1 0 0,1-1-1 0 0,-1 0 0 0 0,1 1 0 0 0,0-1 0 0 0,-1 0 1 0 0,1-1-1 0 0,0 1 0 0 0,0 0 0 0 0,-1-1 0 0 0,1 0 1 0 0,0 1-1 0 0,0-1 0 0 0,0 0 0 0 0,0 0 1 0 0,0-1-1 0 0,-1 1 0 0 0,1-1 0 0 0,2 0-46 0 0,14 2 183 0 0,45-13-252 0 0,-51 4-778 0 0,0 1-2792 0 0,-6 0-5516 0 0,-5 3-2729 0 0</inkml:trace>
  <inkml:trace contextRef="#ctx0" brushRef="#br0" timeOffset="665.123">814 572 8490 0 0,'0'0'1799'0'0,"0"0"-357"0"0,0 0 89 0 0,0 0 289 0 0,0 0 98 0 0,0 0-262 0 0,0 0-420 0 0,0 0-360 0 0,0 0-203 0 0,0 0-152 0 0,0 0-81 0 0,0 0-66 0 0,-13 20-77 0 0,-40 60-66 0 0,9-26 281 0 0,27-35-870 0 0,-17 13-591 0 0,4-19-8936 0 0,23-10 4053 0 0,5-3-960 0 0</inkml:trace>
  <inkml:trace contextRef="#ctx0" brushRef="#br0" timeOffset="946.214">566 558 3401 0 0,'0'0'3424'0'0,"0"0"-887"0"0,0 0-443 0 0,0 0-124 0 0,0 0-154 0 0,0 0-242 0 0,0 0-291 0 0,0 0-243 0 0,0 0-159 0 0,0 0-91 0 0,0 0-35 0 0,0 0-39 0 0,0 0-27 0 0,11 3-17 0 0,35 14-29 0 0,6 44 1239 0 0,-27-30-1396 0 0,1-1 0 0 0,2-1 0 0 0,1-1 0 0 0,18 11-486 0 0,-4-27-827 0 0,-38-20-2729 0 0,-1-2-6396 0 0,-4 6-2560 0 0</inkml:trace>
</inkml:ink>
</file>

<file path=ppt/ink/ink29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8:11.6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205 349 7442 0 0,'0'0'2672'0'0,"0"0"-786"0"0,0 0-524 0 0,0 0-120 0 0,0 0 148 0 0,0 0 162 0 0,0 0 17 0 0,0 0-217 0 0,0 0-313 0 0,0 0-258 0 0,0 0-183 0 0,6-27-130 0 0,17-81-45 0 0,-17 81-36 0 0,-6 27-50 0 0,11 191 2394 0 0,2 203-2217 0 0,22-229-946 0 0,-35-164 336 0 0,1 0 0 0 0,-1 0 0 0 0,0 0 0 0 0,1 0 0 0 0,-1 0 1 0 0,0 0-1 0 0,1 0 0 0 0,-1 0 0 0 0,1 0 0 0 0,0-1 0 0 0,-1 1 1 0 0,1 0-1 0 0,0 0 0 0 0,-1-1 0 0 0,1 1 0 0 0,0 0 0 0 0,0-1 1 0 0,0 1-1 0 0,-1 0 0 0 0,1-1 0 0 0,0 0 0 0 0,0 1 0 0 0,0-1 1 0 0,0 1-1 0 0,0-1 0 0 0,0 0 0 0 0,0 0 0 0 0,0 1 1 0 0,0-1-1 0 0,0 0 0 0 0,0 0 0 0 0,0 0 0 0 0,0 0 0 0 0,0 0 1 0 0,0-1-1 0 0,0 1 0 0 0,0 0 0 0 0,0 0 0 0 0,0-1 0 0 0,0 1 1 0 0,0 0-1 0 0,0-1 0 0 0,0 1 0 0 0,0-1 0 0 0,-1 1 0 0 0,1-1 1 0 0,0 0-1 0 0,0 1 0 0 0,0-1 0 0 0,-1 0 0 0 0,1 1 0 0 0,0-1 1 0 0,-1 0-1 0 0,1 0 0 0 0,0 0 96 0 0,5-25-4829 0 0,-3 10-2571 0 0,-3 7-2413 0 0</inkml:trace>
  <inkml:trace contextRef="#ctx0" brushRef="#br0" timeOffset="549.013">1 298 2088 0 0,'0'0'2824'0'0,"0"0"-690"0"0,0 0-347 0 0,0 0-64 0 0,0 0 40 0 0,0 0-88 0 0,0 0-160 0 0,0 0-216 0 0,0 0-211 0 0,0 0-164 0 0,0 0-114 0 0,0 0-121 0 0,0 0-81 0 0,13-27-44 0 0,43-80-50 0 0,-17 63 363 0 0,-16 29-721 0 0,1 0 0 0 0,1 1 0 0 0,-1 1 0 0 0,2 2 0 0 0,0 0 0 0 0,0 2 0 0 0,1 1 0 0 0,0 1 0 0 0,0 1 0 0 0,1 2-1 0 0,0 0 1 0 0,0 2 0 0 0,0 1-156 0 0,-21 2 2 0 0,-1 1 0 0 0,1-1 0 0 0,-1 1 0 0 0,0 1-1 0 0,1-1 1 0 0,-1 1 0 0 0,0 0 0 0 0,0 1 0 0 0,-1-1-1 0 0,1 1 1 0 0,-1 0 0 0 0,0 0 0 0 0,0 1 0 0 0,0 0-1 0 0,0 0 1 0 0,-1 0 0 0 0,0 0 0 0 0,0 1 0 0 0,0-1-1 0 0,-1 1 1 0 0,0 0 0 0 0,0 0 0 0 0,0 0 0 0 0,-1 1 0 0 0,0-1-1 0 0,0 1 1 0 0,0-1 0 0 0,-1 1 0 0 0,0 0 0 0 0,-1-1-1 0 0,1 1 1 0 0,-1 0 0 0 0,-1 0 0 0 0,1-1 0 0 0,-1 1-1 0 0,0 0 1 0 0,-1-1 0 0 0,1 1 0 0 0,-1-1 0 0 0,-1 1-1 0 0,1-1 1 0 0,-1 0 0 0 0,0 0 0 0 0,-1 0 0 0 0,-2 4-2 0 0,-22 34 31 0 0,-2-1 1 0 0,-1-2-1 0 0,-3 0 1 0 0,-1-3-1 0 0,-2-1 1 0 0,-26 20-32 0 0,64-57-2 0 0,-1 0-1 0 0,0 0 1 0 0,1 0 0 0 0,-1 0 0 0 0,0 0-1 0 0,1 0 1 0 0,-1 0 0 0 0,0 0-1 0 0,0 0 1 0 0,1 0 0 0 0,-1 0 0 0 0,0 0-1 0 0,1 1 1 0 0,-1-1 0 0 0,0 0-1 0 0,0 0 1 0 0,1 0 0 0 0,-1 0-1 0 0,0 1 1 0 0,0-1 0 0 0,1 0 0 0 0,-1 0-1 0 0,0 1 1 0 0,0-1 0 0 0,0 0-1 0 0,1 0 1 0 0,-1 1 0 0 0,0-1 0 0 0,0 0-1 0 0,0 1 1 0 0,0-1 0 0 0,0 0-1 0 0,0 0 1 0 0,1 1 0 0 0,-1-1-1 0 0,0 0 1 0 0,0 1 0 0 0,0-1 0 0 0,0 0-1 0 0,0 1 1 0 0,0-1 0 0 0,0 0-1 0 0,-1 1 1 0 0,1-1 0 0 0,0 0-1 0 0,0 1 1 0 0,0-1 0 0 0,0 0 0 0 0,0 0-1 0 0,0 1 1 0 0,0-1 0 0 0,-1 0-1 0 0,1 1 1 0 0,0-1 0 0 0,0 0 0 0 0,0 0-1 0 0,-1 0 1 0 0,1 1 0 0 0,0-1-1 0 0,0 0 1 0 0,-1 0 0 0 0,1 0-1 0 0,0 1 1 0 0,0-1 0 0 0,-1 0 0 0 0,1 0-1 0 0,0 0 1 0 0,-1 0 0 0 0,1 0-1 0 0,0 0 3 0 0,31 1 57 0 0,-25-1-52 0 0,153-10 142 0 0,70 3-60 0 0,-224 7-77 0 0,0 0 1 0 0,0 0 0 0 0,0 0-1 0 0,0 1 1 0 0,0 0-1 0 0,0 0 1 0 0,-1 0-1 0 0,1 1 1 0 0,0-1 0 0 0,0 1-1 0 0,-1 0 1 0 0,1 0-1 0 0,-1 1 1 0 0,0 0 0 0 0,0-1-1 0 0,0 1 1 0 0,0 1-1 0 0,0-1 1 0 0,0 1 0 0 0,-1-1-1 0 0,0 1 1 0 0,0 0-1 0 0,0 0 1 0 0,0 0 0 0 0,-1 1-1 0 0,1-1 1 0 0,-1 1-1 0 0,0-1 1 0 0,0 1-1 0 0,-1 0 1 0 0,1-1 0 0 0,-1 1-1 0 0,0 0 1 0 0,-1 2-11 0 0,-3 9 93 0 0,-2 1 0 0 0,0-1 0 0 0,0 0 0 0 0,-2 0 0 0 0,0 0-1 0 0,-1-1 1 0 0,0 0 0 0 0,-1-1 0 0 0,-1 0 0 0 0,0 0 0 0 0,-1-1 0 0 0,-1-1 0 0 0,0 1 0 0 0,0-2 0 0 0,-1 0 0 0 0,-3 1-93 0 0,-16 15 98 0 0,-1-2 1 0 0,-2-2-1 0 0,0-1 1 0 0,-2-2-1 0 0,0-1 1 0 0,-30 10-99 0 0,53-22-14 0 0,1-2 1 0 0,-1 0 0 0 0,0-1-1 0 0,0 0 1 0 0,0-1 0 0 0,0 0-1 0 0,-1-1 1 0 0,-13 0 13 0 0,27-4-108 0 0,0 1-1 0 0,1-1 1 0 0,-1 0 0 0 0,0 1 0 0 0,1-1-1 0 0,-1 0 1 0 0,1 1 0 0 0,-1-1 0 0 0,1 0-1 0 0,0 0 1 0 0,0 0 0 0 0,0 1 0 0 0,0-1-1 0 0,0 0 1 0 0,0 0 0 0 0,0 1 0 0 0,1-1 0 0 0,-1 0-1 0 0,1 0 1 0 0,-1 1 0 0 0,1-1 0 0 0,0 0-1 0 0,-1 1 1 0 0,1-1 0 0 0,0 1 0 0 0,0-1-1 0 0,0 1 1 0 0,0-1 0 0 0,0 1 0 0 0,1-1 108 0 0,7-10-1261 0 0,6-7-2059 0 0,-5 6-2840 0 0,-3 2-5530 0 0</inkml:trace>
  <inkml:trace contextRef="#ctx0" brushRef="#br0" timeOffset="1331.987">1166 714 3721 0 0,'0'0'1399'0'0,"0"0"-110"0"0,0 0 418 0 0,0 0 607 0 0,0 0 344 0 0,0 0-84 0 0,0 0-535 0 0,0 0-647 0 0,0 0-443 0 0,0 0-261 0 0,0 0-113 0 0,0 0-10 0 0,-9 9-29 0 0,-63 82 1721 0 0,70-88-2214 0 0,1 0 0 0 0,0 0 0 0 0,0 0 1 0 0,1 0-1 0 0,-1 1 0 0 0,0-1 1 0 0,1 0-1 0 0,0 0 0 0 0,0 0 0 0 0,0 0 1 0 0,0 1-1 0 0,0-1 0 0 0,1 0 1 0 0,-1 0-1 0 0,1 0 0 0 0,0 0 0 0 0,0 0 1 0 0,0 0-1 0 0,0 0 0 0 0,1 0 1 0 0,-1 0-1 0 0,1-1 0 0 0,0 1 0 0 0,0-1 1 0 0,-1 1-1 0 0,2-1 0 0 0,-1 1 1 0 0,0-1-1 0 0,0 0 0 0 0,1 0 0 0 0,-1 0 1 0 0,1 0-1 0 0,0-1 0 0 0,0 1 1 0 0,2 0-44 0 0,3 3 101 0 0,1-1 0 0 0,0-1 0 0 0,0 0 0 0 0,0 0 0 0 0,0-1 0 0 0,1 0 0 0 0,-1 0 0 0 0,0-1 0 0 0,1 0 0 0 0,-1-1-1 0 0,7 0-99 0 0,0-4 67 0 0,0-1 1 0 0,-1-1 0 0 0,1 0-1 0 0,-1-1 1 0 0,0 0 0 0 0,-1-1-1 0 0,0-1 1 0 0,0 0 0 0 0,-1-1-1 0 0,0-1 1 0 0,-1 0 0 0 0,0 0-1 0 0,-1-1 1 0 0,2-3-69 0 0,124-137 184 0 0,-136 152-187 0 0,-1-1-1 0 0,0 1 0 0 0,1 0 1 0 0,-1-1-1 0 0,1 1 1 0 0,-1 0-1 0 0,1-1 1 0 0,-1 1-1 0 0,1 0 1 0 0,-1 0-1 0 0,1 0 1 0 0,-1 0-1 0 0,1 0 1 0 0,-1-1-1 0 0,1 1 1 0 0,-1 0-1 0 0,1 0 0 0 0,-1 0 1 0 0,1 0-1 0 0,-1 0 1 0 0,1 0-1 0 0,-1 1 1 0 0,1-1-1 0 0,-1 0 1 0 0,1 0-1 0 0,-1 0 1 0 0,1 0-1 0 0,-1 1 1 0 0,1-1-1 0 0,-1 0 1 0 0,1 0-1 0 0,-1 1 0 0 0,1-1 1 0 0,-1 0-1 0 0,0 1 1 0 0,1-1-1 0 0,-1 1 1 0 0,0-1-1 0 0,1 0 1 0 0,-1 1-1 0 0,0-1 1 0 0,1 1-1 0 0,-1-1 1 0 0,0 1-1 0 0,0-1 1 0 0,0 1-1 0 0,1-1 0 0 0,-1 1 1 0 0,0-1-1 0 0,0 1 1 0 0,0-1-1 0 0,0 1 1 0 0,0-1-1 0 0,0 1 1 0 0,0-1-1 0 0,0 1 1 0 0,0 0 3 0 0,6 43-14 0 0,-5-33 8 0 0,-1-1 4 0 0,1-1 0 0 0,0 1 0 0 0,0-1 0 0 0,1 0 0 0 0,0 1 0 0 0,1-1 0 0 0,0 0 0 0 0,0 0 1 0 0,1-1-1 0 0,0 1 0 0 0,1-1 0 0 0,0 0 0 0 0,0 0 0 0 0,1 0 0 0 0,0-1 0 0 0,0 0 0 0 0,0 0 0 0 0,1 0 1 0 0,0-1-1 0 0,1 0 0 0 0,2 2 2 0 0,-2-4 3 0 0,0 1 1 0 0,0-1-1 0 0,0-1 1 0 0,1 0 0 0 0,-1 0-1 0 0,1 0 1 0 0,0-1-1 0 0,-1 0 1 0 0,1-1-1 0 0,0 0 1 0 0,0-1 0 0 0,0 1-1 0 0,0-2 1 0 0,0 1-1 0 0,0-1 1 0 0,0-1-1 0 0,0 1 1 0 0,0-2 0 0 0,0 1-1 0 0,-1-1 1 0 0,0 0-1 0 0,1-1 1 0 0,-1 0-1 0 0,0-1 1 0 0,0 0-4 0 0,21-18 24 0 0,0-2 0 0 0,-2-1 0 0 0,-1-1 0 0 0,-2-2 0 0 0,0 0 0 0 0,-2-2 0 0 0,-1 0 0 0 0,-1-1 0 0 0,-2-1 0 0 0,-2-1 0 0 0,-1 0 0 0 0,-1-2 0 0 0,0-7-24 0 0,-4 8 1 0 0,-2-1 0 0 0,-1 1-1 0 0,-2-1 1 0 0,-1 0 0 0 0,-2-1 0 0 0,-2 1-1 0 0,-2-20 0 0 0,2 53 2 0 0,0 0 0 0 0,0 1 0 0 0,-1-1 0 0 0,1 0 0 0 0,0 1 0 0 0,-1-1 0 0 0,0 0 0 0 0,0 1 0 0 0,1-1 0 0 0,-2 1 0 0 0,1-1 0 0 0,0 1 0 0 0,0 0 0 0 0,-1-1-1 0 0,1 1 1 0 0,-1 0 0 0 0,0 0 0 0 0,1 0 0 0 0,-1 0 0 0 0,0 0 0 0 0,0 0 0 0 0,0 1 0 0 0,-1-1 0 0 0,1 1 0 0 0,0-1 0 0 0,-1 1 0 0 0,1 0 0 0 0,-1 0 0 0 0,1 0 0 0 0,-1 0-1 0 0,-1 0-1 0 0,1 3-3 0 0,-1 0 0 0 0,0 1-1 0 0,1-1 1 0 0,-1 1 0 0 0,1 0-1 0 0,0 0 1 0 0,0 0 0 0 0,0 0-1 0 0,0 0 1 0 0,0 0 0 0 0,1 1-1 0 0,0 0 1 0 0,-1-1 0 0 0,1 1-1 0 0,1 0 1 0 0,-1 0 0 0 0,0 0-1 0 0,1 0 1 0 0,0 0 0 0 0,0 1-1 0 0,0-1 1 0 0,1 0 3 0 0,-6 22 13 0 0,2 0-1 0 0,1 0 1 0 0,1 0 0 0 0,1 1-1 0 0,1-1 1 0 0,1 0 0 0 0,2 0-1 0 0,0 0 1 0 0,2 0-1 0 0,1 0 1 0 0,1-1 0 0 0,1 0-1 0 0,1 0 1 0 0,1-1 0 0 0,2 0-1 0 0,0-1 1 0 0,1 0 0 0 0,2-1-1 0 0,9 11-12 0 0,112 151 64 0 0,-86-139-420 0 0,-52-68-109 0 0,-35-43-1945 0 0,-10-16-4468 0 0,30 54-1610 0 0,6 13-1785 0 0</inkml:trace>
  <inkml:trace contextRef="#ctx0" brushRef="#br0" timeOffset="1587.37">1858 279 10018 0 0,'0'0'3127'0'0,"0"0"-787"0"0,0 0-788 0 0,0 0-368 0 0,0 0-58 0 0,0 0 101 0 0,0 0 73 0 0,0 0-90 0 0,0 0-190 0 0,0 0-215 0 0,38-9-174 0 0,123-29-88 0 0,58-7 675 0 0,-127 22-1416 0 0,1 4 0 0 0,1 4 0 0 0,0 4 1 0 0,54 2 197 0 0,-96 9-2603 0 0,-19 0-6534 0 0,-19 0-3248 0 0</inkml:trace>
  <inkml:trace contextRef="#ctx0" brushRef="#br0" timeOffset="1842.303">19 1229 12907 0 0,'0'0'1687'0'0,"0"0"-611"0"0,0 0-361 0 0,0 0 88 0 0,0 0 305 0 0,0 0 175 0 0,31 4-4 0 0,104 11-150 0 0,-71-12-567 0 0,0-2-1 0 0,0-4 1 0 0,-1-2-1 0 0,1-3 1 0 0,22-7-562 0 0,-25 5 217 0 0,927-180 1195 0 0,-606 111-1381 0 0,13 3 72 0 0,-192 38-2513 0 0,-3-1-7644 0 0,-139 26-2432 0 0</inkml:trace>
</inkml:ink>
</file>

<file path=ppt/ink/ink29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8:17.5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1 184 2985 0 0,'0'0'2224'0'0,"0"0"-195"0"0,0 0 78 0 0,0 0 102 0 0,0 0-96 0 0,0 0-317 0 0,0 0-407 0 0,0 0-288 0 0,0 0-133 0 0,0 0-73 0 0,0 0-64 0 0,0 0-51 0 0,0 0-82 0 0,19 0 4353 0 0,41 7-3685 0 0,111-18-451 0 0,-38 0-402 0 0,-133 11-517 0 0,0 0 15 0 0,0 0-11 0 0,0 0 8 0 0,0 0 16 0 0,0 0 3 0 0,0 0-30 0 0,0 0 31 0 0,0 0-4 0 0,0 0-28 0 0,0 0 28 0 0,0 0-11 0 0,0 0-2 0 0,0 0 12 0 0,0 0-1 0 0,0 0-23 0 0,0 0 16 0 0,0 0-7 0 0,0 0-24 0 0,0 0-32 0 0,0 0 42 0 0,0 0 5 0 0,-27-3-2046 0 0,5 3-1568 0 0,14 0-643 0 0,1 0-3563 0 0,3 0-3907 0 0</inkml:trace>
  <inkml:trace contextRef="#ctx0" brushRef="#br0" timeOffset="485.989">16 442 5057 0 0,'0'0'2035'0'0,"0"0"-440"0"0,0 0-89 0 0,0 0 138 0 0,0 0 86 0 0,0 0-120 0 0,0 0-318 0 0,0 0-336 0 0,0 0-172 0 0,0 0-32 0 0,0 0 25 0 0,0 0 27 0 0,4 25 3945 0 0,0-21-4592 0 0,0-1 1 0 0,0 0 0 0 0,0 0 0 0 0,0-1-1 0 0,1 1 1 0 0,0-1 0 0 0,-1 0-1 0 0,1 0 1 0 0,0-1 0 0 0,0 0-1 0 0,0 1 1 0 0,0-2 0 0 0,0 1 0 0 0,0 0-1 0 0,0-1 1 0 0,0 0 0 0 0,0 0-1 0 0,1-1 1 0 0,-1 1 0 0 0,3-2-158 0 0,15 1 256 0 0,107-17 580 0 0,-141 15-4122 0 0,2 3-1869 0 0,3-1-4359 0 0,4 1-2068 0 0</inkml:trace>
  <inkml:trace contextRef="#ctx0" brushRef="#br0" timeOffset="1098.262">413 876 7666 0 0,'0'0'1712'0'0,"0"0"-682"0"0,0 0-290 0 0,0 0 160 0 0,0 0 231 0 0,0 0 197 0 0,0 0 18 0 0,0 0-109 0 0,0 0-116 0 0,0 0-137 0 0,0 0-109 0 0,0 0-78 0 0,0 0-23 0 0,14 3-24 0 0,-12-2-748 0 0,11 2 266 0 0,-1 0 0 0 0,1-1 0 0 0,0 0 0 0 0,0-1 0 0 0,0 0 0 0 0,0-1 0 0 0,0-1 0 0 0,0 0 0 0 0,-1 0 0 0 0,1-2 0 0 0,5-1-268 0 0,31-13 457 0 0,-1-3 0 0 0,-1-2-1 0 0,-1-2 1 0 0,-1-2 0 0 0,-1-2-1 0 0,-2-2 1 0 0,29-26-457 0 0,-30 16 91 0 0,-3-1 0 0 0,-1-2 0 0 0,-2-1 0 0 0,-2-2-1 0 0,-2-1 1 0 0,-2-2 0 0 0,9-24-91 0 0,-29 56-7 0 0,0 0 0 0 0,-2-1 0 0 0,0 1-1 0 0,-1-2 1 0 0,0 1 0 0 0,-2-1 0 0 0,0 1 0 0 0,-1-1-1 0 0,-1 0 1 0 0,0-9 7 0 0,-3 25-6 0 0,1 0 0 0 0,-1 0 0 0 0,1 0-1 0 0,-1 0 1 0 0,0 0 0 0 0,0 0 0 0 0,0 0-1 0 0,-1 0 1 0 0,1 1 0 0 0,-1-1 0 0 0,1 0-1 0 0,-1 1 1 0 0,0-1 0 0 0,0 1 0 0 0,0 0 0 0 0,0-1-1 0 0,-1 1 1 0 0,1 0 0 0 0,-1 0 0 0 0,1 1-1 0 0,-1-1 1 0 0,0 0 0 0 0,1 1 0 0 0,-1 0-1 0 0,0-1 1 0 0,0 1 0 0 0,0 0 0 0 0,0 1-1 0 0,0-1 1 0 0,0 0 0 0 0,0 1 0 0 0,0 0 0 0 0,0 0-1 0 0,-1 0 1 0 0,1 0 0 0 0,0 0 0 0 0,0 0-1 0 0,0 1 1 0 0,0 0 0 0 0,0-1 0 0 0,0 1-1 0 0,0 0 1 0 0,0 1 0 0 0,0-1 0 0 0,1 0 0 0 0,-1 1-1 0 0,0 0 1 0 0,1-1 0 0 0,-1 1 6 0 0,-17 11-6 0 0,0 1 1 0 0,1 0-1 0 0,1 1 1 0 0,0 2 0 0 0,1-1-1 0 0,1 2 1 0 0,0 0-1 0 0,1 1 1 0 0,2 0-1 0 0,0 2 1 0 0,1-1-1 0 0,0 1 1 0 0,2 1-1 0 0,1 0 1 0 0,1 0-1 0 0,0 1 1 0 0,2 0 0 0 0,1 1-1 0 0,0-1 1 0 0,2 1-1 0 0,0 15 6 0 0,3-29 10 0 0,1 1-1 0 0,0-1 1 0 0,1 0-1 0 0,0 0 1 0 0,1 0 0 0 0,0-1-1 0 0,0 1 1 0 0,1 0-1 0 0,1-1 1 0 0,-1 0 0 0 0,1 0-1 0 0,1 0 1 0 0,0-1-1 0 0,0 0 1 0 0,0 0-1 0 0,1-1 1 0 0,0 1 0 0 0,1-1-1 0 0,0-1 1 0 0,0 1-1 0 0,0-2 1 0 0,1 1 0 0 0,0-1-1 0 0,0 0 1 0 0,0-1-1 0 0,0 0 1 0 0,2 0-10 0 0,131 36 105 0 0,-81-38-1362 0 0,-41-7-5905 0 0,-17 1-3959 0 0</inkml:trace>
  <inkml:trace contextRef="#ctx0" brushRef="#br0" timeOffset="1326.763">1779 519 19044 0 0,'0'0'1139'0'0,"0"0"-308"0"0,0 0-39 0 0,0 0 168 0 0,0 0 155 0 0,0 0-56 0 0,0 0-221 0 0,0 0-261 0 0,-25 34-234 0 0,-79 104-134 0 0,47-49 12 0 0,19-14-953 0 0,35-73-265 0 0,-8 3-4518 0 0,4-9-4798 0 0,4 0 742 0 0</inkml:trace>
  <inkml:trace contextRef="#ctx0" brushRef="#br0" timeOffset="1564.337">1472 420 12339 0 0,'0'0'3102'0'0,"0"0"-1053"0"0,0 0-594 0 0,0 0-210 0 0,0 0-152 0 0,0 0-171 0 0,0 0-117 0 0,0 0-101 0 0,0 0-59 0 0,0 0-21 0 0,0 0-70 0 0,0 0-75 0 0,13 20-55 0 0,78 129 818 0 0,-84-132-1155 0 0,1 0 1 0 0,1-1-1 0 0,1 0 1 0 0,0 0-1 0 0,1-1 0 0 0,0 0 1 0 0,1-1-1 0 0,1 0 1 0 0,0-1-1 0 0,1-1 0 0 0,5 3-87 0 0,9-10-1197 0 0,-19-8-2927 0 0,-2-3-5283 0 0,-3-1-3300 0 0</inkml:trace>
  <inkml:trace contextRef="#ctx0" brushRef="#br0" timeOffset="1899.266">2179 258 12739 0 0,'0'0'2174'0'0,"0"0"-662"0"0,0 0-176 0 0,0 0 108 0 0,0 0 25 0 0,0 0-94 0 0,0 0-278 0 0,0 0-309 0 0,0 0-161 0 0,0 0-77 0 0,0 0-48 0 0,0 0-37 0 0,0 0-19 0 0,16-2-42 0 0,125-12 978 0 0,87-7-114 0 0,-227 21-1221 0 0,16-4-479 0 0,-27 5-2793 0 0,-16 5-4886 0 0,18-2-4001 0 0</inkml:trace>
  <inkml:trace contextRef="#ctx0" brushRef="#br0" timeOffset="2088.299">2101 560 16412 0 0,'0'0'1640'0'0,"0"0"-297"0"0,0 0 29 0 0,0 0 86 0 0,0 0-54 0 0,0 0-158 0 0,0 0-267 0 0,0 0-245 0 0,35-1-195 0 0,108-3-140 0 0,-22-17 208 0 0,-9-2-1018 0 0,-89 16-2550 0 0,-18 4-1113 0 0,-2 3-8179 0 0</inkml:trace>
</inkml:ink>
</file>

<file path=ppt/ink/ink29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8:15.9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1 120 2008 0 0,'0'0'2462'0'0,"0"0"-979"0"0,0 0-338 0 0,0 0 245 0 0,0 0 347 0 0,0 0 193 0 0,0 0-134 0 0,0 0-385 0 0,0 0-331 0 0,0 0-180 0 0,0 0-121 0 0,7 17-75 0 0,35 87 527 0 0,-35-76-665 0 0,-2 0-1 0 0,-1 0 0 0 0,-2 1 0 0 0,-1-1 0 0 0,-1 1 1 0 0,-2 19-566 0 0,2-45 78 0 0,-1 1 0 0 0,1 0 0 0 0,-1 0 0 0 0,0 0 1 0 0,0-1-1 0 0,0 1 0 0 0,-1 0 0 0 0,1-1 0 0 0,-1 1 0 0 0,0-1 1 0 0,1 0-1 0 0,-2 1 0 0 0,1-1 0 0 0,0 0 0 0 0,-1 0 0 0 0,1-1 0 0 0,-1 1 1 0 0,-2 1-79 0 0,3-5 61 0 0,0 0 0 0 0,0 0 0 0 0,0 0-1 0 0,1 0 1 0 0,-1-1 0 0 0,0 1 0 0 0,1-1 0 0 0,-1 1 0 0 0,1-1 0 0 0,-1 0 0 0 0,1 1 0 0 0,-1-1 0 0 0,1 0 0 0 0,0 0 0 0 0,0 0 0 0 0,0 0 0 0 0,0 0 0 0 0,1 0 0 0 0,-1 0 0 0 0,0 0 0 0 0,1 0 0 0 0,0-1 0 0 0,-1 1 0 0 0,1 0 0 0 0,0 0 0 0 0,0-1 0 0 0,0 1 0 0 0,0 0 0 0 0,1 0 0 0 0,-1 0-1 0 0,1 0 1 0 0,0-3-61 0 0,-1 2 78 0 0,-1-29-37 0 0,1 1 0 0 0,2-1 0 0 0,1 0 0 0 0,2 1 0 0 0,1 0 0 0 0,2 0 0 0 0,0 1 0 0 0,2 0 0 0 0,2 0 0 0 0,0 1 0 0 0,2 0 0 0 0,1 1-41 0 0,-13 25-4 0 0,-1-1 0 0 0,1 0-1 0 0,0 1 1 0 0,0-1 0 0 0,0 1 0 0 0,0 0-1 0 0,1 0 1 0 0,-1 0 0 0 0,1 0-1 0 0,0 0 1 0 0,-1 0 0 0 0,2 1 0 0 0,-1-1-1 0 0,0 1 1 0 0,0 0 0 0 0,1 0 0 0 0,-1 0-1 0 0,1 0 1 0 0,-1 1 0 0 0,1 0-1 0 0,0-1 1 0 0,0 1 0 0 0,0 1 0 0 0,-1-1-1 0 0,1 0 1 0 0,0 1 0 0 0,0 0-1 0 0,0 0 1 0 0,0 0 0 0 0,0 0 0 0 0,0 1-1 0 0,0 0 1 0 0,0-1 0 0 0,0 1 0 0 0,-1 1-1 0 0,1-1 1 0 0,0 1 0 0 0,-1-1-1 0 0,3 2 5 0 0,1 2-150 0 0,1 0 0 0 0,-1 1 0 0 0,0 0 0 0 0,0 0 0 0 0,-1 1-1 0 0,0-1 1 0 0,0 1 0 0 0,0 1 0 0 0,-1-1 0 0 0,4 7 150 0 0,2 12-2480 0 0,-7-17-964 0 0,1 1-4055 0 0,-2-3-4513 0 0</inkml:trace>
  <inkml:trace contextRef="#ctx0" brushRef="#br0" timeOffset="416.784">389 470 5489 0 0,'0'0'1763'0'0,"0"0"-101"0"0,0 0 200 0 0,0 0 221 0 0,0 0-32 0 0,0 0-248 0 0,0 0-328 0 0,0 0-287 0 0,0 0-224 0 0,0 0-197 0 0,0 0-184 0 0,0 0-114 0 0,0 0-45 0 0,-4-1-30 0 0,1 1-349 0 0,1 0 0 0 0,0 0 0 0 0,0 0 0 0 0,0 0 0 0 0,-1 1 0 0 0,1-1 0 0 0,0 1 0 0 0,0-1 0 0 0,0 1 0 0 0,0 0 0 0 0,0 0 0 0 0,0 0 0 0 0,0 0 0 0 0,0 0 0 0 0,0 0 0 0 0,1 1-1 0 0,-1-1 1 0 0,0 1 0 0 0,1-1 0 0 0,-1 1 0 0 0,1-1 0 0 0,0 1 0 0 0,-1 0 0 0 0,1 0 0 0 0,0 0 0 0 0,0 0 0 0 0,0 0 0 0 0,0 0 0 0 0,0 0-45 0 0,-3 4 84 0 0,0 0 0 0 0,1 1-1 0 0,-1 0 1 0 0,1 0 0 0 0,0 0-1 0 0,1 0 1 0 0,0 0 0 0 0,0 0-1 0 0,0 1 1 0 0,1-1 0 0 0,0 0-1 0 0,1 1 1 0 0,0 0 0 0 0,0-1-1 0 0,0 1 1 0 0,1 2-84 0 0,1-7 21 0 0,0 0 0 0 0,0 0 0 0 0,0-1 1 0 0,0 1-1 0 0,0-1 0 0 0,1 1 0 0 0,-1-1 0 0 0,1 0 0 0 0,0 0 0 0 0,-1 0 0 0 0,1 0 0 0 0,0-1 0 0 0,0 1 0 0 0,0-1 1 0 0,0 0-1 0 0,1 1 0 0 0,-1-1 0 0 0,0-1 0 0 0,0 1 0 0 0,1 0 0 0 0,-1-1 0 0 0,0 0 0 0 0,1 0 0 0 0,-1 0 0 0 0,1 0 1 0 0,-1 0-1 0 0,2-1-21 0 0,1 1-75 0 0,-1 0 1 0 0,0 0 0 0 0,1 0 0 0 0,-1 0 0 0 0,1-1 0 0 0,-1 0 0 0 0,0 0 0 0 0,0-1 0 0 0,1 1 0 0 0,-1-1-1 0 0,0 0 1 0 0,-1 0 0 0 0,1-1 0 0 0,0 0 0 0 0,-1 0 0 0 0,1 0 0 0 0,-1 0 0 0 0,0-1 0 0 0,0 1 0 0 0,0-1-1 0 0,0 0 1 0 0,-1 0 0 0 0,1-2 74 0 0,4-4-2350 0 0,-2 6-2496 0 0,-3 0-6898 0 0</inkml:trace>
  <inkml:trace contextRef="#ctx0" brushRef="#br0" timeOffset="673.475">829 451 6961 0 0,'0'0'3807'0'0,"0"0"-1895"0"0,0 0-649 0 0,0 0 164 0 0,0 0 235 0 0,0 0 27 0 0,0 0-195 0 0,0 0-334 0 0,0 0-305 0 0,0 0-201 0 0,0 0-148 0 0,0 0-99 0 0,0 0-94 0 0,-3 17-76 0 0,-10 54-44 0 0,-12-15 20 0 0,-33 24-721 0 0,29-51-2523 0 0,16-24-7462 0 0,9-5-228 0 0</inkml:trace>
  <inkml:trace contextRef="#ctx0" brushRef="#br0" timeOffset="911.266">632 459 7034 0 0,'0'0'3452'0'0,"0"0"-1113"0"0,0 0-596 0 0,0 0-289 0 0,0 0-230 0 0,0 0-91 0 0,0 0-143 0 0,0 0-168 0 0,0 0-73 0 0,0 0-76 0 0,0 0-57 0 0,0 0-48 0 0,10 13-48 0 0,33 40-47 0 0,44 11 1523 0 0,-41-37-1416 0 0,-28-13-495 0 0,38 42-418 0 0,-48-46-1339 0 0,-5-8-5442 0 0,-3-2-4801 0 0</inkml:trace>
</inkml:ink>
</file>

<file path=ppt/ink/ink29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8:21.2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513 125 9194 0 0,'0'0'2104'0'0,"0"0"-362"0"0,0 0-119 0 0,0 0 35 0 0,0 0-31 0 0,0 0-187 0 0,0 0-306 0 0,0 0-303 0 0,0 0-247 0 0,0 0-136 0 0,0 0-76 0 0,0 0-49 0 0,0 0-26 0 0,-33 4 7 0 0,-106 12-21 0 0,77 4 96 0 0,53-12-281 0 0,-15 11 23 0 0,1 2 0 0 0,1 1 0 0 0,1 0-1 0 0,1 2 1 0 0,1 0 0 0 0,0 1 0 0 0,2 1 0 0 0,2 1-1 0 0,0 0 1 0 0,2 1 0 0 0,0 0 0 0 0,-4 21-121 0 0,11-37 34 0 0,1 1 1 0 0,0-1-1 0 0,1 1 1 0 0,1 0-1 0 0,0 0 0 0 0,1 1 1 0 0,0-1-1 0 0,1 0 1 0 0,0 1-1 0 0,1-1 1 0 0,1 0-1 0 0,0 1 0 0 0,1-1 1 0 0,0 0-1 0 0,1 0 1 0 0,0 0-1 0 0,1 0 1 0 0,1 0-1 0 0,0-1 0 0 0,1 0 1 0 0,0 0-1 0 0,1 0 1 0 0,0-1-1 0 0,1 0 0 0 0,0 0 1 0 0,0-1-1 0 0,1 0 1 0 0,1 0-1 0 0,0-1 1 0 0,0-1-1 0 0,1 1 0 0 0,1-1-34 0 0,-1-3 75 0 0,0 1 0 0 0,0-2 0 0 0,1 0 0 0 0,0 0-1 0 0,-1-1 1 0 0,1-1 0 0 0,1 0 0 0 0,-1 0 0 0 0,0-1-1 0 0,0-1 1 0 0,0 0 0 0 0,1-1 0 0 0,-1 0-1 0 0,0-1 1 0 0,0 0 0 0 0,0-1 0 0 0,0 0 0 0 0,-1-1-1 0 0,1 0 1 0 0,-1-1 0 0 0,0 0 0 0 0,0-1 0 0 0,0 0-1 0 0,-1-1 1 0 0,7-6-75 0 0,-14 11 10 0 0,0 0 0 0 0,-1-1 0 0 0,1 1 0 0 0,-1-1 0 0 0,0 0 0 0 0,0 0 0 0 0,0 0 0 0 0,0 0-1 0 0,-1 0 1 0 0,1 0 0 0 0,-1 0 0 0 0,0 0 0 0 0,1-1 0 0 0,-2 1 0 0 0,1 0 0 0 0,0-1 0 0 0,-1 1 0 0 0,1-1 0 0 0,-1 1 0 0 0,0-1-1 0 0,0 1 1 0 0,0-1 0 0 0,-1 1 0 0 0,1-1 0 0 0,-1 1 0 0 0,0 0 0 0 0,0-1 0 0 0,0 1 0 0 0,-1 0 0 0 0,1 0 0 0 0,-1-1 0 0 0,1 1 0 0 0,-1 0-1 0 0,0 1 1 0 0,0-1 0 0 0,0 0 0 0 0,-1 0 0 0 0,1 1 0 0 0,-1 0 0 0 0,1-1 0 0 0,-1 1 0 0 0,0 0 0 0 0,0 0 0 0 0,0 1 0 0 0,0-1-1 0 0,0 0 1 0 0,0 1 0 0 0,-2-1-10 0 0,-17-6-89 0 0,-1 1 0 0 0,-1 1 0 0 0,1 1 0 0 0,-1 1 1 0 0,0 1-1 0 0,0 1 0 0 0,0 1 0 0 0,0 1 0 0 0,0 1 0 0 0,-5 2 89 0 0,-64 28-1716 0 0,66-13-1279 0 0,1 1-3591 0 0,17-11-5301 0 0</inkml:trace>
  <inkml:trace contextRef="#ctx0" brushRef="#br0" timeOffset="265.698">823 766 12043 0 0,'0'0'3915'0'0,"0"0"-1900"0"0,0 0-668 0 0,0 0-11 0 0,0 0-31 0 0,0 0-170 0 0,0 0-298 0 0,0 0-311 0 0,0 0-217 0 0,0 0-130 0 0,0 0-65 0 0,0 0-19 0 0,0 0-42 0 0,-8 22-25 0 0,-23 70-12 0 0,24-59-480 0 0,17-34-9533 0 0,-6-2-1866 0 0</inkml:trace>
  <inkml:trace contextRef="#ctx0" brushRef="#br0" timeOffset="783.145">1088 246 9050 0 0,'0'0'2458'0'0,"0"0"-436"0"0,0 0-243 0 0,0 0-218 0 0,0 0-214 0 0,0 0-184 0 0,0 0-217 0 0,0 0-177 0 0,0 0-95 0 0,0 0-73 0 0,0 0-59 0 0,0 0-38 0 0,23-19-35 0 0,75-58-35 0 0,-35 47 213 0 0,-48 28-461 0 0,-10 0-130 0 0,16-3 184 0 0,1 0-1 0 0,0 1 1 0 0,0 1 0 0 0,0 1-1 0 0,0 1 1 0 0,12 1-240 0 0,-32 0 8 0 0,-1 1 0 0 0,1-1 0 0 0,0 0 0 0 0,-1 1 0 0 0,1-1 0 0 0,0 1 1 0 0,-1 0-1 0 0,1-1 0 0 0,-1 1 0 0 0,1 0 0 0 0,-1 0 0 0 0,0 0 0 0 0,1 0 0 0 0,-1 0 0 0 0,0 0 1 0 0,0 0-1 0 0,1 1 0 0 0,-1-1 0 0 0,0 0 0 0 0,0 1 0 0 0,-1-1 0 0 0,1 1 0 0 0,0-1 1 0 0,0 1-1 0 0,-1-1 0 0 0,1 1 0 0 0,-1 0 0 0 0,1-1 0 0 0,-1 1 0 0 0,0 0 0 0 0,1-1 1 0 0,-1 1-1 0 0,0 0 0 0 0,0-1 0 0 0,0 1 0 0 0,-1 0 0 0 0,1-1 0 0 0,-1 2-8 0 0,-23 63 173 0 0,-5-32-126 0 0,-1-1-1 0 0,-2-1 1 0 0,-1-2 0 0 0,-30 21-47 0 0,40-33 7 0 0,-3-1 7 0 0,22-15-15 0 0,0-1-1 0 0,0 1 1 0 0,1 0-1 0 0,-1-1 1 0 0,0 2-1 0 0,1-1 1 0 0,-1 0-1 0 0,1 1 1 0 0,0-1-1 0 0,0 1 0 0 0,0 0 1 0 0,0 0-1 0 0,1 0 1 0 0,-1 1-1 0 0,1-1 1 0 0,-1 1-1 0 0,1-1 1 0 0,0 1-1 0 0,1 0 1 0 0,-1 0-1 0 0,1-1 1 0 0,-1 1-1 0 0,1 0 1 0 0,0 1-1 0 0,1-1 1 0 0,-1 0-1 0 0,1 0 0 0 0,0 3 2 0 0,68 23-73 0 0,-25-20 73 0 0,-33-9 0 0 0,0 0 0 0 0,0 1 0 0 0,-1 0 0 0 0,1 1 0 0 0,-1 0-1 0 0,1 0 1 0 0,-1 1 0 0 0,0 0 0 0 0,-1 0 0 0 0,1 1 0 0 0,-1 0-1 0 0,1 1 1 0 0,-2 0 0 0 0,1 0 0 0 0,-1 1 0 0 0,0 0 0 0 0,0 0-1 0 0,1 3 1 0 0,-6-6 7 0 0,0 0-1 0 0,0 0 0 0 0,-1 0 0 0 0,0 0 0 0 0,0 1 0 0 0,0-1 1 0 0,-1 0-1 0 0,1 1 0 0 0,-1-1 0 0 0,0 0 0 0 0,0 1 0 0 0,0-1 1 0 0,-1 0-1 0 0,0 1 0 0 0,1-1 0 0 0,-1 0 0 0 0,-1 0 0 0 0,1 0 1 0 0,-1 0-1 0 0,0 0 0 0 0,0 0 0 0 0,0 0 0 0 0,0 0 0 0 0,0-1 0 0 0,-1 1 1 0 0,0-1-1 0 0,0 0 0 0 0,-2 2-6 0 0,-4 5 26 0 0,-1 0 0 0 0,-1-1-1 0 0,1 0 1 0 0,-1-1 0 0 0,-1 0 0 0 0,0-1-1 0 0,0 0 1 0 0,-7 2-26 0 0,0 0-15 0 0,5-2-59 0 0,0 0 0 0 0,-1-1 0 0 0,0-1 1 0 0,-1 0-1 0 0,1-1 0 0 0,-1 0 0 0 0,1-2 1 0 0,-5 1 73 0 0,13-24-7091 0 0,7 17 2654 0 0,0-1-7336 0 0</inkml:trace>
  <inkml:trace contextRef="#ctx0" brushRef="#br0" timeOffset="1398.718">1771 147 5769 0 0,'0'0'1619'0'0,"0"0"-252"0"0,0 0 43 0 0,0 0 59 0 0,0 0-46 0 0,0 0-145 0 0,0 0-207 0 0,0 0-204 0 0,0 0-120 0 0,0 0-62 0 0,0 0-41 0 0,0 0 38 0 0,22 7 53 0 0,71 20 10 0 0,-3-15 1587 0 0,-63-14-1734 0 0,-15 0-481 0 0,1 0-1 0 0,-1-1 0 0 0,0-1 1 0 0,0 0-1 0 0,0 0 1 0 0,-1-1-1 0 0,0-1 1 0 0,0 0-1 0 0,0 0 1 0 0,0-1-1 0 0,-1-1 1 0 0,0 0-1 0 0,-1 0 1 0 0,0-1-1 0 0,0 0 1 0 0,-1 0-1 0 0,0-1 1 0 0,-1 0-1 0 0,0-1 1 0 0,0 1-1 0 0,-1-2 1 0 0,0 1-1 0 0,-1-1-116 0 0,-6 12 14 0 0,1 0-1 0 0,-1 0 0 0 0,1 0 0 0 0,0 0 1 0 0,-1 0-1 0 0,1 0 0 0 0,-1 0 0 0 0,1 0 1 0 0,-1 0-1 0 0,1 0 0 0 0,-1-1 1 0 0,1 1-1 0 0,0 0 0 0 0,-1 0 0 0 0,1 0 1 0 0,-1-1-1 0 0,1 1 0 0 0,0 0 1 0 0,-1 0-1 0 0,1-1 0 0 0,0 1 0 0 0,-1 0 1 0 0,1-1-1 0 0,0 1 0 0 0,0-1 1 0 0,-1 1-1 0 0,1 0 0 0 0,0-1 0 0 0,0 1 1 0 0,0-1-1 0 0,-1 1 0 0 0,1 0 1 0 0,0-1-1 0 0,0 1 0 0 0,0-1 0 0 0,0 1 1 0 0,0-1-1 0 0,0 1 0 0 0,0-1 0 0 0,0 1 1 0 0,0 0-1 0 0,0-1 0 0 0,0 1 1 0 0,0-1-1 0 0,0 1 0 0 0,0-1 0 0 0,1 1 1 0 0,-1-1-14 0 0,-15 22-5 0 0,1 1 0 0 0,1 0 0 0 0,1 0 0 0 0,1 1 0 0 0,1 1 0 0 0,1 0 0 0 0,1 0 0 0 0,-1 12 5 0 0,-168 566-148 0 0,177-599 146 0 0,-6 18-26 0 0,0 0 0 0 0,-1-1 0 0 0,-2 1-1 0 0,0-1 1 0 0,-1-1 0 0 0,0 0-1 0 0,-2 0 1 0 0,0-1 0 0 0,-1-1 0 0 0,-7 7 28 0 0,14-19-171 0 0,-1-1 1 0 0,0 1 0 0 0,0-1 0 0 0,0-1 0 0 0,0 1-1 0 0,0-1 1 0 0,-1-1 0 0 0,1 1 0 0 0,-1-1 0 0 0,0 0-1 0 0,0-1 1 0 0,0 0 0 0 0,0 0 0 0 0,0-1 0 0 0,0 0-1 0 0,-5 0 171 0 0,9-2-73 0 0,-1-1 1 0 0,1 1-1 0 0,0-1 0 0 0,-1 1 0 0 0,1-1 0 0 0,0 0 0 0 0,1-1 0 0 0,-1 1 0 0 0,1-1 0 0 0,-1 0 1 0 0,1 1-1 0 0,0-2 0 0 0,0 1 0 0 0,1 0 0 0 0,-1 0 0 0 0,1-1 0 0 0,0 1 0 0 0,0-1 0 0 0,1 0 1 0 0,-1 0-1 0 0,1 0 0 0 0,0 1 0 0 0,0-1 0 0 0,1 0 0 0 0,-1 0 0 0 0,1 0 0 0 0,0 0 0 0 0,1 0 1 0 0,-1-1 72 0 0,3-12 108 0 0,0 0 1 0 0,1 0-1 0 0,1 0 1 0 0,1 1-1 0 0,0 0 1 0 0,1 0-1 0 0,1 0 1 0 0,1 1-1 0 0,0 0 1 0 0,1 1-1 0 0,1 0 1 0 0,0 1-1 0 0,1 0 1 0 0,0 0-1 0 0,2 1 1 0 0,-1 1-1 0 0,1 0 1 0 0,1 1-1 0 0,10-6-108 0 0,0 2 125 0 0,0 0 0 0 0,1 1 0 0 0,0 2 0 0 0,1 1 0 0 0,0 0 1 0 0,1 2-1 0 0,0 2 0 0 0,3 0-125 0 0,41 1-61 0 0,-41 7-3713 0 0,-7-1-4239 0 0,-15 0-3482 0 0</inkml:trace>
  <inkml:trace contextRef="#ctx0" brushRef="#br0" timeOffset="1806.553">2656 180 4609 0 0,'0'0'4160'0'0,"0"0"-1061"0"0,0 0-676 0 0,0 0-365 0 0,0 0-280 0 0,0 0-242 0 0,0 0-259 0 0,0 0-240 0 0,0 0-201 0 0,0 0-112 0 0,0 0-76 0 0,0 0-61 0 0,0 0-32 0 0,23 1-72 0 0,71 7-69 0 0,-93-7-400 0 0,0-1 1 0 0,0 0-1 0 0,0 1 0 0 0,1-1 0 0 0,-1 1 0 0 0,0-1 0 0 0,0 1 1 0 0,0-1-1 0 0,0 1 0 0 0,0 0 0 0 0,0-1 0 0 0,0 1 0 0 0,0 0 1 0 0,0 0-1 0 0,-1 0 0 0 0,1 0 0 0 0,0 0 0 0 0,-1 0 0 0 0,1 0 1 0 0,0 0-1 0 0,-1 0 0 0 0,1 0 0 0 0,-1 0 0 0 0,1 0 0 0 0,-1 1 0 0 0,0-1 1 0 0,0 0-1 0 0,1 0 0 0 0,-1 0 0 0 0,0 1 0 0 0,0-1 0 0 0,0 0 1 0 0,0 0-1 0 0,0 0 0 0 0,0 1 0 0 0,-1-1 0 0 0,1 0 0 0 0,0 0 1 0 0,-1 0-1 0 0,1 0 0 0 0,-1 1 0 0 0,1-1 0 0 0,-1 0 0 0 0,1 0 1 0 0,-1 0-1 0 0,0 0 0 0 0,0 0 0 0 0,1 0 0 0 0,-1-1 0 0 0,0 1 1 0 0,0 0-1 0 0,0 0 0 0 0,0 0 0 0 0,0-1 0 0 0,0 1-14 0 0,-3 5 68 0 0,-86 144 349 0 0,64-111-415 0 0,1 2 0 0 0,3 0 0 0 0,1 1-1 0 0,-6 20-1 0 0,13 37-4 0 0,17-96 25 0 0,-1-1 0 0 0,0 0 0 0 0,1-1-1 0 0,-1 1 1 0 0,1 0 0 0 0,-1-1 0 0 0,1 1 0 0 0,0-1-1 0 0,-1 0 1 0 0,1 0 0 0 0,0 0 0 0 0,0 0 0 0 0,0-1-1 0 0,0 1 1 0 0,0-1 0 0 0,0 0 0 0 0,0 1 0 0 0,0-1-1 0 0,0-1 1 0 0,0 1 0 0 0,0 0 0 0 0,0-1-1 0 0,0 1 1 0 0,0-1 0 0 0,0 0 0 0 0,0 0 0 0 0,1-1-21 0 0,181-60 177 0 0,-163 35-2002 0 0,-42-2-4236 0 0,-2 15-5148 0 0,16 10 2074 0 0</inkml:trace>
  <inkml:trace contextRef="#ctx0" brushRef="#br0" timeOffset="2064.401">2363 445 12699 0 0,'0'0'4257'0'0,"0"0"-2737"0"0,0 0-480 0 0,0 0-32 0 0,0 0-15 0 0,0 0-89 0 0,0 0-120 0 0,192-44-208 0 0,-153 40-120 0 0,-1-3-120 0 0,-1 3-176 0 0,2-3-80 0 0,-2 3-128 0 0,-4 1-120 0 0,-2-1-240 0 0,-5 4-784 0 0,-6 0-2617 0 0,-11 0-9490 0 0</inkml:trace>
</inkml:ink>
</file>

<file path=ppt/ink/ink2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6:09.4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1 361 3961 0 0,'0'0'3858'0'0,"0"0"-999"0"0,0 0-561 0 0,0 0-229 0 0,0 0-258 0 0,0 0-287 0 0,0 0-361 0 0,0 0-343 0 0,0 0-204 0 0,0 0-62 0 0,0 0 39 0 0,0 0 93 0 0,0 0 74 0 0,3 2 5 0 0,95 8 3399 0 0,-68-11-3747 0 0,334-13 1424 0 0,-318 9-1763 0 0,-67-9-2921 0 0,1 11-1221 0 0,6 2-6395 0 0,6 1-1860 0 0</inkml:trace>
  <inkml:trace contextRef="#ctx0" brushRef="#br0" timeOffset="254.848">244 110 14563 0 0,'0'0'2229'0'0,"0"0"-545"0"0,0 0-193 0 0,0 0-13 0 0,0 0-55 0 0,0 0-170 0 0,0 0-309 0 0,0 0-257 0 0,0 0-136 0 0,0 0-51 0 0,0 0-28 0 0,0 0-48 0 0,1 23-30 0 0,5 113 228 0 0,6 66 48 0 0,-38-110-2466 0 0,24-83-537 0 0,2-3-6559 0 0,0-2-3615 0 0</inkml:trace>
  <inkml:trace contextRef="#ctx0" brushRef="#br0" timeOffset="817.887">809 206 9458 0 0,'0'0'4096'0'0,"0"0"-2592"0"0,0 0-663 0 0,0 0 337 0 0,0 0 244 0 0,0 0-3 0 0,0 0-238 0 0,0 0-413 0 0,0 0-301 0 0,-3 33-157 0 0,-12 104-97 0 0,-8-34 212 0 0,-16 69 14 0 0,38-156 987 0 0,11-45 1023 0 0,-4 13-2602 0 0,149-337 1851 0 0,-135 302-1636 0 0,-10 21-7 0 0,2 1 0 0 0,1 1 0 0 0,1 0-1 0 0,1 1 1 0 0,17-23-55 0 0,-32 49 3 0 0,1 0-1 0 0,-1-1 1 0 0,1 1 0 0 0,-1-1 0 0 0,1 1 0 0 0,0 0-1 0 0,0 0 1 0 0,0-1 0 0 0,-1 1 0 0 0,1 0-1 0 0,0 0 1 0 0,1 0 0 0 0,-1 0 0 0 0,0 0-1 0 0,0 0 1 0 0,0 0 0 0 0,1 1 0 0 0,-1-1 0 0 0,0 0-1 0 0,0 1 1 0 0,1-1 0 0 0,-1 1 0 0 0,1-1-1 0 0,-1 1 1 0 0,1 0 0 0 0,-1-1 0 0 0,1 1-1 0 0,-1 0 1 0 0,0 0 0 0 0,1 0 0 0 0,-1 0 0 0 0,1 0-1 0 0,-1 0 1 0 0,1 1 0 0 0,-1-1 0 0 0,1 1-1 0 0,-1-1 1 0 0,1 1 0 0 0,-1-1 0 0 0,0 1-1 0 0,1-1 1 0 0,-1 1 0 0 0,0 0 0 0 0,0 0-1 0 0,0 0 1 0 0,1 0 0 0 0,-1 0 0 0 0,0 0 0 0 0,0 0-1 0 0,0 0 1 0 0,-1 0 0 0 0,1 1 0 0 0,0-1-3 0 0,5 9-60 0 0,-1 0 0 0 0,-1-1 1 0 0,0 2-1 0 0,-1-1 0 0 0,1 0 1 0 0,-2 1-1 0 0,0-1 1 0 0,0 1-1 0 0,-1 0 0 0 0,0 0 1 0 0,0 0-1 0 0,-2-1 0 0 0,1 1 1 0 0,-1 0-1 0 0,-1 0 0 0 0,0-1 1 0 0,-1 1-1 0 0,0 0 60 0 0,0 8-1758 0 0,0-3-4786 0 0,1-11-5854 0 0</inkml:trace>
  <inkml:trace contextRef="#ctx0" brushRef="#br0" timeOffset="1232.911">1245 578 7290 0 0,'0'0'2176'0'0,"0"0"-172"0"0,0 0 48 0 0,0 0 47 0 0,0 0-163 0 0,0 0-317 0 0,0 0-372 0 0,0 0-272 0 0,0 0-144 0 0,0 0-60 0 0,0 0-38 0 0,0 0-37 0 0,0 0-28 0 0,-7-10-88 0 0,-25-30-63 0 0,30 38-422 0 0,-1 0 1 0 0,1 0 0 0 0,-1 0 0 0 0,0 1 0 0 0,1-1 0 0 0,-1 1 0 0 0,0-1 0 0 0,0 1 0 0 0,0 0 0 0 0,0 0-1 0 0,0 0 1 0 0,0 1 0 0 0,0-1 0 0 0,0 1 0 0 0,-1-1 0 0 0,1 1 0 0 0,0 0 0 0 0,0 0 0 0 0,0 0 0 0 0,0 1-1 0 0,0-1 1 0 0,-1 1 0 0 0,1 0 0 0 0,0 0 0 0 0,0 0 0 0 0,0 0-96 0 0,-1 0 90 0 0,-2 1-58 0 0,-1 0 0 0 0,1 0 1 0 0,0 1-1 0 0,0 0 0 0 0,0 0 1 0 0,1 0-1 0 0,-1 0 0 0 0,1 1 0 0 0,-1 0 1 0 0,1 0-1 0 0,1 1 0 0 0,-1-1 0 0 0,0 1 1 0 0,1 0-1 0 0,0 0 0 0 0,0 1 1 0 0,1-1-1 0 0,0 1 0 0 0,0 0 0 0 0,0-1 1 0 0,0 1-1 0 0,1 1 0 0 0,0-1 1 0 0,0 0-1 0 0,1 1 0 0 0,0-1 0 0 0,0 1 1 0 0,0-1-1 0 0,1 1 0 0 0,0-1 1 0 0,0 1-1 0 0,1-1 0 0 0,0 1 0 0 0,0 2-32 0 0,3-4 9 0 0,-1 0-1 0 0,1 1 1 0 0,1-2-1 0 0,-1 1 1 0 0,1 0-1 0 0,0-1 0 0 0,0 0 1 0 0,0 0-1 0 0,0 0 1 0 0,1-1-1 0 0,-1 0 1 0 0,1 0-1 0 0,0 0 0 0 0,0-1 1 0 0,0 0-1 0 0,0 0 1 0 0,0 0-1 0 0,1-1 1 0 0,-1 0-1 0 0,0 0 0 0 0,1-1 1 0 0,-1 1-1 0 0,1-1 1 0 0,-1-1-1 0 0,1 1 1 0 0,-1-1-1 0 0,0-1 0 0 0,1 1-8 0 0,-3 0-64 0 0,0 1 0 0 0,0-1-1 0 0,0 0 1 0 0,0 0 0 0 0,0 0 0 0 0,-1-1-1 0 0,1 1 1 0 0,0-1 0 0 0,-1 0-1 0 0,1 0 1 0 0,-1 0 0 0 0,0-1-1 0 0,0 1 1 0 0,0-1 0 0 0,0 0-1 0 0,0 1 1 0 0,0-1 0 0 0,-1-1-1 0 0,1 1 1 0 0,-1 0 0 0 0,0-1-1 0 0,1 0 65 0 0,2-4-965 0 0,0 0-1460 0 0,-3 1-2621 0 0,0 3-7371 0 0</inkml:trace>
  <inkml:trace contextRef="#ctx0" brushRef="#br0" timeOffset="1950.539">1311 769 8962 0 0,'0'0'3455'0'0,"0"0"-1293"0"0,0 0-476 0 0,0 0-53 0 0,0 0-36 0 0,0 0-176 0 0,0 0-300 0 0,0 0-277 0 0,0 0-163 0 0,0 0-39 0 0,0 0-17 0 0,0 0-37 0 0,9-15-38 0 0,28-52-73 0 0,-25 47-61 0 0,0 0 0 0 0,2 0 1 0 0,0 1-1 0 0,1 1 0 0 0,1 1 0 0 0,8-7-416 0 0,-24 24 3 0 0,0 1 0 0 0,-1-1 1 0 0,1 1-1 0 0,0-1 0 0 0,1 1 1 0 0,-1-1-1 0 0,0 1 0 0 0,0-1 1 0 0,0 1-1 0 0,0 0 0 0 0,0-1 1 0 0,0 1-1 0 0,1-1 0 0 0,-1 1 0 0 0,0-1 1 0 0,0 0-1 0 0,1 1 0 0 0,-1-1 1 0 0,0 1-1 0 0,1-1 0 0 0,-1 1 1 0 0,1-1-1 0 0,-1 0 0 0 0,0 1 1 0 0,1-1-1 0 0,-1 0 0 0 0,1 1 0 0 0,-1-1 1 0 0,1 0-1 0 0,-1 0 0 0 0,1 0 1 0 0,-1 1-1 0 0,1-1 0 0 0,-1 0 1 0 0,1 0-1 0 0,-1 0 0 0 0,1 0 1 0 0,0 0-1 0 0,-1 0 0 0 0,1 0 0 0 0,-1 0 1 0 0,1 0-1 0 0,-1 0 0 0 0,1 0 1 0 0,-1 0-1 0 0,1 0 0 0 0,-1-1 1 0 0,1 1-1 0 0,-1 0 0 0 0,1 0 1 0 0,-1-1-1 0 0,1 1 0 0 0,-1 0 1 0 0,1 0-1 0 0,-1-1 0 0 0,0 1 0 0 0,1-1 1 0 0,-1 1-1 0 0,1 0 0 0 0,-1-1 1 0 0,0 1-1 0 0,1-1 0 0 0,-1 1 1 0 0,0-1-1 0 0,0 1 0 0 0,1-1 1 0 0,-1 0-4 0 0,0 2-3 0 0,30 107 135 0 0,-28-107-129 0 0,0 1 1 0 0,0-1 0 0 0,0 0-1 0 0,0 0 1 0 0,0 0 0 0 0,0 0-1 0 0,0 0 1 0 0,1-1 0 0 0,-1 1-1 0 0,0 0 1 0 0,1-1 0 0 0,-1 0 0 0 0,0 0-1 0 0,1 0 1 0 0,-1 0 0 0 0,1 0-1 0 0,-1 0 1 0 0,0 0 0 0 0,1-1-1 0 0,-1 1 1 0 0,0-1 0 0 0,1 0-1 0 0,-1 1 1 0 0,0-1 0 0 0,0 0-1 0 0,0 0 1 0 0,0-1 0 0 0,0 1 0 0 0,0 0-1 0 0,0-1 1 0 0,0 1 0 0 0,0-1-1 0 0,-1 0 1 0 0,1 0-4 0 0,113-100 136 0 0,-84 79-47 0 0,-31 50-65 0 0,-17 104 86 0 0,17-99-1807 0 0,4-27-3570 0 0,-3-5-3341 0 0,1 0-4372 0 0</inkml:trace>
  <inkml:trace contextRef="#ctx0" brushRef="#br0" timeOffset="2736.902">2057 515 12947 0 0,'0'0'2928'0'0,"0"0"-791"0"0,0 0-314 0 0,0 0-157 0 0,0 0-195 0 0,0 0-247 0 0,0 0-281 0 0,0 0-248 0 0,0 0-169 0 0,0 0-99 0 0,0 0-95 0 0,0 0-56 0 0,0 0-52 0 0,-11 7-36 0 0,-35 21-66 0 0,33-15-4 0 0,13-13-98 0 0,0 0-6 0 0,21 3 55 0 0,26-31 68 0 0,-107 60 665 0 0,68-36-3080 0 0,-3 1-3529 0 0,-2 0-6051 0 0</inkml:trace>
</inkml:ink>
</file>

<file path=ppt/ink/ink29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8:32.5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1 380 0 0 0,'0'0'1763'0'0,"0"0"132"0"0,0 0-13 0 0,0 0-124 0 0,0 0-161 0 0,0 0-103 0 0,0 0-151 0 0,0 0-136 0 0,0 0-98 0 0,3-6 1690 0 0,-3 5 2789 0 0,13 8-2128 0 0,22-7-2642 0 0,-29 0-507 0 0,218-33 1653 0 0,-48-3-1456 0 0,-149 35-56 0 0,-27 1-436 0 0,0-3-11 0 0,0 2 8 0 0,0 1-1 0 0,0 0-16 0 0,0 0 2 0 0,0 0 19 0 0,0 0 0 0 0,0 0-5 0 0,0 0-18 0 0,0 0-9 0 0,0 0 19 0 0,0 0-9 0 0,0 0 18 0 0,0 0 15 0 0,0 0-9 0 0,0 0-27 0 0,0 0-2 0 0,0 0 2 0 0,0 0 3 0 0,0 0 6 0 0,0 0-6 0 0,0 0 21 0 0,0 0-3 0 0,0 0-11 0 0,0 0 10 0 0,0 0-23 0 0,0 0-4 0 0,0 0 22 0 0,0 0-26 0 0,0 0 17 0 0,0 0 28 0 0,0 0-28 0 0,0 0 18 0 0,0 0-22 0 0,0 0-20 0 0,0 0 11 0 0,0 0 36 0 0,0 0-15 0 0,0 0 7 0 0,0 0-16 0 0,0 0-1 0 0,0 0 16 0 0,0 0 0 0 0,0 0-18 0 0,0 0-10 0 0,0 0 14 0 0,0 0-2 0 0,0 0 22 0 0,0 0-21 0 0,0 0-8 0 0,0 0 15 0 0,0 0-1 0 0,0 0-12 0 0,0 0 23 0 0,0 0-16 0 0,0 0 11 0 0,0 0-4 0 0,0 0-17 0 0,0 0 0 0 0,0 0 12 0 0,0 0-12 0 0,0 0-5 0 0,0 0 2 0 0,0 0 33 0 0,0 0 4 0 0,0 0-20 0 0,0 0 19 0 0,0 0-26 0 0,0 0-2 0 0,0 0 6 0 0,0 0-22 0 0,0 0 12 0 0,0 0 23 0 0,0 0-28 0 0,0 0 27 0 0,0 0-20 0 0,0 0 14 0 0,0 0 8 0 0,0 0-22 0 0,0 0 13 0 0,0 0-13 0 0,0 0 5 0 0,0 0 21 0 0,0 0-6 0 0,0 0-29 0 0,0 0-8 0 0,0 0-4 0 0,0 0 32 0 0,0 0 6 0 0,0 0-19 0 0,0 0 15 0 0,0 0-3 0 0,0 0 35 0 0,0 0-20 0 0,0 0-12 0 0,0 0-17 0 0,0 0-3 0 0,0 0 13 0 0,0 0-30 0 0,0 0 26 0 0,0 0-1 0 0,0 0 14 0 0,0 0 12 0 0,0 0 10 0 0,0 0-21 0 0,0 0 9 0 0,0 0-31 0 0,0 0-6 0 0,0 0 14 0 0,0 0 15 0 0,0 0-12 0 0,0 0 2 0 0,0 0 11 0 0,0 0-25 0 0,0 0 17 0 0,0 0 5 0 0,0 0-8 0 0,0 0 13 0 0,0 0-8 0 0,0 0-18 0 0,0 0 28 0 0,0 0-19 0 0,0 0 2 0 0,0 0 21 0 0,0 0-4 0 0,0 0-19 0 0,0 0-21 0 0,0 0-12 0 0,0 0 45 0 0,0 0 7 0 0,0 0-28 0 0,0 0 19 0 0,0 0 6 0 0,0 0 35 0 0,0 0-42 0 0,0 0-19 0 0,0 0 14 0 0,0 0-10 0 0,0 0 0 0 0,0 0 12 0 0,0 0-6 0 0,0 0 15 0 0,0 0-2 0 0,0 0-13 0 0,0 0 1 0 0,0 0 13 0 0,0 0 8 0 0,0 0-15 0 0,0 0 5 0 0,0 0-25 0 0,0 0 0 0 0,0 0 39 0 0,0 0-14 0 0,0 0 0 0 0,0 0-31 0 0,0 0 32 0 0,0 0 3 0 0,0 0-40 0 0,0 0 12 0 0,0 0 22 0 0,0 0 12 0 0,0 0 20 0 0,0 0-40 0 0,0 0-2 0 0,0 0 28 0 0,0 0-22 0 0,0 0-10 0 0,0 0-9 0 0,0 0 12 0 0,0 0 18 0 0,0 0 4 0 0,0 0 11 0 0,0 0-34 0 0,0 0-28 0 0,0 0 36 0 0,0 0 6 0 0,0 0 22 0 0,0 0-36 0 0,0 0-15 0 0,0 0 18 0 0,0 0-18 0 0,0 0 10 0 0,0 0 26 0 0,0 0 8 0 0,0 0-29 0 0,0 0-1 0 0,0 0 21 0 0,0 0-8 0 0,0 0 17 0 0,0 0-13 0 0,0 0-22 0 0,0 0-14 0 0,0 0 9 0 0,0 0 22 0 0,0 0-13 0 0,0 0 28 0 0,0 0 4 0 0,0 0-28 0 0,0 0-4 0 0,0 0 0 0 0,0 0-5 0 0,0 0 20 0 0,0 0-6 0 0,0 0 10 0 0,0 0 13 0 0,0 0-25 0 0,0 0-12 0 0,0 0-1 0 0,0 0 7 0 0,0 0 21 0 0,0 0-11 0 0,0 0 7 0 0,0 0-9 0 0,0 0 0 0 0,0 0-23 0 0,0 0 1 0 0,0 0 16 0 0,0 0 22 0 0,0 0 13 0 0,0 0-8 0 0,0 0-27 0 0,0 0-17 0 0,0 0 15 0 0,0 0 12 0 0,0 0-11 0 0,0 0-8 0 0,0 0 16 0 0,0 0 1 0 0,0 0 18 0 0,0 0-15 0 0,0 0 6 0 0,0 0-16 0 0,0 0 20 0 0,0 0-20 0 0,0 0-5 0 0,0 0-6 0 0,0 0-10 0 0,0 0 10 0 0,0 0 14 0 0,0 0 22 0 0,0 0-21 0 0,0 0-7 0 0,0 0 0 0 0,0 0 18 0 0,0 0-5 0 0,0 0-20 0 0,0 0 8 0 0,0 0 13 0 0,0 0-2 0 0,0 0-23 0 0,0 0 0 0 0,0 0 39 0 0,0 0-1 0 0,0 0-3 0 0,0 0-11 0 0,0 0-15 0 0,0 0 22 0 0,0 0-11 0 0,0 0 1 0 0,0 0-17 0 0,0 0-18 0 0,-1 0 2 0 0,-1 0 17 0 0,1 0 35 0 0,1 0-19 0 0,0 0 22 0 0,0 0-10 0 0,0 0-42 0 0,0 0 14 0 0,0 0 7 0 0,0 0 4 0 0,0 0 7 0 0,0 0-35 0 0,0 0-9 0 0,0 0 19 0 0,0 0 6 0 0,0 0-10 0 0,0 0-41 0 0,0 0-1366 0 0,-1 0 4307 0 0,1 0-6126 0 0,0 0-2083 0 0,-1 0-3446 0 0,1 0-3685 0 0</inkml:trace>
  <inkml:trace contextRef="#ctx0" brushRef="#br0" timeOffset="2026.955">85 560 0 0 0,'0'0'1018'0'0,"0"0"363"0"0,0 0-18 0 0,0 0-108 0 0,0 0-116 0 0,0 0-28 0 0,0 0 85 0 0,0 0 138 0 0,-7 0 169 0 0,-25-3 60 0 0,24 3-72 0 0,8 0-179 0 0,0 0-188 0 0,0 0-142 0 0,0 0-126 0 0,10 7 8026 0 0,39-8-8043 0 0,234-31 661 0 0,-241 32-1377 0 0,-42 0-134 0 0,0 0 24 0 0,0 0-22 0 0,0 0-4 0 0,0 0 26 0 0,0 0-28 0 0,-1-34-12113 0 0,1 25 5182 0 0,0 4-3930 0 0</inkml:trace>
  <inkml:trace contextRef="#ctx0" brushRef="#br0" timeOffset="2773.14">117 1 8874 0 0,'0'0'1926'0'0,"0"0"-309"0"0,0 0-116 0 0,0 0-50 0 0,0 0-110 0 0,0 0-190 0 0,0 0-308 0 0,0 0-319 0 0,0 0-128 0 0,0 0 112 0 0,0 0 144 0 0,0 0 122 0 0,0 0 62 0 0,7 5-109 0 0,106 63 2635 0 0,136 68-1380 0 0,-193-87-1790 0 0,-48-38-220 0 0,-12 8 860 0 0,-199 259-657 0 0,66-82 75 0 0,134-189-293 0 0,-7 15 201 0 0,10-33-718 0 0,8-12-1929 0 0,-1 9-6176 0 0,-4 7-3485 0 0</inkml:trace>
</inkml:ink>
</file>

<file path=ppt/ink/ink29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8:44.2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37 200 0 0,'0'0'2241'0'0,"0"0"78"0"0,0 0 69 0 0,0 0-42 0 0,0 0-211 0 0,0 0-332 0 0,0 0-298 0 0,0 0-217 0 0,0 0-153 0 0,0 0-87 0 0,0 0-72 0 0,0 0-80 0 0,0 0-103 0 0,0 4 3522 0 0,70-7-873 0 0,35-9-2568 0 0,-13 1-476 0 0,18-4 83 0 0,-110 15-443 0 0,0 0-36 0 0,0 0-8 0 0,0 0 9 0 0,0 0-11 0 0,0 0-5 0 0,0 0 23 0 0,0 0-7 0 0,0 0 5 0 0,0 0-39 0 0,0 0-17 0 0,0 0-17 0 0,-25 0-5288 0 0,18 5 2332 0 0,-4 1-8433 0 0,8-6 806 0 0</inkml:trace>
</inkml:ink>
</file>

<file path=ppt/ink/ink29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8:44.6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5121 0 0,'0'0'3730'0'0,"0"0"-1192"0"0,0 0-617 0 0,0 0-210 0 0,0 0-115 0 0,0 0-165 0 0,0 0-247 0 0,0 0-264 0 0,0 0-224 0 0,0 0-53 0 0,0 0 40 0 0,0 0 76 0 0,0 0 6 0 0,5 2-44 0 0,64 11 1932 0 0,113-13-853 0 0,-182-3-2387 0 0,0-1-2051 0 0,0 4-4058 0 0,0 0-3661 0 0</inkml:trace>
</inkml:ink>
</file>

<file path=ppt/ink/ink29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8:42.5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26 8314 0 0,'0'0'1641'0'0,"0"0"-206"0"0,0 0 16 0 0,0 0 132 0 0,0 0 130 0 0,0 0-52 0 0,0 0-215 0 0,0 0-328 0 0,0 0-363 0 0,0 0-255 0 0,0 0-166 0 0,-1-4-80 0 0,-3-14-20 0 0,3 14-12 0 0,4 12 403 0 0,36 76 1490 0 0,0 22-1142 0 0,-5 1 0 0 0,9 55-973 0 0,-16-55 226 0 0,20 4-102 0 0,-47-111-102 0 0,0-1 1 0 0,0 1 0 0 0,0 0-1 0 0,0-1 1 0 0,0 1 0 0 0,0 0-1 0 0,0-1 1 0 0,0 1 0 0 0,0 0-1 0 0,1-1 1 0 0,-1 1 0 0 0,0 0-1 0 0,0-1 1 0 0,0 1 0 0 0,0 0-1 0 0,1 0 1 0 0,-1-1 0 0 0,0 1 0 0 0,0 0-1 0 0,1 0 1 0 0,-1-1 0 0 0,0 1-1 0 0,0 0 1 0 0,1 0 0 0 0,-1 0-1 0 0,0-1 1 0 0,1 1 0 0 0,-1 0-1 0 0,0 0 1 0 0,1 0 0 0 0,-1 0-1 0 0,0 0 1 0 0,1 0 0 0 0,-1 0-1 0 0,0 0 1 0 0,1 0 0 0 0,-1 0-1 0 0,0 0 1 0 0,1 0 0 0 0,-1 0 0 0 0,0 0-1 0 0,1 0 1 0 0,-1 0 0 0 0,0 0-1 0 0,1 0 1 0 0,-1 0 0 0 0,0 1-1 0 0,0-1 1 0 0,1 0 0 0 0,-1 0-1 0 0,0 0 1 0 0,1 1 0 0 0,-1-1-1 0 0,0 0 1 0 0,0 0 0 0 0,1 0-1 0 0,-1 1 1 0 0,0-1 0 0 0,0 0-1 0 0,0 1 1 0 0,1-1 0 0 0,-1 0-1 0 0,0 1 1 0 0,0-1-23 0 0,9-42 163 0 0,-7 28-86 0 0,88-376 212 0 0,-46 203-260 0 0,-38 150 6 0 0,-6 36-51 0 0,0 1-12 0 0,0 0-35 0 0,0 0-54 0 0,0 0-27 0 0,0 0-63 0 0,0 5-473 0 0,6 35-1615 0 0,-3-22-498 0 0,-1 0-3456 0 0,0-3-5827 0 0</inkml:trace>
  <inkml:trace contextRef="#ctx0" brushRef="#br0" timeOffset="412.467">584 516 648 0 0,'0'0'2069'0'0,"0"0"-492"0"0,0 0-63 0 0,0 0 185 0 0,0 0 127 0 0,0 0-71 0 0,0 0-230 0 0,0 0-254 0 0,0 0-181 0 0,0 0-83 0 0,0 0 0 0 0,0 0 34 0 0,0 0 27 0 0,5-5 38 0 0,21-16 1751 0 0,-50 21-641 0 0,20 0-2171 0 0,-1 1 1 0 0,1 0-1 0 0,-1 0 0 0 0,1 0 1 0 0,0 1-1 0 0,-1 0 0 0 0,1-1 1 0 0,0 1-1 0 0,0 1 0 0 0,0-1 0 0 0,0 1 1 0 0,1-1-1 0 0,-1 1 0 0 0,1 0 1 0 0,-1 0-1 0 0,1 1 0 0 0,0-1 1 0 0,0 1-1 0 0,0 0 0 0 0,1-1 1 0 0,0 1-1 0 0,-1 0 0 0 0,1 0 1 0 0,1 1-1 0 0,-1-1 0 0 0,0 0 0 0 0,1 1 1 0 0,0-1-1 0 0,0 1 0 0 0,1-1 1 0 0,-1 1-1 0 0,1-1 0 0 0,0 1 1 0 0,0 0-1 0 0,0-1 0 0 0,1 1 1 0 0,-1-1-1 0 0,1 1 0 0 0,0-1 1 0 0,1 1-1 0 0,0 1-45 0 0,5 1 71 0 0,0 0 0 0 0,0-1 0 0 0,1 0 0 0 0,0 0 0 0 0,0-1 0 0 0,0 0 0 0 0,1 0 0 0 0,0-1 0 0 0,-1 0 0 0 0,2-1 0 0 0,-1 0 0 0 0,0 0 0 0 0,1-1 0 0 0,-1 0 0 0 0,1-1 0 0 0,-1 0 0 0 0,1 0 0 0 0,0-1 0 0 0,2-1-71 0 0,3 2 75 0 0,-14 0-151 0 0,0-1 1 0 0,0 0-1 0 0,1 0 0 0 0,-1 1 0 0 0,0-1 1 0 0,1 0-1 0 0,-1 0 0 0 0,0 0 0 0 0,0 0 1 0 0,1-1-1 0 0,-1 1 0 0 0,0 0 1 0 0,0 0-1 0 0,1-1 0 0 0,-1 1 0 0 0,0-1 1 0 0,0 1-1 0 0,0-1 0 0 0,0 1 0 0 0,0-1 1 0 0,0 0-1 0 0,0 0 0 0 0,0 1 0 0 0,0-1 1 0 0,0 0-1 0 0,0 0 0 0 0,0 0 1 0 0,0 0-1 0 0,-1 0 0 0 0,1 0 0 0 0,0 0 1 0 0,-1 0-1 0 0,1-1 0 0 0,-1 1 0 0 0,1 0 1 0 0,-1 0-1 0 0,0 0 0 0 0,1-2 76 0 0,-1 2-303 0 0,2-5-1545 0 0,0 2-3060 0 0,-2 1-6295 0 0</inkml:trace>
  <inkml:trace contextRef="#ctx0" brushRef="#br0" timeOffset="759.161">1087 501 7546 0 0,'0'0'3002'0'0,"0"0"-903"0"0,0 0-376 0 0,0 0 28 0 0,0 0 49 0 0,0 0-118 0 0,0 0-303 0 0,0 0-314 0 0,0 0-220 0 0,0 0-116 0 0,0 0-57 0 0,0 0-53 0 0,0 0-75 0 0,-1 19 1031 0 0,-74 96-417 0 0,7-33-1049 0 0,13-25-793 0 0,39-89-12403 0 0,13 16 4540 0 0,3 8 2567 0 0</inkml:trace>
  <inkml:trace contextRef="#ctx0" brushRef="#br0" timeOffset="1055.345">869 431 1624 0 0,'0'0'2844'0'0,"0"0"-412"0"0,0 0-111 0 0,0 0 16 0 0,0 0-129 0 0,0 0-361 0 0,0 0-508 0 0,0 0-407 0 0,0 0-224 0 0,0 0-9 0 0,0 0 69 0 0,0 0 49 0 0,0 0 25 0 0,-1 6-61 0 0,1-1-573 0 0,-1-1-1 0 0,1 1 0 0 0,0 0 1 0 0,0 0-1 0 0,0-1 0 0 0,1 1 1 0 0,-1 0-1 0 0,1-1 0 0 0,0 1 0 0 0,1 0 1 0 0,-1-1-1 0 0,1 1 0 0 0,0-1 1 0 0,0 0-1 0 0,0 0 0 0 0,1 2-207 0 0,113 145 2909 0 0,-57-74-2696 0 0,-56-74-2469 0 0,-4-10-11006 0 0,-1 3 722 0 0</inkml:trace>
</inkml:ink>
</file>

<file path=ppt/ink/ink29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8:48.4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6753 0 0,'0'0'3289'0'0,"0"0"-1418"0"0,0 0-751 0 0,0 0-89 0 0,0 0 115 0 0,0 0 162 0 0,0 0 88 0 0,0 0-90 0 0,0 0-199 0 0,0 0-140 0 0,0 0-98 0 0,0 0-90 0 0,0 0-56 0 0,33 7-72 0 0,107 20-92 0 0,-26-20 316 0 0,175-18 301 0 0,4 0-4801 0 0,-274 11 631 0 0,-7 0-2911 0 0,-2 0-5856 0 0</inkml:trace>
</inkml:ink>
</file>

<file path=ppt/ink/ink29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8:47.6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0 460 2761 0 0,'0'0'1644'0'0,"0"0"-464"0"0,0 0-76 0 0,0 0 174 0 0,0 0 97 0 0,0 0 25 0 0,0 0-45 0 0,0 0-148 0 0,0 0-84 0 0,0 0-67 0 0,0 0-107 0 0,7 5-39 0 0,22 16-7 0 0,29-12 3190 0 0,-41-10-3401 0 0,-4-2-505 0 0,0 0 0 0 0,0-1 0 0 0,0 0-1 0 0,-1-1 1 0 0,1-1 0 0 0,-1 0 0 0 0,-1 0-1 0 0,1-1 1 0 0,-1-1 0 0 0,0 0 0 0 0,-1 0-1 0 0,0-1 1 0 0,2-3-187 0 0,-2 4 85 0 0,3-3-44 0 0,0 0-1 0 0,0-1 1 0 0,-1-1 0 0 0,-1 0 0 0 0,0 0-1 0 0,-1-1 1 0 0,0-1 0 0 0,-1 1 0 0 0,-1-2 0 0 0,0 1-1 0 0,-1-1 1 0 0,-1 0 0 0 0,0-1 0 0 0,-1 1 0 0 0,-1-1-1 0 0,-1 0 1 0 0,0 0 0 0 0,-1 0 0 0 0,-1-7-41 0 0,0 21-5 0 0,-1 0 1 0 0,1 0 0 0 0,0 0 0 0 0,-1 0 0 0 0,0 0 0 0 0,0 0-1 0 0,0-1 1 0 0,0 1 0 0 0,-1 0 0 0 0,1 0 0 0 0,-1 0-1 0 0,1 0 1 0 0,-1 0 0 0 0,0 0 0 0 0,0 0 0 0 0,-1 1-1 0 0,1-1 1 0 0,-1 0 0 0 0,1 0 0 0 0,-1 1 0 0 0,0-1 0 0 0,0 1-1 0 0,0 0 1 0 0,0-1 0 0 0,0 1 0 0 0,0 0 0 0 0,-1 0-1 0 0,1 0 1 0 0,-1 1 0 0 0,0-1 0 0 0,1 1 0 0 0,-1-1-1 0 0,0 1 1 0 0,0 0 0 0 0,0 0 0 0 0,0 0 0 0 0,0 0 0 0 0,0 1-1 0 0,0-1 1 0 0,0 1 0 0 0,0 0 0 0 0,0 0 0 0 0,-1 0 4 0 0,-4 3-15 0 0,0 0 1 0 0,0 1-1 0 0,0 0 1 0 0,1 1-1 0 0,-1 0 1 0 0,1 0-1 0 0,0 0 1 0 0,1 1-1 0 0,-1 0 1 0 0,1 0 0 0 0,0 1-1 0 0,1-1 1 0 0,0 1-1 0 0,0 1 1 0 0,0-1-1 0 0,1 1 1 0 0,0-1-1 0 0,0 1 1 0 0,-1 6 14 0 0,-1 0 14 0 0,2-1 0 0 0,-1 1 0 0 0,1 0-1 0 0,1 0 1 0 0,1 1 0 0 0,0-1 0 0 0,0 0 0 0 0,2 1 0 0 0,0-1 0 0 0,0 1 0 0 0,2-1 0 0 0,1 8-14 0 0,0-11 73 0 0,1 1 1 0 0,1-1-1 0 0,0-1 1 0 0,1 1-1 0 0,0-1 1 0 0,0 0-1 0 0,1 0 1 0 0,0 0-1 0 0,1-1 1 0 0,0 0-1 0 0,0-1 1 0 0,1 0-1 0 0,0 0 1 0 0,1-1-1 0 0,0 0 1 0 0,0 0-1 0 0,10 4-73 0 0,30 6 375 0 0,-16-15-354 0 0,-34-2-121 0 0,14-17-5232 0 0,-6 5-5695 0 0,-8 7-189 0 0</inkml:trace>
  <inkml:trace contextRef="#ctx0" brushRef="#br0" timeOffset="211.887">816 335 3665 0 0,'0'0'3402'0'0,"0"0"-848"0"0,0 0-562 0 0,0 0-238 0 0,0 0-155 0 0,0 0 29 0 0,0 0-37 0 0,0 0-104 0 0,0 0-168 0 0,0 0-335 0 0,0 0-243 0 0,0 0-159 0 0,0 0-116 0 0,-11 27-102 0 0,-32 85-85 0 0,-10-23 130 0 0,-25 22-793 0 0,58-107-2982 0 0,7-8-7714 0 0,10 0 1094 0 0</inkml:trace>
  <inkml:trace contextRef="#ctx0" brushRef="#br0" timeOffset="436.215">569 339 6617 0 0,'0'0'3253'0'0,"0"0"-510"0"0,0 0-362 0 0,0 0-393 0 0,0 0-477 0 0,0 0-430 0 0,0 0-372 0 0,0 0-252 0 0,0 0 1 0 0,0 0 91 0 0,0 0 99 0 0,0 0 91 0 0,0 0-56 0 0,6 12-108 0 0,49 80 664 0 0,-44-77-1017 0 0,-4-4-192 0 0,0-1-1 0 0,1 0 0 0 0,0 0 1 0 0,0-1-1 0 0,1 0 1 0 0,0 0-1 0 0,1-1 1 0 0,0 0-1 0 0,0-1 1 0 0,0 0-1 0 0,1 0 1 0 0,0-1-1 0 0,1-1 1 0 0,5 2-30 0 0,29-5-3031 0 0,-26-3-8289 0 0,-14 1-235 0 0</inkml:trace>
</inkml:ink>
</file>

<file path=ppt/ink/ink29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8:48.9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364 129 10530 0 0,'0'0'2119'0'0,"0"0"-546"0"0,0 0-245 0 0,0 0-40 0 0,0 0-103 0 0,0 0-137 0 0,0 0-171 0 0,0 0-181 0 0,0 0-143 0 0,0 0-96 0 0,0 0-60 0 0,0 0-79 0 0,0 0-42 0 0,-27 20-48 0 0,-84 64-59 0 0,-26 21 395 0 0,61-38-370 0 0,75-66-175 0 0,-1 0 1 0 0,1 1-1 0 0,0-1 0 0 0,0 0 1 0 0,0 1-1 0 0,1-1 0 0 0,-1 0 1 0 0,0 1-1 0 0,1-1 1 0 0,-1 1-1 0 0,0-1 0 0 0,1 1 1 0 0,0-1-1 0 0,-1 1 1 0 0,1 0-1 0 0,0-1 0 0 0,0 1 1 0 0,0 0-1 0 0,0-1 0 0 0,0 1 1 0 0,0-1-1 0 0,0 1 1 0 0,1 0-1 0 0,-1-1 0 0 0,1 1 1 0 0,-1-1-1 0 0,1 1 1 0 0,-1-1-1 0 0,1 1 0 0 0,0-1 1 0 0,0 0-1 0 0,0 1 0 0 0,0-1 1 0 0,0 0-1 0 0,0 1 1 0 0,0-1-1 0 0,0 0 0 0 0,0 0 1 0 0,0 0-1 0 0,1 0 1 0 0,0 0-20 0 0,146 15 1311 0 0,-84-14-1179 0 0,86 13 68 0 0,-170-26 584 0 0,10-4-747 0 0,0 0 1 0 0,0-1 0 0 0,2 0 0 0 0,0-1-1 0 0,1 0 1 0 0,0 0 0 0 0,1-1-1 0 0,2 1 1 0 0,-1-1 0 0 0,2 0 0 0 0,0-9-38 0 0,2 25 2 0 0,-29-175 76 0 0,28 165-124 0 0,0-3-617 0 0,-2 9-9500 0 0,4 6-1489 0 0</inkml:trace>
  <inkml:trace contextRef="#ctx0" brushRef="#br0" timeOffset="580.055">712 0 6577 0 0,'0'0'3709'0'0,"0"0"-1384"0"0,0 0-686 0 0,0 0-140 0 0,0 0-86 0 0,0 0-122 0 0,0 0-229 0 0,0 0-313 0 0,0 0-253 0 0,0 0-114 0 0,0 0 42 0 0,0 0 123 0 0,0 0 77 0 0,0 7 16 0 0,-1 15-280 0 0,0 0 0 0 0,-2 0 0 0 0,0 0 0 0 0,-2-1 0 0 0,0 0 0 0 0,-2 0 1 0 0,0 0-1 0 0,-1-1 0 0 0,-10 17-360 0 0,-59 103 278 0 0,76-139-268 0 0,0 1 0 0 0,0-1 0 0 0,0 1 0 0 0,1-1 0 0 0,-1 1 0 0 0,0-1 0 0 0,1 1 0 0 0,0 0 0 0 0,-1-1 0 0 0,1 1 0 0 0,0 0 0 0 0,0-1 0 0 0,0 1 0 0 0,0 0 0 0 0,0 0 0 0 0,0-1 0 0 0,0 1 0 0 0,1 0 0 0 0,-1-1 0 0 0,1 1 0 0 0,-1 0 0 0 0,1-1 0 0 0,0 1 0 0 0,-1-1 0 0 0,1 1 0 0 0,0-1 0 0 0,0 1 0 0 0,0-1 0 0 0,0 0 0 0 0,0 1 0 0 0,0-1 0 0 0,1 0 0 0 0,-1 0 0 0 0,0 0 0 0 0,1 0 0 0 0,-1 0 0 0 0,1 0 0 0 0,-1 0 0 0 0,1 0 0 0 0,-1-1 0 0 0,1 1 0 0 0,-1-1 0 0 0,1 1 0 0 0,0-1 0 0 0,-1 0 0 0 0,1 1 0 0 0,1-1-10 0 0,88 9 545 0 0,-87-9-538 0 0,5 0 30 0 0,-6 0-34 0 0,0 1 0 0 0,0-1-1 0 0,-1 1 1 0 0,1-1 0 0 0,0 0 0 0 0,0 0-1 0 0,-1 0 1 0 0,1 0 0 0 0,0-1-1 0 0,0 1 1 0 0,-1-1 0 0 0,1 0 0 0 0,0 1-1 0 0,-1-1 1 0 0,1 0 0 0 0,-1-1-1 0 0,1 1 1 0 0,-1 0 0 0 0,1-1 0 0 0,-1 1-1 0 0,0-1 1 0 0,0 0 0 0 0,0 0-1 0 0,0 0 1 0 0,0 0 0 0 0,0 0 0 0 0,0 0-1 0 0,-1-1 1 0 0,1 1 0 0 0,0-2-3 0 0,5-33-2909 0 0,-13 15-4285 0 0,3 15 181 0 0,1 2-3908 0 0</inkml:trace>
  <inkml:trace contextRef="#ctx0" brushRef="#br0" timeOffset="840.378">425 155 12523 0 0,'0'0'2089'0'0,"0"0"-627"0"0,0 0-246 0 0,0 0 11 0 0,0 0 28 0 0,0 0-88 0 0,0 0-180 0 0,0 0-180 0 0,0 0-140 0 0,0 0-95 0 0,0 0-101 0 0,33-2-111 0 0,104-5-111 0 0,-29 19-96 0 0,-87-8-569 0 0,15 4-994 0 0,-13-1-6799 0 0,-15-4-3832 0 0</inkml:trace>
  <inkml:trace contextRef="#ctx0" brushRef="#br0" timeOffset="2521.477">1071 387 0 0 0,'0'0'988'0'0,"0"0"878"0"0,0 0 224 0 0,0 0 52 0 0,0 0-50 0 0,0 0-246 0 0,0 0-291 0 0,0 0-236 0 0,0 0-163 0 0,0 0-124 0 0,0 0-82 0 0,0 0-54 0 0,0 0-48 0 0,2 0-324 0 0,3 0 6874 0 0,-14 0-7292 0 0,0 1 1 0 0,0 0 0 0 0,1 0-1 0 0,-1 1 1 0 0,0 1 0 0 0,0-1 0 0 0,1 1-1 0 0,0 1 1 0 0,-1 0 0 0 0,1 0-1 0 0,1 0 1 0 0,-1 1 0 0 0,1 0-1 0 0,0 1 1 0 0,0-1 0 0 0,-6 7-107 0 0,11-10 7 0 0,1 1 0 0 0,-1-1 1 0 0,0 0-1 0 0,1 1 0 0 0,0-1 0 0 0,0 1 1 0 0,-1-1-1 0 0,1 1 0 0 0,1-1 0 0 0,-1 1 1 0 0,0 0-1 0 0,1 0 0 0 0,-1-1 0 0 0,1 1 1 0 0,0 0-1 0 0,0 0 0 0 0,0-1 1 0 0,0 1-1 0 0,1 0 0 0 0,-1 0 0 0 0,1-1 1 0 0,-1 1-1 0 0,1 0 0 0 0,0-1 0 0 0,0 1 1 0 0,0-1-1 0 0,1 1 0 0 0,-1-1 0 0 0,1 1 1 0 0,-1-1-1 0 0,1 0 0 0 0,0 0 0 0 0,-1 0 1 0 0,1 0-1 0 0,0 0 0 0 0,1 0 1 0 0,-1 0-1 0 0,1 0-7 0 0,4 1 43 0 0,-1-1 0 0 0,1 0 0 0 0,0 0 1 0 0,0-1-1 0 0,0 1 0 0 0,0-2 0 0 0,0 1 0 0 0,0-1 0 0 0,1 0 1 0 0,-1 0-1 0 0,0-1 0 0 0,0 0 0 0 0,0 0 0 0 0,0-1 1 0 0,0 0-1 0 0,-1 0 0 0 0,1 0 0 0 0,5-4-43 0 0,31-34-4058 0 0,-39 36 2354 0 0,-1 0-2102 0 0,-1 1-3507 0 0,-1-1-5268 0 0</inkml:trace>
</inkml:ink>
</file>

<file path=ppt/ink/ink29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9:00.0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1115 5233 0 0,'0'0'1902'0'0,"0"0"-387"0"0,0 0-468 0 0,0 0-267 0 0,0 0-99 0 0,0 0-35 0 0,0 0-17 0 0,0 0 75 0 0,0 0 130 0 0,0 0 142 0 0,0 0 108 0 0,5 6-46 0 0,-2-1-833 0 0,43 24 1354 0 0,192-26 3304 0 0,-214-10-4662 0 0,1-1 0 0 0,-2-1 1 0 0,0-1-1 0 0,0-1 0 0 0,0-1 1 0 0,-2-2-1 0 0,0 0 0 0 0,0 0 0 0 0,-1-2 1 0 0,-1-1-1 0 0,-1 0 0 0 0,0-2 1 0 0,-1 0-1 0 0,11-16-201 0 0,-23 29 18 0 0,155-215 416 0 0,52-161-124 0 0,-61 89-268 0 0,-123 260-7 0 0,-14 59-130 0 0,16 270 680 0 0,-28-259-525 0 0,2 8 3 0 0,-2 0 0 0 0,-2-1 0 0 0,-2 1 0 0 0,-2-1 0 0 0,-2 1 0 0 0,-1-1 0 0 0,-3-1 0 0 0,-1 1 0 0 0,-3-2 0 0 0,-9 21-63 0 0,14-43 19 0 0,0-1 1 0 0,-1 0-1 0 0,-1 0 1 0 0,-1-2-1 0 0,0 1 1 0 0,-2-1-1 0 0,0-1 1 0 0,0 0 0 0 0,-2-1-1 0 0,0-1 1 0 0,0 0-1 0 0,-1-2 1 0 0,-1 1-1 0 0,0-2 1 0 0,-1-1-1 0 0,0 0 1 0 0,-8 2-20 0 0,20-9 0 0 0,0-1 0 0 0,0 0 0 0 0,0 0 1 0 0,0-1-1 0 0,-1 0 0 0 0,1 0 0 0 0,-1 0 0 0 0,1-1 1 0 0,-1 0-1 0 0,1-1 0 0 0,0 0 0 0 0,-1 0 0 0 0,1 0 1 0 0,0-1-1 0 0,-1 0 0 0 0,1-1 0 0 0,0 1 0 0 0,1-1 1 0 0,-1-1-1 0 0,0 1 0 0 0,1-1 0 0 0,0 0 0 0 0,0-1 1 0 0,0 1-1 0 0,0-1 0 0 0,1 0 0 0 0,-1-2 0 0 0,-4-4-100 0 0,0 0 1 0 0,1-1-1 0 0,1 0 0 0 0,0-1 1 0 0,0 0-1 0 0,1 0 0 0 0,1-1 1 0 0,0 1-1 0 0,1-1 0 0 0,1-1 1 0 0,0 1-1 0 0,0-1 0 0 0,2 1 1 0 0,0-1-1 0 0,1 0 0 0 0,0-9 100 0 0,25-36-3446 0 0,-8 44-877 0 0,2 5-4018 0 0,-8 9-2824 0 0</inkml:trace>
</inkml:ink>
</file>

<file path=ppt/ink/ink29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9:00.3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1 13899 0 0,'0'0'2235'0'0,"0"0"-661"0"0,0 0-285 0 0,0 0-20 0 0,0 0 18 0 0,0 0-52 0 0,0 0-211 0 0,0 0-243 0 0,0 0-209 0 0,0 0-152 0 0,0 0-114 0 0,0 0-74 0 0,0 0-61 0 0,-1 21-45 0 0,-3 99 26 0 0,3-40 138 0 0,1-61-4428 0 0,0-1-4682 0 0,0-18-3404 0 0</inkml:trace>
</inkml:ink>
</file>

<file path=ppt/ink/ink29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9:00.5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16275 0 0,'0'0'1577'0'0,"0"0"-697"0"0,0 0-368 0 0,0 0-224 0 0,0 0-152 0 0,0 0-88 0 0,0 0-144 0 0,0 0-184 0 0,0 0-256 0 0,0 0-688 0 0,0 0-2249 0 0,0 0-8562 0 0</inkml:trace>
</inkml:ink>
</file>

<file path=ppt/ink/ink2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5:59.2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1 112 4761 0 0,'0'0'3714'0'0,"0"0"-1141"0"0,0 0-525 0 0,0 0-149 0 0,0 0-113 0 0,0 0-195 0 0,0 0-323 0 0,0 0-376 0 0,0 0-289 0 0,0 0-173 0 0,0 0-69 0 0,0 4 1489 0 0,40 264 1506 0 0,-23-44-2895 0 0,-14-117-255 0 0,-3-107-152 0 0,0-62 1545 0 0,1 23-1561 0 0,1-1 0 0 0,1 1 1 0 0,3 0-1 0 0,1 0 0 0 0,2 0 1 0 0,1 1-1 0 0,2 0 1 0 0,2 1-1 0 0,1 1 0 0 0,2 0 1 0 0,2 1-1 0 0,1 1 0 0 0,6-7-38 0 0,-14 26 6 0 0,0 0-1 0 0,1 0 1 0 0,1 1-1 0 0,0 1 1 0 0,1 0-1 0 0,0 1 1 0 0,1 1-1 0 0,5-2-5 0 0,-20 12 3 0 0,1 1 1 0 0,-1 0-1 0 0,1 0 0 0 0,0 0 0 0 0,0 0 0 0 0,-1 0 0 0 0,1 0 0 0 0,0 0 0 0 0,-1 1 0 0 0,1-1 0 0 0,-1 1 0 0 0,1-1 0 0 0,0 1 0 0 0,-1-1 1 0 0,1 1-1 0 0,-1 0 0 0 0,1 0 0 0 0,-1 0 0 0 0,0 0 0 0 0,1 0 0 0 0,-1 0 0 0 0,0 0 0 0 0,0 0 0 0 0,0 1 0 0 0,0-1 0 0 0,0 0 0 0 0,0 1 0 0 0,0-1 1 0 0,0 1-1 0 0,0-1 0 0 0,0 1 0 0 0,-1-1 0 0 0,1 1 0 0 0,-1-1 0 0 0,1 1 0 0 0,-1 0 0 0 0,0-1 0 0 0,0 1 0 0 0,0 0 0 0 0,0-1 0 0 0,0 1 1 0 0,0 0-1 0 0,0-1 0 0 0,0 1 0 0 0,0 0 0 0 0,-1-1 0 0 0,1 1 0 0 0,-1 0 0 0 0,0 0-3 0 0,4 15 24 0 0,14 148 187 0 0,1-128-373 0 0,-20-59-2677 0 0,-3 7-678 0 0,3 10 487 0 0,-1-1-3458 0 0,0 2-6056 0 0</inkml:trace>
  <inkml:trace contextRef="#ctx0" brushRef="#br0" timeOffset="5458.62">468 679 0 0 0,'0'0'1199'0'0,"0"0"567"0"0,0 0 326 0 0,0 0 391 0 0,0 0 225 0 0,0 0-160 0 0,0 0-514 0 0,0 0-601 0 0,0 0-403 0 0,0 0-156 0 0,0 0-16 0 0,3 22 2238 0 0,-50 84 1023 0 0,41-89-3945 0 0,4-13-149 0 0,0 0 1 0 0,0 0-1 0 0,1-1 1 0 0,-1 1-1 0 0,1 0 1 0 0,0 0-1 0 0,0 1 1 0 0,1-1-1 0 0,-1 0 1 0 0,1 0-1 0 0,0 0 1 0 0,0 0-1 0 0,0 0 1 0 0,1 1-1 0 0,-1-1 1 0 0,2 2-26 0 0,51 3 427 0 0,-42-10-361 0 0,-10 1-102 0 0,1 0-1 0 0,0 0 0 0 0,-1 0 1 0 0,1 0-1 0 0,0-1 0 0 0,-1 1 1 0 0,1 0-1 0 0,0-1 1 0 0,-1 0-1 0 0,1 1 0 0 0,-1-1 1 0 0,1 0-1 0 0,-1 0 0 0 0,1 0 1 0 0,-1 0-1 0 0,0 0 1 0 0,1 0-1 0 0,-1 0 0 0 0,0 0 1 0 0,0 0-1 0 0,0-1 0 0 0,0 1 1 0 0,0-1-1 0 0,0 1 1 0 0,0-1-1 0 0,0 1 0 0 0,-1-1 1 0 0,1 1-1 0 0,0-2 37 0 0,1-8-5111 0 0,-1-1-4703 0 0,-1 8-1514 0 0</inkml:trace>
  <inkml:trace contextRef="#ctx0" brushRef="#br0" timeOffset="5824.305">603 395 0 0 0,'0'0'2399'0'0,"0"0"-32"0"0,0 0 171 0 0,0 0 195 0 0,0 0-15 0 0,0 0-371 0 0,0 0-628 0 0,0 0-541 0 0,0 0-285 0 0,0 0-79 0 0,0 0-18 0 0,0 0-1 0 0,0 0-25 0 0,2-1-45 0 0,4-2 536 0 0,-15 9-429 0 0,-23 17 179 0 0,32-22-911 0 0,34-34 1150 0 0,-34 33-1217 0 0,0 0 7 0 0,0 0 14 0 0,0 0 24 0 0,0 0 2 0 0,0 0 15 0 0,0 0-18 0 0,0 0-27 0 0,11-5-6538 0 0,-6 3-806 0 0,2 1-5197 0 0</inkml:trace>
</inkml:ink>
</file>

<file path=ppt/ink/ink29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9:01.0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1 384 11971 0 0,'0'0'1851'0'0,"0"0"-415"0"0,0 0-161 0 0,0 0-112 0 0,0 0-100 0 0,0 0-168 0 0,0 0-205 0 0,0 0-123 0 0,0 0-47 0 0,0 0-26 0 0,0 0-9 0 0,0 0-21 0 0,8-25-54 0 0,23-79-53 0 0,-28 95-272 0 0,0 0-1 0 0,0 0 1 0 0,0 0-1 0 0,1 0 1 0 0,1 1 0 0 0,0-1-1 0 0,0 1 1 0 0,0 1-1 0 0,1-1 1 0 0,0 1 0 0 0,3-3-85 0 0,8-9 136 0 0,-3 3-75 0 0,1 0 0 0 0,0 1 0 0 0,1 1 1 0 0,0 1-1 0 0,2 0 0 0 0,-1 2 0 0 0,1-1 0 0 0,5 0-61 0 0,-22 11 1 0 0,-1 0-1 0 0,1 0 0 0 0,0 0 1 0 0,0 1-1 0 0,0-1 0 0 0,0 0 1 0 0,0 0-1 0 0,0 1 0 0 0,0-1 1 0 0,0 0-1 0 0,0 1 0 0 0,0-1 1 0 0,0 1-1 0 0,1-1 0 0 0,-1 1 1 0 0,0 0-1 0 0,0 0 0 0 0,0-1 1 0 0,1 1-1 0 0,-1 0 1 0 0,0 0-1 0 0,0 0 0 0 0,1 0 1 0 0,-1 0-1 0 0,0 1 0 0 0,0-1 1 0 0,0 0-1 0 0,1 0 0 0 0,-1 1 1 0 0,0-1-1 0 0,0 1 0 0 0,0-1 1 0 0,0 1-1 0 0,0 0 0 0 0,0-1 1 0 0,0 1-1 0 0,0 0 0 0 0,0 0 1 0 0,0-1-1 0 0,0 1 0 0 0,0 0 1 0 0,-1 0-1 0 0,1 0 0 0 0,0 0 1 0 0,-1 0-1 0 0,1 0 0 0 0,0 0 1 0 0,-1 1-1 0 0,1-1 0 0 0,-1 0 1 0 0,0 0-1 0 0,1 0 0 0 0,-1 0 1 0 0,0 1-1 0 0,0 0 0 0 0,-17 115 283 0 0,4-35 0 0 0,14-81-272 0 0,1 1 0 0 0,-1-1 0 0 0,1 0 0 0 0,0 1 1 0 0,-1-1-1 0 0,1 0 0 0 0,0 0 0 0 0,0 0 0 0 0,0 0 1 0 0,0 0-1 0 0,0-1 0 0 0,0 1 0 0 0,0-1 0 0 0,0 1 1 0 0,0-1-1 0 0,0 0 0 0 0,0 1 0 0 0,0-1 0 0 0,0 0 1 0 0,0 0-1 0 0,0-1 0 0 0,0 1 0 0 0,0 0 0 0 0,0-1 1 0 0,0 1-1 0 0,0-1 0 0 0,0 0 0 0 0,0 0 0 0 0,0 1 1 0 0,0-1-1 0 0,0-1 0 0 0,-1 1 0 0 0,1 0 0 0 0,0 0 1 0 0,-1-1-12 0 0,215-147 540 0 0,-215 147-540 0 0,1 0 0 0 0,-1 0 0 0 0,1 1 0 0 0,0-1 0 0 0,-1 0 1 0 0,1 1-1 0 0,0 0 0 0 0,0-1 0 0 0,0 1 0 0 0,0 0 0 0 0,0 0 1 0 0,0 0-1 0 0,1 0 0 0 0,-1 0 0 0 0,0 1 0 0 0,0-1 0 0 0,1 1 0 0 0,-1-1 1 0 0,0 1-1 0 0,1 0 0 0 0,-1 0 0 0 0,0 0 0 0 0,1 0 0 0 0,-1 1 1 0 0,0-1-1 0 0,1 0 0 0 0,-1 1 0 0 0,0 0 0 0 0,1 0 0 0 0,-1-1 0 0 0,0 1 1 0 0,0 0-1 0 0,0 1 0 0 0,0-1 0 0 0,0 0 0 0 0,0 1 0 0 0,0-1 0 0 0,-1 1 1 0 0,1-1-1 0 0,0 1 0 0 0,-1 0 0 0 0,1 0 0 0 0,-1 0 0 0 0,1 0 0 0 0,9 199 452 0 0,-11-198-480 0 0,1-1 0 0 0,0 1-1 0 0,0-1 1 0 0,0 1 0 0 0,0-1-1 0 0,1 1 1 0 0,-1-1 0 0 0,0 0-1 0 0,1 1 1 0 0,0-1 0 0 0,0 0-1 0 0,-1 0 1 0 0,1 0-1 0 0,0-1 1 0 0,1 1 0 0 0,-1 0-1 0 0,0-1 1 0 0,0 1 0 0 0,1-1-1 0 0,-1 0 1 0 0,1 0 0 0 0,-1 0-1 0 0,1 0 29 0 0,19-17-6910 0 0,-19 9-1151 0 0,0 3-3488 0 0</inkml:trace>
</inkml:ink>
</file>

<file path=ppt/ink/ink29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9:01.2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15539 0 0,'0'0'2274'0'0,"0"0"-939"0"0,0 0-289 0 0,0 0-15 0 0,0 0-106 0 0,0 0-189 0 0,0 0-265 0 0,0 0-255 0 0,0 0-124 0 0,0 0-68 0 0,0 0-36 0 0,0 0-44 0 0,0 0-55 0 0,0 29-93 0 0,0 89-185 0 0,2-88-478 0 0,1-30-354 0 0,-3 0-5596 0 0,0 0-4754 0 0</inkml:trace>
</inkml:ink>
</file>

<file path=ppt/ink/ink29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9:01.4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15859 0 0,'0'0'2129'0'0,"0"0"-825"0"0,0 0-336 0 0,0 0-248 0 0,0 0-247 0 0,0 0-185 0 0,0 0-256 0 0,0 0-144 0 0,0 0-96 0 0,0 0-168 0 0,0 0-329 0 0,0 0-1351 0 0,0 0-5522 0 0,0 0-3160 0 0</inkml:trace>
</inkml:ink>
</file>

<file path=ppt/ink/ink29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9:01.7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 0 19564 0 0,'0'0'1063'0'0,"0"0"-369"0"0,0 0 22 0 0,0 0 207 0 0,0 0 138 0 0,0 0-58 0 0,0 0-265 0 0,0 0-256 0 0,0 0-155 0 0,0 0-76 0 0,2 35-53 0 0,6 112-51 0 0,-13 7 59 0 0,-6-12-173 0 0,2-48-76 0 0,4 0-1 0 0,7 86 44 0 0,15-96-675 0 0,-11-95-3823 0 0,-6 6 3281 0 0,1-4-2209 0 0,0 2-3043 0 0,1 0-4565 0 0</inkml:trace>
</inkml:ink>
</file>

<file path=ppt/ink/ink29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9:02.4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293 187 13651 0 0,'0'0'1808'0'0,"0"0"-254"0"0,0 0 65 0 0,0 0 29 0 0,0 0-137 0 0,0 0-334 0 0,0 0-377 0 0,0 0-236 0 0,0 0-115 0 0,0 0-55 0 0,0 0-49 0 0,0 0-63 0 0,0 0-44 0 0,-27 9-63 0 0,-85 31-46 0 0,106-38-116 0 0,0 0-1 0 0,1 0 1 0 0,-1 1-1 0 0,0-1 0 0 0,1 1 1 0 0,-1 1-1 0 0,1-1 1 0 0,0 1-1 0 0,0 0 1 0 0,0 0-1 0 0,1 0 0 0 0,-1 1 1 0 0,-1 2-13 0 0,-7 8 25 0 0,8-10-28 0 0,-1 0-1 0 0,1 0 1 0 0,0 1-1 0 0,0-1 1 0 0,0 1-1 0 0,1 0 1 0 0,0 1-1 0 0,0-1 1 0 0,0 1-1 0 0,1-1 1 0 0,0 1-1 0 0,1 0 1 0 0,-1 0-1 0 0,1 1 1 0 0,1-1 0 0 0,-1 0-1 0 0,1 1 1 0 0,0-1-1 0 0,1 0 1 0 0,0 5 3 0 0,3-9-2 0 0,-1 0 1 0 0,1 0-1 0 0,0-1 1 0 0,0 1-1 0 0,1-1 1 0 0,-1 0-1 0 0,0 1 1 0 0,1-1-1 0 0,0-1 1 0 0,-1 1-1 0 0,1-1 1 0 0,0 1-1 0 0,0-1 1 0 0,0 0-1 0 0,-1 0 1 0 0,1-1-1 0 0,0 1 1 0 0,0-1-1 0 0,1 0 1 0 0,-1 0-1 0 0,0 0 1 0 0,0-1-1 0 0,0 1 1 0 0,-1-1-1 0 0,1 0 1 0 0,3-1 1 0 0,11-4 11 0 0,-1 0 1 0 0,0-1-1 0 0,0-1 0 0 0,-1-1 1 0 0,0 0-1 0 0,0-1 1 0 0,-1-1-1 0 0,0 0 0 0 0,-1-1 1 0 0,-1 0-1 0 0,0-2 0 0 0,2-2-10 0 0,25-21 31 0 0,10 0-33 0 0,-50 60-6 0 0,-5 24 22 0 0,4-42-22 0 0,-1 1 0 0 0,1-1 0 0 0,0 1 0 0 0,0-1 1 0 0,0 1-1 0 0,1-1 0 0 0,0 1 0 0 0,0-1 0 0 0,1 1 0 0 0,-1-1 0 0 0,1 1 0 0 0,0-1 0 0 0,1 1 0 0 0,-1-1 0 0 0,1 0 0 0 0,0 1 1 0 0,0-1-1 0 0,1 0 0 0 0,0-1 0 0 0,-1 1 0 0 0,2 0 0 0 0,0 0 7 0 0,3 0 5 0 0,0-1 0 0 0,1 0 0 0 0,-1 0 0 0 0,1-1 0 0 0,0 0 0 0 0,0 0 0 0 0,0-1 0 0 0,1 0 0 0 0,-1 0 0 0 0,1-1 0 0 0,-1 0 1 0 0,0-1-1 0 0,1 1 0 0 0,0-2 0 0 0,-1 1 0 0 0,0-1 0 0 0,1-1 0 0 0,-1 1 0 0 0,1-1 0 0 0,-1-1 0 0 0,0 0 0 0 0,0 0 0 0 0,-1 0 0 0 0,1-1 0 0 0,-1 0 0 0 0,1-1 0 0 0,-1 0 0 0 0,0 0 0 0 0,-1 0 0 0 0,1-1 0 0 0,-1 0 0 0 0,3-4-5 0 0,7-2 22 0 0,0-2 0 0 0,-1 0 0 0 0,-1-1-1 0 0,0 0 1 0 0,-1-1 0 0 0,0 0 0 0 0,-2-1-1 0 0,0-1 1 0 0,-1 0 0 0 0,0 0 0 0 0,-2-1-1 0 0,0 0 1 0 0,-1-1 0 0 0,-1 0 0 0 0,-1 0-1 0 0,0 0 1 0 0,-2 0 0 0 0,-1-1 0 0 0,0-2-22 0 0,-2 20-2 0 0,1 1-1 0 0,0 0 0 0 0,0 0 0 0 0,-1 1 0 0 0,1-1 0 0 0,-1 0 0 0 0,1 0 0 0 0,-1 0 0 0 0,0 1 0 0 0,0-1 0 0 0,0 0 0 0 0,0 0 0 0 0,0 0 0 0 0,0 0 0 0 0,0 0 0 0 0,0 1 0 0 0,-1-1 0 0 0,1 0 0 0 0,-1 0 0 0 0,0 0 0 0 0,1 1 0 0 0,-1-1 0 0 0,0 0 0 0 0,0 1 0 0 0,0-1 0 0 0,0 1 0 0 0,0-1 0 0 0,0 1 0 0 0,-1-1 0 0 0,1 1 0 0 0,0 0 0 0 0,-1 0 0 0 0,1-1 0 0 0,-1 1 0 0 0,1 0 0 0 0,-1 0 0 0 0,0 1 0 0 0,1-1 0 0 0,-1 0 0 0 0,0 0 0 0 0,0 1 0 0 0,1-1 0 0 0,-1 1 0 0 0,0 0 0 0 0,0 0 0 0 0,0-1 0 0 0,0 1 0 0 0,0 0 0 0 0,1 0 0 0 0,-1 1 0 0 0,-1-1 3 0 0,-3 4-19 0 0,-1 1 0 0 0,1-1 0 0 0,0 1 0 0 0,1 1 0 0 0,-1-1 0 0 0,1 1-1 0 0,0 0 1 0 0,0 0 0 0 0,1 1 0 0 0,-1-1 0 0 0,1 1 0 0 0,1 0 0 0 0,0 0 0 0 0,0 0 0 0 0,0 1 0 0 0,1-1 0 0 0,0 1 0 0 0,0-1 0 0 0,1 1 0 0 0,0 0 0 0 0,0-1 0 0 0,1 8 19 0 0,2-9 3 0 0,1 0 0 0 0,0 0-1 0 0,0 0 1 0 0,1 0 0 0 0,0-1 0 0 0,0 1-1 0 0,0-1 1 0 0,1 0 0 0 0,-1 0 0 0 0,1-1-1 0 0,0 1 1 0 0,1-1 0 0 0,-1 0 0 0 0,1-1-1 0 0,0 1 1 0 0,0-1 0 0 0,0 0 0 0 0,0 0 0 0 0,0-1-1 0 0,1 0 1 0 0,-1 0 0 0 0,1-1 0 0 0,-1 1-1 0 0,5-1-2 0 0,1 3 13 0 0,-8-3-2 0 0,0 1 0 0 0,0-1 1 0 0,0 1-1 0 0,-1 0 0 0 0,1 0 1 0 0,-1 1-1 0 0,1-1 1 0 0,-1 1-1 0 0,0-1 0 0 0,0 1 1 0 0,0 0-1 0 0,0 0 0 0 0,0 1 1 0 0,-1-1-1 0 0,1 0 0 0 0,-1 1 1 0 0,0 0-1 0 0,0-1 0 0 0,0 1 1 0 0,-1 0-1 0 0,1 0 1 0 0,-1 0-1 0 0,0 0 0 0 0,0 0 1 0 0,0 1-12 0 0,-3 113 83 0 0,-2-43-416 0 0,25-43-1887 0 0,-13-31-2411 0 0,1 0-3850 0 0,-5-1-2751 0 0</inkml:trace>
</inkml:ink>
</file>

<file path=ppt/ink/ink29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9:02.7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106 1 11402 0 0,'0'0'3049'0'0,"0"0"-1525"0"0,0 0-554 0 0,0 0 84 0 0,0 0 248 0 0,0 0 152 0 0,0 0-28 0 0,0 0-246 0 0,0 0-289 0 0,0 0-204 0 0,0 0-123 0 0,0 0-96 0 0,1 35-99 0 0,6 114-70 0 0,-24 146 376 0 0,0-159-725 0 0,-6-1 1 0 0,-10 19 49 0 0,10 30-2259 0 0,37-184-3735 0 0,-10-2 915 0 0,-2-2-6227 0 0</inkml:trace>
  <inkml:trace contextRef="#ctx0" brushRef="#br0" timeOffset="574.024">211 752 7226 0 0,'0'0'2952'0'0,"0"0"-1564"0"0,0 0-474 0 0,0 0 93 0 0,0 0 181 0 0,0 0 87 0 0,0 0-81 0 0,0 0-233 0 0,0 0-250 0 0,-11 34-211 0 0,-32 107-150 0 0,32-66 31 0 0,11-73-362 0 0,-1 0 0 0 0,0 1-1 0 0,1-1 1 0 0,0 1 0 0 0,-1 0 0 0 0,1-1 0 0 0,0 1 0 0 0,0-1-1 0 0,1 1 1 0 0,-1-1 0 0 0,0 1 0 0 0,1-1 0 0 0,-1 1 0 0 0,1-1-1 0 0,0 1 1 0 0,0-1 0 0 0,0 0 0 0 0,0 1 0 0 0,1-1 0 0 0,-1 0-1 0 0,0 0 1 0 0,1 0 0 0 0,0 0 0 0 0,-1 0 0 0 0,1 0 0 0 0,0 0-1 0 0,0-1 1 0 0,0 1 0 0 0,0-1 0 0 0,0 1 0 0 0,1-1-1 0 0,-1 0 1 0 0,0 0 0 0 0,1 0 0 0 0,-1 0 0 0 0,0 0 0 0 0,1 0-1 0 0,-1-1 1 0 0,1 1 0 0 0,-1-1 0 0 0,1 0 0 0 0,1 0-19 0 0,4 0 92 0 0,-1 0 0 0 0,0-1 1 0 0,0-1-1 0 0,1 1 0 0 0,-1-1 1 0 0,0 0-1 0 0,-1-1 0 0 0,1 1 0 0 0,0-1 1 0 0,-1-1-1 0 0,0 1 0 0 0,1-1 1 0 0,-1 0-1 0 0,-1-1 0 0 0,5-3-92 0 0,12-11 394 0 0,-1-1-1 0 0,-1-2 1 0 0,0 0 0 0 0,-2-1-1 0 0,0 0 1 0 0,-2-2 0 0 0,-1 0-1 0 0,-1-1 1 0 0,-1 0 0 0 0,-1-1-1 0 0,7-24-393 0 0,-14 12 1553 0 0,-5 37-1260 0 0,-2 3-274 0 0,1 0 0 0 0,-1 0 0 0 0,1 0 1 0 0,-1 0-1 0 0,1 0 0 0 0,0 0 0 0 0,-1 0 0 0 0,1 0 0 0 0,0 1 0 0 0,0-1 0 0 0,0 0 0 0 0,0 1 1 0 0,0-1-1 0 0,0 1 0 0 0,0-1 0 0 0,1 1 0 0 0,-1-1 0 0 0,0 1 0 0 0,1 0 0 0 0,0-1 0 0 0,-1 1 1 0 0,1 0-1 0 0,0-1 0 0 0,0 1 0 0 0,0 0 0 0 0,0 0-19 0 0,-2 5 37 0 0,-8 37-44 0 0,2 1 1 0 0,2 0-1 0 0,2 1 1 0 0,2 0-1 0 0,2-1 1 0 0,1 3 6 0 0,6 11-27 0 0,1-1 1 0 0,4 0-1 0 0,1 0 0 0 0,4-1 1 0 0,1-1-1 0 0,18 34 27 0 0,-2 1-31 0 0,-2-2 6 0 0,-4 0 0 0 0,-4 1 0 0 0,7 65 25 0 0,-31-64 10 0 0,0-89-10 0 0,0 0 1 0 0,-1 0 0 0 0,1 0 0 0 0,-1 0 0 0 0,1 0 0 0 0,-1 0-1 0 0,0 0 1 0 0,0-1 0 0 0,0 1 0 0 0,0 0 0 0 0,0-1-1 0 0,0 1 1 0 0,0 0 0 0 0,-1-1 0 0 0,1 0 0 0 0,0 1-1 0 0,-1-1 1 0 0,1 0 0 0 0,-1 1 0 0 0,0-1 0 0 0,1 0-1 0 0,-1 0 1 0 0,0-1 0 0 0,0 1 0 0 0,0 0 0 0 0,1 0-1 0 0,-1-1 1 0 0,0 1 0 0 0,0-1 0 0 0,0 0 0 0 0,0 0 0 0 0,0 0-1 0 0,0 1 1 0 0,0-2 0 0 0,0 1 0 0 0,0 0 0 0 0,0 0-1 0 0,0-1 1 0 0,0 1 0 0 0,0-1 0 0 0,0 1 0 0 0,0-1-1 0 0,0 0 0 0 0,-5-2 6 0 0,-1-1 0 0 0,1 1-1 0 0,0-2 1 0 0,0 1 0 0 0,0-1-1 0 0,0 0 1 0 0,1 0 0 0 0,0 0-1 0 0,0-1 1 0 0,1 0 0 0 0,-1-1-1 0 0,1 1 1 0 0,1-1 0 0 0,-1 0-1 0 0,1 0 1 0 0,0 0 0 0 0,1-1-1 0 0,-1 1 1 0 0,0-5-6 0 0,-3-9 5 0 0,0 0-1 0 0,1-1 1 0 0,1 0 0 0 0,1 0 0 0 0,1 0-1 0 0,1-14-4 0 0,0 23-5 0 0,1-1 0 0 0,1 0-1 0 0,0 0 1 0 0,1 1 0 0 0,0-1-1 0 0,1 0 1 0 0,1 1 0 0 0,0-1-1 0 0,0 1 1 0 0,2 0 0 0 0,0 0-1 0 0,0 0 1 0 0,7-10 5 0 0,-2 7-152 0 0,1 1 1 0 0,1-1-1 0 0,0 2 0 0 0,1 0 0 0 0,0 1 0 0 0,1 0 1 0 0,1 1-1 0 0,0 0 0 0 0,0 1 0 0 0,1 1 1 0 0,1 1-1 0 0,0 0 0 0 0,0 1 0 0 0,0 1 0 0 0,1 0 1 0 0,5 0 151 0 0,6 0-1924 0 0,-9 3-3019 0 0,-3 1-7226 0 0</inkml:trace>
</inkml:ink>
</file>

<file path=ppt/ink/ink29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9:09.1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 8 0 0 0,'0'0'863'0'0,"0"0"891"0"0,0 0 245 0 0,0 0 140 0 0,0 0 223 0 0,0 0 26 0 0,0 0-182 0 0,0 0-324 0 0,0 0-429 0 0,0 0-282 0 0,0 0-131 0 0,0 0-67 0 0,0 0-53 0 0,-3-1-75 0 0,-8-2-229 0 0,11 3 4204 0 0,99 7-3006 0 0,184-10-874 0 0,-281-5-4913 0 0,-11 8-830 0 0,5 0-1497 0 0,2 0-5672 0 0</inkml:trace>
</inkml:ink>
</file>

<file path=ppt/ink/ink29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9:09.3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14155 0 0,'0'0'2243'0'0,"0"0"-1015"0"0,0 0-361 0 0,0 0 84 0 0,0 0 255 0 0,0 0 202 0 0,0 0-97 0 0,0 0-196 0 0,0 0-180 0 0,0 0-215 0 0,0 0-128 0 0,0 0-79 0 0,0 0-80 0 0,27 5-35 0 0,84 15-51 0 0,26-21 612 0 0,-73-4-750 0 0,-14 3 65 0 0,-25 0-1325 0 0,1 2-4042 0 0,-24-1-1498 0 0,0-2-5953 0 0</inkml:trace>
</inkml:ink>
</file>

<file path=ppt/ink/ink29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9:06.4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1 121 0 0 0,'0'0'944'0'0,"0"0"743"0"0,0 0 491 0 0,0 0 243 0 0,0 0 66 0 0,0 0-140 0 0,0 0-348 0 0,0 0-352 0 0,0 0-280 0 0,0 0-225 0 0,0-4-161 0 0,1-11-121 0 0,0 11-102 0 0,-1 4-103 0 0,0 0-79 0 0,21 27 2502 0 0,71 149-1202 0 0,41 158-1102 0 0,-102-264-665 0 0,-16-107 1311 0 0,91-329-1241 0 0,-74 145-102 0 0,-28 140-3903 0 0,-3 98 665 0 0,0-6-1772 0 0,1 1-7188 0 0</inkml:trace>
  <inkml:trace contextRef="#ctx0" brushRef="#br0" timeOffset="1203.414">711 551 0 0 0,'0'0'1107'0'0,"0"0"748"0"0,0 0 161 0 0,0 0-154 0 0,0 0-179 0 0,0 0-105 0 0,0 0-71 0 0,0 0-27 0 0,0 0-25 0 0,0 0-61 0 0,0 0-77 0 0,0 0-116 0 0,1 1-1584 0 0,6 2 9453 0 0,-6-2-7726 0 0,0 30-1150 0 0,-16 162 219 0 0,-13-61-329 0 0,26-163-5928 0 0,1 16 915 0 0,0 3-3728 0 0,1 8-1090 0 0</inkml:trace>
  <inkml:trace contextRef="#ctx0" brushRef="#br0" timeOffset="1497.04">634 599 1768 0 0,'0'0'2813'0'0,"0"0"-889"0"0,0 0-346 0 0,0 0 90 0 0,0 0 139 0 0,0 0-41 0 0,0 0-278 0 0,0 0-310 0 0,0 0-222 0 0,0 0-104 0 0,0 0-23 0 0,0 0-75 0 0,9-2-52 0 0,69-6 1128 0 0,-67 10-1660 0 0,0 1 1 0 0,-1 0 0 0 0,0 0-1 0 0,0 1 1 0 0,0 1 0 0 0,0 0 0 0 0,0 0-1 0 0,-1 1 1 0 0,0 0 0 0 0,0 0-1 0 0,-1 1 1 0 0,0 0 0 0 0,0 1 0 0 0,-1 0-1 0 0,1 0 1 0 0,-2 1 0 0 0,1-1-1 0 0,-1 1 1 0 0,1 3-171 0 0,-6-6 45 0 0,0 0 1 0 0,-1 1-1 0 0,1-1 0 0 0,-1 0 1 0 0,-1 0-1 0 0,1 0 0 0 0,-1 0 1 0 0,0 0-1 0 0,0 0 0 0 0,-1 0 0 0 0,0 0 1 0 0,0 0-1 0 0,0-1 0 0 0,-1 1 1 0 0,1 0-1 0 0,-2-1 0 0 0,1 0 1 0 0,0 0-1 0 0,-1 0 0 0 0,0 0 1 0 0,0-1-1 0 0,0 1 0 0 0,-1-1 1 0 0,0 0-1 0 0,-1 1-45 0 0,-11 8 30 0 0,0-1 0 0 0,-1 0 0 0 0,0-1 0 0 0,-1-1 1 0 0,0-1-1 0 0,-15 5-30 0 0,18-9-47 0 0,0 0 0 0 0,0-1-1 0 0,-1-1 1 0 0,1 0 0 0 0,-1-1 0 0 0,0-1 0 0 0,-16-1 47 0 0,33-1-136 0 0,-1 0 0 0 0,1-1 0 0 0,-1 1-1 0 0,1 0 1 0 0,-1-1 0 0 0,1 1 0 0 0,0 0 0 0 0,0-1-1 0 0,-1 1 1 0 0,1 0 0 0 0,0-1 0 0 0,0 1 0 0 0,0 0-1 0 0,1-1 1 0 0,-1 1 0 0 0,0 0 0 0 0,1-1 0 0 0,-1 1-1 0 0,0 0 1 0 0,1-1 0 0 0,-1 1 0 0 0,1 0-1 0 0,0 0 1 0 0,-1 0 0 0 0,1 0 0 0 0,0-1 0 0 0,0 1-1 0 0,0 0 1 0 0,0 0 0 0 0,0 1 0 0 0,0-1 0 0 0,0 0-1 0 0,0 0 1 0 0,0 0 0 0 0,0 1 0 0 0,1-1 136 0 0,-2 0-47 0 0,10-10-5266 0 0,-1 3-6315 0 0</inkml:trace>
  <inkml:trace contextRef="#ctx0" brushRef="#br0" timeOffset="1835.48">1486 629 11707 0 0,'0'0'2003'0'0,"0"0"-376"0"0,0 0-88 0 0,0 0 64 0 0,0 0-12 0 0,0 0-212 0 0,0 0-314 0 0,0 0-225 0 0,0 0-160 0 0,0 0-107 0 0,0 0-59 0 0,0 0-60 0 0,0 0-46 0 0,-22 13-41 0 0,-72 41-50 0 0,25 4 325 0 0,-81 122-638 0 0,134-177-4408 0 0,6-9-7965 0 0,7 2 1829 0 0</inkml:trace>
  <inkml:trace contextRef="#ctx0" brushRef="#br0" timeOffset="2131.225">1089 570 6249 0 0,'0'0'2660'0'0,"0"0"-743"0"0,0 0-368 0 0,0 0-62 0 0,0 0-15 0 0,0 0-94 0 0,0 0-85 0 0,0 0-85 0 0,0 0-70 0 0,0 0-34 0 0,0 0-138 0 0,0 0-139 0 0,0 0-83 0 0,14 12-40 0 0,92 84 1096 0 0,-63-52-839 0 0,99 123 317 0 0,-78-96-1141 0 0,-56-68-1356 0 0,-8-13-2734 0 0,0 2-2281 0 0,0 5-5855 0 0</inkml:trace>
</inkml:ink>
</file>

<file path=ppt/ink/ink29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9:10.9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0 693 1328 0 0,'0'0'1841'0'0,"0"0"248"0"0,0 0 385 0 0,0 0 8 0 0,0 0-177 0 0,0 0-304 0 0,0 0-372 0 0,0 0-332 0 0,0 0-259 0 0,0 0-163 0 0,0 0-120 0 0,32-9-70 0 0,98-27-43 0 0,-50 0 495 0 0,134-126 1330 0 0,-201 151-2418 0 0,0-1 0 0 0,0 0 0 0 0,-1-1 0 0 0,-1 0 0 0 0,0-1 0 0 0,-1 0 0 0 0,-1 0 0 0 0,0-1 0 0 0,-1-1 0 0 0,-1 1 0 0 0,0-1 0 0 0,-1-1 0 0 0,0 1 0 0 0,-2-1 0 0 0,0 0-1 0 0,-1 0 1 0 0,0 0 0 0 0,-2-1 0 0 0,0 1 0 0 0,-1-9-49 0 0,0 21-3 0 0,0-1 1 0 0,-1 1-1 0 0,0 0 0 0 0,0-1 0 0 0,0 1 0 0 0,-1 0 1 0 0,0 0-1 0 0,0 0 0 0 0,0 0 0 0 0,0 0 0 0 0,-1 0 1 0 0,0 1-1 0 0,0-1 0 0 0,0 1 0 0 0,0 0 0 0 0,-1 0 1 0 0,1 0-1 0 0,-1 0 0 0 0,0 1 0 0 0,-1-1 0 0 0,1 1 1 0 0,0 0-1 0 0,-1 0 0 0 0,0 1 0 0 0,0 0 0 0 0,0-1 1 0 0,0 1-1 0 0,0 1 0 0 0,0-1 0 0 0,0 1 0 0 0,0 0 1 0 0,-1 0-1 0 0,1 1 0 0 0,0-1 0 0 0,-1 1 0 0 0,1 0 1 0 0,-1 1-1 0 0,1-1 0 0 0,0 1 0 0 0,0 0 0 0 0,-1 1 1 0 0,1-1-1 0 0,0 1 0 0 0,0 0 0 0 0,0 0 0 0 0,0 0 1 0 0,1 1-1 0 0,-1 0 0 0 0,0 1 3 0 0,-9 10 2 0 0,0 1 0 0 0,2 1 0 0 0,0 0 0 0 0,1 1 1 0 0,0 0-1 0 0,2 1 0 0 0,0 0 0 0 0,1 0 0 0 0,1 1 0 0 0,0 0 0 0 0,2 0 0 0 0,0 1 1 0 0,1 0-1 0 0,1 0 0 0 0,1 0 0 0 0,0 0 0 0 0,2 0 0 0 0,1 0 0 0 0,0 0 1 0 0,1 3-3 0 0,0-13 94 0 0,1 1 0 0 0,0-1 0 0 0,0 0 0 0 0,1 0 0 0 0,0 0 0 0 0,1 0 0 0 0,0 0 0 0 0,1-1 1 0 0,-1 0-1 0 0,2 0 0 0 0,-1-1 0 0 0,1 0 0 0 0,1 0 0 0 0,0 0 0 0 0,0-1 0 0 0,0 0 0 0 0,1-1 0 0 0,-1 0 1 0 0,2 0-1 0 0,-1-1 0 0 0,1 0 0 0 0,0 0 0 0 0,0-1 0 0 0,0-1 0 0 0,0 0 0 0 0,1 0 0 0 0,-1-1 1 0 0,1 0-1 0 0,-1-1 0 0 0,10 0-94 0 0,52-4-1746 0 0,-72 9-11357 0 0,0-5 991 0 0</inkml:trace>
  <inkml:trace contextRef="#ctx0" brushRef="#br0" timeOffset="276.855">1044 424 6465 0 0,'0'0'2816'0'0,"0"0"-729"0"0,0 0-223 0 0,0 0 106 0 0,0 0 36 0 0,0 0-133 0 0,0 0-319 0 0,0 0-364 0 0,0 0-269 0 0,0 0-170 0 0,0 0-126 0 0,0 0-108 0 0,0 0-95 0 0,-22 30-92 0 0,-67 94-85 0 0,42-43 122 0 0,6 8-278 0 0,13-61-900 0 0,16-25-3757 0 0,3-8-6391 0 0,7 1 1205 0 0</inkml:trace>
  <inkml:trace contextRef="#ctx0" brushRef="#br0" timeOffset="534.275">771 424 3281 0 0,'0'0'3620'0'0,"0"0"-1000"0"0,0 0-631 0 0,0 0-312 0 0,0 0-268 0 0,0 0-180 0 0,0 0-92 0 0,0 0-100 0 0,0 0-97 0 0,0 0-12 0 0,0 0-84 0 0,0 0-106 0 0,5 14-48 0 0,51 108 1620 0 0,46 18-787 0 0,-53-115-2474 0 0,-26-24-7952 0 0,-18-1-2886 0 0</inkml:trace>
  <inkml:trace contextRef="#ctx0" brushRef="#br0" timeOffset="945.731">1631 211 12131 0 0,'0'0'1629'0'0,"0"0"-574"0"0,0 0-41 0 0,0 0 265 0 0,0 0 177 0 0,0 0 96 0 0,0 0-115 0 0,0 0-236 0 0,0 0-219 0 0,0 0-201 0 0,0 0-118 0 0,0 0-99 0 0,0 0-82 0 0,-5 27-76 0 0,-20 89-68 0 0,-13-24 248 0 0,23-69-448 0 0,-66 107 184 0 0,-5-4 0 0 0,-26 22-322 0 0,43-60-4 0 0,5 3 0 0 0,-28 54 4 0 0,61-90-55 0 0,27-83-8399 0 0,4 17-1169 0 0,0 6-575 0 0</inkml:trace>
</inkml:ink>
</file>

<file path=ppt/ink/ink2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22:01.556"/>
    </inkml:context>
    <inkml:brush xml:id="br0">
      <inkml:brushProperty name="width" value="0.05" units="cm"/>
      <inkml:brushProperty name="height" value="0.05" units="cm"/>
    </inkml:brush>
    <inkml:brush xml:id="br1">
      <inkml:brushProperty name="width" value="0.05" units="cm"/>
      <inkml:brushProperty name="height" value="0.05" units="cm"/>
      <inkml:brushProperty name="color" value="#E71224"/>
    </inkml:brush>
    <inkml:brush xml:id="br2">
      <inkml:brushProperty name="width" value="0.1" units="cm"/>
      <inkml:brushProperty name="height" value="0.1" units="cm"/>
      <inkml:brushProperty name="color" value="#004F8B"/>
    </inkml:brush>
    <inkml:brush xml:id="br3">
      <inkml:brushProperty name="width" value="0.05" units="cm"/>
      <inkml:brushProperty name="height" value="0.05" units="cm"/>
      <inkml:brushProperty name="color" value="#66CC00"/>
    </inkml:brush>
  </inkml:definitions>
  <inkml:trace contextRef="#ctx0" brushRef="#br0">14334 1134 5713 0 0,'0'0'1481'0'0,"0"0"-727"0"0,0 0-328 0 0,0 0 237 0 0,0 0 419 0 0,0 0 240 0 0,0 0 34 0 0,0 0-143 0 0,0 0-182 0 0,0 0-121 0 0,0 0-68 0 0,0 0-25 0 0,11 2-6 0 0,53 7 775 0 0,-57-10-1305 0 0,-1-1 1 0 0,0 0-1 0 0,0 0 1 0 0,0-1-1 0 0,0 0 1 0 0,0 0-1 0 0,0-1 1 0 0,-1 1-1 0 0,0-1 0 0 0,0 0 1 0 0,0-1-1 0 0,0 1 1 0 0,0-1-1 0 0,2-4-281 0 0,11-8 448 0 0,54-50 513 0 0,-44 38-725 0 0,2 1-1 0 0,0 2 1 0 0,2 1-1 0 0,1 2 1 0 0,30-17-236 0 0,-42 28 85 0 0,-16 9-62 0 0,-1 0-1 0 0,1 0 0 0 0,0 0 0 0 0,0 0 0 0 0,1 1 1 0 0,-1 0-1 0 0,0 0 0 0 0,1 0 0 0 0,0 1 0 0 0,-1-1 1 0 0,1 1-1 0 0,0 1 0 0 0,-1-1 0 0 0,1 1 0 0 0,5 0-22 0 0,19 43 222 0 0,-23-29-131 0 0,-2 0 0 0 0,0 0 0 0 0,0 0 0 0 0,-1 1 0 0 0,-1-1 0 0 0,-1 1 0 0 0,0 0 0 0 0,-1 0 0 0 0,0 0 0 0 0,-1 0 0 0 0,-2 14-91 0 0,2-21 26 0 0,-1 1-1 0 0,0 0 1 0 0,0 0 0 0 0,-1 0-1 0 0,0-1 1 0 0,-1 1-1 0 0,0-1 1 0 0,0 1-1 0 0,-1-1 1 0 0,1 0-1 0 0,-2-1 1 0 0,1 1-1 0 0,-1-1 1 0 0,-1 1 0 0 0,1-1-1 0 0,-1-1 1 0 0,0 1-1 0 0,-1-1 1 0 0,1 0-1 0 0,-1-1 1 0 0,-1 0-1 0 0,1 0 1 0 0,-1 0 0 0 0,1-1-1 0 0,-1 0 1 0 0,-1 0-1 0 0,1-1 1 0 0,0 0-1 0 0,-1-1 1 0 0,1 0-1 0 0,-1 0 1 0 0,-8 0-26 0 0,9-1-1 0 0,0-1 1 0 0,0 0-1 0 0,0 0 0 0 0,0-1 1 0 0,0 0-1 0 0,0-1 1 0 0,0 0-1 0 0,0 0 0 0 0,0 0 1 0 0,1-1-1 0 0,-1 0 0 0 0,1-1 1 0 0,-4-2 0 0 0,-15-23-1062 0 0,28 17-2178 0 0,9 1-3511 0 0,-4 7-4812 0 0</inkml:trace>
  <inkml:trace contextRef="#ctx0" brushRef="#br0" timeOffset="1553.718">15289 910 5729 0 0,'0'0'3510'0'0,"0"0"-1151"0"0,0 0-603 0 0,0 0-101 0 0,0 0-82 0 0,0 0-196 0 0,0 0-227 0 0,0 0-224 0 0,0 0-195 0 0,0 0-143 0 0,0 0-117 0 0,0 0-109 0 0,0 0-60 0 0,-12 13-34 0 0,-38 41-39 0 0,48-52-202 0 0,0 0 0 0 0,0 0 0 0 0,1 0 0 0 0,-1 1 0 0 0,0-1 0 0 0,1 1 0 0 0,0-1 0 0 0,-1 1 0 0 0,1 0 0 0 0,0 0 0 0 0,1-1 0 0 0,-1 1 0 0 0,0 0 0 0 0,1 0 0 0 0,-1 0 0 0 0,1 0 0 0 0,0 0 0 0 0,0 0 0 0 0,0-1 0 0 0,1 4-27 0 0,-1 6 86 0 0,0-3-13 0 0,9 78 123 0 0,-9-84-182 0 0,1 0 0 0 0,0-1 0 0 0,-1 1 0 0 0,1-1 0 0 0,0 0 0 0 0,1 1 0 0 0,-1-1 0 0 0,0 0 0 0 0,1 1 0 0 0,-1-1 0 0 0,1 0 0 0 0,0 0 0 0 0,0 0 0 0 0,0 0 0 0 0,0-1 0 0 0,0 1 0 0 0,0 0 0 0 0,0-1 0 0 0,1 0 0 0 0,-1 1 0 0 0,0-1 0 0 0,1 0 0 0 0,-1 0 0 0 0,1 0 0 0 0,-1-1 0 0 0,1 1 0 0 0,0-1 0 0 0,-1 1 0 0 0,1-1 0 0 0,0 0-1 0 0,0 0-12 0 0,8-2 147 0 0,1-2 0 0 0,-1 1 0 0 0,0-1 0 0 0,0-1 0 0 0,-1 0 0 0 0,1-1 0 0 0,-1 0 0 0 0,0 0 0 0 0,-1-1 0 0 0,0 0 0 0 0,0-1 0 0 0,0 0 0 0 0,-1 0 0 0 0,0-1 0 0 0,0 0 0 0 0,3-7-148 0 0,-4 8 77 0 0,10-9 74 0 0,-2-1-1 0 0,0-1 1 0 0,-1 0-1 0 0,-1-1 1 0 0,-1-1-1 0 0,1-4-150 0 0,-12 23 15 0 0,11-24 231 0 0,-4 27-71 0 0,3 81-64 0 0,-5 85-67 0 0,-15 155-44 0 0,9-300 11 0 0,-1 1 0 0 0,-1 0 0 0 0,-1-1-1 0 0,-1 0 1 0 0,-1 0 0 0 0,0 0 0 0 0,-2 0 0 0 0,-1-1 0 0 0,0 0 0 0 0,-2-1-1 0 0,0 1 1 0 0,-1-2 0 0 0,-1 0 0 0 0,-11 13-11 0 0,0-10 25 0 0,16-13-4 0 0,-1-1 0 0 0,0 0 0 0 0,0 0-1 0 0,-1-1 1 0 0,0 0 0 0 0,-1-1 0 0 0,1 0-1 0 0,-1-1 1 0 0,0 1 0 0 0,0-2-1 0 0,-7 3-20 0 0,15-7 4 0 0,1-1-1 0 0,0 1 0 0 0,-1 0 0 0 0,1-1 1 0 0,-1 1-1 0 0,1-1 0 0 0,0 1 0 0 0,-1-1 1 0 0,1 1-1 0 0,0-1 0 0 0,-1 0 0 0 0,1 0 1 0 0,0 0-1 0 0,0 0 0 0 0,0 0 1 0 0,0 0-1 0 0,0 0 0 0 0,0 0 0 0 0,0 0 1 0 0,0 0-1 0 0,0 0 0 0 0,1-1 0 0 0,-1 1 1 0 0,0 0-1 0 0,1-1 0 0 0,-1 1 0 0 0,1 0 1 0 0,-1-1-1 0 0,1 1 0 0 0,0-1 0 0 0,0 1 1 0 0,0 0-1 0 0,0-1 0 0 0,-1 1 0 0 0,2-1 1 0 0,-1 1-1 0 0,0-1 0 0 0,0 1 0 0 0,0-1 1 0 0,1 1-1 0 0,-1 0 0 0 0,1-1 0 0 0,-1 1 1 0 0,1 0-1 0 0,0-1 0 0 0,-1 1 0 0 0,1 0 1 0 0,0 0-1 0 0,0-1 0 0 0,0 1-3 0 0,9-28-3 0 0,2 0 0 0 0,1 1 0 0 0,1 1 0 0 0,1 0 0 0 0,1 1 0 0 0,11-12 3 0 0,-11 14-7 0 0,223-318 49 0 0,-194 274-57 0 0,4 2-1 0 0,2 3 1 0 0,29-27 15 0 0,-70 81 12 0 0,0-1 0 0 0,1 2 0 0 0,0-1 0 0 0,0 2 1 0 0,1-1-1 0 0,0 2 0 0 0,0-1 0 0 0,1 2 0 0 0,3-2-12 0 0,-14 6 1 0 0,1 1 0 0 0,-1 0 0 0 0,0-1 0 0 0,1 1-1 0 0,-1 0 1 0 0,1 0 0 0 0,-1 0 0 0 0,1 0 0 0 0,-1 1 0 0 0,0-1 0 0 0,1 1-1 0 0,-1-1 1 0 0,0 1 0 0 0,1 0 0 0 0,-1 0 0 0 0,0 0 0 0 0,0 0 0 0 0,0 0-1 0 0,0 0 1 0 0,0 1 0 0 0,0-1 0 0 0,0 1 0 0 0,0 0 0 0 0,0-1 0 0 0,-1 1-1 0 0,1 0 1 0 0,-1 0 0 0 0,1 0 0 0 0,-1 0 0 0 0,0 0 0 0 0,0 0-1 0 0,0 0 1 0 0,0 2-1 0 0,23 77 152 0 0,-18-33-158 0 0,-4-39 19 0 0,0-1-1 0 0,-1 1 1 0 0,0 1 0 0 0,0-1-1 0 0,-1 0 1 0 0,0 0-1 0 0,-1 0 1 0 0,0 0 0 0 0,0 0-1 0 0,-1 0 1 0 0,0 0 0 0 0,0-1-1 0 0,-1 1 1 0 0,-4 8-13 0 0,4-11 10 0 0,-1 0 0 0 0,0-1 0 0 0,0 1 1 0 0,0 0-1 0 0,0-1 0 0 0,-1 0 0 0 0,0 0 0 0 0,0-1 0 0 0,0 1 0 0 0,-1-1 1 0 0,1 0-1 0 0,-1-1 0 0 0,0 1 0 0 0,0-1 0 0 0,0 0 0 0 0,-1-1 0 0 0,1 1 1 0 0,-1-1-1 0 0,0 0 0 0 0,1-1 0 0 0,-1 0 0 0 0,0 0 0 0 0,-5 0-10 0 0,-26-1 6 0 0,59-15-301 0 0,-9 12 292 0 0,-1 1 1 0 0,1 0-1 0 0,0 1 0 0 0,-1 0 1 0 0,1 1-1 0 0,0 0 0 0 0,0 1 1 0 0,0 1-1 0 0,-1 0 0 0 0,1 0 1 0 0,10 4 2 0 0,85-3 74 0 0,-90-4-54 0 0,1-2 1 0 0,-1 0-1 0 0,-1-2 0 0 0,1 1 0 0 0,-1-2 1 0 0,1 0-1 0 0,-2-1 0 0 0,1-1 0 0 0,-1 0 1 0 0,0-1-1 0 0,-1-1 0 0 0,2-1-20 0 0,4-7 48 0 0,-1 0 1 0 0,0-1-1 0 0,-1-1 1 0 0,-1-1-1 0 0,-1-1 1 0 0,-1 0-1 0 0,-1-1 1 0 0,-1 0-1 0 0,-1-1 1 0 0,-1-1-1 0 0,-1 0 0 0 0,3-13-48 0 0,23-46-1 0 0,-25 62 14 0 0,-1 0 0 0 0,-1 0 0 0 0,-1-1 0 0 0,-1-1 0 0 0,-1 1 0 0 0,-1-1 0 0 0,0 0 0 0 0,-1-24-13 0 0,-3 47 3 0 0,-1 0 0 0 0,0 0-1 0 0,1 0 1 0 0,-1 0 0 0 0,0 0-1 0 0,0 0 1 0 0,0 0 0 0 0,0 0 0 0 0,0 0-1 0 0,0 0 1 0 0,0 0 0 0 0,0 0 0 0 0,0 0-1 0 0,0 0 1 0 0,-1 0 0 0 0,1 0-1 0 0,0 0 1 0 0,-1 0 0 0 0,1 0 0 0 0,-1 0-1 0 0,1 0 1 0 0,-1 0 0 0 0,0 0 0 0 0,1 0-1 0 0,-1 0 1 0 0,0 1 0 0 0,1-1 0 0 0,-1 0-1 0 0,0 1 1 0 0,0-1 0 0 0,0 0-1 0 0,0 1 1 0 0,0-1 0 0 0,0 1 0 0 0,0-1-1 0 0,0 1 1 0 0,0 0 0 0 0,0-1 0 0 0,0 1-1 0 0,0 0 1 0 0,0 0 0 0 0,0 0-1 0 0,0-1-2 0 0,-3 24 11 0 0,-9 23 89 0 0,2 2 1 0 0,3-1-1 0 0,1 2 1 0 0,1 29-101 0 0,-1 187 100 0 0,6-230-98 0 0,13 91 9 0 0,-1-117-699 0 0,-13-34-364 0 0,-21-101-7186 0 0,19 105 2243 0 0,2 5-5675 0 0</inkml:trace>
  <inkml:trace contextRef="#ctx0" brushRef="#br0" timeOffset="1829.67">16333 781 7706 0 0,'0'0'3151'0'0,"0"0"-416"0"0,0 0-370 0 0,0 0-314 0 0,0 0-392 0 0,0 0-420 0 0,0 0-355 0 0,0 0-252 0 0,0 0-64 0 0,0 0 43 0 0,0 0 65 0 0,0 0 43 0 0,0 0-7 0 0,11 3-54 0 0,122 20 1282 0 0,-33-27-1638 0 0,0-4 1 0 0,-1-5-1 0 0,33-10-302 0 0,-116 20-438 0 0,0 1-1546 0 0,-7 0-2213 0 0,-4 1-8227 0 0</inkml:trace>
  <inkml:trace contextRef="#ctx0" brushRef="#br0" timeOffset="2539.793">17049 1068 0 0 0,'0'0'1376'0'0,"0"0"25"0"0,0 0 108 0 0,0 0 82 0 0,0 0 26 0 0,0 0-32 0 0,0 0-88 0 0,0 0-78 0 0,0 0-94 0 0,0 0-114 0 0,0 0-149 0 0,0 0-199 0 0,0 0-211 0 0,-5-2-182 0 0,-17-5-93 0 0,75 27 3723 0 0,-39-19-3696 0 0,0 0-1 0 0,0 0 1 0 0,0-2-1 0 0,-1 0 0 0 0,1 0 1 0 0,0-1-1 0 0,0-1 0 0 0,-1 0 1 0 0,9-3-404 0 0,-17 4 61 0 0,0 0-1 0 0,-1 0 1 0 0,1 0 0 0 0,-1 0 0 0 0,1-1 0 0 0,-1 0 0 0 0,0 1-1 0 0,0-2 1 0 0,0 1 0 0 0,0 0 0 0 0,0-1 0 0 0,-1 0 0 0 0,0 0 0 0 0,1 0-1 0 0,-2 0 1 0 0,1 0 0 0 0,0-1 0 0 0,-1 1 0 0 0,0-1 0 0 0,0 0-1 0 0,0 0 1 0 0,-1 0 0 0 0,1 0 0 0 0,-1 0 0 0 0,0 0 0 0 0,-1 0-1 0 0,1-1-59 0 0,-1 2 7 0 0,0 1 1 0 0,0-1 0 0 0,-1 0 0 0 0,1 0-1 0 0,-1 0 1 0 0,0 1 0 0 0,0-1 0 0 0,0 0-1 0 0,-1 1 1 0 0,1-1 0 0 0,-1 1 0 0 0,0-1-1 0 0,0 1 1 0 0,0 0 0 0 0,0 0 0 0 0,0 0-1 0 0,-1 0 1 0 0,1 0 0 0 0,-1 0 0 0 0,0 1-1 0 0,0-1 1 0 0,0 1 0 0 0,0 0 0 0 0,-1 0-1 0 0,1 0 1 0 0,0 0 0 0 0,-1 1 0 0 0,0-1-1 0 0,1 1 1 0 0,-1 0 0 0 0,0 0 0 0 0,-1 0-9 0 0,-127-7-112 0 0,123 10 112 0 0,0 1 0 0 0,0-1 0 0 0,0 1 1 0 0,1 1-1 0 0,-1 0 0 0 0,1 0 0 0 0,0 0 1 0 0,0 1-1 0 0,1 0 0 0 0,-1 1 0 0 0,1 0 1 0 0,1 0-1 0 0,-1 0 0 0 0,1 1 1 0 0,0 0-1 0 0,0 0 0 0 0,1 1 0 0 0,0-1 1 0 0,0 1-1 0 0,1 0 0 0 0,0 1 0 0 0,0-1 1 0 0,1 1-1 0 0,0 0 0 0 0,1-1 0 0 0,-1 1 1 0 0,2 0-1 0 0,0 0 0 0 0,0 1 1 0 0,0-1-1 0 0,1 0 0 0 0,0 0 0 0 0,1 0 1 0 0,0 0-1 0 0,1 1 0 0 0,0-1 0 0 0,0-1 1 0 0,1 1-1 0 0,0 0 0 0 0,0-1 1 0 0,1 1-1 0 0,0-1 0 0 0,1 0 0 0 0,-1 0 1 0 0,2 0-1 0 0,0 1 50 0 0,1 0 0 0 0,1 0 0 0 0,-1-1 0 0 0,1 1 0 0 0,1-2 0 0 0,-1 1 0 0 0,2-1 0 0 0,-1-1 0 0 0,1 1 1 0 0,-1-2-1 0 0,2 1 0 0 0,-1-1 0 0 0,1-1 0 0 0,-1 0 0 0 0,1 0 0 0 0,0-1 0 0 0,0-1 0 0 0,1 0 1 0 0,-1 0-1 0 0,1-1 0 0 0,-1-1-50 0 0,-1 1 29 0 0,1-1-1 0 0,-1-1 1 0 0,0 0 0 0 0,0 0 0 0 0,0-1-1 0 0,0 0 1 0 0,0-1 0 0 0,0 0 0 0 0,0-1 0 0 0,-1 0-1 0 0,1 0 1 0 0,5-5-29 0 0,71-59-978 0 0,-61 30-6948 0 0,-20 31-748 0 0,-1 2-2654 0 0</inkml:trace>
  <inkml:trace contextRef="#ctx0" brushRef="#br0" timeOffset="3500.663">17467 1359 7762 0 0,'0'0'3999'0'0,"0"0"-1914"0"0,0 0-510 0 0,0 0 190 0 0,0 0 88 0 0,0 0-138 0 0,0 0-362 0 0,0 0-395 0 0,0 0-234 0 0,0 0-101 0 0,0 0-32 0 0,0 0-54 0 0,0 0-59 0 0,8-20-72 0 0,50-126 517 0 0,-51 127-810 0 0,2 0 0 0 0,0 0 1 0 0,0 1-1 0 0,2 0 0 0 0,0 1 0 0 0,1 0 0 0 0,1 1 0 0 0,1 0 1 0 0,0 1-1 0 0,1 1 0 0 0,0 0 0 0 0,1 1 0 0 0,6-3-113 0 0,-16 11 4 0 0,1 1 0 0 0,1 0 0 0 0,-1 0 0 0 0,1 1 0 0 0,-1 0 0 0 0,1 0 0 0 0,0 1 0 0 0,0 0 0 0 0,0 0 0 0 0,1 1 0 0 0,-1 0 0 0 0,0 1 0 0 0,0 0 0 0 0,1 0 0 0 0,4 1-4 0 0,-10 1 4 0 0,-1 0 0 0 0,0 0-1 0 0,1 0 1 0 0,-1 1 0 0 0,0-1 0 0 0,0 1-1 0 0,0-1 1 0 0,-1 1 0 0 0,1 0 0 0 0,-1-1-1 0 0,1 1 1 0 0,-1 0 0 0 0,0 0 0 0 0,0 0-1 0 0,0 0 1 0 0,-1 0 0 0 0,1 1 0 0 0,-1-1-1 0 0,0 0 1 0 0,1 0 0 0 0,-1 0 0 0 0,-1 0 0 0 0,1 0-1 0 0,0 1 1 0 0,-1-1 0 0 0,0 2-4 0 0,1 5 8 0 0,-4 159 112 0 0,4-168-120 0 0,0 0 1 0 0,0 0-1 0 0,0 0 0 0 0,0 0 1 0 0,0 0-1 0 0,0 0 1 0 0,0 0-1 0 0,1 0 1 0 0,-1 0-1 0 0,0 0 1 0 0,1 0-1 0 0,-1 0 1 0 0,0 0-1 0 0,1 0 1 0 0,-1 0-1 0 0,1 0 1 0 0,0 0-1 0 0,-1 0 1 0 0,1 0-1 0 0,0-1 1 0 0,0 1-1 0 0,-1 0 1 0 0,1-1-1 0 0,0 1 1 0 0,0 0-1 0 0,0-1 1 0 0,0 1-1 0 0,0-1 1 0 0,0 1-1 0 0,0-1 1 0 0,0 0-1 0 0,0 1 1 0 0,0-1-1 0 0,0 0 1 0 0,0 0-1 0 0,0 0 1 0 0,0 0-1 0 0,0 0 1 0 0,0 0-1 0 0,0 0 0 0 0,0 0 1 0 0,0 0-1 0 0,0 0 1 0 0,0 0-1 0 0,0-1 1 0 0,0 1-1 0 0,0 0 1 0 0,0-1-1 0 0,0 1 1 0 0,0-1-1 0 0,1 0 0 0 0,50-26 54 0 0,35-40-23 0 0,-16 11 14 0 0,3 3 1 0 0,54-28-46 0 0,-127 81 0 0 0,-1-1 0 0 0,1 1 1 0 0,0 0-1 0 0,-1 0 1 0 0,1 0-1 0 0,0-1 1 0 0,-1 1-1 0 0,1 0 1 0 0,0 0-1 0 0,-1 0 0 0 0,1 0 1 0 0,0 0-1 0 0,-1 0 1 0 0,1 0-1 0 0,0 0 1 0 0,0 0-1 0 0,-1 1 1 0 0,1-1-1 0 0,0 0 0 0 0,-1 0 1 0 0,1 1-1 0 0,-1-1 1 0 0,1 0-1 0 0,0 1 1 0 0,-1-1-1 0 0,1 0 1 0 0,-1 1-1 0 0,1-1 0 0 0,-1 1 1 0 0,1-1-1 0 0,-1 1 1 0 0,1-1-1 0 0,-1 1 1 0 0,1 0-1 0 0,-1-1 1 0 0,0 1-1 0 0,1-1 0 0 0,-1 1 1 0 0,0 0-1 0 0,0-1 1 0 0,0 1-1 0 0,1 0 1 0 0,-1-1-1 0 0,0 1 1 0 0,0 0-1 0 0,0 0 0 0 0,0-1 1 0 0,0 1-1 0 0,0 0 1 0 0,0-1-1 0 0,0 1 1 0 0,0 0-1 0 0,-1-1 1 0 0,1 1-1 0 0,0 0 0 0 0,0-1 1 0 0,-1 1-1 0 0,1 0 1 0 0,0-1-1 0 0,-1 1 1 0 0,1-1-1 0 0,0 1 1 0 0,-1 0-1 0 0,-11 53 112 0 0,11-52-111 0 0,-34 231 106 0 0,29-173-26 0 0,6-39-9 0 0,0-30-1512 0 0,3 0-931 0 0,-1 5-1174 0 0,-2-2-4956 0 0,0-1-3699 0 0</inkml:trace>
  <inkml:trace contextRef="#ctx0" brushRef="#br0" timeOffset="5871.567">19323 170 2104 0 0,'0'0'1820'0'0,"0"0"37"0"0,0 0 160 0 0,0 0 220 0 0,0 0 87 0 0,0 0-149 0 0,0 0-304 0 0,0 0-356 0 0,0 0-315 0 0,0 0-262 0 0,0 0-202 0 0,5-4 2722 0 0,6 310-622 0 0,-3-30-2210 0 0,1 161-289 0 0,-13-412-241 0 0,11-31 399 0 0,30-58-414 0 0,3 2-1 0 0,3 2 1 0 0,2 1 0 0 0,15-12-81 0 0,98-65-41 0 0,-157 135 41 0 0,-1 1 1 0 0,1-1 0 0 0,-1 0 0 0 0,1 0 0 0 0,-1 1 0 0 0,1-1 0 0 0,-1 0 0 0 0,1 1 0 0 0,0-1 0 0 0,0 1 0 0 0,-1-1 0 0 0,1 1 0 0 0,0-1 0 0 0,0 1 0 0 0,-1-1 0 0 0,1 1 0 0 0,0 0 0 0 0,0 0 0 0 0,0-1-1 0 0,0 1 1 0 0,0 0 0 0 0,0 0 0 0 0,-1 0 0 0 0,1 0 0 0 0,0 0 0 0 0,0 0 0 0 0,0 0 0 0 0,0 0 0 0 0,0 0 0 0 0,0 0 0 0 0,0 1 0 0 0,-1-1 0 0 0,1 0 0 0 0,0 1 0 0 0,0-1 0 0 0,0 0 0 0 0,-1 1 0 0 0,1-1-1 0 0,0 1 1 0 0,0-1 0 0 0,-1 1 0 0 0,1 0 0 0 0,0-1 0 0 0,-1 1 0 0 0,1 0 0 0 0,-1-1 0 0 0,1 1 0 0 0,-1 0 0 0 0,1 0 0 0 0,-1-1 0 0 0,1 1 0 0 0,-1 0 0 0 0,0 0 0 0 0,0 0 0 0 0,1 0 0 0 0,-1 0 0 0 0,0-1-1 0 0,0 1 1 0 0,0 0 0 0 0,0 0 0 0 0,0 0 0 0 0,0 0-1 0 0,5 54 55 0 0,-3 0-1 0 0,-3 0 0 0 0,-2 0 1 0 0,-4 22-55 0 0,4-46 17 0 0,1 46-612 0 0,35-107-3427 0 0,0 6-2443 0 0,-26 19 2938 0 0,3-3-6744 0 0</inkml:trace>
  <inkml:trace contextRef="#ctx0" brushRef="#br0" timeOffset="6703.675">20530 685 7786 0 0,'0'0'2149'0'0,"0"0"-365"0"0,0 0-97 0 0,0 0 30 0 0,0 0-55 0 0,0 0-194 0 0,0 0-260 0 0,0 0-229 0 0,0 0-161 0 0,0 0-86 0 0,-32 11-84 0 0,-104 33-78 0 0,52 2 390 0 0,66-35-844 0 0,1 1 0 0 0,0 0 0 0 0,1 2 1 0 0,0 0-1 0 0,1 0 0 0 0,1 2 0 0 0,1 0 1 0 0,0 0-1 0 0,1 1 0 0 0,0 1 0 0 0,2 0 0 0 0,0 0 1 0 0,1 1-1 0 0,-1 5-116 0 0,10-22 4 0 0,-1 0 1 0 0,1 0 0 0 0,-1 0-1 0 0,1 0 1 0 0,0 1-1 0 0,0-1 1 0 0,0 0 0 0 0,0 0-1 0 0,0 0 1 0 0,0 1-1 0 0,0-1 1 0 0,1 0-1 0 0,-1 0 1 0 0,1 0 0 0 0,0 0-1 0 0,0 0 1 0 0,0 0-1 0 0,0 0 1 0 0,0 0 0 0 0,0 0-1 0 0,0 0 1 0 0,0 0-1 0 0,1-1 1 0 0,-1 1-1 0 0,1 0 1 0 0,0-1 0 0 0,-1 0-1 0 0,1 1 1 0 0,0-1-1 0 0,0 0 1 0 0,0 0 0 0 0,0 0-1 0 0,0 0 1 0 0,0 0-1 0 0,0 0 1 0 0,0 0-1 0 0,0-1 1 0 0,0 1 0 0 0,0-1-1 0 0,0 1 1 0 0,1-1-1 0 0,-1 0 1 0 0,0 0 0 0 0,0 0-1 0 0,0 0 1 0 0,1-1-1 0 0,-1 1 1 0 0,1-1-5 0 0,10 0 79 0 0,1 0 0 0 0,-1-1 0 0 0,0 0 0 0 0,0-1-1 0 0,0-1 1 0 0,-1 0 0 0 0,1-1 0 0 0,-1 0 0 0 0,0-1 0 0 0,7-4-79 0 0,20-15 148 0 0,-1-2-1 0 0,-1-1 1 0 0,-1-2 0 0 0,2-6-148 0 0,-35 34 8 0 0,147-134 203 0 0,-142 180-234 0 0,-39 124 154 0 0,46-62-163 0 0,-14-103 34 0 0,0 0 0 0 0,1 0-1 0 0,-1 0 1 0 0,1 0-1 0 0,-1-1 1 0 0,1 1 0 0 0,0 0-1 0 0,0-1 1 0 0,0 0 0 0 0,0 1-1 0 0,1-1 1 0 0,-1 0-1 0 0,1 0 1 0 0,-1 0 0 0 0,1-1-1 0 0,0 1 1 0 0,0 0 0 0 0,-1-1-1 0 0,1 0 1 0 0,0 0-1 0 0,0 0 1 0 0,0 0 0 0 0,1 0-1 0 0,-1-1 1 0 0,0 1-1 0 0,0-1 1 0 0,0 0 0 0 0,0 0-1 0 0,1 0 1 0 0,-1 0 0 0 0,3-1-2 0 0,3-2 23 0 0,1-1 0 0 0,-1-1 1 0 0,1 1-1 0 0,-1-2 1 0 0,-1 1-1 0 0,1-1 1 0 0,-1 0-1 0 0,0-1 0 0 0,-1 0 1 0 0,1 0-1 0 0,-1-1 1 0 0,-1 0-1 0 0,1 0 0 0 0,-1 0 1 0 0,-1-1-1 0 0,2-2-23 0 0,5-6 50 0 0,93-115 184 0 0,-95 121-224 0 0,2-2 5 0 0,0 0 1 0 0,1 1 0 0 0,0 0-1 0 0,0 0 1 0 0,2 2 0 0 0,-1 0-1 0 0,1 0 1 0 0,1 2-1 0 0,-1 0 1 0 0,2 0 0 0 0,15-4-16 0 0,-30 12 10 0 0,0-1-1 0 0,0 1 1 0 0,0 0 0 0 0,0 0 0 0 0,0 0 0 0 0,-1 1-1 0 0,1-1 1 0 0,0 0 0 0 0,0 1 0 0 0,0-1 0 0 0,0 1-1 0 0,0 0 1 0 0,-1-1 0 0 0,1 1 0 0 0,0 0 0 0 0,-1 0-1 0 0,1 0 1 0 0,-1 0 0 0 0,1 1 0 0 0,-1-1 0 0 0,1 0-1 0 0,-1 0 1 0 0,0 1 0 0 0,1-1 0 0 0,-1 1 0 0 0,0 0-1 0 0,0-1 1 0 0,0 1 0 0 0,0 0 0 0 0,-1-1 0 0 0,1 1-1 0 0,0 0 1 0 0,-1 0 0 0 0,1 0 0 0 0,-1-1 0 0 0,0 1-1 0 0,1 1-9 0 0,6 78 383 0 0,-7-81-380 0 0,1 14 39 0 0,-1-1 0 0 0,-1 0 0 0 0,0 1-1 0 0,-1-1 1 0 0,0 0 0 0 0,-1 0 0 0 0,-1 0 0 0 0,0-1 0 0 0,0 1 0 0 0,-1-1-1 0 0,-1 0 1 0 0,0 0 0 0 0,-1-1 0 0 0,0 0 0 0 0,-1 0 0 0 0,0 0 0 0 0,0-1-1 0 0,-1 0 1 0 0,-1-1 0 0 0,1 0 0 0 0,-2 0 0 0 0,1-1 0 0 0,-5 2-42 0 0,4-4 2 0 0,1 0 0 0 0,-1 0 1 0 0,-1-1-1 0 0,1-1 0 0 0,0 0 0 0 0,-1 0 1 0 0,0-1-1 0 0,0-1 0 0 0,0 0 0 0 0,-9 0-2 0 0,21-2-18 0 0,0 0-10 0 0,25 0-144 0 0,217-11 272 0 0,24 11 624 0 0,-264 0-751 0 0,1 0-1 0 0,-1-1 1 0 0,1 1 0 0 0,-1-1-1 0 0,1 1 1 0 0,-1-1 0 0 0,1 0-1 0 0,-1 0 1 0 0,0 0 0 0 0,1 0-1 0 0,-1-1 1 0 0,0 1 0 0 0,0-1-1 0 0,0 1 1 0 0,0-1-1 0 0,0 0 1 0 0,0 1 0 0 0,-1-1-1 0 0,1 0 1 0 0,-1 0 0 0 0,1 0-1 0 0,-1-1 1 0 0,1 1 0 0 0,-1 0-1 0 0,0-1 1 0 0,0 1 0 0 0,0 0-1 0 0,-1-1 1 0 0,1 1 0 0 0,-1-1-1 0 0,1 1 1 0 0,-1-1 0 0 0,0 1-1 0 0,0-1 1 0 0,0 0 0 0 0,0 1-1 0 0,0-1 1 0 0,0 1 0 0 0,-1-1-1 0 0,1 1 1 0 0,-1-1 27 0 0,-4-19-4568 0 0,-4 2-4099 0 0,6 13-4328 0 0</inkml:trace>
  <inkml:trace contextRef="#ctx0" brushRef="#br0" timeOffset="-27555.146">2661 151 0 0 0,'0'0'1639'0'0,"0"0"7"0"0,0 0 82 0 0,0 0 192 0 0,0 0 178 0 0,0 0-13 0 0,0 0-221 0 0,0 0-349 0 0,0 0-341 0 0,0 0-243 0 0,0 0-163 0 0,0-5-77 0 0,3-14-21 0 0,-2 14-15 0 0,-1 5-27 0 0,0 0-42 0 0,0 0-54 0 0,6 26 2350 0 0,17 88-647 0 0,-18 96-1128 0 0,-9-1 0 0 0,-11 23-1107 0 0,-6-27 261 0 0,21-166-240 0 0,0-62-746 0 0,-2-35-2786 0 0,-1 39-1154 0 0,-1 1-4537 0 0,4 10-1438 0 0</inkml:trace>
  <inkml:trace contextRef="#ctx0" brushRef="#br0" timeOffset="-23456.182">2035 361 2777 0 0,'0'0'2393'0'0,"0"0"-622"0"0,0 0-208 0 0,0 0 95 0 0,0 0 117 0 0,0 0-26 0 0,0 0-236 0 0,0 0-294 0 0,0 0-240 0 0,0 0-147 0 0,0 0-89 0 0,18-8-51 0 0,56-27-32 0 0,33 5 2238 0 0,36-10-597 0 0,-2-6 1 0 0,31-19-2302 0 0,47-27 768 0 0,-127 63-522 0 0,-82 28-102 0 0,-10 1-160 0 0,-6 0-310 0 0,4-4-1554 0 0,2-1-4470 0 0,0 2-1810 0 0,0 0-3667 0 0</inkml:trace>
  <inkml:trace contextRef="#ctx0" brushRef="#br0" timeOffset="-17937.988">3324 11 0 0 0,'0'0'1182'0'0,"0"0"22"0"0,0 0 33 0 0,0 0 140 0 0,0 0 218 0 0,0 0 61 0 0,0 0-122 0 0,0 0-239 0 0,0 0-282 0 0,0 0-215 0 0,0 0-109 0 0,0-2-38 0 0,3 17 5296 0 0,3 91-4275 0 0,-6-37-1127 0 0,-16 476 1395 0 0,12-328-1294 0 0,14-180-398 0 0,-9-37-206 0 0,13-18 2160 0 0,34-49-1929 0 0,86-98-10 0 0,-133 164-264 0 0,4-4 3 0 0,0-1-1 0 0,0 1 1 0 0,0 0 0 0 0,1 1 0 0 0,-1-1 0 0 0,1 1 0 0 0,0 0 0 0 0,0 1 0 0 0,1-1 0 0 0,-1 1 0 0 0,1 0 0 0 0,0 1 0 0 0,-1 0 0 0 0,1 0 0 0 0,0 0 0 0 0,0 1 0 0 0,1 0 0 0 0,1 0-2 0 0,45 1 47 0 0,-32 30 90 0 0,-5 40 175 0 0,-4 58 27 0 0,-22 64-119 0 0,37-253-4734 0 0,-11 34-7005 0 0,-14 19-602 0 0</inkml:trace>
  <inkml:trace contextRef="#ctx0" brushRef="#br0" timeOffset="-12037.25">4005 807 0 0 0,'0'0'411'0'0,"0"0"530"0"0,0 0 301 0 0,0 0 81 0 0,0 0-124 0 0,0 0-163 0 0,0 0-120 0 0,0 0-105 0 0,3 0-36 0 0,11 0-23 0 0,-11 0-10 0 0,-3 0 27 0 0,0 0-20 0 0,0 0-35 0 0,11 22 4671 0 0,-2-17-5032 0 0,-1 0 0 0 0,1-1 0 0 0,0 0 0 0 0,1 0 0 0 0,-1-1 0 0 0,1 0 0 0 0,-1-1 0 0 0,1 0 0 0 0,0-1 0 0 0,0 0 0 0 0,0 0 0 0 0,0-1 0 0 0,0 0 0 0 0,0-1 0 0 0,0 0 0 0 0,5-1-353 0 0,27 0 611 0 0,-31 2-468 0 0,0-1 0 0 0,0 0 0 0 0,0 0 1 0 0,0-2-1 0 0,0 1 0 0 0,-1-1 0 0 0,1-1 0 0 0,-1 0 0 0 0,1 0 1 0 0,-1-1-1 0 0,4-3-143 0 0,-11 6 55 0 0,1 1 0 0 0,-1-1 0 0 0,0-1 0 0 0,0 1 0 0 0,0 0 0 0 0,0-1 0 0 0,0 1 0 0 0,-1-1 0 0 0,1 0 0 0 0,-1 0 0 0 0,0 0 0 0 0,1 0 0 0 0,-1 0 0 0 0,-1-1 0 0 0,1 1 0 0 0,0-1 0 0 0,-1 1 0 0 0,0-1 0 0 0,0 1 0 0 0,0-1 1 0 0,0 0-1 0 0,-1 0 0 0 0,1 1 0 0 0,-1-1 0 0 0,0 0 0 0 0,0 0 0 0 0,0 1 0 0 0,-1-1 0 0 0,1 0 0 0 0,-2-2-55 0 0,1 1 15 0 0,0 1-1 0 0,-1-1 1 0 0,0 0 0 0 0,0 1-1 0 0,0-1 1 0 0,0 1 0 0 0,-1 0 0 0 0,1 0-1 0 0,-1 0 1 0 0,0 0 0 0 0,-1 0-1 0 0,1 1 1 0 0,-1-1 0 0 0,1 1 0 0 0,-1 0-1 0 0,0 0 1 0 0,0 0 0 0 0,0 1-1 0 0,-1-1 1 0 0,1 1 0 0 0,-1 0 0 0 0,1 0-1 0 0,-1 1 1 0 0,0-1 0 0 0,1 1-1 0 0,-1 0 1 0 0,0 1 0 0 0,0-1 0 0 0,-5 1-15 0 0,-72 14-58 0 0,7 26 53 0 0,70-36 13 0 0,-2-1 7 0 0,1 1 0 0 0,-1 1 0 0 0,1-1 0 0 0,0 1 0 0 0,0 0 0 0 0,0 1 0 0 0,1-1 0 0 0,-1 1 0 0 0,2 0 0 0 0,-1 1 0 0 0,1-1 0 0 0,-1 1 0 0 0,1 1-15 0 0,-14 41 90 0 0,3 91 409 0 0,15-128-442 0 0,0 0 0 0 0,0 0 0 0 0,1 0 0 0 0,0 0-1 0 0,1 0 1 0 0,1 0 0 0 0,0 0 0 0 0,1-1 0 0 0,0 1 0 0 0,0-1 0 0 0,6 9-57 0 0,-3-12 89 0 0,1-1 0 0 0,1 0 1 0 0,-1-1-1 0 0,1 0 1 0 0,0 0-1 0 0,1-1 0 0 0,-1 0 1 0 0,1-1-1 0 0,0 1 1 0 0,0-2-1 0 0,1 0 0 0 0,-1 0 1 0 0,0-1-1 0 0,1 0 1 0 0,0-1-1 0 0,0 0 0 0 0,-1-1 1 0 0,1 0-1 0 0,0 0 1 0 0,0-1-1 0 0,3-1-89 0 0,-10 2 20 0 0,138-37 502 0 0,-136 33-457 0 0,-18 3-568 0 0,-6-1-5942 0 0,14 1-1821 0 0,1 1-5043 0 0</inkml:trace>
  <inkml:trace contextRef="#ctx0" brushRef="#br0" timeOffset="11353.669">3865 2699 2857 0 0,'0'0'3003'0'0,"0"0"-667"0"0,0 0-306 0 0,0 0-27 0 0,0 0 15 0 0,0 0-162 0 0,0 0-333 0 0,0 0-370 0 0,0 0-288 0 0,0 0-154 0 0,0 0-59 0 0,0 0 3 0 0,0 0 6 0 0,4-7-8 0 0,246-380 4468 0 0,-164 277-4865 0 0,-84 144-284 0 0,-4-11 39 0 0,-2 9-4 0 0,2 0 0 0 0,1 1 0 0 0,2-1-1 0 0,1 1 1 0 0,3 9-7 0 0,-5-37 7 0 0,0 0 1 0 0,1 1-1 0 0,0-1 1 0 0,0 0-1 0 0,0 0 1 0 0,1 0-1 0 0,-1-1 0 0 0,1 1 1 0 0,1 0-1 0 0,-1-1 1 0 0,0 1-1 0 0,1-1 1 0 0,0 0-1 0 0,0 1 0 0 0,0-2 1 0 0,1 1-1 0 0,0 0 1 0 0,-1-1-1 0 0,1 1 1 0 0,0-1-1 0 0,0 0 0 0 0,1 0 1 0 0,-1-1-1 0 0,1 1 1 0 0,-1-1-1 0 0,1 0 0 0 0,0 0 1 0 0,0-1-1 0 0,0 1 1 0 0,3-1-8 0 0,1-3 97 0 0,1-1 1 0 0,-1-1 0 0 0,0 0-1 0 0,0 0 1 0 0,0-1 0 0 0,-1 0-1 0 0,1 0 1 0 0,-1-1 0 0 0,0 0-1 0 0,-1 0 1 0 0,1-1 0 0 0,-1 0-1 0 0,-1 0 1 0 0,1-1 0 0 0,-1 0-1 0 0,-1 0 1 0 0,2-3-98 0 0,11-11 80 0 0,-1-1 0 0 0,-1 0 0 0 0,-1-1 0 0 0,-1-1-1 0 0,-1 0 1 0 0,-1-1 0 0 0,-2 0 0 0 0,0-1 0 0 0,3-22-80 0 0,-11-24 28 0 0,-2 74-48 0 0,0-1 0 0 0,0 0-1 0 0,0 1 1 0 0,-1-1 0 0 0,1 1 0 0 0,0-1-1 0 0,0 1 1 0 0,0-1 0 0 0,0 0 0 0 0,-1 1 0 0 0,1-1-1 0 0,0 1 1 0 0,-1-1 0 0 0,1 0 0 0 0,0 1-1 0 0,0-1 1 0 0,-1 0 0 0 0,1 1 0 0 0,-1-1 0 0 0,1 0-1 0 0,0 0 1 0 0,-1 1 0 0 0,1-1 0 0 0,-1 0-1 0 0,1 0 1 0 0,0 0 0 0 0,-1 0 0 0 0,1 0 0 0 0,-1 1-1 0 0,1-1 1 0 0,-1 0 0 0 0,1 0 0 0 0,-1 0-1 0 0,1 0 1 0 0,-1 0 0 0 0,1 0 0 0 0,-1-1 0 0 0,1 1-1 0 0,0 0 1 0 0,-1 0 0 0 0,1 0 0 0 0,-1 0-1 0 0,1 0 1 0 0,-1-1 0 0 0,1 1 0 0 0,0 0 0 0 0,-1 0-1 0 0,1-1 1 0 0,0 1 0 0 0,-1 0 0 0 0,1-1 0 0 0,0 1-1 0 0,-1 0 1 0 0,1-1 0 0 0,0 1 0 0 0,-1 0-1 0 0,1-1 1 0 0,0 1 0 0 0,0-1 0 0 0,0 1 0 0 0,-1 0-1 0 0,1-1 1 0 0,0 1 0 0 0,0-1 0 0 0,0 1-1 0 0,0-1 1 0 0,0 0 20 0 0,-17 40-2042 0 0,12-14-121 0 0,3-8-4588 0 0,2-9-5393 0 0</inkml:trace>
  <inkml:trace contextRef="#ctx0" brushRef="#br0" timeOffset="8120.672">1 2467 7690 0 0,'0'0'1872'0'0,"0"0"-297"0"0,0 0-101 0 0,0 0 15 0 0,0 0-58 0 0,0 0-220 0 0,0 0-283 0 0,0 0-179 0 0,0 0-72 0 0,0 0-15 0 0,0 0 24 0 0,4 8-32 0 0,18 22-43 0 0,30-19 864 0 0,-40-12-1170 0 0,10-3 0 0 0,0 0-1 0 0,0-2 1 0 0,0 0-1 0 0,-1-1 1 0 0,0-2-1 0 0,0 0 1 0 0,-1-1-1 0 0,0-1 1 0 0,-1-1-1 0 0,0-1 1 0 0,-1 0-1 0 0,0-1 1 0 0,3-6-305 0 0,16-8 253 0 0,103-83 382 0 0,96-65-93 0 0,-231 173-535 0 0,1-1 0 0 0,-1 1 1 0 0,1 0-1 0 0,0 1 0 0 0,0-1 0 0 0,0 1 0 0 0,0 0 0 0 0,1 1 0 0 0,-1 0 1 0 0,1 0-1 0 0,-1 0 0 0 0,1 0 0 0 0,-1 1 0 0 0,1 1 0 0 0,-1-1 0 0 0,1 1 1 0 0,-1 0-8 0 0,-2 2 4 0 0,0 0 0 0 0,0 1 0 0 0,0-1 0 0 0,0 1 0 0 0,0 0 0 0 0,-1 0 0 0 0,0 1 0 0 0,0-1 0 0 0,0 0 0 0 0,-1 1 0 0 0,1 0 0 0 0,-1 0 0 0 0,0 0 0 0 0,1 2-4 0 0,5 18 37 0 0,0-1 1 0 0,-1 2-1 0 0,-2-1 1 0 0,0 0-1 0 0,-2 1 1 0 0,-1 0-1 0 0,-1 0 1 0 0,-1 0-1 0 0,-1 0 1 0 0,-2 0 0 0 0,0-1-1 0 0,-2 1 1 0 0,-7 22-38 0 0,8-34 11 0 0,-1 0 0 0 0,0-1 0 0 0,-1 1 1 0 0,-1-1-1 0 0,0 0 0 0 0,-1-1 0 0 0,-1 0 1 0 0,0 0-1 0 0,0-1 0 0 0,-1 0 1 0 0,0 0-1 0 0,-1-1 0 0 0,0 0 0 0 0,-1-1 1 0 0,0-1-1 0 0,0 0 0 0 0,-1 0 0 0 0,0-1 1 0 0,0-1-1 0 0,-1 0 0 0 0,0-1 0 0 0,0 0 1 0 0,0-2-1 0 0,0 1 0 0 0,-1-2 0 0 0,1 0 1 0 0,-14 1-12 0 0,9-3 4 0 0,12 1-6 0 0,-1-1-1 0 0,1 1 1 0 0,-1-1 0 0 0,1-1-1 0 0,0 1 1 0 0,0-1 0 0 0,-1-1-1 0 0,1 1 1 0 0,0-1-1 0 0,0-1 1 0 0,0 1 0 0 0,0-1-1 0 0,1 0 1 0 0,-1-1 0 0 0,1 1-1 0 0,-4-4 3 0 0,4 2-34 0 0,1-1-1 0 0,0 0 1 0 0,0 0 0 0 0,1 0-1 0 0,-1 0 1 0 0,1-1-1 0 0,1 0 1 0 0,-1 1-1 0 0,1-1 1 0 0,0-1 0 0 0,1 1-1 0 0,0 0 1 0 0,0-1-1 0 0,0 1 1 0 0,1-1-1 0 0,0 0 1 0 0,1 1-1 0 0,0-1 1 0 0,0 0 0 0 0,1 1-1 0 0,-1-1 1 0 0,2 0-1 0 0,-1 1 1 0 0,3-8 34 0 0,38-78-2821 0 0,24 21-4966 0 0,-44 56-11 0 0,-6 5-2784 0 0</inkml:trace>
  <inkml:trace contextRef="#ctx0" brushRef="#br0" timeOffset="8487.817">1440 2221 8370 0 0,'0'0'2583'0'0,"0"0"-889"0"0,0 0-271 0 0,0 0 109 0 0,0 0 90 0 0,0 0-165 0 0,0 0-367 0 0,0 0-267 0 0,0 0-162 0 0,0 0-86 0 0,0 0-48 0 0,0 0-50 0 0,0 0-53 0 0,-22 27-33 0 0,-72 88-63 0 0,46-37 138 0 0,46-73-449 0 0,-1 1 1 0 0,0 0 0 0 0,1-1-1 0 0,0 1 1 0 0,0 0 0 0 0,1 0-1 0 0,0 1 1 0 0,0-1 0 0 0,0 0 0 0 0,1 0-1 0 0,0 1 1 0 0,0-1 0 0 0,0 0-1 0 0,1 0 1 0 0,0 0 0 0 0,0 0 0 0 0,1 1-1 0 0,-1-1 1 0 0,1-1 0 0 0,1 1-1 0 0,-1 0 1 0 0,1 0 0 0 0,0-1-1 0 0,0 0 1 0 0,1 1 0 0 0,0-1 0 0 0,-1-1-1 0 0,2 1 1 0 0,3 4-18 0 0,0-5 70 0 0,0 0-1 0 0,0 0 1 0 0,1-1 0 0 0,-1 0-1 0 0,1 0 1 0 0,0-1 0 0 0,0 0 0 0 0,0 0-1 0 0,0-1 1 0 0,0-1 0 0 0,0 1-1 0 0,0-1 1 0 0,0-1 0 0 0,0 0-1 0 0,0 0 1 0 0,0-1 0 0 0,0 0-1 0 0,-1 0 1 0 0,1-1 0 0 0,-1 0-1 0 0,1-1 1 0 0,-1 0 0 0 0,1 0-70 0 0,4-3 141 0 0,1-1 0 0 0,-1-1-1 0 0,-1 0 1 0 0,0 0 0 0 0,0-1 0 0 0,0-1 0 0 0,-2 0 0 0 0,1 0 0 0 0,-1-1-1 0 0,-1 0 1 0 0,0-1 0 0 0,-1 0 0 0 0,2-5-141 0 0,-5 10 28 0 0,-1 0 1 0 0,0-1-1 0 0,-1 1 1 0 0,0-1-1 0 0,0 0 1 0 0,-1 0-1 0 0,0 0 0 0 0,0-1 1 0 0,-1 1-1 0 0,0 0 1 0 0,-1 0-1 0 0,0-1 1 0 0,-1 1-1 0 0,0 0 0 0 0,0-1 1 0 0,-1 1-1 0 0,0 0 1 0 0,0 0-1 0 0,-1 0 0 0 0,0 1 1 0 0,-1-1-1 0 0,0 1 1 0 0,0-1-1 0 0,-1 1 1 0 0,0 0-1 0 0,-1 1 0 0 0,1 0 1 0 0,-2-1-1 0 0,-5-4-28 0 0,3 4-69 0 0,0 1 0 0 0,0 0 0 0 0,-1 1-1 0 0,0 0 1 0 0,0 0 0 0 0,0 1 0 0 0,-1 1 0 0 0,0 0-1 0 0,0 0 1 0 0,-4 0 69 0 0,-27 1-2939 0 0,-1 15-3989 0 0,30-5-5334 0 0</inkml:trace>
  <inkml:trace contextRef="#ctx0" brushRef="#br0" timeOffset="9443.891">1772 2360 5209 0 0,'0'0'2079'0'0,"0"0"-205"0"0,0 0 49 0 0,0 0 44 0 0,0 0-136 0 0,0 0-310 0 0,0 0-359 0 0,0 0-273 0 0,0 0-177 0 0,0 0-97 0 0,0 0-77 0 0,0 0-32 0 0,0 0-25 0 0,13-24-35 0 0,41-72 0 0 0,-15 55 765 0 0,-33 36-1009 0 0,0 0 0 0 0,0 1 0 0 0,0-1 0 0 0,1 1 0 0 0,0 1 0 0 0,-1-1-1 0 0,1 1 1 0 0,1 0 0 0 0,-1 1 0 0 0,0 0 0 0 0,1 0 0 0 0,-1 0 0 0 0,1 1-1 0 0,-1 0 1 0 0,1 1 0 0 0,0-1 0 0 0,-1 1 0 0 0,1 1 0 0 0,3 0-202 0 0,-6 4 60 0 0,-1 1 0 0 0,0-1 0 0 0,0 1 1 0 0,0 0-1 0 0,-1 0 0 0 0,0 0 0 0 0,0 0 0 0 0,-1 1 1 0 0,1-1-1 0 0,-1 1 0 0 0,-1-1 0 0 0,1 1 0 0 0,-1 0 1 0 0,0 0-1 0 0,-1 0 0 0 0,0-1 0 0 0,0 1 0 0 0,0 0 1 0 0,-1 0-1 0 0,0 0 0 0 0,0 0 0 0 0,-1 0-60 0 0,-4 21 52 0 0,0 0 0 0 0,-2-1 0 0 0,-1 0 0 0 0,-1 0 0 0 0,-1-1 0 0 0,-9 12-52 0 0,11-19 27 0 0,-1-1 0 0 0,-1-1 0 0 0,-1 0 0 0 0,-1-1 0 0 0,0 0 0 0 0,-1-1 0 0 0,0 0 0 0 0,-12 8-27 0 0,35-64 243 0 0,11 2-248 0 0,2 1 0 0 0,2 1 1 0 0,1 1-1 0 0,2 1 0 0 0,13-12 5 0 0,104-96 9 0 0,-139 139-14 0 0,0 0 0 0 0,0 1 0 0 0,1 0-1 0 0,0-1 1 0 0,-1 2 0 0 0,1-1 0 0 0,0 1-1 0 0,0 0 1 0 0,1 0 0 0 0,-1 0 0 0 0,0 1-1 0 0,1 0 1 0 0,1 0 5 0 0,0 56 11 0 0,-36 59 53 0 0,4-40-33 0 0,13-1-93 0 0,43-80 61 0 0,155-162-11 0 0,-153 143 12 0 0,136-84 9 0 0,-126 99 19 0 0,-40 49-5 0 0,-38 83 90 0 0,2 125-353 0 0,29-225-1746 0 0,1-17-2603 0 0,0-3-3963 0 0,0-1-4255 0 0</inkml:trace>
  <inkml:trace contextRef="#ctx0" brushRef="#br0" timeOffset="10133.99">2917 2441 2000 0 0,'0'0'3081'0'0,"0"0"-1022"0"0,0 0-604 0 0,0 0-61 0 0,0 0 102 0 0,0 0-12 0 0,0 0-111 0 0,0 0-198 0 0,0 0-180 0 0,0 0-129 0 0,0 0-104 0 0,0 0-94 0 0,0 0-68 0 0,20-8-41 0 0,62-28-66 0 0,-77 35-375 0 0,1-1 0 0 0,-1-1-1 0 0,1 1 1 0 0,-1-1-1 0 0,0 0 1 0 0,0 0 0 0 0,0 0-1 0 0,-1-1 1 0 0,1 1-1 0 0,-1-1 1 0 0,0 0 0 0 0,0-1-1 0 0,0 1 1 0 0,-1-1-1 0 0,1 1 1 0 0,-1-1 0 0 0,0 0-1 0 0,0-1 1 0 0,-1 1-1 0 0,0 0 1 0 0,0-1-1 0 0,0 1 1 0 0,0-1 0 0 0,-1 1-1 0 0,0-1 1 0 0,0 0-1 0 0,-1 0 1 0 0,1-4-118 0 0,-2 8 23 0 0,1 0-1 0 0,0 0 1 0 0,-1-1 0 0 0,1 1-1 0 0,-1 0 1 0 0,1 0 0 0 0,-1 0-1 0 0,0 0 1 0 0,0 0 0 0 0,0 0-1 0 0,0 0 1 0 0,-1 0 0 0 0,1 0-1 0 0,0 1 1 0 0,-1-1 0 0 0,1 0-1 0 0,-1 1 1 0 0,0-1-1 0 0,1 1 1 0 0,-1-1 0 0 0,0 1-1 0 0,0 0 1 0 0,0 0 0 0 0,0 0-1 0 0,0 0 1 0 0,0 0 0 0 0,0 0-1 0 0,0 1 1 0 0,-1-1 0 0 0,1 1-1 0 0,0-1 1 0 0,0 1 0 0 0,0 0-1 0 0,-1 0 1 0 0,1 0 0 0 0,0 0-1 0 0,-1 0-22 0 0,-86 17-31 0 0,79-12 50 0 0,0 0 1 0 0,0 1-1 0 0,1 0 1 0 0,-1 0-1 0 0,1 1 1 0 0,1 0-1 0 0,-1 1 1 0 0,1 0-1 0 0,1 0 1 0 0,-1 1-1 0 0,1 0 1 0 0,1 0-1 0 0,0 1 1 0 0,0 0-1 0 0,1 0 1 0 0,0 0-1 0 0,1 0 1 0 0,0 1-1 0 0,0 0 1 0 0,1 0-1 0 0,1 0 1 0 0,0 0-1 0 0,0 0 1 0 0,1 1 0 0 0,1-1-1 0 0,0 0 1 0 0,0 1-1 0 0,1-1 1 0 0,1 0-1 0 0,0 0 1 0 0,0 0-1 0 0,4 9-19 0 0,-1-11 88 0 0,0-1 0 0 0,0 0 0 0 0,1 0 0 0 0,0 0 0 0 0,0-1-1 0 0,1 0 1 0 0,0 0 0 0 0,0-1 0 0 0,1 1 0 0 0,-1-2 0 0 0,1 1 0 0 0,1-1 0 0 0,-1 0 0 0 0,1-1 0 0 0,0 0-1 0 0,0 0 1 0 0,0-1 0 0 0,1 0 0 0 0,5 0-88 0 0,12 3 171 0 0,1-1 0 0 0,-1-2 0 0 0,1 0 0 0 0,0-2 1 0 0,0-2-1 0 0,7-1-171 0 0,104-26-635 0 0,-111 19-3553 0 0,-1-1-3976 0 0,-15 3-4586 0 0</inkml:trace>
  <inkml:trace contextRef="#ctx0" brushRef="#br0" timeOffset="-4597.888">10645 906 13571 0 0,'0'0'1590'0'0,"0"0"-417"0"0,0 0-29 0 0,0 0 154 0 0,0 0 28 0 0,0 0-126 0 0,0 0-212 0 0,0 0-190 0 0,0 0-106 0 0,0 0-99 0 0,0 0-102 0 0,0 0-115 0 0,29-5-93 0 0,91-18-99 0 0,-19 14-1099 0 0,-92 11-4291 0 0,-6-1 1587 0 0,2 0-8627 0 0</inkml:trace>
  <inkml:trace contextRef="#ctx0" brushRef="#br0" timeOffset="-3459.138">11042 634 2184 0 0,'0'0'1842'0'0,"0"0"-67"0"0,0 0 94 0 0,0 0 116 0 0,0 0 48 0 0,0 0-154 0 0,0 0-323 0 0,0 0-322 0 0,0 0-241 0 0,0 0-175 0 0,0 0-113 0 0,0 0-43 0 0,0 0-57 0 0,12-11-22 0 0,38-34-49 0 0,-48 44-472 0 0,1-1 1 0 0,-1 1 0 0 0,1 0 0 0 0,-1 0 0 0 0,1 0-1 0 0,0 0 1 0 0,0 0 0 0 0,-1 1 0 0 0,1-1 0 0 0,0 1-1 0 0,0 0 1 0 0,0-1 0 0 0,0 1 0 0 0,0 1 0 0 0,-1-1 0 0 0,1 0-1 0 0,0 1 1 0 0,0-1 0 0 0,0 1 0 0 0,-1 0 0 0 0,1 0-1 0 0,0 0 1 0 0,-1 0 0 0 0,1 0 0 0 0,-1 1 0 0 0,1-1-1 0 0,-1 1 1 0 0,0 0 0 0 0,0 0 0 0 0,1 0 0 0 0,-1 0 0 0 0,0 0-1 0 0,-1 0 1 0 0,1 0 0 0 0,0 1 0 0 0,-1-1 0 0 0,1 0-1 0 0,-1 1 1 0 0,0 0 0 0 0,0-1 0 0 0,0 1 0 0 0,0 0-1 0 0,0-1 1 0 0,0 1 0 0 0,-1 0 0 0 0,0 0 0 0 0,1 0 0 0 0,-1 0-1 0 0,0-1 1 0 0,0 2-63 0 0,5 21 231 0 0,-1 1 0 0 0,-2-1-1 0 0,0 1 1 0 0,-1-1 0 0 0,-2 1 0 0 0,-1 8-231 0 0,-2 0 90 0 0,-2-1 1 0 0,-1 0 0 0 0,-2 0 0 0 0,-1-1 0 0 0,-1 0 0 0 0,-2-1-1 0 0,-1 0 1 0 0,-13 20-91 0 0,27-51 14 0 0,0-1 0 0 0,0 1-1 0 0,0 0 1 0 0,0 0 0 0 0,-1-1 0 0 0,1 1-1 0 0,0 0 1 0 0,0 0 0 0 0,0-1-1 0 0,0 1 1 0 0,0 0 0 0 0,0 0 0 0 0,-1-1-1 0 0,1 1 1 0 0,0 0 0 0 0,0 0-1 0 0,0 0 1 0 0,0-1 0 0 0,-1 1 0 0 0,1 0-1 0 0,0 0 1 0 0,0 0 0 0 0,-1 0-1 0 0,1-1 1 0 0,0 1 0 0 0,0 0-1 0 0,-1 0 1 0 0,1 0 0 0 0,0 0 0 0 0,0 0-1 0 0,-1 0 1 0 0,1 0 0 0 0,0 0-1 0 0,-1 0 1 0 0,1 0 0 0 0,0 0 0 0 0,0 0-1 0 0,-1 0 1 0 0,1 0 0 0 0,0 0-1 0 0,-1 0 1 0 0,1 0 0 0 0,0 0 0 0 0,0 0-1 0 0,-1 1 1 0 0,1-1 0 0 0,0 0-1 0 0,0 0 1 0 0,-1 0 0 0 0,1 0-1 0 0,0 0 1 0 0,0 1-14 0 0,-2-32 155 0 0,2 31-165 0 0,3-14 17 0 0,0 0-1 0 0,1 0 1 0 0,1 1 0 0 0,0-1-1 0 0,1 1 1 0 0,0 0 0 0 0,1 1-1 0 0,0 0 1 0 0,1 0 0 0 0,6-7-7 0 0,8-13 20 0 0,1 0 1 0 0,1 1 0 0 0,1 1 0 0 0,2 2 0 0 0,1 1 0 0 0,28-21-21 0 0,-51 44 2 0 0,1 0 0 0 0,-1 0 0 0 0,1 0 0 0 0,0 1 0 0 0,0 0 0 0 0,1 0 0 0 0,-1 1 1 0 0,1 0-1 0 0,-1 0 0 0 0,1 0 0 0 0,0 1 0 0 0,0 0 0 0 0,-1 0 0 0 0,1 1 0 0 0,0 0 0 0 0,1 0-2 0 0,-5 2 10 0 0,-1-1 0 0 0,0 1 0 0 0,0 0 0 0 0,0 1 1 0 0,-1-1-1 0 0,1 0 0 0 0,-1 0 0 0 0,1 1 0 0 0,-1-1 0 0 0,0 1 0 0 0,1-1 0 0 0,-1 1 0 0 0,-1 0 0 0 0,1-1 0 0 0,0 1 0 0 0,-1 0 0 0 0,1 0 0 0 0,-1-1 0 0 0,0 1 0 0 0,0 0 1 0 0,0 0-1 0 0,0 0 0 0 0,0-1 0 0 0,-1 1 0 0 0,0 1-10 0 0,1 3 26 0 0,-32 167 401 0 0,15-113-366 0 0,4 46-11 0 0,13-107-66 0 0,13 3 3 0 0,28-43 90 0 0,212-247-65 0 0,-134 192-62 0 0,-47 61-5 0 0,-70 71 74 0 0,-4-14 4 0 0,-1 0 1 0 0,-1 0 0 0 0,-1 0 0 0 0,-1-1-1 0 0,-1 1 1 0 0,-8 17-24 0 0,-8 26 30 0 0,22-64-30 0 0,-6 18-4 0 0,1 0 1 0 0,1 0-1 0 0,0 1 1 0 0,2 0-1 0 0,0 0 1 0 0,2 0-1 0 0,0 0 1 0 0,1 4 3 0 0,0-25-15 0 0,0 1 0 0 0,0 0 0 0 0,0-1 0 0 0,1 1 0 0 0,-1-1 0 0 0,0 1 0 0 0,0 0 0 0 0,1-1 0 0 0,-1 1 0 0 0,0-1 0 0 0,1 1 1 0 0,-1 0-1 0 0,0-1 0 0 0,1 1 0 0 0,-1-1 0 0 0,1 1 0 0 0,-1-1 0 0 0,1 0 0 0 0,-1 1 0 0 0,1-1 0 0 0,-1 0 0 0 0,1 1 0 0 0,-1-1 0 0 0,1 0 0 0 0,0 1 0 0 0,-1-1 1 0 0,1 0-1 0 0,-1 0 0 0 0,1 0 0 0 0,0 0 0 0 0,-1 1 0 0 0,1-1 0 0 0,0 0 0 0 0,-1 0 0 0 0,1 0 0 0 0,0 0 0 0 0,-1-1 0 0 0,1 1 0 0 0,0 0 0 0 0,-1 0 0 0 0,1 0 0 0 0,-1 0 1 0 0,1-1-1 0 0,0 1 0 0 0,-1 0 0 0 0,1-1 0 0 0,-1 1 0 0 0,1 0 0 0 0,-1-1 0 0 0,1 1 0 0 0,-1 0 0 0 0,1-1 0 0 0,-1 1 0 0 0,1-1 15 0 0,28-21-4321 0 0,-21 14-1455 0 0,0 0-6348 0 0</inkml:trace>
  <inkml:trace contextRef="#ctx0" brushRef="#br0" timeOffset="-2947.576">12511 829 13627 0 0,'0'0'1742'0'0,"0"0"-297"0"0,0 0-51 0 0,0 0 38 0 0,0 0-88 0 0,0 0-257 0 0,0 0-233 0 0,0 0-187 0 0,0 0-133 0 0,0 0-83 0 0,0 0-41 0 0,0 0-56 0 0,0 0-32 0 0,-30-3 9 0 0,-94-8-73 0 0,121 10-234 0 0,-1 0 0 0 0,1 0 0 0 0,-1 1-1 0 0,1 0 1 0 0,-1 0 0 0 0,1 0 0 0 0,-1 0-1 0 0,1 0 1 0 0,-1 1 0 0 0,1-1 0 0 0,-1 1-1 0 0,1 0 1 0 0,-1 0 0 0 0,1 0 0 0 0,0 1-1 0 0,-1-1 1 0 0,1 1 0 0 0,0 0 0 0 0,0 0-1 0 0,0 0 1 0 0,1 0 0 0 0,-3 2-24 0 0,-6 6 83 0 0,3-5-66 0 0,0 0 0 0 0,0 1 0 0 0,1 0 0 0 0,-1 0 0 0 0,1 1 0 0 0,0 0 0 0 0,1 1 0 0 0,0-1 0 0 0,0 1 0 0 0,1 0 0 0 0,0 0 0 0 0,0 1 0 0 0,1 0 0 0 0,0 0 0 0 0,0 0 0 0 0,1 0 0 0 0,0 0 0 0 0,1 1 0 0 0,0 0 0 0 0,1-1 0 0 0,-1 1 0 0 0,2 0 0 0 0,0 7-18 0 0,2-12 8 0 0,1-1-1 0 0,0-1 0 0 0,0 1 0 0 0,1 0 1 0 0,-1-1-1 0 0,1 1 0 0 0,-1-1 0 0 0,1 0 1 0 0,0 0-1 0 0,0-1 0 0 0,1 1 0 0 0,-1-1 0 0 0,0 0 1 0 0,1 0-1 0 0,0 0 0 0 0,-1-1 0 0 0,1 0 1 0 0,0 0-1 0 0,0 0 0 0 0,-1 0 0 0 0,1-1 0 0 0,0 0 1 0 0,0 0-1 0 0,0 0 0 0 0,0 0 0 0 0,0-1 1 0 0,0 0-1 0 0,-1 0 0 0 0,1 0 0 0 0,2-1-6 0 0,13-4 67 0 0,0 0-1 0 0,-1-1 0 0 0,0-1 1 0 0,0 0-1 0 0,-1-2 0 0 0,0 0 1 0 0,-1-1-1 0 0,0-1 0 0 0,-1-1 1 0 0,0 0-1 0 0,-1-1 0 0 0,6-7-66 0 0,89-89 147 0 0,-110 161-111 0 0,-6-33-90 0 0,1-1-1 0 0,1 1 1 0 0,0 0 0 0 0,1 0-1 0 0,1 1 1 0 0,1-1 0 0 0,1 0-1 0 0,0 3 55 0 0,27 0-2928 0 0,-14-19-1544 0 0,-1-2-4200 0 0,-5 0-3203 0 0</inkml:trace>
  <inkml:trace contextRef="#ctx0" brushRef="#br0" timeOffset="-2560.235">13176 759 12523 0 0,'0'0'3114'0'0,"0"0"-1202"0"0,0 0-526 0 0,0 0-161 0 0,0 0-126 0 0,0 0-148 0 0,0 0-151 0 0,0 0-118 0 0,0 0-99 0 0,0 0-73 0 0,0 0-71 0 0,0 0-80 0 0,-35 13-82 0 0,-106 41-55 0 0,74-18 108 0 0,64-35-319 0 0,0 1 0 0 0,0 0 0 0 0,0 0-1 0 0,0 0 1 0 0,0 0 0 0 0,0 1 0 0 0,0-1-1 0 0,1 1 1 0 0,-1-1 0 0 0,1 1 0 0 0,-1 0-1 0 0,1 0 1 0 0,0 0 0 0 0,1 0 0 0 0,-1 0 0 0 0,0 1-1 0 0,1-1 1 0 0,0 0 0 0 0,0 1 0 0 0,0-1-1 0 0,0 1 1 0 0,0 0 0 0 0,1-1 0 0 0,-1 1-1 0 0,1 0 1 0 0,0-1 0 0 0,0 1 0 0 0,1 2-11 0 0,1-4-2 0 0,0 1 0 0 0,0-1 1 0 0,0 0-1 0 0,0 1 0 0 0,1-1 1 0 0,-1 0-1 0 0,1-1 0 0 0,-1 1 0 0 0,1 0 1 0 0,0-1-1 0 0,-1 1 0 0 0,1-1 1 0 0,0 0-1 0 0,0 0 0 0 0,0 0 0 0 0,0 0 1 0 0,0 0-1 0 0,0-1 0 0 0,2 1 2 0 0,3 1 2 0 0,105 42 85 0 0,-112-43-82 0 0,0-1 1 0 0,0 1 0 0 0,0 0 0 0 0,0 0 0 0 0,0 0-1 0 0,0-1 1 0 0,-1 1 0 0 0,1 0 0 0 0,0 0-1 0 0,-1 0 1 0 0,1 0 0 0 0,0 0 0 0 0,-1 1 0 0 0,0-1-1 0 0,1 0 1 0 0,-1 0 0 0 0,0 0 0 0 0,1 0-1 0 0,-1 0 1 0 0,0 1 0 0 0,0-1 0 0 0,0 0 0 0 0,0 0-1 0 0,0 0 1 0 0,0 1 0 0 0,0-1 0 0 0,-1 0-1 0 0,1 0 1 0 0,0 0 0 0 0,0 0 0 0 0,-1 0-1 0 0,1 1 1 0 0,-1-1 0 0 0,1 0 0 0 0,-1 0 0 0 0,0 0-1 0 0,1 0 1 0 0,-1 0 0 0 0,0-1 0 0 0,0 1-1 0 0,0 0 1 0 0,0 0 0 0 0,0 0-6 0 0,-42 31 372 0 0,31-24-378 0 0,-1 0-1 0 0,0-1 1 0 0,0-1 0 0 0,-1-1 0 0 0,0 1-1 0 0,0-2 1 0 0,0 0 0 0 0,0-1-1 0 0,-1 0 1 0 0,-4-1 6 0 0,24-20-5752 0 0,6 7-1943 0 0,-5 7-3800 0 0</inkml:trace>
  <inkml:trace contextRef="#ctx0" brushRef="#br0" timeOffset="-2199.134">13500 766 11002 0 0,'0'0'3480'0'0,"0"0"-1054"0"0,0 0-502 0 0,0 0-217 0 0,0 0-275 0 0,0 0-299 0 0,0 0-288 0 0,0 0-159 0 0,0 0-86 0 0,0 0-91 0 0,0 0-55 0 0,0 0-86 0 0,0 0-95 0 0,-26 11-82 0 0,-78 32-51 0 0,54-9 104 0 0,49-33-244 0 0,0 0 1 0 0,0 0-1 0 0,0 1 1 0 0,0-1-1 0 0,1 0 1 0 0,-1 0-1 0 0,0 1 1 0 0,1-1-1 0 0,-1 1 1 0 0,1-1-1 0 0,0 0 1 0 0,-1 1-1 0 0,1-1 1 0 0,0 1-1 0 0,0-1 1 0 0,0 1-1 0 0,0-1 1 0 0,0 1-1 0 0,0-1 1 0 0,1 0-1 0 0,-1 1 1 0 0,0-1-1 0 0,1 1 1 0 0,-1-1-1 0 0,1 0 1 0 0,-1 1-1 0 0,1-1 1 0 0,0 0-1 0 0,-1 1 1 0 0,1-1-1 0 0,0 0 0 0 0,0 0 1 0 0,0 0-1 0 0,0 0 1 0 0,0 0-1 0 0,0 0 1 0 0,0 0-1 0 0,0 0 1 0 0,1 0-1 0 0,-1-1 1 0 0,0 1-1 0 0,0 0 1 0 0,1-1-1 0 0,-1 1 1 0 0,1-1-1 0 0,-1 1 1 0 0,0-1-1 0 0,1 0 1 0 0,-1 1-1 0 0,1-1 1 0 0,-1 0-1 0 0,2 0 0 0 0,8 2 5 0 0,0 2 0 0 0,-1-1 0 0 0,1 1-1 0 0,-1 1 1 0 0,0 0 0 0 0,0 0 0 0 0,-1 1 0 0 0,0 0 0 0 0,0 1-1 0 0,0 0 1 0 0,-1 0 0 0 0,1 1 0 0 0,2 4-5 0 0,-10-8 52 0 0,1 0 1 0 0,0 0 0 0 0,-1 0-1 0 0,1 0 1 0 0,-1 0-1 0 0,-1 1 1 0 0,1-1 0 0 0,0 1-1 0 0,-1-1 1 0 0,0 0-1 0 0,0 1 1 0 0,0-1 0 0 0,-1 0-1 0 0,1 1 1 0 0,-1-1-1 0 0,0 0 1 0 0,-1 1-1 0 0,1-1 1 0 0,-1 0 0 0 0,1 0-1 0 0,-1 0 1 0 0,0 0-1 0 0,-1 0 1 0 0,1-1 0 0 0,-1 1-1 0 0,1-1 1 0 0,-1 0-1 0 0,0 1 1 0 0,0-1 0 0 0,-2 0-53 0 0,-1 3 30 0 0,-1 0 0 0 0,0-1 0 0 0,0 0 1 0 0,0 0-1 0 0,-1 0 0 0 0,0-1 0 0 0,0 0 1 0 0,0-1-1 0 0,0 0 0 0 0,-1 0 0 0 0,1-1 1 0 0,-1 0-1 0 0,0-1 0 0 0,1 1 0 0 0,-1-2 1 0 0,0 1-1 0 0,0-1 0 0 0,0-1 0 0 0,-1 1-30 0 0,-12-13-1510 0 0,11 1-5879 0 0,9 8-5140 0 0</inkml:trace>
  <inkml:trace contextRef="#ctx0" brushRef="#br0" timeOffset="-9827.025">5884 685 3233 0 0,'0'0'1697'0'0,"0"0"-236"0"0,0 0 28 0 0,0 0 190 0 0,0 0 115 0 0,0 0-64 0 0,0 0-245 0 0,0 0-248 0 0,0 0-184 0 0,0 0-122 0 0,0 0-119 0 0,-3-3-73 0 0,-4-2-335 0 0,0-1 0 0 0,-1 2-1 0 0,1-1 1 0 0,-1 1 0 0 0,0 0 0 0 0,-1 1 0 0 0,1-1-1 0 0,0 2 1 0 0,-1-1 0 0 0,0 1 0 0 0,1 1-1 0 0,-1-1 1 0 0,0 2 0 0 0,0-1 0 0 0,0 1-1 0 0,0 0 1 0 0,-2 1-404 0 0,-3 2 121 0 0,0 0 0 0 0,0 0-1 0 0,0 1 1 0 0,0 1 0 0 0,1 1-1 0 0,-1-1 1 0 0,2 2-1 0 0,-1 0 1 0 0,1 1 0 0 0,0 0-1 0 0,0 1 1 0 0,1 0 0 0 0,0 0-1 0 0,1 1 1 0 0,-7 9-121 0 0,7-6 44 0 0,0 0 0 0 0,1 1 0 0 0,0 0 0 0 0,1 1 0 0 0,1 0 0 0 0,0 0 0 0 0,1 1-1 0 0,1-1 1 0 0,0 1 0 0 0,1 0 0 0 0,1 1 0 0 0,1-1 0 0 0,0 1 0 0 0,1-1 0 0 0,1 1 0 0 0,0-1 0 0 0,1 1 0 0 0,2 2-44 0 0,-1-10 33 0 0,0 0 0 0 0,1 0 0 0 0,1 0 0 0 0,0 0 0 0 0,0-1 1 0 0,0 0-1 0 0,1 1 0 0 0,0-2 0 0 0,1 1 0 0 0,0-1 0 0 0,0 0 0 0 0,0 0 0 0 0,1 0 0 0 0,0-1 1 0 0,1 0-1 0 0,-1 0 0 0 0,1-1 0 0 0,4 2-33 0 0,0-1 58 0 0,-1 0 1 0 0,1-1-1 0 0,1 0 1 0 0,-1-1-1 0 0,1 0 1 0 0,0-1-1 0 0,0 0 1 0 0,0-1-1 0 0,0-1 1 0 0,0 0-1 0 0,0-1 1 0 0,0 0-1 0 0,0-1 1 0 0,1-1-1 0 0,-1 0 1 0 0,-1 0-1 0 0,1-2 1 0 0,0 1-1 0 0,-1-2 1 0 0,1 1-1 0 0,-1-2 1 0 0,-1 0-1 0 0,1 0 1 0 0,-1-1-1 0 0,0 0 1 0 0,0-1-1 0 0,-1 0 1 0 0,0-1-1 0 0,0-1-58 0 0,15-15-36 0 0,-25 24-86 0 0,0 1-92 0 0,0 0-153 0 0,0 0-225 0 0,0 0-277 0 0,0 0-438 0 0,0 0-631 0 0,0 0-1601 0 0,1 0-4074 0 0,2 0-4863 0 0</inkml:trace>
  <inkml:trace contextRef="#ctx0" brushRef="#br0" timeOffset="-9308.32">6160 1031 8570 0 0,'0'0'2124'0'0,"0"0"-695"0"0,0 0-435 0 0,0 0-4 0 0,0 0 118 0 0,0 0 63 0 0,0 0-53 0 0,0 0-134 0 0,0 0-88 0 0,0 0-69 0 0,0 0-55 0 0,0 0-36 0 0,0 0-32 0 0,22 4-31 0 0,66 10-27 0 0,-12-25 730 0 0,-60 4-1055 0 0,125-71 1650 0 0,-72-2-1174 0 0,-66 77-771 0 0,-1 0 1 0 0,0-1-1 0 0,0 1 0 0 0,0-1 0 0 0,-1 1 0 0 0,1-1 0 0 0,-1 0 0 0 0,0 0 0 0 0,0 1 0 0 0,0-1 1 0 0,0 0-1 0 0,-1 0 0 0 0,0 0 0 0 0,0 0 0 0 0,0 0 0 0 0,0 0 0 0 0,0 0 0 0 0,-1 0 0 0 0,0 0 1 0 0,0 1-1 0 0,0-1 0 0 0,0 0 0 0 0,0 0 0 0 0,-1 1 0 0 0,0-1 0 0 0,-1-2-26 0 0,-5 2-10 0 0,1 0 0 0 0,-1 0-1 0 0,0 1 1 0 0,0 0 0 0 0,0 0-1 0 0,-1 1 1 0 0,1 0 0 0 0,0 0 0 0 0,-1 1-1 0 0,1 0 1 0 0,-1 1 0 0 0,0 0-1 0 0,1 0 1 0 0,-1 1 0 0 0,1 0-1 0 0,-1 1 1 0 0,1-1 0 0 0,0 2 0 0 0,-1-1-1 0 0,1 1 1 0 0,0 0 0 0 0,1 1-1 0 0,-4 1 11 0 0,-4 3-23 0 0,0 1-1 0 0,1 0 1 0 0,0 1-1 0 0,1 0 1 0 0,0 1-1 0 0,0 0 0 0 0,1 1 1 0 0,1 1-1 0 0,0 0 1 0 0,1 0-1 0 0,-5 9 24 0 0,10-15-1 0 0,0 1-1 0 0,1-1 1 0 0,0 1 0 0 0,0 0 0 0 0,1 0-1 0 0,0 1 1 0 0,0-1 0 0 0,1 1 0 0 0,0-1-1 0 0,1 1 1 0 0,0 0 0 0 0,0 0-1 0 0,1-1 1 0 0,0 1 0 0 0,1 0 0 0 0,-1 0-1 0 0,2-1 1 0 0,-1 1 0 0 0,1 0-1 0 0,1-1 1 0 0,-1 1 0 0 0,2-1 0 0 0,-1 0-1 0 0,1 0 1 0 0,0 0 0 0 0,0-1-1 0 0,3 4 2 0 0,11 7-1 0 0,0 0 0 0 0,0-1-1 0 0,2-1 1 0 0,0-1 0 0 0,1 0-1 0 0,0-2 1 0 0,1 0 0 0 0,0-2-1 0 0,10 4 2 0 0,-25-13-98 0 0,-1 0 0 0 0,1-1 0 0 0,-1 1-1 0 0,1-1 1 0 0,0 0 0 0 0,0-1-1 0 0,-1 0 1 0 0,1 0 0 0 0,0 0-1 0 0,0-1 1 0 0,0 0 0 0 0,-1 0 0 0 0,1-1-1 0 0,-1 0 1 0 0,1 0 0 0 0,2-1 98 0 0,32-23-10151 0 0,-32 18-2020 0 0</inkml:trace>
  <inkml:trace contextRef="#ctx0" brushRef="#br0" timeOffset="-8767.813">6703 1116 12187 0 0,'0'0'2123'0'0,"0"0"-622"0"0,0 0-227 0 0,0 0 54 0 0,0 0 37 0 0,0 0-101 0 0,0 0-192 0 0,0 0-192 0 0,0 0-116 0 0,0 0-67 0 0,0 0-109 0 0,0 0-74 0 0,0 0-52 0 0,20-17-57 0 0,60-55-37 0 0,65-93 1106 0 0,-46 48-1187 0 0,-86 106-305 0 0,-11 18-68 0 0,-12 27 13 0 0,9-32 90 0 0,-6 15-11 0 0,0-2-14 0 0,1 1 0 0 0,0 0 0 0 0,1 0 0 0 0,1 0 0 0 0,0 1-1 0 0,1 0 1 0 0,1-1 0 0 0,1 1 0 0 0,0 0 0 0 0,1 0 0 0 0,1 3 8 0 0,2-14 2 0 0,0-1-1 0 0,0 0 1 0 0,0 0-1 0 0,0 0 1 0 0,1-1-1 0 0,0 1 1 0 0,0-1-1 0 0,0 0 1 0 0,0 0-1 0 0,1 0 1 0 0,-1-1-1 0 0,1 0 1 0 0,0 1-1 0 0,0-2 1 0 0,0 1-1 0 0,1-1 1 0 0,-1 1-1 0 0,1-1 1 0 0,-1-1-1 0 0,1 1 1 0 0,0-1-1 0 0,-1 0 1 0 0,1 0-1 0 0,0-1 1 0 0,0 0-1 0 0,0 0 1 0 0,0 0-1 0 0,-1-1 1 0 0,1 1-1 0 0,0-2 1 0 0,0 1-1 0 0,1-1-1 0 0,8-3 69 0 0,-2 0 1 0 0,1-2-1 0 0,-1 1 0 0 0,0-1 1 0 0,0-1-1 0 0,-1-1 0 0 0,0 0 1 0 0,0 0-1 0 0,-1-1 1 0 0,0 0-1 0 0,-1-1 0 0 0,0 0 1 0 0,-1-1-1 0 0,0 0 0 0 0,5-10-69 0 0,28-67 414 0 0,-41 42-1497 0 0,-4 44-456 0 0,-1 1-851 0 0,4-2-6525 0 0,0 1-3505 0 0</inkml:trace>
  <inkml:trace contextRef="#ctx0" brushRef="#br0" timeOffset="-8439.752">7799 265 13475 0 0,'0'0'2155'0'0,"0"0"-396"0"0,0 0-185 0 0,0 0-50 0 0,0 0-136 0 0,0 0-273 0 0,0 0-300 0 0,0 0-179 0 0,0 0-24 0 0,0 0-28 0 0,0 0-11 0 0,0 0-31 0 0,-3 12-68 0 0,-22 84 595 0 0,13-40-829 0 0,1 0-1 0 0,3 1 0 0 0,3 0 1 0 0,2 0-1 0 0,2 1 0 0 0,4 11-239 0 0,-3 9 74 0 0,0 140-46 0 0,-14-184-59 0 0,10-35-2532 0 0,2-23-1269 0 0,0 1-6151 0 0,2 15-1633 0 0</inkml:trace>
  <inkml:trace contextRef="#ctx0" brushRef="#br0" timeOffset="-8203.294">7416 862 16011 0 0,'0'0'1497'0'0,"0"0"-284"0"0,0 0 96 0 0,0 0 142 0 0,0 0 1 0 0,0 0-194 0 0,36-3-220 0 0,118-8-169 0 0,-33-9 406 0 0,-42 4-604 0 0,-27 5-648 0 0,1 1-1 0 0,0 3 0 0 0,44 0-22 0 0,-88 12-1892 0 0,-8-1-1560 0 0,-1 2-3858 0 0,0-2-5314 0 0</inkml:trace>
  <inkml:trace contextRef="#ctx0" brushRef="#br0" timeOffset="-7154.379">8101 899 11747 0 0,'0'0'1057'0'0,"0"0"-213"0"0,0 0 262 0 0,0 0 306 0 0,0 0 115 0 0,0 0-79 0 0,0 0-199 0 0,0 0-192 0 0,0 0-163 0 0,0 0-110 0 0,0 0-97 0 0,0 0-91 0 0,0 0-52 0 0,31-3-68 0 0,95-8-58 0 0,-66-5 260 0 0,-51 8-528 0 0,1 0 1 0 0,-1 0-1 0 0,-1-1 0 0 0,1 0 0 0 0,-1-1 0 0 0,-1 0 0 0 0,0 0 0 0 0,-1 0 0 0 0,4-8-150 0 0,-8 16 7 0 0,-1 0 0 0 0,1 0-1 0 0,-1-1 1 0 0,1 1 0 0 0,-1 0-1 0 0,0-1 1 0 0,0 1 0 0 0,0-1 0 0 0,0 1-1 0 0,-1-1 1 0 0,1 0 0 0 0,-1 1-1 0 0,0-1 1 0 0,1 0 0 0 0,-1 0-1 0 0,0 1 1 0 0,0-1 0 0 0,-1 0-1 0 0,1 1 1 0 0,-1-1 0 0 0,1 0 0 0 0,-1 1-1 0 0,0-1 1 0 0,0 1 0 0 0,0-1-1 0 0,0 1 1 0 0,0-1 0 0 0,-1 1-1 0 0,1 0 1 0 0,-1 0 0 0 0,0 0 0 0 0,1 0-1 0 0,-1 0 1 0 0,0 0 0 0 0,0 0-1 0 0,0 0 1 0 0,0 1 0 0 0,-1-1-1 0 0,1 1 1 0 0,0-1 0 0 0,-1 1-1 0 0,1 0 1 0 0,-1 0 0 0 0,1 0 0 0 0,-1 0-1 0 0,0 1 1 0 0,1-1 0 0 0,-1 1-1 0 0,0-1-6 0 0,-9 3-43 0 0,0 0-1 0 0,-1 1 1 0 0,1 1-1 0 0,1 0 1 0 0,-1 0-1 0 0,1 1 0 0 0,-1 0 1 0 0,1 1-1 0 0,1 0 1 0 0,-1 1-1 0 0,1 0 1 0 0,1 1-1 0 0,-1 0 0 0 0,1 1 1 0 0,0 0-1 0 0,1 0 1 0 0,0 1-1 0 0,-5 8 44 0 0,5-10-25 0 0,0 2-1 0 0,0-1 1 0 0,1 1-1 0 0,0 1 1 0 0,0-1-1 0 0,1 1 1 0 0,1 0-1 0 0,0 0 1 0 0,0 1-1 0 0,1-1 1 0 0,1 1-1 0 0,0 0 1 0 0,1 0-1 0 0,0 1 1 0 0,0-1-1 0 0,2 0 1 0 0,-1 6 25 0 0,4-13 2 0 0,0 0 1 0 0,0 1-1 0 0,0-1 1 0 0,0 0 0 0 0,1-1-1 0 0,0 1 1 0 0,0-1-1 0 0,0 1 1 0 0,1-1-1 0 0,-1-1 1 0 0,1 1-1 0 0,0 0 1 0 0,0-1-1 0 0,0 0 1 0 0,0 0 0 0 0,1-1-1 0 0,-1 0 1 0 0,1 1-1 0 0,0-2 1 0 0,0 1-1 0 0,-1-1 1 0 0,1 0-1 0 0,1 0-2 0 0,17 3 108 0 0,0-1-1 0 0,0-1 0 0 0,0-2 0 0 0,1 0 0 0 0,-1-1 0 0 0,0-2 0 0 0,0 0 1 0 0,-1-2-1 0 0,1 0 0 0 0,-1-2 0 0 0,0 0 0 0 0,0-2 0 0 0,-1 0 0 0 0,0-2 0 0 0,19-12-107 0 0,-27 13 57 0 0,0 0 1 0 0,0-1-1 0 0,-1 0 0 0 0,-1-1 0 0 0,0 0 0 0 0,-1-1 0 0 0,0-1 0 0 0,-1 1 0 0 0,0-2 0 0 0,-1 1 0 0 0,-1-2 0 0 0,0 1 0 0 0,-1-1 0 0 0,-1 0 0 0 0,-1 0 0 0 0,0-1 0 0 0,-1 1 0 0 0,0-1 0 0 0,-2 0 0 0 0,0 0 0 0 0,0-16-57 0 0,-4 31-3 0 0,-1 1 0 0 0,1-1 1 0 0,0 0-1 0 0,0 1 0 0 0,-1 0 0 0 0,1-1 0 0 0,-1 1 1 0 0,1 0-1 0 0,-1 0 0 0 0,1 1 0 0 0,-1-1 0 0 0,0 1 1 0 0,0-1-1 0 0,1 1 0 0 0,-1 0 0 0 0,0 0 0 0 0,1 0 1 0 0,-1 0-1 0 0,0 0 0 0 0,0 0 0 0 0,1 1 1 0 0,-1 0-1 0 0,0-1 0 0 0,1 1 0 0 0,-1 0 0 0 0,1 0 1 0 0,-1 0-1 0 0,1 1 0 0 0,0-1 0 0 0,-1 1 0 0 0,1-1 3 0 0,-1 1-10 0 0,-1-1 0 0 0,1 1 0 0 0,0-1 0 0 0,0 1 0 0 0,0 0 0 0 0,0 0 0 0 0,1 0 0 0 0,-1 0-1 0 0,1 0 1 0 0,-1 1 0 0 0,1 0 0 0 0,0-1 0 0 0,0 1 0 0 0,0 0 0 0 0,0 0 0 0 0,0 0 0 0 0,0 0 0 0 0,1 0 0 0 0,0 0-1 0 0,-1 0 1 0 0,1 1 0 0 0,1-1 0 0 0,-1 1 0 0 0,0-1 0 0 0,1 0 0 0 0,0 1 0 0 0,-1-1 0 0 0,1 1 10 0 0,3-1 2 0 0,-1 0 0 0 0,0-1-1 0 0,1 0 1 0 0,0 1 0 0 0,-1-1 0 0 0,1 0 0 0 0,0 0 0 0 0,0-1 0 0 0,0 1 0 0 0,0-1 0 0 0,0 1 0 0 0,1-1 0 0 0,-1 0 0 0 0,0 0 0 0 0,1 0 0 0 0,-1-1 0 0 0,0 1-1 0 0,2-1-1 0 0,-4 0 3 0 0,8 1 9 0 0,-1 0 1 0 0,0 1-1 0 0,1 0 0 0 0,-1 0 0 0 0,0 1 1 0 0,0 0-1 0 0,-1 0 0 0 0,1 1 0 0 0,-1 0 1 0 0,1 0-1 0 0,-1 1 0 0 0,-1-1 0 0 0,1 2 1 0 0,-1-1-1 0 0,1 1 0 0 0,-1 0 1 0 0,-1 0-1 0 0,0 1 0 0 0,1-1 0 0 0,-2 1 1 0 0,1 0-1 0 0,-1 1 0 0 0,0-1 0 0 0,-1 1 1 0 0,0 0-1 0 0,0 0 0 0 0,0 0 1 0 0,-1 0-1 0 0,-1 0 0 0 0,1 1-12 0 0,-3 3 78 0 0,0 1 0 0 0,-1 0 1 0 0,-1-1-1 0 0,0 1 0 0 0,-1-1 0 0 0,0 0 0 0 0,0 0 1 0 0,-6 8-79 0 0,4-5 20 0 0,7 48 78 0 0,-1-62-108 0 0,0-1 14 0 0,2 3 0 0 0,-2 1-546 0 0,-6-11-3627 0 0,-4 0-8610 0 0,6 6 258 0 0</inkml:trace>
  <inkml:trace contextRef="#ctx0" brushRef="#br0" timeOffset="-5700.17">9045 921 3329 0 0,'0'0'5452'0'0,"0"0"-2577"0"0,0 0-1007 0 0,0 0-183 0 0,0 0-58 0 0,0 0-142 0 0,0 0-246 0 0,0 0-307 0 0,0 0-307 0 0,0 0-209 0 0,0 0-132 0 0,17-8 660 0 0,215 8 2974 0 0,-109-22-3455 0 0,-80 5-826 0 0,-37 13-4209 0 0,-4 3-4960 0 0,0 1-2287 0 0</inkml:trace>
  <inkml:trace contextRef="#ctx0" brushRef="#br0" timeOffset="-4854.027">9855 763 7818 0 0,'0'0'2886'0'0,"0"0"-971"0"0,0 0-479 0 0,0 0-45 0 0,0 0-11 0 0,0 0-137 0 0,0 0-229 0 0,0 0-270 0 0,0 0-205 0 0,0 0-134 0 0,0 0-73 0 0,0 0-68 0 0,0 0-40 0 0,-24 19-37 0 0,-75 60-51 0 0,97-78-128 0 0,-1 0 0 0 0,1 1 0 0 0,-1 0 0 0 0,1-1 0 0 0,-1 1 0 0 0,1 0 0 0 0,0 0 0 0 0,0 0 0 0 0,0 0 0 0 0,0 1 0 0 0,1-1 0 0 0,-1 1 0 0 0,0-1 0 0 0,1 1 0 0 0,0-1-1 0 0,-1 1 1 0 0,1 0 0 0 0,0 0 0 0 0,1-1 0 0 0,-1 1 0 0 0,0 0 0 0 0,1 0 0 0 0,0 0 0 0 0,-1 0-8 0 0,1 10 29 0 0,-1-9-17 0 0,-1 0-1 0 0,2-1 1 0 0,-1 1 0 0 0,0 0-1 0 0,1 0 1 0 0,0 0 0 0 0,0 0 0 0 0,0 0-1 0 0,0 0 1 0 0,1 0 0 0 0,-1 0-1 0 0,1 0 1 0 0,0 0 0 0 0,0 0-1 0 0,1-1 1 0 0,-1 1 0 0 0,1 0-1 0 0,0-1 1 0 0,0 1 0 0 0,0-1-1 0 0,0 0 1 0 0,0 1 0 0 0,1-1 0 0 0,0 0-1 0 0,-1 0 1 0 0,1-1 0 0 0,0 1-1 0 0,1-1 1 0 0,-1 1 0 0 0,0-1-1 0 0,1 0 1 0 0,-1 0 0 0 0,1-1-1 0 0,-1 1 1 0 0,1-1 0 0 0,0 1-1 0 0,0-1 1 0 0,0 0 0 0 0,0-1-1 0 0,0 1 1 0 0,0-1 0 0 0,1 0-12 0 0,3 1 99 0 0,1-1 1 0 0,-1-1-1 0 0,0 0 0 0 0,1 0 1 0 0,-1 0-1 0 0,0-1 1 0 0,0 0-1 0 0,0-1 0 0 0,0 0 1 0 0,-1 0-1 0 0,1 0 1 0 0,-1-1-1 0 0,0-1 0 0 0,0 1 1 0 0,0-1-1 0 0,0 0 0 0 0,-1 0 1 0 0,0-1-1 0 0,0 0-99 0 0,-1 0 49 0 0,-1-1 1 0 0,0 0-1 0 0,0 0 0 0 0,-1 0 0 0 0,0 0 0 0 0,0 0 1 0 0,0-1-1 0 0,-1 1 0 0 0,0-1 0 0 0,-1 1 0 0 0,0-1 1 0 0,0 0-1 0 0,-1 0 0 0 0,1 0 0 0 0,-2 1 0 0 0,1-1 1 0 0,-1 0-1 0 0,-1-2-49 0 0,-1 0-100 0 0,-1-1 1 0 0,0 0 0 0 0,-1 1-1 0 0,0 0 1 0 0,-1 0-1 0 0,0 0 1 0 0,0 0 0 0 0,-1 1-1 0 0,0 0 1 0 0,-1 1-1 0 0,0 0 1 0 0,0 0 0 0 0,-1 1-1 0 0,0 0 1 0 0,-8-5 99 0 0,-1-3-404 0 0,18 14 317 0 0,0 1 14 0 0,0 0 7 0 0,0 0-19 0 0,0 0 5 0 0,13 0-45 0 0,9-7 250 0 0,0-1 0 0 0,-1-1 0 0 0,0-1 0 0 0,0-1 0 0 0,-1-1 0 0 0,-1 0 1 0 0,0-2-1 0 0,-1 0 0 0 0,0-1 0 0 0,4-5-125 0 0,-17 15 25 0 0,25-21 120 0 0,-1-1 0 0 0,-2-2-1 0 0,-1-1 1 0 0,-1-1 0 0 0,16-27-145 0 0,-5-16 593 0 0,-36 74-497 0 0,0 0-40 0 0,-2 23-106 0 0,-7 33 101 0 0,3 2 0 0 0,3-1 1 0 0,2 48-52 0 0,2-69 6 0 0,17 324 45 0 0,-11 156 117 0 0,-6-504-125 0 0,0 0 0 0 0,-1 0 1 0 0,-1 1-1 0 0,0-1 1 0 0,-1 0-1 0 0,0 0 0 0 0,-1-1 1 0 0,0 1-1 0 0,-1 0 1 0 0,0-1-1 0 0,-1 0 0 0 0,0 0 1 0 0,-3 5-44 0 0,6-14 28 0 0,1-1-1 0 0,0 1 1 0 0,-1-1 0 0 0,1 0 0 0 0,-1 1 0 0 0,0-1 0 0 0,1 0 0 0 0,-1 0 0 0 0,0 0 0 0 0,0 0 0 0 0,1 0-1 0 0,-1 0 1 0 0,0 0 0 0 0,0-1 0 0 0,0 1 0 0 0,0-1 0 0 0,0 1 0 0 0,0-1 0 0 0,0 0 0 0 0,0 0 0 0 0,0 0-1 0 0,-1 0 1 0 0,1 0 0 0 0,0 0 0 0 0,0-1 0 0 0,0 1 0 0 0,0-1 0 0 0,0 1 0 0 0,0-1 0 0 0,1 0 0 0 0,-1 0-1 0 0,0 0 1 0 0,0 0 0 0 0,0 0 0 0 0,1 0 0 0 0,-1 0 0 0 0,1-1 0 0 0,-1 1 0 0 0,1 0 0 0 0,-2-2-28 0 0,-50-66 339 0 0,46 52-339 0 0,1 0 0 0 0,1-1 0 0 0,0 1 0 0 0,2-1 0 0 0,0 0 1 0 0,0 0-1 0 0,2 0 0 0 0,1-1 0 0 0,0-12 0 0 0,3 19-66 0 0,-1-1 1 0 0,2 1-1 0 0,-1 0 1 0 0,2 0-1 0 0,0 0 1 0 0,0 1-1 0 0,1 0 1 0 0,0 0-1 0 0,1 0 1 0 0,0 1-1 0 0,1-1 1 0 0,0 2-1 0 0,1-1 0 0 0,0 1 1 0 0,0 1-1 0 0,1 0 1 0 0,0 0-1 0 0,0 1 1 0 0,1 0-1 0 0,0 1 1 0 0,9-4 65 0 0,12-2-2812 0 0,-10 9-6752 0 0,-15 3-2638 0 0</inkml:trace>
  <inkml:trace contextRef="#ctx0" brushRef="#br0" timeOffset="11601.414">4933 2320 8106 0 0,'0'0'4458'0'0,"0"0"-2436"0"0,0 0-746 0 0,0 0 55 0 0,0 0 91 0 0,0 0-77 0 0,0 0-250 0 0,0 0-341 0 0,-5 32-300 0 0,-15 101-188 0 0,15-74-35 0 0,25-14-180 0 0,-3-38-7669 0 0,-12-7-3462 0 0</inkml:trace>
  <inkml:trace contextRef="#ctx0" brushRef="#br0" timeOffset="11837.272">4920 1963 12091 0 0,'0'0'1832'0'0,"0"0"-488"0"0,0 0-376 0 0,0 0-119 0 0,0 0-153 0 0,0 0-328 0 0,0 0-312 0 0,0 0-248 0 0,0 0-128 0 0,0 0-72 0 0,0 0-128 0 0,0 0-353 0 0,0 0-1031 0 0,0 0-2305 0 0,75-15-5585 0 0</inkml:trace>
  <inkml:trace contextRef="#ctx0" brushRef="#br0" timeOffset="12099.813">5452 2221 5505 0 0,'0'0'2610'0'0,"0"0"-513"0"0,0 0-121 0 0,0 0 131 0 0,0 0 18 0 0,0 0-181 0 0,0 0-318 0 0,0 0-354 0 0,0 0-281 0 0,0 0-194 0 0,0 0-135 0 0,0 0-153 0 0,-6-7-103 0 0,4 4-329 0 0,1 1-57 0 0,0 0 1 0 0,0 0-1 0 0,0 1 0 0 0,-1-1 1 0 0,1 1-1 0 0,0-1 0 0 0,-1 1 0 0 0,1 0 1 0 0,-1-1-1 0 0,1 1 0 0 0,-1 0 1 0 0,1 0-1 0 0,-1 0 0 0 0,0 0 1 0 0,0 0-1 0 0,1 0 0 0 0,-1 1 1 0 0,0-1-1 0 0,0 1 0 0 0,0-1 0 0 0,0 1 1 0 0,0 0-1 0 0,0-1 0 0 0,0 1 1 0 0,0 0-1 0 0,-1 1-20 0 0,-13 3 125 0 0,-1 2 0 0 0,1 1 0 0 0,-1 0 0 0 0,2 0 0 0 0,-1 2 0 0 0,1 0 0 0 0,1 1 0 0 0,-1 0 0 0 0,2 1 0 0 0,-1 1 0 0 0,-2 4-125 0 0,12-12 10 0 0,1 0 1 0 0,0 0-1 0 0,0 0 1 0 0,0 0-1 0 0,0 1 1 0 0,1-1-1 0 0,-1 1 1 0 0,1 0-1 0 0,0 0 1 0 0,1-1-1 0 0,-1 1 1 0 0,1 0-1 0 0,0 1 1 0 0,0-1-1 0 0,1 0 1 0 0,-1 0-1 0 0,1 0 1 0 0,0 0-1 0 0,1 1 1 0 0,-1-1-1 0 0,1 0 1 0 0,0 0-1 0 0,0 0 0 0 0,1 0 1 0 0,0 0-1 0 0,0 0 1 0 0,0-1-1 0 0,0 1-10 0 0,5 5 17 0 0,1 0-1 0 0,0-1 1 0 0,0 0-1 0 0,0 0 1 0 0,1-1-1 0 0,1 0 1 0 0,-1-1-1 0 0,1 0 1 0 0,1-1-1 0 0,-1 0 1 0 0,1 0-1 0 0,0-1 1 0 0,0 0-1 0 0,1-1 1 0 0,-1-1-1 0 0,3 1-16 0 0,-2-2 36 0 0,52-4 66 0 0,-42-12-270 0 0,13-10-1804 0 0,-13 7-2150 0 0,-14 9-1788 0 0,0 4-5827 0 0</inkml:trace>
  <inkml:trace contextRef="#ctx0" brushRef="#br0" timeOffset="12453.682">5645 2497 1760 0 0,'0'0'2062'0'0,"0"0"-55"0"0,0 0 84 0 0,0 0 112 0 0,0 0 11 0 0,0 0-96 0 0,0 0-173 0 0,0 0-240 0 0,0 0-215 0 0,0 0-191 0 0,33 0-144 0 0,102-2-119 0 0,-64-15 405 0 0,-60 9-1151 0 0,17-8 233 0 0,-2-1 0 0 0,0-2-1 0 0,0-1 1 0 0,-2-1 0 0 0,16-18-523 0 0,-36 35 40 0 0,0-1 1 0 0,0 0-1 0 0,-1 0 1 0 0,1 0-1 0 0,-1 0 1 0 0,-1-1-1 0 0,1 1 0 0 0,-1-1 1 0 0,0 0-1 0 0,0 1 1 0 0,0-1-1 0 0,-1 0 1 0 0,0 0-1 0 0,0 0 1 0 0,-1 0-1 0 0,0 0 1 0 0,0-1-1 0 0,0 1-40 0 0,-2 2 6 0 0,-1 1 0 0 0,1 0-1 0 0,-1 0 1 0 0,0 0 0 0 0,0 0 0 0 0,0 0-1 0 0,0 1 1 0 0,0-1 0 0 0,0 1 0 0 0,-1 0 0 0 0,1 0-1 0 0,-1 0 1 0 0,0 1 0 0 0,0-1 0 0 0,1 1-1 0 0,-1 0 1 0 0,0 0 0 0 0,0 0 0 0 0,0 0 0 0 0,0 1-1 0 0,0 0 1 0 0,0 0 0 0 0,0 0 0 0 0,0 0-1 0 0,0 0 1 0 0,0 1 0 0 0,-2 0-6 0 0,-7 1-6 0 0,0 0-1 0 0,0 1 1 0 0,0 1 0 0 0,0 0-1 0 0,0 0 1 0 0,1 2 0 0 0,0-1-1 0 0,0 2 1 0 0,0-1 0 0 0,1 2-1 0 0,0-1 1 0 0,0 2-1 0 0,1-1 1 0 0,0 1 0 0 0,0 1-1 0 0,1 0 1 0 0,1 0 0 0 0,0 1-1 0 0,0 0 1 0 0,1 0 0 0 0,0 1 6 0 0,2-2-7 0 0,0 1 1 0 0,0-1 0 0 0,1 1-1 0 0,0 0 1 0 0,1 0 0 0 0,0 0-1 0 0,1 1 1 0 0,1-1-1 0 0,-1 1 1 0 0,2-1 0 0 0,0 1-1 0 0,0-1 1 0 0,1 6 6 0 0,2-9 0 0 0,1 0 0 0 0,0 0 0 0 0,0-1-1 0 0,1 1 1 0 0,0-1 0 0 0,0 0 0 0 0,1 0 0 0 0,0-1 0 0 0,0 0-1 0 0,0 0 1 0 0,1 0 0 0 0,0-1 0 0 0,0 1 0 0 0,0-2 0 0 0,1 1 0 0 0,0-1-1 0 0,-1 0 1 0 0,2-1 0 0 0,-1 0 0 0 0,0 0 0 0 0,1-1 0 0 0,-1 0-1 0 0,1 0 1 0 0,-1-1 0 0 0,1 0 0 0 0,5-1 0 0 0,117 9-795 0 0,-77-18-7299 0 0,-42 6-4222 0 0</inkml:trace>
  <inkml:trace contextRef="#ctx0" brushRef="#br0" timeOffset="13646.216">6994 2519 1136 0 0,'0'0'1607'0'0,"0"0"-196"0"0,0 0-18 0 0,0 0 119 0 0,0 0 96 0 0,0 0-3 0 0,0 0-138 0 0,0 0-177 0 0,0 0-131 0 0,0 0-92 0 0,0 0-75 0 0,0 0-71 0 0,0 0-72 0 0,19-14-66 0 0,59-45-72 0 0,-26 13 1036 0 0,-44 38-1386 0 0,-1-1 0 0 0,1 0 0 0 0,-2 0 0 0 0,1 0 0 0 0,-1-1 0 0 0,-1 0 0 0 0,0 0 0 0 0,0 0 0 0 0,0-4-361 0 0,-3 4 782 0 0,-1 27-132 0 0,11 86-521 0 0,-5 0-1 0 0,-6 83-128 0 0,-1-130 20 0 0,0-17 10 0 0,2-9 0 0 0,-1 0 0 0 0,-1 1 0 0 0,-2-1 0 0 0,-1 0 0 0 0,-2 0 0 0 0,0 0 0 0 0,-3 0 0 0 0,0-1 0 0 0,-1 0 0 0 0,-10 16-30 0 0,18-41 26 0 0,0-1 1 0 0,0 0 0 0 0,-1 0 0 0 0,0 0 0 0 0,1 0-1 0 0,-1 0 1 0 0,0 0 0 0 0,0-1 0 0 0,-1 1-1 0 0,1 0 1 0 0,-1-1 0 0 0,1 0 0 0 0,-1 0 0 0 0,0 0-1 0 0,1 0 1 0 0,-1 0 0 0 0,0 0 0 0 0,-1-1-1 0 0,1 1 1 0 0,0-1 0 0 0,0 0 0 0 0,0 0-1 0 0,-1 0 1 0 0,1 0 0 0 0,-1-1 0 0 0,1 1-27 0 0,1-3 17 0 0,0 1 0 0 0,0-1 0 0 0,0 0 0 0 0,0 0 0 0 0,1 1 0 0 0,-1-1 0 0 0,0 0 0 0 0,1 0 0 0 0,0-1 0 0 0,-1 1 0 0 0,1 0 0 0 0,0 0 0 0 0,0-1 1 0 0,0 1-1 0 0,1 0 0 0 0,-1-1 0 0 0,1 1 0 0 0,-1-1 0 0 0,1 1 0 0 0,0-1 0 0 0,0-1-17 0 0,-2-3 22 0 0,0-26 1 0 0,2 1 1 0 0,1-1-1 0 0,2 1 0 0 0,1-1 1 0 0,1 1-1 0 0,2 1 1 0 0,1-1-1 0 0,2 1 0 0 0,1 0 1 0 0,1 1-1 0 0,1 1 1 0 0,2 0-1 0 0,4-4-23 0 0,141-261 83 0 0,-143 268-74 0 0,1 1 1 0 0,1 1 0 0 0,1 1-1 0 0,1 0 1 0 0,1 2-1 0 0,1 0 1 0 0,1 2 0 0 0,1 1-1 0 0,21-13-9 0 0,-39 27 0 0 0,1 0 0 0 0,-1 0 0 0 0,0 0 0 0 0,1 1 0 0 0,0 0 0 0 0,0 0 0 0 0,0 1 0 0 0,0 0-1 0 0,0 0 1 0 0,0 1 0 0 0,0 0 0 0 0,1 0 0 0 0,-1 1 0 0 0,7 1 0 0 0,-12 1 9 0 0,-1 0 0 0 0,1 0 0 0 0,0 0 0 0 0,-1 1 0 0 0,0-1 0 0 0,1 1 0 0 0,-1 0 0 0 0,0 0 0 0 0,-1 0 0 0 0,1 0 0 0 0,0 0 0 0 0,-1 0 0 0 0,1 0 0 0 0,-1 0 0 0 0,0 0 1 0 0,0 1-1 0 0,-1-1 0 0 0,1 1 0 0 0,0-1 0 0 0,-1 0 0 0 0,0 1 0 0 0,0-1 0 0 0,0 1 0 0 0,0-1 0 0 0,-1 1 0 0 0,0-1 0 0 0,1 1 0 0 0,-1 0-9 0 0,0 9 35 0 0,-1 8 0 0 0,-2 1 0 0 0,0 0 0 0 0,-1-1 0 0 0,-1 0 0 0 0,-2 0 0 0 0,0-1 0 0 0,-1 0 0 0 0,0 0 0 0 0,-2-1 0 0 0,0 0 0 0 0,-2-1 0 0 0,-13 16-35 0 0,0-4 21 0 0,0-1 0 0 0,-2-2 0 0 0,-1-1 0 0 0,-24 17-21 0 0,46-38-16 0 0,1 0 0 0 0,-1-1 0 0 0,-1 0 1 0 0,1 0-1 0 0,0 0 0 0 0,-1-1 0 0 0,0 0 0 0 0,0-1 0 0 0,0 0 0 0 0,0 0 0 0 0,0-1 0 0 0,0 1 0 0 0,-7-1 16 0 0,14-3-102 0 0,0 1 0 0 0,0 0 0 0 0,1 0 0 0 0,-1 0-1 0 0,1 0 1 0 0,-1-1 0 0 0,0 1 0 0 0,1 0-1 0 0,0-1 1 0 0,-1 1 0 0 0,1 0 0 0 0,0-1-1 0 0,0 1 1 0 0,0 0 0 0 0,0-1 0 0 0,0 1 0 0 0,0 0-1 0 0,0-1 1 0 0,0 1 0 0 0,0 0 0 0 0,1-1-1 0 0,-1 1 1 0 0,1 0 0 0 0,-1-1 0 0 0,1 1-1 0 0,-1 0 1 0 0,1 0 0 0 0,0 0 0 0 0,0-1 0 0 0,-1 1-1 0 0,1 0 1 0 0,0 0 0 0 0,0 0 0 0 0,0 0-1 0 0,0 0 103 0 0,36-34-4300 0 0,-9 16-5067 0 0,-15 11-2067 0 0</inkml:trace>
  <inkml:trace contextRef="#ctx0" brushRef="#br0" timeOffset="14161.363">7690 2614 272 0 0,'0'0'2087'0'0,"0"0"130"0"0,0 0 195 0 0,0 0 95 0 0,0 0-93 0 0,0 0-215 0 0,0 0-274 0 0,0 0-289 0 0,0 0-238 0 0,0 0-206 0 0,0 0-192 0 0,0 0-154 0 0,32-9-125 0 0,98-33-107 0 0,-123 41-531 0 0,-1-1 1 0 0,0 0-1 0 0,0 0 1 0 0,0 0-1 0 0,0-1 1 0 0,0 0-1 0 0,-1 0 1 0 0,1 0-1 0 0,-1-1 0 0 0,0 1 1 0 0,0-1-1 0 0,0-1 1 0 0,-1 1-1 0 0,3-2-83 0 0,6-10 269 0 0,10-5-40 0 0,-2-1-1 0 0,0-1 0 0 0,-1-1 1 0 0,-2-1-1 0 0,-1-1 0 0 0,0 0 1 0 0,-2-1-1 0 0,-1 0 0 0 0,2-9-228 0 0,-13 23 30 0 0,1 1 0 0 0,-2-1-1 0 0,0 0 1 0 0,0 0 0 0 0,-1 0-1 0 0,-1 0 1 0 0,0 0 0 0 0,-1 0-1 0 0,-2-11-29 0 0,3 22 2 0 0,-1 0-1 0 0,0 0 1 0 0,0 0 0 0 0,1 0-1 0 0,-2 0 1 0 0,1 0 0 0 0,0 0-1 0 0,0 1 1 0 0,0-1 0 0 0,-1 0-1 0 0,1 1 1 0 0,-1-1 0 0 0,0 1-1 0 0,1-1 1 0 0,-1 1-1 0 0,0 0 1 0 0,0 0 0 0 0,0 0-1 0 0,0 0 1 0 0,0 0 0 0 0,0 0-1 0 0,0 0 1 0 0,0 1 0 0 0,0-1-1 0 0,0 1 1 0 0,0-1 0 0 0,0 1-1 0 0,-1 0 1 0 0,1 0 0 0 0,0 0-1 0 0,0 0 1 0 0,0 0-1 0 0,0 1 1 0 0,-1-1 0 0 0,1 0-1 0 0,0 1 1 0 0,0 0 0 0 0,0-1-1 0 0,0 1 1 0 0,0 0 0 0 0,0 0-1 0 0,0 0 1 0 0,0 1 0 0 0,1-1-1 0 0,-1 0 1 0 0,0 1 0 0 0,0 0-3 0 0,-4 3-6 0 0,-1 0-1 0 0,1 1 0 0 0,0-1 1 0 0,0 2-1 0 0,1-1 0 0 0,0 1 0 0 0,0-1 1 0 0,0 1-1 0 0,1 1 0 0 0,0-1 0 0 0,0 1 1 0 0,1-1-1 0 0,0 1 0 0 0,0 0 0 0 0,1 0 1 0 0,0 0-1 0 0,1 1 0 0 0,0-1 0 0 0,0 0 1 0 0,0 1-1 0 0,1 3 8 0 0,4-7 2 0 0,0-1 1 0 0,0 1-1 0 0,0 0 0 0 0,0-1 1 0 0,1 0-1 0 0,0 0 0 0 0,0 0 1 0 0,0-1-1 0 0,0 0 0 0 0,0 0 1 0 0,1 0-1 0 0,-1 0 0 0 0,1-1 1 0 0,0 0-1 0 0,0 0 0 0 0,0-1 1 0 0,0 1-1 0 0,0-1 1 0 0,0-1-1 0 0,0 1 0 0 0,5-1-2 0 0,-5 1 1 0 0,141 32 43 0 0,-145-29-31 0 0,0-1 0 0 0,0 0 0 0 0,0 1 0 0 0,0-1 0 0 0,-1 1 0 0 0,0-1 0 0 0,1 1 0 0 0,-1 0 0 0 0,-1-1 0 0 0,1 1 0 0 0,0 0 0 0 0,-1 0 0 0 0,0 0 0 0 0,0 0 0 0 0,0 0 0 0 0,0 0-1 0 0,-1-1 1 0 0,1 1 0 0 0,-1 0 0 0 0,0 0 0 0 0,0-1 0 0 0,-1 1 0 0 0,1 0 0 0 0,-1-1 0 0 0,1 1 0 0 0,-1-1 0 0 0,-1 2-13 0 0,-90 145 183 0 0,93-149-200 0 0,-1-1 1 0 0,1 1 0 0 0,0-1-1 0 0,-1 1 1 0 0,1 0 0 0 0,0-1 0 0 0,0 1-1 0 0,-1-1 1 0 0,1 1 0 0 0,0-1 0 0 0,0 1-1 0 0,0 0 1 0 0,0-1 0 0 0,0 1-1 0 0,0 0 1 0 0,0-1 0 0 0,0 1 0 0 0,0-1-1 0 0,0 1 1 0 0,0 0 0 0 0,0-1 0 0 0,0 1-1 0 0,0 0 1 0 0,1-1 0 0 0,-1 1-1 0 0,0-1 1 0 0,0 1 0 0 0,1-1 0 0 0,-1 1-1 0 0,0-1 1 0 0,1 1 0 0 0,-1-1 0 0 0,1 1-1 0 0,-1-1 1 0 0,0 1 0 0 0,1-1-1 0 0,-1 1 1 0 0,1-1 0 0 0,-1 0 0 0 0,1 1-1 0 0,0-1 1 0 0,-1 0 0 0 0,1 0-1 0 0,-1 1 1 0 0,1-1 0 0 0,0 0 0 0 0,-1 0-1 0 0,1 0 1 0 0,-1 0 0 0 0,1 0 0 0 0,0 0-1 0 0,-1 0 1 0 0,1 0 0 0 0,0 0-1 0 0,-1 0 1 0 0,1 0 0 0 0,-1 0 0 0 0,1 0-1 0 0,0 0 1 0 0,-1-1 0 0 0,1 1 0 0 0,-1 0-1 0 0,1 0 17 0 0,41-12-2238 0 0,-11-6-890 0 0,-12 7-293 0 0,1 0-3777 0 0,-7 4-3532 0 0</inkml:trace>
  <inkml:trace contextRef="#ctx0" brushRef="#br0" timeOffset="14438.824">8559 2331 2385 0 0,'0'0'3538'0'0,"0"0"-327"0"0,0 0-334 0 0,0 0-489 0 0,0 0-552 0 0,0 0-563 0 0,0 0-493 0 0,0 0-261 0 0,0 0-41 0 0,0 0-25 0 0,0 0-25 0 0,0 0-44 0 0,0 0-72 0 0,-14 28-48 0 0,-45 89-43 0 0,37-37 128 0 0,23-63-280 0 0,-1-13-38 0 0,0 0 1 0 0,0 1 0 0 0,1-1 0 0 0,-1 0 0 0 0,1 0-1 0 0,0 0 1 0 0,0 1 0 0 0,1-1 0 0 0,-1 0-1 0 0,1 0 1 0 0,0-1 0 0 0,0 1 0 0 0,0 0 0 0 0,0-1-1 0 0,1 1 1 0 0,-1-1 0 0 0,1 0 0 0 0,0 1 0 0 0,0-1-1 0 0,0-1 1 0 0,1 1 0 0 0,-1 0 0 0 0,1-1-1 0 0,-1 0 1 0 0,1 0 0 0 0,0 0 0 0 0,0 0 0 0 0,0 0-1 0 0,0-1 1 0 0,2 1-32 0 0,0-1 118 0 0,1 0 0 0 0,-1-1 0 0 0,1 0-1 0 0,0 0 1 0 0,0 0 0 0 0,-1-1 0 0 0,1 0-1 0 0,-1 0 1 0 0,1-1 0 0 0,-1 1 0 0 0,1-2 0 0 0,-1 1-1 0 0,0-1 1 0 0,0 0 0 0 0,0 0 0 0 0,0 0-1 0 0,-1-1 1 0 0,1 0 0 0 0,-1 0 0 0 0,0 0 0 0 0,0-1-1 0 0,0 0 1 0 0,-1 0 0 0 0,0 0 0 0 0,0 0 0 0 0,0-1-1 0 0,0 0 1 0 0,-1 1 0 0 0,0-1 0 0 0,0 0-1 0 0,-1-1 1 0 0,0 1 0 0 0,0 0 0 0 0,0-1 0 0 0,-1 1-1 0 0,0-1 1 0 0,0 0 0 0 0,0 1 0 0 0,-1-1-1 0 0,0 0 1 0 0,-1-1-118 0 0,1-3-5 0 0,0 1-1 0 0,-1 0 0 0 0,-1 0 0 0 0,0-1 1 0 0,0 1-1 0 0,-1 0 0 0 0,0 1 1 0 0,-1-1-1 0 0,0 0 0 0 0,0 1 1 0 0,-1 0-1 0 0,0 0 0 0 0,-1 0 0 0 0,0 1 1 0 0,0 0-1 0 0,-1 0 0 0 0,0 0 1 0 0,0 1-1 0 0,-1 0 0 0 0,0 1 1 0 0,0-1-1 0 0,-1 1 6 0 0,-26 2-1817 0 0,24 8-1432 0 0,2 2-3538 0 0,2-2-5477 0 0</inkml:trace>
  <inkml:trace contextRef="#ctx0" brushRef="#br0" timeOffset="15506.136">8881 2243 568 0 0,'0'0'1150'0'0,"0"0"-443"0"0,0 0-254 0 0,0 0 160 0 0,0 0 321 0 0,0 0 282 0 0,0 0 171 0 0,0 0 1 0 0,0 0-41 0 0,0 0-4 0 0,0 0-18 0 0,0 0-92 0 0,2 12-74 0 0,5 101 2666 0 0,-43 211 445 0 0,-14-162-3632 0 0,25-151 586 0 0,19-54-677 0 0,7 29-508 0 0,0-1 1 0 0,2 1 0 0 0,0-1 0 0 0,0 1-1 0 0,2 0 1 0 0,0 0 0 0 0,0 0 0 0 0,1 1-1 0 0,1-1 1 0 0,1-1-40 0 0,160-264 222 0 0,-152 255-222 0 0,2 1 1 0 0,0 1 0 0 0,1 1 0 0 0,1 0 0 0 0,1 1 0 0 0,0 2-1 0 0,2 0 1 0 0,21-13-1 0 0,-41 29 3 0 0,0-1 0 0 0,0 1 0 0 0,0 0 0 0 0,0 0 0 0 0,0 1 0 0 0,0-1 0 0 0,1 0 0 0 0,-1 1 0 0 0,1 0 0 0 0,-1 0 0 0 0,1 0 0 0 0,-1 0 0 0 0,1 1 0 0 0,0-1 0 0 0,-1 1 0 0 0,1 0 0 0 0,0 0 0 0 0,0 0 0 0 0,-1 1 0 0 0,1-1 0 0 0,-1 1 0 0 0,1 0 0 0 0,0 0 0 0 0,-1 0 0 0 0,1 0 0 0 0,-1 1 0 0 0,0-1 0 0 0,0 1 0 0 0,1 0 0 0 0,-1 0 0 0 0,0 0 0 0 0,0 1 0 0 0,-1-1 0 0 0,1 1 0 0 0,0-1 0 0 0,1 3-3 0 0,-3 11 53 0 0,0 0-1 0 0,-1 0 1 0 0,0 1-1 0 0,-1-1 1 0 0,-1 0-1 0 0,-1 0 1 0 0,0-1-1 0 0,-1 1 1 0 0,-1-1 0 0 0,0 1-1 0 0,-2-1 1 0 0,1-1-1 0 0,-2 1 1 0 0,1-1-1 0 0,-2 0 1 0 0,0-1-1 0 0,-1 0 1 0 0,-7 7-53 0 0,7-6 16 0 0,-1 0 0 0 0,0-1 0 0 0,-1 0 1 0 0,-1-1-1 0 0,0 0 0 0 0,0-1 0 0 0,-1-1 1 0 0,0 0-1 0 0,-1-1 0 0 0,0-1 0 0 0,0 0 0 0 0,-9 3-16 0 0,-35-13-830 0 0,44-11-2532 0 0,4-6-4237 0 0,9 12-4001 0 0</inkml:trace>
  <inkml:trace contextRef="#ctx0" brushRef="#br0" timeOffset="16823.951">9619 2364 7210 0 0,'0'0'2619'0'0,"0"0"-653"0"0,0 0-405 0 0,0 0-214 0 0,0 0-212 0 0,0 0-223 0 0,0 0-210 0 0,0 0-151 0 0,0 0-95 0 0,0 0-23 0 0,0 0 0 0 0,0 0 12 0 0,0 0 21 0 0,0 9 4 0 0,1 28-18 0 0,0-36-412 0 0,0 0-1 0 0,0 0 1 0 0,0 0 0 0 0,0 0 0 0 0,0 0-1 0 0,1 0 1 0 0,-1-1 0 0 0,0 1 0 0 0,0 0-1 0 0,1-1 1 0 0,-1 1 0 0 0,0-1 0 0 0,1 1-1 0 0,-1-1 1 0 0,1 0 0 0 0,-1 1 0 0 0,0-1-1 0 0,1 0 1 0 0,-1 0 0 0 0,1 0 0 0 0,-1 0-1 0 0,1 0 1 0 0,-1-1 0 0 0,0 1 0 0 0,1 0 0 0 0,-1-1-1 0 0,1 1 1 0 0,-1-1-40 0 0,3 1 122 0 0,12-4 171 0 0,0 0 0 0 0,-1-1 1 0 0,1-1-1 0 0,-1-1 1 0 0,-1 0-1 0 0,1 0 0 0 0,-1-2 1 0 0,13-9-294 0 0,-5 4 259 0 0,-5 5-107 0 0,0-2 0 0 0,-1 0 0 0 0,0 0 0 0 0,-1-2 0 0 0,0 0 0 0 0,-1-1 0 0 0,0 0 0 0 0,-1-1 0 0 0,-1 0 0 0 0,0-1 0 0 0,0-3-152 0 0,-11 17 10 0 0,0 1 0 0 0,1-1-1 0 0,-1 0 1 0 0,0 0 0 0 0,-1 0 0 0 0,1 0-1 0 0,0 0 1 0 0,-1 0 0 0 0,1 0 0 0 0,-1 0 0 0 0,1 0-1 0 0,-1 0 1 0 0,0 0 0 0 0,0 0 0 0 0,0 0-1 0 0,0-1 1 0 0,0 1 0 0 0,-1 0 0 0 0,1 0-1 0 0,-1 0 1 0 0,1 0 0 0 0,-1 0 0 0 0,0 0 0 0 0,0 0-1 0 0,1 0 1 0 0,-1 1 0 0 0,-1-1 0 0 0,1 0-1 0 0,0 0 1 0 0,0 1 0 0 0,-1-1 0 0 0,1 1-1 0 0,-1-1 1 0 0,1 1 0 0 0,-1 0 0 0 0,0-1 0 0 0,1 1-1 0 0,-1 0 1 0 0,0 0 0 0 0,0 0 0 0 0,0 0-1 0 0,0 0 1 0 0,0 1 0 0 0,0-1 0 0 0,0 1 0 0 0,0-1-1 0 0,0 1 1 0 0,0 0 0 0 0,-1 0-10 0 0,-22 1-17 0 0,1 2 0 0 0,-1 1 0 0 0,1 0 0 0 0,-1 2 0 0 0,1 1 0 0 0,1 1 0 0 0,0 1 0 0 0,0 1 0 0 0,0 1 0 0 0,2 1 0 0 0,-1 1 0 0 0,2 1 0 0 0,0 1-1 0 0,0 0 1 0 0,1 2 0 0 0,1 0 0 0 0,-8 11 17 0 0,19-22-5 0 0,1 1-1 0 0,1 0 1 0 0,-1 0 0 0 0,1 0-1 0 0,1 1 1 0 0,-1-1-1 0 0,1 1 1 0 0,0 0-1 0 0,1 1 1 0 0,0-1-1 0 0,0 0 1 0 0,1 1-1 0 0,0 2 6 0 0,1-7 2 0 0,0 0 0 0 0,1 0-1 0 0,0 0 1 0 0,0 0 0 0 0,0 0-1 0 0,0 0 1 0 0,1 0 0 0 0,-1 0-1 0 0,1 0 1 0 0,0 0 0 0 0,0-1-1 0 0,1 1 1 0 0,-1 0 0 0 0,1 0-1 0 0,0-1 1 0 0,0 1 0 0 0,0-1-1 0 0,0 0 1 0 0,0 0 0 0 0,1 0-1 0 0,-1 0 1 0 0,1 0-1 0 0,0 0 1 0 0,0 0 0 0 0,0-1-1 0 0,1 0 1 0 0,-1 1 0 0 0,0-1-1 0 0,1-1 1 0 0,2 2-2 0 0,13 5 50 0 0,1-1 0 0 0,0-2 0 0 0,0 0-1 0 0,1 0 1 0 0,-1-2 0 0 0,1-1 0 0 0,0 0 0 0 0,0-2 0 0 0,-1 0-1 0 0,1-1 1 0 0,6-2-50 0 0,190-55 1364 0 0,-127 11-601 0 0,-89 39 103 0 0,164-162-918 0 0,-142 136 67 0 0,-2-1 0 0 0,-2 0 1 0 0,-1-2-1 0 0,12-38-15 0 0,-29 73-2 0 0,0 1 1 0 0,0 0-1 0 0,0-1 0 0 0,0 1 0 0 0,0 0 1 0 0,-1-1-1 0 0,1 0 0 0 0,0 1 0 0 0,-1-1 1 0 0,1 1-1 0 0,-1-1 0 0 0,0 0 0 0 0,1 1 1 0 0,-1-1-1 0 0,0 1 0 0 0,0-1 0 0 0,0 0 1 0 0,0 1-1 0 0,-1-1 0 0 0,1 0 0 0 0,0 1 1 0 0,-1-1-1 0 0,1 0 0 0 0,-1 1 0 0 0,1-1 1 0 0,-1 1-1 0 0,0-1 0 0 0,0 1 0 0 0,0 0 1 0 0,1-1-1 0 0,-1 1 0 0 0,-1 0 0 0 0,1-1 1 0 0,0 1-1 0 0,0 0 0 0 0,0 0 0 0 0,-1 0 1 0 0,1 0-1 0 0,0 0 0 0 0,-1 0 0 0 0,1 1 1 0 0,-1-1-1 0 0,1 0 0 0 0,-1 1 0 0 0,1-1 1 0 0,-1 1-1 0 0,0-1 0 0 0,1 1 0 0 0,-1 0 1 0 0,0 0-1 0 0,-1 0 2 0 0,-5 0-11 0 0,-1 2 0 0 0,0-1 1 0 0,0 1-1 0 0,1 1 0 0 0,-1 0 0 0 0,1 0 1 0 0,0 0-1 0 0,0 1 0 0 0,0 0 1 0 0,0 1-1 0 0,1 0 0 0 0,0 0 0 0 0,0 0 1 0 0,0 1-1 0 0,1 0 0 0 0,-1 1 0 0 0,2-1 1 0 0,-1 1-1 0 0,1 0 0 0 0,0 1 1 0 0,0-1-1 0 0,1 1 0 0 0,-3 5 11 0 0,6-11-3 0 0,0 1-1 0 0,0 0 1 0 0,-1 0 0 0 0,2 0-1 0 0,-1 0 1 0 0,0 0 0 0 0,1 0-1 0 0,-1 0 1 0 0,1 0-1 0 0,0 0 1 0 0,0 0 0 0 0,0 0-1 0 0,0 0 1 0 0,1 0 0 0 0,-1 0-1 0 0,1 0 1 0 0,0 0-1 0 0,-1 0 1 0 0,2 0 0 0 0,-1-1-1 0 0,0 1 1 0 0,0 0 0 0 0,1 0-1 0 0,0-1 1 0 0,-1 1-1 0 0,1-1 1 0 0,0 0 0 0 0,0 1-1 0 0,0-1 1 0 0,1 0 0 0 0,-1 0-1 0 0,3 1 4 0 0,91 50 13 0 0,-75-44-10 0 0,-2-1-4 0 0,-1 0-1 0 0,0 2 1 0 0,0 0 0 0 0,-1 1-1 0 0,0 1 1 0 0,-1 1 0 0 0,6 5 1 0 0,-18-11 14 0 0,0-1 1 0 0,-1 0 0 0 0,0 1-1 0 0,0 0 1 0 0,0 0 0 0 0,0 0-1 0 0,-1 0 1 0 0,-1 0 0 0 0,1 0-1 0 0,-1 1 1 0 0,0-1 0 0 0,-1 1-1 0 0,1-1 1 0 0,-2 0 0 0 0,1 1-1 0 0,-1-1 1 0 0,0 0 0 0 0,0 1-1 0 0,-1-1 1 0 0,0 0 0 0 0,-1 0-1 0 0,1 0 1 0 0,-2 1-15 0 0,-45 101 160 0 0,18-39-449 0 0,31-69 157 0 0,19-4-1801 0 0,11-5-6119 0 0,-24 4-1165 0 0</inkml:trace>
  <inkml:trace contextRef="#ctx0" brushRef="#br0" timeOffset="17505.689">11127 1900 3985 0 0,'0'0'2474'0'0,"0"0"-866"0"0,0 0-341 0 0,0 0 85 0 0,0 0 221 0 0,0 0 140 0 0,0 0 1 0 0,0 0-154 0 0,0 0-209 0 0,0 0-190 0 0,0 0-172 0 0,0 0-110 0 0,8-18-70 0 0,24-56-59 0 0,-24 56-63 0 0,-8 18-47 0 0,0 0-69 0 0,0 0-65 0 0,-40 141 2805 0 0,-9 285-2418 0 0,11-177-772 0 0,21-167-145 0 0,-3-122-2237 0 0,16 29 1314 0 0,-22-57-4014 0 0,6 27-4748 0 0,13 32-1479 0 0</inkml:trace>
  <inkml:trace contextRef="#ctx0" brushRef="#br0" timeOffset="17760.708">10775 2254 3945 0 0,'0'0'3004'0'0,"0"0"-635"0"0,0 0-478 0 0,0 0-221 0 0,0 0-87 0 0,0 0-43 0 0,0 0-64 0 0,0 0-106 0 0,0 0-88 0 0,0 0-106 0 0,0 0-125 0 0,0 0-172 0 0,0 0-150 0 0,27-2-97 0 0,83-2-52 0 0,70 6 1670 0 0,120-2-1886 0 0,-268 6-1205 0 0,-17-3-2614 0 0,0-1-7607 0 0,-11-2-1187 0 0</inkml:trace>
  <inkml:trace contextRef="#ctx0" brushRef="#br0" timeOffset="17917.635">11527 2408 9266 0 0,'0'0'1971'0'0,"0"0"-471"0"0,0 0-245 0 0,0 0-61 0 0,0 0-101 0 0,0 0-178 0 0,0 0-280 0 0,0 0-303 0 0,0 0-204 0 0,0 0-88 0 0,0 0-57 0 0,0 0-31 0 0,0 0-40 0 0,-1 32-105 0 0,-1 93-146 0 0,3-94-293 0 0,1-31 179 0 0,2 0-1980 0 0,-1 0-5478 0 0,-3 0 1696 0 0</inkml:trace>
  <inkml:trace contextRef="#ctx0" brushRef="#br0" timeOffset="18472.653">11840 2486 6969 0 0,'0'0'2398'0'0,"0"0"-289"0"0,0 0-43 0 0,0 0-53 0 0,0 0-206 0 0,0 0-252 0 0,0 0-266 0 0,32-7-230 0 0,102-23-173 0 0,-63-3 421 0 0,-65 30-1180 0 0,0-1 0 0 0,1 0-1 0 0,-1 0 1 0 0,-1 0 0 0 0,1-1 0 0 0,-1 0-1 0 0,0 0 1 0 0,0 0 0 0 0,0-1-1 0 0,0 0 1 0 0,-1 0 0 0 0,0 0-1 0 0,-1 0 1 0 0,1-1 0 0 0,-1 1-1 0 0,-1-1 1 0 0,1 0 0 0 0,-1 0 0 0 0,0 0-1 0 0,0 0 1 0 0,-1 0 0 0 0,0-2-127 0 0,-1 7 13 0 0,0 0 0 0 0,0 0 1 0 0,0 0-1 0 0,0 0 1 0 0,-1 0-1 0 0,1 0 1 0 0,-1 0-1 0 0,1 0 0 0 0,-1 1 1 0 0,0-1-1 0 0,1 0 1 0 0,-1 0-1 0 0,0 0 0 0 0,0 1 1 0 0,-1-1-1 0 0,1 0 1 0 0,0 1-1 0 0,0-1 1 0 0,-1 1-1 0 0,1 0 0 0 0,-1-1 1 0 0,1 1-1 0 0,-1 0 1 0 0,0 0-1 0 0,1 0 0 0 0,-1 0 1 0 0,0 0-1 0 0,0 0 1 0 0,0 1-1 0 0,0-1 0 0 0,1 1 1 0 0,-1-1-1 0 0,0 1 1 0 0,0-1-1 0 0,0 1 1 0 0,0 0-1 0 0,0 0 0 0 0,0 0 1 0 0,-2 1-14 0 0,-79 21-101 0 0,66-13 92 0 0,0 1-1 0 0,0 0 0 0 0,1 1 0 0 0,1 1 0 0 0,0 0 1 0 0,0 1-1 0 0,1 1 0 0 0,1 0 0 0 0,0 1 1 0 0,1 1-1 0 0,1-1 0 0 0,0 2 0 0 0,2 0 0 0 0,-1 0 1 0 0,2 2 9 0 0,6-14 0 0 0,0 0 0 0 0,1 0 1 0 0,0 0-1 0 0,0 0 0 0 0,1 0 1 0 0,-1 0-1 0 0,1 0 0 0 0,0 1 1 0 0,1-1-1 0 0,-1 0 0 0 0,1 0 1 0 0,0 0-1 0 0,0 0 0 0 0,0 0 1 0 0,1 0-1 0 0,0 0 0 0 0,0 0 1 0 0,0-1-1 0 0,1 1 0 0 0,0-1 1 0 0,-1 1-1 0 0,1-1 0 0 0,1 0 1 0 0,-1 0-1 0 0,1 0 0 0 0,-1-1 1 0 0,1 1-1 0 0,0-1 0 0 0,1 0 1 0 0,-1 0-1 0 0,0 0 0 0 0,1-1 1 0 0,-1 1-1 0 0,1-1 0 0 0,0 0 1 0 0,0-1-1 0 0,0 1 0 0 0,0-1 1 0 0,0 0-1 0 0,2 0 0 0 0,13 3 30 0 0,0-1 0 0 0,0-2 0 0 0,1 0 0 0 0,-1-1 0 0 0,1 0 0 0 0,-1-2 0 0 0,0-1 0 0 0,0 0 0 0 0,0-1 0 0 0,0-2 0 0 0,-1 0 0 0 0,0-1 0 0 0,0 0 0 0 0,1-2-30 0 0,37-22-3689 0 0,-4-6-3958 0 0,-45 32-4419 0 0</inkml:trace>
  <inkml:trace contextRef="#ctx0" brushRef="#br0" timeOffset="18863.656">12721 2143 14851 0 0,'0'0'1670'0'0,"0"0"-305"0"0,0 0-106 0 0,0 0-70 0 0,0 0-125 0 0,0 0-148 0 0,0 0-184 0 0,0 0-144 0 0,0 0-116 0 0,0 0-105 0 0,0 0-81 0 0,0 0-81 0 0,-33 21-58 0 0,-101 65-39 0 0,57-27 85 0 0,76-58-193 0 0,-1-1 1 0 0,1 1-1 0 0,-1 0 0 0 0,1 0 0 0 0,-1 0 1 0 0,1 0-1 0 0,0 0 0 0 0,0 0 1 0 0,0 1-1 0 0,0-1 0 0 0,0 0 0 0 0,0 1 1 0 0,0-1-1 0 0,0 1 0 0 0,0-1 0 0 0,0 1 1 0 0,1-1-1 0 0,-1 1 0 0 0,1-1 1 0 0,-1 1-1 0 0,1 0 0 0 0,-1-1 0 0 0,1 1 1 0 0,0 0-1 0 0,0-1 0 0 0,0 1 0 0 0,0 0 1 0 0,0-1-1 0 0,0 1 0 0 0,1 0 1 0 0,-1-1-1 0 0,1 1 0 0 0,-1-1 0 0 0,1 1 1 0 0,-1 0-1 0 0,1-1 0 0 0,0 1 0 0 0,0-1 1 0 0,-1 0-1 0 0,1 1 0 0 0,0-1 1 0 0,1 0-1 0 0,-1 1 0 0 0,0-1 0 0 0,106 17 38 0 0,-26-10 17 0 0,-77-8-9 0 0,0 1 0 0 0,-1 0-1 0 0,1 0 1 0 0,0 0-1 0 0,-1 0 1 0 0,1 0-1 0 0,0 1 1 0 0,-1-1-1 0 0,0 1 1 0 0,1 0 0 0 0,-1 0-1 0 0,0 1 1 0 0,0-1-1 0 0,0 1 1 0 0,-1-1-1 0 0,1 1 1 0 0,0 0-1 0 0,-1 0 1 0 0,0 0 0 0 0,0 0-1 0 0,0 0 1 0 0,0 1-1 0 0,0-1 1 0 0,-1 1-1 0 0,1-1 1 0 0,-1 1-1 0 0,0-1 1 0 0,0 1 0 0 0,0 0-1 0 0,-1 0 1 0 0,1 0-1 0 0,-1-1 1 0 0,0 1-1 0 0,0 0 1 0 0,0 0-1 0 0,-1 0 1 0 0,1-1-1 0 0,-2 5-45 0 0,-5 0 27 0 0,0 0 0 0 0,0 0 0 0 0,-1 0 0 0 0,0-1 0 0 0,0 0 0 0 0,-1-1 0 0 0,0 1 0 0 0,0-2 0 0 0,-1 1 0 0 0,1-2-1 0 0,-1 1 1 0 0,0-1 0 0 0,-1 0 0 0 0,1-1 0 0 0,0-1 0 0 0,-1 1 0 0 0,-6-1-27 0 0,9 0-103 0 0,-36 3-3165 0 0,30-5-880 0 0,0-2-3519 0 0,6-1-4669 0 0</inkml:trace>
  <inkml:trace contextRef="#ctx0" brushRef="#br0" timeOffset="18183.592">11519 2033 9370 0 0,'0'0'4457'0'0,"0"0"-3089"0"0,0 0-472 0 0,0 0-215 0 0,0 0-89 0 0,0 0-160 0 0,0 0-200 0 0,0 0-200 0 0,0 0-120 0 0,0 0-72 0 0,0 0-160 0 0,0 0-184 0 0,0 0-417 0 0,0 0-1599 0 0,70 33-7666 0 0</inkml:trace>
  <inkml:trace contextRef="#ctx0" brushRef="#br0" timeOffset="19599.628">11525 2036 2120 0 0,'0'0'2125'0'0,"0"0"-215"0"0,0 0-70 0 0,0 0 26 0 0,0 0-47 0 0,0 0-209 0 0,0 0-353 0 0,0 0-318 0 0,0 0-171 0 0,0 0-16 0 0,0 0 18 0 0,0 0 11 0 0,0 0-50 0 0,6 1-133 0 0,30 2 655 0 0,-36-3-917 0 0,0 0-5 0 0,0 0 1 0 0,0 0-8 0 0,0 0-1 0 0,0 0-12 0 0,0 0 5 0 0,0 0-6 0 0,0 0-19 0 0,0 0-39 0 0,0 0-30 0 0,0 0-41 0 0,0 0-41 0 0,0-7 2115 0 0,-9 6-3046 0 0,-6 1 2149 0 0,13 2-5697 0 0,2 1-4918 0 0,0 0-2328 0 0</inkml:trace>
  <inkml:trace contextRef="#ctx0" brushRef="#br0" timeOffset="22366.063">13318 2184 2417 0 0,'0'0'2403'0'0,"0"0"-894"0"0,0 0-454 0 0,0 0 167 0 0,0 0 422 0 0,0 0 271 0 0,0 0-26 0 0,0 0-278 0 0,0 0-336 0 0,0 0-279 0 0,0 0-175 0 0,2-2-89 0 0,5-6-27 0 0,-5 7-17 0 0,-2 1-16 0 0,0 0-24 0 0,-7 22 1974 0 0,-41 36-1211 0 0,88-101 29 0 0,-36 37-619 0 0,-8 15-747 0 0,4-9-197 0 0,0 0-43 0 0,3 8-5095 0 0,-1-8-243 0 0,-1 3-6483 0 0</inkml:trace>
  <inkml:trace contextRef="#ctx0" brushRef="#br0" timeOffset="22888.801">13382 2408 12515 0 0,'0'0'2828'0'0,"0"0"-838"0"0,0 0-543 0 0,0 0-131 0 0,0 0-78 0 0,0 0-139 0 0,0 0-200 0 0,0 0-183 0 0,0 0-99 0 0,0 0-66 0 0,0 0-44 0 0,0 0-58 0 0,0 0-53 0 0,1 9-38 0 0,-1 26-41 0 0,-8 13 1069 0 0,8-48-1350 0 0,0 0 5 0 0,0 0-8 0 0,0 0 14 0 0,0 0-8 0 0,0 0 9 0 0,46-33 1437 0 0,-57 49-943 0 0,-8 8-309 0 0,19-23-223 0 0,0-1 0 0 0,0 0 10 0 0,0 0-6 0 0,0 0-21 0 0,0 0-12 0 0,0 0 7 0 0,0 0 2 0 0,0 0 10 0 0,0 0-15 0 0,0 0-12 0 0,0 0 9 0 0,7-8-101 0 0,9-13-645 0 0,-11 6-7030 0 0,-5 11-4838 0 0</inkml:trace>
  <inkml:trace contextRef="#ctx0" brushRef="#br0" timeOffset="43828.544">7182 8877 0 0 0,'0'0'920'0'0,"0"0"431"0"0,0 0 478 0 0,0 0 415 0 0,0 0 206 0 0,0 0-131 0 0,0 0-387 0 0,0 0-390 0 0,0 0-263 0 0,0 0-184 0 0,4 1 5618 0 0,-5 6-6446 0 0,-1 0-1 0 0,0 0 1 0 0,0 0 0 0 0,0-1-1 0 0,-1 1 1 0 0,0 0-1 0 0,0-1 1 0 0,-1 0-1 0 0,1 0 1 0 0,-1 0-1 0 0,-1 0 1 0 0,-2 2-267 0 0,-9 16 349 0 0,-192 313 342 0 0,137-218-601 0 0,66-107-438 0 0,-9 17 1078 0 0,14-29-835 0 0,0 0 0 0 0,0 0 0 0 0,0-1 0 0 0,0 1 0 0 0,0 0 0 0 0,0 0 0 0 0,0-1 0 0 0,-1 1 0 0 0,1 0 0 0 0,0 0 0 0 0,0 0 0 0 0,0-1 0 0 0,0 1 0 0 0,0 0 0 0 0,0 0 0 0 0,0 0 0 0 0,-1-1 0 0 0,1 1 0 0 0,0 0 0 0 0,0 0 0 0 0,0 0 0 0 0,0 0-1 0 0,-1 0 1 0 0,1-1 0 0 0,0 1 0 0 0,0 0 0 0 0,0 0 0 0 0,-1 0 0 0 0,1 0 0 0 0,0 0 0 0 0,0 0 0 0 0,-1 0 0 0 0,1 0 0 0 0,0 0 0 0 0,0 0 0 0 0,0 0 0 0 0,-1 0 0 0 0,1 0 0 0 0,0 0 0 0 0,0 0 0 0 0,-1 0 0 0 0,1 0 0 0 0,0 0 0 0 0,0 0 0 0 0,0 0 0 0 0,-1 0 0 0 0,1 0 105 0 0,2-38-5099 0 0,0 0-5753 0 0,-2 27 3354 0 0</inkml:trace>
  <inkml:trace contextRef="#ctx0" brushRef="#br0" timeOffset="44076.789">6786 8936 7170 0 0,'0'0'2359'0'0,"0"0"-91"0"0,0 0-103 0 0,0 0-53 0 0,0 0-145 0 0,0 0-262 0 0,0 0-372 0 0,0 0-363 0 0,0 0-299 0 0,0 0-189 0 0,0 0-119 0 0,0 0-55 0 0,0 0 124 0 0,1 2 154 0 0,91 167 3395 0 0,-50-101-3347 0 0,61 72 158 0 0,42 8-434 0 0,-130-132-233 0 0,-17-17-6721 0 0,1 0 1218 0 0,0 1-6764 0 0</inkml:trace>
  <inkml:trace contextRef="#ctx0" brushRef="#br0" timeOffset="41365.295">1267 4794 0 0 0,'0'0'199'0'0,"0"0"501"0"0,0 0 240 0 0,0 0 96 0 0,0 0 67 0 0,0-10 39 0 0,1-29-33 0 0,5 33 12398 0 0,-4 14-12568 0 0,34 239 2476 0 0,-20-108-2744 0 0,2 49 35 0 0,-3 430 817 0 0,28-221-1055 0 0,-40 399 587 0 0,19-471-793 0 0,15 112-39 0 0,-28-123-15 0 0,-12-31 4 0 0,1-71-94 0 0,22-140-110 0 0,-21-29 101 0 0,-2 133 34 0 0,4-173-141 0 0,0 1 0 0 0,0-1 0 0 0,0 0 0 0 0,0 0 0 0 0,0 0 0 0 0,1 0 0 0 0,-1 1 0 0 0,1-2 0 0 0,0 1 0 0 0,0 0-1 0 0,0 0 1 0 0,0-1 0 0 0,0 1 0 0 0,1-1 0 0 0,-1 1 0 0 0,1-1 0 0 0,0 0 0 0 0,-1 0 0 0 0,1 0 0 0 0,0-1 0 0 0,2 2-2 0 0,8 6 25 0 0,-1-2-6 0 0,0-1 0 0 0,1-1 0 0 0,0 0 0 0 0,0 0-1 0 0,0-1 1 0 0,0-1 0 0 0,1 0 0 0 0,0-1 0 0 0,-1 0-1 0 0,1-1 1 0 0,0-1 0 0 0,-1 0 0 0 0,1-1 0 0 0,2-1-20 0 0,16 2 58 0 0,302-44 197 0 0,-60 33-186 0 0,52 7 9 0 0,-244 5-75 0 0,202-13 46 0 0,47 1 29 0 0,-82 29-26 0 0,82-22 71 0 0,-73-10 6 0 0,25-5 6 0 0,-58-3-42 0 0,-46 15-19 0 0,73 14-10 0 0,196 8 242 0 0,-285-21-201 0 0,-25-13 69 0 0,-97 15 84 0 0,-20 11-200 0 0,15 0-93 0 0,138-3 75 0 0,-109-8-70 0 0,-65 4 72 0 0,0 0-37 0 0,33 1 84 0 0,-7 6-141 0 0,-10 0 12 0 0,3 0 91 0 0,8 1-44 0 0,-38-5-4262 0 0,3-3-457 0 0,1-3-4662 0 0,4 3-3215 0 0</inkml:trace>
  <inkml:trace contextRef="#ctx0" brushRef="#br1" timeOffset="52527.656">4614 4025 1232 0 0,'0'0'922'0'0,"0"0"-114"0"0,0 0 88 0 0,0 0 414 0 0,0 0 437 0 0,0 0 223 0 0,0 0-113 0 0,0 0-363 0 0,0 0-406 0 0,0 0-316 0 0,0 0-168 0 0,9 2 384 0 0,-7 1 4055 0 0,8 56-3235 0 0,-4 36-750 0 0,-5-74-837 0 0,3 234 1041 0 0,28-16-551 0 0,-19-61-19 0 0,-11-59-48 0 0,15 99-42 0 0,-21-27 290 0 0,3-168-832 0 0,0 1 1 0 0,1 0 0 0 0,2 0-1 0 0,0-1 1 0 0,2 1-1 0 0,0-1 1 0 0,3 3-61 0 0,15 97 245 0 0,2-35-110 0 0,-19-73-83 0 0,-1-1 0 0 0,0 1 0 0 0,-1 0-1 0 0,0 0 1 0 0,-1 0 0 0 0,-1 0 0 0 0,-1 0 0 0 0,0 0 0 0 0,-1 1-52 0 0,3-15 36 0 0,1 0 1 0 0,-1 1-1 0 0,0-1 1 0 0,0 0-1 0 0,0-1 1 0 0,1 1-1 0 0,-1 0 1 0 0,0-1-1 0 0,1 1 1 0 0,-1-1-1 0 0,0 0 1 0 0,1 0-1 0 0,-1 0 1 0 0,1 0-1 0 0,-1 0 1 0 0,0 0-1 0 0,1-1 1 0 0,-1 1-1 0 0,0-1 1 0 0,1 1-1 0 0,-1-1 1 0 0,0 0-37 0 0,7 0 64 0 0,222-36 114 0 0,21 23-20 0 0,-63 7-97 0 0,-108 3 28 0 0,68-3 1 0 0,70 6-46 0 0,103 5 128 0 0,-159-11-58 0 0,57 7-15 0 0,-112 7-74 0 0,-90-3 69 0 0,-17-4-88 0 0,-1 0-18 0 0,0 0-5 0 0,0 0 17 0 0,0 0 0 0 0,0 0 17 0 0,0 0 3 0 0,0 0 2 0 0,0 0-24 0 0,0 0 20 0 0,0 0-4 0 0,0 0-27 0 0,0 0 22 0 0,0 0-13 0 0,0 0-1 0 0,0 0 33 0 0,0 0-6 0 0,0 0-21 0 0,0 0 10 0 0,0 0-1 0 0,0 0 5 0 0,0 0-6 0 0,0 0-29 0 0,0 0-6 0 0,0 0 40 0 0,0 0 14 0 0,0 0-4 0 0,0 0 10 0 0,0 0-34 0 0,0 0-10 0 0,0 0 16 0 0,-11 4-2295 0 0,7 12-3650 0 0,2-8-1101 0 0,0-3-6149 0 0</inkml:trace>
  <inkml:trace contextRef="#ctx0" brushRef="#br1" timeOffset="53217.576">7766 5799 7578 0 0,'0'0'2863'0'0,"0"0"-557"0"0,0 0-286 0 0,0 0-37 0 0,0 0-84 0 0,0 0-212 0 0,0 0-329 0 0,0 0-312 0 0,0 0-209 0 0,0 0-122 0 0,0 0-79 0 0,0 0-104 0 0,0 0-72 0 0,-6 15 771 0 0,-177 206 1128 0 0,-9-45-1775 0 0,135-117-496 0 0,57-58-121 0 0,0-1-11 0 0,0 0-21 0 0,0 0-10 0 0,0 0-40 0 0,0 0-42 0 0,0 0-83 0 0,0 0-80 0 0,0 0-138 0 0,0 0-172 0 0,0 0-245 0 0,0 0-296 0 0,11-24-10590 0 0,-10 22 7763 0 0,1-2-6242 0 0</inkml:trace>
  <inkml:trace contextRef="#ctx0" brushRef="#br1" timeOffset="53553.219">7396 5796 5937 0 0,'0'0'2792'0'0,"0"0"-225"0"0,0 0-299 0 0,0 0-181 0 0,0 0-186 0 0,0 0-225 0 0,0 0-273 0 0,0 0-268 0 0,0 0-225 0 0,0 0-166 0 0,0 0-144 0 0,0 0-104 0 0,-4-7-63 0 0,-13-27 301 0 0,20 65 1210 0 0,15 6-1446 0 0,1-1 0 0 0,1-1 0 0 0,2-1 0 0 0,2-1-1 0 0,1 0 1 0 0,2-2 0 0 0,29 27-498 0 0,65 75 311 0 0,-120-133-336 0 0,-1 1 0 0 0,0-1 0 0 0,1 1 0 0 0,-1-1 0 0 0,1 0 0 0 0,-1 1 0 0 0,0-1 0 0 0,1 1 0 0 0,-1-1 0 0 0,0 1 0 0 0,1-1 0 0 0,-1 1 0 0 0,0 0 0 0 0,0-1 0 0 0,0 1 0 0 0,0-1 0 0 0,1 1 1 0 0,-1 0-1 0 0,0-1 0 0 0,0 1 0 0 0,0-1 0 0 0,0 1 0 0 0,0 0 0 0 0,0-1 0 0 0,-1 1 0 0 0,1-1 0 0 0,0 1 0 0 0,0-1 0 0 0,0 1 0 0 0,0 0 0 0 0,-1-1 0 0 0,1 1 0 0 0,0-1 0 0 0,-1 1 0 0 0,1-1 0 0 0,0 1 0 0 0,-1-1 0 0 0,1 1 0 0 0,-1-1 1 0 0,1 0-1 0 0,0 1 0 0 0,-1-1 0 0 0,1 1 0 0 0,-1-1 0 0 0,1 0 0 0 0,-1 0 0 0 0,0 1 0 0 0,1-1 0 0 0,-1 0 0 0 0,1 0 0 0 0,-1 0 0 0 0,0 1 25 0 0,-22 5-6919 0 0,21-5 5504 0 0,-7-1-11110 0 0</inkml:trace>
  <inkml:trace contextRef="#ctx0" brushRef="#br1" timeOffset="57230.352">8042 6252 0 0 0,'56'-4'0'0'0,"-36"0"1921"0"0,-12-17 15165 0 0,-9 10-16685 0 0,-1 9-170 0 0,0 0 0 0 0,0 0 0 0 0,0 0 0 0 0,0 0-1 0 0,0 0 1 0 0,0 0 0 0 0,-1 1 0 0 0,1-1 0 0 0,-1 1 0 0 0,1-1 0 0 0,-1 1-1 0 0,1 0 1 0 0,-1 0 0 0 0,0 0 0 0 0,0 1 0 0 0,1-1 0 0 0,-1 1 0 0 0,0-1-1 0 0,-2 1-230 0 0,-94 7 1373 0 0,33 32-312 0 0,64-37-1039 0 0,1 1 0 0 0,-1-1 1 0 0,1 0-1 0 0,-1 0 0 0 0,1 0 0 0 0,0 1 0 0 0,0-1 0 0 0,0 1 0 0 0,0-1 0 0 0,1 1 0 0 0,-1-1 1 0 0,1 1-1 0 0,-1-1 0 0 0,1 1 0 0 0,0 0 0 0 0,0-1 0 0 0,0 1 0 0 0,0-1 0 0 0,0 1 0 0 0,1 0 1 0 0,-1-1-1 0 0,1 1 0 0 0,0-1 0 0 0,0 1 0 0 0,0-1 0 0 0,0 0 0 0 0,0 1 0 0 0,0-1 0 0 0,1 0 0 0 0,-1 0 1 0 0,1 0-1 0 0,-1 0 0 0 0,2 2-22 0 0,7 3 136 0 0,0 1 1 0 0,1-2-1 0 0,-1 1 1 0 0,1-2-1 0 0,0 1 1 0 0,1-1-1 0 0,-1-1 1 0 0,1 0-1 0 0,0-1 1 0 0,0 0-1 0 0,0-1 1 0 0,1 0-1 0 0,-1-1 1 0 0,0 0-1 0 0,1-1 1 0 0,-1-1-1 0 0,2 0-136 0 0,-8-3-1203 0 0,2-3-1563 0 0,2 4-4320 0 0,-3 3-5024 0 0</inkml:trace>
  <inkml:trace contextRef="#ctx0" brushRef="#br1" timeOffset="57850.706">8417 6440 4601 0 0,'0'0'2258'0'0,"0"0"-507"0"0,0 0-233 0 0,0 0 48 0 0,0 0 119 0 0,0 0-14 0 0,0 0-76 0 0,0 0-165 0 0,0 0-198 0 0,0 0-193 0 0,0 0-158 0 0,0 0-103 0 0,-3-1-51 0 0,3 1-679 0 0,-1 0 1 0 0,1-1 0 0 0,-1 1 0 0 0,1 0 0 0 0,-1 0 0 0 0,1 0 0 0 0,-1-1 0 0 0,1 1 0 0 0,-1 0 0 0 0,1 0 0 0 0,-1-1 0 0 0,1 1 0 0 0,0 0-1 0 0,-1-1 1 0 0,1 1 0 0 0,-1 0 0 0 0,1-1 0 0 0,0 1 0 0 0,-1-1 0 0 0,1 1 0 0 0,0-1 0 0 0,0 1 0 0 0,-1-1 0 0 0,1 1 0 0 0,0-1 0 0 0,0 1 0 0 0,0-1-1 0 0,0 1 1 0 0,0-1 0 0 0,0 1 0 0 0,-1-1 0 0 0,1 1 0 0 0,0-1 0 0 0,0 1 0 0 0,1-1 0 0 0,-1 1 0 0 0,0-1 0 0 0,0 1 0 0 0,0-1 0 0 0,0 1-1 0 0,0-1 1 0 0,1 1 0 0 0,-1-1 0 0 0,0 1 0 0 0,0-1 0 0 0,1 1 0 0 0,-1-1 0 0 0,0 1 0 0 0,0 0 0 0 0,1-1 0 0 0,-1 1 0 0 0,1-1 0 0 0,-1 1-49 0 0,9-21 654 0 0,8-30 804 0 0,30-19-760 0 0,-46 69-696 0 0,-1 1-1 0 0,0-1 0 0 0,1 0 0 0 0,-1 1 0 0 0,1-1 1 0 0,-1 1-1 0 0,1-1 0 0 0,-1 1 0 0 0,1-1 0 0 0,0 1 1 0 0,-1-1-1 0 0,1 1 0 0 0,0 0 0 0 0,-1-1 0 0 0,1 1 1 0 0,0 0-1 0 0,-1 0 0 0 0,1-1 0 0 0,0 1 1 0 0,0 0-1 0 0,-1 0 0 0 0,1 0 0 0 0,0 0 0 0 0,0 0 1 0 0,-1 0-1 0 0,1 0 0 0 0,0 0 0 0 0,0 0 0 0 0,-1 0 1 0 0,1 1-1 0 0,0-1 0 0 0,0 0 0 0 0,-1 0 0 0 0,1 1 1 0 0,0-1-1 0 0,-1 0 0 0 0,1 1 0 0 0,0-1 0 0 0,-1 1 1 0 0,1-1-1 0 0,-1 1 0 0 0,1-1 0 0 0,-1 1 1 0 0,1-1-1 0 0,-1 1 0 0 0,1 0 0 0 0,-1-1 0 0 0,0 1 1 0 0,1 0-1 0 0,-1-1 0 0 0,0 1 0 0 0,1 0 0 0 0,-1-1 1 0 0,0 2-2 0 0,18 39 116 0 0,-18-39-110 0 0,0 0 0 0 0,0 0 0 0 0,0 0 0 0 0,0 0 0 0 0,0 0 0 0 0,1 0 0 0 0,-1 0 0 0 0,1-1 0 0 0,-1 1 0 0 0,1 0 0 0 0,-1 0 0 0 0,1 0 0 0 0,0-1 0 0 0,0 1 0 0 0,0 0 0 0 0,0-1 0 0 0,0 1 0 0 0,0-1 0 0 0,1 1 0 0 0,-1-1 0 0 0,0 0 0 0 0,1 1 0 0 0,-1-1 0 0 0,1 0 0 0 0,-1 0 0 0 0,1 0 0 0 0,0 0 1 0 0,-1 0-1 0 0,1-1 0 0 0,0 1 0 0 0,0 0 0 0 0,0-1 0 0 0,-1 1 0 0 0,1-1 0 0 0,0 0 0 0 0,0 1 0 0 0,0-1 0 0 0,0 0 0 0 0,0 0 0 0 0,0 0 0 0 0,0-1 0 0 0,0 1 0 0 0,-1 0 0 0 0,1-1 0 0 0,0 1 0 0 0,0-1 0 0 0,0 0 0 0 0,0 0-6 0 0,34-24 181 0 0,75-37-95 0 0,-109 62-85 0 0,1 0 1 0 0,-1 0-1 0 0,0 1 1 0 0,1-1-1 0 0,-1 1 1 0 0,0-1-1 0 0,1 1 0 0 0,-1 0 1 0 0,0 0-1 0 0,0 0 1 0 0,0 0-1 0 0,0 1 1 0 0,0-1-1 0 0,0 0 1 0 0,0 1-1 0 0,-1 0 1 0 0,1-1-1 0 0,0 1 0 0 0,-1 0 1 0 0,1 0-1 0 0,-1 0 1 0 0,0 0-1 0 0,1 0 1 0 0,-1 0-1 0 0,0 0 1 0 0,0 0-1 0 0,-1 0 0 0 0,1 1 1 0 0,0-1-1 0 0,-1 0 1 0 0,1 1-1 0 0,-1-1 1 0 0,0 0-1 0 0,0 1 1 0 0,0-1-1 0 0,0 0 1 0 0,0 1-1 0 0,0-1 0 0 0,-1 1 1 0 0,1-1-1 0 0,-1 0 1 0 0,0 2-2 0 0,5 28 75 0 0,13-14-583 0 0,-7-17-9510 0 0,-10-1-2192 0 0</inkml:trace>
  <inkml:trace contextRef="#ctx0" brushRef="#br1" timeOffset="59662.505">4038 3450 7450 0 0,'0'0'1312'0'0,"0"0"-299"0"0,0 0-100 0 0,0 0 65 0 0,0 0 121 0 0,0 0 46 0 0,0 0-108 0 0,0 0-183 0 0,0 0-199 0 0,0 0-167 0 0,0 0-107 0 0,-4 5-10 0 0,-22 45 910 0 0,19-26-773 0 0,0-1 0 0 0,2 1 0 0 0,0 0 0 0 0,2 0 0 0 0,1 0 0 0 0,0 7-508 0 0,1-5 233 0 0,0-21-183 0 0,-1 0 1 0 0,1 1-1 0 0,1-1 1 0 0,-1 0-1 0 0,1 1 1 0 0,-1-1 0 0 0,1 1-1 0 0,1-1 1 0 0,-1 0-1 0 0,1 1 1 0 0,0-1-1 0 0,0 0 1 0 0,1 1-1 0 0,0-1 1 0 0,-1 0 0 0 0,2 0-1 0 0,-1 0 1 0 0,1-1-1 0 0,-1 1 1 0 0,1 0-1 0 0,1-1 1 0 0,-1 0-1 0 0,0 0 1 0 0,1 0 0 0 0,0 0-1 0 0,0 0 1 0 0,0-1-1 0 0,1 0 1 0 0,-1 0-1 0 0,2 1-50 0 0,-3-4 82 0 0,1 0 0 0 0,-1 0-1 0 0,1 0 1 0 0,-1 0 0 0 0,1-1-1 0 0,-1 1 1 0 0,0-1 0 0 0,1 0-1 0 0,-1 0 1 0 0,0 0-1 0 0,0 0 1 0 0,0-1 0 0 0,0 1-1 0 0,0-1 1 0 0,0 0 0 0 0,0 0-1 0 0,0 0 1 0 0,0 0 0 0 0,-1-1-1 0 0,0 1 1 0 0,1 0 0 0 0,-1-1-1 0 0,0 0 1 0 0,0 0 0 0 0,0 0-1 0 0,0 0-81 0 0,45-85 409 0 0,-28 36-310 0 0,-2-1 1 0 0,-2-1 0 0 0,-3-1-1 0 0,3-36-99 0 0,-13 57 164 0 0,-3 53-13 0 0,34 313 169 0 0,0-22-13 0 0,-32-289-290 0 0,1 10-2 0 0,-1 1 1 0 0,-1 0 0 0 0,-2 0-1 0 0,-1 0 1 0 0,-1-1-1 0 0,-2 0 1 0 0,-1 0 0 0 0,-2 0-1 0 0,-8 18-15 0 0,13-39 5 0 0,-1-1 0 0 0,0 0 0 0 0,-1 0-1 0 0,0 0 1 0 0,-1-1 0 0 0,0 0 0 0 0,0 0 0 0 0,0-1-1 0 0,-1 1 1 0 0,-5 2-5 0 0,11-10 6 0 0,0 0-1 0 0,0 0 1 0 0,0 0-1 0 0,0 0 1 0 0,0 0 0 0 0,0-1-1 0 0,1 1 1 0 0,-1 0-1 0 0,0-1 1 0 0,0 0-1 0 0,0 1 1 0 0,0-1-1 0 0,0 0 1 0 0,0 0 0 0 0,1 0-1 0 0,-1 0 1 0 0,0 0-1 0 0,1-1 1 0 0,-1 1-1 0 0,1 0 1 0 0,-1-1-1 0 0,1 1 1 0 0,0-1-1 0 0,0 1 1 0 0,-1-1 0 0 0,1 0-1 0 0,0 1 1 0 0,1-1-1 0 0,-1 0 1 0 0,0 0-1 0 0,0 0 1 0 0,1 0-1 0 0,-1 0 1 0 0,1 0 0 0 0,0 0-1 0 0,-1 0 1 0 0,1 0-1 0 0,0 0 1 0 0,0 0-1 0 0,0 0 1 0 0,0 0-1 0 0,1 0 1 0 0,-1 0-6 0 0,-4-29-18 0 0,1 0 1 0 0,1 0-1 0 0,1-1 0 0 0,2 1 0 0 0,2 0 1 0 0,0 0-1 0 0,2 0 0 0 0,2 0 0 0 0,0 1 1 0 0,2 0-1 0 0,1 1 0 0 0,2 0 0 0 0,14-25 18 0 0,-8 31-1499 0 0,-12 21-3577 0 0,1 1-4571 0 0,-6 1-1990 0 0</inkml:trace>
  <inkml:trace contextRef="#ctx0" brushRef="#br1" timeOffset="60037.472">4609 3693 4145 0 0,'0'0'1994'0'0,"0"0"-259"0"0,0 0-84 0 0,0 0 32 0 0,0 0-12 0 0,0 0-87 0 0,0 0-182 0 0,0 0-174 0 0,0 0-173 0 0,0 0-146 0 0,0 0-112 0 0,0 0-91 0 0,0 0-77 0 0,-11-2-88 0 0,-34-5-76 0 0,42 7-390 0 0,0-1 0 0 0,-1 1 0 0 0,1 1-1 0 0,0-1 1 0 0,-1 0 0 0 0,1 1 0 0 0,0-1-1 0 0,0 1 1 0 0,-1 0 0 0 0,1 0 0 0 0,0 0-1 0 0,0 1 1 0 0,0-1 0 0 0,0 1-1 0 0,0-1 1 0 0,1 1 0 0 0,-1 0 0 0 0,0 1-75 0 0,-7 4 261 0 0,7-6-209 0 0,1 1-1 0 0,-1-1 1 0 0,1 1-1 0 0,-1 0 0 0 0,1 0 1 0 0,0 0-1 0 0,0 0 1 0 0,0 0-1 0 0,0 1 0 0 0,0-1 1 0 0,0 0-1 0 0,1 1 0 0 0,-1 0 1 0 0,1-1-1 0 0,0 1 1 0 0,0 0-1 0 0,0 0 0 0 0,0 0 1 0 0,0-1-1 0 0,0 1 1 0 0,1 0-1 0 0,0 0 0 0 0,-1 0 1 0 0,1 0-1 0 0,0 0 1 0 0,0 0-1 0 0,1 0 0 0 0,-1 0 1 0 0,1 0-1 0 0,0 1-51 0 0,2 0 53 0 0,0 0 1 0 0,1-1-1 0 0,-1 1 0 0 0,1-1 0 0 0,0 0 1 0 0,0 0-1 0 0,0-1 0 0 0,0 1 0 0 0,0-1 1 0 0,1 0-1 0 0,-1 0 0 0 0,1 0 0 0 0,0-1 1 0 0,-1 1-1 0 0,5-1-53 0 0,116 11-336 0 0,-114-19-3362 0 0,-9 2-2082 0 0,0 2-5372 0 0</inkml:trace>
  <inkml:trace contextRef="#ctx0" brushRef="#br1" timeOffset="60549.987">4772 3918 6913 0 0,'0'0'3217'0'0,"0"0"-1224"0"0,0 0-429 0 0,0 0 74 0 0,0 0 17 0 0,0 0-123 0 0,0 0-320 0 0,0 0-344 0 0,0 0-191 0 0,0 0-92 0 0,0 0-16 0 0,0 0-22 0 0,0 0-32 0 0,9-12-82 0 0,67-82 688 0 0,28 16 99 0 0,-102 79-1202 0 0,0 0 0 0 0,0 0 0 0 0,-1 0 1 0 0,1 0-1 0 0,-1 1 0 0 0,1-1 0 0 0,-1 0 0 0 0,1 1 0 0 0,-1-1 0 0 0,0 1 1 0 0,0-1-1 0 0,0 1 0 0 0,0-1 0 0 0,0 1 0 0 0,0 0 0 0 0,0 0 1 0 0,0 0-1 0 0,0-1 0 0 0,-1 1 0 0 0,1 0 0 0 0,-1 0 0 0 0,0 0 0 0 0,1 0 1 0 0,-1 0-1 0 0,0 0 0 0 0,0 0 0 0 0,0 0 0 0 0,-1 0 0 0 0,1 0 0 0 0,0 0 1 0 0,-1 0-1 0 0,1-1 0 0 0,-1 3-18 0 0,2 11 153 0 0,1-14-126 0 0,0 1-1 0 0,1-1 1 0 0,-1 1 0 0 0,0-1-1 0 0,1 0 1 0 0,0 0 0 0 0,-1 0-1 0 0,1 0 1 0 0,0 0 0 0 0,-1-1 0 0 0,1 0-1 0 0,0 1 1 0 0,0-1 0 0 0,-1 0-1 0 0,1 0 1 0 0,0 0 0 0 0,0 0-1 0 0,0-1 1 0 0,-1 1 0 0 0,1-1-1 0 0,0 0 1 0 0,-1 0 0 0 0,2 0-27 0 0,48-24 298 0 0,19-2-91 0 0,-63 65-118 0 0,-8-37-123 0 0,1 1 0 0 0,-1-1 0 0 0,1 1-1 0 0,-1-1 1 0 0,1 1 0 0 0,0-1 0 0 0,0 1 0 0 0,-1-1-1 0 0,1 0 1 0 0,0 1 0 0 0,0-1 0 0 0,0 0-1 0 0,0 0 1 0 0,1 0 0 0 0,-1 0 0 0 0,0 0 0 0 0,0 0-1 0 0,1 0 1 0 0,-1 0 0 0 0,1 0 0 0 0,-1-1-1 0 0,1 1 1 0 0,-1 0 0 0 0,1-1 0 0 0,-1 0 0 0 0,1 1-1 0 0,-1-1 1 0 0,2 1 34 0 0,18 1-10517 0 0,-16-2-1922 0 0</inkml:trace>
  <inkml:trace contextRef="#ctx0" brushRef="#br2" timeOffset="78639.694">5275 7357 9282 0 0,'0'0'2363'0'0,"0"0"-560"0"0,0 0-221 0 0,0 0 41 0 0,0 0-23 0 0,0 0-123 0 0,0 0-313 0 0,0 0-333 0 0,0 0-167 0 0,0 0-55 0 0,0 0 1 0 0,0 0 9 0 0,0 0-18 0 0,4-8 1157 0 0,-27 107-501 0 0,23-98-1231 0 0,0 0 0 0 0,0 0-1 0 0,0 0 1 0 0,-1 0 0 0 0,1 0 0 0 0,0 0-1 0 0,0 0 1 0 0,0 0 0 0 0,1 0-1 0 0,-1 0 1 0 0,0 0 0 0 0,0 0 0 0 0,0 0-1 0 0,1 0 1 0 0,-1 0 0 0 0,0 0-1 0 0,1 0 1 0 0,-1 0 0 0 0,1-1 0 0 0,-1 1-1 0 0,1 0 1 0 0,0 0 0 0 0,-1 0-1 0 0,1-1 1 0 0,0 1 0 0 0,-1 0 0 0 0,1-1-1 0 0,0 1 1 0 0,0 0 0 0 0,0-1-1 0 0,0 1 1 0 0,-1-1 0 0 0,1 1 0 0 0,0-1-1 0 0,0 0 1 0 0,0 1 0 0 0,0-1-1 0 0,0 0 1 0 0,0 0 0 0 0,0 0 0 0 0,0 0-1 0 0,0 0 1 0 0,0 0 0 0 0,0 0-1 0 0,0 0 1 0 0,0 0 0 0 0,0 0 0 0 0,0 0-1 0 0,0-1 1 0 0,0 1 0 0 0,0 0-1 0 0,0-1 1 0 0,0 1 0 0 0,0-1 0 0 0,0 1-1 0 0,-1-1 1 0 0,2 0-26 0 0,3-3 72 0 0,1 0-1 0 0,-1 0 1 0 0,0-1 0 0 0,-1 1-1 0 0,1-1 1 0 0,-1 0 0 0 0,0-1-1 0 0,0 1 1 0 0,-1-1 0 0 0,1 0-1 0 0,-1 0 1 0 0,-1 0 0 0 0,1 0-1 0 0,-1 0 1 0 0,0-1 0 0 0,0 1 0 0 0,-1-1-1 0 0,0 1 1 0 0,0-1 0 0 0,0-5-72 0 0,-1 9 9 0 0,1 1 1 0 0,-1-1-1 0 0,0 1 1 0 0,1-1-1 0 0,-1 1 1 0 0,0-1 0 0 0,-1 1-1 0 0,1-1 1 0 0,0 0-1 0 0,-1 1 1 0 0,1-1-1 0 0,-1 1 1 0 0,0 0 0 0 0,0-1-1 0 0,0 1 1 0 0,0-1-1 0 0,0 1 1 0 0,0 0-1 0 0,-1 0 1 0 0,1 0 0 0 0,-1 0-1 0 0,0 0 1 0 0,1 0-1 0 0,-1 0 1 0 0,0 0-1 0 0,0 1 1 0 0,0-1 0 0 0,0 1-1 0 0,0-1 1 0 0,-1 1-1 0 0,1 0 1 0 0,0 0-1 0 0,-1 0 1 0 0,1 0 0 0 0,-1 1-1 0 0,1-1 1 0 0,-1 0-1 0 0,1 1 1 0 0,-1 0-1 0 0,1-1 1 0 0,-1 1 0 0 0,1 0-1 0 0,-1 1 1 0 0,0-1-1 0 0,1 0-9 0 0,-4 2-8 0 0,1 0 0 0 0,0 0 0 0 0,0 1 1 0 0,0 0-1 0 0,1-1 0 0 0,-1 2 0 0 0,1-1 0 0 0,-1 0 0 0 0,1 1 0 0 0,0 0 0 0 0,0 0 0 0 0,1 0 0 0 0,-1 1 0 0 0,1-1 0 0 0,0 1 0 0 0,0-1 0 0 0,0 1 0 0 0,1 0 0 0 0,0 0 0 0 0,0 1 0 0 0,0-1 0 0 0,0 0 1 0 0,1 1-1 0 0,0-1 0 0 0,0 1 8 0 0,1-5 1 0 0,1 0 0 0 0,0 0 0 0 0,-1 0 1 0 0,1 0-1 0 0,-1 0 0 0 0,1 0 1 0 0,0 0-1 0 0,0 0 0 0 0,0 0 0 0 0,-1-1 1 0 0,1 1-1 0 0,0 0 0 0 0,0-1 1 0 0,0 1-1 0 0,0-1 0 0 0,0 1 0 0 0,0-1 1 0 0,0 1-1 0 0,0-1 0 0 0,1 0 1 0 0,-1 1-1 0 0,0-1 0 0 0,0 0 0 0 0,0 0 1 0 0,0 0-1 0 0,0 0 0 0 0,0 0 1 0 0,1 0-1 0 0,-1 0 0 0 0,0 0 0 0 0,0 0 1 0 0,0-1-2 0 0,1 1 7 0 0,1 1 1 0 0,1-1 0 0 0,0 0 0 0 0,-1 0 0 0 0,1-1 0 0 0,0 1 0 0 0,-1-1 1 0 0,1 1-1 0 0,0-1 0 0 0,-1 0 0 0 0,1-1 0 0 0,-1 1 0 0 0,0 0 0 0 0,1-1 0 0 0,-1 0 1 0 0,0 0-1 0 0,0 0 0 0 0,0 0 0 0 0,0 0 0 0 0,0-1 0 0 0,-1 1 0 0 0,2-3-8 0 0,-15-1-3601 0 0,2 4-7138 0 0,7 2-2417 0 0</inkml:trace>
  <inkml:trace contextRef="#ctx0" brushRef="#br2" timeOffset="79441.323">6208 6473 7554 0 0,'0'0'2703'0'0,"0"0"-615"0"0,0 0-279 0 0,0 0-60 0 0,0 0-119 0 0,0 0-228 0 0,0 0-293 0 0,0 0-239 0 0,0 0-163 0 0,0 0-102 0 0,0 0-66 0 0,0 0-48 0 0,0 0-35 0 0,-12 4-35 0 0,-37 12-50 0 0,46-15-310 0 0,0 1 0 0 0,0-1 1 0 0,1 1-1 0 0,-1 0 0 0 0,1 0 0 0 0,-1 0 1 0 0,1 0-1 0 0,0 1 0 0 0,0-1 0 0 0,0 0 1 0 0,0 1-1 0 0,0 0 0 0 0,0-1 0 0 0,1 1 1 0 0,-1 0-1 0 0,1 0 0 0 0,0 0 0 0 0,0 0 1 0 0,0 0-1 0 0,0 0 0 0 0,0 0 0 0 0,1 1 1 0 0,-1-1-1 0 0,1 0 0 0 0,0 0 0 0 0,0 0 1 0 0,0 1-1 0 0,1 2-61 0 0,-1-6 27 0 0,0 0 1 0 0,0 0 21 0 0,0 0 32 0 0,15-4 940 0 0,36-50 252 0 0,-30 17-910 0 0,-21 37-283 0 0,0 0 5 0 0,-5 1-71 0 0,1 1 1 0 0,0 0-1 0 0,0 0 0 0 0,0 0 0 0 0,0 0 1 0 0,0 1-1 0 0,0 0 0 0 0,0-1 0 0 0,1 1 1 0 0,-1 1-1 0 0,1-1 0 0 0,0 0 0 0 0,0 1 0 0 0,1 0 1 0 0,-1 0-1 0 0,1 0 0 0 0,-1 0 0 0 0,1 0 1 0 0,0 0-1 0 0,1 0 0 0 0,-1 1-14 0 0,14-16-2267 0 0,-9 5-2293 0 0,-1 1-3855 0 0,-1-2-4380 0 0</inkml:trace>
  <inkml:trace contextRef="#ctx0" brushRef="#br2" timeOffset="80362.289">6273 5291 9146 0 0,'0'0'2386'0'0,"0"0"-304"0"0,0 0-175 0 0,0 0-120 0 0,0 0-170 0 0,0 0-298 0 0,0 0-305 0 0,0 0-195 0 0,0 0-174 0 0,0 0-115 0 0,0 0-64 0 0,0 0-39 0 0,0 0-29 0 0,0 0-40 0 0,0 0-44 0 0,0 0-42 0 0,0 0-36 0 0,0 0-21 0 0,0 0-23 0 0,0 0-24 0 0,0 0-26 0 0,0 0-26 0 0,0 0-12 0 0,0 0-12 0 0,0 0-22 0 0,0 0-4 0 0,0 0 8 0 0,0 0-9 0 0,0 0 18 0 0,0 0 1 0 0,0 0-14 0 0,0 0 13 0 0,0 0 25 0 0,0 0 10 0 0,0 0-4 0 0,0 0 0 0 0,0 0-20 0 0,0 0 1 0 0,0 0 4 0 0,0 0 9 0 0,0 0-6 0 0,0 0-8 0 0,0 0 3 0 0,0 0-9 0 0,0 0 12 0 0,0 0 0 0 0,0 0-21 0 0,0 0-23 0 0,0 0 4 0 0,0 0-3 0 0,0 0 2 0 0,0 0 5 0 0,0 0-19 0 0,0 0-3 0 0,0 0 3 0 0,0 0-1 0 0,0 0 11 0 0,-1-18 479 0 0,-62 95-512 0 0,50-55-48 0 0,31-30-8 0 0,-14 5 64 0 0,-1 1 1 0 0,1-1-1 0 0,-1-1 1 0 0,0 1-1 0 0,1 0 1 0 0,-1-1-1 0 0,-1 0 1 0 0,1 0-1 0 0,-1 0 1 0 0,1 0-1 0 0,-1 0 1 0 0,0 0-1 0 0,0 0 1 0 0,-1-1-1 0 0,0 1 1 0 0,1-2-31 0 0,-2 6 28 0 0,0 0 15 0 0,0 0 1 0 0,-22 29-354 0 0,20-11-732 0 0,2-15-3172 0 0,0-2-3995 0 0,2-1-4394 0 0</inkml:trace>
  <inkml:trace contextRef="#ctx0" brushRef="#br2" timeOffset="81349.567">6251 4249 3505 0 0,'0'0'2948'0'0,"0"0"-579"0"0,0 0-347 0 0,0 0-87 0 0,0 0-64 0 0,0 0-156 0 0,0 0-252 0 0,0 0-240 0 0,0 0-200 0 0,0 0-151 0 0,0 0-88 0 0,0 0-96 0 0,0 0-76 0 0,-3-3-85 0 0,-5-12-94 0 0,-25 22 1237 0 0,-50 44-380 0 0,97-65-1014 0 0,0 0 1 0 0,-1-1-1 0 0,-1-1 1 0 0,0 0-1 0 0,-2-1 0 0 0,0 0 1 0 0,4-9-277 0 0,-11 18-2 0 0,1-3 798 0 0,-2 18-197 0 0,-2-7-584 0 0,0 0-2 0 0,0 0 14 0 0,0 0-3 0 0,0 0-8 0 0,0 0-9 0 0,0 0-7 0 0,0 0 20 0 0,0 0 12 0 0,0 0 9 0 0,0 0 6 0 0,0 0-22 0 0,0 0 1 0 0,0 0-14 0 0,0 0-15 0 0,-11 1-3788 0 0,-3 2-8151 0 0,12 1-1217 0 0</inkml:trace>
  <inkml:trace contextRef="#ctx0" brushRef="#br2" timeOffset="82261.72">5308 4960 4609 0 0,'0'0'2451'0'0,"0"0"-134"0"0,0 0 18 0 0,0 0-27 0 0,0 0-186 0 0,0 0-340 0 0,0 0-366 0 0,0 0-284 0 0,0 0-187 0 0,0 0-173 0 0,0 0-183 0 0,0 0-154 0 0,0 0-95 0 0,-3 3-29 0 0,-34 67 1837 0 0,37-70-2077 0 0,5-9 2727 0 0,10-32-2401 0 0,-15 40-302 0 0,0 1 1 0 0,0 0-16 0 0,0 0-32 0 0,-6 18 296 0 0,2-10 133 0 0,-3-27-228 0 0,-1 9-862 0 0,-17-21 975 0 0,20 20-3348 0 0,3 1-3362 0 0,2 6-6252 0 0</inkml:trace>
  <inkml:trace contextRef="#ctx0" brushRef="#br2" timeOffset="84096.552">4062 5888 0 0 0,'0'0'1794'0'0,"0"0"428"0"0,0 0 281 0 0,0 0 137 0 0,0 0-84 0 0,0 0-217 0 0,0 0-243 0 0,0 0-302 0 0,0 0-314 0 0,-1-3-302 0 0,1 2-1080 0 0,0 1 0 0 0,-1-1 0 0 0,1 0 0 0 0,0 0-1 0 0,-1 1 1 0 0,1-1 0 0 0,-1 0 0 0 0,1 1 0 0 0,-1-1 0 0 0,1 1 0 0 0,-1-1 0 0 0,0 1 0 0 0,1-1 0 0 0,-1 1 0 0 0,0-1 0 0 0,1 1 0 0 0,-1-1 0 0 0,0 1 0 0 0,0 0 0 0 0,0-1 0 0 0,1 1 0 0 0,-1 0 0 0 0,0 0 0 0 0,0 0 0 0 0,0 0-1 0 0,1-1 1 0 0,-1 1 0 0 0,0 0 0 0 0,0 0 0 0 0,0 1 0 0 0,0-1 0 0 0,1 0 0 0 0,-1 0 0 0 0,0 0 0 0 0,0 0 0 0 0,0 1 0 0 0,1-1 0 0 0,-1 0 0 0 0,0 1 0 0 0,1-1 0 0 0,-1 1 0 0 0,0-1 0 0 0,0 1 0 0 0,1-1 0 0 0,-1 1 0 0 0,1-1-1 0 0,-1 1 1 0 0,1 0 0 0 0,-1 0-98 0 0,-55 46 1981 0 0,56-47-1948 0 0,6-8 190 0 0,-1 1-1 0 0,0-2 0 0 0,-1 1 0 0 0,1 0 0 0 0,-2-1 0 0 0,1 0 1 0 0,-1 0-1 0 0,0 0 0 0 0,-1 0 0 0 0,0-2-222 0 0,-3 11 14 0 0,1-1-1 0 0,-1 0 1 0 0,0 0-1 0 0,0 1 1 0 0,1-1 0 0 0,-1 1-1 0 0,0-1 1 0 0,0 1-1 0 0,0-1 1 0 0,0 1 0 0 0,0-1-1 0 0,1 1 1 0 0,-1 0-1 0 0,0-1 1 0 0,0 1 0 0 0,0 0-1 0 0,0 0 1 0 0,0 0-1 0 0,0 0 1 0 0,0 0-1 0 0,0 0 1 0 0,0 0 0 0 0,0 0-1 0 0,0 0 1 0 0,0 0-1 0 0,0 1 1 0 0,0-1 0 0 0,0 0-1 0 0,0 0 1 0 0,0 1-1 0 0,0-1 1 0 0,0 1 0 0 0,0-1-1 0 0,1 1 1 0 0,-1 0-1 0 0,0-1 1 0 0,0 1 0 0 0,1 0-1 0 0,-1-1 1 0 0,0 1-1 0 0,1 0 1 0 0,-1 0 0 0 0,1-1-1 0 0,-1 1 1 0 0,1 0-1 0 0,-1 0 1 0 0,1 0-1 0 0,-1 0 1 0 0,1 0 0 0 0,0 0-1 0 0,0 0 1 0 0,-1 0-14 0 0,1-1-27 0 0,0 0-25 0 0,0 0-64 0 0,0 0-59 0 0,3 0-281 0 0,24 0-3361 0 0,-18-1-191 0 0,-1-1-3290 0 0,-1 2-5937 0 0</inkml:trace>
  <inkml:trace contextRef="#ctx0" brushRef="#br2" timeOffset="85778.733">3905 7570 0 0 0,'0'0'0'0'0,"0"0"0"0"0,0 0 0 0 0,0 0 0 0 0,0 0 0 0 0,0 0 0 0 0,0 0 0 0 0,0 0 0 0 0,0 0 0 0 0,0 0 0 0 0,0 0 0 0 0,0 0 0 0 0,0 0 0 0 0,11 8 0 0 0,-11-8 0 0 0</inkml:trace>
  <inkml:trace contextRef="#ctx0" brushRef="#br2" timeOffset="91729.439">3723 6742 1344 0 0,'0'0'1851'0'0,"0"0"-132"0"0,0 0 103 0 0,0 0 332 0 0,0 0 178 0 0,0 0-118 0 0,0 0-373 0 0,0 0-402 0 0,0 0-297 0 0,0 0-181 0 0,0 0-54 0 0,1-3-73 0 0,1-6-69 0 0,-1 6-59 0 0,-1 3-75 0 0,0 0-79 0 0,0 0-46 0 0,0 0-41 0 0,0 0-54 0 0,0 0-30 0 0,0 0-58 0 0,-10 8 739 0 0,-17 46-724 0 0,27-53-303 0 0,22-2 721 0 0,-16-4-672 0 0,1 0 0 0 0,-1 0 0 0 0,-1 0 0 0 0,1-1 0 0 0,-1 0 0 0 0,0 0 0 0 0,0 0 0 0 0,0-1 0 0 0,-1 0 0 0 0,0 0 0 0 0,-1 0 0 0 0,0 0 0 0 0,2-6-84 0 0,13-59 393 0 0,-46 75-413 0 0,21 3 8 0 0,1 0 0 0 0,0 0 1 0 0,0 1-1 0 0,0 0 1 0 0,1 0-1 0 0,0 0 1 0 0,0 1-1 0 0,1 0 1 0 0,0 0-1 0 0,0 0 1 0 0,-2 6 11 0 0,0 41 10 0 0,8-54 19 0 0,0 0-1 0 0,-1 0 1 0 0,1 0-1 0 0,0 0 1 0 0,0 0-1 0 0,0-1 1 0 0,0 1-1 0 0,0-1 1 0 0,0 1-1 0 0,0-1 0 0 0,0 0 1 0 0,0 0-1 0 0,0 0 1 0 0,0 0-1 0 0,0 0 1 0 0,0 0-1 0 0,0 0 1 0 0,0-1-1 0 0,0 1 1 0 0,0-1-1 0 0,0 0 0 0 0,0 1 1 0 0,0-1-1 0 0,-1 0 1 0 0,1 0-1 0 0,0 0 1 0 0,0-1-29 0 0,1 1 36 0 0,0-1 0 0 0,0 0 0 0 0,0 0 0 0 0,-1 0 1 0 0,1-1-1 0 0,-1 1 0 0 0,1 0 0 0 0,-1-1 0 0 0,0 0 0 0 0,0 1 1 0 0,0-1-1 0 0,-1 0 0 0 0,1 0 0 0 0,0 0 0 0 0,-1 0 0 0 0,0-1 1 0 0,0 1-1 0 0,0 0 0 0 0,0 0 0 0 0,-1-1 0 0 0,1 1 0 0 0,-1 0 1 0 0,0-1-1 0 0,0-2-36 0 0,0 5-8 0 0,0 1 0 0 0,-1-1-1 0 0,1 1 1 0 0,-1-1 0 0 0,1 1 0 0 0,0 0 0 0 0,-1-1 0 0 0,1 1-1 0 0,-1 0 1 0 0,0-1 0 0 0,1 1 0 0 0,-1 0 0 0 0,1-1 0 0 0,-1 1-1 0 0,1 0 1 0 0,-1 0 0 0 0,0 0 0 0 0,1 0 0 0 0,-1-1 0 0 0,1 1-1 0 0,-1 0 1 0 0,0 0 0 0 0,1 0 0 0 0,-1 0 0 0 0,0 0 0 0 0,1 1-1 0 0,-1-1 1 0 0,1 0 0 0 0,-1 0 0 0 0,0 0 0 0 0,1 0 0 0 0,-1 1 0 0 0,1-1-1 0 0,-1 0 1 0 0,1 1 0 0 0,-1-1 0 0 0,1 0 0 0 0,-1 1 0 0 0,1-1-1 0 0,-1 0 1 0 0,1 1 0 0 0,-1-1 0 0 0,1 1 0 0 0,0-1 0 0 0,-1 1-1 0 0,1-1 1 0 0,0 1 0 0 0,-1 0 0 0 0,1-1 8 0 0,-9 19-3705 0 0,12-16-4862 0 0,-1-2-3748 0 0</inkml:trace>
  <inkml:trace contextRef="#ctx0" brushRef="#br3" timeOffset="117036.595">1503 9113 0 0 0,'-8'0'-65'0'0,"3"0"4115"0"0,5 0-3023 0 0,0 0-52 0 0,0 0-58 0 0,4-5 7797 0 0,13-16-7240 0 0,290-251 3247 0 0,-49 62-3688 0 0,14-26-270 0 0,-3 12-99 0 0,-74 51-136 0 0,223-218 299 0 0,-173 179-211 0 0,0 0-86 0 0,-53 25-14 0 0,44-48-81 0 0,-6 25-62 0 0,-182 151-124 0 0,55-30-123 0 0,40-36 31 0 0,-103 85-73 0 0,9-12 64 0 0,-32 37-134 0 0,48-17-6 0 0,-128 35 982 0 0,-71-10-868 0 0,65-15 32 0 0,68 23-151 0 0,0-1-1 0 0,0 1 0 0 0,1-1 0 0 0,-1 1 1 0 0,0-1-1 0 0,1 1 0 0 0,-1 0 0 0 0,0-1 0 0 0,1 1 1 0 0,-1 0-1 0 0,1 0 0 0 0,-1-1 0 0 0,1 1 0 0 0,-1 0 1 0 0,1 0-1 0 0,-1 0 0 0 0,1 0 0 0 0,0 0 0 0 0,0 0 1 0 0,-1-1-1 0 0,1 1 0 0 0,0 0 0 0 0,0 0 1 0 0,0 0-1 0 0,0 0 0 0 0,0 0 0 0 0,0 0 0 0 0,0 0 1 0 0,1 0-1 0 0,-1 0 0 0 0,0 0 0 0 0,0 0 0 0 0,1 0 1 0 0,-1-1-1 0 0,0 1 0 0 0,1 0 0 0 0,-1 0 1 0 0,1 0-1 0 0,0-1 0 0 0,-1 1 0 0 0,1 0 0 0 0,-1 0 1 0 0,1-1-1 0 0,0 1-2 0 0,50 198 70 0 0,-19-34-27 0 0,-12-69 4 0 0,17 6 10 0 0,-29-90-58 0 0,-8-11 24 0 0,0-1-33 0 0,0 0-3 0 0,0 0 26 0 0,0 0-22 0 0,0 0 12 0 0,0 0 5 0 0,0 0 6 0 0,0 0 30 0 0,0 0 8 0 0,0 0-28 0 0,0 0 11 0 0,0 0-16 0 0,0 0 11 0 0,0 0 10 0 0,6-24 548 0 0,41-144-524 0 0,5-90-1 0 0,-47 138-39 0 0,-5 119-24 0 0,0 1-7 0 0,-7 1-1546 0 0,6 26-1113 0 0,0-14-1340 0 0,1 0-5502 0 0,0-8-3348 0 0</inkml:trace>
  <inkml:trace contextRef="#ctx0" brushRef="#br3" timeOffset="119561.298">3800 7916 0 0 0,'0'0'732'0'0,"0"0"636"0"0,0 0 341 0 0,0 0 101 0 0,0 0-13 0 0,0 0-8 0 0,0 0-8 0 0,0 0-66 0 0,4-7-61 0 0,9-23-139 0 0,-8 24 4437 0 0,-1 8-3510 0 0,4 16-2811 0 0,-8-16 1115 0 0,13 32-481 0 0,-1 0 0 0 0,-2 0 0 0 0,-2 2 0 0 0,-1-1 0 0 0,-2 1 0 0 0,-1 0 0 0 0,-2 0 0 0 0,-1 11-265 0 0,1-16 94 0 0,-6 69 283 0 0,4-100-331 0 0,-1-4 1246 0 0,-3-22-1261 0 0,1-1-1 0 0,1 1 1 0 0,1-1 0 0 0,2 1-1 0 0,0-1 1 0 0,2 1 0 0 0,1-1-1 0 0,1 1 1 0 0,8-23-31 0 0,75-149 74 0 0,-80 184-79 0 0,2 0 1 0 0,-1 0 0 0 0,2 1-1 0 0,0 0 1 0 0,0 1 0 0 0,1 0-1 0 0,1 1 1 0 0,9-7 4 0 0,-19 17 5 0 0,-1 1 0 0 0,1 0 0 0 0,-1 0 0 0 0,1 0 0 0 0,-1 0 0 0 0,1 0 0 0 0,-1 0-1 0 0,1 1 1 0 0,-1-1 0 0 0,1 1 0 0 0,-1 0 0 0 0,0 0 0 0 0,1 0 0 0 0,-1 0 0 0 0,0 0 0 0 0,0 0 0 0 0,0 0 0 0 0,0 1 0 0 0,0-1 0 0 0,0 1 0 0 0,0 0 0 0 0,0-1 0 0 0,0 1 0 0 0,-1 0 0 0 0,1 0 0 0 0,-1 0 0 0 0,1 0 0 0 0,-1 0-1 0 0,0 1 1 0 0,0-1 0 0 0,0 0 0 0 0,0 1 0 0 0,0-1 0 0 0,-1 0 0 0 0,1 1 0 0 0,-1-1 0 0 0,1 1 0 0 0,-1-1 0 0 0,0 1 0 0 0,0 1-5 0 0,9 16 98 0 0,19 58 230 0 0,-36-68-3139 0 0,0-5-1018 0 0,1 3-3439 0 0,4-5-4732 0 0</inkml:trace>
  <inkml:trace contextRef="#ctx0" brushRef="#br3" timeOffset="120323.049">3800 7706 4553 0 0,'0'0'3229'0'0,"0"0"-778"0"0,0 0-408 0 0,0 0-48 0 0,0 0-9 0 0,0 0-142 0 0,0 0-245 0 0,0 0-353 0 0,0 0-339 0 0,0 0-234 0 0,0 0-101 0 0,0 0-18 0 0,-4-1 22 0 0,-7-1-714 0 0,16-1 4319 0 0,5 1-3702 0 0,135-15 919 0 0,67-17-721 0 0,-50 20-383 0 0,-169 14 675 0 0,-28-16-922 0 0,24 12-55 0 0,1 0 0 0 0,-1 0 0 0 0,1-2 0 0 0,0 1 0 0 0,0-1-1 0 0,0-1 1 0 0,1 0 0 0 0,0 0 0 0 0,1-1 0 0 0,-1 0 0 0 0,-4-6 8 0 0,-5-11-3 0 0,13 19-291 0 0,0-2 1780 0 0,2 3-3259 0 0,1 2-3047 0 0,2 2-4240 0 0,0 1-3953 0 0</inkml:trace>
  <inkml:trace contextRef="#ctx0" brushRef="#br3" timeOffset="122028.981">3826 7382 0 0 0,'0'0'625'0'0,"0"0"282"0"0,0 0 199 0 0,0 0 306 0 0,0 0 369 0 0,0 0 154 0 0,0 0-31 0 0,0 0-198 0 0,0 0-262 0 0,0 0-178 0 0,0 0-166 0 0,0 0-11 0 0,-7-2 6 0 0,-23-8 18 0 0,23 8 60 0 0,7 2-117 0 0,0 0-157 0 0,0 0-121 0 0,0 0-117 0 0,0 0-39 0 0,0 0-31 0 0,0 0-43 0 0,0 0-54 0 0,0 0-36 0 0,0 0-59 0 0,0 0-62 0 0,0 0-33 0 0,0 0-51 0 0,0 0-39 0 0,0 0-45 0 0,0 0-41 0 0,13 0 323 0 0,142-14 1303 0 0,69-9-1059 0 0,-224 23-697 0 0,0 0 12 0 0,0 0 11 0 0,0 0-20 0 0,0 0 1 0 0,0 0-5 0 0,0 0 32 0 0,0 0 5 0 0,0 0 0 0 0,0 0 8 0 0,0 0-16 0 0,0 0-14 0 0,0 0-16 0 0,0 0 19 0 0,0 0-7 0 0,0 0-11 0 0,0 0 14 0 0,0 0 26 0 0,0 0 14 0 0,0 0-12 0 0,0 0-23 0 0,0 0-26 0 0,0 0-14 0 0,0 0 36 0 0,0 0 11 0 0,0 0 6 0 0,0 0-39 0 0,0 0 18 0 0,0 0 0 0 0,0 0-26 0 0,0 0 16 0 0,0 0-4 0 0,16-4-10 0 0,16-3 59 0 0,-32 7-47 0 0,0 0-16 0 0,0 0 1 0 0,0 0 5 0 0,0 0 30 0 0,0 0 9 0 0,0 0 4 0 0,0 0-13 0 0,0 0-28 0 0,0 0 23 0 0,0 0-30 0 0,0 0 5 0 0,0 0 14 0 0,0 0-6 0 0,0 0 25 0 0,0 0 4 0 0,0 0-26 0 0,0 0 14 0 0,0 0-6 0 0,0 0-30 0 0,0 0 29 0 0,0 0-18 0 0,0 0 13 0 0,0 0 34 0 0,0 0-17 0 0,0 0-25 0 0,0 0-4 0 0,0 0-14 0 0,0 0 7 0 0,0 0 27 0 0,0 0 17 0 0,0 0-11 0 0,0 0 3 0 0,0 0 7 0 0,0 0-2 0 0,0 0-18 0 0,0 0-23 0 0,0 0 32 0 0,0 0-11 0 0,0 0 27 0 0,-17 0 213 0 0,-147 27-181 0 0,53-13-108 0 0,98-13 105 0 0,-35 4-39 0 0,15-4 390 0 0,-24 2-276 0 0,56-3-113 0 0,1 0-10 0 0,0 0-16 0 0,0 0-9 0 0,0 0-12 0 0,0 0-22 0 0,15 0-132 0 0,296-37 174 0 0,-300 36-4 0 0,57-5 58 0 0,5-15-29 0 0,-43 13 26 0 0,-30 8-35 0 0,0 0 0 0 0,0 0-22 0 0,0 0 29 0 0,0 0-19 0 0,0 0-8 0 0,0 0 32 0 0,0 0-1 0 0,0 0-2 0 0,0 0 0 0 0,0 0-22 0 0,0 0-14 0 0,0 0 2 0 0,0 0-19 0 0,0 0 13 0 0,0 0 2 0 0,0 0-7 0 0,0 0-40 0 0,0 0-13 0 0,0 0-58 0 0,0 0-130 0 0,0 0-114 0 0,0 0-143 0 0,0 0-246 0 0,4 3-5381 0 0,-2-2 800 0 0,3 2-7674 0 0</inkml:trace>
  <inkml:trace contextRef="#ctx0" brushRef="#br2" timeOffset="154497.758">2981 4595 0 0 0,'0'0'361'0'0,"0"0"910"0"0,10-5 4145 0 0,-5 4 5785 0 0,-31 28-7559 0 0,29-52-3860 0 0,-3 18 4445 0 0,-7 22-3942 0 0,14-25-11 0 0,14-10 22 0 0,-21 21-284 0 0,0-1-1 0 0,0 0-15 0 0,0 0-2 0 0,0 0 9 0 0,0 0-4 0 0,0 0 11 0 0,0 0-3 0 0,0 0-10 0 0,0 0 3 0 0,0 0-12 0 0,0 0 18 0 0,0 0-5 0 0,13-26 398 0 0,-13 32-407 0 0,1 12 103 0 0,9-28 34 0 0,17-44 34 0 0,-26 53-142 0 0,-1 1 36 0 0,0 0-25 0 0,0 0 15 0 0,0 0 10 0 0,-11 19-43 0 0,-4-3-106 0 0,16-16 71 0 0,-1 0 1 0 0,0 0-1 0 0,0 0 1 0 0,0-1-1 0 0,0 1 1 0 0,0 0 0 0 0,0 0-1 0 0,0-1 1 0 0,0 1-1 0 0,0 0 1 0 0,0 0-1 0 0,-1 0 1 0 0,1-1-1 0 0,0 1 1 0 0,0 0 0 0 0,0 0-1 0 0,0 0 1 0 0,0-1-1 0 0,0 1 1 0 0,0 0-1 0 0,0 0 1 0 0,-1 0 0 0 0,1 0-1 0 0,0-1 1 0 0,0 1-1 0 0,0 0 1 0 0,0 0-1 0 0,-1 0 1 0 0,1 0-1 0 0,0 0 1 0 0,0 0 0 0 0,0-1-1 0 0,0 1 1 0 0,-1 0-1 0 0,1 0 1 0 0,0 0-1 0 0,0 0 1 0 0,-1 0-1 0 0,1 0 1 0 0,0 0 0 0 0,0 0-1 0 0,0 0 1 0 0,-1 0 20 0 0,29-49-6194 0 0,-18 34-1417 0 0,-1 2-4854 0 0</inkml:trace>
  <inkml:trace contextRef="#ctx0" brushRef="#br0" timeOffset="182637.949">4929 6101 0 0 0,'0'0'489'0'0,"0"0"408"0"0,0 0 184 0 0,0 0 105 0 0,0 0 54 0 0,-1 1 2051 0 0,-3 6 12035 0 0,4-5-13980 0 0,-1 0-3957 0 0,-1 184 5509 0 0,2-185-2900 0 0,11 10-2552 0 0,-7-6-1296 0 0,-2-3-4165 0 0,-2 2-2707 0 0</inkml:trace>
  <inkml:trace contextRef="#ctx0" brushRef="#br0" timeOffset="183145.968">4892 6701 0 0 0,'0'0'1284'0'0,"0"0"374"0"0,0 0 260 0 0,0 0 131 0 0,0 0-35 0 0,0 0-96 0 0,0 0-164 0 0,0 0-251 0 0,0 0-215 0 0,0 0-185 0 0,0 0-124 0 0,0 0-103 0 0,2 3 2822 0 0,2 5-3286 0 0,3 191 67 0 0,3-185-2930 0 0,-4-11-1419 0 0,-2-1-4224 0 0,0 1-424 0 0</inkml:trace>
  <inkml:trace contextRef="#ctx0" brushRef="#br0" timeOffset="183569.528">4923 7611 2176 0 0,'0'0'1946'0'0,"0"0"-189"0"0,0 0-41 0 0,0 0 66 0 0,0 0-13 0 0,0 0-154 0 0,0 0-292 0 0,0 0-233 0 0,0 0-138 0 0,0 0-86 0 0,0 0-74 0 0,0 0-68 0 0,0 0-59 0 0,-2 13-78 0 0,-12 63 363 0 0,11 4 597 0 0,4-63-5306 0 0,2-1-4065 0 0,-2-12-2850 0 0</inkml:trace>
  <inkml:trace contextRef="#ctx0" brushRef="#br0" timeOffset="184042.017">4929 8483 7282 0 0,'0'0'2624'0'0,"0"0"-1086"0"0,0 0-607 0 0,0 0 29 0 0,0 0 205 0 0,0 0 45 0 0,0 0-198 0 0,0 0-317 0 0,0 0-263 0 0,0 0-61 0 0,0 0 9 0 0,0 0 53 0 0,0 0 28 0 0,1 3-31 0 0,6 45 670 0 0,-7 7-7031 0 0,1-10-5512 0 0,-1-28 8376 0 0,0-4 2484 0 0</inkml:trace>
  <inkml:trace contextRef="#ctx0" brushRef="#br0" timeOffset="193059.979">4905 8793 0 0 0,'0'-73'4286'0'0,"0"72"-3855"0"0,0 1 100 0 0,0 0 94 0 0,0 0 95 0 0,0 0 97 0 0,0 0 53 0 0,-1-2 2592 0 0,-2-6-1225 0 0,2 7 1735 0 0,0 0 3686 0 0,14 98-5042 0 0,9 1-2102 0 0,-9-20-116 0 0,-11 187 1472 0 0,0-213-1312 0 0,2-64-3247 0 0,-1 9-847 0 0,1 0-3381 0 0,-2 3-6137 0 0</inkml:trace>
  <inkml:trace contextRef="#ctx0" brushRef="#br0" timeOffset="194345.023">5135 9750 664 0 0,'0'0'1448'0'0,"0"0"27"0"0,0 0 282 0 0,0 0 303 0 0,0 0 141 0 0,0 0-126 0 0,0 0-348 0 0,0 0-342 0 0,0 0-226 0 0,0 0-157 0 0,0 0-77 0 0,1-5-43 0 0,3-15-56 0 0,-3 15-38 0 0,-1 5-72 0 0,0 0-68 0 0,0 0-60 0 0,0 0-38 0 0,-1 3 5098 0 0,-2 10-4638 0 0,-30 27-722 0 0,-68 108 48 0 0,17-24-181 0 0,-21-21 36 0 0,97-96-371 0 0,-4 4 510 0 0,9-13-3463 0 0,3 1 2451 0 0,0 1-154 0 0,0-19-12770 0 0,0 12 2369 0 0</inkml:trace>
  <inkml:trace contextRef="#ctx0" brushRef="#br0" timeOffset="195048.944">4734 9794 904 0 0,'0'0'2435'0'0,"0"0"-408"0"0,0 0-79 0 0,0 0 132 0 0,0 0 40 0 0,0 0-138 0 0,0 0-279 0 0,0 0-292 0 0,0 0-205 0 0,0 0-127 0 0,0 0-86 0 0,0 0-75 0 0,0 0-86 0 0,0-3-87 0 0,0 2-272 0 0,4-10-241 0 0,-2 11 5746 0 0,48 30-4489 0 0,-31-17-1392 0 0,0 0 1 0 0,-1 0 0 0 0,0 2-1 0 0,-1 0 1 0 0,-1 1 0 0 0,-1 1 0 0 0,7 10-98 0 0,96 116 362 0 0,-68-69-163 0 0,-43-64-135 0 0,-6-9-36 0 0,0-1-15 0 0,-1 0-19 0 0,0 0 4 0 0,0 0-7 0 0,0 0 24 0 0,0 0-18 0 0,0 0 19 0 0,0 0 16 0 0,0 0-41 0 0,0 0-29 0 0,0 0-3 0 0,0 0 21 0 0,0 0 5 0 0,0 0-22 0 0,0 0-20 0 0,0-26-4340 0 0,0 17 582 0 0,0 3-2034 0 0,0-1-6820 0 0</inkml:trace>
  <inkml:trace contextRef="#ctx0" brushRef="#br0" timeOffset="196578.932">4752 9606 0 0 0,'0'0'1050'0'0,"0"0"454"0"0,0 0 238 0 0,0 0-11 0 0,0 0-192 0 0,0 0-204 0 0,0 0-123 0 0,0 0-35 0 0,0 0-36 0 0,0 0-40 0 0,0 0-86 0 0,-6 0-115 0 0,-19 0-46 0 0,3-14 5086 0 0,8 6-1965 0 0,82 0 797 0 0,19-2-4896 0 0,43-1 411 0 0,-41 0-97 0 0,0 14-27 0 0,-89-3-164 0 0,0 0-3 0 0,0 0 12 0 0,0 0-12 0 0,0 0-2 0 0,0 0 12 0 0,0 0 6 0 0,0 0 13 0 0,0 0-12 0 0,0 0-19 0 0,0 0 7 0 0,0 0-4 0 0,0 0 6 0 0,0 0-6 0 0,0 0 10 0 0,0 0 13 0 0,0 0 17 0 0,0 0-14 0 0,0 0-10 0 0,0 0-26 0 0,0 0 26 0 0,0 0-1 0 0,0 0-18 0 0,0 0 11 0 0,0 0 10 0 0,0 0-3 0 0,0 0-20 0 0,0 0-11 0 0,0 0 23 0 0,0 0-25 0 0,0 0 21 0 0,0 0 9 0 0,0 0 12 0 0,0 0 22 0 0,0 0-19 0 0,0 0-9 0 0,0 0-35 0 0,0 0-15 0 0,0 0 28 0 0,0 0-5 0 0,0 0 16 0 0,0 0-6 0 0,0 0 23 0 0,0 0-8 0 0,0 0-25 0 0,0 0-8 0 0,0 0 16 0 0,0 0 26 0 0,0 0-10 0 0,0 0-8 0 0,0 0-15 0 0,0 0-1 0 0,0 0-7 0 0,0 0 9 0 0,0 0 7 0 0,0 0 26 0 0,0 0 18 0 0,0 0-10 0 0,0 0-29 0 0,0 0-31 0 0,0 0 25 0 0,0 0-5 0 0,0 0-11 0 0,0 0 20 0 0,0 0-16 0 0,0 0 25 0 0,0 0 8 0 0,0 0-17 0 0,0 0-2 0 0,0 0-21 0 0,0 0 28 0 0,0 0-1 0 0,0 0-9 0 0,0 0 40 0 0,0 0-23 0 0,0 0-24 0 0,0 0-8 0 0,0 0-12 0 0,0 0 16 0 0,0 0 21 0 0,0 0 10 0 0,0 0-3 0 0,0 0-12 0 0,0 0 10 0 0,0 0-4 0 0,0 0-22 0 0,0 0-22 0 0,0 0-4 0 0,0-1 188 0 0,0-1-3594 0 0,-2 2-9454 0 0,2 0 96 0 0</inkml:trace>
  <inkml:trace contextRef="#ctx0" brushRef="#br0" timeOffset="198505.349">4596 5873 0 0 0,'0'0'473'0'0,"0"0"337"0"0,0 0 281 0 0,0 0 222 0 0,5 0 165 0 0,9 1-871 0 0,0 2 6134 0 0,-17 2 4532 0 0,-2-3-11734 0 0,-216 16 3312 0 0,230-19-3082 0 0,-4-1-2301 0 0,0 2-7501 0 0,-5 0-2299 0 0</inkml:trace>
  <inkml:trace contextRef="#ctx0" brushRef="#br0" timeOffset="199107.088">3701 5947 216 0 0,'0'0'1622'0'0,"0"0"66"0"0,0 0 222 0 0,0 0 190 0 0,0 0 14 0 0,0 0-234 0 0,0 0-285 0 0,0 0-253 0 0,0 0-171 0 0,0 0-175 0 0,0 0-186 0 0,0 0-150 0 0,0 0-95 0 0,-3-1 22 0 0,-163-4 4348 0 0,96 7-4390 0 0,6-2-89 0 0,61-9-1380 0 0,4 8-3677 0 0,-2 0-4750 0 0,1 1-965 0 0</inkml:trace>
  <inkml:trace contextRef="#ctx0" brushRef="#br0" timeOffset="199614.082">2792 5943 0 0 0,'0'0'1066'0'0,"0"0"601"0"0,0 0 365 0 0,0 0 112 0 0,0 0-111 0 0,0 0-275 0 0,0 0-266 0 0,0 0-177 0 0,0 0-140 0 0,0 0-118 0 0,0 0-140 0 0,-12-1-167 0 0,-96-2 1384 0 0,68 3-2111 0 0,23 0-4501 0 0,13 3-3954 0 0,2-2 1779 0 0</inkml:trace>
  <inkml:trace contextRef="#ctx0" brushRef="#br0" timeOffset="200091.3">2068 5943 704 0 0,'0'0'1496'0'0,"0"0"71"0"0,0 0 173 0 0,0 0 64 0 0,0 0-81 0 0,0 0-279 0 0,0 0-386 0 0,0 0-245 0 0,0 0-167 0 0,0 0-87 0 0,0 0-2 0 0,0 0-48 0 0,0 0-44 0 0,-21-2-52 0 0,-104-7 351 0 0,84 12-617 0 0,40-3-301 0 0,1 0-110 0 0,0 0-132 0 0,-2 0-3326 0 0,1 0-1931 0 0,1 0-567 0 0</inkml:trace>
  <inkml:trace contextRef="#ctx0" brushRef="#br0" timeOffset="200409.971">1663 5950 0 0 0,'0'0'1086'0'0,"0"0"537"0"0,0 0 312 0 0,0 0 209 0 0,0 0 23 0 0,0 0-176 0 0,0 0-320 0 0,0 0-369 0 0,0 0-304 0 0,0 0-190 0 0,0 0-105 0 0,0 0-91 0 0,0 0-79 0 0,-10-4-89 0 0,-31-13-101 0 0,-3 12 809 0 0,43 5-1256 0 0,1 0-67 0 0,0 0-163 0 0,0 0-193 0 0,0 0-119 0 0,0 0-176 0 0,5 11-6705 0 0,-4-7-1854 0 0</inkml:trace>
  <inkml:trace contextRef="#ctx0" brushRef="#br0" timeOffset="200623.898">1663 5950 0 0 0</inkml:trace>
  <inkml:trace contextRef="#ctx0" brushRef="#br0" timeOffset="201324.025">1663 5950 0 0 0,'9'-3'-19'0'0,"-9"2"224"0"0,0 1 1 0 0,0 0 0 0 0,-1 0 0 0 0,1 0 0 0 0,0-1 0 0 0,0 1 0 0 0,0 0 1 0 0,-1 0-1 0 0,1 0 0 0 0,0-1 0 0 0,0 1 0 0 0,0 0 0 0 0,0 0 0 0 0,0-1 0 0 0,0 1 0 0 0,-1 0 0 0 0,1-1 0 0 0,0 1 0 0 0,0 0 0 0 0,0 0 0 0 0,0-1 0 0 0,0 1 0 0 0,0 0 0 0 0,0-1 0 0 0,0 1 0 0 0,0 0 0 0 0,0-1 0 0 0,0 1 0 0 0,1 0 0 0 0,-1 0 0 0 0,0-1 0 0 0,0 1 0 0 0,0 0-206 0 0,-7-2 1675 0 0,-26-2 4012 0 0,-19 6-2112 0 0,14-1-2284 0 0,-146 10 965 0 0,66-4-1199 0 0,100-6 2055 0 0,308-39-3107 0 0,-259 28 11 0 0,-30 10 14 0 0,-1 0 18 0 0,0 0-7 0 0,0 0-8 0 0,0 0-3 0 0,-20 4 279 0 0,-144 18-225 0 0,38-15 30 0 0,125-7-1104 0 0,-1-1-2837 0 0,2 6-5786 0 0,0-1-1443 0 0</inkml:trace>
  <inkml:trace contextRef="#ctx0" brushRef="#br0" timeOffset="208020.362">437 5726 3665 0 0,'0'0'1711'0'0,"0"0"-474"0"0,0 0-135 0 0,0 0 269 0 0,0 0 315 0 0,0 0 87 0 0,0 0-224 0 0,0 0-409 0 0,0 0-343 0 0,0 0-215 0 0,0 0-90 0 0,7 3 1012 0 0,-8 70 2484 0 0,10 134-2616 0 0,-7-201-1351 0 0,-1 0 0 0 0,1 0-1 0 0,1 0 1 0 0,-1 0 0 0 0,1 0 0 0 0,0-1 0 0 0,0 1-1 0 0,1-1 1 0 0,-1 0 0 0 0,1 0 0 0 0,0 0 0 0 0,1-1-1 0 0,-1 1 1 0 0,1-1 0 0 0,0 0 0 0 0,0 0 0 0 0,1 0-21 0 0,-3-4 51 0 0,0-1 1 0 0,0 1 0 0 0,0 0 0 0 0,0-1 0 0 0,0 0-1 0 0,0 1 1 0 0,0-1 0 0 0,0 0 0 0 0,0-1 0 0 0,0 1-1 0 0,0 0 1 0 0,-1-1 0 0 0,1 0 0 0 0,0 1-1 0 0,-1-1 1 0 0,1 0 0 0 0,-1-1 0 0 0,0 1 0 0 0,0 0-1 0 0,0-1 1 0 0,0 1 0 0 0,0-1 0 0 0,0 1 0 0 0,-1-1-1 0 0,1 0 1 0 0,-1 0 0 0 0,0 0 0 0 0,0 1 0 0 0,0-1-1 0 0,0 0 1 0 0,0-2-52 0 0,-1 5 2 0 0,86-172 462 0 0,-40 80-212 0 0,-18 166 205 0 0,79 284-171 0 0,-80-257-197 0 0,-18-57 0 0 0,-3 0 0 0 0,-1 0 0 0 0,-2 1 0 0 0,-2-1 0 0 0,-2 1-89 0 0,1-20 70 0 0,0-18-49 0 0,0 1 0 0 0,0-1 1 0 0,-1 0-1 0 0,0 0 1 0 0,0 0-1 0 0,-1 0 0 0 0,1 0 1 0 0,-2 0-1 0 0,1 0 0 0 0,-1-1 1 0 0,0 1-1 0 0,0-1 1 0 0,0 0-1 0 0,-1 0 0 0 0,0 0 1 0 0,-1 0-1 0 0,1-1 0 0 0,-1 1 1 0 0,0-1-1 0 0,0 0 1 0 0,-1-1-1 0 0,0 1 0 0 0,1-1 1 0 0,-1 0-1 0 0,-1-1 0 0 0,1 0 1 0 0,0 1-1 0 0,-1-2 1 0 0,0 1-1 0 0,0-1 0 0 0,1 0 1 0 0,-1-1-1 0 0,-2 1-21 0 0,2-3-1 0 0,0 0-1 0 0,0 0 0 0 0,0 0 1 0 0,0-1-1 0 0,1 0 1 0 0,-1 0-1 0 0,1-1 1 0 0,-1 0-1 0 0,1 0 1 0 0,0-1-1 0 0,0 1 1 0 0,0-1-1 0 0,1-1 0 0 0,-1 1 1 0 0,1-1-1 0 0,0 0 1 0 0,0 0-1 0 0,1 0 1 0 0,0-1-1 0 0,0 1 1 0 0,0-1-1 0 0,0 0 1 0 0,1-1-1 0 0,0 1 0 0 0,0 0 1 0 0,1-1-1 0 0,0 0 1 0 0,0 1-1 0 0,0-1 1 0 0,1 0-1 0 0,0 0 1 0 0,1 0-1 0 0,-1 0 1 0 0,1 0-1 0 0,1 0 0 0 0,-1 0 1 0 0,1 0-1 0 0,0 0 1 0 0,1 0-1 0 0,-1 1 1 0 0,1-1-1 0 0,1 0 1 0 0,0 1-1 0 0,1-3 2 0 0,7-10-26 0 0,2-1-1 0 0,0 2 1 0 0,1 0-1 0 0,1 0 1 0 0,0 2-1 0 0,1 0 1 0 0,8-5 26 0 0,17-15-648 0 0,-40 30-2190 0 0,-2-1-4320 0 0,1 5-109 0 0,0 1-3267 0 0</inkml:trace>
  <inkml:trace contextRef="#ctx0" brushRef="#br0" timeOffset="208754.911">373 5490 0 0 0,'0'0'431'0'0,"0"0"1093"0"0,0 0 601 0 0,0 0 235 0 0,0 0-135 0 0,0 0-424 0 0,0 0-422 0 0,0 0-301 0 0,0 0-97 0 0,0 0 90 0 0,0 0 108 0 0,0 0 41 0 0,-6 14 5232 0 0,28-13-4004 0 0,180 2 835 0 0,95-10-1805 0 0,-297 7-1438 0 0,0 0-18 0 0,0 0 9 0 0,0 0 9 0 0,0 0 8 0 0,0 0 8 0 0,0 0 0 0 0,0 0-17 0 0,0 0 21 0 0,0 0-4 0 0,0 0 6 0 0,0 0-22 0 0,0 0-34 0 0,0 0-26 0 0,0 0 32 0 0,-9 0-2368 0 0,5 0-1524 0 0,3 0-3498 0 0,0 0-5190 0 0</inkml:trace>
  <inkml:trace contextRef="#ctx0" brushRef="#br0" timeOffset="211414.773">1295 4824 0 0 0,'2'28'1160'0'0,"-2"-27"-888"0"0,0-1-13 0 0,0 0-23 0 0,2 1 1165 0 0,7 2 13376 0 0,-9-3-14390 0 0,4-143 5261 0 0,-26 76-4267 0 0,5-17-426 0 0,12 62-837 0 0,1 1-1 0 0,1-1 1 0 0,1 1 0 0 0,1-1-1 0 0,1 0 1 0 0,1 0-1 0 0,2-14-117 0 0,13-57 198 0 0,-8 39 29 0 0,-3 0 0 0 0,-2-1 1 0 0,-3-45-228 0 0,-1 35 48 0 0,3 15 52 0 0,-1 41 248 0 0,-3 18-162 0 0,-76 93-47 0 0,-82 61-102 0 0,143-142-26 0 0,40-13-25 0 0,146-9 176 0 0,117-2-88 0 0,-285 3-39 0 0,-1 0-11 0 0,0 0 5 0 0,0 0-3 0 0,0 0-16 0 0,0 0 44 0 0,0 0 22 0 0,0 0 32 0 0,0 0 38 0 0,0 0-10 0 0,0 0-24 0 0,-55-51 212 0 0,-127-118-261 0 0,147 117-618 0 0,50 16-4900 0 0,-4 27-1986 0 0,-3 2-5488 0 0</inkml:trace>
  <inkml:trace contextRef="#ctx0" brushRef="#br0" timeOffset="212780.898">6437 9021 0 0 0,'0'0'2183'0'0,"0"0"95"0"0,0 0-290 0 0,0 0-470 0 0,0 0-382 0 0,0 0-306 0 0,0 0-111 0 0,0 0-26 0 0,0 0-74 0 0,-10-12 4370 0 0,7 8-4539 0 0,0 1 0 0 0,0-1 1 0 0,0 1-1 0 0,0 0 0 0 0,-1 0 0 0 0,1 0 0 0 0,-1 0 0 0 0,0 0 1 0 0,0 1-1 0 0,0-1 0 0 0,0 1 0 0 0,0 0 0 0 0,-1 1 1 0 0,1-1-1 0 0,-2 0-450 0 0,-62-43 2248 0 0,4-39-391 0 0,32 62-775 0 0,22 47-1034 0 0,2 123 57 0 0,32 58-54 0 0,-11-115-19 0 0,-13-90-31 0 0,0-1-1 0 0,0 0 1 0 0,0 1 0 0 0,0-1-1 0 0,0 0 1 0 0,-1 0-1 0 0,1 1 1 0 0,0-1 0 0 0,0 0-1 0 0,0 1 1 0 0,0-1 0 0 0,0 0-1 0 0,0 1 1 0 0,0-1 0 0 0,0 0-1 0 0,0 1 1 0 0,0-1 0 0 0,0 0-1 0 0,0 1 1 0 0,1-1 0 0 0,-1 0-1 0 0,0 1 1 0 0,0-1 0 0 0,0 0-1 0 0,0 1 1 0 0,0-1 0 0 0,1 0-1 0 0,-1 0 1 0 0,0 1 0 0 0,0-1-1 0 0,1 0 1 0 0,-1 0 0 0 0,0 1-1 0 0,0-1 1 0 0,1 0 0 0 0,-1 0-1 0 0,0 0 1 0 0,1 1-1 0 0,-1-1 1 0 0,0 0 0 0 0,0 0-1 0 0,1 0 1 0 0,-1 0 0 0 0,0 0-1 0 0,1 0 1 0 0,-1 0 0 0 0,0 0-1 0 0,1 0 1 0 0,-1 0 0 0 0,0 0-1 0 0,1 0 1 0 0,-1 0 0 0 0,0 0-1 0 0,1 0 1 0 0,-1 0 0 0 0,0 0-1 0 0,1 0 1 0 0,-1 0 0 0 0,0 0-1 0 0,1-1 1 0 0,-1 1 0 0 0,0 0-1 0 0,1 0 1 0 0,-1 0 0 0 0,0-1-1 0 0,0 1 1 0 0,1 0 0 0 0,-1 0-1 0 0,0-1 1 0 0,0 1-1 0 0,17-27 160 0 0,-13 20-122 0 0,15-25 9 0 0,1 1 1 0 0,2 2-1 0 0,1 0 1 0 0,1 1-1 0 0,14-11-47 0 0,39-20-570 0 0,-49 48-1315 0 0,-15 6-1481 0 0,0-1-5516 0 0,-4 3-3753 0 0</inkml:trace>
  <inkml:trace contextRef="#ctx0" brushRef="#br0" timeOffset="214269.518">1013 3152 0 0 0,'0'0'1570'0'0,"0"0"-218"0"0,0 0-13 0 0,0 0 203 0 0,0 0 305 0 0,0 0 197 0 0,0 0-68 0 0,0 0-190 0 0,0 0-308 0 0,0 0-273 0 0,0 0-194 0 0,-5-4-129 0 0,-14-13-83 0 0,1 42 2235 0 0,-1 60-1457 0 0,18-68-1398 0 0,-2-2-98 0 0,1 1-1 0 0,0 0 1 0 0,2 0 0 0 0,0 0 0 0 0,0 0-1 0 0,2 0 1 0 0,0 0 0 0 0,1 0 0 0 0,1 3-81 0 0,-2-16 40 0 0,0 0 0 0 0,-1-1-1 0 0,2 1 1 0 0,-1-1 0 0 0,0 0 0 0 0,0 0 0 0 0,1 1-1 0 0,-1-1 1 0 0,1-1 0 0 0,0 1 0 0 0,-1 0 0 0 0,1-1 0 0 0,0 1-1 0 0,0-1 1 0 0,0 0 0 0 0,0 0 0 0 0,0 0 0 0 0,1 0-1 0 0,-1-1 1 0 0,0 1 0 0 0,0-1 0 0 0,0 0 0 0 0,1 0 0 0 0,-1 0-1 0 0,0 0 1 0 0,0-1 0 0 0,0 1 0 0 0,1-1 0 0 0,-1 0 0 0 0,0 0-1 0 0,0 0 1 0 0,0 0 0 0 0,0 0 0 0 0,0-1 0 0 0,-1 1-1 0 0,1-1 1 0 0,0 0 0 0 0,-1 0 0 0 0,1 0 0 0 0,-1 0 0 0 0,1 0-1 0 0,-1-1 1 0 0,0 1 0 0 0,0-1 0 0 0,0 0 0 0 0,-1 1-1 0 0,1-1 1 0 0,0 0 0 0 0,-1 0 0 0 0,0 0-40 0 0,20-30 223 0 0,-1-1-1 0 0,-2-1 1 0 0,-2-1 0 0 0,-1 0 0 0 0,2-12-223 0 0,-9 28 82 0 0,8-24 73 0 0,7 48-83 0 0,-12 8-38 0 0,-2 0-1 0 0,1 0 1 0 0,-2 1-1 0 0,0 1 1 0 0,0-1-1 0 0,-1 1 1 0 0,-1 0 0 0 0,0 1-1 0 0,3 14-33 0 0,0-5 26 0 0,15 36 75 0 0,-3 1 0 0 0,-2 2 0 0 0,-3-1 0 0 0,-3 2 0 0 0,4 50-101 0 0,-21 51 228 0 0,4-160-210 0 0,0-1-1 0 0,-1 0 1 0 0,0 0-1 0 0,0 0 0 0 0,0 0 1 0 0,-1 1-1 0 0,1-2 1 0 0,-1 1-1 0 0,0 0 0 0 0,0 0 1 0 0,0-1-1 0 0,-1 1 0 0 0,1-1 1 0 0,-1 1-1 0 0,0-1 1 0 0,0 0-1 0 0,0 0 0 0 0,0 0 1 0 0,-1-1-1 0 0,1 1 0 0 0,-1-1 1 0 0,1 0-1 0 0,-1 0 1 0 0,0 0-1 0 0,0 0 0 0 0,0-1 1 0 0,0 1-1 0 0,0-1 1 0 0,0 0-1 0 0,0-1 0 0 0,-4 1-17 0 0,5-1 4 0 0,0 0 0 0 0,-1-1 0 0 0,1 0 0 0 0,0 1 0 0 0,-1-1-1 0 0,1 0 1 0 0,0-1 0 0 0,0 1 0 0 0,0-1 0 0 0,0 1 0 0 0,0-1 0 0 0,1 0 0 0 0,-1 0-1 0 0,0 0 1 0 0,1 0 0 0 0,-1-1 0 0 0,1 1 0 0 0,0-1 0 0 0,0 0 0 0 0,0 1-1 0 0,0-1 1 0 0,0 0 0 0 0,1 0 0 0 0,-1 0 0 0 0,1 0 0 0 0,0 0 0 0 0,0 0 0 0 0,0-1-1 0 0,0 1 1 0 0,1 0 0 0 0,-1-1 0 0 0,1-2-4 0 0,-2-4 11 0 0,1-1 1 0 0,0 0-1 0 0,1 0 0 0 0,0 0 0 0 0,1 0 1 0 0,0 0-1 0 0,0 0 0 0 0,1 0 1 0 0,3-8-12 0 0,12-22-8 0 0,1 1 1 0 0,2 1 0 0 0,1 1-1 0 0,19-24 8 0 0,73-75-42 0 0,-95 130-820 0 0,-12 7-6638 0 0,-6 3-2268 0 0</inkml:trace>
  <inkml:trace contextRef="#ctx0" brushRef="#br3" timeOffset="-199946.882">1485 9080 0 0 0,'0'0'636'0'0,"0"0"182"0"0,0 0 75 0 0,5-2 4324 0 0,8-4-2815 0 0,11-19 4456 0 0,29-90-2484 0 0,-11 22-3470 0 0,102-160 1002 0 0,-79 146-1215 0 0,3-25-157 0 0,77-143 592 0 0,-99 168-625 0 0,6-16-118 0 0,31-52 83 0 0,-30 62-35 0 0,4 2 0 0 0,20-20-431 0 0,83-156 597 0 0,-79 100-288 0 0,-43 98-121 0 0,79-99-124 0 0,-42 75 36 0 0,0-17 107 0 0,-5 19-34 0 0,-38 53-81 0 0,1-11 25 0 0,32-53-83 0 0,20-55 122 0 0,-42 74-92 0 0,52-111 1 0 0,-55 133-89 0 0,-9 8 134 0 0,-14 28-74 0 0,0 12-14 0 0,7-23-22 0 0,5-6 74 0 0,-162 115 195 0 0,28-14-185 0 0,84-39-28 0 0,20 0-37 0 0,0 34 6 0 0,52 69-54 0 0,-48-100 26 0 0,147 218 99 0 0,-123-154-92 0 0,-18-61 176 0 0,-7-22-103 0 0,-5-26-62 0 0,-39-199-16 0 0,12 81 13 0 0,30 160-27 0 0,0 0 10 0 0,0 0 9 0 0,0 0-24 0 0,0 0 4 0 0,3 6-7158 0 0,8-5 1477 0 0,-6-1 195 0 0,2 0-6784 0 0</inkml:trace>
  <inkml:trace contextRef="#ctx0" brushRef="#br2" timeOffset="-192505.643">3602 5030 0 0 0,'0'-5'347'0'0,"0"-16"1218"0"0,1-12 9495 0 0,-32 22-5631 0 0,28 12-5377 0 0,0-1-1 0 0,0 1 0 0 0,1 0 1 0 0,-1 1-1 0 0,1-1 1 0 0,-1 0-1 0 0,1 1 0 0 0,-1 0 1 0 0,1-1-1 0 0,0 1 1 0 0,0 0-1 0 0,-1 0 0 0 0,1 0 1 0 0,1 0-1 0 0,-1 1 1 0 0,0-1-1 0 0,1 0 0 0 0,-1 1 1 0 0,1 0-1 0 0,-1-1 1 0 0,1 1-1 0 0,0 0 0 0 0,0-1 1 0 0,1 1-1 0 0,-1 0 1 0 0,0 0-1 0 0,1 0 0 0 0,0-1 1 0 0,0 1-1 0 0,0 0 1 0 0,0 0-1 0 0,0 0 0 0 0,0 0 1 0 0,1 0-1 0 0,0 1-51 0 0,1-2 125 0 0,0-1 0 0 0,0 1-1 0 0,1 0 1 0 0,-1-1 0 0 0,1 0-1 0 0,-1 1 1 0 0,1-1 0 0 0,0 0-1 0 0,-1 0 1 0 0,1-1 0 0 0,0 1-1 0 0,0 0 1 0 0,-1-1 0 0 0,1 0-1 0 0,0 1 1 0 0,0-1 0 0 0,0-1-1 0 0,0 1 1 0 0,-1 0 0 0 0,1-1-1 0 0,0 1 1 0 0,0-1 0 0 0,-1 0-1 0 0,1 0 1 0 0,1 0-125 0 0,-2-1 105 0 0,1 0 0 0 0,-1-1 0 0 0,0 1 0 0 0,0-1 0 0 0,0 1 0 0 0,0-1 1 0 0,-1 0-1 0 0,1 1 0 0 0,-1-1 0 0 0,1 0 0 0 0,-1 0 0 0 0,0 0 0 0 0,0 0 0 0 0,0 0 0 0 0,-1-1 0 0 0,1 1 0 0 0,-1 0 0 0 0,0 0 0 0 0,0 0 1 0 0,0-1-1 0 0,0 1 0 0 0,0 0 0 0 0,-1 0 0 0 0,0-2-105 0 0,0 4 3 0 0,-1-1 0 0 0,0 1-1 0 0,0-1 1 0 0,0 1 0 0 0,0 0 0 0 0,0 0 0 0 0,0 0 0 0 0,0 0-1 0 0,-1 0 1 0 0,1 0 0 0 0,0 1 0 0 0,-1-1 0 0 0,1 1 0 0 0,0-1-1 0 0,-1 1 1 0 0,1 0 0 0 0,0 0 0 0 0,-1 0 0 0 0,1 0 0 0 0,0 1 0 0 0,-1-1-1 0 0,1 1 1 0 0,0-1 0 0 0,-1 1 0 0 0,1 0 0 0 0,0 0 0 0 0,0 0-1 0 0,0 0 1 0 0,0 0 0 0 0,0 0 0 0 0,0 1 0 0 0,0-1 0 0 0,0 1-1 0 0,0-1 1 0 0,0 1 0 0 0,1 0 0 0 0,-1-1 0 0 0,0 2-3 0 0,1-1-5 0 0,0 0 1 0 0,-1-1-1 0 0,1 1 1 0 0,0 0-1 0 0,0 0 1 0 0,0 0 0 0 0,1 0-1 0 0,-1 0 1 0 0,0 0-1 0 0,1 0 1 0 0,-1 0-1 0 0,1 1 1 0 0,0-1-1 0 0,0 0 1 0 0,-1 0-1 0 0,1 0 1 0 0,1 0-1 0 0,-1 0 1 0 0,0 1-1 0 0,1-1 1 0 0,-1 0-1 0 0,1 0 1 0 0,-1 0-1 0 0,1 0 1 0 0,0 0-1 0 0,0 0 1 0 0,0 0 0 0 0,0 0 4 0 0,2 1 33 0 0,-1-1 0 0 0,0 0 1 0 0,1 0-1 0 0,0 1 1 0 0,-1-2-1 0 0,1 1 1 0 0,0 0-1 0 0,0 0 1 0 0,0-1-1 0 0,0 0 1 0 0,0 0-1 0 0,1 1 0 0 0,-1-2 1 0 0,0 1-1 0 0,0 0 1 0 0,1-1-1 0 0,-1 1 1 0 0,0-1-1 0 0,1 0 1 0 0,-1 0-1 0 0,1-1 1 0 0,-1 1-1 0 0,3-1-33 0 0,9-40 1349 0 0,-15 39-1324 0 0,-23 1-205 0 0,-6 33-1592 0 0,24-13-8132 0 0,5-15-2364 0 0</inkml:trace>
  <inkml:trace contextRef="#ctx0" brushRef="#br2" timeOffset="-187495.991">3443 4525 0 0 0,'0'0'613'0'0,"0"0"268"0"0,0 0 166 0 0,0-2 113 0 0,0-8 68 0 0,0 8 8 0 0,0 2-21 0 0,0 0-36 0 0,0 0-60 0 0,0 0-67 0 0,0 0-57 0 0,0 0-69 0 0,0 0-51 0 0,0 0-41 0 0,0 0-57 0 0,1 2 5747 0 0,1 10-5627 0 0,-29 62-435 0 0,26-64-435 0 0,-1-7-18 0 0,1-1 1 0 0,0 1-1 0 0,1 0 1 0 0,-1-1 0 0 0,0 1-1 0 0,1 0 1 0 0,-1-1-1 0 0,1 1 1 0 0,0 0 0 0 0,0 0-1 0 0,0 0 1 0 0,1-1-1 0 0,-1 1 1 0 0,0 0 0 0 0,1 0-1 0 0,0-1 1 0 0,0 1-1 0 0,0 0 1 0 0,0-1-1 0 0,0 1 1 0 0,0-1 0 0 0,1 1-1 0 0,-1-1 1 0 0,1 0-1 0 0,0 0 1 0 0,-1 1 0 0 0,1-1-1 0 0,0 0 1 0 0,0-1-1 0 0,0 1 1 0 0,1 0 0 0 0,-1-1-1 0 0,0 1 1 0 0,1-1-1 0 0,0 1-9 0 0,6 2 157 0 0,1 0-1 0 0,0 0 1 0 0,0-1-1 0 0,0 0 1 0 0,0 0-1 0 0,1-1 1 0 0,-1-1-1 0 0,1 0 1 0 0,-1 0 0 0 0,1-1-1 0 0,1-1-156 0 0,8-16 755 0 0,-35 28-2532 0 0,7-3-1837 0 0,-1-3-6013 0 0,5-4-1214 0 0</inkml:trace>
  <inkml:trace contextRef="#ctx0" brushRef="#br2" timeOffset="-186888.198">3392 4183 0 0 0,'0'0'1116'0'0,"0"0"58"0"0,0 0 102 0 0,0 0 283 0 0,0 0 313 0 0,0 0 125 0 0,0 0-89 0 0,0 0-249 0 0,0 0-317 0 0,0 0-256 0 0,0 0-157 0 0,0 0-113 0 0,0 0-46 0 0,-2-5-31 0 0,-6-15-55 0 0,7 15-77 0 0,1 5-87 0 0,0 0-83 0 0,0 0-56 0 0,0 0-32 0 0,0 0-43 0 0,0 0-28 0 0,0 0-10 0 0,0 0-18 0 0,0 0-8 0 0,0 0-6 0 0,0 0-23 0 0,0 0-34 0 0,0 0-27 0 0,0 0-27 0 0,0 0-33 0 0,0 0-20 0 0,0 0-16 0 0,0 0-14 0 0,0 0-9 0 0,0 0-2 0 0,0 0-2 0 0,0 0 12 0 0,0 0-3 0 0,0 0 8 0 0,0 0 16 0 0,0 0 24 0 0,0 0 3 0 0,0 0 17 0 0,0 0 0 0 0,0 0-24 0 0,0 0 12 0 0,0 0 8 0 0,0 0 2 0 0,0 0 2 0 0,0 0 2 0 0,0 0-11 0 0,2 1-927 0 0,1-2-10080 0 0,-1-2-1442 0 0</inkml:trace>
  <inkml:trace contextRef="#ctx0" brushRef="#br3" timeOffset="-176501.7">1832 6808 0 0 0,'0'0'185'0'0,"0"0"521"0"0,-5-5 279 0 0,-3-6-585 0 0,-2-1 420 0 0,-2 0 2896 0 0,6 6-1424 0 0,3 9 9573 0 0,8 4-11355 0 0,33 51 545 0 0,20 39-225 0 0,6 9-302 0 0,-67-109 2266 0 0,-48-58-2610 0 0,37 34-141 0 0,1-1 1 0 0,2-1 0 0 0,1 0 0 0 0,1 0-1 0 0,1-1 1 0 0,2 0 0 0 0,1-1-1 0 0,1 1 1 0 0,1-27-44 0 0,3 14-17 0 0,0 43 10 0 0,0 0 28 0 0,0 0-1 0 0,0 0-22 0 0,0 0-6 0 0,0 0-3 0 0,19 0 11 0 0,-8 0 12 0 0,71 15 166 0 0,-80-14-152 0 0,0 1 0 0 0,-1 0 0 0 0,1-1 0 0 0,0 1 0 0 0,-1 0 0 0 0,1 0 0 0 0,-1 0 0 0 0,0 0 0 0 0,1 0 0 0 0,-1 0 0 0 0,0 0 0 0 0,0 0 0 0 0,0 1 0 0 0,-1-1 1 0 0,1 0-1 0 0,-1 0 0 0 0,1 1 0 0 0,-1-1 0 0 0,0 1 0 0 0,1-1 0 0 0,-1 0 0 0 0,-1 3-26 0 0,1-4-28 0 0,0-1 0 0 0,0 0-21 0 0,0 0 6 0 0,0 0-44 0 0,0 0-34 0 0,0 0-76 0 0,0 0-150 0 0,0-16-3834 0 0,0 9-3519 0 0,0 0-4236 0 0</inkml:trace>
  <inkml:trace contextRef="#ctx0" brushRef="#br3" timeOffset="-175308.956">1589 6576 0 0 0,'0'0'988'0'0,"0"0"344"0"0,0 0 121 0 0,0 0 19 0 0,0 0-17 0 0,0 0-17 0 0,0 0 33 0 0,0 0 25 0 0,0 0-45 0 0,-3 0-79 0 0,-1-2-684 0 0,-3 1-177 0 0,-2 0 4994 0 0,9 1-4940 0 0,0 0-87 0 0,0 0-56 0 0,0 0-42 0 0,0 0-73 0 0,0 0-46 0 0,0 0-45 0 0,0 0-45 0 0,0 0-33 0 0,0 0-20 0 0,0 0-28 0 0,0 0-11 0 0,0 0 6 0 0,0 0-22 0 0,0 0-6 0 0,19-7 594 0 0,52-44 879 0 0,15-12-779 0 0,-128 37 1379 0 0,-64-40-1780 0 0,70 33-758 0 0,77 17-2460 0 0,-14 14-1473 0 0,-9 1-5460 0 0,-8 1-2255 0 0</inkml:trace>
  <inkml:trace contextRef="#ctx0" brushRef="#br3" timeOffset="-174373.474">2092 6826 0 0 0,'0'0'547'0'0,"0"0"882"0"0,0 0 360 0 0,0 0-27 0 0,0 0-103 0 0,0 0-98 0 0,0 0-63 0 0,0 0 22 0 0,0 0-22 0 0,0 0-70 0 0,2-5-101 0 0,4-17-143 0 0,-5 20 4877 0 0,1 7-3405 0 0,2 21-2710 0 0,-4-24 555 0 0,33 116 276 0 0,-32-116-748 0 0,0-1 0 0 0,0 1-1 0 0,0 0 1 0 0,0-1 0 0 0,0 1 0 0 0,0-1 0 0 0,1 1-1 0 0,-1-1 1 0 0,1 1 0 0 0,-1-1 0 0 0,1 0-1 0 0,-1 0 1 0 0,1 0 0 0 0,0 0 0 0 0,0 0-1 0 0,-1 0 1 0 0,1 0 0 0 0,0-1 0 0 0,0 1 0 0 0,0-1-1 0 0,0 1 1 0 0,0-1 0 0 0,0 0 0 0 0,0 0-1 0 0,0 0 1 0 0,0 0 0 0 0,-1 0 0 0 0,1 0 0 0 0,0 0-1 0 0,0-1 1 0 0,0 1 0 0 0,0-1 0 0 0,0 1-1 0 0,0-1 1 0 0,0 0 0 0 0,-1 0 0 0 0,1 1-1 0 0,0-1 1 0 0,0-1 0 0 0,-1 1-29 0 0,16-60 799 0 0,-17 61-775 0 0,0 0-29 0 0,0 0-11 0 0,-14 0-3360 0 0,9 0-4069 0 0,1 0-2100 0 0</inkml:trace>
  <inkml:trace contextRef="#ctx0" brushRef="#br3" timeOffset="-173463.408">2081 6488 2232 0 0,'0'0'3749'0'0,"0"0"-1283"0"0,0 0-511 0 0,0 0-48 0 0,0 0-22 0 0,0 0-176 0 0,0 0-260 0 0,0 0-305 0 0,0 0-284 0 0,0 0-157 0 0,0 0-59 0 0,0 0 2 0 0,0 0 2 0 0,-3-1-12 0 0,-9-1-56 0 0,9 1-51 0 0,3 1-43 0 0,0 0-46 0 0,0 0-27 0 0,0 0-53 0 0,0 0-38 0 0,-4 7 2212 0 0,-26 0-2301 0 0,30-6-205 0 0,0-1 1 0 0,0 0-5 0 0,0 0 16 0 0,0 0-5 0 0,0 0-6 0 0,0 0-9 0 0,0 0 4 0 0,0 0 0 0 0,0-1-20 0 0,0-1 14 0 0,6-44 1267 0 0,-6 47-1313 0 0,0-1 20 0 0,0 0-26 0 0,0 0-22 0 0,0 0-20 0 0,0 0-39 0 0,20-1-2807 0 0,-12-5-1037 0 0,-2 2-2835 0 0,-1 0-6079 0 0</inkml:trace>
  <inkml:trace contextRef="#ctx0" brushRef="#br1" timeOffset="-157430.018">8493 4385 0 0 0,'0'0'0'0'0,"0"0"0"0"0,0 0 0 0 0</inkml:trace>
  <inkml:trace contextRef="#ctx0" brushRef="#br1" timeOffset="-155331.811">8368 4463 0 0 0,'0'0'986'0'0,"0"0"192"0"0,0 0 196 0 0,0 0 212 0 0,0 0 118 0 0,0 0 15 0 0,0 0-85 0 0,0 0-158 0 0,0 0-156 0 0,0 0-141 0 0,0 0-96 0 0,0 0-73 0 0,7 3 8054 0 0,-3-4-9672 0 0,118-60 1891 0 0,3 4 0 0 0,114-33-1283 0 0,-86 34 287 0 0,607-215 272 0 0,-402 163-434 0 0,-323 104-124 0 0,-34 4 10 0 0,-1 0 4 0 0,0 0 3 0 0,0 0 34 0 0,0 0 4 0 0,0 0 20 0 0,0 0 10 0 0,0 0-8 0 0,0 0-10 0 0,0 0 2 0 0,0 0-9 0 0,0 0-15 0 0,0 0-4 0 0,0 0-15 0 0,0 0-10 0 0,0 0 1 0 0,0 0 2 0 0,0 0-8 0 0,0 0 1 0 0,0 0-6 0 0,0 0-9 0 0,0 0 9 0 0,0 0-14 0 0,0 0 11 0 0,0 0 6 0 0,0 0 6 0 0,0 0 4 0 0,0 0-12 0 0,0 0-11 0 0,0 0 4 0 0,0 0-9 0 0,0 0 10 0 0,0 0-5 0 0,0 0 4 0 0,0 0-9 0 0,0 0 12 0 0,-8 4 35 0 0,-16 20-145 0 0,18-18 119 0 0,-424 438 59 0 0,349-348-86 0 0,119-99-123 0 0,187-110 421 0 0,55-13-236 0 0,66-10 77 0 0,-236 99-115 0 0,-100 34-6 0 0,-10 2 4 0 0,0 1 8 0 0,0 0 5 0 0,0 0-4 0 0,0 0-1 0 0,0 0 2 0 0,0 0 4 0 0,0 0 1 0 0,0 0-6 0 0,0 0-1 0 0,0 0-1 0 0,0 0-6 0 0,0 0-1 0 0,0 0 6 0 0,0 0 18 0 0,0 0-7 0 0,0 0-13 0 0,0 0-17 0 0,0 0 14 0 0,0 0 2 0 0,0 0 5 0 0,0 0 4 0 0,0 0-8 0 0,0 0 2 0 0,0 0 2 0 0,-26 0 79 0 0,12-3-90 0 0,1 0-1 0 0,-1-1 1 0 0,1-1 0 0 0,0 0-1 0 0,1-1 1 0 0,-1 0 0 0 0,1-1-1 0 0,1 0 1 0 0,-1-1 0 0 0,1-1-1 0 0,0 1 1 0 0,1-2 0 0 0,0 1-1 0 0,1-2 1 0 0,0 1 0 0 0,-7-11-5 0 0,7 8 66 0 0,3 7-214 0 0,5 21-22 0 0,14 162 198 0 0,-30 102-58 0 0,-10-175 64 0 0,20-83-6 0 0,6-20-19 0 0,1-1 2 0 0,0 0-29 0 0,0 0 36 0 0,0 0 8 0 0,0 0 25 0 0,0 0-12 0 0,4-9 113 0 0,4-10-129 0 0,0 1 0 0 0,1-1 0 0 0,1 2 0 0 0,1-1 0 0 0,0 1 0 0 0,1 1 0 0 0,14-15-23 0 0,-23 28 0 0 0,22-27 6 0 0,-3 5 6 0 0,-2-1 0 0 0,0-1 0 0 0,-2-1 0 0 0,-1 0-1 0 0,3-9-11 0 0,-8-3-1815 0 0,-12 39 875 0 0,0 1-528 0 0,0-3-7001 0 0,0 2-3136 0 0</inkml:trace>
  <inkml:trace contextRef="#ctx0" brushRef="#br1" timeOffset="-152587.968">11654 3520 3569 0 0,'0'0'2099'0'0,"0"0"-240"0"0,0 0-128 0 0,0 0 120 0 0,0 0 100 0 0,0 0-40 0 0,0 0-193 0 0,0 0-314 0 0,0 0-278 0 0,0 0-198 0 0,0 0-125 0 0,-5-12-115 0 0,-16-38-52 0 0,20 48-535 0 0,1-1-1 0 0,-1 1 1 0 0,0 0 0 0 0,-1 1-1 0 0,1-1 1 0 0,0 0 0 0 0,0 0-1 0 0,-1 0 1 0 0,1 1-1 0 0,-1-1 1 0 0,0 1 0 0 0,1-1-1 0 0,-1 1 1 0 0,0 0 0 0 0,0-1-1 0 0,0 1 1 0 0,0 0-1 0 0,0 0 1 0 0,0 1 0 0 0,0-1-1 0 0,0 0 1 0 0,0 1 0 0 0,0-1-1 0 0,-1 1 1 0 0,1-1 0 0 0,0 1-1 0 0,-1 0-100 0 0,-10-2 532 0 0,0 0-413 0 0,-1 0 1 0 0,1 1 0 0 0,0 0 0 0 0,0 2-1 0 0,-1-1 1 0 0,1 1 0 0 0,0 1-1 0 0,0 1 1 0 0,0 0 0 0 0,0 0 0 0 0,0 1-1 0 0,1 1 1 0 0,0 0 0 0 0,0 1-1 0 0,0 0 1 0 0,1 1 0 0 0,-1 0-1 0 0,2 1 1 0 0,-1 0 0 0 0,1 1 0 0 0,0 0-1 0 0,1 0 1 0 0,0 1 0 0 0,1 0-1 0 0,-1 1-119 0 0,-4 7 52 0 0,1 1-1 0 0,1 0 0 0 0,0 0 0 0 0,2 1 0 0 0,0 1 0 0 0,1-1 1 0 0,1 1-1 0 0,1 1 0 0 0,1-1 0 0 0,1 1 0 0 0,0 0 1 0 0,2 0-1 0 0,1 0 0 0 0,1 0 0 0 0,0 1 0 0 0,3 8-51 0 0,-1-23 33 0 0,0 0 1 0 0,0 0-1 0 0,1 0 0 0 0,0 0 0 0 0,0 0 1 0 0,1-1-1 0 0,0 1 0 0 0,1-1 0 0 0,-1 0 0 0 0,1-1 1 0 0,1 1-1 0 0,-1-1 0 0 0,1 0 0 0 0,0 0 1 0 0,1-1-1 0 0,-1 0 0 0 0,1 0 0 0 0,0 0 0 0 0,0-1 1 0 0,0 0-1 0 0,1 0 0 0 0,1 0-33 0 0,11 2 91 0 0,0-2 0 0 0,0 0 0 0 0,0 0 0 0 0,0-2 0 0 0,0-1 0 0 0,1 0 0 0 0,-1-2 0 0 0,0 0 0 0 0,20-4-91 0 0,37-21 323 0 0,-77 26-352 0 0,0 0 0 0 0,0 0 0 0 0,-1 0 0 0 0,1-1 1 0 0,0 1-1 0 0,0 0 0 0 0,0 0 0 0 0,-1 0 0 0 0,1-1 0 0 0,0 1 1 0 0,0 0-1 0 0,0-1 0 0 0,0 1 0 0 0,0 0 0 0 0,-1 0 1 0 0,1-1-1 0 0,0 1 0 0 0,0 0 0 0 0,0-1 0 0 0,0 1 0 0 0,0 0 1 0 0,0 0-1 0 0,0-1 0 0 0,0 1 0 0 0,0 0 0 0 0,0-1 1 0 0,0 1-1 0 0,0 0 0 0 0,0 0 0 0 0,0-1 0 0 0,1 1 0 0 0,-1 0 1 0 0,0-1-1 0 0,0 1 0 0 0,0 0 0 0 0,0 0 0 0 0,0-1 1 0 0,1 1-1 0 0,-1 0 0 0 0,0 0 0 0 0,0-1 0 0 0,0 1 0 0 0,1 0 1 0 0,-1 0-1 0 0,0 0 0 0 0,0 0 0 0 0,1-1 0 0 0,-1 1 1 0 0,0 0-1 0 0,0 0 0 0 0,1 0 0 0 0,-1 0 0 0 0,0 0 0 0 0,1 0 1 0 0,-1 0-1 0 0,0 0 0 0 0,1 0 29 0 0,-16 1-4111 0 0,2 7-4073 0 0,10-1-4252 0 0</inkml:trace>
  <inkml:trace contextRef="#ctx0" brushRef="#br1" timeOffset="-152093.055">11781 3962 9466 0 0,'0'0'1863'0'0,"0"0"-745"0"0,0 0-409 0 0,0 0 123 0 0,0 0 301 0 0,0 0 215 0 0,0 0 43 0 0,0 0-151 0 0,0 0-185 0 0,0 0-147 0 0,0 0-92 0 0,0 0-71 0 0,0 0-47 0 0,30-3-56 0 0,94-11-58 0 0,-47-8 558 0 0,-64 13-868 0 0,-3 4-152 0 0,1-1 0 0 0,-1-1 0 0 0,-1 0 0 0 0,1 0 0 0 0,-1-1 0 0 0,-1 0 0 0 0,1 0 0 0 0,-1-1 0 0 0,-1 0 0 0 0,0-1 0 0 0,0 1-1 0 0,-1-1 1 0 0,0-1 0 0 0,0 1 0 0 0,-2-1 0 0 0,1 0 0 0 0,-1 0 0 0 0,-1-1 0 0 0,0 1 0 0 0,0-1 0 0 0,-1 1 0 0 0,-1-1 0 0 0,0-1-122 0 0,-3 9 9 0 0,0 0 1 0 0,0 1 0 0 0,0-1-1 0 0,-1 1 1 0 0,0-1 0 0 0,1 1-1 0 0,-1 0 1 0 0,0 0 0 0 0,-1 1 0 0 0,1-1-1 0 0,0 0 1 0 0,-1 1 0 0 0,0 0-1 0 0,1 0 1 0 0,-1 0 0 0 0,0 0-1 0 0,0 1 1 0 0,0-1 0 0 0,0 1-1 0 0,0 0 1 0 0,-1 1 0 0 0,1-1-1 0 0,0 0 1 0 0,0 1 0 0 0,-1 0-1 0 0,1 0 1 0 0,0 1 0 0 0,0-1-1 0 0,-1 1 1 0 0,1 0 0 0 0,0 0-1 0 0,-2 1-9 0 0,-7 2-19 0 0,0 1-1 0 0,1 1 1 0 0,-1 0 0 0 0,1 1-1 0 0,1 0 1 0 0,-1 1-1 0 0,1 0 1 0 0,1 1 0 0 0,-1 0-1 0 0,2 1 1 0 0,-1 0 0 0 0,1 0-1 0 0,-1 3 20 0 0,4-6-8 0 0,0-1-1 0 0,1 1 0 0 0,0 0 1 0 0,0 0-1 0 0,1 0 0 0 0,0 1 1 0 0,0 0-1 0 0,1-1 0 0 0,0 1 1 0 0,0 1-1 0 0,1-1 1 0 0,0 0-1 0 0,0 1 0 0 0,1-1 1 0 0,0 1-1 0 0,0-1 0 0 0,1 1 1 0 0,0-1-1 0 0,2 6 9 0 0,1-8-6 0 0,0-1 1 0 0,1 1-1 0 0,0-1 0 0 0,0 0 0 0 0,0 0 0 0 0,0 0 1 0 0,1-1-1 0 0,0 1 0 0 0,0-1 0 0 0,0 0 1 0 0,1-1-1 0 0,-1 1 0 0 0,1-1 0 0 0,0 0 0 0 0,0-1 1 0 0,0 1-1 0 0,0-1 0 0 0,0 0 0 0 0,1-1 1 0 0,-1 1-1 0 0,6-1 6 0 0,197 12-1899 0 0,-150-21-1027 0 0,-35 2-1157 0 0,-8 2-1474 0 0,-2 3-6351 0 0</inkml:trace>
  <inkml:trace contextRef="#ctx0" brushRef="#br1" timeOffset="-151673.574">12331 4072 8642 0 0,'0'0'1908'0'0,"0"0"-505"0"0,0 0 26 0 0,0 0 347 0 0,0 0 302 0 0,0 0 6 0 0,0 0-261 0 0,0 0-322 0 0,0 0-324 0 0,0 0-246 0 0,0 0-176 0 0,0 0-116 0 0,22-19-87 0 0,66-60-104 0 0,-3-25 535 0 0,25-57-323 0 0,-99 135-585 0 0,-10 25-53 0 0,-1 1-10 0 0,-2 12-132 0 0,-17 90 12 0 0,19-96 102 0 0,0 0-1 0 0,0-1 1 0 0,0 1-1 0 0,0 0 1 0 0,1-1-1 0 0,0 1 1 0 0,0-1-1 0 0,1 1 1 0 0,0-1-1 0 0,0 1 1 0 0,0-1-1 0 0,0 0 1 0 0,1 0-1 0 0,0 0 1 0 0,0 0-1 0 0,0-1 1 0 0,0 1-1 0 0,1-1 1 0 0,0 0-1 0 0,0 0 1 0 0,0 0-1 0 0,0 0 1 0 0,1-1-1 0 0,3 3 7 0 0,0-3 20 0 0,-1-1-1 0 0,0 1 1 0 0,0-1-1 0 0,1-1 1 0 0,-1 1-1 0 0,1-1 0 0 0,-1-1 1 0 0,1 1-1 0 0,0-1 1 0 0,-1-1-1 0 0,1 1 1 0 0,-1-1-1 0 0,1-1 1 0 0,-1 1-1 0 0,1-1 1 0 0,-1-1-1 0 0,0 1 1 0 0,6-4-20 0 0,3-4 77 0 0,0-1-1 0 0,-1 0 1 0 0,0-1 0 0 0,-1-1 0 0 0,-1 0-1 0 0,0-1 1 0 0,-1-1 0 0 0,0 1 0 0 0,-1-2-1 0 0,-1 0 1 0 0,5-9-77 0 0,29-52-2355 0 0,-42 71 600 0 0,-1 2-6403 0 0,0 3-4682 0 0</inkml:trace>
  <inkml:trace contextRef="#ctx0" brushRef="#br1" timeOffset="-151285.815">13465 3178 15771 0 0,'0'0'1577'0'0,"0"0"-356"0"0,0 0-83 0 0,0 0 43 0 0,0 0-60 0 0,0 0-182 0 0,0 0-290 0 0,0 0-189 0 0,0 0-44 0 0,0 0 19 0 0,0 0 33 0 0,0 0 14 0 0,0 0-24 0 0,-3 22 1983 0 0,1 70-2040 0 0,2-10-152 0 0,1 12-78 0 0,-3 0 0 0 0,-13 73-171 0 0,-17 22 45 0 0,22-175-1810 0 0,-6-28-4757 0 0,9 7 257 0 0,3 3-5664 0 0</inkml:trace>
  <inkml:trace contextRef="#ctx0" brushRef="#br1" timeOffset="-151046.021">13150 3671 13435 0 0,'0'0'2650'0'0,"0"0"-1117"0"0,0 0-356 0 0,0 0 156 0 0,0 0 40 0 0,0 0-110 0 0,0 0-133 0 0,0 0-196 0 0,35 0-166 0 0,111 0-156 0 0,28 0 352 0 0,-14 29-1416 0 0,-95-6-7933 0 0,-58-20-3597 0 0</inkml:trace>
  <inkml:trace contextRef="#ctx0" brushRef="#br1" timeOffset="-150416.895">13767 3829 8138 0 0,'0'0'1259'0'0,"0"0"-123"0"0,0 0 350 0 0,0 0 257 0 0,0 0 52 0 0,0 0-75 0 0,0 0-136 0 0,0 0-165 0 0,0 0-136 0 0,0 0-149 0 0,0 0-158 0 0,0 0-132 0 0,32 2-129 0 0,101 4-97 0 0,-76-15 144 0 0,-49 4-575 0 0,-3 2-114 0 0,0 1-1 0 0,1-1 1 0 0,-1 0 0 0 0,-1-1-1 0 0,1 1 1 0 0,0-1-1 0 0,-1 0 1 0 0,0 0 0 0 0,0-1-1 0 0,0 1 1 0 0,0-1-1 0 0,-1 0 1 0 0,0 0 0 0 0,0 0-1 0 0,0 0 1 0 0,0 0-1 0 0,-1-1 1 0 0,0 1 0 0 0,0-1-1 0 0,-1 1 1 0 0,1-1 0 0 0,-1 0-1 0 0,0 0 1 0 0,-1 0-1 0 0,0 0 1 0 0,0 0 0 0 0,0 1-1 0 0,0-1 1 0 0,-1-1-73 0 0,-2 3-2 0 0,0-1-1 0 0,0 1 1 0 0,-1 0 0 0 0,1 1 0 0 0,-1-1-1 0 0,0 1 1 0 0,0-1 0 0 0,0 1 0 0 0,0 0-1 0 0,0 1 1 0 0,-1-1 0 0 0,1 1-1 0 0,-1 0 1 0 0,0 0 0 0 0,0 0 0 0 0,0 1-1 0 0,0-1 1 0 0,0 1 0 0 0,0 0 0 0 0,0 1-1 0 0,0-1 1 0 0,0 1 0 0 0,0 0 0 0 0,0 1-1 0 0,0-1 1 0 0,-4 2 2 0 0,-5 2-44 0 0,1 1 0 0 0,0 0 0 0 0,0 2 0 0 0,1-1 0 0 0,0 1 0 0 0,0 1-1 0 0,0 0 1 0 0,1 1 0 0 0,1 0 0 0 0,-1 1 0 0 0,1 0 0 0 0,1 1 0 0 0,0-1 0 0 0,-1 4 44 0 0,3-5-40 0 0,0-1 0 0 0,1 1 1 0 0,0 0-1 0 0,0 0 0 0 0,1 1 1 0 0,0 0-1 0 0,1 0 0 0 0,0 0 1 0 0,1 0-1 0 0,0 1 1 0 0,1-1-1 0 0,0 1 0 0 0,0-1 1 0 0,1 1-1 0 0,0 8 40 0 0,4-15-1 0 0,-1 0 0 0 0,1 1 0 0 0,0-1 0 0 0,0 0-1 0 0,1 0 1 0 0,-1 0 0 0 0,1-1 0 0 0,0 1 0 0 0,0-1 0 0 0,0 0 0 0 0,0 0 0 0 0,0 0 0 0 0,1-1 0 0 0,-1 0 0 0 0,1 0 0 0 0,0 0-1 0 0,0 0 1 0 0,0 0 0 0 0,-1-1 0 0 0,2 0 0 0 0,-1 0 0 0 0,0-1 0 0 0,0 1 0 0 0,0-1 0 0 0,0 0 0 0 0,0 0 0 0 0,3-1 1 0 0,24 4 84 0 0,1-1 0 0 0,-1-2 0 0 0,1-1 0 0 0,-1-2 0 0 0,0 0 0 0 0,1-3 0 0 0,-2 0 0 0 0,1-3 0 0 0,5-2-84 0 0,-11 2 90 0 0,-1-1 1 0 0,0-1-1 0 0,0-1 1 0 0,-1-2-1 0 0,-1 0 0 0 0,0-1 1 0 0,-1-2-1 0 0,0 0 1 0 0,-2-1-1 0 0,0-1 1 0 0,2-5-91 0 0,-12 13 37 0 0,-3 4-6 0 0,0 0 0 0 0,0-1-1 0 0,-1 1 1 0 0,0-2 0 0 0,0 1 0 0 0,-1 0-1 0 0,0-1 1 0 0,-1 0 0 0 0,0-1 0 0 0,0 1-1 0 0,-1 0 1 0 0,0-1 0 0 0,0 0 0 0 0,-1 0-1 0 0,0-7-30 0 0,-1 15 7 0 0,-1-1 0 0 0,1 0 0 0 0,-1 0 0 0 0,0 0 0 0 0,0 0-1 0 0,0 0 1 0 0,0 0 0 0 0,0 0 0 0 0,0 1 0 0 0,-1-1 0 0 0,0 0-1 0 0,0 0 1 0 0,1 0 0 0 0,-1 0 0 0 0,-1 1 0 0 0,1-1 0 0 0,0 1-1 0 0,-1-1 1 0 0,1 1 0 0 0,-1-1 0 0 0,0 1 0 0 0,0 0 0 0 0,0 0 0 0 0,0 0-1 0 0,0 0 1 0 0,0 0 0 0 0,-1 0 0 0 0,1 0 0 0 0,-1 1 0 0 0,1-1-1 0 0,-1 1 1 0 0,0 0 0 0 0,1 0 0 0 0,-1 0 0 0 0,0 0 0 0 0,0 0-1 0 0,0 1 1 0 0,1-1 0 0 0,-4 1-7 0 0,2-1-8 0 0,1 1-1 0 0,-1-1 1 0 0,0 1 0 0 0,0 0-1 0 0,0 0 1 0 0,0 0 0 0 0,0 1-1 0 0,0 0 1 0 0,0-1 0 0 0,0 1-1 0 0,1 1 1 0 0,-1-1 0 0 0,0 0 0 0 0,1 1-1 0 0,-1 0 1 0 0,1 0 0 0 0,-1 0-1 0 0,1 0 1 0 0,0 1 0 0 0,0-1-1 0 0,0 1 1 0 0,0 0 0 0 0,0-1-1 0 0,1 1 1 0 0,-1 1 0 0 0,1-1-1 0 0,0 0 1 0 0,0 1 0 0 0,0-1-1 0 0,1 1 1 0 0,-1-1 0 0 0,1 1-1 0 0,-1 0 1 0 0,1 0 0 0 0,1-1-1 0 0,-1 1 1 0 0,0 0 0 0 0,1 0-1 0 0,0 0 1 0 0,0 0 0 0 0,0 0-1 0 0,0 0 1 0 0,1 0 0 0 0,-1 0-1 0 0,1 0 9 0 0,4 1 3 0 0,-1 1 0 0 0,2-1 0 0 0,-1 0-1 0 0,0 0 1 0 0,1 0 0 0 0,0-1 0 0 0,0 1-1 0 0,0-2 1 0 0,0 1 0 0 0,1-1 0 0 0,0 0-1 0 0,0 0 1 0 0,-1 0 0 0 0,1-1 0 0 0,6 1-3 0 0,13 6 26 0 0,-22-7-20 0 0,1-1 5 0 0,-1 0 1 0 0,0 0 0 0 0,0 0-1 0 0,0 0 1 0 0,0 1 0 0 0,0 0-1 0 0,0 0 1 0 0,0 0 0 0 0,0 1-1 0 0,0-1 1 0 0,-1 1 0 0 0,0 0-1 0 0,1 0 1 0 0,-1 0 0 0 0,0 0-1 0 0,0 0 1 0 0,-1 1 0 0 0,1-1-1 0 0,-1 1 1 0 0,0 0-1 0 0,0 0 1 0 0,0 0 0 0 0,0 0-1 0 0,-1 0 1 0 0,1 0 0 0 0,-1 1-1 0 0,0 3-11 0 0,-26 100 373 0 0,20-96-309 0 0,2 19-1089 0 0,4-21-9050 0 0,-1-10-2611 0 0</inkml:trace>
  <inkml:trace contextRef="#ctx0" brushRef="#br1" timeOffset="-149909.619">14862 3748 7682 0 0,'0'0'2535'0'0,"0"0"-485"0"0,0 0-254 0 0,0 0-102 0 0,0 0-157 0 0,0 0-296 0 0,0 0-328 0 0,0 0-170 0 0,0 0 2 0 0,0 0 93 0 0,0 0 44 0 0,0 0-65 0 0,0 0-109 0 0,21-1-94 0 0,127-12 785 0 0,7 5-1536 0 0,-129 8-1367 0 0,-23 3-9925 0 0,-2-2-1111 0 0</inkml:trace>
  <inkml:trace contextRef="#ctx0" brushRef="#br1" timeOffset="-149150.091">15422 3660 6785 0 0,'0'0'4061'0'0,"0"0"-2090"0"0,0 0-849 0 0,0 0-44 0 0,0 0 59 0 0,0 0-10 0 0,0 0-119 0 0,0 0-221 0 0,0 0-191 0 0,0 0-134 0 0,0 0-126 0 0,0 0-95 0 0,-15 28-77 0 0,-44 88-67 0 0,34-44-32 0 0,25-56-60 0 0,-1-11 2 0 0,0-1 0 0 0,0 1 0 0 0,1-1 1 0 0,0 1-1 0 0,-1 0 0 0 0,2-1 0 0 0,-1 1 0 0 0,0 0 0 0 0,1-1 1 0 0,0 1-1 0 0,0-1 0 0 0,1 1 0 0 0,-1-1 0 0 0,1 0 0 0 0,0 1 1 0 0,0-1-1 0 0,0 0 0 0 0,1 0 0 0 0,-1-1 0 0 0,1 1 0 0 0,0 0 1 0 0,0-1-1 0 0,0 1 0 0 0,1-1 0 0 0,-1 0 0 0 0,1 0 1 0 0,0-1-1 0 0,0 1 0 0 0,0-1 0 0 0,0 0 0 0 0,0 0 0 0 0,0 0 1 0 0,0 0-1 0 0,1-1 0 0 0,-1 1 0 0 0,1-1 0 0 0,2 0-7 0 0,2 0 148 0 0,-1-1 0 0 0,1 0 0 0 0,0 0 0 0 0,-1 0 0 0 0,1-1 0 0 0,-1-1 0 0 0,1 0 0 0 0,-1 0 0 0 0,0 0 1 0 0,0-1-1 0 0,0 0 0 0 0,0-1 0 0 0,0 0 0 0 0,-1 0 0 0 0,1 0 0 0 0,-1-1 0 0 0,0 0 0 0 0,-1-1 0 0 0,1 1 0 0 0,-1-1 0 0 0,0-1 0 0 0,-1 1 0 0 0,1-1 0 0 0,-1 0 0 0 0,-1 0 0 0 0,1-1 0 0 0,-1 1 0 0 0,0-1 0 0 0,2-7-148 0 0,-2 4-1 0 0,1 0 1 0 0,-2-1-1 0 0,0 0 1 0 0,0 0-1 0 0,-1 0 0 0 0,0 0 1 0 0,-1 0-1 0 0,-1 0 0 0 0,0 0 1 0 0,0 0-1 0 0,-1 0 0 0 0,-1 0 1 0 0,0 0-1 0 0,-1 0 0 0 0,0 0 1 0 0,0 0-1 0 0,-1 1 1 0 0,-1 0-1 0 0,0 0 0 0 0,-1 0 1 0 0,0 0-1 0 0,0 1 0 0 0,-1 0 1 0 0,-1 1-1 0 0,0-1 0 0 0,0 1 1 0 0,0 1-1 0 0,-1-1 0 0 0,-1 2 1 0 0,4 4-84 0 0,0 0 0 0 0,0 0 0 0 0,0 1 0 0 0,-1 0 0 0 0,1 0 0 0 0,-1 1 0 0 0,1-1 0 0 0,-1 2 0 0 0,0-1 0 0 0,1 1 0 0 0,-1 0 0 0 0,0 0 0 0 0,1 1 0 0 0,-1-1 0 0 0,-3 2 84 0 0,11-2-9 0 0,-1 0 0 0 0,0 0 1 0 0,1 0-1 0 0,-1 0 0 0 0,1 0 0 0 0,-1 0 0 0 0,0 1 0 0 0,1-1 0 0 0,-1 0 0 0 0,1 0 0 0 0,-1 0 1 0 0,0 0-1 0 0,1 0 0 0 0,-1 1 0 0 0,0-1 0 0 0,1 0 0 0 0,-1 0 0 0 0,0 1 0 0 0,1-1 0 0 0,-1 0 1 0 0,0 1-1 0 0,0-1 0 0 0,1 0 0 0 0,-1 0 0 0 0,0 1 0 0 0,0-1 0 0 0,1 1 0 0 0,-1-1 0 0 0,0 0 0 0 0,0 1 1 0 0,0-1-1 0 0,0 0 0 0 0,0 1 0 0 0,0-1 0 0 0,0 1 0 0 0,0-1 0 0 0,0 0 0 0 0,0 1 0 0 0,0-1 1 0 0,0 1-1 0 0,0-1 0 0 0,0 1 0 0 0,0-1 0 0 0,0 0 0 0 0,0 1 0 0 0,0-1 0 0 0,0 0 0 0 0,-1 1 1 0 0,1-1-1 0 0,0 1 0 0 0,0-1 0 0 0,0 0 0 0 0,-1 0 0 0 0,1 1 0 0 0,0-1 0 0 0,-1 0 0 0 0,1 1 1 0 0,0-1-1 0 0,0 0 0 0 0,-1 0 9 0 0,21-1 167 0 0,0-2 1 0 0,0 0 0 0 0,-1-1-1 0 0,1-1 1 0 0,-1-1 0 0 0,0-1-1 0 0,0-1 1 0 0,-1 0-1 0 0,0-1 1 0 0,-1-1 0 0 0,0-1-1 0 0,0 0 1 0 0,-1-1 0 0 0,-1-1-1 0 0,0-1 1 0 0,10-11-168 0 0,-24 25 4 0 0,19-18 137 0 0,0-1 0 0 0,-1 0 0 0 0,0-1 0 0 0,-2-1 0 0 0,0-1 1 0 0,-1-2-142 0 0,-2 3 87 0 0,-2 0 0 0 0,0-1 0 0 0,-1-1 0 0 0,-1 0 0 0 0,-1 0 0 0 0,-2-1 0 0 0,1-2-87 0 0,1 135-211 0 0,5 38 154 0 0,7-1 0 0 0,7 4 57 0 0,29 216-285 0 0,-48-268 234 0 0,-4-1 0 0 0,-7 91 51 0 0,1-181 14 0 0,-1 0 1 0 0,0 0-1 0 0,0 0 1 0 0,0 0 0 0 0,-1 0-1 0 0,0-1 1 0 0,0 1-1 0 0,0-1 1 0 0,-1 0-1 0 0,0 0 1 0 0,0 0-1 0 0,-1-1 1 0 0,0 1-1 0 0,0-1 1 0 0,0 0 0 0 0,0-1-1 0 0,-1 1 1 0 0,0-1-1 0 0,0 0 1 0 0,0 0-1 0 0,0-1 1 0 0,-1 0-1 0 0,1 0 1 0 0,-1 0 0 0 0,0-1-1 0 0,0 0 1 0 0,0 0-1 0 0,0-1 1 0 0,0 0-1 0 0,0 0 1 0 0,0-1-1 0 0,0 0 1 0 0,0 0-1 0 0,-1-1 1 0 0,1 1 0 0 0,0-1-1 0 0,0-1 1 0 0,0 0-1 0 0,0 0 1 0 0,1 0-1 0 0,-1-1 1 0 0,0 0-1 0 0,1 0 1 0 0,0 0-1 0 0,0-1 1 0 0,0 0 0 0 0,0 0-1 0 0,0-1 1 0 0,1 0-1 0 0,0 0 1 0 0,0 0-1 0 0,0 0 1 0 0,1-1-1 0 0,-1 0 1 0 0,-2-5-15 0 0,4-1 9 0 0,1 0 0 0 0,0 1 1 0 0,1-1-1 0 0,0 0 0 0 0,1 0 0 0 0,0 0 0 0 0,1 0 1 0 0,0 0-1 0 0,1 0 0 0 0,0 1 0 0 0,1-1 0 0 0,0 1 1 0 0,1-1-1 0 0,0 1 0 0 0,1 0 0 0 0,0 1 0 0 0,1-1 0 0 0,0 1 1 0 0,3-4-10 0 0,123-192-642 0 0,-64 129-7354 0 0,-55 65-4277 0 0</inkml:trace>
  <inkml:trace contextRef="#ctx0" brushRef="#br1" timeOffset="-148554.448">16329 3863 6233 0 0,'0'0'2498'0'0,"0"0"-371"0"0,0 0-186 0 0,0 0-74 0 0,0 0-199 0 0,0 0-332 0 0,0 0-307 0 0,0 0-196 0 0,0 0-65 0 0,0 0-17 0 0,0 0-53 0 0,0 0-89 0 0,0 0-89 0 0,19-9-84 0 0,59-26-69 0 0,2 22 398 0 0,-58 14-692 0 0,115-1-601 0 0,-108 0-3724 0 0,0 0-4142 0 0,-19 0-2951 0 0</inkml:trace>
  <inkml:trace contextRef="#ctx0" brushRef="#br1" timeOffset="-142495.952">16858 3520 4969 0 0,'0'0'2297'0'0,"0"0"-401"0"0,0 0-298 0 0,0 0-139 0 0,0 0-115 0 0,0 0-187 0 0,0 0-238 0 0,0 0-200 0 0,0 0-97 0 0,0 0-53 0 0,0 0-33 0 0,14-11-5 0 0,45-37-22 0 0,-55 44-383 0 0,0 1 0 0 0,0 0 0 0 0,0 0 0 0 0,1 0 0 0 0,0 1 0 0 0,-1 0 0 0 0,1 0 0 0 0,0 0 0 0 0,0 0 0 0 0,0 1 0 0 0,0 0-1 0 0,1 0 1 0 0,-1 0 0 0 0,0 1 0 0 0,0-1 0 0 0,1 1 0 0 0,-1 1 0 0 0,3-1-126 0 0,9 1 395 0 0,-13 1-279 0 0,0 1 0 0 0,1-1 0 0 0,-1 1 0 0 0,-1 0 0 0 0,1 1 0 0 0,0-1 0 0 0,-1 0 1 0 0,1 1-1 0 0,-1 0 0 0 0,0 0 0 0 0,0 0 0 0 0,-1 0 0 0 0,1 1 0 0 0,-1-1 0 0 0,0 0 0 0 0,0 1 0 0 0,-1 0 0 0 0,1-1 0 0 0,-1 1 0 0 0,0 1-116 0 0,7 24 175 0 0,-2-1-1 0 0,-1 1 1 0 0,-1 0 0 0 0,-2 1-1 0 0,-1-1 1 0 0,-1 0 0 0 0,-3 18-175 0 0,-33 103 301 0 0,12-70-89 0 0,13-66 593 0 0,13-45-303 0 0,10-8-451 0 0,2 2 0 0 0,2 0 0 0 0,1 0 0 0 0,1 2 0 0 0,2 0 0 0 0,2 1 1 0 0,7-8-52 0 0,67-73 134 0 0,-39 67-83 0 0,-55 48-49 0 0,1 0 0 0 0,-1 0 1 0 0,0 1-1 0 0,0-1 0 0 0,-1 0 0 0 0,1 1 0 0 0,0-1 1 0 0,0 1-1 0 0,-1 0 0 0 0,1-1 0 0 0,-1 1 0 0 0,1 0 1 0 0,-1 0-1 0 0,0 0 0 0 0,1 0 0 0 0,-1 0 0 0 0,0 1 1 0 0,-1-1-1 0 0,1 0 0 0 0,0 0 0 0 0,-1 1 0 0 0,1-1 1 0 0,-1 0-1 0 0,0 1 0 0 0,1-1 0 0 0,-1 0 1 0 0,0 1-1 0 0,-1-1 0 0 0,1 2-2 0 0,10 223 255 0 0,-25-76-238 0 0,15-150-5 0 0,0-1-13 0 0,0 0 7 0 0,0 0 8 0 0,6-30 18 0 0,26-28-32 0 0,3 2 1 0 0,2 2 0 0 0,3 1 0 0 0,2 2 0 0 0,47-45-1 0 0,8 27-50 0 0,-95 69 51 0 0,-1 1-1 0 0,0 0 0 0 0,1 0 1 0 0,-1 0-1 0 0,0 0 0 0 0,0 0 0 0 0,0 0 1 0 0,0 0-1 0 0,0 0 0 0 0,0 0 1 0 0,0 1-1 0 0,0-1 0 0 0,0 0 1 0 0,0 1-1 0 0,-1-1 0 0 0,1 0 0 0 0,-1 1 1 0 0,1-1-1 0 0,-1 1 0 0 0,1-1 1 0 0,-1 1-1 0 0,0-1 0 0 0,0 1 0 0 0,0-1 1 0 0,0 1-1 0 0,0-1 0 0 0,0 1 1 0 0,0-1-1 0 0,0 1 0 0 0,-1-1 1 0 0,1 1-1 0 0,0-1 0 0 0,-1 1 0 0 0,0-1 1 0 0,0 2-1 0 0,1 3 12 0 0,-10 186 101 0 0,-25 6 110 0 0,27-121-2142 0 0,8-76 264 0 0,0-2-3485 0 0,1-1 1932 0 0,0 1 1242 0 0,0-2-10288 0 0</inkml:trace>
  <inkml:trace contextRef="#ctx0" brushRef="#br1" timeOffset="-141993.07">18343 3645 6201 0 0,'0'0'3617'0'0,"0"0"-1258"0"0,0 0-448 0 0,0 0 31 0 0,0 0-75 0 0,0 0-242 0 0,0 0-327 0 0,0 0-280 0 0,0 0-194 0 0,0 0-137 0 0,0 0-98 0 0,0 0-71 0 0,0 0-75 0 0,-32 15-61 0 0,-101 46-39 0 0,70-23 155 0 0,55-33-458 0 0,0 1 1 0 0,0 1 0 0 0,1-1-1 0 0,-1 1 1 0 0,2 0 0 0 0,-1 1-1 0 0,1-1 1 0 0,0 1 0 0 0,0 1-1 0 0,1-1 1 0 0,0 1 0 0 0,1 0-1 0 0,0 0 1 0 0,0 0 0 0 0,1 1-1 0 0,0-1 1 0 0,1 1 0 0 0,-1 6-41 0 0,3-14 2 0 0,0 0 0 0 0,0-1 0 0 0,1 1 1 0 0,-1 0-1 0 0,1 0 0 0 0,-1 0 0 0 0,1-1 1 0 0,-1 1-1 0 0,1 0 0 0 0,0 0 0 0 0,0-1 1 0 0,0 1-1 0 0,0-1 0 0 0,0 1 0 0 0,0-1 1 0 0,0 1-1 0 0,1-1 0 0 0,-1 0 0 0 0,0 0 1 0 0,1 1-1 0 0,-1-1 0 0 0,1 0 0 0 0,0 0 1 0 0,-1 0-1 0 0,1-1 0 0 0,0 1 0 0 0,-1 0 1 0 0,1-1-1 0 0,0 1 0 0 0,0-1 0 0 0,-1 1 1 0 0,1-1-1 0 0,0 0 0 0 0,0 0 0 0 0,0 0 1 0 0,0 0-1 0 0,0 0 0 0 0,-1 0 0 0 0,2 0-2 0 0,74-16 388 0 0,-48 1-232 0 0,0 0 0 0 0,0-2 1 0 0,-2-1-1 0 0,0-1 1 0 0,-1-1-1 0 0,-1-2-156 0 0,86-83 276 0 0,-108 142-140 0 0,-25 104-41 0 0,21-135-127 0 0,0-1 0 0 0,0 1-1 0 0,1-1 1 0 0,0 1 0 0 0,-1-1 0 0 0,2 1-1 0 0,-1-1 1 0 0,1 1 0 0 0,0-1-1 0 0,0 0 1 0 0,0 1 0 0 0,1-1 0 0 0,-1 0-1 0 0,2 0 1 0 0,-1 0 0 0 0,0 0 0 0 0,1 0-1 0 0,0 0 1 0 0,0-1 0 0 0,0 0 0 0 0,1 1-1 0 0,-1-1 1 0 0,1 0 0 0 0,0 0-1 0 0,0-1 1 0 0,1 1 0 0 0,-1-1 0 0 0,1 0-1 0 0,0 0 1 0 0,-1-1 0 0 0,1 0 0 0 0,0 1-1 0 0,1-1 1 0 0,-1-1 0 0 0,0 1 0 0 0,4 0 32 0 0,22-14-3695 0 0,-13-1-4466 0 0,-17 12 6903 0 0,6-6-10969 0 0</inkml:trace>
  <inkml:trace contextRef="#ctx0" brushRef="#br1" timeOffset="-141534.219">19021 3546 14211 0 0,'0'0'2507'0'0,"0"0"-469"0"0,0 0-275 0 0,0 0-231 0 0,0 0-285 0 0,0 0-297 0 0,0 0-259 0 0,0 0-169 0 0,0 0-101 0 0,0 0-71 0 0,-32 28-38 0 0,-98 87-33 0 0,54-55 384 0 0,68-55-556 0 0,6-4-81 0 0,0 0 0 0 0,0 0-1 0 0,0 0 1 0 0,0 0 0 0 0,0 0 0 0 0,0 0 0 0 0,0 1 0 0 0,0-1-1 0 0,1 0 1 0 0,-1 1 0 0 0,0 0 0 0 0,1-1 0 0 0,0 1 0 0 0,-1 0 0 0 0,1 0-1 0 0,0 0 1 0 0,0 0 0 0 0,0 0 0 0 0,0 0 0 0 0,0 0 0 0 0,0 0 0 0 0,0 0-1 0 0,1 1-25 0 0,49 11 22 0 0,-39-13-14 0 0,-1-1-5 0 0,0 0 0 0 0,-1 1 1 0 0,1 0-1 0 0,0 0 0 0 0,0 1 0 0 0,-1 0 0 0 0,1 1 0 0 0,-1-1 0 0 0,0 2 0 0 0,0-1 0 0 0,0 1 0 0 0,0 1 0 0 0,0-1 0 0 0,-1 1 0 0 0,0 1 0 0 0,6 5-3 0 0,-11-8 33 0 0,-1 1-1 0 0,1 0 1 0 0,-1-1 0 0 0,0 1 0 0 0,0 0-1 0 0,-1-1 1 0 0,1 1 0 0 0,-1 0 0 0 0,0 0-1 0 0,0 0 1 0 0,0-1 0 0 0,-1 1 0 0 0,1 0-1 0 0,-1 0 1 0 0,0-1 0 0 0,0 1-1 0 0,0 0 1 0 0,0-1 0 0 0,-1 1 0 0 0,1-1-1 0 0,-1 1 1 0 0,0-1 0 0 0,0 0 0 0 0,-2 3-33 0 0,-2 1 32 0 0,-1 0 0 0 0,0 0 0 0 0,0-1 0 0 0,0 0 0 0 0,-1 0 0 0 0,0-1 0 0 0,0 0 0 0 0,0 0 0 0 0,-1-1 0 0 0,1 0 0 0 0,-1 0 0 0 0,0-1 0 0 0,0 0 0 0 0,-1-1 0 0 0,1 0 0 0 0,0 0 0 0 0,-1-1 0 0 0,1 0 0 0 0,-1-1 0 0 0,0 0-32 0 0,8 0-47 0 0,1 0 0 0 0,0 0 0 0 0,-1 0 0 0 0,1 0 1 0 0,0-1-1 0 0,-1 1 0 0 0,1 0 0 0 0,0-1 0 0 0,0 1 1 0 0,-1-1-1 0 0,1 1 0 0 0,0-1 0 0 0,0 0 0 0 0,0 1 1 0 0,0-1-1 0 0,0 0 0 0 0,0 0 0 0 0,0 0 0 0 0,0 0 1 0 0,0 0-1 0 0,0 0 0 0 0,0 0 0 0 0,0 0 0 0 0,1 0 1 0 0,-1 0-1 0 0,0 0 0 0 0,1-1 0 0 0,-1 1 0 0 0,1 0 0 0 0,0 0 1 0 0,-1-1-1 0 0,1 1 0 0 0,0 0 0 0 0,0-1 0 0 0,0 1 1 0 0,0 0-1 0 0,0-1 0 0 0,0 1 0 0 0,0 0 0 0 0,0-1 1 0 0,0 0 46 0 0,33-43-9228 0 0,-22 37 2063 0 0,-4 0-4215 0 0</inkml:trace>
  <inkml:trace contextRef="#ctx0" brushRef="#br1" timeOffset="-141136.971">19488 3620 14523 0 0,'0'0'2318'0'0,"0"0"-530"0"0,0 0-306 0 0,0 0-198 0 0,0 0-234 0 0,0 0-226 0 0,0 0-152 0 0,0 0-98 0 0,0 0-64 0 0,0 0-36 0 0,0 0-58 0 0,0 0-57 0 0,-27 8-34 0 0,-85 25-37 0 0,37-1 362 0 0,73-32-642 0 0,1 0 1 0 0,0 0 0 0 0,-1 0-1 0 0,1 0 1 0 0,0 1 0 0 0,0-1-1 0 0,-1 0 1 0 0,1 0 0 0 0,0 1 0 0 0,0-1-1 0 0,-1 1 1 0 0,1-1 0 0 0,0 1-1 0 0,0 0 1 0 0,0-1 0 0 0,0 1-1 0 0,0 0 1 0 0,0 0 0 0 0,0 0 0 0 0,0 0-1 0 0,0 0 1 0 0,0 0 0 0 0,1 0-1 0 0,-1 0 1 0 0,0 0 0 0 0,1 0-1 0 0,-1 0 1 0 0,0 0 0 0 0,1 1 0 0 0,0-1-1 0 0,-1 0 1 0 0,1 0 0 0 0,0 1-1 0 0,-1-1 1 0 0,1 0 0 0 0,0 1-1 0 0,0-1 1 0 0,0 0 0 0 0,0 1 0 0 0,0-1-1 0 0,1 0 1 0 0,-1 0 0 0 0,0 1-1 0 0,0-1 1 0 0,1 0 0 0 0,-1 0-1 0 0,1 1 1 0 0,-1-1 0 0 0,1 0 0 0 0,0 0-1 0 0,-1 0 1 0 0,1 0 0 0 0,0 0-1 0 0,0 0 1 0 0,0 0 0 0 0,0 0 0 0 0,0 0-1 0 0,0 0 1 0 0,0-1 0 0 0,0 1-1 0 0,0 0-8 0 0,29 13 58 0 0,-23-12-31 0 0,0 0 0 0 0,-1 1 0 0 0,1 0 0 0 0,-1 0 0 0 0,0 1 0 0 0,0 0 0 0 0,0 0-1 0 0,-1 0 1 0 0,1 1 0 0 0,-1-1 0 0 0,0 1 0 0 0,0 1 0 0 0,-1-1 0 0 0,0 1 0 0 0,4 4-27 0 0,-6-5 57 0 0,0-1 1 0 0,0 1-1 0 0,-1 0 1 0 0,1 0-1 0 0,-1 0 1 0 0,0 0-1 0 0,0 0 1 0 0,-1 0-1 0 0,0 0 1 0 0,1 0-1 0 0,-2 0 1 0 0,1 0-1 0 0,-1 0 1 0 0,1 0 0 0 0,-1 0-1 0 0,-1 0 1 0 0,1 0-1 0 0,-1 0 1 0 0,1-1-1 0 0,-2 1 1 0 0,1-1-1 0 0,0 1 1 0 0,-1-1-1 0 0,0 0 1 0 0,0 1-1 0 0,0-2 1 0 0,0 1-1 0 0,-1 0 1 0 0,1-1-1 0 0,-1 1 1 0 0,-1 0-58 0 0,-1 1 24 0 0,1 1-1 0 0,-1-1 1 0 0,0 0 0 0 0,0 0-1 0 0,0-1 1 0 0,-1 0 0 0 0,0 0-1 0 0,1 0 1 0 0,-1-1 0 0 0,-1 0 0 0 0,1-1-1 0 0,0 1 1 0 0,-1-1 0 0 0,1-1-1 0 0,-1 0 1 0 0,1 0 0 0 0,-1 0 0 0 0,-5-1-24 0 0,11 1-76 0 0,0-1-1 0 0,0 0 1 0 0,0 0 0 0 0,0 0 0 0 0,0 0 0 0 0,0 0 0 0 0,1-1 0 0 0,-1 1 0 0 0,0-1 0 0 0,0 1 0 0 0,0-1 0 0 0,0 1 0 0 0,0-1 0 0 0,1 0 0 0 0,-1 0 0 0 0,0 0 0 0 0,1 0 0 0 0,-1 0-1 0 0,0-1 1 0 0,1 1 0 0 0,0 0 0 0 0,-1-1 0 0 0,1 1 0 0 0,0-1 0 0 0,-1 1 0 0 0,1-1 0 0 0,0 0 0 0 0,0 1 0 0 0,1-1 0 0 0,-1 0 0 0 0,0 0 0 0 0,0-1 76 0 0,-6-9-2678 0 0,4 7-459 0 0,0 0-3672 0 0,1 0-5959 0 0</inkml:trace>
  <inkml:trace contextRef="#ctx0" brushRef="#br1" timeOffset="-134424.149">20674 3679 0 0 0,'0'0'671'0'0,"0"0"236"0"0,0 0 308 0 0,0 0 345 0 0,0 0 223 0 0,0 0-4 0 0,0 0-199 0 0,0 0-246 0 0,0 0-219 0 0,0 0-160 0 0,2-2-96 0 0,-4-14 7507 0 0,-21 4-6398 0 0,-33 1-1784 0 0,-66 25 733 0 0,30 27-449 0 0,80-31-333 0 0,-5 25 119 0 0,18-29-238 0 0,1 1 0 0 0,1-1 1 0 0,-1 0-1 0 0,1 0 0 0 0,0 0 1 0 0,0 0-1 0 0,1-1 0 0 0,-1 1 1 0 0,1-1-1 0 0,1 0 0 0 0,-1 0 1 0 0,1 0-1 0 0,-1-1 0 0 0,1 1 1 0 0,1-1-1 0 0,-1 0 0 0 0,1-1 1 0 0,-1 1-1 0 0,1-1 1 0 0,1 0-17 0 0,17 14 59 0 0,126 90 281 0 0,-147-105-305 0 0,0 0 0 0 0,0 0 0 0 0,0 1 0 0 0,0-1-1 0 0,-1 1 1 0 0,1 0 0 0 0,-1 0 0 0 0,1 0-1 0 0,-1 0 1 0 0,0 0 0 0 0,0 0 0 0 0,-1 1 0 0 0,1-1-1 0 0,-1 1 1 0 0,1-1 0 0 0,-1 1 0 0 0,0-1 0 0 0,-1 1-1 0 0,1 0 1 0 0,0 0 0 0 0,-1-1 0 0 0,0 1-1 0 0,0 0 1 0 0,0 0 0 0 0,-1-1 0 0 0,1 1 0 0 0,-1 0-1 0 0,0 0 1 0 0,0-1 0 0 0,0 1 0 0 0,0-1 0 0 0,0 1-1 0 0,-1-1 1 0 0,0 1 0 0 0,0-1 0 0 0,-2 3-35 0 0,-7 4 65 0 0,-1-1-1 0 0,0-1 1 0 0,-1 1 0 0 0,0-2 0 0 0,0 0 0 0 0,0 0 0 0 0,-1-1 0 0 0,0-1 0 0 0,0-1 0 0 0,-1 0 0 0 0,1 0-1 0 0,-7-1-64 0 0,14-1 9 0 0,1-1 0 0 0,-1 0 0 0 0,1-1 0 0 0,-1 0 0 0 0,1 0 0 0 0,-1 0 0 0 0,1-1 0 0 0,-1 0 0 0 0,1 0-1 0 0,-1 0 1 0 0,1-1 0 0 0,0 0 0 0 0,0 0 0 0 0,0-1 0 0 0,0 0 0 0 0,0 0 0 0 0,0 0 0 0 0,0-1-9 0 0,6 3-131 0 0,-1-1 0 0 0,1 1 0 0 0,0-1 0 0 0,-1 0 0 0 0,1 1 0 0 0,0-1 0 0 0,0 1 0 0 0,0-1 0 0 0,0 0 0 0 0,0 1 0 0 0,0-1 0 0 0,1 1 1 0 0,-1-1-1 0 0,0 1 0 0 0,1-1 0 0 0,-1 0 0 0 0,1 1 0 0 0,0 0 0 0 0,-1-1 0 0 0,1 1 0 0 0,0-1 0 0 0,0 1 0 0 0,0 0 0 0 0,0-1 0 0 0,0 1 1 0 0,0 0-1 0 0,0 0 0 0 0,1 0 0 0 0,-1 0 0 0 0,0 0 0 0 0,1 0 0 0 0,-1 0 0 0 0,0 1 0 0 0,1-1 0 0 0,-1 0 0 0 0,1 1 0 0 0,-1-1 0 0 0,1 1 1 0 0,0 0-1 0 0,-1-1 0 0 0,2 1 131 0 0,5-4-1432 0 0,16-6-8308 0 0,-12 6-2320 0 0</inkml:trace>
  <inkml:trace contextRef="#ctx0" brushRef="#br1" timeOffset="-133586.611">21027 3796 8026 0 0,'0'0'1857'0'0,"0"0"-428"0"0,0 0-150 0 0,0 0 100 0 0,0 0 32 0 0,0 0-134 0 0,0 0-275 0 0,0 0-311 0 0,0 0-227 0 0,0 0-132 0 0,0 0-58 0 0,0 0 5 0 0,-7 6 31 0 0,-23 18-2 0 0,9 21 563 0 0,13-14-621 0 0,2-1 0 0 0,1 1 0 0 0,1 0 0 0 0,1 0 0 0 0,2 1 0 0 0,2 16-250 0 0,-2-45 50 0 0,1 0 0 0 0,0 1 0 0 0,0-1 0 0 0,0 0-1 0 0,0 0 1 0 0,0 0 0 0 0,0 1 0 0 0,1-1 0 0 0,-1 0 0 0 0,1 0 0 0 0,0 0 0 0 0,0 0 0 0 0,0 0 0 0 0,1 0 0 0 0,-1 0 0 0 0,1 0 0 0 0,0 0 0 0 0,-1-1 0 0 0,1 1-1 0 0,0-1 1 0 0,1 1 0 0 0,-1-1 0 0 0,0 0 0 0 0,1 0 0 0 0,-1 0 0 0 0,1 0 0 0 0,0 0 0 0 0,-1 0 0 0 0,1-1 0 0 0,0 1 0 0 0,0-1 0 0 0,0 0 0 0 0,0 0-1 0 0,0 0 1 0 0,0 0 0 0 0,1-1 0 0 0,-1 1 0 0 0,0-1 0 0 0,0 0 0 0 0,0 0 0 0 0,1 0 0 0 0,-1 0 0 0 0,0-1 0 0 0,0 1 0 0 0,0-1 0 0 0,1 0 0 0 0,-1 0-1 0 0,0 0 1 0 0,0 0 0 0 0,1-1-50 0 0,6-7 144 0 0,-1 0 0 0 0,-1-1 0 0 0,0 0 0 0 0,0 0-1 0 0,-1-1 1 0 0,0 0 0 0 0,-1 0 0 0 0,0 0-1 0 0,-1-1 1 0 0,0 0 0 0 0,0-4-144 0 0,72-178 399 0 0,-29 131-335 0 0,-32 88-166 0 0,-5 21 159 0 0,-2 1 0 0 0,-2 0 0 0 0,-2 0 1 0 0,-2 39-58 0 0,-2-7 53 0 0,0 13-30 0 0,-4 0 1 0 0,-10 57-24 0 0,8-109 22 0 0,-1 0 0 0 0,-3 0 0 0 0,0-1 0 0 0,-3 0 1 0 0,-2-1-1 0 0,-6 12-22 0 0,19-46 12 0 0,-1 0 0 0 0,0 0 1 0 0,0-1-1 0 0,0 1 0 0 0,-1 0 0 0 0,1-1 1 0 0,-1 0-1 0 0,0 1 0 0 0,0-1 0 0 0,0 0 0 0 0,0 0 1 0 0,0-1-1 0 0,-1 1 0 0 0,1-1 0 0 0,-1 0 1 0 0,0 0-1 0 0,0 0 0 0 0,0 0 0 0 0,0 0 1 0 0,0-1-1 0 0,0 0 0 0 0,0 0 0 0 0,-4 1-12 0 0,3-2 15 0 0,0 0 0 0 0,-1 0 0 0 0,1-1 0 0 0,0 0 0 0 0,-1 0 0 0 0,1 0 0 0 0,0 0 0 0 0,0-1 0 0 0,0 0 0 0 0,0 0 0 0 0,0 0 0 0 0,1-1 0 0 0,-1 1 0 0 0,0-1-1 0 0,1 0 1 0 0,0-1 0 0 0,0 1 0 0 0,0-1 0 0 0,0 1 0 0 0,1-1 0 0 0,-1 0 0 0 0,1-1 0 0 0,0 1 0 0 0,0-1-15 0 0,-2-4 2 0 0,0-1 0 0 0,0 0 0 0 0,1 0 0 0 0,1 0 0 0 0,-1-1 0 0 0,2 1-1 0 0,-1-1 1 0 0,2 0 0 0 0,-1 0 0 0 0,2 1 0 0 0,-1-1 0 0 0,1 0 0 0 0,1 0 0 0 0,0 0 0 0 0,1 0 0 0 0,0 1 0 0 0,0-1-1 0 0,1 1 1 0 0,0-1 0 0 0,1 1 0 0 0,0 0 0 0 0,1 0 0 0 0,5-8-2 0 0,98-120-428 0 0,-83 112-491 0 0,48-43-1579 0 0,-47 48-2746 0 0,1 4-4390 0 0,-15 9 83 0 0</inkml:trace>
  <inkml:trace contextRef="#ctx0" brushRef="#br1" timeOffset="-133006.85">21863 3782 9674 0 0,'0'0'2699'0'0,"0"0"-918"0"0,0 0-350 0 0,0 0-19 0 0,0 0-52 0 0,0 0-165 0 0,0 0-215 0 0,0 0-221 0 0,0 0-151 0 0,0 0-74 0 0,0 0-66 0 0,0 0-51 0 0,0 0-37 0 0,-19 3-17 0 0,-61 13-8 0 0,3 9 878 0 0,38-3-528 0 0,26-7-607 0 0,13-11-78 0 0,1-1 0 0 0,0 1 0 0 0,0-1 0 0 0,0 0 0 0 0,1 1 0 0 0,-1-1 0 0 0,1 0 0 0 0,0 0 0 0 0,0 0-1 0 0,0 0 1 0 0,0 0 0 0 0,1 0 0 0 0,-1-1 0 0 0,1 1 0 0 0,-1-1 0 0 0,1 1 0 0 0,0-1 0 0 0,0 0 0 0 0,0 0 0 0 0,0-1-1 0 0,0 1 1 0 0,1-1 0 0 0,-1 1 0 0 0,0-1 0 0 0,1 0 0 0 0,-1 0 0 0 0,1 0 0 0 0,-1-1 0 0 0,1 1 0 0 0,0-1 0 0 0,-1 0-1 0 0,1 0 1 0 0,-1 0 0 0 0,2-1-20 0 0,17 6 141 0 0,-17-4-95 0 0,0 0 1 0 0,0 1-1 0 0,0-1 0 0 0,-1 1 1 0 0,1 0-1 0 0,-1 0 0 0 0,1 1 1 0 0,-1-1-1 0 0,0 1 1 0 0,0 0-1 0 0,0 0 0 0 0,0 0 1 0 0,0 1-1 0 0,-1-1 0 0 0,0 1 1 0 0,1 0-1 0 0,-1 0 1 0 0,-1 0-1 0 0,1 0 0 0 0,0 0 1 0 0,-1 1-1 0 0,0-1 0 0 0,0 1 1 0 0,-1 0-1 0 0,1 0 0 0 0,-1-1 1 0 0,0 1-1 0 0,0 0 1 0 0,-1 0-1 0 0,1 0 0 0 0,-1 0 1 0 0,0 0-1 0 0,0 0 0 0 0,-1 0 1 0 0,0 4-47 0 0,-3-3 56 0 0,0 1 0 0 0,0-1 0 0 0,-1 0 1 0 0,0 0-1 0 0,0-1 0 0 0,0 1 0 0 0,-1-1 0 0 0,1 0 1 0 0,-1-1-1 0 0,0 1 0 0 0,-1-1 0 0 0,1 0 0 0 0,-1-1 1 0 0,0 1-57 0 0,4-3 8 0 0,-15 9 24 0 0,-1-2-1 0 0,0 0 1 0 0,0-1 0 0 0,-1-1 0 0 0,0-1 0 0 0,0-1 0 0 0,0 0 0 0 0,0-2 0 0 0,-1 0 0 0 0,1-1-1 0 0,-13-2-31 0 0,31 1-23 0 0,1 0-1 0 0,-1 0 0 0 0,1-1 1 0 0,-1 1-1 0 0,1 0 0 0 0,-1-1 1 0 0,1 1-1 0 0,-1-1 0 0 0,1 0 0 0 0,0 1 1 0 0,-1-1-1 0 0,1 0 0 0 0,0 0 1 0 0,-1 0-1 0 0,1 0 0 0 0,0 0 1 0 0,0 0-1 0 0,0 0 0 0 0,0 0 0 0 0,0-1 1 0 0,0 1-1 0 0,0 0 0 0 0,1-1 1 0 0,-1 1-1 0 0,0 0 0 0 0,1-1 1 0 0,-1 1-1 0 0,1-1 0 0 0,-1 1 0 0 0,1-1 1 0 0,0 1-1 0 0,-1-1 0 0 0,1 1 1 0 0,0-1-1 0 0,0 1 0 0 0,0-2 24 0 0,14-32-3920 0 0,-8 28 2397 0 0,-1 2-848 0 0,1 0-3309 0 0,2 0-6530 0 0</inkml:trace>
  <inkml:trace contextRef="#ctx0" brushRef="#br1" timeOffset="-131432.139">22150 3340 7170 0 0,'0'0'2137'0'0,"0"0"-316"0"0,0 0-69 0 0,0 0 78 0 0,0 0-31 0 0,0 0-181 0 0,0 0-309 0 0,0 0-351 0 0,0 0-267 0 0,0 0-179 0 0,0 0-59 0 0,0 0 18 0 0,0 0 29 0 0,3 8 29 0 0,55 274 2760 0 0,-50-228-3018 0 0,-3 0 1 0 0,-2 0-1 0 0,-3 0 0 0 0,-1 1 0 0 0,-6 24-271 0 0,5-55 43 0 0,-2 0 0 0 0,0 0-1 0 0,-1 0 1 0 0,-2-1 0 0 0,0 0-1 0 0,-8 16-42 0 0,9-30-299 0 0,6-17-324 0 0,2-8 84 0 0,-2-5-790 0 0,0-41-3396 0 0,2 21-5635 0 0,-1 29-216 0 0</inkml:trace>
  <inkml:trace contextRef="#ctx0" brushRef="#br1" timeOffset="-131191.141">22009 3789 3273 0 0,'0'0'3667'0'0,"0"0"-1344"0"0,0 0-621 0 0,0 0-92 0 0,0 0 6 0 0,0 0-34 0 0,0 0-127 0 0,0 0-171 0 0,0 0-144 0 0,0 0-176 0 0,0 0-161 0 0,0 0-115 0 0,0 0-89 0 0,23 2-31 0 0,145 14 926 0 0,32-14-79 0 0,-153-3-4655 0 0,0 0-3958 0 0,-45 1-3130 0 0</inkml:trace>
  <inkml:trace contextRef="#ctx0" brushRef="#br1" timeOffset="-130887.01">22427 3984 2953 0 0,'0'0'2085'0'0,"0"0"-9"0"0,0 0 143 0 0,0 0 121 0 0,0 0-73 0 0,0 0-197 0 0,0 0-308 0 0,0 0-279 0 0,0 0-204 0 0,0 0-207 0 0,0 0-151 0 0,33 4-130 0 0,103 12-128 0 0,-75-22 177 0 0,-52 0-628 0 0,-4 4-121 0 0,0-1 0 0 0,0 1 0 0 0,0-1 0 0 0,0 0 0 0 0,-1 0 0 0 0,1-1 0 0 0,-1 0 0 0 0,1 1 0 0 0,-1-2 0 0 0,-1 1 0 0 0,1 0 0 0 0,0-1 0 0 0,-1 1 0 0 0,0-1 0 0 0,0 0 0 0 0,-1 0 0 0 0,1 0 0 0 0,-1-1 0 0 0,0 1 0 0 0,0-1 0 0 0,-1 1 1 0 0,0-1-1 0 0,0 1 0 0 0,0-1 0 0 0,0-4-91 0 0,-2 7 5 0 0,1 1 0 0 0,0 0 0 0 0,-1 0 0 0 0,0 0 0 0 0,1 0 0 0 0,-1-1 0 0 0,0 1 0 0 0,0 0 0 0 0,0 0 0 0 0,0 0 0 0 0,-1 1 0 0 0,1-1 0 0 0,0 0 0 0 0,-1 0 0 0 0,0 1 0 0 0,1-1 0 0 0,-1 1 0 0 0,0-1 0 0 0,1 1 0 0 0,-1 0 0 0 0,0 0 0 0 0,0 0 0 0 0,0 0 0 0 0,0 0 1 0 0,-1 0-1 0 0,1 0 0 0 0,0 1 0 0 0,0-1 0 0 0,0 1 0 0 0,0-1 0 0 0,-1 1 0 0 0,1 0 0 0 0,-1 0-5 0 0,-76 10-178 0 0,69-6 146 0 0,0 1 1 0 0,0 1 0 0 0,1-1 0 0 0,0 2 0 0 0,0-1 0 0 0,0 1 0 0 0,1 0 0 0 0,0 1-1 0 0,0 0 1 0 0,1 1 0 0 0,0-1 0 0 0,0 1 0 0 0,1 0 0 0 0,0 1 0 0 0,1 0 0 0 0,0 0-1 0 0,1 0 1 0 0,0 0 0 0 0,0 1 0 0 0,1-1 0 0 0,0 1 0 0 0,1 0 0 0 0,1 0 0 0 0,-1 0 0 0 0,2 0-1 0 0,-1 0 1 0 0,2 4 31 0 0,0-12-181 0 0,0 0 0 0 0,1 1 0 0 0,0-1 0 0 0,-1 0 0 0 0,1 0 0 0 0,0 0-1 0 0,1 0 1 0 0,-1 0 0 0 0,0-1 0 0 0,1 1 0 0 0,-1-1 0 0 0,1 1 0 0 0,0-1 0 0 0,0 0-1 0 0,0 0 1 0 0,0 0 0 0 0,0-1 0 0 0,1 1 0 0 0,-1-1 0 0 0,2 1 181 0 0,44 15-10654 0 0,-43-16 8165 0 0,4 3-7202 0 0</inkml:trace>
  <inkml:trace contextRef="#ctx0" brushRef="#br1" timeOffset="-130314.152">22804 4201 4689 0 0,'0'0'2086'0'0,"0"0"-178"0"0,0 0 59 0 0,0 0 24 0 0,0 0-178 0 0,0 0-306 0 0,0 0-312 0 0,0 0-160 0 0,0 0-39 0 0,0 0 28 0 0,0 0 35 0 0,0 0 13 0 0,1 11 998 0 0,31-44 472 0 0,95-147-166 0 0,-117 167-2341 0 0,1 0 0 0 0,1 1-1 0 0,0 0 1 0 0,0 1 0 0 0,1 0-1 0 0,0 1 1 0 0,1 0 0 0 0,10-4-35 0 0,-23 14 1 0 0,-1-1-1 0 0,1 1 1 0 0,0 0 0 0 0,-1 0 0 0 0,1 0 0 0 0,-1 0 0 0 0,1 1 0 0 0,0-1 0 0 0,-1 0 0 0 0,1 0 0 0 0,-1 0-1 0 0,1 0 1 0 0,-1 1 0 0 0,1-1 0 0 0,-1 0 0 0 0,1 0 0 0 0,-1 1 0 0 0,1-1 0 0 0,-1 0 0 0 0,1 1 0 0 0,-1-1-1 0 0,1 1 1 0 0,-1-1 0 0 0,1 0 0 0 0,-1 1 0 0 0,0-1 0 0 0,1 1 0 0 0,-1-1 0 0 0,0 1 0 0 0,0-1 0 0 0,1 1-1 0 0,-1 0 1 0 0,0-1 0 0 0,0 1 0 0 0,0-1 0 0 0,0 1 0 0 0,0-1 0 0 0,1 1 0 0 0,-1 0 0 0 0,0-1-1 0 0,0 1 1 0 0,0-1 0 0 0,-1 1 0 0 0,1 0 0 0 0,0-1 0 0 0,0 1 0 0 0,0-1 0 0 0,0 1 0 0 0,-1-1 0 0 0,1 1-1 0 0,0-1 1 0 0,0 1 0 0 0,-1-1 0 0 0,1 1 0 0 0,0-1 0 0 0,-1 1 0 0 0,1-1 0 0 0,-1 1 0 0 0,1-1 0 0 0,0 1-1 0 0,-1-1 1 0 0,-12 47 15 0 0,12-46-15 0 0,-14 91 55 0 0,16-91-55 0 0,0 0 0 0 0,0 1 0 0 0,0-1 0 0 0,0 0 0 0 0,0 0 1 0 0,1 0-1 0 0,-1 0 0 0 0,0 0 0 0 0,1 0 0 0 0,-1 0 0 0 0,0 0 1 0 0,1 0-1 0 0,-1-1 0 0 0,1 1 0 0 0,0-1 0 0 0,-1 1 0 0 0,1-1 1 0 0,-1 1-1 0 0,1-1 0 0 0,0 0 0 0 0,-1 0 0 0 0,1 0 0 0 0,0 0 1 0 0,-1 0-1 0 0,1 0 0 0 0,-1 0 0 0 0,1-1 0 0 0,0 1 0 0 0,-1 0 1 0 0,1-1-1 0 0,0 0-1 0 0,93-67 16 0 0,-81 54 1 0 0,1 0 1 0 0,1 2-1 0 0,0 0 1 0 0,0 1-1 0 0,2 1 1 0 0,-1 0-1 0 0,1 1 1 0 0,16-5-18 0 0,-34 13 1 0 0,1 1 1 0 0,0 0-1 0 0,0-1 1 0 0,0 1-1 0 0,0 0 1 0 0,0-1-1 0 0,-1 1 1 0 0,1 0-1 0 0,0 0 1 0 0,0 0 0 0 0,0-1-1 0 0,0 1 1 0 0,0 0-1 0 0,0 0 1 0 0,0 0-1 0 0,0 1 1 0 0,0-1-1 0 0,-1 0 1 0 0,1 0-1 0 0,0 0 1 0 0,0 1-1 0 0,0-1 1 0 0,0 0-1 0 0,0 1 1 0 0,-1-1-1 0 0,1 1 1 0 0,0-1-1 0 0,0 1 1 0 0,-1 0 0 0 0,1-1-1 0 0,0 1 1 0 0,-1-1-1 0 0,1 1 1 0 0,-1 0-1 0 0,1 0 1 0 0,-1-1-1 0 0,1 1 1 0 0,-1 0-1 0 0,1 0 1 0 0,-1 0-1 0 0,0 0 1 0 0,1-1-1 0 0,-1 1 1 0 0,0 0-1 0 0,0 0 1 0 0,0 0 0 0 0,1 0-1 0 0,-1 0-1 0 0,-19 193 643 0 0,19-181-636 0 0,0-9-11 0 0,-1 0 0 0 0,1 0 1 0 0,0 0-1 0 0,0 0 0 0 0,0 0 0 0 0,1 0 1 0 0,-1 0-1 0 0,1 0 0 0 0,0-1 1 0 0,0 1-1 0 0,1 0 0 0 0,-1 0 0 0 0,1-1 1 0 0,-1 1-1 0 0,1-1 0 0 0,0 1 1 0 0,1-1-1 0 0,0 1 4 0 0,9-10-2679 0 0,-11-5-7433 0 0,-1 7-2840 0 0</inkml:trace>
  <inkml:trace contextRef="#ctx0" brushRef="#br1" timeOffset="-116900.577">12003 4419 0 0 0,'0'0'616'0'0,"0"0"592"0"0,0 0 213 0 0,0 0 24 0 0,0 0-20 0 0,0 0-4 0 0,3 0-6 0 0,5 0-355 0 0,-2 0 1950 0 0,-6 0-1785 0 0,0 0-78 0 0,0 0-64 0 0,0 0-62 0 0,-24-1 2168 0 0,-178-5-454 0 0,13 5-1080 0 0,39 24-531 0 0,147-23-1102 0 0,1 0 0 0 0,-1 0-1 0 0,1 1 1 0 0,-1-1 0 0 0,1 1 0 0 0,-1-1-1 0 0,1 1 1 0 0,0 0 0 0 0,-1 0 0 0 0,1 0-1 0 0,0 0 1 0 0,0 0 0 0 0,0 1 0 0 0,0-1-1 0 0,0 1 1 0 0,0-1 0 0 0,0 1-1 0 0,0 0 1 0 0,0 0 0 0 0,1 0 0 0 0,-1 0-1 0 0,1 0 1 0 0,-1 0 0 0 0,1 0 0 0 0,0 0-1 0 0,0 1 1 0 0,-1 1-22 0 0,-20 189 487 0 0,8 57-11 0 0,-5 70-93 0 0,-21-97-99 0 0,18-77-148 0 0,4-43 37 0 0,15-53-124 0 0,3-49-39 0 0,80-1 610 0 0,265-4 4 0 0,-344 4-621 0 0,-1 0 2 0 0,0 0-24 0 0,0 0 27 0 0,0 0-38 0 0,0 0-28 0 0,0 0-32 0 0,0 0-96 0 0,0 0-194 0 0,0-15-6195 0 0,0 5-4898 0 0,0 6 239 0 0</inkml:trace>
  <inkml:trace contextRef="#ctx0" brushRef="#br1" timeOffset="-116365.117">12031 5137 1704 0 0,'0'0'1911'0'0,"0"0"-242"0"0,0 0-80 0 0,0 0 140 0 0,0 0 135 0 0,0 0 17 0 0,0 0-204 0 0,0 0-287 0 0,0 0-274 0 0,0 0-240 0 0,0 0-173 0 0,0 0-105 0 0,-9-2-90 0 0,-28-4-40 0 0,6 21 441 0 0,18-4-752 0 0,1 0 0 0 0,0 0 1 0 0,1 2-1 0 0,0-1 0 0 0,1 2 0 0 0,1-1 0 0 0,0 1 0 0 0,0 0 0 0 0,2 1 0 0 0,0 0 0 0 0,0 0 0 0 0,2 1 0 0 0,0 0 0 0 0,1 0 0 0 0,0 0 0 0 0,1 0 0 0 0,1 1 0 0 0,1-1 0 0 0,0 1 0 0 0,1 4-157 0 0,-1-17 37 0 0,0 0 0 0 0,1 1 0 0 0,-1-1 0 0 0,1 1-1 0 0,0-1 1 0 0,0 1 0 0 0,1-1 0 0 0,-1 1 0 0 0,1-1 0 0 0,0 0 0 0 0,0 1 0 0 0,0-1 0 0 0,1 0-1 0 0,0 0 1 0 0,0 0 0 0 0,0 0 0 0 0,0 0 0 0 0,0 0 0 0 0,1 0 0 0 0,0-1 0 0 0,-1 1 0 0 0,1-1-1 0 0,1 0 1 0 0,-1 0 0 0 0,0 0 0 0 0,1 0 0 0 0,0-1 0 0 0,-1 1 0 0 0,1-1 0 0 0,0 0-1 0 0,0 0 1 0 0,0 0 0 0 0,1-1 0 0 0,-1 1 0 0 0,4 0-37 0 0,1-2 141 0 0,0 0 0 0 0,0 0-1 0 0,-1-1 1 0 0,1 0 0 0 0,0 0 0 0 0,-1-1 0 0 0,1 0-1 0 0,-1-1 1 0 0,0 0 0 0 0,0 0 0 0 0,0-1 0 0 0,0 1-1 0 0,0-2 1 0 0,-1 1 0 0 0,0-1 0 0 0,0-1-1 0 0,0 1 1 0 0,0-1 0 0 0,-1 0 0 0 0,0 0 0 0 0,1-3-141 0 0,7-6 66 0 0,-1-1 1 0 0,0-1-1 0 0,-1 0 1 0 0,-1 0 0 0 0,0-1-1 0 0,-1-1 1 0 0,-1 0-1 0 0,-1 0 1 0 0,-1-1 0 0 0,-1 0-1 0 0,0 0 1 0 0,-2-1-1 0 0,0 1 1 0 0,-1-1 0 0 0,-1 0-1 0 0,-1 0-66 0 0,-1 16-5 0 0,-1 0-1 0 0,1 0 0 0 0,-1 0 0 0 0,0 0 1 0 0,0 0-1 0 0,-1 0 0 0 0,1 0 1 0 0,-1 1-1 0 0,0-1 0 0 0,0 1 1 0 0,-1-1-1 0 0,0 1 0 0 0,1 0 1 0 0,-1 0-1 0 0,0 0 0 0 0,-1 0 1 0 0,1 0-1 0 0,-1 1 0 0 0,0-1 0 0 0,0 1 1 0 0,0 0-1 0 0,0 1 0 0 0,0-1 1 0 0,-1 1-1 0 0,1-1 0 0 0,-1 1 1 0 0,0 0-1 0 0,1 1 0 0 0,-1-1 1 0 0,0 1-1 0 0,0 0 0 0 0,0 1 1 0 0,0-1-1 0 0,-2 1 6 0 0,-1-1-176 0 0,1 1 0 0 0,-1 1 0 0 0,1 0 0 0 0,-1 0 1 0 0,1 0-1 0 0,-1 1 0 0 0,1 0 0 0 0,0 0 0 0 0,0 1 0 0 0,0 0 1 0 0,0 0-1 0 0,1 0 0 0 0,-1 1 0 0 0,1 0 0 0 0,0 1 0 0 0,0-1 1 0 0,0 1-1 0 0,0 0 0 0 0,1 1 0 0 0,-2 2 176 0 0,-26 32-4352 0 0,15-11-4705 0 0,8-13-2870 0 0</inkml:trace>
  <inkml:trace contextRef="#ctx0" brushRef="#br1" timeOffset="-115810.126">12375 5582 11490 0 0,'0'0'3233'0'0,"0"0"-1532"0"0,0 0-592 0 0,0 0 31 0 0,0 0 106 0 0,0 0-3 0 0,0 0-180 0 0,0 0-247 0 0,0 0-215 0 0,0 0-155 0 0,0 0-90 0 0,0 0-53 0 0,0 0-10 0 0,-6 4 44 0 0,-20 10 27 0 0,20-10 11 0 0,17-16 2275 0 0,31-147-1158 0 0,-35 121-1353 0 0,-2 9-85 0 0,2 0 0 0 0,1 1-1 0 0,1 0 1 0 0,1 0 0 0 0,2 1 0 0 0,0 0-1 0 0,14-20-53 0 0,-25 46 0 0 0,-1 0 0 0 0,0 0 0 0 0,1-1 0 0 0,-1 1-1 0 0,1 0 1 0 0,0 0 0 0 0,-1 0 0 0 0,1 0 0 0 0,0 0 0 0 0,0 0 0 0 0,-1 0-1 0 0,1 0 1 0 0,0 0 0 0 0,0 0 0 0 0,0 0 0 0 0,0 0 0 0 0,0 1-1 0 0,0-1 1 0 0,1 0 0 0 0,-1 1 0 0 0,0-1 0 0 0,0 1 0 0 0,0-1-1 0 0,1 1 1 0 0,-1 0 0 0 0,0-1 0 0 0,1 1 0 0 0,-1 0 0 0 0,0 0-1 0 0,0 0 1 0 0,1 0 0 0 0,-1 0 0 0 0,0 0 0 0 0,1 0 0 0 0,-1 0 0 0 0,0 1-1 0 0,1-1 1 0 0,-1 1 0 0 0,0-1 0 0 0,0 1 0 0 0,0-1 0 0 0,1 1 0 0 0,55 161 40 0 0,-42-111-79 0 0,-12-39 366 0 0,-4-12-5278 0 0,0-1-5387 0 0,1 1-2355 0 0</inkml:trace>
  <inkml:trace contextRef="#ctx0" brushRef="#br1" timeOffset="-115570.211">12964 5354 18004 0 0,'0'0'1132'0'0,"0"0"-560"0"0,0 0-97 0 0,0 0 198 0 0,0 0 160 0 0,0 0 1 0 0,0 0-205 0 0,0 0-256 0 0,0 0-186 0 0,0 0-91 0 0,0 0-39 0 0,0 0-24 0 0,0 0-23 0 0,-1 21-49 0 0,-6 65-69 0 0,5-66 216 0 0,0-18-4256 0 0,2-2 1807 0 0,-1 0-6541 0 0</inkml:trace>
  <inkml:trace contextRef="#ctx0" brushRef="#br1" timeOffset="-115415.563">12856 5059 11835 0 0,'0'0'1936'0'0,"0"0"-1104"0"0,0 0-480 0 0,0 0-264 0 0,0 0-200 0 0,0 0-144 0 0,0 0-256 0 0,0 0-744 0 0,0 0-2657 0 0,0 0-5081 0 0</inkml:trace>
  <inkml:trace contextRef="#ctx0" brushRef="#br1" timeOffset="-114784.227">13386 5170 16900 0 0,'0'0'1579'0'0,"0"0"-416"0"0,0 0-134 0 0,0 0 37 0 0,0 0-7 0 0,0 0-149 0 0,0 0-128 0 0,0 0-122 0 0,0 0-107 0 0,0 0-96 0 0,0 0-103 0 0,0 0-115 0 0,0 0-83 0 0,-27 17-39 0 0,-85 57-55 0 0,49-20 27 0 0,51-38-81 0 0,12-15-6 0 0,-10 9 1 0 0,1 0-1 0 0,0 0 1 0 0,1 1-1 0 0,0 0 1 0 0,1 0-1 0 0,0 1 1 0 0,0 0-1 0 0,2 0 1 0 0,0 1-1 0 0,0-1 1 0 0,1 1 0 0 0,0 0-1 0 0,1 1 1 0 0,1-1-1 0 0,0 4-2 0 0,1-14-3 0 0,0-1 0 0 0,1 1-1 0 0,0 0 1 0 0,0-1 0 0 0,-1 1 0 0 0,1 0 0 0 0,1-1-1 0 0,-1 1 1 0 0,0 0 0 0 0,1-1 0 0 0,-1 1-1 0 0,1-1 1 0 0,0 1 0 0 0,0-1 0 0 0,0 1 0 0 0,0-1-1 0 0,0 1 1 0 0,1-1 0 0 0,-1 0 0 0 0,1 0 0 0 0,-1 0-1 0 0,1 0 1 0 0,0 0 0 0 0,0 0 0 0 0,0 0-1 0 0,0 0 1 0 0,0-1 0 0 0,0 1 0 0 0,1-1 0 0 0,-1 0-1 0 0,0 1 1 0 0,1-1 0 0 0,-1 0 0 0 0,1 0-1 0 0,-1-1 1 0 0,1 1 0 0 0,0 0 0 0 0,-1-1 0 0 0,1 0-1 0 0,-1 0 1 0 0,2 1 3 0 0,10-3 49 0 0,-1 0 0 0 0,1-1 1 0 0,-1 0-1 0 0,0-1 0 0 0,0-1 0 0 0,0 0 0 0 0,-1 0 0 0 0,1-1 1 0 0,-1-1-1 0 0,-1 0 0 0 0,1-1 0 0 0,-1 0 0 0 0,0-1 0 0 0,-1 0 1 0 0,0 0-1 0 0,-1-1 0 0 0,0-1 0 0 0,0 0 0 0 0,-1 0 0 0 0,-1 0 1 0 0,0-1-1 0 0,1-3-49 0 0,19-25 322 0 0,-1-1 0 0 0,-3-1 1 0 0,-1-2-1 0 0,14-42-322 0 0,-36 86 3 0 0,1 0 1 0 0,-1 0-1 0 0,0 0 0 0 0,1 0 0 0 0,-1 0 0 0 0,0 0 0 0 0,1 0 0 0 0,-1 1 0 0 0,0-1 0 0 0,1 0 1 0 0,-1 0-1 0 0,0 0 0 0 0,1 0 0 0 0,-1-1 0 0 0,0 1 0 0 0,1 0 0 0 0,-1 0 0 0 0,0 0 1 0 0,0 0-1 0 0,1 0 0 0 0,-1 0 0 0 0,0 0 0 0 0,1-1 0 0 0,-1 1 0 0 0,0 0 0 0 0,0 0 0 0 0,1 0 1 0 0,-1-1-1 0 0,0 1 0 0 0,0 0 0 0 0,1 0 0 0 0,-1 0 0 0 0,0-1 0 0 0,0 1 0 0 0,0 0 1 0 0,1-1-1 0 0,-1 1 0 0 0,0 0 0 0 0,0-1 0 0 0,0 1 0 0 0,0 0 0 0 0,0 0 0 0 0,0-1 0 0 0,0 1-3 0 0,0 34 141 0 0,0-27-128 0 0,0 67-4 0 0,-2-7 20 0 0,3 1 0 0 0,4 0 0 0 0,10 57-29 0 0,2-46-4 0 0,-5-37 5 0 0,-2 2 0 0 0,-3-1 0 0 0,-1 1-1 0 0,-2 0 1 0 0,-2 0 0 0 0,-2 0 0 0 0,-1 0 0 0 0,-3 3-1 0 0,0-31 6 0 0,1 0 1 0 0,-2 0-1 0 0,0-1 1 0 0,-1 1-1 0 0,-1-1 0 0 0,0-1 1 0 0,-1 1-1 0 0,0-1 1 0 0,-1 0-1 0 0,-1-1 1 0 0,0 0-1 0 0,-1-1 1 0 0,-12 11-7 0 0,16-17 5 0 0,0-2 0 0 0,-1 1 1 0 0,1-1-1 0 0,-1 0 0 0 0,0 0 1 0 0,0-1-1 0 0,0 0 0 0 0,0-1 1 0 0,-1 0-1 0 0,1 0 0 0 0,-1-1 1 0 0,0 0-1 0 0,1 0 0 0 0,-1-1-5 0 0,3-2 3 0 0,0 0-1 0 0,0-1 0 0 0,0 0 1 0 0,0 0-1 0 0,1 0 1 0 0,-1 0-1 0 0,1-1 0 0 0,0 0 1 0 0,0-1-1 0 0,0 1 0 0 0,1-1 1 0 0,-1 1-1 0 0,1-1 0 0 0,0-1 1 0 0,1 1-1 0 0,-1-1 1 0 0,1 1-1 0 0,0-1 0 0 0,1 0 1 0 0,-1 0-1 0 0,1 0 0 0 0,0 0 1 0 0,1 0-1 0 0,-1-1 0 0 0,1 1 1 0 0,0-1-3 0 0,1-12-9 0 0,1 1 0 0 0,0-1 0 0 0,1 0 0 0 0,1 1 0 0 0,1-1 0 0 0,1 1 0 0 0,0 0 0 0 0,1 1 0 0 0,1-1 1 0 0,1 1-1 0 0,1 1 0 0 0,0-1 0 0 0,1 1 0 0 0,0 1 0 0 0,1 0 0 0 0,4-3 9 0 0,4-10-23 0 0,75-87-199 0 0,-49 70-4535 0 0,-25 25 105 0 0,-14 13-2919 0 0,-4-1-4621 0 0</inkml:trace>
  <inkml:trace contextRef="#ctx0" brushRef="#br1" timeOffset="-114535.186">13911 5391 18372 0 0,'0'0'1384'0'0,"0"0"-297"0"0,0 0 51 0 0,0 0 159 0 0,0 0-84 0 0,0 0-225 0 0,0 0-335 0 0,0 0-281 0 0,0 0-154 0 0,-2 31-105 0 0,-6 97-44 0 0,-2-19-571 0 0,8-105-272 0 0,2-4-3362 0 0,-1 0-4136 0 0,1 0-3948 0 0</inkml:trace>
  <inkml:trace contextRef="#ctx0" brushRef="#br1" timeOffset="-114284.632">13890 4908 17524 0 0,'0'0'1872'0'0,"0"0"-624"0"0,0 0-223 0 0,0 0-169 0 0,0 0-264 0 0,0 0-296 0 0,0 0-256 0 0,0 0-80 0 0,0 0-104 0 0,0 0-72 0 0,0 0-192 0 0,0 0-608 0 0,0 0-2249 0 0,0 0-9642 0 0</inkml:trace>
  <inkml:trace contextRef="#ctx0" brushRef="#br1" timeOffset="-113953.182">14108 5681 10618 0 0,'0'0'4788'0'0,"0"0"-2746"0"0,0 0-811 0 0,0 0-20 0 0,0 0-110 0 0,0 0-113 0 0,0 0-182 0 0,0 0-198 0 0,0 0-125 0 0,0 0-67 0 0,0 0-61 0 0,0 0-77 0 0,12-30-58 0 0,38-94-58 0 0,4 17 239 0 0,15 23-349 0 0,-68 84-60 0 0,1 1 0 0 0,-1-1 0 0 0,0 1 0 0 0,1 0 0 0 0,-1-1-1 0 0,0 1 1 0 0,0 0 0 0 0,0 0 0 0 0,0 0 0 0 0,0 0 0 0 0,0 0 0 0 0,0 0 0 0 0,0 0 0 0 0,0 0-1 0 0,0 0 1 0 0,-1 0 0 0 0,1 0 0 0 0,0 0 0 0 0,-1 1 0 0 0,1-1 0 0 0,-1 0 0 0 0,1 1-1 0 0,-1-1 1 0 0,0 0 0 0 0,0 1 0 0 0,1-1 0 0 0,-1 0 0 0 0,0 1 0 0 0,0-1 0 0 0,0 1-1 0 0,0-1 1 0 0,-1 0 0 0 0,1 1 0 0 0,0-1 0 0 0,0 0 0 0 0,-1 1 0 0 0,1-1 0 0 0,-1 0 0 0 0,0 0-1 0 0,1 1 1 0 0,-1-1 0 0 0,0 0 8 0 0,1 6-16 0 0,-1 0 25 0 0,1 1 0 0 0,-1-1 0 0 0,2 1 0 0 0,-1 0 0 0 0,1-1 0 0 0,0 1 0 0 0,0-1 0 0 0,1 1 0 0 0,0-1 0 0 0,1 0 0 0 0,0 0 0 0 0,0 0 0 0 0,0 0 0 0 0,1 0 0 0 0,0-1 0 0 0,0 1 0 0 0,0-1 0 0 0,1 0 0 0 0,0 0 0 0 0,0-1 0 0 0,1 1 0 0 0,5 3-9 0 0,-7-8 120 0 0,0 0 1 0 0,0 0-1 0 0,0 0 0 0 0,0 0 0 0 0,1-1 0 0 0,-1 1 0 0 0,0-1 0 0 0,0 0 0 0 0,1-1 0 0 0,-1 1 0 0 0,0-1 0 0 0,0 0 0 0 0,0 0 0 0 0,0 0 0 0 0,0 0 0 0 0,0-1 0 0 0,0 0 0 0 0,0 1 0 0 0,-1-1 0 0 0,1-1 0 0 0,-1 1 0 0 0,1-1 0 0 0,-1 1 0 0 0,3-4-120 0 0,6-7 319 0 0,-2 0 0 0 0,1-1-1 0 0,-2 0 1 0 0,0-1 0 0 0,0 0 0 0 0,-2 0 0 0 0,6-16-320 0 0,8-15 267 0 0,-13 32-295 0 0,0 0 1 0 0,-2-1 0 0 0,0 0-1 0 0,-1 0 1 0 0,0-1 0 0 0,-1 0-1 0 0,-1 1 1 0 0,0-1 0 0 0,-2 0-1 0 0,1-1 1 0 0,-2 1 0 0 0,-1-11 28 0 0,-3 20-1592 0 0,1 6-3378 0 0,-2 1-6576 0 0</inkml:trace>
  <inkml:trace contextRef="#ctx0" brushRef="#br1" timeOffset="-112440.827">15473 5026 3273 0 0,'0'0'2306'0'0,"0"0"-155"0"0,0 0-27 0 0,0 0 22 0 0,0 0-146 0 0,0 0-295 0 0,0 0-360 0 0,0 0-256 0 0,0 0-160 0 0,0 0-98 0 0,0 0-72 0 0,0 0-90 0 0,-5-1-53 0 0,-7-1-322 0 0,0 0 1 0 0,0 1-1 0 0,0 0 0 0 0,0 1 0 0 0,-1 0 0 0 0,1 1 0 0 0,0 1 0 0 0,0-1 0 0 0,0 2 0 0 0,1 0 1 0 0,-1 0-1 0 0,0 2 0 0 0,-7 2-294 0 0,8-1 159 0 0,7-5-120 0 0,0 0 0 0 0,1 0 0 0 0,-1 0 1 0 0,1 1-1 0 0,-1-1 0 0 0,1 1 0 0 0,-1 0 0 0 0,1 0 0 0 0,0 0 1 0 0,0 0-1 0 0,0 1 0 0 0,0 0 0 0 0,0-1 0 0 0,1 1 0 0 0,-1 0 1 0 0,1 0-1 0 0,0 0 0 0 0,0 0 0 0 0,0 1 0 0 0,0-1 1 0 0,0 1-1 0 0,1-1 0 0 0,0 1 0 0 0,-1-1 0 0 0,1 1 0 0 0,0 3-39 0 0,4 0 35 0 0,0 0 0 0 0,0 0-1 0 0,1 0 1 0 0,0-1-1 0 0,0 1 1 0 0,1-1 0 0 0,0 0-1 0 0,0 0 1 0 0,0 0-1 0 0,0-1 1 0 0,1 0 0 0 0,0 0-1 0 0,0 0 1 0 0,1-1-1 0 0,-1 0 1 0 0,1 0 0 0 0,0-1-1 0 0,0 0 1 0 0,3 1-35 0 0,33 18 131 0 0,109 70 170 0 0,-148-90-277 0 0,-1 0-1 0 0,0 1 1 0 0,1 0 0 0 0,-1-1-1 0 0,0 1 1 0 0,-1 0 0 0 0,1 1-1 0 0,0-1 1 0 0,-1 0 0 0 0,0 1-1 0 0,0-1 1 0 0,0 1-1 0 0,0 0 1 0 0,0 0 0 0 0,-1 0-1 0 0,0-1 1 0 0,0 1 0 0 0,0 1-1 0 0,0-1 1 0 0,0 0 0 0 0,-1 0-1 0 0,0 0 1 0 0,0 0 0 0 0,0 0-1 0 0,0 0 1 0 0,-1 1 0 0 0,0-1-1 0 0,0 0 1 0 0,0 0 0 0 0,0 0-1 0 0,0 0 1 0 0,-1 0 0 0 0,0-1-1 0 0,0 1 1 0 0,0 0 0 0 0,0-1-1 0 0,0 0 1 0 0,-3 4-24 0 0,-12 6 5 0 0,-1-1 1 0 0,0-1 0 0 0,-1 0-1 0 0,1-1 1 0 0,-2-1 0 0 0,0-1-1 0 0,0-1 1 0 0,0-1-1 0 0,-1 0 1 0 0,0-2 0 0 0,0 0-1 0 0,0-1 1 0 0,0-2 0 0 0,-21 0-6 0 0,42-2-107 0 0,-1-1 1 0 0,1 1 0 0 0,0 0 0 0 0,0-1 0 0 0,-1 1 0 0 0,1-1 0 0 0,0 1 0 0 0,0-1 0 0 0,1 1-1 0 0,-1 0 1 0 0,0-1 0 0 0,0 1 0 0 0,1 0 0 0 0,-1-1 0 0 0,0 1 0 0 0,1-1 0 0 0,0 1 0 0 0,-1 0 0 0 0,1 0-1 0 0,0-1 1 0 0,-1 1 0 0 0,1 0 0 0 0,0 0 0 0 0,0 0 0 0 0,0 0 0 0 0,0 0 0 0 0,0 0 0 0 0,0 0-1 0 0,0 0 1 0 0,1 1 0 0 0,-1-1 0 0 0,1 0 106 0 0,32-28-4237 0 0,-10 14-4230 0 0,-10 7-3645 0 0</inkml:trace>
  <inkml:trace contextRef="#ctx0" brushRef="#br1" timeOffset="-111746.227">15713 5446 12611 0 0,'0'0'1613'0'0,"0"0"-84"0"0,0 0 175 0 0,0 0 26 0 0,0 0-122 0 0,0 0-261 0 0,0 0-271 0 0,0 0-209 0 0,0 0-148 0 0,0 0-112 0 0,33-1-100 0 0,102-2-66 0 0,-71-9 247 0 0,-56 9-627 0 0,0-1 0 0 0,-1 0 0 0 0,1 0 0 0 0,-1 0-1 0 0,0-1 1 0 0,0 0 0 0 0,0 0 0 0 0,-1-1 0 0 0,0 0 0 0 0,0 0 0 0 0,0-1 0 0 0,-1 1-1 0 0,0-1 1 0 0,0 0 0 0 0,-1-1 0 0 0,0 1 0 0 0,0-1 0 0 0,0 0 0 0 0,-1 0-1 0 0,-1 0 1 0 0,1 0 0 0 0,-1 0 0 0 0,-1-1 0 0 0,1 1 0 0 0,-1-1 0 0 0,-1 1 0 0 0,0-1-1 0 0,0-1-60 0 0,-1 7-8 0 0,-1-1-1 0 0,1 1 1 0 0,-1 0-1 0 0,0-1 1 0 0,0 1-1 0 0,0 0 0 0 0,-1 0 1 0 0,1 0-1 0 0,-1 1 1 0 0,1-1-1 0 0,-1 1 1 0 0,0-1-1 0 0,0 1 1 0 0,0 0-1 0 0,0 0 0 0 0,0 0 1 0 0,-1 0-1 0 0,1 1 1 0 0,-1-1-1 0 0,1 1 1 0 0,-1 0-1 0 0,1 0 0 0 0,-1 0 1 0 0,0 1-1 0 0,1-1 1 0 0,-1 1-1 0 0,0 0 1 0 0,0 0-1 0 0,1 0 0 0 0,-1 0 1 0 0,0 1-1 0 0,1 0 1 0 0,-1-1-1 0 0,0 1 1 0 0,1 1-1 0 0,-1-1 0 0 0,1 0 1 0 0,-1 1-1 0 0,1 0 1 0 0,-3 1 8 0 0,-7 6-19 0 0,0-1 1 0 0,0 2 0 0 0,1-1-1 0 0,1 2 1 0 0,0 0 0 0 0,0 0-1 0 0,1 1 1 0 0,0 0 0 0 0,1 1 0 0 0,0 0-1 0 0,1 0 1 0 0,1 1 0 0 0,0 0-1 0 0,1 0 1 0 0,0 1 0 0 0,1-1-1 0 0,1 1 1 0 0,1 1 0 0 0,-3 14 18 0 0,6-26-3 0 0,0 0 0 0 0,0 1 0 0 0,0-1 0 0 0,0 0 0 0 0,1 0 1 0 0,0 0-1 0 0,0 0 0 0 0,0 0 0 0 0,0 0 0 0 0,0 0 0 0 0,1-1 1 0 0,0 1-1 0 0,0 0 0 0 0,0-1 0 0 0,0 1 0 0 0,0-1 0 0 0,1 0 0 0 0,-1 1 1 0 0,1-1-1 0 0,0 0 0 0 0,0-1 0 0 0,0 1 0 0 0,0-1 0 0 0,1 1 1 0 0,-1-1-1 0 0,1 0 0 0 0,0 0 0 0 0,-1 0 0 0 0,1-1 0 0 0,0 1 1 0 0,0-1-1 0 0,0 0 0 0 0,0 0 0 0 0,0 0 0 0 0,3-1 3 0 0,148 3 137 0 0,-120-10-32 0 0,0-1 0 0 0,0-1 0 0 0,-1-2 0 0 0,0-2 0 0 0,-1-1-1 0 0,-1-1 1 0 0,0-2 0 0 0,-1-2 0 0 0,26-19-105 0 0,-27 13 105 0 0,-1-2 0 0 0,-1-1 0 0 0,-1-2-1 0 0,-2 0 1 0 0,-1-2 0 0 0,-2 0 0 0 0,11-21-105 0 0,-21 35 17 0 0,0 0 0 0 0,-1-1 0 0 0,-2 0 0 0 0,0 0 0 0 0,0-1-1 0 0,-2-1 1 0 0,-1 1 0 0 0,0-1 0 0 0,-2 0 0 0 0,0 0 0 0 0,-1 0 0 0 0,-2-1 0 0 0,0 1 0 0 0,-1-1 0 0 0,-1 1 0 0 0,-1-1 0 0 0,-1 1 0 0 0,-3-12-17 0 0,-27-16 94 0 0,32 48-93 0 0,0-1-1 0 0,1 1 1 0 0,-1 0-1 0 0,0 0 1 0 0,-1 1 0 0 0,1-1-1 0 0,0 0 1 0 0,0 0-1 0 0,0 0 1 0 0,0 1-1 0 0,-1-1 1 0 0,1 1-1 0 0,0-1 1 0 0,0 1 0 0 0,-1-1-1 0 0,1 1 1 0 0,0 0-1 0 0,-1-1 1 0 0,1 1-1 0 0,-1 0 1 0 0,1 0 0 0 0,0 0-1 0 0,-1 0 1 0 0,1 1-1 0 0,-1-1 1 0 0,1 0-1 0 0,0 0 1 0 0,-1 1 0 0 0,1-1-1 0 0,0 1 1 0 0,0-1-1 0 0,-1 1 1 0 0,1 0-1 0 0,0-1 1 0 0,0 1 0 0 0,0 0-1 0 0,0 0 1 0 0,0 0-1 0 0,0 0 1 0 0,0 0-1 0 0,0 0 0 0 0,-13 20 2 0 0,1 1 0 0 0,1 0 0 0 0,0 1-1 0 0,2 0 1 0 0,1 0 0 0 0,1 1-1 0 0,1 1 1 0 0,1-1 0 0 0,2 1-1 0 0,0 0 1 0 0,1 8-2 0 0,-5 41-6 0 0,3 0 1 0 0,3 0-1 0 0,7 48 6 0 0,17 80 108 0 0,-20-179-148 0 0,-5-56-1051 0 0,-12-29-3376 0 0,7 37-2290 0 0,3 13-4739 0 0</inkml:trace>
  <inkml:trace contextRef="#ctx0" brushRef="#br1" timeOffset="-111551.207">16153 5008 15891 0 0,'0'0'1458'0'0,"0"0"-275"0"0,0 0 121 0 0,0 0 179 0 0,0 0-66 0 0,0 0-147 0 0,0 0-212 0 0,0 0-215 0 0,0 0-166 0 0,37 8-133 0 0,116 27-121 0 0,-47-27 165 0 0,93-18-590 0 0,-116-2-4987 0 0,-66 8-2816 0 0,-7 1-5049 0 0</inkml:trace>
  <inkml:trace contextRef="#ctx0" brushRef="#br1" timeOffset="-110429.311">17629 5144 2144 0 0,'0'0'2506'0'0,"0"0"-464"0"0,0 0-31 0 0,0 0 216 0 0,0 0 125 0 0,0 0-127 0 0,0 0-416 0 0,0 0-470 0 0,0 0-398 0 0,0 0-246 0 0,0 0-122 0 0,0 0-70 0 0,-17 1-33 0 0,-55 3-9 0 0,-26 35 639 0 0,81-28-901 0 0,-7 2-26 0 0,0 1-1 0 0,1 1 0 0 0,0 2 1 0 0,2 0-1 0 0,0 1 1 0 0,0 1-1 0 0,2 1 1 0 0,1 1-1 0 0,0 0 1 0 0,2 2-1 0 0,0 0 1 0 0,-6 14-173 0 0,20-35 10 0 0,0 1 1 0 0,1 0-1 0 0,0 0 1 0 0,-1 0-1 0 0,1 0 1 0 0,0 0-1 0 0,0 0 1 0 0,1 0-1 0 0,-1 0 1 0 0,1 0-1 0 0,-1 0 0 0 0,1 0 1 0 0,0 0-1 0 0,0 0 1 0 0,0 1-1 0 0,1-1 1 0 0,-1 0-1 0 0,1 0 1 0 0,0 0-1 0 0,0 0 1 0 0,0 0-1 0 0,0 0 1 0 0,0 0-1 0 0,0 0 1 0 0,1-1-1 0 0,0 1 1 0 0,-1 0-1 0 0,1-1 0 0 0,0 1 1 0 0,0-1-1 0 0,1 0 1 0 0,-1 0-1 0 0,0 0 1 0 0,1 0-1 0 0,-1 0 1 0 0,1 0-1 0 0,0 0 1 0 0,-1-1-1 0 0,1 0 1 0 0,0 1-1 0 0,0-1 1 0 0,0 0-1 0 0,0 0 1 0 0,0-1-1 0 0,0 1 0 0 0,0-1 1 0 0,1 1-11 0 0,17-2 113 0 0,-1-1 0 0 0,1 0 0 0 0,0-2-1 0 0,-1 0 1 0 0,0-2 0 0 0,0 0 0 0 0,0-1 0 0 0,-1-1 0 0 0,0 0 0 0 0,0-2 0 0 0,-1 0 0 0 0,0-1-1 0 0,-1-1 1 0 0,0-1 0 0 0,9-9-113 0 0,-24 20 2 0 0,120-108 173 0 0,-127 177-183 0 0,5-65 8 0 0,-2 5-1 0 0,0 0 0 0 0,1 1-1 0 0,-1 0 1 0 0,2-1 0 0 0,-1 1 0 0 0,1 0 0 0 0,1-1 0 0 0,-1 1 0 0 0,1 0 0 0 0,1-1-1 0 0,-1 1 1 0 0,1-1 0 0 0,1 0 0 0 0,-1 1 0 0 0,1-1 0 0 0,0 0 0 0 0,1 0 0 0 0,2 3 1 0 0,-1-5 4 0 0,1 0 1 0 0,0-1-1 0 0,0 1 1 0 0,0-1-1 0 0,0-1 1 0 0,0 1-1 0 0,1-1 1 0 0,-1 0-1 0 0,1-1 0 0 0,0 1 1 0 0,0-2-1 0 0,0 1 1 0 0,0-1-1 0 0,1 1 1 0 0,-1-2-1 0 0,0 1 1 0 0,0-1-1 0 0,0-1 1 0 0,1 1-1 0 0,-1-1 1 0 0,0 0-1 0 0,0-1 1 0 0,0 1-1 0 0,0-2 1 0 0,0 1-1 0 0,0-1 1 0 0,-1 0-1 0 0,1 0 1 0 0,-1 0-1 0 0,0-1 1 0 0,0 0-1 0 0,0-1 1 0 0,0 1-1 0 0,-1-1 1 0 0,0 0-1 0 0,4-4-4 0 0,30-33 76 0 0,-2-1-1 0 0,-1-2 1 0 0,-3-1 0 0 0,-1-2 0 0 0,-3-1-1 0 0,-2-1 1 0 0,-2-1 0 0 0,-2-2-1 0 0,-3 0 1 0 0,-2-1 0 0 0,-2-1 0 0 0,-3-1-1 0 0,5-45-75 0 0,-10-95 191 0 0,-8 197-187 0 0,0 0-1 0 0,0-1 1 0 0,-1 1-1 0 0,1 0 1 0 0,0-1 0 0 0,0 1-1 0 0,-1-1 1 0 0,1 1 0 0 0,0 0-1 0 0,-1-1 1 0 0,1 1-1 0 0,0-1 1 0 0,-1 1 0 0 0,1-1-1 0 0,-1 1 1 0 0,1-1 0 0 0,-1 1-1 0 0,1-1 1 0 0,-1 0-1 0 0,1 1 1 0 0,-1-1 0 0 0,0 0-1 0 0,1 1 1 0 0,-1-1 0 0 0,1 0-1 0 0,-1 0 1 0 0,0 0-1 0 0,1 1 1 0 0,-1-1 0 0 0,0 0-1 0 0,1 0 1 0 0,-1 0 0 0 0,0 0-1 0 0,1 0 1 0 0,-1 0-1 0 0,0 0 1 0 0,1 0 0 0 0,-1-1-1 0 0,0 1 1 0 0,1 0 0 0 0,-1 0-1 0 0,0 0 1 0 0,1-1-1 0 0,-1 1 1 0 0,1 0 0 0 0,-1-1-1 0 0,0 1 1 0 0,1-1 0 0 0,-1 1-1 0 0,1 0 1 0 0,-1-1-1 0 0,1 1 1 0 0,-1-1 0 0 0,1 0-1 0 0,0 1 1 0 0,-1-1 0 0 0,1 1-1 0 0,0-1 1 0 0,-1 1-1 0 0,1-1 1 0 0,0 0 0 0 0,0 1-1 0 0,0-1 1 0 0,-1 0-4 0 0,-8 31-4 0 0,1 0 0 0 0,1 1 0 0 0,2 0 0 0 0,1 0-1 0 0,1 0 1 0 0,2 1 0 0 0,1-1 0 0 0,3 23 4 0 0,-2 15 13 0 0,6 76 27 0 0,6-1-1 0 0,8 14-39 0 0,-14-108 18 0 0,8 53-50 0 0,-15-102 27 0 0,0-1-12 0 0,0 0 1 0 0,0 0-4 0 0,0 0-48 0 0,0-26-1437 0 0,-18-45-3953 0 0,4 31-4266 0 0,11 26-1525 0 0</inkml:trace>
  <inkml:trace contextRef="#ctx0" brushRef="#br1" timeOffset="-110186.19">17832 4963 6993 0 0,'0'0'4664'0'0,"0"0"-2598"0"0,0 0-864 0 0,0 0 83 0 0,0 0 245 0 0,0 0 154 0 0,0 0-96 0 0,0 0-245 0 0,0 0-209 0 0,0 0-171 0 0,0 0-147 0 0,0 0-116 0 0,0 0-120 0 0,32 9-105 0 0,105 25-93 0 0,-44-27 44 0 0,-77-9-359 0 0,320-34-1974 0 0,-301 34-1892 0 0,-12 0-3402 0 0,-5 2-5598 0 0</inkml:trace>
  <inkml:trace contextRef="#ctx0" brushRef="#br1" timeOffset="-109580.114">19384 5081 4385 0 0,'0'0'3515'0'0,"0"0"-1039"0"0,0 0-455 0 0,0 0 50 0 0,0 0-1 0 0,0 0-200 0 0,0 0-378 0 0,0 0-396 0 0,0 0-254 0 0,0 0-147 0 0,0 0-103 0 0,0 0-92 0 0,-3 3-72 0 0,-59 61 1925 0 0,-2 39-881 0 0,22-25-994 0 0,10-13-363 0 0,-3-2 1 0 0,-3-1-1 0 0,-3-2 0 0 0,-46 53-115 0 0,45-76-1419 0 0,42-37 581 0 0,0 0-426 0 0,0 0-591 0 0,0-1-4227 0 0,0-8-1051 0 0,0 8-3093 0 0</inkml:trace>
  <inkml:trace contextRef="#ctx0" brushRef="#br1" timeOffset="-109216.244">18966 5162 10154 0 0,'0'0'2681'0'0,"0"0"-426"0"0,0 0-292 0 0,0 0-200 0 0,0 0-227 0 0,0 0-291 0 0,0 0-280 0 0,0 0-222 0 0,0 0-198 0 0,0 0-114 0 0,0 0-27 0 0,0 0 38 0 0,0 0 52 0 0,-3 10 35 0 0,1-5-459 0 0,-7 79 1165 0 0,16-67-1002 0 0,1 0-1 0 0,1-1 1 0 0,1 0-1 0 0,0-1 1 0 0,1 0-1 0 0,1 0 1 0 0,0-1-1 0 0,1-1 1 0 0,7 6-233 0 0,33 38 504 0 0,55 73-43 0 0,-42-54-418 0 0,-66-102-3236 0 0,-11-1-494 0 0,4 11-3056 0 0,3 8-3933 0 0</inkml:trace>
  <inkml:trace contextRef="#ctx0" brushRef="#br1" timeOffset="-108810.373">19017 4842 4065 0 0,'0'0'1962'0'0,"0"0"-87"0"0,0 0 16 0 0,0 0 91 0 0,0 0-13 0 0,0 0-120 0 0,0 0-236 0 0,0 0-254 0 0,0 0-196 0 0,0 0-167 0 0,0 0-141 0 0,0 0-101 0 0,-3-2-63 0 0,-8-5-70 0 0,9 5-50 0 0,2 2-40 0 0,21 0 1450 0 0,254 4 1567 0 0,-212-2-3526 0 0,12 1-482 0 0,-26-8-4131 0 0,-41 5-2241 0 0,-1 0-6038 0 0</inkml:trace>
  <inkml:trace contextRef="#ctx0" brushRef="#br1" timeOffset="-106942.249">19888 5589 552 0 0,'0'0'2069'0'0,"0"0"-185"0"0,0 0 82 0 0,0 0 194 0 0,0 0 113 0 0,0 0-69 0 0,0 0-247 0 0,0 0-297 0 0,0 0-266 0 0,0 0-194 0 0,0 0-175 0 0,0 0-158 0 0,0 0-119 0 0,2-7 1217 0 0,-4 19-1790 0 0,-1 1 0 0 0,0-1 0 0 0,0 0 0 0 0,-1-1 0 0 0,-1 1 0 0 0,0-1 0 0 0,0 1 0 0 0,-1-1 0 0 0,-1-1 0 0 0,-3 5-175 0 0,-4 8 133 0 0,4-6-139 0 0,-1-1 0 0 0,0 0 0 0 0,-1-1 0 0 0,-1-1 0 0 0,0 0 0 0 0,-1 0 0 0 0,-1-1 0 0 0,-1 0 6 0 0,-11-1-2178 0 0,26-12 379 0 0,3-8-12384 0 0,0 2 6584 0 0</inkml:trace>
  <inkml:trace contextRef="#ctx0" brushRef="#br1" timeOffset="-106164.066">20216 5192 3609 0 0,'0'0'2831'0'0,"0"0"-609"0"0,0 0-243 0 0,0 0 33 0 0,0 0-3 0 0,0 0-182 0 0,0 0-360 0 0,0 0-367 0 0,0 0-264 0 0,0 0-154 0 0,0 0-98 0 0,0 0-88 0 0,3-6 643 0 0,-13 87 432 0 0,-36 101-899 0 0,43-171-670 0 0,0 0 1 0 0,1 0-1 0 0,1-1 1 0 0,0 1-1 0 0,0 0 1 0 0,1 0-1 0 0,1 0 0 0 0,0 0 1 0 0,0 0-1 0 0,1 0 1 0 0,0 1-3 0 0,1-9 3 0 0,0 1 1 0 0,0-1-1 0 0,0 0 1 0 0,0 0-1 0 0,1 0 1 0 0,-1-1-1 0 0,1 1 1 0 0,0-1-1 0 0,0 0 1 0 0,0 0-1 0 0,0 0 1 0 0,0 0-1 0 0,0-1 1 0 0,0 1-1 0 0,0-1 1 0 0,1 0-1 0 0,-1-1 1 0 0,0 1-1 0 0,1-1 1 0 0,-1 0-1 0 0,1 0 1 0 0,-1 0-1 0 0,1 0 1 0 0,-1-1-1 0 0,0 0 1 0 0,1 0-1 0 0,-1 0 1 0 0,0 0-1 0 0,0-1 1 0 0,0 1-1 0 0,0-1 1 0 0,0 0-1 0 0,0-1 1 0 0,0 1-1 0 0,0-2-3 0 0,19-13 99 0 0,-1-2 0 0 0,0 0 0 0 0,-2-1 0 0 0,-1-1 0 0 0,0-2 0 0 0,-1 1 0 0 0,-2-2 0 0 0,0 0 0 0 0,-2-1-1 0 0,-1-1 1 0 0,0 0 0 0 0,-2-1-99 0 0,33-102 862 0 0,-62 250-258 0 0,38 68-528 0 0,-19-188-77 0 0,13 47-23 0 0,-3 0 1 0 0,-1 0-1 0 0,-3 1 1 0 0,-1 0-1 0 0,-3 1 1 0 0,-2-1 0 0 0,-3 7 23 0 0,0-37-23 0 0,-1-1 0 0 0,-1 1 0 0 0,-1-1 0 0 0,-1 0 0 0 0,0-1 0 0 0,-1 1 0 0 0,-1-1 0 0 0,-1-1 0 0 0,0 0 0 0 0,-1 0 0 0 0,-1 0 0 0 0,0-2 0 0 0,-1 1 0 0 0,-1-1 1 0 0,-11 9 22 0 0,15-17 4 0 0,0 0 1 0 0,0-1 0 0 0,0 0 0 0 0,-1-1-1 0 0,0 0 1 0 0,0 0 0 0 0,0-1 0 0 0,0 0-1 0 0,0-1 1 0 0,-1 0 0 0 0,1-1 0 0 0,-1 0-1 0 0,1-1 1 0 0,-1 0 0 0 0,0 0 0 0 0,-8-2-5 0 0,17 0 3 0 0,-1 0 1 0 0,0 0-1 0 0,0 0 1 0 0,1 0 0 0 0,-1 0-1 0 0,1 0 1 0 0,0-1-1 0 0,0 1 1 0 0,0-1 0 0 0,0 0-1 0 0,0 1 1 0 0,0-1 0 0 0,1 0-1 0 0,-1 0 1 0 0,1 0-1 0 0,0 0 1 0 0,0 0 0 0 0,0-1-1 0 0,0 1 1 0 0,1 0-1 0 0,-1 0 1 0 0,1-1 0 0 0,0 1-1 0 0,0 0 1 0 0,0-1-1 0 0,0 1 1 0 0,1 0 0 0 0,-1 0-1 0 0,1-1 1 0 0,1-1-4 0 0,-2-8 8 0 0,2-6-9 0 0,1 1 1 0 0,1 0-1 0 0,0 0 1 0 0,2 0 0 0 0,0 1-1 0 0,1-1 1 0 0,0 1 0 0 0,-2 6-5 0 0,-2 2-243 0 0,62-155 262 0 0,-44 109-3262 0 0,-2 0-4857 0 0,-13 39-3912 0 0</inkml:trace>
  <inkml:trace contextRef="#ctx0" brushRef="#br1" timeOffset="-105801.898">20138 4798 5977 0 0,'0'0'4105'0'0,"0"0"-1439"0"0,0 0-730 0 0,0 0-176 0 0,0 0-136 0 0,0 0-169 0 0,0 0-274 0 0,0 0-295 0 0,0 0-241 0 0,0 0-188 0 0,0 0-92 0 0,0 0 46 0 0,0 0 86 0 0,5-1 95 0 0,176-9 2680 0 0,-8-9-2751 0 0,-173 19-558 0 0,0 0-23 0 0,-2 12-316 0 0,-31 23-3922 0 0,23-27-1140 0 0,6-4-6454 0 0</inkml:trace>
  <inkml:trace contextRef="#ctx0" brushRef="#br1" timeOffset="-104681.983">20446 4562 4289 0 0,'0'0'1740'0'0,"0"0"-261"0"0,0 0 19 0 0,0 0 204 0 0,0 0 110 0 0,0 0-33 0 0,0 0-220 0 0,0 0-324 0 0,0 0-317 0 0,0 0-248 0 0,0 0-164 0 0,0 0-79 0 0,-9 3 78 0 0,0-1-440 0 0,-13 4 814 0 0,42-2 1287 0 0,327-30 2478 0 0,-344 25-4630 0 0,0 1 0 0 0,0-1 0 0 0,0 1 0 0 0,0 0 0 0 0,0 0 0 0 0,0 0 0 0 0,0 0 0 0 0,0 0 0 0 0,0 1 1 0 0,0 0-1 0 0,0-1 0 0 0,0 1 0 0 0,0 0 0 0 0,0 0 0 0 0,0 1 0 0 0,0-1 0 0 0,0 1 0 0 0,-1-1 0 0 0,1 1 0 0 0,-1 0 1 0 0,1 0-1 0 0,-1 0 0 0 0,0 0 0 0 0,0 0 0 0 0,0 0 0 0 0,0 1 0 0 0,0-1 0 0 0,0 1 0 0 0,-1 0 0 0 0,2 1-14 0 0,4 35 162 0 0,-2 0-1 0 0,-2 1 1 0 0,-1-1-1 0 0,-2 1 0 0 0,-2 1-161 0 0,5 121 171 0 0,15 88 72 0 0,-12 71-243 0 0,8-75 56 0 0,-15-165 177 0 0,-9-73 1090 0 0,-129-16-964 0 0,138 7-481 0 0,1 0 0 0 0,0 0-1 0 0,0 1 1 0 0,-1-1 0 0 0,1 0 0 0 0,0 0 0 0 0,0 0 0 0 0,0 0 0 0 0,0 0 0 0 0,0 0 0 0 0,0 0 0 0 0,0 0 0 0 0,0 0 0 0 0,1 1-1 0 0,-1-1 1 0 0,0 0 0 0 0,0 0 0 0 0,1 0 0 0 0,-1 0 0 0 0,1 0 0 0 0,-1 1 0 0 0,0-1 0 0 0,1 0 0 0 0,0 0 0 0 0,-1 1 0 0 0,1-1 0 0 0,-1 0-1 0 0,1 1 1 0 0,0-1 0 0 0,-1 0 0 0 0,1 1 0 0 0,0-1 0 0 0,0 1 0 0 0,0 0 0 0 0,-1-1 0 0 0,1 1 0 0 0,0-1 0 0 0,0 1 0 0 0,0 0-1 0 0,0 0 1 0 0,0 0 0 0 0,0-1 0 0 0,0 1 0 0 0,-1 0 0 0 0,2 0 122 0 0,1-2-1350 0 0,10-5-6683 0 0,-3 2-5176 0 0</inkml:trace>
</inkml:ink>
</file>

<file path=ppt/ink/ink29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9:14.0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356 0 0 0 0,'0'0'495'0'0,"0"0"1579"0"0,0 0 554 0 0,0 0-90 0 0,0 0-327 0 0,0 0-385 0 0,0 0-283 0 0,0 0-322 0 0,0 0-328 0 0,-3 8 194 0 0,-75 85 2319 0 0,-132 166-2037 0 0,146-186-1142 0 0,64-73-216 0 0,1 0 1 0 0,-1 0-1 0 0,1-1 0 0 0,-1 1 1 0 0,1 0-1 0 0,-1 0 1 0 0,1 0-1 0 0,-1 0 0 0 0,1 0 1 0 0,0-1-1 0 0,-1 1 1 0 0,1 0-1 0 0,-1 0 0 0 0,1 0 1 0 0,-1 0-1 0 0,1 1 0 0 0,-1-1 1 0 0,1 0-1 0 0,-1 0 1 0 0,1 0-1 0 0,-1 0 0 0 0,1 0 1 0 0,-1 1-1 0 0,1-1 0 0 0,-1 0 1 0 0,1 1-1 0 0,-1-1 1 0 0,1 0-1 0 0,-1 1 0 0 0,0-1 1 0 0,1 0-1 0 0,-1 1 1 0 0,0-1-1 0 0,1 1 0 0 0,-1-1 1 0 0,0 0-1 0 0,1 1 0 0 0,-1-1 1 0 0,0 1-1 0 0,0-1 1 0 0,1 1-1 0 0,-1-1 0 0 0,0 1 1 0 0,0 0-1 0 0,0-1 1 0 0,0 1-1 0 0,0-1 0 0 0,0 1 1 0 0,0-1-1 0 0,0 1 0 0 0,0-1 1 0 0,0 1-1 0 0,0-1 1 0 0,0 1-1 0 0,0-1 0 0 0,-1 1 1 0 0,1-1-1 0 0,0 1 0 0 0,0-1 1 0 0,-1 1-12 0 0,16-2 278 0 0,179-28 933 0 0,28 18-884 0 0,-139 40-326 0 0,-123-96 1698 0 0,35 58-1685 0 0,-18-33 48 0 0,-2 1-1 0 0,-1 0 1 0 0,-3 3-1 0 0,-1 0 1 0 0,-2 1-62 0 0,-7-3-220 0 0,36 29-2898 0 0,12 0-11423 0 0,-5 7 6381 0 0</inkml:trace>
</inkml:ink>
</file>

<file path=ppt/ink/ink29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9:14.6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131 1 4433 0 0,'0'0'3333'0'0,"0"0"-1221"0"0,0 0-626 0 0,0 0-117 0 0,0 0-34 0 0,0 0-60 0 0,0 0-170 0 0,0 0-284 0 0,0 0-264 0 0,0 0-151 0 0,0 0-35 0 0,0 0 37 0 0,0 0 82 0 0,0 15 2431 0 0,0 7-2591 0 0,-2-1 0 0 0,0 1 0 0 0,-1-1 0 0 0,-1 0 0 0 0,-1 0 0 0 0,0 0 0 0 0,-2-1 0 0 0,-1 0 0 0 0,0 0 0 0 0,-1-1 0 0 0,-11 16-330 0 0,-33 88 212 0 0,49-61-233 0 0,5-60 37 0 0,1 0-1 0 0,-1 0 1 0 0,1 0 0 0 0,0-1-1 0 0,0 1 1 0 0,0 0 0 0 0,-1-1-1 0 0,2 0 1 0 0,-1 1 0 0 0,0-1 0 0 0,0 0-1 0 0,0 0 1 0 0,0 0 0 0 0,1 0-1 0 0,-1-1 1 0 0,0 1 0 0 0,1-1-1 0 0,-1 1 1 0 0,1-1 0 0 0,-1 0-1 0 0,1 0 1 0 0,-1 0 0 0 0,0 0 0 0 0,1 0-1 0 0,-1 0 1 0 0,2-1-16 0 0,-3 1 12 0 0,150-30 727 0 0,-119 4-3391 0 0,-24 13-1174 0 0,-4 1-3420 0 0,-4 8-3815 0 0</inkml:trace>
</inkml:ink>
</file>

<file path=ppt/ink/ink29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9:14.8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12 8426 0 0,'0'0'2642'0'0,"0"0"-938"0"0,0 0-514 0 0,0 0 9 0 0,0 0 134 0 0,0 0 17 0 0,0 0-130 0 0,0 0-197 0 0,0 0-182 0 0,0 0-163 0 0,32-1-142 0 0,103-7-129 0 0,82 5 201 0 0,-177 4-3796 0 0,3-1-3302 0 0,-35 0-5157 0 0</inkml:trace>
</inkml:ink>
</file>

<file path=ppt/ink/ink29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9:15.1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 8 13595 0 0,'0'0'1346'0'0,"0"0"-593"0"0,0 0-41 0 0,0 0 334 0 0,0 0 294 0 0,0 0 24 0 0,0 0-247 0 0,0 0-332 0 0,0 0-252 0 0,0 0-144 0 0,0 0-104 0 0,0 0-74 0 0,0 0-57 0 0,-2 30-40 0 0,-4 92-33 0 0,-3-39-182 0 0,7-80-868 0 0,1-2-2277 0 0,1-1-3386 0 0,0 0-4525 0 0</inkml:trace>
  <inkml:trace contextRef="#ctx0" brushRef="#br0" timeOffset="4469.264">47 0 0 0 0,'0'0'335'0'0,"1"1"-111"0"0,1 2 15822 0 0,-10 1-14607 0 0,7-1 5737 0 0,1-3-7056 0 0,16 0 855 0 0,139 7 33 0 0,-152-6-998 0 0,-1 0 1 0 0,1 1-1 0 0,0-1 0 0 0,-1 1 0 0 0,1-1 0 0 0,-1 1 1 0 0,0 0-1 0 0,0 0 0 0 0,1 0 0 0 0,-1 0 1 0 0,0 0-1 0 0,-1 0 0 0 0,1 1 0 0 0,0-1 0 0 0,-1 1 1 0 0,1-1-1 0 0,-1 1 0 0 0,0 0 0 0 0,0-1 0 0 0,0 1 1 0 0,0 0-1 0 0,0 0 0 0 0,-1 0 0 0 0,1 0 1 0 0,-1 0-1 0 0,0-1 0 0 0,1 1 0 0 0,-2 0 0 0 0,1 0 1 0 0,0 0-1 0 0,0 0 0 0 0,-1 0 0 0 0,0 0 0 0 0,0 0 1 0 0,1 0-1 0 0,-2-1 0 0 0,1 1 0 0 0,0 0 1 0 0,0-1-1 0 0,-1 1 0 0 0,0-1 0 0 0,1 1 0 0 0,-1-1 1 0 0,-2 2-11 0 0,-2 5 35 0 0,-1 0 0 0 0,0-1 1 0 0,0 0-1 0 0,-1 0 0 0 0,0-1 1 0 0,0 0-1 0 0,-1 0 0 0 0,1-1 1 0 0,-2 0-1 0 0,1 0 0 0 0,-1-1 1 0 0,1-1-1 0 0,-1 0 0 0 0,-3 1-35 0 0,-92-1 178 0 0,105-4-192 0 0,0 0 1 0 0,7 16-490 0 0,-2-12 11 0 0,6 3-1218 0 0,-3-4-9070 0 0,-6-3-1664 0 0</inkml:trace>
</inkml:ink>
</file>

<file path=ppt/ink/ink29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0:29.1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1 850 10226 0 0,'0'0'3756'0'0,"0"0"-2348"0"0,0 0-509 0 0,0 0 193 0 0,0 0 175 0 0,33-8 35 0 0,103-25-91 0 0,-108 29-724 0 0,-1-2 1 0 0,0-1 0 0 0,0-1-1 0 0,0-2 1 0 0,-1 0 0 0 0,-1-2 0 0 0,0 0-1 0 0,0-2 1 0 0,-1-1 0 0 0,-1-1 0 0 0,6-6-488 0 0,30-33 258 0 0,-2-3 0 0 0,-3-1 1 0 0,-2-4-1 0 0,-3-1 0 0 0,26-48-258 0 0,-7 13 73 0 0,-53 78-47 0 0,-6 6-16 0 0,0 1-1 0 0,1 1 1 0 0,0-1 0 0 0,2 2 0 0 0,-1-1 0 0 0,1 2 0 0 0,1 0-1 0 0,0 0 1 0 0,1 1 0 0 0,5-3-10 0 0,-17 12-1 0 0,0 0 0 0 0,-1 1 0 0 0,1-1 0 0 0,0 1 0 0 0,0-1 0 0 0,-1 1-1 0 0,1 0 1 0 0,0 0 0 0 0,0 0 0 0 0,0 0 0 0 0,-1 0 0 0 0,1 0 0 0 0,0 0 0 0 0,0 1 0 0 0,0-1 0 0 0,-1 1 0 0 0,1-1 0 0 0,0 1 0 0 0,-1 0-1 0 0,1-1 1 0 0,0 1 0 0 0,-1 0 0 0 0,1 0 0 0 0,-1 0 0 0 0,1 0 0 0 0,-1 1 0 0 0,0-1 0 0 0,1 0 0 0 0,-1 1 0 0 0,0-1 0 0 0,0 0-1 0 0,0 1 1 0 0,0 0 0 0 0,0-1 0 0 0,0 1 0 0 0,-1-1 0 0 0,1 1 0 0 0,0 0 0 0 0,-1 0 0 0 0,1-1 0 0 0,-1 1 0 0 0,0 0 1 0 0,17 80 105 0 0,-12-44-87 0 0,-2 0-1 0 0,-1 0 1 0 0,-2-1 0 0 0,-1 1 0 0 0,-2 0-1 0 0,-2-1 1 0 0,-2 1 0 0 0,-1-1-1 0 0,-1-1 1 0 0,-3 1 0 0 0,0-2 0 0 0,-3 0-1 0 0,-1 0 1 0 0,-1-2 0 0 0,-2 0-1 0 0,-1-1 1 0 0,-2-1 0 0 0,-1-1 0 0 0,-1-1-1 0 0,-1-1 1 0 0,-8 5-18 0 0,26-27-80 0 0,0-1 0 0 0,-1-1 1 0 0,1 1-1 0 0,-1-1 0 0 0,0-1 0 0 0,0 1 0 0 0,0-1 0 0 0,0-1 0 0 0,0 1 1 0 0,-1-1-1 0 0,1-1 0 0 0,-1 0 0 0 0,0 0 0 0 0,1-1 0 0 0,-1 0 0 0 0,0 0 1 0 0,1-1-1 0 0,-1 0 0 0 0,1 0 0 0 0,-1-1 0 0 0,1 0 0 0 0,-1-1 0 0 0,1 0 1 0 0,0 0-1 0 0,0-1 0 0 0,1 0 0 0 0,-1 0 0 0 0,1-1 0 0 0,-1 0 80 0 0,-33-32-5183 0 0,9-10-4444 0 0,29 39-1693 0 0</inkml:trace>
  <inkml:trace contextRef="#ctx0" brushRef="#br0" timeOffset="280.137">1457 545 12203 0 0,'0'0'2608'0'0,"0"0"-859"0"0,0 0-436 0 0,0 0-55 0 0,0 0-110 0 0,0 0-242 0 0,0 0-264 0 0,0 0-232 0 0,-10 33-142 0 0,-25 106-49 0 0,33-137-210 0 0,1 1 0 0 0,0-1 0 0 0,1 0 0 0 0,-1 0 0 0 0,0 1 0 0 0,1-1 0 0 0,-1 0 1 0 0,1 1-1 0 0,0-1 0 0 0,0 1 0 0 0,0-1 0 0 0,0 0 0 0 0,0 1 0 0 0,0-1 1 0 0,1 1-1 0 0,-1-1 0 0 0,1 0 0 0 0,0 1 0 0 0,0-1 0 0 0,0 0 0 0 0,0 0 1 0 0,0 0-1 0 0,0 0 0 0 0,0 0 0 0 0,1 0 0 0 0,-1 0 0 0 0,1 0 0 0 0,-1 0 0 0 0,2 1-9 0 0,4 3 48 0 0,0 0 44 0 0,0 0 1 0 0,1-1-1 0 0,0 0 1 0 0,0 0-1 0 0,0-1 1 0 0,1 0-1 0 0,-1 0 1 0 0,1-1-1 0 0,0 0 1 0 0,0-1-1 0 0,1 1 1 0 0,-1-2-1 0 0,0 0 1 0 0,0 0-1 0 0,1 0 1 0 0,-1-1 0 0 0,1-1-1 0 0,-1 1 1 0 0,0-2-1 0 0,1 1 1 0 0,-1-1-1 0 0,0-1 1 0 0,0 1-1 0 0,0-2 1 0 0,-1 1-1 0 0,1-1 1 0 0,-1 0-1 0 0,0-1 1 0 0,1 0-93 0 0,1-2 185 0 0,-1-1 1 0 0,0 0 0 0 0,-1 0-1 0 0,1 0 1 0 0,-1-1 0 0 0,-1 0-1 0 0,0-1 1 0 0,0 0 0 0 0,-1 0-1 0 0,0 0 1 0 0,-1-1 0 0 0,3-7-186 0 0,-6 13 44 0 0,-1 0 1 0 0,1-1 0 0 0,-1 1 0 0 0,0 0 0 0 0,0-1 0 0 0,0 0-1 0 0,-1 1 1 0 0,0-1 0 0 0,0 1 0 0 0,-1-1 0 0 0,1 1 0 0 0,-1-1-1 0 0,0 1 1 0 0,-1-1 0 0 0,1 1 0 0 0,-1 0 0 0 0,0 0-1 0 0,-1 0 1 0 0,1 0 0 0 0,-1 0 0 0 0,0 0 0 0 0,0 0 0 0 0,0 1-1 0 0,-1 0 1 0 0,0-1 0 0 0,1 2 0 0 0,-5-5-45 0 0,-4-1-109 0 0,0 0-1 0 0,0 1 1 0 0,-1 0 0 0 0,0 0-1 0 0,0 2 1 0 0,-1-1 0 0 0,0 2 0 0 0,0 0-1 0 0,0 1 1 0 0,-1 0 0 0 0,1 1 0 0 0,-1 0-1 0 0,0 2 1 0 0,0 0 0 0 0,0 0-1 0 0,0 1 1 0 0,0 1 0 0 0,0 1 109 0 0,-23 12-5343 0 0,34-12 3626 0 0,-8 2-10651 0 0</inkml:trace>
</inkml:ink>
</file>

<file path=ppt/ink/ink29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0:33.6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7954 0 0,'0'0'3276'0'0,"0"0"-611"0"0,0 0-401 0 0,0 0-315 0 0,0 0-329 0 0,0 0-324 0 0,0 0-337 0 0,0 0-256 0 0,0 0-93 0 0,0 0 31 0 0,0 0 33 0 0,0 0 32 0 0,0 0 20 0 0,5 3-83 0 0,52 13 1160 0 0,227-20 853 0 0,-257 0-2561 0 0,-26 4-88 0 0,-1 0-5 0 0,0 0-19 0 0,0 0-4 0 0,0 0-15 0 0,0 0-7 0 0,0 0-16 0 0,0 0-29 0 0,0 0-38 0 0,0 0-72 0 0,-24 2-10394 0 0,21-1 5793 0 0,-2 0-7350 0 0</inkml:trace>
</inkml:ink>
</file>

<file path=ppt/ink/ink29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0:33.9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14499 0 0,'0'0'2195'0'0,"0"0"-777"0"0,0 0-254 0 0,0 0 60 0 0,0 0 77 0 0,0 0-53 0 0,0 0-244 0 0,0 0-198 0 0,0 0-118 0 0,0 0-69 0 0,0 0-59 0 0,0 0-82 0 0,0 0-65 0 0,26 4-76 0 0,83 10-69 0 0,-2-20 239 0 0,-35 6-1643 0 0,-42 0-6992 0 0,-21 0-4207 0 0</inkml:trace>
</inkml:ink>
</file>

<file path=ppt/ink/ink29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0:35.0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23 14283 0 0,'0'0'1422'0'0,"0"0"-495"0"0,0 0 37 0 0,0 0 269 0 0,0 0 120 0 0,0 0-54 0 0,0 0-231 0 0,0 0-259 0 0,0 0-162 0 0,33-3-140 0 0,100-10-122 0 0,-20 7 494 0 0,-111 6-866 0 0,-1 0 0 0 0,0 0 1 0 0,1 0-1 0 0,-1 0 0 0 0,1 0 0 0 0,-1 0 0 0 0,1 0 0 0 0,-1 1 0 0 0,0-1 1 0 0,1 0-1 0 0,-1 1 0 0 0,0-1 0 0 0,1 1 0 0 0,-1 0 0 0 0,0-1 0 0 0,0 1 0 0 0,0 0 1 0 0,1 0-1 0 0,-1 0 0 0 0,0 0 0 0 0,0 0 0 0 0,0 0 0 0 0,0 0 0 0 0,-1 0 1 0 0,1 0-1 0 0,0 0 0 0 0,0 1 0 0 0,-1-1 0 0 0,1 0 0 0 0,-1 0 0 0 0,1 1 0 0 0,-1-1 1 0 0,1 0-1 0 0,-1 1 0 0 0,0-1 0 0 0,1 1 0 0 0,-1-1 0 0 0,0 0 0 0 0,0 1 1 0 0,0-1-1 0 0,0 1 0 0 0,-1-1 0 0 0,1 1 0 0 0,0-1 0 0 0,-1 1-13 0 0,-27 59 480 0 0,-60 28-167 0 0,61-65-216 0 0,1 2 1 0 0,1 1-1 0 0,1 1 1 0 0,1 1-1 0 0,-15 27-97 0 0,36-54 20 0 0,1-1 0 0 0,-1 1 0 0 0,1-1 0 0 0,-1 1 0 0 0,1 0 0 0 0,0 0 0 0 0,0 0 0 0 0,0 0 0 0 0,0 0 0 0 0,0 0 0 0 0,0 0 0 0 0,0 0 0 0 0,0 0 0 0 0,1 0 0 0 0,-1 0 0 0 0,1 0 0 0 0,0 0 0 0 0,0 1 0 0 0,0-1 0 0 0,0 0 0 0 0,0 0 0 0 0,0 0 0 0 0,0 0 0 0 0,1 1 0 0 0,-1-1 0 0 0,1 0 0 0 0,0 0 0 0 0,-1 0 0 0 0,1 0 0 0 0,0 0 0 0 0,0 0 0 0 0,0 0 0 0 0,1 0 0 0 0,-1-1 0 0 0,0 1 0 0 0,1 0 0 0 0,-1-1 0 0 0,1 1 0 0 0,-1-1 0 0 0,1 1 0 0 0,0-1 0 0 0,0 0 0 0 0,-1 1 0 0 0,1-1 0 0 0,0 0 0 0 0,0 0 0 0 0,0-1 0 0 0,0 1 0 0 0,1 0 0 0 0,-1-1 0 0 0,0 1 0 0 0,0-1 0 0 0,0 0 0 0 0,0 0 0 0 0,1 0 0 0 0,-1 0 0 0 0,0 0-20 0 0,87-14 474 0 0,43-48-398 0 0,-107 43-3925 0 0,-4-3-4013 0 0,-15 18-4995 0 0</inkml:trace>
</inkml:ink>
</file>

<file path=ppt/ink/ink29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0:34.4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244 58 1672 0 0,'0'0'2736'0'0,"0"0"-651"0"0,0 0-132 0 0,0 0 197 0 0,0 0 125 0 0,0 0-105 0 0,0 0-273 0 0,0 0-288 0 0,0 0-241 0 0,0 0-169 0 0,0 0-156 0 0,0 0-139 0 0,0 0-108 0 0,10-11-112 0 0,29-35-89 0 0,-38 46-544 0 0,-1 0 1 0 0,1 0-1 0 0,0 0 0 0 0,0 1 0 0 0,-1-1 1 0 0,1 0-1 0 0,0 1 0 0 0,-1-1 0 0 0,1 0 1 0 0,-1 1-1 0 0,1-1 0 0 0,0 1 0 0 0,-1-1 1 0 0,1 1-1 0 0,-1-1 0 0 0,1 1 1 0 0,-1 0-1 0 0,1-1 0 0 0,-1 1 0 0 0,0 0 1 0 0,1-1-1 0 0,-1 1 0 0 0,0 0 0 0 0,1-1 1 0 0,-1 1-1 0 0,0 0 0 0 0,0 0 0 0 0,0-1 1 0 0,0 1-1 0 0,0 0 0 0 0,0 0 0 0 0,0-1 1 0 0,0 1-1 0 0,0 0 0 0 0,0 0 1 0 0,0-1-1 0 0,0 1 0 0 0,0 0 0 0 0,-1-1 1 0 0,1 1-1 0 0,0 0 0 0 0,0 0 0 0 0,-1-1 1 0 0,1 1-1 0 0,-1 0 0 0 0,1-1 0 0 0,-1 1 1 0 0,1-1-52 0 0,0 4 225 0 0,-13 268 1490 0 0,5-166-1778 0 0,4-89-715 0 0,2-14-3030 0 0,1-11-4986 0 0,1 4-2875 0 0</inkml:trace>
  <inkml:trace contextRef="#ctx0" brushRef="#br0" timeOffset="241.965">1 382 11506 0 0,'0'0'2633'0'0,"0"0"-1167"0"0,0 0-425 0 0,0 0 174 0 0,0 0 249 0 0,0 0 55 0 0,0 0-176 0 0,0 0-296 0 0,0 0-223 0 0,0 0-162 0 0,36 2-118 0 0,113 1-60 0 0,-47-11 223 0 0,98 0-290 0 0,-162 20-2182 0 0,-34-4-2393 0 0,-3 1-3518 0 0,-1-5-4733 0 0</inkml:trace>
</inkml:ink>
</file>

<file path=ppt/ink/ink29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0:32.3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140 168 408 0 0,'0'0'2170'0'0,"0"0"-455"0"0,0 0 3 0 0,0 0 234 0 0,0 0 238 0 0,0 0 1 0 0,0 0-232 0 0,0 0-337 0 0,0 0-315 0 0,0 0-223 0 0,0 0-153 0 0,-2-4-130 0 0,-9-14-107 0 0,-4 49 2284 0 0,11-1-2778 0 0,-11 92 455 0 0,-5 0 1 0 0,-18 51-656 0 0,4-59 381 0 0,33-113-266 0 0,1-1 56 0 0,0 0 63 0 0,14-57 940 0 0,104-214-944 0 0,-67 168-164 0 0,-33 66-77 0 0,-10 16 30 0 0,2-1-1 0 0,0 2 0 0 0,2 0 1 0 0,0 0-1 0 0,1 1 1 0 0,15-17-19 0 0,-16 62-119 0 0,-2 171 527 0 0,-11-133-408 0 0,-4 116 123 0 0,18-129-123 0 0,12-69 61 0 0,257-418 154 0 0,-231 365-134 0 0,-43 108-173 0 0,12 125 476 0 0,33 202 359 0 0,-38-309-680 0 0,-9-51-441 0 0,-2-19-128 0 0,12-34-2526 0 0,-5 11-6033 0 0,-5 29-2666 0 0</inkml:trace>
  <inkml:trace contextRef="#ctx0" brushRef="#br0" timeOffset="485.618">1017 116 10426 0 0,'0'0'1495'0'0,"0"0"-251"0"0,0 0 10 0 0,0 0 166 0 0,0 0 122 0 0,0 0-120 0 0,0 0-293 0 0,0 0-242 0 0,0 0-155 0 0,0 0-82 0 0,0 0-49 0 0,0 0-90 0 0,5 30-78 0 0,15 94-66 0 0,35 57 1037 0 0,1 47-719 0 0,-25-308 896 0 0,40-64-1358 0 0,-47 96-180 0 0,-2-2-1 0 0,-2 0 1 0 0,-3-1-1 0 0,-1-1 1 0 0,-1-10-43 0 0,-1-80-3351 0 0,-14 151 1091 0 0,0-1-2706 0 0,0-1-6715 0 0</inkml:trace>
  <inkml:trace contextRef="#ctx0" brushRef="#br0" timeOffset="863.984">1517 459 8722 0 0,'0'0'2415'0'0,"0"0"-655"0"0,0 0-154 0 0,0 0 169 0 0,0 0 22 0 0,0 0-202 0 0,0 0-393 0 0,0 0-417 0 0,0 0-265 0 0,0 0-95 0 0,0 0-26 0 0,0 0-8 0 0,0 0 33 0 0,0 5-19 0 0,-3 39 275 0 0,2-33-608 0 0,-1-1 1 0 0,1 1-1 0 0,1 0 1 0 0,0-1-1 0 0,0 1 1 0 0,1 0 0 0 0,1 0-1 0 0,0-1 1 0 0,0 1-1 0 0,1-1 1 0 0,2 7-73 0 0,-4-15 26 0 0,0 0 0 0 0,0 1 0 0 0,1-1 0 0 0,-1-1 1 0 0,0 1-1 0 0,1 0 0 0 0,-1 0 0 0 0,1 0 0 0 0,0-1 0 0 0,0 1 1 0 0,-1-1-1 0 0,1 1 0 0 0,0-1 0 0 0,0 0 0 0 0,0 0 0 0 0,0 0 1 0 0,0 0-1 0 0,1 0 0 0 0,-1 0 0 0 0,0-1 0 0 0,0 1 0 0 0,1-1 1 0 0,-1 1-1 0 0,0-1 0 0 0,1 0 0 0 0,-1 0 0 0 0,0 0 0 0 0,1 0 1 0 0,-1 0-1 0 0,0-1 0 0 0,1 1 0 0 0,-1-1 0 0 0,0 1 0 0 0,0-1 1 0 0,0 0-1 0 0,1 0 0 0 0,-1 0 0 0 0,1-1-26 0 0,61-63 1034 0 0,-58 55-976 0 0,-1 0-1 0 0,0 0 1 0 0,-1-1 0 0 0,0 0-1 0 0,-1 0 1 0 0,0 0-1 0 0,-1 0 1 0 0,0-1-1 0 0,-1 1 1 0 0,0-1 0 0 0,-1 1-1 0 0,0-9-57 0 0,-1 16-51 0 0,0-1 0 0 0,-1 1-1 0 0,1-1 1 0 0,-1 1 0 0 0,0 0 0 0 0,0-1-1 0 0,0 1 1 0 0,-1 0 0 0 0,1 0 0 0 0,-1 1-1 0 0,0-1 1 0 0,0 0 0 0 0,-1 1 0 0 0,1 0-1 0 0,-1 0 1 0 0,1 0 0 0 0,-1 0 0 0 0,0 0 0 0 0,0 1-1 0 0,0 0 1 0 0,0 0 0 0 0,-5-2 51 0 0,-36-6-8564 0 0,35 10-3562 0 0</inkml:trace>
</inkml:ink>
</file>

<file path=ppt/ink/ink2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2:47.917"/>
    </inkml:context>
    <inkml:brush xml:id="br0">
      <inkml:brushProperty name="width" value="0.05" units="cm"/>
      <inkml:brushProperty name="height" value="0.05" units="cm"/>
      <inkml:brushProperty name="color" value="#33CCFF"/>
    </inkml:brush>
  </inkml:definitions>
  <inkml:trace contextRef="#ctx0" brushRef="#br0">107 983 0 0 0,'0'0'193'0'0,"0"0"458"0"0,0 0 135 0 0,0 0 42 0 0,0-6 97 0 0,-5-35 2245 0 0,4 35-4300 0 0,-2-2 8138 0 0,2 5 5262 0 0,8 9-10876 0 0,133 159 229 0 0,-50-43-775 0 0,-18-52-450 0 0,11-5-90 0 0,-18-5-26 0 0,-2-9-52 0 0,-2 4-84 0 0,-27-29 2 0 0,70 55 338 0 0,-31-18-181 0 0,4 25-54 0 0,-39-44-60 0 0,-11-18 51 0 0,0-3-163 0 0,3 3-4 0 0,-97-78 773 0 0,-48-54-745 0 0,25 50-111 0 0,85 55 14 0 0,-6-2-2 0 0,0-1 1 0 0,-1 1-1 0 0,1-2 1 0 0,0 0-1 0 0,1 0 1 0 0,-1-1-1 0 0,1 0 1 0 0,0-1-1 0 0,1 0 1 0 0,0 0-1 0 0,0-1 1 0 0,-3-3-5 0 0,-19-25-39 0 0,-10-1 58 0 0,-67-74-2 0 0,62 57-14 0 0,-7-5-1 0 0,-6 11-16 0 0,-11 10-6 0 0,24-17-22 0 0,15 26 94 0 0,-70-81-57 0 0,51 29-39 0 0,35 55 68 0 0,14 26-33 0 0,-1 0-6 0 0,-2 52-160 0 0,8-1 187 0 0,-1-23-9 0 0,-1 1 0 0 0,-1-1-1 0 0,-2 0 1 0 0,0 1 0 0 0,-2-1-1 0 0,-3 11-2 0 0,-10 57 4 0 0,16-96 10 0 0,0 0-1 0 0,0 0-10 0 0,0 0 14 0 0,0 0-21 0 0,0 0 9 0 0,0 0 3 0 0,0 0-22 0 0,0 0 7 0 0,0 0 15 0 0,0 0-13 0 0,0 0-6 0 0,0 0 10 0 0,0 0-15 0 0,0 0 9 0 0,0 0 15 0 0,0 0-15 0 0,0 0-6 0 0,45-41 8 0 0,203-252-27 0 0,-158 204 48 0 0,-73 78 8 0 0,-3 0 26 0 0,-31 11-26 0 0,-129 18-17 0 0,131-17-6 0 0,-1 0 1 0 0,1 0-1 0 0,-1-1 1 0 0,1-1-1 0 0,0-1 1 0 0,0 0-1 0 0,-1-1 1 0 0,-7-3-2 0 0,-30-15-41 0 0,51 20-40 0 0,-5-4-4147 0 0,9-2-9474 0 0,1 4 1379 0 0</inkml:trace>
  <inkml:trace contextRef="#ctx0" brushRef="#br0" timeOffset="1357.637">542 689 0 0 0,'0'0'732'0'0,"0"0"891"0"0,0 0 543 0 0,0 0 221 0 0,0 0-50 0 0,0 0-217 0 0,0 0-293 0 0,0 0-255 0 0,0 0-185 0 0,0 0-132 0 0,-1 4 5302 0 0,0 18-5968 0 0,2 3-370 0 0,2 0-1 0 0,1 0 1 0 0,1 0 0 0 0,1 0-1 0 0,1-1 1 0 0,1 0 0 0 0,1 0 0 0 0,1-1-1 0 0,5 7-218 0 0,3 7 578 0 0,-18-37-470 0 0,0 0 47 0 0,0 0 54 0 0,0 0 31 0 0,0 0 17 0 0,0 0-2 0 0,-46-85 1824 0 0,34 56-2027 0 0,2-1-1 0 0,1 1 1 0 0,1-1 0 0 0,2-1-1 0 0,1 0 1 0 0,1 1 0 0 0,2-6-52 0 0,1 13-2 0 0,-1-1 14 0 0,1 0 0 0 0,1 0 0 0 0,1 1 1 0 0,1-1-1 0 0,2 0 0 0 0,0 1 0 0 0,1 0 1 0 0,6-15-13 0 0,5 16 66 0 0,-15 21-50 0 0,-1 1-9 0 0,17 15-11 0 0,51 73 109 0 0,-28-51-257 0 0,-40-37 30 0 0,17-2-3283 0 0,-12 1-561 0 0,-1 0-3907 0 0,-1 1-5097 0 0</inkml:trace>
  <inkml:trace contextRef="#ctx0" brushRef="#br0" timeOffset="2260.81">825 755 0 0 0,'0'0'786'0'0,"0"0"103"0"0,0 0 54 0 0,0 0 80 0 0,-1-5 61 0 0,1-1-575 0 0,-2-5-92 0 0,-2-1 3531 0 0,-19-5 6321 0 0,8 15-7608 0 0,-30 15 630 0 0,39-8-3110 0 0,1 0-72 0 0,0-1 0 0 0,1 1 0 0 0,-1 0 0 0 0,1 0 1 0 0,0 0-1 0 0,0 1 0 0 0,0-1 0 0 0,1 1 0 0 0,0 0 0 0 0,0 0 0 0 0,0 0 0 0 0,1 1 0 0 0,0 1-109 0 0,0-6 16 0 0,1 1 0 0 0,-1 0 0 0 0,1 0 0 0 0,0 0 0 0 0,0 0 0 0 0,0 0 0 0 0,1 0 0 0 0,-1 0 0 0 0,1 0 0 0 0,-1 0 0 0 0,1 0 0 0 0,0 0 0 0 0,1 1 0 0 0,-1-1 0 0 0,0 0 0 0 0,1 0 0 0 0,-1 0 0 0 0,1 0 0 0 0,0 0 0 0 0,0 0 0 0 0,0 0 0 0 0,1 0 0 0 0,-1-1 0 0 0,1 1-1 0 0,0 0 1 0 0,-1-1 0 0 0,1 1 0 0 0,0-1 0 0 0,0 0 0 0 0,1 1 0 0 0,-1-1 0 0 0,0 0 0 0 0,1 0 0 0 0,-1-1 0 0 0,1 1 0 0 0,0 0 0 0 0,-1-1 0 0 0,1 0 0 0 0,0 0 0 0 0,0 1 0 0 0,0-2 0 0 0,0 1 0 0 0,0 0 0 0 0,2 0-16 0 0,1 0 6 0 0,1 0 0 0 0,-1 0 0 0 0,0-1 0 0 0,0 1 0 0 0,1-1 1 0 0,-1-1-1 0 0,0 1 0 0 0,0-1 0 0 0,0 0 0 0 0,0 0 0 0 0,0-1 0 0 0,0 0 0 0 0,0 0 0 0 0,6-3-6 0 0,-2-1-293 0 0,13-8-1191 0 0,-12 4-4620 0 0,-10 6-2099 0 0,1 0-3920 0 0</inkml:trace>
  <inkml:trace contextRef="#ctx0" brushRef="#br0" timeOffset="3053.539">1055 840 0 0 0,'0'0'516'0'0,"0"0"803"0"0,0 0 419 0 0,0 0 154 0 0,0 0-38 0 0,0 0-192 0 0,0 0-237 0 0,0 0-145 0 0,0 0-118 0 0,0 0-102 0 0,0 0-59 0 0,0 0-77 0 0,2-8 4981 0 0,-20-25-1126 0 0,9-35-3625 0 0,9 60-850 0 0,-2-140 819 0 0,5 150-1123 0 0,0-1-1 0 0,1 1 1 0 0,-1 0-1 0 0,0 0 0 0 0,-1 0 1 0 0,1 0-1 0 0,0 0 1 0 0,-1 1-1 0 0,1-1 1 0 0,-1 1-1 0 0,1 0 0 0 0,-1 0 1 0 0,0 0-1 0 0,-1 0 1 0 0,1 0-1 0 0,0 0 1 0 0,-1 0-1 0 0,1 0 0 0 0,-1 1 1 0 0,6 7 5 0 0,53 26 35 0 0,-36-78 50 0 0,25-109-32 0 0,-30 95-49 0 0,-18 55 7 0 0,3 15-68 0 0,46 124 112 0 0,-19-103-1504 0 0,-21-33-4097 0 0,1-1-5054 0 0,-8-2-1138 0 0</inkml:trace>
  <inkml:trace contextRef="#ctx0" brushRef="#br0" timeOffset="3538.609">1560 486 7994 0 0,'0'0'2344'0'0,"0"0"-437"0"0,0 0-66 0 0,0 0 8 0 0,0 0-99 0 0,0 0-311 0 0,0 0-440 0 0,0 0-367 0 0,0 0-172 0 0,0 0-32 0 0,0 0 70 0 0,0 0 78 0 0,0 5 13 0 0,14 141 2761 0 0,-14-145-3367 0 0,0-1 0 0 0,0 1-1 0 0,0 0 1 0 0,1 0 0 0 0,-1 0-1 0 0,0-1 1 0 0,0 1 0 0 0,0 0 0 0 0,1 0-1 0 0,-1-1 1 0 0,0 1 0 0 0,1 0-1 0 0,-1-1 1 0 0,0 1 0 0 0,1 0-1 0 0,-1-1 1 0 0,1 1 0 0 0,-1 0-1 0 0,1-1 1 0 0,-1 1 0 0 0,1-1-1 0 0,0 1 1 0 0,-1-1 0 0 0,1 1-1 0 0,0-1 1 0 0,-1 0 0 0 0,1 1-1 0 0,0-1 1 0 0,0 0 0 0 0,-1 1 0 0 0,1-1-1 0 0,0 0 1 0 0,0 0 0 0 0,-1 0-1 0 0,1 0 1 0 0,0 0 0 0 0,0 0-1 0 0,0 0 1 0 0,-1 0 0 0 0,1 0-1 0 0,0 0 1 0 0,0 0 0 0 0,-1 0-1 0 0,1-1 1 0 0,0 1 0 0 0,0 0-1 0 0,-1 0 1 0 0,2-1 17 0 0,11-24-6796 0 0,-12 16-61 0 0,0 1-4851 0 0</inkml:trace>
  <inkml:trace contextRef="#ctx0" brushRef="#br0" timeOffset="3974.8">1521 173 8762 0 0,'0'0'3194'0'0,"0"0"-1126"0"0,0 0-429 0 0,0 0-9 0 0,0 0-70 0 0,0 0-153 0 0,0 0-262 0 0,0 0-268 0 0,0 0-177 0 0,0 0-121 0 0,0 0-52 0 0,0 0-70 0 0,0 0-73 0 0,-4 5-74 0 0,-13 15-81 0 0,12-15-64 0 0,5-5-55 0 0,0 0-19 0 0,0 0-49 0 0,0 0-16 0 0,0 0-12 0 0,0 0-28 0 0,0 0 23 0 0,33-40 532 0 0,-67 69 1060 0 0,12-3-661 0 0,21-26-881 0 0,1 0-19 0 0,0 0-20 0 0,0 0-24 0 0,0 0 10 0 0,0 0-12 0 0,0 0-17 0 0,0 0-9 0 0,0 0-7 0 0,8-19-626 0 0,-1 13 134 0 0,-3 2-959 0 0,-1 0-3513 0 0,-1 4-6512 0 0</inkml:trace>
  <inkml:trace contextRef="#ctx0" brushRef="#br0" timeOffset="5445.727">170 461 0 0 0,'0'0'1627'0'0,"0"0"29"0"0,0 0 106 0 0,0 0 136 0 0,0 0 61 0 0,0 0 29 0 0,0 0-110 0 0,0 0-156 0 0,0 0-162 0 0,0 0-186 0 0,0 0-174 0 0,0 0-162 0 0,0 0-140 0 0,-6-1-115 0 0,-3 0-1542 0 0,-2-2 4324 0 0,30-15-141 0 0,133-99-2049 0 0,35-26-778 0 0,-153 124-504 0 0,-34 19-62 0 0,0 0-3 0 0,0 0 7 0 0,0 0-3 0 0,0 0 14 0 0,0 0-10 0 0,0 0 0 0 0,0 0 12 0 0,0 0-10 0 0,0 0 0 0 0,0 0 4 0 0,0 0 2 0 0,0 0-12 0 0,0 0-8 0 0,0 0 17 0 0,0 0 4 0 0,0 0 9 0 0,0 0-25 0 0,0 0-8 0 0,0 0 11 0 0,0 0-9 0 0,0 0 7 0 0,0 0-1 0 0,0 0-10 0 0,0 0-3 0 0,0 0-2 0 0,0 0-2 0 0,0 0 10 0 0,0 0-1 0 0,0 0-9 0 0,0 0 4 0 0,0 0 8 0 0,0 0 11 0 0,0 0 13 0 0,0 0-16 0 0,0 0-16 0 0,0 0 12 0 0,0 0 6 0 0,0 0 10 0 0,0 0-4 0 0,0 0-2 0 0,0 0 14 0 0,0 0 2 0 0,0 0-4 0 0,0 0 2 0 0,0 0 16 0 0,-42-3 232 0 0,14-3-277 0 0,1-1 1 0 0,0-1 0 0 0,0-2-1 0 0,1 0 1 0 0,0-2-1 0 0,1-1 1 0 0,-15-10-24 0 0,0-14-403 0 0,60 14-5265 0 0,-8 18-3553 0 0,-3 3-4094 0 0</inkml:trace>
</inkml:ink>
</file>

<file path=ppt/ink/ink29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0:36.7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1 502 2080 0 0,'0'0'2993'0'0,"0"0"-790"0"0,0 0-270 0 0,0 0 2 0 0,0 0-35 0 0,0 0-176 0 0,0 0-278 0 0,0 0-275 0 0,0 0-236 0 0,0 0-139 0 0,0 0-84 0 0,0 0-22 0 0,4-3-30 0 0,51-54 3537 0 0,22-46-2162 0 0,-9 12-1624 0 0,135-154 426 0 0,-203 244-835 0 0,0 1 0 0 0,1 0 1 0 0,-1 0-1 0 0,0 0 0 0 0,1-1 0 0 0,-1 1 0 0 0,1 0 0 0 0,-1 0 0 0 0,0 0 1 0 0,1 0-1 0 0,-1 0 0 0 0,1 0 0 0 0,-1 0 0 0 0,0 0 0 0 0,1 0 0 0 0,-1 0 1 0 0,1 0-1 0 0,-1 0 0 0 0,1 0 0 0 0,-1 0 0 0 0,0 0 0 0 0,1 0 1 0 0,-1 0-1 0 0,1 0 0 0 0,-1 1 0 0 0,0-1 0 0 0,1 0 0 0 0,-1 0 0 0 0,0 0 1 0 0,1 1-1 0 0,-1-1 0 0 0,0 0 0 0 0,1 1 0 0 0,-1-1 0 0 0,0 0 0 0 0,1 1 1 0 0,-1-1-1 0 0,0 0 0 0 0,0 1 0 0 0,0-1 0 0 0,1 0 0 0 0,-1 1 1 0 0,0-1-1 0 0,0 1 0 0 0,0-1 0 0 0,0 0 0 0 0,0 1 0 0 0,0-1 0 0 0,0 1 1 0 0,0-1-1 0 0,0 0 0 0 0,0 1 0 0 0,0-1 0 0 0,0 1 0 0 0,0-1 0 0 0,0 1 1 0 0,0-1-1 0 0,0 0 0 0 0,0 1 0 0 0,0-1 0 0 0,0 1 0 0 0,-1-1 0 0 0,1 0 1 0 0,0 1-1 0 0,0-1 0 0 0,-1 1-2 0 0,1 48 19 0 0,0-32 12 0 0,-21 240-5 0 0,27-177-81 0 0,-5-79 54 0 0,0-1 0 0 0,0 1 0 0 0,0-1 0 0 0,1 1 0 0 0,-1-1 0 0 0,0 0 0 0 0,0 1 1 0 0,1-1-1 0 0,-1 0 0 0 0,0 0 0 0 0,0 0 0 0 0,1 0 0 0 0,-1 0 0 0 0,0 0 0 0 0,0 0 0 0 0,1 0 0 0 0,-1 0 0 0 0,0-1 0 0 0,0 1 1 0 0,1-1-1 0 0,-1 1 0 0 0,0-1 0 0 0,0 1 0 0 0,0-1 0 0 0,0 0 0 0 0,0 1 0 0 0,0-1 0 0 0,0 0 0 0 0,0 0 0 0 0,0 0 0 0 0,0 0 1 0 0,0 0-1 0 0,0 0 0 0 0,-1 0 0 0 0,1 0 1 0 0,186-220-106 0 0,-55 56-71 0 0,-133 191 16 0 0,-69 142 262 0 0,27 17 131 0 0,43-101-221 0 0,0-83-23 0 0,0-1 13 0 0,0 0-22 0 0,0 0 3 0 0,0 0 8 0 0,0 0-6 0 0,0 0-8 0 0,0 0-6 0 0,0 0 2 0 0,0 0-9 0 0,0 0-2 0 0,0 0 3 0 0,11-22-381 0 0,-1 1-2728 0 0,-7 12-1465 0 0,1 1-6844 0 0,-3 5 2661 0 0</inkml:trace>
</inkml:ink>
</file>

<file path=ppt/ink/ink29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0:38.2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305 1 5857 0 0,'0'0'2179'0'0,"0"0"-137"0"0,0 0 13 0 0,0 0 0 0 0,0 0-145 0 0,0 0-304 0 0,0 0-305 0 0,0 0-228 0 0,0 0-145 0 0,0 0-89 0 0,0 0-60 0 0,0 0-74 0 0,0 0-70 0 0,-15 7-60 0 0,-46 25-61 0 0,10 18 1044 0 0,-7 66-250 0 0,41-74-1050 0 0,-1-2-154 0 0,1 1 0 0 0,2 1 0 0 0,2 0 0 0 0,1 1 0 0 0,3 0 0 0 0,1 1 0 0 0,3 0 0 0 0,1 0 0 0 0,2 1 0 0 0,2 1-104 0 0,46 86 281 0 0,-30-116 885 0 0,-14-20-1115 0 0,-2 4-69 0 0,0 0 6 0 0,0 0-1 0 0,0 0 4 0 0,0 1 2 0 0,1 2 6 0 0,18 22 11 0 0,-19-24-31 0 0,0-1-18 0 0,0 0-9 0 0,0 0-14 0 0,0 0-45 0 0,0 0-67 0 0,8-11-3983 0 0,-5 7-3095 0 0,-1 0-5256 0 0</inkml:trace>
  <inkml:trace contextRef="#ctx0" brushRef="#br0" timeOffset="887.06">515 303 7866 0 0,'0'0'2595'0'0,"0"0"-792"0"0,0 0-459 0 0,0 0-106 0 0,0 0-6 0 0,0 0-36 0 0,0 0-113 0 0,0 0-196 0 0,0 0-160 0 0,0 0-136 0 0,0 0-80 0 0,3 19-71 0 0,25 120 537 0 0,26 74 557 0 0,-34-106-1029 0 0,-20-107-453 0 0,13-7 784 0 0,61-114 561 0 0,-48 66-1191 0 0,-3-1 1 0 0,-2 0 0 0 0,-3-2 0 0 0,4-26-207 0 0,9-46-601 0 0,-28 127-1825 0 0,1 6-5179 0 0,-3-3-4619 0 0</inkml:trace>
  <inkml:trace contextRef="#ctx0" brushRef="#br0" timeOffset="1330.85">981 689 10946 0 0,'0'0'1814'0'0,"0"0"-362"0"0,0 0-65 0 0,0 0 84 0 0,0 0 0 0 0,0 0-166 0 0,0 0-267 0 0,0 0-263 0 0,0 0-165 0 0,0 0-98 0 0,0 0-55 0 0,0 0-41 0 0,0 0-40 0 0,-3-1-43 0 0,1 1-290 0 0,1 0 0 0 0,-1 0 1 0 0,0 0-1 0 0,1 0 0 0 0,-1 0 1 0 0,0 1-1 0 0,1-1 1 0 0,-1 1-1 0 0,0-1 0 0 0,1 1 1 0 0,-1-1-1 0 0,1 1 1 0 0,-1 0-1 0 0,1 0 0 0 0,-1 0 1 0 0,1 0-1 0 0,0 0 0 0 0,0 0 1 0 0,-1 0-1 0 0,1 0 1 0 0,0 0-1 0 0,0 1 0 0 0,0-1 1 0 0,0 0-1 0 0,0 1 1 0 0,0-1-1 0 0,0 1 0 0 0,1-1 1 0 0,-1 1-1 0 0,1-1 0 0 0,-1 1 1 0 0,0 1-44 0 0,-1-1 22 0 0,0-1 0 0 0,0 1 0 0 0,0 0 0 0 0,1 0 0 0 0,-1 0 0 0 0,0 1 0 0 0,1-1 0 0 0,0 0 0 0 0,-1 1 0 0 0,1-1 0 0 0,0 1 0 0 0,0-1 0 0 0,0 1 0 0 0,1-1 0 0 0,-1 1-1 0 0,1 0 1 0 0,-1-1 0 0 0,1 1 0 0 0,0 0 0 0 0,0-1 0 0 0,0 1 0 0 0,0 0 0 0 0,0-1 0 0 0,1 1 0 0 0,-1 0 0 0 0,1-1 0 0 0,0 1 0 0 0,0 0 0 0 0,0-1 0 0 0,0 1 0 0 0,0-1 0 0 0,1 0 0 0 0,-1 1 0 0 0,1-1 0 0 0,-1 0 0 0 0,1 0 0 0 0,0 0 0 0 0,0 0 0 0 0,0 0 0 0 0,0 0 0 0 0,0-1 0 0 0,0 1 0 0 0,0-1 0 0 0,1 1 0 0 0,-1-1 0 0 0,0 0 0 0 0,1 0 0 0 0,0 0-22 0 0,6 1-7 0 0,-1-1 1 0 0,1 0-1 0 0,0 0 1 0 0,-1-1-1 0 0,1-1 1 0 0,0 1-1 0 0,-1-1 1 0 0,1-1-1 0 0,0 1 1 0 0,-1-2-1 0 0,0 1 0 0 0,1-1 1 0 0,-1 0-1 0 0,0-1 1 0 0,-1 0-1 0 0,1 0 1 0 0,-1 0-1 0 0,2-2 7 0 0,0-1-645 0 0,2-3-2683 0 0,-4 1-5764 0 0,-3 5-3427 0 0</inkml:trace>
  <inkml:trace contextRef="#ctx0" brushRef="#br0" timeOffset="6168.058">1531 623 0 0 0,'0'0'333'0'0,"0"0"480"0"0,0 0 177 0 0,0 0 148 0 0,0 0 222 0 0,0 0 186 0 0,3-1 76 0 0,0-1-699 0 0,3-1-710 0 0,0 2 8731 0 0,-5 1-8206 0 0,-1 0-43 0 0,0 0-60 0 0,-17 58 4565 0 0,-44 17-4576 0 0,31-43-226 0 0,-44 37-366 0 0,54-53-1341 0 0,14-16-3553 0 0,4-7-6010 0 0,2 3 1711 0 0</inkml:trace>
  <inkml:trace contextRef="#ctx0" brushRef="#br0" timeOffset="6460.452">1320 645 2088 0 0,'0'0'3399'0'0,"0"0"-606"0"0,0 0-343 0 0,0 0-133 0 0,0 0-286 0 0,0 0-421 0 0,0 0-508 0 0,0 0-417 0 0,0 0-277 0 0,0 0-64 0 0,0 0 107 0 0,0 0 149 0 0,0 0 130 0 0,0 6 33 0 0,1 0-543 0 0,0-1 0 0 0,1 1-1 0 0,-1-1 1 0 0,1 1-1 0 0,0-1 1 0 0,0 0 0 0 0,1 0-1 0 0,0 0 1 0 0,0 0-1 0 0,0-1 1 0 0,0 1 0 0 0,1-1-1 0 0,-1 0 1 0 0,1 0-1 0 0,0 0 1 0 0,1 0 0 0 0,-1-1-1 0 0,3 2-219 0 0,59 29 1717 0 0,34 28-732 0 0,-84-16 117 0 0,-16-24-7726 0 0,0-13-818 0 0,0-9-4179 0 0</inkml:trace>
  <inkml:trace contextRef="#ctx0" brushRef="#br0" timeOffset="7057.74">1920 421 3225 0 0,'0'0'3866'0'0,"0"0"-1176"0"0,0 0-544 0 0,0 0-173 0 0,0 0-191 0 0,0 0-282 0 0,0 0-327 0 0,0 0-349 0 0,0 0-217 0 0,0 0-115 0 0,0 0-40 0 0,0 0 29 0 0,0 0 74 0 0,0 4 49 0 0,2 15-153 0 0,-1 0-1 0 0,0 1 1 0 0,-2-1 0 0 0,0 0-1 0 0,-1 1 1 0 0,-1-1-1 0 0,-1 0 1 0 0,-1-1 0 0 0,-3 8-451 0 0,5-18 42 0 0,-2 3-20 0 0,0 0 0 0 0,1 0-1 0 0,0 0 1 0 0,1 1 0 0 0,0-1 0 0 0,1 1 0 0 0,0 0-1 0 0,1 0 1 0 0,0 0 0 0 0,1 0 0 0 0,0-1 0 0 0,2 9-22 0 0,0-17 26 0 0,1 0 0 0 0,-1-1 0 0 0,1 1-1 0 0,0-1 1 0 0,0 1 0 0 0,0-1 0 0 0,0 0 0 0 0,0 0 0 0 0,1 0 0 0 0,-1 0 0 0 0,0-1 0 0 0,1 0 0 0 0,0 1 0 0 0,-1-1 0 0 0,1 0 0 0 0,0-1 0 0 0,-1 1 0 0 0,1-1 0 0 0,0 1 0 0 0,0-1 0 0 0,0 0-1 0 0,3-1-24 0 0,0 0 11 0 0,-1 0 0 0 0,1 0 0 0 0,0-1 1 0 0,0 1-1 0 0,0-2 0 0 0,-1 1 1 0 0,1-1-1 0 0,-1 0 0 0 0,0 0 1 0 0,0-1-1 0 0,0 0 0 0 0,0 0 1 0 0,0-1-13 0 0,0 1-107 0 0,6-20-2179 0 0,-10 13-1595 0 0,-1 2-4078 0 0,-1 6-3557 0 0</inkml:trace>
  <inkml:trace contextRef="#ctx0" brushRef="#br0" timeOffset="7600.41">1679 262 6273 0 0,'0'0'2249'0'0,"0"0"-169"0"0,0 0-69 0 0,0 0-44 0 0,0 0-249 0 0,0 0-352 0 0,0 0-281 0 0,0 0-215 0 0,0 0-122 0 0,0 0-77 0 0,0 0-47 0 0,0 0-41 0 0,0 0-44 0 0,3-5-38 0 0,93-96 2622 0 0,14-6-1960 0 0,-77 88-661 0 0,-32 19-460 0 0,-1 0-7 0 0,0 0-2 0 0,14 7 93 0 0,5 14 54 0 0,0 1 0 0 0,-2 1 0 0 0,-1 1 0 0 0,-1 0 0 0 0,6 14-180 0 0,-13-24 27 0 0,28 45 31 0 0,-27-59-3874 0 0,-5-3-6500 0 0,-2 3-2485 0 0</inkml:trace>
</inkml:ink>
</file>

<file path=ppt/ink/ink29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0:50.7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86 4121 0 0,'0'0'1915'0'0,"0"0"-257"0"0,0 0-98 0 0,0 0 28 0 0,0 0-58 0 0,0 0-211 0 0,0 0-267 0 0,0 0-217 0 0,0 0-146 0 0,0 0-56 0 0,0 0-8 0 0,5-4 9 0 0,15-14 12 0 0,48 0 3701 0 0,-47 17-3691 0 0,197-25 2135 0 0,-84 8-2150 0 0,-162 20-4677 0 0,11 1-293 0 0,4-1-3532 0 0,6-1-3153 0 0</inkml:trace>
</inkml:ink>
</file>

<file path=ppt/ink/ink29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0:51.0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5057 0 0,'0'0'2069'0'0,"0"0"-1076"0"0,0 0-202 0 0,0 0 378 0 0,0 0 413 0 0,0 0 155 0 0,0 0-130 0 0,0 0-236 0 0,0 0-275 0 0,0 0-188 0 0,0 0-148 0 0,0 0-132 0 0,0 0-88 0 0,7 32-88 0 0,20 102-71 0 0,-20-57 193 0 0,-19 46 20 0 0,0 0-1409 0 0,24-115-2167 0 0,1-8-2350 0 0,-9 0 1011 0 0,0 0-4538 0 0</inkml:trace>
</inkml:ink>
</file>

<file path=ppt/ink/ink29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0:51.5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37 9250 0 0,'0'0'1331'0'0,"0"0"-622"0"0,0 0-59 0 0,0 0 338 0 0,0 0 367 0 0,0 0 139 0 0,0 0-115 0 0,0 0-196 0 0,0 0-223 0 0,0 0-163 0 0,0 0-126 0 0,0 0-120 0 0,15 26-99 0 0,48 81-100 0 0,-31-38 143 0 0,14 112 262 0 0,-13-56-575 0 0,-16-99-128 0 0,-17-26-18 0 0,28-41 1274 0 0,31-72-721 0 0,45-208-264 0 0,-86 230-1258 0 0,-17 87-226 0 0,-1 4-2950 0 0,0 0-4392 0 0,2 3-2667 0 0</inkml:trace>
</inkml:ink>
</file>

<file path=ppt/ink/ink29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0:51.9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118 22 3041 0 0,'0'0'2391'0'0,"0"0"-397"0"0,0 0 30 0 0,0 0 178 0 0,0 0-44 0 0,0 0-310 0 0,0 0-408 0 0,0 0-337 0 0,0 0-221 0 0,0 0-153 0 0,0 0-99 0 0,0 0-72 0 0,0 0-68 0 0,0-4-65 0 0,-2-13-61 0 0,-22 17 531 0 0,17 4-809 0 0,0 1 0 0 0,1-1 0 0 0,-1 1 0 0 0,1 1 0 0 0,1-1-1 0 0,-1 1 1 0 0,1 0 0 0 0,0 1 0 0 0,0-1 0 0 0,1 1 0 0 0,0 0-1 0 0,0 0 1 0 0,0 0 0 0 0,1 1 0 0 0,0-1 0 0 0,1 1 0 0 0,-1-1-1 0 0,1 1 1 0 0,0 5-86 0 0,2-11 29 0 0,-1 1-1 0 0,1-1 0 0 0,0 0 0 0 0,0 0 0 0 0,0 1 1 0 0,0-1-1 0 0,0 0 0 0 0,1 1 0 0 0,-1-1 0 0 0,1 0 1 0 0,0 0-1 0 0,-1 1 0 0 0,1-1 0 0 0,0 0 0 0 0,0 0 1 0 0,0 0-1 0 0,0 0 0 0 0,1 0 0 0 0,-1 0 1 0 0,1 0-1 0 0,-1-1 0 0 0,1 1 0 0 0,-1 0 0 0 0,1-1 1 0 0,0 1-1 0 0,0-1 0 0 0,0 0 0 0 0,0 0 0 0 0,0 1 1 0 0,0-1-1 0 0,0-1 0 0 0,0 1 0 0 0,1 0 1 0 0,-1 0-1 0 0,0-1 0 0 0,0 1 0 0 0,1-1 0 0 0,-1 0 1 0 0,0 0-29 0 0,2 1 26 0 0,0 0 0 0 0,0 0 1 0 0,-1-1-1 0 0,1 1 0 0 0,0-1 1 0 0,0 0-1 0 0,0 0 0 0 0,-1-1 1 0 0,1 1-1 0 0,0-1 1 0 0,0 0-1 0 0,-1 0 0 0 0,1 0 1 0 0,-1 0-1 0 0,1-1 0 0 0,-1 1 1 0 0,1-1-1 0 0,-1 0 1 0 0,0 0-1 0 0,0 0 0 0 0,0-1 1 0 0,3-2-27 0 0,7-15-1859 0 0,-3 4-6136 0 0,-8 15-3612 0 0</inkml:trace>
</inkml:ink>
</file>

<file path=ppt/ink/ink29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0:52.6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5281 0 0,'0'0'3730'0'0,"0"0"-1581"0"0,0 0-604 0 0,0 0-138 0 0,0 0-105 0 0,0 0-104 0 0,0 0-168 0 0,0 0-149 0 0,0 0-105 0 0,0 0-79 0 0,0 0-125 0 0,0 0-117 0 0,0 0-93 0 0,0 16-100 0 0,0 75 114 0 0,20-32 355 0 0,-17-58-651 0 0,-1-1-1 0 0,1 1 0 0 0,0 0 1 0 0,-1-1-1 0 0,1 1 0 0 0,0-1 1 0 0,0 0-1 0 0,0 0 0 0 0,-1 0 1 0 0,1 0-1 0 0,0 0 0 0 0,0 0 1 0 0,-1-1-1 0 0,1 0 0 0 0,0 1 1 0 0,-1-1-1 0 0,1 0 1 0 0,0 0-1 0 0,-1-1 0 0 0,1 1-79 0 0,64-80 904 0 0,-36 34-243 0 0,-31 46-639 0 0,14 20-174 0 0,18 120 216 0 0,-27-102-85 0 0,-1 87-31 0 0,-5-117 55 0 0,-1-1 0 0 0,0 1 0 0 0,0-1 0 0 0,-1 0 0 0 0,1 0 0 0 0,-1 0 0 0 0,-1 0 0 0 0,1 0 0 0 0,-1 0 1 0 0,0-1-1 0 0,0 0 0 0 0,-1 0 0 0 0,1 0 0 0 0,-1 0 0 0 0,0-1 0 0 0,0 0 0 0 0,-1 0 0 0 0,1 0 0 0 0,-1 0 0 0 0,0-1 0 0 0,0 0 0 0 0,0-1 0 0 0,-3 1-2 0 0,8-3 1 0 0,-1-1 1 0 0,1 0 0 0 0,-1 0 0 0 0,1 0 0 0 0,0 0-1 0 0,-1 0 1 0 0,1 0 0 0 0,0 0 0 0 0,0-1 0 0 0,0 1 0 0 0,0 0-1 0 0,0-1 1 0 0,0 1 0 0 0,0-1 0 0 0,0 1 0 0 0,0-1 0 0 0,1 1-1 0 0,-1-1 1 0 0,1 1 0 0 0,-1-1 0 0 0,1 0 0 0 0,-1 1-1 0 0,1-1 1 0 0,0 0 0 0 0,0 0 0 0 0,0 1 0 0 0,0-1 0 0 0,0 0-1 0 0,0 1 1 0 0,1-1 0 0 0,-1 0 0 0 0,1 1 0 0 0,-1-1 0 0 0,1 0-1 0 0,0 0-2 0 0,-1-4-36 0 0,2-12 9 0 0,0 1 0 0 0,2 0-1 0 0,0 0 1 0 0,1 0 0 0 0,0 0-1 0 0,1 1 1 0 0,1 0 0 0 0,1 0 0 0 0,3-3 27 0 0,16-39-502 0 0,-20 40-219 0 0,9-19-1186 0 0,-3 15-7926 0 0,-9 14-1939 0 0</inkml:trace>
</inkml:ink>
</file>

<file path=ppt/ink/ink29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0:53.3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60 0 0 0,'0'0'1020'0'0,"0"0"685"0"0,0 0 270 0 0,0 0-30 0 0,0 0-198 0 0,0 0-257 0 0,0 0-139 0 0,0 0 15 0 0,0 0 63 0 0,0 0 45 0 0,0 0-32 0 0,0 0-107 0 0,5 3-126 0 0,-2-1-945 0 0,0 0-1 0 0,1 0 1 0 0,0 0 0 0 0,-1-1-1 0 0,1 0 1 0 0,0 1-1 0 0,0-1 1 0 0,-1-1-1 0 0,1 1 1 0 0,0 0 0 0 0,0-1-1 0 0,0 0 1 0 0,0 0-1 0 0,0 0 1 0 0,0-1 0 0 0,0 1-1 0 0,0-1 1 0 0,0 0-1 0 0,-1 0 1 0 0,1 0 0 0 0,0 0-1 0 0,0-1 1 0 0,1 0-264 0 0,75-54 1533 0 0,-79 55-1531 0 0,0 0 0 0 0,0 1 0 0 0,-1-1 0 0 0,1 0-1 0 0,0 0 1 0 0,0 0 0 0 0,0 1 0 0 0,0-1-1 0 0,0 0 1 0 0,0 1 0 0 0,0-1 0 0 0,0 1-1 0 0,1-1 1 0 0,-1 1 0 0 0,0 0 0 0 0,0 0 0 0 0,0-1-1 0 0,0 1 1 0 0,1 0 0 0 0,-1 0 0 0 0,0 0-1 0 0,0 0 1 0 0,0 0 0 0 0,1 0 0 0 0,-1 0-1 0 0,0 1 1 0 0,0-1 0 0 0,0 0 0 0 0,0 1 0 0 0,1-1-1 0 0,-1 1 1 0 0,0-1 0 0 0,0 1 0 0 0,0 0-1 0 0,0-1 1 0 0,0 1 0 0 0,0 0 0 0 0,-1 0-1 0 0,1-1 1 0 0,0 1 0 0 0,0 0 0 0 0,0 0 0 0 0,-1 0-1 0 0,1 0 1 0 0,0 0 0 0 0,-1 0 0 0 0,1 0-1 0 0,-1 0 1 0 0,1 1 0 0 0,-1-1 0 0 0,0 0-1 0 0,0 0 1 0 0,1 0 0 0 0,-1 0 0 0 0,0 2-2 0 0,20 40-1 0 0,-1 0-1 0 0,-3 2 1 0 0,-1 0 0 0 0,-3 1-1 0 0,6 39 2 0 0,4 12-11 0 0,-17 21 31 0 0,-9-110-12 0 0,-1 0-1 0 0,0 0 0 0 0,-1-1 0 0 0,0 0 0 0 0,0 0 0 0 0,0-1 1 0 0,-1 1-1 0 0,0-2 0 0 0,0 1 0 0 0,-1-1 0 0 0,1 0 0 0 0,-1 0 1 0 0,0-1-1 0 0,0 0 0 0 0,-1 0 0 0 0,1-1 0 0 0,-1 0 0 0 0,0-1 1 0 0,-2 1-8 0 0,-136 15-57 0 0,147-18 57 0 0,-1 0 0 0 0,0 0-1 0 0,0 0 1 0 0,0 0 0 0 0,0-1-1 0 0,0 1 1 0 0,0 0 0 0 0,0 0-1 0 0,0-1 1 0 0,1 1 0 0 0,-1-1-1 0 0,0 1 1 0 0,0-1 0 0 0,0 1-1 0 0,1-1 1 0 0,-1 1 0 0 0,0-1-1 0 0,1 0 1 0 0,-1 1 0 0 0,0-1-1 0 0,1 0 1 0 0,-1 0 0 0 0,1 1-1 0 0,-1-1 1 0 0,1 0 0 0 0,-1 0-1 0 0,1 0 1 0 0,0 0-1 0 0,0 1 1 0 0,-1-1 0 0 0,1 0-1 0 0,0 0 1 0 0,0 0 0 0 0,0 0-1 0 0,0 0 1 0 0,0 0 0 0 0,0 0-1 0 0,0 0 1 0 0,0 0 0 0 0,0 0-1 0 0,0 0 1 0 0,1 1 0 0 0,-1-1-1 0 0,0 0 1 0 0,1 0 0 0 0,-1 0-1 0 0,0 0 1 0 0,19-40-42 0 0,204-162-2067 0 0,-208 181-2122 0 0,-11 11-4206 0 0,-2 3-3688 0 0</inkml:trace>
</inkml:ink>
</file>

<file path=ppt/ink/ink29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0:53.8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0 214 3337 0 0,'0'0'2666'0'0,"0"0"-64"0"0,0 0-61 0 0,0 0-159 0 0,0 0-333 0 0,0 0-418 0 0,0 0-359 0 0,0 0-271 0 0,0 0-195 0 0,0 0-97 0 0,0 0-52 0 0,0 0-32 0 0,0 0 26 0 0,10-9-11 0 0,76-77 1415 0 0,2-18-264 0 0,-87 103-1788 0 0,-1 1-1 0 0,1-1 1 0 0,-1 0-1 0 0,1 0 1 0 0,-1 0-1 0 0,1 0 1 0 0,0 0-1 0 0,0 1 1 0 0,-1-1-1 0 0,1 0 1 0 0,0 0-1 0 0,0 1 1 0 0,0-1-1 0 0,0 1 0 0 0,0-1 1 0 0,0 1-1 0 0,0-1 1 0 0,0 1-1 0 0,0 0 1 0 0,0-1-1 0 0,0 1 1 0 0,0 0-1 0 0,0 0 1 0 0,0 0-1 0 0,0 0 1 0 0,0 0-1 0 0,0 0 1 0 0,0 0-1 0 0,0 0 1 0 0,1 0-1 0 0,-1 0 1 0 0,0 0-1 0 0,0 1 1 0 0,0-1-1 0 0,0 1 1 0 0,0-1-1 0 0,0 0 1 0 0,0 1-1 0 0,-1 0 1 0 0,1-1-1 0 0,0 1 1 0 0,0 0-1 0 0,0-1 1 0 0,0 1-3 0 0,109 157 100 0 0,-94-140 41 0 0,1 4-3480 0 0,-16-21-1891 0 0,0-1-715 0 0,-1 0-6515 0 0</inkml:trace>
</inkml:ink>
</file>

<file path=ppt/ink/ink29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0:57.7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43 371 0 0 0,'0'0'224'0'0,"0"0"594"0"0,0 0 240 0 0,0 0 143 0 0,0 0 67 0 0,0 0-10 0 0,0 0 19 0 0,-3-8-30 0 0,0-2-765 0 0,-9-23 2781 0 0,1 33 2713 0 0,-2 18-3884 0 0,13-17-1990 0 0,1 1-1 0 0,-1-1 0 0 0,1 1 0 0 0,-1-1 1 0 0,1 1-1 0 0,0-1 0 0 0,0 1 0 0 0,0-1 1 0 0,0 0-1 0 0,0 1 0 0 0,0-1 0 0 0,0 0 1 0 0,0 0-1 0 0,0 0 0 0 0,1 1 0 0 0,-1-1 1 0 0,0-1-1 0 0,1 1 0 0 0,-1 0 0 0 0,1 0 1 0 0,-1 0-1 0 0,1-1 0 0 0,-1 1 0 0 0,1-1 1 0 0,-1 1-1 0 0,1-1 0 0 0,0 0 0 0 0,-1 0 1 0 0,1 1-1 0 0,0-1 0 0 0,-1 0 0 0 0,1 0 1 0 0,-1-1-1 0 0,1 1 0 0 0,0 0 0 0 0,-1-1 1 0 0,1 1-1 0 0,0 0 0 0 0,-1-1 0 0 0,1 0 1 0 0,0 0-102 0 0,1 1 176 0 0,252-11 2749 0 0,-233 22-2789 0 0,-21-11-143 0 0,0 0-12 0 0,-1 0 2 0 0,0 0-3 0 0,0 0-23 0 0,0 0-26 0 0,0 0 1 0 0,0 0-38 0 0,0 0-51 0 0,0 0-75 0 0,-30-18-11294 0 0,24 15 5048 0 0,3 2-2333 0 0</inkml:trace>
  <inkml:trace contextRef="#ctx0" brushRef="#br0" timeOffset="398.289">168 131 3769 0 0,'0'0'2006'0'0,"0"0"-357"0"0,0 0-51 0 0,0 0 61 0 0,0 0 37 0 0,0 0-25 0 0,0 0-138 0 0,0 0-185 0 0,0 0-198 0 0,0 0-177 0 0,0 0-138 0 0,0 0-92 0 0,0 0-94 0 0,1 22-117 0 0,6 104 234 0 0,7 204-193 0 0,-1-318-3030 0 0,8-12-6448 0 0,-17 0 4368 0 0,1 0-2714 0 0</inkml:trace>
  <inkml:trace contextRef="#ctx0" brushRef="#br0" timeOffset="860.381">494 69 2769 0 0,'0'0'2083'0'0,"0"0"-111"0"0,0 0 131 0 0,0 0 76 0 0,0 0-109 0 0,0 0-335 0 0,0 0-464 0 0,0 0-399 0 0,0 0-233 0 0,0 0-101 0 0,0 0-30 0 0,0 0 18 0 0,1 7-5 0 0,34 90 1631 0 0,85 126-400 0 0,-64-46-1617 0 0,-20-104-23 0 0,-35-72-41 0 0,9-27 1663 0 0,88-350-1132 0 0,-53 175-730 0 0,-42 223-4012 0 0,-3-8-1408 0 0,0-3-6099 0 0</inkml:trace>
  <inkml:trace contextRef="#ctx0" brushRef="#br0" timeOffset="1226.678">1056 470 7794 0 0,'0'0'4075'0'0,"0"0"-1669"0"0,0 0-718 0 0,0 0-94 0 0,0 0-92 0 0,0 0-207 0 0,0 0-326 0 0,0 0-333 0 0,0 0-256 0 0,0 0-110 0 0,0 0 2 0 0,0 0 25 0 0,0 0 25 0 0,2 7-8 0 0,16 108 705 0 0,-18-13-1556 0 0,0-101 202 0 0,0-1-134 0 0,0 0-250 0 0,0 0-389 0 0,0 0-567 0 0,-3-7-10785 0 0,2 6 4930 0 0</inkml:trace>
  <inkml:trace contextRef="#ctx0" brushRef="#br0" timeOffset="1507.903">1019 448 1592 0 0,'0'0'2377'0'0,"0"0"-170"0"0,0 0-97 0 0,0 0-115 0 0,0 0-188 0 0,0 0-353 0 0,0 0-353 0 0,0 0-242 0 0,0 0-136 0 0,0 0-74 0 0,0 0-61 0 0,0 0-71 0 0,0 0-59 0 0,16-5-38 0 0,53-15-18 0 0,-63 19-315 0 0,-1 0-1 0 0,1 0 1 0 0,-1 0 0 0 0,1 1 0 0 0,-1 0 0 0 0,1 0-1 0 0,-1 0 1 0 0,1 1 0 0 0,-1 0 0 0 0,1 0 0 0 0,-1 0 0 0 0,1 1-1 0 0,-1-1 1 0 0,0 1 0 0 0,0 0 0 0 0,0 1 0 0 0,0 0-1 0 0,0-1 1 0 0,-1 1 0 0 0,1 1 0 0 0,3 3-87 0 0,-5-5 43 0 0,0 0-1 0 0,0 0 1 0 0,0 1 0 0 0,-1-1 0 0 0,1 1 0 0 0,-1 0 0 0 0,0 0-1 0 0,0 0 1 0 0,0 0 0 0 0,0 0 0 0 0,0 0 0 0 0,-1 1 0 0 0,1-1-1 0 0,-1 1 1 0 0,0-1 0 0 0,0 1 0 0 0,0-1 0 0 0,-1 1 0 0 0,1-1-1 0 0,-1 1 1 0 0,0 0 0 0 0,0-1 0 0 0,0 1 0 0 0,0 0 0 0 0,-1-1-1 0 0,1 1 1 0 0,-1 0 0 0 0,0-1 0 0 0,0 1 0 0 0,-1-1 0 0 0,1 0-1 0 0,-1 1 1 0 0,1-1 0 0 0,-1 0 0 0 0,-1 1-43 0 0,-10 11 76 0 0,-1-2 0 0 0,0 0 0 0 0,-1-1 0 0 0,-1 0 0 0 0,0-1 0 0 0,0-1 1 0 0,-4 2-77 0 0,-2 1-16 0 0,-24 13-1252 0 0,45-26 325 0 0,1 0-763 0 0,0 0-1476 0 0,0 0-3128 0 0,0 0-3379 0 0</inkml:trace>
  <inkml:trace contextRef="#ctx0" brushRef="#br0" timeOffset="1749.001">1520 573 6377 0 0,'0'0'3617'0'0,"0"0"-1519"0"0,0 0-520 0 0,0 0 97 0 0,0 0 18 0 0,0 0-208 0 0,0 0-364 0 0,0 0-354 0 0,0 0-224 0 0,0 0-148 0 0,0 0-73 0 0,0 0-74 0 0,0 0-74 0 0,-15 23-53 0 0,-44 72-40 0 0,16-44-75 0 0,29-43-208 0 0,0-4-1068 0 0,3-4-3908 0 0,5 0-2434 0 0,4 0-427 0 0</inkml:trace>
  <inkml:trace contextRef="#ctx0" brushRef="#br0" timeOffset="1966.858">1288 477 5761 0 0,'0'0'2980'0'0,"0"0"-1096"0"0,0 0-600 0 0,0 0-165 0 0,0 0-16 0 0,0 0-4 0 0,0 0-27 0 0,0 0-49 0 0,0 0-105 0 0,0 0-64 0 0,0 0-21 0 0,0 0-23 0 0,0 0-43 0 0,19 21-71 0 0,92 98 279 0 0,-47-41-241 0 0,-14-13-2336 0 0,-49-64-457 0 0,-1-1-3257 0 0,1 0-6154 0 0</inkml:trace>
  <inkml:trace contextRef="#ctx0" brushRef="#br0" timeOffset="2419.756">1856 400 7306 0 0,'0'0'4246'0'0,"0"0"-2015"0"0,0 0-828 0 0,0 0-137 0 0,0 0-102 0 0,0 0-160 0 0,0 0-183 0 0,0 0-140 0 0,0 0-29 0 0,0 0 28 0 0,0 0-36 0 0,0 0-100 0 0,5 10-108 0 0,25 87 655 0 0,-30-77-965 0 0,-1 0-1 0 0,-1 0 0 0 0,-1-1 1 0 0,0 1-1 0 0,-2-1 0 0 0,-6 17-125 0 0,4 46-65 0 0,56-75 188 0 0,19-34-166 0 0,7-31-3939 0 0,-68 43 315 0 0,-4 5-3657 0 0,1 6-2639 0 0</inkml:trace>
  <inkml:trace contextRef="#ctx0" brushRef="#br0" timeOffset="2885.994">1632 238 3793 0 0,'0'0'3192'0'0,"0"0"-1039"0"0,0 0-299 0 0,0 0 50 0 0,0 0-114 0 0,0 0-333 0 0,0 0-374 0 0,0 0-248 0 0,0 0-95 0 0,0 0 6 0 0,0 0-6 0 0,0 0-28 0 0,0 0-38 0 0,18-13-58 0 0,89-67 491 0 0,24-63 1327 0 0,-130 143-2429 0 0,1 0 0 0 0,-1-1 0 0 0,1 1 0 0 0,-1 0 0 0 0,0-1 0 0 0,1 1 1 0 0,-1 0-1 0 0,1 0 0 0 0,-1 0 0 0 0,1 0 0 0 0,-1 0 0 0 0,0 1 1 0 0,1-1-1 0 0,-1 0 0 0 0,1 1 0 0 0,-1-1 0 0 0,0 1 0 0 0,1-1 1 0 0,-1 1-1 0 0,0 0 0 0 0,0-1 0 0 0,0 1 0 0 0,1 0 0 0 0,-1 0 1 0 0,0 0-1 0 0,0 0 0 0 0,0 0 0 0 0,0 0 0 0 0,0 0 0 0 0,0 0 0 0 0,-1 0 1 0 0,1 1-1 0 0,0-1 0 0 0,-1 0 0 0 0,1 0 0 0 0,-1 1 0 0 0,1-1 1 0 0,-1 1-1 0 0,1-1 0 0 0,-1 0 0 0 0,0 1 0 0 0,0-1 0 0 0,0 1 1 0 0,0-1-1 0 0,0 0 0 0 0,0 1 0 0 0,0-1 0 0 0,0 1 0 0 0,0-1 1 0 0,-1 1-1 0 0,1-1-5 0 0,3 10 117 0 0,38 117 712 0 0,-24-69-678 0 0,-11-45-196 0 0,-2-12-8179 0 0,-3-2-3760 0 0</inkml:trace>
</inkml:ink>
</file>

<file path=ppt/ink/ink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5T15:54:53.259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311 199,'-26'211,"-22"26,19-120,17-15,17-96,2-11</inkml:trace>
  <inkml:trace contextRef="#ctx0" brushRef="#br0" timeOffset="1804.944">1749 0,'12'169,"-7"-144,-1 0,-2 1,0-1,-2 1,0-1,-2 1,-2 8,-54 294,40-226,17-90</inkml:trace>
  <inkml:trace contextRef="#ctx0" brushRef="#br0" timeOffset="731.725">762 86,'-47'196,"33"-161,11-29,0 0,0 0,1 0,0 0,0 0,0 0,1 1,0-1,0 1,0-1,1 1,0-1,0 1,1-1,0 4,3-7,-1 1,0-1,1 0,0 0,0 0,0-1,0 0,0 1,0-1,1 0,-1-1,1 1,-1-1,1 0,0 0,-1-1,1 1,0-1,0 0,-1 0,1-1,0 1,0-1,-1 0,1 0,-1-1,1 1,-1-1,3-1,46-15,-33 7</inkml:trace>
  <inkml:trace contextRef="#ctx0" brushRef="#br0" timeOffset="1101.461">1044 86,'-18'31,"2"2,1 0,1 1,2 0,1 1,2 0,-1 13,-11 95,-12 25,25-124,10-38,4-10</inkml:trace>
  <inkml:trace contextRef="#ctx0" brushRef="#br0" timeOffset="1350.416">1242 622,'-5'24,"-1"8</inkml:trace>
  <inkml:trace contextRef="#ctx0" brushRef="#br1" timeOffset="169758.349">0 1130,'34'-52,"-32"53,-1-1,1 1,-1-1,0 1,1 0,-1 0,0-1,1 1,-1 0,0 0,0 0,0 0,0 1,0-1,0 0,0 0,0 1,0-1,-1 0,1 1,-1-1,1 0,-1 1,1-1,-1 1,0-1,1 1,-1-1,0 1,0 0,0-1,-1 1,1-1,0 1,0-1,-1 1,1-1,-1 1,1 0,-1 125,-2-101,1-1,2 1,0 0,2 0,1 0,0-1,2 1,2-1,0 0,1-1,1 1,2-1,-9-20,1 0,0 0,0-1,0 0,0 1,0-1,1 0,-1 0,1-1,0 1,0-1,0 0,0 0,0 0,0 0,1-1,-1 0,1 0,-1 0,1 0,-1-1,1 1,-1-1,1 0,0-1,-1 1,1-1,128-40,-93 25,-9 4,0 2,0 1,1 1,0 2,22-1,364-22,138-23,-179 18,-376 34,-1 1,1-1,0 0,-1 1,1-1,0 0,-1 0,1 1,0-1,-1 0,1 0,0 0,0 0,-1 0,1 0,0 0,-1 0,1 0,0-1,0 1,-1 0,1 0,0 0,-1-1,1 1,-1-1,1 1,0 0,-1-1,1 1,-1-1,1 1,-1-1,1 1,-1-1,0 0,1 1,-1-1,0 1,1-1,-1 0,0 1,0-1,1 0,-1 1,0-1,0 0,0 0,0 1,0-1,0 0,0 1,0-1,0 0,-1 0,1 1,0-1,0 0,-1 1,1-1,0 0,-1 1,1-1,0 1,-1-1,1 1,-1-1,1 1,-1-1,0 1,-3-11,0-7,1-1,1 1,1 0,0-1,2 1,0-1,1 1,0 0,2 0,0 0,1 0,1 1,1-1,0 1,8-11,-3-3,-2 8,1 5</inkml:trace>
</inkml:ink>
</file>

<file path=ppt/ink/ink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18:02.7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659 0 2048 0 0,'0'0'2146'0'0,"0"0"-493"0"0,0 0-152 0 0,0 0 193 0 0,0 0 224 0 0,0 0 87 0 0,0 0-199 0 0,0 0-372 0 0,0 0-291 0 0,0 0-183 0 0,0 0-67 0 0,0 0-20 0 0,0 0-21 0 0,-1 11 6813 0 0,-31-8-7544 0 0,1 0 0 0 0,-1 2-1 0 0,1 2 1 0 0,0 1-1 0 0,-12 5-120 0 0,-4 0 170 0 0,-76 32 143 0 0,46-2-82 0 0,41-16 69 0 0,36-26-292 0 0,-1 1 0 0 0,1-1 0 0 0,0 1 1 0 0,0-1-1 0 0,0 1 0 0 0,-1 0 0 0 0,2-1 1 0 0,-1 1-1 0 0,0 0 0 0 0,0-1 0 0 0,0 1 0 0 0,1-1 1 0 0,-1 1-1 0 0,1-1 0 0 0,-1 1 0 0 0,1-1 0 0 0,0 1 1 0 0,-1-1-1 0 0,1 1 0 0 0,0-1 0 0 0,0 0 1 0 0,0 1-1 0 0,0-1 0 0 0,0 0 0 0 0,0 0 0 0 0,1 0 1 0 0,-1 0-1 0 0,0 0 0 0 0,1 0 0 0 0,-1 0 1 0 0,0 0-1 0 0,1 0 0 0 0,-1-1 0 0 0,1 1 0 0 0,-1-1 1 0 0,1 1-1 0 0,-1-1 0 0 0,1 0 0 0 0,0 1 0 0 0,-1-1 1 0 0,1 0-1 0 0,1 0-8 0 0,1 2 55 0 0,142 33 252 0 0,45-8-74 0 0,-172-19-109 0 0,-18-8-120 0 0,-1 0 13 0 0,-28 42 169 0 0,-202 134 76 0 0,24-33-188 0 0,98-54-84 0 0,143-75 40 0 0,-7-10 19 0 0,0-2 0 0 0,0-2 0 0 0,1 0 0 0 0,-1-2 0 0 0,0-1 0 0 0,15-4-49 0 0,26-1 90 0 0,302-40 337 0 0,-298 37-423 0 0,-69 10-254 0 0,42-16-404 0 0,-18 2-6033 0 0,-26 15 117 0 0,-2 0-6166 0 0</inkml:trace>
  <inkml:trace contextRef="#ctx0" brushRef="#br0" timeOffset="685.889">396 935 13651 0 0,'0'0'1471'0'0,"0"0"-294"0"0,0 0-60 0 0,0 0 47 0 0,0 0-4 0 0,0 0-89 0 0,0 0-156 0 0,0 0-198 0 0,0 0-138 0 0,0 0-155 0 0,0 0-92 0 0,0 0-37 0 0,-10 5-52 0 0,-30 12-24 0 0,31-12 1146 0 0,18-6-1014 0 0,6-3-3440 0 0,-6 1-5862 0 0,-5-1-3172 0 0</inkml:trace>
  <inkml:trace contextRef="#ctx0" brushRef="#br0" timeOffset="1357.197">1117 70 8250 0 0,'0'0'4799'0'0,"0"0"-2570"0"0,0 0-885 0 0,0 0 23 0 0,0 0 87 0 0,0 0-11 0 0,0 0-139 0 0,0 0-252 0 0,0 0-241 0 0,0 0-155 0 0,0 0-117 0 0,0 0-136 0 0,0 0-52 0 0,13-11-69 0 0,38-33-72 0 0,-51 44-190 0 0,1-1 0 0 0,-1 1 0 0 0,1-1 0 0 0,-1 1 0 0 0,1 0 1 0 0,-1 0-1 0 0,1-1 0 0 0,-1 1 0 0 0,1 0 0 0 0,-1 0 0 0 0,1 0 1 0 0,0-1-1 0 0,-1 1 0 0 0,1 0 0 0 0,-1 0 0 0 0,1 0 0 0 0,0 0 0 0 0,-1 0 1 0 0,1 0-1 0 0,-1 0 0 0 0,1 0 0 0 0,0 1 0 0 0,-1-1 0 0 0,1 0 1 0 0,-1 0-1 0 0,1 0 0 0 0,-1 1 0 0 0,1-1 0 0 0,-1 0 0 0 0,1 0 0 0 0,-1 1 1 0 0,1-1-1 0 0,-1 1 0 0 0,1-1 0 0 0,-1 0 0 0 0,1 1 0 0 0,-1-1 1 0 0,0 1-1 0 0,1-1 0 0 0,-1 1 0 0 0,0-1 0 0 0,1 1 0 0 0,-1-1 1 0 0,0 1-1 0 0,0 0 0 0 0,1-1 0 0 0,-1 1 0 0 0,0-1 0 0 0,0 1 0 0 0,0 0 1 0 0,0-1-1 0 0,0 1 0 0 0,0-1 0 0 0,0 1 0 0 0,0 0 0 0 0,0-1 1 0 0,0 1-1 0 0,0-1 0 0 0,0 1 0 0 0,-1-1 0 0 0,1 1 0 0 0,0 0 0 0 0,0-1 1 0 0,-1 1-1 0 0,1 0-20 0 0,0-1 45 0 0,-1 31 116 0 0,-1-1 1 0 0,-1 0 0 0 0,-2 0-1 0 0,-1 0 1 0 0,-1 0 0 0 0,-1-1-1 0 0,-2-1 1 0 0,-1 1-1 0 0,-1-1 1 0 0,-3 1-162 0 0,1 4 73 0 0,-104 239 35 0 0,111-186-85 0 0,9-85-20 0 0,0 1 0 0 0,0 0 0 0 0,-1-1 0 0 0,1 1 0 0 0,0-1 0 0 0,0 0 0 0 0,0 0 1 0 0,1 0-1 0 0,-1 0 0 0 0,0 0 0 0 0,0 0 0 0 0,1 0 0 0 0,-1-1 0 0 0,0 1 0 0 0,1-1 0 0 0,-1 0 0 0 0,0 1 0 0 0,1-1 0 0 0,-1 0 0 0 0,1-1 0 0 0,-1 1 0 0 0,0 0 0 0 0,1-1 1 0 0,-1 1-1 0 0,1-1-3 0 0,9 0 34 0 0,221-50 717 0 0,-224 49-875 0 0,3 0 117 0 0,-8 5-8856 0 0,-4-2-610 0 0,2-1-2591 0 0</inkml:trace>
  <inkml:trace contextRef="#ctx0" brushRef="#br0" timeOffset="1606.303">1618 659 19436 0 0,'0'0'1283'0'0,"0"0"-584"0"0,0 0-174 0 0,0 0 193 0 0,0 0 229 0 0,0 0 120 0 0,0 0-130 0 0,0 0-265 0 0,0 0-240 0 0,0 0-149 0 0,0 0-60 0 0,0 0-38 0 0,-5 26-9 0 0,-19 80-28 0 0,-11-6 228 0 0,35-100-438 0 0,0 0-49 0 0,0 0-58 0 0,0 0-117 0 0,11-15-3920 0 0,-5 0-2866 0 0,-5 12 3464 0 0,3-4-8369 0 0</inkml:trace>
  <inkml:trace contextRef="#ctx0" brushRef="#br0" timeOffset="1986.011">1655 405 17636 0 0,'0'0'1565'0'0,"0"0"-268"0"0,0 0-80 0 0,0 0-15 0 0,0 0-66 0 0,0 0-194 0 0,0 0-304 0 0,0 0-223 0 0,0 0-137 0 0,0 0-92 0 0,0 0-38 0 0,0 0-13 0 0,0 0-20 0 0,-7 8 178 0 0,7-8-277 0 0,0 1 0 0 0,0-1-1 0 0,0 1 1 0 0,0-1 0 0 0,0 1 0 0 0,0 0-1 0 0,-1-1 1 0 0,1 1 0 0 0,0-1 0 0 0,0 1-1 0 0,0-1 1 0 0,0 1 0 0 0,-1-1-1 0 0,1 1 1 0 0,0-1 0 0 0,-1 1 0 0 0,1-1-1 0 0,0 1 1 0 0,-1-1 0 0 0,1 1 0 0 0,0-1-1 0 0,-1 0 1 0 0,1 1 0 0 0,-1-1 0 0 0,1 0-1 0 0,-1 1 1 0 0,1-1 0 0 0,-1 0-1 0 0,1 0 1 0 0,-1 1 0 0 0,1-1 0 0 0,-1 0-1 0 0,1 0 1 0 0,-1 0 0 0 0,0 0 0 0 0,1 0-1 0 0,-1 0 1 0 0,1 0 0 0 0,-1 0 0 0 0,1 0-1 0 0,-1 0 1 0 0,0 0 0 0 0,1 0 0 0 0,-1 0-1 0 0,1 0 1 0 0,-1 0 0 0 0,1-1-1 0 0,-1 1 1 0 0,1 0 0 0 0,-1 0 0 0 0,1-1-1 0 0,-1 1 1 0 0,1 0 0 0 0,-1-1 0 0 0,1 1-16 0 0,1-10-3293 0 0,3 6-2226 0 0,0 3-6504 0 0</inkml:trace>
</inkml:ink>
</file>

<file path=ppt/ink/ink3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4:07.3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524 114 0 0 0,'0'0'487'0'0,"0"0"857"0"0,0 0 494 0 0,0 0 241 0 0,0 0 15 0 0,0 0-213 0 0,0 0-292 0 0,0 0-229 0 0,0 0-185 0 0,0 0-99 0 0,2-6-93 0 0,4-18-87 0 0,-20-4 3169 0 0,8 22-3822 0 0,-1 1-1 0 0,1 0 1 0 0,-1 0-1 0 0,1 0 1 0 0,-1 1-1 0 0,-1 0 1 0 0,1 0 0 0 0,0 1-1 0 0,-1 0 1 0 0,0 0-1 0 0,0 1 1 0 0,0 0-1 0 0,0 0 1 0 0,0 1 0 0 0,0 0-1 0 0,0 1 1 0 0,-1-1-1 0 0,1 2 1 0 0,0-1-1 0 0,0 1 1 0 0,-3 1-243 0 0,-14-2 287 0 0,-75 35 397 0 0,75-22-476 0 0,11-6-134 0 0,1 0 0 0 0,1 2 0 0 0,0-1-1 0 0,0 2 1 0 0,0-1 0 0 0,1 2-1 0 0,1-1 1 0 0,0 1 0 0 0,0 1-1 0 0,1 0 1 0 0,1 0 0 0 0,-1 2-74 0 0,-32 111 505 0 0,27-57-265 0 0,12-49-188 0 0,7 141 447 0 0,54-49-234 0 0,-12-52-3 0 0,46 6 100 0 0,-11-45-44 0 0,67-10 82 0 0,-33-43 13 0 0,-26-26-102 0 0,-45 22-216 0 0,5-18 102 0 0,-32 10 1 0 0,-12 13-137 0 0,-2 0 1 0 0,-2 0 0 0 0,0 0 0 0 0,-3-1 0 0 0,-1-11-62 0 0,-44-60 28 0 0,-20 15-14 0 0,24 42-9 0 0,35 36-50 0 0,-1 0 1 0 0,-1 1-1 0 0,0 0 0 0 0,-1 0 1 0 0,0 1-1 0 0,0 0 1 0 0,-1 0-1 0 0,0 2 1 0 0,0-1-1 0 0,-4-1 45 0 0,12 8-419 0 0,-34-13-530 0 0,24 12-3293 0 0,-1 1-5367 0 0,9 1-3463 0 0</inkml:trace>
</inkml:ink>
</file>

<file path=ppt/ink/ink30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1:03.6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88 6217 0 0,'0'0'1829'0'0,"0"0"-434"0"0,0 0-78 0 0,0 0 142 0 0,0 0 4 0 0,0 0-146 0 0,0 0-217 0 0,0 0-175 0 0,0 0-31 0 0,0 0-42 0 0,0 0-78 0 0,0 0-117 0 0,0 0-81 0 0,3 25-49 0 0,12 77-72 0 0,23 25 744 0 0,57 123-465 0 0,-81-214-659 0 0,-10-64 177 0 0,1 0 0 0 0,1 0 1 0 0,2 0-1 0 0,0 1 0 0 0,2 0 0 0 0,1 0 0 0 0,1 1 0 0 0,6-8-252 0 0,5-16 200 0 0,94-223-186 0 0,-99 221-99 0 0,-16 92-6354 0 0,-2-26-500 0 0,0-6-4930 0 0</inkml:trace>
  <inkml:trace contextRef="#ctx0" brushRef="#br0" timeOffset="358.017">391 537 11787 0 0,'0'0'2468'0'0,"0"0"-684"0"0,0 0-397 0 0,0 0-90 0 0,0 0-138 0 0,0 0-210 0 0,0 0-266 0 0,0 0-274 0 0,0 0-155 0 0,0 0-33 0 0,0 0 37 0 0,0 0 27 0 0,0 0 31 0 0,2 9-20 0 0,10 170 626 0 0,-22-146-1603 0 0,10-33 200 0 0,0 0-295 0 0,-7 0-12472 0 0,4-3 3959 0 0</inkml:trace>
  <inkml:trace contextRef="#ctx0" brushRef="#br0" timeOffset="625.758">354 456 2056 0 0,'0'0'3058'0'0,"0"0"-1042"0"0,0 0-614 0 0,0 0-180 0 0,0 0-62 0 0,0 0-55 0 0,0 0-91 0 0,0 0-79 0 0,0 0-4 0 0,0 0-41 0 0,0 0-65 0 0,0 0-21 0 0,0 0-71 0 0,12 11-51 0 0,38 35-63 0 0,-13-15 383 0 0,-33-29-932 0 0,1 1 1 0 0,0 0-1 0 0,-1 0 0 0 0,1 0 1 0 0,-1 0-1 0 0,0 1 0 0 0,0-1 1 0 0,-1 1-1 0 0,1 0 1 0 0,-1 1-1 0 0,0-1 0 0 0,0 1 1 0 0,0-1-1 0 0,0 1 1 0 0,-1 0-1 0 0,0 0 0 0 0,0 0 1 0 0,0 0-1 0 0,0 0 0 0 0,-1 0 1 0 0,0 1-1 0 0,0-1 1 0 0,-1 0-1 0 0,1 1 0 0 0,-1-1 1 0 0,0 1-1 0 0,-1 1-70 0 0,-2-2 48 0 0,1 0 0 0 0,-1 0 0 0 0,0-1-1 0 0,-1 1 1 0 0,1-1 0 0 0,-1 0 0 0 0,0 0 0 0 0,0 0 0 0 0,0 0-1 0 0,0-1 1 0 0,-1 1 0 0 0,1-1 0 0 0,-1-1 0 0 0,0 1 0 0 0,0 0 0 0 0,-4 0-48 0 0,0 2 14 0 0,-68 28-443 0 0,56-28-969 0 0,18-6-2325 0 0,2-1-3333 0 0,1 1-3472 0 0</inkml:trace>
  <inkml:trace contextRef="#ctx0" brushRef="#br0" timeOffset="1968.982">651 593 1640 0 0,'0'0'2169'0'0,"0"0"-117"0"0,0 0-9 0 0,0 0-90 0 0,0 0-59 0 0,0 0-175 0 0,0 0-316 0 0,0 0-270 0 0,0 0-223 0 0,0 0-182 0 0,0 0-105 0 0,0 0-65 0 0,0 0-59 0 0,-1 0 4737 0 0,2 0-5224 0 0,-1 0-3 0 0,0 0-1 0 0,0 0-4 0 0,0 0-8 0 0,0 0 30 0 0,0 0 14 0 0,0 0 9 0 0,0 0 7 0 0,0 0-16 0 0,0 0 1 0 0,0 0-10 0 0,0 0 2 0 0,0 0-13 0 0,0 0-4 0 0,0 0 0 0 0,0 0 2 0 0,0 0 3 0 0,0 0-10 0 0,0 0-22 0 0,0 0 19 0 0,0 0 3 0 0,0 0-2 0 0,0 0-13 0 0,0 0 16 0 0,0 0-15 0 0,0 0-2 0 0,0 0 6 0 0,0 0-9 0 0,0 0 10 0 0,0 0-4 0 0,0 0 14 0 0,0 0-2 0 0,0 0-25 0 0,0 0 8 0 0,0 0 23 0 0,0 0 15 0 0,0 0-20 0 0,-7 12-123 0 0,-16 52 161 0 0,48-48-9 0 0,21-2 69 0 0,-42-15-81 0 0,0 0 0 0 0,1-1-1 0 0,-1 0 1 0 0,0 0 0 0 0,0 0-1 0 0,0 0 1 0 0,0-1 0 0 0,0 0-1 0 0,-1 0 1 0 0,1 0-1 0 0,-1 0 1 0 0,0 0 0 0 0,0-1-1 0 0,0 1 1 0 0,0-1 0 0 0,0 0-1 0 0,-1 0 1 0 0,0 0 0 0 0,0 0-1 0 0,1-1-27 0 0,12-17 72 0 0,1 3-28 0 0,23 163-10 0 0,-37-128-35 0 0,-1 1 0 0 0,-1 0 0 0 0,0-1 0 0 0,-1 1 0 0 0,-1 0 0 0 0,0-1 0 0 0,-1 1 0 0 0,-1-1 0 0 0,-1 0 0 0 0,0 0 0 0 0,-1-1 0 0 0,-5 10 1 0 0,8-17 3 0 0,-1-1-1 0 0,1 1 1 0 0,-2-1-1 0 0,1 0 1 0 0,-1 0-1 0 0,0 0 0 0 0,-1 0 1 0 0,1-1-1 0 0,-1 0 1 0 0,0 0-1 0 0,-1-1 1 0 0,0 0-1 0 0,-5 4-2 0 0,10-8 3 0 0,1-1 0 0 0,0 1 0 0 0,-1-1 0 0 0,1 1 0 0 0,-1-1-1 0 0,1 0 1 0 0,-1 1 0 0 0,1-1 0 0 0,-1 0 0 0 0,1 0 0 0 0,-1 0 0 0 0,1 0-1 0 0,-1 0 1 0 0,1 0 0 0 0,0-1 0 0 0,-1 1 0 0 0,1 0 0 0 0,-1-1 0 0 0,1 1-1 0 0,-1-1 1 0 0,1 0 0 0 0,0 1 0 0 0,-1-1 0 0 0,1 0 0 0 0,0 0 0 0 0,0 0 0 0 0,0 0-1 0 0,0 0 1 0 0,0 0 0 0 0,0 0 0 0 0,0 0 0 0 0,0 0 0 0 0,0 0 0 0 0,0-1-1 0 0,0 1 1 0 0,1 0 0 0 0,-1-1 0 0 0,0 1 0 0 0,1 0 0 0 0,0-1 0 0 0,-1 1-1 0 0,1-1 1 0 0,0 1 0 0 0,-1-1-3 0 0,-9-67-112 0 0,10 62-25 0 0,1 0 1 0 0,0 0-1 0 0,0 1 1 0 0,0-1-1 0 0,1 0 1 0 0,0 0 0 0 0,1 1-1 0 0,-1-1 1 0 0,1 1-1 0 0,0 0 1 0 0,1 0 0 0 0,0 0-1 0 0,0 0 1 0 0,0 1-1 0 0,0-1 1 0 0,1 1 0 0 0,0 0-1 0 0,0 1 1 0 0,0-1-1 0 0,1 1 1 0 0,5-3 136 0 0,-1-1-1399 0 0,2-2-4721 0 0,-3 6-5385 0 0</inkml:trace>
</inkml:ink>
</file>

<file path=ppt/ink/ink30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1:02.8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0 192 2192 0 0,'0'0'2792'0'0,"0"0"-504"0"0,0 0-201 0 0,0 0-77 0 0,0 0-132 0 0,0 0-298 0 0,0 0-396 0 0,0 0-333 0 0,0 0-229 0 0,0 0-151 0 0,0 0-93 0 0,21 4 1845 0 0,203-34 2930 0 0,-115 23-4642 0 0,-103 14-2848 0 0,-12-3-9282 0 0,4-4 1804 0 0</inkml:trace>
  <inkml:trace contextRef="#ctx0" brushRef="#br0" timeOffset="251.031">138 1 3353 0 0,'0'0'2844'0'0,"0"0"-937"0"0,0 0-437 0 0,0 0-6 0 0,0 0 19 0 0,0 0-54 0 0,0 0-124 0 0,0 0-152 0 0,0 0-116 0 0,0 0-59 0 0,0 0-76 0 0,0 0-87 0 0,0 0-99 0 0,-1 24-113 0 0,-2 75-103 0 0,2 134 463 0 0,1-206-1828 0 0,0-22-2930 0 0,0 1-3645 0 0,0-3-3382 0 0</inkml:trace>
</inkml:ink>
</file>

<file path=ppt/ink/ink30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1:11.9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0 269 3993 0 0,'0'0'3281'0'0,"0"0"-661"0"0,0 0-359 0 0,0 0-86 0 0,0 0-196 0 0,0 0-351 0 0,0 0-389 0 0,0 0-348 0 0,0 0-250 0 0,0 0-143 0 0,0 0-54 0 0,0 0-3 0 0,0 0 69 0 0,5 3 69 0 0,86 16 2151 0 0,199-30-803 0 0,-243 4-1878 0 0,-47 7-131 0 0,1 0 1 0 0,0-1-1 0 0,0 1 1 0 0,-1 0-1 0 0,1 0 1 0 0,0-1-1 0 0,0 1 1 0 0,-1-1-1 0 0,1 1 1 0 0,0-1 0 0 0,-1 1-1 0 0,1-1 1 0 0,-1 1-1 0 0,1-1 1 0 0,0 1-1 0 0,-1-1 1 0 0,1 0-1 0 0,-1 1 1 0 0,0-1-1 0 0,1 0 1 0 0,-1 1-1 0 0,1-1 1 0 0,-1 0-1 0 0,0 0 1 0 0,0 1-1 0 0,1-1 1 0 0,-1 0-1 0 0,0 0 1 0 0,0 1-1 0 0,0-1 1 0 0,0 0-1 0 0,0 0 1 0 0,0 0-1 0 0,0 1 1 0 0,0-1-1 0 0,0 0 1 0 0,-1 0-1 0 0,1 0 1 0 0,0 1-1 0 0,0-1 1 0 0,-1 0-1 0 0,1 0 1 0 0,-1 0 81 0 0,-3-12-4917 0 0,0 2-3663 0 0,4 8-2305 0 0</inkml:trace>
  <inkml:trace contextRef="#ctx0" brushRef="#br0" timeOffset="241.732">153 0 11666 0 0,'0'0'1402'0'0,"0"0"-740"0"0,0 0-156 0 0,0 0 315 0 0,0 0 344 0 0,0 0 198 0 0,0 0-19 0 0,0 0-205 0 0,0 0-201 0 0,0 0-182 0 0,0 0-149 0 0,0 0-96 0 0,0 0-106 0 0,9 33-62 0 0,28 101-58 0 0,-28-54 109 0 0,-46 46-60 0 0,6-42-883 0 0,33-57-1689 0 0,14-18-7452 0 0,-12-8-1562 0 0</inkml:trace>
  <inkml:trace contextRef="#ctx0" brushRef="#br0" timeOffset="1673.425">551 534 7826 0 0,'0'0'2846'0'0,"0"0"-587"0"0,0 0-276 0 0,0 0-125 0 0,0 0-298 0 0,0 0-372 0 0,0 0-345 0 0,0 0-236 0 0,0 0-87 0 0,0 0-20 0 0,0 0 1 0 0,0 0-8 0 0,0 0-27 0 0,15-18-16 0 0,98-111 805 0 0,11-18 604 0 0,-40 63-1406 0 0,-82 84-455 0 0,0 1 1 0 0,0-1-1 0 0,0 1 0 0 0,0-1 0 0 0,0 1 0 0 0,-1 0 1 0 0,1 0-1 0 0,0 0 0 0 0,0 0 0 0 0,-1 0 0 0 0,1 1 1 0 0,-1-1-1 0 0,1 0 0 0 0,-1 1 0 0 0,0-1 0 0 0,1 1 0 0 0,-1-1 1 0 0,0 1-1 0 0,0 0 0 0 0,0 0 0 0 0,0-1 0 0 0,0 1 1 0 0,-1 0-1 0 0,1 0 0 0 0,0 0 0 0 0,-1 0 0 0 0,0 0 1 0 0,1 0-1 0 0,-1 0 0 0 0,0 0 0 0 0,0 0 0 0 0,0 0 1 0 0,0 0-1 0 0,0 0 0 0 0,-1 0 0 0 0,1 0 0 0 0,0 0 0 0 0,-1-1 1 0 0,0 1-1 0 0,1 0 0 0 0,-1 0 0 0 0,-1 1 2 0 0,2 7 3 0 0,0 115 69 0 0,0-125-72 0 0,0 1 1 0 0,0 0 0 0 0,0 0-1 0 0,0 0 1 0 0,0 0-1 0 0,0 0 1 0 0,0-1 0 0 0,0 1-1 0 0,0 0 1 0 0,0 0-1 0 0,1 0 1 0 0,-1-1 0 0 0,0 1-1 0 0,1 0 1 0 0,-1 0-1 0 0,0 0 1 0 0,1-1-1 0 0,-1 1 1 0 0,1 0 0 0 0,-1-1-1 0 0,1 1 1 0 0,0 0-1 0 0,-1-1 1 0 0,1 1 0 0 0,0-1-1 0 0,-1 1 1 0 0,1-1-1 0 0,0 1 1 0 0,-1-1 0 0 0,1 0-1 0 0,0 1 1 0 0,0-1-1 0 0,0 0 1 0 0,-1 0-1 0 0,1 1 1 0 0,0-1 0 0 0,0 0-1 0 0,0 0 1 0 0,0 0-1 0 0,0 0 1 0 0,-1 0 0 0 0,1 0-1 0 0,0 0 1 0 0,0-1-1 0 0,0 1 1 0 0,0 0-1 0 0,-1 0 1 0 0,1 0 0 0 0,0-1-1 0 0,0 1 0 0 0,41-23 111 0 0,149-159 12 0 0,-134 148-158 0 0,-47 69 10 0 0,17 210 614 0 0,-18-135 73 0 0,-9-109-616 0 0,0-1 1 0 0,8 4 802 0 0,-8-5-833 0 0,0 1-1 0 0,0 0-4 0 0,0 0 2 0 0,0 0-8 0 0,0 0-13 0 0,0 0 8 0 0,0 0-12 0 0,0 0 0 0 0,0 0 16 0 0,0 0 6 0 0,0 0 0 0 0,0 0-11 0 0,0 0 8 0 0,0 0 2 0 0,0 0-16 0 0,0 0 15 0 0,0 0 18 0 0,0 0-12 0 0,0 0-19 0 0,0 0-11 0 0,0 0-4 0 0,0 0 8 0 0,0 0-3 0 0,0 0 3 0 0,0 0 18 0 0,0 0 12 0 0,0 0 9 0 0,18 34-6 0 0,-9-5 33 0 0,-9-29-82 0 0,0 0 18 0 0,0 0 22 0 0,0 0 4 0 0,0 0 3 0 0,0 0 8 0 0,0 0 1 0 0,0 0 28 0 0,0 0-22 0 0,0 0-32 0 0,0 0-41 0 0,0 0 14 0 0,0 0-7 0 0,0-5-2157 0 0,0-4-12023 0 0,0 8 2161 0 0</inkml:trace>
</inkml:ink>
</file>

<file path=ppt/ink/ink30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1:06.3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0 663 2865 0 0,'0'0'1545'0'0,"0"0"-270"0"0,0 0 11 0 0,0 0 178 0 0,0 0 164 0 0,0 0 9 0 0,0 0-85 0 0,0 0-136 0 0,0 0-155 0 0,0 0-80 0 0,0 0-35 0 0,0 0-27 0 0,0 0-36 0 0,13 7-67 0 0,39 20-105 0 0,-48-26-775 0 0,0 1 1 0 0,-1-1 0 0 0,1 0-1 0 0,0 0 1 0 0,0-1-1 0 0,0 1 1 0 0,-1-1 0 0 0,1 0-1 0 0,0 0 1 0 0,0 0 0 0 0,0 0-1 0 0,0-1 1 0 0,0 0-1 0 0,-1 0 1 0 0,1 0 0 0 0,0 0-1 0 0,0 0 1 0 0,-1-1 0 0 0,1 1-1 0 0,-1-1 1 0 0,1 0-137 0 0,10-4 317 0 0,91-38 1338 0 0,-102 46-1650 0 0,0 0 1 0 0,0 0-1 0 0,0 0 1 0 0,0 0-1 0 0,-1 1 1 0 0,1-1 0 0 0,-1 1-1 0 0,0-1 1 0 0,1 1-1 0 0,-1 0 1 0 0,0 0-1 0 0,-1 0 1 0 0,1 0-1 0 0,0 0 1 0 0,-1 1-1 0 0,0-1 1 0 0,0 0-1 0 0,0 1 1 0 0,0-1 0 0 0,0 1-1 0 0,-1 1-5 0 0,1-3 1 0 0,4 33 11 0 0,-1-1 0 0 0,-2 0 0 0 0,-2 1-1 0 0,-1 0 1 0 0,-1-1 0 0 0,-2 0 0 0 0,-1 1-1 0 0,-2-2 1 0 0,-2 1 0 0 0,-1-1 0 0 0,-1 0 0 0 0,-3 3-12 0 0,-20 48 10 0 0,32-81-7 0 0,0 0 0 0 0,0 0 0 0 0,0-1 0 0 0,-1 1 0 0 0,1-1 0 0 0,-1 0 0 0 0,0 1 0 0 0,1-1 0 0 0,-1 0 0 0 0,0-1 0 0 0,0 1 0 0 0,0 0 0 0 0,-1-1 0 0 0,1 0 0 0 0,0 0 0 0 0,-1 0 0 0 0,1 0 0 0 0,0 0 0 0 0,-1-1 0 0 0,1 1 0 0 0,-1-1 0 0 0,1 0 0 0 0,-1 0 0 0 0,1 0 0 0 0,-1-1 0 0 0,1 1 0 0 0,0-1 0 0 0,-1 0-3 0 0,1-2-4 0 0,-1 0 0 0 0,1 0 0 0 0,-1 0 0 0 0,1 0 0 0 0,0-1 0 0 0,1 0 0 0 0,-1 1 0 0 0,1-1 0 0 0,-1 0 0 0 0,1 0 0 0 0,0 0 0 0 0,1-1 0 0 0,-1 1 0 0 0,1 0 0 0 0,0-1 0 0 0,0 1-1 0 0,0-1 1 0 0,0 1 0 0 0,1-1 0 0 0,0 1 0 0 0,0-1 0 0 0,0 0 0 0 0,0 1 0 0 0,1-1 0 0 0,0 1 0 0 0,0-1 0 0 0,0 1 0 0 0,0 0 0 0 0,1-1 0 0 0,0 1 0 0 0,0-1 4 0 0,7-11-142 0 0,2 0 1 0 0,-1 0-1 0 0,2 1 0 0 0,0 0 1 0 0,0 1-1 0 0,2 0 1 0 0,0 1-1 0 0,0 1 0 0 0,1 0 1 0 0,1 1-1 0 0,7-4 142 0 0,-1 0-1551 0 0,-1 0-2538 0 0,-7 5-4510 0 0,-6 6-3058 0 0</inkml:trace>
  <inkml:trace contextRef="#ctx0" brushRef="#br0" timeOffset="479.929">63 365 4937 0 0,'0'0'3748'0'0,"0"0"-1343"0"0,0 0-479 0 0,0 0-40 0 0,0 0-120 0 0,0 0-243 0 0,0 0-334 0 0,0 0-285 0 0,0 0-192 0 0,0 0-99 0 0,0 0-35 0 0,0 0-11 0 0,0 0-12 0 0,18-17-11 0 0,82-83 380 0 0,-25 4 1010 0 0,-62 70-1355 0 0,-13 26-551 0 0,0 0-3 0 0,0 0-29 0 0,0 0-22 0 0,11 18-55 0 0,45 93 478 0 0,-11-31-451 0 0,-31-59-798 0 0,-7-11-4480 0 0,-4-4-6697 0 0</inkml:trace>
  <inkml:trace contextRef="#ctx0" brushRef="#br0" timeOffset="5051.153">521 15 0 0 0,'0'0'1476'0'0,"0"0"195"0"0,0 0 114 0 0,0 0-1 0 0,0 0-30 0 0,0 0-167 0 0,0 0-176 0 0,0 0-211 0 0,0 0-177 0 0,0 0-100 0 0,0-2-40 0 0,0-8-14 0 0,0 7 5 0 0,0 3-27 0 0,0 0-66 0 0,0 0-63 0 0,8 0 2912 0 0,10 0-2758 0 0,-6 2-760 0 0,-1-1 1 0 0,1 2 0 0 0,-1-1-1 0 0,0 1 1 0 0,0 1-1 0 0,0 0 1 0 0,0 1-1 0 0,-1 0 1 0 0,1 0-1 0 0,-1 1 1 0 0,-1 1 0 0 0,1 0-1 0 0,-1 0 1 0 0,0 0-1 0 0,-1 1 1 0 0,0 1-1 0 0,0 0 1 0 0,0 0-1 0 0,-1 0 1 0 0,-1 1 0 0 0,0-1-1 0 0,0 2 1 0 0,-1-1-1 0 0,0 1 1 0 0,-1 0-113 0 0,8 15 85 0 0,-1 1 0 0 0,-2 0 0 0 0,-1 1 1 0 0,-1-1-1 0 0,-2 1 0 0 0,0 1 0 0 0,-2-1 1 0 0,-1 1-1 0 0,-1-1 0 0 0,-2 1 0 0 0,-1-1 1 0 0,-2 9-86 0 0,-6 5 62 0 0,-2 0 1 0 0,-1-2-1 0 0,-3 0 1 0 0,-18 34-63 0 0,18-39 0 0 0,-23 42-261 0 0,29-95-9839 0 0,9 14 840 0 0</inkml:trace>
</inkml:ink>
</file>

<file path=ppt/ink/ink30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1:18.6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17 206 0 0 0,'0'0'332'0'0,"0"0"1099"0"0,0 0 416 0 0,0 0 218 0 0,0 0 139 0 0,0 0-22 0 0,0 0-215 0 0,0 0-357 0 0,0 0-394 0 0,0 0-316 0 0,0 0-209 0 0,-2-3-134 0 0,-10-9-70 0 0,10 9-58 0 0,2 3-52 0 0,0 0-93 0 0,2 18 667 0 0,103 295 3464 0 0,-47-70-3447 0 0,-52-246 1966 0 0,5-40-3010 0 0,-8 30 291 0 0,117-398-114 0 0,-94 296-346 0 0,-26 115 142 0 0,0 0-62 0 0,0 0-94 0 0,0 0-117 0 0,0 12-1454 0 0,-2 26-1213 0 0,-1-12-5818 0 0,3-25 8155 0 0,-2 14-11129 0 0</inkml:trace>
  <inkml:trace contextRef="#ctx0" brushRef="#br0" timeOffset="703.665">443 700 6329 0 0,'0'0'1755'0'0,"0"0"-433"0"0,0 0-78 0 0,0 0 63 0 0,0 0-31 0 0,0 0-147 0 0,0 0-217 0 0,0 0-153 0 0,0 0-60 0 0,0 0 23 0 0,0 0 12 0 0,0 0-31 0 0,0 0-22 0 0,-2 12-41 0 0,-19 97 1343 0 0,-71 89-117 0 0,74-168-1695 0 0,16-30-195 0 0,2 0 29 0 0,0 0 19 0 0,0 0 38 0 0,0 0 31 0 0,8-27 203 0 0,187-324-273 0 0,-190 342 13 0 0,-4 9-36 0 0,-1 1 0 0 0,0-1 1 0 0,0 1-1 0 0,1-1 0 0 0,-1 1 0 0 0,0 0 1 0 0,1-1-1 0 0,-1 1 0 0 0,1-1 0 0 0,-1 1 1 0 0,1-1-1 0 0,-1 0 0 0 0,1 1 0 0 0,-1-1 1 0 0,1 1-1 0 0,-1-1 0 0 0,1 0 1 0 0,-1 1-1 0 0,1-1 0 0 0,0 0 0 0 0,-1 0 1 0 0,1 0-1 0 0,-1 1 0 0 0,1-1 0 0 0,0 0 1 0 0,-1 0-1 0 0,1 0 0 0 0,0 0 1 0 0,-1 0-1 0 0,1 0 0 0 0,0 0 0 0 0,-1 0 1 0 0,1 0-1 0 0,0-1 0 0 0,-1 1 0 0 0,1 0 1 0 0,-1 0-1 0 0,1 0 0 0 0,0-1 1 0 0,-1 1-1 0 0,1 0 0 0 0,-1-1 0 0 0,1 1 1 0 0,-1-1-1 0 0,1 1 0 0 0,-1 0 0 0 0,1-1 1 0 0,-1 1-1 0 0,1-1 0 0 0,-1 1 0 0 0,0-1 1 0 0,1 0-1 0 0,-1 1 0 0 0,0-1 0 0 0,9 37 166 0 0,-1 1-1 0 0,-2 0 1 0 0,-2 1 0 0 0,-1-1-1 0 0,-3 1 1 0 0,-1 11-166 0 0,3-29-46 0 0,-1-18-3709 0 0,0-13-7217 0 0,-1 8-10 0 0</inkml:trace>
  <inkml:trace contextRef="#ctx0" brushRef="#br0" timeOffset="963.646">347 865 6545 0 0,'0'0'1654'0'0,"0"0"-306"0"0,0 0 53 0 0,0 0 154 0 0,0 0-2 0 0,0 0-102 0 0,0 0-133 0 0,0 0-120 0 0,0 0-130 0 0,0 0-144 0 0,0 0-132 0 0,0 0-122 0 0,0 0-105 0 0,30-2-108 0 0,94-9-107 0 0,44 2-445 0 0,-147 15-1076 0 0,-11-2-1592 0 0,-1-3-4651 0 0,-3-1-3992 0 0</inkml:trace>
  <inkml:trace contextRef="#ctx0" brushRef="#br0" timeOffset="1876.757">778 825 0 0 0,'0'0'2059'0'0,"0"0"-337"0"0,0 0-177 0 0,0 0 41 0 0,0 0 48 0 0,0 0-130 0 0,0 0-269 0 0,0 0-300 0 0,0 0-223 0 0,0 0-92 0 0,0 0 31 0 0,0 0 103 0 0,0 0 28 0 0,-4 10-4 0 0,-19 76 1181 0 0,-9 90 135 0 0,32-175-2129 0 0,0 0-1 0 0,-1 1 1 0 0,1-1 0 0 0,0 0 0 0 0,0 1 0 0 0,-1-1 0 0 0,1 0 0 0 0,-1 0 0 0 0,1 1 0 0 0,-1-1-1 0 0,0 0 1 0 0,1 0 0 0 0,-1 0 0 0 0,0 0 0 0 0,0 0 0 0 0,0 0 0 0 0,0 0 0 0 0,0 0-1 0 0,0 0 1 0 0,0 0 0 0 0,0-1 0 0 0,0 1 0 0 0,0 0 0 0 0,0 0 0 0 0,0-1 0 0 0,-1 1 0 0 0,1-1-1 0 0,0 0 1 0 0,0 1 0 0 0,-1-1 0 0 0,1 0 0 0 0,0 1 0 0 0,-1-1 35 0 0,1 0-1016 0 0,1-7-8534 0 0,0 6 705 0 0</inkml:trace>
  <inkml:trace contextRef="#ctx0" brushRef="#br0" timeOffset="2126.82">739 828 3153 0 0,'0'0'1041'0'0,"0"0"-254"0"0,0 0 260 0 0,0 0 495 0 0,0 0 261 0 0,0 0 20 0 0,0 0-154 0 0,0 0-195 0 0,0 0-204 0 0,0 0-222 0 0,0 0-148 0 0,0 0-161 0 0,0 0-132 0 0,24 3-125 0 0,76 7-112 0 0,-2-11-290 0 0,-100 18-3201 0 0,-12-6-5619 0 0,9-6 766 0 0</inkml:trace>
  <inkml:trace contextRef="#ctx0" brushRef="#br0" timeOffset="2311.993">687 1053 648 0 0,'0'0'2169'0'0,"0"0"56"0"0,0 0 240 0 0,0 0 42 0 0,0 0-274 0 0,0 0-429 0 0,0 0-421 0 0,0 0-340 0 0,0 0-246 0 0,0 0-205 0 0,0 0-189 0 0,0 0-140 0 0,31-4-103 0 0,95-14-88 0 0,-110 16-339 0 0,53-8 426 0 0,-38 4-5504 0 0,-25 5 3785 0 0,4-2-8711 0 0</inkml:trace>
  <inkml:trace contextRef="#ctx0" brushRef="#br0" timeOffset="3058.603">1437 446 0 0 0,'0'0'2795'0'0,"0"0"-568"0"0,0 0-119 0 0,0 0 127 0 0,0 0 1 0 0,0 0-250 0 0,0 0-471 0 0,0 0-443 0 0,0 0-285 0 0,0 0-162 0 0,0 0-63 0 0,0 0-19 0 0,0 0-41 0 0,11-4 1120 0 0,-13 16-1268 0 0,1 0 1 0 0,-2 0-1 0 0,0 0 0 0 0,0 0 0 0 0,-1-1 1 0 0,0 1-1 0 0,-1-1 0 0 0,-1 0 0 0 0,0 0 1 0 0,-5 7-355 0 0,-10 20 322 0 0,-3 7-127 0 0,18-35-139 0 0,-1 1 0 0 0,1-1-1 0 0,1 2 1 0 0,0-1 0 0 0,1 1 0 0 0,0-1-1 0 0,0 1 1 0 0,2 0 0 0 0,-1 0-1 0 0,2 1 1 0 0,-1 5-56 0 0,2-17 23 0 0,0 0-1 0 0,0 0 0 0 0,0 1 1 0 0,0-1-1 0 0,0 0 1 0 0,0 0-1 0 0,0 0 0 0 0,1 1 1 0 0,-1-1-1 0 0,1 0 1 0 0,-1 0-1 0 0,0 0 0 0 0,1 0 1 0 0,0 0-1 0 0,-1 0 1 0 0,1 0-1 0 0,0 0 0 0 0,-1 0 1 0 0,1 0-1 0 0,0 0 1 0 0,0 0-1 0 0,0 0 0 0 0,0-1 1 0 0,0 1-1 0 0,0 0 1 0 0,0-1-1 0 0,0 1 0 0 0,0-1 1 0 0,0 1-1 0 0,0-1 1 0 0,1 1-1 0 0,-1-1 0 0 0,0 0 1 0 0,0 1-1 0 0,0-1 1 0 0,0 0-1 0 0,1 0 1 0 0,-1 0-1 0 0,0 0 0 0 0,0 0 1 0 0,1 0-1 0 0,-1-1 1 0 0,0 1-1 0 0,0 0 0 0 0,1-1-22 0 0,166-13 825 0 0,-146 3-3222 0 0,-21 4-2850 0 0,-4-1-5219 0 0,1 4 1255 0 0</inkml:trace>
  <inkml:trace contextRef="#ctx0" brushRef="#br0" timeOffset="3523.379">1131 214 7642 0 0,'0'0'1921'0'0,"0"0"-410"0"0,0 0-89 0 0,0 0 56 0 0,0 0 6 0 0,0 0-106 0 0,0 0-206 0 0,0 0-167 0 0,0 0-98 0 0,0 0-65 0 0,0 0-33 0 0,0 0-50 0 0,25-11-59 0 0,114-49 519 0 0,-120 53-752 0 0,0-2-1 0 0,-1 0 0 0 0,0-1 0 0 0,0 0 1 0 0,-1-2-1 0 0,12-10-466 0 0,55-41 458 0 0,-83 63-460 0 0,1 0 1 0 0,-1 0 0 0 0,1 0 0 0 0,-1 1-1 0 0,1-1 1 0 0,-1 0 0 0 0,1 1 0 0 0,-1 0-1 0 0,0-1 1 0 0,1 1 0 0 0,-1 0 0 0 0,0-1 0 0 0,0 1-1 0 0,1 0 1 0 0,-1 0 0 0 0,0 0 0 0 0,0 0-1 0 0,0 0 1 0 0,0 0 0 0 0,0 0 0 0 0,0 1-1 0 0,-1-1 1 0 0,1 0 0 0 0,0 1 0 0 0,-1-1 0 0 0,1 0-1 0 0,0 1 1 0 0,-1-1 0 0 0,0 0 0 0 0,1 1-1 0 0,-1-1 1 0 0,0 1 0 0 0,0-1 0 0 0,0 1 1 0 0,5 9 16 0 0,47 99 171 0 0,-13-32-82 0 0,-30-55-84 0 0,1 5-918 0 0,2-14-7930 0 0,-9-14-3280 0 0</inkml:trace>
</inkml:ink>
</file>

<file path=ppt/ink/ink30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1:47.0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1 306 2144 0 0,'0'0'2024'0'0,"0"0"-268"0"0,0 0 79 0 0,0 0 225 0 0,0 0 98 0 0,0 0-113 0 0,0 0-334 0 0,0 0-391 0 0,0 0-282 0 0,0 0-161 0 0,0 0-81 0 0,10 8 2506 0 0,137-1 886 0 0,165-26-2156 0 0,-113 5-1424 0 0,-199 14-742 0 0,-19 4-3520 0 0,-2 13-1789 0 0,6-6-5016 0 0,9-7 255 0 0</inkml:trace>
  <inkml:trace contextRef="#ctx0" brushRef="#br0" timeOffset="365.073">80 549 8682 0 0,'0'0'2582'0'0,"0"0"-459"0"0,0 0-227 0 0,0 0-22 0 0,0 0-120 0 0,0 0-234 0 0,0 0-337 0 0,0 0-320 0 0,0 0-234 0 0,0 0-118 0 0,0 0-39 0 0,0 0-22 0 0,0 0-22 0 0,-7 4 1337 0 0,62 14 2 0 0,182-15-185 0 0,-92-14-1338 0 0,-104 8-327 0 0,-41 3 11 0 0,0 0-30 0 0,-7-7-7597 0 0,3 4-3376 0 0,2 2-219 0 0</inkml:trace>
  <inkml:trace contextRef="#ctx0" brushRef="#br0" timeOffset="1058.297">244 19 3257 0 0,'0'0'2388'0'0,"0"0"-298"0"0,0 0-35 0 0,0 0 71 0 0,0 0-70 0 0,0 0-206 0 0,0 0-382 0 0,0 0-399 0 0,0 0-253 0 0,0 0-172 0 0,0 0-100 0 0,0 0-28 0 0,0 0-24 0 0,-4-4-13 0 0,-11-11-8 0 0,13 34 2264 0 0,8-11-2489 0 0,0 0 1 0 0,1-1-1 0 0,0 1 0 0 0,0-1 1 0 0,1-1-1 0 0,0 1 1 0 0,0-2-1 0 0,0 1 0 0 0,1-1 1 0 0,0 0-1 0 0,4 2-246 0 0,16 10 365 0 0,186 111 473 0 0,-185-107-795 0 0,-21-16-34 0 0,1 1-1 0 0,-1 0 1 0 0,-1 1-1 0 0,1 0 0 0 0,-1 0 1 0 0,0 1-1 0 0,-1 0 1 0 0,0 0-1 0 0,0 1 1 0 0,4 6-9 0 0,-10-12 17 0 0,0-1 0 0 0,0 1 0 0 0,0-1-1 0 0,0 1 1 0 0,-1-1 0 0 0,1 1 0 0 0,-1 0 0 0 0,0-1 0 0 0,1 1 0 0 0,-1 0 0 0 0,0 0-1 0 0,-1-1 1 0 0,1 1 0 0 0,0 0 0 0 0,-1-1 0 0 0,0 1 0 0 0,1 0 0 0 0,-1-1 0 0 0,0 1-1 0 0,0-1 1 0 0,0 0 0 0 0,-1 1 0 0 0,1-1 0 0 0,-1 0 0 0 0,1 1 0 0 0,-2 0-17 0 0,-43 42 180 0 0,-112 124 142 0 0,-47 3 188 0 0,166-131-270 0 0,38-41-232 0 0,0 0-11 0 0,1 0 6 0 0,0 0-8 0 0,0 0-1 0 0,0 0 9 0 0,0 0-6 0 0,0 0 11 0 0,0 0 6 0 0,0 0-28 0 0,0 0-2 0 0,0 0-13 0 0,0 0 13 0 0,0 0-7 0 0,10-25-3395 0 0,1 11-5472 0 0,-8 13-3398 0 0</inkml:trace>
</inkml:ink>
</file>

<file path=ppt/ink/ink30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1:50.3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169 165 1368 0 0,'0'0'2107'0'0,"0"0"-194"0"0,0 0-83 0 0,0 0 58 0 0,0 0 26 0 0,0 0-127 0 0,0 0-262 0 0,0 0-347 0 0,0 0-306 0 0,0 0-192 0 0,0 0-118 0 0,-3 10-46 0 0,-59 161 1898 0 0,-24 105-118 0 0,83-266-2675 0 0,-6 14 2305 0 0,5-37-252 0 0,4 5-1623 0 0,-1-22 22 0 0,1 0 0 0 0,2 0-1 0 0,1 0 1 0 0,2 1 0 0 0,5-20-73 0 0,63-142 48 0 0,-59 162-38 0 0,0 0 1 0 0,3 2-1 0 0,0 0 1 0 0,2 1-1 0 0,0 1 1 0 0,2 0-1 0 0,21-18-10 0 0,-42 42 0 0 0,1 0 0 0 0,-1 0 0 0 0,1 0 0 0 0,-1 0 0 0 0,1 1 0 0 0,-1-1 0 0 0,1 0 0 0 0,0 0 0 0 0,-1 1 0 0 0,1-1 0 0 0,0 0 0 0 0,0 1 0 0 0,-1-1 0 0 0,1 1 0 0 0,0-1 0 0 0,0 1 0 0 0,0-1 0 0 0,0 1 0 0 0,0 0 0 0 0,0-1 1 0 0,0 1-1 0 0,0 0 0 0 0,0 0 0 0 0,0 0 0 0 0,0-1 0 0 0,-1 1 0 0 0,1 0 0 0 0,0 0 0 0 0,0 1 0 0 0,0-1 0 0 0,0 0 0 0 0,0 0 0 0 0,0 0 0 0 0,0 1 0 0 0,0-1 0 0 0,0 0 0 0 0,0 1 0 0 0,0-1 0 0 0,0 1 0 0 0,-1-1 0 0 0,1 1 0 0 0,0-1 0 0 0,0 1 0 0 0,0 0 0 0 0,-1-1 0 0 0,1 1 0 0 0,0 0 0 0 0,-1 0 0 0 0,1-1 0 0 0,-1 1 0 0 0,1 0 0 0 0,-1 0 0 0 0,1 0 0 0 0,-1 0 0 0 0,0 0 0 0 0,1 0 0 0 0,-1 0 0 0 0,0 0 0 0 0,0 0 0 0 0,6 24 87 0 0,-2 0-1 0 0,-1 0 1 0 0,0 1-1 0 0,-2-1 1 0 0,-1 1-1 0 0,-2-1 1 0 0,-2 20-87 0 0,-9 183 317 0 0,26-158-291 0 0,6-87 299 0 0,-17 12-285 0 0,56-97 171 0 0,150-241-125 0 0,-153 277-62 0 0,-49 73-145 0 0,1 13 134 0 0,10 224 316 0 0,-9-59 37 0 0,6-56-104 0 0,4-67-162 0 0,-12-69-251 0 0,11-25-5735 0 0,-12 25 257 0 0,-1 6-4327 0 0</inkml:trace>
</inkml:ink>
</file>

<file path=ppt/ink/ink30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1:52.1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45 7426 0 0,'0'0'4449'0'0,"0"0"-2021"0"0,0 0-870 0 0,0 0-58 0 0,0 0 20 0 0,0 0-71 0 0,0 0-202 0 0,0 0-277 0 0,0 0-197 0 0,0 0-95 0 0,0 0-51 0 0,0 0-64 0 0,10 0-56 0 0,77-5 1184 0 0,92-11 137 0 0,-41 0-1476 0 0,-126 14-848 0 0,16-3 1526 0 0,-21 6-2737 0 0,-11 4-3725 0 0,-2-1 100 0 0,-1 0-6600 0 0</inkml:trace>
</inkml:ink>
</file>

<file path=ppt/ink/ink30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1:52.3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24 15771 0 0,'0'0'1530'0'0,"0"0"-451"0"0,0 0 16 0 0,0 0 190 0 0,0 0 65 0 0,0 0-122 0 0,0 0-243 0 0,0 0-275 0 0,0 0-183 0 0,0 0-141 0 0,0 0-145 0 0,34-3-82 0 0,106-10-69 0 0,12 6-1490 0 0,-109 8-5880 0 0,-33-1-4659 0 0</inkml:trace>
</inkml:ink>
</file>

<file path=ppt/ink/ink30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1:51.2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4 107 352 0 0,'0'0'3467'0'0,"0"0"-591"0"0,0 0-246 0 0,0 0-35 0 0,0 0-129 0 0,0 0-308 0 0,0 0-357 0 0,0 0-338 0 0,0 0-272 0 0,0 0-231 0 0,0 0-203 0 0,0 0-127 0 0,0 0-95 0 0,-3 26 1478 0 0,65 172-466 0 0,15 12-1142 0 0,-59-162-260 0 0,-14-86 2398 0 0,8-37-2668 0 0,48-129 211 0 0,-11-5-70 0 0,-45 147 20 0 0,-4 61-74 0 0,0 1 10 0 0,0 0-16 0 0,0 0-11 0 0,0 0-10 0 0,0 0-40 0 0,0 0-29 0 0,-22 56-5680 0 0,17-39-1876 0 0,3-12-4027 0 0</inkml:trace>
  <inkml:trace contextRef="#ctx0" brushRef="#br0" timeOffset="481.445">578 501 3553 0 0,'0'0'2871'0'0,"0"0"-549"0"0,0 0-156 0 0,0 0-86 0 0,0 0-94 0 0,0 0-210 0 0,0 0-354 0 0,0 0-354 0 0,0 0-282 0 0,0 0-186 0 0,0 0-93 0 0,0 0-38 0 0,0 0-37 0 0,-10 11-43 0 0,-33 32-55 0 0,42-41-294 0 0,-1-1 1 0 0,1 1-1 0 0,-1 0 1 0 0,1 0-1 0 0,0 0 0 0 0,0 0 1 0 0,0 0-1 0 0,0 0 1 0 0,0 0-1 0 0,0 0 0 0 0,0 0 1 0 0,1 0-1 0 0,-1 1 1 0 0,1-1-1 0 0,-1 0 0 0 0,1 0 1 0 0,0 1-1 0 0,0-1 1 0 0,0 0-1 0 0,0 0 0 0 0,1 1 1 0 0,-1-1-1 0 0,1 2-40 0 0,0 4 122 0 0,2-4-28 0 0,0 0-1 0 0,0-1 1 0 0,0 0 0 0 0,1 1 0 0 0,-1-1 0 0 0,1-1-1 0 0,0 1 1 0 0,0 0 0 0 0,0-1 0 0 0,0 0 0 0 0,0 0-1 0 0,1 0 1 0 0,-1 0 0 0 0,0-1 0 0 0,1 0 0 0 0,-1 0-1 0 0,1 0 1 0 0,0 0 0 0 0,-1-1 0 0 0,1 0 0 0 0,0 1-1 0 0,-1-2 1 0 0,1 1 0 0 0,0-1 0 0 0,-1 1 0 0 0,1-1-1 0 0,0-1-93 0 0,0 2 61 0 0,-1 0-1 0 0,0-1 1 0 0,1 0-1 0 0,-1 0 1 0 0,0 0-1 0 0,0 0 1 0 0,1-1-1 0 0,-1 0 1 0 0,0 1-1 0 0,-1-1 1 0 0,1-1-1 0 0,0 1 1 0 0,-1-1-1 0 0,1 1 1 0 0,-1-1-1 0 0,0 0 1 0 0,1 0-1 0 0,-2 0 1 0 0,1-1-1 0 0,0 1 1 0 0,-1-1-1 0 0,1 0 1 0 0,-1 1-1 0 0,0-1 1 0 0,0 0-1 0 0,-1 0 1 0 0,1 0 0 0 0,-1-1-1 0 0,0 1 1 0 0,0 0-1 0 0,0 0 1 0 0,0-1-1 0 0,-1 1 1 0 0,0 0-1 0 0,0-4-60 0 0,-2 4-27 0 0,-1 1 1 0 0,1-1-1 0 0,-1 1 1 0 0,0 0-1 0 0,0-1 0 0 0,0 1 1 0 0,-1 1-1 0 0,1-1 0 0 0,-1 0 1 0 0,1 1-1 0 0,-1 0 1 0 0,0 0-1 0 0,0 0 0 0 0,0 0 1 0 0,0 1-1 0 0,0-1 1 0 0,0 1-1 0 0,-1 0 0 0 0,1 0 1 0 0,0 1-1 0 0,-1-1 0 0 0,1 1 1 0 0,0 0-1 0 0,-1 0 1 0 0,1 0-1 0 0,-2 1 27 0 0,-74 8-2451 0 0,54-1-1696 0 0,1 3-4702 0 0,13-6-3450 0 0</inkml:trace>
</inkml:ink>
</file>

<file path=ppt/ink/ink3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4:20.7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102 19 1816 0 0,'0'0'2067'0'0,"0"0"-114"0"0,0 0-11 0 0,0 0 47 0 0,0 0 56 0 0,0 0-39 0 0,0 0-149 0 0,0 0-234 0 0,0 0-286 0 0,0 0-286 0 0,0 0-234 0 0,-5-3-169 0 0,-12-9-85 0 0,13 9-28 0 0,4 3-19 0 0,0 0-9 0 0,0 0-31 0 0,0 0-52 0 0,-25 321 3450 0 0,9-179-3467 0 0,-2-9-254 0 0,5-27-146 0 0,9-73 18 0 0,4-32-22 0 0,0-1-17 0 0,0 0 9 0 0,0 0-27 0 0,0 0-5 0 0,0 0-2 0 0,0 0-50 0 0,0 0-49 0 0,0-15-975 0 0,11-60-3613 0 0,-1 25-6209 0 0,-8 35-250 0 0</inkml:trace>
</inkml:ink>
</file>

<file path=ppt/ink/ink30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1:54.1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30 9722 0 0,'0'0'1930'0'0,"0"0"-569"0"0,0 0-218 0 0,0 0 114 0 0,0 0 55 0 0,0 0-72 0 0,0 0-133 0 0,0 0-157 0 0,0 0-144 0 0,0 0-131 0 0,34-5-91 0 0,104-15-76 0 0,-38 15 958 0 0,-98 6-1434 0 0,-1-1-1 0 0,1 0 1 0 0,-1 1 0 0 0,1-1-1 0 0,-1 1 1 0 0,0-1-1 0 0,1 1 1 0 0,-1 0-1 0 0,1 0 1 0 0,-1 0 0 0 0,0-1-1 0 0,0 1 1 0 0,0 0-1 0 0,1 1 1 0 0,-1-1 0 0 0,0 0-1 0 0,0 0 1 0 0,0 0-1 0 0,-1 1 1 0 0,1-1 0 0 0,0 0-1 0 0,0 1 1 0 0,-1-1-1 0 0,1 1 1 0 0,-1-1 0 0 0,1 1-1 0 0,-1-1 1 0 0,0 1-1 0 0,1-1 1 0 0,-1 1 0 0 0,0-1-1 0 0,0 1 1 0 0,0-1-1 0 0,0 1 1 0 0,0-1-1 0 0,-1 1 1 0 0,1 0 0 0 0,0-1-1 0 0,-1 1 1 0 0,1-1-1 0 0,-1 0 1 0 0,1 1 0 0 0,-1-1-1 0 0,0 1 1 0 0,0 0-32 0 0,-71 79 709 0 0,-54 46 43 0 0,114-86-341 0 0,12-39-372 0 0,1-1 0 0 0,-1 1 0 0 0,1 0 0 0 0,0 0 0 0 0,0-1-1 0 0,0 1 1 0 0,0 0 0 0 0,0-1 0 0 0,0 1 0 0 0,0-1 0 0 0,0 1 0 0 0,1-1 0 0 0,-1 0 0 0 0,0 0 0 0 0,1 1 0 0 0,-1-1-1 0 0,1 0 1 0 0,0 0 0 0 0,-1 0 0 0 0,1 0 0 0 0,0-1 0 0 0,-1 1 0 0 0,1 0 0 0 0,0-1 0 0 0,0 0 0 0 0,0 1 0 0 0,0-1 0 0 0,-1 0-1 0 0,2 0-38 0 0,20 1 242 0 0,0-1 0 0 0,1-1 0 0 0,-1-2-1 0 0,0 0 1 0 0,0-1 0 0 0,0-2 0 0 0,-1 0-1 0 0,1-1 1 0 0,10-6-242 0 0,-10 5 85 0 0,-18 7-850 0 0,1-2 806 0 0,-8 3-5033 0 0,-5 0-4909 0 0,4 0-3050 0 0</inkml:trace>
</inkml:ink>
</file>

<file path=ppt/ink/ink30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1:53.3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280 0 3633 0 0,'0'0'3537'0'0,"0"0"-905"0"0,0 0-489 0 0,0 0-48 0 0,0 0-40 0 0,0 0-182 0 0,0 0-238 0 0,0 0-327 0 0,0 0-341 0 0,0 0-241 0 0,0 0-160 0 0,0 0-100 0 0,-5 3-29 0 0,1 1-324 0 0,0-1-1 0 0,0 1 1 0 0,0 0-1 0 0,1 0 1 0 0,0 0-1 0 0,-1 1 1 0 0,1-1-1 0 0,1 1 1 0 0,-1 0-1 0 0,1 0 1 0 0,0 0-1 0 0,0 0 1 0 0,0 0-1 0 0,1 0 1 0 0,-1 0 0 0 0,1 5-113 0 0,-3 8 142 0 0,2 0 1 0 0,1 0 0 0 0,0 0 0 0 0,1 0 0 0 0,1 0 0 0 0,0 0 0 0 0,1 0 0 0 0,2 0 0 0 0,0 0 0 0 0,0-1 0 0 0,2 0 0 0 0,0 0-143 0 0,13 13-79 0 0,12-22-3449 0 0,-30-8 3356 0 0,8-1-2648 0 0,-2-2-4942 0 0,-5-1-3698 0 0</inkml:trace>
  <inkml:trace contextRef="#ctx0" brushRef="#br0" timeOffset="242.448">0 427 10586 0 0,'0'0'2487'0'0,"0"0"-892"0"0,0 0-552 0 0,0 0-93 0 0,0 0 55 0 0,0 0 108 0 0,0 0 32 0 0,0 0-66 0 0,0 0-89 0 0,0 0-186 0 0,0 0-183 0 0,0 0-122 0 0,0 0-92 0 0,33 2-67 0 0,104 2-69 0 0,22-16 318 0 0,-15 4-1129 0 0,-129 16-977 0 0,-13 6-7683 0 0,-2-11-2194 0 0</inkml:trace>
</inkml:ink>
</file>

<file path=ppt/ink/ink30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1:57.9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2 472 3257 0 0,'0'0'2518'0'0,"0"0"-633"0"0,0 0-294 0 0,0 0 110 0 0,0 0 111 0 0,0 0-30 0 0,0 0-170 0 0,0 0-314 0 0,0 0-271 0 0,0 0-191 0 0,0 0-97 0 0,-2-10-55 0 0,2-79 1878 0 0,40-51 514 0 0,-33 121-2964 0 0,1 1-1 0 0,1 0 1 0 0,1 1-1 0 0,0 0 0 0 0,1 0 1 0 0,1 1-1 0 0,1 1 1 0 0,0 0-1 0 0,1 1 0 0 0,1 0 1 0 0,11-9-112 0 0,18-6 8 0 0,-30 55-23 0 0,-2 2 38 0 0,-2 0 1 0 0,-1 1-1 0 0,-1 0 0 0 0,-2 1 0 0 0,-1 0 1 0 0,-1 0-1 0 0,0 23-23 0 0,7-23 181 0 0,7-56 25 0 0,10-12-199 0 0,2 1 1 0 0,2 1 0 0 0,1 2 0 0 0,2 1 0 0 0,1 2-1 0 0,37-24-7 0 0,-19 36-56 0 0,-42 53 4 0 0,-9-14 79 0 0,-1 0-1 0 0,-1-1 0 0 0,-1 1 0 0 0,0 0 0 0 0,-2 0 1 0 0,0 0-1 0 0,-5 17-26 0 0,-2 32 66 0 0,5 34-242 0 0,4-102 109 0 0,4-2-419 0 0,0 0 1 0 0,-1 0-1 0 0,1 0 0 0 0,-1-1 0 0 0,1 1 1 0 0,-1-1-1 0 0,1 0 0 0 0,-1 0 0 0 0,0 0 1 0 0,0 0-1 0 0,0 0 0 0 0,0-1 0 0 0,0 1 1 0 0,-1-1-1 0 0,1 0 0 0 0,-1 0 0 0 0,0 0 1 0 0,0 0-1 0 0,1-1 486 0 0,10-11-7840 0 0,-2 6-3185 0 0</inkml:trace>
</inkml:ink>
</file>

<file path=ppt/ink/ink30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1:58.2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297 0 8058 0 0,'0'0'2412'0'0,"0"0"-958"0"0,0 0-250 0 0,0 0 206 0 0,0 0 201 0 0,0 0 14 0 0,0 0-162 0 0,0 0-262 0 0,0 0-268 0 0,0 0-193 0 0,0 0-107 0 0,-32 17-104 0 0,-97 56-44 0 0,77-26 187 0 0,47-36-487 0 0,-9 20 86 0 0,1 0 0 0 0,2 0 0 0 0,1 2 0 0 0,1-1 1 0 0,2 1-1 0 0,1 0 0 0 0,2 1 0 0 0,1-1 0 0 0,2 1 1 0 0,1 0-1 0 0,4 22-271 0 0,-2-41 71 0 0,1 0-1 0 0,0 0 1 0 0,1-1 0 0 0,1 0-1 0 0,1 0 1 0 0,0 0 0 0 0,0-1-1 0 0,1 1 1 0 0,1-2 0 0 0,0 1-1 0 0,1-1 1 0 0,10 11-71 0 0,37 21 448 0 0,-54-53-4891 0 0,-2 4-906 0 0,0 5 3585 0 0,0-4-10253 0 0</inkml:trace>
  <inkml:trace contextRef="#ctx0" brushRef="#br0" timeOffset="566.678">394 169 6945 0 0,'0'0'2197'0'0,"0"0"-243"0"0,0 0-189 0 0,0 0-38 0 0,0 0-96 0 0,0 0-236 0 0,0 0-349 0 0,0 0-357 0 0,0 0-222 0 0,0 0-39 0 0,0 0 79 0 0,0 0 107 0 0,0 0 76 0 0,0 12-12 0 0,3 87 1018 0 0,81 167 985 0 0,-42-142-2277 0 0,-40-119-584 0 0,-2-5 214 0 0,1 0 0 0 0,-1-1 0 0 0,0 1 0 0 0,0 0 1 0 0,0-1-1 0 0,0 1 0 0 0,1 0 0 0 0,-1 0 0 0 0,0-1 0 0 0,0 1 0 0 0,0 0 0 0 0,1 0 0 0 0,-1 0 0 0 0,0-1 1 0 0,0 1-1 0 0,1 0 0 0 0,-1 0 0 0 0,0 0 0 0 0,1 0 0 0 0,-1 0 0 0 0,0 0 0 0 0,0-1 0 0 0,1 1 0 0 0,-1 0 1 0 0,0 0-1 0 0,1 0 0 0 0,-1 0 0 0 0,0 0 0 0 0,1 0 0 0 0,-1 0 0 0 0,0 0 0 0 0,1 0 0 0 0,-1 0 0 0 0,0 0 0 0 0,0 1 1 0 0,1-1-1 0 0,-1 0 0 0 0,0 0 0 0 0,1 0 0 0 0,-1 0 0 0 0,0 0 0 0 0,0 1 0 0 0,1-1 0 0 0,-1 0 0 0 0,0 0 1 0 0,0 0-1 0 0,1 1 0 0 0,-1-1 0 0 0,0 0-34 0 0,125-323 524 0 0,-65 158-547 0 0,-54 188-3521 0 0,-4-11-1101 0 0,0-4-4749 0 0</inkml:trace>
  <inkml:trace contextRef="#ctx0" brushRef="#br0" timeOffset="1161.511">1000 619 1832 0 0,'0'0'2410'0'0,"0"0"-327"0"0,0 0 31 0 0,0 0 167 0 0,0 0-20 0 0,0 0-256 0 0,0 0-394 0 0,0 0-323 0 0,0 0-193 0 0,0 0-108 0 0,0 0-82 0 0,0 0-72 0 0,0 0-75 0 0,1-5-73 0 0,0 2-766 0 0,0 3 134 0 0,-1-1 1 0 0,1 0-1 0 0,-1 1 1 0 0,0-1-1 0 0,1 0 1 0 0,-1 1-1 0 0,0-1 1 0 0,0 0-1 0 0,0 0 1 0 0,1 1 0 0 0,-1-1-1 0 0,0 0 1 0 0,0 1-1 0 0,0-1 1 0 0,0 0-1 0 0,0 0 1 0 0,0 1-1 0 0,0-1 1 0 0,0 0-1 0 0,-1 0 1 0 0,1 1-1 0 0,0-1 1 0 0,0 0-1 0 0,-1 1 1 0 0,1-1-1 0 0,0 0 1 0 0,-1 1-1 0 0,1-1 1 0 0,-1 0-1 0 0,1 1 1 0 0,0-1-1 0 0,-1 1 1 0 0,1-1-1 0 0,-1 1 1 0 0,0-1-1 0 0,1 1 1 0 0,-1-1-1 0 0,1 1 1 0 0,-1 0-1 0 0,0-1 1 0 0,1 1-1 0 0,-1 0 1 0 0,0-1-1 0 0,0 1 1 0 0,1 0-1 0 0,-1 0 1 0 0,0 0-1 0 0,1 0 1 0 0,-1 0-1 0 0,0 0 1 0 0,0 0-1 0 0,1 0 1 0 0,-1 0-1 0 0,0 0 1 0 0,0 0-1 0 0,1 0 1 0 0,-1 0-1 0 0,0 0 1 0 0,0 1-1 0 0,1-1 1 0 0,-1 0-54 0 0,-62 45 661 0 0,56-38-595 0 0,2-3-31 0 0,0 1 1 0 0,1 0-1 0 0,0 0 1 0 0,0 0-1 0 0,0 1 0 0 0,0-1 1 0 0,1 1-1 0 0,0 0 1 0 0,0-1-1 0 0,1 2 1 0 0,0-1-1 0 0,0 0 0 0 0,0 0 1 0 0,0 1-1 0 0,1-1 1 0 0,0 1-1 0 0,1-1 1 0 0,-1 1-1 0 0,1-1 1 0 0,1 1-1 0 0,0 2-35 0 0,1-6 21 0 0,0 0 0 0 0,1 0 0 0 0,-1-1 0 0 0,1 1 0 0 0,0-1 0 0 0,0 1 0 0 0,0-1 0 0 0,0 0 0 0 0,0 0 0 0 0,1-1 0 0 0,-1 1 0 0 0,1 0-1 0 0,-1-1 1 0 0,1 0 0 0 0,-1 0 0 0 0,1 0 0 0 0,0 0 0 0 0,-1-1 0 0 0,1 0 0 0 0,0 1 0 0 0,0-1 0 0 0,-1-1 0 0 0,1 1 0 0 0,0 0 0 0 0,1-1-21 0 0,69-10-368 0 0,-54 0-999 0 0,-7 5-1049 0 0,-2-3-4465 0 0,-3 5-5180 0 0</inkml:trace>
  <inkml:trace contextRef="#ctx0" brushRef="#br0" timeOffset="1431.37">1431 626 15883 0 0,'0'0'1449'0'0,"0"0"-609"0"0,0 0-93 0 0,0 0 278 0 0,0 0 250 0 0,0 0 63 0 0,0 0-203 0 0,0 0-306 0 0,0 0-227 0 0,0 0-158 0 0,0 0-108 0 0,0 0-113 0 0,-11 18-67 0 0,-53 89 4 0 0,14-30-718 0 0,45-70-2070 0 0,-2-6-7664 0 0,6-1 7146 0 0,-1 0-6672 0 0</inkml:trace>
  <inkml:trace contextRef="#ctx0" brushRef="#br0" timeOffset="1674.062">1267 563 5473 0 0,'0'0'2634'0'0,"0"0"-220"0"0,0 0-80 0 0,0 0-139 0 0,0 0-324 0 0,0 0-425 0 0,0 0-406 0 0,0 0-327 0 0,0 0-241 0 0,0 0-86 0 0,0 0 22 0 0,0 0 67 0 0,0 0 59 0 0,-2 5 59 0 0,2-1-490 0 0,0-1 0 0 0,0 0 0 0 0,0 1 0 0 0,0-1 1 0 0,0 0-1 0 0,1 1 0 0 0,-1-1 0 0 0,1 0 1 0 0,0 0-1 0 0,0 0 0 0 0,0 1 0 0 0,1-1 0 0 0,-1 0 1 0 0,1 0-1 0 0,-1-1 0 0 0,1 1 0 0 0,0 0 0 0 0,0 0 1 0 0,0-1-1 0 0,1 1 0 0 0,-1-1 0 0 0,0 0 1 0 0,3 2-104 0 0,-1 0 93 0 0,116 113 1479 0 0,-115-111-2077 0 0,23 14-9995 0 0,-28-20-1377 0 0</inkml:trace>
</inkml:ink>
</file>

<file path=ppt/ink/ink30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2:06.3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 11723 0 0,'0'0'2021'0'0,"0"0"-627"0"0,0 0-447 0 0,0 0-134 0 0,0 0-13 0 0,0 0 38 0 0,0 0 46 0 0,0 0-18 0 0,0 0-13 0 0,0 0-53 0 0,0 0-95 0 0,0 0-101 0 0,0 0-75 0 0,5 23-43 0 0,26 138 622 0 0,-29-151-1005 0 0,13 55 324 0 0,-3 0 0 0 0,-3 0 0 0 0,0 61-427 0 0,-9-88 28 0 0,0 15 21 0 0,0-19 9 0 0,0-33-40 0 0,0-1 0 0 0,0 0 2 0 0,0 0 21 0 0,0 0 31 0 0,0 0 32 0 0,0 0 34 0 0,11-18 570 0 0,20-34-563 0 0,-2 0 0 0 0,-2-2 0 0 0,-3-1 0 0 0,-3 0 0 0 0,4-20-145 0 0,-9 15 12 0 0,44-112-8 0 0,-12 121-407 0 0,-38 70-1588 0 0,-10 11-2265 0 0,0-11-4410 0 0,0-6-3912 0 0</inkml:trace>
  <inkml:trace contextRef="#ctx0" brushRef="#br0" timeOffset="646.23">436 460 12947 0 0,'0'0'1816'0'0,"0"0"-557"0"0,0 0-171 0 0,0 0 66 0 0,0 0 14 0 0,0 0-112 0 0,0 0-206 0 0,0 0-245 0 0,0 0-213 0 0,0 0-141 0 0,0 0-105 0 0,0 0-56 0 0,0 0-6 0 0,-12 6-9 0 0,-42 22-7 0 0,-8 37 98 0 0,48-43-135 0 0,-31 59 0 0 0,46-81-10 0 0,-1 0 0 0 0,0 0-1 0 0,0 0 1 0 0,1 0 0 0 0,-1 0 0 0 0,0 0 0 0 0,0 0 0 0 0,1 0-1 0 0,-1 0 1 0 0,0 0 0 0 0,0 0 0 0 0,0 0 0 0 0,1 0 0 0 0,-1 0-1 0 0,0 0 1 0 0,0 0 0 0 0,1 1 0 0 0,-1-1 0 0 0,0 0 0 0 0,0 0-1 0 0,0 0 1 0 0,1 0 0 0 0,-1 1 0 0 0,0-1 0 0 0,0 0 0 0 0,0 0-1 0 0,0 0 1 0 0,0 1 0 0 0,1-1 0 0 0,-1 0 0 0 0,0 0 0 0 0,0 1-1 0 0,0-1 1 0 0,0 0 0 0 0,0 0 0 0 0,0 0 0 0 0,0 1-1 0 0,0-1-20 0 0,23-16 611 0 0,204-215 1070 0 0,-189 187-1421 0 0,-26 77-334 0 0,20 172 407 0 0,-18-131-277 0 0,-62-115 1527 0 0,-109-57-2292 0 0,134 91-807 0 0,9 6-4443 0 0,11 1-3845 0 0</inkml:trace>
  <inkml:trace contextRef="#ctx0" brushRef="#br0" timeOffset="1062.647">694 522 6529 0 0,'0'0'3824'0'0,"0"0"-1994"0"0,0 0-872 0 0,0 0-73 0 0,0 0 88 0 0,0 0 130 0 0,0 0 19 0 0,0 0-87 0 0,0 0-81 0 0,0 0-116 0 0,0 0-105 0 0,0 0-82 0 0,1 13-92 0 0,0 111 1145 0 0,-1-59-1582 0 0,0-64-177 0 0,0-1-6 0 0,0 0-15 0 0,0 0 5 0 0,0 0-72 0 0,0 0-118 0 0,0-22-7362 0 0,0 15 2809 0 0,0 3-2877 0 0</inkml:trace>
  <inkml:trace contextRef="#ctx0" brushRef="#br0" timeOffset="1314.737">716 430 2449 0 0,'0'0'3054'0'0,"0"0"-917"0"0,0 0-366 0 0,0 0 19 0 0,0 0-67 0 0,0 0-251 0 0,0 0-313 0 0,0 0-262 0 0,0 0-111 0 0,0 0-1 0 0,0 0 11 0 0,0 0-9 0 0,0 0-42 0 0,12 1-72 0 0,103 9 1359 0 0,-5-10-2785 0 0,-105 4-2716 0 0,-6 0-8802 0 0,-2 0 5708 0 0</inkml:trace>
  <inkml:trace contextRef="#ctx0" brushRef="#br0" timeOffset="1552.591">685 596 2409 0 0,'0'0'2776'0'0,"0"0"-718"0"0,0 0-223 0 0,0 0 32 0 0,0 0-17 0 0,0 0-121 0 0,0 0-146 0 0,0 0-172 0 0,0 0-145 0 0,0 0-168 0 0,0 0-200 0 0,0 0-185 0 0,0 0-155 0 0,21 3-142 0 0,68 6-106 0 0,-4-20 155 0 0,-64 7-399 0 0,0 1-1593 0 0,-6 2-8808 0 0,-13 1-1111 0 0</inkml:trace>
  <inkml:trace contextRef="#ctx0" brushRef="#br0" timeOffset="2492.594">738 408 0 0 0,'0'0'880'0'0,"0"0"424"0"0,0 0 1 0 0,0 0-86 0 0,0 0 2 0 0,0 0 36 0 0,0 0 0 0 0,0 0-43 0 0,0 0-95 0 0,0 0-107 0 0,-10 0 2793 0 0,-58 25-1621 0 0,-1-1-1520 0 0,74-25-7853 0 0,-1-2-2791 0 0</inkml:trace>
</inkml:ink>
</file>

<file path=ppt/ink/ink30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2:00.3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0 538 5401 0 0,'0'0'2519'0'0,"0"0"-366"0"0,0 0-139 0 0,0 0-110 0 0,0 0-280 0 0,0 0-359 0 0,0 0-383 0 0,0 0-272 0 0,0 0-69 0 0,0 0 64 0 0,0 0 96 0 0,0 0 68 0 0,0 0-28 0 0,7 3-63 0 0,75 12 1590 0 0,77-26-640 0 0,-57-7-1808 0 0,-96 17-138 0 0,1 0-457 0 0,-5-4-3808 0 0,-2 4-1417 0 0,0 1-5718 0 0</inkml:trace>
  <inkml:trace contextRef="#ctx0" brushRef="#br0" timeOffset="253.712">173 353 13115 0 0,'0'0'1453'0'0,"0"0"-522"0"0,0 0-76 0 0,0 0 259 0 0,0 0 213 0 0,0 0-4 0 0,0 0-203 0 0,0 0-263 0 0,0 0-222 0 0,0 0-165 0 0,0 0-132 0 0,-4 34-106 0 0,-12 102-74 0 0,-2 51-1301 0 0,20-172-1087 0 0,1-6-3647 0 0,-3-7 3599 0 0,2 2-9258 0 0</inkml:trace>
  <inkml:trace contextRef="#ctx0" brushRef="#br0" timeOffset="786.029">496 151 4241 0 0,'0'0'2430'0'0,"0"0"-702"0"0,0 0-248 0 0,0 0-45 0 0,0 0-78 0 0,0 0-98 0 0,0 0-171 0 0,0 0-132 0 0,0 0-28 0 0,0 0-57 0 0,0 0-44 0 0,0 0-34 0 0,0 0-56 0 0,1 23-71 0 0,12 141 819 0 0,-8-116-1137 0 0,2 0 1 0 0,2-1 0 0 0,2 0-1 0 0,2 0 1 0 0,11 22-349 0 0,6-21 267 0 0,-12-61 1460 0 0,-17 11-1799 0 0,96-244 1101 0 0,-82 185-946 0 0,-11 36-72 0 0,2 0 0 0 0,0 1 0 0 0,2-1 0 0 0,1 1 0 0 0,0 1 0 0 0,2 0 1 0 0,1 0-1 0 0,1 1 0 0 0,6-8-11 0 0,-7 14-95 0 0,-10 12-2 0 0,0 1 1 0 0,0-1-1 0 0,0 1 1 0 0,0 0-1 0 0,1 0 1 0 0,-1 0-1 0 0,1 0 1 0 0,0 0-1 0 0,0 1 1 0 0,0-1 0 0 0,0 1-1 0 0,0 0 1 0 0,1 0-1 0 0,-1 0 1 0 0,1 0-1 0 0,-1 0 1 0 0,2 1 96 0 0,4 5-4015 0 0,-6 2-2619 0 0,-1-2-5443 0 0</inkml:trace>
  <inkml:trace contextRef="#ctx0" brushRef="#br0" timeOffset="1290.778">1044 633 2345 0 0,'0'0'3154'0'0,"0"0"-526"0"0,0 0-206 0 0,0 0-74 0 0,0 0-186 0 0,0 0-284 0 0,0 0-332 0 0,0 0-289 0 0,0 0-206 0 0,0 0-168 0 0,0 0-128 0 0,0 0-130 0 0,0 0-97 0 0,-5-9-81 0 0,-17-28-55 0 0,21 36-356 0 0,-1 0 0 0 0,1 0 0 0 0,-1 0 0 0 0,1 0 1 0 0,-1 0-1 0 0,0 1 0 0 0,0-1 0 0 0,0 0 0 0 0,1 1 0 0 0,-1-1 0 0 0,0 1 0 0 0,0 0 0 0 0,0 0 0 0 0,0 0 0 0 0,0 0 0 0 0,1 0 0 0 0,-1 0 0 0 0,0 0 0 0 0,0 0 0 0 0,0 1 1 0 0,0-1-1 0 0,0 1 0 0 0,1-1 0 0 0,-1 1 0 0 0,0 0 0 0 0,0 0 0 0 0,1 0 0 0 0,-1 0 0 0 0,1 0 0 0 0,-1 0 0 0 0,0 1-36 0 0,0-1 21 0 0,-4 2 10 0 0,0 0 0 0 0,0 0 1 0 0,1 1-1 0 0,-1 0 0 0 0,0 0 0 0 0,1 0 0 0 0,0 1 0 0 0,0 0 0 0 0,1 0 0 0 0,-1 0 1 0 0,1 1-1 0 0,0-1 0 0 0,1 1 0 0 0,-1 0 0 0 0,1 0 0 0 0,0 0 0 0 0,1 1 1 0 0,-1-1-1 0 0,1 1 0 0 0,0-1 0 0 0,1 1 0 0 0,0 0 0 0 0,0-1 0 0 0,0 1 0 0 0,1 0 1 0 0,0 0-1 0 0,0 0 0 0 0,1 0 0 0 0,0 1-31 0 0,3-3-47 0 0,0-1 0 0 0,0 0 1 0 0,0 0-1 0 0,0 0 0 0 0,1 0 0 0 0,0-1 0 0 0,0 0 0 0 0,0 0 1 0 0,0 0-1 0 0,0 0 0 0 0,1-1 0 0 0,-1 0 0 0 0,1 0 1 0 0,-1 0-1 0 0,1-1 0 0 0,0 0 0 0 0,-1 0 0 0 0,1 0 1 0 0,0-1-1 0 0,0 0 0 0 0,0 0 0 0 0,0-1 0 0 0,0 1 0 0 0,-1-1 1 0 0,1 0-1 0 0,0-1 0 0 0,-1 0 0 0 0,1 1 0 0 0,4-4 47 0 0,21-14-3445 0 0,-15 3-4348 0 0,-9 8-3713 0 0</inkml:trace>
  <inkml:trace contextRef="#ctx0" brushRef="#br0" timeOffset="1858.591">1214 582 6545 0 0,'0'0'1731'0'0,"0"0"-249"0"0,0 0 77 0 0,0 0 169 0 0,0 0 7 0 0,0 0-209 0 0,0 0-314 0 0,0 0-269 0 0,0 0-187 0 0,0 0-119 0 0,0 0-91 0 0,0 0-67 0 0,0 0-40 0 0,-7 22-39 0 0,-20 70-39 0 0,26-55 393 0 0,5-34-595 0 0,-1-2-35 0 0,1 0 0 0 0,-1 0 1 0 0,1 0-1 0 0,0 0 0 0 0,-1-1 1 0 0,1 0-1 0 0,0 1 0 0 0,0-1 0 0 0,-1-1 1 0 0,1 1-1 0 0,0 0 0 0 0,-1-1 1 0 0,1 0-1 0 0,0 0 0 0 0,-1 0 1 0 0,1 0-1 0 0,-1-1 0 0 0,1 1-124 0 0,13-10 163 0 0,-1-1 0 0 0,-1 0-1 0 0,1-1 1 0 0,-2-1 0 0 0,0 0-1 0 0,-1-1 1 0 0,0-1-163 0 0,31-31 802 0 0,-38 77-689 0 0,-15 163 42 0 0,-29 36-204 0 0,36-221 60 0 0,0 1 0 0 0,-1-1 0 0 0,0 1 0 0 0,0-1 0 0 0,-1 0 1 0 0,0-1-1 0 0,0 1 0 0 0,-1-1 0 0 0,0 0 0 0 0,-1 0 1 0 0,1 0-1 0 0,-1 0 0 0 0,-5 3-11 0 0,9-9 5 0 0,1 0 0 0 0,0 0 1 0 0,0 0-1 0 0,0-1 0 0 0,-1 1 1 0 0,1-1-1 0 0,0 1 0 0 0,-1-1 0 0 0,1 1 1 0 0,-1-1-1 0 0,1 0 0 0 0,0 0 1 0 0,-1 1-1 0 0,1-1 0 0 0,-1 0 0 0 0,1 0 1 0 0,-1 0-1 0 0,1-1 0 0 0,0 1 1 0 0,-1 0-1 0 0,1-1 0 0 0,-1 1 0 0 0,1-1 1 0 0,0 1-1 0 0,0-1 0 0 0,-1 1 1 0 0,1-1-1 0 0,0 0 0 0 0,0 0 0 0 0,-1 1 1 0 0,1-1-1 0 0,0 0 0 0 0,0 0 1 0 0,0 0-1 0 0,0 0 0 0 0,1-1 0 0 0,-1 1 1 0 0,0 0-1 0 0,0 0 0 0 0,1-1 1 0 0,-1 1-1 0 0,0 0 0 0 0,1 0 0 0 0,-1-1 1 0 0,1 1-1 0 0,0-1 0 0 0,0 1 1 0 0,-1 0-1 0 0,1-1 0 0 0,0 1 0 0 0,0-1-5 0 0,2-75 84 0 0,5 64-94 0 0,1 0 0 0 0,0 0 0 0 0,0 1-1 0 0,2-1 1 0 0,-1 2 0 0 0,1 0 0 0 0,1 0-1 0 0,0 1 1 0 0,1 0 0 0 0,0 1 0 0 0,0 0 0 0 0,1 1-1 0 0,0 0 1 0 0,1 1 0 0 0,2 0 10 0 0,-16 6-185 0 0,26-9-468 0 0,-21 9-3514 0 0,-2 2-3950 0 0,-3-1-3222 0 0</inkml:trace>
  <inkml:trace contextRef="#ctx0" brushRef="#br0" timeOffset="4057.997">1501 0 6529 0 0,'0'0'1821'0'0,"0"0"-362"0"0,0 0-191 0 0,0 0-44 0 0,0 0-21 0 0,0 0-108 0 0,0 0-55 0 0,0 0-58 0 0,0 0-31 0 0,0 0 5 0 0,0 0-83 0 0,9 17-78 0 0,76 118 1176 0 0,-54-92-1249 0 0,-2 2 0 0 0,-2 0 0 0 0,-3 2 0 0 0,15 38-722 0 0,-33-71 54 0 0,-1 0 1 0 0,-1 1 0 0 0,0 0-1 0 0,-1 0 1 0 0,-1 0 0 0 0,0 0-1 0 0,-1 0 1 0 0,-1 0 0 0 0,0 0-1 0 0,-1 0 1 0 0,-1 0 0 0 0,0 0-1 0 0,-1 0 1 0 0,-1 0 0 0 0,0-1 0 0 0,-1 1-1 0 0,0-1 1 0 0,-1 0 0 0 0,-1 0-55 0 0,-3 6 7 0 0,-2 0 1 0 0,0 0-1 0 0,-1-1 1 0 0,0-1-1 0 0,-2 0 1 0 0,-9 9-8 0 0,14-17-275 0 0,-1 0 0 0 0,1 0 0 0 0,-1-1 0 0 0,-1-1 0 0 0,0 0 0 0 0,0-1 0 0 0,0 0 0 0 0,-1 0 0 0 0,0-2 0 0 0,0 1 0 0 0,-5 0 275 0 0,6-6-3265 0 0,8 0-3084 0 0,2 0-4887 0 0</inkml:trace>
  <inkml:trace contextRef="#ctx0" brushRef="#br0" timeOffset="4501.609">1944 549 8378 0 0,'0'0'1848'0'0,"0"0"-486"0"0,0 0-123 0 0,0 0 102 0 0,0 0 85 0 0,0 0 20 0 0,0 0-95 0 0,0 0-128 0 0,0 0-143 0 0,0 0-171 0 0,0 0-146 0 0,0 0-92 0 0,0 0-58 0 0,26 0-58 0 0,126-3 377 0 0,106-20 935 0 0,-263 4-8424 0 0,3 16 5102 0 0,-2-1-2395 0 0,1 0-1851 0 0,1 1-3740 0 0</inkml:trace>
  <inkml:trace contextRef="#ctx0" brushRef="#br0" timeOffset="4756.174">2163 350 12515 0 0,'0'0'1689'0'0,"0"0"-634"0"0,0 0-233 0 0,0 0 191 0 0,0 0 242 0 0,0 0 120 0 0,0 0-117 0 0,0 0-251 0 0,0 0-227 0 0,0 0-139 0 0,0 0-113 0 0,0 0-102 0 0,0 0-70 0 0,-1 29-73 0 0,-6 90-63 0 0,-10-32 128 0 0,-20 36-976 0 0,37-111-711 0 0,0-8-1642 0 0,2-3-3516 0 0,0-1-4860 0 0</inkml:trace>
  <inkml:trace contextRef="#ctx0" brushRef="#br0" timeOffset="5537.982">2447 722 2593 0 0,'0'0'3212'0'0,"0"0"-965"0"0,0 0-289 0 0,0 0 125 0 0,0 0 87 0 0,0 0-106 0 0,0 0-264 0 0,0 0-367 0 0,0 0-279 0 0,0 0-215 0 0,0 0-174 0 0,0 0-90 0 0,3-4-78 0 0,119-191 3367 0 0,64-76-2977 0 0,-172 252-878 0 0,-13 18-94 0 0,-1 1-37 0 0,0 12-95 0 0,-57 340 132 0 0,57-349-18 0 0,0-4 3 0 0,1 1 0 0 0,0-1 1 0 0,-1 1-1 0 0,1-1 0 0 0,0 1 0 0 0,-1 0 0 0 0,1-1 0 0 0,0 1 1 0 0,0 0-1 0 0,-1 0 0 0 0,1 0 0 0 0,0-1 0 0 0,0 1 0 0 0,-1 0 1 0 0,1 0-1 0 0,0 0 0 0 0,0 0 0 0 0,0 0 0 0 0,-1 0 1 0 0,1 1-1 0 0,0-1 0 0 0,0 0 0 0 0,-1 0 0 0 0,1 1 0 0 0,0-1 1 0 0,0 0-1 0 0,-1 1 0 0 0,1-1 0 0 0,0 0 0 0 0,-1 1 0 0 0,1-1 1 0 0,0 1-1 0 0,-1-1 0 0 0,1 1 0 0 0,-1 0 0 0 0,1-1 1 0 0,-1 1-1 0 0,1-1 0 0 0,-1 1 0 0 0,0 0 0 0 0,1-1 0 0 0,-1 1 1 0 0,0 0-1 0 0,1 0 0 0 0,-1-1 0 0 0,0 1 0 0 0,0 0 0 0 0,0 0 1 0 0,1-1-1 0 0,-1 1 0 0 0,0 0 0 0 0,0 0 0 0 0,0 0 0 0 0,0-1 1 0 0,-1 1-1 0 0,1 0 0 0 0,0 0 0 0 0,0 0 0 0 0,0-1 1 0 0,-1 1-1 0 0,1 0 0 0 0,0-1 0 0 0,-1 1 0 0 0,1 0 0 0 0,0 0 1 0 0,-1-1-1 0 0,1 1 0 0 0,-1-1 0 0 0,0 1 0 0 0,28-27 9 0 0,-2-1 1 0 0,-2-1-1 0 0,0-1 0 0 0,-2-1 1 0 0,0-1-1 0 0,-3-1 0 0 0,-1-1 1 0 0,-1 0-1 0 0,-1-1 0 0 0,7-30-9 0 0,-13 36-15 0 0,-3 37-26 0 0,3 248 68 0 0,-2-210-36 0 0,30 95-545 0 0,-25-128-2261 0 0,-2-17-8015 0 0,-8 3-635 0 0</inkml:trace>
</inkml:ink>
</file>

<file path=ppt/ink/ink30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2:22.2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1 295 1552 0 0,'0'0'5053'0'0,"0"0"-2631"0"0,0 0-1009 0 0,0 0-181 0 0,0 0 23 0 0,0 0-24 0 0,0 0-112 0 0,0 0-125 0 0,0 0-65 0 0,0 0 14 0 0,0 0 43 0 0,5 2-5 0 0,105 16 4904 0 0,11-18-3721 0 0,-51-2-1918 0 0,158-8 461 0 0,-172 9-547 0 0,-55 1-192 0 0,-1 0 24 0 0,-43-3-6737 0 0,25 8 2482 0 0,2 0-3975 0 0,8-4-1748 0 0</inkml:trace>
  <inkml:trace contextRef="#ctx0" brushRef="#br0" timeOffset="269.979">91 442 6409 0 0,'0'0'4349'0'0,"0"0"-1569"0"0,0 0-848 0 0,0 0-249 0 0,0 0-141 0 0,0 0-215 0 0,0 0-271 0 0,0 0-260 0 0,0 0-159 0 0,0 0-44 0 0,0 0 9 0 0,0 0 27 0 0,0 0 7 0 0,8 4-19 0 0,98 22 1358 0 0,159-33-719 0 0,-189 6-3101 0 0,-74-2-2429 0 0,-2-3-4376 0 0,0 5 4313 0 0,0 0-5376 0 0</inkml:trace>
  <inkml:trace contextRef="#ctx0" brushRef="#br0" timeOffset="1060.556">290 0 4921 0 0,'0'0'2957'0'0,"0"0"-575"0"0,0 0-326 0 0,0 0-90 0 0,0 0-119 0 0,0 0-251 0 0,0 0-352 0 0,0 0-347 0 0,0 0-293 0 0,0 0-194 0 0,0 0-107 0 0,0 0 11 0 0,0 0 96 0 0,-5 3 94 0 0,3-2-447 0 0,1 0-1 0 0,-1-1 1 0 0,1 1-1 0 0,-1 0 0 0 0,1 0 1 0 0,-1 0-1 0 0,1 0 0 0 0,0 0 1 0 0,-1 0-1 0 0,1 1 0 0 0,0-1 1 0 0,0 0-1 0 0,0 1 1 0 0,0-1-1 0 0,0 1 0 0 0,0-1 1 0 0,0 1-1 0 0,1-1 0 0 0,-1 1 1 0 0,0-1-1 0 0,1 1 0 0 0,0 0 1 0 0,-1-1-1 0 0,1 1 1 0 0,0 0-1 0 0,0-1 0 0 0,0 1 1 0 0,0 0-1 0 0,0 0 0 0 0,0-1 1 0 0,0 1-1 0 0,0 0 0 0 0,1-1 1 0 0,-1 1-1 0 0,1 0 1 0 0,-1-1-1 0 0,1 1 0 0 0,1 1-56 0 0,10 14 320 0 0,1-1 0 0 0,1 0-1 0 0,0-1 1 0 0,1 0 0 0 0,1-1 0 0 0,0-1-1 0 0,1 0 1 0 0,0-2 0 0 0,1 0 0 0 0,0 0-1 0 0,1-2 1 0 0,17 7-320 0 0,15 7 293 0 0,-34-17-262 0 0,-1 1 0 0 0,0 0 1 0 0,-1 1-1 0 0,0 1 1 0 0,0 1-1 0 0,-1 0 1 0 0,0 0-1 0 0,-1 2 0 0 0,0 0 1 0 0,1 2-32 0 0,-12-12 10 0 0,-1 0 0 0 0,1 0 0 0 0,-1 0-1 0 0,0 0 1 0 0,1 0 0 0 0,-1 0 0 0 0,0 0 0 0 0,-1 1 0 0 0,1-1 0 0 0,0 0 0 0 0,-1 1 0 0 0,1-1 0 0 0,-1 1-1 0 0,0-1 1 0 0,1 1 0 0 0,-1-1 0 0 0,0 1 0 0 0,-1-1 0 0 0,1 0 0 0 0,0 1 0 0 0,-1-1 0 0 0,1 1 0 0 0,-1-1-1 0 0,0 0 1 0 0,0 1 0 0 0,0-1 0 0 0,0 0 0 0 0,0 0 0 0 0,-1 0 0 0 0,1 0 0 0 0,0 0 0 0 0,-2 1-10 0 0,-68 54 357 0 0,43-38-247 0 0,-154 125 118 0 0,97-57 161 0 0,61-57-170 0 0,23-36-824 0 0,1 0-2522 0 0,-1 0-4246 0 0,1 2-5194 0 0</inkml:trace>
</inkml:ink>
</file>

<file path=ppt/ink/ink30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2:31.1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70 3169 0 0,'0'0'3022'0'0,"0"0"-523"0"0,0 0-263 0 0,0 0-99 0 0,0 0-138 0 0,0 0-253 0 0,0 0-305 0 0,0 0-289 0 0,0 0-214 0 0,0 0-155 0 0,0 0-106 0 0,0 0-47 0 0,0 0-45 0 0,5 0 1429 0 0,127-13 1280 0 0,68-33-2267 0 0,-108 35-878 0 0,-92 11-206 0 0,0 0-50 0 0,0 0 18 0 0,0 0-2 0 0,0 0-14 0 0,0 0-12 0 0,0 0-92 0 0,0 0-120 0 0,-23 21-4808 0 0,11-14-824 0 0,9-5 1374 0 0,-1 1-7194 0 0</inkml:trace>
</inkml:ink>
</file>

<file path=ppt/ink/ink30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2:31.4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38 7554 0 0,'0'0'4389'0'0,"0"0"-1710"0"0,0 0-785 0 0,0 0-151 0 0,0 0-152 0 0,0 0-256 0 0,0 0-339 0 0,0 0-321 0 0,0 0-214 0 0,0 0-64 0 0,0 0 23 0 0,0 0 57 0 0,0 0 64 0 0,5 3 16 0 0,-1 0-438 0 0,1 0 0 0 0,0-1-1 0 0,0 0 1 0 0,0 0-1 0 0,0 0 1 0 0,0 0-1 0 0,0-1 1 0 0,0 0-1 0 0,1 0 1 0 0,-1-1-1 0 0,0 1 1 0 0,1-1-1 0 0,-1 0 1 0 0,0-1-1 0 0,1 1-118 0 0,120-19 1139 0 0,20-16-751 0 0,-84 30-8311 0 0,-61 5-3462 0 0</inkml:trace>
</inkml:ink>
</file>

<file path=ppt/ink/ink30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2:30.2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88 4441 0 0,'0'0'2268'0'0,"0"0"-150"0"0,0 0-196 0 0,0 0-92 0 0,0 0-30 0 0,0 0-94 0 0,0 0-178 0 0,0 0-225 0 0,0 0-243 0 0,0 0-252 0 0,0 0-218 0 0,-2-3-175 0 0,-9-9-99 0 0,8 9-42 0 0,3 3-40 0 0,16 4 841 0 0,-5 4-861 0 0,-1 1 0 0 0,0 0 0 0 0,0 1 0 0 0,-1 0 0 0 0,0 1 0 0 0,0 0 1 0 0,-1 0-1 0 0,-1 0 0 0 0,2 6-214 0 0,26 55 376 0 0,-4 2 0 0 0,-3 1 0 0 0,-4 1 0 0 0,9 50-376 0 0,-7-64 109 0 0,-8-91 1269 0 0,32-137-1112 0 0,49-84-158 0 0,-55 78-60 0 0,-41 123-131 0 0,-21 57-2611 0 0,4 21-1654 0 0,9-15-1418 0 0,-1-3-6266 0 0</inkml:trace>
  <inkml:trace contextRef="#ctx0" brushRef="#br0" timeOffset="432.842">619 541 9394 0 0,'0'0'1636'0'0,"0"0"-359"0"0,0 0-29 0 0,0 0 163 0 0,0 0 119 0 0,0 0-106 0 0,0 0-287 0 0,0 0-335 0 0,0 0-279 0 0,0 0-158 0 0,0 0-88 0 0,0 0 8 0 0,0 0 47 0 0,-2 11 488 0 0,-16 161 1011 0 0,20-168-1786 0 0,0-1 0 0 0,0 1-1 0 0,0-1 1 0 0,0 0 0 0 0,0 1 0 0 0,1-1 0 0 0,0-1 0 0 0,-1 1-1 0 0,1 0 1 0 0,0-1 0 0 0,0 1 0 0 0,1-1 0 0 0,-1 0-1 0 0,0 0 1 0 0,1 0 0 0 0,-1 0 0 0 0,1-1 0 0 0,0 0 0 0 0,-1 1-1 0 0,1-1 1 0 0,0 0 0 0 0,0-1 0 0 0,0 1 0 0 0,0-1 0 0 0,0 0-1 0 0,0 0 1 0 0,-1 0 0 0 0,1 0 0 0 0,0-1 0 0 0,0 1 0 0 0,0-1-1 0 0,0 0 1 0 0,-1 0 0 0 0,1-1 0 0 0,0 1 0 0 0,-1-1 0 0 0,1 0-1 0 0,-1 0 1 0 0,3-2-45 0 0,4 1 88 0 0,0-1-1 0 0,-1-1 0 0 0,0 0 0 0 0,0 0 1 0 0,0-1-1 0 0,0 0 0 0 0,-1 0 1 0 0,0-1-1 0 0,-1 0 0 0 0,1 0 0 0 0,-1-1 1 0 0,-1 0-1 0 0,1 0 0 0 0,-1-1 1 0 0,-1 0-1 0 0,0 0 0 0 0,0 0 0 0 0,-1 0 1 0 0,0-1-1 0 0,0 0 0 0 0,-1 0 1 0 0,1-6-88 0 0,-4 12-4 0 0,0 0 0 0 0,0 1 0 0 0,-1-1 0 0 0,1 0 0 0 0,-1 0 0 0 0,0 0 0 0 0,0 1 0 0 0,0-1 0 0 0,-1 0 0 0 0,1 1 1 0 0,-1-1-1 0 0,0 1 0 0 0,0 0 0 0 0,0-1 0 0 0,0 1 0 0 0,-1 0 0 0 0,1 0 0 0 0,-1 0 0 0 0,0 1 0 0 0,0-1 0 0 0,0 1 0 0 0,0-1 1 0 0,0 1-1 0 0,0 0 0 0 0,-1 0 0 0 0,1 1 0 0 0,-1-1 0 0 0,0 1 0 0 0,1 0 0 0 0,-1-1 0 0 0,0 2 0 0 0,0-1 4 0 0,-69 0-1632 0 0,27 20-5600 0 0,35-12-3633 0 0</inkml:trace>
</inkml:ink>
</file>

<file path=ppt/ink/ink3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4:21.0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0 106 4721 0 0,'0'0'1943'0'0,"0"0"-56"0"0,0 0 75 0 0,0 0 182 0 0,0 0 64 0 0,0 0-196 0 0,0 0-401 0 0,0 0-473 0 0,0 0-386 0 0,0 0-226 0 0,0 0-117 0 0,0 0-11 0 0,0 0 117 0 0,5-5 95 0 0,-2 3-499 0 0,0-1 0 0 0,0 1 0 0 0,0 0-1 0 0,0 0 1 0 0,0 0 0 0 0,0 0 0 0 0,1 0 0 0 0,-1 1 0 0 0,0-1 0 0 0,1 1 0 0 0,0 0 0 0 0,-1 0 0 0 0,1 1 0 0 0,-1-1 0 0 0,1 1 0 0 0,0-1 0 0 0,-1 1 0 0 0,3 1-111 0 0,-3-1 56 0 0,37 1 485 0 0,1-2 0 0 0,-1-2 0 0 0,0-1 0 0 0,0-2 0 0 0,25-7-541 0 0,-23 3 73 0 0,58-28-127 0 0,-98 37 1926 0 0,-1-1-5157 0 0,0 5-11609 0 0,-1 1 3588 0 0</inkml:trace>
</inkml:ink>
</file>

<file path=ppt/ink/ink30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2:33.8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15 648 0 0,'0'0'1925'0'0,"0"0"-57"0"0,0 0 96 0 0,0 0 102 0 0,0 0-8 0 0,0 0-118 0 0,0 0-250 0 0,0 0-288 0 0,0 0-229 0 0,0 0-206 0 0,0 0-139 0 0,0 0-82 0 0,0-2-91 0 0,0-8-73 0 0,0 7-70 0 0,0 26 1662 0 0,-1 352 938 0 0,-3-302-3274 0 0,4-72 65 0 0,0-1-24 0 0,0 0-27 0 0,0 0-45 0 0,9-5-1836 0 0,1-9-2213 0 0,-5 4-4847 0 0,-3 5-1140 0 0</inkml:trace>
</inkml:ink>
</file>

<file path=ppt/ink/ink30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2:34.0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9618 0 0,'0'0'1242'0'0,"0"0"-209"0"0,0 0 171 0 0,0 0 307 0 0,0 0 88 0 0,0 0-134 0 0,0 0-206 0 0,0 0-199 0 0,0 0-173 0 0,34 3-142 0 0,107 6-127 0 0,133-17 994 0 0,-159 4-6072 0 0,-116 5-671 0 0,0 1 2358 0 0,1-1 1069 0 0,-2 2-8081 0 0</inkml:trace>
</inkml:ink>
</file>

<file path=ppt/ink/ink30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2:34.5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41 9410 0 0,'0'0'1404'0'0,"0"0"-347"0"0,0 0 25 0 0,0 0 185 0 0,0 0 58 0 0,0 0-97 0 0,0 0-164 0 0,0 0-140 0 0,0 0-115 0 0,0 0-116 0 0,33-6-121 0 0,105-19-109 0 0,-41 16 401 0 0,-45 14-504 0 0,-51-5-344 0 0,0 1 0 0 0,0-1-1 0 0,0 0 1 0 0,0 1 0 0 0,-1-1-1 0 0,1 0 1 0 0,0 1 0 0 0,0-1 0 0 0,0 1-1 0 0,0-1 1 0 0,-1 1 0 0 0,1 0-1 0 0,0-1 1 0 0,0 1 0 0 0,-1 0 0 0 0,1-1-1 0 0,0 1 1 0 0,-1 0 0 0 0,1 0-1 0 0,-1 0 1 0 0,1 0 0 0 0,-1-1 0 0 0,0 1-1 0 0,1 0 1 0 0,-1 0 0 0 0,0 0-1 0 0,1 0 1 0 0,-1 0 0 0 0,0 0-1 0 0,0 0 1 0 0,0 0 0 0 0,0 0 0 0 0,0 0-1 0 0,0 0 1 0 0,0 0 0 0 0,0 0-1 0 0,-1 0 1 0 0,1 0 0 0 0,0 0 0 0 0,-1 0-1 0 0,1 0 1 0 0,0-1 0 0 0,-1 1-1 0 0,1 0 1 0 0,-1 0 0 0 0,1 0 0 0 0,-1 0-1 0 0,0-1 1 0 0,1 1 0 0 0,-2 0-16 0 0,-93 89 819 0 0,46-51-726 0 0,18-13-92 0 0,20-18 13 0 0,0 0-1 0 0,1 1 1 0 0,-1 0 0 0 0,2 1-1 0 0,0 0 1 0 0,0 0 0 0 0,0 1-1 0 0,2 0 1 0 0,-1 1 0 0 0,2 0 0 0 0,-1 0-1 0 0,1 2-13 0 0,5-11 11 0 0,0-1 1 0 0,1 1-1 0 0,-1 0 0 0 0,1-1 0 0 0,0 1 1 0 0,0-1-1 0 0,0 1 0 0 0,0 0 0 0 0,1-1 1 0 0,-1 1-1 0 0,1-1 0 0 0,-1 1 0 0 0,1-1 1 0 0,0 1-1 0 0,0-1 0 0 0,0 1 0 0 0,0-1 1 0 0,0 0-1 0 0,1 1 0 0 0,-1-1 0 0 0,1 0 0 0 0,-1 0 1 0 0,1 0-1 0 0,0 0 0 0 0,0 0 0 0 0,0-1 1 0 0,0 1-1 0 0,0-1 0 0 0,0 1 0 0 0,0-1 1 0 0,1 1-1 0 0,-1-1 0 0 0,1 0 0 0 0,-1 0 1 0 0,0-1-1 0 0,1 1 0 0 0,0 0 0 0 0,0-1-11 0 0,105 15 903 0 0,-92-16-1015 0 0,1 0 1 0 0,-1-1-1 0 0,0-1 1 0 0,0 0-1 0 0,0-2 0 0 0,0 0 1 0 0,0 0-1 0 0,-1-1 1 0 0,8-5 111 0 0,9-7-4074 0 0,-2-3-3523 0 0,-20 13-3987 0 0</inkml:trace>
</inkml:ink>
</file>

<file path=ppt/ink/ink30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2:35.0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283 1 6409 0 0,'0'0'2087'0'0,"0"0"-277"0"0,0 0-125 0 0,0 0-6 0 0,0 0-50 0 0,0 0-178 0 0,0 0-246 0 0,0 0-209 0 0,0 0-169 0 0,0 0-123 0 0,0 0-105 0 0,0 0-71 0 0,0 0-34 0 0,-11 4-23 0 0,-35 15-4 0 0,21 17 519 0 0,23-25-774 0 0,-113 356 2616 0 0,85-265-2566 0 0,18-67-202 0 0,1 1 1 0 0,2 0-1 0 0,2 0 1 0 0,1 1 0 0 0,1 0-1 0 0,3 0 1 0 0,0 23-61 0 0,4-50 48 0 0,-1 0 1 0 0,2-1-1 0 0,-1 1 1 0 0,1-1 0 0 0,0 1-1 0 0,1-1 1 0 0,0 0 0 0 0,1 0-1 0 0,0-1 1 0 0,0 1-1 0 0,1-1 1 0 0,0 0 0 0 0,0-1-1 0 0,1 1 1 0 0,0-1 0 0 0,0 0-1 0 0,0-1 1 0 0,1 0-1 0 0,0 0 1 0 0,1-1 0 0 0,-1 0-1 0 0,1 0 1 0 0,0-1 0 0 0,0 0-1 0 0,0-1 1 0 0,9 2-49 0 0,-18-4-45 0 0,1-1 1 0 0,-1 0-1 0 0,0 1 1 0 0,0-1-1 0 0,1 0 1 0 0,-1 0 0 0 0,0 1-1 0 0,1-1 1 0 0,-1 0-1 0 0,0 0 1 0 0,0 1-1 0 0,1-1 1 0 0,-1 0-1 0 0,1 0 1 0 0,-1 0-1 0 0,0 0 1 0 0,1 0-1 0 0,-1 0 1 0 0,0 0-1 0 0,1 0 1 0 0,-1 0-1 0 0,1 0 1 0 0,-1 0-1 0 0,0 0 1 0 0,1 0-1 0 0,-1 0 1 0 0,0 0 0 0 0,1 0-1 0 0,-1 0 1 0 0,0 0-1 0 0,1 0 1 0 0,-1 0-1 0 0,1-1 1 0 0,-1 1-1 0 0,0 0 1 0 0,0 0-1 0 0,1 0 1 0 0,-1-1-1 0 0,0 1 1 0 0,1 0-1 0 0,-1 0 1 0 0,0-1-1 0 0,0 1 1 0 0,1 0-1 0 0,-1-1 1 0 0,0 1-1 0 0,0 0 1 0 0,0-1-1 0 0,1 1 1 0 0,-1 0 0 0 0,0-1-1 0 0,0 1 1 0 0,0 0-1 0 0,0-1 1 0 0,0 1-1 0 0,0 0 1 0 0,0-1-1 0 0,0 1 1 0 0,0-1-1 0 0,0 1 1 0 0,0 0-1 0 0,0-1 1 0 0,0 1-1 0 0,0-1 45 0 0,0-7-5291 0 0,3-3-4256 0 0,-1 7-1785 0 0</inkml:trace>
</inkml:ink>
</file>

<file path=ppt/ink/ink30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2:43.4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0 232 3817 0 0,'0'0'2623'0'0,"0"0"-478"0"0,0 0-217 0 0,0 0-60 0 0,0 0-173 0 0,0 0-293 0 0,0 0-266 0 0,0 0-172 0 0,0 0-75 0 0,0 0-55 0 0,0 0-41 0 0,0 0-43 0 0,0 0-41 0 0,3 9 1793 0 0,-2-6 926 0 0,32 3-652 0 0,-19-5-2573 0 0,167 5 543 0 0,18-5 81 0 0,-199-1-826 0 0,0 0-29 0 0,0 0 22 0 0,0 0-13 0 0,0 0-7 0 0,0 0-4 0 0,0 0-2 0 0,0 0 1 0 0,0 0 18 0 0,-13-25-2013 0 0,13 24 1786 0 0,-3-17-3484 0 0,3 11-239 0 0,-1 3-3429 0 0,1 4-4369 0 0</inkml:trace>
  <inkml:trace contextRef="#ctx0" brushRef="#br0" timeOffset="412.557">197 0 7226 0 0,'0'0'2261'0'0,"0"0"-675"0"0,0 0-238 0 0,0 0 83 0 0,0 0 12 0 0,0 0-121 0 0,0 0-217 0 0,0 0-154 0 0,0 0-64 0 0,0 0 8 0 0,0 0 3 0 0,0 0-58 0 0,3 6-81 0 0,4 12-278 0 0,0 1 0 0 0,-1 0 0 0 0,-1 0 1 0 0,-1 0-1 0 0,0 0 0 0 0,-2 1 0 0 0,0-1 1 0 0,-1 11-482 0 0,-15 110 62 0 0,2-97-2633 0 0,32-42-12644 0 0,-14-1 6137 0 0</inkml:trace>
</inkml:ink>
</file>

<file path=ppt/ink/ink30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2:35.5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1 6473 0 0,'0'0'3999'0'0,"0"0"-1898"0"0,0 0-695 0 0,0 0-18 0 0,0 0 59 0 0,0 0 3 0 0,0 0-130 0 0,0 0-265 0 0,0 0-236 0 0,0 0-196 0 0,0 0-126 0 0,0 0-59 0 0,-2 3 2 0 0,1-1-377 0 0,0-1 1 0 0,0 1-1 0 0,0 0 1 0 0,0 0-1 0 0,1 0 1 0 0,-1 0-1 0 0,1-1 1 0 0,-1 1-1 0 0,1 0 1 0 0,0 0-1 0 0,0 0 1 0 0,0 0-1 0 0,0 0 1 0 0,0 0-1 0 0,0 0 1 0 0,0 0-1 0 0,1 0 1 0 0,-1 0-1 0 0,1 0 1 0 0,-1 0-1 0 0,1 0 1 0 0,0 0-1 0 0,0-1 1 0 0,0 1-1 0 0,0 0 1 0 0,0-1-1 0 0,0 1 1 0 0,0 0-1 0 0,1 0-63 0 0,11 21 597 0 0,2 1-255 0 0,-2 0 1 0 0,0 1 0 0 0,-2 0 0 0 0,-1 1-1 0 0,-1 0 1 0 0,4 19-343 0 0,14 292 467 0 0,-14-296-454 0 0,-12-40-8 0 0,-1-1 4 0 0,0 1-1 0 0,0 0 0 0 0,0 0 1 0 0,0-1-1 0 0,0 1 0 0 0,0 0 0 0 0,1 0 1 0 0,-1-1-1 0 0,0 1 0 0 0,0 0 0 0 0,1-1 1 0 0,-1 1-1 0 0,1 0 0 0 0,-1-1 1 0 0,0 1-1 0 0,1 0 0 0 0,-1-1 0 0 0,1 1 1 0 0,0-1-1 0 0,-1 1 0 0 0,1-1 1 0 0,-1 0-1 0 0,1 1 0 0 0,0-1 0 0 0,-1 1 1 0 0,1-1-1 0 0,0 0 0 0 0,-1 0 1 0 0,1 1-1 0 0,0-1 0 0 0,0 0 0 0 0,-1 0 1 0 0,1 0-1 0 0,0 0 0 0 0,0 0 1 0 0,-1 0-1 0 0,1 0 0 0 0,0 0 0 0 0,0 0 1 0 0,-1 0-1 0 0,1 0 0 0 0,0 0 1 0 0,0-1-1 0 0,-1 1 0 0 0,1 0 0 0 0,0 0 1 0 0,-1-1-1 0 0,1 1 0 0 0,0-1 1 0 0,-1 1-1 0 0,1 0 0 0 0,0-1-8 0 0,33-52 216 0 0,-3-1 1 0 0,-1-1-1 0 0,18-53-216 0 0,-29 67 35 0 0,104-261-119 0 0,-118 285-380 0 0,0 1 2070 0 0,-2 10-3286 0 0,-2 5-3192 0 0,0 7-4460 0 0,-1 1-3352 0 0</inkml:trace>
  <inkml:trace contextRef="#ctx0" brushRef="#br0" timeOffset="524.372">655 432 10602 0 0,'0'0'2085'0'0,"0"0"-578"0"0,0 0-186 0 0,0 0 88 0 0,0 0 40 0 0,0 0-92 0 0,0 0-227 0 0,0 0-233 0 0,0 0-189 0 0,0 0-128 0 0,0 0-92 0 0,0 0-48 0 0,0 0-12 0 0,-15 8 830 0 0,2 3-1012 0 0,6-7-200 0 0,0 1 1 0 0,0 0-1 0 0,1 0 1 0 0,-1 1-1 0 0,2 0 0 0 0,-1 0 1 0 0,0 0-1 0 0,1 1 1 0 0,1 0-1 0 0,-1 0 1 0 0,1 0-1 0 0,0 1 1 0 0,0-1-1 0 0,1 1 0 0 0,0 0 1 0 0,1 0-1 0 0,0 0 1 0 0,0 0-1 0 0,0 0 1 0 0,1 1-47 0 0,0-7 13 0 0,1 1 0 0 0,-1 0 0 0 0,1 0 0 0 0,-1 0 1 0 0,1-1-1 0 0,0 1 0 0 0,0 0 0 0 0,0 0 0 0 0,0 0 0 0 0,1 0 0 0 0,-1-1 1 0 0,1 1-1 0 0,0 0 0 0 0,0 0 0 0 0,0-1 0 0 0,0 1 0 0 0,0 0 1 0 0,0-1-1 0 0,1 1 0 0 0,-1-1 0 0 0,1 0 0 0 0,0 0 0 0 0,0 1 0 0 0,-1-1 1 0 0,1 0-1 0 0,1 0 0 0 0,-1-1 0 0 0,0 1 0 0 0,0 0 0 0 0,1-1 1 0 0,-1 1-1 0 0,1-1 0 0 0,0 0 0 0 0,-1 0 0 0 0,1 0 0 0 0,0 0 0 0 0,2 0-12 0 0,81-15 707 0 0,28-42-1412 0 0,-92 44-1027 0 0,-12 7-1571 0 0,-3 0-2897 0 0,0 2-5965 0 0</inkml:trace>
  <inkml:trace contextRef="#ctx0" brushRef="#br0" timeOffset="6267.279">1176 472 392 0 0,'0'0'1977'0'0,"0"0"-16"0"0,0 0 56 0 0,0 0-37 0 0,0 0-166 0 0,0 0-301 0 0,0 0-335 0 0,0 0-256 0 0,0 0-157 0 0,0 0-82 0 0,0 0-52 0 0,6 4 4268 0 0,17 6 2448 0 0,-38 6-7117 0 0,-108 127 75 0 0,88-107-348 0 0,35-35 82 0 0,0-1-32 0 0,0 0-1 0 0,0 0 5 0 0,0 0-16 0 0,0 0-10 0 0,0 0-1 0 0,0 0-3 0 0,0 0-17 0 0,0 0-25 0 0,0 0 5 0 0,0 0-15 0 0,0 0-14 0 0,0 0-14 0 0,0 0-49 0 0,0 0-46 0 0,-5 0-1420 0 0,-10-1-1853 0 0,12-1-810 0 0,1-2-3384 0 0,1 0-3149 0 0</inkml:trace>
  <inkml:trace contextRef="#ctx0" brushRef="#br0" timeOffset="6810.429">1036 435 0 0 0,'0'0'1604'0'0,"0"0"467"0"0,0 0 102 0 0,0 0-118 0 0,0 0-141 0 0,0 0-222 0 0,0 0-229 0 0,0 0-228 0 0,0 0-201 0 0,0 0-122 0 0,0 0-69 0 0,0 0-51 0 0,-9 5 4850 0 0,10 3-5263 0 0,1-1 0 0 0,1 1-1 0 0,0 0 1 0 0,0-1-1 0 0,0 1 1 0 0,1-1 0 0 0,0 0-1 0 0,0 0 1 0 0,1-1-1 0 0,0 1 1 0 0,0-1 0 0 0,0 0-379 0 0,13 19 496 0 0,80 144 475 0 0,-63-131-710 0 0,-32-35-815 0 0,-3-7-4376 0 0,-1-4-6849 0 0,1 5-636 0 0</inkml:trace>
</inkml:ink>
</file>

<file path=ppt/ink/ink30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2:48.8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0 527 10778 0 0,'0'0'2194'0'0,"0"0"-547"0"0,0 0-283 0 0,0 0-38 0 0,0 0-70 0 0,0 0-105 0 0,0 0-171 0 0,0 0-155 0 0,0 0-87 0 0,0 0-61 0 0,0 0-68 0 0,0 0-34 0 0,0 0-31 0 0,34-7-31 0 0,103-20-35 0 0,-20 9 502 0 0,20-4-431 0 0,-148 14-7860 0 0,0 5-1978 0 0,4 3-1295 0 0</inkml:trace>
  <inkml:trace contextRef="#ctx0" brushRef="#br0" timeOffset="254.798">230 236 6153 0 0,'0'0'2872'0'0,"0"0"-1129"0"0,0 0-403 0 0,0 0 16 0 0,0 0 74 0 0,0 0 34 0 0,0 0-101 0 0,0 0-149 0 0,0 0-143 0 0,0 0-167 0 0,0 0-140 0 0,0 0-115 0 0,-7 28-98 0 0,-22 88-73 0 0,29-51 305 0 0,6-49-555 0 0,10 122 344 0 0,-14-77-10044 0 0,-2-58-1934 0 0</inkml:trace>
  <inkml:trace contextRef="#ctx0" brushRef="#br0" timeOffset="919.535">578 59 5577 0 0,'0'0'2367'0'0,"0"0"-668"0"0,0 0-237 0 0,0 0 26 0 0,0 0-55 0 0,0 0-192 0 0,0 0-263 0 0,0 0-222 0 0,0 0-125 0 0,0 0-70 0 0,0 0-25 0 0,0 0-18 0 0,0 0-18 0 0,4 5 23 0 0,24 82 1956 0 0,-16 351 107 0 0,-13-312-2386 0 0,7-112 615 0 0,6-48-68 0 0,-6 17-792 0 0,36-79 261 0 0,-5-1 0 0 0,-4-2 0 0 0,9-53-216 0 0,-13 47 5 0 0,0-9-293 0 0,-9 100-2478 0 0,-3 21-6607 0 0,-12 0-2128 0 0</inkml:trace>
  <inkml:trace contextRef="#ctx0" brushRef="#br0" timeOffset="1659.973">961 553 7570 0 0,'0'0'1873'0'0,"0"0"-166"0"0,0 0 23 0 0,0 0-71 0 0,0 0-261 0 0,0 0-326 0 0,0 0-247 0 0,0 0-115 0 0,0 0-42 0 0,0 0-40 0 0,0 0-30 0 0,0 0-44 0 0,-10 10-61 0 0,-63 79 844 0 0,-18 25-398 0 0,30-63-562 0 0,97-110 1223 0 0,133-109-1372 0 0,-87 106-98 0 0,-81 62-123 0 0,0 0-1 0 0,0 1 0 0 0,0-1 0 0 0,0 0 1 0 0,0 1-1 0 0,0-1 0 0 0,0 1 0 0 0,0 0 1 0 0,-1-1-1 0 0,1 1 0 0 0,0 0 1 0 0,0-1-1 0 0,0 1 0 0 0,-1 0 0 0 0,1 0 1 0 0,0 0-1 0 0,-1 0 0 0 0,1-1 0 0 0,-1 1 1 0 0,1 0-1 0 0,-1 0 0 0 0,1 0 1 0 0,-1 0-1 0 0,0 1 0 0 0,1-1 0 0 0,-1 0 1 0 0,0 0-1 0 0,0 0 0 0 0,0 0 0 0 0,0 0 1 0 0,0 0-1 0 0,0 0 0 0 0,0 0 1 0 0,0 0-1 0 0,0 0 0 0 0,-1 1-6 0 0,2-1 30 0 0,7 257 947 0 0,-6-273-3973 0 0,0 4-1654 0 0,-2 4-3995 0 0,0 3-2361 0 0</inkml:trace>
  <inkml:trace contextRef="#ctx0" brushRef="#br0" timeOffset="1904.961">816 722 8018 0 0,'0'0'2902'0'0,"0"0"-706"0"0,0 0-398 0 0,0 0-168 0 0,0 0-237 0 0,0 0-253 0 0,0 0-227 0 0,0 0-172 0 0,0 0-71 0 0,0 0-33 0 0,0 0-45 0 0,0 0-81 0 0,0 0-98 0 0,13 1-105 0 0,108 1 190 0 0,-72-6-799 0 0,22-2-848 0 0,-25-1-8970 0 0,-35 6-1400 0 0</inkml:trace>
</inkml:ink>
</file>

<file path=ppt/ink/ink30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2:44.9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7 196 6801 0 0,'0'0'2289'0'0,"0"0"-377"0"0,0 0-158 0 0,0 0 72 0 0,0 0-41 0 0,0 0-230 0 0,0 0-298 0 0,0 0-324 0 0,0 0-269 0 0,0 0-213 0 0,0 0-155 0 0,0 0-97 0 0,0 0-16 0 0,-7 8 383 0 0,30 35 772 0 0,7 12-835 0 0,-2 3 0 0 0,-3 0 0 0 0,-3 1 0 0 0,-2 1 0 0 0,9 48-503 0 0,4 35 126 0 0,-19-99-89 0 0,11-21 998 0 0,-19-42-211 0 0,102-271-205 0 0,15 4-548 0 0,-94 241-430 0 0,-29 44 156 0 0,0 1-104 0 0,0 0-99 0 0,2 20-7016 0 0,-2-19 4603 0 0,0 0-9060 0 0</inkml:trace>
  <inkml:trace contextRef="#ctx0" brushRef="#br0" timeOffset="421.912">563 593 13731 0 0,'0'0'1619'0'0,"0"0"-616"0"0,0 0-210 0 0,0 0 56 0 0,0 0 80 0 0,0 0 39 0 0,0 0-37 0 0,0 0-71 0 0,0 0-70 0 0,0 0-111 0 0,0 0-111 0 0,0 0-56 0 0,0 19-64 0 0,3 121 819 0 0,-23-45-736 0 0,-5-50-959 0 0,23-45-765 0 0,1-2-7061 0 0,1-4 1193 0 0,0 3-2481 0 0</inkml:trace>
  <inkml:trace contextRef="#ctx0" brushRef="#br0" timeOffset="783.631">544 597 4233 0 0,'0'0'2971'0'0,"0"0"-709"0"0,0 0-352 0 0,0 0-74 0 0,0 0-252 0 0,0 0-398 0 0,0 0-396 0 0,0 0-270 0 0,0 0-68 0 0,0 0 59 0 0,0 0 98 0 0,0 0 63 0 0,0 0-12 0 0,8 5-41 0 0,102 42 1974 0 0,-100-44-2451 0 0,1 0 0 0 0,-1 0 0 0 0,-1 1 0 0 0,1 1 0 0 0,0 0 0 0 0,-1 0 0 0 0,0 0 0 0 0,0 1 0 0 0,-1 1 1 0 0,0 0-1 0 0,3 2-142 0 0,-9-7 27 0 0,-1 0 0 0 0,0 0 0 0 0,1 0 0 0 0,-1 0 0 0 0,0 1 0 0 0,0-1 0 0 0,0 0 0 0 0,0 1 0 0 0,0-1 0 0 0,0 0 0 0 0,-1 1 0 0 0,0-1 0 0 0,1 1 0 0 0,-1-1 0 0 0,0 1 0 0 0,0-1 1 0 0,0 1-1 0 0,0-1 0 0 0,0 1 0 0 0,-1-1 0 0 0,1 1 0 0 0,-1-1 0 0 0,0 0 0 0 0,0 1 0 0 0,0-1 0 0 0,0 0 0 0 0,0 1 0 0 0,0-1 0 0 0,0 0 0 0 0,-1 0 0 0 0,1 0 0 0 0,-1 0 0 0 0,0 0 0 0 0,0-1 0 0 0,1 1 0 0 0,-1 0 1 0 0,-1 0-28 0 0,-78 53 360 0 0,68-48-407 0 0,0 0 0 0 0,0-1 0 0 0,-1 0 0 0 0,0-1 0 0 0,0-1 0 0 0,0 0 0 0 0,0-1 0 0 0,-1 0 0 0 0,1-2 0 0 0,-5 1 47 0 0,18-2-121 0 0,1 0 0 0 0,-1 0 0 0 0,1 0 1 0 0,-1 0-1 0 0,1-1 0 0 0,-1 1 1 0 0,1 0-1 0 0,-1 0 0 0 0,1 0 1 0 0,0-1-1 0 0,-1 1 0 0 0,1 0 1 0 0,-1 0-1 0 0,1-1 0 0 0,-1 1 1 0 0,1 0-1 0 0,0-1 0 0 0,-1 1 1 0 0,1-1-1 0 0,0 1 0 0 0,-1 0 1 0 0,1-1-1 0 0,0 1 0 0 0,0-1 1 0 0,-1 1-1 0 0,1-1 0 0 0,0 1 1 0 0,0-1-1 0 0,0 1 0 0 0,0-1 1 0 0,0 1-1 0 0,0-1 0 0 0,-1 1 1 0 0,1-1-1 0 0,0 1 0 0 0,0-1 1 0 0,1 1-1 0 0,-1-1 0 0 0,0 1 0 0 0,0-1 1 0 0,0 1-1 0 0,0-1 0 0 0,0 1 1 0 0,1-1-1 0 0,-1 1 0 0 0,0-1 1 0 0,0 1-1 0 0,1-1 0 0 0,-1 1 1 0 0,0-1-1 0 0,1 1 0 0 0,-1-1 121 0 0,9-14-12011 0 0,-5 10 4436 0 0</inkml:trace>
  <inkml:trace contextRef="#ctx0" brushRef="#br0" timeOffset="1073.61">1100 719 10034 0 0,'0'0'1658'0'0,"0"0"-307"0"0,0 0 74 0 0,0 0 36 0 0,0 0-78 0 0,0 0-183 0 0,0 0-164 0 0,0 0-102 0 0,0 0-74 0 0,0 0-85 0 0,0 0-98 0 0,0 0-103 0 0,-7 13-85 0 0,-27 43-73 0 0,-44 29 668 0 0,-31 11-929 0 0,98-90-337 0 0,-13 3-3482 0 0,21-11 72 0 0,2-1-3864 0 0,1 0-3162 0 0</inkml:trace>
  <inkml:trace contextRef="#ctx0" brushRef="#br0" timeOffset="1473.543">857 704 4713 0 0,'0'0'3651'0'0,"0"0"-1111"0"0,0 0-528 0 0,0 0-82 0 0,0 0-139 0 0,0 0-299 0 0,0 0-342 0 0,0 0-311 0 0,0 0-225 0 0,0 0-99 0 0,0 0 9 0 0,0 0 75 0 0,0 0 73 0 0,-2 3 36 0 0,1-1-594 0 0,1 0 0 0 0,-1 0 0 0 0,1 1 0 0 0,0-1 0 0 0,0 0 0 0 0,0 0 0 0 0,0 1 0 0 0,0-1 0 0 0,0 0 0 0 0,0 0 0 0 0,1 1 0 0 0,-1-1 0 0 0,1 0 0 0 0,-1 0 0 0 0,1 0 0 0 0,0 0 0 0 0,0 0 0 0 0,0 0 0 0 0,0 0 0 0 0,1 0-1 0 0,-1 0 1 0 0,0 0 0 0 0,1 0 0 0 0,-1-1 0 0 0,1 1 0 0 0,0-1 0 0 0,-1 1 0 0 0,1-1 0 0 0,0 0-114 0 0,119 109 2055 0 0,-62-43-1709 0 0,-33-19-208 0 0,-24-53-1942 0 0,-1-10-7355 0 0,-1 9-1934 0 0</inkml:trace>
  <inkml:trace contextRef="#ctx0" brushRef="#br0" timeOffset="3512.887">1262 59 0 0 0,'0'0'1176'0'0,"0"0"187"0"0,0 0-119 0 0,0 0-166 0 0,0 0-142 0 0,0 0-30 0 0,0-6 81 0 0,0 3-625 0 0,-1-23 546 0 0,0 3 6266 0 0,1 23-6218 0 0,0 0-113 0 0,0 0-115 0 0,0 0-60 0 0,0 0-57 0 0,0 0-45 0 0,0 0-26 0 0,0 0-35 0 0,0 0-39 0 0,0 0-65 0 0,0 0-67 0 0,0 0-76 0 0,0 0-62 0 0,0 0-40 0 0,0 0-18 0 0,0 0-16 0 0,0 0-30 0 0,4 26 481 0 0,55 77 910 0 0,-20-32-899 0 0,-12-27-364 0 0,-2 2-1 0 0,-2 1 0 0 0,-2 1 0 0 0,-2 0 1 0 0,-3 1-1 0 0,0 7-219 0 0,-11-34 43 0 0,-1 0 0 0 0,0 0 0 0 0,-2 0 0 0 0,-1 1-1 0 0,-1-1 1 0 0,0 1 0 0 0,-2-1 0 0 0,-1 0 0 0 0,-1 1 0 0 0,0-1 0 0 0,-2-1 0 0 0,0 1 0 0 0,-2-1 0 0 0,0 0 0 0 0,-1-1-1 0 0,-1 0 1 0 0,-10 14-43 0 0,-102 97 258 0 0,66-100-213 0 0,43-30-81 0 0,12-1-17 0 0,1 0 0 0 0,-1 1 1 0 0,1-1-1 0 0,-1 0 0 0 0,1 0 0 0 0,-1 0 0 0 0,1 0 1 0 0,-1 0-1 0 0,1 0 0 0 0,-1-1 0 0 0,1 1 0 0 0,-1 0 0 0 0,1 0 1 0 0,-1 0-1 0 0,1 0 0 0 0,-1-1 0 0 0,1 1 0 0 0,-1 0 0 0 0,1 0 1 0 0,-1-1-1 0 0,1 1 0 0 0,0 0 0 0 0,-1-1 0 0 0,1 1 1 0 0,-1 0-1 0 0,1-1 0 0 0,0 1 0 0 0,0-1 0 0 0,-1 1 0 0 0,1-1 1 0 0,0 1-1 0 0,-1 0 0 0 0,1-1 0 0 0,0 1 0 0 0,0-1 0 0 0,0 1 1 0 0,0-1-1 0 0,0 1 0 0 0,0-1 0 0 0,-1 0 0 0 0,1 1 1 0 0,0-1-1 0 0,0 1 0 0 0,1-1 0 0 0,-1 1 0 0 0,0-1 0 0 0,0 1 1 0 0,0-1-1 0 0,0 1 0 0 0,0-1 0 0 0,0 1 0 0 0,1-1 0 0 0,-1 1 1 0 0,0-1-1 0 0,0 1 0 0 0,1 0 0 0 0,-1-1 0 0 0,0 1 0 0 0,1-1 53 0 0,1-12-3602 0 0,3 5-4311 0 0,-3 4-3560 0 0</inkml:trace>
</inkml:ink>
</file>

<file path=ppt/ink/ink30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3:05.2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26 10322 0 0,'0'0'2678'0'0,"0"0"-669"0"0,0 0-364 0 0,0 0-92 0 0,0 0-116 0 0,0 0-158 0 0,0 0-240 0 0,0 0-276 0 0,0 0-192 0 0,0 0-95 0 0,0 0-36 0 0,0 0 61 0 0,4 0 59 0 0,154 8 3353 0 0,11-22-3278 0 0,-130-2-1739 0 0,-37 14-1194 0 0,-2 1-3282 0 0,0 1-5561 0 0,0 0 1443 0 0</inkml:trace>
</inkml:ink>
</file>

<file path=ppt/ink/ink30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3:05.5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7 8738 0 0,'0'0'2568'0'0,"0"0"-699"0"0,0 0-264 0 0,0 0 48 0 0,0 0 17 0 0,0 0-125 0 0,0 0-235 0 0,0 0-231 0 0,0 0-191 0 0,0 0-148 0 0,0 0-114 0 0,0 0-62 0 0,0 0-3 0 0,14 6 10 0 0,47 16-18 0 0,-54-20-407 0 0,1 0-1 0 0,0-1 1 0 0,0 0-1 0 0,0 0 0 0 0,0 0 1 0 0,0-1-1 0 0,0-1 1 0 0,0 1-1 0 0,0-1 0 0 0,0-1 1 0 0,0 1-1 0 0,1-2-145 0 0,30-3 444 0 0,69-8 72 0 0,-95 10-886 0 0,-1 0-3349 0 0,-11-2-8957 0 0,-1 5 636 0 0</inkml:trace>
</inkml:ink>
</file>

<file path=ppt/ink/ink3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4:21.5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48 9282 0 0,'0'0'2015'0'0,"0"0"-500"0"0,0 0-133 0 0,0 0 201 0 0,0 0 146 0 0,0 0-94 0 0,0 0-296 0 0,0 0-338 0 0,0 0-257 0 0,0 0-143 0 0,0 0-107 0 0,0 0-77 0 0,5-4-37 0 0,13-13-42 0 0,-16 46 699 0 0,-10 114-150 0 0,10-140-859 0 0,-1 1 0 0 0,0-1 1 0 0,1 1-1 0 0,-1-1 0 0 0,1 0 0 0 0,0 1 1 0 0,0-1-1 0 0,1 0 0 0 0,-1 0 0 0 0,0 0 1 0 0,1-1-1 0 0,0 1 0 0 0,0-1 0 0 0,0 1 1 0 0,0-1-1 0 0,0 0 0 0 0,0 0 0 0 0,0 0 0 0 0,1 0 1 0 0,-1-1-1 0 0,1 0 0 0 0,-1 1 0 0 0,1-1 1 0 0,0 0-1 0 0,-1-1 0 0 0,1 1 0 0 0,0-1 1 0 0,0 0-1 0 0,-1 1 0 0 0,1-2 0 0 0,0 1 1 0 0,0 0-1 0 0,0-1 0 0 0,-1 0 0 0 0,1 0 1 0 0,0 0-1 0 0,-1 0 0 0 0,1 0 0 0 0,-1-1 0 0 0,0 1 1 0 0,1-1-1 0 0,-1 0 0 0 0,0 0 0 0 0,0-1 1 0 0,0 1-1 0 0,0-1-28 0 0,117-88 520 0 0,-47 32-419 0 0,-63 103-110 0 0,-9-39 11 0 0,1 0-1 0 0,-1 0 1 0 0,1-1-1 0 0,0 1 1 0 0,0-1 0 0 0,1 1-1 0 0,-1-1 1 0 0,1 0 0 0 0,0 1-1 0 0,0-1 1 0 0,1-1-1 0 0,-1 1 1 0 0,1 0 0 0 0,-1-1-1 0 0,1 0 1 0 0,0 0-1 0 0,1 0 1 0 0,-1 0 0 0 0,0-1-1 0 0,1 0 1 0 0,0 0-1 0 0,-1 0 1 0 0,1 0 0 0 0,0-1-1 0 0,0 1 1 0 0,0-1-1 0 0,0-1 1 0 0,0 1 0 0 0,0-1-2 0 0,3 0 51 0 0,-1-1 1 0 0,1 0-1 0 0,-1-1 1 0 0,1 1 0 0 0,-1-1-1 0 0,0-1 1 0 0,0 0-1 0 0,0 0 1 0 0,0 0-1 0 0,0-1 1 0 0,-1 0 0 0 0,1 0-1 0 0,-1 0 1 0 0,0-1-1 0 0,-1 0 1 0 0,1 0-1 0 0,-1-1 1 0 0,0 0-1 0 0,0 1 1 0 0,-1-2 0 0 0,1 1-1 0 0,-1 0 1 0 0,-1-1-1 0 0,1 0 1 0 0,-1 0-1 0 0,-1 0 1 0 0,1 0 0 0 0,-1 0-1 0 0,0-1 1 0 0,-1 1-1 0 0,0-1 1 0 0,0 1-1 0 0,0-1 1 0 0,-1 1 0 0 0,0-1-1 0 0,-1-1-51 0 0,1 4-1175 0 0,0-16 2920 0 0,-1 15-6386 0 0,-1 4-6035 0 0,2 2-2377 0 0</inkml:trace>
</inkml:ink>
</file>

<file path=ppt/ink/ink30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3:04.0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0 126 6113 0 0,'0'0'2271'0'0,"0"0"-306"0"0,0 0-230 0 0,0 0 52 0 0,0 0 135 0 0,0 0 6 0 0,0 0-218 0 0,0 0-311 0 0,0 0-318 0 0,0 0-259 0 0,0 0-166 0 0,0 0-132 0 0,2-8-81 0 0,4-21-67 0 0,8 42 847 0 0,18 43-499 0 0,-2 1-1 0 0,-3 2 1 0 0,19 58-724 0 0,10 73 248 0 0,-42-123-151 0 0,-14-66-75 0 0,0-1 19 0 0,0 0 7 0 0,13-5 955 0 0,152-451-399 0 0,-121 310-595 0 0,-42 105-582 0 0,12 95-9125 0 0,-2-32 427 0 0,-6-14-1385 0 0</inkml:trace>
  <inkml:trace contextRef="#ctx0" brushRef="#br0" timeOffset="747.408">685 442 10378 0 0,'0'0'2343'0'0,"0"0"-469"0"0,0 0-307 0 0,0 0-103 0 0,0 0-110 0 0,0 0-179 0 0,0 0-187 0 0,0 0-129 0 0,0 0-84 0 0,0 0-103 0 0,0 0-85 0 0,0 0-96 0 0,0 0-86 0 0,-21 24-65 0 0,-68 73-71 0 0,3 10 326 0 0,25-18-319 0 0,55-76 30 0 0,10-19 674 0 0,91-174-479 0 0,7 44-435 0 0,-42 95-70 0 0,-32 82-26 0 0,-3 65 222 0 0,14 64-17 0 0,-35-149-130 0 0,-4-20-10 0 0,0-1 4 0 0,0 0 5 0 0,0 0 42 0 0,0 0 27 0 0,0 0 36 0 0,-9-11 218 0 0,-110-72-303 0 0,83 62-116 0 0,-103-36-1367 0 0,136 51-4930 0 0,20 4-5045 0 0,-8 2 1068 0 0</inkml:trace>
</inkml:ink>
</file>

<file path=ppt/ink/ink30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3:02.4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0 354 12363 0 0,'0'0'1872'0'0,"0"0"-604"0"0,0 0-229 0 0,0 0 103 0 0,0 0 122 0 0,0 0-12 0 0,0 0-177 0 0,0 0-199 0 0,0 0-170 0 0,0 0-117 0 0,0 0-61 0 0,18-2-67 0 0,120-7 828 0 0,80 1 820 0 0,-33-9-1347 0 0,124-24-180 0 0,-302 41-1377 0 0,-25 7-94 0 0,-70 31-6167 0 0,38-18-5953 0 0,40-16 5581 0 0</inkml:trace>
  <inkml:trace contextRef="#ctx0" brushRef="#br0" timeOffset="277.369">101 530 6921 0 0,'0'0'3321'0'0,"0"0"-758"0"0,0 0-522 0 0,0 0-157 0 0,0 0-123 0 0,0 0-249 0 0,0 0-357 0 0,0 0-296 0 0,0 0-107 0 0,0 0-20 0 0,0 0 32 0 0,0 0 6 0 0,2 8-84 0 0,5 26-85 0 0,-6-33-555 0 0,1 1 0 0 0,-1 0 1 0 0,1-1-1 0 0,-1 1 0 0 0,1-1 0 0 0,0 1 1 0 0,0-1-1 0 0,-1 0 0 0 0,1 0 1 0 0,0 0-1 0 0,0 0 0 0 0,0 0 0 0 0,0 0 1 0 0,0 0-1 0 0,1-1 0 0 0,-1 1 1 0 0,0-1-1 0 0,0 0 0 0 0,0 1 0 0 0,1-1 1 0 0,-1 0-1 0 0,0 0 0 0 0,0-1 1 0 0,1 1-47 0 0,3 0 118 0 0,55 1 234 0 0,-1-2 0 0 0,1-4 0 0 0,-1-2-1 0 0,16-6-351 0 0,1 2 108 0 0,81-15-353 0 0,-108 15-2040 0 0,-55 0-7213 0 0,1 8 2354 0 0,0-1-2750 0 0</inkml:trace>
  <inkml:trace contextRef="#ctx0" brushRef="#br0" timeOffset="809.92">394 0 9426 0 0,'0'0'2294'0'0,"0"0"-364"0"0,0 0-221 0 0,0 0-70 0 0,0 0-142 0 0,0 0-298 0 0,0 0-354 0 0,0 0-289 0 0,0 0-158 0 0,0 0 23 0 0,0 0 112 0 0,0 0 109 0 0,0 0 54 0 0,1 8-49 0 0,0-3-547 0 0,-1 0-7 0 0,1-1 0 0 0,-1 0 0 0 0,1 1 0 0 0,0-1 0 0 0,1 0 0 0 0,-1 0 0 0 0,1 0 0 0 0,-1 0 0 0 0,1 0 0 0 0,0 0 0 0 0,1 0 0 0 0,-1-1 0 0 0,1 1 0 0 0,-1-1 0 0 0,3 2-93 0 0,14 10 249 0 0,0-1 1 0 0,0-1-1 0 0,2 0 0 0 0,0-2 1 0 0,0 0-1 0 0,1-2 1 0 0,0 0-1 0 0,14 2-249 0 0,189 66 405 0 0,-215-72-395 0 0,-7-5-10 0 0,1 1 0 0 0,-1 0 0 0 0,1 1 0 0 0,-1-1 0 0 0,0 0 0 0 0,1 1 0 0 0,-1 0 0 0 0,0 0 0 0 0,0 0 0 0 0,0 0 1 0 0,0 0-1 0 0,-1 1 0 0 0,1-1 0 0 0,-1 1 0 0 0,1 0 0 0 0,-1 0 0 0 0,0 0 0 0 0,0 0 0 0 0,0 0 0 0 0,-1 0 0 0 0,1 0 0 0 0,-1 1 0 0 0,1-1 0 0 0,-1 0 0 0 0,0 3 0 0 0,-4 8 13 0 0,-1 0 0 0 0,-1 0 0 0 0,0-1 0 0 0,-1 0-1 0 0,0 0 1 0 0,-1 0 0 0 0,0-1 0 0 0,-1 0 0 0 0,-1 0 0 0 0,0-1 0 0 0,0 0-1 0 0,-1-1 1 0 0,-1 0 0 0 0,1 0 0 0 0,-2-1 0 0 0,1-1 0 0 0,-1 0 0 0 0,0 0 0 0 0,-5 1-13 0 0,-17 16 27 0 0,-201 123 73 0 0,175-108-2070 0 0,58-23-4334 0 0,2-12-1764 0 0,0-1-3660 0 0</inkml:trace>
</inkml:ink>
</file>

<file path=ppt/ink/ink30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3:07.9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 4 7418 0 0,'0'0'1968'0'0,"0"0"-201"0"0,0 0-72 0 0,0 0 41 0 0,0 0-39 0 0,0 0-225 0 0,0 0-298 0 0,0 0-302 0 0,0 0-221 0 0,0 0-126 0 0,0 0-79 0 0,-5-1-48 0 0,0-1-484 0 0,-9 2 976 0 0,21 21 842 0 0,49 71 516 0 0,-37-53-2023 0 0,-1 0-1 0 0,-2 2 1 0 0,-1-1-1 0 0,-3 2 1 0 0,-1 0 0 0 0,-2 0-1 0 0,-1 8-224 0 0,-8-46 9 0 0,4 26 47 0 0,1 1 0 0 0,1-1 0 0 0,2 0 0 0 0,0-1-1 0 0,13 27-55 0 0,2-16 186 0 0,-6-87 1359 0 0,89-380-1398 0 0,-63 232-228 0 0,-44 198-1791 0 0,-6 40-3586 0 0,5-25 1306 0 0,1-3-3337 0 0,1-6-3800 0 0</inkml:trace>
  <inkml:trace contextRef="#ctx0" brushRef="#br0" timeOffset="324.366">599 453 9762 0 0,'0'0'3277'0'0,"0"0"-1318"0"0,0 0-648 0 0,0 0-79 0 0,0 0-16 0 0,0 0-126 0 0,0 0-214 0 0,0 0-220 0 0,0 0-114 0 0,0 0-34 0 0,0 0-4 0 0,0 0-11 0 0,0 0-51 0 0,-5 21-61 0 0,-18 65-67 0 0,16 2 555 0 0,8-85-803 0 0,-1 1 1 0 0,1 0-1 0 0,-1 0 0 0 0,1 0 1 0 0,0 0-1 0 0,1-1 0 0 0,-1 1 1 0 0,0-1-1 0 0,1 1 0 0 0,0-1 1 0 0,0 1-1 0 0,0-1 0 0 0,0 0 0 0 0,1 0 1 0 0,-1 0-1 0 0,1 0 0 0 0,0 0 1 0 0,0-1-1 0 0,0 1 0 0 0,0-1 1 0 0,0 0-1 0 0,0 0 0 0 0,1 0 1 0 0,-1 0-1 0 0,1-1 0 0 0,-1 1 0 0 0,1-1 1 0 0,0 0-1 0 0,0 0 0 0 0,-1 0 1 0 0,1 0-1 0 0,0-1 0 0 0,0 0 1 0 0,0 0-1 0 0,0 0 0 0 0,3 0-66 0 0,-2 0 49 0 0,-1-1-1 0 0,1 1 0 0 0,0-1 0 0 0,0 0 1 0 0,0 0-1 0 0,0-1 0 0 0,-1 1 0 0 0,1-1 1 0 0,-1 0-1 0 0,1-1 0 0 0,-1 1 0 0 0,0-1 1 0 0,1 1-1 0 0,-2-1 0 0 0,1-1 0 0 0,0 1 1 0 0,0 0-1 0 0,-1-1 0 0 0,0 0 0 0 0,0 0 1 0 0,0 0-1 0 0,1-1-48 0 0,-1 1-7 0 0,0 0 1 0 0,0 1 0 0 0,0-1-1 0 0,0-1 1 0 0,-1 1-1 0 0,1 0 1 0 0,-1-1-1 0 0,0 1 1 0 0,-1-1 0 0 0,1 1-1 0 0,-1-1 1 0 0,0 0-1 0 0,0 0 1 0 0,0 1-1 0 0,-1-1 1 0 0,1 0 0 0 0,-1 0-1 0 0,0 0 1 0 0,-1 0-1 0 0,1 0 1 0 0,-1 0-1 0 0,0 1 1 0 0,0-1 0 0 0,-1 0-1 0 0,1 1 1 0 0,-1-1-1 0 0,0 1 1 0 0,-1-1-1 0 0,1 1 1 0 0,0 0 0 0 0,-1 0-1 0 0,0 0 1 0 0,0 0-1 0 0,-1 0 1 0 0,1 1-1 0 0,-1-1 1 0 0,1 1 0 0 0,-1 0-1 0 0,-1 0 7 0 0,-1-1-323 0 0,-1 0-1 0 0,0 1 0 0 0,0 0 1 0 0,0 0-1 0 0,-1 1 1 0 0,1 0-1 0 0,-1 0 0 0 0,1 1 1 0 0,-1 0-1 0 0,1 0 0 0 0,-6 0 324 0 0,-29 1-8966 0 0,32 0 5099 0 0,-4 0-8314 0 0</inkml:trace>
</inkml:ink>
</file>

<file path=ppt/ink/ink30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3:09.9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34 1240 0 0,'0'0'2549'0'0,"0"0"-294"0"0,0 0-153 0 0,0 0-47 0 0,0 0-149 0 0,0 0-265 0 0,0 0-274 0 0,0 0-235 0 0,0 0-169 0 0,0 0-112 0 0,0 0-84 0 0,0 0-59 0 0,0 0-61 0 0,0 0-43 0 0,0 0-50 0 0,0 0-53 0 0,0 0-56 0 0,7 7 3195 0 0,127-33-2507 0 0,-64 12-995 0 0,-85 15 402 0 0,-145 39-515 0 0,141-36 46 0 0,33-1 114 0 0,96-3 401 0 0,-87 0-5857 0 0,0 0-5720 0 0,-19 0-856 0 0</inkml:trace>
</inkml:ink>
</file>

<file path=ppt/ink/ink30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3:10.4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 4 12147 0 0,'0'0'2105'0'0,"0"0"-370"0"0,0 0-177 0 0,0 0-14 0 0,0 0-66 0 0,0 0-175 0 0,0 0-263 0 0,0 0-266 0 0,0 0-201 0 0,0 0-123 0 0,0 0-68 0 0,0 0-28 0 0,-6-4 1017 0 0,14 111 325 0 0,-47 153-1093 0 0,34-215-1178 0 0,5-45 268 0 0,27-1-7816 0 0,-24-4 2719 0 0,1 4-6019 0 0</inkml:trace>
</inkml:ink>
</file>

<file path=ppt/ink/ink30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3:10.6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49 11050 0 0,'0'0'3205'0'0,"0"0"-1338"0"0,0 0-587 0 0,0 0 29 0 0,0 0 44 0 0,0 0-112 0 0,0 0-241 0 0,0 0-252 0 0,0 0-197 0 0,0 0-147 0 0,0 0-88 0 0,33-1-61 0 0,105-6-58 0 0,-48-7 110 0 0,-59 9-1082 0 0,68-12 1769 0 0,-67 14-4560 0 0,1 2-4496 0 0,-31 1-3107 0 0</inkml:trace>
</inkml:ink>
</file>

<file path=ppt/ink/ink30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3:11.0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12 9578 0 0,'0'0'2762'0'0,"0"0"-1180"0"0,0 0-515 0 0,0 0 62 0 0,0 0 127 0 0,0 0-33 0 0,0 0-201 0 0,0 0-231 0 0,0 0-170 0 0,0 0-121 0 0,0 0-66 0 0,0 0-48 0 0,30-2-31 0 0,94-6-16 0 0,-44 6 988 0 0,-88 32-239 0 0,-138 109-22 0 0,143-137-1019 0 0,-1 1 1 0 0,1-1 0 0 0,0 1-1 0 0,0 0 1 0 0,0 0 0 0 0,1 1-1 0 0,-1-1 1 0 0,1 0 0 0 0,0 1-1 0 0,0 0 1 0 0,0-1 0 0 0,0 1-1 0 0,0 0 1 0 0,1 0 0 0 0,0 0-1 0 0,0 0 1 0 0,0 0 0 0 0,0 1 0 0 0,1-1-1 0 0,0 0 1 0 0,-1 0 0 0 0,1 0-1 0 0,1 0 1 0 0,-1 3-48 0 0,2-5 40 0 0,0 0 1 0 0,0 1-1 0 0,0-1 0 0 0,0 0 1 0 0,1-1-1 0 0,-1 1 0 0 0,0 0 1 0 0,1-1-1 0 0,-1 1 0 0 0,1-1 1 0 0,-1 0-1 0 0,1 0 0 0 0,0 0 1 0 0,0 0-1 0 0,0 0 0 0 0,-1 0 1 0 0,1-1-1 0 0,0 1 0 0 0,0-1 1 0 0,0 0-1 0 0,0 0 0 0 0,0 0 1 0 0,0-1-1 0 0,2 1-40 0 0,90-11 420 0 0,-19-19-1548 0 0,-55 21-150 0 0,-5 2-2133 0 0,-6 1-3286 0 0,-6 2-5502 0 0</inkml:trace>
</inkml:ink>
</file>

<file path=ppt/ink/ink30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3:11.9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317 22 0 0 0,'0'0'1379'0'0,"0"0"293"0"0,0 0 465 0 0,0 0 290 0 0,0 0-4 0 0,0 0-238 0 0,0 0-330 0 0,0 0-271 0 0,0 0-189 0 0,0 0-152 0 0,0 0-116 0 0,0 0-138 0 0,3-4-116 0 0,10-10-83 0 0,-10 10-69 0 0,-3 4-45 0 0,-16 15 1676 0 0,-138 111-948 0 0,136-105-1275 0 0,0 2 0 0 0,2 0-1 0 0,0 1 1 0 0,2 0 0 0 0,1 1-1 0 0,0 1 1 0 0,2 0 0 0 0,1 1-1 0 0,1 0 1 0 0,2 0 0 0 0,0 1-1 0 0,2 0 1 0 0,1 0 0 0 0,2 0-1 0 0,0 27-128 0 0,3-41 56 0 0,1 0 1 0 0,1-1-1 0 0,0 1 0 0 0,1-1 0 0 0,0 0 0 0 0,1 0 0 0 0,1 0 0 0 0,0-1 1 0 0,0 0-1 0 0,1 0 0 0 0,1-1 0 0 0,0 1 0 0 0,1-2 0 0 0,0 1 1 0 0,0-1-1 0 0,1 0 0 0 0,0-1 0 0 0,1-1 0 0 0,0 1 0 0 0,1-2 0 0 0,-1 1 1 0 0,2-2-1 0 0,-1 0 0 0 0,1 0 0 0 0,-1-1 0 0 0,1 0 0 0 0,1-1 1 0 0,5 0-57 0 0,70 22 326 0 0,-89-25-320 0 0,0 1-17 0 0,0-1-8 0 0,0-1-34 0 0,0 0-12 0 0,0 0-39 0 0,-9-44-7453 0 0,9 37 4615 0 0,0 2-4048 0 0,0-2-4768 0 0</inkml:trace>
</inkml:ink>
</file>

<file path=ppt/ink/ink30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3:12.4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61 9466 0 0,'0'0'2445'0'0,"0"0"-328"0"0,0 0-302 0 0,0 0-142 0 0,0 0-157 0 0,0 0-258 0 0,0 0-327 0 0,0 0-269 0 0,0 0-118 0 0,0 0-17 0 0,0 0 33 0 0,0 0 52 0 0,1 9-26 0 0,26 93 1121 0 0,-4-50-1336 0 0,-1 2 1 0 0,-4 0-1 0 0,-1 1 1 0 0,3 31-372 0 0,9 6 125 0 0,-28-92-84 0 0,1-1 0 0 0,-1 0 0 0 0,0 1 0 0 0,1-1 0 0 0,-1 0 0 0 0,0 0 0 0 0,0 0-1 0 0,0 0 1 0 0,0 0 0 0 0,0 0 0 0 0,0-1 0 0 0,0 1 0 0 0,0 0 0 0 0,0 0 0 0 0,-1-1 0 0 0,1 1 0 0 0,0-1 0 0 0,-1 1 0 0 0,1 0 0 0 0,-1-1 0 0 0,1 1 0 0 0,-1-1-1 0 0,0 1 1 0 0,0-1 0 0 0,0 1 0 0 0,0-1 0 0 0,0 1 0 0 0,0-1 0 0 0,0 1 0 0 0,0-1 0 0 0,0 1 0 0 0,-1-1 0 0 0,1 1 0 0 0,-1-1-41 0 0,5-17 63 0 0,10-33 8 0 0,18-68-52 0 0,5 2 0 0 0,25-48-19 0 0,-25 121-1727 0 0,5 46-4259 0 0,-33 3 1067 0 0,-4-1-6674 0 0</inkml:trace>
</inkml:ink>
</file>

<file path=ppt/ink/ink30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3:12.9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167 26 4433 0 0,'0'0'3578'0'0,"0"0"-1327"0"0,0 0-501 0 0,0 0 72 0 0,0 0 95 0 0,0 0-104 0 0,0 0-272 0 0,0 0-328 0 0,0 0-270 0 0,0 0-162 0 0,0 0-114 0 0,0 0-95 0 0,0 0-69 0 0,-3-5-44 0 0,1 3-381 0 0,1 0-44 0 0,0 1 1 0 0,0 0 0 0 0,0 0 0 0 0,0 0 0 0 0,0-1 0 0 0,0 1 0 0 0,0 0 0 0 0,0 0 0 0 0,0 0-1 0 0,0 1 1 0 0,-1-1 0 0 0,1 0 0 0 0,0 0 0 0 0,-1 1 0 0 0,1-1 0 0 0,0 0 0 0 0,-1 1 0 0 0,1 0-1 0 0,-1-1 1 0 0,1 1 0 0 0,-1 0 0 0 0,1 0 0 0 0,-1-1 0 0 0,1 1 0 0 0,-1 1 0 0 0,1-1-1 0 0,-1 0 1 0 0,0 0-35 0 0,-6 3 111 0 0,-1-1-1 0 0,1 1 1 0 0,0 1 0 0 0,0 0-1 0 0,0 0 1 0 0,1 0-1 0 0,-1 1 1 0 0,1 0-1 0 0,0 1 1 0 0,0-1-1 0 0,1 1 1 0 0,0 1-1 0 0,0-1 1 0 0,0 1-1 0 0,1 0 1 0 0,-4 6-111 0 0,9-9 24 0 0,-1 1 1 0 0,1-1-1 0 0,0 0 1 0 0,1 0-1 0 0,-1 1 0 0 0,1-1 1 0 0,-1 0-1 0 0,1 0 1 0 0,1 0-1 0 0,-1 1 1 0 0,0-1-1 0 0,1-1 0 0 0,0 1 1 0 0,0 0-1 0 0,0 0 1 0 0,1-1-1 0 0,-1 1 1 0 0,1-1-1 0 0,0 1 0 0 0,0-1 1 0 0,0 0-1 0 0,0-1 1 0 0,0 1-1 0 0,1 0 1 0 0,-1-1-1 0 0,1 0 0 0 0,0 1 1 0 0,-1-2-1 0 0,1 1 1 0 0,0 0-1 0 0,0-1 1 0 0,1 0-1 0 0,-1 0 0 0 0,0 0 1 0 0,0 0-1 0 0,0 0 1 0 0,1-1-1 0 0,-1 0 1 0 0,0 0-1 0 0,1 0 0 0 0,-1-1 1 0 0,0 1-1 0 0,0-1 1 0 0,0 0-1 0 0,1 0 1 0 0,-1-1-1 0 0,4-1-24 0 0,42-36-2106 0 0,-38 22-2039 0 0,-3 0-4508 0 0,-7 9-3161 0 0</inkml:trace>
</inkml:ink>
</file>

<file path=ppt/ink/ink3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4:22.3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139 12 0 0 0,'0'0'1243'0'0,"0"0"428"0"0,0 0 377 0 0,0 0 158 0 0,0 0-59 0 0,0 0-240 0 0,0 0-256 0 0,0 0-218 0 0,0 0-228 0 0,0 0-175 0 0,0 0-142 0 0,0 0-128 0 0,-15 9-94 0 0,-47 31-86 0 0,59-37-498 0 0,-1 0 1 0 0,0 0 0 0 0,1 0-1 0 0,0 1 1 0 0,-1-1-1 0 0,2 1 1 0 0,-1 0-1 0 0,0 0 1 0 0,1 0-1 0 0,-1 0 1 0 0,1 0 0 0 0,0 1-1 0 0,1-1 1 0 0,-1 1-1 0 0,1-1 1 0 0,0 1-1 0 0,0 0-82 0 0,-3 7 125 0 0,2-9-74 0 0,0 1 0 0 0,1-1-1 0 0,-1 1 1 0 0,1 0 0 0 0,0-1 0 0 0,0 1-1 0 0,0 0 1 0 0,0 0 0 0 0,0 0 0 0 0,1 0-1 0 0,0 0 1 0 0,0-1 0 0 0,0 1 0 0 0,0 0-1 0 0,1 0 1 0 0,-1 0 0 0 0,1 0 0 0 0,0 0-1 0 0,0-1 1 0 0,1 1 0 0 0,-1 0 0 0 0,1-1-1 0 0,-1 1 1 0 0,1-1 0 0 0,0 1 0 0 0,1-1-1 0 0,-1 0 1 0 0,0 0 0 0 0,1 0-1 0 0,0 0 1 0 0,0-1 0 0 0,0 1 0 0 0,0-1-1 0 0,0 1 1 0 0,0-1 0 0 0,1 0 0 0 0,-1 0-1 0 0,1-1 1 0 0,-1 1 0 0 0,1-1-51 0 0,3 0 146 0 0,0-1-1 0 0,1 1 1 0 0,-1-2 0 0 0,0 1 0 0 0,0-1 0 0 0,0 0-1 0 0,0-1 1 0 0,0 0 0 0 0,-1 0 0 0 0,1 0 0 0 0,0-1-1 0 0,-1 0 1 0 0,0 0 0 0 0,1-1 0 0 0,-1 1 0 0 0,-1-1-1 0 0,1-1 1 0 0,0 1 0 0 0,-1-1 0 0 0,0 0 0 0 0,0 0-1 0 0,-1-1 1 0 0,1 1 0 0 0,-1-1 0 0 0,0 0-146 0 0,-1 2 33 0 0,0 0 0 0 0,0-1 0 0 0,0 1 0 0 0,0-1 0 0 0,-1 1-1 0 0,1-1 1 0 0,-1 0 0 0 0,0 0 0 0 0,-1 0 0 0 0,1 0 0 0 0,-1 0 0 0 0,0 0 0 0 0,0-1 0 0 0,-1 1 0 0 0,1 0 0 0 0,-1 0 0 0 0,-1-1 0 0 0,1 1 0 0 0,-1 0 0 0 0,1 0 0 0 0,-2-1 0 0 0,1 1 0 0 0,0 0 0 0 0,-1 0 0 0 0,0 0 0 0 0,0 1 0 0 0,-1-1 0 0 0,1 0 0 0 0,-1 1 0 0 0,0-1 0 0 0,0 1 0 0 0,-3-2-33 0 0,2 2-52 0 0,0 0 0 0 0,-1 0 0 0 0,0 1 0 0 0,0 0 0 0 0,0 0 0 0 0,0 0 0 0 0,0 1 0 0 0,-1 0 0 0 0,1 0 0 0 0,-1 0 0 0 0,0 0 0 0 0,1 1 0 0 0,-1 0 0 0 0,0 0 0 0 0,0 1 0 0 0,-5 0 52 0 0,-23 6-3190 0 0,3 9-4120 0 0,20-7-4842 0 0</inkml:trace>
</inkml:ink>
</file>

<file path=ppt/ink/ink30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3:13.1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137 0 11698 0 0,'0'0'2177'0'0,"0"0"-675"0"0,0 0-145 0 0,0 0 138 0 0,0 0 8 0 0,0 0-184 0 0,0 0-319 0 0,0 0-325 0 0,0 0-236 0 0,0 0-152 0 0,0 0-109 0 0,0 0-82 0 0,-20 28-52 0 0,-63 84-49 0 0,51-64-198 0 0,31-43 1143 0 0,2-2-20153 0 0,-1-4 13924 0 0</inkml:trace>
</inkml:ink>
</file>

<file path=ppt/ink/ink30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3:13.4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7882 0 0,'0'0'2666'0'0,"0"0"-563"0"0,0 0-398 0 0,0 0-270 0 0,0 0-178 0 0,0 0-124 0 0,0 0-85 0 0,0 0-50 0 0,0 0-66 0 0,0 0-114 0 0,0 0-111 0 0,0 0-69 0 0,0 0-52 0 0,12 13-25 0 0,70 77 789 0 0,-2-17-305 0 0,-57-59-1638 0 0,-15-13-2552 0 0,3-1-4398 0 0,-8 0-4031 0 0</inkml:trace>
</inkml:ink>
</file>

<file path=ppt/ink/ink30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3:13.8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1 579 13379 0 0,'0'0'2103'0'0,"0"0"-767"0"0,0 0-273 0 0,0 0 39 0 0,0 0 57 0 0,0 0-10 0 0,0 0-139 0 0,0 0-207 0 0,0 0-129 0 0,0 0-56 0 0,0 0-110 0 0,0 0-57 0 0,0 0-74 0 0,28 2-114 0 0,88 8-52 0 0,-29-8 63 0 0,-43-7-505 0 0,-22-5-3984 0 0,-21 9 3562 0 0,-1 0-1232 0 0,0-1-3375 0 0,2-1-5783 0 0</inkml:trace>
  <inkml:trace contextRef="#ctx0" brushRef="#br0" timeOffset="186.894">205 431 8962 0 0,'0'0'4074'0'0,"0"0"-2200"0"0,0 0-629 0 0,0 0 121 0 0,0 0 106 0 0,0 0-61 0 0,0 0-222 0 0,0 0-295 0 0,0 0-256 0 0,0 0-175 0 0,-5 34-177 0 0,-17 104-118 0 0,7-22-144 0 0,13-47-2133 0 0,8-57-1161 0 0,2-9-2718 0 0,-6-2 4213 0 0,2 2-8941 0 0</inkml:trace>
  <inkml:trace contextRef="#ctx0" brushRef="#br0" timeOffset="1009.127">478 295 7970 0 0,'0'0'2658'0'0,"0"0"-1079"0"0,0 0-483 0 0,0 0 23 0 0,0 0 166 0 0,0 0 82 0 0,0 0-96 0 0,0 0-225 0 0,0 0-219 0 0,0 0-155 0 0,0 0-72 0 0,0 0-28 0 0,5 20-32 0 0,39 125 812 0 0,-10 40 123 0 0,-14-101-888 0 0,-20-83-566 0 0,0 0 0 0 0,0 0 0 0 0,0 0 0 0 0,1 0 0 0 0,-1 0 0 0 0,1 0 0 0 0,-1 0 0 0 0,0 0-1 0 0,1 0 1 0 0,0 0 0 0 0,-1-1 0 0 0,1 1 0 0 0,-1 0 0 0 0,1 0 0 0 0,0-1 0 0 0,0 1 0 0 0,-1 0 0 0 0,1-1 0 0 0,0 1-1 0 0,0 0 1 0 0,0-1 0 0 0,0 0 0 0 0,0 1 0 0 0,-1-1 0 0 0,1 1 0 0 0,0-1 0 0 0,0 0 0 0 0,0 0 0 0 0,0 1 0 0 0,0-1 0 0 0,0 0-1 0 0,0 0 1 0 0,0 0 0 0 0,0 0 0 0 0,1 0 0 0 0,-1 0 0 0 0,0-1 0 0 0,0 1 0 0 0,0 0 0 0 0,-1 0 0 0 0,1-1 0 0 0,0 1-1 0 0,0-1 1 0 0,0 1 0 0 0,0-1 0 0 0,0 1 0 0 0,0-1 0 0 0,0 1 0 0 0,-1-1 0 0 0,1 0 0 0 0,0 1 0 0 0,0-1 0 0 0,-1 0 0 0 0,1 0-1 0 0,-1 0 1 0 0,1 1 0 0 0,-1-1 0 0 0,1 0 0 0 0,-1 0 0 0 0,1 0 0 0 0,-1 0 0 0 0,0 0 0 0 0,1 0 0 0 0,-1 0 0 0 0,0 0 0 0 0,0 0-1 0 0,0 0 1 0 0,0 0 0 0 0,0-1-21 0 0,35-65 142 0 0,-4-2 0 0 0,-2-1 0 0 0,-4-1 0 0 0,15-70-142 0 0,-7 22-1476 0 0,-25 116-2379 0 0,-3 6-2951 0 0,-3-3-4347 0 0</inkml:trace>
  <inkml:trace contextRef="#ctx0" brushRef="#br0" timeOffset="5651.662">912 612 0 0 0,'0'0'948'0'0,"0"0"950"0"0,0 0 156 0 0,0 0 69 0 0,0 0 101 0 0,0 0-17 0 0,0 0-170 0 0,0 0-309 0 0,0 0-311 0 0,0 0-217 0 0,0 0-184 0 0,2 9 5477 0 0,2 11-5364 0 0,27 69 119 0 0,-14-1-1085 0 0,-9-77-2009 0 0,-7-11 1268 0 0,-1 0-99 0 0,0 0-139 0 0,1-19-7682 0 0,-1 6-372 0 0,0 12 2270 0 0</inkml:trace>
  <inkml:trace contextRef="#ctx0" brushRef="#br0" timeOffset="6008.971">943 582 4689 0 0,'0'0'3098'0'0,"0"0"-572"0"0,0 0-270 0 0,0 0-73 0 0,0 0-199 0 0,0 0-352 0 0,0 0-430 0 0,0 0-386 0 0,0 0-256 0 0,0 0-120 0 0,0 0-33 0 0,0 0-17 0 0,0 0 5 0 0,6-2-15 0 0,-5 1-377 0 0,1 0 44 0 0,0 0 0 0 0,0 0 0 0 0,0 1 1 0 0,-1-1-1 0 0,1 0 0 0 0,0 1 0 0 0,0-1 1 0 0,0 1-1 0 0,0 0 0 0 0,0 0 0 0 0,0 0 1 0 0,0 0-1 0 0,0 0 0 0 0,0 0 0 0 0,0 0 1 0 0,0 0-1 0 0,0 1 0 0 0,0-1 0 0 0,0 1 1 0 0,0 0-1 0 0,0-1 0 0 0,-1 1 0 0 0,1 0 1 0 0,0 0-1 0 0,0 0 0 0 0,1 1-47 0 0,139 87 1000 0 0,-139-87-986 0 0,-1-1 0 0 0,1 1 0 0 0,-1 0 0 0 0,1 1 0 0 0,-1-1-1 0 0,0 0 1 0 0,0 1 0 0 0,0-1 0 0 0,0 1 0 0 0,0 0 0 0 0,-1 0 0 0 0,1 0-1 0 0,-1-1 1 0 0,0 1 0 0 0,0 0 0 0 0,0 1 0 0 0,0-1 0 0 0,0 0 0 0 0,-1 0-1 0 0,0 0 1 0 0,1 0 0 0 0,-1 1 0 0 0,0-1 0 0 0,0 0 0 0 0,-1 0-1 0 0,0 3-13 0 0,-57 35 227 0 0,-86 3-1002 0 0,104-41-1807 0 0,35-3 1026 0 0,4 0-296 0 0,2-1-3930 0 0,6-4-939 0 0,-2 4 213 0 0</inkml:trace>
  <inkml:trace contextRef="#ctx0" brushRef="#br0" timeOffset="6533.37">1529 630 5857 0 0,'0'0'2189'0'0,"0"0"-221"0"0,0 0 26 0 0,0 0-4 0 0,0 0-229 0 0,0 0-312 0 0,0 0-336 0 0,0 0-251 0 0,0 0-139 0 0,0 0-75 0 0,0 0-56 0 0,0 0-21 0 0,4 0-10 0 0,12-3-27 0 0,-12 3-20 0 0,-4 0-38 0 0,0 0-57 0 0,0 0-49 0 0,-8 19 1182 0 0,-68 76-433 0 0,-17-18-1963 0 0,89-74 50 0 0,-10 3-21 0 0,5-4-7108 0 0,8-2 4393 0 0,1 0-1780 0 0,0 0-2736 0 0</inkml:trace>
  <inkml:trace contextRef="#ctx0" brushRef="#br0" timeOffset="6829.385">1378 597 1744 0 0,'0'0'3137'0'0,"0"0"-558"0"0,0 0-302 0 0,0 0-34 0 0,0 0-79 0 0,0 0-173 0 0,0 0-300 0 0,0 0-370 0 0,0 0-338 0 0,0 0-250 0 0,0 0-143 0 0,0 0-89 0 0,-1 4 1078 0 0,158 106 3303 0 0,-146-102-5076 0 0,28 22 591 0 0,-20-6-3538 0 0,-19-23 3620 0 0,1-1-3328 0 0,-1 0-8475 0 0,0 0-291 0 0</inkml:trace>
  <inkml:trace contextRef="#ctx0" brushRef="#br0" timeOffset="7364.771">1757 1 3145 0 0,'0'0'3558'0'0,"0"0"-1000"0"0,0 0-491 0 0,0 0-125 0 0,0 0-121 0 0,0 0-163 0 0,0 0-266 0 0,0 0-306 0 0,0 0-241 0 0,0 0-134 0 0,0 0-68 0 0,0 0 12 0 0,0 0 21 0 0,0 3 5 0 0,4 6-362 0 0,0-1-1 0 0,0 1 0 0 0,1-1 0 0 0,-1-1 1 0 0,2 1-1 0 0,-1-1 0 0 0,1 0 0 0 0,0 0 1 0 0,1 0-1 0 0,0-1 0 0 0,0 0 1 0 0,0 0-1 0 0,4 2-318 0 0,12 11 365 0 0,-9-8-272 0 0,0 1 1 0 0,0 1 0 0 0,-2 0-1 0 0,1 1 1 0 0,-2 1 0 0 0,0-1-1 0 0,0 2 1 0 0,-2-1 0 0 0,0 2-1 0 0,0-1 1 0 0,-2 1 0 0 0,0 0 0 0 0,-1 1-1 0 0,-1-1 1 0 0,0 1 0 0 0,0 11-94 0 0,-3-13 18 0 0,-1-1 0 0 0,-2 1 1 0 0,1 0-1 0 0,-2 0 0 0 0,0 0 0 0 0,-1 0 1 0 0,0-1-1 0 0,-1 1 0 0 0,-1-1 1 0 0,0 0-1 0 0,-2-1 0 0 0,1 1 1 0 0,-2-1-1 0 0,0 0 0 0 0,0-1 0 0 0,-1 0 1 0 0,-1 0-1 0 0,0-1-18 0 0,-4 5-279 0 0,0-1 0 0 0,-1 0-1 0 0,-1-2 1 0 0,0 1 0 0 0,-1-2 0 0 0,0 0 0 0 0,-1-1-1 0 0,-1-1 1 0 0,1-1 0 0 0,-2 0 0 0 0,-17 5 279 0 0,8-8-3369 0 0,16-7-6550 0 0,11 0-1491 0 0</inkml:trace>
</inkml:ink>
</file>

<file path=ppt/ink/ink30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3:49.9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227 0 16388 0 0,'0'0'1384'0'0,"0"0"-380"0"0,0 0-180 0 0,0 0 63 0 0,0 0 48 0 0,0 0-88 0 0,0 0-214 0 0,0 0-225 0 0,-18 35-177 0 0,-57 106-103 0 0,23-52 16 0 0,4-40-6825 0 0,20-25 351 0 0,22-19-4472 0 0</inkml:trace>
</inkml:ink>
</file>

<file path=ppt/ink/ink30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3:50.8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41 7474 0 0,'0'0'2012'0'0,"0"0"-32"0"0,0 0-55 0 0,0 0 54 0 0,0 0 56 0 0,0 0-228 0 0,0 0-361 0 0,0 0-353 0 0,0 0-302 0 0,0 0-201 0 0,0 0-144 0 0,0 0-76 0 0,0 0-61 0 0,1-4-51 0 0,0-8-5 0 0,-1 22 106 0 0,-2 29 194 0 0,-1 2-212 0 0,0-8-178 0 0,0 1 0 0 0,3-1 0 0 0,0 1-1 0 0,2-1 1 0 0,2 1 0 0 0,5 21-163 0 0,-8-51 34 0 0,0 0-1 0 0,0 0 1 0 0,0-1 0 0 0,0 1 0 0 0,1 0-1 0 0,-1-1 1 0 0,1 1 0 0 0,0-1 0 0 0,0 0-1 0 0,0 0 1 0 0,0 0 0 0 0,1 0 0 0 0,-1 0 0 0 0,1 0-1 0 0,0 0 1 0 0,0-1 0 0 0,0 1 0 0 0,0-1-1 0 0,0 0 1 0 0,0 0 0 0 0,1 0 0 0 0,-1-1 0 0 0,1 1-1 0 0,-1-1 1 0 0,1 1 0 0 0,0-1 0 0 0,-1-1-1 0 0,1 1 1 0 0,0 0 0 0 0,0-1 0 0 0,0 0-1 0 0,0 0 1 0 0,-1 0 0 0 0,1 0 0 0 0,0 0 0 0 0,0-1-1 0 0,2-1-33 0 0,62-55 603 0 0,46-63-447 0 0,-113 120-161 0 0,1 0 0 0 0,-1 0 0 0 0,0 1 0 0 0,0-1 0 0 0,1 1 0 0 0,-1-1 0 0 0,0 1 0 0 0,0 0 0 0 0,0-1 0 0 0,0 1 0 0 0,0 0 0 0 0,0 0 0 0 0,0 0 0 0 0,0 0 0 0 0,0 0 0 0 0,0 0 0 0 0,0 0-1 0 0,-1 0 1 0 0,1 0 0 0 0,0 0 0 0 0,-1 0 0 0 0,1 0 0 0 0,-1 0 0 0 0,1 1 0 0 0,-1-1 0 0 0,0 0 0 0 0,1 0 0 0 0,-1 1 0 0 0,0-1 0 0 0,0 0 0 0 0,0 1 0 0 0,0-1 0 0 0,0 1 5 0 0,1 1-4 0 0,2 7 5 0 0,-3-4 10 0 0,1-1-1 0 0,0 1 0 0 0,1 0 0 0 0,-1 0 0 0 0,1-1 0 0 0,0 1 0 0 0,0-1 0 0 0,1 0 1 0 0,0 1-1 0 0,0-1 0 0 0,0 0 0 0 0,0-1 0 0 0,1 1 0 0 0,0 0 0 0 0,0-1 0 0 0,0 0 1 0 0,0 0-1 0 0,1 0 0 0 0,-1-1 0 0 0,1 1 0 0 0,0-1 0 0 0,0 0 0 0 0,1-1 0 0 0,-1 1 1 0 0,0-1-1 0 0,1 0 0 0 0,0 0 0 0 0,2 0-10 0 0,2-3 57 0 0,-1 0 0 0 0,1-1 0 0 0,-1-1 0 0 0,0 1 0 0 0,0-1 0 0 0,0-1 0 0 0,0 0 0 0 0,-1 0 0 0 0,1-1 0 0 0,-1 1 0 0 0,0-2 0 0 0,0 1 0 0 0,-1-1 0 0 0,0-1 0 0 0,0 1 0 0 0,0-1 0 0 0,-1 0 0 0 0,0-1 0 0 0,4-6-57 0 0,128-188 280 0 0,-110 128-2489 0 0,-23 48-4065 0 0,-1 1-6872 0 0,-4 17 4291 0 0</inkml:trace>
</inkml:ink>
</file>

<file path=ppt/ink/ink30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3:51.3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13243 0 0,'0'0'2367'0'0,"0"0"-488"0"0,0 0-385 0 0,0 0-146 0 0,0 0-157 0 0,0 0-234 0 0,0 0-235 0 0,0 0-234 0 0,0 0-123 0 0,0 0-3 0 0,0 0 45 0 0,0 0 18 0 0,0 0 0 0 0,1 14-68 0 0,4 109 333 0 0,11 70 399 0 0,-8 161-1089 0 0,-8-344 7 0 0,15 90 47 0 0,17-110 81 0 0,-26 6-93 0 0,66-63 162 0 0,10-9-200 0 0,-23 43-118 0 0,-58 55 48 0 0,-34 180 229 0 0,34-200-184 0 0,-1-1 1 0 0,1 1-1 0 0,0 0 0 0 0,0 0 1 0 0,0 0-1 0 0,0 0 0 0 0,1-1 0 0 0,-1 1 1 0 0,0 0-1 0 0,1-1 0 0 0,-1 1 1 0 0,1-1-1 0 0,0 0 0 0 0,-1 0 1 0 0,1 1-1 0 0,0-1 0 0 0,0 0 0 0 0,-1 0 1 0 0,1-1-1 0 0,0 1 0 0 0,0 0 1 0 0,0-1-1 0 0,0 1 0 0 0,0-1 1 0 0,1 1-1 0 0,-1-1 0 0 0,1 0 21 0 0,-4 0-2822 0 0,0 0 2408 0 0,0-2-1958 0 0,1-1-3898 0 0,0 2 2860 0 0,0 0-7869 0 0</inkml:trace>
  <inkml:trace contextRef="#ctx0" brushRef="#br0" timeOffset="441.628">450 715 2545 0 0,'0'0'2372'0'0,"0"0"-364"0"0,0 0 74 0 0,0 0 113 0 0,0 0-184 0 0,0 0-318 0 0,0 0-361 0 0,0 0-268 0 0,0 0-149 0 0,0 0-112 0 0,0 0-95 0 0,0 0-80 0 0,31-1-88 0 0,98-5-69 0 0,-124 6-415 0 0,0 0 1 0 0,0 0-1 0 0,-1 0 0 0 0,1 0 0 0 0,0-1 0 0 0,0 1 1 0 0,0-1-1 0 0,0-1 0 0 0,-1 1 0 0 0,1-1 0 0 0,-1 0 1 0 0,1 0-1 0 0,-1 0 0 0 0,0 0 0 0 0,1-1 0 0 0,1-1-56 0 0,5-4 197 0 0,-5 5-81 0 0,0-1 0 0 0,-1 1-1 0 0,1-1 1 0 0,-1 0-1 0 0,0 0 1 0 0,0-1-1 0 0,0 1 1 0 0,0-1 0 0 0,-1 0-1 0 0,0-1 1 0 0,0 1-1 0 0,0-1 1 0 0,0 0-1 0 0,-1 1 1 0 0,0-2-1 0 0,-1 1 1 0 0,1 0 0 0 0,-1 0-1 0 0,0-1 1 0 0,-1 1-1 0 0,0-1 1 0 0,0 0-1 0 0,0-5-115 0 0,-3 10 7 0 0,0-1 0 0 0,-1 1 0 0 0,0 0-1 0 0,0 0 1 0 0,1 0 0 0 0,-1 1-1 0 0,0-1 1 0 0,-1 1 0 0 0,1-1 0 0 0,0 1-1 0 0,0 0 1 0 0,0 0 0 0 0,-1 0-1 0 0,1 1 1 0 0,0-1 0 0 0,-1 1 0 0 0,1 0-1 0 0,-1 0 1 0 0,1 0 0 0 0,0 0-1 0 0,-1 1 1 0 0,1-1 0 0 0,-1 1 0 0 0,1 0-1 0 0,0 0 1 0 0,0 0 0 0 0,0 1-1 0 0,-1-1 1 0 0,0 2-7 0 0,-12 5-52 0 0,1 1-1 0 0,0 0 1 0 0,1 2-1 0 0,0-1 1 0 0,0 2-1 0 0,1 0 1 0 0,1 0-1 0 0,0 2 1 0 0,1-1-1 0 0,0 1 1 0 0,1 1-1 0 0,1 0 1 0 0,0 0-1 0 0,-6 17 53 0 0,-2 56-519 0 0,19-84 433 0 0,0 0 0 0 0,1-1 0 0 0,0 0 0 0 0,-1 1 0 0 0,1-1 0 0 0,1 0 0 0 0,-1 0 0 0 0,0-1 0 0 0,1 1 0 0 0,-1-1 0 0 0,1 1 0 0 0,0-1 0 0 0,0 0-1 0 0,0 0 1 0 0,0-1 0 0 0,0 1 0 0 0,0-1 0 0 0,0 0 0 0 0,1 0 0 0 0,-1-1 0 0 0,0 1 0 0 0,1-1 0 0 0,-1 0 0 0 0,0 0 0 0 0,1 0 0 0 0,-1-1-1 0 0,0 1 1 0 0,1-1 86 0 0,4 1-246 0 0,129-9-2521 0 0,-94 0-395 0 0,-2-2-3300 0 0,-21 4-2553 0 0</inkml:trace>
  <inkml:trace contextRef="#ctx0" brushRef="#br0" timeOffset="736.273">1028 848 4625 0 0,'0'0'3443'0'0,"0"0"-1138"0"0,0 0-394 0 0,0 0-36 0 0,0 0-80 0 0,0 0-192 0 0,0 0-267 0 0,0 0-261 0 0,0 0-177 0 0,0 0-122 0 0,0 0-97 0 0,0 0-36 0 0,0 0-3 0 0,-9 12 31 0 0,-27 40 23 0 0,27-39-18 0 0,17-25 1009 0 0,111-152 530 0 0,36-36-1718 0 0,-164 216-4725 0 0,-10 14-319 0 0,10-14-1969 0 0,5-8-5026 0 0</inkml:trace>
  <inkml:trace contextRef="#ctx0" brushRef="#br0" timeOffset="1103.101">1451 708 8714 0 0,'0'0'3063'0'0,"0"0"-512"0"0,0 0-405 0 0,0 0-332 0 0,0 0-274 0 0,0 0-238 0 0,0 0-210 0 0,0 0-170 0 0,0 0-100 0 0,0 0-87 0 0,32 0-95 0 0,99 2-93 0 0,-62-16 284 0 0,-63 11-768 0 0,1 0 1 0 0,0-1-1 0 0,-1 1 0 0 0,0-1 0 0 0,0-1 1 0 0,0 1-1 0 0,0-1 0 0 0,-1 0 0 0 0,0 0 1 0 0,0-1-1 0 0,0 1 0 0 0,-1-1 0 0 0,1 0 1 0 0,-1-1-1 0 0,-1 1 0 0 0,1-1 0 0 0,-1 1 1 0 0,-1-1-1 0 0,1 0 0 0 0,-1 0 0 0 0,0 0 1 0 0,-1-1-1 0 0,1 1 0 0 0,-1 0 0 0 0,-1-1 1 0 0,0 1-1 0 0,0 0 0 0 0,-1-7-63 0 0,-1 11-6 0 0,-1 1 0 0 0,0-1 0 0 0,0 1 0 0 0,0 0-1 0 0,0 0 1 0 0,0 0 0 0 0,0 0 0 0 0,0 1 0 0 0,-1-1 0 0 0,1 1 0 0 0,-1 0 0 0 0,1 0-1 0 0,-1 0 1 0 0,0 0 0 0 0,1 0 0 0 0,-1 1 0 0 0,0 0 0 0 0,1 0 0 0 0,-1 0 0 0 0,0 0-1 0 0,1 1 1 0 0,-1-1 0 0 0,0 1 0 0 0,1 0 0 0 0,-1 0 0 0 0,1 0 0 0 0,-1 1 0 0 0,1-1-1 0 0,0 1 1 0 0,-1 0 0 0 0,1-1 0 0 0,-1 2 6 0 0,-10 5-9 0 0,1 0 0 0 0,0 0 0 0 0,1 1 0 0 0,0 1 0 0 0,0 0 0 0 0,1 0 0 0 0,0 2 0 0 0,1-1 0 0 0,0 1 0 0 0,1 0 0 0 0,0 1 0 0 0,1 0 0 0 0,1 1 0 0 0,0 0 0 0 0,1 0 0 0 0,0 0 0 0 0,1 0 0 0 0,1 1 0 0 0,0 0 0 0 0,1 0 0 0 0,0 0 0 0 0,1 1 0 0 0,1 7 9 0 0,1-18 6 0 0,1-1-1 0 0,0 1 0 0 0,0 0 0 0 0,0 0 1 0 0,0-1-1 0 0,1 1 0 0 0,-1 0 0 0 0,1-1 1 0 0,0 0-1 0 0,1 1 0 0 0,-1-1 0 0 0,1 0 0 0 0,0 0 1 0 0,0-1-1 0 0,0 1 0 0 0,0 0 0 0 0,1-1 1 0 0,0 0-1 0 0,-1 0 0 0 0,1 0 0 0 0,0 0 1 0 0,0-1-1 0 0,1 1 0 0 0,-1-1 0 0 0,1 0 1 0 0,-1-1-1 0 0,1 1 0 0 0,0 0-5 0 0,136 21-25 0 0,-66-28-960 0 0,-27-5-6445 0 0,-36 6-4794 0 0</inkml:trace>
</inkml:ink>
</file>

<file path=ppt/ink/ink30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3:58.1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44 13683 0 0,'0'0'2522'0'0,"0"0"-542"0"0,0 0-297 0 0,0 0-202 0 0,0 0-231 0 0,0 0-229 0 0,0 0-218 0 0,0 0-105 0 0,0 0-35 0 0,0 0-29 0 0,0 0-40 0 0,0 0-87 0 0,0 0-87 0 0,16-1-66 0 0,117-9 665 0 0,0-1-181 0 0,-75 0-776 0 0,-52 7-396 0 0,2-1-3295 0 0,-4 3-5522 0 0,-3 2-2738 0 0</inkml:trace>
</inkml:ink>
</file>

<file path=ppt/ink/ink30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3:58.3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67 19580 0 0,'0'0'1721'0'0,"0"0"-553"0"0,0 0-140 0 0,0 0 99 0 0,0 0-27 0 0,0 0-177 0 0,0 0-220 0 0,0 0-192 0 0,0 0-150 0 0,35-8-101 0 0,107-22-80 0 0,-21 5-397 0 0,-76 21-3985 0 0,-32 4-1798 0 0,-5 0-6194 0 0</inkml:trace>
</inkml:ink>
</file>

<file path=ppt/ink/ink30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4:00.2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104 170 2280 0 0,'0'0'2676'0'0,"0"0"-613"0"0,0 0-195 0 0,0 0 25 0 0,0 0-76 0 0,0 0-176 0 0,0 0-241 0 0,0 0-168 0 0,0 0-46 0 0,0 0 5 0 0,0 0-39 0 0,0 0-109 0 0,9 2-111 0 0,1 1-651 0 0,1-1 1 0 0,-1 0-1 0 0,0-1 0 0 0,1 0 1 0 0,-1 0-1 0 0,1-1 0 0 0,-1-1 0 0 0,0 0 1 0 0,1 0-1 0 0,-1-1 0 0 0,0 0 1 0 0,0-1-1 0 0,1 0-281 0 0,103-55 1499 0 0,-73 7-803 0 0,-41 50-604 0 0,0 1-15 0 0,0 0-42 0 0,0 0-14 0 0,0 23-129 0 0,-20 131 84 0 0,9-94-12 0 0,0 2-55 0 0,-2 1 0 0 0,-3-2 0 0 0,-19 49 91 0 0,34-105-122 0 0,0 0-1 0 0,0 0 1 0 0,0-1-1 0 0,0 1 1 0 0,-1-1 0 0 0,0 1-1 0 0,0-1 1 0 0,0 1 0 0 0,0-1-1 0 0,-1 0 1 0 0,0 0-1 0 0,0 0 1 0 0,0-1 0 0 0,0 1-1 0 0,0-1 1 0 0,-1 1 0 0 0,0-1-1 0 0,1 0 1 0 0,-1 0-1 0 0,0-1 1 0 0,-1 1 0 0 0,1-1-1 0 0,0 0 1 0 0,-1 0 0 0 0,1-1-1 0 0,-1 1 1 0 0,1-1-1 0 0,-1 0 1 0 0,0 0 0 0 0,0 0-1 0 0,1-1 1 0 0,-1 0 0 0 0,0 0-1 0 0,0 0 1 0 0,0 0-1 0 0,0-1 1 0 0,1 0 0 0 0,-2 0 122 0 0,-9-7-1001 0 0,1 0-1 0 0,0-1 1 0 0,1-1 0 0 0,0 0 0 0 0,0-1 0 0 0,1 0 0 0 0,1-1-1 0 0,-10-13 1002 0 0,5 8 17 0 0,12 13-255 0 0,3 4 357 0 0,-1 0 0 0 0,1-1 0 0 0,0 0 0 0 0,0 1 0 0 0,0-1 0 0 0,-1 1 0 0 0,1-1 0 0 0,0 0 0 0 0,0 0 0 0 0,0 0 0 0 0,0 0-1 0 0,0 0 1 0 0,0 0 0 0 0,0 0 0 0 0,1 0 0 0 0,-1 0 0 0 0,0 0 0 0 0,0 0 0 0 0,1-1 0 0 0,-1 1 0 0 0,1 0 0 0 0,-1 0 0 0 0,1-1-1 0 0,0 1 1 0 0,-1 0 0 0 0,1-1 0 0 0,0 1 0 0 0,0 0 0 0 0,0-1 0 0 0,0 1 0 0 0,0-1 0 0 0,0 1 0 0 0,0 0 0 0 0,1-1-1 0 0,-1 1 1 0 0,0 0 0 0 0,1-1 0 0 0,-1 1 0 0 0,1 0 0 0 0,-1 0 0 0 0,1 0 0 0 0,0-1 0 0 0,0 1 0 0 0,-1 0 0 0 0,1 0 0 0 0,0 0-1 0 0,0 0 1 0 0,0 0 0 0 0,0 0 0 0 0,0 0-119 0 0,173-45 3874 0 0,74-29-6413 0 0,-230 68 116 0 0,-7 3-2398 0 0,-1 0-6456 0 0</inkml:trace>
  <inkml:trace contextRef="#ctx0" brushRef="#br0" timeOffset="329.075">868 0 17852 0 0,'0'0'1654'0'0,"0"0"-412"0"0,0 0-157 0 0,0 0-1 0 0,0 0-31 0 0,0 0-171 0 0,0 0-195 0 0,0 0-159 0 0,0 0-116 0 0,-23 35-91 0 0,-74 111-83 0 0,5-29 94 0 0,82-106-318 0 0,1 0 1 0 0,1 0 0 0 0,-1 0-1 0 0,2 1 1 0 0,0 0-1 0 0,0 1 1 0 0,1-1-1 0 0,1 1 1 0 0,0 1 0 0 0,0-1-1 0 0,2 1 1 0 0,-1-1-1 0 0,2 1 1 0 0,-1 8-15 0 0,3-20 3 0 0,1 0 0 0 0,-1 0 0 0 0,1 0 0 0 0,-1 0 0 0 0,1 0 0 0 0,0 0 0 0 0,0-1 0 0 0,0 1-1 0 0,0 0 1 0 0,0 0 0 0 0,0 0 0 0 0,0-1 0 0 0,1 1 0 0 0,-1-1 0 0 0,1 1 0 0 0,-1-1 0 0 0,1 0 0 0 0,-1 1 0 0 0,1-1 0 0 0,0 0 0 0 0,0 0 0 0 0,-1 0 0 0 0,1 0 0 0 0,0 0 0 0 0,0-1 0 0 0,0 1 0 0 0,0 0 0 0 0,0-1 0 0 0,0 0-1 0 0,0 1 1 0 0,0-1 0 0 0,0 0 0 0 0,0 0 0 0 0,1 0 0 0 0,0 0-3 0 0,77-9 132 0 0,93-62-235 0 0,-170 58-3273 0 0,-12 1-9752 0 0,6 8 1926 0 0</inkml:trace>
  <inkml:trace contextRef="#ctx0" brushRef="#br0" timeOffset="578.127">498 243 12803 0 0,'0'0'3575'0'0,"0"0"-1973"0"0,0 0-655 0 0,0 0 20 0 0,0 0-27 0 0,0 0-128 0 0,0 0-255 0 0,0 0-265 0 0,0 0-150 0 0,32 0-99 0 0,101-3-89 0 0,-113 2-57 0 0,133-7-1953 0 0,-67-6-4589 0 0,-55 8 505 0 0,-5 5-1550 0 0</inkml:trace>
  <inkml:trace contextRef="#ctx0" brushRef="#br0" timeOffset="832.696">1409 111 13171 0 0,'0'0'2732'0'0,"0"0"-603"0"0,0 0-354 0 0,0 0-231 0 0,0 0-221 0 0,0 0-217 0 0,0 0-231 0 0,0 0-183 0 0,0 0-123 0 0,0 0-98 0 0,0 0-72 0 0,-33 27-66 0 0,-103 86-51 0 0,-25 37 319 0 0,-146 137-826 0 0,268-253-683 0 0,11-16-3968 0 0,26-18 2583 0 0,1 0-6555 0 0,1 0-2004 0 0</inkml:trace>
  <inkml:trace contextRef="#ctx0" brushRef="#br0" timeOffset="1132.811">1360 479 17412 0 0,'0'0'2492'0'0,"0"0"-877"0"0,0 0-326 0 0,0 0-43 0 0,0 0-125 0 0,0 0-230 0 0,0 0-294 0 0,0 0-264 0 0,0 0-157 0 0,0 0-68 0 0,0 0-37 0 0,0 0-32 0 0,0 0-4 0 0,-29 15 6 0 0,-88 46-1 0 0,86-45 2 0 0,23-13-42 0 0,0 1 1 0 0,1 0-1 0 0,-1 0 1 0 0,1 0-1 0 0,0 1 1 0 0,0 0-1 0 0,0 1 1 0 0,1-1-1 0 0,0 1 1 0 0,0 0-1 0 0,0 1 1 0 0,1 0-1 0 0,4-6-6 0 0,0 0-1 0 0,0 0 1 0 0,0 1-1 0 0,1-1 1 0 0,-1 0 0 0 0,0 0-1 0 0,1 1 1 0 0,-1-1 0 0 0,1 0-1 0 0,-1 1 1 0 0,1-1 0 0 0,0 0-1 0 0,0 1 1 0 0,0-1 0 0 0,0 1-1 0 0,0-1 1 0 0,0 0 0 0 0,0 1-1 0 0,0-1 1 0 0,0 0 0 0 0,0 1-1 0 0,1-1 1 0 0,-1 0 0 0 0,1 1-1 0 0,-1-1 1 0 0,1 0 0 0 0,-1 1-1 0 0,1-1 1 0 0,0 0-1 0 0,0 0 1 0 0,0 0 0 0 0,-1 0-1 0 0,1 0 1 0 0,0 0 0 0 0,0 0-1 0 0,0 0 1 0 0,1 0 0 0 0,-1 0-1 0 0,0 0 7 0 0,59 31 6 0 0,-35-21 5 0 0,-21-8 23 0 0,-1 0 1 0 0,1 0-1 0 0,0 0 0 0 0,-1 1 0 0 0,0-1 1 0 0,1 1-1 0 0,-1 0 0 0 0,-1 0 1 0 0,1 0-1 0 0,-1 0 0 0 0,1 0 0 0 0,-1 1 1 0 0,0-1-1 0 0,-1 1 0 0 0,1 0 0 0 0,-1-1 1 0 0,0 1-1 0 0,0 0 0 0 0,0 0 0 0 0,-1-1 1 0 0,0 1-1 0 0,0 0 0 0 0,0 0 0 0 0,0 0 1 0 0,-1 0-1 0 0,0 0 0 0 0,0-1 0 0 0,0 1 1 0 0,-1 1-35 0 0,-2-1 40 0 0,0 1 1 0 0,0-1-1 0 0,0 0 1 0 0,-1 0-1 0 0,0-1 0 0 0,0 1 1 0 0,0-1-1 0 0,-1 0 1 0 0,0 0-1 0 0,1-1 1 0 0,-1 0-1 0 0,0 0 1 0 0,-1 0-1 0 0,1-1 1 0 0,0 0-1 0 0,-1 0 0 0 0,1 0 1 0 0,-1-1-1 0 0,0 0 1 0 0,1 0-1 0 0,-1-1 1 0 0,0 0-1 0 0,1 0 1 0 0,-4-1-41 0 0,3 1-279 0 0,0 1 0 0 0,0-2 0 0 0,0 1 0 0 0,0-1 0 0 0,-1 0 1 0 0,1-1-1 0 0,0 1 0 0 0,0-1 0 0 0,1-1 0 0 0,-1 1 1 0 0,0-1-1 0 0,1-1 0 0 0,0 1 0 0 0,-6-4 279 0 0,2 0-3124 0 0,3 3-2282 0 0,6 4 4155 0 0,-3-4-11119 0 0</inkml:trace>
</inkml:ink>
</file>

<file path=ppt/ink/ink30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3:58.6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109 34 16155 0 0,'0'0'3241'0'0,"0"0"-1550"0"0,0 0-680 0 0,0 0-93 0 0,0 0-29 0 0,0 0-41 0 0,0 0-105 0 0,0 0-124 0 0,0 0-107 0 0,0 0-72 0 0,0 0-62 0 0,0 0-60 0 0,0 0-62 0 0,-6 35-54 0 0,-17 111-33 0 0,-27 103 171 0 0,20-28-1497 0 0,42-204-2043 0 0,3-15-6423 0 0,-15-2 9439 0 0,4 0-11485 0 0</inkml:trace>
  <inkml:trace contextRef="#ctx0" brushRef="#br0" timeOffset="392.171">639 0 16355 0 0,'0'0'1698'0'0,"0"0"-334"0"0,0 0-179 0 0,0 0-150 0 0,0 0-149 0 0,0 0-147 0 0,0 0-136 0 0,0 0-109 0 0,0 0-53 0 0,0 0-42 0 0,0 0-69 0 0,-33 33-40 0 0,-101 103-55 0 0,60-36 95 0 0,64-84-295 0 0,1 0-1 0 0,0 1 1 0 0,1 0 0 0 0,2 1-1 0 0,-1-1 1 0 0,2 1-1 0 0,0 0 1 0 0,1 1-1 0 0,1-1 1 0 0,1 1 0 0 0,1 0-1 0 0,0-1 1 0 0,2 13-35 0 0,1-23 15 0 0,1-1 0 0 0,0 0 1 0 0,1 1-1 0 0,0-1 1 0 0,0 0-1 0 0,0-1 0 0 0,1 1 1 0 0,0-1-1 0 0,0 0 0 0 0,0 0 1 0 0,1-1-1 0 0,0 1 0 0 0,0-1 1 0 0,1 0-1 0 0,-1-1 0 0 0,1 0 1 0 0,0 0-1 0 0,0 0 1 0 0,0-1-1 0 0,1 0 0 0 0,-1 0 1 0 0,1-1-1 0 0,0 0 0 0 0,0 0 1 0 0,0-1-1 0 0,-1 0 0 0 0,1 0 1 0 0,0-1-1 0 0,5-1-15 0 0,-4 3 64 0 0,0-1 0 0 0,1-1 0 0 0,-1 1 0 0 0,0-2-1 0 0,0 1 1 0 0,0-1 0 0 0,0-1 0 0 0,0 1 0 0 0,0-2 0 0 0,0 1 0 0 0,-1-1 0 0 0,1-1-1 0 0,-1 1 1 0 0,1-1 0 0 0,-1-1 0 0 0,-1 0 0 0 0,1 0 0 0 0,-1 0 0 0 0,0-1-1 0 0,0 0 1 0 0,0 0 0 0 0,-1-1 0 0 0,0 0 0 0 0,0 0 0 0 0,-1 0 0 0 0,0-1 0 0 0,4-7-64 0 0,-7 11 3 0 0,0 0 1 0 0,-1 0 0 0 0,0 0-1 0 0,0 0 1 0 0,0 0 0 0 0,0 0-1 0 0,-1 0 1 0 0,1-1 0 0 0,-1 1-1 0 0,0 0 1 0 0,-1 0 0 0 0,1 0-1 0 0,-1 0 1 0 0,1 0 0 0 0,-1-1-1 0 0,0 1 1 0 0,-1 0 0 0 0,1 1-1 0 0,-1-1 1 0 0,0 0 0 0 0,0 0-1 0 0,0 1 1 0 0,0-1 0 0 0,-1 1-1 0 0,1 0 1 0 0,-1-1 0 0 0,0 1-1 0 0,0 0 1 0 0,0 1 0 0 0,0-1-1 0 0,0 0 1 0 0,-1 1 0 0 0,1 0-1 0 0,-1 0 1 0 0,-2-1-4 0 0,-8-4-171 0 0,1 1 0 0 0,-1 0-1 0 0,-1 1 1 0 0,1 1 0 0 0,-1 0 0 0 0,0 1 0 0 0,0 0-1 0 0,0 2 1 0 0,-6-1 171 0 0,-62 3-2686 0 0,56 3-713 0 0,2 1-3332 0 0,8-1-5699 0 0</inkml:trace>
</inkml:ink>
</file>

<file path=ppt/ink/ink3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4:23.1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1 4817 0 0,'0'0'3351'0'0,"0"0"-651"0"0,0 0-443 0 0,0 0-155 0 0,0 0-195 0 0,0 0-317 0 0,0 0-403 0 0,0 0-354 0 0,0 0-240 0 0,0 0-189 0 0,0 0-64 0 0,0 0 9 0 0,0 0 19 0 0,0 6 47 0 0,-2 6-229 0 0,1 0-1 0 0,1 0 1 0 0,0-1-1 0 0,1 1 1 0 0,1 0 0 0 0,-1 0-1 0 0,2 0 1 0 0,-1-1-1 0 0,2 1 1 0 0,0-1 0 0 0,0 0-1 0 0,3 5-185 0 0,-3-11 62 0 0,-1 0-1 0 0,1 0 1 0 0,0-1-1 0 0,0 1 1 0 0,0-1 0 0 0,1 0-1 0 0,0 0 1 0 0,-1-1-1 0 0,1 0 1 0 0,1 1 0 0 0,-1-2-1 0 0,0 1 1 0 0,1 0-1 0 0,-1-1 1 0 0,1 0-1 0 0,0-1 1 0 0,-1 1 0 0 0,1-1-1 0 0,0 0 1 0 0,0-1-1 0 0,0 1 1 0 0,0-1-1 0 0,0 0 1 0 0,0-1 0 0 0,0 1-1 0 0,0-1 1 0 0,0 0-1 0 0,0-1 1 0 0,0 1 0 0 0,-1-1-1 0 0,1 0 1 0 0,-1-1-1 0 0,1 0 1 0 0,3-2-62 0 0,3-3 73 0 0,0 0 0 0 0,-1-1 0 0 0,0 0 0 0 0,0-1 0 0 0,-1-1 0 0 0,0 1 0 0 0,-1-2 1 0 0,0 1-1 0 0,-1-1 0 0 0,6-11-73 0 0,25-32 77 0 0,-38 54-72 0 0,0 1 14 0 0,-1 23-283 0 0,0-16 267 0 0,0 0-1 0 0,0 0 1 0 0,1 0 0 0 0,0-1-1 0 0,0 1 1 0 0,0 0-1 0 0,1 0 1 0 0,0-1 0 0 0,1 1-1 0 0,-1-1 1 0 0,1 1 0 0 0,0-1-1 0 0,1 0 1 0 0,0 0-1 0 0,0-1 1 0 0,0 1 0 0 0,0-1-1 0 0,1 0 1 0 0,0 0 0 0 0,0 0-1 0 0,0-1 1 0 0,1 1-1 0 0,0-1 1 0 0,-1-1 0 0 0,1 1-1 0 0,1-1 1 0 0,-1 0 0 0 0,0-1-1 0 0,1 1 1 0 0,-1-1-1 0 0,1 0 1 0 0,6 0-3 0 0,-4-2 77 0 0,0-1 1 0 0,0-1-1 0 0,0 0 0 0 0,-1 0 1 0 0,1 0-1 0 0,-1-1 0 0 0,1-1 1 0 0,-1 1-1 0 0,0-1 1 0 0,-1-1-1 0 0,1 1 0 0 0,-1-1 1 0 0,1-1-1 0 0,-2 1 0 0 0,1-1 1 0 0,-1 0-1 0 0,1-1 0 0 0,-2 0 1 0 0,1 0-1 0 0,-1 0 0 0 0,0 0 1 0 0,0-1-1 0 0,-1 0 0 0 0,0 0 1 0 0,-1 0-1 0 0,0 0 0 0 0,0-1 1 0 0,0 1-1 0 0,0-8-77 0 0,-3 1-1285 0 0,-10 37-6182 0 0,6-12 903 0 0,2-2-6229 0 0</inkml:trace>
</inkml:ink>
</file>

<file path=ppt/ink/ink30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3:57.3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12 9186 0 0,'0'0'2693'0'0,"0"0"-810"0"0,0 0-406 0 0,0 0-2 0 0,0 0 12 0 0,0 0-149 0 0,0 0-277 0 0,0 0-300 0 0,0 0-251 0 0,0 0-143 0 0,0 0-78 0 0,0 0 2 0 0,3 1 33 0 0,4 5-131 0 0,0 0-1 0 0,-1 0 1 0 0,1 0-1 0 0,-1 1 0 0 0,0 0 1 0 0,-1 0-1 0 0,0 0 1 0 0,0 1-1 0 0,-1 0 0 0 0,1 0 1 0 0,-2 0-1 0 0,1 1 1 0 0,1 6-193 0 0,9 16 332 0 0,9 25-133 0 0,-3 2-1 0 0,-2 0 0 0 0,-3 1 1 0 0,-3 1-1 0 0,-2 0 1 0 0,-2 1-1 0 0,-2 28-198 0 0,-2-45 68 0 0,9 3 100 0 0,7-70 1115 0 0,39-108-1010 0 0,-5-1 1 0 0,-6-3 0 0 0,26-127-274 0 0,-70 203-239 0 0,-4 58 6 0 0,0 1-163 0 0,-7 13-1974 0 0,0 27-2011 0 0,5-25-39 0 0,-2-2-7405 0 0</inkml:trace>
  <inkml:trace contextRef="#ctx0" brushRef="#br0" timeOffset="373.742">707 505 15203 0 0,'0'0'2106'0'0,"0"0"-522"0"0,0 0-314 0 0,0 0-118 0 0,0 0-182 0 0,0 0-233 0 0,0 0-217 0 0,0 0-146 0 0,0 0-99 0 0,0 0-50 0 0,0 0-34 0 0,0 0-37 0 0,0 0-26 0 0,-8 22-17 0 0,-24 69 2 0 0,31-88-88 0 0,-1 0 0 0 0,1 0 0 0 0,0 0 0 0 0,0 0 0 0 0,0 0 0 0 0,0 0 0 0 0,0 1 0 0 0,1-1 0 0 0,0 0-1 0 0,-1 0 1 0 0,1 1 0 0 0,1-1 0 0 0,-1 0 0 0 0,0 0 0 0 0,1 1 0 0 0,-1-1 0 0 0,1 0 0 0 0,0 0 0 0 0,0 0 0 0 0,0 0-1 0 0,1 0 1 0 0,-1 0 0 0 0,1 0 0 0 0,0 0 0 0 0,-1-1 0 0 0,1 1 0 0 0,0-1 0 0 0,1 1 0 0 0,-1-1 0 0 0,0 0 0 0 0,1 1-1 0 0,-1-1 1 0 0,1-1 0 0 0,2 2-25 0 0,-1 1 60 0 0,2-1 28 0 0,0 0-1 0 0,1-1 1 0 0,0 1 0 0 0,-1-1-1 0 0,1 0 1 0 0,0-1 0 0 0,0 0-1 0 0,0 0 1 0 0,0 0-1 0 0,0-1 1 0 0,1 0 0 0 0,-1-1-1 0 0,0 1 1 0 0,0-1 0 0 0,0-1-1 0 0,0 1 1 0 0,-1-1-1 0 0,1 0 1 0 0,0-1 0 0 0,-1 0-1 0 0,1 0 1 0 0,-1 0 0 0 0,0-1-1 0 0,0 1 1 0 0,0-2-1 0 0,-1 1 1 0 0,4-4-88 0 0,-4 5 17 0 0,-1 0 1 0 0,0 0-1 0 0,0-1 1 0 0,0 0-1 0 0,0 0 0 0 0,0 0 1 0 0,-1 0-1 0 0,1-1 0 0 0,-1 1 1 0 0,0-1-1 0 0,-1 0 1 0 0,1 0-1 0 0,-1 0 0 0 0,0 0 1 0 0,0 0-1 0 0,-1 0 0 0 0,0-1 1 0 0,1 1-1 0 0,-2 0 0 0 0,1-1 1 0 0,-1 1-1 0 0,0-1 1 0 0,0 1-1 0 0,0-1 0 0 0,-1 1 1 0 0,1-1-1 0 0,-1 1 0 0 0,-1-1 1 0 0,1 1-1 0 0,-1 0 1 0 0,0 0-1 0 0,0 0 0 0 0,-1 0 1 0 0,1 0-1 0 0,-1 0 0 0 0,0 1 1 0 0,0-1-1 0 0,-1 1 1 0 0,0 0-1 0 0,-3-3-17 0 0,-74-34-2936 0 0,62 38-1835 0 0,-1 2-3858 0 0,12 1-3996 0 0</inkml:trace>
</inkml:ink>
</file>

<file path=ppt/ink/ink30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4:06.3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84 11 3809 0 0,'0'0'2639'0'0,"0"0"-404"0"0,0 0-156 0 0,0 0-36 0 0,0 0-126 0 0,0 0-258 0 0,0 0-383 0 0,0 0-346 0 0,0 0-253 0 0,0 0-171 0 0,0 0-109 0 0,-2-2-50 0 0,1 1-303 0 0,1 1-1 0 0,-1-1 1 0 0,0 1 0 0 0,0-1 0 0 0,0 1 0 0 0,0 0 0 0 0,0-1 0 0 0,0 1 0 0 0,0 0 0 0 0,0 0-1 0 0,0 0 1 0 0,0-1 0 0 0,1 1 0 0 0,-1 0 0 0 0,0 0 0 0 0,0 1 0 0 0,0-1 0 0 0,0 0 0 0 0,0 0-1 0 0,0 0 1 0 0,0 1 0 0 0,0-1 0 0 0,0 0 0 0 0,0 1 0 0 0,0-1 0 0 0,0 1 0 0 0,1-1 0 0 0,-1 1-1 0 0,0-1 1 0 0,0 1 0 0 0,1 0 0 0 0,-1-1 0 0 0,0 1 0 0 0,1 0 0 0 0,-1 0 0 0 0,0-1-1 0 0,1 1 1 0 0,-1 0 0 0 0,1 0 0 0 0,0 0 0 0 0,-1 0 0 0 0,1 0 0 0 0,0 0 0 0 0,-1-1 0 0 0,1 2-44 0 0,-6 5 280 0 0,-35 37 1838 0 0,45-44-769 0 0,0-4-1291 0 0,1 0 0 0 0,-1 0-1 0 0,0-1 1 0 0,0 0 0 0 0,-1 1-1 0 0,0-1 1 0 0,0 0 0 0 0,0 0-1 0 0,0-1 1 0 0,-1 1-1 0 0,0-1 1 0 0,0 1 0 0 0,1-5-58 0 0,-3 9 104 0 0,0 1-14 0 0,0 0-10 0 0,0 0-7 0 0,-19 19-906 0 0,46-22-2791 0 0,-14 1-2703 0 0,-3-1-5525 0 0</inkml:trace>
</inkml:ink>
</file>

<file path=ppt/ink/ink30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4:08.8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 35 5745 0 0,'0'0'2103'0'0,"0"0"-46"0"0,0 0-46 0 0,0 0-8 0 0,0 0-41 0 0,0 0-158 0 0,0 0-262 0 0,0 0-286 0 0,0 0-245 0 0,0 0-187 0 0,0 0-140 0 0,-2-1-114 0 0,0 3-426 0 0,0 1 0 0 0,1 1 1 0 0,-1-1-1 0 0,1 0 0 0 0,0 0 1 0 0,0 1-1 0 0,0-1 0 0 0,1 0 1 0 0,-1 1-1 0 0,1-1 1 0 0,-1 1-1 0 0,1-1 0 0 0,0 1 1 0 0,1-1-1 0 0,-1 0 0 0 0,1 1 1 0 0,-1-1-1 0 0,1 1 0 0 0,0-1 1 0 0,0 0-1 0 0,2 4-144 0 0,64 411 1647 0 0,-57-370-1592 0 0,-8-34-40 0 0,0 1-1 0 0,1-1 1 0 0,1 0 0 0 0,0 0-1 0 0,1 0 1 0 0,1-1-1 0 0,0 0 1 0 0,5 9-15 0 0,-10-21 10 0 0,0 0 0 0 0,-1 0 0 0 0,1-1 0 0 0,0 1 0 0 0,-1 0 0 0 0,1 0 0 0 0,0 0 0 0 0,0 0 0 0 0,0 0 0 0 0,0-1 0 0 0,0 1 0 0 0,0 0 0 0 0,0-1 0 0 0,0 1 0 0 0,0-1 0 0 0,0 1 0 0 0,0-1 0 0 0,0 0 1 0 0,0 1-1 0 0,0-1 0 0 0,0 0 0 0 0,1 0 0 0 0,-1 0 0 0 0,0 0 0 0 0,0 0 0 0 0,0 0 0 0 0,0 0 0 0 0,1 0 0 0 0,-1 0 0 0 0,0 0 0 0 0,0-1 0 0 0,0 1 0 0 0,0 0 0 0 0,0-1 0 0 0,0 1 0 0 0,0-1 0 0 0,0 1 0 0 0,0-1 0 0 0,0 0 0 0 0,0 0 0 0 0,0 1 0 0 0,0-1 0 0 0,0 0 0 0 0,0 0 0 0 0,0 0-10 0 0,37-50 604 0 0,-30 39-617 0 0,196-301 298 0 0,-139 225-262 0 0,-64 88-41 0 0,-1 0-23 0 0,18 86-256 0 0,-17-69 298 0 0,0 0 1 0 0,2-1-1 0 0,0 1 1 0 0,1-1-1 0 0,0 1 1 0 0,1-1-1 0 0,1-1 1 0 0,1 1-1 0 0,0-1 1 0 0,1 0 0 0 0,1 0-1 0 0,0-1 1 0 0,4 4-2 0 0,-9-14 4 0 0,-1 1 1 0 0,0-1 0 0 0,1 1-1 0 0,0-1 1 0 0,0-1-1 0 0,1 1 1 0 0,-1 0 0 0 0,1-1-1 0 0,-1 0 1 0 0,1 0 0 0 0,0 0-1 0 0,0-1 1 0 0,0 0 0 0 0,1 0-1 0 0,-1 0 1 0 0,0-1 0 0 0,1 1-1 0 0,-1-1 1 0 0,1 0-1 0 0,0-1 1 0 0,-1 1 0 0 0,1-1-1 0 0,-1-1 1 0 0,1 1 0 0 0,3-1-5 0 0,-2-3 35 0 0,-1 0 1 0 0,1 0 0 0 0,-1-1 0 0 0,1 1 0 0 0,-1-2 0 0 0,-1 1-1 0 0,1 0 1 0 0,-1-1 0 0 0,0 0 0 0 0,0-1 0 0 0,-1 1 0 0 0,3-5-36 0 0,-4 7 23 0 0,24-37 78 0 0,-2-1 1 0 0,-2-1-1 0 0,-2-1 0 0 0,-2 0 1 0 0,-2-2-1 0 0,-1 0 1 0 0,-3-1-1 0 0,2-18-101 0 0,-5-42-256 0 0,-10 106 168 0 0,1 1 0 0 0,-1-1 0 0 0,0 0 1 0 0,0 1-1 0 0,1-1 0 0 0,-1 0 0 0 0,0 1 0 0 0,1-1 1 0 0,-1 1-1 0 0,0-1 0 0 0,1 0 0 0 0,-1 1 0 0 0,1-1 1 0 0,-1 1-1 0 0,1 0 0 0 0,-1-1 0 0 0,1 1 0 0 0,0-1 1 0 0,-1 1-1 0 0,1 0 0 0 0,-1-1 0 0 0,1 1 0 0 0,0 0 1 0 0,-1 0-1 0 0,1-1 0 0 0,0 1 0 0 0,0 0 0 0 0,-1 0 1 0 0,1 0-1 0 0,0 0 0 0 0,-1 0 0 0 0,1 0 0 0 0,0 0 1 0 0,-1 0-1 0 0,1 0 0 0 0,0 0 0 0 0,-1 1 0 0 0,1-1 1 0 0,0 0-1 0 0,-1 0 0 0 0,1 1 0 0 0,0-1 0 0 0,-1 0 1 0 0,1 1-1 0 0,-1-1 0 0 0,1 1 0 0 0,0-1 0 0 0,-1 0 1 0 0,1 1-1 0 0,-1-1 0 0 0,0 1 0 0 0,1 0 0 0 0,-1-1 1 0 0,1 1 87 0 0,25 28-5780 0 0,-19-14-1390 0 0,0-3-4779 0 0</inkml:trace>
  <inkml:trace contextRef="#ctx0" brushRef="#br0" timeOffset="386.348">1288 488 9186 0 0,'0'0'2358'0'0,"0"0"-404"0"0,0 0-142 0 0,0 0-54 0 0,0 0-135 0 0,0 0-207 0 0,0 0-262 0 0,0 0-210 0 0,0 0-180 0 0,0 0-121 0 0,0 0-76 0 0,0 0-90 0 0,0 0-50 0 0,35-2-55 0 0,104-10-40 0 0,-80-7 125 0 0,-52 12-338 0 0,0 2-54 0 0,-1 0 0 0 0,0 0 0 0 0,0 0-1 0 0,0-1 1 0 0,-1 0 0 0 0,0 0 0 0 0,0 0 0 0 0,0-1 0 0 0,-1 1 0 0 0,0-1-1 0 0,0 0 1 0 0,-1-1 0 0 0,0 1 0 0 0,0 0 0 0 0,0-1 0 0 0,-1 0 0 0 0,-1 1 0 0 0,1-1-1 0 0,-1 0 1 0 0,0 0 0 0 0,-1 0 0 0 0,0-6-65 0 0,-1 11 5 0 0,0 0 0 0 0,0 0 0 0 0,-1 0 1 0 0,1 1-1 0 0,-1-1 0 0 0,1 0 0 0 0,-1 0 0 0 0,0 1 1 0 0,0-1-1 0 0,0 1 0 0 0,0 0 0 0 0,-1-1 0 0 0,1 1 0 0 0,-1 0 1 0 0,1 0-1 0 0,-1 1 0 0 0,0-1 0 0 0,1 1 0 0 0,-1-1 0 0 0,0 1 1 0 0,0 0-1 0 0,0 0 0 0 0,0 0 0 0 0,0 0 0 0 0,-1 0 0 0 0,1 1 1 0 0,0 0-6 0 0,-88-6-145 0 0,79 8 137 0 0,1 1 1 0 0,0 0 0 0 0,0 0 0 0 0,0 1 0 0 0,0 0 0 0 0,0 1 0 0 0,1 0-1 0 0,0 1 1 0 0,0 0 0 0 0,0 1 0 0 0,1 0 0 0 0,0 0 0 0 0,0 1-1 0 0,1 0 1 0 0,0 1 0 0 0,0 0 0 0 0,1 0 0 0 0,0 0 0 0 0,1 1 0 0 0,0 0-1 0 0,1 0 1 0 0,0 1 0 0 0,0 0 0 0 0,1-1 0 0 0,0 2 0 0 0,1-1 0 0 0,1 0-1 0 0,0 1 1 0 0,0-1 0 0 0,1 1 0 0 0,0-1 0 0 0,1 1 0 0 0,1 0-1 0 0,-1-1 1 0 0,2 1 0 0 0,1 5 7 0 0,-1-10 20 0 0,1 0-1 0 0,0-1 0 0 0,1 1 1 0 0,0 0-1 0 0,0-1 1 0 0,0 0-1 0 0,0 0 1 0 0,1 0-1 0 0,0 0 0 0 0,1-1 1 0 0,-1 0-1 0 0,1 0 1 0 0,0 0-1 0 0,0-1 0 0 0,0 0 1 0 0,1 0-1 0 0,0 0 1 0 0,-1-1-1 0 0,1 0 0 0 0,6 2-19 0 0,7 1 59 0 0,0-1-1 0 0,0 0 1 0 0,0-1-1 0 0,1-2 1 0 0,-1 0-1 0 0,1-1 1 0 0,1-1-59 0 0,169-21-607 0 0,-113-6-6965 0 0,-62 20-4652 0 0</inkml:trace>
</inkml:ink>
</file>

<file path=ppt/ink/ink30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4:27.9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0 126 4393 0 0,'0'0'3739'0'0,"0"0"-1097"0"0,0 0-340 0 0,0 0-3 0 0,0 0-112 0 0,0 0-257 0 0,0 0-395 0 0,0 0-380 0 0,0 0-285 0 0,0 0-201 0 0,0 0-126 0 0,0 0-87 0 0,0 0-77 0 0,0-2-65 0 0,65 96 2351 0 0,55 207-1730 0 0,-86-227-772 0 0,-33-73-143 0 0,11-65 1957 0 0,1-5-1947 0 0,3 0 0 0 0,3 1-1 0 0,3 1 1 0 0,7-9-30 0 0,-21 55-13 0 0,31-109-1628 0 0,-14 107-3197 0 0,-12 18-7238 0 0,-7 4 40 0 0</inkml:trace>
  <inkml:trace contextRef="#ctx0" brushRef="#br0" timeOffset="586.948">621 402 3425 0 0,'0'0'4854'0'0,"0"0"-1933"0"0,0 0-757 0 0,0 0-173 0 0,0 0-124 0 0,0 0-228 0 0,0 0-346 0 0,0 0-337 0 0,0 0-255 0 0,0 0-207 0 0,0 0-67 0 0,0 0-53 0 0,0 0-47 0 0,-16-1 6 0 0,-46-3 3 0 0,60 4-300 0 0,0 0 0 0 0,0 0-1 0 0,0 0 1 0 0,0 1 0 0 0,0-1-1 0 0,0 0 1 0 0,0 1 0 0 0,1-1-1 0 0,-1 1 1 0 0,0 0-1 0 0,0 0 1 0 0,0 0 0 0 0,1-1-1 0 0,-1 2 1 0 0,0-1 0 0 0,1 0-1 0 0,-1 0 1 0 0,1 0-1 0 0,0 1 1 0 0,-1-1 0 0 0,1 1-1 0 0,0-1 1 0 0,0 1 0 0 0,0-1-1 0 0,0 1 1 0 0,0 0-1 0 0,0 0 1 0 0,0-1-36 0 0,-3 6 135 0 0,1-3-32 0 0,0 1-1 0 0,0 0 1 0 0,0 0 0 0 0,1 0 0 0 0,0 0 0 0 0,0 1 0 0 0,0-1-1 0 0,0 0 1 0 0,1 1 0 0 0,0-1 0 0 0,0 1 0 0 0,1 0 0 0 0,-1-1-1 0 0,1 1 1 0 0,1 0 0 0 0,-1-1 0 0 0,1 1 0 0 0,0 0-1 0 0,0 2-102 0 0,3-4 44 0 0,1 0 0 0 0,-1-1 0 0 0,1 1 0 0 0,-1 0 0 0 0,1-1 0 0 0,0 0 0 0 0,0-1 0 0 0,1 1 0 0 0,-1-1 0 0 0,0 0-1 0 0,1 0 1 0 0,0 0 0 0 0,-1-1 0 0 0,1 0 0 0 0,0 0 0 0 0,0 0 0 0 0,-1-1 0 0 0,1 0 0 0 0,0 0 0 0 0,0-1 0 0 0,0 1 0 0 0,-1-1-1 0 0,1 0 1 0 0,0-1 0 0 0,-1 1 0 0 0,1-1 0 0 0,4-2-44 0 0,51-27-1878 0 0,-42 17-1366 0 0,-2 0-3382 0 0,-10 10-4919 0 0</inkml:trace>
  <inkml:trace contextRef="#ctx0" brushRef="#br0" timeOffset="853.795">1092 413 11226 0 0,'0'0'3492'0'0,"0"0"-1610"0"0,0 0-462 0 0,0 0 47 0 0,0 0-8 0 0,0 0-194 0 0,0 0-318 0 0,0 0-308 0 0,0 0-203 0 0,0 0-126 0 0,0 0-85 0 0,0 0-45 0 0,0 0-47 0 0,-16 25-31 0 0,-47 78-37 0 0,36-47-45 0 0,21-38-215 0 0,2-4 908 0 0,1-7-3013 0 0,-1-3-2725 0 0,-2-2-3853 0 0,4-2-705 0 0</inkml:trace>
  <inkml:trace contextRef="#ctx0" brushRef="#br0" timeOffset="1107.896">877 380 7154 0 0,'0'0'3340'0'0,"0"0"-478"0"0,0 0-359 0 0,0 0-366 0 0,0 0-395 0 0,0 0-434 0 0,0 0-403 0 0,0 0-278 0 0,0 0-153 0 0,0 0-25 0 0,0 0 35 0 0,0 0 31 0 0,0 0 28 0 0,5 5-11 0 0,224 215 2873 0 0,-190-198-4027 0 0,-31-19-2899 0 0,1-3-3376 0 0,-8 0-4674 0 0</inkml:trace>
</inkml:ink>
</file>

<file path=ppt/ink/ink30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4:25.6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209 320 5801 0 0,'0'0'3052'0'0,"0"0"-981"0"0,0 0-215 0 0,0 0 107 0 0,0 0 10 0 0,0 0-206 0 0,0 0-431 0 0,0 0-409 0 0,0 0-231 0 0,0 0-120 0 0,0 0-64 0 0,0 0-30 0 0,0 0-52 0 0,-12 15-67 0 0,-78 100 303 0 0,-17 49-80 0 0,142-259 1544 0 0,62-81-1446 0 0,-93 169-680 0 0,1 0 0 0 0,-1 1 0 0 0,1 0 0 0 0,0 0 0 0 0,1 0 0 0 0,0 0 0 0 0,-1 1-1 0 0,2 0 1 0 0,-1 0 0 0 0,0 1 0 0 0,1 0 0 0 0,4-2-4 0 0,-9 6-3 0 0,0 0 1 0 0,0 0-1 0 0,0 1 0 0 0,0-1 1 0 0,0 1-1 0 0,0-1 1 0 0,0 1-1 0 0,0 0 0 0 0,0-1 1 0 0,0 1-1 0 0,0 0 0 0 0,-1 0 1 0 0,1 1-1 0 0,0-1 1 0 0,-1 0-1 0 0,1 1 0 0 0,-1-1 1 0 0,1 1-1 0 0,-1-1 0 0 0,0 1 1 0 0,0-1-1 0 0,0 1 1 0 0,1 0-1 0 0,-2 0 0 0 0,1 0 1 0 0,0-1-1 0 0,0 1 0 0 0,0 0 1 0 0,-1 0-1 0 0,1 0 1 0 0,-1 0-1 0 0,0 0 0 0 0,0 0 1 0 0,0 1-1 0 0,0-1 0 0 0,0 0 1 0 0,0 0-1 0 0,0 0 1 0 0,0 0-1 0 0,-1 1 3 0 0,2 3 12 0 0,6 56 34 0 0,-6-47-38 0 0,0 0 1 0 0,0 0-1 0 0,2 0 1 0 0,0-1-1 0 0,0 1 1 0 0,2-1-1 0 0,-1 0 1 0 0,2 0 0 0 0,0 0-1 0 0,1-1 1 0 0,5 9-9 0 0,-10-20 38 0 0,-1 0 0 0 0,1 1 0 0 0,0-1 0 0 0,0-1 1 0 0,0 1-1 0 0,0 0 0 0 0,1 0 0 0 0,-1-1 1 0 0,0 0-1 0 0,1 1 0 0 0,-1-1 0 0 0,1 0 0 0 0,-1 0 1 0 0,1 0-1 0 0,0 0 0 0 0,-1-1 0 0 0,1 1 0 0 0,0-1 1 0 0,-1 0-1 0 0,1 1 0 0 0,0-1 0 0 0,0 0 0 0 0,-1-1 1 0 0,1 1-1 0 0,0 0 0 0 0,0-1 0 0 0,-1 0 0 0 0,1 1 1 0 0,0-1-1 0 0,-1 0 0 0 0,1 0 0 0 0,-1-1 1 0 0,0 1-1 0 0,1-1 0 0 0,-1 1 0 0 0,0-1 0 0 0,0 1 1 0 0,0-1-1 0 0,0 0 0 0 0,2-2-38 0 0,23-28 178 0 0,-1-2 0 0 0,-2 0 0 0 0,-1-2 1 0 0,-2 0-1 0 0,-1-2 0 0 0,-3 0 0 0 0,1-4-178 0 0,-12 16-87 0 0,-6 26-27 0 0,0 0-77 0 0,0 0-109 0 0,0 0-142 0 0,0 15-1817 0 0,1 20-1559 0 0,2-13-4690 0 0,0-13-3512 0 0</inkml:trace>
  <inkml:trace contextRef="#ctx0" brushRef="#br0" timeOffset="365.787">826 578 7994 0 0,'0'0'3107'0'0,"0"0"-212"0"0,0 0-341 0 0,0 0-337 0 0,0 0-357 0 0,0 0-345 0 0,0 0-317 0 0,0 0-253 0 0,0 0-194 0 0,0 0-151 0 0,0 0-106 0 0,33-11-76 0 0,102-33-60 0 0,-81 15 123 0 0,-50 23-371 0 0,-2 4-84 0 0,0-1 1 0 0,0 0-1 0 0,0 1 1 0 0,0-1 0 0 0,0 0-1 0 0,0 0 1 0 0,-1 0-1 0 0,0 0 1 0 0,0-1 0 0 0,1 1-1 0 0,-2 0 1 0 0,1 0-1 0 0,0-1 1 0 0,-1 1 0 0 0,1-1-1 0 0,-1 1 1 0 0,0 0-1 0 0,0-1 1 0 0,-1 1 0 0 0,1 0-1 0 0,-1-1 1 0 0,1 1-1 0 0,-1 0 1 0 0,0-1 0 0 0,-1 1-1 0 0,1 0 1 0 0,0 0-1 0 0,-1 0 1 0 0,1 0 0 0 0,-1 0-1 0 0,0 0 1 0 0,0 1-1 0 0,0-1 1 0 0,-1 0 0 0 0,1 1-1 0 0,-1 0 1 0 0,1 0 0 0 0,-1-1-1 0 0,-1 1-26 0 0,-5 0-26 0 0,1 1 0 0 0,-1 0 0 0 0,0 0 0 0 0,1 1 0 0 0,-1 0 0 0 0,0 1 0 0 0,1 0 0 0 0,-1 0 0 0 0,1 1 0 0 0,-1 0 0 0 0,1 0 0 0 0,0 1 0 0 0,0 0 0 0 0,0 1 0 0 0,0 0 0 0 0,1 0 0 0 0,-1 0 0 0 0,1 1 0 0 0,0 0 0 0 0,0 1 0 0 0,1-1 0 0 0,-1 1 0 0 0,1 1 0 0 0,1-1 0 0 0,-1 1 0 0 0,1 0 0 0 0,0 0 0 0 0,1 1 0 0 0,0-1 0 0 0,0 1 0 0 0,1 0 0 0 0,-3 6 26 0 0,4-9-5 0 0,0 0 0 0 0,0 0 0 0 0,0 0 0 0 0,0 0 0 0 0,1 0 0 0 0,0 0 0 0 0,0 1 1 0 0,0-1-1 0 0,1 0 0 0 0,0 1 0 0 0,0-1 0 0 0,0 0 0 0 0,0 1 0 0 0,1-1 0 0 0,0 0 0 0 0,0 0 0 0 0,1 1 0 0 0,-1-1 0 0 0,1 0 1 0 0,0 0-1 0 0,0 0 0 0 0,1-1 0 0 0,0 1 0 0 0,0-1 0 0 0,0 1 0 0 0,0-1 0 0 0,0 0 0 0 0,1 0 0 0 0,3 2 5 0 0,8 0-75 0 0,0-1 0 0 0,1 0 0 0 0,-1-2 0 0 0,1 0 0 0 0,0 0 0 0 0,1-2 0 0 0,-1 0 0 0 0,0 0 0 0 0,0-2 0 0 0,0 0 0 0 0,0-1 0 0 0,0 0 0 0 0,0-2 0 0 0,0 0 0 0 0,0 0 0 0 0,-1-2 0 0 0,0 0 0 0 0,0 0 0 0 0,-1-2 0 0 0,0 1 0 0 0,1-3 75 0 0,19-8-1273 0 0,4-3-1330 0 0,-13 9-2349 0 0,-13 4-3434 0 0</inkml:trace>
  <inkml:trace contextRef="#ctx0" brushRef="#br0" timeOffset="755.792">1349 497 8402 0 0,'0'0'2171'0'0,"0"0"-300"0"0,0 0 103 0 0,0 0 134 0 0,0 0-29 0 0,0 0-320 0 0,0 0-402 0 0,0 0-317 0 0,0 0-209 0 0,0 0-112 0 0,0 0-118 0 0,0 0-78 0 0,0 0-39 0 0,32-6-65 0 0,100-21-46 0 0,-61 1 167 0 0,-68 24-502 0 0,1 0-1 0 0,0 1 1 0 0,0-2-1 0 0,-1 1 1 0 0,1 0 0 0 0,-1-1-1 0 0,0 0 1 0 0,0 1-1 0 0,0-1 1 0 0,0 0-1 0 0,0-1 1 0 0,-1 1-1 0 0,1 0 1 0 0,-1-1 0 0 0,0 0-1 0 0,0 1 1 0 0,0-1-1 0 0,-1 0 1 0 0,1 0-1 0 0,-1 0 1 0 0,0 0 0 0 0,0 0-1 0 0,0 0 1 0 0,-1 0-1 0 0,1-1 1 0 0,-1 1-1 0 0,0 0 1 0 0,0 0-1 0 0,-1 0 1 0 0,0-4-38 0 0,-3 5-25 0 0,0 0-1 0 0,-1 0 1 0 0,1 0-1 0 0,-1 1 1 0 0,1 0-1 0 0,-1-1 1 0 0,0 1-1 0 0,0 1 1 0 0,0-1-1 0 0,0 1 1 0 0,0 0-1 0 0,0 0 1 0 0,-1 1 0 0 0,1-1-1 0 0,0 1 1 0 0,0 0-1 0 0,-1 1 1 0 0,1-1-1 0 0,0 1 1 0 0,0 0-1 0 0,-4 1 26 0 0,-6 1-37 0 0,0 1 0 0 0,1 0 0 0 0,-1 1 0 0 0,1 1 0 0 0,0 0 0 0 0,0 1 0 0 0,1 1 0 0 0,0 0 0 0 0,0 1 0 0 0,1 0-1 0 0,0 0 1 0 0,0 2 0 0 0,1-1 0 0 0,1 1 0 0 0,0 1 0 0 0,0 0 0 0 0,1 1 0 0 0,1-1 0 0 0,0 2 0 0 0,-1 3 37 0 0,7-14 1 0 0,0 0-1 0 0,1 1 1 0 0,-1-1 0 0 0,1 1 0 0 0,0-1 0 0 0,0 1 0 0 0,0 0-1 0 0,0-1 1 0 0,1 1 0 0 0,-1 0 0 0 0,1 0 0 0 0,0-1 0 0 0,0 1-1 0 0,1 0 1 0 0,-1 0 0 0 0,1-1 0 0 0,0 1 0 0 0,0 0-1 0 0,0-1 1 0 0,0 1 0 0 0,1-1 0 0 0,-1 1 0 0 0,1-1 0 0 0,0 0-1 0 0,0 1 1 0 0,0-1 0 0 0,0 0 0 0 0,1-1 0 0 0,-1 1 0 0 0,1 0-1 0 0,0-1 1 0 0,-1 1 0 0 0,1-1 0 0 0,1 0 0 0 0,-1 0 0 0 0,0 0-1 0 0,0 0 1 0 0,1 0 0 0 0,-1-1 0 0 0,1 0 0 0 0,-1 0-1 0 0,2 1 0 0 0,14 1 8 0 0,1 1 0 0 0,0-2 0 0 0,1-1 0 0 0,-1-1 0 0 0,0 0-1 0 0,0-2 1 0 0,3 0-8 0 0,6-4-357 0 0,-1-1 1 0 0,1-1-1 0 0,-1-1 0 0 0,-1-2 1 0 0,0-1-1 0 0,0-1 0 0 0,3-3 357 0 0,-13 7-841 0 0,33-20-3255 0 0,-25 14-3446 0 0,-11 7-3985 0 0</inkml:trace>
  <inkml:trace contextRef="#ctx0" brushRef="#br0" timeOffset="1283.646">2008 338 11386 0 0,'0'0'3009'0'0,"0"0"-778"0"0,0 0-270 0 0,0 0-220 0 0,0 0-268 0 0,0 0-312 0 0,0 0-334 0 0,0 0-272 0 0,0 0-160 0 0,0 0-143 0 0,0 0-92 0 0,0 0-43 0 0,0 0-9 0 0,-15 12-4 0 0,-97 80 57 0 0,109-89-157 0 0,-1 0-1 0 0,1 0 0 0 0,0 0 1 0 0,0 0-1 0 0,0 1 0 0 0,1-1 1 0 0,-1 1-1 0 0,1 0 0 0 0,0 0 0 0 0,0 0 1 0 0,0 0-1 0 0,0 0 0 0 0,1 0 1 0 0,-1 0-1 0 0,1 1 0 0 0,0-1 1 0 0,1 0-1 0 0,-1 1 0 0 0,1-1 0 0 0,0 1 1 0 0,0-1-1 0 0,0 1 0 0 0,0-1 1 0 0,1 0-1 0 0,0 1 0 0 0,0-1 0 0 0,0 0 1 0 0,1 1-1 0 0,-1-1 0 0 0,1 0 1 0 0,0 0-1 0 0,0 0 0 0 0,0 0 1 0 0,1-1-1 0 0,-1 1 0 0 0,3 2-3 0 0,6-1 97 0 0,0-1 0 0 0,0 0 0 0 0,0-1 0 0 0,0 0 0 0 0,1-1 0 0 0,-1 0 0 0 0,1-1 0 0 0,-1-1 0 0 0,1 1 0 0 0,0-2 0 0 0,-1 1-1 0 0,1-2 1 0 0,-1 0 0 0 0,1 0 0 0 0,-1-1 0 0 0,0 0 0 0 0,0-1 0 0 0,0 0 0 0 0,-1-1 0 0 0,1 0 0 0 0,-1-1 0 0 0,0 0 0 0 0,-1 0 0 0 0,1-1 0 0 0,-1 0 0 0 0,-1-1 0 0 0,1 0 0 0 0,-1-1-1 0 0,1-1-96 0 0,14-15 127 0 0,-2-1 0 0 0,0-1 1 0 0,-2-1-1 0 0,-1 0 0 0 0,-2-1 0 0 0,0-1 0 0 0,-2-1 0 0 0,10-31-127 0 0,-20 51-19 0 0,0 0 1 0 0,-1 0 0 0 0,0 0 0 0 0,-1 0 0 0 0,0 0 0 0 0,-1-1-1 0 0,0 1 1 0 0,-1-1 0 0 0,0 1 0 0 0,-1-1 0 0 0,0 1 0 0 0,0 0-1 0 0,-2-1 1 0 0,1 1 0 0 0,-1 0 0 0 0,-2-3 18 0 0,3 11-12 0 0,0 0 1 0 0,1 1-1 0 0,-1-1 1 0 0,0 1-1 0 0,0 0 1 0 0,0 0-1 0 0,0-1 1 0 0,-1 1-1 0 0,1 1 1 0 0,0-1-1 0 0,-1 0 1 0 0,0 0-1 0 0,1 1 1 0 0,-1 0-1 0 0,0-1 1 0 0,0 1-1 0 0,0 0 1 0 0,0 0-1 0 0,0 1 1 0 0,0-1-1 0 0,0 1 1 0 0,0-1-1 0 0,0 1 1 0 0,0 0-1 0 0,0 0 0 0 0,0 0 1 0 0,0 1-1 0 0,0-1 1 0 0,0 1-1 0 0,0-1 1 0 0,0 1-1 0 0,-2 1 12 0 0,-3 1-20 0 0,0 0 0 0 0,0 1 0 0 0,1 0 1 0 0,-1 1-1 0 0,1-1 0 0 0,0 1 0 0 0,0 0 0 0 0,0 1 0 0 0,1 0 0 0 0,0 0 0 0 0,0 1 20 0 0,-4 5 5 0 0,1 1 1 0 0,1-1-1 0 0,0 2 1 0 0,1-1-1 0 0,0 1 1 0 0,1 0 0 0 0,0 1-1 0 0,1-1 1 0 0,1 1-1 0 0,1 0 1 0 0,0 0-1 0 0,0 1 1 0 0,2-1-1 0 0,0 0 1 0 0,1 1-1 0 0,0-1 1 0 0,1 1 0 0 0,1-1-1 0 0,0 0 1 0 0,2 0-1 0 0,-1 0 1 0 0,2 0-1 0 0,0 0 1 0 0,0-1-1 0 0,2 0 1 0 0,1 2-6 0 0,4 2 6 0 0,0 0 0 0 0,1-2-1 0 0,1 1 1 0 0,0-2 0 0 0,2 0 0 0 0,-1-1 0 0 0,2 0 0 0 0,0-1 0 0 0,0-1 0 0 0,2-1 0 0 0,-1 0-1 0 0,12 4-5 0 0,91 18-4706 0 0,-110-31-1090 0 0,-3-1-6568 0 0</inkml:trace>
</inkml:ink>
</file>

<file path=ppt/ink/ink30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4:23.1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1 616 5169 0 0,'0'0'2975'0'0,"0"0"-857"0"0,0 0-399 0 0,0 0 2 0 0,0 0 26 0 0,0 0-156 0 0,0 0-323 0 0,0 0-335 0 0,0 0-276 0 0,0 0-124 0 0,0 0 2 0 0,2 1 58 0 0,3 1-367 0 0,-1-1-1 0 0,1 1 0 0 0,0-1 1 0 0,-1 0-1 0 0,1-1 0 0 0,0 1 1 0 0,0-1-1 0 0,0 0 0 0 0,-1 0 1 0 0,1 0-1 0 0,0-1 0 0 0,0 0 1 0 0,-1 0-1 0 0,1 0 0 0 0,0 0 1 0 0,-1-1-1 0 0,1 1 0 0 0,-1-1 1 0 0,0-1-1 0 0,1 1 0 0 0,1-2-225 0 0,90-68 1309 0 0,-72 51-1018 0 0,-2 1-77 0 0,-18 15-172 0 0,0 1 0 0 0,0-1 0 0 0,1 1 0 0 0,-1 0-1 0 0,1 1 1 0 0,0-1 0 0 0,0 1 0 0 0,0 0 0 0 0,0 0 0 0 0,1 0 0 0 0,-1 1 0 0 0,1 0 0 0 0,0 0-1 0 0,5-1-41 0 0,-7 5 1 0 0,-1-1 0 0 0,0 1 0 0 0,0 1 0 0 0,0-1 0 0 0,0 0 0 0 0,0 1 0 0 0,0-1 0 0 0,-1 1 0 0 0,1 0 0 0 0,-1 0 0 0 0,0 0 0 0 0,0 0 0 0 0,0 1 0 0 0,0-1 0 0 0,-1 0 0 0 0,1 1 0 0 0,-1-1 0 0 0,1 2-1 0 0,0 0 1 0 0,13 34 17 0 0,-1 1-1 0 0,-3 0 1 0 0,-1 1-1 0 0,-2 0 1 0 0,-2 0 0 0 0,-1 1-1 0 0,-2 18-17 0 0,-1-29 2 0 0,1 179-2 0 0,-5-193 5 0 0,-1 0 0 0 0,-1-1-1 0 0,0 1 1 0 0,-1-1-1 0 0,0 0 1 0 0,-1-1-1 0 0,-1 1 1 0 0,-1-1 0 0 0,0 0-1 0 0,-1-1 1 0 0,0 0-1 0 0,-1 0 1 0 0,-1-1-1 0 0,0-1 1 0 0,-1 0 0 0 0,0 0-1 0 0,-1-1 1 0 0,0 0-1 0 0,-1-2 1 0 0,0 1-1 0 0,-1-2 1 0 0,0 0-1 0 0,0 0 1 0 0,0-2 0 0 0,-1 0-1 0 0,-5 1-4 0 0,-88 15-5 0 0,107-21 6 0 0,0-1-1 0 0,1 0 1 0 0,-1 0 0 0 0,0 0-1 0 0,0 0 1 0 0,1 0 0 0 0,-1-1 0 0 0,0 1-1 0 0,1 0 1 0 0,-1-1 0 0 0,1 1-1 0 0,-1-1 1 0 0,0 1 0 0 0,1-1 0 0 0,-1 0-1 0 0,1 0 1 0 0,0 0 0 0 0,-1 0-1 0 0,1 0 1 0 0,0 0 0 0 0,-1 0-1 0 0,1 0 1 0 0,0-1 0 0 0,0 1 0 0 0,0 0-1 0 0,0-1 1 0 0,0 1 0 0 0,0 0-1 0 0,0-1 1 0 0,1 0 0 0 0,-1 1 0 0 0,1-1-1 0 0,-1 1 1 0 0,1-1 0 0 0,-1 0-1 0 0,1 1 1 0 0,0-1 0 0 0,0 0 0 0 0,0 1-1 0 0,0-1 1 0 0,0 0 0 0 0,0 1-1 0 0,0-1 1 0 0,0 0 0 0 0,1 0-1 0 0,2-14 6 0 0,0 1 0 0 0,2-1 0 0 0,-1 1 0 0 0,2 0 0 0 0,0 1 0 0 0,1-1 0 0 0,0 1 0 0 0,1 0 0 0 0,1 1 0 0 0,0 0 0 0 0,1 1 0 0 0,0-1 0 0 0,1 2 0 0 0,2-2-6 0 0,41-46-2 0 0,2 2-1 0 0,3 3 1 0 0,16-8 2 0 0,-68 56-1404 0 0,13-9 3109 0 0,-13 10-7257 0 0,0 1-7065 0 0,-7 4 1427 0 0</inkml:trace>
  <inkml:trace contextRef="#ctx0" brushRef="#br0" timeOffset="265.013">279 1 17276 0 0,'0'0'1997'0'0,"0"0"-371"0"0,0 0-264 0 0,0 0-133 0 0,0 0-155 0 0,0 0-209 0 0,0 0-260 0 0,0 0-219 0 0,0 0-151 0 0,0 0-92 0 0,0 0-50 0 0,0 0-21 0 0,0 0-24 0 0,-5 6-41 0 0,4-5-72 0 0,-1 0 0 0 0,1 0-1 0 0,-1 0 1 0 0,1 1 0 0 0,-1-1 0 0 0,1 0 0 0 0,0 1 0 0 0,0 0 0 0 0,0-1 0 0 0,0 1 0 0 0,0 0-1 0 0,0-1 1 0 0,0 1 0 0 0,1 0 0 0 0,-1 0 0 0 0,0 0 0 0 0,1-1 0 0 0,0 1 0 0 0,-1 0 0 0 0,1 0-1 0 0,0 0 1 0 0,0 0 0 0 0,0 0 0 0 0,0 0 0 0 0,0 0 0 0 0,1 0 0 0 0,-1 0 0 0 0,0 0 0 0 0,1-1-1 0 0,0 1 1 0 0,-1 0 0 0 0,1 0 0 0 0,0 0 0 0 0,0-1 0 0 0,0 1 0 0 0,0-1 0 0 0,0 1 0 0 0,0 0 0 0 0,1-1-1 0 0,-1 0 1 0 0,0 1 0 0 0,1-1 0 0 0,-1 0 0 0 0,1 0 0 0 0,1 1 65 0 0,-3-2-91 0 0,11 7-2391 0 0,-2-3-4208 0 0,0 0-5390 0 0</inkml:trace>
  <inkml:trace contextRef="#ctx0" brushRef="#br0" timeOffset="717.444">642 461 12291 0 0,'0'0'2391'0'0,"0"0"-517"0"0,0 0-245 0 0,0 0-31 0 0,0 0-123 0 0,0 0-234 0 0,0 0-256 0 0,0 0-262 0 0,0 0-150 0 0,0 0-78 0 0,0 0-91 0 0,0 0-56 0 0,0-13-65 0 0,0-32-34 0 0,0 82 410 0 0,-2-18-608 0 0,2 0-1 0 0,0 1 1 0 0,1-1 0 0 0,1 0 0 0 0,1 0-1 0 0,0 0 1 0 0,2 0 0 0 0,0 0 0 0 0,1-1 0 0 0,1 0-1 0 0,1 0 1 0 0,0 0 0 0 0,2-1 0 0 0,3 5-51 0 0,-11-20 41 0 0,0 0 0 0 0,1 1 0 0 0,-1-1-1 0 0,1 0 1 0 0,-1 0 0 0 0,1 0 0 0 0,0-1 0 0 0,0 1 0 0 0,0-1 0 0 0,0 1 0 0 0,0-1 0 0 0,0 0 0 0 0,0 0 0 0 0,0-1 0 0 0,0 1 0 0 0,1-1 0 0 0,-1 1 0 0 0,0-1 0 0 0,0 0 0 0 0,1 0 0 0 0,-1 0 0 0 0,0-1 0 0 0,0 1 0 0 0,1-1 0 0 0,-1 0 0 0 0,0 0 0 0 0,0 0 0 0 0,0 0-1 0 0,0 0 1 0 0,0-1 0 0 0,0 1-41 0 0,86-60 988 0 0,-73 45-924 0 0,-1 0 0 0 0,0-1 0 0 0,-1-1 0 0 0,-1 0 1 0 0,-1 0-1 0 0,-1-2 0 0 0,0 1 0 0 0,-2-2 0 0 0,2-3-64 0 0,3-28-50 0 0,-13 30-3342 0 0,-2 22-2615 0 0,-3 4-1647 0 0,2-1-4942 0 0</inkml:trace>
  <inkml:trace contextRef="#ctx0" brushRef="#br0" timeOffset="1098.041">1470 351 17308 0 0,'0'0'2678'0'0,"0"0"-1147"0"0,0 0-451 0 0,0 0 15 0 0,0 0-4 0 0,0 0-110 0 0,0 0-261 0 0,0 0-276 0 0,0 0-184 0 0,0 0-101 0 0,0 0-27 0 0,0 0 4 0 0,0 0 10 0 0,-18 8 0 0 0,-58 27-42 0 0,67-31-86 0 0,0 1 0 0 0,1-1 0 0 0,0 2 0 0 0,0-1-1 0 0,0 1 1 0 0,1 1 0 0 0,0-1 0 0 0,0 1 0 0 0,0 1 0 0 0,1-1-1 0 0,-3 6-17 0 0,8-12 0 0 0,0 0-1 0 0,0 0 0 0 0,0 0 0 0 0,0 0 0 0 0,0 0 0 0 0,0 0 0 0 0,1 1 1 0 0,-1-1-1 0 0,0 0 0 0 0,1 0 0 0 0,-1 0 0 0 0,1 1 0 0 0,-1-1 1 0 0,1 0-1 0 0,0 1 0 0 0,0-1 0 0 0,0 0 0 0 0,-1 1 0 0 0,1-1 1 0 0,0 1-1 0 0,1-1 0 0 0,-1 0 0 0 0,0 1 0 0 0,0-1 0 0 0,1 0 1 0 0,-1 1-1 0 0,0-1 0 0 0,1 0 0 0 0,-1 0 0 0 0,1 1 0 0 0,0-1 0 0 0,-1 0 1 0 0,1 0-1 0 0,0 0 0 0 0,0 0 0 0 0,0 0 0 0 0,0 0 0 0 0,0 0 1 0 0,0 0-1 0 0,0 0 0 0 0,0 0 0 0 0,0-1 0 0 0,0 1 0 0 0,0 0 1 0 0,0-1-1 0 0,1 1 0 0 0,-1-1 0 0 0,0 1 1 0 0,71 17-47 0 0,-62-16 45 0 0,0-1 9 0 0,-1 0-1 0 0,0 1 1 0 0,0 0-1 0 0,0 0 1 0 0,-1 1-1 0 0,1 0 1 0 0,0 0-1 0 0,-1 1 1 0 0,0 1 0 0 0,0-1-1 0 0,0 1 1 0 0,4 4-7 0 0,-11-6 21 0 0,0 1 0 0 0,0-1 1 0 0,-1 1-1 0 0,1-1 1 0 0,-1 0-1 0 0,0 1 0 0 0,0-1 1 0 0,0 1-1 0 0,-1-1 0 0 0,1 1 1 0 0,-1-1-1 0 0,0 0 1 0 0,0 1-1 0 0,0-1 0 0 0,0 0 1 0 0,-1 0-1 0 0,1 1 0 0 0,-1-1 1 0 0,0 0-1 0 0,0-1 1 0 0,0 1-1 0 0,0 0 0 0 0,0 0 1 0 0,0-1-1 0 0,-1 0 0 0 0,0 1 1 0 0,1-1-1 0 0,-1 0 1 0 0,0 0-1 0 0,0 0 0 0 0,0-1 1 0 0,0 1-1 0 0,0-1 0 0 0,-2 1-20 0 0,-17 12-110 0 0,0 0 1 0 0,-2-2-1 0 0,1 0 1 0 0,-2-2-1 0 0,1 0 1 0 0,-1-2 0 0 0,-4 0 108 0 0,13-7-2189 0 0,11-4-2817 0 0,6-5-3328 0 0,3 4-3598 0 0</inkml:trace>
  <inkml:trace contextRef="#ctx0" brushRef="#br0" timeOffset="1351.396">2002 115 19036 0 0,'0'0'2053'0'0,"0"0"-768"0"0,0 0-366 0 0,0 0-36 0 0,0 0 41 0 0,0 0-16 0 0,0 0-121 0 0,0 0-188 0 0,0 0-163 0 0,0 0-99 0 0,-13 34-55 0 0,-41 106-68 0 0,23-25 135 0 0,27-91-353 0 0,1 0 0 0 0,0 1 0 0 0,2 0 0 0 0,1-1 0 0 0,1 1 0 0 0,1 0 0 0 0,5 17 4 0 0,13-3-891 0 0,-8-18-2665 0 0,-11-21 2132 0 0,-1 0-438 0 0,-2 0-2534 0 0,0 0-292 0 0,-3 0-6615 0 0</inkml:trace>
  <inkml:trace contextRef="#ctx0" brushRef="#br0" timeOffset="1595.802">1695 432 12907 0 0,'0'0'4462'0'0,"0"0"-2048"0"0,0 0-875 0 0,0 0-287 0 0,0 0-192 0 0,0 0-175 0 0,0 0-213 0 0,0 0-179 0 0,32-10-117 0 0,103-29-101 0 0,-43 26 44 0 0,-82 12-597 0 0,83-1 707 0 0,-35 12-7496 0 0,-48-7-4837 0 0</inkml:trace>
</inkml:ink>
</file>

<file path=ppt/ink/ink30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4:33.5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244 328 0 0 0,'0'0'1339'0'0,"0"0"305"0"0,0 0 211 0 0,0 0-45 0 0,0 0-234 0 0,0 0-309 0 0,0 0-221 0 0,0 0-75 0 0,0 0 2 0 0,11-7 28 0 0,34-22-12 0 0,12 7 3953 0 0,-45 16-1229 0 0,-29 7 214 0 0,0 0-4416 0 0,-6-1 600 0 0,-1 1 0 0 0,1 2 0 0 0,0 0 0 0 0,0 1 0 0 0,0 1 0 0 0,0 2 1 0 0,1 0-1 0 0,-14 7-111 0 0,30-11 41 0 0,-40 35 327 0 0,31 13-99 0 0,17-47-247 0 0,0 0-1 0 0,0-1 1 0 0,0 1-1 0 0,1 0 1 0 0,-1-1-1 0 0,1 0 0 0 0,-1 1 1 0 0,1-1-1 0 0,0 0 1 0 0,1-1-1 0 0,-1 1 1 0 0,0 0-1 0 0,1-1 1 0 0,-1 0-1 0 0,1 0 0 0 0,0 0 1 0 0,0 0-1 0 0,0-1 1 0 0,0 1-1 0 0,0-1 1 0 0,0 0-1 0 0,0 0 1 0 0,0 0-1 0 0,0-1 0 0 0,1 0 1 0 0,-1 1-1 0 0,0-2 1 0 0,0 1-1 0 0,1 0 1 0 0,-1-1-22 0 0,21 5 103 0 0,78 3 277 0 0,-102-7-384 0 0,-1 0 0 0 0,0 0 20 0 0,-32 29 298 0 0,1-10-295 0 0,1 1 1 0 0,1 2 0 0 0,1 1 0 0 0,1 0-1 0 0,-20 25-19 0 0,39-40-1 0 0,3-3 1 0 0,1-1 0 0 0,-1 1-1 0 0,1 0 1 0 0,0 1 0 0 0,0-1 0 0 0,0 1-1 0 0,1 0 1 0 0,0 0 0 0 0,0 0 0 0 0,1 0 0 0 0,-1 0-1 0 0,1 0 1 0 0,1 1 0 0 0,-1-1 0 0 0,1 1-1 0 0,0 0 1 0 0,1 5 0 0 0,1-9 13 0 0,1 0 0 0 0,0 0 0 0 0,0 0 0 0 0,0-1 0 0 0,0 1 0 0 0,0 0 1 0 0,0-1-1 0 0,1 1 0 0 0,0-1 0 0 0,-1 0 0 0 0,1 0 0 0 0,0 0 0 0 0,0 0 0 0 0,0-1 0 0 0,0 1 0 0 0,0-1 0 0 0,0 1 0 0 0,1-1 0 0 0,-1 0 1 0 0,0 0-1 0 0,1-1 0 0 0,-1 1 0 0 0,1-1 0 0 0,-1 0 0 0 0,1 0 0 0 0,-1 0 0 0 0,1 0 0 0 0,-1 0 0 0 0,0-1 0 0 0,1 1 0 0 0,-1-1 0 0 0,1 0 1 0 0,1-1-14 0 0,11 1 31 0 0,-7 1-60 0 0,-3 1-51 0 0,-1 0 0 0 0,1-1 0 0 0,0 0 0 0 0,-1 0 0 0 0,1 0 0 0 0,0-1 0 0 0,-1 0 0 0 0,1 0 0 0 0,-1-1 0 0 0,1 1 0 0 0,-1-1 0 0 0,0 0 0 0 0,1-1 0 0 0,-1 1 0 0 0,0-1 0 0 0,3-3 80 0 0,-5-31-5360 0 0,-8 23-4520 0 0,0 6-2067 0 0</inkml:trace>
  <inkml:trace contextRef="#ctx0" brushRef="#br0" timeOffset="417.234">98 1 9634 0 0,'0'0'1848'0'0,"0"0"-303"0"0,0 0-114 0 0,0 0 76 0 0,0 0 9 0 0,0 0-122 0 0,0 0-251 0 0,0 0-207 0 0,0 0-115 0 0,0 0-39 0 0,0 0-19 0 0,0 0-65 0 0,0 0-61 0 0,4 9-43 0 0,22 77 921 0 0,-8 168 1403 0 0,-13 191-2918 0 0,-26-246 31 0 0,19-117-1073 0 0,25-77-4095 0 0,-10-18-4929 0 0,-9 6-1690 0 0</inkml:trace>
</inkml:ink>
</file>

<file path=ppt/ink/ink30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4:34.5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12795 0 0,'0'0'3420'0'0,"0"0"-1552"0"0,0 0-638 0 0,0 0-64 0 0,0 0 25 0 0,0 0-79 0 0,0 0-189 0 0,0 0-283 0 0,0 0-249 0 0,0 0-132 0 0,0 0-31 0 0,0 0 10 0 0,0 0 41 0 0,4 6 29 0 0,45 111 948 0 0,-1 363-226 0 0,-24-391-998 0 0,-15-100 572 0 0,40-181-214 0 0,93-215-326 0 0,-118 325-689 0 0,-24 82 273 0 0,0 0-180 0 0,0 0-167 0 0,0 12-1324 0 0,0 17-2084 0 0,0-15-3269 0 0,0-3-4614 0 0</inkml:trace>
  <inkml:trace contextRef="#ctx0" brushRef="#br0" timeOffset="293.804">428 497 16596 0 0,'0'0'1991'0'0,"0"0"-510"0"0,0 0-226 0 0,0 0-77 0 0,0 0-101 0 0,0 0-162 0 0,0 0-209 0 0,0 0-143 0 0,0 0-75 0 0,0 0-35 0 0,0 0-46 0 0,0 0-76 0 0,0 0-53 0 0,-5 16-70 0 0,-30 108 244 0 0,16-50-354 0 0,17-16-1284 0 0,33-65-7861 0 0,-27 1 3351 0 0,-2 1-5420 0 0</inkml:trace>
  <inkml:trace contextRef="#ctx0" brushRef="#br0" timeOffset="625.545">393 398 11138 0 0,'0'0'2613'0'0,"0"0"-822"0"0,0 0-344 0 0,0 0-52 0 0,0 0-109 0 0,0 0-205 0 0,0 0-321 0 0,0 0-258 0 0,0 0-97 0 0,0 0 50 0 0,0 0 62 0 0,0 0 17 0 0,0 0-21 0 0,6 8-67 0 0,52 46 671 0 0,-37-43-749 0 0,77 55 251 0 0,-97-64-611 0 0,1 0 0 0 0,-1 0-1 0 0,0 0 1 0 0,0 0 0 0 0,0 0-1 0 0,0 0 1 0 0,0 1 0 0 0,0-1 0 0 0,0 0-1 0 0,-1 1 1 0 0,1-1 0 0 0,-1 0 0 0 0,0 1-1 0 0,0-1 1 0 0,0 1 0 0 0,0-1 0 0 0,0 0-1 0 0,0 1 1 0 0,0-1 0 0 0,-1 1-1 0 0,1-1 1 0 0,-1 0 0 0 0,0 0 0 0 0,0 1-1 0 0,0-1 1 0 0,0 0 0 0 0,0 0 0 0 0,0 0-1 0 0,-1 0 1 0 0,1 0 0 0 0,-1 0 0 0 0,1 0-1 0 0,-1 0-7 0 0,-64 54 256 0 0,58-51-233 0 0,-121 54 93 0 0,90-55-1319 0 0,36-28-4208 0 0,7 16 55 0 0,-1 4-6190 0 0</inkml:trace>
  <inkml:trace contextRef="#ctx0" brushRef="#br0" timeOffset="955.789">886 453 12219 0 0,'0'0'2991'0'0,"0"0"-1285"0"0,0 0-414 0 0,0 0 87 0 0,0 0 46 0 0,0 0-72 0 0,0 0-257 0 0,0 0-293 0 0,0 0-156 0 0,0 0-85 0 0,0 0-43 0 0,0 0-69 0 0,-7 14-72 0 0,-52 89 588 0 0,-1-32-513 0 0,-6-6-1085 0 0,43-64-7172 0 0,14-16-4512 0 0,9 8 4829 0 0</inkml:trace>
  <inkml:trace contextRef="#ctx0" brushRef="#br0" timeOffset="1207.99">700 412 6201 0 0,'0'0'4149'0'0,"0"0"-1193"0"0,0 0-559 0 0,0 0-286 0 0,0 0-305 0 0,0 0-313 0 0,0 0-377 0 0,0 0-328 0 0,0 0-225 0 0,0 0-138 0 0,0 0-22 0 0,0 0 18 0 0,0 0 42 0 0,0 6 27 0 0,25 88 1741 0 0,109 53-839 0 0,-118-128-1518 0 0,9 9-513 0 0,-13-9-3600 0 0,-12-18-967 0 0,0 1 2026 0 0,0-1 304 0 0,0 3-9487 0 0</inkml:trace>
</inkml:ink>
</file>

<file path=ppt/ink/ink30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4:46.1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117 5 9602 0 0,'0'0'2359'0'0,"0"0"-464"0"0,0 0-152 0 0,0 0-5 0 0,0 0-66 0 0,0 0-173 0 0,0 0-302 0 0,0 0-297 0 0,0 0-201 0 0,0 0-134 0 0,0 0-89 0 0,0 0-40 0 0,7-4 2026 0 0,-48 48-1158 0 0,0-11-1046 0 0,40-32-242 0 0,1-1-7 0 0,0 0 0 0 0,0 0 16 0 0,0 0 35 0 0,0 0 1 0 0,0 0 14 0 0,0 0 22 0 0,11-5 324 0 0,34-38 10 0 0,-44 43-399 0 0,-1 0-13 0 0,0 0 11 0 0,0 0-10 0 0,0 0-9 0 0,-22 4-651 0 0,15 0-132 0 0,-34 21-1005 0 0,29-15-1988 0 0,2 1-3937 0 0,5-6-4954 0 0</inkml:trace>
</inkml:ink>
</file>

<file path=ppt/ink/ink30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4:46.7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154 0 12299 0 0,'0'0'2923'0'0,"0"0"-1020"0"0,0 0-416 0 0,0 0-116 0 0,0 0-99 0 0,0 0-177 0 0,0 0-247 0 0,0 0-189 0 0,0 0-124 0 0,0 0-88 0 0,0 0-70 0 0,0 0-10 0 0,0 0-22 0 0,-3 2 9 0 0,-72 55 2337 0 0,74-57-2567 0 0,1 0-25 0 0,0 0-22 0 0,0 0-22 0 0,0 0 1 0 0,0 0-2 0 0,0 0-28 0 0,28-3 260 0 0,-17-1 619 0 0,-122 59-468 0 0,109-62-1734 0 0,6-4-7519 0 0,-2 7-3809 0 0</inkml:trace>
</inkml:ink>
</file>

<file path=ppt/ink/ink3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4:24.0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340 51 13867 0 0,'0'0'2630'0'0,"0"0"-731"0"0,0 0-371 0 0,0 0-101 0 0,0 0-146 0 0,0 0-281 0 0,0 0-263 0 0,0 0-173 0 0,0 0-98 0 0,0 0-50 0 0,0 0-44 0 0,0 0-60 0 0,-32 10-57 0 0,-101 35-37 0 0,50 2 57 0 0,73-39-255 0 0,0 1 0 0 0,0-1 1 0 0,1 2-1 0 0,0-1 0 0 0,1 2 0 0 0,0-1 0 0 0,1 1 0 0 0,0 0 1 0 0,0 2-21 0 0,6-12 1 0 0,0 1 0 0 0,0-1 0 0 0,0 1 0 0 0,1-1 0 0 0,-1 1 0 0 0,1 0 0 0 0,-1-1 0 0 0,1 1 0 0 0,0-1 1 0 0,0 1-1 0 0,-1 0 0 0 0,1-1 0 0 0,0 1 0 0 0,0 0 0 0 0,1-1 0 0 0,-1 1 0 0 0,0 0 0 0 0,0-1 0 0 0,1 1 1 0 0,-1-1-1 0 0,1 1 0 0 0,0-1 0 0 0,-1 1 0 0 0,1-1 0 0 0,0 1 0 0 0,0-1 0 0 0,0 1 0 0 0,0-1 0 0 0,0 0 1 0 0,0 0-1 0 0,0 1 0 0 0,0-1 0 0 0,1 0 0 0 0,-1 0 0 0 0,0 0 0 0 0,1 0 0 0 0,-1-1 0 0 0,1 1 0 0 0,-1 0 1 0 0,1 0-1 0 0,-1-1 0 0 0,1 1 0 0 0,-1-1 0 0 0,1 0 0 0 0,0 1 0 0 0,1-1-1 0 0,16 1 84 0 0,0-1 0 0 0,0-1 0 0 0,0-1 0 0 0,0 0 0 0 0,-1-1 0 0 0,1-2 0 0 0,-1 0 0 0 0,1 0 0 0 0,-2-2 0 0 0,1 0 0 0 0,-1-1 0 0 0,0-1 0 0 0,0 0 0 0 0,-1-2 0 0 0,-1 0 0 0 0,0 0 0 0 0,7-8-83 0 0,31-33 443 0 0,-46 100-1102 0 0,-7-35 239 0 0,3 31-3290 0 0,19-31-4111 0 0,4-14 744 0 0,-4-5 3283 0 0,18-24 3488 0 0,9-31 7420 0 0,-41 49-5072 0 0,8-8 1668 0 0,-12 18 2833 0 0,-11 46-5775 0 0,6-39-744 0 0,-1 0 0 0 0,1 0 1 0 0,0 0-1 0 0,0 0 0 0 0,1 0 1 0 0,-1 0-1 0 0,1 0 0 0 0,0 0 1 0 0,1 1-1 0 0,-1-1 0 0 0,1 0 1 0 0,0 0-1 0 0,0 0 0 0 0,1 0 1 0 0,0 3-26 0 0,2-5 68 0 0,1 0 0 0 0,-1 0 0 0 0,0 0 0 0 0,1 0 0 0 0,-1-1 0 0 0,1 0 0 0 0,0 0 0 0 0,0 0 0 0 0,0 0 0 0 0,0-1 0 0 0,0 0 0 0 0,0 0 1 0 0,0 0-1 0 0,1-1 0 0 0,-1 0 0 0 0,0 0 0 0 0,0 0 0 0 0,1-1 0 0 0,-1 1 0 0 0,0-1 0 0 0,0 0 0 0 0,0-1 0 0 0,4-1-68 0 0,7-5 184 0 0,-1-1-1 0 0,0-1 1 0 0,-1 0-1 0 0,0-2 0 0 0,-1 1 1 0 0,0-1-1 0 0,0-1 1 0 0,-1 0-1 0 0,-1-1 1 0 0,-1-1-1 0 0,4-5-183 0 0,8-8 168 0 0,47-78 408 0 0,-86 201-452 0 0,10-33-152 0 0,4 0 1 0 0,2 0-1 0 0,3 0 0 0 0,2 0 0 0 0,4 0 0 0 0,1-1 0 0 0,9 21 28 0 0,-11-51-8 0 0,-2-1-1 0 0,-1 1 1 0 0,-1 0-1 0 0,-2 0 1 0 0,-2 28 8 0 0,0-53 1 0 0,0-1 0 0 0,0 1 1 0 0,0-1-1 0 0,0 1 0 0 0,-1-1 0 0 0,0 0 1 0 0,0 0-1 0 0,-1 0 0 0 0,0 0 0 0 0,1 0 1 0 0,-1 0-1 0 0,-1-1 0 0 0,1 1 0 0 0,-1-1 1 0 0,0 0-1 0 0,0 0 0 0 0,0 0 0 0 0,0-1 1 0 0,-1 1-1 0 0,1-1 0 0 0,-1 0 0 0 0,0 0 1 0 0,0-1-1 0 0,0 0 0 0 0,0 1 0 0 0,-1-2 1 0 0,1 1-1 0 0,-1-1 0 0 0,1 0 0 0 0,-1 0 1 0 0,1 0-1 0 0,-3 0-1 0 0,4-1 0 0 0,1 0 0 0 0,0-1 0 0 0,0 1 0 0 0,0-1 0 0 0,0 1 0 0 0,1-1 0 0 0,-1 0 0 0 0,0 0 0 0 0,0 0 0 0 0,0 0 0 0 0,0-1 0 0 0,1 1 0 0 0,-1-1 0 0 0,1 1 0 0 0,-1-1 0 0 0,1 0 0 0 0,0 0 0 0 0,-1 0 0 0 0,1 0 0 0 0,0-1 0 0 0,1 1 0 0 0,-1-1 0 0 0,0 1 0 0 0,1-1 0 0 0,-1 1 0 0 0,1-1 0 0 0,0 0 0 0 0,0 0 0 0 0,0 0 0 0 0,0 0 0 0 0,0 0 0 0 0,1 0 0 0 0,-1 0 0 0 0,1 0 0 0 0,0 0 0 0 0,0 0 0 0 0,0-1 0 0 0,-2-7-25 0 0,1-1 0 0 0,1 0 0 0 0,0 0 0 0 0,1 0 0 0 0,0 0 0 0 0,1 1 0 0 0,0-1 0 0 0,1 0 0 0 0,0 1 0 0 0,1 0 0 0 0,0-1 25 0 0,47-69-3277 0 0,-44 73 2217 0 0,11-12-5988 0 0,-10 12-5303 0 0</inkml:trace>
</inkml:ink>
</file>

<file path=ppt/ink/ink30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5:59.3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17 129 0 0 0,'0'0'335'0'0,"0"0"741"0"0,0 0 282 0 0,0 0 334 0 0,0 0 499 0 0,0 0 280 0 0,0 0 30 0 0,0 0-271 0 0,0 0-406 0 0,0 0-300 0 0,0 0-230 0 0,-2-13-144 0 0,-10-41-132 0 0,10 40-120 0 0,2 14-122 0 0,0 0-152 0 0,0 0-154 0 0,0 0-130 0 0,0 0-106 0 0,14 516 3198 0 0,-13-510-3416 0 0,-1 16 26 0 0,2 1-1 0 0,0-1 1 0 0,2 0-1 0 0,0 0 1 0 0,2 0-1 0 0,0-1 0 0 0,1 1 1 0 0,5 8-42 0 0,-8-25 11 0 0,0-1 1 0 0,1 1-1 0 0,-1-1 0 0 0,1 0 1 0 0,-1 0-1 0 0,1-1 1 0 0,0 0-1 0 0,1 1 0 0 0,-1-2 1 0 0,1 1-1 0 0,-1 0 0 0 0,1-1 1 0 0,0 0-1 0 0,0-1 0 0 0,0 1 1 0 0,0-1-1 0 0,0 0 1 0 0,0-1-1 0 0,0 1 0 0 0,0-1 1 0 0,0 0-1 0 0,0-1 0 0 0,3 0-11 0 0,0-3 31 0 0,0 0 0 0 0,0 0 1 0 0,-1-1-1 0 0,1 0 0 0 0,-1 0 0 0 0,-1-1 0 0 0,1 0 0 0 0,-1 0 0 0 0,0-1 0 0 0,0 0 0 0 0,-1 0 0 0 0,0-1 0 0 0,3-5-31 0 0,19-25 32 0 0,-2-1-1 0 0,-2-1 0 0 0,-1-1 0 0 0,-2-1 1 0 0,-2-1-1 0 0,-2-1 0 0 0,10-42-31 0 0,-19 51 15 0 0,-1-1-1 0 0,-2-1 1 0 0,-1 1 0 0 0,-2-1-1 0 0,-1-17-14 0 0,-1 48 9 0 0,0 0-1 0 0,0-1 0 0 0,0 1 0 0 0,-1-1 0 0 0,0 1 1 0 0,0 0-1 0 0,-1-1 0 0 0,0 1 0 0 0,0 0 0 0 0,0 0 0 0 0,-1 0 1 0 0,1 1-1 0 0,-2-1 0 0 0,1 0 0 0 0,0 1 0 0 0,-1 0 1 0 0,0 0-1 0 0,0 0 0 0 0,-1 0 0 0 0,1 1 0 0 0,-1 0 1 0 0,-4-3-9 0 0,0 43-122 0 0,7 10 215 0 0,3-1 0 0 0,1 1 0 0 0,2-1 0 0 0,4 10-93 0 0,2 39 190 0 0,32 178 263 0 0,4-124-341 0 0,-46-147-156 0 0,1 0 0 0 0,0 1 0 0 0,0-1 0 0 0,0 0 0 0 0,0 1 0 0 0,0-1 0 0 0,1 0 0 0 0,-1 0 0 0 0,0 0 1 0 0,1 0-1 0 0,-1 0 0 0 0,0 0 0 0 0,1-1 0 0 0,-1 1 0 0 0,1 0 0 0 0,-1-1 0 0 0,1 1 0 0 0,-1-1 0 0 0,1 1 0 0 0,0-1 0 0 0,-1 0 0 0 0,1 0 0 0 0,0 0 0 0 0,-1 0 0 0 0,1 0 0 0 0,0 0 0 0 0,-1 0 0 0 0,1 0 0 0 0,-1-1 0 0 0,1 1 0 0 0,0 0 0 0 0,-1-1 1 0 0,1 0-1 0 0,-1 1 0 0 0,1-1 0 0 0,-1 0 0 0 0,0 0 0 0 0,1 0 0 0 0,-1 0 0 0 0,0 0 0 0 0,1 0 0 0 0,-1 0 0 0 0,1-1 44 0 0,17-15-3879 0 0,-3-1-3907 0 0,-9 10-4387 0 0</inkml:trace>
</inkml:ink>
</file>

<file path=ppt/ink/ink30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5:59.8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293 53 9290 0 0,'0'0'2076'0'0,"0"0"-349"0"0,0 0-104 0 0,0 0 123 0 0,0 0 19 0 0,0 0-150 0 0,0 0-284 0 0,0 0-309 0 0,0 0-208 0 0,0 0-131 0 0,0 0-100 0 0,0 0-73 0 0,1-9-68 0 0,-2-25-70 0 0,0 33-343 0 0,-1 0 0 0 0,1 0-1 0 0,0 0 1 0 0,-1 0 0 0 0,1 0 0 0 0,-1 1 0 0 0,1-1 0 0 0,-1 1-1 0 0,1-1 1 0 0,-1 1 0 0 0,0-1 0 0 0,1 1 0 0 0,-1 0 0 0 0,1 0 0 0 0,-1 0-1 0 0,0 0 1 0 0,1 0 0 0 0,-1 0 0 0 0,0 0 0 0 0,1 0 0 0 0,-1 1 0 0 0,0-1-1 0 0,1 1 1 0 0,-1-1 0 0 0,1 1 0 0 0,-1 0 0 0 0,1-1 0 0 0,-1 1-1 0 0,1 0 1 0 0,-1 1-29 0 0,-142 79 802 0 0,142-81-795 0 0,1 1 0 0 0,-1-1-1 0 0,1 1 1 0 0,-1 0 0 0 0,1-1 0 0 0,-1 1 0 0 0,1 0 0 0 0,0 0 0 0 0,-1 0 0 0 0,1 0 0 0 0,0 0-1 0 0,0 1 1 0 0,0-1 0 0 0,0 0 0 0 0,0 0 0 0 0,0 1 0 0 0,0-1 0 0 0,0 1 0 0 0,0-1-1 0 0,1 1 1 0 0,-1-1 0 0 0,1 1 0 0 0,-1-1 0 0 0,1 1 0 0 0,-1-1 0 0 0,1 1 0 0 0,0 0 0 0 0,0-1-1 0 0,0 1 1 0 0,0 0 0 0 0,0-1 0 0 0,0 1 0 0 0,0 0 0 0 0,1-1 0 0 0,-1 1 0 0 0,0-1-1 0 0,1 1 1 0 0,0 0 0 0 0,-1-1 0 0 0,1 1 0 0 0,0-1 0 0 0,0 0 0 0 0,-1 1 0 0 0,1-1 0 0 0,0 0-1 0 0,1 1 1 0 0,-1-1 0 0 0,0 0 0 0 0,0 0 0 0 0,0 0 0 0 0,1 0 0 0 0,-1 0 0 0 0,1 0-1 0 0,-1 0 1 0 0,0-1 0 0 0,1 1 0 0 0,-1 0 0 0 0,1-1 0 0 0,0 1 0 0 0,-1-1 0 0 0,1 0 0 0 0,1 1-7 0 0,136 61 268 0 0,-134-59-244 0 0,0 0 1 0 0,-1 1-1 0 0,0-1 0 0 0,0 1 1 0 0,0 0-1 0 0,0 0 1 0 0,-1 0-1 0 0,1 1 1 0 0,-1-1-1 0 0,0 1 0 0 0,-1 0 1 0 0,1 0-1 0 0,-1 0 1 0 0,0 0-1 0 0,0 0 1 0 0,0 1-1 0 0,-1-1 0 0 0,0 0 1 0 0,0 1-1 0 0,0-1 1 0 0,-1 1-1 0 0,1 0 1 0 0,-1-1-1 0 0,-1 1 0 0 0,1 0-24 0 0,-3 1 32 0 0,-1 0 0 0 0,1-1 0 0 0,-1 1-1 0 0,0-1 1 0 0,-1 0 0 0 0,0 0-1 0 0,0-1 1 0 0,0 1 0 0 0,0-1 0 0 0,-1 0-1 0 0,0-1 1 0 0,0 1 0 0 0,0-1 0 0 0,-4 2-32 0 0,-6 4-139 0 0,0-2-1 0 0,0 1 1 0 0,0-2 0 0 0,-1 0 0 0 0,0-1 0 0 0,0-1 0 0 0,-1-1 0 0 0,0 0 0 0 0,1-1 0 0 0,-1-1 0 0 0,0-1 0 0 0,-6 0 139 0 0,27-17-3966 0 0,22-5-81 0 0,-12 11-1209 0 0,-3 2-4165 0 0</inkml:trace>
</inkml:ink>
</file>

<file path=ppt/ink/ink30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6:00.2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0 299 0 0 0,'0'0'919'0'0,"0"0"436"0"0,0 0 391 0 0,0 0 339 0 0,0 0 125 0 0,0 0-45 0 0,0 0-189 0 0,0 0-242 0 0,0 0-223 0 0,0 0-184 0 0,0 0-158 0 0,0 0-151 0 0,27 6-73 0 0,83 17-99 0 0,-57-26 332 0 0,-45-2-887 0 0,8-2-43 0 0,1-2 0 0 0,-1 0 0 0 0,0-1 0 0 0,-1 0 0 0 0,0-1 0 0 0,-1-1 0 0 0,0-1 0 0 0,-1 0 0 0 0,0 0 0 0 0,-1-1 0 0 0,0-1 0 0 0,-2 0 0 0 0,0 0 0 0 0,0-1 0 0 0,-1-1 0 0 0,1-4-248 0 0,-9 18 10 0 0,0 1 1 0 0,1-1-1 0 0,-1 1 1 0 0,0-1-1 0 0,0 0 1 0 0,-1 0-1 0 0,1 1 1 0 0,-1-1-1 0 0,1 0 1 0 0,-1 0-1 0 0,0 0 1 0 0,0 0-1 0 0,0 1 1 0 0,0-1-1 0 0,-1 0 1 0 0,1 0-1 0 0,-1 0 1 0 0,0 0-1 0 0,0 1 1 0 0,0-1-1 0 0,0 0 1 0 0,0 1-1 0 0,0-1 1 0 0,-1 1-1 0 0,1-1 1 0 0,-1 1-1 0 0,0 0 0 0 0,0 0 1 0 0,0 0-1 0 0,0 0 1 0 0,0 0-1 0 0,0 0 1 0 0,0 0-1 0 0,-1 1 1 0 0,1-1-1 0 0,0 1 1 0 0,-1-1-1 0 0,0 1 1 0 0,1 0-1 0 0,-1 0 1 0 0,0 0-1 0 0,1 1 1 0 0,-2-1-11 0 0,-5 0-3 0 0,0 1 1 0 0,0 0-1 0 0,1 0 0 0 0,-1 1 1 0 0,0 0-1 0 0,1 1 1 0 0,-1 0-1 0 0,1 0 1 0 0,-1 1-1 0 0,1 0 0 0 0,0 0 1 0 0,0 1-1 0 0,1 0 1 0 0,-1 1-1 0 0,1 0 1 0 0,0 0-1 0 0,0 0 0 0 0,-4 4 3 0 0,-5 6 18 0 0,0 0-1 0 0,1 1 0 0 0,0 1 1 0 0,1 0-1 0 0,1 1 0 0 0,-9 17-17 0 0,16-24 14 0 0,0 1 0 0 0,1-1 0 0 0,1 1 0 0 0,0 0 0 0 0,0 1 0 0 0,1-1 0 0 0,1 0 0 0 0,0 1 0 0 0,0 0 0 0 0,2-1 0 0 0,-1 1 0 0 0,2 0-1 0 0,0 8-13 0 0,2-14 29 0 0,0-1 0 0 0,0 1 0 0 0,0-1-1 0 0,1 1 1 0 0,0-1 0 0 0,0 0-1 0 0,1-1 1 0 0,-1 1 0 0 0,1-1 0 0 0,0 0-1 0 0,1 0 1 0 0,-1-1 0 0 0,1 1-1 0 0,0-1 1 0 0,0 0 0 0 0,1-1-1 0 0,-1 1 1 0 0,1-1 0 0 0,-1-1 0 0 0,1 1-1 0 0,6 0-28 0 0,10 4 51 0 0,1-2 0 0 0,0 0 0 0 0,0-2-1 0 0,0 0 1 0 0,1-2 0 0 0,-1-1 0 0 0,0 0 0 0 0,1-2-1 0 0,-1-1 1 0 0,0-1 0 0 0,0-1 0 0 0,20-7-51 0 0,17-15-2091 0 0,-43 18-3201 0 0,-9 4-7060 0 0</inkml:trace>
</inkml:ink>
</file>

<file path=ppt/ink/ink30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6:10.3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260 38 17820 0 0,'0'0'2011'0'0,"0"0"-513"0"0,0 0-198 0 0,0 0-153 0 0,0 0-239 0 0,0 0-215 0 0,0 0-207 0 0,0 0-169 0 0,0 0-74 0 0,0 0-43 0 0,0 0-36 0 0,0 0-21 0 0,-27 10-26 0 0,-83 35-36 0 0,45 3 54 0 0,55-35-108 0 0,5-6-22 0 0,0-1 0 0 0,0 1 1 0 0,1 0-1 0 0,-1 0 0 0 0,2 1 0 0 0,-1-1 1 0 0,1 1-1 0 0,0 0 0 0 0,0 0 0 0 0,1 0 1 0 0,0 0-1 0 0,1 0 0 0 0,0 0 0 0 0,0 1 1 0 0,1-1-1 0 0,0 7-5 0 0,3-10 9 0 0,0 0-1 0 0,0-1 1 0 0,0 0 0 0 0,1 1-1 0 0,0-1 1 0 0,0 0 0 0 0,0-1-1 0 0,0 1 1 0 0,1-1 0 0 0,-1 0-1 0 0,1 0 1 0 0,0 0 0 0 0,0 0 0 0 0,0-1-1 0 0,0 0 1 0 0,0 0 0 0 0,1-1-1 0 0,-1 1 1 0 0,1-1 0 0 0,-1 0-1 0 0,1 0 1 0 0,-1-1 0 0 0,1 0-1 0 0,-1 0 1 0 0,1 0 0 0 0,-1-1 0 0 0,2 0-9 0 0,5 1-1 0 0,1-1 1 0 0,0 0 0 0 0,-1-1 0 0 0,1-1 0 0 0,-1 0 0 0 0,0-1-1 0 0,0 0 1 0 0,0-1 0 0 0,-1 0 0 0 0,1-1 0 0 0,-1 0 0 0 0,0 0 0 0 0,5-5 0 0 0,47-42-2626 0 0,-54 46 1243 0 0,4-5-5321 0 0,-6 5-5253 0 0</inkml:trace>
  <inkml:trace contextRef="#ctx0" brushRef="#br0" timeOffset="402.661">779 1 17716 0 0,'0'0'1744'0'0,"0"0"-500"0"0,0 0-214 0 0,0 0-115 0 0,0 0-191 0 0,0 0-181 0 0,0 0-120 0 0,0 0-101 0 0,0 0-50 0 0,0 0-17 0 0,0 0-48 0 0,0 0-57 0 0,0 0-30 0 0,-28 13-26 0 0,-84 43-30 0 0,71-24 44 0 0,38-23-103 0 0,2-6 7 0 0,0 0 0 0 0,0 0-1 0 0,1 0 1 0 0,-1 0 0 0 0,1 0-1 0 0,0 0 1 0 0,0 0 0 0 0,0 0 0 0 0,0 0-1 0 0,0 0 1 0 0,1 1 0 0 0,0-1-1 0 0,-1 0 1 0 0,1 0 0 0 0,0 0 0 0 0,0-1-1 0 0,1 1 1 0 0,-1 0 0 0 0,1 0-1 0 0,-1-1 1 0 0,1 1 0 0 0,0 0-1 0 0,0-1 1 0 0,0 0 0 0 0,0 1 0 0 0,0-1-1 0 0,1 0 1 0 0,-1 0 0 0 0,1-1-1 0 0,-1 1 1 0 0,1 0 0 0 0,0-1 0 0 0,-1 1-1 0 0,1-1 1 0 0,0 0 0 0 0,0 0-1 0 0,0 0 1 0 0,0 0 0 0 0,0-1-1 0 0,0 1 1 0 0,3-1-12 0 0,31 20 267 0 0,-34-18-202 0 0,0-1-1 0 0,0 1 1 0 0,0 0 0 0 0,0 0-1 0 0,-1 0 1 0 0,1 0 0 0 0,-1 0-1 0 0,0 1 1 0 0,1-1 0 0 0,-1 1-1 0 0,0 0 1 0 0,0 0-1 0 0,-1 0 1 0 0,1-1 0 0 0,-1 1-1 0 0,1 1 1 0 0,-1-1 0 0 0,0 0-1 0 0,0 0 1 0 0,0 0 0 0 0,-1 1-1 0 0,1-1 1 0 0,-1 0 0 0 0,1 1-1 0 0,-1-1 1 0 0,0 1 0 0 0,-1-1-1 0 0,1 0 1 0 0,-1 1-1 0 0,1-1 1 0 0,-1 0 0 0 0,0 0-1 0 0,0 1 1 0 0,0-1 0 0 0,-1 0-1 0 0,1 0 1 0 0,-1 0 0 0 0,0 0-1 0 0,1-1 1 0 0,-1 1 0 0 0,-1 0-1 0 0,0 1-64 0 0,-8 4 34 0 0,1 0 0 0 0,-1-1-1 0 0,-1 0 1 0 0,1-1 0 0 0,-1 0 0 0 0,0-1-1 0 0,-1 0 1 0 0,1-1 0 0 0,-1-1 0 0 0,1 0-1 0 0,-1 0 1 0 0,0-1 0 0 0,0-1 0 0 0,-1 0-1 0 0,1-1 1 0 0,0-1 0 0 0,-10-1-34 0 0,-18-17-1354 0 0,33 2-6302 0 0,7 10-4856 0 0</inkml:trace>
</inkml:ink>
</file>

<file path=ppt/ink/ink30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6:06.7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11 628 13739 0 0,'0'0'1614'0'0,"0"0"-605"0"0,0 0-169 0 0,0 0 210 0 0,0 0 214 0 0,0 0 32 0 0,0 0-207 0 0,0 0-293 0 0,0 0-195 0 0,0 0-145 0 0,0 0-80 0 0,0 0-61 0 0,0 0-56 0 0,-1 31-70 0 0,-8 140 45 0 0,8-83-492 0 0,1-87-34 0 0,0-1-233 0 0,0 0-402 0 0,1-5-2997 0 0,1-5-534 0 0,1 3-1702 0 0,-1 3-2423 0 0</inkml:trace>
  <inkml:trace contextRef="#ctx0" brushRef="#br0" timeOffset="153.988">19 330 14075 0 0,'0'0'2223'0'0,"0"0"-481"0"0,0 0-247 0 0,0 0-147 0 0,0 0-192 0 0,0 0-229 0 0,0 0-269 0 0,0 0-260 0 0,0 0-197 0 0,0 0-176 0 0,0 0-127 0 0,0 0-62 0 0,0 0-5 0 0,-4-9-8 0 0,0-4 91 0 0,-3-8-126 0 0,9 45-1116 0 0,1 0-1961 0 0,-1-8-2996 0 0,-2-4-5503 0 0</inkml:trace>
  <inkml:trace contextRef="#ctx0" brushRef="#br0" timeOffset="586.904">192 989 10634 0 0,'0'0'3041'0'0,"0"0"-1206"0"0,0 0-368 0 0,0 0 1 0 0,0 0-158 0 0,0 0-271 0 0,0 0-256 0 0,0 0-199 0 0,0 0-88 0 0,0 0-28 0 0,0 0-4 0 0,0 0-3 0 0,0 0-16 0 0,8-27-41 0 0,41-127 276 0 0,11 4 624 0 0,-50 165-1657 0 0,-6 37 384 0 0,-4-45-23 0 0,0 0 0 0 0,0 0 0 0 0,1 0 0 0 0,0 0 0 0 0,0 0 1 0 0,0 0-1 0 0,1 0 0 0 0,0 0 0 0 0,1-1 0 0 0,-1 1 0 0 0,1-1 0 0 0,0 1 0 0 0,3 2-8 0 0,-5-6 49 0 0,1-1 0 0 0,0 1 0 0 0,0 0 1 0 0,0-1-1 0 0,0 0 0 0 0,0 0 0 0 0,0 1 1 0 0,1-1-1 0 0,-1 0 0 0 0,1-1 0 0 0,-1 1 1 0 0,1 0-1 0 0,0-1 0 0 0,0 0 0 0 0,0 1 1 0 0,-1-1-1 0 0,1 0 0 0 0,0-1 0 0 0,0 1 1 0 0,1 0-1 0 0,-1-1 0 0 0,0 0 0 0 0,0 1 0 0 0,0-1 1 0 0,0-1-1 0 0,3 1-49 0 0,2-3 116 0 0,1 0 0 0 0,-1 0 0 0 0,0-1 0 0 0,0 0 0 0 0,0-1 0 0 0,0 1 0 0 0,-1-1 0 0 0,0-1 0 0 0,0 0 0 0 0,0 0 0 0 0,-1 0 0 0 0,0-1-1 0 0,0 0 1 0 0,0 0 0 0 0,-1 0 0 0 0,0-1 0 0 0,-1 1 0 0 0,1-1 0 0 0,-1 0 0 0 0,-1-1 0 0 0,2-4-116 0 0,25-115 50 0 0,-28 101-3403 0 0,-2-2-3465 0 0,0 25-5760 0 0</inkml:trace>
  <inkml:trace contextRef="#ctx0" brushRef="#br0" timeOffset="1356.587">713 738 1720 0 0,'0'0'2701'0'0,"0"0"-582"0"0,0 0-211 0 0,0 0 1 0 0,0 0-190 0 0,0 0-324 0 0,0 0-383 0 0,0 0-302 0 0,0 0-96 0 0,0 0 11 0 0,0 0 13 0 0,0 0-20 0 0,0 0-27 0 0,14-1-31 0 0,110-16 1532 0 0,-118 16-1949 0 0,1 1 1 0 0,-1-1-1 0 0,0-1 1 0 0,0 0-1 0 0,0 1 0 0 0,0-2 1 0 0,0 1-1 0 0,-1-1 0 0 0,1 0 1 0 0,-1 0-1 0 0,0 0 0 0 0,1-1 1 0 0,-1 0-1 0 0,-1 0 0 0 0,1 0 1 0 0,-1 0-1 0 0,1-1 0 0 0,-1 0 1 0 0,-1 0-1 0 0,1 0 0 0 0,-1 0 1 0 0,1-1-1 0 0,-2 1 0 0 0,1-1 1 0 0,-1 0-1 0 0,1 0 0 0 0,-2 0 1 0 0,1 0-1 0 0,0-5-143 0 0,-4 6 19 0 0,0 1 0 0 0,0 1 0 0 0,0-1 0 0 0,-1 0 0 0 0,1 1 0 0 0,-1-1 0 0 0,0 1 0 0 0,0 0 0 0 0,-1 0 0 0 0,1 0 0 0 0,-1 0 0 0 0,1 0 0 0 0,-1 1 0 0 0,0 0 0 0 0,0-1 0 0 0,0 2 0 0 0,0-1 0 0 0,0 0 0 0 0,0 1 0 0 0,-1 0 0 0 0,1 0 0 0 0,0 0 0 0 0,-1 0 0 0 0,1 1 0 0 0,-1 0 0 0 0,1 0 0 0 0,-1 0 0 0 0,1 0 0 0 0,-1 1 0 0 0,1-1 0 0 0,0 1 0 0 0,-2 1-19 0 0,-4 2 1 0 0,0 1 0 0 0,0 0 0 0 0,1 1 0 0 0,0 0 0 0 0,0 0 0 0 0,1 1 0 0 0,0 0 0 0 0,0 0 0 0 0,0 1 0 0 0,1 0 0 0 0,0 1 0 0 0,1-1 0 0 0,0 1 0 0 0,0 1 0 0 0,1-1 0 0 0,0 1 0 0 0,0 0 0 0 0,2 0 0 0 0,-1 0 0 0 0,1 0 0 0 0,0 1 0 0 0,1 0 0 0 0,0-1 0 0 0,1 1 0 0 0,0 0 0 0 0,1 0 0 0 0,0-1 0 0 0,1 1 0 0 0,1 6-1 0 0,-1-10 22 0 0,0 1-1 0 0,0-1 1 0 0,1 0-1 0 0,0 0 1 0 0,1 1-1 0 0,-1-2 0 0 0,2 1 1 0 0,-1 0-1 0 0,0 0 1 0 0,1-1-1 0 0,1 0 0 0 0,-1 0 1 0 0,1 0-1 0 0,0 0 1 0 0,0-1-1 0 0,0 0 0 0 0,1 0 1 0 0,0 0-1 0 0,0-1 1 0 0,0 0-1 0 0,1 0 1 0 0,-1 0-1 0 0,1-1 0 0 0,0 0 1 0 0,0 0-1 0 0,5 0-21 0 0,0 1-20 0 0,0-1 0 0 0,0 0-1 0 0,0-1 1 0 0,1-1 0 0 0,-1 0-1 0 0,1 0 1 0 0,-1-1 0 0 0,1-1-1 0 0,-1 0 1 0 0,0-1 0 0 0,1 0-1 0 0,-1-1 1 0 0,0 0 0 0 0,0-1 0 0 0,6-3 20 0 0,16-7-947 0 0,4-1-2168 0 0,-16 3-4815 0 0,-15 4-3864 0 0</inkml:trace>
  <inkml:trace contextRef="#ctx0" brushRef="#br0" timeOffset="1966.221">1215 945 2104 0 0,'0'0'3226'0'0,"0"0"-538"0"0,0 0-137 0 0,0 0-25 0 0,0 0-112 0 0,0 0-195 0 0,0 0-295 0 0,0 0-342 0 0,0 0-375 0 0,0 0-314 0 0,0 0-227 0 0,0 0-131 0 0,1-10-46 0 0,48-160 1973 0 0,-49 169-2450 0 0,8-18 71 0 0,0 1 0 0 0,2 0 1 0 0,0 1-1 0 0,1 0 0 0 0,0 1 0 0 0,1 0 1 0 0,1 1-1 0 0,1 0 0 0 0,0 1 1 0 0,0 1-1 0 0,6-4-83 0 0,44-9-93 0 0,-58 70 149 0 0,-40 101 24 0 0,32-80-135 0 0,3-64 58 0 0,0 0-1 0 0,0-1 1 0 0,0 1-1 0 0,1 0 1 0 0,-1 0 0 0 0,0-1-1 0 0,1 1 1 0 0,-1-1-1 0 0,0 1 1 0 0,1-1-1 0 0,-1 1 1 0 0,0-1 0 0 0,1 0-1 0 0,-1 0 1 0 0,1 0-1 0 0,-1 0 1 0 0,1 0 0 0 0,-1 0-1 0 0,0 0 1 0 0,1 0-1 0 0,-1 0 1 0 0,1-1-1 0 0,-1 1 1 0 0,0-1 0 0 0,1 1-1 0 0,-1-1 1 0 0,0 1-1 0 0,1-1 1 0 0,-1 0 0 0 0,0 0-1 0 0,0 1 1 0 0,1-2-3 0 0,248-188 126 0 0,-249 188-127 0 0,-1 1-1 0 0,1 0 0 0 0,0 0 1 0 0,0 0-1 0 0,0 0 0 0 0,0 0 0 0 0,0 0 1 0 0,0 0-1 0 0,0 0 0 0 0,1 0 1 0 0,-1 0-1 0 0,0 1 0 0 0,0-1 0 0 0,1 1 1 0 0,-1-1-1 0 0,0 1 0 0 0,1-1 0 0 0,-1 1 1 0 0,1 0-1 0 0,-1-1 0 0 0,1 1 1 0 0,-1 0-1 0 0,0 0 0 0 0,1 0 0 0 0,-1 0 1 0 0,1 0-1 0 0,-1 1 0 0 0,1-1 1 0 0,-1 0-1 0 0,0 1 0 0 0,1-1 0 0 0,-1 1 1 0 0,0-1-1 0 0,1 1 0 0 0,-1 0 1 0 0,0-1-1 0 0,0 1 0 0 0,0 0 0 0 0,1 0 1 0 0,-1 0-1 0 0,0 0 0 0 0,0 0 0 0 0,0 0 1 0 0,0 0-1 0 0,-1 0 0 0 0,1 0 1 0 0,0 1-1 0 0,0-1 0 0 0,-1 0 0 0 0,1 1 1 0 0,-1-1-1 0 0,1 0 0 0 0,-1 1 1 0 0,1-1-1 0 0,-1 1 2 0 0,-10 101 76 0 0,10-103-76 0 0,-4 15-8 0 0,1 0 0 0 0,1 0 0 0 0,0 0 0 0 0,1 1 1 0 0,1-1-1 0 0,0 0 0 0 0,1 1 0 0 0,2 4 8 0 0,-3-18-83 0 0,1 0 0 0 0,0 0 0 0 0,0-1-1 0 0,0 1 1 0 0,0 0 0 0 0,1-1 0 0 0,-1 1 0 0 0,0-1 0 0 0,1 1 0 0 0,-1-1-1 0 0,1 1 1 0 0,-1-1 0 0 0,1 0 0 0 0,0 0 0 0 0,-1 0 0 0 0,1 0 0 0 0,0 0-1 0 0,0 0 1 0 0,0 0 0 0 0,0-1 0 0 0,0 1 0 0 0,0-1 0 0 0,0 1-1 0 0,0-1 1 0 0,0 0 0 0 0,0 0 0 0 0,0 0 0 0 0,0 0 0 0 0,0 0 0 0 0,0 0-1 0 0,0 0 1 0 0,0-1 0 0 0,0 1 0 0 0,0-1 0 0 0,0 0 0 0 0,0 1-1 0 0,-1-1 1 0 0,1 0 0 0 0,0 0 0 0 0,0 0 83 0 0,14-8-2370 0 0,1 0-3930 0 0,-9 5-3465 0 0</inkml:trace>
  <inkml:trace contextRef="#ctx0" brushRef="#br0" timeOffset="2732.291">2318 639 10298 0 0,'0'0'2677'0'0,"0"0"-514"0"0,0 0-257 0 0,0 0-337 0 0,0 0-372 0 0,0 0-349 0 0,0 0-275 0 0,0 0-102 0 0,0 0-6 0 0,0 0 5 0 0,0 0-35 0 0,0 0-39 0 0,0 0-56 0 0,-32 19-71 0 0,-97 60-54 0 0,64-22 66 0 0,58-50-268 0 0,1 0 0 0 0,0 1-1 0 0,0-1 1 0 0,1 2-1 0 0,0-1 1 0 0,1 0 0 0 0,0 1-1 0 0,0 0 1 0 0,1 0-1 0 0,0 0 1 0 0,0 0 0 0 0,1 1-1 0 0,0-1 1 0 0,1 1 0 0 0,-1 9-13 0 0,4-17 9 0 0,-1 1 1 0 0,1-1-1 0 0,0 0 1 0 0,0 0-1 0 0,0 0 1 0 0,0 0-1 0 0,0 0 1 0 0,0 0-1 0 0,0-1 1 0 0,1 1-1 0 0,-1-1 1 0 0,1 1-1 0 0,-1-1 1 0 0,1 0-1 0 0,-1 0 1 0 0,1 0-1 0 0,0 0 1 0 0,-1-1 0 0 0,1 1-1 0 0,0-1 1 0 0,0 0-1 0 0,0 1 1 0 0,-1-1-1 0 0,1 0 1 0 0,0-1-1 0 0,0 1 1 0 0,0 0-1 0 0,-1-1 1 0 0,1 0-1 0 0,0 1 1 0 0,-1-1-1 0 0,1 0 1 0 0,0-1-1 0 0,-1 1 1 0 0,1 0-1 0 0,0-1-9 0 0,50-27 389 0 0,-2-3-1 0 0,-1-2 0 0 0,43-37-388 0 0,-53 40 169 0 0,-38 30-166 0 0,-1-1 0 0 0,0 1 0 0 0,1 0 1 0 0,-1 0-1 0 0,1 0 0 0 0,-1 0 0 0 0,1 0 0 0 0,-1 1 0 0 0,1-1 1 0 0,0 0-1 0 0,-1 1 0 0 0,1-1 0 0 0,0 1 0 0 0,0 0 0 0 0,-1-1 1 0 0,1 1-1 0 0,0 0 0 0 0,0 0 0 0 0,-1 0 0 0 0,1 0 0 0 0,0 1 1 0 0,0-1-1 0 0,-1 0 0 0 0,1 1 0 0 0,0-1 0 0 0,0 1 0 0 0,-1 0 1 0 0,1-1-1 0 0,-1 1 0 0 0,1 0 0 0 0,-1 0 0 0 0,1 0 0 0 0,-1 0 0 0 0,1 0 1 0 0,0 1-4 0 0,4 27-17 0 0,-5-23 21 0 0,0 1 0 0 0,0-1 0 0 0,0 0 0 0 0,1 0 0 0 0,0 0 0 0 0,0 0 0 0 0,1 0 0 0 0,-1 0 0 0 0,1 0 0 0 0,0-1 0 0 0,1 1 0 0 0,0-1 0 0 0,0 0 0 0 0,0 0 0 0 0,0-1 1 0 0,1 1-1 0 0,-1-1 0 0 0,6 4-4 0 0,-4-4 4 0 0,1-1 0 0 0,-1 1-1 0 0,1-1 1 0 0,0-1 0 0 0,0 1 0 0 0,0-1 0 0 0,0 0 0 0 0,0-1 0 0 0,0 0 0 0 0,0 0 0 0 0,1 0 0 0 0,-1-1 0 0 0,0 0-1 0 0,1-1 1 0 0,-1 1 0 0 0,0-1 0 0 0,0-1 0 0 0,1 1 0 0 0,-1-1 0 0 0,-1-1 0 0 0,1 1 0 0 0,0-1 0 0 0,0-1 0 0 0,-1 1 0 0 0,0-1-1 0 0,1 0-3 0 0,14-10 103 0 0,0-1 0 0 0,-2-1-1 0 0,0-1 1 0 0,-1 0 0 0 0,0-1-1 0 0,-2-1 1 0 0,2-3-103 0 0,8-16 177 0 0,-1 0 0 0 0,-2-2 0 0 0,-1-1 0 0 0,12-35-177 0 0,-14 28 11 0 0,-3-1-1 0 0,-2 0 1 0 0,-2-1-1 0 0,-2-1 1 0 0,-3 0-1 0 0,-1 0 1 0 0,-3-1-1 0 0,-2-15-10 0 0,-2 65 4 0 0,1 0-1 0 0,-1 0 1 0 0,0 1 0 0 0,1-1-1 0 0,-1 0 1 0 0,0 0 0 0 0,0 0 0 0 0,0 0-1 0 0,0 0 1 0 0,-1 0 0 0 0,1 0-1 0 0,0 0 1 0 0,-1 0 0 0 0,0 1-1 0 0,1-1 1 0 0,-1 0 0 0 0,0 0-1 0 0,0 0 1 0 0,0 1 0 0 0,0-1-1 0 0,0 1 1 0 0,0-1 0 0 0,0 1 0 0 0,-1-1-1 0 0,1 1 1 0 0,-1-1 0 0 0,1 1-1 0 0,-1 0 1 0 0,1 0 0 0 0,-1 0-1 0 0,0 0 1 0 0,1 0 0 0 0,-1 0-1 0 0,0 1 1 0 0,0-1 0 0 0,0 0-1 0 0,1 1 1 0 0,-1-1 0 0 0,0 1 0 0 0,0 0-1 0 0,0 0 1 0 0,0 0 0 0 0,0 0-1 0 0,0 0 1 0 0,0 0 0 0 0,0 0-1 0 0,0 1 1 0 0,0-1 0 0 0,0 1-1 0 0,1-1 1 0 0,-1 1-4 0 0,-6 4 7 0 0,1 0 0 0 0,-1 0-1 0 0,1 1 1 0 0,0 0 0 0 0,1 1 0 0 0,0-1 0 0 0,0 1-1 0 0,0 1 1 0 0,1-1 0 0 0,0 1 0 0 0,0 0 0 0 0,1 0-1 0 0,0 0 1 0 0,1 0 0 0 0,-1 1 0 0 0,2 0 0 0 0,-1-1-1 0 0,1 1 1 0 0,0 0 0 0 0,1 6-7 0 0,-3 21 81 0 0,2 0-1 0 0,2 0 1 0 0,1 0-1 0 0,2-1 1 0 0,1 1 0 0 0,3 6-81 0 0,4 8 92 0 0,3-1 0 0 0,1-1 1 0 0,3-1-1 0 0,2 0 0 0 0,1-1 1 0 0,19 27-93 0 0,27 49-58 0 0,-60-107 32 0 0,-7-15 2 0 0,0 0-30 0 0,-3-20-895 0 0,-34-65-3501 0 0,20 46-15 0 0,0-1-5046 0 0,10 25-532 0 0</inkml:trace>
  <inkml:trace contextRef="#ctx0" brushRef="#br0" timeOffset="2966.156">2614 348 12131 0 0,'0'0'1488'0'0,"0"0"-381"0"0,0 0-19 0 0,0 0 306 0 0,0 0 205 0 0,0 0-4 0 0,0 0-130 0 0,0 0-256 0 0,0 0-239 0 0,0 0-163 0 0,0 0-164 0 0,35 14-97 0 0,111 40-73 0 0,-47-38 287 0 0,-61-14-628 0 0,1-2 0 0 0,0-2 0 0 0,0-1-1 0 0,-1-2 1 0 0,1-2 0 0 0,20-7-132 0 0,-20 5-37 0 0,2 0-1186 0 0,-15-1-6442 0 0,-23 9-1890 0 0</inkml:trace>
  <inkml:trace contextRef="#ctx0" brushRef="#br0" timeOffset="3140.064">3505 558 13803 0 0,'0'0'1846'0'0,"0"0"-647"0"0,0 0-266 0 0,0 0-38 0 0,0 0-88 0 0,0 0-159 0 0,0 0-225 0 0,0 0-203 0 0,0 0-134 0 0,0 0-56 0 0,1 31-26 0 0,3 96-35 0 0,10-82-209 0 0,0-36-1284 0 0,-3-7-5704 0 0,-7-2-3675 0 0</inkml:trace>
  <inkml:trace contextRef="#ctx0" brushRef="#br0" timeOffset="3306.396">3524 370 16756 0 0,'0'0'4510'0'0,"0"0"-2510"0"0,0 0-891 0 0,0 0-161 0 0,0 0-187 0 0,0 0-198 0 0,0 0-186 0 0,0 0-177 0 0,0 0-154 0 0,0 0-68 0 0,0 0-34 0 0,0 0-24 0 0,0 0-6 0 0,-1-3-58 0 0,5-8-169 0 0,11 24-853 0 0,3 3-1472 0 0,-5-6-3041 0 0,-3-2-6390 0 0</inkml:trace>
</inkml:ink>
</file>

<file path=ppt/ink/ink30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6:05.9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0 295 5721 0 0,'0'0'1493'0'0,"0"0"-349"0"0,0 0 39 0 0,0 0 249 0 0,0 0 139 0 0,0 0-91 0 0,0 0-223 0 0,0 0-211 0 0,0 0-160 0 0,0 0-103 0 0,0 0-86 0 0,23-8-55 0 0,72-28-63 0 0,-40 5 664 0 0,-46 21-905 0 0,-1 0-14 0 0,-1 0-1 0 0,0-1 0 0 0,0 0 1 0 0,-1 0-1 0 0,-1-1 0 0 0,0 1 0 0 0,0-1 1 0 0,-1 0-1 0 0,-1-1 0 0 0,0 1 1 0 0,-1-1-1 0 0,0 1 0 0 0,-1-1 1 0 0,0 0-1 0 0,-1 1 0 0 0,-1-9-323 0 0,1 21 158 0 0,0 0-5 0 0,0 0-42 0 0,0 0-31 0 0,0 0-24 0 0,0 0-24 0 0,0 0-24 0 0,0 0-19 0 0,0 29-49 0 0,9 692 1310 0 0,-12-656-1212 0 0,-4 0 0 0 0,-2 0 1 0 0,-3 0-1 0 0,-12 35-38 0 0,9-58 43 0 0,18-84-530 0 0,81-147-4350 0 0,-62 148 2420 0 0,-3 6-464 0 0,-4 8-2990 0 0,-3 4-5173 0 0</inkml:trace>
  <inkml:trace contextRef="#ctx0" brushRef="#br0" timeOffset="526.728">610 229 5769 0 0,'0'0'2509'0'0,"0"0"-545"0"0,0 0-169 0 0,0 0 100 0 0,0 0 42 0 0,0 0-129 0 0,0 0-266 0 0,0 0-327 0 0,0 0-288 0 0,0 0-201 0 0,0 0-202 0 0,0 0-161 0 0,0 0-121 0 0,-7-1-32 0 0,2 2-140 0 0,0-1-1 0 0,1 1 1 0 0,-1 0-1 0 0,0 0 0 0 0,0 0 1 0 0,1 0-1 0 0,-1 1 1 0 0,0 0-1 0 0,1 0 1 0 0,0 0-1 0 0,-1 1 0 0 0,1-1 1 0 0,0 1-1 0 0,0 0 1 0 0,0 0-1 0 0,1 1 1 0 0,-4 2-70 0 0,-225 215 1335 0 0,225-215-1308 0 0,1 0 1 0 0,-1 0-1 0 0,2 1 1 0 0,-1 0-1 0 0,1 1 1 0 0,0-1-1 0 0,1 1 1 0 0,-1 0 0 0 0,1 0-1 0 0,1 0 1 0 0,0 0-1 0 0,0 1 1 0 0,1-1-1 0 0,0 1 1 0 0,-1 4-28 0 0,5-10 31 0 0,0 0 0 0 0,0 0 0 0 0,0 0 0 0 0,0 0 1 0 0,0 0-1 0 0,0 0 0 0 0,1 0 0 0 0,-1 0 0 0 0,1-1 0 0 0,0 0 0 0 0,0 1 0 0 0,0-1 0 0 0,0 0 0 0 0,0 0 1 0 0,1-1-1 0 0,-1 1 0 0 0,0-1 0 0 0,1 1 0 0 0,-1-1 0 0 0,1 0 0 0 0,-1-1 0 0 0,1 1 0 0 0,0-1 1 0 0,-1 1-1 0 0,1-1 0 0 0,0 0 0 0 0,2 0-31 0 0,-1 0 35 0 0,40 6 297 0 0,-36-7-274 0 0,0 2-1 0 0,0-1 1 0 0,0 1-1 0 0,-1 0 1 0 0,1 1 0 0 0,0 0-1 0 0,-1 1 1 0 0,1 0-1 0 0,-1 0 1 0 0,1 1 0 0 0,-1-1-1 0 0,-1 2 1 0 0,1-1-1 0 0,0 1 1 0 0,0 2-58 0 0,-4-1 58 0 0,-2 0 0 0 0,1 0 0 0 0,-1 1-1 0 0,1-1 1 0 0,-2 1 0 0 0,1-1 0 0 0,-1 1 0 0 0,0 0 0 0 0,0 0-1 0 0,-1-1 1 0 0,0 1 0 0 0,0 0 0 0 0,-1 0 0 0 0,0 0 0 0 0,0 0-58 0 0,0 4 59 0 0,-11 81 274 0 0,12-91-331 0 0,-1 2 0 0 0,1-1 0 0 0,0 1 0 0 0,-1 0 0 0 0,1-1 0 0 0,0 1 0 0 0,1 0 0 0 0,-1 0 0 0 0,0-1 0 0 0,1 1 0 0 0,-1 0 0 0 0,1-1 0 0 0,0 1 1 0 0,0-1-1 0 0,0 1 0 0 0,0-1 0 0 0,1 1 0 0 0,-1-1 0 0 0,1 0 0 0 0,-1 0 0 0 0,1 1 0 0 0,0-1 0 0 0,0 0 0 0 0,-1-1 0 0 0,2 1 0 0 0,-1 0 0 0 0,0 0-2 0 0,28-2-25 0 0,-23-22-1213 0 0,-3 8-2881 0 0,-4 5-4237 0 0,0 8 6064 0 0,0 0-10075 0 0</inkml:trace>
</inkml:ink>
</file>

<file path=ppt/ink/ink30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6:26.7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12 298 10530 0 0,'0'0'2114'0'0,"0"0"-418"0"0,0 0-263 0 0,0 0-122 0 0,0 0-160 0 0,0 0-270 0 0,0 0-281 0 0,0 0-217 0 0,0 0-63 0 0,0 0 63 0 0,0 0 86 0 0,8 4 89 0 0,108 22 1615 0 0,29-20-734 0 0,0-7 0 0 0,67-11-1439 0 0,-117 11-142 0 0,-93-2-3336 0 0,-10-1-7685 0 0,3 4 10 0 0</inkml:trace>
  <inkml:trace contextRef="#ctx0" brushRef="#br0" timeOffset="252.287">1 541 15131 0 0,'0'0'2533'0'0,"0"0"-1442"0"0,0 0-629 0 0,0 0 121 0 0,0 0 283 0 0,0 0 198 0 0,0 0-1 0 0,0 0-151 0 0,0 0-194 0 0,0 0-146 0 0,32 8-110 0 0,107 25-75 0 0,-25-21 200 0 0,217-6-120 0 0,-190-6-8485 0 0,-133 0 642 0 0,0-3-4128 0 0</inkml:trace>
  <inkml:trace contextRef="#ctx0" brushRef="#br0" timeOffset="804.375">520 0 7090 0 0,'0'0'3021'0'0,"0"0"-908"0"0,0 0-355 0 0,0 0-34 0 0,0 0-62 0 0,0 0-181 0 0,0 0-306 0 0,0 0-267 0 0,0 0-191 0 0,0 0-135 0 0,0 0-108 0 0,0 0-42 0 0,-17 11-21 0 0,-49 32-9 0 0,66-43-387 0 0,-1 1 1 0 0,0-1-1 0 0,0 0 0 0 0,1 0 0 0 0,-1 1 0 0 0,0-1 0 0 0,0 1 0 0 0,1-1 0 0 0,-1 1 0 0 0,0-1 0 0 0,1 1 0 0 0,-1-1 0 0 0,1 1 0 0 0,-1-1 0 0 0,1 1 0 0 0,-1 0 0 0 0,1-1 0 0 0,-1 1 0 0 0,1 0 0 0 0,-1 0 0 0 0,1-1 0 0 0,0 1 0 0 0,0 0 0 0 0,-1 0 0 0 0,1 0 0 0 0,0-1 0 0 0,0 1 0 0 0,0 0 0 0 0,0 0 0 0 0,0 0 0 0 0,0-1 0 0 0,0 1 1 0 0,0 0-1 0 0,0 0 0 0 0,0 0 0 0 0,0-1 0 0 0,1 1 0 0 0,-1 0 0 0 0,0 0 0 0 0,1 0 0 0 0,-1-1 0 0 0,0 1 0 0 0,1 0 0 0 0,-1-1 0 0 0,1 1 0 0 0,0 0-15 0 0,1 3 119 0 0,9 11 148 0 0,0 0-1 0 0,0-1 1 0 0,1-1 0 0 0,1 0-1 0 0,0-1 1 0 0,1 0-1 0 0,0-1 1 0 0,1 0 0 0 0,0-1-1 0 0,9 3-266 0 0,90 50 696 0 0,-83-48-600 0 0,0 1-1 0 0,-1 2 0 0 0,-1 1 0 0 0,0 1 0 0 0,-2 1 0 0 0,5 6-95 0 0,-30-24 7 0 0,1-1 0 0 0,-1 1 0 0 0,0 0 0 0 0,0-1 0 0 0,0 1 1 0 0,0 0-1 0 0,0 0 0 0 0,0 1 0 0 0,-1-1 0 0 0,0 0 0 0 0,0 1 0 0 0,0-1 0 0 0,0 0 0 0 0,0 1 0 0 0,0-1 0 0 0,-1 1 0 0 0,0-1 0 0 0,0 1 1 0 0,0-1-1 0 0,0 1 0 0 0,0-1 0 0 0,-1 1 0 0 0,1-1 0 0 0,-1 1 0 0 0,0-1 0 0 0,0 1 0 0 0,-1-1 0 0 0,1 0 0 0 0,-1 0 0 0 0,1 1 0 0 0,-1-1 0 0 0,0 0 1 0 0,-1 1-8 0 0,-22 17 87 0 0,0-1 0 0 0,-1-1 1 0 0,-1-2-1 0 0,-1 0 0 0 0,-26 11-87 0 0,-31 18 90 0 0,57-30-53 0 0,15-9-21 0 0,-1 1 1 0 0,1 0-1 0 0,0 0 0 0 0,1 1 1 0 0,0 1-1 0 0,1 0 1 0 0,0 1-1 0 0,0 0 0 0 0,-3 5-16 0 0,6 21-665 0 0,8-36 255 0 0,0-1-295 0 0,0 0-443 0 0,0 0-795 0 0,0 0-1925 0 0,0-1-4371 0 0,0-2-4237 0 0</inkml:trace>
</inkml:ink>
</file>

<file path=ppt/ink/ink30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6:35.8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1 152 464 0 0,'0'0'2238'0'0,"0"0"113"0"0,0 0 134 0 0,0 0-16 0 0,0 0-212 0 0,0 0-275 0 0,0 0-366 0 0,0 0-406 0 0,0 0-259 0 0,0 0-201 0 0,0 0-98 0 0,0 0-31 0 0,0 0-29 0 0,4-11 1345 0 0,76 12 1337 0 0,76-2-1302 0 0,87-17-940 0 0,-216 16-957 0 0,-27 3-52 0 0,1 0-1 0 0,0-1 1 0 0,-1 1 0 0 0,1-1-1 0 0,0 1 1 0 0,-1-1 0 0 0,1 0-1 0 0,0 1 1 0 0,0-1 0 0 0,0 0-1 0 0,-1 1 1 0 0,1-1 0 0 0,0 0-1 0 0,0 0 1 0 0,0 0 0 0 0,0 0-1 0 0,0 0 1 0 0,-1 0 0 0 0,1 0-1 0 0,0 0 1 0 0,0 0 0 0 0,0 0-1 0 0,0-1 1 0 0,0 1 0 0 0,-1 0-1 0 0,1 0 1 0 0,0-1 0 0 0,0 1-1 0 0,-1-1 1 0 0,1 1-1 0 0,0 0 1 0 0,0-1 0 0 0,-1 0-1 0 0,1 1 1 0 0,0-1 0 0 0,-1 1-1 0 0,1-1 1 0 0,-1 0 0 0 0,1 1-1 0 0,-1-1 1 0 0,1 0 0 0 0,-1 0-1 0 0,0 1 1 0 0,1-1 0 0 0,-1 0-1 0 0,0 0 1 0 0,1 0 0 0 0,-1 0-23 0 0,-38-33 153 0 0,-15-17-146 0 0,26 26-587 0 0,27 25 208 0 0,0 0-210 0 0,3 5-1412 0 0,12 13-2065 0 0,-4-5-4774 0 0,-5-5-3579 0 0</inkml:trace>
</inkml:ink>
</file>

<file path=ppt/ink/ink30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6:38.7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0 0 0,'0'0'940'0'0,"0"0"831"0"0,0 0 251 0 0,0 0-59 0 0,0 0-136 0 0,0 0-137 0 0,0 0-124 0 0,0 0-97 0 0,0 0-69 0 0,0 0-61 0 0,0 0-58 0 0,0 0-86 0 0,0 2-684 0 0,4 15 10124 0 0,89-6-9648 0 0,66-22-372 0 0,-125 8 399 0 0,-13 1-3502 0 0,-16 0-8145 0 0,-5 5 1443 0 0</inkml:trace>
</inkml:ink>
</file>

<file path=ppt/ink/ink30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6:39.0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12419 0 0,'0'0'2464'0'0,"0"0"-893"0"0,0 0-429 0 0,0 0 71 0 0,0 0 176 0 0,0 0 12 0 0,0 0-175 0 0,0 0-315 0 0,0 0-262 0 0,0 0-131 0 0,0 0-53 0 0,0 0-17 0 0,0 0 44 0 0,2 4 34 0 0,4 0-359 0 0,0-1 0 0 0,0 1 0 0 0,0-1-1 0 0,0 0 1 0 0,0 0 0 0 0,1 0 0 0 0,-1-1 0 0 0,1 0 0 0 0,-1-1 0 0 0,1 1 0 0 0,0-1 0 0 0,0 0 0 0 0,0-1 0 0 0,0 0 0 0 0,0 0 0 0 0,0 0 0 0 0,-1-1 0 0 0,1 0-1 0 0,5-2-166 0 0,21 2 304 0 0,80-6 211 0 0,-120 3-2309 0 0,4 5 1193 0 0,-6 2-4738 0 0,2 0-6661 0 0</inkml:trace>
</inkml:ink>
</file>

<file path=ppt/ink/ink3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4:24.4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98 40 12587 0 0,'0'0'2069'0'0,"0"0"-300"0"0,0 0-79 0 0,0 0-6 0 0,0 0-164 0 0,0 0-292 0 0,0 0-295 0 0,0 0-252 0 0,0 0-134 0 0,0 0-67 0 0,0 0-55 0 0,0 0-48 0 0,0 0-37 0 0,4-8-2 0 0,15-24-34 0 0,-82 80 677 0 0,61-47-980 0 0,1 0 0 0 0,-1 0 1 0 0,0 0-1 0 0,1 1 1 0 0,0-1-1 0 0,-1 0 0 0 0,1 1 1 0 0,0-1-1 0 0,-1 1 1 0 0,1-1-1 0 0,0 1 0 0 0,0-1 1 0 0,0 1-1 0 0,0 0 1 0 0,1 0-1 0 0,-1-1 1 0 0,0 1-1 0 0,1 0 0 0 0,-1 0 1 0 0,1 0-1 0 0,0 0 1 0 0,-1 0-1 0 0,1 0 0 0 0,0 0 1 0 0,0 0-1 0 0,1 0 1 0 0,-1-1-1 0 0,0 1 0 0 0,0 0 1 0 0,1 0-1 0 0,0 0 1 0 0,-1 0-1 0 0,1 0 0 0 0,0-1 1 0 0,0 1-1 0 0,-1 0 1 0 0,1-1-1 0 0,2 2-1 0 0,104 56 196 0 0,-102-54-137 0 0,-1-1 1 0 0,1 1-1 0 0,-1 0 1 0 0,0 0-1 0 0,-1 0 0 0 0,1 0 1 0 0,-1 1-1 0 0,0-1 1 0 0,0 1-1 0 0,-1 0 0 0 0,0 0 1 0 0,0 0-1 0 0,0 0 0 0 0,-1 0 1 0 0,1 0-1 0 0,-2 1 1 0 0,1-1-1 0 0,-1 0 0 0 0,0 1 1 0 0,0-1-1 0 0,0 1 1 0 0,-1-1-1 0 0,0 0 0 0 0,-1 0 1 0 0,1 1-1 0 0,-1-1 1 0 0,0 0-1 0 0,-1 0 0 0 0,1-1 1 0 0,-1 1-60 0 0,-5 9 48 0 0,-1-1 0 0 0,-1 0 0 0 0,0 0 0 0 0,0-1 1 0 0,-2 0-1 0 0,1-1 0 0 0,-2 0 0 0 0,-3 2-48 0 0,14-13-66 0 0,1 1 0 0 0,-1-1 0 0 0,1 0 0 0 0,-1 1 0 0 0,0-1 0 0 0,0 0 0 0 0,0 0 0 0 0,0-1 0 0 0,0 1 0 0 0,0 0 1 0 0,0-1-1 0 0,0 1 0 0 0,0-1 0 0 0,0 1 0 0 0,0-1 0 0 0,0 0 0 0 0,0 0 0 0 0,0 0 0 0 0,0 0 0 0 0,0 0 0 0 0,0-1 0 0 0,0 1 0 0 0,0-1 0 0 0,0 1 0 0 0,0-1 0 0 0,0 0 0 0 0,0 0 0 0 0,0 1 0 0 0,0-1 0 0 0,0-1 0 0 0,1 1 0 0 0,-1 0 0 0 0,0 0 0 0 0,1-1 0 0 0,-1 1 0 0 0,1-1 0 0 0,-1 1 0 0 0,1-1 0 0 0,0 0 0 0 0,0 1 0 0 0,0-1 0 0 0,0 0 1 0 0,0 0-1 0 0,0 0 0 0 0,0 0 66 0 0,0-5-1011 0 0,-3-14-6342 0 0,3 12-5195 0 0</inkml:trace>
</inkml:ink>
</file>

<file path=ppt/ink/ink30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6:34.5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0 291 1128 0 0,'0'0'1802'0'0,"0"0"-343"0"0,0 0-3 0 0,0 0 345 0 0,0 0 375 0 0,0 0 177 0 0,0 0-178 0 0,0 0-379 0 0,0 0-382 0 0,0 0-309 0 0,0 0-203 0 0,3-6-98 0 0,10-18-56 0 0,-10 17-37 0 0,-3 7-36 0 0,0 0-40 0 0,0 0-82 0 0,0 0-57 0 0,4 23 2054 0 0,40 101-1554 0 0,44 281 3 0 0,-74-368-728 0 0,-13-37-184 0 0,-1 0 27 0 0,177-570 626 0 0,-163 449-704 0 0,-25 121-449 0 0,2 64-2278 0 0,9-37-3651 0 0,0-16-5984 0 0</inkml:trace>
  <inkml:trace contextRef="#ctx0" brushRef="#br0" timeOffset="481.811">505 777 5393 0 0,'0'0'1606'0'0,"0"0"-429"0"0,0 0-51 0 0,0 0 282 0 0,0 0 241 0 0,0 0 18 0 0,0 0-215 0 0,0 0-296 0 0,0 0-238 0 0,0 0-129 0 0,0 0-37 0 0,0 0 42 0 0,0 0 57 0 0,7-7 30 0 0,24-20-1 0 0,-23 21-19 0 0,-29 12 2034 0 0,8 2-2540 0 0,6-5-252 0 0,-1 1 0 0 0,0-1 0 0 0,1 1 0 0 0,0 1 0 0 0,0-1 0 0 0,0 1-1 0 0,0 0 1 0 0,1 1 0 0 0,0 0 0 0 0,0 0 0 0 0,0 0 0 0 0,1 0 0 0 0,0 1 0 0 0,0 0 0 0 0,1 0 0 0 0,0 1-1 0 0,0-1 1 0 0,1 1 0 0 0,0 0 0 0 0,0-1 0 0 0,0 1 0 0 0,1 1 0 0 0,0 0-103 0 0,2-6 12 0 0,-1-1 1 0 0,1 1-1 0 0,0 0 0 0 0,0-1 0 0 0,0 1 1 0 0,0-1-1 0 0,0 1 0 0 0,0 0 1 0 0,1-1-1 0 0,-1 1 0 0 0,1-1 1 0 0,0 1-1 0 0,0-1 0 0 0,0 1 1 0 0,0-1-1 0 0,0 0 0 0 0,0 0 1 0 0,1 1-1 0 0,-1-1 0 0 0,1 0 1 0 0,0 0-1 0 0,-1 0 0 0 0,1 0 1 0 0,0-1-1 0 0,0 1 0 0 0,0 0 1 0 0,0-1-1 0 0,1 0 0 0 0,-1 1 1 0 0,0-1-1 0 0,1 0 0 0 0,-1 0 1 0 0,0 0-1 0 0,1 0 0 0 0,-1-1 1 0 0,1 1-1 0 0,0-1-12 0 0,6 2 24 0 0,0-1 0 0 0,0 0 1 0 0,0 0-1 0 0,-1-1 0 0 0,1 0 0 0 0,0-1 0 0 0,0 0 1 0 0,0 0-1 0 0,0-1 0 0 0,0 0 0 0 0,-1-1 0 0 0,1 0 1 0 0,-1 0-1 0 0,0 0 0 0 0,0-1 0 0 0,0-1 0 0 0,0 1 1 0 0,-1-1-1 0 0,0-1 0 0 0,1 0-24 0 0,-4-19-3434 0 0,-5 17-2605 0 0,1 4-6299 0 0</inkml:trace>
  <inkml:trace contextRef="#ctx0" brushRef="#br0" timeOffset="1914.989">1035 240 4753 0 0,'0'0'2626'0'0,"0"0"-530"0"0,0 0-194 0 0,0 0 81 0 0,0 0 46 0 0,0 0-162 0 0,0 0-298 0 0,0 0-334 0 0,0 0-283 0 0,0 0-186 0 0,0 0-83 0 0,0 0-51 0 0,0 0-40 0 0,0 5-22 0 0,-4 10-338 0 0,0 1 0 0 0,0-1 0 0 0,-2 1 0 0 0,0-1 0 0 0,-1-1 0 0 0,0 1 0 0 0,-1-1 0 0 0,-1-1 1 0 0,0 1-1 0 0,0-2 0 0 0,-3 2-232 0 0,-12 21 162 0 0,-7 7 19 0 0,-3 0 1 0 0,-1-3 0 0 0,-2 0 0 0 0,-19 13-182 0 0,55-52 1 0 0,0 1 0 0 0,0-1 0 0 0,0 1 0 0 0,0-1 0 0 0,0 1 0 0 0,0 0 1 0 0,0 0-1 0 0,0-1 0 0 0,0 1 0 0 0,0 0 0 0 0,0 0 0 0 0,1 0 0 0 0,-1 0 0 0 0,0 0 1 0 0,1 0-1 0 0,-1 0 0 0 0,1 0 0 0 0,-1 0 0 0 0,1 0 0 0 0,-1 0 0 0 0,1 0 1 0 0,0 1-1 0 0,-1-1 0 0 0,1 0 0 0 0,0 0 0 0 0,0 0 0 0 0,0 1 0 0 0,0-1 0 0 0,0 0 1 0 0,0 0-1 0 0,0 0 0 0 0,1 1 0 0 0,-1-1 0 0 0,0 0 0 0 0,1 0 0 0 0,-1 0 1 0 0,0 0-1 0 0,1 0 0 0 0,0 0 0 0 0,-1 0 0 0 0,1 0 0 0 0,0 0 0 0 0,-1 0 1 0 0,1 0-1 0 0,0 0 0 0 0,0 0 0 0 0,0 0-1 0 0,28 3 73 0 0,1-2-1 0 0,-1-1 1 0 0,1-1-1 0 0,0-2 1 0 0,16-3-73 0 0,68-2 29 0 0,23 15 80 0 0,-127-4-237 0 0,-10-4 148 0 0,0-1 0 0 0,0 1 0 0 0,0 0 0 0 0,0 0 0 0 0,-1-1 0 0 0,1 1 0 0 0,0 0 0 0 0,0-1 0 0 0,0 1-1 0 0,0 0 1 0 0,0-1 0 0 0,0 1 0 0 0,0 0 0 0 0,0-1 0 0 0,0 1 0 0 0,0 0 0 0 0,0 0 0 0 0,1-1 0 0 0,-1 1-1 0 0,0 0 1 0 0,0-1 0 0 0,0 1 0 0 0,0 0 0 0 0,0 0 0 0 0,1-1 0 0 0,-1 1 0 0 0,0 0 0 0 0,0 0 0 0 0,0-1-1 0 0,1 1 1 0 0,-1 0 0 0 0,0 0 0 0 0,0 0 0 0 0,1-1 0 0 0,-1 1 0 0 0,0 0 0 0 0,0 0 0 0 0,1 0 0 0 0,-1 0-1 0 0,0 0 1 0 0,1 0 0 0 0,-1-1 0 0 0,0 1 0 0 0,0 0 0 0 0,1 0 0 0 0,-1 0 0 0 0,0 0 0 0 0,1 0-1 0 0,-1 0 1 0 0,0 0 0 0 0,1 0 0 0 0,-1 1 0 0 0,0-1 0 0 0,1 0 0 0 0,-1 0 0 0 0,0 0 0 0 0,0 0 0 0 0,1 0-1 0 0,-1 0 1 0 0,0 0 0 0 0,0 1 0 0 0,1-1 0 0 0,-1 0 0 0 0,0 0-20 0 0,-77-184 412 0 0,-22-61-357 0 0,84 175-605 0 0,15 69 261 0 0,31 8-3971 0 0,-19-1-1990 0 0,-7-4 2721 0 0,2 2-8776 0 0</inkml:trace>
  <inkml:trace contextRef="#ctx0" brushRef="#br0" timeOffset="2445.55">1639 0 14859 0 0,'0'0'1718'0'0,"0"0"-397"0"0,0 0-80 0 0,0 0 83 0 0,0 0-14 0 0,0 0-127 0 0,0 0-297 0 0,0 0-280 0 0,0 0-143 0 0,0 0-51 0 0,0 0-27 0 0,0 0-39 0 0,0 0-21 0 0,-10 27-46 0 0,-32 86-33 0 0,-56 142 617 0 0,92-238-842 0 0,1 0-1 0 0,1 1 1 0 0,0-1-1 0 0,2 1 1 0 0,0 0-1 0 0,1 0 1 0 0,0 0-1 0 0,3 16-20 0 0,0-30 22 0 0,0-1-1 0 0,1 1 1 0 0,0-1 0 0 0,-1 0-1 0 0,1 0 1 0 0,0 0-1 0 0,1 0 1 0 0,-1-1 0 0 0,0 1-1 0 0,1-1 1 0 0,0 0-1 0 0,-1 0 1 0 0,1 0-1 0 0,0 0 1 0 0,0-1 0 0 0,0 0-1 0 0,0 0 1 0 0,0 0-1 0 0,0 0 1 0 0,0 0 0 0 0,0-1-1 0 0,1 0 1 0 0,-1 0-1 0 0,0 0 1 0 0,0 0 0 0 0,0-1-1 0 0,3 0-21 0 0,98 1 446 0 0,-77-7-498 0 0,-5-19-2651 0 0,-24 13-2150 0 0,-5 2-4296 0 0,2 9-2478 0 0</inkml:trace>
  <inkml:trace contextRef="#ctx0" brushRef="#br0" timeOffset="2697.429">1278 273 6993 0 0,'0'0'3487'0'0,"0"0"-980"0"0,0 0-404 0 0,0 0-88 0 0,0 0-105 0 0,0 0-282 0 0,0 0-346 0 0,0 0-358 0 0,0 0-248 0 0,0 0-88 0 0,0 0-58 0 0,0 0-32 0 0,0 0-42 0 0,14-4-53 0 0,114-21 468 0 0,57 27-712 0 0,-106 10-5368 0 0,-64-9-2605 0 0,-4-2-4825 0 0</inkml:trace>
</inkml:ink>
</file>

<file path=ppt/ink/ink30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6:40.5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9 100 4801 0 0,'0'0'2281'0'0,"0"0"-482"0"0,0 0-224 0 0,0 0 85 0 0,0 0 148 0 0,0 0-26 0 0,0 0-208 0 0,0 0-367 0 0,0 0-350 0 0,0 0-234 0 0,0 0-162 0 0,0 0-73 0 0,0 16 929 0 0,-6 428 1593 0 0,6-329-2562 0 0,6-128 2146 0 0,-14-204-1976 0 0,15 157-488 0 0,3 1 0 0 0,3 0 0 0 0,2 1 0 0 0,2 1 0 0 0,20-41-30 0 0,-37 95 1 0 0,0 1 0 0 0,1-1 0 0 0,-1 1 0 0 0,1-1 0 0 0,0 1 0 0 0,0 0 0 0 0,0-1-1 0 0,0 1 1 0 0,0 0 0 0 0,0 0 0 0 0,1 0 0 0 0,-1 0 0 0 0,1 0 0 0 0,-1 0 0 0 0,1 0 0 0 0,0 0 0 0 0,0 1 0 0 0,0-1 0 0 0,0 0 0 0 0,0 1 0 0 0,0 0 0 0 0,0 0 0 0 0,0-1 0 0 0,1 1 0 0 0,-1 1 0 0 0,0-1 0 0 0,1 0 0 0 0,-1 0 0 0 0,1 1 0 0 0,-1-1 0 0 0,1 1 0 0 0,-1 0 0 0 0,1 0 0 0 0,-1 0-1 0 0,1 0 1 0 0,-1 0-1 0 0,8 10 2 0 0,-1 0 0 0 0,0 0 0 0 0,0 1-1 0 0,-1 0 1 0 0,-1 0 0 0 0,0 1 0 0 0,-1-1-1 0 0,0 2 1 0 0,0-1 0 0 0,-1 1 0 0 0,-1 0-1 0 0,0 0 1 0 0,-1 2-2 0 0,16 40-2087 0 0,-15-47-678 0 0,-1-5 122 0 0,-1 1-4580 0 0,-2 0-5181 0 0</inkml:trace>
  <inkml:trace contextRef="#ctx0" brushRef="#br0" timeOffset="423.484">438 579 8290 0 0,'0'0'2116'0'0,"0"0"-339"0"0,0 0-98 0 0,0 0-10 0 0,0 0-82 0 0,0 0-149 0 0,0 0-251 0 0,0 0-230 0 0,0 0-188 0 0,0 0-139 0 0,0 0-68 0 0,0 0-42 0 0,0 0-15 0 0,-20 8-39 0 0,-63 29-69 0 0,80-37-356 0 0,1 1 0 0 0,-1 0 0 0 0,0 0 0 0 0,1 0 0 0 0,-1 1 0 0 0,1-1 0 0 0,0 1 0 0 0,-1-1 0 0 0,1 1 0 0 0,0 0 0 0 0,0 0 0 0 0,0 0 0 0 0,0 0 0 0 0,0 0 0 0 0,0 0 0 0 0,1 0 0 0 0,-1 1 0 0 0,1-1 0 0 0,0 1 0 0 0,-1-1 0 0 0,1 2-41 0 0,-4 7 185 0 0,4-8-152 0 0,-1-1 1 0 0,1 1-1 0 0,0-1 1 0 0,0 1-1 0 0,0-1 1 0 0,0 1-1 0 0,1 0 1 0 0,-1-1 0 0 0,1 1-1 0 0,-1 0 1 0 0,1 0-1 0 0,0 0 1 0 0,0-1-1 0 0,0 1 1 0 0,0 0-1 0 0,1 0 1 0 0,-1 0-1 0 0,1-1 1 0 0,0 1-1 0 0,0 0 1 0 0,0-1-1 0 0,0 1 1 0 0,0-1-1 0 0,0 1 1 0 0,1-1-1 0 0,-1 1 1 0 0,1-1 0 0 0,0 0-1 0 0,-1 0 1 0 0,1 0-1 0 0,0 0 1 0 0,0 0-1 0 0,1 0 1 0 0,-1-1-1 0 0,0 1 1 0 0,0-1-1 0 0,1 1 1 0 0,-1-1-1 0 0,1 0 1 0 0,0 0-1 0 0,-1 0 1 0 0,1 0-1 0 0,0 0 1 0 0,-1-1-1 0 0,1 1 1 0 0,0-1 0 0 0,0 0-1 0 0,-1 0 1 0 0,1 0-1 0 0,2 0-33 0 0,17 0 165 0 0,-13 1-191 0 0,-1 0 0 0 0,0 0 0 0 0,0-1 0 0 0,0-1 0 0 0,1 0 0 0 0,-1 0 0 0 0,0 0-1 0 0,0-1 1 0 0,0 0 0 0 0,0 0 0 0 0,-1-1 0 0 0,1 0 0 0 0,-1-1 0 0 0,1 0-1 0 0,0-1 27 0 0,8-14-2074 0 0,-10 5-6090 0 0,-5 7-3929 0 0</inkml:trace>
</inkml:ink>
</file>

<file path=ppt/ink/ink30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6:42.5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3 340 568 0 0,'0'0'1298'0'0,"0"0"118"0"0,0 0 278 0 0,0 0 357 0 0,0 0 288 0 0,0 0-8 0 0,0 0-278 0 0,0 0-445 0 0,0 0-474 0 0,0 0-337 0 0,0 0-173 0 0,0 0-74 0 0,0 0-45 0 0,-2 1-65 0 0,125-2 4517 0 0,356-3-2312 0 0,-448 8-2523 0 0,-30-4-96 0 0,-1 0 2 0 0,0 0 25 0 0,0 0 43 0 0,0 0 15 0 0,0 0 6 0 0,0 0 18 0 0,0 0-11 0 0,0 0-3 0 0,0 0 2 0 0,0 0-22 0 0,0 0-27 0 0,0 0 2 0 0,0 0-6 0 0,0 0-4 0 0,0 0 19 0 0,0 0-10 0 0,0 0-10 0 0,0 0-1 0 0,0 0 1 0 0,0 0-2 0 0,0 0-27 0 0,0 0 6 0 0,0 0-10 0 0,0 0-2 0 0,0 0 37 0 0,0 0-24 0 0,0 0-3 0 0,0 0 1 0 0,-10-15 34 0 0,-95-98-159 0 0,82 86-51 0 0,-3-4-494 0 0,12 8-7304 0 0,13 22-4112 0 0</inkml:trace>
  <inkml:trace contextRef="#ctx0" brushRef="#br0" timeOffset="779.15">217 20 0 0 0,'0'0'991'0'0,"0"0"146"0"0,0 0 164 0 0,0 0 196 0 0,0 0 144 0 0,0 0-41 0 0,0 0-154 0 0,0 0-206 0 0,0 0-164 0 0,0 0-73 0 0,0 0-49 0 0,0 0-82 0 0,0 0-124 0 0,-4 0-141 0 0,1 0-473 0 0,1 0-1 0 0,-1 1 1 0 0,1-1 0 0 0,0 1 0 0 0,-1 0-1 0 0,1 0 1 0 0,0 0 0 0 0,0 0 0 0 0,0 0 0 0 0,-1 0-1 0 0,1 1 1 0 0,0-1 0 0 0,0 1 0 0 0,1-1-1 0 0,-1 1 1 0 0,0 0 0 0 0,1 0 0 0 0,-1 0-1 0 0,1-1 1 0 0,-1 2 0 0 0,1-1 0 0 0,0 0 0 0 0,0 0-1 0 0,0 0 1 0 0,0 0 0 0 0,0 2-134 0 0,-1-1 64 0 0,1-1 0 0 0,0 0 0 0 0,0 0-1 0 0,0 1 1 0 0,1-1 0 0 0,-1 1 0 0 0,1-1 0 0 0,-1 1 0 0 0,1-1 0 0 0,0 1 0 0 0,0-1 0 0 0,0 1 0 0 0,0-1-1 0 0,0 1 1 0 0,1-1 0 0 0,-1 1 0 0 0,1-1 0 0 0,-1 1 0 0 0,1-1 0 0 0,0 1 0 0 0,0-1 0 0 0,0 0 0 0 0,1 0 0 0 0,-1 1-1 0 0,0-1 1 0 0,1 0 0 0 0,-1 0 0 0 0,1 0 0 0 0,0-1 0 0 0,0 1 0 0 0,0 0 0 0 0,-1-1 0 0 0,2 1 0 0 0,-1-1-1 0 0,0 1 1 0 0,1-1-64 0 0,0 1 87 0 0,0-1 0 0 0,0 0-1 0 0,1 0 1 0 0,-1 0 0 0 0,0-1-1 0 0,0 1 1 0 0,1-1 0 0 0,-1 0-1 0 0,1 0 1 0 0,-1 0 0 0 0,0 0-1 0 0,1-1 1 0 0,-1 1 0 0 0,0-1-1 0 0,1 0 1 0 0,-1 0 0 0 0,0 0-1 0 0,0 0 1 0 0,0-1-1 0 0,0 1 1 0 0,0-1 0 0 0,0 1-1 0 0,0-1 1 0 0,-1 0 0 0 0,1-1-1 0 0,0 1 1 0 0,-1 0 0 0 0,0-1-1 0 0,0 1 1 0 0,0-1 0 0 0,0 0-1 0 0,0 1 1 0 0,0-1 0 0 0,0 0-1 0 0,-1 0 1 0 0,0 0 0 0 0,1-1-1 0 0,-1 1 1 0 0,-1 0 0 0 0,1 0-1 0 0,0-1 1 0 0,-1 1 0 0 0,1 0-1 0 0,-1-1 1 0 0,0 1 0 0 0,0 0-1 0 0,-1-4-86 0 0,1 4-1 0 0,-1 1 1 0 0,1-1-1 0 0,-1 0 0 0 0,0 0 0 0 0,0 1 0 0 0,0-1 0 0 0,0 0 0 0 0,0 1 0 0 0,0-1 1 0 0,-1 1-1 0 0,0-1 0 0 0,1 1 0 0 0,-1 0 0 0 0,0 0 0 0 0,0 0 0 0 0,0 0 1 0 0,0 0-1 0 0,0 0 0 0 0,-1 0 0 0 0,1 1 0 0 0,0-1 0 0 0,-1 1 0 0 0,0 0 1 0 0,1 0-1 0 0,-1-1 0 0 0,0 2 0 0 0,1-1 0 0 0,-1 0 0 0 0,0 1 0 0 0,0-1 1 0 0,0 1-1 0 0,1 0 0 0 0,-1 0 0 0 0,0 0 0 0 0,0 0 0 0 0,0 0 0 0 0,0 1 1 0 0,1-1-1 0 0,-1 1 0 0 0,0 0 0 0 0,0 0 0 0 0,-1 0 1 0 0,0 2-8 0 0,-1-1 1 0 0,1 1-1 0 0,0 0 0 0 0,0 0 0 0 0,0 1 0 0 0,1-1 0 0 0,-1 1 1 0 0,1 0-1 0 0,0 0 0 0 0,0 0 0 0 0,0 0 0 0 0,0 0 0 0 0,1 1 1 0 0,-1-1-1 0 0,1 1 0 0 0,0-1 0 0 0,1 1 0 0 0,-1 0 0 0 0,1 0 1 0 0,0 0-1 0 0,0 0 0 0 0,1 0 0 0 0,-1 0 8 0 0,2-3 25 0 0,0-1 0 0 0,0 0-1 0 0,0 0 1 0 0,0 0 0 0 0,0 0 0 0 0,0 0-1 0 0,0 0 1 0 0,0 0 0 0 0,0 0-1 0 0,1 0 1 0 0,-1-1 0 0 0,0 1 0 0 0,1 0-1 0 0,-1-1 1 0 0,0 1 0 0 0,1-1 0 0 0,-1 0-1 0 0,0 1 1 0 0,1-1 0 0 0,-1 0-1 0 0,1 0 1 0 0,-1 0 0 0 0,1 0 0 0 0,-1 0-1 0 0,1 0 1 0 0,-1 0 0 0 0,0 0 0 0 0,1-1-1 0 0,-1 1 1 0 0,1-1 0 0 0,-1 1 0 0 0,0-1-1 0 0,1 1 1 0 0,-1-1 0 0 0,1 0-25 0 0,5-4 176 0 0,-4 4-129 0 0,0-1 1 0 0,0 1-1 0 0,-1-1 1 0 0,1 1-1 0 0,-1-1 1 0 0,1 0-1 0 0,-1 0 1 0 0,0 0-1 0 0,0 0 1 0 0,0 0-1 0 0,0-1 1 0 0,0 1-1 0 0,0-1 1 0 0,-1 1-1 0 0,1-1 1 0 0,-1 0-1 0 0,1 1 1 0 0,-1-1-1 0 0,0 0 1 0 0,0 0-1 0 0,-1 0 1 0 0,1 0-1 0 0,0 0 1 0 0,-1-2-48 0 0,0 4 39 0 0,0 1-26 0 0,0 0-41 0 0,0 0-31 0 0,-9 19-1593 0 0,4-5-125 0 0,4-3-5677 0 0,1-3-4741 0 0</inkml:trace>
</inkml:ink>
</file>

<file path=ppt/ink/ink30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6:46.5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11 336 1400 0 0,'0'0'2142'0'0,"0"0"-242"0"0,0 0-54 0 0,0 0 149 0 0,0 0 139 0 0,0 0-111 0 0,0 0-256 0 0,0 0-346 0 0,0 0-361 0 0,0 0-271 0 0,0 0-182 0 0,-11-4 1317 0 0,102 26 3596 0 0,91-25-3351 0 0,19-31-1088 0 0,-160 31-937 0 0,-44 0-1467 0 0,-10 6-7509 0 0,9 3 1728 0 0,0-1-4815 0 0</inkml:trace>
  <inkml:trace contextRef="#ctx0" brushRef="#br0" timeOffset="312.984">40 608 4417 0 0,'0'0'3270'0'0,"0"0"-755"0"0,0 0-334 0 0,0 0-40 0 0,0 0-108 0 0,0 0-299 0 0,0 0-375 0 0,0 0-343 0 0,0 0-257 0 0,0 0-169 0 0,0 0-88 0 0,0 0-51 0 0,-4 3 531 0 0,49-2 1411 0 0,113-16-129 0 0,-58 8-1855 0 0,-6-1-249 0 0,-45 1-1091 0 0,-49 4-2299 0 0,0-3-3445 0 0,0 4 2573 0 0,0-2-7904 0 0</inkml:trace>
  <inkml:trace contextRef="#ctx0" brushRef="#br0" timeOffset="1365.17">280 1 4033 0 0,'0'0'2614'0'0,"0"0"-579"0"0,0 0-235 0 0,0 0-21 0 0,0 0 10 0 0,0 0-54 0 0,0 0-244 0 0,0 0-247 0 0,0 0-208 0 0,0 0-169 0 0,0 0-192 0 0,0 0-122 0 0,0 0-70 0 0,-16 3-67 0 0,-45 11-10 0 0,60-14-371 0 0,0 1 0 0 0,0-1 0 0 0,0 1 1 0 0,0-1-1 0 0,0 1 0 0 0,0 0 0 0 0,0-1 0 0 0,0 1 1 0 0,0 0-1 0 0,0 0 0 0 0,0 0 0 0 0,1-1 1 0 0,-1 1-1 0 0,0 0 0 0 0,1 0 0 0 0,-1 0 1 0 0,0 0-1 0 0,1 0 0 0 0,-1 1 0 0 0,1-1 0 0 0,0 0 1 0 0,-1 0-1 0 0,1 0 0 0 0,0 0 0 0 0,0 0 1 0 0,0 1-1 0 0,0-1 0 0 0,0 0 0 0 0,0 0 1 0 0,0 0-1 0 0,0 0 0 0 0,0 1 0 0 0,0-1 1 0 0,1 0-1 0 0,-1 0 0 0 0,0 0 0 0 0,1 1-35 0 0,0 3 181 0 0,2 1-25 0 0,0 0 1 0 0,1 0-1 0 0,0 0 1 0 0,0 0 0 0 0,0-1-1 0 0,1 1 1 0 0,0-1-1 0 0,0 0 1 0 0,0-1-1 0 0,0 1 1 0 0,1-1-1 0 0,0 0 1 0 0,0 0-1 0 0,0-1 1 0 0,0 0-1 0 0,1 0 1 0 0,-1 0-1 0 0,1-1 1 0 0,-1 0-1 0 0,4 0-156 0 0,2 3 149 0 0,188 72 1206 0 0,-173-64-1298 0 0,0 0 0 0 0,0 2 0 0 0,-2 2 0 0 0,0 0 0 0 0,-1 1 0 0 0,6 7-57 0 0,-23-19 31 0 0,-4-4-24 0 0,-1 0 0 0 0,1 0 0 0 0,0 1-1 0 0,-1-1 1 0 0,0 0 0 0 0,1 1 0 0 0,-1 0 0 0 0,0 0-1 0 0,-1-1 1 0 0,1 1 0 0 0,0 0 0 0 0,-1 0 0 0 0,0 1 0 0 0,1-1-1 0 0,-1 0 1 0 0,0 0 0 0 0,-1 0 0 0 0,1 1 0 0 0,-1-1-1 0 0,1 1 1 0 0,-1 0-7 0 0,0-4 36 0 0,0 0-14 0 0,0 0 8 0 0,0 0 20 0 0,0 0-41 0 0,0 0 32 0 0,0 0 19 0 0,-69 51 422 0 0,-2 5-341 0 0,-97 110 102 0 0,56-59-32 0 0,100-89-86 0 0,11-18-108 0 0,-6 1 549 0 0,-60 50-441 0 0,60-51-386 0 0,7 0 129 0 0,0-12-4224 0 0,0 5-5355 0 0,0 4-2808 0 0</inkml:trace>
</inkml:ink>
</file>

<file path=ppt/ink/ink30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6:53.7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174 8 0 0 0,'0'0'816'0'0,"0"0"1391"0"0,0 0 258 0 0,0 0-150 0 0,0 0-196 0 0,0 0-237 0 0,0 0-142 0 0,0 0-178 0 0,0 0-166 0 0,0 0-172 0 0,0 0-167 0 0,0 0-137 0 0,0 0-131 0 0,1-3-132 0 0,1-2 1889 0 0,-9 25-1078 0 0,-117 196-404 0 0,78-121-799 0 0,46-93-253 0 0,0-1-1 0 0,0 1 0 0 0,0 0 1 0 0,0-1-1 0 0,1 1 1 0 0,-1-1-1 0 0,0 1 0 0 0,1-1 1 0 0,-1 1-1 0 0,1-1 0 0 0,-1 1 1 0 0,1-1-1 0 0,0 1 1 0 0,0-1-1 0 0,-1 0 0 0 0,1 0 1 0 0,0 1-1 0 0,0-1 1 0 0,0 0-1 0 0,1 0 0 0 0,-1 0 1 0 0,0 0-1 0 0,0 0 0 0 0,0 0 1 0 0,1 0-1 0 0,-1 0 1 0 0,1-1-1 0 0,-1 1 0 0 0,1 0 1 0 0,-1-1-1 0 0,1 1 0 0 0,-1-1 1 0 0,1 0-1 0 0,-1 1 1 0 0,1-1-1 0 0,-1 0 0 0 0,1 0 1 0 0,-1 0-1 0 0,1 0 0 0 0,0 0 1 0 0,-1-1-1 0 0,2 1-11 0 0,74-6 480 0 0,-76 6-479 0 0,2 0-13 0 0,0 0 0 0 0,0-1 0 0 0,0 0 0 0 0,-1 1 1 0 0,1-1-1 0 0,0 0 0 0 0,0 0 0 0 0,0-1 0 0 0,-1 1 0 0 0,1-1 0 0 0,0 1 0 0 0,-1-1 0 0 0,0 0 0 0 0,1 0 0 0 0,-1 0 0 0 0,0 0 0 0 0,0 0 0 0 0,0-1 0 0 0,0 1 0 0 0,1-2 12 0 0,11-34-2657 0 0,-12 24-65 0 0,-2 3-2932 0 0,0 4-2667 0 0</inkml:trace>
</inkml:ink>
</file>

<file path=ppt/ink/ink30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6:54.1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1 148 4745 0 0,'0'0'2442'0'0,"0"0"-206"0"0,0 0-130 0 0,0 0-95 0 0,0 0-218 0 0,0 0-325 0 0,0 0-367 0 0,0 0-272 0 0,0 0-159 0 0,0 0-56 0 0,0 0 34 0 0,0 0 20 0 0,0 0-12 0 0,6-3-62 0 0,175-118 2800 0 0,-177 118-3365 0 0,-1 1 0 0 0,1-1 0 0 0,-1 1 0 0 0,1 0 0 0 0,0 0 0 0 0,0 0 0 0 0,0 1-1 0 0,0-1 1 0 0,0 1 0 0 0,0 0 0 0 0,0 0 0 0 0,1 1 0 0 0,-1-1 0 0 0,0 1 0 0 0,1 0 0 0 0,-1 0 0 0 0,3 1-29 0 0,17 39 241 0 0,35 111 314 0 0,-50-127-508 0 0,17 18-371 0 0,-19-38-519 0 0,14 4-1513 0 0,-6-5-8556 0 0,-9-3-1355 0 0</inkml:trace>
</inkml:ink>
</file>

<file path=ppt/ink/ink30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6:55.6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1 162 2865 0 0,'0'0'5562'0'0,"0"0"-2677"0"0,0 0-1050 0 0,0 0-271 0 0,0 0-146 0 0,0 0-167 0 0,0 0-228 0 0,0 0-258 0 0,0 0-245 0 0,0 0-28 0 0,0 0 50 0 0,2 6 79 0 0,120 326 4143 0 0,-97-153-4451 0 0,-11-148 354 0 0,-2-53-5 0 0,139-290-42 0 0,-109 233-591 0 0,33-92 10 0 0,-71 197-3457 0 0,-4-10-2019 0 0,0-4-6607 0 0</inkml:trace>
  <inkml:trace contextRef="#ctx0" brushRef="#br0" timeOffset="436.756">489 552 3177 0 0,'0'0'1819'0'0,"0"0"-150"0"0,0 0 138 0 0,0 0 261 0 0,0 0 45 0 0,0 0-228 0 0,0 0-329 0 0,0 0-302 0 0,0 0-198 0 0,0 0-111 0 0,0 0-78 0 0,0 0-31 0 0,0 0-19 0 0,0-4-84 0 0,-1 2-678 0 0,1 1 0 0 0,0 0-1 0 0,0 0 1 0 0,0-1 0 0 0,-1 1-1 0 0,1 0 1 0 0,0 0 0 0 0,-1 0-1 0 0,1-1 1 0 0,-1 1 0 0 0,0 0-1 0 0,1 0 1 0 0,-1 0 0 0 0,0 0-1 0 0,1 0 1 0 0,-1 0 0 0 0,0 0-1 0 0,0 1 1 0 0,0-1 0 0 0,0 0-1 0 0,0 0 1 0 0,0 1 0 0 0,0-1-1 0 0,0 0 1 0 0,0 1 0 0 0,-1-1-1 0 0,1 1 1 0 0,0 0 0 0 0,0-1 0 0 0,0 1-1 0 0,-1 0 1 0 0,1 0 0 0 0,0-1-1 0 0,0 1 1 0 0,-1 0 0 0 0,1 0-1 0 0,0 0 1 0 0,0 1 0 0 0,-1-1-1 0 0,1 0 1 0 0,0 0 0 0 0,0 1-1 0 0,0-1 1 0 0,-1 1 0 0 0,1-1-1 0 0,0 1 1 0 0,0-1 0 0 0,0 1-1 0 0,0 0 1 0 0,0 0 0 0 0,0 0-55 0 0,-4 0 49 0 0,0 1 0 0 0,0 0 0 0 0,1 1 0 0 0,-1-1 0 0 0,1 1 0 0 0,0 0 0 0 0,0 0 0 0 0,0 0 0 0 0,0 1 0 0 0,0-1 0 0 0,1 1 0 0 0,-1 0 0 0 0,1 0 0 0 0,0 0 0 0 0,0 0 0 0 0,1 1 0 0 0,-1-1 0 0 0,1 1 0 0 0,0 0 0 0 0,0-1 0 0 0,1 1 0 0 0,-1 0 1 0 0,1 0-1 0 0,0 0 0 0 0,1 0 0 0 0,-1 0 0 0 0,1 0 0 0 0,0 1 0 0 0,0-1 0 0 0,1 4-49 0 0,1-6 17 0 0,0 0-1 0 0,1 0 1 0 0,0 0 0 0 0,-1 0 0 0 0,1-1 0 0 0,0 1-1 0 0,0-1 1 0 0,0 0 0 0 0,1 0 0 0 0,-1 0 0 0 0,0 0-1 0 0,1-1 1 0 0,-1 0 0 0 0,1 1 0 0 0,0-1 0 0 0,-1 0-1 0 0,1-1 1 0 0,0 1 0 0 0,0-1 0 0 0,-1 1 0 0 0,1-1-1 0 0,0 0 1 0 0,0 0 0 0 0,0-1 0 0 0,-1 1 0 0 0,1-1-1 0 0,2 0-16 0 0,11 0-89 0 0,10-17-1412 0 0,-19 10-2235 0 0,1 2-4507 0 0,-5 5-3775 0 0</inkml:trace>
  <inkml:trace contextRef="#ctx0" brushRef="#br0" timeOffset="991.058">667 537 7690 0 0,'0'0'3678'0'0,"0"0"-1228"0"0,0 0-557 0 0,0 0-102 0 0,0 0-129 0 0,0 0-235 0 0,0 0-329 0 0,0 0-396 0 0,0 0-244 0 0,0 0-125 0 0,0 0-43 0 0,0 0-6 0 0,-3 6-46 0 0,2-3-232 0 0,-1 1 44 0 0,-1 1 0 0 0,1 0 0 0 0,0-1 0 0 0,0 1 0 0 0,1 0 0 0 0,0 0 0 0 0,0 0 0 0 0,0 0 0 0 0,0 0 0 0 0,1 1 0 0 0,-1-1-1 0 0,2 0 1 0 0,-1 0 0 0 0,0 0 0 0 0,2 4-50 0 0,0-7 64 0 0,1 0-1 0 0,0-1 0 0 0,0 0 1 0 0,0 1-1 0 0,0-1 1 0 0,1 0-1 0 0,-1-1 0 0 0,0 1 1 0 0,0 0-1 0 0,1-1 0 0 0,-1 0 1 0 0,0 0-1 0 0,0 0 1 0 0,1 0-1 0 0,-1 0 0 0 0,0-1 1 0 0,1 1-1 0 0,-1-1 0 0 0,0 0 1 0 0,0 0-1 0 0,0 0 0 0 0,0 0 1 0 0,0-1-1 0 0,0 1 1 0 0,1-2-64 0 0,116-88 877 0 0,-119 90-875 0 0,-1 1-1 0 0,1 0 1 0 0,0 0-1 0 0,-1 0 1 0 0,1-1-1 0 0,-1 1 1 0 0,1 0-1 0 0,-1 0 1 0 0,1 0-1 0 0,-1 0 1 0 0,1 0-1 0 0,0 0 1 0 0,-1 0-1 0 0,1 0 1 0 0,-1 0-1 0 0,1 0 1 0 0,-1 1-1 0 0,1-1 0 0 0,-1 0 1 0 0,1 0-1 0 0,-1 0 1 0 0,1 1-1 0 0,-1-1 1 0 0,1 0-1 0 0,-1 1 1 0 0,1-1-1 0 0,-1 0 1 0 0,1 1-1 0 0,-1-1 1 0 0,0 0-1 0 0,1 1 1 0 0,-1-1-1 0 0,1 1 1 0 0,-1-1-1 0 0,0 1 1 0 0,0-1-1 0 0,1 1 1 0 0,-1-1-1 0 0,0 1 1 0 0,0-1-1 0 0,0 1 1 0 0,0 0-1 0 0,1-1 1 0 0,-1 1-1 0 0,0-1 1 0 0,0 1-1 0 0,0-1 1 0 0,0 1-1 0 0,0-1 1 0 0,0 1-1 0 0,-1 0 1 0 0,1-1-1 0 0,0 1 1 0 0,0-1-1 0 0,0 1 1 0 0,0-1-1 0 0,-1 1 1 0 0,1-1-1 0 0,0 1 1 0 0,0-1-1 0 0,-1 1 1 0 0,1-1-1 0 0,0 1 1 0 0,-1-1-1 0 0,1 0 1 0 0,-1 1-2 0 0,1 11 43 0 0,4 15-54 0 0,-2-1 0 0 0,-1 1 1 0 0,-1 0-1 0 0,-1 0 0 0 0,-2 0 0 0 0,0 0 1 0 0,-2-1-1 0 0,-1 1 0 0 0,-1-1 1 0 0,-1-1-1 0 0,-1 1 0 0 0,-2-2 1 0 0,0 1-1 0 0,-2-1 0 0 0,0-1 1 0 0,-5 4 10 0 0,17-25-1 0 0,1 0 0 0 0,-1 0 0 0 0,0 0 0 0 0,0 0 1 0 0,-1 0-1 0 0,1 0 0 0 0,0-1 0 0 0,-1 1 0 0 0,1 0 0 0 0,-1-1 1 0 0,1 1-1 0 0,-1-1 0 0 0,0 0 0 0 0,0 0 0 0 0,0 1 0 0 0,1-1 0 0 0,-1 0 1 0 0,0 0-1 0 0,0-1 0 0 0,-1 1 0 0 0,1 0 0 0 0,0-1 0 0 0,0 1 1 0 0,0-1-1 0 0,0 0 0 0 0,0 1 0 0 0,-1-1 0 0 0,1 0 0 0 0,0-1 1 0 0,0 1-1 0 0,0 0 0 0 0,-1-1 0 0 0,1 1 0 0 0,0-1 0 0 0,0 1 1 0 0,0-1-1 0 0,0 0 0 0 0,0 0 0 0 0,0 0 0 0 0,0 0 0 0 0,0 0 0 0 0,1-1 1 0 0,-1 1-1 0 0,0 0 0 0 0,1-1 0 0 0,-1 1 0 0 0,1-1 0 0 0,-1 0 1 0 0,1 1-1 0 0,0-1 0 0 0,0 0 0 0 0,0 0 0 0 0,0 0 0 0 0,0 0 1 0 0,0 0-1 0 0,0 0 0 0 0,0-1 1 0 0,3-8-139 0 0,-1 0 1 0 0,2 1-1 0 0,-1-1 1 0 0,1 1-1 0 0,1-1 1 0 0,0 1-1 0 0,1 0 0 0 0,0 1 1 0 0,0-1-1 0 0,1 1 1 0 0,0 0-1 0 0,0 0 1 0 0,1 1-1 0 0,1 0 1 0 0,-1 0-1 0 0,9-7 139 0 0,13-17-737 0 0,-14 15-2878 0 0,-4 8-2700 0 0,-1 1-5855 0 0</inkml:trace>
  <inkml:trace contextRef="#ctx0" brushRef="#br0" timeOffset="1742.607">1114 463 1960 0 0,'0'0'2380'0'0,"0"0"-736"0"0,0 0-150 0 0,0 0 325 0 0,0 0 288 0 0,0 0-91 0 0,0 0-201 0 0,0 0-254 0 0,0 0-206 0 0,0 0-178 0 0,0 0-162 0 0,0 0-135 0 0,0 0-125 0 0,13 5-104 0 0,40 12-56 0 0,-51-16-520 0 0,0-1-1 0 0,0 1 1 0 0,-1 0 0 0 0,1-1 0 0 0,0 0 0 0 0,0 1 0 0 0,0-1 0 0 0,-1 0 0 0 0,1 0 0 0 0,0 0 0 0 0,0 0 0 0 0,0 0 0 0 0,0 0-1 0 0,0-1 1 0 0,-1 1 0 0 0,1-1 0 0 0,0 1 0 0 0,0-1 0 0 0,-1 0 0 0 0,1 0 0 0 0,0 1 0 0 0,-1-1 0 0 0,1 0 0 0 0,-1 0 0 0 0,1-1-1 0 0,-1 1 1 0 0,1-1-75 0 0,5-3 226 0 0,46-54 1197 0 0,-51 60-1411 0 0,0 0 0 0 0,0 1 0 0 0,0-1 0 0 0,0 1 0 0 0,0-1 0 0 0,-1 1 0 0 0,1 0 1 0 0,-1 0-1 0 0,1-1 0 0 0,-1 1 0 0 0,0 0 0 0 0,0 0 0 0 0,0 1 0 0 0,0-1 0 0 0,0 0 0 0 0,0 0 0 0 0,0 0 0 0 0,-1 1 0 0 0,1-1 0 0 0,-1 0 0 0 0,0 1 0 0 0,1-1 0 0 0,-1 2-12 0 0,0-4 0 0 0,13 65 49 0 0,-2 1-1 0 0,-3 0 1 0 0,-3 0-1 0 0,-3 51-48 0 0,-4-96 2 0 0,-1 1 0 0 0,-1-1 0 0 0,-1 0 0 0 0,-1 0 0 0 0,0-1 0 0 0,-2 1 0 0 0,0-1 0 0 0,-1-1-2 0 0,6-13-3 0 0,-1 1-1 0 0,1-1 1 0 0,-1-1 0 0 0,0 1-1 0 0,-1-1 1 0 0,1 1 0 0 0,-1-1-1 0 0,0 0 1 0 0,0-1 0 0 0,-1 1-1 0 0,1-1 1 0 0,-1 0 0 0 0,0-1 0 0 0,0 1-1 0 0,0-1 1 0 0,-1 0 0 0 0,1-1-1 0 0,-1 0 1 0 0,1 0 0 0 0,-1 0-1 0 0,0-1 1 0 0,0 1 0 0 0,0-2-1 0 0,0 1 1 0 0,0-1 0 0 0,0 0-1 0 0,-2-1 4 0 0,6-2 1 0 0,1 0 0 0 0,-1 0 0 0 0,0-1 0 0 0,1 1 0 0 0,0-1 0 0 0,-1 0 0 0 0,1 0-1 0 0,1 0 1 0 0,-1 0 0 0 0,1 0 0 0 0,-1 0 0 0 0,1 0 0 0 0,0 0 0 0 0,1-1 0 0 0,-1 1-1 0 0,1 0 1 0 0,0-1 0 0 0,0 1 0 0 0,0 0 0 0 0,1-1 0 0 0,-1 1 0 0 0,1 0 0 0 0,0 0-1 0 0,1-4 0 0 0,-1 5 1 0 0,2-9-9 0 0,2-1 0 0 0,-1 1 0 0 0,2 0 0 0 0,0 0 0 0 0,0 1 0 0 0,1 0 0 0 0,0 0 0 0 0,1 0 0 0 0,0 1 0 0 0,1 0 0 0 0,0 1 0 0 0,0 0 0 0 0,4-2 8 0 0,75-53-472 0 0,-55 43-4399 0 0,-29 17-407 0 0,-2 0-6422 0 0</inkml:trace>
  <inkml:trace contextRef="#ctx0" brushRef="#br0" timeOffset="2227.528">1052 169 5425 0 0,'0'0'2242'0'0,"0"0"-159"0"0,0 0-64 0 0,0 0-58 0 0,0 0-142 0 0,0 0-336 0 0,0 0-368 0 0,0 0-226 0 0,0 0-145 0 0,0 0-84 0 0,0 0-5 0 0,0 0-33 0 0,0 0-68 0 0,5-12-13 0 0,17-36-44 0 0,28-6 1709 0 0,-27 35-1571 0 0,20-17 119 0 0,-41 36-740 0 0,1 0 0 0 0,-1 1 0 0 0,0-1-1 0 0,1 1 1 0 0,-1-1 0 0 0,0 1-1 0 0,0 0 1 0 0,0-1 0 0 0,0 1 0 0 0,1 0-1 0 0,-1 1 1 0 0,0-1 0 0 0,-1 0-1 0 0,1 0 1 0 0,0 1 0 0 0,0-1-1 0 0,-1 1 1 0 0,1 0 0 0 0,0 0 0 0 0,-1-1-1 0 0,0 1 1 0 0,1 0 0 0 0,-1 0-1 0 0,0 0 1 0 0,0 0 0 0 0,0 0 0 0 0,0 1-1 0 0,-1-1 1 0 0,1 0 0 0 0,-1 0-1 0 0,1 0 1 0 0,-1 1 0 0 0,1 1-14 0 0,0-1 26 0 0,50 108 436 0 0,-44-96-793 0 0,5 9-130 0 0,0-12-9231 0 0,-10-11-2548 0 0</inkml:trace>
</inkml:ink>
</file>

<file path=ppt/ink/ink30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6:54.4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1 232 15931 0 0,'0'0'1401'0'0,"0"0"-496"0"0,0 0-6 0 0,0 0 240 0 0,0 0 108 0 0,0 0-36 0 0,0 0-198 0 0,0 0-203 0 0,0 0-158 0 0,0 0-129 0 0,35-3-104 0 0,111-10-61 0 0,-30-4 393 0 0,-4 7-277 0 0,-88 9-3679 0 0,1 1-3470 0 0,-25 0-3024 0 0</inkml:trace>
  <inkml:trace contextRef="#ctx0" brushRef="#br0" timeOffset="251.256">179 0 12323 0 0,'0'0'1600'0'0,"0"0"-278"0"0,0 0 3 0 0,0 0 176 0 0,0 0 64 0 0,0 0-111 0 0,0 0-298 0 0,0 0-285 0 0,-9 33-238 0 0,-27 101-179 0 0,25-43 409 0 0,7 41-570 0 0,14-117-2148 0 0,2-11-5255 0 0,-10-3 3627 0 0,3 2-8709 0 0</inkml:trace>
</inkml:ink>
</file>

<file path=ppt/ink/ink30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6:50.3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242 490 2777 0 0,'0'0'1844'0'0,"0"0"-109"0"0,0 0 17 0 0,0 0 149 0 0,0 0 29 0 0,0 0-187 0 0,0 0-366 0 0,0 0-397 0 0,0 0-281 0 0,0 0-187 0 0,0 0-76 0 0,1 4 2442 0 0,41 60 443 0 0,41 151-1388 0 0,-12 2-1092 0 0,-38-146-526 0 0,-22-75 1669 0 0,23-239-1337 0 0,33-52-620 0 0,-47 185-1013 0 0,5 91-2331 0 0,-15 17-445 0 0,1 1-3307 0 0,-9 1-4540 0 0</inkml:trace>
  <inkml:trace contextRef="#ctx0" brushRef="#br0" timeOffset="535.213">856 939 4881 0 0,'0'0'2229'0'0,"0"0"-213"0"0,0 0 75 0 0,0 0 98 0 0,0 0-121 0 0,0 0-314 0 0,0 0-366 0 0,0 0-297 0 0,0 0-171 0 0,0 0-110 0 0,0 0-93 0 0,0 0-71 0 0,0 0-81 0 0,-5-7-81 0 0,-21-22-37 0 0,25 27-395 0 0,-1 1-1 0 0,0 1 1 0 0,0-1 0 0 0,0 0-1 0 0,0 0 1 0 0,-1 1 0 0 0,1-1-1 0 0,0 1 1 0 0,0 0 0 0 0,0 0 0 0 0,0 0-1 0 0,0 0 1 0 0,-1 0 0 0 0,1 0-1 0 0,0 0 1 0 0,0 1 0 0 0,0-1-1 0 0,0 1 1 0 0,0-1 0 0 0,0 1 0 0 0,0 0-1 0 0,0 0 1 0 0,0 0 0 0 0,0 0-1 0 0,0 0 1 0 0,1 0 0 0 0,-1 1 0 0 0,0-1-1 0 0,1 1 1 0 0,-1-1 0 0 0,1 1-1 0 0,-1-1 1 0 0,1 1-52 0 0,0-1 26 0 0,-5 3 26 0 0,1-1-1 0 0,0 1 1 0 0,0 0 0 0 0,0 0-1 0 0,1 1 1 0 0,-1-1-1 0 0,1 1 1 0 0,0 0 0 0 0,0 0-1 0 0,1 1 1 0 0,-1-1-1 0 0,1 1 1 0 0,0 0 0 0 0,1 0-1 0 0,0 0 1 0 0,0 0 0 0 0,0 0-1 0 0,0 0 1 0 0,1 0-1 0 0,0 1 1 0 0,1-1 0 0 0,-1 0-1 0 0,1 5-51 0 0,3-7 55 0 0,1 1 0 0 0,-1-1-1 0 0,1 0 1 0 0,0 0 0 0 0,0 0-1 0 0,0 0 1 0 0,1-1 0 0 0,0 0-1 0 0,-1 0 1 0 0,1 0 0 0 0,0 0-1 0 0,0-1 1 0 0,0 0 0 0 0,1 0-1 0 0,-1 0 1 0 0,0 0 0 0 0,1-1-1 0 0,-1 0 1 0 0,1 0 0 0 0,0-1-1 0 0,-1 0 1 0 0,1 1 0 0 0,0-2-1 0 0,-1 1 1 0 0,1-1 0 0 0,-1 0-1 0 0,6-1-54 0 0,7 1 90 0 0,-14-6-4089 0 0,3 3-2919 0 0,-5 4-4817 0 0</inkml:trace>
  <inkml:trace contextRef="#ctx0" brushRef="#br0" timeOffset="836.324">1248 958 7330 0 0,'0'0'4243'0'0,"0"0"-1870"0"0,0 0-662 0 0,0 0 53 0 0,0 0 115 0 0,0 0-60 0 0,0 0-296 0 0,0 0-412 0 0,0 0-356 0 0,0 0-246 0 0,0 0-130 0 0,0 0-64 0 0,-8 7-34 0 0,-73 67 913 0 0,8 55-823 0 0,64-118-840 0 0,4-10-3378 0 0,3-24-11452 0 0,2 19 7357 0 0</inkml:trace>
  <inkml:trace contextRef="#ctx0" brushRef="#br0" timeOffset="1169.35">1061 899 3321 0 0,'0'0'2952'0'0,"0"0"-226"0"0,0 0-211 0 0,0 0-181 0 0,0 0-308 0 0,0 0-450 0 0,0 0-421 0 0,0 0-292 0 0,0 0-188 0 0,0 0-98 0 0,0 0-62 0 0,0 0 11 0 0,0 0 135 0 0,2 3 143 0 0,61 104 4269 0 0,31 7-3756 0 0,-53-83-1160 0 0,-37-28 58 0 0,-3-3-3966 0 0,0 0-4062 0 0,-1 3-4178 0 0</inkml:trace>
  <inkml:trace contextRef="#ctx0" brushRef="#br0" timeOffset="10582.606">232 0 0 0 0,'0'0'1002'0'0,"0"0"395"0"0,0 0 152 0 0,0 0 155 0 0,0 0 200 0 0,0 0 33 0 0,0 0-122 0 0,0 0-230 0 0,0 0-299 0 0,0 0-263 0 0,0 0-123 0 0,0 0-45 0 0,0 0-35 0 0,-16 17-24 0 0,-52 54-41 0 0,13 20 849 0 0,47-70-1309 0 0,-9 29 236 0 0,2 1-1 0 0,2 1 1 0 0,2 0-1 0 0,3 0 1 0 0,-1 47-531 0 0,4-71 71 0 0,2 0 1 0 0,0 1-1 0 0,2-1 1 0 0,2 1 0 0 0,0-1-1 0 0,2 1 1 0 0,1-1-1 0 0,1 0 1 0 0,1 0-1 0 0,2-1 1 0 0,1 1 0 0 0,1-2-1 0 0,1 1 1 0 0,1-2-1 0 0,2 0 1 0 0,0 0-1 0 0,2-1 1 0 0,11 13-72 0 0,-8-19 29 0 0,1 0-1 0 0,0-1 1 0 0,2-1 0 0 0,0-1-1 0 0,0-1 1 0 0,2-1-1 0 0,-1-2 1 0 0,2 0 0 0 0,-1-1-1 0 0,2-1 1 0 0,5 0-29 0 0,131 28-1064 0 0,-6-14-3717 0 0,-105-17-3295 0 0,-14-5-3486 0 0</inkml:trace>
</inkml:ink>
</file>

<file path=ppt/ink/ink30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7:05.0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22 1608 0 0,'0'0'2690'0'0,"0"0"-425"0"0,0 0-153 0 0,0 0 1 0 0,0 0-137 0 0,0 0-304 0 0,0 0-365 0 0,0 0-325 0 0,0 0-157 0 0,0 0-36 0 0,0 0 25 0 0,0 0 21 0 0,0 1 4437 0 0,2 2-3157 0 0,185-14 292 0 0,-82 0-2227 0 0,-108 9-2654 0 0,-5 0-6070 0 0,6 2-1838 0 0</inkml:trace>
</inkml:ink>
</file>

<file path=ppt/ink/ink3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4:25.0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 0 8034 0 0,'0'0'2928'0'0,"0"0"-396"0"0,0 0-308 0 0,0 0-226 0 0,0 0-204 0 0,0 0-257 0 0,0 0-357 0 0,0 0-266 0 0,0 0-186 0 0,0 0-98 0 0,0 0-33 0 0,0 0-26 0 0,0 0-34 0 0,-8 30-75 0 0,-20 94-42 0 0,21 27 513 0 0,23 129-309 0 0,-2-191-1449 0 0,-36-89-9247 0 0,14 0-1905 0 0</inkml:trace>
</inkml:ink>
</file>

<file path=ppt/ink/ink30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7:05.4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 13035 0 0,'0'0'1657'0'0,"0"0"-512"0"0,0 0-120 0 0,0 0 134 0 0,0 0 13 0 0,0 0-149 0 0,0 0-241 0 0,0 0-214 0 0,0 0-97 0 0,0 0-7 0 0,0 0 29 0 0,0 0 1 0 0,0 0 7 0 0,11 14 1612 0 0,1-12-1770 0 0,0 1 0 0 0,0-2-1 0 0,1 0 1 0 0,-1 0 0 0 0,0-1 0 0 0,1-1 0 0 0,-1 0 0 0 0,0 0 0 0 0,1-1 0 0 0,10-4-343 0 0,28-2 362 0 0,4 1-259 0 0,-67 4-3785 0 0,6 2-2610 0 0,4 1-5672 0 0</inkml:trace>
</inkml:ink>
</file>

<file path=ppt/ink/ink30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7:00.2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 0 3673 0 0,'0'0'2124'0'0,"0"0"-313"0"0,0 0-196 0 0,0 0 122 0 0,0 0 71 0 0,0 0-110 0 0,0 0-283 0 0,0 0-374 0 0,0 0-339 0 0,0 0-210 0 0,0 0 73 0 0,4 4 130 0 0,21 20 448 0 0,-1 1 1 0 0,-2 1-1 0 0,0 1 0 0 0,-2 0 0 0 0,7 16-1143 0 0,-12-19 128 0 0,-2 1 0 0 0,-1 1 0 0 0,-1 0 0 0 0,-1 1 0 0 0,-1-1 0 0 0,-2 2 0 0 0,0-1 0 0 0,-2 1 0 0 0,-1 0 0 0 0,0 27-128 0 0,-3-31 22 0 0,-2 0 0 0 0,0 0 0 0 0,-2 0-1 0 0,0 0 1 0 0,-2 0 0 0 0,-1-1 0 0 0,0 0 0 0 0,-2 0-1 0 0,-1-1 1 0 0,0 0 0 0 0,-2 0 0 0 0,-11 17-22 0 0,-86 102-924 0 0,49-94-9191 0 0,48-40-1671 0 0</inkml:trace>
  <inkml:trace contextRef="#ctx0" brushRef="#br0" timeOffset="3159.306">745 247 0 0 0,'0'0'749'0'0,"0"0"292"0"0,0 0 174 0 0,0 0 252 0 0,0 0 161 0 0,0 0-65 0 0,0 0-233 0 0,0 0-292 0 0,0 0-283 0 0,0 0-187 0 0,5 26 6138 0 0,-71 81-2669 0 0,-164 183-2621 0 0,221-278-1344 0 0,5-8-30 0 0,0-1 0 0 0,0 2 0 0 0,1-1 0 0 0,-1 0 0 0 0,1 1 0 0 0,0 0 0 0 0,1-1 0 0 0,-1 1 0 0 0,1 0 0 0 0,0 1 0 0 0,0-1 0 0 0,0 0 0 0 0,1 0 0 0 0,0 1 0 0 0,0-1 0 0 0,0 1 0 0 0,1-1 0 0 0,0 1 0 0 0,0 4-42 0 0,3-7 56 0 0,0 1 0 0 0,1-1 0 0 0,0 1 1 0 0,0-1-1 0 0,0 0 0 0 0,0-1 1 0 0,0 1-1 0 0,0-1 0 0 0,1 0 1 0 0,-1 0-1 0 0,1 0 0 0 0,-1 0 1 0 0,1-1-1 0 0,0 0 0 0 0,0 0 0 0 0,0 0 1 0 0,0-1-1 0 0,2 1-56 0 0,258 31 768 0 0,-169-15-674 0 0,-84-12-190 0 0,-6-19 1419 0 0,-8-10-1273 0 0,-1-1 0 0 0,-1 1 0 0 0,-1 1 0 0 0,-1-1 1 0 0,-1 1-1 0 0,-3-4-50 0 0,-17-66 68 0 0,-17-140 69 0 0,29 182-289 0 0,15 50 98 0 0,-2-2-1106 0 0,2 3-2790 0 0,0-1-4255 0 0,2 1-3224 0 0</inkml:trace>
  <inkml:trace contextRef="#ctx0" brushRef="#br0" timeOffset="3660.423">1334 133 8178 0 0,'0'0'2356'0'0,"0"0"-431"0"0,0 0-218 0 0,0 0-11 0 0,0 0-100 0 0,0 0-167 0 0,0 0-254 0 0,0 0-246 0 0,0 0-131 0 0,0 0-173 0 0,0 0-165 0 0,0 0-78 0 0,0 0-42 0 0,-17 16 735 0 0,-53 167 186 0 0,-54 137-802 0 0,122-315-449 0 0,0-1 0 0 0,0 1 0 0 0,0-1 1 0 0,0 1-1 0 0,1 0 0 0 0,0 0 0 0 0,0 0 0 0 0,0 0 1 0 0,0 0-1 0 0,1 0 0 0 0,0 0 0 0 0,0 0 0 0 0,1 0 0 0 0,-1 0 1 0 0,1 0-1 0 0,0 0 0 0 0,0 0 0 0 0,1 0 0 0 0,-1-1 0 0 0,1 1 1 0 0,0 0-1 0 0,0-1 0 0 0,1 1 0 0 0,-1-1 0 0 0,1 0 0 0 0,0 0 1 0 0,0 0-1 0 0,1 0 0 0 0,-1-1 0 0 0,1 1 0 0 0,0-1 1 0 0,0 0-1 0 0,0 0 0 0 0,0 0 0 0 0,2 0-10 0 0,97 5 975 0 0,-89-10-1055 0 0,0-1-1 0 0,0-1 1 0 0,0 0-1 0 0,-1-1 1 0 0,1 0-1 0 0,-1-1 1 0 0,-1 0 0 0 0,1-1-1 0 0,-1-1 1 0 0,1 0 80 0 0,21-17-2548 0 0,-24 14-1220 0 0,-3-1-4241 0 0,-3 7-3304 0 0</inkml:trace>
  <inkml:trace contextRef="#ctx0" brushRef="#br0" timeOffset="3905.912">945 435 9770 0 0,'0'0'1914'0'0,"0"0"-347"0"0,0 0-79 0 0,0 0 11 0 0,0 0-107 0 0,0 0-177 0 0,0 0-218 0 0,0 0-207 0 0,34-4-175 0 0,106-10-168 0 0,-21 10 150 0 0,2 23-1223 0 0,-74 2-8287 0 0,-38-17-2303 0 0</inkml:trace>
  <inkml:trace contextRef="#ctx0" brushRef="#br0" timeOffset="4225.976">1718 601 4329 0 0,'0'0'6223'0'0,"0"0"-3205"0"0,0 0-1157 0 0,0 0-172 0 0,0 0-49 0 0,0 0-85 0 0,0 0-204 0 0,0 0-316 0 0,0 0-275 0 0,0 0-159 0 0,0 0-103 0 0,0 0-121 0 0,0 0-111 0 0,-4 3-84 0 0,-10 8-103 0 0,0-1 9 0 0,0 0-1 0 0,1 1 1 0 0,1 0 0 0 0,0 1 0 0 0,1 0 0 0 0,0 1 0 0 0,-4 7-88 0 0,13-17 7 0 0,1-1 1 0 0,-1 0-1 0 0,1 1 1 0 0,0 0-1 0 0,0-1 1 0 0,0 1-1 0 0,1 0 0 0 0,-1-1 1 0 0,1 1-1 0 0,-1 0 1 0 0,1 0-1 0 0,0-1 1 0 0,0 1-1 0 0,0 0 0 0 0,0 0 1 0 0,1-1-1 0 0,-1 1 1 0 0,1 0-1 0 0,-1 0 1 0 0,1-1-1 0 0,0 1 0 0 0,0 0 1 0 0,1-1-1 0 0,-1 1 1 0 0,0-1-1 0 0,1 0 1 0 0,-1 1-1 0 0,1-1 0 0 0,0 0 1 0 0,0 0-1 0 0,0 0 1 0 0,0 0-1 0 0,0 0 1 0 0,0-1-1 0 0,0 1 1 0 0,1-1-1 0 0,-1 1 0 0 0,1-1 1 0 0,-1 0-1 0 0,1 0 1 0 0,-1 0-1 0 0,1 0 1 0 0,0 0-1 0 0,0-1 0 0 0,-1 1 1 0 0,1-1-1 0 0,0 1-7 0 0,9 0-77 0 0,0 0-1 0 0,0 0 0 0 0,0-1 1 0 0,1-1-1 0 0,-1 0 0 0 0,0 0 1 0 0,-1-2-1 0 0,1 1 1 0 0,0-1-1 0 0,-1-1 0 0 0,1 0 1 0 0,-1-1-1 0 0,0 0 0 0 0,3-2 78 0 0,2-1-1841 0 0,-6 4-1003 0 0,-1-2-3976 0 0,-2 2-5312 0 0</inkml:trace>
</inkml:ink>
</file>

<file path=ppt/ink/ink30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7:13.1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18 7050 0 0,'0'0'2029'0'0,"0"0"-518"0"0,0 0-186 0 0,0 0 188 0 0,0 0 136 0 0,0 0-58 0 0,0 0-143 0 0,0 0-176 0 0,0 0-166 0 0,0 0-189 0 0,0 0-97 0 0,0 0-109 0 0,20 7-84 0 0,61 23-44 0 0,-78-29-498 0 0,0 1 0 0 0,1-1-1 0 0,-1 0 1 0 0,1 0 0 0 0,0 0 0 0 0,-1 0 0 0 0,1-1 0 0 0,0 0 0 0 0,-1 1-1 0 0,1-1 1 0 0,0-1 0 0 0,-1 1 0 0 0,1 0 0 0 0,0-1 0 0 0,-1 0 0 0 0,1 0 0 0 0,0 0-1 0 0,-1 0 1 0 0,1-1 0 0 0,-1 1 0 0 0,0-1 0 0 0,0 0 0 0 0,1 0-85 0 0,4-3 224 0 0,52-39 1019 0 0,-42 66-1260 0 0,-9 18 43 0 0,-2 1-1 0 0,-1-1 1 0 0,-2 1-1 0 0,-3 0 1 0 0,-1 10-26 0 0,3 49 31 0 0,2 164-63 0 0,-5-258 33 0 0,-1 1 0 0 0,1-1 0 0 0,-1 1 0 0 0,-1-1 0 0 0,0 0 1 0 0,1 0-1 0 0,-2 1 0 0 0,1-1 0 0 0,-1-1 0 0 0,0 1 0 0 0,0 0 0 0 0,-1-1 1 0 0,1 1-1 0 0,-1-1 0 0 0,-4 4-1 0 0,-73-5 29 0 0,77-7-33 0 0,1 0 0 0 0,0 0 0 0 0,-1-1 0 0 0,1 1 0 0 0,0-1 0 0 0,1 0 0 0 0,-1 1 0 0 0,1-1 0 0 0,0 0 0 0 0,-1-1 0 0 0,2 1 0 0 0,-1 0 0 0 0,0-1-1 0 0,1 1 1 0 0,0-1 0 0 0,0 1 0 0 0,0-1 0 0 0,1 1 0 0 0,0-1 0 0 0,0 0 0 0 0,0 1 0 0 0,0-1 0 0 0,1-1 4 0 0,28-125-601 0 0,-7 77-4716 0 0,-13 31 667 0 0,-5 15-7031 0 0</inkml:trace>
</inkml:ink>
</file>

<file path=ppt/ink/ink30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7:13.5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1 191 5457 0 0,'0'0'2441'0'0,"0"0"-268"0"0,0 0-117 0 0,0 0-100 0 0,0 0-216 0 0,0 0-254 0 0,0 0-242 0 0,0 0-234 0 0,0 0-165 0 0,0 0-110 0 0,0 0-60 0 0,0 0-83 0 0,1-5-40 0 0,5-18-50 0 0,22 3 921 0 0,64-50 928 0 0,20-3-1426 0 0,-101 114-643 0 0,20 131 226 0 0,-21-144-513 0 0,30 47-1061 0 0,-34-71-1103 0 0,-3-4-8294 0 0,1 0-2523 0 0</inkml:trace>
</inkml:ink>
</file>

<file path=ppt/ink/ink30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7:11.4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48 213 2873 0 0,'0'0'2461'0'0,"0"0"-585"0"0,0 0-255 0 0,0 0 18 0 0,0 0-56 0 0,0 0-252 0 0,0 0-223 0 0,0 0-174 0 0,0 0-103 0 0,0 0-56 0 0,0 0-141 0 0,-5 17-131 0 0,-26 110 733 0 0,20 8 1077 0 0,11-134-1929 0 0,0-1 109 0 0,0 0 120 0 0,0 0 68 0 0,0-19 1165 0 0,6-17-1651 0 0,1 0 1 0 0,2 1-1 0 0,1 0 1 0 0,2 1 0 0 0,1 0-1 0 0,2 1 1 0 0,1 0-1 0 0,12-17-195 0 0,79-94 170 0 0,-93 140-346 0 0,-15 30-195 0 0,0-12 396 0 0,0 18-768 0 0,2 32-796 0 0,2-43-2773 0 0,3-3-3609 0 0,-2-9-4015 0 0</inkml:trace>
  <inkml:trace contextRef="#ctx0" brushRef="#br0" timeOffset="544.664">308 401 752 0 0,'0'0'1482'0'0,"0"0"-342"0"0,0 0 123 0 0,0 0 347 0 0,0 0 191 0 0,0 0-120 0 0,0 0-313 0 0,0 0-318 0 0,0 0-200 0 0,0 0-84 0 0,0 0-11 0 0,0 0 13 0 0,0 0 24 0 0,0-2 518 0 0,2-7 7437 0 0,-7 8-8710 0 0,1 1 0 0 0,-1 0 0 0 0,1 0 0 0 0,-1 0 0 0 0,1 1 0 0 0,0 0 0 0 0,-1 0 0 0 0,1 0 0 0 0,0 0 0 0 0,0 0-1 0 0,-1 1 1 0 0,1 0 0 0 0,0 0 0 0 0,1 0 0 0 0,-1 0 0 0 0,0 0 0 0 0,0 1 0 0 0,1 0 0 0 0,0 0 0 0 0,-1 0 0 0 0,1 0 0 0 0,0 0 0 0 0,1 1 0 0 0,-1-1 0 0 0,1 1 0 0 0,-1 0 0 0 0,1 0 0 0 0,-1 2-37 0 0,2-4 11 0 0,0 1-1 0 0,0 0 1 0 0,0-1 0 0 0,0 1-1 0 0,0 0 1 0 0,1 0 0 0 0,-1 0 0 0 0,1 0-1 0 0,0 0 1 0 0,0 0 0 0 0,0 0 0 0 0,0 0-1 0 0,0 0 1 0 0,1 0 0 0 0,0-1-1 0 0,-1 1 1 0 0,1 0 0 0 0,0 0 0 0 0,0 0-1 0 0,0-1 1 0 0,1 1 0 0 0,-1 0 0 0 0,1-1-1 0 0,-1 1 1 0 0,1-1 0 0 0,0 0-1 0 0,0 1 1 0 0,0-1 0 0 0,0 0 0 0 0,0 0-1 0 0,1-1 1 0 0,-1 1 0 0 0,0 0-1 0 0,1-1 1 0 0,0 1 0 0 0,-1-1 0 0 0,1 0-1 0 0,0 0 1 0 0,-1 0 0 0 0,1 0 0 0 0,0 0-1 0 0,0-1 1 0 0,0 1 0 0 0,0-1-1 0 0,0 0 1 0 0,2 0-11 0 0,14 1 118 0 0,-14-1-113 0 0,1 1 0 0 0,-1-1 0 0 0,1 0 0 0 0,0 0 0 0 0,-1-1 0 0 0,1 0 0 0 0,-1 0 0 0 0,1 0 0 0 0,-1 0 0 0 0,0-1-1 0 0,0 0 1 0 0,1 0 0 0 0,-1-1 0 0 0,0 1 0 0 0,0-1-5 0 0,19-19-849 0 0,-14 12-1970 0 0,2 0-4646 0 0,-7 7-4264 0 0</inkml:trace>
  <inkml:trace contextRef="#ctx0" brushRef="#br0" timeOffset="1114.327">560 379 3945 0 0,'0'0'3965'0'0,"0"0"-1138"0"0,0 0-549 0 0,0 0-204 0 0,0 0-322 0 0,0 0-385 0 0,0 0-359 0 0,0 0-302 0 0,0 0-213 0 0,0 0-114 0 0,0 0 4 0 0,0 0 22 0 0,0 0 12 0 0,-1 4 2 0 0,-13 85 1037 0 0,14-88-1430 0 0,0 0 0 0 0,0 0 0 0 0,0 0 0 0 0,0 1 0 0 0,0-1 0 0 0,0 0-1 0 0,0 0 1 0 0,0 0 0 0 0,0 1 0 0 0,1-1 0 0 0,-1 0 0 0 0,0 0 0 0 0,1 0-1 0 0,-1 0 1 0 0,1 1 0 0 0,-1-1 0 0 0,1 0 0 0 0,0 0 0 0 0,-1 0 0 0 0,1 0-1 0 0,0 0 1 0 0,0-1 0 0 0,0 1 0 0 0,-1 0 0 0 0,1 0 0 0 0,0 0 0 0 0,0-1-1 0 0,0 1 1 0 0,0-1 0 0 0,1 1 0 0 0,-1 0 0 0 0,0-1 0 0 0,0 0 0 0 0,0 1-1 0 0,0-1 1 0 0,0 0 0 0 0,1 1 0 0 0,-1-1 0 0 0,0 0 0 0 0,0 0 0 0 0,0 0-1 0 0,1 0 1 0 0,-1 0 0 0 0,0-1 0 0 0,0 1 0 0 0,0 0 0 0 0,1 0 0 0 0,-1-1 0 0 0,0 1-1 0 0,0-1 1 0 0,0 1 0 0 0,0-1 0 0 0,0 1 0 0 0,0-1 0 0 0,0 0 0 0 0,0 0-1 0 0,0 1 1 0 0,0-1 0 0 0,1-1-26 0 0,9-5 134 0 0,-1-1 0 0 0,0-1 1 0 0,0 0-1 0 0,0 0 0 0 0,-1-1 0 0 0,-1 0 0 0 0,0-1 1 0 0,7-10-135 0 0,27-31 389 0 0,-41 53-390 0 0,1 0 1 0 0,0-1-1 0 0,-1 1 0 0 0,1 0 1 0 0,-1 0-1 0 0,1 1 0 0 0,-1-1 1 0 0,1 0-1 0 0,-1 0 1 0 0,0 1-1 0 0,1-1 0 0 0,-1 1 1 0 0,0-1-1 0 0,0 1 0 0 0,0-1 1 0 0,0 1-1 0 0,0 0 0 0 0,-1-1 1 0 0,1 1-1 0 0,0 0 0 0 0,-1 0 1 0 0,0 0-1 0 0,1-1 0 0 0,-1 1 1 0 0,0 0-1 0 0,0 0 0 0 0,0 0 1 0 0,0 0-1 0 0,0 0 0 0 0,0 0 1 0 0,-1 1 0 0 0,2-3 0 0 0,0 207 7 0 0,-3-177-40 0 0,-1 0 0 0 0,-1 0 0 0 0,-2 0 0 0 0,-1-1 0 0 0,-2 0 0 0 0,0 0 0 0 0,-2-1 0 0 0,-4 6 33 0 0,-31 32-39 0 0,44-67 42 0 0,0 1 1 0 0,0-1-1 0 0,1 0 0 0 0,-1 0 0 0 0,0 0 1 0 0,1 0-1 0 0,-1 0 0 0 0,0 0 0 0 0,1 0 1 0 0,-1 0-1 0 0,1-1 0 0 0,-1 1 0 0 0,1 0 1 0 0,0-1-1 0 0,0 1 0 0 0,0-1 1 0 0,0 0-1 0 0,0 1 0 0 0,0-1 0 0 0,0 0 1 0 0,0 0-1 0 0,0 1 0 0 0,1-1 0 0 0,-1 0 1 0 0,1 0-1 0 0,0 0 0 0 0,-1 0 0 0 0,1 0 1 0 0,0 0-1 0 0,0 0 0 0 0,0 0 0 0 0,0 0 1 0 0,1 0-1 0 0,-1 0 0 0 0,0 1 1 0 0,1-1-1 0 0,0 0 0 0 0,-1 0 0 0 0,2-1-3 0 0,-2-1 4 0 0,0-19-200 0 0,1 0 0 0 0,2 0 1 0 0,0 0-1 0 0,1 0 0 0 0,2 0 1 0 0,0 1-1 0 0,4-8 196 0 0,6-9-3987 0 0,4 2-3480 0 0,-14 28-4363 0 0</inkml:trace>
</inkml:ink>
</file>

<file path=ppt/ink/ink30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7:10.3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1 167 16307 0 0,'0'0'1235'0'0,"0"0"-374"0"0,0 0 57 0 0,0 0 196 0 0,0 0 80 0 0,0 0-71 0 0,0 0-135 0 0,34-4-176 0 0,106-11-131 0 0,53-10 1500 0 0,-141 24-1761 0 0,-41 1-5434 0 0,1 0-5509 0 0,-12 0-1774 0 0</inkml:trace>
  <inkml:trace contextRef="#ctx0" brushRef="#br0" timeOffset="245.921">244 1 12531 0 0,'0'0'2045'0'0,"0"0"-699"0"0,0 0-192 0 0,0 0 191 0 0,0 0 116 0 0,0 0-32 0 0,0 0-203 0 0,0 0-287 0 0,0 0-254 0 0,-4 34-201 0 0,-10 107-121 0 0,2-60 52 0 0,-4-30 129 0 0,1-4-1797 0 0,11-15-9474 0 0,4-32-1372 0 0</inkml:trace>
</inkml:ink>
</file>

<file path=ppt/ink/ink30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7:07.0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0 167 6097 0 0,'0'0'1890'0'0,"0"0"-606"0"0,0 0-398 0 0,0 0-42 0 0,0 0 95 0 0,0 0 154 0 0,0 0 58 0 0,0 0 0 0 0,0 0-9 0 0,0 0-103 0 0,0 0-100 0 0,6 12-82 0 0,16 37-73 0 0,-17 34 1107 0 0,4 214 227 0 0,-5-256-1538 0 0,-4-41-396 0 0,0 0 62 0 0,0 0 102 0 0,0 0 63 0 0,0-12 798 0 0,21-209-351 0 0,-13 184-834 0 0,3 0 0 0 0,1 1 0 0 0,2 1 1 0 0,1 0-1 0 0,1 1 0 0 0,9-11-24 0 0,-20 36-6 0 0,0 1 0 0 0,0 0 0 0 0,1 0 0 0 0,0 1 0 0 0,1-1 0 0 0,-1 1 1 0 0,2 1-1 0 0,-1-1 0 0 0,0 1 0 0 0,1 1 0 0 0,0-1 0 0 0,1 1 0 0 0,-1 1 0 0 0,1 0 0 0 0,0 0 0 0 0,0 0 0 0 0,0 1 0 0 0,1 1 6 0 0,-9 2-2 0 0,1 1-1 0 0,-1 0 0 0 0,0 0 0 0 0,0 1 0 0 0,1-1 1 0 0,-1 0-1 0 0,0 0 0 0 0,0 1 0 0 0,0-1 1 0 0,0 0-1 0 0,-1 1 0 0 0,1-1 0 0 0,0 1 0 0 0,0-1 1 0 0,-1 1-1 0 0,1-1 0 0 0,-1 1 0 0 0,0 0 0 0 0,1-1 1 0 0,-1 1-1 0 0,0 0 0 0 0,0-1 0 0 0,0 1 1 0 0,0 0-1 0 0,0-1 0 0 0,0 1 0 0 0,0 0 0 0 0,-1-1 1 0 0,0 2 2 0 0,2 5-9 0 0,-5 141-2270 0 0,8-139-2728 0 0,1-7-4367 0 0,1 0-1856 0 0</inkml:trace>
  <inkml:trace contextRef="#ctx0" brushRef="#br0" timeOffset="419.714">453 532 5281 0 0,'0'0'4710'0'0,"0"0"-2044"0"0,0 0-841 0 0,0 0-200 0 0,0 0-103 0 0,0 0-102 0 0,0 0-159 0 0,0 0-218 0 0,0 0-210 0 0,0 0-175 0 0,0 0-180 0 0,0 0-118 0 0,0 0-60 0 0,-10 1-2 0 0,-31 6 14 0 0,38-6-245 0 0,0 1 0 0 0,0 0 0 0 0,0-1 0 0 0,0 2 0 0 0,0-1 0 0 0,0 0 0 0 0,1 0 1 0 0,-1 1-1 0 0,1 0 0 0 0,0-1 0 0 0,-1 1 0 0 0,1 0 0 0 0,0 0 0 0 0,1 0 0 0 0,-1 0 0 0 0,1 1 0 0 0,-1-1 0 0 0,1 0 0 0 0,0 1 1 0 0,-1 2-68 0 0,1-3 29 0 0,0-1 0 0 0,-1 1 0 0 0,1-1 0 0 0,0 1 0 0 0,0-1 0 0 0,1 1 1 0 0,-1-1-1 0 0,0 1 0 0 0,1 0 0 0 0,0-1 0 0 0,-1 1 0 0 0,1 0 0 0 0,0 0 1 0 0,0-1-1 0 0,1 1 0 0 0,-1 0 0 0 0,1-1 0 0 0,-1 1 0 0 0,1 0 1 0 0,0-1-1 0 0,0 1 0 0 0,0-1 0 0 0,0 1 0 0 0,0-1 0 0 0,1 1 0 0 0,-1-1 1 0 0,1 0-1 0 0,-1 0 0 0 0,1 0 0 0 0,0 0 0 0 0,0 0 0 0 0,0 0 0 0 0,0 0 1 0 0,0-1-1 0 0,3 2-29 0 0,-1-1 21 0 0,1 0 0 0 0,0-1 0 0 0,1 1 0 0 0,-1-1 0 0 0,0 0 0 0 0,0-1 0 0 0,0 1 0 0 0,1-1 0 0 0,-1 0 0 0 0,0 0 0 0 0,0-1 0 0 0,1 0 0 0 0,-1 0 0 0 0,0 0 0 0 0,0 0 0 0 0,0-1 0 0 0,0 0 0 0 0,0 0 0 0 0,-1 0 0 0 0,1 0 0 0 0,0-1 0 0 0,-1 0 0 0 0,0 0 0 0 0,1 0 0 0 0,-1-1-21 0 0,12-10-1560 0 0,-7 8-789 0 0,-3-1-3735 0 0,-3 4-5761 0 0</inkml:trace>
  <inkml:trace contextRef="#ctx0" brushRef="#br0" timeOffset="669.829">858 535 12043 0 0,'0'0'2184'0'0,"0"0"-852"0"0,0 0-237 0 0,0 0 211 0 0,0 0 165 0 0,0 0-14 0 0,0 0-264 0 0,0 0-328 0 0,0 0-229 0 0,0 0-176 0 0,0 0-121 0 0,0 0-97 0 0,0 0-84 0 0,-15 23-46 0 0,-45 68-20 0 0,26-43-69 0 0,-1-23-635 0 0,18-19-2872 0 0,6-3-1975 0 0,8-1-991 0 0,-1-1-2553 0 0</inkml:trace>
  <inkml:trace contextRef="#ctx0" brushRef="#br0" timeOffset="881.948">655 517 7674 0 0,'0'0'3192'0'0,"0"0"-610"0"0,0 0-459 0 0,0 0-350 0 0,0 0-357 0 0,0 0-354 0 0,0 0-329 0 0,0 0-248 0 0,0 0-20 0 0,0 0 61 0 0,0 0 65 0 0,0 0 35 0 0,0 0-56 0 0,7 10-60 0 0,64 76 1214 0 0,72 6-948 0 0,-136-87-1019 0 0,0-1-2459 0 0,-3-2-8310 0 0,-3-2-1291 0 0</inkml:trace>
  <inkml:trace contextRef="#ctx0" brushRef="#br0" timeOffset="2557.667">1379 436 3649 0 0,'0'0'3114'0'0,"0"0"-804"0"0,0 0-361 0 0,0 0-68 0 0,0 0-94 0 0,0 0-239 0 0,0 0-337 0 0,0 0-291 0 0,0 0-173 0 0,0 0-96 0 0,0 0-40 0 0,0 0-23 0 0,0 0-35 0 0,4 19 1158 0 0,-55 77 666 0 0,-46 39-1373 0 0,97-135-984 0 0,-1 1 0 0 0,1 0 0 0 0,-1-1 1 0 0,1 1-1 0 0,-1 0 0 0 0,1-1 0 0 0,-1 1 0 0 0,1 0 0 0 0,0 0 0 0 0,-1 0 1 0 0,1-1-1 0 0,0 1 0 0 0,0 0 0 0 0,0 0 0 0 0,0 0 0 0 0,0 0 0 0 0,0 0 1 0 0,0-1-1 0 0,0 1 0 0 0,0 0 0 0 0,0 0 0 0 0,0 0 0 0 0,0 0 0 0 0,1 0 0 0 0,-1-1 1 0 0,0 1-1 0 0,0 0 0 0 0,1 0 0 0 0,-1-1 0 0 0,1 1 0 0 0,-1 0 0 0 0,1 0 1 0 0,-1-1-1 0 0,1 1 0 0 0,-1 0 0 0 0,1-1 0 0 0,0 1 0 0 0,-1-1 0 0 0,1 1 1 0 0,0-1-1 0 0,0 1 0 0 0,-1-1 0 0 0,1 0 0 0 0,0 1 0 0 0,0-1 0 0 0,0 0 1 0 0,-1 1-1 0 0,1-1 0 0 0,0 0 0 0 0,0 0 0 0 0,0 0 0 0 0,0 0 0 0 0,-1 0 0 0 0,2 0-19 0 0,54 4 784 0 0,-49-4-755 0 0,70-4 245 0 0,-77-18-5714 0 0,-2 17 2460 0 0,-1 2-5225 0 0,0-4-3827 0 0</inkml:trace>
  <inkml:trace contextRef="#ctx0" brushRef="#br0" timeOffset="2985.071">1059 222 4697 0 0,'0'0'3285'0'0,"0"0"-1035"0"0,0 0-465 0 0,0 0-6 0 0,0 0-29 0 0,0 0-114 0 0,0 0-213 0 0,0 0-248 0 0,0 0-165 0 0,0 0-137 0 0,0 0-119 0 0,0 0-89 0 0,0 0-102 0 0,31-21-90 0 0,96-64-47 0 0,-62 40 587 0 0,-8-17 241 0 0,-56 61-1251 0 0,1 0 0 0 0,-1 0 1 0 0,0 0-1 0 0,1 0 0 0 0,-1 1 0 0 0,1-1 0 0 0,-1 1 1 0 0,1-1-1 0 0,-1 1 0 0 0,1-1 0 0 0,-1 1 0 0 0,1 0 0 0 0,-1 0 1 0 0,1-1-1 0 0,0 1 0 0 0,-1 1 0 0 0,1-1 0 0 0,-1 0 1 0 0,1 0-1 0 0,-1 0 0 0 0,1 1 0 0 0,-1-1 0 0 0,1 1 0 0 0,-1-1 1 0 0,1 1-1 0 0,-1 0 0 0 0,1 0 0 0 0,-1-1 0 0 0,0 1 1 0 0,1 0-1 0 0,-1 0-3 0 0,45 153 1461 0 0,-44-151-1479 0 0,-1 1-1 0 0,1 0 1 0 0,0-1 0 0 0,0 0-1 0 0,0 1 1 0 0,0-1-1 0 0,0 0 1 0 0,1 0-1 0 0,-1 0 1 0 0,1 0-1 0 0,0-1 1 0 0,0 1 0 0 0,0-1-1 0 0,0 1 1 0 0,1-1-1 0 0,-1 0 1 0 0,1-1-1 0 0,2 2 19 0 0,24 9-4082 0 0,-24-11-1032 0 0,-2-1-6912 0 0</inkml:trace>
</inkml:ink>
</file>

<file path=ppt/ink/ink30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7:54.0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1 277 6001 0 0,'0'0'1962'0'0,"0"0"-552"0"0,0 0-155 0 0,0 0 136 0 0,0 0 93 0 0,0 0-24 0 0,0 0-114 0 0,0 0-89 0 0,0 0-56 0 0,0 0-109 0 0,0 0-115 0 0,14 1-123 0 0,206 12 3278 0 0,168-45-1995 0 0,-249 28-2302 0 0,-138 4 36 0 0,-1 0-34 0 0,0 0-53 0 0,0 0-95 0 0,-14 3-1776 0 0,-23 5-4873 0 0,24-5-514 0 0,3-3-2980 0 0</inkml:trace>
  <inkml:trace contextRef="#ctx0" brushRef="#br0" timeOffset="277.984">32 475 14803 0 0,'0'0'1761'0'0,"0"0"-644"0"0,0 0-129 0 0,0 0 186 0 0,0 0 121 0 0,0 0-59 0 0,0 0-192 0 0,0 0-181 0 0,0 0-188 0 0,34 1-116 0 0,107 2-87 0 0,171-2 931 0 0,-183-2-4757 0 0,-122-2-1987 0 0,-4-1-2838 0 0,-3 0-2337 0 0</inkml:trace>
  <inkml:trace contextRef="#ctx0" brushRef="#br0" timeOffset="727.516">389 8 4481 0 0,'0'0'5510'0'0,"0"0"-2674"0"0,0 0-1061 0 0,0 0-118 0 0,0 0-51 0 0,0 0-127 0 0,0 0-249 0 0,0 0-322 0 0,0 0-312 0 0,0 0-167 0 0,0 0-86 0 0,0 0 17 0 0,5-3 62 0 0,-3 2-366 0 0,0 1 1 0 0,0-1 0 0 0,0 0 0 0 0,1 1-1 0 0,-1-1 1 0 0,0 1 0 0 0,0 0-1 0 0,1 0 1 0 0,-1 0 0 0 0,0 0 0 0 0,1 0-1 0 0,-1 0 1 0 0,0 0 0 0 0,1 1 0 0 0,-1-1-1 0 0,0 1 1 0 0,0 0 0 0 0,0 0-1 0 0,0 0 1 0 0,0 0 0 0 0,1 0 0 0 0,-2 0-1 0 0,1 0 1 0 0,0 1 0 0 0,0-1-1 0 0,0 1 1 0 0,-1-1 0 0 0,1 1 0 0 0,0 0-1 0 0,-1 0 1 0 0,0-1 0 0 0,1 2-57 0 0,112 93 1437 0 0,123 92-856 0 0,-236-187-578 0 0,1 1 1 0 0,-1-1 0 0 0,0 1-1 0 0,1 0 1 0 0,-1-1 0 0 0,0 1-1 0 0,0 0 1 0 0,0 0 0 0 0,0 0-1 0 0,0-1 1 0 0,-1 1 0 0 0,1 0-1 0 0,-1 0 1 0 0,1 1 0 0 0,-1-1 0 0 0,0 0-1 0 0,0 0 1 0 0,1 0 0 0 0,-2 0-1 0 0,1 0 1 0 0,0 0 0 0 0,0 0-1 0 0,-1 0 1 0 0,1 0 0 0 0,-1 0-1 0 0,1 0 1 0 0,-1 0 0 0 0,0 0 0 0 0,0 0-1 0 0,0 0 1 0 0,0-1 0 0 0,0 1-1 0 0,0 0 1 0 0,0-1 0 0 0,-1 1-1 0 0,1 0 1 0 0,-1-1 0 0 0,1 0-1 0 0,-1 1 1 0 0,0-1 0 0 0,1 0-1 0 0,-1 0 1 0 0,0 0 0 0 0,0 0 0 0 0,0 0-1 0 0,0 0 1 0 0,-1 0-4 0 0,-147 113 181 0 0,-53 96 361 0 0,202-209-532 0 0,-12 12 38 0 0,0-1 0 0 0,0 0 0 0 0,-1-2-1 0 0,0 1 1 0 0,-1-2 0 0 0,0 0 0 0 0,-12 5-48 0 0,9-13-1324 0 0,11-1-8313 0 0,7 0-2915 0 0</inkml:trace>
</inkml:ink>
</file>

<file path=ppt/ink/ink30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7:56.3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 75 0 0 0,'0'0'1378'0'0,"0"0"377"0"0,0 0 332 0 0,0 0 231 0 0,0 0 35 0 0,0 0-192 0 0,0 0-274 0 0,0 0-293 0 0,0 0-285 0 0,0 0-139 0 0,-7-7-93 0 0,-18-20-74 0 0,18 20-93 0 0,7 7-114 0 0,0 0-132 0 0,0 0-126 0 0,0 0-88 0 0,0 0-67 0 0,0 0-72 0 0,0 0-71 0 0,0 0-49 0 0,0 0-69 0 0,9 19 442 0 0,57 125 1043 0 0,48 190-813 0 0,-79-242-710 0 0,-23-102 949 0 0,55-253-295 0 0,4-55-621 0 0,-70 308 231 0 0,4-12-1618 0 0,0 39-2006 0 0,-4 2-854 0 0,0-6-3200 0 0,-1-2-5342 0 0</inkml:trace>
  <inkml:trace contextRef="#ctx0" brushRef="#br0" timeOffset="442.33">560 531 3609 0 0,'0'0'2360'0'0,"0"0"-642"0"0,0 0-119 0 0,0 0 235 0 0,0 0 145 0 0,0 0-125 0 0,0 0-323 0 0,0 0-350 0 0,0 0-215 0 0,0 0-90 0 0,0 0-15 0 0,0 0 0 0 0,0 0-72 0 0,6-8-73 0 0,17-28-85 0 0,-23 35-576 0 0,0 0 0 0 0,0 0-1 0 0,0 0 1 0 0,-1 0 0 0 0,1 0 0 0 0,0 0-1 0 0,-1 0 1 0 0,1 0 0 0 0,0 0 0 0 0,-1 0-1 0 0,1 0 1 0 0,-1 0 0 0 0,0 1 0 0 0,1-1-1 0 0,-1 0 1 0 0,0 0 0 0 0,1 0 0 0 0,-1 1 0 0 0,0-1-1 0 0,0 0 1 0 0,0 1 0 0 0,1-1 0 0 0,-1 1-1 0 0,0-1 1 0 0,0 1 0 0 0,0-1 0 0 0,0 1-1 0 0,0 0 1 0 0,0-1 0 0 0,0 1 0 0 0,0 0-1 0 0,0 0 1 0 0,0 0 0 0 0,0 0 0 0 0,0 0-1 0 0,0 0 1 0 0,0 0 0 0 0,-1 0 0 0 0,1 0 0 0 0,0 0-1 0 0,0 1 1 0 0,0-1 0 0 0,0 0 0 0 0,0 1-1 0 0,1-1 1 0 0,-1 1 0 0 0,0-1 0 0 0,0 1-1 0 0,0-1 1 0 0,0 1-55 0 0,-1-1 67 0 0,-6 3 56 0 0,0 0 1 0 0,-1 1 0 0 0,1-1-1 0 0,0 1 1 0 0,0 1 0 0 0,1 0 0 0 0,0 0-1 0 0,-1 0 1 0 0,2 1 0 0 0,-6 5-124 0 0,2-3 107 0 0,8-6-95 0 0,1 0 1 0 0,-1 0-1 0 0,0 0 0 0 0,1 0 1 0 0,-1 0-1 0 0,1 0 0 0 0,0 1 1 0 0,0-1-1 0 0,0 0 1 0 0,0 1-1 0 0,0-1 0 0 0,0 1 1 0 0,1-1-1 0 0,-1 1 0 0 0,1 0 1 0 0,0-1-1 0 0,-1 1 0 0 0,1 0 1 0 0,0-1-1 0 0,1 1 1 0 0,-1-1-1 0 0,0 1 0 0 0,1 0 1 0 0,0-1-1 0 0,-1 1 0 0 0,1-1 1 0 0,0 1-1 0 0,0-1 0 0 0,1 0 1 0 0,-1 1-1 0 0,0-1 0 0 0,1 0 1 0 0,-1 0-1 0 0,1 0 1 0 0,0 0-1 0 0,0 0 0 0 0,0 0-12 0 0,6 4 40 0 0,1-1-1 0 0,0 0 1 0 0,-1-1-1 0 0,2 0 1 0 0,-1-1 0 0 0,0 1-1 0 0,1-2 1 0 0,-1 1-1 0 0,1-1 1 0 0,0-1-1 0 0,-1 0 1 0 0,1 0-1 0 0,0-1 1 0 0,4-1-40 0 0,50-4 172 0 0,-58 4-308 0 0,0 0-1 0 0,0-1 1 0 0,1 0-1 0 0,-1 0 1 0 0,-1 0 0 0 0,1 0-1 0 0,0-1 1 0 0,-1 0-1 0 0,1-1 1 0 0,-1 1-1 0 0,0-1 1 0 0,0 0-1 0 0,0 0 1 0 0,1-2 136 0 0,4-4-2064 0 0,0-1-5509 0 0,-4 7-4464 0 0</inkml:trace>
  <inkml:trace contextRef="#ctx0" brushRef="#br0" timeOffset="772.843">1151 458 3041 0 0,'0'0'3307'0'0,"0"0"-872"0"0,0 0-381 0 0,0 0 82 0 0,0 0 110 0 0,0 0-116 0 0,0 0-276 0 0,0 0-358 0 0,0 0-288 0 0,0 0-171 0 0,0 0-136 0 0,0 0-153 0 0,-14 11 883 0 0,-76 122-36 0 0,28-19-1759 0 0,51-108-1060 0 0,9-7-2839 0 0,1-1-3738 0 0,0-1-277 0 0</inkml:trace>
  <inkml:trace contextRef="#ctx0" brushRef="#br0" timeOffset="1177.242">858 384 6249 0 0,'0'0'4036'0'0,"0"0"-1493"0"0,0 0-769 0 0,0 0-287 0 0,0 0-178 0 0,0 0-184 0 0,0 0-227 0 0,0 0-177 0 0,0 0-85 0 0,0 0 19 0 0,0 0 54 0 0,0 0 3 0 0,0 0-56 0 0,9 7-13 0 0,80 76 1796 0 0,17 37-640 0 0,-53-61-1487 0 0,-51-56-312 0 0,-1-2 11 0 0,0-1 16 0 0,-1 0-3 0 0,0 0-11 0 0,0 0-21 0 0,0 0-17 0 0,0 0 5 0 0,0 0-2 0 0,0 0-2 0 0,0 0-33 0 0,0 0-47 0 0,0 0-63 0 0,0-2-1639 0 0,0-3-8568 0 0,0 4-1828 0 0</inkml:trace>
</inkml:ink>
</file>

<file path=ppt/ink/ink30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8:01.4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23 11058 0 0,'0'0'2332'0'0,"0"0"-527"0"0,0 0-207 0 0,0 0 30 0 0,0 0-6 0 0,0 0-171 0 0,0 0-368 0 0,0 0-340 0 0,0 0-186 0 0,0 0-61 0 0,0 0-9 0 0,0 0-16 0 0,0 0-67 0 0,15 3 669 0 0,11 0-739 0 0,0-1 0 0 0,0 0-1 0 0,0-2 1 0 0,0-1 0 0 0,0-2-1 0 0,2 0-333 0 0,85-22-901 0 0,-116 25-10275 0 0,-2 0-732 0 0</inkml:trace>
</inkml:ink>
</file>

<file path=ppt/ink/ink3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4:25.2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61 9258 0 0,'0'0'3622'0'0,"0"0"-1392"0"0,0 0-619 0 0,0 0-133 0 0,0 0-133 0 0,0 0-194 0 0,0 0-193 0 0,32-9-216 0 0,103-29-167 0 0,-44 25 160 0 0,-68 14-643 0 0,135 11-2546 0 0,-141-9 768 0 0,14 4-3257 0 0,-9-4-2117 0 0,-10-2-594 0 0</inkml:trace>
</inkml:ink>
</file>

<file path=ppt/ink/ink30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8:01.6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15 13003 0 0,'0'0'2132'0'0,"0"0"-754"0"0,0 0-149 0 0,0 0 217 0 0,0 0 77 0 0,0 0-195 0 0,0 0-339 0 0,0 0-327 0 0,0 0-220 0 0,0 0-151 0 0,0 0-90 0 0,0 0-57 0 0,34-2-93 0 0,105-6-47 0 0,-51 3-28 0 0,-68 5-4235 0 0,-2 0-3173 0 0,-13 0-4596 0 0</inkml:trace>
</inkml:ink>
</file>

<file path=ppt/ink/ink30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7:59.6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415 151 1808 0 0,'0'0'2007'0'0,"0"0"-203"0"0,0 0 88 0 0,0 0 208 0 0,0 0 5 0 0,0 0-263 0 0,0 0-418 0 0,0 0-365 0 0,0 0-251 0 0,0 0-117 0 0,0 0-18 0 0,0 0 5 0 0,5-4-7 0 0,11-7 327 0 0,-28 27 993 0 0,-212 238-229 0 0,61-64-1332 0 0,127-127-346 0 0,60-63 252 0 0,100-30 588 0 0,-73 12-764 0 0,-31 11-131 0 0,1 0 0 0 0,0 2 0 0 0,0 0 0 0 0,0 1 0 0 0,1 1 0 0 0,-1 1 0 0 0,1 1-1 0 0,0 1 1 0 0,0 1 0 0 0,13 2-29 0 0,-13 5 38 0 0,-22-8-18 0 0,0 0-2 0 0,0 0 37 0 0,0 0 61 0 0,0 0 28 0 0,0 0 41 0 0,0 0 24 0 0,0 0 11 0 0,-18-129 639 0 0,9 92-788 0 0,-42-165 81 0 0,21 151-305 0 0,26 47-462 0 0,2 3-1921 0 0,2 5-1979 0 0,0 1-434 0 0,0 2-7297 0 0</inkml:trace>
  <inkml:trace contextRef="#ctx0" brushRef="#br0" timeOffset="629.694">960 30 7730 0 0,'0'0'1824'0'0,"0"0"-352"0"0,0 0-42 0 0,0 0 201 0 0,0 0 116 0 0,0 0-79 0 0,0 0-313 0 0,0 0-326 0 0,0 0-207 0 0,0 0-131 0 0,0 0-52 0 0,0 0-35 0 0,0 0-25 0 0,2-5-40 0 0,8-15-44 0 0,-7 15-79 0 0,-3 5-75 0 0,0 0-36 0 0,0 0-66 0 0,0 0-27 0 0,0 17 438 0 0,2 2-305 0 0,0-2-200 0 0,0 0-1 0 0,-1 0 1 0 0,-1 0-1 0 0,0 0 1 0 0,-1 0-1 0 0,-1 0 1 0 0,-1 0-1 0 0,-1 4-144 0 0,-118 280 334 0 0,105-242-302 0 0,57-41 284 0 0,-2-13-136 0 0,1-3 0 0 0,-1-1 1 0 0,1-2-1 0 0,-1-1 0 0 0,1-3 0 0 0,30-7-180 0 0,-45 2-237 0 0,-51-20-4202 0 0,13 18-671 0 0,7 7 292 0 0,0 0-6859 0 0</inkml:trace>
  <inkml:trace contextRef="#ctx0" brushRef="#br0" timeOffset="885.572">638 258 10738 0 0,'0'0'4920'0'0,"0"0"-2740"0"0,0 0-1113 0 0,0 0-158 0 0,0 0 89 0 0,0 0 57 0 0,0 0-20 0 0,0 0-120 0 0,0 0-163 0 0,0 0-157 0 0,0 0-110 0 0,0 0-95 0 0,32 0-133 0 0,102 0-35 0 0,-115-1-187 0 0,1 1 1 0 0,-1 2-1 0 0,1-1 0 0 0,-1 2 1 0 0,0 1-1 0 0,0 0 1 0 0,2 2-36 0 0,4 1-146 0 0,14 10-1099 0 0,-23-7-3786 0 0,-13-8 3198 0 0,8 2-10253 0 0</inkml:trace>
  <inkml:trace contextRef="#ctx0" brushRef="#br0" timeOffset="1434.822">1431 482 0 0 0,'0'0'1656'0'0,"0"0"543"0"0,0 0 281 0 0,0 0 131 0 0,0 0-103 0 0,0 0-364 0 0,0 0-440 0 0,0 0-360 0 0,0 0-217 0 0,0 0-76 0 0,0 0-67 0 0,0 0-70 0 0,0 0-67 0 0,0 0-74 0 0,0 0-90 0 0,0 0-114 0 0,-23 8 886 0 0,-67 62-380 0 0,88-69-1070 0 0,1-1-1 0 0,0 1 1 0 0,0 0-1 0 0,0 0 1 0 0,0 0-1 0 0,0 0 0 0 0,1 0 1 0 0,-1 1-1 0 0,0-1 1 0 0,0 0-1 0 0,1 0 1 0 0,-1 0-1 0 0,1 1 1 0 0,-1-1-1 0 0,1 0 1 0 0,-1 1-1 0 0,1-1 1 0 0,0 0-1 0 0,0 1 0 0 0,-1-1 1 0 0,1 1-1 0 0,0-1 1 0 0,0 0-1 0 0,0 1 1 0 0,1-1-1 0 0,-1 0 1 0 0,0 1-1 0 0,1-1 1 0 0,-1 0-1 0 0,0 1 1 0 0,1-1-1 0 0,0 0 0 0 0,-1 1 1 0 0,1-1-1 0 0,0 0 1 0 0,-1 0-1 0 0,1 0 1 0 0,0 0-1 0 0,0 0 1 0 0,0 0-1 0 0,0 0 1 0 0,0 0-1 0 0,0 0 1 0 0,0 0-1 0 0,1 0 0 0 0,-1-1 1 0 0,0 1-1 0 0,0-1 1 0 0,1 1-1 0 0,-1-1 1 0 0,0 1-1 0 0,0-1 1 0 0,1 1-1 0 0,0-1-4 0 0,81 8 183 0 0,-78-8-189 0 0,1 0-190 0 0,59-4-299 0 0,-24-13-7794 0 0,-33 12 891 0 0,-2 2-2766 0 0</inkml:trace>
</inkml:ink>
</file>

<file path=ppt/ink/ink30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8:03.3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28 119 3665 0 0,'0'0'1888'0'0,"0"0"-930"0"0,0 0-569 0 0,0 0 137 0 0,0 0 502 0 0,0 0 469 0 0,0 0 204 0 0,0 0-156 0 0,0 0-372 0 0,0 0-370 0 0,0 0-231 0 0,1 18-88 0 0,4 112 819 0 0,-1-80-712 0 0,-2-1 0 0 0,-2 0 1 0 0,-3 0-1 0 0,-2 0 0 0 0,-10 44-591 0 0,-2-24 659 0 0,18-86 2916 0 0,-1 1-3458 0 0,23-111 539 0 0,6 1 0 0 0,16-36-656 0 0,-41 149 2 0 0,1-9 38 0 0,1 0 0 0 0,1 1 0 0 0,1-1 0 0 0,1 2 0 0 0,1-1 0 0 0,1 1-1 0 0,0 1 1 0 0,14-18-40 0 0,-24 36 1 0 0,1 0 1 0 0,-1 0-1 0 0,1 0 0 0 0,-1 0 0 0 0,1 0 0 0 0,-1 0 0 0 0,1 1 0 0 0,-1-1 0 0 0,1 1 0 0 0,0-1 0 0 0,-1 1 1 0 0,1 0-1 0 0,0 0 0 0 0,-1-1 0 0 0,1 1 0 0 0,0 0 0 0 0,-1 0 0 0 0,1 1 0 0 0,0-1 0 0 0,-1 0 0 0 0,1 1 1 0 0,0-1-1 0 0,-1 1 0 0 0,1-1 0 0 0,-1 1 0 0 0,1 0 0 0 0,-1-1 0 0 0,1 1 0 0 0,-1 0 0 0 0,1 0 0 0 0,-1 0 1 0 0,0 0-1 0 0,0 0 0 0 0,1 1 0 0 0,-1-1 0 0 0,0 0 0 0 0,0 1 0 0 0,0-1 0 0 0,0 0 0 0 0,0 1 0 0 0,-1-1 1 0 0,1 1-1 0 0,0-1 0 0 0,-1 1 0 0 0,1 0 0 0 0,-1 1-1 0 0,49 143-23 0 0,-33-121-106 0 0,-9-17-3580 0 0,-3-1-6374 0 0,-3-6-2032 0 0</inkml:trace>
  <inkml:trace contextRef="#ctx0" brushRef="#br0" timeOffset="415.756">411 583 4777 0 0,'0'0'3025'0'0,"0"0"-897"0"0,0 0-329 0 0,0 0 27 0 0,0 0-15 0 0,0 0-171 0 0,0 0-287 0 0,0 0-275 0 0,0 0-227 0 0,0 0-171 0 0,0 0-121 0 0,0 0-83 0 0,0 0-57 0 0,-13 2-37 0 0,-40 7-21 0 0,48-8-279 0 0,1 0 0 0 0,0 1 0 0 0,-1 0 0 0 0,1-1 0 0 0,0 2 0 0 0,0-1 0 0 0,1 0 0 0 0,-1 1 0 0 0,0 0 0 0 0,1-1 0 0 0,-1 1 0 0 0,1 1 0 0 0,0-1 0 0 0,0 0 0 0 0,1 1 0 0 0,-1 0 0 0 0,0-1 0 0 0,1 1 0 0 0,0 0 0 0 0,0 0 0 0 0,0 1 0 0 0,1-1 0 0 0,0 0 0 0 0,-1 3-82 0 0,1-4 47 0 0,1-1-1 0 0,-1 1 0 0 0,1 0 0 0 0,0 0 0 0 0,0 0 1 0 0,0 0-1 0 0,1-1 0 0 0,-1 1 0 0 0,1 0 1 0 0,-1 0-1 0 0,1 0 0 0 0,0-1 0 0 0,0 1 0 0 0,0 0 1 0 0,0-1-1 0 0,1 1 0 0 0,-1-1 0 0 0,1 0 0 0 0,-1 1 1 0 0,1-1-1 0 0,0 0 0 0 0,0 0 0 0 0,0 0 0 0 0,0 0 1 0 0,0 0-1 0 0,1 0 0 0 0,-1-1 0 0 0,0 1 1 0 0,1-1-1 0 0,-1 0 0 0 0,1 1 0 0 0,0-1 0 0 0,-1 0 1 0 0,1-1-1 0 0,0 1 0 0 0,0 0 0 0 0,-1-1 0 0 0,1 0 1 0 0,0 1-1 0 0,0-1 0 0 0,0 0 0 0 0,0 0 1 0 0,0-1-1 0 0,-1 1 0 0 0,1-1 0 0 0,2 0-46 0 0,14 2 183 0 0,45-13-252 0 0,-51 4-778 0 0,0 1-2792 0 0,-6 0-5516 0 0,-5 3-2729 0 0</inkml:trace>
  <inkml:trace contextRef="#ctx0" brushRef="#br0" timeOffset="665.123">814 572 8490 0 0,'0'0'1799'0'0,"0"0"-357"0"0,0 0 89 0 0,0 0 289 0 0,0 0 98 0 0,0 0-262 0 0,0 0-420 0 0,0 0-360 0 0,0 0-203 0 0,0 0-152 0 0,0 0-81 0 0,0 0-66 0 0,-13 20-77 0 0,-40 60-66 0 0,9-26 281 0 0,27-35-870 0 0,-17 13-591 0 0,4-19-8936 0 0,23-10 4053 0 0,5-3-960 0 0</inkml:trace>
  <inkml:trace contextRef="#ctx0" brushRef="#br0" timeOffset="946.214">566 558 3401 0 0,'0'0'3424'0'0,"0"0"-887"0"0,0 0-443 0 0,0 0-124 0 0,0 0-154 0 0,0 0-242 0 0,0 0-291 0 0,0 0-243 0 0,0 0-159 0 0,0 0-91 0 0,0 0-35 0 0,0 0-39 0 0,0 0-27 0 0,11 3-17 0 0,35 14-29 0 0,6 44 1239 0 0,-27-30-1396 0 0,1-1 0 0 0,2-1 0 0 0,1-1 0 0 0,18 11-486 0 0,-4-27-827 0 0,-38-20-2729 0 0,-1-2-6396 0 0,-4 6-2560 0 0</inkml:trace>
</inkml:ink>
</file>

<file path=ppt/ink/ink30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8:11.6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205 349 7442 0 0,'0'0'2672'0'0,"0"0"-786"0"0,0 0-524 0 0,0 0-120 0 0,0 0 148 0 0,0 0 162 0 0,0 0 17 0 0,0 0-217 0 0,0 0-313 0 0,0 0-258 0 0,0 0-183 0 0,6-27-130 0 0,17-81-45 0 0,-17 81-36 0 0,-6 27-50 0 0,11 191 2394 0 0,2 203-2217 0 0,22-229-946 0 0,-35-164 336 0 0,1 0 0 0 0,-1 0 0 0 0,0 0 0 0 0,1 0 0 0 0,-1 0 1 0 0,0 0-1 0 0,1 0 0 0 0,-1 0 0 0 0,1 0 0 0 0,0-1 0 0 0,-1 1 1 0 0,1 0-1 0 0,0 0 0 0 0,-1-1 0 0 0,1 1 0 0 0,0 0 0 0 0,0-1 1 0 0,0 1-1 0 0,-1 0 0 0 0,1-1 0 0 0,0 0 0 0 0,0 1 0 0 0,0-1 1 0 0,0 1-1 0 0,0-1 0 0 0,0 0 0 0 0,0 0 0 0 0,0 1 1 0 0,0-1-1 0 0,0 0 0 0 0,0 0 0 0 0,0 0 0 0 0,0 0 0 0 0,0 0 1 0 0,0-1-1 0 0,0 1 0 0 0,0 0 0 0 0,0 0 0 0 0,0-1 0 0 0,0 1 1 0 0,0 0-1 0 0,0-1 0 0 0,0 1 0 0 0,0-1 0 0 0,-1 1 0 0 0,1-1 1 0 0,0 0-1 0 0,0 1 0 0 0,0-1 0 0 0,-1 0 0 0 0,1 1 0 0 0,0-1 1 0 0,-1 0-1 0 0,1 0 0 0 0,0 0 96 0 0,5-25-4829 0 0,-3 10-2571 0 0,-3 7-2413 0 0</inkml:trace>
  <inkml:trace contextRef="#ctx0" brushRef="#br0" timeOffset="549.013">1 298 2088 0 0,'0'0'2824'0'0,"0"0"-690"0"0,0 0-347 0 0,0 0-64 0 0,0 0 40 0 0,0 0-88 0 0,0 0-160 0 0,0 0-216 0 0,0 0-211 0 0,0 0-164 0 0,0 0-114 0 0,0 0-121 0 0,0 0-81 0 0,13-27-44 0 0,43-80-50 0 0,-17 63 363 0 0,-16 29-721 0 0,1 0 0 0 0,1 1 0 0 0,-1 1 0 0 0,2 2 0 0 0,0 0 0 0 0,0 2 0 0 0,1 1 0 0 0,0 1 0 0 0,0 1 0 0 0,1 2-1 0 0,0 0 1 0 0,0 2 0 0 0,0 1-156 0 0,-21 2 2 0 0,-1 1 0 0 0,1-1 0 0 0,-1 1 0 0 0,0 1-1 0 0,1-1 1 0 0,-1 1 0 0 0,0 0 0 0 0,0 1 0 0 0,-1-1-1 0 0,1 1 1 0 0,-1 0 0 0 0,0 0 0 0 0,0 1 0 0 0,0 0-1 0 0,0 0 1 0 0,-1 0 0 0 0,0 0 0 0 0,0 1 0 0 0,0-1-1 0 0,-1 1 1 0 0,0 0 0 0 0,0 0 0 0 0,0 0 0 0 0,-1 1 0 0 0,0-1-1 0 0,0 1 1 0 0,0-1 0 0 0,-1 1 0 0 0,0 0 0 0 0,-1-1-1 0 0,1 1 1 0 0,-1 0 0 0 0,-1 0 0 0 0,1-1 0 0 0,-1 1-1 0 0,0 0 1 0 0,-1-1 0 0 0,1 1 0 0 0,-1-1 0 0 0,-1 1-1 0 0,1-1 1 0 0,-1 0 0 0 0,0 0 0 0 0,-1 0 0 0 0,-2 4-2 0 0,-22 34 31 0 0,-2-1 1 0 0,-1-2-1 0 0,-3 0 1 0 0,-1-3-1 0 0,-2-1 1 0 0,-26 20-32 0 0,64-57-2 0 0,-1 0-1 0 0,0 0 1 0 0,1 0 0 0 0,-1 0 0 0 0,0 0-1 0 0,1 0 1 0 0,-1 0 0 0 0,0 0-1 0 0,0 0 1 0 0,1 0 0 0 0,-1 0 0 0 0,0 0-1 0 0,1 1 1 0 0,-1-1 0 0 0,0 0-1 0 0,0 0 1 0 0,1 0 0 0 0,-1 0-1 0 0,0 1 1 0 0,0-1 0 0 0,1 0 0 0 0,-1 0-1 0 0,0 1 1 0 0,0-1 0 0 0,0 0-1 0 0,1 0 1 0 0,-1 1 0 0 0,0-1 0 0 0,0 0-1 0 0,0 1 1 0 0,0-1 0 0 0,0 0-1 0 0,0 0 1 0 0,1 1 0 0 0,-1-1-1 0 0,0 0 1 0 0,0 1 0 0 0,0-1 0 0 0,0 0-1 0 0,0 1 1 0 0,0-1 0 0 0,0 0-1 0 0,-1 1 1 0 0,1-1 0 0 0,0 0-1 0 0,0 1 1 0 0,0-1 0 0 0,0 0 0 0 0,0 0-1 0 0,0 1 1 0 0,0-1 0 0 0,-1 0-1 0 0,1 1 1 0 0,0-1 0 0 0,0 0 0 0 0,0 0-1 0 0,-1 0 1 0 0,1 1 0 0 0,0-1-1 0 0,0 0 1 0 0,-1 0 0 0 0,1 0-1 0 0,0 1 1 0 0,0-1 0 0 0,-1 0 0 0 0,1 0-1 0 0,0 0 1 0 0,-1 0 0 0 0,1 0-1 0 0,0 0 3 0 0,31 1 57 0 0,-25-1-52 0 0,153-10 142 0 0,70 3-60 0 0,-224 7-77 0 0,0 0 1 0 0,0 0 0 0 0,0 0-1 0 0,0 1 1 0 0,0 0-1 0 0,0 0 1 0 0,-1 0-1 0 0,1 1 1 0 0,0-1 0 0 0,0 1-1 0 0,-1 0 1 0 0,1 0-1 0 0,-1 1 1 0 0,0 0 0 0 0,0-1-1 0 0,0 1 1 0 0,0 1-1 0 0,0-1 1 0 0,0 1 0 0 0,-1-1-1 0 0,0 1 1 0 0,0 0-1 0 0,0 0 1 0 0,0 0 0 0 0,-1 1-1 0 0,1-1 1 0 0,-1 1-1 0 0,0-1 1 0 0,0 1-1 0 0,-1 0 1 0 0,1-1 0 0 0,-1 1-1 0 0,0 0 1 0 0,-1 2-11 0 0,-3 9 93 0 0,-2 1 0 0 0,0-1 0 0 0,0 0 0 0 0,-2 0 0 0 0,0 0-1 0 0,-1-1 1 0 0,0 0 0 0 0,-1-1 0 0 0,-1 0 0 0 0,0 0 0 0 0,-1-1 0 0 0,-1-1 0 0 0,0 1 0 0 0,0-2 0 0 0,-1 0 0 0 0,-3 1-93 0 0,-16 15 98 0 0,-1-2 1 0 0,-2-2-1 0 0,0-1 1 0 0,-2-2-1 0 0,0-1 1 0 0,-30 10-99 0 0,53-22-14 0 0,1-2 1 0 0,-1 0 0 0 0,0-1-1 0 0,0 0 1 0 0,0-1 0 0 0,0 0-1 0 0,-1-1 1 0 0,-13 0 13 0 0,27-4-108 0 0,0 1-1 0 0,1-1 1 0 0,-1 0 0 0 0,0 1 0 0 0,1-1-1 0 0,-1 0 1 0 0,1 1 0 0 0,-1-1 0 0 0,1 0-1 0 0,0 0 1 0 0,0 0 0 0 0,0 1 0 0 0,0-1-1 0 0,0 0 1 0 0,0 0 0 0 0,0 1 0 0 0,1-1 0 0 0,-1 0-1 0 0,1 0 1 0 0,-1 1 0 0 0,1-1 0 0 0,0 0-1 0 0,-1 1 1 0 0,1-1 0 0 0,0 1 0 0 0,0-1-1 0 0,0 1 1 0 0,0-1 0 0 0,0 1 0 0 0,1-1 108 0 0,7-10-1261 0 0,6-7-2059 0 0,-5 6-2840 0 0,-3 2-5530 0 0</inkml:trace>
  <inkml:trace contextRef="#ctx0" brushRef="#br0" timeOffset="1331.987">1166 714 3721 0 0,'0'0'1399'0'0,"0"0"-110"0"0,0 0 418 0 0,0 0 607 0 0,0 0 344 0 0,0 0-84 0 0,0 0-535 0 0,0 0-647 0 0,0 0-443 0 0,0 0-261 0 0,0 0-113 0 0,0 0-10 0 0,-9 9-29 0 0,-63 82 1721 0 0,70-88-2214 0 0,1 0 0 0 0,0 0 0 0 0,0 0 1 0 0,1 0-1 0 0,-1 1 0 0 0,0-1 1 0 0,1 0-1 0 0,0 0 0 0 0,0 0 0 0 0,0 0 1 0 0,0 1-1 0 0,0-1 0 0 0,1 0 1 0 0,-1 0-1 0 0,1 0 0 0 0,0 0 0 0 0,0 0 1 0 0,0 0-1 0 0,0 0 0 0 0,1 0 1 0 0,-1 0-1 0 0,1-1 0 0 0,0 1 0 0 0,0-1 1 0 0,-1 1-1 0 0,2-1 0 0 0,-1 1 1 0 0,0-1-1 0 0,0 0 0 0 0,1 0 0 0 0,-1 0 1 0 0,1 0-1 0 0,0-1 0 0 0,0 1 1 0 0,2 0-44 0 0,3 3 101 0 0,1-1 0 0 0,0-1 0 0 0,0 0 0 0 0,0 0 0 0 0,0-1 0 0 0,1 0 0 0 0,-1 0 0 0 0,0-1 0 0 0,1 0 0 0 0,-1-1-1 0 0,7 0-99 0 0,0-4 67 0 0,0-1 1 0 0,-1-1 0 0 0,1 0-1 0 0,-1-1 1 0 0,0 0 0 0 0,-1-1-1 0 0,0-1 1 0 0,0 0 0 0 0,-1-1-1 0 0,0-1 1 0 0,-1 0 0 0 0,0 0-1 0 0,-1-1 1 0 0,2-3-69 0 0,124-137 184 0 0,-136 152-187 0 0,-1-1-1 0 0,0 1 0 0 0,1 0 1 0 0,-1-1-1 0 0,1 1 1 0 0,-1 0-1 0 0,1-1 1 0 0,-1 1-1 0 0,1 0 1 0 0,-1 0-1 0 0,1 0 1 0 0,-1 0-1 0 0,1 0 1 0 0,-1-1-1 0 0,1 1 1 0 0,-1 0-1 0 0,1 0 0 0 0,-1 0 1 0 0,1 0-1 0 0,-1 0 1 0 0,1 0-1 0 0,-1 1 1 0 0,1-1-1 0 0,-1 0 1 0 0,1 0-1 0 0,-1 0 1 0 0,1 0-1 0 0,-1 1 1 0 0,1-1-1 0 0,-1 0 1 0 0,1 0-1 0 0,-1 1 0 0 0,1-1 1 0 0,-1 0-1 0 0,0 1 1 0 0,1-1-1 0 0,-1 1 1 0 0,0-1-1 0 0,1 0 1 0 0,-1 1-1 0 0,0-1 1 0 0,1 1-1 0 0,-1-1 1 0 0,0 1-1 0 0,0-1 1 0 0,0 1-1 0 0,1-1 0 0 0,-1 1 1 0 0,0-1-1 0 0,0 1 1 0 0,0-1-1 0 0,0 1 1 0 0,0-1-1 0 0,0 1 1 0 0,0-1-1 0 0,0 1 1 0 0,0 0 3 0 0,6 43-14 0 0,-5-33 8 0 0,-1-1 4 0 0,1-1 0 0 0,0 1 0 0 0,0-1 0 0 0,1 0 0 0 0,0 1 0 0 0,1-1 0 0 0,0 0 0 0 0,0 0 1 0 0,1-1-1 0 0,0 1 0 0 0,1-1 0 0 0,0 0 0 0 0,0 0 0 0 0,1 0 0 0 0,0-1 0 0 0,0 0 0 0 0,0 0 0 0 0,1 0 1 0 0,0-1-1 0 0,1 0 0 0 0,2 2 2 0 0,-2-4 3 0 0,0 1 1 0 0,0-1-1 0 0,0-1 1 0 0,1 0 0 0 0,-1 0-1 0 0,1 0 1 0 0,0-1-1 0 0,-1 0 1 0 0,1-1-1 0 0,0 0 1 0 0,0-1 0 0 0,0 1-1 0 0,0-2 1 0 0,0 1-1 0 0,0-1 1 0 0,0-1-1 0 0,0 1 1 0 0,0-2 0 0 0,0 1-1 0 0,-1-1 1 0 0,0 0-1 0 0,1-1 1 0 0,-1 0-1 0 0,0-1 1 0 0,0 0-4 0 0,21-18 24 0 0,0-2 0 0 0,-2-1 0 0 0,-1-1 0 0 0,-2-2 0 0 0,0 0 0 0 0,-2-2 0 0 0,-1 0 0 0 0,-1-1 0 0 0,-2-1 0 0 0,-2-1 0 0 0,-1 0 0 0 0,-1-2 0 0 0,0-7-24 0 0,-4 8 1 0 0,-2-1 0 0 0,-1 1-1 0 0,-2-1 1 0 0,-1 0 0 0 0,-2-1 0 0 0,-2 1-1 0 0,-2-20 0 0 0,2 53 2 0 0,0 0 0 0 0,0 1 0 0 0,-1-1 0 0 0,1 0 0 0 0,0 1 0 0 0,-1-1 0 0 0,0 0 0 0 0,0 1 0 0 0,1-1 0 0 0,-2 1 0 0 0,1-1 0 0 0,0 1 0 0 0,0 0 0 0 0,-1-1-1 0 0,1 1 1 0 0,-1 0 0 0 0,0 0 0 0 0,1 0 0 0 0,-1 0 0 0 0,0 0 0 0 0,0 0 0 0 0,0 1 0 0 0,-1-1 0 0 0,1 1 0 0 0,0-1 0 0 0,-1 1 0 0 0,1 0 0 0 0,-1 0 0 0 0,1 0 0 0 0,-1 0-1 0 0,-1 0-1 0 0,1 3-3 0 0,-1 0 0 0 0,0 1-1 0 0,1-1 1 0 0,-1 1 0 0 0,1 0-1 0 0,0 0 1 0 0,0 0 0 0 0,0 0-1 0 0,0 0 1 0 0,0 0 0 0 0,1 1-1 0 0,0 0 1 0 0,-1-1 0 0 0,1 1-1 0 0,1 0 1 0 0,-1 0 0 0 0,0 0-1 0 0,1 0 1 0 0,0 0 0 0 0,0 1-1 0 0,0-1 1 0 0,1 0 3 0 0,-6 22 13 0 0,2 0-1 0 0,1 0 1 0 0,1 0 0 0 0,1 1-1 0 0,1-1 1 0 0,1 0 0 0 0,2 0-1 0 0,0 0 1 0 0,2 0-1 0 0,1 0 1 0 0,1-1 0 0 0,1 0-1 0 0,1 0 1 0 0,1-1 0 0 0,2 0-1 0 0,0-1 1 0 0,1 0 0 0 0,2-1-1 0 0,9 11-12 0 0,112 151 64 0 0,-86-139-420 0 0,-52-68-109 0 0,-35-43-1945 0 0,-10-16-4468 0 0,30 54-1610 0 0,6 13-1785 0 0</inkml:trace>
  <inkml:trace contextRef="#ctx0" brushRef="#br0" timeOffset="1587.37">1858 279 10018 0 0,'0'0'3127'0'0,"0"0"-787"0"0,0 0-788 0 0,0 0-368 0 0,0 0-58 0 0,0 0 101 0 0,0 0 73 0 0,0 0-90 0 0,0 0-190 0 0,0 0-215 0 0,38-9-174 0 0,123-29-88 0 0,58-7 675 0 0,-127 22-1416 0 0,1 4 0 0 0,1 4 0 0 0,0 4 1 0 0,54 2 197 0 0,-96 9-2603 0 0,-19 0-6534 0 0,-19 0-3248 0 0</inkml:trace>
  <inkml:trace contextRef="#ctx0" brushRef="#br0" timeOffset="1842.303">19 1229 12907 0 0,'0'0'1687'0'0,"0"0"-611"0"0,0 0-361 0 0,0 0 88 0 0,0 0 305 0 0,0 0 175 0 0,31 4-4 0 0,104 11-150 0 0,-71-12-567 0 0,0-2-1 0 0,0-4 1 0 0,-1-2-1 0 0,1-3 1 0 0,22-7-562 0 0,-25 5 217 0 0,927-180 1195 0 0,-606 111-1381 0 0,13 3 72 0 0,-192 38-2513 0 0,-3-1-7644 0 0,-139 26-2432 0 0</inkml:trace>
</inkml:ink>
</file>

<file path=ppt/ink/ink30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8:17.5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1 184 2985 0 0,'0'0'2224'0'0,"0"0"-195"0"0,0 0 78 0 0,0 0 102 0 0,0 0-96 0 0,0 0-317 0 0,0 0-407 0 0,0 0-288 0 0,0 0-133 0 0,0 0-73 0 0,0 0-64 0 0,0 0-51 0 0,0 0-82 0 0,19 0 4353 0 0,41 7-3685 0 0,111-18-451 0 0,-38 0-402 0 0,-133 11-517 0 0,0 0 15 0 0,0 0-11 0 0,0 0 8 0 0,0 0 16 0 0,0 0 3 0 0,0 0-30 0 0,0 0 31 0 0,0 0-4 0 0,0 0-28 0 0,0 0 28 0 0,0 0-11 0 0,0 0-2 0 0,0 0 12 0 0,0 0-1 0 0,0 0-23 0 0,0 0 16 0 0,0 0-7 0 0,0 0-24 0 0,0 0-32 0 0,0 0 42 0 0,0 0 5 0 0,-27-3-2046 0 0,5 3-1568 0 0,14 0-643 0 0,1 0-3563 0 0,3 0-3907 0 0</inkml:trace>
  <inkml:trace contextRef="#ctx0" brushRef="#br0" timeOffset="485.989">16 442 5057 0 0,'0'0'2035'0'0,"0"0"-440"0"0,0 0-89 0 0,0 0 138 0 0,0 0 86 0 0,0 0-120 0 0,0 0-318 0 0,0 0-336 0 0,0 0-172 0 0,0 0-32 0 0,0 0 25 0 0,0 0 27 0 0,4 25 3945 0 0,0-21-4592 0 0,0-1 1 0 0,0 0 0 0 0,0 0 0 0 0,0-1-1 0 0,1 1 1 0 0,0-1 0 0 0,-1 0-1 0 0,1 0 1 0 0,0-1 0 0 0,0 0-1 0 0,0 1 1 0 0,0-2 0 0 0,0 1 0 0 0,0 0-1 0 0,0-1 1 0 0,0 0 0 0 0,0 0-1 0 0,1-1 1 0 0,-1 1 0 0 0,3-2-158 0 0,15 1 256 0 0,107-17 580 0 0,-141 15-4122 0 0,2 3-1869 0 0,3-1-4359 0 0,4 1-2068 0 0</inkml:trace>
  <inkml:trace contextRef="#ctx0" brushRef="#br0" timeOffset="1098.262">413 876 7666 0 0,'0'0'1712'0'0,"0"0"-682"0"0,0 0-290 0 0,0 0 160 0 0,0 0 231 0 0,0 0 197 0 0,0 0 18 0 0,0 0-109 0 0,0 0-116 0 0,0 0-137 0 0,0 0-109 0 0,0 0-78 0 0,0 0-23 0 0,14 3-24 0 0,-12-2-748 0 0,11 2 266 0 0,-1 0 0 0 0,1-1 0 0 0,0 0 0 0 0,0-1 0 0 0,0 0 0 0 0,0-1 0 0 0,0-1 0 0 0,0 0 0 0 0,-1 0 0 0 0,1-2 0 0 0,5-1-268 0 0,31-13 457 0 0,-1-3 0 0 0,-1-2-1 0 0,-1-2 1 0 0,-1-2 0 0 0,-1-2-1 0 0,-2-2 1 0 0,29-26-457 0 0,-30 16 91 0 0,-3-1 0 0 0,-1-2 0 0 0,-2-1 0 0 0,-2-2-1 0 0,-2-1 1 0 0,-2-2 0 0 0,9-24-91 0 0,-29 56-7 0 0,0 0 0 0 0,-2-1 0 0 0,0 1-1 0 0,-1-2 1 0 0,0 1 0 0 0,-2-1 0 0 0,0 1 0 0 0,-1-1-1 0 0,-1 0 1 0 0,0-9 7 0 0,-3 25-6 0 0,1 0 0 0 0,-1 0 0 0 0,1 0-1 0 0,-1 0 1 0 0,0 0 0 0 0,0 0 0 0 0,0 0-1 0 0,-1 0 1 0 0,1 1 0 0 0,-1-1 0 0 0,1 0-1 0 0,-1 1 1 0 0,0-1 0 0 0,0 1 0 0 0,0 0 0 0 0,0-1-1 0 0,-1 1 1 0 0,1 0 0 0 0,-1 0 0 0 0,1 1-1 0 0,-1-1 1 0 0,0 0 0 0 0,1 1 0 0 0,-1 0-1 0 0,0-1 1 0 0,0 1 0 0 0,0 0 0 0 0,0 1-1 0 0,0-1 1 0 0,0 0 0 0 0,0 1 0 0 0,0 0 0 0 0,0 0-1 0 0,-1 0 1 0 0,1 0 0 0 0,0 0 0 0 0,0 0-1 0 0,0 1 1 0 0,0 0 0 0 0,0-1 0 0 0,0 1-1 0 0,0 0 1 0 0,0 1 0 0 0,0-1 0 0 0,1 0 0 0 0,-1 1-1 0 0,0 0 1 0 0,1-1 0 0 0,-1 1 6 0 0,-17 11-6 0 0,0 1 1 0 0,1 0-1 0 0,1 1 1 0 0,0 2 0 0 0,1-1-1 0 0,1 2 1 0 0,0 0-1 0 0,1 1 1 0 0,2 0-1 0 0,0 2 1 0 0,1-1-1 0 0,0 1 1 0 0,2 1-1 0 0,1 0 1 0 0,1 0-1 0 0,0 1 1 0 0,2 0 0 0 0,1 1-1 0 0,0-1 1 0 0,2 1-1 0 0,0 15 6 0 0,3-29 10 0 0,1 1-1 0 0,0-1 1 0 0,1 0-1 0 0,0 0 1 0 0,1 0 0 0 0,0-1-1 0 0,0 1 1 0 0,1 0-1 0 0,1-1 1 0 0,-1 0 0 0 0,1 0-1 0 0,1 0 1 0 0,0-1-1 0 0,0 0 1 0 0,0 0-1 0 0,1-1 1 0 0,0 1 0 0 0,1-1-1 0 0,0-1 1 0 0,0 1-1 0 0,0-2 1 0 0,1 1 0 0 0,0-1-1 0 0,0 0 1 0 0,0-1-1 0 0,0 0 1 0 0,2 0-10 0 0,131 36 105 0 0,-81-38-1362 0 0,-41-7-5905 0 0,-17 1-3959 0 0</inkml:trace>
  <inkml:trace contextRef="#ctx0" brushRef="#br0" timeOffset="1326.763">1779 519 19044 0 0,'0'0'1139'0'0,"0"0"-308"0"0,0 0-39 0 0,0 0 168 0 0,0 0 155 0 0,0 0-56 0 0,0 0-221 0 0,0 0-261 0 0,-25 34-234 0 0,-79 104-134 0 0,47-49 12 0 0,19-14-953 0 0,35-73-265 0 0,-8 3-4518 0 0,4-9-4798 0 0,4 0 742 0 0</inkml:trace>
  <inkml:trace contextRef="#ctx0" brushRef="#br0" timeOffset="1564.337">1472 420 12339 0 0,'0'0'3102'0'0,"0"0"-1053"0"0,0 0-594 0 0,0 0-210 0 0,0 0-152 0 0,0 0-171 0 0,0 0-117 0 0,0 0-101 0 0,0 0-59 0 0,0 0-21 0 0,0 0-70 0 0,0 0-75 0 0,13 20-55 0 0,78 129 818 0 0,-84-132-1155 0 0,1 0 1 0 0,1-1-1 0 0,1 0 1 0 0,0 0-1 0 0,1-1 0 0 0,0 0 1 0 0,1-1-1 0 0,1 0 1 0 0,0-1-1 0 0,1-1 0 0 0,5 3-87 0 0,9-10-1197 0 0,-19-8-2927 0 0,-2-3-5283 0 0,-3-1-3300 0 0</inkml:trace>
  <inkml:trace contextRef="#ctx0" brushRef="#br0" timeOffset="1899.266">2179 258 12739 0 0,'0'0'2174'0'0,"0"0"-662"0"0,0 0-176 0 0,0 0 108 0 0,0 0 25 0 0,0 0-94 0 0,0 0-278 0 0,0 0-309 0 0,0 0-161 0 0,0 0-77 0 0,0 0-48 0 0,0 0-37 0 0,0 0-19 0 0,16-2-42 0 0,125-12 978 0 0,87-7-114 0 0,-227 21-1221 0 0,16-4-479 0 0,-27 5-2793 0 0,-16 5-4886 0 0,18-2-4001 0 0</inkml:trace>
  <inkml:trace contextRef="#ctx0" brushRef="#br0" timeOffset="2088.299">2101 560 16412 0 0,'0'0'1640'0'0,"0"0"-297"0"0,0 0 29 0 0,0 0 86 0 0,0 0-54 0 0,0 0-158 0 0,0 0-267 0 0,0 0-245 0 0,35-1-195 0 0,108-3-140 0 0,-22-17 208 0 0,-9-2-1018 0 0,-89 16-2550 0 0,-18 4-1113 0 0,-2 3-8179 0 0</inkml:trace>
</inkml:ink>
</file>

<file path=ppt/ink/ink30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8:15.9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1 120 2008 0 0,'0'0'2462'0'0,"0"0"-979"0"0,0 0-338 0 0,0 0 245 0 0,0 0 347 0 0,0 0 193 0 0,0 0-134 0 0,0 0-385 0 0,0 0-331 0 0,0 0-180 0 0,0 0-121 0 0,7 17-75 0 0,35 87 527 0 0,-35-76-665 0 0,-2 0-1 0 0,-1 0 0 0 0,-2 1 0 0 0,-1-1 0 0 0,-1 1 1 0 0,-2 19-566 0 0,2-45 78 0 0,-1 1 0 0 0,1 0 0 0 0,-1 0 0 0 0,0 0 1 0 0,0-1-1 0 0,0 1 0 0 0,-1 0 0 0 0,1-1 0 0 0,-1 1 0 0 0,0-1 1 0 0,1 0-1 0 0,-2 1 0 0 0,1-1 0 0 0,0 0 0 0 0,-1 0 0 0 0,1-1 0 0 0,-1 1 1 0 0,-2 1-79 0 0,3-5 61 0 0,0 0 0 0 0,0 0 0 0 0,0 0-1 0 0,1 0 1 0 0,-1-1 0 0 0,0 1 0 0 0,1-1 0 0 0,-1 1 0 0 0,1-1 0 0 0,-1 0 0 0 0,1 1 0 0 0,-1-1 0 0 0,1 0 0 0 0,0 0 0 0 0,0 0 0 0 0,0 0 0 0 0,0 0 0 0 0,1 0 0 0 0,-1 0 0 0 0,0 0 0 0 0,1 0 0 0 0,0-1 0 0 0,-1 1 0 0 0,1 0 0 0 0,0 0 0 0 0,0-1 0 0 0,0 1 0 0 0,0 0 0 0 0,1 0 0 0 0,-1 0-1 0 0,1 0 1 0 0,0-3-61 0 0,-1 2 78 0 0,-1-29-37 0 0,1 1 0 0 0,2-1 0 0 0,1 0 0 0 0,2 1 0 0 0,1 0 0 0 0,2 0 0 0 0,0 1 0 0 0,2 0 0 0 0,2 0 0 0 0,0 1 0 0 0,2 0 0 0 0,1 1-41 0 0,-13 25-4 0 0,-1-1 0 0 0,1 0-1 0 0,0 1 1 0 0,0-1 0 0 0,0 1 0 0 0,0 0-1 0 0,1 0 1 0 0,-1 0 0 0 0,1 0-1 0 0,0 0 1 0 0,-1 0 0 0 0,2 1 0 0 0,-1-1-1 0 0,0 1 1 0 0,0 0 0 0 0,1 0 0 0 0,-1 0-1 0 0,1 0 1 0 0,-1 1 0 0 0,1 0-1 0 0,0-1 1 0 0,0 1 0 0 0,0 1 0 0 0,-1-1-1 0 0,1 0 1 0 0,0 1 0 0 0,0 0-1 0 0,0 0 1 0 0,0 0 0 0 0,0 0 0 0 0,0 1-1 0 0,0 0 1 0 0,0-1 0 0 0,0 1 0 0 0,-1 1-1 0 0,1-1 1 0 0,0 1 0 0 0,-1-1-1 0 0,3 2 5 0 0,1 2-150 0 0,1 0 0 0 0,-1 1 0 0 0,0 0 0 0 0,0 0 0 0 0,-1 1-1 0 0,0-1 1 0 0,0 1 0 0 0,0 1 0 0 0,-1-1 0 0 0,4 7 150 0 0,2 12-2480 0 0,-7-17-964 0 0,1 1-4055 0 0,-2-3-4513 0 0</inkml:trace>
  <inkml:trace contextRef="#ctx0" brushRef="#br0" timeOffset="416.784">389 470 5489 0 0,'0'0'1763'0'0,"0"0"-101"0"0,0 0 200 0 0,0 0 221 0 0,0 0-32 0 0,0 0-248 0 0,0 0-328 0 0,0 0-287 0 0,0 0-224 0 0,0 0-197 0 0,0 0-184 0 0,0 0-114 0 0,0 0-45 0 0,-4-1-30 0 0,1 1-349 0 0,1 0 0 0 0,0 0 0 0 0,0 0 0 0 0,0 0 0 0 0,-1 1 0 0 0,1-1 0 0 0,0 1 0 0 0,0-1 0 0 0,0 1 0 0 0,0 0 0 0 0,0 0 0 0 0,0 0 0 0 0,0 0 0 0 0,0 0 0 0 0,0 0 0 0 0,1 1-1 0 0,-1-1 1 0 0,0 1 0 0 0,1-1 0 0 0,-1 1 0 0 0,1-1 0 0 0,0 1 0 0 0,-1 0 0 0 0,1 0 0 0 0,0 0 0 0 0,0 0 0 0 0,0 0 0 0 0,0 0 0 0 0,0 0-45 0 0,-3 4 84 0 0,0 0 0 0 0,1 1-1 0 0,-1 0 1 0 0,1 0 0 0 0,0 0-1 0 0,1 0 1 0 0,0 0 0 0 0,0 0-1 0 0,0 1 1 0 0,1-1 0 0 0,0 0-1 0 0,1 1 1 0 0,0 0 0 0 0,0-1-1 0 0,0 1 1 0 0,1 2-84 0 0,1-7 21 0 0,0 0 0 0 0,0 0 0 0 0,0-1 1 0 0,0 1-1 0 0,0-1 0 0 0,1 1 0 0 0,-1-1 0 0 0,1 0 0 0 0,0 0 0 0 0,-1 0 0 0 0,1 0 0 0 0,0-1 0 0 0,0 1 0 0 0,0-1 1 0 0,0 0-1 0 0,1 1 0 0 0,-1-1 0 0 0,0-1 0 0 0,0 1 0 0 0,1 0 0 0 0,-1-1 0 0 0,0 0 0 0 0,1 0 0 0 0,-1 0 0 0 0,1 0 1 0 0,-1 0-1 0 0,2-1-21 0 0,1 1-75 0 0,-1 0 1 0 0,0 0 0 0 0,1 0 0 0 0,-1 0 0 0 0,1-1 0 0 0,-1 0 0 0 0,0 0 0 0 0,0-1 0 0 0,1 1 0 0 0,-1-1-1 0 0,0 0 1 0 0,-1 0 0 0 0,1-1 0 0 0,0 0 0 0 0,-1 0 0 0 0,1 0 0 0 0,-1 0 0 0 0,0-1 0 0 0,0 1 0 0 0,0-1-1 0 0,0 0 1 0 0,-1 0 0 0 0,1-2 74 0 0,4-4-2350 0 0,-2 6-2496 0 0,-3 0-6898 0 0</inkml:trace>
  <inkml:trace contextRef="#ctx0" brushRef="#br0" timeOffset="673.475">829 451 6961 0 0,'0'0'3807'0'0,"0"0"-1895"0"0,0 0-649 0 0,0 0 164 0 0,0 0 235 0 0,0 0 27 0 0,0 0-195 0 0,0 0-334 0 0,0 0-305 0 0,0 0-201 0 0,0 0-148 0 0,0 0-99 0 0,0 0-94 0 0,-3 17-76 0 0,-10 54-44 0 0,-12-15 20 0 0,-33 24-721 0 0,29-51-2523 0 0,16-24-7462 0 0,9-5-228 0 0</inkml:trace>
  <inkml:trace contextRef="#ctx0" brushRef="#br0" timeOffset="911.266">632 459 7034 0 0,'0'0'3452'0'0,"0"0"-1113"0"0,0 0-596 0 0,0 0-289 0 0,0 0-230 0 0,0 0-91 0 0,0 0-143 0 0,0 0-168 0 0,0 0-73 0 0,0 0-76 0 0,0 0-57 0 0,0 0-48 0 0,10 13-48 0 0,33 40-47 0 0,44 11 1523 0 0,-41-37-1416 0 0,-28-13-495 0 0,38 42-418 0 0,-48-46-1339 0 0,-5-8-5442 0 0,-3-2-4801 0 0</inkml:trace>
</inkml:ink>
</file>

<file path=ppt/ink/ink30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8:21.2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513 125 9194 0 0,'0'0'2104'0'0,"0"0"-362"0"0,0 0-119 0 0,0 0 35 0 0,0 0-31 0 0,0 0-187 0 0,0 0-306 0 0,0 0-303 0 0,0 0-247 0 0,0 0-136 0 0,0 0-76 0 0,0 0-49 0 0,0 0-26 0 0,-33 4 7 0 0,-106 12-21 0 0,77 4 96 0 0,53-12-281 0 0,-15 11 23 0 0,1 2 0 0 0,1 1 0 0 0,1 0-1 0 0,1 2 1 0 0,1 0 0 0 0,0 1 0 0 0,2 1 0 0 0,2 1-1 0 0,0 0 1 0 0,2 1 0 0 0,0 0 0 0 0,-4 21-121 0 0,11-37 34 0 0,1 1 1 0 0,0-1-1 0 0,1 1 1 0 0,1 0-1 0 0,0 0 0 0 0,1 1 1 0 0,0-1-1 0 0,1 0 1 0 0,0 1-1 0 0,1-1 1 0 0,1 0-1 0 0,0 1 0 0 0,1-1 1 0 0,0 0-1 0 0,1 0 1 0 0,0 0-1 0 0,1 0 1 0 0,1 0-1 0 0,0-1 0 0 0,1 0 1 0 0,0 0-1 0 0,1 0 1 0 0,0-1-1 0 0,1 0 0 0 0,0 0 1 0 0,0-1-1 0 0,1 0 1 0 0,1 0-1 0 0,0-1 1 0 0,0-1-1 0 0,1 1 0 0 0,1-1-34 0 0,-1-3 75 0 0,0 1 0 0 0,0-2 0 0 0,1 0 0 0 0,0 0-1 0 0,-1-1 1 0 0,1-1 0 0 0,1 0 0 0 0,-1 0 0 0 0,0-1-1 0 0,0-1 1 0 0,0 0 0 0 0,1-1 0 0 0,-1 0-1 0 0,0-1 1 0 0,0 0 0 0 0,0-1 0 0 0,0 0 0 0 0,-1-1-1 0 0,1 0 1 0 0,-1-1 0 0 0,0 0 0 0 0,0-1 0 0 0,0 0-1 0 0,-1-1 1 0 0,7-6-75 0 0,-14 11 10 0 0,0 0 0 0 0,-1-1 0 0 0,1 1 0 0 0,-1-1 0 0 0,0 0 0 0 0,0 0 0 0 0,0 0 0 0 0,0 0-1 0 0,-1 0 1 0 0,1 0 0 0 0,-1 0 0 0 0,0 0 0 0 0,1-1 0 0 0,-2 1 0 0 0,1 0 0 0 0,0-1 0 0 0,-1 1 0 0 0,1-1 0 0 0,-1 1 0 0 0,0-1-1 0 0,0 1 1 0 0,0-1 0 0 0,-1 1 0 0 0,1-1 0 0 0,-1 1 0 0 0,0 0 0 0 0,0-1 0 0 0,0 1 0 0 0,-1 0 0 0 0,1 0 0 0 0,-1-1 0 0 0,1 1 0 0 0,-1 0-1 0 0,0 1 1 0 0,0-1 0 0 0,0 0 0 0 0,-1 0 0 0 0,1 1 0 0 0,-1 0 0 0 0,1-1 0 0 0,-1 1 0 0 0,0 0 0 0 0,0 0 0 0 0,0 1 0 0 0,0-1-1 0 0,0 0 1 0 0,0 1 0 0 0,-2-1-10 0 0,-17-6-89 0 0,-1 1 0 0 0,-1 1 0 0 0,1 1 0 0 0,-1 1 1 0 0,0 1-1 0 0,0 1 0 0 0,0 1 0 0 0,0 1 0 0 0,0 1 0 0 0,-5 2 89 0 0,-64 28-1716 0 0,66-13-1279 0 0,1 1-3591 0 0,17-11-5301 0 0</inkml:trace>
  <inkml:trace contextRef="#ctx0" brushRef="#br0" timeOffset="265.698">823 766 12043 0 0,'0'0'3915'0'0,"0"0"-1900"0"0,0 0-668 0 0,0 0-11 0 0,0 0-31 0 0,0 0-170 0 0,0 0-298 0 0,0 0-311 0 0,0 0-217 0 0,0 0-130 0 0,0 0-65 0 0,0 0-19 0 0,0 0-42 0 0,-8 22-25 0 0,-23 70-12 0 0,24-59-480 0 0,17-34-9533 0 0,-6-2-1866 0 0</inkml:trace>
  <inkml:trace contextRef="#ctx0" brushRef="#br0" timeOffset="783.145">1088 246 9050 0 0,'0'0'2458'0'0,"0"0"-436"0"0,0 0-243 0 0,0 0-218 0 0,0 0-214 0 0,0 0-184 0 0,0 0-217 0 0,0 0-177 0 0,0 0-95 0 0,0 0-73 0 0,0 0-59 0 0,0 0-38 0 0,23-19-35 0 0,75-58-35 0 0,-35 47 213 0 0,-48 28-461 0 0,-10 0-130 0 0,16-3 184 0 0,1 0-1 0 0,0 1 1 0 0,0 1 0 0 0,0 1-1 0 0,0 1 1 0 0,12 1-240 0 0,-32 0 8 0 0,-1 1 0 0 0,1-1 0 0 0,0 0 0 0 0,-1 1 0 0 0,1-1 0 0 0,0 1 1 0 0,-1 0-1 0 0,1-1 0 0 0,-1 1 0 0 0,1 0 0 0 0,-1 0 0 0 0,0 0 0 0 0,1 0 0 0 0,-1 0 0 0 0,0 0 1 0 0,0 0-1 0 0,1 1 0 0 0,-1-1 0 0 0,0 0 0 0 0,0 1 0 0 0,-1-1 0 0 0,1 1 0 0 0,0-1 1 0 0,0 1-1 0 0,-1-1 0 0 0,1 1 0 0 0,-1 0 0 0 0,1-1 0 0 0,-1 1 0 0 0,0 0 0 0 0,1-1 1 0 0,-1 1-1 0 0,0 0 0 0 0,0-1 0 0 0,0 1 0 0 0,-1 0 0 0 0,1-1 0 0 0,-1 2-8 0 0,-23 63 173 0 0,-5-32-126 0 0,-1-1-1 0 0,-2-1 1 0 0,-1-2 0 0 0,-30 21-47 0 0,40-33 7 0 0,-3-1 7 0 0,22-15-15 0 0,0-1-1 0 0,0 1 1 0 0,1 0-1 0 0,-1-1 1 0 0,0 2-1 0 0,1-1 1 0 0,-1 0-1 0 0,1 1 1 0 0,0-1-1 0 0,0 1 0 0 0,0 0 1 0 0,0 0-1 0 0,1 0 1 0 0,-1 1-1 0 0,1-1 1 0 0,-1 1-1 0 0,1-1 1 0 0,0 1-1 0 0,1 0 1 0 0,-1 0-1 0 0,1-1 1 0 0,-1 1-1 0 0,1 0 1 0 0,0 1-1 0 0,1-1 1 0 0,-1 0-1 0 0,1 0 0 0 0,0 3 2 0 0,68 23-73 0 0,-25-20 73 0 0,-33-9 0 0 0,0 0 0 0 0,0 1 0 0 0,-1 0 0 0 0,1 1 0 0 0,-1 0-1 0 0,1 0 1 0 0,-1 1 0 0 0,0 0 0 0 0,-1 0 0 0 0,1 1 0 0 0,-1 0-1 0 0,1 1 1 0 0,-2 0 0 0 0,1 0 0 0 0,-1 1 0 0 0,0 0 0 0 0,0 0-1 0 0,1 3 1 0 0,-6-6 7 0 0,0 0-1 0 0,0 0 0 0 0,-1 0 0 0 0,0 0 0 0 0,0 1 0 0 0,0-1 1 0 0,-1 0-1 0 0,1 1 0 0 0,-1-1 0 0 0,0 0 0 0 0,0 1 0 0 0,0-1 1 0 0,-1 0-1 0 0,0 1 0 0 0,1-1 0 0 0,-1 0 0 0 0,-1 0 0 0 0,1 0 1 0 0,-1 0-1 0 0,0 0 0 0 0,0 0 0 0 0,0 0 0 0 0,0 0 0 0 0,0-1 0 0 0,-1 1 1 0 0,0-1-1 0 0,0 0 0 0 0,-2 2-6 0 0,-4 5 26 0 0,-1 0 0 0 0,-1-1-1 0 0,1 0 1 0 0,-1-1 0 0 0,-1 0 0 0 0,0-1-1 0 0,0 0 1 0 0,-7 2-26 0 0,0 0-15 0 0,5-2-59 0 0,0 0 0 0 0,-1-1 0 0 0,0-1 1 0 0,-1 0-1 0 0,1-1 0 0 0,-1 0 0 0 0,1-2 1 0 0,-5 1 73 0 0,13-24-7091 0 0,7 17 2654 0 0,0-1-7336 0 0</inkml:trace>
  <inkml:trace contextRef="#ctx0" brushRef="#br0" timeOffset="1398.718">1771 147 5769 0 0,'0'0'1619'0'0,"0"0"-252"0"0,0 0 43 0 0,0 0 59 0 0,0 0-46 0 0,0 0-145 0 0,0 0-207 0 0,0 0-204 0 0,0 0-120 0 0,0 0-62 0 0,0 0-41 0 0,0 0 38 0 0,22 7 53 0 0,71 20 10 0 0,-3-15 1587 0 0,-63-14-1734 0 0,-15 0-481 0 0,1 0-1 0 0,-1-1 0 0 0,0-1 1 0 0,0 0-1 0 0,0 0 1 0 0,-1-1-1 0 0,0-1 1 0 0,0 0-1 0 0,0 0 1 0 0,0-1-1 0 0,-1-1 1 0 0,0 0-1 0 0,-1 0 1 0 0,0-1-1 0 0,0 0 1 0 0,-1 0-1 0 0,0-1 1 0 0,-1 0-1 0 0,0-1 1 0 0,0 1-1 0 0,-1-2 1 0 0,0 1-1 0 0,-1-1-116 0 0,-6 12 14 0 0,1 0-1 0 0,-1 0 0 0 0,1 0 0 0 0,0 0 1 0 0,-1 0-1 0 0,1 0 0 0 0,-1 0 0 0 0,1 0 1 0 0,-1 0-1 0 0,1 0 0 0 0,-1-1 1 0 0,1 1-1 0 0,0 0 0 0 0,-1 0 0 0 0,1 0 1 0 0,-1-1-1 0 0,1 1 0 0 0,0 0 1 0 0,-1 0-1 0 0,1-1 0 0 0,0 1 0 0 0,-1 0 1 0 0,1-1-1 0 0,0 1 0 0 0,0-1 1 0 0,-1 1-1 0 0,1 0 0 0 0,0-1 0 0 0,0 1 1 0 0,0-1-1 0 0,-1 1 0 0 0,1 0 1 0 0,0-1-1 0 0,0 1 0 0 0,0-1 0 0 0,0 1 1 0 0,0-1-1 0 0,0 1 0 0 0,0-1 0 0 0,0 1 1 0 0,0 0-1 0 0,0-1 0 0 0,0 1 1 0 0,0-1-1 0 0,0 1 0 0 0,0-1 0 0 0,1 1 1 0 0,-1-1-14 0 0,-15 22-5 0 0,1 1 0 0 0,1 0 0 0 0,1 0 0 0 0,1 1 0 0 0,1 1 0 0 0,1 0 0 0 0,1 0 0 0 0,-1 12 5 0 0,-168 566-148 0 0,177-599 146 0 0,-6 18-26 0 0,0 0 0 0 0,-1-1 0 0 0,-2 1-1 0 0,0-1 1 0 0,-1-1 0 0 0,0 0-1 0 0,-2 0 1 0 0,0-1 0 0 0,-1-1 0 0 0,-7 7 28 0 0,14-19-171 0 0,-1-1 1 0 0,0 1 0 0 0,0-1 0 0 0,0-1 0 0 0,0 1-1 0 0,0-1 1 0 0,-1-1 0 0 0,1 1 0 0 0,-1-1 0 0 0,0 0-1 0 0,0-1 1 0 0,0 0 0 0 0,0 0 0 0 0,0-1 0 0 0,0 0-1 0 0,-5 0 171 0 0,9-2-73 0 0,-1-1 1 0 0,1 1-1 0 0,0-1 0 0 0,-1 1 0 0 0,1-1 0 0 0,0 0 0 0 0,1-1 0 0 0,-1 1 0 0 0,1-1 0 0 0,-1 0 1 0 0,1 1-1 0 0,0-2 0 0 0,0 1 0 0 0,1 0 0 0 0,-1 0 0 0 0,1-1 0 0 0,0 1 0 0 0,0-1 0 0 0,1 0 1 0 0,-1 0-1 0 0,1 0 0 0 0,0 1 0 0 0,0-1 0 0 0,1 0 0 0 0,-1 0 0 0 0,1 0 0 0 0,0 0 0 0 0,1 0 1 0 0,-1-1 72 0 0,3-12 108 0 0,0 0 1 0 0,1 0-1 0 0,1 0 1 0 0,1 1-1 0 0,0 0 1 0 0,1 0-1 0 0,1 0 1 0 0,1 1-1 0 0,0 0 1 0 0,1 1-1 0 0,1 0 1 0 0,0 1-1 0 0,1 0 1 0 0,0 0-1 0 0,2 1 1 0 0,-1 1-1 0 0,1 0 1 0 0,1 1-1 0 0,10-6-108 0 0,0 2 125 0 0,0 0 0 0 0,1 1 0 0 0,0 2 0 0 0,1 1 0 0 0,0 0 1 0 0,1 2-1 0 0,0 2 0 0 0,3 0-125 0 0,41 1-61 0 0,-41 7-3713 0 0,-7-1-4239 0 0,-15 0-3482 0 0</inkml:trace>
  <inkml:trace contextRef="#ctx0" brushRef="#br0" timeOffset="1806.553">2656 180 4609 0 0,'0'0'4160'0'0,"0"0"-1061"0"0,0 0-676 0 0,0 0-365 0 0,0 0-280 0 0,0 0-242 0 0,0 0-259 0 0,0 0-240 0 0,0 0-201 0 0,0 0-112 0 0,0 0-76 0 0,0 0-61 0 0,0 0-32 0 0,23 1-72 0 0,71 7-69 0 0,-93-7-400 0 0,0-1 1 0 0,0 0-1 0 0,0 1 0 0 0,1-1 0 0 0,-1 1 0 0 0,0-1 0 0 0,0 1 1 0 0,0-1-1 0 0,0 1 0 0 0,0 0 0 0 0,0-1 0 0 0,0 1 0 0 0,0 0 1 0 0,0 0-1 0 0,-1 0 0 0 0,1 0 0 0 0,0 0 0 0 0,-1 0 0 0 0,1 0 1 0 0,0 0-1 0 0,-1 0 0 0 0,1 0 0 0 0,-1 0 0 0 0,1 0 0 0 0,-1 1 0 0 0,0-1 1 0 0,0 0-1 0 0,1 0 0 0 0,-1 0 0 0 0,0 1 0 0 0,0-1 0 0 0,0 0 1 0 0,0 0-1 0 0,0 0 0 0 0,0 1 0 0 0,-1-1 0 0 0,1 0 0 0 0,0 0 1 0 0,-1 0-1 0 0,1 0 0 0 0,-1 1 0 0 0,1-1 0 0 0,-1 0 0 0 0,1 0 1 0 0,-1 0-1 0 0,0 0 0 0 0,0 0 0 0 0,1 0 0 0 0,-1-1 0 0 0,0 1 1 0 0,0 0-1 0 0,0 0 0 0 0,0 0 0 0 0,0-1 0 0 0,0 1-14 0 0,-3 5 68 0 0,-86 144 349 0 0,64-111-415 0 0,1 2 0 0 0,3 0 0 0 0,1 1-1 0 0,-6 20-1 0 0,13 37-4 0 0,17-96 25 0 0,-1-1 0 0 0,0 0 0 0 0,1-1-1 0 0,-1 1 1 0 0,1 0 0 0 0,-1-1 0 0 0,1 1 0 0 0,0-1-1 0 0,-1 0 1 0 0,1 0 0 0 0,0 0 0 0 0,0 0 0 0 0,0-1-1 0 0,0 1 1 0 0,0-1 0 0 0,0 0 0 0 0,0 1 0 0 0,0-1-1 0 0,0-1 1 0 0,0 1 0 0 0,0 0 0 0 0,0-1-1 0 0,0 1 1 0 0,0-1 0 0 0,0 0 0 0 0,0 0 0 0 0,1-1-21 0 0,181-60 177 0 0,-163 35-2002 0 0,-42-2-4236 0 0,-2 15-5148 0 0,16 10 2074 0 0</inkml:trace>
  <inkml:trace contextRef="#ctx0" brushRef="#br0" timeOffset="2064.401">2363 445 12699 0 0,'0'0'4257'0'0,"0"0"-2737"0"0,0 0-480 0 0,0 0-32 0 0,0 0-15 0 0,0 0-89 0 0,0 0-120 0 0,192-44-208 0 0,-153 40-120 0 0,-1-3-120 0 0,-1 3-176 0 0,2-3-80 0 0,-2 3-128 0 0,-4 1-120 0 0,-2-1-240 0 0,-5 4-784 0 0,-6 0-2617 0 0,-11 0-9490 0 0</inkml:trace>
</inkml:ink>
</file>

<file path=ppt/ink/ink30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8:32.5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1 380 0 0 0,'0'0'1763'0'0,"0"0"132"0"0,0 0-13 0 0,0 0-124 0 0,0 0-161 0 0,0 0-103 0 0,0 0-151 0 0,0 0-136 0 0,0 0-98 0 0,3-6 1690 0 0,-3 5 2789 0 0,13 8-2128 0 0,22-7-2642 0 0,-29 0-507 0 0,218-33 1653 0 0,-48-3-1456 0 0,-149 35-56 0 0,-27 1-436 0 0,0-3-11 0 0,0 2 8 0 0,0 1-1 0 0,0 0-16 0 0,0 0 2 0 0,0 0 19 0 0,0 0 0 0 0,0 0-5 0 0,0 0-18 0 0,0 0-9 0 0,0 0 19 0 0,0 0-9 0 0,0 0 18 0 0,0 0 15 0 0,0 0-9 0 0,0 0-27 0 0,0 0-2 0 0,0 0 2 0 0,0 0 3 0 0,0 0 6 0 0,0 0-6 0 0,0 0 21 0 0,0 0-3 0 0,0 0-11 0 0,0 0 10 0 0,0 0-23 0 0,0 0-4 0 0,0 0 22 0 0,0 0-26 0 0,0 0 17 0 0,0 0 28 0 0,0 0-28 0 0,0 0 18 0 0,0 0-22 0 0,0 0-20 0 0,0 0 11 0 0,0 0 36 0 0,0 0-15 0 0,0 0 7 0 0,0 0-16 0 0,0 0-1 0 0,0 0 16 0 0,0 0 0 0 0,0 0-18 0 0,0 0-10 0 0,0 0 14 0 0,0 0-2 0 0,0 0 22 0 0,0 0-21 0 0,0 0-8 0 0,0 0 15 0 0,0 0-1 0 0,0 0-12 0 0,0 0 23 0 0,0 0-16 0 0,0 0 11 0 0,0 0-4 0 0,0 0-17 0 0,0 0 0 0 0,0 0 12 0 0,0 0-12 0 0,0 0-5 0 0,0 0 2 0 0,0 0 33 0 0,0 0 4 0 0,0 0-20 0 0,0 0 19 0 0,0 0-26 0 0,0 0-2 0 0,0 0 6 0 0,0 0-22 0 0,0 0 12 0 0,0 0 23 0 0,0 0-28 0 0,0 0 27 0 0,0 0-20 0 0,0 0 14 0 0,0 0 8 0 0,0 0-22 0 0,0 0 13 0 0,0 0-13 0 0,0 0 5 0 0,0 0 21 0 0,0 0-6 0 0,0 0-29 0 0,0 0-8 0 0,0 0-4 0 0,0 0 32 0 0,0 0 6 0 0,0 0-19 0 0,0 0 15 0 0,0 0-3 0 0,0 0 35 0 0,0 0-20 0 0,0 0-12 0 0,0 0-17 0 0,0 0-3 0 0,0 0 13 0 0,0 0-30 0 0,0 0 26 0 0,0 0-1 0 0,0 0 14 0 0,0 0 12 0 0,0 0 10 0 0,0 0-21 0 0,0 0 9 0 0,0 0-31 0 0,0 0-6 0 0,0 0 14 0 0,0 0 15 0 0,0 0-12 0 0,0 0 2 0 0,0 0 11 0 0,0 0-25 0 0,0 0 17 0 0,0 0 5 0 0,0 0-8 0 0,0 0 13 0 0,0 0-8 0 0,0 0-18 0 0,0 0 28 0 0,0 0-19 0 0,0 0 2 0 0,0 0 21 0 0,0 0-4 0 0,0 0-19 0 0,0 0-21 0 0,0 0-12 0 0,0 0 45 0 0,0 0 7 0 0,0 0-28 0 0,0 0 19 0 0,0 0 6 0 0,0 0 35 0 0,0 0-42 0 0,0 0-19 0 0,0 0 14 0 0,0 0-10 0 0,0 0 0 0 0,0 0 12 0 0,0 0-6 0 0,0 0 15 0 0,0 0-2 0 0,0 0-13 0 0,0 0 1 0 0,0 0 13 0 0,0 0 8 0 0,0 0-15 0 0,0 0 5 0 0,0 0-25 0 0,0 0 0 0 0,0 0 39 0 0,0 0-14 0 0,0 0 0 0 0,0 0-31 0 0,0 0 32 0 0,0 0 3 0 0,0 0-40 0 0,0 0 12 0 0,0 0 22 0 0,0 0 12 0 0,0 0 20 0 0,0 0-40 0 0,0 0-2 0 0,0 0 28 0 0,0 0-22 0 0,0 0-10 0 0,0 0-9 0 0,0 0 12 0 0,0 0 18 0 0,0 0 4 0 0,0 0 11 0 0,0 0-34 0 0,0 0-28 0 0,0 0 36 0 0,0 0 6 0 0,0 0 22 0 0,0 0-36 0 0,0 0-15 0 0,0 0 18 0 0,0 0-18 0 0,0 0 10 0 0,0 0 26 0 0,0 0 8 0 0,0 0-29 0 0,0 0-1 0 0,0 0 21 0 0,0 0-8 0 0,0 0 17 0 0,0 0-13 0 0,0 0-22 0 0,0 0-14 0 0,0 0 9 0 0,0 0 22 0 0,0 0-13 0 0,0 0 28 0 0,0 0 4 0 0,0 0-28 0 0,0 0-4 0 0,0 0 0 0 0,0 0-5 0 0,0 0 20 0 0,0 0-6 0 0,0 0 10 0 0,0 0 13 0 0,0 0-25 0 0,0 0-12 0 0,0 0-1 0 0,0 0 7 0 0,0 0 21 0 0,0 0-11 0 0,0 0 7 0 0,0 0-9 0 0,0 0 0 0 0,0 0-23 0 0,0 0 1 0 0,0 0 16 0 0,0 0 22 0 0,0 0 13 0 0,0 0-8 0 0,0 0-27 0 0,0 0-17 0 0,0 0 15 0 0,0 0 12 0 0,0 0-11 0 0,0 0-8 0 0,0 0 16 0 0,0 0 1 0 0,0 0 18 0 0,0 0-15 0 0,0 0 6 0 0,0 0-16 0 0,0 0 20 0 0,0 0-20 0 0,0 0-5 0 0,0 0-6 0 0,0 0-10 0 0,0 0 10 0 0,0 0 14 0 0,0 0 22 0 0,0 0-21 0 0,0 0-7 0 0,0 0 0 0 0,0 0 18 0 0,0 0-5 0 0,0 0-20 0 0,0 0 8 0 0,0 0 13 0 0,0 0-2 0 0,0 0-23 0 0,0 0 0 0 0,0 0 39 0 0,0 0-1 0 0,0 0-3 0 0,0 0-11 0 0,0 0-15 0 0,0 0 22 0 0,0 0-11 0 0,0 0 1 0 0,0 0-17 0 0,0 0-18 0 0,-1 0 2 0 0,-1 0 17 0 0,1 0 35 0 0,1 0-19 0 0,0 0 22 0 0,0 0-10 0 0,0 0-42 0 0,0 0 14 0 0,0 0 7 0 0,0 0 4 0 0,0 0 7 0 0,0 0-35 0 0,0 0-9 0 0,0 0 19 0 0,0 0 6 0 0,0 0-10 0 0,0 0-41 0 0,0 0-1366 0 0,-1 0 4307 0 0,1 0-6126 0 0,0 0-2083 0 0,-1 0-3446 0 0,1 0-3685 0 0</inkml:trace>
  <inkml:trace contextRef="#ctx0" brushRef="#br0" timeOffset="2026.955">85 560 0 0 0,'0'0'1018'0'0,"0"0"363"0"0,0 0-18 0 0,0 0-108 0 0,0 0-116 0 0,0 0-28 0 0,0 0 85 0 0,0 0 138 0 0,-7 0 169 0 0,-25-3 60 0 0,24 3-72 0 0,8 0-179 0 0,0 0-188 0 0,0 0-142 0 0,0 0-126 0 0,10 7 8026 0 0,39-8-8043 0 0,234-31 661 0 0,-241 32-1377 0 0,-42 0-134 0 0,0 0 24 0 0,0 0-22 0 0,0 0-4 0 0,0 0 26 0 0,0 0-28 0 0,-1-34-12113 0 0,1 25 5182 0 0,0 4-3930 0 0</inkml:trace>
  <inkml:trace contextRef="#ctx0" brushRef="#br0" timeOffset="2773.14">117 1 8874 0 0,'0'0'1926'0'0,"0"0"-309"0"0,0 0-116 0 0,0 0-50 0 0,0 0-110 0 0,0 0-190 0 0,0 0-308 0 0,0 0-319 0 0,0 0-128 0 0,0 0 112 0 0,0 0 144 0 0,0 0 122 0 0,0 0 62 0 0,7 5-109 0 0,106 63 2635 0 0,136 68-1380 0 0,-193-87-1790 0 0,-48-38-220 0 0,-12 8 860 0 0,-199 259-657 0 0,66-82 75 0 0,134-189-293 0 0,-7 15 201 0 0,10-33-718 0 0,8-12-1929 0 0,-1 9-6176 0 0,-4 7-3485 0 0</inkml:trace>
</inkml:ink>
</file>

<file path=ppt/ink/ink30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8:44.2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37 200 0 0,'0'0'2241'0'0,"0"0"78"0"0,0 0 69 0 0,0 0-42 0 0,0 0-211 0 0,0 0-332 0 0,0 0-298 0 0,0 0-217 0 0,0 0-153 0 0,0 0-87 0 0,0 0-72 0 0,0 0-80 0 0,0 0-103 0 0,0 4 3522 0 0,70-7-873 0 0,35-9-2568 0 0,-13 1-476 0 0,18-4 83 0 0,-110 15-443 0 0,0 0-36 0 0,0 0-8 0 0,0 0 9 0 0,0 0-11 0 0,0 0-5 0 0,0 0 23 0 0,0 0-7 0 0,0 0 5 0 0,0 0-39 0 0,0 0-17 0 0,0 0-17 0 0,-25 0-5288 0 0,18 5 2332 0 0,-4 1-8433 0 0,8-6 806 0 0</inkml:trace>
</inkml:ink>
</file>

<file path=ppt/ink/ink30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8:44.6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5121 0 0,'0'0'3730'0'0,"0"0"-1192"0"0,0 0-617 0 0,0 0-210 0 0,0 0-115 0 0,0 0-165 0 0,0 0-247 0 0,0 0-264 0 0,0 0-224 0 0,0 0-53 0 0,0 0 40 0 0,0 0 76 0 0,0 0 6 0 0,5 2-44 0 0,64 11 1932 0 0,113-13-853 0 0,-182-3-2387 0 0,0-1-2051 0 0,0 4-4058 0 0,0 0-3661 0 0</inkml:trace>
</inkml:ink>
</file>

<file path=ppt/ink/ink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18:08.0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83 19 3561 0 0,'0'0'2007'0'0,"0"0"-208"0"0,0 0 71 0 0,0 0 231 0 0,0 0 196 0 0,0 0-42 0 0,0 0-265 0 0,0 0-342 0 0,0 0-306 0 0,0 0-239 0 0,0 0-180 0 0,-8-3-102 0 0,-25-9-97 0 0,24 9-96 0 0,9 3-44 0 0,0 0-105 0 0,0 0-71 0 0,0 0-62 0 0,0 0-73 0 0,0 0-17 0 0,0 19 706 0 0,0 5-482 0 0,-16 179 833 0 0,1-161-1251 0 0,14-62-5699 0 0,0 3-4632 0 0,1 9-1953 0 0</inkml:trace>
</inkml:ink>
</file>

<file path=ppt/ink/ink3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4:25.4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137 0 9098 0 0,'0'0'2743'0'0,"0"0"-657"0"0,0 0-343 0 0,0 0-113 0 0,0 0-122 0 0,0 0-234 0 0,0 0-249 0 0,0 0-215 0 0,0 0-209 0 0,0 0-119 0 0,0 0-118 0 0,-23 34-104 0 0,-66 102-72 0 0,86-134-177 0 0,1 0 1 0 0,0 0-1 0 0,0 0 0 0 0,0 0 1 0 0,1 1-1 0 0,-1-1 0 0 0,1 0 1 0 0,-1 1-1 0 0,1 0 1 0 0,0-1-1 0 0,0 1 0 0 0,0 0 1 0 0,0-1-1 0 0,0 1 1 0 0,1 0-1 0 0,-1 0 0 0 0,1 0 1 0 0,0 0-1 0 0,0 0 0 0 0,0 0 1 0 0,0-1-1 0 0,0 1 1 0 0,1 2-12 0 0,1 1 42 0 0,2-1 53 0 0,0 1 0 0 0,1-1 0 0 0,0 0 1 0 0,0 0-1 0 0,0 0 0 0 0,0-1 0 0 0,1 0 0 0 0,0 0 1 0 0,-1 0-1 0 0,1-1 0 0 0,1 0 0 0 0,-1 0 0 0 0,1 0 1 0 0,-1-1-1 0 0,1 0 0 0 0,-1 0 0 0 0,1-1 0 0 0,0 1 0 0 0,0-2 1 0 0,0 1-1 0 0,0-1 0 0 0,0 0 0 0 0,0 0 0 0 0,0-1 1 0 0,0 0-1 0 0,0 0 0 0 0,-1-1 0 0 0,1 0 0 0 0,5-2-95 0 0,-7 3 48 0 0,-1 0-1 0 0,1 0 1 0 0,-1 0-1 0 0,1-1 1 0 0,-1 1-1 0 0,0-1 1 0 0,0 0-1 0 0,0-1 0 0 0,0 1 1 0 0,0-1-1 0 0,0 1 1 0 0,0-1-1 0 0,-1 0 1 0 0,1-1-1 0 0,-1 1 1 0 0,0 0-1 0 0,0-1 1 0 0,-1 0-1 0 0,1 0 0 0 0,-1 0 1 0 0,1 0-1 0 0,-1 0 1 0 0,0 0-1 0 0,-1-1 1 0 0,1 1-1 0 0,-1-1 1 0 0,0 1-1 0 0,0-1 1 0 0,0 1-1 0 0,-1-1 0 0 0,1 0 1 0 0,-1 1-1 0 0,-1-1 1 0 0,1 0-1 0 0,0 1 1 0 0,-1-1-1 0 0,0 0 1 0 0,0 1-1 0 0,0-1 0 0 0,-1 1 1 0 0,0 0-1 0 0,0-1 1 0 0,0 0-48 0 0,-4-2-72 0 0,0 0 0 0 0,0 0 0 0 0,0 0 0 0 0,-1 1 0 0 0,0 0 1 0 0,0 1-1 0 0,-1 0 0 0 0,0 0 0 0 0,1 0 0 0 0,-2 1 0 0 0,1 0 0 0 0,0 0 0 0 0,-6 0 72 0 0,-39-5-6635 0 0,42 9-4574 0 0</inkml:trace>
</inkml:ink>
</file>

<file path=ppt/ink/ink31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8:42.5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26 8314 0 0,'0'0'1641'0'0,"0"0"-206"0"0,0 0 16 0 0,0 0 132 0 0,0 0 130 0 0,0 0-52 0 0,0 0-215 0 0,0 0-328 0 0,0 0-363 0 0,0 0-255 0 0,0 0-166 0 0,-1-4-80 0 0,-3-14-20 0 0,3 14-12 0 0,4 12 403 0 0,36 76 1490 0 0,0 22-1142 0 0,-5 1 0 0 0,9 55-973 0 0,-16-55 226 0 0,20 4-102 0 0,-47-111-102 0 0,0-1 1 0 0,0 1 0 0 0,0 0-1 0 0,0-1 1 0 0,0 1 0 0 0,0 0-1 0 0,0-1 1 0 0,0 1 0 0 0,0 0-1 0 0,1-1 1 0 0,-1 1 0 0 0,0 0-1 0 0,0-1 1 0 0,0 1 0 0 0,0 0-1 0 0,1 0 1 0 0,-1-1 0 0 0,0 1 0 0 0,0 0-1 0 0,1 0 1 0 0,-1-1 0 0 0,0 1-1 0 0,0 0 1 0 0,1 0 0 0 0,-1 0-1 0 0,0-1 1 0 0,1 1 0 0 0,-1 0-1 0 0,0 0 1 0 0,1 0 0 0 0,-1 0-1 0 0,0 0 1 0 0,1 0 0 0 0,-1 0-1 0 0,0 0 1 0 0,1 0 0 0 0,-1 0-1 0 0,0 0 1 0 0,1 0 0 0 0,-1 0 0 0 0,0 0-1 0 0,1 0 1 0 0,-1 0 0 0 0,0 0-1 0 0,1 0 1 0 0,-1 0 0 0 0,0 1-1 0 0,0-1 1 0 0,1 0 0 0 0,-1 0-1 0 0,0 0 1 0 0,1 1 0 0 0,-1-1-1 0 0,0 0 1 0 0,0 0 0 0 0,1 0-1 0 0,-1 1 1 0 0,0-1 0 0 0,0 0-1 0 0,0 1 1 0 0,1-1 0 0 0,-1 0-1 0 0,0 1 1 0 0,0-1-23 0 0,9-42 163 0 0,-7 28-86 0 0,88-376 212 0 0,-46 203-260 0 0,-38 150 6 0 0,-6 36-51 0 0,0 1-12 0 0,0 0-35 0 0,0 0-54 0 0,0 0-27 0 0,0 0-63 0 0,0 5-473 0 0,6 35-1615 0 0,-3-22-498 0 0,-1 0-3456 0 0,0-3-5827 0 0</inkml:trace>
  <inkml:trace contextRef="#ctx0" brushRef="#br0" timeOffset="412.467">584 516 648 0 0,'0'0'2069'0'0,"0"0"-492"0"0,0 0-63 0 0,0 0 185 0 0,0 0 127 0 0,0 0-71 0 0,0 0-230 0 0,0 0-254 0 0,0 0-181 0 0,0 0-83 0 0,0 0 0 0 0,0 0 34 0 0,0 0 27 0 0,5-5 38 0 0,21-16 1751 0 0,-50 21-641 0 0,20 0-2171 0 0,-1 1 1 0 0,1 0-1 0 0,-1 0 0 0 0,1 0 1 0 0,0 1-1 0 0,-1 0 0 0 0,1-1 1 0 0,0 1-1 0 0,0 1 0 0 0,0-1 0 0 0,0 1 1 0 0,1-1-1 0 0,-1 1 0 0 0,1 0 1 0 0,-1 0-1 0 0,1 1 0 0 0,0-1 1 0 0,0 1-1 0 0,0 0 0 0 0,1-1 1 0 0,0 1-1 0 0,-1 0 0 0 0,1 0 1 0 0,1 1-1 0 0,-1-1 0 0 0,0 0 0 0 0,1 1 1 0 0,0-1-1 0 0,0 1 0 0 0,1-1 1 0 0,-1 1-1 0 0,1-1 0 0 0,0 1 1 0 0,0 0-1 0 0,0-1 0 0 0,1 1 1 0 0,-1-1-1 0 0,1 1 0 0 0,0-1 1 0 0,1 1-1 0 0,0 1-45 0 0,5 1 71 0 0,0 0 0 0 0,0-1 0 0 0,1 0 0 0 0,0 0 0 0 0,0-1 0 0 0,0 0 0 0 0,1 0 0 0 0,0-1 0 0 0,-1 0 0 0 0,2-1 0 0 0,-1 0 0 0 0,0 0 0 0 0,1-1 0 0 0,-1 0 0 0 0,1-1 0 0 0,-1 0 0 0 0,1 0 0 0 0,0-1 0 0 0,2-1-71 0 0,3 2 75 0 0,-14 0-151 0 0,0-1 1 0 0,0 0-1 0 0,1 0 0 0 0,-1 1 0 0 0,0-1 1 0 0,1 0-1 0 0,-1 0 0 0 0,0 0 0 0 0,0 0 1 0 0,1-1-1 0 0,-1 1 0 0 0,0 0 1 0 0,0 0-1 0 0,1-1 0 0 0,-1 1 0 0 0,0-1 1 0 0,0 1-1 0 0,0-1 0 0 0,0 1 0 0 0,0-1 1 0 0,0 0-1 0 0,0 0 0 0 0,0 1 0 0 0,0-1 1 0 0,0 0-1 0 0,0 0 0 0 0,0 0 1 0 0,0 0-1 0 0,-1 0 0 0 0,1 0 0 0 0,0 0 1 0 0,-1 0-1 0 0,1-1 0 0 0,-1 1 0 0 0,1 0 1 0 0,-1 0-1 0 0,0 0 0 0 0,1-2 76 0 0,-1 2-303 0 0,2-5-1545 0 0,0 2-3060 0 0,-2 1-6295 0 0</inkml:trace>
  <inkml:trace contextRef="#ctx0" brushRef="#br0" timeOffset="759.161">1087 501 7546 0 0,'0'0'3002'0'0,"0"0"-903"0"0,0 0-376 0 0,0 0 28 0 0,0 0 49 0 0,0 0-118 0 0,0 0-303 0 0,0 0-314 0 0,0 0-220 0 0,0 0-116 0 0,0 0-57 0 0,0 0-53 0 0,0 0-75 0 0,-1 19 1031 0 0,-74 96-417 0 0,7-33-1049 0 0,13-25-793 0 0,39-89-12403 0 0,13 16 4540 0 0,3 8 2567 0 0</inkml:trace>
  <inkml:trace contextRef="#ctx0" brushRef="#br0" timeOffset="1055.345">869 431 1624 0 0,'0'0'2844'0'0,"0"0"-412"0"0,0 0-111 0 0,0 0 16 0 0,0 0-129 0 0,0 0-361 0 0,0 0-508 0 0,0 0-407 0 0,0 0-224 0 0,0 0-9 0 0,0 0 69 0 0,0 0 49 0 0,0 0 25 0 0,-1 6-61 0 0,1-1-573 0 0,-1-1-1 0 0,1 1 0 0 0,0 0 1 0 0,0 0-1 0 0,0-1 0 0 0,1 1 1 0 0,-1 0-1 0 0,1-1 0 0 0,0 1 0 0 0,1 0 1 0 0,-1-1-1 0 0,1 1 0 0 0,0-1 1 0 0,0 0-1 0 0,0 0 0 0 0,1 2-207 0 0,113 145 2909 0 0,-57-74-2696 0 0,-56-74-2469 0 0,-4-10-11006 0 0,-1 3 722 0 0</inkml:trace>
</inkml:ink>
</file>

<file path=ppt/ink/ink31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8:48.4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6753 0 0,'0'0'3289'0'0,"0"0"-1418"0"0,0 0-751 0 0,0 0-89 0 0,0 0 115 0 0,0 0 162 0 0,0 0 88 0 0,0 0-90 0 0,0 0-199 0 0,0 0-140 0 0,0 0-98 0 0,0 0-90 0 0,0 0-56 0 0,33 7-72 0 0,107 20-92 0 0,-26-20 316 0 0,175-18 301 0 0,4 0-4801 0 0,-274 11 631 0 0,-7 0-2911 0 0,-2 0-5856 0 0</inkml:trace>
</inkml:ink>
</file>

<file path=ppt/ink/ink31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8:47.6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0 460 2761 0 0,'0'0'1644'0'0,"0"0"-464"0"0,0 0-76 0 0,0 0 174 0 0,0 0 97 0 0,0 0 25 0 0,0 0-45 0 0,0 0-148 0 0,0 0-84 0 0,0 0-67 0 0,0 0-107 0 0,7 5-39 0 0,22 16-7 0 0,29-12 3190 0 0,-41-10-3401 0 0,-4-2-505 0 0,0 0 0 0 0,0-1 0 0 0,0 0-1 0 0,-1-1 1 0 0,1-1 0 0 0,-1 0 0 0 0,-1 0-1 0 0,1-1 1 0 0,-1-1 0 0 0,0 0 0 0 0,-1 0-1 0 0,0-1 1 0 0,2-3-187 0 0,-2 4 85 0 0,3-3-44 0 0,0 0-1 0 0,0-1 1 0 0,-1-1 0 0 0,-1 0 0 0 0,0 0-1 0 0,-1-1 1 0 0,0-1 0 0 0,-1 1 0 0 0,-1-2 0 0 0,0 1-1 0 0,-1-1 1 0 0,-1 0 0 0 0,0-1 0 0 0,-1 1 0 0 0,-1-1-1 0 0,-1 0 1 0 0,0 0 0 0 0,-1 0 0 0 0,-1-7-41 0 0,0 21-5 0 0,-1 0 1 0 0,1 0 0 0 0,0 0 0 0 0,-1 0 0 0 0,0 0 0 0 0,0 0-1 0 0,0-1 1 0 0,0 1 0 0 0,-1 0 0 0 0,1 0 0 0 0,-1 0-1 0 0,1 0 1 0 0,-1 0 0 0 0,0 0 0 0 0,0 0 0 0 0,-1 1-1 0 0,1-1 1 0 0,-1 0 0 0 0,1 0 0 0 0,-1 1 0 0 0,0-1 0 0 0,0 1-1 0 0,0 0 1 0 0,0-1 0 0 0,0 1 0 0 0,0 0 0 0 0,-1 0-1 0 0,1 0 1 0 0,-1 1 0 0 0,0-1 0 0 0,1 1 0 0 0,-1-1-1 0 0,0 1 1 0 0,0 0 0 0 0,0 0 0 0 0,0 0 0 0 0,0 0 0 0 0,0 1-1 0 0,0-1 1 0 0,0 1 0 0 0,0 0 0 0 0,0 0 0 0 0,-1 0 4 0 0,-4 3-15 0 0,0 0 1 0 0,0 1-1 0 0,0 0 1 0 0,1 1-1 0 0,-1 0 1 0 0,1 0-1 0 0,0 0 1 0 0,1 1-1 0 0,-1 0 1 0 0,1 0 0 0 0,0 1-1 0 0,1-1 1 0 0,0 1-1 0 0,0 1 1 0 0,0-1-1 0 0,1 1 1 0 0,0-1-1 0 0,0 1 1 0 0,-1 6 14 0 0,-1 0 14 0 0,2-1 0 0 0,-1 1 0 0 0,1 0-1 0 0,1 0 1 0 0,1 1 0 0 0,0-1 0 0 0,0 0 0 0 0,2 1 0 0 0,0-1 0 0 0,0 1 0 0 0,2-1 0 0 0,1 8-14 0 0,0-11 73 0 0,1 1 1 0 0,1-1-1 0 0,0-1 1 0 0,1 1-1 0 0,0-1 1 0 0,0 0-1 0 0,1 0 1 0 0,0 0-1 0 0,1-1 1 0 0,0 0-1 0 0,0-1 1 0 0,1 0-1 0 0,0 0 1 0 0,1-1-1 0 0,0 0 1 0 0,0 0-1 0 0,10 4-73 0 0,30 6 375 0 0,-16-15-354 0 0,-34-2-121 0 0,14-17-5232 0 0,-6 5-5695 0 0,-8 7-189 0 0</inkml:trace>
  <inkml:trace contextRef="#ctx0" brushRef="#br0" timeOffset="211.887">816 335 3665 0 0,'0'0'3402'0'0,"0"0"-848"0"0,0 0-562 0 0,0 0-238 0 0,0 0-155 0 0,0 0 29 0 0,0 0-37 0 0,0 0-104 0 0,0 0-168 0 0,0 0-335 0 0,0 0-243 0 0,0 0-159 0 0,0 0-116 0 0,-11 27-102 0 0,-32 85-85 0 0,-10-23 130 0 0,-25 22-793 0 0,58-107-2982 0 0,7-8-7714 0 0,10 0 1094 0 0</inkml:trace>
  <inkml:trace contextRef="#ctx0" brushRef="#br0" timeOffset="436.215">569 339 6617 0 0,'0'0'3253'0'0,"0"0"-510"0"0,0 0-362 0 0,0 0-393 0 0,0 0-477 0 0,0 0-430 0 0,0 0-372 0 0,0 0-252 0 0,0 0 1 0 0,0 0 91 0 0,0 0 99 0 0,0 0 91 0 0,0 0-56 0 0,6 12-108 0 0,49 80 664 0 0,-44-77-1017 0 0,-4-4-192 0 0,0-1-1 0 0,1 0 0 0 0,0 0 1 0 0,0-1-1 0 0,1 0 1 0 0,0 0-1 0 0,1-1 1 0 0,0 0-1 0 0,0-1 1 0 0,0 0-1 0 0,1 0 1 0 0,0-1-1 0 0,1-1 1 0 0,5 2-30 0 0,29-5-3031 0 0,-26-3-8289 0 0,-14 1-235 0 0</inkml:trace>
</inkml:ink>
</file>

<file path=ppt/ink/ink31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8:48.9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364 129 10530 0 0,'0'0'2119'0'0,"0"0"-546"0"0,0 0-245 0 0,0 0-40 0 0,0 0-103 0 0,0 0-137 0 0,0 0-171 0 0,0 0-181 0 0,0 0-143 0 0,0 0-96 0 0,0 0-60 0 0,0 0-79 0 0,0 0-42 0 0,-27 20-48 0 0,-84 64-59 0 0,-26 21 395 0 0,61-38-370 0 0,75-66-175 0 0,-1 0 1 0 0,1 1-1 0 0,0-1 0 0 0,0 0 1 0 0,0 1-1 0 0,1-1 0 0 0,-1 0 1 0 0,0 1-1 0 0,1-1 1 0 0,-1 1-1 0 0,0-1 0 0 0,1 1 1 0 0,0-1-1 0 0,-1 1 1 0 0,1 0-1 0 0,0-1 0 0 0,0 1 1 0 0,0 0-1 0 0,0-1 0 0 0,0 1 1 0 0,0-1-1 0 0,0 1 1 0 0,1 0-1 0 0,-1-1 0 0 0,1 1 1 0 0,-1-1-1 0 0,1 1 1 0 0,-1-1-1 0 0,1 1 0 0 0,0-1 1 0 0,0 0-1 0 0,0 1 0 0 0,0-1 1 0 0,0 0-1 0 0,0 1 1 0 0,0-1-1 0 0,0 0 0 0 0,0 0 1 0 0,0 0-1 0 0,1 0 1 0 0,0 0-20 0 0,146 15 1311 0 0,-84-14-1179 0 0,86 13 68 0 0,-170-26 584 0 0,10-4-747 0 0,0 0 1 0 0,0-1 0 0 0,2 0 0 0 0,0-1-1 0 0,1 0 1 0 0,0 0 0 0 0,1-1-1 0 0,2 1 1 0 0,-1-1 0 0 0,2 0 0 0 0,0-9-38 0 0,2 25 2 0 0,-29-175 76 0 0,28 165-124 0 0,0-3-617 0 0,-2 9-9500 0 0,4 6-1489 0 0</inkml:trace>
  <inkml:trace contextRef="#ctx0" brushRef="#br0" timeOffset="580.055">712 0 6577 0 0,'0'0'3709'0'0,"0"0"-1384"0"0,0 0-686 0 0,0 0-140 0 0,0 0-86 0 0,0 0-122 0 0,0 0-229 0 0,0 0-313 0 0,0 0-253 0 0,0 0-114 0 0,0 0 42 0 0,0 0 123 0 0,0 0 77 0 0,0 7 16 0 0,-1 15-280 0 0,0 0 0 0 0,-2 0 0 0 0,0 0 0 0 0,-2-1 0 0 0,0 0 0 0 0,-2 0 1 0 0,0 0-1 0 0,-1-1 0 0 0,-10 17-360 0 0,-59 103 278 0 0,76-139-268 0 0,0 1 0 0 0,0-1 0 0 0,0 1 0 0 0,1-1 0 0 0,-1 1 0 0 0,0-1 0 0 0,1 1 0 0 0,0 0 0 0 0,-1-1 0 0 0,1 1 0 0 0,0 0 0 0 0,0-1 0 0 0,0 1 0 0 0,0 0 0 0 0,0 0 0 0 0,0-1 0 0 0,0 1 0 0 0,1 0 0 0 0,-1-1 0 0 0,1 1 0 0 0,-1 0 0 0 0,1-1 0 0 0,0 1 0 0 0,-1-1 0 0 0,1 1 0 0 0,0-1 0 0 0,0 1 0 0 0,0-1 0 0 0,0 0 0 0 0,0 1 0 0 0,0-1 0 0 0,1 0 0 0 0,-1 0 0 0 0,0 0 0 0 0,1 0 0 0 0,-1 0 0 0 0,1 0 0 0 0,-1 0 0 0 0,1 0 0 0 0,-1-1 0 0 0,1 1 0 0 0,-1-1 0 0 0,1 1 0 0 0,0-1 0 0 0,-1 0 0 0 0,1 1 0 0 0,1-1-10 0 0,88 9 545 0 0,-87-9-538 0 0,5 0 30 0 0,-6 0-34 0 0,0 1 0 0 0,0-1-1 0 0,-1 1 1 0 0,1-1 0 0 0,0 0 0 0 0,0 0-1 0 0,-1 0 1 0 0,1 0 0 0 0,0-1-1 0 0,0 1 1 0 0,-1-1 0 0 0,1 0 0 0 0,0 1-1 0 0,-1-1 1 0 0,1 0 0 0 0,-1-1-1 0 0,1 1 1 0 0,-1 0 0 0 0,1-1 0 0 0,-1 1-1 0 0,0-1 1 0 0,0 0 0 0 0,0 0-1 0 0,0 0 1 0 0,0 0 0 0 0,0 0 0 0 0,0 0-1 0 0,-1-1 1 0 0,1 1 0 0 0,0-2-3 0 0,5-33-2909 0 0,-13 15-4285 0 0,3 15 181 0 0,1 2-3908 0 0</inkml:trace>
  <inkml:trace contextRef="#ctx0" brushRef="#br0" timeOffset="840.378">425 155 12523 0 0,'0'0'2089'0'0,"0"0"-627"0"0,0 0-246 0 0,0 0 11 0 0,0 0 28 0 0,0 0-88 0 0,0 0-180 0 0,0 0-180 0 0,0 0-140 0 0,0 0-95 0 0,0 0-101 0 0,33-2-111 0 0,104-5-111 0 0,-29 19-96 0 0,-87-8-569 0 0,15 4-994 0 0,-13-1-6799 0 0,-15-4-3832 0 0</inkml:trace>
  <inkml:trace contextRef="#ctx0" brushRef="#br0" timeOffset="2521.477">1071 387 0 0 0,'0'0'988'0'0,"0"0"878"0"0,0 0 224 0 0,0 0 52 0 0,0 0-50 0 0,0 0-246 0 0,0 0-291 0 0,0 0-236 0 0,0 0-163 0 0,0 0-124 0 0,0 0-82 0 0,0 0-54 0 0,0 0-48 0 0,2 0-324 0 0,3 0 6874 0 0,-14 0-7292 0 0,0 1 1 0 0,0 0 0 0 0,1 0-1 0 0,-1 1 1 0 0,0 1 0 0 0,0-1 0 0 0,1 1-1 0 0,0 1 1 0 0,-1 0 0 0 0,1 0-1 0 0,1 0 1 0 0,-1 1 0 0 0,1 0-1 0 0,0 1 1 0 0,0-1 0 0 0,-6 7-107 0 0,11-10 7 0 0,1 1 0 0 0,-1-1 1 0 0,0 0-1 0 0,1 1 0 0 0,0-1 0 0 0,0 1 1 0 0,-1-1-1 0 0,1 1 0 0 0,1-1 0 0 0,-1 1 1 0 0,0 0-1 0 0,1 0 0 0 0,-1-1 0 0 0,1 1 1 0 0,0 0-1 0 0,0 0 0 0 0,0-1 1 0 0,0 1-1 0 0,1 0 0 0 0,-1 0 0 0 0,1-1 1 0 0,-1 1-1 0 0,1 0 0 0 0,0-1 0 0 0,0 1 1 0 0,0-1-1 0 0,1 1 0 0 0,-1-1 0 0 0,1 1 1 0 0,-1-1-1 0 0,1 0 0 0 0,0 0 0 0 0,-1 0 1 0 0,1 0-1 0 0,0 0 0 0 0,1 0 1 0 0,-1 0-1 0 0,1 0-7 0 0,4 1 43 0 0,-1-1 0 0 0,1 0 0 0 0,0 0 1 0 0,0-1-1 0 0,0 1 0 0 0,0-2 0 0 0,0 1 0 0 0,0-1 0 0 0,1 0 1 0 0,-1 0-1 0 0,0-1 0 0 0,0 0 0 0 0,0 0 0 0 0,0-1 1 0 0,0 0-1 0 0,-1 0 0 0 0,1 0 0 0 0,5-4-43 0 0,31-34-4058 0 0,-39 36 2354 0 0,-1 0-2102 0 0,-1 1-3507 0 0,-1-1-5268 0 0</inkml:trace>
</inkml:ink>
</file>

<file path=ppt/ink/ink31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9:00.0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1115 5233 0 0,'0'0'1902'0'0,"0"0"-387"0"0,0 0-468 0 0,0 0-267 0 0,0 0-99 0 0,0 0-35 0 0,0 0-17 0 0,0 0 75 0 0,0 0 130 0 0,0 0 142 0 0,0 0 108 0 0,5 6-46 0 0,-2-1-833 0 0,43 24 1354 0 0,192-26 3304 0 0,-214-10-4662 0 0,1-1 0 0 0,-2-1 1 0 0,0-1-1 0 0,0-1 0 0 0,0-1 1 0 0,-2-2-1 0 0,0 0 0 0 0,0 0 0 0 0,-1-2 1 0 0,-1-1-1 0 0,-1 0 0 0 0,0-2 1 0 0,-1 0-1 0 0,11-16-201 0 0,-23 29 18 0 0,155-215 416 0 0,52-161-124 0 0,-61 89-268 0 0,-123 260-7 0 0,-14 59-130 0 0,16 270 680 0 0,-28-259-525 0 0,2 8 3 0 0,-2 0 0 0 0,-2-1 0 0 0,-2 1 0 0 0,-2-1 0 0 0,-2 1 0 0 0,-1-1 0 0 0,-3-1 0 0 0,-1 1 0 0 0,-3-2 0 0 0,-9 21-63 0 0,14-43 19 0 0,0-1 1 0 0,-1 0-1 0 0,-1 0 1 0 0,-1-2-1 0 0,0 1 1 0 0,-2-1-1 0 0,0-1 1 0 0,0 0 0 0 0,-2-1-1 0 0,0-1 1 0 0,0 0-1 0 0,-1-2 1 0 0,-1 1-1 0 0,0-2 1 0 0,-1-1-1 0 0,0 0 1 0 0,-8 2-20 0 0,20-9 0 0 0,0-1 0 0 0,0 0 0 0 0,0 0 1 0 0,0-1-1 0 0,-1 0 0 0 0,1 0 0 0 0,-1 0 0 0 0,1-1 1 0 0,-1 0-1 0 0,1-1 0 0 0,0 0 0 0 0,-1 0 0 0 0,1 0 1 0 0,0-1-1 0 0,-1 0 0 0 0,1-1 0 0 0,0 1 0 0 0,1-1 1 0 0,-1-1-1 0 0,0 1 0 0 0,1-1 0 0 0,0 0 0 0 0,0-1 1 0 0,0 1-1 0 0,0-1 0 0 0,1 0 0 0 0,-1-2 0 0 0,-4-4-100 0 0,0 0 1 0 0,1-1-1 0 0,1 0 0 0 0,0-1 1 0 0,0 0-1 0 0,1 0 0 0 0,1-1 1 0 0,0 1-1 0 0,1-1 0 0 0,1-1 1 0 0,0 1-1 0 0,0-1 0 0 0,2 1 1 0 0,0-1-1 0 0,1 0 0 0 0,0-9 100 0 0,25-36-3446 0 0,-8 44-877 0 0,2 5-4018 0 0,-8 9-2824 0 0</inkml:trace>
</inkml:ink>
</file>

<file path=ppt/ink/ink31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9:00.3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1 13899 0 0,'0'0'2235'0'0,"0"0"-661"0"0,0 0-285 0 0,0 0-20 0 0,0 0 18 0 0,0 0-52 0 0,0 0-211 0 0,0 0-243 0 0,0 0-209 0 0,0 0-152 0 0,0 0-114 0 0,0 0-74 0 0,0 0-61 0 0,-1 21-45 0 0,-3 99 26 0 0,3-40 138 0 0,1-61-4428 0 0,0-1-4682 0 0,0-18-3404 0 0</inkml:trace>
</inkml:ink>
</file>

<file path=ppt/ink/ink31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9:00.5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16275 0 0,'0'0'1577'0'0,"0"0"-697"0"0,0 0-368 0 0,0 0-224 0 0,0 0-152 0 0,0 0-88 0 0,0 0-144 0 0,0 0-184 0 0,0 0-256 0 0,0 0-688 0 0,0 0-2249 0 0,0 0-8562 0 0</inkml:trace>
</inkml:ink>
</file>

<file path=ppt/ink/ink31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9:01.0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1 384 11971 0 0,'0'0'1851'0'0,"0"0"-415"0"0,0 0-161 0 0,0 0-112 0 0,0 0-100 0 0,0 0-168 0 0,0 0-205 0 0,0 0-123 0 0,0 0-47 0 0,0 0-26 0 0,0 0-9 0 0,0 0-21 0 0,8-25-54 0 0,23-79-53 0 0,-28 95-272 0 0,0 0-1 0 0,0 0 1 0 0,0 0-1 0 0,1 0 1 0 0,1 1 0 0 0,0-1-1 0 0,0 1 1 0 0,0 1-1 0 0,1-1 1 0 0,0 1 0 0 0,3-3-85 0 0,8-9 136 0 0,-3 3-75 0 0,1 0 0 0 0,0 1 0 0 0,1 1 1 0 0,0 1-1 0 0,2 0 0 0 0,-1 2 0 0 0,1-1 0 0 0,5 0-61 0 0,-22 11 1 0 0,-1 0-1 0 0,1 0 0 0 0,0 0 1 0 0,0 1-1 0 0,0-1 0 0 0,0 0 1 0 0,0 0-1 0 0,0 1 0 0 0,0-1 1 0 0,0 0-1 0 0,0 1 0 0 0,0-1 1 0 0,0 1-1 0 0,1-1 0 0 0,-1 1 1 0 0,0 0-1 0 0,0 0 0 0 0,0-1 1 0 0,1 1-1 0 0,-1 0 1 0 0,0 0-1 0 0,0 0 0 0 0,1 0 1 0 0,-1 0-1 0 0,0 1 0 0 0,0-1 1 0 0,0 0-1 0 0,1 0 0 0 0,-1 1 1 0 0,0-1-1 0 0,0 1 0 0 0,0-1 1 0 0,0 1-1 0 0,0 0 0 0 0,0-1 1 0 0,0 1-1 0 0,0 0 0 0 0,0 0 1 0 0,0-1-1 0 0,0 1 0 0 0,0 0 1 0 0,-1 0-1 0 0,1 0 0 0 0,0 0 1 0 0,-1 0-1 0 0,1 0 0 0 0,0 0 1 0 0,-1 1-1 0 0,1-1 0 0 0,-1 0 1 0 0,0 0-1 0 0,1 0 0 0 0,-1 0 1 0 0,0 1-1 0 0,0 0 0 0 0,-17 115 283 0 0,4-35 0 0 0,14-81-272 0 0,1 1 0 0 0,-1-1 0 0 0,1 0 0 0 0,0 1 1 0 0,-1-1-1 0 0,1 0 0 0 0,0 0 0 0 0,0 0 0 0 0,0 0 1 0 0,0 0-1 0 0,0-1 0 0 0,0 1 0 0 0,0-1 0 0 0,0 1 1 0 0,0-1-1 0 0,0 0 0 0 0,0 1 0 0 0,0-1 0 0 0,0 0 1 0 0,0 0-1 0 0,0-1 0 0 0,0 1 0 0 0,0 0 0 0 0,0-1 1 0 0,0 1-1 0 0,0-1 0 0 0,0 0 0 0 0,0 0 0 0 0,0 1 1 0 0,0-1-1 0 0,0-1 0 0 0,-1 1 0 0 0,1 0 0 0 0,0 0 1 0 0,-1-1-12 0 0,215-147 540 0 0,-215 147-540 0 0,1 0 0 0 0,-1 0 0 0 0,1 1 0 0 0,0-1 0 0 0,-1 0 1 0 0,1 1-1 0 0,0 0 0 0 0,0-1 0 0 0,0 1 0 0 0,0 0 0 0 0,0 0 1 0 0,0 0-1 0 0,1 0 0 0 0,-1 0 0 0 0,0 1 0 0 0,0-1 0 0 0,1 1 0 0 0,-1-1 1 0 0,0 1-1 0 0,1 0 0 0 0,-1 0 0 0 0,0 0 0 0 0,1 0 0 0 0,-1 1 1 0 0,0-1-1 0 0,1 0 0 0 0,-1 1 0 0 0,0 0 0 0 0,1 0 0 0 0,-1-1 0 0 0,0 1 1 0 0,0 0-1 0 0,0 1 0 0 0,0-1 0 0 0,0 0 0 0 0,0 1 0 0 0,0-1 0 0 0,-1 1 1 0 0,1-1-1 0 0,0 1 0 0 0,-1 0 0 0 0,1 0 0 0 0,-1 0 0 0 0,1 0 0 0 0,9 199 452 0 0,-11-198-480 0 0,1-1 0 0 0,0 1-1 0 0,0-1 1 0 0,0 1 0 0 0,0-1-1 0 0,1 1 1 0 0,-1-1 0 0 0,0 0-1 0 0,1 1 1 0 0,0-1 0 0 0,0 0-1 0 0,-1 0 1 0 0,1 0-1 0 0,0-1 1 0 0,1 1 0 0 0,-1 0-1 0 0,0-1 1 0 0,0 1 0 0 0,1-1-1 0 0,-1 0 1 0 0,1 0 0 0 0,-1 0-1 0 0,1 0 29 0 0,19-17-6910 0 0,-19 9-1151 0 0,0 3-3488 0 0</inkml:trace>
</inkml:ink>
</file>

<file path=ppt/ink/ink31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9:01.2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15539 0 0,'0'0'2274'0'0,"0"0"-939"0"0,0 0-289 0 0,0 0-15 0 0,0 0-106 0 0,0 0-189 0 0,0 0-265 0 0,0 0-255 0 0,0 0-124 0 0,0 0-68 0 0,0 0-36 0 0,0 0-44 0 0,0 0-55 0 0,0 29-93 0 0,0 89-185 0 0,2-88-478 0 0,1-30-354 0 0,-3 0-5596 0 0,0 0-4754 0 0</inkml:trace>
</inkml:ink>
</file>

<file path=ppt/ink/ink31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9:01.4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15859 0 0,'0'0'2129'0'0,"0"0"-825"0"0,0 0-336 0 0,0 0-248 0 0,0 0-247 0 0,0 0-185 0 0,0 0-256 0 0,0 0-144 0 0,0 0-96 0 0,0 0-168 0 0,0 0-329 0 0,0 0-1351 0 0,0 0-5522 0 0,0 0-3160 0 0</inkml:trace>
</inkml:ink>
</file>

<file path=ppt/ink/ink3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4:26.8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258 532 0 0 0,'0'0'1508'0'0,"0"0"511"0"0,0 0 285 0 0,0 0-51 0 0,0 0-147 0 0,0 0-228 0 0,0 0-187 0 0,0 0-143 0 0,0 0-185 0 0,0 0-209 0 0,0 0-177 0 0,-6-9-154 0 0,-20-28-115 0 0,-14 28 1135 0 0,30 11-1697 0 0,0 1 0 0 0,0 0-1 0 0,0 1 1 0 0,1 0-1 0 0,0 0 1 0 0,0 1 0 0 0,0 0-1 0 0,0 1 1 0 0,1 0-1 0 0,0 0 1 0 0,0 1 0 0 0,1 0-1 0 0,-1 0 1 0 0,2 1-1 0 0,-1 0 1 0 0,1 0 0 0 0,-3 6-146 0 0,5-8 17 0 0,-1 0 0 0 0,2 1 0 0 0,-1-1 0 0 0,1 1 0 0 0,0 0-1 0 0,0 0 1 0 0,1 0 0 0 0,0 1 0 0 0,0-1 0 0 0,1 1 0 0 0,0-1 0 0 0,0 1 0 0 0,1-1 0 0 0,0 1 0 0 0,1 6-17 0 0,1-10 47 0 0,0-1-1 0 0,0 0 1 0 0,1-1 0 0 0,-1 1-1 0 0,1 0 1 0 0,-1-1-1 0 0,1 1 1 0 0,0-1-1 0 0,0 0 1 0 0,0 0 0 0 0,0 0-1 0 0,1 0 1 0 0,-1-1-1 0 0,0 1 1 0 0,1-1-1 0 0,-1 0 1 0 0,1 0 0 0 0,-1 0-1 0 0,1-1 1 0 0,0 1-1 0 0,-1-1 1 0 0,1 0-1 0 0,0 0 1 0 0,-1 0 0 0 0,1 0-1 0 0,0 0 1 0 0,-1-1-1 0 0,1 0 1 0 0,-1 0-1 0 0,1 0 1 0 0,-1 0 0 0 0,1 0-1 0 0,-1-1 1 0 0,0 0-1 0 0,0 0 1 0 0,1 1-1 0 0,-1-2 1 0 0,0 1-47 0 0,154-123 1336 0 0,-101 74-1085 0 0,-21 18-148 0 0,-26 66-110 0 0,5 41 60 0 0,-3 1 1 0 0,-3 0-1 0 0,-4 3-53 0 0,-3-49 12 0 0,-5 228 17 0 0,1-240-31 0 0,0 0 1 0 0,-1 0 0 0 0,0 0 0 0 0,-2-1-1 0 0,0 0 1 0 0,0 0 0 0 0,-2 0 0 0 0,0-1-1 0 0,-1 0 1 0 0,0-1 0 0 0,-1 0-1 0 0,-1 0 1 0 0,-10 10 1 0 0,14-18-5 0 0,1 0 1 0 0,-2 0-1 0 0,1 0 0 0 0,-1-1 0 0 0,1-1 1 0 0,-2 1-1 0 0,1-1 0 0 0,0-1 0 0 0,-1 1 0 0 0,1-2 1 0 0,-1 1-1 0 0,0-1 0 0 0,0 0 0 0 0,-4 0 5 0 0,10-3-12 0 0,1 0 0 0 0,0 0 0 0 0,0-1 0 0 0,0 1 1 0 0,0 0-1 0 0,0-1 0 0 0,0 1 0 0 0,0-1 0 0 0,0 0 0 0 0,0 0 0 0 0,1 1 0 0 0,-1-1 0 0 0,1 0 0 0 0,-1 0 0 0 0,1-1 0 0 0,0 1 0 0 0,0 0 0 0 0,0 0 0 0 0,0-1 0 0 0,0 1 0 0 0,1 0 0 0 0,-1-1 0 0 0,1 1 0 0 0,-1-1 0 0 0,1 1 0 0 0,0-1 0 0 0,0 1 0 0 0,0-1 0 0 0,0 1 0 0 0,0-1 0 0 0,1 1 0 0 0,-1 0 0 0 0,2-3 12 0 0,-2 2-13 0 0,3-16-13 0 0,1 0-1 0 0,1 0 0 0 0,1 1 1 0 0,0-1-1 0 0,2 1 0 0 0,0 1 1 0 0,1-1-1 0 0,0 2 0 0 0,2-1 1 0 0,0 1-1 0 0,1 1 0 0 0,0 0 1 0 0,11-9 26 0 0,57-68-20 0 0,4 3 0 0 0,4 5 1 0 0,58-42 19 0 0,-123 108 2 0 0,3-2-8 0 0,-1-1 1 0 0,-1-1-1 0 0,-1-1 1 0 0,-1-1 0 0 0,3-6 5 0 0,-23 29 0 0 0,-1 0 0 0 0,1-1 1 0 0,-1 1-1 0 0,0 0 1 0 0,1-1-1 0 0,-1 1 1 0 0,0-1-1 0 0,0 1 1 0 0,0-1-1 0 0,0 0 1 0 0,0 1-1 0 0,0-1 0 0 0,-1 0 1 0 0,1 0-1 0 0,0 0 1 0 0,-1 0-1 0 0,1 0 1 0 0,-1 0-1 0 0,0 1 1 0 0,0-1-1 0 0,0 0 1 0 0,0 0-1 0 0,0 0 0 0 0,0 0 1 0 0,0 0-1 0 0,-1 0 1 0 0,1 0-1 0 0,-1 0 1 0 0,1 0-1 0 0,-1 1 1 0 0,0-1-1 0 0,0 0 1 0 0,0 0-1 0 0,0 1 0 0 0,0-1 1 0 0,0 0-1 0 0,0 1 1 0 0,0-1-1 0 0,-1 1 1 0 0,1 0-1 0 0,0-1 1 0 0,-1 1-1 0 0,1 0 1 0 0,-1 0-1 0 0,0 0 0 0 0,1 0 1 0 0,-2 0-1 0 0,-5-1-20 0 0,-1 1 0 0 0,0 0 0 0 0,0 0 0 0 0,0 1 0 0 0,0 0-1 0 0,0 0 1 0 0,0 1 0 0 0,1 0 0 0 0,-1 1 0 0 0,0 0 0 0 0,1 1 0 0 0,-1-1 0 0 0,1 2 0 0 0,0-1 0 0 0,-1 1 0 0 0,2 0 0 0 0,-1 1 0 0 0,0 0-1 0 0,1 0 1 0 0,0 1 0 0 0,0-1 0 0 0,1 2 0 0 0,0-1 0 0 0,0 1 0 0 0,0 0 0 0 0,1 0 0 0 0,0 0 0 0 0,0 1 0 0 0,1 0 0 0 0,0 0 0 0 0,0 0-1 0 0,1 0 1 0 0,0 0 0 0 0,0 1 0 0 0,1 0 0 0 0,0-1 0 0 0,1 3 20 0 0,3-2-2 0 0,1-1 0 0 0,0 1 0 0 0,1-1 0 0 0,0 0 0 0 0,1 0 0 0 0,-1 0 0 0 0,1 0 1 0 0,1-1-1 0 0,0 0 0 0 0,0 0 0 0 0,0 0 0 0 0,1-1 0 0 0,-1 0 0 0 0,2 0 0 0 0,-1-1 0 0 0,1 1 0 0 0,-1-2 0 0 0,1 1 0 0 0,1-1 0 0 0,-1-1 0 0 0,1 1 0 0 0,-1-1 0 0 0,1-1 0 0 0,2 1 2 0 0,6 2 27 0 0,0 0 0 0 0,1-1 0 0 0,0-1-1 0 0,0-1 1 0 0,0 0 0 0 0,0-2 0 0 0,0 0-1 0 0,0 0 1 0 0,0-2 0 0 0,0 0 0 0 0,0-2 0 0 0,0 0-1 0 0,-1 0 1 0 0,0-2 0 0 0,12-5-27 0 0,-11 3 52 0 0,0-2-1 0 0,-1 0 1 0 0,0-1 0 0 0,-1 0 0 0 0,0-2 0 0 0,-1 0-1 0 0,0 0 1 0 0,-1-2 0 0 0,-1 1 0 0 0,0-2 0 0 0,-1 0 0 0 0,-1 0-1 0 0,2-6-51 0 0,11-16 8 0 0,-2-1-1 0 0,-1-1 0 0 0,-3-2 1 0 0,-1 1-1 0 0,-2-2 1 0 0,-2 0-1 0 0,-2-1 0 0 0,-1 0 1 0 0,-3 0-1 0 0,-1-1 1 0 0,-2-16-8 0 0,-4 52 0 0 0,1 7 0 0 0,0 0-1 0 0,0 1 0 0 0,0-1 1 0 0,-1 0-1 0 0,1 0 1 0 0,-1 0-1 0 0,1 0 1 0 0,-1 0-1 0 0,0 1 1 0 0,1-1-1 0 0,-1 0 1 0 0,0 0-1 0 0,0 0 0 0 0,-1 0 1 0 0,1 0-1 0 0,0 0 1 0 0,0 0-1 0 0,-1 0 1 0 0,0 0-1 0 0,1 1 1 0 0,-1-1-1 0 0,0 0 1 0 0,0 0-1 0 0,0 1 0 0 0,0-1 1 0 0,0 0-1 0 0,0 1 1 0 0,0-1-1 0 0,0 1 1 0 0,-1 0-1 0 0,1-1 1 0 0,-1 1-1 0 0,1 0 0 0 0,-1 0 1 0 0,1 0-1 0 0,-1 0 1 0 0,0 0-1 0 0,0 0 1 0 0,1 0-1 0 0,-1 0 1 0 0,0 1-1 0 0,0-1 1 0 0,0 1-1 0 0,0 0 0 0 0,0-1 1 0 0,0 1-1 0 0,-1 0 1 0 0,-3 5-7 0 0,1-1 0 0 0,-1 2 0 0 0,1-1 0 0 0,0 0 0 0 0,0 1 0 0 0,0 0 0 0 0,1 0 0 0 0,0 1 0 0 0,0-1 0 0 0,0 1 1 0 0,1 0-1 0 0,0 0 0 0 0,1 0 0 0 0,-1 0 0 0 0,1 0 0 0 0,1 1 0 0 0,-1 2 7 0 0,-8 37 18 0 0,2 1 1 0 0,2 0 0 0 0,2 0-1 0 0,2 0 1 0 0,2 1 0 0 0,3 5-19 0 0,43 209 199 0 0,-28-191-184 0 0,0-9-517 0 0,-40-78-5233 0 0,12 8-652 0 0,2 0-5691 0 0</inkml:trace>
  <inkml:trace contextRef="#ctx0" brushRef="#br0" timeOffset="237.042">1044 374 10202 0 0,'0'0'5201'0'0,"0"0"-3072"0"0,0 0-561 0 0,0 0-208 0 0,0 0-239 0 0,0 0-185 0 0,208-81-152 0 0,-165 70-104 0 0,4 3-104 0 0,3 1-144 0 0,0-4-112 0 0,0 7-128 0 0,-3-3-152 0 0,-4 7-72 0 0,1-4-200 0 0,-7 4-640 0 0,-10 0-2264 0 0,-10 0-10451 0 0</inkml:trace>
  <inkml:trace contextRef="#ctx0" brushRef="#br0" timeOffset="3427.634">2154 399 544 0 0,'0'0'2243'0'0,"0"0"99"0"0,0 0 116 0 0,0 0 17 0 0,0 0-86 0 0,0 0-236 0 0,0 0-361 0 0,0 0-402 0 0,34-14-311 0 0,106-47-258 0 0,-71 26 357 0 0,-57 27-916 0 0,0-1-1 0 0,0 0 0 0 0,0 0 1 0 0,-2-2-1 0 0,1 1 0 0 0,-1-1 0 0 0,-1-1 1 0 0,0 0-1 0 0,0 0 0 0 0,-1 0 1 0 0,-1-1-1 0 0,0-1 0 0 0,2-7-261 0 0,-6-39 986 0 0,-36 66-669 0 0,26 5-317 0 0,0-1 0 0 0,0 1 0 0 0,1 0 0 0 0,1 1-1 0 0,0-1 1 0 0,0 1 0 0 0,1 0 0 0 0,1 0 0 0 0,0 1 0 0 0,0-1 0 0 0,1 4 0 0 0,-1 0-6 0 0,-82 631 17 0 0,77-607-10 0 0,0 1 0 0 0,-3-1-1 0 0,-1 0 1 0 0,-3-1 0 0 0,0-1 0 0 0,-3 0-1 0 0,-1-1 1 0 0,-2-1 0 0 0,-16 21-1 0 0,33-50-2 0 0,-1 1 1 0 0,-1-1-1 0 0,1 0 1 0 0,-1 0-1 0 0,0-1 0 0 0,-1 0 1 0 0,0 0-1 0 0,0 0 1 0 0,0-1-1 0 0,-1 0 1 0 0,1 0-1 0 0,-1-1 1 0 0,0 0-1 0 0,0 0 0 0 0,-1-1 1 0 0,1 0-1 0 0,-1-1 1 0 0,-5 2 1 0 0,11-4 4 0 0,0 0-1 0 0,-1 1 1 0 0,1-1 0 0 0,0 0 0 0 0,-1-1 0 0 0,1 1-1 0 0,0 0 1 0 0,-1-1 0 0 0,1 0 0 0 0,0 0 0 0 0,0 0 0 0 0,0 0-1 0 0,0 0 1 0 0,0-1 0 0 0,0 1 0 0 0,0-1 0 0 0,0 0-1 0 0,1 0 1 0 0,-1 0 0 0 0,0 0 0 0 0,1 0 0 0 0,0-1-1 0 0,0 1 1 0 0,0-1 0 0 0,0 0 0 0 0,0 1 0 0 0,0-1-1 0 0,0 0 1 0 0,1 0 0 0 0,0 0 0 0 0,-1 0 0 0 0,1 0 0 0 0,0 0-1 0 0,1-1 1 0 0,-1 0-4 0 0,-1-14 22 0 0,2 0-1 0 0,0 0 1 0 0,1 0 0 0 0,1 0-1 0 0,1 1 1 0 0,0-1-1 0 0,2 1 1 0 0,0-1 0 0 0,0 1-1 0 0,2 1 1 0 0,0-1 0 0 0,1 1-1 0 0,0 0 1 0 0,1 1-1 0 0,1 0 1 0 0,1 0 0 0 0,0 1-1 0 0,1 1 1 0 0,8-7-22 0 0,17-22 75 0 0,2 2 1 0 0,2 1-1 0 0,1 3 0 0 0,2 1 1 0 0,2 3-1 0 0,35-20-75 0 0,2 23-604 0 0,-65 28-3517 0 0,2 0-4022 0 0,-16 1-3732 0 0</inkml:trace>
  <inkml:trace contextRef="#ctx0" brushRef="#br0" timeOffset="3720.582">2760 676 6737 0 0,'0'0'2065'0'0,"0"0"-357"0"0,0 0-109 0 0,0 0-61 0 0,0 0-183 0 0,0 0-218 0 0,0 0-264 0 0,0 0-231 0 0,-20 33-137 0 0,-62 105-83 0 0,50-66 637 0 0,27-57-962 0 0,5-10 866 0 0,2-12 3324 0 0,62-109-2176 0 0,-40 69-1932 0 0,2 1 1 0 0,2 2-1 0 0,2 1 1 0 0,1 1-1 0 0,23-20-179 0 0,0 32-2265 0 0,-40 28-2369 0 0,0 1-3769 0 0,-8 1-3834 0 0</inkml:trace>
  <inkml:trace contextRef="#ctx0" brushRef="#br0" timeOffset="4025.586">3097 580 10402 0 0,'0'0'2311'0'0,"0"0"-437"0"0,0 0-188 0 0,0 0-137 0 0,0 0-238 0 0,0 0-240 0 0,0 0-232 0 0,0 0-200 0 0,0 0-151 0 0,0 0-89 0 0,0 0-102 0 0,0 0-70 0 0,-19 30-51 0 0,-57 94-45 0 0,56-65 8 0 0,21-52-110 0 0,0-4 10 0 0,0 1-1 0 0,0-1 1 0 0,0 0 0 0 0,0 0 0 0 0,0 0 0 0 0,1 0-1 0 0,-1 0 1 0 0,1 0 0 0 0,0-1 0 0 0,0 1 0 0 0,0 0 0 0 0,0-1-1 0 0,0 0 1 0 0,1 1 0 0 0,-1-1 0 0 0,1 0 0 0 0,-1 0 0 0 0,1 0-1 0 0,0-1 1 0 0,0 1 0 0 0,0 0 0 0 0,0-1 0 0 0,0 0-1 0 0,0 0 1 0 0,0 0 0 0 0,0 0 0 0 0,1-1 0 0 0,-1 1 0 0 0,3-1-39 0 0,1 2 176 0 0,1-1 0 0 0,0-1 0 0 0,0 0 0 0 0,0 0 0 0 0,0 0 0 0 0,0-1 0 0 0,0 0 0 0 0,0-1 0 0 0,0 0 0 0 0,0 0 0 0 0,5-3-176 0 0,-5 2 79 0 0,-1-1 0 0 0,0 0 0 0 0,0 0 0 0 0,0-1 0 0 0,0 0 0 0 0,-1 0 0 0 0,0 0 0 0 0,0-1 0 0 0,0 0-1 0 0,-1 0 1 0 0,0-1 0 0 0,0 0 0 0 0,-1 1 0 0 0,0-1 0 0 0,0-1 0 0 0,0 1 0 0 0,-1-1 0 0 0,0 1 0 0 0,-1-1 0 0 0,1 0 0 0 0,-2 0 0 0 0,1 0 0 0 0,-1 0 0 0 0,0 0 0 0 0,-1-1 0 0 0,0 1 0 0 0,0-1-79 0 0,0-9-331 0 0,-9-57 527 0 0,8 74-442 0 0,0-1 0 0 0,0 1 0 0 0,-1-1 0 0 0,1 1 0 0 0,0-1 0 0 0,-1 1 0 0 0,1 0-1 0 0,-1 0 1 0 0,1-1 0 0 0,-1 1 0 0 0,0 0 0 0 0,1 1 0 0 0,-1-1 0 0 0,0 0 0 0 0,0 0 0 0 0,1 1 0 0 0,-1-1 0 0 0,0 1 0 0 0,0-1 0 0 0,0 1 0 0 0,0 0 0 0 0,0 0 0 0 0,0 0 0 0 0,-1 0 246 0 0,-10 0-7299 0 0,5 0-5283 0 0</inkml:trace>
  <inkml:trace contextRef="#ctx0" brushRef="#br0" timeOffset="4829.659">3362 933 6217 0 0,'0'0'2262'0'0,"0"0"-355"0"0,0 0-40 0 0,0 0 75 0 0,0 0-26 0 0,0 0-86 0 0,0 0-181 0 0,0 0-247 0 0,0 0-199 0 0,0 0-230 0 0,0 0-208 0 0,0 0-114 0 0,0 0-75 0 0,16-16-51 0 0,48-50-72 0 0,19-62 1270 0 0,-6 33-1155 0 0,-76 95-568 0 0,0-1 1 0 0,-1 0-1 0 0,1 0 1 0 0,-1 0-1 0 0,1 1 0 0 0,0-1 1 0 0,0 0-1 0 0,-1 1 1 0 0,1-1-1 0 0,0 0 1 0 0,0 1-1 0 0,0-1 1 0 0,0 1-1 0 0,0 0 0 0 0,0-1 1 0 0,0 1-1 0 0,0 0 1 0 0,0-1-1 0 0,0 1 1 0 0,0 0-1 0 0,0 0 1 0 0,0 0-1 0 0,0 0 0 0 0,0 0 1 0 0,0 0-1 0 0,0 0 1 0 0,0 0-1 0 0,0 0 1 0 0,0 1-1 0 0,0-1 1 0 0,-1 0-1 0 0,1 1 0 0 0,0-1 1 0 0,0 0-1 0 0,0 1 1 0 0,0-1-1 0 0,0 1 1 0 0,0 0-1 0 0,-1-1 1 0 0,1 1-1 0 0,0 0 0 0 0,0-1 1 0 0,-1 1-1 0 0,1 0 1 0 0,0 0-1 0 0,-1-1 1 0 0,1 1-1 0 0,-1 0 1 0 0,1 0-1 0 0,-1 0 0 0 0,0 0 1 0 0,1 0-1 0 0,-1 0 1 0 0,0 0-1 0 0,0 0 1 0 0,1 0-1 0 0,-1 0 1 0 0,0 0-1 0 0,0 0 0 0 0,0 1 0 0 0,4 112-18 0 0,-4-113 19 0 0,0 0 0 0 0,0 0 0 0 0,1 0 0 0 0,-1 0 0 0 0,1 0 0 0 0,-1 0 0 0 0,1 0 1 0 0,-1 0-1 0 0,1 0 0 0 0,-1 0 0 0 0,1 0 0 0 0,0 0 0 0 0,0 0 0 0 0,-1-1 0 0 0,1 1 0 0 0,0 0 0 0 0,0 0 1 0 0,0-1-1 0 0,0 1 0 0 0,0-1 0 0 0,0 1 0 0 0,0-1 0 0 0,0 1 0 0 0,0-1 0 0 0,0 0 0 0 0,0 1 0 0 0,0-1 0 0 0,0 0 1 0 0,0 0-1 0 0,1 0 0 0 0,-1 0 0 0 0,0 0 0 0 0,0 0 0 0 0,0 0 0 0 0,0 0 0 0 0,0 0 0 0 0,0 0 0 0 0,0-1 1 0 0,0 1-1 0 0,0-1 0 0 0,0 1 0 0 0,1 0 0 0 0,-2-1 0 0 0,1 0 0 0 0,1 0-1 0 0,50-29 62 0 0,-46 26-56 0 0,228-154 54 0 0,-235 158-60 0 0,1 1 0 0 0,-1-1 0 0 0,1 1 0 0 0,-1-1 0 0 0,1 1 0 0 0,-1-1 0 0 0,1 1 0 0 0,0 0 1 0 0,-1-1-1 0 0,1 1 0 0 0,0-1 0 0 0,0 1 0 0 0,-1 0 0 0 0,1-1 0 0 0,0 1 0 0 0,0 0 0 0 0,0-1 0 0 0,0 1 0 0 0,0 0 0 0 0,0-1 0 0 0,0 1 0 0 0,0 0 0 0 0,0-1 0 0 0,0 1 0 0 0,0 0 0 0 0,0-1 0 0 0,1 1 0 0 0,-1 0 0 0 0,0-1 1 0 0,0 1-1 0 0,1 0 0 0 0,-1-1 0 0 0,0 1 0 0 0,1-1 0 0 0,-1 1 0 0 0,1-1 0 0 0,-1 1 0 0 0,1-1 0 0 0,-1 1 0 0 0,1-1 0 0 0,-1 1 0 0 0,1-1 0 0 0,-1 0 0 0 0,1 1 0 0 0,-1-1 0 0 0,1 0 0 0 0,0 1 0 0 0,-1-1 0 0 0,1 0 0 0 0,0 0 1 0 0,-1 0-1 0 0,1 0 0 0 0,0 1 0 0 0,-1-1 0 0 0,1 0 0 0 0,0 0 0 0 0,-1 0 0 0 0,1 0 0 0 0,0-1 0 0 0,-1 1 0 0 0,1 0 0 0 0,0 0 0 0 0,-1 0 0 0 0,1 0 0 0 0,0-1 0 0 0,-1 1 0 0 0,1 0 0 0 0,-2 7 18 0 0,-9 35 43 0 0,7-35-65 0 0,1-1-1 0 0,0 1 0 0 0,0-1 1 0 0,1 1-1 0 0,0 0 1 0 0,0-1-1 0 0,1 1 0 0 0,0 0 1 0 0,0 0-1 0 0,0-1 0 0 0,1 1 1 0 0,0 0-1 0 0,0 0 0 0 0,1-1 5 0 0,38 17-1801 0 0,-21-22-7201 0 0,-18-1 8714 0 0,5 0-12219 0 0</inkml:trace>
</inkml:ink>
</file>

<file path=ppt/ink/ink31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9:01.7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 0 19564 0 0,'0'0'1063'0'0,"0"0"-369"0"0,0 0 22 0 0,0 0 207 0 0,0 0 138 0 0,0 0-58 0 0,0 0-265 0 0,0 0-256 0 0,0 0-155 0 0,0 0-76 0 0,2 35-53 0 0,6 112-51 0 0,-13 7 59 0 0,-6-12-173 0 0,2-48-76 0 0,4 0-1 0 0,7 86 44 0 0,15-96-675 0 0,-11-95-3823 0 0,-6 6 3281 0 0,1-4-2209 0 0,0 2-3043 0 0,1 0-4565 0 0</inkml:trace>
</inkml:ink>
</file>

<file path=ppt/ink/ink31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9:02.4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293 187 13651 0 0,'0'0'1808'0'0,"0"0"-254"0"0,0 0 65 0 0,0 0 29 0 0,0 0-137 0 0,0 0-334 0 0,0 0-377 0 0,0 0-236 0 0,0 0-115 0 0,0 0-55 0 0,0 0-49 0 0,0 0-63 0 0,0 0-44 0 0,-27 9-63 0 0,-85 31-46 0 0,106-38-116 0 0,0 0-1 0 0,1 0 1 0 0,-1 1-1 0 0,0-1 0 0 0,1 1 1 0 0,-1 1-1 0 0,1-1 1 0 0,0 1-1 0 0,0 0 1 0 0,0 0-1 0 0,1 0 0 0 0,-1 1 1 0 0,-1 2-13 0 0,-7 8 25 0 0,8-10-28 0 0,-1 0-1 0 0,1 0 1 0 0,0 1-1 0 0,0-1 1 0 0,0 1-1 0 0,1 0 1 0 0,0 1-1 0 0,0-1 1 0 0,0 1-1 0 0,1-1 1 0 0,0 1-1 0 0,1 0 1 0 0,-1 0-1 0 0,1 1 1 0 0,1-1 0 0 0,-1 0-1 0 0,1 1 1 0 0,0-1-1 0 0,1 0 1 0 0,0 5 3 0 0,3-9-2 0 0,-1 0 1 0 0,1 0-1 0 0,0-1 1 0 0,0 1-1 0 0,1-1 1 0 0,-1 0-1 0 0,0 1 1 0 0,1-1-1 0 0,0-1 1 0 0,-1 1-1 0 0,1-1 1 0 0,0 1-1 0 0,0-1 1 0 0,0 0-1 0 0,-1 0 1 0 0,1-1-1 0 0,0 1 1 0 0,0-1-1 0 0,1 0 1 0 0,-1 0-1 0 0,0 0 1 0 0,0-1-1 0 0,0 1 1 0 0,-1-1-1 0 0,1 0 1 0 0,3-1 1 0 0,11-4 11 0 0,-1 0 1 0 0,0-1-1 0 0,0-1 0 0 0,-1-1 1 0 0,0 0-1 0 0,0-1 1 0 0,-1-1-1 0 0,0 0 0 0 0,-1-1 1 0 0,-1 0-1 0 0,0-2 0 0 0,2-2-10 0 0,25-21 31 0 0,10 0-33 0 0,-50 60-6 0 0,-5 24 22 0 0,4-42-22 0 0,-1 1 0 0 0,1-1 0 0 0,0 1 0 0 0,0-1 1 0 0,0 1-1 0 0,1-1 0 0 0,0 1 0 0 0,0-1 0 0 0,1 1 0 0 0,-1-1 0 0 0,1 1 0 0 0,0-1 0 0 0,1 1 0 0 0,-1-1 0 0 0,1 0 0 0 0,0 1 1 0 0,0-1-1 0 0,1 0 0 0 0,0-1 0 0 0,-1 1 0 0 0,2 0 0 0 0,0 0 7 0 0,3 0 5 0 0,0-1 0 0 0,1 0 0 0 0,-1 0 0 0 0,1-1 0 0 0,0 0 0 0 0,0 0 0 0 0,0-1 0 0 0,1 0 0 0 0,-1 0 0 0 0,1-1 0 0 0,-1 0 1 0 0,0-1-1 0 0,1 1 0 0 0,0-2 0 0 0,-1 1 0 0 0,0-1 0 0 0,1-1 0 0 0,-1 1 0 0 0,1-1 0 0 0,-1-1 0 0 0,0 0 0 0 0,0 0 0 0 0,-1 0 0 0 0,1-1 0 0 0,-1 0 0 0 0,1-1 0 0 0,-1 0 0 0 0,0 0 0 0 0,-1 0 0 0 0,1-1 0 0 0,-1 0 0 0 0,3-4-5 0 0,7-2 22 0 0,0-2 0 0 0,-1 0 0 0 0,-1-1-1 0 0,0 0 1 0 0,-1-1 0 0 0,0 0 0 0 0,-2-1-1 0 0,0-1 1 0 0,-1 0 0 0 0,0 0 0 0 0,-2-1-1 0 0,0 0 1 0 0,-1-1 0 0 0,-1 0 0 0 0,-1 0-1 0 0,0 0 1 0 0,-2 0 0 0 0,-1-1 0 0 0,0-2-22 0 0,-2 20-2 0 0,1 1-1 0 0,0 0 0 0 0,0 0 0 0 0,-1 1 0 0 0,1-1 0 0 0,-1 0 0 0 0,1 0 0 0 0,-1 0 0 0 0,0 1 0 0 0,0-1 0 0 0,0 0 0 0 0,0 0 0 0 0,0 0 0 0 0,0 0 0 0 0,0 0 0 0 0,0 1 0 0 0,-1-1 0 0 0,1 0 0 0 0,-1 0 0 0 0,0 0 0 0 0,1 1 0 0 0,-1-1 0 0 0,0 0 0 0 0,0 1 0 0 0,0-1 0 0 0,0 1 0 0 0,0-1 0 0 0,0 1 0 0 0,-1-1 0 0 0,1 1 0 0 0,0 0 0 0 0,-1 0 0 0 0,1-1 0 0 0,-1 1 0 0 0,1 0 0 0 0,-1 0 0 0 0,0 1 0 0 0,1-1 0 0 0,-1 0 0 0 0,0 0 0 0 0,0 1 0 0 0,1-1 0 0 0,-1 1 0 0 0,0 0 0 0 0,0 0 0 0 0,0-1 0 0 0,0 1 0 0 0,0 0 0 0 0,1 0 0 0 0,-1 1 0 0 0,-1-1 3 0 0,-3 4-19 0 0,-1 1 0 0 0,1-1 0 0 0,0 1 0 0 0,1 1 0 0 0,-1-1 0 0 0,1 1-1 0 0,0 0 1 0 0,0 0 0 0 0,1 1 0 0 0,-1-1 0 0 0,1 1 0 0 0,1 0 0 0 0,0 0 0 0 0,0 0 0 0 0,0 1 0 0 0,1-1 0 0 0,0 1 0 0 0,0-1 0 0 0,1 1 0 0 0,0 0 0 0 0,0-1 0 0 0,1 8 19 0 0,2-9 3 0 0,1 0 0 0 0,0 0-1 0 0,0 0 1 0 0,1 0 0 0 0,0-1 0 0 0,0 1-1 0 0,0-1 1 0 0,1 0 0 0 0,-1 0 0 0 0,1-1-1 0 0,0 1 1 0 0,1-1 0 0 0,-1 0 0 0 0,1-1-1 0 0,0 1 1 0 0,0-1 0 0 0,0 0 0 0 0,0 0 0 0 0,0-1-1 0 0,1 0 1 0 0,-1 0 0 0 0,1-1 0 0 0,-1 1-1 0 0,5-1-2 0 0,1 3 13 0 0,-8-3-2 0 0,0 1 0 0 0,0-1 1 0 0,0 1-1 0 0,-1 0 0 0 0,1 0 1 0 0,-1 1-1 0 0,1-1 1 0 0,-1 1-1 0 0,0-1 0 0 0,0 1 1 0 0,0 0-1 0 0,0 0 0 0 0,0 1 1 0 0,-1-1-1 0 0,1 0 0 0 0,-1 1 1 0 0,0 0-1 0 0,0-1 0 0 0,0 1 1 0 0,-1 0-1 0 0,1 0 1 0 0,-1 0-1 0 0,0 0 0 0 0,0 0 1 0 0,0 1-12 0 0,-3 113 83 0 0,-2-43-416 0 0,25-43-1887 0 0,-13-31-2411 0 0,1 0-3850 0 0,-5-1-2751 0 0</inkml:trace>
</inkml:ink>
</file>

<file path=ppt/ink/ink31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9:02.7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106 1 11402 0 0,'0'0'3049'0'0,"0"0"-1525"0"0,0 0-554 0 0,0 0 84 0 0,0 0 248 0 0,0 0 152 0 0,0 0-28 0 0,0 0-246 0 0,0 0-289 0 0,0 0-204 0 0,0 0-123 0 0,0 0-96 0 0,1 35-99 0 0,6 114-70 0 0,-24 146 376 0 0,0-159-725 0 0,-6-1 1 0 0,-10 19 49 0 0,10 30-2259 0 0,37-184-3735 0 0,-10-2 915 0 0,-2-2-6227 0 0</inkml:trace>
  <inkml:trace contextRef="#ctx0" brushRef="#br0" timeOffset="574.024">211 752 7226 0 0,'0'0'2952'0'0,"0"0"-1564"0"0,0 0-474 0 0,0 0 93 0 0,0 0 181 0 0,0 0 87 0 0,0 0-81 0 0,0 0-233 0 0,0 0-250 0 0,-11 34-211 0 0,-32 107-150 0 0,32-66 31 0 0,11-73-362 0 0,-1 0 0 0 0,0 1-1 0 0,1-1 1 0 0,0 1 0 0 0,-1 0 0 0 0,1-1 0 0 0,0 1 0 0 0,0-1-1 0 0,1 1 1 0 0,-1-1 0 0 0,0 1 0 0 0,1-1 0 0 0,-1 1 0 0 0,1-1-1 0 0,0 1 1 0 0,0-1 0 0 0,0 0 0 0 0,0 1 0 0 0,1-1 0 0 0,-1 0-1 0 0,0 0 1 0 0,1 0 0 0 0,0 0 0 0 0,-1 0 0 0 0,1 0 0 0 0,0 0-1 0 0,0-1 1 0 0,0 1 0 0 0,0-1 0 0 0,0 1 0 0 0,1-1-1 0 0,-1 0 1 0 0,0 0 0 0 0,1 0 0 0 0,-1 0 0 0 0,0 0 0 0 0,1 0-1 0 0,-1-1 1 0 0,1 1 0 0 0,-1-1 0 0 0,1 0 0 0 0,1 0-19 0 0,4 0 92 0 0,-1 0 0 0 0,0-1 1 0 0,0-1-1 0 0,1 1 0 0 0,-1-1 1 0 0,0 0-1 0 0,-1-1 0 0 0,1 1 0 0 0,0-1 1 0 0,-1-1-1 0 0,0 1 0 0 0,1-1 1 0 0,-1 0-1 0 0,-1-1 0 0 0,5-3-92 0 0,12-11 394 0 0,-1-1-1 0 0,-1-2 1 0 0,0 0 0 0 0,-2-1-1 0 0,0 0 1 0 0,-2-2 0 0 0,-1 0-1 0 0,-1-1 1 0 0,-1 0 0 0 0,-1-1-1 0 0,7-24-393 0 0,-14 12 1553 0 0,-5 37-1260 0 0,-2 3-274 0 0,1 0 0 0 0,-1 0 0 0 0,1 0 1 0 0,-1 0-1 0 0,1 0 0 0 0,0 0 0 0 0,-1 0 0 0 0,1 0 0 0 0,0 1 0 0 0,0-1 0 0 0,0 0 0 0 0,0 1 1 0 0,0-1-1 0 0,0 1 0 0 0,0-1 0 0 0,1 1 0 0 0,-1-1 0 0 0,0 1 0 0 0,1 0 0 0 0,0-1 0 0 0,-1 1 1 0 0,1 0-1 0 0,0-1 0 0 0,0 1 0 0 0,0 0 0 0 0,0 0-19 0 0,-2 5 37 0 0,-8 37-44 0 0,2 1 1 0 0,2 0-1 0 0,2 1 1 0 0,2 0-1 0 0,2-1 1 0 0,1 3 6 0 0,6 11-27 0 0,1-1 1 0 0,4 0-1 0 0,1 0 0 0 0,4-1 1 0 0,1-1-1 0 0,18 34 27 0 0,-2 1-31 0 0,-2-2 6 0 0,-4 0 0 0 0,-4 1 0 0 0,7 65 25 0 0,-31-64 10 0 0,0-89-10 0 0,0 0 1 0 0,-1 0 0 0 0,1 0 0 0 0,-1 0 0 0 0,1 0 0 0 0,-1 0-1 0 0,0 0 1 0 0,0-1 0 0 0,0 1 0 0 0,0 0 0 0 0,0-1-1 0 0,0 1 1 0 0,0 0 0 0 0,-1-1 0 0 0,1 0 0 0 0,0 1-1 0 0,-1-1 1 0 0,1 0 0 0 0,-1 1 0 0 0,0-1 0 0 0,1 0-1 0 0,-1 0 1 0 0,0-1 0 0 0,0 1 0 0 0,0 0 0 0 0,1 0-1 0 0,-1-1 1 0 0,0 1 0 0 0,0-1 0 0 0,0 0 0 0 0,0 0 0 0 0,0 0-1 0 0,0 1 1 0 0,0-2 0 0 0,0 1 0 0 0,0 0 0 0 0,0 0-1 0 0,0-1 1 0 0,0 1 0 0 0,0-1 0 0 0,0 1 0 0 0,0-1-1 0 0,0 0 0 0 0,-5-2 6 0 0,-1-1 0 0 0,1 1-1 0 0,0-2 1 0 0,0 1 0 0 0,0-1-1 0 0,0 0 1 0 0,1 0 0 0 0,0 0-1 0 0,0-1 1 0 0,1 0 0 0 0,-1-1-1 0 0,1 1 1 0 0,1-1 0 0 0,-1 0-1 0 0,1 0 1 0 0,0 0 0 0 0,1-1-1 0 0,-1 1 1 0 0,0-5-6 0 0,-3-9 5 0 0,0 0-1 0 0,1-1 1 0 0,1 0 0 0 0,1 0 0 0 0,1 0-1 0 0,1-14-4 0 0,0 23-5 0 0,1-1 0 0 0,1 0-1 0 0,0 0 1 0 0,1 1 0 0 0,0-1-1 0 0,1 0 1 0 0,1 1 0 0 0,0-1-1 0 0,0 1 1 0 0,2 0 0 0 0,0 0-1 0 0,0 0 1 0 0,7-10 5 0 0,-2 7-152 0 0,1 1 1 0 0,1-1-1 0 0,0 2 0 0 0,1 0 0 0 0,0 1 0 0 0,1 0 1 0 0,1 1-1 0 0,0 0 0 0 0,0 1 0 0 0,1 1 1 0 0,1 1-1 0 0,0 0 0 0 0,0 1 0 0 0,0 1 0 0 0,1 0 1 0 0,5 0 151 0 0,6 0-1924 0 0,-9 3-3019 0 0,-3 1-7226 0 0</inkml:trace>
</inkml:ink>
</file>

<file path=ppt/ink/ink31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9:09.1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 8 0 0 0,'0'0'863'0'0,"0"0"891"0"0,0 0 245 0 0,0 0 140 0 0,0 0 223 0 0,0 0 26 0 0,0 0-182 0 0,0 0-324 0 0,0 0-429 0 0,0 0-282 0 0,0 0-131 0 0,0 0-67 0 0,0 0-53 0 0,-3-1-75 0 0,-8-2-229 0 0,11 3 4204 0 0,99 7-3006 0 0,184-10-874 0 0,-281-5-4913 0 0,-11 8-830 0 0,5 0-1497 0 0,2 0-5672 0 0</inkml:trace>
</inkml:ink>
</file>

<file path=ppt/ink/ink31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9:09.3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14155 0 0,'0'0'2243'0'0,"0"0"-1015"0"0,0 0-361 0 0,0 0 84 0 0,0 0 255 0 0,0 0 202 0 0,0 0-97 0 0,0 0-196 0 0,0 0-180 0 0,0 0-215 0 0,0 0-128 0 0,0 0-79 0 0,0 0-80 0 0,27 5-35 0 0,84 15-51 0 0,26-21 612 0 0,-73-4-750 0 0,-14 3 65 0 0,-25 0-1325 0 0,1 2-4042 0 0,-24-1-1498 0 0,0-2-5953 0 0</inkml:trace>
</inkml:ink>
</file>

<file path=ppt/ink/ink31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9:06.4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1 121 0 0 0,'0'0'944'0'0,"0"0"743"0"0,0 0 491 0 0,0 0 243 0 0,0 0 66 0 0,0 0-140 0 0,0 0-348 0 0,0 0-352 0 0,0 0-280 0 0,0 0-225 0 0,0-4-161 0 0,1-11-121 0 0,0 11-102 0 0,-1 4-103 0 0,0 0-79 0 0,21 27 2502 0 0,71 149-1202 0 0,41 158-1102 0 0,-102-264-665 0 0,-16-107 1311 0 0,91-329-1241 0 0,-74 145-102 0 0,-28 140-3903 0 0,-3 98 665 0 0,0-6-1772 0 0,1 1-7188 0 0</inkml:trace>
  <inkml:trace contextRef="#ctx0" brushRef="#br0" timeOffset="1203.414">711 551 0 0 0,'0'0'1107'0'0,"0"0"748"0"0,0 0 161 0 0,0 0-154 0 0,0 0-179 0 0,0 0-105 0 0,0 0-71 0 0,0 0-27 0 0,0 0-25 0 0,0 0-61 0 0,0 0-77 0 0,0 0-116 0 0,1 1-1584 0 0,6 2 9453 0 0,-6-2-7726 0 0,0 30-1150 0 0,-16 162 219 0 0,-13-61-329 0 0,26-163-5928 0 0,1 16 915 0 0,0 3-3728 0 0,1 8-1090 0 0</inkml:trace>
  <inkml:trace contextRef="#ctx0" brushRef="#br0" timeOffset="1497.04">634 599 1768 0 0,'0'0'2813'0'0,"0"0"-889"0"0,0 0-346 0 0,0 0 90 0 0,0 0 139 0 0,0 0-41 0 0,0 0-278 0 0,0 0-310 0 0,0 0-222 0 0,0 0-104 0 0,0 0-23 0 0,0 0-75 0 0,9-2-52 0 0,69-6 1128 0 0,-67 10-1660 0 0,0 1 1 0 0,-1 0 0 0 0,0 0-1 0 0,0 1 1 0 0,0 1 0 0 0,0 0 0 0 0,0 0-1 0 0,-1 1 1 0 0,0 0 0 0 0,0 0-1 0 0,-1 1 1 0 0,0 0 0 0 0,0 1 0 0 0,-1 0-1 0 0,1 0 1 0 0,-2 1 0 0 0,1-1-1 0 0,-1 1 1 0 0,1 3-171 0 0,-6-6 45 0 0,0 0 1 0 0,-1 1-1 0 0,1-1 0 0 0,-1 0 1 0 0,-1 0-1 0 0,1 0 0 0 0,-1 0 1 0 0,0 0-1 0 0,0 0 0 0 0,-1 0 0 0 0,0 0 1 0 0,0 0-1 0 0,0-1 0 0 0,-1 1 1 0 0,1 0-1 0 0,-2-1 0 0 0,1 0 1 0 0,0 0-1 0 0,-1 0 0 0 0,0 0 1 0 0,0-1-1 0 0,0 1 0 0 0,-1-1 1 0 0,0 0-1 0 0,-1 1-45 0 0,-11 8 30 0 0,0-1 0 0 0,-1 0 0 0 0,0-1 0 0 0,-1-1 1 0 0,0-1-1 0 0,-15 5-30 0 0,18-9-47 0 0,0 0 0 0 0,0-1-1 0 0,-1-1 1 0 0,1 0 0 0 0,-1-1 0 0 0,0-1 0 0 0,-16-1 47 0 0,33-1-136 0 0,-1 0 0 0 0,1-1 0 0 0,-1 1-1 0 0,1 0 1 0 0,-1-1 0 0 0,1 1 0 0 0,0 0 0 0 0,0-1-1 0 0,-1 1 1 0 0,1 0 0 0 0,0-1 0 0 0,0 1 0 0 0,0 0-1 0 0,1-1 1 0 0,-1 1 0 0 0,0 0 0 0 0,1-1 0 0 0,-1 1-1 0 0,0 0 1 0 0,1-1 0 0 0,-1 1 0 0 0,1 0-1 0 0,0 0 1 0 0,-1 0 0 0 0,1 0 0 0 0,0-1 0 0 0,0 1-1 0 0,0 0 1 0 0,0 0 0 0 0,0 1 0 0 0,0-1 0 0 0,0 0-1 0 0,0 0 1 0 0,0 0 0 0 0,0 1 0 0 0,1-1 136 0 0,-2 0-47 0 0,10-10-5266 0 0,-1 3-6315 0 0</inkml:trace>
  <inkml:trace contextRef="#ctx0" brushRef="#br0" timeOffset="1835.48">1486 629 11707 0 0,'0'0'2003'0'0,"0"0"-376"0"0,0 0-88 0 0,0 0 64 0 0,0 0-12 0 0,0 0-212 0 0,0 0-314 0 0,0 0-225 0 0,0 0-160 0 0,0 0-107 0 0,0 0-59 0 0,0 0-60 0 0,0 0-46 0 0,-22 13-41 0 0,-72 41-50 0 0,25 4 325 0 0,-81 122-638 0 0,134-177-4408 0 0,6-9-7965 0 0,7 2 1829 0 0</inkml:trace>
  <inkml:trace contextRef="#ctx0" brushRef="#br0" timeOffset="2131.225">1089 570 6249 0 0,'0'0'2660'0'0,"0"0"-743"0"0,0 0-368 0 0,0 0-62 0 0,0 0-15 0 0,0 0-94 0 0,0 0-85 0 0,0 0-85 0 0,0 0-70 0 0,0 0-34 0 0,0 0-138 0 0,0 0-139 0 0,0 0-83 0 0,14 12-40 0 0,92 84 1096 0 0,-63-52-839 0 0,99 123 317 0 0,-78-96-1141 0 0,-56-68-1356 0 0,-8-13-2734 0 0,0 2-2281 0 0,0 5-5855 0 0</inkml:trace>
</inkml:ink>
</file>

<file path=ppt/ink/ink31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9:10.9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0 693 1328 0 0,'0'0'1841'0'0,"0"0"248"0"0,0 0 385 0 0,0 0 8 0 0,0 0-177 0 0,0 0-304 0 0,0 0-372 0 0,0 0-332 0 0,0 0-259 0 0,0 0-163 0 0,0 0-120 0 0,32-9-70 0 0,98-27-43 0 0,-50 0 495 0 0,134-126 1330 0 0,-201 151-2418 0 0,0-1 0 0 0,0 0 0 0 0,-1-1 0 0 0,-1 0 0 0 0,0-1 0 0 0,-1 0 0 0 0,-1 0 0 0 0,0-1 0 0 0,-1-1 0 0 0,-1 1 0 0 0,0-1 0 0 0,-1-1 0 0 0,0 1 0 0 0,-2-1 0 0 0,0 0-1 0 0,-1 0 1 0 0,0 0 0 0 0,-2-1 0 0 0,0 1 0 0 0,-1-9-49 0 0,0 21-3 0 0,0-1 1 0 0,-1 1-1 0 0,0 0 0 0 0,0-1 0 0 0,0 1 0 0 0,-1 0 1 0 0,0 0-1 0 0,0 0 0 0 0,0 0 0 0 0,0 0 0 0 0,-1 0 1 0 0,0 1-1 0 0,0-1 0 0 0,0 1 0 0 0,0 0 0 0 0,-1 0 1 0 0,1 0-1 0 0,-1 0 0 0 0,0 1 0 0 0,-1-1 0 0 0,1 1 1 0 0,0 0-1 0 0,-1 0 0 0 0,0 1 0 0 0,0 0 0 0 0,0-1 1 0 0,0 1-1 0 0,0 1 0 0 0,0-1 0 0 0,0 1 0 0 0,0 0 1 0 0,-1 0-1 0 0,1 1 0 0 0,0-1 0 0 0,-1 1 0 0 0,1 0 1 0 0,-1 1-1 0 0,1-1 0 0 0,0 1 0 0 0,0 0 0 0 0,-1 1 1 0 0,1-1-1 0 0,0 1 0 0 0,0 0 0 0 0,0 0 0 0 0,0 0 1 0 0,1 1-1 0 0,-1 0 0 0 0,0 1 3 0 0,-9 10 2 0 0,0 1 0 0 0,2 1 0 0 0,0 0 0 0 0,1 1 1 0 0,0 0-1 0 0,2 1 0 0 0,0 0 0 0 0,1 0 0 0 0,1 1 0 0 0,0 0 0 0 0,2 0 0 0 0,0 1 1 0 0,1 0-1 0 0,1 0 0 0 0,1 0 0 0 0,0 0 0 0 0,2 0 0 0 0,1 0 0 0 0,0 0 1 0 0,1 3-3 0 0,0-13 94 0 0,1 1 0 0 0,0-1 0 0 0,0 0 0 0 0,1 0 0 0 0,0 0 0 0 0,1 0 0 0 0,0 0 0 0 0,1-1 1 0 0,-1 0-1 0 0,2 0 0 0 0,-1-1 0 0 0,1 0 0 0 0,1 0 0 0 0,0 0 0 0 0,0-1 0 0 0,0 0 0 0 0,1-1 0 0 0,-1 0 1 0 0,2 0-1 0 0,-1-1 0 0 0,1 0 0 0 0,0 0 0 0 0,0-1 0 0 0,0-1 0 0 0,0 0 0 0 0,1 0 0 0 0,-1-1 1 0 0,1 0-1 0 0,-1-1 0 0 0,10 0-94 0 0,52-4-1746 0 0,-72 9-11357 0 0,0-5 991 0 0</inkml:trace>
  <inkml:trace contextRef="#ctx0" brushRef="#br0" timeOffset="276.855">1044 424 6465 0 0,'0'0'2816'0'0,"0"0"-729"0"0,0 0-223 0 0,0 0 106 0 0,0 0 36 0 0,0 0-133 0 0,0 0-319 0 0,0 0-364 0 0,0 0-269 0 0,0 0-170 0 0,0 0-126 0 0,0 0-108 0 0,0 0-95 0 0,-22 30-92 0 0,-67 94-85 0 0,42-43 122 0 0,6 8-278 0 0,13-61-900 0 0,16-25-3757 0 0,3-8-6391 0 0,7 1 1205 0 0</inkml:trace>
  <inkml:trace contextRef="#ctx0" brushRef="#br0" timeOffset="534.275">771 424 3281 0 0,'0'0'3620'0'0,"0"0"-1000"0"0,0 0-631 0 0,0 0-312 0 0,0 0-268 0 0,0 0-180 0 0,0 0-92 0 0,0 0-100 0 0,0 0-97 0 0,0 0-12 0 0,0 0-84 0 0,0 0-106 0 0,5 14-48 0 0,51 108 1620 0 0,46 18-787 0 0,-53-115-2474 0 0,-26-24-7952 0 0,-18-1-2886 0 0</inkml:trace>
  <inkml:trace contextRef="#ctx0" brushRef="#br0" timeOffset="945.731">1631 211 12131 0 0,'0'0'1629'0'0,"0"0"-574"0"0,0 0-41 0 0,0 0 265 0 0,0 0 177 0 0,0 0 96 0 0,0 0-115 0 0,0 0-236 0 0,0 0-219 0 0,0 0-201 0 0,0 0-118 0 0,0 0-99 0 0,0 0-82 0 0,-5 27-76 0 0,-20 89-68 0 0,-13-24 248 0 0,23-69-448 0 0,-66 107 184 0 0,-5-4 0 0 0,-26 22-322 0 0,43-60-4 0 0,5 3 0 0 0,-28 54 4 0 0,61-90-55 0 0,27-83-8399 0 0,4 17-1169 0 0,0 6-575 0 0</inkml:trace>
</inkml:ink>
</file>

<file path=ppt/ink/ink31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9:14.0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356 0 0 0 0,'0'0'495'0'0,"0"0"1579"0"0,0 0 554 0 0,0 0-90 0 0,0 0-327 0 0,0 0-385 0 0,0 0-283 0 0,0 0-322 0 0,0 0-328 0 0,-3 8 194 0 0,-75 85 2319 0 0,-132 166-2037 0 0,146-186-1142 0 0,64-73-216 0 0,1 0 1 0 0,-1 0-1 0 0,1-1 0 0 0,-1 1 1 0 0,1 0-1 0 0,-1 0 1 0 0,1 0-1 0 0,-1 0 0 0 0,1 0 1 0 0,0-1-1 0 0,-1 1 1 0 0,1 0-1 0 0,-1 0 0 0 0,1 0 1 0 0,-1 0-1 0 0,1 1 0 0 0,-1-1 1 0 0,1 0-1 0 0,-1 0 1 0 0,1 0-1 0 0,-1 0 0 0 0,1 0 1 0 0,-1 1-1 0 0,1-1 0 0 0,-1 0 1 0 0,1 1-1 0 0,-1-1 1 0 0,1 0-1 0 0,-1 1 0 0 0,0-1 1 0 0,1 0-1 0 0,-1 1 1 0 0,0-1-1 0 0,1 1 0 0 0,-1-1 1 0 0,0 0-1 0 0,1 1 0 0 0,-1-1 1 0 0,0 1-1 0 0,0-1 1 0 0,1 1-1 0 0,-1-1 0 0 0,0 1 1 0 0,0 0-1 0 0,0-1 1 0 0,0 1-1 0 0,0-1 0 0 0,0 1 1 0 0,0-1-1 0 0,0 1 0 0 0,0-1 1 0 0,0 1-1 0 0,0-1 1 0 0,0 1-1 0 0,0-1 0 0 0,-1 1 1 0 0,1-1-1 0 0,0 1 0 0 0,0-1 1 0 0,-1 1-12 0 0,16-2 278 0 0,179-28 933 0 0,28 18-884 0 0,-139 40-326 0 0,-123-96 1698 0 0,35 58-1685 0 0,-18-33 48 0 0,-2 1-1 0 0,-1 0 1 0 0,-3 3-1 0 0,-1 0 1 0 0,-2 1-62 0 0,-7-3-220 0 0,36 29-2898 0 0,12 0-11423 0 0,-5 7 6381 0 0</inkml:trace>
</inkml:ink>
</file>

<file path=ppt/ink/ink31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9:14.6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131 1 4433 0 0,'0'0'3333'0'0,"0"0"-1221"0"0,0 0-626 0 0,0 0-117 0 0,0 0-34 0 0,0 0-60 0 0,0 0-170 0 0,0 0-284 0 0,0 0-264 0 0,0 0-151 0 0,0 0-35 0 0,0 0 37 0 0,0 0 82 0 0,0 15 2431 0 0,0 7-2591 0 0,-2-1 0 0 0,0 1 0 0 0,-1-1 0 0 0,-1 0 0 0 0,-1 0 0 0 0,0 0 0 0 0,-2-1 0 0 0,-1 0 0 0 0,0 0 0 0 0,-1-1 0 0 0,-11 16-330 0 0,-33 88 212 0 0,49-61-233 0 0,5-60 37 0 0,1 0-1 0 0,-1 0 1 0 0,1 0 0 0 0,0-1-1 0 0,0 1 1 0 0,0 0 0 0 0,-1-1-1 0 0,2 0 1 0 0,-1 1 0 0 0,0-1 0 0 0,0 0-1 0 0,0 0 1 0 0,0 0 0 0 0,1 0-1 0 0,-1-1 1 0 0,0 1 0 0 0,1-1-1 0 0,-1 1 1 0 0,1-1 0 0 0,-1 0-1 0 0,1 0 1 0 0,-1 0 0 0 0,0 0 0 0 0,1 0-1 0 0,-1 0 1 0 0,2-1-16 0 0,-3 1 12 0 0,150-30 727 0 0,-119 4-3391 0 0,-24 13-1174 0 0,-4 1-3420 0 0,-4 8-3815 0 0</inkml:trace>
</inkml:ink>
</file>

<file path=ppt/ink/ink31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9:14.8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12 8426 0 0,'0'0'2642'0'0,"0"0"-938"0"0,0 0-514 0 0,0 0 9 0 0,0 0 134 0 0,0 0 17 0 0,0 0-130 0 0,0 0-197 0 0,0 0-182 0 0,0 0-163 0 0,32-1-142 0 0,103-7-129 0 0,82 5 201 0 0,-177 4-3796 0 0,3-1-3302 0 0,-35 0-5157 0 0</inkml:trace>
</inkml:ink>
</file>

<file path=ppt/ink/ink3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4:46.3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10570 0 0,'0'0'5201'0'0,"0"0"-3104"0"0,0 0-777 0 0,0 0-304 0 0,0 0-288 0 0,0 0-271 0 0,0 0-337 0 0,0 0-176 0 0,0 0-136 0 0,0 0-185 0 0,0 0-231 0 0,0 0-1080 0 0,0 0-3993 0 0,0 0-6666 0 0</inkml:trace>
</inkml:ink>
</file>

<file path=ppt/ink/ink31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9:15.1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 8 13595 0 0,'0'0'1346'0'0,"0"0"-593"0"0,0 0-41 0 0,0 0 334 0 0,0 0 294 0 0,0 0 24 0 0,0 0-247 0 0,0 0-332 0 0,0 0-252 0 0,0 0-144 0 0,0 0-104 0 0,0 0-74 0 0,0 0-57 0 0,-2 30-40 0 0,-4 92-33 0 0,-3-39-182 0 0,7-80-868 0 0,1-2-2277 0 0,1-1-3386 0 0,0 0-4525 0 0</inkml:trace>
  <inkml:trace contextRef="#ctx0" brushRef="#br0" timeOffset="4469.264">47 0 0 0 0,'0'0'335'0'0,"1"1"-111"0"0,1 2 15822 0 0,-10 1-14607 0 0,7-1 5737 0 0,1-3-7056 0 0,16 0 855 0 0,139 7 33 0 0,-152-6-998 0 0,-1 0 1 0 0,1 1-1 0 0,0-1 0 0 0,-1 1 0 0 0,1-1 0 0 0,-1 1 1 0 0,0 0-1 0 0,0 0 0 0 0,1 0 0 0 0,-1 0 1 0 0,0 0-1 0 0,-1 0 0 0 0,1 1 0 0 0,0-1 0 0 0,-1 1 1 0 0,1-1-1 0 0,-1 1 0 0 0,0 0 0 0 0,0-1 0 0 0,0 1 1 0 0,0 0-1 0 0,0 0 0 0 0,-1 0 0 0 0,1 0 1 0 0,-1 0-1 0 0,0-1 0 0 0,1 1 0 0 0,-2 0 0 0 0,1 0 1 0 0,0 0-1 0 0,0 0 0 0 0,-1 0 0 0 0,0 0 0 0 0,0 0 1 0 0,1 0-1 0 0,-2-1 0 0 0,1 1 0 0 0,0 0 1 0 0,0-1-1 0 0,-1 1 0 0 0,0-1 0 0 0,1 1 0 0 0,-1-1 1 0 0,-2 2-11 0 0,-2 5 35 0 0,-1 0 0 0 0,0-1 1 0 0,0 0-1 0 0,-1 0 0 0 0,0-1 1 0 0,0 0-1 0 0,-1 0 0 0 0,1-1 1 0 0,-2 0-1 0 0,1 0 0 0 0,-1-1 1 0 0,1-1-1 0 0,-1 0 0 0 0,-3 1-35 0 0,-92-1 178 0 0,105-4-192 0 0,0 0 1 0 0,7 16-490 0 0,-2-12 11 0 0,6 3-1218 0 0,-3-4-9070 0 0,-6-3-1664 0 0</inkml:trace>
</inkml:ink>
</file>

<file path=ppt/ink/ink31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9:27.2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345 151 6025 0 0,'0'0'2053'0'0,"0"0"-422"0"0,0 0-156 0 0,0 0 134 0 0,0 0 184 0 0,0 0-13 0 0,0 0-237 0 0,0 0-324 0 0,0 0-337 0 0,0 0-266 0 0,4-8-206 0 0,0 1-382 0 0,8-14 333 0 0,-15 47 341 0 0,-44 140 115 0 0,-7-2 0 0 0,-24 38-817 0 0,-77 93-135 0 0,140-268 986 0 0,3-7-3532 0 0,24-45-7902 0 0,8-8 2061 0 0,-14 19 5831 0 0</inkml:trace>
  <inkml:trace contextRef="#ctx0" brushRef="#br0" timeOffset="438.45">299 151 0 0 0,'0'0'2417'0'0,"0"0"402"0"0,0 0-124 0 0,0 0-302 0 0,0 0-252 0 0,0 0-268 0 0,0 0-372 0 0,0 0-398 0 0,0 0-361 0 0,0 0-291 0 0,0 0-205 0 0,0 0-50 0 0,0 0 62 0 0,2-4 539 0 0,23 63 908 0 0,7-4-636 0 0,-14-26-833 0 0,-2-1-1 0 0,-1 2 0 0 0,-1 0 1 0 0,-1 1-1 0 0,-2 0 0 0 0,1 8-235 0 0,-2 10 36 0 0,3-1-1 0 0,1 0 0 0 0,3-1 1 0 0,19 38-36 0 0,-33-79 14 0 0,-1-1-11 0 0,0-1 0 0 0,0 1 0 0 0,0-1 0 0 0,1 0 0 0 0,-1 1 0 0 0,1-1-1 0 0,0 0 1 0 0,1-1 0 0 0,-1 1 0 0 0,0 0 0 0 0,1-1 0 0 0,0 0-1 0 0,0 0 1 0 0,0 0 0 0 0,3 1-3 0 0,-4-4 77 0 0,-1-1 0 0 0,0 0-1 0 0,1 0 1 0 0,-1 0 0 0 0,0 0-1 0 0,1 0 1 0 0,-1-1 0 0 0,0 1-1 0 0,0-1 1 0 0,0 0 0 0 0,0 1 0 0 0,0-1-1 0 0,0 0 1 0 0,-1 0 0 0 0,1 0-1 0 0,-1 0 1 0 0,1 0 0 0 0,-1 0-1 0 0,0-1 1 0 0,0 1 0 0 0,0 0 0 0 0,0-1-1 0 0,0 1 1 0 0,0-1 0 0 0,-1 1-1 0 0,1-1 1 0 0,-1-1-77 0 0,3-2 98 0 0,23-69 179 0 0,-2-1 0 0 0,-5-1 0 0 0,-2-1 0 0 0,-4 0 0 0 0,0-30-277 0 0,0-165-1870 0 0,-13 272 672 0 0,1 27-13009 0 0,0-15 3911 0 0</inkml:trace>
  <inkml:trace contextRef="#ctx0" brushRef="#br0" timeOffset="782.181">1063 637 12579 0 0,'0'0'1972'0'0,"0"0"-658"0"0,0 0-410 0 0,0 0-51 0 0,0 0-28 0 0,0 0-80 0 0,0 0-122 0 0,0 0-151 0 0,0 0-96 0 0,0 0-79 0 0,0 0-66 0 0,0 0-40 0 0,0 0-31 0 0,-25 21-4 0 0,-73 66-8 0 0,96-86-140 0 0,0 0 1 0 0,0 0-1 0 0,0 1 0 0 0,0-1 0 0 0,1 1 1 0 0,-1-1-1 0 0,1 1 0 0 0,-1-1 0 0 0,1 1 1 0 0,0 0-1 0 0,-1-1 0 0 0,1 1 1 0 0,0 0-1 0 0,0 0 0 0 0,0 0 0 0 0,0 0 1 0 0,1 0-1 0 0,-1 0 0 0 0,1 0 0 0 0,-1 1 1 0 0,1-1-1 0 0,-1 0 0 0 0,1 0 0 0 0,0 0 1 0 0,0 0-1 0 0,0 2-8 0 0,1 4 50 0 0,0-5-3 0 0,-1 1 0 0 0,1-1 0 0 0,-1 1 0 0 0,1-1 1 0 0,0 1-1 0 0,0-1 0 0 0,1 0 0 0 0,-1 1 0 0 0,1-1 0 0 0,-1 0 0 0 0,1 0 0 0 0,0 0 0 0 0,0 0 0 0 0,1-1 0 0 0,-1 1 0 0 0,0 0 0 0 0,1-1 0 0 0,0 0 0 0 0,-1 1 0 0 0,1-1 0 0 0,0 0 0 0 0,0-1 0 0 0,0 1 0 0 0,1 0 0 0 0,-1-1 0 0 0,0 0 0 0 0,0 0 0 0 0,1 0 0 0 0,-1 0 0 0 0,1 0 0 0 0,0-1-47 0 0,5 2 188 0 0,0 0-1 0 0,0-1 1 0 0,0 0 0 0 0,0 0-1 0 0,0-1 1 0 0,1-1 0 0 0,-1 0-1 0 0,0 0 1 0 0,0 0 0 0 0,0-1-1 0 0,7-3-187 0 0,-2-1 171 0 0,0 0-1 0 0,-1-1 0 0 0,0-1 0 0 0,0 0 0 0 0,0-1 0 0 0,-1 0 0 0 0,0-1 0 0 0,-1 0 1 0 0,2-3-171 0 0,-8 8 40 0 0,0 0 1 0 0,0-1 0 0 0,-1 1-1 0 0,0-1 1 0 0,0 0-1 0 0,-1 0 1 0 0,1 0 0 0 0,-1-1-1 0 0,-1 1 1 0 0,1-1 0 0 0,-1 1-1 0 0,0-1 1 0 0,0 0 0 0 0,-1 0-1 0 0,0 0 1 0 0,-1 0-1 0 0,1 0 1 0 0,-1 0 0 0 0,0 0-1 0 0,-1 0 1 0 0,0 0-41 0 0,-1 1-32 0 0,0 0 0 0 0,-1-1 0 0 0,1 1 0 0 0,-2 1 0 0 0,1-1 0 0 0,-1 0 0 0 0,1 1 0 0 0,-1 0 0 0 0,-1-1 0 0 0,1 2 0 0 0,-1-1 0 0 0,0 0 0 0 0,0 1 0 0 0,0 0 0 0 0,-1 0 0 0 0,0 1 0 0 0,1 0 0 0 0,-1-1 0 0 0,0 2 0 0 0,0-1 0 0 0,-1 1 0 0 0,1 0 0 0 0,-6-1 32 0 0,5 1-219 0 0,1 1 1 0 0,-1 0-1 0 0,0 0 1 0 0,0 0-1 0 0,1 1 1 0 0,-1 0-1 0 0,0 0 1 0 0,0 1-1 0 0,1 0 1 0 0,-1 0-1 0 0,0 0 0 0 0,1 1 1 0 0,-1 0-1 0 0,1 1 1 0 0,-1-1 218 0 0,-2 3-719 0 0,-10 5-1294 0 0,6-3-2075 0 0,3 4-6431 0 0</inkml:trace>
  <inkml:trace contextRef="#ctx0" brushRef="#br0" timeOffset="1336.902">1416 652 5345 0 0,'0'0'3625'0'0,"0"0"-1333"0"0,0 0-658 0 0,0 0-151 0 0,0 0-124 0 0,0 0-117 0 0,0 0-142 0 0,0 0-147 0 0,0 0-86 0 0,0 0-80 0 0,0 0-51 0 0,0 0-68 0 0,0 0-54 0 0,-2 10-37 0 0,-7 33-50 0 0,10-40-447 0 0,-1-1 0 0 0,1 0 0 0 0,0 0-1 0 0,-1 0 1 0 0,1 0 0 0 0,0 0 0 0 0,0 1 0 0 0,1-2-1 0 0,-1 1 1 0 0,0 0 0 0 0,1 0 0 0 0,-1 0 0 0 0,1 0-1 0 0,-1-1 1 0 0,1 1 0 0 0,0-1 0 0 0,0 1 0 0 0,0-1-1 0 0,-1 0 1 0 0,1 0 0 0 0,1 0 0 0 0,-1 0 0 0 0,0 0-1 0 0,0 0 1 0 0,1 0-80 0 0,3 1 96 0 0,1 1 0 0 0,0-1 0 0 0,0 0 0 0 0,-1 0 0 0 0,2-1 0 0 0,-1 0 0 0 0,0 0 0 0 0,0 0 0 0 0,0-1 0 0 0,0 0 0 0 0,0-1 0 0 0,0 0 0 0 0,0 0 0 0 0,0 0 0 0 0,0-1 0 0 0,0 0 0 0 0,0 0 0 0 0,0-1 0 0 0,-1 0-1 0 0,1 0 1 0 0,-1 0 0 0 0,0-1 0 0 0,0 0 0 0 0,4-4-96 0 0,99-91 283 0 0,-99 92-378 0 0,-9 29-189 0 0,0-15 286 0 0,0 0-1 0 0,1 0 0 0 0,-1-1 0 0 0,2 1 0 0 0,-1 0 1 0 0,1-1-1 0 0,0 1 0 0 0,0-1 0 0 0,0 0 0 0 0,1 0 1 0 0,0 0-1 0 0,1-1 0 0 0,-1 1 0 0 0,1-1 1 0 0,0 0-1 0 0,0-1 0 0 0,0 1 0 0 0,1-1 0 0 0,0 0 1 0 0,0 0-1 0 0,0 0 0 0 0,0-1 0 0 0,0 0 0 0 0,1 0 1 0 0,-1-1-1 0 0,1 0 0 0 0,0 0 0 0 0,0-1 0 0 0,0 1 1 0 0,0-1-1 0 0,0-1 0 0 0,0 0 0 0 0,2 0-1 0 0,1 1 36 0 0,-1-2 1 0 0,1 1-1 0 0,-1-1 0 0 0,1-1 0 0 0,-1 1 0 0 0,0-2 0 0 0,1 1 1 0 0,-1-1-1 0 0,0-1 0 0 0,0 0 0 0 0,-1 0 0 0 0,1 0 0 0 0,-1-1 1 0 0,0-1-1 0 0,0 1 0 0 0,-1-1 0 0 0,6-6-36 0 0,-3 3 46 0 0,0 0 0 0 0,-1-1 0 0 0,0 0 0 0 0,-1 0 0 0 0,0-1 0 0 0,0 0 0 0 0,-2 0 0 0 0,1-1 0 0 0,-1 0 0 0 0,-1 0 0 0 0,0 0 0 0 0,-1-1 0 0 0,0 0 0 0 0,-1 0 0 0 0,0 0 0 0 0,-1 0 0 0 0,-1 0 0 0 0,0-7-46 0 0,-15 5-1168 0 0,7 14-1984 0 0,1 1-4006 0 0,4 0-5249 0 0</inkml:trace>
</inkml:ink>
</file>

<file path=ppt/ink/ink31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9:31.8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22 7706 0 0,'0'0'1635'0'0,"0"0"-366"0"0,0 0-151 0 0,0 0 126 0 0,0 0 195 0 0,0 0 139 0 0,0 0-106 0 0,0 0-260 0 0,0 0-287 0 0,0 0-225 0 0,0 0-119 0 0,1-4-45 0 0,-1-4-657 0 0,1-2 1546 0 0,5 26-30 0 0,-5-13-1332 0 0,51 180 1294 0 0,7-4 0 0 0,20 25-1357 0 0,-1-27 172 0 0,-58-151 351 0 0,-14-63 308 0 0,22-276-426 0 0,6-2-310 0 0,-18 219-414 0 0,-16 95 47 0 0,0 1-193 0 0,0 0-292 0 0,0 5-2203 0 0,0 7-938 0 0,0-4-1506 0 0,0 0-6549 0 0</inkml:trace>
  <inkml:trace contextRef="#ctx0" brushRef="#br0" timeOffset="638.444">545 589 5425 0 0,'0'0'2322'0'0,"0"0"-299"0"0,0 0 11 0 0,0 0 126 0 0,0 0-3 0 0,0 0-346 0 0,0 0-498 0 0,0 0-456 0 0,0 0-323 0 0,0 0-163 0 0,0 0-72 0 0,0 0 8 0 0,0 0 3 0 0,-11 20-11 0 0,-35 62-36 0 0,-17 56 513 0 0,18 4-157 0 0,82-204 1230 0 0,143-271-1347 0 0,-178 327-506 0 0,-1 7 10 0 0,-1-1 0 0 0,0 0 0 0 0,1 0 0 0 0,-1 0 0 0 0,1 0 0 0 0,-1 1 0 0 0,0-1 0 0 0,1 0 0 0 0,-1 0 0 0 0,0 0 0 0 0,1 0 0 0 0,-1 0 1 0 0,1 0-1 0 0,-1 0 0 0 0,0 0 0 0 0,1 0 0 0 0,-1 0 0 0 0,0 0 0 0 0,1 0 0 0 0,-1 0 0 0 0,1 0 0 0 0,-1-1 0 0 0,0 1 0 0 0,1 0 0 0 0,-1 0 0 0 0,1-1-6 0 0,1 30 129 0 0,2-1 0 0 0,1 0 0 0 0,1-1 0 0 0,2 1 0 0 0,0-1-1 0 0,5 7-128 0 0,-2-3 113 0 0,26 91 199 0 0,-40-126-7786 0 0,1 2 6501 0 0,-3-3-1193 0 0,2 2-2514 0 0,1-1-6129 0 0</inkml:trace>
  <inkml:trace contextRef="#ctx0" brushRef="#br0" timeOffset="891.363">462 785 6137 0 0,'0'0'2465'0'0,"0"0"-534"0"0,0 0-205 0 0,0 0 7 0 0,0 0-23 0 0,0 0-135 0 0,0 0-256 0 0,0 0-269 0 0,0 0-193 0 0,0 0-137 0 0,0 0-117 0 0,0 0-78 0 0,0 0-80 0 0,14-1-99 0 0,96-2 382 0 0,13-9-1597 0 0,-73 2-7804 0 0,-37 6-3030 0 0</inkml:trace>
</inkml:ink>
</file>

<file path=ppt/ink/ink31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9:35.7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26 8298 0 0,'0'0'2788'0'0,"0"0"-487"0"0,0 0-239 0 0,0 0-163 0 0,0 0-202 0 0,0 0-288 0 0,0 0-386 0 0,0 0-283 0 0,0 0 4 0 0,0 0 63 0 0,0 0 22 0 0,0 0-31 0 0,0 0-163 0 0,16 2-142 0 0,120-2 670 0 0,-5-17-1691 0 0,-105 13-2077 0 0,-17 2-1019 0 0,-2 1-3357 0 0,-3-2-5543 0 0</inkml:trace>
</inkml:ink>
</file>

<file path=ppt/ink/ink31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9:34.3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70 166 2385 0 0,'0'0'2451'0'0,"0"0"-185"0"0,0 0 59 0 0,0 0 21 0 0,0 0-131 0 0,0 0-418 0 0,0 0-520 0 0,0 0-441 0 0,0 0-258 0 0,0 0-103 0 0,0 0-6 0 0,0 0 6 0 0,0 0 9 0 0,-1 11 838 0 0,83-8 2606 0 0,-51-1-3486 0 0,0-1 0 0 0,0-1 0 0 0,0-2 0 0 0,0-1 0 0 0,26-6-442 0 0,67-16 356 0 0,-122 25-1011 0 0,-1-1-1404 0 0,-26 12-3957 0 0,8-2-1841 0 0,9-2-3183 0 0</inkml:trace>
  <inkml:trace contextRef="#ctx0" brushRef="#br0" timeOffset="243.875">0 457 11090 0 0,'0'0'2550'0'0,"0"0"-1099"0"0,0 0-760 0 0,0 0-94 0 0,0 0 280 0 0,0 0 319 0 0,0 0 142 0 0,0 0-80 0 0,0 0-237 0 0,0 0-264 0 0,0 0-170 0 0,0 0-103 0 0,27 0-77 0 0,84-1-80 0 0,-39-9 61 0 0,51-11-389 0 0,-43 5-3782 0 0,-66 12-1358 0 0,-3 1-6416 0 0</inkml:trace>
  <inkml:trace contextRef="#ctx0" brushRef="#br0" timeOffset="744.545">611 48 8114 0 0,'0'0'4466'0'0,"0"0"-2314"0"0,0 0-991 0 0,0 0-77 0 0,0 0 136 0 0,0 0 79 0 0,0 0-124 0 0,0 0-331 0 0,0 0-360 0 0,0 0-182 0 0,0 0 106 0 0,0 0 111 0 0,0 0 85 0 0,6 7 19 0 0,54 122 964 0 0,-48-71-1411 0 0,-2-1-1 0 0,-3 1 1 0 0,-2 1 0 0 0,-3 2-176 0 0,0-36 19 0 0,10 140 8 0 0,9-70-60 0 0,-21-94 38 0 0,0 0 1 0 0,0-1 0 0 0,0 1 0 0 0,0 0-1 0 0,0-1 1 0 0,1 1 0 0 0,-1-1 0 0 0,0 1-1 0 0,0 0 1 0 0,1-1 0 0 0,-1 1 0 0 0,0-1-1 0 0,1 1 1 0 0,-1-1 0 0 0,0 1 0 0 0,1-1-1 0 0,-1 1 1 0 0,1-1 0 0 0,-1 1-1 0 0,1-1 1 0 0,-1 0 0 0 0,1 1 0 0 0,-1-1-1 0 0,1 0 1 0 0,-1 1 0 0 0,1-1 0 0 0,-1 0-1 0 0,1 0 1 0 0,0 1 0 0 0,-1-1 0 0 0,1 0-1 0 0,-1 0 1 0 0,1 0 0 0 0,0 0 0 0 0,-1 0-1 0 0,1 0 1 0 0,0 0 0 0 0,-1 0 0 0 0,1 0-1 0 0,-1 0 1 0 0,1 0 0 0 0,0 0-1 0 0,-1-1 1 0 0,1 1 0 0 0,0 0 0 0 0,-1 0-1 0 0,1-1 1 0 0,-1 1 0 0 0,1 0 0 0 0,-1-1-1 0 0,1 1 1 0 0,-1 0 0 0 0,1-1 0 0 0,-1 1-1 0 0,1-1 1 0 0,-1 1 0 0 0,0-1 0 0 0,1 1-1 0 0,-1-1-5 0 0,25-37 455 0 0,-23 35-429 0 0,66-139 438 0 0,-5-3 1 0 0,22-88-465 0 0,-40 110 37 0 0,-20 38-207 0 0,-25 84-61 0 0,0 1-182 0 0,0 29-5781 0 0,0-18-303 0 0,0-3-5612 0 0</inkml:trace>
  <inkml:trace contextRef="#ctx0" brushRef="#br0" timeOffset="1094.687">1254 508 5577 0 0,'0'0'3872'0'0,"0"0"-1598"0"0,0 0-507 0 0,0 0-118 0 0,0 0-154 0 0,0 0-273 0 0,0 0-417 0 0,0 0-261 0 0,0 0-143 0 0,0 0-89 0 0,0 0-50 0 0,0 0-36 0 0,-12 33-4 0 0,-37 100 4 0 0,37-74 152 0 0,14-52-295 0 0,0-3 9 0 0,1-1-1 0 0,0 1 1 0 0,0 0-1 0 0,0-1 0 0 0,0 0 1 0 0,0 0-1 0 0,0 0 1 0 0,1 0-1 0 0,0 0 1 0 0,-1-1-1 0 0,1 1 1 0 0,0-1-1 0 0,0 0 0 0 0,1 0 1 0 0,-1-1-1 0 0,0 1 1 0 0,0-1-1 0 0,1 0 1 0 0,-1 0-1 0 0,1 0 1 0 0,-1-1-1 0 0,1 1 0 0 0,-1-1 1 0 0,1 0-1 0 0,0-1 1 0 0,-1 1-1 0 0,1-1 1 0 0,-1 0-1 0 0,0 0 0 0 0,2-1-91 0 0,1 0 112 0 0,0 0 1 0 0,0-1-1 0 0,0 0 0 0 0,-1 0 0 0 0,1-1 0 0 0,-1 0 0 0 0,0 0 0 0 0,0 0 0 0 0,0-1 0 0 0,-1 0 0 0 0,1 0 0 0 0,-1 0 0 0 0,0-1 0 0 0,-1 1 0 0 0,1-1 0 0 0,-1 0 0 0 0,0-1 0 0 0,-1 1 0 0 0,0-1 0 0 0,0 0 0 0 0,0 1 0 0 0,-1-1 0 0 0,0-1 0 0 0,0 1 0 0 0,-1 0 0 0 0,1 0 0 0 0,-1-5-112 0 0,-1 8-5 0 0,1-1-1 0 0,-1 1 1 0 0,1-1 0 0 0,-1 1-1 0 0,0 0 1 0 0,-1-1 0 0 0,1 1-1 0 0,-1-1 1 0 0,0 1 0 0 0,0 0-1 0 0,0 0 1 0 0,-1-1 0 0 0,0 1-1 0 0,1 0 1 0 0,-2 0 0 0 0,1 1-1 0 0,0-1 1 0 0,-1 0 0 0 0,1 1-1 0 0,-1-1 1 0 0,0 1 0 0 0,0 0-1 0 0,0 0 1 0 0,-1 0 0 0 0,1 0-1 0 0,-1 1 1 0 0,0-1 0 0 0,1 1-1 0 0,-1 0 1 0 0,0 0 0 0 0,0 1-1 0 0,-1-1 6 0 0,-47-3-2431 0 0,35 6-1517 0 0,0 1-4408 0 0,8-1-3821 0 0</inkml:trace>
</inkml:ink>
</file>

<file path=ppt/ink/ink31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9:36.8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68 759 10618 0 0,'0'0'2186'0'0,"0"0"-1231"0"0,0 0-314 0 0,0 0 300 0 0,0 0 242 0 0,0 0 53 0 0,0 0-112 0 0,0 0-209 0 0,0 0-178 0 0,0 0-118 0 0,33-2-63 0 0,102-6-38 0 0,37 0 2152 0 0,-170 8-2642 0 0,-1 0 0 0 0,0 1 1 0 0,0-1-1 0 0,0 0 0 0 0,1 0 1 0 0,-1 1-1 0 0,0-1 1 0 0,0 1-1 0 0,0-1 0 0 0,0 1 1 0 0,0-1-1 0 0,0 1 0 0 0,0 0 1 0 0,0 0-1 0 0,0-1 0 0 0,0 1 1 0 0,0 0-1 0 0,-1 0 1 0 0,1 0-1 0 0,0 0 0 0 0,0 0 1 0 0,-1 0-1 0 0,1 0 0 0 0,-1 0 1 0 0,1 0-1 0 0,-1 0 0 0 0,1 1 1 0 0,-1-1-1 0 0,0 0 1 0 0,0 0-1 0 0,1 0 0 0 0,-1 0 1 0 0,0 1-1 0 0,0-1 0 0 0,0 0 1 0 0,0 0-1 0 0,0 0 0 0 0,-1 1 1 0 0,1-1-1 0 0,0 0 1 0 0,0 0-1 0 0,-1 0 0 0 0,1 0 1 0 0,-1 1-1 0 0,0-1-28 0 0,-25 50 659 0 0,-64 54-337 0 0,-25 39-302 0 0,114-142-6 0 0,-1 0 0 0 0,0 0 0 0 0,1 0 0 0 0,-1 1 0 0 0,1-1 0 0 0,-1 0 0 0 0,1 0 0 0 0,0 1 0 0 0,0-1 0 0 0,0 1 0 0 0,1-1 0 0 0,-1 1 0 0 0,0-1 0 0 0,1 1 0 0 0,0 0 0 0 0,-1-1 0 0 0,1 1 0 0 0,0 0 0 0 0,0-1 0 0 0,1 1 0 0 0,-1 0 0 0 0,1-1 0 0 0,-1 1 0 0 0,1-1 0 0 0,0 1 0 0 0,0-1 0 0 0,0 1 0 0 0,0-1 0 0 0,0 0 0 0 0,0 1 0 0 0,1-1 0 0 0,-1 0 0 0 0,1 0 0 0 0,0 0 0 0 0,0 0 0 0 0,0 0 0 0 0,0 0 0 0 0,0-1 0 0 0,0 1 0 0 0,0-1 0 0 0,0 1 0 0 0,0-1 0 0 0,1 0 0 0 0,-1 0-1 0 0,1 0 1 0 0,-1 0 0 0 0,1 0 0 0 0,-1 0 0 0 0,1-1 0 0 0,-1 0 0 0 0,1 1 0 0 0,0-1 0 0 0,-1 0 0 0 0,1 0-14 0 0,95-15 615 0 0,-77 6-1512 0 0,55-30 2245 0 0,-57 20-5287 0 0,-6-5-5236 0 0,-12 20-3523 0 0</inkml:trace>
  <inkml:trace contextRef="#ctx0" brushRef="#br0" timeOffset="-661.885">245 0 7642 0 0,'0'0'2935'0'0,"0"0"-556"0"0,0 0-293 0 0,0 0-92 0 0,0 0-113 0 0,0 0-231 0 0,0 0-352 0 0,0 0-382 0 0,0 0-280 0 0,0 0-145 0 0,0 0-100 0 0,0 0-49 0 0,0 0 45 0 0,1 4 46 0 0,15 107 1885 0 0,-14 220-1814 0 0,12-293-2095 0 0,-7-33-3856 0 0,1-4-5048 0 0,-8-1-255 0 0</inkml:trace>
  <inkml:trace contextRef="#ctx0" brushRef="#br0" timeOffset="-396.037">0 494 10642 0 0,'0'0'2071'0'0,"0"0"-710"0"0,0 0-285 0 0,0 0 81 0 0,0 0 158 0 0,0 0-80 0 0,0 0-192 0 0,0 0-201 0 0,0 0-211 0 0,0 0-153 0 0,0 0-106 0 0,0 0-77 0 0,0 0-51 0 0,36 7-56 0 0,112 20-44 0 0,-23-24 11 0 0,-27-7-720 0 0,-77 4-3240 0 0,0 0-3756 0 0,-17 0-3709 0 0</inkml:trace>
  <inkml:trace contextRef="#ctx0" brushRef="#br0" timeOffset="3089.618">637 858 0 0 0,'0'0'496'0'0,"0"0"842"0"0,0 0 251 0 0,0 0 17 0 0,0 0-94 0 0,0 0-101 0 0,0 0-28 0 0,8 4-2 0 0,22 11 34 0 0,32-15 5847 0 0,35-56-3468 0 0,20-74-2710 0 0,-99 105-1048 0 0,0-2 0 0 0,-2 0 0 0 0,-1-1 0 0 0,-1 0 0 0 0,-1-2 0 0 0,-2 1 0 0 0,0-1 0 0 0,-3-1 0 0 0,0 0 0 0 0,-2 0 0 0 0,-1 0 0 0 0,-2-1 0 0 0,-1-21-36 0 0,-1 48-7 0 0,0 1 1 0 0,-1-1-1 0 0,1 0 1 0 0,-1 0-1 0 0,0 0 1 0 0,-1 0-1 0 0,1 0 1 0 0,-1 0 0 0 0,0 0-1 0 0,0 1 1 0 0,-1-1-1 0 0,1 0 1 0 0,-1 1-1 0 0,0-1 1 0 0,-1 1-1 0 0,1 0 1 0 0,-1-1-1 0 0,1 1 1 0 0,-1 1-1 0 0,0-1 1 0 0,-1 0 0 0 0,1 1-1 0 0,-1-1 1 0 0,1 1-1 0 0,-1 0 1 0 0,0 0-1 0 0,0 0 1 0 0,-1 1-1 0 0,1 0 1 0 0,0-1-1 0 0,-1 2 1 0 0,0-1 0 0 0,1 0-1 0 0,-1 1 1 0 0,0 0-1 0 0,0 0 1 0 0,1 0-1 0 0,-4 1 7 0 0,3 2-11 0 0,1 0 0 0 0,0 1 0 0 0,-1-1 1 0 0,1 1-1 0 0,0 0 0 0 0,1 1 0 0 0,-1-1 0 0 0,1 0 0 0 0,-1 1 0 0 0,1 0 0 0 0,0 0 0 0 0,0 0 0 0 0,1 0 0 0 0,-1 1 0 0 0,1-1 0 0 0,0 1 1 0 0,-1 1 10 0 0,-3 6 8 0 0,-2 5 43 0 0,0 1 0 0 0,1 0-1 0 0,1 0 1 0 0,1 1 0 0 0,0-1 0 0 0,2 1 0 0 0,0 0 0 0 0,1 0-1 0 0,1 1 1 0 0,1-1 0 0 0,0 0 0 0 0,2 0 0 0 0,0 0 0 0 0,1 0 0 0 0,1 0-1 0 0,2 5-50 0 0,0 4 214 0 0,0-1-1 0 0,2 0 1 0 0,1 0-1 0 0,1-1 1 0 0,2 0-1 0 0,0 0 1 0 0,2-2-1 0 0,0 0 1 0 0,2 0 0 0 0,8 8-215 0 0,-17-25 73 0 0,0-1-1 0 0,0 0 0 0 0,0 0 0 0 0,1-1 0 0 0,0 0 0 0 0,0 0 0 0 0,0-1 0 0 0,1 0 0 0 0,0-1 0 0 0,-1 0 0 0 0,1 0 0 0 0,2 0-71 0 0,-11-4-2 0 0,-1 1 1 0 0,1-1-1 0 0,0 1 1 0 0,0-1-1 0 0,0 1 1 0 0,-1-1-1 0 0,1 1 1 0 0,0 0-1 0 0,0-1 1 0 0,0 1-1 0 0,0-1 1 0 0,0 1-1 0 0,0-1 1 0 0,0 1-1 0 0,0-1 1 0 0,0 1-1 0 0,0-1 1 0 0,1 1-1 0 0,-1-1 1 0 0,0 1 0 0 0,0-1-1 0 0,0 1 1 0 0,1-1-1 0 0,-1 1 1 0 0,0-1-1 0 0,0 1 1 0 0,1 0-1 0 0,-1-1 1 0 0,0 1-1 0 0,1 0 1 0 0,-1-1-1 0 0,0 1 1 0 0,1 0-1 0 0,-1-1 1 0 0,1 1-1 0 0,-1 0 1 0 0,1 0-1 0 0,-1-1 1 0 0,0 1-1 0 0,1 0 1 0 0,-1 0-1 0 0,1 0 1 0 0,-1 0-1 0 0,1 0 1 0 0,-1 0-1 0 0,1 0 1 0 0,-1-1-1 0 0,1 1 1 0 0,-1 1-1 0 0,1-1 1 0 0,-1 0-1 0 0,1 0 1 0 0,-1 0 0 0 0,1 0-1 0 0,-1 0 1 0 0,1 0-1 0 0,-1 0 1 0 0,1 1-1 0 0,-1-1 1 0 0,0 0-1 0 0,1 0 1 0 0,0 1 1 0 0,-15-12-1464 0 0,9 7-1745 0 0,0-1-4390 0 0,3 2-4345 0 0</inkml:trace>
  <inkml:trace contextRef="#ctx0" brushRef="#br0" timeOffset="6830.242">1381 689 0 0 0,'0'0'1562'0'0,"0"0"286"0"0,0 0 323 0 0,0 0 175 0 0,0 0-143 0 0,0 0-396 0 0,0 0-450 0 0,0 0-324 0 0,0 0-173 0 0,0 0-57 0 0,1-3 3 0 0,-1 3-752 0 0,2-13 1297 0 0,-1 17 3180 0 0,-1-3-4042 0 0,0-1-40 0 0,-3 23 1856 0 0,-119 144-1416 0 0,110-157-1459 0 0,15-25-6382 0 0,2 0 1821 0 0,-1 8-985 0 0,-1 2-1979 0 0</inkml:trace>
  <inkml:trace contextRef="#ctx0" brushRef="#br0" timeOffset="7158.059">1206 645 0 0 0,'0'0'1114'0'0,"0"0"1161"0"0,0 0 559 0 0,0 0 98 0 0,0 0-122 0 0,0 0-304 0 0,0 0-521 0 0,0 0-458 0 0,0 0-322 0 0,0 0-213 0 0,0 0-181 0 0,0 0-137 0 0,0 0-120 0 0,0-3-93 0 0,6 1 1778 0 0,7 14-1385 0 0,112 124 1792 0 0,-65-58-2422 0 0,-36-67-962 0 0,-16-14-3874 0 0,-1-5-6281 0 0,-5 4-1507 0 0</inkml:trace>
</inkml:ink>
</file>

<file path=ppt/ink/ink31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9:46.7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251 100 0 0 0,'0'0'1892'0'0,"0"0"276"0"0,0 0-84 0 0,0 0-230 0 0,0 0-218 0 0,0 0-184 0 0,0 0-123 0 0,10-17-65 0 0,42-66 1220 0 0,-52 83-1317 0 0,0 0-102 0 0,0 0-145 0 0,0 0-145 0 0,0 0-110 0 0,0 0-62 0 0,0 0-40 0 0,0 0-33 0 0,-23 23 1638 0 0,-114 136-1282 0 0,116-127-723 0 0,1 2-1 0 0,2 0 0 0 0,1 1 0 0 0,2 1 0 0 0,2 0 1 0 0,1 1-1 0 0,2 1 0 0 0,1-1 0 0 0,2 2 0 0 0,2-1 1 0 0,1 1-1 0 0,2-1 0 0 0,3 39-162 0 0,3-55 89 0 0,2-1 1 0 0,-1 1-1 0 0,2-2 1 0 0,1 1-1 0 0,1-1 1 0 0,0 0-1 0 0,2 0 0 0 0,0-2 1 0 0,1 1-1 0 0,1-1 1 0 0,1-1-1 0 0,0 0 1 0 0,1-1-1 0 0,1-1 1 0 0,11 9-90 0 0,23 17 364 0 0,-50-41-350 0 0,0 0 4 0 0,0 0 7 0 0,0 0 12 0 0,0 0-1 0 0,0 0-12 0 0,0 0 12 0 0,0 0-13 0 0,0-16-2384 0 0,12-35-4622 0 0,-1 30-1665 0 0,-4 9-2893 0 0</inkml:trace>
</inkml:ink>
</file>

<file path=ppt/ink/ink31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9:50.7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389 159 10954 0 0,'0'0'2090'0'0,"0"0"-508"0"0,0 0-234 0 0,0 0 42 0 0,0 0-3 0 0,0 0-143 0 0,0 0-315 0 0,0 0-343 0 0,0 0-183 0 0,0 0 2 0 0,0 0 87 0 0,0 0 75 0 0,0 0 18 0 0,-4 14-55 0 0,-20 123 936 0 0,13 104-596 0 0,5-196-909 0 0,5-36-5859 0 0,1 1-6262 0 0,0-10 3429 0 0</inkml:trace>
  <inkml:trace contextRef="#ctx0" brushRef="#br0" timeOffset="257.534">50 571 12787 0 0,'0'0'1596'0'0,"0"0"-529"0"0,0 0 48 0 0,0 0 307 0 0,0 0 91 0 0,0 0-159 0 0,0 0-266 0 0,32 2-265 0 0,104 5-187 0 0,79-17 1022 0 0,-127 0-1392 0 0,-78 9-505 0 0,183-11 114 0 0,-111 10-7514 0 0,-74 2-3746 0 0</inkml:trace>
  <inkml:trace contextRef="#ctx0" brushRef="#br0" timeOffset="1135.34">328 792 3561 0 0,'0'0'3463'0'0,"0"0"-1244"0"0,0 0-500 0 0,0 0 10 0 0,0 0-8 0 0,0 0-135 0 0,0 0-264 0 0,0 0-325 0 0,0 0-221 0 0,0 0-74 0 0,0 0-53 0 0,0 0-47 0 0,0 0-50 0 0,-19 21-76 0 0,-59 68-69 0 0,-42 29 720 0 0,88-90-957 0 0,24-21-124 0 0,0 0 0 0 0,0 0 0 0 0,0 1 0 0 0,1 0 1 0 0,0 0-1 0 0,0 1 0 0 0,1-1 0 0 0,1 2 0 0 0,-6 8-46 0 0,11-17 5 0 0,-1 1-1 0 0,1-1 1 0 0,-1 0-1 0 0,1 1 1 0 0,0-1-1 0 0,-1 0 1 0 0,1 1-1 0 0,0-1 0 0 0,0 1 1 0 0,0-1-1 0 0,0 0 1 0 0,0 1-1 0 0,0-1 1 0 0,1 1-1 0 0,-1-1 1 0 0,0 0-1 0 0,1 1 1 0 0,-1-1-1 0 0,1 0 1 0 0,-1 0-1 0 0,1 1 1 0 0,0-1-1 0 0,-1 0 1 0 0,1 0-1 0 0,0 0 1 0 0,0 1-1 0 0,0-1 1 0 0,0 0-1 0 0,0 0 1 0 0,0-1-1 0 0,0 1 1 0 0,0 0-1 0 0,0 0 0 0 0,0 0 1 0 0,1-1-1 0 0,-1 1 1 0 0,0-1-1 0 0,1 1 1 0 0,-1-1-1 0 0,0 1 1 0 0,1-1-1 0 0,-1 0 1 0 0,0 0-1 0 0,1 1-4 0 0,71 4 307 0 0,-61-5-272 0 0,176-4 64 0 0,-182-33 933 0 0,-6 4-933 0 0,-13-92 173 0 0,-53-41-171 0 0,66 143-2377 0 0,5 18-2129 0 0,3 4-3683 0 0,-3 1-3478 0 0</inkml:trace>
  <inkml:trace contextRef="#ctx0" brushRef="#br0" timeOffset="1790.859">680 674 0 0 0,'0'0'1778'0'0,"0"0"-47"0"0,0 0 202 0 0,0 0 265 0 0,0 0 96 0 0,0 0-239 0 0,0 0-466 0 0,0 0-464 0 0,0 0-314 0 0,0 0-170 0 0,0 0-108 0 0,0 0-87 0 0,0 0 32 0 0,1 3 50 0 0,-2 94 4456 0 0,-2-85-4788 0 0,0 0-1 0 0,0-1 1 0 0,-1 0 0 0 0,-1 1 0 0 0,0-2 0 0 0,0 1 0 0 0,-1 0 0 0 0,0-1 0 0 0,-1 0 0 0 0,0-1 0 0 0,-5 5-196 0 0,3-1 130 0 0,-54 106 174 0 0,61-43-247 0 0,35-54 421 0 0,-19-17-326 0 0,1-1 0 0 0,-1 0 0 0 0,1-2 0 0 0,0 0 0 0 0,0 0-1 0 0,0-1 1 0 0,0-1 0 0 0,1-1-152 0 0,24-9 358 0 0,-39 9-341 0 0,-1 1-1 0 0,-8-18-3337 0 0,0 8-4608 0 0,5 9-3922 0 0</inkml:trace>
  <inkml:trace contextRef="#ctx0" brushRef="#br0" timeOffset="2034.076">370 869 10546 0 0,'0'0'2606'0'0,"0"0"-1299"0"0,0 0-743 0 0,0 0-184 0 0,0 0 147 0 0,0 0 248 0 0,0 0 170 0 0,0 0 30 0 0,0 0-141 0 0,0 0-222 0 0,0 0-184 0 0,0 0-147 0 0,22 5-101 0 0,66 15-77 0 0,11-5-552 0 0,-65-14-5643 0 0,-26-1 3817 0 0,1 0-8596 0 0</inkml:trace>
  <inkml:trace contextRef="#ctx0" brushRef="#br0" timeOffset="2292.714">849 961 7578 0 0,'0'0'4082'0'0,"0"0"-2346"0"0,0 0-950 0 0,0 0 162 0 0,0 0 380 0 0,0 0 241 0 0,0 0-84 0 0,0 0-309 0 0,0 0-299 0 0,0 0-199 0 0,0 0-112 0 0,0 0-83 0 0,0 0-101 0 0,-1 22-102 0 0,-9 96 51 0 0,5-60-305 0 0,1-53-1239 0 0,3-5-3023 0 0,0-1-3980 0 0,1-2-2430 0 0</inkml:trace>
  <inkml:trace contextRef="#ctx0" brushRef="#br0" timeOffset="2535.718">774 954 3025 0 0,'0'0'4774'0'0,"0"0"-2528"0"0,0 0-1125 0 0,0 0-348 0 0,0 0-113 0 0,0 0 132 0 0,0 0 83 0 0,0 0 5 0 0,0 0-48 0 0,0 0-182 0 0,0 0-116 0 0,0 0-54 0 0,0 0-11 0 0,17 8 7 0 0,54 25-8 0 0,-63-30-341 0 0,-1 0 0 0 0,1 1 1 0 0,-1-1-1 0 0,0 2 1 0 0,0-1-1 0 0,0 1 0 0 0,-1 0 1 0 0,1 0-1 0 0,-1 1 0 0 0,0 0 1 0 0,-1 0-1 0 0,4 4-127 0 0,-8-8 30 0 0,0-1 0 0 0,0 1 0 0 0,0 0 0 0 0,0 0 0 0 0,0 0 0 0 0,0 0 0 0 0,0-1 0 0 0,0 1 1 0 0,-1 0-1 0 0,1 0 0 0 0,-1 1 0 0 0,1-1 0 0 0,-1 0 0 0 0,0 0 0 0 0,0 0 0 0 0,0 0 0 0 0,0 0 0 0 0,0 0 0 0 0,-1 0 0 0 0,1 0 0 0 0,0 0 0 0 0,-1 0 0 0 0,0 0 0 0 0,1 0 0 0 0,-1 0 0 0 0,0 0 0 0 0,0 0 1 0 0,0 0-1 0 0,0 0 0 0 0,-1-1 0 0 0,1 1 0 0 0,0 0 0 0 0,-1-1 0 0 0,1 1 0 0 0,-1-1 0 0 0,1 0 0 0 0,-1 0 0 0 0,0 1 0 0 0,0-1 0 0 0,1 0 0 0 0,-3 1-30 0 0,-80 33 86 0 0,43-31-972 0 0,24-4-3344 0 0,5 0-2386 0 0,6 0-3553 0 0</inkml:trace>
  <inkml:trace contextRef="#ctx0" brushRef="#br0" timeOffset="3317.153">1041 19 0 0 0,'0'0'2115'0'0,"0"0"498"0"0,0 0-49 0 0,0 0-430 0 0,0 0-522 0 0,0 0-371 0 0,0 0-220 0 0,0 0-106 0 0,0 0-69 0 0,0 0-50 0 0,2-4-60 0 0,9-11-40 0 0,12 27 2887 0 0,8 24-2383 0 0,-1 1-1 0 0,-2 1 1 0 0,-2 2-1 0 0,7 15-1199 0 0,-20-33 213 0 0,10 11-149 0 0,-3 1 0 0 0,-1 1 1 0 0,-1 1-1 0 0,-2 0 0 0 0,-2 1 0 0 0,-1 1 0 0 0,-2 0 1 0 0,-2 1-1 0 0,-1 0 0 0 0,-2 1 0 0 0,-2-1 1 0 0,-1 1-1 0 0,-3 19-64 0 0,-4-43-55 0 0,-1-1 0 0 0,0 1 0 0 0,-1-1 0 0 0,-1-1 0 0 0,0 1 0 0 0,-1-1 0 0 0,-1-1 0 0 0,0 0 0 0 0,-1 0 0 0 0,0 0 0 0 0,-1-1 0 0 0,-1-1 0 0 0,1 0 0 0 0,-2 0 0 0 0,0-2 0 0 0,0 1 0 0 0,0-2 0 0 0,-1 1 0 0 0,-6 1 55 0 0,-65 36-3644 0 0,55-33-746 0 0,1-2-3906 0 0,15-7-1047 0 0</inkml:trace>
</inkml:ink>
</file>

<file path=ppt/ink/ink31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9:50.1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0 232 1544 0 0,'0'0'2275'0'0,"0"0"-237"0"0,0 0-15 0 0,0 0 59 0 0,0 0-72 0 0,0 0-310 0 0,0 0-438 0 0,0 0-294 0 0,0 0-22 0 0,0 0 108 0 0,0 0 131 0 0,0 0 10 0 0,0 0-132 0 0,13 1-155 0 0,140-6 2191 0 0,30-42-2053 0 0,-169 43-1873 0 0,17-7 1450 0 0,-26 4-4510 0 0,-2-4-4353 0 0,-3 11-3250 0 0</inkml:trace>
  <inkml:trace contextRef="#ctx0" brushRef="#br0" timeOffset="278.609">214 0 8978 0 0,'0'0'1879'0'0,"0"0"-547"0"0,0 0-226 0 0,0 0 87 0 0,0 0 180 0 0,0 0 44 0 0,0 0-148 0 0,0 0-229 0 0,0 0-195 0 0,0 0-128 0 0,0 0-100 0 0,-7 31-96 0 0,-19 96-118 0 0,-3 87-11 0 0,28-200-2371 0 0,6-9-6568 0 0,-2-5-2817 0 0</inkml:trace>
</inkml:ink>
</file>

<file path=ppt/ink/ink31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9:47.1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253 0 9722 0 0,'0'0'2179'0'0,"0"0"-350"0"0,0 0-257 0 0,0 0-82 0 0,0 0 21 0 0,0 0-91 0 0,0 0-267 0 0,0 0-320 0 0,0 0-271 0 0,0 0-145 0 0,0 0-55 0 0,0 0 94 0 0,0 0 116 0 0,0 6 66 0 0,13 503 3128 0 0,-13-509-3821 0 0,-1 1 0 0 0,1-1 0 0 0,0 1 0 0 0,0 0 0 0 0,0-1 0 0 0,0 1-1 0 0,0 0 1 0 0,0-1 0 0 0,0 1 0 0 0,0 0 0 0 0,0-1 0 0 0,0 1 0 0 0,0 0 0 0 0,0-1 0 0 0,1 1 0 0 0,-1 0-1 0 0,0-1 1 0 0,0 1 0 0 0,1-1 0 0 0,-1 1 0 0 0,0 0 0 0 0,1-1 0 0 0,-1 1 0 0 0,1-1 0 0 0,-1 1 0 0 0,1-1-1 0 0,-1 1 1 0 0,1-1 0 0 0,-1 0 0 0 0,1 1 0 0 0,-1-1 0 0 0,1 1 0 0 0,-1-1 0 0 0,1 0 0 0 0,0 0 0 0 0,-1 1 0 0 0,1-1-1 0 0,0 0 1 0 0,-1 0 0 0 0,1 0 0 0 0,0 0 0 0 0,-1 0 0 0 0,1 0 0 0 0,0 0 0 0 0,-1 0 0 0 0,1 0 0 0 0,0 0-1 0 0,-1 0 1 0 0,1 0 0 0 0,0 0 0 0 0,-1 0 0 0 0,1-1 0 0 0,-1 1 0 0 0,1 0 0 0 0,0-1 0 0 0,-1 1 0 0 0,1 0 0 0 0,0-1 55 0 0,12-22-11717 0 0,-13 19 668 0 0</inkml:trace>
  <inkml:trace contextRef="#ctx0" brushRef="#br0" timeOffset="249.461">1 446 5169 0 0,'0'0'2989'0'0,"0"0"-1173"0"0,0 0-554 0 0,0 0-107 0 0,0 0-34 0 0,0 0 101 0 0,0 0 126 0 0,0 0 42 0 0,0 0 54 0 0,0 0-121 0 0,0 0-232 0 0,0 0-175 0 0,0 0-128 0 0,29 5-78 0 0,92 14-78 0 0,17-14 656 0 0,266-56-2036 0 0,-370 51-2479 0 0,-21 0-2648 0 0,-9 0-5922 0 0</inkml:trace>
  <inkml:trace contextRef="#ctx0" brushRef="#br0" timeOffset="1048.045">301 692 4577 0 0,'0'0'3739'0'0,"0"0"-1179"0"0,0 0-565 0 0,0 0-107 0 0,0 0-114 0 0,0 0-196 0 0,0 0-313 0 0,0 0-383 0 0,0 0-340 0 0,0 0-219 0 0,0 0-113 0 0,0 0-48 0 0,0 0 8 0 0,-12 16 23 0 0,-74 108 415 0 0,-70 64 770 0 0,184-169-1128 0 0,241 20 432 0 0,-269-39-646 0 0,-1 0-1 0 0,1 0 1 0 0,0-1-1 0 0,-1 1 1 0 0,1-1 0 0 0,-1 1-1 0 0,1 0 1 0 0,0-1-1 0 0,-1 1 1 0 0,1-1 0 0 0,0 1-1 0 0,0-1 1 0 0,-1 1-1 0 0,1-1 1 0 0,0 1 0 0 0,0-1-1 0 0,0 1 1 0 0,0-1 0 0 0,0 1-1 0 0,-1-1 1 0 0,1 1-1 0 0,0-1 1 0 0,0 1 0 0 0,0-1-1 0 0,0 0 1 0 0,1 1-1 0 0,-1-1 1 0 0,0 1 0 0 0,0-1-1 0 0,0 1 1 0 0,0-1-1 0 0,0 1 1 0 0,1-1 0 0 0,-1 1-1 0 0,0-1 1 0 0,0 1-1 0 0,1-1 1 0 0,-1 1 0 0 0,0 0-1 0 0,1-1 1 0 0,-1 1 0 0 0,1-1-1 0 0,-1 1 1 0 0,0 0-1 0 0,1-1 1 0 0,-1 1 0 0 0,1 0-1 0 0,-1 0 1 0 0,1-1-1 0 0,-1 1 1 0 0,1 0 0 0 0,-1 0-1 0 0,1 0 1 0 0,-1 0-1 0 0,1-1 1 0 0,-1 1 0 0 0,1 0-1 0 0,0 0 1 0 0,-1 0-1 0 0,1 0 1 0 0,-1 0 0 0 0,1 0-1 0 0,-1 1 1 0 0,1-1 0 0 0,-1 0-1 0 0,1 0-35 0 0,-5-10-398 0 0,-57-115 586 0 0,-24-129-154 0 0,74 234 694 0 0,8 16-4430 0 0,2 2-5847 0 0,3 2-1797 0 0</inkml:trace>
  <inkml:trace contextRef="#ctx0" brushRef="#br0" timeOffset="1799.253">632 556 5129 0 0,'0'0'1504'0'0,"0"0"-542"0"0,0 0-215 0 0,0 0 152 0 0,0 0 189 0 0,0 0 3 0 0,0 0-179 0 0,0 0-279 0 0,0 0-168 0 0,0 0 0 0 0,0 0 108 0 0,0 0 149 0 0,4 1 850 0 0,3 3 6830 0 0,-8 16-8216 0 0,-1 0-1 0 0,0-1 1 0 0,-2 1 0 0 0,-1 0 0 0 0,0-1-1 0 0,-1 0 1 0 0,-1 0 0 0 0,-8 15-186 0 0,-3 5 62 0 0,10-24-56 0 0,1 0 0 0 0,0 1-1 0 0,1 0 1 0 0,1 0 0 0 0,0 1-1 0 0,1-1 1 0 0,1 1 0 0 0,0 0 0 0 0,2 0-1 0 0,0 0 1 0 0,1 8-6 0 0,0-22 5 0 0,1 0-1 0 0,1-1 1 0 0,-1 1-1 0 0,0-1 1 0 0,1 0-1 0 0,-1 1 1 0 0,1-1-1 0 0,0 0 1 0 0,-1 0-1 0 0,1 0 0 0 0,0 0 1 0 0,0 0-1 0 0,1 0 1 0 0,-1-1-1 0 0,0 1 1 0 0,1-1-1 0 0,-1 1 1 0 0,1-1-1 0 0,-1 0 1 0 0,1 0-1 0 0,-1 0 1 0 0,1 0-1 0 0,0-1 1 0 0,-1 1-1 0 0,1-1 1 0 0,0 0-1 0 0,1 1-4 0 0,42 5 307 0 0,57-31 57 0 0,-80 18-295 0 0,-31 3-1417 0 0,-20 2-1805 0 0,14 1-463 0 0,1 0-3751 0 0,6 1-4241 0 0</inkml:trace>
  <inkml:trace contextRef="#ctx0" brushRef="#br0" timeOffset="2052.985">384 748 8050 0 0,'0'0'1748'0'0,"0"0"-384"0"0,0 0-119 0 0,0 0 146 0 0,0 0 94 0 0,0 0-74 0 0,0 0-160 0 0,0 0-161 0 0,0 0-149 0 0,0 0-134 0 0,0 0-164 0 0,0 0-164 0 0,0 0-161 0 0,29-2-130 0 0,90-2-97 0 0,-54 13-146 0 0,-59-7-243 0 0,27 5-560 0 0,-12-5-6126 0 0,-15-2-4130 0 0</inkml:trace>
  <inkml:trace contextRef="#ctx0" brushRef="#br0" timeOffset="2385.263">976 869 4297 0 0,'0'0'2791'0'0,"0"0"-518"0"0,0 0-162 0 0,0 0-139 0 0,0 0-199 0 0,0 0-314 0 0,0 0-398 0 0,0 0-203 0 0,0 0-118 0 0,0 0-109 0 0,0 0-51 0 0,0 0-20 0 0,0 0-20 0 0,-11 5-39 0 0,-37 16-51 0 0,-16 34 994 0 0,62-53-1422 0 0,-1 0 0 0 0,1 1 1 0 0,0-1-1 0 0,0 0 0 0 0,1 1 0 0 0,-1 0 0 0 0,0-1 0 0 0,1 1 0 0 0,0 0 1 0 0,0 0-1 0 0,0-1 0 0 0,0 1 0 0 0,0 0 0 0 0,0 0 0 0 0,1 0 1 0 0,-1 0-1 0 0,1 0 0 0 0,0 0 0 0 0,0 0 0 0 0,0 1 0 0 0,0-1 0 0 0,1 0 1 0 0,-1 0-1 0 0,1 0 0 0 0,0 0 0 0 0,-1 0 0 0 0,2-1 0 0 0,-1 1 0 0 0,0 0 1 0 0,0 0-1 0 0,1-1 0 0 0,0 1 0 0 0,-1-1 0 0 0,1 1 0 0 0,0-1 1 0 0,0 1-1 0 0,0-1 0 0 0,1 0 0 0 0,-1 0 0 0 0,0 0 0 0 0,1-1 0 0 0,-1 1 1 0 0,1 0-1 0 0,0-1 0 0 0,0 0 0 0 0,0 1-22 0 0,8 0 53 0 0,0-1 0 0 0,0 0 1 0 0,0-1-1 0 0,0 0 0 0 0,0 0 0 0 0,1-1 1 0 0,-1-1-1 0 0,0 0 0 0 0,-1 0 0 0 0,6-3-53 0 0,31-17-1670 0 0,-36 16-2019 0 0,-1 1-3349 0 0,-2 1-5173 0 0</inkml:trace>
</inkml:ink>
</file>

<file path=ppt/ink/ink3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4:47.1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 1 19836 0 0,'0'0'1251'0'0,"0"0"-284"0"0,0 0 51 0 0,0 0 113 0 0,0 0-94 0 0,0 0-254 0 0,0 0-306 0 0,0 0-229 0 0,0 0-85 0 0,0 0-51 0 0,0 0-65 0 0,0 0-19 0 0,0 0-22 0 0,-3 31-27 0 0,-9 96-26 0 0,11-118-461 0 0,-1 24 866 0 0,2-32-3755 0 0,0 4-4049 0 0,0-5-4636 0 0</inkml:trace>
</inkml:ink>
</file>

<file path=ppt/ink/ink31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0:29.1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1 850 10226 0 0,'0'0'3756'0'0,"0"0"-2348"0"0,0 0-509 0 0,0 0 193 0 0,0 0 175 0 0,33-8 35 0 0,103-25-91 0 0,-108 29-724 0 0,-1-2 1 0 0,0-1 0 0 0,0-1-1 0 0,0-2 1 0 0,-1 0 0 0 0,-1-2 0 0 0,0 0-1 0 0,0-2 1 0 0,-1-1 0 0 0,-1-1 0 0 0,6-6-488 0 0,30-33 258 0 0,-2-3 0 0 0,-3-1 1 0 0,-2-4-1 0 0,-3-1 0 0 0,26-48-258 0 0,-7 13 73 0 0,-53 78-47 0 0,-6 6-16 0 0,0 1-1 0 0,1 1 1 0 0,0-1 0 0 0,2 2 0 0 0,-1-1 0 0 0,1 2 0 0 0,1 0-1 0 0,0 0 1 0 0,1 1 0 0 0,5-3-10 0 0,-17 12-1 0 0,0 0 0 0 0,-1 1 0 0 0,1-1 0 0 0,0 1 0 0 0,0-1 0 0 0,-1 1-1 0 0,1 0 1 0 0,0 0 0 0 0,0 0 0 0 0,0 0 0 0 0,-1 0 0 0 0,1 0 0 0 0,0 0 0 0 0,0 1 0 0 0,0-1 0 0 0,-1 1 0 0 0,1-1 0 0 0,0 1 0 0 0,-1 0-1 0 0,1-1 1 0 0,0 1 0 0 0,-1 0 0 0 0,1 0 0 0 0,-1 0 0 0 0,1 0 0 0 0,-1 1 0 0 0,0-1 0 0 0,1 0 0 0 0,-1 1 0 0 0,0-1 0 0 0,0 0-1 0 0,0 1 1 0 0,0 0 0 0 0,0-1 0 0 0,0 1 0 0 0,-1-1 0 0 0,1 1 0 0 0,0 0 0 0 0,-1 0 0 0 0,1-1 0 0 0,-1 1 0 0 0,0 0 1 0 0,17 80 105 0 0,-12-44-87 0 0,-2 0-1 0 0,-1 0 1 0 0,-2-1 0 0 0,-1 1 0 0 0,-2 0-1 0 0,-2-1 1 0 0,-2 1 0 0 0,-1-1-1 0 0,-1-1 1 0 0,-3 1 0 0 0,0-2 0 0 0,-3 0-1 0 0,-1 0 1 0 0,-1-2 0 0 0,-2 0-1 0 0,-1-1 1 0 0,-2-1 0 0 0,-1-1 0 0 0,-1-1-1 0 0,-1-1 1 0 0,-8 5-18 0 0,26-27-80 0 0,0-1 0 0 0,-1-1 1 0 0,1 1-1 0 0,-1-1 0 0 0,0-1 0 0 0,0 1 0 0 0,0-1 0 0 0,0-1 0 0 0,0 1 1 0 0,-1-1-1 0 0,1-1 0 0 0,-1 0 0 0 0,0 0 0 0 0,1-1 0 0 0,-1 0 0 0 0,0 0 1 0 0,1-1-1 0 0,-1 0 0 0 0,1 0 0 0 0,-1-1 0 0 0,1 0 0 0 0,-1-1 0 0 0,1 0 1 0 0,0 0-1 0 0,0-1 0 0 0,1 0 0 0 0,-1 0 0 0 0,1-1 0 0 0,-1 0 80 0 0,-33-32-5183 0 0,9-10-4444 0 0,29 39-1693 0 0</inkml:trace>
  <inkml:trace contextRef="#ctx0" brushRef="#br0" timeOffset="280.137">1457 545 12203 0 0,'0'0'2608'0'0,"0"0"-859"0"0,0 0-436 0 0,0 0-55 0 0,0 0-110 0 0,0 0-242 0 0,0 0-264 0 0,0 0-232 0 0,-10 33-142 0 0,-25 106-49 0 0,33-137-210 0 0,1 1 0 0 0,0-1 0 0 0,1 0 0 0 0,-1 0 0 0 0,0 1 0 0 0,1-1 0 0 0,-1 0 1 0 0,1 1-1 0 0,0-1 0 0 0,0 1 0 0 0,0-1 0 0 0,0 0 0 0 0,0 1 0 0 0,0-1 1 0 0,1 1-1 0 0,-1-1 0 0 0,1 0 0 0 0,0 1 0 0 0,0-1 0 0 0,0 0 0 0 0,0 0 1 0 0,0 0-1 0 0,0 0 0 0 0,0 0 0 0 0,1 0 0 0 0,-1 0 0 0 0,1 0 0 0 0,-1 0 0 0 0,2 1-9 0 0,4 3 48 0 0,0 0 44 0 0,0 0 1 0 0,1-1-1 0 0,0 0 1 0 0,0 0-1 0 0,0-1 1 0 0,1 0-1 0 0,-1 0 1 0 0,1-1-1 0 0,0 0 1 0 0,0-1-1 0 0,1 1 1 0 0,-1-2-1 0 0,0 0 1 0 0,0 0-1 0 0,1 0 1 0 0,-1-1 0 0 0,1-1-1 0 0,-1 1 1 0 0,0-2-1 0 0,1 1 1 0 0,-1-1-1 0 0,0-1 1 0 0,0 1-1 0 0,0-2 1 0 0,-1 1-1 0 0,1-1 1 0 0,-1 0-1 0 0,0-1 1 0 0,1 0-93 0 0,1-2 185 0 0,-1-1 1 0 0,0 0 0 0 0,-1 0-1 0 0,1 0 1 0 0,-1-1 0 0 0,-1 0-1 0 0,0-1 1 0 0,0 0 0 0 0,-1 0-1 0 0,0 0 1 0 0,-1-1 0 0 0,3-7-186 0 0,-6 13 44 0 0,-1 0 1 0 0,1-1 0 0 0,-1 1 0 0 0,0 0 0 0 0,0-1 0 0 0,0 0-1 0 0,-1 1 1 0 0,0-1 0 0 0,0 1 0 0 0,-1-1 0 0 0,1 1 0 0 0,-1-1-1 0 0,0 1 1 0 0,-1-1 0 0 0,1 1 0 0 0,-1 0 0 0 0,0 0-1 0 0,-1 0 1 0 0,1 0 0 0 0,-1 0 0 0 0,0 0 0 0 0,0 0 0 0 0,0 1-1 0 0,-1 0 1 0 0,0-1 0 0 0,1 2 0 0 0,-5-5-45 0 0,-4-1-109 0 0,0 0-1 0 0,0 1 1 0 0,-1 0 0 0 0,0 0-1 0 0,0 2 1 0 0,-1-1 0 0 0,0 2 0 0 0,0 0-1 0 0,0 1 1 0 0,-1 0 0 0 0,1 1 0 0 0,-1 0-1 0 0,0 2 1 0 0,0 0 0 0 0,0 0-1 0 0,0 1 1 0 0,0 1 0 0 0,0 1 109 0 0,-23 12-5343 0 0,34-12 3626 0 0,-8 2-10651 0 0</inkml:trace>
</inkml:ink>
</file>

<file path=ppt/ink/ink31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0:33.6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7954 0 0,'0'0'3276'0'0,"0"0"-611"0"0,0 0-401 0 0,0 0-315 0 0,0 0-329 0 0,0 0-324 0 0,0 0-337 0 0,0 0-256 0 0,0 0-93 0 0,0 0 31 0 0,0 0 33 0 0,0 0 32 0 0,0 0 20 0 0,5 3-83 0 0,52 13 1160 0 0,227-20 853 0 0,-257 0-2561 0 0,-26 4-88 0 0,-1 0-5 0 0,0 0-19 0 0,0 0-4 0 0,0 0-15 0 0,0 0-7 0 0,0 0-16 0 0,0 0-29 0 0,0 0-38 0 0,0 0-72 0 0,-24 2-10394 0 0,21-1 5793 0 0,-2 0-7350 0 0</inkml:trace>
</inkml:ink>
</file>

<file path=ppt/ink/ink31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0:33.9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14499 0 0,'0'0'2195'0'0,"0"0"-777"0"0,0 0-254 0 0,0 0 60 0 0,0 0 77 0 0,0 0-53 0 0,0 0-244 0 0,0 0-198 0 0,0 0-118 0 0,0 0-69 0 0,0 0-59 0 0,0 0-82 0 0,0 0-65 0 0,26 4-76 0 0,83 10-69 0 0,-2-20 239 0 0,-35 6-1643 0 0,-42 0-6992 0 0,-21 0-4207 0 0</inkml:trace>
</inkml:ink>
</file>

<file path=ppt/ink/ink31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0:35.0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23 14283 0 0,'0'0'1422'0'0,"0"0"-495"0"0,0 0 37 0 0,0 0 269 0 0,0 0 120 0 0,0 0-54 0 0,0 0-231 0 0,0 0-259 0 0,0 0-162 0 0,33-3-140 0 0,100-10-122 0 0,-20 7 494 0 0,-111 6-866 0 0,-1 0 0 0 0,0 0 1 0 0,1 0-1 0 0,-1 0 0 0 0,1 0 0 0 0,-1 0 0 0 0,1 0 0 0 0,-1 1 0 0 0,0-1 1 0 0,1 0-1 0 0,-1 1 0 0 0,0-1 0 0 0,1 1 0 0 0,-1 0 0 0 0,0-1 0 0 0,0 1 0 0 0,0 0 1 0 0,1 0-1 0 0,-1 0 0 0 0,0 0 0 0 0,0 0 0 0 0,0 0 0 0 0,0 0 0 0 0,-1 0 1 0 0,1 0-1 0 0,0 0 0 0 0,0 1 0 0 0,-1-1 0 0 0,1 0 0 0 0,-1 0 0 0 0,1 1 0 0 0,-1-1 1 0 0,1 0-1 0 0,-1 1 0 0 0,0-1 0 0 0,1 1 0 0 0,-1-1 0 0 0,0 0 0 0 0,0 1 1 0 0,0-1-1 0 0,0 1 0 0 0,-1-1 0 0 0,1 1 0 0 0,0-1 0 0 0,-1 1-13 0 0,-27 59 480 0 0,-60 28-167 0 0,61-65-216 0 0,1 2 1 0 0,1 1-1 0 0,1 1 1 0 0,1 1-1 0 0,-15 27-97 0 0,36-54 20 0 0,1-1 0 0 0,-1 1 0 0 0,1-1 0 0 0,-1 1 0 0 0,1 0 0 0 0,0 0 0 0 0,0 0 0 0 0,0 0 0 0 0,0 0 0 0 0,0 0 0 0 0,0 0 0 0 0,0 0 0 0 0,0 0 0 0 0,1 0 0 0 0,-1 0 0 0 0,1 0 0 0 0,0 0 0 0 0,0 1 0 0 0,0-1 0 0 0,0 0 0 0 0,0 0 0 0 0,0 0 0 0 0,0 0 0 0 0,1 1 0 0 0,-1-1 0 0 0,1 0 0 0 0,0 0 0 0 0,-1 0 0 0 0,1 0 0 0 0,0 0 0 0 0,0 0 0 0 0,0 0 0 0 0,1 0 0 0 0,-1-1 0 0 0,0 1 0 0 0,1 0 0 0 0,-1-1 0 0 0,1 1 0 0 0,-1-1 0 0 0,1 1 0 0 0,0-1 0 0 0,0 0 0 0 0,-1 1 0 0 0,1-1 0 0 0,0 0 0 0 0,0 0 0 0 0,0-1 0 0 0,0 1 0 0 0,1 0 0 0 0,-1-1 0 0 0,0 1 0 0 0,0-1 0 0 0,0 0 0 0 0,0 0 0 0 0,1 0 0 0 0,-1 0 0 0 0,0 0-20 0 0,87-14 474 0 0,43-48-398 0 0,-107 43-3925 0 0,-4-3-4013 0 0,-15 18-4995 0 0</inkml:trace>
</inkml:ink>
</file>

<file path=ppt/ink/ink31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0:34.4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244 58 1672 0 0,'0'0'2736'0'0,"0"0"-651"0"0,0 0-132 0 0,0 0 197 0 0,0 0 125 0 0,0 0-105 0 0,0 0-273 0 0,0 0-288 0 0,0 0-241 0 0,0 0-169 0 0,0 0-156 0 0,0 0-139 0 0,0 0-108 0 0,10-11-112 0 0,29-35-89 0 0,-38 46-544 0 0,-1 0 1 0 0,1 0-1 0 0,0 0 0 0 0,0 1 0 0 0,-1-1 1 0 0,1 0-1 0 0,0 1 0 0 0,-1-1 0 0 0,1 0 1 0 0,-1 1-1 0 0,1-1 0 0 0,0 1 0 0 0,-1-1 1 0 0,1 1-1 0 0,-1-1 0 0 0,1 1 1 0 0,-1 0-1 0 0,1-1 0 0 0,-1 1 0 0 0,0 0 1 0 0,1-1-1 0 0,-1 1 0 0 0,0 0 0 0 0,1-1 1 0 0,-1 1-1 0 0,0 0 0 0 0,0 0 0 0 0,0-1 1 0 0,0 1-1 0 0,0 0 0 0 0,0 0 0 0 0,0-1 1 0 0,0 1-1 0 0,0 0 0 0 0,0 0 1 0 0,0-1-1 0 0,0 1 0 0 0,0 0 0 0 0,-1-1 1 0 0,1 1-1 0 0,0 0 0 0 0,0 0 0 0 0,-1-1 1 0 0,1 1-1 0 0,-1 0 0 0 0,1-1 0 0 0,-1 1 1 0 0,1-1-52 0 0,0 4 225 0 0,-13 268 1490 0 0,5-166-1778 0 0,4-89-715 0 0,2-14-3030 0 0,1-11-4986 0 0,1 4-2875 0 0</inkml:trace>
  <inkml:trace contextRef="#ctx0" brushRef="#br0" timeOffset="241.965">1 382 11506 0 0,'0'0'2633'0'0,"0"0"-1167"0"0,0 0-425 0 0,0 0 174 0 0,0 0 249 0 0,0 0 55 0 0,0 0-176 0 0,0 0-296 0 0,0 0-223 0 0,0 0-162 0 0,36 2-118 0 0,113 1-60 0 0,-47-11 223 0 0,98 0-290 0 0,-162 20-2182 0 0,-34-4-2393 0 0,-3 1-3518 0 0,-1-5-4733 0 0</inkml:trace>
</inkml:ink>
</file>

<file path=ppt/ink/ink31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0:32.3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140 168 408 0 0,'0'0'2170'0'0,"0"0"-455"0"0,0 0 3 0 0,0 0 234 0 0,0 0 238 0 0,0 0 1 0 0,0 0-232 0 0,0 0-337 0 0,0 0-315 0 0,0 0-223 0 0,0 0-153 0 0,-2-4-130 0 0,-9-14-107 0 0,-4 49 2284 0 0,11-1-2778 0 0,-11 92 455 0 0,-5 0 1 0 0,-18 51-656 0 0,4-59 381 0 0,33-113-266 0 0,1-1 56 0 0,0 0 63 0 0,14-57 940 0 0,104-214-944 0 0,-67 168-164 0 0,-33 66-77 0 0,-10 16 30 0 0,2-1-1 0 0,0 2 0 0 0,2 0 1 0 0,0 0-1 0 0,1 1 1 0 0,15-17-19 0 0,-16 62-119 0 0,-2 171 527 0 0,-11-133-408 0 0,-4 116 123 0 0,18-129-123 0 0,12-69 61 0 0,257-418 154 0 0,-231 365-134 0 0,-43 108-173 0 0,12 125 476 0 0,33 202 359 0 0,-38-309-680 0 0,-9-51-441 0 0,-2-19-128 0 0,12-34-2526 0 0,-5 11-6033 0 0,-5 29-2666 0 0</inkml:trace>
  <inkml:trace contextRef="#ctx0" brushRef="#br0" timeOffset="485.618">1017 116 10426 0 0,'0'0'1495'0'0,"0"0"-251"0"0,0 0 10 0 0,0 0 166 0 0,0 0 122 0 0,0 0-120 0 0,0 0-293 0 0,0 0-242 0 0,0 0-155 0 0,0 0-82 0 0,0 0-49 0 0,0 0-90 0 0,5 30-78 0 0,15 94-66 0 0,35 57 1037 0 0,1 47-719 0 0,-25-308 896 0 0,40-64-1358 0 0,-47 96-180 0 0,-2-2-1 0 0,-2 0 1 0 0,-3-1-1 0 0,-1-1 1 0 0,-1-10-43 0 0,-1-80-3351 0 0,-14 151 1091 0 0,0-1-2706 0 0,0-1-6715 0 0</inkml:trace>
  <inkml:trace contextRef="#ctx0" brushRef="#br0" timeOffset="863.984">1517 459 8722 0 0,'0'0'2415'0'0,"0"0"-655"0"0,0 0-154 0 0,0 0 169 0 0,0 0 22 0 0,0 0-202 0 0,0 0-393 0 0,0 0-417 0 0,0 0-265 0 0,0 0-95 0 0,0 0-26 0 0,0 0-8 0 0,0 0 33 0 0,0 5-19 0 0,-3 39 275 0 0,2-33-608 0 0,-1-1 1 0 0,1 1-1 0 0,1 0 1 0 0,0-1-1 0 0,0 1 1 0 0,1 0 0 0 0,1 0-1 0 0,0-1 1 0 0,0 1-1 0 0,1-1 1 0 0,2 7-73 0 0,-4-15 26 0 0,0 0 0 0 0,0 1 0 0 0,1-1 0 0 0,-1-1 1 0 0,0 1-1 0 0,1 0 0 0 0,-1 0 0 0 0,1 0 0 0 0,0-1 0 0 0,0 1 1 0 0,-1-1-1 0 0,1 1 0 0 0,0-1 0 0 0,0 0 0 0 0,0 0 0 0 0,0 0 1 0 0,0 0-1 0 0,1 0 0 0 0,-1 0 0 0 0,0-1 0 0 0,0 1 0 0 0,1-1 1 0 0,-1 1-1 0 0,0-1 0 0 0,1 0 0 0 0,-1 0 0 0 0,0 0 0 0 0,1 0 1 0 0,-1 0-1 0 0,0-1 0 0 0,1 1 0 0 0,-1-1 0 0 0,0 1 0 0 0,0-1 1 0 0,0 0-1 0 0,1 0 0 0 0,-1 0 0 0 0,1-1-26 0 0,61-63 1034 0 0,-58 55-976 0 0,-1 0-1 0 0,0 0 1 0 0,-1-1 0 0 0,0 0-1 0 0,-1 0 1 0 0,0 0-1 0 0,-1 0 1 0 0,0-1-1 0 0,-1 1 1 0 0,0-1 0 0 0,-1 1-1 0 0,0-9-57 0 0,-1 16-51 0 0,0-1 0 0 0,-1 1-1 0 0,1-1 1 0 0,-1 1 0 0 0,0 0 0 0 0,0-1-1 0 0,0 1 1 0 0,-1 0 0 0 0,1 0 0 0 0,-1 1-1 0 0,0-1 1 0 0,0 0 0 0 0,-1 1 0 0 0,1 0-1 0 0,-1 0 1 0 0,1 0 0 0 0,-1 0 0 0 0,0 0 0 0 0,0 1-1 0 0,0 0 1 0 0,0 0 0 0 0,-5-2 51 0 0,-36-6-8564 0 0,35 10-3562 0 0</inkml:trace>
</inkml:ink>
</file>

<file path=ppt/ink/ink31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0:36.7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1 502 2080 0 0,'0'0'2993'0'0,"0"0"-790"0"0,0 0-270 0 0,0 0 2 0 0,0 0-35 0 0,0 0-176 0 0,0 0-278 0 0,0 0-275 0 0,0 0-236 0 0,0 0-139 0 0,0 0-84 0 0,0 0-22 0 0,4-3-30 0 0,51-54 3537 0 0,22-46-2162 0 0,-9 12-1624 0 0,135-154 426 0 0,-203 244-835 0 0,0 1 0 0 0,1 0 1 0 0,-1 0-1 0 0,0 0 0 0 0,1-1 0 0 0,-1 1 0 0 0,1 0 0 0 0,-1 0 0 0 0,0 0 1 0 0,1 0-1 0 0,-1 0 0 0 0,1 0 0 0 0,-1 0 0 0 0,0 0 0 0 0,1 0 0 0 0,-1 0 1 0 0,1 0-1 0 0,-1 0 0 0 0,1 0 0 0 0,-1 0 0 0 0,0 0 0 0 0,1 0 1 0 0,-1 0-1 0 0,1 0 0 0 0,-1 1 0 0 0,0-1 0 0 0,1 0 0 0 0,-1 0 0 0 0,0 0 1 0 0,1 1-1 0 0,-1-1 0 0 0,0 0 0 0 0,1 1 0 0 0,-1-1 0 0 0,0 0 0 0 0,1 1 1 0 0,-1-1-1 0 0,0 0 0 0 0,0 1 0 0 0,0-1 0 0 0,1 0 0 0 0,-1 1 1 0 0,0-1-1 0 0,0 1 0 0 0,0-1 0 0 0,0 0 0 0 0,0 1 0 0 0,0-1 0 0 0,0 1 1 0 0,0-1-1 0 0,0 0 0 0 0,0 1 0 0 0,0-1 0 0 0,0 1 0 0 0,0-1 0 0 0,0 1 1 0 0,0-1-1 0 0,0 0 0 0 0,0 1 0 0 0,0-1 0 0 0,0 1 0 0 0,-1-1 0 0 0,1 0 1 0 0,0 1-1 0 0,0-1 0 0 0,-1 1-2 0 0,1 48 19 0 0,0-32 12 0 0,-21 240-5 0 0,27-177-81 0 0,-5-79 54 0 0,0-1 0 0 0,0 1 0 0 0,0-1 0 0 0,1 1 0 0 0,-1-1 0 0 0,0 0 0 0 0,0 1 1 0 0,1-1-1 0 0,-1 0 0 0 0,0 0 0 0 0,0 0 0 0 0,1 0 0 0 0,-1 0 0 0 0,0 0 0 0 0,0 0 0 0 0,1 0 0 0 0,-1 0 0 0 0,0-1 0 0 0,0 1 1 0 0,1-1-1 0 0,-1 1 0 0 0,0-1 0 0 0,0 1 0 0 0,0-1 0 0 0,0 0 0 0 0,0 1 0 0 0,0-1 0 0 0,0 0 0 0 0,0 0 0 0 0,0 0 0 0 0,0 0 1 0 0,0 0-1 0 0,0 0 0 0 0,-1 0 0 0 0,1 0 1 0 0,186-220-106 0 0,-55 56-71 0 0,-133 191 16 0 0,-69 142 262 0 0,27 17 131 0 0,43-101-221 0 0,0-83-23 0 0,0-1 13 0 0,0 0-22 0 0,0 0 3 0 0,0 0 8 0 0,0 0-6 0 0,0 0-8 0 0,0 0-6 0 0,0 0 2 0 0,0 0-9 0 0,0 0-2 0 0,0 0 3 0 0,11-22-381 0 0,-1 1-2728 0 0,-7 12-1465 0 0,1 1-6844 0 0,-3 5 2661 0 0</inkml:trace>
</inkml:ink>
</file>

<file path=ppt/ink/ink31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0:38.2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305 1 5857 0 0,'0'0'2179'0'0,"0"0"-137"0"0,0 0 13 0 0,0 0 0 0 0,0 0-145 0 0,0 0-304 0 0,0 0-305 0 0,0 0-228 0 0,0 0-145 0 0,0 0-89 0 0,0 0-60 0 0,0 0-74 0 0,0 0-70 0 0,-15 7-60 0 0,-46 25-61 0 0,10 18 1044 0 0,-7 66-250 0 0,41-74-1050 0 0,-1-2-154 0 0,1 1 0 0 0,2 1 0 0 0,2 0 0 0 0,1 1 0 0 0,3 0 0 0 0,1 1 0 0 0,3 0 0 0 0,1 0 0 0 0,2 1 0 0 0,2 1-104 0 0,46 86 281 0 0,-30-116 885 0 0,-14-20-1115 0 0,-2 4-69 0 0,0 0 6 0 0,0 0-1 0 0,0 0 4 0 0,0 1 2 0 0,1 2 6 0 0,18 22 11 0 0,-19-24-31 0 0,0-1-18 0 0,0 0-9 0 0,0 0-14 0 0,0 0-45 0 0,0 0-67 0 0,8-11-3983 0 0,-5 7-3095 0 0,-1 0-5256 0 0</inkml:trace>
  <inkml:trace contextRef="#ctx0" brushRef="#br0" timeOffset="887.06">515 303 7866 0 0,'0'0'2595'0'0,"0"0"-792"0"0,0 0-459 0 0,0 0-106 0 0,0 0-6 0 0,0 0-36 0 0,0 0-113 0 0,0 0-196 0 0,0 0-160 0 0,0 0-136 0 0,0 0-80 0 0,3 19-71 0 0,25 120 537 0 0,26 74 557 0 0,-34-106-1029 0 0,-20-107-453 0 0,13-7 784 0 0,61-114 561 0 0,-48 66-1191 0 0,-3-1 1 0 0,-2 0 0 0 0,-3-2 0 0 0,4-26-207 0 0,9-46-601 0 0,-28 127-1825 0 0,1 6-5179 0 0,-3-3-4619 0 0</inkml:trace>
  <inkml:trace contextRef="#ctx0" brushRef="#br0" timeOffset="1330.85">981 689 10946 0 0,'0'0'1814'0'0,"0"0"-362"0"0,0 0-65 0 0,0 0 84 0 0,0 0 0 0 0,0 0-166 0 0,0 0-267 0 0,0 0-263 0 0,0 0-165 0 0,0 0-98 0 0,0 0-55 0 0,0 0-41 0 0,0 0-40 0 0,-3-1-43 0 0,1 1-290 0 0,1 0 0 0 0,-1 0 1 0 0,0 0-1 0 0,1 0 0 0 0,-1 0 1 0 0,0 1-1 0 0,1-1 1 0 0,-1 1-1 0 0,0-1 0 0 0,1 1 1 0 0,-1-1-1 0 0,1 1 1 0 0,-1 0-1 0 0,1 0 0 0 0,-1 0 1 0 0,1 0-1 0 0,0 0 0 0 0,0 0 1 0 0,-1 0-1 0 0,1 0 1 0 0,0 0-1 0 0,0 1 0 0 0,0-1 1 0 0,0 0-1 0 0,0 1 1 0 0,0-1-1 0 0,0 1 0 0 0,1-1 1 0 0,-1 1-1 0 0,1-1 0 0 0,-1 1 1 0 0,0 1-44 0 0,-1-1 22 0 0,0-1 0 0 0,0 1 0 0 0,0 0 0 0 0,1 0 0 0 0,-1 0 0 0 0,0 1 0 0 0,1-1 0 0 0,0 0 0 0 0,-1 1 0 0 0,1-1 0 0 0,0 1 0 0 0,0-1 0 0 0,0 1 0 0 0,1-1 0 0 0,-1 1-1 0 0,1 0 1 0 0,-1-1 0 0 0,1 1 0 0 0,0 0 0 0 0,0-1 0 0 0,0 1 0 0 0,0 0 0 0 0,0-1 0 0 0,1 1 0 0 0,-1 0 0 0 0,1-1 0 0 0,0 1 0 0 0,0 0 0 0 0,0-1 0 0 0,0 1 0 0 0,0-1 0 0 0,1 0 0 0 0,-1 1 0 0 0,1-1 0 0 0,-1 0 0 0 0,1 0 0 0 0,0 0 0 0 0,0 0 0 0 0,0 0 0 0 0,0 0 0 0 0,0-1 0 0 0,0 1 0 0 0,0-1 0 0 0,1 1 0 0 0,-1-1 0 0 0,0 0 0 0 0,1 0 0 0 0,0 0-22 0 0,6 1-7 0 0,-1-1 1 0 0,1 0-1 0 0,0 0 1 0 0,-1-1-1 0 0,1-1 1 0 0,0 1-1 0 0,-1-1 1 0 0,1-1-1 0 0,0 1 1 0 0,-1-2-1 0 0,0 1 0 0 0,1-1 1 0 0,-1 0-1 0 0,0-1 1 0 0,-1 0-1 0 0,1 0 1 0 0,-1 0-1 0 0,2-2 7 0 0,0-1-645 0 0,2-3-2683 0 0,-4 1-5764 0 0,-3 5-3427 0 0</inkml:trace>
  <inkml:trace contextRef="#ctx0" brushRef="#br0" timeOffset="6168.058">1531 623 0 0 0,'0'0'333'0'0,"0"0"480"0"0,0 0 177 0 0,0 0 148 0 0,0 0 222 0 0,0 0 186 0 0,3-1 76 0 0,0-1-699 0 0,3-1-710 0 0,0 2 8731 0 0,-5 1-8206 0 0,-1 0-43 0 0,0 0-60 0 0,-17 58 4565 0 0,-44 17-4576 0 0,31-43-226 0 0,-44 37-366 0 0,54-53-1341 0 0,14-16-3553 0 0,4-7-6010 0 0,2 3 1711 0 0</inkml:trace>
  <inkml:trace contextRef="#ctx0" brushRef="#br0" timeOffset="6460.452">1320 645 2088 0 0,'0'0'3399'0'0,"0"0"-606"0"0,0 0-343 0 0,0 0-133 0 0,0 0-286 0 0,0 0-421 0 0,0 0-508 0 0,0 0-417 0 0,0 0-277 0 0,0 0-64 0 0,0 0 107 0 0,0 0 149 0 0,0 0 130 0 0,0 6 33 0 0,1 0-543 0 0,0-1 0 0 0,1 1-1 0 0,-1-1 1 0 0,1 1-1 0 0,0-1 1 0 0,0 0 0 0 0,1 0-1 0 0,0 0 1 0 0,0 0-1 0 0,0-1 1 0 0,0 1 0 0 0,1-1-1 0 0,-1 0 1 0 0,1 0-1 0 0,0 0 1 0 0,1 0 0 0 0,-1-1-1 0 0,3 2-219 0 0,59 29 1717 0 0,34 28-732 0 0,-84-16 117 0 0,-16-24-7726 0 0,0-13-818 0 0,0-9-4179 0 0</inkml:trace>
  <inkml:trace contextRef="#ctx0" brushRef="#br0" timeOffset="7057.74">1920 421 3225 0 0,'0'0'3866'0'0,"0"0"-1176"0"0,0 0-544 0 0,0 0-173 0 0,0 0-191 0 0,0 0-282 0 0,0 0-327 0 0,0 0-349 0 0,0 0-217 0 0,0 0-115 0 0,0 0-40 0 0,0 0 29 0 0,0 0 74 0 0,0 4 49 0 0,2 15-153 0 0,-1 0-1 0 0,0 1 1 0 0,-2-1 0 0 0,0 0-1 0 0,-1 1 1 0 0,-1-1-1 0 0,-1 0 1 0 0,-1-1 0 0 0,-3 8-451 0 0,5-18 42 0 0,-2 3-20 0 0,0 0 0 0 0,1 0-1 0 0,0 0 1 0 0,1 1 0 0 0,0-1 0 0 0,1 1 0 0 0,0 0-1 0 0,1 0 1 0 0,0 0 0 0 0,1 0 0 0 0,0-1 0 0 0,2 9-22 0 0,0-17 26 0 0,1 0 0 0 0,-1-1 0 0 0,1 1-1 0 0,0-1 1 0 0,0 1 0 0 0,0-1 0 0 0,0 0 0 0 0,0 0 0 0 0,1 0 0 0 0,-1 0 0 0 0,0-1 0 0 0,1 0 0 0 0,0 1 0 0 0,-1-1 0 0 0,1 0 0 0 0,0-1 0 0 0,-1 1 0 0 0,1-1 0 0 0,0 1 0 0 0,0-1 0 0 0,0 0-1 0 0,3-1-24 0 0,0 0 11 0 0,-1 0 0 0 0,1 0 0 0 0,0-1 1 0 0,0 1-1 0 0,0-2 0 0 0,-1 1 1 0 0,1-1-1 0 0,-1 0 0 0 0,0 0 1 0 0,0-1-1 0 0,0 0 0 0 0,0 0 1 0 0,0-1-13 0 0,0 1-107 0 0,6-20-2179 0 0,-10 13-1595 0 0,-1 2-4078 0 0,-1 6-3557 0 0</inkml:trace>
  <inkml:trace contextRef="#ctx0" brushRef="#br0" timeOffset="7600.41">1679 262 6273 0 0,'0'0'2249'0'0,"0"0"-169"0"0,0 0-69 0 0,0 0-44 0 0,0 0-249 0 0,0 0-352 0 0,0 0-281 0 0,0 0-215 0 0,0 0-122 0 0,0 0-77 0 0,0 0-47 0 0,0 0-41 0 0,0 0-44 0 0,3-5-38 0 0,93-96 2622 0 0,14-6-1960 0 0,-77 88-661 0 0,-32 19-460 0 0,-1 0-7 0 0,0 0-2 0 0,14 7 93 0 0,5 14 54 0 0,0 1 0 0 0,-2 1 0 0 0,-1 1 0 0 0,-1 0 0 0 0,6 14-180 0 0,-13-24 27 0 0,28 45 31 0 0,-27-59-3874 0 0,-5-3-6500 0 0,-2 3-2485 0 0</inkml:trace>
</inkml:ink>
</file>

<file path=ppt/ink/ink31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0:50.7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86 4121 0 0,'0'0'1915'0'0,"0"0"-257"0"0,0 0-98 0 0,0 0 28 0 0,0 0-58 0 0,0 0-211 0 0,0 0-267 0 0,0 0-217 0 0,0 0-146 0 0,0 0-56 0 0,0 0-8 0 0,5-4 9 0 0,15-14 12 0 0,48 0 3701 0 0,-47 17-3691 0 0,197-25 2135 0 0,-84 8-2150 0 0,-162 20-4677 0 0,11 1-293 0 0,4-1-3532 0 0,6-1-3153 0 0</inkml:trace>
</inkml:ink>
</file>

<file path=ppt/ink/ink31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0:51.0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5057 0 0,'0'0'2069'0'0,"0"0"-1076"0"0,0 0-202 0 0,0 0 378 0 0,0 0 413 0 0,0 0 155 0 0,0 0-130 0 0,0 0-236 0 0,0 0-275 0 0,0 0-188 0 0,0 0-148 0 0,0 0-132 0 0,0 0-88 0 0,7 32-88 0 0,20 102-71 0 0,-20-57 193 0 0,-19 46 20 0 0,0 0-1409 0 0,24-115-2167 0 0,1-8-2350 0 0,-9 0 1011 0 0,0 0-4538 0 0</inkml:trace>
</inkml:ink>
</file>

<file path=ppt/ink/ink3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4:47.2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10634 0 0,'0'0'5521'0'0,"0"0"-3896"0"0,0 0-521 0 0,0 0-168 0 0,0 0-248 0 0,0 0-288 0 0,0 0-352 0 0,0 0-224 0 0,0 0-96 0 0,0 0-112 0 0,0 0-160 0 0,0 0-632 0 0,0 0-2937 0 0,0 0-8034 0 0</inkml:trace>
</inkml:ink>
</file>

<file path=ppt/ink/ink31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0:51.5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37 9250 0 0,'0'0'1331'0'0,"0"0"-622"0"0,0 0-59 0 0,0 0 338 0 0,0 0 367 0 0,0 0 139 0 0,0 0-115 0 0,0 0-196 0 0,0 0-223 0 0,0 0-163 0 0,0 0-126 0 0,0 0-120 0 0,15 26-99 0 0,48 81-100 0 0,-31-38 143 0 0,14 112 262 0 0,-13-56-575 0 0,-16-99-128 0 0,-17-26-18 0 0,28-41 1274 0 0,31-72-721 0 0,45-208-264 0 0,-86 230-1258 0 0,-17 87-226 0 0,-1 4-2950 0 0,0 0-4392 0 0,2 3-2667 0 0</inkml:trace>
</inkml:ink>
</file>

<file path=ppt/ink/ink31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0:51.9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118 22 3041 0 0,'0'0'2391'0'0,"0"0"-397"0"0,0 0 30 0 0,0 0 178 0 0,0 0-44 0 0,0 0-310 0 0,0 0-408 0 0,0 0-337 0 0,0 0-221 0 0,0 0-153 0 0,0 0-99 0 0,0 0-72 0 0,0 0-68 0 0,0-4-65 0 0,-2-13-61 0 0,-22 17 531 0 0,17 4-809 0 0,0 1 0 0 0,1-1 0 0 0,-1 1 0 0 0,1 1 0 0 0,1-1-1 0 0,-1 1 1 0 0,1 0 0 0 0,0 1 0 0 0,0-1 0 0 0,1 1 0 0 0,0 0-1 0 0,0 0 1 0 0,0 0 0 0 0,1 1 0 0 0,0-1 0 0 0,1 1 0 0 0,-1-1-1 0 0,1 1 1 0 0,0 5-86 0 0,2-11 29 0 0,-1 1-1 0 0,1-1 0 0 0,0 0 0 0 0,0 0 0 0 0,0 1 1 0 0,0-1-1 0 0,0 0 0 0 0,1 1 0 0 0,-1-1 0 0 0,1 0 1 0 0,0 0-1 0 0,-1 1 0 0 0,1-1 0 0 0,0 0 0 0 0,0 0 1 0 0,0 0-1 0 0,0 0 0 0 0,1 0 0 0 0,-1 0 1 0 0,1 0-1 0 0,-1-1 0 0 0,1 1 0 0 0,-1 0 0 0 0,1-1 1 0 0,0 1-1 0 0,0-1 0 0 0,0 0 0 0 0,0 0 0 0 0,0 1 1 0 0,0-1-1 0 0,0-1 0 0 0,0 1 0 0 0,1 0 1 0 0,-1 0-1 0 0,0-1 0 0 0,0 1 0 0 0,1-1 0 0 0,-1 0 1 0 0,0 0-29 0 0,2 1 26 0 0,0 0 0 0 0,0 0 1 0 0,-1-1-1 0 0,1 1 0 0 0,0-1 1 0 0,0 0-1 0 0,0 0 0 0 0,-1-1 1 0 0,1 1-1 0 0,0-1 1 0 0,0 0-1 0 0,-1 0 0 0 0,1 0 1 0 0,-1 0-1 0 0,1-1 0 0 0,-1 1 1 0 0,1-1-1 0 0,-1 0 1 0 0,0 0-1 0 0,0 0 0 0 0,0-1 1 0 0,3-2-27 0 0,7-15-1859 0 0,-3 4-6136 0 0,-8 15-3612 0 0</inkml:trace>
</inkml:ink>
</file>

<file path=ppt/ink/ink31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0:52.6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5281 0 0,'0'0'3730'0'0,"0"0"-1581"0"0,0 0-604 0 0,0 0-138 0 0,0 0-105 0 0,0 0-104 0 0,0 0-168 0 0,0 0-149 0 0,0 0-105 0 0,0 0-79 0 0,0 0-125 0 0,0 0-117 0 0,0 0-93 0 0,0 16-100 0 0,0 75 114 0 0,20-32 355 0 0,-17-58-651 0 0,-1-1-1 0 0,1 1 0 0 0,0 0 1 0 0,-1-1-1 0 0,1 1 0 0 0,0-1 1 0 0,0 0-1 0 0,0 0 0 0 0,-1 0 1 0 0,1 0-1 0 0,0 0 0 0 0,0 0 1 0 0,-1-1-1 0 0,1 0 0 0 0,0 1 1 0 0,-1-1-1 0 0,1 0 1 0 0,0 0-1 0 0,-1-1 0 0 0,1 1-79 0 0,64-80 904 0 0,-36 34-243 0 0,-31 46-639 0 0,14 20-174 0 0,18 120 216 0 0,-27-102-85 0 0,-1 87-31 0 0,-5-117 55 0 0,-1-1 0 0 0,0 1 0 0 0,0-1 0 0 0,-1 0 0 0 0,1 0 0 0 0,-1 0 0 0 0,-1 0 0 0 0,1 0 0 0 0,-1 0 1 0 0,0-1-1 0 0,0 0 0 0 0,-1 0 0 0 0,1 0 0 0 0,-1 0 0 0 0,0-1 0 0 0,0 0 0 0 0,-1 0 0 0 0,1 0 0 0 0,-1 0 0 0 0,0-1 0 0 0,0 0 0 0 0,0-1 0 0 0,-3 1-2 0 0,8-3 1 0 0,-1-1 1 0 0,1 0 0 0 0,-1 0 0 0 0,1 0 0 0 0,0 0-1 0 0,-1 0 1 0 0,1 0 0 0 0,0 0 0 0 0,0-1 0 0 0,0 1 0 0 0,0 0-1 0 0,0-1 1 0 0,0 1 0 0 0,0-1 0 0 0,0 1 0 0 0,0-1 0 0 0,1 1-1 0 0,-1-1 1 0 0,1 1 0 0 0,-1-1 0 0 0,1 0 0 0 0,-1 1-1 0 0,1-1 1 0 0,0 0 0 0 0,0 0 0 0 0,0 1 0 0 0,0-1 0 0 0,0 0-1 0 0,0 1 1 0 0,1-1 0 0 0,-1 0 0 0 0,1 1 0 0 0,-1-1 0 0 0,1 0-1 0 0,0 0-2 0 0,-1-4-36 0 0,2-12 9 0 0,0 1 0 0 0,2 0-1 0 0,0 0 1 0 0,1 0 0 0 0,0 0-1 0 0,1 1 1 0 0,1 0 0 0 0,1 0 0 0 0,3-3 27 0 0,16-39-502 0 0,-20 40-219 0 0,9-19-1186 0 0,-3 15-7926 0 0,-9 14-1939 0 0</inkml:trace>
</inkml:ink>
</file>

<file path=ppt/ink/ink31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0:53.3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60 0 0 0,'0'0'1020'0'0,"0"0"685"0"0,0 0 270 0 0,0 0-30 0 0,0 0-198 0 0,0 0-257 0 0,0 0-139 0 0,0 0 15 0 0,0 0 63 0 0,0 0 45 0 0,0 0-32 0 0,0 0-107 0 0,5 3-126 0 0,-2-1-945 0 0,0 0-1 0 0,1 0 1 0 0,0 0 0 0 0,-1-1-1 0 0,1 0 1 0 0,0 1-1 0 0,0-1 1 0 0,-1-1-1 0 0,1 1 1 0 0,0 0 0 0 0,0-1-1 0 0,0 0 1 0 0,0 0-1 0 0,0 0 1 0 0,0-1 0 0 0,0 1-1 0 0,0-1 1 0 0,0 0-1 0 0,-1 0 1 0 0,1 0 0 0 0,0 0-1 0 0,0-1 1 0 0,1 0-264 0 0,75-54 1533 0 0,-79 55-1531 0 0,0 0 0 0 0,0 1 0 0 0,-1-1 0 0 0,1 0-1 0 0,0 0 1 0 0,0 0 0 0 0,0 1 0 0 0,0-1-1 0 0,0 0 1 0 0,0 1 0 0 0,0-1 0 0 0,0 1-1 0 0,1-1 1 0 0,-1 1 0 0 0,0 0 0 0 0,0 0 0 0 0,0-1-1 0 0,0 1 1 0 0,1 0 0 0 0,-1 0 0 0 0,0 0-1 0 0,0 0 1 0 0,0 0 0 0 0,1 0 0 0 0,-1 0-1 0 0,0 1 1 0 0,0-1 0 0 0,0 0 0 0 0,0 1 0 0 0,1-1-1 0 0,-1 1 1 0 0,0-1 0 0 0,0 1 0 0 0,0 0-1 0 0,0-1 1 0 0,0 1 0 0 0,0 0 0 0 0,-1 0-1 0 0,1-1 1 0 0,0 1 0 0 0,0 0 0 0 0,0 0 0 0 0,-1 0-1 0 0,1 0 1 0 0,0 0 0 0 0,-1 0 0 0 0,1 0-1 0 0,-1 0 1 0 0,1 1 0 0 0,-1-1 0 0 0,0 0-1 0 0,0 0 1 0 0,1 0 0 0 0,-1 0 0 0 0,0 2-2 0 0,20 40-1 0 0,-1 0-1 0 0,-3 2 1 0 0,-1 0 0 0 0,-3 1-1 0 0,6 39 2 0 0,4 12-11 0 0,-17 21 31 0 0,-9-110-12 0 0,-1 0-1 0 0,0 0 0 0 0,-1-1 0 0 0,0 0 0 0 0,0 0 0 0 0,0-1 1 0 0,-1 1-1 0 0,0-2 0 0 0,0 1 0 0 0,-1-1 0 0 0,1 0 0 0 0,-1 0 1 0 0,0-1-1 0 0,0 0 0 0 0,-1 0 0 0 0,1-1 0 0 0,-1 0 0 0 0,0-1 1 0 0,-2 1-8 0 0,-136 15-57 0 0,147-18 57 0 0,-1 0 0 0 0,0 0-1 0 0,0 0 1 0 0,0 0 0 0 0,0-1-1 0 0,0 1 1 0 0,0 0 0 0 0,0 0-1 0 0,0-1 1 0 0,1 1 0 0 0,-1-1-1 0 0,0 1 1 0 0,0-1 0 0 0,0 1-1 0 0,1-1 1 0 0,-1 1 0 0 0,0-1-1 0 0,1 0 1 0 0,-1 1 0 0 0,0-1-1 0 0,1 0 1 0 0,-1 0 0 0 0,1 1-1 0 0,-1-1 1 0 0,1 0 0 0 0,-1 0-1 0 0,1 0 1 0 0,0 0-1 0 0,0 1 1 0 0,-1-1 0 0 0,1 0-1 0 0,0 0 1 0 0,0 0 0 0 0,0 0-1 0 0,0 0 1 0 0,0 0 0 0 0,0 0-1 0 0,0 0 1 0 0,0 0 0 0 0,0 0-1 0 0,0 0 1 0 0,1 1 0 0 0,-1-1-1 0 0,0 0 1 0 0,1 0 0 0 0,-1 0-1 0 0,0 0 1 0 0,19-40-42 0 0,204-162-2067 0 0,-208 181-2122 0 0,-11 11-4206 0 0,-2 3-3688 0 0</inkml:trace>
</inkml:ink>
</file>

<file path=ppt/ink/ink31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0:53.8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0 214 3337 0 0,'0'0'2666'0'0,"0"0"-64"0"0,0 0-61 0 0,0 0-159 0 0,0 0-333 0 0,0 0-418 0 0,0 0-359 0 0,0 0-271 0 0,0 0-195 0 0,0 0-97 0 0,0 0-52 0 0,0 0-32 0 0,0 0 26 0 0,10-9-11 0 0,76-77 1415 0 0,2-18-264 0 0,-87 103-1788 0 0,-1 1-1 0 0,1-1 1 0 0,-1 0-1 0 0,1 0 1 0 0,-1 0-1 0 0,1 0 1 0 0,0 0-1 0 0,0 1 1 0 0,-1-1-1 0 0,1 0 1 0 0,0 0-1 0 0,0 1 1 0 0,0-1-1 0 0,0 1 0 0 0,0-1 1 0 0,0 1-1 0 0,0-1 1 0 0,0 1-1 0 0,0 0 1 0 0,0-1-1 0 0,0 1 1 0 0,0 0-1 0 0,0 0 1 0 0,0 0-1 0 0,0 0 1 0 0,0 0-1 0 0,0 0 1 0 0,0 0-1 0 0,0 0 1 0 0,1 0-1 0 0,-1 0 1 0 0,0 0-1 0 0,0 1 1 0 0,0-1-1 0 0,0 1 1 0 0,0-1-1 0 0,0 0 1 0 0,0 1-1 0 0,-1 0 1 0 0,1-1-1 0 0,0 1 1 0 0,0 0-1 0 0,0-1 1 0 0,0 1-3 0 0,109 157 100 0 0,-94-140 41 0 0,1 4-3480 0 0,-16-21-1891 0 0,0-1-715 0 0,-1 0-6515 0 0</inkml:trace>
</inkml:ink>
</file>

<file path=ppt/ink/ink31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0:57.7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43 371 0 0 0,'0'0'224'0'0,"0"0"594"0"0,0 0 240 0 0,0 0 143 0 0,0 0 67 0 0,0 0-10 0 0,0 0 19 0 0,-3-8-30 0 0,0-2-765 0 0,-9-23 2781 0 0,1 33 2713 0 0,-2 18-3884 0 0,13-17-1990 0 0,1 1-1 0 0,-1-1 0 0 0,1 1 0 0 0,-1-1 1 0 0,1 1-1 0 0,0-1 0 0 0,0 1 0 0 0,0-1 1 0 0,0 0-1 0 0,0 1 0 0 0,0-1 0 0 0,0 0 1 0 0,0 0-1 0 0,0 0 0 0 0,1 1 0 0 0,-1-1 1 0 0,0-1-1 0 0,1 1 0 0 0,-1 0 0 0 0,1 0 1 0 0,-1 0-1 0 0,1-1 0 0 0,-1 1 0 0 0,1-1 1 0 0,-1 1-1 0 0,1-1 0 0 0,0 0 0 0 0,-1 0 1 0 0,1 1-1 0 0,0-1 0 0 0,-1 0 0 0 0,1 0 1 0 0,-1-1-1 0 0,1 1 0 0 0,0 0 0 0 0,-1-1 1 0 0,1 1-1 0 0,0 0 0 0 0,-1-1 0 0 0,1 0 1 0 0,0 0-102 0 0,1 1 176 0 0,252-11 2749 0 0,-233 22-2789 0 0,-21-11-143 0 0,0 0-12 0 0,-1 0 2 0 0,0 0-3 0 0,0 0-23 0 0,0 0-26 0 0,0 0 1 0 0,0 0-38 0 0,0 0-51 0 0,0 0-75 0 0,-30-18-11294 0 0,24 15 5048 0 0,3 2-2333 0 0</inkml:trace>
  <inkml:trace contextRef="#ctx0" brushRef="#br0" timeOffset="398.289">168 131 3769 0 0,'0'0'2006'0'0,"0"0"-357"0"0,0 0-51 0 0,0 0 61 0 0,0 0 37 0 0,0 0-25 0 0,0 0-138 0 0,0 0-185 0 0,0 0-198 0 0,0 0-177 0 0,0 0-138 0 0,0 0-92 0 0,0 0-94 0 0,1 22-117 0 0,6 104 234 0 0,7 204-193 0 0,-1-318-3030 0 0,8-12-6448 0 0,-17 0 4368 0 0,1 0-2714 0 0</inkml:trace>
  <inkml:trace contextRef="#ctx0" brushRef="#br0" timeOffset="860.381">494 69 2769 0 0,'0'0'2083'0'0,"0"0"-111"0"0,0 0 131 0 0,0 0 76 0 0,0 0-109 0 0,0 0-335 0 0,0 0-464 0 0,0 0-399 0 0,0 0-233 0 0,0 0-101 0 0,0 0-30 0 0,0 0 18 0 0,1 7-5 0 0,34 90 1631 0 0,85 126-400 0 0,-64-46-1617 0 0,-20-104-23 0 0,-35-72-41 0 0,9-27 1663 0 0,88-350-1132 0 0,-53 175-730 0 0,-42 223-4012 0 0,-3-8-1408 0 0,0-3-6099 0 0</inkml:trace>
  <inkml:trace contextRef="#ctx0" brushRef="#br0" timeOffset="1226.678">1056 470 7794 0 0,'0'0'4075'0'0,"0"0"-1669"0"0,0 0-718 0 0,0 0-94 0 0,0 0-92 0 0,0 0-207 0 0,0 0-326 0 0,0 0-333 0 0,0 0-256 0 0,0 0-110 0 0,0 0 2 0 0,0 0 25 0 0,0 0 25 0 0,2 7-8 0 0,16 108 705 0 0,-18-13-1556 0 0,0-101 202 0 0,0-1-134 0 0,0 0-250 0 0,0 0-389 0 0,0 0-567 0 0,-3-7-10785 0 0,2 6 4930 0 0</inkml:trace>
  <inkml:trace contextRef="#ctx0" brushRef="#br0" timeOffset="1507.903">1019 448 1592 0 0,'0'0'2377'0'0,"0"0"-170"0"0,0 0-97 0 0,0 0-115 0 0,0 0-188 0 0,0 0-353 0 0,0 0-353 0 0,0 0-242 0 0,0 0-136 0 0,0 0-74 0 0,0 0-61 0 0,0 0-71 0 0,0 0-59 0 0,16-5-38 0 0,53-15-18 0 0,-63 19-315 0 0,-1 0-1 0 0,1 0 1 0 0,-1 0 0 0 0,1 1 0 0 0,-1 0 0 0 0,1 0-1 0 0,-1 0 1 0 0,1 1 0 0 0,-1 0 0 0 0,1 0 0 0 0,-1 0 0 0 0,1 1-1 0 0,-1-1 1 0 0,0 1 0 0 0,0 0 0 0 0,0 1 0 0 0,0 0-1 0 0,0-1 1 0 0,-1 1 0 0 0,1 1 0 0 0,3 3-87 0 0,-5-5 43 0 0,0 0-1 0 0,0 0 1 0 0,0 1 0 0 0,-1-1 0 0 0,1 1 0 0 0,-1 0 0 0 0,0 0-1 0 0,0 0 1 0 0,0 0 0 0 0,0 0 0 0 0,0 0 0 0 0,-1 1 0 0 0,1-1-1 0 0,-1 1 1 0 0,0-1 0 0 0,0 1 0 0 0,0-1 0 0 0,-1 1 0 0 0,1-1-1 0 0,-1 1 1 0 0,0 0 0 0 0,0-1 0 0 0,0 1 0 0 0,0 0 0 0 0,-1-1-1 0 0,1 1 1 0 0,-1 0 0 0 0,0-1 0 0 0,0 1 0 0 0,-1-1 0 0 0,1 0-1 0 0,-1 1 1 0 0,1-1 0 0 0,-1 0 0 0 0,-1 1-43 0 0,-10 11 76 0 0,-1-2 0 0 0,0 0 0 0 0,-1-1 0 0 0,-1 0 0 0 0,0-1 0 0 0,0-1 1 0 0,-4 2-77 0 0,-2 1-16 0 0,-24 13-1252 0 0,45-26 325 0 0,1 0-763 0 0,0 0-1476 0 0,0 0-3128 0 0,0 0-3379 0 0</inkml:trace>
  <inkml:trace contextRef="#ctx0" brushRef="#br0" timeOffset="1749.001">1520 573 6377 0 0,'0'0'3617'0'0,"0"0"-1519"0"0,0 0-520 0 0,0 0 97 0 0,0 0 18 0 0,0 0-208 0 0,0 0-364 0 0,0 0-354 0 0,0 0-224 0 0,0 0-148 0 0,0 0-73 0 0,0 0-74 0 0,0 0-74 0 0,-15 23-53 0 0,-44 72-40 0 0,16-44-75 0 0,29-43-208 0 0,0-4-1068 0 0,3-4-3908 0 0,5 0-2434 0 0,4 0-427 0 0</inkml:trace>
  <inkml:trace contextRef="#ctx0" brushRef="#br0" timeOffset="1966.858">1288 477 5761 0 0,'0'0'2980'0'0,"0"0"-1096"0"0,0 0-600 0 0,0 0-165 0 0,0 0-16 0 0,0 0-4 0 0,0 0-27 0 0,0 0-49 0 0,0 0-105 0 0,0 0-64 0 0,0 0-21 0 0,0 0-23 0 0,0 0-43 0 0,19 21-71 0 0,92 98 279 0 0,-47-41-241 0 0,-14-13-2336 0 0,-49-64-457 0 0,-1-1-3257 0 0,1 0-6154 0 0</inkml:trace>
  <inkml:trace contextRef="#ctx0" brushRef="#br0" timeOffset="2419.756">1856 400 7306 0 0,'0'0'4246'0'0,"0"0"-2015"0"0,0 0-828 0 0,0 0-137 0 0,0 0-102 0 0,0 0-160 0 0,0 0-183 0 0,0 0-140 0 0,0 0-29 0 0,0 0 28 0 0,0 0-36 0 0,0 0-100 0 0,5 10-108 0 0,25 87 655 0 0,-30-77-965 0 0,-1 0-1 0 0,-1 0 0 0 0,-1-1 1 0 0,0 1-1 0 0,-2-1 0 0 0,-6 17-125 0 0,4 46-65 0 0,56-75 188 0 0,19-34-166 0 0,7-31-3939 0 0,-68 43 315 0 0,-4 5-3657 0 0,1 6-2639 0 0</inkml:trace>
  <inkml:trace contextRef="#ctx0" brushRef="#br0" timeOffset="2885.994">1632 238 3793 0 0,'0'0'3192'0'0,"0"0"-1039"0"0,0 0-299 0 0,0 0 50 0 0,0 0-114 0 0,0 0-333 0 0,0 0-374 0 0,0 0-248 0 0,0 0-95 0 0,0 0 6 0 0,0 0-6 0 0,0 0-28 0 0,0 0-38 0 0,18-13-58 0 0,89-67 491 0 0,24-63 1327 0 0,-130 143-2429 0 0,1 0 0 0 0,-1-1 0 0 0,1 1 0 0 0,-1 0 0 0 0,0-1 0 0 0,1 1 1 0 0,-1 0-1 0 0,1 0 0 0 0,-1 0 0 0 0,1 0 0 0 0,-1 0 0 0 0,0 1 1 0 0,1-1-1 0 0,-1 0 0 0 0,1 1 0 0 0,-1-1 0 0 0,0 1 0 0 0,1-1 1 0 0,-1 1-1 0 0,0 0 0 0 0,0-1 0 0 0,0 1 0 0 0,1 0 0 0 0,-1 0 1 0 0,0 0-1 0 0,0 0 0 0 0,0 0 0 0 0,0 0 0 0 0,0 0 0 0 0,0 0 0 0 0,-1 0 1 0 0,1 1-1 0 0,0-1 0 0 0,-1 0 0 0 0,1 0 0 0 0,-1 1 0 0 0,1-1 1 0 0,-1 1-1 0 0,1-1 0 0 0,-1 0 0 0 0,0 1 0 0 0,0-1 0 0 0,0 1 1 0 0,0-1-1 0 0,0 0 0 0 0,0 1 0 0 0,0-1 0 0 0,0 1 0 0 0,0-1 1 0 0,-1 1-1 0 0,1-1-5 0 0,3 10 117 0 0,38 117 712 0 0,-24-69-678 0 0,-11-45-196 0 0,-2-12-8179 0 0,-3-2-3760 0 0</inkml:trace>
</inkml:ink>
</file>

<file path=ppt/ink/ink31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1:03.6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88 6217 0 0,'0'0'1829'0'0,"0"0"-434"0"0,0 0-78 0 0,0 0 142 0 0,0 0 4 0 0,0 0-146 0 0,0 0-217 0 0,0 0-175 0 0,0 0-31 0 0,0 0-42 0 0,0 0-78 0 0,0 0-117 0 0,0 0-81 0 0,3 25-49 0 0,12 77-72 0 0,23 25 744 0 0,57 123-465 0 0,-81-214-659 0 0,-10-64 177 0 0,1 0 0 0 0,1 0 1 0 0,2 0-1 0 0,0 1 0 0 0,2 0 0 0 0,1 0 0 0 0,1 1 0 0 0,6-8-252 0 0,5-16 200 0 0,94-223-186 0 0,-99 221-99 0 0,-16 92-6354 0 0,-2-26-500 0 0,0-6-4930 0 0</inkml:trace>
  <inkml:trace contextRef="#ctx0" brushRef="#br0" timeOffset="358.017">391 537 11787 0 0,'0'0'2468'0'0,"0"0"-684"0"0,0 0-397 0 0,0 0-90 0 0,0 0-138 0 0,0 0-210 0 0,0 0-266 0 0,0 0-274 0 0,0 0-155 0 0,0 0-33 0 0,0 0 37 0 0,0 0 27 0 0,0 0 31 0 0,2 9-20 0 0,10 170 626 0 0,-22-146-1603 0 0,10-33 200 0 0,0 0-295 0 0,-7 0-12472 0 0,4-3 3959 0 0</inkml:trace>
  <inkml:trace contextRef="#ctx0" brushRef="#br0" timeOffset="625.758">354 456 2056 0 0,'0'0'3058'0'0,"0"0"-1042"0"0,0 0-614 0 0,0 0-180 0 0,0 0-62 0 0,0 0-55 0 0,0 0-91 0 0,0 0-79 0 0,0 0-4 0 0,0 0-41 0 0,0 0-65 0 0,0 0-21 0 0,0 0-71 0 0,12 11-51 0 0,38 35-63 0 0,-13-15 383 0 0,-33-29-932 0 0,1 1 1 0 0,0 0-1 0 0,-1 0 0 0 0,1 0 1 0 0,-1 0-1 0 0,0 1 0 0 0,0-1 1 0 0,-1 1-1 0 0,1 0 1 0 0,-1 1-1 0 0,0-1 0 0 0,0 1 1 0 0,0-1-1 0 0,0 1 1 0 0,-1 0-1 0 0,0 0 0 0 0,0 0 1 0 0,0 0-1 0 0,0 0 0 0 0,-1 0 1 0 0,0 1-1 0 0,0-1 1 0 0,-1 0-1 0 0,1 1 0 0 0,-1-1 1 0 0,0 1-1 0 0,-1 1-70 0 0,-2-2 48 0 0,1 0 0 0 0,-1 0 0 0 0,0-1-1 0 0,-1 1 1 0 0,1-1 0 0 0,-1 0 0 0 0,0 0 0 0 0,0 0 0 0 0,0 0-1 0 0,0-1 1 0 0,-1 1 0 0 0,1-1 0 0 0,-1-1 0 0 0,0 1 0 0 0,0 0 0 0 0,-4 0-48 0 0,0 2 14 0 0,-68 28-443 0 0,56-28-969 0 0,18-6-2325 0 0,2-1-3333 0 0,1 1-3472 0 0</inkml:trace>
  <inkml:trace contextRef="#ctx0" brushRef="#br0" timeOffset="1968.982">651 593 1640 0 0,'0'0'2169'0'0,"0"0"-117"0"0,0 0-9 0 0,0 0-90 0 0,0 0-59 0 0,0 0-175 0 0,0 0-316 0 0,0 0-270 0 0,0 0-223 0 0,0 0-182 0 0,0 0-105 0 0,0 0-65 0 0,0 0-59 0 0,-1 0 4737 0 0,2 0-5224 0 0,-1 0-3 0 0,0 0-1 0 0,0 0-4 0 0,0 0-8 0 0,0 0 30 0 0,0 0 14 0 0,0 0 9 0 0,0 0 7 0 0,0 0-16 0 0,0 0 1 0 0,0 0-10 0 0,0 0 2 0 0,0 0-13 0 0,0 0-4 0 0,0 0 0 0 0,0 0 2 0 0,0 0 3 0 0,0 0-10 0 0,0 0-22 0 0,0 0 19 0 0,0 0 3 0 0,0 0-2 0 0,0 0-13 0 0,0 0 16 0 0,0 0-15 0 0,0 0-2 0 0,0 0 6 0 0,0 0-9 0 0,0 0 10 0 0,0 0-4 0 0,0 0 14 0 0,0 0-2 0 0,0 0-25 0 0,0 0 8 0 0,0 0 23 0 0,0 0 15 0 0,0 0-20 0 0,-7 12-123 0 0,-16 52 161 0 0,48-48-9 0 0,21-2 69 0 0,-42-15-81 0 0,0 0 0 0 0,1-1-1 0 0,-1 0 1 0 0,0 0 0 0 0,0 0-1 0 0,0 0 1 0 0,0-1 0 0 0,0 0-1 0 0,-1 0 1 0 0,1 0-1 0 0,-1 0 1 0 0,0 0 0 0 0,0-1-1 0 0,0 1 1 0 0,0-1 0 0 0,0 0-1 0 0,-1 0 1 0 0,0 0 0 0 0,0 0-1 0 0,1-1-27 0 0,12-17 72 0 0,1 3-28 0 0,23 163-10 0 0,-37-128-35 0 0,-1 1 0 0 0,-1 0 0 0 0,0-1 0 0 0,-1 1 0 0 0,-1 0 0 0 0,0-1 0 0 0,-1 1 0 0 0,-1-1 0 0 0,-1 0 0 0 0,0 0 0 0 0,-1-1 0 0 0,-5 10 1 0 0,8-17 3 0 0,-1-1-1 0 0,1 1 1 0 0,-2-1-1 0 0,1 0 1 0 0,-1 0-1 0 0,0 0 0 0 0,-1 0 1 0 0,1-1-1 0 0,-1 0 1 0 0,0 0-1 0 0,-1-1 1 0 0,0 0-1 0 0,-5 4-2 0 0,10-8 3 0 0,1-1 0 0 0,0 1 0 0 0,-1-1 0 0 0,1 1 0 0 0,-1-1-1 0 0,1 0 1 0 0,-1 1 0 0 0,1-1 0 0 0,-1 0 0 0 0,1 0 0 0 0,-1 0 0 0 0,1 0-1 0 0,-1 0 1 0 0,1 0 0 0 0,0-1 0 0 0,-1 1 0 0 0,1 0 0 0 0,-1-1 0 0 0,1 1-1 0 0,-1-1 1 0 0,1 0 0 0 0,0 1 0 0 0,-1-1 0 0 0,1 0 0 0 0,0 0 0 0 0,0 0 0 0 0,0 0-1 0 0,0 0 1 0 0,0 0 0 0 0,0 0 0 0 0,0 0 0 0 0,0 0 0 0 0,0 0 0 0 0,0-1-1 0 0,0 1 1 0 0,1 0 0 0 0,-1-1 0 0 0,0 1 0 0 0,1 0 0 0 0,0-1 0 0 0,-1 1-1 0 0,1-1 1 0 0,0 1 0 0 0,-1-1-3 0 0,-9-67-112 0 0,10 62-25 0 0,1 0 1 0 0,0 0-1 0 0,0 1 1 0 0,0-1-1 0 0,1 0 1 0 0,0 0 0 0 0,1 1-1 0 0,-1-1 1 0 0,1 1-1 0 0,0 0 1 0 0,1 0 0 0 0,0 0-1 0 0,0 0 1 0 0,0 1-1 0 0,0-1 1 0 0,1 1 0 0 0,0 0-1 0 0,0 1 1 0 0,0-1-1 0 0,1 1 1 0 0,5-3 136 0 0,-1-1-1399 0 0,2-2-4721 0 0,-3 6-5385 0 0</inkml:trace>
</inkml:ink>
</file>

<file path=ppt/ink/ink31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1:02.8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0 192 2192 0 0,'0'0'2792'0'0,"0"0"-504"0"0,0 0-201 0 0,0 0-77 0 0,0 0-132 0 0,0 0-298 0 0,0 0-396 0 0,0 0-333 0 0,0 0-229 0 0,0 0-151 0 0,0 0-93 0 0,21 4 1845 0 0,203-34 2930 0 0,-115 23-4642 0 0,-103 14-2848 0 0,-12-3-9282 0 0,4-4 1804 0 0</inkml:trace>
  <inkml:trace contextRef="#ctx0" brushRef="#br0" timeOffset="251.031">138 1 3353 0 0,'0'0'2844'0'0,"0"0"-937"0"0,0 0-437 0 0,0 0-6 0 0,0 0 19 0 0,0 0-54 0 0,0 0-124 0 0,0 0-152 0 0,0 0-116 0 0,0 0-59 0 0,0 0-76 0 0,0 0-87 0 0,0 0-99 0 0,-1 24-113 0 0,-2 75-103 0 0,2 134 463 0 0,1-206-1828 0 0,0-22-2930 0 0,0 1-3645 0 0,0-3-3382 0 0</inkml:trace>
</inkml:ink>
</file>

<file path=ppt/ink/ink31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1:11.9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0 269 3993 0 0,'0'0'3281'0'0,"0"0"-661"0"0,0 0-359 0 0,0 0-86 0 0,0 0-196 0 0,0 0-351 0 0,0 0-389 0 0,0 0-348 0 0,0 0-250 0 0,0 0-143 0 0,0 0-54 0 0,0 0-3 0 0,0 0 69 0 0,5 3 69 0 0,86 16 2151 0 0,199-30-803 0 0,-243 4-1878 0 0,-47 7-131 0 0,1 0 1 0 0,0-1-1 0 0,0 1 1 0 0,-1 0-1 0 0,1 0 1 0 0,0-1-1 0 0,0 1 1 0 0,-1-1-1 0 0,1 1 1 0 0,0-1 0 0 0,-1 1-1 0 0,1-1 1 0 0,-1 1-1 0 0,1-1 1 0 0,0 1-1 0 0,-1-1 1 0 0,1 0-1 0 0,-1 1 1 0 0,0-1-1 0 0,1 0 1 0 0,-1 1-1 0 0,1-1 1 0 0,-1 0-1 0 0,0 0 1 0 0,0 1-1 0 0,1-1 1 0 0,-1 0-1 0 0,0 0 1 0 0,0 1-1 0 0,0-1 1 0 0,0 0-1 0 0,0 0 1 0 0,0 0-1 0 0,0 1 1 0 0,0-1-1 0 0,0 0 1 0 0,-1 0-1 0 0,1 0 1 0 0,0 1-1 0 0,0-1 1 0 0,-1 0-1 0 0,1 0 1 0 0,-1 0 81 0 0,-3-12-4917 0 0,0 2-3663 0 0,4 8-2305 0 0</inkml:trace>
  <inkml:trace contextRef="#ctx0" brushRef="#br0" timeOffset="241.732">153 0 11666 0 0,'0'0'1402'0'0,"0"0"-740"0"0,0 0-156 0 0,0 0 315 0 0,0 0 344 0 0,0 0 198 0 0,0 0-19 0 0,0 0-205 0 0,0 0-201 0 0,0 0-182 0 0,0 0-149 0 0,0 0-96 0 0,0 0-106 0 0,9 33-62 0 0,28 101-58 0 0,-28-54 109 0 0,-46 46-60 0 0,6-42-883 0 0,33-57-1689 0 0,14-18-7452 0 0,-12-8-1562 0 0</inkml:trace>
  <inkml:trace contextRef="#ctx0" brushRef="#br0" timeOffset="1673.425">551 534 7826 0 0,'0'0'2846'0'0,"0"0"-587"0"0,0 0-276 0 0,0 0-125 0 0,0 0-298 0 0,0 0-372 0 0,0 0-345 0 0,0 0-236 0 0,0 0-87 0 0,0 0-20 0 0,0 0 1 0 0,0 0-8 0 0,0 0-27 0 0,15-18-16 0 0,98-111 805 0 0,11-18 604 0 0,-40 63-1406 0 0,-82 84-455 0 0,0 1 1 0 0,0-1-1 0 0,0 1 0 0 0,0-1 0 0 0,0 1 0 0 0,-1 0 1 0 0,1 0-1 0 0,0 0 0 0 0,0 0 0 0 0,-1 0 0 0 0,1 1 1 0 0,-1-1-1 0 0,1 0 0 0 0,-1 1 0 0 0,0-1 0 0 0,1 1 0 0 0,-1-1 1 0 0,0 1-1 0 0,0 0 0 0 0,0 0 0 0 0,0-1 0 0 0,0 1 1 0 0,-1 0-1 0 0,1 0 0 0 0,0 0 0 0 0,-1 0 0 0 0,0 0 1 0 0,1 0-1 0 0,-1 0 0 0 0,0 0 0 0 0,0 0 0 0 0,0 0 1 0 0,0 0-1 0 0,0 0 0 0 0,-1 0 0 0 0,1 0 0 0 0,0 0 0 0 0,-1-1 1 0 0,0 1-1 0 0,1 0 0 0 0,-1 0 0 0 0,-1 1 2 0 0,2 7 3 0 0,0 115 69 0 0,0-125-72 0 0,0 1 1 0 0,0 0 0 0 0,0 0-1 0 0,0 0 1 0 0,0 0-1 0 0,0 0 1 0 0,0-1 0 0 0,0 1-1 0 0,0 0 1 0 0,0 0-1 0 0,1 0 1 0 0,-1-1 0 0 0,0 1-1 0 0,1 0 1 0 0,-1 0-1 0 0,0 0 1 0 0,1-1-1 0 0,-1 1 1 0 0,1 0 0 0 0,-1-1-1 0 0,1 1 1 0 0,0 0-1 0 0,-1-1 1 0 0,1 1 0 0 0,0-1-1 0 0,-1 1 1 0 0,1-1-1 0 0,0 1 1 0 0,-1-1 0 0 0,1 0-1 0 0,0 1 1 0 0,0-1-1 0 0,0 0 1 0 0,-1 0-1 0 0,1 1 1 0 0,0-1 0 0 0,0 0-1 0 0,0 0 1 0 0,0 0-1 0 0,0 0 1 0 0,-1 0 0 0 0,1 0-1 0 0,0 0 1 0 0,0-1-1 0 0,0 1 1 0 0,0 0-1 0 0,-1 0 1 0 0,1 0 0 0 0,0-1-1 0 0,0 1 0 0 0,41-23 111 0 0,149-159 12 0 0,-134 148-158 0 0,-47 69 10 0 0,17 210 614 0 0,-18-135 73 0 0,-9-109-616 0 0,0-1 1 0 0,8 4 802 0 0,-8-5-833 0 0,0 1-1 0 0,0 0-4 0 0,0 0 2 0 0,0 0-8 0 0,0 0-13 0 0,0 0 8 0 0,0 0-12 0 0,0 0 0 0 0,0 0 16 0 0,0 0 6 0 0,0 0 0 0 0,0 0-11 0 0,0 0 8 0 0,0 0 2 0 0,0 0-16 0 0,0 0 15 0 0,0 0 18 0 0,0 0-12 0 0,0 0-19 0 0,0 0-11 0 0,0 0-4 0 0,0 0 8 0 0,0 0-3 0 0,0 0 3 0 0,0 0 18 0 0,0 0 12 0 0,0 0 9 0 0,18 34-6 0 0,-9-5 33 0 0,-9-29-82 0 0,0 0 18 0 0,0 0 22 0 0,0 0 4 0 0,0 0 3 0 0,0 0 8 0 0,0 0 1 0 0,0 0 28 0 0,0 0-22 0 0,0 0-32 0 0,0 0-41 0 0,0 0 14 0 0,0 0-7 0 0,0-5-2157 0 0,0-4-12023 0 0,0 8 2161 0 0</inkml:trace>
</inkml:ink>
</file>

<file path=ppt/ink/ink31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1:06.3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0 663 2865 0 0,'0'0'1545'0'0,"0"0"-270"0"0,0 0 11 0 0,0 0 178 0 0,0 0 164 0 0,0 0 9 0 0,0 0-85 0 0,0 0-136 0 0,0 0-155 0 0,0 0-80 0 0,0 0-35 0 0,0 0-27 0 0,0 0-36 0 0,13 7-67 0 0,39 20-105 0 0,-48-26-775 0 0,0 1 1 0 0,-1-1 0 0 0,1 0-1 0 0,0 0 1 0 0,0-1-1 0 0,0 1 1 0 0,-1-1 0 0 0,1 0-1 0 0,0 0 1 0 0,0 0 0 0 0,0 0-1 0 0,0-1 1 0 0,0 0-1 0 0,-1 0 1 0 0,1 0 0 0 0,0 0-1 0 0,0 0 1 0 0,-1-1 0 0 0,1 1-1 0 0,-1-1 1 0 0,1 0-137 0 0,10-4 317 0 0,91-38 1338 0 0,-102 46-1650 0 0,0 0 1 0 0,0 0-1 0 0,0 0 1 0 0,0 0-1 0 0,-1 1 1 0 0,1-1 0 0 0,-1 1-1 0 0,0-1 1 0 0,1 1-1 0 0,-1 0 1 0 0,0 0-1 0 0,-1 0 1 0 0,1 0-1 0 0,0 0 1 0 0,-1 1-1 0 0,0-1 1 0 0,0 0-1 0 0,0 1 1 0 0,0-1 0 0 0,0 1-1 0 0,-1 1-5 0 0,1-3 1 0 0,4 33 11 0 0,-1-1 0 0 0,-2 0 0 0 0,-2 1-1 0 0,-1 0 1 0 0,-1-1 0 0 0,-2 0 0 0 0,-1 1-1 0 0,-2-2 1 0 0,-2 1 0 0 0,-1-1 0 0 0,-1 0 0 0 0,-3 3-12 0 0,-20 48 10 0 0,32-81-7 0 0,0 0 0 0 0,0 0 0 0 0,0-1 0 0 0,-1 1 0 0 0,1-1 0 0 0,-1 0 0 0 0,0 1 0 0 0,1-1 0 0 0,-1 0 0 0 0,0-1 0 0 0,0 1 0 0 0,0 0 0 0 0,-1-1 0 0 0,1 0 0 0 0,0 0 0 0 0,-1 0 0 0 0,1 0 0 0 0,0 0 0 0 0,-1-1 0 0 0,1 1 0 0 0,-1-1 0 0 0,1 0 0 0 0,-1 0 0 0 0,1 0 0 0 0,-1-1 0 0 0,1 1 0 0 0,0-1 0 0 0,-1 0-3 0 0,1-2-4 0 0,-1 0 0 0 0,1 0 0 0 0,-1 0 0 0 0,1 0 0 0 0,0-1 0 0 0,1 0 0 0 0,-1 1 0 0 0,1-1 0 0 0,-1 0 0 0 0,1 0 0 0 0,0 0 0 0 0,1-1 0 0 0,-1 1 0 0 0,1 0 0 0 0,0-1 0 0 0,0 1-1 0 0,0-1 1 0 0,0 1 0 0 0,1-1 0 0 0,0 1 0 0 0,0-1 0 0 0,0 0 0 0 0,0 1 0 0 0,1-1 0 0 0,0 1 0 0 0,0-1 0 0 0,0 1 0 0 0,0 0 0 0 0,1-1 0 0 0,0 1 0 0 0,0-1 4 0 0,7-11-142 0 0,2 0 1 0 0,-1 0-1 0 0,2 1 0 0 0,0 0 1 0 0,0 1-1 0 0,2 0 1 0 0,0 1-1 0 0,0 1 0 0 0,1 0 1 0 0,1 1-1 0 0,7-4 142 0 0,-1 0-1551 0 0,-1 0-2538 0 0,-7 5-4510 0 0,-6 6-3058 0 0</inkml:trace>
  <inkml:trace contextRef="#ctx0" brushRef="#br0" timeOffset="479.929">63 365 4937 0 0,'0'0'3748'0'0,"0"0"-1343"0"0,0 0-479 0 0,0 0-40 0 0,0 0-120 0 0,0 0-243 0 0,0 0-334 0 0,0 0-285 0 0,0 0-192 0 0,0 0-99 0 0,0 0-35 0 0,0 0-11 0 0,0 0-12 0 0,18-17-11 0 0,82-83 380 0 0,-25 4 1010 0 0,-62 70-1355 0 0,-13 26-551 0 0,0 0-3 0 0,0 0-29 0 0,0 0-22 0 0,11 18-55 0 0,45 93 478 0 0,-11-31-451 0 0,-31-59-798 0 0,-7-11-4480 0 0,-4-4-6697 0 0</inkml:trace>
  <inkml:trace contextRef="#ctx0" brushRef="#br0" timeOffset="5051.153">521 15 0 0 0,'0'0'1476'0'0,"0"0"195"0"0,0 0 114 0 0,0 0-1 0 0,0 0-30 0 0,0 0-167 0 0,0 0-176 0 0,0 0-211 0 0,0 0-177 0 0,0 0-100 0 0,0-2-40 0 0,0-8-14 0 0,0 7 5 0 0,0 3-27 0 0,0 0-66 0 0,0 0-63 0 0,8 0 2912 0 0,10 0-2758 0 0,-6 2-760 0 0,-1-1 1 0 0,1 2 0 0 0,-1-1-1 0 0,0 1 1 0 0,0 1-1 0 0,0 0 1 0 0,0 1-1 0 0,-1 0 1 0 0,1 0-1 0 0,-1 1 1 0 0,-1 1 0 0 0,1 0-1 0 0,-1 0 1 0 0,0 0-1 0 0,-1 1 1 0 0,0 1-1 0 0,0 0 1 0 0,0 0-1 0 0,-1 0 1 0 0,-1 1 0 0 0,0-1-1 0 0,0 2 1 0 0,-1-1-1 0 0,0 1 1 0 0,-1 0-113 0 0,8 15 85 0 0,-1 1 0 0 0,-2 0 0 0 0,-1 1 1 0 0,-1-1-1 0 0,-2 1 0 0 0,0 1 0 0 0,-2-1 1 0 0,-1 1-1 0 0,-1-1 0 0 0,-2 1 0 0 0,-1-1 1 0 0,-2 9-86 0 0,-6 5 62 0 0,-2 0 1 0 0,-1-2-1 0 0,-3 0 1 0 0,-18 34-63 0 0,18-39 0 0 0,-23 42-261 0 0,29-95-9839 0 0,9 14 840 0 0</inkml:trace>
</inkml:ink>
</file>

<file path=ppt/ink/ink3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4:47.6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0 394 12955 0 0,'0'0'2196'0'0,"0"0"-450"0"0,0 0-64 0 0,0 0-58 0 0,0 0-312 0 0,0 0-304 0 0,0 0-243 0 0,0 0-164 0 0,0 0-59 0 0,0 0-72 0 0,0 0-59 0 0,20-34-71 0 0,63-107-61 0 0,-42 55 249 0 0,-23 46-300 0 0,-2 61-676 0 0,-3 32 338 0 0,-13-46 126 0 0,1-1 0 0 0,-1 0 0 0 0,1 1 0 0 0,0-1 0 0 0,1 0 0 0 0,-1 0 0 0 0,1 0 0 0 0,0 0 0 0 0,1 0 0 0 0,-1 0 0 0 0,1-1 0 0 0,1 1 0 0 0,-1-1 0 0 0,1 0 0 0 0,-1 0 0 0 0,2 0 0 0 0,-1 0 0 0 0,0 0 0 0 0,1-1 0 0 0,0 0-1 0 0,0 0 1 0 0,0-1 0 0 0,0 1 0 0 0,1-1 0 0 0,0 0 0 0 0,-1 0 0 0 0,1-1 0 0 0,0 0 0 0 0,0 0 0 0 0,4 1-16 0 0,-2-3 149 0 0,0 0 0 0 0,-1 0 0 0 0,1-1 1 0 0,0 0-1 0 0,0 0 0 0 0,0-1 0 0 0,-1 1 0 0 0,1-2 0 0 0,-1 1 0 0 0,1-1 0 0 0,-1-1 0 0 0,0 1 0 0 0,0-1 0 0 0,0 0 0 0 0,-1-1 0 0 0,0 1 0 0 0,0-1 0 0 0,0-1 0 0 0,0 1 0 0 0,-1-1 0 0 0,1 0 0 0 0,-2 0 0 0 0,1-1-149 0 0,5-7-32 0 0,0-1-1 0 0,-1 0 0 0 0,-1 0 0 0 0,0-1 1 0 0,-1 0-1 0 0,-1 0 0 0 0,0-1 0 0 0,-2 0 1 0 0,0 0-1 0 0,0 0 33 0 0,-1-17-3235 0 0,-2 21-2463 0 0,-1 1-7172 0 0</inkml:trace>
</inkml:ink>
</file>

<file path=ppt/ink/ink31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1:18.6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17 206 0 0 0,'0'0'332'0'0,"0"0"1099"0"0,0 0 416 0 0,0 0 218 0 0,0 0 139 0 0,0 0-22 0 0,0 0-215 0 0,0 0-357 0 0,0 0-394 0 0,0 0-316 0 0,0 0-209 0 0,-2-3-134 0 0,-10-9-70 0 0,10 9-58 0 0,2 3-52 0 0,0 0-93 0 0,2 18 667 0 0,103 295 3464 0 0,-47-70-3447 0 0,-52-246 1966 0 0,5-40-3010 0 0,-8 30 291 0 0,117-398-114 0 0,-94 296-346 0 0,-26 115 142 0 0,0 0-62 0 0,0 0-94 0 0,0 0-117 0 0,0 12-1454 0 0,-2 26-1213 0 0,-1-12-5818 0 0,3-25 8155 0 0,-2 14-11129 0 0</inkml:trace>
  <inkml:trace contextRef="#ctx0" brushRef="#br0" timeOffset="703.665">443 700 6329 0 0,'0'0'1755'0'0,"0"0"-433"0"0,0 0-78 0 0,0 0 63 0 0,0 0-31 0 0,0 0-147 0 0,0 0-217 0 0,0 0-153 0 0,0 0-60 0 0,0 0 23 0 0,0 0 12 0 0,0 0-31 0 0,0 0-22 0 0,-2 12-41 0 0,-19 97 1343 0 0,-71 89-117 0 0,74-168-1695 0 0,16-30-195 0 0,2 0 29 0 0,0 0 19 0 0,0 0 38 0 0,0 0 31 0 0,8-27 203 0 0,187-324-273 0 0,-190 342 13 0 0,-4 9-36 0 0,-1 1 0 0 0,0-1 1 0 0,0 1-1 0 0,1-1 0 0 0,-1 1 0 0 0,0 0 1 0 0,1-1-1 0 0,-1 1 0 0 0,1-1 0 0 0,-1 1 1 0 0,1-1-1 0 0,-1 0 0 0 0,1 1 0 0 0,-1-1 1 0 0,1 1-1 0 0,-1-1 0 0 0,1 0 1 0 0,-1 1-1 0 0,1-1 0 0 0,0 0 0 0 0,-1 0 1 0 0,1 0-1 0 0,-1 1 0 0 0,1-1 0 0 0,0 0 1 0 0,-1 0-1 0 0,1 0 0 0 0,0 0 1 0 0,-1 0-1 0 0,1 0 0 0 0,0 0 0 0 0,-1 0 1 0 0,1 0-1 0 0,0-1 0 0 0,-1 1 0 0 0,1 0 1 0 0,-1 0-1 0 0,1 0 0 0 0,0-1 1 0 0,-1 1-1 0 0,1 0 0 0 0,-1-1 0 0 0,1 1 1 0 0,-1-1-1 0 0,1 1 0 0 0,-1 0 0 0 0,1-1 1 0 0,-1 1-1 0 0,1-1 0 0 0,-1 1 0 0 0,0-1 1 0 0,1 0-1 0 0,-1 1 0 0 0,0-1 0 0 0,9 37 166 0 0,-1 1-1 0 0,-2 0 1 0 0,-2 1 0 0 0,-1-1-1 0 0,-3 1 1 0 0,-1 11-166 0 0,3-29-46 0 0,-1-18-3709 0 0,0-13-7217 0 0,-1 8-10 0 0</inkml:trace>
  <inkml:trace contextRef="#ctx0" brushRef="#br0" timeOffset="963.646">347 865 6545 0 0,'0'0'1654'0'0,"0"0"-306"0"0,0 0 53 0 0,0 0 154 0 0,0 0-2 0 0,0 0-102 0 0,0 0-133 0 0,0 0-120 0 0,0 0-130 0 0,0 0-144 0 0,0 0-132 0 0,0 0-122 0 0,0 0-105 0 0,30-2-108 0 0,94-9-107 0 0,44 2-445 0 0,-147 15-1076 0 0,-11-2-1592 0 0,-1-3-4651 0 0,-3-1-3992 0 0</inkml:trace>
  <inkml:trace contextRef="#ctx0" brushRef="#br0" timeOffset="1876.757">778 825 0 0 0,'0'0'2059'0'0,"0"0"-337"0"0,0 0-177 0 0,0 0 41 0 0,0 0 48 0 0,0 0-130 0 0,0 0-269 0 0,0 0-300 0 0,0 0-223 0 0,0 0-92 0 0,0 0 31 0 0,0 0 103 0 0,0 0 28 0 0,-4 10-4 0 0,-19 76 1181 0 0,-9 90 135 0 0,32-175-2129 0 0,0 0-1 0 0,-1 1 1 0 0,1-1 0 0 0,0 0 0 0 0,0 1 0 0 0,-1-1 0 0 0,1 0 0 0 0,-1 0 0 0 0,1 1 0 0 0,-1-1-1 0 0,0 0 1 0 0,1 0 0 0 0,-1 0 0 0 0,0 0 0 0 0,0 0 0 0 0,0 0 0 0 0,0 0 0 0 0,0 0-1 0 0,0 0 1 0 0,0 0 0 0 0,0-1 0 0 0,0 1 0 0 0,0 0 0 0 0,0 0 0 0 0,0-1 0 0 0,-1 1 0 0 0,1-1-1 0 0,0 0 1 0 0,0 1 0 0 0,-1-1 0 0 0,1 0 0 0 0,0 1 0 0 0,-1-1 35 0 0,1 0-1016 0 0,1-7-8534 0 0,0 6 705 0 0</inkml:trace>
  <inkml:trace contextRef="#ctx0" brushRef="#br0" timeOffset="2126.82">739 828 3153 0 0,'0'0'1041'0'0,"0"0"-254"0"0,0 0 260 0 0,0 0 495 0 0,0 0 261 0 0,0 0 20 0 0,0 0-154 0 0,0 0-195 0 0,0 0-204 0 0,0 0-222 0 0,0 0-148 0 0,0 0-161 0 0,0 0-132 0 0,24 3-125 0 0,76 7-112 0 0,-2-11-290 0 0,-100 18-3201 0 0,-12-6-5619 0 0,9-6 766 0 0</inkml:trace>
  <inkml:trace contextRef="#ctx0" brushRef="#br0" timeOffset="2311.993">687 1053 648 0 0,'0'0'2169'0'0,"0"0"56"0"0,0 0 240 0 0,0 0 42 0 0,0 0-274 0 0,0 0-429 0 0,0 0-421 0 0,0 0-340 0 0,0 0-246 0 0,0 0-205 0 0,0 0-189 0 0,0 0-140 0 0,31-4-103 0 0,95-14-88 0 0,-110 16-339 0 0,53-8 426 0 0,-38 4-5504 0 0,-25 5 3785 0 0,4-2-8711 0 0</inkml:trace>
  <inkml:trace contextRef="#ctx0" brushRef="#br0" timeOffset="3058.603">1437 446 0 0 0,'0'0'2795'0'0,"0"0"-568"0"0,0 0-119 0 0,0 0 127 0 0,0 0 1 0 0,0 0-250 0 0,0 0-471 0 0,0 0-443 0 0,0 0-285 0 0,0 0-162 0 0,0 0-63 0 0,0 0-19 0 0,0 0-41 0 0,11-4 1120 0 0,-13 16-1268 0 0,1 0 1 0 0,-2 0-1 0 0,0 0 0 0 0,0 0 0 0 0,-1-1 1 0 0,0 1-1 0 0,-1-1 0 0 0,-1 0 0 0 0,0 0 1 0 0,-5 7-355 0 0,-10 20 322 0 0,-3 7-127 0 0,18-35-139 0 0,-1 1 0 0 0,1-1-1 0 0,1 2 1 0 0,0-1 0 0 0,1 1 0 0 0,0-1-1 0 0,0 1 1 0 0,2 0 0 0 0,-1 0-1 0 0,2 1 1 0 0,-1 5-56 0 0,2-17 23 0 0,0 0-1 0 0,0 0 0 0 0,0 1 1 0 0,0-1-1 0 0,0 0 1 0 0,0 0-1 0 0,0 0 0 0 0,1 1 1 0 0,-1-1-1 0 0,1 0 1 0 0,-1 0-1 0 0,0 0 0 0 0,1 0 1 0 0,0 0-1 0 0,-1 0 1 0 0,1 0-1 0 0,0 0 0 0 0,-1 0 1 0 0,1 0-1 0 0,0 0 1 0 0,0 0-1 0 0,0 0 0 0 0,0-1 1 0 0,0 1-1 0 0,0 0 1 0 0,0-1-1 0 0,0 1 0 0 0,0-1 1 0 0,0 1-1 0 0,0-1 1 0 0,1 1-1 0 0,-1-1 0 0 0,0 0 1 0 0,0 1-1 0 0,0-1 1 0 0,0 0-1 0 0,1 0 1 0 0,-1 0-1 0 0,0 0 0 0 0,0 0 1 0 0,1 0-1 0 0,-1-1 1 0 0,0 1-1 0 0,0 0 0 0 0,1-1-22 0 0,166-13 825 0 0,-146 3-3222 0 0,-21 4-2850 0 0,-4-1-5219 0 0,1 4 1255 0 0</inkml:trace>
  <inkml:trace contextRef="#ctx0" brushRef="#br0" timeOffset="3523.379">1131 214 7642 0 0,'0'0'1921'0'0,"0"0"-410"0"0,0 0-89 0 0,0 0 56 0 0,0 0 6 0 0,0 0-106 0 0,0 0-206 0 0,0 0-167 0 0,0 0-98 0 0,0 0-65 0 0,0 0-33 0 0,0 0-50 0 0,25-11-59 0 0,114-49 519 0 0,-120 53-752 0 0,0-2-1 0 0,-1 0 0 0 0,0-1 0 0 0,0 0 1 0 0,-1-2-1 0 0,12-10-466 0 0,55-41 458 0 0,-83 63-460 0 0,1 0 1 0 0,-1 0 0 0 0,1 0 0 0 0,-1 1-1 0 0,1-1 1 0 0,-1 0 0 0 0,1 1 0 0 0,-1 0-1 0 0,0-1 1 0 0,1 1 0 0 0,-1 0 0 0 0,0-1 0 0 0,0 1-1 0 0,1 0 1 0 0,-1 0 0 0 0,0 0 0 0 0,0 0-1 0 0,0 0 1 0 0,0 0 0 0 0,0 0 0 0 0,0 1-1 0 0,-1-1 1 0 0,1 0 0 0 0,0 1 0 0 0,-1-1 0 0 0,1 0-1 0 0,0 1 1 0 0,-1-1 0 0 0,0 0 0 0 0,1 1-1 0 0,-1-1 1 0 0,0 1 0 0 0,0-1 0 0 0,0 1 1 0 0,5 9 16 0 0,47 99 171 0 0,-13-32-82 0 0,-30-55-84 0 0,1 5-918 0 0,2-14-7930 0 0,-9-14-3280 0 0</inkml:trace>
</inkml:ink>
</file>

<file path=ppt/ink/ink31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1:47.0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1 306 2144 0 0,'0'0'2024'0'0,"0"0"-268"0"0,0 0 79 0 0,0 0 225 0 0,0 0 98 0 0,0 0-113 0 0,0 0-334 0 0,0 0-391 0 0,0 0-282 0 0,0 0-161 0 0,0 0-81 0 0,10 8 2506 0 0,137-1 886 0 0,165-26-2156 0 0,-113 5-1424 0 0,-199 14-742 0 0,-19 4-3520 0 0,-2 13-1789 0 0,6-6-5016 0 0,9-7 255 0 0</inkml:trace>
  <inkml:trace contextRef="#ctx0" brushRef="#br0" timeOffset="365.073">80 549 8682 0 0,'0'0'2582'0'0,"0"0"-459"0"0,0 0-227 0 0,0 0-22 0 0,0 0-120 0 0,0 0-234 0 0,0 0-337 0 0,0 0-320 0 0,0 0-234 0 0,0 0-118 0 0,0 0-39 0 0,0 0-22 0 0,0 0-22 0 0,-7 4 1337 0 0,62 14 2 0 0,182-15-185 0 0,-92-14-1338 0 0,-104 8-327 0 0,-41 3 11 0 0,0 0-30 0 0,-7-7-7597 0 0,3 4-3376 0 0,2 2-219 0 0</inkml:trace>
  <inkml:trace contextRef="#ctx0" brushRef="#br0" timeOffset="1058.297">244 19 3257 0 0,'0'0'2388'0'0,"0"0"-298"0"0,0 0-35 0 0,0 0 71 0 0,0 0-70 0 0,0 0-206 0 0,0 0-382 0 0,0 0-399 0 0,0 0-253 0 0,0 0-172 0 0,0 0-100 0 0,0 0-28 0 0,0 0-24 0 0,-4-4-13 0 0,-11-11-8 0 0,13 34 2264 0 0,8-11-2489 0 0,0 0 1 0 0,1-1-1 0 0,0 1 0 0 0,0-1 1 0 0,1-1-1 0 0,0 1 1 0 0,0-2-1 0 0,0 1 0 0 0,1-1 1 0 0,0 0-1 0 0,4 2-246 0 0,16 10 365 0 0,186 111 473 0 0,-185-107-795 0 0,-21-16-34 0 0,1 1-1 0 0,-1 0 1 0 0,-1 1-1 0 0,1 0 0 0 0,-1 0 1 0 0,0 1-1 0 0,-1 0 1 0 0,0 0-1 0 0,0 1 1 0 0,4 6-9 0 0,-10-12 17 0 0,0-1 0 0 0,0 1 0 0 0,0-1-1 0 0,0 1 1 0 0,-1-1 0 0 0,1 1 0 0 0,-1 0 0 0 0,0-1 0 0 0,1 1 0 0 0,-1 0 0 0 0,0 0-1 0 0,-1-1 1 0 0,1 1 0 0 0,0 0 0 0 0,-1-1 0 0 0,0 1 0 0 0,1 0 0 0 0,-1-1 0 0 0,0 1-1 0 0,0-1 1 0 0,0 0 0 0 0,-1 1 0 0 0,1-1 0 0 0,-1 0 0 0 0,1 1 0 0 0,-2 0-17 0 0,-43 42 180 0 0,-112 124 142 0 0,-47 3 188 0 0,166-131-270 0 0,38-41-232 0 0,0 0-11 0 0,1 0 6 0 0,0 0-8 0 0,0 0-1 0 0,0 0 9 0 0,0 0-6 0 0,0 0 11 0 0,0 0 6 0 0,0 0-28 0 0,0 0-2 0 0,0 0-13 0 0,0 0 13 0 0,0 0-7 0 0,10-25-3395 0 0,1 11-5472 0 0,-8 13-3398 0 0</inkml:trace>
</inkml:ink>
</file>

<file path=ppt/ink/ink31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1:50.3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169 165 1368 0 0,'0'0'2107'0'0,"0"0"-194"0"0,0 0-83 0 0,0 0 58 0 0,0 0 26 0 0,0 0-127 0 0,0 0-262 0 0,0 0-347 0 0,0 0-306 0 0,0 0-192 0 0,0 0-118 0 0,-3 10-46 0 0,-59 161 1898 0 0,-24 105-118 0 0,83-266-2675 0 0,-6 14 2305 0 0,5-37-252 0 0,4 5-1623 0 0,-1-22 22 0 0,1 0 0 0 0,2 0-1 0 0,1 0 1 0 0,2 1 0 0 0,5-20-73 0 0,63-142 48 0 0,-59 162-38 0 0,0 0 1 0 0,3 2-1 0 0,0 0 1 0 0,2 1-1 0 0,0 1 1 0 0,2 0-1 0 0,21-18-10 0 0,-42 42 0 0 0,1 0 0 0 0,-1 0 0 0 0,1 0 0 0 0,-1 0 0 0 0,1 1 0 0 0,-1-1 0 0 0,1 0 0 0 0,0 0 0 0 0,-1 1 0 0 0,1-1 0 0 0,0 0 0 0 0,0 1 0 0 0,-1-1 0 0 0,1 1 0 0 0,0-1 0 0 0,0 1 0 0 0,0-1 0 0 0,0 1 0 0 0,0 0 0 0 0,0-1 1 0 0,0 1-1 0 0,0 0 0 0 0,0 0 0 0 0,0 0 0 0 0,0-1 0 0 0,-1 1 0 0 0,1 0 0 0 0,0 0 0 0 0,0 1 0 0 0,0-1 0 0 0,0 0 0 0 0,0 0 0 0 0,0 0 0 0 0,0 1 0 0 0,0-1 0 0 0,0 0 0 0 0,0 1 0 0 0,0-1 0 0 0,0 1 0 0 0,-1-1 0 0 0,1 1 0 0 0,0-1 0 0 0,0 1 0 0 0,0 0 0 0 0,-1-1 0 0 0,1 1 0 0 0,0 0 0 0 0,-1 0 0 0 0,1-1 0 0 0,-1 1 0 0 0,1 0 0 0 0,-1 0 0 0 0,1 0 0 0 0,-1 0 0 0 0,0 0 0 0 0,1 0 0 0 0,-1 0 0 0 0,0 0 0 0 0,0 0 0 0 0,6 24 87 0 0,-2 0-1 0 0,-1 0 1 0 0,0 1-1 0 0,-2-1 1 0 0,-1 1-1 0 0,-2-1 1 0 0,-2 20-87 0 0,-9 183 317 0 0,26-158-291 0 0,6-87 299 0 0,-17 12-285 0 0,56-97 171 0 0,150-241-125 0 0,-153 277-62 0 0,-49 73-145 0 0,1 13 134 0 0,10 224 316 0 0,-9-59 37 0 0,6-56-104 0 0,4-67-162 0 0,-12-69-251 0 0,11-25-5735 0 0,-12 25 257 0 0,-1 6-4327 0 0</inkml:trace>
</inkml:ink>
</file>

<file path=ppt/ink/ink31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1:52.1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45 7426 0 0,'0'0'4449'0'0,"0"0"-2021"0"0,0 0-870 0 0,0 0-58 0 0,0 0 20 0 0,0 0-71 0 0,0 0-202 0 0,0 0-277 0 0,0 0-197 0 0,0 0-95 0 0,0 0-51 0 0,0 0-64 0 0,10 0-56 0 0,77-5 1184 0 0,92-11 137 0 0,-41 0-1476 0 0,-126 14-848 0 0,16-3 1526 0 0,-21 6-2737 0 0,-11 4-3725 0 0,-2-1 100 0 0,-1 0-6600 0 0</inkml:trace>
</inkml:ink>
</file>

<file path=ppt/ink/ink31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1:52.3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24 15771 0 0,'0'0'1530'0'0,"0"0"-451"0"0,0 0 16 0 0,0 0 190 0 0,0 0 65 0 0,0 0-122 0 0,0 0-243 0 0,0 0-275 0 0,0 0-183 0 0,0 0-141 0 0,0 0-145 0 0,34-3-82 0 0,106-10-69 0 0,12 6-1490 0 0,-109 8-5880 0 0,-33-1-4659 0 0</inkml:trace>
</inkml:ink>
</file>

<file path=ppt/ink/ink31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1:51.2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4 107 352 0 0,'0'0'3467'0'0,"0"0"-591"0"0,0 0-246 0 0,0 0-35 0 0,0 0-129 0 0,0 0-308 0 0,0 0-357 0 0,0 0-338 0 0,0 0-272 0 0,0 0-231 0 0,0 0-203 0 0,0 0-127 0 0,0 0-95 0 0,-3 26 1478 0 0,65 172-466 0 0,15 12-1142 0 0,-59-162-260 0 0,-14-86 2398 0 0,8-37-2668 0 0,48-129 211 0 0,-11-5-70 0 0,-45 147 20 0 0,-4 61-74 0 0,0 1 10 0 0,0 0-16 0 0,0 0-11 0 0,0 0-10 0 0,0 0-40 0 0,0 0-29 0 0,-22 56-5680 0 0,17-39-1876 0 0,3-12-4027 0 0</inkml:trace>
  <inkml:trace contextRef="#ctx0" brushRef="#br0" timeOffset="481.445">578 501 3553 0 0,'0'0'2871'0'0,"0"0"-549"0"0,0 0-156 0 0,0 0-86 0 0,0 0-94 0 0,0 0-210 0 0,0 0-354 0 0,0 0-354 0 0,0 0-282 0 0,0 0-186 0 0,0 0-93 0 0,0 0-38 0 0,0 0-37 0 0,-10 11-43 0 0,-33 32-55 0 0,42-41-294 0 0,-1-1 1 0 0,1 1-1 0 0,-1 0 1 0 0,1 0-1 0 0,0 0 0 0 0,0 0 1 0 0,0 0-1 0 0,0 0 1 0 0,0 0-1 0 0,0 0 0 0 0,0 0 1 0 0,1 0-1 0 0,-1 1 1 0 0,1-1-1 0 0,-1 0 0 0 0,1 0 1 0 0,0 1-1 0 0,0-1 1 0 0,0 0-1 0 0,0 0 0 0 0,1 1 1 0 0,-1-1-1 0 0,1 2-40 0 0,0 4 122 0 0,2-4-28 0 0,0 0-1 0 0,0-1 1 0 0,0 0 0 0 0,1 1 0 0 0,-1-1 0 0 0,1-1-1 0 0,0 1 1 0 0,0 0 0 0 0,0-1 0 0 0,0 0 0 0 0,0 0-1 0 0,1 0 1 0 0,-1 0 0 0 0,0-1 0 0 0,1 0 0 0 0,-1 0-1 0 0,1 0 1 0 0,0 0 0 0 0,-1-1 0 0 0,1 0 0 0 0,0 1-1 0 0,-1-2 1 0 0,1 1 0 0 0,0-1 0 0 0,-1 1 0 0 0,1-1-1 0 0,0-1-93 0 0,0 2 61 0 0,-1 0-1 0 0,0-1 1 0 0,1 0-1 0 0,-1 0 1 0 0,0 0-1 0 0,0 0 1 0 0,1-1-1 0 0,-1 0 1 0 0,0 1-1 0 0,-1-1 1 0 0,1-1-1 0 0,0 1 1 0 0,-1-1-1 0 0,1 1 1 0 0,-1-1-1 0 0,0 0 1 0 0,1 0-1 0 0,-2 0 1 0 0,1-1-1 0 0,0 1 1 0 0,-1-1-1 0 0,1 0 1 0 0,-1 1-1 0 0,0-1 1 0 0,0 0-1 0 0,-1 0 1 0 0,1 0 0 0 0,-1-1-1 0 0,0 1 1 0 0,0 0-1 0 0,0 0 1 0 0,0-1-1 0 0,-1 1 1 0 0,0 0-1 0 0,0-4-60 0 0,-2 4-27 0 0,-1 1 1 0 0,1-1-1 0 0,-1 1 1 0 0,0 0-1 0 0,0-1 0 0 0,0 1 1 0 0,-1 1-1 0 0,1-1 0 0 0,-1 0 1 0 0,1 1-1 0 0,-1 0 1 0 0,0 0-1 0 0,0 0 0 0 0,0 0 1 0 0,0 1-1 0 0,0-1 1 0 0,0 1-1 0 0,-1 0 0 0 0,1 0 1 0 0,0 1-1 0 0,-1-1 0 0 0,1 1 1 0 0,0 0-1 0 0,-1 0 1 0 0,1 0-1 0 0,-2 1 27 0 0,-74 8-2451 0 0,54-1-1696 0 0,1 3-4702 0 0,13-6-3450 0 0</inkml:trace>
</inkml:ink>
</file>

<file path=ppt/ink/ink31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1:54.1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30 9722 0 0,'0'0'1930'0'0,"0"0"-569"0"0,0 0-218 0 0,0 0 114 0 0,0 0 55 0 0,0 0-72 0 0,0 0-133 0 0,0 0-157 0 0,0 0-144 0 0,0 0-131 0 0,34-5-91 0 0,104-15-76 0 0,-38 15 958 0 0,-98 6-1434 0 0,-1-1-1 0 0,1 0 1 0 0,-1 1 0 0 0,1-1-1 0 0,-1 1 1 0 0,0-1-1 0 0,1 1 1 0 0,-1 0-1 0 0,1 0 1 0 0,-1 0 0 0 0,0-1-1 0 0,0 1 1 0 0,0 0-1 0 0,1 1 1 0 0,-1-1 0 0 0,0 0-1 0 0,0 0 1 0 0,0 0-1 0 0,-1 1 1 0 0,1-1 0 0 0,0 0-1 0 0,0 1 1 0 0,-1-1-1 0 0,1 1 1 0 0,-1-1 0 0 0,1 1-1 0 0,-1-1 1 0 0,0 1-1 0 0,1-1 1 0 0,-1 1 0 0 0,0-1-1 0 0,0 1 1 0 0,0-1-1 0 0,0 1 1 0 0,0-1-1 0 0,-1 1 1 0 0,1 0 0 0 0,0-1-1 0 0,-1 1 1 0 0,1-1-1 0 0,-1 0 1 0 0,1 1 0 0 0,-1-1-1 0 0,0 1 1 0 0,0 0-32 0 0,-71 79 709 0 0,-54 46 43 0 0,114-86-341 0 0,12-39-372 0 0,1-1 0 0 0,-1 1 0 0 0,1 0 0 0 0,0 0 0 0 0,0-1-1 0 0,0 1 1 0 0,0 0 0 0 0,0-1 0 0 0,0 1 0 0 0,0-1 0 0 0,0 1 0 0 0,1-1 0 0 0,-1 0 0 0 0,0 0 0 0 0,1 1 0 0 0,-1-1-1 0 0,1 0 1 0 0,0 0 0 0 0,-1 0 0 0 0,1 0 0 0 0,0-1 0 0 0,-1 1 0 0 0,1 0 0 0 0,0-1 0 0 0,0 0 0 0 0,0 1 0 0 0,0-1 0 0 0,-1 0-1 0 0,2 0-38 0 0,20 1 242 0 0,0-1 0 0 0,1-1 0 0 0,-1-2-1 0 0,0 0 1 0 0,0-1 0 0 0,0-2 0 0 0,-1 0-1 0 0,1-1 1 0 0,10-6-242 0 0,-10 5 85 0 0,-18 7-850 0 0,1-2 806 0 0,-8 3-5033 0 0,-5 0-4909 0 0,4 0-3050 0 0</inkml:trace>
</inkml:ink>
</file>

<file path=ppt/ink/ink31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1:53.3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280 0 3633 0 0,'0'0'3537'0'0,"0"0"-905"0"0,0 0-489 0 0,0 0-48 0 0,0 0-40 0 0,0 0-182 0 0,0 0-238 0 0,0 0-327 0 0,0 0-341 0 0,0 0-241 0 0,0 0-160 0 0,0 0-100 0 0,-5 3-29 0 0,1 1-324 0 0,0-1-1 0 0,0 1 1 0 0,0 0-1 0 0,1 0 1 0 0,0 0-1 0 0,-1 1 1 0 0,1-1-1 0 0,1 1 1 0 0,-1 0-1 0 0,1 0 1 0 0,0 0-1 0 0,0 0 1 0 0,0 0-1 0 0,1 0 1 0 0,-1 0 0 0 0,1 5-113 0 0,-3 8 142 0 0,2 0 1 0 0,1 0 0 0 0,0 0 0 0 0,1 0 0 0 0,1 0 0 0 0,0 0 0 0 0,1 0 0 0 0,2 0 0 0 0,0 0 0 0 0,0-1 0 0 0,2 0 0 0 0,0 0-143 0 0,13 13-79 0 0,12-22-3449 0 0,-30-8 3356 0 0,8-1-2648 0 0,-2-2-4942 0 0,-5-1-3698 0 0</inkml:trace>
  <inkml:trace contextRef="#ctx0" brushRef="#br0" timeOffset="242.448">0 427 10586 0 0,'0'0'2487'0'0,"0"0"-892"0"0,0 0-552 0 0,0 0-93 0 0,0 0 55 0 0,0 0 108 0 0,0 0 32 0 0,0 0-66 0 0,0 0-89 0 0,0 0-186 0 0,0 0-183 0 0,0 0-122 0 0,0 0-92 0 0,33 2-67 0 0,104 2-69 0 0,22-16 318 0 0,-15 4-1129 0 0,-129 16-977 0 0,-13 6-7683 0 0,-2-11-2194 0 0</inkml:trace>
</inkml:ink>
</file>

<file path=ppt/ink/ink31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1:57.9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2 472 3257 0 0,'0'0'2518'0'0,"0"0"-633"0"0,0 0-294 0 0,0 0 110 0 0,0 0 111 0 0,0 0-30 0 0,0 0-170 0 0,0 0-314 0 0,0 0-271 0 0,0 0-191 0 0,0 0-97 0 0,-2-10-55 0 0,2-79 1878 0 0,40-51 514 0 0,-33 121-2964 0 0,1 1-1 0 0,1 0 1 0 0,1 1-1 0 0,0 0 0 0 0,1 0 1 0 0,1 1-1 0 0,1 1 1 0 0,0 0-1 0 0,1 1 0 0 0,1 0 1 0 0,11-9-112 0 0,18-6 8 0 0,-30 55-23 0 0,-2 2 38 0 0,-2 0 1 0 0,-1 1-1 0 0,-1 0 0 0 0,-2 1 0 0 0,-1 0 1 0 0,-1 0-1 0 0,0 23-23 0 0,7-23 181 0 0,7-56 25 0 0,10-12-199 0 0,2 1 1 0 0,2 1 0 0 0,1 2 0 0 0,2 1 0 0 0,1 2-1 0 0,37-24-7 0 0,-19 36-56 0 0,-42 53 4 0 0,-9-14 79 0 0,-1 0-1 0 0,-1-1 0 0 0,-1 1 0 0 0,0 0 0 0 0,-2 0 1 0 0,0 0-1 0 0,-5 17-26 0 0,-2 32 66 0 0,5 34-242 0 0,4-102 109 0 0,4-2-419 0 0,0 0 1 0 0,-1 0-1 0 0,1 0 0 0 0,-1-1 0 0 0,1 1 1 0 0,-1-1-1 0 0,1 0 0 0 0,-1 0 0 0 0,0 0 1 0 0,0 0-1 0 0,0 0 0 0 0,0-1 0 0 0,0 1 1 0 0,-1-1-1 0 0,1 0 0 0 0,-1 0 0 0 0,0 0 1 0 0,0 0-1 0 0,1-1 486 0 0,10-11-7840 0 0,-2 6-3185 0 0</inkml:trace>
</inkml:ink>
</file>

<file path=ppt/ink/ink31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1:58.2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297 0 8058 0 0,'0'0'2412'0'0,"0"0"-958"0"0,0 0-250 0 0,0 0 206 0 0,0 0 201 0 0,0 0 14 0 0,0 0-162 0 0,0 0-262 0 0,0 0-268 0 0,0 0-193 0 0,0 0-107 0 0,-32 17-104 0 0,-97 56-44 0 0,77-26 187 0 0,47-36-487 0 0,-9 20 86 0 0,1 0 0 0 0,2 0 0 0 0,1 2 0 0 0,1-1 1 0 0,2 1-1 0 0,1 0 0 0 0,2 1 0 0 0,1-1 0 0 0,2 1 1 0 0,1 0-1 0 0,4 22-271 0 0,-2-41 71 0 0,1 0-1 0 0,0 0 1 0 0,1-1 0 0 0,1 0-1 0 0,1 0 1 0 0,0 0 0 0 0,0-1-1 0 0,1 1 1 0 0,1-2 0 0 0,0 1-1 0 0,1-1 1 0 0,10 11-71 0 0,37 21 448 0 0,-54-53-4891 0 0,-2 4-906 0 0,0 5 3585 0 0,0-4-10253 0 0</inkml:trace>
  <inkml:trace contextRef="#ctx0" brushRef="#br0" timeOffset="566.678">394 169 6945 0 0,'0'0'2197'0'0,"0"0"-243"0"0,0 0-189 0 0,0 0-38 0 0,0 0-96 0 0,0 0-236 0 0,0 0-349 0 0,0 0-357 0 0,0 0-222 0 0,0 0-39 0 0,0 0 79 0 0,0 0 107 0 0,0 0 76 0 0,0 12-12 0 0,3 87 1018 0 0,81 167 985 0 0,-42-142-2277 0 0,-40-119-584 0 0,-2-5 214 0 0,1 0 0 0 0,-1-1 0 0 0,0 1 0 0 0,0 0 1 0 0,0-1-1 0 0,0 1 0 0 0,1 0 0 0 0,-1 0 0 0 0,0-1 0 0 0,0 1 0 0 0,0 0 0 0 0,1 0 0 0 0,-1 0 0 0 0,0-1 1 0 0,0 1-1 0 0,1 0 0 0 0,-1 0 0 0 0,0 0 0 0 0,1 0 0 0 0,-1 0 0 0 0,0 0 0 0 0,0-1 0 0 0,1 1 0 0 0,-1 0 1 0 0,0 0-1 0 0,1 0 0 0 0,-1 0 0 0 0,0 0 0 0 0,1 0 0 0 0,-1 0 0 0 0,0 0 0 0 0,1 0 0 0 0,-1 0 0 0 0,0 0 0 0 0,0 1 1 0 0,1-1-1 0 0,-1 0 0 0 0,0 0 0 0 0,1 0 0 0 0,-1 0 0 0 0,0 0 0 0 0,0 1 0 0 0,1-1 0 0 0,-1 0 0 0 0,0 0 1 0 0,0 0-1 0 0,1 1 0 0 0,-1-1 0 0 0,0 0-34 0 0,125-323 524 0 0,-65 158-547 0 0,-54 188-3521 0 0,-4-11-1101 0 0,0-4-4749 0 0</inkml:trace>
  <inkml:trace contextRef="#ctx0" brushRef="#br0" timeOffset="1161.511">1000 619 1832 0 0,'0'0'2410'0'0,"0"0"-327"0"0,0 0 31 0 0,0 0 167 0 0,0 0-20 0 0,0 0-256 0 0,0 0-394 0 0,0 0-323 0 0,0 0-193 0 0,0 0-108 0 0,0 0-82 0 0,0 0-72 0 0,0 0-75 0 0,1-5-73 0 0,0 2-766 0 0,0 3 134 0 0,-1-1 1 0 0,1 0-1 0 0,-1 1 1 0 0,0-1-1 0 0,1 0 1 0 0,-1 1-1 0 0,0-1 1 0 0,0 0-1 0 0,0 0 1 0 0,1 1 0 0 0,-1-1-1 0 0,0 0 1 0 0,0 1-1 0 0,0-1 1 0 0,0 0-1 0 0,0 0 1 0 0,0 1-1 0 0,0-1 1 0 0,0 0-1 0 0,-1 0 1 0 0,1 1-1 0 0,0-1 1 0 0,0 0-1 0 0,-1 1 1 0 0,1-1-1 0 0,0 0 1 0 0,-1 1-1 0 0,1-1 1 0 0,-1 0-1 0 0,1 1 1 0 0,0-1-1 0 0,-1 1 1 0 0,1-1-1 0 0,-1 1 1 0 0,0-1-1 0 0,1 1 1 0 0,-1-1-1 0 0,1 1 1 0 0,-1 0-1 0 0,0-1 1 0 0,1 1-1 0 0,-1 0 1 0 0,0-1-1 0 0,0 1 1 0 0,1 0-1 0 0,-1 0 1 0 0,0 0-1 0 0,1 0 1 0 0,-1 0-1 0 0,0 0 1 0 0,0 0-1 0 0,1 0 1 0 0,-1 0-1 0 0,0 0 1 0 0,0 0-1 0 0,1 0 1 0 0,-1 0-1 0 0,0 0 1 0 0,0 1-1 0 0,1-1 1 0 0,-1 0-54 0 0,-62 45 661 0 0,56-38-595 0 0,2-3-31 0 0,0 1 1 0 0,1 0-1 0 0,0 0 1 0 0,0 0-1 0 0,0 1 0 0 0,0-1 1 0 0,1 1-1 0 0,0 0 1 0 0,0-1-1 0 0,1 2 1 0 0,0-1-1 0 0,0 0 0 0 0,0 0 1 0 0,0 1-1 0 0,1-1 1 0 0,0 1-1 0 0,1-1 1 0 0,-1 1-1 0 0,1-1 1 0 0,1 1-1 0 0,0 2-35 0 0,1-6 21 0 0,0 0 0 0 0,1 0 0 0 0,-1-1 0 0 0,1 1 0 0 0,0-1 0 0 0,0 1 0 0 0,0-1 0 0 0,0 0 0 0 0,0 0 0 0 0,1-1 0 0 0,-1 1 0 0 0,1 0-1 0 0,-1-1 1 0 0,1 0 0 0 0,-1 0 0 0 0,1 0 0 0 0,0 0 0 0 0,-1-1 0 0 0,1 0 0 0 0,0 1 0 0 0,0-1 0 0 0,-1-1 0 0 0,1 1 0 0 0,0 0 0 0 0,1-1-21 0 0,69-10-368 0 0,-54 0-999 0 0,-7 5-1049 0 0,-2-3-4465 0 0,-3 5-5180 0 0</inkml:trace>
  <inkml:trace contextRef="#ctx0" brushRef="#br0" timeOffset="1431.37">1431 626 15883 0 0,'0'0'1449'0'0,"0"0"-609"0"0,0 0-93 0 0,0 0 278 0 0,0 0 250 0 0,0 0 63 0 0,0 0-203 0 0,0 0-306 0 0,0 0-227 0 0,0 0-158 0 0,0 0-108 0 0,0 0-113 0 0,-11 18-67 0 0,-53 89 4 0 0,14-30-718 0 0,45-70-2070 0 0,-2-6-7664 0 0,6-1 7146 0 0,-1 0-6672 0 0</inkml:trace>
  <inkml:trace contextRef="#ctx0" brushRef="#br0" timeOffset="1674.062">1267 563 5473 0 0,'0'0'2634'0'0,"0"0"-220"0"0,0 0-80 0 0,0 0-139 0 0,0 0-324 0 0,0 0-425 0 0,0 0-406 0 0,0 0-327 0 0,0 0-241 0 0,0 0-86 0 0,0 0 22 0 0,0 0 67 0 0,0 0 59 0 0,-2 5 59 0 0,2-1-490 0 0,0-1 0 0 0,0 0 0 0 0,0 1 0 0 0,0-1 1 0 0,0 0-1 0 0,1 1 0 0 0,-1-1 0 0 0,1 0 1 0 0,0 0-1 0 0,0 0 0 0 0,0 1 0 0 0,1-1 0 0 0,-1 0 1 0 0,1 0-1 0 0,-1-1 0 0 0,1 1 0 0 0,0 0 0 0 0,0 0 1 0 0,0-1-1 0 0,1 1 0 0 0,-1-1 0 0 0,0 0 1 0 0,3 2-104 0 0,-1 0 93 0 0,116 113 1479 0 0,-115-111-2077 0 0,23 14-9995 0 0,-28-20-1377 0 0</inkml:trace>
</inkml:ink>
</file>

<file path=ppt/ink/ink3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4:48.5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232 44 8746 0 0,'0'0'1868'0'0,"0"0"-653"0"0,0 0-392 0 0,0 0-20 0 0,0 0 169 0 0,0 0 146 0 0,0 0 54 0 0,0 0-111 0 0,0 0-186 0 0,0 0-180 0 0,0 0-144 0 0,-27 26-106 0 0,-85 84-70 0 0,106-104-331 0 0,0 0-1 0 0,1 0 1 0 0,0 0 0 0 0,0 1-1 0 0,0-1 1 0 0,1 1 0 0 0,-1 0-1 0 0,2 1 1 0 0,-1-1 0 0 0,1 1-1 0 0,0-1 1 0 0,1 3-44 0 0,-4 7 103 0 0,-1 4 15 0 0,1 0 1 0 0,0 1-1 0 0,2 0 0 0 0,1 0 1 0 0,0 0-1 0 0,2 0 0 0 0,0 1 1 0 0,1-1-1 0 0,2 2-118 0 0,-1-13 65 0 0,1 0 1 0 0,0 0-1 0 0,1 0 0 0 0,0 0 0 0 0,1-1 0 0 0,0 0 1 0 0,0 0-1 0 0,1 0 0 0 0,1 0 0 0 0,0 0 1 0 0,0-1-1 0 0,1 0 0 0 0,0-1 0 0 0,0 1 0 0 0,1-1 1 0 0,0-1-1 0 0,0 1 0 0 0,1-2 0 0 0,1 2-65 0 0,1-2 117 0 0,0 0-1 0 0,0-1 1 0 0,0 0-1 0 0,0-1 0 0 0,1 0 1 0 0,0-1-1 0 0,0 0 0 0 0,0 0 1 0 0,0-2-1 0 0,0 0 1 0 0,0 0-1 0 0,0-1 0 0 0,1 0 1 0 0,-1-1-1 0 0,0 0 1 0 0,0-1-1 0 0,0-1 0 0 0,0 0 1 0 0,-1 0-1 0 0,1-2 0 0 0,-1 1 1 0 0,1-1-1 0 0,-2-1 1 0 0,1 0-1 0 0,7-5-116 0 0,-3 2 93 0 0,-1-1 0 0 0,0 0 0 0 0,0-1 0 0 0,-1 0 0 0 0,0-2 0 0 0,-1 1 0 0 0,-1-1 0 0 0,0-1 1 0 0,0 0-1 0 0,-1-1 0 0 0,-1 0 0 0 0,-1 0 0 0 0,0-1 0 0 0,-1 0 0 0 0,-1 0 0 0 0,0 0 0 0 0,3-16-93 0 0,-8 17-2 0 0,1 0 1 0 0,-2-1-1 0 0,0 1 0 0 0,0 0 0 0 0,-2-1 1 0 0,0 1-1 0 0,0 0 0 0 0,-2 0 0 0 0,0 0 1 0 0,-1 0-1 0 0,0 1 0 0 0,-1 0 0 0 0,0 0 1 0 0,-1 0-1 0 0,-1 1 0 0 0,0 0 0 0 0,-1 1 1 0 0,-1-1-1 0 0,0 2 0 0 0,0-1 0 0 0,-1 2 1 0 0,0-1-1 0 0,-1 1 0 0 0,0 1 0 0 0,-1 0 1 0 0,-2 0 1 0 0,-1-2-219 0 0,-1 1 1 0 0,0 0-1 0 0,0 1 1 0 0,-1 1-1 0 0,-1 1 1 0 0,1 1-1 0 0,-1 0 1 0 0,-8 0 218 0 0,-34 4-3064 0 0,4 20-3705 0 0,40-7-4946 0 0</inkml:trace>
</inkml:ink>
</file>

<file path=ppt/ink/ink31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2:06.3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 11723 0 0,'0'0'2021'0'0,"0"0"-627"0"0,0 0-447 0 0,0 0-134 0 0,0 0-13 0 0,0 0 38 0 0,0 0 46 0 0,0 0-18 0 0,0 0-13 0 0,0 0-53 0 0,0 0-95 0 0,0 0-101 0 0,0 0-75 0 0,5 23-43 0 0,26 138 622 0 0,-29-151-1005 0 0,13 55 324 0 0,-3 0 0 0 0,-3 0 0 0 0,0 61-427 0 0,-9-88 28 0 0,0 15 21 0 0,0-19 9 0 0,0-33-40 0 0,0-1 0 0 0,0 0 2 0 0,0 0 21 0 0,0 0 31 0 0,0 0 32 0 0,0 0 34 0 0,11-18 570 0 0,20-34-563 0 0,-2 0 0 0 0,-2-2 0 0 0,-3-1 0 0 0,-3 0 0 0 0,4-20-145 0 0,-9 15 12 0 0,44-112-8 0 0,-12 121-407 0 0,-38 70-1588 0 0,-10 11-2265 0 0,0-11-4410 0 0,0-6-3912 0 0</inkml:trace>
  <inkml:trace contextRef="#ctx0" brushRef="#br0" timeOffset="646.23">436 460 12947 0 0,'0'0'1816'0'0,"0"0"-557"0"0,0 0-171 0 0,0 0 66 0 0,0 0 14 0 0,0 0-112 0 0,0 0-206 0 0,0 0-245 0 0,0 0-213 0 0,0 0-141 0 0,0 0-105 0 0,0 0-56 0 0,0 0-6 0 0,-12 6-9 0 0,-42 22-7 0 0,-8 37 98 0 0,48-43-135 0 0,-31 59 0 0 0,46-81-10 0 0,-1 0 0 0 0,0 0-1 0 0,0 0 1 0 0,1 0 0 0 0,-1 0 0 0 0,0 0 0 0 0,0 0 0 0 0,1 0-1 0 0,-1 0 1 0 0,0 0 0 0 0,0 0 0 0 0,0 0 0 0 0,1 0 0 0 0,-1 0-1 0 0,0 0 1 0 0,0 0 0 0 0,1 1 0 0 0,-1-1 0 0 0,0 0 0 0 0,0 0-1 0 0,0 0 1 0 0,1 0 0 0 0,-1 1 0 0 0,0-1 0 0 0,0 0 0 0 0,0 0-1 0 0,0 0 1 0 0,0 1 0 0 0,1-1 0 0 0,-1 0 0 0 0,0 0 0 0 0,0 1-1 0 0,0-1 1 0 0,0 0 0 0 0,0 0 0 0 0,0 0 0 0 0,0 1-1 0 0,0-1-20 0 0,23-16 611 0 0,204-215 1070 0 0,-189 187-1421 0 0,-26 77-334 0 0,20 172 407 0 0,-18-131-277 0 0,-62-115 1527 0 0,-109-57-2292 0 0,134 91-807 0 0,9 6-4443 0 0,11 1-3845 0 0</inkml:trace>
  <inkml:trace contextRef="#ctx0" brushRef="#br0" timeOffset="1062.647">694 522 6529 0 0,'0'0'3824'0'0,"0"0"-1994"0"0,0 0-872 0 0,0 0-73 0 0,0 0 88 0 0,0 0 130 0 0,0 0 19 0 0,0 0-87 0 0,0 0-81 0 0,0 0-116 0 0,0 0-105 0 0,0 0-82 0 0,1 13-92 0 0,0 111 1145 0 0,-1-59-1582 0 0,0-64-177 0 0,0-1-6 0 0,0 0-15 0 0,0 0 5 0 0,0 0-72 0 0,0 0-118 0 0,0-22-7362 0 0,0 15 2809 0 0,0 3-2877 0 0</inkml:trace>
  <inkml:trace contextRef="#ctx0" brushRef="#br0" timeOffset="1314.737">716 430 2449 0 0,'0'0'3054'0'0,"0"0"-917"0"0,0 0-366 0 0,0 0 19 0 0,0 0-67 0 0,0 0-251 0 0,0 0-313 0 0,0 0-262 0 0,0 0-111 0 0,0 0-1 0 0,0 0 11 0 0,0 0-9 0 0,0 0-42 0 0,12 1-72 0 0,103 9 1359 0 0,-5-10-2785 0 0,-105 4-2716 0 0,-6 0-8802 0 0,-2 0 5708 0 0</inkml:trace>
  <inkml:trace contextRef="#ctx0" brushRef="#br0" timeOffset="1552.591">685 596 2409 0 0,'0'0'2776'0'0,"0"0"-718"0"0,0 0-223 0 0,0 0 32 0 0,0 0-17 0 0,0 0-121 0 0,0 0-146 0 0,0 0-172 0 0,0 0-145 0 0,0 0-168 0 0,0 0-200 0 0,0 0-185 0 0,0 0-155 0 0,21 3-142 0 0,68 6-106 0 0,-4-20 155 0 0,-64 7-399 0 0,0 1-1593 0 0,-6 2-8808 0 0,-13 1-1111 0 0</inkml:trace>
  <inkml:trace contextRef="#ctx0" brushRef="#br0" timeOffset="2492.594">738 408 0 0 0,'0'0'880'0'0,"0"0"424"0"0,0 0 1 0 0,0 0-86 0 0,0 0 2 0 0,0 0 36 0 0,0 0 0 0 0,0 0-43 0 0,0 0-95 0 0,0 0-107 0 0,-10 0 2793 0 0,-58 25-1621 0 0,-1-1-1520 0 0,74-25-7853 0 0,-1-2-2791 0 0</inkml:trace>
</inkml:ink>
</file>

<file path=ppt/ink/ink31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2:00.3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0 538 5401 0 0,'0'0'2519'0'0,"0"0"-366"0"0,0 0-139 0 0,0 0-110 0 0,0 0-280 0 0,0 0-359 0 0,0 0-383 0 0,0 0-272 0 0,0 0-69 0 0,0 0 64 0 0,0 0 96 0 0,0 0 68 0 0,0 0-28 0 0,7 3-63 0 0,75 12 1590 0 0,77-26-640 0 0,-57-7-1808 0 0,-96 17-138 0 0,1 0-457 0 0,-5-4-3808 0 0,-2 4-1417 0 0,0 1-5718 0 0</inkml:trace>
  <inkml:trace contextRef="#ctx0" brushRef="#br0" timeOffset="253.712">173 353 13115 0 0,'0'0'1453'0'0,"0"0"-522"0"0,0 0-76 0 0,0 0 259 0 0,0 0 213 0 0,0 0-4 0 0,0 0-203 0 0,0 0-263 0 0,0 0-222 0 0,0 0-165 0 0,0 0-132 0 0,-4 34-106 0 0,-12 102-74 0 0,-2 51-1301 0 0,20-172-1087 0 0,1-6-3647 0 0,-3-7 3599 0 0,2 2-9258 0 0</inkml:trace>
  <inkml:trace contextRef="#ctx0" brushRef="#br0" timeOffset="786.029">496 151 4241 0 0,'0'0'2430'0'0,"0"0"-702"0"0,0 0-248 0 0,0 0-45 0 0,0 0-78 0 0,0 0-98 0 0,0 0-171 0 0,0 0-132 0 0,0 0-28 0 0,0 0-57 0 0,0 0-44 0 0,0 0-34 0 0,0 0-56 0 0,1 23-71 0 0,12 141 819 0 0,-8-116-1137 0 0,2 0 1 0 0,2-1 0 0 0,2 0-1 0 0,2 0 1 0 0,11 22-349 0 0,6-21 267 0 0,-12-61 1460 0 0,-17 11-1799 0 0,96-244 1101 0 0,-82 185-946 0 0,-11 36-72 0 0,2 0 0 0 0,0 1 0 0 0,2-1 0 0 0,1 1 0 0 0,0 1 0 0 0,2 0 1 0 0,1 0-1 0 0,1 1 0 0 0,6-8-11 0 0,-7 14-95 0 0,-10 12-2 0 0,0 1 1 0 0,0-1-1 0 0,0 1 1 0 0,0 0-1 0 0,1 0 1 0 0,-1 0-1 0 0,1 0 1 0 0,0 0-1 0 0,0 1 1 0 0,0-1 0 0 0,0 1-1 0 0,0 0 1 0 0,1 0-1 0 0,-1 0 1 0 0,1 0-1 0 0,-1 0 1 0 0,2 1 96 0 0,4 5-4015 0 0,-6 2-2619 0 0,-1-2-5443 0 0</inkml:trace>
  <inkml:trace contextRef="#ctx0" brushRef="#br0" timeOffset="1290.778">1044 633 2345 0 0,'0'0'3154'0'0,"0"0"-526"0"0,0 0-206 0 0,0 0-74 0 0,0 0-186 0 0,0 0-284 0 0,0 0-332 0 0,0 0-289 0 0,0 0-206 0 0,0 0-168 0 0,0 0-128 0 0,0 0-130 0 0,0 0-97 0 0,-5-9-81 0 0,-17-28-55 0 0,21 36-356 0 0,-1 0 0 0 0,1 0 0 0 0,-1 0 0 0 0,1 0 1 0 0,-1 0-1 0 0,0 1 0 0 0,0-1 0 0 0,0 0 0 0 0,1 1 0 0 0,-1-1 0 0 0,0 1 0 0 0,0 0 0 0 0,0 0 0 0 0,0 0 0 0 0,0 0 0 0 0,1 0 0 0 0,-1 0 0 0 0,0 0 0 0 0,0 0 0 0 0,0 1 1 0 0,0-1-1 0 0,0 1 0 0 0,1-1 0 0 0,-1 1 0 0 0,0 0 0 0 0,0 0 0 0 0,1 0 0 0 0,-1 0 0 0 0,1 0 0 0 0,-1 0 0 0 0,0 1-36 0 0,0-1 21 0 0,-4 2 10 0 0,0 0 0 0 0,0 0 1 0 0,1 1-1 0 0,-1 0 0 0 0,0 0 0 0 0,1 0 0 0 0,0 1 0 0 0,0 0 0 0 0,1 0 0 0 0,-1 0 1 0 0,1 1-1 0 0,0-1 0 0 0,1 1 0 0 0,-1 0 0 0 0,1 0 0 0 0,0 0 0 0 0,1 1 1 0 0,-1-1-1 0 0,1 1 0 0 0,0-1 0 0 0,1 1 0 0 0,0 0 0 0 0,0-1 0 0 0,0 1 0 0 0,1 0 1 0 0,0 0-1 0 0,0 0 0 0 0,1 0 0 0 0,0 1-31 0 0,3-3-47 0 0,0-1 0 0 0,0 0 1 0 0,0 0-1 0 0,0 0 0 0 0,1 0 0 0 0,0-1 0 0 0,0 0 0 0 0,0 0 1 0 0,0 0-1 0 0,0 0 0 0 0,1-1 0 0 0,-1 0 0 0 0,1 0 1 0 0,-1 0-1 0 0,1-1 0 0 0,0 0 0 0 0,-1 0 0 0 0,1 0 1 0 0,0-1-1 0 0,0 0 0 0 0,0 0 0 0 0,0-1 0 0 0,0 1 0 0 0,-1-1 1 0 0,1 0-1 0 0,0-1 0 0 0,-1 0 0 0 0,1 1 0 0 0,4-4 47 0 0,21-14-3445 0 0,-15 3-4348 0 0,-9 8-3713 0 0</inkml:trace>
  <inkml:trace contextRef="#ctx0" brushRef="#br0" timeOffset="1858.591">1214 582 6545 0 0,'0'0'1731'0'0,"0"0"-249"0"0,0 0 77 0 0,0 0 169 0 0,0 0 7 0 0,0 0-209 0 0,0 0-314 0 0,0 0-269 0 0,0 0-187 0 0,0 0-119 0 0,0 0-91 0 0,0 0-67 0 0,0 0-40 0 0,-7 22-39 0 0,-20 70-39 0 0,26-55 393 0 0,5-34-595 0 0,-1-2-35 0 0,1 0 0 0 0,-1 0 1 0 0,1 0-1 0 0,0 0 0 0 0,-1-1 1 0 0,1 0-1 0 0,0 1 0 0 0,0-1 0 0 0,-1-1 1 0 0,1 1-1 0 0,0 0 0 0 0,-1-1 1 0 0,1 0-1 0 0,0 0 0 0 0,-1 0 1 0 0,1 0-1 0 0,-1-1 0 0 0,1 1-124 0 0,13-10 163 0 0,-1-1 0 0 0,-1 0-1 0 0,1-1 1 0 0,-2-1 0 0 0,0 0-1 0 0,-1-1 1 0 0,0-1-163 0 0,31-31 802 0 0,-38 77-689 0 0,-15 163 42 0 0,-29 36-204 0 0,36-221 60 0 0,0 1 0 0 0,-1-1 0 0 0,0 1 0 0 0,0-1 0 0 0,-1 0 1 0 0,0-1-1 0 0,0 1 0 0 0,-1-1 0 0 0,0 0 0 0 0,-1 0 1 0 0,1 0-1 0 0,-1 0 0 0 0,-5 3-11 0 0,9-9 5 0 0,1 0 0 0 0,0 0 1 0 0,0 0-1 0 0,0-1 0 0 0,-1 1 1 0 0,1-1-1 0 0,0 1 0 0 0,-1-1 0 0 0,1 1 1 0 0,-1-1-1 0 0,1 0 0 0 0,0 0 1 0 0,-1 1-1 0 0,1-1 0 0 0,-1 0 0 0 0,1 0 1 0 0,-1 0-1 0 0,1-1 0 0 0,0 1 1 0 0,-1 0-1 0 0,1-1 0 0 0,-1 1 0 0 0,1-1 1 0 0,0 1-1 0 0,0-1 0 0 0,-1 1 1 0 0,1-1-1 0 0,0 0 0 0 0,0 0 0 0 0,-1 1 1 0 0,1-1-1 0 0,0 0 0 0 0,0 0 1 0 0,0 0-1 0 0,0 0 0 0 0,1-1 0 0 0,-1 1 1 0 0,0 0-1 0 0,0 0 0 0 0,1-1 1 0 0,-1 1-1 0 0,0 0 0 0 0,1 0 0 0 0,-1-1 1 0 0,1 1-1 0 0,0-1 0 0 0,0 1 1 0 0,-1 0-1 0 0,1-1 0 0 0,0 1 0 0 0,0-1-5 0 0,2-75 84 0 0,5 64-94 0 0,1 0 0 0 0,0 0 0 0 0,0 1-1 0 0,2-1 1 0 0,-1 2 0 0 0,1 0 0 0 0,1 0-1 0 0,0 1 1 0 0,1 0 0 0 0,0 1 0 0 0,0 0 0 0 0,1 1-1 0 0,0 0 1 0 0,1 1 0 0 0,2 0 10 0 0,-16 6-185 0 0,26-9-468 0 0,-21 9-3514 0 0,-2 2-3950 0 0,-3-1-3222 0 0</inkml:trace>
  <inkml:trace contextRef="#ctx0" brushRef="#br0" timeOffset="4057.997">1501 0 6529 0 0,'0'0'1821'0'0,"0"0"-362"0"0,0 0-191 0 0,0 0-44 0 0,0 0-21 0 0,0 0-108 0 0,0 0-55 0 0,0 0-58 0 0,0 0-31 0 0,0 0 5 0 0,0 0-83 0 0,9 17-78 0 0,76 118 1176 0 0,-54-92-1249 0 0,-2 2 0 0 0,-2 0 0 0 0,-3 2 0 0 0,15 38-722 0 0,-33-71 54 0 0,-1 0 1 0 0,-1 1 0 0 0,0 0-1 0 0,-1 0 1 0 0,-1 0 0 0 0,0 0-1 0 0,-1 0 1 0 0,-1 0 0 0 0,0 0-1 0 0,-1 0 1 0 0,-1 0 0 0 0,0 0-1 0 0,-1 0 1 0 0,-1 0 0 0 0,0-1 0 0 0,-1 1-1 0 0,0-1 1 0 0,-1 0 0 0 0,-1 0-55 0 0,-3 6 7 0 0,-2 0 1 0 0,0 0-1 0 0,-1-1 1 0 0,0-1-1 0 0,-2 0 1 0 0,-9 9-8 0 0,14-17-275 0 0,-1 0 0 0 0,1 0 0 0 0,-1-1 0 0 0,-1-1 0 0 0,0 0 0 0 0,0-1 0 0 0,0 0 0 0 0,-1 0 0 0 0,0-2 0 0 0,0 1 0 0 0,-5 0 275 0 0,6-6-3265 0 0,8 0-3084 0 0,2 0-4887 0 0</inkml:trace>
  <inkml:trace contextRef="#ctx0" brushRef="#br0" timeOffset="4501.609">1944 549 8378 0 0,'0'0'1848'0'0,"0"0"-486"0"0,0 0-123 0 0,0 0 102 0 0,0 0 85 0 0,0 0 20 0 0,0 0-95 0 0,0 0-128 0 0,0 0-143 0 0,0 0-171 0 0,0 0-146 0 0,0 0-92 0 0,0 0-58 0 0,26 0-58 0 0,126-3 377 0 0,106-20 935 0 0,-263 4-8424 0 0,3 16 5102 0 0,-2-1-2395 0 0,1 0-1851 0 0,1 1-3740 0 0</inkml:trace>
  <inkml:trace contextRef="#ctx0" brushRef="#br0" timeOffset="4756.174">2163 350 12515 0 0,'0'0'1689'0'0,"0"0"-634"0"0,0 0-233 0 0,0 0 191 0 0,0 0 242 0 0,0 0 120 0 0,0 0-117 0 0,0 0-251 0 0,0 0-227 0 0,0 0-139 0 0,0 0-113 0 0,0 0-102 0 0,0 0-70 0 0,-1 29-73 0 0,-6 90-63 0 0,-10-32 128 0 0,-20 36-976 0 0,37-111-711 0 0,0-8-1642 0 0,2-3-3516 0 0,0-1-4860 0 0</inkml:trace>
  <inkml:trace contextRef="#ctx0" brushRef="#br0" timeOffset="5537.982">2447 722 2593 0 0,'0'0'3212'0'0,"0"0"-965"0"0,0 0-289 0 0,0 0 125 0 0,0 0 87 0 0,0 0-106 0 0,0 0-264 0 0,0 0-367 0 0,0 0-279 0 0,0 0-215 0 0,0 0-174 0 0,0 0-90 0 0,3-4-78 0 0,119-191 3367 0 0,64-76-2977 0 0,-172 252-878 0 0,-13 18-94 0 0,-1 1-37 0 0,0 12-95 0 0,-57 340 132 0 0,57-349-18 0 0,0-4 3 0 0,1 1 0 0 0,0-1 1 0 0,-1 1-1 0 0,1-1 0 0 0,0 1 0 0 0,-1 0 0 0 0,1-1 0 0 0,0 1 1 0 0,0 0-1 0 0,-1 0 0 0 0,1 0 0 0 0,0-1 0 0 0,0 1 0 0 0,-1 0 1 0 0,1 0-1 0 0,0 0 0 0 0,0 0 0 0 0,0 0 0 0 0,-1 0 1 0 0,1 1-1 0 0,0-1 0 0 0,0 0 0 0 0,-1 0 0 0 0,1 1 0 0 0,0-1 1 0 0,0 0-1 0 0,-1 1 0 0 0,1-1 0 0 0,0 0 0 0 0,-1 1 0 0 0,1-1 1 0 0,0 1-1 0 0,-1-1 0 0 0,1 1 0 0 0,-1 0 0 0 0,1-1 1 0 0,-1 1-1 0 0,1-1 0 0 0,-1 1 0 0 0,0 0 0 0 0,1-1 0 0 0,-1 1 1 0 0,0 0-1 0 0,1 0 0 0 0,-1-1 0 0 0,0 1 0 0 0,0 0 0 0 0,0 0 1 0 0,1-1-1 0 0,-1 1 0 0 0,0 0 0 0 0,0 0 0 0 0,0 0 0 0 0,0-1 1 0 0,-1 1-1 0 0,1 0 0 0 0,0 0 0 0 0,0 0 0 0 0,0-1 1 0 0,-1 1-1 0 0,1 0 0 0 0,0-1 0 0 0,-1 1 0 0 0,1 0 0 0 0,0 0 1 0 0,-1-1-1 0 0,1 1 0 0 0,-1-1 0 0 0,0 1 0 0 0,28-27 9 0 0,-2-1 1 0 0,-2-1-1 0 0,0-1 0 0 0,-2-1 1 0 0,0-1-1 0 0,-3-1 0 0 0,-1-1 1 0 0,-1 0-1 0 0,-1-1 0 0 0,7-30-9 0 0,-13 36-15 0 0,-3 37-26 0 0,3 248 68 0 0,-2-210-36 0 0,30 95-545 0 0,-25-128-2261 0 0,-2-17-8015 0 0,-8 3-635 0 0</inkml:trace>
</inkml:ink>
</file>

<file path=ppt/ink/ink31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2:22.2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1 295 1552 0 0,'0'0'5053'0'0,"0"0"-2631"0"0,0 0-1009 0 0,0 0-181 0 0,0 0 23 0 0,0 0-24 0 0,0 0-112 0 0,0 0-125 0 0,0 0-65 0 0,0 0 14 0 0,0 0 43 0 0,5 2-5 0 0,105 16 4904 0 0,11-18-3721 0 0,-51-2-1918 0 0,158-8 461 0 0,-172 9-547 0 0,-55 1-192 0 0,-1 0 24 0 0,-43-3-6737 0 0,25 8 2482 0 0,2 0-3975 0 0,8-4-1748 0 0</inkml:trace>
  <inkml:trace contextRef="#ctx0" brushRef="#br0" timeOffset="269.979">91 442 6409 0 0,'0'0'4349'0'0,"0"0"-1569"0"0,0 0-848 0 0,0 0-249 0 0,0 0-141 0 0,0 0-215 0 0,0 0-271 0 0,0 0-260 0 0,0 0-159 0 0,0 0-44 0 0,0 0 9 0 0,0 0 27 0 0,0 0 7 0 0,8 4-19 0 0,98 22 1358 0 0,159-33-719 0 0,-189 6-3101 0 0,-74-2-2429 0 0,-2-3-4376 0 0,0 5 4313 0 0,0 0-5376 0 0</inkml:trace>
  <inkml:trace contextRef="#ctx0" brushRef="#br0" timeOffset="1060.556">290 0 4921 0 0,'0'0'2957'0'0,"0"0"-575"0"0,0 0-326 0 0,0 0-90 0 0,0 0-119 0 0,0 0-251 0 0,0 0-352 0 0,0 0-347 0 0,0 0-293 0 0,0 0-194 0 0,0 0-107 0 0,0 0 11 0 0,0 0 96 0 0,-5 3 94 0 0,3-2-447 0 0,1 0-1 0 0,-1-1 1 0 0,1 1-1 0 0,-1 0 0 0 0,1 0 1 0 0,-1 0-1 0 0,1 0 0 0 0,0 0 1 0 0,-1 0-1 0 0,1 1 0 0 0,0-1 1 0 0,0 0-1 0 0,0 1 1 0 0,0-1-1 0 0,0 1 0 0 0,0-1 1 0 0,0 1-1 0 0,1-1 0 0 0,-1 1 1 0 0,0-1-1 0 0,1 1 0 0 0,0 0 1 0 0,-1-1-1 0 0,1 1 1 0 0,0 0-1 0 0,0-1 0 0 0,0 1 1 0 0,0 0-1 0 0,0 0 0 0 0,0-1 1 0 0,0 1-1 0 0,0 0 0 0 0,1-1 1 0 0,-1 1-1 0 0,1 0 1 0 0,-1-1-1 0 0,1 1 0 0 0,1 1-56 0 0,10 14 320 0 0,1-1 0 0 0,1 0-1 0 0,0-1 1 0 0,1 0 0 0 0,1-1 0 0 0,0-1-1 0 0,1 0 1 0 0,0-2 0 0 0,1 0 0 0 0,0 0-1 0 0,1-2 1 0 0,17 7-320 0 0,15 7 293 0 0,-34-17-262 0 0,-1 1 0 0 0,0 0 1 0 0,-1 1-1 0 0,0 1 1 0 0,0 1-1 0 0,-1 0 1 0 0,0 0-1 0 0,-1 2 0 0 0,0 0 1 0 0,1 2-32 0 0,-12-12 10 0 0,-1 0 0 0 0,1 0 0 0 0,-1 0-1 0 0,0 0 1 0 0,1 0 0 0 0,-1 0 0 0 0,0 0 0 0 0,-1 1 0 0 0,1-1 0 0 0,0 0 0 0 0,-1 1 0 0 0,1-1 0 0 0,-1 1-1 0 0,0-1 1 0 0,1 1 0 0 0,-1-1 0 0 0,0 1 0 0 0,-1-1 0 0 0,1 0 0 0 0,0 1 0 0 0,-1-1 0 0 0,1 1 0 0 0,-1-1-1 0 0,0 0 1 0 0,0 1 0 0 0,0-1 0 0 0,0 0 0 0 0,0 0 0 0 0,-1 0 0 0 0,1 0 0 0 0,0 0 0 0 0,-2 1-10 0 0,-68 54 357 0 0,43-38-247 0 0,-154 125 118 0 0,97-57 161 0 0,61-57-170 0 0,23-36-824 0 0,1 0-2522 0 0,-1 0-4246 0 0,1 2-5194 0 0</inkml:trace>
</inkml:ink>
</file>

<file path=ppt/ink/ink31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2:31.1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70 3169 0 0,'0'0'3022'0'0,"0"0"-523"0"0,0 0-263 0 0,0 0-99 0 0,0 0-138 0 0,0 0-253 0 0,0 0-305 0 0,0 0-289 0 0,0 0-214 0 0,0 0-155 0 0,0 0-106 0 0,0 0-47 0 0,0 0-45 0 0,5 0 1429 0 0,127-13 1280 0 0,68-33-2267 0 0,-108 35-878 0 0,-92 11-206 0 0,0 0-50 0 0,0 0 18 0 0,0 0-2 0 0,0 0-14 0 0,0 0-12 0 0,0 0-92 0 0,0 0-120 0 0,-23 21-4808 0 0,11-14-824 0 0,9-5 1374 0 0,-1 1-7194 0 0</inkml:trace>
</inkml:ink>
</file>

<file path=ppt/ink/ink31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2:31.4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38 7554 0 0,'0'0'4389'0'0,"0"0"-1710"0"0,0 0-785 0 0,0 0-151 0 0,0 0-152 0 0,0 0-256 0 0,0 0-339 0 0,0 0-321 0 0,0 0-214 0 0,0 0-64 0 0,0 0 23 0 0,0 0 57 0 0,0 0 64 0 0,5 3 16 0 0,-1 0-438 0 0,1 0 0 0 0,0-1-1 0 0,0 0 1 0 0,0 0-1 0 0,0 0 1 0 0,0 0-1 0 0,0-1 1 0 0,0 0-1 0 0,1 0 1 0 0,-1-1-1 0 0,0 1 1 0 0,1-1-1 0 0,-1 0 1 0 0,0-1-1 0 0,1 1-118 0 0,120-19 1139 0 0,20-16-751 0 0,-84 30-8311 0 0,-61 5-3462 0 0</inkml:trace>
</inkml:ink>
</file>

<file path=ppt/ink/ink31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2:30.2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88 4441 0 0,'0'0'2268'0'0,"0"0"-150"0"0,0 0-196 0 0,0 0-92 0 0,0 0-30 0 0,0 0-94 0 0,0 0-178 0 0,0 0-225 0 0,0 0-243 0 0,0 0-252 0 0,0 0-218 0 0,-2-3-175 0 0,-9-9-99 0 0,8 9-42 0 0,3 3-40 0 0,16 4 841 0 0,-5 4-861 0 0,-1 1 0 0 0,0 0 0 0 0,0 1 0 0 0,-1 0 0 0 0,0 1 0 0 0,0 0 1 0 0,-1 0-1 0 0,-1 0 0 0 0,2 6-214 0 0,26 55 376 0 0,-4 2 0 0 0,-3 1 0 0 0,-4 1 0 0 0,9 50-376 0 0,-7-64 109 0 0,-8-91 1269 0 0,32-137-1112 0 0,49-84-158 0 0,-55 78-60 0 0,-41 123-131 0 0,-21 57-2611 0 0,4 21-1654 0 0,9-15-1418 0 0,-1-3-6266 0 0</inkml:trace>
  <inkml:trace contextRef="#ctx0" brushRef="#br0" timeOffset="432.842">619 541 9394 0 0,'0'0'1636'0'0,"0"0"-359"0"0,0 0-29 0 0,0 0 163 0 0,0 0 119 0 0,0 0-106 0 0,0 0-287 0 0,0 0-335 0 0,0 0-279 0 0,0 0-158 0 0,0 0-88 0 0,0 0 8 0 0,0 0 47 0 0,-2 11 488 0 0,-16 161 1011 0 0,20-168-1786 0 0,0-1 0 0 0,0 1-1 0 0,0-1 1 0 0,0 0 0 0 0,0 1 0 0 0,1-1 0 0 0,0-1 0 0 0,-1 1-1 0 0,1 0 1 0 0,0-1 0 0 0,0 1 0 0 0,1-1 0 0 0,-1 0-1 0 0,0 0 1 0 0,1 0 0 0 0,-1 0 0 0 0,1-1 0 0 0,0 0 0 0 0,-1 1-1 0 0,1-1 1 0 0,0 0 0 0 0,0-1 0 0 0,0 1 0 0 0,0-1 0 0 0,0 0-1 0 0,0 0 1 0 0,-1 0 0 0 0,1 0 0 0 0,0-1 0 0 0,0 1 0 0 0,0-1-1 0 0,0 0 1 0 0,-1 0 0 0 0,1-1 0 0 0,0 1 0 0 0,-1-1 0 0 0,1 0-1 0 0,-1 0 1 0 0,3-2-45 0 0,4 1 88 0 0,0-1-1 0 0,-1-1 0 0 0,0 0 0 0 0,0 0 1 0 0,0-1-1 0 0,0 0 0 0 0,-1 0 1 0 0,0-1-1 0 0,-1 0 0 0 0,1 0 0 0 0,-1-1 1 0 0,-1 0-1 0 0,1 0 0 0 0,-1-1 1 0 0,-1 0-1 0 0,0 0 0 0 0,0 0 0 0 0,-1 0 1 0 0,0-1-1 0 0,0 0 0 0 0,-1 0 1 0 0,1-6-88 0 0,-4 12-4 0 0,0 0 0 0 0,0 1 0 0 0,-1-1 0 0 0,1 0 0 0 0,-1 0 0 0 0,0 0 0 0 0,0 1 0 0 0,0-1 0 0 0,-1 0 0 0 0,1 1 1 0 0,-1-1-1 0 0,0 1 0 0 0,0 0 0 0 0,0-1 0 0 0,0 1 0 0 0,-1 0 0 0 0,1 0 0 0 0,-1 0 0 0 0,0 1 0 0 0,0-1 0 0 0,0 1 0 0 0,0-1 1 0 0,0 1-1 0 0,0 0 0 0 0,-1 0 0 0 0,1 1 0 0 0,-1-1 0 0 0,0 1 0 0 0,1 0 0 0 0,-1-1 0 0 0,0 2 0 0 0,0-1 4 0 0,-69 0-1632 0 0,27 20-5600 0 0,35-12-3633 0 0</inkml:trace>
</inkml:ink>
</file>

<file path=ppt/ink/ink31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2:33.8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15 648 0 0,'0'0'1925'0'0,"0"0"-57"0"0,0 0 96 0 0,0 0 102 0 0,0 0-8 0 0,0 0-118 0 0,0 0-250 0 0,0 0-288 0 0,0 0-229 0 0,0 0-206 0 0,0 0-139 0 0,0 0-82 0 0,0-2-91 0 0,0-8-73 0 0,0 7-70 0 0,0 26 1662 0 0,-1 352 938 0 0,-3-302-3274 0 0,4-72 65 0 0,0-1-24 0 0,0 0-27 0 0,0 0-45 0 0,9-5-1836 0 0,1-9-2213 0 0,-5 4-4847 0 0,-3 5-1140 0 0</inkml:trace>
</inkml:ink>
</file>

<file path=ppt/ink/ink31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2:34.0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9618 0 0,'0'0'1242'0'0,"0"0"-209"0"0,0 0 171 0 0,0 0 307 0 0,0 0 88 0 0,0 0-134 0 0,0 0-206 0 0,0 0-199 0 0,0 0-173 0 0,34 3-142 0 0,107 6-127 0 0,133-17 994 0 0,-159 4-6072 0 0,-116 5-671 0 0,0 1 2358 0 0,1-1 1069 0 0,-2 2-8081 0 0</inkml:trace>
</inkml:ink>
</file>

<file path=ppt/ink/ink31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2:34.5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41 9410 0 0,'0'0'1404'0'0,"0"0"-347"0"0,0 0 25 0 0,0 0 185 0 0,0 0 58 0 0,0 0-97 0 0,0 0-164 0 0,0 0-140 0 0,0 0-115 0 0,0 0-116 0 0,33-6-121 0 0,105-19-109 0 0,-41 16 401 0 0,-45 14-504 0 0,-51-5-344 0 0,0 1 0 0 0,0-1-1 0 0,0 0 1 0 0,0 1 0 0 0,-1-1-1 0 0,1 0 1 0 0,0 1 0 0 0,0-1 0 0 0,0 1-1 0 0,0-1 1 0 0,-1 1 0 0 0,1 0-1 0 0,0-1 1 0 0,0 1 0 0 0,-1 0 0 0 0,1-1-1 0 0,0 1 1 0 0,-1 0 0 0 0,1 0-1 0 0,-1 0 1 0 0,1 0 0 0 0,-1-1 0 0 0,0 1-1 0 0,1 0 1 0 0,-1 0 0 0 0,0 0-1 0 0,1 0 1 0 0,-1 0 0 0 0,0 0-1 0 0,0 0 1 0 0,0 0 0 0 0,0 0 0 0 0,0 0-1 0 0,0 0 1 0 0,0 0 0 0 0,0 0-1 0 0,-1 0 1 0 0,1 0 0 0 0,0 0 0 0 0,-1 0-1 0 0,1 0 1 0 0,0-1 0 0 0,-1 1-1 0 0,1 0 1 0 0,-1 0 0 0 0,1 0 0 0 0,-1 0-1 0 0,0-1 1 0 0,1 1 0 0 0,-2 0-16 0 0,-93 89 819 0 0,46-51-726 0 0,18-13-92 0 0,20-18 13 0 0,0 0-1 0 0,1 1 1 0 0,-1 0 0 0 0,2 1-1 0 0,0 0 1 0 0,0 0 0 0 0,0 1-1 0 0,2 0 1 0 0,-1 1 0 0 0,2 0 0 0 0,-1 0-1 0 0,1 2-13 0 0,5-11 11 0 0,0-1 1 0 0,1 1-1 0 0,-1 0 0 0 0,1-1 0 0 0,0 1 1 0 0,0-1-1 0 0,0 1 0 0 0,0 0 0 0 0,1-1 1 0 0,-1 1-1 0 0,1-1 0 0 0,-1 1 0 0 0,1-1 1 0 0,0 1-1 0 0,0-1 0 0 0,0 1 0 0 0,0-1 1 0 0,0 0-1 0 0,1 1 0 0 0,-1-1 0 0 0,1 0 0 0 0,-1 0 1 0 0,1 0-1 0 0,0 0 0 0 0,0 0 0 0 0,0-1 1 0 0,0 1-1 0 0,0-1 0 0 0,0 1 0 0 0,0-1 1 0 0,1 1-1 0 0,-1-1 0 0 0,1 0 0 0 0,-1 0 1 0 0,0-1-1 0 0,1 1 0 0 0,0 0 0 0 0,0-1-11 0 0,105 15 903 0 0,-92-16-1015 0 0,1 0 1 0 0,-1-1-1 0 0,0-1 1 0 0,0 0-1 0 0,0-2 0 0 0,0 0 1 0 0,0 0-1 0 0,-1-1 1 0 0,8-5 111 0 0,9-7-4074 0 0,-2-3-3523 0 0,-20 13-3987 0 0</inkml:trace>
</inkml:ink>
</file>

<file path=ppt/ink/ink31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2:35.0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283 1 6409 0 0,'0'0'2087'0'0,"0"0"-277"0"0,0 0-125 0 0,0 0-6 0 0,0 0-50 0 0,0 0-178 0 0,0 0-246 0 0,0 0-209 0 0,0 0-169 0 0,0 0-123 0 0,0 0-105 0 0,0 0-71 0 0,0 0-34 0 0,-11 4-23 0 0,-35 15-4 0 0,21 17 519 0 0,23-25-774 0 0,-113 356 2616 0 0,85-265-2566 0 0,18-67-202 0 0,1 1 1 0 0,2 0-1 0 0,2 0 1 0 0,1 1 0 0 0,1 0-1 0 0,3 0 1 0 0,0 23-61 0 0,4-50 48 0 0,-1 0 1 0 0,2-1-1 0 0,-1 1 1 0 0,1-1 0 0 0,0 1-1 0 0,1-1 1 0 0,0 0 0 0 0,1 0-1 0 0,0-1 1 0 0,0 1-1 0 0,1-1 1 0 0,0 0 0 0 0,0-1-1 0 0,1 1 1 0 0,0-1 0 0 0,0 0-1 0 0,0-1 1 0 0,1 0-1 0 0,0 0 1 0 0,1-1 0 0 0,-1 0-1 0 0,1 0 1 0 0,0-1 0 0 0,0 0-1 0 0,0-1 1 0 0,9 2-49 0 0,-18-4-45 0 0,1-1 1 0 0,-1 0-1 0 0,0 1 1 0 0,0-1-1 0 0,1 0 1 0 0,-1 0 0 0 0,0 1-1 0 0,1-1 1 0 0,-1 0-1 0 0,0 0 1 0 0,0 1-1 0 0,1-1 1 0 0,-1 0-1 0 0,1 0 1 0 0,-1 0-1 0 0,0 0 1 0 0,1 0-1 0 0,-1 0 1 0 0,0 0-1 0 0,1 0 1 0 0,-1 0-1 0 0,1 0 1 0 0,-1 0-1 0 0,0 0 1 0 0,1 0-1 0 0,-1 0 1 0 0,0 0 0 0 0,1 0-1 0 0,-1 0 1 0 0,0 0-1 0 0,1 0 1 0 0,-1 0-1 0 0,1-1 1 0 0,-1 1-1 0 0,0 0 1 0 0,0 0-1 0 0,1 0 1 0 0,-1-1-1 0 0,0 1 1 0 0,1 0-1 0 0,-1 0 1 0 0,0-1-1 0 0,0 1 1 0 0,1 0-1 0 0,-1-1 1 0 0,0 1-1 0 0,0 0 1 0 0,0-1-1 0 0,1 1 1 0 0,-1 0 0 0 0,0-1-1 0 0,0 1 1 0 0,0 0-1 0 0,0-1 1 0 0,0 1-1 0 0,0 0 1 0 0,0-1-1 0 0,0 1 1 0 0,0-1-1 0 0,0 1 1 0 0,0 0-1 0 0,0-1 1 0 0,0 1-1 0 0,0-1 45 0 0,0-7-5291 0 0,3-3-4256 0 0,-1 7-1785 0 0</inkml:trace>
</inkml:ink>
</file>

<file path=ppt/ink/ink3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4:49.1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234 1 11538 0 0,'0'0'1857'0'0,"0"0"-665"0"0,0 0-322 0 0,0 0 221 0 0,0 0 361 0 0,0 0 256 0 0,0 0-71 0 0,0 0-312 0 0,0 0-311 0 0,0 0-198 0 0,0 0-96 0 0,3 37-125 0 0,7 116-98 0 0,1 308 748 0 0,-11-369-2464 0 0,0-92 130 0 0,0 0-584 0 0,0-3-7203 0 0,-2-1-2847 0 0</inkml:trace>
  <inkml:trace contextRef="#ctx0" brushRef="#br0" timeOffset="250.047">0 402 11034 0 0,'0'0'1439'0'0,"0"0"-258"0"0,0 0-24 0 0,0 0 149 0 0,0 0 81 0 0,0 0-119 0 0,0 0-286 0 0,0 0-264 0 0,35-10-218 0 0,111-30-178 0 0,-41 24 35 0 0,82 13-1350 0 0,-108 9-6866 0 0,-64-6-1667 0 0</inkml:trace>
  <inkml:trace contextRef="#ctx0" brushRef="#br0" timeOffset="442.879">717 391 2729 0 0,'0'0'2307'0'0,"0"0"-532"0"0,0 0-98 0 0,0 0 120 0 0,0 0-25 0 0,0 0-190 0 0,0 0-311 0 0,0 0-370 0 0,0 0-244 0 0,0 0-112 0 0,-17 34-42 0 0,-51 104 4 0 0,67-137-482 0 0,-1 0 1 0 0,1 0 0 0 0,0 0 0 0 0,-1 1 0 0 0,1-1 0 0 0,0 0 0 0 0,0 1 0 0 0,0-1 0 0 0,0 1 0 0 0,0-1 0 0 0,0 1 0 0 0,1-1 0 0 0,-1 1 0 0 0,0 0 0 0 0,1 0-1 0 0,-1-1 1 0 0,1 1 0 0 0,0 0 0 0 0,-1 0 0 0 0,1-1 0 0 0,0 1 0 0 0,0 0 0 0 0,0 0 0 0 0,0-1 0 0 0,1 1 0 0 0,-1 0 0 0 0,0 0 0 0 0,1-1 0 0 0,-1 1 0 0 0,1 0-1 0 0,0 0 1 0 0,-1-1 0 0 0,1 1 0 0 0,0-1 0 0 0,0 1 0 0 0,1 0-26 0 0,3 3 213 0 0,1-2 8 0 0,0 1 0 0 0,0-1 0 0 0,1 0 0 0 0,-1 0 0 0 0,1-1 0 0 0,-1 1-1 0 0,1-2 1 0 0,0 1 0 0 0,0-1 0 0 0,0 0 0 0 0,0 0 0 0 0,0-1 0 0 0,0 0-1 0 0,0 0 1 0 0,0 0 0 0 0,0-1 0 0 0,0 0 0 0 0,0-1 0 0 0,0 0 0 0 0,-1 0-1 0 0,1 0 1 0 0,-1-1 0 0 0,1 0 0 0 0,-1 0 0 0 0,0 0 0 0 0,0-1 0 0 0,0 0-1 0 0,-1 0 1 0 0,1-1 0 0 0,-1 0 0 0 0,0 1 0 0 0,0-2 0 0 0,1-1-221 0 0,-1 3 51 0 0,-1 0 1 0 0,1 0-1 0 0,-1 0 1 0 0,0 0-1 0 0,0-1 1 0 0,-1 1-1 0 0,1-1 1 0 0,-1 0-1 0 0,0-1 1 0 0,0 1-1 0 0,-1 0 1 0 0,0-1-1 0 0,0 1 1 0 0,0-1-1 0 0,0 0 1 0 0,-1 0-1 0 0,0 1 1 0 0,0-1-1 0 0,-1 0 1 0 0,0 0-1 0 0,0 0 1 0 0,0 0-1 0 0,0 0 1 0 0,-1 0-1 0 0,0 0 1 0 0,0 1-1 0 0,-1-1 1 0 0,0 0-1 0 0,0-1-51 0 0,-4 0-123 0 0,0 0-1 0 0,0 1 0 0 0,0 0 1 0 0,-1 0-1 0 0,0 0 0 0 0,0 1 1 0 0,0 0-1 0 0,-1 0 0 0 0,1 1 1 0 0,-1 0-1 0 0,0 0 0 0 0,-1 1 1 0 0,1 0-1 0 0,0 0 0 0 0,-1 1 0 0 0,0 0 1 0 0,0 0-1 0 0,1 1 0 0 0,-7 0 124 0 0,-13 1-3432 0 0,10 0-2795 0 0,5 0-6218 0 0</inkml:trace>
</inkml:ink>
</file>

<file path=ppt/ink/ink31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2:43.4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0 232 3817 0 0,'0'0'2623'0'0,"0"0"-478"0"0,0 0-217 0 0,0 0-60 0 0,0 0-173 0 0,0 0-293 0 0,0 0-266 0 0,0 0-172 0 0,0 0-75 0 0,0 0-55 0 0,0 0-41 0 0,0 0-43 0 0,0 0-41 0 0,3 9 1793 0 0,-2-6 926 0 0,32 3-652 0 0,-19-5-2573 0 0,167 5 543 0 0,18-5 81 0 0,-199-1-826 0 0,0 0-29 0 0,0 0 22 0 0,0 0-13 0 0,0 0-7 0 0,0 0-4 0 0,0 0-2 0 0,0 0 1 0 0,0 0 18 0 0,-13-25-2013 0 0,13 24 1786 0 0,-3-17-3484 0 0,3 11-239 0 0,-1 3-3429 0 0,1 4-4369 0 0</inkml:trace>
  <inkml:trace contextRef="#ctx0" brushRef="#br0" timeOffset="412.557">197 0 7226 0 0,'0'0'2261'0'0,"0"0"-675"0"0,0 0-238 0 0,0 0 83 0 0,0 0 12 0 0,0 0-121 0 0,0 0-217 0 0,0 0-154 0 0,0 0-64 0 0,0 0 8 0 0,0 0 3 0 0,0 0-58 0 0,3 6-81 0 0,4 12-278 0 0,0 1 0 0 0,-1 0 0 0 0,-1 0 1 0 0,-1 0-1 0 0,0 0 0 0 0,-2 1 0 0 0,0-1 1 0 0,-1 11-482 0 0,-15 110 62 0 0,2-97-2633 0 0,32-42-12644 0 0,-14-1 6137 0 0</inkml:trace>
</inkml:ink>
</file>

<file path=ppt/ink/ink31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2:35.5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1 6473 0 0,'0'0'3999'0'0,"0"0"-1898"0"0,0 0-695 0 0,0 0-18 0 0,0 0 59 0 0,0 0 3 0 0,0 0-130 0 0,0 0-265 0 0,0 0-236 0 0,0 0-196 0 0,0 0-126 0 0,0 0-59 0 0,-2 3 2 0 0,1-1-377 0 0,0-1 1 0 0,0 1-1 0 0,0 0 1 0 0,0 0-1 0 0,1 0 1 0 0,-1 0-1 0 0,1-1 1 0 0,-1 1-1 0 0,1 0 1 0 0,0 0-1 0 0,0 0 1 0 0,0 0-1 0 0,0 0 1 0 0,0 0-1 0 0,0 0 1 0 0,0 0-1 0 0,1 0 1 0 0,-1 0-1 0 0,1 0 1 0 0,-1 0-1 0 0,1 0 1 0 0,0 0-1 0 0,0-1 1 0 0,0 1-1 0 0,0 0 1 0 0,0-1-1 0 0,0 1 1 0 0,0 0-1 0 0,1 0-63 0 0,11 21 597 0 0,2 1-255 0 0,-2 0 1 0 0,0 1 0 0 0,-2 0 0 0 0,-1 1-1 0 0,-1 0 1 0 0,4 19-343 0 0,14 292 467 0 0,-14-296-454 0 0,-12-40-8 0 0,-1-1 4 0 0,0 1-1 0 0,0 0 0 0 0,0 0 1 0 0,0-1-1 0 0,0 1 0 0 0,0 0 0 0 0,1 0 1 0 0,-1-1-1 0 0,0 1 0 0 0,0 0 0 0 0,1-1 1 0 0,-1 1-1 0 0,1 0 0 0 0,-1-1 1 0 0,0 1-1 0 0,1 0 0 0 0,-1-1 0 0 0,1 1 1 0 0,0-1-1 0 0,-1 1 0 0 0,1-1 1 0 0,-1 0-1 0 0,1 1 0 0 0,0-1 0 0 0,-1 1 1 0 0,1-1-1 0 0,0 0 0 0 0,-1 0 1 0 0,1 1-1 0 0,0-1 0 0 0,0 0 0 0 0,-1 0 1 0 0,1 0-1 0 0,0 0 0 0 0,0 0 1 0 0,-1 0-1 0 0,1 0 0 0 0,0 0 0 0 0,0 0 1 0 0,-1 0-1 0 0,1 0 0 0 0,0 0 1 0 0,0-1-1 0 0,-1 1 0 0 0,1 0 0 0 0,0 0 1 0 0,-1-1-1 0 0,1 1 0 0 0,0-1 1 0 0,-1 1-1 0 0,1 0 0 0 0,0-1-8 0 0,33-52 216 0 0,-3-1 1 0 0,-1-1-1 0 0,18-53-216 0 0,-29 67 35 0 0,104-261-119 0 0,-118 285-380 0 0,0 1 2070 0 0,-2 10-3286 0 0,-2 5-3192 0 0,0 7-4460 0 0,-1 1-3352 0 0</inkml:trace>
  <inkml:trace contextRef="#ctx0" brushRef="#br0" timeOffset="524.372">655 432 10602 0 0,'0'0'2085'0'0,"0"0"-578"0"0,0 0-186 0 0,0 0 88 0 0,0 0 40 0 0,0 0-92 0 0,0 0-227 0 0,0 0-233 0 0,0 0-189 0 0,0 0-128 0 0,0 0-92 0 0,0 0-48 0 0,0 0-12 0 0,-15 8 830 0 0,2 3-1012 0 0,6-7-200 0 0,0 1 1 0 0,0 0-1 0 0,1 0 1 0 0,-1 1-1 0 0,2 0 0 0 0,-1 0 1 0 0,0 0-1 0 0,1 1 1 0 0,1 0-1 0 0,-1 0 1 0 0,1 0-1 0 0,0 1 1 0 0,0-1-1 0 0,1 1 0 0 0,0 0 1 0 0,1 0-1 0 0,0 0 1 0 0,0 0-1 0 0,0 0 1 0 0,1 1-47 0 0,0-7 13 0 0,1 1 0 0 0,-1 0 0 0 0,1 0 0 0 0,-1 0 1 0 0,1-1-1 0 0,0 1 0 0 0,0 0 0 0 0,0 0 0 0 0,0 0 0 0 0,1 0 0 0 0,-1-1 1 0 0,1 1-1 0 0,0 0 0 0 0,0 0 0 0 0,0-1 0 0 0,0 1 0 0 0,0 0 1 0 0,0-1-1 0 0,1 1 0 0 0,-1-1 0 0 0,1 0 0 0 0,0 0 0 0 0,0 1 0 0 0,-1-1 1 0 0,1 0-1 0 0,1 0 0 0 0,-1-1 0 0 0,0 1 0 0 0,0 0 0 0 0,1-1 1 0 0,-1 1-1 0 0,1-1 0 0 0,0 0 0 0 0,-1 0 0 0 0,1 0 0 0 0,0 0 0 0 0,2 0-12 0 0,81-15 707 0 0,28-42-1412 0 0,-92 44-1027 0 0,-12 7-1571 0 0,-3 0-2897 0 0,0 2-5965 0 0</inkml:trace>
  <inkml:trace contextRef="#ctx0" brushRef="#br0" timeOffset="6267.279">1176 472 392 0 0,'0'0'1977'0'0,"0"0"-16"0"0,0 0 56 0 0,0 0-37 0 0,0 0-166 0 0,0 0-301 0 0,0 0-335 0 0,0 0-256 0 0,0 0-157 0 0,0 0-82 0 0,0 0-52 0 0,6 4 4268 0 0,17 6 2448 0 0,-38 6-7117 0 0,-108 127 75 0 0,88-107-348 0 0,35-35 82 0 0,0-1-32 0 0,0 0-1 0 0,0 0 5 0 0,0 0-16 0 0,0 0-10 0 0,0 0-1 0 0,0 0-3 0 0,0 0-17 0 0,0 0-25 0 0,0 0 5 0 0,0 0-15 0 0,0 0-14 0 0,0 0-14 0 0,0 0-49 0 0,0 0-46 0 0,-5 0-1420 0 0,-10-1-1853 0 0,12-1-810 0 0,1-2-3384 0 0,1 0-3149 0 0</inkml:trace>
  <inkml:trace contextRef="#ctx0" brushRef="#br0" timeOffset="6810.429">1036 435 0 0 0,'0'0'1604'0'0,"0"0"467"0"0,0 0 102 0 0,0 0-118 0 0,0 0-141 0 0,0 0-222 0 0,0 0-229 0 0,0 0-228 0 0,0 0-201 0 0,0 0-122 0 0,0 0-69 0 0,0 0-51 0 0,-9 5 4850 0 0,10 3-5263 0 0,1-1 0 0 0,1 1-1 0 0,0 0 1 0 0,0-1-1 0 0,0 1 1 0 0,1-1 0 0 0,0 0-1 0 0,0 0 1 0 0,1-1-1 0 0,0 1 1 0 0,0-1 0 0 0,0 0-379 0 0,13 19 496 0 0,80 144 475 0 0,-63-131-710 0 0,-32-35-815 0 0,-3-7-4376 0 0,-1-4-6849 0 0,1 5-636 0 0</inkml:trace>
</inkml:ink>
</file>

<file path=ppt/ink/ink31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2:48.8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0 527 10778 0 0,'0'0'2194'0'0,"0"0"-547"0"0,0 0-283 0 0,0 0-38 0 0,0 0-70 0 0,0 0-105 0 0,0 0-171 0 0,0 0-155 0 0,0 0-87 0 0,0 0-61 0 0,0 0-68 0 0,0 0-34 0 0,0 0-31 0 0,34-7-31 0 0,103-20-35 0 0,-20 9 502 0 0,20-4-431 0 0,-148 14-7860 0 0,0 5-1978 0 0,4 3-1295 0 0</inkml:trace>
  <inkml:trace contextRef="#ctx0" brushRef="#br0" timeOffset="254.798">230 236 6153 0 0,'0'0'2872'0'0,"0"0"-1129"0"0,0 0-403 0 0,0 0 16 0 0,0 0 74 0 0,0 0 34 0 0,0 0-101 0 0,0 0-149 0 0,0 0-143 0 0,0 0-167 0 0,0 0-140 0 0,0 0-115 0 0,-7 28-98 0 0,-22 88-73 0 0,29-51 305 0 0,6-49-555 0 0,10 122 344 0 0,-14-77-10044 0 0,-2-58-1934 0 0</inkml:trace>
  <inkml:trace contextRef="#ctx0" brushRef="#br0" timeOffset="919.535">578 59 5577 0 0,'0'0'2367'0'0,"0"0"-668"0"0,0 0-237 0 0,0 0 26 0 0,0 0-55 0 0,0 0-192 0 0,0 0-263 0 0,0 0-222 0 0,0 0-125 0 0,0 0-70 0 0,0 0-25 0 0,0 0-18 0 0,0 0-18 0 0,4 5 23 0 0,24 82 1956 0 0,-16 351 107 0 0,-13-312-2386 0 0,7-112 615 0 0,6-48-68 0 0,-6 17-792 0 0,36-79 261 0 0,-5-1 0 0 0,-4-2 0 0 0,9-53-216 0 0,-13 47 5 0 0,0-9-293 0 0,-9 100-2478 0 0,-3 21-6607 0 0,-12 0-2128 0 0</inkml:trace>
  <inkml:trace contextRef="#ctx0" brushRef="#br0" timeOffset="1659.973">961 553 7570 0 0,'0'0'1873'0'0,"0"0"-166"0"0,0 0 23 0 0,0 0-71 0 0,0 0-261 0 0,0 0-326 0 0,0 0-247 0 0,0 0-115 0 0,0 0-42 0 0,0 0-40 0 0,0 0-30 0 0,0 0-44 0 0,-10 10-61 0 0,-63 79 844 0 0,-18 25-398 0 0,30-63-562 0 0,97-110 1223 0 0,133-109-1372 0 0,-87 106-98 0 0,-81 62-123 0 0,0 0-1 0 0,0 1 0 0 0,0-1 0 0 0,0 0 1 0 0,0 1-1 0 0,0-1 0 0 0,0 1 0 0 0,0 0 1 0 0,-1-1-1 0 0,1 1 0 0 0,0 0 1 0 0,0-1-1 0 0,0 1 0 0 0,-1 0 0 0 0,1 0 1 0 0,0 0-1 0 0,-1 0 0 0 0,1-1 0 0 0,-1 1 1 0 0,1 0-1 0 0,-1 0 0 0 0,1 0 1 0 0,-1 0-1 0 0,0 1 0 0 0,1-1 0 0 0,-1 0 1 0 0,0 0-1 0 0,0 0 0 0 0,0 0 0 0 0,0 0 1 0 0,0 0-1 0 0,0 0 0 0 0,0 0 1 0 0,0 0-1 0 0,0 0 0 0 0,-1 1-6 0 0,2-1 30 0 0,7 257 947 0 0,-6-273-3973 0 0,0 4-1654 0 0,-2 4-3995 0 0,0 3-2361 0 0</inkml:trace>
  <inkml:trace contextRef="#ctx0" brushRef="#br0" timeOffset="1904.961">816 722 8018 0 0,'0'0'2902'0'0,"0"0"-706"0"0,0 0-398 0 0,0 0-168 0 0,0 0-237 0 0,0 0-253 0 0,0 0-227 0 0,0 0-172 0 0,0 0-71 0 0,0 0-33 0 0,0 0-45 0 0,0 0-81 0 0,0 0-98 0 0,13 1-105 0 0,108 1 190 0 0,-72-6-799 0 0,22-2-848 0 0,-25-1-8970 0 0,-35 6-1400 0 0</inkml:trace>
</inkml:ink>
</file>

<file path=ppt/ink/ink31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2:44.9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7 196 6801 0 0,'0'0'2289'0'0,"0"0"-377"0"0,0 0-158 0 0,0 0 72 0 0,0 0-41 0 0,0 0-230 0 0,0 0-298 0 0,0 0-324 0 0,0 0-269 0 0,0 0-213 0 0,0 0-155 0 0,0 0-97 0 0,0 0-16 0 0,-7 8 383 0 0,30 35 772 0 0,7 12-835 0 0,-2 3 0 0 0,-3 0 0 0 0,-3 1 0 0 0,-2 1 0 0 0,9 48-503 0 0,4 35 126 0 0,-19-99-89 0 0,11-21 998 0 0,-19-42-211 0 0,102-271-205 0 0,15 4-548 0 0,-94 241-430 0 0,-29 44 156 0 0,0 1-104 0 0,0 0-99 0 0,2 20-7016 0 0,-2-19 4603 0 0,0 0-9060 0 0</inkml:trace>
  <inkml:trace contextRef="#ctx0" brushRef="#br0" timeOffset="421.912">563 593 13731 0 0,'0'0'1619'0'0,"0"0"-616"0"0,0 0-210 0 0,0 0 56 0 0,0 0 80 0 0,0 0 39 0 0,0 0-37 0 0,0 0-71 0 0,0 0-70 0 0,0 0-111 0 0,0 0-111 0 0,0 0-56 0 0,0 19-64 0 0,3 121 819 0 0,-23-45-736 0 0,-5-50-959 0 0,23-45-765 0 0,1-2-7061 0 0,1-4 1193 0 0,0 3-2481 0 0</inkml:trace>
  <inkml:trace contextRef="#ctx0" brushRef="#br0" timeOffset="783.631">544 597 4233 0 0,'0'0'2971'0'0,"0"0"-709"0"0,0 0-352 0 0,0 0-74 0 0,0 0-252 0 0,0 0-398 0 0,0 0-396 0 0,0 0-270 0 0,0 0-68 0 0,0 0 59 0 0,0 0 98 0 0,0 0 63 0 0,0 0-12 0 0,8 5-41 0 0,102 42 1974 0 0,-100-44-2451 0 0,1 0 0 0 0,-1 0 0 0 0,-1 1 0 0 0,1 1 0 0 0,0 0 0 0 0,-1 0 0 0 0,0 0 0 0 0,0 1 0 0 0,-1 1 1 0 0,0 0-1 0 0,3 2-142 0 0,-9-7 27 0 0,-1 0 0 0 0,0 0 0 0 0,1 0 0 0 0,-1 0 0 0 0,0 1 0 0 0,0-1 0 0 0,0 0 0 0 0,0 1 0 0 0,0-1 0 0 0,0 0 0 0 0,-1 1 0 0 0,0-1 0 0 0,1 1 0 0 0,-1-1 0 0 0,0 1 0 0 0,0-1 1 0 0,0 1-1 0 0,0-1 0 0 0,0 1 0 0 0,-1-1 0 0 0,1 1 0 0 0,-1-1 0 0 0,0 0 0 0 0,0 1 0 0 0,0-1 0 0 0,0 0 0 0 0,0 1 0 0 0,0-1 0 0 0,0 0 0 0 0,-1 0 0 0 0,1 0 0 0 0,-1 0 0 0 0,0 0 0 0 0,0-1 0 0 0,1 1 0 0 0,-1 0 1 0 0,-1 0-28 0 0,-78 53 360 0 0,68-48-407 0 0,0 0 0 0 0,0-1 0 0 0,-1 0 0 0 0,0-1 0 0 0,0-1 0 0 0,0 0 0 0 0,0-1 0 0 0,-1 0 0 0 0,1-2 0 0 0,-5 1 47 0 0,18-2-121 0 0,1 0 0 0 0,-1 0 0 0 0,1 0 1 0 0,-1 0-1 0 0,1-1 0 0 0,-1 1 1 0 0,1 0-1 0 0,-1 0 0 0 0,1 0 1 0 0,0-1-1 0 0,-1 1 0 0 0,1 0 1 0 0,-1 0-1 0 0,1-1 0 0 0,-1 1 1 0 0,1 0-1 0 0,0-1 0 0 0,-1 1 1 0 0,1-1-1 0 0,0 1 0 0 0,-1 0 1 0 0,1-1-1 0 0,0 1 0 0 0,0-1 1 0 0,-1 1-1 0 0,1-1 0 0 0,0 1 1 0 0,0-1-1 0 0,0 1 0 0 0,0-1 1 0 0,0 1-1 0 0,0-1 0 0 0,-1 1 1 0 0,1-1-1 0 0,0 1 0 0 0,0-1 1 0 0,1 1-1 0 0,-1-1 0 0 0,0 1 0 0 0,0-1 1 0 0,0 1-1 0 0,0-1 0 0 0,0 1 1 0 0,1-1-1 0 0,-1 1 0 0 0,0-1 1 0 0,0 1-1 0 0,1-1 0 0 0,-1 1 1 0 0,0-1-1 0 0,1 1 0 0 0,-1-1 121 0 0,9-14-12011 0 0,-5 10 4436 0 0</inkml:trace>
  <inkml:trace contextRef="#ctx0" brushRef="#br0" timeOffset="1073.61">1100 719 10034 0 0,'0'0'1658'0'0,"0"0"-307"0"0,0 0 74 0 0,0 0 36 0 0,0 0-78 0 0,0 0-183 0 0,0 0-164 0 0,0 0-102 0 0,0 0-74 0 0,0 0-85 0 0,0 0-98 0 0,0 0-103 0 0,-7 13-85 0 0,-27 43-73 0 0,-44 29 668 0 0,-31 11-929 0 0,98-90-337 0 0,-13 3-3482 0 0,21-11 72 0 0,2-1-3864 0 0,1 0-3162 0 0</inkml:trace>
  <inkml:trace contextRef="#ctx0" brushRef="#br0" timeOffset="1473.543">857 704 4713 0 0,'0'0'3651'0'0,"0"0"-1111"0"0,0 0-528 0 0,0 0-82 0 0,0 0-139 0 0,0 0-299 0 0,0 0-342 0 0,0 0-311 0 0,0 0-225 0 0,0 0-99 0 0,0 0 9 0 0,0 0 75 0 0,0 0 73 0 0,-2 3 36 0 0,1-1-594 0 0,1 0 0 0 0,-1 0 0 0 0,1 1 0 0 0,0-1 0 0 0,0 0 0 0 0,0 0 0 0 0,0 1 0 0 0,0-1 0 0 0,0 0 0 0 0,0 0 0 0 0,1 1 0 0 0,-1-1 0 0 0,1 0 0 0 0,-1 0 0 0 0,1 0 0 0 0,0 0 0 0 0,0 0 0 0 0,0 0 0 0 0,0 0 0 0 0,1 0-1 0 0,-1 0 1 0 0,0 0 0 0 0,1 0 0 0 0,-1-1 0 0 0,1 1 0 0 0,0-1 0 0 0,-1 1 0 0 0,1-1 0 0 0,0 0-114 0 0,119 109 2055 0 0,-62-43-1709 0 0,-33-19-208 0 0,-24-53-1942 0 0,-1-10-7355 0 0,-1 9-1934 0 0</inkml:trace>
  <inkml:trace contextRef="#ctx0" brushRef="#br0" timeOffset="3512.887">1262 59 0 0 0,'0'0'1176'0'0,"0"0"187"0"0,0 0-119 0 0,0 0-166 0 0,0 0-142 0 0,0 0-30 0 0,0-6 81 0 0,0 3-625 0 0,-1-23 546 0 0,0 3 6266 0 0,1 23-6218 0 0,0 0-113 0 0,0 0-115 0 0,0 0-60 0 0,0 0-57 0 0,0 0-45 0 0,0 0-26 0 0,0 0-35 0 0,0 0-39 0 0,0 0-65 0 0,0 0-67 0 0,0 0-76 0 0,0 0-62 0 0,0 0-40 0 0,0 0-18 0 0,0 0-16 0 0,0 0-30 0 0,4 26 481 0 0,55 77 910 0 0,-20-32-899 0 0,-12-27-364 0 0,-2 2-1 0 0,-2 1 0 0 0,-2 1 0 0 0,-2 0 1 0 0,-3 1-1 0 0,0 7-219 0 0,-11-34 43 0 0,-1 0 0 0 0,0 0 0 0 0,-2 0 0 0 0,-1 1-1 0 0,-1-1 1 0 0,0 1 0 0 0,-2-1 0 0 0,-1 0 0 0 0,-1 1 0 0 0,0-1 0 0 0,-2-1 0 0 0,0 1 0 0 0,-2-1 0 0 0,0 0 0 0 0,-1-1-1 0 0,-1 0 1 0 0,-10 14-43 0 0,-102 97 258 0 0,66-100-213 0 0,43-30-81 0 0,12-1-17 0 0,1 0 0 0 0,-1 1 1 0 0,1-1-1 0 0,-1 0 0 0 0,1 0 0 0 0,-1 0 0 0 0,1 0 1 0 0,-1 0-1 0 0,1 0 0 0 0,-1-1 0 0 0,1 1 0 0 0,-1 0 0 0 0,1 0 1 0 0,-1 0-1 0 0,1 0 0 0 0,-1-1 0 0 0,1 1 0 0 0,-1 0 0 0 0,1 0 1 0 0,-1-1-1 0 0,1 1 0 0 0,0 0 0 0 0,-1-1 0 0 0,1 1 1 0 0,-1 0-1 0 0,1-1 0 0 0,0 1 0 0 0,0-1 0 0 0,-1 1 0 0 0,1-1 1 0 0,0 1-1 0 0,-1 0 0 0 0,1-1 0 0 0,0 1 0 0 0,0-1 0 0 0,0 1 1 0 0,0-1-1 0 0,0 1 0 0 0,0-1 0 0 0,-1 0 0 0 0,1 1 1 0 0,0-1-1 0 0,0 1 0 0 0,1-1 0 0 0,-1 1 0 0 0,0-1 0 0 0,0 1 1 0 0,0-1-1 0 0,0 1 0 0 0,0-1 0 0 0,0 1 0 0 0,1-1 0 0 0,-1 1 1 0 0,0-1-1 0 0,0 1 0 0 0,1 0 0 0 0,-1-1 0 0 0,0 1 0 0 0,1-1 53 0 0,1-12-3602 0 0,3 5-4311 0 0,-3 4-3560 0 0</inkml:trace>
</inkml:ink>
</file>

<file path=ppt/ink/ink31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3:05.2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26 10322 0 0,'0'0'2678'0'0,"0"0"-669"0"0,0 0-364 0 0,0 0-92 0 0,0 0-116 0 0,0 0-158 0 0,0 0-240 0 0,0 0-276 0 0,0 0-192 0 0,0 0-95 0 0,0 0-36 0 0,0 0 61 0 0,4 0 59 0 0,154 8 3353 0 0,11-22-3278 0 0,-130-2-1739 0 0,-37 14-1194 0 0,-2 1-3282 0 0,0 1-5561 0 0,0 0 1443 0 0</inkml:trace>
</inkml:ink>
</file>

<file path=ppt/ink/ink31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3:05.5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7 8738 0 0,'0'0'2568'0'0,"0"0"-699"0"0,0 0-264 0 0,0 0 48 0 0,0 0 17 0 0,0 0-125 0 0,0 0-235 0 0,0 0-231 0 0,0 0-191 0 0,0 0-148 0 0,0 0-114 0 0,0 0-62 0 0,0 0-3 0 0,14 6 10 0 0,47 16-18 0 0,-54-20-407 0 0,1 0-1 0 0,0-1 1 0 0,0 0-1 0 0,0 0 0 0 0,0 0 1 0 0,0-1-1 0 0,0-1 1 0 0,0 1-1 0 0,0-1 0 0 0,0-1 1 0 0,0 1-1 0 0,1-2-145 0 0,30-3 444 0 0,69-8 72 0 0,-95 10-886 0 0,-1 0-3349 0 0,-11-2-8957 0 0,-1 5 636 0 0</inkml:trace>
</inkml:ink>
</file>

<file path=ppt/ink/ink31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3:04.0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0 126 6113 0 0,'0'0'2271'0'0,"0"0"-306"0"0,0 0-230 0 0,0 0 52 0 0,0 0 135 0 0,0 0 6 0 0,0 0-218 0 0,0 0-311 0 0,0 0-318 0 0,0 0-259 0 0,0 0-166 0 0,0 0-132 0 0,2-8-81 0 0,4-21-67 0 0,8 42 847 0 0,18 43-499 0 0,-2 1-1 0 0,-3 2 1 0 0,19 58-724 0 0,10 73 248 0 0,-42-123-151 0 0,-14-66-75 0 0,0-1 19 0 0,0 0 7 0 0,13-5 955 0 0,152-451-399 0 0,-121 310-595 0 0,-42 105-582 0 0,12 95-9125 0 0,-2-32 427 0 0,-6-14-1385 0 0</inkml:trace>
  <inkml:trace contextRef="#ctx0" brushRef="#br0" timeOffset="747.408">685 442 10378 0 0,'0'0'2343'0'0,"0"0"-469"0"0,0 0-307 0 0,0 0-103 0 0,0 0-110 0 0,0 0-179 0 0,0 0-187 0 0,0 0-129 0 0,0 0-84 0 0,0 0-103 0 0,0 0-85 0 0,0 0-96 0 0,0 0-86 0 0,-21 24-65 0 0,-68 73-71 0 0,3 10 326 0 0,25-18-319 0 0,55-76 30 0 0,10-19 674 0 0,91-174-479 0 0,7 44-435 0 0,-42 95-70 0 0,-32 82-26 0 0,-3 65 222 0 0,14 64-17 0 0,-35-149-130 0 0,-4-20-10 0 0,0-1 4 0 0,0 0 5 0 0,0 0 42 0 0,0 0 27 0 0,0 0 36 0 0,-9-11 218 0 0,-110-72-303 0 0,83 62-116 0 0,-103-36-1367 0 0,136 51-4930 0 0,20 4-5045 0 0,-8 2 1068 0 0</inkml:trace>
</inkml:ink>
</file>

<file path=ppt/ink/ink31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3:02.4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0 354 12363 0 0,'0'0'1872'0'0,"0"0"-604"0"0,0 0-229 0 0,0 0 103 0 0,0 0 122 0 0,0 0-12 0 0,0 0-177 0 0,0 0-199 0 0,0 0-170 0 0,0 0-117 0 0,0 0-61 0 0,18-2-67 0 0,120-7 828 0 0,80 1 820 0 0,-33-9-1347 0 0,124-24-180 0 0,-302 41-1377 0 0,-25 7-94 0 0,-70 31-6167 0 0,38-18-5953 0 0,40-16 5581 0 0</inkml:trace>
  <inkml:trace contextRef="#ctx0" brushRef="#br0" timeOffset="277.369">101 530 6921 0 0,'0'0'3321'0'0,"0"0"-758"0"0,0 0-522 0 0,0 0-157 0 0,0 0-123 0 0,0 0-249 0 0,0 0-357 0 0,0 0-296 0 0,0 0-107 0 0,0 0-20 0 0,0 0 32 0 0,0 0 6 0 0,2 8-84 0 0,5 26-85 0 0,-6-33-555 0 0,1 1 0 0 0,-1 0 1 0 0,1-1-1 0 0,-1 1 0 0 0,1-1 0 0 0,0 1 1 0 0,0-1-1 0 0,-1 0 0 0 0,1 0 1 0 0,0 0-1 0 0,0 0 0 0 0,0 0 0 0 0,0 0 1 0 0,0 0-1 0 0,1-1 0 0 0,-1 1 1 0 0,0-1-1 0 0,0 0 0 0 0,0 1 0 0 0,1-1 1 0 0,-1 0-1 0 0,0 0 0 0 0,0-1 1 0 0,1 1-47 0 0,3 0 118 0 0,55 1 234 0 0,-1-2 0 0 0,1-4 0 0 0,-1-2-1 0 0,16-6-351 0 0,1 2 108 0 0,81-15-353 0 0,-108 15-2040 0 0,-55 0-7213 0 0,1 8 2354 0 0,0-1-2750 0 0</inkml:trace>
  <inkml:trace contextRef="#ctx0" brushRef="#br0" timeOffset="809.92">394 0 9426 0 0,'0'0'2294'0'0,"0"0"-364"0"0,0 0-221 0 0,0 0-70 0 0,0 0-142 0 0,0 0-298 0 0,0 0-354 0 0,0 0-289 0 0,0 0-158 0 0,0 0 23 0 0,0 0 112 0 0,0 0 109 0 0,0 0 54 0 0,1 8-49 0 0,0-3-547 0 0,-1 0-7 0 0,1-1 0 0 0,-1 0 0 0 0,1 1 0 0 0,0-1 0 0 0,1 0 0 0 0,-1 0 0 0 0,1 0 0 0 0,-1 0 0 0 0,1 0 0 0 0,0 0 0 0 0,1 0 0 0 0,-1-1 0 0 0,1 1 0 0 0,-1-1 0 0 0,3 2-93 0 0,14 10 249 0 0,0-1 1 0 0,0-1-1 0 0,2 0 0 0 0,0-2 1 0 0,0 0-1 0 0,1-2 1 0 0,0 0-1 0 0,14 2-249 0 0,189 66 405 0 0,-215-72-395 0 0,-7-5-10 0 0,1 1 0 0 0,-1 0 0 0 0,1 1 0 0 0,-1-1 0 0 0,0 0 0 0 0,1 1 0 0 0,-1 0 0 0 0,0 0 0 0 0,0 0 0 0 0,0 0 1 0 0,0 0-1 0 0,-1 1 0 0 0,1-1 0 0 0,-1 1 0 0 0,1 0 0 0 0,-1 0 0 0 0,0 0 0 0 0,0 0 0 0 0,0 0 0 0 0,-1 0 0 0 0,1 0 0 0 0,-1 1 0 0 0,1-1 0 0 0,-1 0 0 0 0,0 3 0 0 0,-4 8 13 0 0,-1 0 0 0 0,-1 0 0 0 0,0-1 0 0 0,-1 0-1 0 0,0 0 1 0 0,-1 0 0 0 0,0-1 0 0 0,-1 0 0 0 0,-1 0 0 0 0,0-1 0 0 0,0 0-1 0 0,-1-1 1 0 0,-1 0 0 0 0,1 0 0 0 0,-2-1 0 0 0,1-1 0 0 0,-1 0 0 0 0,0 0 0 0 0,-5 1-13 0 0,-17 16 27 0 0,-201 123 73 0 0,175-108-2070 0 0,58-23-4334 0 0,2-12-1764 0 0,0-1-3660 0 0</inkml:trace>
</inkml:ink>
</file>

<file path=ppt/ink/ink31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3:07.9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 4 7418 0 0,'0'0'1968'0'0,"0"0"-201"0"0,0 0-72 0 0,0 0 41 0 0,0 0-39 0 0,0 0-225 0 0,0 0-298 0 0,0 0-302 0 0,0 0-221 0 0,0 0-126 0 0,0 0-79 0 0,-5-1-48 0 0,0-1-484 0 0,-9 2 976 0 0,21 21 842 0 0,49 71 516 0 0,-37-53-2023 0 0,-1 0-1 0 0,-2 2 1 0 0,-1-1-1 0 0,-3 2 1 0 0,-1 0 0 0 0,-2 0-1 0 0,-1 8-224 0 0,-8-46 9 0 0,4 26 47 0 0,1 1 0 0 0,1-1 0 0 0,2 0 0 0 0,0-1-1 0 0,13 27-55 0 0,2-16 186 0 0,-6-87 1359 0 0,89-380-1398 0 0,-63 232-228 0 0,-44 198-1791 0 0,-6 40-3586 0 0,5-25 1306 0 0,1-3-3337 0 0,1-6-3800 0 0</inkml:trace>
  <inkml:trace contextRef="#ctx0" brushRef="#br0" timeOffset="324.366">599 453 9762 0 0,'0'0'3277'0'0,"0"0"-1318"0"0,0 0-648 0 0,0 0-79 0 0,0 0-16 0 0,0 0-126 0 0,0 0-214 0 0,0 0-220 0 0,0 0-114 0 0,0 0-34 0 0,0 0-4 0 0,0 0-11 0 0,0 0-51 0 0,-5 21-61 0 0,-18 65-67 0 0,16 2 555 0 0,8-85-803 0 0,-1 1 1 0 0,1 0-1 0 0,-1 0 0 0 0,1 0 1 0 0,0 0-1 0 0,1-1 0 0 0,-1 1 1 0 0,0-1-1 0 0,1 1 0 0 0,0-1 1 0 0,0 1-1 0 0,0-1 0 0 0,0 0 0 0 0,1 0 1 0 0,-1 0-1 0 0,1 0 0 0 0,0 0 1 0 0,0-1-1 0 0,0 1 0 0 0,0-1 1 0 0,0 0-1 0 0,0 0 0 0 0,1 0 1 0 0,-1 0-1 0 0,1-1 0 0 0,-1 1 0 0 0,1-1 1 0 0,0 0-1 0 0,0 0 0 0 0,-1 0 1 0 0,1 0-1 0 0,0-1 0 0 0,0 0 1 0 0,0 0-1 0 0,0 0 0 0 0,3 0-66 0 0,-2 0 49 0 0,-1-1-1 0 0,1 1 0 0 0,0-1 0 0 0,0 0 1 0 0,0 0-1 0 0,0-1 0 0 0,-1 1 0 0 0,1-1 1 0 0,-1 0-1 0 0,1-1 0 0 0,-1 1 0 0 0,0-1 1 0 0,1 1-1 0 0,-2-1 0 0 0,1-1 0 0 0,0 1 1 0 0,0 0-1 0 0,-1-1 0 0 0,0 0 0 0 0,0 0 1 0 0,0 0-1 0 0,1-1-48 0 0,-1 1-7 0 0,0 0 1 0 0,0 1 0 0 0,0-1-1 0 0,0-1 1 0 0,-1 1-1 0 0,1 0 1 0 0,-1-1-1 0 0,0 1 1 0 0,-1-1 0 0 0,1 1-1 0 0,-1-1 1 0 0,0 0-1 0 0,0 0 1 0 0,0 1-1 0 0,-1-1 1 0 0,1 0 0 0 0,-1 0-1 0 0,0 0 1 0 0,-1 0-1 0 0,1 0 1 0 0,-1 0-1 0 0,0 1 1 0 0,0-1 0 0 0,-1 0-1 0 0,1 1 1 0 0,-1-1-1 0 0,0 1 1 0 0,-1-1-1 0 0,1 1 1 0 0,0 0 0 0 0,-1 0-1 0 0,0 0 1 0 0,0 0-1 0 0,-1 0 1 0 0,1 1-1 0 0,-1-1 1 0 0,1 1 0 0 0,-1 0-1 0 0,-1 0 7 0 0,-1-1-323 0 0,-1 0-1 0 0,0 1 0 0 0,0 0 1 0 0,0 0-1 0 0,-1 1 1 0 0,1 0-1 0 0,-1 0 0 0 0,1 1 1 0 0,-1 0-1 0 0,1 0 0 0 0,-6 0 324 0 0,-29 1-8966 0 0,32 0 5099 0 0,-4 0-8314 0 0</inkml:trace>
</inkml:ink>
</file>

<file path=ppt/ink/ink31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3:09.9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34 1240 0 0,'0'0'2549'0'0,"0"0"-294"0"0,0 0-153 0 0,0 0-47 0 0,0 0-149 0 0,0 0-265 0 0,0 0-274 0 0,0 0-235 0 0,0 0-169 0 0,0 0-112 0 0,0 0-84 0 0,0 0-59 0 0,0 0-61 0 0,0 0-43 0 0,0 0-50 0 0,0 0-53 0 0,0 0-56 0 0,7 7 3195 0 0,127-33-2507 0 0,-64 12-995 0 0,-85 15 402 0 0,-145 39-515 0 0,141-36 46 0 0,33-1 114 0 0,96-3 401 0 0,-87 0-5857 0 0,0 0-5720 0 0,-19 0-856 0 0</inkml:trace>
</inkml:ink>
</file>

<file path=ppt/ink/ink3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4:45.5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262 96 3185 0 0,'0'0'2859'0'0,"0"0"-969"0"0,0 0-561 0 0,0 0-76 0 0,0 0 72 0 0,0 0 25 0 0,0 0-118 0 0,0 0-230 0 0,0 0-218 0 0,0 0-197 0 0,0 0-133 0 0,-14-3-34 0 0,-46-8-17 0 0,16 22 1260 0 0,-47 70 528 0 0,85-73-2136 0 0,0 1 0 0 0,0 0 0 0 0,1 0 0 0 0,0 0 0 0 0,1 1-1 0 0,0-1 1 0 0,0 1 0 0 0,1 0 0 0 0,1 1 0 0 0,-1-1 0 0 0,2 0 0 0 0,-1 1-1 0 0,1-1 1 0 0,1 1 0 0 0,0 8-55 0 0,2-15 48 0 0,0 1 1 0 0,-1-1-1 0 0,2 1 0 0 0,-1-1 0 0 0,0 0 1 0 0,1 0-1 0 0,0 0 0 0 0,0 0 0 0 0,0 0 1 0 0,0-1-1 0 0,1 0 0 0 0,0 1 0 0 0,-1-1 0 0 0,1 0 1 0 0,0-1-1 0 0,0 1 0 0 0,1-1 0 0 0,-1 0 1 0 0,0 0-1 0 0,1 0 0 0 0,-1 0 0 0 0,1-1 1 0 0,0 0-1 0 0,0 0 0 0 0,-1 0 0 0 0,1 0 0 0 0,0-1 1 0 0,0 0-1 0 0,0 0 0 0 0,0 0-48 0 0,4-1 159 0 0,1 1 0 0 0,0-1 0 0 0,-1-1-1 0 0,0 0 1 0 0,1 0 0 0 0,-1-1 0 0 0,0 0-1 0 0,0-1 1 0 0,0 0 0 0 0,0 0 0 0 0,-1-1 0 0 0,0 0-1 0 0,0 0 1 0 0,0-1 0 0 0,3-3-159 0 0,-1 2 66 0 0,-1 1 1 0 0,0-2-1 0 0,-1 1 1 0 0,1-1-1 0 0,-1-1 0 0 0,-1 1 1 0 0,0-1-1 0 0,0-1 1 0 0,-1 1-1 0 0,0-1 0 0 0,0 0 1 0 0,-1-1-1 0 0,-1 1 1 0 0,1-1-1 0 0,-2 0 0 0 0,0 0 1 0 0,0 0-1 0 0,-1 0 1 0 0,1-7-67 0 0,-2 14-1 0 0,-1-1 0 0 0,1 1 0 0 0,-1 0 0 0 0,0 0 0 0 0,0-1 0 0 0,0 1 0 0 0,0 0 1 0 0,-1 0-1 0 0,0-1 0 0 0,0 1 0 0 0,0 0 0 0 0,0 0 0 0 0,-1 0 0 0 0,1 0 0 0 0,-1 0 1 0 0,0 1-1 0 0,-1-1 0 0 0,1 0 0 0 0,0 1 0 0 0,-1 0 0 0 0,0-1 0 0 0,0 1 0 0 0,0 0 1 0 0,0 1-1 0 0,0-1 0 0 0,-1 0 0 0 0,1 1 0 0 0,-1 0 0 0 0,1 0 0 0 0,-1 0 0 0 0,0 0 1 0 0,0 0-1 0 0,0 1 0 0 0,0 0 0 0 0,-1-1 1 0 0,-2 1-105 0 0,-53-4-1018 0 0,25 23-2663 0 0,25-8-1180 0 0,1-2-5246 0 0</inkml:trace>
  <inkml:trace contextRef="#ctx0" brushRef="#br0" timeOffset="473.09">500 291 264 0 0,'0'0'1816'0'0,"0"0"-63"0"0,0 0 141 0 0,0 0 191 0 0,0 0 45 0 0,0 0-203 0 0,0 0-377 0 0,0 0-363 0 0,0 0-231 0 0,0 0-109 0 0,0 0-27 0 0,0 0-1 0 0,-4 23-12 0 0,-11 65 13 0 0,15-88-720 0 0,1-1 0 0 0,-1 1 0 0 0,1 0 0 0 0,-1 0 0 0 0,1 0 1 0 0,-1-1-1 0 0,1 1 0 0 0,-1 0 0 0 0,1 0 0 0 0,-1 0 0 0 0,1 0 0 0 0,-1 0 0 0 0,1 0 0 0 0,0 0 1 0 0,-1 0-1 0 0,1 0 0 0 0,-1 0 0 0 0,1 0 0 0 0,-1 1 0 0 0,1-1 0 0 0,-1 0 0 0 0,1 0 0 0 0,-1 1 1 0 0,1-1-1 0 0,-1 0 0 0 0,1 0 0 0 0,-1 1 0 0 0,1-1 0 0 0,-1 0 0 0 0,1 1 0 0 0,-1-1 0 0 0,0 1 1 0 0,1-1-1 0 0,-1 1 0 0 0,0-1 0 0 0,1 1 0 0 0,-1-1 0 0 0,0 1 0 0 0,0-1 0 0 0,0 1 0 0 0,1-1 1 0 0,-1 1-1 0 0,0-1 0 0 0,0 1 0 0 0,0-1 0 0 0,0 1 0 0 0,0-1 0 0 0,0 1 0 0 0,0 0 0 0 0,0-1 0 0 0,0 1 1 0 0,0-1-1 0 0,0 1-100 0 0,0-1 16 0 0,15-22 613 0 0,-1-1 0 0 0,-1-1 1 0 0,-2 0-1 0 0,0 0 0 0 0,-1-1 0 0 0,2-10-629 0 0,23-57 516 0 0,-32 84-503 0 0,0-1 0 0 0,0 1 0 0 0,1 0 0 0 0,0 0 0 0 0,0 0 0 0 0,1 1 0 0 0,0 0 0 0 0,1 0 0 0 0,-1 0 0 0 0,1 0 0 0 0,1 1 1 0 0,-1 0-1 0 0,1 0 0 0 0,0 1 0 0 0,0-1 0 0 0,1 2 0 0 0,-1-1 0 0 0,1 1 0 0 0,0 0 0 0 0,0 1 0 0 0,1 0 0 0 0,-1 0 0 0 0,1 0 1 0 0,-1 1-1 0 0,1 1 0 0 0,0 0-13 0 0,-1 31-32 0 0,-16 39-401 0 0,1-40-3614 0 0,5-19-5702 0 0,2-8-2457 0 0</inkml:trace>
  <inkml:trace contextRef="#ctx0" brushRef="#br0" timeOffset="715.959">1036 222 11939 0 0,'0'0'2464'0'0,"0"0"-1088"0"0,0 0-359 0 0,0 0-41 0 0,0 0-128 0 0,0 0-112 0 0,0 0-232 0 0,0 0-240 0 0,0 0-112 0 0,0 0-80 0 0,0 0-104 0 0,0 0-64 0 0,0 0-128 0 0,0 0-304 0 0,1 103-624 0 0,5-111-1577 0 0,-2 1-2864 0 0,-3 3-4401 0 0</inkml:trace>
  <inkml:trace contextRef="#ctx0" brushRef="#br0" timeOffset="1369.009">1531 4 15523 0 0,'0'0'2090'0'0,"0"0"-518"0"0,0 0-297 0 0,0 0-109 0 0,0 0-180 0 0,0 0-198 0 0,0 0-175 0 0,0 0-143 0 0,0 0-117 0 0,0 0-96 0 0,0 0-62 0 0,0 0-70 0 0,0 0-47 0 0,-30 19-24 0 0,-92 61-24 0 0,68-30-27 0 0,47-37 2 0 0,0-5-10 0 0,0 0 0 0 0,1 1 0 0 0,0 0 1 0 0,1 1-1 0 0,0-1 0 0 0,1 1 0 0 0,0 0 0 0 0,0 0 0 0 0,1 0 1 0 0,0 0-1 0 0,1 1 0 0 0,0-1 0 0 0,0 6 5 0 0,3-15-1 0 0,-1 1 0 0 0,0 0 0 0 0,1-1 0 0 0,-1 1-1 0 0,1 0 1 0 0,-1-1 0 0 0,1 1 0 0 0,0 0 0 0 0,0-1 0 0 0,0 1 0 0 0,0-1 0 0 0,0 0-1 0 0,0 1 1 0 0,0-1 0 0 0,0 0 0 0 0,1 1 0 0 0,-1-1 0 0 0,0 0 0 0 0,1 0 0 0 0,-1 0-1 0 0,1 0 1 0 0,-1-1 0 0 0,1 1 0 0 0,-1 0 0 0 0,1-1 0 0 0,0 1 0 0 0,-1 0 0 0 0,1-1-1 0 0,0 0 1 0 0,0 0 0 0 0,-1 1 0 0 0,1-1 0 0 0,0 0 0 0 0,0 0 0 0 0,1-1 1 0 0,64-9 259 0 0,-34-9 83 0 0,-1-1 0 0 0,0-1 0 0 0,-2-2 0 0 0,-1-1 0 0 0,22-24-342 0 0,10-6 412 0 0,38-34 111 0 0,-97 87-503 0 0,3 3 19 0 0,-4 5-60 0 0,1 90 49 0 0,-4 0 0 0 0,-4 0 0 0 0,-18 86-28 0 0,17-125 0 0 0,-43 219-40 0 0,49-271 47 0 0,0 1-1 0 0,-1 0 1 0 0,0 0-1 0 0,-1-1 1 0 0,1 1-1 0 0,-1-1 0 0 0,0 1 1 0 0,-1-1-1 0 0,0 0 1 0 0,0 0-1 0 0,0-1 1 0 0,0 1-1 0 0,-1-1 1 0 0,0 0-1 0 0,0 0 0 0 0,-1-1 1 0 0,1 0-1 0 0,-1 0 1 0 0,0 0-1 0 0,0 0 1 0 0,0-1-1 0 0,0 0 0 0 0,-1 0 1 0 0,0-1-1 0 0,1 0 1 0 0,-1 0-1 0 0,0 0 1 0 0,0-1-1 0 0,-2 0-6 0 0,5-1 5 0 0,-1 0 1 0 0,1 0-1 0 0,0-1 0 0 0,0 0 0 0 0,0 1 1 0 0,0-2-1 0 0,0 1 0 0 0,0 0 0 0 0,0-1 1 0 0,0 0-1 0 0,0 0 0 0 0,1 0 0 0 0,-1 0 1 0 0,1 0-1 0 0,-1-1 0 0 0,1 0 0 0 0,0 0 1 0 0,0 0-1 0 0,0 0 0 0 0,0 0 0 0 0,1 0 1 0 0,0-1-1 0 0,-1 1 0 0 0,1-1 0 0 0,0 0 1 0 0,0 1-1 0 0,1-1 0 0 0,-1 0 0 0 0,1 0 1 0 0,0 0-1 0 0,0-1-5 0 0,-4-155 28 0 0,12 136-47 0 0,0 0-1 0 0,2 1 1 0 0,0 0 0 0 0,2 0-1 0 0,0 1 1 0 0,2 1 0 0 0,0 0 0 0 0,1 1-1 0 0,1 0 1 0 0,1 1 0 0 0,1 1-1 0 0,3-3 20 0 0,-9 9-54 0 0,61-57-1660 0 0,-37 46-5587 0 0,-27 18-2305 0 0</inkml:trace>
</inkml:ink>
</file>

<file path=ppt/ink/ink31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3:10.4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 4 12147 0 0,'0'0'2105'0'0,"0"0"-370"0"0,0 0-177 0 0,0 0-14 0 0,0 0-66 0 0,0 0-175 0 0,0 0-263 0 0,0 0-266 0 0,0 0-201 0 0,0 0-123 0 0,0 0-68 0 0,0 0-28 0 0,-6-4 1017 0 0,14 111 325 0 0,-47 153-1093 0 0,34-215-1178 0 0,5-45 268 0 0,27-1-7816 0 0,-24-4 2719 0 0,1 4-6019 0 0</inkml:trace>
</inkml:ink>
</file>

<file path=ppt/ink/ink31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3:10.6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49 11050 0 0,'0'0'3205'0'0,"0"0"-1338"0"0,0 0-587 0 0,0 0 29 0 0,0 0 44 0 0,0 0-112 0 0,0 0-241 0 0,0 0-252 0 0,0 0-197 0 0,0 0-147 0 0,0 0-88 0 0,33-1-61 0 0,105-6-58 0 0,-48-7 110 0 0,-59 9-1082 0 0,68-12 1769 0 0,-67 14-4560 0 0,1 2-4496 0 0,-31 1-3107 0 0</inkml:trace>
</inkml:ink>
</file>

<file path=ppt/ink/ink31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3:11.0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12 9578 0 0,'0'0'2762'0'0,"0"0"-1180"0"0,0 0-515 0 0,0 0 62 0 0,0 0 127 0 0,0 0-33 0 0,0 0-201 0 0,0 0-231 0 0,0 0-170 0 0,0 0-121 0 0,0 0-66 0 0,0 0-48 0 0,30-2-31 0 0,94-6-16 0 0,-44 6 988 0 0,-88 32-239 0 0,-138 109-22 0 0,143-137-1019 0 0,-1 1 1 0 0,1-1 0 0 0,0 1-1 0 0,0 0 1 0 0,0 0 0 0 0,1 1-1 0 0,-1-1 1 0 0,1 0 0 0 0,0 1-1 0 0,0 0 1 0 0,0-1 0 0 0,0 1-1 0 0,0 0 1 0 0,1 0 0 0 0,0 0-1 0 0,0 0 1 0 0,0 0 0 0 0,0 1 0 0 0,1-1-1 0 0,0 0 1 0 0,-1 0 0 0 0,1 0-1 0 0,1 0 1 0 0,-1 3-48 0 0,2-5 40 0 0,0 0 1 0 0,0 1-1 0 0,0-1 0 0 0,0 0 1 0 0,1-1-1 0 0,-1 1 0 0 0,0 0 1 0 0,1-1-1 0 0,-1 1 0 0 0,1-1 1 0 0,-1 0-1 0 0,1 0 0 0 0,0 0 1 0 0,0 0-1 0 0,0 0 0 0 0,-1 0 1 0 0,1-1-1 0 0,0 1 0 0 0,0-1 1 0 0,0 0-1 0 0,0 0 0 0 0,0 0 1 0 0,0-1-1 0 0,2 1-40 0 0,90-11 420 0 0,-19-19-1548 0 0,-55 21-150 0 0,-5 2-2133 0 0,-6 1-3286 0 0,-6 2-5502 0 0</inkml:trace>
</inkml:ink>
</file>

<file path=ppt/ink/ink31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3:11.9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317 22 0 0 0,'0'0'1379'0'0,"0"0"293"0"0,0 0 465 0 0,0 0 290 0 0,0 0-4 0 0,0 0-238 0 0,0 0-330 0 0,0 0-271 0 0,0 0-189 0 0,0 0-152 0 0,0 0-116 0 0,0 0-138 0 0,3-4-116 0 0,10-10-83 0 0,-10 10-69 0 0,-3 4-45 0 0,-16 15 1676 0 0,-138 111-948 0 0,136-105-1275 0 0,0 2 0 0 0,2 0-1 0 0,0 1 1 0 0,2 0 0 0 0,1 1-1 0 0,0 1 1 0 0,2 0 0 0 0,1 1-1 0 0,1 0 1 0 0,2 0 0 0 0,0 1-1 0 0,2 0 1 0 0,1 0 0 0 0,2 0-1 0 0,0 27-128 0 0,3-41 56 0 0,1 0 1 0 0,1-1-1 0 0,0 1 0 0 0,1-1 0 0 0,0 0 0 0 0,1 0 0 0 0,1 0 0 0 0,0-1 1 0 0,0 0-1 0 0,1 0 0 0 0,1-1 0 0 0,0 1 0 0 0,1-2 0 0 0,0 1 1 0 0,0-1-1 0 0,1 0 0 0 0,0-1 0 0 0,1-1 0 0 0,0 1 0 0 0,1-2 0 0 0,-1 1 1 0 0,2-2-1 0 0,-1 0 0 0 0,1 0 0 0 0,-1-1 0 0 0,1 0 0 0 0,1-1 1 0 0,5 0-57 0 0,70 22 326 0 0,-89-25-320 0 0,0 1-17 0 0,0-1-8 0 0,0-1-34 0 0,0 0-12 0 0,0 0-39 0 0,-9-44-7453 0 0,9 37 4615 0 0,0 2-4048 0 0,0-2-4768 0 0</inkml:trace>
</inkml:ink>
</file>

<file path=ppt/ink/ink31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3:12.4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61 9466 0 0,'0'0'2445'0'0,"0"0"-328"0"0,0 0-302 0 0,0 0-142 0 0,0 0-157 0 0,0 0-258 0 0,0 0-327 0 0,0 0-269 0 0,0 0-118 0 0,0 0-17 0 0,0 0 33 0 0,0 0 52 0 0,1 9-26 0 0,26 93 1121 0 0,-4-50-1336 0 0,-1 2 1 0 0,-4 0-1 0 0,-1 1 1 0 0,3 31-372 0 0,9 6 125 0 0,-28-92-84 0 0,1-1 0 0 0,-1 0 0 0 0,0 1 0 0 0,1-1 0 0 0,-1 0 0 0 0,0 0 0 0 0,0 0-1 0 0,0 0 1 0 0,0 0 0 0 0,0 0 0 0 0,0-1 0 0 0,0 1 0 0 0,0 0 0 0 0,0 0 0 0 0,-1-1 0 0 0,1 1 0 0 0,0-1 0 0 0,-1 1 0 0 0,1 0 0 0 0,-1-1 0 0 0,1 1 0 0 0,-1-1-1 0 0,0 1 1 0 0,0-1 0 0 0,0 1 0 0 0,0-1 0 0 0,0 1 0 0 0,0-1 0 0 0,0 1 0 0 0,0-1 0 0 0,0 1 0 0 0,-1-1 0 0 0,1 1 0 0 0,-1-1-41 0 0,5-17 63 0 0,10-33 8 0 0,18-68-52 0 0,5 2 0 0 0,25-48-19 0 0,-25 121-1727 0 0,5 46-4259 0 0,-33 3 1067 0 0,-4-1-6674 0 0</inkml:trace>
</inkml:ink>
</file>

<file path=ppt/ink/ink31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3:12.9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167 26 4433 0 0,'0'0'3578'0'0,"0"0"-1327"0"0,0 0-501 0 0,0 0 72 0 0,0 0 95 0 0,0 0-104 0 0,0 0-272 0 0,0 0-328 0 0,0 0-270 0 0,0 0-162 0 0,0 0-114 0 0,0 0-95 0 0,0 0-69 0 0,-3-5-44 0 0,1 3-381 0 0,1 0-44 0 0,0 1 1 0 0,0 0 0 0 0,0 0 0 0 0,0 0 0 0 0,0-1 0 0 0,0 1 0 0 0,0 0 0 0 0,0 0 0 0 0,0 0-1 0 0,0 1 1 0 0,-1-1 0 0 0,1 0 0 0 0,0 0 0 0 0,-1 1 0 0 0,1-1 0 0 0,0 0 0 0 0,-1 1 0 0 0,1 0-1 0 0,-1-1 1 0 0,1 1 0 0 0,-1 0 0 0 0,1 0 0 0 0,-1-1 0 0 0,1 1 0 0 0,-1 1 0 0 0,1-1-1 0 0,-1 0 1 0 0,0 0-35 0 0,-6 3 111 0 0,-1-1-1 0 0,1 1 1 0 0,0 1 0 0 0,0 0-1 0 0,0 0 1 0 0,1 0-1 0 0,-1 1 1 0 0,1 0-1 0 0,0 1 1 0 0,0-1-1 0 0,1 1 1 0 0,0 1-1 0 0,0-1 1 0 0,0 1-1 0 0,1 0 1 0 0,-4 6-111 0 0,9-9 24 0 0,-1 1 1 0 0,1-1-1 0 0,0 0 1 0 0,1 0-1 0 0,-1 1 0 0 0,1-1 1 0 0,-1 0-1 0 0,1 0 1 0 0,1 0-1 0 0,-1 1 1 0 0,0-1-1 0 0,1-1 0 0 0,0 1 1 0 0,0 0-1 0 0,0 0 1 0 0,1-1-1 0 0,-1 1 1 0 0,1-1-1 0 0,0 1 0 0 0,0-1 1 0 0,0 0-1 0 0,0-1 1 0 0,0 1-1 0 0,1 0 1 0 0,-1-1-1 0 0,1 0 0 0 0,0 1 1 0 0,-1-2-1 0 0,1 1 1 0 0,0 0-1 0 0,0-1 1 0 0,1 0-1 0 0,-1 0 0 0 0,0 0 1 0 0,0 0-1 0 0,0 0 1 0 0,1-1-1 0 0,-1 0 1 0 0,0 0-1 0 0,1 0 0 0 0,-1-1 1 0 0,0 1-1 0 0,0-1 1 0 0,0 0-1 0 0,1 0 1 0 0,-1-1-1 0 0,4-1-24 0 0,42-36-2106 0 0,-38 22-2039 0 0,-3 0-4508 0 0,-7 9-3161 0 0</inkml:trace>
</inkml:ink>
</file>

<file path=ppt/ink/ink31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3:13.1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137 0 11698 0 0,'0'0'2177'0'0,"0"0"-675"0"0,0 0-145 0 0,0 0 138 0 0,0 0 8 0 0,0 0-184 0 0,0 0-319 0 0,0 0-325 0 0,0 0-236 0 0,0 0-152 0 0,0 0-109 0 0,0 0-82 0 0,-20 28-52 0 0,-63 84-49 0 0,51-64-198 0 0,31-43 1143 0 0,2-2-20153 0 0,-1-4 13924 0 0</inkml:trace>
</inkml:ink>
</file>

<file path=ppt/ink/ink31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3:13.4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7882 0 0,'0'0'2666'0'0,"0"0"-563"0"0,0 0-398 0 0,0 0-270 0 0,0 0-178 0 0,0 0-124 0 0,0 0-85 0 0,0 0-50 0 0,0 0-66 0 0,0 0-114 0 0,0 0-111 0 0,0 0-69 0 0,0 0-52 0 0,12 13-25 0 0,70 77 789 0 0,-2-17-305 0 0,-57-59-1638 0 0,-15-13-2552 0 0,3-1-4398 0 0,-8 0-4031 0 0</inkml:trace>
</inkml:ink>
</file>

<file path=ppt/ink/ink31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3:13.8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1 579 13379 0 0,'0'0'2103'0'0,"0"0"-767"0"0,0 0-273 0 0,0 0 39 0 0,0 0 57 0 0,0 0-10 0 0,0 0-139 0 0,0 0-207 0 0,0 0-129 0 0,0 0-56 0 0,0 0-110 0 0,0 0-57 0 0,0 0-74 0 0,28 2-114 0 0,88 8-52 0 0,-29-8 63 0 0,-43-7-505 0 0,-22-5-3984 0 0,-21 9 3562 0 0,-1 0-1232 0 0,0-1-3375 0 0,2-1-5783 0 0</inkml:trace>
  <inkml:trace contextRef="#ctx0" brushRef="#br0" timeOffset="186.894">205 431 8962 0 0,'0'0'4074'0'0,"0"0"-2200"0"0,0 0-629 0 0,0 0 121 0 0,0 0 106 0 0,0 0-61 0 0,0 0-222 0 0,0 0-295 0 0,0 0-256 0 0,0 0-175 0 0,-5 34-177 0 0,-17 104-118 0 0,7-22-144 0 0,13-47-2133 0 0,8-57-1161 0 0,2-9-2718 0 0,-6-2 4213 0 0,2 2-8941 0 0</inkml:trace>
  <inkml:trace contextRef="#ctx0" brushRef="#br0" timeOffset="1009.127">478 295 7970 0 0,'0'0'2658'0'0,"0"0"-1079"0"0,0 0-483 0 0,0 0 23 0 0,0 0 166 0 0,0 0 82 0 0,0 0-96 0 0,0 0-225 0 0,0 0-219 0 0,0 0-155 0 0,0 0-72 0 0,0 0-28 0 0,5 20-32 0 0,39 125 812 0 0,-10 40 123 0 0,-14-101-888 0 0,-20-83-566 0 0,0 0 0 0 0,0 0 0 0 0,0 0 0 0 0,1 0 0 0 0,-1 0 0 0 0,1 0 0 0 0,-1 0 0 0 0,0 0-1 0 0,1 0 1 0 0,0 0 0 0 0,-1-1 0 0 0,1 1 0 0 0,-1 0 0 0 0,1 0 0 0 0,0-1 0 0 0,0 1 0 0 0,-1 0 0 0 0,1-1 0 0 0,0 1-1 0 0,0 0 1 0 0,0-1 0 0 0,0 0 0 0 0,0 1 0 0 0,-1-1 0 0 0,1 1 0 0 0,0-1 0 0 0,0 0 0 0 0,0 0 0 0 0,0 1 0 0 0,0-1 0 0 0,0 0-1 0 0,0 0 1 0 0,0 0 0 0 0,0 0 0 0 0,1 0 0 0 0,-1 0 0 0 0,0-1 0 0 0,0 1 0 0 0,0 0 0 0 0,-1 0 0 0 0,1-1 0 0 0,0 1-1 0 0,0-1 1 0 0,0 1 0 0 0,0-1 0 0 0,0 1 0 0 0,0-1 0 0 0,0 1 0 0 0,-1-1 0 0 0,1 0 0 0 0,0 1 0 0 0,0-1 0 0 0,-1 0 0 0 0,1 0-1 0 0,-1 0 1 0 0,1 1 0 0 0,-1-1 0 0 0,1 0 0 0 0,-1 0 0 0 0,1 0 0 0 0,-1 0 0 0 0,0 0 0 0 0,1 0 0 0 0,-1 0 0 0 0,0 0 0 0 0,0 0-1 0 0,0 0 1 0 0,0 0 0 0 0,0-1-21 0 0,35-65 142 0 0,-4-2 0 0 0,-2-1 0 0 0,-4-1 0 0 0,15-70-142 0 0,-7 22-1476 0 0,-25 116-2379 0 0,-3 6-2951 0 0,-3-3-4347 0 0</inkml:trace>
  <inkml:trace contextRef="#ctx0" brushRef="#br0" timeOffset="5651.662">912 612 0 0 0,'0'0'948'0'0,"0"0"950"0"0,0 0 156 0 0,0 0 69 0 0,0 0 101 0 0,0 0-17 0 0,0 0-170 0 0,0 0-309 0 0,0 0-311 0 0,0 0-217 0 0,0 0-184 0 0,2 9 5477 0 0,2 11-5364 0 0,27 69 119 0 0,-14-1-1085 0 0,-9-77-2009 0 0,-7-11 1268 0 0,-1 0-99 0 0,0 0-139 0 0,1-19-7682 0 0,-1 6-372 0 0,0 12 2270 0 0</inkml:trace>
  <inkml:trace contextRef="#ctx0" brushRef="#br0" timeOffset="6008.971">943 582 4689 0 0,'0'0'3098'0'0,"0"0"-572"0"0,0 0-270 0 0,0 0-73 0 0,0 0-199 0 0,0 0-352 0 0,0 0-430 0 0,0 0-386 0 0,0 0-256 0 0,0 0-120 0 0,0 0-33 0 0,0 0-17 0 0,0 0 5 0 0,6-2-15 0 0,-5 1-377 0 0,1 0 44 0 0,0 0 0 0 0,0 0 0 0 0,0 1 1 0 0,-1-1-1 0 0,1 0 0 0 0,0 1 0 0 0,0-1 1 0 0,0 1-1 0 0,0 0 0 0 0,0 0 0 0 0,0 0 1 0 0,0 0-1 0 0,0 0 0 0 0,0 0 0 0 0,0 0 1 0 0,0 0-1 0 0,0 1 0 0 0,0-1 0 0 0,0 1 1 0 0,0 0-1 0 0,0-1 0 0 0,-1 1 0 0 0,1 0 1 0 0,0 0-1 0 0,0 0 0 0 0,1 1-47 0 0,139 87 1000 0 0,-139-87-986 0 0,-1-1 0 0 0,1 1 0 0 0,-1 0 0 0 0,1 1 0 0 0,-1-1-1 0 0,0 0 1 0 0,0 1 0 0 0,0-1 0 0 0,0 1 0 0 0,0 0 0 0 0,-1 0 0 0 0,1 0-1 0 0,-1-1 1 0 0,0 1 0 0 0,0 0 0 0 0,0 1 0 0 0,0-1 0 0 0,0 0 0 0 0,-1 0-1 0 0,0 0 1 0 0,1 0 0 0 0,-1 1 0 0 0,0-1 0 0 0,0 0 0 0 0,-1 0-1 0 0,0 3-13 0 0,-57 35 227 0 0,-86 3-1002 0 0,104-41-1807 0 0,35-3 1026 0 0,4 0-296 0 0,2-1-3930 0 0,6-4-939 0 0,-2 4 213 0 0</inkml:trace>
  <inkml:trace contextRef="#ctx0" brushRef="#br0" timeOffset="6533.37">1529 630 5857 0 0,'0'0'2189'0'0,"0"0"-221"0"0,0 0 26 0 0,0 0-4 0 0,0 0-229 0 0,0 0-312 0 0,0 0-336 0 0,0 0-251 0 0,0 0-139 0 0,0 0-75 0 0,0 0-56 0 0,0 0-21 0 0,4 0-10 0 0,12-3-27 0 0,-12 3-20 0 0,-4 0-38 0 0,0 0-57 0 0,0 0-49 0 0,-8 19 1182 0 0,-68 76-433 0 0,-17-18-1963 0 0,89-74 50 0 0,-10 3-21 0 0,5-4-7108 0 0,8-2 4393 0 0,1 0-1780 0 0,0 0-2736 0 0</inkml:trace>
  <inkml:trace contextRef="#ctx0" brushRef="#br0" timeOffset="6829.385">1378 597 1744 0 0,'0'0'3137'0'0,"0"0"-558"0"0,0 0-302 0 0,0 0-34 0 0,0 0-79 0 0,0 0-173 0 0,0 0-300 0 0,0 0-370 0 0,0 0-338 0 0,0 0-250 0 0,0 0-143 0 0,0 0-89 0 0,-1 4 1078 0 0,158 106 3303 0 0,-146-102-5076 0 0,28 22 591 0 0,-20-6-3538 0 0,-19-23 3620 0 0,1-1-3328 0 0,-1 0-8475 0 0,0 0-291 0 0</inkml:trace>
  <inkml:trace contextRef="#ctx0" brushRef="#br0" timeOffset="7364.771">1757 1 3145 0 0,'0'0'3558'0'0,"0"0"-1000"0"0,0 0-491 0 0,0 0-125 0 0,0 0-121 0 0,0 0-163 0 0,0 0-266 0 0,0 0-306 0 0,0 0-241 0 0,0 0-134 0 0,0 0-68 0 0,0 0 12 0 0,0 0 21 0 0,0 3 5 0 0,4 6-362 0 0,0-1-1 0 0,0 1 0 0 0,1-1 0 0 0,-1-1 1 0 0,2 1-1 0 0,-1-1 0 0 0,1 0 0 0 0,0 0 1 0 0,1 0-1 0 0,0-1 0 0 0,0 0 1 0 0,0 0-1 0 0,4 2-318 0 0,12 11 365 0 0,-9-8-272 0 0,0 1 1 0 0,0 1 0 0 0,-2 0-1 0 0,1 1 1 0 0,-2 1 0 0 0,0-1-1 0 0,0 2 1 0 0,-2-1 0 0 0,0 2-1 0 0,0-1 1 0 0,-2 1 0 0 0,0 0 0 0 0,-1 1-1 0 0,-1-1 1 0 0,0 1 0 0 0,0 11-94 0 0,-3-13 18 0 0,-1-1 0 0 0,-2 1 1 0 0,1 0-1 0 0,-2 0 0 0 0,0 0 0 0 0,-1 0 1 0 0,0-1-1 0 0,-1 1 0 0 0,-1-1 1 0 0,0 0-1 0 0,-2-1 0 0 0,1 1 1 0 0,-2-1-1 0 0,0 0 0 0 0,0-1 0 0 0,-1 0 1 0 0,-1 0-1 0 0,0-1-18 0 0,-4 5-279 0 0,0-1 0 0 0,-1 0-1 0 0,-1-2 1 0 0,0 1 0 0 0,-1-2 0 0 0,0 0 0 0 0,-1-1-1 0 0,-1-1 1 0 0,1-1 0 0 0,-2 0 0 0 0,-17 5 279 0 0,8-8-3369 0 0,16-7-6550 0 0,11 0-1491 0 0</inkml:trace>
</inkml:ink>
</file>

<file path=ppt/ink/ink31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3:49.9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227 0 16388 0 0,'0'0'1384'0'0,"0"0"-380"0"0,0 0-180 0 0,0 0 63 0 0,0 0 48 0 0,0 0-88 0 0,0 0-214 0 0,0 0-225 0 0,-18 35-177 0 0,-57 106-103 0 0,23-52 16 0 0,4-40-6825 0 0,20-25 351 0 0,22-19-4472 0 0</inkml:trace>
</inkml:ink>
</file>

<file path=ppt/ink/ink3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4:53.1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119 1 11258 0 0,'0'0'2100'0'0,"0"0"-433"0"0,0 0-80 0 0,0 0 24 0 0,0 0-103 0 0,0 0-332 0 0,0 0-456 0 0,0 0-269 0 0,0 0-96 0 0,0 0 10 0 0,0 0 49 0 0,0 0 32 0 0,0 0-8 0 0,-16 22-30 0 0,-48 73-40 0 0,59-89-288 0 0,1 1-1 0 0,-1-1 1 0 0,2 1-1 0 0,-1 0 1 0 0,1 1 0 0 0,0-1-1 0 0,0 1 1 0 0,1-1-1 0 0,0 1 1 0 0,0 0-1 0 0,1-1 1 0 0,0 1 0 0 0,1 0-1 0 0,-1 0 1 0 0,1 0-1 0 0,1 2-79 0 0,0 13 75 0 0,-2-21-119 0 0,1-1-1 0 0,1 1 0 0 0,-1 0 0 0 0,0-1 1 0 0,0 1-1 0 0,0 0 0 0 0,1 0 1 0 0,-1-1-1 0 0,1 1 0 0 0,0-1 0 0 0,-1 1 1 0 0,1 0-1 0 0,0-1 0 0 0,0 1 0 0 0,0-1 1 0 0,0 0-1 0 0,0 1 0 0 0,0-1 1 0 0,0 0-1 0 0,1 1 0 0 0,-1-1 0 0 0,0 0 1 0 0,1 0-1 0 0,-1 0 0 0 0,1 0 1 0 0,-1 0-1 0 0,1-1 0 0 0,-1 1 0 0 0,1 0 1 0 0,0-1-1 0 0,-1 1 0 0 0,1-1 0 0 0,0 0 1 0 0,-1 1-1 0 0,1-1 0 0 0,0 0 1 0 0,0 0-1 0 0,-1 0 0 0 0,1 0 0 0 0,0 0 1 0 0,-1-1-1 0 0,1 1 0 0 0,0 0 1 0 0,-1-1-1 0 0,2 0 45 0 0,7-7-3220 0 0,-7-1-4233 0 0,-2 5-4282 0 0</inkml:trace>
</inkml:ink>
</file>

<file path=ppt/ink/ink31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3:50.8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41 7474 0 0,'0'0'2012'0'0,"0"0"-32"0"0,0 0-55 0 0,0 0 54 0 0,0 0 56 0 0,0 0-228 0 0,0 0-361 0 0,0 0-353 0 0,0 0-302 0 0,0 0-201 0 0,0 0-144 0 0,0 0-76 0 0,0 0-61 0 0,1-4-51 0 0,0-8-5 0 0,-1 22 106 0 0,-2 29 194 0 0,-1 2-212 0 0,0-8-178 0 0,0 1 0 0 0,3-1 0 0 0,0 1-1 0 0,2-1 1 0 0,2 1 0 0 0,5 21-163 0 0,-8-51 34 0 0,0 0-1 0 0,0 0 1 0 0,0-1 0 0 0,0 1 0 0 0,1 0-1 0 0,-1-1 1 0 0,1 1 0 0 0,0-1 0 0 0,0 0-1 0 0,0 0 1 0 0,0 0 0 0 0,1 0 0 0 0,-1 0 0 0 0,1 0-1 0 0,0 0 1 0 0,0-1 0 0 0,0 1 0 0 0,0-1-1 0 0,0 0 1 0 0,0 0 0 0 0,1 0 0 0 0,-1-1 0 0 0,1 1-1 0 0,-1-1 1 0 0,1 1 0 0 0,0-1 0 0 0,-1-1-1 0 0,1 1 1 0 0,0 0 0 0 0,0-1 0 0 0,0 0-1 0 0,0 0 1 0 0,-1 0 0 0 0,1 0 0 0 0,0 0 0 0 0,0-1-1 0 0,2-1-33 0 0,62-55 603 0 0,46-63-447 0 0,-113 120-161 0 0,1 0 0 0 0,-1 0 0 0 0,0 1 0 0 0,0-1 0 0 0,1 1 0 0 0,-1-1 0 0 0,0 1 0 0 0,0 0 0 0 0,0-1 0 0 0,0 1 0 0 0,0 0 0 0 0,0 0 0 0 0,0 0 0 0 0,0 0 0 0 0,0 0 0 0 0,0 0 0 0 0,0 0-1 0 0,-1 0 1 0 0,1 0 0 0 0,0 0 0 0 0,-1 0 0 0 0,1 0 0 0 0,-1 0 0 0 0,1 1 0 0 0,-1-1 0 0 0,0 0 0 0 0,1 0 0 0 0,-1 1 0 0 0,0-1 0 0 0,0 0 0 0 0,0 1 0 0 0,0-1 0 0 0,0 1 5 0 0,1 1-4 0 0,2 7 5 0 0,-3-4 10 0 0,1-1-1 0 0,0 1 0 0 0,1 0 0 0 0,-1 0 0 0 0,1-1 0 0 0,0 1 0 0 0,0-1 0 0 0,1 0 1 0 0,0 1-1 0 0,0-1 0 0 0,0 0 0 0 0,0-1 0 0 0,1 1 0 0 0,0 0 0 0 0,0-1 0 0 0,0 0 1 0 0,0 0-1 0 0,1 0 0 0 0,-1-1 0 0 0,1 1 0 0 0,0-1 0 0 0,0 0 0 0 0,1-1 0 0 0,-1 1 1 0 0,0-1-1 0 0,1 0 0 0 0,0 0 0 0 0,2 0-10 0 0,2-3 57 0 0,-1 0 0 0 0,1-1 0 0 0,-1-1 0 0 0,0 1 0 0 0,0-1 0 0 0,0-1 0 0 0,0 0 0 0 0,-1 0 0 0 0,1-1 0 0 0,-1 1 0 0 0,0-2 0 0 0,0 1 0 0 0,-1-1 0 0 0,0-1 0 0 0,0 1 0 0 0,0-1 0 0 0,-1 0 0 0 0,0-1 0 0 0,4-6-57 0 0,128-188 280 0 0,-110 128-2489 0 0,-23 48-4065 0 0,-1 1-6872 0 0,-4 17 4291 0 0</inkml:trace>
</inkml:ink>
</file>

<file path=ppt/ink/ink31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3:51.3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13243 0 0,'0'0'2367'0'0,"0"0"-488"0"0,0 0-385 0 0,0 0-146 0 0,0 0-157 0 0,0 0-234 0 0,0 0-235 0 0,0 0-234 0 0,0 0-123 0 0,0 0-3 0 0,0 0 45 0 0,0 0 18 0 0,0 0 0 0 0,1 14-68 0 0,4 109 333 0 0,11 70 399 0 0,-8 161-1089 0 0,-8-344 7 0 0,15 90 47 0 0,17-110 81 0 0,-26 6-93 0 0,66-63 162 0 0,10-9-200 0 0,-23 43-118 0 0,-58 55 48 0 0,-34 180 229 0 0,34-200-184 0 0,-1-1 1 0 0,1 1-1 0 0,0 0 0 0 0,0 0 1 0 0,0 0-1 0 0,0 0 0 0 0,1-1 0 0 0,-1 1 1 0 0,0 0-1 0 0,1-1 0 0 0,-1 1 1 0 0,1-1-1 0 0,0 0 0 0 0,-1 0 1 0 0,1 1-1 0 0,0-1 0 0 0,0 0 0 0 0,-1 0 1 0 0,1-1-1 0 0,0 1 0 0 0,0 0 1 0 0,0-1-1 0 0,0 1 0 0 0,0-1 1 0 0,1 1-1 0 0,-1-1 0 0 0,1 0 21 0 0,-4 0-2822 0 0,0 0 2408 0 0,0-2-1958 0 0,1-1-3898 0 0,0 2 2860 0 0,0 0-7869 0 0</inkml:trace>
  <inkml:trace contextRef="#ctx0" brushRef="#br0" timeOffset="441.628">450 715 2545 0 0,'0'0'2372'0'0,"0"0"-364"0"0,0 0 74 0 0,0 0 113 0 0,0 0-184 0 0,0 0-318 0 0,0 0-361 0 0,0 0-268 0 0,0 0-149 0 0,0 0-112 0 0,0 0-95 0 0,0 0-80 0 0,31-1-88 0 0,98-5-69 0 0,-124 6-415 0 0,0 0 1 0 0,0 0-1 0 0,-1 0 0 0 0,1 0 0 0 0,0-1 0 0 0,0 1 1 0 0,0-1-1 0 0,0-1 0 0 0,-1 1 0 0 0,1-1 0 0 0,-1 0 1 0 0,1 0-1 0 0,-1 0 0 0 0,0 0 0 0 0,1-1 0 0 0,1-1-56 0 0,5-4 197 0 0,-5 5-81 0 0,0-1 0 0 0,-1 1-1 0 0,1-1 1 0 0,-1 0-1 0 0,0 0 1 0 0,0-1-1 0 0,0 1 1 0 0,0-1 0 0 0,-1 0-1 0 0,0-1 1 0 0,0 1-1 0 0,0-1 1 0 0,0 0-1 0 0,-1 1 1 0 0,0-2-1 0 0,-1 1 1 0 0,1 0 0 0 0,-1 0-1 0 0,0-1 1 0 0,-1 1-1 0 0,0-1 1 0 0,0 0-1 0 0,0-5-115 0 0,-3 10 7 0 0,0-1 0 0 0,-1 1 0 0 0,0 0-1 0 0,0 0 1 0 0,1 0 0 0 0,-1 1-1 0 0,0-1 1 0 0,-1 1 0 0 0,1-1 0 0 0,0 1-1 0 0,0 0 1 0 0,0 0 0 0 0,-1 0-1 0 0,1 1 1 0 0,0-1 0 0 0,-1 1 0 0 0,1 0-1 0 0,-1 0 1 0 0,1 0 0 0 0,0 0-1 0 0,-1 1 1 0 0,1-1 0 0 0,-1 1 0 0 0,1 0-1 0 0,0 0 1 0 0,0 0 0 0 0,0 1-1 0 0,-1-1 1 0 0,0 2-7 0 0,-12 5-52 0 0,1 1-1 0 0,0 0 1 0 0,1 2-1 0 0,0-1 1 0 0,0 2-1 0 0,1 0 1 0 0,1 0-1 0 0,0 2 1 0 0,1-1-1 0 0,0 1 1 0 0,1 1-1 0 0,1 0 1 0 0,0 0-1 0 0,-6 17 53 0 0,-2 56-519 0 0,19-84 433 0 0,0 0 0 0 0,1-1 0 0 0,0 0 0 0 0,-1 1 0 0 0,1-1 0 0 0,1 0 0 0 0,-1 0 0 0 0,0-1 0 0 0,1 1 0 0 0,-1-1 0 0 0,1 1 0 0 0,0-1 0 0 0,0 0-1 0 0,0 0 1 0 0,0-1 0 0 0,0 1 0 0 0,0-1 0 0 0,0 0 0 0 0,1 0 0 0 0,-1-1 0 0 0,0 1 0 0 0,1-1 0 0 0,-1 0 0 0 0,0 0 0 0 0,1 0 0 0 0,-1-1-1 0 0,0 1 1 0 0,1-1 86 0 0,4 1-246 0 0,129-9-2521 0 0,-94 0-395 0 0,-2-2-3300 0 0,-21 4-2553 0 0</inkml:trace>
  <inkml:trace contextRef="#ctx0" brushRef="#br0" timeOffset="736.273">1028 848 4625 0 0,'0'0'3443'0'0,"0"0"-1138"0"0,0 0-394 0 0,0 0-36 0 0,0 0-80 0 0,0 0-192 0 0,0 0-267 0 0,0 0-261 0 0,0 0-177 0 0,0 0-122 0 0,0 0-97 0 0,0 0-36 0 0,0 0-3 0 0,-9 12 31 0 0,-27 40 23 0 0,27-39-18 0 0,17-25 1009 0 0,111-152 530 0 0,36-36-1718 0 0,-164 216-4725 0 0,-10 14-319 0 0,10-14-1969 0 0,5-8-5026 0 0</inkml:trace>
  <inkml:trace contextRef="#ctx0" brushRef="#br0" timeOffset="1103.101">1451 708 8714 0 0,'0'0'3063'0'0,"0"0"-512"0"0,0 0-405 0 0,0 0-332 0 0,0 0-274 0 0,0 0-238 0 0,0 0-210 0 0,0 0-170 0 0,0 0-100 0 0,0 0-87 0 0,32 0-95 0 0,99 2-93 0 0,-62-16 284 0 0,-63 11-768 0 0,1 0 1 0 0,0-1-1 0 0,-1 1 0 0 0,0-1 0 0 0,0-1 1 0 0,0 1-1 0 0,0-1 0 0 0,-1 0 0 0 0,0 0 1 0 0,0-1-1 0 0,0 1 0 0 0,-1-1 0 0 0,1 0 1 0 0,-1-1-1 0 0,-1 1 0 0 0,1-1 0 0 0,-1 1 1 0 0,-1-1-1 0 0,1 0 0 0 0,-1 0 0 0 0,0 0 1 0 0,-1-1-1 0 0,1 1 0 0 0,-1 0 0 0 0,-1-1 1 0 0,0 1-1 0 0,0 0 0 0 0,-1-7-63 0 0,-1 11-6 0 0,-1 1 0 0 0,0-1 0 0 0,0 1 0 0 0,0 0-1 0 0,0 0 1 0 0,0 0 0 0 0,0 0 0 0 0,0 1 0 0 0,-1-1 0 0 0,1 1 0 0 0,-1 0 0 0 0,1 0-1 0 0,-1 0 1 0 0,0 0 0 0 0,1 0 0 0 0,-1 1 0 0 0,0 0 0 0 0,1 0 0 0 0,-1 0 0 0 0,0 0-1 0 0,1 1 1 0 0,-1-1 0 0 0,0 1 0 0 0,1 0 0 0 0,-1 0 0 0 0,1 0 0 0 0,-1 1 0 0 0,1-1-1 0 0,0 1 1 0 0,-1 0 0 0 0,1-1 0 0 0,-1 2 6 0 0,-10 5-9 0 0,1 0 0 0 0,0 0 0 0 0,1 1 0 0 0,0 1 0 0 0,0 0 0 0 0,1 0 0 0 0,0 2 0 0 0,1-1 0 0 0,0 1 0 0 0,1 0 0 0 0,0 1 0 0 0,1 0 0 0 0,1 1 0 0 0,0 0 0 0 0,1 0 0 0 0,0 0 0 0 0,1 0 0 0 0,1 1 0 0 0,0 0 0 0 0,1 0 0 0 0,0 0 0 0 0,1 1 0 0 0,1 7 9 0 0,1-18 6 0 0,1-1-1 0 0,0 1 0 0 0,0 0 0 0 0,0 0 1 0 0,0-1-1 0 0,1 1 0 0 0,-1 0 0 0 0,1-1 1 0 0,0 0-1 0 0,1 1 0 0 0,-1-1 0 0 0,1 0 0 0 0,0 0 1 0 0,0-1-1 0 0,0 1 0 0 0,0 0 0 0 0,1-1 1 0 0,0 0-1 0 0,-1 0 0 0 0,1 0 0 0 0,0 0 1 0 0,0-1-1 0 0,1 1 0 0 0,-1-1 0 0 0,1 0 1 0 0,-1-1-1 0 0,1 1 0 0 0,0 0-5 0 0,136 21-25 0 0,-66-28-960 0 0,-27-5-6445 0 0,-36 6-4794 0 0</inkml:trace>
</inkml:ink>
</file>

<file path=ppt/ink/ink31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3:58.1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44 13683 0 0,'0'0'2522'0'0,"0"0"-542"0"0,0 0-297 0 0,0 0-202 0 0,0 0-231 0 0,0 0-229 0 0,0 0-218 0 0,0 0-105 0 0,0 0-35 0 0,0 0-29 0 0,0 0-40 0 0,0 0-87 0 0,0 0-87 0 0,16-1-66 0 0,117-9 665 0 0,0-1-181 0 0,-75 0-776 0 0,-52 7-396 0 0,2-1-3295 0 0,-4 3-5522 0 0,-3 2-2738 0 0</inkml:trace>
</inkml:ink>
</file>

<file path=ppt/ink/ink31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3:58.3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67 19580 0 0,'0'0'1721'0'0,"0"0"-553"0"0,0 0-140 0 0,0 0 99 0 0,0 0-27 0 0,0 0-177 0 0,0 0-220 0 0,0 0-192 0 0,0 0-150 0 0,35-8-101 0 0,107-22-80 0 0,-21 5-397 0 0,-76 21-3985 0 0,-32 4-1798 0 0,-5 0-6194 0 0</inkml:trace>
</inkml:ink>
</file>

<file path=ppt/ink/ink31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4:00.2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104 170 2280 0 0,'0'0'2676'0'0,"0"0"-613"0"0,0 0-195 0 0,0 0 25 0 0,0 0-76 0 0,0 0-176 0 0,0 0-241 0 0,0 0-168 0 0,0 0-46 0 0,0 0 5 0 0,0 0-39 0 0,0 0-109 0 0,9 2-111 0 0,1 1-651 0 0,1-1 1 0 0,-1 0-1 0 0,0-1 0 0 0,1 0 1 0 0,-1 0-1 0 0,1-1 0 0 0,-1-1 0 0 0,0 0 1 0 0,1 0-1 0 0,-1-1 0 0 0,0 0 1 0 0,0-1-1 0 0,1 0-281 0 0,103-55 1499 0 0,-73 7-803 0 0,-41 50-604 0 0,0 1-15 0 0,0 0-42 0 0,0 0-14 0 0,0 23-129 0 0,-20 131 84 0 0,9-94-12 0 0,0 2-55 0 0,-2 1 0 0 0,-3-2 0 0 0,-19 49 91 0 0,34-105-122 0 0,0 0-1 0 0,0 0 1 0 0,0-1-1 0 0,0 1 1 0 0,-1-1 0 0 0,0 1-1 0 0,0-1 1 0 0,0 1 0 0 0,0-1-1 0 0,-1 0 1 0 0,0 0-1 0 0,0 0 1 0 0,0-1 0 0 0,0 1-1 0 0,0-1 1 0 0,-1 1 0 0 0,0-1-1 0 0,1 0 1 0 0,-1 0-1 0 0,0-1 1 0 0,-1 1 0 0 0,1-1-1 0 0,0 0 1 0 0,-1 0 0 0 0,1-1-1 0 0,-1 1 1 0 0,1-1-1 0 0,-1 0 1 0 0,0 0 0 0 0,0 0-1 0 0,1-1 1 0 0,-1 0 0 0 0,0 0-1 0 0,0 0 1 0 0,0 0-1 0 0,0-1 1 0 0,1 0 0 0 0,-2 0 122 0 0,-9-7-1001 0 0,1 0-1 0 0,0-1 1 0 0,1-1 0 0 0,0 0 0 0 0,0-1 0 0 0,1 0 0 0 0,1-1-1 0 0,-10-13 1002 0 0,5 8 17 0 0,12 13-255 0 0,3 4 357 0 0,-1 0 0 0 0,1-1 0 0 0,0 0 0 0 0,0 1 0 0 0,0-1 0 0 0,-1 1 0 0 0,1-1 0 0 0,0 0 0 0 0,0 0 0 0 0,0 0 0 0 0,0 0-1 0 0,0 0 1 0 0,0 0 0 0 0,0 0 0 0 0,1 0 0 0 0,-1 0 0 0 0,0 0 0 0 0,0 0 0 0 0,1-1 0 0 0,-1 1 0 0 0,1 0 0 0 0,-1 0 0 0 0,1-1-1 0 0,0 1 1 0 0,-1 0 0 0 0,1-1 0 0 0,0 1 0 0 0,0 0 0 0 0,0-1 0 0 0,0 1 0 0 0,0-1 0 0 0,0 1 0 0 0,0 0 0 0 0,1-1-1 0 0,-1 1 1 0 0,0 0 0 0 0,1-1 0 0 0,-1 1 0 0 0,1 0 0 0 0,-1 0 0 0 0,1 0 0 0 0,0-1 0 0 0,0 1 0 0 0,-1 0 0 0 0,1 0 0 0 0,0 0-1 0 0,0 0 1 0 0,0 0 0 0 0,0 0 0 0 0,0 0-119 0 0,173-45 3874 0 0,74-29-6413 0 0,-230 68 116 0 0,-7 3-2398 0 0,-1 0-6456 0 0</inkml:trace>
  <inkml:trace contextRef="#ctx0" brushRef="#br0" timeOffset="329.075">868 0 17852 0 0,'0'0'1654'0'0,"0"0"-412"0"0,0 0-157 0 0,0 0-1 0 0,0 0-31 0 0,0 0-171 0 0,0 0-195 0 0,0 0-159 0 0,0 0-116 0 0,-23 35-91 0 0,-74 111-83 0 0,5-29 94 0 0,82-106-318 0 0,1 0 1 0 0,1 0 0 0 0,-1 0-1 0 0,2 1 1 0 0,0 0-1 0 0,0 1 1 0 0,1-1-1 0 0,1 1 1 0 0,0 1 0 0 0,0-1-1 0 0,2 1 1 0 0,-1-1-1 0 0,2 1 1 0 0,-1 8-15 0 0,3-20 3 0 0,1 0 0 0 0,-1 0 0 0 0,1 0 0 0 0,-1 0 0 0 0,1 0 0 0 0,0 0 0 0 0,0-1 0 0 0,0 1-1 0 0,0 0 1 0 0,0 0 0 0 0,0 0 0 0 0,0-1 0 0 0,1 1 0 0 0,-1-1 0 0 0,1 1 0 0 0,-1-1 0 0 0,1 0 0 0 0,-1 1 0 0 0,1-1 0 0 0,0 0 0 0 0,0 0 0 0 0,-1 0 0 0 0,1 0 0 0 0,0 0 0 0 0,0-1 0 0 0,0 1 0 0 0,0 0 0 0 0,0-1 0 0 0,0 0-1 0 0,0 1 1 0 0,0-1 0 0 0,0 0 0 0 0,0 0 0 0 0,1 0 0 0 0,0 0-3 0 0,77-9 132 0 0,93-62-235 0 0,-170 58-3273 0 0,-12 1-9752 0 0,6 8 1926 0 0</inkml:trace>
  <inkml:trace contextRef="#ctx0" brushRef="#br0" timeOffset="578.127">498 243 12803 0 0,'0'0'3575'0'0,"0"0"-1973"0"0,0 0-655 0 0,0 0 20 0 0,0 0-27 0 0,0 0-128 0 0,0 0-255 0 0,0 0-265 0 0,0 0-150 0 0,32 0-99 0 0,101-3-89 0 0,-113 2-57 0 0,133-7-1953 0 0,-67-6-4589 0 0,-55 8 505 0 0,-5 5-1550 0 0</inkml:trace>
  <inkml:trace contextRef="#ctx0" brushRef="#br0" timeOffset="832.696">1409 111 13171 0 0,'0'0'2732'0'0,"0"0"-603"0"0,0 0-354 0 0,0 0-231 0 0,0 0-221 0 0,0 0-217 0 0,0 0-231 0 0,0 0-183 0 0,0 0-123 0 0,0 0-98 0 0,0 0-72 0 0,-33 27-66 0 0,-103 86-51 0 0,-25 37 319 0 0,-146 137-826 0 0,268-253-683 0 0,11-16-3968 0 0,26-18 2583 0 0,1 0-6555 0 0,1 0-2004 0 0</inkml:trace>
  <inkml:trace contextRef="#ctx0" brushRef="#br0" timeOffset="1132.811">1360 479 17412 0 0,'0'0'2492'0'0,"0"0"-877"0"0,0 0-326 0 0,0 0-43 0 0,0 0-125 0 0,0 0-230 0 0,0 0-294 0 0,0 0-264 0 0,0 0-157 0 0,0 0-68 0 0,0 0-37 0 0,0 0-32 0 0,0 0-4 0 0,-29 15 6 0 0,-88 46-1 0 0,86-45 2 0 0,23-13-42 0 0,0 1 1 0 0,1 0-1 0 0,-1 0 1 0 0,1 0-1 0 0,0 1 1 0 0,0 0-1 0 0,0 1 1 0 0,1-1-1 0 0,0 1 1 0 0,0 0-1 0 0,0 1 1 0 0,1 0-1 0 0,4-6-6 0 0,0 0-1 0 0,0 0 1 0 0,0 1-1 0 0,1-1 1 0 0,-1 0 0 0 0,0 0-1 0 0,1 1 1 0 0,-1-1 0 0 0,1 0-1 0 0,-1 1 1 0 0,1-1 0 0 0,0 0-1 0 0,0 1 1 0 0,0-1 0 0 0,0 1-1 0 0,0-1 1 0 0,0 0 0 0 0,0 1-1 0 0,0-1 1 0 0,0 0 0 0 0,0 1-1 0 0,1-1 1 0 0,-1 0 0 0 0,1 1-1 0 0,-1-1 1 0 0,1 0 0 0 0,-1 1-1 0 0,1-1 1 0 0,0 0-1 0 0,0 0 1 0 0,0 0 0 0 0,-1 0-1 0 0,1 0 1 0 0,0 0 0 0 0,0 0-1 0 0,0 0 1 0 0,1 0 0 0 0,-1 0-1 0 0,0 0 7 0 0,59 31 6 0 0,-35-21 5 0 0,-21-8 23 0 0,-1 0 1 0 0,1 0-1 0 0,0 0 0 0 0,-1 1 0 0 0,0-1 1 0 0,1 1-1 0 0,-1 0 0 0 0,-1 0 1 0 0,1 0-1 0 0,-1 0 0 0 0,1 0 0 0 0,-1 1 1 0 0,0-1-1 0 0,-1 1 0 0 0,1 0 0 0 0,-1-1 1 0 0,0 1-1 0 0,0 0 0 0 0,0 0 0 0 0,-1-1 1 0 0,0 1-1 0 0,0 0 0 0 0,0 0 0 0 0,0 0 1 0 0,-1 0-1 0 0,0 0 0 0 0,0-1 0 0 0,0 1 1 0 0,-1 1-35 0 0,-2-1 40 0 0,0 1 1 0 0,0-1-1 0 0,0 0 1 0 0,-1 0-1 0 0,0-1 0 0 0,0 1 1 0 0,0-1-1 0 0,-1 0 1 0 0,0 0-1 0 0,1-1 1 0 0,-1 0-1 0 0,0 0 1 0 0,-1 0-1 0 0,1-1 1 0 0,0 0-1 0 0,-1 0 0 0 0,1 0 1 0 0,-1-1-1 0 0,0 0 1 0 0,1 0-1 0 0,-1-1 1 0 0,0 0-1 0 0,1 0 1 0 0,-4-1-41 0 0,3 1-279 0 0,0 1 0 0 0,0-2 0 0 0,0 1 0 0 0,0-1 0 0 0,-1 0 1 0 0,1-1-1 0 0,0 1 0 0 0,0-1 0 0 0,1-1 0 0 0,-1 1 1 0 0,0-1-1 0 0,1-1 0 0 0,0 1 0 0 0,-6-4 279 0 0,2 0-3124 0 0,3 3-2282 0 0,6 4 4155 0 0,-3-4-11119 0 0</inkml:trace>
</inkml:ink>
</file>

<file path=ppt/ink/ink31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3:58.6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109 34 16155 0 0,'0'0'3241'0'0,"0"0"-1550"0"0,0 0-680 0 0,0 0-93 0 0,0 0-29 0 0,0 0-41 0 0,0 0-105 0 0,0 0-124 0 0,0 0-107 0 0,0 0-72 0 0,0 0-62 0 0,0 0-60 0 0,0 0-62 0 0,-6 35-54 0 0,-17 111-33 0 0,-27 103 171 0 0,20-28-1497 0 0,42-204-2043 0 0,3-15-6423 0 0,-15-2 9439 0 0,4 0-11485 0 0</inkml:trace>
  <inkml:trace contextRef="#ctx0" brushRef="#br0" timeOffset="392.171">639 0 16355 0 0,'0'0'1698'0'0,"0"0"-334"0"0,0 0-179 0 0,0 0-150 0 0,0 0-149 0 0,0 0-147 0 0,0 0-136 0 0,0 0-109 0 0,0 0-53 0 0,0 0-42 0 0,0 0-69 0 0,-33 33-40 0 0,-101 103-55 0 0,60-36 95 0 0,64-84-295 0 0,1 0-1 0 0,0 1 1 0 0,1 0 0 0 0,2 1-1 0 0,-1-1 1 0 0,2 1-1 0 0,0 0 1 0 0,1 1-1 0 0,1-1 1 0 0,1 1 0 0 0,1 0-1 0 0,0-1 1 0 0,2 13-35 0 0,1-23 15 0 0,1-1 0 0 0,0 0 1 0 0,1 1-1 0 0,0-1 1 0 0,0 0-1 0 0,0-1 0 0 0,1 1 1 0 0,0-1-1 0 0,0 0 0 0 0,0 0 1 0 0,1-1-1 0 0,0 1 0 0 0,0-1 1 0 0,1 0-1 0 0,-1-1 0 0 0,1 0 1 0 0,0 0-1 0 0,0 0 1 0 0,0-1-1 0 0,1 0 0 0 0,-1 0 1 0 0,1-1-1 0 0,0 0 0 0 0,0 0 1 0 0,0-1-1 0 0,-1 0 0 0 0,1 0 1 0 0,0-1-1 0 0,5-1-15 0 0,-4 3 64 0 0,0-1 0 0 0,1-1 0 0 0,-1 1 0 0 0,0-2-1 0 0,0 1 1 0 0,0-1 0 0 0,0-1 0 0 0,0 1 0 0 0,0-2 0 0 0,0 1 0 0 0,-1-1 0 0 0,1-1-1 0 0,-1 1 1 0 0,1-1 0 0 0,-1-1 0 0 0,-1 0 0 0 0,1 0 0 0 0,-1 0 0 0 0,0-1-1 0 0,0 0 1 0 0,0 0 0 0 0,-1-1 0 0 0,0 0 0 0 0,0 0 0 0 0,-1 0 0 0 0,0-1 0 0 0,4-7-64 0 0,-7 11 3 0 0,0 0 1 0 0,-1 0 0 0 0,0 0-1 0 0,0 0 1 0 0,0 0 0 0 0,0 0-1 0 0,-1 0 1 0 0,1-1 0 0 0,-1 1-1 0 0,0 0 1 0 0,-1 0 0 0 0,1 0-1 0 0,-1 0 1 0 0,1 0 0 0 0,-1-1-1 0 0,0 1 1 0 0,-1 0 0 0 0,1 1-1 0 0,-1-1 1 0 0,0 0 0 0 0,0 0-1 0 0,0 1 1 0 0,0-1 0 0 0,-1 1-1 0 0,1 0 1 0 0,-1-1 0 0 0,0 1-1 0 0,0 0 1 0 0,0 1 0 0 0,0-1-1 0 0,0 0 1 0 0,-1 1 0 0 0,1 0-1 0 0,-1 0 1 0 0,-2-1-4 0 0,-8-4-171 0 0,1 1 0 0 0,-1 0-1 0 0,-1 1 1 0 0,1 1 0 0 0,-1 0 0 0 0,0 1 0 0 0,0 0-1 0 0,0 2 1 0 0,-6-1 171 0 0,-62 3-2686 0 0,56 3-713 0 0,2 1-3332 0 0,8-1-5699 0 0</inkml:trace>
</inkml:ink>
</file>

<file path=ppt/ink/ink31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3:57.3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12 9186 0 0,'0'0'2693'0'0,"0"0"-810"0"0,0 0-406 0 0,0 0-2 0 0,0 0 12 0 0,0 0-149 0 0,0 0-277 0 0,0 0-300 0 0,0 0-251 0 0,0 0-143 0 0,0 0-78 0 0,0 0 2 0 0,3 1 33 0 0,4 5-131 0 0,0 0-1 0 0,-1 0 1 0 0,1 0-1 0 0,-1 1 0 0 0,0 0 1 0 0,-1 0-1 0 0,0 0 1 0 0,0 1-1 0 0,-1 0 0 0 0,1 0 1 0 0,-2 0-1 0 0,1 1 1 0 0,1 6-193 0 0,9 16 332 0 0,9 25-133 0 0,-3 2-1 0 0,-2 0 0 0 0,-3 1 1 0 0,-3 1-1 0 0,-2 0 1 0 0,-2 1-1 0 0,-2 28-198 0 0,-2-45 68 0 0,9 3 100 0 0,7-70 1115 0 0,39-108-1010 0 0,-5-1 1 0 0,-6-3 0 0 0,26-127-274 0 0,-70 203-239 0 0,-4 58 6 0 0,0 1-163 0 0,-7 13-1974 0 0,0 27-2011 0 0,5-25-39 0 0,-2-2-7405 0 0</inkml:trace>
  <inkml:trace contextRef="#ctx0" brushRef="#br0" timeOffset="373.742">707 505 15203 0 0,'0'0'2106'0'0,"0"0"-522"0"0,0 0-314 0 0,0 0-118 0 0,0 0-182 0 0,0 0-233 0 0,0 0-217 0 0,0 0-146 0 0,0 0-99 0 0,0 0-50 0 0,0 0-34 0 0,0 0-37 0 0,0 0-26 0 0,-8 22-17 0 0,-24 69 2 0 0,31-88-88 0 0,-1 0 0 0 0,1 0 0 0 0,0 0 0 0 0,0 0 0 0 0,0 0 0 0 0,0 0 0 0 0,0 1 0 0 0,1-1 0 0 0,0 0-1 0 0,-1 0 1 0 0,1 1 0 0 0,1-1 0 0 0,-1 0 0 0 0,0 0 0 0 0,1 1 0 0 0,-1-1 0 0 0,1 0 0 0 0,0 0 0 0 0,0 0 0 0 0,0 0-1 0 0,1 0 1 0 0,-1 0 0 0 0,1 0 0 0 0,0 0 0 0 0,-1-1 0 0 0,1 1 0 0 0,0-1 0 0 0,1 1 0 0 0,-1-1 0 0 0,0 0 0 0 0,1 1-1 0 0,-1-1 1 0 0,1-1 0 0 0,2 2-25 0 0,-1 1 60 0 0,2-1 28 0 0,0 0-1 0 0,1-1 1 0 0,0 1 0 0 0,-1-1-1 0 0,1 0 1 0 0,0-1 0 0 0,0 0-1 0 0,0 0 1 0 0,0 0-1 0 0,0-1 1 0 0,1 0 0 0 0,-1-1-1 0 0,0 1 1 0 0,0-1 0 0 0,0-1-1 0 0,0 1 1 0 0,-1-1-1 0 0,1 0 1 0 0,0-1 0 0 0,-1 0-1 0 0,1 0 1 0 0,-1 0 0 0 0,0-1-1 0 0,0 1 1 0 0,0-2-1 0 0,-1 1 1 0 0,4-4-88 0 0,-4 5 17 0 0,-1 0 1 0 0,0 0-1 0 0,0-1 1 0 0,0 0-1 0 0,0 0 0 0 0,0 0 1 0 0,-1 0-1 0 0,1-1 0 0 0,-1 1 1 0 0,0-1-1 0 0,-1 0 1 0 0,1 0-1 0 0,-1 0 0 0 0,0 0 1 0 0,0 0-1 0 0,-1 0 0 0 0,0-1 1 0 0,1 1-1 0 0,-2 0 0 0 0,1-1 1 0 0,-1 1-1 0 0,0-1 1 0 0,0 1-1 0 0,0-1 0 0 0,-1 1 1 0 0,1-1-1 0 0,-1 1 0 0 0,-1-1 1 0 0,1 1-1 0 0,-1 0 1 0 0,0 0-1 0 0,0 0 0 0 0,-1 0 1 0 0,1 0-1 0 0,-1 0 0 0 0,0 1 1 0 0,0-1-1 0 0,-1 1 1 0 0,0 0-1 0 0,-3-3-17 0 0,-74-34-2936 0 0,62 38-1835 0 0,-1 2-3858 0 0,12 1-3996 0 0</inkml:trace>
</inkml:ink>
</file>

<file path=ppt/ink/ink31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4:06.3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84 11 3809 0 0,'0'0'2639'0'0,"0"0"-404"0"0,0 0-156 0 0,0 0-36 0 0,0 0-126 0 0,0 0-258 0 0,0 0-383 0 0,0 0-346 0 0,0 0-253 0 0,0 0-171 0 0,0 0-109 0 0,-2-2-50 0 0,1 1-303 0 0,1 1-1 0 0,-1-1 1 0 0,0 1 0 0 0,0-1 0 0 0,0 1 0 0 0,0 0 0 0 0,0-1 0 0 0,0 1 0 0 0,0 0 0 0 0,0 0-1 0 0,0 0 1 0 0,0-1 0 0 0,1 1 0 0 0,-1 0 0 0 0,0 0 0 0 0,0 1 0 0 0,0-1 0 0 0,0 0 0 0 0,0 0-1 0 0,0 0 1 0 0,0 1 0 0 0,0-1 0 0 0,0 0 0 0 0,0 1 0 0 0,0-1 0 0 0,0 1 0 0 0,1-1 0 0 0,-1 1-1 0 0,0-1 1 0 0,0 1 0 0 0,1 0 0 0 0,-1-1 0 0 0,0 1 0 0 0,1 0 0 0 0,-1 0 0 0 0,0-1-1 0 0,1 1 1 0 0,-1 0 0 0 0,1 0 0 0 0,0 0 0 0 0,-1 0 0 0 0,1 0 0 0 0,0 0 0 0 0,-1-1 0 0 0,1 2-44 0 0,-6 5 280 0 0,-35 37 1838 0 0,45-44-769 0 0,0-4-1291 0 0,1 0 0 0 0,-1 0-1 0 0,0-1 1 0 0,0 0 0 0 0,-1 1-1 0 0,0-1 1 0 0,0 0 0 0 0,0 0-1 0 0,0-1 1 0 0,-1 1-1 0 0,0-1 1 0 0,0 1 0 0 0,1-5-58 0 0,-3 9 104 0 0,0 1-14 0 0,0 0-10 0 0,0 0-7 0 0,-19 19-906 0 0,46-22-2791 0 0,-14 1-2703 0 0,-3-1-5525 0 0</inkml:trace>
</inkml:ink>
</file>

<file path=ppt/ink/ink31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4:08.8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 35 5745 0 0,'0'0'2103'0'0,"0"0"-46"0"0,0 0-46 0 0,0 0-8 0 0,0 0-41 0 0,0 0-158 0 0,0 0-262 0 0,0 0-286 0 0,0 0-245 0 0,0 0-187 0 0,0 0-140 0 0,-2-1-114 0 0,0 3-426 0 0,0 1 0 0 0,1 1 1 0 0,-1-1-1 0 0,1 0 0 0 0,0 0 1 0 0,0 1-1 0 0,0-1 0 0 0,1 0 1 0 0,-1 1-1 0 0,1-1 1 0 0,-1 1-1 0 0,1-1 0 0 0,0 1 1 0 0,1-1-1 0 0,-1 0 0 0 0,1 1 1 0 0,-1-1-1 0 0,1 1 0 0 0,0-1 1 0 0,0 0-1 0 0,2 4-144 0 0,64 411 1647 0 0,-57-370-1592 0 0,-8-34-40 0 0,0 1-1 0 0,1-1 1 0 0,1 0 0 0 0,0 0-1 0 0,1 0 1 0 0,1-1-1 0 0,0 0 1 0 0,5 9-15 0 0,-10-21 10 0 0,0 0 0 0 0,-1 0 0 0 0,1-1 0 0 0,0 1 0 0 0,-1 0 0 0 0,1 0 0 0 0,0 0 0 0 0,0 0 0 0 0,0 0 0 0 0,0-1 0 0 0,0 1 0 0 0,0 0 0 0 0,0-1 0 0 0,0 1 0 0 0,0-1 0 0 0,0 1 0 0 0,0-1 0 0 0,0 0 1 0 0,0 1-1 0 0,0-1 0 0 0,0 0 0 0 0,1 0 0 0 0,-1 0 0 0 0,0 0 0 0 0,0 0 0 0 0,0 0 0 0 0,0 0 0 0 0,1 0 0 0 0,-1 0 0 0 0,0 0 0 0 0,0-1 0 0 0,0 1 0 0 0,0 0 0 0 0,0-1 0 0 0,0 1 0 0 0,0-1 0 0 0,0 1 0 0 0,0-1 0 0 0,0 0 0 0 0,0 0 0 0 0,0 1 0 0 0,0-1 0 0 0,0 0 0 0 0,0 0 0 0 0,0 0-10 0 0,37-50 604 0 0,-30 39-617 0 0,196-301 298 0 0,-139 225-262 0 0,-64 88-41 0 0,-1 0-23 0 0,18 86-256 0 0,-17-69 298 0 0,0 0 1 0 0,2-1-1 0 0,0 1 1 0 0,1-1-1 0 0,0 1 1 0 0,1-1-1 0 0,1-1 1 0 0,1 1-1 0 0,0-1 1 0 0,1 0 0 0 0,1 0-1 0 0,0-1 1 0 0,4 4-2 0 0,-9-14 4 0 0,-1 1 1 0 0,0-1 0 0 0,1 1-1 0 0,0-1 1 0 0,0-1-1 0 0,1 1 1 0 0,-1 0 0 0 0,1-1-1 0 0,-1 0 1 0 0,1 0 0 0 0,0 0-1 0 0,0-1 1 0 0,0 0 0 0 0,1 0-1 0 0,-1 0 1 0 0,0-1 0 0 0,1 1-1 0 0,-1-1 1 0 0,1 0-1 0 0,0-1 1 0 0,-1 1 0 0 0,1-1-1 0 0,-1-1 1 0 0,1 1 0 0 0,3-1-5 0 0,-2-3 35 0 0,-1 0 1 0 0,1 0 0 0 0,-1-1 0 0 0,1 1 0 0 0,-1-2 0 0 0,-1 1-1 0 0,1 0 1 0 0,-1-1 0 0 0,0 0 0 0 0,0-1 0 0 0,-1 1 0 0 0,3-5-36 0 0,-4 7 23 0 0,24-37 78 0 0,-2-1 1 0 0,-2-1-1 0 0,-2-1 0 0 0,-2 0 1 0 0,-2-2-1 0 0,-1 0 1 0 0,-3-1-1 0 0,2-18-101 0 0,-5-42-256 0 0,-10 106 168 0 0,1 1 0 0 0,-1-1 0 0 0,0 0 1 0 0,0 1-1 0 0,1-1 0 0 0,-1 0 0 0 0,0 1 0 0 0,1-1 1 0 0,-1 1-1 0 0,0-1 0 0 0,1 0 0 0 0,-1 1 0 0 0,1-1 1 0 0,-1 1-1 0 0,1 0 0 0 0,-1-1 0 0 0,1 1 0 0 0,0-1 1 0 0,-1 1-1 0 0,1 0 0 0 0,-1-1 0 0 0,1 1 0 0 0,0 0 1 0 0,-1 0-1 0 0,1-1 0 0 0,0 1 0 0 0,0 0 0 0 0,-1 0 1 0 0,1 0-1 0 0,0 0 0 0 0,-1 0 0 0 0,1 0 0 0 0,0 0 1 0 0,-1 0-1 0 0,1 0 0 0 0,0 0 0 0 0,-1 1 0 0 0,1-1 1 0 0,0 0-1 0 0,-1 0 0 0 0,1 1 0 0 0,0-1 0 0 0,-1 0 1 0 0,1 1-1 0 0,-1-1 0 0 0,1 1 0 0 0,0-1 0 0 0,-1 0 1 0 0,1 1-1 0 0,-1-1 0 0 0,0 1 0 0 0,1 0 0 0 0,-1-1 1 0 0,1 1 87 0 0,25 28-5780 0 0,-19-14-1390 0 0,0-3-4779 0 0</inkml:trace>
  <inkml:trace contextRef="#ctx0" brushRef="#br0" timeOffset="386.348">1288 488 9186 0 0,'0'0'2358'0'0,"0"0"-404"0"0,0 0-142 0 0,0 0-54 0 0,0 0-135 0 0,0 0-207 0 0,0 0-262 0 0,0 0-210 0 0,0 0-180 0 0,0 0-121 0 0,0 0-76 0 0,0 0-90 0 0,0 0-50 0 0,35-2-55 0 0,104-10-40 0 0,-80-7 125 0 0,-52 12-338 0 0,0 2-54 0 0,-1 0 0 0 0,0 0 0 0 0,0 0-1 0 0,0-1 1 0 0,-1 0 0 0 0,0 0 0 0 0,0 0 0 0 0,0-1 0 0 0,-1 1 0 0 0,0-1-1 0 0,0 0 1 0 0,-1-1 0 0 0,0 1 0 0 0,0 0 0 0 0,0-1 0 0 0,-1 0 0 0 0,-1 1 0 0 0,1-1-1 0 0,-1 0 1 0 0,0 0 0 0 0,-1 0 0 0 0,0-6-65 0 0,-1 11 5 0 0,0 0 0 0 0,0 0 0 0 0,-1 0 1 0 0,1 1-1 0 0,-1-1 0 0 0,1 0 0 0 0,-1 0 0 0 0,0 1 1 0 0,0-1-1 0 0,0 1 0 0 0,0 0 0 0 0,-1-1 0 0 0,1 1 0 0 0,-1 0 1 0 0,1 0-1 0 0,-1 1 0 0 0,0-1 0 0 0,1 1 0 0 0,-1-1 0 0 0,0 1 1 0 0,0 0-1 0 0,0 0 0 0 0,0 0 0 0 0,0 0 0 0 0,-1 0 0 0 0,1 1 1 0 0,0 0-6 0 0,-88-6-145 0 0,79 8 137 0 0,1 1 1 0 0,0 0 0 0 0,0 0 0 0 0,0 1 0 0 0,0 0 0 0 0,0 1 0 0 0,1 0-1 0 0,0 1 1 0 0,0 0 0 0 0,0 1 0 0 0,1 0 0 0 0,0 0 0 0 0,0 1-1 0 0,1 0 1 0 0,0 1 0 0 0,0 0 0 0 0,1 0 0 0 0,0 0 0 0 0,1 1 0 0 0,0 0-1 0 0,1 0 1 0 0,0 1 0 0 0,0 0 0 0 0,1-1 0 0 0,0 2 0 0 0,1-1 0 0 0,1 0-1 0 0,0 1 1 0 0,0-1 0 0 0,1 1 0 0 0,0-1 0 0 0,1 1 0 0 0,1 0-1 0 0,-1-1 1 0 0,2 1 0 0 0,1 5 7 0 0,-1-10 20 0 0,1 0-1 0 0,0-1 0 0 0,1 1 1 0 0,0 0-1 0 0,0-1 1 0 0,0 0-1 0 0,0 0 1 0 0,1 0-1 0 0,0 0 0 0 0,1-1 1 0 0,-1 0-1 0 0,1 0 1 0 0,0 0-1 0 0,0-1 0 0 0,0 0 1 0 0,1 0-1 0 0,0 0 1 0 0,-1-1-1 0 0,1 0 0 0 0,6 2-19 0 0,7 1 59 0 0,0-1-1 0 0,0 0 1 0 0,0-1-1 0 0,1-2 1 0 0,-1 0-1 0 0,1-1 1 0 0,1-1-59 0 0,169-21-607 0 0,-113-6-6965 0 0,-62 20-4652 0 0</inkml:trace>
</inkml:ink>
</file>

<file path=ppt/ink/ink31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4:27.9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0 126 4393 0 0,'0'0'3739'0'0,"0"0"-1097"0"0,0 0-340 0 0,0 0-3 0 0,0 0-112 0 0,0 0-257 0 0,0 0-395 0 0,0 0-380 0 0,0 0-285 0 0,0 0-201 0 0,0 0-126 0 0,0 0-87 0 0,0 0-77 0 0,0-2-65 0 0,65 96 2351 0 0,55 207-1730 0 0,-86-227-772 0 0,-33-73-143 0 0,11-65 1957 0 0,1-5-1947 0 0,3 0 0 0 0,3 1-1 0 0,3 1 1 0 0,7-9-30 0 0,-21 55-13 0 0,31-109-1628 0 0,-14 107-3197 0 0,-12 18-7238 0 0,-7 4 40 0 0</inkml:trace>
  <inkml:trace contextRef="#ctx0" brushRef="#br0" timeOffset="586.948">621 402 3425 0 0,'0'0'4854'0'0,"0"0"-1933"0"0,0 0-757 0 0,0 0-173 0 0,0 0-124 0 0,0 0-228 0 0,0 0-346 0 0,0 0-337 0 0,0 0-255 0 0,0 0-207 0 0,0 0-67 0 0,0 0-53 0 0,0 0-47 0 0,-16-1 6 0 0,-46-3 3 0 0,60 4-300 0 0,0 0 0 0 0,0 0-1 0 0,0 0 1 0 0,0 1 0 0 0,0-1-1 0 0,0 0 1 0 0,0 1 0 0 0,1-1-1 0 0,-1 1 1 0 0,0 0-1 0 0,0 0 1 0 0,0 0 0 0 0,1-1-1 0 0,-1 2 1 0 0,0-1 0 0 0,1 0-1 0 0,-1 0 1 0 0,1 0-1 0 0,0 1 1 0 0,-1-1 0 0 0,1 1-1 0 0,0-1 1 0 0,0 1 0 0 0,0-1-1 0 0,0 1 1 0 0,0 0-1 0 0,0 0 1 0 0,0-1-36 0 0,-3 6 135 0 0,1-3-32 0 0,0 1-1 0 0,0 0 1 0 0,0 0 0 0 0,1 0 0 0 0,0 0 0 0 0,0 1 0 0 0,0-1-1 0 0,0 0 1 0 0,1 1 0 0 0,0-1 0 0 0,0 1 0 0 0,1 0 0 0 0,-1-1-1 0 0,1 1 1 0 0,1 0 0 0 0,-1-1 0 0 0,1 1 0 0 0,0 0-1 0 0,0 2-102 0 0,3-4 44 0 0,1 0 0 0 0,-1-1 0 0 0,1 1 0 0 0,-1 0 0 0 0,1-1 0 0 0,0 0 0 0 0,0-1 0 0 0,1 1 0 0 0,-1-1 0 0 0,0 0-1 0 0,1 0 1 0 0,0 0 0 0 0,-1-1 0 0 0,1 0 0 0 0,0 0 0 0 0,0 0 0 0 0,-1-1 0 0 0,1 0 0 0 0,0 0 0 0 0,0-1 0 0 0,0 1 0 0 0,-1-1-1 0 0,1 0 1 0 0,0-1 0 0 0,-1 1 0 0 0,1-1 0 0 0,4-2-44 0 0,51-27-1878 0 0,-42 17-1366 0 0,-2 0-3382 0 0,-10 10-4919 0 0</inkml:trace>
  <inkml:trace contextRef="#ctx0" brushRef="#br0" timeOffset="853.795">1092 413 11226 0 0,'0'0'3492'0'0,"0"0"-1610"0"0,0 0-462 0 0,0 0 47 0 0,0 0-8 0 0,0 0-194 0 0,0 0-318 0 0,0 0-308 0 0,0 0-203 0 0,0 0-126 0 0,0 0-85 0 0,0 0-45 0 0,0 0-47 0 0,-16 25-31 0 0,-47 78-37 0 0,36-47-45 0 0,21-38-215 0 0,2-4 908 0 0,1-7-3013 0 0,-1-3-2725 0 0,-2-2-3853 0 0,4-2-705 0 0</inkml:trace>
  <inkml:trace contextRef="#ctx0" brushRef="#br0" timeOffset="1107.896">877 380 7154 0 0,'0'0'3340'0'0,"0"0"-478"0"0,0 0-359 0 0,0 0-366 0 0,0 0-395 0 0,0 0-434 0 0,0 0-403 0 0,0 0-278 0 0,0 0-153 0 0,0 0-25 0 0,0 0 35 0 0,0 0 31 0 0,0 0 28 0 0,5 5-11 0 0,224 215 2873 0 0,-190-198-4027 0 0,-31-19-2899 0 0,1-3-3376 0 0,-8 0-4674 0 0</inkml:trace>
</inkml:ink>
</file>

<file path=ppt/ink/ink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18:08.8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281 21 9962 0 0,'0'0'2275'0'0,"0"0"-492"0"0,0 0-204 0 0,0 0-5 0 0,0 0-24 0 0,0 0-182 0 0,0 0-276 0 0,0 0-256 0 0,0 0-174 0 0,0 0-150 0 0,0 0-81 0 0,0 0-50 0 0,0 0-71 0 0,-11-4-32 0 0,-32-13-26 0 0,-1 27 470 0 0,37-8-648 0 0,0 1 0 0 0,1 1 0 0 0,-1-1-1 0 0,1 1 1 0 0,0 0 0 0 0,0 0 0 0 0,1 1 0 0 0,-1-1 0 0 0,1 1 0 0 0,0 1 0 0 0,1-1 0 0 0,-1 1-74 0 0,4-3 7 0 0,0 0 0 0 0,0-1 0 0 0,1 1 0 0 0,-1 0 0 0 0,1 0 0 0 0,0 0 0 0 0,0 0 0 0 0,0 0 0 0 0,0 0 0 0 0,1 0 0 0 0,-1-1 0 0 0,1 1 0 0 0,0 0 0 0 0,-1 0 0 0 0,1 0 0 0 0,1-1 0 0 0,-1 1 0 0 0,0 0 0 0 0,1-1 0 0 0,-1 1 0 0 0,1-1 0 0 0,0 0 0 0 0,-1 0 0 0 0,1 1 0 0 0,0-1 0 0 0,1 0 0 0 0,0 0-7 0 0,140 126 774 0 0,-136-121-684 0 0,-1 0 0 0 0,0 1 0 0 0,-1-1 0 0 0,0 1 1 0 0,0 1-1 0 0,-1-1 0 0 0,1 1 0 0 0,-2-1 1 0 0,1 1-1 0 0,-2 0 0 0 0,1 0 0 0 0,-1 1 1 0 0,0-1-1 0 0,-1 0 0 0 0,0 1 0 0 0,0-1 1 0 0,-1 1-1 0 0,-1 6-90 0 0,-4-7 65 0 0,1 0 0 0 0,-1 0 1 0 0,-1 0-1 0 0,0-1 0 0 0,0 0 1 0 0,-1 0-1 0 0,0 0 0 0 0,0-1 0 0 0,0 0 1 0 0,-1-1-1 0 0,0 1 0 0 0,-1-1 1 0 0,0-1-1 0 0,1 0 0 0 0,-2 0 0 0 0,1-1 1 0 0,0 0-1 0 0,-1 0 0 0 0,0-1 0 0 0,-3 1-65 0 0,-100 3 219 0 0,110-8-240 0 0,0 0 0 0 0,0 0 0 0 0,0 0 0 0 0,0-1 0 0 0,0 1 0 0 0,0-1 0 0 0,0 1-1 0 0,1-1 1 0 0,-1 0 0 0 0,0 0 0 0 0,1-1 0 0 0,0 1 0 0 0,-1 0 0 0 0,1-1 0 0 0,0 1 0 0 0,0-1 0 0 0,1 0 0 0 0,-1 0-1 0 0,0 0 1 0 0,1 0 0 0 0,0 0 0 0 0,0 0 0 0 0,0 0 0 0 0,0 0 0 0 0,0 0 0 0 0,0 0 0 0 0,1-1 0 0 0,0 1 0 0 0,-1-3 21 0 0,4-27-2654 0 0,11 5-3540 0 0,-6 20-6046 0 0</inkml:trace>
</inkml:ink>
</file>

<file path=ppt/ink/ink3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4:53.4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82 1 10194 0 0,'0'0'3336'0'0,"0"0"-1459"0"0,0 0-540 0 0,0 0-101 0 0,0 0-55 0 0,0 0-75 0 0,0 0-127 0 0,0 0-99 0 0,0 0-93 0 0,0 0-120 0 0,0 0-139 0 0,0 0-112 0 0,0 0-89 0 0,-8 0-31 0 0,-21 3-23 0 0,22-3-52 0 0,7 0-70 0 0,0 0-68 0 0,0 0-28 0 0,19-4 487 0 0,-72 26 684 0 0,50-21-1218 0 0,3-1-16 0 0,0 0 7 0 0,0 0-17 0 0,49-11-86 0 0,-41 10-390 0 0,5 1-559 0 0,-6 1-5686 0 0,-1 3-4764 0 0</inkml:trace>
</inkml:ink>
</file>

<file path=ppt/ink/ink32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4:25.6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209 320 5801 0 0,'0'0'3052'0'0,"0"0"-981"0"0,0 0-215 0 0,0 0 107 0 0,0 0 10 0 0,0 0-206 0 0,0 0-431 0 0,0 0-409 0 0,0 0-231 0 0,0 0-120 0 0,0 0-64 0 0,0 0-30 0 0,0 0-52 0 0,-12 15-67 0 0,-78 100 303 0 0,-17 49-80 0 0,142-259 1544 0 0,62-81-1446 0 0,-93 169-680 0 0,1 0 0 0 0,-1 1 0 0 0,1 0 0 0 0,0 0 0 0 0,1 0 0 0 0,0 0 0 0 0,-1 1-1 0 0,2 0 1 0 0,-1 0 0 0 0,0 1 0 0 0,1 0 0 0 0,4-2-4 0 0,-9 6-3 0 0,0 0 1 0 0,0 0-1 0 0,0 1 0 0 0,0-1 1 0 0,0 1-1 0 0,0-1 1 0 0,0 1-1 0 0,0 0 0 0 0,0-1 1 0 0,0 1-1 0 0,0 0 0 0 0,-1 0 1 0 0,1 1-1 0 0,0-1 1 0 0,-1 0-1 0 0,1 1 0 0 0,-1-1 1 0 0,1 1-1 0 0,-1-1 0 0 0,0 1 1 0 0,0-1-1 0 0,0 1 1 0 0,1 0-1 0 0,-2 0 0 0 0,1 0 1 0 0,0-1-1 0 0,0 1 0 0 0,0 0 1 0 0,-1 0-1 0 0,1 0 1 0 0,-1 0-1 0 0,0 0 0 0 0,0 0 1 0 0,0 1-1 0 0,0-1 0 0 0,0 0 1 0 0,0 0-1 0 0,0 0 1 0 0,0 0-1 0 0,-1 1 3 0 0,2 3 12 0 0,6 56 34 0 0,-6-47-38 0 0,0 0 1 0 0,0 0-1 0 0,2 0 1 0 0,0-1-1 0 0,0 1 1 0 0,2-1-1 0 0,-1 0 1 0 0,2 0 0 0 0,0 0-1 0 0,1-1 1 0 0,5 9-9 0 0,-10-20 38 0 0,-1 0 0 0 0,1 1 0 0 0,0-1 0 0 0,0-1 1 0 0,0 1-1 0 0,0 0 0 0 0,1 0 0 0 0,-1-1 1 0 0,0 0-1 0 0,1 1 0 0 0,-1-1 0 0 0,1 0 0 0 0,-1 0 1 0 0,1 0-1 0 0,0 0 0 0 0,-1-1 0 0 0,1 1 0 0 0,0-1 1 0 0,-1 0-1 0 0,1 1 0 0 0,0-1 0 0 0,0 0 0 0 0,-1-1 1 0 0,1 1-1 0 0,0 0 0 0 0,0-1 0 0 0,-1 0 0 0 0,1 1 1 0 0,0-1-1 0 0,-1 0 0 0 0,1 0 0 0 0,-1-1 1 0 0,0 1-1 0 0,1-1 0 0 0,-1 1 0 0 0,0-1 0 0 0,0 1 1 0 0,0-1-1 0 0,0 0 0 0 0,2-2-38 0 0,23-28 178 0 0,-1-2 0 0 0,-2 0 0 0 0,-1-2 1 0 0,-2 0-1 0 0,-1-2 0 0 0,-3 0 0 0 0,1-4-178 0 0,-12 16-87 0 0,-6 26-27 0 0,0 0-77 0 0,0 0-109 0 0,0 0-142 0 0,0 15-1817 0 0,1 20-1559 0 0,2-13-4690 0 0,0-13-3512 0 0</inkml:trace>
  <inkml:trace contextRef="#ctx0" brushRef="#br0" timeOffset="365.787">826 578 7994 0 0,'0'0'3107'0'0,"0"0"-212"0"0,0 0-341 0 0,0 0-337 0 0,0 0-357 0 0,0 0-345 0 0,0 0-317 0 0,0 0-253 0 0,0 0-194 0 0,0 0-151 0 0,0 0-106 0 0,33-11-76 0 0,102-33-60 0 0,-81 15 123 0 0,-50 23-371 0 0,-2 4-84 0 0,0-1 1 0 0,0 0-1 0 0,0 1 1 0 0,0-1 0 0 0,0 0-1 0 0,0 0 1 0 0,-1 0-1 0 0,0 0 1 0 0,0-1 0 0 0,1 1-1 0 0,-2 0 1 0 0,1 0-1 0 0,0-1 1 0 0,-1 1 0 0 0,1-1-1 0 0,-1 1 1 0 0,0 0-1 0 0,0-1 1 0 0,-1 1 0 0 0,1 0-1 0 0,-1-1 1 0 0,1 1-1 0 0,-1 0 1 0 0,0-1 0 0 0,-1 1-1 0 0,1 0 1 0 0,0 0-1 0 0,-1 0 1 0 0,1 0 0 0 0,-1 0-1 0 0,0 0 1 0 0,0 1-1 0 0,0-1 1 0 0,-1 0 0 0 0,1 1-1 0 0,-1 0 1 0 0,1 0 0 0 0,-1-1-1 0 0,-1 1-26 0 0,-5 0-26 0 0,1 1 0 0 0,-1 0 0 0 0,0 0 0 0 0,1 1 0 0 0,-1 0 0 0 0,0 1 0 0 0,1 0 0 0 0,-1 0 0 0 0,1 1 0 0 0,-1 0 0 0 0,1 0 0 0 0,0 1 0 0 0,0 0 0 0 0,0 1 0 0 0,0 0 0 0 0,1 0 0 0 0,-1 0 0 0 0,1 1 0 0 0,0 0 0 0 0,0 1 0 0 0,1-1 0 0 0,-1 1 0 0 0,1 1 0 0 0,1-1 0 0 0,-1 1 0 0 0,1 0 0 0 0,0 0 0 0 0,1 1 0 0 0,0-1 0 0 0,0 1 0 0 0,1 0 0 0 0,-3 6 26 0 0,4-9-5 0 0,0 0 0 0 0,0 0 0 0 0,0 0 0 0 0,0 0 0 0 0,1 0 0 0 0,0 0 0 0 0,0 1 1 0 0,0-1-1 0 0,1 0 0 0 0,0 1 0 0 0,0-1 0 0 0,0 0 0 0 0,0 1 0 0 0,1-1 0 0 0,0 0 0 0 0,0 0 0 0 0,1 1 0 0 0,-1-1 0 0 0,1 0 1 0 0,0 0-1 0 0,0 0 0 0 0,1-1 0 0 0,0 1 0 0 0,0-1 0 0 0,0 1 0 0 0,0-1 0 0 0,0 0 0 0 0,1 0 0 0 0,3 2 5 0 0,8 0-75 0 0,0-1 0 0 0,1 0 0 0 0,-1-2 0 0 0,1 0 0 0 0,0 0 0 0 0,1-2 0 0 0,-1 0 0 0 0,0 0 0 0 0,0-2 0 0 0,0 0 0 0 0,0-1 0 0 0,0 0 0 0 0,0-2 0 0 0,0 0 0 0 0,0 0 0 0 0,-1-2 0 0 0,0 0 0 0 0,0 0 0 0 0,-1-2 0 0 0,0 1 0 0 0,1-3 75 0 0,19-8-1273 0 0,4-3-1330 0 0,-13 9-2349 0 0,-13 4-3434 0 0</inkml:trace>
  <inkml:trace contextRef="#ctx0" brushRef="#br0" timeOffset="755.792">1349 497 8402 0 0,'0'0'2171'0'0,"0"0"-300"0"0,0 0 103 0 0,0 0 134 0 0,0 0-29 0 0,0 0-320 0 0,0 0-402 0 0,0 0-317 0 0,0 0-209 0 0,0 0-112 0 0,0 0-118 0 0,0 0-78 0 0,0 0-39 0 0,32-6-65 0 0,100-21-46 0 0,-61 1 167 0 0,-68 24-502 0 0,1 0-1 0 0,0 1 1 0 0,0-2-1 0 0,-1 1 1 0 0,1 0 0 0 0,-1-1-1 0 0,0 0 1 0 0,0 1-1 0 0,0-1 1 0 0,0 0-1 0 0,0-1 1 0 0,-1 1-1 0 0,1 0 1 0 0,-1-1 0 0 0,0 0-1 0 0,0 1 1 0 0,0-1-1 0 0,-1 0 1 0 0,1 0-1 0 0,-1 0 1 0 0,0 0 0 0 0,0 0-1 0 0,0 0 1 0 0,-1 0-1 0 0,1-1 1 0 0,-1 1-1 0 0,0 0 1 0 0,0 0-1 0 0,-1 0 1 0 0,0-4-38 0 0,-3 5-25 0 0,0 0-1 0 0,-1 0 1 0 0,1 0-1 0 0,-1 1 1 0 0,1 0-1 0 0,-1-1 1 0 0,0 1-1 0 0,0 1 1 0 0,0-1-1 0 0,0 1 1 0 0,0 0-1 0 0,0 0 1 0 0,-1 1 0 0 0,1-1-1 0 0,0 1 1 0 0,0 0-1 0 0,-1 1 1 0 0,1-1-1 0 0,0 1 1 0 0,0 0-1 0 0,-4 1 26 0 0,-6 1-37 0 0,0 1 0 0 0,1 0 0 0 0,-1 1 0 0 0,1 1 0 0 0,0 0 0 0 0,0 1 0 0 0,1 1 0 0 0,0 0 0 0 0,0 1 0 0 0,1 0-1 0 0,0 0 1 0 0,0 2 0 0 0,1-1 0 0 0,1 1 0 0 0,0 1 0 0 0,0 0 0 0 0,1 1 0 0 0,1-1 0 0 0,0 2 0 0 0,-1 3 37 0 0,7-14 1 0 0,0 0-1 0 0,1 1 1 0 0,-1-1 0 0 0,1 1 0 0 0,0-1 0 0 0,0 1 0 0 0,0 0-1 0 0,0-1 1 0 0,1 1 0 0 0,-1 0 0 0 0,1 0 0 0 0,0-1 0 0 0,0 1-1 0 0,1 0 1 0 0,-1 0 0 0 0,1-1 0 0 0,0 1 0 0 0,0 0-1 0 0,0-1 1 0 0,0 1 0 0 0,1-1 0 0 0,-1 1 0 0 0,1-1 0 0 0,0 0-1 0 0,0 1 1 0 0,0-1 0 0 0,0 0 0 0 0,1-1 0 0 0,-1 1 0 0 0,1 0-1 0 0,0-1 1 0 0,-1 1 0 0 0,1-1 0 0 0,1 0 0 0 0,-1 0 0 0 0,0 0-1 0 0,0 0 1 0 0,1 0 0 0 0,-1-1 0 0 0,1 0 0 0 0,-1 0-1 0 0,2 1 0 0 0,14 1 8 0 0,1 1 0 0 0,0-2 0 0 0,1-1 0 0 0,-1-1 0 0 0,0 0-1 0 0,0-2 1 0 0,3 0-8 0 0,6-4-357 0 0,-1-1 1 0 0,1-1-1 0 0,-1-1 0 0 0,-1-2 1 0 0,0-1-1 0 0,0-1 0 0 0,3-3 357 0 0,-13 7-841 0 0,33-20-3255 0 0,-25 14-3446 0 0,-11 7-3985 0 0</inkml:trace>
  <inkml:trace contextRef="#ctx0" brushRef="#br0" timeOffset="1283.646">2008 338 11386 0 0,'0'0'3009'0'0,"0"0"-778"0"0,0 0-270 0 0,0 0-220 0 0,0 0-268 0 0,0 0-312 0 0,0 0-334 0 0,0 0-272 0 0,0 0-160 0 0,0 0-143 0 0,0 0-92 0 0,0 0-43 0 0,0 0-9 0 0,-15 12-4 0 0,-97 80 57 0 0,109-89-157 0 0,-1 0-1 0 0,1 0 0 0 0,0 0 1 0 0,0 0-1 0 0,0 1 0 0 0,1-1 1 0 0,-1 1-1 0 0,1 0 0 0 0,0 0 0 0 0,0 0 1 0 0,0 0-1 0 0,0 0 0 0 0,1 0 1 0 0,-1 0-1 0 0,1 1 0 0 0,0-1 1 0 0,1 0-1 0 0,-1 1 0 0 0,1-1 0 0 0,0 1 1 0 0,0-1-1 0 0,0 1 0 0 0,0-1 1 0 0,1 0-1 0 0,0 1 0 0 0,0-1 0 0 0,0 0 1 0 0,1 1-1 0 0,-1-1 0 0 0,1 0 1 0 0,0 0-1 0 0,0 0 0 0 0,0 0 1 0 0,1-1-1 0 0,-1 1 0 0 0,3 2-3 0 0,6-1 97 0 0,0-1 0 0 0,0 0 0 0 0,0-1 0 0 0,0 0 0 0 0,1-1 0 0 0,-1 0 0 0 0,1-1 0 0 0,-1-1 0 0 0,1 1 0 0 0,0-2 0 0 0,-1 1-1 0 0,1-2 1 0 0,-1 0 0 0 0,1 0 0 0 0,-1-1 0 0 0,0 0 0 0 0,0-1 0 0 0,0 0 0 0 0,-1-1 0 0 0,1 0 0 0 0,-1-1 0 0 0,0 0 0 0 0,-1 0 0 0 0,1-1 0 0 0,-1 0 0 0 0,-1-1 0 0 0,1 0 0 0 0,-1-1-1 0 0,1-1-96 0 0,14-15 127 0 0,-2-1 0 0 0,0-1 1 0 0,-2-1-1 0 0,-1 0 0 0 0,-2-1 0 0 0,0-1 0 0 0,-2-1 0 0 0,10-31-127 0 0,-20 51-19 0 0,0 0 1 0 0,-1 0 0 0 0,0 0 0 0 0,-1 0 0 0 0,0 0 0 0 0,-1-1-1 0 0,0 1 1 0 0,-1-1 0 0 0,0 1 0 0 0,-1-1 0 0 0,0 1 0 0 0,0 0-1 0 0,-2-1 1 0 0,1 1 0 0 0,-1 0 0 0 0,-2-3 18 0 0,3 11-12 0 0,0 0 1 0 0,1 1-1 0 0,-1-1 1 0 0,0 1-1 0 0,0 0 1 0 0,0 0-1 0 0,0-1 1 0 0,-1 1-1 0 0,1 1 1 0 0,0-1-1 0 0,-1 0 1 0 0,0 0-1 0 0,1 1 1 0 0,-1 0-1 0 0,0-1 1 0 0,0 1-1 0 0,0 0 1 0 0,0 0-1 0 0,0 1 1 0 0,0-1-1 0 0,0 1 1 0 0,0-1-1 0 0,0 1 1 0 0,0 0-1 0 0,0 0 0 0 0,0 0 1 0 0,0 1-1 0 0,0-1 1 0 0,0 1-1 0 0,0-1 1 0 0,0 1-1 0 0,-2 1 12 0 0,-3 1-20 0 0,0 0 0 0 0,0 1 0 0 0,1 0 1 0 0,-1 1-1 0 0,1-1 0 0 0,0 1 0 0 0,0 0 0 0 0,0 1 0 0 0,1 0 0 0 0,0 0 0 0 0,0 1 20 0 0,-4 5 5 0 0,1 1 1 0 0,1-1-1 0 0,0 2 1 0 0,1-1-1 0 0,0 1 1 0 0,1 0 0 0 0,0 1-1 0 0,1-1 1 0 0,1 1-1 0 0,1 0 1 0 0,0 0-1 0 0,0 1 1 0 0,2-1-1 0 0,0 0 1 0 0,1 1-1 0 0,0-1 1 0 0,1 1 0 0 0,1-1-1 0 0,0 0 1 0 0,2 0-1 0 0,-1 0 1 0 0,2 0-1 0 0,0 0 1 0 0,0-1-1 0 0,2 0 1 0 0,1 2-6 0 0,4 2 6 0 0,0 0 0 0 0,1-2-1 0 0,1 1 1 0 0,0-2 0 0 0,2 0 0 0 0,-1-1 0 0 0,2 0 0 0 0,0-1 0 0 0,0-1 0 0 0,2-1 0 0 0,-1 0-1 0 0,12 4-5 0 0,91 18-4706 0 0,-110-31-1090 0 0,-3-1-6568 0 0</inkml:trace>
</inkml:ink>
</file>

<file path=ppt/ink/ink32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4:23.1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1 616 5169 0 0,'0'0'2975'0'0,"0"0"-857"0"0,0 0-399 0 0,0 0 2 0 0,0 0 26 0 0,0 0-156 0 0,0 0-323 0 0,0 0-335 0 0,0 0-276 0 0,0 0-124 0 0,0 0 2 0 0,2 1 58 0 0,3 1-367 0 0,-1-1-1 0 0,1 1 0 0 0,0-1 1 0 0,-1 0-1 0 0,1-1 0 0 0,0 1 1 0 0,0-1-1 0 0,0 0 0 0 0,-1 0 1 0 0,1 0-1 0 0,0-1 0 0 0,0 0 1 0 0,-1 0-1 0 0,1 0 0 0 0,0 0 1 0 0,-1-1-1 0 0,1 1 0 0 0,-1-1 1 0 0,0-1-1 0 0,1 1 0 0 0,1-2-225 0 0,90-68 1309 0 0,-72 51-1018 0 0,-2 1-77 0 0,-18 15-172 0 0,0 1 0 0 0,0-1 0 0 0,1 1 0 0 0,-1 0-1 0 0,1 1 1 0 0,0-1 0 0 0,0 1 0 0 0,0 0 0 0 0,0 0 0 0 0,1 0 0 0 0,-1 1 0 0 0,1 0 0 0 0,0 0-1 0 0,5-1-41 0 0,-7 5 1 0 0,-1-1 0 0 0,0 1 0 0 0,0 1 0 0 0,0-1 0 0 0,0 0 0 0 0,0 1 0 0 0,0-1 0 0 0,-1 1 0 0 0,1 0 0 0 0,-1 0 0 0 0,0 0 0 0 0,0 0 0 0 0,0 1 0 0 0,0-1 0 0 0,-1 0 0 0 0,1 1 0 0 0,-1-1 0 0 0,1 2-1 0 0,0 0 1 0 0,13 34 17 0 0,-1 1-1 0 0,-3 0 1 0 0,-1 1-1 0 0,-2 0 1 0 0,-2 0 0 0 0,-1 1-1 0 0,-2 18-17 0 0,-1-29 2 0 0,1 179-2 0 0,-5-193 5 0 0,-1 0 0 0 0,-1-1-1 0 0,0 1 1 0 0,-1-1-1 0 0,0 0 1 0 0,-1-1-1 0 0,-1 1 1 0 0,-1-1 0 0 0,0 0-1 0 0,-1-1 1 0 0,0 0-1 0 0,-1 0 1 0 0,-1-1-1 0 0,0-1 1 0 0,-1 0 0 0 0,0 0-1 0 0,-1-1 1 0 0,0 0-1 0 0,-1-2 1 0 0,0 1-1 0 0,-1-2 1 0 0,0 0-1 0 0,0 0 1 0 0,0-2 0 0 0,-1 0-1 0 0,-5 1-4 0 0,-88 15-5 0 0,107-21 6 0 0,0-1-1 0 0,1 0 1 0 0,-1 0 0 0 0,0 0-1 0 0,0 0 1 0 0,1 0 0 0 0,-1-1 0 0 0,0 1-1 0 0,1 0 1 0 0,-1-1 0 0 0,1 1-1 0 0,-1-1 1 0 0,0 1 0 0 0,1-1 0 0 0,-1 0-1 0 0,1 0 1 0 0,0 0 0 0 0,-1 0-1 0 0,1 0 1 0 0,0 0 0 0 0,-1 0-1 0 0,1 0 1 0 0,0-1 0 0 0,0 1 0 0 0,0 0-1 0 0,0-1 1 0 0,0 1 0 0 0,0 0-1 0 0,0-1 1 0 0,1 0 0 0 0,-1 1 0 0 0,1-1-1 0 0,-1 1 1 0 0,1-1 0 0 0,-1 0-1 0 0,1 1 1 0 0,0-1 0 0 0,0 0 0 0 0,0 1-1 0 0,0-1 1 0 0,0 0 0 0 0,0 1-1 0 0,0-1 1 0 0,0 0 0 0 0,1 0-1 0 0,2-14 6 0 0,0 1 0 0 0,2-1 0 0 0,-1 1 0 0 0,2 0 0 0 0,0 1 0 0 0,1-1 0 0 0,0 1 0 0 0,1 0 0 0 0,1 1 0 0 0,0 0 0 0 0,1 1 0 0 0,0-1 0 0 0,1 2 0 0 0,2-2-6 0 0,41-46-2 0 0,2 2-1 0 0,3 3 1 0 0,16-8 2 0 0,-68 56-1404 0 0,13-9 3109 0 0,-13 10-7257 0 0,0 1-7065 0 0,-7 4 1427 0 0</inkml:trace>
  <inkml:trace contextRef="#ctx0" brushRef="#br0" timeOffset="265.013">279 1 17276 0 0,'0'0'1997'0'0,"0"0"-371"0"0,0 0-264 0 0,0 0-133 0 0,0 0-155 0 0,0 0-209 0 0,0 0-260 0 0,0 0-219 0 0,0 0-151 0 0,0 0-92 0 0,0 0-50 0 0,0 0-21 0 0,0 0-24 0 0,-5 6-41 0 0,4-5-72 0 0,-1 0 0 0 0,1 0-1 0 0,-1 0 1 0 0,1 1 0 0 0,-1-1 0 0 0,1 0 0 0 0,0 1 0 0 0,0 0 0 0 0,0-1 0 0 0,0 1 0 0 0,0 0-1 0 0,0-1 1 0 0,0 1 0 0 0,1 0 0 0 0,-1 0 0 0 0,0 0 0 0 0,1-1 0 0 0,0 1 0 0 0,-1 0 0 0 0,1 0-1 0 0,0 0 1 0 0,0 0 0 0 0,0 0 0 0 0,0 0 0 0 0,0 0 0 0 0,1 0 0 0 0,-1 0 0 0 0,0 0 0 0 0,1-1-1 0 0,0 1 1 0 0,-1 0 0 0 0,1 0 0 0 0,0 0 0 0 0,0-1 0 0 0,0 1 0 0 0,0-1 0 0 0,0 1 0 0 0,0 0 0 0 0,1-1-1 0 0,-1 0 1 0 0,0 1 0 0 0,1-1 0 0 0,-1 0 0 0 0,1 0 0 0 0,1 1 65 0 0,-3-2-91 0 0,11 7-2391 0 0,-2-3-4208 0 0,0 0-5390 0 0</inkml:trace>
  <inkml:trace contextRef="#ctx0" brushRef="#br0" timeOffset="717.444">642 461 12291 0 0,'0'0'2391'0'0,"0"0"-517"0"0,0 0-245 0 0,0 0-31 0 0,0 0-123 0 0,0 0-234 0 0,0 0-256 0 0,0 0-262 0 0,0 0-150 0 0,0 0-78 0 0,0 0-91 0 0,0 0-56 0 0,0-13-65 0 0,0-32-34 0 0,0 82 410 0 0,-2-18-608 0 0,2 0-1 0 0,0 1 1 0 0,1-1 0 0 0,1 0 0 0 0,1 0-1 0 0,0 0 1 0 0,2 0 0 0 0,0 0 0 0 0,1-1 0 0 0,1 0-1 0 0,1 0 1 0 0,0 0 0 0 0,2-1 0 0 0,3 5-51 0 0,-11-20 41 0 0,0 0 0 0 0,1 1 0 0 0,-1-1-1 0 0,1 0 1 0 0,-1 0 0 0 0,1 0 0 0 0,0-1 0 0 0,0 1 0 0 0,0-1 0 0 0,0 1 0 0 0,0-1 0 0 0,0 0 0 0 0,0 0 0 0 0,0-1 0 0 0,0 1 0 0 0,1-1 0 0 0,-1 1 0 0 0,0-1 0 0 0,0 0 0 0 0,1 0 0 0 0,-1 0 0 0 0,0-1 0 0 0,0 1 0 0 0,1-1 0 0 0,-1 0 0 0 0,0 0 0 0 0,0 0 0 0 0,0 0-1 0 0,0 0 1 0 0,0-1 0 0 0,0 1-41 0 0,86-60 988 0 0,-73 45-924 0 0,-1 0 0 0 0,0-1 0 0 0,-1-1 0 0 0,-1 0 1 0 0,-1 0-1 0 0,-1-2 0 0 0,0 1 0 0 0,-2-2 0 0 0,2-3-64 0 0,3-28-50 0 0,-13 30-3342 0 0,-2 22-2615 0 0,-3 4-1647 0 0,2-1-4942 0 0</inkml:trace>
  <inkml:trace contextRef="#ctx0" brushRef="#br0" timeOffset="1098.041">1470 351 17308 0 0,'0'0'2678'0'0,"0"0"-1147"0"0,0 0-451 0 0,0 0 15 0 0,0 0-4 0 0,0 0-110 0 0,0 0-261 0 0,0 0-276 0 0,0 0-184 0 0,0 0-101 0 0,0 0-27 0 0,0 0 4 0 0,0 0 10 0 0,-18 8 0 0 0,-58 27-42 0 0,67-31-86 0 0,0 1 0 0 0,1-1 0 0 0,0 2 0 0 0,0-1-1 0 0,0 1 1 0 0,1 1 0 0 0,0-1 0 0 0,0 1 0 0 0,0 1 0 0 0,1-1-1 0 0,-3 6-17 0 0,8-12 0 0 0,0 0-1 0 0,0 0 0 0 0,0 0 0 0 0,0 0 0 0 0,0 0 0 0 0,0 0 0 0 0,1 1 1 0 0,-1-1-1 0 0,0 0 0 0 0,1 0 0 0 0,-1 0 0 0 0,1 1 0 0 0,-1-1 1 0 0,1 0-1 0 0,0 1 0 0 0,0-1 0 0 0,0 0 0 0 0,-1 1 0 0 0,1-1 1 0 0,0 1-1 0 0,1-1 0 0 0,-1 0 0 0 0,0 1 0 0 0,0-1 0 0 0,1 0 1 0 0,-1 1-1 0 0,0-1 0 0 0,1 0 0 0 0,-1 0 0 0 0,1 1 0 0 0,0-1 0 0 0,-1 0 1 0 0,1 0-1 0 0,0 0 0 0 0,0 0 0 0 0,0 0 0 0 0,0 0 0 0 0,0 0 1 0 0,0 0-1 0 0,0 0 0 0 0,0 0 0 0 0,0-1 0 0 0,0 1 0 0 0,0 0 1 0 0,0-1-1 0 0,1 1 0 0 0,-1-1 0 0 0,0 1 1 0 0,71 17-47 0 0,-62-16 45 0 0,0-1 9 0 0,-1 0-1 0 0,0 1 1 0 0,0 0-1 0 0,0 0 1 0 0,-1 1-1 0 0,1 0 1 0 0,0 0-1 0 0,-1 1 1 0 0,0 1 0 0 0,0-1-1 0 0,0 1 1 0 0,4 4-7 0 0,-11-6 21 0 0,0 1 0 0 0,0-1 1 0 0,-1 1-1 0 0,1-1 1 0 0,-1 0-1 0 0,0 1 0 0 0,0-1 1 0 0,0 1-1 0 0,-1-1 0 0 0,1 1 1 0 0,-1-1-1 0 0,0 0 1 0 0,0 1-1 0 0,0-1 0 0 0,0 0 1 0 0,-1 0-1 0 0,1 1 0 0 0,-1-1 1 0 0,0 0-1 0 0,0-1 1 0 0,0 1-1 0 0,0 0 0 0 0,0 0 1 0 0,0-1-1 0 0,-1 0 0 0 0,0 1 1 0 0,1-1-1 0 0,-1 0 1 0 0,0 0-1 0 0,0 0 0 0 0,0-1 1 0 0,0 1-1 0 0,0-1 0 0 0,-2 1-20 0 0,-17 12-110 0 0,0 0 1 0 0,-2-2-1 0 0,1 0 1 0 0,-2-2-1 0 0,1 0 1 0 0,-1-2 0 0 0,-4 0 108 0 0,13-7-2189 0 0,11-4-2817 0 0,6-5-3328 0 0,3 4-3598 0 0</inkml:trace>
  <inkml:trace contextRef="#ctx0" brushRef="#br0" timeOffset="1351.396">2002 115 19036 0 0,'0'0'2053'0'0,"0"0"-768"0"0,0 0-366 0 0,0 0-36 0 0,0 0 41 0 0,0 0-16 0 0,0 0-121 0 0,0 0-188 0 0,0 0-163 0 0,0 0-99 0 0,-13 34-55 0 0,-41 106-68 0 0,23-25 135 0 0,27-91-353 0 0,1 0 0 0 0,0 1 0 0 0,2 0 0 0 0,1-1 0 0 0,1 1 0 0 0,1 0 0 0 0,5 17 4 0 0,13-3-891 0 0,-8-18-2665 0 0,-11-21 2132 0 0,-1 0-438 0 0,-2 0-2534 0 0,0 0-292 0 0,-3 0-6615 0 0</inkml:trace>
  <inkml:trace contextRef="#ctx0" brushRef="#br0" timeOffset="1595.802">1695 432 12907 0 0,'0'0'4462'0'0,"0"0"-2048"0"0,0 0-875 0 0,0 0-287 0 0,0 0-192 0 0,0 0-175 0 0,0 0-213 0 0,0 0-179 0 0,32-10-117 0 0,103-29-101 0 0,-43 26 44 0 0,-82 12-597 0 0,83-1 707 0 0,-35 12-7496 0 0,-48-7-4837 0 0</inkml:trace>
</inkml:ink>
</file>

<file path=ppt/ink/ink32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4:33.5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244 328 0 0 0,'0'0'1339'0'0,"0"0"305"0"0,0 0 211 0 0,0 0-45 0 0,0 0-234 0 0,0 0-309 0 0,0 0-221 0 0,0 0-75 0 0,0 0 2 0 0,11-7 28 0 0,34-22-12 0 0,12 7 3953 0 0,-45 16-1229 0 0,-29 7 214 0 0,0 0-4416 0 0,-6-1 600 0 0,-1 1 0 0 0,1 2 0 0 0,0 0 0 0 0,0 1 0 0 0,0 1 0 0 0,0 2 1 0 0,1 0-1 0 0,-14 7-111 0 0,30-11 41 0 0,-40 35 327 0 0,31 13-99 0 0,17-47-247 0 0,0 0-1 0 0,0-1 1 0 0,0 1-1 0 0,1 0 1 0 0,-1-1-1 0 0,1 0 0 0 0,-1 1 1 0 0,1-1-1 0 0,0 0 1 0 0,1-1-1 0 0,-1 1 1 0 0,0 0-1 0 0,1-1 1 0 0,-1 0-1 0 0,1 0 0 0 0,0 0 1 0 0,0 0-1 0 0,0-1 1 0 0,0 1-1 0 0,0-1 1 0 0,0 0-1 0 0,0 0 1 0 0,0 0-1 0 0,0-1 0 0 0,1 0 1 0 0,-1 1-1 0 0,0-2 1 0 0,0 1-1 0 0,1 0 1 0 0,-1-1-22 0 0,21 5 103 0 0,78 3 277 0 0,-102-7-384 0 0,-1 0 0 0 0,0 0 20 0 0,-32 29 298 0 0,1-10-295 0 0,1 1 1 0 0,1 2 0 0 0,1 1 0 0 0,1 0-1 0 0,-20 25-19 0 0,39-40-1 0 0,3-3 1 0 0,1-1 0 0 0,-1 1-1 0 0,1 0 1 0 0,0 1 0 0 0,0-1 0 0 0,0 1-1 0 0,1 0 1 0 0,0 0 0 0 0,0 0 0 0 0,1 0 0 0 0,-1 0-1 0 0,1 0 1 0 0,1 1 0 0 0,-1-1 0 0 0,1 1-1 0 0,0 0 1 0 0,1 5 0 0 0,1-9 13 0 0,1 0 0 0 0,0 0 0 0 0,0 0 0 0 0,0-1 0 0 0,0 1 0 0 0,0 0 1 0 0,0-1-1 0 0,1 1 0 0 0,0-1 0 0 0,-1 0 0 0 0,1 0 0 0 0,0 0 0 0 0,0 0 0 0 0,0-1 0 0 0,0 1 0 0 0,0-1 0 0 0,0 1 0 0 0,1-1 0 0 0,-1 0 1 0 0,0 0-1 0 0,1-1 0 0 0,-1 1 0 0 0,1-1 0 0 0,-1 0 0 0 0,1 0 0 0 0,-1 0 0 0 0,1 0 0 0 0,-1 0 0 0 0,0-1 0 0 0,1 1 0 0 0,-1-1 0 0 0,1 0 1 0 0,1-1-14 0 0,11 1 31 0 0,-7 1-60 0 0,-3 1-51 0 0,-1 0 0 0 0,1-1 0 0 0,0 0 0 0 0,-1 0 0 0 0,1 0 0 0 0,0-1 0 0 0,-1 0 0 0 0,1 0 0 0 0,-1-1 0 0 0,1 1 0 0 0,-1-1 0 0 0,0 0 0 0 0,1-1 0 0 0,-1 1 0 0 0,0-1 0 0 0,3-3 80 0 0,-5-31-5360 0 0,-8 23-4520 0 0,0 6-2067 0 0</inkml:trace>
  <inkml:trace contextRef="#ctx0" brushRef="#br0" timeOffset="417.234">98 1 9634 0 0,'0'0'1848'0'0,"0"0"-303"0"0,0 0-114 0 0,0 0 76 0 0,0 0 9 0 0,0 0-122 0 0,0 0-251 0 0,0 0-207 0 0,0 0-115 0 0,0 0-39 0 0,0 0-19 0 0,0 0-65 0 0,0 0-61 0 0,4 9-43 0 0,22 77 921 0 0,-8 168 1403 0 0,-13 191-2918 0 0,-26-246 31 0 0,19-117-1073 0 0,25-77-4095 0 0,-10-18-4929 0 0,-9 6-1690 0 0</inkml:trace>
</inkml:ink>
</file>

<file path=ppt/ink/ink32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4:34.5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12795 0 0,'0'0'3420'0'0,"0"0"-1552"0"0,0 0-638 0 0,0 0-64 0 0,0 0 25 0 0,0 0-79 0 0,0 0-189 0 0,0 0-283 0 0,0 0-249 0 0,0 0-132 0 0,0 0-31 0 0,0 0 10 0 0,0 0 41 0 0,4 6 29 0 0,45 111 948 0 0,-1 363-226 0 0,-24-391-998 0 0,-15-100 572 0 0,40-181-214 0 0,93-215-326 0 0,-118 325-689 0 0,-24 82 273 0 0,0 0-180 0 0,0 0-167 0 0,0 12-1324 0 0,0 17-2084 0 0,0-15-3269 0 0,0-3-4614 0 0</inkml:trace>
  <inkml:trace contextRef="#ctx0" brushRef="#br0" timeOffset="293.804">428 497 16596 0 0,'0'0'1991'0'0,"0"0"-510"0"0,0 0-226 0 0,0 0-77 0 0,0 0-101 0 0,0 0-162 0 0,0 0-209 0 0,0 0-143 0 0,0 0-75 0 0,0 0-35 0 0,0 0-46 0 0,0 0-76 0 0,0 0-53 0 0,-5 16-70 0 0,-30 108 244 0 0,16-50-354 0 0,17-16-1284 0 0,33-65-7861 0 0,-27 1 3351 0 0,-2 1-5420 0 0</inkml:trace>
  <inkml:trace contextRef="#ctx0" brushRef="#br0" timeOffset="625.545">393 398 11138 0 0,'0'0'2613'0'0,"0"0"-822"0"0,0 0-344 0 0,0 0-52 0 0,0 0-109 0 0,0 0-205 0 0,0 0-321 0 0,0 0-258 0 0,0 0-97 0 0,0 0 50 0 0,0 0 62 0 0,0 0 17 0 0,0 0-21 0 0,6 8-67 0 0,52 46 671 0 0,-37-43-749 0 0,77 55 251 0 0,-97-64-611 0 0,1 0 0 0 0,-1 0-1 0 0,0 0 1 0 0,0 0 0 0 0,0 0-1 0 0,0 0 1 0 0,0 1 0 0 0,0-1 0 0 0,0 0-1 0 0,-1 1 1 0 0,1-1 0 0 0,-1 0 0 0 0,0 1-1 0 0,0-1 1 0 0,0 1 0 0 0,0-1 0 0 0,0 0-1 0 0,0 1 1 0 0,0-1 0 0 0,-1 1-1 0 0,1-1 1 0 0,-1 0 0 0 0,0 0 0 0 0,0 1-1 0 0,0-1 1 0 0,0 0 0 0 0,0 0 0 0 0,0 0-1 0 0,-1 0 1 0 0,1 0 0 0 0,-1 0 0 0 0,1 0-1 0 0,-1 0-7 0 0,-64 54 256 0 0,58-51-233 0 0,-121 54 93 0 0,90-55-1319 0 0,36-28-4208 0 0,7 16 55 0 0,-1 4-6190 0 0</inkml:trace>
  <inkml:trace contextRef="#ctx0" brushRef="#br0" timeOffset="955.789">886 453 12219 0 0,'0'0'2991'0'0,"0"0"-1285"0"0,0 0-414 0 0,0 0 87 0 0,0 0 46 0 0,0 0-72 0 0,0 0-257 0 0,0 0-293 0 0,0 0-156 0 0,0 0-85 0 0,0 0-43 0 0,0 0-69 0 0,-7 14-72 0 0,-52 89 588 0 0,-1-32-513 0 0,-6-6-1085 0 0,43-64-7172 0 0,14-16-4512 0 0,9 8 4829 0 0</inkml:trace>
  <inkml:trace contextRef="#ctx0" brushRef="#br0" timeOffset="1207.99">700 412 6201 0 0,'0'0'4149'0'0,"0"0"-1193"0"0,0 0-559 0 0,0 0-286 0 0,0 0-305 0 0,0 0-313 0 0,0 0-377 0 0,0 0-328 0 0,0 0-225 0 0,0 0-138 0 0,0 0-22 0 0,0 0 18 0 0,0 0 42 0 0,0 6 27 0 0,25 88 1741 0 0,109 53-839 0 0,-118-128-1518 0 0,9 9-513 0 0,-13-9-3600 0 0,-12-18-967 0 0,0 1 2026 0 0,0-1 304 0 0,0 3-9487 0 0</inkml:trace>
</inkml:ink>
</file>

<file path=ppt/ink/ink32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4:46.1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117 5 9602 0 0,'0'0'2359'0'0,"0"0"-464"0"0,0 0-152 0 0,0 0-5 0 0,0 0-66 0 0,0 0-173 0 0,0 0-302 0 0,0 0-297 0 0,0 0-201 0 0,0 0-134 0 0,0 0-89 0 0,0 0-40 0 0,7-4 2026 0 0,-48 48-1158 0 0,0-11-1046 0 0,40-32-242 0 0,1-1-7 0 0,0 0 0 0 0,0 0 16 0 0,0 0 35 0 0,0 0 1 0 0,0 0 14 0 0,0 0 22 0 0,11-5 324 0 0,34-38 10 0 0,-44 43-399 0 0,-1 0-13 0 0,0 0 11 0 0,0 0-10 0 0,0 0-9 0 0,-22 4-651 0 0,15 0-132 0 0,-34 21-1005 0 0,29-15-1988 0 0,2 1-3937 0 0,5-6-4954 0 0</inkml:trace>
</inkml:ink>
</file>

<file path=ppt/ink/ink32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4:46.7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154 0 12299 0 0,'0'0'2923'0'0,"0"0"-1020"0"0,0 0-416 0 0,0 0-116 0 0,0 0-99 0 0,0 0-177 0 0,0 0-247 0 0,0 0-189 0 0,0 0-124 0 0,0 0-88 0 0,0 0-70 0 0,0 0-10 0 0,0 0-22 0 0,-3 2 9 0 0,-72 55 2337 0 0,74-57-2567 0 0,1 0-25 0 0,0 0-22 0 0,0 0-22 0 0,0 0 1 0 0,0 0-2 0 0,0 0-28 0 0,28-3 260 0 0,-17-1 619 0 0,-122 59-468 0 0,109-62-1734 0 0,6-4-7519 0 0,-2 7-3809 0 0</inkml:trace>
</inkml:ink>
</file>

<file path=ppt/ink/ink32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5:59.3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17 129 0 0 0,'0'0'335'0'0,"0"0"741"0"0,0 0 282 0 0,0 0 334 0 0,0 0 499 0 0,0 0 280 0 0,0 0 30 0 0,0 0-271 0 0,0 0-406 0 0,0 0-300 0 0,0 0-230 0 0,-2-13-144 0 0,-10-41-132 0 0,10 40-120 0 0,2 14-122 0 0,0 0-152 0 0,0 0-154 0 0,0 0-130 0 0,0 0-106 0 0,14 516 3198 0 0,-13-510-3416 0 0,-1 16 26 0 0,2 1-1 0 0,0-1 1 0 0,2 0-1 0 0,0 0 1 0 0,2 0-1 0 0,0-1 0 0 0,1 1 1 0 0,5 8-42 0 0,-8-25 11 0 0,0-1 1 0 0,1 1-1 0 0,-1-1 0 0 0,1 0 1 0 0,-1 0-1 0 0,1-1 1 0 0,0 0-1 0 0,1 1 0 0 0,-1-2 1 0 0,1 1-1 0 0,-1 0 0 0 0,1-1 1 0 0,0 0-1 0 0,0-1 0 0 0,0 1 1 0 0,0-1-1 0 0,0 0 1 0 0,0-1-1 0 0,0 1 0 0 0,0-1 1 0 0,0 0-1 0 0,0-1 0 0 0,3 0-11 0 0,0-3 31 0 0,0 0 0 0 0,0 0 1 0 0,-1-1-1 0 0,1 0 0 0 0,-1 0 0 0 0,-1-1 0 0 0,1 0 0 0 0,-1 0 0 0 0,0-1 0 0 0,0 0 0 0 0,-1 0 0 0 0,0-1 0 0 0,3-5-31 0 0,19-25 32 0 0,-2-1-1 0 0,-2-1 0 0 0,-1-1 0 0 0,-2-1 1 0 0,-2-1-1 0 0,-2-1 0 0 0,10-42-31 0 0,-19 51 15 0 0,-1-1-1 0 0,-2-1 1 0 0,-1 1 0 0 0,-2-1-1 0 0,-1-17-14 0 0,-1 48 9 0 0,0 0-1 0 0,0-1 0 0 0,0 1 0 0 0,-1-1 0 0 0,0 1 1 0 0,0 0-1 0 0,-1-1 0 0 0,0 1 0 0 0,0 0 0 0 0,0 0 0 0 0,-1 0 1 0 0,1 1-1 0 0,-2-1 0 0 0,1 0 0 0 0,0 1 0 0 0,-1 0 1 0 0,0 0-1 0 0,0 0 0 0 0,-1 0 0 0 0,1 1 0 0 0,-1 0 1 0 0,-4-3-9 0 0,0 43-122 0 0,7 10 215 0 0,3-1 0 0 0,1 1 0 0 0,2-1 0 0 0,4 10-93 0 0,2 39 190 0 0,32 178 263 0 0,4-124-341 0 0,-46-147-156 0 0,1 0 0 0 0,0 1 0 0 0,0-1 0 0 0,0 0 0 0 0,0 1 0 0 0,0-1 0 0 0,1 0 0 0 0,-1 0 0 0 0,0 0 1 0 0,1 0-1 0 0,-1 0 0 0 0,0 0 0 0 0,1-1 0 0 0,-1 1 0 0 0,1 0 0 0 0,-1-1 0 0 0,1 1 0 0 0,-1-1 0 0 0,1 1 0 0 0,0-1 0 0 0,-1 0 0 0 0,1 0 0 0 0,0 0 0 0 0,-1 0 0 0 0,1 0 0 0 0,0 0 0 0 0,-1 0 0 0 0,1 0 0 0 0,-1-1 0 0 0,1 1 0 0 0,0 0 0 0 0,-1-1 1 0 0,1 0-1 0 0,-1 1 0 0 0,1-1 0 0 0,-1 0 0 0 0,0 0 0 0 0,1 0 0 0 0,-1 0 0 0 0,0 0 0 0 0,1 0 0 0 0,-1 0 0 0 0,1-1 44 0 0,17-15-3879 0 0,-3-1-3907 0 0,-9 10-4387 0 0</inkml:trace>
</inkml:ink>
</file>

<file path=ppt/ink/ink32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5:59.8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293 53 9290 0 0,'0'0'2076'0'0,"0"0"-349"0"0,0 0-104 0 0,0 0 123 0 0,0 0 19 0 0,0 0-150 0 0,0 0-284 0 0,0 0-309 0 0,0 0-208 0 0,0 0-131 0 0,0 0-100 0 0,0 0-73 0 0,1-9-68 0 0,-2-25-70 0 0,0 33-343 0 0,-1 0 0 0 0,1 0-1 0 0,0 0 1 0 0,-1 0 0 0 0,1 0 0 0 0,-1 1 0 0 0,1-1 0 0 0,-1 1-1 0 0,1-1 1 0 0,-1 1 0 0 0,0-1 0 0 0,1 1 0 0 0,-1 0 0 0 0,1 0 0 0 0,-1 0-1 0 0,0 0 1 0 0,1 0 0 0 0,-1 0 0 0 0,0 0 0 0 0,1 0 0 0 0,-1 1 0 0 0,0-1-1 0 0,1 1 1 0 0,-1-1 0 0 0,1 1 0 0 0,-1 0 0 0 0,1-1 0 0 0,-1 1-1 0 0,1 0 1 0 0,-1 1-29 0 0,-142 79 802 0 0,142-81-795 0 0,1 1 0 0 0,-1-1-1 0 0,1 1 1 0 0,-1 0 0 0 0,1-1 0 0 0,-1 1 0 0 0,1 0 0 0 0,0 0 0 0 0,-1 0 0 0 0,1 0 0 0 0,0 0-1 0 0,0 1 1 0 0,0-1 0 0 0,0 0 0 0 0,0 0 0 0 0,0 1 0 0 0,0-1 0 0 0,0 1 0 0 0,0-1-1 0 0,1 1 1 0 0,-1-1 0 0 0,1 1 0 0 0,-1-1 0 0 0,1 1 0 0 0,-1-1 0 0 0,1 1 0 0 0,0 0 0 0 0,0-1-1 0 0,0 1 1 0 0,0 0 0 0 0,0-1 0 0 0,0 1 0 0 0,0 0 0 0 0,1-1 0 0 0,-1 1 0 0 0,0-1-1 0 0,1 1 1 0 0,0 0 0 0 0,-1-1 0 0 0,1 1 0 0 0,0-1 0 0 0,0 0 0 0 0,-1 1 0 0 0,1-1 0 0 0,0 0-1 0 0,1 1 1 0 0,-1-1 0 0 0,0 0 0 0 0,0 0 0 0 0,0 0 0 0 0,1 0 0 0 0,-1 0 0 0 0,1 0-1 0 0,-1 0 1 0 0,0-1 0 0 0,1 1 0 0 0,-1 0 0 0 0,1-1 0 0 0,0 1 0 0 0,-1-1 0 0 0,1 0 0 0 0,1 1-7 0 0,136 61 268 0 0,-134-59-244 0 0,0 0 1 0 0,-1 1-1 0 0,0-1 0 0 0,0 1 1 0 0,0 0-1 0 0,0 0 1 0 0,-1 0-1 0 0,1 1 1 0 0,-1-1-1 0 0,0 1 0 0 0,-1 0 1 0 0,1 0-1 0 0,-1 0 1 0 0,0 0-1 0 0,0 0 1 0 0,0 1-1 0 0,-1-1 0 0 0,0 0 1 0 0,0 1-1 0 0,0-1 1 0 0,-1 1-1 0 0,1 0 1 0 0,-1-1-1 0 0,-1 1 0 0 0,1 0-24 0 0,-3 1 32 0 0,-1 0 0 0 0,1-1 0 0 0,-1 1-1 0 0,0-1 1 0 0,-1 0 0 0 0,0 0-1 0 0,0-1 1 0 0,0 1 0 0 0,0-1 0 0 0,-1 0-1 0 0,0-1 1 0 0,0 1 0 0 0,0-1 0 0 0,-4 2-32 0 0,-6 4-139 0 0,0-2-1 0 0,0 1 1 0 0,0-2 0 0 0,-1 0 0 0 0,0-1 0 0 0,0-1 0 0 0,-1-1 0 0 0,0 0 0 0 0,1-1 0 0 0,-1-1 0 0 0,0-1 0 0 0,-6 0 139 0 0,27-17-3966 0 0,22-5-81 0 0,-12 11-1209 0 0,-3 2-4165 0 0</inkml:trace>
</inkml:ink>
</file>

<file path=ppt/ink/ink32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6:00.2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0 299 0 0 0,'0'0'919'0'0,"0"0"436"0"0,0 0 391 0 0,0 0 339 0 0,0 0 125 0 0,0 0-45 0 0,0 0-189 0 0,0 0-242 0 0,0 0-223 0 0,0 0-184 0 0,0 0-158 0 0,0 0-151 0 0,27 6-73 0 0,83 17-99 0 0,-57-26 332 0 0,-45-2-887 0 0,8-2-43 0 0,1-2 0 0 0,-1 0 0 0 0,0-1 0 0 0,-1 0 0 0 0,0-1 0 0 0,-1-1 0 0 0,0-1 0 0 0,-1 0 0 0 0,0 0 0 0 0,-1-1 0 0 0,0-1 0 0 0,-2 0 0 0 0,0 0 0 0 0,0-1 0 0 0,-1-1 0 0 0,1-4-248 0 0,-9 18 10 0 0,0 1 1 0 0,1-1-1 0 0,-1 1 1 0 0,0-1-1 0 0,0 0 1 0 0,-1 0-1 0 0,1 1 1 0 0,-1-1-1 0 0,1 0 1 0 0,-1 0-1 0 0,0 0 1 0 0,0 0-1 0 0,0 1 1 0 0,0-1-1 0 0,-1 0 1 0 0,1 0-1 0 0,-1 0 1 0 0,0 0-1 0 0,0 1 1 0 0,0-1-1 0 0,0 0 1 0 0,0 1-1 0 0,0-1 1 0 0,-1 1-1 0 0,1-1 1 0 0,-1 1-1 0 0,0 0 0 0 0,0 0 1 0 0,0 0-1 0 0,0 0 1 0 0,0 0-1 0 0,0 0 1 0 0,0 0-1 0 0,-1 1 1 0 0,1-1-1 0 0,0 1 1 0 0,-1-1-1 0 0,0 1 1 0 0,1 0-1 0 0,-1 0 1 0 0,0 0-1 0 0,1 1 1 0 0,-2-1-11 0 0,-5 0-3 0 0,0 1 1 0 0,0 0-1 0 0,1 0 0 0 0,-1 1 1 0 0,0 0-1 0 0,1 1 1 0 0,-1 0-1 0 0,1 0 1 0 0,-1 1-1 0 0,1 0 0 0 0,0 0 1 0 0,0 1-1 0 0,1 0 1 0 0,-1 1-1 0 0,1 0 1 0 0,0 0-1 0 0,0 0 0 0 0,-4 4 3 0 0,-5 6 18 0 0,0 0-1 0 0,1 1 0 0 0,0 1 1 0 0,1 0-1 0 0,1 1 0 0 0,-9 17-17 0 0,16-24 14 0 0,0 1 0 0 0,1-1 0 0 0,1 1 0 0 0,0 0 0 0 0,0 1 0 0 0,1-1 0 0 0,1 0 0 0 0,0 1 0 0 0,0 0 0 0 0,2-1 0 0 0,-1 1 0 0 0,2 0-1 0 0,0 8-13 0 0,2-14 29 0 0,0-1 0 0 0,0 1 0 0 0,0-1-1 0 0,1 1 1 0 0,0-1 0 0 0,0 0-1 0 0,1-1 1 0 0,-1 1 0 0 0,1-1 0 0 0,0 0-1 0 0,1 0 1 0 0,-1-1 0 0 0,1 1-1 0 0,0-1 1 0 0,0 0 0 0 0,1-1-1 0 0,-1 1 1 0 0,1-1 0 0 0,-1-1 0 0 0,1 1-1 0 0,6 0-28 0 0,10 4 51 0 0,1-2 0 0 0,0 0 0 0 0,0-2-1 0 0,0 0 1 0 0,1-2 0 0 0,-1-1 0 0 0,0 0 0 0 0,1-2-1 0 0,-1-1 1 0 0,0-1 0 0 0,0-1 0 0 0,20-7-51 0 0,17-15-2091 0 0,-43 18-3201 0 0,-9 4-7060 0 0</inkml:trace>
</inkml:ink>
</file>

<file path=ppt/ink/ink32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6:10.3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260 38 17820 0 0,'0'0'2011'0'0,"0"0"-513"0"0,0 0-198 0 0,0 0-153 0 0,0 0-239 0 0,0 0-215 0 0,0 0-207 0 0,0 0-169 0 0,0 0-74 0 0,0 0-43 0 0,0 0-36 0 0,0 0-21 0 0,-27 10-26 0 0,-83 35-36 0 0,45 3 54 0 0,55-35-108 0 0,5-6-22 0 0,0-1 0 0 0,0 1 1 0 0,1 0-1 0 0,-1 0 0 0 0,2 1 0 0 0,-1-1 1 0 0,1 1-1 0 0,0 0 0 0 0,0 0 0 0 0,1 0 1 0 0,0 0-1 0 0,1 0 0 0 0,0 0 0 0 0,0 1 1 0 0,1-1-1 0 0,0 7-5 0 0,3-10 9 0 0,0 0-1 0 0,0-1 1 0 0,0 0 0 0 0,1 1-1 0 0,0-1 1 0 0,0 0 0 0 0,0-1-1 0 0,0 1 1 0 0,1-1 0 0 0,-1 0-1 0 0,1 0 1 0 0,0 0 0 0 0,0 0 0 0 0,0-1-1 0 0,0 0 1 0 0,0 0 0 0 0,1-1-1 0 0,-1 1 1 0 0,1-1 0 0 0,-1 0-1 0 0,1 0 1 0 0,-1-1 0 0 0,1 0-1 0 0,-1 0 1 0 0,1 0 0 0 0,-1-1 0 0 0,2 0-9 0 0,5 1-1 0 0,1-1 1 0 0,0 0 0 0 0,-1-1 0 0 0,1-1 0 0 0,-1 0 0 0 0,0-1-1 0 0,0 0 1 0 0,0-1 0 0 0,-1 0 0 0 0,1-1 0 0 0,-1 0 0 0 0,0 0 0 0 0,5-5 0 0 0,47-42-2626 0 0,-54 46 1243 0 0,4-5-5321 0 0,-6 5-5253 0 0</inkml:trace>
  <inkml:trace contextRef="#ctx0" brushRef="#br0" timeOffset="402.661">779 1 17716 0 0,'0'0'1744'0'0,"0"0"-500"0"0,0 0-214 0 0,0 0-115 0 0,0 0-191 0 0,0 0-181 0 0,0 0-120 0 0,0 0-101 0 0,0 0-50 0 0,0 0-17 0 0,0 0-48 0 0,0 0-57 0 0,0 0-30 0 0,-28 13-26 0 0,-84 43-30 0 0,71-24 44 0 0,38-23-103 0 0,2-6 7 0 0,0 0 0 0 0,0 0-1 0 0,1 0 1 0 0,-1 0 0 0 0,1 0-1 0 0,0 0 1 0 0,0 0 0 0 0,0 0 0 0 0,0 0-1 0 0,0 0 1 0 0,1 1 0 0 0,0-1-1 0 0,-1 0 1 0 0,1 0 0 0 0,0 0 0 0 0,0-1-1 0 0,1 1 1 0 0,-1 0 0 0 0,1 0-1 0 0,-1-1 1 0 0,1 1 0 0 0,0 0-1 0 0,0-1 1 0 0,0 0 0 0 0,0 1 0 0 0,0-1-1 0 0,1 0 1 0 0,-1 0 0 0 0,1-1-1 0 0,-1 1 1 0 0,1 0 0 0 0,0-1 0 0 0,-1 1-1 0 0,1-1 1 0 0,0 0 0 0 0,0 0-1 0 0,0 0 1 0 0,0 0 0 0 0,0-1-1 0 0,0 1 1 0 0,3-1-12 0 0,31 20 267 0 0,-34-18-202 0 0,0-1-1 0 0,0 1 1 0 0,0 0 0 0 0,0 0-1 0 0,-1 0 1 0 0,1 0 0 0 0,-1 0-1 0 0,0 1 1 0 0,1-1 0 0 0,-1 1-1 0 0,0 0 1 0 0,0 0-1 0 0,-1 0 1 0 0,1-1 0 0 0,-1 1-1 0 0,1 1 1 0 0,-1-1 0 0 0,0 0-1 0 0,0 0 1 0 0,0 0 0 0 0,-1 1-1 0 0,1-1 1 0 0,-1 0 0 0 0,1 1-1 0 0,-1-1 1 0 0,0 1 0 0 0,-1-1-1 0 0,1 0 1 0 0,-1 1-1 0 0,1-1 1 0 0,-1 0 0 0 0,0 0-1 0 0,0 1 1 0 0,0-1 0 0 0,-1 0-1 0 0,1 0 1 0 0,-1 0 0 0 0,0 0-1 0 0,1-1 1 0 0,-1 1 0 0 0,-1 0-1 0 0,0 1-64 0 0,-8 4 34 0 0,1 0 0 0 0,-1-1-1 0 0,-1 0 1 0 0,1-1 0 0 0,-1 0 0 0 0,0-1-1 0 0,-1 0 1 0 0,1-1 0 0 0,-1-1 0 0 0,1 0-1 0 0,-1 0 1 0 0,0-1 0 0 0,0-1 0 0 0,-1 0-1 0 0,1-1 1 0 0,0-1 0 0 0,-10-1-34 0 0,-18-17-1354 0 0,33 2-6302 0 0,7 10-4856 0 0</inkml:trace>
</inkml:ink>
</file>

<file path=ppt/ink/ink3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4:53.9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 0 10354 0 0,'0'0'2730'0'0,"0"0"-657"0"0,0 0-248 0 0,0 0-46 0 0,0 0-180 0 0,0 0-269 0 0,0 0-324 0 0,0 0-270 0 0,0 0-172 0 0,0 0-61 0 0,0 0 10 0 0,0 0 2 0 0,0 0 1 0 0,0 3-29 0 0,-16 38 877 0 0,65-80 378 0 0,-49 38-1649 0 0,0 1 6 0 0,0 0-15 0 0,0 0-20 0 0,0 0 20 0 0,-23 1 49 0 0,-14 13-197 0 0,32 9-2071 0 0,7-7-5538 0 0,-2-15 6364 0 0,0 3-11134 0 0</inkml:trace>
</inkml:ink>
</file>

<file path=ppt/ink/ink32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6:06.7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11 628 13739 0 0,'0'0'1614'0'0,"0"0"-605"0"0,0 0-169 0 0,0 0 210 0 0,0 0 214 0 0,0 0 32 0 0,0 0-207 0 0,0 0-293 0 0,0 0-195 0 0,0 0-145 0 0,0 0-80 0 0,0 0-61 0 0,0 0-56 0 0,-1 31-70 0 0,-8 140 45 0 0,8-83-492 0 0,1-87-34 0 0,0-1-233 0 0,0 0-402 0 0,1-5-2997 0 0,1-5-534 0 0,1 3-1702 0 0,-1 3-2423 0 0</inkml:trace>
  <inkml:trace contextRef="#ctx0" brushRef="#br0" timeOffset="153.988">19 330 14075 0 0,'0'0'2223'0'0,"0"0"-481"0"0,0 0-247 0 0,0 0-147 0 0,0 0-192 0 0,0 0-229 0 0,0 0-269 0 0,0 0-260 0 0,0 0-197 0 0,0 0-176 0 0,0 0-127 0 0,0 0-62 0 0,0 0-5 0 0,-4-9-8 0 0,0-4 91 0 0,-3-8-126 0 0,9 45-1116 0 0,1 0-1961 0 0,-1-8-2996 0 0,-2-4-5503 0 0</inkml:trace>
  <inkml:trace contextRef="#ctx0" brushRef="#br0" timeOffset="586.904">192 989 10634 0 0,'0'0'3041'0'0,"0"0"-1206"0"0,0 0-368 0 0,0 0 1 0 0,0 0-158 0 0,0 0-271 0 0,0 0-256 0 0,0 0-199 0 0,0 0-88 0 0,0 0-28 0 0,0 0-4 0 0,0 0-3 0 0,0 0-16 0 0,8-27-41 0 0,41-127 276 0 0,11 4 624 0 0,-50 165-1657 0 0,-6 37 384 0 0,-4-45-23 0 0,0 0 0 0 0,0 0 0 0 0,1 0 0 0 0,0 0 0 0 0,0 0 1 0 0,0 0-1 0 0,1 0 0 0 0,0 0 0 0 0,1-1 0 0 0,-1 1 0 0 0,1-1 0 0 0,0 1 0 0 0,3 2-8 0 0,-5-6 49 0 0,1-1 0 0 0,0 1 0 0 0,0 0 1 0 0,0-1-1 0 0,0 0 0 0 0,0 0 0 0 0,0 1 1 0 0,1-1-1 0 0,-1 0 0 0 0,1-1 0 0 0,-1 1 1 0 0,1 0-1 0 0,0-1 0 0 0,0 0 0 0 0,0 1 1 0 0,-1-1-1 0 0,1 0 0 0 0,0-1 0 0 0,0 1 1 0 0,1 0-1 0 0,-1-1 0 0 0,0 0 0 0 0,0 1 0 0 0,0-1 1 0 0,0-1-1 0 0,3 1-49 0 0,2-3 116 0 0,1 0 0 0 0,-1 0 0 0 0,0-1 0 0 0,0 0 0 0 0,0-1 0 0 0,0 1 0 0 0,-1-1 0 0 0,0-1 0 0 0,0 0 0 0 0,0 0 0 0 0,-1 0 0 0 0,0-1-1 0 0,0 0 1 0 0,0 0 0 0 0,-1 0 0 0 0,0-1 0 0 0,-1 1 0 0 0,1-1 0 0 0,-1 0 0 0 0,-1-1 0 0 0,2-4-116 0 0,25-115 50 0 0,-28 101-3403 0 0,-2-2-3465 0 0,0 25-5760 0 0</inkml:trace>
  <inkml:trace contextRef="#ctx0" brushRef="#br0" timeOffset="1356.587">713 738 1720 0 0,'0'0'2701'0'0,"0"0"-582"0"0,0 0-211 0 0,0 0 1 0 0,0 0-190 0 0,0 0-324 0 0,0 0-383 0 0,0 0-302 0 0,0 0-96 0 0,0 0 11 0 0,0 0 13 0 0,0 0-20 0 0,0 0-27 0 0,14-1-31 0 0,110-16 1532 0 0,-118 16-1949 0 0,1 1 1 0 0,-1-1-1 0 0,0-1 1 0 0,0 0-1 0 0,0 1 0 0 0,0-2 1 0 0,0 1-1 0 0,-1-1 0 0 0,1 0 1 0 0,-1 0-1 0 0,0 0 0 0 0,1-1 1 0 0,-1 0-1 0 0,-1 0 0 0 0,1 0 1 0 0,-1 0-1 0 0,1-1 0 0 0,-1 0 1 0 0,-1 0-1 0 0,1 0 0 0 0,-1 0 1 0 0,1-1-1 0 0,-2 1 0 0 0,1-1 1 0 0,-1 0-1 0 0,1 0 0 0 0,-2 0 1 0 0,1 0-1 0 0,0-5-143 0 0,-4 6 19 0 0,0 1 0 0 0,0 1 0 0 0,0-1 0 0 0,-1 0 0 0 0,1 1 0 0 0,-1-1 0 0 0,0 1 0 0 0,0 0 0 0 0,-1 0 0 0 0,1 0 0 0 0,-1 0 0 0 0,1 0 0 0 0,-1 1 0 0 0,0 0 0 0 0,0-1 0 0 0,0 2 0 0 0,0-1 0 0 0,0 0 0 0 0,0 1 0 0 0,-1 0 0 0 0,1 0 0 0 0,0 0 0 0 0,-1 0 0 0 0,1 1 0 0 0,-1 0 0 0 0,1 0 0 0 0,-1 0 0 0 0,1 0 0 0 0,-1 1 0 0 0,1-1 0 0 0,0 1 0 0 0,-2 1-19 0 0,-4 2 1 0 0,0 1 0 0 0,0 0 0 0 0,1 1 0 0 0,0 0 0 0 0,0 0 0 0 0,1 1 0 0 0,0 0 0 0 0,0 0 0 0 0,0 1 0 0 0,1 0 0 0 0,0 1 0 0 0,1-1 0 0 0,0 1 0 0 0,0 1 0 0 0,1-1 0 0 0,0 1 0 0 0,0 0 0 0 0,2 0 0 0 0,-1 0 0 0 0,1 0 0 0 0,0 1 0 0 0,1 0 0 0 0,0-1 0 0 0,1 1 0 0 0,0 0 0 0 0,1 0 0 0 0,0-1 0 0 0,1 1 0 0 0,1 6-1 0 0,-1-10 22 0 0,0 1-1 0 0,0-1 1 0 0,1 0-1 0 0,0 0 1 0 0,1 1-1 0 0,-1-2 0 0 0,2 1 1 0 0,-1 0-1 0 0,0 0 1 0 0,1-1-1 0 0,1 0 0 0 0,-1 0 1 0 0,1 0-1 0 0,0 0 1 0 0,0-1-1 0 0,0 0 0 0 0,1 0 1 0 0,0 0-1 0 0,0-1 1 0 0,0 0-1 0 0,1 0 1 0 0,-1 0-1 0 0,1-1 0 0 0,0 0 1 0 0,0 0-1 0 0,5 0-21 0 0,0 1-20 0 0,0-1 0 0 0,0 0-1 0 0,0-1 1 0 0,1-1 0 0 0,-1 0-1 0 0,1 0 1 0 0,-1-1 0 0 0,1-1-1 0 0,-1 0 1 0 0,0-1 0 0 0,1 0-1 0 0,-1-1 1 0 0,0 0 0 0 0,0-1 0 0 0,6-3 20 0 0,16-7-947 0 0,4-1-2168 0 0,-16 3-4815 0 0,-15 4-3864 0 0</inkml:trace>
  <inkml:trace contextRef="#ctx0" brushRef="#br0" timeOffset="1966.221">1215 945 2104 0 0,'0'0'3226'0'0,"0"0"-538"0"0,0 0-137 0 0,0 0-25 0 0,0 0-112 0 0,0 0-195 0 0,0 0-295 0 0,0 0-342 0 0,0 0-375 0 0,0 0-314 0 0,0 0-227 0 0,0 0-131 0 0,1-10-46 0 0,48-160 1973 0 0,-49 169-2450 0 0,8-18 71 0 0,0 1 0 0 0,2 0 1 0 0,0 1-1 0 0,1 0 0 0 0,0 1 0 0 0,1 0 1 0 0,1 1-1 0 0,1 0 0 0 0,0 1 1 0 0,0 1-1 0 0,6-4-83 0 0,44-9-93 0 0,-58 70 149 0 0,-40 101 24 0 0,32-80-135 0 0,3-64 58 0 0,0 0-1 0 0,0-1 1 0 0,0 1-1 0 0,1 0 1 0 0,-1 0 0 0 0,0-1-1 0 0,1 1 1 0 0,-1-1-1 0 0,0 1 1 0 0,1-1-1 0 0,-1 1 1 0 0,0-1 0 0 0,1 0-1 0 0,-1 0 1 0 0,1 0-1 0 0,-1 0 1 0 0,1 0 0 0 0,-1 0-1 0 0,0 0 1 0 0,1 0-1 0 0,-1 0 1 0 0,1-1-1 0 0,-1 1 1 0 0,0-1 0 0 0,1 1-1 0 0,-1-1 1 0 0,0 1-1 0 0,1-1 1 0 0,-1 0 0 0 0,0 0-1 0 0,0 1 1 0 0,1-2-3 0 0,248-188 126 0 0,-249 188-127 0 0,-1 1-1 0 0,1 0 0 0 0,0 0 1 0 0,0 0-1 0 0,0 0 0 0 0,0 0 0 0 0,0 0 1 0 0,0 0-1 0 0,0 0 0 0 0,1 0 1 0 0,-1 0-1 0 0,0 1 0 0 0,0-1 0 0 0,1 1 1 0 0,-1-1-1 0 0,0 1 0 0 0,1-1 0 0 0,-1 1 1 0 0,1 0-1 0 0,-1-1 0 0 0,1 1 1 0 0,-1 0-1 0 0,0 0 0 0 0,1 0 0 0 0,-1 0 1 0 0,1 0-1 0 0,-1 1 0 0 0,1-1 1 0 0,-1 0-1 0 0,0 1 0 0 0,1-1 0 0 0,-1 1 1 0 0,0-1-1 0 0,1 1 0 0 0,-1 0 1 0 0,0-1-1 0 0,0 1 0 0 0,0 0 0 0 0,1 0 1 0 0,-1 0-1 0 0,0 0 0 0 0,0 0 0 0 0,0 0 1 0 0,0 0-1 0 0,-1 0 0 0 0,1 0 1 0 0,0 1-1 0 0,0-1 0 0 0,-1 0 0 0 0,1 1 1 0 0,-1-1-1 0 0,1 0 0 0 0,-1 1 1 0 0,1-1-1 0 0,-1 1 2 0 0,-10 101 76 0 0,10-103-76 0 0,-4 15-8 0 0,1 0 0 0 0,1 0 0 0 0,0 0 0 0 0,1 1 1 0 0,1-1-1 0 0,0 0 0 0 0,1 1 0 0 0,2 4 8 0 0,-3-18-83 0 0,1 0 0 0 0,0 0 0 0 0,0-1-1 0 0,0 1 1 0 0,0 0 0 0 0,1-1 0 0 0,-1 1 0 0 0,0-1 0 0 0,1 1 0 0 0,-1-1-1 0 0,1 1 1 0 0,-1-1 0 0 0,1 0 0 0 0,0 0 0 0 0,-1 0 0 0 0,1 0 0 0 0,0 0-1 0 0,0 0 1 0 0,0 0 0 0 0,0-1 0 0 0,0 1 0 0 0,0-1 0 0 0,0 1-1 0 0,0-1 1 0 0,0 0 0 0 0,0 0 0 0 0,0 0 0 0 0,0 0 0 0 0,0 0 0 0 0,0 0-1 0 0,0 0 1 0 0,0-1 0 0 0,0 1 0 0 0,0-1 0 0 0,0 0 0 0 0,0 1-1 0 0,-1-1 1 0 0,1 0 0 0 0,0 0 0 0 0,0 0 83 0 0,14-8-2370 0 0,1 0-3930 0 0,-9 5-3465 0 0</inkml:trace>
  <inkml:trace contextRef="#ctx0" brushRef="#br0" timeOffset="2732.291">2318 639 10298 0 0,'0'0'2677'0'0,"0"0"-514"0"0,0 0-257 0 0,0 0-337 0 0,0 0-372 0 0,0 0-349 0 0,0 0-275 0 0,0 0-102 0 0,0 0-6 0 0,0 0 5 0 0,0 0-35 0 0,0 0-39 0 0,0 0-56 0 0,-32 19-71 0 0,-97 60-54 0 0,64-22 66 0 0,58-50-268 0 0,1 0 0 0 0,0 1-1 0 0,0-1 1 0 0,1 2-1 0 0,0-1 1 0 0,1 0 0 0 0,0 1-1 0 0,0 0 1 0 0,1 0-1 0 0,0 0 1 0 0,0 0 0 0 0,1 1-1 0 0,0-1 1 0 0,1 1 0 0 0,-1 9-13 0 0,4-17 9 0 0,-1 1 1 0 0,1-1-1 0 0,0 0 1 0 0,0 0-1 0 0,0 0 1 0 0,0 0-1 0 0,0 0 1 0 0,0 0-1 0 0,0-1 1 0 0,1 1-1 0 0,-1-1 1 0 0,1 1-1 0 0,-1-1 1 0 0,1 0-1 0 0,-1 0 1 0 0,1 0-1 0 0,0 0 1 0 0,-1-1 0 0 0,1 1-1 0 0,0-1 1 0 0,0 0-1 0 0,0 1 1 0 0,-1-1-1 0 0,1 0 1 0 0,0-1-1 0 0,0 1 1 0 0,0 0-1 0 0,-1-1 1 0 0,1 0-1 0 0,0 1 1 0 0,-1-1-1 0 0,1 0 1 0 0,0-1-1 0 0,-1 1 1 0 0,1 0-1 0 0,0-1-9 0 0,50-27 389 0 0,-2-3-1 0 0,-1-2 0 0 0,43-37-388 0 0,-53 40 169 0 0,-38 30-166 0 0,-1-1 0 0 0,0 1 0 0 0,1 0 1 0 0,-1 0-1 0 0,1 0 0 0 0,-1 0 0 0 0,1 0 0 0 0,-1 1 0 0 0,1-1 1 0 0,0 0-1 0 0,-1 1 0 0 0,1-1 0 0 0,0 1 0 0 0,0 0 0 0 0,-1-1 1 0 0,1 1-1 0 0,0 0 0 0 0,0 0 0 0 0,-1 0 0 0 0,1 0 0 0 0,0 1 1 0 0,0-1-1 0 0,-1 0 0 0 0,1 1 0 0 0,0-1 0 0 0,0 1 0 0 0,-1 0 1 0 0,1-1-1 0 0,-1 1 0 0 0,1 0 0 0 0,-1 0 0 0 0,1 0 0 0 0,-1 0 0 0 0,1 0 1 0 0,0 1-4 0 0,4 27-17 0 0,-5-23 21 0 0,0 1 0 0 0,0-1 0 0 0,0 0 0 0 0,1 0 0 0 0,0 0 0 0 0,0 0 0 0 0,1 0 0 0 0,-1 0 0 0 0,1 0 0 0 0,0-1 0 0 0,1 1 0 0 0,0-1 0 0 0,0 0 0 0 0,0 0 0 0 0,0-1 1 0 0,1 1-1 0 0,-1-1 0 0 0,6 4-4 0 0,-4-4 4 0 0,1-1 0 0 0,-1 1-1 0 0,1-1 1 0 0,0-1 0 0 0,0 1 0 0 0,0-1 0 0 0,0 0 0 0 0,0-1 0 0 0,0 0 0 0 0,0 0 0 0 0,1 0 0 0 0,-1-1 0 0 0,0 0-1 0 0,1-1 1 0 0,-1 1 0 0 0,0-1 0 0 0,0-1 0 0 0,1 1 0 0 0,-1-1 0 0 0,-1-1 0 0 0,1 1 0 0 0,0-1 0 0 0,0-1 0 0 0,-1 1 0 0 0,0-1-1 0 0,1 0-3 0 0,14-10 103 0 0,0-1 0 0 0,-2-1-1 0 0,0-1 1 0 0,-1 0 0 0 0,0-1-1 0 0,-2-1 1 0 0,2-3-103 0 0,8-16 177 0 0,-1 0 0 0 0,-2-2 0 0 0,-1-1 0 0 0,12-35-177 0 0,-14 28 11 0 0,-3-1-1 0 0,-2 0 1 0 0,-2-1-1 0 0,-2-1 1 0 0,-3 0-1 0 0,-1 0 1 0 0,-3-1-1 0 0,-2-15-10 0 0,-2 65 4 0 0,1 0-1 0 0,-1 0 1 0 0,0 1 0 0 0,1-1-1 0 0,-1 0 1 0 0,0 0 0 0 0,0 0 0 0 0,0 0-1 0 0,0 0 1 0 0,-1 0 0 0 0,1 0-1 0 0,0 0 1 0 0,-1 0 0 0 0,0 1-1 0 0,1-1 1 0 0,-1 0 0 0 0,0 0-1 0 0,0 0 1 0 0,0 1 0 0 0,0-1-1 0 0,0 1 1 0 0,0-1 0 0 0,0 1 0 0 0,-1-1-1 0 0,1 1 1 0 0,-1-1 0 0 0,1 1-1 0 0,-1 0 1 0 0,1 0 0 0 0,-1 0-1 0 0,0 0 1 0 0,1 0 0 0 0,-1 0-1 0 0,0 1 1 0 0,0-1 0 0 0,0 0-1 0 0,1 1 1 0 0,-1-1 0 0 0,0 1 0 0 0,0 0-1 0 0,0 0 1 0 0,0 0 0 0 0,0 0-1 0 0,0 0 1 0 0,0 0 0 0 0,0 0-1 0 0,0 1 1 0 0,0-1 0 0 0,0 1-1 0 0,1-1 1 0 0,-1 1-4 0 0,-6 4 7 0 0,1 0 0 0 0,-1 0-1 0 0,1 1 1 0 0,0 0 0 0 0,1 1 0 0 0,0-1 0 0 0,0 1-1 0 0,0 1 1 0 0,1-1 0 0 0,0 1 0 0 0,0 0 0 0 0,1 0-1 0 0,0 0 1 0 0,1 0 0 0 0,-1 1 0 0 0,2 0 0 0 0,-1-1-1 0 0,1 1 1 0 0,0 0 0 0 0,1 6-7 0 0,-3 21 81 0 0,2 0-1 0 0,2 0 1 0 0,1 0-1 0 0,2-1 1 0 0,1 1 0 0 0,3 6-81 0 0,4 8 92 0 0,3-1 0 0 0,1-1 1 0 0,3-1-1 0 0,2 0 0 0 0,1-1 1 0 0,19 27-93 0 0,27 49-58 0 0,-60-107 32 0 0,-7-15 2 0 0,0 0-30 0 0,-3-20-895 0 0,-34-65-3501 0 0,20 46-15 0 0,0-1-5046 0 0,10 25-532 0 0</inkml:trace>
  <inkml:trace contextRef="#ctx0" brushRef="#br0" timeOffset="2966.156">2614 348 12131 0 0,'0'0'1488'0'0,"0"0"-381"0"0,0 0-19 0 0,0 0 306 0 0,0 0 205 0 0,0 0-4 0 0,0 0-130 0 0,0 0-256 0 0,0 0-239 0 0,0 0-163 0 0,0 0-164 0 0,35 14-97 0 0,111 40-73 0 0,-47-38 287 0 0,-61-14-628 0 0,1-2 0 0 0,0-2 0 0 0,0-1-1 0 0,-1-2 1 0 0,1-2 0 0 0,20-7-132 0 0,-20 5-37 0 0,2 0-1186 0 0,-15-1-6442 0 0,-23 9-1890 0 0</inkml:trace>
  <inkml:trace contextRef="#ctx0" brushRef="#br0" timeOffset="3140.064">3505 558 13803 0 0,'0'0'1846'0'0,"0"0"-647"0"0,0 0-266 0 0,0 0-38 0 0,0 0-88 0 0,0 0-159 0 0,0 0-225 0 0,0 0-203 0 0,0 0-134 0 0,0 0-56 0 0,1 31-26 0 0,3 96-35 0 0,10-82-209 0 0,0-36-1284 0 0,-3-7-5704 0 0,-7-2-3675 0 0</inkml:trace>
  <inkml:trace contextRef="#ctx0" brushRef="#br0" timeOffset="3306.396">3524 370 16756 0 0,'0'0'4510'0'0,"0"0"-2510"0"0,0 0-891 0 0,0 0-161 0 0,0 0-187 0 0,0 0-198 0 0,0 0-186 0 0,0 0-177 0 0,0 0-154 0 0,0 0-68 0 0,0 0-34 0 0,0 0-24 0 0,0 0-6 0 0,-1-3-58 0 0,5-8-169 0 0,11 24-853 0 0,3 3-1472 0 0,-5-6-3041 0 0,-3-2-6390 0 0</inkml:trace>
</inkml:ink>
</file>

<file path=ppt/ink/ink32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6:05.9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0 295 5721 0 0,'0'0'1493'0'0,"0"0"-349"0"0,0 0 39 0 0,0 0 249 0 0,0 0 139 0 0,0 0-91 0 0,0 0-223 0 0,0 0-211 0 0,0 0-160 0 0,0 0-103 0 0,0 0-86 0 0,23-8-55 0 0,72-28-63 0 0,-40 5 664 0 0,-46 21-905 0 0,-1 0-14 0 0,-1 0-1 0 0,0-1 0 0 0,0 0 1 0 0,-1 0-1 0 0,-1-1 0 0 0,0 1 0 0 0,0-1 1 0 0,-1 0-1 0 0,-1-1 0 0 0,0 1 1 0 0,-1-1-1 0 0,0 1 0 0 0,-1-1 1 0 0,0 0-1 0 0,-1 1 0 0 0,-1-9-323 0 0,1 21 158 0 0,0 0-5 0 0,0 0-42 0 0,0 0-31 0 0,0 0-24 0 0,0 0-24 0 0,0 0-24 0 0,0 0-19 0 0,0 29-49 0 0,9 692 1310 0 0,-12-656-1212 0 0,-4 0 0 0 0,-2 0 1 0 0,-3 0-1 0 0,-12 35-38 0 0,9-58 43 0 0,18-84-530 0 0,81-147-4350 0 0,-62 148 2420 0 0,-3 6-464 0 0,-4 8-2990 0 0,-3 4-5173 0 0</inkml:trace>
  <inkml:trace contextRef="#ctx0" brushRef="#br0" timeOffset="526.728">610 229 5769 0 0,'0'0'2509'0'0,"0"0"-545"0"0,0 0-169 0 0,0 0 100 0 0,0 0 42 0 0,0 0-129 0 0,0 0-266 0 0,0 0-327 0 0,0 0-288 0 0,0 0-201 0 0,0 0-202 0 0,0 0-161 0 0,0 0-121 0 0,-7-1-32 0 0,2 2-140 0 0,0-1-1 0 0,1 1 1 0 0,-1 0-1 0 0,0 0 0 0 0,0 0 1 0 0,1 0-1 0 0,-1 1 1 0 0,0 0-1 0 0,1 0 1 0 0,0 0-1 0 0,-1 1 0 0 0,1-1 1 0 0,0 1-1 0 0,0 0 1 0 0,0 0-1 0 0,1 1 1 0 0,-4 2-70 0 0,-225 215 1335 0 0,225-215-1308 0 0,1 0 1 0 0,-1 0-1 0 0,2 1 1 0 0,-1 0-1 0 0,1 1 1 0 0,0-1-1 0 0,1 1 1 0 0,-1 0 0 0 0,1 0-1 0 0,1 0 1 0 0,0 0-1 0 0,0 1 1 0 0,1-1-1 0 0,0 1 1 0 0,-1 4-28 0 0,5-10 31 0 0,0 0 0 0 0,0 0 0 0 0,0 0 0 0 0,0 0 1 0 0,0 0-1 0 0,0 0 0 0 0,1 0 0 0 0,-1 0 0 0 0,1-1 0 0 0,0 0 0 0 0,0 1 0 0 0,0-1 0 0 0,0 0 0 0 0,0 0 1 0 0,1-1-1 0 0,-1 1 0 0 0,0-1 0 0 0,1 1 0 0 0,-1-1 0 0 0,1 0 0 0 0,-1-1 0 0 0,1 1 0 0 0,0-1 1 0 0,-1 1-1 0 0,1-1 0 0 0,0 0 0 0 0,2 0-31 0 0,-1 0 35 0 0,40 6 297 0 0,-36-7-274 0 0,0 2-1 0 0,0-1 1 0 0,0 1-1 0 0,-1 0 1 0 0,1 1 0 0 0,0 0-1 0 0,-1 1 1 0 0,1 0-1 0 0,-1 0 1 0 0,1 1 0 0 0,-1-1-1 0 0,-1 2 1 0 0,1-1-1 0 0,0 1 1 0 0,0 2-58 0 0,-4-1 58 0 0,-2 0 0 0 0,1 0 0 0 0,-1 1-1 0 0,1-1 1 0 0,-2 1 0 0 0,1-1 0 0 0,-1 1 0 0 0,0 0 0 0 0,0 0-1 0 0,-1-1 1 0 0,0 1 0 0 0,0 0 0 0 0,-1 0 0 0 0,0 0 0 0 0,0 0-58 0 0,0 4 59 0 0,-11 81 274 0 0,12-91-331 0 0,-1 2 0 0 0,1-1 0 0 0,0 1 0 0 0,-1 0 0 0 0,1-1 0 0 0,0 1 0 0 0,1 0 0 0 0,-1 0 0 0 0,0-1 0 0 0,1 1 0 0 0,-1 0 0 0 0,1-1 0 0 0,0 1 1 0 0,0-1-1 0 0,0 1 0 0 0,0-1 0 0 0,1 1 0 0 0,-1-1 0 0 0,1 0 0 0 0,-1 0 0 0 0,1 1 0 0 0,0-1 0 0 0,0 0 0 0 0,-1-1 0 0 0,2 1 0 0 0,-1 0 0 0 0,0 0-2 0 0,28-2-25 0 0,-23-22-1213 0 0,-3 8-2881 0 0,-4 5-4237 0 0,0 8 6064 0 0,0 0-10075 0 0</inkml:trace>
</inkml:ink>
</file>

<file path=ppt/ink/ink32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6:26.7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12 298 10530 0 0,'0'0'2114'0'0,"0"0"-418"0"0,0 0-263 0 0,0 0-122 0 0,0 0-160 0 0,0 0-270 0 0,0 0-281 0 0,0 0-217 0 0,0 0-63 0 0,0 0 63 0 0,0 0 86 0 0,8 4 89 0 0,108 22 1615 0 0,29-20-734 0 0,0-7 0 0 0,67-11-1439 0 0,-117 11-142 0 0,-93-2-3336 0 0,-10-1-7685 0 0,3 4 10 0 0</inkml:trace>
  <inkml:trace contextRef="#ctx0" brushRef="#br0" timeOffset="252.287">1 541 15131 0 0,'0'0'2533'0'0,"0"0"-1442"0"0,0 0-629 0 0,0 0 121 0 0,0 0 283 0 0,0 0 198 0 0,0 0-1 0 0,0 0-151 0 0,0 0-194 0 0,0 0-146 0 0,32 8-110 0 0,107 25-75 0 0,-25-21 200 0 0,217-6-120 0 0,-190-6-8485 0 0,-133 0 642 0 0,0-3-4128 0 0</inkml:trace>
  <inkml:trace contextRef="#ctx0" brushRef="#br0" timeOffset="804.375">520 0 7090 0 0,'0'0'3021'0'0,"0"0"-908"0"0,0 0-355 0 0,0 0-34 0 0,0 0-62 0 0,0 0-181 0 0,0 0-306 0 0,0 0-267 0 0,0 0-191 0 0,0 0-135 0 0,0 0-108 0 0,0 0-42 0 0,-17 11-21 0 0,-49 32-9 0 0,66-43-387 0 0,-1 1 1 0 0,0-1-1 0 0,0 0 0 0 0,1 0 0 0 0,-1 1 0 0 0,0-1 0 0 0,0 1 0 0 0,1-1 0 0 0,-1 1 0 0 0,0-1 0 0 0,1 1 0 0 0,-1-1 0 0 0,1 1 0 0 0,-1-1 0 0 0,1 1 0 0 0,-1 0 0 0 0,1-1 0 0 0,-1 1 0 0 0,1 0 0 0 0,-1 0 0 0 0,1-1 0 0 0,0 1 0 0 0,0 0 0 0 0,-1 0 0 0 0,1 0 0 0 0,0-1 0 0 0,0 1 0 0 0,0 0 0 0 0,0 0 0 0 0,0 0 0 0 0,0-1 0 0 0,0 1 1 0 0,0 0-1 0 0,0 0 0 0 0,0 0 0 0 0,0-1 0 0 0,1 1 0 0 0,-1 0 0 0 0,0 0 0 0 0,1 0 0 0 0,-1-1 0 0 0,0 1 0 0 0,1 0 0 0 0,-1-1 0 0 0,1 1 0 0 0,0 0-15 0 0,1 3 119 0 0,9 11 148 0 0,0 0-1 0 0,0-1 1 0 0,1-1 0 0 0,1 0-1 0 0,0-1 1 0 0,1 0-1 0 0,0-1 1 0 0,1 0 0 0 0,0-1-1 0 0,9 3-266 0 0,90 50 696 0 0,-83-48-600 0 0,0 1-1 0 0,-1 2 0 0 0,-1 1 0 0 0,0 1 0 0 0,-2 1 0 0 0,5 6-95 0 0,-30-24 7 0 0,1-1 0 0 0,-1 1 0 0 0,0 0 0 0 0,0-1 0 0 0,0 1 1 0 0,0 0-1 0 0,0 0 0 0 0,0 1 0 0 0,-1-1 0 0 0,0 0 0 0 0,0 1 0 0 0,0-1 0 0 0,0 0 0 0 0,0 1 0 0 0,0-1 0 0 0,-1 1 0 0 0,0-1 0 0 0,0 1 1 0 0,0-1-1 0 0,0 1 0 0 0,0-1 0 0 0,-1 1 0 0 0,1-1 0 0 0,-1 1 0 0 0,0-1 0 0 0,0 1 0 0 0,-1-1 0 0 0,1 0 0 0 0,-1 0 0 0 0,1 1 0 0 0,-1-1 0 0 0,0 0 1 0 0,-1 1-8 0 0,-22 17 87 0 0,0-1 0 0 0,-1-1 1 0 0,-1-2-1 0 0,-1 0 0 0 0,-26 11-87 0 0,-31 18 90 0 0,57-30-53 0 0,15-9-21 0 0,-1 1 1 0 0,1 0-1 0 0,0 0 0 0 0,1 1 1 0 0,0 1-1 0 0,1 0 1 0 0,0 1-1 0 0,0 0 0 0 0,-3 5-16 0 0,6 21-665 0 0,8-36 255 0 0,0-1-295 0 0,0 0-443 0 0,0 0-795 0 0,0 0-1925 0 0,0-1-4371 0 0,0-2-4237 0 0</inkml:trace>
</inkml:ink>
</file>

<file path=ppt/ink/ink32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6:35.8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1 152 464 0 0,'0'0'2238'0'0,"0"0"113"0"0,0 0 134 0 0,0 0-16 0 0,0 0-212 0 0,0 0-275 0 0,0 0-366 0 0,0 0-406 0 0,0 0-259 0 0,0 0-201 0 0,0 0-98 0 0,0 0-31 0 0,0 0-29 0 0,4-11 1345 0 0,76 12 1337 0 0,76-2-1302 0 0,87-17-940 0 0,-216 16-957 0 0,-27 3-52 0 0,1 0-1 0 0,0-1 1 0 0,-1 1 0 0 0,1-1-1 0 0,0 1 1 0 0,-1-1 0 0 0,1 0-1 0 0,0 1 1 0 0,0-1 0 0 0,0 0-1 0 0,-1 1 1 0 0,1-1 0 0 0,0 0-1 0 0,0 0 1 0 0,0 0 0 0 0,0 0-1 0 0,0 0 1 0 0,-1 0 0 0 0,1 0-1 0 0,0 0 1 0 0,0 0 0 0 0,0 0-1 0 0,0-1 1 0 0,0 1 0 0 0,-1 0-1 0 0,1 0 1 0 0,0-1 0 0 0,0 1-1 0 0,-1-1 1 0 0,1 1-1 0 0,0 0 1 0 0,0-1 0 0 0,-1 0-1 0 0,1 1 1 0 0,0-1 0 0 0,-1 1-1 0 0,1-1 1 0 0,-1 0 0 0 0,1 1-1 0 0,-1-1 1 0 0,1 0 0 0 0,-1 0-1 0 0,0 1 1 0 0,1-1 0 0 0,-1 0-1 0 0,0 0 1 0 0,1 0 0 0 0,-1 0-23 0 0,-38-33 153 0 0,-15-17-146 0 0,26 26-587 0 0,27 25 208 0 0,0 0-210 0 0,3 5-1412 0 0,12 13-2065 0 0,-4-5-4774 0 0,-5-5-3579 0 0</inkml:trace>
</inkml:ink>
</file>

<file path=ppt/ink/ink32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6:38.7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0 0 0,'0'0'940'0'0,"0"0"831"0"0,0 0 251 0 0,0 0-59 0 0,0 0-136 0 0,0 0-137 0 0,0 0-124 0 0,0 0-97 0 0,0 0-69 0 0,0 0-61 0 0,0 0-58 0 0,0 0-86 0 0,0 2-684 0 0,4 15 10124 0 0,89-6-9648 0 0,66-22-372 0 0,-125 8 399 0 0,-13 1-3502 0 0,-16 0-8145 0 0,-5 5 1443 0 0</inkml:trace>
</inkml:ink>
</file>

<file path=ppt/ink/ink32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6:39.0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12419 0 0,'0'0'2464'0'0,"0"0"-893"0"0,0 0-429 0 0,0 0 71 0 0,0 0 176 0 0,0 0 12 0 0,0 0-175 0 0,0 0-315 0 0,0 0-262 0 0,0 0-131 0 0,0 0-53 0 0,0 0-17 0 0,0 0 44 0 0,2 4 34 0 0,4 0-359 0 0,0-1 0 0 0,0 1 0 0 0,0-1-1 0 0,0 0 1 0 0,0 0 0 0 0,1 0 0 0 0,-1-1 0 0 0,1 0 0 0 0,-1-1 0 0 0,1 1 0 0 0,0-1 0 0 0,0 0 0 0 0,0-1 0 0 0,0 0 0 0 0,0 0 0 0 0,0 0 0 0 0,-1-1 0 0 0,1 0-1 0 0,5-2-166 0 0,21 2 304 0 0,80-6 211 0 0,-120 3-2309 0 0,4 5 1193 0 0,-6 2-4738 0 0,2 0-6661 0 0</inkml:trace>
</inkml:ink>
</file>

<file path=ppt/ink/ink32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6:34.5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0 291 1128 0 0,'0'0'1802'0'0,"0"0"-343"0"0,0 0-3 0 0,0 0 345 0 0,0 0 375 0 0,0 0 177 0 0,0 0-178 0 0,0 0-379 0 0,0 0-382 0 0,0 0-309 0 0,0 0-203 0 0,3-6-98 0 0,10-18-56 0 0,-10 17-37 0 0,-3 7-36 0 0,0 0-40 0 0,0 0-82 0 0,0 0-57 0 0,4 23 2054 0 0,40 101-1554 0 0,44 281 3 0 0,-74-368-728 0 0,-13-37-184 0 0,-1 0 27 0 0,177-570 626 0 0,-163 449-704 0 0,-25 121-449 0 0,2 64-2278 0 0,9-37-3651 0 0,0-16-5984 0 0</inkml:trace>
  <inkml:trace contextRef="#ctx0" brushRef="#br0" timeOffset="481.811">505 777 5393 0 0,'0'0'1606'0'0,"0"0"-429"0"0,0 0-51 0 0,0 0 282 0 0,0 0 241 0 0,0 0 18 0 0,0 0-215 0 0,0 0-296 0 0,0 0-238 0 0,0 0-129 0 0,0 0-37 0 0,0 0 42 0 0,0 0 57 0 0,7-7 30 0 0,24-20-1 0 0,-23 21-19 0 0,-29 12 2034 0 0,8 2-2540 0 0,6-5-252 0 0,-1 1 0 0 0,0-1 0 0 0,1 1 0 0 0,0 1 0 0 0,0-1 0 0 0,0 1-1 0 0,0 0 1 0 0,1 1 0 0 0,0 0 0 0 0,0 0 0 0 0,0 0 0 0 0,1 0 0 0 0,0 1 0 0 0,0 0 0 0 0,1 0 0 0 0,0 1-1 0 0,0-1 1 0 0,1 1 0 0 0,0 0 0 0 0,0-1 0 0 0,0 1 0 0 0,1 1 0 0 0,0 0-103 0 0,2-6 12 0 0,-1-1 1 0 0,1 1-1 0 0,0 0 0 0 0,0-1 0 0 0,0 1 1 0 0,0-1-1 0 0,0 1 0 0 0,0 0 1 0 0,1-1-1 0 0,-1 1 0 0 0,1-1 1 0 0,0 1-1 0 0,0-1 0 0 0,0 1 1 0 0,0-1-1 0 0,0 0 0 0 0,0 0 1 0 0,1 1-1 0 0,-1-1 0 0 0,1 0 1 0 0,0 0-1 0 0,-1 0 0 0 0,1 0 1 0 0,0-1-1 0 0,0 1 0 0 0,0 0 1 0 0,0-1-1 0 0,1 0 0 0 0,-1 1 1 0 0,0-1-1 0 0,1 0 0 0 0,-1 0 1 0 0,0 0-1 0 0,1 0 0 0 0,-1-1 1 0 0,1 1-1 0 0,0-1-12 0 0,6 2 24 0 0,0-1 0 0 0,0 0 1 0 0,0 0-1 0 0,-1-1 0 0 0,1 0 0 0 0,0-1 0 0 0,0 0 1 0 0,0 0-1 0 0,0-1 0 0 0,0 0 0 0 0,-1-1 0 0 0,1 0 1 0 0,-1 0-1 0 0,0 0 0 0 0,0-1 0 0 0,0-1 0 0 0,0 1 1 0 0,-1-1-1 0 0,0-1 0 0 0,1 0-24 0 0,-4-19-3434 0 0,-5 17-2605 0 0,1 4-6299 0 0</inkml:trace>
  <inkml:trace contextRef="#ctx0" brushRef="#br0" timeOffset="1914.989">1035 240 4753 0 0,'0'0'2626'0'0,"0"0"-530"0"0,0 0-194 0 0,0 0 81 0 0,0 0 46 0 0,0 0-162 0 0,0 0-298 0 0,0 0-334 0 0,0 0-283 0 0,0 0-186 0 0,0 0-83 0 0,0 0-51 0 0,0 0-40 0 0,0 5-22 0 0,-4 10-338 0 0,0 1 0 0 0,0-1 0 0 0,-2 1 0 0 0,0-1 0 0 0,-1-1 0 0 0,0 1 0 0 0,-1-1 0 0 0,-1-1 1 0 0,0 1-1 0 0,0-2 0 0 0,-3 2-232 0 0,-12 21 162 0 0,-7 7 19 0 0,-3 0 1 0 0,-1-3 0 0 0,-2 0 0 0 0,-19 13-182 0 0,55-52 1 0 0,0 1 0 0 0,0-1 0 0 0,0 1 0 0 0,0-1 0 0 0,0 1 0 0 0,0 0 1 0 0,0 0-1 0 0,0-1 0 0 0,0 1 0 0 0,0 0 0 0 0,0 0 0 0 0,1 0 0 0 0,-1 0 0 0 0,0 0 1 0 0,1 0-1 0 0,-1 0 0 0 0,1 0 0 0 0,-1 0 0 0 0,1 0 0 0 0,-1 0 0 0 0,1 0 1 0 0,0 1-1 0 0,-1-1 0 0 0,1 0 0 0 0,0 0 0 0 0,0 0 0 0 0,0 1 0 0 0,0-1 0 0 0,0 0 1 0 0,0 0-1 0 0,0 0 0 0 0,1 1 0 0 0,-1-1 0 0 0,0 0 0 0 0,1 0 0 0 0,-1 0 1 0 0,0 0-1 0 0,1 0 0 0 0,0 0 0 0 0,-1 0 0 0 0,1 0 0 0 0,0 0 0 0 0,-1 0 1 0 0,1 0-1 0 0,0 0 0 0 0,0 0 0 0 0,0 0-1 0 0,28 3 73 0 0,1-2-1 0 0,-1-1 1 0 0,1-1-1 0 0,0-2 1 0 0,16-3-73 0 0,68-2 29 0 0,23 15 80 0 0,-127-4-237 0 0,-10-4 148 0 0,0-1 0 0 0,0 1 0 0 0,0 0 0 0 0,0 0 0 0 0,-1-1 0 0 0,1 1 0 0 0,0 0 0 0 0,0-1 0 0 0,0 1-1 0 0,0 0 1 0 0,0-1 0 0 0,0 1 0 0 0,0 0 0 0 0,0-1 0 0 0,0 1 0 0 0,0 0 0 0 0,0 0 0 0 0,1-1 0 0 0,-1 1-1 0 0,0 0 1 0 0,0-1 0 0 0,0 1 0 0 0,0 0 0 0 0,0 0 0 0 0,1-1 0 0 0,-1 1 0 0 0,0 0 0 0 0,0 0 0 0 0,0-1-1 0 0,1 1 1 0 0,-1 0 0 0 0,0 0 0 0 0,0 0 0 0 0,1-1 0 0 0,-1 1 0 0 0,0 0 0 0 0,0 0 0 0 0,1 0 0 0 0,-1 0-1 0 0,0 0 1 0 0,1 0 0 0 0,-1-1 0 0 0,0 1 0 0 0,0 0 0 0 0,1 0 0 0 0,-1 0 0 0 0,0 0 0 0 0,1 0-1 0 0,-1 0 1 0 0,0 0 0 0 0,1 0 0 0 0,-1 1 0 0 0,0-1 0 0 0,1 0 0 0 0,-1 0 0 0 0,0 0 0 0 0,0 0 0 0 0,1 0-1 0 0,-1 0 1 0 0,0 0 0 0 0,0 1 0 0 0,1-1 0 0 0,-1 0 0 0 0,0 0-20 0 0,-77-184 412 0 0,-22-61-357 0 0,84 175-605 0 0,15 69 261 0 0,31 8-3971 0 0,-19-1-1990 0 0,-7-4 2721 0 0,2 2-8776 0 0</inkml:trace>
  <inkml:trace contextRef="#ctx0" brushRef="#br0" timeOffset="2445.55">1639 0 14859 0 0,'0'0'1718'0'0,"0"0"-397"0"0,0 0-80 0 0,0 0 83 0 0,0 0-14 0 0,0 0-127 0 0,0 0-297 0 0,0 0-280 0 0,0 0-143 0 0,0 0-51 0 0,0 0-27 0 0,0 0-39 0 0,0 0-21 0 0,-10 27-46 0 0,-32 86-33 0 0,-56 142 617 0 0,92-238-842 0 0,1 0-1 0 0,1 1 1 0 0,0-1-1 0 0,2 1 1 0 0,0 0-1 0 0,1 0 1 0 0,0 0-1 0 0,3 16-20 0 0,0-30 22 0 0,0-1-1 0 0,1 1 1 0 0,0-1 0 0 0,-1 0-1 0 0,1 0 1 0 0,0 0-1 0 0,1 0 1 0 0,-1-1 0 0 0,0 1-1 0 0,1-1 1 0 0,0 0-1 0 0,-1 0 1 0 0,1 0-1 0 0,0 0 1 0 0,0-1 0 0 0,0 0-1 0 0,0 0 1 0 0,0 0-1 0 0,0 0 1 0 0,0 0 0 0 0,0-1-1 0 0,1 0 1 0 0,-1 0-1 0 0,0 0 1 0 0,0 0 0 0 0,0-1-1 0 0,3 0-21 0 0,98 1 446 0 0,-77-7-498 0 0,-5-19-2651 0 0,-24 13-2150 0 0,-5 2-4296 0 0,2 9-2478 0 0</inkml:trace>
  <inkml:trace contextRef="#ctx0" brushRef="#br0" timeOffset="2697.429">1278 273 6993 0 0,'0'0'3487'0'0,"0"0"-980"0"0,0 0-404 0 0,0 0-88 0 0,0 0-105 0 0,0 0-282 0 0,0 0-346 0 0,0 0-358 0 0,0 0-248 0 0,0 0-88 0 0,0 0-58 0 0,0 0-32 0 0,0 0-42 0 0,14-4-53 0 0,114-21 468 0 0,57 27-712 0 0,-106 10-5368 0 0,-64-9-2605 0 0,-4-2-4825 0 0</inkml:trace>
</inkml:ink>
</file>

<file path=ppt/ink/ink32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6:40.5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9 100 4801 0 0,'0'0'2281'0'0,"0"0"-482"0"0,0 0-224 0 0,0 0 85 0 0,0 0 148 0 0,0 0-26 0 0,0 0-208 0 0,0 0-367 0 0,0 0-350 0 0,0 0-234 0 0,0 0-162 0 0,0 0-73 0 0,0 16 929 0 0,-6 428 1593 0 0,6-329-2562 0 0,6-128 2146 0 0,-14-204-1976 0 0,15 157-488 0 0,3 1 0 0 0,3 0 0 0 0,2 1 0 0 0,2 1 0 0 0,20-41-30 0 0,-37 95 1 0 0,0 1 0 0 0,1-1 0 0 0,-1 1 0 0 0,1-1 0 0 0,0 1 0 0 0,0 0 0 0 0,0-1-1 0 0,0 1 1 0 0,0 0 0 0 0,0 0 0 0 0,1 0 0 0 0,-1 0 0 0 0,1 0 0 0 0,-1 0 0 0 0,1 0 0 0 0,0 0 0 0 0,0 1 0 0 0,0-1 0 0 0,0 0 0 0 0,0 1 0 0 0,0 0 0 0 0,0 0 0 0 0,0-1 0 0 0,1 1 0 0 0,-1 1 0 0 0,0-1 0 0 0,1 0 0 0 0,-1 0 0 0 0,1 1 0 0 0,-1-1 0 0 0,1 1 0 0 0,-1 0 0 0 0,1 0 0 0 0,-1 0-1 0 0,1 0 1 0 0,-1 0-1 0 0,8 10 2 0 0,-1 0 0 0 0,0 0 0 0 0,0 1-1 0 0,-1 0 1 0 0,-1 0 0 0 0,0 1 0 0 0,-1-1-1 0 0,0 2 1 0 0,0-1 0 0 0,-1 1 0 0 0,-1 0-1 0 0,0 0 1 0 0,-1 2-2 0 0,16 40-2087 0 0,-15-47-678 0 0,-1-5 122 0 0,-1 1-4580 0 0,-2 0-5181 0 0</inkml:trace>
  <inkml:trace contextRef="#ctx0" brushRef="#br0" timeOffset="423.484">438 579 8290 0 0,'0'0'2116'0'0,"0"0"-339"0"0,0 0-98 0 0,0 0-10 0 0,0 0-82 0 0,0 0-149 0 0,0 0-251 0 0,0 0-230 0 0,0 0-188 0 0,0 0-139 0 0,0 0-68 0 0,0 0-42 0 0,0 0-15 0 0,-20 8-39 0 0,-63 29-69 0 0,80-37-356 0 0,1 1 0 0 0,-1 0 0 0 0,0 0 0 0 0,1 0 0 0 0,-1 1 0 0 0,1-1 0 0 0,0 1 0 0 0,-1-1 0 0 0,1 1 0 0 0,0 0 0 0 0,0 0 0 0 0,0 0 0 0 0,0 0 0 0 0,0 0 0 0 0,0 0 0 0 0,1 0 0 0 0,-1 1 0 0 0,1-1 0 0 0,0 1 0 0 0,-1-1 0 0 0,1 2-41 0 0,-4 7 185 0 0,4-8-152 0 0,-1-1 1 0 0,1 1-1 0 0,0-1 1 0 0,0 1-1 0 0,0-1 1 0 0,0 1-1 0 0,1 0 1 0 0,-1-1 0 0 0,1 1-1 0 0,-1 0 1 0 0,1 0-1 0 0,0 0 1 0 0,0-1-1 0 0,0 1 1 0 0,0 0-1 0 0,1 0 1 0 0,-1 0-1 0 0,1-1 1 0 0,0 1-1 0 0,0 0 1 0 0,0-1-1 0 0,0 1 1 0 0,0-1-1 0 0,0 1 1 0 0,1-1-1 0 0,-1 1 1 0 0,1-1 0 0 0,0 0-1 0 0,-1 0 1 0 0,1 0-1 0 0,0 0 1 0 0,0 0-1 0 0,1 0 1 0 0,-1-1-1 0 0,0 1 1 0 0,0-1-1 0 0,1 1 1 0 0,-1-1-1 0 0,1 0 1 0 0,0 0-1 0 0,-1 0 1 0 0,1 0-1 0 0,0 0 1 0 0,-1-1-1 0 0,1 1 1 0 0,0-1 0 0 0,0 0-1 0 0,-1 0 1 0 0,1 0-1 0 0,2 0-33 0 0,17 0 165 0 0,-13 1-191 0 0,-1 0 0 0 0,0 0 0 0 0,0-1 0 0 0,0-1 0 0 0,1 0 0 0 0,-1 0 0 0 0,0 0-1 0 0,0-1 1 0 0,0 0 0 0 0,0 0 0 0 0,-1-1 0 0 0,1 0 0 0 0,-1-1 0 0 0,1 0-1 0 0,0-1 27 0 0,8-14-2074 0 0,-10 5-6090 0 0,-5 7-3929 0 0</inkml:trace>
</inkml:ink>
</file>

<file path=ppt/ink/ink32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6:42.5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3 340 568 0 0,'0'0'1298'0'0,"0"0"118"0"0,0 0 278 0 0,0 0 357 0 0,0 0 288 0 0,0 0-8 0 0,0 0-278 0 0,0 0-445 0 0,0 0-474 0 0,0 0-337 0 0,0 0-173 0 0,0 0-74 0 0,0 0-45 0 0,-2 1-65 0 0,125-2 4517 0 0,356-3-2312 0 0,-448 8-2523 0 0,-30-4-96 0 0,-1 0 2 0 0,0 0 25 0 0,0 0 43 0 0,0 0 15 0 0,0 0 6 0 0,0 0 18 0 0,0 0-11 0 0,0 0-3 0 0,0 0 2 0 0,0 0-22 0 0,0 0-27 0 0,0 0 2 0 0,0 0-6 0 0,0 0-4 0 0,0 0 19 0 0,0 0-10 0 0,0 0-10 0 0,0 0-1 0 0,0 0 1 0 0,0 0-2 0 0,0 0-27 0 0,0 0 6 0 0,0 0-10 0 0,0 0-2 0 0,0 0 37 0 0,0 0-24 0 0,0 0-3 0 0,0 0 1 0 0,-10-15 34 0 0,-95-98-159 0 0,82 86-51 0 0,-3-4-494 0 0,12 8-7304 0 0,13 22-4112 0 0</inkml:trace>
  <inkml:trace contextRef="#ctx0" brushRef="#br0" timeOffset="779.15">217 20 0 0 0,'0'0'991'0'0,"0"0"146"0"0,0 0 164 0 0,0 0 196 0 0,0 0 144 0 0,0 0-41 0 0,0 0-154 0 0,0 0-206 0 0,0 0-164 0 0,0 0-73 0 0,0 0-49 0 0,0 0-82 0 0,0 0-124 0 0,-4 0-141 0 0,1 0-473 0 0,1 0-1 0 0,-1 1 1 0 0,1-1 0 0 0,0 1 0 0 0,-1 0-1 0 0,1 0 1 0 0,0 0 0 0 0,0 0 0 0 0,0 0 0 0 0,-1 0-1 0 0,1 1 1 0 0,0-1 0 0 0,0 1 0 0 0,1-1-1 0 0,-1 1 1 0 0,0 0 0 0 0,1 0 0 0 0,-1 0-1 0 0,1-1 1 0 0,-1 2 0 0 0,1-1 0 0 0,0 0 0 0 0,0 0-1 0 0,0 0 1 0 0,0 0 0 0 0,0 2-134 0 0,-1-1 64 0 0,1-1 0 0 0,0 0 0 0 0,0 0-1 0 0,0 1 1 0 0,1-1 0 0 0,-1 1 0 0 0,1-1 0 0 0,-1 1 0 0 0,1-1 0 0 0,0 1 0 0 0,0-1 0 0 0,0 1 0 0 0,0-1-1 0 0,0 1 1 0 0,1-1 0 0 0,-1 1 0 0 0,1-1 0 0 0,-1 1 0 0 0,1-1 0 0 0,0 1 0 0 0,0-1 0 0 0,0 0 0 0 0,1 0 0 0 0,-1 1-1 0 0,0-1 1 0 0,1 0 0 0 0,-1 0 0 0 0,1 0 0 0 0,0-1 0 0 0,0 1 0 0 0,0 0 0 0 0,-1-1 0 0 0,2 1 0 0 0,-1-1-1 0 0,0 1 1 0 0,1-1-64 0 0,0 1 87 0 0,0-1 0 0 0,0 0-1 0 0,1 0 1 0 0,-1 0 0 0 0,0-1-1 0 0,0 1 1 0 0,1-1 0 0 0,-1 0-1 0 0,1 0 1 0 0,-1 0 0 0 0,0 0-1 0 0,1-1 1 0 0,-1 1 0 0 0,0-1-1 0 0,1 0 1 0 0,-1 0 0 0 0,0 0-1 0 0,0 0 1 0 0,0-1-1 0 0,0 1 1 0 0,0-1 0 0 0,0 1-1 0 0,0-1 1 0 0,-1 0 0 0 0,1-1-1 0 0,0 1 1 0 0,-1 0 0 0 0,0-1-1 0 0,0 1 1 0 0,0-1 0 0 0,0 0-1 0 0,0 1 1 0 0,0-1 0 0 0,0 0-1 0 0,-1 0 1 0 0,0 0 0 0 0,1-1-1 0 0,-1 1 1 0 0,-1 0 0 0 0,1 0-1 0 0,0-1 1 0 0,-1 1 0 0 0,1 0-1 0 0,-1-1 1 0 0,0 1 0 0 0,0 0-1 0 0,-1-4-86 0 0,1 4-1 0 0,-1 1 1 0 0,1-1-1 0 0,-1 0 0 0 0,0 0 0 0 0,0 1 0 0 0,0-1 0 0 0,0 0 0 0 0,0 1 0 0 0,0-1 1 0 0,-1 1-1 0 0,0-1 0 0 0,1 1 0 0 0,-1 0 0 0 0,0 0 0 0 0,0 0 0 0 0,0 0 1 0 0,0 0-1 0 0,0 0 0 0 0,-1 0 0 0 0,1 1 0 0 0,0-1 0 0 0,-1 1 0 0 0,0 0 1 0 0,1 0-1 0 0,-1-1 0 0 0,0 2 0 0 0,1-1 0 0 0,-1 0 0 0 0,0 1 0 0 0,0-1 1 0 0,0 1-1 0 0,1 0 0 0 0,-1 0 0 0 0,0 0 0 0 0,0 0 0 0 0,0 0 0 0 0,0 1 1 0 0,1-1-1 0 0,-1 1 0 0 0,0 0 0 0 0,0 0 0 0 0,-1 0 1 0 0,0 2-8 0 0,-1-1 1 0 0,1 1-1 0 0,0 0 0 0 0,0 0 0 0 0,0 1 0 0 0,1-1 0 0 0,-1 1 1 0 0,1 0-1 0 0,0 0 0 0 0,0 0 0 0 0,0 0 0 0 0,0 0 0 0 0,1 1 1 0 0,-1-1-1 0 0,1 1 0 0 0,0-1 0 0 0,1 1 0 0 0,-1 0 0 0 0,1 0 1 0 0,0 0-1 0 0,0 0 0 0 0,1 0 0 0 0,-1 0 8 0 0,2-3 25 0 0,0-1 0 0 0,0 0-1 0 0,0 0 1 0 0,0 0 0 0 0,0 0 0 0 0,0 0-1 0 0,0 0 1 0 0,0 0 0 0 0,0 0-1 0 0,1 0 1 0 0,-1-1 0 0 0,0 1 0 0 0,1 0-1 0 0,-1-1 1 0 0,0 1 0 0 0,1-1 0 0 0,-1 0-1 0 0,0 1 1 0 0,1-1 0 0 0,-1 0-1 0 0,1 0 1 0 0,-1 0 0 0 0,1 0 0 0 0,-1 0-1 0 0,1 0 1 0 0,-1 0 0 0 0,0 0 0 0 0,1-1-1 0 0,-1 1 1 0 0,1-1 0 0 0,-1 1 0 0 0,0-1-1 0 0,1 1 1 0 0,-1-1 0 0 0,1 0-25 0 0,5-4 176 0 0,-4 4-129 0 0,0-1 1 0 0,0 1-1 0 0,-1-1 1 0 0,1 1-1 0 0,-1-1 1 0 0,1 0-1 0 0,-1 0 1 0 0,0 0-1 0 0,0 0 1 0 0,0 0-1 0 0,0-1 1 0 0,0 1-1 0 0,0-1 1 0 0,-1 1-1 0 0,1-1 1 0 0,-1 0-1 0 0,1 1 1 0 0,-1-1-1 0 0,0 0 1 0 0,0 0-1 0 0,-1 0 1 0 0,1 0-1 0 0,0 0 1 0 0,-1-2-48 0 0,0 4 39 0 0,0 1-26 0 0,0 0-41 0 0,0 0-31 0 0,-9 19-1593 0 0,4-5-125 0 0,4-3-5677 0 0,1-3-4741 0 0</inkml:trace>
</inkml:ink>
</file>

<file path=ppt/ink/ink32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6:46.5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11 336 1400 0 0,'0'0'2142'0'0,"0"0"-242"0"0,0 0-54 0 0,0 0 149 0 0,0 0 139 0 0,0 0-111 0 0,0 0-256 0 0,0 0-346 0 0,0 0-361 0 0,0 0-271 0 0,0 0-182 0 0,-11-4 1317 0 0,102 26 3596 0 0,91-25-3351 0 0,19-31-1088 0 0,-160 31-937 0 0,-44 0-1467 0 0,-10 6-7509 0 0,9 3 1728 0 0,0-1-4815 0 0</inkml:trace>
  <inkml:trace contextRef="#ctx0" brushRef="#br0" timeOffset="312.984">40 608 4417 0 0,'0'0'3270'0'0,"0"0"-755"0"0,0 0-334 0 0,0 0-40 0 0,0 0-108 0 0,0 0-299 0 0,0 0-375 0 0,0 0-343 0 0,0 0-257 0 0,0 0-169 0 0,0 0-88 0 0,0 0-51 0 0,-4 3 531 0 0,49-2 1411 0 0,113-16-129 0 0,-58 8-1855 0 0,-6-1-249 0 0,-45 1-1091 0 0,-49 4-2299 0 0,0-3-3445 0 0,0 4 2573 0 0,0-2-7904 0 0</inkml:trace>
  <inkml:trace contextRef="#ctx0" brushRef="#br0" timeOffset="1365.17">280 1 4033 0 0,'0'0'2614'0'0,"0"0"-579"0"0,0 0-235 0 0,0 0-21 0 0,0 0 10 0 0,0 0-54 0 0,0 0-244 0 0,0 0-247 0 0,0 0-208 0 0,0 0-169 0 0,0 0-192 0 0,0 0-122 0 0,0 0-70 0 0,-16 3-67 0 0,-45 11-10 0 0,60-14-371 0 0,0 1 0 0 0,0-1 0 0 0,0 1 1 0 0,0-1-1 0 0,0 1 0 0 0,0 0 0 0 0,0-1 0 0 0,0 1 1 0 0,0 0-1 0 0,0 0 0 0 0,0 0 0 0 0,1-1 1 0 0,-1 1-1 0 0,0 0 0 0 0,1 0 0 0 0,-1 0 1 0 0,0 0-1 0 0,1 0 0 0 0,-1 1 0 0 0,1-1 0 0 0,0 0 1 0 0,-1 0-1 0 0,1 0 0 0 0,0 0 0 0 0,0 0 1 0 0,0 1-1 0 0,0-1 0 0 0,0 0 0 0 0,0 0 1 0 0,0 0-1 0 0,0 0 0 0 0,0 1 0 0 0,0-1 1 0 0,1 0-1 0 0,-1 0 0 0 0,0 0 0 0 0,1 1-35 0 0,0 3 181 0 0,2 1-25 0 0,0 0 1 0 0,1 0-1 0 0,0 0 1 0 0,0 0 0 0 0,0-1-1 0 0,1 1 1 0 0,0-1-1 0 0,0 0 1 0 0,0-1-1 0 0,0 1 1 0 0,1-1-1 0 0,0 0 1 0 0,0 0-1 0 0,0-1 1 0 0,0 0-1 0 0,1 0 1 0 0,-1 0-1 0 0,1-1 1 0 0,-1 0-1 0 0,4 0-156 0 0,2 3 149 0 0,188 72 1206 0 0,-173-64-1298 0 0,0 0 0 0 0,0 2 0 0 0,-2 2 0 0 0,0 0 0 0 0,-1 1 0 0 0,6 7-57 0 0,-23-19 31 0 0,-4-4-24 0 0,-1 0 0 0 0,1 0 0 0 0,0 1-1 0 0,-1-1 1 0 0,0 0 0 0 0,1 1 0 0 0,-1 0 0 0 0,0 0-1 0 0,-1-1 1 0 0,1 1 0 0 0,0 0 0 0 0,-1 0 0 0 0,0 1 0 0 0,1-1-1 0 0,-1 0 1 0 0,0 0 0 0 0,-1 0 0 0 0,1 1 0 0 0,-1-1-1 0 0,1 1 1 0 0,-1 0-7 0 0,0-4 36 0 0,0 0-14 0 0,0 0 8 0 0,0 0 20 0 0,0 0-41 0 0,0 0 32 0 0,0 0 19 0 0,-69 51 422 0 0,-2 5-341 0 0,-97 110 102 0 0,56-59-32 0 0,100-89-86 0 0,11-18-108 0 0,-6 1 549 0 0,-60 50-441 0 0,60-51-386 0 0,7 0 129 0 0,0-12-4224 0 0,0 5-5355 0 0,0 4-2808 0 0</inkml:trace>
</inkml:ink>
</file>

<file path=ppt/ink/ink3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4:54.4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 1 15467 0 0,'0'0'2405'0'0,"0"0"-613"0"0,0 0-235 0 0,0 0-78 0 0,0 0-151 0 0,0 0-237 0 0,0 0-275 0 0,0 0-257 0 0,0 0-154 0 0,0 0-77 0 0,0 0-65 0 0,0 0-59 0 0,0 0-13 0 0,-1 2-18 0 0,-34 61 650 0 0,35-62-811 0 0,0-1-1 0 0,0 0 2 0 0,25 0 354 0 0,16-30 514 0 0,-64 34-721 0 0,-5 15-257 0 0,27-19 45 0 0,1 0-30 0 0,0 0-7 0 0,0 0-18 0 0,0 0-58 0 0,0 0-84 0 0,13-5-5607 0 0,-9 0-1826 0 0,-2 4-5215 0 0</inkml:trace>
</inkml:ink>
</file>

<file path=ppt/ink/ink32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6:53.7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174 8 0 0 0,'0'0'816'0'0,"0"0"1391"0"0,0 0 258 0 0,0 0-150 0 0,0 0-196 0 0,0 0-237 0 0,0 0-142 0 0,0 0-178 0 0,0 0-166 0 0,0 0-172 0 0,0 0-167 0 0,0 0-137 0 0,0 0-131 0 0,1-3-132 0 0,1-2 1889 0 0,-9 25-1078 0 0,-117 196-404 0 0,78-121-799 0 0,46-93-253 0 0,0-1-1 0 0,0 1 0 0 0,0 0 1 0 0,0-1-1 0 0,1 1 1 0 0,-1-1-1 0 0,0 1 0 0 0,1-1 1 0 0,-1 1-1 0 0,1-1 0 0 0,-1 1 1 0 0,1-1-1 0 0,0 1 1 0 0,0-1-1 0 0,-1 0 0 0 0,1 0 1 0 0,0 1-1 0 0,0-1 1 0 0,0 0-1 0 0,1 0 0 0 0,-1 0 1 0 0,0 0-1 0 0,0 0 0 0 0,0 0 1 0 0,1 0-1 0 0,-1 0 1 0 0,1-1-1 0 0,-1 1 0 0 0,1 0 1 0 0,-1-1-1 0 0,1 1 0 0 0,-1-1 1 0 0,1 0-1 0 0,-1 1 1 0 0,1-1-1 0 0,-1 0 0 0 0,1 0 1 0 0,-1 0-1 0 0,1 0 0 0 0,0 0 1 0 0,-1-1-1 0 0,2 1-11 0 0,74-6 480 0 0,-76 6-479 0 0,2 0-13 0 0,0 0 0 0 0,0-1 0 0 0,0 0 0 0 0,-1 1 1 0 0,1-1-1 0 0,0 0 0 0 0,0 0 0 0 0,0-1 0 0 0,-1 1 0 0 0,1-1 0 0 0,0 1 0 0 0,-1-1 0 0 0,0 0 0 0 0,1 0 0 0 0,-1 0 0 0 0,0 0 0 0 0,0 0 0 0 0,0-1 0 0 0,0 1 0 0 0,1-2 12 0 0,11-34-2657 0 0,-12 24-65 0 0,-2 3-2932 0 0,0 4-2667 0 0</inkml:trace>
</inkml:ink>
</file>

<file path=ppt/ink/ink32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6:54.1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1 148 4745 0 0,'0'0'2442'0'0,"0"0"-206"0"0,0 0-130 0 0,0 0-95 0 0,0 0-218 0 0,0 0-325 0 0,0 0-367 0 0,0 0-272 0 0,0 0-159 0 0,0 0-56 0 0,0 0 34 0 0,0 0 20 0 0,0 0-12 0 0,6-3-62 0 0,175-118 2800 0 0,-177 118-3365 0 0,-1 1 0 0 0,1-1 0 0 0,-1 1 0 0 0,1 0 0 0 0,0 0 0 0 0,0 0 0 0 0,0 1-1 0 0,0-1 1 0 0,0 1 0 0 0,0 0 0 0 0,0 0 0 0 0,1 1 0 0 0,-1-1 0 0 0,0 1 0 0 0,1 0 0 0 0,-1 0 0 0 0,3 1-29 0 0,17 39 241 0 0,35 111 314 0 0,-50-127-508 0 0,17 18-371 0 0,-19-38-519 0 0,14 4-1513 0 0,-6-5-8556 0 0,-9-3-1355 0 0</inkml:trace>
</inkml:ink>
</file>

<file path=ppt/ink/ink32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6:55.6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1 162 2865 0 0,'0'0'5562'0'0,"0"0"-2677"0"0,0 0-1050 0 0,0 0-271 0 0,0 0-146 0 0,0 0-167 0 0,0 0-228 0 0,0 0-258 0 0,0 0-245 0 0,0 0-28 0 0,0 0 50 0 0,2 6 79 0 0,120 326 4143 0 0,-97-153-4451 0 0,-11-148 354 0 0,-2-53-5 0 0,139-290-42 0 0,-109 233-591 0 0,33-92 10 0 0,-71 197-3457 0 0,-4-10-2019 0 0,0-4-6607 0 0</inkml:trace>
  <inkml:trace contextRef="#ctx0" brushRef="#br0" timeOffset="436.756">489 552 3177 0 0,'0'0'1819'0'0,"0"0"-150"0"0,0 0 138 0 0,0 0 261 0 0,0 0 45 0 0,0 0-228 0 0,0 0-329 0 0,0 0-302 0 0,0 0-198 0 0,0 0-111 0 0,0 0-78 0 0,0 0-31 0 0,0 0-19 0 0,0-4-84 0 0,-1 2-678 0 0,1 1 0 0 0,0 0-1 0 0,0 0 1 0 0,0-1 0 0 0,-1 1-1 0 0,1 0 1 0 0,0 0 0 0 0,-1 0-1 0 0,1-1 1 0 0,-1 1 0 0 0,0 0-1 0 0,1 0 1 0 0,-1 0 0 0 0,0 0-1 0 0,1 0 1 0 0,-1 0 0 0 0,0 0-1 0 0,0 1 1 0 0,0-1 0 0 0,0 0-1 0 0,0 0 1 0 0,0 1 0 0 0,0-1-1 0 0,0 0 1 0 0,0 1 0 0 0,-1-1-1 0 0,1 1 1 0 0,0 0 0 0 0,0-1 0 0 0,0 1-1 0 0,-1 0 1 0 0,1 0 0 0 0,0-1-1 0 0,0 1 1 0 0,-1 0 0 0 0,1 0-1 0 0,0 0 1 0 0,0 1 0 0 0,-1-1-1 0 0,1 0 1 0 0,0 0 0 0 0,0 1-1 0 0,0-1 1 0 0,-1 1 0 0 0,1-1-1 0 0,0 1 1 0 0,0-1 0 0 0,0 1-1 0 0,0 0 1 0 0,0 0 0 0 0,0 0-55 0 0,-4 0 49 0 0,0 1 0 0 0,0 0 0 0 0,1 1 0 0 0,-1-1 0 0 0,1 1 0 0 0,0 0 0 0 0,0 0 0 0 0,0 0 0 0 0,0 1 0 0 0,0-1 0 0 0,1 1 0 0 0,-1 0 0 0 0,1 0 0 0 0,0 0 0 0 0,0 0 0 0 0,1 1 0 0 0,-1-1 0 0 0,1 1 0 0 0,0 0 0 0 0,0-1 0 0 0,1 1 0 0 0,-1 0 1 0 0,1 0-1 0 0,0 0 0 0 0,1 0 0 0 0,-1 0 0 0 0,1 0 0 0 0,0 1 0 0 0,0-1 0 0 0,1 4-49 0 0,1-6 17 0 0,0 0-1 0 0,1 0 1 0 0,0 0 0 0 0,-1 0 0 0 0,1-1 0 0 0,0 1-1 0 0,0-1 1 0 0,0 0 0 0 0,1 0 0 0 0,-1 0 0 0 0,0 0-1 0 0,1-1 1 0 0,-1 0 0 0 0,1 1 0 0 0,0-1 0 0 0,-1 0-1 0 0,1-1 1 0 0,0 1 0 0 0,0-1 0 0 0,-1 1 0 0 0,1-1-1 0 0,0 0 1 0 0,0 0 0 0 0,0-1 0 0 0,-1 1 0 0 0,1-1-1 0 0,2 0-16 0 0,11 0-89 0 0,10-17-1412 0 0,-19 10-2235 0 0,1 2-4507 0 0,-5 5-3775 0 0</inkml:trace>
  <inkml:trace contextRef="#ctx0" brushRef="#br0" timeOffset="991.058">667 537 7690 0 0,'0'0'3678'0'0,"0"0"-1228"0"0,0 0-557 0 0,0 0-102 0 0,0 0-129 0 0,0 0-235 0 0,0 0-329 0 0,0 0-396 0 0,0 0-244 0 0,0 0-125 0 0,0 0-43 0 0,0 0-6 0 0,-3 6-46 0 0,2-3-232 0 0,-1 1 44 0 0,-1 1 0 0 0,1 0 0 0 0,0-1 0 0 0,0 1 0 0 0,1 0 0 0 0,0 0 0 0 0,0 0 0 0 0,0 0 0 0 0,0 0 0 0 0,1 1 0 0 0,-1-1-1 0 0,2 0 1 0 0,-1 0 0 0 0,0 0 0 0 0,2 4-50 0 0,0-7 64 0 0,1 0-1 0 0,0-1 0 0 0,0 0 1 0 0,0 1-1 0 0,0-1 1 0 0,1 0-1 0 0,-1-1 0 0 0,0 1 1 0 0,0 0-1 0 0,1-1 0 0 0,-1 0 1 0 0,0 0-1 0 0,0 0 1 0 0,1 0-1 0 0,-1 0 0 0 0,0-1 1 0 0,1 1-1 0 0,-1-1 0 0 0,0 0 1 0 0,0 0-1 0 0,0 0 0 0 0,0 0 1 0 0,0-1-1 0 0,0 1 1 0 0,1-2-64 0 0,116-88 877 0 0,-119 90-875 0 0,-1 1-1 0 0,1 0 1 0 0,0 0-1 0 0,-1 0 1 0 0,1-1-1 0 0,-1 1 1 0 0,1 0-1 0 0,-1 0 1 0 0,1 0-1 0 0,-1 0 1 0 0,1 0-1 0 0,0 0 1 0 0,-1 0-1 0 0,1 0 1 0 0,-1 0-1 0 0,1 0 1 0 0,-1 1-1 0 0,1-1 0 0 0,-1 0 1 0 0,1 0-1 0 0,-1 0 1 0 0,1 1-1 0 0,-1-1 1 0 0,1 0-1 0 0,-1 1 1 0 0,1-1-1 0 0,-1 0 1 0 0,1 1-1 0 0,-1-1 1 0 0,0 0-1 0 0,1 1 1 0 0,-1-1-1 0 0,1 1 1 0 0,-1-1-1 0 0,0 1 1 0 0,0-1-1 0 0,1 1 1 0 0,-1-1-1 0 0,0 1 1 0 0,0-1-1 0 0,0 1 1 0 0,0 0-1 0 0,1-1 1 0 0,-1 1-1 0 0,0-1 1 0 0,0 1-1 0 0,0-1 1 0 0,0 1-1 0 0,0-1 1 0 0,0 1-1 0 0,-1 0 1 0 0,1-1-1 0 0,0 1 1 0 0,0-1-1 0 0,0 1 1 0 0,0-1-1 0 0,-1 1 1 0 0,1-1-1 0 0,0 1 1 0 0,0-1-1 0 0,-1 1 1 0 0,1-1-1 0 0,0 1 1 0 0,-1-1-1 0 0,1 0 1 0 0,-1 1-2 0 0,1 11 43 0 0,4 15-54 0 0,-2-1 0 0 0,-1 1 1 0 0,-1 0-1 0 0,-1 0 0 0 0,-2 0 0 0 0,0 0 1 0 0,-2-1-1 0 0,-1 1 0 0 0,-1-1 1 0 0,-1-1-1 0 0,-1 1 0 0 0,-2-2 1 0 0,0 1-1 0 0,-2-1 0 0 0,0-1 1 0 0,-5 4 10 0 0,17-25-1 0 0,1 0 0 0 0,-1 0 0 0 0,0 0 0 0 0,0 0 1 0 0,-1 0-1 0 0,1 0 0 0 0,0-1 0 0 0,-1 1 0 0 0,1 0 0 0 0,-1-1 1 0 0,1 1-1 0 0,-1-1 0 0 0,0 0 0 0 0,0 0 0 0 0,0 1 0 0 0,1-1 0 0 0,-1 0 1 0 0,0 0-1 0 0,0-1 0 0 0,-1 1 0 0 0,1 0 0 0 0,0-1 0 0 0,0 1 1 0 0,0-1-1 0 0,0 0 0 0 0,0 1 0 0 0,-1-1 0 0 0,1 0 0 0 0,0-1 1 0 0,0 1-1 0 0,0 0 0 0 0,-1-1 0 0 0,1 1 0 0 0,0-1 0 0 0,0 1 1 0 0,0-1-1 0 0,0 0 0 0 0,0 0 0 0 0,0 0 0 0 0,0 0 0 0 0,0 0 0 0 0,1-1 1 0 0,-1 1-1 0 0,0 0 0 0 0,1-1 0 0 0,-1 1 0 0 0,1-1 0 0 0,-1 0 1 0 0,1 1-1 0 0,0-1 0 0 0,0 0 0 0 0,0 0 0 0 0,0 0 0 0 0,0 0 1 0 0,0 0-1 0 0,0 0 0 0 0,0-1 1 0 0,3-8-139 0 0,-1 0 1 0 0,2 1-1 0 0,-1-1 1 0 0,1 1-1 0 0,1-1 1 0 0,0 1-1 0 0,1 0 0 0 0,0 1 1 0 0,0-1-1 0 0,1 1 1 0 0,0 0-1 0 0,0 0 1 0 0,1 1-1 0 0,1 0 1 0 0,-1 0-1 0 0,9-7 139 0 0,13-17-737 0 0,-14 15-2878 0 0,-4 8-2700 0 0,-1 1-5855 0 0</inkml:trace>
  <inkml:trace contextRef="#ctx0" brushRef="#br0" timeOffset="1742.607">1114 463 1960 0 0,'0'0'2380'0'0,"0"0"-736"0"0,0 0-150 0 0,0 0 325 0 0,0 0 288 0 0,0 0-91 0 0,0 0-201 0 0,0 0-254 0 0,0 0-206 0 0,0 0-178 0 0,0 0-162 0 0,0 0-135 0 0,0 0-125 0 0,13 5-104 0 0,40 12-56 0 0,-51-16-520 0 0,0-1-1 0 0,0 1 1 0 0,-1 0 0 0 0,1-1 0 0 0,0 0 0 0 0,0 1 0 0 0,0-1 0 0 0,-1 0 0 0 0,1 0 0 0 0,0 0 0 0 0,0 0 0 0 0,0 0 0 0 0,0 0-1 0 0,0-1 1 0 0,-1 1 0 0 0,1-1 0 0 0,0 1 0 0 0,0-1 0 0 0,-1 0 0 0 0,1 0 0 0 0,0 1 0 0 0,-1-1 0 0 0,1 0 0 0 0,-1 0 0 0 0,1-1-1 0 0,-1 1 1 0 0,1-1-75 0 0,5-3 226 0 0,46-54 1197 0 0,-51 60-1411 0 0,0 0 0 0 0,0 1 0 0 0,0-1 0 0 0,0 1 0 0 0,0-1 0 0 0,-1 1 0 0 0,1 0 1 0 0,-1 0-1 0 0,1-1 0 0 0,-1 1 0 0 0,0 0 0 0 0,0 0 0 0 0,0 1 0 0 0,0-1 0 0 0,0 0 0 0 0,0 0 0 0 0,0 0 0 0 0,-1 1 0 0 0,1-1 0 0 0,-1 0 0 0 0,0 1 0 0 0,1-1 0 0 0,-1 2-12 0 0,0-4 0 0 0,13 65 49 0 0,-2 1-1 0 0,-3 0 1 0 0,-3 0-1 0 0,-3 51-48 0 0,-4-96 2 0 0,-1 1 0 0 0,-1-1 0 0 0,-1 0 0 0 0,-1 0 0 0 0,0-1 0 0 0,-2 1 0 0 0,0-1 0 0 0,-1-1-2 0 0,6-13-3 0 0,-1 1-1 0 0,1-1 1 0 0,-1-1 0 0 0,0 1-1 0 0,-1-1 1 0 0,1 1 0 0 0,-1-1-1 0 0,0 0 1 0 0,0-1 0 0 0,-1 1-1 0 0,1-1 1 0 0,-1 0 0 0 0,0-1 0 0 0,0 1-1 0 0,0-1 1 0 0,-1 0 0 0 0,1-1-1 0 0,-1 0 1 0 0,1 0 0 0 0,-1 0-1 0 0,0-1 1 0 0,0 1 0 0 0,0-2-1 0 0,0 1 1 0 0,0-1 0 0 0,0 0-1 0 0,-2-1 4 0 0,6-2 1 0 0,1 0 0 0 0,-1 0 0 0 0,0-1 0 0 0,1 1 0 0 0,0-1 0 0 0,-1 0 0 0 0,1 0-1 0 0,1 0 1 0 0,-1 0 0 0 0,1 0 0 0 0,-1 0 0 0 0,1 0 0 0 0,0 0 0 0 0,1-1 0 0 0,-1 1-1 0 0,1 0 1 0 0,0-1 0 0 0,0 1 0 0 0,0 0 0 0 0,1-1 0 0 0,-1 1 0 0 0,1 0 0 0 0,0 0-1 0 0,1-4 0 0 0,-1 5 1 0 0,2-9-9 0 0,2-1 0 0 0,-1 1 0 0 0,2 0 0 0 0,0 0 0 0 0,0 1 0 0 0,1 0 0 0 0,0 0 0 0 0,1 0 0 0 0,0 1 0 0 0,1 0 0 0 0,0 1 0 0 0,0 0 0 0 0,4-2 8 0 0,75-53-472 0 0,-55 43-4399 0 0,-29 17-407 0 0,-2 0-6422 0 0</inkml:trace>
  <inkml:trace contextRef="#ctx0" brushRef="#br0" timeOffset="2227.528">1052 169 5425 0 0,'0'0'2242'0'0,"0"0"-159"0"0,0 0-64 0 0,0 0-58 0 0,0 0-142 0 0,0 0-336 0 0,0 0-368 0 0,0 0-226 0 0,0 0-145 0 0,0 0-84 0 0,0 0-5 0 0,0 0-33 0 0,0 0-68 0 0,5-12-13 0 0,17-36-44 0 0,28-6 1709 0 0,-27 35-1571 0 0,20-17 119 0 0,-41 36-740 0 0,1 0 0 0 0,-1 1 0 0 0,0-1-1 0 0,1 1 1 0 0,-1-1 0 0 0,0 1-1 0 0,0 0 1 0 0,0-1 0 0 0,0 1 0 0 0,1 0-1 0 0,-1 1 1 0 0,0-1 0 0 0,-1 0-1 0 0,1 0 1 0 0,0 1 0 0 0,0-1-1 0 0,-1 1 1 0 0,1 0 0 0 0,0 0 0 0 0,-1-1-1 0 0,0 1 1 0 0,1 0 0 0 0,-1 0-1 0 0,0 0 1 0 0,0 0 0 0 0,0 0 0 0 0,0 1-1 0 0,-1-1 1 0 0,1 0 0 0 0,-1 0-1 0 0,1 0 1 0 0,-1 1 0 0 0,1 1-14 0 0,0-1 26 0 0,50 108 436 0 0,-44-96-793 0 0,5 9-130 0 0,0-12-9231 0 0,-10-11-2548 0 0</inkml:trace>
</inkml:ink>
</file>

<file path=ppt/ink/ink32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6:54.4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1 232 15931 0 0,'0'0'1401'0'0,"0"0"-496"0"0,0 0-6 0 0,0 0 240 0 0,0 0 108 0 0,0 0-36 0 0,0 0-198 0 0,0 0-203 0 0,0 0-158 0 0,0 0-129 0 0,35-3-104 0 0,111-10-61 0 0,-30-4 393 0 0,-4 7-277 0 0,-88 9-3679 0 0,1 1-3470 0 0,-25 0-3024 0 0</inkml:trace>
  <inkml:trace contextRef="#ctx0" brushRef="#br0" timeOffset="251.256">179 0 12323 0 0,'0'0'1600'0'0,"0"0"-278"0"0,0 0 3 0 0,0 0 176 0 0,0 0 64 0 0,0 0-111 0 0,0 0-298 0 0,0 0-285 0 0,-9 33-238 0 0,-27 101-179 0 0,25-43 409 0 0,7 41-570 0 0,14-117-2148 0 0,2-11-5255 0 0,-10-3 3627 0 0,3 2-8709 0 0</inkml:trace>
</inkml:ink>
</file>

<file path=ppt/ink/ink32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6:50.3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242 490 2777 0 0,'0'0'1844'0'0,"0"0"-109"0"0,0 0 17 0 0,0 0 149 0 0,0 0 29 0 0,0 0-187 0 0,0 0-366 0 0,0 0-397 0 0,0 0-281 0 0,0 0-187 0 0,0 0-76 0 0,1 4 2442 0 0,41 60 443 0 0,41 151-1388 0 0,-12 2-1092 0 0,-38-146-526 0 0,-22-75 1669 0 0,23-239-1337 0 0,33-52-620 0 0,-47 185-1013 0 0,5 91-2331 0 0,-15 17-445 0 0,1 1-3307 0 0,-9 1-4540 0 0</inkml:trace>
  <inkml:trace contextRef="#ctx0" brushRef="#br0" timeOffset="535.213">856 939 4881 0 0,'0'0'2229'0'0,"0"0"-213"0"0,0 0 75 0 0,0 0 98 0 0,0 0-121 0 0,0 0-314 0 0,0 0-366 0 0,0 0-297 0 0,0 0-171 0 0,0 0-110 0 0,0 0-93 0 0,0 0-71 0 0,0 0-81 0 0,-5-7-81 0 0,-21-22-37 0 0,25 27-395 0 0,-1 1-1 0 0,0 1 1 0 0,0-1 0 0 0,0 0-1 0 0,0 0 1 0 0,-1 1 0 0 0,1-1-1 0 0,0 1 1 0 0,0 0 0 0 0,0 0 0 0 0,0 0-1 0 0,0 0 1 0 0,-1 0 0 0 0,1 0-1 0 0,0 0 1 0 0,0 1 0 0 0,0-1-1 0 0,0 1 1 0 0,0-1 0 0 0,0 1 0 0 0,0 0-1 0 0,0 0 1 0 0,0 0 0 0 0,0 0-1 0 0,0 0 1 0 0,1 0 0 0 0,-1 1 0 0 0,0-1-1 0 0,1 1 1 0 0,-1-1 0 0 0,1 1-1 0 0,-1-1 1 0 0,1 1-52 0 0,0-1 26 0 0,-5 3 26 0 0,1-1-1 0 0,0 1 1 0 0,0 0 0 0 0,0 0-1 0 0,1 1 1 0 0,-1-1-1 0 0,1 1 1 0 0,0 0 0 0 0,0 0-1 0 0,1 1 1 0 0,-1-1-1 0 0,1 1 1 0 0,0 0 0 0 0,1 0-1 0 0,0 0 1 0 0,0 0 0 0 0,0 0-1 0 0,0 0 1 0 0,1 0-1 0 0,0 1 1 0 0,1-1 0 0 0,-1 0-1 0 0,1 5-51 0 0,3-7 55 0 0,1 1 0 0 0,-1-1-1 0 0,1 0 1 0 0,0 0 0 0 0,0 0-1 0 0,0 0 1 0 0,1-1 0 0 0,0 0-1 0 0,-1 0 1 0 0,1 0 0 0 0,0 0-1 0 0,0-1 1 0 0,0 0 0 0 0,1 0-1 0 0,-1 0 1 0 0,0 0 0 0 0,1-1-1 0 0,-1 0 1 0 0,1 0 0 0 0,0-1-1 0 0,-1 0 1 0 0,1 1 0 0 0,0-2-1 0 0,-1 1 1 0 0,1-1 0 0 0,-1 0-1 0 0,6-1-54 0 0,7 1 90 0 0,-14-6-4089 0 0,3 3-2919 0 0,-5 4-4817 0 0</inkml:trace>
  <inkml:trace contextRef="#ctx0" brushRef="#br0" timeOffset="836.324">1248 958 7330 0 0,'0'0'4243'0'0,"0"0"-1870"0"0,0 0-662 0 0,0 0 53 0 0,0 0 115 0 0,0 0-60 0 0,0 0-296 0 0,0 0-412 0 0,0 0-356 0 0,0 0-246 0 0,0 0-130 0 0,0 0-64 0 0,-8 7-34 0 0,-73 67 913 0 0,8 55-823 0 0,64-118-840 0 0,4-10-3378 0 0,3-24-11452 0 0,2 19 7357 0 0</inkml:trace>
  <inkml:trace contextRef="#ctx0" brushRef="#br0" timeOffset="1169.35">1061 899 3321 0 0,'0'0'2952'0'0,"0"0"-226"0"0,0 0-211 0 0,0 0-181 0 0,0 0-308 0 0,0 0-450 0 0,0 0-421 0 0,0 0-292 0 0,0 0-188 0 0,0 0-98 0 0,0 0-62 0 0,0 0 11 0 0,0 0 135 0 0,2 3 143 0 0,61 104 4269 0 0,31 7-3756 0 0,-53-83-1160 0 0,-37-28 58 0 0,-3-3-3966 0 0,0 0-4062 0 0,-1 3-4178 0 0</inkml:trace>
  <inkml:trace contextRef="#ctx0" brushRef="#br0" timeOffset="10582.606">232 0 0 0 0,'0'0'1002'0'0,"0"0"395"0"0,0 0 152 0 0,0 0 155 0 0,0 0 200 0 0,0 0 33 0 0,0 0-122 0 0,0 0-230 0 0,0 0-299 0 0,0 0-263 0 0,0 0-123 0 0,0 0-45 0 0,0 0-35 0 0,-16 17-24 0 0,-52 54-41 0 0,13 20 849 0 0,47-70-1309 0 0,-9 29 236 0 0,2 1-1 0 0,2 1 1 0 0,2 0-1 0 0,3 0 1 0 0,-1 47-531 0 0,4-71 71 0 0,2 0 1 0 0,0 1-1 0 0,2-1 1 0 0,2 1 0 0 0,0-1-1 0 0,2 1 1 0 0,1-1-1 0 0,1 0 1 0 0,1 0-1 0 0,2-1 1 0 0,1 1 0 0 0,1-2-1 0 0,1 1 1 0 0,1-2-1 0 0,2 0 1 0 0,0 0-1 0 0,2-1 1 0 0,11 13-72 0 0,-8-19 29 0 0,1 0-1 0 0,0-1 1 0 0,2-1 0 0 0,0-1-1 0 0,0-1 1 0 0,2-1-1 0 0,-1-2 1 0 0,2 0 0 0 0,-1-1-1 0 0,2-1 1 0 0,5 0-29 0 0,131 28-1064 0 0,-6-14-3717 0 0,-105-17-3295 0 0,-14-5-3486 0 0</inkml:trace>
</inkml:ink>
</file>

<file path=ppt/ink/ink32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7:05.0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22 1608 0 0,'0'0'2690'0'0,"0"0"-425"0"0,0 0-153 0 0,0 0 1 0 0,0 0-137 0 0,0 0-304 0 0,0 0-365 0 0,0 0-325 0 0,0 0-157 0 0,0 0-36 0 0,0 0 25 0 0,0 0 21 0 0,0 1 4437 0 0,2 2-3157 0 0,185-14 292 0 0,-82 0-2227 0 0,-108 9-2654 0 0,-5 0-6070 0 0,6 2-1838 0 0</inkml:trace>
</inkml:ink>
</file>

<file path=ppt/ink/ink32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7:05.4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 13035 0 0,'0'0'1657'0'0,"0"0"-512"0"0,0 0-120 0 0,0 0 134 0 0,0 0 13 0 0,0 0-149 0 0,0 0-241 0 0,0 0-214 0 0,0 0-97 0 0,0 0-7 0 0,0 0 29 0 0,0 0 1 0 0,0 0 7 0 0,11 14 1612 0 0,1-12-1770 0 0,0 1 0 0 0,0-2-1 0 0,1 0 1 0 0,-1 0 0 0 0,0-1 0 0 0,1-1 0 0 0,-1 0 0 0 0,0 0 0 0 0,1-1 0 0 0,10-4-343 0 0,28-2 362 0 0,4 1-259 0 0,-67 4-3785 0 0,6 2-2610 0 0,4 1-5672 0 0</inkml:trace>
</inkml:ink>
</file>

<file path=ppt/ink/ink32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7:00.2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 0 3673 0 0,'0'0'2124'0'0,"0"0"-313"0"0,0 0-196 0 0,0 0 122 0 0,0 0 71 0 0,0 0-110 0 0,0 0-283 0 0,0 0-374 0 0,0 0-339 0 0,0 0-210 0 0,0 0 73 0 0,4 4 130 0 0,21 20 448 0 0,-1 1 1 0 0,-2 1-1 0 0,0 1 0 0 0,-2 0 0 0 0,7 16-1143 0 0,-12-19 128 0 0,-2 1 0 0 0,-1 1 0 0 0,-1 0 0 0 0,-1 1 0 0 0,-1-1 0 0 0,-2 2 0 0 0,0-1 0 0 0,-2 1 0 0 0,-1 0 0 0 0,0 27-128 0 0,-3-31 22 0 0,-2 0 0 0 0,0 0 0 0 0,-2 0-1 0 0,0 0 1 0 0,-2 0 0 0 0,-1-1 0 0 0,0 0 0 0 0,-2 0-1 0 0,-1-1 1 0 0,0 0 0 0 0,-2 0 0 0 0,-11 17-22 0 0,-86 102-924 0 0,49-94-9191 0 0,48-40-1671 0 0</inkml:trace>
  <inkml:trace contextRef="#ctx0" brushRef="#br0" timeOffset="3159.306">745 247 0 0 0,'0'0'749'0'0,"0"0"292"0"0,0 0 174 0 0,0 0 252 0 0,0 0 161 0 0,0 0-65 0 0,0 0-233 0 0,0 0-292 0 0,0 0-283 0 0,0 0-187 0 0,5 26 6138 0 0,-71 81-2669 0 0,-164 183-2621 0 0,221-278-1344 0 0,5-8-30 0 0,0-1 0 0 0,0 2 0 0 0,1-1 0 0 0,-1 0 0 0 0,1 1 0 0 0,0 0 0 0 0,1-1 0 0 0,-1 1 0 0 0,1 0 0 0 0,0 1 0 0 0,0-1 0 0 0,0 0 0 0 0,1 0 0 0 0,0 1 0 0 0,0-1 0 0 0,0 1 0 0 0,1-1 0 0 0,0 1 0 0 0,0 4-42 0 0,3-7 56 0 0,0 1 0 0 0,1-1 0 0 0,0 1 1 0 0,0-1-1 0 0,0 0 0 0 0,0-1 1 0 0,0 1-1 0 0,0-1 0 0 0,1 0 1 0 0,-1 0-1 0 0,1 0 0 0 0,-1 0 1 0 0,1-1-1 0 0,0 0 0 0 0,0 0 0 0 0,0 0 1 0 0,0-1-1 0 0,2 1-56 0 0,258 31 768 0 0,-169-15-674 0 0,-84-12-190 0 0,-6-19 1419 0 0,-8-10-1273 0 0,-1-1 0 0 0,-1 1 0 0 0,-1 1 0 0 0,-1-1 1 0 0,-1 1-1 0 0,-3-4-50 0 0,-17-66 68 0 0,-17-140 69 0 0,29 182-289 0 0,15 50 98 0 0,-2-2-1106 0 0,2 3-2790 0 0,0-1-4255 0 0,2 1-3224 0 0</inkml:trace>
  <inkml:trace contextRef="#ctx0" brushRef="#br0" timeOffset="3660.423">1334 133 8178 0 0,'0'0'2356'0'0,"0"0"-431"0"0,0 0-218 0 0,0 0-11 0 0,0 0-100 0 0,0 0-167 0 0,0 0-254 0 0,0 0-246 0 0,0 0-131 0 0,0 0-173 0 0,0 0-165 0 0,0 0-78 0 0,0 0-42 0 0,-17 16 735 0 0,-53 167 186 0 0,-54 137-802 0 0,122-315-449 0 0,0-1 0 0 0,0 1 0 0 0,0-1 1 0 0,0 1-1 0 0,1 0 0 0 0,0 0 0 0 0,0 0 0 0 0,0 0 1 0 0,0 0-1 0 0,1 0 0 0 0,0 0 0 0 0,0 0 0 0 0,1 0 0 0 0,-1 0 1 0 0,1 0-1 0 0,0 0 0 0 0,0 0 0 0 0,1 0 0 0 0,-1-1 0 0 0,1 1 1 0 0,0 0-1 0 0,0-1 0 0 0,1 1 0 0 0,-1-1 0 0 0,1 0 0 0 0,0 0 1 0 0,0 0-1 0 0,1 0 0 0 0,-1-1 0 0 0,1 1 0 0 0,0-1 1 0 0,0 0-1 0 0,0 0 0 0 0,0 0 0 0 0,2 0-10 0 0,97 5 975 0 0,-89-10-1055 0 0,0-1-1 0 0,0-1 1 0 0,0 0-1 0 0,-1-1 1 0 0,1 0-1 0 0,-1-1 1 0 0,-1 0 0 0 0,1-1-1 0 0,-1-1 1 0 0,1 0 80 0 0,21-17-2548 0 0,-24 14-1220 0 0,-3-1-4241 0 0,-3 7-3304 0 0</inkml:trace>
  <inkml:trace contextRef="#ctx0" brushRef="#br0" timeOffset="3905.912">945 435 9770 0 0,'0'0'1914'0'0,"0"0"-347"0"0,0 0-79 0 0,0 0 11 0 0,0 0-107 0 0,0 0-177 0 0,0 0-218 0 0,0 0-207 0 0,34-4-175 0 0,106-10-168 0 0,-21 10 150 0 0,2 23-1223 0 0,-74 2-8287 0 0,-38-17-2303 0 0</inkml:trace>
  <inkml:trace contextRef="#ctx0" brushRef="#br0" timeOffset="4225.976">1718 601 4329 0 0,'0'0'6223'0'0,"0"0"-3205"0"0,0 0-1157 0 0,0 0-172 0 0,0 0-49 0 0,0 0-85 0 0,0 0-204 0 0,0 0-316 0 0,0 0-275 0 0,0 0-159 0 0,0 0-103 0 0,0 0-121 0 0,0 0-111 0 0,-4 3-84 0 0,-10 8-103 0 0,0-1 9 0 0,0 0-1 0 0,1 1 1 0 0,1 0 0 0 0,0 1 0 0 0,1 0 0 0 0,0 1 0 0 0,-4 7-88 0 0,13-17 7 0 0,1-1 1 0 0,-1 0-1 0 0,1 1 1 0 0,0 0-1 0 0,0-1 1 0 0,0 1-1 0 0,1 0 0 0 0,-1-1 1 0 0,1 1-1 0 0,-1 0 1 0 0,1 0-1 0 0,0-1 1 0 0,0 1-1 0 0,0 0 0 0 0,0 0 1 0 0,1-1-1 0 0,-1 1 1 0 0,1 0-1 0 0,-1 0 1 0 0,1-1-1 0 0,0 1 0 0 0,0 0 1 0 0,1-1-1 0 0,-1 1 1 0 0,0-1-1 0 0,1 0 1 0 0,-1 1-1 0 0,1-1 0 0 0,0 0 1 0 0,0 0-1 0 0,0 0 1 0 0,0 0-1 0 0,0 0 1 0 0,0-1-1 0 0,0 1 1 0 0,1-1-1 0 0,-1 1 0 0 0,1-1 1 0 0,-1 0-1 0 0,1 0 1 0 0,-1 0-1 0 0,1 0 1 0 0,0 0-1 0 0,0-1 0 0 0,-1 1 1 0 0,1-1-1 0 0,0 1-7 0 0,9 0-77 0 0,0 0-1 0 0,0 0 0 0 0,0-1 1 0 0,1-1-1 0 0,-1 0 0 0 0,0 0 1 0 0,-1-2-1 0 0,1 1 1 0 0,0-1-1 0 0,-1-1 0 0 0,1 0 1 0 0,-1-1-1 0 0,0 0 0 0 0,3-2 78 0 0,2-1-1841 0 0,-6 4-1003 0 0,-1-2-3976 0 0,-2 2-5312 0 0</inkml:trace>
</inkml:ink>
</file>

<file path=ppt/ink/ink32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7:13.1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18 7050 0 0,'0'0'2029'0'0,"0"0"-518"0"0,0 0-186 0 0,0 0 188 0 0,0 0 136 0 0,0 0-58 0 0,0 0-143 0 0,0 0-176 0 0,0 0-166 0 0,0 0-189 0 0,0 0-97 0 0,0 0-109 0 0,20 7-84 0 0,61 23-44 0 0,-78-29-498 0 0,0 1 0 0 0,1-1-1 0 0,-1 0 1 0 0,1 0 0 0 0,0 0 0 0 0,-1 0 0 0 0,1-1 0 0 0,0 0 0 0 0,-1 1-1 0 0,1-1 1 0 0,0-1 0 0 0,-1 1 0 0 0,1 0 0 0 0,0-1 0 0 0,-1 0 0 0 0,1 0 0 0 0,0 0-1 0 0,-1 0 1 0 0,1-1 0 0 0,-1 1 0 0 0,0-1 0 0 0,0 0 0 0 0,1 0-85 0 0,4-3 224 0 0,52-39 1019 0 0,-42 66-1260 0 0,-9 18 43 0 0,-2 1-1 0 0,-1-1 1 0 0,-2 1-1 0 0,-3 0 1 0 0,-1 10-26 0 0,3 49 31 0 0,2 164-63 0 0,-5-258 33 0 0,-1 1 0 0 0,1-1 0 0 0,-1 1 0 0 0,-1-1 0 0 0,0 0 1 0 0,1 0-1 0 0,-2 1 0 0 0,1-1 0 0 0,-1-1 0 0 0,0 1 0 0 0,0 0 0 0 0,-1-1 1 0 0,1 1-1 0 0,-1-1 0 0 0,-4 4-1 0 0,-73-5 29 0 0,77-7-33 0 0,1 0 0 0 0,0 0 0 0 0,-1-1 0 0 0,1 1 0 0 0,0-1 0 0 0,1 0 0 0 0,-1 1 0 0 0,1-1 0 0 0,0 0 0 0 0,-1-1 0 0 0,2 1 0 0 0,-1 0 0 0 0,0-1-1 0 0,1 1 1 0 0,0-1 0 0 0,0 1 0 0 0,0-1 0 0 0,1 1 0 0 0,0-1 0 0 0,0 0 0 0 0,0 1 0 0 0,0-1 0 0 0,1-1 4 0 0,28-125-601 0 0,-7 77-4716 0 0,-13 31 667 0 0,-5 15-7031 0 0</inkml:trace>
</inkml:ink>
</file>

<file path=ppt/ink/ink32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7:13.5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1 191 5457 0 0,'0'0'2441'0'0,"0"0"-268"0"0,0 0-117 0 0,0 0-100 0 0,0 0-216 0 0,0 0-254 0 0,0 0-242 0 0,0 0-234 0 0,0 0-165 0 0,0 0-110 0 0,0 0-60 0 0,0 0-83 0 0,1-5-40 0 0,5-18-50 0 0,22 3 921 0 0,64-50 928 0 0,20-3-1426 0 0,-101 114-643 0 0,20 131 226 0 0,-21-144-513 0 0,30 47-1061 0 0,-34-71-1103 0 0,-3-4-8294 0 0,1 0-2523 0 0</inkml:trace>
</inkml:ink>
</file>

<file path=ppt/ink/ink3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4:51.6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111 604 19748 0 0,'0'0'800'0'0,"0"0"-520"0"0,0 0-15 0 0,0 0 135 0 0,0 0 80 0 0,0 0 8 0 0,0 0-144 0 0,0 0-192 0 0,0 0-96 0 0,0 0-80 0 0,0 0-72 0 0,0 0-96 0 0,0 0-272 0 0,0 0-729 0 0,-107 140-1783 0 0,107-140-3714 0 0,2-3-4688 0 0</inkml:trace>
  <inkml:trace contextRef="#ctx0" brushRef="#br0" timeOffset="248.602">0 82 18068 0 0,'0'0'1832'0'0,"0"0"-607"0"0,0 0-401 0 0,0 0-168 0 0,0 0-176 0 0,0 0-208 0 0,0 0-216 0 0,0 0-136 0 0,0 0 8 0 0,0 0-16 0 0,0 0-48 0 0,0 0-264 0 0,0 0-768 0 0,0 0-3105 0 0,28 84-8674 0 0</inkml:trace>
  <inkml:trace contextRef="#ctx0" brushRef="#br0" timeOffset="520.433">289 660 17452 0 0,'0'0'1663'0'0,"0"0"-311"0"0,0 0-29 0 0,0 0-43 0 0,0 0-171 0 0,0 0-248 0 0,0 0-257 0 0,18-35-197 0 0,54-110-122 0 0,-15 48 127 0 0,-54 93-413 0 0,0 0 0 0 0,0 0-1 0 0,1 0 1 0 0,-1 0-1 0 0,1 0 1 0 0,0 0-1 0 0,0 1 1 0 0,0 0 0 0 0,0 0-1 0 0,0 0 1 0 0,1 0-1 0 0,0 1 1 0 0,-1-1 0 0 0,1 1-1 0 0,0 1 1 0 0,0-1-1 0 0,1 0 2 0 0,0 40-338 0 0,-6-26 301 0 0,13 112-409 0 0,-12-120 445 0 0,1 0 0 0 0,-1-1 1 0 0,1 1-1 0 0,-1-1 1 0 0,1 1-1 0 0,0-1 0 0 0,1 0 1 0 0,-1 0-1 0 0,0 0 1 0 0,1 0-1 0 0,0 0 0 0 0,-1 0 1 0 0,1-1-1 0 0,0 1 0 0 0,1-1 1 0 0,-1 0-1 0 0,0 0 1 0 0,1 0-1 0 0,-1 0 0 0 0,1-1 1 0 0,-1 1-1 0 0,1-1 1 0 0,0 0-1 0 0,0 0 0 0 0,0 0 1 0 0,-1-1-1 0 0,1 1 0 0 0,0-1 1 0 0,0 0-1 0 0,2 0 1 0 0,4-2 102 0 0,1 0 0 0 0,-1-1-1 0 0,0 0 1 0 0,0 0 0 0 0,0-1-1 0 0,0-1 1 0 0,0 0 0 0 0,-1 0-1 0 0,0 0 1 0 0,0-1 0 0 0,-1-1-1 0 0,1 0 1 0 0,-1 0 0 0 0,-1 0 0 0 0,1-1-1 0 0,-1 0 1 0 0,-1 0 0 0 0,0-1-1 0 0,0 0 1 0 0,2-4-102 0 0,11-29 398 0 0,-18 32-5803 0 0,0 0-5797 0 0,-1 10-507 0 0</inkml:trace>
  <inkml:trace contextRef="#ctx0" brushRef="#br0" timeOffset="697.739">1291 1 19604 0 0,'0'0'1777'0'0,"0"0"-401"0"0,0 0-177 0 0,0 0-116 0 0,0 0-152 0 0,0 0-105 0 0,0 0-131 0 0,0 0-111 0 0,0 0-80 0 0,0 0-98 0 0,0 0-87 0 0,0 0-79 0 0,3 33-54 0 0,11 106-67 0 0,-22-46-39 0 0,2-75-67 0 0,-29 204-381 0 0,32-125-4693 0 0,3-96 2367 0 0,-1-1-3048 0 0,-4 0-6094 0 0</inkml:trace>
  <inkml:trace contextRef="#ctx0" brushRef="#br0" timeOffset="864.171">1020 302 7850 0 0,'0'0'6449'0'0,"0"0"-3794"0"0,0 0-1396 0 0,0 0-225 0 0,0 0-106 0 0,0 0-28 0 0,0 0-100 0 0,0 0-189 0 0,0 0-209 0 0,0 0-145 0 0,0 0-118 0 0,33 0-95 0 0,105 1-51 0 0,-44 1-30 0 0,-52-1-3321 0 0,-10-1-5339 0 0,-18 0-2532 0 0</inkml:trace>
</inkml:ink>
</file>

<file path=ppt/ink/ink32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7:11.4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48 213 2873 0 0,'0'0'2461'0'0,"0"0"-585"0"0,0 0-255 0 0,0 0 18 0 0,0 0-56 0 0,0 0-252 0 0,0 0-223 0 0,0 0-174 0 0,0 0-103 0 0,0 0-56 0 0,0 0-141 0 0,-5 17-131 0 0,-26 110 733 0 0,20 8 1077 0 0,11-134-1929 0 0,0-1 109 0 0,0 0 120 0 0,0 0 68 0 0,0-19 1165 0 0,6-17-1651 0 0,1 0 1 0 0,2 1-1 0 0,1 0 1 0 0,2 1 0 0 0,1 0-1 0 0,2 1 1 0 0,1 0-1 0 0,12-17-195 0 0,79-94 170 0 0,-93 140-346 0 0,-15 30-195 0 0,0-12 396 0 0,0 18-768 0 0,2 32-796 0 0,2-43-2773 0 0,3-3-3609 0 0,-2-9-4015 0 0</inkml:trace>
  <inkml:trace contextRef="#ctx0" brushRef="#br0" timeOffset="544.664">308 401 752 0 0,'0'0'1482'0'0,"0"0"-342"0"0,0 0 123 0 0,0 0 347 0 0,0 0 191 0 0,0 0-120 0 0,0 0-313 0 0,0 0-318 0 0,0 0-200 0 0,0 0-84 0 0,0 0-11 0 0,0 0 13 0 0,0 0 24 0 0,0-2 518 0 0,2-7 7437 0 0,-7 8-8710 0 0,1 1 0 0 0,-1 0 0 0 0,1 0 0 0 0,-1 0 0 0 0,1 1 0 0 0,0 0 0 0 0,-1 0 0 0 0,1 0 0 0 0,0 0 0 0 0,0 0-1 0 0,-1 1 1 0 0,1 0 0 0 0,0 0 0 0 0,1 0 0 0 0,-1 0 0 0 0,0 0 0 0 0,0 1 0 0 0,1 0 0 0 0,0 0 0 0 0,-1 0 0 0 0,1 0 0 0 0,0 0 0 0 0,1 1 0 0 0,-1-1 0 0 0,1 1 0 0 0,-1 0 0 0 0,1 0 0 0 0,-1 2-37 0 0,2-4 11 0 0,0 1-1 0 0,0 0 1 0 0,0-1 0 0 0,0 1-1 0 0,0 0 1 0 0,1 0 0 0 0,-1 0 0 0 0,1 0-1 0 0,0 0 1 0 0,0 0 0 0 0,0 0 0 0 0,0 0-1 0 0,0 0 1 0 0,1 0 0 0 0,0-1-1 0 0,-1 1 1 0 0,1 0 0 0 0,0 0 0 0 0,0 0-1 0 0,0-1 1 0 0,1 1 0 0 0,-1 0 0 0 0,1-1-1 0 0,-1 1 1 0 0,1-1 0 0 0,0 0-1 0 0,0 1 1 0 0,0-1 0 0 0,0 0 0 0 0,0 0-1 0 0,1-1 1 0 0,-1 1 0 0 0,0 0-1 0 0,1-1 1 0 0,0 1 0 0 0,-1-1 0 0 0,1 0-1 0 0,0 0 1 0 0,-1 0 0 0 0,1 0 0 0 0,0 0-1 0 0,0-1 1 0 0,0 1 0 0 0,0-1-1 0 0,0 0 1 0 0,2 0-11 0 0,14 1 118 0 0,-14-1-113 0 0,1 1 0 0 0,-1-1 0 0 0,1 0 0 0 0,0 0 0 0 0,-1-1 0 0 0,1 0 0 0 0,-1 0 0 0 0,1 0 0 0 0,-1 0 0 0 0,0-1-1 0 0,0 0 1 0 0,1 0 0 0 0,-1-1 0 0 0,0 1 0 0 0,0-1-5 0 0,19-19-849 0 0,-14 12-1970 0 0,2 0-4646 0 0,-7 7-4264 0 0</inkml:trace>
  <inkml:trace contextRef="#ctx0" brushRef="#br0" timeOffset="1114.327">560 379 3945 0 0,'0'0'3965'0'0,"0"0"-1138"0"0,0 0-549 0 0,0 0-204 0 0,0 0-322 0 0,0 0-385 0 0,0 0-359 0 0,0 0-302 0 0,0 0-213 0 0,0 0-114 0 0,0 0 4 0 0,0 0 22 0 0,0 0 12 0 0,-1 4 2 0 0,-13 85 1037 0 0,14-88-1430 0 0,0 0 0 0 0,0 0 0 0 0,0 0 0 0 0,0 1 0 0 0,0-1 0 0 0,0 0-1 0 0,0 0 1 0 0,0 0 0 0 0,0 1 0 0 0,1-1 0 0 0,-1 0 0 0 0,0 0 0 0 0,1 0-1 0 0,-1 0 1 0 0,1 1 0 0 0,-1-1 0 0 0,1 0 0 0 0,0 0 0 0 0,-1 0 0 0 0,1 0-1 0 0,0 0 1 0 0,0-1 0 0 0,0 1 0 0 0,-1 0 0 0 0,1 0 0 0 0,0 0 0 0 0,0-1-1 0 0,0 1 1 0 0,0-1 0 0 0,1 1 0 0 0,-1 0 0 0 0,0-1 0 0 0,0 0 0 0 0,0 1-1 0 0,0-1 1 0 0,0 0 0 0 0,1 1 0 0 0,-1-1 0 0 0,0 0 0 0 0,0 0 0 0 0,0 0-1 0 0,1 0 1 0 0,-1 0 0 0 0,0-1 0 0 0,0 1 0 0 0,0 0 0 0 0,1 0 0 0 0,-1-1 0 0 0,0 1-1 0 0,0-1 1 0 0,0 1 0 0 0,0-1 0 0 0,0 1 0 0 0,0-1 0 0 0,0 0 0 0 0,0 0-1 0 0,0 1 1 0 0,0-1 0 0 0,1-1-26 0 0,9-5 134 0 0,-1-1 0 0 0,0-1 1 0 0,0 0-1 0 0,0 0 0 0 0,-1-1 0 0 0,-1 0 0 0 0,0-1 1 0 0,7-10-135 0 0,27-31 389 0 0,-41 53-390 0 0,1 0 1 0 0,0-1-1 0 0,-1 1 0 0 0,1 0 1 0 0,-1 0-1 0 0,1 1 0 0 0,-1-1 1 0 0,1 0-1 0 0,-1 0 1 0 0,0 1-1 0 0,1-1 0 0 0,-1 1 1 0 0,0-1-1 0 0,0 1 0 0 0,0-1 1 0 0,0 1-1 0 0,0 0 0 0 0,-1-1 1 0 0,1 1-1 0 0,0 0 0 0 0,-1 0 1 0 0,0 0-1 0 0,1-1 0 0 0,-1 1 1 0 0,0 0-1 0 0,0 0 0 0 0,0 0 1 0 0,0 0-1 0 0,0 0 0 0 0,0 0 1 0 0,-1 1 0 0 0,2-3 0 0 0,0 207 7 0 0,-3-177-40 0 0,-1 0 0 0 0,-1 0 0 0 0,-2 0 0 0 0,-1-1 0 0 0,-2 0 0 0 0,0 0 0 0 0,-2-1 0 0 0,-4 6 33 0 0,-31 32-39 0 0,44-67 42 0 0,0 1 1 0 0,0-1-1 0 0,1 0 0 0 0,-1 0 0 0 0,0 0 1 0 0,1 0-1 0 0,-1 0 0 0 0,0 0 0 0 0,1 0 1 0 0,-1 0-1 0 0,1-1 0 0 0,-1 1 0 0 0,1 0 1 0 0,0-1-1 0 0,0 1 0 0 0,0-1 1 0 0,0 0-1 0 0,0 1 0 0 0,0-1 0 0 0,0 0 1 0 0,0 0-1 0 0,0 1 0 0 0,1-1 0 0 0,-1 0 1 0 0,1 0-1 0 0,0 0 0 0 0,-1 0 0 0 0,1 0 1 0 0,0 0-1 0 0,0 0 0 0 0,0 0 0 0 0,0 0 1 0 0,1 0-1 0 0,-1 0 0 0 0,0 1 1 0 0,1-1-1 0 0,0 0 0 0 0,-1 0 0 0 0,2-1-3 0 0,-2-1 4 0 0,0-19-200 0 0,1 0 0 0 0,2 0 1 0 0,0 0-1 0 0,1 0 0 0 0,2 0 1 0 0,0 1-1 0 0,4-8 196 0 0,6-9-3987 0 0,4 2-3480 0 0,-14 28-4363 0 0</inkml:trace>
</inkml:ink>
</file>

<file path=ppt/ink/ink32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7:10.3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1 167 16307 0 0,'0'0'1235'0'0,"0"0"-374"0"0,0 0 57 0 0,0 0 196 0 0,0 0 80 0 0,0 0-71 0 0,0 0-135 0 0,34-4-176 0 0,106-11-131 0 0,53-10 1500 0 0,-141 24-1761 0 0,-41 1-5434 0 0,1 0-5509 0 0,-12 0-1774 0 0</inkml:trace>
  <inkml:trace contextRef="#ctx0" brushRef="#br0" timeOffset="245.921">244 1 12531 0 0,'0'0'2045'0'0,"0"0"-699"0"0,0 0-192 0 0,0 0 191 0 0,0 0 116 0 0,0 0-32 0 0,0 0-203 0 0,0 0-287 0 0,0 0-254 0 0,-4 34-201 0 0,-10 107-121 0 0,2-60 52 0 0,-4-30 129 0 0,1-4-1797 0 0,11-15-9474 0 0,4-32-1372 0 0</inkml:trace>
</inkml:ink>
</file>

<file path=ppt/ink/ink32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7:07.0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0 167 6097 0 0,'0'0'1890'0'0,"0"0"-606"0"0,0 0-398 0 0,0 0-42 0 0,0 0 95 0 0,0 0 154 0 0,0 0 58 0 0,0 0 0 0 0,0 0-9 0 0,0 0-103 0 0,0 0-100 0 0,6 12-82 0 0,16 37-73 0 0,-17 34 1107 0 0,4 214 227 0 0,-5-256-1538 0 0,-4-41-396 0 0,0 0 62 0 0,0 0 102 0 0,0 0 63 0 0,0-12 798 0 0,21-209-351 0 0,-13 184-834 0 0,3 0 0 0 0,1 1 0 0 0,2 1 1 0 0,1 0-1 0 0,1 1 0 0 0,9-11-24 0 0,-20 36-6 0 0,0 1 0 0 0,0 0 0 0 0,1 0 0 0 0,0 1 0 0 0,1-1 0 0 0,-1 1 1 0 0,2 1-1 0 0,-1-1 0 0 0,0 1 0 0 0,1 1 0 0 0,0-1 0 0 0,1 1 0 0 0,-1 1 0 0 0,1 0 0 0 0,0 0 0 0 0,0 0 0 0 0,0 1 0 0 0,1 1 6 0 0,-9 2-2 0 0,1 1-1 0 0,-1 0 0 0 0,0 0 0 0 0,0 1 0 0 0,1-1 1 0 0,-1 0-1 0 0,0 0 0 0 0,0 1 0 0 0,0-1 1 0 0,0 0-1 0 0,-1 1 0 0 0,1-1 0 0 0,0 1 0 0 0,0-1 1 0 0,-1 1-1 0 0,1-1 0 0 0,-1 1 0 0 0,0 0 0 0 0,1-1 1 0 0,-1 1-1 0 0,0 0 0 0 0,0-1 0 0 0,0 1 1 0 0,0 0-1 0 0,0-1 0 0 0,0 1 0 0 0,0 0 0 0 0,-1-1 1 0 0,0 2 2 0 0,2 5-9 0 0,-5 141-2270 0 0,8-139-2728 0 0,1-7-4367 0 0,1 0-1856 0 0</inkml:trace>
  <inkml:trace contextRef="#ctx0" brushRef="#br0" timeOffset="419.714">453 532 5281 0 0,'0'0'4710'0'0,"0"0"-2044"0"0,0 0-841 0 0,0 0-200 0 0,0 0-103 0 0,0 0-102 0 0,0 0-159 0 0,0 0-218 0 0,0 0-210 0 0,0 0-175 0 0,0 0-180 0 0,0 0-118 0 0,0 0-60 0 0,-10 1-2 0 0,-31 6 14 0 0,38-6-245 0 0,0 1 0 0 0,0 0 0 0 0,0-1 0 0 0,0 2 0 0 0,0-1 0 0 0,0 0 0 0 0,1 0 1 0 0,-1 1-1 0 0,1 0 0 0 0,0-1 0 0 0,-1 1 0 0 0,1 0 0 0 0,0 0 0 0 0,1 0 0 0 0,-1 0 0 0 0,1 1 0 0 0,-1-1 0 0 0,1 0 0 0 0,0 1 1 0 0,-1 2-68 0 0,1-3 29 0 0,0-1 0 0 0,-1 1 0 0 0,1-1 0 0 0,0 1 0 0 0,0-1 0 0 0,1 1 1 0 0,-1-1-1 0 0,0 1 0 0 0,1 0 0 0 0,0-1 0 0 0,-1 1 0 0 0,1 0 0 0 0,0 0 1 0 0,0-1-1 0 0,1 1 0 0 0,-1 0 0 0 0,1-1 0 0 0,-1 1 0 0 0,1 0 1 0 0,0-1-1 0 0,0 1 0 0 0,0-1 0 0 0,0 1 0 0 0,0-1 0 0 0,1 1 0 0 0,-1-1 1 0 0,1 0-1 0 0,-1 0 0 0 0,1 0 0 0 0,0 0 0 0 0,0 0 0 0 0,0 0 0 0 0,0 0 1 0 0,0-1-1 0 0,3 2-29 0 0,-1-1 21 0 0,1 0 0 0 0,0-1 0 0 0,1 1 0 0 0,-1-1 0 0 0,0 0 0 0 0,0-1 0 0 0,0 1 0 0 0,1-1 0 0 0,-1 0 0 0 0,0 0 0 0 0,0-1 0 0 0,1 0 0 0 0,-1 0 0 0 0,0 0 0 0 0,0 0 0 0 0,0-1 0 0 0,0 0 0 0 0,0 0 0 0 0,-1 0 0 0 0,1 0 0 0 0,0-1 0 0 0,-1 0 0 0 0,0 0 0 0 0,1 0 0 0 0,-1-1-21 0 0,12-10-1560 0 0,-7 8-789 0 0,-3-1-3735 0 0,-3 4-5761 0 0</inkml:trace>
  <inkml:trace contextRef="#ctx0" brushRef="#br0" timeOffset="669.829">858 535 12043 0 0,'0'0'2184'0'0,"0"0"-852"0"0,0 0-237 0 0,0 0 211 0 0,0 0 165 0 0,0 0-14 0 0,0 0-264 0 0,0 0-328 0 0,0 0-229 0 0,0 0-176 0 0,0 0-121 0 0,0 0-97 0 0,0 0-84 0 0,-15 23-46 0 0,-45 68-20 0 0,26-43-69 0 0,-1-23-635 0 0,18-19-2872 0 0,6-3-1975 0 0,8-1-991 0 0,-1-1-2553 0 0</inkml:trace>
  <inkml:trace contextRef="#ctx0" brushRef="#br0" timeOffset="881.948">655 517 7674 0 0,'0'0'3192'0'0,"0"0"-610"0"0,0 0-459 0 0,0 0-350 0 0,0 0-357 0 0,0 0-354 0 0,0 0-329 0 0,0 0-248 0 0,0 0-20 0 0,0 0 61 0 0,0 0 65 0 0,0 0 35 0 0,0 0-56 0 0,7 10-60 0 0,64 76 1214 0 0,72 6-948 0 0,-136-87-1019 0 0,0-1-2459 0 0,-3-2-8310 0 0,-3-2-1291 0 0</inkml:trace>
  <inkml:trace contextRef="#ctx0" brushRef="#br0" timeOffset="2557.667">1379 436 3649 0 0,'0'0'3114'0'0,"0"0"-804"0"0,0 0-361 0 0,0 0-68 0 0,0 0-94 0 0,0 0-239 0 0,0 0-337 0 0,0 0-291 0 0,0 0-173 0 0,0 0-96 0 0,0 0-40 0 0,0 0-23 0 0,0 0-35 0 0,4 19 1158 0 0,-55 77 666 0 0,-46 39-1373 0 0,97-135-984 0 0,-1 1 0 0 0,1 0 0 0 0,-1-1 1 0 0,1 1-1 0 0,-1 0 0 0 0,1-1 0 0 0,-1 1 0 0 0,1 0 0 0 0,0 0 0 0 0,-1 0 1 0 0,1-1-1 0 0,0 1 0 0 0,0 0 0 0 0,0 0 0 0 0,0 0 0 0 0,0 0 0 0 0,0 0 1 0 0,0-1-1 0 0,0 1 0 0 0,0 0 0 0 0,0 0 0 0 0,0 0 0 0 0,0 0 0 0 0,1 0 0 0 0,-1-1 1 0 0,0 1-1 0 0,0 0 0 0 0,1 0 0 0 0,-1-1 0 0 0,1 1 0 0 0,-1 0 0 0 0,1 0 1 0 0,-1-1-1 0 0,1 1 0 0 0,-1 0 0 0 0,1-1 0 0 0,0 1 0 0 0,-1-1 0 0 0,1 1 1 0 0,0-1-1 0 0,0 1 0 0 0,-1-1 0 0 0,1 0 0 0 0,0 1 0 0 0,0-1 0 0 0,0 0 1 0 0,-1 1-1 0 0,1-1 0 0 0,0 0 0 0 0,0 0 0 0 0,0 0 0 0 0,0 0 0 0 0,-1 0 0 0 0,2 0-19 0 0,54 4 784 0 0,-49-4-755 0 0,70-4 245 0 0,-77-18-5714 0 0,-2 17 2460 0 0,-1 2-5225 0 0,0-4-3827 0 0</inkml:trace>
  <inkml:trace contextRef="#ctx0" brushRef="#br0" timeOffset="2985.071">1059 222 4697 0 0,'0'0'3285'0'0,"0"0"-1035"0"0,0 0-465 0 0,0 0-6 0 0,0 0-29 0 0,0 0-114 0 0,0 0-213 0 0,0 0-248 0 0,0 0-165 0 0,0 0-137 0 0,0 0-119 0 0,0 0-89 0 0,0 0-102 0 0,31-21-90 0 0,96-64-47 0 0,-62 40 587 0 0,-8-17 241 0 0,-56 61-1251 0 0,1 0 0 0 0,-1 0 1 0 0,0 0-1 0 0,1 0 0 0 0,-1 1 0 0 0,1-1 0 0 0,-1 1 1 0 0,1-1-1 0 0,-1 1 0 0 0,1-1 0 0 0,-1 1 0 0 0,1 0 0 0 0,-1 0 1 0 0,1-1-1 0 0,0 1 0 0 0,-1 1 0 0 0,1-1 0 0 0,-1 0 1 0 0,1 0-1 0 0,-1 0 0 0 0,1 1 0 0 0,-1-1 0 0 0,1 1 0 0 0,-1-1 1 0 0,1 1-1 0 0,-1 0 0 0 0,1 0 0 0 0,-1-1 0 0 0,0 1 1 0 0,1 0-1 0 0,-1 0-3 0 0,45 153 1461 0 0,-44-151-1479 0 0,-1 1-1 0 0,1 0 1 0 0,0-1 0 0 0,0 0-1 0 0,0 1 1 0 0,0-1-1 0 0,0 0 1 0 0,1 0-1 0 0,-1 0 1 0 0,1 0-1 0 0,0-1 1 0 0,0 1 0 0 0,0-1-1 0 0,0 1 1 0 0,1-1-1 0 0,-1 0 1 0 0,1-1-1 0 0,2 2 19 0 0,24 9-4082 0 0,-24-11-1032 0 0,-2-1-6912 0 0</inkml:trace>
</inkml:ink>
</file>

<file path=ppt/ink/ink32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7:54.0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1 277 6001 0 0,'0'0'1962'0'0,"0"0"-552"0"0,0 0-155 0 0,0 0 136 0 0,0 0 93 0 0,0 0-24 0 0,0 0-114 0 0,0 0-89 0 0,0 0-56 0 0,0 0-109 0 0,0 0-115 0 0,14 1-123 0 0,206 12 3278 0 0,168-45-1995 0 0,-249 28-2302 0 0,-138 4 36 0 0,-1 0-34 0 0,0 0-53 0 0,0 0-95 0 0,-14 3-1776 0 0,-23 5-4873 0 0,24-5-514 0 0,3-3-2980 0 0</inkml:trace>
  <inkml:trace contextRef="#ctx0" brushRef="#br0" timeOffset="277.984">32 475 14803 0 0,'0'0'1761'0'0,"0"0"-644"0"0,0 0-129 0 0,0 0 186 0 0,0 0 121 0 0,0 0-59 0 0,0 0-192 0 0,0 0-181 0 0,0 0-188 0 0,34 1-116 0 0,107 2-87 0 0,171-2 931 0 0,-183-2-4757 0 0,-122-2-1987 0 0,-4-1-2838 0 0,-3 0-2337 0 0</inkml:trace>
  <inkml:trace contextRef="#ctx0" brushRef="#br0" timeOffset="727.516">389 8 4481 0 0,'0'0'5510'0'0,"0"0"-2674"0"0,0 0-1061 0 0,0 0-118 0 0,0 0-51 0 0,0 0-127 0 0,0 0-249 0 0,0 0-322 0 0,0 0-312 0 0,0 0-167 0 0,0 0-86 0 0,0 0 17 0 0,5-3 62 0 0,-3 2-366 0 0,0 1 1 0 0,0-1 0 0 0,0 0 0 0 0,1 1-1 0 0,-1-1 1 0 0,0 1 0 0 0,0 0-1 0 0,1 0 1 0 0,-1 0 0 0 0,0 0 0 0 0,1 0-1 0 0,-1 0 1 0 0,0 0 0 0 0,1 1 0 0 0,-1-1-1 0 0,0 1 1 0 0,0 0 0 0 0,0 0-1 0 0,0 0 1 0 0,0 0 0 0 0,1 0 0 0 0,-2 0-1 0 0,1 0 1 0 0,0 1 0 0 0,0-1-1 0 0,0 1 1 0 0,-1-1 0 0 0,1 1 0 0 0,0 0-1 0 0,-1 0 1 0 0,0-1 0 0 0,1 2-57 0 0,112 93 1437 0 0,123 92-856 0 0,-236-187-578 0 0,1 1 1 0 0,-1-1 0 0 0,0 1-1 0 0,1 0 1 0 0,-1-1 0 0 0,0 1-1 0 0,0 0 1 0 0,0 0 0 0 0,0 0-1 0 0,0-1 1 0 0,-1 1 0 0 0,1 0-1 0 0,-1 0 1 0 0,1 1 0 0 0,-1-1 0 0 0,0 0-1 0 0,0 0 1 0 0,1 0 0 0 0,-2 0-1 0 0,1 0 1 0 0,0 0 0 0 0,0 0-1 0 0,-1 0 1 0 0,1 0 0 0 0,-1 0-1 0 0,1 0 1 0 0,-1 0 0 0 0,0 0 0 0 0,0 0-1 0 0,0 0 1 0 0,0-1 0 0 0,0 1-1 0 0,0 0 1 0 0,0-1 0 0 0,-1 1-1 0 0,1 0 1 0 0,-1-1 0 0 0,1 0-1 0 0,-1 1 1 0 0,0-1 0 0 0,1 0-1 0 0,-1 0 1 0 0,0 0 0 0 0,0 0 0 0 0,0 0-1 0 0,0 0 1 0 0,-1 0-4 0 0,-147 113 181 0 0,-53 96 361 0 0,202-209-532 0 0,-12 12 38 0 0,0-1 0 0 0,0 0 0 0 0,-1-2-1 0 0,0 1 1 0 0,-1-2 0 0 0,0 0 0 0 0,-12 5-48 0 0,9-13-1324 0 0,11-1-8313 0 0,7 0-2915 0 0</inkml:trace>
</inkml:ink>
</file>

<file path=ppt/ink/ink32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7:56.3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 75 0 0 0,'0'0'1378'0'0,"0"0"377"0"0,0 0 332 0 0,0 0 231 0 0,0 0 35 0 0,0 0-192 0 0,0 0-274 0 0,0 0-293 0 0,0 0-285 0 0,0 0-139 0 0,-7-7-93 0 0,-18-20-74 0 0,18 20-93 0 0,7 7-114 0 0,0 0-132 0 0,0 0-126 0 0,0 0-88 0 0,0 0-67 0 0,0 0-72 0 0,0 0-71 0 0,0 0-49 0 0,0 0-69 0 0,9 19 442 0 0,57 125 1043 0 0,48 190-813 0 0,-79-242-710 0 0,-23-102 949 0 0,55-253-295 0 0,4-55-621 0 0,-70 308 231 0 0,4-12-1618 0 0,0 39-2006 0 0,-4 2-854 0 0,0-6-3200 0 0,-1-2-5342 0 0</inkml:trace>
  <inkml:trace contextRef="#ctx0" brushRef="#br0" timeOffset="442.33">560 531 3609 0 0,'0'0'2360'0'0,"0"0"-642"0"0,0 0-119 0 0,0 0 235 0 0,0 0 145 0 0,0 0-125 0 0,0 0-323 0 0,0 0-350 0 0,0 0-215 0 0,0 0-90 0 0,0 0-15 0 0,0 0 0 0 0,0 0-72 0 0,6-8-73 0 0,17-28-85 0 0,-23 35-576 0 0,0 0 0 0 0,0 0-1 0 0,0 0 1 0 0,-1 0 0 0 0,1 0 0 0 0,0 0-1 0 0,-1 0 1 0 0,1 0 0 0 0,0 0 0 0 0,-1 0-1 0 0,1 0 1 0 0,-1 0 0 0 0,0 1 0 0 0,1-1-1 0 0,-1 0 1 0 0,0 0 0 0 0,1 0 0 0 0,-1 1 0 0 0,0-1-1 0 0,0 0 1 0 0,0 1 0 0 0,1-1 0 0 0,-1 1-1 0 0,0-1 1 0 0,0 1 0 0 0,0-1 0 0 0,0 1-1 0 0,0 0 1 0 0,0-1 0 0 0,0 1 0 0 0,0 0-1 0 0,0 0 1 0 0,0 0 0 0 0,0 0 0 0 0,0 0-1 0 0,0 0 1 0 0,0 0 0 0 0,-1 0 0 0 0,1 0 0 0 0,0 0-1 0 0,0 1 1 0 0,0-1 0 0 0,0 0 0 0 0,0 1-1 0 0,1-1 1 0 0,-1 1 0 0 0,0-1 0 0 0,0 1-1 0 0,0-1 1 0 0,0 1-55 0 0,-1-1 67 0 0,-6 3 56 0 0,0 0 1 0 0,-1 1 0 0 0,1-1-1 0 0,0 1 1 0 0,0 1 0 0 0,1 0 0 0 0,0 0-1 0 0,-1 0 1 0 0,2 1 0 0 0,-6 5-124 0 0,2-3 107 0 0,8-6-95 0 0,1 0 1 0 0,-1 0-1 0 0,0 0 0 0 0,1 0 1 0 0,-1 0-1 0 0,1 0 0 0 0,0 1 1 0 0,0-1-1 0 0,0 0 1 0 0,0 1-1 0 0,0-1 0 0 0,0 1 1 0 0,1-1-1 0 0,-1 1 0 0 0,1 0 1 0 0,0-1-1 0 0,-1 1 0 0 0,1 0 1 0 0,0-1-1 0 0,1 1 1 0 0,-1-1-1 0 0,0 1 0 0 0,1 0 1 0 0,0-1-1 0 0,-1 1 0 0 0,1-1 1 0 0,0 1-1 0 0,0-1 0 0 0,1 0 1 0 0,-1 1-1 0 0,0-1 0 0 0,1 0 1 0 0,-1 0-1 0 0,1 0 1 0 0,0 0-1 0 0,0 0 0 0 0,0 0-12 0 0,6 4 40 0 0,1-1-1 0 0,0 0 1 0 0,-1-1-1 0 0,2 0 1 0 0,-1-1 0 0 0,0 1-1 0 0,1-2 1 0 0,-1 1-1 0 0,1-1 1 0 0,0-1-1 0 0,-1 0 1 0 0,1 0-1 0 0,0-1 1 0 0,4-1-40 0 0,50-4 172 0 0,-58 4-308 0 0,0 0-1 0 0,0-1 1 0 0,1 0-1 0 0,-1 0 1 0 0,-1 0 0 0 0,1 0-1 0 0,0-1 1 0 0,-1 0-1 0 0,1-1 1 0 0,-1 1-1 0 0,0-1 1 0 0,0 0-1 0 0,0 0 1 0 0,1-2 136 0 0,4-4-2064 0 0,0-1-5509 0 0,-4 7-4464 0 0</inkml:trace>
  <inkml:trace contextRef="#ctx0" brushRef="#br0" timeOffset="772.843">1151 458 3041 0 0,'0'0'3307'0'0,"0"0"-872"0"0,0 0-381 0 0,0 0 82 0 0,0 0 110 0 0,0 0-116 0 0,0 0-276 0 0,0 0-358 0 0,0 0-288 0 0,0 0-171 0 0,0 0-136 0 0,0 0-153 0 0,-14 11 883 0 0,-76 122-36 0 0,28-19-1759 0 0,51-108-1060 0 0,9-7-2839 0 0,1-1-3738 0 0,0-1-277 0 0</inkml:trace>
  <inkml:trace contextRef="#ctx0" brushRef="#br0" timeOffset="1177.242">858 384 6249 0 0,'0'0'4036'0'0,"0"0"-1493"0"0,0 0-769 0 0,0 0-287 0 0,0 0-178 0 0,0 0-184 0 0,0 0-227 0 0,0 0-177 0 0,0 0-85 0 0,0 0 19 0 0,0 0 54 0 0,0 0 3 0 0,0 0-56 0 0,9 7-13 0 0,80 76 1796 0 0,17 37-640 0 0,-53-61-1487 0 0,-51-56-312 0 0,-1-2 11 0 0,0-1 16 0 0,-1 0-3 0 0,0 0-11 0 0,0 0-21 0 0,0 0-17 0 0,0 0 5 0 0,0 0-2 0 0,0 0-2 0 0,0 0-33 0 0,0 0-47 0 0,0 0-63 0 0,0-2-1639 0 0,0-3-8568 0 0,0 4-1828 0 0</inkml:trace>
</inkml:ink>
</file>

<file path=ppt/ink/ink32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8:01.4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23 11058 0 0,'0'0'2332'0'0,"0"0"-527"0"0,0 0-207 0 0,0 0 30 0 0,0 0-6 0 0,0 0-171 0 0,0 0-368 0 0,0 0-340 0 0,0 0-186 0 0,0 0-61 0 0,0 0-9 0 0,0 0-16 0 0,0 0-67 0 0,15 3 669 0 0,11 0-739 0 0,0-1 0 0 0,0 0-1 0 0,0-2 1 0 0,0-1 0 0 0,0-2-1 0 0,2 0-333 0 0,85-22-901 0 0,-116 25-10275 0 0,-2 0-732 0 0</inkml:trace>
</inkml:ink>
</file>

<file path=ppt/ink/ink32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8:01.6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15 13003 0 0,'0'0'2132'0'0,"0"0"-754"0"0,0 0-149 0 0,0 0 217 0 0,0 0 77 0 0,0 0-195 0 0,0 0-339 0 0,0 0-327 0 0,0 0-220 0 0,0 0-151 0 0,0 0-90 0 0,0 0-57 0 0,34-2-93 0 0,105-6-47 0 0,-51 3-28 0 0,-68 5-4235 0 0,-2 0-3173 0 0,-13 0-4596 0 0</inkml:trace>
</inkml:ink>
</file>

<file path=ppt/ink/ink32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7:59.6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415 151 1808 0 0,'0'0'2007'0'0,"0"0"-203"0"0,0 0 88 0 0,0 0 208 0 0,0 0 5 0 0,0 0-263 0 0,0 0-418 0 0,0 0-365 0 0,0 0-251 0 0,0 0-117 0 0,0 0-18 0 0,0 0 5 0 0,5-4-7 0 0,11-7 327 0 0,-28 27 993 0 0,-212 238-229 0 0,61-64-1332 0 0,127-127-346 0 0,60-63 252 0 0,100-30 588 0 0,-73 12-764 0 0,-31 11-131 0 0,1 0 0 0 0,0 2 0 0 0,0 0 0 0 0,0 1 0 0 0,1 1 0 0 0,-1 1 0 0 0,1 1-1 0 0,0 1 1 0 0,0 1 0 0 0,13 2-29 0 0,-13 5 38 0 0,-22-8-18 0 0,0 0-2 0 0,0 0 37 0 0,0 0 61 0 0,0 0 28 0 0,0 0 41 0 0,0 0 24 0 0,0 0 11 0 0,-18-129 639 0 0,9 92-788 0 0,-42-165 81 0 0,21 151-305 0 0,26 47-462 0 0,2 3-1921 0 0,2 5-1979 0 0,0 1-434 0 0,0 2-7297 0 0</inkml:trace>
  <inkml:trace contextRef="#ctx0" brushRef="#br0" timeOffset="629.694">960 30 7730 0 0,'0'0'1824'0'0,"0"0"-352"0"0,0 0-42 0 0,0 0 201 0 0,0 0 116 0 0,0 0-79 0 0,0 0-313 0 0,0 0-326 0 0,0 0-207 0 0,0 0-131 0 0,0 0-52 0 0,0 0-35 0 0,0 0-25 0 0,2-5-40 0 0,8-15-44 0 0,-7 15-79 0 0,-3 5-75 0 0,0 0-36 0 0,0 0-66 0 0,0 0-27 0 0,0 17 438 0 0,2 2-305 0 0,0-2-200 0 0,0 0-1 0 0,-1 0 1 0 0,-1 0-1 0 0,0 0 1 0 0,-1 0-1 0 0,-1 0 1 0 0,-1 0-1 0 0,-1 4-144 0 0,-118 280 334 0 0,105-242-302 0 0,57-41 284 0 0,-2-13-136 0 0,1-3 0 0 0,-1-1 1 0 0,1-2-1 0 0,-1-1 0 0 0,1-3 0 0 0,30-7-180 0 0,-45 2-237 0 0,-51-20-4202 0 0,13 18-671 0 0,7 7 292 0 0,0 0-6859 0 0</inkml:trace>
  <inkml:trace contextRef="#ctx0" brushRef="#br0" timeOffset="885.572">638 258 10738 0 0,'0'0'4920'0'0,"0"0"-2740"0"0,0 0-1113 0 0,0 0-158 0 0,0 0 89 0 0,0 0 57 0 0,0 0-20 0 0,0 0-120 0 0,0 0-163 0 0,0 0-157 0 0,0 0-110 0 0,0 0-95 0 0,32 0-133 0 0,102 0-35 0 0,-115-1-187 0 0,1 1 1 0 0,-1 2-1 0 0,1-1 0 0 0,-1 2 1 0 0,0 1-1 0 0,0 0 1 0 0,2 2-36 0 0,4 1-146 0 0,14 10-1099 0 0,-23-7-3786 0 0,-13-8 3198 0 0,8 2-10253 0 0</inkml:trace>
  <inkml:trace contextRef="#ctx0" brushRef="#br0" timeOffset="1434.822">1431 482 0 0 0,'0'0'1656'0'0,"0"0"543"0"0,0 0 281 0 0,0 0 131 0 0,0 0-103 0 0,0 0-364 0 0,0 0-440 0 0,0 0-360 0 0,0 0-217 0 0,0 0-76 0 0,0 0-67 0 0,0 0-70 0 0,0 0-67 0 0,0 0-74 0 0,0 0-90 0 0,0 0-114 0 0,-23 8 886 0 0,-67 62-380 0 0,88-69-1070 0 0,1-1-1 0 0,0 1 1 0 0,0 0-1 0 0,0 0 1 0 0,0 0-1 0 0,0 0 0 0 0,1 0 1 0 0,-1 1-1 0 0,0-1 1 0 0,0 0-1 0 0,1 0 1 0 0,-1 0-1 0 0,1 1 1 0 0,-1-1-1 0 0,1 0 1 0 0,-1 1-1 0 0,1-1 1 0 0,0 0-1 0 0,0 1 0 0 0,-1-1 1 0 0,1 1-1 0 0,0-1 1 0 0,0 0-1 0 0,0 1 1 0 0,1-1-1 0 0,-1 0 1 0 0,0 1-1 0 0,1-1 1 0 0,-1 0-1 0 0,0 1 1 0 0,1-1-1 0 0,0 0 0 0 0,-1 1 1 0 0,1-1-1 0 0,0 0 1 0 0,-1 0-1 0 0,1 0 1 0 0,0 0-1 0 0,0 0 1 0 0,0 0-1 0 0,0 0 1 0 0,0 0-1 0 0,0 0 1 0 0,0 0-1 0 0,1 0 0 0 0,-1-1 1 0 0,0 1-1 0 0,0-1 1 0 0,1 1-1 0 0,-1-1 1 0 0,0 1-1 0 0,0-1 1 0 0,1 1-1 0 0,0-1-4 0 0,81 8 183 0 0,-78-8-189 0 0,1 0-190 0 0,59-4-299 0 0,-24-13-7794 0 0,-33 12 891 0 0,-2 2-2766 0 0</inkml:trace>
</inkml:ink>
</file>

<file path=ppt/ink/ink32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8:03.3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28 119 3665 0 0,'0'0'1888'0'0,"0"0"-930"0"0,0 0-569 0 0,0 0 137 0 0,0 0 502 0 0,0 0 469 0 0,0 0 204 0 0,0 0-156 0 0,0 0-372 0 0,0 0-370 0 0,0 0-231 0 0,1 18-88 0 0,4 112 819 0 0,-1-80-712 0 0,-2-1 0 0 0,-2 0 1 0 0,-3 0-1 0 0,-2 0 0 0 0,-10 44-591 0 0,-2-24 659 0 0,18-86 2916 0 0,-1 1-3458 0 0,23-111 539 0 0,6 1 0 0 0,16-36-656 0 0,-41 149 2 0 0,1-9 38 0 0,1 0 0 0 0,1 1 0 0 0,1-1 0 0 0,1 2 0 0 0,1-1 0 0 0,1 1-1 0 0,0 1 1 0 0,14-18-40 0 0,-24 36 1 0 0,1 0 1 0 0,-1 0-1 0 0,1 0 0 0 0,-1 0 0 0 0,1 0 0 0 0,-1 0 0 0 0,1 1 0 0 0,-1-1 0 0 0,1 1 0 0 0,0-1 0 0 0,-1 1 1 0 0,1 0-1 0 0,0 0 0 0 0,-1-1 0 0 0,1 1 0 0 0,0 0 0 0 0,-1 0 0 0 0,1 1 0 0 0,0-1 0 0 0,-1 0 0 0 0,1 1 1 0 0,0-1-1 0 0,-1 1 0 0 0,1-1 0 0 0,-1 1 0 0 0,1 0 0 0 0,-1-1 0 0 0,1 1 0 0 0,-1 0 0 0 0,1 0 0 0 0,-1 0 1 0 0,0 0-1 0 0,0 0 0 0 0,1 1 0 0 0,-1-1 0 0 0,0 0 0 0 0,0 1 0 0 0,0-1 0 0 0,0 0 0 0 0,0 1 0 0 0,-1-1 1 0 0,1 1-1 0 0,0-1 0 0 0,-1 1 0 0 0,1 0 0 0 0,-1 1-1 0 0,49 143-23 0 0,-33-121-106 0 0,-9-17-3580 0 0,-3-1-6374 0 0,-3-6-2032 0 0</inkml:trace>
  <inkml:trace contextRef="#ctx0" brushRef="#br0" timeOffset="415.756">411 583 4777 0 0,'0'0'3025'0'0,"0"0"-897"0"0,0 0-329 0 0,0 0 27 0 0,0 0-15 0 0,0 0-171 0 0,0 0-287 0 0,0 0-275 0 0,0 0-227 0 0,0 0-171 0 0,0 0-121 0 0,0 0-83 0 0,0 0-57 0 0,-13 2-37 0 0,-40 7-21 0 0,48-8-279 0 0,1 0 0 0 0,0 1 0 0 0,-1 0 0 0 0,1-1 0 0 0,0 2 0 0 0,0-1 0 0 0,1 0 0 0 0,-1 1 0 0 0,0 0 0 0 0,1-1 0 0 0,-1 1 0 0 0,1 1 0 0 0,0-1 0 0 0,0 0 0 0 0,1 1 0 0 0,-1 0 0 0 0,0-1 0 0 0,1 1 0 0 0,0 0 0 0 0,0 0 0 0 0,0 1 0 0 0,1-1 0 0 0,0 0 0 0 0,-1 3-82 0 0,1-4 47 0 0,1-1-1 0 0,-1 1 0 0 0,1 0 0 0 0,0 0 0 0 0,0 0 1 0 0,0 0-1 0 0,1-1 0 0 0,-1 1 0 0 0,1 0 1 0 0,-1 0-1 0 0,1 0 0 0 0,0-1 0 0 0,0 1 0 0 0,0 0 1 0 0,0-1-1 0 0,1 1 0 0 0,-1-1 0 0 0,1 0 0 0 0,-1 1 1 0 0,1-1-1 0 0,0 0 0 0 0,0 0 0 0 0,0 0 0 0 0,0 0 1 0 0,0 0-1 0 0,1 0 0 0 0,-1-1 0 0 0,0 1 1 0 0,1-1-1 0 0,-1 0 0 0 0,1 1 0 0 0,0-1 0 0 0,-1 0 1 0 0,1-1-1 0 0,0 1 0 0 0,0 0 0 0 0,-1-1 0 0 0,1 0 1 0 0,0 1-1 0 0,0-1 0 0 0,0 0 0 0 0,0 0 1 0 0,0-1-1 0 0,-1 1 0 0 0,1-1 0 0 0,2 0-46 0 0,14 2 183 0 0,45-13-252 0 0,-51 4-778 0 0,0 1-2792 0 0,-6 0-5516 0 0,-5 3-2729 0 0</inkml:trace>
  <inkml:trace contextRef="#ctx0" brushRef="#br0" timeOffset="665.123">814 572 8490 0 0,'0'0'1799'0'0,"0"0"-357"0"0,0 0 89 0 0,0 0 289 0 0,0 0 98 0 0,0 0-262 0 0,0 0-420 0 0,0 0-360 0 0,0 0-203 0 0,0 0-152 0 0,0 0-81 0 0,0 0-66 0 0,-13 20-77 0 0,-40 60-66 0 0,9-26 281 0 0,27-35-870 0 0,-17 13-591 0 0,4-19-8936 0 0,23-10 4053 0 0,5-3-960 0 0</inkml:trace>
  <inkml:trace contextRef="#ctx0" brushRef="#br0" timeOffset="946.214">566 558 3401 0 0,'0'0'3424'0'0,"0"0"-887"0"0,0 0-443 0 0,0 0-124 0 0,0 0-154 0 0,0 0-242 0 0,0 0-291 0 0,0 0-243 0 0,0 0-159 0 0,0 0-91 0 0,0 0-35 0 0,0 0-39 0 0,0 0-27 0 0,11 3-17 0 0,35 14-29 0 0,6 44 1239 0 0,-27-30-1396 0 0,1-1 0 0 0,2-1 0 0 0,1-1 0 0 0,18 11-486 0 0,-4-27-827 0 0,-38-20-2729 0 0,-1-2-6396 0 0,-4 6-2560 0 0</inkml:trace>
</inkml:ink>
</file>

<file path=ppt/ink/ink32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8:11.6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205 349 7442 0 0,'0'0'2672'0'0,"0"0"-786"0"0,0 0-524 0 0,0 0-120 0 0,0 0 148 0 0,0 0 162 0 0,0 0 17 0 0,0 0-217 0 0,0 0-313 0 0,0 0-258 0 0,0 0-183 0 0,6-27-130 0 0,17-81-45 0 0,-17 81-36 0 0,-6 27-50 0 0,11 191 2394 0 0,2 203-2217 0 0,22-229-946 0 0,-35-164 336 0 0,1 0 0 0 0,-1 0 0 0 0,0 0 0 0 0,1 0 0 0 0,-1 0 1 0 0,0 0-1 0 0,1 0 0 0 0,-1 0 0 0 0,1 0 0 0 0,0-1 0 0 0,-1 1 1 0 0,1 0-1 0 0,0 0 0 0 0,-1-1 0 0 0,1 1 0 0 0,0 0 0 0 0,0-1 1 0 0,0 1-1 0 0,-1 0 0 0 0,1-1 0 0 0,0 0 0 0 0,0 1 0 0 0,0-1 1 0 0,0 1-1 0 0,0-1 0 0 0,0 0 0 0 0,0 0 0 0 0,0 1 1 0 0,0-1-1 0 0,0 0 0 0 0,0 0 0 0 0,0 0 0 0 0,0 0 0 0 0,0 0 1 0 0,0-1-1 0 0,0 1 0 0 0,0 0 0 0 0,0 0 0 0 0,0-1 0 0 0,0 1 1 0 0,0 0-1 0 0,0-1 0 0 0,0 1 0 0 0,0-1 0 0 0,-1 1 0 0 0,1-1 1 0 0,0 0-1 0 0,0 1 0 0 0,0-1 0 0 0,-1 0 0 0 0,1 1 0 0 0,0-1 1 0 0,-1 0-1 0 0,1 0 0 0 0,0 0 96 0 0,5-25-4829 0 0,-3 10-2571 0 0,-3 7-2413 0 0</inkml:trace>
  <inkml:trace contextRef="#ctx0" brushRef="#br0" timeOffset="549.013">1 298 2088 0 0,'0'0'2824'0'0,"0"0"-690"0"0,0 0-347 0 0,0 0-64 0 0,0 0 40 0 0,0 0-88 0 0,0 0-160 0 0,0 0-216 0 0,0 0-211 0 0,0 0-164 0 0,0 0-114 0 0,0 0-121 0 0,0 0-81 0 0,13-27-44 0 0,43-80-50 0 0,-17 63 363 0 0,-16 29-721 0 0,1 0 0 0 0,1 1 0 0 0,-1 1 0 0 0,2 2 0 0 0,0 0 0 0 0,0 2 0 0 0,1 1 0 0 0,0 1 0 0 0,0 1 0 0 0,1 2-1 0 0,0 0 1 0 0,0 2 0 0 0,0 1-156 0 0,-21 2 2 0 0,-1 1 0 0 0,1-1 0 0 0,-1 1 0 0 0,0 1-1 0 0,1-1 1 0 0,-1 1 0 0 0,0 0 0 0 0,0 1 0 0 0,-1-1-1 0 0,1 1 1 0 0,-1 0 0 0 0,0 0 0 0 0,0 1 0 0 0,0 0-1 0 0,0 0 1 0 0,-1 0 0 0 0,0 0 0 0 0,0 1 0 0 0,0-1-1 0 0,-1 1 1 0 0,0 0 0 0 0,0 0 0 0 0,0 0 0 0 0,-1 1 0 0 0,0-1-1 0 0,0 1 1 0 0,0-1 0 0 0,-1 1 0 0 0,0 0 0 0 0,-1-1-1 0 0,1 1 1 0 0,-1 0 0 0 0,-1 0 0 0 0,1-1 0 0 0,-1 1-1 0 0,0 0 1 0 0,-1-1 0 0 0,1 1 0 0 0,-1-1 0 0 0,-1 1-1 0 0,1-1 1 0 0,-1 0 0 0 0,0 0 0 0 0,-1 0 0 0 0,-2 4-2 0 0,-22 34 31 0 0,-2-1 1 0 0,-1-2-1 0 0,-3 0 1 0 0,-1-3-1 0 0,-2-1 1 0 0,-26 20-32 0 0,64-57-2 0 0,-1 0-1 0 0,0 0 1 0 0,1 0 0 0 0,-1 0 0 0 0,0 0-1 0 0,1 0 1 0 0,-1 0 0 0 0,0 0-1 0 0,0 0 1 0 0,1 0 0 0 0,-1 0 0 0 0,0 0-1 0 0,1 1 1 0 0,-1-1 0 0 0,0 0-1 0 0,0 0 1 0 0,1 0 0 0 0,-1 0-1 0 0,0 1 1 0 0,0-1 0 0 0,1 0 0 0 0,-1 0-1 0 0,0 1 1 0 0,0-1 0 0 0,0 0-1 0 0,1 0 1 0 0,-1 1 0 0 0,0-1 0 0 0,0 0-1 0 0,0 1 1 0 0,0-1 0 0 0,0 0-1 0 0,0 0 1 0 0,1 1 0 0 0,-1-1-1 0 0,0 0 1 0 0,0 1 0 0 0,0-1 0 0 0,0 0-1 0 0,0 1 1 0 0,0-1 0 0 0,0 0-1 0 0,-1 1 1 0 0,1-1 0 0 0,0 0-1 0 0,0 1 1 0 0,0-1 0 0 0,0 0 0 0 0,0 0-1 0 0,0 1 1 0 0,0-1 0 0 0,-1 0-1 0 0,1 1 1 0 0,0-1 0 0 0,0 0 0 0 0,0 0-1 0 0,-1 0 1 0 0,1 1 0 0 0,0-1-1 0 0,0 0 1 0 0,-1 0 0 0 0,1 0-1 0 0,0 1 1 0 0,0-1 0 0 0,-1 0 0 0 0,1 0-1 0 0,0 0 1 0 0,-1 0 0 0 0,1 0-1 0 0,0 0 3 0 0,31 1 57 0 0,-25-1-52 0 0,153-10 142 0 0,70 3-60 0 0,-224 7-77 0 0,0 0 1 0 0,0 0 0 0 0,0 0-1 0 0,0 1 1 0 0,0 0-1 0 0,0 0 1 0 0,-1 0-1 0 0,1 1 1 0 0,0-1 0 0 0,0 1-1 0 0,-1 0 1 0 0,1 0-1 0 0,-1 1 1 0 0,0 0 0 0 0,0-1-1 0 0,0 1 1 0 0,0 1-1 0 0,0-1 1 0 0,0 1 0 0 0,-1-1-1 0 0,0 1 1 0 0,0 0-1 0 0,0 0 1 0 0,0 0 0 0 0,-1 1-1 0 0,1-1 1 0 0,-1 1-1 0 0,0-1 1 0 0,0 1-1 0 0,-1 0 1 0 0,1-1 0 0 0,-1 1-1 0 0,0 0 1 0 0,-1 2-11 0 0,-3 9 93 0 0,-2 1 0 0 0,0-1 0 0 0,0 0 0 0 0,-2 0 0 0 0,0 0-1 0 0,-1-1 1 0 0,0 0 0 0 0,-1-1 0 0 0,-1 0 0 0 0,0 0 0 0 0,-1-1 0 0 0,-1-1 0 0 0,0 1 0 0 0,0-2 0 0 0,-1 0 0 0 0,-3 1-93 0 0,-16 15 98 0 0,-1-2 1 0 0,-2-2-1 0 0,0-1 1 0 0,-2-2-1 0 0,0-1 1 0 0,-30 10-99 0 0,53-22-14 0 0,1-2 1 0 0,-1 0 0 0 0,0-1-1 0 0,0 0 1 0 0,0-1 0 0 0,0 0-1 0 0,-1-1 1 0 0,-13 0 13 0 0,27-4-108 0 0,0 1-1 0 0,1-1 1 0 0,-1 0 0 0 0,0 1 0 0 0,1-1-1 0 0,-1 0 1 0 0,1 1 0 0 0,-1-1 0 0 0,1 0-1 0 0,0 0 1 0 0,0 0 0 0 0,0 1 0 0 0,0-1-1 0 0,0 0 1 0 0,0 0 0 0 0,0 1 0 0 0,1-1 0 0 0,-1 0-1 0 0,1 0 1 0 0,-1 1 0 0 0,1-1 0 0 0,0 0-1 0 0,-1 1 1 0 0,1-1 0 0 0,0 1 0 0 0,0-1-1 0 0,0 1 1 0 0,0-1 0 0 0,0 1 0 0 0,1-1 108 0 0,7-10-1261 0 0,6-7-2059 0 0,-5 6-2840 0 0,-3 2-5530 0 0</inkml:trace>
  <inkml:trace contextRef="#ctx0" brushRef="#br0" timeOffset="1331.987">1166 714 3721 0 0,'0'0'1399'0'0,"0"0"-110"0"0,0 0 418 0 0,0 0 607 0 0,0 0 344 0 0,0 0-84 0 0,0 0-535 0 0,0 0-647 0 0,0 0-443 0 0,0 0-261 0 0,0 0-113 0 0,0 0-10 0 0,-9 9-29 0 0,-63 82 1721 0 0,70-88-2214 0 0,1 0 0 0 0,0 0 0 0 0,0 0 1 0 0,1 0-1 0 0,-1 1 0 0 0,0-1 1 0 0,1 0-1 0 0,0 0 0 0 0,0 0 0 0 0,0 0 1 0 0,0 1-1 0 0,0-1 0 0 0,1 0 1 0 0,-1 0-1 0 0,1 0 0 0 0,0 0 0 0 0,0 0 1 0 0,0 0-1 0 0,0 0 0 0 0,1 0 1 0 0,-1 0-1 0 0,1-1 0 0 0,0 1 0 0 0,0-1 1 0 0,-1 1-1 0 0,2-1 0 0 0,-1 1 1 0 0,0-1-1 0 0,0 0 0 0 0,1 0 0 0 0,-1 0 1 0 0,1 0-1 0 0,0-1 0 0 0,0 1 1 0 0,2 0-44 0 0,3 3 101 0 0,1-1 0 0 0,0-1 0 0 0,0 0 0 0 0,0 0 0 0 0,0-1 0 0 0,1 0 0 0 0,-1 0 0 0 0,0-1 0 0 0,1 0 0 0 0,-1-1-1 0 0,7 0-99 0 0,0-4 67 0 0,0-1 1 0 0,-1-1 0 0 0,1 0-1 0 0,-1-1 1 0 0,0 0 0 0 0,-1-1-1 0 0,0-1 1 0 0,0 0 0 0 0,-1-1-1 0 0,0-1 1 0 0,-1 0 0 0 0,0 0-1 0 0,-1-1 1 0 0,2-3-69 0 0,124-137 184 0 0,-136 152-187 0 0,-1-1-1 0 0,0 1 0 0 0,1 0 1 0 0,-1-1-1 0 0,1 1 1 0 0,-1 0-1 0 0,1-1 1 0 0,-1 1-1 0 0,1 0 1 0 0,-1 0-1 0 0,1 0 1 0 0,-1 0-1 0 0,1 0 1 0 0,-1-1-1 0 0,1 1 1 0 0,-1 0-1 0 0,1 0 0 0 0,-1 0 1 0 0,1 0-1 0 0,-1 0 1 0 0,1 0-1 0 0,-1 1 1 0 0,1-1-1 0 0,-1 0 1 0 0,1 0-1 0 0,-1 0 1 0 0,1 0-1 0 0,-1 1 1 0 0,1-1-1 0 0,-1 0 1 0 0,1 0-1 0 0,-1 1 0 0 0,1-1 1 0 0,-1 0-1 0 0,0 1 1 0 0,1-1-1 0 0,-1 1 1 0 0,0-1-1 0 0,1 0 1 0 0,-1 1-1 0 0,0-1 1 0 0,1 1-1 0 0,-1-1 1 0 0,0 1-1 0 0,0-1 1 0 0,0 1-1 0 0,1-1 0 0 0,-1 1 1 0 0,0-1-1 0 0,0 1 1 0 0,0-1-1 0 0,0 1 1 0 0,0-1-1 0 0,0 1 1 0 0,0-1-1 0 0,0 1 1 0 0,0 0 3 0 0,6 43-14 0 0,-5-33 8 0 0,-1-1 4 0 0,1-1 0 0 0,0 1 0 0 0,0-1 0 0 0,1 0 0 0 0,0 1 0 0 0,1-1 0 0 0,0 0 0 0 0,0 0 1 0 0,1-1-1 0 0,0 1 0 0 0,1-1 0 0 0,0 0 0 0 0,0 0 0 0 0,1 0 0 0 0,0-1 0 0 0,0 0 0 0 0,0 0 0 0 0,1 0 1 0 0,0-1-1 0 0,1 0 0 0 0,2 2 2 0 0,-2-4 3 0 0,0 1 1 0 0,0-1-1 0 0,0-1 1 0 0,1 0 0 0 0,-1 0-1 0 0,1 0 1 0 0,0-1-1 0 0,-1 0 1 0 0,1-1-1 0 0,0 0 1 0 0,0-1 0 0 0,0 1-1 0 0,0-2 1 0 0,0 1-1 0 0,0-1 1 0 0,0-1-1 0 0,0 1 1 0 0,0-2 0 0 0,0 1-1 0 0,-1-1 1 0 0,0 0-1 0 0,1-1 1 0 0,-1 0-1 0 0,0-1 1 0 0,0 0-4 0 0,21-18 24 0 0,0-2 0 0 0,-2-1 0 0 0,-1-1 0 0 0,-2-2 0 0 0,0 0 0 0 0,-2-2 0 0 0,-1 0 0 0 0,-1-1 0 0 0,-2-1 0 0 0,-2-1 0 0 0,-1 0 0 0 0,-1-2 0 0 0,0-7-24 0 0,-4 8 1 0 0,-2-1 0 0 0,-1 1-1 0 0,-2-1 1 0 0,-1 0 0 0 0,-2-1 0 0 0,-2 1-1 0 0,-2-20 0 0 0,2 53 2 0 0,0 0 0 0 0,0 1 0 0 0,-1-1 0 0 0,1 0 0 0 0,0 1 0 0 0,-1-1 0 0 0,0 0 0 0 0,0 1 0 0 0,1-1 0 0 0,-2 1 0 0 0,1-1 0 0 0,0 1 0 0 0,0 0 0 0 0,-1-1-1 0 0,1 1 1 0 0,-1 0 0 0 0,0 0 0 0 0,1 0 0 0 0,-1 0 0 0 0,0 0 0 0 0,0 0 0 0 0,0 1 0 0 0,-1-1 0 0 0,1 1 0 0 0,0-1 0 0 0,-1 1 0 0 0,1 0 0 0 0,-1 0 0 0 0,1 0 0 0 0,-1 0-1 0 0,-1 0-1 0 0,1 3-3 0 0,-1 0 0 0 0,0 1-1 0 0,1-1 1 0 0,-1 1 0 0 0,1 0-1 0 0,0 0 1 0 0,0 0 0 0 0,0 0-1 0 0,0 0 1 0 0,0 0 0 0 0,1 1-1 0 0,0 0 1 0 0,-1-1 0 0 0,1 1-1 0 0,1 0 1 0 0,-1 0 0 0 0,0 0-1 0 0,1 0 1 0 0,0 0 0 0 0,0 1-1 0 0,0-1 1 0 0,1 0 3 0 0,-6 22 13 0 0,2 0-1 0 0,1 0 1 0 0,1 0 0 0 0,1 1-1 0 0,1-1 1 0 0,1 0 0 0 0,2 0-1 0 0,0 0 1 0 0,2 0-1 0 0,1 0 1 0 0,1-1 0 0 0,1 0-1 0 0,1 0 1 0 0,1-1 0 0 0,2 0-1 0 0,0-1 1 0 0,1 0 0 0 0,2-1-1 0 0,9 11-12 0 0,112 151 64 0 0,-86-139-420 0 0,-52-68-109 0 0,-35-43-1945 0 0,-10-16-4468 0 0,30 54-1610 0 0,6 13-1785 0 0</inkml:trace>
  <inkml:trace contextRef="#ctx0" brushRef="#br0" timeOffset="1587.37">1858 279 10018 0 0,'0'0'3127'0'0,"0"0"-787"0"0,0 0-788 0 0,0 0-368 0 0,0 0-58 0 0,0 0 101 0 0,0 0 73 0 0,0 0-90 0 0,0 0-190 0 0,0 0-215 0 0,38-9-174 0 0,123-29-88 0 0,58-7 675 0 0,-127 22-1416 0 0,1 4 0 0 0,1 4 0 0 0,0 4 1 0 0,54 2 197 0 0,-96 9-2603 0 0,-19 0-6534 0 0,-19 0-3248 0 0</inkml:trace>
  <inkml:trace contextRef="#ctx0" brushRef="#br0" timeOffset="1842.303">19 1229 12907 0 0,'0'0'1687'0'0,"0"0"-611"0"0,0 0-361 0 0,0 0 88 0 0,0 0 305 0 0,0 0 175 0 0,31 4-4 0 0,104 11-150 0 0,-71-12-567 0 0,0-2-1 0 0,0-4 1 0 0,-1-2-1 0 0,1-3 1 0 0,22-7-562 0 0,-25 5 217 0 0,927-180 1195 0 0,-606 111-1381 0 0,13 3 72 0 0,-192 38-2513 0 0,-3-1-7644 0 0,-139 26-2432 0 0</inkml:trace>
</inkml:ink>
</file>

<file path=ppt/ink/ink3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4:51.1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66 168 5681 0 0,'0'0'3041'0'0,"0"0"-1543"0"0,0 0-764 0 0,0 0-15 0 0,0 0 276 0 0,0 0 263 0 0,0 0 47 0 0,0 0-214 0 0,0 0-275 0 0,0 0-201 0 0,0 0-121 0 0,3 35-80 0 0,7 108-47 0 0,-6 69 1097 0 0,-4-201-1360 0 0,0 1 0 0 0,-1-1 0 0 0,0 1 0 0 0,-1-1 0 0 0,0 0 0 0 0,-1 0 0 0 0,-1 0 0 0 0,1 0 0 0 0,-2 0 0 0 0,1-1 0 0 0,-1 0-1 0 0,-1 0 1 0 0,0 0 0 0 0,-7 8-104 0 0,13-17 34 0 0,0-1-1 0 0,0 1 1 0 0,-1-1-1 0 0,1 1 0 0 0,0-1 1 0 0,-1 1-1 0 0,1-1 0 0 0,-1 1 1 0 0,1-1-1 0 0,-1 1 1 0 0,1-1-1 0 0,-1 0 0 0 0,1 1 1 0 0,-1-1-1 0 0,1 0 1 0 0,-1 1-1 0 0,1-1 0 0 0,-1 0 1 0 0,0 0-1 0 0,1 1 1 0 0,-1-1-1 0 0,0 0 0 0 0,1 0 1 0 0,-1 0-1 0 0,1 0 0 0 0,-1 0 1 0 0,0 0-1 0 0,1 0 1 0 0,-1 0-1 0 0,0 0 0 0 0,1 0 1 0 0,-1 0-1 0 0,0-1 1 0 0,1 1-1 0 0,-1 0 0 0 0,1 0 1 0 0,-1-1-1 0 0,1 1 1 0 0,-1 0-1 0 0,0-1 0 0 0,1 1 1 0 0,-1 0-1 0 0,1-1 0 0 0,-1 1 1 0 0,1-1-1 0 0,0 1 1 0 0,-1-1-1 0 0,1 1 0 0 0,-1-1 1 0 0,1 1-1 0 0,0-1 1 0 0,0 1-1 0 0,-1-1 0 0 0,1 0 1 0 0,0 1-1 0 0,0-1 1 0 0,-1 1-1 0 0,1-1 0 0 0,0 0 1 0 0,0 1-1 0 0,0-1 1 0 0,0 0-1 0 0,0 1 0 0 0,0-1 1 0 0,0 1-1 0 0,0-1 0 0 0,0 0 1 0 0,1 1-1 0 0,-1-1-33 0 0,0-48 561 0 0,6 27-447 0 0,1 0 1 0 0,0 0-1 0 0,2 1 1 0 0,0 0-1 0 0,2 1 1 0 0,0 0-1 0 0,1 1 0 0 0,2-2-114 0 0,17-30 171 0 0,0-3-63 0 0,2 1 1 0 0,3 2-1 0 0,1 1 1 0 0,7-2-109 0 0,-29 35 20 0 0,0 2 0 0 0,1 0 0 0 0,0 0 0 0 0,1 2 0 0 0,1 0-1 0 0,0 1 1 0 0,1 1 0 0 0,0 0 0 0 0,0 2 0 0 0,1 0 0 0 0,0 1 0 0 0,1 2 0 0 0,11-3-20 0 0,-29 8 10 0 0,0-1 0 0 0,0 1-1 0 0,1 1 1 0 0,-1-1 0 0 0,0 0 0 0 0,1 1-1 0 0,-1 0 1 0 0,1-1 0 0 0,-1 1 0 0 0,1 1-1 0 0,-1-1 1 0 0,0 0 0 0 0,1 1 0 0 0,-1 0 0 0 0,1 0-1 0 0,-1 0 1 0 0,0 0 0 0 0,0 0 0 0 0,0 1-1 0 0,0-1 1 0 0,0 1 0 0 0,0 0 0 0 0,0 0-1 0 0,0 0 1 0 0,0 0 0 0 0,-1 1 0 0 0,1-1 0 0 0,-1 1-1 0 0,0-1 1 0 0,0 1 0 0 0,0 0 0 0 0,0 0-1 0 0,0 0 1 0 0,-1 0 0 0 0,1 0 0 0 0,-1 0-1 0 0,0 1 1 0 0,0-1 0 0 0,0 0 0 0 0,0 2-10 0 0,-2 8 30 0 0,-1 1 0 0 0,0-1 0 0 0,-1 0 0 0 0,0 1 0 0 0,-1-1 0 0 0,-1-1 0 0 0,0 1 0 0 0,-1-1 0 0 0,0 0 0 0 0,-1 0 0 0 0,0 0 0 0 0,-1-1 0 0 0,0 0 0 0 0,-1-1 0 0 0,0 0 0 0 0,-1 0 0 0 0,1-1 0 0 0,-11 7-30 0 0,1 2 13 0 0,0-2 0 0 0,-1 0 0 0 0,-1-1 0 0 0,0-1 0 0 0,-1-1 0 0 0,-1-1 0 0 0,0 0 0 0 0,-1-2 0 0 0,1-1 0 0 0,-2-1 0 0 0,-22 4-13 0 0,-28-8-255 0 0,74-5 178 0 0,0 0 1 0 0,0 1-1 0 0,0-1 1 0 0,0 0-1 0 0,0 0 0 0 0,1 0 1 0 0,-1 0-1 0 0,0 0 1 0 0,0 0-1 0 0,1 0 1 0 0,-1 0-1 0 0,0 0 0 0 0,1-1 1 0 0,-1 1-1 0 0,1 0 1 0 0,-1 0-1 0 0,1 0 1 0 0,0-1-1 0 0,0 1 1 0 0,0 0-1 0 0,-1-1 0 0 0,1 1 1 0 0,0 0-1 0 0,0 0 1 0 0,1-1-1 0 0,-1 1 1 0 0,0 0-1 0 0,0-1 0 0 0,1 1 1 0 0,-1 0-1 0 0,1 0 1 0 0,-1 0-1 0 0,1-1 1 0 0,-1 1-1 0 0,1 0 0 0 0,0 0 1 0 0,-1 0-1 0 0,1 0 1 0 0,0 0-1 0 0,0 0 1 0 0,0 0-1 0 0,0 0 0 0 0,0 1 1 0 0,0-1-1 0 0,0 0 1 0 0,1 0 76 0 0,40-36-4398 0 0,-21 20-1476 0 0,-4 5-5494 0 0</inkml:trace>
  <inkml:trace contextRef="#ctx0" brushRef="#br0" timeOffset="301.984">1040 47 10346 0 0,'0'0'1727'0'0,"0"0"-326"0"0,0 0 63 0 0,0 0 146 0 0,0 0-31 0 0,0 0-172 0 0,0 0-265 0 0,0 0-253 0 0,0 0-128 0 0,0 0-93 0 0,0 0-100 0 0,0 0-76 0 0,-34 30-74 0 0,-107 94-51 0 0,69-46 166 0 0,37 7-184 0 0,34-83-343 0 0,0 0-1 0 0,1 0 0 0 0,0 0 0 0 0,-1 0 0 0 0,1 0 0 0 0,0 0 1 0 0,0 0-1 0 0,0 0 0 0 0,0 0 0 0 0,1 0 0 0 0,-1 0 1 0 0,0 0-1 0 0,1 0 0 0 0,0 0 0 0 0,-1 0 0 0 0,1 0 0 0 0,0 0 1 0 0,0-1-1 0 0,0 1 0 0 0,0 0 0 0 0,0 0 0 0 0,0-1 1 0 0,1 1-1 0 0,-1-1 0 0 0,0 1 0 0 0,1-1 0 0 0,-1 0 0 0 0,1 0 1 0 0,0 1-1 0 0,-1-1 0 0 0,1 0 0 0 0,0 0 0 0 0,0 0 0 0 0,0-1 1 0 0,-1 1-1 0 0,1 0 0 0 0,0-1 0 0 0,0 1 0 0 0,0-1 1 0 0,0 0-1 0 0,0 0 0 0 0,1 0-5 0 0,10 1 67 0 0,0 0 0 0 0,0-2 0 0 0,-1 0 1 0 0,1 0-1 0 0,0-1 0 0 0,0-1 0 0 0,-1 0 0 0 0,1 0 0 0 0,-1-1 1 0 0,0-1-1 0 0,0 0 0 0 0,-1-1 0 0 0,0 0 0 0 0,0-1 0 0 0,0 0 1 0 0,-1-1-1 0 0,1 0 0 0 0,-2 0 0 0 0,1-1 0 0 0,-2-1 0 0 0,1 1 1 0 0,-1-1-1 0 0,0-1 0 0 0,-1 0 0 0 0,-1 0 0 0 0,1 0 0 0 0,-2 0 1 0 0,0-1-1 0 0,0 0 0 0 0,-1-1 0 0 0,0 1 0 0 0,-1 0 0 0 0,-1-1-67 0 0,-1 8 9 0 0,0 0 0 0 0,-1-1-1 0 0,0 1 1 0 0,0 0-1 0 0,-1 0 1 0 0,1 0-1 0 0,-1 0 1 0 0,0 0 0 0 0,-1 0-1 0 0,1 0 1 0 0,-1 0-1 0 0,0 0 1 0 0,0 0 0 0 0,0 1-1 0 0,-1-1 1 0 0,-2-2-9 0 0,0 1-78 0 0,0 0 1 0 0,0 1 0 0 0,-1 0-1 0 0,1 0 1 0 0,-1 1 0 0 0,0 0-1 0 0,-1 0 1 0 0,1 0 0 0 0,-1 0-1 0 0,1 1 1 0 0,-1 0 0 0 0,0 1-1 0 0,0 0 1 0 0,-1 0-1 0 0,1 0 1 0 0,0 1 0 0 0,-1 0-1 0 0,1 0 1 0 0,0 1 0 0 0,-1 0-1 0 0,1 0 1 0 0,-1 1 0 0 0,-2 0 77 0 0,-12 11-2546 0 0,15-6-601 0 0,1 1-3339 0 0,1 0-5929 0 0</inkml:trace>
</inkml:ink>
</file>

<file path=ppt/ink/ink32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8:17.5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1 184 2985 0 0,'0'0'2224'0'0,"0"0"-195"0"0,0 0 78 0 0,0 0 102 0 0,0 0-96 0 0,0 0-317 0 0,0 0-407 0 0,0 0-288 0 0,0 0-133 0 0,0 0-73 0 0,0 0-64 0 0,0 0-51 0 0,0 0-82 0 0,19 0 4353 0 0,41 7-3685 0 0,111-18-451 0 0,-38 0-402 0 0,-133 11-517 0 0,0 0 15 0 0,0 0-11 0 0,0 0 8 0 0,0 0 16 0 0,0 0 3 0 0,0 0-30 0 0,0 0 31 0 0,0 0-4 0 0,0 0-28 0 0,0 0 28 0 0,0 0-11 0 0,0 0-2 0 0,0 0 12 0 0,0 0-1 0 0,0 0-23 0 0,0 0 16 0 0,0 0-7 0 0,0 0-24 0 0,0 0-32 0 0,0 0 42 0 0,0 0 5 0 0,-27-3-2046 0 0,5 3-1568 0 0,14 0-643 0 0,1 0-3563 0 0,3 0-3907 0 0</inkml:trace>
  <inkml:trace contextRef="#ctx0" brushRef="#br0" timeOffset="485.989">16 442 5057 0 0,'0'0'2035'0'0,"0"0"-440"0"0,0 0-89 0 0,0 0 138 0 0,0 0 86 0 0,0 0-120 0 0,0 0-318 0 0,0 0-336 0 0,0 0-172 0 0,0 0-32 0 0,0 0 25 0 0,0 0 27 0 0,4 25 3945 0 0,0-21-4592 0 0,0-1 1 0 0,0 0 0 0 0,0 0 0 0 0,0-1-1 0 0,1 1 1 0 0,0-1 0 0 0,-1 0-1 0 0,1 0 1 0 0,0-1 0 0 0,0 0-1 0 0,0 1 1 0 0,0-2 0 0 0,0 1 0 0 0,0 0-1 0 0,0-1 1 0 0,0 0 0 0 0,0 0-1 0 0,1-1 1 0 0,-1 1 0 0 0,3-2-158 0 0,15 1 256 0 0,107-17 580 0 0,-141 15-4122 0 0,2 3-1869 0 0,3-1-4359 0 0,4 1-2068 0 0</inkml:trace>
  <inkml:trace contextRef="#ctx0" brushRef="#br0" timeOffset="1098.262">413 876 7666 0 0,'0'0'1712'0'0,"0"0"-682"0"0,0 0-290 0 0,0 0 160 0 0,0 0 231 0 0,0 0 197 0 0,0 0 18 0 0,0 0-109 0 0,0 0-116 0 0,0 0-137 0 0,0 0-109 0 0,0 0-78 0 0,0 0-23 0 0,14 3-24 0 0,-12-2-748 0 0,11 2 266 0 0,-1 0 0 0 0,1-1 0 0 0,0 0 0 0 0,0-1 0 0 0,0 0 0 0 0,0-1 0 0 0,0-1 0 0 0,0 0 0 0 0,-1 0 0 0 0,1-2 0 0 0,5-1-268 0 0,31-13 457 0 0,-1-3 0 0 0,-1-2-1 0 0,-1-2 1 0 0,-1-2 0 0 0,-1-2-1 0 0,-2-2 1 0 0,29-26-457 0 0,-30 16 91 0 0,-3-1 0 0 0,-1-2 0 0 0,-2-1 0 0 0,-2-2-1 0 0,-2-1 1 0 0,-2-2 0 0 0,9-24-91 0 0,-29 56-7 0 0,0 0 0 0 0,-2-1 0 0 0,0 1-1 0 0,-1-2 1 0 0,0 1 0 0 0,-2-1 0 0 0,0 1 0 0 0,-1-1-1 0 0,-1 0 1 0 0,0-9 7 0 0,-3 25-6 0 0,1 0 0 0 0,-1 0 0 0 0,1 0-1 0 0,-1 0 1 0 0,0 0 0 0 0,0 0 0 0 0,0 0-1 0 0,-1 0 1 0 0,1 1 0 0 0,-1-1 0 0 0,1 0-1 0 0,-1 1 1 0 0,0-1 0 0 0,0 1 0 0 0,0 0 0 0 0,0-1-1 0 0,-1 1 1 0 0,1 0 0 0 0,-1 0 0 0 0,1 1-1 0 0,-1-1 1 0 0,0 0 0 0 0,1 1 0 0 0,-1 0-1 0 0,0-1 1 0 0,0 1 0 0 0,0 0 0 0 0,0 1-1 0 0,0-1 1 0 0,0 0 0 0 0,0 1 0 0 0,0 0 0 0 0,0 0-1 0 0,-1 0 1 0 0,1 0 0 0 0,0 0 0 0 0,0 0-1 0 0,0 1 1 0 0,0 0 0 0 0,0-1 0 0 0,0 1-1 0 0,0 0 1 0 0,0 1 0 0 0,0-1 0 0 0,1 0 0 0 0,-1 1-1 0 0,0 0 1 0 0,1-1 0 0 0,-1 1 6 0 0,-17 11-6 0 0,0 1 1 0 0,1 0-1 0 0,1 1 1 0 0,0 2 0 0 0,1-1-1 0 0,1 2 1 0 0,0 0-1 0 0,1 1 1 0 0,2 0-1 0 0,0 2 1 0 0,1-1-1 0 0,0 1 1 0 0,2 1-1 0 0,1 0 1 0 0,1 0-1 0 0,0 1 1 0 0,2 0 0 0 0,1 1-1 0 0,0-1 1 0 0,2 1-1 0 0,0 15 6 0 0,3-29 10 0 0,1 1-1 0 0,0-1 1 0 0,1 0-1 0 0,0 0 1 0 0,1 0 0 0 0,0-1-1 0 0,0 1 1 0 0,1 0-1 0 0,1-1 1 0 0,-1 0 0 0 0,1 0-1 0 0,1 0 1 0 0,0-1-1 0 0,0 0 1 0 0,0 0-1 0 0,1-1 1 0 0,0 1 0 0 0,1-1-1 0 0,0-1 1 0 0,0 1-1 0 0,0-2 1 0 0,1 1 0 0 0,0-1-1 0 0,0 0 1 0 0,0-1-1 0 0,0 0 1 0 0,2 0-10 0 0,131 36 105 0 0,-81-38-1362 0 0,-41-7-5905 0 0,-17 1-3959 0 0</inkml:trace>
  <inkml:trace contextRef="#ctx0" brushRef="#br0" timeOffset="1326.763">1779 519 19044 0 0,'0'0'1139'0'0,"0"0"-308"0"0,0 0-39 0 0,0 0 168 0 0,0 0 155 0 0,0 0-56 0 0,0 0-221 0 0,0 0-261 0 0,-25 34-234 0 0,-79 104-134 0 0,47-49 12 0 0,19-14-953 0 0,35-73-265 0 0,-8 3-4518 0 0,4-9-4798 0 0,4 0 742 0 0</inkml:trace>
  <inkml:trace contextRef="#ctx0" brushRef="#br0" timeOffset="1564.337">1472 420 12339 0 0,'0'0'3102'0'0,"0"0"-1053"0"0,0 0-594 0 0,0 0-210 0 0,0 0-152 0 0,0 0-171 0 0,0 0-117 0 0,0 0-101 0 0,0 0-59 0 0,0 0-21 0 0,0 0-70 0 0,0 0-75 0 0,13 20-55 0 0,78 129 818 0 0,-84-132-1155 0 0,1 0 1 0 0,1-1-1 0 0,1 0 1 0 0,0 0-1 0 0,1-1 0 0 0,0 0 1 0 0,1-1-1 0 0,1 0 1 0 0,0-1-1 0 0,1-1 0 0 0,5 3-87 0 0,9-10-1197 0 0,-19-8-2927 0 0,-2-3-5283 0 0,-3-1-3300 0 0</inkml:trace>
  <inkml:trace contextRef="#ctx0" brushRef="#br0" timeOffset="1899.266">2179 258 12739 0 0,'0'0'2174'0'0,"0"0"-662"0"0,0 0-176 0 0,0 0 108 0 0,0 0 25 0 0,0 0-94 0 0,0 0-278 0 0,0 0-309 0 0,0 0-161 0 0,0 0-77 0 0,0 0-48 0 0,0 0-37 0 0,0 0-19 0 0,16-2-42 0 0,125-12 978 0 0,87-7-114 0 0,-227 21-1221 0 0,16-4-479 0 0,-27 5-2793 0 0,-16 5-4886 0 0,18-2-4001 0 0</inkml:trace>
  <inkml:trace contextRef="#ctx0" brushRef="#br0" timeOffset="2088.299">2101 560 16412 0 0,'0'0'1640'0'0,"0"0"-297"0"0,0 0 29 0 0,0 0 86 0 0,0 0-54 0 0,0 0-158 0 0,0 0-267 0 0,0 0-245 0 0,35-1-195 0 0,108-3-140 0 0,-22-17 208 0 0,-9-2-1018 0 0,-89 16-2550 0 0,-18 4-1113 0 0,-2 3-8179 0 0</inkml:trace>
</inkml:ink>
</file>

<file path=ppt/ink/ink32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8:15.9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1 120 2008 0 0,'0'0'2462'0'0,"0"0"-979"0"0,0 0-338 0 0,0 0 245 0 0,0 0 347 0 0,0 0 193 0 0,0 0-134 0 0,0 0-385 0 0,0 0-331 0 0,0 0-180 0 0,0 0-121 0 0,7 17-75 0 0,35 87 527 0 0,-35-76-665 0 0,-2 0-1 0 0,-1 0 0 0 0,-2 1 0 0 0,-1-1 0 0 0,-1 1 1 0 0,-2 19-566 0 0,2-45 78 0 0,-1 1 0 0 0,1 0 0 0 0,-1 0 0 0 0,0 0 1 0 0,0-1-1 0 0,0 1 0 0 0,-1 0 0 0 0,1-1 0 0 0,-1 1 0 0 0,0-1 1 0 0,1 0-1 0 0,-2 1 0 0 0,1-1 0 0 0,0 0 0 0 0,-1 0 0 0 0,1-1 0 0 0,-1 1 1 0 0,-2 1-79 0 0,3-5 61 0 0,0 0 0 0 0,0 0 0 0 0,0 0-1 0 0,1 0 1 0 0,-1-1 0 0 0,0 1 0 0 0,1-1 0 0 0,-1 1 0 0 0,1-1 0 0 0,-1 0 0 0 0,1 1 0 0 0,-1-1 0 0 0,1 0 0 0 0,0 0 0 0 0,0 0 0 0 0,0 0 0 0 0,0 0 0 0 0,1 0 0 0 0,-1 0 0 0 0,0 0 0 0 0,1 0 0 0 0,0-1 0 0 0,-1 1 0 0 0,1 0 0 0 0,0 0 0 0 0,0-1 0 0 0,0 1 0 0 0,0 0 0 0 0,1 0 0 0 0,-1 0-1 0 0,1 0 1 0 0,0-3-61 0 0,-1 2 78 0 0,-1-29-37 0 0,1 1 0 0 0,2-1 0 0 0,1 0 0 0 0,2 1 0 0 0,1 0 0 0 0,2 0 0 0 0,0 1 0 0 0,2 0 0 0 0,2 0 0 0 0,0 1 0 0 0,2 0 0 0 0,1 1-41 0 0,-13 25-4 0 0,-1-1 0 0 0,1 0-1 0 0,0 1 1 0 0,0-1 0 0 0,0 1 0 0 0,0 0-1 0 0,1 0 1 0 0,-1 0 0 0 0,1 0-1 0 0,0 0 1 0 0,-1 0 0 0 0,2 1 0 0 0,-1-1-1 0 0,0 1 1 0 0,0 0 0 0 0,1 0 0 0 0,-1 0-1 0 0,1 0 1 0 0,-1 1 0 0 0,1 0-1 0 0,0-1 1 0 0,0 1 0 0 0,0 1 0 0 0,-1-1-1 0 0,1 0 1 0 0,0 1 0 0 0,0 0-1 0 0,0 0 1 0 0,0 0 0 0 0,0 0 0 0 0,0 1-1 0 0,0 0 1 0 0,0-1 0 0 0,0 1 0 0 0,-1 1-1 0 0,1-1 1 0 0,0 1 0 0 0,-1-1-1 0 0,3 2 5 0 0,1 2-150 0 0,1 0 0 0 0,-1 1 0 0 0,0 0 0 0 0,0 0 0 0 0,-1 1-1 0 0,0-1 1 0 0,0 1 0 0 0,0 1 0 0 0,-1-1 0 0 0,4 7 150 0 0,2 12-2480 0 0,-7-17-964 0 0,1 1-4055 0 0,-2-3-4513 0 0</inkml:trace>
  <inkml:trace contextRef="#ctx0" brushRef="#br0" timeOffset="416.784">389 470 5489 0 0,'0'0'1763'0'0,"0"0"-101"0"0,0 0 200 0 0,0 0 221 0 0,0 0-32 0 0,0 0-248 0 0,0 0-328 0 0,0 0-287 0 0,0 0-224 0 0,0 0-197 0 0,0 0-184 0 0,0 0-114 0 0,0 0-45 0 0,-4-1-30 0 0,1 1-349 0 0,1 0 0 0 0,0 0 0 0 0,0 0 0 0 0,0 0 0 0 0,-1 1 0 0 0,1-1 0 0 0,0 1 0 0 0,0-1 0 0 0,0 1 0 0 0,0 0 0 0 0,0 0 0 0 0,0 0 0 0 0,0 0 0 0 0,0 0 0 0 0,0 0 0 0 0,1 1-1 0 0,-1-1 1 0 0,0 1 0 0 0,1-1 0 0 0,-1 1 0 0 0,1-1 0 0 0,0 1 0 0 0,-1 0 0 0 0,1 0 0 0 0,0 0 0 0 0,0 0 0 0 0,0 0 0 0 0,0 0 0 0 0,0 0-45 0 0,-3 4 84 0 0,0 0 0 0 0,1 1-1 0 0,-1 0 1 0 0,1 0 0 0 0,0 0-1 0 0,1 0 1 0 0,0 0 0 0 0,0 0-1 0 0,0 1 1 0 0,1-1 0 0 0,0 0-1 0 0,1 1 1 0 0,0 0 0 0 0,0-1-1 0 0,0 1 1 0 0,1 2-84 0 0,1-7 21 0 0,0 0 0 0 0,0 0 0 0 0,0-1 1 0 0,0 1-1 0 0,0-1 0 0 0,1 1 0 0 0,-1-1 0 0 0,1 0 0 0 0,0 0 0 0 0,-1 0 0 0 0,1 0 0 0 0,0-1 0 0 0,0 1 0 0 0,0-1 1 0 0,0 0-1 0 0,1 1 0 0 0,-1-1 0 0 0,0-1 0 0 0,0 1 0 0 0,1 0 0 0 0,-1-1 0 0 0,0 0 0 0 0,1 0 0 0 0,-1 0 0 0 0,1 0 1 0 0,-1 0-1 0 0,2-1-21 0 0,1 1-75 0 0,-1 0 1 0 0,0 0 0 0 0,1 0 0 0 0,-1 0 0 0 0,1-1 0 0 0,-1 0 0 0 0,0 0 0 0 0,0-1 0 0 0,1 1 0 0 0,-1-1-1 0 0,0 0 1 0 0,-1 0 0 0 0,1-1 0 0 0,0 0 0 0 0,-1 0 0 0 0,1 0 0 0 0,-1 0 0 0 0,0-1 0 0 0,0 1 0 0 0,0-1-1 0 0,0 0 1 0 0,-1 0 0 0 0,1-2 74 0 0,4-4-2350 0 0,-2 6-2496 0 0,-3 0-6898 0 0</inkml:trace>
  <inkml:trace contextRef="#ctx0" brushRef="#br0" timeOffset="673.475">829 451 6961 0 0,'0'0'3807'0'0,"0"0"-1895"0"0,0 0-649 0 0,0 0 164 0 0,0 0 235 0 0,0 0 27 0 0,0 0-195 0 0,0 0-334 0 0,0 0-305 0 0,0 0-201 0 0,0 0-148 0 0,0 0-99 0 0,0 0-94 0 0,-3 17-76 0 0,-10 54-44 0 0,-12-15 20 0 0,-33 24-721 0 0,29-51-2523 0 0,16-24-7462 0 0,9-5-228 0 0</inkml:trace>
  <inkml:trace contextRef="#ctx0" brushRef="#br0" timeOffset="911.266">632 459 7034 0 0,'0'0'3452'0'0,"0"0"-1113"0"0,0 0-596 0 0,0 0-289 0 0,0 0-230 0 0,0 0-91 0 0,0 0-143 0 0,0 0-168 0 0,0 0-73 0 0,0 0-76 0 0,0 0-57 0 0,0 0-48 0 0,10 13-48 0 0,33 40-47 0 0,44 11 1523 0 0,-41-37-1416 0 0,-28-13-495 0 0,38 42-418 0 0,-48-46-1339 0 0,-5-8-5442 0 0,-3-2-4801 0 0</inkml:trace>
</inkml:ink>
</file>

<file path=ppt/ink/ink32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8:21.2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513 125 9194 0 0,'0'0'2104'0'0,"0"0"-362"0"0,0 0-119 0 0,0 0 35 0 0,0 0-31 0 0,0 0-187 0 0,0 0-306 0 0,0 0-303 0 0,0 0-247 0 0,0 0-136 0 0,0 0-76 0 0,0 0-49 0 0,0 0-26 0 0,-33 4 7 0 0,-106 12-21 0 0,77 4 96 0 0,53-12-281 0 0,-15 11 23 0 0,1 2 0 0 0,1 1 0 0 0,1 0-1 0 0,1 2 1 0 0,1 0 0 0 0,0 1 0 0 0,2 1 0 0 0,2 1-1 0 0,0 0 1 0 0,2 1 0 0 0,0 0 0 0 0,-4 21-121 0 0,11-37 34 0 0,1 1 1 0 0,0-1-1 0 0,1 1 1 0 0,1 0-1 0 0,0 0 0 0 0,1 1 1 0 0,0-1-1 0 0,1 0 1 0 0,0 1-1 0 0,1-1 1 0 0,1 0-1 0 0,0 1 0 0 0,1-1 1 0 0,0 0-1 0 0,1 0 1 0 0,0 0-1 0 0,1 0 1 0 0,1 0-1 0 0,0-1 0 0 0,1 0 1 0 0,0 0-1 0 0,1 0 1 0 0,0-1-1 0 0,1 0 0 0 0,0 0 1 0 0,0-1-1 0 0,1 0 1 0 0,1 0-1 0 0,0-1 1 0 0,0-1-1 0 0,1 1 0 0 0,1-1-34 0 0,-1-3 75 0 0,0 1 0 0 0,0-2 0 0 0,1 0 0 0 0,0 0-1 0 0,-1-1 1 0 0,1-1 0 0 0,1 0 0 0 0,-1 0 0 0 0,0-1-1 0 0,0-1 1 0 0,0 0 0 0 0,1-1 0 0 0,-1 0-1 0 0,0-1 1 0 0,0 0 0 0 0,0-1 0 0 0,0 0 0 0 0,-1-1-1 0 0,1 0 1 0 0,-1-1 0 0 0,0 0 0 0 0,0-1 0 0 0,0 0-1 0 0,-1-1 1 0 0,7-6-75 0 0,-14 11 10 0 0,0 0 0 0 0,-1-1 0 0 0,1 1 0 0 0,-1-1 0 0 0,0 0 0 0 0,0 0 0 0 0,0 0 0 0 0,0 0-1 0 0,-1 0 1 0 0,1 0 0 0 0,-1 0 0 0 0,0 0 0 0 0,1-1 0 0 0,-2 1 0 0 0,1 0 0 0 0,0-1 0 0 0,-1 1 0 0 0,1-1 0 0 0,-1 1 0 0 0,0-1-1 0 0,0 1 1 0 0,0-1 0 0 0,-1 1 0 0 0,1-1 0 0 0,-1 1 0 0 0,0 0 0 0 0,0-1 0 0 0,0 1 0 0 0,-1 0 0 0 0,1 0 0 0 0,-1-1 0 0 0,1 1 0 0 0,-1 0-1 0 0,0 1 1 0 0,0-1 0 0 0,0 0 0 0 0,-1 0 0 0 0,1 1 0 0 0,-1 0 0 0 0,1-1 0 0 0,-1 1 0 0 0,0 0 0 0 0,0 0 0 0 0,0 1 0 0 0,0-1-1 0 0,0 0 1 0 0,0 1 0 0 0,-2-1-10 0 0,-17-6-89 0 0,-1 1 0 0 0,-1 1 0 0 0,1 1 0 0 0,-1 1 1 0 0,0 1-1 0 0,0 1 0 0 0,0 1 0 0 0,0 1 0 0 0,0 1 0 0 0,-5 2 89 0 0,-64 28-1716 0 0,66-13-1279 0 0,1 1-3591 0 0,17-11-5301 0 0</inkml:trace>
  <inkml:trace contextRef="#ctx0" brushRef="#br0" timeOffset="265.698">823 766 12043 0 0,'0'0'3915'0'0,"0"0"-1900"0"0,0 0-668 0 0,0 0-11 0 0,0 0-31 0 0,0 0-170 0 0,0 0-298 0 0,0 0-311 0 0,0 0-217 0 0,0 0-130 0 0,0 0-65 0 0,0 0-19 0 0,0 0-42 0 0,-8 22-25 0 0,-23 70-12 0 0,24-59-480 0 0,17-34-9533 0 0,-6-2-1866 0 0</inkml:trace>
  <inkml:trace contextRef="#ctx0" brushRef="#br0" timeOffset="783.145">1088 246 9050 0 0,'0'0'2458'0'0,"0"0"-436"0"0,0 0-243 0 0,0 0-218 0 0,0 0-214 0 0,0 0-184 0 0,0 0-217 0 0,0 0-177 0 0,0 0-95 0 0,0 0-73 0 0,0 0-59 0 0,0 0-38 0 0,23-19-35 0 0,75-58-35 0 0,-35 47 213 0 0,-48 28-461 0 0,-10 0-130 0 0,16-3 184 0 0,1 0-1 0 0,0 1 1 0 0,0 1 0 0 0,0 1-1 0 0,0 1 1 0 0,12 1-240 0 0,-32 0 8 0 0,-1 1 0 0 0,1-1 0 0 0,0 0 0 0 0,-1 1 0 0 0,1-1 0 0 0,0 1 1 0 0,-1 0-1 0 0,1-1 0 0 0,-1 1 0 0 0,1 0 0 0 0,-1 0 0 0 0,0 0 0 0 0,1 0 0 0 0,-1 0 0 0 0,0 0 1 0 0,0 0-1 0 0,1 1 0 0 0,-1-1 0 0 0,0 0 0 0 0,0 1 0 0 0,-1-1 0 0 0,1 1 0 0 0,0-1 1 0 0,0 1-1 0 0,-1-1 0 0 0,1 1 0 0 0,-1 0 0 0 0,1-1 0 0 0,-1 1 0 0 0,0 0 0 0 0,1-1 1 0 0,-1 1-1 0 0,0 0 0 0 0,0-1 0 0 0,0 1 0 0 0,-1 0 0 0 0,1-1 0 0 0,-1 2-8 0 0,-23 63 173 0 0,-5-32-126 0 0,-1-1-1 0 0,-2-1 1 0 0,-1-2 0 0 0,-30 21-47 0 0,40-33 7 0 0,-3-1 7 0 0,22-15-15 0 0,0-1-1 0 0,0 1 1 0 0,1 0-1 0 0,-1-1 1 0 0,0 2-1 0 0,1-1 1 0 0,-1 0-1 0 0,1 1 1 0 0,0-1-1 0 0,0 1 0 0 0,0 0 1 0 0,0 0-1 0 0,1 0 1 0 0,-1 1-1 0 0,1-1 1 0 0,-1 1-1 0 0,1-1 1 0 0,0 1-1 0 0,1 0 1 0 0,-1 0-1 0 0,1-1 1 0 0,-1 1-1 0 0,1 0 1 0 0,0 1-1 0 0,1-1 1 0 0,-1 0-1 0 0,1 0 0 0 0,0 3 2 0 0,68 23-73 0 0,-25-20 73 0 0,-33-9 0 0 0,0 0 0 0 0,0 1 0 0 0,-1 0 0 0 0,1 1 0 0 0,-1 0-1 0 0,1 0 1 0 0,-1 1 0 0 0,0 0 0 0 0,-1 0 0 0 0,1 1 0 0 0,-1 0-1 0 0,1 1 1 0 0,-2 0 0 0 0,1 0 0 0 0,-1 1 0 0 0,0 0 0 0 0,0 0-1 0 0,1 3 1 0 0,-6-6 7 0 0,0 0-1 0 0,0 0 0 0 0,-1 0 0 0 0,0 0 0 0 0,0 1 0 0 0,0-1 1 0 0,-1 0-1 0 0,1 1 0 0 0,-1-1 0 0 0,0 0 0 0 0,0 1 0 0 0,0-1 1 0 0,-1 0-1 0 0,0 1 0 0 0,1-1 0 0 0,-1 0 0 0 0,-1 0 0 0 0,1 0 1 0 0,-1 0-1 0 0,0 0 0 0 0,0 0 0 0 0,0 0 0 0 0,0 0 0 0 0,0-1 0 0 0,-1 1 1 0 0,0-1-1 0 0,0 0 0 0 0,-2 2-6 0 0,-4 5 26 0 0,-1 0 0 0 0,-1-1-1 0 0,1 0 1 0 0,-1-1 0 0 0,-1 0 0 0 0,0-1-1 0 0,0 0 1 0 0,-7 2-26 0 0,0 0-15 0 0,5-2-59 0 0,0 0 0 0 0,-1-1 0 0 0,0-1 1 0 0,-1 0-1 0 0,1-1 0 0 0,-1 0 0 0 0,1-2 1 0 0,-5 1 73 0 0,13-24-7091 0 0,7 17 2654 0 0,0-1-7336 0 0</inkml:trace>
  <inkml:trace contextRef="#ctx0" brushRef="#br0" timeOffset="1398.718">1771 147 5769 0 0,'0'0'1619'0'0,"0"0"-252"0"0,0 0 43 0 0,0 0 59 0 0,0 0-46 0 0,0 0-145 0 0,0 0-207 0 0,0 0-204 0 0,0 0-120 0 0,0 0-62 0 0,0 0-41 0 0,0 0 38 0 0,22 7 53 0 0,71 20 10 0 0,-3-15 1587 0 0,-63-14-1734 0 0,-15 0-481 0 0,1 0-1 0 0,-1-1 0 0 0,0-1 1 0 0,0 0-1 0 0,0 0 1 0 0,-1-1-1 0 0,0-1 1 0 0,0 0-1 0 0,0 0 1 0 0,0-1-1 0 0,-1-1 1 0 0,0 0-1 0 0,-1 0 1 0 0,0-1-1 0 0,0 0 1 0 0,-1 0-1 0 0,0-1 1 0 0,-1 0-1 0 0,0-1 1 0 0,0 1-1 0 0,-1-2 1 0 0,0 1-1 0 0,-1-1-116 0 0,-6 12 14 0 0,1 0-1 0 0,-1 0 0 0 0,1 0 0 0 0,0 0 1 0 0,-1 0-1 0 0,1 0 0 0 0,-1 0 0 0 0,1 0 1 0 0,-1 0-1 0 0,1 0 0 0 0,-1-1 1 0 0,1 1-1 0 0,0 0 0 0 0,-1 0 0 0 0,1 0 1 0 0,-1-1-1 0 0,1 1 0 0 0,0 0 1 0 0,-1 0-1 0 0,1-1 0 0 0,0 1 0 0 0,-1 0 1 0 0,1-1-1 0 0,0 1 0 0 0,0-1 1 0 0,-1 1-1 0 0,1 0 0 0 0,0-1 0 0 0,0 1 1 0 0,0-1-1 0 0,-1 1 0 0 0,1 0 1 0 0,0-1-1 0 0,0 1 0 0 0,0-1 0 0 0,0 1 1 0 0,0-1-1 0 0,0 1 0 0 0,0-1 0 0 0,0 1 1 0 0,0 0-1 0 0,0-1 0 0 0,0 1 1 0 0,0-1-1 0 0,0 1 0 0 0,0-1 0 0 0,1 1 1 0 0,-1-1-14 0 0,-15 22-5 0 0,1 1 0 0 0,1 0 0 0 0,1 0 0 0 0,1 1 0 0 0,1 1 0 0 0,1 0 0 0 0,1 0 0 0 0,-1 12 5 0 0,-168 566-148 0 0,177-599 146 0 0,-6 18-26 0 0,0 0 0 0 0,-1-1 0 0 0,-2 1-1 0 0,0-1 1 0 0,-1-1 0 0 0,0 0-1 0 0,-2 0 1 0 0,0-1 0 0 0,-1-1 0 0 0,-7 7 28 0 0,14-19-171 0 0,-1-1 1 0 0,0 1 0 0 0,0-1 0 0 0,0-1 0 0 0,0 1-1 0 0,0-1 1 0 0,-1-1 0 0 0,1 1 0 0 0,-1-1 0 0 0,0 0-1 0 0,0-1 1 0 0,0 0 0 0 0,0 0 0 0 0,0-1 0 0 0,0 0-1 0 0,-5 0 171 0 0,9-2-73 0 0,-1-1 1 0 0,1 1-1 0 0,0-1 0 0 0,-1 1 0 0 0,1-1 0 0 0,0 0 0 0 0,1-1 0 0 0,-1 1 0 0 0,1-1 0 0 0,-1 0 1 0 0,1 1-1 0 0,0-2 0 0 0,0 1 0 0 0,1 0 0 0 0,-1 0 0 0 0,1-1 0 0 0,0 1 0 0 0,0-1 0 0 0,1 0 1 0 0,-1 0-1 0 0,1 0 0 0 0,0 1 0 0 0,0-1 0 0 0,1 0 0 0 0,-1 0 0 0 0,1 0 0 0 0,0 0 0 0 0,1 0 1 0 0,-1-1 72 0 0,3-12 108 0 0,0 0 1 0 0,1 0-1 0 0,1 0 1 0 0,1 1-1 0 0,0 0 1 0 0,1 0-1 0 0,1 0 1 0 0,1 1-1 0 0,0 0 1 0 0,1 1-1 0 0,1 0 1 0 0,0 1-1 0 0,1 0 1 0 0,0 0-1 0 0,2 1 1 0 0,-1 1-1 0 0,1 0 1 0 0,1 1-1 0 0,10-6-108 0 0,0 2 125 0 0,0 0 0 0 0,1 1 0 0 0,0 2 0 0 0,1 1 0 0 0,0 0 1 0 0,1 2-1 0 0,0 2 0 0 0,3 0-125 0 0,41 1-61 0 0,-41 7-3713 0 0,-7-1-4239 0 0,-15 0-3482 0 0</inkml:trace>
  <inkml:trace contextRef="#ctx0" brushRef="#br0" timeOffset="1806.553">2656 180 4609 0 0,'0'0'4160'0'0,"0"0"-1061"0"0,0 0-676 0 0,0 0-365 0 0,0 0-280 0 0,0 0-242 0 0,0 0-259 0 0,0 0-240 0 0,0 0-201 0 0,0 0-112 0 0,0 0-76 0 0,0 0-61 0 0,0 0-32 0 0,23 1-72 0 0,71 7-69 0 0,-93-7-400 0 0,0-1 1 0 0,0 0-1 0 0,0 1 0 0 0,1-1 0 0 0,-1 1 0 0 0,0-1 0 0 0,0 1 1 0 0,0-1-1 0 0,0 1 0 0 0,0 0 0 0 0,0-1 0 0 0,0 1 0 0 0,0 0 1 0 0,0 0-1 0 0,-1 0 0 0 0,1 0 0 0 0,0 0 0 0 0,-1 0 0 0 0,1 0 1 0 0,0 0-1 0 0,-1 0 0 0 0,1 0 0 0 0,-1 0 0 0 0,1 0 0 0 0,-1 1 0 0 0,0-1 1 0 0,0 0-1 0 0,1 0 0 0 0,-1 0 0 0 0,0 1 0 0 0,0-1 0 0 0,0 0 1 0 0,0 0-1 0 0,0 0 0 0 0,0 1 0 0 0,-1-1 0 0 0,1 0 0 0 0,0 0 1 0 0,-1 0-1 0 0,1 0 0 0 0,-1 1 0 0 0,1-1 0 0 0,-1 0 0 0 0,1 0 1 0 0,-1 0-1 0 0,0 0 0 0 0,0 0 0 0 0,1 0 0 0 0,-1-1 0 0 0,0 1 1 0 0,0 0-1 0 0,0 0 0 0 0,0 0 0 0 0,0-1 0 0 0,0 1-14 0 0,-3 5 68 0 0,-86 144 349 0 0,64-111-415 0 0,1 2 0 0 0,3 0 0 0 0,1 1-1 0 0,-6 20-1 0 0,13 37-4 0 0,17-96 25 0 0,-1-1 0 0 0,0 0 0 0 0,1-1-1 0 0,-1 1 1 0 0,1 0 0 0 0,-1-1 0 0 0,1 1 0 0 0,0-1-1 0 0,-1 0 1 0 0,1 0 0 0 0,0 0 0 0 0,0 0 0 0 0,0-1-1 0 0,0 1 1 0 0,0-1 0 0 0,0 0 0 0 0,0 1 0 0 0,0-1-1 0 0,0-1 1 0 0,0 1 0 0 0,0 0 0 0 0,0-1-1 0 0,0 1 1 0 0,0-1 0 0 0,0 0 0 0 0,0 0 0 0 0,1-1-21 0 0,181-60 177 0 0,-163 35-2002 0 0,-42-2-4236 0 0,-2 15-5148 0 0,16 10 2074 0 0</inkml:trace>
  <inkml:trace contextRef="#ctx0" brushRef="#br0" timeOffset="2064.401">2363 445 12699 0 0,'0'0'4257'0'0,"0"0"-2737"0"0,0 0-480 0 0,0 0-32 0 0,0 0-15 0 0,0 0-89 0 0,0 0-120 0 0,192-44-208 0 0,-153 40-120 0 0,-1-3-120 0 0,-1 3-176 0 0,2-3-80 0 0,-2 3-128 0 0,-4 1-120 0 0,-2-1-240 0 0,-5 4-784 0 0,-6 0-2617 0 0,-11 0-9490 0 0</inkml:trace>
</inkml:ink>
</file>

<file path=ppt/ink/ink32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8:32.5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1 380 0 0 0,'0'0'1763'0'0,"0"0"132"0"0,0 0-13 0 0,0 0-124 0 0,0 0-161 0 0,0 0-103 0 0,0 0-151 0 0,0 0-136 0 0,0 0-98 0 0,3-6 1690 0 0,-3 5 2789 0 0,13 8-2128 0 0,22-7-2642 0 0,-29 0-507 0 0,218-33 1653 0 0,-48-3-1456 0 0,-149 35-56 0 0,-27 1-436 0 0,0-3-11 0 0,0 2 8 0 0,0 1-1 0 0,0 0-16 0 0,0 0 2 0 0,0 0 19 0 0,0 0 0 0 0,0 0-5 0 0,0 0-18 0 0,0 0-9 0 0,0 0 19 0 0,0 0-9 0 0,0 0 18 0 0,0 0 15 0 0,0 0-9 0 0,0 0-27 0 0,0 0-2 0 0,0 0 2 0 0,0 0 3 0 0,0 0 6 0 0,0 0-6 0 0,0 0 21 0 0,0 0-3 0 0,0 0-11 0 0,0 0 10 0 0,0 0-23 0 0,0 0-4 0 0,0 0 22 0 0,0 0-26 0 0,0 0 17 0 0,0 0 28 0 0,0 0-28 0 0,0 0 18 0 0,0 0-22 0 0,0 0-20 0 0,0 0 11 0 0,0 0 36 0 0,0 0-15 0 0,0 0 7 0 0,0 0-16 0 0,0 0-1 0 0,0 0 16 0 0,0 0 0 0 0,0 0-18 0 0,0 0-10 0 0,0 0 14 0 0,0 0-2 0 0,0 0 22 0 0,0 0-21 0 0,0 0-8 0 0,0 0 15 0 0,0 0-1 0 0,0 0-12 0 0,0 0 23 0 0,0 0-16 0 0,0 0 11 0 0,0 0-4 0 0,0 0-17 0 0,0 0 0 0 0,0 0 12 0 0,0 0-12 0 0,0 0-5 0 0,0 0 2 0 0,0 0 33 0 0,0 0 4 0 0,0 0-20 0 0,0 0 19 0 0,0 0-26 0 0,0 0-2 0 0,0 0 6 0 0,0 0-22 0 0,0 0 12 0 0,0 0 23 0 0,0 0-28 0 0,0 0 27 0 0,0 0-20 0 0,0 0 14 0 0,0 0 8 0 0,0 0-22 0 0,0 0 13 0 0,0 0-13 0 0,0 0 5 0 0,0 0 21 0 0,0 0-6 0 0,0 0-29 0 0,0 0-8 0 0,0 0-4 0 0,0 0 32 0 0,0 0 6 0 0,0 0-19 0 0,0 0 15 0 0,0 0-3 0 0,0 0 35 0 0,0 0-20 0 0,0 0-12 0 0,0 0-17 0 0,0 0-3 0 0,0 0 13 0 0,0 0-30 0 0,0 0 26 0 0,0 0-1 0 0,0 0 14 0 0,0 0 12 0 0,0 0 10 0 0,0 0-21 0 0,0 0 9 0 0,0 0-31 0 0,0 0-6 0 0,0 0 14 0 0,0 0 15 0 0,0 0-12 0 0,0 0 2 0 0,0 0 11 0 0,0 0-25 0 0,0 0 17 0 0,0 0 5 0 0,0 0-8 0 0,0 0 13 0 0,0 0-8 0 0,0 0-18 0 0,0 0 28 0 0,0 0-19 0 0,0 0 2 0 0,0 0 21 0 0,0 0-4 0 0,0 0-19 0 0,0 0-21 0 0,0 0-12 0 0,0 0 45 0 0,0 0 7 0 0,0 0-28 0 0,0 0 19 0 0,0 0 6 0 0,0 0 35 0 0,0 0-42 0 0,0 0-19 0 0,0 0 14 0 0,0 0-10 0 0,0 0 0 0 0,0 0 12 0 0,0 0-6 0 0,0 0 15 0 0,0 0-2 0 0,0 0-13 0 0,0 0 1 0 0,0 0 13 0 0,0 0 8 0 0,0 0-15 0 0,0 0 5 0 0,0 0-25 0 0,0 0 0 0 0,0 0 39 0 0,0 0-14 0 0,0 0 0 0 0,0 0-31 0 0,0 0 32 0 0,0 0 3 0 0,0 0-40 0 0,0 0 12 0 0,0 0 22 0 0,0 0 12 0 0,0 0 20 0 0,0 0-40 0 0,0 0-2 0 0,0 0 28 0 0,0 0-22 0 0,0 0-10 0 0,0 0-9 0 0,0 0 12 0 0,0 0 18 0 0,0 0 4 0 0,0 0 11 0 0,0 0-34 0 0,0 0-28 0 0,0 0 36 0 0,0 0 6 0 0,0 0 22 0 0,0 0-36 0 0,0 0-15 0 0,0 0 18 0 0,0 0-18 0 0,0 0 10 0 0,0 0 26 0 0,0 0 8 0 0,0 0-29 0 0,0 0-1 0 0,0 0 21 0 0,0 0-8 0 0,0 0 17 0 0,0 0-13 0 0,0 0-22 0 0,0 0-14 0 0,0 0 9 0 0,0 0 22 0 0,0 0-13 0 0,0 0 28 0 0,0 0 4 0 0,0 0-28 0 0,0 0-4 0 0,0 0 0 0 0,0 0-5 0 0,0 0 20 0 0,0 0-6 0 0,0 0 10 0 0,0 0 13 0 0,0 0-25 0 0,0 0-12 0 0,0 0-1 0 0,0 0 7 0 0,0 0 21 0 0,0 0-11 0 0,0 0 7 0 0,0 0-9 0 0,0 0 0 0 0,0 0-23 0 0,0 0 1 0 0,0 0 16 0 0,0 0 22 0 0,0 0 13 0 0,0 0-8 0 0,0 0-27 0 0,0 0-17 0 0,0 0 15 0 0,0 0 12 0 0,0 0-11 0 0,0 0-8 0 0,0 0 16 0 0,0 0 1 0 0,0 0 18 0 0,0 0-15 0 0,0 0 6 0 0,0 0-16 0 0,0 0 20 0 0,0 0-20 0 0,0 0-5 0 0,0 0-6 0 0,0 0-10 0 0,0 0 10 0 0,0 0 14 0 0,0 0 22 0 0,0 0-21 0 0,0 0-7 0 0,0 0 0 0 0,0 0 18 0 0,0 0-5 0 0,0 0-20 0 0,0 0 8 0 0,0 0 13 0 0,0 0-2 0 0,0 0-23 0 0,0 0 0 0 0,0 0 39 0 0,0 0-1 0 0,0 0-3 0 0,0 0-11 0 0,0 0-15 0 0,0 0 22 0 0,0 0-11 0 0,0 0 1 0 0,0 0-17 0 0,0 0-18 0 0,-1 0 2 0 0,-1 0 17 0 0,1 0 35 0 0,1 0-19 0 0,0 0 22 0 0,0 0-10 0 0,0 0-42 0 0,0 0 14 0 0,0 0 7 0 0,0 0 4 0 0,0 0 7 0 0,0 0-35 0 0,0 0-9 0 0,0 0 19 0 0,0 0 6 0 0,0 0-10 0 0,0 0-41 0 0,0 0-1366 0 0,-1 0 4307 0 0,1 0-6126 0 0,0 0-2083 0 0,-1 0-3446 0 0,1 0-3685 0 0</inkml:trace>
  <inkml:trace contextRef="#ctx0" brushRef="#br0" timeOffset="2026.955">85 560 0 0 0,'0'0'1018'0'0,"0"0"363"0"0,0 0-18 0 0,0 0-108 0 0,0 0-116 0 0,0 0-28 0 0,0 0 85 0 0,0 0 138 0 0,-7 0 169 0 0,-25-3 60 0 0,24 3-72 0 0,8 0-179 0 0,0 0-188 0 0,0 0-142 0 0,0 0-126 0 0,10 7 8026 0 0,39-8-8043 0 0,234-31 661 0 0,-241 32-1377 0 0,-42 0-134 0 0,0 0 24 0 0,0 0-22 0 0,0 0-4 0 0,0 0 26 0 0,0 0-28 0 0,-1-34-12113 0 0,1 25 5182 0 0,0 4-3930 0 0</inkml:trace>
  <inkml:trace contextRef="#ctx0" brushRef="#br0" timeOffset="2773.14">117 1 8874 0 0,'0'0'1926'0'0,"0"0"-309"0"0,0 0-116 0 0,0 0-50 0 0,0 0-110 0 0,0 0-190 0 0,0 0-308 0 0,0 0-319 0 0,0 0-128 0 0,0 0 112 0 0,0 0 144 0 0,0 0 122 0 0,0 0 62 0 0,7 5-109 0 0,106 63 2635 0 0,136 68-1380 0 0,-193-87-1790 0 0,-48-38-220 0 0,-12 8 860 0 0,-199 259-657 0 0,66-82 75 0 0,134-189-293 0 0,-7 15 201 0 0,10-33-718 0 0,8-12-1929 0 0,-1 9-6176 0 0,-4 7-3485 0 0</inkml:trace>
</inkml:ink>
</file>

<file path=ppt/ink/ink32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8:44.2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37 200 0 0,'0'0'2241'0'0,"0"0"78"0"0,0 0 69 0 0,0 0-42 0 0,0 0-211 0 0,0 0-332 0 0,0 0-298 0 0,0 0-217 0 0,0 0-153 0 0,0 0-87 0 0,0 0-72 0 0,0 0-80 0 0,0 0-103 0 0,0 4 3522 0 0,70-7-873 0 0,35-9-2568 0 0,-13 1-476 0 0,18-4 83 0 0,-110 15-443 0 0,0 0-36 0 0,0 0-8 0 0,0 0 9 0 0,0 0-11 0 0,0 0-5 0 0,0 0 23 0 0,0 0-7 0 0,0 0 5 0 0,0 0-39 0 0,0 0-17 0 0,0 0-17 0 0,-25 0-5288 0 0,18 5 2332 0 0,-4 1-8433 0 0,8-6 806 0 0</inkml:trace>
</inkml:ink>
</file>

<file path=ppt/ink/ink32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8:44.6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5121 0 0,'0'0'3730'0'0,"0"0"-1192"0"0,0 0-617 0 0,0 0-210 0 0,0 0-115 0 0,0 0-165 0 0,0 0-247 0 0,0 0-264 0 0,0 0-224 0 0,0 0-53 0 0,0 0 40 0 0,0 0 76 0 0,0 0 6 0 0,5 2-44 0 0,64 11 1932 0 0,113-13-853 0 0,-182-3-2387 0 0,0-1-2051 0 0,0 4-4058 0 0,0 0-3661 0 0</inkml:trace>
</inkml:ink>
</file>

<file path=ppt/ink/ink32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8:42.5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26 8314 0 0,'0'0'1641'0'0,"0"0"-206"0"0,0 0 16 0 0,0 0 132 0 0,0 0 130 0 0,0 0-52 0 0,0 0-215 0 0,0 0-328 0 0,0 0-363 0 0,0 0-255 0 0,0 0-166 0 0,-1-4-80 0 0,-3-14-20 0 0,3 14-12 0 0,4 12 403 0 0,36 76 1490 0 0,0 22-1142 0 0,-5 1 0 0 0,9 55-973 0 0,-16-55 226 0 0,20 4-102 0 0,-47-111-102 0 0,0-1 1 0 0,0 1 0 0 0,0 0-1 0 0,0-1 1 0 0,0 1 0 0 0,0 0-1 0 0,0-1 1 0 0,0 1 0 0 0,0 0-1 0 0,1-1 1 0 0,-1 1 0 0 0,0 0-1 0 0,0-1 1 0 0,0 1 0 0 0,0 0-1 0 0,1 0 1 0 0,-1-1 0 0 0,0 1 0 0 0,0 0-1 0 0,1 0 1 0 0,-1-1 0 0 0,0 1-1 0 0,0 0 1 0 0,1 0 0 0 0,-1 0-1 0 0,0-1 1 0 0,1 1 0 0 0,-1 0-1 0 0,0 0 1 0 0,1 0 0 0 0,-1 0-1 0 0,0 0 1 0 0,1 0 0 0 0,-1 0-1 0 0,0 0 1 0 0,1 0 0 0 0,-1 0-1 0 0,0 0 1 0 0,1 0 0 0 0,-1 0 0 0 0,0 0-1 0 0,1 0 1 0 0,-1 0 0 0 0,0 0-1 0 0,1 0 1 0 0,-1 0 0 0 0,0 1-1 0 0,0-1 1 0 0,1 0 0 0 0,-1 0-1 0 0,0 0 1 0 0,1 1 0 0 0,-1-1-1 0 0,0 0 1 0 0,0 0 0 0 0,1 0-1 0 0,-1 1 1 0 0,0-1 0 0 0,0 0-1 0 0,0 1 1 0 0,1-1 0 0 0,-1 0-1 0 0,0 1 1 0 0,0-1-23 0 0,9-42 163 0 0,-7 28-86 0 0,88-376 212 0 0,-46 203-260 0 0,-38 150 6 0 0,-6 36-51 0 0,0 1-12 0 0,0 0-35 0 0,0 0-54 0 0,0 0-27 0 0,0 0-63 0 0,0 5-473 0 0,6 35-1615 0 0,-3-22-498 0 0,-1 0-3456 0 0,0-3-5827 0 0</inkml:trace>
  <inkml:trace contextRef="#ctx0" brushRef="#br0" timeOffset="412.467">584 516 648 0 0,'0'0'2069'0'0,"0"0"-492"0"0,0 0-63 0 0,0 0 185 0 0,0 0 127 0 0,0 0-71 0 0,0 0-230 0 0,0 0-254 0 0,0 0-181 0 0,0 0-83 0 0,0 0 0 0 0,0 0 34 0 0,0 0 27 0 0,5-5 38 0 0,21-16 1751 0 0,-50 21-641 0 0,20 0-2171 0 0,-1 1 1 0 0,1 0-1 0 0,-1 0 0 0 0,1 0 1 0 0,0 1-1 0 0,-1 0 0 0 0,1-1 1 0 0,0 1-1 0 0,0 1 0 0 0,0-1 0 0 0,0 1 1 0 0,1-1-1 0 0,-1 1 0 0 0,1 0 1 0 0,-1 0-1 0 0,1 1 0 0 0,0-1 1 0 0,0 1-1 0 0,0 0 0 0 0,1-1 1 0 0,0 1-1 0 0,-1 0 0 0 0,1 0 1 0 0,1 1-1 0 0,-1-1 0 0 0,0 0 0 0 0,1 1 1 0 0,0-1-1 0 0,0 1 0 0 0,1-1 1 0 0,-1 1-1 0 0,1-1 0 0 0,0 1 1 0 0,0 0-1 0 0,0-1 0 0 0,1 1 1 0 0,-1-1-1 0 0,1 1 0 0 0,0-1 1 0 0,1 1-1 0 0,0 1-45 0 0,5 1 71 0 0,0 0 0 0 0,0-1 0 0 0,1 0 0 0 0,0 0 0 0 0,0-1 0 0 0,0 0 0 0 0,1 0 0 0 0,0-1 0 0 0,-1 0 0 0 0,2-1 0 0 0,-1 0 0 0 0,0 0 0 0 0,1-1 0 0 0,-1 0 0 0 0,1-1 0 0 0,-1 0 0 0 0,1 0 0 0 0,0-1 0 0 0,2-1-71 0 0,3 2 75 0 0,-14 0-151 0 0,0-1 1 0 0,0 0-1 0 0,1 0 0 0 0,-1 1 0 0 0,0-1 1 0 0,1 0-1 0 0,-1 0 0 0 0,0 0 0 0 0,0 0 1 0 0,1-1-1 0 0,-1 1 0 0 0,0 0 1 0 0,0 0-1 0 0,1-1 0 0 0,-1 1 0 0 0,0-1 1 0 0,0 1-1 0 0,0-1 0 0 0,0 1 0 0 0,0-1 1 0 0,0 0-1 0 0,0 0 0 0 0,0 1 0 0 0,0-1 1 0 0,0 0-1 0 0,0 0 0 0 0,0 0 1 0 0,0 0-1 0 0,-1 0 0 0 0,1 0 0 0 0,0 0 1 0 0,-1 0-1 0 0,1-1 0 0 0,-1 1 0 0 0,1 0 1 0 0,-1 0-1 0 0,0 0 0 0 0,1-2 76 0 0,-1 2-303 0 0,2-5-1545 0 0,0 2-3060 0 0,-2 1-6295 0 0</inkml:trace>
  <inkml:trace contextRef="#ctx0" brushRef="#br0" timeOffset="759.161">1087 501 7546 0 0,'0'0'3002'0'0,"0"0"-903"0"0,0 0-376 0 0,0 0 28 0 0,0 0 49 0 0,0 0-118 0 0,0 0-303 0 0,0 0-314 0 0,0 0-220 0 0,0 0-116 0 0,0 0-57 0 0,0 0-53 0 0,0 0-75 0 0,-1 19 1031 0 0,-74 96-417 0 0,7-33-1049 0 0,13-25-793 0 0,39-89-12403 0 0,13 16 4540 0 0,3 8 2567 0 0</inkml:trace>
  <inkml:trace contextRef="#ctx0" brushRef="#br0" timeOffset="1055.345">869 431 1624 0 0,'0'0'2844'0'0,"0"0"-412"0"0,0 0-111 0 0,0 0 16 0 0,0 0-129 0 0,0 0-361 0 0,0 0-508 0 0,0 0-407 0 0,0 0-224 0 0,0 0-9 0 0,0 0 69 0 0,0 0 49 0 0,0 0 25 0 0,-1 6-61 0 0,1-1-573 0 0,-1-1-1 0 0,1 1 0 0 0,0 0 1 0 0,0 0-1 0 0,0-1 0 0 0,1 1 1 0 0,-1 0-1 0 0,1-1 0 0 0,0 1 0 0 0,1 0 1 0 0,-1-1-1 0 0,1 1 0 0 0,0-1 1 0 0,0 0-1 0 0,0 0 0 0 0,1 2-207 0 0,113 145 2909 0 0,-57-74-2696 0 0,-56-74-2469 0 0,-4-10-11006 0 0,-1 3 722 0 0</inkml:trace>
</inkml:ink>
</file>

<file path=ppt/ink/ink32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8:48.4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6753 0 0,'0'0'3289'0'0,"0"0"-1418"0"0,0 0-751 0 0,0 0-89 0 0,0 0 115 0 0,0 0 162 0 0,0 0 88 0 0,0 0-90 0 0,0 0-199 0 0,0 0-140 0 0,0 0-98 0 0,0 0-90 0 0,0 0-56 0 0,33 7-72 0 0,107 20-92 0 0,-26-20 316 0 0,175-18 301 0 0,4 0-4801 0 0,-274 11 631 0 0,-7 0-2911 0 0,-2 0-5856 0 0</inkml:trace>
</inkml:ink>
</file>

<file path=ppt/ink/ink32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8:47.6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0 460 2761 0 0,'0'0'1644'0'0,"0"0"-464"0"0,0 0-76 0 0,0 0 174 0 0,0 0 97 0 0,0 0 25 0 0,0 0-45 0 0,0 0-148 0 0,0 0-84 0 0,0 0-67 0 0,0 0-107 0 0,7 5-39 0 0,22 16-7 0 0,29-12 3190 0 0,-41-10-3401 0 0,-4-2-505 0 0,0 0 0 0 0,0-1 0 0 0,0 0-1 0 0,-1-1 1 0 0,1-1 0 0 0,-1 0 0 0 0,-1 0-1 0 0,1-1 1 0 0,-1-1 0 0 0,0 0 0 0 0,-1 0-1 0 0,0-1 1 0 0,2-3-187 0 0,-2 4 85 0 0,3-3-44 0 0,0 0-1 0 0,0-1 1 0 0,-1-1 0 0 0,-1 0 0 0 0,0 0-1 0 0,-1-1 1 0 0,0-1 0 0 0,-1 1 0 0 0,-1-2 0 0 0,0 1-1 0 0,-1-1 1 0 0,-1 0 0 0 0,0-1 0 0 0,-1 1 0 0 0,-1-1-1 0 0,-1 0 1 0 0,0 0 0 0 0,-1 0 0 0 0,-1-7-41 0 0,0 21-5 0 0,-1 0 1 0 0,1 0 0 0 0,0 0 0 0 0,-1 0 0 0 0,0 0 0 0 0,0 0-1 0 0,0-1 1 0 0,0 1 0 0 0,-1 0 0 0 0,1 0 0 0 0,-1 0-1 0 0,1 0 1 0 0,-1 0 0 0 0,0 0 0 0 0,0 0 0 0 0,-1 1-1 0 0,1-1 1 0 0,-1 0 0 0 0,1 0 0 0 0,-1 1 0 0 0,0-1 0 0 0,0 1-1 0 0,0 0 1 0 0,0-1 0 0 0,0 1 0 0 0,0 0 0 0 0,-1 0-1 0 0,1 0 1 0 0,-1 1 0 0 0,0-1 0 0 0,1 1 0 0 0,-1-1-1 0 0,0 1 1 0 0,0 0 0 0 0,0 0 0 0 0,0 0 0 0 0,0 0 0 0 0,0 1-1 0 0,0-1 1 0 0,0 1 0 0 0,0 0 0 0 0,0 0 0 0 0,-1 0 4 0 0,-4 3-15 0 0,0 0 1 0 0,0 1-1 0 0,0 0 1 0 0,1 1-1 0 0,-1 0 1 0 0,1 0-1 0 0,0 0 1 0 0,1 1-1 0 0,-1 0 1 0 0,1 0 0 0 0,0 1-1 0 0,1-1 1 0 0,0 1-1 0 0,0 1 1 0 0,0-1-1 0 0,1 1 1 0 0,0-1-1 0 0,0 1 1 0 0,-1 6 14 0 0,-1 0 14 0 0,2-1 0 0 0,-1 1 0 0 0,1 0-1 0 0,1 0 1 0 0,1 1 0 0 0,0-1 0 0 0,0 0 0 0 0,2 1 0 0 0,0-1 0 0 0,0 1 0 0 0,2-1 0 0 0,1 8-14 0 0,0-11 73 0 0,1 1 1 0 0,1-1-1 0 0,0-1 1 0 0,1 1-1 0 0,0-1 1 0 0,0 0-1 0 0,1 0 1 0 0,0 0-1 0 0,1-1 1 0 0,0 0-1 0 0,0-1 1 0 0,1 0-1 0 0,0 0 1 0 0,1-1-1 0 0,0 0 1 0 0,0 0-1 0 0,10 4-73 0 0,30 6 375 0 0,-16-15-354 0 0,-34-2-121 0 0,14-17-5232 0 0,-6 5-5695 0 0,-8 7-189 0 0</inkml:trace>
  <inkml:trace contextRef="#ctx0" brushRef="#br0" timeOffset="211.887">816 335 3665 0 0,'0'0'3402'0'0,"0"0"-848"0"0,0 0-562 0 0,0 0-238 0 0,0 0-155 0 0,0 0 29 0 0,0 0-37 0 0,0 0-104 0 0,0 0-168 0 0,0 0-335 0 0,0 0-243 0 0,0 0-159 0 0,0 0-116 0 0,-11 27-102 0 0,-32 85-85 0 0,-10-23 130 0 0,-25 22-793 0 0,58-107-2982 0 0,7-8-7714 0 0,10 0 1094 0 0</inkml:trace>
  <inkml:trace contextRef="#ctx0" brushRef="#br0" timeOffset="436.215">569 339 6617 0 0,'0'0'3253'0'0,"0"0"-510"0"0,0 0-362 0 0,0 0-393 0 0,0 0-477 0 0,0 0-430 0 0,0 0-372 0 0,0 0-252 0 0,0 0 1 0 0,0 0 91 0 0,0 0 99 0 0,0 0 91 0 0,0 0-56 0 0,6 12-108 0 0,49 80 664 0 0,-44-77-1017 0 0,-4-4-192 0 0,0-1-1 0 0,1 0 0 0 0,0 0 1 0 0,0-1-1 0 0,1 0 1 0 0,0 0-1 0 0,1-1 1 0 0,0 0-1 0 0,0-1 1 0 0,0 0-1 0 0,1 0 1 0 0,0-1-1 0 0,1-1 1 0 0,5 2-30 0 0,29-5-3031 0 0,-26-3-8289 0 0,-14 1-235 0 0</inkml:trace>
</inkml:ink>
</file>

<file path=ppt/ink/ink32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8:48.9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364 129 10530 0 0,'0'0'2119'0'0,"0"0"-546"0"0,0 0-245 0 0,0 0-40 0 0,0 0-103 0 0,0 0-137 0 0,0 0-171 0 0,0 0-181 0 0,0 0-143 0 0,0 0-96 0 0,0 0-60 0 0,0 0-79 0 0,0 0-42 0 0,-27 20-48 0 0,-84 64-59 0 0,-26 21 395 0 0,61-38-370 0 0,75-66-175 0 0,-1 0 1 0 0,1 1-1 0 0,0-1 0 0 0,0 0 1 0 0,0 1-1 0 0,1-1 0 0 0,-1 0 1 0 0,0 1-1 0 0,1-1 1 0 0,-1 1-1 0 0,0-1 0 0 0,1 1 1 0 0,0-1-1 0 0,-1 1 1 0 0,1 0-1 0 0,0-1 0 0 0,0 1 1 0 0,0 0-1 0 0,0-1 0 0 0,0 1 1 0 0,0-1-1 0 0,0 1 1 0 0,1 0-1 0 0,-1-1 0 0 0,1 1 1 0 0,-1-1-1 0 0,1 1 1 0 0,-1-1-1 0 0,1 1 0 0 0,0-1 1 0 0,0 0-1 0 0,0 1 0 0 0,0-1 1 0 0,0 0-1 0 0,0 1 1 0 0,0-1-1 0 0,0 0 0 0 0,0 0 1 0 0,0 0-1 0 0,1 0 1 0 0,0 0-20 0 0,146 15 1311 0 0,-84-14-1179 0 0,86 13 68 0 0,-170-26 584 0 0,10-4-747 0 0,0 0 1 0 0,0-1 0 0 0,2 0 0 0 0,0-1-1 0 0,1 0 1 0 0,0 0 0 0 0,1-1-1 0 0,2 1 1 0 0,-1-1 0 0 0,2 0 0 0 0,0-9-38 0 0,2 25 2 0 0,-29-175 76 0 0,28 165-124 0 0,0-3-617 0 0,-2 9-9500 0 0,4 6-1489 0 0</inkml:trace>
  <inkml:trace contextRef="#ctx0" brushRef="#br0" timeOffset="580.055">712 0 6577 0 0,'0'0'3709'0'0,"0"0"-1384"0"0,0 0-686 0 0,0 0-140 0 0,0 0-86 0 0,0 0-122 0 0,0 0-229 0 0,0 0-313 0 0,0 0-253 0 0,0 0-114 0 0,0 0 42 0 0,0 0 123 0 0,0 0 77 0 0,0 7 16 0 0,-1 15-280 0 0,0 0 0 0 0,-2 0 0 0 0,0 0 0 0 0,-2-1 0 0 0,0 0 0 0 0,-2 0 1 0 0,0 0-1 0 0,-1-1 0 0 0,-10 17-360 0 0,-59 103 278 0 0,76-139-268 0 0,0 1 0 0 0,0-1 0 0 0,0 1 0 0 0,1-1 0 0 0,-1 1 0 0 0,0-1 0 0 0,1 1 0 0 0,0 0 0 0 0,-1-1 0 0 0,1 1 0 0 0,0 0 0 0 0,0-1 0 0 0,0 1 0 0 0,0 0 0 0 0,0 0 0 0 0,0-1 0 0 0,0 1 0 0 0,1 0 0 0 0,-1-1 0 0 0,1 1 0 0 0,-1 0 0 0 0,1-1 0 0 0,0 1 0 0 0,-1-1 0 0 0,1 1 0 0 0,0-1 0 0 0,0 1 0 0 0,0-1 0 0 0,0 0 0 0 0,0 1 0 0 0,0-1 0 0 0,1 0 0 0 0,-1 0 0 0 0,0 0 0 0 0,1 0 0 0 0,-1 0 0 0 0,1 0 0 0 0,-1 0 0 0 0,1 0 0 0 0,-1-1 0 0 0,1 1 0 0 0,-1-1 0 0 0,1 1 0 0 0,0-1 0 0 0,-1 0 0 0 0,1 1 0 0 0,1-1-10 0 0,88 9 545 0 0,-87-9-538 0 0,5 0 30 0 0,-6 0-34 0 0,0 1 0 0 0,0-1-1 0 0,-1 1 1 0 0,1-1 0 0 0,0 0 0 0 0,0 0-1 0 0,-1 0 1 0 0,1 0 0 0 0,0-1-1 0 0,0 1 1 0 0,-1-1 0 0 0,1 0 0 0 0,0 1-1 0 0,-1-1 1 0 0,1 0 0 0 0,-1-1-1 0 0,1 1 1 0 0,-1 0 0 0 0,1-1 0 0 0,-1 1-1 0 0,0-1 1 0 0,0 0 0 0 0,0 0-1 0 0,0 0 1 0 0,0 0 0 0 0,0 0 0 0 0,0 0-1 0 0,-1-1 1 0 0,1 1 0 0 0,0-2-3 0 0,5-33-2909 0 0,-13 15-4285 0 0,3 15 181 0 0,1 2-3908 0 0</inkml:trace>
  <inkml:trace contextRef="#ctx0" brushRef="#br0" timeOffset="840.378">425 155 12523 0 0,'0'0'2089'0'0,"0"0"-627"0"0,0 0-246 0 0,0 0 11 0 0,0 0 28 0 0,0 0-88 0 0,0 0-180 0 0,0 0-180 0 0,0 0-140 0 0,0 0-95 0 0,0 0-101 0 0,33-2-111 0 0,104-5-111 0 0,-29 19-96 0 0,-87-8-569 0 0,15 4-994 0 0,-13-1-6799 0 0,-15-4-3832 0 0</inkml:trace>
  <inkml:trace contextRef="#ctx0" brushRef="#br0" timeOffset="2521.477">1071 387 0 0 0,'0'0'988'0'0,"0"0"878"0"0,0 0 224 0 0,0 0 52 0 0,0 0-50 0 0,0 0-246 0 0,0 0-291 0 0,0 0-236 0 0,0 0-163 0 0,0 0-124 0 0,0 0-82 0 0,0 0-54 0 0,0 0-48 0 0,2 0-324 0 0,3 0 6874 0 0,-14 0-7292 0 0,0 1 1 0 0,0 0 0 0 0,1 0-1 0 0,-1 1 1 0 0,0 1 0 0 0,0-1 0 0 0,1 1-1 0 0,0 1 1 0 0,-1 0 0 0 0,1 0-1 0 0,1 0 1 0 0,-1 1 0 0 0,1 0-1 0 0,0 1 1 0 0,0-1 0 0 0,-6 7-107 0 0,11-10 7 0 0,1 1 0 0 0,-1-1 1 0 0,0 0-1 0 0,1 1 0 0 0,0-1 0 0 0,0 1 1 0 0,-1-1-1 0 0,1 1 0 0 0,1-1 0 0 0,-1 1 1 0 0,0 0-1 0 0,1 0 0 0 0,-1-1 0 0 0,1 1 1 0 0,0 0-1 0 0,0 0 0 0 0,0-1 1 0 0,0 1-1 0 0,1 0 0 0 0,-1 0 0 0 0,1-1 1 0 0,-1 1-1 0 0,1 0 0 0 0,0-1 0 0 0,0 1 1 0 0,0-1-1 0 0,1 1 0 0 0,-1-1 0 0 0,1 1 1 0 0,-1-1-1 0 0,1 0 0 0 0,0 0 0 0 0,-1 0 1 0 0,1 0-1 0 0,0 0 0 0 0,1 0 1 0 0,-1 0-1 0 0,1 0-7 0 0,4 1 43 0 0,-1-1 0 0 0,1 0 0 0 0,0 0 1 0 0,0-1-1 0 0,0 1 0 0 0,0-2 0 0 0,0 1 0 0 0,0-1 0 0 0,1 0 1 0 0,-1 0-1 0 0,0-1 0 0 0,0 0 0 0 0,0 0 0 0 0,0-1 1 0 0,0 0-1 0 0,-1 0 0 0 0,1 0 0 0 0,5-4-43 0 0,31-34-4058 0 0,-39 36 2354 0 0,-1 0-2102 0 0,-1 1-3507 0 0,-1-1-5268 0 0</inkml:trace>
</inkml:ink>
</file>

<file path=ppt/ink/ink3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4:55.7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654 48 3065 0 0,'0'0'3011'0'0,"0"0"-516"0"0,0 0-197 0 0,0 0-79 0 0,0 0-100 0 0,0 0-264 0 0,0 0-434 0 0,0 0-448 0 0,0 0-278 0 0,0 0-138 0 0,0 0-50 0 0,-15 17-3 0 0,-102 125 797 0 0,66-73-703 0 0,23-29-507 0 0,-1-1 0 0 0,-3-1 0 0 0,-1-2 0 0 0,-2-1 0 0 0,-12 9-91 0 0,39-38-238 0 0,1-1-1 0 0,-1 0 1 0 0,0 0-1 0 0,0 0 1 0 0,-1-1-1 0 0,1 0 1 0 0,-1-1-1 0 0,0 0 1 0 0,0 0-1 0 0,0-1 0 0 0,0 0 1 0 0,0-1-1 0 0,-1 1 1 0 0,1-2-1 0 0,-4 0 239 0 0,8 0-626 0 0,0-1 0 0 0,1 0 0 0 0,-1 0 0 0 0,0 0 0 0 0,1-1 0 0 0,-1 1 0 0 0,1-1 0 0 0,-1 0 0 0 0,1-1 0 0 0,0 1-1 0 0,0-1 1 0 0,0 0 0 0 0,0 1 0 0 0,1-2 0 0 0,-1 1 0 0 0,1 0 0 0 0,-1-1 0 0 0,1 0 0 0 0,1 0 0 0 0,-2 0 626 0 0,-21-47-6107 0 0,11-8 3501 0 0,13-15 2972 0 0,34-24 4452 0 0,-31 95-4220 0 0,1 0-1 0 0,-1 0 1 0 0,1 0 0 0 0,0 0 0 0 0,0 0-1 0 0,0 1 1 0 0,0 0 0 0 0,0-1 0 0 0,1 1-1 0 0,-1 0 1 0 0,1 1 0 0 0,-1-1-1 0 0,1 0 1 0 0,0 1 0 0 0,-1 0 0 0 0,1 0-1 0 0,0 0 1 0 0,3 0-598 0 0,41 13 3544 0 0,45 55-388 0 0,-62-43-2577 0 0,1 0 0 0 0,2-2 0 0 0,0-2 0 0 0,1-1 0 0 0,21 7-579 0 0,148 30 930 0 0,-138-39-821 0 0,-66-16-167 0 0,0-1 0 0 0,-1 0 0 0 0,1 0 0 0 0,0 0 0 0 0,0 1 0 0 0,0-1 0 0 0,0 0 0 0 0,0 0 0 0 0,-1 0 0 0 0,1 1 0 0 0,0-1 0 0 0,0 0 0 0 0,0 0 0 0 0,0 0 0 0 0,0 1 0 0 0,0-1 0 0 0,0 0 0 0 0,0 0 0 0 0,0 1 0 0 0,0-1 0 0 0,0 0 0 0 0,0 0 1 0 0,0 1-1 0 0,0-1 0 0 0,0 0 0 0 0,0 0 0 0 0,0 0 0 0 0,0 1 0 0 0,0-1 0 0 0,1 0 0 0 0,-1 0 0 0 0,0 0 0 0 0,0 1 0 0 0,0-1 0 0 0,0 0 58 0 0,-17 0-5486 0 0,4-3-7200 0 0,7-1 7049 0 0</inkml:trace>
  <inkml:trace contextRef="#ctx0" brushRef="#br0" timeOffset="269.994">412 0 472 0 0,'0'0'2667'0'0,"0"0"-882"0"0,0 0-310 0 0,0 0 76 0 0,0 0 128 0 0,0 0 104 0 0,0 0-116 0 0,0 0-271 0 0,0 0-229 0 0,0 0-123 0 0,0 0-69 0 0,0 0-16 0 0,-4 33-43 0 0,-15 104-72 0 0,27-50 557 0 0,12-7-176 0 0,10 102-157 0 0,-28-53-1345 0 0,-13-111-1003 0 0,-1-13-3864 0 0,4-3-1833 0 0,4-1-3419 0 0</inkml:trace>
  <inkml:trace contextRef="#ctx0" brushRef="#br0" timeOffset="515.197">105 390 4713 0 0,'0'0'1150'0'0,"0"0"-141"0"0,0 0 286 0 0,0 0 456 0 0,0 0 294 0 0,0 0 16 0 0,0 0-182 0 0,0 0-257 0 0,0 0-256 0 0,0 0-171 0 0,0 0-136 0 0,0 0-113 0 0,32-3-72 0 0,99-12-93 0 0,178-11 1432 0 0,-225 17-2302 0 0,-47 5-2320 0 0,1-1-6150 0 0,-25 5-3662 0 0</inkml:trace>
</inkml:ink>
</file>

<file path=ppt/ink/ink32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9:00.0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1115 5233 0 0,'0'0'1902'0'0,"0"0"-387"0"0,0 0-468 0 0,0 0-267 0 0,0 0-99 0 0,0 0-35 0 0,0 0-17 0 0,0 0 75 0 0,0 0 130 0 0,0 0 142 0 0,0 0 108 0 0,5 6-46 0 0,-2-1-833 0 0,43 24 1354 0 0,192-26 3304 0 0,-214-10-4662 0 0,1-1 0 0 0,-2-1 1 0 0,0-1-1 0 0,0-1 0 0 0,0-1 1 0 0,-2-2-1 0 0,0 0 0 0 0,0 0 0 0 0,-1-2 1 0 0,-1-1-1 0 0,-1 0 0 0 0,0-2 1 0 0,-1 0-1 0 0,11-16-201 0 0,-23 29 18 0 0,155-215 416 0 0,52-161-124 0 0,-61 89-268 0 0,-123 260-7 0 0,-14 59-130 0 0,16 270 680 0 0,-28-259-525 0 0,2 8 3 0 0,-2 0 0 0 0,-2-1 0 0 0,-2 1 0 0 0,-2-1 0 0 0,-2 1 0 0 0,-1-1 0 0 0,-3-1 0 0 0,-1 1 0 0 0,-3-2 0 0 0,-9 21-63 0 0,14-43 19 0 0,0-1 1 0 0,-1 0-1 0 0,-1 0 1 0 0,-1-2-1 0 0,0 1 1 0 0,-2-1-1 0 0,0-1 1 0 0,0 0 0 0 0,-2-1-1 0 0,0-1 1 0 0,0 0-1 0 0,-1-2 1 0 0,-1 1-1 0 0,0-2 1 0 0,-1-1-1 0 0,0 0 1 0 0,-8 2-20 0 0,20-9 0 0 0,0-1 0 0 0,0 0 0 0 0,0 0 1 0 0,0-1-1 0 0,-1 0 0 0 0,1 0 0 0 0,-1 0 0 0 0,1-1 1 0 0,-1 0-1 0 0,1-1 0 0 0,0 0 0 0 0,-1 0 0 0 0,1 0 1 0 0,0-1-1 0 0,-1 0 0 0 0,1-1 0 0 0,0 1 0 0 0,1-1 1 0 0,-1-1-1 0 0,0 1 0 0 0,1-1 0 0 0,0 0 0 0 0,0-1 1 0 0,0 1-1 0 0,0-1 0 0 0,1 0 0 0 0,-1-2 0 0 0,-4-4-100 0 0,0 0 1 0 0,1-1-1 0 0,1 0 0 0 0,0-1 1 0 0,0 0-1 0 0,1 0 0 0 0,1-1 1 0 0,0 1-1 0 0,1-1 0 0 0,1-1 1 0 0,0 1-1 0 0,0-1 0 0 0,2 1 1 0 0,0-1-1 0 0,1 0 0 0 0,0-9 100 0 0,25-36-3446 0 0,-8 44-877 0 0,2 5-4018 0 0,-8 9-2824 0 0</inkml:trace>
</inkml:ink>
</file>

<file path=ppt/ink/ink32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9:00.3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1 13899 0 0,'0'0'2235'0'0,"0"0"-661"0"0,0 0-285 0 0,0 0-20 0 0,0 0 18 0 0,0 0-52 0 0,0 0-211 0 0,0 0-243 0 0,0 0-209 0 0,0 0-152 0 0,0 0-114 0 0,0 0-74 0 0,0 0-61 0 0,-1 21-45 0 0,-3 99 26 0 0,3-40 138 0 0,1-61-4428 0 0,0-1-4682 0 0,0-18-3404 0 0</inkml:trace>
</inkml:ink>
</file>

<file path=ppt/ink/ink32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9:00.5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16275 0 0,'0'0'1577'0'0,"0"0"-697"0"0,0 0-368 0 0,0 0-224 0 0,0 0-152 0 0,0 0-88 0 0,0 0-144 0 0,0 0-184 0 0,0 0-256 0 0,0 0-688 0 0,0 0-2249 0 0,0 0-8562 0 0</inkml:trace>
</inkml:ink>
</file>

<file path=ppt/ink/ink32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9:01.0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1 384 11971 0 0,'0'0'1851'0'0,"0"0"-415"0"0,0 0-161 0 0,0 0-112 0 0,0 0-100 0 0,0 0-168 0 0,0 0-205 0 0,0 0-123 0 0,0 0-47 0 0,0 0-26 0 0,0 0-9 0 0,0 0-21 0 0,8-25-54 0 0,23-79-53 0 0,-28 95-272 0 0,0 0-1 0 0,0 0 1 0 0,0 0-1 0 0,1 0 1 0 0,1 1 0 0 0,0-1-1 0 0,0 1 1 0 0,0 1-1 0 0,1-1 1 0 0,0 1 0 0 0,3-3-85 0 0,8-9 136 0 0,-3 3-75 0 0,1 0 0 0 0,0 1 0 0 0,1 1 1 0 0,0 1-1 0 0,2 0 0 0 0,-1 2 0 0 0,1-1 0 0 0,5 0-61 0 0,-22 11 1 0 0,-1 0-1 0 0,1 0 0 0 0,0 0 1 0 0,0 1-1 0 0,0-1 0 0 0,0 0 1 0 0,0 0-1 0 0,0 1 0 0 0,0-1 1 0 0,0 0-1 0 0,0 1 0 0 0,0-1 1 0 0,0 1-1 0 0,1-1 0 0 0,-1 1 1 0 0,0 0-1 0 0,0 0 0 0 0,0-1 1 0 0,1 1-1 0 0,-1 0 1 0 0,0 0-1 0 0,0 0 0 0 0,1 0 1 0 0,-1 0-1 0 0,0 1 0 0 0,0-1 1 0 0,0 0-1 0 0,1 0 0 0 0,-1 1 1 0 0,0-1-1 0 0,0 1 0 0 0,0-1 1 0 0,0 1-1 0 0,0 0 0 0 0,0-1 1 0 0,0 1-1 0 0,0 0 0 0 0,0 0 1 0 0,0-1-1 0 0,0 1 0 0 0,0 0 1 0 0,-1 0-1 0 0,1 0 0 0 0,0 0 1 0 0,-1 0-1 0 0,1 0 0 0 0,0 0 1 0 0,-1 1-1 0 0,1-1 0 0 0,-1 0 1 0 0,0 0-1 0 0,1 0 0 0 0,-1 0 1 0 0,0 1-1 0 0,0 0 0 0 0,-17 115 283 0 0,4-35 0 0 0,14-81-272 0 0,1 1 0 0 0,-1-1 0 0 0,1 0 0 0 0,0 1 1 0 0,-1-1-1 0 0,1 0 0 0 0,0 0 0 0 0,0 0 0 0 0,0 0 1 0 0,0 0-1 0 0,0-1 0 0 0,0 1 0 0 0,0-1 0 0 0,0 1 1 0 0,0-1-1 0 0,0 0 0 0 0,0 1 0 0 0,0-1 0 0 0,0 0 1 0 0,0 0-1 0 0,0-1 0 0 0,0 1 0 0 0,0 0 0 0 0,0-1 1 0 0,0 1-1 0 0,0-1 0 0 0,0 0 0 0 0,0 0 0 0 0,0 1 1 0 0,0-1-1 0 0,0-1 0 0 0,-1 1 0 0 0,1 0 0 0 0,0 0 1 0 0,-1-1-12 0 0,215-147 540 0 0,-215 147-540 0 0,1 0 0 0 0,-1 0 0 0 0,1 1 0 0 0,0-1 0 0 0,-1 0 1 0 0,1 1-1 0 0,0 0 0 0 0,0-1 0 0 0,0 1 0 0 0,0 0 0 0 0,0 0 1 0 0,0 0-1 0 0,1 0 0 0 0,-1 0 0 0 0,0 1 0 0 0,0-1 0 0 0,1 1 0 0 0,-1-1 1 0 0,0 1-1 0 0,1 0 0 0 0,-1 0 0 0 0,0 0 0 0 0,1 0 0 0 0,-1 1 1 0 0,0-1-1 0 0,1 0 0 0 0,-1 1 0 0 0,0 0 0 0 0,1 0 0 0 0,-1-1 0 0 0,0 1 1 0 0,0 0-1 0 0,0 1 0 0 0,0-1 0 0 0,0 0 0 0 0,0 1 0 0 0,0-1 0 0 0,-1 1 1 0 0,1-1-1 0 0,0 1 0 0 0,-1 0 0 0 0,1 0 0 0 0,-1 0 0 0 0,1 0 0 0 0,9 199 452 0 0,-11-198-480 0 0,1-1 0 0 0,0 1-1 0 0,0-1 1 0 0,0 1 0 0 0,0-1-1 0 0,1 1 1 0 0,-1-1 0 0 0,0 0-1 0 0,1 1 1 0 0,0-1 0 0 0,0 0-1 0 0,-1 0 1 0 0,1 0-1 0 0,0-1 1 0 0,1 1 0 0 0,-1 0-1 0 0,0-1 1 0 0,0 1 0 0 0,1-1-1 0 0,-1 0 1 0 0,1 0 0 0 0,-1 0-1 0 0,1 0 29 0 0,19-17-6910 0 0,-19 9-1151 0 0,0 3-3488 0 0</inkml:trace>
</inkml:ink>
</file>

<file path=ppt/ink/ink32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9:01.2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15539 0 0,'0'0'2274'0'0,"0"0"-939"0"0,0 0-289 0 0,0 0-15 0 0,0 0-106 0 0,0 0-189 0 0,0 0-265 0 0,0 0-255 0 0,0 0-124 0 0,0 0-68 0 0,0 0-36 0 0,0 0-44 0 0,0 0-55 0 0,0 29-93 0 0,0 89-185 0 0,2-88-478 0 0,1-30-354 0 0,-3 0-5596 0 0,0 0-4754 0 0</inkml:trace>
</inkml:ink>
</file>

<file path=ppt/ink/ink32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9:01.4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15859 0 0,'0'0'2129'0'0,"0"0"-825"0"0,0 0-336 0 0,0 0-248 0 0,0 0-247 0 0,0 0-185 0 0,0 0-256 0 0,0 0-144 0 0,0 0-96 0 0,0 0-168 0 0,0 0-329 0 0,0 0-1351 0 0,0 0-5522 0 0,0 0-3160 0 0</inkml:trace>
</inkml:ink>
</file>

<file path=ppt/ink/ink32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9:01.7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 0 19564 0 0,'0'0'1063'0'0,"0"0"-369"0"0,0 0 22 0 0,0 0 207 0 0,0 0 138 0 0,0 0-58 0 0,0 0-265 0 0,0 0-256 0 0,0 0-155 0 0,0 0-76 0 0,2 35-53 0 0,6 112-51 0 0,-13 7 59 0 0,-6-12-173 0 0,2-48-76 0 0,4 0-1 0 0,7 86 44 0 0,15-96-675 0 0,-11-95-3823 0 0,-6 6 3281 0 0,1-4-2209 0 0,0 2-3043 0 0,1 0-4565 0 0</inkml:trace>
</inkml:ink>
</file>

<file path=ppt/ink/ink32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9:02.4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293 187 13651 0 0,'0'0'1808'0'0,"0"0"-254"0"0,0 0 65 0 0,0 0 29 0 0,0 0-137 0 0,0 0-334 0 0,0 0-377 0 0,0 0-236 0 0,0 0-115 0 0,0 0-55 0 0,0 0-49 0 0,0 0-63 0 0,0 0-44 0 0,-27 9-63 0 0,-85 31-46 0 0,106-38-116 0 0,0 0-1 0 0,1 0 1 0 0,-1 1-1 0 0,0-1 0 0 0,1 1 1 0 0,-1 1-1 0 0,1-1 1 0 0,0 1-1 0 0,0 0 1 0 0,0 0-1 0 0,1 0 0 0 0,-1 1 1 0 0,-1 2-13 0 0,-7 8 25 0 0,8-10-28 0 0,-1 0-1 0 0,1 0 1 0 0,0 1-1 0 0,0-1 1 0 0,0 1-1 0 0,1 0 1 0 0,0 1-1 0 0,0-1 1 0 0,0 1-1 0 0,1-1 1 0 0,0 1-1 0 0,1 0 1 0 0,-1 0-1 0 0,1 1 1 0 0,1-1 0 0 0,-1 0-1 0 0,1 1 1 0 0,0-1-1 0 0,1 0 1 0 0,0 5 3 0 0,3-9-2 0 0,-1 0 1 0 0,1 0-1 0 0,0-1 1 0 0,0 1-1 0 0,1-1 1 0 0,-1 0-1 0 0,0 1 1 0 0,1-1-1 0 0,0-1 1 0 0,-1 1-1 0 0,1-1 1 0 0,0 1-1 0 0,0-1 1 0 0,0 0-1 0 0,-1 0 1 0 0,1-1-1 0 0,0 1 1 0 0,0-1-1 0 0,1 0 1 0 0,-1 0-1 0 0,0 0 1 0 0,0-1-1 0 0,0 1 1 0 0,-1-1-1 0 0,1 0 1 0 0,3-1 1 0 0,11-4 11 0 0,-1 0 1 0 0,0-1-1 0 0,0-1 0 0 0,-1-1 1 0 0,0 0-1 0 0,0-1 1 0 0,-1-1-1 0 0,0 0 0 0 0,-1-1 1 0 0,-1 0-1 0 0,0-2 0 0 0,2-2-10 0 0,25-21 31 0 0,10 0-33 0 0,-50 60-6 0 0,-5 24 22 0 0,4-42-22 0 0,-1 1 0 0 0,1-1 0 0 0,0 1 0 0 0,0-1 1 0 0,0 1-1 0 0,1-1 0 0 0,0 1 0 0 0,0-1 0 0 0,1 1 0 0 0,-1-1 0 0 0,1 1 0 0 0,0-1 0 0 0,1 1 0 0 0,-1-1 0 0 0,1 0 0 0 0,0 1 1 0 0,0-1-1 0 0,1 0 0 0 0,0-1 0 0 0,-1 1 0 0 0,2 0 0 0 0,0 0 7 0 0,3 0 5 0 0,0-1 0 0 0,1 0 0 0 0,-1 0 0 0 0,1-1 0 0 0,0 0 0 0 0,0 0 0 0 0,0-1 0 0 0,1 0 0 0 0,-1 0 0 0 0,1-1 0 0 0,-1 0 1 0 0,0-1-1 0 0,1 1 0 0 0,0-2 0 0 0,-1 1 0 0 0,0-1 0 0 0,1-1 0 0 0,-1 1 0 0 0,1-1 0 0 0,-1-1 0 0 0,0 0 0 0 0,0 0 0 0 0,-1 0 0 0 0,1-1 0 0 0,-1 0 0 0 0,1-1 0 0 0,-1 0 0 0 0,0 0 0 0 0,-1 0 0 0 0,1-1 0 0 0,-1 0 0 0 0,3-4-5 0 0,7-2 22 0 0,0-2 0 0 0,-1 0 0 0 0,-1-1-1 0 0,0 0 1 0 0,-1-1 0 0 0,0 0 0 0 0,-2-1-1 0 0,0-1 1 0 0,-1 0 0 0 0,0 0 0 0 0,-2-1-1 0 0,0 0 1 0 0,-1-1 0 0 0,-1 0 0 0 0,-1 0-1 0 0,0 0 1 0 0,-2 0 0 0 0,-1-1 0 0 0,0-2-22 0 0,-2 20-2 0 0,1 1-1 0 0,0 0 0 0 0,0 0 0 0 0,-1 1 0 0 0,1-1 0 0 0,-1 0 0 0 0,1 0 0 0 0,-1 0 0 0 0,0 1 0 0 0,0-1 0 0 0,0 0 0 0 0,0 0 0 0 0,0 0 0 0 0,0 0 0 0 0,0 0 0 0 0,0 1 0 0 0,-1-1 0 0 0,1 0 0 0 0,-1 0 0 0 0,0 0 0 0 0,1 1 0 0 0,-1-1 0 0 0,0 0 0 0 0,0 1 0 0 0,0-1 0 0 0,0 1 0 0 0,0-1 0 0 0,0 1 0 0 0,-1-1 0 0 0,1 1 0 0 0,0 0 0 0 0,-1 0 0 0 0,1-1 0 0 0,-1 1 0 0 0,1 0 0 0 0,-1 0 0 0 0,0 1 0 0 0,1-1 0 0 0,-1 0 0 0 0,0 0 0 0 0,0 1 0 0 0,1-1 0 0 0,-1 1 0 0 0,0 0 0 0 0,0 0 0 0 0,0-1 0 0 0,0 1 0 0 0,0 0 0 0 0,1 0 0 0 0,-1 1 0 0 0,-1-1 3 0 0,-3 4-19 0 0,-1 1 0 0 0,1-1 0 0 0,0 1 0 0 0,1 1 0 0 0,-1-1 0 0 0,1 1-1 0 0,0 0 1 0 0,0 0 0 0 0,1 1 0 0 0,-1-1 0 0 0,1 1 0 0 0,1 0 0 0 0,0 0 0 0 0,0 0 0 0 0,0 1 0 0 0,1-1 0 0 0,0 1 0 0 0,0-1 0 0 0,1 1 0 0 0,0 0 0 0 0,0-1 0 0 0,1 8 19 0 0,2-9 3 0 0,1 0 0 0 0,0 0-1 0 0,0 0 1 0 0,1 0 0 0 0,0-1 0 0 0,0 1-1 0 0,0-1 1 0 0,1 0 0 0 0,-1 0 0 0 0,1-1-1 0 0,0 1 1 0 0,1-1 0 0 0,-1 0 0 0 0,1-1-1 0 0,0 1 1 0 0,0-1 0 0 0,0 0 0 0 0,0 0 0 0 0,0-1-1 0 0,1 0 1 0 0,-1 0 0 0 0,1-1 0 0 0,-1 1-1 0 0,5-1-2 0 0,1 3 13 0 0,-8-3-2 0 0,0 1 0 0 0,0-1 1 0 0,0 1-1 0 0,-1 0 0 0 0,1 0 1 0 0,-1 1-1 0 0,1-1 1 0 0,-1 1-1 0 0,0-1 0 0 0,0 1 1 0 0,0 0-1 0 0,0 0 0 0 0,0 1 1 0 0,-1-1-1 0 0,1 0 0 0 0,-1 1 1 0 0,0 0-1 0 0,0-1 0 0 0,0 1 1 0 0,-1 0-1 0 0,1 0 1 0 0,-1 0-1 0 0,0 0 0 0 0,0 0 1 0 0,0 1-12 0 0,-3 113 83 0 0,-2-43-416 0 0,25-43-1887 0 0,-13-31-2411 0 0,1 0-3850 0 0,-5-1-2751 0 0</inkml:trace>
</inkml:ink>
</file>

<file path=ppt/ink/ink32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9:02.7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106 1 11402 0 0,'0'0'3049'0'0,"0"0"-1525"0"0,0 0-554 0 0,0 0 84 0 0,0 0 248 0 0,0 0 152 0 0,0 0-28 0 0,0 0-246 0 0,0 0-289 0 0,0 0-204 0 0,0 0-123 0 0,0 0-96 0 0,1 35-99 0 0,6 114-70 0 0,-24 146 376 0 0,0-159-725 0 0,-6-1 1 0 0,-10 19 49 0 0,10 30-2259 0 0,37-184-3735 0 0,-10-2 915 0 0,-2-2-6227 0 0</inkml:trace>
  <inkml:trace contextRef="#ctx0" brushRef="#br0" timeOffset="574.024">211 752 7226 0 0,'0'0'2952'0'0,"0"0"-1564"0"0,0 0-474 0 0,0 0 93 0 0,0 0 181 0 0,0 0 87 0 0,0 0-81 0 0,0 0-233 0 0,0 0-250 0 0,-11 34-211 0 0,-32 107-150 0 0,32-66 31 0 0,11-73-362 0 0,-1 0 0 0 0,0 1-1 0 0,1-1 1 0 0,0 1 0 0 0,-1 0 0 0 0,1-1 0 0 0,0 1 0 0 0,0-1-1 0 0,1 1 1 0 0,-1-1 0 0 0,0 1 0 0 0,1-1 0 0 0,-1 1 0 0 0,1-1-1 0 0,0 1 1 0 0,0-1 0 0 0,0 0 0 0 0,0 1 0 0 0,1-1 0 0 0,-1 0-1 0 0,0 0 1 0 0,1 0 0 0 0,0 0 0 0 0,-1 0 0 0 0,1 0 0 0 0,0 0-1 0 0,0-1 1 0 0,0 1 0 0 0,0-1 0 0 0,0 1 0 0 0,1-1-1 0 0,-1 0 1 0 0,0 0 0 0 0,1 0 0 0 0,-1 0 0 0 0,0 0 0 0 0,1 0-1 0 0,-1-1 1 0 0,1 1 0 0 0,-1-1 0 0 0,1 0 0 0 0,1 0-19 0 0,4 0 92 0 0,-1 0 0 0 0,0-1 1 0 0,0-1-1 0 0,1 1 0 0 0,-1-1 1 0 0,0 0-1 0 0,-1-1 0 0 0,1 1 0 0 0,0-1 1 0 0,-1-1-1 0 0,0 1 0 0 0,1-1 1 0 0,-1 0-1 0 0,-1-1 0 0 0,5-3-92 0 0,12-11 394 0 0,-1-1-1 0 0,-1-2 1 0 0,0 0 0 0 0,-2-1-1 0 0,0 0 1 0 0,-2-2 0 0 0,-1 0-1 0 0,-1-1 1 0 0,-1 0 0 0 0,-1-1-1 0 0,7-24-393 0 0,-14 12 1553 0 0,-5 37-1260 0 0,-2 3-274 0 0,1 0 0 0 0,-1 0 0 0 0,1 0 1 0 0,-1 0-1 0 0,1 0 0 0 0,0 0 0 0 0,-1 0 0 0 0,1 0 0 0 0,0 1 0 0 0,0-1 0 0 0,0 0 0 0 0,0 1 1 0 0,0-1-1 0 0,0 1 0 0 0,0-1 0 0 0,1 1 0 0 0,-1-1 0 0 0,0 1 0 0 0,1 0 0 0 0,0-1 0 0 0,-1 1 1 0 0,1 0-1 0 0,0-1 0 0 0,0 1 0 0 0,0 0 0 0 0,0 0-19 0 0,-2 5 37 0 0,-8 37-44 0 0,2 1 1 0 0,2 0-1 0 0,2 1 1 0 0,2 0-1 0 0,2-1 1 0 0,1 3 6 0 0,6 11-27 0 0,1-1 1 0 0,4 0-1 0 0,1 0 0 0 0,4-1 1 0 0,1-1-1 0 0,18 34 27 0 0,-2 1-31 0 0,-2-2 6 0 0,-4 0 0 0 0,-4 1 0 0 0,7 65 25 0 0,-31-64 10 0 0,0-89-10 0 0,0 0 1 0 0,-1 0 0 0 0,1 0 0 0 0,-1 0 0 0 0,1 0 0 0 0,-1 0-1 0 0,0 0 1 0 0,0-1 0 0 0,0 1 0 0 0,0 0 0 0 0,0-1-1 0 0,0 1 1 0 0,0 0 0 0 0,-1-1 0 0 0,1 0 0 0 0,0 1-1 0 0,-1-1 1 0 0,1 0 0 0 0,-1 1 0 0 0,0-1 0 0 0,1 0-1 0 0,-1 0 1 0 0,0-1 0 0 0,0 1 0 0 0,0 0 0 0 0,1 0-1 0 0,-1-1 1 0 0,0 1 0 0 0,0-1 0 0 0,0 0 0 0 0,0 0 0 0 0,0 0-1 0 0,0 1 1 0 0,0-2 0 0 0,0 1 0 0 0,0 0 0 0 0,0 0-1 0 0,0-1 1 0 0,0 1 0 0 0,0-1 0 0 0,0 1 0 0 0,0-1-1 0 0,0 0 0 0 0,-5-2 6 0 0,-1-1 0 0 0,1 1-1 0 0,0-2 1 0 0,0 1 0 0 0,0-1-1 0 0,0 0 1 0 0,1 0 0 0 0,0 0-1 0 0,0-1 1 0 0,1 0 0 0 0,-1-1-1 0 0,1 1 1 0 0,1-1 0 0 0,-1 0-1 0 0,1 0 1 0 0,0 0 0 0 0,1-1-1 0 0,-1 1 1 0 0,0-5-6 0 0,-3-9 5 0 0,0 0-1 0 0,1-1 1 0 0,1 0 0 0 0,1 0 0 0 0,1 0-1 0 0,1-14-4 0 0,0 23-5 0 0,1-1 0 0 0,1 0-1 0 0,0 0 1 0 0,1 1 0 0 0,0-1-1 0 0,1 0 1 0 0,1 1 0 0 0,0-1-1 0 0,0 1 1 0 0,2 0 0 0 0,0 0-1 0 0,0 0 1 0 0,7-10 5 0 0,-2 7-152 0 0,1 1 1 0 0,1-1-1 0 0,0 2 0 0 0,1 0 0 0 0,0 1 0 0 0,1 0 1 0 0,1 1-1 0 0,0 0 0 0 0,0 1 0 0 0,1 1 1 0 0,1 1-1 0 0,0 0 0 0 0,0 1 0 0 0,0 1 0 0 0,1 0 1 0 0,5 0 151 0 0,6 0-1924 0 0,-9 3-3019 0 0,-3 1-7226 0 0</inkml:trace>
</inkml:ink>
</file>

<file path=ppt/ink/ink32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9:09.1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 8 0 0 0,'0'0'863'0'0,"0"0"891"0"0,0 0 245 0 0,0 0 140 0 0,0 0 223 0 0,0 0 26 0 0,0 0-182 0 0,0 0-324 0 0,0 0-429 0 0,0 0-282 0 0,0 0-131 0 0,0 0-67 0 0,0 0-53 0 0,-3-1-75 0 0,-8-2-229 0 0,11 3 4204 0 0,99 7-3006 0 0,184-10-874 0 0,-281-5-4913 0 0,-11 8-830 0 0,5 0-1497 0 0,2 0-5672 0 0</inkml:trace>
</inkml:ink>
</file>

<file path=ppt/ink/ink3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5:08.5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264 174 4513 0 0,'0'0'2754'0'0,"0"0"-883"0"0,0 0-132 0 0,0 0 267 0 0,0 0 122 0 0,0 0-163 0 0,0 0-345 0 0,0 0-396 0 0,0 0-305 0 0,0 0-248 0 0,0 0-212 0 0,0 0-186 0 0,0 0-122 0 0,-9-2-23 0 0,2 0-92 0 0,-50 6 232 0 0,-127 88 1358 0 0,184-91-1620 0 0,-1 0 1 0 0,1 0 0 0 0,0 0 0 0 0,0 0 0 0 0,-1 0-1 0 0,1 0 1 0 0,0 1 0 0 0,0-1 0 0 0,0 0-1 0 0,0 0 1 0 0,0 0 0 0 0,1 0 0 0 0,-1 0 0 0 0,0 0-1 0 0,0 0 1 0 0,1 1 0 0 0,-1-1 0 0 0,1 0 0 0 0,-1 0-1 0 0,1 0 1 0 0,-1 0 0 0 0,1 0 0 0 0,-1-1 0 0 0,1 1-1 0 0,0 0 1 0 0,0 0 0 0 0,-1 0 0 0 0,1 0 0 0 0,0-1-1 0 0,0 1 1 0 0,0 0 0 0 0,0-1 0 0 0,0 1 0 0 0,0-1-1 0 0,0 1 1 0 0,0-1 0 0 0,0 0 0 0 0,0 1 0 0 0,0-1-1 0 0,0 0 1 0 0,1 0 0 0 0,-1 1 0 0 0,0-1 0 0 0,0 0-7 0 0,0 0 7 0 0,37 17 133 0 0,-32-16-95 0 0,0 1 0 0 0,0-1 0 0 0,0 1-1 0 0,-1 0 1 0 0,1 1 0 0 0,-1 0 0 0 0,1-1-1 0 0,-1 2 1 0 0,0-1 0 0 0,0 0-1 0 0,0 1 1 0 0,-1 0 0 0 0,1 0 0 0 0,-1 1-1 0 0,0-1 1 0 0,0 1 0 0 0,-1 0-1 0 0,1 0 1 0 0,-1 0 0 0 0,0 0 0 0 0,-1 0-1 0 0,1 1 1 0 0,-1 0 0 0 0,0-1-1 0 0,0 1 1 0 0,-1 0 0 0 0,1 0 0 0 0,-1 2-45 0 0,-1-2 61 0 0,0 0 1 0 0,0 1 0 0 0,-1-1-1 0 0,0 0 1 0 0,0 0 0 0 0,-1 0-1 0 0,1 0 1 0 0,-1 0 0 0 0,-1 0 0 0 0,1 0-1 0 0,-1-1 1 0 0,0 1 0 0 0,0-1-1 0 0,0 1 1 0 0,-1-1 0 0 0,0 0-1 0 0,0-1 1 0 0,0 1 0 0 0,-3 1-62 0 0,-110 79-240 0 0,101-81-1153 0 0,14-5-2545 0 0,1-2-3611 0 0,1 3-4144 0 0</inkml:trace>
  <inkml:trace contextRef="#ctx0" brushRef="#br0" timeOffset="273.763">636 1 17028 0 0,'0'0'1973'0'0,"0"0"-728"0"0,0 0-217 0 0,0 0 81 0 0,0 0 69 0 0,0 0-11 0 0,0 0-186 0 0,0 0-223 0 0,5 36-170 0 0,16 119-136 0 0,-29-56 39 0 0,2-81-395 0 0,-56 189 169 0 0,44-134-485 0 0,4-45-1108 0 0,7-21-2828 0 0,-2-4-5095 0 0,6-3-2873 0 0</inkml:trace>
  <inkml:trace contextRef="#ctx0" brushRef="#br0" timeOffset="510.729">426 310 15283 0 0,'0'0'1769'0'0,"0"0"-761"0"0,0 0-120 0 0,0 0-80 0 0,0 0-48 0 0,0 0-55 0 0,195-70-161 0 0,-162 63-192 0 0,6 3-176 0 0,-6 4-144 0 0,0-4-240 0 0,-7 4-256 0 0,2 0-577 0 0,-8 4-1359 0 0,-5 3-3345 0 0,-4-3-6690 0 0</inkml:trace>
  <inkml:trace contextRef="#ctx0" brushRef="#br0" timeOffset="667.55">976 280 8426 0 0,'0'0'3683'0'0,"0"0"-1637"0"0,0 0-719 0 0,0 0-120 0 0,0 0-40 0 0,0 0-120 0 0,0 0-215 0 0,0 0-251 0 0,0 0-199 0 0,0 0-149 0 0,0 0-74 0 0,0 0-63 0 0,-15 29-52 0 0,-45 85-8 0 0,59-113-35 0 0,0 0 1 0 0,0 0-1 0 0,0-1 0 0 0,0 1 1 0 0,0 0-1 0 0,0 0 0 0 0,1 0 1 0 0,-1 0-1 0 0,0 0 1 0 0,0 0-1 0 0,1 0 0 0 0,-1 0 1 0 0,1 0-1 0 0,-1 0 0 0 0,1 0 1 0 0,-1 0-1 0 0,1 0 1 0 0,0 1-1 0 0,-1-1 0 0 0,1 0 1 0 0,0 0-1 0 0,0 0 0 0 0,0 1 1 0 0,0-1-1 0 0,0 0 1 0 0,0 0-1 0 0,1 1 0 0 0,-1-1 1 0 0,0 0-1 0 0,0 0 0 0 0,1 0 1 0 0,-1 0-1 0 0,1 0 1 0 0,-1 1-1 0 0,1-1 0 0 0,0 0 1 0 0,-1 0-1 0 0,1 0 0 0 0,0 0 1 0 0,0-1-1 0 0,-1 1 1 0 0,1 0-1 0 0,1 0-1 0 0,2 2 20 0 0,3 0 120 0 0,-1 0 1 0 0,1 0-1 0 0,0 0 1 0 0,0-1 0 0 0,1 0-1 0 0,-1-1 1 0 0,0 0 0 0 0,1 0-1 0 0,-1 0 1 0 0,1-1 0 0 0,-1 0-1 0 0,1 0 1 0 0,-1-1-1 0 0,0 0 1 0 0,1-1 0 0 0,-1 1-1 0 0,0-1 1 0 0,0-1 0 0 0,0 1-1 0 0,0-1 1 0 0,0 0 0 0 0,3-3-141 0 0,-4 3 115 0 0,0 0 1 0 0,-1 0-1 0 0,1-1 1 0 0,0 0-1 0 0,-1 0 1 0 0,0-1-1 0 0,0 1 1 0 0,0-1-1 0 0,-1 0 1 0 0,0 0-1 0 0,0-1 1 0 0,0 1-1 0 0,0-1 1 0 0,-1 0-1 0 0,0 0 1 0 0,0 0-1 0 0,-1 0 1 0 0,0-1-1 0 0,0 1 1 0 0,0-1-1 0 0,-1 1 1 0 0,0-1-1 0 0,0 0 1 0 0,0 1-1 0 0,-1-1 1 0 0,0 0-1 0 0,-1 0 1 0 0,0-5-116 0 0,-1 9-33 0 0,1 0 0 0 0,-1 0 1 0 0,1 0-1 0 0,-1 0 0 0 0,0 1 1 0 0,0-1-1 0 0,0 1 0 0 0,0-1 1 0 0,-1 1-1 0 0,1 0 0 0 0,-1 0 1 0 0,1 0-1 0 0,-1 0 0 0 0,0 0 1 0 0,1 1-1 0 0,-1-1 1 0 0,0 1-1 0 0,0 0 0 0 0,0 0 1 0 0,0 0-1 0 0,-1 0 0 0 0,1 0 1 0 0,0 1-1 0 0,0-1 0 0 0,-1 1 1 0 0,1 0-1 0 0,-2 0 33 0 0,-34-1-6249 0 0,35 1 5114 0 0,-9 0-10774 0 0</inkml:trace>
  <inkml:trace contextRef="#ctx0" brushRef="#br0" timeOffset="1115.913">1356 512 16748 0 0,'0'0'425'0'0,"0"0"-261"0"0,0 0 39 0 0,0 0 121 0 0,0 0 32 0 0,0 0-41 0 0,0 0-79 0 0,0 0-88 0 0,0 0-43 0 0,0 0-24 0 0,0 0-18 0 0,0 0-15 0 0,-19 32 17 0 0,-58 98 29 0 0,35-52 869 0 0,45-87 3314 0 0,27-60-2276 0 0,19-20-978 0 0,-37 61-923 0 0,1 1-1 0 0,2 0 1 0 0,0 1-1 0 0,2 1 1 0 0,1 0 0 0 0,1 2-1 0 0,1 0 1 0 0,1 1-1 0 0,0 1 1 0 0,2 1 0 0 0,1 0-1 0 0,10-4-99 0 0,-16 13 15 0 0,1 2 0 0 0,0 0-1 0 0,0 1 1 0 0,1 1 0 0 0,0 1-1 0 0,0 1 1 0 0,1 1 0 0 0,-1 0-1 0 0,1 2 1 0 0,2 0-15 0 0,-17 3 9 0 0,0 0 1 0 0,-1 1 0 0 0,1-1-1 0 0,-1 1 1 0 0,1 1-1 0 0,-1-1 1 0 0,0 1 0 0 0,0 0-1 0 0,0 0 1 0 0,0 0-1 0 0,-1 1 1 0 0,1-1-1 0 0,-1 1 1 0 0,0 0 0 0 0,0 1-1 0 0,0-1 1 0 0,-1 1-1 0 0,0-1 1 0 0,1 1 0 0 0,-2 0-1 0 0,1 1 1 0 0,0-1-1 0 0,-1 0 1 0 0,0 1-1 0 0,-1-1 1 0 0,1 1 0 0 0,-1-1-1 0 0,0 1 1 0 0,0 0-1 0 0,-1 0 1 0 0,1-1 0 0 0,-1 1-1 0 0,-1 0 1 0 0,1 0-1 0 0,-1 0 1 0 0,0-1 0 0 0,0 1-1 0 0,-1-1 1 0 0,1 1-1 0 0,-1-1 1 0 0,-1 1-1 0 0,1-1 1 0 0,-1 0 0 0 0,0 0-1 0 0,0 0 1 0 0,0 0-1 0 0,-1-1 1 0 0,0 2-10 0 0,-4 1 4 0 0,0 0 0 0 0,-1 0 1 0 0,1-1-1 0 0,-1 0 0 0 0,-1-1 0 0 0,1 0 0 0 0,-1 0 1 0 0,1-1-1 0 0,-1 0 0 0 0,-1-1 0 0 0,1 0 0 0 0,0-1 1 0 0,-1 0-1 0 0,1-1 0 0 0,-1 0 0 0 0,1 0 1 0 0,-1-1-1 0 0,0 0 0 0 0,-6-2-4 0 0,9 1-91 0 0,1 0 0 0 0,0-1 0 0 0,-1 0 1 0 0,1 0-1 0 0,0-1 0 0 0,0 0 0 0 0,0 0 0 0 0,0-1 0 0 0,1 0 0 0 0,-1 0 0 0 0,1 0 1 0 0,0-1-1 0 0,0 0 0 0 0,1 0 0 0 0,-1 0 0 0 0,1-1 0 0 0,0 0 0 0 0,1 0 1 0 0,-1 0-1 0 0,1-1 0 0 0,1 1 0 0 0,-1-1 0 0 0,1 0 0 0 0,0-2 91 0 0,-24-65-10977 0 0,23 59-1321 0 0</inkml:trace>
</inkml:ink>
</file>

<file path=ppt/ink/ink32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9:09.3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14155 0 0,'0'0'2243'0'0,"0"0"-1015"0"0,0 0-361 0 0,0 0 84 0 0,0 0 255 0 0,0 0 202 0 0,0 0-97 0 0,0 0-196 0 0,0 0-180 0 0,0 0-215 0 0,0 0-128 0 0,0 0-79 0 0,0 0-80 0 0,27 5-35 0 0,84 15-51 0 0,26-21 612 0 0,-73-4-750 0 0,-14 3 65 0 0,-25 0-1325 0 0,1 2-4042 0 0,-24-1-1498 0 0,0-2-5953 0 0</inkml:trace>
</inkml:ink>
</file>

<file path=ppt/ink/ink32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9:06.4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1 121 0 0 0,'0'0'944'0'0,"0"0"743"0"0,0 0 491 0 0,0 0 243 0 0,0 0 66 0 0,0 0-140 0 0,0 0-348 0 0,0 0-352 0 0,0 0-280 0 0,0 0-225 0 0,0-4-161 0 0,1-11-121 0 0,0 11-102 0 0,-1 4-103 0 0,0 0-79 0 0,21 27 2502 0 0,71 149-1202 0 0,41 158-1102 0 0,-102-264-665 0 0,-16-107 1311 0 0,91-329-1241 0 0,-74 145-102 0 0,-28 140-3903 0 0,-3 98 665 0 0,0-6-1772 0 0,1 1-7188 0 0</inkml:trace>
  <inkml:trace contextRef="#ctx0" brushRef="#br0" timeOffset="1203.414">711 551 0 0 0,'0'0'1107'0'0,"0"0"748"0"0,0 0 161 0 0,0 0-154 0 0,0 0-179 0 0,0 0-105 0 0,0 0-71 0 0,0 0-27 0 0,0 0-25 0 0,0 0-61 0 0,0 0-77 0 0,0 0-116 0 0,1 1-1584 0 0,6 2 9453 0 0,-6-2-7726 0 0,0 30-1150 0 0,-16 162 219 0 0,-13-61-329 0 0,26-163-5928 0 0,1 16 915 0 0,0 3-3728 0 0,1 8-1090 0 0</inkml:trace>
  <inkml:trace contextRef="#ctx0" brushRef="#br0" timeOffset="1497.04">634 599 1768 0 0,'0'0'2813'0'0,"0"0"-889"0"0,0 0-346 0 0,0 0 90 0 0,0 0 139 0 0,0 0-41 0 0,0 0-278 0 0,0 0-310 0 0,0 0-222 0 0,0 0-104 0 0,0 0-23 0 0,0 0-75 0 0,9-2-52 0 0,69-6 1128 0 0,-67 10-1660 0 0,0 1 1 0 0,-1 0 0 0 0,0 0-1 0 0,0 1 1 0 0,0 1 0 0 0,0 0 0 0 0,0 0-1 0 0,-1 1 1 0 0,0 0 0 0 0,0 0-1 0 0,-1 1 1 0 0,0 0 0 0 0,0 1 0 0 0,-1 0-1 0 0,1 0 1 0 0,-2 1 0 0 0,1-1-1 0 0,-1 1 1 0 0,1 3-171 0 0,-6-6 45 0 0,0 0 1 0 0,-1 1-1 0 0,1-1 0 0 0,-1 0 1 0 0,-1 0-1 0 0,1 0 0 0 0,-1 0 1 0 0,0 0-1 0 0,0 0 0 0 0,-1 0 0 0 0,0 0 1 0 0,0 0-1 0 0,0-1 0 0 0,-1 1 1 0 0,1 0-1 0 0,-2-1 0 0 0,1 0 1 0 0,0 0-1 0 0,-1 0 0 0 0,0 0 1 0 0,0-1-1 0 0,0 1 0 0 0,-1-1 1 0 0,0 0-1 0 0,-1 1-45 0 0,-11 8 30 0 0,0-1 0 0 0,-1 0 0 0 0,0-1 0 0 0,-1-1 1 0 0,0-1-1 0 0,-15 5-30 0 0,18-9-47 0 0,0 0 0 0 0,0-1-1 0 0,-1-1 1 0 0,1 0 0 0 0,-1-1 0 0 0,0-1 0 0 0,-16-1 47 0 0,33-1-136 0 0,-1 0 0 0 0,1-1 0 0 0,-1 1-1 0 0,1 0 1 0 0,-1-1 0 0 0,1 1 0 0 0,0 0 0 0 0,0-1-1 0 0,-1 1 1 0 0,1 0 0 0 0,0-1 0 0 0,0 1 0 0 0,0 0-1 0 0,1-1 1 0 0,-1 1 0 0 0,0 0 0 0 0,1-1 0 0 0,-1 1-1 0 0,0 0 1 0 0,1-1 0 0 0,-1 1 0 0 0,1 0-1 0 0,0 0 1 0 0,-1 0 0 0 0,1 0 0 0 0,0-1 0 0 0,0 1-1 0 0,0 0 1 0 0,0 0 0 0 0,0 1 0 0 0,0-1 0 0 0,0 0-1 0 0,0 0 1 0 0,0 0 0 0 0,0 1 0 0 0,1-1 136 0 0,-2 0-47 0 0,10-10-5266 0 0,-1 3-6315 0 0</inkml:trace>
  <inkml:trace contextRef="#ctx0" brushRef="#br0" timeOffset="1835.48">1486 629 11707 0 0,'0'0'2003'0'0,"0"0"-376"0"0,0 0-88 0 0,0 0 64 0 0,0 0-12 0 0,0 0-212 0 0,0 0-314 0 0,0 0-225 0 0,0 0-160 0 0,0 0-107 0 0,0 0-59 0 0,0 0-60 0 0,0 0-46 0 0,-22 13-41 0 0,-72 41-50 0 0,25 4 325 0 0,-81 122-638 0 0,134-177-4408 0 0,6-9-7965 0 0,7 2 1829 0 0</inkml:trace>
  <inkml:trace contextRef="#ctx0" brushRef="#br0" timeOffset="2131.225">1089 570 6249 0 0,'0'0'2660'0'0,"0"0"-743"0"0,0 0-368 0 0,0 0-62 0 0,0 0-15 0 0,0 0-94 0 0,0 0-85 0 0,0 0-85 0 0,0 0-70 0 0,0 0-34 0 0,0 0-138 0 0,0 0-139 0 0,0 0-83 0 0,14 12-40 0 0,92 84 1096 0 0,-63-52-839 0 0,99 123 317 0 0,-78-96-1141 0 0,-56-68-1356 0 0,-8-13-2734 0 0,0 2-2281 0 0,0 5-5855 0 0</inkml:trace>
</inkml:ink>
</file>

<file path=ppt/ink/ink32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9:10.9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0 693 1328 0 0,'0'0'1841'0'0,"0"0"248"0"0,0 0 385 0 0,0 0 8 0 0,0 0-177 0 0,0 0-304 0 0,0 0-372 0 0,0 0-332 0 0,0 0-259 0 0,0 0-163 0 0,0 0-120 0 0,32-9-70 0 0,98-27-43 0 0,-50 0 495 0 0,134-126 1330 0 0,-201 151-2418 0 0,0-1 0 0 0,0 0 0 0 0,-1-1 0 0 0,-1 0 0 0 0,0-1 0 0 0,-1 0 0 0 0,-1 0 0 0 0,0-1 0 0 0,-1-1 0 0 0,-1 1 0 0 0,0-1 0 0 0,-1-1 0 0 0,0 1 0 0 0,-2-1 0 0 0,0 0-1 0 0,-1 0 1 0 0,0 0 0 0 0,-2-1 0 0 0,0 1 0 0 0,-1-9-49 0 0,0 21-3 0 0,0-1 1 0 0,-1 1-1 0 0,0 0 0 0 0,0-1 0 0 0,0 1 0 0 0,-1 0 1 0 0,0 0-1 0 0,0 0 0 0 0,0 0 0 0 0,0 0 0 0 0,-1 0 1 0 0,0 1-1 0 0,0-1 0 0 0,0 1 0 0 0,0 0 0 0 0,-1 0 1 0 0,1 0-1 0 0,-1 0 0 0 0,0 1 0 0 0,-1-1 0 0 0,1 1 1 0 0,0 0-1 0 0,-1 0 0 0 0,0 1 0 0 0,0 0 0 0 0,0-1 1 0 0,0 1-1 0 0,0 1 0 0 0,0-1 0 0 0,0 1 0 0 0,0 0 1 0 0,-1 0-1 0 0,1 1 0 0 0,0-1 0 0 0,-1 1 0 0 0,1 0 1 0 0,-1 1-1 0 0,1-1 0 0 0,0 1 0 0 0,0 0 0 0 0,-1 1 1 0 0,1-1-1 0 0,0 1 0 0 0,0 0 0 0 0,0 0 0 0 0,0 0 1 0 0,1 1-1 0 0,-1 0 0 0 0,0 1 3 0 0,-9 10 2 0 0,0 1 0 0 0,2 1 0 0 0,0 0 0 0 0,1 1 1 0 0,0 0-1 0 0,2 1 0 0 0,0 0 0 0 0,1 0 0 0 0,1 1 0 0 0,0 0 0 0 0,2 0 0 0 0,0 1 1 0 0,1 0-1 0 0,1 0 0 0 0,1 0 0 0 0,0 0 0 0 0,2 0 0 0 0,1 0 0 0 0,0 0 1 0 0,1 3-3 0 0,0-13 94 0 0,1 1 0 0 0,0-1 0 0 0,0 0 0 0 0,1 0 0 0 0,0 0 0 0 0,1 0 0 0 0,0 0 0 0 0,1-1 1 0 0,-1 0-1 0 0,2 0 0 0 0,-1-1 0 0 0,1 0 0 0 0,1 0 0 0 0,0 0 0 0 0,0-1 0 0 0,0 0 0 0 0,1-1 0 0 0,-1 0 1 0 0,2 0-1 0 0,-1-1 0 0 0,1 0 0 0 0,0 0 0 0 0,0-1 0 0 0,0-1 0 0 0,0 0 0 0 0,1 0 0 0 0,-1-1 1 0 0,1 0-1 0 0,-1-1 0 0 0,10 0-94 0 0,52-4-1746 0 0,-72 9-11357 0 0,0-5 991 0 0</inkml:trace>
  <inkml:trace contextRef="#ctx0" brushRef="#br0" timeOffset="276.855">1044 424 6465 0 0,'0'0'2816'0'0,"0"0"-729"0"0,0 0-223 0 0,0 0 106 0 0,0 0 36 0 0,0 0-133 0 0,0 0-319 0 0,0 0-364 0 0,0 0-269 0 0,0 0-170 0 0,0 0-126 0 0,0 0-108 0 0,0 0-95 0 0,-22 30-92 0 0,-67 94-85 0 0,42-43 122 0 0,6 8-278 0 0,13-61-900 0 0,16-25-3757 0 0,3-8-6391 0 0,7 1 1205 0 0</inkml:trace>
  <inkml:trace contextRef="#ctx0" brushRef="#br0" timeOffset="534.275">771 424 3281 0 0,'0'0'3620'0'0,"0"0"-1000"0"0,0 0-631 0 0,0 0-312 0 0,0 0-268 0 0,0 0-180 0 0,0 0-92 0 0,0 0-100 0 0,0 0-97 0 0,0 0-12 0 0,0 0-84 0 0,0 0-106 0 0,5 14-48 0 0,51 108 1620 0 0,46 18-787 0 0,-53-115-2474 0 0,-26-24-7952 0 0,-18-1-2886 0 0</inkml:trace>
  <inkml:trace contextRef="#ctx0" brushRef="#br0" timeOffset="945.731">1631 211 12131 0 0,'0'0'1629'0'0,"0"0"-574"0"0,0 0-41 0 0,0 0 265 0 0,0 0 177 0 0,0 0 96 0 0,0 0-115 0 0,0 0-236 0 0,0 0-219 0 0,0 0-201 0 0,0 0-118 0 0,0 0-99 0 0,0 0-82 0 0,-5 27-76 0 0,-20 89-68 0 0,-13-24 248 0 0,23-69-448 0 0,-66 107 184 0 0,-5-4 0 0 0,-26 22-322 0 0,43-60-4 0 0,5 3 0 0 0,-28 54 4 0 0,61-90-55 0 0,27-83-8399 0 0,4 17-1169 0 0,0 6-575 0 0</inkml:trace>
</inkml:ink>
</file>

<file path=ppt/ink/ink32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9:14.0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356 0 0 0 0,'0'0'495'0'0,"0"0"1579"0"0,0 0 554 0 0,0 0-90 0 0,0 0-327 0 0,0 0-385 0 0,0 0-283 0 0,0 0-322 0 0,0 0-328 0 0,-3 8 194 0 0,-75 85 2319 0 0,-132 166-2037 0 0,146-186-1142 0 0,64-73-216 0 0,1 0 1 0 0,-1 0-1 0 0,1-1 0 0 0,-1 1 1 0 0,1 0-1 0 0,-1 0 1 0 0,1 0-1 0 0,-1 0 0 0 0,1 0 1 0 0,0-1-1 0 0,-1 1 1 0 0,1 0-1 0 0,-1 0 0 0 0,1 0 1 0 0,-1 0-1 0 0,1 1 0 0 0,-1-1 1 0 0,1 0-1 0 0,-1 0 1 0 0,1 0-1 0 0,-1 0 0 0 0,1 0 1 0 0,-1 1-1 0 0,1-1 0 0 0,-1 0 1 0 0,1 1-1 0 0,-1-1 1 0 0,1 0-1 0 0,-1 1 0 0 0,0-1 1 0 0,1 0-1 0 0,-1 1 1 0 0,0-1-1 0 0,1 1 0 0 0,-1-1 1 0 0,0 0-1 0 0,1 1 0 0 0,-1-1 1 0 0,0 1-1 0 0,0-1 1 0 0,1 1-1 0 0,-1-1 0 0 0,0 1 1 0 0,0 0-1 0 0,0-1 1 0 0,0 1-1 0 0,0-1 0 0 0,0 1 1 0 0,0-1-1 0 0,0 1 0 0 0,0-1 1 0 0,0 1-1 0 0,0-1 1 0 0,0 1-1 0 0,0-1 0 0 0,-1 1 1 0 0,1-1-1 0 0,0 1 0 0 0,0-1 1 0 0,-1 1-12 0 0,16-2 278 0 0,179-28 933 0 0,28 18-884 0 0,-139 40-326 0 0,-123-96 1698 0 0,35 58-1685 0 0,-18-33 48 0 0,-2 1-1 0 0,-1 0 1 0 0,-3 3-1 0 0,-1 0 1 0 0,-2 1-62 0 0,-7-3-220 0 0,36 29-2898 0 0,12 0-11423 0 0,-5 7 6381 0 0</inkml:trace>
</inkml:ink>
</file>

<file path=ppt/ink/ink32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9:14.6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131 1 4433 0 0,'0'0'3333'0'0,"0"0"-1221"0"0,0 0-626 0 0,0 0-117 0 0,0 0-34 0 0,0 0-60 0 0,0 0-170 0 0,0 0-284 0 0,0 0-264 0 0,0 0-151 0 0,0 0-35 0 0,0 0 37 0 0,0 0 82 0 0,0 15 2431 0 0,0 7-2591 0 0,-2-1 0 0 0,0 1 0 0 0,-1-1 0 0 0,-1 0 0 0 0,-1 0 0 0 0,0 0 0 0 0,-2-1 0 0 0,-1 0 0 0 0,0 0 0 0 0,-1-1 0 0 0,-11 16-330 0 0,-33 88 212 0 0,49-61-233 0 0,5-60 37 0 0,1 0-1 0 0,-1 0 1 0 0,1 0 0 0 0,0-1-1 0 0,0 1 1 0 0,0 0 0 0 0,-1-1-1 0 0,2 0 1 0 0,-1 1 0 0 0,0-1 0 0 0,0 0-1 0 0,0 0 1 0 0,0 0 0 0 0,1 0-1 0 0,-1-1 1 0 0,0 1 0 0 0,1-1-1 0 0,-1 1 1 0 0,1-1 0 0 0,-1 0-1 0 0,1 0 1 0 0,-1 0 0 0 0,0 0 0 0 0,1 0-1 0 0,-1 0 1 0 0,2-1-16 0 0,-3 1 12 0 0,150-30 727 0 0,-119 4-3391 0 0,-24 13-1174 0 0,-4 1-3420 0 0,-4 8-3815 0 0</inkml:trace>
</inkml:ink>
</file>

<file path=ppt/ink/ink32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9:14.8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12 8426 0 0,'0'0'2642'0'0,"0"0"-938"0"0,0 0-514 0 0,0 0 9 0 0,0 0 134 0 0,0 0 17 0 0,0 0-130 0 0,0 0-197 0 0,0 0-182 0 0,0 0-163 0 0,32-1-142 0 0,103-7-129 0 0,82 5 201 0 0,-177 4-3796 0 0,3-1-3302 0 0,-35 0-5157 0 0</inkml:trace>
</inkml:ink>
</file>

<file path=ppt/ink/ink32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9:15.1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 8 13595 0 0,'0'0'1346'0'0,"0"0"-593"0"0,0 0-41 0 0,0 0 334 0 0,0 0 294 0 0,0 0 24 0 0,0 0-247 0 0,0 0-332 0 0,0 0-252 0 0,0 0-144 0 0,0 0-104 0 0,0 0-74 0 0,0 0-57 0 0,-2 30-40 0 0,-4 92-33 0 0,-3-39-182 0 0,7-80-868 0 0,1-2-2277 0 0,1-1-3386 0 0,0 0-4525 0 0</inkml:trace>
  <inkml:trace contextRef="#ctx0" brushRef="#br0" timeOffset="4469.264">47 0 0 0 0,'0'0'335'0'0,"1"1"-111"0"0,1 2 15822 0 0,-10 1-14607 0 0,7-1 5737 0 0,1-3-7056 0 0,16 0 855 0 0,139 7 33 0 0,-152-6-998 0 0,-1 0 1 0 0,1 1-1 0 0,0-1 0 0 0,-1 1 0 0 0,1-1 0 0 0,-1 1 1 0 0,0 0-1 0 0,0 0 0 0 0,1 0 0 0 0,-1 0 1 0 0,0 0-1 0 0,-1 0 0 0 0,1 1 0 0 0,0-1 0 0 0,-1 1 1 0 0,1-1-1 0 0,-1 1 0 0 0,0 0 0 0 0,0-1 0 0 0,0 1 1 0 0,0 0-1 0 0,0 0 0 0 0,-1 0 0 0 0,1 0 1 0 0,-1 0-1 0 0,0-1 0 0 0,1 1 0 0 0,-2 0 0 0 0,1 0 1 0 0,0 0-1 0 0,0 0 0 0 0,-1 0 0 0 0,0 0 0 0 0,0 0 1 0 0,1 0-1 0 0,-2-1 0 0 0,1 1 0 0 0,0 0 1 0 0,0-1-1 0 0,-1 1 0 0 0,0-1 0 0 0,1 1 0 0 0,-1-1 1 0 0,-2 2-11 0 0,-2 5 35 0 0,-1 0 0 0 0,0-1 1 0 0,0 0-1 0 0,-1 0 0 0 0,0-1 1 0 0,0 0-1 0 0,-1 0 0 0 0,1-1 1 0 0,-2 0-1 0 0,1 0 0 0 0,-1-1 1 0 0,1-1-1 0 0,-1 0 0 0 0,-3 1-35 0 0,-92-1 178 0 0,105-4-192 0 0,0 0 1 0 0,7 16-490 0 0,-2-12 11 0 0,6 3-1218 0 0,-3-4-9070 0 0,-6-3-1664 0 0</inkml:trace>
</inkml:ink>
</file>

<file path=ppt/ink/ink32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9:27.2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345 151 6025 0 0,'0'0'2053'0'0,"0"0"-422"0"0,0 0-156 0 0,0 0 134 0 0,0 0 184 0 0,0 0-13 0 0,0 0-237 0 0,0 0-324 0 0,0 0-337 0 0,0 0-266 0 0,4-8-206 0 0,0 1-382 0 0,8-14 333 0 0,-15 47 341 0 0,-44 140 115 0 0,-7-2 0 0 0,-24 38-817 0 0,-77 93-135 0 0,140-268 986 0 0,3-7-3532 0 0,24-45-7902 0 0,8-8 2061 0 0,-14 19 5831 0 0</inkml:trace>
  <inkml:trace contextRef="#ctx0" brushRef="#br0" timeOffset="438.45">299 151 0 0 0,'0'0'2417'0'0,"0"0"402"0"0,0 0-124 0 0,0 0-302 0 0,0 0-252 0 0,0 0-268 0 0,0 0-372 0 0,0 0-398 0 0,0 0-361 0 0,0 0-291 0 0,0 0-205 0 0,0 0-50 0 0,0 0 62 0 0,2-4 539 0 0,23 63 908 0 0,7-4-636 0 0,-14-26-833 0 0,-2-1-1 0 0,-1 2 0 0 0,-1 0 1 0 0,-1 1-1 0 0,-2 0 0 0 0,1 8-235 0 0,-2 10 36 0 0,3-1-1 0 0,1 0 0 0 0,3-1 1 0 0,19 38-36 0 0,-33-79 14 0 0,-1-1-11 0 0,0-1 0 0 0,0 1 0 0 0,0-1 0 0 0,1 0 0 0 0,-1 1 0 0 0,1-1-1 0 0,0 0 1 0 0,1-1 0 0 0,-1 1 0 0 0,0 0 0 0 0,1-1 0 0 0,0 0-1 0 0,0 0 1 0 0,0 0 0 0 0,3 1-3 0 0,-4-4 77 0 0,-1-1 0 0 0,0 0-1 0 0,1 0 1 0 0,-1 0 0 0 0,0 0-1 0 0,1 0 1 0 0,-1-1 0 0 0,0 1-1 0 0,0-1 1 0 0,0 0 0 0 0,0 1 0 0 0,0-1-1 0 0,0 0 1 0 0,-1 0 0 0 0,1 0-1 0 0,-1 0 1 0 0,1 0 0 0 0,-1 0-1 0 0,0-1 1 0 0,0 1 0 0 0,0 0 0 0 0,0-1-1 0 0,0 1 1 0 0,0-1 0 0 0,-1 1-1 0 0,1-1 1 0 0,-1-1-77 0 0,3-2 98 0 0,23-69 179 0 0,-2-1 0 0 0,-5-1 0 0 0,-2-1 0 0 0,-4 0 0 0 0,0-30-277 0 0,0-165-1870 0 0,-13 272 672 0 0,1 27-13009 0 0,0-15 3911 0 0</inkml:trace>
  <inkml:trace contextRef="#ctx0" brushRef="#br0" timeOffset="782.181">1063 637 12579 0 0,'0'0'1972'0'0,"0"0"-658"0"0,0 0-410 0 0,0 0-51 0 0,0 0-28 0 0,0 0-80 0 0,0 0-122 0 0,0 0-151 0 0,0 0-96 0 0,0 0-79 0 0,0 0-66 0 0,0 0-40 0 0,0 0-31 0 0,-25 21-4 0 0,-73 66-8 0 0,96-86-140 0 0,0 0 1 0 0,0 0-1 0 0,0 1 0 0 0,0-1 0 0 0,1 1 1 0 0,-1-1-1 0 0,1 1 0 0 0,-1-1 0 0 0,1 1 1 0 0,0 0-1 0 0,-1-1 0 0 0,1 1 1 0 0,0 0-1 0 0,0 0 0 0 0,0 0 0 0 0,0 0 1 0 0,1 0-1 0 0,-1 0 0 0 0,1 0 0 0 0,-1 1 1 0 0,1-1-1 0 0,-1 0 0 0 0,1 0 0 0 0,0 0 1 0 0,0 0-1 0 0,0 2-8 0 0,1 4 50 0 0,0-5-3 0 0,-1 1 0 0 0,1-1 0 0 0,-1 1 0 0 0,1-1 1 0 0,0 1-1 0 0,0-1 0 0 0,1 0 0 0 0,-1 1 0 0 0,1-1 0 0 0,-1 0 0 0 0,1 0 0 0 0,0 0 0 0 0,0 0 0 0 0,1-1 0 0 0,-1 1 0 0 0,0 0 0 0 0,1-1 0 0 0,0 0 0 0 0,-1 1 0 0 0,1-1 0 0 0,0 0 0 0 0,0-1 0 0 0,0 1 0 0 0,1 0 0 0 0,-1-1 0 0 0,0 0 0 0 0,0 0 0 0 0,1 0 0 0 0,-1 0 0 0 0,1 0 0 0 0,0-1-47 0 0,5 2 188 0 0,0 0-1 0 0,0-1 1 0 0,0 0 0 0 0,0 0-1 0 0,0-1 1 0 0,1-1 0 0 0,-1 0-1 0 0,0 0 1 0 0,0 0 0 0 0,0-1-1 0 0,7-3-187 0 0,-2-1 171 0 0,0 0-1 0 0,-1-1 0 0 0,0-1 0 0 0,0 0 0 0 0,0-1 0 0 0,-1 0 0 0 0,0-1 0 0 0,-1 0 1 0 0,2-3-171 0 0,-8 8 40 0 0,0 0 1 0 0,0-1 0 0 0,-1 1-1 0 0,0-1 1 0 0,0 0-1 0 0,-1 0 1 0 0,1 0 0 0 0,-1-1-1 0 0,-1 1 1 0 0,1-1 0 0 0,-1 1-1 0 0,0-1 1 0 0,0 0 0 0 0,-1 0-1 0 0,0 0 1 0 0,-1 0-1 0 0,1 0 1 0 0,-1 0 0 0 0,0 0-1 0 0,-1 0 1 0 0,0 0-41 0 0,-1 1-32 0 0,0 0 0 0 0,-1-1 0 0 0,1 1 0 0 0,-2 1 0 0 0,1-1 0 0 0,-1 0 0 0 0,1 1 0 0 0,-1 0 0 0 0,-1-1 0 0 0,1 2 0 0 0,-1-1 0 0 0,0 0 0 0 0,0 1 0 0 0,0 0 0 0 0,-1 0 0 0 0,0 1 0 0 0,1 0 0 0 0,-1-1 0 0 0,0 2 0 0 0,0-1 0 0 0,-1 1 0 0 0,1 0 0 0 0,-6-1 32 0 0,5 1-219 0 0,1 1 1 0 0,-1 0-1 0 0,0 0 1 0 0,0 0-1 0 0,1 1 1 0 0,-1 0-1 0 0,0 0 1 0 0,0 1-1 0 0,1 0 1 0 0,-1 0-1 0 0,0 0 0 0 0,1 1 1 0 0,-1 0-1 0 0,1 1 1 0 0,-1-1 218 0 0,-2 3-719 0 0,-10 5-1294 0 0,6-3-2075 0 0,3 4-6431 0 0</inkml:trace>
  <inkml:trace contextRef="#ctx0" brushRef="#br0" timeOffset="1336.902">1416 652 5345 0 0,'0'0'3625'0'0,"0"0"-1333"0"0,0 0-658 0 0,0 0-151 0 0,0 0-124 0 0,0 0-117 0 0,0 0-142 0 0,0 0-147 0 0,0 0-86 0 0,0 0-80 0 0,0 0-51 0 0,0 0-68 0 0,0 0-54 0 0,-2 10-37 0 0,-7 33-50 0 0,10-40-447 0 0,-1-1 0 0 0,1 0 0 0 0,0 0-1 0 0,-1 0 1 0 0,1 0 0 0 0,0 0 0 0 0,0 1 0 0 0,1-2-1 0 0,-1 1 1 0 0,0 0 0 0 0,1 0 0 0 0,-1 0 0 0 0,1 0-1 0 0,-1-1 1 0 0,1 1 0 0 0,0-1 0 0 0,0 1 0 0 0,0-1-1 0 0,-1 0 1 0 0,1 0 0 0 0,1 0 0 0 0,-1 0 0 0 0,0 0-1 0 0,0 0 1 0 0,1 0-80 0 0,3 1 96 0 0,1 1 0 0 0,0-1 0 0 0,0 0 0 0 0,-1 0 0 0 0,2-1 0 0 0,-1 0 0 0 0,0 0 0 0 0,0 0 0 0 0,0-1 0 0 0,0 0 0 0 0,0-1 0 0 0,0 0 0 0 0,0 0 0 0 0,0 0 0 0 0,0-1 0 0 0,0 0 0 0 0,0 0 0 0 0,0-1 0 0 0,-1 0-1 0 0,1 0 1 0 0,-1 0 0 0 0,0-1 0 0 0,0 0 0 0 0,4-4-96 0 0,99-91 283 0 0,-99 92-378 0 0,-9 29-189 0 0,0-15 286 0 0,0 0-1 0 0,1 0 0 0 0,-1-1 0 0 0,2 1 0 0 0,-1 0 1 0 0,1-1-1 0 0,0 1 0 0 0,0-1 0 0 0,0 0 0 0 0,1 0 1 0 0,0 0-1 0 0,1-1 0 0 0,-1 1 0 0 0,1-1 1 0 0,0 0-1 0 0,0-1 0 0 0,0 1 0 0 0,1-1 0 0 0,0 0 1 0 0,0 0-1 0 0,0 0 0 0 0,0-1 0 0 0,0 0 0 0 0,1 0 1 0 0,-1-1-1 0 0,1 0 0 0 0,0 0 0 0 0,0-1 0 0 0,0 1 1 0 0,0-1-1 0 0,0-1 0 0 0,0 0 0 0 0,2 0-1 0 0,1 1 36 0 0,-1-2 1 0 0,1 1-1 0 0,-1-1 0 0 0,1-1 0 0 0,-1 1 0 0 0,0-2 0 0 0,1 1 1 0 0,-1-1-1 0 0,0-1 0 0 0,0 0 0 0 0,-1 0 0 0 0,1 0 0 0 0,-1-1 1 0 0,0-1-1 0 0,0 1 0 0 0,-1-1 0 0 0,6-6-36 0 0,-3 3 46 0 0,0 0 0 0 0,-1-1 0 0 0,0 0 0 0 0,-1 0 0 0 0,0-1 0 0 0,0 0 0 0 0,-2 0 0 0 0,1-1 0 0 0,-1 0 0 0 0,-1 0 0 0 0,0 0 0 0 0,-1-1 0 0 0,0 0 0 0 0,-1 0 0 0 0,0 0 0 0 0,-1 0 0 0 0,-1 0 0 0 0,0-7-46 0 0,-15 5-1168 0 0,7 14-1984 0 0,1 1-4006 0 0,4 0-5249 0 0</inkml:trace>
</inkml:ink>
</file>

<file path=ppt/ink/ink32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9:31.8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22 7706 0 0,'0'0'1635'0'0,"0"0"-366"0"0,0 0-151 0 0,0 0 126 0 0,0 0 195 0 0,0 0 139 0 0,0 0-106 0 0,0 0-260 0 0,0 0-287 0 0,0 0-225 0 0,0 0-119 0 0,1-4-45 0 0,-1-4-657 0 0,1-2 1546 0 0,5 26-30 0 0,-5-13-1332 0 0,51 180 1294 0 0,7-4 0 0 0,20 25-1357 0 0,-1-27 172 0 0,-58-151 351 0 0,-14-63 308 0 0,22-276-426 0 0,6-2-310 0 0,-18 219-414 0 0,-16 95 47 0 0,0 1-193 0 0,0 0-292 0 0,0 5-2203 0 0,0 7-938 0 0,0-4-1506 0 0,0 0-6549 0 0</inkml:trace>
  <inkml:trace contextRef="#ctx0" brushRef="#br0" timeOffset="638.444">545 589 5425 0 0,'0'0'2322'0'0,"0"0"-299"0"0,0 0 11 0 0,0 0 126 0 0,0 0-3 0 0,0 0-346 0 0,0 0-498 0 0,0 0-456 0 0,0 0-323 0 0,0 0-163 0 0,0 0-72 0 0,0 0 8 0 0,0 0 3 0 0,-11 20-11 0 0,-35 62-36 0 0,-17 56 513 0 0,18 4-157 0 0,82-204 1230 0 0,143-271-1347 0 0,-178 327-506 0 0,-1 7 10 0 0,-1-1 0 0 0,0 0 0 0 0,1 0 0 0 0,-1 0 0 0 0,1 0 0 0 0,-1 1 0 0 0,0-1 0 0 0,1 0 0 0 0,-1 0 0 0 0,0 0 0 0 0,1 0 0 0 0,-1 0 1 0 0,1 0-1 0 0,-1 0 0 0 0,0 0 0 0 0,1 0 0 0 0,-1 0 0 0 0,0 0 0 0 0,1 0 0 0 0,-1 0 0 0 0,1 0 0 0 0,-1-1 0 0 0,0 1 0 0 0,1 0 0 0 0,-1 0 0 0 0,1-1-6 0 0,1 30 129 0 0,2-1 0 0 0,1 0 0 0 0,1-1 0 0 0,2 1 0 0 0,0-1-1 0 0,5 7-128 0 0,-2-3 113 0 0,26 91 199 0 0,-40-126-7786 0 0,1 2 6501 0 0,-3-3-1193 0 0,2 2-2514 0 0,1-1-6129 0 0</inkml:trace>
  <inkml:trace contextRef="#ctx0" brushRef="#br0" timeOffset="891.363">462 785 6137 0 0,'0'0'2465'0'0,"0"0"-534"0"0,0 0-205 0 0,0 0 7 0 0,0 0-23 0 0,0 0-135 0 0,0 0-256 0 0,0 0-269 0 0,0 0-193 0 0,0 0-137 0 0,0 0-117 0 0,0 0-78 0 0,0 0-80 0 0,14-1-99 0 0,96-2 382 0 0,13-9-1597 0 0,-73 2-7804 0 0,-37 6-3030 0 0</inkml:trace>
</inkml:ink>
</file>

<file path=ppt/ink/ink32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9:35.7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26 8298 0 0,'0'0'2788'0'0,"0"0"-487"0"0,0 0-239 0 0,0 0-163 0 0,0 0-202 0 0,0 0-288 0 0,0 0-386 0 0,0 0-283 0 0,0 0 4 0 0,0 0 63 0 0,0 0 22 0 0,0 0-31 0 0,0 0-163 0 0,16 2-142 0 0,120-2 670 0 0,-5-17-1691 0 0,-105 13-2077 0 0,-17 2-1019 0 0,-2 1-3357 0 0,-3-2-5543 0 0</inkml:trace>
</inkml:ink>
</file>

<file path=ppt/ink/ink3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5:06.4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249 52 3337 0 0,'0'0'2244'0'0,"0"0"-287"0"0,0 0-141 0 0,0 0-64 0 0,0 0-66 0 0,0 0-23 0 0,0 0-159 0 0,0 0-287 0 0,0 0-302 0 0,0 0-247 0 0,0 0-170 0 0,-9 12-71 0 0,-61 101 729 0 0,-74 258 454 0 0,126-331-1550 0 0,11-28-594 0 0,11-27-1726 0 0,102-334-3117 0 0,-39 154 8188 0 0,-67 215 862 0 0,10 48-2589 0 0,-6-50-945 0 0,0 1-1 0 0,1 0 0 0 0,1-1 1 0 0,1 0-1 0 0,1 0 1 0 0,0-1-1 0 0,1 0 0 0 0,1 0 1 0 0,1-1-1 0 0,0-1 0 0 0,1 1 1 0 0,0-2-1 0 0,2 0 0 0 0,-1 0 1 0 0,2-1-1 0 0,6 3-138 0 0,-18-13 51 0 0,0 0 1 0 0,1 0-1 0 0,-1-1 0 0 0,1 0 0 0 0,0 0 0 0 0,0 0 1 0 0,-1 0-1 0 0,1 0 0 0 0,1-1 0 0 0,-1 0 0 0 0,0 0 1 0 0,0 0-1 0 0,0 0 0 0 0,1-1 0 0 0,-1 1 1 0 0,0-1-1 0 0,1 0 0 0 0,-1 0 0 0 0,0-1 0 0 0,0 0 1 0 0,1 1-1 0 0,-1-1 0 0 0,0-1 0 0 0,0 1 0 0 0,0 0 1 0 0,0-1-1 0 0,0 0 0 0 0,0 0 0 0 0,-1 0 0 0 0,1-1 1 0 0,0 1-1 0 0,-1-1 0 0 0,0 0 0 0 0,0 0 1 0 0,2-2-52 0 0,7-13 158 0 0,0 0 0 0 0,-2-1 0 0 0,0 0 0 0 0,-2 0 0 0 0,0-1 1 0 0,-1 0-1 0 0,-1-1 0 0 0,0 1 0 0 0,-2-1 0 0 0,-1 0 1 0 0,0-1-1 0 0,-2 1 0 0 0,0-17-158 0 0,0 18 53 0 0,0 16-43 0 0,-1-1-1 0 0,1 0 0 0 0,-1 0 1 0 0,0 0-1 0 0,0 1 0 0 0,0-1 1 0 0,-1 0-1 0 0,1 0 0 0 0,-1 1 1 0 0,0-1-1 0 0,-1 0 0 0 0,1 1 1 0 0,-1-1-1 0 0,0 1 0 0 0,0 0 1 0 0,0-1-1 0 0,-2 0-9 0 0,5 6-62 0 0,-1-1 0 0 0,0 0 0 0 0,0 1-1 0 0,0-1 1 0 0,0 0 0 0 0,0 0 0 0 0,0 1 0 0 0,1-1-1 0 0,-1 0 1 0 0,0 1 0 0 0,0-1 0 0 0,0 0 0 0 0,0 1 0 0 0,0-1-1 0 0,0 0 1 0 0,0 1 0 0 0,-1-1 0 0 0,1 0 0 0 0,0 1 0 0 0,0-1-1 0 0,0 0 1 0 0,0 1 0 0 0,0-1 0 0 0,0 0 0 0 0,-1 1 0 0 0,1-1-1 0 0,0 0 1 0 0,0 0 0 0 0,0 1 0 0 0,-1-1 0 0 0,1 0 0 0 0,0 0-1 0 0,0 1 1 0 0,-1-1 0 0 0,1 0 0 0 0,0 0 0 0 0,-1 0-1 0 0,1 0 1 0 0,0 1 0 0 0,0-1 0 0 0,-1 0 0 0 0,1 0 0 0 0,0 0-1 0 0,-1 0 1 0 0,1 0 0 0 0,0 0 0 0 0,-1 0 0 0 0,1 0 0 0 0,0 0-1 0 0,-1 0 1 0 0,1 0 0 0 0,0 0 0 0 0,-1 0 0 0 0,1 0 0 0 0,0 0-1 0 0,-1 0 1 0 0,1-1 0 0 0,0 1 0 0 0,-1 0 0 0 0,1 0 0 0 0,0 0 62 0 0,-1 1-77 0 0,1 21-6777 0 0,0-17 2990 0 0,0 0-8443 0 0</inkml:trace>
  <inkml:trace contextRef="#ctx0" brushRef="#br0" timeOffset="292.022">851 129 7522 0 0,'0'0'3982'0'0,"0"0"-1907"0"0,0 0-765 0 0,0 0-144 0 0,0 0-9 0 0,0 0-60 0 0,0 0-174 0 0,-22 34-249 0 0,-68 105-241 0 0,88-138-417 0 0,0 1-1 0 0,0 0 1 0 0,0 0 0 0 0,1 0 0 0 0,-1 0-1 0 0,1 0 1 0 0,-1 1 0 0 0,1-1 0 0 0,-1 0-1 0 0,1 1 1 0 0,0-1 0 0 0,0 1 0 0 0,0-1-1 0 0,1 1 1 0 0,-1-1 0 0 0,1 1 0 0 0,-1 0-1 0 0,1-1 1 0 0,0 1 0 0 0,0 0-1 0 0,0-1 1 0 0,0 1 0 0 0,0 0 0 0 0,1-1-1 0 0,-1 1 1 0 0,1 0-16 0 0,2 2 51 0 0,-1 0 37 0 0,0-1 1 0 0,0 0-1 0 0,1 1 1 0 0,-1-1-1 0 0,1 0 0 0 0,0-1 1 0 0,1 1-1 0 0,-1 0 0 0 0,1-1 1 0 0,-1 0-1 0 0,1 0 1 0 0,0 0-1 0 0,0 0 0 0 0,1-1 1 0 0,-1 1-1 0 0,0-1 0 0 0,1 0 1 0 0,-1 0-1 0 0,1-1 0 0 0,0 1 1 0 0,0-1-1 0 0,-1 0 1 0 0,1-1-1 0 0,0 1 0 0 0,0-1 1 0 0,0 0-1 0 0,0 0 0 0 0,0 0 1 0 0,0-1-1 0 0,-1 1 1 0 0,5-2-89 0 0,2 0 238 0 0,0-1 1 0 0,-1 1-1 0 0,1-2 1 0 0,-1 0 0 0 0,1 0-1 0 0,-1 0 1 0 0,0-2-1 0 0,-1 1 1 0 0,1-1 0 0 0,-1 0-1 0 0,0-1 1 0 0,-1 0-1 0 0,6-6-238 0 0,-9 8 53 0 0,-1 1 0 0 0,0-1-1 0 0,0 0 1 0 0,-1 0-1 0 0,1-1 1 0 0,-1 1-1 0 0,0-1 1 0 0,-1 0 0 0 0,1 1-1 0 0,-1-1 1 0 0,0 0-1 0 0,-1 0 1 0 0,0-1-1 0 0,0 1 1 0 0,0 0 0 0 0,0 0-1 0 0,-1-1 1 0 0,0 1-1 0 0,0 0 1 0 0,-1-1-1 0 0,0 1 1 0 0,0 0 0 0 0,0 0-1 0 0,-1 0 1 0 0,0 0-1 0 0,-2-5-52 0 0,-1 3-76 0 0,-1 0 0 0 0,0 0-1 0 0,0 1 1 0 0,0-1 0 0 0,-1 2 0 0 0,0-1-1 0 0,0 1 1 0 0,-1 0 0 0 0,1 0 0 0 0,-1 1-1 0 0,-1 0 1 0 0,1 0 0 0 0,-1 1-1 0 0,0 0 77 0 0,-21-4-4872 0 0,-3 6-4528 0 0,24 2-3059 0 0</inkml:trace>
  <inkml:trace contextRef="#ctx0" brushRef="#br0" timeOffset="1266.279">1394 37 9554 0 0,'0'0'2145'0'0,"0"0"-464"0"0,0 0-302 0 0,0 0-101 0 0,0 0-65 0 0,0 0-131 0 0,0 0-145 0 0,0 0-143 0 0,0 0-170 0 0,0 0-154 0 0,0 0-76 0 0,0 0-75 0 0,-15 36-70 0 0,-50 111-19 0 0,-64 136 485 0 0,122-275-403 0 0,13-34 90 0 0,12-23-221 0 0,2 1 0 0 0,2 1 1 0 0,2 1-1 0 0,23-31-181 0 0,70-121 105 0 0,-114 230-109 0 0,-24 93 187 0 0,16-86-144 0 0,3-32-33 0 0,0 0 1 0 0,0 0 0 0 0,0 0-1 0 0,0 0 1 0 0,1 0 0 0 0,1 1-1 0 0,-1-1 1 0 0,1 0 0 0 0,0 1-1 0 0,1-1 1 0 0,0 0 0 0 0,0 1-1 0 0,0-1 1 0 0,1 0 0 0 0,0 0-1 0 0,1 0 1 0 0,-1 0-1 0 0,1 0 1 0 0,1-1 0 0 0,-1 1-1 0 0,1-1 1 0 0,0 0 0 0 0,1 0-1 0 0,-1 0 1 0 0,1-1 0 0 0,0 1-1 0 0,5 2-6 0 0,-4-7 96 0 0,0 0 0 0 0,0-1-1 0 0,0 0 1 0 0,0 0 0 0 0,0-1-1 0 0,-1 0 1 0 0,1 0 0 0 0,0 0-1 0 0,0-1 1 0 0,-1 0 0 0 0,1 0 0 0 0,0 0-1 0 0,-1 0 1 0 0,0-1 0 0 0,0 0-1 0 0,0 0 1 0 0,0-1 0 0 0,0 1-1 0 0,-1-1 1 0 0,1 0 0 0 0,-1-1-1 0 0,0 1 1 0 0,0-1 0 0 0,-1 1-1 0 0,1-1 1 0 0,-1 0 0 0 0,0 0-1 0 0,2-6-95 0 0,5-1 87 0 0,1-4-25 0 0,0 0 0 0 0,0-1 1 0 0,-2 0-1 0 0,0-1 0 0 0,-1 0 0 0 0,-1 0 0 0 0,-1-1 0 0 0,0 0 0 0 0,-1 0 0 0 0,-1-1 0 0 0,-1 1 1 0 0,-1-1-1 0 0,-1 0 0 0 0,-1-7-62 0 0,-7 17-1277 0 0,1 14-2925 0 0,1 2-3481 0 0,3-2-4683 0 0</inkml:trace>
  <inkml:trace contextRef="#ctx0" brushRef="#br0" timeOffset="1567.289">1899 229 10290 0 0,'0'0'2605'0'0,"0"0"-798"0"0,0 0-386 0 0,0 0-110 0 0,0 0-13 0 0,0 0 8 0 0,0 0-118 0 0,0 0-171 0 0,0 0-107 0 0,0 0-183 0 0,0 0-175 0 0,0 0-137 0 0,0 0-127 0 0,19 0-99 0 0,61 0-92 0 0,-9-9 121 0 0,-53 5-3413 0 0,3 2-6269 0 0,-15 2-2876 0 0</inkml:trace>
</inkml:ink>
</file>

<file path=ppt/ink/ink32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9:34.3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70 166 2385 0 0,'0'0'2451'0'0,"0"0"-185"0"0,0 0 59 0 0,0 0 21 0 0,0 0-131 0 0,0 0-418 0 0,0 0-520 0 0,0 0-441 0 0,0 0-258 0 0,0 0-103 0 0,0 0-6 0 0,0 0 6 0 0,0 0 9 0 0,-1 11 838 0 0,83-8 2606 0 0,-51-1-3486 0 0,0-1 0 0 0,0-1 0 0 0,0-2 0 0 0,0-1 0 0 0,26-6-442 0 0,67-16 356 0 0,-122 25-1011 0 0,-1-1-1404 0 0,-26 12-3957 0 0,8-2-1841 0 0,9-2-3183 0 0</inkml:trace>
  <inkml:trace contextRef="#ctx0" brushRef="#br0" timeOffset="243.875">0 457 11090 0 0,'0'0'2550'0'0,"0"0"-1099"0"0,0 0-760 0 0,0 0-94 0 0,0 0 280 0 0,0 0 319 0 0,0 0 142 0 0,0 0-80 0 0,0 0-237 0 0,0 0-264 0 0,0 0-170 0 0,0 0-103 0 0,27 0-77 0 0,84-1-80 0 0,-39-9 61 0 0,51-11-389 0 0,-43 5-3782 0 0,-66 12-1358 0 0,-3 1-6416 0 0</inkml:trace>
  <inkml:trace contextRef="#ctx0" brushRef="#br0" timeOffset="744.545">611 48 8114 0 0,'0'0'4466'0'0,"0"0"-2314"0"0,0 0-991 0 0,0 0-77 0 0,0 0 136 0 0,0 0 79 0 0,0 0-124 0 0,0 0-331 0 0,0 0-360 0 0,0 0-182 0 0,0 0 106 0 0,0 0 111 0 0,0 0 85 0 0,6 7 19 0 0,54 122 964 0 0,-48-71-1411 0 0,-2-1-1 0 0,-3 1 1 0 0,-2 1 0 0 0,-3 2-176 0 0,0-36 19 0 0,10 140 8 0 0,9-70-60 0 0,-21-94 38 0 0,0 0 1 0 0,0-1 0 0 0,0 1 0 0 0,0 0-1 0 0,0-1 1 0 0,1 1 0 0 0,-1-1 0 0 0,0 1-1 0 0,0 0 1 0 0,1-1 0 0 0,-1 1 0 0 0,0-1-1 0 0,1 1 1 0 0,-1-1 0 0 0,0 1 0 0 0,1-1-1 0 0,-1 1 1 0 0,1-1 0 0 0,-1 1-1 0 0,1-1 1 0 0,-1 0 0 0 0,1 1 0 0 0,-1-1-1 0 0,1 0 1 0 0,-1 1 0 0 0,1-1 0 0 0,-1 0-1 0 0,1 0 1 0 0,0 1 0 0 0,-1-1 0 0 0,1 0-1 0 0,-1 0 1 0 0,1 0 0 0 0,0 0 0 0 0,-1 0-1 0 0,1 0 1 0 0,0 0 0 0 0,-1 0 0 0 0,1 0-1 0 0,-1 0 1 0 0,1 0 0 0 0,0 0-1 0 0,-1-1 1 0 0,1 1 0 0 0,0 0 0 0 0,-1 0-1 0 0,1-1 1 0 0,-1 1 0 0 0,1 0 0 0 0,-1-1-1 0 0,1 1 1 0 0,-1 0 0 0 0,1-1 0 0 0,-1 1-1 0 0,1-1 1 0 0,-1 1 0 0 0,0-1 0 0 0,1 1-1 0 0,-1-1-5 0 0,25-37 455 0 0,-23 35-429 0 0,66-139 438 0 0,-5-3 1 0 0,22-88-465 0 0,-40 110 37 0 0,-20 38-207 0 0,-25 84-61 0 0,0 1-182 0 0,0 29-5781 0 0,0-18-303 0 0,0-3-5612 0 0</inkml:trace>
  <inkml:trace contextRef="#ctx0" brushRef="#br0" timeOffset="1094.687">1254 508 5577 0 0,'0'0'3872'0'0,"0"0"-1598"0"0,0 0-507 0 0,0 0-118 0 0,0 0-154 0 0,0 0-273 0 0,0 0-417 0 0,0 0-261 0 0,0 0-143 0 0,0 0-89 0 0,0 0-50 0 0,0 0-36 0 0,-12 33-4 0 0,-37 100 4 0 0,37-74 152 0 0,14-52-295 0 0,0-3 9 0 0,1-1-1 0 0,0 1 1 0 0,0 0-1 0 0,0-1 0 0 0,0 0 1 0 0,0 0-1 0 0,0 0 1 0 0,1 0-1 0 0,0 0 1 0 0,-1-1-1 0 0,1 1 1 0 0,0-1-1 0 0,0 0 0 0 0,1 0 1 0 0,-1-1-1 0 0,0 1 1 0 0,0-1-1 0 0,1 0 1 0 0,-1 0-1 0 0,1 0 1 0 0,-1-1-1 0 0,1 1 0 0 0,-1-1 1 0 0,1 0-1 0 0,0-1 1 0 0,-1 1-1 0 0,1-1 1 0 0,-1 0-1 0 0,0 0 0 0 0,2-1-91 0 0,1 0 112 0 0,0 0 1 0 0,0-1-1 0 0,0 0 0 0 0,-1 0 0 0 0,1-1 0 0 0,-1 0 0 0 0,0 0 0 0 0,0 0 0 0 0,0-1 0 0 0,-1 0 0 0 0,1 0 0 0 0,-1 0 0 0 0,0-1 0 0 0,-1 1 0 0 0,1-1 0 0 0,-1 0 0 0 0,0-1 0 0 0,-1 1 0 0 0,0-1 0 0 0,0 0 0 0 0,0 1 0 0 0,-1-1 0 0 0,0-1 0 0 0,0 1 0 0 0,-1 0 0 0 0,1 0 0 0 0,-1-5-112 0 0,-1 8-5 0 0,1-1-1 0 0,-1 1 1 0 0,1-1 0 0 0,-1 1-1 0 0,0 0 1 0 0,-1-1 0 0 0,1 1-1 0 0,-1-1 1 0 0,0 1 0 0 0,0 0-1 0 0,0 0 1 0 0,-1-1 0 0 0,0 1-1 0 0,1 0 1 0 0,-2 0 0 0 0,1 1-1 0 0,0-1 1 0 0,-1 0 0 0 0,1 1-1 0 0,-1-1 1 0 0,0 1 0 0 0,0 0-1 0 0,0 0 1 0 0,-1 0 0 0 0,1 0-1 0 0,-1 1 1 0 0,0-1 0 0 0,1 1-1 0 0,-1 0 1 0 0,0 0 0 0 0,0 1-1 0 0,-1-1 6 0 0,-47-3-2431 0 0,35 6-1517 0 0,0 1-4408 0 0,8-1-3821 0 0</inkml:trace>
</inkml:ink>
</file>

<file path=ppt/ink/ink32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9:36.8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68 759 10618 0 0,'0'0'2186'0'0,"0"0"-1231"0"0,0 0-314 0 0,0 0 300 0 0,0 0 242 0 0,0 0 53 0 0,0 0-112 0 0,0 0-209 0 0,0 0-178 0 0,0 0-118 0 0,33-2-63 0 0,102-6-38 0 0,37 0 2152 0 0,-170 8-2642 0 0,-1 0 0 0 0,0 1 1 0 0,0-1-1 0 0,0 0 0 0 0,1 0 1 0 0,-1 1-1 0 0,0-1 1 0 0,0 1-1 0 0,0-1 0 0 0,0 1 1 0 0,0-1-1 0 0,0 1 0 0 0,0 0 1 0 0,0 0-1 0 0,0-1 0 0 0,0 1 1 0 0,0 0-1 0 0,-1 0 1 0 0,1 0-1 0 0,0 0 0 0 0,0 0 1 0 0,-1 0-1 0 0,1 0 0 0 0,-1 0 1 0 0,1 0-1 0 0,-1 0 0 0 0,1 1 1 0 0,-1-1-1 0 0,0 0 1 0 0,0 0-1 0 0,1 0 0 0 0,-1 0 1 0 0,0 1-1 0 0,0-1 0 0 0,0 0 1 0 0,0 0-1 0 0,0 0 0 0 0,-1 1 1 0 0,1-1-1 0 0,0 0 1 0 0,0 0-1 0 0,-1 0 0 0 0,1 0 1 0 0,-1 1-1 0 0,0-1-28 0 0,-25 50 659 0 0,-64 54-337 0 0,-25 39-302 0 0,114-142-6 0 0,-1 0 0 0 0,0 0 0 0 0,1 0 0 0 0,-1 1 0 0 0,1-1 0 0 0,-1 0 0 0 0,1 0 0 0 0,0 1 0 0 0,0-1 0 0 0,0 1 0 0 0,1-1 0 0 0,-1 1 0 0 0,0-1 0 0 0,1 1 0 0 0,0 0 0 0 0,-1-1 0 0 0,1 1 0 0 0,0 0 0 0 0,0-1 0 0 0,1 1 0 0 0,-1 0 0 0 0,1-1 0 0 0,-1 1 0 0 0,1-1 0 0 0,0 1 0 0 0,0-1 0 0 0,0 1 0 0 0,0-1 0 0 0,0 0 0 0 0,0 1 0 0 0,1-1 0 0 0,-1 0 0 0 0,1 0 0 0 0,0 0 0 0 0,0 0 0 0 0,0 0 0 0 0,0 0 0 0 0,0-1 0 0 0,0 1 0 0 0,0-1 0 0 0,0 1 0 0 0,0-1 0 0 0,1 0 0 0 0,-1 0-1 0 0,1 0 1 0 0,-1 0 0 0 0,1 0 0 0 0,-1 0 0 0 0,1-1 0 0 0,-1 0 0 0 0,1 1 0 0 0,0-1 0 0 0,-1 0 0 0 0,1 0-14 0 0,95-15 615 0 0,-77 6-1512 0 0,55-30 2245 0 0,-57 20-5287 0 0,-6-5-5236 0 0,-12 20-3523 0 0</inkml:trace>
  <inkml:trace contextRef="#ctx0" brushRef="#br0" timeOffset="-661.885">245 0 7642 0 0,'0'0'2935'0'0,"0"0"-556"0"0,0 0-293 0 0,0 0-92 0 0,0 0-113 0 0,0 0-231 0 0,0 0-352 0 0,0 0-382 0 0,0 0-280 0 0,0 0-145 0 0,0 0-100 0 0,0 0-49 0 0,0 0 45 0 0,1 4 46 0 0,15 107 1885 0 0,-14 220-1814 0 0,12-293-2095 0 0,-7-33-3856 0 0,1-4-5048 0 0,-8-1-255 0 0</inkml:trace>
  <inkml:trace contextRef="#ctx0" brushRef="#br0" timeOffset="-396.037">0 494 10642 0 0,'0'0'2071'0'0,"0"0"-710"0"0,0 0-285 0 0,0 0 81 0 0,0 0 158 0 0,0 0-80 0 0,0 0-192 0 0,0 0-201 0 0,0 0-211 0 0,0 0-153 0 0,0 0-106 0 0,0 0-77 0 0,0 0-51 0 0,36 7-56 0 0,112 20-44 0 0,-23-24 11 0 0,-27-7-720 0 0,-77 4-3240 0 0,0 0-3756 0 0,-17 0-3709 0 0</inkml:trace>
  <inkml:trace contextRef="#ctx0" brushRef="#br0" timeOffset="3089.618">637 858 0 0 0,'0'0'496'0'0,"0"0"842"0"0,0 0 251 0 0,0 0 17 0 0,0 0-94 0 0,0 0-101 0 0,0 0-28 0 0,8 4-2 0 0,22 11 34 0 0,32-15 5847 0 0,35-56-3468 0 0,20-74-2710 0 0,-99 105-1048 0 0,0-2 0 0 0,-2 0 0 0 0,-1-1 0 0 0,-1 0 0 0 0,-1-2 0 0 0,-2 1 0 0 0,0-1 0 0 0,-3-1 0 0 0,0 0 0 0 0,-2 0 0 0 0,-1 0 0 0 0,-2-1 0 0 0,-1-21-36 0 0,-1 48-7 0 0,0 1 1 0 0,-1-1-1 0 0,1 0 1 0 0,-1 0-1 0 0,0 0 1 0 0,-1 0-1 0 0,1 0 1 0 0,-1 0 0 0 0,0 0-1 0 0,0 1 1 0 0,-1-1-1 0 0,1 0 1 0 0,-1 1-1 0 0,0-1 1 0 0,-1 1-1 0 0,1 0 1 0 0,-1-1-1 0 0,1 1 1 0 0,-1 1-1 0 0,0-1 1 0 0,-1 0 0 0 0,1 1-1 0 0,-1-1 1 0 0,1 1-1 0 0,-1 0 1 0 0,0 0-1 0 0,0 0 1 0 0,-1 1-1 0 0,1 0 1 0 0,0-1-1 0 0,-1 2 1 0 0,0-1 0 0 0,1 0-1 0 0,-1 1 1 0 0,0 0-1 0 0,0 0 1 0 0,1 0-1 0 0,-4 1 7 0 0,3 2-11 0 0,1 0 0 0 0,0 1 0 0 0,-1-1 1 0 0,1 1-1 0 0,0 0 0 0 0,1 1 0 0 0,-1-1 0 0 0,1 0 0 0 0,-1 1 0 0 0,1 0 0 0 0,0 0 0 0 0,0 0 0 0 0,1 0 0 0 0,-1 1 0 0 0,1-1 0 0 0,0 1 1 0 0,-1 1 10 0 0,-3 6 8 0 0,-2 5 43 0 0,0 1 0 0 0,1 0-1 0 0,1 0 1 0 0,1 1 0 0 0,0-1 0 0 0,2 1 0 0 0,0 0 0 0 0,1 0-1 0 0,1 1 1 0 0,1-1 0 0 0,0 0 0 0 0,2 0 0 0 0,0 0 0 0 0,1 0 0 0 0,1 0-1 0 0,2 5-50 0 0,0 4 214 0 0,0-1-1 0 0,2 0 1 0 0,1 0-1 0 0,1-1 1 0 0,2 0-1 0 0,0 0 1 0 0,2-2-1 0 0,0 0 1 0 0,2 0 0 0 0,8 8-215 0 0,-17-25 73 0 0,0-1-1 0 0,0 0 0 0 0,0 0 0 0 0,1-1 0 0 0,0 0 0 0 0,0 0 0 0 0,0-1 0 0 0,1 0 0 0 0,0-1 0 0 0,-1 0 0 0 0,1 0 0 0 0,2 0-71 0 0,-11-4-2 0 0,-1 1 1 0 0,1-1-1 0 0,0 1 1 0 0,0-1-1 0 0,0 1 1 0 0,-1-1-1 0 0,1 1 1 0 0,0 0-1 0 0,0-1 1 0 0,0 1-1 0 0,0-1 1 0 0,0 1-1 0 0,0-1 1 0 0,0 1-1 0 0,0-1 1 0 0,0 1-1 0 0,0-1 1 0 0,1 1-1 0 0,-1-1 1 0 0,0 1 0 0 0,0-1-1 0 0,0 1 1 0 0,1-1-1 0 0,-1 1 1 0 0,0-1-1 0 0,0 1 1 0 0,1 0-1 0 0,-1-1 1 0 0,0 1-1 0 0,1 0 1 0 0,-1-1-1 0 0,0 1 1 0 0,1 0-1 0 0,-1-1 1 0 0,1 1-1 0 0,-1 0 1 0 0,1 0-1 0 0,-1-1 1 0 0,0 1-1 0 0,1 0 1 0 0,-1 0-1 0 0,1 0 1 0 0,-1 0-1 0 0,1 0 1 0 0,-1 0-1 0 0,1 0 1 0 0,-1-1-1 0 0,1 1 1 0 0,-1 1-1 0 0,1-1 1 0 0,-1 0-1 0 0,1 0 1 0 0,-1 0 0 0 0,1 0-1 0 0,-1 0 1 0 0,1 0-1 0 0,-1 0 1 0 0,1 1-1 0 0,-1-1 1 0 0,0 0-1 0 0,1 0 1 0 0,0 1 1 0 0,-15-12-1464 0 0,9 7-1745 0 0,0-1-4390 0 0,3 2-4345 0 0</inkml:trace>
  <inkml:trace contextRef="#ctx0" brushRef="#br0" timeOffset="6830.242">1381 689 0 0 0,'0'0'1562'0'0,"0"0"286"0"0,0 0 323 0 0,0 0 175 0 0,0 0-143 0 0,0 0-396 0 0,0 0-450 0 0,0 0-324 0 0,0 0-173 0 0,0 0-57 0 0,1-3 3 0 0,-1 3-752 0 0,2-13 1297 0 0,-1 17 3180 0 0,-1-3-4042 0 0,0-1-40 0 0,-3 23 1856 0 0,-119 144-1416 0 0,110-157-1459 0 0,15-25-6382 0 0,2 0 1821 0 0,-1 8-985 0 0,-1 2-1979 0 0</inkml:trace>
  <inkml:trace contextRef="#ctx0" brushRef="#br0" timeOffset="7158.059">1206 645 0 0 0,'0'0'1114'0'0,"0"0"1161"0"0,0 0 559 0 0,0 0 98 0 0,0 0-122 0 0,0 0-304 0 0,0 0-521 0 0,0 0-458 0 0,0 0-322 0 0,0 0-213 0 0,0 0-181 0 0,0 0-137 0 0,0 0-120 0 0,0-3-93 0 0,6 1 1778 0 0,7 14-1385 0 0,112 124 1792 0 0,-65-58-2422 0 0,-36-67-962 0 0,-16-14-3874 0 0,-1-5-6281 0 0,-5 4-1507 0 0</inkml:trace>
</inkml:ink>
</file>

<file path=ppt/ink/ink32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9:46.7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251 100 0 0 0,'0'0'1892'0'0,"0"0"276"0"0,0 0-84 0 0,0 0-230 0 0,0 0-218 0 0,0 0-184 0 0,0 0-123 0 0,10-17-65 0 0,42-66 1220 0 0,-52 83-1317 0 0,0 0-102 0 0,0 0-145 0 0,0 0-145 0 0,0 0-110 0 0,0 0-62 0 0,0 0-40 0 0,0 0-33 0 0,-23 23 1638 0 0,-114 136-1282 0 0,116-127-723 0 0,1 2-1 0 0,2 0 0 0 0,1 1 0 0 0,2 1 0 0 0,2 0 1 0 0,1 1-1 0 0,2 1 0 0 0,1-1 0 0 0,2 2 0 0 0,2-1 1 0 0,1 1-1 0 0,2-1 0 0 0,3 39-162 0 0,3-55 89 0 0,2-1 1 0 0,-1 1-1 0 0,2-2 1 0 0,1 1-1 0 0,1-1 1 0 0,0 0-1 0 0,2 0 0 0 0,0-2 1 0 0,1 1-1 0 0,1-1 1 0 0,1-1-1 0 0,0 0 1 0 0,1-1-1 0 0,1-1 1 0 0,11 9-90 0 0,23 17 364 0 0,-50-41-350 0 0,0 0 4 0 0,0 0 7 0 0,0 0 12 0 0,0 0-1 0 0,0 0-12 0 0,0 0 12 0 0,0 0-13 0 0,0-16-2384 0 0,12-35-4622 0 0,-1 30-1665 0 0,-4 9-2893 0 0</inkml:trace>
</inkml:ink>
</file>

<file path=ppt/ink/ink32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9:50.7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389 159 10954 0 0,'0'0'2090'0'0,"0"0"-508"0"0,0 0-234 0 0,0 0 42 0 0,0 0-3 0 0,0 0-143 0 0,0 0-315 0 0,0 0-343 0 0,0 0-183 0 0,0 0 2 0 0,0 0 87 0 0,0 0 75 0 0,0 0 18 0 0,-4 14-55 0 0,-20 123 936 0 0,13 104-596 0 0,5-196-909 0 0,5-36-5859 0 0,1 1-6262 0 0,0-10 3429 0 0</inkml:trace>
  <inkml:trace contextRef="#ctx0" brushRef="#br0" timeOffset="257.534">50 571 12787 0 0,'0'0'1596'0'0,"0"0"-529"0"0,0 0 48 0 0,0 0 307 0 0,0 0 91 0 0,0 0-159 0 0,0 0-266 0 0,32 2-265 0 0,104 5-187 0 0,79-17 1022 0 0,-127 0-1392 0 0,-78 9-505 0 0,183-11 114 0 0,-111 10-7514 0 0,-74 2-3746 0 0</inkml:trace>
  <inkml:trace contextRef="#ctx0" brushRef="#br0" timeOffset="1135.34">328 792 3561 0 0,'0'0'3463'0'0,"0"0"-1244"0"0,0 0-500 0 0,0 0 10 0 0,0 0-8 0 0,0 0-135 0 0,0 0-264 0 0,0 0-325 0 0,0 0-221 0 0,0 0-74 0 0,0 0-53 0 0,0 0-47 0 0,0 0-50 0 0,-19 21-76 0 0,-59 68-69 0 0,-42 29 720 0 0,88-90-957 0 0,24-21-124 0 0,0 0 0 0 0,0 0 0 0 0,0 1 0 0 0,1 0 1 0 0,0 0-1 0 0,0 1 0 0 0,1-1 0 0 0,1 2 0 0 0,-6 8-46 0 0,11-17 5 0 0,-1 1-1 0 0,1-1 1 0 0,-1 0-1 0 0,1 1 1 0 0,0-1-1 0 0,-1 0 1 0 0,1 1-1 0 0,0-1 0 0 0,0 1 1 0 0,0-1-1 0 0,0 0 1 0 0,0 1-1 0 0,0-1 1 0 0,1 1-1 0 0,-1-1 1 0 0,0 0-1 0 0,1 1 1 0 0,-1-1-1 0 0,1 0 1 0 0,-1 0-1 0 0,1 1 1 0 0,0-1-1 0 0,-1 0 1 0 0,1 0-1 0 0,0 0 1 0 0,0 1-1 0 0,0-1 1 0 0,0 0-1 0 0,0 0 1 0 0,0-1-1 0 0,0 1 1 0 0,0 0-1 0 0,0 0 0 0 0,0 0 1 0 0,1-1-1 0 0,-1 1 1 0 0,0-1-1 0 0,1 1 1 0 0,-1-1-1 0 0,0 1 1 0 0,1-1-1 0 0,-1 0 1 0 0,0 0-1 0 0,1 1-4 0 0,71 4 307 0 0,-61-5-272 0 0,176-4 64 0 0,-182-33 933 0 0,-6 4-933 0 0,-13-92 173 0 0,-53-41-171 0 0,66 143-2377 0 0,5 18-2129 0 0,3 4-3683 0 0,-3 1-3478 0 0</inkml:trace>
  <inkml:trace contextRef="#ctx0" brushRef="#br0" timeOffset="1790.859">680 674 0 0 0,'0'0'1778'0'0,"0"0"-47"0"0,0 0 202 0 0,0 0 265 0 0,0 0 96 0 0,0 0-239 0 0,0 0-466 0 0,0 0-464 0 0,0 0-314 0 0,0 0-170 0 0,0 0-108 0 0,0 0-87 0 0,0 0 32 0 0,1 3 50 0 0,-2 94 4456 0 0,-2-85-4788 0 0,0 0-1 0 0,0-1 1 0 0,-1 0 0 0 0,-1 1 0 0 0,0-2 0 0 0,0 1 0 0 0,-1 0 0 0 0,0-1 0 0 0,-1 0 0 0 0,0-1 0 0 0,-5 5-196 0 0,3-1 130 0 0,-54 106 174 0 0,61-43-247 0 0,35-54 421 0 0,-19-17-326 0 0,1-1 0 0 0,-1 0 0 0 0,1-2 0 0 0,0 0 0 0 0,0 0-1 0 0,0-1 1 0 0,0-1 0 0 0,1-1-152 0 0,24-9 358 0 0,-39 9-341 0 0,-1 1-1 0 0,-8-18-3337 0 0,0 8-4608 0 0,5 9-3922 0 0</inkml:trace>
  <inkml:trace contextRef="#ctx0" brushRef="#br0" timeOffset="2034.076">370 869 10546 0 0,'0'0'2606'0'0,"0"0"-1299"0"0,0 0-743 0 0,0 0-184 0 0,0 0 147 0 0,0 0 248 0 0,0 0 170 0 0,0 0 30 0 0,0 0-141 0 0,0 0-222 0 0,0 0-184 0 0,0 0-147 0 0,22 5-101 0 0,66 15-77 0 0,11-5-552 0 0,-65-14-5643 0 0,-26-1 3817 0 0,1 0-8596 0 0</inkml:trace>
  <inkml:trace contextRef="#ctx0" brushRef="#br0" timeOffset="2292.714">849 961 7578 0 0,'0'0'4082'0'0,"0"0"-2346"0"0,0 0-950 0 0,0 0 162 0 0,0 0 380 0 0,0 0 241 0 0,0 0-84 0 0,0 0-309 0 0,0 0-299 0 0,0 0-199 0 0,0 0-112 0 0,0 0-83 0 0,0 0-101 0 0,-1 22-102 0 0,-9 96 51 0 0,5-60-305 0 0,1-53-1239 0 0,3-5-3023 0 0,0-1-3980 0 0,1-2-2430 0 0</inkml:trace>
  <inkml:trace contextRef="#ctx0" brushRef="#br0" timeOffset="2535.718">774 954 3025 0 0,'0'0'4774'0'0,"0"0"-2528"0"0,0 0-1125 0 0,0 0-348 0 0,0 0-113 0 0,0 0 132 0 0,0 0 83 0 0,0 0 5 0 0,0 0-48 0 0,0 0-182 0 0,0 0-116 0 0,0 0-54 0 0,0 0-11 0 0,17 8 7 0 0,54 25-8 0 0,-63-30-341 0 0,-1 0 0 0 0,1 1 1 0 0,-1-1-1 0 0,0 2 1 0 0,0-1-1 0 0,0 1 0 0 0,-1 0 1 0 0,1 0-1 0 0,-1 1 0 0 0,0 0 1 0 0,-1 0-1 0 0,4 4-127 0 0,-8-8 30 0 0,0-1 0 0 0,0 1 0 0 0,0 0 0 0 0,0 0 0 0 0,0 0 0 0 0,0 0 0 0 0,0-1 0 0 0,0 1 1 0 0,-1 0-1 0 0,1 0 0 0 0,-1 1 0 0 0,1-1 0 0 0,-1 0 0 0 0,0 0 0 0 0,0 0 0 0 0,0 0 0 0 0,0 0 0 0 0,0 0 0 0 0,-1 0 0 0 0,1 0 0 0 0,0 0 0 0 0,-1 0 0 0 0,0 0 0 0 0,1 0 0 0 0,-1 0 0 0 0,0 0 0 0 0,0 0 1 0 0,0 0-1 0 0,0 0 0 0 0,-1-1 0 0 0,1 1 0 0 0,0 0 0 0 0,-1-1 0 0 0,1 1 0 0 0,-1-1 0 0 0,1 0 0 0 0,-1 0 0 0 0,0 1 0 0 0,0-1 0 0 0,1 0 0 0 0,-3 1-30 0 0,-80 33 86 0 0,43-31-972 0 0,24-4-3344 0 0,5 0-2386 0 0,6 0-3553 0 0</inkml:trace>
  <inkml:trace contextRef="#ctx0" brushRef="#br0" timeOffset="3317.153">1041 19 0 0 0,'0'0'2115'0'0,"0"0"498"0"0,0 0-49 0 0,0 0-430 0 0,0 0-522 0 0,0 0-371 0 0,0 0-220 0 0,0 0-106 0 0,0 0-69 0 0,0 0-50 0 0,2-4-60 0 0,9-11-40 0 0,12 27 2887 0 0,8 24-2383 0 0,-1 1-1 0 0,-2 1 1 0 0,-2 2-1 0 0,7 15-1199 0 0,-20-33 213 0 0,10 11-149 0 0,-3 1 0 0 0,-1 1 1 0 0,-1 1-1 0 0,-2 0 0 0 0,-2 1 0 0 0,-1 1 0 0 0,-2 0 1 0 0,-2 1-1 0 0,-1 0 0 0 0,-2 1 0 0 0,-2-1 1 0 0,-1 1-1 0 0,-3 19-64 0 0,-4-43-55 0 0,-1-1 0 0 0,0 1 0 0 0,-1-1 0 0 0,-1-1 0 0 0,0 1 0 0 0,-1-1 0 0 0,-1-1 0 0 0,0 0 0 0 0,-1 0 0 0 0,0 0 0 0 0,-1-1 0 0 0,-1-1 0 0 0,1 0 0 0 0,-2 0 0 0 0,0-2 0 0 0,0 1 0 0 0,0-2 0 0 0,-1 1 0 0 0,-6 1 55 0 0,-65 36-3644 0 0,55-33-746 0 0,1-2-3906 0 0,15-7-1047 0 0</inkml:trace>
</inkml:ink>
</file>

<file path=ppt/ink/ink32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9:50.1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0 232 1544 0 0,'0'0'2275'0'0,"0"0"-237"0"0,0 0-15 0 0,0 0 59 0 0,0 0-72 0 0,0 0-310 0 0,0 0-438 0 0,0 0-294 0 0,0 0-22 0 0,0 0 108 0 0,0 0 131 0 0,0 0 10 0 0,0 0-132 0 0,13 1-155 0 0,140-6 2191 0 0,30-42-2053 0 0,-169 43-1873 0 0,17-7 1450 0 0,-26 4-4510 0 0,-2-4-4353 0 0,-3 11-3250 0 0</inkml:trace>
  <inkml:trace contextRef="#ctx0" brushRef="#br0" timeOffset="278.609">214 0 8978 0 0,'0'0'1879'0'0,"0"0"-547"0"0,0 0-226 0 0,0 0 87 0 0,0 0 180 0 0,0 0 44 0 0,0 0-148 0 0,0 0-229 0 0,0 0-195 0 0,0 0-128 0 0,0 0-100 0 0,-7 31-96 0 0,-19 96-118 0 0,-3 87-11 0 0,28-200-2371 0 0,6-9-6568 0 0,-2-5-2817 0 0</inkml:trace>
</inkml:ink>
</file>

<file path=ppt/ink/ink32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59:47.1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253 0 9722 0 0,'0'0'2179'0'0,"0"0"-350"0"0,0 0-257 0 0,0 0-82 0 0,0 0 21 0 0,0 0-91 0 0,0 0-267 0 0,0 0-320 0 0,0 0-271 0 0,0 0-145 0 0,0 0-55 0 0,0 0 94 0 0,0 0 116 0 0,0 6 66 0 0,13 503 3128 0 0,-13-509-3821 0 0,-1 1 0 0 0,1-1 0 0 0,0 1 0 0 0,0 0 0 0 0,0-1 0 0 0,0 1-1 0 0,0 0 1 0 0,0-1 0 0 0,0 1 0 0 0,0 0 0 0 0,0-1 0 0 0,0 1 0 0 0,0 0 0 0 0,0-1 0 0 0,1 1 0 0 0,-1 0-1 0 0,0-1 1 0 0,0 1 0 0 0,1-1 0 0 0,-1 1 0 0 0,0 0 0 0 0,1-1 0 0 0,-1 1 0 0 0,1-1 0 0 0,-1 1 0 0 0,1-1-1 0 0,-1 1 1 0 0,1-1 0 0 0,-1 0 0 0 0,1 1 0 0 0,-1-1 0 0 0,1 1 0 0 0,-1-1 0 0 0,1 0 0 0 0,0 0 0 0 0,-1 1 0 0 0,1-1-1 0 0,0 0 1 0 0,-1 0 0 0 0,1 0 0 0 0,0 0 0 0 0,-1 0 0 0 0,1 0 0 0 0,0 0 0 0 0,-1 0 0 0 0,1 0 0 0 0,0 0-1 0 0,-1 0 1 0 0,1 0 0 0 0,0 0 0 0 0,-1 0 0 0 0,1-1 0 0 0,-1 1 0 0 0,1 0 0 0 0,0-1 0 0 0,-1 1 0 0 0,1 0 0 0 0,0-1 55 0 0,12-22-11717 0 0,-13 19 668 0 0</inkml:trace>
  <inkml:trace contextRef="#ctx0" brushRef="#br0" timeOffset="249.461">1 446 5169 0 0,'0'0'2989'0'0,"0"0"-1173"0"0,0 0-554 0 0,0 0-107 0 0,0 0-34 0 0,0 0 101 0 0,0 0 126 0 0,0 0 42 0 0,0 0 54 0 0,0 0-121 0 0,0 0-232 0 0,0 0-175 0 0,0 0-128 0 0,29 5-78 0 0,92 14-78 0 0,17-14 656 0 0,266-56-2036 0 0,-370 51-2479 0 0,-21 0-2648 0 0,-9 0-5922 0 0</inkml:trace>
  <inkml:trace contextRef="#ctx0" brushRef="#br0" timeOffset="1048.045">301 692 4577 0 0,'0'0'3739'0'0,"0"0"-1179"0"0,0 0-565 0 0,0 0-107 0 0,0 0-114 0 0,0 0-196 0 0,0 0-313 0 0,0 0-383 0 0,0 0-340 0 0,0 0-219 0 0,0 0-113 0 0,0 0-48 0 0,0 0 8 0 0,-12 16 23 0 0,-74 108 415 0 0,-70 64 770 0 0,184-169-1128 0 0,241 20 432 0 0,-269-39-646 0 0,-1 0-1 0 0,1 0 1 0 0,0-1-1 0 0,-1 1 1 0 0,1-1 0 0 0,-1 1-1 0 0,1 0 1 0 0,0-1-1 0 0,-1 1 1 0 0,1-1 0 0 0,0 1-1 0 0,0-1 1 0 0,-1 1-1 0 0,1-1 1 0 0,0 1 0 0 0,0-1-1 0 0,0 1 1 0 0,0-1 0 0 0,0 1-1 0 0,-1-1 1 0 0,1 1-1 0 0,0-1 1 0 0,0 1 0 0 0,0-1-1 0 0,0 0 1 0 0,1 1-1 0 0,-1-1 1 0 0,0 1 0 0 0,0-1-1 0 0,0 1 1 0 0,0-1-1 0 0,0 1 1 0 0,1-1 0 0 0,-1 1-1 0 0,0-1 1 0 0,0 1-1 0 0,1-1 1 0 0,-1 1 0 0 0,0 0-1 0 0,1-1 1 0 0,-1 1 0 0 0,1-1-1 0 0,-1 1 1 0 0,0 0-1 0 0,1-1 1 0 0,-1 1 0 0 0,1 0-1 0 0,-1 0 1 0 0,1-1-1 0 0,-1 1 1 0 0,1 0 0 0 0,-1 0-1 0 0,1 0 1 0 0,-1 0-1 0 0,1-1 1 0 0,-1 1 0 0 0,1 0-1 0 0,0 0 1 0 0,-1 0-1 0 0,1 0 1 0 0,-1 0 0 0 0,1 0-1 0 0,-1 1 1 0 0,1-1 0 0 0,-1 0-1 0 0,1 0-35 0 0,-5-10-398 0 0,-57-115 586 0 0,-24-129-154 0 0,74 234 694 0 0,8 16-4430 0 0,2 2-5847 0 0,3 2-1797 0 0</inkml:trace>
  <inkml:trace contextRef="#ctx0" brushRef="#br0" timeOffset="1799.253">632 556 5129 0 0,'0'0'1504'0'0,"0"0"-542"0"0,0 0-215 0 0,0 0 152 0 0,0 0 189 0 0,0 0 3 0 0,0 0-179 0 0,0 0-279 0 0,0 0-168 0 0,0 0 0 0 0,0 0 108 0 0,0 0 149 0 0,4 1 850 0 0,3 3 6830 0 0,-8 16-8216 0 0,-1 0-1 0 0,0-1 1 0 0,-2 1 0 0 0,-1 0 0 0 0,0-1-1 0 0,-1 0 1 0 0,-1 0 0 0 0,-8 15-186 0 0,-3 5 62 0 0,10-24-56 0 0,1 0 0 0 0,0 1-1 0 0,1 0 1 0 0,1 0 0 0 0,0 1-1 0 0,1-1 1 0 0,1 1 0 0 0,0 0 0 0 0,2 0-1 0 0,0 0 1 0 0,1 8-6 0 0,0-22 5 0 0,1 0-1 0 0,1-1 1 0 0,-1 1-1 0 0,0-1 1 0 0,1 0-1 0 0,-1 1 1 0 0,1-1-1 0 0,0 0 1 0 0,-1 0-1 0 0,1 0 0 0 0,0 0 1 0 0,0 0-1 0 0,1 0 1 0 0,-1-1-1 0 0,0 1 1 0 0,1-1-1 0 0,-1 1 1 0 0,1-1-1 0 0,-1 0 1 0 0,1 0-1 0 0,-1 0 1 0 0,1 0-1 0 0,0-1 1 0 0,-1 1-1 0 0,1-1 1 0 0,0 0-1 0 0,1 1-4 0 0,42 5 307 0 0,57-31 57 0 0,-80 18-295 0 0,-31 3-1417 0 0,-20 2-1805 0 0,14 1-463 0 0,1 0-3751 0 0,6 1-4241 0 0</inkml:trace>
  <inkml:trace contextRef="#ctx0" brushRef="#br0" timeOffset="2052.985">384 748 8050 0 0,'0'0'1748'0'0,"0"0"-384"0"0,0 0-119 0 0,0 0 146 0 0,0 0 94 0 0,0 0-74 0 0,0 0-160 0 0,0 0-161 0 0,0 0-149 0 0,0 0-134 0 0,0 0-164 0 0,0 0-164 0 0,0 0-161 0 0,29-2-130 0 0,90-2-97 0 0,-54 13-146 0 0,-59-7-243 0 0,27 5-560 0 0,-12-5-6126 0 0,-15-2-4130 0 0</inkml:trace>
  <inkml:trace contextRef="#ctx0" brushRef="#br0" timeOffset="2385.263">976 869 4297 0 0,'0'0'2791'0'0,"0"0"-518"0"0,0 0-162 0 0,0 0-139 0 0,0 0-199 0 0,0 0-314 0 0,0 0-398 0 0,0 0-203 0 0,0 0-118 0 0,0 0-109 0 0,0 0-51 0 0,0 0-20 0 0,0 0-20 0 0,-11 5-39 0 0,-37 16-51 0 0,-16 34 994 0 0,62-53-1422 0 0,-1 0 0 0 0,1 1 1 0 0,0-1-1 0 0,0 0 0 0 0,1 1 0 0 0,-1 0 0 0 0,0-1 0 0 0,1 1 0 0 0,0 0 1 0 0,0 0-1 0 0,0-1 0 0 0,0 1 0 0 0,0 0 0 0 0,0 0 0 0 0,1 0 1 0 0,-1 0-1 0 0,1 0 0 0 0,0 0 0 0 0,0 0 0 0 0,0 1 0 0 0,0-1 0 0 0,1 0 1 0 0,-1 0-1 0 0,1 0 0 0 0,0 0 0 0 0,-1 0 0 0 0,2-1 0 0 0,-1 1 0 0 0,0 0 1 0 0,0 0-1 0 0,1-1 0 0 0,0 1 0 0 0,-1-1 0 0 0,1 1 0 0 0,0-1 1 0 0,0 1-1 0 0,0-1 0 0 0,1 0 0 0 0,-1 0 0 0 0,0 0 0 0 0,1-1 0 0 0,-1 1 1 0 0,1 0-1 0 0,0-1 0 0 0,0 0 0 0 0,0 1-22 0 0,8 0 53 0 0,0-1 0 0 0,0 0 1 0 0,0-1-1 0 0,0 0 0 0 0,0 0 0 0 0,1-1 1 0 0,-1-1-1 0 0,0 0 0 0 0,-1 0 0 0 0,6-3-53 0 0,31-17-1670 0 0,-36 16-2019 0 0,-1 1-3349 0 0,-2 1-5173 0 0</inkml:trace>
</inkml:ink>
</file>

<file path=ppt/ink/ink32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8:00:08.2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16 3257 0 0,'0'0'2382'0'0,"0"0"-530"0"0,0 0-153 0 0,0 0 5 0 0,0 0-34 0 0,0 0-154 0 0,0 0-318 0 0,0 0-354 0 0,0 0-278 0 0,0 0-137 0 0,0 0-38 0 0,23 0 3236 0 0,154-4 2601 0 0,1-6-5244 0 0,-64 10-690 0 0,-1-1-112 0 0,-113 1-167 0 0,0 0 0 0 0,0 0-4 0 0,0 0 5 0 0,0 0 6 0 0,0 0 1 0 0,-1 0-15 0 0,1 0-49 0 0,0 0-65 0 0,-33 0-18641 0 0,27 0 8708 0 0</inkml:trace>
</inkml:ink>
</file>

<file path=ppt/ink/ink32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8:00:08.7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 19 0 0 0,'0'0'1811'0'0,"0"0"212"0"0,0 0 102 0 0,0 0 32 0 0,0 0-166 0 0,0 0-318 0 0,0 0-274 0 0,0 0-308 0 0,0 0-259 0 0,0 0-137 0 0,0 0-59 0 0,0 0-51 0 0,0 0-23 0 0,-2 0-45 0 0,-8 3-59 0 0,7-3-48 0 0,3 0-2 0 0,0 0 7 0 0,5 4 4636 0 0,7 4-3950 0 0,2-4-745 0 0,-1 1 0 0 0,1-2 0 0 0,1 0 0 0 0,-1 0 0 0 0,0-2-1 0 0,1 1 1 0 0,-1-2 0 0 0,1 0 0 0 0,13-2-356 0 0,11 1 322 0 0,283-40 1034 0 0,-326 38-1965 0 0,-1-2-2412 0 0,1 2-6513 0 0,3 3-2698 0 0</inkml:trace>
</inkml:ink>
</file>

<file path=ppt/ink/ink32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8:00:11.7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495 35 0 0 0,'0'0'408'0'0,"0"0"956"0"0,0 0 255 0 0,0 0 171 0 0,0 0 255 0 0,0 0 92 0 0,0 0-132 0 0,0 0-324 0 0,0 0-370 0 0,0 0-298 0 0,-13-6-189 0 0,-43-16-99 0 0,-23 17 3782 0 0,70 5-4171 0 0,1-1-83 0 0,-1 0 0 0 0,1 1 1 0 0,-1 1-1 0 0,1-1 1 0 0,-1 1-1 0 0,1 1 0 0 0,0 0 1 0 0,-1 0-1 0 0,1 0 1 0 0,0 1-1 0 0,0 0 0 0 0,-7 5-253 0 0,8 1 82 0 0,0 0 0 0 0,1 0 0 0 0,0 1 0 0 0,1 0-1 0 0,0 0 1 0 0,0 1 0 0 0,1 0 0 0 0,1-1 0 0 0,0 1 0 0 0,0 0-1 0 0,0 5-81 0 0,-1-3 86 0 0,-16 77 207 0 0,4 1 1 0 0,4 0-1 0 0,4 1 0 0 0,4 33-293 0 0,-17 112 264 0 0,-10-80-86 0 0,3-42 37 0 0,23-54 1 0 0,-11-19 240 0 0,66-35 443 0 0,199-14-347 0 0,-226-1-3014 0 0,3-12-836 0 0,-6 3-6618 0 0,-11 10-2328 0 0</inkml:trace>
  <inkml:trace contextRef="#ctx0" brushRef="#br0" timeOffset="358.566">663 381 9338 0 0,'0'0'2499'0'0,"0"0"-477"0"0,0 0-423 0 0,0 0-203 0 0,0 0-39 0 0,0 0-101 0 0,0 0-199 0 0,0 0-264 0 0,0 0-236 0 0,0 0-152 0 0,0 0-46 0 0,0 0-4 0 0,0 0-3 0 0,-4 12 984 0 0,-40 193 1798 0 0,-27 133-2654 0 0,14-135-1177 0 0,52-169-2740 0 0,20-35-3443 0 0,-9 1 63 0 0,1-3-3647 0 0</inkml:trace>
  <inkml:trace contextRef="#ctx0" brushRef="#br0" timeOffset="746.358">1193 385 8666 0 0,'0'0'1520'0'0,"0"0"-293"0"0,0 0-53 0 0,0 0 189 0 0,0 0 178 0 0,0 0 1 0 0,0 0-192 0 0,0 0-286 0 0,-32 33-232 0 0,-101 105-173 0 0,68-51 155 0 0,58-69-653 0 0,-4 2-43 0 0,2 1 1 0 0,0-1-1 0 0,1 2 1 0 0,1 0-1 0 0,1-1 1 0 0,1 2-1 0 0,1-1 0 0 0,1 1 1 0 0,1-1-1 0 0,1 1 1 0 0,1 0-1 0 0,1 3-118 0 0,1-19 22 0 0,0 0-1 0 0,0 0 1 0 0,0-1 0 0 0,0 1-1 0 0,1 0 1 0 0,1-1-1 0 0,-1 1 1 0 0,1-1-1 0 0,0 0 1 0 0,0 0-1 0 0,1-1 1 0 0,-1 1-1 0 0,1-1 1 0 0,1 0-1 0 0,-1 0 1 0 0,1-1 0 0 0,0 0-1 0 0,0 0 1 0 0,0 0-1 0 0,0 0 1 0 0,1-1-1 0 0,-1 0 1 0 0,1-1-1 0 0,0 1 1 0 0,0-1-1 0 0,4 0-21 0 0,5 2 148 0 0,0 0-1 0 0,1-2 1 0 0,-1 0-1 0 0,1 0 1 0 0,0-2-1 0 0,-1 0 0 0 0,1-1 1 0 0,0 0-1 0 0,-1-2 1 0 0,1 0-1 0 0,2-1-147 0 0,-12 2 65 0 0,1 0 0 0 0,0 0-1 0 0,-1 0 1 0 0,0-1 0 0 0,1 0 0 0 0,-1 0 0 0 0,0-1-1 0 0,-1 1 1 0 0,1-2 0 0 0,-1 1 0 0 0,0-1 0 0 0,0 0-1 0 0,0 0 1 0 0,0-1 0 0 0,-1 0 0 0 0,0 0-1 0 0,0 0 1 0 0,-1 0 0 0 0,0-1 0 0 0,0 0 0 0 0,0 0-1 0 0,-1 0 1 0 0,0 0 0 0 0,0 0 0 0 0,-1-1-1 0 0,0 1 1 0 0,0-1 0 0 0,-1 0 0 0 0,0 1 0 0 0,0-1-1 0 0,-1 0 1 0 0,0 0 0 0 0,-1-6-65 0 0,-2 5-8 0 0,-2 0 0 0 0,1 1 0 0 0,-1-1 0 0 0,0 1 0 0 0,-1 0 0 0 0,0 0 0 0 0,0 0 0 0 0,0 1 1 0 0,-1 0-1 0 0,-1 0 0 0 0,1 1 0 0 0,-1 0 0 0 0,0 0 0 0 0,0 1 0 0 0,-1 0 0 0 0,1 0 0 0 0,-1 1 0 0 0,0 0 0 0 0,-8-2 8 0 0,7 3-151 0 0,-1-1-1 0 0,0 2 0 0 0,0-1 1 0 0,-1 1-1 0 0,1 1 1 0 0,0 0-1 0 0,-1 1 1 0 0,1 0-1 0 0,0 1 0 0 0,-1 0 1 0 0,1 0-1 0 0,-5 2 152 0 0,-44 22-8387 0 0,48-14-3549 0 0</inkml:trace>
</inkml:ink>
</file>

<file path=ppt/ink/ink32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8:00:13.3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1054 2056 0 0,'0'0'3365'0'0,"0"0"-608"0"0,0 0-357 0 0,0 0-159 0 0,0 0-122 0 0,0 0-204 0 0,0 0-307 0 0,0 0-310 0 0,0 0-230 0 0,0 0-157 0 0,0 0-108 0 0,0 0-62 0 0,0 0-59 0 0,4 11 2046 0 0,244-15 1361 0 0,-248 4-4075 0 0,0 0-13 0 0,0 0 19 0 0,0 0 12 0 0,0 0 12 0 0,0 0 19 0 0,0 0-10 0 0,0 0 3 0 0,0 0 4 0 0,0 0-9 0 0,0 0-1 0 0,0 0 6 0 0,0 0-21 0 0,0 0-14 0 0,0 0 5 0 0,0 0-10 0 0,0 0 13 0 0,0 0 6 0 0,0 0-15 0 0,0 0-4 0 0,0 0 0 0 0,0 0 4 0 0,0 0 14 0 0,0 0-2 0 0,0 0-5 0 0,0 0 0 0 0,0 0-14 0 0,0 0 0 0 0,0 0-7 0 0,0 0-18 0 0,0 0-6 0 0,0 0-4 0 0,0 0 0 0 0,0 0 16 0 0,0 0 26 0 0,0 0 29 0 0,0 0-28 0 0,0 0-41 0 0,0 0 3 0 0,0 0 12 0 0,0 0 18 0 0,0 0 0 0 0,0 0-29 0 0,0 0 14 0 0,0 0-6 0 0,0 0 6 0 0,0 0-19 0 0,0 0-11 0 0,0 0 21 0 0,0 0 22 0 0,0 0 12 0 0,0 0-39 0 0,0 0 4 0 0,0 0 4 0 0,0 0 2 0 0,0 0 8 0 0,0 0-21 0 0,0 0-24 0 0,-9-4-2013 0 0,2-8-3714 0 0,2 9-1900 0 0,2 0-4670 0 0</inkml:trace>
  <inkml:trace contextRef="#ctx0" brushRef="#br0" timeOffset="3121.291">1038 402 0 0 0,'0'0'780'0'0,"0"0"695"0"0,0 0 336 0 0,0 0 104 0 0,0 0-16 0 0,0 0-109 0 0,0 0-172 0 0,0 0-98 0 0,0 0-96 0 0,0 0-78 0 0,-2-13-103 0 0,-9-38-120 0 0,3 37 3251 0 0,-6 14-3867 0 0,12 1-28 0 0,-10 2-350 0 0,-1 0 1 0 0,1 1 0 0 0,1 1 0 0 0,-1 0 0 0 0,1 1-1 0 0,0 0 1 0 0,0 0 0 0 0,0 1 0 0 0,1 1-1 0 0,0 0 1 0 0,1 0 0 0 0,-1 1 0 0 0,2 0 0 0 0,-1 0-1 0 0,1 1 1 0 0,-1 3-130 0 0,-2-1 40 0 0,0 0 0 0 0,1 1 1 0 0,0 0-1 0 0,1 1 0 0 0,0 0 0 0 0,1 0 0 0 0,1 1 1 0 0,0 0-1 0 0,1 1 0 0 0,1-1 0 0 0,0 1 0 0 0,2 0 1 0 0,-1 0-1 0 0,2 0 0 0 0,-1 9-40 0 0,3-16 19 0 0,0-1 0 0 0,1 0-1 0 0,0 1 1 0 0,0-1 0 0 0,1 0 0 0 0,0 0 0 0 0,1 0-1 0 0,-1 0 1 0 0,1 0 0 0 0,1-1 0 0 0,0 1 0 0 0,0-1-1 0 0,0 0 1 0 0,1 0 0 0 0,0 0 0 0 0,0-1 0 0 0,0 1-1 0 0,1-1 1 0 0,5 3-19 0 0,-3-3 95 0 0,1 1 0 0 0,0-2 0 0 0,0 0 0 0 0,1 0-1 0 0,0 0 1 0 0,0-1 0 0 0,0-1 0 0 0,0 0 0 0 0,0 0-1 0 0,1-1 1 0 0,-1 0 0 0 0,1-1 0 0 0,0 0 0 0 0,-1 0-1 0 0,10-2-94 0 0,-14 1 48 0 0,-1 0 0 0 0,1-1-1 0 0,-1 1 1 0 0,1-1-1 0 0,0 0 1 0 0,-1-1-1 0 0,0 0 1 0 0,1 1-1 0 0,-1-2 1 0 0,0 1-1 0 0,0-1 1 0 0,0 1 0 0 0,0-1-1 0 0,0-1 1 0 0,-1 1-1 0 0,0-1 1 0 0,1 0-1 0 0,-1 0 1 0 0,0 0-1 0 0,-1 0 1 0 0,1-1-1 0 0,-1 1 1 0 0,0-1 0 0 0,0 0-1 0 0,-1 0 1 0 0,1 0-1 0 0,-1 0 1 0 0,0-1-1 0 0,0 1 1 0 0,-1-1-48 0 0,-1 1-2 0 0,0 1-1 0 0,0-1 1 0 0,-1 0 0 0 0,0 1-1 0 0,0-1 1 0 0,0 1 0 0 0,0-1 0 0 0,-1 1-1 0 0,0 0 1 0 0,0 0 0 0 0,0 0-1 0 0,0 0 1 0 0,-1 0 0 0 0,1 0 0 0 0,-1 0-1 0 0,0 1 1 0 0,0-1 0 0 0,0 1-1 0 0,-1 0 1 0 0,1 0 0 0 0,-1 0-1 0 0,0 1 1 0 0,0-1 0 0 0,0 1 0 0 0,0 0-1 0 0,0 0 1 0 0,0 0 0 0 0,-1 1-1 0 0,1-1 1 0 0,0 1 0 0 0,-1 0 0 0 0,0 0-1 0 0,1 1 1 0 0,-1-1 0 0 0,1 1-1 0 0,-1 0 1 0 0,0 0 0 0 0,1 1 0 0 0,-3 0 2 0 0,1-1-74 0 0,-94 11-1030 0 0,45 29-2571 0 0,42-25-262 0 0,6-5-3638 0 0,1-2-4800 0 0</inkml:trace>
  <inkml:trace contextRef="#ctx0" brushRef="#br0" timeOffset="3420.159">1418 660 7202 0 0,'0'0'5089'0'0,"0"0"-2399"0"0,0 0-1075 0 0,0 0-122 0 0,0 0 8 0 0,0 0-93 0 0,0 0-223 0 0,0 0-304 0 0,0 0-292 0 0,0 0-158 0 0,0 0-70 0 0,0 0-38 0 0,0 0 1 0 0,-1 4 19 0 0,-13 80 2332 0 0,-25-18-2426 0 0,52-88-6662 0 0,4 4-1126 0 0,-13 15 4360 0 0,5-5-8049 0 0</inkml:trace>
  <inkml:trace contextRef="#ctx0" brushRef="#br0" timeOffset="3940.042">1539 413 1512 0 0,'0'0'3633'0'0,"0"0"-715"0"0,0 0-240 0 0,0 0-133 0 0,0 0-234 0 0,0 0-368 0 0,0 0-447 0 0,0 0-377 0 0,0 0-259 0 0,0 0-174 0 0,0 0-108 0 0,0 0-77 0 0,0 0-51 0 0,14-8 1 0 0,94-54 901 0 0,-87 55-1035 0 0,1 1 0 0 0,0 1 0 0 0,0 1-1 0 0,0 1 1 0 0,0 0 0 0 0,17 2-317 0 0,-38 1 4 0 0,0 0 0 0 0,0 0 1 0 0,0 0-1 0 0,0 0 0 0 0,0 0 1 0 0,0 0-1 0 0,0 0 0 0 0,0 1 1 0 0,0-1-1 0 0,0 0 0 0 0,-1 1 0 0 0,1-1 1 0 0,0 1-1 0 0,0-1 0 0 0,0 1 1 0 0,0-1-1 0 0,-1 1 0 0 0,1-1 1 0 0,0 1-1 0 0,-1 0 0 0 0,1 0 1 0 0,0-1-1 0 0,-1 1 0 0 0,1 0 0 0 0,-1 0 1 0 0,1 0-1 0 0,-1-1 0 0 0,0 1 1 0 0,1 0-1 0 0,-1 0 0 0 0,0 0 1 0 0,1 0-1 0 0,-1 0 0 0 0,0 0 1 0 0,0 0-1 0 0,0 0 0 0 0,0 0 0 0 0,0 0 1 0 0,0 0-1 0 0,0 0 0 0 0,0 0 1 0 0,0-1-1 0 0,-1 1 0 0 0,1 0 1 0 0,0 0-1 0 0,-1 0 0 0 0,1 0 1 0 0,-1 0-5 0 0,-20 44 340 0 0,-98 72 166 0 0,118-115-506 0 0,0 0-1 0 0,0 0 1 0 0,1 0-1 0 0,-1 0 1 0 0,1 0-1 0 0,0 0 1 0 0,0 0-1 0 0,0 0 1 0 0,0 0-1 0 0,0 0 1 0 0,0 0-1 0 0,0 0 1 0 0,0 0-1 0 0,1 0 1 0 0,-1 0-1 0 0,1 0 1 0 0,0 0-1 0 0,-1 0 1 0 0,1-1-1 0 0,0 1 1 0 0,0 0-1 0 0,0 0 1 0 0,0-1-1 0 0,1 1 1 0 0,-1 0-1 0 0,0-1 1 0 0,1 0-1 0 0,-1 1 0 0 0,1-1 1 0 0,-1 0-1 0 0,1 1 1 0 0,0-1-1 0 0,-1 0 1 0 0,1 0-1 0 0,0 0 1 0 0,0-1-1 0 0,0 1 1 0 0,0 0-1 0 0,0-1 1 0 0,0 1-1 0 0,0-1 1 0 0,0 0-1 0 0,0 0 1 0 0,0 1-1 0 0,0-1 1 0 0,1-1 0 0 0,12 7 21 0 0,26 9-4 0 0,-35-13-15 0 0,0-1 0 0 0,0 1 0 0 0,0 0 0 0 0,0 1 0 0 0,0-1 0 0 0,0 1 0 0 0,-1 0 1 0 0,0 1-1 0 0,1-1 0 0 0,-1 1 0 0 0,-1 0 0 0 0,1 0 0 0 0,0 1 0 0 0,-1 0-2 0 0,-3-1 20 0 0,-1 0 0 0 0,0 0-1 0 0,0 0 1 0 0,-1 0 0 0 0,1 0 0 0 0,-1 0-1 0 0,0 0 1 0 0,0 0 0 0 0,0 0 0 0 0,-1-1-1 0 0,1 1 1 0 0,-1 0 0 0 0,0-1-1 0 0,0 1 1 0 0,0-1 0 0 0,0 1 0 0 0,-1-1-1 0 0,0 0 1 0 0,1 0 0 0 0,-1 0-1 0 0,0-1 1 0 0,0 1 0 0 0,-1-1 0 0 0,1 1-1 0 0,0-1 1 0 0,-1 0 0 0 0,1 0-1 0 0,-4 1-19 0 0,-13 11 71 0 0,7-4-58 0 0,1-1 0 0 0,-1 0 0 0 0,-1-1 0 0 0,0 0 0 0 0,0-1 0 0 0,-1 0 0 0 0,1-2 0 0 0,-1 1 0 0 0,-4-1-13 0 0,-15-4-659 0 0,20-1-9148 0 0,12 0-2297 0 0</inkml:trace>
  <inkml:trace contextRef="#ctx0" brushRef="#br0" timeOffset="4256.996">670 1091 7826 0 0,'0'0'3184'0'0,"0"0"-1207"0"0,0 0-368 0 0,0 0 93 0 0,0 0 75 0 0,0 0-58 0 0,36-4-188 0 0,116-11-236 0 0,181-14 2647 0 0,250-15-2381 0 0,-499 39-4538 0 0,10 2-7987 0 0,-98 3-1322 0 0</inkml:trace>
  <inkml:trace contextRef="#ctx0" brushRef="#br0" timeOffset="6739.055">1232 1289 2353 0 0,'0'0'2401'0'0,"0"0"-100"0"0,0 0 34 0 0,0 0-104 0 0,0 0-270 0 0,0 0-401 0 0,0 0-435 0 0,0 0-328 0 0,0 0-180 0 0,0 0-77 0 0,0 0-38 0 0,0 0-14 0 0,1 2-444 0 0,3 4 7232 0 0,225-39-5302 0 0,-225 33-1964 0 0,-4-1-9 0 0,1 1 0 0 0,-1 0 1 0 0,1 0-1 0 0,0 0 0 0 0,-1 0 1 0 0,1 0-1 0 0,0-1 1 0 0,-1 1-1 0 0,1 0 0 0 0,-1 0 1 0 0,1 0-1 0 0,0 1 0 0 0,-1-1 1 0 0,1 0-1 0 0,0 0 1 0 0,-1 0-1 0 0,1 0 0 0 0,-1 1 1 0 0,1-1-1 0 0,0 0 0 0 0,-1 1 1 0 0,1-1-1 0 0,-1 0 1 0 0,1 1-1 0 0,-1-1 0 0 0,1 0 1 0 0,-1 1-1 0 0,0-1 0 0 0,1 1 1 0 0,-1-1-1 0 0,1 1 1 0 0,-1-1-1 0 0,0 1 0 0 0,1-1 1 0 0,-1 1-1 0 0,0 0 1 0 0,0-1-1 0 0,1 1 0 0 0,-1-1 1 0 0,0 1-1 0 0,0 0 0 0 0,0-1 1 0 0,0 1-1 0 0,0 0 1 0 0,0-1-1 0 0,0 1 0 0 0,0 0 1 0 0,0-1-1 0 0,0 1 0 0 0,0-1 1 0 0,-1 1-2 0 0,2 22 90 0 0,-15 55 26 0 0,0-55-89 0 0,-2-2-1 0 0,0 1 1 0 0,-1-2-1 0 0,-1 0 0 0 0,-1-2 1 0 0,0 0-1 0 0,-1 0 1 0 0,-2-2-1 0 0,-9 6-26 0 0,-21 30 29 0 0,52-51-27 0 0,1 0 0 0 0,-1 0 0 0 0,0 1-1 0 0,0-1 1 0 0,1 0 0 0 0,-1 0 0 0 0,0 0-1 0 0,1 0 1 0 0,-1 0 0 0 0,1 0 0 0 0,0 0-1 0 0,-1 0 1 0 0,1 0 0 0 0,0 0 0 0 0,0 0 0 0 0,-1 0-1 0 0,1 0 1 0 0,0-1 0 0 0,0 1 0 0 0,0 0-1 0 0,0 0 1 0 0,0-1 0 0 0,0 1 0 0 0,0-1 0 0 0,0 1-1 0 0,1-1 1 0 0,-1 0 0 0 0,0 1 0 0 0,0-1-1 0 0,0 0 1 0 0,0 0 0 0 0,1 1 0 0 0,-1-1 0 0 0,0 0-1 0 0,0 0 1 0 0,0-1 0 0 0,0 1 0 0 0,1 0-1 0 0,-1 0 1 0 0,0 0 0 0 0,0-1 0 0 0,0 1-1 0 0,0-1 1 0 0,0 1 0 0 0,0-1 0 0 0,0 1 0 0 0,1-1-1 0 0,-2 0 1 0 0,2 0-2 0 0,10 0 84 0 0,132-32 615 0 0,-101 18-450 0 0,-13 1-102 0 0,-30 14-335 0 0,0 0-94 0 0,0 0-140 0 0,0-14-6812 0 0,0 9-2043 0 0,0 2-3212 0 0</inkml:trace>
  <inkml:trace contextRef="#ctx0" brushRef="#br0" timeOffset="8154.352">2211 222 0 0 0,'0'0'1916'0'0,"0"0"69"0"0,0 0-6 0 0,0 0 96 0 0,0 0 83 0 0,0 0-79 0 0,0 0-320 0 0,0 0-437 0 0,0 0-421 0 0,0 0-275 0 0,0 0-140 0 0,0 0-76 0 0,0 0-31 0 0,18 5 1454 0 0,1 15-953 0 0,-1 2 0 0 0,0 0-1 0 0,-2 1 1 0 0,-1 0 0 0 0,0 2 0 0 0,6 16-880 0 0,-6-13 112 0 0,-2 2 1 0 0,-1-1-1 0 0,-1 2 1 0 0,-2 0-1 0 0,-1 0 1 0 0,-1 0-1 0 0,-2 1 1 0 0,-1 0-1 0 0,-1 0 1 0 0,-2 0-1 0 0,-1 0 1 0 0,-2 0 0 0 0,-1 0-1 0 0,-1 0 1 0 0,-2 0-1 0 0,-8 24-112 0 0,-2-9-30 0 0,-2 0 0 0 0,-3-1 0 0 0,-1-2 0 0 0,-2 0 0 0 0,-2-1-1 0 0,-1-2 1 0 0,-18 18 30 0 0,23-28-696 0 0,-19 21-1307 0 0,25-37-2743 0 0,-2-1-3749 0 0,10-7-2341 0 0</inkml:trace>
  <inkml:trace contextRef="#ctx0" brushRef="#br0" timeOffset="8910.039">633 1 0 0 0,'0'0'1722'0'0,"0"0"11"0"0,0 0-260 0 0,0 0-288 0 0,0 0-187 0 0,0 0-81 0 0,0 0-32 0 0,0 0-9 0 0,0 0 15 0 0,0 0 26 0 0,1 5 3962 0 0,0 9-2135 0 0,-48 115 1514 0 0,20-44-3766 0 0,3 0-1 0 0,4 2 0 0 0,4 1 0 0 0,4 0 1 0 0,3 1-1 0 0,5 0 0 0 0,3 0 1 0 0,6 24-492 0 0,-3-75 106 0 0,2-1 0 0 0,1 0 0 0 0,2 0 0 0 0,1-1 0 0 0,2 0 1 0 0,2 0-1 0 0,1-1 0 0 0,2-1 0 0 0,1 0 0 0 0,2-1 1 0 0,1-1-1 0 0,1 0 0 0 0,2-2 0 0 0,1 0 0 0 0,1-2 1 0 0,3 1-107 0 0,25 23 170 0 0,-41-60-1390 0 0,5-6-1492 0 0,-4 3-3302 0 0,-5 7-5748 0 0</inkml:trace>
  <inkml:trace contextRef="#ctx0" brushRef="#br0" timeOffset="15617.445">2944 203 0 0 0,'0'0'974'0'0,"0"0"842"0"0,0 0 151 0 0,0 0-113 0 0,0 0-139 0 0,0 0-159 0 0,0 0-137 0 0,2 0-101 0 0,8-3-127 0 0,-8 3-103 0 0,-2 0-71 0 0,0 0-78 0 0,-1 3 3345 0 0,-4 6-2857 0 0,-57 60 88 0 0,31-28-1008 0 0,2 0 1 0 0,1 2-1 0 0,3 1 1 0 0,-18 41-508 0 0,28-53 200 0 0,1 0-1 0 0,1 1 1 0 0,2 1 0 0 0,1 0 0 0 0,1 0 0 0 0,3 1 0 0 0,0 0 0 0 0,3 0 0 0 0,0 0 0 0 0,3 1 0 0 0,1 0-200 0 0,2-17 95 0 0,1 0 0 0 0,0-1 0 0 0,2 0 0 0 0,0 0 0 0 0,1-1 0 0 0,1 0 0 0 0,1 0 0 0 0,0 0 0 0 0,1-1 1 0 0,10 12-96 0 0,124 107 1247 0 0,-143-134-1306 0 0,12 6-112 0 0,-12-12-3676 0 0,-1-4-5100 0 0,0 8 8078 0 0,0-2-11632 0 0</inkml:trace>
</inkml:ink>
</file>

<file path=ppt/ink/ink3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5:15.8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225 11 12443 0 0,'0'0'3323'0'0,"0"0"-1080"0"0,0 0-529 0 0,0 0-140 0 0,0 0-199 0 0,0 0-274 0 0,0 0-298 0 0,0 0-200 0 0,0 0-154 0 0,0 0-105 0 0,0 0-78 0 0,0 0-106 0 0,0 0-30 0 0,-15-3-26 0 0,-51-4-26 0 0,63 7-73 0 0,0 1 1 0 0,-1-1 0 0 0,1 1 0 0 0,0-1 0 0 0,0 1-1 0 0,0 0 1 0 0,0 1 0 0 0,0-1 0 0 0,0 0-1 0 0,0 1 1 0 0,0 0 0 0 0,0 0 0 0 0,1 0-1 0 0,-1 0 1 0 0,1 0 0 0 0,-1 0 0 0 0,1 0-1 0 0,0 1 1 0 0,0-1 0 0 0,0 1-6 0 0,-5 5 7 0 0,0-2-11 0 0,0 0 0 0 0,0 1 0 0 0,1 0 0 0 0,0 0 0 0 0,1 0-1 0 0,-1 1 1 0 0,1 0 0 0 0,1 0 0 0 0,0 0 0 0 0,0 1 0 0 0,0-1 0 0 0,1 1-1 0 0,0 0 1 0 0,1 0 0 0 0,0 0 0 0 0,1 0 0 0 0,-1 7 4 0 0,4-13 12 0 0,1 0 0 0 0,-1-1 0 0 0,1 1 0 0 0,0-1 0 0 0,0 0 0 0 0,0 0 0 0 0,0 0 0 0 0,1 0 0 0 0,-1 0 0 0 0,0-1 0 0 0,1 1 0 0 0,-1-1 0 0 0,1 0 0 0 0,0 0 0 0 0,-1-1 0 0 0,1 1 0 0 0,0-1 0 0 0,-1 1 0 0 0,1-1 0 0 0,0 0 0 0 0,-1-1 0 0 0,1 1 0 0 0,0-1 0 0 0,-1 1 0 0 0,1-1 0 0 0,0 0 0 0 0,-1 0 0 0 0,1-1 0 0 0,-1 1 0 0 0,1-1-12 0 0,74-36 589 0 0,-69 32-506 0 0,0 0 0 0 0,1 0-1 0 0,-1 1 1 0 0,1 1 0 0 0,0-1-1 0 0,0 2 1 0 0,1-1 0 0 0,-1 2-1 0 0,1-1 1 0 0,0 1 0 0 0,-1 1-1 0 0,1 0 1 0 0,9 1-83 0 0,-16 2 6 0 0,-1 0 0 0 0,0 0-1 0 0,0 0 1 0 0,0 1 0 0 0,0 0 0 0 0,-1-1-1 0 0,1 1 1 0 0,-1 0 0 0 0,1 0 0 0 0,-1 1-1 0 0,0-1 1 0 0,0 0 0 0 0,-1 1 0 0 0,1-1-1 0 0,-1 1 1 0 0,1 0 0 0 0,-1-1 0 0 0,0 1-1 0 0,-1 0 1 0 0,1 0 0 0 0,-1-1 0 0 0,1 1-1 0 0,-1 0 1 0 0,0 0 0 0 0,-1 0 0 0 0,1 0-1 0 0,-1 0 1 0 0,1-1 0 0 0,-2 3-6 0 0,2 1 3 0 0,-5 71-16 0 0,-3 1 0 0 0,-4-2 0 0 0,-3 1 1 0 0,-6 9 12 0 0,7-24-25 0 0,10-46 28 0 0,1 1-10 0 0,-1 1-1 0 0,-1-1 0 0 0,0 0 1 0 0,-1 0-1 0 0,-1 0 0 0 0,-1-1 1 0 0,-1 0-1 0 0,0-1 0 0 0,-2 3 8 0 0,9-18-3 0 0,1 1-1 0 0,0 0 1 0 0,0-1-1 0 0,-1 0 1 0 0,1 1-1 0 0,-1-1 1 0 0,1 0-1 0 0,-1 1 0 0 0,0-1 1 0 0,0 0-1 0 0,1 0 1 0 0,-1-1-1 0 0,0 1 1 0 0,0 0-1 0 0,0 0 1 0 0,0-1-1 0 0,0 1 1 0 0,0-1-1 0 0,0 0 1 0 0,0 0-1 0 0,0 0 1 0 0,0 0-1 0 0,0 0 1 0 0,0 0-1 0 0,0 0 1 0 0,0 0-1 0 0,0-1 1 0 0,0 1-1 0 0,0-1 1 0 0,0 0-1 0 0,0 1 1 0 0,0-1-1 0 0,1 0 1 0 0,-1 0-1 0 0,0 0 1 0 0,0 0-1 0 0,1-1 0 0 0,-1 1 1 0 0,1 0-1 0 0,-1-1 1 0 0,1 1-1 0 0,0-1 1 0 0,-1 1-1 0 0,1-2 4 0 0,-42-80-116 0 0,41 70 112 0 0,1 1 0 0 0,0 0 0 0 0,1-1 0 0 0,0 1-1 0 0,1 0 1 0 0,0-1 0 0 0,1 1 0 0 0,0 0 0 0 0,1 0 0 0 0,0 0-1 0 0,1 0 1 0 0,0 1 0 0 0,1-1 0 0 0,1 1 0 0 0,0 0-1 0 0,0 1 1 0 0,1-1 0 0 0,0 1 0 0 0,1 1 0 0 0,0-1-1 0 0,8-6 5 0 0,106-78-1487 0 0,-94 77-2281 0 0,0 0-3282 0 0,-26 16 6385 0 0,11-7-11963 0 0</inkml:trace>
</inkml:ink>
</file>

<file path=ppt/ink/ink32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8:00:31.7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261 7 3953 0 0,'0'0'2716'0'0,"0"0"-756"0"0,0 0-313 0 0,0 0 30 0 0,0 0-3 0 0,0 0-107 0 0,0 0-227 0 0,0 0-261 0 0,0 0-229 0 0,0 0-180 0 0,0 0-132 0 0,-33 21-90 0 0,-99 69-73 0 0,76-35 120 0 0,51-41-379 0 0,0-6-13 0 0,0 1 1 0 0,1-1-1 0 0,0 1 1 0 0,0 0-1 0 0,1 1 1 0 0,1-1-1 0 0,-1 0 1 0 0,2 1-1 0 0,-1 0 1 0 0,1-1 0 0 0,1 1-1 0 0,-1 0 1 0 0,2 0-1 0 0,0 7-103 0 0,2-12 118 0 0,0-1 0 0 0,1 0 0 0 0,-1 0 0 0 0,1 0 0 0 0,0 0 0 0 0,0-1 0 0 0,0 1 0 0 0,0-1 0 0 0,0 0 0 0 0,1 0 0 0 0,0-1 0 0 0,-1 1 0 0 0,1-1 0 0 0,0 0 0 0 0,0 0 0 0 0,0-1 0 0 0,0 0 0 0 0,1 1 0 0 0,-1-2 0 0 0,0 1 0 0 0,0-1 0 0 0,1 1 0 0 0,-1-2 0 0 0,0 1 0 0 0,1 0 0 0 0,-1-1 0 0 0,0 0 0 0 0,0 0 0 0 0,5-2-118 0 0,9-2 201 0 0,0 0 0 0 0,0-1 0 0 0,-1-1 1 0 0,1-1-1 0 0,-1 0 0 0 0,-1-2 0 0 0,0 0 0 0 0,0-1 0 0 0,7-6-201 0 0,-17 11 44 0 0,0 1 1 0 0,0-1-1 0 0,0 0 1 0 0,-1 0 0 0 0,0-1-1 0 0,0 0 1 0 0,0 0-1 0 0,-1 0 1 0 0,0-1-1 0 0,-1 1 1 0 0,0-1-1 0 0,0-1 1 0 0,0 1-1 0 0,-1 0 1 0 0,-1-1-1 0 0,1 0 1 0 0,-1 1-1 0 0,-1-1 1 0 0,1 0-1 0 0,-2 0 1 0 0,1-6-45 0 0,-1 10-4 0 0,0 1 1 0 0,0-1-1 0 0,0 1 1 0 0,0-1-1 0 0,-1 1 1 0 0,0-1-1 0 0,0 1 1 0 0,0 0-1 0 0,-1 0 1 0 0,1-1-1 0 0,-1 1 1 0 0,0 0-1 0 0,0 0 1 0 0,0 1-1 0 0,-1-1 1 0 0,1 0-1 0 0,-1 1 1 0 0,0-1-1 0 0,0 1 1 0 0,0 0-1 0 0,-1 0 1 0 0,1 0-1 0 0,-1 0 1 0 0,0 1 3 0 0,-1-2-77 0 0,-1 1 0 0 0,0-1 0 0 0,0 1-1 0 0,0 1 1 0 0,0-1 0 0 0,0 1 0 0 0,-1 0 0 0 0,1 0 0 0 0,-1 1 0 0 0,1 0 0 0 0,-1 0 0 0 0,1 1 0 0 0,-1 0 0 0 0,0 0 0 0 0,0 0 0 0 0,1 1 0 0 0,-1 0-1 0 0,1 0 1 0 0,-1 0 0 0 0,-4 3 77 0 0,-33 14-4018 0 0,5 9-5120 0 0,27-15-3097 0 0</inkml:trace>
  <inkml:trace contextRef="#ctx0" brushRef="#br0" timeOffset="301.924">605 250 13643 0 0,'0'0'2094'0'0,"0"0"-655"0"0,0 0-163 0 0,0 0 64 0 0,0 0 17 0 0,0 0-115 0 0,0 0-260 0 0,0 0-207 0 0,0 0-159 0 0,0 0-140 0 0,0 0-100 0 0,0 0-114 0 0,0 0-89 0 0,-11 16-38 0 0,-32 51-51 0 0,31-36-1039 0 0,22-39-4158 0 0,-7 5-865 0 0,-1-1-5685 0 0</inkml:trace>
  <inkml:trace contextRef="#ctx0" brushRef="#br0" timeOffset="727.972">719 25 7746 0 0,'0'0'2361'0'0,"0"0"-747"0"0,0 0-384 0 0,0 0-106 0 0,0 0-62 0 0,0 0-69 0 0,0 0 35 0 0,0 0-2 0 0,0 0 26 0 0,0 0 39 0 0,0 0-116 0 0,0 0-102 0 0,12 3-80 0 0,81 13 1084 0 0,14-23-372 0 0,-26 6-1133 0 0,-78 49 60 0 0,-80 70 287 0 0,0 25-471 0 0,58-69-250 0 0,13-69-3267 0 0,-1-19-3298 0 0,6 9 1691 0 0,-3 1-4410 0 0</inkml:trace>
  <inkml:trace contextRef="#ctx0" brushRef="#br0" timeOffset="988.9">684 253 5153 0 0,'0'0'4002'0'0,"0"0"-1310"0"0,0 0-733 0 0,0 0-247 0 0,0 0-165 0 0,0 0-149 0 0,0 0-243 0 0,0 0-249 0 0,0 0-189 0 0,0 0-128 0 0,0 0-88 0 0,0 0-64 0 0,0 0-84 0 0,33-4-109 0 0,99-17-100 0 0,-23 12-1367 0 0,-80 10-5949 0 0,-22-1-4293 0 0</inkml:trace>
</inkml:ink>
</file>

<file path=ppt/ink/ink32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8:00:31.0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376 11 984 0 0,'0'0'3117'0'0,"0"0"-422"0"0,0 0-305 0 0,0 0-56 0 0,0 0-32 0 0,0 0-143 0 0,0 0-302 0 0,0 0-367 0 0,0 0-378 0 0,0 0-273 0 0,0 0-179 0 0,0 0-106 0 0,0-3-58 0 0,0-4 1072 0 0,-2 73-411 0 0,-3 1 0 0 0,-3-1-1 0 0,-10 36-1156 0 0,-1 82 287 0 0,19-184-314 0 0,0 1 0 0 0,0 0 0 0 0,0 0 0 0 0,1-1 0 0 0,-1 1 0 0 0,0 0 0 0 0,0 0 0 0 0,0-1 0 0 0,1 1 0 0 0,-1 0 0 0 0,0-1 0 0 0,1 1 0 0 0,-1 0-1 0 0,1-1 1 0 0,-1 1 0 0 0,1 0 0 0 0,-1-1 0 0 0,1 1 0 0 0,-1-1 0 0 0,1 1 0 0 0,-1-1 0 0 0,1 1 0 0 0,0-1 0 0 0,-1 0 0 0 0,1 1 0 0 0,0-1 0 0 0,-1 0 0 0 0,1 1 0 0 0,0-1 0 0 0,0 0 0 0 0,-1 0 0 0 0,1 0 0 0 0,0 0 0 0 0,0 0 0 0 0,-1 0 0 0 0,1 0-1 0 0,0 0 1 0 0,0 0 0 0 0,-1 0 0 0 0,1 0 0 0 0,0 0 0 0 0,0 0 0 0 0,-1 0 0 0 0,1-1 0 0 0,0 1 0 0 0,-1 0 0 0 0,1-1 0 0 0,0 1 27 0 0,32-19-5603 0 0,-28 10 1966 0 0,-3 4-4470 0 0,-1 4-1562 0 0</inkml:trace>
  <inkml:trace contextRef="#ctx0" brushRef="#br0" timeOffset="252.871">0 552 5465 0 0,'0'0'2533'0'0,"0"0"-549"0"0,0 0-357 0 0,0 0-136 0 0,0 0 53 0 0,0 0 55 0 0,0 0 4 0 0,0 0-66 0 0,0 0-224 0 0,0 0-223 0 0,0 0-196 0 0,32 2-134 0 0,105 8-87 0 0,58-24 1117 0 0,-117 2-1310 0 0,209-4-255 0 0,-263 27-2690 0 0,-27-3-1823 0 0,-5 3-4050 0 0,-1-4-3179 0 0</inkml:trace>
</inkml:ink>
</file>

<file path=ppt/ink/ink32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8:00:33.9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14 236 0 0 0,'0'0'1480'0'0,"0"0"619"0"0,0 0 193 0 0,0 0-33 0 0,0 0-177 0 0,0 0-265 0 0,0 0-268 0 0,0 0-234 0 0,0 0-149 0 0,0 0-92 0 0,0 0-59 0 0,0 0-82 0 0,14 3 3860 0 0,126-17-968 0 0,-83 10-2838 0 0,-15 0-834 0 0,-41 4-162 0 0,-1 0-47 0 0,0 0 48 0 0,0 0 12 0 0,0 0-5 0 0,0 0 29 0 0,0 0-24 0 0,0 0 2 0 0,0 0 10 0 0,0 0 2 0 0,0 0-25 0 0,0 0-20 0 0,0 0-2 0 0,-13-7-5197 0 0,-1-10-10908 0 0,11 15 8716 0 0</inkml:trace>
  <inkml:trace contextRef="#ctx0" brushRef="#br0" timeOffset="254.732">124 0 8298 0 0,'0'0'2063'0'0,"0"0"-304"0"0,0 0-123 0 0,0 0-43 0 0,0 0-50 0 0,0 0-110 0 0,0 0-210 0 0,0 0-229 0 0,0 0-187 0 0,0 0-146 0 0,0 0-112 0 0,0 0-87 0 0,-12 35-93 0 0,-38 108-86 0 0,9-34 172 0 0,34-90-793 0 0,-3 7 167 0 0,8-17-3599 0 0,1-1-3400 0 0,1-7-4677 0 0</inkml:trace>
</inkml:ink>
</file>

<file path=ppt/ink/ink32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8:00:34.6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399 412 7954 0 0,'0'0'2571'0'0,"0"0"-416"0"0,0 0-159 0 0,0 0-98 0 0,0 0-176 0 0,0 0-263 0 0,0 0-320 0 0,0 0-271 0 0,0 0-172 0 0,0 0-110 0 0,0 0-69 0 0,0 0-65 0 0,3 11 411 0 0,-15 51 825 0 0,-63 270-53 0 0,64-254-2511 0 0,41-82-9990 0 0,-24 0 4100 0 0,-4 1-2925 0 0</inkml:trace>
  <inkml:trace contextRef="#ctx0" brushRef="#br0" timeOffset="281.429">83 913 8050 0 0,'0'0'4522'0'0,"0"0"-2466"0"0,0 0-1086 0 0,0 0 57 0 0,0 0 273 0 0,0 0 150 0 0,0 0-46 0 0,0 0-236 0 0,0 0-219 0 0,0 0-205 0 0,37-1-141 0 0,122-5-113 0 0,2-20 516 0 0,131 4-681 0 0,-280 22-835 0 0,16 0-732 0 0,-11 5-4849 0 0,-11 1-5649 0 0</inkml:trace>
  <inkml:trace contextRef="#ctx0" brushRef="#br0" timeOffset="786.064">245 1197 9602 0 0,'0'0'1980'0'0,"0"0"-429"0"0,0 0-205 0 0,0 0 12 0 0,0 0-29 0 0,0 0-95 0 0,0 0-198 0 0,0 0-221 0 0,0 0-175 0 0,0 0-172 0 0,-34 22-98 0 0,-102 70-70 0 0,83-39 117 0 0,50-44-318 0 0,1-5-59 0 0,0 0 0 0 0,-1 0 0 0 0,1 0 0 0 0,1 0 0 0 0,-1 0 0 0 0,0 0 0 0 0,1 0 0 0 0,0 1 0 0 0,0-1 0 0 0,0 1 0 0 0,1-1 0 0 0,0 0-1 0 0,-1 1 1 0 0,1-1 0 0 0,1 1 0 0 0,-1-1 0 0 0,1 1 0 0 0,0-1 0 0 0,0 0 0 0 0,0 1 0 0 0,0-1 0 0 0,1 0 0 0 0,0 0 0 0 0,-1 0 0 0 0,2 0 0 0 0,-1 0 0 0 0,0 0 0 0 0,1-1 0 0 0,0 1 0 0 0,0-1 0 0 0,0 0 0 0 0,0 1 0 0 0,0-2 0 0 0,1 1 0 0 0,-1 0 0 0 0,1-1 0 0 0,0 1 0 0 0,2 0-40 0 0,6 1 137 0 0,0-2 1 0 0,0 1-1 0 0,1-2 1 0 0,-1 0-1 0 0,1 0 1 0 0,-1-1-1 0 0,0-1 0 0 0,1 0 1 0 0,-1 0-1 0 0,0-1 1 0 0,0-1-1 0 0,0 0 1 0 0,0-1-1 0 0,0 0 1 0 0,-1-1-1 0 0,1 0 1 0 0,-1-1-1 0 0,0 0 1 0 0,-1 0-1 0 0,0-1 0 0 0,0-1 1 0 0,0 0-1 0 0,-1 0 1 0 0,0-1-1 0 0,-1 0 1 0 0,0-1-1 0 0,0 1 1 0 0,-1-2-138 0 0,-3 1 42 0 0,0 1 0 0 0,-1-1 0 0 0,-1 0 0 0 0,1 0 0 0 0,-2 0 0 0 0,1 0 0 0 0,-2 0 0 0 0,1 0 0 0 0,-1 0 0 0 0,-1 0 0 0 0,0-7-42 0 0,1 15 0 0 0,-1-5-44 0 0,-1 0-1 0 0,1 1 0 0 0,-1-1 1 0 0,0 1-1 0 0,0-1 0 0 0,-1 1 0 0 0,0 0 1 0 0,0 0-1 0 0,-1 0 0 0 0,1 0 1 0 0,-1 1-1 0 0,-1-1 0 0 0,1 1 0 0 0,-1 0 1 0 0,0 0-1 0 0,0 1 0 0 0,0-1 1 0 0,0 1-1 0 0,-6-3 45 0 0,-45-10-5092 0 0,43 17-856 0 0,4 0-6145 0 0</inkml:trace>
  <inkml:trace contextRef="#ctx0" brushRef="#br0" timeOffset="1051.027">473 1381 10658 0 0,'0'0'3490'0'0,"0"0"-1727"0"0,0 0-512 0 0,0 0 216 0 0,0 0 182 0 0,0 0-64 0 0,0 0-358 0 0,0 0-420 0 0,0 0-309 0 0,0 0-180 0 0,0 0-116 0 0,0 0-72 0 0,0 0-50 0 0,-8 13-40 0 0,-24 43-18 0 0,20-26-378 0 0,12-30 69 0 0,0 0-239 0 0,5 0-2247 0 0,-2 0 1821 0 0,6 0-2455 0 0,-4-1-2095 0 0,3-5-5882 0 0</inkml:trace>
  <inkml:trace contextRef="#ctx0" brushRef="#br0" timeOffset="1517.01">905 1105 13571 0 0,'0'0'2370'0'0,"0"0"-777"0"0,0 0-380 0 0,0 0-140 0 0,0 0-145 0 0,0 0-166 0 0,0 0-110 0 0,0 0-100 0 0,0 0-65 0 0,0 0-38 0 0,0 0-58 0 0,0 0-64 0 0,0 0-43 0 0,-28 16-55 0 0,-91 50-62 0 0,43-12 84 0 0,73-51-256 0 0,0 0 1 0 0,0-1 0 0 0,1 1-1 0 0,-1 0 1 0 0,0 0-1 0 0,1 1 1 0 0,0-1-1 0 0,0 1 1 0 0,0-1 0 0 0,0 1-1 0 0,0-1 1 0 0,1 1-1 0 0,0 0 1 0 0,-1 0 0 0 0,1 0-1 0 0,1 0 1 0 0,-1 0-1 0 0,1 0 1 0 0,-1 0 0 0 0,1 0-1 0 0,0 0 1 0 0,1 0-1 0 0,-1 0 1 0 0,1 0-1 0 0,-1 0 1 0 0,2 1 4 0 0,2-2 1 0 0,1 0 0 0 0,0 0-1 0 0,-1-1 1 0 0,1 0 0 0 0,0 0 0 0 0,0 0-1 0 0,0-1 1 0 0,1 0 0 0 0,-1 0 0 0 0,0 0 0 0 0,0 0-1 0 0,1-1 1 0 0,-1 0 0 0 0,0 0 0 0 0,1 0-1 0 0,-1-1 1 0 0,0 0 0 0 0,1 0 0 0 0,0-1-1 0 0,11-3 109 0 0,0 0 0 0 0,0-2 0 0 0,-1 0 0 0 0,0-1 0 0 0,0-1-1 0 0,-1 0 1 0 0,0-1 0 0 0,-1 0 0 0 0,0-2 0 0 0,0 1 0 0 0,0-4-109 0 0,23-15 429 0 0,20-21 262 0 0,-56 83-615 0 0,-110 225-206 0 0,96-153-2730 0 0,22-100-3168 0 0,-7-4 2172 0 0,2 0-7678 0 0</inkml:trace>
  <inkml:trace contextRef="#ctx0" brushRef="#br0" timeOffset="2703.078">502 1447 0 0 0,'0'0'347'0'0,"0"0"874"0"0,0 0 224 0 0,0 0 7 0 0,0 0-21 0 0,0 0 23 0 0,0 0 15 0 0,0 0-34 0 0,0 0-75 0 0,0 0-118 0 0,-7 0 7599 0 0,4 1-9359 0 0,-26 24 1342 0 0,25-18-229 0 0,99-66 861 0 0,-161 99-457 0 0,66-17-757 0 0,7-23 21 0 0,-6 0-233 0 0,0 1 0 0 0,0-1 0 0 0,-1 0 0 0 0,1 1 1 0 0,0-1-1 0 0,0 0 0 0 0,0 0 0 0 0,-1 0 0 0 0,1 0 1 0 0,0 0-1 0 0,0 0 0 0 0,0 0 0 0 0,-1 0 0 0 0,1 0 0 0 0,0 0 1 0 0,0 0-1 0 0,0-1 0 0 0,-1 1 0 0 0,1 0 0 0 0,0 0 1 0 0,0-1-1 0 0,-1 1 0 0 0,1-1 0 0 0,0 1 0 0 0,-1 0 1 0 0,1-1-1 0 0,0 0 0 0 0,-1 1 0 0 0,1-1 0 0 0,-1 1 0 0 0,1-1 1 0 0,-1 0-1 0 0,1 1 0 0 0,-1-1 0 0 0,1 0 0 0 0,-1 1 1 0 0,0-1-1 0 0,1 0 0 0 0,-1 0 0 0 0,0 1 0 0 0,0-1 1 0 0,1 0-1 0 0,-1 0 0 0 0,0 0 0 0 0,0 0 0 0 0,0 1 0 0 0,0-1 1 0 0,0 0-1 0 0,0 0 0 0 0,0 0 0 0 0,0 1 0 0 0,-1-1 1 0 0,1 0-1 0 0,0 0 0 0 0,0 0 0 0 0,-1 1 0 0 0,1-1 0 0 0,-1 0-29 0 0,0 0-12 0 0,0 0 0 0 0,0 0 0 0 0,0 0 1 0 0,0 0-1 0 0,0 0 0 0 0,0 0 1 0 0,0 0-1 0 0,-1 1 0 0 0,1-1 1 0 0,0 0-1 0 0,-1 1 0 0 0,1-1 1 0 0,-1 1-1 0 0,1-1 0 0 0,-1 1 1 0 0,1 0-1 0 0,0 0 0 0 0,-1-1 1 0 0,1 1-1 0 0,-1 0 0 0 0,1 0 1 0 0,-1 1-1 0 0,1-1 0 0 0,-1 0 1 0 0,1 0-1 0 0,-1 1 0 0 0,1-1 1 0 0,-1 1-1 0 0,1-1 0 0 0,0 1 1 0 0,-1 0-1 0 0,1-1 0 0 0,0 1 1 0 0,0 0-1 0 0,-1 0 0 0 0,1 0 11 0 0,-4 5-80 0 0,5-6 58 0 0,0 0-1 0 0,1 0 0 0 0,-1 0 0 0 0,0 0 1 0 0,1 0-1 0 0,-1 0 0 0 0,0-1 0 0 0,1 1 1 0 0,-1 0-1 0 0,0 0 0 0 0,1 0 1 0 0,-1 0-1 0 0,1 0 0 0 0,-1 0 0 0 0,0 0 1 0 0,1 0-1 0 0,-1 1 0 0 0,0-1 0 0 0,1 0 1 0 0,-1 0-1 0 0,0 0 0 0 0,1 0 0 0 0,-1 0 1 0 0,0 1-1 0 0,1-1 0 0 0,-1 0 1 0 0,0 0-1 0 0,0 0 0 0 0,1 1 0 0 0,-1-1 1 0 0,0 0-1 0 0,0 0 0 0 0,1 1 0 0 0,-1-1 1 0 0,0 0-1 0 0,0 1 0 0 0,0-1 1 0 0,0 0-1 0 0,1 1 0 0 0,-1-1 0 0 0,0 0 1 0 0,0 1-1 0 0,0-1 0 0 0,0 0 0 0 0,0 1 1 0 0,0-1-1 0 0,0 0 0 0 0,0 1 0 0 0,0-1 1 0 0,0 1-1 0 0,0-1 0 0 0,0 0 1 0 0,0 1-1 0 0,0-1 0 0 0,0 0 0 0 0,0 1 1 0 0,-1-1-1 0 0,1 0 0 0 0,0 1 0 0 0,0-1 1 0 0,0 0-1 0 0,-1 0 0 0 0,1 1 0 0 0,0-1 1 0 0,0 0 22 0 0,20 3-2522 0 0,-10-3-3059 0 0,-1 0-6178 0 0</inkml:trace>
  <inkml:trace contextRef="#ctx0" brushRef="#br0" timeOffset="3535.001">1003 140 448 0 0,'0'0'1640'0'0,"0"0"-413"0"0,0 0-52 0 0,0 0 188 0 0,0 0 116 0 0,0 0-66 0 0,0 0-336 0 0,0 0-378 0 0,0 0-263 0 0,0 0-176 0 0,0 0-100 0 0,0 0-19 0 0,0 0 23 0 0,4 1 43 0 0,-3-1-215 0 0,18 6 925 0 0,-23 8 3025 0 0,2-5 2679 0 0,6 4-3743 0 0,22 29-3208 0 0,-21-34 1172 0 0,24 40-495 0 0,-2 1 0 0 0,-2 1-1 0 0,-3 2 1 0 0,-1 0 0 0 0,-4 1-1 0 0,1 7-346 0 0,-6-9 35 0 0,-3-1 0 0 0,-1 2 0 0 0,-3-1-1 0 0,-2 1 1 0 0,-2-1 0 0 0,-3 1-1 0 0,-2 0 1 0 0,-2-1 0 0 0,-2 0-1 0 0,-2 0 1 0 0,-3-1 0 0 0,-2 0-1 0 0,-2-2 1 0 0,-22 45-35 0 0,-82 120 63 0 0,73-170-403 0 0,9-37-4810 0 0,34-9 453 0 0,1-1-5638 0 0</inkml:trace>
  <inkml:trace contextRef="#ctx0" brushRef="#br0" timeOffset="5039.713">1139 195 0 0 0,'0'0'760'0'0,"0"0"648"0"0,0 0 177 0 0,0 0-77 0 0,0 0-113 0 0,0 0-107 0 0,0 0-99 0 0,0 0-76 0 0,0 0-33 0 0,0 0-30 0 0,0 0-55 0 0,0 0-55 0 0,26 11 5349 0 0,136-3-1670 0 0,-115-9-4246 0 0,-10 0-92 0 0,0 1 0 0 0,0 2 0 0 0,0 2 0 0 0,29 6-281 0 0,-61-7 20 0 0,-1 1-1 0 0,1-1 0 0 0,-1 1 0 0 0,1-1 1 0 0,-1 1-1 0 0,0 1 0 0 0,-1-1 0 0 0,1 0 1 0 0,-1 1-1 0 0,0 0 0 0 0,0 0 1 0 0,0 0-1 0 0,-1 0 0 0 0,0 0 0 0 0,0 0 1 0 0,0 1-1 0 0,0-1 0 0 0,-1 1 0 0 0,0-1 1 0 0,0 1-1 0 0,-1 0 0 0 0,1-1 0 0 0,-1 1 1 0 0,0 0-1 0 0,-1 0 0 0 0,0-1 1 0 0,0 1-1 0 0,0-1 0 0 0,0 1 0 0 0,-2 4-19 0 0,1 27 72 0 0,-29 318 160 0 0,29 219-317 0 0,39-397 159 0 0,-25-112-36 0 0,-12-65-37 0 0,0 1-8 0 0,0 1 17 0 0,0-1 0 0 0,0-1 8 0 0,0 0 16 0 0,-149 4 1561 0 0,-34 7-3216 0 0,168-15-2083 0 0,8-2-5371 0 0,4 5-3811 0 0</inkml:trace>
  <inkml:trace contextRef="#ctx0" brushRef="#br0" timeOffset="5826.506">2065 0 448 0 0,'0'0'4564'0'0,"0"0"-1902"0"0,0 0-942 0 0,0 0-188 0 0,0 0-51 0 0,0 0-132 0 0,0 0-234 0 0,0 0-161 0 0,0 0-35 0 0,0 0 33 0 0,0 0 68 0 0,0 0-64 0 0,0 0-102 0 0,10 9-54 0 0,33 26-35 0 0,-38-32-590 0 0,-1 0 0 0 0,1 0 0 0 0,0-1 0 0 0,0 1 0 0 0,0-1 0 0 0,0-1 0 0 0,0 1 0 0 0,0-1 0 0 0,0 1 0 0 0,0-2 0 0 0,1 1 0 0 0,-1 0 0 0 0,0-1 0 0 0,1 0 0 0 0,-1 0 0 0 0,3-1-175 0 0,6 0 298 0 0,-6 2-204 0 0,-1-1-1 0 0,1 1 0 0 0,0-2 0 0 0,-1 1 0 0 0,1-1 1 0 0,-1-1-1 0 0,0 1 0 0 0,1-1 0 0 0,-1 0 0 0 0,0-1 1 0 0,0 0-1 0 0,0 0 0 0 0,0 0 0 0 0,-1-1 0 0 0,1 0 1 0 0,-1 0-1 0 0,0-1 0 0 0,3-3-93 0 0,-1-2 114 0 0,-3 4 501 0 0,-9 16-473 0 0,-36 119-166 0 0,-35 326 85 0 0,71-428-79 0 0,-2 1 0 0 0,-1-1 0 0 0,-1 0 0 0 0,-1 0 0 0 0,-1-1 0 0 0,-2 0-1 0 0,0-1 1 0 0,-2 0 0 0 0,-1-1 0 0 0,-1-1 0 0 0,0 0 0 0 0,-17 15 18 0 0,26-31-271 0 0,-1 0-1 0 0,0 0 1 0 0,-1-1-1 0 0,1 0 1 0 0,-1-1 0 0 0,-1 0-1 0 0,1 0 1 0 0,-1-1 0 0 0,1 0-1 0 0,-1-1 1 0 0,0 0 0 0 0,-1 0-1 0 0,1-1 1 0 0,0 0 0 0 0,-1-1-1 0 0,1-1 1 0 0,-1 1-1 0 0,1-1 1 0 0,-9-2 271 0 0,15 1-148 0 0,0 0 0 0 0,0 0-1 0 0,1-1 1 0 0,-1 1 0 0 0,0-1-1 0 0,1 0 1 0 0,-1 0 0 0 0,1 0-1 0 0,0 0 1 0 0,-1-1 0 0 0,1 0 0 0 0,0 1-1 0 0,1-1 1 0 0,-1 0 0 0 0,0 0-1 0 0,1-1 1 0 0,0 1 0 0 0,0 0-1 0 0,0-1 1 0 0,0 1 0 0 0,-1-3 148 0 0,-1-4 47 0 0,1 1 1 0 0,0-1-1 0 0,0 0 0 0 0,1-1 1 0 0,0 1-1 0 0,1 0 0 0 0,0-1 1 0 0,0 1-1 0 0,1 0 1 0 0,1-1-1 0 0,-1 1 0 0 0,3-6-47 0 0,4-2 270 0 0,1 1 0 0 0,1 0-1 0 0,1 1 1 0 0,0 0 0 0 0,1 0-1 0 0,1 1 1 0 0,0 1 0 0 0,1 0 0 0 0,1 1-1 0 0,0 0 1 0 0,1 1 0 0 0,0 0-1 0 0,0 1 1 0 0,1 1 0 0 0,1 1 0 0 0,0 0-1 0 0,5-1-269 0 0,0-1 207 0 0,0 1 1 0 0,1 1-1 0 0,0 1 0 0 0,1 0 0 0 0,0 2 0 0 0,0 1 0 0 0,4 1-207 0 0,14-1-4614 0 0,2 4-5023 0 0,-40 1-2003 0 0</inkml:trace>
  <inkml:trace contextRef="#ctx0" brushRef="#br0" timeOffset="6171.232">2746 70 11955 0 0,'0'0'2321'0'0,"0"0"-922"0"0,0 0-456 0 0,0 0 16 0 0,0 0 113 0 0,0 0 81 0 0,0 0 17 0 0,0 0-92 0 0,0 0-187 0 0,0 0-191 0 0,0 0-168 0 0,-13 32-141 0 0,-44 101-110 0 0,-9-40 39 0 0,-71 72-145 0 0,91-62-172 0 0,45-101 0 0 0,0 0 0 0 0,1 1 0 0 0,-1-1 1 0 0,1 0-1 0 0,-1 1 0 0 0,1-1 0 0 0,0 0 0 0 0,0 1 0 0 0,0-1 1 0 0,0 0-1 0 0,0 1 0 0 0,1-1 0 0 0,-1 1 0 0 0,1-1 1 0 0,-1 0-1 0 0,1 0 0 0 0,0 1 0 0 0,0-1 0 0 0,0 0 1 0 0,0 0-1 0 0,0 0 0 0 0,1 0 0 0 0,-1 0 0 0 0,1 0 0 0 0,-1-1 1 0 0,1 1-1 0 0,0 0 0 0 0,-1-1 0 0 0,1 1 0 0 0,0-1 1 0 0,0 1-1 0 0,0-1 0 0 0,0 0 0 0 0,0 0 0 0 0,0 0 1 0 0,1 0-1 0 0,-1 0 0 0 0,0-1 0 0 0,2 1-3 0 0,95 14 487 0 0,-83-14-385 0 0,0-1 0 0 0,0 0 0 0 0,0-1 0 0 0,0 0 1 0 0,0-2-1 0 0,-1 0 0 0 0,1 0 0 0 0,-1-2 0 0 0,0 0 1 0 0,0-1-1 0 0,11-6-102 0 0,-24 12-82 0 0,-1-1-1 0 0,0 0 1 0 0,0 1 0 0 0,0-1 0 0 0,0 0 0 0 0,0 0-1 0 0,0 0 1 0 0,0 0 0 0 0,0 0 0 0 0,-1 0 0 0 0,1 0-1 0 0,0 0 1 0 0,0 0 0 0 0,-1 0 0 0 0,1-1 0 0 0,-1 1-1 0 0,1 0 1 0 0,-1 0 0 0 0,0-1 0 0 0,1 1 0 0 0,-1 0-1 0 0,0-1 1 0 0,0 1 0 0 0,0 0 0 0 0,0-1 0 0 0,0 1-1 0 0,0 0 1 0 0,0-1 0 0 0,-1 1 0 0 0,1 0 0 0 0,0 0-1 0 0,-1-1 1 0 0,1 1 0 0 0,-1 0 0 0 0,1-1 82 0 0,-9-11-4059 0 0,-4 2-3455 0 0,5 7-4322 0 0</inkml:trace>
  <inkml:trace contextRef="#ctx0" brushRef="#br0" timeOffset="6415.608">2341 390 11995 0 0,'0'0'1944'0'0,"0"0"-622"0"0,0 0-222 0 0,0 0-80 0 0,0 0-120 0 0,0 0-124 0 0,38-1-151 0 0,118-7-157 0 0,7 2 140 0 0,-34 1-1759 0 0,-40 0-3187 0 0,-65 4-1549 0 0,-8-2-3495 0 0</inkml:trace>
  <inkml:trace contextRef="#ctx0" brushRef="#br0" timeOffset="6674.982">3358 254 12323 0 0,'0'0'2751'0'0,"0"0"-885"0"0,0 0-438 0 0,0 0-218 0 0,0 0-132 0 0,0 0 16 0 0,0 0-31 0 0,0 0-83 0 0,0 0-109 0 0,0 0-219 0 0,0 0-157 0 0,0 0-82 0 0,-18 31-67 0 0,-56 98-37 0 0,-7-23 163 0 0,-36 16-283 0 0,-4-6-1 0 0,-19 5-188 0 0,76-65-15 0 0,-239 194-369 0 0,224-153-286 0 0,67-47-8340 0 0,12-49 619 0 0</inkml:trace>
  <inkml:trace contextRef="#ctx0" brushRef="#br0" timeOffset="7007.972">3219 1005 19788 0 0,'0'0'1203'0'0,"0"0"-491"0"0,0 0-66 0 0,0 0 78 0 0,0 0 9 0 0,0 0-123 0 0,0 0-189 0 0,0 0-115 0 0,0 0-81 0 0,0 0-45 0 0,0 0-48 0 0,-35 15-36 0 0,-111 45-24 0 0,29-7 111 0 0,118-53-185 0 0,-1 0 0 0 0,1 0 0 0 0,-1 0 0 0 0,1 0 0 0 0,-1 0 0 0 0,1 0 0 0 0,0 0 0 0 0,-1 0 0 0 0,1 1 0 0 0,-1-1 0 0 0,1 0 0 0 0,-1 0 1 0 0,1 0-1 0 0,-1 1 0 0 0,1-1 0 0 0,-1 0 0 0 0,1 0 0 0 0,-1 1 0 0 0,1-1 0 0 0,-1 0 0 0 0,1 1 0 0 0,-1-1 0 0 0,0 1 0 0 0,1-1 0 0 0,-1 1 0 0 0,0-1 0 0 0,1 1 0 0 0,-1-1 0 0 0,0 1 0 0 0,1-1 0 0 0,-1 1 0 0 0,0-1 1 0 0,0 1-1 0 0,0-1 0 0 0,0 1 0 0 0,1-1 0 0 0,-1 1 0 0 0,0-1 0 0 0,0 1 0 0 0,0 0 0 0 0,0-1 0 0 0,0 1 0 0 0,0-1 0 0 0,-1 1 0 0 0,1-1 0 0 0,0 1 0 0 0,0 0 0 0 0,0-1 0 0 0,0 1 0 0 0,-1-1 0 0 0,1 1 0 0 0,0-1 0 0 0,-1 1 1 0 0,1-1-1 0 0,0 1 0 0 0,-1-1 0 0 0,1 0 0 0 0,0 1 0 0 0,-1-1 0 0 0,1 1 0 0 0,-1-1 0 0 0,1 0 0 0 0,-1 1 0 0 0,1-1 0 0 0,-1 0 0 0 0,1 0 0 0 0,-1 1 0 0 0,1-1 0 0 0,-1 0 2 0 0,52 7 82 0 0,-50-6-76 0 0,41 0 100 0 0,-34-2-83 0 0,0 1 0 0 0,0 0 0 0 0,0 0 0 0 0,0 0 0 0 0,0 1 0 0 0,0 0 0 0 0,-1 1 0 0 0,1 0 0 0 0,0 0-1 0 0,-1 1 1 0 0,1 0 0 0 0,-1 0 0 0 0,0 0 0 0 0,0 1 0 0 0,0 0 0 0 0,0 1 0 0 0,-1 0 0 0 0,2 1-23 0 0,-5-2 52 0 0,-1 1-1 0 0,0 0 1 0 0,1 0 0 0 0,-2 0-1 0 0,1 0 1 0 0,-1 1 0 0 0,1-1-1 0 0,-1 0 1 0 0,-1 1-1 0 0,1-1 1 0 0,-1 0 0 0 0,0 1-1 0 0,0-1 1 0 0,-1 1 0 0 0,1-1-1 0 0,-1 0 1 0 0,-1 1 0 0 0,1-1-1 0 0,-1 0 1 0 0,1 0 0 0 0,-1 0-1 0 0,-1 0 1 0 0,1 0 0 0 0,-1-1-1 0 0,0 1 1 0 0,0-1-1 0 0,0 1 1 0 0,-1-1 0 0 0,1 0-1 0 0,-1 0 1 0 0,0-1 0 0 0,0 1-1 0 0,-3 1-51 0 0,-3 5 51 0 0,-1 0 1 0 0,1-1-1 0 0,-2 0 0 0 0,1-1 0 0 0,-1 0 0 0 0,0-1 0 0 0,-1 0 0 0 0,1-1 0 0 0,-2 0 0 0 0,1-1 0 0 0,0-1 0 0 0,-1 0 1 0 0,0-1-1 0 0,0 0 0 0 0,0-1 0 0 0,-11 0-51 0 0,-17-29-851 0 0,31 13-1978 0 0,3 0-3735 0 0,4 7-5856 0 0</inkml:trace>
</inkml:ink>
</file>

<file path=ppt/ink/ink32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8:00:48.2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0 0 0,'0'0'940'0'0,"0"0"634"0"0,0 0 406 0 0,0 0 454 0 0,0 0 223 0 0,0 0-135 0 0,0 0-373 0 0,0 0-350 0 0,0 0-261 0 0,0 0-171 0 0,0 0-131 0 0,15 0-138 0 0,39 0-355 0 0,-11 0 4247 0 0,-43 0-4783 0 0,20 4 728 0 0,300 6 1269 0 0,-261-13-2196 0 0,-61 1-348 0 0,-1-2-2244 0 0,-1 2-9363 0 0,2 2 1166 0 0</inkml:trace>
</inkml:ink>
</file>

<file path=ppt/ink/ink32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8:00:48.5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 2561 0 0,'0'0'3088'0'0,"0"0"-469"0"0,0 0-198 0 0,0 0-70 0 0,0 0-228 0 0,0 0-329 0 0,0 0-355 0 0,0 0-287 0 0,0 0-188 0 0,0 0-81 0 0,0 0-19 0 0,0 0-9 0 0,0 0-21 0 0,6 8 2446 0 0,105-5-836 0 0,69-10-1380 0 0,-53 7-980 0 0,-119-8-3559 0 0,-2 5-8009 0 0,-6 3-1680 0 0</inkml:trace>
</inkml:ink>
</file>

<file path=ppt/ink/ink32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8:00:51.4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553 96 0 0 0,'0'0'393'0'0,"0"0"1314"0"0,0 0 577 0 0,0 0 124 0 0,0 0-122 0 0,0 0-251 0 0,0 0-295 0 0,0 0-291 0 0,0 0-197 0 0,-9-14-144 0 0,-28-43-92 0 0,36 55-934 0 0,0 0 0 0 0,-1 0 0 0 0,1 0 0 0 0,-1 1 0 0 0,0-1 0 0 0,1 1 0 0 0,-1-1 0 0 0,0 1 0 0 0,0 0 0 0 0,0-1 0 0 0,0 1 0 0 0,0 0 0 0 0,0 0 0 0 0,0 1 0 0 0,0-1 0 0 0,0 0 0 0 0,-1 1 0 0 0,1-1 0 0 0,0 1-1 0 0,0 0 1 0 0,-1-1 0 0 0,1 1 0 0 0,0 0 0 0 0,-1 1 0 0 0,-1-1-82 0 0,-8 0 393 0 0,-3 0-145 0 0,-1 1-1 0 0,1 1 1 0 0,-1 0-1 0 0,1 1 1 0 0,0 1-1 0 0,-1 0 1 0 0,2 1-1 0 0,-1 0 1 0 0,1 2-1 0 0,0-1 1 0 0,0 2 0 0 0,0 0-1 0 0,1 0 1 0 0,1 1-1 0 0,-3 3-247 0 0,6-4 55 0 0,1-1 0 0 0,0 1 0 0 0,0 1 0 0 0,1-1 0 0 0,0 1 0 0 0,0 0 0 0 0,1 1 0 0 0,0 0 0 0 0,1 0 0 0 0,0 0 0 0 0,1 1 0 0 0,0-1 1 0 0,1 1-1 0 0,0 0 0 0 0,0 0 0 0 0,1 2-55 0 0,-3 18 109 0 0,2 0 1 0 0,1 1-1 0 0,1-1 1 0 0,2 1-1 0 0,1 8-109 0 0,4 29 242 0 0,1-5 38 0 0,-3 1 0 0 0,-3 0 0 0 0,-5 36-280 0 0,-4-59 94 0 0,-2 0 0 0 0,-1 0 0 0 0,-3-1 0 0 0,-1-1 0 0 0,-4 5-94 0 0,-9 27 121 0 0,14-3 41 0 0,14-68-148 0 0,36 10 1151 0 0,-6-8-962 0 0,-1-1-1 0 0,0-2 1 0 0,0-1-1 0 0,0-1 1 0 0,0-2-1 0 0,22-5-202 0 0,100-2 283 0 0,-152 14-1221 0 0,0-2-2336 0 0,0-2-3376 0 0,1 1-5580 0 0</inkml:trace>
  <inkml:trace contextRef="#ctx0" brushRef="#br0" timeOffset="361.217">779 431 6361 0 0,'0'0'5826'0'0,"0"0"-3250"0"0,0 0-1117 0 0,0 0-67 0 0,0 0 158 0 0,0 0 108 0 0,0 0-130 0 0,0 0-333 0 0,0 0-341 0 0,0 0-230 0 0,0 0-108 0 0,0 0-60 0 0,2-3-33 0 0,1 0-368 0 0,-3 3-29 0 0,0 0 0 0 0,0 0 0 0 0,0 1 0 0 0,0-1 0 0 0,0 0 0 0 0,0 0 0 0 0,1 1 0 0 0,-1-1 0 0 0,0 0 0 0 0,0 0 0 0 0,0 0 0 0 0,0 1 0 0 0,1-1 0 0 0,-1 0 0 0 0,0 0 0 0 0,0 0 0 0 0,0 0-1 0 0,1 0 1 0 0,-1 1 0 0 0,0-1 0 0 0,0 0 0 0 0,0 0 0 0 0,1 0 0 0 0,-1 0 0 0 0,0 0 0 0 0,0 0 0 0 0,1 0 0 0 0,-1 0 0 0 0,0 0 0 0 0,0 0 0 0 0,1 0 0 0 0,-1 0 0 0 0,0 0 0 0 0,0 0 0 0 0,1 0 0 0 0,-1 0 0 0 0,0 0 0 0 0,0 0 0 0 0,1 0 0 0 0,-1 0 0 0 0,0-1-26 0 0,-26 230 1483 0 0,19-177-1535 0 0,-1 0-1 0 0,-3 0 1 0 0,-2-1-1 0 0,-18 44 53 0 0,22-61-612 0 0,7-18-2342 0 0,22-23-5758 0 0,-7 0 1617 0 0,-3-1-2343 0 0</inkml:trace>
  <inkml:trace contextRef="#ctx0" brushRef="#br0" timeOffset="630.984">1335 336 8402 0 0,'0'0'2739'0'0,"0"0"-696"0"0,0 0-449 0 0,0 0-179 0 0,0 0-80 0 0,0 0-80 0 0,0 0-132 0 0,-31 29-194 0 0,-101 93-187 0 0,56-25 197 0 0,65-77-762 0 0,-1-1-61 0 0,1 0 0 0 0,0 1 0 0 0,2 0 0 0 0,0 0-1 0 0,1 1 1 0 0,1 1 0 0 0,1-1 0 0 0,1 1 0 0 0,1 0 0 0 0,0 0 0 0 0,2 0 0 0 0,1 1 0 0 0,1 16-116 0 0,3-31 71 0 0,-1 0 1 0 0,1 0 0 0 0,1 0-1 0 0,0-1 1 0 0,0 1-1 0 0,0-1 1 0 0,1 0-1 0 0,0-1 1 0 0,0 1 0 0 0,1-1-1 0 0,-1 0 1 0 0,2 0-1 0 0,-1 0 1 0 0,1-1-1 0 0,-1 0 1 0 0,1-1 0 0 0,1 1-1 0 0,-1-1 1 0 0,0-1-1 0 0,1 1 1 0 0,0-1-1 0 0,0-1 1 0 0,0 1 0 0 0,0-1-1 0 0,1-1 1 0 0,-1 1-1 0 0,0-2 1 0 0,1 1-1 0 0,-1-1 1 0 0,8-1-72 0 0,142-18 1303 0 0,-151 17-1250 0 0,0 0-1 0 0,0-1 1 0 0,0 0 0 0 0,-1 0-1 0 0,1 0 1 0 0,-1-1-1 0 0,0 0 1 0 0,0-1 0 0 0,0 1-1 0 0,0-1 1 0 0,-1 0-1 0 0,0 0 1 0 0,0-1 0 0 0,-1 0-1 0 0,1 0 1 0 0,-1 0-1 0 0,0 0 1 0 0,-1 0 0 0 0,0-1-1 0 0,2-5-52 0 0,-3 8 3 0 0,-1 0 0 0 0,1 0 1 0 0,-1 0-1 0 0,0 0 0 0 0,-1 0 0 0 0,1 0 0 0 0,-1 0 1 0 0,0 0-1 0 0,0-1 0 0 0,0 1 0 0 0,0 0 0 0 0,-1 0 0 0 0,0 0 1 0 0,0 0-1 0 0,0 0 0 0 0,0 0 0 0 0,0 0 0 0 0,-1 0 1 0 0,0 0-1 0 0,0 0 0 0 0,0 1 0 0 0,0-1 0 0 0,-1 1 0 0 0,1 0 1 0 0,-1-1-1 0 0,0 1 0 0 0,0 0 0 0 0,0 1 0 0 0,0-1 1 0 0,0 0-1 0 0,-1 1 0 0 0,1 0 0 0 0,-1 0 0 0 0,0 0 0 0 0,1 0 1 0 0,-4-1-4 0 0,-9-3-341 0 0,1 0 1 0 0,-1 1 0 0 0,0 1 0 0 0,-1 0 0 0 0,1 1-1 0 0,-1 1 1 0 0,1 1 0 0 0,-14 0 340 0 0,0 2-2297 0 0,10 2-3386 0 0,6 0-6607 0 0</inkml:trace>
</inkml:ink>
</file>

<file path=ppt/ink/ink32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8:01:00.2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3729 767 6121 0 0,'0'0'3650'0'0,"0"0"-852"0"0,0 0-458 0 0,0 0-217 0 0,0 0-222 0 0,0 0-290 0 0,0 0-386 0 0,0 0-381 0 0,0 0-235 0 0,0 0-71 0 0,0 0-41 0 0,0 0-62 0 0,0 0-68 0 0,-1 14-97 0 0,-3 75 261 0 0,3-73 3 0 0,0-26 349 0 0,-1-88-1156 0 0,-5 88-319 0 0,5 9-8235 0 0,2 1-1548 0 0</inkml:trace>
  <inkml:trace contextRef="#ctx0" brushRef="#br0" timeOffset="-7523.079">20 1278 4761 0 0,'0'0'2907'0'0,"0"0"-389"0"0,0 0-161 0 0,0 0-88 0 0,0 0-271 0 0,0 0-311 0 0,0 0-338 0 0,0 0-320 0 0,0 0-243 0 0,0 0-148 0 0,0 0-59 0 0,0 0 1 0 0,0 0 18 0 0,-6 2-21 0 0,-8 0-491 0 0,22 1 3057 0 0,0-2-2708 0 0,163 2 2180 0 0,-51-6-1319 0 0,-139-22-3968 0 0,9 7-7036 0 0,8 17-2806 0 0</inkml:trace>
  <inkml:trace contextRef="#ctx0" brushRef="#br0" timeOffset="-5817.303">909 498 8 0 0,'0'0'2594'0'0,"0"0"-208"0"0,0 0-122 0 0,0 0 14 0 0,0 0-76 0 0,0 0-307 0 0,0 0-440 0 0,0 0-388 0 0,0 0-280 0 0,0 0-165 0 0,0 0-51 0 0,-19 7-17 0 0,-61 23-13 0 0,74-28-429 0 0,-1 1-1 0 0,1 1 0 0 0,0-1 1 0 0,0 1-1 0 0,0 1 1 0 0,0-1-1 0 0,0 1 1 0 0,1-1-1 0 0,0 2 1 0 0,0-1-1 0 0,1 0 0 0 0,-1 1 1 0 0,1 0-1 0 0,0 2-111 0 0,-7 7 212 0 0,2-1-108 0 0,1 0 0 0 0,0 1 0 0 0,1 0-1 0 0,1 0 1 0 0,0 1 0 0 0,1 0 0 0 0,0 0-1 0 0,2 0 1 0 0,0 0 0 0 0,1 1 0 0 0,0 0-1 0 0,2-1 1 0 0,0 1 0 0 0,2 16-104 0 0,-1-24 65 0 0,1 1 1 0 0,0 0-1 0 0,1-1 1 0 0,0 0-1 0 0,0 1 1 0 0,1-1-1 0 0,0 0 1 0 0,1-1-1 0 0,-1 1 1 0 0,2-1-1 0 0,-1 0 1 0 0,1 0-1 0 0,1-1 1 0 0,-1 0-1 0 0,1 0 1 0 0,1 0-1 0 0,-1-1 1 0 0,1 0-1 0 0,0 0 1 0 0,0-1-1 0 0,1 0 1 0 0,0-1-1 0 0,0 0 1 0 0,0 0-1 0 0,0-1 1 0 0,7 2-66 0 0,-10-2 125 0 0,1 0 0 0 0,-1-1 1 0 0,1 1-1 0 0,0-1 0 0 0,-1-1 1 0 0,1 1-1 0 0,0-1 0 0 0,0 0 1 0 0,0-1-1 0 0,0 0 0 0 0,0 0 1 0 0,0 0-1 0 0,0-1 0 0 0,0 0 0 0 0,0 0 1 0 0,0-1-1 0 0,0 0 0 0 0,0 0 1 0 0,-1-1-1 0 0,1 0 0 0 0,-1 0 1 0 0,0 0-1 0 0,0-1 0 0 0,0 0 1 0 0,0 0-1 0 0,3-3-125 0 0,-8 4 27 0 0,1-1 0 0 0,-1 1 0 0 0,0 0 0 0 0,0 0 0 0 0,-1-1 0 0 0,1 1 0 0 0,-1-1 0 0 0,1 1 0 0 0,-1 0 0 0 0,0-1 1 0 0,0 1-1 0 0,0-1 0 0 0,-1 1 0 0 0,1-1 0 0 0,-1 1 0 0 0,0 0 0 0 0,0 0 0 0 0,0-1 0 0 0,-1 1 0 0 0,1 0 0 0 0,-1 0 0 0 0,1 0 0 0 0,-1 0 0 0 0,0 0 0 0 0,0 0 0 0 0,0 1 0 0 0,-1-1 1 0 0,1 1-1 0 0,-1-1 0 0 0,1 1 0 0 0,-1 0-27 0 0,-10-5-153 0 0,0 0-1 0 0,0 1 1 0 0,-1 0 0 0 0,0 1 0 0 0,0 1 0 0 0,0 0-1 0 0,0 1 1 0 0,-1 0 0 0 0,1 2 0 0 0,-1-1 0 0 0,0 2-1 0 0,1 0 1 0 0,-1 0 0 0 0,0 2 0 0 0,0 0 153 0 0,-14 10-2697 0 0,17 4-7119 0 0,10-12-2014 0 0</inkml:trace>
  <inkml:trace contextRef="#ctx0" brushRef="#br0" timeOffset="-5567.483">1331 918 12379 0 0,'0'0'2603'0'0,"0"0"-1003"0"0,0 0-445 0 0,0 0-29 0 0,0 0 41 0 0,0 0 69 0 0,0 0-145 0 0,0 0-190 0 0,0 0-186 0 0,0 0-240 0 0,0 0-148 0 0,0 0-93 0 0,4 10-71 0 0,17 46 26 0 0,-16-41-434 0 0,-4-13-4053 0 0,-1-1-3843 0 0,0-1-3752 0 0</inkml:trace>
  <inkml:trace contextRef="#ctx0" brushRef="#br0" timeOffset="-5104.953">1498 575 5121 0 0,'0'0'4004'0'0,"0"0"-1472"0"0,0 0-637 0 0,0 0-50 0 0,0 0-16 0 0,0 0-158 0 0,0 0-328 0 0,0 0-374 0 0,0 0-268 0 0,0 0-136 0 0,0 0-30 0 0,0 0-17 0 0,0 0-26 0 0,21-14-23 0 0,64-43-58 0 0,-27 36 253 0 0,-52 19-605 0 0,0 1 0 0 0,0 0 0 0 0,0 0 0 0 0,0 1 0 0 0,1-1-1 0 0,-1 1 1 0 0,0 1 0 0 0,0-1 0 0 0,1 1 0 0 0,-1 0 0 0 0,0 0 0 0 0,0 1 0 0 0,5 2-59 0 0,-10-2 8 0 0,0 0-1 0 0,0 0 1 0 0,0 0 0 0 0,-1 0 0 0 0,1 0 0 0 0,-1 1 0 0 0,1-1 0 0 0,-1 0 0 0 0,0 0 0 0 0,0 1 0 0 0,0-1 0 0 0,0 0-1 0 0,0 0 1 0 0,-1 1 0 0 0,1-1 0 0 0,-1 0 0 0 0,1 0 0 0 0,-1 0 0 0 0,0 0 0 0 0,0 0 0 0 0,0 0 0 0 0,0 0 0 0 0,0 0-1 0 0,0 0 1 0 0,0 0 0 0 0,-1 0 0 0 0,1-1 0 0 0,-1 1 0 0 0,0 0-8 0 0,-154 130 349 0 0,155-132-352 0 0,1 1 0 0 0,-1-1 0 0 0,1 0 0 0 0,-1 1 0 0 0,1-1 0 0 0,0 1 0 0 0,-1 0 0 0 0,1-1 0 0 0,-1 1 0 0 0,1-1-1 0 0,0 1 1 0 0,0-1 0 0 0,-1 1 0 0 0,1 0 0 0 0,0-1 0 0 0,0 1 0 0 0,0 0 0 0 0,0-1 0 0 0,0 1 0 0 0,0 0-1 0 0,-1-1 1 0 0,2 1 0 0 0,-1 0 0 0 0,0-1 0 0 0,0 1 0 0 0,0 0 0 0 0,0-1 0 0 0,0 1 0 0 0,0 0 0 0 0,1-1 0 0 0,-1 1-1 0 0,0-1 1 0 0,1 1 0 0 0,-1 0 0 0 0,0-1 0 0 0,1 1 0 0 0,-1-1 0 0 0,1 1 0 0 0,-1-1 0 0 0,1 1 0 0 0,-1-1 0 0 0,1 1-1 0 0,-1-1 1 0 0,1 0 0 0 0,-1 1 0 0 0,1-1 0 0 0,0 0 0 0 0,-1 0 0 0 0,1 1 0 0 0,-1-1 0 0 0,1 0 0 0 0,0 0 0 0 0,-1 0-1 0 0,1 0 1 0 0,0 1 0 0 0,0-1 3 0 0,41 9 35 0 0,-39-8-38 0 0,62 5 36 0 0,-52-6-30 0 0,1 0 0 0 0,-1 1 0 0 0,1 1 1 0 0,-1 0-1 0 0,0 1 0 0 0,1 0 0 0 0,-1 1 0 0 0,-1 0 1 0 0,1 1-1 0 0,-1 1 0 0 0,1 0 0 0 0,-2 0 0 0 0,1 2 0 0 0,4 3-3 0 0,-14-9 15 0 0,1 0 0 0 0,-1 1 0 0 0,0-1 0 0 0,0 1 0 0 0,0-1 0 0 0,-1 1 0 0 0,1 0 0 0 0,-1 0-1 0 0,1 0 1 0 0,-1 0 0 0 0,0 0 0 0 0,0 0 0 0 0,0 0 0 0 0,0 0 0 0 0,-1 0 0 0 0,0 1 0 0 0,1-1-1 0 0,-1 0 1 0 0,0 0 0 0 0,0 1 0 0 0,-1-1 0 0 0,1 0 0 0 0,-1 0 0 0 0,1 0 0 0 0,-1 0 0 0 0,0 1-1 0 0,0-1 1 0 0,-1 0 0 0 0,1-1 0 0 0,-1 1 0 0 0,1 0 0 0 0,-1 0 0 0 0,0-1 0 0 0,0 1 0 0 0,0-1 0 0 0,0 1-1 0 0,-1-1 1 0 0,1 0 0 0 0,0 0 0 0 0,-1 0 0 0 0,0 0 0 0 0,-1 1-15 0 0,-158 83-698 0 0,150-79-1486 0 0,4 0-4743 0 0,6-3-4029 0 0</inkml:trace>
  <inkml:trace contextRef="#ctx0" brushRef="#br0" timeOffset="-4780.357">672 1223 9562 0 0,'0'0'2771'0'0,"0"0"-1265"0"0,0 0-484 0 0,0 0 234 0 0,0 0 328 0 0,0 0 70 0 0,0 0-169 0 0,0 0-243 0 0,0 0-202 0 0,0 0-121 0 0,0 0-80 0 0,36 7-79 0 0,116 20-82 0 0,-5-23 597 0 0,-110-8-1042 0 0,622-88 974 0 0,-563 80-1623 0 0,-75 10-4791 0 0,0 1-5350 0 0,-21 1-1832 0 0</inkml:trace>
  <inkml:trace contextRef="#ctx0" brushRef="#br0" timeOffset="-4214.109">1159 1400 10850 0 0,'0'0'2678'0'0,"0"0"-795"0"0,0 0-390 0 0,0 0-117 0 0,0 0-124 0 0,0 0-178 0 0,0 0-182 0 0,0 0-136 0 0,0 0-25 0 0,0 0-22 0 0,0 0-44 0 0,0 0-88 0 0,0 0-97 0 0,27-2-25 0 0,87-6-64 0 0,92-4 749 0 0,-204 11-1139 0 0,-1 1 1 0 0,0-1-1 0 0,0 1 1 0 0,0 0-1 0 0,1-1 0 0 0,-1 1 1 0 0,0 0-1 0 0,0 0 1 0 0,1 0-1 0 0,-1 0 1 0 0,0 0-1 0 0,0 0 0 0 0,1 0 1 0 0,-1 0-1 0 0,0 0 1 0 0,0 1-1 0 0,1-1 1 0 0,-1 0-1 0 0,0 1 0 0 0,0-1 1 0 0,0 1-1 0 0,0 0 1 0 0,0-1-1 0 0,0 1 1 0 0,0 0-1 0 0,0 0 0 0 0,0-1 1 0 0,0 1-1 0 0,0 0 1 0 0,0 0-1 0 0,0 0 1 0 0,-1 0-1 0 0,1 0 0 0 0,0 0 1 0 0,-1 0-1 0 0,1 1 1 0 0,-1-1-1 0 0,1 0 1 0 0,-1 0-1 0 0,1 0 0 0 0,-1 1 1 0 0,0-1-1 0 0,0 0 1 0 0,0 0-1 0 0,0 1 1 0 0,0-1-1 0 0,0 0 0 0 0,0 0 1 0 0,0 1-1 0 0,0-1 1 0 0,0 0-1 0 0,-1 0 1 0 0,1 1-1 0 0,0-1 0 0 0,-1 0 0 0 0,-77 64 69 0 0,39-39-38 0 0,-48 30-2 0 0,47-28-17 0 0,30-22-3 0 0,0 0 0 0 0,1 1-1 0 0,-1 0 1 0 0,2 1 0 0 0,-1 0-1 0 0,1 0 1 0 0,0 1 0 0 0,1 0 0 0 0,0 0-1 0 0,0 1-9 0 0,6-9 2 0 0,0 0 1 0 0,0 1-1 0 0,1-1 0 0 0,-1 0 0 0 0,1 0 0 0 0,-1 0 1 0 0,1 1-1 0 0,-1-1 0 0 0,1 0 0 0 0,0 1 0 0 0,-1-1 0 0 0,1 0 1 0 0,0 1-1 0 0,0-1 0 0 0,0 0 0 0 0,0 1 0 0 0,0-1 0 0 0,1 0 1 0 0,-1 1-1 0 0,0-1 0 0 0,1 0 0 0 0,-1 0 0 0 0,1 1 1 0 0,-1-1-1 0 0,1 0 0 0 0,-1 0 0 0 0,1 0 0 0 0,0 0 0 0 0,-1 1 1 0 0,1-1-1 0 0,0 0 0 0 0,0 0 0 0 0,0-1 0 0 0,0 1 1 0 0,0 0-1 0 0,0 0 0 0 0,0 0 0 0 0,0-1 0 0 0,1 1 0 0 0,-1 0 1 0 0,0-1-1 0 0,0 1 0 0 0,1-1 0 0 0,-1 0 0 0 0,0 1 1 0 0,0-1-1 0 0,1 0 0 0 0,0 0-2 0 0,74 5 387 0 0,-63-5-251 0 0,142-26 923 0 0,-84 8-711 0 0,-18 3-202 0 0,-56 1-4248 0 0,1 10-120 0 0,0 0-3906 0 0,2 1-4516 0 0</inkml:trace>
  <inkml:trace contextRef="#ctx0" brushRef="#br0" timeOffset="-3803.338">2231 461 7898 0 0,'0'0'3142'0'0,"0"0"-794"0"0,0 0-507 0 0,0 0-150 0 0,0 0-96 0 0,0 0-203 0 0,0 0-325 0 0,0 0-346 0 0,0 0-203 0 0,0 0 5 0 0,0 0 63 0 0,0 0 76 0 0,5 6 38 0 0,47 77 1028 0 0,94 217 763 0 0,-129-269-2389 0 0,-7-10-78 0 0,-1 1-1 0 0,-1 0 1 0 0,0 0 0 0 0,-2 0 0 0 0,-1 1 0 0 0,-1 0-1 0 0,0 0 1 0 0,-2 0 0 0 0,-1 0 0 0 0,0 0-1 0 0,-2 1 1 0 0,-1-1-24 0 0,0-5-15 0 0,-1-1 0 0 0,-1 0 0 0 0,-1 0 0 0 0,0 0 0 0 0,-1-1 0 0 0,-1 0 0 0 0,0 0-1 0 0,-1 0 1 0 0,-1-1 0 0 0,-1 0 0 0 0,0-1 0 0 0,0 0 0 0 0,-2 0 0 0 0,-7 6 15 0 0,-24 23-999 0 0,-3-2 0 0 0,-1-2 0 0 0,-27 15 999 0 0,15-14-2513 0 0,20-15-2614 0 0,31-20 3265 0 0,-13 7-9965 0 0</inkml:trace>
  <inkml:trace contextRef="#ctx0" brushRef="#br0" timeOffset="-3254.408">670 262 200 0 0,'0'0'1276'0'0,"0"0"118"0"0,0 0 341 0 0,0 0 312 0 0,0 0 155 0 0,0 0-170 0 0,0 0-325 0 0,0 0-296 0 0,0 0-222 0 0,-24 35-121 0 0,-76 109-47 0 0,95-138-885 0 0,0 1-1 0 0,0-1 0 0 0,1 1 0 0 0,0 1 0 0 0,1-1 0 0 0,-1 0 0 0 0,1 1 1 0 0,1 0-1 0 0,-1-1 0 0 0,1 1 0 0 0,1 0 0 0 0,-1 1-135 0 0,-1 11 391 0 0,-22 206 2889 0 0,24-172-2849 0 0,0 6 23 0 0,3 0 0 0 0,2 0 0 0 0,9 44-454 0 0,1-39 86 0 0,2-1 0 0 0,4 0 0 0 0,2-2 0 0 0,3 0 1 0 0,8 10-87 0 0,-19-41-124 0 0,2-1 0 0 0,1 0 0 0 0,2-1 0 0 0,0-1 1 0 0,2-1-1 0 0,2 0 124 0 0,16 0-1841 0 0,-8-16-6683 0 0,-18-8-3055 0 0</inkml:trace>
  <inkml:trace contextRef="#ctx0" brushRef="#br0" timeOffset="-2575.366">2778 502 0 0 0,'0'0'485'0'0,"0"0"1152"0"0,0 0 337 0 0,0 0 71 0 0,0 0 10 0 0,0 0-124 0 0,0 0-235 0 0,0 0-264 0 0,0 0-249 0 0,0 0-183 0 0,0 0-125 0 0,0 0-67 0 0,0 0-21 0 0,5-7-4 0 0,16-20-10 0 0,-16 20-19 0 0,-5 7-20 0 0,-14 22 1375 0 0,-8 12-1088 0 0,-13 21-7 0 0,2 1 1 0 0,3 2 0 0 0,-9 27-1015 0 0,25-52 163 0 0,-2 4-5 0 0,1 1-1 0 0,2 1 1 0 0,2 0 0 0 0,1 1 0 0 0,3 0 0 0 0,0 0 0 0 0,3 7-158 0 0,2-33 26 0 0,1 1 1 0 0,1 0-1 0 0,0-1 0 0 0,1 1 1 0 0,1-1-1 0 0,0 1 0 0 0,1-1 1 0 0,1 0-1 0 0,0 0 0 0 0,1 0 1 0 0,0 0-1 0 0,1-1 0 0 0,1 0 1 0 0,0 0-1 0 0,8 11-26 0 0,3-5 62 0 0,0 0 0 0 0,2-1 0 0 0,0-1 0 0 0,1-1 0 0 0,0-1 0 0 0,1-1 0 0 0,1-1 0 0 0,0-1 0 0 0,1 0 1 0 0,0-2-1 0 0,11 2-62 0 0,-8-1 56 0 0,-26-11-78 0 0,-1 0-20 0 0,0 0-41 0 0,-1-15-1555 0 0,-9-12-3294 0 0,6 15-2642 0 0,0 7-4694 0 0</inkml:trace>
  <inkml:trace contextRef="#ctx0" brushRef="#br0" timeOffset="-403.16">3221 531 0 0 0,'0'0'803'0'0,"0"0"1055"0"0,0 0 611 0 0,0 0 188 0 0,0 0-167 0 0,0 0-428 0 0,0 0-485 0 0,0 0-356 0 0,0 0-300 0 0,0 0-249 0 0,-3 3-190 0 0,-62 87 1701 0 0,58-79-2077 0 0,2 0-1 0 0,-1 1 1 0 0,1 0 0 0 0,1 0 0 0 0,0 1-1 0 0,1-1 1 0 0,0 1 0 0 0,1 0 0 0 0,0 0-1 0 0,1 0 1 0 0,1 0 0 0 0,0 0-1 0 0,1 0 1 0 0,0-1 0 0 0,1 1 0 0 0,0 0-1 0 0,1 0 1 0 0,0-1 0 0 0,1 0 0 0 0,1 1-1 0 0,0-1 1 0 0,0-1 0 0 0,1 1 0 0 0,3 2-106 0 0,-3-9 111 0 0,-1-1 1 0 0,1-1-1 0 0,0 1 0 0 0,0-1 1 0 0,0 0-1 0 0,1 0 1 0 0,-1-1-1 0 0,1 0 0 0 0,-1 0 1 0 0,1 0-1 0 0,0-1 1 0 0,0 0-1 0 0,0-1 0 0 0,-1 1 1 0 0,1-1-1 0 0,0 0 1 0 0,0-1-1 0 0,0 0 0 0 0,0 0 1 0 0,-1 0-1 0 0,1-1 1 0 0,0 0-1 0 0,-1-1 0 0 0,1 1 1 0 0,-1-1-1 0 0,2-1-111 0 0,2-3 86 0 0,-1 1-1 0 0,0-1 1 0 0,0-1-1 0 0,-1 1 1 0 0,0-1-1 0 0,0-1 1 0 0,-1 0-1 0 0,0 0 1 0 0,-1 0-1 0 0,0-1 1 0 0,0 0-1 0 0,-1 0 1 0 0,0 0-1 0 0,-1-1 1 0 0,0 0-1 0 0,-1 0 1 0 0,0 0-1 0 0,-1 0 1 0 0,0 0-1 0 0,0 0 1 0 0,-1-1-1 0 0,-1 1 1 0 0,0-1-1 0 0,-1 1 1 0 0,0 0-1 0 0,0-1 1 0 0,-2 0-86 0 0,1 3-69 0 0,0 0 1 0 0,0 0-1 0 0,-1 1 1 0 0,-1-1-1 0 0,0 1 1 0 0,0 0-1 0 0,0 0 1 0 0,-1 0-1 0 0,0 1 1 0 0,0-1-1 0 0,-1 1 1 0 0,0 1-1 0 0,-1-1 1 0 0,1 1 0 0 0,-1 0-1 0 0,0 0 1 0 0,-1 1-1 0 0,1 0 1 0 0,-1 0-1 0 0,0 1 1 0 0,0 0-1 0 0,-1 0 1 0 0,1 1-1 0 0,-1 0 1 0 0,0 1-1 0 0,1 0 1 0 0,-1 0-1 0 0,0 1 1 0 0,-1 0-1 0 0,1 0 1 0 0,0 1-1 0 0,0 0 1 0 0,0 1-1 0 0,-8 1 69 0 0,-34 38-3423 0 0,30-4-5874 0 0,16-24-1760 0 0</inkml:trace>
  <inkml:trace contextRef="#ctx0" brushRef="#br0" timeOffset="561.055">4190 605 0 0 0,'0'0'748'0'0,"0"0"1201"0"0,0 0 579 0 0,0 0 194 0 0,0 0-139 0 0,0 0-328 0 0,0 0-417 0 0,0 0-368 0 0,0 0-183 0 0,0 0-140 0 0,0 0-132 0 0,0 0-129 0 0,1-18-97 0 0,3-54-80 0 0,-4 71-667 0 0,-1-1 0 0 0,1 1 0 0 0,0-1 0 0 0,-1 1 0 0 0,1-1 0 0 0,-1 1 0 0 0,1 0 0 0 0,-1-1 0 0 0,1 1 1 0 0,-1 0-1 0 0,0-1 0 0 0,0 1 0 0 0,0 0 0 0 0,0 0 0 0 0,0 0 0 0 0,0 0 0 0 0,0 0 0 0 0,0 0 0 0 0,0 0 0 0 0,0 0 0 0 0,-1 0 0 0 0,1 1 0 0 0,0-1 0 0 0,-1 0 0 0 0,1 1 0 0 0,0-1 0 0 0,-1 1 1 0 0,1 0-1 0 0,-1-1 0 0 0,1 1 0 0 0,-1 0 0 0 0,1 0 0 0 0,-1 0 0 0 0,1 0 0 0 0,-1 0 0 0 0,0 0-42 0 0,-2 0 129 0 0,-6-2-17 0 0,0 1 0 0 0,0 0 0 0 0,0 0 0 0 0,0 1 0 0 0,-1 1 0 0 0,1 0 0 0 0,0 0 0 0 0,0 1 0 0 0,0 0 0 0 0,0 1 0 0 0,0 0 0 0 0,1 0 0 0 0,-1 1 0 0 0,1 0 0 0 0,0 1-1 0 0,0 0 1 0 0,0 1 0 0 0,1 0 0 0 0,0 0 0 0 0,0 0 0 0 0,0 1 0 0 0,1 0 0 0 0,-5 7-112 0 0,11-11 3 0 0,-1 1-1 0 0,1 0 0 0 0,0 0 1 0 0,0 0-1 0 0,1 0 0 0 0,-1 0 1 0 0,1 0-1 0 0,0 0 0 0 0,0 1 0 0 0,0-1 1 0 0,1 0-1 0 0,-1 0 0 0 0,1 0 1 0 0,0 0-1 0 0,0 0 0 0 0,0-1 1 0 0,1 1-1 0 0,-1 0 0 0 0,1 0 1 0 0,0-1-1 0 0,0 1 0 0 0,0-1 1 0 0,1 1-1 0 0,-1-1 0 0 0,1 0 1 0 0,0 0-1 0 0,1 1-2 0 0,6 2 74 0 0,1-1 1 0 0,0-1-1 0 0,1 1 0 0 0,-1-2 0 0 0,1 0 1 0 0,0 0-1 0 0,0-1 0 0 0,-1 0 1 0 0,2-1-1 0 0,-1 0 0 0 0,0-1 1 0 0,0-1-1 0 0,0 0 0 0 0,0 0 1 0 0,0-1-1 0 0,-1-1 0 0 0,1 0 0 0 0,0 0 1 0 0,-1-1-1 0 0,0-1 0 0 0,0 0 1 0 0,0 0-1 0 0,-1-1 0 0 0,1-1 1 0 0,-1 0-1 0 0,-1 0 0 0 0,1-1 1 0 0,-2 0-1 0 0,1 0 0 0 0,-1-1 0 0 0,0 0 1 0 0,4-8-75 0 0,-4 14 404 0 0,-16 24-171 0 0,6-16-297 0 0,-18 46 129 0 0,2 1 0 0 0,3 0-1 0 0,2 2 1 0 0,-3 26-65 0 0,5 60-1707 0 0,23-154-2278 0 0,-5 9-1311 0 0,-2-2-5539 0 0</inkml:trace>
  <inkml:trace contextRef="#ctx0" brushRef="#br0" timeOffset="1664.424">4558 859 0 0 0,'0'0'663'0'0,"0"0"1333"0"0,0 0 323 0 0,0 0 23 0 0,0 0-61 0 0,0 0-167 0 0,0 0-169 0 0,0 0-224 0 0,0 0-256 0 0,0 0-180 0 0,0 0-116 0 0,0 0-99 0 0,-2 7 7864 0 0,12-7-8403 0 0,82-7 439 0 0,1-4-928 0 0,36-4-984 0 0,-157 16-1273 0 0,-11 0-2486 0 0,15-4-6507 0 0,17 0-573 0 0</inkml:trace>
  <inkml:trace contextRef="#ctx0" brushRef="#br0" timeOffset="1939.266">4646 583 6265 0 0,'0'0'3118'0'0,"0"0"-1004"0"0,0 0-506 0 0,0 0-106 0 0,0 0-44 0 0,0 0-91 0 0,0 0-91 0 0,0 0-122 0 0,0 0-80 0 0,0 0-21 0 0,0 0-116 0 0,0 0-131 0 0,0 0-106 0 0,0 24-83 0 0,1 154 764 0 0,-30-13-474 0 0,15-75-2033 0 0,22-87-2506 0 0,1-3-2005 0 0,-4 0-1222 0 0,0 0-3224 0 0</inkml:trace>
  <inkml:trace contextRef="#ctx0" brushRef="#br0" timeOffset="2341.477">5357 564 6521 0 0,'0'0'2574'0'0,"0"0"-725"0"0,0 0-186 0 0,0 0 133 0 0,0 0 15 0 0,0 0-159 0 0,0 0-375 0 0,0 0-337 0 0,0 0-153 0 0,0 0-123 0 0,0 0-97 0 0,0 0-90 0 0,0 0-74 0 0,-27 33-88 0 0,-83 105-78 0 0,61-54 64 0 0,46-79-282 0 0,1 0 0 0 0,0 1 0 0 0,0-1 0 0 0,0 1-1 0 0,1-1 1 0 0,0 1 0 0 0,0 0 0 0 0,0 0-1 0 0,1-1 1 0 0,0 1 0 0 0,0 0 0 0 0,0 0 0 0 0,1 0-1 0 0,-1-1 1 0 0,1 1 0 0 0,1 0 0 0 0,-1-1-1 0 0,1 1 1 0 0,0-1 0 0 0,1 1 0 0 0,-1-1 0 0 0,1 0-1 0 0,0 0 1 0 0,0 0 0 0 0,3 3-19 0 0,3-3 102 0 0,-1-1 0 0 0,0-1 0 0 0,1 0 1 0 0,0 0-1 0 0,0 0 0 0 0,0-1 0 0 0,0-1 0 0 0,0 0 1 0 0,0 0-1 0 0,0 0 0 0 0,0-1 0 0 0,0-1 0 0 0,0 1 1 0 0,1-2-1 0 0,-1 1 0 0 0,0-1 0 0 0,-1 0 0 0 0,1-1 1 0 0,0 0-1 0 0,-1-1 0 0 0,1 0 0 0 0,-1 0 0 0 0,0 0 1 0 0,0-1-1 0 0,-1 0 0 0 0,0-1 0 0 0,1 0 0 0 0,-2 0 1 0 0,1 0-1 0 0,2-5-102 0 0,-1 2 45 0 0,-1-1 0 0 0,0 0 0 0 0,-1 0 0 0 0,-1-1 0 0 0,1 0 0 0 0,-1 0 0 0 0,-1 0 0 0 0,0 0 0 0 0,-1-1 0 0 0,0 0 0 0 0,-1 1 0 0 0,0-1 0 0 0,-1 0 1 0 0,0 0-1 0 0,-1 0 0 0 0,0 0 0 0 0,-1 0 0 0 0,-2-10-45 0 0,1 14-19 0 0,0 1 1 0 0,0 0 0 0 0,-1 0-1 0 0,0 0 1 0 0,0 0 0 0 0,-1 1-1 0 0,0-1 1 0 0,0 1-1 0 0,0 0 1 0 0,-1 0 0 0 0,0 0-1 0 0,0 1 1 0 0,0 0 0 0 0,-1 0-1 0 0,0 0 1 0 0,0 1 0 0 0,0-1-1 0 0,0 2 1 0 0,-1-1 0 0 0,1 1-1 0 0,-1 0 1 0 0,0 0 0 0 0,0 0-1 0 0,-8-1 19 0 0,10 3-165 0 0,0 0 0 0 0,0 0 1 0 0,-1 1-1 0 0,1 0 0 0 0,-1-1 0 0 0,1 2 0 0 0,0-1 0 0 0,-1 1 0 0 0,1-1 1 0 0,0 2-1 0 0,-1-1 0 0 0,1 0 0 0 0,0 1 0 0 0,0 0 0 0 0,0 0 0 0 0,0 1 0 0 0,1 0 1 0 0,-1-1-1 0 0,1 1 0 0 0,-1 1 0 0 0,1-1 0 0 0,-3 4 165 0 0,-6 8-2059 0 0,1-2-3217 0 0,3-2-6325 0 0</inkml:trace>
  <inkml:trace contextRef="#ctx0" brushRef="#br0" timeOffset="2635.982">5701 877 17988 0 0,'0'0'1703'0'0,"0"0"-392"0"0,0 0-95 0 0,0 0 43 0 0,0 0-56 0 0,0 0-226 0 0,0 0-351 0 0,0 0-253 0 0,0 0-105 0 0,0 0-45 0 0,0 0 3 0 0,0 0-45 0 0,0 0-61 0 0,-5 15-33 0 0,-27 67 10 0 0,20-43-113 0 0,16-35-8415 0 0,0-8 952 0 0,-2 1-4453 0 0</inkml:trace>
  <inkml:trace contextRef="#ctx0" brushRef="#br0" timeOffset="3120.007">5929 476 8770 0 0,'0'0'3921'0'0,"0"0"-1946"0"0,0 0-823 0 0,0 0-74 0 0,0 0 85 0 0,0 0 17 0 0,0 0-168 0 0,0 0-279 0 0,0 0-130 0 0,0 0 21 0 0,0 0 86 0 0,0 0 81 0 0,9 2-48 0 0,108 14 1708 0 0,41-16-1636 0 0,-160 18-705 0 0,-75 167 852 0 0,45 6-585 0 0,23-43-354 0 0,19-149-1886 0 0,-8-32-2385 0 0,-3 22 201 0 0,-1 0-3671 0 0,0 4-3599 0 0</inkml:trace>
  <inkml:trace contextRef="#ctx0" brushRef="#br0" timeOffset="3368.92">5903 756 10362 0 0,'0'0'2298'0'0,"0"0"-398"0"0,0 0-199 0 0,0 0-169 0 0,0 0-177 0 0,0 0-213 0 0,0 0-179 0 0,0 0-181 0 0,33-1-157 0 0,103-2-151 0 0,-14-4 428 0 0,-30 3-4342 0 0,-84 4-1633 0 0,-5 0-6361 0 0</inkml:trace>
  <inkml:trace contextRef="#ctx0" brushRef="#br0" timeOffset="4446.972">2962 1300 0 0 0,'0'0'955'0'0,"0"0"891"0"0,0 0 91 0 0,0 0-372 0 0,0 0-421 0 0,0 0-297 0 0,0 0-131 0 0,0 0-12 0 0,0 0 30 0 0,0 0-8 0 0,0 0-21 0 0,0 0-16 0 0,8-3 30 0 0,62-16 1739 0 0,147 12 3447 0 0,58-8-4370 0 0,-102 7-1047 0 0,113-2 275 0 0,227-12 757 0 0,-197 15-1169 0 0,-92 6-36 0 0,137 16 311 0 0,12-14 129 0 0,-134-16-527 0 0,21-6-102 0 0,-126 5-442 0 0,-126 14-1042 0 0,9 0 3771 0 0,-6 2-6266 0 0,0 0-9930 0 0,-11 0 2323 0 0</inkml:trace>
  <inkml:trace contextRef="#ctx0" brushRef="#br0" timeOffset="6797.049">3969 1363 0 0 0,'0'0'471'0'0,"0"0"1104"0"0,0 0 367 0 0,0 0 55 0 0,0 0-51 0 0,0 0-172 0 0,0 0-231 0 0,0 0-220 0 0,0 0-219 0 0,0 0-151 0 0,0 0-98 0 0,0 0-88 0 0,-16-1-61 0 0,-51 0-49 0 0,64 0-555 0 0,-1 1 0 0 0,0 1 0 0 0,1-1 0 0 0,-1 0 0 0 0,0 1 0 0 0,1 0 0 0 0,-1 0-1 0 0,1 0 1 0 0,-1 0 0 0 0,1 0 0 0 0,-1 1 0 0 0,1 0 0 0 0,0-1 0 0 0,0 1 0 0 0,0 0 0 0 0,0 1 0 0 0,0-1 0 0 0,-1 2-102 0 0,-6 4 270 0 0,-1 0-167 0 0,1 0 1 0 0,1 1 0 0 0,0 0 0 0 0,0 0 0 0 0,0 1 0 0 0,1 0-1 0 0,1 0 1 0 0,0 1 0 0 0,0 0 0 0 0,1 1 0 0 0,1-1 0 0 0,0 1 0 0 0,0 0-1 0 0,1 0 1 0 0,1 1 0 0 0,0-1 0 0 0,0 1 0 0 0,1 0 0 0 0,1 0 0 0 0,1-1-1 0 0,-1 1 1 0 0,2 0 0 0 0,0 6-104 0 0,0-14 36 0 0,0 0 0 0 0,0-1 0 0 0,0 1 0 0 0,0 0 1 0 0,0-1-1 0 0,1 1 0 0 0,0-1 0 0 0,0 0 0 0 0,0 1 0 0 0,1-1 0 0 0,0 0 0 0 0,-1 0 0 0 0,1-1 1 0 0,0 1-1 0 0,1 0 0 0 0,-1-1 0 0 0,1 0 0 0 0,-1 0 0 0 0,1 0 0 0 0,0 0 0 0 0,0-1 0 0 0,1 1 1 0 0,-1-1-1 0 0,0 0 0 0 0,1-1 0 0 0,-1 1 0 0 0,1-1 0 0 0,2 1-36 0 0,137 9 1314 0 0,-119-15-1135 0 0,0-1 0 0 0,-1-1 0 0 0,1-2 0 0 0,-1 0 0 0 0,-1-1 0 0 0,0-2 0 0 0,0 0 0 0 0,-1-1 0 0 0,0-2 0 0 0,-1 0 0 0 0,-1-1 0 0 0,0-1 0 0 0,14-16-179 0 0,-28 27 45 0 0,1-1 1 0 0,-1 0-1 0 0,0 0 1 0 0,-1-1-1 0 0,1 1 1 0 0,-1-1-1 0 0,-1-1 1 0 0,1 1-1 0 0,-1-1 1 0 0,0 1-1 0 0,-1-1 1 0 0,0 0 0 0 0,0 0-1 0 0,-1-1 1 0 0,0 1-1 0 0,0 0 1 0 0,-1-1-1 0 0,0 0 1 0 0,-1 1-1 0 0,0-1 1 0 0,0 1-1 0 0,-2-7-45 0 0,-1 9-2 0 0,-2-1-1 0 0,1 1 0 0 0,-1 1 1 0 0,0-1-1 0 0,0 1 1 0 0,0 0-1 0 0,-1 0 0 0 0,0 0 1 0 0,0 1-1 0 0,0-1 1 0 0,-1 2-1 0 0,1-1 0 0 0,-1 1 1 0 0,0 0-1 0 0,0 0 1 0 0,0 1-1 0 0,0 0 0 0 0,0 0 1 0 0,-1 1-1 0 0,-4-1 3 0 0,-7-2-187 0 0,-1 2 0 0 0,1 0 0 0 0,-1 1 0 0 0,1 1 0 0 0,-1 1 0 0 0,1 1 0 0 0,-1 0 0 0 0,1 2 0 0 0,0 0 0 0 0,0 1 0 0 0,0 1 0 0 0,1 0 0 0 0,-1 2 0 0 0,2 0 0 0 0,-1 1 0 0 0,1 1 0 0 0,1 0 0 0 0,0 1 0 0 0,0 1-1 0 0,-8 9 188 0 0,-16 25-3070 0 0,18-12-4911 0 0,12-18-3574 0 0</inkml:trace>
  <inkml:trace contextRef="#ctx0" brushRef="#br0" timeOffset="7151.049">4556 1617 8042 0 0,'0'0'3906'0'0,"0"0"-1863"0"0,0 0-696 0 0,0 0 188 0 0,0 0 240 0 0,0 0 9 0 0,0 0-279 0 0,0 0-416 0 0,0 0-334 0 0,0 0-176 0 0,0 0-123 0 0,0 0-84 0 0,0 0-60 0 0,-6 10-54 0 0,-42 68 244 0 0,46-75-447 0 0,0 2-889 0 0,16-16-78 0 0,10-6-1460 0 0,-4 1-5383 0 0,-11 12-3118 0 0</inkml:trace>
  <inkml:trace contextRef="#ctx0" brushRef="#br0" timeOffset="7520.763">4961 1264 9386 0 0,'0'0'1651'0'0,"0"0"-257"0"0,0 0 45 0 0,0 0 164 0 0,0 0 28 0 0,0 0-163 0 0,0 0-297 0 0,0 0-268 0 0,0 0-190 0 0,0 0-127 0 0,-25 33-88 0 0,-79 104-89 0 0,48-50 211 0 0,51-76-567 0 0,0 0 1 0 0,1 0-1 0 0,0 1 1 0 0,1-1-1 0 0,0 1 0 0 0,1 0 1 0 0,0 0-1 0 0,1 0 1 0 0,1 0-1 0 0,0 0 1 0 0,1 11-54 0 0,-1-20 12 0 0,1 0 0 0 0,0 1 0 0 0,-1-1 0 0 0,1 0 0 0 0,0 0 0 0 0,1 0 0 0 0,-1 0 0 0 0,1 0 0 0 0,-1 0 0 0 0,1 0 0 0 0,0 0 0 0 0,0 0 0 0 0,0-1 0 0 0,0 1 0 0 0,1-1 0 0 0,-1 1 0 0 0,1-1 0 0 0,-1 0 0 0 0,1 0-1 0 0,0 0 1 0 0,0-1 0 0 0,0 1 0 0 0,0-1 0 0 0,0 1 0 0 0,0-1 0 0 0,0 0 0 0 0,0 0 0 0 0,3 0-12 0 0,95 9 672 0 0,-94-10-611 0 0,3 0 30 0 0,0 0 1 0 0,0-1-1 0 0,1 0 0 0 0,-1-1 1 0 0,0 0-1 0 0,0-1 1 0 0,-1 1-1 0 0,1-2 0 0 0,0 0 1 0 0,-1 0-1 0 0,0 0 0 0 0,0-1 1 0 0,0-1-1 0 0,-1 1 0 0 0,0-1 1 0 0,0-1-1 0 0,0 0 0 0 0,-1 0 1 0 0,0 0-1 0 0,0-1 0 0 0,-1 0 1 0 0,2-2-92 0 0,-7 7 16 0 0,0 1 0 0 0,0-1 0 0 0,0 1 0 0 0,0-1 0 0 0,-1 1 1 0 0,1-1-1 0 0,-1 1 0 0 0,1-1 0 0 0,-1 0 0 0 0,0 1 0 0 0,0-1 0 0 0,0 0 1 0 0,-1 1-1 0 0,1-1 0 0 0,0 1 0 0 0,-1-1 0 0 0,0 0 0 0 0,0 1 0 0 0,0 0 1 0 0,0-1-1 0 0,0 1 0 0 0,0-1 0 0 0,0 1 0 0 0,-1 0 0 0 0,1 0 0 0 0,-1 0 1 0 0,0 0-1 0 0,1 0 0 0 0,-1 0 0 0 0,0 0 0 0 0,0 1 0 0 0,-1-1 0 0 0,1 1 1 0 0,0-1-1 0 0,0 1-16 0 0,-91-24-188 0 0,83 24 68 0 0,0 1 0 0 0,0 1 0 0 0,0 0 0 0 0,0 0 0 0 0,0 1 0 0 0,1 0 0 0 0,-1 0 0 0 0,0 1 0 0 0,1 1 0 0 0,-6 2 120 0 0,-1 2-738 0 0,-10 5-1438 0 0,10-4-3463 0 0,8-1-6354 0 0</inkml:trace>
  <inkml:trace contextRef="#ctx0" brushRef="#br0" timeOffset="8064.307">5381 1370 7506 0 0,'0'0'2768'0'0,"0"0"-393"0"0,0 0-157 0 0,0 0-144 0 0,0 0-236 0 0,0 0-339 0 0,0 0-396 0 0,0 0-331 0 0,0 0-217 0 0,0 0-103 0 0,0 0-10 0 0,0 0-4 0 0,0 0 7 0 0,9-12-3 0 0,31-38-26 0 0,9 28 381 0 0,72 0 821 0 0,-119 22-1608 0 0,0 1 1 0 0,0-1 0 0 0,0 1-1 0 0,0 0 1 0 0,0 0-1 0 0,0 0 1 0 0,0 0-1 0 0,0 0 1 0 0,0 0-1 0 0,0 0 1 0 0,-1 1-1 0 0,1-1 1 0 0,0 1-1 0 0,-1-1 1 0 0,1 1-1 0 0,-1-1 1 0 0,0 1 0 0 0,0 0-1 0 0,1 0 1 0 0,-1 0-1 0 0,0 0 1 0 0,-1 0-1 0 0,1 0 1 0 0,0 0-1 0 0,0 0 1 0 0,-1 0-1 0 0,0 0 1 0 0,1 0-1 0 0,-1 0 1 0 0,0 1-1 0 0,0-1 1 0 0,0 0 0 0 0,0 0-1 0 0,0 0 1 0 0,-1 0-1 0 0,1 1 1 0 0,0-1-1 0 0,-1 0 1 0 0,0 0-1 0 0,0 0 1 0 0,1 0-1 0 0,-1 0 1 0 0,0 0-1 0 0,-1 0 1 0 0,1-1-1 0 0,0 1 1 0 0,0 0 0 0 0,-1 0-1 0 0,0-1-10 0 0,-74 80 271 0 0,76-78-274 0 0,0-1 1 0 0,0 0 0 0 0,0 1-1 0 0,0-1 1 0 0,1 0 0 0 0,-1 0-1 0 0,1 1 1 0 0,-1-1 0 0 0,1 0-1 0 0,0 0 1 0 0,0 0-1 0 0,0 0 1 0 0,0 0 0 0 0,0 0-1 0 0,0 0 1 0 0,1 0 0 0 0,-1 0-1 0 0,1 0 1 0 0,-1-1 0 0 0,1 1-1 0 0,0-1 1 0 0,-1 1 0 0 0,1-1-1 0 0,0 1 1 0 0,0-1 0 0 0,0 0-1 0 0,0 0 1 0 0,0 0-1 0 0,0 0 1 0 0,1-1 0 0 0,-1 1-1 0 0,0 0 1 0 0,2-1 2 0 0,14 10-9 0 0,-13-7 13 0 0,0 0 0 0 0,0 1 0 0 0,0 0 0 0 0,0-1 0 0 0,-1 1 0 0 0,0 1 0 0 0,1-1 0 0 0,-2 1-1 0 0,1 0 1 0 0,0 0 0 0 0,-1 0 0 0 0,0 0 0 0 0,0 0 0 0 0,-1 1 0 0 0,1-1 0 0 0,-1 1 0 0 0,0 0 0 0 0,-1 0 0 0 0,1-1 0 0 0,-1 1 0 0 0,-1 0 0 0 0,1 0-1 0 0,-1 0 1 0 0,0 0 0 0 0,0 1 0 0 0,0-1 0 0 0,-1 0 0 0 0,0 0 0 0 0,0-1 0 0 0,-1 1 0 0 0,0 0 0 0 0,0 0 0 0 0,0-1 0 0 0,-1 1 0 0 0,1-1-1 0 0,-1 0 1 0 0,-3 3-4 0 0,-4 3 5 0 0,-1 0 0 0 0,-1-1 0 0 0,1-1 0 0 0,-2 0 0 0 0,1-1 0 0 0,-1 0 0 0 0,-1-1 0 0 0,1 0 0 0 0,-1-1 0 0 0,0-1 0 0 0,-1 0 0 0 0,1-1 0 0 0,-1 0 0 0 0,0-1 0 0 0,0-1 0 0 0,0 0-1 0 0,-5-1-4 0 0,-23-16-840 0 0,36-19-2954 0 0,7 17-156 0 0,0 6-1674 0 0,0 3-6382 0 0</inkml:trace>
  <inkml:trace contextRef="#ctx0" brushRef="#br0" timeOffset="8793.718">6413 200 0 0 0,'0'0'803'0'0,"0"0"983"0"0,0 0 309 0 0,0 0 117 0 0,0 0 121 0 0,0 0-98 0 0,0 0-229 0 0,0 0-251 0 0,0 0-307 0 0,0 0-215 0 0,0 0-130 0 0,0 0-148 0 0,0 0-139 0 0,-3-5-102 0 0,-11-15-94 0 0,11 15-96 0 0,3 5-62 0 0,3 15 1027 0 0,22 36-2 0 0,23 41-386 0 0,-4 3 0 0 0,-4 1-1 0 0,23 85-1100 0 0,-55-152 29 0 0,0 1 0 0 0,-2 0 0 0 0,-2 1 0 0 0,0-1 0 0 0,-2 1 0 0 0,-1 0 0 0 0,-2 0 0 0 0,-1-1 0 0 0,-1 1 0 0 0,-2-1 0 0 0,-1 0 0 0 0,-1 0 0 0 0,-2 0 0 0 0,-1-1 0 0 0,-1 1-29 0 0,-5 0-2 0 0,-1-1 0 0 0,-1-1 0 0 0,-2 0 0 0 0,-1-1 1 0 0,-1-1-1 0 0,-1-1 0 0 0,-1-1 0 0 0,-1-2 0 0 0,-1 0 0 0 0,-1-2 0 0 0,-1 0 0 0 0,-2-1 2 0 0,-103 46-820 0 0,132-65 692 0 0,1 1 0 0 0,-1-1 0 0 0,0 1 0 0 0,0-1 0 0 0,-1 0 0 0 0,1 0 0 0 0,0 1 0 0 0,0-1 0 0 0,0 0 0 0 0,0 0 0 0 0,0 0 0 0 0,0 0 1 0 0,0 0-1 0 0,0 0 0 0 0,0-1 0 0 0,0 1 0 0 0,0 0 0 0 0,0 0 0 0 0,0-1 0 0 0,0 1 0 0 0,0-1 0 0 0,0 1 0 0 0,0-1 0 0 0,0 1 0 0 0,0-1 0 0 0,1 0 0 0 0,-1 1 0 0 0,0-1 0 0 0,0 0 0 0 0,0 0 0 0 0,1 1 0 0 0,-1-1 0 0 0,1 0 0 0 0,-1 0 0 0 0,0-1 128 0 0,0-10-4793 0 0,6-3-4011 0 0,0 10-2090 0 0</inkml:trace>
  <inkml:trace contextRef="#ctx0" brushRef="#br0" timeOffset="11050.606">6520 52 168 0 0,'0'0'1362'0'0,"0"0"-191"0"0,0 0 113 0 0,0 0 294 0 0,0 0 214 0 0,0 0-29 0 0,0 0-239 0 0,0 0-298 0 0,0 0-191 0 0,0 0-94 0 0,0 0-75 0 0,0 0-46 0 0,15-3-44 0 0,103-17 1537 0 0,121-8 2160 0 0,-239 54-3864 0 0,-24 81 467 0 0,13-65-910 0 0,2 0 0 0 0,2 1 0 0 0,2-1 0 0 0,2 2 0 0 0,1 4-166 0 0,6 26 178 0 0,3 0 0 0 0,3 0 1 0 0,17 58-179 0 0,-10-53 66 0 0,-3 1 0 0 0,-4 0 0 0 0,-3 0 0 0 0,-4 38-66 0 0,-5-96 39 0 0,-2 1 0 0 0,0-1 0 0 0,-2 0 0 0 0,0 0 0 0 0,-1-1 0 0 0,-1 0 0 0 0,-3 3-39 0 0,3 5 132 0 0,8-28-120 0 0,0-1 1 0 0,0 0 3 0 0,0 0 24 0 0,0 0 4 0 0,0 0 12 0 0,0 0 15 0 0,0 0 12 0 0,0 0 14 0 0,0 0-3 0 0,0 0 0 0 0,0 0-22 0 0,0 0 3 0 0,0 0 12 0 0,0 0-14 0 0,0 0 7 0 0,0 0-12 0 0,0 0-7 0 0,0 0-9 0 0,0 0 7 0 0,0 0 14 0 0,0 0-1 0 0,0 0 18 0 0,0 0 0 0 0,-62-8 517 0 0,-66 1-659 0 0,-62-11-512 0 0,178 6-2435 0 0,27-3-5558 0 0,-11 12 4720 0 0,2-4-8392 0 0</inkml:trace>
  <inkml:trace contextRef="#ctx0" brushRef="#br0" timeOffset="11736.516">7071 332 4057 0 0,'0'0'2084'0'0,"0"0"-1071"0"0,0 0-455 0 0,0 0 232 0 0,0 0 418 0 0,0 0 326 0 0,0 0 65 0 0,0 0-152 0 0,0 0-190 0 0,0 0-146 0 0,0 0-97 0 0,0 0-34 0 0,35 13-18 0 0,115 39-65 0 0,-46-33 750 0 0,-92-18-1404 0 0,19 1 426 0 0,1-1-1 0 0,-1-2 1 0 0,0 0 0 0 0,1-3-1 0 0,4-1-668 0 0,-36 5 50 0 0,0-1-1 0 0,-1 1 1 0 0,1 0 0 0 0,-1-1-1 0 0,1 1 1 0 0,0 0-1 0 0,-1-1 1 0 0,1 1 0 0 0,0 0-1 0 0,-1-1 1 0 0,1 1-1 0 0,0-1 1 0 0,-1 1 0 0 0,1-1-1 0 0,0 1 1 0 0,0-1-1 0 0,0 1 1 0 0,0-1 0 0 0,-1 1-1 0 0,1-1 1 0 0,0 1-1 0 0,0-1 1 0 0,0 1 0 0 0,0-1-1 0 0,0 1 1 0 0,0-1 0 0 0,0 1-1 0 0,0-1 1 0 0,0 1-1 0 0,1-1 1 0 0,-1 1 0 0 0,0-1-1 0 0,0 1 1 0 0,0-1-1 0 0,1 1 1 0 0,-1 0 0 0 0,0-1-1 0 0,0 1 1 0 0,1-1-1 0 0,-1 1 1 0 0,0-1 0 0 0,1 1-1 0 0,-1 0 1 0 0,0-1-1 0 0,1 1 1 0 0,0 0-50 0 0,-43 109-83 0 0,0 196 113 0 0,36-228-35 0 0,-3-1 1 0 0,-4 1-1 0 0,-7 17 5 0 0,13-67-3 0 0,-2-1-1 0 0,0 0 1 0 0,-1 0 0 0 0,-2-2-1 0 0,-1 1 1 0 0,-1 0 3 0 0,9-17-29 0 0,0 0-1 0 0,-1-1 1 0 0,0 1 0 0 0,-1-1 0 0 0,1 0-1 0 0,-1-1 1 0 0,0 0 0 0 0,-1 0 0 0 0,1 0-1 0 0,-1-1 1 0 0,-1 0 0 0 0,1 0 0 0 0,-1-1-1 0 0,1-1 1 0 0,-1 1 0 0 0,0-1 0 0 0,0-1-1 0 0,-1 1 1 0 0,-2-1 29 0 0,-9 1-296 0 0,-1-1 0 0 0,0-1-1 0 0,1-1 1 0 0,-1 0 0 0 0,0-2-1 0 0,-10-2 297 0 0,27 3-27 0 0,-1 0-1 0 0,1 0 1 0 0,0-1-1 0 0,0 1 1 0 0,0-1-1 0 0,0 0 1 0 0,0 0-1 0 0,0-1 0 0 0,1 1 1 0 0,-1-1-1 0 0,1 0 1 0 0,0 0-1 0 0,0-1 1 0 0,0 1-1 0 0,0-1 1 0 0,0 0-1 0 0,1 0 1 0 0,-1 0-1 0 0,1 0 0 0 0,0-1 1 0 0,1 0-1 0 0,-1 1 1 0 0,1-1-1 0 0,0 0 1 0 0,0 0-1 0 0,0 0 1 0 0,1 0-1 0 0,0 0 1 0 0,0-1 27 0 0,0 0 5 0 0,1 0 0 0 0,0 0 0 0 0,0 0 1 0 0,1 1-1 0 0,0-1 0 0 0,0 0 0 0 0,0 0 1 0 0,1 1-1 0 0,-1-1 0 0 0,1 1 0 0 0,1-1 0 0 0,-1 1 1 0 0,1 0-1 0 0,0 0 0 0 0,0 0 0 0 0,1 0 1 0 0,-1 1-1 0 0,1-1 0 0 0,0 1 0 0 0,0 0 1 0 0,0 0-1 0 0,2-1-5 0 0,113-72 237 0 0,-107 71-209 0 0,48-27 134 0 0,2 4 1 0 0,1 2-1 0 0,1 3 0 0 0,1 3 1 0 0,6 1-163 0 0,39-10-152 0 0,-98 27-777 0 0,-3-2-4496 0 0,-6 3 1954 0 0,-2 1-5341 0 0</inkml:trace>
  <inkml:trace contextRef="#ctx0" brushRef="#br0" timeOffset="12056.344">8230 387 13915 0 0,'0'0'1626'0'0,"0"0"-549"0"0,0 0 13 0 0,0 0 314 0 0,0 0 183 0 0,0 0-112 0 0,0 0-263 0 0,0 0-283 0 0,-22 35-217 0 0,-73 113-166 0 0,-62 67 519 0 0,-8 23-864 0 0,160-230-204 0 0,1-1 1 0 0,0 1-1 0 0,0 0 1 0 0,0 1-1 0 0,1-1 1 0 0,1 1-1 0 0,-1-1 0 0 0,2 1 1 0 0,-1 0-1 0 0,1 0 1 0 0,0 0-1 0 0,1 0 1 0 0,0 0-1 0 0,1 6 3 0 0,1-11 1 0 0,1-1 0 0 0,-1 1 0 0 0,1-1 0 0 0,0 0 0 0 0,0 0 0 0 0,0 0 0 0 0,0 0 0 0 0,1 0 0 0 0,-1-1 0 0 0,1 1 0 0 0,0-1 0 0 0,0 0 0 0 0,-1 0 0 0 0,1 0 0 0 0,0-1 0 0 0,1 1 0 0 0,-1-1 0 0 0,0 0 0 0 0,0 0 0 0 0,1-1 0 0 0,-1 1 0 0 0,0-1 0 0 0,1 0 0 0 0,-1 0 0 0 0,1-1-1 0 0,9 3 44 0 0,0-1-1 0 0,0-1 1 0 0,0-1-1 0 0,0 1 0 0 0,0-2 1 0 0,0 0-1 0 0,0-1 1 0 0,0-1-1 0 0,-1 0 0 0 0,0 0 1 0 0,2-2-44 0 0,-13 6-61 0 0,1-1 0 0 0,-1 1 0 0 0,0-1 1 0 0,0 0-1 0 0,1 1 0 0 0,-1-1 0 0 0,0 0 0 0 0,0 0 1 0 0,0-1-1 0 0,0 1 0 0 0,0 0 0 0 0,0-1 0 0 0,0 1 0 0 0,-1-1 1 0 0,1 1-1 0 0,-1-1 0 0 0,1 0 0 0 0,-1 0 0 0 0,1 0 1 0 0,-1 0-1 0 0,0 0 0 0 0,0 0 0 0 0,0 0 0 0 0,0 0 1 0 0,0 0-1 0 0,0-1 0 0 0,-1 1 0 0 0,1 0 0 0 0,-1 0 0 0 0,0-1 1 0 0,1 1-1 0 0,-1 0 0 0 0,0-1 0 0 0,-1 1 0 0 0,1-2 61 0 0,-12-16-5378 0 0,6 13-1346 0 0,-1 0-5335 0 0</inkml:trace>
  <inkml:trace contextRef="#ctx0" brushRef="#br0" timeOffset="12480.277">7588 789 9562 0 0,'0'0'3221'0'0,"0"0"-1428"0"0,0 0-486 0 0,0 0-49 0 0,35-5-90 0 0,115-15-156 0 0,-31 12 619 0 0,327-30 95 0 0,-398 29-419 0 0,-1-5-3920 0 0,-36 10 968 0 0,0 0 0 0 0,-1-1 0 0 0,1-1 0 0 0,-1 0 0 0 0,0 0 0 0 0,0-1 0 0 0,-1 0 1 0 0,0 0-1 0 0,0-1 0 0 0,0-1 0 0 0,6-8 1645 0 0,18-43-3278 0 0,-30 52 3257 0 0,9-22 4290 0 0,0 21 6536 0 0,-5 39-6215 0 0,-27 78-969 0 0,-21-33-3174 0 0,-2-2 1 0 0,-4-2-1 0 0,-2-1 1 0 0,-4-3-1 0 0,-2-3 1 0 0,-21 16-448 0 0,-14 20 61 0 0,-3 34-404 0 0,89-95-956 0 0,34-23-3692 0 0,-16-17 1348 0 0,-5-1-1597 0 0,-1-2-5254 0 0</inkml:trace>
  <inkml:trace contextRef="#ctx0" brushRef="#br0" timeOffset="12821.874">8899 951 14227 0 0,'0'0'1926'0'0,"0"0"-601"0"0,0 0-66 0 0,0 0 56 0 0,0 0-93 0 0,0 0-255 0 0,0 0-334 0 0,0 0-151 0 0,0 0-56 0 0,0 0-13 0 0,-33 21-56 0 0,-104 69-74 0 0,11-2 302 0 0,125-88-584 0 0,-1 0 1 0 0,1 0-1 0 0,0 1 0 0 0,0-1 0 0 0,-1 1 0 0 0,1-1 1 0 0,0 1-1 0 0,0 0 0 0 0,0-1 0 0 0,0 1 0 0 0,0 0 1 0 0,0 0-1 0 0,0 0 0 0 0,0 0 0 0 0,0 0 1 0 0,0 0-1 0 0,1 0 0 0 0,-1 0 0 0 0,0 0 0 0 0,1 0 1 0 0,-1 0-1 0 0,0 0 0 0 0,1 1 0 0 0,0-1 0 0 0,-1 0 1 0 0,1 0-1 0 0,0 1 0 0 0,-1-1 0 0 0,1 0 1 0 0,0 0-1 0 0,0 1 0 0 0,0-1 0 0 0,0 0 0 0 0,0 1 1 0 0,1-1-1 0 0,-1 0 0 0 0,0 0 0 0 0,1 1 0 0 0,-1-1 1 0 0,0 0-1 0 0,1 0 0 0 0,-1 0 0 0 0,1 1 1 0 0,0-1-1 0 0,-1 0 0 0 0,1 0 0 0 0,0 0 0 0 0,0 0 1 0 0,0 0-1 0 0,0 0 0 0 0,0-1 0 0 0,0 1 0 0 0,0 0 1 0 0,0 0-1 0 0,0-1 0 0 0,0 1 0 0 0,0 0 1 0 0,0-1-1 0 0,1 1 0 0 0,-1-1 0 0 0,0 0 0 0 0,0 1 1 0 0,1-1-1 0 0,-1 0 0 0 0,0 0 0 0 0,0 0 0 0 0,1 0-1 0 0,52 8 24 0 0,-42-7-16 0 0,-1 0 0 0 0,1 0 0 0 0,0 1 0 0 0,-1 1 0 0 0,0 0 0 0 0,1 0 0 0 0,-1 1 0 0 0,0 1 0 0 0,-1 0 0 0 0,1 0 0 0 0,-1 2-8 0 0,-8-5 20 0 0,0 1-1 0 0,0 0 0 0 0,0 0 0 0 0,0 0 0 0 0,-1 0 0 0 0,0 0 0 0 0,1 0 0 0 0,-1 0 0 0 0,0 0 0 0 0,-1 0 0 0 0,1 1 0 0 0,-1-1 0 0 0,1 0 0 0 0,-1 1 0 0 0,0-1 0 0 0,0 0 1 0 0,0 1-1 0 0,-1-1 0 0 0,1 0 0 0 0,-1 0 0 0 0,0 1 0 0 0,0-1 0 0 0,0 0 0 0 0,0 0 0 0 0,0 0 0 0 0,-1 0 0 0 0,1 0 0 0 0,-1 0 0 0 0,0 0 0 0 0,0-1 0 0 0,0 1 1 0 0,0-1-1 0 0,-1 1 0 0 0,1-1 0 0 0,-1 0 0 0 0,1 0 0 0 0,-1 0 0 0 0,0 0 0 0 0,0 0 0 0 0,1 0 0 0 0,-1-1 0 0 0,0 0 0 0 0,-1 1 0 0 0,1-1-19 0 0,-16 11 6 0 0,0 0-1 0 0,0-1 0 0 0,-1-1 1 0 0,0 0-1 0 0,0-2 0 0 0,-1 0 1 0 0,-1-2-1 0 0,1 0 0 0 0,-1-1 1 0 0,0-2-1 0 0,-16 2-5 0 0,18-22-2468 0 0,18 7-1636 0 0,2 0-4039 0 0,0 2-3653 0 0</inkml:trace>
</inkml:ink>
</file>

<file path=ppt/ink/ink32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8:01:14.1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25 0 0 0,'0'0'1970'0'0,"0"0"276"0"0,0 0 134 0 0,0 0 25 0 0,0 0-176 0 0,0 0-314 0 0,0 0-404 0 0,0 0-342 0 0,0 0-212 0 0,0 0-93 0 0,0 0-46 0 0,0 0-54 0 0,0 0-21 0 0,4 11 4193 0 0,36-10-1621 0 0,78-6-2077 0 0,72-24-536 0 0,-180 27-2044 0 0,-19 2-4386 0 0,-8 2-6200 0 0,13-2 764 0 0</inkml:trace>
</inkml:ink>
</file>

<file path=ppt/ink/ink32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8:01:14.4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41 6033 0 0,'0'0'3510'0'0,"0"0"-1020"0"0,0 0-576 0 0,0 0-152 0 0,0 0-57 0 0,0 0-96 0 0,0 0-164 0 0,0 0-52 0 0,0 0-78 0 0,0 0-78 0 0,0 0-98 0 0,0 0-248 0 0,15 2-180 0 0,116-1 825 0 0,36-41-224 0 0,-148 37-1016 0 0,-16 2-5295 0 0,-1 1-5407 0 0,-2 0-2551 0 0</inkml:trace>
</inkml:ink>
</file>

<file path=ppt/ink/ink3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5:14.5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250 492 0 0 0,'0'0'613'0'0,"0"0"785"0"0,0 0 321 0 0,0 0 134 0 0,0 0 22 0 0,0 0-124 0 0,0 0-192 0 0,0 0-214 0 0,0 0-222 0 0,0 0-157 0 0,0 0-147 0 0,-4-7-125 0 0,-11-21-60 0 0,13 27-506 0 0,0-1 0 0 0,0 1-1 0 0,1-1 1 0 0,-2 1 0 0 0,1 0 0 0 0,0 0 0 0 0,0 0 0 0 0,0 0 0 0 0,0 0 0 0 0,-1 0-1 0 0,1 0 1 0 0,0 1 0 0 0,-1-1 0 0 0,1 1 0 0 0,-1 0 0 0 0,1 0 0 0 0,0 0 0 0 0,-1 0 0 0 0,1 0-1 0 0,-1 0 1 0 0,1 1 0 0 0,0-1 0 0 0,-1 1 0 0 0,1 0 0 0 0,0-1 0 0 0,0 1 0 0 0,-2 1-128 0 0,-9 6 102 0 0,2 0 0 0 0,-1 1 1 0 0,1 0-1 0 0,0 0 0 0 0,1 1 1 0 0,0 1-1 0 0,1 0 0 0 0,0 0 1 0 0,1 1-1 0 0,0 0 0 0 0,1 0 1 0 0,-1 2-103 0 0,3-5 34 0 0,0 0 1 0 0,0 0-1 0 0,1 0 1 0 0,0 1-1 0 0,0-1 1 0 0,1 1-1 0 0,1 0 1 0 0,-1 0-1 0 0,2 0 1 0 0,-1 0-1 0 0,1 0 1 0 0,1 1-1 0 0,0-1 1 0 0,0 0-1 0 0,1 0 1 0 0,1 3-35 0 0,0-11 58 0 0,0 1 1 0 0,1-1-1 0 0,-1 1 1 0 0,1-1-1 0 0,0 0 0 0 0,-1 0 1 0 0,1 0-1 0 0,0 0 1 0 0,0-1-1 0 0,0 1 1 0 0,0-1-1 0 0,1 0 0 0 0,-1 1 1 0 0,0-2-1 0 0,1 1 1 0 0,-1 0-1 0 0,0-1 1 0 0,1 1-1 0 0,-1-1 0 0 0,1 0 1 0 0,-1 0-1 0 0,1 0 1 0 0,-1-1-1 0 0,0 1 0 0 0,1-1 1 0 0,-1 0-1 0 0,0 0 1 0 0,1 0-1 0 0,-1 0 1 0 0,0 0-1 0 0,0-1 0 0 0,0 0 1 0 0,0 1-1 0 0,0-1 1 0 0,0 0-1 0 0,-1-1-58 0 0,24-13 144 0 0,-2-1 0 0 0,0-2-1 0 0,-1 0 1 0 0,-1-2 0 0 0,-1 0 0 0 0,0-1 0 0 0,-2-1 0 0 0,-1-1-1 0 0,-1-1 1 0 0,-1 0 0 0 0,-1-1 0 0 0,7-18-144 0 0,-12 33-129 0 0,-9 32-98 0 0,-2-12 265 0 0,-13 119-32 0 0,14-128-6 0 0,-1 5-1 0 0,0 1 0 0 0,0-1 0 0 0,0 0 0 0 0,1 1 0 0 0,0-1 1 0 0,0 0-1 0 0,0 1 0 0 0,1-1 0 0 0,0 0 0 0 0,0 0 0 0 0,0 0 1 0 0,1 0-1 0 0,0 0 0 0 0,0 0 0 0 0,0 0 0 0 0,0 0 0 0 0,1 0 0 0 0,0-1 1 0 0,0 1-1 0 0,0-1 0 0 0,0 0 0 0 0,1 0 0 0 0,-1 0 0 0 0,1-1 1 0 0,0 1-1 0 0,1-1 0 0 0,-1 0 0 0 0,0 0 0 0 0,1 0 0 0 0,2 0 1 0 0,5 0 15 0 0,1-1 1 0 0,-1-1-1 0 0,1 0 0 0 0,-1-1 0 0 0,1 0 0 0 0,-1-1 0 0 0,1-1 0 0 0,-1 0 0 0 0,1 0 1 0 0,-1-1-1 0 0,0-1 0 0 0,0 0 0 0 0,0 0 0 0 0,-1-2 0 0 0,1 1 0 0 0,-1-1 0 0 0,-1-1 0 0 0,8-5-15 0 0,10-4 15 0 0,-1-2-1 0 0,-1-1 0 0 0,0 0 1 0 0,-2-2-1 0 0,0-1 0 0 0,-1-1 1 0 0,-2-1-1 0 0,0-1 0 0 0,-2-1 0 0 0,0 0 1 0 0,-2-1-1 0 0,-1-1 0 0 0,-1-1 1 0 0,-2 0-1 0 0,0-1 0 0 0,-3-1 1 0 0,0 0-1 0 0,-2 0 0 0 0,-1 0 1 0 0,-2-1-1 0 0,-1 0 0 0 0,0-28-14 0 0,-4 57-2 0 0,0 0 0 0 0,0 1-1 0 0,-1-1 1 0 0,1 0 0 0 0,-1 0 0 0 0,1 0-1 0 0,-1 0 1 0 0,0 1 0 0 0,0-1 0 0 0,-1 0-1 0 0,1 1 1 0 0,0-1 0 0 0,-1 1-1 0 0,0-1 1 0 0,1 1 0 0 0,-1 0 0 0 0,0 0-1 0 0,0 0 1 0 0,-1 0 0 0 0,1 0 0 0 0,0 0-1 0 0,0 0 1 0 0,-1 1 0 0 0,1-1 0 0 0,-1 1-1 0 0,0 0 1 0 0,1 0 0 0 0,-1 0 0 0 0,0 0-1 0 0,0 0 1 0 0,1 1 0 0 0,-1-1 0 0 0,0 1-1 0 0,0-1 1 0 0,0 1 0 0 0,0 0-1 0 0,0 0 1 0 0,0 1 0 0 0,0-1 0 0 0,0 1-1 0 0,1-1 1 0 0,-1 1 0 0 0,0 0 0 0 0,0 0-1 0 0,1 0 1 0 0,-2 1 2 0 0,-7 7-9 0 0,0 0 1 0 0,1 1-1 0 0,0 0 0 0 0,0 1 1 0 0,1 0-1 0 0,1 1 0 0 0,0 0 1 0 0,0 0-1 0 0,1 1 0 0 0,1-1 1 0 0,0 2-1 0 0,1-1 0 0 0,0 1 1 0 0,1-1-1 0 0,0 2 9 0 0,-4 24 6 0 0,1-1-1 0 0,2 1 1 0 0,2 0-1 0 0,1 37-5 0 0,2-65 11 0 0,0 0 0 0 0,1 0 0 0 0,0 0 0 0 0,1 0-1 0 0,0 0 1 0 0,1 0 0 0 0,0-1 0 0 0,1 1 0 0 0,0-1 0 0 0,0 0 0 0 0,1 0 0 0 0,1 0-1 0 0,0-1 1 0 0,0 0 0 0 0,0 0 0 0 0,1-1 0 0 0,1 1 0 0 0,-1-1 0 0 0,1-1 0 0 0,1 0-1 0 0,-1 0 1 0 0,1 0 0 0 0,1-1 0 0 0,-1 0 0 0 0,1-1 0 0 0,5 2-11 0 0,-11-6-16 0 0,0 0 0 0 0,0 0 0 0 0,0 0 0 0 0,1-1 0 0 0,-1 0 0 0 0,0 0 0 0 0,0 0 0 0 0,0 0 0 0 0,1-1 0 0 0,-1 1 0 0 0,0-1 0 0 0,0 0 0 0 0,0 0 0 0 0,0-1 0 0 0,0 1 0 0 0,0-1 0 0 0,-1 0 0 0 0,4-1 16 0 0,14-13-2877 0 0,0-4-4122 0 0,-16 16-3631 0 0</inkml:trace>
  <inkml:trace contextRef="#ctx0" brushRef="#br0" timeOffset="266.414">1327 429 10122 0 0,'0'0'2135'0'0,"0"0"-356"0"0,0 0-194 0 0,0 0-16 0 0,0 0-106 0 0,0 0-193 0 0,0 0-281 0 0,0 0-298 0 0,-20 32-239 0 0,-62 99-141 0 0,58-71-14 0 0,25-50-232 0 0,-2-7-37 0 0,1 1 1 0 0,0-1-1 0 0,1 0 1 0 0,-1 1 0 0 0,0-1-1 0 0,1 1 1 0 0,0-1-1 0 0,0 0 1 0 0,0 1 0 0 0,0-1-1 0 0,0 0 1 0 0,1 0-1 0 0,-1 0 1 0 0,1 0 0 0 0,0 0-1 0 0,0 0 1 0 0,0 0 0 0 0,0-1-1 0 0,1 1 1 0 0,-1-1-1 0 0,1 0 1 0 0,-1 1 0 0 0,1-1-1 0 0,0 0 1 0 0,0-1-1 0 0,0 1 1 0 0,0 0 0 0 0,0-1-1 0 0,0 0 1 0 0,1 1 0 0 0,-1-1-1 0 0,0-1 1 0 0,3 2-29 0 0,6 0 130 0 0,0-1 0 0 0,0 0 0 0 0,0-1 0 0 0,0 0 0 0 0,0 0 0 0 0,0-2 0 0 0,0 1 0 0 0,0-2 0 0 0,0 1 0 0 0,6-4-130 0 0,-8 3 66 0 0,0 0 1 0 0,0-1-1 0 0,0-1 1 0 0,0 0-1 0 0,-1 0 0 0 0,0-1 1 0 0,0 0-1 0 0,0-1 1 0 0,-1 1-1 0 0,0-2 1 0 0,-1 1-1 0 0,1-1 0 0 0,-1 0 1 0 0,-1-1-1 0 0,0 0 1 0 0,0 0-1 0 0,0 0 0 0 0,-1 0 1 0 0,-1-1-1 0 0,0 0 1 0 0,0 0-1 0 0,-1 0 1 0 0,0-1-1 0 0,0 1 0 0 0,0-9-66 0 0,-3 14-12 0 0,0 0-1 0 0,0 0 0 0 0,0 1 0 0 0,-1-1 0 0 0,0 0 0 0 0,1 0 0 0 0,-2 1 1 0 0,1-1-1 0 0,-1 1 0 0 0,1-1 0 0 0,-1 1 0 0 0,0 0 0 0 0,-1-1 1 0 0,1 1-1 0 0,-1 0 0 0 0,0 1 0 0 0,0-1 0 0 0,0 0 0 0 0,0 1 1 0 0,-1 0-1 0 0,1-1 0 0 0,-1 2 0 0 0,0-1 0 0 0,0 0 0 0 0,0 1 0 0 0,0-1 1 0 0,-2 0 12 0 0,-61-13-1701 0 0,44 16-1468 0 0,0 2-3616 0 0,9 1-5253 0 0</inkml:trace>
  <inkml:trace contextRef="#ctx0" brushRef="#br0" timeOffset="717.635">1704 713 9618 0 0,'0'0'3146'0'0,"0"0"-1415"0"0,0 0-351 0 0,0 0 187 0 0,0 0 43 0 0,0 0-188 0 0,0 0-350 0 0,0 0-304 0 0,0 0-206 0 0,0 0-104 0 0,0 0-16 0 0,0 0-30 0 0,0 0-45 0 0,6-24-25 0 0,19-71-34 0 0,9 26 339 0 0,38-4-99 0 0,-72 73-549 0 0,0 1 1 0 0,0 0-1 0 0,0-1 0 0 0,0 1 0 0 0,0 0 0 0 0,0-1 0 0 0,0 1 0 0 0,0 0 0 0 0,0-1 0 0 0,0 1 1 0 0,0 0-1 0 0,0-1 0 0 0,1 1 0 0 0,-1 0 0 0 0,0-1 0 0 0,0 1 0 0 0,1 0 0 0 0,-1-1 0 0 0,1 1 1 0 0,-1-1-1 0 0,0 1 0 0 0,1-1 0 0 0,-1 1 0 0 0,1-1 0 0 0,-1 1 0 0 0,1-1 0 0 0,-1 0 0 0 0,1 1 1 0 0,0-1-1 0 0,-1 0 0 0 0,1 1 0 0 0,-1-1 0 0 0,1 0 0 0 0,0 0 0 0 0,-1 1 0 0 0,1-1 0 0 0,0 0 1 0 0,-1 0-1 0 0,1 0 0 0 0,0 0 0 0 0,-1 0 0 0 0,1 0 0 0 0,0 0 0 0 0,-1 0 0 0 0,1 0 0 0 0,0 0 1 0 0,-1 0-1 0 0,1-1 0 0 0,0 1 0 0 0,-1 0 0 0 0,1 0 0 0 0,-1-1 0 0 0,1 1 0 0 0,-1 0 0 0 0,1-1 1 0 0,0 1-1 0 0,-1-1 0 0 0,1 1 0 0 0,-1-1 0 0 0,1 1 0 0 0,-1-1 0 0 0,0 1 0 0 0,1-1 0 0 0,-1 1 1 0 0,1-1-1 0 0,-1 0 1 0 0,0 21 5 0 0,-1-14-4 0 0,0-1 0 0 0,0 1-1 0 0,1-1 1 0 0,-1 1 0 0 0,1 0 0 0 0,1-1 0 0 0,-1 1 0 0 0,1 0 0 0 0,0-1 0 0 0,0 1 0 0 0,1-1-1 0 0,0 0 1 0 0,-1 1 0 0 0,2-1 0 0 0,-1 0 0 0 0,1 0 0 0 0,0 0 0 0 0,0 0 0 0 0,0-1 0 0 0,0 1 0 0 0,1-1-1 0 0,0 0 1 0 0,0 0 0 0 0,0 0 0 0 0,0-1 0 0 0,1 1 0 0 0,1 0-1 0 0,0-2 64 0 0,0 0-1 0 0,0 0 1 0 0,1 0 0 0 0,-1-1-1 0 0,0 0 1 0 0,1 0 0 0 0,0-1-1 0 0,-1 1 1 0 0,1-1 0 0 0,-1-1-1 0 0,1 1 1 0 0,-1-1 0 0 0,1-1-1 0 0,-1 1 1 0 0,0-1 0 0 0,1 0-1 0 0,-1 0 1 0 0,0-1 0 0 0,0 0-1 0 0,0 0 1 0 0,-1 0 0 0 0,1-1-1 0 0,-1 1 1 0 0,0-1 0 0 0,0-1-1 0 0,0 1 1 0 0,0-1 0 0 0,-1 0-1 0 0,0 0 1 0 0,0 0 0 0 0,0-1-1 0 0,-1 1 1 0 0,1-1 0 0 0,-1 0-1 0 0,-1 0 1 0 0,1 0 0 0 0,-1 0-1 0 0,0 0 1 0 0,0-1 0 0 0,-1 1-1 0 0,0-1 1 0 0,0 1-64 0 0,-1-6-517 0 0,0 8-8690 0 0,0 7-1816 0 0</inkml:trace>
</inkml:ink>
</file>

<file path=ppt/ink/ink32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8:01:17.1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1 608 9218 0 0,'0'0'2926'0'0,"0"0"-726"0"0,0 0-350 0 0,0 0-99 0 0,0 0-124 0 0,0 0-236 0 0,0 0-321 0 0,0 0-297 0 0,0 0-190 0 0,0 0-100 0 0,0 0-39 0 0,0 0-19 0 0,0 0-31 0 0,16 1 2098 0 0,136 2-481 0 0,-48-18-848 0 0,-104 12-1291 0 0,-8-1-5296 0 0,1 0 3348 0 0,4 1-1635 0 0,-3 2-5401 0 0,3 1-1238 0 0</inkml:trace>
  <inkml:trace contextRef="#ctx0" brushRef="#br0" timeOffset="1056.14">914 347 0 0 0,'0'0'443'0'0,"0"0"1257"0"0,0 0 431 0 0,0 0 4 0 0,0 0-172 0 0,0 0-244 0 0,0 0-201 0 0,0 0-186 0 0,0 0-141 0 0,0 0-125 0 0,11 0 6130 0 0,-63 19-5038 0 0,-139 79-1003 0 0,189-97-1142 0 0,-1 0 0 0 0,1 0 0 0 0,-1 1 0 0 0,1-1 0 0 0,0 0 0 0 0,-1 1 0 0 0,1-1 0 0 0,0 1 0 0 0,0 0 0 0 0,0 0 0 0 0,0 0 0 0 0,1 0 0 0 0,-1 0 0 0 0,0 0 0 0 0,1 0 1 0 0,0 0-1 0 0,-1 1 0 0 0,1-1 0 0 0,0 1 0 0 0,0-1 0 0 0,0 1 0 0 0,1-1 0 0 0,-1 1 0 0 0,0 0 0 0 0,1-1 0 0 0,0 1 0 0 0,0 0 0 0 0,0-1 0 0 0,0 1 0 0 0,0 0 0 0 0,0-1 0 0 0,1 1 0 0 0,-1-1 0 0 0,1 1 0 0 0,0 0 0 0 0,-1-1 0 0 0,1 1 0 0 0,0-1 0 0 0,1 1 1 0 0,-1-1-1 0 0,1 1-13 0 0,114 26 545 0 0,-104-28-513 0 0,1 0 1 0 0,-1 1-1 0 0,1 0 0 0 0,-1 1 1 0 0,0 0-1 0 0,0 1 0 0 0,0 1 0 0 0,-1 0 1 0 0,6 3-33 0 0,-11-2 23 0 0,1 0 1 0 0,-1 1 0 0 0,0 0-1 0 0,-1 0 1 0 0,0 0 0 0 0,0 1 0 0 0,0 0-1 0 0,-1 0 1 0 0,0 0 0 0 0,-1 0-1 0 0,0 1 1 0 0,0-1 0 0 0,-1 1-1 0 0,0 0 1 0 0,0 0 0 0 0,-1-1-1 0 0,0 1 1 0 0,-1 0 0 0 0,0 0-1 0 0,0 0 1 0 0,-1 0 0 0 0,0 0-1 0 0,-1 0 1 0 0,-2 8-24 0 0,0-6-94 0 0,0 1 0 0 0,0-1 1 0 0,-1 0-1 0 0,-1-1 0 0 0,0 1 0 0 0,0-1 0 0 0,-1 0 1 0 0,0-1-1 0 0,-1 1 0 0 0,0-1 0 0 0,0-1 0 0 0,-1 0 1 0 0,0 0-1 0 0,-1-1 0 0 0,1 0 0 0 0,-2 0 0 0 0,1-1 1 0 0,-1 0-1 0 0,1-1 0 0 0,-1-1 0 0 0,-1 1 94 0 0,-10-2-3261 0 0,6-3-5379 0 0,14 0 6613 0 0,-5 0-9673 0 0</inkml:trace>
  <inkml:trace contextRef="#ctx0" brushRef="#br0" timeOffset="1331.312">884 376 11274 0 0,'0'0'2589'0'0,"0"0"-1035"0"0,0 0-449 0 0,0 0 79 0 0,0 0 85 0 0,0 0-42 0 0,0 0-182 0 0,0 0-210 0 0,0 0-163 0 0,33-5-117 0 0,104-15-95 0 0,76-2 383 0 0,-186 21-1337 0 0,-4 1-2618 0 0,-9-3-6010 0 0,-10 2-2762 0 0</inkml:trace>
  <inkml:trace contextRef="#ctx0" brushRef="#br0" timeOffset="2624.995">1473 203 0 0 0,'0'0'792'0'0,"0"0"726"0"0,0 0 265 0 0,0 0 15 0 0,0 0-155 0 0,0 0-366 0 0,0 0-371 0 0,0 0-149 0 0,0 0 39 0 0,0 0 157 0 0,0 0 167 0 0,0 0 9 0 0,9 7-56 0 0,86 85 2637 0 0,-80-78-3410 0 0,-1 1 0 0 0,0 0 0 0 0,-1 1 0 0 0,-1 1 1 0 0,0 0-1 0 0,-2 1 0 0 0,0 0 0 0 0,-1 0 0 0 0,0 1 0 0 0,-2 0 0 0 0,0 1 1 0 0,-1 0-1 0 0,-1 0 0 0 0,-1 0 0 0 0,-1 0 0 0 0,-1 4-300 0 0,-2-9 29 0 0,-2 1-1 0 0,0-1 1 0 0,-1 1 0 0 0,0-1-1 0 0,-2 0 1 0 0,1 0-1 0 0,-2 0 1 0 0,0-1-1 0 0,-1 0 1 0 0,0 0 0 0 0,-1-1-1 0 0,0 1 1 0 0,-2-2-1 0 0,1 1 1 0 0,-1-1 0 0 0,-1-1-1 0 0,0 0 1 0 0,-4 2-29 0 0,-21 18-779 0 0,-1-3 1 0 0,-2-1-1 0 0,-1-2 1 0 0,-1-1-1 0 0,-22 8 779 0 0,20-12-3142 0 0,1 0-5446 0 0,26-12-361 0 0</inkml:trace>
  <inkml:trace contextRef="#ctx0" brushRef="#br0" timeOffset="3090.578">697 0 0 0 0,'0'0'1190'0'0,"0"0"-40"0"0,0 0 68 0 0,0 0 317 0 0,0 0 379 0 0,0 0 238 0 0,0 0-51 0 0,0 0-290 0 0,0 0-340 0 0,-33 25-279 0 0,-103 79-214 0 0,130-99-878 0 0,0-1 1 0 0,0 1 0 0 0,0 0 0 0 0,1 0 0 0 0,-1 0-1 0 0,1 1 1 0 0,1 0 0 0 0,-1 0 0 0 0,1 0 0 0 0,0 1 0 0 0,1-1-1 0 0,-1 1 1 0 0,0 2-101 0 0,-5 12 329 0 0,-8 14 123 0 0,2 1 1 0 0,1 1-1 0 0,1 1 0 0 0,3 0 1 0 0,1 0-1 0 0,1 1 1 0 0,3-1-1 0 0,1 2 1 0 0,2-1-1 0 0,1 0 1 0 0,3 8-453 0 0,0-24 30 0 0,1 0 0 0 0,0 0 0 0 0,2 0 0 0 0,1-1 0 0 0,1 0 0 0 0,1 0 0 0 0,1-1 0 0 0,0 0 0 0 0,2 0 0 0 0,0-1 0 0 0,1-1 0 0 0,2 0 0 0 0,0 0 0 0 0,0-2 0 0 0,2 1 0 0 0,5 3-30 0 0,-11-13-40 0 0,1 1-1 0 0,-1-1 1 0 0,1-1 0 0 0,1 0 0 0 0,-1-1 0 0 0,1 0-1 0 0,0-1 1 0 0,1 0 0 0 0,-1-1 0 0 0,4 1 40 0 0,83 6-4797 0 0,-78-11-588 0 0,-8 0-5815 0 0</inkml:trace>
  <inkml:trace contextRef="#ctx0" brushRef="#br0" timeOffset="3631.858">2086 162 4505 0 0,'0'0'2004'0'0,"0"0"-323"0"0,0 0-26 0 0,0 0 53 0 0,0 0-14 0 0,0 0-118 0 0,0 0-200 0 0,0 0-210 0 0,0 0-183 0 0,0 0-150 0 0,-34 35-123 0 0,-109 109-70 0 0,78-54 259 0 0,57-71-666 0 0,-2 3 29 0 0,0 1 0 0 0,2 1-1 0 0,1 0 1 0 0,0 0 0 0 0,2 0 0 0 0,1 0-1 0 0,1 1 1 0 0,0 12-262 0 0,2-24 21 0 0,1-1-1 0 0,0 1 1 0 0,1-1-1 0 0,0 1 1 0 0,1-1-1 0 0,0 1 1 0 0,1-1 0 0 0,0 0-1 0 0,1 0 1 0 0,0 0-1 0 0,1-1 1 0 0,1 0-1 0 0,-1 0 1 0 0,2 0-1 0 0,0 0 1 0 0,0-1-1 0 0,7 8-20 0 0,-8-11-63 0 0,1 0-1 0 0,0 0 1 0 0,0-1-1 0 0,0 0 1 0 0,1 0-1 0 0,0 0 1 0 0,0-1-1 0 0,0 0 1 0 0,1-1-1 0 0,-1 0 1 0 0,8 2 63 0 0,34 2-2768 0 0,-33-10-1167 0 0,0-4-3995 0 0,-9 2-845 0 0</inkml:trace>
  <inkml:trace contextRef="#ctx0" brushRef="#br0" timeOffset="3959.675">2289 247 8618 0 0,'0'0'3032'0'0,"0"0"-1083"0"0,0 0-758 0 0,0 0-188 0 0,0 0 84 0 0,0 0 101 0 0,0 0 8 0 0,0 0-80 0 0,0 0-163 0 0,0 0-143 0 0,0 0-89 0 0,0 0-77 0 0,-10 36-56 0 0,-31 112-45 0 0,23-52 341 0 0,-6 129 289 0 0,18-53-1297 0 0,5-148-44 0 0,2-14-5421 0 0,-1-10-243 0 0,1 0 2903 0 0,-1 0 593 0 0,0 0-7382 0 0</inkml:trace>
  <inkml:trace contextRef="#ctx0" brushRef="#br0" timeOffset="4229.705">2484 700 9330 0 0,'0'0'2486'0'0,"0"0"-663"0"0,0 0-185 0 0,0 0 81 0 0,0 0-47 0 0,0 0-233 0 0,0 0-369 0 0,0 0-388 0 0,0 0-298 0 0,0 0-194 0 0,0 0-96 0 0,0 0-74 0 0,0 0-56 0 0,-13 25-52 0 0,-53 97-558 0 0,75-122-8076 0 0,-5 0-2541 0 0</inkml:trace>
  <inkml:trace contextRef="#ctx0" brushRef="#br0" timeOffset="4495.916">2858 328 12195 0 0,'0'0'3140'0'0,"0"0"-1806"0"0,0 0-666 0 0,0 0 46 0 0,0 0 131 0 0,0 0 101 0 0,0 0-29 0 0,0 0-179 0 0,0 0-178 0 0,0 0-159 0 0,-30 34-111 0 0,-90 106-68 0 0,67-60 16 0 0,46-62-185 0 0,2-7-37 0 0,0 1 0 0 0,0 0 0 0 0,1 0 0 0 0,0 0 0 0 0,1 0 1 0 0,1 0-1 0 0,0 1 0 0 0,0-1 0 0 0,2 1 0 0 0,-1-1 0 0 0,2 1 0 0 0,-1 0 0 0 0,2-1 0 0 0,0 1 0 0 0,2 9-16 0 0,0-17 51 0 0,0 1 0 0 0,1 0-1 0 0,-1-1 1 0 0,1 0-1 0 0,0 0 1 0 0,0-1-1 0 0,1 1 1 0 0,-1-1 0 0 0,1 0-1 0 0,0 0 1 0 0,0-1-1 0 0,0 0 1 0 0,1 0-1 0 0,-1 0 1 0 0,1-1 0 0 0,0 0-1 0 0,-1 0 1 0 0,1-1-1 0 0,0 0 1 0 0,0 0 0 0 0,0 0-1 0 0,0-1 1 0 0,0 0-1 0 0,0-1 1 0 0,0 1-1 0 0,0-1 1 0 0,5-2-51 0 0,-9 2 34 0 0,1 0 1 0 0,0 0-1 0 0,0 0 1 0 0,-1-1-1 0 0,1 0 1 0 0,-1 1-1 0 0,1-1 0 0 0,-1-1 1 0 0,0 1-1 0 0,0 0 1 0 0,0-1-1 0 0,0 1 0 0 0,0-1 1 0 0,-1 0-1 0 0,1 0 1 0 0,-1 0-1 0 0,1-1 1 0 0,-1 1-1 0 0,0 0 0 0 0,-1-1 1 0 0,1 1-1 0 0,-1-1 1 0 0,1 0-1 0 0,-1 1 1 0 0,0-1-1 0 0,0 0 0 0 0,-1 0 1 0 0,1 0-1 0 0,-1 0 1 0 0,0 0-1 0 0,0 0 0 0 0,0 1 1 0 0,0-1-1 0 0,-1 0 1 0 0,1 0-1 0 0,-1 0 1 0 0,0 0-1 0 0,-1 1 0 0 0,1-1 1 0 0,0 0-1 0 0,-1 1 1 0 0,-2-4-35 0 0,-2 0-149 0 0,-1-1 0 0 0,0 2-1 0 0,-1-1 1 0 0,1 1 0 0 0,-1 0 0 0 0,-1 0 0 0 0,1 1 0 0 0,-1 0 0 0 0,1 1 0 0 0,-2 0 0 0 0,1 0 0 0 0,0 1 0 0 0,-1 0 0 0 0,-7-1 149 0 0,-15-1-4056 0 0,-1 3-3470 0 0,21 2-4519 0 0</inkml:trace>
  <inkml:trace contextRef="#ctx0" brushRef="#br0" timeOffset="4849.202">3055 148 7082 0 0,'0'0'4259'0'0,"0"0"-2236"0"0,0 0-1164 0 0,0 0-44 0 0,0 0 236 0 0,0 0 242 0 0,0 0 81 0 0,0 0-182 0 0,0 0-221 0 0,0 0-132 0 0,0 0-52 0 0,6 36-28 0 0,18 114-35 0 0,7 95 1919 0 0,-32-216-2577 0 0,0-1-1 0 0,-2 1 1 0 0,-1-1 0 0 0,-2 0 0 0 0,0 0-1 0 0,-2 0 1 0 0,-1 0-66 0 0,4-16-217 0 0,1 0 0 0 0,-2 0-1 0 0,1-1 1 0 0,-2 1 0 0 0,1-1 0 0 0,-2-1 0 0 0,1 1-1 0 0,-1-1 1 0 0,-1-1 0 0 0,0 1 0 0 0,0-2 0 0 0,-1 1-1 0 0,0-1 1 0 0,0-1 0 0 0,-1 0 0 0 0,-9 5 217 0 0,4-4-2800 0 0,6-2-2319 0 0,4-1-6609 0 0</inkml:trace>
  <inkml:trace contextRef="#ctx0" brushRef="#br0" timeOffset="6571.98">2780 115 8 0 0,'0'0'1851'0'0,"0"0"-196"0"0,0 0 57 0 0,0 0 190 0 0,0 0 19 0 0,0 0-210 0 0,0 0-148 0 0,0 0-120 0 0,0 0-40 0 0,0 0-22 0 0,0 0-169 0 0,0 0-155 0 0,0 0-113 0 0,23-2-104 0 0,144-19 1126 0 0,32-8 836 0 0,-186 55-2593 0 0,-6 242 402 0 0,-2-203-530 0 0,2 33-34 0 0,3-1 0 0 0,5 0-1 0 0,11 32-46 0 0,19 8-78 0 0,-30-90 204 0 0,-15-46-114 0 0,0-1 10 0 0,0 0 3 0 0,-143 0 2497 0 0,32-11-3357 0 0,102 1-1807 0 0,8 6-620 0 0,0-1-3451 0 0,1 2-5915 0 0</inkml:trace>
  <inkml:trace contextRef="#ctx0" brushRef="#br0" timeOffset="8659.422">3307 140 3049 0 0,'0'0'1912'0'0,"0"0"-1106"0"0,0 0-260 0 0,0 0 447 0 0,0 0 586 0 0,0 0 316 0 0,0 0 16 0 0,0 0-206 0 0,0 0-256 0 0,0 0-200 0 0,0 0-162 0 0,36 16-107 0 0,113 46-101 0 0,-55-43 362 0 0,-76-20-939 0 0,-4 3-113 0 0,0-1-1 0 0,0-1 1 0 0,0 0-1 0 0,0-1 1 0 0,0-1-1 0 0,0 0 1 0 0,0 0-1 0 0,0-2 0 0 0,-1 0 1 0 0,0 0-1 0 0,0-1 1 0 0,0-1-1 0 0,0 0 1 0 0,-1-1-1 0 0,0 0 1 0 0,0-1-1 0 0,-1 0 1 0 0,0-1-1 0 0,3-3-188 0 0,-11 9 28 0 0,-1 0 1 0 0,0-1-1 0 0,0 1 1 0 0,-1 0-1 0 0,1-1 1 0 0,-1 1-1 0 0,1-1 0 0 0,-1 0 1 0 0,0 0-1 0 0,0 1 1 0 0,-1-1-1 0 0,1 0 1 0 0,-1 0-1 0 0,0 0 0 0 0,0 0 1 0 0,0 1-1 0 0,-1-1 1 0 0,1 0-1 0 0,-1 0 1 0 0,0 0-1 0 0,0 1 0 0 0,0-1 1 0 0,0 0-1 0 0,-1 1 1 0 0,0-1-1 0 0,1 1 1 0 0,-1-1-1 0 0,0 1 0 0 0,-1 0 1 0 0,1 0-1 0 0,-1 0 1 0 0,1 0-1 0 0,-1 1 1 0 0,0-1-1 0 0,0 1 0 0 0,0-1 1 0 0,0 1-1 0 0,0 0 1 0 0,-1 0-1 0 0,1 0 1 0 0,-2 0-29 0 0,-1 0 2 0 0,1 0 0 0 0,-1 0 0 0 0,1 0 0 0 0,-1 0 0 0 0,0 1 1 0 0,0 0-1 0 0,1 0 0 0 0,-1 1 0 0 0,0 0 0 0 0,0 0 0 0 0,0 0 1 0 0,0 1-1 0 0,0-1 0 0 0,1 1 0 0 0,-1 1 0 0 0,0-1 0 0 0,1 1 1 0 0,-1 0-1 0 0,1 0 0 0 0,-1 1 0 0 0,1 0 0 0 0,0 0 0 0 0,0 0 1 0 0,0 0-1 0 0,1 1 0 0 0,-1 0 0 0 0,1 0 0 0 0,0 0 0 0 0,0 0-2 0 0,-8 18 3 0 0,1 1-1 0 0,1-1 0 0 0,2 2 0 0 0,0-1 1 0 0,1 1-1 0 0,2 0 0 0 0,0 1 1 0 0,1-1-1 0 0,2 1 0 0 0,1 0 0 0 0,0-1 1 0 0,2 1-1 0 0,1 0 0 0 0,1 0-2 0 0,-2 47-4 0 0,0-14 6 0 0,-14 166 22 0 0,11-212-29 0 0,-1 1-1 0 0,-1-1 1 0 0,0 0-1 0 0,-1 0 1 0 0,0 0-1 0 0,0-1 1 0 0,-1 1 0 0 0,-1-1-1 0 0,0-1 1 0 0,0 1-1 0 0,-1-1 1 0 0,-1-1-1 0 0,0 0 1 0 0,0 0-1 0 0,0 0 1 0 0,-5 2 5 0 0,-3 0-43 0 0,0-1 0 0 0,-1-1 0 0 0,-1 0 0 0 0,1-1 0 0 0,-1-1 0 0 0,0-1 0 0 0,-1-1 0 0 0,1 0 0 0 0,-1-2 1 0 0,0 0-1 0 0,0-1 0 0 0,0-1 0 0 0,-1-1 0 0 0,1-1 0 0 0,-7-1 43 0 0,17 0-26 0 0,1 0 0 0 0,-1 0 0 0 0,1-1-1 0 0,0 0 1 0 0,0 0 0 0 0,1-1 0 0 0,-1-1 0 0 0,1 1 0 0 0,-1-1 0 0 0,1-1 0 0 0,1 1 0 0 0,-1-1 0 0 0,1-1-1 0 0,-3-3 27 0 0,7 7 3 0 0,-1-1 0 0 0,1 1-1 0 0,0-1 1 0 0,0 0-1 0 0,0 0 1 0 0,0-1-1 0 0,1 1 1 0 0,0-1-1 0 0,0 1 1 0 0,0-1-1 0 0,0 1 1 0 0,1-1-1 0 0,-1 0 1 0 0,1 0-1 0 0,1 0 1 0 0,-1 0-1 0 0,1 0 1 0 0,0 0-1 0 0,0 0 1 0 0,0 0-1 0 0,0 0 1 0 0,1 0 0 0 0,0 0-1 0 0,0 1 1 0 0,1-1-1 0 0,-1 0 1 0 0,1 0-1 0 0,1-1-2 0 0,6-6 37 0 0,1 1-1 0 0,0 0 1 0 0,1 1-1 0 0,0 0 1 0 0,1 1-1 0 0,0 0 0 0 0,1 0 1 0 0,-1 2-1 0 0,1-1 1 0 0,1 2-1 0 0,0 0 1 0 0,0 0-1 0 0,0 1 1 0 0,9-1-37 0 0,45-16 152 0 0,0 3-1 0 0,2 3 1 0 0,0 2 0 0 0,1 4 0 0 0,12 3-152 0 0,-62 5-54 0 0,-15 3-121 0 0,-1-1-1 0 0,1-1 1 0 0,-1 1-1 0 0,1-1 1 0 0,-1 0-1 0 0,1 0 0 0 0,-1-1 1 0 0,0 1-1 0 0,1-1 1 0 0,-1 0-1 0 0,0-1 1 0 0,0 1-1 0 0,-1-1 1 0 0,3-1 174 0 0,7-7-1965 0 0,19-17-7506 0 0,-25 20 1317 0 0</inkml:trace>
  <inkml:trace contextRef="#ctx0" brushRef="#br0" timeOffset="9001.551">4307 100 9146 0 0,'0'0'2622'0'0,"0"0"-742"0"0,0 0-270 0 0,0 0 56 0 0,0 0 99 0 0,0 0-44 0 0,0 0-172 0 0,0 0-296 0 0,0 0-319 0 0,-12 35-227 0 0,-42 112-185 0 0,-6-51 28 0 0,42-76-429 0 0,-51 61 188 0 0,28-37-246 0 0,3 2 0 0 0,1 2 0 0 0,3 1 0 0 0,-7 17-63 0 0,36-55 2 0 0,0-1 0 0 0,0 1 0 0 0,1 1 1 0 0,1-1-1 0 0,0 0 0 0 0,0 1 0 0 0,1 0 0 0 0,1 0 0 0 0,0-1 0 0 0,0 5-2 0 0,3-12 7 0 0,0 0 0 0 0,1-1 0 0 0,-1 0-1 0 0,0 1 1 0 0,1-1 0 0 0,0 0 0 0 0,0 0-1 0 0,0-1 1 0 0,0 1 0 0 0,0-1 0 0 0,1 1-1 0 0,-1-1 1 0 0,1 0 0 0 0,-1 0 0 0 0,1-1-1 0 0,0 1 1 0 0,0-1 0 0 0,0 1 0 0 0,0-1 0 0 0,0-1-1 0 0,0 1 1 0 0,0 0 0 0 0,0-1 0 0 0,0 0-1 0 0,0 0 1 0 0,0 0 0 0 0,0-1 0 0 0,0 1-1 0 0,0-1 1 0 0,2 0-7 0 0,32-1 168 0 0,1-2 0 0 0,-1-1 0 0 0,0-2 0 0 0,-1-2 0 0 0,1-1 0 0 0,-2-2 0 0 0,2-2-168 0 0,-36 14-60 0 0,0 0 1 0 0,0 0-1 0 0,0-1 0 0 0,0 1 0 0 0,-1-1 0 0 0,1 1 0 0 0,0-1 0 0 0,0 1 0 0 0,-1-1 0 0 0,1 0 1 0 0,0 0-1 0 0,-1 0 0 0 0,1 0 0 0 0,-1 0 0 0 0,1-1 0 0 0,-1 1 0 0 0,1 0 0 0 0,-1-1 1 0 0,0 1-1 0 0,0-1 0 0 0,0 1 0 0 0,0-1 0 0 0,0 0 0 0 0,0 1 0 0 0,0-1 0 0 0,0 0 0 0 0,-1 0 1 0 0,1 1-1 0 0,0-1 0 0 0,-1 0 0 0 0,0 0 0 0 0,0 0 0 0 0,1 0 0 0 0,-1 0 0 0 0,0 0 0 0 0,0 1 1 0 0,-1-1-1 0 0,1 0 0 0 0,0 0 0 0 0,-1 0 0 0 0,1 0 0 0 0,-1-1 60 0 0,-10-8-2092 0 0,2 4-2552 0 0,-2 0-6070 0 0</inkml:trace>
  <inkml:trace contextRef="#ctx0" brushRef="#br0" timeOffset="9251.472">3644 531 13883 0 0,'0'0'1624'0'0,"0"0"-647"0"0,0 0-89 0 0,0 0 104 0 0,0 0-64 0 0,228-19-136 0 0,-174 16-128 0 0,1 3-191 0 0,2-4-161 0 0,0 0-112 0 0,4 1-128 0 0,-8-1-128 0 0,0 0-168 0 0,-1 4-329 0 0,-10-7-599 0 0,-1 7-1320 0 0,-15-4-4026 0 0,-10 0-4352 0 0</inkml:trace>
  <inkml:trace contextRef="#ctx0" brushRef="#br0" timeOffset="9668.51">5032 100 12443 0 0,'0'0'1621'0'0,"0"0"-395"0"0,0 0 61 0 0,0 0 224 0 0,0 0 83 0 0,0 0-81 0 0,0 0-255 0 0,-32 38-277 0 0,-101 123-215 0 0,25-26 235 0 0,27-44-652 0 0,43-53-496 0 0,2 2 0 0 0,2 1 0 0 0,1 2 0 0 0,3 1 0 0 0,1 1 0 0 0,2 2 0 0 0,-12 33 147 0 0,31-50-1692 0 0,6-10-6741 0 0,2-19-2466 0 0</inkml:trace>
  <inkml:trace contextRef="#ctx0" brushRef="#br0" timeOffset="9999.39">5293 450 10554 0 0,'0'0'1987'0'0,"0"0"-620"0"0,0 0-77 0 0,0 0 182 0 0,0 0 22 0 0,0 0-201 0 0,0 0-384 0 0,0 0-319 0 0,0 0-153 0 0,0 0-47 0 0,0 0-36 0 0,0 0-61 0 0,-32 17-41 0 0,-100 53-24 0 0,19-7 366 0 0,112-63-592 0 0,0 1-1 0 0,0-1 1 0 0,1 0 0 0 0,-1 1 0 0 0,0-1 0 0 0,0 1 0 0 0,0 0 0 0 0,0-1 0 0 0,1 1-1 0 0,-1 0 1 0 0,0-1 0 0 0,1 1 0 0 0,-1 0 0 0 0,0 0 0 0 0,1-1 0 0 0,-1 1 0 0 0,1 0-1 0 0,-1 0 1 0 0,1 0 0 0 0,0 0 0 0 0,-1 0 0 0 0,1 0 0 0 0,0 0 0 0 0,0 0 0 0 0,-1 0-1 0 0,1 0 1 0 0,0 0 0 0 0,0 0 0 0 0,0 0 0 0 0,0 0 0 0 0,0 0 0 0 0,1 0 0 0 0,-1 0-1 0 0,0-1 1 0 0,0 1 0 0 0,1 0 0 0 0,-1 0 0 0 0,0 0 0 0 0,1 0 0 0 0,-1 0-1 0 0,1 0 1 0 0,-1 0 0 0 0,1-1 0 0 0,-1 1 0 0 0,1 0 0 0 0,0 0 0 0 0,-1-1 0 0 0,1 1-1 0 0,0 0 1 0 0,0-1 0 0 0,0 1 0 0 0,-1-1 0 0 0,1 1 0 0 0,0-1 0 0 0,0 1 0 0 0,0-1-1 0 0,0 1 0 0 0,58 18 136 0 0,-56-18-120 0 0,104 39 273 0 0,-104-38-260 0 0,-1-1 0 0 0,1 1-1 0 0,0 0 1 0 0,-1 0-1 0 0,1 0 1 0 0,-1 0 0 0 0,0 1-1 0 0,0-1 1 0 0,0 0-1 0 0,0 1 1 0 0,0 0 0 0 0,0-1-1 0 0,-1 1 1 0 0,1 0-1 0 0,-1 0 1 0 0,0 0 0 0 0,1 0-1 0 0,-2 0 1 0 0,1 0-1 0 0,0 0 1 0 0,0 0 0 0 0,-1 0-1 0 0,0 0 1 0 0,0 1-1 0 0,0-1 1 0 0,0 0-1 0 0,0 0 1 0 0,-1 0 0 0 0,1 0-1 0 0,-1 1 1 0 0,0-1-1 0 0,0 0 1 0 0,-1 2-30 0 0,-4 5 65 0 0,-1-1-1 0 0,0-1 1 0 0,0 0 0 0 0,0 0-1 0 0,-1 0 1 0 0,-1-1 0 0 0,1 0-1 0 0,-1 0 1 0 0,0-1 0 0 0,-1 0 0 0 0,1-1-1 0 0,-1 0 1 0 0,0-1 0 0 0,-4 2-65 0 0,-162 58-142 0 0,99-63-4224 0 0,67-4-786 0 0,4-1-6485 0 0</inkml:trace>
</inkml:ink>
</file>

<file path=ppt/ink/ink32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8:01:16.2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587 409 3617 0 0,'0'0'2416'0'0,"0"0"-527"0"0,0 0-169 0 0,0 0 96 0 0,0 0 81 0 0,0 0-55 0 0,0 0-207 0 0,0 0-260 0 0,0 0-263 0 0,0 0-221 0 0,0 0-169 0 0,0 0-133 0 0,0 0-67 0 0,4 0 30 0 0,-1 3-429 0 0,-1 0 0 0 0,1 0 0 0 0,0 1 0 0 0,-1-1 0 0 0,0 1 0 0 0,0 0 0 0 0,0 0 0 0 0,0-1 0 0 0,0 1 0 0 0,-1 0 0 0 0,0 0 0 0 0,0 1 0 0 0,0-1 0 0 0,0 0 0 0 0,-1 0 0 0 0,1 0 0 0 0,-1 1 0 0 0,0-1 0 0 0,-1 0 0 0 0,1 0 0 0 0,-1 1 0 0 0,1-1 0 0 0,-1 0 0 0 0,-1 0 0 0 0,1 1-123 0 0,0 15 140 0 0,-5 28 46 0 0,-2 1 0 0 0,-2-1 0 0 0,-2-1 1 0 0,-2 0-1 0 0,-2 0 0 0 0,-15 27-186 0 0,17-38 35 0 0,-111 270-259 0 0,124-306 174 0 0,0 1 0 0 0,1 0-1 0 0,-1 0 1 0 0,0-1 0 0 0,1 1 0 0 0,-1 0 0 0 0,1 0 0 0 0,0 0 0 0 0,-1 0 0 0 0,1 0 0 0 0,0 0 0 0 0,-1 0 0 0 0,1 0 0 0 0,0-1-1 0 0,0 1 1 0 0,0 0 0 0 0,0 0 0 0 0,0 0 0 0 0,0 0 0 0 0,0 0 0 0 0,0 0 0 0 0,0 0 0 0 0,0 0 0 0 0,1 0 0 0 0,-1 0 0 0 0,0 0-1 0 0,1 0 1 0 0,-1 0 0 0 0,1 0 0 0 0,-1-1 0 0 0,1 1 0 0 0,-1 0 0 0 0,1 0 0 0 0,-1 0 0 0 0,1-1 0 0 0,0 1 0 0 0,-1 0 0 0 0,1-1 0 0 0,0 1-1 0 0,0-1 1 0 0,0 1 0 0 0,-1-1 0 0 0,1 1 0 0 0,0-1 0 0 0,0 1 0 0 0,0-1 0 0 0,0 0 0 0 0,0 1 0 0 0,0-1 0 0 0,0 0 0 0 0,0 0-1 0 0,0 0 1 0 0,0 0 0 0 0,0 0 0 0 0,0 0 0 0 0,0 0 0 0 0,0 0 0 0 0,0 0 0 0 0,-1-1 0 0 0,1 1 0 0 0,0 0 0 0 0,0 0 0 0 0,0-1-1 0 0,0 1 1 0 0,0-1 0 0 0,0 1 0 0 0,0-1 50 0 0,58-30-6150 0 0,-37 14 352 0 0,-4 5-5052 0 0</inkml:trace>
  <inkml:trace contextRef="#ctx0" brushRef="#br0" timeOffset="282.3">1129 475 7882 0 0,'0'0'4105'0'0,"0"0"-1340"0"0,0 0-987 0 0,0 0-499 0 0,0 0-300 0 0,0 0-164 0 0,0 0-92 0 0,0 0-23 0 0,-28 35-52 0 0,-89 113-65 0 0,37-21 320 0 0,63-102-791 0 0,2 0 1 0 0,1 2 0 0 0,1 0-1 0 0,1 1 1 0 0,1 0 0 0 0,1 0-1 0 0,2 1 1 0 0,1 0 0 0 0,2 1 0 0 0,-3 27-113 0 0,8-52 11 0 0,0 0 0 0 0,0 0 0 0 0,1 0 0 0 0,-1-1 0 0 0,1 1 0 0 0,0 0 1 0 0,1-1-1 0 0,-1 1 0 0 0,1 0 0 0 0,0-1 0 0 0,0 0 0 0 0,0 1 0 0 0,0-1 1 0 0,1 0-1 0 0,0 0 0 0 0,0 0 0 0 0,0-1 0 0 0,0 1 0 0 0,0-1 0 0 0,1 1 1 0 0,0-1-1 0 0,0 0 0 0 0,0-1 0 0 0,0 1 0 0 0,0-1 0 0 0,0 1 0 0 0,0-1 1 0 0,1-1-1 0 0,-1 1 0 0 0,2 0-11 0 0,145 14 1225 0 0,-144-16-1167 0 0,1-1 1 0 0,0 0-1 0 0,0-1 1 0 0,-1 0-1 0 0,1 0 1 0 0,-1-1-1 0 0,0 0 1 0 0,0 0-1 0 0,0 0 1 0 0,0-1-1 0 0,0 0 1 0 0,-1-1-1 0 0,1 1 1 0 0,-1-1-1 0 0,0 0 1 0 0,3-5-59 0 0,-6 8 25 0 0,-1-1 0 0 0,1 0 0 0 0,0 0 0 0 0,-1 0 0 0 0,0-1 0 0 0,0 1 0 0 0,0 0 0 0 0,0-1 0 0 0,0 0 0 0 0,-1 1 0 0 0,1-1 0 0 0,-1 0 0 0 0,0 0 0 0 0,0 0 0 0 0,-1 0 0 0 0,1 0 0 0 0,-1 0 0 0 0,0 0 0 0 0,0 0 0 0 0,0 0 0 0 0,0 0 0 0 0,-1 1 0 0 0,0-1 0 0 0,0 0 0 0 0,0 0 0 0 0,0 0 0 0 0,0 0 0 0 0,-1 1 0 0 0,0-1 0 0 0,0 1 0 0 0,0-1 0 0 0,-2-2-25 0 0,-5-2-41 0 0,0 0 0 0 0,0 1 1 0 0,0 1-1 0 0,-1 0 0 0 0,0 0 0 0 0,-1 1 0 0 0,1 0 1 0 0,-1 0-1 0 0,0 2 0 0 0,0-1 0 0 0,-1 1 1 0 0,1 1-1 0 0,0 0 0 0 0,-1 1 0 0 0,0 0 0 0 0,1 0 1 0 0,-1 1-1 0 0,1 1 0 0 0,-1 0 41 0 0,-80 17-2372 0 0,55 1-8008 0 0,25-12-1923 0 0</inkml:trace>
  <inkml:trace contextRef="#ctx0" brushRef="#br0" timeOffset="8728.974">503 41 0 0 0,'0'0'1170'0'0,"0"0"366"0"0,0 0 115 0 0,0 0-57 0 0,0 0-101 0 0,0 0-88 0 0,0 0-86 0 0,0 0-39 0 0,0 0-81 0 0,-3-4-182 0 0,1 1-787 0 0,0 1 0 0 0,0-1-1 0 0,-1 1 1 0 0,1-1-1 0 0,-1 1 1 0 0,1 0 0 0 0,-1 0-1 0 0,0 0 1 0 0,0 0 0 0 0,0 1-1 0 0,0-1 1 0 0,0 1 0 0 0,0 0-1 0 0,0 0 1 0 0,0 0-1 0 0,-1 0 1 0 0,1 0 0 0 0,0 1-1 0 0,-1-1 1 0 0,1 1 0 0 0,-1 0-230 0 0,-25 0 1471 0 0,18-2-1233 0 0,1 1-1 0 0,-1 1 1 0 0,0 0-1 0 0,1 0 1 0 0,-1 1-1 0 0,1 1 1 0 0,-1-1-1 0 0,1 2 1 0 0,0-1-1 0 0,-1 2 1 0 0,1-1-1 0 0,1 1 1 0 0,-1 1-1 0 0,1 0 1 0 0,-1 0-1 0 0,1 1-237 0 0,5 0 52 0 0,0 1 0 0 0,1-1-1 0 0,0 1 1 0 0,0 0-1 0 0,1 0 1 0 0,-1 0 0 0 0,1 0-1 0 0,1 0 1 0 0,-1 1-1 0 0,2-1 1 0 0,-1 0 0 0 0,1 1-1 0 0,0-1 1 0 0,0 1-1 0 0,0-1 1 0 0,1 0 0 0 0,1 2-52 0 0,-1 20 136 0 0,-7 66 163 0 0,-5 0 0 0 0,-3-1 0 0 0,-4 0 0 0 0,-28 78-299 0 0,-29 154 295 0 0,46-147-146 0 0,19 61 242 0 0,10-235-358 0 0,1-1-1 0 0,-1 1 1 0 0,1-1-1 0 0,0 1 1 0 0,1-1-1 0 0,-1 0 1 0 0,1 1 0 0 0,0-1-1 0 0,0 0 1 0 0,0 0-1 0 0,1 0 1 0 0,-1 0-1 0 0,1-1 1 0 0,0 1 0 0 0,0-1-1 0 0,0 0 1 0 0,1 0-1 0 0,-1 0 1 0 0,4 2-33 0 0,-3-4 58 0 0,-1 0 0 0 0,1-1 0 0 0,0 0 1 0 0,0 0-1 0 0,0 0 0 0 0,-1 0 0 0 0,1-1 0 0 0,0 1 1 0 0,0-1-1 0 0,-1 0 0 0 0,1 0 0 0 0,0-1 0 0 0,-1 1 0 0 0,0-1 1 0 0,1 1-1 0 0,-1-1 0 0 0,1 0-58 0 0,14-6 122 0 0,40-15 6 0 0,-39 13-201 0 0,1 1 0 0 0,0 1 1 0 0,1 0-1 0 0,0 2 0 0 0,0 0 0 0 0,1 2 1 0 0,-1 0-1 0 0,1 1 0 0 0,0 1 1 0 0,0 1-1 0 0,0 1 0 0 0,0 2 0 0 0,-1 0 1 0 0,1 0-1 0 0,12 5 73 0 0,9 4-3536 0 0,-25-7-2700 0 0,-4-1-6217 0 0</inkml:trace>
</inkml:ink>
</file>

<file path=ppt/ink/ink32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8:01:29.4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41 325 0 0 0,'0'0'888'0'0,"0"0"827"0"0,0 0 166 0 0,0 0-121 0 0,0 0-162 0 0,0 0-155 0 0,0 0-176 0 0,0 0-189 0 0,0 0-119 0 0,2 7 3585 0 0,95-7 1913 0 0,219-4-2718 0 0,-173 1-3358 0 0,-142 3-389 0 0,-1 0-1 0 0,0 0-9 0 0,0 0-15 0 0,0 0-27 0 0,0 0-47 0 0,0 0-69 0 0,0 0-111 0 0,-12 0-4744 0 0,2 0 602 0 0,3 0-2681 0 0,1 0-3332 0 0</inkml:trace>
  <inkml:trace contextRef="#ctx0" brushRef="#br0" timeOffset="276.199">0 568 9586 0 0,'0'0'2457'0'0,"0"0"-705"0"0,0 0-385 0 0,0 0 85 0 0,0 0 133 0 0,0 0-28 0 0,0 0-179 0 0,0 0-262 0 0,0 0-252 0 0,0 0-205 0 0,34 10-151 0 0,108 29-125 0 0,-34-29 48 0 0,84-26-1118 0 0,-111 2-7906 0 0,-64 10-3173 0 0</inkml:trace>
  <inkml:trace contextRef="#ctx0" brushRef="#br0" timeOffset="574.626">1156 26 9938 0 0,'0'0'1907'0'0,"0"0"-397"0"0,0 0-171 0 0,0 0 50 0 0,0 0 4 0 0,0 0-108 0 0,-35 10-235 0 0,-111 30-279 0 0,140-39-709 0 0,-1 0 0 0 0,0 1 0 0 0,0 0 0 0 0,0 1 1 0 0,1 0-1 0 0,0 0 0 0 0,-1 0 0 0 0,1 0 0 0 0,0 1 1 0 0,0 0-1 0 0,1 1 0 0 0,-1-1 0 0 0,1 1-62 0 0,-7 6 107 0 0,2-3-68 0 0,0 0 1 0 0,0 0 0 0 0,0 1-1 0 0,1 0 1 0 0,0 1-1 0 0,1 0 1 0 0,0 1 0 0 0,1-1-1 0 0,0 1 1 0 0,1 1 0 0 0,0-1-1 0 0,1 1 1 0 0,0 0 0 0 0,0 1-1 0 0,2-1 1 0 0,-1 1 0 0 0,2-1-1 0 0,0 1 1 0 0,0 0-1 0 0,1 0 1 0 0,1 0 0 0 0,0 8-40 0 0,5-12 35 0 0,-1-1 0 0 0,1 1 0 0 0,1-1 1 0 0,0-1-1 0 0,0 1 0 0 0,0-1 0 0 0,1 0 1 0 0,0 0-1 0 0,1-1 0 0 0,-1 0 0 0 0,1 0 0 0 0,0-1 1 0 0,1 0-1 0 0,-1 0 0 0 0,1-1 0 0 0,0 0 0 0 0,0 0 1 0 0,0-1-1 0 0,1-1 0 0 0,-1 1 0 0 0,1-2 1 0 0,-1 1-1 0 0,1-1 0 0 0,0-1 0 0 0,-1 0 0 0 0,1 0 1 0 0,6-1-36 0 0,-2 1 94 0 0,14 1 241 0 0,0-1 0 0 0,-1-2 0 0 0,1 0 0 0 0,-1-2 0 0 0,0-1 0 0 0,19-6-335 0 0,-35 8 111 0 0,0 1 1 0 0,-1-1-1 0 0,0 0 0 0 0,1-1 1 0 0,-1-1-1 0 0,-1 1 0 0 0,1-2 1 0 0,-1 1-1 0 0,1-1 0 0 0,-2-1 1 0 0,1 1-1 0 0,-1-1 0 0 0,0-1 1 0 0,0 0-1 0 0,-1 0 0 0 0,0 0 1 0 0,-1-1-1 0 0,0 0 0 0 0,0 0 1 0 0,-1-1-1 0 0,0 0 0 0 0,0 0 1 0 0,-1 0-1 0 0,-1 0 0 0 0,2-7-111 0 0,-4 9-13 0 0,-1 0-1 0 0,0 0 1 0 0,-1 0 0 0 0,0 1-1 0 0,0-1 1 0 0,-1 0-1 0 0,0 1 1 0 0,0-1-1 0 0,0 1 1 0 0,-1-1-1 0 0,-1 1 1 0 0,1 0 0 0 0,-1 0-1 0 0,0 0 1 0 0,0 1-1 0 0,-1 0 1 0 0,0-1-1 0 0,0 2 1 0 0,-1-1-1 0 0,0 1 1 0 0,0-1 0 0 0,0 1-1 0 0,0 1 1 0 0,-4-2 13 0 0,-5-3-201 0 0,0 1 1 0 0,0 1 0 0 0,-1 0-1 0 0,0 1 1 0 0,0 1 0 0 0,0 0-1 0 0,-1 1 1 0 0,0 1 0 0 0,0 1-1 0 0,0 0 1 0 0,0 2 0 0 0,0-1-1 0 0,0 2 1 0 0,0 0 0 0 0,0 2-1 0 0,0-1 1 0 0,-3 3 200 0 0,-44 12-4494 0 0,5 8-3426 0 0,33-13-4145 0 0</inkml:trace>
  <inkml:trace contextRef="#ctx0" brushRef="#br0" timeOffset="911.459">1060 564 2216 0 0,'0'0'2285'0'0,"0"0"-121"0"0,0 0 29 0 0,0 0-197 0 0,0 0-474 0 0,0 0-427 0 0,0 0-243 0 0,0 0-137 0 0,0 0-51 0 0,-33 9-33 0 0,-109 32-36 0 0,131-38-461 0 0,0 0 1 0 0,-1 1-1 0 0,2 1 1 0 0,-1 0-1 0 0,0 0 1 0 0,1 1-1 0 0,0 0 1 0 0,0 1 0 0 0,1 0-1 0 0,-4 5-134 0 0,-6 3 230 0 0,12-10-171 0 0,-1 1 0 0 0,1-1-1 0 0,0 1 1 0 0,1 1 0 0 0,-1-1 0 0 0,1 1 0 0 0,0 0 0 0 0,1 1 0 0 0,0-1 0 0 0,0 1 0 0 0,1 0 0 0 0,0 0 0 0 0,0 1 0 0 0,0-1 0 0 0,2 1 0 0 0,-1 0 0 0 0,1 0 0 0 0,0 0 0 0 0,0 0 0 0 0,1 0 0 0 0,1 0 0 0 0,0 0 0 0 0,0 0 0 0 0,1 8-59 0 0,4-9 114 0 0,0 0 0 0 0,0 0 0 0 0,0-1-1 0 0,1 1 1 0 0,1-1 0 0 0,-1-1 0 0 0,1 1 0 0 0,0-1 0 0 0,0-1 0 0 0,1 1 0 0 0,0-1 0 0 0,0 0 0 0 0,0-1 0 0 0,0 0 0 0 0,1 0 0 0 0,-1-1 0 0 0,1 0 0 0 0,0-1 0 0 0,0 0 0 0 0,0 0 0 0 0,1-1 0 0 0,-1 0 0 0 0,0 0 0 0 0,9-1-114 0 0,0 0 340 0 0,1 0 1 0 0,-1-1 0 0 0,0 0-1 0 0,0-2 1 0 0,0 0-1 0 0,0-1 1 0 0,-1-1 0 0 0,0 0-1 0 0,0-1 1 0 0,0-1-1 0 0,0-1 1 0 0,-1-1-1 0 0,12-8-340 0 0,-19 13 76 0 0,-1-1 0 0 0,-1 0-1 0 0,1 0 1 0 0,-1-1-1 0 0,0 0 1 0 0,0 0 0 0 0,-1 0-1 0 0,1-1 1 0 0,-2 0-1 0 0,1 0 1 0 0,-1-1 0 0 0,0 0-1 0 0,0 0 1 0 0,-1 0-1 0 0,0 0 1 0 0,-1 0 0 0 0,1-1-1 0 0,-2 0 1 0 0,1 0-1 0 0,-1 0 1 0 0,-1 0-1 0 0,1-6-75 0 0,-2 6-23 0 0,0 0-1 0 0,0 0 1 0 0,-1 0-1 0 0,0 0 0 0 0,-1 0 1 0 0,0 0-1 0 0,0 0 1 0 0,-1 1-1 0 0,0-1 0 0 0,-1 1 1 0 0,1-1-1 0 0,-2 1 1 0 0,1 1-1 0 0,-1-1 0 0 0,0 0 1 0 0,-1 1-1 0 0,0 0 1 0 0,0 1-1 0 0,0-1 0 0 0,-4-1 24 0 0,-86-52-1664 0 0,27 38-5554 0 0,49 18-4033 0 0</inkml:trace>
  <inkml:trace contextRef="#ctx0" brushRef="#br0" timeOffset="1398.876">1480 26 7762 0 0,'0'0'2830'0'0,"0"0"-829"0"0,0 0-563 0 0,0 0-344 0 0,0 0-305 0 0,0 0-219 0 0,0 0-134 0 0,0 0 105 0 0,0 0 166 0 0,0 0 202 0 0,0 0 150 0 0,0 0-64 0 0,0 0-108 0 0,20 3-105 0 0,142 16 1094 0 0,-2-19 99 0 0,-157 0-1919 0 0,0 0-1 0 0,-1-1 1 0 0,1 1 0 0 0,0-1 0 0 0,-1 1-1 0 0,1-1 1 0 0,0 0 0 0 0,-1 0 0 0 0,1 0-1 0 0,-1 0 1 0 0,1 0 0 0 0,-1-1-1 0 0,0 1 1 0 0,1-1 0 0 0,-1 0 0 0 0,0 0-1 0 0,0 1 1 0 0,0-1 0 0 0,0-1-1 0 0,-1 1 1 0 0,1 0 0 0 0,-1 0 0 0 0,2-2-56 0 0,-48-10 234 0 0,41 14-240 0 0,0 0 0 0 0,0 1 0 0 0,0 0-1 0 0,-1 0 1 0 0,1 0 0 0 0,1 0 0 0 0,-1 1-1 0 0,0 0 1 0 0,0 0 0 0 0,0 0 0 0 0,1 0-1 0 0,-1 0 1 0 0,1 1 0 0 0,0-1 0 0 0,0 1-1 0 0,0 0 1 0 0,0 0 0 0 0,0 0 0 0 0,0 0-1 0 0,1 1 1 0 0,0-1 0 0 0,0 1 0 0 0,0-1-1 0 0,0 1 1 0 0,0 0 0 0 0,1 0 0 0 0,-1 0-1 0 0,1 1 7 0 0,-19 118-165 0 0,30 145 80 0 0,-8-258-2 0 0,-1 1 0 0 0,-1-1-1 0 0,0 1 1 0 0,-1-1 0 0 0,1 0 0 0 0,-2 1 0 0 0,0-1 0 0 0,0 0-1 0 0,-1 0 1 0 0,0 0 0 0 0,-1 0 0 0 0,0 0 0 0 0,0-1 0 0 0,-1 0-1 0 0,0 0 1 0 0,-1 0 0 0 0,0 0 0 0 0,0-1 0 0 0,-1 0-1 0 0,0 0 1 0 0,-1-1 0 0 0,1 0 0 0 0,-1 0 0 0 0,-1-1 0 0 0,1 0-1 0 0,-1-1 1 0 0,0 1 0 0 0,0-2 0 0 0,-1 1 0 0 0,-9 2 87 0 0,-53 6-5431 0 0,23-11-5823 0 0,35-2 2812 0 0</inkml:trace>
  <inkml:trace contextRef="#ctx0" brushRef="#br0" timeOffset="1652.296">1362 520 1752 0 0,'0'0'3995'0'0,"0"0"-212"0"0,0 0-505 0 0,0 0-664 0 0,0 0-531 0 0,32-25-409 0 0,97-78-337 0 0,-50 54 641 0 0,-65 42-1576 0 0,1 1 0 0 0,-1 1 0 0 0,1 0 0 0 0,0 1 0 0 0,1 1 0 0 0,-1 0 0 0 0,0 1-1 0 0,5 0-401 0 0,-9 14 431 0 0,-7-5-3383 0 0,2-4-8614 0 0,-6-3-56 0 0</inkml:trace>
  <inkml:trace contextRef="#ctx0" brushRef="#br0" timeOffset="1906.731">2126 41 11066 0 0,'0'0'3184'0'0,"0"0"-1135"0"0,0 0-587 0 0,0 0-242 0 0,0 0-151 0 0,0 0-14 0 0,0 0-34 0 0,0 0-107 0 0,0 0-114 0 0,0 0-187 0 0,0 0-150 0 0,0 0-111 0 0,0 0-93 0 0,-15 30-62 0 0,-50 96-78 0 0,1-23 43 0 0,10-1-109 0 0,53-99-54 0 0,0-1 0 0 0,-1 1 0 0 0,1 0 0 0 0,0-1 0 0 0,1 1 0 0 0,-1 0 0 0 0,1 0 0 0 0,-1 0 0 0 0,1 0 0 0 0,0 0 0 0 0,0 0 0 0 0,0 0 0 0 0,0-1 0 0 0,0 1 0 0 0,1 0 0 0 0,-1 0 0 0 0,1 0 0 0 0,0 0 0 0 0,0-1 0 0 0,0 1 0 0 0,0 0 0 0 0,1-1 0 0 0,-1 1 1 0 0,1-1-1 0 0,-1 1 0 0 0,1-1 0 0 0,0 0 0 0 0,0 1 0 0 0,0-1 0 0 0,0 0 0 0 0,0 0 0 0 0,1-1 0 0 0,-1 1 0 0 0,0 0 0 0 0,1-1 0 0 0,0 1 0 0 0,-1-1 0 0 0,1 0 0 0 0,0 0 0 0 0,-1 0 0 0 0,1 0 0 0 0,0-1 0 0 0,0 1 1 0 0,9 0 32 0 0,0-1 0 0 0,0-1 0 0 0,-1 1 0 0 0,1-2 0 0 0,0 0 0 0 0,-1 0 0 0 0,1-1 0 0 0,-1 0 0 0 0,1-1-1 0 0,-1 0 1 0 0,-1-1 0 0 0,1 0 0 0 0,-1-1 0 0 0,0 0 0 0 0,0-1 0 0 0,4-3-32 0 0,-13 8-81 0 0,1 1 1 0 0,-1-1-1 0 0,1 0 0 0 0,-1 0 1 0 0,0 0-1 0 0,1 0 0 0 0,-1 0 0 0 0,0 0 1 0 0,0 0-1 0 0,-1 0 0 0 0,1 0 1 0 0,0 0-1 0 0,-1-1 0 0 0,1 1 1 0 0,-1 0-1 0 0,0 0 0 0 0,0-1 0 0 0,0 1 1 0 0,0 0-1 0 0,0 0 0 0 0,0-1 1 0 0,-1 1-1 0 0,1-2 81 0 0,-6-14-4391 0 0,-2 4-4803 0 0,3 6-1892 0 0</inkml:trace>
  <inkml:trace contextRef="#ctx0" brushRef="#br0" timeOffset="2080.687">1830 222 9666 0 0,'0'0'2097'0'0,"0"0"-825"0"0,0 0 168 0 0,0 0 80 0 0,0 0-151 0 0,0 0-273 0 0,0 0-264 0 0,0 0-248 0 0,0 0-184 0 0,212 3-144 0 0,-181-6-96 0 0,2 3-88 0 0,-3-8-88 0 0,1 5-112 0 0,-5-1-272 0 0,-2 4-624 0 0,-8-4-1512 0 0,-7 4-6506 0 0</inkml:trace>
  <inkml:trace contextRef="#ctx0" brushRef="#br0" timeOffset="2360.263">2616 144 7610 0 0,'0'0'3195'0'0,"0"0"-964"0"0,0 0-430 0 0,0 0-152 0 0,0 0-229 0 0,0 0-202 0 0,0 0-156 0 0,0 0-137 0 0,0 0-46 0 0,0 0-7 0 0,0 0-32 0 0,0 0-55 0 0,0 0-124 0 0,1 20-148 0 0,1 62-136 0 0,-2-79-355 0 0,-1 1-1 0 0,1-1 1 0 0,-1 0 0 0 0,0 0 0 0 0,0 1 0 0 0,0-1 0 0 0,0 0 0 0 0,-1 0 0 0 0,1 0 0 0 0,-1 0 0 0 0,0-1 0 0 0,1 1 0 0 0,-1 0 0 0 0,-1-1 0 0 0,1 1 0 0 0,0-1 0 0 0,-1 0-1 0 0,1 0 1 0 0,-3 2-22 0 0,-6 6 72 0 0,-229 191 372 0 0,119-108-422 0 0,-298 220-968 0 0,362-264 110 0 0,32-11-3672 0 0,24-36 1194 0 0,1-2-3465 0 0,0 0-3830 0 0</inkml:trace>
  <inkml:trace contextRef="#ctx0" brushRef="#br0" timeOffset="2875.517">2447 792 1896 0 0,'0'0'3137'0'0,"0"0"-178"0"0,0 0-167 0 0,0 0-292 0 0,0 0-269 0 0,0 0-318 0 0,0 0-346 0 0,0 0-368 0 0,0 0-314 0 0,0 0-266 0 0,0 0-180 0 0,0 0-5 0 0,0 0 75 0 0,-18 6 63 0 0,-127 44 1139 0 0,-81 42 229 0 0,224-92-1938 0 0,0 0-1 0 0,1 1 0 0 0,-1-1 1 0 0,0 1-1 0 0,1-1 0 0 0,-1 1 1 0 0,1 0-1 0 0,-1 0 0 0 0,1-1 1 0 0,0 1-1 0 0,-1 0 0 0 0,1 0 1 0 0,0 1-1 0 0,-1-1 0 0 0,1 0 1 0 0,0 0-1 0 0,0 1 0 0 0,0-1 1 0 0,0 0-1 0 0,0 1 0 0 0,1-1 1 0 0,-1 1-1 0 0,0-1 0 0 0,1 1 1 0 0,-1 0-1 0 0,1-1 0 0 0,-1 1 1 0 0,1-1-1 0 0,0 1 0 0 0,0 0 1 0 0,-1-1-1 0 0,1 1 0 0 0,0 0 1 0 0,1-1-1 0 0,-1 1 0 0 0,0 0 1 0 0,0-1-1 0 0,1 1 0 0 0,-1 0 1 0 0,1-1-1 0 0,-1 1 0 0 0,1-1 1 0 0,0 1-1 0 0,0-1 0 0 0,0 1 1 0 0,0-1-1 0 0,0 1-1 0 0,12 4 0 0 0,0-2 1 0 0,0 1-1 0 0,0-2 1 0 0,1 0-1 0 0,0 0 1 0 0,-1-1-1 0 0,1-1 0 0 0,0 0 1 0 0,2-1-1 0 0,50 6 23 0 0,44 30-4 0 0,-107-34-8 0 0,0 0-1 0 0,0-1 1 0 0,0 1 0 0 0,0 0-1 0 0,0 0 1 0 0,-1 1 0 0 0,1-1 0 0 0,-1 1-1 0 0,0-1 1 0 0,0 1 0 0 0,0 0 0 0 0,0-1-1 0 0,0 1 1 0 0,0 0 0 0 0,-1 1 0 0 0,1-1-1 0 0,-1 0 1 0 0,0 0 0 0 0,0 0-1 0 0,0 1 1 0 0,-1-1 0 0 0,1 1 0 0 0,-1-1-1 0 0,0 0 1 0 0,1 1 0 0 0,-2-1 0 0 0,1 1-1 0 0,0-1 1 0 0,-1 0 0 0 0,1 1 0 0 0,-1-1-1 0 0,0 1-10 0 0,-4 3 40 0 0,1 1-1 0 0,-1-1 0 0 0,-1 0 0 0 0,1 0 1 0 0,-1-1-1 0 0,-1 0 0 0 0,1 0 1 0 0,-1 0-1 0 0,0-1 0 0 0,0 0 0 0 0,0 0 1 0 0,-1-1-1 0 0,-2 2-39 0 0,-9 5-104 0 0,0-1-1 0 0,-1 0 1 0 0,0-1 0 0 0,-1-1 0 0 0,0-1-1 0 0,0-1 1 0 0,0-1 0 0 0,-1 0-1 0 0,0-2 1 0 0,-7 0 104 0 0,28-3-277 0 0,-17-2-1498 0 0,13 0-1123 0 0,0-2-3382 0 0,2 1-6336 0 0</inkml:trace>
</inkml:ink>
</file>

<file path=ppt/ink/ink32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8:01:54.144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199 759 7314 0 0,'0'0'1060'0'0,"0"0"-385"0"0,0 0-451 0 0,0 0-284 0 0,0 0-55 0 0,0 0 82 0 0,0 0 134 0 0,0 0 160 0 0,0 0 151 0 0,0 0 125 0 0,0 0 77 0 0,-2 4 30 0 0,-4 17-263 0 0,2 0-1 0 0,0 0 0 0 0,1 1 0 0 0,0-1 0 0 0,2 1 0 0 0,1 0 0 0 0,1-1 0 0 0,1 1 0 0 0,0-1 0 0 0,2 1 1 0 0,0-1-1 0 0,3 4-380 0 0,-3-3 151 0 0,83 639 2603 0 0,-79-103-2047 0 0,-17-315-232 0 0,-11-1 0 0 0,-32 132-475 0 0,35-268 138 0 0,-6 21 71 0 0,6 2 0 0 0,6 0-1 0 0,5 1 1 0 0,7 55-209 0 0,3-149 16 0 0,1 0-1 0 0,2-1 1 0 0,2 1 0 0 0,1-2-1 0 0,1 1 1 0 0,2-2-1 0 0,2 1 1 0 0,1-2-1 0 0,7 10-15 0 0,-15-29 1 0 0,0 0 1 0 0,-1 0-1 0 0,-1 0 0 0 0,0 1 0 0 0,-1 0 0 0 0,0 0 0 0 0,-1 0 0 0 0,-1 1 0 0 0,0 0 0 0 0,-1-1 0 0 0,0 15-1 0 0,-20 138 190 0 0,16-154-153 0 0,0 0 0 0 0,1 0 0 0 0,0 0 0 0 0,1 0 0 0 0,0 1 0 0 0,1-1 0 0 0,1 0 0 0 0,1 8-37 0 0,4 51 459 0 0,-10-59-484 0 0,3-13 39 0 0,0 1 0 0 0,0-1 0 0 0,0 0-1 0 0,-1 0 1 0 0,1 1 0 0 0,0-1-1 0 0,0 1 1 0 0,0-1 0 0 0,0 0 0 0 0,0 1-1 0 0,-1-1 1 0 0,1 0 0 0 0,0 1-1 0 0,0-1 1 0 0,0 0 0 0 0,0 1 0 0 0,0-1-1 0 0,0 1 1 0 0,0-1 0 0 0,1 0-1 0 0,-1 1 1 0 0,0-1 0 0 0,0 0 0 0 0,0 1-1 0 0,0-1 1 0 0,0 0 0 0 0,0 1-1 0 0,1-1 1 0 0,-1 0 0 0 0,0 1 0 0 0,0-1-1 0 0,1 0 1 0 0,-1 1 0 0 0,0-1-1 0 0,0 0 1 0 0,1 0 0 0 0,-1 1-1 0 0,0-1 1 0 0,1 0 0 0 0,-1 0 0 0 0,0 0-1 0 0,1 0 1 0 0,-1 1 0 0 0,0-1-1 0 0,1 0 1 0 0,-1 0 0 0 0,0 0 0 0 0,1 0-1 0 0,-1 0 1 0 0,0 0 0 0 0,1 0-1 0 0,-1 0 1 0 0,1 0 0 0 0,-1 0 0 0 0,0 0-1 0 0,1 0 1 0 0,-1 0 0 0 0,0 0-1 0 0,1 0 1 0 0,-1 0 0 0 0,1-1 0 0 0,-1 1-1 0 0,0 0 1 0 0,1 0-14 0 0,301-6 101 0 0,6 4-89 0 0,97 35-55 0 0,-242-14 52 0 0,300 24-21 0 0,1122 10-92 0 0,197 10 54 0 0,-528-5 56 0 0,11-51 67 0 0,-128 15-86 0 0,841 11-155 0 0,-1210-59 212 0 0,-266 5-26 0 0,607-9 38 0 0,-22 22-80 0 0,805-52-29 0 0,-137 25-79 0 0,-122-49 97 0 0,-656 43 206 0 0,-382-2-164 0 0,-143 11 15 0 0,1 21 0 0 0,163 27-22 0 0,-578-14-9 0 0,78 6-48 0 0,0-5 0 0 0,-1-5 0 0 0,46-9 57 0 0,248-74-514 0 0,-239 64 434 0 0,-122 20 115 0 0,-48 1-7 0 0,0 0 11 0 0,0 0 26 0 0,0 0 12 0 0,0 0 15 0 0,0 0-14 0 0,-26-89 387 0 0,9 31-428 0 0,3-1 0 0 0,3 0 1 0 0,2-1-1 0 0,1-24-37 0 0,6 69 2 0 0,-8-411 205 0 0,11 279-53 0 0,-20-211 446 0 0,4 66-406 0 0,-16-147-16 0 0,-40-111 98 0 0,67 452-251 0 0,2 10 30 0 0,-4 0-1 0 0,-3 0 1 0 0,-5 1-1 0 0,-3 1 1 0 0,-8-15-55 0 0,-62-129 141 0 0,85 224-140 0 0,-13-22 4 0 0,1-2 0 0 0,1 1 0 0 0,2-2 0 0 0,1 0 0 0 0,1 0 0 0 0,2 0 1 0 0,1-1-1 0 0,-1-21-5 0 0,14-119-28 0 0,2 124 46 0 0,-2 0 0 0 0,-1-1 1 0 0,-4 0-1 0 0,-1 0 1 0 0,-4-25-19 0 0,-7-4 53 0 0,6-120-93 0 0,2 140-7 0 0,-19 61-1205 0 0,-12 7 1232 0 0,-1-1 0 0 0,0-2 0 0 0,0-1 0 0 0,0-2 0 0 0,-14-1 20 0 0,-3 2-29 0 0,-390 7-475 0 0,305-13 463 0 0,-677-21-461 0 0,508 10 202 0 0,-5-5 10 0 0,-334-35-241 0 0,418 42 444 0 0,-864-24 26 0 0,-37 49 15 0 0,-264 2 16 0 0,690 10 22 0 0,18 10 16 0 0,-491 30-33 0 0,659-35 18 0 0,-1248-9-149 0 0,1430-24 112 0 0,-500 9 27 0 0,-381-1-91 0 0,-233 25-280 0 0,611-5 7 0 0,-382-6-722 0 0,-243-13 805 0 0,808 3 241 0 0,-5 13 100 0 0,-14 34 108 0 0,356-26-4 0 0,-116 16 71 0 0,-380 19 343 0 0,548-45 19 0 0,133 19-574 0 0,89-22 33 0 0,0-2 1 0 0,-2-2 0 0 0,0-1-1 0 0,-37 5-39 0 0,-197 21 464 0 0,210-36 179 0 0,67-4-549 0 0,1 0-1 0 0,0 0-29 0 0,0 0-13 0 0,0 0-25 0 0,0 0-14 0 0,0 0-5 0 0,0 0-30 0 0,0 0-9 0 0,0 0-16 0 0,0 0 30 0 0,0 0 4 0 0,0 0 8 0 0,0 0 4 0 0,0 0-20 0 0,0 0 4 0 0,0 0 14 0 0,0 0 22 0 0,0 0-5 0 0,0 0-22 0 0,0 0-22 0 0,0 0 10 0 0,0 0-6 0 0,0 0-21 0 0,0 0-26 0 0,0 0-35 0 0,0 0-62 0 0,0 0-91 0 0,0 0-146 0 0,14 0-3578 0 0,-9 0-2772 0 0,0 0-4091 0 0</inkml:trace>
</inkml:ink>
</file>

<file path=ppt/ink/ink32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20:10:06.555"/>
    </inkml:context>
    <inkml:brush xml:id="br0">
      <inkml:brushProperty name="width" value="0.3" units="cm"/>
      <inkml:brushProperty name="height" value="0.6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179 424 0 0 0,'0'0'987'0'0,"0"0"290"0"0,0 0 40 0 0,-10-2-37 0 0,7 1-592 0 0,-31-7-1007 0 0,28 5 2882 0 0,9 2 3970 0 0,363-9-2699 0 0,-49 6-2775 0 0,-20 33-226 0 0,-95-18-86 0 0,91-4-349 0 0,-171 0-312 0 0,58 5 124 0 0,-25-5-30 0 0,43-6 156 0 0,29-5-56 0 0,-113 4-68 0 0,-73 3 1268 0 0,-47-25-1146 0 0,-5 1-348 0 0,-18-38-98 0 0,-25-29 39 0 0,-26 6-43 0 0,27 56 102 0 0,9 8 66 0 0,-64-49 106 0 0,32 42-127 0 0,1 21 11 0 0,37-3-40 0 0,-399 3-52 0 0,206 15 60 0 0,8-10-22 0 0,16 5 64 0 0,56-28 60 0 0,-2 11-52 0 0,-90 8 109 0 0,98-16 63 0 0,53 12-119 0 0,-16 14-94 0 0,32 1 145 0 0,76-8-136 0 0,0 0-15 0 0,0 0-2 0 0,0 0 9 0 0,0 0-4 0 0,0 0-5 0 0,0 0-2 0 0,0 0-18 0 0,0 0-1 0 0,0 0 2 0 0,0 0 0 0 0,0 0 7 0 0,0 0 18 0 0,0 0-21 0 0,0 0 10 0 0,0 0 2 0 0,0 0-19 0 0,0 0 20 0 0,0 0 9 0 0,0 0 2 0 0,0 0-14 0 0,0 0-18 0 0,0 0-6 0 0,0 0-16 0 0,0 0-20 0 0,0 0-20 0 0,0 0-28 0 0,0 0-66 0 0,0 0-119 0 0,0 0-207 0 0,0 0-336 0 0,0 0-561 0 0,0 3-6575 0 0,0 1-908 0 0</inkml:trace>
</inkml:ink>
</file>

<file path=ppt/ink/ink32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20:11:01.5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681 26 0 0 0,'0'0'798'0'0,"0"0"203"0"0,0 0 205 0 0,0 0 365 0 0,0 0 372 0 0,0 0 128 0 0,0 0-143 0 0,0 0-298 0 0,0 0-343 0 0,0 0-243 0 0,0 0-140 0 0,4-4-105 0 0,9-14-48 0 0,-10 14-38 0 0,-11 59 6443 0 0,-24 33-6754 0 0,10-32 114 0 0,-144 349 330 0 0,80-221-673 0 0,49-115-57 0 0,37-68-101 0 0,0-1-5 0 0,0 0-15 0 0,0 0 14 0 0,0 0 3 0 0,0 0 8 0 0,0 0-4 0 0,0 0-6 0 0,0-1-6 0 0,0-1-15 0 0,0 1 0 0 0,0 1-7 0 0,0 0-21 0 0,3-22-2962 0 0,4 0-744 0 0,-1-3-2209 0 0,0 10-1297 0 0,-1 7 335 0 0</inkml:trace>
  <inkml:trace contextRef="#ctx0" brushRef="#br0" timeOffset="1">646 118 0 0 0,'0'0'165'0'0,"0"0"633"0"0,0 0 167 0 0,0 0 17 0 0,0 0 46 0 0,0 0-17 0 0,0 0-31 0 0,0 0-36 0 0,0 0-2 0 0,0 0 32 0 0,8-13 59 0 0,26-38 53 0 0,-25 42 6939 0 0,-3 7-4450 0 0,2 19-4043 0 0,-7-14 1538 0 0,25 47-580 0 0,-3 2 1 0 0,-1 1-1 0 0,-3 1 0 0 0,-2 0 0 0 0,-2 1 0 0 0,-3 1 1 0 0,-1 9-491 0 0,23 92 326 0 0,-10-6-2 0 0,-24-151-337 0 0,1 0-1 0 0,-1 0 0 0 0,0 0 0 0 0,1 0 0 0 0,-1 0 0 0 0,0 0 0 0 0,1 0 1 0 0,-1 0-1 0 0,0 0 0 0 0,0 0 0 0 0,1 0 0 0 0,-1 0 0 0 0,0 0 0 0 0,1 0 1 0 0,-1 0-1 0 0,0 0 0 0 0,1 0 0 0 0,-1 0 0 0 0,0 1 0 0 0,1-1 0 0 0,-1 0 1 0 0,0 0-1 0 0,0 0 0 0 0,1 0 0 0 0,-1 1 0 0 0,0-1 0 0 0,0 0 0 0 0,1 0 1 0 0,-1 1-1 0 0,0-1 0 0 0,0 0 0 0 0,0 0 0 0 0,1 1 0 0 0,-1-1 0 0 0,0 0 0 0 0,0 1 1 0 0,0-1-1 0 0,0 0 0 0 0,0 1 0 0 0,0-1 0 0 0,0 0 0 0 0,0 1 0 0 0,0-1 1 0 0,0 0-1 0 0,0 1 0 0 0,0-1 0 0 0,0 0 0 0 0,0 1 0 0 0,0-1 0 0 0,0 0 1 0 0,0 0-1 0 0,0 1 0 0 0,0-1 0 0 0,0 0 0 0 0,-1 1 0 0 0,1-1 14 0 0,2-25-1614 0 0,0-6-3079 0 0,-7 11-4116 0 0,2 15-2395 0 0</inkml:trace>
  <inkml:trace contextRef="#ctx0" brushRef="#br0" timeOffset="2">480 538 2312 0 0,'0'0'2000'0'0,"0"0"-205"0"0,0 0-38 0 0,0 0 160 0 0,0 0 42 0 0,0 0-225 0 0,0 0-454 0 0,0 0-477 0 0,0 0-237 0 0,0 0 25 0 0,0 0 168 0 0,0 0 192 0 0,8 0 73 0 0,163-11 3767 0 0,-7-8-4313 0 0,-149 15-2961 0 0,-7-3-7836 0 0,-7 4-1468 0 0</inkml:trace>
  <inkml:trace contextRef="#ctx0" brushRef="#br0" timeOffset="3">1209 464 0 0 0,'0'0'268'0'0,"0"0"1127"0"0,0 0 667 0 0,0 0 326 0 0,0 0-2 0 0,0 0-319 0 0,0 0-400 0 0,0 0-370 0 0,0 0-261 0 0,0 0-177 0 0,0 0-111 0 0,0 0-56 0 0,0 0-61 0 0,2 30 1843 0 0,-33 117-679 0 0,17-103-1593 0 0,-62 147 77 0 0,57-157-88 0 0,26-53 126 0 0,101-183 99 0 0,-23 55-208 0 0,-64 110-74 0 0,-21 37-100 0 0,0 0 18 0 0,0 0 14 0 0,0 0 7 0 0,0 0-10 0 0,0 0 2 0 0,0 0-16 0 0,0 0-15 0 0,0 0-16 0 0,0 0-32 0 0,0 87 305 0 0,4-55-237 0 0,-3-19-36 0 0,0 0 0 0 0,1-1 0 0 0,0 1 0 0 0,1 0 0 0 0,0-1-1 0 0,1 1 1 0 0,0-1 0 0 0,1 0 0 0 0,1 0 0 0 0,0-1 0 0 0,0 0 0 0 0,8 10-18 0 0,-13-20 19 0 0,0 1-1 0 0,0-1 1 0 0,0 1-1 0 0,1-1 1 0 0,-1 1 0 0 0,0-1-1 0 0,1 0 1 0 0,-1 0 0 0 0,1 0-1 0 0,0 0 1 0 0,-1 0-1 0 0,1 0 1 0 0,0 0 0 0 0,-1-1-1 0 0,1 1 1 0 0,0 0 0 0 0,0-1-1 0 0,0 0 1 0 0,0 1-1 0 0,0-1 1 0 0,-1 0 0 0 0,1 0-1 0 0,0 0 1 0 0,0 0 0 0 0,0 0-1 0 0,0 0 1 0 0,0-1-1 0 0,0 1 1 0 0,-1-1 0 0 0,1 1-19 0 0,2-3 88 0 0,0 0-1 0 0,-1 0 1 0 0,0 0 0 0 0,0-1 0 0 0,0 1 0 0 0,0-1 0 0 0,0 1 0 0 0,0-1 0 0 0,-1 0 0 0 0,0 0-1 0 0,0 0 1 0 0,0-1 0 0 0,0 1 0 0 0,-1 0 0 0 0,0-1 0 0 0,0 1 0 0 0,1-4-88 0 0,2-5 142 0 0,33-199 728 0 0,-36 180-1306 0 0,-2 48-3924 0 0,1-5 1967 0 0,0-4-2502 0 0,0-3-5701 0 0</inkml:trace>
  <inkml:trace contextRef="#ctx0" brushRef="#br0" timeOffset="4">1786 508 10258 0 0,'0'0'2041'0'0,"0"0"-360"0"0,0 0-118 0 0,0 0-44 0 0,0 0-121 0 0,0 0-194 0 0,0 0-249 0 0,0 0-244 0 0,0 0-202 0 0,0 0-135 0 0,0 0-97 0 0,0 0-67 0 0,-20 19-49 0 0,-58 61-20 0 0,49-23 27 0 0,27-54-165 0 0,0 1 0 0 0,0 0-1 0 0,1 1 1 0 0,-1-1 0 0 0,1 0 0 0 0,0 0-1 0 0,0 1 1 0 0,1-1 0 0 0,-1 0 0 0 0,1 1-1 0 0,0-1 1 0 0,0 1 0 0 0,1-1 0 0 0,-1 0-1 0 0,1 1 1 0 0,0-1 0 0 0,0 0 0 0 0,0 0-1 0 0,1 1 1 0 0,-1-1 0 0 0,1 0-1 0 0,0-1 1 0 0,0 1 0 0 0,1 0 0 0 0,-1 0-1 0 0,1-1 1 0 0,0 1 0 0 0,0-1 0 0 0,0 0-1 0 0,0 0 1 0 0,0 0 0 0 0,1-1 0 0 0,-1 1-1 0 0,1-1 1 0 0,0 1 0 0 0,0-1-1 0 0,0 0 1 0 0,0-1 0 0 0,0 1 0 0 0,2 0-3 0 0,1-2 69 0 0,0 1 1 0 0,0-1-1 0 0,1-1 1 0 0,-1 1 0 0 0,0-1-1 0 0,0-1 1 0 0,0 1-1 0 0,0-1 1 0 0,0 0 0 0 0,0-1-1 0 0,0 0 1 0 0,-1 0 0 0 0,1 0-1 0 0,-1-1 1 0 0,0 0-1 0 0,0 0 1 0 0,0 0 0 0 0,-1-1-1 0 0,1 0 1 0 0,-1 0-1 0 0,0 0 1 0 0,-1-1 0 0 0,1 1-1 0 0,-1-1 1 0 0,0-1-1 0 0,3-5-69 0 0,-5 6 29 0 0,1 1 0 0 0,-1-1 0 0 0,1-1 1 0 0,-2 1-1 0 0,1 0 0 0 0,-1 0 0 0 0,0-1 0 0 0,0 1 0 0 0,-1 0 0 0 0,0-1 0 0 0,0 1 0 0 0,0-1 0 0 0,-1 1 0 0 0,0-1 0 0 0,0 1 0 0 0,0 0 0 0 0,-1 0 0 0 0,0 0 0 0 0,-1 0 0 0 0,1 0 0 0 0,-1 0 0 0 0,0 0 0 0 0,0 1 0 0 0,-1-1 0 0 0,0 1 0 0 0,0 0 0 0 0,0 0 0 0 0,0 1 0 0 0,-1-1 1 0 0,0 1-1 0 0,-3-3-29 0 0,-48-5-1881 0 0,37 12-1277 0 0,1 2-3443 0 0,10 1-5012 0 0</inkml:trace>
  <inkml:trace contextRef="#ctx0" brushRef="#br0" timeOffset="5">2187 55 1736 0 0,'0'0'2273'0'0,"0"0"-141"0"0,0 0 49 0 0,0 0 46 0 0,0 0-53 0 0,0 0-234 0 0,0 0-366 0 0,0 0-329 0 0,0 0-242 0 0,0 0-143 0 0,0 0-77 0 0,0 0-73 0 0,0 0-83 0 0,-1-5-81 0 0,-5-13 504 0 0,6 34 1404 0 0,27 209-618 0 0,-37 110-1317 0 0,0-185-358 0 0,6-139-2033 0 0,6-37-514 0 0,4-6-1940 0 0,-4 10-5011 0 0,-2 14-773 0 0</inkml:trace>
  <inkml:trace contextRef="#ctx0" brushRef="#br0" timeOffset="6">1896 464 6273 0 0,'0'0'2352'0'0,"0"0"-849"0"0,0 0-489 0 0,0 0-4 0 0,0 0 264 0 0,0 0 239 0 0,0 0 29 0 0,0 0-119 0 0,0 0-232 0 0,0 0-223 0 0,0 0-171 0 0,0 0-118 0 0,34-5-135 0 0,107-19-102 0 0,-28-6 295 0 0,0-10-1041 0 0,-109 38-120 0 0,15-6-752 0 0,-8-1-5600 0 0,-8 6-1429 0 0</inkml:trace>
  <inkml:trace contextRef="#ctx0" brushRef="#br0" timeOffset="7">2434 48 2641 0 0,'0'0'4159'0'0,"0"0"-1708"0"0,0 0-676 0 0,0 0-16 0 0,0 0-26 0 0,0 0-66 0 0,0 0-214 0 0,0 0-354 0 0,0 0-280 0 0,0 0-233 0 0,0 0-176 0 0,0 0-76 0 0,-3 4-11 0 0,-15 83 1165 0 0,39 366 144 0 0,-7-276-1257 0 0,-14-176-367 0 0,0 0 1 0 0,0-1-1 0 0,0 1 1 0 0,0 0-1 0 0,0 0 1 0 0,0 0-1 0 0,0-1 1 0 0,0 1-1 0 0,0 0 0 0 0,0 0 1 0 0,0-1-1 0 0,0 1 1 0 0,1 0-1 0 0,-1 0 1 0 0,0-1-1 0 0,1 1 1 0 0,-1 0-1 0 0,0-1 1 0 0,1 1-1 0 0,-1 0 0 0 0,1-1 1 0 0,-1 1-1 0 0,1-1 1 0 0,-1 1-1 0 0,1 0 1 0 0,0-1-1 0 0,-1 1 1 0 0,1-1-1 0 0,-1 0 1 0 0,1 1-1 0 0,0-1 1 0 0,0 0-1 0 0,-1 1 0 0 0,1-1 1 0 0,0 0-1 0 0,0 0 1 0 0,-1 1-1 0 0,1-1 1 0 0,0 0-1 0 0,0 0 1 0 0,-1 0-1 0 0,1 0 1 0 0,0 0-1 0 0,0 0 0 0 0,0 0 1 0 0,-1 0-1 0 0,1-1 1 0 0,0 1-1 0 0,0 0 1 0 0,-1 0-1 0 0,1-1 1 0 0,0 1-1 0 0,-1 0 1 0 0,1-1-1 0 0,0 1 0 0 0,-1-1 1 0 0,1 1-1 0 0,0-1 1 0 0,-1 1-1 0 0,1-1 1 0 0,-1 1-1 0 0,1-1 1 0 0,-1 0-1 0 0,1 1 1 0 0,-1-1-1 0 0,1 0-8 0 0,39-47 617 0 0,-36 43-622 0 0,127-183 362 0 0,-131 188-358 0 0,1-1 0 0 0,-1 0 0 0 0,0 0-1 0 0,1 0 1 0 0,-1 1 0 0 0,0-1 0 0 0,1 0 0 0 0,-1 1 0 0 0,1-1 0 0 0,0 0-1 0 0,-1 1 1 0 0,1-1 0 0 0,-1 0 0 0 0,1 1 0 0 0,0-1 0 0 0,0 1 0 0 0,-1 0-1 0 0,1-1 1 0 0,0 1 0 0 0,0-1 0 0 0,-1 1 0 0 0,1 0 0 0 0,0 0 0 0 0,0-1 0 0 0,0 1-1 0 0,0 0 1 0 0,-1 0 0 0 0,1 0 0 0 0,0 0 0 0 0,0 0 0 0 0,0 0 0 0 0,0 0-1 0 0,-1 0 1 0 0,1 0 0 0 0,0 1 0 0 0,0-1 0 0 0,0 0 0 0 0,0 0 0 0 0,-1 1-1 0 0,1-1 1 0 0,0 1 0 0 0,0-1 0 0 0,-1 1 0 0 0,1-1 0 0 0,0 1 0 0 0,-1-1 0 0 0,1 1-1 0 0,0-1 1 0 0,-1 1 0 0 0,1 0 0 0 0,-1-1 0 0 0,1 1 0 0 0,-1 0 0 0 0,1 0 1 0 0,13 44 121 0 0,-3 141 346 0 0,-9-138-459 0 0,16-59-2429 0 0,-10 0 408 0 0,-2 1-1761 0 0,-1 2-3226 0 0,-2 1-4558 0 0</inkml:trace>
  <inkml:trace contextRef="#ctx0" brushRef="#br0" timeOffset="8">2866 670 928 0 0,'0'0'1618'0'0,"0"0"-28"0"0,0 0 135 0 0,0 0 153 0 0,0 0 41 0 0,0 0-115 0 0,0 0-169 0 0,0 0-184 0 0,0 0-158 0 0,0 0-181 0 0,0 0-112 0 0,0 0-46 0 0,0 0-77 0 0,20 3-50 0 0,62 5-99 0 0,-79-7-680 0 0,-1-1 0 0 0,0 0-1 0 0,1 1 1 0 0,-1-1 0 0 0,1 0-1 0 0,-1 0 1 0 0,0-1 0 0 0,1 1-1 0 0,-1 0 1 0 0,0-1 0 0 0,1 0-1 0 0,-1 1 1 0 0,0-1 0 0 0,0 0-1 0 0,0 0 1 0 0,0 0 0 0 0,0 0-1 0 0,0-1 1 0 0,0 1 0 0 0,0-1-1 0 0,0 1 1 0 0,0-1 0 0 0,-1 0-1 0 0,1 1 1 0 0,0-2-48 0 0,6-6 205 0 0,-3 5-131 0 0,0-1 1 0 0,0 0 0 0 0,0 0 0 0 0,0 0 0 0 0,-1-1 0 0 0,0 0 0 0 0,-1 0 0 0 0,1 0 0 0 0,-1 0 0 0 0,0 0 0 0 0,0-1 0 0 0,-1 1 0 0 0,0-1-1 0 0,0 0 1 0 0,-1 0 0 0 0,0 0 0 0 0,0 1 0 0 0,0-1 0 0 0,-1 0 0 0 0,0 0 0 0 0,0 0 0 0 0,-1-2-75 0 0,-1 6-10 0 0,-1 0 0 0 0,1 0 1 0 0,-1 0-1 0 0,0 1 0 0 0,1-1 0 0 0,-1 1 1 0 0,-1-1-1 0 0,1 1 0 0 0,0 0 0 0 0,0 0 1 0 0,-1 0-1 0 0,1 1 0 0 0,-1-1 0 0 0,0 1 1 0 0,1 0-1 0 0,-1 0 0 0 0,0 0 0 0 0,0 0 1 0 0,0 1-1 0 0,1 0 0 0 0,-1 0 0 0 0,0 0 0 0 0,0 0 1 0 0,0 0-1 0 0,0 1 0 0 0,0-1 0 0 0,1 1 1 0 0,-1 0-1 0 0,0 1 0 0 0,1-1 0 0 0,-1 0 1 0 0,1 1-1 0 0,-1 0 0 0 0,1 0 0 0 0,0 0 1 0 0,-1 0-1 0 0,1 1 0 0 0,-2 1 10 0 0,-5 3-22 0 0,0 1-1 0 0,0 0 1 0 0,0 1 0 0 0,1 0-1 0 0,1 0 1 0 0,0 1 0 0 0,0 0-1 0 0,0 0 1 0 0,1 1-1 0 0,1 0 1 0 0,0 0 0 0 0,1 1-1 0 0,0-1 1 0 0,0 1 0 0 0,1 0-1 0 0,1 1 1 0 0,0-1 0 0 0,1 1-1 0 0,0-1 1 0 0,1 1-1 0 0,0 0 1 0 0,2 12 22 0 0,0-20 6 0 0,0 1-1 0 0,1-1 1 0 0,-1 0 0 0 0,1 0-1 0 0,1 0 1 0 0,-1 0 0 0 0,1 0 0 0 0,0 0-1 0 0,0-1 1 0 0,0 1 0 0 0,0-1-1 0 0,1 0 1 0 0,0 0 0 0 0,0 0-1 0 0,0 0 1 0 0,0-1 0 0 0,0 0-1 0 0,1 0 1 0 0,0 0 0 0 0,-1 0-1 0 0,1-1 1 0 0,0 1 0 0 0,0-1-1 0 0,1-1 1 0 0,-1 1 0 0 0,0-1 0 0 0,1 0-1 0 0,1 0-5 0 0,157 9 317 0 0,-151-10-310 0 0,1-1-1 0 0,-1-1 1 0 0,0 0 0 0 0,0-1-1 0 0,0 0 1 0 0,0-1-1 0 0,-1-1 1 0 0,1 0 0 0 0,-1 0-1 0 0,0-1 1 0 0,-1-1-1 0 0,0 0 1 0 0,0-1 0 0 0,0 0-1 0 0,8-8-6 0 0,-14 11-430 0 0,-1 0 1 0 0,0 0-1 0 0,-1-1 0 0 0,1 1 0 0 0,-1-1 1 0 0,0 0-1 0 0,-1 0 0 0 0,1 0 0 0 0,-1 0 1 0 0,0 0-1 0 0,-1-1 0 0 0,1 1 0 0 0,-1-5 430 0 0,1-3-6740 0 0,0 6-4789 0 0</inkml:trace>
  <inkml:trace contextRef="#ctx0" brushRef="#br0" timeOffset="9">3356 656 9434 0 0,'0'0'1623'0'0,"0"0"-491"0"0,0 0 29 0 0,0 0 249 0 0,0 0 121 0 0,0 0-94 0 0,0 0-277 0 0,0 0-293 0 0,0 0-203 0 0,0 0-121 0 0,0 0-98 0 0,0 0-53 0 0,0 0-66 0 0,3 33-45 0 0,11 102-10 0 0,-11-58 2536 0 0,21-304-724 0 0,21 40-1128 0 0,-43 183-949 0 0,-1 0 0 0 0,1 0-1 0 0,0 0 1 0 0,0 0 0 0 0,0 1 0 0 0,0-1-1 0 0,1 1 1 0 0,-1-1 0 0 0,1 1-1 0 0,0 0 1 0 0,0 0 0 0 0,0 0 0 0 0,0 1-1 0 0,1-1 1 0 0,-1 1 0 0 0,1 0 0 0 0,-1 0-1 0 0,1 0 1 0 0,0 0 0 0 0,2 0-6 0 0,-4 4-2 0 0,0 0 1 0 0,0 1-1 0 0,0 0 1 0 0,0-1-1 0 0,0 1 1 0 0,-1 0-1 0 0,1 0 0 0 0,-1 0 1 0 0,0 0-1 0 0,1 0 1 0 0,-2 0-1 0 0,1 0 1 0 0,0 0-1 0 0,-1 1 1 0 0,1-1-1 0 0,-1 0 1 0 0,0 0-1 0 0,0 0 0 0 0,-1 4 2 0 0,3 4-6 0 0,0 14-179 0 0,9 41 25 0 0,16-40-2825 0 0,-14-25-5212 0 0,-9-1-3756 0 0</inkml:trace>
  <inkml:trace contextRef="#ctx0" brushRef="#br0" timeOffset="10">4205 615 0 0 0,'0'0'344'0'0,"0"0"368"0"0,0 0 323 0 0,0 0 279 0 0,0 0 159 0 0,0 0-11 0 0,0 0-159 0 0,0 0-189 0 0,0 0-76 0 0,0 0-63 0 0,0 0-9 0 0,0 0 13 0 0,10 9-31 0 0,-4-3-907 0 0,2 2 430 0 0,1-1 0 0 0,0 1 0 0 0,0-1 1 0 0,1-1-1 0 0,0 0 0 0 0,0 0 1 0 0,1-1-1 0 0,-1 0 0 0 0,2-1-471 0 0,-7-2 191 0 0,1 0 0 0 0,-1-1 0 0 0,1 0 0 0 0,-1 0 0 0 0,1 0 0 0 0,-1-1 0 0 0,1 1 0 0 0,0-1 0 0 0,-1-1 0 0 0,1 1-1 0 0,0-1 1 0 0,-1 0 0 0 0,1 0 0 0 0,-1-1 0 0 0,1 0 0 0 0,-1 0 0 0 0,0 0 0 0 0,0 0 0 0 0,0-1 0 0 0,0 0 0 0 0,0 0 0 0 0,-1 0 0 0 0,1-1 0 0 0,-1 0 0 0 0,0 0 0 0 0,0 0-1 0 0,0 0 1 0 0,0 0 0 0 0,0-2-191 0 0,4-5 105 0 0,-1 0 1 0 0,-1 0-1 0 0,1 0 0 0 0,-2-1 0 0 0,0 1 0 0 0,0-1 0 0 0,-1-1 0 0 0,-1 1 0 0 0,0-1 0 0 0,0 1 0 0 0,-1-1 0 0 0,-1 0 1 0 0,0 0-1 0 0,-1 1 0 0 0,-1-10-105 0 0,-1 17 14 0 0,0 0 1 0 0,-1 0 0 0 0,0 0-1 0 0,0 1 1 0 0,0-1-1 0 0,0 1 1 0 0,-1-1 0 0 0,1 1-1 0 0,-1 0 1 0 0,0 1 0 0 0,-1-1-1 0 0,1 1 1 0 0,0 0-1 0 0,-1 0 1 0 0,0 0 0 0 0,0 0-1 0 0,0 1 1 0 0,0 0 0 0 0,0 0-1 0 0,0 0 1 0 0,-1 1-1 0 0,1-1 1 0 0,-1 1 0 0 0,1 1-1 0 0,-1-1 1 0 0,1 1 0 0 0,-1 0-1 0 0,1 0 1 0 0,-1 1-1 0 0,1-1 1 0 0,-3 2-15 0 0,-3 0-8 0 0,-1 1-1 0 0,1 0 1 0 0,0 1-1 0 0,0 0 1 0 0,0 1-1 0 0,0 0 1 0 0,1 1-1 0 0,0 0 1 0 0,0 1-1 0 0,1 0 1 0 0,-1 0-1 0 0,2 1 1 0 0,-1 0-1 0 0,1 1 1 0 0,0 0-1 0 0,1 0 1 0 0,0 0-1 0 0,0 1 1 0 0,0 2 8 0 0,-3 1 39 0 0,1 1 0 0 0,1 0 0 0 0,0 0 1 0 0,0 1-1 0 0,2 0 0 0 0,0 0 0 0 0,0 1 0 0 0,1-1 1 0 0,1 1-1 0 0,1 0 0 0 0,1 1 0 0 0,0-1 0 0 0,1 0 1 0 0,0 1-1 0 0,2 7-39 0 0,-1-18 47 0 0,1 0 1 0 0,1-1-1 0 0,-1 1 1 0 0,1-1-1 0 0,0 1 1 0 0,0-1 0 0 0,1 0-1 0 0,-1 0 1 0 0,1 0-1 0 0,0 0 1 0 0,1 0-1 0 0,-1 0 1 0 0,1-1-1 0 0,0 0 1 0 0,0 0-1 0 0,0 0 1 0 0,0 0-1 0 0,1-1 1 0 0,0 1-1 0 0,0-1 1 0 0,0 0-1 0 0,0-1 1 0 0,0 1-1 0 0,0-1 1 0 0,1 0-1 0 0,-1 0 1 0 0,2-1-48 0 0,12 5 207 0 0,0-2 0 0 0,1 0 0 0 0,-1-2 0 0 0,1 0 0 0 0,0-1 0 0 0,-1-1 0 0 0,8-1-207 0 0,156-39 1078 0 0,-174 33-809 0 0,-9 7-357 0 0,0 0-29 0 0,2-19-4048 0 0,22-16-3219 0 0,-20 31 5110 0 0,2-4-9403 0 0</inkml:trace>
  <inkml:trace contextRef="#ctx0" brushRef="#br0" timeOffset="11">5035 486 6169 0 0,'0'0'3301'0'0,"0"0"-1294"0"0,0 0-413 0 0,0 0 83 0 0,0 0 148 0 0,0 0-35 0 0,0 0-233 0 0,0 0-327 0 0,0 0-271 0 0,0 0-160 0 0,0 0-99 0 0,0 0-44 0 0,0 0-40 0 0,5 1 1540 0 0,-48 84-1089 0 0,34-65-1028 0 0,-10 21-19 0 0,-2-1 0 0 0,-1-1 0 0 0,-2-1 0 0 0,-2-1 0 0 0,-1-1 0 0 0,-11 9-20 0 0,13-11-308 0 0,24-53-6692 0 0,1-1 3716 0 0,0 2-5193 0 0,0 13-12 0 0</inkml:trace>
  <inkml:trace contextRef="#ctx0" brushRef="#br0" timeOffset="12">4733 449 2016 0 0,'0'0'2264'0'0,"0"0"35"0"0,0 0 43 0 0,0 0-21 0 0,0 0-168 0 0,0 0-391 0 0,0 0-454 0 0,0 0-387 0 0,0 0-252 0 0,0 0-119 0 0,0 0 28 0 0,0 0 62 0 0,1 4 61 0 0,3 6-265 0 0,1-1-1 0 0,0 1 0 0 0,0-1 0 0 0,1 0 0 0 0,1 0 0 0 0,-1-1 1 0 0,1 0-1 0 0,0 0 0 0 0,1-1 0 0 0,2 2-435 0 0,-10-9 1 0 0,21 24 451 0 0,-1 1 0 0 0,-1 0-1 0 0,-2 1 1 0 0,0 1-1 0 0,2 9-451 0 0,20 32 234 0 0,-36-65-261 0 0,-1 1 0 0 0,1-1 0 0 0,-1 1 0 0 0,1-1 0 0 0,0 0 1 0 0,0 0-1 0 0,0 0 0 0 0,1 0 0 0 0,-1-1 0 0 0,1 1 0 0 0,0-1 1 0 0,-1 0-1 0 0,1 0 0 0 0,0 0 0 0 0,0-1 0 0 0,0 1 0 0 0,1-1 1 0 0,-1 0-1 0 0,0 0 0 0 0,0-1 0 0 0,1 1 0 0 0,-1-1 1 0 0,0 0-1 0 0,1 0 0 0 0,-1 0 0 0 0,3-1 27 0 0,11-14-1945 0 0,-11 1-5061 0 0,-4 7-4673 0 0</inkml:trace>
  <inkml:trace contextRef="#ctx0" brushRef="#br0" timeOffset="13">5528 578 11610 0 0,'0'0'1299'0'0,"0"0"-436"0"0,0 0 73 0 0,0 0 297 0 0,0 0 192 0 0,0 0 1 0 0,0 0-227 0 0,0 0-280 0 0,0 0-167 0 0,0 0-123 0 0,0 0-64 0 0,0 0-45 0 0,0 0-62 0 0,-1-13-32 0 0,-5-41-45 0 0,6 53-363 0 0,0 0 0 0 0,0 1 0 0 0,0-1 1 0 0,0 0-1 0 0,-1 0 0 0 0,1 1 0 0 0,0-1 0 0 0,0 0 0 0 0,-1 1 0 0 0,1-1 0 0 0,0 0 0 0 0,-1 1 0 0 0,1-1 0 0 0,-1 1 0 0 0,1-1 0 0 0,-1 1 0 0 0,1-1 0 0 0,-1 1 0 0 0,1-1 1 0 0,-1 1-1 0 0,0-1 0 0 0,1 1 0 0 0,-1 0 0 0 0,0-1 0 0 0,1 1 0 0 0,-1 0 0 0 0,0-1 0 0 0,1 1 0 0 0,-1 0 0 0 0,0 0 0 0 0,1 0 0 0 0,-1 0 0 0 0,0 0 0 0 0,0 0 1 0 0,1 0-1 0 0,-1 0 0 0 0,0 0 0 0 0,0 0 0 0 0,1 0 0 0 0,-1 0 0 0 0,0 1 0 0 0,1-1 0 0 0,-1 0 0 0 0,0 1-18 0 0,-3-1 119 0 0,-8 3-36 0 0,-1 1-1 0 0,1 0 1 0 0,-1 0 0 0 0,1 1 0 0 0,1 1 0 0 0,-1 0 0 0 0,1 1-1 0 0,0 0 1 0 0,0 0 0 0 0,1 1 0 0 0,0 1 0 0 0,0 0 0 0 0,1 0-1 0 0,1 0 1 0 0,-1 2 0 0 0,1-1 0 0 0,1 1 0 0 0,-4 7-83 0 0,4-6 4 0 0,1 0 0 0 0,0 0 1 0 0,1 1-1 0 0,0 0 0 0 0,1 0 1 0 0,1 1-1 0 0,0-1 0 0 0,0 0 1 0 0,2 1-1 0 0,-1 0 0 0 0,2-1 1 0 0,0 11-5 0 0,1-20 4 0 0,-1-1 0 0 0,1 0 0 0 0,0 1 0 0 0,0-1 0 0 0,0 0 0 0 0,0 1 0 0 0,0-1 0 0 0,1 0 0 0 0,-1 0 0 0 0,1 0 0 0 0,0 0-1 0 0,0-1 1 0 0,0 1 0 0 0,0 0 0 0 0,0-1 0 0 0,1 1 0 0 0,-1-1 0 0 0,1 0 0 0 0,0 0 0 0 0,0 0 0 0 0,0 0 0 0 0,0 0 0 0 0,0-1 0 0 0,0 1 0 0 0,0-1 0 0 0,0 0 0 0 0,0 0 0 0 0,1 0 0 0 0,-1 0 0 0 0,0-1 0 0 0,1 1 0 0 0,-1-1 0 0 0,1 0 0 0 0,-1 0 0 0 0,1 0 0 0 0,-1 0 0 0 0,0-1 0 0 0,1 0 0 0 0,-1 1 0 0 0,0-1 0 0 0,1 0 0 0 0,-1-1 0 0 0,0 1 0 0 0,0 0 0 0 0,0-1 0 0 0,0 0 0 0 0,0 0 0 0 0,0 0 0 0 0,-1 0 0 0 0,2-1-5 0 0,15-11 92 0 0,0-1 0 0 0,-1-1 0 0 0,0 0-1 0 0,-2-2 1 0 0,0 0 0 0 0,0-1-1 0 0,-2 0 1 0 0,-1-1 0 0 0,8-16-91 0 0,64-78 97 0 0,-76 140-156 0 0,-8 29 145 0 0,-2-44-88 0 0,0-1 0 0 0,1 1 1 0 0,0-1-1 0 0,0 1 0 0 0,1 0 0 0 0,1-1 0 0 0,0 0 1 0 0,0 1-1 0 0,1-1 0 0 0,0 0 0 0 0,1 0 0 0 0,0 0 1 0 0,0-1-1 0 0,1 1 0 0 0,1-1 0 0 0,-1 0 0 0 0,2-1 1 0 0,4 7 1 0 0,-4-10-148 0 0,-1-1-1 0 0,1 0 1 0 0,0 0 0 0 0,0-1 0 0 0,1 1 0 0 0,-1-2 0 0 0,0 1 0 0 0,1-1 0 0 0,0 0-1 0 0,0-1 1 0 0,0 1 0 0 0,-1-2 0 0 0,1 1 0 0 0,8-1 148 0 0,4-6-2448 0 0,-13 0-1295 0 0,-4 4 1672 0 0,4-3-9597 0 0</inkml:trace>
  <inkml:trace contextRef="#ctx0" brushRef="#br0" timeOffset="14">5858 843 4409 0 0,'0'0'3842'0'0,"0"0"-1321"0"0,0 0-477 0 0,0 0 57 0 0,0 0-61 0 0,0 0-194 0 0,0 0-321 0 0,0 0-340 0 0,0 0-263 0 0,0 0-168 0 0,0 0-141 0 0,0 0-110 0 0,-1-3-75 0 0,3-21-67 0 0,0 1-1 0 0,2 0 1 0 0,1 0-1 0 0,0 0 1 0 0,2 1-1 0 0,0-1 1 0 0,2 2-1 0 0,0-1 1 0 0,9-13-361 0 0,41-43 56 0 0,-57 78-57 0 0,0 0 0 0 0,-1 0 1 0 0,1 0-1 0 0,0 0 0 0 0,-1 0 1 0 0,1 1-1 0 0,-1-1 0 0 0,1 0 0 0 0,-1 1 1 0 0,1-1-1 0 0,-1 1 0 0 0,1 0 0 0 0,-1 0 1 0 0,1-1-1 0 0,-1 1 0 0 0,0 0 0 0 0,1 0 1 0 0,-1 0-1 0 0,0 0 0 0 0,0 0 0 0 0,0 1 1 0 0,0-1-1 0 0,0 0 0 0 0,0 1 0 0 0,0-1 1 0 0,0 0-1 0 0,-1 1 0 0 0,1-1 0 0 0,0 1 1 0 0,-1-1-1 0 0,1 1 0 0 0,-1-1 0 0 0,0 1 1 0 0,1-1-1 0 0,-1 1 0 0 0,0 0 0 0 0,0-1 1 0 0,0 1-1 0 0,0 0 0 0 0,0-1 0 0 0,0 1 1 0 0,-1-1-1 0 0,1 1 0 0 0,-1 0 1 0 0,1-2 4 0 0,21 173 181 0 0,-12-122-242 0 0,-9-51 54 0 0,9-27 112 0 0,-1 8-98 0 0,-1 2-26 0 0,0 0 1 0 0,0 0 0 0 0,2 0 0 0 0,0 1-1 0 0,1 1 1 0 0,0-1 0 0 0,2 2-1 0 0,1-2 15 0 0,4-3-17 0 0,-14 15 10 0 0,-1 0 0 0 0,1 1 0 0 0,0-1 0 0 0,0 1-1 0 0,0 0 1 0 0,1 0 0 0 0,-1 0 0 0 0,1 1 0 0 0,-1-1 0 0 0,1 1 0 0 0,0 0 0 0 0,0 0 0 0 0,0 0 0 0 0,0 0 0 0 0,0 1 0 0 0,1 0-1 0 0,-1-1 1 0 0,0 2 0 0 0,1-1 7 0 0,-3 2 0 0 0,-1 1 0 0 0,1 0-1 0 0,-1 0 1 0 0,1 0-1 0 0,-1 0 1 0 0,0 0 0 0 0,0 0-1 0 0,0 0 1 0 0,0 0-1 0 0,-1 0 1 0 0,1 1 0 0 0,-1-1-1 0 0,1 0 1 0 0,-1 0 0 0 0,0 1-1 0 0,1-1 1 0 0,-1 0-1 0 0,0 1 1 0 0,-1-1 0 0 0,1 0-1 0 0,0 0 1 0 0,-1 1-1 0 0,0 0 1 0 0,1 4 4 0 0,-18 243 133 0 0,34-231-1116 0 0,-9-23-3053 0 0,0-7-5172 0 0,-4 3-3040 0 0</inkml:trace>
  <inkml:trace contextRef="#ctx0" brushRef="#br0" timeOffset="15">6515 608 1272 0 0,'0'0'1777'0'0,"0"0"-100"0"0,0 0 152 0 0,0 0 309 0 0,0 0 109 0 0,0 0-182 0 0,0 0-412 0 0,0 0-410 0 0,0 0-247 0 0,0 0-124 0 0,0 0-80 0 0,0 0-101 0 0,0 0-105 0 0,-4 19 746 0 0,-7 270 630 0 0,8-254-1862 0 0,1-1-37 0 0,-1-1 0 0 0,-1 1 1 0 0,-2-1-1 0 0,-2 0 1 0 0,0-1-1 0 0,-3 0 1 0 0,-10 23-64 0 0,21-55 4 0 0,-1 5 46 0 0,-1-1 1 0 0,0 0-1 0 0,0 0 0 0 0,0 0 0 0 0,0 0 0 0 0,0 0 0 0 0,-1 0 0 0 0,0-1 0 0 0,0 1 0 0 0,0-1 0 0 0,0 0 0 0 0,0 0 0 0 0,-1 0 0 0 0,1 0 0 0 0,-1 0 0 0 0,0-1 0 0 0,0 0 0 0 0,0 0 0 0 0,0 0 0 0 0,0 0 0 0 0,-2 0-50 0 0,-5-37 417 0 0,15 1-377 0 0,2-1 0 0 0,1 1-1 0 0,1 0 1 0 0,2 1 0 0 0,2 0 0 0 0,1 0 0 0 0,1 1-1 0 0,2 1 1 0 0,14-20-40 0 0,3-13 65 0 0,-5 5-36 0 0,4 0 1 0 0,2 3 0 0 0,2 0-1 0 0,5 0-29 0 0,-33 46 20 0 0,0 1 0 0 0,1 0-1 0 0,0 0 1 0 0,1 1-1 0 0,0 0 1 0 0,0 0-1 0 0,0 1 1 0 0,1 1 0 0 0,9-5-20 0 0,-18 12 17 0 0,1 0 1 0 0,-1 0-1 0 0,0-1 1 0 0,0 1 0 0 0,0 1-1 0 0,-1-1 1 0 0,1 0 0 0 0,0 0-1 0 0,0 1 1 0 0,-1-1 0 0 0,1 1-1 0 0,-1-1 1 0 0,1 1 0 0 0,-1 0-1 0 0,1-1 1 0 0,-1 1 0 0 0,0 0-1 0 0,0 0 1 0 0,0 0 0 0 0,0 0-1 0 0,0 0 1 0 0,-1 0 0 0 0,1 0-1 0 0,-1 0 1 0 0,1 1-1 0 0,-1-1 1 0 0,0 0 0 0 0,1 0-1 0 0,-1 0 1 0 0,0 1 0 0 0,-1-1-1 0 0,1 0 1 0 0,0 0 0 0 0,-1 0-1 0 0,1 0 1 0 0,-1 1 0 0 0,0-1-18 0 0,1 1 29 0 0,-1 31 89 0 0,-1-1 1 0 0,-2 1-1 0 0,-2-1 0 0 0,-1 0 0 0 0,-1-1 0 0 0,-2 0 0 0 0,-5 9-118 0 0,13-35 20 0 0,-4 13 29 0 0,2-3-13 0 0,-1 0 0 0 0,0-1 0 0 0,-2 0 0 0 0,1 0 1 0 0,-2 0-1 0 0,0-1 0 0 0,-1 0 0 0 0,-5 6-36 0 0,13-19 10 0 0,-1 1 0 0 0,1 0 1 0 0,-1-1-1 0 0,0 0 1 0 0,0 1-1 0 0,0-1 1 0 0,0 0-1 0 0,0 0 0 0 0,0 0 1 0 0,0 0-1 0 0,0 0 1 0 0,0 0-1 0 0,0-1 0 0 0,0 1 1 0 0,-1-1-1 0 0,1 1 1 0 0,0-1-1 0 0,0 0 0 0 0,-1 0 1 0 0,1 0-1 0 0,0 0 1 0 0,-1 0-1 0 0,1-1 1 0 0,0 1-1 0 0,0-1 0 0 0,0 1 1 0 0,-1-1-1 0 0,1 0 1 0 0,0 0-1 0 0,0 0 0 0 0,0 0 1 0 0,0 0-1 0 0,0-1 1 0 0,-1 0-11 0 0,-57-55-28 0 0,59 56 27 0 0,-95-134-376 0 0,93 130 300 0 0,0 0 0 0 0,0-1 0 0 0,1 1 0 0 0,0-1 1 0 0,0 0-1 0 0,0 0 0 0 0,1 0 0 0 0,-1 0 0 0 0,1 0 1 0 0,1 0-1 0 0,-1 0 0 0 0,1 0 0 0 0,1-5 77 0 0,-1 9-170 0 0,0 0 0 0 0,1 0 0 0 0,0 0 0 0 0,-1 0 0 0 0,1 0 0 0 0,0 0 0 0 0,0 0 0 0 0,0 0 0 0 0,0 1-1 0 0,0-1 1 0 0,1 0 0 0 0,-1 1 0 0 0,0-1 0 0 0,1 1 0 0 0,-1-1 0 0 0,1 1 0 0 0,0 0 0 0 0,-1-1 0 0 0,1 1 0 0 0,0 0 0 0 0,0 0-1 0 0,0 1 1 0 0,-1-1 0 0 0,1 0 0 0 0,0 0 0 0 0,0 1 0 0 0,1-1 170 0 0,-1 1-266 0 0,12-4-3472 0 0,-5 1-2516 0 0,-1-1-5378 0 0</inkml:trace>
  <inkml:trace contextRef="#ctx0" brushRef="#br0" timeOffset="16">6962 214 11202 0 0,'0'0'1231'0'0,"0"0"-205"0"0,0 0 79 0 0,0 0 213 0 0,0 0 121 0 0,0 0-72 0 0,0 0-256 0 0,0 0-223 0 0,0 0-138 0 0,0 0-89 0 0,0 0-37 0 0,0 0-57 0 0,0 0-72 0 0,8-5-68 0 0,24-15-37 0 0,-30 20-336 0 0,-1 0 0 0 0,0 0 0 0 0,0 0 0 0 0,0 0 0 0 0,0 0 0 0 0,0 1 0 0 0,0-1 0 0 0,0 0 0 0 0,0 0 0 0 0,1 1 0 0 0,-1-1 0 0 0,0 1 0 0 0,0-1 0 0 0,-1 1 0 0 0,1-1 0 0 0,0 1 0 0 0,0 0 0 0 0,0-1 0 0 0,0 1 0 0 0,0 0 0 0 0,-1 0 0 0 0,1 0 0 0 0,0 0 0 0 0,-1-1 0 0 0,1 1 0 0 0,0 0 0 0 0,-1 0-1 0 0,1 0 1 0 0,-1 0 0 0 0,0 0 0 0 0,1 1 0 0 0,-1-1 0 0 0,0 0 0 0 0,0 0 0 0 0,1 0 0 0 0,-1 0 0 0 0,0 0 0 0 0,0 0 0 0 0,0 0 0 0 0,0 0 0 0 0,-1 1 0 0 0,1-1 0 0 0,0 0 0 0 0,0 0 0 0 0,-1 0 0 0 0,1 0 0 0 0,-1 0 0 0 0,1 0 0 0 0,-1 1-54 0 0,1 2 200 0 0,0 75 162 0 0,-3 0-1 0 0,-3 0 1 0 0,-17 75-362 0 0,12-82 52 0 0,-25 95 16 0 0,23-116-214 0 0,13-51 44 0 0,0 0-24 0 0,0 0-52 0 0,3-11-867 0 0,15-15-563 0 0,20-28-2461 0 0,-14 18-6031 0 0,-15 23-1129 0 0</inkml:trace>
  <inkml:trace contextRef="#ctx0" brushRef="#br0" timeOffset="17">7132 652 1560 0 0,'0'0'1003'0'0,"0"0"208"0"0,0 0 381 0 0,0 0 386 0 0,0 0 200 0 0,0 0-106 0 0,0 0-264 0 0,0 0-288 0 0,0 0-253 0 0,0 0-212 0 0,0 0-123 0 0,0 0-107 0 0,6 16-67 0 0,23 48-46 0 0,-28-62-655 0 0,-1-1 0 0 0,1 1 0 0 0,0-1-1 0 0,-1 1 1 0 0,1-1 0 0 0,0 0 0 0 0,0 1 0 0 0,0-1-1 0 0,0 0 1 0 0,0 0 0 0 0,0 0 0 0 0,1 0 0 0 0,-1 0 0 0 0,0 0-1 0 0,1 0 1 0 0,-1 0 0 0 0,0 0 0 0 0,1-1 0 0 0,-1 1-1 0 0,1 0 1 0 0,-1-1 0 0 0,1 1 0 0 0,-1-1 0 0 0,1 0 0 0 0,-1 1-1 0 0,1-1 1 0 0,0 0 0 0 0,-1 0 0 0 0,2 0-57 0 0,3 0 268 0 0,2 0-159 0 0,0-1-1 0 0,0-1 0 0 0,0 1 0 0 0,0-1 0 0 0,0 0 0 0 0,0-1 0 0 0,-1 0 0 0 0,1 0 0 0 0,-1-1 0 0 0,0 0 0 0 0,0 0 0 0 0,0-1 0 0 0,0 0 0 0 0,-1 0 0 0 0,0 0 0 0 0,0-1 0 0 0,0 0 0 0 0,-1 0 1 0 0,1 0-1 0 0,-2-1 0 0 0,1 0 0 0 0,-1 0 0 0 0,0 0 0 0 0,0 0 0 0 0,-1-1 0 0 0,0 1 0 0 0,0-1 0 0 0,-1 0 0 0 0,0 0 0 0 0,0 0 0 0 0,-1 0 0 0 0,0 0 0 0 0,-1 0 0 0 0,0-1 0 0 0,0 1 1 0 0,0 0-1 0 0,-1 0 0 0 0,-1-3-108 0 0,1 8 1 0 0,0 0 1 0 0,1 0-1 0 0,-2 0 1 0 0,1 0-1 0 0,0 0 1 0 0,0 1-1 0 0,-1-1 1 0 0,0 1-1 0 0,1-1 1 0 0,-1 1-1 0 0,0-1 1 0 0,0 1-1 0 0,0 0 1 0 0,-1 0-1 0 0,1 0 1 0 0,0 0-1 0 0,-1 0 1 0 0,1 1-1 0 0,-1-1 1 0 0,0 1-1 0 0,1 0 1 0 0,-1 0-1 0 0,0-1 1 0 0,0 2-1 0 0,0-1 1 0 0,0 0-1 0 0,0 1 1 0 0,0-1-1 0 0,0 1 1 0 0,0 0-1 0 0,0 0 1 0 0,0 0-1 0 0,0 0 1 0 0,0 1-1 0 0,0-1 1 0 0,0 1-1 0 0,0 0 1 0 0,0 0-1 0 0,0 0 1 0 0,1 0-1 0 0,-1 0 1 0 0,0 1-1 0 0,0-1 1 0 0,1 1-1 0 0,-1-1 1 0 0,1 1-1 0 0,-2 2-1 0 0,-10 6-3 0 0,1 0 1 0 0,0 2-1 0 0,0-1 0 0 0,1 2 0 0 0,1 0 0 0 0,0 0 0 0 0,1 1 0 0 0,0 0 1 0 0,1 0-1 0 0,1 1 0 0 0,0 0 0 0 0,1 1 0 0 0,1 0 0 0 0,0 0 0 0 0,1 1 1 0 0,1-1-1 0 0,1 1 0 0 0,0 0 0 0 0,1 0 0 0 0,1 0 0 0 0,0 3 3 0 0,5-9 21 0 0,1 0-1 0 0,-1-1 0 0 0,2 1 0 0 0,-1-1 0 0 0,2 0 0 0 0,-1-1 1 0 0,1 1-1 0 0,1-2 0 0 0,-1 1 0 0 0,2-1 0 0 0,-1 0 0 0 0,1 0 1 0 0,0-1-1 0 0,1 0 0 0 0,-1-1 0 0 0,1 0 0 0 0,1-1 0 0 0,-1 0 1 0 0,1 0-1 0 0,0-1 0 0 0,0-1 0 0 0,0 0 0 0 0,0 0 0 0 0,8 0-20 0 0,102 4 252 0 0,-91-21-619 0 0,-15-4-6366 0 0,-13 14-5197 0 0</inkml:trace>
  <inkml:trace contextRef="#ctx0" brushRef="#br0" timeOffset="18">24 1429 0 0 0,'0'0'361'0'0,"0"0"357"0"0,0 0 353 0 0,0 0 168 0 0,0 0-38 0 0,0 0-119 0 0,0 0-173 0 0,0 0-123 0 0,6 0-71 0 0,35 0 1226 0 0,49-18 4553 0 0,-47 6-5338 0 0,102-17 1467 0 0,21-1-846 0 0,-165 30-1775 0 0,53-7 467 0 0,0 2 0 0 0,1 2 0 0 0,54 4-469 0 0,200 13 987 0 0,898-10 570 0 0,-501-19-1144 0 0,-73-4-189 0 0,-156 5-137 0 0,212-44 1 0 0,-432 39 0 0 0,67 8-18 0 0,44 8 157 0 0,6-1-115 0 0,-258-8-100 0 0,79-14 32 0 0,-7-2-28 0 0,92 28-40 0 0,-115 7 76 0 0,258-7-45 0 0,-250 3 1 0 0,-156-5 398 0 0,-17 1-1752 0 0,-13 1-4869 0 0,9 0 274 0 0,1 0-5540 0 0</inkml:trace>
  <inkml:trace contextRef="#ctx0" brushRef="#br0" timeOffset="19">7829 516 6369 0 0,'0'0'1989'0'0,"0"0"-210"0"0,0 0-41 0 0,0 0 69 0 0,0 0 21 0 0,0 0-120 0 0,0 0-243 0 0,0 0-313 0 0,0 0-259 0 0,0 0-204 0 0,0 0-121 0 0,0 0-42 0 0,0 0-23 0 0,0-6-8 0 0,0-18 1144 0 0,0 24-1304 0 0,-12 15 493 0 0,2-6 169 0 0,16-22-595 0 0,8-12-266 0 0,-14 24-88 0 0,0 1 9 0 0,0 0 38 0 0,0 0 9 0 0,0 0-1 0 0,0 0-6 0 0,-22 12 247 0 0,13 15-2078 0 0,9-12-4828 0 0,0-13 4296 0 0,0 1-9665 0 0</inkml:trace>
  <inkml:trace contextRef="#ctx0" brushRef="#br0" timeOffset="20">7846 784 4097 0 0,'0'0'1587'0'0,"0"0"-144"0"0,0 0 15 0 0,0 0 138 0 0,0 0 52 0 0,0 0-97 0 0,0 0-164 0 0,0 0-279 0 0,0 0-281 0 0,0 0-216 0 0,0 0-108 0 0,0 0-3 0 0,-10-10 4809 0 0,-68 46-3399 0 0,133-43-1315 0 0,-14-1-514 0 0,-40 8-53 0 0,-1 0 17 0 0,0 0 31 0 0,0 0 20 0 0,0 0 18 0 0,0 0 15 0 0,-12 8 210 0 0,-40 14 212 0 0,61-26-3214 0 0,-2 1-2009 0 0,-3 3-6492 0 0</inkml:trace>
  <inkml:trace contextRef="#ctx0" brushRef="#br0" timeOffset="21">8862 210 304 0 0,'0'0'1230'0'0,"0"0"-79"0"0,0 0 153 0 0,0 0 379 0 0,0 0 423 0 0,0 0 225 0 0,0 0-61 0 0,0 0-267 0 0,0 0-348 0 0,0 0-314 0 0,0 0-212 0 0,1-5-156 0 0,1-18-119 0 0,-1 18-102 0 0,-1 5-123 0 0,0 0-107 0 0,16 36 2406 0 0,-5 0-2573 0 0,-3 0 0 0 0,0 1-1 0 0,-3 0 1 0 0,-1 0 0 0 0,-2 1-1 0 0,-1-1 1 0 0,-2 0 0 0 0,-4 19-355 0 0,5-42 54 0 0,-46 310 366 0 0,30-244-276 0 0,16-79-139 0 0,0-1-16 0 0,0 0 2 0 0,-13-25-750 0 0,-7-45-3366 0 0,16 46-263 0 0,-3 1-4357 0 0,5 14-1844 0 0</inkml:trace>
  <inkml:trace contextRef="#ctx0" brushRef="#br0" timeOffset="22">8452 273 1392 0 0,'0'0'1587'0'0,"0"0"-449"0"0,0 0-62 0 0,0 0 460 0 0,0 0 489 0 0,0 0 234 0 0,0 0-93 0 0,0 0-406 0 0,0 0-422 0 0,0 0-317 0 0,0 0-162 0 0,0 0-51 0 0,0 0 3 0 0,5-5 20 0 0,-2 1-626 0 0,1 1 0 0 0,0 0-1 0 0,0 1 1 0 0,0-1 0 0 0,0 0 0 0 0,0 1-1 0 0,1 0 1 0 0,-1 0 0 0 0,1 1 0 0 0,-1-1-1 0 0,1 1 1 0 0,0 0 0 0 0,-1 0 0 0 0,1 0-1 0 0,5 0-204 0 0,75-10 1432 0 0,1-4 0 0 0,-2-3 0 0 0,68-26-1432 0 0,-33 2 156 0 0,-78 46-2128 0 0,-12 7-4843 0 0,-18-7-80 0 0,-3 0-4937 0 0</inkml:trace>
  <inkml:trace contextRef="#ctx0" brushRef="#br0" timeOffset="23">9094 608 1872 0 0,'0'0'1966'0'0,"0"0"-65"0"0,0 0 58 0 0,0 0 185 0 0,0 0 93 0 0,0 0-90 0 0,0 0-315 0 0,0 0-413 0 0,0 0-371 0 0,0 0-278 0 0,0 0-183 0 0,0 0-113 0 0,0 0-59 0 0,0-5-49 0 0,1-12 78 0 0,4 32 817 0 0,30 143 914 0 0,-33-150-2143 0 0,-1-2-13 0 0,0 1-1 0 0,1-1 1 0 0,0 0-1 0 0,0 1 1 0 0,1-1 0 0 0,0 0-1 0 0,0 0 1 0 0,0 0-1 0 0,1-1 1 0 0,0 1 0 0 0,0-1-1 0 0,0 0 1 0 0,1 1-19 0 0,-1-5 57 0 0,0-1 1 0 0,0 0-1 0 0,0 0 1 0 0,-1 0-1 0 0,1 0 1 0 0,0-1 0 0 0,0 1-1 0 0,-1-1 1 0 0,1 0-1 0 0,0 0 1 0 0,-1-1-1 0 0,1 1 1 0 0,-1-1-1 0 0,1 1 1 0 0,-1-1-1 0 0,0 0 1 0 0,0 0 0 0 0,0-1-1 0 0,0 1 1 0 0,0-1-1 0 0,0 1 1 0 0,-1-1-1 0 0,1 0 1 0 0,-1 0-1 0 0,0 0 1 0 0,0 0-1 0 0,0-1 1 0 0,0 1-1 0 0,0 0 1 0 0,-1-1 0 0 0,1 1-58 0 0,4-6 43 0 0,56-79 115 0 0,0 184-376 0 0,-59-92 220 0 0,-1 0 1 0 0,2-1 0 0 0,-1 1-1 0 0,0 0 1 0 0,1-1 0 0 0,-1 0-1 0 0,1 0 1 0 0,0 0 0 0 0,0 0-1 0 0,0-1 1 0 0,1 1 0 0 0,-1-1-1 0 0,1 0 1 0 0,-1-1 0 0 0,1 1-1 0 0,-1-1 1 0 0,1 0 0 0 0,0 0-1 0 0,0 0 1 0 0,0-1 0 0 0,2 1-3 0 0,38-59 543 0 0,-38 47-479 0 0,0 1 0 0 0,0-2 1 0 0,-1 1-1 0 0,-1-1 0 0 0,0 0 1 0 0,-1 0-1 0 0,0 0 0 0 0,-1-1 0 0 0,0 1 1 0 0,-1-1-1 0 0,0 0 0 0 0,-1 0 1 0 0,-1-8-65 0 0,0 21-64 0 0,0 0-3 0 0,0 0-49 0 0,0 0-48 0 0,0 0-45 0 0,0 0-109 0 0,0 0-122 0 0,4 4-2550 0 0,2 3-719 0 0,-3-4-1516 0 0,1-3-6525 0 0</inkml:trace>
  <inkml:trace contextRef="#ctx0" brushRef="#br0" timeOffset="24">9852 630 4297 0 0,'0'0'2064'0'0,"0"0"-230"0"0,0 0 72 0 0,0 0 177 0 0,0 0 43 0 0,0 0-229 0 0,0 0-327 0 0,0 0-262 0 0,0 0-194 0 0,0 0-170 0 0,0 0-133 0 0,0 0-115 0 0,0 0-106 0 0,-1-5-90 0 0,1 6-482 0 0,0-1 0 0 0,0 1 0 0 0,-1-1 0 0 0,1 1 1 0 0,0-1-1 0 0,0 0 0 0 0,-1 1 0 0 0,1-1 0 0 0,0 0 0 0 0,-1 1 1 0 0,1-1-1 0 0,-1 0 0 0 0,1 0 0 0 0,0 1 0 0 0,-1-1 1 0 0,1 0-1 0 0,-1 0 0 0 0,1 0 0 0 0,-1 1 0 0 0,1-1 0 0 0,0 0 1 0 0,-1 0-1 0 0,1 0 0 0 0,-1 0 0 0 0,1 0 0 0 0,-1 0 0 0 0,1 0 1 0 0,-1 0-1 0 0,1 0 0 0 0,-1 0 0 0 0,1 0 0 0 0,-1 0 0 0 0,1-1 1 0 0,0 1-1 0 0,-1 0 0 0 0,1 0 0 0 0,-1 0 0 0 0,1-1 0 0 0,-1 1 1 0 0,1 0-1 0 0,0 0 0 0 0,-1-1 0 0 0,1 1 0 0 0,0 0 1 0 0,-1-1-1 0 0,1 1 0 0 0,0 0 0 0 0,0-1 0 0 0,-1 1 0 0 0,1 0 1 0 0,0-1-1 0 0,0 1 0 0 0,-1-1 0 0 0,1 1 0 0 0,0-1 0 0 0,0 1 1 0 0,0-1-1 0 0,0 1 0 0 0,0-1-18 0 0,-22 105 319 0 0,22-99-315 0 0,0 0 0 0 0,0 1 0 0 0,0-1-1 0 0,0 0 1 0 0,1 0 0 0 0,0 0 0 0 0,0 0 0 0 0,1 0-1 0 0,-1 0 1 0 0,1 0 0 0 0,0 0 0 0 0,0 0 0 0 0,1-1-1 0 0,-1 1 1 0 0,1-1 0 0 0,0 0 0 0 0,0 0 0 0 0,1 0-1 0 0,-1 0 1 0 0,1 0 0 0 0,0-1 0 0 0,0 0 0 0 0,0 1-1 0 0,0-1 1 0 0,1-1 0 0 0,-1 1 0 0 0,1-1 0 0 0,-1 0-1 0 0,3 1-3 0 0,-3-2 59 0 0,0 1 0 0 0,0-1 0 0 0,0-1 0 0 0,0 1 0 0 0,1 0-1 0 0,-1-1 1 0 0,0 0 0 0 0,0 0 0 0 0,0 0 0 0 0,0-1 0 0 0,0 1-1 0 0,0-1 1 0 0,0 0 0 0 0,0 0 0 0 0,0 0 0 0 0,0-1 0 0 0,0 1 0 0 0,0-1-1 0 0,-1 0 1 0 0,1 0 0 0 0,-1-1 0 0 0,1 1 0 0 0,-1-1 0 0 0,0 1-1 0 0,0-1 1 0 0,0 0 0 0 0,0 0 0 0 0,-1 0 0 0 0,1-1 0 0 0,-1 1-1 0 0,0-1 1 0 0,0 1 0 0 0,1-3-59 0 0,1-2 60 0 0,0 0 0 0 0,-1 0-1 0 0,0 0 1 0 0,0-1 0 0 0,-1 0 0 0 0,0 1-1 0 0,-1-1 1 0 0,1 0 0 0 0,-2 0 0 0 0,1 0-1 0 0,-1 0 1 0 0,-1 0 0 0 0,0 0 0 0 0,0 0-1 0 0,-1-2-59 0 0,1 7-46 0 0,-1 0 0 0 0,1 0 0 0 0,-1 0 0 0 0,0 0 0 0 0,0 0-1 0 0,0 0 1 0 0,0 1 0 0 0,-1-1 0 0 0,0 1 0 0 0,1-1 0 0 0,-1 1-1 0 0,-1 0 1 0 0,1 0 0 0 0,0 1 0 0 0,-1-1 0 0 0,1 0 0 0 0,-1 1 0 0 0,0 0-1 0 0,0 0 1 0 0,0 0 0 0 0,0 1 0 0 0,0-1 0 0 0,0 1 0 0 0,0 0 0 0 0,-1 0-1 0 0,-3 0 47 0 0,-36 27-10738 0 0,39-18-1098 0 0</inkml:trace>
  <inkml:trace contextRef="#ctx0" brushRef="#br0" timeOffset="25">10950 486 3473 0 0,'0'0'1797'0'0,"0"0"-228"0"0,0 0-14 0 0,0 0 116 0 0,0 0 83 0 0,0 0-19 0 0,0 0-179 0 0,0 0-260 0 0,0 0-254 0 0,0 0-183 0 0,0 0-142 0 0,-4-5-85 0 0,-12-14-69 0 0,12 14-63 0 0,4 5-72 0 0,0 0-61 0 0,0 0-67 0 0,0 0-71 0 0,0 0-25 0 0,49-19 1223 0 0,-47 21-1380 0 0,1 0 0 0 0,-1-1 0 0 0,0 1-1 0 0,0 0 1 0 0,0 0 0 0 0,0 0 0 0 0,0 1-1 0 0,0-1 1 0 0,-1 0 0 0 0,1 1-1 0 0,-1-1 1 0 0,0 1 0 0 0,0-1 0 0 0,0 1-1 0 0,0 0 1 0 0,0 0 0 0 0,0-1 0 0 0,-1 1-1 0 0,1 0 1 0 0,-1 2-47 0 0,1-1 58 0 0,10 174 1178 0 0,-12-118-1107 0 0,-1-38-57 0 0,0 0 0 0 0,-2-1 0 0 0,0 1 0 0 0,-2-1 0 0 0,0 0 0 0 0,-1 0-1 0 0,-1-1 1 0 0,-1 0 0 0 0,-1-1 0 0 0,-1 0 0 0 0,-3 4-72 0 0,14-24 14 0 0,0 1-1 0 0,0 0 1 0 0,-1 0 0 0 0,1-1-1 0 0,0 1 1 0 0,0 0-1 0 0,-1 0 1 0 0,1-1 0 0 0,0 1-1 0 0,0 0 1 0 0,-1 0 0 0 0,1 0-1 0 0,0 0 1 0 0,0-1-1 0 0,-1 1 1 0 0,1 0 0 0 0,0 0-1 0 0,-1 0 1 0 0,1 0 0 0 0,0 0-1 0 0,-1 0 1 0 0,1 0-1 0 0,0 0 1 0 0,-1 0 0 0 0,1 0-1 0 0,0 0 1 0 0,-1 0 0 0 0,1 0-1 0 0,0 0 1 0 0,-1 0-1 0 0,1 0 1 0 0,0 0 0 0 0,0 0-1 0 0,-1 1 1 0 0,1-1 0 0 0,0 0-1 0 0,-1 0 1 0 0,1 0-1 0 0,0 0 1 0 0,0 1 0 0 0,-1-1-1 0 0,1 0 1 0 0,0 0 0 0 0,0 1-1 0 0,0-1 1 0 0,-1 0-1 0 0,1 0 1 0 0,0 1 0 0 0,0-1-1 0 0,0 0 1 0 0,0 1 0 0 0,-1-1-1 0 0,1 0 1 0 0,0 1-1 0 0,0-1 1 0 0,0 0 0 0 0,0 1-1 0 0,0-1-13 0 0,2-30 381 0 0,10-5-366 0 0,0 0-1 0 0,3 0 1 0 0,1 1-1 0 0,1 1 1 0 0,2 1-1 0 0,1 1 1 0 0,2 0-1 0 0,1 2 1 0 0,15-16-15 0 0,-33 39-3 0 0,0 0 1 0 0,1 0 0 0 0,0 0 0 0 0,0 1 0 0 0,0 0 0 0 0,0 0-1 0 0,1 0 1 0 0,0 1 0 0 0,0 0 0 0 0,0 0 0 0 0,0 1 0 0 0,1 0-1 0 0,-1 0 1 0 0,1 0 0 0 0,0 1 0 0 0,0 1 0 0 0,0-1 0 0 0,0 1-1 0 0,3 0 3 0 0,-8 3 2 0 0,0-1-1 0 0,0 1 0 0 0,0 0 0 0 0,0 0 0 0 0,0 0 1 0 0,-1 0-1 0 0,1 0 0 0 0,-1 0 0 0 0,1 1 0 0 0,-1-1 1 0 0,0 1-1 0 0,0 0 0 0 0,0 0 0 0 0,0 0 0 0 0,-1 0 1 0 0,1 0-1 0 0,-1 0 0 0 0,1 0 0 0 0,-1 0 0 0 0,0 4-1 0 0,7 124 176 0 0,-45 10-98 0 0,21-97-53 0 0,116-170 100 0 0,-49 62-150 0 0,4 1 0 0 0,2 3-1 0 0,7-2 26 0 0,0 21 7 0 0,-54 104-32 0 0,-19 210 303 0 0,9-168-232 0 0,0-104-62 0 0,0-1-32 0 0,0 0 16 0 0,0 0-4 0 0,0 0-18 0 0,0 0-2 0 0,0 0-88 0 0,0 0-117 0 0,0 0-159 0 0,0 0-242 0 0,0 0-291 0 0,14-4-9095 0 0,-9 1-1786 0 0</inkml:trace>
  <inkml:trace contextRef="#ctx0" brushRef="#br0" timeOffset="26">12284 692 9858 0 0,'0'0'1062'0'0,"0"0"-235"0"0,0 0 126 0 0,0 0 335 0 0,0 0 255 0 0,0 0 106 0 0,0 0-149 0 0,0 0-244 0 0,0 0-221 0 0,0 0-197 0 0,0 0-168 0 0,0 0-121 0 0,0 0-72 0 0,-23 0-62 0 0,-72 2-38 0 0,31 20 354 0 0,51-12-530 0 0,5-5-120 0 0,0 0-1 0 0,0 1 0 0 0,0 0 0 0 0,1 1 1 0 0,0 0-1 0 0,0 0 0 0 0,0 0 0 0 0,1 1 1 0 0,0 0-1 0 0,1 0 0 0 0,-2 3-80 0 0,-6 69 70 0 0,15-77-65 0 0,0 1 1 0 0,1 0 0 0 0,-1 0-1 0 0,1-1 1 0 0,-1 0 0 0 0,1 1 0 0 0,0-1-1 0 0,0 0 1 0 0,1 0 0 0 0,-1-1-1 0 0,1 1 1 0 0,-1-1 0 0 0,1 1 0 0 0,0-1-1 0 0,0 0 1 0 0,0-1 0 0 0,0 1-1 0 0,0-1 1 0 0,0 0 0 0 0,0 0 0 0 0,0 0-1 0 0,1 0 1 0 0,-1-1 0 0 0,0 1 0 0 0,1-1-1 0 0,-1 0 1 0 0,0-1 0 0 0,3 0-6 0 0,9-2 74 0 0,0-1 1 0 0,-1-1 0 0 0,0 0 0 0 0,0-2-1 0 0,-1 1 1 0 0,1-2 0 0 0,-1 0 0 0 0,-1 0 0 0 0,0-1-1 0 0,0-1 1 0 0,-1-1 0 0 0,0 1 0 0 0,0-2-1 0 0,-1 1 1 0 0,-1-2 0 0 0,8-11-75 0 0,22-38 424 0 0,-39 61-380 0 0,-1 1-8 0 0,0 0-20 0 0,-7 180-83 0 0,8-176 40 0 0,0 0 0 0 0,0 0 0 0 0,0 0 0 0 0,1 0 0 0 0,0 0 0 0 0,-1 0-1 0 0,1 0 1 0 0,1-1 0 0 0,-1 1 0 0 0,0-1 0 0 0,1 1 0 0 0,0-1 0 0 0,0 0-1 0 0,0 0 1 0 0,0 0 0 0 0,0-1 0 0 0,1 1 0 0 0,-1-1 0 0 0,1 0 0 0 0,1 1 27 0 0,-3-2-169 0 0,-1 0 0 0 0,1-1 1 0 0,0 1-1 0 0,0 0 0 0 0,0-1 1 0 0,0 1-1 0 0,0-1 1 0 0,0 0-1 0 0,0 0 0 0 0,0 0 1 0 0,0 0-1 0 0,0 0 0 0 0,0 0 1 0 0,0 0-1 0 0,0-1 1 0 0,0 1-1 0 0,0-1 0 0 0,0 1 1 0 0,0-1-1 0 0,0 0 0 0 0,0 0 1 0 0,0 0-1 0 0,-1 0 0 0 0,1 0 1 0 0,0 0-1 0 0,-1 0 1 0 0,2-1 168 0 0,18-17-5519 0 0,-10 9-1919 0 0,-4 2-2501 0 0</inkml:trace>
  <inkml:trace contextRef="#ctx0" brushRef="#br0" timeOffset="27">12838 641 1120 0 0,'0'0'2643'0'0,"0"0"165"0"0,0 0-6 0 0,0 0-154 0 0,0 0-323 0 0,0 0-341 0 0,0 0-303 0 0,0 0-279 0 0,0 0-207 0 0,0 0-214 0 0,0 0-231 0 0,0 0-196 0 0,0 0-139 0 0,-14 0 597 0 0,1 5-641 0 0,-1-1-184 0 0,1 0 0 0 0,0 2 1 0 0,0-1-1 0 0,0 2 0 0 0,1 0 0 0 0,0 0 0 0 0,0 1 0 0 0,-6 6-187 0 0,18-13-5 0 0,-1 0 0 0 0,1 0 0 0 0,-1 0 0 0 0,1 1 1 0 0,0-1-1 0 0,0 0 0 0 0,-1 0 0 0 0,1 0 0 0 0,0 1 0 0 0,0-1 0 0 0,0 0 0 0 0,0 0 0 0 0,1 1 0 0 0,-1-1 0 0 0,0 0 0 0 0,0 0 0 0 0,1 0 0 0 0,-1 1 0 0 0,1-1 0 0 0,-1 0 0 0 0,1 0 0 0 0,-1 0 0 0 0,1 0 0 0 0,0 0 1 0 0,-1 0-1 0 0,1 0 0 0 0,0 0 0 0 0,0 0 0 0 0,0 0 0 0 0,0 0 0 0 0,0-1 0 0 0,0 1 0 0 0,0 0 0 0 0,0-1 0 0 0,0 1 0 0 0,0-1 0 0 0,0 1 0 0 0,1 0 5 0 0,89 36 82 0 0,-89-35-46 0 0,0 0 0 0 0,0-1-1 0 0,0 1 1 0 0,0 0 0 0 0,-1 1 0 0 0,1-1 0 0 0,-1 0 0 0 0,1 0 0 0 0,-1 1 0 0 0,0-1 0 0 0,0 1 0 0 0,0-1 0 0 0,0 1 0 0 0,0-1 0 0 0,-1 1 0 0 0,1-1 0 0 0,-1 1 0 0 0,0 0 0 0 0,1-1 0 0 0,-1 1 0 0 0,-1 0 0 0 0,1 0 0 0 0,0-1 0 0 0,-1 1 0 0 0,1-1 0 0 0,-1 1 0 0 0,0 0 0 0 0,1-1 0 0 0,-1 1 0 0 0,-1-1 0 0 0,1 0-1 0 0,0 1-35 0 0,-7 7 55 0 0,1-1-1 0 0,-1-1 1 0 0,0 0-1 0 0,-1 0 1 0 0,0 0-1 0 0,0-1 1 0 0,0 0-1 0 0,-1-1 0 0 0,0 0 1 0 0,-1-1-1 0 0,-3 2-54 0 0,14-8-28 0 0,0 1 0 0 0,0-1-1 0 0,0 1 1 0 0,0-1 0 0 0,0 1 0 0 0,0-1-1 0 0,0 1 1 0 0,0-1 0 0 0,0 1 0 0 0,0-1-1 0 0,0 1 1 0 0,-1-1 0 0 0,1 1 0 0 0,0-1-1 0 0,0 1 1 0 0,0-1 0 0 0,-1 1 0 0 0,1 0-1 0 0,0-1 1 0 0,0 1 0 0 0,-1-1-1 0 0,1 1 1 0 0,-1 0 0 0 0,1-1 0 0 0,0 1-1 0 0,-1 0 1 0 0,1-1 0 0 0,-1 1 0 0 0,1 0-1 0 0,0-1 1 0 0,-1 1 0 0 0,1 0 0 0 0,-1 0-1 0 0,1 0 1 0 0,-1 0 0 0 0,1-1-1 0 0,-1 1 1 0 0,1 0 0 0 0,-1 0 0 0 0,1 0-1 0 0,-1 0 1 0 0,1 0 0 0 0,-1 0 0 0 0,1 0-1 0 0,-1 0 1 0 0,1 0 0 0 0,-1 1 0 0 0,1-1-1 0 0,-1 0 1 0 0,1 0 0 0 0,-1 0 0 0 0,1 1-1 0 0,-1-1 1 0 0,1 0 0 0 0,0 0-1 0 0,-1 1 1 0 0,1-1 0 0 0,-1 0 0 0 0,1 1-1 0 0,0-1 1 0 0,-1 0 0 0 0,1 1 0 0 0,0-1-1 0 0,-1 1 1 0 0,1-1 0 0 0,0 1 0 0 0,-1-1 28 0 0,57-53-5304 0 0,-29 30-3374 0 0,-17 15-2574 0 0</inkml:trace>
  <inkml:trace contextRef="#ctx0" brushRef="#br0" timeOffset="28">13275 611 4561 0 0,'0'0'3055'0'0,"0"0"-712"0"0,0 0-150 0 0,0 0 163 0 0,0 0 69 0 0,0 0-238 0 0,0 0-536 0 0,0 0-568 0 0,0 0-435 0 0,0 0-174 0 0,0 0-49 0 0,0 0-28 0 0,0 0-33 0 0,-17 10-22 0 0,-111 54 447 0 0,43-9-143 0 0,85-54-653 0 0,0 0 1 0 0,1 1 0 0 0,-1-1-1 0 0,1 0 1 0 0,-1 1-1 0 0,1-1 1 0 0,0 0 0 0 0,0 1-1 0 0,-1-1 1 0 0,1 0-1 0 0,0 0 1 0 0,0 0-1 0 0,0 0 1 0 0,0 0 0 0 0,0 0-1 0 0,0 0 1 0 0,1 0-1 0 0,-1-1 1 0 0,0 1 0 0 0,0 0-1 0 0,1-1 1 0 0,-1 1-1 0 0,0-1 1 0 0,1 1-1 0 0,-1-1 1 0 0,0 1 0 0 0,1-1-1 0 0,-1 0 1 0 0,1 0-1 0 0,-1 0 1 0 0,1 0 0 0 0,0 0 5 0 0,9 3 21 0 0,-7-4-7 0 0,0 2-1 0 0,0-1 0 0 0,0 0 0 0 0,1 1 1 0 0,-1 0-1 0 0,0 0 0 0 0,0 0 0 0 0,0 1 0 0 0,0-1 1 0 0,0 1-1 0 0,-1 0 0 0 0,1 0 0 0 0,0 0 1 0 0,-1 1-1 0 0,1-1 0 0 0,-1 1 0 0 0,0 0 0 0 0,0 0 1 0 0,0 0-1 0 0,0 0 0 0 0,-1 0 0 0 0,1 1 1 0 0,-1-1-1 0 0,0 1 0 0 0,0 0 0 0 0,0 0 1 0 0,0 0-1 0 0,-1-1 0 0 0,1 2 0 0 0,-1 0-12 0 0,-3 3 44 0 0,0 0-1 0 0,0 0 0 0 0,-1-1 1 0 0,0 1-1 0 0,-1-1 1 0 0,0 0-1 0 0,0 0 0 0 0,0 0 1 0 0,-1-1-1 0 0,0 1 1 0 0,0-1-1 0 0,0 0 0 0 0,-1-1 1 0 0,0 1-1 0 0,0-1 0 0 0,-1 0 1 0 0,0-1-1 0 0,1 1 1 0 0,-1-1-1 0 0,-1-1 0 0 0,1 1 1 0 0,0-1-1 0 0,-1-1 1 0 0,0 1-1 0 0,0-1 0 0 0,0-1 1 0 0,1 1-1 0 0,-4-1-43 0 0,-15-7-3043 0 0,28-13-8360 0 0,-1 15 154 0 0</inkml:trace>
  <inkml:trace contextRef="#ctx0" brushRef="#br0" timeOffset="29">13291 906 0 0 0,'0'0'1427'0'0,"0"0"797"0"0,0 0 414 0 0,0 0 107 0 0,0 0-190 0 0,0 0-314 0 0,0 0-366 0 0,32-1-375 0 0,99-2-290 0 0,-71-13 568 0 0,-48 7-1109 0 0,-10 8-588 0 0,0 1-1 0 0,0-1 1 0 0,0 0 0 0 0,0 0-1 0 0,0-1 1 0 0,0 1 0 0 0,-1 0 0 0 0,1 0-1 0 0,0-1 1 0 0,-1 1 0 0 0,1-1-1 0 0,-1 0 1 0 0,0 1 0 0 0,1-1 0 0 0,-1 0-1 0 0,0 0 1 0 0,0 0 0 0 0,0 0 0 0 0,0 1-1 0 0,-1-2 1 0 0,1 1 0 0 0,0 0-1 0 0,-1 0 1 0 0,0 0 0 0 0,1 0 0 0 0,-1 0-1 0 0,0 0 1 0 0,0 0 0 0 0,0-1-1 0 0,0 1 1 0 0,0 0 0 0 0,-1 0 0 0 0,1 0-1 0 0,-1 0 1 0 0,1 0 0 0 0,-1 0 0 0 0,0 0-1 0 0,0 0 1 0 0,0 0 0 0 0,0 0-1 0 0,0 0 1 0 0,0 1 0 0 0,-1-1 0 0 0,1 0-1 0 0,0 1 1 0 0,-1-1 0 0 0,1 1-1 0 0,-1-1 1 0 0,0 1 0 0 0,0 0 0 0 0,0-1-81 0 0,-3 0-5 0 0,1 0 0 0 0,-1 1 0 0 0,0-1 1 0 0,0 1-1 0 0,0 0 0 0 0,0 0 0 0 0,0 1 1 0 0,0-1-1 0 0,0 1 0 0 0,-1 0 1 0 0,1 1-1 0 0,0-1 0 0 0,0 1 0 0 0,0 0 1 0 0,0 0-1 0 0,0 0 0 0 0,0 1 0 0 0,1 0 1 0 0,-1 0-1 0 0,0 0 0 0 0,1 1 0 0 0,-1-1 1 0 0,1 1-1 0 0,-3 3 5 0 0,-1-1-34 0 0,0 1 0 0 0,0 1 0 0 0,1-1 0 0 0,0 1-1 0 0,0 1 1 0 0,1-1 0 0 0,-1 1 0 0 0,2 0 0 0 0,-1 1 0 0 0,1-1 0 0 0,1 1 0 0 0,-3 4 34 0 0,5-8-14 0 0,0-1-1 0 0,0 0 1 0 0,0 1 0 0 0,1 0-1 0 0,0-1 1 0 0,-1 1 0 0 0,2 0-1 0 0,-1 0 1 0 0,0-1 0 0 0,1 1-1 0 0,0 0 1 0 0,0 0 0 0 0,0 0-1 0 0,1 0 1 0 0,0-1 0 0 0,0 1 0 0 0,0 0-1 0 0,0 0 1 0 0,1-1 0 0 0,0 1-1 0 0,0-1 1 0 0,0 0 0 0 0,0 1-1 0 0,1-1 1 0 0,0 0 0 0 0,-1 0-1 0 0,1-1 1 0 0,1 1 0 0 0,-1 0-1 0 0,1-1 1 0 0,-1 0 0 0 0,1 0-1 0 0,0 0 1 0 0,4 2 14 0 0,1-2-80 0 0,-1 0 0 0 0,1-1 0 0 0,1 0 0 0 0,-1-1-1 0 0,0 0 1 0 0,0 0 0 0 0,0-1 0 0 0,1 0 0 0 0,-1 0 0 0 0,0-1 0 0 0,0 0 0 0 0,0-1-1 0 0,0 0 1 0 0,0-1 0 0 0,0 0 0 0 0,0 0 0 0 0,-1-1 80 0 0,60-23-5537 0 0,-32 12-1203 0 0,-19 8-3590 0 0</inkml:trace>
  <inkml:trace contextRef="#ctx0" brushRef="#br0" timeOffset="30">14140 685 5681 0 0,'0'0'3722'0'0,"0"0"-1318"0"0,0 0-509 0 0,0 0-134 0 0,0 0-176 0 0,0 0-145 0 0,0 0-156 0 0,0 0-160 0 0,-34 9-195 0 0,-104 26-175 0 0,66-10 329 0 0,29 10-132 0 0,43-34-948 0 0,-1 0 0 0 0,1 0 0 0 0,-1 0 0 0 0,1 0 0 0 0,-1 0 0 0 0,1 0 0 0 0,-1 0 0 0 0,1 0-1 0 0,0 0 1 0 0,0 0 0 0 0,0 0 0 0 0,-1 0 0 0 0,1 0 0 0 0,0 0 0 0 0,0 0 0 0 0,0 0 0 0 0,1 0-1 0 0,-1 0 1 0 0,0 0 0 0 0,0 0 0 0 0,0 0 0 0 0,1 0 0 0 0,-1 0 0 0 0,1 0 0 0 0,-1 0 0 0 0,1 0-1 0 0,-1 0 1 0 0,1 0 0 0 0,-1 0 0 0 0,1 0 0 0 0,0-1 0 0 0,-1 1 0 0 0,1 0 0 0 0,0-1 0 0 0,0 1-1 0 0,0 0 1 0 0,-1-1 0 0 0,1 1 0 0 0,0-1 0 0 0,0 1 0 0 0,0-1 0 0 0,0 1 0 0 0,0-1 0 0 0,0 0-1 0 0,0 1 1 0 0,0-1 0 0 0,1 0-3 0 0,63 17 187 0 0,-58-17-164 0 0,1 1-1 0 0,-1 0 0 0 0,0 0 0 0 0,0 1 0 0 0,0 0 0 0 0,0 0 0 0 0,0 0 0 0 0,-1 1 0 0 0,1 0 1 0 0,-1 1-1 0 0,1-1 0 0 0,-1 1 0 0 0,0 1 0 0 0,-1-1 0 0 0,1 1 0 0 0,-1 0 0 0 0,0 0 1 0 0,0 0-1 0 0,0 1 0 0 0,2 3-22 0 0,-6-7 63 0 0,0 1-1 0 0,0 0 1 0 0,0-1 0 0 0,0 1 0 0 0,-1 0 0 0 0,1-1-1 0 0,-1 1 1 0 0,1 0 0 0 0,-1 0 0 0 0,0-1 0 0 0,0 1 0 0 0,0 0-1 0 0,-1 0 1 0 0,1-1 0 0 0,-1 1 0 0 0,1 0 0 0 0,-1 0-1 0 0,0-1 1 0 0,0 1 0 0 0,0-1 0 0 0,0 1 0 0 0,0-1 0 0 0,-1 1-1 0 0,1-1 1 0 0,-1 0 0 0 0,0 0 0 0 0,0 0 0 0 0,1 1-1 0 0,-1-2 1 0 0,-1 1 0 0 0,1 0 0 0 0,0 0 0 0 0,0-1 0 0 0,-1 1-63 0 0,-88 43 1114 0 0,85-42-1130 0 0,-17 3-91 0 0,0 0 0 0 0,0-1 1 0 0,0-1-1 0 0,-1-1 0 0 0,1-2 1 0 0,-1 0-1 0 0,-10-2 107 0 0,29-3-1590 0 0,5 1-3682 0 0,0 2 1849 0 0,0-2-8741 0 0</inkml:trace>
  <inkml:trace contextRef="#ctx0" brushRef="#br0" timeOffset="31">6331 2721 336 0 0,'0'0'1882'0'0,"0"0"77"0"0,0 0 172 0 0,0 0 36 0 0,0 0-77 0 0,0 0-144 0 0,0 0-235 0 0,0 0-239 0 0,0 0-254 0 0,0 0-214 0 0,0 0-152 0 0,-2-4 4768 0 0,33 182-3023 0 0,-7-73-2247 0 0,8 77 328 0 0,-14-69-369 0 0,3-21-137 0 0,-6 4-83 0 0,6 125 372 0 0,-3-110-155 0 0,-7-8-23 0 0,-5 129 224 0 0,13 14-31 0 0,-1-140-341 0 0,-2 9-1 0 0,1 55 53 0 0,0 14-66 0 0,-5-63 13 0 0,-11 152 139 0 0,-2-125-98 0 0,5-83-118 0 0,3 12-52 0 0,-1-25 14 0 0,-6-52-11 0 0,-1 0 1 0 0,1-1-1 0 0,0 1 0 0 0,-1 0 0 0 0,1 0 1 0 0,0 0-1 0 0,-1 0 0 0 0,1 0 1 0 0,0-1-1 0 0,-1 1 0 0 0,1 0 0 0 0,-1 0 1 0 0,1 0-1 0 0,0 0 0 0 0,-1 0 0 0 0,1 0 1 0 0,-1 0-1 0 0,1 0 0 0 0,0 1 1 0 0,-1-1-1 0 0,1 0 0 0 0,0 0 0 0 0,-1 0 1 0 0,1 0-1 0 0,0 0 0 0 0,-1 1 0 0 0,1-1 1 0 0,0 0-1 0 0,-1 0 0 0 0,1 0 1 0 0,0 1-1 0 0,-1-1 0 0 0,1 0 0 0 0,0 1 1 0 0,0-1-1 0 0,-1 0 0 0 0,1 0 0 0 0,0 1 1 0 0,0-1-1 0 0,0 0 0 0 0,0 1 1 0 0,-1-1-1 0 0,1 1 0 0 0,0-1 0 0 0,0 0 1 0 0,0 1-1 0 0,0-1 0 0 0,0 0 0 0 0,0 1 1 0 0,0-1-1 0 0,0 1 0 0 0,0-1 1 0 0,0 0-1 0 0,0 1 0 0 0,0-1 0 0 0,0 0 1 0 0,0 1-1 0 0,1-1 0 0 0,-1 1 0 0 0,0-1 1 0 0,0 0-1 0 0,0 1 0 0 0,0-1 1 0 0,1 0-1 0 0,-1 0 0 0 0,0 1 0 0 0,0-1 1 0 0,1 0-1 0 0,-1 1 0 0 0,0-1-8 0 0,-20-6-35 0 0,-107-1 26 0 0,19-9-15 0 0,44 8 52 0 0,-19-1-35 0 0,-117-6 54 0 0,2 11-86 0 0,-15 3 69 0 0,-26 8-92 0 0,127 2 54 0 0,-223 23 51 0 0,239-28-38 0 0,-57-8-41 0 0,-85-10 44 0 0,-312 14 0 0 0,434-15-57 0 0,-206 11 57 0 0,196 12-12 0 0,-105 2-112 0 0,-17 23 123 0 0,82-32 39 0 0,-209-5-64 0 0,374 4 23 0 0,1 0-21 0 0,0 0 24 0 0,0 0 0 0 0,0 0-25 0 0,0 0 18 0 0,0 0 10 0 0,0 0 2 0 0,0 0-26 0 0,0 0 6 0 0,0 0 15 0 0,0 0-12 0 0,0 0-4 0 0,0 0-3 0 0,0 0-11 0 0,0 0-2 0 0,0 0 26 0 0,0 0 12 0 0,0 0-5 0 0,0 0-4 0 0,0 0-10 0 0,0 0 1 0 0,0 0 11 0 0,0 0-18 0 0,0 0-1 0 0,0 0 11 0 0,0 0-17 0 0,0 0 2 0 0,0 23-137 0 0,24 163 166 0 0,-4-71 6 0 0,-8-42 4 0 0,4-21-2 0 0,-10-11-44 0 0,-3-31 33 0 0,-3-9 11 0 0,0-1-30 0 0,0 0 26 0 0,0 0-8 0 0,1 0-13 0 0,0 0 6 0 0,57-4-36 0 0,83-25 24 0 0,99-11 40 0 0,-62 35-36 0 0,426 5 79 0 0,-444 16-29 0 0,22 1-25 0 0,141-5-42 0 0,-165-5 79 0 0,169-7-77 0 0,-213-7-25 0 0,74-4 57 0 0,-46 0-10 0 0,5 3 43 0 0,76-10 14 0 0,210 14-70 0 0,-271-11 22 0 0,-17 4 8 0 0,17-7-1 0 0,27 7-10 0 0,-87 4-14 0 0,-27-1-26 0 0,31-3 27 0 0,-63 4 26 0 0,-28-1-166 0 0,35 5 176 0 0,-50 3-18 0 0,31-8-1 0 0,-5-2-42 0 0,-26 9 41 0 0,0 1 3 0 0,0 0-21 0 0,0 0 15 0 0,0 0-19 0 0,0 0 25 0 0,0 0-16 0 0,0 0 10 0 0,0 0-8 0 0,0 0 2 0 0,0 0-12 0 0,0 0 2 0 0,0 0 6 0 0,6-23 114 0 0,-1-115 14 0 0,-20 56-158 0 0,-7-2 126 0 0,4-93 7 0 0,20 55-122 0 0,5-43 24 0 0,-12-83 102 0 0,-6-155-65 0 0,12 276-30 0 0,-17-56 19 0 0,-23 10-13 0 0,26 81-15 0 0,9-93 0 0 0,1 78 0 0 0,-25-120 0 0 0,-1 57 0 0 0,8 75 0 0 0,-7-15 0 0 0,12 51 0 0 0,0-8 0 0 0,-16-69 0 0 0,20 88 0 0 0,-2-37 0 0 0,-7 0 0 0 0,2 12 0 0 0,3 17 0 0 0,-1 1 0 0 0,1-25 0 0 0,-8-38 0 0 0,16 89 0 0 0,6 28 0 0 0,0 1 0 0 0,1 0 0 0 0,-1 0 0 0 0,-188 0-101 0 0,151 7 83 0 0,-50 1 68 0 0,19 3-66 0 0,-22-8 2 0 0,91-3-4 0 0,1 0 10 0 0,0 0 10 0 0,0 0-2 0 0,0 0 12 0 0,0 0-16 0 0,0 0 14 0 0,0 0-4 0 0,0 0-8 0 0,0 0 3 0 0,0 0-9 0 0,0 0 12 0 0,0 0 4 0 0,0 0-3 0 0,0 0-11 0 0,0 0-4 0 0,0 0 14 0 0,0 0-18 0 0,0 0 6 0 0,0 0 8 0 0,0 0-11 0 0,0 0 24 0 0,0 0-5 0 0,0 0-10 0 0,0 0 7 0 0,0 0 6 0 0,0 0 5 0 0,0 0-20 0 0,0 0-11 0 0,0 0 4 0 0,0 0 21 0 0,0 0-1 0 0,0 0-6 0 0,0 0-17 0 0,0 0 13 0 0,0 0-11 0 0,0 0 0 0 0,0 0 11 0 0,0 0-18 0 0,0 0-4 0 0,0 0 6 0 0,0 0-4 0 0,5 92-106 0 0,27 37 128 0 0,-5-48 18 0 0,-20-55-18 0 0,29 55 9 0 0,-22-15 27 0 0,-6-25-30 0 0,1-7 21 0 0,-3 13-734 0 0,2-21-4546 0 0,-4-14 546 0 0,-3-3-1722 0 0,1-1-6129 0 0</inkml:trace>
  <inkml:trace contextRef="#ctx0" brushRef="#br0" timeOffset="32">6451 5887 0 0 0,'0'0'1072'0'0,"0"0"310"0"0,0 0 165 0 0,0 0 28 0 0,0 0-109 0 0,0 0-117 0 0,0 0-154 0 0,0 0-163 0 0,0 0-62 0 0,0 0-6 0 0,0-4-4 0 0,2 0-563 0 0,0-5-59 0 0,-1 1 3385 0 0,-24 1-176 0 0,3 1-2652 0 0,0 1 0 0 0,-1 0 1 0 0,1 2-1 0 0,-1 0 0 0 0,0 2 1 0 0,0 0-1 0 0,-16 2-895 0 0,26-1 271 0 0,3 2-217 0 0,0 0 1 0 0,0 1-1 0 0,0-1 0 0 0,1 1 0 0 0,-1 1 0 0 0,1 0 0 0 0,0 0 1 0 0,0 0-1 0 0,0 1 0 0 0,0 0 0 0 0,1 0 0 0 0,0 1 0 0 0,-1 0-54 0 0,-56 64 447 0 0,42-19 196 0 0,5 38-451 0 0,27 22 92 0 0,52 21 58 0 0,-54-119-300 0 0,-2-3-11 0 0,-1 0-1 0 0,1-1 0 0 0,1 0 0 0 0,0-1 1 0 0,0 1-1 0 0,1-2 0 0 0,0 1 0 0 0,0-1 1 0 0,1 0-1 0 0,7 3-30 0 0,18 8 80 0 0,54 12 93 0 0,-65-30-85 0 0,-16 1-70 0 0,-1 0 0 0 0,1-1 0 0 0,0 0 0 0 0,-1-1 0 0 0,1 0 0 0 0,0 0 0 0 0,-1-1 0 0 0,0 1 0 0 0,1-2 0 0 0,-1 1 0 0 0,7-4-18 0 0,17-7 59 0 0,-26 12-49 0 0,-1-1 0 0 0,1 1-1 0 0,-1-1 1 0 0,0 0 0 0 0,0 0-1 0 0,1 0 1 0 0,-1 0 0 0 0,-1-1 0 0 0,1 0-1 0 0,0 1 1 0 0,-1-2 0 0 0,1 1 0 0 0,-1 0-1 0 0,0-1 1 0 0,2-2-10 0 0,13-23 85 0 0,14-44 57 0 0,-18-9 3 0 0,-13 55-164 0 0,-14-79 88 0 0,-2 47-27 0 0,5 37-21 0 0,-28-33 12 0 0,-15 15-60 0 0,39 34-128 0 0,0-1 1 0 0,0 0-1 0 0,0 0 1 0 0,1-1-1 0 0,0-1 1 0 0,1 0-1 0 0,0-1 1 0 0,0-1 154 0 0,11 10-1105 0 0,-7-5 1314 0 0,7 3-3932 0 0,2 2-4533 0 0,-1 1-3983 0 0</inkml:trace>
  <inkml:trace contextRef="#ctx0" brushRef="#br0" timeOffset="33">3012 5895 0 0 0,'0'0'621'0'0,"0"0"526"0"0,0 0 220 0 0,0 0-10 0 0,0 0-166 0 0,0 0-258 0 0,0 0-237 0 0,0 0-154 0 0,0 0-70 0 0,0 0 15 0 0,-1 0 6221 0 0,0 1-3337 0 0,-8 5-2069 0 0,-49 2 4867 0 0,48-7-6006 0 0,1 0 0 0 0,-1 1-1 0 0,1 1 1 0 0,0-1 0 0 0,0 2 0 0 0,0-1 0 0 0,0 1-1 0 0,0 0 1 0 0,1 1 0 0 0,0 0 0 0 0,0 1 0 0 0,0-1-1 0 0,-4 5-162 0 0,-42 49 685 0 0,48-48-641 0 0,0-1 1 0 0,1 1 0 0 0,1 0 0 0 0,0 0 0 0 0,0 1 0 0 0,2-1 0 0 0,-1 1 0 0 0,1-1 0 0 0,1 1 0 0 0,0 0-1 0 0,0 0 1 0 0,1 0 0 0 0,1 0 0 0 0,0 0 0 0 0,1 0-45 0 0,43 113 375 0 0,22-33-36 0 0,-3-31-26 0 0,17-30-129 0 0,66-16 258 0 0,-129-15-387 0 0,75-23 107 0 0,-55 2-114 0 0,-26 17 0 0 0,23-26 46 0 0,-4-11-39 0 0,3-39 83 0 0,-18 14-57 0 0,-16 48-85 0 0,1 14 9 0 0,-1-1 0 0 0,0 0 0 0 0,1 0 0 0 0,-2 0 0 0 0,1 0 0 0 0,0 0 0 0 0,-1 0 0 0 0,0 1 0 0 0,0-1 0 0 0,-1 0 0 0 0,1 1 0 0 0,-1-1 0 0 0,0 1 0 0 0,0-1 0 0 0,-1 1 0 0 0,1 0 1 0 0,-1 0-1 0 0,-1-2-5 0 0,-47-61 22 0 0,38 51-56 0 0,-1 2-1 0 0,0-1 0 0 0,-1 1 1 0 0,0 1-1 0 0,-1 1 0 0 0,-1 0 1 0 0,0 1-1 0 0,0 1 0 0 0,-1 1 0 0 0,0 0 1 0 0,-1 1-1 0 0,0 1 0 0 0,0 1 1 0 0,-1 1-1 0 0,1 1 0 0 0,-1 0 1 0 0,-6 1 34 0 0,10 3-238 0 0,-58 3-979 0 0,27 13-2519 0 0,34-11-267 0 0,5-3-2995 0 0,1 1-5684 0 0</inkml:trace>
  <inkml:trace contextRef="#ctx0" brushRef="#br0" timeOffset="34">1850 6558 1360 0 0,'0'0'1927'0'0,"0"0"-948"0"0,0 0-399 0 0,0 0 61 0 0,0 0 271 0 0,0 0 251 0 0,0 0 100 0 0,0 0-49 0 0,0 0-128 0 0,0 0-107 0 0,0 0-144 0 0,8 0-134 0 0,37 3 526 0 0,49-1 3612 0 0,2 0-3224 0 0,159-5 618 0 0,45-5-903 0 0,-207 27-994 0 0,14-9-40 0 0,302-6 311 0 0,-279 7-415 0 0,-1-4 9 0 0,202-6 38 0 0,133 7 117 0 0,-293-9-271 0 0,253-7 89 0 0,6 5 111 0 0,14-42 215 0 0,-343 36-355 0 0,154 1 137 0 0,52 37 72 0 0,-46-40-120 0 0,-7-8-128 0 0,-49 9-2 0 0,40 6 5 0 0,-144 0-84 0 0,-21 1 18 0 0,-24-1-23 0 0,-24 0-81 0 0,-46 4-5340 0 0,13 0 1585 0 0,-3 0-8441 0 0</inkml:trace>
  <inkml:trace contextRef="#ctx0" brushRef="#br0" timeOffset="35">2314 6694 0 0 0,'0'0'488'0'0,"0"0"442"0"0,0 0 517 0 0,0 0 440 0 0,0 0 293 0 0,0 0-99 0 0,0 0-262 0 0,0 0-299 0 0,0 0-265 0 0,0 0-118 0 0,0 0-91 0 0,0 0-48 0 0,-2-10-49 0 0,-5-29-59 0 0,7 38-835 0 0,-1 0 0 0 0,0 0 1 0 0,1 0-1 0 0,-1 1 1 0 0,1-1-1 0 0,-1 0 1 0 0,0 1-1 0 0,0-1 0 0 0,1 0 1 0 0,-1 1-1 0 0,0-1 1 0 0,0 1-1 0 0,0 0 0 0 0,0-1 1 0 0,0 1-1 0 0,0-1 1 0 0,0 1-1 0 0,0 0 0 0 0,0 0 1 0 0,1 0-1 0 0,-1 0 1 0 0,0-1-1 0 0,0 1 1 0 0,0 0-1 0 0,0 1 0 0 0,0-1 1 0 0,0 0-1 0 0,0 0 1 0 0,0 0-1 0 0,0 1 0 0 0,0-1 1 0 0,0 0-1 0 0,0 1 1 0 0,0-1-1 0 0,0 1 0 0 0,0-1 1 0 0,1 1-1 0 0,-2-1-55 0 0,1 1 150 0 0,-66 28 1277 0 0,2 3 0 0 0,1 3 0 0 0,-21 17-1427 0 0,-70 38 565 0 0,23-19-443 0 0,52-31-423 0 0,80-40 44 0 0,0 0-88 0 0,20-3-698 0 0,123-45-2942 0 0,170-37-15455 0 0,-274 74 18961 0 0</inkml:trace>
  <inkml:trace contextRef="#ctx0" brushRef="#br0" timeOffset="36">3001 6646 0 0 0,'0'0'603'0'0,"0"0"958"0"0,31-4 184 0 0,99-14-71 0 0,-72 10 2054 0 0,-60 13 2542 0 0,-21 13-3454 0 0,-350 136 1971 0 0,84-36-3806 0 0,287-117-995 0 0,-2 0-15 0 0,0 0 0 0 0,1 1 0 0 0,-1-1 0 0 0,1 1 0 0 0,-1 0 1 0 0,1 0-1 0 0,0 0 0 0 0,0 0 0 0 0,0 0 0 0 0,0 1 0 0 0,0-1 0 0 0,1 1 1 0 0,-1 0-1 0 0,1 0 0 0 0,-1 0 0 0 0,0 2 29 0 0,47 3-1108 0 0,28-13-692 0 0,-26-1-4270 0 0,-26 2-4936 0 0</inkml:trace>
  <inkml:trace contextRef="#ctx0" brushRef="#br0" timeOffset="37">4006 6650 12307 0 0,'0'0'1053'0'0,"0"0"-269"0"0,0 0-33 0 0,-32 11 215 0 0,-103 39 215 0 0,-229 95 3868 0 0,260-99-4893 0 0,104-45-210 0 0,0 0 0 0 0,0 0 0 0 0,0-1 0 0 0,0 1 0 0 0,0 0-1 0 0,0 0 1 0 0,0 0 0 0 0,0-1 0 0 0,1 1 0 0 0,-1 0-1 0 0,0-1 1 0 0,0 1 0 0 0,1 0 0 0 0,-1 0 0 0 0,0-1 0 0 0,1 1-1 0 0,-1 0 1 0 0,1-1 0 0 0,-1 1 0 0 0,1-1 0 0 0,-1 1 0 0 0,1-1-1 0 0,-1 1 1 0 0,1-1 0 0 0,0 1 0 0 0,-1-1 0 0 0,1 1-1 0 0,-1-1 1 0 0,1 0 0 0 0,0 1 0 0 0,0-1 0 0 0,-1 0 0 0 0,1 1-1 0 0,0-1 1 0 0,0 0 0 0 0,-1 0 0 0 0,1 0 0 0 0,0 0-1 0 0,0 0 1 0 0,-1 0 0 0 0,1 0 0 0 0,0 0 0 0 0,0 0 0 0 0,-1 0-1 0 0,1 0 1 0 0,0-1 0 0 0,0 1 0 0 0,-1 0 0 0 0,1 0 0 0 0,0-1-1 0 0,-1 1 1 0 0,1-1 0 0 0,0 1 0 0 0,-1 0 0 0 0,1-1-1 0 0,0 0 55 0 0,10 1-738 0 0,26 0-3369 0 0,-11-3-3074 0 0,-5-1-6 0 0</inkml:trace>
  <inkml:trace contextRef="#ctx0" brushRef="#br0" timeOffset="38">4792 6635 13771 0 0,'0'0'1758'0'0,"0"0"-882"0"0,0 0-453 0 0,0 0 91 0 0,0 0 191 0 0,0 0 104 0 0,-36 13-11 0 0,-115 42-90 0 0,-200 90 1009 0 0,170-60-2615 0 0,180-85 680 0 0,-12 11-932 0 0,11-3-6791 0 0,2-5-2603 0 0</inkml:trace>
  <inkml:trace contextRef="#ctx0" brushRef="#br0" timeOffset="39">5521 6624 11450 0 0,'0'0'2993'0'0,"0"0"-1077"0"0,0 0-903 0 0,0 0-495 0 0,0 0-193 0 0,0 0-67 0 0,0 0 44 0 0,0 0 26 0 0,-37 16 4 0 0,-120 54-60 0 0,-28 21 16 0 0,-43 13-195 0 0,35-18-3472 0 0,186-80-36 0 0,6-1-4977 0 0,1-4 3490 0 0</inkml:trace>
  <inkml:trace contextRef="#ctx0" brushRef="#br0" timeOffset="40">6115 6657 16339 0 0,'0'0'754'0'0,"0"0"-401"0"0,0 0-154 0 0,0 0 107 0 0,-34 16 152 0 0,-114 51 121 0 0,-232 96 1420 0 0,260-118-4593 0 0,118-45 2059 0 0,-4 3-555 0 0,4 1-3477 0 0,2-4-3961 0 0</inkml:trace>
  <inkml:trace contextRef="#ctx0" brushRef="#br0" timeOffset="41">6760 6620 11514 0 0,'0'0'1817'0'0,"0"0"-537"0"0,0 0-180 0 0,0 0 154 0 0,0 0 32 0 0,0 0-146 0 0,0 0-409 0 0,0 0-422 0 0,0 0-153 0 0,0 0-84 0 0,0 0-27 0 0,-36 17-21 0 0,-115 53-25 0 0,-10 6-359 0 0,126-61-15 0 0,-53 25-1369 0 0,34-12-2640 0 0,37-20-863 0 0,5-4-3370 0 0</inkml:trace>
  <inkml:trace contextRef="#ctx0" brushRef="#br0" timeOffset="42">7491 6554 9018 0 0,'0'0'880'0'0,"0"0"-372"0"0,0 0-9 0 0,0 0 206 0 0,0 0 212 0 0,0 0 64 0 0,-38 24-118 0 0,-121 75-220 0 0,8-20 173 0 0,140-74-829 0 0,4-2-63 0 0,0 0 1 0 0,1 0-1 0 0,-1 1 0 0 0,1-1 0 0 0,0 2 0 0 0,0-1 0 0 0,0 0 0 0 0,0 1 0 0 0,1 0 0 0 0,0 1 0 0 0,0-1 0 0 0,-1 3 76 0 0,6-7-152 0 0,0 0-1 0 0,1-1 1 0 0,-1 1-1 0 0,0 0 1 0 0,1 0 0 0 0,-1 0-1 0 0,1-1 1 0 0,-1 1 0 0 0,1 0-1 0 0,-1 0 1 0 0,1-1 0 0 0,0 1-1 0 0,-1-1 1 0 0,1 1 0 0 0,0-1-1 0 0,0 1 1 0 0,-1-1 0 0 0,1 1-1 0 0,0-1 1 0 0,0 1 0 0 0,0-1-1 0 0,-1 0 1 0 0,1 0-1 0 0,0 1 1 0 0,0-1 0 0 0,0 0-1 0 0,0 0 1 0 0,0 0 0 0 0,0 0-1 0 0,0 0 1 0 0,-1 0 0 0 0,1 0-1 0 0,0 0 1 0 0,0 0 0 0 0,0-1-1 0 0,0 1 1 0 0,0 0 0 0 0,0 0-1 0 0,-1-1 1 0 0,1 1 0 0 0,0-1-1 0 0,0 1 1 0 0,0-1 152 0 0,5 1-2978 0 0,4 0-2399 0 0</inkml:trace>
  <inkml:trace contextRef="#ctx0" brushRef="#br0" timeOffset="43">7866 6675 11803 0 0,'0'0'1520'0'0,"0"0"-760"0"0,0 0-120 0 0,0 0 160 0 0,0 0 177 0 0,-213 107-25 0 0,181-92-240 0 0,10-4-368 0 0,6 0-448 0 0,6-7-496 0 0,7-1-977 0 0,3 1-3728 0 0,0-4-5617 0 0</inkml:trace>
  <inkml:trace contextRef="#ctx0" brushRef="#br0" timeOffset="44">3021 5987 0 0 0,'0'0'360'0'0,"0"0"604"0"0,0 0 129 0 0,0 0-40 0 0,0 0-26 0 0,0 0-52 0 0,0 0-92 0 0,0 0-94 0 0,0 0-81 0 0,0 0-8 0 0,0 0-3 0 0,0 0-9 0 0,-31 19-19 0 0,-95 62-55 0 0,49-16 718 0 0,73-62-1304 0 0,0 0-1 0 0,1 0 1 0 0,-1 0 0 0 0,1 1 0 0 0,0 0-1 0 0,0-1 1 0 0,0 1 0 0 0,0 0 0 0 0,1 1-1 0 0,0-1 1 0 0,-1 0 0 0 0,1 1 0 0 0,1-1-1 0 0,-1 1 1 0 0,0 3-28 0 0,27-8 408 0 0,67-55 291 0 0,64-54-720 0 0,-153 99-290 0 0,-24 20-41 0 0,-206 170 428 0 0,197-136-236 0 0,75-42 171 0 0,56-52 94 0 0,108-68-166 0 0,-157 71 498 0 0,-52 46-276 0 0,-9 3-162 0 0,0 0 0 0 0,1 0 0 0 0,-1 1 0 0 0,1 1 0 0 0,0-1-1 0 0,0 1 1 0 0,0 0 0 0 0,0 1 0 0 0,1 0 0 0 0,-1 0 0 0 0,1 1 0 0 0,-1 1 1 0 0,-18 12 33 0 0,-9 4 90 0 0,1 3 0 0 0,2 0 0 0 0,0 2 0 0 0,2 1 0 0 0,-26 33-123 0 0,56-62 2 0 0,-1 0 1 0 0,0 1-1 0 0,1-1 1 0 0,-1 0-1 0 0,0 1 0 0 0,1-1 1 0 0,-1 1-1 0 0,0-1 0 0 0,1 1 1 0 0,-1-1-1 0 0,1 1 0 0 0,-1 0 1 0 0,1-1-1 0 0,-1 1 1 0 0,1 0-1 0 0,-1-1 0 0 0,1 1 1 0 0,0 0-1 0 0,-1-1 0 0 0,1 1 1 0 0,0 0-1 0 0,0 0 0 0 0,-1 0 1 0 0,1-1-1 0 0,0 1 1 0 0,0 0-1 0 0,0 0 0 0 0,0 0 1 0 0,0-1-1 0 0,0 1 0 0 0,0 0 1 0 0,0 0-1 0 0,1 0 0 0 0,-1-1 1 0 0,0 1-1 0 0,0 0 1 0 0,1 0-1 0 0,-1-1 0 0 0,0 1 1 0 0,1 0-1 0 0,-1-1 0 0 0,1 1 1 0 0,-1 0-1 0 0,1-1 0 0 0,-1 1 1 0 0,1-1-1 0 0,-1 1 1 0 0,1 0-1 0 0,0-1 0 0 0,-1 0 1 0 0,1 1-1 0 0,0-1 0 0 0,-1 1 1 0 0,1-1-1 0 0,0 0 0 0 0,0 1 1 0 0,-1-1-1 0 0,1 0 1 0 0,0 0-1 0 0,0 0-2 0 0,52-9 318 0 0,21-27-227 0 0,-1-4 0 0 0,-3-3-1 0 0,30-25-90 0 0,-100 68 22 0 0,0 0-1 0 0,0 0 1 0 0,0 0-1 0 0,-1 0 1 0 0,1 0-1 0 0,0 0 0 0 0,0 0 1 0 0,0 0-1 0 0,-1 0 1 0 0,1 0-1 0 0,0 0 1 0 0,0-1-1 0 0,-1 1 1 0 0,1 0-1 0 0,0 0 1 0 0,0 0-1 0 0,0 0 0 0 0,0 0 1 0 0,-1 0-1 0 0,1-1 1 0 0,0 1-1 0 0,0 0 1 0 0,0 0-1 0 0,0 0 1 0 0,0 0-1 0 0,-1-1 1 0 0,1 1-1 0 0,0 0 1 0 0,0 0-1 0 0,0 0 0 0 0,0-1 1 0 0,0 1-1 0 0,0 0 1 0 0,0 0-1 0 0,0 0 1 0 0,0-1-1 0 0,0 1 1 0 0,0 0-22 0 0,-28 9-113 0 0,-110 100 184 0 0,-23 34 480 0 0,136-109-282 0 0,49-31-198 0 0,89-57 310 0 0,215-152-142 0 0,-316 194 646 0 0,-34 20-341 0 0,-120 99-337 0 0,-40 50 255 0 0,163-127-400 0 0,40-30-72 0 0,78-49 396 0 0,-87 40-372 0 0,141-98 235 0 0,-272 188 70 0 0,112-77-236 0 0,-10 8-320 0 0,37-11 25 0 0,-2-6 218 0 0,0-1-1 0 0,-1-1 1 0 0,0 0-1 0 0,0-1 1 0 0,0-1 0 0 0,-1-1-1 0 0,4-3-5 0 0,38-20 21 0 0,-57 33 62 0 0,-1 0 36 0 0,-22 11 126 0 0,-114 81-134 0 0,130-87-296 0 0,29-22 191 0 0,-16 12-424 0 0,39-31 1033 0 0,-24 8-7025 0 0,-21 28-1523 0 0</inkml:trace>
  <inkml:trace contextRef="#ctx0" brushRef="#br0" timeOffset="45">6235 5928 912 0 0,'0'0'1798'0'0,"0"0"-14"0"0,0 0 194 0 0,0 0 408 0 0,0 0 181 0 0,0 0-234 0 0,0 0-689 0 0,0 0-703 0 0,0 0-502 0 0,0 0-255 0 0,0 0-1 0 0,0 0 14 0 0,0 0-6 0 0,-27 19-18 0 0,-85 60-33 0 0,-12 7 217 0 0,125-86-360 0 0,-1 0 0 0 0,1 1 0 0 0,-1-1 0 0 0,1 0 0 0 0,-1 0 0 0 0,0 0 0 0 0,1 1 0 0 0,-1-1 0 0 0,0 0 1 0 0,1 1-1 0 0,-1-1 0 0 0,0 0 0 0 0,1 1 0 0 0,-1-1 0 0 0,0 0 0 0 0,0 1 0 0 0,1-1 0 0 0,-1 1 0 0 0,0-1 0 0 0,0 0 1 0 0,0 1-1 0 0,0-1 0 0 0,0 1 0 0 0,1-1 0 0 0,-1 1 0 0 0,0-1 0 0 0,0 1 0 0 0,0-1 0 0 0,0 0 0 0 0,0 1 1 0 0,0-1-1 0 0,-1 1 0 0 0,1-1 0 0 0,0 1 0 0 0,0-1 0 0 0,0 1 0 0 0,0-1 0 0 0,0 0 0 0 0,-1 1 0 0 0,1-1 0 0 0,0 1 1 0 0,0-1-1 0 0,-1 0 0 0 0,1 1 0 0 0,0-1 0 0 0,0 0 0 0 0,-1 1 0 0 0,1-1 0 0 0,0 0 0 0 0,-1 0 0 0 0,1 1 1 0 0,-1-1-1 0 0,1 0 0 0 0,0 0 0 0 0,-1 0 0 0 0,1 1 0 0 0,-1-1 0 0 0,1 0 0 0 0,-1 0 0 0 0,1 0 0 0 0,0 0 0 0 0,-1 0 3 0 0,41-2 299 0 0,16-16-198 0 0,-1-1 0 0 0,-1-3-1 0 0,-1-3 1 0 0,36-23-101 0 0,-52 23 351 0 0,-36 24-25 0 0,-12 3-315 0 0,-1 0-1 0 0,1 0 1 0 0,0 1-1 0 0,0 1 0 0 0,1 0 1 0 0,-1 0-1 0 0,1 1 1 0 0,0 0-1 0 0,0 1 0 0 0,1 0 1 0 0,-2 2-11 0 0,-22 12 36 0 0,20-14-33 0 0,-173 115 53 0 0,186-121-59 0 0,1 0 0 0 0,-1 0 1 0 0,1 0-1 0 0,-1 0 0 0 0,1 0 0 0 0,-1 0 0 0 0,1 1 1 0 0,-1-1-1 0 0,1 0 0 0 0,-1 0 0 0 0,1 0 1 0 0,-1 0-1 0 0,1 1 0 0 0,-1-1 0 0 0,1 0 1 0 0,-1 1-1 0 0,0-1 0 0 0,1 0 0 0 0,-1 1 0 0 0,1-1 1 0 0,-1 0-1 0 0,0 1 0 0 0,1-1 0 0 0,-1 1 1 0 0,0-1-1 0 0,1 1 0 0 0,-1-1 0 0 0,0 1 0 0 0,0-1 1 0 0,0 1-1 0 0,1-1 0 0 0,-1 1 0 0 0,0-1 1 0 0,0 1-1 0 0,0-1 0 0 0,0 1 0 0 0,0-1 1 0 0,0 1-1 0 0,0-1 0 0 0,0 1 0 0 0,0-1 0 0 0,0 1 1 0 0,0-1-1 0 0,0 1 0 0 0,-1-1 0 0 0,1 1 1 0 0,0-1-1 0 0,0 1 0 0 0,0-1 0 0 0,-1 1 1 0 0,1-1-1 0 0,0 1 0 0 0,-1-1 0 0 0,1 0 0 0 0,0 1 1 0 0,-1-1-1 0 0,1 1 0 0 0,0-1 0 0 0,-1 0 1 0 0,1 1-1 0 0,-1-1 0 0 0,1 0 0 0 0,-1 0 0 0 0,1 1 1 0 0,-1-1-1 0 0,0 0 3 0 0,46-2 196 0 0,174-67-65 0 0,-2-16-226 0 0,-240 90 507 0 0,-54 32-180 0 0,2 3 0 0 0,1 4 0 0 0,-20 18-232 0 0,79-51 258 0 0,15-11-269 0 0,3 0-76 0 0,23-3 148 0 0,0-1-1 0 0,-1-1 0 0 0,0-1 0 0 0,0-2 1 0 0,0 0-1 0 0,-1-2 0 0 0,0 0 0 0 0,12-9-60 0 0,15-4 51 0 0,44-18-218 0 0,-243 116 239 0 0,-28 24 380 0 0,209-97-644 0 0,125-70 456 0 0,3 2-373 0 0,-168 70 262 0 0,-272 167-160 0 0,242-148 14 0 0,37-23-140 0 0,23 0-50 0 0,-8-2 185 0 0,0 0 1 0 0,1-1-1 0 0,-2-1 1 0 0,1-1-1 0 0,0 0 1 0 0,-1-1-1 0 0,0 0 1 0 0,12-8-3 0 0,22-9-76 0 0,6-2-132 0 0,-101 47 80 0 0,-138 99 324 0 0,143-92-132 0 0,69-25-151 0 0,85-34 170 0 0,141-69-757 0 0,-252 99 667 0 0,28-12-53 0 0,-21 7 131 0 0,-22 5 41 0 0,-117 54-44 0 0,-89 75 845 0 0,233-122-983 0 0,6-8 88 0 0,-1-2-1 0 0,1 0 0 0 0,-1-1 1 0 0,0-1-1 0 0,0-1 1 0 0,0-1-1 0 0,11-5-17 0 0,33-12-182 0 0,-44 16 98 0 0,1-1-1131 0 0,-7 7-7046 0 0,-12 2 787 0 0</inkml:trace>
  <inkml:trace contextRef="#ctx0" brushRef="#br0" timeOffset="46">6651 2791 0 0 0,'0'0'1159'0'0,"0"0"607"0"0,0 0 143 0 0,0 0-122 0 0,0 0-205 0 0,0 0-210 0 0,0 0-130 0 0,0 0-90 0 0,0 0-37 0 0,0 0-71 0 0,4-1-69 0 0,16-2 1487 0 0,-20 3-1730 0 0,0 0-24 0 0,0 0-35 0 0,0 0-40 0 0,0 0-34 0 0,0 0-34 0 0,0 0-18 0 0,0 0-31 0 0,0 0-17 0 0,0 0-7 0 0,0 0-21 0 0,0 0-34 0 0,0 0-39 0 0,0 0-24 0 0,0 0-15 0 0,0 0 11 0 0,0 0 4 0 0,0 0-60 0 0,-21 0 983 0 0,12-1-1206 0 0,1 0-1 0 0,-1 0 1 0 0,0 1-1 0 0,0 1 1 0 0,0 0 0 0 0,0 0-1 0 0,1 0 1 0 0,-1 1-1 0 0,0 1 1 0 0,1-1-1 0 0,0 1 1 0 0,-1 1-1 0 0,1-1 1 0 0,0 1-1 0 0,1 1 1 0 0,-1 0-1 0 0,1 0 1 0 0,0 0 0 0 0,-3 4-91 0 0,8-8 28 0 0,-2 3 3 0 0,0 0 1 0 0,0 1-1 0 0,1-1 1 0 0,-1 1-1 0 0,1 0 1 0 0,0 0-1 0 0,0 0 1 0 0,1 0-1 0 0,0 1 1 0 0,-1-1-1 0 0,2 1 1 0 0,-1-1-1 0 0,0 6-31 0 0,-6 13 87 0 0,6 79 197 0 0,5-98-241 0 0,1 1-1 0 0,0-1 1 0 0,0 1 0 0 0,1-1-1 0 0,-1-1 1 0 0,1 1 0 0 0,0-1 0 0 0,0 0-1 0 0,1 0 1 0 0,-1 0 0 0 0,1-1 0 0 0,0 1-1 0 0,0-1 1 0 0,0-1 0 0 0,0 1-1 0 0,0-1 1 0 0,1 0 0 0 0,-1-1 0 0 0,1 0-1 0 0,-1 0 1 0 0,1 0 0 0 0,0 0 0 0 0,-1-1-1 0 0,1 0 1 0 0,-1-1 0 0 0,4 0-43 0 0,-5 1 20 0 0,8 1 64 0 0,0-1 0 0 0,-1 0 0 0 0,1-1 0 0 0,0-1 0 0 0,0 0 0 0 0,-1-1 0 0 0,1 0 0 0 0,-1 0 0 0 0,1-2-84 0 0,18 1-145 0 0,-31 4 63 0 0,0 0-34 0 0,0 0-39 0 0,2-9-2717 0 0,-1 4-825 0 0,1 1-3508 0 0,1 0-6045 0 0</inkml:trace>
  <inkml:trace contextRef="#ctx0" brushRef="#br0" timeOffset="47">6171 1937 1040 0 0,'0'0'1811'0'0,"0"0"-182"0"0,0 0-6 0 0,0 0 193 0 0,0 0 67 0 0,0 0-169 0 0,0 0-331 0 0,0 0-430 0 0,0 0-303 0 0,0 0-59 0 0,0 0 85 0 0,24 4 2707 0 0,130 7 2872 0 0,-147-11-6115 0 0,491-11 2226 0 0,48-5-1888 0 0,-272 6-379 0 0,-216 17-46 0 0,-46-4 434 0 0,-29-6-188 0 0,-95-26-254 0 0,16-1-1 0 0,-41-43 159 0 0,137 73-197 0 0,0 0 0 0 0,0 0 0 0 0,0 1 1 0 0,0-1-1 0 0,0 0 0 0 0,0 1 0 0 0,0-1 0 0 0,-1 0 0 0 0,1 0 0 0 0,0 1 0 0 0,0-1 1 0 0,0 0-1 0 0,0 0 0 0 0,0 1 0 0 0,-1-1 0 0 0,1 0 0 0 0,0 0 0 0 0,0 0 1 0 0,-1 1-1 0 0,1-1 0 0 0,0 0 0 0 0,0 0 0 0 0,0 0 0 0 0,-1 0 0 0 0,1 1 1 0 0,0-1-1 0 0,-1 0 0 0 0,1 0 0 0 0,0 0 0 0 0,0 0 0 0 0,-1 0 0 0 0,1 0 1 0 0,0 0-1 0 0,-1 0 0 0 0,1 0 0 0 0,0 0 0 0 0,0 0 0 0 0,-1 0 0 0 0,1 0 0 0 0,0 0 1 0 0,-1 0-1 0 0,1 0 0 0 0,0 0 0 0 0,0 0 0 0 0,-1-1 0 0 0,1 1 0 0 0,0 0 1 0 0,0 0-1 0 0,-1 0 0 0 0,1 0 0 0 0,0-1 0 0 0,0 1 0 0 0,-1 0 0 0 0,1 0-6 0 0,1 15-27 0 0,9 204 192 0 0,-17-21-126 0 0,-7-149 24 0 0,14-48-62 0 0,0-1 6 0 0,0 0-2 0 0,0 0-24 0 0,0 0 39 0 0,0 0 16 0 0,0 0 14 0 0,10-19 182 0 0,124-135-144 0 0,-25 36-152 0 0,-100 99 432 0 0,-6 11-3142 0 0,1 2-7518 0 0,-2 6-2381 0 0</inkml:trace>
  <inkml:trace contextRef="#ctx0" brushRef="#br0" timeOffset="48">8525 1808 5665 0 0,'0'0'2465'0'0,"0"0"-526"0"0,0 0-292 0 0,0 0 11 0 0,0 0 63 0 0,0 0-104 0 0,0 0-242 0 0,0 0-266 0 0,0 0-230 0 0,0 0-167 0 0,0 0-140 0 0,0 0-89 0 0,0 0-59 0 0,-24 2-24 0 0,-75 11-14 0 0,95-13-336 0 0,-1 1 0 0 0,1 0 1 0 0,0 0-1 0 0,0 0 1 0 0,-1 0-1 0 0,1 1 1 0 0,0 0-1 0 0,0-1 0 0 0,0 2 1 0 0,0-1-1 0 0,1 0 1 0 0,-1 1-1 0 0,1 0 1 0 0,-1-1-1 0 0,1 2 0 0 0,0-1 1 0 0,0 0-1 0 0,0 1-50 0 0,-7 8 158 0 0,-5 5-34 0 0,1 1 0 0 0,1 1 0 0 0,1 0 0 0 0,0 1 0 0 0,2 0 0 0 0,0 1 0 0 0,1 0 0 0 0,1 1 0 0 0,2 0 0 0 0,0 0 0 0 0,1 0 0 0 0,1 0 0 0 0,-1 23-124 0 0,3-37 23 0 0,1 1 0 0 0,0 0-1 0 0,0 0 1 0 0,1-1 0 0 0,0 1-1 0 0,1 0 1 0 0,0 0 0 0 0,0 0-1 0 0,1-1 1 0 0,0 1-1 0 0,0 0 1 0 0,1-1 0 0 0,0 0-1 0 0,1 0 1 0 0,0 0 0 0 0,0 0-1 0 0,0 0 1 0 0,1-1-1 0 0,1 0 1 0 0,-1 0 0 0 0,1 0-1 0 0,0-1 1 0 0,0 0 0 0 0,1 0-1 0 0,0 0 1 0 0,0-1-1 0 0,0 0 1 0 0,1-1 0 0 0,7 4-23 0 0,-1-3 88 0 0,1 0 0 0 0,1-2 0 0 0,-1 0 0 0 0,0 0 0 0 0,1-2 0 0 0,0 0 1 0 0,-1 0-1 0 0,1-2 0 0 0,0 0 0 0 0,-1 0 0 0 0,1-2 0 0 0,-1 0 0 0 0,0-1 1 0 0,0 0-1 0 0,0-1 0 0 0,3-2-88 0 0,8-4 140 0 0,0-1 0 0 0,-2-2 0 0 0,1 0 0 0 0,-2-1 0 0 0,0-1 1 0 0,-1-2-1 0 0,-1 0 0 0 0,13-15-140 0 0,-26 26 20 0 0,0-1 0 0 0,-1 0 0 0 0,0-1 0 0 0,0 0 0 0 0,-1 0 0 0 0,0 0 0 0 0,-1-1 0 0 0,0 0-1 0 0,-1 0 1 0 0,0 0 0 0 0,0 0 0 0 0,-1-1 0 0 0,0 1 0 0 0,-1-1 0 0 0,0 0 0 0 0,-1 0 0 0 0,0 0 0 0 0,-1 0 0 0 0,0 0 0 0 0,-1 0 0 0 0,0 0 0 0 0,-1 0 0 0 0,0 1 0 0 0,0-1 0 0 0,-1 0 0 0 0,-1 1 0 0 0,0 0 0 0 0,0 0 0 0 0,-1 0 0 0 0,0 0 0 0 0,-3-3-20 0 0,-1 1-35 0 0,0 1 1 0 0,-1-1 0 0 0,-1 1-1 0 0,0 1 1 0 0,0 0 0 0 0,-1 0-1 0 0,0 1 1 0 0,-1 1 0 0 0,0 0 0 0 0,0 1-1 0 0,0 0 1 0 0,-1 1 0 0 0,0 1-1 0 0,-1 0 1 0 0,1 1 0 0 0,-1 0-1 0 0,0 1 1 0 0,0 1 0 0 0,-5 0 34 0 0,-4 0-347 0 0,0 2 1 0 0,1 0 0 0 0,-1 1 0 0 0,1 2 0 0 0,-1 0-1 0 0,1 2 1 0 0,0 0 0 0 0,1 2 0 0 0,-1 0 0 0 0,1 1-1 0 0,0 2 1 0 0,-1 1 346 0 0,-18 11-2219 0 0,15-8-2331 0 0,9-2-6897 0 0</inkml:trace>
  <inkml:trace contextRef="#ctx0" brushRef="#br0" timeOffset="49">7991 2058 0 0 0,'0'0'641'0'0,"0"0"826"0"0,0 0 451 0 0,0 0 257 0 0,0 0 50 0 0,0 0-171 0 0,0 0-282 0 0,0 0-278 0 0,0 0-235 0 0,0 0-149 0 0,0 0-96 0 0,0 0-71 0 0,-7 6-66 0 0,-22 17-47 0 0,19 2 4465 0 0,40-12-4245 0 0,59-7 62 0 0,0-4 0 0 0,0-4 0 0 0,82-13-1112 0 0,-14 2 390 0 0,254-21 351 0 0,-259 34-569 0 0,-171-14-2998 0 0,7 7-323 0 0,6 6-4097 0 0,4 1-5047 0 0</inkml:trace>
  <inkml:trace contextRef="#ctx0" brushRef="#br0" timeOffset="50">9274 1609 24 0 0,'0'0'1546'0'0,"0"0"-219"0"0,0 0-7 0 0,0 0 227 0 0,0 0 176 0 0,0 0-60 0 0,0 0-281 0 0,0 0-337 0 0,0 0-214 0 0,0 0-103 0 0,0 0 7 0 0,0 0 8 0 0,0 0-44 0 0,2 4 5 0 0,-1-1-539 0 0,0 0 0 0 0,1-1 0 0 0,-1 1 0 0 0,0-1 1 0 0,1 1-1 0 0,0-1 0 0 0,0 0 0 0 0,0 0 0 0 0,0 1 0 0 0,0-1 0 0 0,0-1 1 0 0,0 1-1 0 0,1 0 0 0 0,-1-1 0 0 0,0 1 0 0 0,1-1 0 0 0,0 1 1 0 0,-1-1-1 0 0,1 0 0 0 0,0 0 0 0 0,0-1 0 0 0,-1 1 0 0 0,1 0 0 0 0,0-1 1 0 0,0 0-166 0 0,12-1 245 0 0,0 0 0 0 0,-1-1 0 0 0,1-1 0 0 0,-1-1 0 0 0,0 0 0 0 0,0-1 0 0 0,0 0 0 0 0,-1-1 0 0 0,0 0 1 0 0,0-2-1 0 0,0 1 0 0 0,-1-1 0 0 0,0-1 0 0 0,0 0 0 0 0,-1-1 0 0 0,-1 0 0 0 0,0-1 0 0 0,1-1-245 0 0,96-83 434 0 0,-97 84-393 0 0,3-3 270 0 0,-15 28-202 0 0,-20 52 49 0 0,2 2 1 0 0,4 0-1 0 0,2 1 0 0 0,4 1 1 0 0,3-1-1 0 0,2 2 0 0 0,5 40-158 0 0,0-98 10 0 0,1 0-1 0 0,-2 0 0 0 0,0 0 0 0 0,0 0 1 0 0,-1-1-1 0 0,-1 1 0 0 0,0 0 0 0 0,-1-1 1 0 0,0 0-1 0 0,-1 0 0 0 0,0 0 0 0 0,-1 0 1 0 0,0-1-1 0 0,-1 0 0 0 0,-5 7-9 0 0,5-10-95 0 0,-1-1 0 0 0,0 0-1 0 0,0-1 1 0 0,0 0 0 0 0,0 0 0 0 0,-1 0-1 0 0,0-1 1 0 0,-1-1 0 0 0,1 0 0 0 0,-1 0 0 0 0,1 0-1 0 0,-1-1 1 0 0,0-1 0 0 0,0 0 0 0 0,-1 0 0 0 0,1-1-1 0 0,0 0 1 0 0,-1-1 0 0 0,1 0 0 0 0,-7-1 95 0 0,10-1-113 0 0,1-1 0 0 0,-1 1 0 0 0,0-1 0 0 0,1-1 0 0 0,-1 1 0 0 0,1-1 0 0 0,0 0 0 0 0,0-1 0 0 0,1 1 0 0 0,-1-1 0 0 0,1 0 0 0 0,0-1-1 0 0,0 1 1 0 0,1-1 0 0 0,-1 0 0 0 0,1 0 0 0 0,1 0 0 0 0,-1 0 0 0 0,1-1 0 0 0,0 0 0 0 0,0 0 0 0 0,1 0 0 0 0,-1-4 113 0 0,1 2 45 0 0,1 1 0 0 0,0-1 0 0 0,0 1-1 0 0,1-1 1 0 0,0 1 0 0 0,1-1-1 0 0,0 1 1 0 0,0-1 0 0 0,0 1-1 0 0,1 0 1 0 0,1-1 0 0 0,-1 1 0 0 0,1 0-1 0 0,1 0 1 0 0,-1 1 0 0 0,2-1-1 0 0,-1 1 1 0 0,1 0 0 0 0,0 0-1 0 0,0 0 1 0 0,0 0 0 0 0,1 1 0 0 0,1 0-1 0 0,-1 1 1 0 0,1-1 0 0 0,-1 1-1 0 0,1 0 1 0 0,1 1 0 0 0,0-1-45 0 0,29-12 352 0 0,0 1 1 0 0,0 3 0 0 0,1 0-1 0 0,1 3 1 0 0,0 1 0 0 0,1 2-1 0 0,9 0-352 0 0,10 6-282 0 0,-46 2-3680 0 0,1-1-4251 0 0,-9 0-3266 0 0</inkml:trace>
  <inkml:trace contextRef="#ctx0" brushRef="#br0" timeOffset="51">10022 1469 6153 0 0,'0'0'2666'0'0,"0"0"-799"0"0,0 0-318 0 0,0 0 34 0 0,0 0 34 0 0,0 0-54 0 0,0 0-177 0 0,0 0-270 0 0,0 0-196 0 0,0 0-111 0 0,0 0-93 0 0,0 0-78 0 0,0 0-76 0 0,-5 18-71 0 0,-27 112 614 0 0,-23 94 170 0 0,51-100-996 0 0,4-122-254 0 0,1 0 1 0 0,-1 0-1 0 0,1 0 0 0 0,-1 0 1 0 0,1 0-1 0 0,0 0 0 0 0,0 0 0 0 0,0 0 1 0 0,0-1-1 0 0,0 1 0 0 0,0 0 1 0 0,0-1-1 0 0,0 1 0 0 0,1-1 1 0 0,-1 1-1 0 0,1-1 0 0 0,-1 1 1 0 0,1-1-1 0 0,0 0 0 0 0,-1 0 1 0 0,1 0-1 0 0,0 0 0 0 0,0 0 1 0 0,0 0-1 0 0,0 0 0 0 0,0-1 1 0 0,-1 1-1 0 0,1-1 0 0 0,1 0 0 0 0,-1 1 1 0 0,0-1-1 0 0,0 0 0 0 0,0 0 1 0 0,0 0-1 0 0,0 0 0 0 0,0 0 1 0 0,0-1-26 0 0,73-20 873 0 0,-2-12-1043 0 0,-80 10-4079 0 0,-7 12-4368 0 0,10 8-2763 0 0</inkml:trace>
  <inkml:trace contextRef="#ctx0" brushRef="#br0" timeOffset="52">9700 1712 9242 0 0,'0'0'1922'0'0,"0"0"-621"0"0,0 0-318 0 0,0 0 77 0 0,0 0 181 0 0,0 0-9 0 0,0 0-138 0 0,0 0-229 0 0,0 0-231 0 0,0 0-193 0 0,0 0-161 0 0,33 3-105 0 0,106 9-113 0 0,-3-22-473 0 0,-99 2-182 0 0,1 0-975 0 0,-11 1-3062 0 0,-5 3-6019 0 0</inkml:trace>
  <inkml:trace contextRef="#ctx0" brushRef="#br0" timeOffset="53">10616 1506 13659 0 0,'0'0'1795'0'0,"0"0"-373"0"0,0 0-85 0 0,0 0 34 0 0,0 0-32 0 0,0 0-147 0 0,0 0-218 0 0,0 0-174 0 0,0 0-120 0 0,0 0-84 0 0,0 0-86 0 0,0 0-65 0 0,0 0-43 0 0,-31 34-62 0 0,-98 110-54 0 0,-29 39 297 0 0,-149 156-268 0 0,301-334-327 0 0,-12 11-21 0 0,1 2-1 0 0,0 0 1 0 0,1 0-1 0 0,1 2 0 0 0,1 0 1 0 0,0 0-1 0 0,2 1 1 0 0,-5 13 33 0 0,15-31-1442 0 0,-1 1 3748 0 0,1-1-2078 0 0,1-1-3661 0 0,0-1-2018 0 0,1 1-3318 0 0,0-5-2436 0 0</inkml:trace>
  <inkml:trace contextRef="#ctx0" brushRef="#br0" timeOffset="54">10570 2095 10098 0 0,'0'0'2909'0'0,"0"0"-947"0"0,0 0-343 0 0,0 0 72 0 0,0 0 44 0 0,0 0-142 0 0,0 0-331 0 0,0 0-358 0 0,0 0-249 0 0,0 0-162 0 0,0 0-115 0 0,0 0-70 0 0,-5 1-41 0 0,-23 4-6 0 0,0 1 1 0 0,1 2 0 0 0,0 0 0 0 0,0 2 0 0 0,1 1 0 0 0,-9 6-262 0 0,33-16 1 0 0,-1-1 1 0 0,1 1 0 0 0,0 0 0 0 0,0 0 0 0 0,0-1 0 0 0,0 1 0 0 0,0 1 0 0 0,0-1 0 0 0,0 0 0 0 0,0 0-1 0 0,1 1 1 0 0,-1-1 0 0 0,0 1 0 0 0,1-1 0 0 0,-1 1 0 0 0,1 0 0 0 0,0 0 0 0 0,-1-1 0 0 0,1 1 0 0 0,0 0-1 0 0,0 0 1 0 0,0 0 0 0 0,0 0 0 0 0,1 1 0 0 0,-1-1 0 0 0,1 0 0 0 0,-1 0 0 0 0,1 0 0 0 0,-1 1 0 0 0,1-1-1 0 0,0 0 1 0 0,0 0 0 0 0,0 1 0 0 0,1-1 0 0 0,-1 0 0 0 0,1 0 0 0 0,-1 0 0 0 0,1 0 0 0 0,-1 1 0 0 0,1-1-1 0 0,0 0 1 0 0,0 0 0 0 0,0 0 0 0 0,0 0 0 0 0,1-1 0 0 0,-1 1 0 0 0,1 1-2 0 0,58 37 36 0 0,-53-37-32 0 0,-1 0 0 0 0,0 0 0 0 0,0 1-1 0 0,0-1 1 0 0,0 1 0 0 0,-1 1 0 0 0,1-1-1 0 0,-1 1 1 0 0,0 0 0 0 0,-1 0 0 0 0,1 0 0 0 0,-1 1-1 0 0,0 0 1 0 0,0 0-4 0 0,0 4 67 0 0,0 0 0 0 0,-1 0 0 0 0,0 0 0 0 0,-1 1 0 0 0,0-1 1 0 0,-1 1-1 0 0,0 0 0 0 0,-1 0 0 0 0,0-1 0 0 0,0 1 0 0 0,-1 2-67 0 0,-2-6 54 0 0,1-1-1 0 0,-1 1 1 0 0,0-1 0 0 0,0 1 0 0 0,-1-1 0 0 0,0 0 0 0 0,0-1-1 0 0,0 1 1 0 0,-1-1 0 0 0,0 0 0 0 0,0 0 0 0 0,0 0 0 0 0,-1-1-1 0 0,0 1 1 0 0,1-1 0 0 0,-1-1 0 0 0,-1 1 0 0 0,1-1 0 0 0,0 0-1 0 0,-1-1 1 0 0,0 1 0 0 0,1-1 0 0 0,-1-1 0 0 0,0 1 0 0 0,0-1 0 0 0,0 0-1 0 0,-2-1-53 0 0,1 1 10 0 0,1 0-1 0 0,0 0 0 0 0,-1-1 0 0 0,1-1 0 0 0,-1 1 0 0 0,1-1 1 0 0,-1 0-1 0 0,1-1 0 0 0,0 1 0 0 0,-1-2 0 0 0,1 1 0 0 0,0-1 0 0 0,1 0 1 0 0,-1 0-1 0 0,0-1 0 0 0,1 0 0 0 0,-2-1-9 0 0,-13-49-2332 0 0,21 39-1182 0 0,0 5-3974 0 0,0 2-5571 0 0</inkml:trace>
  <inkml:trace contextRef="#ctx0" brushRef="#br0" timeOffset="55">2636 1867 0 0 0,'0'0'517'0'0,"0"0"968"0"0,0 0 466 0 0,0 0 228 0 0,0 0 92 0 0,0 0-132 0 0,0 0-312 0 0,0 0-301 0 0,0 0-248 0 0,0 0-144 0 0,0 0-60 0 0,0 0-42 0 0,5-7-38 0 0,13-20-47 0 0,-13 20-100 0 0,-5 7-114 0 0,0 0-100 0 0,0 0-107 0 0,0 0-59 0 0,0 0-37 0 0,0 0-40 0 0,0 11-16 0 0,0-1 1 0 0,-1 1 0 0 0,0-1-1 0 0,-1 1 1 0 0,0-1-1 0 0,-1 0 1 0 0,0 0 0 0 0,0 0-1 0 0,-5 8-374 0 0,-174 361 751 0 0,164-291-676 0 0,41-76 66 0 0,184-9 643 0 0,-187-10-1384 0 0,-23-17-4153 0 0,2 22 3853 0 0,-7-10-1867 0 0,0 6-6538 0 0,1 6-1872 0 0</inkml:trace>
  <inkml:trace contextRef="#ctx0" brushRef="#br0" timeOffset="56">2187 2158 11354 0 0,'0'0'2141'0'0,"0"0"-734"0"0,0 0-474 0 0,0 0-40 0 0,0 0 177 0 0,0 0 175 0 0,0 0 10 0 0,0 0-118 0 0,0 0-213 0 0,0 0-183 0 0,0 0-155 0 0,0 0-131 0 0,31-3-103 0 0,99-8-97 0 0,-13-8 50 0 0,-23 9-680 0 0,-54 9-5247 0 0,-29 1-5960 0 0</inkml:trace>
  <inkml:trace contextRef="#ctx0" brushRef="#br0" timeOffset="57">3001 2125 11314 0 0,'0'0'1615'0'0,"0"0"-518"0"0,0 0-238 0 0,0 0 73 0 0,0 0 176 0 0,0 0 46 0 0,0 0-140 0 0,0 0-177 0 0,0 0-141 0 0,0 0-28 0 0,0 0 24 0 0,0 0-40 0 0,0 0-45 0 0,9 5-47 0 0,31 14-52 0 0,36-14 1025 0 0,-44-6-1316 0 0,0-1 1 0 0,0-2-1 0 0,-1-1 1 0 0,0-2 0 0 0,9-3-218 0 0,-1-1-828 0 0,-39 11 249 0 0,0 0-368 0 0,-5 3-8590 0 0,3-3-1921 0 0</inkml:trace>
  <inkml:trace contextRef="#ctx0" brushRef="#br0" timeOffset="58">2962 2349 13987 0 0,'0'0'1326'0'0,"0"0"-385"0"0,0 0-11 0 0,0 0 193 0 0,0 0 57 0 0,0 0-77 0 0,0 0-179 0 0,0 0-231 0 0,32-2-184 0 0,99-9-155 0 0,13-2-95 0 0,-115 12-715 0 0,-16-1-2048 0 0,0 2-5040 0 0,-7 0-4345 0 0</inkml:trace>
  <inkml:trace contextRef="#ctx0" brushRef="#br0" timeOffset="59">3846 1804 5601 0 0,'0'0'2073'0'0,"0"0"-285"0"0,0 0-22 0 0,0 0 135 0 0,0 0-8 0 0,0 0-215 0 0,0 0-355 0 0,0 0-354 0 0,0 0-261 0 0,0 0-154 0 0,0 0-78 0 0,0 3 17 0 0,0 30 48 0 0,-2 0 0 0 0,-2 0 0 0 0,0-1-1 0 0,-2 0 1 0 0,-2 0 0 0 0,-1 0 0 0 0,-1-1-1 0 0,-14 28-540 0 0,-70 172 371 0 0,85-134-279 0 0,11-94-73 0 0,-1 0 1 0 0,1 0-1 0 0,-1-1 0 0 0,1 1 0 0 0,0-1 0 0 0,0 1 0 0 0,0-1 1 0 0,0 0-1 0 0,1 0 0 0 0,-1 0 0 0 0,0 0 0 0 0,1 0 0 0 0,0-1 0 0 0,-1 1 1 0 0,1-1-1 0 0,0 1 0 0 0,0-1 0 0 0,0 0 0 0 0,0 0 0 0 0,0 0 1 0 0,0-1-1 0 0,0 1 0 0 0,0-1 0 0 0,0 1 0 0 0,0-1 0 0 0,0 0 1 0 0,0 0-1 0 0,0-1 0 0 0,0 1 0 0 0,0-1 0 0 0,0 1 0 0 0,0-1 0 0 0,0 0 1 0 0,1 0-20 0 0,11 0 198 0 0,128-32 1077 0 0,-142 33-1249 0 0,-1 0-10 0 0,1 0-10 0 0,-1 0 2 0 0,1 0-16 0 0,1 0-82 0 0,0-1 1 0 0,0 1 0 0 0,0 0 0 0 0,1-1-1 0 0,-1 0 1 0 0,0 0 0 0 0,0 1-1 0 0,0-1 1 0 0,0 0 0 0 0,-1 0 0 0 0,1-1-1 0 0,0 1 1 0 0,0 0 0 0 0,-1-1-1 0 0,1 1 1 0 0,0-1 0 0 0,-1 1 0 0 0,0-1-1 0 0,1 0 1 0 0,-1 0 0 0 0,0 0-1 0 0,0 1 1 0 0,0-1 0 0 0,0 0 0 0 0,0 0-1 0 0,0 0 1 0 0,-1-1 0 0 0,1 1-1 0 0,-1 0 90 0 0,6-20-4174 0 0,-2 1-3984 0 0,-4 21 7928 0 0,2-4-11107 0 0</inkml:trace>
  <inkml:trace contextRef="#ctx0" brushRef="#br0" timeOffset="60">3536 2187 10778 0 0,'0'0'1945'0'0,"0"0"-496"0"0,0 0-310 0 0,0 0-85 0 0,0 0 21 0 0,0 0-23 0 0,0 0-84 0 0,0 0-92 0 0,0 0-81 0 0,0 0-97 0 0,0 0-96 0 0,0 0-87 0 0,0 0-88 0 0,25-3-28 0 0,123-20 236 0 0,-8 8 81 0 0,-46 12-3817 0 0,-78 3-2209 0 0,-4 0-6401 0 0</inkml:trace>
  <inkml:trace contextRef="#ctx0" brushRef="#br0" timeOffset="61">4273 2283 9186 0 0,'0'0'2082'0'0,"0"0"-678"0"0,0 0-312 0 0,0 0 61 0 0,0 0 149 0 0,0 0 7 0 0,0 0-152 0 0,0 0-192 0 0,0 0-91 0 0,0 0-41 0 0,0 0-25 0 0,0 0-85 0 0,0 0-117 0 0,5 10-84 0 0,16 31-42 0 0,-13 32 837 0 0,-9-49-1066 0 0,1-10-195 0 0,0 1 1 0 0,-1 0-1 0 0,-1-1 0 0 0,0 0 0 0 0,-1 1 0 0 0,0-1 0 0 0,-1 0 1 0 0,-1 0-1 0 0,-1 0-56 0 0,-19 6-1306 0 0,15-19-2196 0 0,1-7-3570 0 0,5 2-3569 0 0</inkml:trace>
  <inkml:trace contextRef="#ctx0" brushRef="#br0" timeOffset="62">4039 2327 6073 0 0,'0'0'3110'0'0,"0"0"-1708"0"0,0 0-486 0 0,0 0 279 0 0,0 0 263 0 0,0 0 78 0 0,0 0-122 0 0,0 0-201 0 0,0 0-181 0 0,0 0-145 0 0,34 0-147 0 0,109 0-157 0 0,46 0 792 0 0,-84 0-3667 0 0,-113 7-8487 0 0,3-7 916 0 0</inkml:trace>
  <inkml:trace contextRef="#ctx0" brushRef="#br0" timeOffset="63">4039 2640 11899 0 0,'0'0'1809'0'0,"0"0"-600"0"0,0 0-227 0 0,0 0 159 0 0,0 0 143 0 0,0 0-32 0 0,0 0-158 0 0,0 0-219 0 0,0 0-213 0 0,0 0-173 0 0,0 0-133 0 0,0 0-104 0 0,32 3-82 0 0,99 5-66 0 0,-48-19-72 0 0,-12-9-979 0 0,-41 11-3559 0 0,-14 5-6738 0 0</inkml:trace>
  <inkml:trace contextRef="#ctx0" brushRef="#br0" timeOffset="64">1025 3848 0 0 0,'0'0'748'0'0,"0"0"947"0"0,0 0 372 0 0,0 0 34 0 0,0 0-114 0 0,0 0-160 0 0,0 0-163 0 0,2-3-189 0 0,6-1 3219 0 0,-8 25 1334 0 0,0-5-6725 0 0,-3 381 4122 0 0,-1-321-3162 0 0,-5-1 1 0 0,-2 0 0 0 0,-8 16-264 0 0,17 63 314 0 0,-4-2-150 0 0,-7-75-65 0 0,-2-12-38 0 0,14-64-53 0 0,1-1 14 0 0,0 3-16 0 0,0-3-2 0 0,0 0-9 0 0,0 0 0 0 0,0 0 3 0 0,0 0-23 0 0,0 0-10 0 0,0 0-14 0 0,0 0-27 0 0,0 0-49 0 0,-1-41-6145 0 0,2 20-3692 0 0,-1 10-1815 0 0</inkml:trace>
  <inkml:trace contextRef="#ctx0" brushRef="#br0" timeOffset="65">952 3873 0 0 0,'0'0'1159'0'0,"0"0"185"0"0,0 0 31 0 0,0 0-52 0 0,0 0-48 0 0,0 0-21 0 0,0 0 31 0 0,0 0 13 0 0,0 0-91 0 0,-2-2-154 0 0,0-8 1486 0 0,18 16 1487 0 0,1 0-3669 0 0,19 3 367 0 0,0-1 1 0 0,0-3-1 0 0,0 0 1 0 0,1-3 0 0 0,0-1-1 0 0,-1-1 1 0 0,19-4-725 0 0,103-7 857 0 0,-63 11-453 0 0,120 4 408 0 0,-166-4-708 0 0,-48 0-94 0 0,-1 0-10 0 0,0 0 12 0 0,0 0-2 0 0,0 0-15 0 0,0 0 20 0 0,0 0 15 0 0,1 0-16 0 0,0 0-12 0 0,-1 0-18 0 0,18 7 866 0 0,-18-7-793 0 0,0 0-2 0 0,0 0 12 0 0,0 0-2 0 0,-6 23 615 0 0,-30 249-140 0 0,-7-22-201 0 0,27-132-170 0 0,4-41-31 0 0,0 31-32 0 0,3 35 48 0 0,-2-51-26 0 0,0 58 50 0 0,9-80-120 0 0,2-69-52 0 0,0-1 0 0 0,0 14 6 0 0,0-14 5 0 0,0 0 5 0 0,0 0-25 0 0,0 0 12 0 0,0 0 1 0 0,0 0-2 0 0,0 0-12 0 0,0 0-35 0 0,0 0 38 0 0,0 0 3 0 0,0 0 17 0 0,0 51 156 0 0,0-50-158 0 0,0 11 438 0 0,0-13-438 0 0,0 1 6 0 0,0 0 3 0 0,-12-11 129 0 0,-28 4-144 0 0,-406 3 18 0 0,384 7-83 0 0,-2 1 49 0 0,22-7 47 0 0,-1-1-50 0 0,17-7 38 0 0,26 11-30 0 0,1-23-136 0 0,26-47 166 0 0,-15-86-42 0 0,-13 113-10 0 0,-1-8-718 0 0,0 25-6233 0 0,9 13-5062 0 0,-3 8 546 0 0</inkml:trace>
  <inkml:trace contextRef="#ctx0" brushRef="#br0" timeOffset="66">1254 4275 0 0 0,'0'0'1478'0'0,"0"0"291"0"0,0 0 276 0 0,0 0 145 0 0,0 0-31 0 0,0 0-160 0 0,0 0-283 0 0,0 0-302 0 0,0 0-202 0 0,0 0-93 0 0,0 0-39 0 0,0 0-13 0 0,-6 7 4334 0 0,6 214-1310 0 0,0 109-3243 0 0,3-274-1276 0 0,-22-116-4857 0 0,17 18-6790 0 0,2 31 563 0 0</inkml:trace>
  <inkml:trace contextRef="#ctx0" brushRef="#br0" timeOffset="67">1206 4330 2296 0 0,'0'0'5495'0'0,"0"0"-2629"0"0,0 0-876 0 0,0 0-75 0 0,0 0-31 0 0,0 0-131 0 0,0 0-245 0 0,0 0-255 0 0,0 0-259 0 0,0 0-235 0 0,0 0-142 0 0,0 0-110 0 0,0 0-93 0 0,-5-2-66 0 0,0 1-406 0 0,5 0 86 0 0,0 1 1 0 0,1 0 0 0 0,-1 0-1 0 0,0-1 1 0 0,1 1-1 0 0,-1 0 1 0 0,0-1 0 0 0,0 1-1 0 0,0 0 1 0 0,0-1-1 0 0,1 1 1 0 0,-1 0 0 0 0,0-1-1 0 0,0 1 1 0 0,0 0 0 0 0,0-1-1 0 0,0 1 1 0 0,0-1-1 0 0,0 1 1 0 0,0 0 0 0 0,0-1-1 0 0,0 1 1 0 0,0 0-1 0 0,0-1 1 0 0,0 1 0 0 0,0-1-1 0 0,0 1 1 0 0,0 0 0 0 0,-1-1-1 0 0,1 1 1 0 0,0 0-1 0 0,0-1 1 0 0,0 1 0 0 0,-1 0-1 0 0,1-1 1 0 0,0 1-1 0 0,0 0 1 0 0,-1 0 0 0 0,1-1-1 0 0,0 1 1 0 0,0 0-1 0 0,-1 0 1 0 0,1-1 0 0 0,0 1-1 0 0,-1 0 1 0 0,1 0 0 0 0,-1 0-29 0 0,38-12 368 0 0,-17 5-233 0 0,0 0-1 0 0,1 2 0 0 0,-1 0 1 0 0,1 2-1 0 0,0 0 0 0 0,12 0-134 0 0,-31 3 10 0 0,-1-1 0 0 0,1 1-1 0 0,0-1 1 0 0,-1 1 0 0 0,1 0-1 0 0,0-1 1 0 0,0 1 0 0 0,0 0-1 0 0,-1 0 1 0 0,1 0 0 0 0,0 0-1 0 0,0 1 1 0 0,0-1 0 0 0,-1 0-1 0 0,1 1 1 0 0,0-1 0 0 0,-1 1-1 0 0,1 0 1 0 0,0 0 0 0 0,-1-1-1 0 0,1 1 1 0 0,-1 0-1 0 0,1 0 1 0 0,-1 0 0 0 0,1 1-1 0 0,-1-1 1 0 0,0 0 0 0 0,0 0-1 0 0,1 1 1 0 0,-1-1 0 0 0,0 1-1 0 0,0-1 1 0 0,0 1 0 0 0,-1-1-1 0 0,1 1 1 0 0,0 0 0 0 0,-1-1-1 0 0,1 1 1 0 0,-1 0 0 0 0,1 0-1 0 0,-1-1 1 0 0,0 1 0 0 0,0 0-1 0 0,0 0 1 0 0,0 0 0 0 0,0 0-10 0 0,0 5 37 0 0,-1 0 1 0 0,0 1 0 0 0,-1-1 0 0 0,0 0 0 0 0,0 0 0 0 0,0 0 0 0 0,-1 0 0 0 0,0-1-1 0 0,0 1 1 0 0,-1-1 0 0 0,0 1 0 0 0,0-1 0 0 0,-1 0 0 0 0,1-1 0 0 0,-3 3-38 0 0,3-3 12 0 0,-62 90 125 0 0,67-91-138 0 0,1-1 1 0 0,0 0-1 0 0,0 0 0 0 0,0 0 0 0 0,0 0 1 0 0,0 0-1 0 0,1 0 0 0 0,0-1 1 0 0,-1 1-1 0 0,1-1 0 0 0,0 1 0 0 0,0-1 1 0 0,0 0-1 0 0,0 0 0 0 0,1-1 1 0 0,-1 1-1 0 0,0-1 0 0 0,1 1 0 0 0,-1-1 1 0 0,1 0-1 0 0,-1 0 0 0 0,1-1 0 0 0,3 1 1 0 0,-1 1-3 0 0,7 3 9 0 0,0 1 0 0 0,0 1 0 0 0,-1 0 0 0 0,1 0 0 0 0,-2 1 0 0 0,1 1 0 0 0,-1 0 0 0 0,9 10-6 0 0,-15-12 42 0 0,1 1-1 0 0,-1 0 1 0 0,-1 1-1 0 0,1-1 1 0 0,-1 1-1 0 0,-1 0 1 0 0,0 0 0 0 0,0 0-1 0 0,0 0 1 0 0,-2 1-1 0 0,1-1 1 0 0,-1 1 0 0 0,0-1-1 0 0,-1 1 1 0 0,0 0-1 0 0,-1-1 1 0 0,-1 8-42 0 0,-1-9 68 0 0,-1 0 0 0 0,0-1 0 0 0,0 1 0 0 0,-1-1 0 0 0,0 0 0 0 0,0 0 0 0 0,-1-1 0 0 0,1 1 0 0 0,-2-1 0 0 0,1-1 0 0 0,-1 1 0 0 0,1-1 0 0 0,-2 0 0 0 0,1 0 0 0 0,0-1 0 0 0,-1 0 0 0 0,0-1 0 0 0,-3 2-68 0 0,3-1 25 0 0,-2 0-8 0 0,0 0-1 0 0,-1 0 1 0 0,1-2-1 0 0,0 1 1 0 0,-1-1-1 0 0,0-1 1 0 0,1 0-1 0 0,-1 0 1 0 0,0-1-1 0 0,1 0 1 0 0,-1-1-1 0 0,0 0 1 0 0,1-1-1 0 0,-1 0-16 0 0,7 1-56 0 0,1-1 0 0 0,0 1-1 0 0,0 0 1 0 0,0-1 0 0 0,0 0 0 0 0,0 1-1 0 0,0-1 1 0 0,0 0 0 0 0,0-1 0 0 0,1 1 0 0 0,-1 0-1 0 0,1-1 1 0 0,0 1 0 0 0,0-1 0 0 0,0 0-1 0 0,0 0 1 0 0,0 0 0 0 0,0 0 0 0 0,1 0-1 0 0,-1 0 1 0 0,1 0 0 0 0,0-1 0 0 0,0 1-1 0 0,0 0 1 0 0,1-1 0 0 0,-1 1 0 0 0,1-1-1 0 0,0-2 57 0 0,1-17-4235 0 0,4 1-3607 0 0,-2 11-5102 0 0</inkml:trace>
  <inkml:trace contextRef="#ctx0" brushRef="#br0" timeOffset="68">2853 3811 0 0 0,'0'0'1324'0'0,"0"0"677"0"0,0 0 214 0 0,0 0-139 0 0,0 0-231 0 0,0 0-240 0 0,0 0-256 0 0,0 0-190 0 0,0 0-182 0 0,-18-1 2385 0 0,17 83 1759 0 0,6-38-4175 0 0,-18 162 773 0 0,0 202-448 0 0,13-398-1227 0 0,1 0 0 0 0,-2 0 0 0 0,0 0 0 0 0,0 0 0 0 0,0 0 1 0 0,-2 0-1 0 0,1-1 0 0 0,-1 1 0 0 0,0-1 0 0 0,-3 4-44 0 0,-10 90 57 0 0,14-63-10 0 0,-13 60 40 0 0,-1 8-14 0 0,4-16 61 0 0,-4-5-53 0 0,8-24-52 0 0,8-63-15 0 0,0 14-759 0 0,0-50-5266 0 0,0 25 1311 0 0,0 4-4247 0 0</inkml:trace>
  <inkml:trace contextRef="#ctx0" brushRef="#br0" timeOffset="69">2859 3991 0 0 0,'-3'-5'124'0'0,"-11"-14"339"0"0,10 0 4411 0 0,-1 11 3053 0 0,5 8-7408 0 0,0 0-55 0 0,0 0-43 0 0,0 0-18 0 0,0 0 0 0 0,6-1 4399 0 0,12 6-4317 0 0,-9-2-37 0 0,58 5 882 0 0,-1-2 0 0 0,1-4 0 0 0,23-3-1330 0 0,-26 1 332 0 0,10-15-5 0 0,-39 8-153 0 0,10 3-79 0 0,-14 0 46 0 0,4 3-2 0 0,8-1 61 0 0,2-2 53 0 0,-44 4-233 0 0,-1 0-14 0 0,0 0-14 0 0,0 0 12 0 0,0 0 1 0 0,0 0-8 0 0,5 40 964 0 0,8 86-501 0 0,-23 132 299 0 0,-1-155-535 0 0,-7-18-99 0 0,-7 54 96 0 0,3 53-94 0 0,2-78 50 0 0,13-4-115 0 0,-13-23 79 0 0,10-35 491 0 0,10-51-617 0 0,0-1-7 0 0,0 0-45 0 0,0 0 33 0 0,0 0 12 0 0,0 0 1 0 0,0 0 2 0 0,0 0-15 0 0,0 0 1 0 0,0 0 23 0 0,0 0 3 0 0,0 0-27 0 0,0 0 2 0 0,0 0-11 0 0,0 0 16 0 0,0 0 6 0 0,0 0 0 0 0,0 0-14 0 0,0 0 10 0 0,0 0-6 0 0,0 0 24 0 0,0 0-26 0 0,0 0-16 0 0,0 0 9 0 0,0 0 6 0 0,0 0 18 0 0,0 0 13 0 0,0 0-10 0 0,0 0-15 0 0,0 0-26 0 0,0 0 21 0 0,0 0-4 0 0,0 0 1 0 0,0 0 23 0 0,0 0-16 0 0,0 0 10 0 0,0 0 18 0 0,0 0-27 0 0,0 0-42 0 0,0 0 36 0 0,0 0 14 0 0,0 0 9 0 0,0 0-11 0 0,0 0-9 0 0,0 0 11 0 0,0 0-4 0 0,0 0-13 0 0,0 0 16 0 0,0 0 3 0 0,0 0 3 0 0,0 0-18 0 0,0 0 14 0 0,0 0-20 0 0,0 0-3 0 0,0 0 13 0 0,0 0-6 0 0,0 0 3 0 0,0-4 173 0 0,-49-21-148 0 0,-6 17 5 0 0,-82 1-47 0 0,119 7 69 0 0,-128-15-59 0 0,92-3-24 0 0,-121 3-96 0 0,157 15 33 0 0,8-25-4537 0 0,11 14 79 0 0,-1 3-3820 0 0,2 0-4240 0 0</inkml:trace>
  <inkml:trace contextRef="#ctx0" brushRef="#br0" timeOffset="70">3030 4411 3809 0 0,'0'0'1839'0'0,"0"0"-411"0"0,0 0-21 0 0,0 0 221 0 0,0 0 217 0 0,0 0-29 0 0,0 0-251 0 0,0 0-325 0 0,0 0-257 0 0,0 0-164 0 0,0 0-73 0 0,0 0-41 0 0,0 0-35 0 0,-10 12-11 0 0,-33 40-29 0 0,8 23 1104 0 0,26-44-1340 0 0,-118 251 705 0 0,108-252-1032 0 0,19-30-62 0 0,0 0-10 0 0,0 0 19 0 0,0 0 26 0 0,3-12 230 0 0,53-93 77 0 0,108-196-158 0 0,-96 171-56 0 0,-68 129-125 0 0,1 1-3 0 0,-1 1 1 0 0,0-1-1 0 0,0 1 1 0 0,0-1-1 0 0,1 0 0 0 0,-1 1 1 0 0,0-1-1 0 0,1 0 1 0 0,-1 1-1 0 0,0-1 0 0 0,1 0 1 0 0,-1 1-1 0 0,0-1 1 0 0,1 0-1 0 0,-1 1 0 0 0,1-1 1 0 0,-1 0-1 0 0,0 0 0 0 0,1 0 1 0 0,-1 1-1 0 0,1-1 1 0 0,-1 0-1 0 0,1 0 0 0 0,-1 0 1 0 0,1 0-1 0 0,-1 0 1 0 0,1 0-1 0 0,-1 0 0 0 0,1 0 1 0 0,-1 0-1 0 0,1 0 0 0 0,-1 0 1 0 0,0 0-1 0 0,1 0 1 0 0,-1-1-1 0 0,1 1 0 0 0,-1 0 1 0 0,1 0-1 0 0,-1 0 1 0 0,0-1-1 0 0,1 1 0 0 0,-1 0 1 0 0,1 0-1 0 0,-1-1 1 0 0,0 1-1 0 0,1 0 0 0 0,-1-1 1 0 0,0 1-1 0 0,1-1 0 0 0,-1 1 1 0 0,0 0-1 0 0,0-1 1 0 0,1 1-6 0 0,50 133 1093 0 0,-20-4-350 0 0,-20 142 351 0 0,-11-270-1076 0 0,0-1 8 0 0,0 0 0 0 0,0 0-12 0 0,0 0 0 0 0,0 0 4 0 0,0 0 4 0 0,0 0 5 0 0,0 0 6 0 0,0 0-7 0 0,0 0 14 0 0,0 0-4 0 0,0 0 2 0 0,0 0 1 0 0,0 0-3 0 0,0 0 5 0 0,0 0-9 0 0,0 0 14 0 0,0 0 7 0 0,0 0-2 0 0,0 0 6 0 0,0 0 14 0 0,0 0 6 0 0,0 0 2 0 0,-17-16 308 0 0,-201-160-469 0 0,210 169-663 0 0,-32-36 1372 0 0,32 26-3941 0 0,5-1-4535 0 0,3 15-4522 0 0</inkml:trace>
  <inkml:trace contextRef="#ctx0" brushRef="#br0" timeOffset="71">2842 3457 3145 0 0,'0'0'1924'0'0,"0"0"-221"0"0,0 0-71 0 0,0 0 140 0 0,0 0 75 0 0,0 0-64 0 0,0 0-194 0 0,0 0-335 0 0,0 0-306 0 0,0 0-225 0 0,0 0-126 0 0,-2-1-47 0 0,-9-4-11 0 0,8 4-3 0 0,3 1-31 0 0,0 0-39 0 0,0 0-58 0 0,2 5 964 0 0,0-3 4928 0 0,204 13-6177 0 0,95-11 126 0 0,-241-10-254 0 0,0 1 1090 0 0,-66-14-823 0 0,-103-160-109 0 0,65 142-85 0 0,36 69-249 0 0,-25 211 203 0 0,7 22 14 0 0,39-309 23 0 0,60-85-40 0 0,17 26-38 0 0,-28 22 38 0 0,-70 61 481 0 0,-3 19-6363 0 0,3 0-1952 0 0,8 1-4705 0 0</inkml:trace>
  <inkml:trace contextRef="#ctx0" brushRef="#br0" timeOffset="72">4041 3237 4569 0 0,'0'0'1378'0'0,"0"0"-139"0"0,0 0 193 0 0,0 0 247 0 0,0 0 69 0 0,0 0-57 0 0,0 0-220 0 0,0 0-244 0 0,0 0-153 0 0,0 0-73 0 0,0 0-71 0 0,0 0-39 0 0,0 0-31 0 0,-11-5-69 0 0,-47-24 617 0 0,-34 26 1541 0 0,84 5-2918 0 0,1 0 0 0 0,-1 1 1 0 0,0 0-1 0 0,1 0 1 0 0,-1 0-1 0 0,1 1 0 0 0,0 0 1 0 0,0 1-1 0 0,1 0 0 0 0,-1 0 1 0 0,1 0-1 0 0,0 0 1 0 0,0 1-1 0 0,1 0 0 0 0,0 1 1 0 0,0-1-1 0 0,0 1 1 0 0,1 0-1 0 0,0 0 0 0 0,0 0 1 0 0,1 0-1 0 0,0 1 0 0 0,0 0 1 0 0,1-1-1 0 0,-1 1 1 0 0,2 0-1 0 0,-1 0 0 0 0,1 0 1 0 0,1 1-1 0 0,0 5-31 0 0,-1-10 9 0 0,0 0 0 0 0,1 0 0 0 0,-1 0 0 0 0,1 0 0 0 0,0 0 0 0 0,0 0 0 0 0,1 0 0 0 0,-1-1 0 0 0,1 1 0 0 0,0 0 0 0 0,0 0 0 0 0,0 0 0 0 0,0 0 0 0 0,1-1 0 0 0,0 1 0 0 0,0-1 0 0 0,0 1 0 0 0,0-1-1 0 0,0 0 1 0 0,1 1 0 0 0,-1-1 0 0 0,1 0 0 0 0,0-1 0 0 0,0 1 0 0 0,0 0 0 0 0,0-1 0 0 0,0 0 0 0 0,1 0 0 0 0,-1 0 0 0 0,1 0 0 0 0,-1 0 0 0 0,1-1 0 0 0,0 1 0 0 0,-1-1 0 0 0,1 0 0 0 0,2 0-9 0 0,5-3 89 0 0,-1-1 0 0 0,1-1 0 0 0,0 0 1 0 0,-1 0-1 0 0,0-1 0 0 0,0 0 0 0 0,-1 0 0 0 0,1-1 1 0 0,-1-1-1 0 0,0 1 0 0 0,-1-2 0 0 0,0 1 0 0 0,0-1 1 0 0,0 0-1 0 0,-1-1 0 0 0,0 0 0 0 0,5-9-89 0 0,0 3 76 0 0,76-106 158 0 0,-80 115-104 0 0,-7 22-84 0 0,-5 25 154 0 0,-83 346 793 0 0,67-277-946 0 0,9-55-577 0 0,11-92-2931 0 0,0 13-5072 0 0,0 16-3658 0 0</inkml:trace>
  <inkml:trace contextRef="#ctx0" brushRef="#br0" timeOffset="73">4206 3185 2296 0 0,'0'0'1762'0'0,"0"0"-428"0"0,0 0 35 0 0,0 0 422 0 0,0 0 294 0 0,0 0-47 0 0,0 0-261 0 0,0 0-303 0 0,0 0-224 0 0,0 0-127 0 0,0 0-67 0 0,0 0-59 0 0,0 0-74 0 0,20 2-97 0 0,93 7 497 0 0,-106-10-1177 0 0,-1-1-1 0 0,1 0 1 0 0,-1 0 0 0 0,1 0 0 0 0,-1-1 0 0 0,0 0 0 0 0,0 0 0 0 0,0-1 0 0 0,-1 0 0 0 0,1 0 0 0 0,-1 0-1 0 0,0 0 1 0 0,0-1 0 0 0,0 0 0 0 0,-1 0 0 0 0,0 0 0 0 0,0-1 0 0 0,0 1 0 0 0,-1-1 0 0 0,1 0 0 0 0,-1 0-1 0 0,-1 0 1 0 0,1-1 0 0 0,-1 1 0 0 0,0-2-146 0 0,4 138 423 0 0,-6-101-366 0 0,1 12-3 0 0,-1 0-1 0 0,-2 0 1 0 0,-2 0-1 0 0,-1 0 1 0 0,-2-1 0 0 0,-13 38-54 0 0,15-60 1 0 0,0-1 0 0 0,-1 0 0 0 0,-1-1 0 0 0,-1 1 0 0 0,0-1 0 0 0,-1-1 0 0 0,-1 1 1 0 0,0-2-1 0 0,-2 1 0 0 0,1-1 0 0 0,-1-1 0 0 0,-7 5-1 0 0,16-16-33 0 0,1-1-1 0 0,-1 1 1 0 0,0 0 0 0 0,0-1-1 0 0,0 0 1 0 0,-1 0 0 0 0,1 0 0 0 0,0 0-1 0 0,0 0 1 0 0,0-1 0 0 0,-1 1-1 0 0,1-1 1 0 0,0 0 0 0 0,-1 0 0 0 0,1 0-1 0 0,0-1 1 0 0,-1 1 0 0 0,1-1-1 0 0,0 1 1 0 0,0-1 0 0 0,-1 0-1 0 0,1-1 1 0 0,0 1 0 0 0,0 0 0 0 0,0-1-1 0 0,0 0 1 0 0,1 1 0 0 0,-1-1-1 0 0,0 0 1 0 0,-1-3 33 0 0,-1-6-43 0 0,2-1 0 0 0,-1 0 0 0 0,2 0 0 0 0,0 0 0 0 0,0 0 0 0 0,1-1 0 0 0,0 1 0 0 0,1-1 0 0 0,1 1 0 0 0,0 0 0 0 0,0-1 0 0 0,1 1 0 0 0,1 0 0 0 0,0 0 0 0 0,1 0 0 0 0,0 1 0 0 0,1-1 0 0 0,0 1 0 0 0,1 0 0 0 0,0 0 0 0 0,6-7 43 0 0,52-76 435 0 0,-57 90-367 0 0,0 1 0 0 0,0 1 1 0 0,0-1-1 0 0,0 1 0 0 0,1 0 0 0 0,-1 1 0 0 0,0 0 1 0 0,1 0-1 0 0,-1 0 0 0 0,1 1 0 0 0,-1 0 0 0 0,1 1 0 0 0,-1 0 1 0 0,1 0-1 0 0,0 0-68 0 0,76 6-830 0 0,-73-26-6097 0 0,-7 12-1902 0 0,-1 4-2027 0 0</inkml:trace>
  <inkml:trace contextRef="#ctx0" brushRef="#br0" timeOffset="74">4768 3115 9834 0 0,'0'0'1836'0'0,"0"0"-126"0"0,0 0 49 0 0,0 0 70 0 0,0 0-74 0 0,0 0-242 0 0,0 0-335 0 0,0 0-235 0 0,0 0-118 0 0,0 0-89 0 0,0 0-89 0 0,0 0-93 0 0,0 0-94 0 0,-3 22-100 0 0,-19 110 155 0 0,-51 93 117 0 0,64-140-667 0 0,12-84 44 0 0,-1 1 0 0 0,1-1 0 0 0,0 0-1 0 0,-1 0 1 0 0,1 0 0 0 0,0-1 0 0 0,0 1 0 0 0,-1-1-1 0 0,1 1 1 0 0,0-1 0 0 0,0 0 0 0 0,0 0 0 0 0,-1 0-1 0 0,1-1 1 0 0,0 1 0 0 0,0-1 0 0 0,-1 1 0 0 0,1-1-1 0 0,0 0 1 0 0,1 0-9 0 0,101-51 202 0 0,-100 50-201 0 0,-5 2-61 0 0,1 0 1 0 0,-1 0 0 0 0,1 0-1 0 0,-1 0 1 0 0,1 0 0 0 0,-1 0-1 0 0,1 0 1 0 0,-1 0-1 0 0,1 0 1 0 0,-1 0 0 0 0,0 0-1 0 0,1 0 1 0 0,-1 0 0 0 0,1 0-1 0 0,-1 0 1 0 0,1-1-1 0 0,-1 1 1 0 0,0 0 0 0 0,1 0-1 0 0,-1-1 1 0 0,1 1-1 0 0,-1 0 1 0 0,0 0 0 0 0,1-1-1 0 0,-1 1 1 0 0,0 0 0 0 0,1-1-1 0 0,-1 1 1 0 0,0-1-1 0 0,0 1 1 0 0,1 0 0 0 0,-1-1-1 0 0,0 1 1 0 0,0-1 0 0 0,0 1-1 0 0,0-1 1 0 0,1 1-1 0 0,-1 0 1 0 0,0-1 0 0 0,0 1-1 0 0,0-1 1 0 0,0 1-1 0 0,0-1 1 0 0,0 1 0 0 0,0-1-1 0 0,0 1 1 0 0,0-1 0 0 0,0 1-1 0 0,-1-1 1 0 0,1 1-1 0 0,0 0 1 0 0,0-1 0 0 0,0 1-1 0 0,-1-1 1 0 0,1 1 0 0 0,0 0-1 0 0,0-1 60 0 0,-5-6-2818 0 0,0 0-4339 0 0,0 3-4128 0 0</inkml:trace>
  <inkml:trace contextRef="#ctx0" brushRef="#br0" timeOffset="75">4593 3325 8042 0 0,'0'0'2194'0'0,"0"0"-655"0"0,0 0-238 0 0,0 0-9 0 0,0 0 3 0 0,0 0-109 0 0,0 0-197 0 0,0 0-210 0 0,0 0-167 0 0,0 0-138 0 0,0 0-131 0 0,0 0-126 0 0,32-3-86 0 0,100-7-69 0 0,7-10-602 0 0,-100 11-1078 0 0,-22 4-1854 0 0,-14 4 2272 0 0,9-3-7401 0 0</inkml:trace>
  <inkml:trace contextRef="#ctx0" brushRef="#br0" timeOffset="76">5162 3200 8130 0 0,'0'0'3284'0'0,"0"0"-1244"0"0,0 0-481 0 0,0 0-42 0 0,0 0-22 0 0,0 0-109 0 0,0 0-189 0 0,0 0-190 0 0,0 0-97 0 0,0 0-59 0 0,0 0-79 0 0,0 0-99 0 0,0 0-87 0 0,-7 20-63 0 0,-25 65-102 0 0,23-64-264 0 0,0-1 0 0 0,-2-1 0 0 0,0 1 0 0 0,-1-2 0 0 0,0 0 1 0 0,-13 13-158 0 0,9-11 67 0 0,-46 59 109 0 0,-5-3 0 0 0,-49 42-176 0 0,-14 20-103 0 0,115-111-877 0 0,37-27-9460 0 0,-20 0 7467 0 0,5 0-9188 0 0</inkml:trace>
  <inkml:trace contextRef="#ctx0" brushRef="#br0" timeOffset="77">5131 3689 10450 0 0,'0'0'3869'0'0,"0"0"-1646"0"0,0 0-653 0 0,0 0-127 0 0,0 0-114 0 0,0 0-179 0 0,0 0-210 0 0,0 0-228 0 0,0 0-205 0 0,0 0-105 0 0,0 0-97 0 0,0 0-58 0 0,-6 0-29 0 0,-83 15 453 0 0,3 37-328 0 0,86-51-344 0 0,0 1 0 0 0,-1 0 0 0 0,1 0 1 0 0,0-1-1 0 0,0 1 0 0 0,0 0 0 0 0,0 0 0 0 0,0-1 0 0 0,0 1 1 0 0,1 0-1 0 0,-1 0 0 0 0,0-1 0 0 0,1 1 0 0 0,0 0 0 0 0,-1-1 1 0 0,1 1-1 0 0,0-1 0 0 0,0 1 0 0 0,0-1 0 0 0,0 1 0 0 0,0-1 0 0 0,0 1 1 0 0,0-1-1 0 0,0 0 0 0 0,1 0 0 0 0,-1 1 0 0 0,0-1 0 0 0,1 0 1 0 0,-1 0-1 0 0,1 0 0 0 0,-1-1 0 0 0,1 1 0 0 0,0 0 0 0 0,-1-1 1 0 0,1 1-1 0 0,0-1 0 0 0,-1 1 0 0 0,1-1 0 0 0,0 0 0 0 0,0 0 1 0 0,0 0-1 0 0,-1 0 0 0 0,1 0 0 0 0,0 0 0 0 0,0 0 0 0 0,-1 0 0 0 0,2-1 2 0 0,11 5 10 0 0,5 2 21 0 0,-15-5-25 0 0,1 0 0 0 0,-1 1 0 0 0,1-1 0 0 0,-1 1 0 0 0,0 0 0 0 0,1 0 0 0 0,-1 1 0 0 0,0-1 0 0 0,0 1 0 0 0,-1 0 0 0 0,1 0 0 0 0,0 0 0 0 0,-1 0 0 0 0,0 1 0 0 0,0-1 0 0 0,1 2-7 0 0,-2-3 59 0 0,0 0 1 0 0,0 0-1 0 0,0 1 0 0 0,0-1 1 0 0,0 1-1 0 0,0 0 0 0 0,-1-1 1 0 0,1 1-1 0 0,-1 0 0 0 0,0 0 1 0 0,0 0-1 0 0,0 0 0 0 0,0 0 1 0 0,-1 0-1 0 0,1 0 1 0 0,-1 0-1 0 0,0 0 0 0 0,0 0 1 0 0,0 1-1 0 0,0-1 0 0 0,0 0 1 0 0,-1 0-1 0 0,1 0 0 0 0,-1 0 1 0 0,0 0-1 0 0,0 0 0 0 0,0 0 1 0 0,0 0-1 0 0,0 0 0 0 0,-1-1 1 0 0,0 1-1 0 0,-1 1-59 0 0,-5 4 55 0 0,-2-1-1 0 0,1 0 1 0 0,-1-1 0 0 0,0 0-1 0 0,0-1 1 0 0,-1 0 0 0 0,1-1-1 0 0,-1 0 1 0 0,0 0 0 0 0,0-1 0 0 0,-1-1-1 0 0,1 0 1 0 0,0 0 0 0 0,-1-1-1 0 0,1-1 1 0 0,-1 0 0 0 0,0 0-1 0 0,-9-2-54 0 0,-1-13-699 0 0,20 7-2449 0 0,1-2-4215 0 0,1 5-5332 0 0</inkml:trace>
  <inkml:trace contextRef="#ctx0" brushRef="#br0" timeOffset="78">1226 3332 0 0 0,'0'0'839'0'0,"0"0"393"0"0,0 0 192 0 0,0 0 186 0 0,0 0 105 0 0,0 0 19 0 0,0 0-59 0 0,0 0-153 0 0,0 0-160 0 0,0 0-112 0 0,3 2 8039 0 0,0-1-9563 0 0,110 9 2244 0 0,-75-12-1638 0 0,180 7 703 0 0,-126 19-742 0 0,-83-22-251 0 0,0 0 0 0 0,0-1 0 0 0,0 0 0 0 0,0 0 0 0 0,0-1 0 0 0,0 0 0 0 0,0-1 0 0 0,-1 0 0 0 0,1 0 0 0 0,0-1-1 0 0,0 0 1 0 0,-1-1 0 0 0,1 0 0 0 0,0-1-42 0 0,49 10 140 0 0,9-5-29 0 0,-45-5-6 0 0,-22 4-98 0 0,15-3 198 0 0,-15 3-217 0 0,0 0 3 0 0,0 0 1 0 0,0 0 3 0 0,0 0 10 0 0,0 0 0 0 0,0 0-7 0 0,0 0 4 0 0,0 0-4 0 0,0 0 7 0 0,0 0-1 0 0,0 0-12 0 0,0 0 4 0 0,0 0-19 0 0,24-5 1094 0 0,-82-82-816 0 0,47 71-237 0 0,0 1-1 0 0,-2 1 1 0 0,0 0 0 0 0,0 1-1 0 0,-2 1 1 0 0,1 0 0 0 0,-1 0-1 0 0,-12-5-17 0 0,-70-17 16 0 0,91 34-46 0 0,3 6-173 0 0,3 1 244 0 0,15 117 38 0 0,-14 111-12 0 0,-40-51-29 0 0,29-133-42 0 0,10-50 10 0 0,0-1-9 0 0,0 0 10 0 0,0 0 7 0 0,0 0 2 0 0,0 0 3 0 0,0 0 12 0 0,0 0 6 0 0,2-15 98 0 0,7-7-128 0 0,1 0 1 0 0,2 1 0 0 0,0 0-1 0 0,1 1 1 0 0,1 1-1 0 0,0 0 1 0 0,14-12-8 0 0,111-88-44 0 0,-116 86 36 0 0,-23 32-7 0 0,0 5-2289 0 0,0 4-388 0 0,0-2-9894 0 0,0-5 514 0 0</inkml:trace>
  <inkml:trace contextRef="#ctx0" brushRef="#br0" timeOffset="79">571 2872 0 0 0,'0'0'256'0'0,"0"0"1023"0"0,0 0 540 0 0,0 0 277 0 0,0 0 108 0 0,0 0-80 0 0,0 0-254 0 0,0 0-298 0 0,0 0-269 0 0,0 0-179 0 0,-10-10-45 0 0,-31-32 3 0 0,-1 15 2892 0 0,-15 25-2145 0 0,52 3-1722 0 0,-4 1-3 0 0,0 1-1 0 0,0 0 0 0 0,0 1 1 0 0,1 0-1 0 0,-1 0 0 0 0,1 1 1 0 0,0 0-1 0 0,1 0 0 0 0,-1 1 1 0 0,-1 2-104 0 0,-8 5 141 0 0,-9 5-28 0 0,0 2 0 0 0,2 2-1 0 0,0 0 1 0 0,1 1-1 0 0,2 1 1 0 0,0 1-1 0 0,2 1 1 0 0,0 1 0 0 0,2 0-1 0 0,1 1 1 0 0,2 1-1 0 0,0 1 1 0 0,2 0 0 0 0,-2 12-113 0 0,11-35 14 0 0,0 1 0 0 0,1-1 0 0 0,0 1 0 0 0,0 0 0 0 0,1-1 0 0 0,0 1 0 0 0,0 0 0 0 0,1 0 1 0 0,0 0-1 0 0,0 0 0 0 0,1 0 0 0 0,0 0 0 0 0,0-1 0 0 0,1 1 0 0 0,0 0 0 0 0,1-1 0 0 0,-1 1 1 0 0,1-1-1 0 0,1 0 0 0 0,0 0 0 0 0,0 0 0 0 0,0-1 0 0 0,0 1 0 0 0,1-1 0 0 0,0 0 0 0 0,1 0 0 0 0,-1 0 1 0 0,1-1-1 0 0,0 0 0 0 0,1 0 0 0 0,-1-1 0 0 0,1 0 0 0 0,1 1-14 0 0,4 0 51 0 0,0-1 1 0 0,0 0-1 0 0,1-1 1 0 0,0 0-1 0 0,-1-1 0 0 0,1 0 1 0 0,0-1-1 0 0,0-1 0 0 0,0 0 1 0 0,0 0-1 0 0,0-1 0 0 0,0-1 1 0 0,0-1-1 0 0,-1 1 0 0 0,1-2 1 0 0,-1 0-1 0 0,2-1-51 0 0,-6 2 40 0 0,0 0-1 0 0,-1 0 1 0 0,1-1 0 0 0,-1 0-1 0 0,0 0 1 0 0,-1-1 0 0 0,1 1-1 0 0,-1-2 1 0 0,1 1-1 0 0,-2-1 1 0 0,1 0 0 0 0,-1 0-1 0 0,0 0 1 0 0,0-1 0 0 0,0 0-1 0 0,-1 0 1 0 0,0 0 0 0 0,-1 0-1 0 0,1-1 1 0 0,-1 0-1 0 0,-1 1 1 0 0,0-1 0 0 0,0 0-1 0 0,0 0 1 0 0,-1 0 0 0 0,0 0-1 0 0,0-4-39 0 0,-2 8 5 0 0,1 1 1 0 0,0-1-1 0 0,-1 0 0 0 0,0 1 0 0 0,0-1 0 0 0,0 0 0 0 0,0 1 1 0 0,-1-1-1 0 0,1 1 0 0 0,-1 0 0 0 0,0-1 0 0 0,0 1 1 0 0,0 0-1 0 0,0 0 0 0 0,-1 0 0 0 0,1 1 0 0 0,-1-1 1 0 0,0 1-1 0 0,0-1 0 0 0,0 1 0 0 0,0 0 0 0 0,0 0 0 0 0,0 0 1 0 0,-1 0-1 0 0,1 1 0 0 0,0-1 0 0 0,-1 1 0 0 0,0 0 1 0 0,1 0-1 0 0,-1 0-5 0 0,-114-13-225 0 0,106 14 76 0 0,1 1 0 0 0,-1 1 0 0 0,1 0 0 0 0,-1 1 0 0 0,1 0 0 0 0,0 0 0 0 0,0 1-1 0 0,0 1 1 0 0,0 0 0 0 0,1 0 0 0 0,0 1 0 0 0,0 1 0 0 0,0-1 0 0 0,1 1 0 0 0,0 1 0 0 0,1 0 0 0 0,-1 0 0 0 0,1 1 0 0 0,1 0 0 0 0,0 0 0 0 0,0 1 0 0 0,1 0 0 0 0,0 0 0 0 0,1 0 0 0 0,-3 9 149 0 0,3 22-5292 0 0,5-30 503 0 0,0 0-6836 0 0</inkml:trace>
  <inkml:trace contextRef="#ctx0" brushRef="#br0" timeOffset="80">654 2710 7122 0 0,'0'0'1584'0'0,"0"0"-331"0"0,0 0 165 0 0,0 0 246 0 0,0 0 50 0 0,0 0-140 0 0,0 0-269 0 0,0 0-252 0 0,0 0-212 0 0,0 0-141 0 0,0 0-130 0 0,0 0-89 0 0,0 0-45 0 0,28-10-50 0 0,87-33-53 0 0,-58 9 331 0 0,-48 21-460 0 0,15-45 655 0 0,-24 58-709 0 0,0 0 2 0 0,0 0-34 0 0,0 0-43 0 0,0 26-26 0 0,-16 183 234 0 0,17-131-210 0 0,1-31-34 0 0,-2-1 1 0 0,-2 1-1 0 0,-2 0 0 0 0,-2-1 0 0 0,-8 30-39 0 0,12-68-14 0 0,-1 1 0 0 0,0-1 0 0 0,0 0 0 0 0,-1 1 0 0 0,1-2 0 0 0,-2 1 0 0 0,1 0 0 0 0,-1-1 0 0 0,0 0 0 0 0,-1 0 0 0 0,0-1 0 0 0,0 1 0 0 0,0-1 0 0 0,-1 0 0 0 0,0-1 0 0 0,-4 3 14 0 0,9-7-33 0 0,-1 1-1 0 0,1-1 0 0 0,-1 0 0 0 0,1 0 0 0 0,-1 0 0 0 0,1 0 1 0 0,-1-1-1 0 0,0 1 0 0 0,1-1 0 0 0,-1 1 0 0 0,0-1 1 0 0,1 0-1 0 0,-1 0 0 0 0,0 0 0 0 0,0-1 0 0 0,1 1 1 0 0,-1 0-1 0 0,0-1 0 0 0,1 0 0 0 0,-1 0 0 0 0,1 0 0 0 0,-1 0 1 0 0,1 0-1 0 0,-1 0 0 0 0,1-1 0 0 0,-1 1 0 0 0,1-1 1 0 0,0 1-1 0 0,0-1 0 0 0,0 0 0 0 0,0 0 0 0 0,0 0 1 0 0,1 0-1 0 0,-1 0 0 0 0,0-1 0 0 0,1 1 0 0 0,0 0 0 0 0,-1-3 34 0 0,-34-99-554 0 0,34 95 607 0 0,0 0-1 0 0,0 0 1 0 0,1-1-1 0 0,0 1 0 0 0,1 0 1 0 0,0-1-1 0 0,0 1 1 0 0,1 0-1 0 0,0-1 0 0 0,1 1 1 0 0,0 0-1 0 0,1 0 1 0 0,-1 0-1 0 0,2 0 1 0 0,-1 1-1 0 0,1-1 0 0 0,1 1 1 0 0,-1 0-1 0 0,1 0 1 0 0,1 0-1 0 0,-1 1 0 0 0,1 0 1 0 0,6-5-53 0 0,-2 7 30 0 0,1 0 0 0 0,0 0 0 0 0,0 1 1 0 0,0 1-1 0 0,1-1 0 0 0,-1 2 0 0 0,1 0 0 0 0,0 0 0 0 0,0 1 1 0 0,-1 1-1 0 0,1 0 0 0 0,0 1 0 0 0,8 1-30 0 0,21-1-487 0 0,-8-17-5077 0 0,-21 6-4164 0 0,-8 6 715 0 0</inkml:trace>
  <inkml:trace contextRef="#ctx0" brushRef="#br0" timeOffset="81">1156 2611 7890 0 0,'0'0'2694'0'0,"0"0"-1039"0"0,0 0-383 0 0,0 0 20 0 0,0 0 34 0 0,0 0-82 0 0,0 0-250 0 0,0 0-292 0 0,0 0-199 0 0,0 0-143 0 0,0 0-94 0 0,0 0-49 0 0,0 0-34 0 0,-15 30-37 0 0,-44 93-30 0 0,38-49 42 0 0,21-70-126 0 0,0 0 0 0 0,0-1 0 0 0,0 1 1 0 0,0 0-1 0 0,1 0 0 0 0,0-1 0 0 0,0 1 1 0 0,0-1-1 0 0,0 1 0 0 0,1-1 0 0 0,-1 1 0 0 0,1-1 1 0 0,0 0-1 0 0,0 0 0 0 0,0 1 0 0 0,0-2 1 0 0,1 1-1 0 0,-1 0 0 0 0,1 0 0 0 0,-1-1 0 0 0,1 1 1 0 0,0-1-1 0 0,0 0 0 0 0,0 0 0 0 0,1 0 1 0 0,-1 0-1 0 0,0-1 0 0 0,1 1 0 0 0,-1-1 0 0 0,1 0 1 0 0,0 0-33 0 0,62 3 1272 0 0,-65-4-1271 0 0,0 0 1 0 0,0 0 0 0 0,0 0-1 0 0,0 0 1 0 0,0 0-1 0 0,0-1 1 0 0,0 1-1 0 0,0 0 1 0 0,-1 0-1 0 0,1-1 1 0 0,0 1-1 0 0,0-1 1 0 0,0 1-1 0 0,0 0 1 0 0,-1-1-1 0 0,1 0 1 0 0,0 1-1 0 0,-1-1 1 0 0,1 1-1 0 0,0-1 1 0 0,-1 0-1 0 0,1 1 1 0 0,-1-1-1 0 0,1 0 1 0 0,-1 0-1 0 0,1 0 1 0 0,-1 1-1 0 0,1-1 1 0 0,-1 0-1 0 0,0 0 1 0 0,1 0-1 0 0,-1 0 1 0 0,0 0 0 0 0,0 0-1 0 0,0 0 1 0 0,0 0-1 0 0,0 1 1 0 0,0-1-1 0 0,0 0 1 0 0,0 0-1 0 0,0 0 1 0 0,0 0-1 0 0,-1 0-1 0 0,-12-23-7028 0 0,7 20 41 0 0,0 0-2352 0 0</inkml:trace>
  <inkml:trace contextRef="#ctx0" brushRef="#br0" timeOffset="82">919 2780 4609 0 0,'0'0'3713'0'0,"0"0"-2025"0"0,0 0-216 0 0,0 0 41 0 0,0 0-233 0 0,0 0-200 0 0,0 0-272 0 0,0 0-271 0 0,0 0-217 0 0,0 0-184 0 0,195-33-128 0 0,-168 25-256 0 0,-1 1-377 0 0,4 0-663 0 0,-10-1-1552 0 0,-5 5-8299 0 0</inkml:trace>
  <inkml:trace contextRef="#ctx0" brushRef="#br0" timeOffset="83">1524 2618 7050 0 0,'0'0'2485'0'0,"0"0"-336"0"0,0 0-126 0 0,0 0-104 0 0,0 0-179 0 0,0 0-201 0 0,0 0-280 0 0,0 0-286 0 0,0 0-253 0 0,-34 36-186 0 0,-106 114-164 0 0,61-60 61 0 0,-93 110-95 0 0,138-162-898 0 0,20-22-2106 0 0,13-12-1245 0 0,0-1-1894 0 0,1-2-4771 0 0</inkml:trace>
  <inkml:trace contextRef="#ctx0" brushRef="#br0" timeOffset="84">1587 2883 1984 0 0,'0'0'3041'0'0,"0"0"-523"0"0,0 0-182 0 0,0 0-84 0 0,0 0-195 0 0,0 0-314 0 0,0 0-365 0 0,0 0-323 0 0,0 0-242 0 0,0 0-170 0 0,0 0-136 0 0,0 0-94 0 0,0 0-84 0 0,-20 15-59 0 0,-101 69 356 0 0,121-83-628 0 0,0 0 0 0 0,1 0 0 0 0,-1 0 1 0 0,0 0-1 0 0,1 0 0 0 0,-1 0 1 0 0,1 0-1 0 0,-1-1 0 0 0,1 1 0 0 0,-1 0 1 0 0,1 0-1 0 0,0-1 0 0 0,-1 1 0 0 0,1 0 1 0 0,0-1-1 0 0,0 1 0 0 0,-1-1 0 0 0,1 1 1 0 0,0-1-1 0 0,0 1 0 0 0,0-1 1 0 0,0 1-1 0 0,0-1 0 0 0,-1 0 0 0 0,1 0 1 0 0,0 1-1 0 0,0-1 0 0 0,0 0 0 0 0,0 0 1 0 0,0 0-1 0 0,0 0 0 0 0,0 0 0 0 0,0 0 1 0 0,0 0-1 0 0,0-1 0 0 0,0 1 1 0 0,0 0-1 0 0,0 0 0 0 0,0-1 0 0 0,-1 1 1 0 0,1 0-1 0 0,0-1 0 0 0,0 1 0 0 0,0-1 2 0 0,6 2 10 0 0,17 0 66 0 0,-22-2-55 0 0,0 1 1 0 0,0-1 0 0 0,0 1 0 0 0,1 0-1 0 0,-1-1 1 0 0,0 1 0 0 0,0 0 0 0 0,1 0-1 0 0,-1 1 1 0 0,0-1 0 0 0,0 0 0 0 0,0 1 0 0 0,1-1-1 0 0,-1 1 1 0 0,0 0 0 0 0,0 0 0 0 0,0-1-1 0 0,0 2 1 0 0,0-1 0 0 0,0 0 0 0 0,-1 0 0 0 0,1 0-1 0 0,0 1 1 0 0,0-1 0 0 0,-1 1 0 0 0,1 0-1 0 0,-1-1 1 0 0,0 1 0 0 0,1 0 0 0 0,-1 0-1 0 0,0 0 1 0 0,0 0 0 0 0,0 0 0 0 0,0 0 0 0 0,0 0-1 0 0,-1 0 1 0 0,1 0 0 0 0,0 2-22 0 0,-3 2 144 0 0,-1 1 0 0 0,1-1 0 0 0,-1 1 0 0 0,-1-1 0 0 0,1 0 0 0 0,-1 0 0 0 0,0-1 0 0 0,0 1 0 0 0,0-1 0 0 0,-1 0 0 0 0,0 0 0 0 0,0 0 0 0 0,0-1 0 0 0,-1 1 0 0 0,0-1 0 0 0,-5 3-144 0 0,-78 41 208 0 0,86-51-7837 0 0,3 3-3974 0 0</inkml:trace>
</inkml:ink>
</file>

<file path=ppt/ink/ink32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20:11:57.169"/>
    </inkml:context>
    <inkml:brush xml:id="br0">
      <inkml:brushProperty name="width" value="0.3" units="cm"/>
      <inkml:brushProperty name="height" value="0.6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2 0 1728 0 0,'0'0'1729'0'0,"0"0"-497"0"0,0 0-512 0 0,0 0-576 0 0,0 0-224 0 0,0 0-56 0 0,0 0-32 0 0,0 0-216 0 0,0 0-400 0 0,0 0-72 0 0,0 0-337 0 0,0 0-439 0 0,-1 19 1312 0 0</inkml:trace>
</inkml:ink>
</file>

<file path=ppt/ink/ink32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20:12:01.583"/>
    </inkml:context>
    <inkml:brush xml:id="br0">
      <inkml:brushProperty name="width" value="0.3" units="cm"/>
      <inkml:brushProperty name="height" value="0.6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0 7 0 0 0,'4'0'0'0'0,"-2"0"0"0"0,-2-3 100 0 0,0 3 404 0 0,0 0 92 0 0,0 0-118 0 0,0 0-156 0 0,0 0-144 0 0,0 0-138 0 0,0 0-142 0 0,0 0-184 0 0,16-4-1544 0 0,-12 4 1830 0 0</inkml:trace>
</inkml:ink>
</file>

<file path=ppt/ink/ink32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20:13:09.5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6331 2721 336 0 0,'0'0'1882'0'0,"0"0"77"0"0,0 0 172 0 0,0 0 36 0 0,0 0-77 0 0,0 0-144 0 0,0 0-235 0 0,0 0-239 0 0,0 0-254 0 0,0 0-214 0 0,0 0-152 0 0,-2-4 4768 0 0,33 182-3023 0 0,-7-73-2247 0 0,8 77 328 0 0,-14-69-369 0 0,3-21-137 0 0,-6 4-83 0 0,6 125 372 0 0,-3-110-155 0 0,-7-8-23 0 0,-5 129 224 0 0,13 14-31 0 0,-1-140-341 0 0,-2 9-1 0 0,1 55 53 0 0,0 14-66 0 0,-5-63 13 0 0,-11 152 139 0 0,-2-125-98 0 0,5-83-118 0 0,3 12-52 0 0,-1-25 14 0 0,-6-52-11 0 0,-1 0 1 0 0,1-1-1 0 0,0 1 0 0 0,-1 0 0 0 0,1 0 1 0 0,0 0-1 0 0,-1 0 0 0 0,1 0 1 0 0,0-1-1 0 0,-1 1 0 0 0,1 0 0 0 0,-1 0 1 0 0,1 0-1 0 0,0 0 0 0 0,-1 0 0 0 0,1 0 1 0 0,-1 0-1 0 0,1 0 0 0 0,0 1 1 0 0,-1-1-1 0 0,1 0 0 0 0,0 0 0 0 0,-1 0 1 0 0,1 0-1 0 0,0 0 0 0 0,-1 1 0 0 0,1-1 1 0 0,0 0-1 0 0,-1 0 0 0 0,1 0 1 0 0,0 1-1 0 0,-1-1 0 0 0,1 0 0 0 0,0 1 1 0 0,0-1-1 0 0,-1 0 0 0 0,1 0 0 0 0,0 1 1 0 0,0-1-1 0 0,0 0 0 0 0,0 1 1 0 0,-1-1-1 0 0,1 1 0 0 0,0-1 0 0 0,0 0 1 0 0,0 1-1 0 0,0-1 0 0 0,0 0 0 0 0,0 1 1 0 0,0-1-1 0 0,0 1 0 0 0,0-1 1 0 0,0 0-1 0 0,0 1 0 0 0,0-1 0 0 0,0 0 1 0 0,0 1-1 0 0,1-1 0 0 0,-1 1 0 0 0,0-1 1 0 0,0 0-1 0 0,0 1 0 0 0,0-1 1 0 0,1 0-1 0 0,-1 0 0 0 0,0 1 0 0 0,0-1 1 0 0,1 0-1 0 0,-1 1 0 0 0,0-1-8 0 0,-20-6-35 0 0,-107-1 26 0 0,19-9-15 0 0,44 8 52 0 0,-19-1-35 0 0,-117-6 54 0 0,2 11-86 0 0,-15 3 69 0 0,-26 8-92 0 0,127 2 54 0 0,-223 23 51 0 0,239-28-38 0 0,-57-8-41 0 0,-85-10 44 0 0,-312 14 0 0 0,434-15-57 0 0,-206 11 57 0 0,196 12-12 0 0,-105 2-112 0 0,-17 23 123 0 0,82-32 39 0 0,-209-5-64 0 0,374 4 23 0 0,1 0-21 0 0,0 0 24 0 0,0 0 0 0 0,0 0-25 0 0,0 0 18 0 0,0 0 10 0 0,0 0 2 0 0,0 0-26 0 0,0 0 6 0 0,0 0 15 0 0,0 0-12 0 0,0 0-4 0 0,0 0-3 0 0,0 0-11 0 0,0 0-2 0 0,0 0 26 0 0,0 0 12 0 0,0 0-5 0 0,0 0-4 0 0,0 0-10 0 0,0 0 1 0 0,0 0 11 0 0,0 0-18 0 0,0 0-1 0 0,0 0 11 0 0,0 0-17 0 0,0 0 2 0 0,0 23-137 0 0,24 163 166 0 0,-4-71 6 0 0,-8-42 4 0 0,4-21-2 0 0,-10-11-44 0 0,-3-31 33 0 0,-3-9 11 0 0,0-1-30 0 0,0 0 26 0 0,0 0-8 0 0,1 0-13 0 0,0 0 6 0 0,57-4-36 0 0,83-25 24 0 0,99-11 40 0 0,-62 35-36 0 0,426 5 79 0 0,-444 16-29 0 0,22 1-25 0 0,141-5-42 0 0,-165-5 79 0 0,169-7-77 0 0,-213-7-25 0 0,74-4 57 0 0,-46 0-10 0 0,5 3 43 0 0,76-10 14 0 0,210 14-70 0 0,-271-11 22 0 0,-17 4 8 0 0,17-7-1 0 0,27 7-10 0 0,-87 4-14 0 0,-27-1-26 0 0,31-3 27 0 0,-63 4 26 0 0,-28-1-166 0 0,35 5 176 0 0,-50 3-18 0 0,31-8-1 0 0,-5-2-42 0 0,-26 9 41 0 0,0 1 3 0 0,0 0-21 0 0,0 0 15 0 0,0 0-19 0 0,0 0 25 0 0,0 0-16 0 0,0 0 10 0 0,0 0-8 0 0,0 0 2 0 0,0 0-12 0 0,0 0 2 0 0,0 0 6 0 0,6-23 114 0 0,-1-115 14 0 0,-20 56-158 0 0,-7-2 126 0 0,4-93 7 0 0,20 55-122 0 0,5-43 24 0 0,-12-83 102 0 0,-6-155-65 0 0,12 276-30 0 0,-17-56 19 0 0,-23 10-13 0 0,26 81-15 0 0,9-93 0 0 0,1 78 0 0 0,-25-120 0 0 0,-1 57 0 0 0,8 75 0 0 0,-7-15 0 0 0,12 51 0 0 0,0-8 0 0 0,-16-69 0 0 0,20 88 0 0 0,-2-37 0 0 0,-7 0 0 0 0,2 12 0 0 0,3 17 0 0 0,-1 1 0 0 0,1-25 0 0 0,-8-38 0 0 0,16 89 0 0 0,6 28 0 0 0,0 1 0 0 0,1 0 0 0 0,-1 0 0 0 0,-188 0-101 0 0,151 7 83 0 0,-50 1 68 0 0,19 3-66 0 0,-22-8 2 0 0,91-3-4 0 0,1 0 10 0 0,0 0 10 0 0,0 0-2 0 0,0 0 12 0 0,0 0-16 0 0,0 0 14 0 0,0 0-4 0 0,0 0-8 0 0,0 0 3 0 0,0 0-9 0 0,0 0 12 0 0,0 0 4 0 0,0 0-3 0 0,0 0-11 0 0,0 0-4 0 0,0 0 14 0 0,0 0-18 0 0,0 0 6 0 0,0 0 8 0 0,0 0-11 0 0,0 0 24 0 0,0 0-5 0 0,0 0-10 0 0,0 0 7 0 0,0 0 6 0 0,0 0 5 0 0,0 0-20 0 0,0 0-11 0 0,0 0 4 0 0,0 0 21 0 0,0 0-1 0 0,0 0-6 0 0,0 0-17 0 0,0 0 13 0 0,0 0-11 0 0,0 0 0 0 0,0 0 11 0 0,0 0-18 0 0,0 0-4 0 0,0 0 6 0 0,0 0-4 0 0,5 92-106 0 0,27 37 128 0 0,-5-48 18 0 0,-20-55-18 0 0,29 55 9 0 0,-22-15 27 0 0,-6-25-30 0 0,1-7 21 0 0,-3 13-734 0 0,2-21-4546 0 0,-4-14 546 0 0,-3-3-1722 0 0,1-1-6129 0 0</inkml:trace>
  <inkml:trace contextRef="#ctx0" brushRef="#br0" timeOffset="1">6451 5887 0 0 0,'0'0'1072'0'0,"0"0"310"0"0,0 0 165 0 0,0 0 28 0 0,0 0-109 0 0,0 0-117 0 0,0 0-154 0 0,0 0-163 0 0,0 0-62 0 0,0 0-6 0 0,0-4-4 0 0,2 0-563 0 0,0-5-59 0 0,-1 1 3385 0 0,-24 1-176 0 0,3 1-2652 0 0,0 1 0 0 0,-1 0 1 0 0,1 2-1 0 0,-1 0 0 0 0,0 2 1 0 0,0 0-1 0 0,-16 2-895 0 0,26-1 271 0 0,3 2-217 0 0,0 0 1 0 0,0 1-1 0 0,0-1 0 0 0,1 1 0 0 0,-1 1 0 0 0,1 0 0 0 0,0 0 1 0 0,0 0-1 0 0,0 1 0 0 0,0 0 0 0 0,1 0 0 0 0,0 1 0 0 0,-1 0-54 0 0,-56 64 447 0 0,42-19 196 0 0,5 38-451 0 0,27 22 92 0 0,52 21 58 0 0,-54-119-300 0 0,-2-3-11 0 0,-1 0-1 0 0,1-1 0 0 0,1 0 0 0 0,0-1 1 0 0,0 1-1 0 0,1-2 0 0 0,0 1 0 0 0,0-1 1 0 0,1 0-1 0 0,7 3-30 0 0,18 8 80 0 0,54 12 93 0 0,-65-30-85 0 0,-16 1-70 0 0,-1 0 0 0 0,1-1 0 0 0,0 0 0 0 0,-1-1 0 0 0,1 0 0 0 0,0 0 0 0 0,-1-1 0 0 0,0 1 0 0 0,1-2 0 0 0,-1 1 0 0 0,7-4-18 0 0,17-7 59 0 0,-26 12-49 0 0,-1-1 0 0 0,1 1-1 0 0,-1-1 1 0 0,0 0 0 0 0,0 0-1 0 0,1 0 1 0 0,-1 0 0 0 0,-1-1 0 0 0,1 0-1 0 0,0 1 1 0 0,-1-2 0 0 0,1 1 0 0 0,-1 0-1 0 0,0-1 1 0 0,2-2-10 0 0,13-23 85 0 0,14-44 57 0 0,-18-9 3 0 0,-13 55-164 0 0,-14-79 88 0 0,-2 47-27 0 0,5 37-21 0 0,-28-33 12 0 0,-15 15-60 0 0,39 34-128 0 0,0-1 1 0 0,0 0-1 0 0,0 0 1 0 0,1-1-1 0 0,0-1 1 0 0,1 0-1 0 0,0-1 1 0 0,0-1 154 0 0,11 10-1105 0 0,-7-5 1314 0 0,7 3-3932 0 0,2 2-4533 0 0,-1 1-3983 0 0</inkml:trace>
  <inkml:trace contextRef="#ctx0" brushRef="#br0" timeOffset="2">3012 5895 0 0 0,'0'0'621'0'0,"0"0"526"0"0,0 0 220 0 0,0 0-10 0 0,0 0-166 0 0,0 0-258 0 0,0 0-237 0 0,0 0-154 0 0,0 0-70 0 0,0 0 15 0 0,-1 0 6221 0 0,0 1-3337 0 0,-8 5-2069 0 0,-49 2 4867 0 0,48-7-6006 0 0,1 0 0 0 0,-1 1-1 0 0,1 1 1 0 0,0-1 0 0 0,0 2 0 0 0,0-1 0 0 0,0 1-1 0 0,0 0 1 0 0,1 1 0 0 0,0 0 0 0 0,0 1 0 0 0,0-1-1 0 0,-4 5-162 0 0,-42 49 685 0 0,48-48-641 0 0,0-1 1 0 0,1 1 0 0 0,1 0 0 0 0,0 0 0 0 0,0 1 0 0 0,2-1 0 0 0,-1 1 0 0 0,1-1 0 0 0,1 1 0 0 0,0 0-1 0 0,0 0 1 0 0,1 0 0 0 0,1 0 0 0 0,0 0 0 0 0,1 0-45 0 0,43 113 375 0 0,22-33-36 0 0,-3-31-26 0 0,17-30-129 0 0,66-16 258 0 0,-129-15-387 0 0,75-23 107 0 0,-55 2-114 0 0,-26 17 0 0 0,23-26 46 0 0,-4-11-39 0 0,3-39 83 0 0,-18 14-57 0 0,-16 48-85 0 0,1 14 9 0 0,-1-1 0 0 0,0 0 0 0 0,1 0 0 0 0,-2 0 0 0 0,1 0 0 0 0,0 0 0 0 0,-1 0 0 0 0,0 1 0 0 0,0-1 0 0 0,-1 0 0 0 0,1 1 0 0 0,-1-1 0 0 0,0 1 0 0 0,0-1 0 0 0,-1 1 0 0 0,1 0 1 0 0,-1 0-1 0 0,-1-2-5 0 0,-47-61 22 0 0,38 51-56 0 0,-1 2-1 0 0,0-1 0 0 0,-1 1 1 0 0,0 1-1 0 0,-1 1 0 0 0,-1 0 1 0 0,0 1-1 0 0,0 1 0 0 0,-1 1 0 0 0,0 0 1 0 0,-1 1-1 0 0,0 1 0 0 0,0 1 1 0 0,-1 1-1 0 0,1 1 0 0 0,-1 0 1 0 0,-6 1 34 0 0,10 3-238 0 0,-58 3-979 0 0,27 13-2519 0 0,34-11-267 0 0,5-3-2995 0 0,1 1-5684 0 0</inkml:trace>
  <inkml:trace contextRef="#ctx0" brushRef="#br0" timeOffset="3">1850 6558 1360 0 0,'0'0'1927'0'0,"0"0"-948"0"0,0 0-399 0 0,0 0 61 0 0,0 0 271 0 0,0 0 251 0 0,0 0 100 0 0,0 0-49 0 0,0 0-128 0 0,0 0-107 0 0,0 0-144 0 0,8 0-134 0 0,37 3 526 0 0,49-1 3612 0 0,2 0-3224 0 0,159-5 618 0 0,45-5-903 0 0,-207 27-994 0 0,14-9-40 0 0,302-6 311 0 0,-279 7-415 0 0,-1-4 9 0 0,202-6 38 0 0,133 7 117 0 0,-293-9-271 0 0,253-7 89 0 0,6 5 111 0 0,14-42 215 0 0,-343 36-355 0 0,154 1 137 0 0,52 37 72 0 0,-46-40-120 0 0,-7-8-128 0 0,-49 9-2 0 0,40 6 5 0 0,-144 0-84 0 0,-21 1 18 0 0,-24-1-23 0 0,-24 0-81 0 0,-46 4-5340 0 0,13 0 1585 0 0,-3 0-8441 0 0</inkml:trace>
  <inkml:trace contextRef="#ctx0" brushRef="#br0" timeOffset="4">2314 6694 0 0 0,'0'0'488'0'0,"0"0"442"0"0,0 0 517 0 0,0 0 440 0 0,0 0 293 0 0,0 0-99 0 0,0 0-262 0 0,0 0-299 0 0,0 0-265 0 0,0 0-118 0 0,0 0-91 0 0,0 0-48 0 0,-2-10-49 0 0,-5-29-59 0 0,7 38-835 0 0,-1 0 0 0 0,0 0 1 0 0,1 0-1 0 0,-1 1 1 0 0,1-1-1 0 0,-1 0 1 0 0,0 1-1 0 0,0-1 0 0 0,1 0 1 0 0,-1 1-1 0 0,0-1 1 0 0,0 1-1 0 0,0 0 0 0 0,0-1 1 0 0,0 1-1 0 0,0-1 1 0 0,0 1-1 0 0,0 0 0 0 0,0 0 1 0 0,1 0-1 0 0,-1 0 1 0 0,0-1-1 0 0,0 1 1 0 0,0 0-1 0 0,0 1 0 0 0,0-1 1 0 0,0 0-1 0 0,0 0 1 0 0,0 0-1 0 0,0 1 0 0 0,0-1 1 0 0,0 0-1 0 0,0 1 1 0 0,0-1-1 0 0,0 1 0 0 0,0-1 1 0 0,1 1-1 0 0,-2-1-55 0 0,1 1 150 0 0,-66 28 1277 0 0,2 3 0 0 0,1 3 0 0 0,-21 17-1427 0 0,-70 38 565 0 0,23-19-443 0 0,52-31-423 0 0,80-40 44 0 0,0 0-88 0 0,20-3-698 0 0,123-45-2942 0 0,170-37-15455 0 0,-274 74 18961 0 0</inkml:trace>
  <inkml:trace contextRef="#ctx0" brushRef="#br0" timeOffset="5">3001 6646 0 0 0,'0'0'603'0'0,"0"0"958"0"0,31-4 184 0 0,99-14-71 0 0,-72 10 2054 0 0,-60 13 2542 0 0,-21 13-3454 0 0,-350 136 1971 0 0,84-36-3806 0 0,287-117-995 0 0,-2 0-15 0 0,0 0 0 0 0,1 1 0 0 0,-1-1 0 0 0,1 1 0 0 0,-1 0 1 0 0,1 0-1 0 0,0 0 0 0 0,0 0 0 0 0,0 0 0 0 0,0 1 0 0 0,0-1 0 0 0,1 1 1 0 0,-1 0-1 0 0,1 0 0 0 0,-1 0 0 0 0,0 2 29 0 0,47 3-1108 0 0,28-13-692 0 0,-26-1-4270 0 0,-26 2-4936 0 0</inkml:trace>
  <inkml:trace contextRef="#ctx0" brushRef="#br0" timeOffset="6">4006 6650 12307 0 0,'0'0'1053'0'0,"0"0"-269"0"0,0 0-33 0 0,-32 11 215 0 0,-103 39 215 0 0,-229 95 3868 0 0,260-99-4893 0 0,104-45-210 0 0,0 0 0 0 0,0 0 0 0 0,0-1 0 0 0,0 1 0 0 0,0 0-1 0 0,0 0 1 0 0,0 0 0 0 0,0-1 0 0 0,1 1 0 0 0,-1 0-1 0 0,0-1 1 0 0,0 1 0 0 0,1 0 0 0 0,-1 0 0 0 0,0-1 0 0 0,1 1-1 0 0,-1 0 1 0 0,1-1 0 0 0,-1 1 0 0 0,1-1 0 0 0,-1 1 0 0 0,1-1-1 0 0,-1 1 1 0 0,1-1 0 0 0,0 1 0 0 0,-1-1 0 0 0,1 1-1 0 0,-1-1 1 0 0,1 0 0 0 0,0 1 0 0 0,0-1 0 0 0,-1 0 0 0 0,1 1-1 0 0,0-1 1 0 0,0 0 0 0 0,-1 0 0 0 0,1 0 0 0 0,0 0-1 0 0,0 0 1 0 0,-1 0 0 0 0,1 0 0 0 0,0 0 0 0 0,0 0 0 0 0,-1 0-1 0 0,1 0 1 0 0,0-1 0 0 0,0 1 0 0 0,-1 0 0 0 0,1 0 0 0 0,0-1-1 0 0,-1 1 1 0 0,1-1 0 0 0,0 1 0 0 0,-1 0 0 0 0,1-1-1 0 0,0 0 55 0 0,10 1-738 0 0,26 0-3369 0 0,-11-3-3074 0 0,-5-1-6 0 0</inkml:trace>
  <inkml:trace contextRef="#ctx0" brushRef="#br0" timeOffset="7">4792 6635 13771 0 0,'0'0'1758'0'0,"0"0"-882"0"0,0 0-453 0 0,0 0 91 0 0,0 0 191 0 0,0 0 104 0 0,-36 13-11 0 0,-115 42-90 0 0,-200 90 1009 0 0,170-60-2615 0 0,180-85 680 0 0,-12 11-932 0 0,11-3-6791 0 0,2-5-2603 0 0</inkml:trace>
  <inkml:trace contextRef="#ctx0" brushRef="#br0" timeOffset="8">5521 6624 11450 0 0,'0'0'2993'0'0,"0"0"-1077"0"0,0 0-903 0 0,0 0-495 0 0,0 0-193 0 0,0 0-67 0 0,0 0 44 0 0,0 0 26 0 0,-37 16 4 0 0,-120 54-60 0 0,-28 21 16 0 0,-43 13-195 0 0,35-18-3472 0 0,186-80-36 0 0,6-1-4977 0 0,1-4 3490 0 0</inkml:trace>
  <inkml:trace contextRef="#ctx0" brushRef="#br0" timeOffset="9">6115 6657 16339 0 0,'0'0'754'0'0,"0"0"-401"0"0,0 0-154 0 0,0 0 107 0 0,-34 16 152 0 0,-114 51 121 0 0,-232 96 1420 0 0,260-118-4593 0 0,118-45 2059 0 0,-4 3-555 0 0,4 1-3477 0 0,2-4-3961 0 0</inkml:trace>
  <inkml:trace contextRef="#ctx0" brushRef="#br0" timeOffset="10">6760 6620 11514 0 0,'0'0'1817'0'0,"0"0"-537"0"0,0 0-180 0 0,0 0 154 0 0,0 0 32 0 0,0 0-146 0 0,0 0-409 0 0,0 0-422 0 0,0 0-153 0 0,0 0-84 0 0,0 0-27 0 0,-36 17-21 0 0,-115 53-25 0 0,-10 6-359 0 0,126-61-15 0 0,-53 25-1369 0 0,34-12-2640 0 0,37-20-863 0 0,5-4-3370 0 0</inkml:trace>
  <inkml:trace contextRef="#ctx0" brushRef="#br0" timeOffset="11">7491 6554 9018 0 0,'0'0'880'0'0,"0"0"-372"0"0,0 0-9 0 0,0 0 206 0 0,0 0 212 0 0,0 0 64 0 0,-38 24-118 0 0,-121 75-220 0 0,8-20 173 0 0,140-74-829 0 0,4-2-63 0 0,0 0 1 0 0,1 0-1 0 0,-1 1 0 0 0,1-1 0 0 0,0 2 0 0 0,0-1 0 0 0,0 0 0 0 0,0 1 0 0 0,1 0 0 0 0,0 1 0 0 0,0-1 0 0 0,-1 3 76 0 0,6-7-152 0 0,0 0-1 0 0,1-1 1 0 0,-1 1-1 0 0,0 0 1 0 0,1 0 0 0 0,-1 0-1 0 0,1-1 1 0 0,-1 1 0 0 0,1 0-1 0 0,-1 0 1 0 0,1-1 0 0 0,0 1-1 0 0,-1-1 1 0 0,1 1 0 0 0,0-1-1 0 0,0 1 1 0 0,-1-1 0 0 0,1 1-1 0 0,0-1 1 0 0,0 1 0 0 0,0-1-1 0 0,-1 0 1 0 0,1 0-1 0 0,0 1 1 0 0,0-1 0 0 0,0 0-1 0 0,0 0 1 0 0,0 0 0 0 0,0 0-1 0 0,0 0 1 0 0,-1 0 0 0 0,1 0-1 0 0,0 0 1 0 0,0 0 0 0 0,0-1-1 0 0,0 1 1 0 0,0 0 0 0 0,0 0-1 0 0,-1-1 1 0 0,1 1 0 0 0,0-1-1 0 0,0 1 1 0 0,0-1 152 0 0,5 1-2978 0 0,4 0-2399 0 0</inkml:trace>
  <inkml:trace contextRef="#ctx0" brushRef="#br0" timeOffset="12">7866 6675 11803 0 0,'0'0'1520'0'0,"0"0"-760"0"0,0 0-120 0 0,0 0 160 0 0,0 0 177 0 0,-213 107-25 0 0,181-92-240 0 0,10-4-368 0 0,6 0-448 0 0,6-7-496 0 0,7-1-977 0 0,3 1-3728 0 0,0-4-5617 0 0</inkml:trace>
  <inkml:trace contextRef="#ctx0" brushRef="#br0" timeOffset="13">3021 5987 0 0 0,'0'0'360'0'0,"0"0"604"0"0,0 0 129 0 0,0 0-40 0 0,0 0-26 0 0,0 0-52 0 0,0 0-92 0 0,0 0-94 0 0,0 0-81 0 0,0 0-8 0 0,0 0-3 0 0,0 0-9 0 0,-31 19-19 0 0,-95 62-55 0 0,49-16 718 0 0,73-62-1304 0 0,0 0-1 0 0,1 0 1 0 0,-1 0 0 0 0,1 1 0 0 0,0 0-1 0 0,0-1 1 0 0,0 1 0 0 0,0 0 0 0 0,1 1-1 0 0,0-1 1 0 0,-1 0 0 0 0,1 1 0 0 0,1-1-1 0 0,-1 1 1 0 0,0 3-28 0 0,27-8 408 0 0,67-55 291 0 0,64-54-720 0 0,-153 99-290 0 0,-24 20-41 0 0,-206 170 428 0 0,197-136-236 0 0,75-42 171 0 0,56-52 94 0 0,108-68-166 0 0,-157 71 498 0 0,-52 46-276 0 0,-9 3-162 0 0,0 0 0 0 0,1 0 0 0 0,-1 1 0 0 0,1 1 0 0 0,0-1-1 0 0,0 1 1 0 0,0 0 0 0 0,0 1 0 0 0,1 0 0 0 0,-1 0 0 0 0,1 1 0 0 0,-1 1 1 0 0,-18 12 33 0 0,-9 4 90 0 0,1 3 0 0 0,2 0 0 0 0,0 2 0 0 0,2 1 0 0 0,-26 33-123 0 0,56-62 2 0 0,-1 0 1 0 0,0 1-1 0 0,1-1 1 0 0,-1 0-1 0 0,0 1 0 0 0,1-1 1 0 0,-1 1-1 0 0,0-1 0 0 0,1 1 1 0 0,-1-1-1 0 0,1 1 0 0 0,-1 0 1 0 0,1-1-1 0 0,-1 1 1 0 0,1 0-1 0 0,-1-1 0 0 0,1 1 1 0 0,0 0-1 0 0,-1-1 0 0 0,1 1 1 0 0,0 0-1 0 0,0 0 0 0 0,-1 0 1 0 0,1-1-1 0 0,0 1 1 0 0,0 0-1 0 0,0 0 0 0 0,0 0 1 0 0,0-1-1 0 0,0 1 0 0 0,0 0 1 0 0,0 0-1 0 0,1 0 0 0 0,-1-1 1 0 0,0 1-1 0 0,0 0 1 0 0,1 0-1 0 0,-1-1 0 0 0,0 1 1 0 0,1 0-1 0 0,-1-1 0 0 0,1 1 1 0 0,-1 0-1 0 0,1-1 0 0 0,-1 1 1 0 0,1-1-1 0 0,-1 1 1 0 0,1 0-1 0 0,0-1 0 0 0,-1 0 1 0 0,1 1-1 0 0,0-1 0 0 0,-1 1 1 0 0,1-1-1 0 0,0 0 0 0 0,0 1 1 0 0,-1-1-1 0 0,1 0 1 0 0,0 0-1 0 0,0 0-2 0 0,52-9 318 0 0,21-27-227 0 0,-1-4 0 0 0,-3-3-1 0 0,30-25-90 0 0,-100 68 22 0 0,0 0-1 0 0,0 0 1 0 0,0 0-1 0 0,-1 0 1 0 0,1 0-1 0 0,0 0 0 0 0,0 0 1 0 0,0 0-1 0 0,-1 0 1 0 0,1 0-1 0 0,0 0 1 0 0,0-1-1 0 0,-1 1 1 0 0,1 0-1 0 0,0 0 1 0 0,0 0-1 0 0,0 0 0 0 0,0 0 1 0 0,-1 0-1 0 0,1-1 1 0 0,0 1-1 0 0,0 0 1 0 0,0 0-1 0 0,0 0 1 0 0,0 0-1 0 0,-1-1 1 0 0,1 1-1 0 0,0 0 1 0 0,0 0-1 0 0,0 0 0 0 0,0-1 1 0 0,0 1-1 0 0,0 0 1 0 0,0 0-1 0 0,0 0 1 0 0,0-1-1 0 0,0 1 1 0 0,0 0-22 0 0,-28 9-113 0 0,-110 100 184 0 0,-23 34 480 0 0,136-109-282 0 0,49-31-198 0 0,89-57 310 0 0,215-152-142 0 0,-316 194 646 0 0,-34 20-341 0 0,-120 99-337 0 0,-40 50 255 0 0,163-127-400 0 0,40-30-72 0 0,78-49 396 0 0,-87 40-372 0 0,141-98 235 0 0,-272 188 70 0 0,112-77-236 0 0,-10 8-320 0 0,37-11 25 0 0,-2-6 218 0 0,0-1-1 0 0,-1-1 1 0 0,0 0-1 0 0,0-1 1 0 0,0-1 0 0 0,-1-1-1 0 0,4-3-5 0 0,38-20 21 0 0,-57 33 62 0 0,-1 0 36 0 0,-22 11 126 0 0,-114 81-134 0 0,130-87-296 0 0,29-22 191 0 0,-16 12-424 0 0,39-31 1033 0 0,-24 8-7025 0 0,-21 28-1523 0 0</inkml:trace>
  <inkml:trace contextRef="#ctx0" brushRef="#br0" timeOffset="14">6235 5928 912 0 0,'0'0'1798'0'0,"0"0"-14"0"0,0 0 194 0 0,0 0 408 0 0,0 0 181 0 0,0 0-234 0 0,0 0-689 0 0,0 0-703 0 0,0 0-502 0 0,0 0-255 0 0,0 0-1 0 0,0 0 14 0 0,0 0-6 0 0,-27 19-18 0 0,-85 60-33 0 0,-12 7 217 0 0,125-86-360 0 0,-1 0 0 0 0,1 1 0 0 0,-1-1 0 0 0,1 0 0 0 0,-1 0 0 0 0,0 0 0 0 0,1 1 0 0 0,-1-1 0 0 0,0 0 1 0 0,1 1-1 0 0,-1-1 0 0 0,0 0 0 0 0,1 1 0 0 0,-1-1 0 0 0,0 0 0 0 0,0 1 0 0 0,1-1 0 0 0,-1 1 0 0 0,0-1 0 0 0,0 0 1 0 0,0 1-1 0 0,0-1 0 0 0,0 1 0 0 0,1-1 0 0 0,-1 1 0 0 0,0-1 0 0 0,0 1 0 0 0,0-1 0 0 0,0 0 0 0 0,0 1 1 0 0,0-1-1 0 0,-1 1 0 0 0,1-1 0 0 0,0 1 0 0 0,0-1 0 0 0,0 1 0 0 0,0-1 0 0 0,0 0 0 0 0,-1 1 0 0 0,1-1 0 0 0,0 1 1 0 0,0-1-1 0 0,-1 0 0 0 0,1 1 0 0 0,0-1 0 0 0,0 0 0 0 0,-1 1 0 0 0,1-1 0 0 0,0 0 0 0 0,-1 0 0 0 0,1 1 1 0 0,-1-1-1 0 0,1 0 0 0 0,0 0 0 0 0,-1 0 0 0 0,1 1 0 0 0,-1-1 0 0 0,1 0 0 0 0,-1 0 0 0 0,1 0 0 0 0,0 0 0 0 0,-1 0 3 0 0,41-2 299 0 0,16-16-198 0 0,-1-1 0 0 0,-1-3-1 0 0,-1-3 1 0 0,36-23-101 0 0,-52 23 351 0 0,-36 24-25 0 0,-12 3-315 0 0,-1 0-1 0 0,1 0 1 0 0,0 1-1 0 0,0 1 0 0 0,1 0 1 0 0,-1 0-1 0 0,1 1 1 0 0,0 0-1 0 0,0 1 0 0 0,1 0 1 0 0,-2 2-11 0 0,-22 12 36 0 0,20-14-33 0 0,-173 115 53 0 0,186-121-59 0 0,1 0 0 0 0,-1 0 1 0 0,1 0-1 0 0,-1 0 0 0 0,1 0 0 0 0,-1 0 0 0 0,1 1 1 0 0,-1-1-1 0 0,1 0 0 0 0,-1 0 0 0 0,1 0 1 0 0,-1 0-1 0 0,1 1 0 0 0,-1-1 0 0 0,1 0 1 0 0,-1 1-1 0 0,0-1 0 0 0,1 0 0 0 0,-1 1 0 0 0,1-1 1 0 0,-1 0-1 0 0,0 1 0 0 0,1-1 0 0 0,-1 1 1 0 0,0-1-1 0 0,1 1 0 0 0,-1-1 0 0 0,0 1 0 0 0,0-1 1 0 0,0 1-1 0 0,1-1 0 0 0,-1 1 0 0 0,0-1 1 0 0,0 1-1 0 0,0-1 0 0 0,0 1 0 0 0,0-1 1 0 0,0 1-1 0 0,0-1 0 0 0,0 1 0 0 0,0-1 0 0 0,0 1 1 0 0,0-1-1 0 0,0 1 0 0 0,-1-1 0 0 0,1 1 1 0 0,0-1-1 0 0,0 1 0 0 0,0-1 0 0 0,-1 1 1 0 0,1-1-1 0 0,0 1 0 0 0,-1-1 0 0 0,1 0 0 0 0,0 1 1 0 0,-1-1-1 0 0,1 1 0 0 0,0-1 0 0 0,-1 0 1 0 0,1 1-1 0 0,-1-1 0 0 0,1 0 0 0 0,-1 0 0 0 0,1 1 1 0 0,-1-1-1 0 0,0 0 3 0 0,46-2 196 0 0,174-67-65 0 0,-2-16-226 0 0,-240 90 507 0 0,-54 32-180 0 0,2 3 0 0 0,1 4 0 0 0,-20 18-232 0 0,79-51 258 0 0,15-11-269 0 0,3 0-76 0 0,23-3 148 0 0,0-1-1 0 0,-1-1 0 0 0,0-1 0 0 0,0-2 1 0 0,0 0-1 0 0,-1-2 0 0 0,0 0 0 0 0,12-9-60 0 0,15-4 51 0 0,44-18-218 0 0,-243 116 239 0 0,-28 24 380 0 0,209-97-644 0 0,125-70 456 0 0,3 2-373 0 0,-168 70 262 0 0,-272 167-160 0 0,242-148 14 0 0,37-23-140 0 0,23 0-50 0 0,-8-2 185 0 0,0 0 1 0 0,1-1-1 0 0,-2-1 1 0 0,1-1-1 0 0,0 0 1 0 0,-1-1-1 0 0,0 0 1 0 0,12-8-3 0 0,22-9-76 0 0,6-2-132 0 0,-101 47 80 0 0,-138 99 324 0 0,143-92-132 0 0,69-25-151 0 0,85-34 170 0 0,141-69-757 0 0,-252 99 667 0 0,28-12-53 0 0,-21 7 131 0 0,-22 5 41 0 0,-117 54-44 0 0,-89 75 845 0 0,233-122-983 0 0,6-8 88 0 0,-1-2-1 0 0,1 0 0 0 0,-1-1 1 0 0,0-1-1 0 0,0-1 1 0 0,0-1-1 0 0,11-5-17 0 0,33-12-182 0 0,-44 16 98 0 0,1-1-1131 0 0,-7 7-7046 0 0,-12 2 787 0 0</inkml:trace>
  <inkml:trace contextRef="#ctx0" brushRef="#br0" timeOffset="15">6651 2791 0 0 0,'0'0'1159'0'0,"0"0"607"0"0,0 0 143 0 0,0 0-122 0 0,0 0-205 0 0,0 0-210 0 0,0 0-130 0 0,0 0-90 0 0,0 0-37 0 0,0 0-71 0 0,4-1-69 0 0,16-2 1487 0 0,-20 3-1730 0 0,0 0-24 0 0,0 0-35 0 0,0 0-40 0 0,0 0-34 0 0,0 0-34 0 0,0 0-18 0 0,0 0-31 0 0,0 0-17 0 0,0 0-7 0 0,0 0-21 0 0,0 0-34 0 0,0 0-39 0 0,0 0-24 0 0,0 0-15 0 0,0 0 11 0 0,0 0 4 0 0,0 0-60 0 0,-21 0 983 0 0,12-1-1206 0 0,1 0-1 0 0,-1 0 1 0 0,0 1-1 0 0,0 1 1 0 0,0 0 0 0 0,0 0-1 0 0,1 0 1 0 0,-1 1-1 0 0,0 1 1 0 0,1-1-1 0 0,0 1 1 0 0,-1 1-1 0 0,1-1 1 0 0,0 1-1 0 0,1 1 1 0 0,-1 0-1 0 0,1 0 1 0 0,0 0 0 0 0,-3 4-91 0 0,8-8 28 0 0,-2 3 3 0 0,0 0 1 0 0,0 1-1 0 0,1-1 1 0 0,-1 1-1 0 0,1 0 1 0 0,0 0-1 0 0,0 0 1 0 0,1 0-1 0 0,0 1 1 0 0,-1-1-1 0 0,2 1 1 0 0,-1-1-1 0 0,0 6-31 0 0,-6 13 87 0 0,6 79 197 0 0,5-98-241 0 0,1 1-1 0 0,0-1 1 0 0,0 1 0 0 0,1-1-1 0 0,-1-1 1 0 0,1 1 0 0 0,0-1 0 0 0,0 0-1 0 0,1 0 1 0 0,-1 0 0 0 0,1-1 0 0 0,0 1-1 0 0,0-1 1 0 0,0-1 0 0 0,0 1-1 0 0,0-1 1 0 0,1 0 0 0 0,-1-1 0 0 0,1 0-1 0 0,-1 0 1 0 0,1 0 0 0 0,0 0 0 0 0,-1-1-1 0 0,1 0 1 0 0,-1-1 0 0 0,4 0-43 0 0,-5 1 20 0 0,8 1 64 0 0,0-1 0 0 0,-1 0 0 0 0,1-1 0 0 0,0-1 0 0 0,0 0 0 0 0,-1-1 0 0 0,1 0 0 0 0,-1 0 0 0 0,1-2-84 0 0,18 1-145 0 0,-31 4 63 0 0,0 0-34 0 0,0 0-39 0 0,2-9-2717 0 0,-1 4-825 0 0,1 1-3508 0 0,1 0-6045 0 0</inkml:trace>
</inkml:ink>
</file>

<file path=ppt/ink/ink32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20:13:41.466"/>
    </inkml:context>
    <inkml:brush xml:id="br0">
      <inkml:brushProperty name="width" value="0.3" units="cm"/>
      <inkml:brushProperty name="height" value="0.6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122 621 0 0 0,'0'0'69'0'0,"0"0"254"0"0,0 0 109 0 0,0-3 102 0 0,0 2-463 0 0,1 0-1 0 0,-1 0 1 0 0,1-1 0 0 0,-1 1 0 0 0,1 0 0 0 0,0 0 0 0 0,0 0 0 0 0,0 1 0 0 0,-1-1 0 0 0,1 0 0 0 0,0 0-1 0 0,0 0 1 0 0,0 1 0 0 0,0-1 0 0 0,0 0 0 0 0,1 1 0 0 0,-1-1 0 0 0,0 1 0 0 0,0-1 0 0 0,0 1 0 0 0,0 0 0 0 0,1-1-1 0 0,-1 1 1 0 0,0 0 0 0 0,0 0 0 0 0,1 0 0 0 0,-1 0 0 0 0,0 0 0 0 0,0 0 0 0 0,1 0 0 0 0,-1 0 0 0 0,0 1-1 0 0,0-1 1 0 0,0 0 0 0 0,1 1 0 0 0,-1-1 0 0 0,0 1 0 0 0,0-1 0 0 0,0 1 0 0 0,0 0 0 0 0,0-1 0 0 0,0 1-71 0 0,157 29 4383 0 0,244 3-407 0 0,56-41-1481 0 0,73-25-2495 0 0,-105 15 123 0 0,-402 28-486 0 0,12-2 568 0 0,-33-7-168 0 0,0-1 0 0 0,1 0 0 0 0,-1 0 0 0 0,0 0 1 0 0,0 0-1 0 0,0 0 0 0 0,1-1 0 0 0,-1 0 0 0 0,0 1 0 0 0,0-1 0 0 0,0 0 0 0 0,0-1 0 0 0,0 1 0 0 0,0 0 0 0 0,0-1 0 0 0,-1 0 0 0 0,1 1 0 0 0,0-1 0 0 0,0-1-37 0 0,3 0 0 0 0,0 0 0 0 0,0 1 0 0 0,0 0 0 0 0,0 0-1 0 0,0 1 1 0 0,0 0 0 0 0,0 0 0 0 0,1 0-1 0 0,-1 1 1 0 0,0 0 0 0 0,1 0 0 0 0,-1 0 0 0 0,0 1-1 0 0,3 1 1 0 0,18-1 17 0 0,214-1 852 0 0,-247-11 235 0 0,-20 4-1127 0 0,-1 1 0 0 0,0 0 0 0 0,0 2 0 0 0,0 1 0 0 0,-1 2-1 0 0,-21 1 24 0 0,-7-2-26 0 0,-467-11-415 0 0,-374-27 579 0 0,794 25 79 0 0,1-5 0 0 0,-84-28-217 0 0,128 37-36 0 0,0 2 0 0 0,-1 3 1 0 0,1 2-1 0 0,-1 3 0 0 0,-49 6 36 0 0,-27-2 328 0 0,135-3-321 0 0,0 0 0 0 0,0-1 0 0 0,0 1 1 0 0,0 0-1 0 0,0 0 0 0 0,0-1 0 0 0,0 1 0 0 0,0 0 0 0 0,0-1 0 0 0,0 1 0 0 0,0 0 0 0 0,0 0 1 0 0,0-1-1 0 0,0 1 0 0 0,0 0 0 0 0,0 0 0 0 0,0-1 0 0 0,-1 1 0 0 0,1 0 0 0 0,0 0 0 0 0,0-1 1 0 0,0 1-1 0 0,0 0 0 0 0,0 0 0 0 0,-1 0 0 0 0,1-1 0 0 0,0 1 0 0 0,0 0 0 0 0,0 0 0 0 0,-1 0 1 0 0,1 0-1 0 0,0-1 0 0 0,0 1 0 0 0,-1 0 0 0 0,1 0 0 0 0,0 0 0 0 0,0 0 0 0 0,-1 0 0 0 0,1 0 1 0 0,0 0-1 0 0,0 0 0 0 0,-1 0-7 0 0,27-10-15 0 0,134-18 71 0 0,1 8 1 0 0,92 3-57 0 0,-235 15-5 0 0,822-15 53 0 0,-729 14-56 0 0,57-1-12 0 0,0-7 0 0 0,88-20 20 0 0,-213 24 83 0 0,-49-4-79 0 0,157 11-399 0 0,-151 0 458 0 0,0 0 45 0 0,-64-19 228 0 0,12 5-131 0 0,8 10-657 0 0,-254-5 488 0 0,-281-45-36 0 0,-83-16 224 0 0,379 53 12 0 0,183 2 7 0 0,40 7-234 0 0,59 8-23 0 0,1 0 2 0 0,0 0 8 0 0,0 0 25 0 0,0 0-53 0 0,0 0-21 0 0,0 0-34 0 0,0 0-53 0 0,0 0-5 0 0,23 4-18 0 0,0 1 197 0 0,0 0-1 0 0,0-1 1 0 0,0-2 0 0 0,1 0 0 0 0,-1-1 0 0 0,1-2-1 0 0,9-1-33 0 0,28 0 71 0 0,748-27-65 0 0,-165 20-54 0 0,-404 10 36 0 0,-41-1 184 0 0,-198 0-141 0 0,-1 0 25 0 0,0 0 29 0 0,0 0 41 0 0,0 0 7 0 0,0 0 15 0 0,0 0 3 0 0,0 0-10 0 0,0 0-19 0 0,0 0-20 0 0,0 0-24 0 0,0 0-34 0 0,0 0-24 0 0,0 0-34 0 0,0 0-24 0 0,0 0-21 0 0,0 0-30 0 0,105 4-358 0 0,-78 0 472 0 0,-27-4 19 0 0,0 0 38 0 0,0 0 18 0 0,0 0 26 0 0,0 0 20 0 0,0 0-2 0 0,0 0 8 0 0,0 0-42 0 0,0 19-915 0 0,0-17 816 0 0,-29 25-3175 0 0,15-17-5187 0 0,9-6 292 0 0</inkml:trace>
</inkml:ink>
</file>

<file path=ppt/ink/ink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18:14.7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377 1 0 0 0,'0'0'963'0'0,"0"0"370"0"0,0 0 122 0 0,0 0 0 0 0,0 0-6 0 0,0 0 35 0 0,0 0 99 0 0,0 0 124 0 0,0 0 61 0 0,0 0-22 0 0,2 3 6764 0 0,-13-2-8155 0 0,0 0 1 0 0,0 0-1 0 0,1 1 0 0 0,-1 0 1 0 0,1 1-1 0 0,-1 0 0 0 0,1 1 1 0 0,0 0-1 0 0,0 0 0 0 0,-2 3-355 0 0,-136 107 851 0 0,113-83-479 0 0,27-24-348 0 0,1 0 0 0 0,0 1 0 0 0,1 0 0 0 0,-1 0 0 0 0,2 0 0 0 0,-1 1 0 0 0,1 0 0 0 0,1 0 0 0 0,-1 0 0 0 0,2 1 0 0 0,-1-1 1 0 0,1 1-1 0 0,1 0 0 0 0,-1 0 0 0 0,2 0 0 0 0,-1 0 0 0 0,2 0 0 0 0,-1 0 0 0 0,1 1 0 0 0,1-1 0 0 0,0 4-24 0 0,3-5 24 0 0,-1 0 0 0 0,1 0 0 0 0,0 0-1 0 0,1-1 1 0 0,0 0 0 0 0,1 0 0 0 0,-1 0-1 0 0,1 0 1 0 0,1-1 0 0 0,0 0 0 0 0,0-1 0 0 0,0 1-1 0 0,0-1 1 0 0,1-1 0 0 0,0 1 0 0 0,1-2 0 0 0,-1 1-1 0 0,1-1 1 0 0,8 3-24 0 0,-6-2 24 0 0,0-1 1 0 0,0 0-1 0 0,0-1 0 0 0,0-1 0 0 0,1 0 1 0 0,0 0-1 0 0,-1-1 0 0 0,1 0 0 0 0,0-1 1 0 0,-1 0-1 0 0,9-2-24 0 0,26-31-1399 0 0,-33 19-2183 0 0,2 2-4372 0 0,-10 9-4083 0 0</inkml:trace>
</inkml:ink>
</file>

<file path=ppt/ink/ink3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5:19.3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60 317 4745 0 0,'0'0'2851'0'0,"0"0"-936"0"0,0 0-270 0 0,0 0 127 0 0,0 0 82 0 0,0 0-35 0 0,0 0-159 0 0,0 0-245 0 0,0 0-200 0 0,0 0-164 0 0,0 0-169 0 0,0 0-140 0 0,0 0-128 0 0,-12-3-99 0 0,-36-10-55 0 0,145 7 2896 0 0,260 21-1774 0 0,-286-8-1485 0 0,-71-7-82 0 0,0 0-10 0 0,0 0-13 0 0,0 0 10 0 0,0 0-4 0 0,0 0 14 0 0,0 0-4 0 0,0 0-28 0 0,0 0 8 0 0,0 0 8 0 0,0 0 16 0 0,0 0 7 0 0,0 0 9 0 0,0 0-11 0 0,0 0-26 0 0,0 0 17 0 0,0 0-1 0 0,0 0-10 0 0,0 0 8 0 0,0 0-1 0 0,0 0-6 0 0,0 0 31 0 0,0 0 3 0 0,0 0-7 0 0,0 0-2 0 0,0 0-10 0 0,0 0-6 0 0,0 0 32 0 0,0 0-12 0 0,0 0 14 0 0,0 0 23 0 0,0 0-4 0 0,0 0 0 0 0,0 0-3 0 0,0 0 23 0 0,0 0 10 0 0,-4-12 208 0 0,-22-39-175 0 0,-49-122-370 0 0,72 127-1094 0 0,14 19-5781 0 0,-6 19-3986 0 0</inkml:trace>
</inkml:ink>
</file>

<file path=ppt/ink/ink33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20:07:25.432"/>
    </inkml:context>
    <inkml:brush xml:id="br0">
      <inkml:brushProperty name="width" value="0.05" units="cm"/>
      <inkml:brushProperty name="height" value="0.05" units="cm"/>
    </inkml:brush>
    <inkml:brush xml:id="br1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15629 11 1168 0 0,'0'0'1525'0'0,"0"0"-318"0"0,0 0-78 0 0,0 0 265 0 0,0 0 359 0 0,0 0 177 0 0,0 0-92 0 0,0 0-311 0 0,0 0-348 0 0,0 0-292 0 0,0 0-209 0 0,2-2-124 0 0,6-5-62 0 0,-6 5-1 0 0,-2 2 24 0 0,0 0 29 0 0,0 0 1 0 0,0 0-9 0 0,0 22 2774 0 0,-1 475 640 0 0,-2-446-3848 0 0,-2 1 1 0 0,-3 0-1 0 0,-2-1 0 0 0,-11 33-102 0 0,11-47-2 0 0,15-81-5602 0 0,0 17 1956 0 0,-3 9-1748 0 0,-1 9 695 0 0,-1 1-3509 0 0</inkml:trace>
  <inkml:trace contextRef="#ctx0" brushRef="#br0" timeOffset="248.855">15339 497 4513 0 0,'0'0'2517'0'0,"0"0"-904"0"0,0 0-565 0 0,0 0-125 0 0,0 0 87 0 0,0 0 123 0 0,0 0 97 0 0,0 0 10 0 0,0 0-42 0 0,0 0-73 0 0,0 0-114 0 0,0 0-115 0 0,0 0-105 0 0,23 1-80 0 0,75 0-77 0 0,27-24 823 0 0,-88 11-1191 0 0,248-76-322 0 0,-243 69-2364 0 0,-30 10-1026 0 0,-2-1-3526 0 0,-7 3-3450 0 0</inkml:trace>
  <inkml:trace contextRef="#ctx0" brushRef="#br0" timeOffset="818.793">16069 29 9362 0 0,'0'0'1266'0'0,"0"0"-326"0"0,0 0-79 0 0,0 0 194 0 0,0 0 184 0 0,0 0 29 0 0,0 0-177 0 0,0 0-234 0 0,0 0-184 0 0,0 0-70 0 0,0 0-36 0 0,0 0-26 0 0,0 0 19 0 0,-2 25-2 0 0,-14 150 953 0 0,1 259 676 0 0,16-261-1969 0 0,-1-173-202 0 0,1 1-1 0 0,-1-1 0 0 0,1 1 1 0 0,-1-1-1 0 0,1 0 0 0 0,0 1 1 0 0,-1-1-1 0 0,1 0 0 0 0,-1 1 1 0 0,1-1-1 0 0,0 0 0 0 0,-1 0 1 0 0,1 0-1 0 0,0 0 0 0 0,-1 0 1 0 0,1 1-1 0 0,0-1 0 0 0,0 0 1 0 0,-1-1-1 0 0,1 1 0 0 0,0 0 1 0 0,-1 0-1 0 0,1 0 0 0 0,0 0 1 0 0,-1 0-1 0 0,1-1 0 0 0,0 1 0 0 0,-1 0 1 0 0,1-1-1 0 0,-1 1 0 0 0,1 0 1 0 0,0-1-1 0 0,-1 1 0 0 0,1-1 1 0 0,-1 1-1 0 0,1-1 0 0 0,-1 1 1 0 0,1-1-1 0 0,-1 1 0 0 0,0-1 1 0 0,1 1-1 0 0,-1-1 0 0 0,0 0 1 0 0,1 1-1 0 0,-1-1 0 0 0,0 0 1 0 0,0 1-1 0 0,1-1 0 0 0,-1 0 1 0 0,0 1-1 0 0,0-1 0 0 0,0 0 1 0 0,0 0-16 0 0,164-223 596 0 0,-99 170-658 0 0,-64 54 61 0 0,1 0-1 0 0,0 0 1 0 0,0 1-1 0 0,-1-1 0 0 0,1 1 1 0 0,0 0-1 0 0,-1-1 1 0 0,1 1-1 0 0,0 0 1 0 0,-1 0-1 0 0,1 0 0 0 0,-1 0 1 0 0,0 0-1 0 0,1 1 1 0 0,-1-1-1 0 0,0 0 1 0 0,1 1-1 0 0,-1-1 0 0 0,0 1 1 0 0,0-1-1 0 0,0 1 1 0 0,-1-1-1 0 0,1 1 1 0 0,0 0-1 0 0,0-1 0 0 0,-1 1 1 0 0,1 0-1 0 0,-1 0 1 0 0,0-1-1 0 0,1 1 1 0 0,-1 0-1 0 0,0 0 0 0 0,0 0 1 0 0,0-1-1 0 0,0 1 1 0 0,-1 0-1 0 0,1 0 0 0 0,0 0 3 0 0,0-2-2 0 0,16 147 233 0 0,-9-179-2113 0 0,-4 17-1094 0 0,-1 3-3346 0 0,-1 8-4937 0 0</inkml:trace>
  <inkml:trace contextRef="#ctx0" brushRef="#br0" timeOffset="1684.452">16605 619 2208 0 0,'0'0'1854'0'0,"0"0"-244"0"0,0 0 54 0 0,0 0 147 0 0,0 0 15 0 0,0 0-146 0 0,0 0-319 0 0,0 0-317 0 0,0 0-252 0 0,0 0-189 0 0,0 0-91 0 0,0 0-1 0 0,0 0 36 0 0,-2 4 27 0 0,-39 165 3086 0 0,29-110-581 0 0,14-82-3020 0 0,2 1-1 0 0,0 0 1 0 0,1 0-1 0 0,2 0 0 0 0,0 0 1 0 0,1 1-1 0 0,1 1 1 0 0,1-1-1 0 0,1 2 1 0 0,0-1-1 0 0,2 1 1 0 0,0 1-1 0 0,13-13-58 0 0,44-28 35 0 0,-70 59-41 0 0,1 0 0 0 0,-1 0 0 0 0,1 1 0 0 0,-1-1 0 0 0,1 0 0 0 0,0 0 0 0 0,-1 0 0 0 0,1 0 0 0 0,-1 1 0 0 0,1-1 0 0 0,-1 0 0 0 0,1 0 0 0 0,-1 1 0 0 0,1-1 0 0 0,-1 0 0 0 0,0 1 0 0 0,1-1 0 0 0,-1 1 0 0 0,1-1 0 0 0,-1 0 0 0 0,0 1 0 0 0,1-1 0 0 0,-1 1 0 0 0,0-1 0 0 0,0 1 0 0 0,1-1 0 0 0,-1 1 0 0 0,0-1 0 0 0,0 1 0 0 0,0-1 0 0 0,0 1 0 0 0,0 0 0 0 0,1-1 0 0 0,-1 1 0 0 0,0-1 0 0 0,0 1 0 0 0,0-1 0 0 0,-1 1 0 0 0,1 0 0 0 0,0-1 0 0 0,0 1 0 0 0,0-1 0 0 0,0 1-1 0 0,0-1 1 0 0,-1 1 0 0 0,1-1 0 0 0,0 1 0 0 0,0-1 0 0 0,-1 1 0 0 0,1-1 6 0 0,-3 17-4017 0 0,2-8-7546 0 0,1-8 1313 0 0</inkml:trace>
  <inkml:trace contextRef="#ctx0" brushRef="#br0" timeOffset="2005.267">17021 515 5505 0 0,'0'0'1891'0'0,"0"0"-376"0"0,0 0-77 0 0,0 0 106 0 0,0 0 22 0 0,0 0-95 0 0,0 0-182 0 0,0 0-188 0 0,0 0-169 0 0,0 0-144 0 0,0 0-125 0 0,0 0-123 0 0,0 0-101 0 0,-30 34-79 0 0,-90 102-96 0 0,84-71 12 0 0,37-56-216 0 0,-2-6-42 0 0,1 0 0 0 0,-1 1 1 0 0,1-1-1 0 0,0 0 0 0 0,0 0 0 0 0,1 0 0 0 0,-1 0 1 0 0,1 1-1 0 0,-1-1 0 0 0,1 0 0 0 0,0 0 0 0 0,0 0 0 0 0,0 0 1 0 0,1 0-1 0 0,-1-1 0 0 0,1 1 0 0 0,0 0 0 0 0,-1 0 1 0 0,1-1-1 0 0,0 0 0 0 0,1 1 0 0 0,-1-1 0 0 0,0 0 1 0 0,1 0-1 0 0,-1 0 0 0 0,1 0 0 0 0,-1 0 0 0 0,1-1 1 0 0,0 1-1 0 0,0-1 0 0 0,0 0 0 0 0,0 0 0 0 0,0 0 1 0 0,0 0-1 0 0,0 0 0 0 0,0-1 0 0 0,0 1 0 0 0,1-1 0 0 0,2 0-18 0 0,2 1 111 0 0,0 0 0 0 0,0 0-1 0 0,0-1 1 0 0,0 0-1 0 0,0 0 1 0 0,0-1-1 0 0,0-1 1 0 0,0 1-1 0 0,0-1 1 0 0,0 0-1 0 0,-1-1 1 0 0,1 0-1 0 0,-1 0 1 0 0,1 0-1 0 0,-1-1 1 0 0,0 0 0 0 0,-1-1-1 0 0,1 0 1 0 0,-1 0-1 0 0,0 0 1 0 0,0 0-1 0 0,0-1 1 0 0,-1 0-1 0 0,0-1 1 0 0,0 1-1 0 0,1-3-110 0 0,-3 5 31 0 0,0 0-1 0 0,0 0 0 0 0,0-1 0 0 0,0 1 0 0 0,-1-1 1 0 0,0 0-1 0 0,0 1 0 0 0,0-1 0 0 0,0 0 0 0 0,-1 0 1 0 0,0-1-1 0 0,0 1 0 0 0,0 0 0 0 0,-1 0 1 0 0,0 0-1 0 0,0-1 0 0 0,0 1 0 0 0,-1 0 0 0 0,1 0 1 0 0,-1 0-1 0 0,0 0 0 0 0,-1 0 0 0 0,1 0 0 0 0,-1 0 1 0 0,0 0-1 0 0,0 0 0 0 0,-1 1 0 0 0,1-1 0 0 0,-1 1 1 0 0,0-1-1 0 0,0 1 0 0 0,-1 0 0 0 0,1 0 0 0 0,-1 1 1 0 0,0-1-1 0 0,0 1 0 0 0,0 0 0 0 0,0 0 1 0 0,-1 0-1 0 0,1 0 0 0 0,-1 1 0 0 0,0 0 0 0 0,-2-1-30 0 0,-61 7-1745 0 0,48 6-1279 0 0,1 5-3509 0 0,10-7-4856 0 0</inkml:trace>
  <inkml:trace contextRef="#ctx0" brushRef="#br0" timeOffset="2598.743">17325 527 7314 0 0,'0'0'2828'0'0,"0"0"-486"0"0,0 0-246 0 0,0 0-215 0 0,0 0-258 0 0,0 0-352 0 0,0 0-328 0 0,0 0-221 0 0,0 0-145 0 0,0 0-96 0 0,0 0-44 0 0,0 0-18 0 0,-5 7-28 0 0,5-5-396 0 0,-5 5 158 0 0,0 1 0 0 0,1 0 0 0 0,0 0 1 0 0,1 1-1 0 0,0-1 0 0 0,0 1 0 0 0,1 0 1 0 0,0 0-1 0 0,1-1 0 0 0,-1 6-153 0 0,2-10 37 0 0,0 0 0 0 0,0 1 0 0 0,0-1-1 0 0,0 0 1 0 0,1 1 0 0 0,0-1 0 0 0,-1 0 0 0 0,2 1 0 0 0,-1-1 0 0 0,0 0 0 0 0,1 0-1 0 0,0 0 1 0 0,0 0 0 0 0,0-1 0 0 0,0 1 0 0 0,1 0 0 0 0,-1-1 0 0 0,1 1 0 0 0,0-1-1 0 0,0 0 1 0 0,0 0 0 0 0,1 0 0 0 0,-1-1 0 0 0,1 1 0 0 0,0-1 0 0 0,-1 0 0 0 0,1 0-1 0 0,0 0 1 0 0,0 0 0 0 0,0-1 0 0 0,0 1 0 0 0,1-1 0 0 0,-1 0 0 0 0,0 0 0 0 0,0-1-1 0 0,1 1 1 0 0,0-1-37 0 0,1 0 90 0 0,1-1 0 0 0,-1 0 0 0 0,1 0 0 0 0,-1 0 0 0 0,1-1 0 0 0,-1 1 0 0 0,1-2 0 0 0,-1 1-1 0 0,0-1 1 0 0,0 0 0 0 0,0 0 0 0 0,-1 0 0 0 0,1-1 0 0 0,-1 0 0 0 0,0 0 0 0 0,0 0 0 0 0,0-1 0 0 0,0 0 0 0 0,2-3-90 0 0,56-81 525 0 0,-63 89-530 0 0,0 1-1 0 0,0-1 1 0 0,0 0 0 0 0,0 1-1 0 0,0-1 1 0 0,0 0-1 0 0,0 1 1 0 0,0-1 0 0 0,0 0-1 0 0,0 1 1 0 0,0-1 0 0 0,0 0-1 0 0,0 1 1 0 0,0-1-1 0 0,0 0 1 0 0,0 1 0 0 0,0-1-1 0 0,0 0 1 0 0,0 1-1 0 0,0-1 1 0 0,0 0 0 0 0,1 1-1 0 0,-1-1 1 0 0,0 0 0 0 0,0 1-1 0 0,0-1 1 0 0,1 0-1 0 0,-1 0 1 0 0,0 1 0 0 0,0-1-1 0 0,1 0 1 0 0,-1 0 0 0 0,0 0-1 0 0,1 1 1 0 0,-1-1-1 0 0,0 0 1 0 0,0 0 0 0 0,1 0-1 0 0,-1 0 1 0 0,0 0-1 0 0,1 0 1 0 0,-1 0 0 0 0,0 1-1 0 0,1-1 1 0 0,-1 0 0 0 0,1 0-1 0 0,-1 0 1 0 0,0 0-1 0 0,1 0 1 0 0,-1-1 0 0 0,0 1-1 0 0,1 0 1 0 0,-1 0 0 0 0,0 0-1 0 0,1 0 1 0 0,-1 0-1 0 0,0 0 6 0 0,1 6-3 0 0,1 0 0 0 0,-1 0 1 0 0,1 0-1 0 0,0 0 0 0 0,1-1 0 0 0,-1 1 0 0 0,1 0 0 0 0,0-1 0 0 0,0 0 0 0 0,1 0 0 0 0,0 0 0 0 0,0 0 0 0 0,0 0 0 0 0,0-1 0 0 0,1 0 0 0 0,0 0 0 0 0,-1 0 0 0 0,1 0 0 0 0,1-1 1 0 0,-1 0-1 0 0,1 0 0 0 0,-1 0 0 0 0,1-1 0 0 0,0 0 0 0 0,0 0 0 0 0,0 0 0 0 0,0-1 0 0 0,0 1 0 0 0,0-2 0 0 0,0 1 0 0 0,0-1 0 0 0,1 0 0 0 0,-1 0 0 0 0,2-1 3 0 0,1-2 30 0 0,0-2-1 0 0,-1 1 1 0 0,1-1-1 0 0,-1 0 1 0 0,0-1-1 0 0,-1 0 1 0 0,0 0 0 0 0,0-1-1 0 0,0 0 1 0 0,0 0-1 0 0,-1-1 1 0 0,3-5-30 0 0,-7 11 15 0 0,4-7 13 0 0,0 0 0 0 0,0-1 0 0 0,-1 0 0 0 0,0 0 0 0 0,-1 0 0 0 0,0-1 0 0 0,-1 1 1 0 0,0-1-1 0 0,1-8-28 0 0,-3 18-5 0 0,2-28-1030 0 0,-3 28 264 0 0,0 1-376 0 0,0 0-497 0 0,0 0-1021 0 0,0 0-3048 0 0,0 0-5908 0 0</inkml:trace>
  <inkml:trace contextRef="#ctx0" brushRef="#br0" timeOffset="3070.619">18021 762 4313 0 0,'0'0'2723'0'0,"0"0"-653"0"0,0 0-255 0 0,0 0-56 0 0,0 0-143 0 0,0 0-198 0 0,0 0-196 0 0,0 0-142 0 0,0 0-7 0 0,0 0 20 0 0,0 0-44 0 0,0 0-118 0 0,0 0-143 0 0,10-7-96 0 0,33-25-69 0 0,-35 25-369 0 0,1-1 0 0 0,-1 0 0 0 0,0-1-1 0 0,-1 0 1 0 0,0 0 0 0 0,0-1 0 0 0,-1 0 0 0 0,0 0-1 0 0,-1 0 1 0 0,0-1 0 0 0,-1 1 0 0 0,0-1 0 0 0,0-2-254 0 0,-2 7 109 0 0,4-1-206 0 0,-4 28 41 0 0,-2-14 62 0 0,1-1 0 0 0,0 1 0 0 0,0-1 1 0 0,0 1-1 0 0,1-1 0 0 0,-1 0 0 0 0,2 0 1 0 0,-1 0-1 0 0,1 0 0 0 0,0 0 0 0 0,0-1 1 0 0,0 1-1 0 0,1-1 0 0 0,0 0 1 0 0,0 0-1 0 0,0 0 0 0 0,1 0 0 0 0,0-1 1 0 0,-1 0-1 0 0,2 0 0 0 0,-1 0 0 0 0,0 0 1 0 0,1-1-1 0 0,0 0 0 0 0,-1 0 1 0 0,1-1-1 0 0,0 1 0 0 0,1-1 0 0 0,-1-1 1 0 0,1 1-7 0 0,0-2 88 0 0,0 0 0 0 0,0-1 1 0 0,-1 0-1 0 0,1 0 1 0 0,0 0-1 0 0,-1-1 0 0 0,1 0 1 0 0,-1 0-1 0 0,1-1 0 0 0,-1 0 1 0 0,0 0-1 0 0,0 0 1 0 0,0-1-1 0 0,-1 0 0 0 0,1 0 1 0 0,-1 0-1 0 0,0-1 1 0 0,1 0-89 0 0,6-9 108 0 0,0-1 0 0 0,-1 0 1 0 0,0 0-1 0 0,-2-1 1 0 0,0 0-1 0 0,0-1 0 0 0,-1-3-108 0 0,3-2 7 0 0,0-22-963 0 0,-13 25-7450 0 0,1 15-3943 0 0</inkml:trace>
  <inkml:trace contextRef="#ctx0" brushRef="#br0" timeOffset="4005.905">19370 541 0 0 0,'0'0'223'0'0,"0"0"780"0"0,0 0 298 0 0,0 0 173 0 0,0 0 18 0 0,0 0-106 0 0,0 0-159 0 0,0 0-178 0 0,0 0-134 0 0,0 0-76 0 0,0 0-33 0 0,0 0 14 0 0,5-2 96 0 0,4-3-2180 0 0,1 2 7692 0 0,-25 17-1743 0 0,5-5-4641 0 0,0 0 0 0 0,1 1 0 0 0,0 0 1 0 0,0 1-1 0 0,1-1 0 0 0,1 2 1 0 0,0-1-1 0 0,0 1 0 0 0,1 0 0 0 0,1 0 1 0 0,0 1-1 0 0,0 0 0 0 0,1 0 1 0 0,1 0-1 0 0,1 0 0 0 0,-1 0 0 0 0,2 1 1 0 0,0-1-1 0 0,1 1 0 0 0,0 2-44 0 0,2-12 30 0 0,1 0 0 0 0,0 0 0 0 0,0 0 0 0 0,0-1 0 0 0,0 1 0 0 0,1-1 0 0 0,-1 0 0 0 0,1 0 0 0 0,0 0 0 0 0,0 0 0 0 0,0-1 0 0 0,0 1 0 0 0,0-1 0 0 0,0 0 0 0 0,1 0 0 0 0,-1-1 0 0 0,1 1 0 0 0,0-1 0 0 0,-1 0 0 0 0,1 0 0 0 0,0-1 0 0 0,-1 0 0 0 0,1 1 0 0 0,0-1 0 0 0,0-1 0 0 0,0 1 0 0 0,-1-1 0 0 0,1 0 0 0 0,3-1-30 0 0,1 0 94 0 0,-1 0 1 0 0,1-1-1 0 0,-1-1 1 0 0,0 1-1 0 0,0-1 1 0 0,0-1-1 0 0,-1 1 1 0 0,1-1-1 0 0,-1 0 1 0 0,0-1-1 0 0,-1 0 1 0 0,1 0-1 0 0,-1-1 1 0 0,0 1-1 0 0,-1-1 1 0 0,0 0-1 0 0,0-1 1 0 0,0 1-1 0 0,-1-1 1 0 0,0 0-1 0 0,-1 0 1 0 0,1-1-1 0 0,-2 1 1 0 0,1-1-1 0 0,-1 1 1 0 0,0-1-1 0 0,-1 0 1 0 0,0-3-95 0 0,0 8-2 0 0,-1 0 1 0 0,0 1-1 0 0,0-1 1 0 0,0 0 0 0 0,0 0-1 0 0,-1 0 1 0 0,0 1 0 0 0,0-1-1 0 0,0 0 1 0 0,0 1 0 0 0,0-1-1 0 0,0 0 1 0 0,-1 1-1 0 0,0 0 1 0 0,0-1 0 0 0,0 1-1 0 0,0 0 1 0 0,0 0 0 0 0,-1 0-1 0 0,1 0 1 0 0,-1 1-1 0 0,0-1 1 0 0,0 1 0 0 0,0-1-1 0 0,0 1 1 0 0,0 0 0 0 0,-1 0-1 0 0,1 0 1 0 0,-1 1-1 0 0,1-1 1 0 0,-1 1 0 0 0,1 0-1 0 0,-1 0 1 0 0,0 0 0 0 0,-3 0 1 0 0,1 0-127 0 0,0 1 1 0 0,0 0-1 0 0,0 0 1 0 0,0 1 0 0 0,0 0-1 0 0,0 0 1 0 0,0 0-1 0 0,0 0 1 0 0,1 1 0 0 0,-1 0-1 0 0,0 0 1 0 0,1 1-1 0 0,0 0 1 0 0,0 0-1 0 0,-1 0 127 0 0,-19 17-4094 0 0,1 4-5105 0 0,14-13-2544 0 0</inkml:trace>
  <inkml:trace contextRef="#ctx0" brushRef="#br0" timeOffset="4450.746">19562 858 1752 0 0,'0'0'2977'0'0,"0"0"-662"0"0,0 0-70 0 0,0 0 210 0 0,0 0-93 0 0,0 0-399 0 0,0 0-487 0 0,0 0-385 0 0,0 0-209 0 0,0 0-102 0 0,0 0-68 0 0,0 0-60 0 0,0 0-44 0 0,1-5 486 0 0,78-75 1364 0 0,74-100-1230 0 0,-153 180-1236 0 0,0 0 8 0 0,0 0-11 0 0,0 0 2 0 0,0 0-6 0 0,-53 165-125 0 0,52-162 137 0 0,0 0 0 0 0,1 0 1 0 0,-1 0-1 0 0,0 0 0 0 0,1 0 0 0 0,0 0 0 0 0,0 1 0 0 0,0-1 0 0 0,0 0 1 0 0,0 0-1 0 0,1 0 0 0 0,-1 0 0 0 0,1 0 0 0 0,0 1 0 0 0,0-1 0 0 0,0 0 1 0 0,0-1-1 0 0,0 1 0 0 0,1 0 0 0 0,-1 0 0 0 0,1-1 0 0 0,0 1 0 0 0,0 0 1 0 0,0-1-1 0 0,0 0 0 0 0,0 1 0 0 0,1-1 0 0 0,-1 0 0 0 0,1 0 1 0 0,-1-1-1 0 0,1 1 0 0 0,0 0 0 0 0,0-1 0 0 0,-1 0 0 0 0,1 1 0 0 0,1-1 3 0 0,6-1 55 0 0,0 0-1 0 0,0-1 0 0 0,0 0 0 0 0,0 0 0 0 0,-1-1 0 0 0,1-1 0 0 0,-1 0 1 0 0,1 0-1 0 0,-1 0 0 0 0,0-1 0 0 0,0-1 0 0 0,-1 0 0 0 0,1 0 0 0 0,-1 0 1 0 0,0-1-1 0 0,-1 0 0 0 0,1-1 0 0 0,-1 0 0 0 0,0 0 0 0 0,-1 0 0 0 0,0-1 1 0 0,0 0-1 0 0,0 0 0 0 0,-1-1 0 0 0,0-1-54 0 0,1 2 0 0 0,-1 0-1 0 0,-1-1 1 0 0,1 1 0 0 0,-1-1 0 0 0,-1 0-1 0 0,0 0 1 0 0,0 0 0 0 0,-1 0 0 0 0,0-1-1 0 0,0-4 1 0 0,3-5-2572 0 0,-1 7-5630 0 0,-3 9-3506 0 0</inkml:trace>
  <inkml:trace contextRef="#ctx0" brushRef="#br0" timeOffset="4833.025">20443 114 12931 0 0,'0'0'1936'0'0,"0"0"-553"0"0,0 0-160 0 0,0 0 32 0 0,0 0-49 0 0,0 0-93 0 0,0 0-131 0 0,0 0-158 0 0,0 0-83 0 0,0 0-99 0 0,0 0-106 0 0,0 0-93 0 0,7-4-53 0 0,20-9-41 0 0,-15 39 937 0 0,-10 171 73 0 0,-37 53-1036 0 0,-3-22-426 0 0,35-214-2539 0 0,-1-28-5380 0 0,1 0 564 0 0,2 7-3239 0 0</inkml:trace>
  <inkml:trace contextRef="#ctx0" brushRef="#br0" timeOffset="5257.693">20145 482 10378 0 0,'0'0'1803'0'0,"0"0"-610"0"0,0 0-313 0 0,0 0 19 0 0,0 0 118 0 0,0 0 95 0 0,0 0-83 0 0,0 0-191 0 0,0 0-156 0 0,0 0-161 0 0,0 0-123 0 0,35 0-98 0 0,113-3-99 0 0,32-9 39 0 0,2 5-3692 0 0,-156 7 1981 0 0,12-2-5587 0 0,2 1-461 0 0,-13 1 5528 0 0,-12 3 2139 0 0,-23 13 8837 0 0,-39 18-2212 0 0,3 9-3295 0 0,37-35-3305 0 0,0 0-1 0 0,1 1 0 0 0,0 0 1 0 0,0 0-1 0 0,1 0 0 0 0,0 1 0 0 0,1-1 1 0 0,0 1-1 0 0,1 0 0 0 0,0 1 1 0 0,0-1-1 0 0,1 1 0 0 0,0-1 0 0 0,1 1 1 0 0,0 10-173 0 0,1-18 44 0 0,1 0 0 0 0,0 1 0 0 0,-1-1 1 0 0,1 0-1 0 0,0 0 0 0 0,1 0 0 0 0,-1 0 1 0 0,1 0-1 0 0,-1 0 0 0 0,1-1 0 0 0,0 1 0 0 0,0 0 1 0 0,0-1-1 0 0,0 0 0 0 0,0 1 0 0 0,1-1 1 0 0,-1 0-1 0 0,1 0 0 0 0,-1 0 0 0 0,1 0 1 0 0,0-1-1 0 0,0 1 0 0 0,-1-1 0 0 0,1 1 1 0 0,1-1-1 0 0,-1 0 0 0 0,0 0 0 0 0,0-1 0 0 0,0 1 1 0 0,2-1-45 0 0,99-4 1944 0 0,-97 2-1811 0 0,1-1-1 0 0,0 0 1 0 0,-1 0-1 0 0,1-1 1 0 0,-1 0-1 0 0,0 0 1 0 0,0-1-1 0 0,-1 1 1 0 0,1-2-1 0 0,-1 1 1 0 0,0-1 0 0 0,-1 1-1 0 0,1-2 1 0 0,-1 1-1 0 0,0-1 1 0 0,-1 1-1 0 0,1-1 1 0 0,-1-1-1 0 0,-1 1 1 0 0,1 0-1 0 0,-1-1 1 0 0,-1 0-1 0 0,1 0 1 0 0,-2 0 0 0 0,1 0-1 0 0,0-5-132 0 0,-2 7 11 0 0,0 0 0 0 0,0 0 0 0 0,-1 1 1 0 0,0-1-1 0 0,0 0 0 0 0,0 0 0 0 0,-1 1 0 0 0,0-1 0 0 0,0 1 0 0 0,0-1 0 0 0,-1 1 0 0 0,0 0 1 0 0,0 0-1 0 0,0 0 0 0 0,0 0 0 0 0,-1 1 0 0 0,0-1 0 0 0,0 1 0 0 0,0 0 0 0 0,0 0 1 0 0,-1 0-1 0 0,0 1 0 0 0,0-1 0 0 0,-2 0-11 0 0,-3-2-128 0 0,0 0 1 0 0,0 1-1 0 0,0 1 0 0 0,-1-1 1 0 0,1 1-1 0 0,-1 1 0 0 0,0 0 1 0 0,0 1-1 0 0,-1 0 1 0 0,1 1-1 0 0,-2 0 128 0 0,-45 2-6629 0 0,46 3-5377 0 0</inkml:trace>
  <inkml:trace contextRef="#ctx0" brushRef="#br0" timeOffset="9349.384">23566 239 14499 0 0,'0'0'2697'0'0,"0"0"-1521"0"0,0 0-376 0 0,0 0-40 0 0,0 0-136 0 0,0 0-208 0 0,0 0-247 0 0,0 0-290 0 0,0 0-175 0 0,0 0-136 0 0,0 0-176 0 0,0 0-320 0 0,0 0-1929 0 0,0 0-9129 0 0</inkml:trace>
  <inkml:trace contextRef="#ctx0" brushRef="#br0" timeOffset="7618.942">21822 549 0 0 0,'0'0'1160'0'0,"0"0"183"0"0,0 0 128 0 0,0 0 1 0 0,0 0-53 0 0,0 0-53 0 0,0 0-63 0 0,0 0-68 0 0,6-3-68 0 0,27-9 831 0 0,-31 11 5600 0 0,-3-1-3826 0 0,-27-10-3174 0 0,19 12-539 0 0,0 1 1 0 0,-1 0-1 0 0,1 0 1 0 0,0 1-1 0 0,0 0 1 0 0,0 1 0 0 0,0 0-1 0 0,1 0 1 0 0,-1 1-1 0 0,1 0 1 0 0,0 0-1 0 0,0 1 1 0 0,0 0-1 0 0,1 0 1 0 0,-1 1 0 0 0,1 0-1 0 0,1 1 1 0 0,-3 2-60 0 0,3-3 22 0 0,0 1 1 0 0,0 0 0 0 0,0 0-1 0 0,1 0 1 0 0,0 1-1 0 0,1 0 1 0 0,0 0 0 0 0,0 0-1 0 0,0 0 1 0 0,1 1-1 0 0,1 0 1 0 0,-1-1 0 0 0,2 1-1 0 0,-1 0 1 0 0,1 0-1 0 0,0 0 1 0 0,1 0 0 0 0,0 0-1 0 0,0 2-22 0 0,0-5 16 0 0,0 0 0 0 0,0-1-1 0 0,1 1 1 0 0,-1 0 0 0 0,1 0 0 0 0,1 0-1 0 0,-1 0 1 0 0,1-1 0 0 0,0 1 0 0 0,0-1-1 0 0,0 1 1 0 0,1-1 0 0 0,0 0 0 0 0,0 0-1 0 0,1 0 1 0 0,-1 0 0 0 0,1-1 0 0 0,0 1-1 0 0,0-1 1 0 0,0 0 0 0 0,4 2-16 0 0,34 13 280 0 0,58-23-11 0 0,27-25-6386 0 0,-119 26 723 0 0,1 2-6257 0 0</inkml:trace>
  <inkml:trace contextRef="#ctx0" brushRef="#br0" timeOffset="8845.502">22468 501 6737 0 0,'0'0'1805'0'0,"0"0"-529"0"0,0 0-80 0 0,0 0 239 0 0,0 0 163 0 0,0 0-56 0 0,0 0-213 0 0,0 0-248 0 0,0 0-191 0 0,0 0-149 0 0,0 0-101 0 0,-32 21-91 0 0,-104 66-90 0 0,61-19 328 0 0,69-61-692 0 0,-3 2-29 0 0,0 1 1 0 0,0 0 0 0 0,1 0-1 0 0,0 1 1 0 0,1-1-1 0 0,1 2 1 0 0,-1-1-1 0 0,2 1 1 0 0,0 0-1 0 0,0 0 1 0 0,1 0 0 0 0,0 1-1 0 0,1 0 1 0 0,1-1-1 0 0,0 3-66 0 0,2-12 8 0 0,0-1 0 0 0,-1 1 0 0 0,2 0 0 0 0,-1 0 0 0 0,0 0 0 0 0,1 0 0 0 0,-1 0 0 0 0,1-1 0 0 0,0 1 0 0 0,0 0 0 0 0,0 0 0 0 0,0-1 0 0 0,0 1 0 0 0,0-1 0 0 0,1 1 0 0 0,0-1 0 0 0,-1 0 0 0 0,1 1 0 0 0,0-1 0 0 0,0 0 0 0 0,0 0 0 0 0,0 0 0 0 0,0-1-1 0 0,1 1 1 0 0,-1 0 0 0 0,1-1 0 0 0,-1 1 0 0 0,1-1 0 0 0,-1 0 0 0 0,1 0 0 0 0,0 0 0 0 0,0 0 0 0 0,-1-1 0 0 0,1 1 0 0 0,0-1 0 0 0,0 1 0 0 0,0-1 0 0 0,1 0-8 0 0,12-2 109 0 0,0-1 0 0 0,1 0-1 0 0,-1-2 1 0 0,-1 1 0 0 0,1-2 0 0 0,-1 0-1 0 0,0-1 1 0 0,0-1 0 0 0,-1 0 0 0 0,0-1 0 0 0,0 0-1 0 0,-1-1 1 0 0,-1 0 0 0 0,1-2 0 0 0,-2 1-1 0 0,6-8-108 0 0,95-120 594 0 0,-99 127-608 0 0,-13 20-120 0 0,-11 25 26 0 0,5-19 93 0 0,1-6-26 0 0,1-1 0 0 0,0 2 0 0 0,1-1-1 0 0,-1 0 1 0 0,1 1 0 0 0,1 0-1 0 0,0 0 1 0 0,0-1 0 0 0,1 1 0 0 0,0 0-1 0 0,0 0 1 0 0,1 1 0 0 0,1-1 0 0 0,-1 0-1 0 0,2 1 42 0 0,0-7-2 0 0,1 0-1 0 0,-1 0 1 0 0,1-1 0 0 0,0 1-1 0 0,0-1 1 0 0,0 0-1 0 0,1 0 1 0 0,-1 0-1 0 0,0 0 1 0 0,1-1 0 0 0,-1 1-1 0 0,1-1 1 0 0,0 0-1 0 0,-1 0 1 0 0,1 0-1 0 0,0 0 1 0 0,0-1 0 0 0,-1 0-1 0 0,1 0 1 0 0,0 0-1 0 0,0 0 1 0 0,0 0-1 0 0,0-1 1 0 0,-1 1 0 0 0,1-1-1 0 0,0 0 1 0 0,-1 0-1 0 0,3-2 3 0 0,17-6 59 0 0,0-1-1 0 0,-1-1 0 0 0,-1-1 1 0 0,0-1-1 0 0,0-1 0 0 0,-1 0 1 0 0,-1-2-1 0 0,-1-1 0 0 0,0 0 1 0 0,-1-1-1 0 0,-1 0 0 0 0,12-18-58 0 0,-19 21 24 0 0,0 1-1 0 0,-1-2 1 0 0,0 1-1 0 0,-1-1 1 0 0,-1 0-1 0 0,-1 0 1 0 0,0-1-1 0 0,-1 0 0 0 0,-1 0 1 0 0,0 0-1 0 0,-1 0 1 0 0,-1-4-24 0 0,-1 20-3 0 0,0 0 1 0 0,-1 0 0 0 0,1 0-1 0 0,0 0 1 0 0,-1 0-1 0 0,1 0 1 0 0,0 0-1 0 0,-1 0 1 0 0,1 0 0 0 0,-1 1-1 0 0,0-1 1 0 0,1 0-1 0 0,-1 0 1 0 0,0 0-1 0 0,1 1 1 0 0,-1-1-1 0 0,0 0 1 0 0,0 1 0 0 0,0-1-1 0 0,1 0 1 0 0,-1 1-1 0 0,0-1 1 0 0,0 1-1 0 0,0 0 1 0 0,0-1 0 0 0,0 1-1 0 0,0 0 1 0 0,0-1-1 0 0,0 1 1 0 0,0 0-1 0 0,0 0 1 0 0,0 0 0 0 0,0 0-1 0 0,0 0 1 0 0,0 0-1 0 0,0 0 1 0 0,0 0-1 0 0,-1 1 1 0 0,1-1 0 0 0,0 0-1 0 0,1 1 1 0 0,-1-1-1 0 0,0 0 1 0 0,0 1-1 0 0,0-1 1 0 0,0 1-1 0 0,0 0 1 0 0,0-1 0 0 0,0 1 2 0 0,-53 26-301 0 0,47-24 277 0 0,1 1 0 0 0,-1 0 0 0 0,1 0 1 0 0,0 0-1 0 0,0 1 0 0 0,1 0 0 0 0,-1 0 0 0 0,1 1 1 0 0,0-1-1 0 0,1 1 0 0 0,-1 0 0 0 0,1 0 0 0 0,0 1 0 0 0,1-1 1 0 0,-1 1-1 0 0,1 0 0 0 0,1 0 0 0 0,-1 0 0 0 0,1 0 1 0 0,-1 6 23 0 0,5-10-1 0 0,0 0 1 0 0,0 0-1 0 0,1 1 1 0 0,-1-2 0 0 0,1 1-1 0 0,-1 0 1 0 0,1 0 0 0 0,0-1-1 0 0,0 0 1 0 0,0 0-1 0 0,0 1 1 0 0,1-2 0 0 0,-1 1-1 0 0,1 0 1 0 0,-1-1-1 0 0,1 1 1 0 0,-1-1 0 0 0,1 0-1 0 0,0 0 1 0 0,-1-1-1 0 0,3 1 1 0 0,-5-1 2 0 0,17 5-7 0 0,-12-4 9 0 0,-1-1-1 0 0,0 1 0 0 0,0 0 0 0 0,0 0 1 0 0,-1 0-1 0 0,1 1 0 0 0,0 0 1 0 0,0 0-1 0 0,-1 0 0 0 0,1 1 0 0 0,-1-1 1 0 0,0 1-1 0 0,0 0 0 0 0,0 0 1 0 0,0 0-1 0 0,0 1 0 0 0,-1 0 0 0 0,1-1 1 0 0,-1 1-1 0 0,0 0 0 0 0,0 1 1 0 0,-1-1-1 0 0,1 0 0 0 0,-1 1 0 0 0,0 0 1 0 0,0-1-1 0 0,0 4-3 0 0,4 46 89 0 0,19-54-94 0 0,44-44 200 0 0,-52 34-181 0 0,0 0 1 0 0,0-2-1 0 0,-1 0 1 0 0,0-1 0 0 0,-1 0-1 0 0,-1-1 1 0 0,0-1-1 0 0,-1 0 1 0 0,-1-1 0 0 0,0-1-1 0 0,-1 1 1 0 0,-1-2-1 0 0,0 0 1 0 0,-1 0 0 0 0,-1 0-1 0 0,0-4-14 0 0,-8 21 2 0 0,1 0 1 0 0,0 0-1 0 0,0-1 0 0 0,-1 1 0 0 0,1 0 0 0 0,-1 0 1 0 0,1 0-1 0 0,-1-1 0 0 0,0 1 0 0 0,1 0 1 0 0,-1-1-1 0 0,0 1 0 0 0,0 0 0 0 0,0-1 0 0 0,0 1 1 0 0,0 0-1 0 0,0-1 0 0 0,0 1 0 0 0,0 0 1 0 0,-1-1-1 0 0,1 1 0 0 0,0 0 0 0 0,-1 0 0 0 0,1-1 1 0 0,-1 1-1 0 0,0 0 0 0 0,1 0 0 0 0,-1 0 1 0 0,0 0-1 0 0,0-1 0 0 0,1 1 0 0 0,-1 0 0 0 0,0 1 1 0 0,0-1-1 0 0,0 0 0 0 0,0 0 0 0 0,-1 0 1 0 0,1 0-1 0 0,0 1 0 0 0,0-1 0 0 0,0 1 0 0 0,0-1 1 0 0,-1 1-1 0 0,1-1 0 0 0,0 1 0 0 0,-1 0 1 0 0,1-1-1 0 0,0 1 0 0 0,-1 0 0 0 0,1 0 0 0 0,0 0 1 0 0,-1 0-1 0 0,1 0 0 0 0,0 0 0 0 0,-1 1 1 0 0,1-1-1 0 0,-1 0-2 0 0,-4 2-10 0 0,-1-1 0 0 0,1 1 1 0 0,0 0-1 0 0,-1 1 0 0 0,1 0 1 0 0,0 0-1 0 0,1 0 0 0 0,-1 0 0 0 0,0 1 1 0 0,1 0-1 0 0,0 0 0 0 0,0 1 1 0 0,0-1-1 0 0,0 1 0 0 0,1 0 1 0 0,0 0-1 0 0,0 1 0 0 0,-3 5 10 0 0,6-9-1 0 0,1 1 0 0 0,0 0-1 0 0,0 0 1 0 0,0-1 0 0 0,0 1-1 0 0,0 0 1 0 0,0 0 0 0 0,1 0 0 0 0,-1-1-1 0 0,1 1 1 0 0,0 0 0 0 0,0-1-1 0 0,0 1 1 0 0,0-1 0 0 0,0 1-1 0 0,0-1 1 0 0,1 0 0 0 0,0 1 0 0 0,-1-1-1 0 0,1 0 1 0 0,0 0 0 0 0,0 0-1 0 0,0 0 1 0 0,0 0 0 0 0,0 0 0 0 0,0-1-1 0 0,1 1 1 0 0,-1-1 0 0 0,0 0-1 0 0,1 1 1 0 0,0-1 0 0 0,-1 0 0 0 0,1 0-1 0 0,-1-1 1 0 0,1 1 0 0 0,0-1-1 0 0,0 1 1 0 0,-1-1 0 0 0,1 0 0 0 0,0 0-1 0 0,0 0 1 0 0,0 0 1 0 0,19 7-19 0 0,-6-1 21 0 0,-14-6 1 0 0,1 1-1 0 0,-1-1 0 0 0,1 1 0 0 0,0 0 1 0 0,-1 0-1 0 0,1 0 0 0 0,-1 0 0 0 0,0 0 1 0 0,1 0-1 0 0,-1 1 0 0 0,0-1 0 0 0,0 1 1 0 0,0 0-1 0 0,0-1 0 0 0,0 1 0 0 0,0 0 1 0 0,0 0-1 0 0,-1 0 0 0 0,1 1 0 0 0,-1-1 1 0 0,1 0-1 0 0,-1 0 0 0 0,0 1 0 0 0,0-1 1 0 0,0 1-1 0 0,0-1 0 0 0,-1 1 1 0 0,1 0-1 0 0,0 1-2 0 0,-1 10 35 0 0,-1-1 1 0 0,0 1-1 0 0,0 0 1 0 0,-2-1-1 0 0,1 1 1 0 0,-2-1-1 0 0,0 0 1 0 0,0 0-1 0 0,-6 9-35 0 0,6-10 12 0 0,2-8-16 0 0,0-1 0 0 0,0 1 0 0 0,1 0 0 0 0,0-1 0 0 0,0 1 0 0 0,0 0 0 0 0,0 0 0 0 0,0 0 0 0 0,1 0-1 0 0,0-1 1 0 0,0 1 0 0 0,0 0 0 0 0,0 0 0 0 0,1 0 0 0 0,-1 0 0 0 0,1 0 0 0 0,0 0 0 0 0,0-1 0 0 0,0 1 0 0 0,1 0 0 0 0,-1-1 0 0 0,1 1 0 0 0,0-1 0 0 0,0 1 0 0 0,2 1 4 0 0,1-5-2256 0 0,-5-7-3647 0 0,-1 0-3491 0 0,1 3 1258 0 0</inkml:trace>
  <inkml:trace contextRef="#ctx0" brushRef="#br0" timeOffset="9100.552">23518 622 10826 0 0,'0'0'1558'0'0,"0"0"-172"0"0,0 0 254 0 0,0 0 292 0 0,0 0-85 0 0,0 0-345 0 0,0 0-410 0 0,0 0-330 0 0,0 0-261 0 0,0 0-182 0 0,0 0-114 0 0,-6 32-99 0 0,-14 94-62 0 0,14-70-882 0 0,12-63-7778 0 0,-2 3-2585 0 0</inkml:trace>
  <inkml:trace contextRef="#ctx0" brushRef="#br0" timeOffset="9895.973">23637 773 11787 0 0,'0'0'1181'0'0,"0"0"-558"0"0,0 0 29 0 0,0 0 296 0 0,0 0 104 0 0,0 0-33 0 0,0 0-72 0 0,0 0-76 0 0,0 0-104 0 0,0 0-92 0 0,0 0-106 0 0,0 0-91 0 0,0 0-40 0 0,30-10-28 0 0,88-31-34 0 0,-115 41-350 0 0,-1 0-1 0 0,0 0 1 0 0,1-1 0 0 0,-1 1-1 0 0,0-1 1 0 0,1 1-1 0 0,-1-1 1 0 0,0 0 0 0 0,0 0-1 0 0,1 0 1 0 0,-1 0 0 0 0,0-1-1 0 0,0 1 1 0 0,0 0 0 0 0,0-1-1 0 0,-1 0 1 0 0,1 1 0 0 0,0-1-1 0 0,-1 0 1 0 0,1 0 0 0 0,-1 0-1 0 0,0 0 1 0 0,1 0 0 0 0,-1 0-1 0 0,0 0 1 0 0,1-2-26 0 0,1-8 178 0 0,23-87 1068 0 0,-27 98-1242 0 0,0 0 0 0 0,0 0-1 0 0,0 0 1 0 0,0 0 0 0 0,-1 0 0 0 0,1 0-1 0 0,0 0 1 0 0,0 1 0 0 0,0-1 0 0 0,-1 0-1 0 0,1 1 1 0 0,0-1 0 0 0,-1 1 0 0 0,1 0-1 0 0,-1-1 1 0 0,1 1 0 0 0,0 0 0 0 0,-1 0-1 0 0,1 0 1 0 0,-1 0 0 0 0,1 0 0 0 0,-1 0 0 0 0,1 0-1 0 0,0 0 1 0 0,-1 1 0 0 0,1-1 0 0 0,-1 0-1 0 0,0 1-3 0 0,-73 70-329 0 0,69-65 315 0 0,1 1 0 0 0,0-1 0 0 0,1 1 0 0 0,0 0-1 0 0,0 0 1 0 0,0 0 0 0 0,1 0 0 0 0,0 1 0 0 0,0-1 0 0 0,1 1 0 0 0,0 0 0 0 0,0 0 0 0 0,1 0 0 0 0,0 0-1 0 0,0 0 1 0 0,1 0 0 0 0,0 0 0 0 0,0 0 0 0 0,1 0 0 0 0,0 0 0 0 0,1 2 14 0 0,1-5 21 0 0,0 0 0 0 0,0 0 1 0 0,1 0-1 0 0,0 0 0 0 0,0-1 0 0 0,0 0 1 0 0,0 1-1 0 0,0-1 0 0 0,1-1 1 0 0,0 1-1 0 0,0-1 0 0 0,0 0 0 0 0,0 0 1 0 0,1 0-1 0 0,-1-1 0 0 0,1 1 0 0 0,-1-1 1 0 0,1-1-1 0 0,0 1 0 0 0,0-1 0 0 0,0 0 1 0 0,0-1-1 0 0,0 1 0 0 0,0-1 0 0 0,0 0 1 0 0,0 0-1 0 0,0-1 0 0 0,-1 0 0 0 0,1 0 1 0 0,0 0-1 0 0,0-1 0 0 0,0 0 1 0 0,-1 0-1 0 0,1-1 0 0 0,-1 1 0 0 0,2-2-21 0 0,17-16 153 0 0,-1-1 0 0 0,-1-2-1 0 0,0 0 1 0 0,-2-1-1 0 0,-1-1 1 0 0,-1 0-1 0 0,-1-2 1 0 0,-2 0-1 0 0,0-1 1 0 0,7-23-153 0 0,-16 39 41 0 0,0 0 0 0 0,-2 0 0 0 0,1-1-1 0 0,-2 0 1 0 0,0 1 0 0 0,0-1 0 0 0,-1 0 0 0 0,0-12-41 0 0,-39 25-187 0 0,28 2 167 0 0,1 1-1 0 0,0 0 1 0 0,0 1 0 0 0,0 0-1 0 0,1 0 1 0 0,-1 0 0 0 0,1 1-1 0 0,0 0 1 0 0,0 1 0 0 0,1 0-1 0 0,0 0 1 0 0,0 0 0 0 0,0 0-1 0 0,0 1 1 0 0,1 0 0 0 0,-3 6 20 0 0,8-9 0 0 0,0-1 0 0 0,1 0 0 0 0,-1 1 0 0 0,1-1 0 0 0,0 1 0 0 0,0-1 0 0 0,0 0 0 0 0,0 0 0 0 0,0 0 0 0 0,1 0 0 0 0,0 0 0 0 0,-1 0 0 0 0,1 0 0 0 0,0 0 0 0 0,1 0 0 0 0,-1-1 0 0 0,0 1 0 0 0,1-1 0 0 0,-1 0 0 0 0,1 0 0 0 0,0 0 0 0 0,0 0 0 0 0,-1 0 0 0 0,1 0 0 0 0,1-1 0 0 0,-1 1 0 0 0,0-1 0 0 0,0 0 0 0 0,0 0 0 0 0,1 0 0 0 0,-1-1 0 0 0,0 1 0 0 0,1-1 0 0 0,-1 0 0 0 0,1 1 0 0 0,-1-2 0 0 0,1 1 0 0 0,-1 0 0 0 0,1-1 0 0 0,13 5 36 0 0,-3-1-6 0 0,-8-3-10 0 0,0 0 0 0 0,-1 0 0 0 0,1 1 0 0 0,0 0 0 0 0,0 0 0 0 0,0 1 0 0 0,-1 0 0 0 0,1 0 0 0 0,0 0 0 0 0,-1 0 0 0 0,0 1 0 0 0,0 0 0 0 0,0 0 0 0 0,0 1 0 0 0,0-1 0 0 0,0 1 0 0 0,-1 0-1 0 0,0 0 1 0 0,0 0 0 0 0,0 1 0 0 0,0 0 0 0 0,-1 0 0 0 0,1 0 0 0 0,-1 0 0 0 0,-1 0 0 0 0,1 0 0 0 0,-1 1 0 0 0,1 0-20 0 0,-3 5 66 0 0,1 0 0 0 0,-1 1-1 0 0,-1-1 1 0 0,0 0 0 0 0,0 0-1 0 0,-1 0 1 0 0,0-1 0 0 0,-1 1 0 0 0,-1 0-1 0 0,1-1 1 0 0,-5 8-66 0 0,-2 4 67 0 0,5-14-49 0 0,1 0 1 0 0,0 1-1 0 0,1-1 1 0 0,-1 1-1 0 0,1 0 1 0 0,1 0-1 0 0,0 1 0 0 0,0-1 1 0 0,1 0-1 0 0,0 1 1 0 0,1-1-1 0 0,0 0 1 0 0,1 10-19 0 0,40 29-187 0 0,-39-48-542 0 0,10 5 113 0 0,-9-6-3485 0 0,0-2-4879 0 0,-2 2-3348 0 0</inkml:trace>
  <inkml:trace contextRef="#ctx0" brushRef="#br0" timeOffset="-45891.491">19089 4028 0 0 0,'78'-26'0'0'0,"-118"22"45"0"0,40 4 305 0 0,0 0 566 0 0,0 0 272 0 0,0 0 140 0 0,0 0 22 0 0,0 0-78 0 0,0 0-102 0 0,0 0-124 0 0,0 0-105 0 0,0 0-82 0 0,0 0-95 0 0,0 0-78 0 0,0 6 7863 0 0,-2 0-4512 0 0,-328 5-1342 0 0,181-23-2189 0 0,41 24-445 0 0,21-5-43 0 0,0 4-2 0 0,31 2-28 0 0,-54-11 81 0 0,48-9 15 0 0,32 6-8 0 0,-140 1-85 0 0,128 4 13 0 0,-87 0 49 0 0,129-3-50 0 0,0 4-127 0 0,0-4 121 0 0,0-1 11 0 0,0 0-9 0 0,0 0 1 0 0,0 0-12 0 0,0 0 17 0 0,0 0-9 0 0,0 0 0 0 0,0 0 11 0 0,0 0-14 0 0,0 0 8 0 0,0 0-10 0 0,0 0-15 0 0,0 0 16 0 0,3 25 104 0 0,14 101-39 0 0,5 7-13 0 0,-18 91 191 0 0,27-69-194 0 0,-29 103 190 0 0,-6-104-132 0 0,6 5 34 0 0,6-12-14 0 0,-8-78-50 0 0,0-68-59 0 0,0-1-20 0 0,16-2-3114 0 0,4-24-3194 0 0,-14 17 534 0 0,1-2-6220 0 0</inkml:trace>
  <inkml:trace contextRef="#ctx0" brushRef="#br0" timeOffset="-44484.944">18529 4076 0 0 0,'0'0'879'0'0,"0"0"149"0"0,0 0 8 0 0,0 0-50 0 0,0 0-51 0 0,0-3-50 0 0,0 0-3482 0 0,0-2 9713 0 0,0 6 3958 0 0,0 5-6636 0 0,0-6-4271 0 0,0 0-18 0 0,0 0-29 0 0,0 20 339 0 0,0 538 1672 0 0,-8-311-1640 0 0,-11-115-124 0 0,0 111-58 0 0,24-43-116 0 0,-6-182-257 0 0,3-26-4955 0 0,-2 8 4937 0 0,1-7-2700 0 0,0 0-3642 0 0,0 3-5530 0 0</inkml:trace>
  <inkml:trace contextRef="#ctx0" brushRef="#br0" timeOffset="-43462.752">18004 4529 0 0 0,'0'0'1200'0'0,"0"0"405"0"0,0 0 212 0 0,0 0 197 0 0,0 0 115 0 0,0 0-136 0 0,0 0-255 0 0,0 0-299 0 0,0 0-285 0 0,0 0-172 0 0,0 0-73 0 0,0 0-16 0 0,0 0-10 0 0,2-3-16 0 0,-1 3-555 0 0,5-9-235 0 0,0 6 2988 0 0,10 33 577 0 0,-5-1-3339 0 0,-1 1 1 0 0,-1 0-1 0 0,-2 1 0 0 0,-1 0 0 0 0,-2 0 1 0 0,0 0-1 0 0,-3 1 0 0 0,0-1 1 0 0,-3 21-304 0 0,5 79 235 0 0,3-76-147 0 0,-27-140-8954 0 0,21 67 6008 0 0,0 4-3670 0 0,0 3-4496 0 0</inkml:trace>
  <inkml:trace contextRef="#ctx0" brushRef="#br0" timeOffset="-42889.256">18001 4554 480 0 0,'0'0'2229'0'0,"0"0"183"0"0,0 0 73 0 0,0 0-48 0 0,0 0-223 0 0,0 0-344 0 0,0 0-291 0 0,0 0-277 0 0,0 0-214 0 0,0 0-144 0 0,0 0-145 0 0,0 0-94 0 0,0 0-75 0 0,-5-3-75 0 0,6 3-525 0 0,0 1 0 0 0,-1-1 1 0 0,1 0-1 0 0,0 0 1 0 0,-1-1-1 0 0,1 1 0 0 0,0 0 1 0 0,-1 0-1 0 0,1 0 1 0 0,0 0-1 0 0,-1 0 1 0 0,1-1-1 0 0,-1 1 0 0 0,1 0 1 0 0,0-1-1 0 0,-1 1 1 0 0,1 0-1 0 0,-1-1 0 0 0,1 1 1 0 0,-1-1-1 0 0,1 1 1 0 0,-1-1-1 0 0,1 1 0 0 0,-1-1 1 0 0,0 1-1 0 0,1-1 1 0 0,-1 1-1 0 0,0-1 0 0 0,1 0 1 0 0,-1 1-1 0 0,0-1 1 0 0,0 0-1 0 0,1 1 0 0 0,-1-1 1 0 0,0 0-1 0 0,0 1 1 0 0,0-1-1 0 0,0 0 1 0 0,0 1-1 0 0,0-1 0 0 0,0 0 1 0 0,0 1-1 0 0,0-1 1 0 0,0 0-1 0 0,0 1 0 0 0,-1-1 1 0 0,1 1-1 0 0,0-1 1 0 0,0 0-1 0 0,-1 1 0 0 0,1-1 1 0 0,0 1-1 0 0,-1-1 1 0 0,1 0-1 0 0,-1 1 0 0 0,1-1 1 0 0,-1 1-1 0 0,1-1 1 0 0,-1 1-1 0 0,1 0 0 0 0,-1-1 1 0 0,1 1-1 0 0,-1 0 1 0 0,1-1-1 0 0,-1 1-30 0 0,53-21 1307 0 0,119-32 567 0 0,-126 53-1689 0 0,-44 38 32 0 0,-75 64 261 0 0,4-18-357 0 0,71-81-119 0 0,0-1-1 0 0,0 1 1 0 0,0-1-1 0 0,0 0 1 0 0,0 1-1 0 0,1-1 1 0 0,-1 0-1 0 0,1 0 1 0 0,0 0-1 0 0,-1 0 1 0 0,1 0-1 0 0,0 0 1 0 0,0 0-1 0 0,0-1 1 0 0,0 1-1 0 0,1-1 1 0 0,-1 1-1 0 0,0-1 1 0 0,0 0-1 0 0,1 0 1 0 0,-1 0-1 0 0,1 0 1 0 0,-1 0-1 0 0,1-1 1 0 0,0 1-1 0 0,-1-1 1 0 0,1 1-1 0 0,-1-1 1 0 0,1 0-1 0 0,0 0 0 0 0,-1-1 1 0 0,1 1-1 0 0,0 0 1 0 0,1-1-2 0 0,8 2 20 0 0,39 4 45 0 0,-42-6-61 0 0,-1 1-1 0 0,1 1 1 0 0,-1 0 0 0 0,1 0-1 0 0,-1 1 1 0 0,1 0 0 0 0,-1 0-1 0 0,0 1 1 0 0,0 0 0 0 0,0 0-1 0 0,1 1-3 0 0,-6-2 13 0 0,-1 0 0 0 0,1 0-1 0 0,-1 0 1 0 0,0 1 0 0 0,0-1-1 0 0,0 1 1 0 0,0-1 0 0 0,0 1 0 0 0,-1-1-1 0 0,1 1 1 0 0,-1 0 0 0 0,1 0-1 0 0,-1 0 1 0 0,0 0 0 0 0,0 0-1 0 0,0 0 1 0 0,-1 0 0 0 0,1 0-1 0 0,-1 1 1 0 0,0-1 0 0 0,0 0-1 0 0,0 0 1 0 0,0 0 0 0 0,0 0 0 0 0,-1 1-1 0 0,1-1 1 0 0,-1 0 0 0 0,0 0-1 0 0,0 0 1 0 0,-1 2-13 0 0,-50 81 493 0 0,35-69-426 0 0,0-1 0 0 0,-2 0 0 0 0,1-1 0 0 0,-2-2 0 0 0,0 0 0 0 0,-1-1 0 0 0,0-1 0 0 0,0 0 1 0 0,-1-2-1 0 0,-23 6-67 0 0,8-11-99 0 0,44-23-1313 0 0,16-1-1326 0 0,-11 10-692 0 0,-2 1-3688 0 0,-3 1-5397 0 0</inkml:trace>
  <inkml:trace contextRef="#ctx0" brushRef="#br0" timeOffset="-41803.374">18811 4477 4537 0 0,'0'0'4090'0'0,"0"0"-1723"0"0,0 0-661 0 0,0 0-14 0 0,0 0 55 0 0,0 0-48 0 0,0 0-180 0 0,0 0-282 0 0,0 0-237 0 0,0 0-235 0 0,0 0-168 0 0,0 0-80 0 0,0 0-56 0 0,-6 8-10 0 0,-31 69 809 0 0,30-33-959 0 0,-1 0 0 0 0,-2-1-1 0 0,-3 0 1 0 0,-1-1 0 0 0,-1 0-1 0 0,-3-1 1 0 0,-9 13-301 0 0,-58 86 176 0 0,76-133-89 0 0,11-15 124 0 0,10-18-86 0 0,167-289-55 0 0,-85 124-55 0 0,-93 188-16 0 0,1 1 0 0 0,0 0 1 0 0,0 0-1 0 0,0-1 0 0 0,0 1 0 0 0,0 1 1 0 0,0-1-1 0 0,1 0 0 0 0,-1 0 0 0 0,0 1 0 0 0,1-1 1 0 0,0 1-1 0 0,-1 0 0 0 0,1 0 0 0 0,0 0 0 0 0,-1 0 1 0 0,1 0-1 0 0,0 1 0 0 0,0-1 0 0 0,0 1 0 0 0,0-1 1 0 0,0 1-1 0 0,-1 0 0 0 0,1 1 0 0 0,0-1 1 0 0,0 0-1 0 0,0 1 1 0 0,0 0 10 0 0,-1 0 0 0 0,0 1 0 0 0,0-1-1 0 0,-1 1 1 0 0,1 0 0 0 0,0-1 0 0 0,0 1 0 0 0,-1 0 0 0 0,1 0 0 0 0,-1 0 0 0 0,0 0 0 0 0,0 0 0 0 0,1 1 0 0 0,-1-1 0 0 0,-1 0 0 0 0,1 0 0 0 0,0 1-1 0 0,0-1 1 0 0,-1 0 0 0 0,1 1 0 0 0,-1-1 0 0 0,0 1 0 0 0,0-1 0 0 0,0 1 0 0 0,0-1 0 0 0,0 1 0 0 0,-1-1 0 0 0,1 1-10 0 0,0 3 26 0 0,47 343 929 0 0,-28-239-798 0 0,-19-102 656 0 0,-6-19-496 0 0,-43-23-244 0 0,-148-72-26 0 0,125 61-86 0 0,68 33-1288 0 0,5 9-3144 0 0,3 0-4896 0 0,1-1-3451 0 0</inkml:trace>
  <inkml:trace contextRef="#ctx0" brushRef="#br0" timeOffset="5337.054">13454 1830 1416 0 0,'0'0'1697'0'0,"0"0"-208"0"0,0 0 57 0 0,0 0 214 0 0,0 0 139 0 0,0 0-50 0 0,0 0-193 0 0,0 0-240 0 0,0 0-218 0 0,0 0-210 0 0,0 0-150 0 0,0 0-79 0 0,0 0-29 0 0,-7 2 12 0 0,-19 5-29 0 0,20-5-68 0 0,17 6 2905 0 0,20-3-2810 0 0,-25-4-373 0 0,24 2-56 0 0,1-2 1 0 0,-1-1 0 0 0,1-1 0 0 0,-1-1 0 0 0,0-2 0 0 0,0-1 0 0 0,10-4-312 0 0,27-2-163 0 0,-63 9 1794 0 0,-1 1-3779 0 0,-7 0-12035 0 0,-1 4 7053 0 0,3 1 942 0 0</inkml:trace>
  <inkml:trace contextRef="#ctx0" brushRef="#br0" timeOffset="5591.135">13402 2032 12571 0 0,'0'0'1753'0'0,"0"0"-690"0"0,0 0-225 0 0,0 0 186 0 0,0 0 306 0 0,0 0 131 0 0,0 0-94 0 0,0 0-204 0 0,0 0-208 0 0,0 0-185 0 0,0 0-140 0 0,0 0-100 0 0,33 3-94 0 0,102 6-100 0 0,-18-13 293 0 0,-46-4-1196 0 0,-57 4-3603 0 0,0 0-4026 0 0,-10 1-4263 0 0</inkml:trace>
  <inkml:trace contextRef="#ctx0" brushRef="#br0" timeOffset="4493.517">13091 1462 400 0 0,'0'0'3682'0'0,"0"0"-1643"0"0,0 0-837 0 0,0 0-93 0 0,0 0 222 0 0,0 0 224 0 0,0 0 51 0 0,0 0-196 0 0,0 0-290 0 0,0 0-233 0 0,0 0-168 0 0,1 8 5804 0 0,1 11-5166 0 0,-35 112-22 0 0,-88 190-467 0 0,37-90-566 0 0,76-150-169 0 0,10-78-107 0 0,0-1 1 0 0,1 0-1 0 0,-1 0 0 0 0,1 0 0 0 0,0 0 1 0 0,-1-1-1 0 0,1 1 0 0 0,0-1 1 0 0,0 1-1 0 0,0-1 0 0 0,0 0 1 0 0,0 0-1 0 0,0-1 0 0 0,0 1 1 0 0,0 0-1 0 0,1-1 0 0 0,-1 0 1 0 0,0 0-1 0 0,0 0 0 0 0,1 0-26 0 0,7 1 51 0 0,196 4 625 0 0,-207-5-687 0 0,0 0 0 0 0,0 1-1 0 0,0-1 1 0 0,0 0 0 0 0,0 0-1 0 0,0 1 1 0 0,0-1 0 0 0,0 0-1 0 0,0 1 1 0 0,0-1 0 0 0,0 0-1 0 0,0 1 1 0 0,0-1 0 0 0,0 0-1 0 0,0 0 1 0 0,0 1 0 0 0,0-1-1 0 0,0 0 1 0 0,0 1 0 0 0,0-1-1 0 0,0 0 1 0 0,0 0 11 0 0,-37-18-4755 0 0,15 1-7787 0 0,17 13 1257 0 0</inkml:trace>
  <inkml:trace contextRef="#ctx0" brushRef="#br0" timeOffset="4847.058">12737 1940 4401 0 0,'0'0'3379'0'0,"0"0"-1126"0"0,0 0-583 0 0,0 0-45 0 0,0 0 104 0 0,0 0 34 0 0,0 0-204 0 0,0 0-322 0 0,0 0-297 0 0,0 0-199 0 0,0 0-120 0 0,0 0-50 0 0,0 0-22 0 0,3 2 11 0 0,6 2-173 0 0,1-1 0 0 0,0 0 0 0 0,0 0 0 0 0,0-1 0 0 0,1 0 0 0 0,-1-1 0 0 0,0 0 0 0 0,1-1 0 0 0,-1 0 0 0 0,1 0 0 0 0,6-2-387 0 0,73 5 531 0 0,-37 3-734 0 0,-33-9-2388 0 0,-11-1-3270 0 0,-7 2 849 0 0,0 2-7563 0 0</inkml:trace>
  <inkml:trace contextRef="#ctx0" brushRef="#br0" timeOffset="-58593">14794 1962 14451 0 0,'0'0'783'0'0,"0"0"-116"0"0,0 0 217 0 0,0 0 338 0 0,0 0 220 0 0,0 0-56 0 0,0 0-286 0 0,0 0-271 0 0,0 0-203 0 0,0 0-140 0 0,0 0-103 0 0,-5 32-73 0 0,-12 100-63 0 0,0 43 737 0 0,3-117-854 0 0,11-96-10493 0 0,3 29 3949 0 0,0 2-2739 0 0</inkml:trace>
  <inkml:trace contextRef="#ctx0" brushRef="#br0" timeOffset="-58297.745">14783 1944 9666 0 0,'0'0'1826'0'0,"0"0"-917"0"0,0 0-385 0 0,0 0 258 0 0,0 0 432 0 0,0 0 298 0 0,0 0 43 0 0,0 0-164 0 0,0 0-224 0 0,0 0-168 0 0,0 0-125 0 0,0 0-107 0 0,0 0-108 0 0,20 4-100 0 0,66 13-102 0 0,-73-14-325 0 0,0-1-1 0 0,1-1 0 0 0,0 0 0 0 0,-1-1 1 0 0,1-1-1 0 0,0 0 0 0 0,-1 0 1 0 0,1-2-1 0 0,4-1-131 0 0,15-2-5 0 0,-2 1-381 0 0,-30 5 171 0 0,-1 0-59 0 0,0 0-121 0 0,0 0-212 0 0,0 0-282 0 0,-13 5-6245 0 0,8-2 1168 0 0,1 0-4206 0 0</inkml:trace>
  <inkml:trace contextRef="#ctx0" brushRef="#br0" timeOffset="-58030.579">14785 2132 9906 0 0,'0'0'2115'0'0,"0"0"-769"0"0,0 0-319 0 0,0 0 157 0 0,0 0 243 0 0,0 0 97 0 0,0 0-98 0 0,0 0-224 0 0,0 0-242 0 0,0 0-231 0 0,0 0-187 0 0,0 0-152 0 0,0 0-112 0 0,30-1-86 0 0,94-2-79 0 0,-21-11-310 0 0,-65 7-1589 0 0,-26 3-1548 0 0,0 0-3631 0 0,-6 0-5066 0 0</inkml:trace>
  <inkml:trace contextRef="#ctx0" brushRef="#br0" timeOffset="6431.469">14350 1418 0 0 0,'0'0'1986'0'0,"0"0"176"0"0,0 0 61 0 0,0 0-114 0 0,0 0-199 0 0,0 0-239 0 0,0 0-184 0 0,0 0-137 0 0,0 0-101 0 0,0 0-64 0 0,0 0-89 0 0,4-3-97 0 0,10-7-104 0 0,-10 8-111 0 0,-4 2-105 0 0,0 0-75 0 0,0 16 1639 0 0,-4 25-1932 0 0,-3-1-1 0 0,-1 1 1 0 0,-1-2 0 0 0,-3 1 0 0 0,-1-1 0 0 0,-2-1-1 0 0,-1 0 1 0 0,-15 21-311 0 0,-2 14 146 0 0,-54 89 15 0 0,70-119 45 0 0,17-42-179 0 0,17 7 129 0 0,113-10 714 0 0,-51-4-584 0 0,54 6 148 0 0,-36-30-254 0 0,-97 30-190 0 0,0 0 1 0 0,0 0-8 0 0,0 0-13 0 0,-22 0-929 0 0,0 2-440 0 0,10 0-1256 0 0,1-2-5078 0 0,9 0-4454 0 0</inkml:trace>
  <inkml:trace contextRef="#ctx0" brushRef="#br0" timeOffset="6976.446">14407 1719 328 0 0,'0'0'2161'0'0,"0"0"-562"0"0,0 0-139 0 0,0 0 280 0 0,0 0 183 0 0,0 0-52 0 0,0 0-308 0 0,0 0-409 0 0,0 0-266 0 0,0 0-88 0 0,0 0 22 0 0,0 0 93 0 0,0 0 106 0 0,4 3 2717 0 0,-57 9 315 0 0,-168-1-664 0 0,221-11-3330 0 0,0 0-27 0 0,0 0-38 0 0,0 0 22 0 0,0 0 8 0 0,0 0-1 0 0,0 0-6 0 0,0 0 2 0 0,0 0 8 0 0,0 0-10 0 0,0 0-8 0 0,0 0-1 0 0,0 0 2 0 0,0 0 0 0 0,0 0-14 0 0,0 0-4 0 0,0 0 0 0 0,0 0 0 0 0,5-15-4234 0 0,2 8-2437 0 0,-5 3-5133 0 0</inkml:trace>
  <inkml:trace contextRef="#ctx0" brushRef="#br1" timeOffset="51083.778">11452 1366 0 0 0,'0'0'559'0'0,"0"0"154"0"0,0-14 37 0 0,1-44-19 0 0,0 38-2028 0 0,1 4 7038 0 0,-3 16 2673 0 0,-4 13-6567 0 0,-13 49 3233 0 0,22 442-3698 0 0,32-246-1007 0 0,1-88-139 0 0,-16-68-66 0 0,-14-53 1 0 0,-2 0-1 0 0,-2 1 1 0 0,-2-1-1 0 0,-2 4-170 0 0,2 74 316 0 0,20 438 775 0 0,-10-174-451 0 0,-20 130 200 0 0,23-254-440 0 0,3-69-196 0 0,1-37 4 0 0,-8 2 209 0 0,-9 124-417 0 0,-3-128 123 0 0,-7 103 80 0 0,-5-8-96 0 0,13-121-139 0 0,11 17 96 0 0,0 53 36 0 0,5 3-38 0 0,-13-162-86 0 0,-2-44 10 0 0,0 0 4 0 0,0 0 26 0 0,0 13-14 0 0,0 184 179 0 0,-5-153-73 0 0,5-44-88 0 0,0 0-35 0 0,0 0-10 0 0,0 0-2 0 0,0 0 21 0 0,0 0 19 0 0,0 0-5 0 0,0 0 29 0 0,0 0-17 0 0,0 0 14 0 0,0 0 11 0 0,0 0-42 0 0,0 0 2 0 0,0 0-17 0 0,0 0-8 0 0,0 0 14 0 0,0 0 12 0 0,0 0-8 0 0,0 0 19 0 0,0 1-12 0 0,0 1 6 0 0,0-1-46 0 0,0-1 14 0 0,0 0 17 0 0,0 0 28 0 0,0 0 20 0 0,-2 19-28 0 0,-33 193 180 0 0,27-189-421 0 0,5 27-4877 0 0,16-44 1652 0 0,1-4-4278 0 0,-1-1-4795 0 0</inkml:trace>
  <inkml:trace contextRef="#ctx0" brushRef="#br1" timeOffset="76293.652">11578 7099 0 0 0,'7'-6'193'0'0,"5"-1"-401"0"0,2 5 4547 0 0,-14 2-4215 0 0,1 7 6852 0 0,1 23-4312 0 0,15 54-729 0 0,-12-58-1675 0 0,-1 40 1014 0 0,-33 18-3 0 0,16-11-800 0 0,-16-1 144 0 0,10-40-173 0 0,2 5-44 0 0,17-36-388 0 0,0-1-19 0 0,0 0 18 0 0,0 0 2 0 0,0 0-18 0 0,0 0 11 0 0,0 0 7 0 0,0 0 8 0 0,0 0-6 0 0,0 0 6 0 0,0 0-9 0 0,0 0 6 0 0,0 0 34 0 0,0 0 14 0 0,0 0 5 0 0,0 0 1 0 0,0 0 4 0 0,0 0-26 0 0,0 0 20 0 0,0 0 8 0 0,0 0-34 0 0,0 0-13 0 0,0 0-12 0 0,0 0-10 0 0,0 0-4 0 0,0 0 21 0 0,0 0-24 0 0,0 0-11 0 0,0 0-9 0 0,0 0 3 0 0,0 0 1 0 0,0 0-2 0 0,0 0 1 0 0,0 0 17 0 0,0 0-5 0 0,0 0 1 0 0,0 0 10 0 0,0 0-11 0 0,0 0 6 0 0,0 0-30 0 0,0 0-3 0 0,0 0 7 0 0,0 0-2 0 0,0 0-14 0 0,0 0-22 0 0,0 0-36 0 0,0 0-101 0 0,0 0-107 0 0,0 0-186 0 0,8 0-7956 0 0,-4 0-2309 0 0</inkml:trace>
</inkml:ink>
</file>

<file path=ppt/ink/ink33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20:17:06.109"/>
    </inkml:context>
    <inkml:brush xml:id="br0">
      <inkml:brushProperty name="width" value="0.05" units="cm"/>
      <inkml:brushProperty name="height" value="0.05" units="cm"/>
    </inkml:brush>
    <inkml:brush xml:id="br1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6276 409 2320 0 0,'0'0'2849'0'0,"0"0"-430"0"0,0 0-160 0 0,0 0-30 0 0,0 0-69 0 0,0 0-233 0 0,0 0-377 0 0,0 0-310 0 0,0 0-197 0 0,0 0-69 0 0,0 0-25 0 0,0 0-40 0 0,0 0-93 0 0,0 0-99 0 0,0 0-89 0 0,0 0-114 0 0,23 11 2586 0 0,178-4-1369 0 0,-97-14-1320 0 0,-62 7-233 0 0,-42 0-170 0 0,0 0 12 0 0,0 0-30 0 0,0 0-14 0 0,0 0 4 0 0,0 0 40 0 0,0 0 7 0 0,0 0-8 0 0,0 0-42 0 0,0 0 12 0 0,0 0 7 0 0,0 0-18 0 0,0 0 38 0 0,0 0-50 0 0,-9-8-3028 0 0,5 4-1899 0 0,2 2-5309 0 0,0 1-1874 0 0</inkml:trace>
  <inkml:trace contextRef="#ctx0" brushRef="#br0" timeOffset="302.464">6361 634 11963 0 0,'0'0'2432'0'0,"0"0"-437"0"0,0 0-196 0 0,0 0-57 0 0,0 0-80 0 0,0 0-234 0 0,0 0-415 0 0,0 0-348 0 0,0 0-215 0 0,0 0-99 0 0,0 0-20 0 0,0 0-4 0 0,0 0-34 0 0,1 4 8 0 0,0-1-214 0 0,0-1 1 0 0,0 0-1 0 0,1 1 0 0 0,-1-1 0 0 0,1 0 0 0 0,0 1 0 0 0,-1-1 0 0 0,1 0 0 0 0,0 0 0 0 0,0-1 0 0 0,0 1 0 0 0,0 0 0 0 0,1-1 0 0 0,-1 1 0 0 0,0-1 1 0 0,1 1-1 0 0,-1-1 0 0 0,1 0 0 0 0,-1 0 0 0 0,1 0 0 0 0,0-1 0 0 0,-1 1 0 0 0,1-1 0 0 0,2 1-87 0 0,171 6 1467 0 0,-133-3-2579 0 0,-45-11-13745 0 0,0 7 1973 0 0</inkml:trace>
  <inkml:trace contextRef="#ctx0" brushRef="#br0" timeOffset="-1618.708">4757 280 0 0 0,'0'0'557'0'0,"0"0"1114"0"0,0 0 461 0 0,0 0 229 0 0,0 0 53 0 0,0 0-144 0 0,0 0-272 0 0,0 0-336 0 0,0 0-242 0 0,0 0-215 0 0,0 0-168 0 0,-3-3-161 0 0,-11-9-116 0 0,11 9-93 0 0,3 3-55 0 0,0 0-65 0 0,0 0-80 0 0,0 0-50 0 0,0 0-54 0 0,0 0-26 0 0,0 19 1722 0 0,-17 297-791 0 0,17-304-1245 0 0,0-1-1 0 0,0 1 0 0 0,1-1 0 0 0,1 1 0 0 0,0-1 0 0 0,0 0 0 0 0,1 0 0 0 0,0 0 0 0 0,1 0 1 0 0,0 0-1 0 0,1-1 0 0 0,1 1 0 0 0,-1-1 0 0 0,1-1 0 0 0,1 1 0 0 0,0-1 0 0 0,0 0 0 0 0,1-1 1 0 0,5 5-23 0 0,-11-12 21 0 0,0 0 0 0 0,1 0 1 0 0,0-1-1 0 0,-1 1 0 0 0,1 0 1 0 0,0-1-1 0 0,-1 0 0 0 0,1 0 1 0 0,0 0-1 0 0,-1 0 0 0 0,1 0 1 0 0,0 0-1 0 0,-1-1 0 0 0,1 1 1 0 0,0-1-1 0 0,-1 0 0 0 0,1 1 1 0 0,-1-1-1 0 0,1-1 0 0 0,-1 1 1 0 0,0 0-1 0 0,1 0 0 0 0,-1-1 1 0 0,0 0-1 0 0,0 1 0 0 0,0-1 1 0 0,0 0-1 0 0,0 0 0 0 0,1-2-21 0 0,17-18 129 0 0,0-1-1 0 0,-2 0 1 0 0,-1-2-1 0 0,-1 0 1 0 0,11-22-129 0 0,0 0 28 0 0,-27 46-33 0 0,0 1-1 0 0,1-1 1 0 0,-1 1-1 0 0,1-1 0 0 0,-1 0 1 0 0,1 1-1 0 0,-1-1 1 0 0,1 1-1 0 0,-1-1 1 0 0,1 1-1 0 0,0-1 1 0 0,-1 1-1 0 0,1 0 0 0 0,0-1 1 0 0,-1 1-1 0 0,1 0 1 0 0,0 0-1 0 0,0-1 1 0 0,-1 1-1 0 0,1 0 1 0 0,0 0-1 0 0,0 0 0 0 0,-1 0 1 0 0,1 0-1 0 0,0 0 1 0 0,0 0-1 0 0,-1 0 1 0 0,1 0-1 0 0,0 0 1 0 0,0 0-1 0 0,-1 1 1 0 0,1-1-1 0 0,0 0 0 0 0,0 0 1 0 0,-1 1-1 0 0,1-1 1 0 0,0 1-1 0 0,-1-1 1 0 0,1 0-1 0 0,-1 1 1 0 0,1-1-1 0 0,-1 1 0 0 0,1 0 1 0 0,0-1-1 0 0,-1 1 1 0 0,0-1-1 0 0,1 1 1 0 0,-1 0-1 0 0,1-1 1 0 0,-1 1-1 0 0,0 0 1 0 0,1-1-1 0 0,-1 1 0 0 0,0 0 1 0 0,0 0-1 0 0,0-1 1 0 0,0 1-1 0 0,0 0 1 0 0,0 0-1 0 0,0 0 6 0 0,5 5 41 0 0,1 2-41 0 0,7 11 8 0 0,2 0 0 0 0,0-1 0 0 0,1-1 0 0 0,0-1 0 0 0,1 0 0 0 0,4 1-8 0 0,-14-11 2 0 0,-1-1-1 0 0,1 0 1 0 0,0 0-1 0 0,0-1 1 0 0,1 0-1 0 0,-1 0 1 0 0,1-1-1 0 0,0 0 1 0 0,0-1-1 0 0,0 1 1 0 0,0-1-1 0 0,1-1 1 0 0,-1 0-1 0 0,7 1-1 0 0,-12-2 14 0 0,0 0-1 0 0,0-1 0 0 0,-1 1 0 0 0,1 0 1 0 0,0-1-1 0 0,0 0 0 0 0,0 1 0 0 0,0-1 1 0 0,0 0-1 0 0,-1-1 0 0 0,1 1 0 0 0,0 0 0 0 0,-1-1 1 0 0,1 1-1 0 0,-1-1 0 0 0,0 0 0 0 0,1 0 1 0 0,-1 0-1 0 0,0 0 0 0 0,0 0 0 0 0,0-1 1 0 0,0 1-1 0 0,-1-1 0 0 0,1 1 0 0 0,0-2-13 0 0,67-132 561 0 0,-58 107-474 0 0,1-6 35 0 0,-2-1 0 0 0,-1 0 0 0 0,-2 0-1 0 0,-2-1 1 0 0,-1 0 0 0 0,-2 0-1 0 0,-2-29-120 0 0,0 66-20 0 0,0 0-7 0 0,0 0-31 0 0,0 0-19 0 0,0 0-40 0 0,0 0-101 0 0,0 0-138 0 0,2 5-796 0 0,12 16-1835 0 0,-6-11-2342 0 0,-1-2-6910 0 0</inkml:trace>
  <inkml:trace contextRef="#ctx0" brushRef="#br0" timeOffset="-899.002">5735 586 0 0 0,'0'0'3807'0'0,"0"0"-1243"0"0,0 0-393 0 0,0 0-32 0 0,0 0-111 0 0,0 0-141 0 0,0 0-318 0 0,0 0-305 0 0,0 0-166 0 0,0 0-129 0 0,0 0-109 0 0,0 0-83 0 0,-4 0-169 0 0,2 0-557 0 0,0 0 0 0 0,-1 0 1 0 0,1 1-1 0 0,0-1 1 0 0,0 1-1 0 0,0-1 0 0 0,-1 1 1 0 0,1 0-1 0 0,0 0 1 0 0,0 0-1 0 0,0 0 1 0 0,0 0-1 0 0,0 0 0 0 0,1 1 1 0 0,-1-1-1 0 0,0 1 1 0 0,1-1-1 0 0,-1 1 0 0 0,1-1 1 0 0,-1 1-1 0 0,1 0 1 0 0,-1 2-52 0 0,-146 249 1993 0 0,125-201-1634 0 0,23-52-312 0 0,0 0 11 0 0,0 0 26 0 0,0 0 44 0 0,0 0 48 0 0,0 0 43 0 0,7-26 703 0 0,9-10-872 0 0,2 0 1 0 0,2 0 0 0 0,1 2-1 0 0,2 1 1 0 0,1 1 0 0 0,1 0-1 0 0,28-26-50 0 0,27-16 165 0 0,-76 110 123 0 0,27 108 173 0 0,-14-52-240 0 0,-3 14-18 0 0,-24-150-4912 0 0,6 32 2672 0 0,2 3-3561 0 0,0 5-4623 0 0</inkml:trace>
  <inkml:trace contextRef="#ctx0" brushRef="#br0" timeOffset="-628.686">5597 733 6585 0 0,'0'0'2154'0'0,"0"0"-389"0"0,0 0-128 0 0,0 0 26 0 0,0 0-57 0 0,0 0-231 0 0,0 0-307 0 0,0 0-165 0 0,0 0 40 0 0,0 0 40 0 0,0 0-7 0 0,0 0-55 0 0,0 0-186 0 0,8 5-124 0 0,26 15-71 0 0,45-15 1319 0 0,-71-5-2150 0 0,80-3 1296 0 0,-60-2-3290 0 0,-1-2-3824 0 0,-21 7-5694 0 0</inkml:trace>
  <inkml:trace contextRef="#ctx0" brushRef="#br0" timeOffset="8251.393">12032 534 7522 0 0,'0'0'3078'0'0,"0"0"-537"0"0,0 0-353 0 0,0 0-283 0 0,0 0-235 0 0,0 0-284 0 0,0 0-250 0 0,0 0-183 0 0,0 0-190 0 0,0 0-169 0 0,0 0-94 0 0,0 0-64 0 0,0 0-65 0 0,-6 1 546 0 0,107 7 1752 0 0,-66-9-2298 0 0,161-14 467 0 0,-148 15-678 0 0,-48 0-144 0 0,0 0-22 0 0,0 0-1 0 0,0 0 19 0 0,0 0 27 0 0,0 0-13 0 0,0 0-28 0 0,0 0 14 0 0,0 0 4 0 0,0 0-24 0 0,0 0-2 0 0,0 0-3 0 0,0 0-16 0 0,0 0 11 0 0,-23 1-2435 0 0,2 6-2069 0 0,8-2-5574 0 0,6-3-2091 0 0</inkml:trace>
  <inkml:trace contextRef="#ctx0" brushRef="#br0" timeOffset="8583.554">11983 803 11362 0 0,'0'0'2298'0'0,"0"0"-680"0"0,0 0-208 0 0,0 0 46 0 0,0 0 50 0 0,0 0-85 0 0,0 0-263 0 0,0 0-235 0 0,0 0-133 0 0,0 0-44 0 0,0 0-13 0 0,0 0-71 0 0,7 7-65 0 0,25 23-41 0 0,28-23 750 0 0,194-36 388 0 0,-253 26-5020 0 0,-6-2-8657 0 0,2 2-736 0 0</inkml:trace>
  <inkml:trace contextRef="#ctx0" brushRef="#br0" timeOffset="6960.986">10401 405 3521 0 0,'0'0'1895'0'0,"0"0"-183"0"0,0 0 42 0 0,0 0 150 0 0,0 0 37 0 0,0 0-176 0 0,0 0-376 0 0,0 0-389 0 0,0 0-297 0 0,0 0-171 0 0,0 0-57 0 0,0 0 6 0 0,0-5 405 0 0,0 4 5580 0 0,-43 283-4732 0 0,34-87-1570 0 0,9-192-160 0 0,1 1 1 0 0,0-1-1 0 0,0 0 0 0 0,0 0 1 0 0,0 0-1 0 0,1 0 0 0 0,-1 0 1 0 0,1 0-1 0 0,-1 0 0 0 0,1 0 1 0 0,0 0-1 0 0,1-1 0 0 0,-1 1 1 0 0,0-1-1 0 0,1 0 0 0 0,-1 1 1 0 0,1-1-1 0 0,0 0 0 0 0,-1 0 1 0 0,1-1-1 0 0,0 1 0 0 0,0-1 1 0 0,0 1-1 0 0,1-1 0 0 0,-1 0 1 0 0,0 0-1 0 0,0-1 0 0 0,1 1 1 0 0,-1-1-1 0 0,0 1 0 0 0,1-1 0 0 0,-1 0 1 0 0,0 0-1 0 0,1 0 0 0 0,-1-1 1 0 0,0 1-1 0 0,3-2-4 0 0,0 0 22 0 0,1 0 0 0 0,-1 0 0 0 0,-1-1 0 0 0,1 0 0 0 0,0 0 0 0 0,-1 0 0 0 0,1-1 0 0 0,-1 0 0 0 0,0 0 0 0 0,-1 0-1 0 0,1-1 1 0 0,-1 1 0 0 0,1-1 0 0 0,-1 0 0 0 0,-1 0 0 0 0,2-3-22 0 0,-1 4 7 0 0,26-32 28 0 0,-2-1 1 0 0,-1-1 0 0 0,-2-1-1 0 0,-2-1 1 0 0,6-15-36 0 0,-29 55-10 0 0,0 0-1 0 0,0 1 0 0 0,1-1 1 0 0,-1 0-1 0 0,0 0 1 0 0,0 1-1 0 0,1-1 0 0 0,-1 0 1 0 0,0 0-1 0 0,1 0 0 0 0,-1 0 1 0 0,0 1-1 0 0,1-1 1 0 0,-1 0-1 0 0,1 0 0 0 0,-1 0 1 0 0,0 0-1 0 0,1 0 1 0 0,-1 0-1 0 0,0 0 0 0 0,1 0 1 0 0,-1 0-1 0 0,1 0 0 0 0,-1 0 1 0 0,0 0-1 0 0,1 0 1 0 0,-1 0-1 0 0,0-1 0 0 0,1 1 11 0 0,0 23 21 0 0,3-8-19 0 0,1-1 0 0 0,0 1 0 0 0,1-1 0 0 0,0-1 0 0 0,1 1-1 0 0,1-1 1 0 0,0 0 0 0 0,1-1 0 0 0,0 0 0 0 0,1 0-1 0 0,10 9-1 0 0,-17-18 10 0 0,0-1-1 0 0,1 1 0 0 0,-1-1 1 0 0,1 0-1 0 0,-1 0 0 0 0,1-1 0 0 0,0 1 1 0 0,-1-1-1 0 0,1 1 0 0 0,0-1 0 0 0,0 0 1 0 0,0-1-1 0 0,0 1 0 0 0,0-1 0 0 0,0 0 1 0 0,0 0-1 0 0,0 0 0 0 0,0 0 0 0 0,0-1 1 0 0,0 1-1 0 0,0-1 0 0 0,0 0 0 0 0,0 0 1 0 0,0-1-1 0 0,0 1 0 0 0,-1-1 0 0 0,1 0 1 0 0,-1 0-1 0 0,1 0 0 0 0,-1 0 0 0 0,0-1 1 0 0,1 1-1 0 0,-1-1 0 0 0,1-2-9 0 0,22-19 86 0 0,0-2 1 0 0,-2-1-1 0 0,-1 0 0 0 0,-1-2 0 0 0,-1-1 0 0 0,-2 0 1 0 0,-1-2-1 0 0,-1 0 0 0 0,-2-1 0 0 0,-2 0 0 0 0,2-7-86 0 0,-6 13 9 0 0,-6 19-3 0 0,0 1 0 0 0,0-1 0 0 0,0 1 0 0 0,-1-1 0 0 0,-1 0 0 0 0,1 0-1 0 0,-1 0 1 0 0,-1 1 0 0 0,1-1 0 0 0,-1 0 0 0 0,-1 0 0 0 0,1 0 0 0 0,-2-4-6 0 0,2 11-24 0 0,0 0 1 0 0,0 1 0 0 0,0-1-1 0 0,1 0 1 0 0,-1 1-1 0 0,-1-1 1 0 0,1 1 0 0 0,0-1-1 0 0,0 0 1 0 0,0 1-1 0 0,0-1 1 0 0,0 0-1 0 0,0 1 1 0 0,-1-1 0 0 0,1 1-1 0 0,0-1 1 0 0,-1 1-1 0 0,1-1 1 0 0,0 1 0 0 0,-1-1-1 0 0,1 1 1 0 0,0-1-1 0 0,-1 1 1 0 0,1-1 0 0 0,-1 1-1 0 0,1-1 1 0 0,-1 1-1 0 0,1 0 1 0 0,-1-1 0 0 0,0 1-1 0 0,1 0 1 0 0,-1 0-1 0 0,1-1 1 0 0,-1 1 0 0 0,1 0-1 0 0,-1 0 1 0 0,0 0-1 0 0,1 0 1 0 0,-1 0 0 0 0,0 0-1 0 0,1 0 1 0 0,-1 0-1 0 0,0 0 1 0 0,1 0 0 0 0,-1 0-1 0 0,1 0 1 0 0,-1 0-1 0 0,0 0 1 0 0,1 0-1 0 0,-1 1 1 0 0,1-1 0 0 0,-1 0-1 0 0,0 1 1 0 0,1-1-1 0 0,-1 0 1 0 0,1 1 0 0 0,-1-1-1 0 0,1 1 1 0 0,0-1-1 0 0,-1 0 1 0 0,1 1 0 0 0,-1-1-1 0 0,1 1 1 0 0,0-1-1 0 0,-1 1 1 0 0,1 0 0 0 0,0-1-1 0 0,-1 1 1 0 0,1-1-1 0 0,0 1 24 0 0,-13 22-3482 0 0,6-3-3653 0 0,4-12-5116 0 0</inkml:trace>
  <inkml:trace contextRef="#ctx0" brushRef="#br0" timeOffset="7244.992">11316 674 15867 0 0,'0'0'1714'0'0,"0"0"-314"0"0,0 0-69 0 0,0 0 27 0 0,0 0 5 0 0,0 0-193 0 0,0 0-316 0 0,0 0-259 0 0,0 0-157 0 0,0 0-81 0 0,0 0-48 0 0,0 0-61 0 0,0 0-82 0 0,-3 22-38 0 0,-12 111 40 0 0,6 43-851 0 0,9-175 208 0 0,0-1-249 0 0,0 0-304 0 0,0-18-5025 0 0,0 10 523 0 0,0 4-5163 0 0</inkml:trace>
  <inkml:trace contextRef="#ctx0" brushRef="#br0" timeOffset="7701.284">11200 608 5017 0 0,'0'0'2353'0'0,"0"0"-412"0"0,0 0-232 0 0,0 0-182 0 0,0 0-191 0 0,0 0-192 0 0,0 0-190 0 0,0 0-167 0 0,0 0-93 0 0,0 0-89 0 0,0 0-125 0 0,0 0-66 0 0,18-4-20 0 0,113-17 833 0 0,0 16 1035 0 0,-130 5-2239 0 0,0 0 1 0 0,0 0-1 0 0,0 0 0 0 0,0 1 1 0 0,1-1-1 0 0,-1 0 1 0 0,0 0-1 0 0,0 1 1 0 0,0-1-1 0 0,0 0 1 0 0,0 1-1 0 0,0-1 1 0 0,0 1-1 0 0,0-1 1 0 0,0 1-1 0 0,0 0 1 0 0,-1-1-1 0 0,1 1 1 0 0,0 0-1 0 0,0 0 1 0 0,0-1-1 0 0,-1 1 1 0 0,1 0-1 0 0,0 0 1 0 0,-1 0-1 0 0,1 0 1 0 0,-1 0-1 0 0,1 0 1 0 0,-1 0-1 0 0,0 0 1 0 0,1 0-1 0 0,-1 0 1 0 0,0 0-1 0 0,0 0 1 0 0,0 1-1 0 0,1-1 1 0 0,-1 0-1 0 0,0 0 0 0 0,-1 0 1 0 0,1 0-1 0 0,0 0 1 0 0,0 0-1 0 0,0 0 1 0 0,-1 0-1 0 0,1 1-23 0 0,-19 48 901 0 0,-81 75 15 0 0,100-123-914 0 0,0 0-1 0 0,0 0 0 0 0,0 0 0 0 0,0 0 0 0 0,0-1 0 0 0,1 1 0 0 0,-1 0 0 0 0,1 0 0 0 0,-1-1 1 0 0,1 1-1 0 0,0 0 0 0 0,-1 0 0 0 0,1-1 0 0 0,0 1 0 0 0,0-1 0 0 0,0 1 0 0 0,1-1 0 0 0,-1 1 0 0 0,0-1 1 0 0,0 0-1 0 0,1 0 0 0 0,-1 1 0 0 0,1-1 0 0 0,-1 0 0 0 0,1 0 0 0 0,-1 0 0 0 0,1-1 0 0 0,0 1 0 0 0,-1 0 1 0 0,1-1-1 0 0,0 1 0 0 0,0-1 0 0 0,0 1 0 0 0,-1-1 0 0 0,1 0 0 0 0,0 0 0 0 0,0 0 0 0 0,1 0-1 0 0,12 6 25 0 0,83 31 2 0 0,-96-36-10 0 0,0 0 0 0 0,1 1 0 0 0,-1-1 1 0 0,0 1-1 0 0,0 0 0 0 0,0 0 0 0 0,0 0 0 0 0,0 0 0 0 0,-1 0 1 0 0,1 0-1 0 0,0 0 0 0 0,-1 0 0 0 0,0 1 0 0 0,1-1 1 0 0,-1 0-1 0 0,0 1 0 0 0,0-1 0 0 0,-1 1 0 0 0,1 0 0 0 0,0-1 1 0 0,-1 1-1 0 0,0 0 0 0 0,1-1 0 0 0,-1 1 0 0 0,0 0 1 0 0,0-1-1 0 0,-1 1 0 0 0,1 0 0 0 0,-1-1 0 0 0,1 1 0 0 0,-1 0 1 0 0,0-1-1 0 0,0 1 0 0 0,0 0-17 0 0,-70 70 1143 0 0,61-68-1088 0 0,0 0 1 0 0,0-1-1 0 0,-1 0 0 0 0,1 0 1 0 0,-1-1-1 0 0,0 0 0 0 0,0-1 1 0 0,0-1-1 0 0,0 0 0 0 0,0 0 1 0 0,-1-1-1 0 0,1 0 0 0 0,0-1 1 0 0,-10-2-56 0 0,-41-29-363 0 0,44-9-3136 0 0,18 21-489 0 0,0 8-2967 0 0,0 4-5297 0 0</inkml:trace>
  <inkml:trace contextRef="#ctx0" brushRef="#br0" timeOffset="2995.769">7136 188 0 0 0,'0'0'312'0'0,"0"0"940"0"0,0 0 305 0 0,0 0 111 0 0,0 0 26 0 0,0 0-61 0 0,-4-4-59 0 0,-15-21 1211 0 0,10 18 1826 0 0,6 3 4115 0 0,9-4-8058 0 0,10-7-552 0 0,1 0-1 0 0,1 2 0 0 0,0 0 1 0 0,1 0-1 0 0,0 2 0 0 0,18-8-115 0 0,-25 12 34 0 0,1 1 0 0 0,-1 1 0 0 0,1 0-1 0 0,0 1 1 0 0,1 0 0 0 0,-1 1 0 0 0,1 1-1 0 0,-1 0 1 0 0,1 0 0 0 0,13 1-34 0 0,-24 2 1 0 0,0 1 0 0 0,0-1 1 0 0,0 0-1 0 0,0 1 0 0 0,0 0 1 0 0,-1-1-1 0 0,1 1 0 0 0,-1 0 1 0 0,1 1-1 0 0,-1-1 0 0 0,0 0 0 0 0,0 1 1 0 0,0-1-1 0 0,0 1 0 0 0,0-1 1 0 0,-1 1-1 0 0,1 0 0 0 0,-1 0 0 0 0,0 0 1 0 0,0 0-1 0 0,0 0 0 0 0,0 0 1 0 0,0 0-1 0 0,0 0 0 0 0,-1 0 0 0 0,0 0 1 0 0,0 1-1 0 0,0-1 0 0 0,0 0 1 0 0,0 0-1 0 0,0 0 0 0 0,-1 2-1 0 0,-3 16 25 0 0,-1-1-1 0 0,0 1 1 0 0,-2-1-1 0 0,0-1 1 0 0,-1 1-1 0 0,-1-1 1 0 0,-1-1-1 0 0,-1 1 1 0 0,0-2-1 0 0,-1 0 1 0 0,-1 0-1 0 0,-1-1 0 0 0,0-1 1 0 0,-3 2-25 0 0,0 2 7 0 0,-43 69-85 0 0,99-66-66 0 0,65-16 206 0 0,-90-7-59 0 0,1 0 1 0 0,-1 1-1 0 0,0 1 0 0 0,0 0 0 0 0,0 1 0 0 0,0 1 1 0 0,0 0-1 0 0,-1 1 0 0 0,1 0 0 0 0,-1 1 1 0 0,3 2-4 0 0,-12-5 4 0 0,-1 1 0 0 0,1-1 1 0 0,-1 1-1 0 0,1 0 1 0 0,-1 0-1 0 0,0 0 0 0 0,0 1 1 0 0,0-1-1 0 0,-1 1 0 0 0,1-1 1 0 0,-1 1-1 0 0,0 0 1 0 0,0 0-1 0 0,0 0 0 0 0,0 0 1 0 0,-1 1-1 0 0,0-1 1 0 0,0 0-1 0 0,0 1 0 0 0,0-1 1 0 0,-1 0-1 0 0,1 1 0 0 0,-1-1 1 0 0,0 1-1 0 0,-1-1 1 0 0,1 1-1 0 0,-2 2-4 0 0,1 3 28 0 0,-2 0-1 0 0,1-1 0 0 0,-1 0 1 0 0,-1 1-1 0 0,0-1 1 0 0,0 0-1 0 0,-1-1 1 0 0,0 1-1 0 0,0-1 1 0 0,-1 0-1 0 0,0 0 1 0 0,-2 0-28 0 0,-8 11 42 0 0,-1-1 0 0 0,-1 0 0 0 0,-1-2 0 0 0,-1 0 0 0 0,0-1 1 0 0,-1-1-1 0 0,0-1 0 0 0,-1-1 0 0 0,0-1 0 0 0,-1 0 0 0 0,0-2 0 0 0,-1-1 1 0 0,0-1-1 0 0,0-1 0 0 0,-1-1-42 0 0,24-4-6 0 0,0-1 1 0 0,0 1-1 0 0,0 0 1 0 0,0-1-1 0 0,0 1 0 0 0,0-1 1 0 0,0 0-1 0 0,0 1 1 0 0,0-1-1 0 0,0 0 0 0 0,0 1 1 0 0,0-1-1 0 0,0 0 1 0 0,-1 0-1 0 0,1 0 1 0 0,0 0-1 0 0,0 0 0 0 0,0 0 1 0 0,0 0-1 0 0,0-1 1 0 0,0 1-1 0 0,0 0 1 0 0,-1-1-1 0 0,1 1 0 0 0,0-1 1 0 0,0 1-1 0 0,0-1 1 0 0,0 1-1 0 0,1-1 1 0 0,-1 1-1 0 0,0-1 0 0 0,0 0 1 0 0,0 0-1 0 0,0 0 1 0 0,1 1-1 0 0,-1-1 1 0 0,0 0-1 0 0,1 0 0 0 0,-1 0 1 0 0,0 0-1 0 0,1 0 1 0 0,0 0-1 0 0,-1 0 0 0 0,1 0 1 0 0,-1 0-1 0 0,1 0 1 0 0,0 0-1 0 0,0-1 1 0 0,0 1-1 0 0,0 0 0 0 0,0 0 1 0 0,0 0-1 0 0,0 0 1 0 0,0 0-1 0 0,0-1 6 0 0,54-69-2263 0 0,-24 47-2219 0 0,-6 5-3387 0 0,-10 8-4347 0 0</inkml:trace>
  <inkml:trace contextRef="#ctx0" brushRef="#br0" timeOffset="3465.391">7946 306 0 0 0,'0'0'822'0'0,"0"0"1135"0"0,0 0 112 0 0,0 0-218 0 0,0 0-252 0 0,0 0-208 0 0,0 0-168 0 0,0 0-34 0 0,0 0 40 0 0,0 0 7 0 0,0 0-1 0 0,0 0-60 0 0,0 0-111 0 0,-21 20-115 0 0,-63 66-106 0 0,49-25 200 0 0,31-47-784 0 0,-2 7-12 0 0,1 1 0 0 0,0-1 1 0 0,2 1-1 0 0,0 0 0 0 0,1 0 1 0 0,2 0-1 0 0,0 0 0 0 0,1 0 1 0 0,3 10-248 0 0,-2-26 70 0 0,1 0 0 0 0,0 1 0 0 0,0-1 1 0 0,1 0-1 0 0,0-1 0 0 0,0 1 0 0 0,0-1 1 0 0,1 0-1 0 0,0 0 0 0 0,0 0 0 0 0,0 0 1 0 0,0-1-1 0 0,1 0 0 0 0,0 0 0 0 0,0-1 1 0 0,0 1-1 0 0,0-1 0 0 0,0-1 0 0 0,1 1 1 0 0,-1-1-1 0 0,1 0 0 0 0,-1 0 0 0 0,1-1 1 0 0,0 0-1 0 0,0 0 0 0 0,0-1 0 0 0,0 0 1 0 0,0 0-1 0 0,-1 0 0 0 0,1-1 0 0 0,0 0 1 0 0,0-1-1 0 0,0 1 0 0 0,-1-1 0 0 0,1 0 1 0 0,-1-1-1 0 0,0 0 0 0 0,1 0 0 0 0,-1 0 1 0 0,2-3-71 0 0,6-1 96 0 0,-1-1 1 0 0,0-1 0 0 0,0 0 0 0 0,-1-1 0 0 0,0-1 0 0 0,-1 1 0 0 0,0-2 0 0 0,-1 0 0 0 0,0 0 0 0 0,-1 0 0 0 0,-1-1-1 0 0,0-1 1 0 0,0 0 0 0 0,-1 0 0 0 0,-1 0 0 0 0,0 0 0 0 0,-1-1 0 0 0,-1 0 0 0 0,-1 0 0 0 0,0-1 0 0 0,0 1 0 0 0,-2-1-1 0 0,0 1 1 0 0,0-1 0 0 0,-2 0 0 0 0,0 1 0 0 0,-1-3-97 0 0,0 8-34 0 0,-1 0-1 0 0,1 0 0 0 0,-2 0 1 0 0,0 1-1 0 0,0-1 0 0 0,-1 1 1 0 0,0 0-1 0 0,0 0 0 0 0,-1 0 1 0 0,0 1-1 0 0,-1 0 1 0 0,0 0-1 0 0,0 1 0 0 0,0-1 1 0 0,-1 2-1 0 0,0-1 0 0 0,-1 1 1 0 0,1 0-1 0 0,-1 1 0 0 0,0 0 1 0 0,-1 0-1 0 0,1 1 1 0 0,-1 1-1 0 0,0-1 0 0 0,0 1 1 0 0,0 1-1 0 0,0 0 0 0 0,-1 0 1 0 0,1 1-1 0 0,0 1 1 0 0,-1 0-1 0 0,1 0 0 0 0,-3 1 35 0 0,7 0-192 0 0,1 0 0 0 0,0 1 0 0 0,0 0-1 0 0,-1 0 1 0 0,1 0 0 0 0,0 1 0 0 0,1 0 0 0 0,-1 0 0 0 0,0 0-1 0 0,1 0 1 0 0,0 1 0 0 0,0 0 0 0 0,0-1 0 0 0,-3 5 192 0 0,-29 37-8091 0 0,32-41 6551 0 0,-8 12-10381 0 0</inkml:trace>
  <inkml:trace contextRef="#ctx0" brushRef="#br0" timeOffset="4350.482">8176 866 3993 0 0,'0'0'1263'0'0,"0"0"-223"0"0,0 0 312 0 0,0 0 509 0 0,0 0 207 0 0,0 0-17 0 0,0 0-198 0 0,0 0-248 0 0,0 0-223 0 0,0 0-180 0 0,0 0-113 0 0,0 0-117 0 0,31-7-109 0 0,97-23-108 0 0,-61-3 211 0 0,-57 22-721 0 0,27-27 156 0 0,-1-1-1 0 0,-2-2 1 0 0,-3-1 0 0 0,0-1 0 0 0,-3-2-1 0 0,-2-1 1 0 0,-2-1 0 0 0,-1-3-401 0 0,39-137 152 0 0,-58 136-71 0 0,-30 55-331 0 0,-7 32 175 0 0,3 1 1 0 0,1 2 0 0 0,1 1 0 0 0,3 1 0 0 0,1 2 0 0 0,-8 21 74 0 0,20-41-14 0 0,1-4 9 0 0,1 1 0 0 0,0 1 0 0 0,2 0 0 0 0,0 0 0 0 0,2 1 0 0 0,0 0 0 0 0,1 0 0 0 0,1 0 0 0 0,1 0 0 0 0,2 1 0 0 0,0 10 5 0 0,1-30-1 0 0,1 0 0 0 0,-1 1 0 0 0,1-1 0 0 0,0 0 0 0 0,0 0 0 0 0,1 0 0 0 0,-1 0 0 0 0,1 0 0 0 0,-1 0 1 0 0,1-1-1 0 0,0 1 0 0 0,0 0 0 0 0,0-1 0 0 0,0 1 0 0 0,1-1 0 0 0,-1 0 0 0 0,1 0 0 0 0,-1 0 0 0 0,1 0 0 0 0,0 0 0 0 0,0 0 0 0 0,0-1 0 0 0,0 0 0 0 0,0 1 0 0 0,0-1 0 0 0,0 0 0 0 0,0 0 0 0 0,0-1 0 0 0,1 1 1 0 0,97-1-28 0 0,-78-8 44 0 0,-1-1-1 0 0,0-1 1 0 0,-1-1-1 0 0,0-1 1 0 0,-1-1-1 0 0,0 0 1 0 0,-1-1 0 0 0,-1-2-1 0 0,0 0 1 0 0,-1 0-1 0 0,-1-2 1 0 0,4-6-16 0 0,12-16 37 0 0,-3-1 1 0 0,-1-1-1 0 0,-3-2 0 0 0,-1-1 1 0 0,4-15-38 0 0,-19 40 8 0 0,-1-1 1 0 0,0 0 0 0 0,-2 0 0 0 0,-1 0 0 0 0,0-1 0 0 0,-2 1-1 0 0,-1-1 1 0 0,0-7-9 0 0,-2 28 1 0 0,-1 0-1 0 0,0 0 1 0 0,0 0 0 0 0,0 0-1 0 0,0 1 1 0 0,0-1-1 0 0,0 0 1 0 0,0 1-1 0 0,0-1 1 0 0,0 1 0 0 0,0-1-1 0 0,-1 1 1 0 0,1-1-1 0 0,0 1 1 0 0,0 0 0 0 0,0 0-1 0 0,-1-1 1 0 0,1 1-1 0 0,0 0 1 0 0,0 0-1 0 0,0 0 1 0 0,-1 1 0 0 0,1-1-1 0 0,0 0 1 0 0,0 0-1 0 0,0 0 1 0 0,-1 1-1 0 0,1-1 1 0 0,0 1 0 0 0,0-1-1 0 0,0 1 1 0 0,0-1-1 0 0,0 1 1 0 0,0 0 0 0 0,0 0-1 0 0,0-1 1 0 0,0 1-1 0 0,0 0 1 0 0,0 0-1 0 0,1 0 1 0 0,-1 0 0 0 0,0 0-1 0 0,0 0 1 0 0,1 0-1 0 0,-1 0 1 0 0,0 1-1 0 0,-97 144-115 0 0,76-107 105 0 0,8-16 6 0 0,1 1 1 0 0,1 1 0 0 0,2 0 0 0 0,0 0 0 0 0,1 1 0 0 0,2 0 0 0 0,0 0 0 0 0,2 1 0 0 0,1 0 0 0 0,0 12 3 0 0,3-30-2 0 0,0-1 0 0 0,1 1 0 0 0,0 0 0 0 0,0-1 0 0 0,1 1 0 0 0,0 0 1 0 0,0-1-1 0 0,1 1 0 0 0,0-1 0 0 0,0 0 0 0 0,1 1 0 0 0,1-1 0 0 0,-1 0 0 0 0,1-1 0 0 0,0 1 1 0 0,1-1-1 0 0,0 0 0 0 0,0 0 0 0 0,0 0 0 0 0,1 0 0 0 0,0-1 0 0 0,1 0 0 0 0,-1-1 0 0 0,1 1 0 0 0,0-1 1 0 0,1 0 1 0 0,3 0 4 0 0,0-1 0 0 0,0 0 0 0 0,0-1 0 0 0,0 0 0 0 0,1-1 0 0 0,-1 0 0 0 0,1-1 0 0 0,-1 0 0 0 0,1-1 0 0 0,0 0 0 0 0,-1-1 0 0 0,12-2-4 0 0,-15 2 17 0 0,0-1 0 0 0,-1-1 1 0 0,1 0-1 0 0,-1 0 0 0 0,1 0 1 0 0,-1-1-1 0 0,0 0 1 0 0,0 0-1 0 0,0-1 0 0 0,-1 0 1 0 0,0 0-1 0 0,0-1 1 0 0,0 0-1 0 0,0 0 0 0 0,-1 0 1 0 0,0 0-1 0 0,-1-1 1 0 0,1 0-1 0 0,-1 0 0 0 0,0 0 1 0 0,-1 0-1 0 0,0-1 1 0 0,0 0-1 0 0,0-3-17 0 0,0 5 4 0 0,-1-1 1 0 0,-1 0-1 0 0,1 1 1 0 0,-1-1-1 0 0,0 0 0 0 0,-1 0 1 0 0,1 0-1 0 0,-1 0 1 0 0,-1 0-1 0 0,1 0 0 0 0,-1 1 1 0 0,0-1-1 0 0,-1 0 1 0 0,0 0-1 0 0,0 1 0 0 0,0-1 1 0 0,-1 1-1 0 0,0 0 1 0 0,0 0-1 0 0,-1 0 1 0 0,1 0-1 0 0,-1 0 0 0 0,-1 1 1 0 0,1 0-1 0 0,-1 0 1 0 0,0 0-1 0 0,0 0 0 0 0,0 1 1 0 0,-1 0-1 0 0,1 0 1 0 0,-1 0-1 0 0,0 1 0 0 0,0-1 1 0 0,0 2-1 0 0,-1-1 1 0 0,-2 0-5 0 0,-2-1-91 0 0,-1 1 1 0 0,1 1-1 0 0,0 0 1 0 0,-1 0-1 0 0,1 1 1 0 0,-1 1-1 0 0,1 0 1 0 0,-1 0 0 0 0,0 1-1 0 0,1 1 1 0 0,-1 0-1 0 0,1 0 1 0 0,-11 4 90 0 0,-11 10-4273 0 0,1 5-3901 0 0,24-13-4360 0 0</inkml:trace>
  <inkml:trace contextRef="#ctx0" brushRef="#br0" timeOffset="6083.742">9724 807 1480 0 0,'0'0'1702'0'0,"0"0"-160"0"0,0 0 45 0 0,0 0 221 0 0,0 0 138 0 0,0 0-142 0 0,0 0-371 0 0,0 0-393 0 0,0 0-279 0 0,0 0-155 0 0,0 0-20 0 0,11 0 3110 0 0,-57 81-373 0 0,-147 103-2370 0 0,133-133-1332 0 0,59-51 120 0 0,1 0-102 0 0,28-7-4815 0 0,-18 0-175 0 0,-4-1-5614 0 0</inkml:trace>
  <inkml:trace contextRef="#ctx0" brushRef="#br0" timeOffset="10079.134">12935 41 3721 0 0,'0'0'1826'0'0,"0"0"-445"0"0,0 0-202 0 0,0 0 120 0 0,0 0 128 0 0,0 0 56 0 0,0 0-112 0 0,0 0-189 0 0,0 0-153 0 0,0 0-139 0 0,0 0-109 0 0,11-3-99 0 0,35-5-62 0 0,-44 8-557 0 0,-1 0 1 0 0,0 0 0 0 0,1 1 0 0 0,-1-1-1 0 0,0 0 1 0 0,1 1 0 0 0,-1-1 0 0 0,0 1-1 0 0,0 0 1 0 0,1-1 0 0 0,-1 1-1 0 0,0 0 1 0 0,0 0 0 0 0,0 0 0 0 0,0-1-1 0 0,0 1 1 0 0,0 0 0 0 0,0 0 0 0 0,0 1-1 0 0,0-1 1 0 0,-1 0 0 0 0,1 0-1 0 0,0 0 1 0 0,-1 1 0 0 0,1-1 0 0 0,-1 0-1 0 0,1 0 1 0 0,-1 1 0 0 0,1-1-1 0 0,-1 0 1 0 0,0 1 0 0 0,0-1 0 0 0,0 1-1 0 0,0-1 1 0 0,0 2-64 0 0,1 0 230 0 0,0 12-26 0 0,0 1-1 0 0,0-1 1 0 0,-1 1-1 0 0,-1-1 1 0 0,-1 1-1 0 0,0-1 1 0 0,-1 0-1 0 0,-1 0 0 0 0,0 0 1 0 0,-1 0-1 0 0,-1-1 1 0 0,0 0-1 0 0,-1 0 1 0 0,-6 10-204 0 0,-35 68 348 0 0,17-26-212 0 0,31-65-141 0 0,24-3 132 0 0,-1-1 1 0 0,0-1 0 0 0,1-1-1 0 0,-1-1 1 0 0,-1-1 0 0 0,4-2-128 0 0,51-14 272 0 0,86 4 545 0 0,-163 19-833 0 0,0 0-14 0 0,0 0-15 0 0,0 0-32 0 0,0 0-33 0 0,0 0-58 0 0,0-11-3845 0 0,0-3-6868 0 0,0 10-293 0 0</inkml:trace>
  <inkml:trace contextRef="#ctx0" brushRef="#br0" timeOffset="10379.669">13389 37 4713 0 0,'0'0'2881'0'0,"0"0"-968"0"0,0 0-368 0 0,0 0 48 0 0,0 0 102 0 0,0 0 42 0 0,0 0-106 0 0,0 0-291 0 0,0 0-298 0 0,0 0-214 0 0,0 0-128 0 0,0 0-35 0 0,0 0-8 0 0,-3 12-20 0 0,-20 93 885 0 0,6 4-981 0 0,-4-1 1 0 0,-5-1 0 0 0,-5-1 0 0 0,-6 2-542 0 0,-47 110 21 0 0,83-218-35 0 0,0 1 0 0 0,1 0 0 0 0,0-1 0 0 0,-1 1 0 0 0,1-1 0 0 0,-1 1 0 0 0,1 0-1 0 0,0 0 1 0 0,-1-1 0 0 0,1 1 0 0 0,0 0 0 0 0,0-1 0 0 0,0 1 0 0 0,-1 0 0 0 0,1 0 0 0 0,0 0 0 0 0,0-1-1 0 0,0 1 1 0 0,0 0 0 0 0,0 0 0 0 0,1-1 0 0 0,-1 1 0 0 0,0 0 0 0 0,0 0 0 0 0,0-1 0 0 0,1 1 0 0 0,-1 0 0 0 0,0-1-1 0 0,1 1 1 0 0,-1 0 0 0 0,1-1 0 0 0,-1 1 0 0 0,0 0 0 0 0,1-1 0 0 0,0 1 0 0 0,-1-1 0 0 0,1 1 0 0 0,-1-1 0 0 0,1 1-1 0 0,0-1 1 0 0,-1 1 0 0 0,1-1 0 0 0,0 0 0 0 0,-1 1 0 0 0,1-1 0 0 0,0 0 0 0 0,-1 0 0 0 0,1 1 0 0 0,0-1 0 0 0,0 0-1 0 0,-1 0 1 0 0,1 0 0 0 0,0 0 0 0 0,0 0 0 0 0,0 0 0 0 0,-1 0 0 0 0,1 0 0 0 0,0 0 0 0 0,0-1 14 0 0,42-25-2756 0 0,-28 10 81 0 0,-7 8-332 0 0,0-1-4274 0 0,0 2-3456 0 0</inkml:trace>
  <inkml:trace contextRef="#ctx0" brushRef="#br0" timeOffset="10745.268">13770 170 9634 0 0,'0'0'1966'0'0,"0"0"-338"0"0,0 0-96 0 0,0 0 42 0 0,0 0-39 0 0,0 0-179 0 0,0 0-275 0 0,0 0-252 0 0,0 0-186 0 0,0 0-154 0 0,0 0-104 0 0,0 0-61 0 0,-26 26-40 0 0,-83 87-51 0 0,51-24 28 0 0,49-67-209 0 0,-4 3-16 0 0,2 0 0 0 0,1 1 0 0 0,1 0-1 0 0,1 1 1 0 0,1 0 0 0 0,2 0 0 0 0,0 0-1 0 0,2 1 1 0 0,1-1 0 0 0,1 1-36 0 0,3-21 25 0 0,-1-1-1 0 0,1 0 1 0 0,0 1 0 0 0,0-1-1 0 0,1 0 1 0 0,-1-1 0 0 0,2 1-1 0 0,-1 0 1 0 0,0-1 0 0 0,1 0 0 0 0,0 0-1 0 0,0 0 1 0 0,1 0 0 0 0,-1 0-1 0 0,1-1 1 0 0,0 0 0 0 0,0 0-1 0 0,1 0 1 0 0,-1-1 0 0 0,1 0 0 0 0,0 0-1 0 0,0 0 1 0 0,0-1 0 0 0,0 0-1 0 0,0 0 1 0 0,0 0 0 0 0,1-1-1 0 0,-1 0 1 0 0,0 0 0 0 0,1-1 0 0 0,-1 1-1 0 0,1-1 1 0 0,-1-1 0 0 0,1 1-1 0 0,-1-1 1 0 0,0-1 0 0 0,1 1 0 0 0,-1-1-1 0 0,0 0 1 0 0,0 0 0 0 0,0-1-1 0 0,0 1 1 0 0,0-1 0 0 0,2-3-25 0 0,11-3 110 0 0,-1 0 0 0 0,-1-2 0 0 0,1 0 0 0 0,-2-1 0 0 0,0-1 1 0 0,0-1-1 0 0,-1 0 0 0 0,-1-1 0 0 0,0 0 0 0 0,-1-1 0 0 0,-1-1 0 0 0,0 0 0 0 0,-2 0 1 0 0,0-1-1 0 0,0-1 0 0 0,-2 1 0 0 0,0-2 0 0 0,-2 1 0 0 0,0-1 0 0 0,-1 0 1 0 0,-1 0-1 0 0,0 0 0 0 0,-2-1 0 0 0,0-10-110 0 0,-2 21-7 0 0,0 0 1 0 0,-1 1-1 0 0,0-1 0 0 0,0 0 1 0 0,-1 0-1 0 0,0 0 0 0 0,-1 1 1 0 0,0-1-1 0 0,0 1 0 0 0,-1 0 1 0 0,-1 0-1 0 0,1 0 0 0 0,-2 0 1 0 0,1 1-1 0 0,-1 0 0 0 0,0 0 1 0 0,0 0-1 0 0,-1 1 0 0 0,0 0 1 0 0,-1 1-1 0 0,0-1 0 0 0,0 1 1 0 0,0 1-1 0 0,0-1 0 0 0,-4 0 7 0 0,5 2-118 0 0,-1 1-1 0 0,0 0 1 0 0,-1 1 0 0 0,1-1-1 0 0,0 1 1 0 0,-1 1 0 0 0,1 0-1 0 0,-1 0 1 0 0,1 1-1 0 0,-1 0 1 0 0,1 0 0 0 0,-2 1 118 0 0,-58 24-4590 0 0,47-11-2181 0 0,6-2-5334 0 0</inkml:trace>
  <inkml:trace contextRef="#ctx0" brushRef="#br0" timeOffset="12004.226">13929 814 2649 0 0,'0'0'1912'0'0,"0"0"-86"0"0,0 0 18 0 0,0 0 14 0 0,0 0-99 0 0,0 0-197 0 0,0 0-229 0 0,0 0-182 0 0,0 0-161 0 0,0 0-113 0 0,0 0-103 0 0,31-28-77 0 0,99-89-31 0 0,44-63 2284 0 0,-146 151-2766 0 0,-1-1 1 0 0,-2-2 0 0 0,0 0 0 0 0,-3-2 0 0 0,-1-1 0 0 0,-1 0 0 0 0,-2-2 0 0 0,-1 0 0 0 0,-3-1-1 0 0,0 0 1 0 0,1-15-185 0 0,-16 54 7 0 0,1-1 0 0 0,-1 0 0 0 0,1 0 0 0 0,-1 0 0 0 0,1 1 0 0 0,0-1 0 0 0,-1 0-1 0 0,1 0 1 0 0,-1 0 0 0 0,1 0 0 0 0,-1 0 0 0 0,1 0 0 0 0,-1 0 0 0 0,1 0 0 0 0,-1 0-1 0 0,1 0 1 0 0,-1 0 0 0 0,1 0 0 0 0,-1 0 0 0 0,1 0 0 0 0,-1-1 0 0 0,1 1 0 0 0,-1 0 0 0 0,1 0-1 0 0,-1 0 1 0 0,1-1 0 0 0,-1 1 0 0 0,1 0 0 0 0,0-1 0 0 0,-1 1 0 0 0,1 0 0 0 0,0-1 0 0 0,-1 1-1 0 0,1 0 1 0 0,0-1 0 0 0,-1 1 0 0 0,1-1 0 0 0,0 1 0 0 0,0-1 0 0 0,0 1 0 0 0,-1-1-1 0 0,1 1 1 0 0,0-1 0 0 0,0 1 0 0 0,0-1 0 0 0,0 1 0 0 0,0-1 0 0 0,0 1 0 0 0,0-1 0 0 0,0 1-1 0 0,0-1 1 0 0,0 1-7 0 0,-32 39-170 0 0,31-38 182 0 0,-24 31-5 0 0,2 0 0 0 0,0 2 0 0 0,2 0 0 0 0,2 2 1 0 0,1 0-1 0 0,2 1 0 0 0,2 1 0 0 0,1 0 0 0 0,2 1 0 0 0,1 0 0 0 0,2 5-7 0 0,-5 180-146 0 0,13-220 145 0 0,-1-1 0 0 0,1 0 1 0 0,0 0-1 0 0,0 1 0 0 0,0-1 0 0 0,0 0 0 0 0,1 0 0 0 0,-1 0 0 0 0,1 1 0 0 0,0-1 0 0 0,0 0 0 0 0,0 0 0 0 0,0 0 0 0 0,1 0 0 0 0,-1 0 0 0 0,1-1 0 0 0,-1 1 0 0 0,1 0 0 0 0,0-1 0 0 0,0 1 0 0 0,1-1 1 0 0,-1 0-1 0 0,0 1 0 0 0,1-1 0 0 0,-1 0 0 0 0,1 0 0 0 0,0-1 0 0 0,-1 1 0 0 0,1-1 0 0 0,0 1 0 0 0,0-1 0 0 0,0 0 0 0 0,0 0 0 0 0,1 0 0 0 0,-1 0 0 0 0,0-1 0 0 0,0 0 0 0 0,2 1 1 0 0,10-4 30 0 0,-1 0-1 0 0,1-1 1 0 0,-1-1 0 0 0,0 0-1 0 0,0-1 1 0 0,-1 0-1 0 0,0-1 1 0 0,0-1-1 0 0,0 0 1 0 0,-1-1-1 0 0,-1 0 1 0 0,1-1 0 0 0,-1 0-1 0 0,-1-1 1 0 0,0 0-30 0 0,10-7 71 0 0,13-14-8 0 0,-1-1-1 0 0,-1-2 1 0 0,-2-2-1 0 0,-2 0 1 0 0,-1-2 0 0 0,-2-1-1 0 0,-2 0 1 0 0,-2-2-1 0 0,-1-1 1 0 0,-2 0-1 0 0,-2-1 1 0 0,-3 0 0 0 0,4-24-63 0 0,-5 2 82 0 0,-11 65-59 0 0,-17 19 16 0 0,-106 144-91 0 0,109-141 57 0 0,1 1 1 0 0,1 0-1 0 0,0 1 1 0 0,2 1-1 0 0,1-1 0 0 0,0 2 1 0 0,2-1-1 0 0,1 1 1 0 0,1 0-1 0 0,0 6-5 0 0,1 10 28 0 0,-3 160-145 0 0,8-196 127 0 0,1 0 1 0 0,0 0-1 0 0,0 0 0 0 0,0-1 1 0 0,0 1-1 0 0,1-1 0 0 0,0 1 1 0 0,0-1-1 0 0,0 0 0 0 0,1 0 1 0 0,-1-1-1 0 0,1 1 1 0 0,0-1-1 0 0,0 1 0 0 0,0-1 1 0 0,0 0-1 0 0,0-1 0 0 0,1 1 1 0 0,-1-1-1 0 0,1 0 0 0 0,0 0 1 0 0,0 0-1 0 0,0-1 0 0 0,0 1 1 0 0,0-1-1 0 0,0 0 0 0 0,0-1 1 0 0,0 0-1 0 0,0 1 0 0 0,0-1 1 0 0,1-1-1 0 0,-1 1 1 0 0,0-1-1 0 0,0 0 0 0 0,0 0 1 0 0,0-1-1 0 0,0 1 0 0 0,0-1 1 0 0,-1 0-1 0 0,1 0 0 0 0,0-1 1 0 0,-1 1-1 0 0,0-1 0 0 0,0 0 1 0 0,0 0-1 0 0,3-3-10 0 0,5-4 58 0 0,0 0-1 0 0,-1 0 0 0 0,0-2 1 0 0,-1 1-1 0 0,0-1 1 0 0,0-1-1 0 0,-2 0 1 0 0,1 0-1 0 0,-2 0 1 0 0,0-1-1 0 0,0-1 1 0 0,-1 1-1 0 0,-1-1 1 0 0,-1 0-1 0 0,0 0 1 0 0,-1 0-1 0 0,0-1 1 0 0,-1 1-1 0 0,-1-1 1 0 0,-1 1-1 0 0,-1-15-57 0 0,1 27-4 0 0,-1 0 0 0 0,1 0-1 0 0,-1 0 1 0 0,0 0 0 0 0,0 1 0 0 0,0-1 0 0 0,0 0-1 0 0,-1 1 1 0 0,1-1 0 0 0,-1 1 0 0 0,1-1 0 0 0,-1 1-1 0 0,0 0 1 0 0,0-1 0 0 0,0 1 0 0 0,0 0 0 0 0,0 0-1 0 0,-1 1 1 0 0,1-1 0 0 0,-1 0 0 0 0,1 1 0 0 0,-1 0-1 0 0,1-1 1 0 0,-1 1 0 0 0,0 0 0 0 0,0 0 0 0 0,0 0-1 0 0,1 1 1 0 0,-1-1 0 0 0,0 1 0 0 0,0 0-1 0 0,0 0 1 0 0,0 0 0 0 0,-2 0 4 0 0,-102 16-1211 0 0,67 1-446 0 0,13-5-4378 0 0,15-5-5867 0 0</inkml:trace>
  <inkml:trace contextRef="#ctx0" brushRef="#br0" timeOffset="59219.168">15816 696 6601 0 0,'0'0'2412'0'0,"0"0"-405"0"0,0 0-80 0 0,0 0 53 0 0,0 0-87 0 0,0 0-310 0 0,0 0-399 0 0,0 0-299 0 0,0 0-172 0 0,0 0-80 0 0,0 0-26 0 0,5 31 2996 0 0,-7-13-3467 0 0,0 0 1 0 0,-1-1-1 0 0,-1 1 0 0 0,-1-1 0 0 0,-1 0 1 0 0,0 0-1 0 0,-1 0 0 0 0,0-1 0 0 0,-2 0 1 0 0,0-1-1 0 0,-1 0 0 0 0,0 0 1 0 0,-1-1-1 0 0,-1 0 0 0 0,0-1 0 0 0,-1 0 1 0 0,0-1-1 0 0,-6 3-136 0 0,5-3 41 0 0,9-7-27 0 0,0-1 0 0 0,1 0 0 0 0,-2 0 0 0 0,1 0-1 0 0,0 0 1 0 0,-1-1 0 0 0,0 0 0 0 0,1 0 0 0 0,-1-1 0 0 0,0 1-1 0 0,-1-1 1 0 0,1-1 0 0 0,0 1 0 0 0,-1-1 0 0 0,1 0-1 0 0,-3 0-13 0 0,5-16-3092 0 0,5 8-1356 0 0,1 3-3958 0 0,2 0-4103 0 0</inkml:trace>
  <inkml:trace contextRef="#ctx0" brushRef="#br0" timeOffset="62130.04">16603 324 0 0 0,'0'0'1287'0'0,"0"0"100"0"0,0 0-52 0 0,0 0 41 0 0,0 0 168 0 0,0 0 165 0 0,0 0 33 0 0,0 0-86 0 0,0 0-182 0 0,0 0-244 0 0,0 0-195 0 0,-2-6-160 0 0,-9-21-99 0 0,6 14 2017 0 0,2 11 3333 0 0,-2 9-6527 0 0,-13 22 504 0 0,0 0 0 0 0,2 1-1 0 0,2 0 1 0 0,0 2 0 0 0,2-1-1 0 0,2 1 1 0 0,1 1 0 0 0,1 0-1 0 0,2 0 1 0 0,-1 21-103 0 0,1 92 173 0 0,7-141-142 0 0,0-1-1 0 0,0 1 0 0 0,1-1 0 0 0,-1 1 0 0 0,1-1 0 0 0,0 0 0 0 0,0 0 1 0 0,1 0-1 0 0,-1 0 0 0 0,1 0 0 0 0,0 0 0 0 0,0-1 0 0 0,0 0 0 0 0,1 1 0 0 0,-1-1 1 0 0,1 0-1 0 0,0 0 0 0 0,0-1 0 0 0,0 1 0 0 0,0-1 0 0 0,0 0 0 0 0,0 0 1 0 0,0 0-1 0 0,1-1 0 0 0,-1 0 0 0 0,1 1 0 0 0,-1-1 0 0 0,1-1 0 0 0,0 1 0 0 0,-1-1 1 0 0,1 0-1 0 0,3 0-30 0 0,7-3 97 0 0,-1-1 1 0 0,1 0 0 0 0,-1-1 0 0 0,0 0-1 0 0,0-1 1 0 0,0-1 0 0 0,-1 0 0 0 0,0-1-1 0 0,0-1 1 0 0,-1 0 0 0 0,0 0 0 0 0,-1-1 0 0 0,0-1-1 0 0,0 0 1 0 0,4-7-98 0 0,-7 11 35 0 0,28-33 85 0 0,-2-1 0 0 0,-1-2-1 0 0,23-40-119 0 0,-44 66 23 0 0,-6 8 22 0 0,0 1 0 0 0,0-1 0 0 0,-1-1 0 0 0,0 1 0 0 0,0-1 0 0 0,-1 0 0 0 0,0 0 0 0 0,-1 0 0 0 0,0-1 0 0 0,-1 1 0 0 0,1-6-45 0 0,-23 57-185 0 0,-14 128 176 0 0,34-161 15 0 0,-1 0-10 0 0,1-1 1 0 0,0 1 0 0 0,0-1-1 0 0,0 1 1 0 0,1-1 0 0 0,0 0-1 0 0,1 1 1 0 0,-1-1 0 0 0,1 0 0 0 0,1 0-1 0 0,-1 0 1 0 0,1 0 0 0 0,1 0-1 0 0,-1-1 1 0 0,1 1 0 0 0,0-1-1 0 0,1 1 4 0 0,3 2 11 0 0,0 0-1 0 0,1-1 0 0 0,0 0 0 0 0,0 0 0 0 0,1-1 0 0 0,0 0 0 0 0,0-1 1 0 0,0 0-1 0 0,1-1 0 0 0,0 0 0 0 0,0 0 0 0 0,0-1 0 0 0,1-1 0 0 0,0 0 0 0 0,-1-1 1 0 0,1 0-1 0 0,0 0 0 0 0,0-1 0 0 0,0-1 0 0 0,9-1-10 0 0,-8-3 52 0 0,0-1-1 0 0,-1 0 1 0 0,0-1-1 0 0,0 0 1 0 0,0-1-1 0 0,-1-1 1 0 0,0 1-1 0 0,-1-2 1 0 0,1 0-1 0 0,-2 0 1 0 0,1 0-1 0 0,-1-1 1 0 0,-1-1-1 0 0,0 0 1 0 0,0 0-1 0 0,-1 0 1 0 0,-1-1-1 0 0,5-11-51 0 0,5-4 43 0 0,-2-2 0 0 0,-1 0 1 0 0,-1 0-1 0 0,-2-1 0 0 0,-1 0 0 0 0,-1-1 0 0 0,-2 0 0 0 0,-1 0 0 0 0,-1-1 1 0 0,-2 1-1 0 0,-1-3-43 0 0,-1 34-34 0 0,0 0 1 0 0,-1-1-1 0 0,1 1 0 0 0,0 0 1 0 0,-1-1-1 0 0,1 1 0 0 0,0 0 1 0 0,-1-1-1 0 0,1 1 1 0 0,-1 0-1 0 0,1 0 0 0 0,0-1 1 0 0,-1 1-1 0 0,1 0 0 0 0,-1 0 1 0 0,1 0-1 0 0,0 0 1 0 0,-1 0-1 0 0,1 0 0 0 0,-1 0 1 0 0,1 0-1 0 0,-1 0 0 0 0,1 0 1 0 0,-1 0-1 0 0,1 0 1 0 0,-1 0-1 0 0,1 0 0 0 0,0 0 1 0 0,-1 0-1 0 0,1 0 0 0 0,-1 0 1 0 0,1 0-1 0 0,-1 1 1 0 0,1-1-1 0 0,0 0 0 0 0,-1 0 1 0 0,1 1-1 0 0,0-1 0 0 0,-1 0 1 0 0,1 1-1 0 0,0-1 1 0 0,-1 0-1 0 0,1 1 0 0 0,0-1 1 0 0,-1 0-1 0 0,1 1 0 0 0,0-1 1 0 0,0 1-1 0 0,0-1 1 0 0,-1 0-1 0 0,1 1 0 0 0,0-1 1 0 0,0 1-1 0 0,0-1 0 0 0,0 1 1 0 0,0-1-1 0 0,0 1 1 0 0,0-1-1 0 0,0 0 0 0 0,0 1 1 0 0,0-1-1 0 0,0 1 0 0 0,0-1 1 0 0,0 1-1 0 0,0-1 0 0 0,0 1 1 0 0,1-1-1 0 0,-1 0 1 0 0,0 1-1 0 0,0-1 34 0 0,-12 47-3815 0 0,10-32-364 0 0,1 0-4132 0 0,1-7-3845 0 0</inkml:trace>
  <inkml:trace contextRef="#ctx0" brushRef="#br0" timeOffset="68573.861">17690 740 0 0 0,'0'0'615'0'0,"0"0"629"0"0,0 0 127 0 0,0 0-40 0 0,0 0 44 0 0,0 0 104 0 0,0 0 41 0 0,0 0-15 0 0,5 2-66 0 0,26 7 1118 0 0,-23-5 2587 0 0,-11 0 4732 0 0,-7-4-9825 0 0,0 1 0 0 0,0 0 0 0 0,0 1 1 0 0,0 0-1 0 0,0 1 0 0 0,0 0 0 0 0,1 0 0 0 0,-1 1 1 0 0,1 0-1 0 0,0 1 0 0 0,0 0 0 0 0,-4 3-51 0 0,9-6 20 0 0,1-1-1 0 0,-1 1 1 0 0,0 0-1 0 0,0 0 1 0 0,1 1-1 0 0,-1-1 1 0 0,1 1-1 0 0,0 0 1 0 0,0 0-1 0 0,0 0 0 0 0,0 0 1 0 0,1 0-1 0 0,-1 1 1 0 0,1-1-1 0 0,-1 1 1 0 0,1 0-1 0 0,1-1 1 0 0,-1 1-1 0 0,0 0 1 0 0,1 0-1 0 0,0 0 1 0 0,0 0-1 0 0,0 1 0 0 0,0-1 1 0 0,1 0-1 0 0,0 0 1 0 0,0 5-20 0 0,0-5 28 0 0,0 1 0 0 0,0-1 1 0 0,1 1-1 0 0,0-1 0 0 0,0 0 1 0 0,0 1-1 0 0,1-1 0 0 0,-1 0 0 0 0,1 0 1 0 0,0 0-1 0 0,0 0 0 0 0,1 0 1 0 0,-1 0-1 0 0,1-1 0 0 0,0 1 0 0 0,0-1 1 0 0,0 0-1 0 0,0 0 0 0 0,0 0 1 0 0,1 0-1 0 0,0 0 0 0 0,-1-1 1 0 0,1 1-1 0 0,0-1 0 0 0,0 0 0 0 0,0 0 1 0 0,0-1-1 0 0,1 1 0 0 0,-1-1 1 0 0,0 0-1 0 0,1 0 0 0 0,-1-1 0 0 0,5 1-28 0 0,166 10 949 0 0,-136-14-680 0 0,-40-13-4716 0 0,1 13-929 0 0,0-1-7514 0 0</inkml:trace>
  <inkml:trace contextRef="#ctx0" brushRef="#br0" timeOffset="71011.4">18326 468 2873 0 0,'0'0'2336'0'0,"0"0"-333"0"0,0 0-116 0 0,0 0 63 0 0,0 0 24 0 0,0 0-122 0 0,0 0-269 0 0,0 0-325 0 0,0 0-281 0 0,0 0-193 0 0,0 0-125 0 0,27-4 3134 0 0,94 2 365 0 0,121 4-2532 0 0,-58 1-983 0 0,-168-1-688 0 0,-26-6-1381 0 0,-25-4-5146 0 0,27 8 947 0 0,5 0-6174 0 0</inkml:trace>
  <inkml:trace contextRef="#ctx0" brushRef="#br0" timeOffset="71619.47">18367 682 2681 0 0,'0'0'2445'0'0,"0"0"-307"0"0,0 0-165 0 0,0 0-254 0 0,0 0-231 0 0,0 0-281 0 0,0 0-179 0 0,0 0-38 0 0,0 0-93 0 0,0 0-69 0 0,0 0-125 0 0,0 0-105 0 0,0 0-42 0 0,-3 1-9 0 0,-9 4 3 0 0,9-4 0 0 0,3-1-17 0 0,0 0-29 0 0,6 1 3951 0 0,26 6-3134 0 0,239 1 1154 0 0,-171-9-2118 0 0,77-3 35 0 0,-184-3-2571 0 0,5 3-1571 0 0,1 1-4195 0 0,1 2-4107 0 0</inkml:trace>
  <inkml:trace contextRef="#ctx0" brushRef="#br0" timeOffset="73079.984">19880 188 5585 0 0,'0'0'2114'0'0,"0"0"-174"0"0,0 0 26 0 0,0 0 57 0 0,0 0-156 0 0,0 0-296 0 0,0 0-342 0 0,0 0-341 0 0,0 0-236 0 0,0 0-147 0 0,0 0-54 0 0,0 0 9 0 0,0 0 30 0 0,-5 0 0 0 0,-253 1 4426 0 0,118 27-3730 0 0,138-25-1163 0 0,-1-1 0 0 0,1 1 0 0 0,0 0 1 0 0,-1 0-1 0 0,1 0 0 0 0,1 1 0 0 0,-1-1 1 0 0,0 0-1 0 0,1 1 0 0 0,0-1 0 0 0,-1 1 0 0 0,1-1 1 0 0,1 1-1 0 0,-1 0 0 0 0,1-1 0 0 0,-1 1 1 0 0,1 0-1 0 0,0 0 0 0 0,0-1 0 0 0,1 1 1 0 0,-1 0-1 0 0,1-1 0 0 0,-1 1 0 0 0,2 2-23 0 0,22 69 511 0 0,7 65-134 0 0,-31-139-362 0 0,0 0 1 0 0,1 1-1 0 0,-1-1 0 0 0,0 1 0 0 0,1-1 0 0 0,-1 1 0 0 0,1-1 0 0 0,-1 0 0 0 0,1 1 1 0 0,0-1-1 0 0,-1 0 0 0 0,1 0 0 0 0,0 1 0 0 0,0-1 0 0 0,0 0 0 0 0,0 0 0 0 0,0 0 1 0 0,0 0-1 0 0,0 0 0 0 0,0 0 0 0 0,1 0 0 0 0,-1-1 0 0 0,0 1 0 0 0,1 0 0 0 0,-1-1 1 0 0,0 1-1 0 0,1-1 0 0 0,-1 1 0 0 0,1-1 0 0 0,-1 0 0 0 0,0 1 0 0 0,1-1 0 0 0,-1 0 1 0 0,1 0-1 0 0,-1 0 0 0 0,1 0 0 0 0,-1 0 0 0 0,1 0 0 0 0,-1-1 0 0 0,1 1 0 0 0,-1-1 1 0 0,0 1-1 0 0,1-1 0 0 0,0 0-15 0 0,111-13 305 0 0,-104 14-301 0 0,0 1-1 0 0,-1 0 1 0 0,1 0-1 0 0,-1 0 1 0 0,1 1-1 0 0,-1 0 1 0 0,0 1-1 0 0,0 0 0 0 0,0 0 1 0 0,0 1-1 0 0,-1 0 1 0 0,1 0-1 0 0,-1 1 1 0 0,0 0-1 0 0,3 4-3 0 0,-5-3 7 0 0,0 0 0 0 0,-1 1 0 0 0,0 0-1 0 0,-1 0 1 0 0,1 0 0 0 0,-1 0 0 0 0,-1 1 0 0 0,0-1 0 0 0,0 1-1 0 0,0-1 1 0 0,-1 1 0 0 0,0 0 0 0 0,0 0 0 0 0,-1 0-1 0 0,0-1 1 0 0,0 1 0 0 0,-1 0 0 0 0,0 0 0 0 0,-1 4-7 0 0,-2 3 29 0 0,-1-1 1 0 0,0 1-1 0 0,0-1 0 0 0,-1 0 1 0 0,-1-1-1 0 0,-1 0 1 0 0,0 0-1 0 0,0 0 1 0 0,-1-1-1 0 0,-8 8-29 0 0,8-9 26 0 0,2-2-12 0 0,-2-1 0 0 0,1-1 1 0 0,-1 1-1 0 0,0-2 0 0 0,0 1 1 0 0,-1-1-1 0 0,0 0 0 0 0,0-1 1 0 0,0 0-1 0 0,-1-1 0 0 0,0 0 1 0 0,-1 0-15 0 0,5-3 8 0 0,0 1 0 0 0,0-1 1 0 0,1 0-1 0 0,-1-1 0 0 0,0 0 0 0 0,0 0 1 0 0,0 0-1 0 0,0-1 0 0 0,0 0 1 0 0,0 0-1 0 0,0-1 0 0 0,1 0 0 0 0,-1 0 1 0 0,1-1-1 0 0,-1 1 0 0 0,1-1 1 0 0,0-1-1 0 0,0 1 0 0 0,0-1 1 0 0,1 0-1 0 0,-1-1 0 0 0,1 1 0 0 0,-4-4-8 0 0,-79-95-1208 0 0,88 103 1022 0 0,0-1-1 0 0,0 0 1 0 0,0 1-1 0 0,-1-1 1 0 0,1 1-1 0 0,0-1 1 0 0,0 1-1 0 0,0-1 0 0 0,0 1 1 0 0,1-1-1 0 0,-1 0 1 0 0,0 1-1 0 0,0-1 1 0 0,0 1-1 0 0,0-1 1 0 0,0 1-1 0 0,1-1 1 0 0,-1 1-1 0 0,0-1 1 0 0,0 1-1 0 0,1-1 1 0 0,-1 1-1 0 0,0-1 1 0 0,1 1-1 0 0,-1 0 1 0 0,1-1-1 0 0,-1 1 1 0 0,1 0-1 0 0,-1-1 1 0 0,0 1-1 0 0,1 0 0 0 0,-1-1 1 0 0,1 1-1 0 0,-1 0 1 0 0,1 0-1 0 0,0 0 1 0 0,-1-1-1 0 0,1 1 1 0 0,-1 0-1 0 0,1 0 1 0 0,-1 0-1 0 0,1 0 1 0 0,-1 0-1 0 0,1 0 1 0 0,0 0-1 0 0,-1 0 1 0 0,1 0-1 0 0,0 0 187 0 0,7-2-6825 0 0,3-2-5794 0 0</inkml:trace>
  <inkml:trace contextRef="#ctx0" brushRef="#br0" timeOffset="73624.105">20414 313 5233 0 0,'0'0'1631'0'0,"0"0"-249"0"0,0 0 17 0 0,0 0 153 0 0,0 0 11 0 0,0 0-165 0 0,0 0-182 0 0,0 0-160 0 0,0 0-96 0 0,0 0-87 0 0,0 0-113 0 0,0 0-87 0 0,0 0-70 0 0,-8-2-46 0 0,4 1-529 0 0,1-1 65 0 0,1 1 0 0 0,-1 0 0 0 0,0 0 0 0 0,0 1 0 0 0,0-1 0 0 0,0 1 0 0 0,0-1 0 0 0,0 1 0 0 0,0 0 0 0 0,0 0 0 0 0,0 0 0 0 0,0 1 0 0 0,0-1 0 0 0,0 1 0 0 0,0-1 0 0 0,0 1 0 0 0,0 0 0 0 0,0 0 0 0 0,0 0 0 0 0,1 1 1 0 0,-1-1-1 0 0,0 1 0 0 0,-1 1-93 0 0,-12 9 195 0 0,2 0 1 0 0,0 1 0 0 0,0 1 0 0 0,1 0 0 0 0,1 1 0 0 0,0 0-1 0 0,1 1 1 0 0,1 0 0 0 0,1 1 0 0 0,0 0 0 0 0,1 1 0 0 0,1-1-1 0 0,0 1 1 0 0,1 1 0 0 0,2-1 0 0 0,0 1 0 0 0,0 0 0 0 0,2 0-1 0 0,0 15-195 0 0,2-26 26 0 0,0 0 0 0 0,1 0-1 0 0,0 0 1 0 0,0-1-1 0 0,1 1 1 0 0,0 0 0 0 0,0-1-1 0 0,1 1 1 0 0,0-1-1 0 0,0 0 1 0 0,1 0 0 0 0,0 0-1 0 0,0-1 1 0 0,0 1-1 0 0,1-1 1 0 0,0 0 0 0 0,1 0-1 0 0,-1-1 1 0 0,1 1-1 0 0,0-1 1 0 0,0-1 0 0 0,1 1-1 0 0,-1-1 1 0 0,1 0-1 0 0,0 0 1 0 0,0-1-1 0 0,0 0 1 0 0,1 0 0 0 0,-1-1-1 0 0,1 0 1 0 0,0 0-26 0 0,11 2 100 0 0,0-1 1 0 0,0 0-1 0 0,0-2 0 0 0,1 0 1 0 0,-1-1-1 0 0,0-1 0 0 0,0 0 1 0 0,0-2-1 0 0,0 0 1 0 0,0-1-1 0 0,0-1 0 0 0,-1-1 1 0 0,0-1-1 0 0,0 0 0 0 0,-1-1 1 0 0,0-1-1 0 0,0-1 1 0 0,-1 0-1 0 0,0-1 0 0 0,-1-1 1 0 0,0-1-1 0 0,-1 0 0 0 0,0 0 1 0 0,-1-1-1 0 0,-1-1 0 0 0,0-1 1 0 0,4-7-101 0 0,-11 16 20 0 0,0-1 0 0 0,-1 0 0 0 0,0 0 0 0 0,0 0 0 0 0,-1 0 0 0 0,0-1 1 0 0,0 1-1 0 0,-1-1 0 0 0,0 0 0 0 0,0 0 0 0 0,-1 0 0 0 0,0 0 0 0 0,-1 0 0 0 0,0 0 1 0 0,0 0-1 0 0,-1 0 0 0 0,0 0 0 0 0,-1 0 0 0 0,0 0 0 0 0,0 1 0 0 0,-1-1 0 0 0,0 1 0 0 0,-1-1 1 0 0,-1-1-21 0 0,-5-3-41 0 0,-1 1 1 0 0,0 0-1 0 0,-1 1 1 0 0,0 0 0 0 0,-1 1-1 0 0,0 0 1 0 0,-1 1 0 0 0,0 0-1 0 0,0 2 1 0 0,-1-1-1 0 0,0 2 1 0 0,0 0 0 0 0,-1 1-1 0 0,0 0 1 0 0,0 1 0 0 0,0 1-1 0 0,0 1 1 0 0,0 0 0 0 0,-1 1-1 0 0,1 1 1 0 0,0 0-1 0 0,-15 3 41 0 0,25-2-134 0 0,-1 0 0 0 0,1 1 0 0 0,-1-1 1 0 0,1 1-1 0 0,0 1 0 0 0,0-1 0 0 0,0 1 0 0 0,0 0 0 0 0,0 1 0 0 0,1-1 0 0 0,0 1 0 0 0,-1 0 0 0 0,1 1 0 0 0,1-1 0 0 0,-1 1 0 0 0,-3 4 134 0 0,-15 22-4018 0 0,2 1-4829 0 0,12-16-3851 0 0</inkml:trace>
  <inkml:trace contextRef="#ctx0" brushRef="#br0" timeOffset="75326.291">20815 1009 1552 0 0,'0'0'2657'0'0,"0"0"-806"0"0,0 0-312 0 0,0 0 120 0 0,0 0 181 0 0,0 0-23 0 0,0 0-170 0 0,0 0-203 0 0,0 0-214 0 0,0 0-191 0 0,0 0-147 0 0,0 0-95 0 0,0 0-95 0 0,31-19-97 0 0,96-61-55 0 0,-47 17 337 0 0,-35 16-516 0 0,-2-1 1 0 0,-2-2-1 0 0,-2-2 1 0 0,-2-2 0 0 0,-3-1-1 0 0,9-22-371 0 0,77-180 334 0 0,-115 203 58 0 0,-34 57 0 0 0,-27 56-397 0 0,38-36 20 0 0,0 2 0 0 0,2 0 1 0 0,2 0-1 0 0,0 2 1 0 0,1 0-1 0 0,2 0 1 0 0,1 1-1 0 0,1 1 1 0 0,1-1-1 0 0,1 1 0 0 0,2 1 1 0 0,-1 21-16 0 0,-3 167 120 0 0,10-211-107 0 0,1-1 0 0 0,0 1 0 0 0,0 0 1 0 0,0-1-1 0 0,1 1 0 0 0,0-1 0 0 0,0 0 0 0 0,0 0 1 0 0,1 0-1 0 0,0 0 0 0 0,0-1 0 0 0,0 1 0 0 0,1-1 0 0 0,0 0 1 0 0,0 0-1 0 0,0-1 0 0 0,1 0 0 0 0,0 0 0 0 0,-1 0 0 0 0,1 0 1 0 0,1-1-1 0 0,-1 0 0 0 0,0 0 0 0 0,1-1 0 0 0,-1 0 0 0 0,1 0 1 0 0,0-1-1 0 0,0 1 0 0 0,0-1 0 0 0,0-1 0 0 0,-1 1 1 0 0,1-1-1 0 0,0-1 0 0 0,0 1 0 0 0,0-1 0 0 0,0 0 0 0 0,0-1 1 0 0,0 1-1 0 0,-1-1 0 0 0,1-1 0 0 0,2-1-13 0 0,30-13 176 0 0,-2-2 0 0 0,0-1 0 0 0,-1-3 0 0 0,-1 0-1 0 0,-1-2 1 0 0,-2-2 0 0 0,0-1 0 0 0,11-15-176 0 0,-17 15 24 0 0,-2-1 0 0 0,-1-1-1 0 0,-1-1 1 0 0,-2-1 0 0 0,-1-1 0 0 0,-2 0 0 0 0,5-15-24 0 0,-12 25 8 0 0,-1 0 1 0 0,-1-1 0 0 0,-1 0-1 0 0,-2 0 1 0 0,0 0 0 0 0,-1 0-1 0 0,-1-1 1 0 0,-1-16-9 0 0,-2 38-1 0 0,-1 0 1 0 0,1 1-1 0 0,0-1 0 0 0,-1 0 0 0 0,0 1 1 0 0,1-1-1 0 0,-1 0 0 0 0,0 1 0 0 0,0 0 0 0 0,-1-1 1 0 0,1 1-1 0 0,0 0 0 0 0,-1-1 0 0 0,0 1 1 0 0,1 0-1 0 0,-1 0 0 0 0,0 0 0 0 0,0 0 1 0 0,0 1-1 0 0,0-1 0 0 0,0 0 0 0 0,-1 1 0 0 0,1-1 1 0 0,0 1-1 0 0,-1 0 0 0 0,1 0 0 0 0,-1 0 1 0 0,1 0-1 0 0,-1 1 0 0 0,0-1 0 0 0,1 0 1 0 0,-1 1-1 0 0,0 0 0 0 0,1 0 0 0 0,-1 0 1 0 0,0 0-1 0 0,1 0 0 0 0,-1 0 0 0 0,0 1 0 0 0,1-1 1 0 0,-1 1-1 0 0,0 0 0 0 0,1 0 0 0 0,-1 0 1 0 0,1 0-1 0 0,0 0 0 0 0,-1 0 0 0 0,1 1 1 0 0,0-1-1 0 0,0 1 0 0 0,-1 0 0 0 0,1-1 1 0 0,1 1-1 0 0,-2 1 1 0 0,-21 18 3 0 0,1 0 0 0 0,1 2 0 0 0,1 1 0 0 0,1 1 0 0 0,1 0 0 0 0,2 1 0 0 0,0 1 0 0 0,2 1 0 0 0,1 1 0 0 0,1 0 0 0 0,-6 20-3 0 0,13-36 7 0 0,0 1 0 0 0,1 0-1 0 0,1 0 1 0 0,0 0 0 0 0,1 0-1 0 0,0 1 1 0 0,1 0 0 0 0,1-1 0 0 0,1 1-1 0 0,0 0 1 0 0,0 0 0 0 0,2-1-1 0 0,0 1 1 0 0,0-1 0 0 0,1 1 0 0 0,1-1-1 0 0,1 0 1 0 0,0 0 0 0 0,0 0-1 0 0,2-1 1 0 0,0 0 0 0 0,0 0 0 0 0,1-1-1 0 0,0 0 1 0 0,1 0 0 0 0,1-1-1 0 0,0 0 1 0 0,5 4-7 0 0,-6-8 18 0 0,1 0 1 0 0,0-1-1 0 0,0 0 0 0 0,0-1 0 0 0,1 0 1 0 0,-1 0-1 0 0,1-1 0 0 0,0-1 1 0 0,1 0-1 0 0,-1 0 0 0 0,0-1 0 0 0,1 0 1 0 0,-1-1-1 0 0,1-1 0 0 0,0 0 0 0 0,-1 0 1 0 0,1-1-1 0 0,-1-1 0 0 0,1 0 0 0 0,-1 0 1 0 0,0-1-1 0 0,1-1 0 0 0,3-1-18 0 0,-6 1 30 0 0,0 1 0 0 0,1-2 0 0 0,-1 1 0 0 0,0-1 0 0 0,-1-1-1 0 0,0 0 1 0 0,1 0 0 0 0,-2 0 0 0 0,1-1 0 0 0,-1 0 0 0 0,0-1 0 0 0,0 0 0 0 0,-1 0-1 0 0,0 0 1 0 0,-1 0 0 0 0,0-1 0 0 0,0 0 0 0 0,-1 0 0 0 0,0-1 0 0 0,0 1 0 0 0,-1-1-1 0 0,-1 0 1 0 0,1 0 0 0 0,-2 0 0 0 0,1-3-30 0 0,-2 7 0 0 0,0 0 1 0 0,0 1-1 0 0,-1-1 0 0 0,0 0 1 0 0,0 1-1 0 0,0-1 0 0 0,0 1 1 0 0,-1-1-1 0 0,0 1 0 0 0,-1 0 1 0 0,1 0-1 0 0,-1 0 0 0 0,0 0 1 0 0,0 0-1 0 0,0 0 0 0 0,-1 1 1 0 0,1 0-1 0 0,-1-1 0 0 0,-1 1 1 0 0,1 1-1 0 0,0-1 0 0 0,-1 1 1 0 0,0-1-1 0 0,-4-1 0 0 0,-4-1-199 0 0,-1 1 1 0 0,0 0-1 0 0,0 0 0 0 0,-1 2 1 0 0,1 0-1 0 0,-1 0 0 0 0,0 2 0 0 0,0 0 1 0 0,1 0-1 0 0,-1 1 0 0 0,0 1 1 0 0,0 1-1 0 0,0 0 0 0 0,1 1 0 0 0,-3 1 199 0 0,-10 7-2094 0 0,10-2-2614 0 0,3-1-7368 0 0</inkml:trace>
  <inkml:trace contextRef="#ctx0" brushRef="#br1" timeOffset="208113.849">17 1145 0 0 0,'-17'-1'690'0'0,"29"-1"-345"0"0,-11 2-330 0 0,80-4 1126 0 0,101-3 462 0 0,80 7-267 0 0,-89 6-354 0 0,-69 2-494 0 0,138 3-251 0 0,72 1-73 0 0,478-53 515 0 0,-432 34-331 0 0,304 7 470 0 0,-97 44 669 0 0,41 12-44 0 0,-15-50-7 0 0,-213-2-788 0 0,-91 15-162 0 0,41-16 490 0 0,-184 5-651 0 0,61 6 142 0 0,107-6 27 0 0,284 6-269 0 0,-151 8-188 0 0,-81-7-6 0 0,174 7-32 0 0,123-13 27 0 0,-415-10-22 0 0,1216 4 12 0 0,-456 27 26 0 0,-393-30-32 0 0,-277-3-19 0 0,20-2-10 0 0,337 2 11 0 0,-199-5-10 0 0,577-3 15 0 0,-539 5 52 0 0,-258-5 23 0 0,183-8-61 0 0,-251 12-7 0 0,27-1 43 0 0,188-6 25 0 0,341-20 169 0 0,512 30 131 0 0,-545 26-233 0 0,-217-22 36 0 0,-205-15-118 0 0,-51-3-49 0 0,143 11 29 0 0,413 7 66 0 0,-555-22 9 0 0,80-27 105 0 0,-114 39 21 0 0,-18 35 236 0 0,-135-21 784 0 0,-62 15-3620 0 0,-2-3-2204 0 0,-5-11 950 0 0,2 3-6467 0 0</inkml:trace>
  <inkml:trace contextRef="#ctx0" brushRef="#br0" timeOffset="211029.57">214 1628 10402 0 0,'0'0'546'0'0,"0"0"-382"0"0,0 0-208 0 0,0 0 84 0 0,0 0 230 0 0,0 0 129 0 0,0 0 89 0 0,0 0 88 0 0,0 0 89 0 0,32 13 91 0 0,105 42 96 0 0,-29-28 866 0 0,162-15 1214 0 0,-211-17-2606 0 0,-2-2-1 0 0,1-2 0 0 0,-1-3 1 0 0,0-3-1 0 0,-1-2 1 0 0,-1-2-1 0 0,-1-3 0 0 0,14-9-325 0 0,140-87 1417 0 0,-226 165 51 0 0,-16 20-1324 0 0,21-43-113 0 0,0 0-1 0 0,2 0 1 0 0,1 2-1 0 0,1-1 1 0 0,1 1-1 0 0,1 0 0 0 0,1 2-30 0 0,2 29 47 0 0,3-1-1 0 0,2 1 1 0 0,3-1-1 0 0,2 0 1 0 0,3 0-1 0 0,5 14-46 0 0,6 45 140 0 0,-13-61-41 0 0,-1 0-1 0 0,-4 1 0 0 0,-1-1 1 0 0,-3 1-1 0 0,-6 30-98 0 0,-20 7 426 0 0,27-92-367 0 0,-1 0 0 0 0,0-1-1 0 0,1 1 1 0 0,-1 0 0 0 0,0 0 0 0 0,1-1 0 0 0,-1 1 0 0 0,0-1 0 0 0,1 1 0 0 0,-1-1 0 0 0,1 0-1 0 0,-1 0 1 0 0,1 0 0 0 0,-1 0 0 0 0,1 0 0 0 0,0 0 0 0 0,-1 0 0 0 0,1 0 0 0 0,0 0 0 0 0,0 0-1 0 0,0-1 1 0 0,0 1 0 0 0,0-1 0 0 0,0 1 0 0 0,0-1 0 0 0,0 1 0 0 0,1-1 0 0 0,-1 0-59 0 0,-2-1 80 0 0,-29-38 56 0 0,-3 1 0 0 0,-1 1 0 0 0,-2 2 0 0 0,-35-25-136 0 0,62 53 8 0 0,0 1 0 0 0,-1 0 0 0 0,0 1 0 0 0,0 1 0 0 0,-1 0 0 0 0,0 0 0 0 0,0 1 0 0 0,0 1 0 0 0,0 0 0 0 0,-1 1 0 0 0,0 0 0 0 0,0 1 0 0 0,1 1 0 0 0,-1 0 0 0 0,0 1 1 0 0,0 0-1 0 0,0 1 0 0 0,0 1 0 0 0,0 0 0 0 0,-12 4-8 0 0,6 3-8 0 0,1 0 1 0 0,0 1 0 0 0,0 1-1 0 0,1 1 1 0 0,0 1 0 0 0,1 0-1 0 0,1 1 1 0 0,0 1 0 0 0,1 1-1 0 0,1 0 1 0 0,0 1 0 0 0,1 0-1 0 0,1 1 1 0 0,0 1 7 0 0,1-2-156 0 0,0 0 1 0 0,1 1-1 0 0,1 0 1 0 0,1 1-1 0 0,0 0 1 0 0,1 1-1 0 0,2-1 1 0 0,0 1-1 0 0,1 0 0 0 0,0 1 1 0 0,1 17 155 0 0,16-21-2969 0 0,4-16-5581 0 0,-12-1-3216 0 0</inkml:trace>
  <inkml:trace contextRef="#ctx0" brushRef="#br0" timeOffset="211758.928">985 2062 984 0 0,'0'0'1298'0'0,"0"0"-399"0"0,0 0-301 0 0,0 0-48 0 0,0 0 121 0 0,0 0 164 0 0,0 0 107 0 0,0 0 76 0 0,0 0 117 0 0,0 0 65 0 0,0 0 40 0 0,0 0-18 0 0,12-2-127 0 0,200-41 3326 0 0,192-45-27 0 0,-422 141-962 0 0,4-18-3236 0 0,10-16-150 0 0,1 0 1 0 0,1-1-1 0 0,0 1 1 0 0,2 0-1 0 0,0 0 1 0 0,1 0-1 0 0,1-1 1 0 0,3 13-47 0 0,14 32-167 0 0,-14-55-276 0 0,-2-5-2440 0 0,-1 0-5080 0 0,-2-2-3810 0 0</inkml:trace>
  <inkml:trace contextRef="#ctx0" brushRef="#br0" timeOffset="212094.849">1843 2438 7954 0 0,'0'0'2636'0'0,"0"0"-1002"0"0,0 0-460 0 0,0 0 31 0 0,0 0 235 0 0,0 0 166 0 0,0 0-43 0 0,0 0-192 0 0,0 0-292 0 0,0 0-278 0 0,0 0-228 0 0,0 0-185 0 0,0 0-100 0 0,2-4-60 0 0,9-4 232 0 0,-8 33 273 0 0,-3-9-513 0 0,1-4-139 0 0,1 8-80 0 0,0 0 0 0 0,-1 0 0 0 0,-2 0-1 0 0,0 0 1 0 0,-1 0 0 0 0,-1 0 0 0 0,-1 0 0 0 0,0 0-1 0 0,-2 1 0 0 0,3-13 998 0 0,2-2-4845 0 0,3-12-10227 0 0,-1-1 5556 0 0</inkml:trace>
  <inkml:trace contextRef="#ctx0" brushRef="#br0" timeOffset="212353.862">1827 1849 8242 0 0,'0'0'2735'0'0,"0"0"-737"0"0,0 0-578 0 0,0 0-309 0 0,0 0-171 0 0,0 0-130 0 0,0 0-137 0 0,0 0-203 0 0,0 0-258 0 0,0 0-230 0 0,0 0-119 0 0,0 0-28 0 0,0 0 27 0 0,4-8 10 0 0,-1 4 86 0 0,-3 3 31 0 0,1 0 0 0 0,-1 0 0 0 0,0 0 0 0 0,0 0 0 0 0,1 0 0 0 0,-1 0-1 0 0,0 0 1 0 0,1 0 0 0 0,-1 0 0 0 0,1 1 0 0 0,-1-1 0 0 0,1 0 0 0 0,0 0 0 0 0,-1 0-1 0 0,1 1 1 0 0,0-1 0 0 0,-1 0 0 0 0,1 1 0 0 0,0-1 0 0 0,0 1 0 0 0,-1-1-1 0 0,1 1 1 0 0,0-1 0 0 0,0 1 0 0 0,0 0 0 0 0,0-1 0 0 0,0 1 0 0 0,0 0 0 0 0,0 0-1 0 0,0 0 1 0 0,0-1 0 0 0,0 1 0 0 0,0 0 0 0 0,0 0 0 0 0,0 0 0 0 0,-1 1 0 0 0,1-1-1 0 0,0 0 1 0 0,0 0 0 0 0,0 0 0 0 0,0 1 0 0 0,0-1 0 0 0,0 0 0 0 0,0 1-1 0 0,0-1 1 0 0,-1 1 0 0 0,1-1 0 0 0,0 1 0 0 0,0 0 0 0 0,0-1 0 0 0,0 2 11 0 0,30 35-1916 0 0,-13-11-4273 0 0,-7-13-3122 0 0</inkml:trace>
  <inkml:trace contextRef="#ctx0" brushRef="#br0" timeOffset="212758.288">2014 2670 4641 0 0,'0'0'544'0'0,"0"0"-270"0"0,0 0-88 0 0,0 0 200 0 0,0 0 386 0 0,0 0 427 0 0,0 0 360 0 0,0 0 172 0 0,0 0-43 0 0,0 0-109 0 0,0 0-197 0 0,0 0-222 0 0,3 0-205 0 0,1-3-801 0 0,0 0 0 0 0,-1 0 1 0 0,1-1-1 0 0,-1 1 0 0 0,0-1 0 0 0,0 0 1 0 0,0 0-1 0 0,0 0 0 0 0,-1 0 1 0 0,0-1-1 0 0,0 1 0 0 0,0 0 0 0 0,0-1 1 0 0,-1 0-1 0 0,1 1 0 0 0,-1-1 0 0 0,0 0 1 0 0,-1 0-1 0 0,1-5-154 0 0,4-10 327 0 0,62-269 1779 0 0,-44 219-1905 0 0,-15 124-502 0 0,-7-40 314 0 0,1-1 0 0 0,1 1 0 0 0,0-1 0 0 0,1 0 0 0 0,1 0 0 0 0,0 0 0 0 0,0 0 0 0 0,1-1 0 0 0,1 0 0 0 0,0 0 0 0 0,0-1 0 0 0,2 0 0 0 0,-1 0 0 0 0,1-1 0 0 0,1 0 0 0 0,-1-1 0 0 0,7 5-13 0 0,-13-13 67 0 0,0 1 1 0 0,0-1-1 0 0,0 0 1 0 0,1 0-1 0 0,-1 0 1 0 0,1 0-1 0 0,-1 0 1 0 0,0-1-1 0 0,1 0 0 0 0,-1 1 1 0 0,1-1-1 0 0,-1-1 1 0 0,1 1-1 0 0,-1 0 1 0 0,0-1-1 0 0,1 0 0 0 0,-1 1 1 0 0,1-1-1 0 0,-1-1 1 0 0,0 1-1 0 0,0 0 1 0 0,0-1-1 0 0,0 0 1 0 0,0 0-1 0 0,0 1 0 0 0,0-2 1 0 0,-1 1-1 0 0,1 0 1 0 0,-1-1-1 0 0,1 1 1 0 0,-1-1-1 0 0,0 1 0 0 0,0-1 1 0 0,0 0-1 0 0,0 0 1 0 0,-1 0-1 0 0,2-3-67 0 0,3-7 112 0 0,-1 0 0 0 0,0-1-1 0 0,-1 0 1 0 0,-1 1 0 0 0,0-1-1 0 0,-1 0 1 0 0,0 0 0 0 0,-1 0-1 0 0,-1-1 1 0 0,0 1 0 0 0,-1 0 0 0 0,-2-8-112 0 0,-6 1-309 0 0,2 27-4893 0 0,7 4 1470 0 0,0-3-2957 0 0,0-2-4756 0 0</inkml:trace>
  <inkml:trace contextRef="#ctx0" brushRef="#br0" timeOffset="213301.487">2716 2298 8074 0 0,'0'0'1999'0'0,"0"0"-728"0"0,0 0-391 0 0,0 0-127 0 0,0 0-6 0 0,0 0 80 0 0,0 0 61 0 0,0 0-20 0 0,0 0-94 0 0,0 0-145 0 0,0 0-128 0 0,0 0-107 0 0,0 0-84 0 0,-23 24-64 0 0,-69 74-59 0 0,67-53 22 0 0,27-39-160 0 0,-1-3-9 0 0,-1 0 1 0 0,1 0 0 0 0,0-1-1 0 0,0 1 1 0 0,0 0 0 0 0,1 0-1 0 0,-1-1 1 0 0,1 1 0 0 0,-1-1-1 0 0,1 1 1 0 0,0-1 0 0 0,0 0-1 0 0,0 1 1 0 0,0-1 0 0 0,0 0-1 0 0,1 0 1 0 0,-1-1 0 0 0,0 1-1 0 0,1 0 1 0 0,0-1 0 0 0,-1 0-1 0 0,1 1 1 0 0,0-1 0 0 0,0 0-1 0 0,-1 0 1 0 0,1-1 0 0 0,0 1-1 0 0,0-1 1 0 0,1 1-41 0 0,89 0 1981 0 0,-81-5-1784 0 0,0 0 1 0 0,0-1-1 0 0,0 0 0 0 0,-1-1 0 0 0,0 0 0 0 0,0-1 0 0 0,-1-1 0 0 0,1 1 1 0 0,-1-2-1 0 0,-1 1 0 0 0,0-1 0 0 0,0-1 0 0 0,-1 1 0 0 0,0-1 1 0 0,-1-1-1 0 0,0 0 0 0 0,0 0 0 0 0,2-8-197 0 0,13-27 319 0 0,-2-1-1 0 0,-2-1 1 0 0,12-49-319 0 0,-22 73 1 0 0,-2-1 0 0 0,0 0 0 0 0,-1 0 0 0 0,-2-1-1 0 0,0 1 1 0 0,-2-1 0 0 0,-1 1 0 0 0,-1-1 0 0 0,-1 1 0 0 0,-1-1 0 0 0,-1 1-1 0 0,-2 0 1 0 0,0 0 0 0 0,-5-8-1 0 0,9 26-13 0 0,-2-1 0 0 0,1 1 1 0 0,-1-1-1 0 0,-1 1 0 0 0,1 0 0 0 0,-1 1 0 0 0,0-1 0 0 0,0 1 0 0 0,-1 0 1 0 0,0 0-1 0 0,0 1 0 0 0,-1 0 0 0 0,1 0 0 0 0,-1 0 0 0 0,0 1 0 0 0,0 0 1 0 0,-1 0-1 0 0,1 1 0 0 0,-1 0 0 0 0,0 0 0 0 0,1 1 0 0 0,-1 0 0 0 0,-1 0 1 0 0,1 1-1 0 0,0 0 0 0 0,0 0 0 0 0,0 1 0 0 0,-1 0 0 0 0,1 1 0 0 0,0 0 1 0 0,0 0-1 0 0,0 1 0 0 0,0-1 0 0 0,0 2 0 0 0,0-1 0 0 0,0 1 0 0 0,1 1 1 0 0,-1-1-1 0 0,0 2 13 0 0,-2 4-13 0 0,1 1 0 0 0,0 0 0 0 0,0 0 0 0 0,1 1 0 0 0,0 1 0 0 0,1-1 0 0 0,0 1 0 0 0,1 0 0 0 0,1 1 0 0 0,-1-1 0 0 0,2 1 0 0 0,0 0 0 0 0,1 0 0 0 0,0 1 0 0 0,1-1 0 0 0,0 0 0 0 0,1 1 0 0 0,1 0 0 0 0,0-1 0 0 0,1 1 0 0 0,0-1 0 0 0,1 1 0 0 0,0-1 0 0 0,1 0 0 0 0,1 0 0 0 0,4 10 13 0 0,12 16 49 0 0,3 0-1 0 0,1-2 0 0 0,2 0 1 0 0,1-2-1 0 0,1-1 1 0 0,3-1-1 0 0,0-1 0 0 0,2-2 1 0 0,1-1-1 0 0,14 6-48 0 0,7 12 190 0 0,216 155 902 0 0,-227-173-991 0 0,-45-61-3569 0 0,1 18-2369 0 0,0 9 587 0 0,0-5-7178 0 0</inkml:trace>
  <inkml:trace contextRef="#ctx0" brushRef="#br0" timeOffset="-208995.265">3658 2117 0 0 0,'0'0'876'0'0,"0"0"298"0"0,0 0 39 0 0,0 0-51 0 0,-3-4-43 0 0,-11-13-10 0 0,9 19 4556 0 0,7 17-4009 0 0,1-14-1413 0 0,0-1 1 0 0,0 1-1 0 0,0-1 1 0 0,1 0 0 0 0,-1 0-1 0 0,1-1 1 0 0,0 1-1 0 0,0-1 1 0 0,1 0 0 0 0,-1 0-1 0 0,0 0 1 0 0,1 0-1 0 0,0-1 1 0 0,0 0 0 0 0,-1 0-1 0 0,1 0 1 0 0,1 0-1 0 0,-1-1 1 0 0,0 0 0 0 0,0 0-1 0 0,0-1 1 0 0,1 1-1 0 0,-1-1 1 0 0,0 0 0 0 0,1 0-1 0 0,-1-1 1 0 0,0 0-1 0 0,0 0 1 0 0,0 0-1 0 0,0 0 1 0 0,0-1 0 0 0,4-2-244 0 0,14-10 268 0 0,-1-1 1 0 0,0-1 0 0 0,-2-2 0 0 0,0 0 0 0 0,0-1 0 0 0,-2 0-1 0 0,-1-2 1 0 0,0 0 0 0 0,-1-1 0 0 0,-2-1 0 0 0,0 0-1 0 0,-2-1 1 0 0,0 0 0 0 0,5-18-269 0 0,-15 39 66 0 0,-1 1 401 0 0,-1 15-457 0 0,3 36 174 0 0,3-1-1 0 0,2 0 1 0 0,2 0-1 0 0,2-1 1 0 0,15 38-184 0 0,7 30 211 0 0,-18-60-153 0 0,19 119 147 0 0,-26-186 1201 0 0,29-160-1123 0 0,-21 82-270 0 0,3 0 1 0 0,4 2 0 0 0,7-7-14 0 0,-7 31 33 0 0,-22 58-105 0 0,-2 5-5771 0 0,0 1-6099 0 0,0 0 569 0 0</inkml:trace>
  <inkml:trace contextRef="#ctx0" brushRef="#br0" timeOffset="-208577.403">4498 2320 5889 0 0,'0'0'2211'0'0,"0"0"-476"0"0,0 0-262 0 0,0 0-40 0 0,0 0-38 0 0,0 0-130 0 0,0 0-258 0 0,0 0-219 0 0,0 0-131 0 0,0 0-11 0 0,0 0 14 0 0,0 0-51 0 0,0 0-39 0 0,0 20-49 0 0,5 130 889 0 0,-7 52 670 0 0,-23-136-1781 0 0,25-63-290 0 0,0-2-10 0 0,0-1 4 0 0,0 0-9 0 0,0 0-2 0 0,0 0-8 0 0,0 0-40 0 0,8-57-4789 0 0,5 23-4049 0 0,-9 25 324 0 0</inkml:trace>
  <inkml:trace contextRef="#ctx0" brushRef="#br0" timeOffset="-208275.043">4507 2338 0 0 0,'0'0'1446'0'0,"0"0"422"0"0,0 0 188 0 0,0 0 78 0 0,0 0-59 0 0,0 0-216 0 0,0 0-301 0 0,0 0-312 0 0,0 0-250 0 0,0 0-175 0 0,0 0-102 0 0,0 0-61 0 0,19 0 3275 0 0,186-26 90 0 0,-150 14-3856 0 0,-55 10-8722 0 0,-5 2 3217 0 0,0 0-2775 0 0</inkml:trace>
  <inkml:trace contextRef="#ctx0" brushRef="#br0" timeOffset="-208009.979">4455 2570 1952 0 0,'0'0'2268'0'0,"0"0"-491"0"0,0 0-299 0 0,0 0 81 0 0,0 0 304 0 0,0 0 183 0 0,0 0-32 0 0,0 0-249 0 0,0 0-320 0 0,0 0-287 0 0,0 0-257 0 0,0 0-191 0 0,0 0-200 0 0,25 0-179 0 0,76-3-127 0 0,-1-16-167 0 0,-64 10-1602 0 0,-22 4-6349 0 0,-10 4-3505 0 0</inkml:trace>
  <inkml:trace contextRef="#ctx0" brushRef="#br0" timeOffset="-206955.288">643 2931 1576 0 0,'0'0'1662'0'0,"0"0"-355"0"0,0 0-177 0 0,0 0-4 0 0,0 0 71 0 0,0 0 11 0 0,0 0-93 0 0,0 0-103 0 0,0 0-82 0 0,0 0-56 0 0,0 0 7 0 0,0 0-41 0 0,0 0-51 0 0,14 0-30 0 0,111-4 1408 0 0,259-28 1729 0 0,332 2-1864 0 0,557 26-158 0 0,-662 1-1054 0 0,-42-28-250 0 0,-123 7-169 0 0,-103 12-146 0 0,-284 23-277 0 0,-53-12-1318 0 0,-5-6-6826 0 0,-1 2 3031 0 0,0 4-7143 0 0</inkml:trace>
  <inkml:trace contextRef="#ctx0" brushRef="#br0" timeOffset="-206327.295">5446 2040 7554 0 0,'0'0'2756'0'0,"0"0"-655"0"0,0 0-282 0 0,0 0-22 0 0,0 0-18 0 0,0 0-156 0 0,0 0-370 0 0,0 0-381 0 0,0 0-260 0 0,0 0-142 0 0,0 0-65 0 0,0 0-32 0 0,0 0-41 0 0,-8 4 346 0 0,3 10 876 0 0,12-21 803 0 0,7-8-2141 0 0,-27 11 303 0 0,-65 30-508 0 0,79-26-1605 0 0,4-1 3907 0 0,0 0-2605 0 0,-1 0-3310 0 0,1 1-9383 0 0,-7 0 424 0 0</inkml:trace>
  <inkml:trace contextRef="#ctx0" brushRef="#br0" timeOffset="-205850.153">5530 2360 9458 0 0,'0'0'1683'0'0,"0"0"-216"0"0,0 0-41 0 0,0 0 82 0 0,0 0-29 0 0,0 0-172 0 0,0 0-242 0 0,0 0-212 0 0,0 0-175 0 0,0 0-101 0 0,0 0-63 0 0,0 0-66 0 0,-13 9-47 0 0,-41 27-76 0 0,38-5 423 0 0,17-26-547 0 0,30-2 722 0 0,8-45 279 0 0,-39 41-997 0 0,0 1 30 0 0,0 0 5 0 0,0 0-28 0 0,-30 4 326 0 0,26-2-872 0 0,-3-1 1020 0 0,7-7-3993 0 0,0-2-3471 0 0,0 8-5749 0 0</inkml:trace>
</inkml:ink>
</file>

<file path=ppt/ink/ink33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20:25:45.6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1 225 5913 0 0,'0'0'1951'0'0,"0"0"-480"0"0,0 0-88 0 0,0 0 35 0 0,0 0-119 0 0,0 0-264 0 0,0 0-147 0 0,0 0-31 0 0,0 0 78 0 0,0 0 126 0 0,0 0-79 0 0,0 0-73 0 0,0 0-51 0 0,17 4-73 0 0,134 18 1118 0 0,-15-33-1030 0 0,-122 9-1188 0 0,6-2 666 0 0,-22 3-9473 0 0,-3 1-2080 0 0</inkml:trace>
  <inkml:trace contextRef="#ctx0" brushRef="#br0" timeOffset="1">17 457 2609 0 0,'0'0'2037'0'0,"0"0"-460"0"0,0 0 198 0 0,0 0 400 0 0,0 0 39 0 0,0 0-281 0 0,0 0-339 0 0,0 0-300 0 0,0 0-257 0 0,0 0-182 0 0,32-3-116 0 0,100-13-127 0 0,30-13 748 0 0,-116 26-1853 0 0,-46 3 222 0 0,-12 2-4729 0 0,7 0-178 0 0,-2 1-5691 0 0</inkml:trace>
  <inkml:trace contextRef="#ctx0" brushRef="#br0" timeOffset="2">23 634 2280 0 0,'0'0'2112'0'0,"0"0"-281"0"0,0 0 221 0 0,0 0 38 0 0,0 0-220 0 0,0 0-249 0 0,0 0-240 0 0,0 0-214 0 0,0 0-257 0 0,0 0-208 0 0,0 0-183 0 0,0 0-190 0 0,31-4-110 0 0,97-14-129 0 0,-49-1-570 0 0,-61 13-1770 0 0,-8 2-4150 0 0,-6 0-3643 0 0</inkml:trace>
  <inkml:trace contextRef="#ctx0" brushRef="#br0" timeOffset="3">500 97 6185 0 0,'0'0'2648'0'0,"0"0"-480"0"0,0 0-222 0 0,0 0-89 0 0,0 0-192 0 0,0 0-361 0 0,0 0-440 0 0,0 0-360 0 0,0 0-192 0 0,0 0-22 0 0,0 0 173 0 0,0 0 211 0 0,0 0 104 0 0,1 6 37 0 0,107 228 2742 0 0,-98-190-3464 0 0,37 102-24 0 0,-17-105-37 0 0,-20-53 1171 0 0,6-32-1129 0 0,-3 0 0 0 0,-2-1 1 0 0,-1 0-1 0 0,-3-1 0 0 0,-1-5-74 0 0,63-229-68 0 0,-80 314-7072 0 0,5-18-773 0 0,3-7-4052 0 0</inkml:trace>
  <inkml:trace contextRef="#ctx0" brushRef="#br0" timeOffset="4">923 435 3041 0 0,'0'0'3246'0'0,"0"0"-608"0"0,0 0-265 0 0,0 0-203 0 0,0 0-301 0 0,0 0-329 0 0,0 0-369 0 0,0 0-232 0 0,0 0-131 0 0,0 0-131 0 0,0 0-72 0 0,0 0-21 0 0,0 0-34 0 0,-4 6-17 0 0,-18 74 1582 0 0,20 66-472 0 0,-27-65-1554 0 0,39-94-2934 0 0,17-22-4751 0 0,-21 25 979 0 0,-1 2-2916 0 0</inkml:trace>
  <inkml:trace contextRef="#ctx0" brushRef="#br0" timeOffset="5">886 417 3993 0 0,'0'0'2695'0'0,"0"0"-574"0"0,0 0-232 0 0,0 0-28 0 0,0 0-162 0 0,0 0-198 0 0,0 0-320 0 0,0 0-301 0 0,0 0-149 0 0,0 0-155 0 0,0 0-116 0 0,0 0 9 0 0,0 3 149 0 0,3 0-424 0 0,0 0-1 0 0,0 0 1 0 0,0 0 0 0 0,0 0 0 0 0,1-1-1 0 0,-1 1 1 0 0,1-1 0 0 0,0 0 0 0 0,0 0-1 0 0,0 0 1 0 0,0-1 0 0 0,0 0 0 0 0,0 1-1 0 0,0-1 1 0 0,0-1 0 0 0,0 1 0 0 0,0 0 0 0 0,1-1-1 0 0,-1 0 1 0 0,0 0 0 0 0,1 0 0 0 0,-1-1-1 0 0,0 1 1 0 0,0-1 0 0 0,0 0 0 0 0,1-1-194 0 0,9 2 295 0 0,117-14 842 0 0,-97 13-2070 0 0,-45 16-7618 0 0,7-12 1404 0 0,0-2-3366 0 0</inkml:trace>
  <inkml:trace contextRef="#ctx0" brushRef="#br0" timeOffset="6">864 634 1024 0 0,'0'0'2577'0'0,"0"0"-295"0"0,0 0-71 0 0,0 0 97 0 0,0 0-51 0 0,0 0-294 0 0,0 0-480 0 0,0 0-355 0 0,0 0-165 0 0,0 0-8 0 0,0 0 74 0 0,0 0 5 0 0,0 0-81 0 0,9 7-120 0 0,32 19-128 0 0,18-29 459 0 0,-45-2-936 0 0,113-35 482 0 0,-77 15-9680 0 0,-43 21-3138 0 0</inkml:trace>
</inkml:ink>
</file>

<file path=ppt/ink/ink33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20:25:45.6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1 317 1672 0 0,'0'0'2864'0'0,"0"0"-639"0"0,0 0-228 0 0,0 0 47 0 0,0 0-65 0 0,0 0-308 0 0,0 0-438 0 0,0 0-261 0 0,0 0-97 0 0,0 0 56 0 0,0 0 33 0 0,0 0-100 0 0,0 0-66 0 0,11 1-34 0 0,161 1 2770 0 0,-55-23-2949 0 0,-110 16-1536 0 0,-5 3-2011 0 0,-4 1-3316 0 0,2 1-5158 0 0</inkml:trace>
  <inkml:trace contextRef="#ctx0" brushRef="#br0" timeOffset="1">25 512 4737 0 0,'0'0'1832'0'0,"0"0"-47"0"0,0 0 503 0 0,0 0-31 0 0,0 0-217 0 0,0 0-319 0 0,0 0-417 0 0,0 0-376 0 0,0 0-336 0 0,0 0-248 0 0,198-18-176 0 0,-175 10-144 0 0,-5 1-168 0 0,2-4-304 0 0,-5 3-1648 0 0,-4 5-10091 0 0</inkml:trace>
  <inkml:trace contextRef="#ctx0" brushRef="#br0" timeOffset="2">373 0 2873 0 0,'0'0'1825'0'0,"0"0"-454"0"0,0 0 12 0 0,0 0 239 0 0,0 0 102 0 0,0 0-57 0 0,0 0-132 0 0,0 0-112 0 0,0 0-94 0 0,0 0-152 0 0,0 0-155 0 0,0 0-134 0 0,17 5-111 0 0,55 17-52 0 0,-70-22-655 0 0,1 1 1 0 0,0 0 0 0 0,-1 0-1 0 0,1 1 1 0 0,-1-1 0 0 0,0 0 0 0 0,1 1-1 0 0,-1-1 1 0 0,0 1 0 0 0,0 0-1 0 0,0 0 1 0 0,0 0 0 0 0,0 0 0 0 0,-1 0-1 0 0,1 0 1 0 0,-1 1 0 0 0,1-1-1 0 0,-1 0 1 0 0,0 1 0 0 0,0-1 0 0 0,0 1-1 0 0,0-1 1 0 0,0 1 0 0 0,0 0 0 0 0,-1-1-1 0 0,1 2-70 0 0,2 8 275 0 0,22 159 1269 0 0,-10-30-1190 0 0,-14-138-348 0 0,1 8 8 0 0,0-1 0 0 0,1 0 0 0 0,0 1 0 0 0,1-1 1 0 0,0 0-1 0 0,0-1 0 0 0,1 1 0 0 0,1-1 0 0 0,-1 0 0 0 0,2 0 0 0 0,1 1-14 0 0,-8-9 36 0 0,1-1 0 0 0,0 0 0 0 0,-1 0 0 0 0,1 0 0 0 0,0 0 0 0 0,-1 0 0 0 0,1 0 0 0 0,0 0 0 0 0,0 0 0 0 0,-1 0 0 0 0,1 0 0 0 0,0 0 0 0 0,-1 0 0 0 0,1 0 0 0 0,0-1 0 0 0,0 1 0 0 0,-1 0 0 0 0,1-1 0 0 0,-1 1 0 0 0,1 0 0 0 0,0-1 0 0 0,-1 1 0 0 0,1-1 0 0 0,-1 1 0 0 0,1-1 0 0 0,-1 1 0 0 0,1-1 0 0 0,-1 1 0 0 0,1-1 0 0 0,-1 1 0 0 0,1-1 0 0 0,-1 0 0 0 0,0 1 0 0 0,0-1 0 0 0,1 0 0 0 0,-1 1 0 0 0,0-1 0 0 0,0 0 0 0 0,0 1 0 0 0,1-1 0 0 0,-1 0 0 0 0,0 0 0 0 0,0 1 0 0 0,0-1 0 0 0,0 0 0 0 0,0 1 0 0 0,-1-1 0 0 0,1 0 0 0 0,0 0 0 0 0,0 1 0 0 0,0-1 0 0 0,-1 0 0 0 0,1 1 0 0 0,0-1 0 0 0,-1 0 0 0 0,1 1 0 0 0,0-1 0 0 0,-1 1 0 0 0,1-1 0 0 0,-1 1 0 0 0,1-1 0 0 0,-1 0-36 0 0,1-2-238 0 0,1-37 252 0 0,2 0 0 0 0,1 1 0 0 0,2-1 0 0 0,2 1 0 0 0,1 1 0 0 0,3 0 0 0 0,0 0 0 0 0,18-33-14 0 0,30-28-77 0 0,-58 95 570 0 0,-2 2 251 0 0,1 1-3118 0 0,0 0-2542 0 0,-1 1-3533 0 0,2 0-1358 0 0</inkml:trace>
  <inkml:trace contextRef="#ctx0" brushRef="#br0" timeOffset="3">1022 361 0 0 0,'0'0'1715'0'0,"0"0"999"0"0,0 0 36 0 0,0 0-404 0 0,0 0-337 0 0,0 0-268 0 0,0 0-222 0 0,0 0-150 0 0,0 0-196 0 0,0 0-132 0 0,0 0-70 0 0,0 0-52 0 0,-2 7 1582 0 0,-75 27-144 0 0,63-25-2258 0 0,1 0-1 0 0,0 1 0 0 0,1 0 0 0 0,0 1 0 0 0,0 0 0 0 0,1 1 1 0 0,1 0-1 0 0,-9 13-98 0 0,17-22 3 0 0,1 0 0 0 0,0 0 1 0 0,0-1-1 0 0,-1 1 0 0 0,2 0 1 0 0,-1 0-1 0 0,0 0 0 0 0,1 0 1 0 0,-1 1-1 0 0,1-1 0 0 0,0 0 0 0 0,0 0 1 0 0,0 0-1 0 0,0 0 0 0 0,1 0 1 0 0,-1 0-1 0 0,1 0 0 0 0,0 0 1 0 0,0 0-1 0 0,0 0 0 0 0,0 0 0 0 0,0 0 1 0 0,1-1-1 0 0,-1 1 0 0 0,1 0 1 0 0,0-1-1 0 0,0 1 0 0 0,0-1 1 0 0,0 0-1 0 0,0 1 0 0 0,0-1 0 0 0,1 0 1 0 0,-1 0-1 0 0,1-1 0 0 0,-1 1 1 0 0,1-1-1 0 0,0 1 0 0 0,0-1 1 0 0,0 0-1 0 0,0 1-3 0 0,116 12 244 0 0,-97-14-313 0 0,19-14-752 0 0,-32 2-7098 0 0,-9 8-3798 0 0</inkml:trace>
  <inkml:trace contextRef="#ctx0" brushRef="#br0" timeOffset="4">1267 409 5673 0 0,'0'0'2015'0'0,"0"0"-301"0"0,0 0 177 0 0,0 0 203 0 0,0 0-122 0 0,0 0-357 0 0,0 0-356 0 0,0 0-249 0 0,0 0-119 0 0,0 0-74 0 0,0 0-146 0 0,0 0-139 0 0,-3 19-112 0 0,-8 63-94 0 0,-19 119 476 0 0,30-192-2923 0 0,0-26-8183 0 0,0 10-613 0 0</inkml:trace>
  <inkml:trace contextRef="#ctx0" brushRef="#br0" timeOffset="5">1201 405 2681 0 0,'0'0'2316'0'0,"0"0"-917"0"0,0 0-471 0 0,0 0 36 0 0,0 0 165 0 0,0 0 154 0 0,0 0 152 0 0,0 0 30 0 0,0 0 54 0 0,0 0-17 0 0,0 0-209 0 0,0 0-172 0 0,20 0-148 0 0,64 0-127 0 0,76-21 1393 0 0,-93 16-2552 0 0,-68 21-3192 0 0,-5-6-2769 0 0,-1-6-4991 0 0</inkml:trace>
  <inkml:trace contextRef="#ctx0" brushRef="#br0" timeOffset="6">1230 630 1472 0 0,'0'0'2461'0'0,"0"0"-198"0"0,0 0-171 0 0,0 0-215 0 0,0 0-197 0 0,0 0-199 0 0,0 0-157 0 0,0 0-192 0 0,0 0-213 0 0,0 0-202 0 0,0 0-217 0 0,0 0-154 0 0,30-5-145 0 0,94-15-81 0 0,-49 1-146 0 0,-23 0-2588 0 0,-36 12-4400 0 0,-9 3-1917 0 0</inkml:trace>
</inkml:ink>
</file>

<file path=ppt/ink/ink33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20:25:45.6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30 303 0 0 0,'0'0'2499'0'0,"0"0"-372"0"0,0 0-205 0 0,0 0 5 0 0,0 0 123 0 0,0 0 74 0 0,0 0-130 0 0,0 0-276 0 0,0 0-335 0 0,0 0-307 0 0,0 0-241 0 0,-5-4-159 0 0,-15-8-37 0 0,15 9-19 0 0,5 3-31 0 0,0 0-26 0 0,36 70 2339 0 0,72 133-2002 0 0,-92-173-836 0 0,67 157 235 0 0,-79-154-38 0 0,56-236 1242 0 0,37-36-1408 0 0,-83 110-335 0 0,-15 129 133 0 0,1 0 0 0 0,-1 0 0 0 0,1 0 0 0 0,0 0 0 0 0,-1 0 0 0 0,1 0 0 0 0,0 0 0 0 0,-1 0 0 0 0,1 0 0 0 0,0 0 0 0 0,-1 0 0 0 0,1 0 0 0 0,0 0 0 0 0,-1 0-1 0 0,1 0 1 0 0,0-1 0 0 0,-1 1 0 0 0,1 0 0 0 0,0 0 0 0 0,-1 0 0 0 0,1-1 0 0 0,0 1 0 0 0,0 0 0 0 0,-1 0 0 0 0,1-1 0 0 0,0 1 0 0 0,0 0 0 0 0,-1-1 0 0 0,1 1 0 0 0,0 0 0 0 0,0-1 0 0 0,0 1 0 0 0,0 0 0 0 0,0-1 0 0 0,0 1 0 0 0,-1 0 0 0 0,1-1 0 0 0,0 1 0 0 0,0 0 0 0 0,0-1-1 0 0,0 1 1 0 0,0 0 0 0 0,0-1 0 0 0,0 1 0 0 0,0-1 0 0 0,1 1 0 0 0,-1 0 0 0 0,0-1 0 0 0,0 1 0 0 0,0 0 0 0 0,0-1 107 0 0,-20 27-5589 0 0,10-4-3769 0 0,10-14 1238 0 0</inkml:trace>
  <inkml:trace contextRef="#ctx0" brushRef="#br0" timeOffset="1">530 604 376 0 0,'0'0'2138'0'0,"0"0"-8"0"0,0 0 221 0 0,0 0 168 0 0,0 0-94 0 0,0 0-361 0 0,0 0-481 0 0,0 0-384 0 0,0 0-222 0 0,0 0-132 0 0,0 0-160 0 0,0 0-142 0 0,-1 11-115 0 0,-11 42-35 0 0,-2 0 0 0 0,-2-1 0 0 0,-3-1 0 0 0,-15 28-393 0 0,-14-6 212 0 0,47-73-202 0 0,1 0-37 0 0,0 0 26 0 0,0 0 11 0 0,0 0 22 0 0,0 0 48 0 0,4-16 442 0 0,83-156-110 0 0,1 0-335 0 0,-72 139-22 0 0,-9 65 394 0 0,79 156 424 0 0,-59-88 370 0 0,-57-100-1924 0 0,11 0-3399 0 0,8 0-6029 0 0,8 0-803 0 0</inkml:trace>
  <inkml:trace contextRef="#ctx0" brushRef="#br0" timeOffset="2">409 851 3977 0 0,'0'0'1856'0'0,"0"0"-455"0"0,0 0 31 0 0,0 0 264 0 0,0 0 73 0 0,0 0-266 0 0,0 0-490 0 0,0 0-454 0 0,0 0-152 0 0,0 0 201 0 0,0 0 216 0 0,0 0 182 0 0,8 1 47 0 0,62-9 962 0 0,-42-1-1598 0 0,-3 0-534 0 0,0 2 0 0 0,0 0 0 0 0,1 1 1 0 0,0 2-1 0 0,0 0 0 0 0,7 2 117 0 0,-25 5-3415 0 0,-6 0-2183 0 0,-2-2 4021 0 0,2-1-8668 0 0</inkml:trace>
  <inkml:trace contextRef="#ctx0" brushRef="#br0" timeOffset="3">853 612 3921 0 0,'0'0'1599'0'0,"0"0"-182"0"0,0 0 307 0 0,0 0 273 0 0,0 0-71 0 0,0 0-464 0 0,0 0-517 0 0,0 0-294 0 0,0 0 2 0 0,0 0 165 0 0,0 0 226 0 0,0 0 104 0 0,0 0-41 0 0,4 5-117 0 0,21 52 1358 0 0,-18 127-1273 0 0,-17-121-960 0 0,8-52-3893 0 0,-10-29-3953 0 0,9 11 2247 0 0,1 3-2463 0 0</inkml:trace>
  <inkml:trace contextRef="#ctx0" brushRef="#br0" timeOffset="4">849 674 0 0 0,'0'0'1192'0'0,"0"0"605"0"0,0 0 54 0 0,0 0 133 0 0,0 0 61 0 0,0 0-198 0 0,0 0-359 0 0,0 0-386 0 0,0 0-250 0 0,0 0-48 0 0,0 0 211 0 0,0 0 214 0 0,0 0 109 0 0,8-1-52 0 0,72-23 1533 0 0,-66 19-2615 0 0,-1 0 1 0 0,2 1 0 0 0,-1 1-1 0 0,0 0 1 0 0,1 1 0 0 0,-1 1-1 0 0,1 0 1 0 0,-1 1-1 0 0,14 1-204 0 0,-5 0-18 0 0,0 12-1378 0 0,-28-5-9459 0 0,0-7-230 0 0</inkml:trace>
  <inkml:trace contextRef="#ctx0" brushRef="#br0" timeOffset="5">843 818 1744 0 0,'0'0'2133'0'0,"0"0"-585"0"0,0 0-34 0 0,0 0 378 0 0,0 0 243 0 0,0 0-100 0 0,0 0-342 0 0,0 0-362 0 0,0 0-296 0 0,0 0-205 0 0,0 0-159 0 0,0 0-151 0 0,0 0-113 0 0,23-4-85 0 0,108-22 159 0 0,-77 8-1084 0 0,-43 13-3303 0 0,-2-1-3744 0 0,-5 2-482 0 0</inkml:trace>
  <inkml:trace contextRef="#ctx0" brushRef="#br0" timeOffset="6">1282 244 608 0 0,'0'0'2166'0'0,"0"0"-248"0"0,0 0-102 0 0,0 0 11 0 0,0 0-95 0 0,0 0-186 0 0,0 0-270 0 0,0 0-301 0 0,0 0-165 0 0,0 0-33 0 0,0 0 5 0 0,-7 8 19 0 0,-19 24-18 0 0,20-24-85 0 0,6-8-80 0 0,0 0-113 0 0,0 0-85 0 0,0 0-31 0 0,0 0-25 0 0,0 0-18 0 0,0 0-38 0 0,0 0-36 0 0,0 0-48 0 0,0 0 2 0 0,0 0 0 0 0,0 0 1 0 0,0 0 7 0 0,29 6 3159 0 0,201-1-738 0 0,-138-16-2003 0 0,-125 31-7595 0 0,15-8-235 0 0,9-8-3026 0 0</inkml:trace>
  <inkml:trace contextRef="#ctx0" brushRef="#br0" timeOffset="7">1256 446 168 0 0,'0'0'2118'0'0,"0"0"-335"0"0,0 0-43 0 0,0 0 250 0 0,0 0 145 0 0,0 0-146 0 0,0 0-353 0 0,0 0-379 0 0,0 0-244 0 0,0 0-73 0 0,0 0-12 0 0,0 0 15 0 0,0 0-31 0 0,7 14 2978 0 0,1-10-542 0 0,25 0-2264 0 0,195-14 490 0 0,-165 2-1466 0 0,-73 5-2588 0 0,5-6-6452 0 0,5 6-2891 0 0</inkml:trace>
  <inkml:trace contextRef="#ctx0" brushRef="#br0" timeOffset="8">1760 100 1896 0 0,'0'0'3186'0'0,"0"0"-456"0"0,0 0-292 0 0,0 0-108 0 0,0 0-163 0 0,0 0-208 0 0,0 0-289 0 0,0 0-342 0 0,0 0-316 0 0,0 0-269 0 0,0 0-168 0 0,0 0-103 0 0,0 0-38 0 0,-3 1-54 0 0,2 0-342 0 0,0-1-1 0 0,1 0 1 0 0,-1 0 0 0 0,0 1 0 0 0,0-1 0 0 0,1 1 0 0 0,-1-1 0 0 0,0 1 0 0 0,1-1 0 0 0,-1 1 0 0 0,0-1 0 0 0,1 1-1 0 0,-1 0 1 0 0,1-1 0 0 0,-1 1 0 0 0,1 0 0 0 0,-1 0 0 0 0,1-1 0 0 0,-1 1 0 0 0,1 0 0 0 0,0 0 0 0 0,-1 0-1 0 0,1-1 1 0 0,0 1 0 0 0,0 0 0 0 0,0 0 0 0 0,0 0 0 0 0,0 0 0 0 0,0 0 0 0 0,0-1 0 0 0,0 1 0 0 0,0 0 0 0 0,0 0-1 0 0,0 0 1 0 0,0 0 0 0 0,1-1 0 0 0,-1 1 0 0 0,0 0 0 0 0,1 0 0 0 0,-1 0 0 0 0,0-1 0 0 0,1 1 0 0 0,-1 0-1 0 0,1 0 1 0 0,-1-1 0 0 0,1 1 0 0 0,0-1 0 0 0,-1 1 0 0 0,1 0 0 0 0,-1-1 0 0 0,1 1 0 0 0,0-1-38 0 0,20 35 382 0 0,-1 1-1 0 0,-3 0 1 0 0,-1 1 0 0 0,-1 1 0 0 0,-2 4-382 0 0,1-4 52 0 0,24 67-18 0 0,-20-78-10 0 0,-11 54 261 0 0,1-104 265 0 0,15-57-467 0 0,64-175 35 0 0,-23 109 14 0 0,-60 47-75 0 0,-9 90-399 0 0,5 10 218 0 0,2 29-2071 0 0,2-23 21 0 0,-1-2-1515 0 0,0 0-4286 0 0,-2-4-3949 0 0</inkml:trace>
  <inkml:trace contextRef="#ctx0" brushRef="#br0" timeOffset="9">2226 435 7322 0 0,'0'0'2567'0'0,"0"0"-527"0"0,0 0-155 0 0,0 0 38 0 0,0 0 4 0 0,0 0-188 0 0,0 0-426 0 0,0 0-406 0 0,0 0-245 0 0,0 0-131 0 0,0 0-11 0 0,0 0 10 0 0,-4 0 1099 0 0,-7 199 218 0 0,2-129-2414 0 0,2-82-6660 0 0,3 9-24 0 0,2-1-3598 0 0</inkml:trace>
  <inkml:trace contextRef="#ctx0" brushRef="#br0" timeOffset="10">2112 406 1448 0 0,'0'0'2893'0'0,"0"0"-497"0"0,0 0-248 0 0,0 0-69 0 0,0 0-112 0 0,0 0-275 0 0,0 0-380 0 0,0 0-338 0 0,0 0-193 0 0,0 0-71 0 0,0 0-21 0 0,0 0 21 0 0,19-14 7 0 0,60-44-34 0 0,-19 35 516 0 0,30 19 395 0 0,-88 6-1550 0 0,0 1 1 0 0,0-1 0 0 0,1 1-1 0 0,-2-1 1 0 0,1 1 0 0 0,0 0-1 0 0,0 0 1 0 0,-1 0 0 0 0,0 0-1 0 0,1 0 1 0 0,-1 0 0 0 0,-1 0-1 0 0,1 0 1 0 0,0 0 0 0 0,-1 1-1 0 0,1-1 1 0 0,-1 0-1 0 0,0 1 1 0 0,0-1 0 0 0,0 0-1 0 0,-1 0 1 0 0,1 1 0 0 0,-1-1-1 0 0,0 0 1 0 0,0 3-45 0 0,-4 7 41 0 0,1-1 1 0 0,-2 1-1 0 0,0-1 0 0 0,0 0 1 0 0,-1-1-1 0 0,-1 1 0 0 0,1-2 1 0 0,-2 1-1 0 0,0-1 0 0 0,0 0 1 0 0,-4 3-42 0 0,-15 16-2 0 0,28-28-55 0 0,0-1-24 0 0,29 0 1 0 0,144-15 201 0 0,-173 15-121 0 0,2-1 2 0 0,0 0-1 0 0,1 1 0 0 0,-1-1 1 0 0,0 1-1 0 0,0 0 0 0 0,0-1 1 0 0,1 1-1 0 0,-1 0 0 0 0,0 0 1 0 0,0 0-1 0 0,0 1 0 0 0,1-1 1 0 0,-1 1-1 0 0,0-1 0 0 0,0 1 1 0 0,0-1-1 0 0,0 1 0 0 0,0 0 1 0 0,0 0-1 0 0,0 0 0 0 0,0 0 0 0 0,0 1 1 0 0,0-1-1 0 0,-1 0 0 0 0,1 1 1 0 0,0-1-1 0 0,-1 1 0 0 0,1 0 1 0 0,-1 0-1 0 0,0-1 0 0 0,1 1 1 0 0,-1 0-1 0 0,0 0 0 0 0,0 0 1 0 0,0 0-1 0 0,-1 0 0 0 0,1 0 1 0 0,0 0-1 0 0,-1 1 0 0 0,1-1 1 0 0,-1 0-1 0 0,0 2-1 0 0,-2 5 39 0 0,-1 1 0 0 0,-1-1-1 0 0,1 0 1 0 0,-2 0 0 0 0,1 0-1 0 0,-1-1 1 0 0,0 0 0 0 0,-1 1 0 0 0,0-2-1 0 0,0 1 1 0 0,-1-1 0 0 0,0 0 0 0 0,0 0-1 0 0,-1-1 1 0 0,-6 5-39 0 0,-4 5 62 0 0,8-6-28 0 0,0-2-1 0 0,0 0 1 0 0,-1 0-1 0 0,0-1 1 0 0,-1 0 0 0 0,0 0-1 0 0,0-2 1 0 0,0 1 0 0 0,-10 1-34 0 0,-43-5 332 0 0,65-2-346 0 0,-1 0 0 0 0,0-1 0 0 0,0 1 1 0 0,0 0-1 0 0,0 0 0 0 0,1 0 0 0 0,-1-1 0 0 0,0 1 1 0 0,0 0-1 0 0,1-1 0 0 0,-1 1 0 0 0,0 0 0 0 0,0-1 1 0 0,1 1-1 0 0,-1-1 0 0 0,0 0 0 0 0,1 1 0 0 0,-1-1 1 0 0,1 1-1 0 0,-1-1 0 0 0,1 0 0 0 0,-1 1 0 0 0,1-1 1 0 0,-1 0-1 0 0,1 0 0 0 0,0 1 0 0 0,-1-1 0 0 0,1 0 1 0 0,0 0-1 0 0,0 0 0 0 0,0 1 0 0 0,-1-1 0 0 0,1 0 1 0 0,0 0-1 0 0,0 0 0 0 0,0 0 0 0 0,0 1 0 0 0,1-1 1 0 0,-1 0-1 0 0,0 0 0 0 0,0 0 0 0 0,0 0 0 0 0,1 1 1 0 0,-1-1-1 0 0,0 0 0 0 0,1 0 0 0 0,-1 1 0 0 0,1-2 14 0 0,19-37-2837 0 0,-9 29 49 0 0,-2 1-5009 0 0,-2 2-4300 0 0</inkml:trace>
  <inkml:trace contextRef="#ctx0" brushRef="#br0" timeOffset="11">2616 431 4681 0 0,'0'0'4712'0'0,"0"0"-2601"0"0,0 0-964 0 0,0 0 182 0 0,0 0 292 0 0,0 0 38 0 0,0 0-210 0 0,0 0-291 0 0,0 0-203 0 0,0 0-90 0 0,0 0-34 0 0,0 0-139 0 0,0 0-116 0 0,1 15-81 0 0,0 74 211 0 0,-21 47 275 0 0,19-125-975 0 0,0 0 0 0 0,-1 0 0 0 0,-1 0 1 0 0,1 0-1 0 0,-2 0 0 0 0,1-1 0 0 0,-2 1 0 0 0,1-1 0 0 0,-4 6-6 0 0,5-12-287 0 0,-11 11-1556 0 0,8-15-2835 0 0,1-3-4111 0 0,3 3-1637 0 0</inkml:trace>
  <inkml:trace contextRef="#ctx0" brushRef="#br0" timeOffset="12">2585 472 2897 0 0,'0'0'2564'0'0,"0"0"-858"0"0,0 0-354 0 0,0 0 51 0 0,0 0 21 0 0,0 0-121 0 0,0 0-46 0 0,0 0-40 0 0,0 0 10 0 0,0 0 29 0 0,0 0-183 0 0,0 0-140 0 0,0 0-55 0 0,16 0-34 0 0,124-7 1842 0 0,-86 7-2462 0 0,-63 17-2030 0 0,-3-9-4107 0 0,5-4-2410 0 0</inkml:trace>
  <inkml:trace contextRef="#ctx0" brushRef="#br0" timeOffset="13">2557 663 7394 0 0,'0'0'1097'0'0,"0"0"-329"0"0,0 0 321 0 0,0 0 527 0 0,0 0 291 0 0,0 0-152 0 0,0 0-373 0 0,0 0-425 0 0,0 0-319 0 0,0 0-189 0 0,0 0-169 0 0,0 0-112 0 0,0 0-88 0 0,24 1-64 0 0,74 1-92 0 0,-45-12-1655 0 0,-44 3-1834 0 0,-1 3-6994 0 0</inkml:trace>
</inkml:ink>
</file>

<file path=ppt/ink/ink33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20:10:06.555"/>
    </inkml:context>
    <inkml:brush xml:id="br0">
      <inkml:brushProperty name="width" value="0.3" units="cm"/>
      <inkml:brushProperty name="height" value="0.6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179 424 0 0 0,'0'0'987'0'0,"0"0"290"0"0,0 0 40 0 0,-10-2-37 0 0,7 1-592 0 0,-31-7-1007 0 0,28 5 2882 0 0,9 2 3970 0 0,363-9-2699 0 0,-49 6-2775 0 0,-20 33-226 0 0,-95-18-86 0 0,91-4-349 0 0,-171 0-312 0 0,58 5 124 0 0,-25-5-30 0 0,43-6 156 0 0,29-5-56 0 0,-113 4-68 0 0,-73 3 1268 0 0,-47-25-1146 0 0,-5 1-348 0 0,-18-38-98 0 0,-25-29 39 0 0,-26 6-43 0 0,27 56 102 0 0,9 8 66 0 0,-64-49 106 0 0,32 42-127 0 0,1 21 11 0 0,37-3-40 0 0,-399 3-52 0 0,206 15 60 0 0,8-10-22 0 0,16 5 64 0 0,56-28 60 0 0,-2 11-52 0 0,-90 8 109 0 0,98-16 63 0 0,53 12-119 0 0,-16 14-94 0 0,32 1 145 0 0,76-8-136 0 0,0 0-15 0 0,0 0-2 0 0,0 0 9 0 0,0 0-4 0 0,0 0-5 0 0,0 0-2 0 0,0 0-18 0 0,0 0-1 0 0,0 0 2 0 0,0 0 0 0 0,0 0 7 0 0,0 0 18 0 0,0 0-21 0 0,0 0 10 0 0,0 0 2 0 0,0 0-19 0 0,0 0 20 0 0,0 0 9 0 0,0 0 2 0 0,0 0-14 0 0,0 0-18 0 0,0 0-6 0 0,0 0-16 0 0,0 0-20 0 0,0 0-20 0 0,0 0-28 0 0,0 0-66 0 0,0 0-119 0 0,0 0-207 0 0,0 0-336 0 0,0 0-561 0 0,0 3-6575 0 0,0 1-908 0 0</inkml:trace>
</inkml:ink>
</file>

<file path=ppt/ink/ink33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20:11:01.5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681 26 0 0 0,'0'0'798'0'0,"0"0"203"0"0,0 0 205 0 0,0 0 365 0 0,0 0 372 0 0,0 0 128 0 0,0 0-143 0 0,0 0-298 0 0,0 0-343 0 0,0 0-243 0 0,0 0-140 0 0,4-4-105 0 0,9-14-48 0 0,-10 14-38 0 0,-11 59 6443 0 0,-24 33-6754 0 0,10-32 114 0 0,-144 349 330 0 0,80-221-673 0 0,49-115-57 0 0,37-68-101 0 0,0-1-5 0 0,0 0-15 0 0,0 0 14 0 0,0 0 3 0 0,0 0 8 0 0,0 0-4 0 0,0 0-6 0 0,0-1-6 0 0,0-1-15 0 0,0 1 0 0 0,0 1-7 0 0,0 0-21 0 0,3-22-2962 0 0,4 0-744 0 0,-1-3-2209 0 0,0 10-1297 0 0,-1 7 335 0 0</inkml:trace>
  <inkml:trace contextRef="#ctx0" brushRef="#br0" timeOffset="1">646 118 0 0 0,'0'0'165'0'0,"0"0"633"0"0,0 0 167 0 0,0 0 17 0 0,0 0 46 0 0,0 0-17 0 0,0 0-31 0 0,0 0-36 0 0,0 0-2 0 0,0 0 32 0 0,8-13 59 0 0,26-38 53 0 0,-25 42 6939 0 0,-3 7-4450 0 0,2 19-4043 0 0,-7-14 1538 0 0,25 47-580 0 0,-3 2 1 0 0,-1 1-1 0 0,-3 1 0 0 0,-2 0 0 0 0,-2 1 0 0 0,-3 1 1 0 0,-1 9-491 0 0,23 92 326 0 0,-10-6-2 0 0,-24-151-337 0 0,1 0-1 0 0,-1 0 0 0 0,0 0 0 0 0,1 0 0 0 0,-1 0 0 0 0,0 0 0 0 0,1 0 1 0 0,-1 0-1 0 0,0 0 0 0 0,0 0 0 0 0,1 0 0 0 0,-1 0 0 0 0,0 0 0 0 0,1 0 1 0 0,-1 0-1 0 0,0 0 0 0 0,1 0 0 0 0,-1 0 0 0 0,0 1 0 0 0,1-1 0 0 0,-1 0 1 0 0,0 0-1 0 0,0 0 0 0 0,1 0 0 0 0,-1 1 0 0 0,0-1 0 0 0,0 0 0 0 0,1 0 1 0 0,-1 1-1 0 0,0-1 0 0 0,0 0 0 0 0,0 0 0 0 0,1 1 0 0 0,-1-1 0 0 0,0 0 0 0 0,0 1 1 0 0,0-1-1 0 0,0 0 0 0 0,0 1 0 0 0,0-1 0 0 0,0 0 0 0 0,0 1 0 0 0,0-1 1 0 0,0 0-1 0 0,0 1 0 0 0,0-1 0 0 0,0 0 0 0 0,0 1 0 0 0,0-1 0 0 0,0 0 1 0 0,0 0-1 0 0,0 1 0 0 0,0-1 0 0 0,0 0 0 0 0,-1 1 0 0 0,1-1 14 0 0,2-25-1614 0 0,0-6-3079 0 0,-7 11-4116 0 0,2 15-2395 0 0</inkml:trace>
  <inkml:trace contextRef="#ctx0" brushRef="#br0" timeOffset="2">480 538 2312 0 0,'0'0'2000'0'0,"0"0"-205"0"0,0 0-38 0 0,0 0 160 0 0,0 0 42 0 0,0 0-225 0 0,0 0-454 0 0,0 0-477 0 0,0 0-237 0 0,0 0 25 0 0,0 0 168 0 0,0 0 192 0 0,8 0 73 0 0,163-11 3767 0 0,-7-8-4313 0 0,-149 15-2961 0 0,-7-3-7836 0 0,-7 4-1468 0 0</inkml:trace>
  <inkml:trace contextRef="#ctx0" brushRef="#br0" timeOffset="3">1209 464 0 0 0,'0'0'268'0'0,"0"0"1127"0"0,0 0 667 0 0,0 0 326 0 0,0 0-2 0 0,0 0-319 0 0,0 0-400 0 0,0 0-370 0 0,0 0-261 0 0,0 0-177 0 0,0 0-111 0 0,0 0-56 0 0,0 0-61 0 0,2 30 1843 0 0,-33 117-679 0 0,17-103-1593 0 0,-62 147 77 0 0,57-157-88 0 0,26-53 126 0 0,101-183 99 0 0,-23 55-208 0 0,-64 110-74 0 0,-21 37-100 0 0,0 0 18 0 0,0 0 14 0 0,0 0 7 0 0,0 0-10 0 0,0 0 2 0 0,0 0-16 0 0,0 0-15 0 0,0 0-16 0 0,0 0-32 0 0,0 87 305 0 0,4-55-237 0 0,-3-19-36 0 0,0 0 0 0 0,1-1 0 0 0,0 1 0 0 0,1 0 0 0 0,0-1-1 0 0,1 1 1 0 0,0-1 0 0 0,1 0 0 0 0,1 0 0 0 0,0-1 0 0 0,0 0 0 0 0,8 10-18 0 0,-13-20 19 0 0,0 1-1 0 0,0-1 1 0 0,0 1-1 0 0,1-1 1 0 0,-1 1 0 0 0,0-1-1 0 0,1 0 1 0 0,-1 0 0 0 0,1 0-1 0 0,0 0 1 0 0,-1 0-1 0 0,1 0 1 0 0,0 0 0 0 0,-1-1-1 0 0,1 1 1 0 0,0 0 0 0 0,0-1-1 0 0,0 0 1 0 0,0 1-1 0 0,0-1 1 0 0,-1 0 0 0 0,1 0-1 0 0,0 0 1 0 0,0 0 0 0 0,0 0-1 0 0,0 0 1 0 0,0-1-1 0 0,0 1 1 0 0,-1-1 0 0 0,1 1-19 0 0,2-3 88 0 0,0 0-1 0 0,-1 0 1 0 0,0 0 0 0 0,0-1 0 0 0,0 1 0 0 0,0-1 0 0 0,0 1 0 0 0,0-1 0 0 0,-1 0 0 0 0,0 0-1 0 0,0 0 1 0 0,0-1 0 0 0,0 1 0 0 0,-1 0 0 0 0,0-1 0 0 0,0 1 0 0 0,1-4-88 0 0,2-5 142 0 0,33-199 728 0 0,-36 180-1306 0 0,-2 48-3924 0 0,1-5 1967 0 0,0-4-2502 0 0,0-3-5701 0 0</inkml:trace>
  <inkml:trace contextRef="#ctx0" brushRef="#br0" timeOffset="4">1786 508 10258 0 0,'0'0'2041'0'0,"0"0"-360"0"0,0 0-118 0 0,0 0-44 0 0,0 0-121 0 0,0 0-194 0 0,0 0-249 0 0,0 0-244 0 0,0 0-202 0 0,0 0-135 0 0,0 0-97 0 0,0 0-67 0 0,-20 19-49 0 0,-58 61-20 0 0,49-23 27 0 0,27-54-165 0 0,0 1 0 0 0,0 0-1 0 0,1 1 1 0 0,-1-1 0 0 0,1 0 0 0 0,0 0-1 0 0,0 1 1 0 0,1-1 0 0 0,-1 0 0 0 0,1 1-1 0 0,0-1 1 0 0,0 1 0 0 0,1-1 0 0 0,-1 0-1 0 0,1 1 1 0 0,0-1 0 0 0,0 0 0 0 0,0 0-1 0 0,1 1 1 0 0,-1-1 0 0 0,1 0-1 0 0,0-1 1 0 0,0 1 0 0 0,1 0 0 0 0,-1 0-1 0 0,1-1 1 0 0,0 1 0 0 0,0-1 0 0 0,0 0-1 0 0,0 0 1 0 0,0 0 0 0 0,1-1 0 0 0,-1 1-1 0 0,1-1 1 0 0,0 1 0 0 0,0-1-1 0 0,0 0 1 0 0,0-1 0 0 0,0 1 0 0 0,2 0-3 0 0,1-2 69 0 0,0 1 1 0 0,0-1-1 0 0,1-1 1 0 0,-1 1 0 0 0,0-1-1 0 0,0-1 1 0 0,0 1-1 0 0,0-1 1 0 0,0 0 0 0 0,0-1-1 0 0,0 0 1 0 0,-1 0 0 0 0,1 0-1 0 0,-1-1 1 0 0,0 0-1 0 0,0 0 1 0 0,0 0 0 0 0,-1-1-1 0 0,1 0 1 0 0,-1 0-1 0 0,0 0 1 0 0,-1-1 0 0 0,1 1-1 0 0,-1-1 1 0 0,0-1-1 0 0,3-5-69 0 0,-5 6 29 0 0,1 1 0 0 0,-1-1 0 0 0,1-1 1 0 0,-2 1-1 0 0,1 0 0 0 0,-1 0 0 0 0,0-1 0 0 0,0 1 0 0 0,-1 0 0 0 0,0-1 0 0 0,0 1 0 0 0,0-1 0 0 0,-1 1 0 0 0,0-1 0 0 0,0 1 0 0 0,0 0 0 0 0,-1 0 0 0 0,0 0 0 0 0,-1 0 0 0 0,1 0 0 0 0,-1 0 0 0 0,0 0 0 0 0,0 1 0 0 0,-1-1 0 0 0,0 1 0 0 0,0 0 0 0 0,0 0 0 0 0,0 1 0 0 0,-1-1 1 0 0,0 1-1 0 0,-3-3-29 0 0,-48-5-1881 0 0,37 12-1277 0 0,1 2-3443 0 0,10 1-5012 0 0</inkml:trace>
  <inkml:trace contextRef="#ctx0" brushRef="#br0" timeOffset="5">2187 55 1736 0 0,'0'0'2273'0'0,"0"0"-141"0"0,0 0 49 0 0,0 0 46 0 0,0 0-53 0 0,0 0-234 0 0,0 0-366 0 0,0 0-329 0 0,0 0-242 0 0,0 0-143 0 0,0 0-77 0 0,0 0-73 0 0,0 0-83 0 0,-1-5-81 0 0,-5-13 504 0 0,6 34 1404 0 0,27 209-618 0 0,-37 110-1317 0 0,0-185-358 0 0,6-139-2033 0 0,6-37-514 0 0,4-6-1940 0 0,-4 10-5011 0 0,-2 14-773 0 0</inkml:trace>
  <inkml:trace contextRef="#ctx0" brushRef="#br0" timeOffset="6">1896 464 6273 0 0,'0'0'2352'0'0,"0"0"-849"0"0,0 0-489 0 0,0 0-4 0 0,0 0 264 0 0,0 0 239 0 0,0 0 29 0 0,0 0-119 0 0,0 0-232 0 0,0 0-223 0 0,0 0-171 0 0,0 0-118 0 0,34-5-135 0 0,107-19-102 0 0,-28-6 295 0 0,0-10-1041 0 0,-109 38-120 0 0,15-6-752 0 0,-8-1-5600 0 0,-8 6-1429 0 0</inkml:trace>
  <inkml:trace contextRef="#ctx0" brushRef="#br0" timeOffset="7">2434 48 2641 0 0,'0'0'4159'0'0,"0"0"-1708"0"0,0 0-676 0 0,0 0-16 0 0,0 0-26 0 0,0 0-66 0 0,0 0-214 0 0,0 0-354 0 0,0 0-280 0 0,0 0-233 0 0,0 0-176 0 0,0 0-76 0 0,-3 4-11 0 0,-15 83 1165 0 0,39 366 144 0 0,-7-276-1257 0 0,-14-176-367 0 0,0 0 1 0 0,0-1-1 0 0,0 1 1 0 0,0 0-1 0 0,0 0 1 0 0,0 0-1 0 0,0-1 1 0 0,0 1-1 0 0,0 0 0 0 0,0 0 1 0 0,0-1-1 0 0,0 1 1 0 0,1 0-1 0 0,-1 0 1 0 0,0-1-1 0 0,1 1 1 0 0,-1 0-1 0 0,0-1 1 0 0,1 1-1 0 0,-1 0 0 0 0,1-1 1 0 0,-1 1-1 0 0,1-1 1 0 0,-1 1-1 0 0,1 0 1 0 0,0-1-1 0 0,-1 1 1 0 0,1-1-1 0 0,-1 0 1 0 0,1 1-1 0 0,0-1 1 0 0,0 0-1 0 0,-1 1 0 0 0,1-1 1 0 0,0 0-1 0 0,0 0 1 0 0,-1 1-1 0 0,1-1 1 0 0,0 0-1 0 0,0 0 1 0 0,-1 0-1 0 0,1 0 1 0 0,0 0-1 0 0,0 0 0 0 0,0 0 1 0 0,-1 0-1 0 0,1-1 1 0 0,0 1-1 0 0,0 0 1 0 0,-1 0-1 0 0,1-1 1 0 0,0 1-1 0 0,-1 0 1 0 0,1-1-1 0 0,0 1 0 0 0,-1-1 1 0 0,1 1-1 0 0,0-1 1 0 0,-1 1-1 0 0,1-1 1 0 0,-1 1-1 0 0,1-1 1 0 0,-1 0-1 0 0,1 1 1 0 0,-1-1-1 0 0,1 0-8 0 0,39-47 617 0 0,-36 43-622 0 0,127-183 362 0 0,-131 188-358 0 0,1-1 0 0 0,-1 0 0 0 0,0 0-1 0 0,1 0 1 0 0,-1 1 0 0 0,0-1 0 0 0,1 0 0 0 0,-1 1 0 0 0,1-1 0 0 0,0 0-1 0 0,-1 1 1 0 0,1-1 0 0 0,-1 0 0 0 0,1 1 0 0 0,0-1 0 0 0,0 1 0 0 0,-1 0-1 0 0,1-1 1 0 0,0 1 0 0 0,0-1 0 0 0,-1 1 0 0 0,1 0 0 0 0,0 0 0 0 0,0-1 0 0 0,0 1-1 0 0,0 0 1 0 0,-1 0 0 0 0,1 0 0 0 0,0 0 0 0 0,0 0 0 0 0,0 0 0 0 0,0 0-1 0 0,-1 0 1 0 0,1 0 0 0 0,0 1 0 0 0,0-1 0 0 0,0 0 0 0 0,0 0 0 0 0,-1 1-1 0 0,1-1 1 0 0,0 1 0 0 0,0-1 0 0 0,-1 1 0 0 0,1-1 0 0 0,0 1 0 0 0,-1-1 0 0 0,1 1-1 0 0,0-1 1 0 0,-1 1 0 0 0,1 0 0 0 0,-1-1 0 0 0,1 1 0 0 0,-1 0 0 0 0,1 0 1 0 0,13 44 121 0 0,-3 141 346 0 0,-9-138-459 0 0,16-59-2429 0 0,-10 0 408 0 0,-2 1-1761 0 0,-1 2-3226 0 0,-2 1-4558 0 0</inkml:trace>
  <inkml:trace contextRef="#ctx0" brushRef="#br0" timeOffset="8">2866 670 928 0 0,'0'0'1618'0'0,"0"0"-28"0"0,0 0 135 0 0,0 0 153 0 0,0 0 41 0 0,0 0-115 0 0,0 0-169 0 0,0 0-184 0 0,0 0-158 0 0,0 0-181 0 0,0 0-112 0 0,0 0-46 0 0,0 0-77 0 0,20 3-50 0 0,62 5-99 0 0,-79-7-680 0 0,-1-1 0 0 0,0 0-1 0 0,1 1 1 0 0,-1-1 0 0 0,1 0-1 0 0,-1 0 1 0 0,0-1 0 0 0,1 1-1 0 0,-1 0 1 0 0,0-1 0 0 0,1 0-1 0 0,-1 1 1 0 0,0-1 0 0 0,0 0-1 0 0,0 0 1 0 0,0 0 0 0 0,0 0-1 0 0,0-1 1 0 0,0 1 0 0 0,0-1-1 0 0,0 1 1 0 0,0-1 0 0 0,-1 0-1 0 0,1 1 1 0 0,0-2-48 0 0,6-6 205 0 0,-3 5-131 0 0,0-1 1 0 0,0 0 0 0 0,0 0 0 0 0,0 0 0 0 0,-1-1 0 0 0,0 0 0 0 0,-1 0 0 0 0,1 0 0 0 0,-1 0 0 0 0,0 0 0 0 0,0-1 0 0 0,-1 1 0 0 0,0-1-1 0 0,0 0 1 0 0,-1 0 0 0 0,0 0 0 0 0,0 1 0 0 0,0-1 0 0 0,-1 0 0 0 0,0 0 0 0 0,0 0 0 0 0,-1-2-75 0 0,-1 6-10 0 0,-1 0 0 0 0,1 0 1 0 0,-1 0-1 0 0,0 1 0 0 0,1-1 0 0 0,-1 1 1 0 0,-1-1-1 0 0,1 1 0 0 0,0 0 0 0 0,0 0 1 0 0,-1 0-1 0 0,1 1 0 0 0,-1-1 0 0 0,0 1 1 0 0,1 0-1 0 0,-1 0 0 0 0,0 0 0 0 0,0 0 1 0 0,0 1-1 0 0,1 0 0 0 0,-1 0 0 0 0,0 0 0 0 0,0 0 1 0 0,0 0-1 0 0,0 1 0 0 0,0-1 0 0 0,1 1 1 0 0,-1 0-1 0 0,0 1 0 0 0,1-1 0 0 0,-1 0 1 0 0,1 1-1 0 0,-1 0 0 0 0,1 0 0 0 0,0 0 1 0 0,-1 0-1 0 0,1 1 0 0 0,-2 1 10 0 0,-5 3-22 0 0,0 1-1 0 0,0 0 1 0 0,0 1 0 0 0,1 0-1 0 0,1 0 1 0 0,0 1 0 0 0,0 0-1 0 0,0 0 1 0 0,1 1-1 0 0,1 0 1 0 0,0 0 0 0 0,1 1-1 0 0,0-1 1 0 0,0 1 0 0 0,1 0-1 0 0,1 1 1 0 0,0-1 0 0 0,1 1-1 0 0,0-1 1 0 0,1 1-1 0 0,0 0 1 0 0,2 12 22 0 0,0-20 6 0 0,0 1-1 0 0,1-1 1 0 0,-1 0 0 0 0,1 0-1 0 0,1 0 1 0 0,-1 0 0 0 0,1 0 0 0 0,0 0-1 0 0,0-1 1 0 0,0 1 0 0 0,0-1-1 0 0,1 0 1 0 0,0 0 0 0 0,0 0-1 0 0,0 0 1 0 0,0-1 0 0 0,0 0-1 0 0,1 0 1 0 0,0 0 0 0 0,-1 0-1 0 0,1-1 1 0 0,0 1 0 0 0,0-1-1 0 0,1-1 1 0 0,-1 1 0 0 0,0-1 0 0 0,1 0-1 0 0,1 0-5 0 0,157 9 317 0 0,-151-10-310 0 0,1-1-1 0 0,-1-1 1 0 0,0 0 0 0 0,0-1-1 0 0,0 0 1 0 0,0-1-1 0 0,-1-1 1 0 0,1 0 0 0 0,-1 0-1 0 0,0-1 1 0 0,-1-1-1 0 0,0 0 1 0 0,0-1 0 0 0,0 0-1 0 0,8-8-6 0 0,-14 11-430 0 0,-1 0 1 0 0,0 0-1 0 0,-1-1 0 0 0,1 1 0 0 0,-1-1 1 0 0,0 0-1 0 0,-1 0 0 0 0,1 0 0 0 0,-1 0 1 0 0,0 0-1 0 0,-1-1 0 0 0,1 1 0 0 0,-1-5 430 0 0,1-3-6740 0 0,0 6-4789 0 0</inkml:trace>
  <inkml:trace contextRef="#ctx0" brushRef="#br0" timeOffset="9">3356 656 9434 0 0,'0'0'1623'0'0,"0"0"-491"0"0,0 0 29 0 0,0 0 249 0 0,0 0 121 0 0,0 0-94 0 0,0 0-277 0 0,0 0-293 0 0,0 0-203 0 0,0 0-121 0 0,0 0-98 0 0,0 0-53 0 0,0 0-66 0 0,3 33-45 0 0,11 102-10 0 0,-11-58 2536 0 0,21-304-724 0 0,21 40-1128 0 0,-43 183-949 0 0,-1 0 0 0 0,1 0-1 0 0,0 0 1 0 0,0 0 0 0 0,0 1 0 0 0,0-1-1 0 0,1 1 1 0 0,-1-1 0 0 0,1 1-1 0 0,0 0 1 0 0,0 0 0 0 0,0 0 0 0 0,0 1-1 0 0,1-1 1 0 0,-1 1 0 0 0,1 0 0 0 0,-1 0-1 0 0,1 0 1 0 0,0 0 0 0 0,2 0-6 0 0,-4 4-2 0 0,0 0 1 0 0,0 1-1 0 0,0 0 1 0 0,0-1-1 0 0,0 1 1 0 0,-1 0-1 0 0,1 0 0 0 0,-1 0 1 0 0,0 0-1 0 0,1 0 1 0 0,-2 0-1 0 0,1 0 1 0 0,0 0-1 0 0,-1 1 1 0 0,1-1-1 0 0,-1 0 1 0 0,0 0-1 0 0,0 0 0 0 0,-1 4 2 0 0,3 4-6 0 0,0 14-179 0 0,9 41 25 0 0,16-40-2825 0 0,-14-25-5212 0 0,-9-1-3756 0 0</inkml:trace>
  <inkml:trace contextRef="#ctx0" brushRef="#br0" timeOffset="10">4205 615 0 0 0,'0'0'344'0'0,"0"0"368"0"0,0 0 323 0 0,0 0 279 0 0,0 0 159 0 0,0 0-11 0 0,0 0-159 0 0,0 0-189 0 0,0 0-76 0 0,0 0-63 0 0,0 0-9 0 0,0 0 13 0 0,10 9-31 0 0,-4-3-907 0 0,2 2 430 0 0,1-1 0 0 0,0 1 0 0 0,0-1 1 0 0,1-1-1 0 0,0 0 0 0 0,0 0 1 0 0,1-1-1 0 0,-1 0 0 0 0,2-1-471 0 0,-7-2 191 0 0,1 0 0 0 0,-1-1 0 0 0,1 0 0 0 0,-1 0 0 0 0,1 0 0 0 0,-1-1 0 0 0,1 1 0 0 0,0-1 0 0 0,-1-1 0 0 0,1 1-1 0 0,0-1 1 0 0,-1 0 0 0 0,1 0 0 0 0,-1-1 0 0 0,1 0 0 0 0,-1 0 0 0 0,0 0 0 0 0,0 0 0 0 0,0-1 0 0 0,0 0 0 0 0,0 0 0 0 0,-1 0 0 0 0,1-1 0 0 0,-1 0 0 0 0,0 0 0 0 0,0 0-1 0 0,0 0 1 0 0,0 0 0 0 0,0-2-191 0 0,4-5 105 0 0,-1 0 1 0 0,-1 0-1 0 0,1 0 0 0 0,-2-1 0 0 0,0 1 0 0 0,0-1 0 0 0,-1-1 0 0 0,-1 1 0 0 0,0-1 0 0 0,0 1 0 0 0,-1-1 0 0 0,-1 0 1 0 0,0 0-1 0 0,-1 1 0 0 0,-1-10-105 0 0,-1 17 14 0 0,0 0 1 0 0,-1 0 0 0 0,0 0-1 0 0,0 1 1 0 0,0-1-1 0 0,0 1 1 0 0,-1-1 0 0 0,1 1-1 0 0,-1 0 1 0 0,0 1 0 0 0,-1-1-1 0 0,1 1 1 0 0,0 0-1 0 0,-1 0 1 0 0,0 0 0 0 0,0 0-1 0 0,0 1 1 0 0,0 0 0 0 0,0 0-1 0 0,0 0 1 0 0,-1 1-1 0 0,1-1 1 0 0,-1 1 0 0 0,1 1-1 0 0,-1-1 1 0 0,1 1 0 0 0,-1 0-1 0 0,1 0 1 0 0,-1 1-1 0 0,1-1 1 0 0,-3 2-15 0 0,-3 0-8 0 0,-1 1-1 0 0,1 0 1 0 0,0 1-1 0 0,0 0 1 0 0,0 1-1 0 0,0 0 1 0 0,1 1-1 0 0,0 0 1 0 0,0 1-1 0 0,1 0 1 0 0,-1 0-1 0 0,2 1 1 0 0,-1 0-1 0 0,1 1 1 0 0,0 0-1 0 0,1 0 1 0 0,0 0-1 0 0,0 1 1 0 0,0 2 8 0 0,-3 1 39 0 0,1 1 0 0 0,1 0 0 0 0,0 0 1 0 0,0 1-1 0 0,2 0 0 0 0,0 0 0 0 0,0 1 0 0 0,1-1 1 0 0,1 1-1 0 0,1 0 0 0 0,1 1 0 0 0,0-1 0 0 0,1 0 1 0 0,0 1-1 0 0,2 7-39 0 0,-1-18 47 0 0,1 0 1 0 0,1-1-1 0 0,-1 1 1 0 0,1-1-1 0 0,0 1 1 0 0,0-1 0 0 0,1 0-1 0 0,-1 0 1 0 0,1 0-1 0 0,0 0 1 0 0,1 0-1 0 0,-1 0 1 0 0,1-1-1 0 0,0 0 1 0 0,0 0-1 0 0,0 0 1 0 0,0 0-1 0 0,1-1 1 0 0,0 1-1 0 0,0-1 1 0 0,0 0-1 0 0,0-1 1 0 0,0 1-1 0 0,0-1 1 0 0,1 0-1 0 0,-1 0 1 0 0,2-1-48 0 0,12 5 207 0 0,0-2 0 0 0,1 0 0 0 0,-1-2 0 0 0,1 0 0 0 0,0-1 0 0 0,-1-1 0 0 0,8-1-207 0 0,156-39 1078 0 0,-174 33-809 0 0,-9 7-357 0 0,0 0-29 0 0,2-19-4048 0 0,22-16-3219 0 0,-20 31 5110 0 0,2-4-9403 0 0</inkml:trace>
  <inkml:trace contextRef="#ctx0" brushRef="#br0" timeOffset="11">5035 486 6169 0 0,'0'0'3301'0'0,"0"0"-1294"0"0,0 0-413 0 0,0 0 83 0 0,0 0 148 0 0,0 0-35 0 0,0 0-233 0 0,0 0-327 0 0,0 0-271 0 0,0 0-160 0 0,0 0-99 0 0,0 0-44 0 0,0 0-40 0 0,5 1 1540 0 0,-48 84-1089 0 0,34-65-1028 0 0,-10 21-19 0 0,-2-1 0 0 0,-1-1 0 0 0,-2-1 0 0 0,-2-1 0 0 0,-1-1 0 0 0,-11 9-20 0 0,13-11-308 0 0,24-53-6692 0 0,1-1 3716 0 0,0 2-5193 0 0,0 13-12 0 0</inkml:trace>
  <inkml:trace contextRef="#ctx0" brushRef="#br0" timeOffset="12">4733 449 2016 0 0,'0'0'2264'0'0,"0"0"35"0"0,0 0 43 0 0,0 0-21 0 0,0 0-168 0 0,0 0-391 0 0,0 0-454 0 0,0 0-387 0 0,0 0-252 0 0,0 0-119 0 0,0 0 28 0 0,0 0 62 0 0,1 4 61 0 0,3 6-265 0 0,1-1-1 0 0,0 1 0 0 0,0-1 0 0 0,1 0 0 0 0,1 0 0 0 0,-1-1 1 0 0,1 0-1 0 0,0 0 0 0 0,1-1 0 0 0,2 2-435 0 0,-10-9 1 0 0,21 24 451 0 0,-1 1 0 0 0,-1 0-1 0 0,-2 1 1 0 0,0 1-1 0 0,2 9-451 0 0,20 32 234 0 0,-36-65-261 0 0,-1 1 0 0 0,1-1 0 0 0,-1 1 0 0 0,1-1 0 0 0,0 0 1 0 0,0 0-1 0 0,0 0 0 0 0,1 0 0 0 0,-1-1 0 0 0,1 1 0 0 0,0-1 1 0 0,-1 0-1 0 0,1 0 0 0 0,0 0 0 0 0,0-1 0 0 0,0 1 0 0 0,1-1 1 0 0,-1 0-1 0 0,0 0 0 0 0,0-1 0 0 0,1 1 0 0 0,-1-1 1 0 0,0 0-1 0 0,1 0 0 0 0,-1 0 0 0 0,3-1 27 0 0,11-14-1945 0 0,-11 1-5061 0 0,-4 7-4673 0 0</inkml:trace>
  <inkml:trace contextRef="#ctx0" brushRef="#br0" timeOffset="13">5528 578 11610 0 0,'0'0'1299'0'0,"0"0"-436"0"0,0 0 73 0 0,0 0 297 0 0,0 0 192 0 0,0 0 1 0 0,0 0-227 0 0,0 0-280 0 0,0 0-167 0 0,0 0-123 0 0,0 0-64 0 0,0 0-45 0 0,0 0-62 0 0,-1-13-32 0 0,-5-41-45 0 0,6 53-363 0 0,0 0 0 0 0,0 1 0 0 0,0-1 1 0 0,0 0-1 0 0,-1 0 0 0 0,1 1 0 0 0,0-1 0 0 0,0 0 0 0 0,-1 1 0 0 0,1-1 0 0 0,0 0 0 0 0,-1 1 0 0 0,1-1 0 0 0,-1 1 0 0 0,1-1 0 0 0,-1 1 0 0 0,1-1 0 0 0,-1 1 0 0 0,1-1 1 0 0,-1 1-1 0 0,0-1 0 0 0,1 1 0 0 0,-1 0 0 0 0,0-1 0 0 0,1 1 0 0 0,-1 0 0 0 0,0-1 0 0 0,1 1 0 0 0,-1 0 0 0 0,0 0 0 0 0,1 0 0 0 0,-1 0 0 0 0,0 0 0 0 0,0 0 1 0 0,1 0-1 0 0,-1 0 0 0 0,0 0 0 0 0,0 0 0 0 0,1 0 0 0 0,-1 0 0 0 0,0 1 0 0 0,1-1 0 0 0,-1 0 0 0 0,0 1-18 0 0,-3-1 119 0 0,-8 3-36 0 0,-1 1-1 0 0,1 0 1 0 0,-1 0 0 0 0,1 1 0 0 0,1 1 0 0 0,-1 0 0 0 0,1 1-1 0 0,0 0 1 0 0,0 0 0 0 0,1 1 0 0 0,0 1 0 0 0,0 0 0 0 0,1 0-1 0 0,1 0 1 0 0,-1 2 0 0 0,1-1 0 0 0,1 1 0 0 0,-4 7-83 0 0,4-6 4 0 0,1 0 0 0 0,0 0 1 0 0,1 1-1 0 0,0 0 0 0 0,1 0 1 0 0,1 1-1 0 0,0-1 0 0 0,0 0 1 0 0,2 1-1 0 0,-1 0 0 0 0,2-1 1 0 0,0 11-5 0 0,1-20 4 0 0,-1-1 0 0 0,1 0 0 0 0,0 1 0 0 0,0-1 0 0 0,0 0 0 0 0,0 1 0 0 0,0-1 0 0 0,1 0 0 0 0,-1 0 0 0 0,1 0 0 0 0,0 0-1 0 0,0-1 1 0 0,0 1 0 0 0,0 0 0 0 0,0-1 0 0 0,1 1 0 0 0,-1-1 0 0 0,1 0 0 0 0,0 0 0 0 0,0 0 0 0 0,0 0 0 0 0,0 0 0 0 0,0-1 0 0 0,0 1 0 0 0,0-1 0 0 0,0 0 0 0 0,0 0 0 0 0,1 0 0 0 0,-1 0 0 0 0,0-1 0 0 0,1 1 0 0 0,-1-1 0 0 0,1 0 0 0 0,-1 0 0 0 0,1 0 0 0 0,-1 0 0 0 0,0-1 0 0 0,1 0 0 0 0,-1 1 0 0 0,0-1 0 0 0,1 0 0 0 0,-1-1 0 0 0,0 1 0 0 0,0 0 0 0 0,0-1 0 0 0,0 0 0 0 0,0 0 0 0 0,0 0 0 0 0,-1 0 0 0 0,2-1-5 0 0,15-11 92 0 0,0-1 0 0 0,-1-1 0 0 0,0 0-1 0 0,-2-2 1 0 0,0 0 0 0 0,0-1-1 0 0,-2 0 1 0 0,-1-1 0 0 0,8-16-91 0 0,64-78 97 0 0,-76 140-156 0 0,-8 29 145 0 0,-2-44-88 0 0,0-1 0 0 0,1 1 1 0 0,0-1-1 0 0,0 1 0 0 0,1 0 0 0 0,1-1 0 0 0,0 0 1 0 0,0 1-1 0 0,1-1 0 0 0,0 0 0 0 0,1 0 0 0 0,0 0 1 0 0,0-1-1 0 0,1 1 0 0 0,1-1 0 0 0,-1 0 0 0 0,2-1 1 0 0,4 7 1 0 0,-4-10-148 0 0,-1-1-1 0 0,1 0 1 0 0,0 0 0 0 0,0-1 0 0 0,1 1 0 0 0,-1-2 0 0 0,0 1 0 0 0,1-1 0 0 0,0 0-1 0 0,0-1 1 0 0,0 1 0 0 0,-1-2 0 0 0,1 1 0 0 0,8-1 148 0 0,4-6-2448 0 0,-13 0-1295 0 0,-4 4 1672 0 0,4-3-9597 0 0</inkml:trace>
  <inkml:trace contextRef="#ctx0" brushRef="#br0" timeOffset="14">5858 843 4409 0 0,'0'0'3842'0'0,"0"0"-1321"0"0,0 0-477 0 0,0 0 57 0 0,0 0-61 0 0,0 0-194 0 0,0 0-321 0 0,0 0-340 0 0,0 0-263 0 0,0 0-168 0 0,0 0-141 0 0,0 0-110 0 0,-1-3-75 0 0,3-21-67 0 0,0 1-1 0 0,2 0 1 0 0,1 0-1 0 0,0 0 1 0 0,2 1-1 0 0,0-1 1 0 0,2 2-1 0 0,0-1 1 0 0,9-13-361 0 0,41-43 56 0 0,-57 78-57 0 0,0 0 0 0 0,-1 0 1 0 0,1 0-1 0 0,0 0 0 0 0,-1 0 1 0 0,1 1-1 0 0,-1-1 0 0 0,1 0 0 0 0,-1 1 1 0 0,1-1-1 0 0,-1 1 0 0 0,1 0 0 0 0,-1 0 1 0 0,1-1-1 0 0,-1 1 0 0 0,0 0 0 0 0,1 0 1 0 0,-1 0-1 0 0,0 0 0 0 0,0 0 0 0 0,0 1 1 0 0,0-1-1 0 0,0 0 0 0 0,0 1 0 0 0,0-1 1 0 0,0 0-1 0 0,-1 1 0 0 0,1-1 0 0 0,0 1 1 0 0,-1-1-1 0 0,1 1 0 0 0,-1-1 0 0 0,0 1 1 0 0,1-1-1 0 0,-1 1 0 0 0,0 0 0 0 0,0-1 1 0 0,0 1-1 0 0,0 0 0 0 0,0-1 0 0 0,0 1 1 0 0,-1-1-1 0 0,1 1 0 0 0,-1 0 1 0 0,1-2 4 0 0,21 173 181 0 0,-12-122-242 0 0,-9-51 54 0 0,9-27 112 0 0,-1 8-98 0 0,-1 2-26 0 0,0 0 1 0 0,0 0 0 0 0,2 0 0 0 0,0 1-1 0 0,1 1 1 0 0,0-1 0 0 0,2 2-1 0 0,1-2 15 0 0,4-3-17 0 0,-14 15 10 0 0,-1 0 0 0 0,1 1 0 0 0,0-1 0 0 0,0 1-1 0 0,0 0 1 0 0,1 0 0 0 0,-1 0 0 0 0,1 1 0 0 0,-1-1 0 0 0,1 1 0 0 0,0 0 0 0 0,0 0 0 0 0,0 0 0 0 0,0 0 0 0 0,0 1 0 0 0,1 0-1 0 0,-1-1 1 0 0,0 2 0 0 0,1-1 7 0 0,-3 2 0 0 0,-1 1 0 0 0,1 0-1 0 0,-1 0 1 0 0,1 0-1 0 0,-1 0 1 0 0,0 0 0 0 0,0 0-1 0 0,0 0 1 0 0,0 0-1 0 0,-1 0 1 0 0,1 1 0 0 0,-1-1-1 0 0,1 0 1 0 0,-1 0 0 0 0,0 1-1 0 0,1-1 1 0 0,-1 0-1 0 0,0 1 1 0 0,-1-1 0 0 0,1 0-1 0 0,0 0 1 0 0,-1 1-1 0 0,0 0 1 0 0,1 4 4 0 0,-18 243 133 0 0,34-231-1116 0 0,-9-23-3053 0 0,0-7-5172 0 0,-4 3-3040 0 0</inkml:trace>
  <inkml:trace contextRef="#ctx0" brushRef="#br0" timeOffset="15">6515 608 1272 0 0,'0'0'1777'0'0,"0"0"-100"0"0,0 0 152 0 0,0 0 309 0 0,0 0 109 0 0,0 0-182 0 0,0 0-412 0 0,0 0-410 0 0,0 0-247 0 0,0 0-124 0 0,0 0-80 0 0,0 0-101 0 0,0 0-105 0 0,-4 19 746 0 0,-7 270 630 0 0,8-254-1862 0 0,1-1-37 0 0,-1-1 0 0 0,-1 1 1 0 0,-2-1-1 0 0,-2 0 1 0 0,0-1-1 0 0,-3 0 1 0 0,-10 23-64 0 0,21-55 4 0 0,-1 5 46 0 0,-1-1 1 0 0,0 0-1 0 0,0 0 0 0 0,0 0 0 0 0,0 0 0 0 0,0 0 0 0 0,-1 0 0 0 0,0-1 0 0 0,0 1 0 0 0,0-1 0 0 0,0 0 0 0 0,0 0 0 0 0,-1 0 0 0 0,1 0 0 0 0,-1 0 0 0 0,0-1 0 0 0,0 0 0 0 0,0 0 0 0 0,0 0 0 0 0,0 0 0 0 0,-2 0-50 0 0,-5-37 417 0 0,15 1-377 0 0,2-1 0 0 0,1 1-1 0 0,1 0 1 0 0,2 1 0 0 0,2 0 0 0 0,1 0 0 0 0,1 1-1 0 0,2 1 1 0 0,14-20-40 0 0,3-13 65 0 0,-5 5-36 0 0,4 0 1 0 0,2 3 0 0 0,2 0-1 0 0,5 0-29 0 0,-33 46 20 0 0,0 1 0 0 0,1 0-1 0 0,0 0 1 0 0,1 1-1 0 0,0 0 1 0 0,0 0-1 0 0,0 1 1 0 0,1 1 0 0 0,9-5-20 0 0,-18 12 17 0 0,1 0 1 0 0,-1 0-1 0 0,0-1 1 0 0,0 1 0 0 0,0 1-1 0 0,-1-1 1 0 0,1 0 0 0 0,0 0-1 0 0,0 1 1 0 0,-1-1 0 0 0,1 1-1 0 0,-1-1 1 0 0,1 1 0 0 0,-1 0-1 0 0,1-1 1 0 0,-1 1 0 0 0,0 0-1 0 0,0 0 1 0 0,0 0 0 0 0,0 0-1 0 0,0 0 1 0 0,-1 0 0 0 0,1 0-1 0 0,-1 0 1 0 0,1 1-1 0 0,-1-1 1 0 0,0 0 0 0 0,1 0-1 0 0,-1 0 1 0 0,0 1 0 0 0,-1-1-1 0 0,1 0 1 0 0,0 0 0 0 0,-1 0-1 0 0,1 0 1 0 0,-1 1 0 0 0,0-1-18 0 0,1 1 29 0 0,-1 31 89 0 0,-1-1 1 0 0,-2 1-1 0 0,-2-1 0 0 0,-1 0 0 0 0,-1-1 0 0 0,-2 0 0 0 0,-5 9-118 0 0,13-35 20 0 0,-4 13 29 0 0,2-3-13 0 0,-1 0 0 0 0,0-1 0 0 0,-2 0 0 0 0,1 0 1 0 0,-2 0-1 0 0,0-1 0 0 0,-1 0 0 0 0,-5 6-36 0 0,13-19 10 0 0,-1 1 0 0 0,1 0 1 0 0,-1-1-1 0 0,0 0 1 0 0,0 1-1 0 0,0-1 1 0 0,0 0-1 0 0,0 0 0 0 0,0 0 1 0 0,0 0-1 0 0,0 0 1 0 0,0 0-1 0 0,0-1 0 0 0,0 1 1 0 0,-1-1-1 0 0,1 1 1 0 0,0-1-1 0 0,0 0 0 0 0,-1 0 1 0 0,1 0-1 0 0,0 0 1 0 0,-1 0-1 0 0,1-1 1 0 0,0 1-1 0 0,0-1 0 0 0,0 1 1 0 0,-1-1-1 0 0,1 0 1 0 0,0 0-1 0 0,0 0 0 0 0,0 0 1 0 0,0 0-1 0 0,0-1 1 0 0,-1 0-11 0 0,-57-55-28 0 0,59 56 27 0 0,-95-134-376 0 0,93 130 300 0 0,0 0 0 0 0,0-1 0 0 0,1 1 0 0 0,0-1 1 0 0,0 0-1 0 0,0 0 0 0 0,1 0 0 0 0,-1 0 0 0 0,1 0 1 0 0,1 0-1 0 0,-1 0 0 0 0,1 0 0 0 0,1-5 77 0 0,-1 9-170 0 0,0 0 0 0 0,1 0 0 0 0,0 0 0 0 0,-1 0 0 0 0,1 0 0 0 0,0 0 0 0 0,0 0 0 0 0,0 0 0 0 0,0 1-1 0 0,0-1 1 0 0,1 0 0 0 0,-1 1 0 0 0,0-1 0 0 0,1 1 0 0 0,-1-1 0 0 0,1 1 0 0 0,0 0 0 0 0,-1-1 0 0 0,1 1 0 0 0,0 0 0 0 0,0 0-1 0 0,0 1 1 0 0,-1-1 0 0 0,1 0 0 0 0,0 0 0 0 0,0 1 0 0 0,1-1 170 0 0,-1 1-266 0 0,12-4-3472 0 0,-5 1-2516 0 0,-1-1-5378 0 0</inkml:trace>
  <inkml:trace contextRef="#ctx0" brushRef="#br0" timeOffset="16">6962 214 11202 0 0,'0'0'1231'0'0,"0"0"-205"0"0,0 0 79 0 0,0 0 213 0 0,0 0 121 0 0,0 0-72 0 0,0 0-256 0 0,0 0-223 0 0,0 0-138 0 0,0 0-89 0 0,0 0-37 0 0,0 0-57 0 0,0 0-72 0 0,8-5-68 0 0,24-15-37 0 0,-30 20-336 0 0,-1 0 0 0 0,0 0 0 0 0,0 0 0 0 0,0 0 0 0 0,0 0 0 0 0,0 1 0 0 0,0-1 0 0 0,0 0 0 0 0,0 0 0 0 0,1 1 0 0 0,-1-1 0 0 0,0 1 0 0 0,0-1 0 0 0,-1 1 0 0 0,1-1 0 0 0,0 1 0 0 0,0 0 0 0 0,0-1 0 0 0,0 1 0 0 0,0 0 0 0 0,-1 0 0 0 0,1 0 0 0 0,0 0 0 0 0,-1-1 0 0 0,1 1 0 0 0,0 0 0 0 0,-1 0-1 0 0,1 0 1 0 0,-1 0 0 0 0,0 0 0 0 0,1 1 0 0 0,-1-1 0 0 0,0 0 0 0 0,0 0 0 0 0,1 0 0 0 0,-1 0 0 0 0,0 0 0 0 0,0 0 0 0 0,0 0 0 0 0,0 0 0 0 0,-1 1 0 0 0,1-1 0 0 0,0 0 0 0 0,0 0 0 0 0,-1 0 0 0 0,1 0 0 0 0,-1 0 0 0 0,1 0 0 0 0,-1 1-54 0 0,1 2 200 0 0,0 75 162 0 0,-3 0-1 0 0,-3 0 1 0 0,-17 75-362 0 0,12-82 52 0 0,-25 95 16 0 0,23-116-214 0 0,13-51 44 0 0,0 0-24 0 0,0 0-52 0 0,3-11-867 0 0,15-15-563 0 0,20-28-2461 0 0,-14 18-6031 0 0,-15 23-1129 0 0</inkml:trace>
  <inkml:trace contextRef="#ctx0" brushRef="#br0" timeOffset="17">7132 652 1560 0 0,'0'0'1003'0'0,"0"0"208"0"0,0 0 381 0 0,0 0 386 0 0,0 0 200 0 0,0 0-106 0 0,0 0-264 0 0,0 0-288 0 0,0 0-253 0 0,0 0-212 0 0,0 0-123 0 0,0 0-107 0 0,6 16-67 0 0,23 48-46 0 0,-28-62-655 0 0,-1-1 0 0 0,1 1 0 0 0,0-1-1 0 0,-1 1 1 0 0,1-1 0 0 0,0 0 0 0 0,0 1 0 0 0,0-1-1 0 0,0 0 1 0 0,0 0 0 0 0,0 0 0 0 0,1 0 0 0 0,-1 0 0 0 0,0 0-1 0 0,1 0 1 0 0,-1 0 0 0 0,0 0 0 0 0,1-1 0 0 0,-1 1-1 0 0,1 0 1 0 0,-1-1 0 0 0,1 1 0 0 0,-1-1 0 0 0,1 0 0 0 0,-1 1-1 0 0,1-1 1 0 0,0 0 0 0 0,-1 0 0 0 0,2 0-57 0 0,3 0 268 0 0,2 0-159 0 0,0-1-1 0 0,0-1 0 0 0,0 1 0 0 0,0-1 0 0 0,0 0 0 0 0,0-1 0 0 0,-1 0 0 0 0,1 0 0 0 0,-1-1 0 0 0,0 0 0 0 0,0 0 0 0 0,0-1 0 0 0,0 0 0 0 0,-1 0 0 0 0,0 0 0 0 0,0-1 0 0 0,0 0 0 0 0,-1 0 1 0 0,1 0-1 0 0,-2-1 0 0 0,1 0 0 0 0,-1 0 0 0 0,0 0 0 0 0,0 0 0 0 0,-1-1 0 0 0,0 1 0 0 0,0-1 0 0 0,-1 0 0 0 0,0 0 0 0 0,0 0 0 0 0,-1 0 0 0 0,0 0 0 0 0,-1 0 0 0 0,0-1 0 0 0,0 1 1 0 0,0 0-1 0 0,-1 0 0 0 0,-1-3-108 0 0,1 8 1 0 0,0 0 1 0 0,1 0-1 0 0,-2 0 1 0 0,1 0-1 0 0,0 0 1 0 0,0 1-1 0 0,-1-1 1 0 0,0 1-1 0 0,1-1 1 0 0,-1 1-1 0 0,0-1 1 0 0,0 1-1 0 0,0 0 1 0 0,-1 0-1 0 0,1 0 1 0 0,0 0-1 0 0,-1 0 1 0 0,1 1-1 0 0,-1-1 1 0 0,0 1-1 0 0,1 0 1 0 0,-1 0-1 0 0,0-1 1 0 0,0 2-1 0 0,0-1 1 0 0,0 0-1 0 0,0 1 1 0 0,0-1-1 0 0,0 1 1 0 0,0 0-1 0 0,0 0 1 0 0,0 0-1 0 0,0 0 1 0 0,0 1-1 0 0,0-1 1 0 0,0 1-1 0 0,0 0 1 0 0,0 0-1 0 0,0 0 1 0 0,1 0-1 0 0,-1 0 1 0 0,0 1-1 0 0,0-1 1 0 0,1 1-1 0 0,-1-1 1 0 0,1 1-1 0 0,-2 2-1 0 0,-10 6-3 0 0,1 0 1 0 0,0 2-1 0 0,0-1 0 0 0,1 2 0 0 0,1 0 0 0 0,0 0 0 0 0,1 1 0 0 0,0 0 1 0 0,1 0-1 0 0,1 1 0 0 0,0 0 0 0 0,1 1 0 0 0,1 0 0 0 0,0 0 0 0 0,1 1 1 0 0,1-1-1 0 0,1 1 0 0 0,0 0 0 0 0,1 0 0 0 0,1 0 0 0 0,0 3 3 0 0,5-9 21 0 0,1 0-1 0 0,-1-1 0 0 0,2 1 0 0 0,-1-1 0 0 0,2 0 0 0 0,-1-1 1 0 0,1 1-1 0 0,1-2 0 0 0,-1 1 0 0 0,2-1 0 0 0,-1 0 0 0 0,1 0 1 0 0,0-1-1 0 0,1 0 0 0 0,-1-1 0 0 0,1 0 0 0 0,1-1 0 0 0,-1 0 1 0 0,1 0-1 0 0,0-1 0 0 0,0-1 0 0 0,0 0 0 0 0,0 0 0 0 0,8 0-20 0 0,102 4 252 0 0,-91-21-619 0 0,-15-4-6366 0 0,-13 14-5197 0 0</inkml:trace>
  <inkml:trace contextRef="#ctx0" brushRef="#br0" timeOffset="18">24 1429 0 0 0,'0'0'361'0'0,"0"0"357"0"0,0 0 353 0 0,0 0 168 0 0,0 0-38 0 0,0 0-119 0 0,0 0-173 0 0,0 0-123 0 0,6 0-71 0 0,35 0 1226 0 0,49-18 4553 0 0,-47 6-5338 0 0,102-17 1467 0 0,21-1-846 0 0,-165 30-1775 0 0,53-7 467 0 0,0 2 0 0 0,1 2 0 0 0,54 4-469 0 0,200 13 987 0 0,898-10 570 0 0,-501-19-1144 0 0,-73-4-189 0 0,-156 5-137 0 0,212-44 1 0 0,-432 39 0 0 0,67 8-18 0 0,44 8 157 0 0,6-1-115 0 0,-258-8-100 0 0,79-14 32 0 0,-7-2-28 0 0,92 28-40 0 0,-115 7 76 0 0,258-7-45 0 0,-250 3 1 0 0,-156-5 398 0 0,-17 1-1752 0 0,-13 1-4869 0 0,9 0 274 0 0,1 0-5540 0 0</inkml:trace>
  <inkml:trace contextRef="#ctx0" brushRef="#br0" timeOffset="19">7829 516 6369 0 0,'0'0'1989'0'0,"0"0"-210"0"0,0 0-41 0 0,0 0 69 0 0,0 0 21 0 0,0 0-120 0 0,0 0-243 0 0,0 0-313 0 0,0 0-259 0 0,0 0-204 0 0,0 0-121 0 0,0 0-42 0 0,0 0-23 0 0,0-6-8 0 0,0-18 1144 0 0,0 24-1304 0 0,-12 15 493 0 0,2-6 169 0 0,16-22-595 0 0,8-12-266 0 0,-14 24-88 0 0,0 1 9 0 0,0 0 38 0 0,0 0 9 0 0,0 0-1 0 0,0 0-6 0 0,-22 12 247 0 0,13 15-2078 0 0,9-12-4828 0 0,0-13 4296 0 0,0 1-9665 0 0</inkml:trace>
  <inkml:trace contextRef="#ctx0" brushRef="#br0" timeOffset="20">7846 784 4097 0 0,'0'0'1587'0'0,"0"0"-144"0"0,0 0 15 0 0,0 0 138 0 0,0 0 52 0 0,0 0-97 0 0,0 0-164 0 0,0 0-279 0 0,0 0-281 0 0,0 0-216 0 0,0 0-108 0 0,0 0-3 0 0,-10-10 4809 0 0,-68 46-3399 0 0,133-43-1315 0 0,-14-1-514 0 0,-40 8-53 0 0,-1 0 17 0 0,0 0 31 0 0,0 0 20 0 0,0 0 18 0 0,0 0 15 0 0,-12 8 210 0 0,-40 14 212 0 0,61-26-3214 0 0,-2 1-2009 0 0,-3 3-6492 0 0</inkml:trace>
  <inkml:trace contextRef="#ctx0" brushRef="#br0" timeOffset="21">8862 210 304 0 0,'0'0'1230'0'0,"0"0"-79"0"0,0 0 153 0 0,0 0 379 0 0,0 0 423 0 0,0 0 225 0 0,0 0-61 0 0,0 0-267 0 0,0 0-348 0 0,0 0-314 0 0,0 0-212 0 0,1-5-156 0 0,1-18-119 0 0,-1 18-102 0 0,-1 5-123 0 0,0 0-107 0 0,16 36 2406 0 0,-5 0-2573 0 0,-3 0 0 0 0,0 1-1 0 0,-3 0 1 0 0,-1 0 0 0 0,-2 1-1 0 0,-1-1 1 0 0,-2 0 0 0 0,-4 19-355 0 0,5-42 54 0 0,-46 310 366 0 0,30-244-276 0 0,16-79-139 0 0,0-1-16 0 0,0 0 2 0 0,-13-25-750 0 0,-7-45-3366 0 0,16 46-263 0 0,-3 1-4357 0 0,5 14-1844 0 0</inkml:trace>
  <inkml:trace contextRef="#ctx0" brushRef="#br0" timeOffset="22">8452 273 1392 0 0,'0'0'1587'0'0,"0"0"-449"0"0,0 0-62 0 0,0 0 460 0 0,0 0 489 0 0,0 0 234 0 0,0 0-93 0 0,0 0-406 0 0,0 0-422 0 0,0 0-317 0 0,0 0-162 0 0,0 0-51 0 0,0 0 3 0 0,5-5 20 0 0,-2 1-626 0 0,1 1 0 0 0,0 0-1 0 0,0 1 1 0 0,0-1 0 0 0,0 0 0 0 0,0 1-1 0 0,1 0 1 0 0,-1 0 0 0 0,1 1 0 0 0,-1-1-1 0 0,1 1 1 0 0,0 0 0 0 0,-1 0 0 0 0,1 0-1 0 0,5 0-204 0 0,75-10 1432 0 0,1-4 0 0 0,-2-3 0 0 0,68-26-1432 0 0,-33 2 156 0 0,-78 46-2128 0 0,-12 7-4843 0 0,-18-7-80 0 0,-3 0-4937 0 0</inkml:trace>
  <inkml:trace contextRef="#ctx0" brushRef="#br0" timeOffset="23">9094 608 1872 0 0,'0'0'1966'0'0,"0"0"-65"0"0,0 0 58 0 0,0 0 185 0 0,0 0 93 0 0,0 0-90 0 0,0 0-315 0 0,0 0-413 0 0,0 0-371 0 0,0 0-278 0 0,0 0-183 0 0,0 0-113 0 0,0 0-59 0 0,0-5-49 0 0,1-12 78 0 0,4 32 817 0 0,30 143 914 0 0,-33-150-2143 0 0,-1-2-13 0 0,0 1-1 0 0,1-1 1 0 0,0 0-1 0 0,0 1 1 0 0,1-1 0 0 0,0 0-1 0 0,0 0 1 0 0,0 0-1 0 0,1-1 1 0 0,0 1 0 0 0,0-1-1 0 0,0 0 1 0 0,1 1-19 0 0,-1-5 57 0 0,0-1 1 0 0,0 0-1 0 0,0 0 1 0 0,-1 0-1 0 0,1 0 1 0 0,0-1 0 0 0,0 1-1 0 0,-1-1 1 0 0,1 0-1 0 0,0 0 1 0 0,-1-1-1 0 0,1 1 1 0 0,-1-1-1 0 0,1 1 1 0 0,-1-1-1 0 0,0 0 1 0 0,0 0 0 0 0,0-1-1 0 0,0 1 1 0 0,0-1-1 0 0,0 1 1 0 0,-1-1-1 0 0,1 0 1 0 0,-1 0-1 0 0,0 0 1 0 0,0 0-1 0 0,0-1 1 0 0,0 1-1 0 0,0 0 1 0 0,-1-1 0 0 0,1 1-58 0 0,4-6 43 0 0,56-79 115 0 0,0 184-376 0 0,-59-92 220 0 0,-1 0 1 0 0,2-1 0 0 0,-1 1-1 0 0,0 0 1 0 0,1-1 0 0 0,-1 0-1 0 0,1 0 1 0 0,0 0 0 0 0,0 0-1 0 0,0-1 1 0 0,1 1 0 0 0,-1-1-1 0 0,1 0 1 0 0,-1-1 0 0 0,1 1-1 0 0,-1-1 1 0 0,1 0 0 0 0,0 0-1 0 0,0 0 1 0 0,0-1 0 0 0,2 1-3 0 0,38-59 543 0 0,-38 47-479 0 0,0 1 0 0 0,0-2 1 0 0,-1 1-1 0 0,-1-1 0 0 0,0 0 1 0 0,-1 0-1 0 0,0 0 0 0 0,-1-1 0 0 0,0 1 1 0 0,-1-1-1 0 0,0 0 0 0 0,-1 0 1 0 0,-1-8-65 0 0,0 21-64 0 0,0 0-3 0 0,0 0-49 0 0,0 0-48 0 0,0 0-45 0 0,0 0-109 0 0,0 0-122 0 0,4 4-2550 0 0,2 3-719 0 0,-3-4-1516 0 0,1-3-6525 0 0</inkml:trace>
  <inkml:trace contextRef="#ctx0" brushRef="#br0" timeOffset="24">9852 630 4297 0 0,'0'0'2064'0'0,"0"0"-230"0"0,0 0 72 0 0,0 0 177 0 0,0 0 43 0 0,0 0-229 0 0,0 0-327 0 0,0 0-262 0 0,0 0-194 0 0,0 0-170 0 0,0 0-133 0 0,0 0-115 0 0,0 0-106 0 0,-1-5-90 0 0,1 6-482 0 0,0-1 0 0 0,0 1 0 0 0,-1-1 0 0 0,1 1 1 0 0,0-1-1 0 0,0 0 0 0 0,-1 1 0 0 0,1-1 0 0 0,0 0 0 0 0,-1 1 1 0 0,1-1-1 0 0,-1 0 0 0 0,1 0 0 0 0,0 1 0 0 0,-1-1 1 0 0,1 0-1 0 0,-1 0 0 0 0,1 0 0 0 0,-1 1 0 0 0,1-1 0 0 0,0 0 1 0 0,-1 0-1 0 0,1 0 0 0 0,-1 0 0 0 0,1 0 0 0 0,-1 0 0 0 0,1 0 1 0 0,-1 0-1 0 0,1 0 0 0 0,-1 0 0 0 0,1 0 0 0 0,-1 0 0 0 0,1-1 1 0 0,0 1-1 0 0,-1 0 0 0 0,1 0 0 0 0,-1 0 0 0 0,1-1 0 0 0,-1 1 1 0 0,1 0-1 0 0,0 0 0 0 0,-1-1 0 0 0,1 1 0 0 0,0 0 1 0 0,-1-1-1 0 0,1 1 0 0 0,0 0 0 0 0,0-1 0 0 0,-1 1 0 0 0,1 0 1 0 0,0-1-1 0 0,0 1 0 0 0,-1-1 0 0 0,1 1 0 0 0,0-1 0 0 0,0 1 1 0 0,0-1-1 0 0,0 1 0 0 0,0-1-18 0 0,-22 105 319 0 0,22-99-315 0 0,0 0 0 0 0,0 1 0 0 0,0-1-1 0 0,0 0 1 0 0,1 0 0 0 0,0 0 0 0 0,0 0 0 0 0,1 0-1 0 0,-1 0 1 0 0,1 0 0 0 0,0 0 0 0 0,0 0 0 0 0,1-1-1 0 0,-1 1 1 0 0,1-1 0 0 0,0 0 0 0 0,0 0 0 0 0,1 0-1 0 0,-1 0 1 0 0,1 0 0 0 0,0-1 0 0 0,0 0 0 0 0,0 1-1 0 0,0-1 1 0 0,1-1 0 0 0,-1 1 0 0 0,1-1 0 0 0,-1 0-1 0 0,3 1-3 0 0,-3-2 59 0 0,0 1 0 0 0,0-1 0 0 0,0-1 0 0 0,0 1 0 0 0,1 0-1 0 0,-1-1 1 0 0,0 0 0 0 0,0 0 0 0 0,0 0 0 0 0,0-1 0 0 0,0 1-1 0 0,0-1 1 0 0,0 0 0 0 0,0 0 0 0 0,0 0 0 0 0,0-1 0 0 0,0 1 0 0 0,0-1-1 0 0,-1 0 1 0 0,1 0 0 0 0,-1-1 0 0 0,1 1 0 0 0,-1-1 0 0 0,0 1-1 0 0,0-1 1 0 0,0 0 0 0 0,0 0 0 0 0,-1 0 0 0 0,1-1 0 0 0,-1 1-1 0 0,0-1 1 0 0,0 1 0 0 0,1-3-59 0 0,1-2 60 0 0,0 0 0 0 0,-1 0-1 0 0,0 0 1 0 0,0-1 0 0 0,-1 0 0 0 0,0 1-1 0 0,-1-1 1 0 0,1 0 0 0 0,-2 0 0 0 0,1 0-1 0 0,-1 0 1 0 0,-1 0 0 0 0,0 0 0 0 0,0 0-1 0 0,-1-2-59 0 0,1 7-46 0 0,-1 0 0 0 0,1 0 0 0 0,-1 0 0 0 0,0 0 0 0 0,0 0-1 0 0,0 0 1 0 0,0 1 0 0 0,-1-1 0 0 0,0 1 0 0 0,1-1 0 0 0,-1 1-1 0 0,-1 0 1 0 0,1 0 0 0 0,0 1 0 0 0,-1-1 0 0 0,1 0 0 0 0,-1 1 0 0 0,0 0-1 0 0,0 0 1 0 0,0 0 0 0 0,0 1 0 0 0,0-1 0 0 0,0 1 0 0 0,0 0 0 0 0,-1 0-1 0 0,-3 0 47 0 0,-36 27-10738 0 0,39-18-1098 0 0</inkml:trace>
  <inkml:trace contextRef="#ctx0" brushRef="#br0" timeOffset="25">10950 486 3473 0 0,'0'0'1797'0'0,"0"0"-228"0"0,0 0-14 0 0,0 0 116 0 0,0 0 83 0 0,0 0-19 0 0,0 0-179 0 0,0 0-260 0 0,0 0-254 0 0,0 0-183 0 0,0 0-142 0 0,-4-5-85 0 0,-12-14-69 0 0,12 14-63 0 0,4 5-72 0 0,0 0-61 0 0,0 0-67 0 0,0 0-71 0 0,0 0-25 0 0,49-19 1223 0 0,-47 21-1380 0 0,1 0 0 0 0,-1-1 0 0 0,0 1-1 0 0,0 0 1 0 0,0 0 0 0 0,0 0 0 0 0,0 1-1 0 0,0-1 1 0 0,-1 0 0 0 0,1 1-1 0 0,-1-1 1 0 0,0 1 0 0 0,0-1 0 0 0,0 1-1 0 0,0 0 1 0 0,0 0 0 0 0,0-1 0 0 0,-1 1-1 0 0,1 0 1 0 0,-1 2-47 0 0,1-1 58 0 0,10 174 1178 0 0,-12-118-1107 0 0,-1-38-57 0 0,0 0 0 0 0,-2-1 0 0 0,0 1 0 0 0,-2-1 0 0 0,0 0 0 0 0,-1 0-1 0 0,-1-1 1 0 0,-1 0 0 0 0,-1-1 0 0 0,-1 0 0 0 0,-3 4-72 0 0,14-24 14 0 0,0 1-1 0 0,0 0 1 0 0,-1 0 0 0 0,1-1-1 0 0,0 1 1 0 0,0 0-1 0 0,-1 0 1 0 0,1-1 0 0 0,0 1-1 0 0,0 0 1 0 0,-1 0 0 0 0,1 0-1 0 0,0 0 1 0 0,0-1-1 0 0,-1 1 1 0 0,1 0 0 0 0,0 0-1 0 0,-1 0 1 0 0,1 0 0 0 0,0 0-1 0 0,-1 0 1 0 0,1 0-1 0 0,0 0 1 0 0,-1 0 0 0 0,1 0-1 0 0,0 0 1 0 0,-1 0 0 0 0,1 0-1 0 0,0 0 1 0 0,-1 0-1 0 0,1 0 1 0 0,0 0 0 0 0,0 0-1 0 0,-1 1 1 0 0,1-1 0 0 0,0 0-1 0 0,-1 0 1 0 0,1 0-1 0 0,0 0 1 0 0,0 1 0 0 0,-1-1-1 0 0,1 0 1 0 0,0 0 0 0 0,0 1-1 0 0,0-1 1 0 0,-1 0-1 0 0,1 0 1 0 0,0 1 0 0 0,0-1-1 0 0,0 0 1 0 0,0 1 0 0 0,-1-1-1 0 0,1 0 1 0 0,0 1-1 0 0,0-1 1 0 0,0 0 0 0 0,0 1-1 0 0,0-1-13 0 0,2-30 381 0 0,10-5-366 0 0,0 0-1 0 0,3 0 1 0 0,1 1-1 0 0,1 1 1 0 0,2 1-1 0 0,1 1 1 0 0,2 0-1 0 0,1 2 1 0 0,15-16-15 0 0,-33 39-3 0 0,0 0 1 0 0,1 0 0 0 0,0 0 0 0 0,0 1 0 0 0,0 0 0 0 0,0 0-1 0 0,1 0 1 0 0,0 1 0 0 0,0 0 0 0 0,0 0 0 0 0,0 1 0 0 0,1 0-1 0 0,-1 0 1 0 0,1 0 0 0 0,0 1 0 0 0,0 1 0 0 0,0-1 0 0 0,0 1-1 0 0,3 0 3 0 0,-8 3 2 0 0,0-1-1 0 0,0 1 0 0 0,0 0 0 0 0,0 0 0 0 0,0 0 1 0 0,-1 0-1 0 0,1 0 0 0 0,-1 0 0 0 0,1 1 0 0 0,-1-1 1 0 0,0 1-1 0 0,0 0 0 0 0,0 0 0 0 0,0 0 0 0 0,-1 0 1 0 0,1 0-1 0 0,-1 0 0 0 0,1 0 0 0 0,-1 0 0 0 0,0 4-1 0 0,7 124 176 0 0,-45 10-98 0 0,21-97-53 0 0,116-170 100 0 0,-49 62-150 0 0,4 1 0 0 0,2 3-1 0 0,7-2 26 0 0,0 21 7 0 0,-54 104-32 0 0,-19 210 303 0 0,9-168-232 0 0,0-104-62 0 0,0-1-32 0 0,0 0 16 0 0,0 0-4 0 0,0 0-18 0 0,0 0-2 0 0,0 0-88 0 0,0 0-117 0 0,0 0-159 0 0,0 0-242 0 0,0 0-291 0 0,14-4-9095 0 0,-9 1-1786 0 0</inkml:trace>
  <inkml:trace contextRef="#ctx0" brushRef="#br0" timeOffset="26">12284 692 9858 0 0,'0'0'1062'0'0,"0"0"-235"0"0,0 0 126 0 0,0 0 335 0 0,0 0 255 0 0,0 0 106 0 0,0 0-149 0 0,0 0-244 0 0,0 0-221 0 0,0 0-197 0 0,0 0-168 0 0,0 0-121 0 0,0 0-72 0 0,-23 0-62 0 0,-72 2-38 0 0,31 20 354 0 0,51-12-530 0 0,5-5-120 0 0,0 0-1 0 0,0 1 0 0 0,0 0 0 0 0,1 1 1 0 0,0 0-1 0 0,0 0 0 0 0,0 0 0 0 0,1 1 1 0 0,0 0-1 0 0,1 0 0 0 0,-2 3-80 0 0,-6 69 70 0 0,15-77-65 0 0,0 1 1 0 0,1 0 0 0 0,-1 0-1 0 0,1-1 1 0 0,-1 0 0 0 0,1 1 0 0 0,0-1-1 0 0,0 0 1 0 0,1 0 0 0 0,-1-1-1 0 0,1 1 1 0 0,-1-1 0 0 0,1 1 0 0 0,0-1-1 0 0,0 0 1 0 0,0-1 0 0 0,0 1-1 0 0,0-1 1 0 0,0 0 0 0 0,0 0 0 0 0,0 0-1 0 0,1 0 1 0 0,-1-1 0 0 0,0 1 0 0 0,1-1-1 0 0,-1 0 1 0 0,0-1 0 0 0,3 0-6 0 0,9-2 74 0 0,0-1 1 0 0,-1-1 0 0 0,0 0 0 0 0,0-2-1 0 0,-1 1 1 0 0,1-2 0 0 0,-1 0 0 0 0,-1 0 0 0 0,0-1-1 0 0,0-1 1 0 0,-1-1 0 0 0,0 1 0 0 0,0-2-1 0 0,-1 1 1 0 0,-1-2 0 0 0,8-11-75 0 0,22-38 424 0 0,-39 61-380 0 0,-1 1-8 0 0,0 0-20 0 0,-7 180-83 0 0,8-176 40 0 0,0 0 0 0 0,0 0 0 0 0,0 0 0 0 0,1 0 0 0 0,0 0 0 0 0,-1 0-1 0 0,1 0 1 0 0,1-1 0 0 0,-1 1 0 0 0,0-1 0 0 0,1 1 0 0 0,0-1 0 0 0,0 0-1 0 0,0 0 1 0 0,0 0 0 0 0,0-1 0 0 0,1 1 0 0 0,-1-1 0 0 0,1 0 0 0 0,1 1 27 0 0,-3-2-169 0 0,-1 0 0 0 0,1-1 1 0 0,0 1-1 0 0,0 0 0 0 0,0-1 1 0 0,0 1-1 0 0,0-1 1 0 0,0 0-1 0 0,0 0 0 0 0,0 0 1 0 0,0 0-1 0 0,0 0 0 0 0,0 0 1 0 0,0 0-1 0 0,0-1 1 0 0,0 1-1 0 0,0-1 0 0 0,0 1 1 0 0,0-1-1 0 0,0 0 0 0 0,0 0 1 0 0,0 0-1 0 0,-1 0 0 0 0,1 0 1 0 0,0 0-1 0 0,-1 0 1 0 0,2-1 168 0 0,18-17-5519 0 0,-10 9-1919 0 0,-4 2-2501 0 0</inkml:trace>
  <inkml:trace contextRef="#ctx0" brushRef="#br0" timeOffset="27">12838 641 1120 0 0,'0'0'2643'0'0,"0"0"165"0"0,0 0-6 0 0,0 0-154 0 0,0 0-323 0 0,0 0-341 0 0,0 0-303 0 0,0 0-279 0 0,0 0-207 0 0,0 0-214 0 0,0 0-231 0 0,0 0-196 0 0,0 0-139 0 0,-14 0 597 0 0,1 5-641 0 0,-1-1-184 0 0,1 0 0 0 0,0 2 1 0 0,0-1-1 0 0,0 2 0 0 0,1 0 0 0 0,0 0 0 0 0,0 1 0 0 0,-6 6-187 0 0,18-13-5 0 0,-1 0 0 0 0,1 0 0 0 0,-1 0 0 0 0,1 1 1 0 0,0-1-1 0 0,0 0 0 0 0,-1 0 0 0 0,1 0 0 0 0,0 1 0 0 0,0-1 0 0 0,0 0 0 0 0,0 0 0 0 0,1 1 0 0 0,-1-1 0 0 0,0 0 0 0 0,0 0 0 0 0,1 0 0 0 0,-1 1 0 0 0,1-1 0 0 0,-1 0 0 0 0,1 0 0 0 0,-1 0 0 0 0,1 0 0 0 0,0 0 1 0 0,-1 0-1 0 0,1 0 0 0 0,0 0 0 0 0,0 0 0 0 0,0 0 0 0 0,0 0 0 0 0,0-1 0 0 0,0 1 0 0 0,0 0 0 0 0,0-1 0 0 0,0 1 0 0 0,0-1 0 0 0,0 1 0 0 0,1 0 5 0 0,89 36 82 0 0,-89-35-46 0 0,0 0 0 0 0,0-1-1 0 0,0 1 1 0 0,0 0 0 0 0,-1 1 0 0 0,1-1 0 0 0,-1 0 0 0 0,1 0 0 0 0,-1 1 0 0 0,0-1 0 0 0,0 1 0 0 0,0-1 0 0 0,0 1 0 0 0,0-1 0 0 0,-1 1 0 0 0,1-1 0 0 0,-1 1 0 0 0,0 0 0 0 0,1-1 0 0 0,-1 1 0 0 0,-1 0 0 0 0,1 0 0 0 0,0-1 0 0 0,-1 1 0 0 0,1-1 0 0 0,-1 1 0 0 0,0 0 0 0 0,1-1 0 0 0,-1 1 0 0 0,-1-1 0 0 0,1 0-1 0 0,0 1-35 0 0,-7 7 55 0 0,1-1-1 0 0,-1-1 1 0 0,0 0-1 0 0,-1 0 1 0 0,0 0-1 0 0,0-1 1 0 0,0 0-1 0 0,-1-1 0 0 0,0 0 1 0 0,-1-1-1 0 0,-3 2-54 0 0,14-8-28 0 0,0 1 0 0 0,0-1-1 0 0,0 1 1 0 0,0-1 0 0 0,0 1 0 0 0,0-1-1 0 0,0 1 1 0 0,0-1 0 0 0,0 1 0 0 0,0-1-1 0 0,0 1 1 0 0,-1-1 0 0 0,1 1 0 0 0,0-1-1 0 0,0 1 1 0 0,0-1 0 0 0,-1 1 0 0 0,1 0-1 0 0,0-1 1 0 0,0 1 0 0 0,-1-1-1 0 0,1 1 1 0 0,-1 0 0 0 0,1-1 0 0 0,0 1-1 0 0,-1 0 1 0 0,1-1 0 0 0,-1 1 0 0 0,1 0-1 0 0,0-1 1 0 0,-1 1 0 0 0,1 0 0 0 0,-1 0-1 0 0,1 0 1 0 0,-1 0 0 0 0,1-1-1 0 0,-1 1 1 0 0,1 0 0 0 0,-1 0 0 0 0,1 0-1 0 0,-1 0 1 0 0,1 0 0 0 0,-1 0 0 0 0,1 0-1 0 0,-1 0 1 0 0,1 0 0 0 0,-1 1 0 0 0,1-1-1 0 0,-1 0 1 0 0,1 0 0 0 0,-1 0 0 0 0,1 1-1 0 0,-1-1 1 0 0,1 0 0 0 0,0 0-1 0 0,-1 1 1 0 0,1-1 0 0 0,-1 0 0 0 0,1 1-1 0 0,0-1 1 0 0,-1 0 0 0 0,1 1 0 0 0,0-1-1 0 0,-1 1 1 0 0,1-1 0 0 0,0 1 0 0 0,-1-1 28 0 0,57-53-5304 0 0,-29 30-3374 0 0,-17 15-2574 0 0</inkml:trace>
  <inkml:trace contextRef="#ctx0" brushRef="#br0" timeOffset="28">13275 611 4561 0 0,'0'0'3055'0'0,"0"0"-712"0"0,0 0-150 0 0,0 0 163 0 0,0 0 69 0 0,0 0-238 0 0,0 0-536 0 0,0 0-568 0 0,0 0-435 0 0,0 0-174 0 0,0 0-49 0 0,0 0-28 0 0,0 0-33 0 0,-17 10-22 0 0,-111 54 447 0 0,43-9-143 0 0,85-54-653 0 0,0 0 1 0 0,1 1 0 0 0,-1-1-1 0 0,1 0 1 0 0,-1 1-1 0 0,1-1 1 0 0,0 0 0 0 0,0 1-1 0 0,-1-1 1 0 0,1 0-1 0 0,0 0 1 0 0,0 0-1 0 0,0 0 1 0 0,0 0 0 0 0,0 0-1 0 0,0 0 1 0 0,1 0-1 0 0,-1-1 1 0 0,0 1 0 0 0,0 0-1 0 0,1-1 1 0 0,-1 1-1 0 0,0-1 1 0 0,1 1-1 0 0,-1-1 1 0 0,0 1 0 0 0,1-1-1 0 0,-1 0 1 0 0,1 0-1 0 0,-1 0 1 0 0,1 0 0 0 0,0 0 5 0 0,9 3 21 0 0,-7-4-7 0 0,0 2-1 0 0,0-1 0 0 0,0 0 0 0 0,1 1 1 0 0,-1 0-1 0 0,0 0 0 0 0,0 0 0 0 0,0 1 0 0 0,0-1 1 0 0,0 1-1 0 0,-1 0 0 0 0,1 0 0 0 0,0 0 1 0 0,-1 1-1 0 0,1-1 0 0 0,-1 1 0 0 0,0 0 0 0 0,0 0 1 0 0,0 0-1 0 0,0 0 0 0 0,-1 0 0 0 0,1 1 1 0 0,-1-1-1 0 0,0 1 0 0 0,0 0 0 0 0,0 0 1 0 0,0 0-1 0 0,-1-1 0 0 0,1 2 0 0 0,-1 0-12 0 0,-3 3 44 0 0,0 0-1 0 0,0 0 0 0 0,-1-1 1 0 0,0 1-1 0 0,-1-1 1 0 0,0 0-1 0 0,0 0 0 0 0,0 0 1 0 0,-1-1-1 0 0,0 1 1 0 0,0-1-1 0 0,0 0 0 0 0,-1-1 1 0 0,0 1-1 0 0,0-1 0 0 0,-1 0 1 0 0,0-1-1 0 0,1 1 1 0 0,-1-1-1 0 0,-1-1 0 0 0,1 1 1 0 0,0-1-1 0 0,-1-1 1 0 0,0 1-1 0 0,0-1 0 0 0,0-1 1 0 0,1 1-1 0 0,-4-1-43 0 0,-15-7-3043 0 0,28-13-8360 0 0,-1 15 154 0 0</inkml:trace>
  <inkml:trace contextRef="#ctx0" brushRef="#br0" timeOffset="29">13291 906 0 0 0,'0'0'1427'0'0,"0"0"797"0"0,0 0 414 0 0,0 0 107 0 0,0 0-190 0 0,0 0-314 0 0,0 0-366 0 0,32-1-375 0 0,99-2-290 0 0,-71-13 568 0 0,-48 7-1109 0 0,-10 8-588 0 0,0 1-1 0 0,0-1 1 0 0,0 0 0 0 0,0 0-1 0 0,0-1 1 0 0,0 1 0 0 0,-1 0 0 0 0,1 0-1 0 0,0-1 1 0 0,-1 1 0 0 0,1-1-1 0 0,-1 0 1 0 0,0 1 0 0 0,1-1 0 0 0,-1 0-1 0 0,0 0 1 0 0,0 0 0 0 0,0 0 0 0 0,0 1-1 0 0,-1-2 1 0 0,1 1 0 0 0,0 0-1 0 0,-1 0 1 0 0,0 0 0 0 0,1 0 0 0 0,-1 0-1 0 0,0 0 1 0 0,0 0 0 0 0,0-1-1 0 0,0 1 1 0 0,0 0 0 0 0,-1 0 0 0 0,1 0-1 0 0,-1 0 1 0 0,1 0 0 0 0,-1 0 0 0 0,0 0-1 0 0,0 0 1 0 0,0 0 0 0 0,0 0-1 0 0,0 0 1 0 0,0 1 0 0 0,-1-1 0 0 0,1 0-1 0 0,0 1 1 0 0,-1-1 0 0 0,1 1-1 0 0,-1-1 1 0 0,0 1 0 0 0,0 0 0 0 0,0-1-81 0 0,-3 0-5 0 0,1 0 0 0 0,-1 1 0 0 0,0-1 1 0 0,0 1-1 0 0,0 0 0 0 0,0 0 0 0 0,0 1 1 0 0,0-1-1 0 0,0 1 0 0 0,-1 0 1 0 0,1 1-1 0 0,0-1 0 0 0,0 1 0 0 0,0 0 1 0 0,0 0-1 0 0,0 0 0 0 0,0 1 0 0 0,1 0 1 0 0,-1 0-1 0 0,0 0 0 0 0,1 1 0 0 0,-1-1 1 0 0,1 1-1 0 0,-3 3 5 0 0,-1-1-34 0 0,0 1 0 0 0,0 1 0 0 0,1-1 0 0 0,0 1-1 0 0,0 1 1 0 0,1-1 0 0 0,-1 1 0 0 0,2 0 0 0 0,-1 1 0 0 0,1-1 0 0 0,1 1 0 0 0,-3 4 34 0 0,5-8-14 0 0,0-1-1 0 0,0 0 1 0 0,0 1 0 0 0,1 0-1 0 0,0-1 1 0 0,-1 1 0 0 0,2 0-1 0 0,-1 0 1 0 0,0-1 0 0 0,1 1-1 0 0,0 0 1 0 0,0 0 0 0 0,0 0-1 0 0,1 0 1 0 0,0-1 0 0 0,0 1 0 0 0,0 0-1 0 0,0 0 1 0 0,1-1 0 0 0,0 1-1 0 0,0-1 1 0 0,0 0 0 0 0,0 1-1 0 0,1-1 1 0 0,0 0 0 0 0,-1 0-1 0 0,1-1 1 0 0,1 1 0 0 0,-1 0-1 0 0,1-1 1 0 0,-1 0 0 0 0,1 0-1 0 0,0 0 1 0 0,4 2 14 0 0,1-2-80 0 0,-1 0 0 0 0,1-1 0 0 0,1 0 0 0 0,-1-1-1 0 0,0 0 1 0 0,0 0 0 0 0,0-1 0 0 0,1 0 0 0 0,-1 0 0 0 0,0-1 0 0 0,0 0 0 0 0,0-1-1 0 0,0 0 1 0 0,0-1 0 0 0,0 0 0 0 0,0 0 0 0 0,-1-1 80 0 0,60-23-5537 0 0,-32 12-1203 0 0,-19 8-3590 0 0</inkml:trace>
  <inkml:trace contextRef="#ctx0" brushRef="#br0" timeOffset="30">14140 685 5681 0 0,'0'0'3722'0'0,"0"0"-1318"0"0,0 0-509 0 0,0 0-134 0 0,0 0-176 0 0,0 0-145 0 0,0 0-156 0 0,0 0-160 0 0,-34 9-195 0 0,-104 26-175 0 0,66-10 329 0 0,29 10-132 0 0,43-34-948 0 0,-1 0 0 0 0,1 0 0 0 0,-1 0 0 0 0,1 0 0 0 0,-1 0 0 0 0,1 0 0 0 0,-1 0 0 0 0,1 0-1 0 0,0 0 1 0 0,0 0 0 0 0,0 0 0 0 0,-1 0 0 0 0,1 0 0 0 0,0 0 0 0 0,0 0 0 0 0,0 0 0 0 0,1 0-1 0 0,-1 0 1 0 0,0 0 0 0 0,0 0 0 0 0,0 0 0 0 0,1 0 0 0 0,-1 0 0 0 0,1 0 0 0 0,-1 0 0 0 0,1 0-1 0 0,-1 0 1 0 0,1 0 0 0 0,-1 0 0 0 0,1 0 0 0 0,0-1 0 0 0,-1 1 0 0 0,1 0 0 0 0,0-1 0 0 0,0 1-1 0 0,0 0 1 0 0,-1-1 0 0 0,1 1 0 0 0,0-1 0 0 0,0 1 0 0 0,0-1 0 0 0,0 1 0 0 0,0-1 0 0 0,0 0-1 0 0,0 1 1 0 0,0-1 0 0 0,1 0-3 0 0,63 17 187 0 0,-58-17-164 0 0,1 1-1 0 0,-1 0 0 0 0,0 0 0 0 0,0 1 0 0 0,0 0 0 0 0,0 0 0 0 0,0 0 0 0 0,-1 1 0 0 0,1 0 1 0 0,-1 1-1 0 0,1-1 0 0 0,-1 1 0 0 0,0 1 0 0 0,-1-1 0 0 0,1 1 0 0 0,-1 0 0 0 0,0 0 1 0 0,0 0-1 0 0,0 1 0 0 0,2 3-22 0 0,-6-7 63 0 0,0 1-1 0 0,0 0 1 0 0,0-1 0 0 0,0 1 0 0 0,-1 0 0 0 0,1-1-1 0 0,-1 1 1 0 0,1 0 0 0 0,-1 0 0 0 0,0-1 0 0 0,0 1 0 0 0,0 0-1 0 0,-1 0 1 0 0,1-1 0 0 0,-1 1 0 0 0,1 0 0 0 0,-1 0-1 0 0,0-1 1 0 0,0 1 0 0 0,0-1 0 0 0,0 1 0 0 0,0-1 0 0 0,-1 1-1 0 0,1-1 1 0 0,-1 0 0 0 0,0 0 0 0 0,0 0 0 0 0,1 1-1 0 0,-1-2 1 0 0,-1 1 0 0 0,1 0 0 0 0,0 0 0 0 0,0-1 0 0 0,-1 1-63 0 0,-88 43 1114 0 0,85-42-1130 0 0,-17 3-91 0 0,0 0 0 0 0,0-1 1 0 0,0-1-1 0 0,-1-1 0 0 0,1-2 1 0 0,-1 0-1 0 0,-10-2 107 0 0,29-3-1590 0 0,5 1-3682 0 0,0 2 1849 0 0,0-2-8741 0 0</inkml:trace>
  <inkml:trace contextRef="#ctx0" brushRef="#br0" timeOffset="31">6331 2721 336 0 0,'0'0'1882'0'0,"0"0"77"0"0,0 0 172 0 0,0 0 36 0 0,0 0-77 0 0,0 0-144 0 0,0 0-235 0 0,0 0-239 0 0,0 0-254 0 0,0 0-214 0 0,0 0-152 0 0,-2-4 4768 0 0,33 182-3023 0 0,-7-73-2247 0 0,8 77 328 0 0,-14-69-369 0 0,3-21-137 0 0,-6 4-83 0 0,6 125 372 0 0,-3-110-155 0 0,-7-8-23 0 0,-5 129 224 0 0,13 14-31 0 0,-1-140-341 0 0,-2 9-1 0 0,1 55 53 0 0,0 14-66 0 0,-5-63 13 0 0,-11 152 139 0 0,-2-125-98 0 0,5-83-118 0 0,3 12-52 0 0,-1-25 14 0 0,-6-52-11 0 0,-1 0 1 0 0,1-1-1 0 0,0 1 0 0 0,-1 0 0 0 0,1 0 1 0 0,0 0-1 0 0,-1 0 0 0 0,1 0 1 0 0,0-1-1 0 0,-1 1 0 0 0,1 0 0 0 0,-1 0 1 0 0,1 0-1 0 0,0 0 0 0 0,-1 0 0 0 0,1 0 1 0 0,-1 0-1 0 0,1 0 0 0 0,0 1 1 0 0,-1-1-1 0 0,1 0 0 0 0,0 0 0 0 0,-1 0 1 0 0,1 0-1 0 0,0 0 0 0 0,-1 1 0 0 0,1-1 1 0 0,0 0-1 0 0,-1 0 0 0 0,1 0 1 0 0,0 1-1 0 0,-1-1 0 0 0,1 0 0 0 0,0 1 1 0 0,0-1-1 0 0,-1 0 0 0 0,1 0 0 0 0,0 1 1 0 0,0-1-1 0 0,0 0 0 0 0,0 1 1 0 0,-1-1-1 0 0,1 1 0 0 0,0-1 0 0 0,0 0 1 0 0,0 1-1 0 0,0-1 0 0 0,0 0 0 0 0,0 1 1 0 0,0-1-1 0 0,0 1 0 0 0,0-1 1 0 0,0 0-1 0 0,0 1 0 0 0,0-1 0 0 0,0 0 1 0 0,0 1-1 0 0,1-1 0 0 0,-1 1 0 0 0,0-1 1 0 0,0 0-1 0 0,0 1 0 0 0,0-1 1 0 0,1 0-1 0 0,-1 0 0 0 0,0 1 0 0 0,0-1 1 0 0,1 0-1 0 0,-1 1 0 0 0,0-1-8 0 0,-20-6-35 0 0,-107-1 26 0 0,19-9-15 0 0,44 8 52 0 0,-19-1-35 0 0,-117-6 54 0 0,2 11-86 0 0,-15 3 69 0 0,-26 8-92 0 0,127 2 54 0 0,-223 23 51 0 0,239-28-38 0 0,-57-8-41 0 0,-85-10 44 0 0,-312 14 0 0 0,434-15-57 0 0,-206 11 57 0 0,196 12-12 0 0,-105 2-112 0 0,-17 23 123 0 0,82-32 39 0 0,-209-5-64 0 0,374 4 23 0 0,1 0-21 0 0,0 0 24 0 0,0 0 0 0 0,0 0-25 0 0,0 0 18 0 0,0 0 10 0 0,0 0 2 0 0,0 0-26 0 0,0 0 6 0 0,0 0 15 0 0,0 0-12 0 0,0 0-4 0 0,0 0-3 0 0,0 0-11 0 0,0 0-2 0 0,0 0 26 0 0,0 0 12 0 0,0 0-5 0 0,0 0-4 0 0,0 0-10 0 0,0 0 1 0 0,0 0 11 0 0,0 0-18 0 0,0 0-1 0 0,0 0 11 0 0,0 0-17 0 0,0 0 2 0 0,0 23-137 0 0,24 163 166 0 0,-4-71 6 0 0,-8-42 4 0 0,4-21-2 0 0,-10-11-44 0 0,-3-31 33 0 0,-3-9 11 0 0,0-1-30 0 0,0 0 26 0 0,0 0-8 0 0,1 0-13 0 0,0 0 6 0 0,57-4-36 0 0,83-25 24 0 0,99-11 40 0 0,-62 35-36 0 0,426 5 79 0 0,-444 16-29 0 0,22 1-25 0 0,141-5-42 0 0,-165-5 79 0 0,169-7-77 0 0,-213-7-25 0 0,74-4 57 0 0,-46 0-10 0 0,5 3 43 0 0,76-10 14 0 0,210 14-70 0 0,-271-11 22 0 0,-17 4 8 0 0,17-7-1 0 0,27 7-10 0 0,-87 4-14 0 0,-27-1-26 0 0,31-3 27 0 0,-63 4 26 0 0,-28-1-166 0 0,35 5 176 0 0,-50 3-18 0 0,31-8-1 0 0,-5-2-42 0 0,-26 9 41 0 0,0 1 3 0 0,0 0-21 0 0,0 0 15 0 0,0 0-19 0 0,0 0 25 0 0,0 0-16 0 0,0 0 10 0 0,0 0-8 0 0,0 0 2 0 0,0 0-12 0 0,0 0 2 0 0,0 0 6 0 0,6-23 114 0 0,-1-115 14 0 0,-20 56-158 0 0,-7-2 126 0 0,4-93 7 0 0,20 55-122 0 0,5-43 24 0 0,-12-83 102 0 0,-6-155-65 0 0,12 276-30 0 0,-17-56 19 0 0,-23 10-13 0 0,26 81-15 0 0,9-93 0 0 0,1 78 0 0 0,-25-120 0 0 0,-1 57 0 0 0,8 75 0 0 0,-7-15 0 0 0,12 51 0 0 0,0-8 0 0 0,-16-69 0 0 0,20 88 0 0 0,-2-37 0 0 0,-7 0 0 0 0,2 12 0 0 0,3 17 0 0 0,-1 1 0 0 0,1-25 0 0 0,-8-38 0 0 0,16 89 0 0 0,6 28 0 0 0,0 1 0 0 0,1 0 0 0 0,-1 0 0 0 0,-188 0-101 0 0,151 7 83 0 0,-50 1 68 0 0,19 3-66 0 0,-22-8 2 0 0,91-3-4 0 0,1 0 10 0 0,0 0 10 0 0,0 0-2 0 0,0 0 12 0 0,0 0-16 0 0,0 0 14 0 0,0 0-4 0 0,0 0-8 0 0,0 0 3 0 0,0 0-9 0 0,0 0 12 0 0,0 0 4 0 0,0 0-3 0 0,0 0-11 0 0,0 0-4 0 0,0 0 14 0 0,0 0-18 0 0,0 0 6 0 0,0 0 8 0 0,0 0-11 0 0,0 0 24 0 0,0 0-5 0 0,0 0-10 0 0,0 0 7 0 0,0 0 6 0 0,0 0 5 0 0,0 0-20 0 0,0 0-11 0 0,0 0 4 0 0,0 0 21 0 0,0 0-1 0 0,0 0-6 0 0,0 0-17 0 0,0 0 13 0 0,0 0-11 0 0,0 0 0 0 0,0 0 11 0 0,0 0-18 0 0,0 0-4 0 0,0 0 6 0 0,0 0-4 0 0,5 92-106 0 0,27 37 128 0 0,-5-48 18 0 0,-20-55-18 0 0,29 55 9 0 0,-22-15 27 0 0,-6-25-30 0 0,1-7 21 0 0,-3 13-734 0 0,2-21-4546 0 0,-4-14 546 0 0,-3-3-1722 0 0,1-1-6129 0 0</inkml:trace>
  <inkml:trace contextRef="#ctx0" brushRef="#br0" timeOffset="32">6451 5887 0 0 0,'0'0'1072'0'0,"0"0"310"0"0,0 0 165 0 0,0 0 28 0 0,0 0-109 0 0,0 0-117 0 0,0 0-154 0 0,0 0-163 0 0,0 0-62 0 0,0 0-6 0 0,0-4-4 0 0,2 0-563 0 0,0-5-59 0 0,-1 1 3385 0 0,-24 1-176 0 0,3 1-2652 0 0,0 1 0 0 0,-1 0 1 0 0,1 2-1 0 0,-1 0 0 0 0,0 2 1 0 0,0 0-1 0 0,-16 2-895 0 0,26-1 271 0 0,3 2-217 0 0,0 0 1 0 0,0 1-1 0 0,0-1 0 0 0,1 1 0 0 0,-1 1 0 0 0,1 0 0 0 0,0 0 1 0 0,0 0-1 0 0,0 1 0 0 0,0 0 0 0 0,1 0 0 0 0,0 1 0 0 0,-1 0-54 0 0,-56 64 447 0 0,42-19 196 0 0,5 38-451 0 0,27 22 92 0 0,52 21 58 0 0,-54-119-300 0 0,-2-3-11 0 0,-1 0-1 0 0,1-1 0 0 0,1 0 0 0 0,0-1 1 0 0,0 1-1 0 0,1-2 0 0 0,0 1 0 0 0,0-1 1 0 0,1 0-1 0 0,7 3-30 0 0,18 8 80 0 0,54 12 93 0 0,-65-30-85 0 0,-16 1-70 0 0,-1 0 0 0 0,1-1 0 0 0,0 0 0 0 0,-1-1 0 0 0,1 0 0 0 0,0 0 0 0 0,-1-1 0 0 0,0 1 0 0 0,1-2 0 0 0,-1 1 0 0 0,7-4-18 0 0,17-7 59 0 0,-26 12-49 0 0,-1-1 0 0 0,1 1-1 0 0,-1-1 1 0 0,0 0 0 0 0,0 0-1 0 0,1 0 1 0 0,-1 0 0 0 0,-1-1 0 0 0,1 0-1 0 0,0 1 1 0 0,-1-2 0 0 0,1 1 0 0 0,-1 0-1 0 0,0-1 1 0 0,2-2-10 0 0,13-23 85 0 0,14-44 57 0 0,-18-9 3 0 0,-13 55-164 0 0,-14-79 88 0 0,-2 47-27 0 0,5 37-21 0 0,-28-33 12 0 0,-15 15-60 0 0,39 34-128 0 0,0-1 1 0 0,0 0-1 0 0,0 0 1 0 0,1-1-1 0 0,0-1 1 0 0,1 0-1 0 0,0-1 1 0 0,0-1 154 0 0,11 10-1105 0 0,-7-5 1314 0 0,7 3-3932 0 0,2 2-4533 0 0,-1 1-3983 0 0</inkml:trace>
  <inkml:trace contextRef="#ctx0" brushRef="#br0" timeOffset="33">3012 5895 0 0 0,'0'0'621'0'0,"0"0"526"0"0,0 0 220 0 0,0 0-10 0 0,0 0-166 0 0,0 0-258 0 0,0 0-237 0 0,0 0-154 0 0,0 0-70 0 0,0 0 15 0 0,-1 0 6221 0 0,0 1-3337 0 0,-8 5-2069 0 0,-49 2 4867 0 0,48-7-6006 0 0,1 0 0 0 0,-1 1-1 0 0,1 1 1 0 0,0-1 0 0 0,0 2 0 0 0,0-1 0 0 0,0 1-1 0 0,0 0 1 0 0,1 1 0 0 0,0 0 0 0 0,0 1 0 0 0,0-1-1 0 0,-4 5-162 0 0,-42 49 685 0 0,48-48-641 0 0,0-1 1 0 0,1 1 0 0 0,1 0 0 0 0,0 0 0 0 0,0 1 0 0 0,2-1 0 0 0,-1 1 0 0 0,1-1 0 0 0,1 1 0 0 0,0 0-1 0 0,0 0 1 0 0,1 0 0 0 0,1 0 0 0 0,0 0 0 0 0,1 0-45 0 0,43 113 375 0 0,22-33-36 0 0,-3-31-26 0 0,17-30-129 0 0,66-16 258 0 0,-129-15-387 0 0,75-23 107 0 0,-55 2-114 0 0,-26 17 0 0 0,23-26 46 0 0,-4-11-39 0 0,3-39 83 0 0,-18 14-57 0 0,-16 48-85 0 0,1 14 9 0 0,-1-1 0 0 0,0 0 0 0 0,1 0 0 0 0,-2 0 0 0 0,1 0 0 0 0,0 0 0 0 0,-1 0 0 0 0,0 1 0 0 0,0-1 0 0 0,-1 0 0 0 0,1 1 0 0 0,-1-1 0 0 0,0 1 0 0 0,0-1 0 0 0,-1 1 0 0 0,1 0 1 0 0,-1 0-1 0 0,-1-2-5 0 0,-47-61 22 0 0,38 51-56 0 0,-1 2-1 0 0,0-1 0 0 0,-1 1 1 0 0,0 1-1 0 0,-1 1 0 0 0,-1 0 1 0 0,0 1-1 0 0,0 1 0 0 0,-1 1 0 0 0,0 0 1 0 0,-1 1-1 0 0,0 1 0 0 0,0 1 1 0 0,-1 1-1 0 0,1 1 0 0 0,-1 0 1 0 0,-6 1 34 0 0,10 3-238 0 0,-58 3-979 0 0,27 13-2519 0 0,34-11-267 0 0,5-3-2995 0 0,1 1-5684 0 0</inkml:trace>
  <inkml:trace contextRef="#ctx0" brushRef="#br0" timeOffset="34">1850 6558 1360 0 0,'0'0'1927'0'0,"0"0"-948"0"0,0 0-399 0 0,0 0 61 0 0,0 0 271 0 0,0 0 251 0 0,0 0 100 0 0,0 0-49 0 0,0 0-128 0 0,0 0-107 0 0,0 0-144 0 0,8 0-134 0 0,37 3 526 0 0,49-1 3612 0 0,2 0-3224 0 0,159-5 618 0 0,45-5-903 0 0,-207 27-994 0 0,14-9-40 0 0,302-6 311 0 0,-279 7-415 0 0,-1-4 9 0 0,202-6 38 0 0,133 7 117 0 0,-293-9-271 0 0,253-7 89 0 0,6 5 111 0 0,14-42 215 0 0,-343 36-355 0 0,154 1 137 0 0,52 37 72 0 0,-46-40-120 0 0,-7-8-128 0 0,-49 9-2 0 0,40 6 5 0 0,-144 0-84 0 0,-21 1 18 0 0,-24-1-23 0 0,-24 0-81 0 0,-46 4-5340 0 0,13 0 1585 0 0,-3 0-8441 0 0</inkml:trace>
  <inkml:trace contextRef="#ctx0" brushRef="#br0" timeOffset="35">2314 6694 0 0 0,'0'0'488'0'0,"0"0"442"0"0,0 0 517 0 0,0 0 440 0 0,0 0 293 0 0,0 0-99 0 0,0 0-262 0 0,0 0-299 0 0,0 0-265 0 0,0 0-118 0 0,0 0-91 0 0,0 0-48 0 0,-2-10-49 0 0,-5-29-59 0 0,7 38-835 0 0,-1 0 0 0 0,0 0 1 0 0,1 0-1 0 0,-1 1 1 0 0,1-1-1 0 0,-1 0 1 0 0,0 1-1 0 0,0-1 0 0 0,1 0 1 0 0,-1 1-1 0 0,0-1 1 0 0,0 1-1 0 0,0 0 0 0 0,0-1 1 0 0,0 1-1 0 0,0-1 1 0 0,0 1-1 0 0,0 0 0 0 0,0 0 1 0 0,1 0-1 0 0,-1 0 1 0 0,0-1-1 0 0,0 1 1 0 0,0 0-1 0 0,0 1 0 0 0,0-1 1 0 0,0 0-1 0 0,0 0 1 0 0,0 0-1 0 0,0 1 0 0 0,0-1 1 0 0,0 0-1 0 0,0 1 1 0 0,0-1-1 0 0,0 1 0 0 0,0-1 1 0 0,1 1-1 0 0,-2-1-55 0 0,1 1 150 0 0,-66 28 1277 0 0,2 3 0 0 0,1 3 0 0 0,-21 17-1427 0 0,-70 38 565 0 0,23-19-443 0 0,52-31-423 0 0,80-40 44 0 0,0 0-88 0 0,20-3-698 0 0,123-45-2942 0 0,170-37-15455 0 0,-274 74 18961 0 0</inkml:trace>
  <inkml:trace contextRef="#ctx0" brushRef="#br0" timeOffset="36">3001 6646 0 0 0,'0'0'603'0'0,"0"0"958"0"0,31-4 184 0 0,99-14-71 0 0,-72 10 2054 0 0,-60 13 2542 0 0,-21 13-3454 0 0,-350 136 1971 0 0,84-36-3806 0 0,287-117-995 0 0,-2 0-15 0 0,0 0 0 0 0,1 1 0 0 0,-1-1 0 0 0,1 1 0 0 0,-1 0 1 0 0,1 0-1 0 0,0 0 0 0 0,0 0 0 0 0,0 0 0 0 0,0 1 0 0 0,0-1 0 0 0,1 1 1 0 0,-1 0-1 0 0,1 0 0 0 0,-1 0 0 0 0,0 2 29 0 0,47 3-1108 0 0,28-13-692 0 0,-26-1-4270 0 0,-26 2-4936 0 0</inkml:trace>
  <inkml:trace contextRef="#ctx0" brushRef="#br0" timeOffset="37">4006 6650 12307 0 0,'0'0'1053'0'0,"0"0"-269"0"0,0 0-33 0 0,-32 11 215 0 0,-103 39 215 0 0,-229 95 3868 0 0,260-99-4893 0 0,104-45-210 0 0,0 0 0 0 0,0 0 0 0 0,0-1 0 0 0,0 1 0 0 0,0 0-1 0 0,0 0 1 0 0,0 0 0 0 0,0-1 0 0 0,1 1 0 0 0,-1 0-1 0 0,0-1 1 0 0,0 1 0 0 0,1 0 0 0 0,-1 0 0 0 0,0-1 0 0 0,1 1-1 0 0,-1 0 1 0 0,1-1 0 0 0,-1 1 0 0 0,1-1 0 0 0,-1 1 0 0 0,1-1-1 0 0,-1 1 1 0 0,1-1 0 0 0,0 1 0 0 0,-1-1 0 0 0,1 1-1 0 0,-1-1 1 0 0,1 0 0 0 0,0 1 0 0 0,0-1 0 0 0,-1 0 0 0 0,1 1-1 0 0,0-1 1 0 0,0 0 0 0 0,-1 0 0 0 0,1 0 0 0 0,0 0-1 0 0,0 0 1 0 0,-1 0 0 0 0,1 0 0 0 0,0 0 0 0 0,0 0 0 0 0,-1 0-1 0 0,1 0 1 0 0,0-1 0 0 0,0 1 0 0 0,-1 0 0 0 0,1 0 0 0 0,0-1-1 0 0,-1 1 1 0 0,1-1 0 0 0,0 1 0 0 0,-1 0 0 0 0,1-1-1 0 0,0 0 55 0 0,10 1-738 0 0,26 0-3369 0 0,-11-3-3074 0 0,-5-1-6 0 0</inkml:trace>
  <inkml:trace contextRef="#ctx0" brushRef="#br0" timeOffset="38">4792 6635 13771 0 0,'0'0'1758'0'0,"0"0"-882"0"0,0 0-453 0 0,0 0 91 0 0,0 0 191 0 0,0 0 104 0 0,-36 13-11 0 0,-115 42-90 0 0,-200 90 1009 0 0,170-60-2615 0 0,180-85 680 0 0,-12 11-932 0 0,11-3-6791 0 0,2-5-2603 0 0</inkml:trace>
  <inkml:trace contextRef="#ctx0" brushRef="#br0" timeOffset="39">5521 6624 11450 0 0,'0'0'2993'0'0,"0"0"-1077"0"0,0 0-903 0 0,0 0-495 0 0,0 0-193 0 0,0 0-67 0 0,0 0 44 0 0,0 0 26 0 0,-37 16 4 0 0,-120 54-60 0 0,-28 21 16 0 0,-43 13-195 0 0,35-18-3472 0 0,186-80-36 0 0,6-1-4977 0 0,1-4 3490 0 0</inkml:trace>
  <inkml:trace contextRef="#ctx0" brushRef="#br0" timeOffset="40">6115 6657 16339 0 0,'0'0'754'0'0,"0"0"-401"0"0,0 0-154 0 0,0 0 107 0 0,-34 16 152 0 0,-114 51 121 0 0,-232 96 1420 0 0,260-118-4593 0 0,118-45 2059 0 0,-4 3-555 0 0,4 1-3477 0 0,2-4-3961 0 0</inkml:trace>
  <inkml:trace contextRef="#ctx0" brushRef="#br0" timeOffset="41">6760 6620 11514 0 0,'0'0'1817'0'0,"0"0"-537"0"0,0 0-180 0 0,0 0 154 0 0,0 0 32 0 0,0 0-146 0 0,0 0-409 0 0,0 0-422 0 0,0 0-153 0 0,0 0-84 0 0,0 0-27 0 0,-36 17-21 0 0,-115 53-25 0 0,-10 6-359 0 0,126-61-15 0 0,-53 25-1369 0 0,34-12-2640 0 0,37-20-863 0 0,5-4-3370 0 0</inkml:trace>
  <inkml:trace contextRef="#ctx0" brushRef="#br0" timeOffset="42">7491 6554 9018 0 0,'0'0'880'0'0,"0"0"-372"0"0,0 0-9 0 0,0 0 206 0 0,0 0 212 0 0,0 0 64 0 0,-38 24-118 0 0,-121 75-220 0 0,8-20 173 0 0,140-74-829 0 0,4-2-63 0 0,0 0 1 0 0,1 0-1 0 0,-1 1 0 0 0,1-1 0 0 0,0 2 0 0 0,0-1 0 0 0,0 0 0 0 0,0 1 0 0 0,1 0 0 0 0,0 1 0 0 0,0-1 0 0 0,-1 3 76 0 0,6-7-152 0 0,0 0-1 0 0,1-1 1 0 0,-1 1-1 0 0,0 0 1 0 0,1 0 0 0 0,-1 0-1 0 0,1-1 1 0 0,-1 1 0 0 0,1 0-1 0 0,-1 0 1 0 0,1-1 0 0 0,0 1-1 0 0,-1-1 1 0 0,1 1 0 0 0,0-1-1 0 0,0 1 1 0 0,-1-1 0 0 0,1 1-1 0 0,0-1 1 0 0,0 1 0 0 0,0-1-1 0 0,-1 0 1 0 0,1 0-1 0 0,0 1 1 0 0,0-1 0 0 0,0 0-1 0 0,0 0 1 0 0,0 0 0 0 0,0 0-1 0 0,0 0 1 0 0,-1 0 0 0 0,1 0-1 0 0,0 0 1 0 0,0 0 0 0 0,0-1-1 0 0,0 1 1 0 0,0 0 0 0 0,0 0-1 0 0,-1-1 1 0 0,1 1 0 0 0,0-1-1 0 0,0 1 1 0 0,0-1 152 0 0,5 1-2978 0 0,4 0-2399 0 0</inkml:trace>
  <inkml:trace contextRef="#ctx0" brushRef="#br0" timeOffset="43">7866 6675 11803 0 0,'0'0'1520'0'0,"0"0"-760"0"0,0 0-120 0 0,0 0 160 0 0,0 0 177 0 0,-213 107-25 0 0,181-92-240 0 0,10-4-368 0 0,6 0-448 0 0,6-7-496 0 0,7-1-977 0 0,3 1-3728 0 0,0-4-5617 0 0</inkml:trace>
  <inkml:trace contextRef="#ctx0" brushRef="#br0" timeOffset="44">3021 5987 0 0 0,'0'0'360'0'0,"0"0"604"0"0,0 0 129 0 0,0 0-40 0 0,0 0-26 0 0,0 0-52 0 0,0 0-92 0 0,0 0-94 0 0,0 0-81 0 0,0 0-8 0 0,0 0-3 0 0,0 0-9 0 0,-31 19-19 0 0,-95 62-55 0 0,49-16 718 0 0,73-62-1304 0 0,0 0-1 0 0,1 0 1 0 0,-1 0 0 0 0,1 1 0 0 0,0 0-1 0 0,0-1 1 0 0,0 1 0 0 0,0 0 0 0 0,1 1-1 0 0,0-1 1 0 0,-1 0 0 0 0,1 1 0 0 0,1-1-1 0 0,-1 1 1 0 0,0 3-28 0 0,27-8 408 0 0,67-55 291 0 0,64-54-720 0 0,-153 99-290 0 0,-24 20-41 0 0,-206 170 428 0 0,197-136-236 0 0,75-42 171 0 0,56-52 94 0 0,108-68-166 0 0,-157 71 498 0 0,-52 46-276 0 0,-9 3-162 0 0,0 0 0 0 0,1 0 0 0 0,-1 1 0 0 0,1 1 0 0 0,0-1-1 0 0,0 1 1 0 0,0 0 0 0 0,0 1 0 0 0,1 0 0 0 0,-1 0 0 0 0,1 1 0 0 0,-1 1 1 0 0,-18 12 33 0 0,-9 4 90 0 0,1 3 0 0 0,2 0 0 0 0,0 2 0 0 0,2 1 0 0 0,-26 33-123 0 0,56-62 2 0 0,-1 0 1 0 0,0 1-1 0 0,1-1 1 0 0,-1 0-1 0 0,0 1 0 0 0,1-1 1 0 0,-1 1-1 0 0,0-1 0 0 0,1 1 1 0 0,-1-1-1 0 0,1 1 0 0 0,-1 0 1 0 0,1-1-1 0 0,-1 1 1 0 0,1 0-1 0 0,-1-1 0 0 0,1 1 1 0 0,0 0-1 0 0,-1-1 0 0 0,1 1 1 0 0,0 0-1 0 0,0 0 0 0 0,-1 0 1 0 0,1-1-1 0 0,0 1 1 0 0,0 0-1 0 0,0 0 0 0 0,0 0 1 0 0,0-1-1 0 0,0 1 0 0 0,0 0 1 0 0,0 0-1 0 0,1 0 0 0 0,-1-1 1 0 0,0 1-1 0 0,0 0 1 0 0,1 0-1 0 0,-1-1 0 0 0,0 1 1 0 0,1 0-1 0 0,-1-1 0 0 0,1 1 1 0 0,-1 0-1 0 0,1-1 0 0 0,-1 1 1 0 0,1-1-1 0 0,-1 1 1 0 0,1 0-1 0 0,0-1 0 0 0,-1 0 1 0 0,1 1-1 0 0,0-1 0 0 0,-1 1 1 0 0,1-1-1 0 0,0 0 0 0 0,0 1 1 0 0,-1-1-1 0 0,1 0 1 0 0,0 0-1 0 0,0 0-2 0 0,52-9 318 0 0,21-27-227 0 0,-1-4 0 0 0,-3-3-1 0 0,30-25-90 0 0,-100 68 22 0 0,0 0-1 0 0,0 0 1 0 0,0 0-1 0 0,-1 0 1 0 0,1 0-1 0 0,0 0 0 0 0,0 0 1 0 0,0 0-1 0 0,-1 0 1 0 0,1 0-1 0 0,0 0 1 0 0,0-1-1 0 0,-1 1 1 0 0,1 0-1 0 0,0 0 1 0 0,0 0-1 0 0,0 0 0 0 0,0 0 1 0 0,-1 0-1 0 0,1-1 1 0 0,0 1-1 0 0,0 0 1 0 0,0 0-1 0 0,0 0 1 0 0,0 0-1 0 0,-1-1 1 0 0,1 1-1 0 0,0 0 1 0 0,0 0-1 0 0,0 0 0 0 0,0-1 1 0 0,0 1-1 0 0,0 0 1 0 0,0 0-1 0 0,0 0 1 0 0,0-1-1 0 0,0 1 1 0 0,0 0-22 0 0,-28 9-113 0 0,-110 100 184 0 0,-23 34 480 0 0,136-109-282 0 0,49-31-198 0 0,89-57 310 0 0,215-152-142 0 0,-316 194 646 0 0,-34 20-341 0 0,-120 99-337 0 0,-40 50 255 0 0,163-127-400 0 0,40-30-72 0 0,78-49 396 0 0,-87 40-372 0 0,141-98 235 0 0,-272 188 70 0 0,112-77-236 0 0,-10 8-320 0 0,37-11 25 0 0,-2-6 218 0 0,0-1-1 0 0,-1-1 1 0 0,0 0-1 0 0,0-1 1 0 0,0-1 0 0 0,-1-1-1 0 0,4-3-5 0 0,38-20 21 0 0,-57 33 62 0 0,-1 0 36 0 0,-22 11 126 0 0,-114 81-134 0 0,130-87-296 0 0,29-22 191 0 0,-16 12-424 0 0,39-31 1033 0 0,-24 8-7025 0 0,-21 28-1523 0 0</inkml:trace>
  <inkml:trace contextRef="#ctx0" brushRef="#br0" timeOffset="45">6235 5928 912 0 0,'0'0'1798'0'0,"0"0"-14"0"0,0 0 194 0 0,0 0 408 0 0,0 0 181 0 0,0 0-234 0 0,0 0-689 0 0,0 0-703 0 0,0 0-502 0 0,0 0-255 0 0,0 0-1 0 0,0 0 14 0 0,0 0-6 0 0,-27 19-18 0 0,-85 60-33 0 0,-12 7 217 0 0,125-86-360 0 0,-1 0 0 0 0,1 1 0 0 0,-1-1 0 0 0,1 0 0 0 0,-1 0 0 0 0,0 0 0 0 0,1 1 0 0 0,-1-1 0 0 0,0 0 1 0 0,1 1-1 0 0,-1-1 0 0 0,0 0 0 0 0,1 1 0 0 0,-1-1 0 0 0,0 0 0 0 0,0 1 0 0 0,1-1 0 0 0,-1 1 0 0 0,0-1 0 0 0,0 0 1 0 0,0 1-1 0 0,0-1 0 0 0,0 1 0 0 0,1-1 0 0 0,-1 1 0 0 0,0-1 0 0 0,0 1 0 0 0,0-1 0 0 0,0 0 0 0 0,0 1 1 0 0,0-1-1 0 0,-1 1 0 0 0,1-1 0 0 0,0 1 0 0 0,0-1 0 0 0,0 1 0 0 0,0-1 0 0 0,0 0 0 0 0,-1 1 0 0 0,1-1 0 0 0,0 1 1 0 0,0-1-1 0 0,-1 0 0 0 0,1 1 0 0 0,0-1 0 0 0,0 0 0 0 0,-1 1 0 0 0,1-1 0 0 0,0 0 0 0 0,-1 0 0 0 0,1 1 1 0 0,-1-1-1 0 0,1 0 0 0 0,0 0 0 0 0,-1 0 0 0 0,1 1 0 0 0,-1-1 0 0 0,1 0 0 0 0,-1 0 0 0 0,1 0 0 0 0,0 0 0 0 0,-1 0 3 0 0,41-2 299 0 0,16-16-198 0 0,-1-1 0 0 0,-1-3-1 0 0,-1-3 1 0 0,36-23-101 0 0,-52 23 351 0 0,-36 24-25 0 0,-12 3-315 0 0,-1 0-1 0 0,1 0 1 0 0,0 1-1 0 0,0 1 0 0 0,1 0 1 0 0,-1 0-1 0 0,1 1 1 0 0,0 0-1 0 0,0 1 0 0 0,1 0 1 0 0,-2 2-11 0 0,-22 12 36 0 0,20-14-33 0 0,-173 115 53 0 0,186-121-59 0 0,1 0 0 0 0,-1 0 1 0 0,1 0-1 0 0,-1 0 0 0 0,1 0 0 0 0,-1 0 0 0 0,1 1 1 0 0,-1-1-1 0 0,1 0 0 0 0,-1 0 0 0 0,1 0 1 0 0,-1 0-1 0 0,1 1 0 0 0,-1-1 0 0 0,1 0 1 0 0,-1 1-1 0 0,0-1 0 0 0,1 0 0 0 0,-1 1 0 0 0,1-1 1 0 0,-1 0-1 0 0,0 1 0 0 0,1-1 0 0 0,-1 1 1 0 0,0-1-1 0 0,1 1 0 0 0,-1-1 0 0 0,0 1 0 0 0,0-1 1 0 0,0 1-1 0 0,1-1 0 0 0,-1 1 0 0 0,0-1 1 0 0,0 1-1 0 0,0-1 0 0 0,0 1 0 0 0,0-1 1 0 0,0 1-1 0 0,0-1 0 0 0,0 1 0 0 0,0-1 0 0 0,0 1 1 0 0,0-1-1 0 0,0 1 0 0 0,-1-1 0 0 0,1 1 1 0 0,0-1-1 0 0,0 1 0 0 0,0-1 0 0 0,-1 1 1 0 0,1-1-1 0 0,0 1 0 0 0,-1-1 0 0 0,1 0 0 0 0,0 1 1 0 0,-1-1-1 0 0,1 1 0 0 0,0-1 0 0 0,-1 0 1 0 0,1 1-1 0 0,-1-1 0 0 0,1 0 0 0 0,-1 0 0 0 0,1 1 1 0 0,-1-1-1 0 0,0 0 3 0 0,46-2 196 0 0,174-67-65 0 0,-2-16-226 0 0,-240 90 507 0 0,-54 32-180 0 0,2 3 0 0 0,1 4 0 0 0,-20 18-232 0 0,79-51 258 0 0,15-11-269 0 0,3 0-76 0 0,23-3 148 0 0,0-1-1 0 0,-1-1 0 0 0,0-1 0 0 0,0-2 1 0 0,0 0-1 0 0,-1-2 0 0 0,0 0 0 0 0,12-9-60 0 0,15-4 51 0 0,44-18-218 0 0,-243 116 239 0 0,-28 24 380 0 0,209-97-644 0 0,125-70 456 0 0,3 2-373 0 0,-168 70 262 0 0,-272 167-160 0 0,242-148 14 0 0,37-23-140 0 0,23 0-50 0 0,-8-2 185 0 0,0 0 1 0 0,1-1-1 0 0,-2-1 1 0 0,1-1-1 0 0,0 0 1 0 0,-1-1-1 0 0,0 0 1 0 0,12-8-3 0 0,22-9-76 0 0,6-2-132 0 0,-101 47 80 0 0,-138 99 324 0 0,143-92-132 0 0,69-25-151 0 0,85-34 170 0 0,141-69-757 0 0,-252 99 667 0 0,28-12-53 0 0,-21 7 131 0 0,-22 5 41 0 0,-117 54-44 0 0,-89 75 845 0 0,233-122-983 0 0,6-8 88 0 0,-1-2-1 0 0,1 0 0 0 0,-1-1 1 0 0,0-1-1 0 0,0-1 1 0 0,0-1-1 0 0,11-5-17 0 0,33-12-182 0 0,-44 16 98 0 0,1-1-1131 0 0,-7 7-7046 0 0,-12 2 787 0 0</inkml:trace>
  <inkml:trace contextRef="#ctx0" brushRef="#br0" timeOffset="46">6651 2791 0 0 0,'0'0'1159'0'0,"0"0"607"0"0,0 0 143 0 0,0 0-122 0 0,0 0-205 0 0,0 0-210 0 0,0 0-130 0 0,0 0-90 0 0,0 0-37 0 0,0 0-71 0 0,4-1-69 0 0,16-2 1487 0 0,-20 3-1730 0 0,0 0-24 0 0,0 0-35 0 0,0 0-40 0 0,0 0-34 0 0,0 0-34 0 0,0 0-18 0 0,0 0-31 0 0,0 0-17 0 0,0 0-7 0 0,0 0-21 0 0,0 0-34 0 0,0 0-39 0 0,0 0-24 0 0,0 0-15 0 0,0 0 11 0 0,0 0 4 0 0,0 0-60 0 0,-21 0 983 0 0,12-1-1206 0 0,1 0-1 0 0,-1 0 1 0 0,0 1-1 0 0,0 1 1 0 0,0 0 0 0 0,0 0-1 0 0,1 0 1 0 0,-1 1-1 0 0,0 1 1 0 0,1-1-1 0 0,0 1 1 0 0,-1 1-1 0 0,1-1 1 0 0,0 1-1 0 0,1 1 1 0 0,-1 0-1 0 0,1 0 1 0 0,0 0 0 0 0,-3 4-91 0 0,8-8 28 0 0,-2 3 3 0 0,0 0 1 0 0,0 1-1 0 0,1-1 1 0 0,-1 1-1 0 0,1 0 1 0 0,0 0-1 0 0,0 0 1 0 0,1 0-1 0 0,0 1 1 0 0,-1-1-1 0 0,2 1 1 0 0,-1-1-1 0 0,0 6-31 0 0,-6 13 87 0 0,6 79 197 0 0,5-98-241 0 0,1 1-1 0 0,0-1 1 0 0,0 1 0 0 0,1-1-1 0 0,-1-1 1 0 0,1 1 0 0 0,0-1 0 0 0,0 0-1 0 0,1 0 1 0 0,-1 0 0 0 0,1-1 0 0 0,0 1-1 0 0,0-1 1 0 0,0-1 0 0 0,0 1-1 0 0,0-1 1 0 0,1 0 0 0 0,-1-1 0 0 0,1 0-1 0 0,-1 0 1 0 0,1 0 0 0 0,0 0 0 0 0,-1-1-1 0 0,1 0 1 0 0,-1-1 0 0 0,4 0-43 0 0,-5 1 20 0 0,8 1 64 0 0,0-1 0 0 0,-1 0 0 0 0,1-1 0 0 0,0-1 0 0 0,0 0 0 0 0,-1-1 0 0 0,1 0 0 0 0,-1 0 0 0 0,1-2-84 0 0,18 1-145 0 0,-31 4 63 0 0,0 0-34 0 0,0 0-39 0 0,2-9-2717 0 0,-1 4-825 0 0,1 1-3508 0 0,1 0-6045 0 0</inkml:trace>
  <inkml:trace contextRef="#ctx0" brushRef="#br0" timeOffset="47">6171 1937 1040 0 0,'0'0'1811'0'0,"0"0"-182"0"0,0 0-6 0 0,0 0 193 0 0,0 0 67 0 0,0 0-169 0 0,0 0-331 0 0,0 0-430 0 0,0 0-303 0 0,0 0-59 0 0,0 0 85 0 0,24 4 2707 0 0,130 7 2872 0 0,-147-11-6115 0 0,491-11 2226 0 0,48-5-1888 0 0,-272 6-379 0 0,-216 17-46 0 0,-46-4 434 0 0,-29-6-188 0 0,-95-26-254 0 0,16-1-1 0 0,-41-43 159 0 0,137 73-197 0 0,0 0 0 0 0,0 0 0 0 0,0 1 1 0 0,0-1-1 0 0,0 0 0 0 0,0 1 0 0 0,0-1 0 0 0,-1 0 0 0 0,1 0 0 0 0,0 1 0 0 0,0-1 1 0 0,0 0-1 0 0,0 0 0 0 0,0 1 0 0 0,-1-1 0 0 0,1 0 0 0 0,0 0 0 0 0,0 0 1 0 0,-1 1-1 0 0,1-1 0 0 0,0 0 0 0 0,0 0 0 0 0,0 0 0 0 0,-1 0 0 0 0,1 1 1 0 0,0-1-1 0 0,-1 0 0 0 0,1 0 0 0 0,0 0 0 0 0,0 0 0 0 0,-1 0 0 0 0,1 0 1 0 0,0 0-1 0 0,-1 0 0 0 0,1 0 0 0 0,0 0 0 0 0,0 0 0 0 0,-1 0 0 0 0,1 0 0 0 0,0 0 1 0 0,-1 0-1 0 0,1 0 0 0 0,0 0 0 0 0,0 0 0 0 0,-1-1 0 0 0,1 1 0 0 0,0 0 1 0 0,0 0-1 0 0,-1 0 0 0 0,1 0 0 0 0,0-1 0 0 0,0 1 0 0 0,-1 0 0 0 0,1 0-6 0 0,1 15-27 0 0,9 204 192 0 0,-17-21-126 0 0,-7-149 24 0 0,14-48-62 0 0,0-1 6 0 0,0 0-2 0 0,0 0-24 0 0,0 0 39 0 0,0 0 16 0 0,0 0 14 0 0,10-19 182 0 0,124-135-144 0 0,-25 36-152 0 0,-100 99 432 0 0,-6 11-3142 0 0,1 2-7518 0 0,-2 6-2381 0 0</inkml:trace>
  <inkml:trace contextRef="#ctx0" brushRef="#br0" timeOffset="48">8525 1808 5665 0 0,'0'0'2465'0'0,"0"0"-526"0"0,0 0-292 0 0,0 0 11 0 0,0 0 63 0 0,0 0-104 0 0,0 0-242 0 0,0 0-266 0 0,0 0-230 0 0,0 0-167 0 0,0 0-140 0 0,0 0-89 0 0,0 0-59 0 0,-24 2-24 0 0,-75 11-14 0 0,95-13-336 0 0,-1 1 0 0 0,1 0 1 0 0,0 0-1 0 0,0 0 1 0 0,-1 0-1 0 0,1 1 1 0 0,0 0-1 0 0,0-1 0 0 0,0 2 1 0 0,0-1-1 0 0,1 0 1 0 0,-1 1-1 0 0,1 0 1 0 0,-1-1-1 0 0,1 2 0 0 0,0-1 1 0 0,0 0-1 0 0,0 1-50 0 0,-7 8 158 0 0,-5 5-34 0 0,1 1 0 0 0,1 1 0 0 0,1 0 0 0 0,0 1 0 0 0,2 0 0 0 0,0 1 0 0 0,1 0 0 0 0,1 1 0 0 0,2 0 0 0 0,0 0 0 0 0,1 0 0 0 0,1 0 0 0 0,-1 23-124 0 0,3-37 23 0 0,1 1 0 0 0,0 0-1 0 0,0 0 1 0 0,1-1 0 0 0,0 1-1 0 0,1 0 1 0 0,0 0 0 0 0,0 0-1 0 0,1-1 1 0 0,0 1-1 0 0,0 0 1 0 0,1-1 0 0 0,0 0-1 0 0,1 0 1 0 0,0 0 0 0 0,0 0-1 0 0,0 0 1 0 0,1-1-1 0 0,1 0 1 0 0,-1 0 0 0 0,1 0-1 0 0,0-1 1 0 0,0 0 0 0 0,1 0-1 0 0,0 0 1 0 0,0-1-1 0 0,0 0 1 0 0,1-1 0 0 0,7 4-23 0 0,-1-3 88 0 0,1 0 0 0 0,1-2 0 0 0,-1 0 0 0 0,0 0 0 0 0,1-2 0 0 0,0 0 1 0 0,-1 0-1 0 0,1-2 0 0 0,0 0 0 0 0,-1 0 0 0 0,1-2 0 0 0,-1 0 0 0 0,0-1 1 0 0,0 0-1 0 0,0-1 0 0 0,3-2-88 0 0,8-4 140 0 0,0-1 0 0 0,-2-2 0 0 0,1 0 0 0 0,-2-1 0 0 0,0-1 1 0 0,-1-2-1 0 0,-1 0 0 0 0,13-15-140 0 0,-26 26 20 0 0,0-1 0 0 0,-1 0 0 0 0,0-1 0 0 0,0 0 0 0 0,-1 0 0 0 0,0 0 0 0 0,-1-1 0 0 0,0 0-1 0 0,-1 0 1 0 0,0 0 0 0 0,0 0 0 0 0,-1-1 0 0 0,0 1 0 0 0,-1-1 0 0 0,0 0 0 0 0,-1 0 0 0 0,0 0 0 0 0,-1 0 0 0 0,0 0 0 0 0,-1 0 0 0 0,0 0 0 0 0,-1 0 0 0 0,0 1 0 0 0,0-1 0 0 0,-1 0 0 0 0,-1 1 0 0 0,0 0 0 0 0,0 0 0 0 0,-1 0 0 0 0,0 0 0 0 0,-3-3-20 0 0,-1 1-35 0 0,0 1 1 0 0,-1-1 0 0 0,-1 1-1 0 0,0 1 1 0 0,0 0 0 0 0,-1 0-1 0 0,0 1 1 0 0,-1 1 0 0 0,0 0 0 0 0,0 1-1 0 0,0 0 1 0 0,-1 1 0 0 0,0 1-1 0 0,-1 0 1 0 0,1 1 0 0 0,-1 0-1 0 0,0 1 1 0 0,0 1 0 0 0,-5 0 34 0 0,-4 0-347 0 0,0 2 1 0 0,1 0 0 0 0,-1 1 0 0 0,1 2 0 0 0,-1 0-1 0 0,1 2 1 0 0,0 0 0 0 0,1 2 0 0 0,-1 0 0 0 0,1 1-1 0 0,0 2 1 0 0,-1 1 346 0 0,-18 11-2219 0 0,15-8-2331 0 0,9-2-6897 0 0</inkml:trace>
  <inkml:trace contextRef="#ctx0" brushRef="#br0" timeOffset="49">7991 2058 0 0 0,'0'0'641'0'0,"0"0"826"0"0,0 0 451 0 0,0 0 257 0 0,0 0 50 0 0,0 0-171 0 0,0 0-282 0 0,0 0-278 0 0,0 0-235 0 0,0 0-149 0 0,0 0-96 0 0,0 0-71 0 0,-7 6-66 0 0,-22 17-47 0 0,19 2 4465 0 0,40-12-4245 0 0,59-7 62 0 0,0-4 0 0 0,0-4 0 0 0,82-13-1112 0 0,-14 2 390 0 0,254-21 351 0 0,-259 34-569 0 0,-171-14-2998 0 0,7 7-323 0 0,6 6-4097 0 0,4 1-5047 0 0</inkml:trace>
  <inkml:trace contextRef="#ctx0" brushRef="#br0" timeOffset="50">9274 1609 24 0 0,'0'0'1546'0'0,"0"0"-219"0"0,0 0-7 0 0,0 0 227 0 0,0 0 176 0 0,0 0-60 0 0,0 0-281 0 0,0 0-337 0 0,0 0-214 0 0,0 0-103 0 0,0 0 7 0 0,0 0 8 0 0,0 0-44 0 0,2 4 5 0 0,-1-1-539 0 0,0 0 0 0 0,1-1 0 0 0,-1 1 0 0 0,0-1 1 0 0,1 1-1 0 0,0-1 0 0 0,0 0 0 0 0,0 0 0 0 0,0 1 0 0 0,0-1 0 0 0,0-1 1 0 0,0 1-1 0 0,1 0 0 0 0,-1-1 0 0 0,0 1 0 0 0,1-1 0 0 0,0 1 1 0 0,-1-1-1 0 0,1 0 0 0 0,0 0 0 0 0,0-1 0 0 0,-1 1 0 0 0,1 0 0 0 0,0-1 1 0 0,0 0-166 0 0,12-1 245 0 0,0 0 0 0 0,-1-1 0 0 0,1-1 0 0 0,-1-1 0 0 0,0 0 0 0 0,0-1 0 0 0,0 0 0 0 0,-1-1 0 0 0,0 0 1 0 0,0-2-1 0 0,0 1 0 0 0,-1-1 0 0 0,0-1 0 0 0,0 0 0 0 0,-1-1 0 0 0,-1 0 0 0 0,0-1 0 0 0,1-1-245 0 0,96-83 434 0 0,-97 84-393 0 0,3-3 270 0 0,-15 28-202 0 0,-20 52 49 0 0,2 2 1 0 0,4 0-1 0 0,2 1 0 0 0,4 1 1 0 0,3-1-1 0 0,2 2 0 0 0,5 40-158 0 0,0-98 10 0 0,1 0-1 0 0,-2 0 0 0 0,0 0 0 0 0,0 0 1 0 0,-1-1-1 0 0,-1 1 0 0 0,0 0 0 0 0,-1-1 1 0 0,0 0-1 0 0,-1 0 0 0 0,0 0 0 0 0,-1 0 1 0 0,0-1-1 0 0,-1 0 0 0 0,-5 7-9 0 0,5-10-95 0 0,-1-1 0 0 0,0 0-1 0 0,0-1 1 0 0,0 0 0 0 0,0 0 0 0 0,-1 0-1 0 0,0-1 1 0 0,-1-1 0 0 0,1 0 0 0 0,-1 0 0 0 0,1 0-1 0 0,-1-1 1 0 0,0-1 0 0 0,0 0 0 0 0,-1 0 0 0 0,1-1-1 0 0,0 0 1 0 0,-1-1 0 0 0,1 0 0 0 0,-7-1 95 0 0,10-1-113 0 0,1-1 0 0 0,-1 1 0 0 0,0-1 0 0 0,1-1 0 0 0,-1 1 0 0 0,1-1 0 0 0,0 0 0 0 0,0-1 0 0 0,1 1 0 0 0,-1-1 0 0 0,1 0 0 0 0,0-1-1 0 0,0 1 1 0 0,1-1 0 0 0,-1 0 0 0 0,1 0 0 0 0,1 0 0 0 0,-1 0 0 0 0,1-1 0 0 0,0 0 0 0 0,0 0 0 0 0,1 0 0 0 0,-1-4 113 0 0,1 2 45 0 0,1 1 0 0 0,0-1 0 0 0,0 1-1 0 0,1-1 1 0 0,0 1 0 0 0,1-1-1 0 0,0 1 1 0 0,0-1 0 0 0,0 1-1 0 0,1 0 1 0 0,1-1 0 0 0,-1 1 0 0 0,1 0-1 0 0,1 0 1 0 0,-1 1 0 0 0,2-1-1 0 0,-1 1 1 0 0,1 0 0 0 0,0 0-1 0 0,0 0 1 0 0,0 0 0 0 0,1 1 0 0 0,1 0-1 0 0,-1 1 1 0 0,1-1 0 0 0,-1 1-1 0 0,1 0 1 0 0,1 1 0 0 0,0-1-45 0 0,29-12 352 0 0,0 1 1 0 0,0 3 0 0 0,1 0-1 0 0,1 3 1 0 0,0 1 0 0 0,1 2-1 0 0,9 0-352 0 0,10 6-282 0 0,-46 2-3680 0 0,1-1-4251 0 0,-9 0-3266 0 0</inkml:trace>
  <inkml:trace contextRef="#ctx0" brushRef="#br0" timeOffset="51">10022 1469 6153 0 0,'0'0'2666'0'0,"0"0"-799"0"0,0 0-318 0 0,0 0 34 0 0,0 0 34 0 0,0 0-54 0 0,0 0-177 0 0,0 0-270 0 0,0 0-196 0 0,0 0-111 0 0,0 0-93 0 0,0 0-78 0 0,0 0-76 0 0,-5 18-71 0 0,-27 112 614 0 0,-23 94 170 0 0,51-100-996 0 0,4-122-254 0 0,1 0 1 0 0,-1 0-1 0 0,1 0 0 0 0,-1 0 1 0 0,1 0-1 0 0,0 0 0 0 0,0 0 0 0 0,0 0 1 0 0,0-1-1 0 0,0 1 0 0 0,0 0 1 0 0,0-1-1 0 0,0 1 0 0 0,1-1 1 0 0,-1 1-1 0 0,1-1 0 0 0,-1 1 1 0 0,1-1-1 0 0,0 0 0 0 0,-1 0 1 0 0,1 0-1 0 0,0 0 0 0 0,0 0 1 0 0,0 0-1 0 0,0 0 0 0 0,0-1 1 0 0,-1 1-1 0 0,1-1 0 0 0,1 0 0 0 0,-1 1 1 0 0,0-1-1 0 0,0 0 0 0 0,0 0 1 0 0,0 0-1 0 0,0 0 0 0 0,0 0 1 0 0,0-1-26 0 0,73-20 873 0 0,-2-12-1043 0 0,-80 10-4079 0 0,-7 12-4368 0 0,10 8-2763 0 0</inkml:trace>
  <inkml:trace contextRef="#ctx0" brushRef="#br0" timeOffset="52">9700 1712 9242 0 0,'0'0'1922'0'0,"0"0"-621"0"0,0 0-318 0 0,0 0 77 0 0,0 0 181 0 0,0 0-9 0 0,0 0-138 0 0,0 0-229 0 0,0 0-231 0 0,0 0-193 0 0,0 0-161 0 0,33 3-105 0 0,106 9-113 0 0,-3-22-473 0 0,-99 2-182 0 0,1 0-975 0 0,-11 1-3062 0 0,-5 3-6019 0 0</inkml:trace>
  <inkml:trace contextRef="#ctx0" brushRef="#br0" timeOffset="53">10616 1506 13659 0 0,'0'0'1795'0'0,"0"0"-373"0"0,0 0-85 0 0,0 0 34 0 0,0 0-32 0 0,0 0-147 0 0,0 0-218 0 0,0 0-174 0 0,0 0-120 0 0,0 0-84 0 0,0 0-86 0 0,0 0-65 0 0,0 0-43 0 0,-31 34-62 0 0,-98 110-54 0 0,-29 39 297 0 0,-149 156-268 0 0,301-334-327 0 0,-12 11-21 0 0,1 2-1 0 0,0 0 1 0 0,1 0-1 0 0,1 2 0 0 0,1 0 1 0 0,0 0-1 0 0,2 1 1 0 0,-5 13 33 0 0,15-31-1442 0 0,-1 1 3748 0 0,1-1-2078 0 0,1-1-3661 0 0,0-1-2018 0 0,1 1-3318 0 0,0-5-2436 0 0</inkml:trace>
  <inkml:trace contextRef="#ctx0" brushRef="#br0" timeOffset="54">10570 2095 10098 0 0,'0'0'2909'0'0,"0"0"-947"0"0,0 0-343 0 0,0 0 72 0 0,0 0 44 0 0,0 0-142 0 0,0 0-331 0 0,0 0-358 0 0,0 0-249 0 0,0 0-162 0 0,0 0-115 0 0,0 0-70 0 0,-5 1-41 0 0,-23 4-6 0 0,0 1 1 0 0,1 2 0 0 0,0 0 0 0 0,0 2 0 0 0,1 1 0 0 0,-9 6-262 0 0,33-16 1 0 0,-1-1 1 0 0,1 1 0 0 0,0 0 0 0 0,0 0 0 0 0,0-1 0 0 0,0 1 0 0 0,0 1 0 0 0,0-1 0 0 0,0 0 0 0 0,0 0-1 0 0,1 1 1 0 0,-1-1 0 0 0,0 1 0 0 0,1-1 0 0 0,-1 1 0 0 0,1 0 0 0 0,0 0 0 0 0,-1-1 0 0 0,1 1 0 0 0,0 0-1 0 0,0 0 1 0 0,0 0 0 0 0,0 0 0 0 0,1 1 0 0 0,-1-1 0 0 0,1 0 0 0 0,-1 0 0 0 0,1 0 0 0 0,-1 1 0 0 0,1-1-1 0 0,0 0 1 0 0,0 0 0 0 0,0 1 0 0 0,1-1 0 0 0,-1 0 0 0 0,1 0 0 0 0,-1 0 0 0 0,1 0 0 0 0,-1 1 0 0 0,1-1-1 0 0,0 0 1 0 0,0 0 0 0 0,0 0 0 0 0,0 0 0 0 0,1-1 0 0 0,-1 1 0 0 0,1 1-2 0 0,58 37 36 0 0,-53-37-32 0 0,-1 0 0 0 0,0 0 0 0 0,0 1-1 0 0,0-1 1 0 0,0 1 0 0 0,-1 1 0 0 0,1-1-1 0 0,-1 1 1 0 0,0 0 0 0 0,-1 0 0 0 0,1 0 0 0 0,-1 1-1 0 0,0 0 1 0 0,0 0-4 0 0,0 4 67 0 0,0 0 0 0 0,-1 0 0 0 0,0 0 0 0 0,-1 1 0 0 0,0-1 1 0 0,-1 1-1 0 0,0 0 0 0 0,-1 0 0 0 0,0-1 0 0 0,0 1 0 0 0,-1 2-67 0 0,-2-6 54 0 0,1-1-1 0 0,-1 1 1 0 0,0-1 0 0 0,0 1 0 0 0,-1-1 0 0 0,0 0 0 0 0,0-1-1 0 0,0 1 1 0 0,-1-1 0 0 0,0 0 0 0 0,0 0 0 0 0,0 0 0 0 0,-1-1-1 0 0,0 1 1 0 0,1-1 0 0 0,-1-1 0 0 0,-1 1 0 0 0,1-1 0 0 0,0 0-1 0 0,-1-1 1 0 0,0 1 0 0 0,1-1 0 0 0,-1-1 0 0 0,0 1 0 0 0,0-1 0 0 0,0 0-1 0 0,-2-1-53 0 0,1 1 10 0 0,1 0-1 0 0,0 0 0 0 0,-1-1 0 0 0,1-1 0 0 0,-1 1 0 0 0,1-1 1 0 0,-1 0-1 0 0,1-1 0 0 0,0 1 0 0 0,-1-2 0 0 0,1 1 0 0 0,0-1 0 0 0,1 0 1 0 0,-1 0-1 0 0,0-1 0 0 0,1 0 0 0 0,-2-1-9 0 0,-13-49-2332 0 0,21 39-1182 0 0,0 5-3974 0 0,0 2-5571 0 0</inkml:trace>
  <inkml:trace contextRef="#ctx0" brushRef="#br0" timeOffset="55">2636 1867 0 0 0,'0'0'517'0'0,"0"0"968"0"0,0 0 466 0 0,0 0 228 0 0,0 0 92 0 0,0 0-132 0 0,0 0-312 0 0,0 0-301 0 0,0 0-248 0 0,0 0-144 0 0,0 0-60 0 0,0 0-42 0 0,5-7-38 0 0,13-20-47 0 0,-13 20-100 0 0,-5 7-114 0 0,0 0-100 0 0,0 0-107 0 0,0 0-59 0 0,0 0-37 0 0,0 0-40 0 0,0 11-16 0 0,0-1 1 0 0,-1 1 0 0 0,0-1-1 0 0,-1 1 1 0 0,0-1-1 0 0,-1 0 1 0 0,0 0 0 0 0,0 0-1 0 0,-5 8-374 0 0,-174 361 751 0 0,164-291-676 0 0,41-76 66 0 0,184-9 643 0 0,-187-10-1384 0 0,-23-17-4153 0 0,2 22 3853 0 0,-7-10-1867 0 0,0 6-6538 0 0,1 6-1872 0 0</inkml:trace>
  <inkml:trace contextRef="#ctx0" brushRef="#br0" timeOffset="56">2187 2158 11354 0 0,'0'0'2141'0'0,"0"0"-734"0"0,0 0-474 0 0,0 0-40 0 0,0 0 177 0 0,0 0 175 0 0,0 0 10 0 0,0 0-118 0 0,0 0-213 0 0,0 0-183 0 0,0 0-155 0 0,0 0-131 0 0,31-3-103 0 0,99-8-97 0 0,-13-8 50 0 0,-23 9-680 0 0,-54 9-5247 0 0,-29 1-5960 0 0</inkml:trace>
  <inkml:trace contextRef="#ctx0" brushRef="#br0" timeOffset="57">3001 2125 11314 0 0,'0'0'1615'0'0,"0"0"-518"0"0,0 0-238 0 0,0 0 73 0 0,0 0 176 0 0,0 0 46 0 0,0 0-140 0 0,0 0-177 0 0,0 0-141 0 0,0 0-28 0 0,0 0 24 0 0,0 0-40 0 0,0 0-45 0 0,9 5-47 0 0,31 14-52 0 0,36-14 1025 0 0,-44-6-1316 0 0,0-1 1 0 0,0-2-1 0 0,-1-1 1 0 0,0-2 0 0 0,9-3-218 0 0,-1-1-828 0 0,-39 11 249 0 0,0 0-368 0 0,-5 3-8590 0 0,3-3-1921 0 0</inkml:trace>
  <inkml:trace contextRef="#ctx0" brushRef="#br0" timeOffset="58">2962 2349 13987 0 0,'0'0'1326'0'0,"0"0"-385"0"0,0 0-11 0 0,0 0 193 0 0,0 0 57 0 0,0 0-77 0 0,0 0-179 0 0,0 0-231 0 0,32-2-184 0 0,99-9-155 0 0,13-2-95 0 0,-115 12-715 0 0,-16-1-2048 0 0,0 2-5040 0 0,-7 0-4345 0 0</inkml:trace>
  <inkml:trace contextRef="#ctx0" brushRef="#br0" timeOffset="59">3846 1804 5601 0 0,'0'0'2073'0'0,"0"0"-285"0"0,0 0-22 0 0,0 0 135 0 0,0 0-8 0 0,0 0-215 0 0,0 0-355 0 0,0 0-354 0 0,0 0-261 0 0,0 0-154 0 0,0 0-78 0 0,0 3 17 0 0,0 30 48 0 0,-2 0 0 0 0,-2 0 0 0 0,0-1-1 0 0,-2 0 1 0 0,-2 0 0 0 0,-1 0 0 0 0,-1-1-1 0 0,-14 28-540 0 0,-70 172 371 0 0,85-134-279 0 0,11-94-73 0 0,-1 0 1 0 0,1 0-1 0 0,-1-1 0 0 0,1 1 0 0 0,0-1 0 0 0,0 1 0 0 0,0-1 1 0 0,0 0-1 0 0,1 0 0 0 0,-1 0 0 0 0,0 0 0 0 0,1 0 0 0 0,0-1 0 0 0,-1 1 1 0 0,1-1-1 0 0,0 1 0 0 0,0-1 0 0 0,0 0 0 0 0,0 0 0 0 0,0 0 1 0 0,0-1-1 0 0,0 1 0 0 0,0-1 0 0 0,0 1 0 0 0,0-1 0 0 0,0 0 1 0 0,0 0-1 0 0,0-1 0 0 0,0 1 0 0 0,0-1 0 0 0,0 1 0 0 0,0-1 0 0 0,0 0 1 0 0,1 0-20 0 0,11 0 198 0 0,128-32 1077 0 0,-142 33-1249 0 0,-1 0-10 0 0,1 0-10 0 0,-1 0 2 0 0,1 0-16 0 0,1 0-82 0 0,0-1 1 0 0,0 1 0 0 0,0 0 0 0 0,1-1-1 0 0,-1 0 1 0 0,0 0 0 0 0,0 1-1 0 0,0-1 1 0 0,0 0 0 0 0,-1 0 0 0 0,1-1-1 0 0,0 1 1 0 0,0 0 0 0 0,-1-1-1 0 0,1 1 1 0 0,0-1 0 0 0,-1 1 0 0 0,0-1-1 0 0,1 0 1 0 0,-1 0 0 0 0,0 0-1 0 0,0 1 1 0 0,0-1 0 0 0,0 0 0 0 0,0 0-1 0 0,0 0 1 0 0,-1-1 0 0 0,1 1-1 0 0,-1 0 90 0 0,6-20-4174 0 0,-2 1-3984 0 0,-4 21 7928 0 0,2-4-11107 0 0</inkml:trace>
  <inkml:trace contextRef="#ctx0" brushRef="#br0" timeOffset="60">3536 2187 10778 0 0,'0'0'1945'0'0,"0"0"-496"0"0,0 0-310 0 0,0 0-85 0 0,0 0 21 0 0,0 0-23 0 0,0 0-84 0 0,0 0-92 0 0,0 0-81 0 0,0 0-97 0 0,0 0-96 0 0,0 0-87 0 0,0 0-88 0 0,25-3-28 0 0,123-20 236 0 0,-8 8 81 0 0,-46 12-3817 0 0,-78 3-2209 0 0,-4 0-6401 0 0</inkml:trace>
  <inkml:trace contextRef="#ctx0" brushRef="#br0" timeOffset="61">4273 2283 9186 0 0,'0'0'2082'0'0,"0"0"-678"0"0,0 0-312 0 0,0 0 61 0 0,0 0 149 0 0,0 0 7 0 0,0 0-152 0 0,0 0-192 0 0,0 0-91 0 0,0 0-41 0 0,0 0-25 0 0,0 0-85 0 0,0 0-117 0 0,5 10-84 0 0,16 31-42 0 0,-13 32 837 0 0,-9-49-1066 0 0,1-10-195 0 0,0 1 1 0 0,-1 0-1 0 0,-1-1 0 0 0,0 0 0 0 0,-1 1 0 0 0,0-1 0 0 0,-1 0 1 0 0,-1 0-1 0 0,-1 0-56 0 0,-19 6-1306 0 0,15-19-2196 0 0,1-7-3570 0 0,5 2-3569 0 0</inkml:trace>
  <inkml:trace contextRef="#ctx0" brushRef="#br0" timeOffset="62">4039 2327 6073 0 0,'0'0'3110'0'0,"0"0"-1708"0"0,0 0-486 0 0,0 0 279 0 0,0 0 263 0 0,0 0 78 0 0,0 0-122 0 0,0 0-201 0 0,0 0-181 0 0,0 0-145 0 0,34 0-147 0 0,109 0-157 0 0,46 0 792 0 0,-84 0-3667 0 0,-113 7-8487 0 0,3-7 916 0 0</inkml:trace>
  <inkml:trace contextRef="#ctx0" brushRef="#br0" timeOffset="63">4039 2640 11899 0 0,'0'0'1809'0'0,"0"0"-600"0"0,0 0-227 0 0,0 0 159 0 0,0 0 143 0 0,0 0-32 0 0,0 0-158 0 0,0 0-219 0 0,0 0-213 0 0,0 0-173 0 0,0 0-133 0 0,0 0-104 0 0,32 3-82 0 0,99 5-66 0 0,-48-19-72 0 0,-12-9-979 0 0,-41 11-3559 0 0,-14 5-6738 0 0</inkml:trace>
  <inkml:trace contextRef="#ctx0" brushRef="#br0" timeOffset="64">1025 3848 0 0 0,'0'0'748'0'0,"0"0"947"0"0,0 0 372 0 0,0 0 34 0 0,0 0-114 0 0,0 0-160 0 0,0 0-163 0 0,2-3-189 0 0,6-1 3219 0 0,-8 25 1334 0 0,0-5-6725 0 0,-3 381 4122 0 0,-1-321-3162 0 0,-5-1 1 0 0,-2 0 0 0 0,-8 16-264 0 0,17 63 314 0 0,-4-2-150 0 0,-7-75-65 0 0,-2-12-38 0 0,14-64-53 0 0,1-1 14 0 0,0 3-16 0 0,0-3-2 0 0,0 0-9 0 0,0 0 0 0 0,0 0 3 0 0,0 0-23 0 0,0 0-10 0 0,0 0-14 0 0,0 0-27 0 0,0 0-49 0 0,-1-41-6145 0 0,2 20-3692 0 0,-1 10-1815 0 0</inkml:trace>
  <inkml:trace contextRef="#ctx0" brushRef="#br0" timeOffset="65">952 3873 0 0 0,'0'0'1159'0'0,"0"0"185"0"0,0 0 31 0 0,0 0-52 0 0,0 0-48 0 0,0 0-21 0 0,0 0 31 0 0,0 0 13 0 0,0 0-91 0 0,-2-2-154 0 0,0-8 1486 0 0,18 16 1487 0 0,1 0-3669 0 0,19 3 367 0 0,0-1 1 0 0,0-3-1 0 0,0 0 1 0 0,1-3 0 0 0,0-1-1 0 0,-1-1 1 0 0,19-4-725 0 0,103-7 857 0 0,-63 11-453 0 0,120 4 408 0 0,-166-4-708 0 0,-48 0-94 0 0,-1 0-10 0 0,0 0 12 0 0,0 0-2 0 0,0 0-15 0 0,0 0 20 0 0,0 0 15 0 0,1 0-16 0 0,0 0-12 0 0,-1 0-18 0 0,18 7 866 0 0,-18-7-793 0 0,0 0-2 0 0,0 0 12 0 0,0 0-2 0 0,-6 23 615 0 0,-30 249-140 0 0,-7-22-201 0 0,27-132-170 0 0,4-41-31 0 0,0 31-32 0 0,3 35 48 0 0,-2-51-26 0 0,0 58 50 0 0,9-80-120 0 0,2-69-52 0 0,0-1 0 0 0,0 14 6 0 0,0-14 5 0 0,0 0 5 0 0,0 0-25 0 0,0 0 12 0 0,0 0 1 0 0,0 0-2 0 0,0 0-12 0 0,0 0-35 0 0,0 0 38 0 0,0 0 3 0 0,0 0 17 0 0,0 51 156 0 0,0-50-158 0 0,0 11 438 0 0,0-13-438 0 0,0 1 6 0 0,0 0 3 0 0,-12-11 129 0 0,-28 4-144 0 0,-406 3 18 0 0,384 7-83 0 0,-2 1 49 0 0,22-7 47 0 0,-1-1-50 0 0,17-7 38 0 0,26 11-30 0 0,1-23-136 0 0,26-47 166 0 0,-15-86-42 0 0,-13 113-10 0 0,-1-8-718 0 0,0 25-6233 0 0,9 13-5062 0 0,-3 8 546 0 0</inkml:trace>
  <inkml:trace contextRef="#ctx0" brushRef="#br0" timeOffset="66">1254 4275 0 0 0,'0'0'1478'0'0,"0"0"291"0"0,0 0 276 0 0,0 0 145 0 0,0 0-31 0 0,0 0-160 0 0,0 0-283 0 0,0 0-302 0 0,0 0-202 0 0,0 0-93 0 0,0 0-39 0 0,0 0-13 0 0,-6 7 4334 0 0,6 214-1310 0 0,0 109-3243 0 0,3-274-1276 0 0,-22-116-4857 0 0,17 18-6790 0 0,2 31 563 0 0</inkml:trace>
  <inkml:trace contextRef="#ctx0" brushRef="#br0" timeOffset="67">1206 4330 2296 0 0,'0'0'5495'0'0,"0"0"-2629"0"0,0 0-876 0 0,0 0-75 0 0,0 0-31 0 0,0 0-131 0 0,0 0-245 0 0,0 0-255 0 0,0 0-259 0 0,0 0-235 0 0,0 0-142 0 0,0 0-110 0 0,0 0-93 0 0,-5-2-66 0 0,0 1-406 0 0,5 0 86 0 0,0 1 1 0 0,1 0 0 0 0,-1 0-1 0 0,0-1 1 0 0,1 1-1 0 0,-1 0 1 0 0,0-1 0 0 0,0 1-1 0 0,0 0 1 0 0,0-1-1 0 0,1 1 1 0 0,-1 0 0 0 0,0-1-1 0 0,0 1 1 0 0,0 0 0 0 0,0-1-1 0 0,0 1 1 0 0,0-1-1 0 0,0 1 1 0 0,0 0 0 0 0,0-1-1 0 0,0 1 1 0 0,0 0-1 0 0,0-1 1 0 0,0 1 0 0 0,0-1-1 0 0,0 1 1 0 0,0 0 0 0 0,-1-1-1 0 0,1 1 1 0 0,0 0-1 0 0,0-1 1 0 0,0 1 0 0 0,-1 0-1 0 0,1-1 1 0 0,0 1-1 0 0,0 0 1 0 0,-1 0 0 0 0,1-1-1 0 0,0 1 1 0 0,0 0-1 0 0,-1 0 1 0 0,1-1 0 0 0,0 1-1 0 0,-1 0 1 0 0,1 0 0 0 0,-1 0-29 0 0,38-12 368 0 0,-17 5-233 0 0,0 0-1 0 0,1 2 0 0 0,-1 0 1 0 0,1 2-1 0 0,0 0 0 0 0,12 0-134 0 0,-31 3 10 0 0,-1-1 0 0 0,1 1-1 0 0,0-1 1 0 0,-1 1 0 0 0,1 0-1 0 0,0-1 1 0 0,0 1 0 0 0,0 0-1 0 0,-1 0 1 0 0,1 0 0 0 0,0 0-1 0 0,0 1 1 0 0,0-1 0 0 0,-1 0-1 0 0,1 1 1 0 0,0-1 0 0 0,-1 1-1 0 0,1 0 1 0 0,0 0 0 0 0,-1-1-1 0 0,1 1 1 0 0,-1 0-1 0 0,1 0 1 0 0,-1 0 0 0 0,1 1-1 0 0,-1-1 1 0 0,0 0 0 0 0,0 0-1 0 0,1 1 1 0 0,-1-1 0 0 0,0 1-1 0 0,0-1 1 0 0,0 1 0 0 0,-1-1-1 0 0,1 1 1 0 0,0 0 0 0 0,-1-1-1 0 0,1 1 1 0 0,-1 0 0 0 0,1 0-1 0 0,-1-1 1 0 0,0 1 0 0 0,0 0-1 0 0,0 0 1 0 0,0 0 0 0 0,0 0-10 0 0,0 5 37 0 0,-1 0 1 0 0,0 1 0 0 0,-1-1 0 0 0,0 0 0 0 0,0 0 0 0 0,0 0 0 0 0,-1 0 0 0 0,0-1-1 0 0,0 1 1 0 0,-1-1 0 0 0,0 1 0 0 0,0-1 0 0 0,-1 0 0 0 0,1-1 0 0 0,-3 3-38 0 0,3-3 12 0 0,-62 90 125 0 0,67-91-138 0 0,1-1 1 0 0,0 0-1 0 0,0 0 0 0 0,0 0 0 0 0,0 0 1 0 0,0 0-1 0 0,1 0 0 0 0,0-1 1 0 0,-1 1-1 0 0,1-1 0 0 0,0 1 0 0 0,0-1 1 0 0,0 0-1 0 0,0 0 0 0 0,1-1 1 0 0,-1 1-1 0 0,0-1 0 0 0,1 1 0 0 0,-1-1 1 0 0,1 0-1 0 0,-1 0 0 0 0,1-1 0 0 0,3 1 1 0 0,-1 1-3 0 0,7 3 9 0 0,0 1 0 0 0,0 1 0 0 0,-1 0 0 0 0,1 0 0 0 0,-2 1 0 0 0,1 1 0 0 0,-1 0 0 0 0,9 10-6 0 0,-15-12 42 0 0,1 1-1 0 0,-1 0 1 0 0,-1 1-1 0 0,1-1 1 0 0,-1 1-1 0 0,-1 0 1 0 0,0 0 0 0 0,0 0-1 0 0,0 0 1 0 0,-2 1-1 0 0,1-1 1 0 0,-1 1 0 0 0,0-1-1 0 0,-1 1 1 0 0,0 0-1 0 0,-1-1 1 0 0,-1 8-42 0 0,-1-9 68 0 0,-1 0 0 0 0,0-1 0 0 0,0 1 0 0 0,-1-1 0 0 0,0 0 0 0 0,0 0 0 0 0,-1-1 0 0 0,1 1 0 0 0,-2-1 0 0 0,1-1 0 0 0,-1 1 0 0 0,1-1 0 0 0,-2 0 0 0 0,1 0 0 0 0,0-1 0 0 0,-1 0 0 0 0,0-1 0 0 0,-3 2-68 0 0,3-1 25 0 0,-2 0-8 0 0,0 0-1 0 0,-1 0 1 0 0,1-2-1 0 0,0 1 1 0 0,-1-1-1 0 0,0-1 1 0 0,1 0-1 0 0,-1 0 1 0 0,0-1-1 0 0,1 0 1 0 0,-1-1-1 0 0,0 0 1 0 0,1-1-1 0 0,-1 0-16 0 0,7 1-56 0 0,1-1 0 0 0,0 1-1 0 0,0 0 1 0 0,0-1 0 0 0,0 0 0 0 0,0 1-1 0 0,0-1 1 0 0,0 0 0 0 0,0-1 0 0 0,1 1 0 0 0,-1 0-1 0 0,1-1 1 0 0,0 1 0 0 0,0-1 0 0 0,0 0-1 0 0,0 0 1 0 0,0 0 0 0 0,0 0 0 0 0,1 0-1 0 0,-1 0 1 0 0,1 0 0 0 0,0-1 0 0 0,0 1-1 0 0,0 0 1 0 0,1-1 0 0 0,-1 1 0 0 0,1-1-1 0 0,0-2 57 0 0,1-17-4235 0 0,4 1-3607 0 0,-2 11-5102 0 0</inkml:trace>
  <inkml:trace contextRef="#ctx0" brushRef="#br0" timeOffset="68">2853 3811 0 0 0,'0'0'1324'0'0,"0"0"677"0"0,0 0 214 0 0,0 0-139 0 0,0 0-231 0 0,0 0-240 0 0,0 0-256 0 0,0 0-190 0 0,0 0-182 0 0,-18-1 2385 0 0,17 83 1759 0 0,6-38-4175 0 0,-18 162 773 0 0,0 202-448 0 0,13-398-1227 0 0,1 0 0 0 0,-2 0 0 0 0,0 0 0 0 0,0 0 0 0 0,0 0 1 0 0,-2 0-1 0 0,1-1 0 0 0,-1 1 0 0 0,0-1 0 0 0,-3 4-44 0 0,-10 90 57 0 0,14-63-10 0 0,-13 60 40 0 0,-1 8-14 0 0,4-16 61 0 0,-4-5-53 0 0,8-24-52 0 0,8-63-15 0 0,0 14-759 0 0,0-50-5266 0 0,0 25 1311 0 0,0 4-4247 0 0</inkml:trace>
  <inkml:trace contextRef="#ctx0" brushRef="#br0" timeOffset="69">2859 3991 0 0 0,'-3'-5'124'0'0,"-11"-14"339"0"0,10 0 4411 0 0,-1 11 3053 0 0,5 8-7408 0 0,0 0-55 0 0,0 0-43 0 0,0 0-18 0 0,0 0 0 0 0,6-1 4399 0 0,12 6-4317 0 0,-9-2-37 0 0,58 5 882 0 0,-1-2 0 0 0,1-4 0 0 0,23-3-1330 0 0,-26 1 332 0 0,10-15-5 0 0,-39 8-153 0 0,10 3-79 0 0,-14 0 46 0 0,4 3-2 0 0,8-1 61 0 0,2-2 53 0 0,-44 4-233 0 0,-1 0-14 0 0,0 0-14 0 0,0 0 12 0 0,0 0 1 0 0,0 0-8 0 0,5 40 964 0 0,8 86-501 0 0,-23 132 299 0 0,-1-155-535 0 0,-7-18-99 0 0,-7 54 96 0 0,3 53-94 0 0,2-78 50 0 0,13-4-115 0 0,-13-23 79 0 0,10-35 491 0 0,10-51-617 0 0,0-1-7 0 0,0 0-45 0 0,0 0 33 0 0,0 0 12 0 0,0 0 1 0 0,0 0 2 0 0,0 0-15 0 0,0 0 1 0 0,0 0 23 0 0,0 0 3 0 0,0 0-27 0 0,0 0 2 0 0,0 0-11 0 0,0 0 16 0 0,0 0 6 0 0,0 0 0 0 0,0 0-14 0 0,0 0 10 0 0,0 0-6 0 0,0 0 24 0 0,0 0-26 0 0,0 0-16 0 0,0 0 9 0 0,0 0 6 0 0,0 0 18 0 0,0 0 13 0 0,0 0-10 0 0,0 0-15 0 0,0 0-26 0 0,0 0 21 0 0,0 0-4 0 0,0 0 1 0 0,0 0 23 0 0,0 0-16 0 0,0 0 10 0 0,0 0 18 0 0,0 0-27 0 0,0 0-42 0 0,0 0 36 0 0,0 0 14 0 0,0 0 9 0 0,0 0-11 0 0,0 0-9 0 0,0 0 11 0 0,0 0-4 0 0,0 0-13 0 0,0 0 16 0 0,0 0 3 0 0,0 0 3 0 0,0 0-18 0 0,0 0 14 0 0,0 0-20 0 0,0 0-3 0 0,0 0 13 0 0,0 0-6 0 0,0 0 3 0 0,0-4 173 0 0,-49-21-148 0 0,-6 17 5 0 0,-82 1-47 0 0,119 7 69 0 0,-128-15-59 0 0,92-3-24 0 0,-121 3-96 0 0,157 15 33 0 0,8-25-4537 0 0,11 14 79 0 0,-1 3-3820 0 0,2 0-4240 0 0</inkml:trace>
  <inkml:trace contextRef="#ctx0" brushRef="#br0" timeOffset="70">3030 4411 3809 0 0,'0'0'1839'0'0,"0"0"-411"0"0,0 0-21 0 0,0 0 221 0 0,0 0 217 0 0,0 0-29 0 0,0 0-251 0 0,0 0-325 0 0,0 0-257 0 0,0 0-164 0 0,0 0-73 0 0,0 0-41 0 0,0 0-35 0 0,-10 12-11 0 0,-33 40-29 0 0,8 23 1104 0 0,26-44-1340 0 0,-118 251 705 0 0,108-252-1032 0 0,19-30-62 0 0,0 0-10 0 0,0 0 19 0 0,0 0 26 0 0,3-12 230 0 0,53-93 77 0 0,108-196-158 0 0,-96 171-56 0 0,-68 129-125 0 0,1 1-3 0 0,-1 1 1 0 0,0-1-1 0 0,0 1 1 0 0,0-1-1 0 0,1 0 0 0 0,-1 1 1 0 0,0-1-1 0 0,1 0 1 0 0,-1 1-1 0 0,0-1 0 0 0,1 0 1 0 0,-1 1-1 0 0,0-1 1 0 0,1 0-1 0 0,-1 1 0 0 0,1-1 1 0 0,-1 0-1 0 0,0 0 0 0 0,1 0 1 0 0,-1 1-1 0 0,1-1 1 0 0,-1 0-1 0 0,1 0 0 0 0,-1 0 1 0 0,1 0-1 0 0,-1 0 1 0 0,1 0-1 0 0,-1 0 0 0 0,1 0 1 0 0,-1 0-1 0 0,1 0 0 0 0,-1 0 1 0 0,0 0-1 0 0,1 0 1 0 0,-1-1-1 0 0,1 1 0 0 0,-1 0 1 0 0,1 0-1 0 0,-1 0 1 0 0,0-1-1 0 0,1 1 0 0 0,-1 0 1 0 0,1 0-1 0 0,-1-1 1 0 0,0 1-1 0 0,1 0 0 0 0,-1-1 1 0 0,0 1-1 0 0,1-1 0 0 0,-1 1 1 0 0,0 0-1 0 0,0-1 1 0 0,1 1-6 0 0,50 133 1093 0 0,-20-4-350 0 0,-20 142 351 0 0,-11-270-1076 0 0,0-1 8 0 0,0 0 0 0 0,0 0-12 0 0,0 0 0 0 0,0 0 4 0 0,0 0 4 0 0,0 0 5 0 0,0 0 6 0 0,0 0-7 0 0,0 0 14 0 0,0 0-4 0 0,0 0 2 0 0,0 0 1 0 0,0 0-3 0 0,0 0 5 0 0,0 0-9 0 0,0 0 14 0 0,0 0 7 0 0,0 0-2 0 0,0 0 6 0 0,0 0 14 0 0,0 0 6 0 0,0 0 2 0 0,-17-16 308 0 0,-201-160-469 0 0,210 169-663 0 0,-32-36 1372 0 0,32 26-3941 0 0,5-1-4535 0 0,3 15-4522 0 0</inkml:trace>
  <inkml:trace contextRef="#ctx0" brushRef="#br0" timeOffset="71">2842 3457 3145 0 0,'0'0'1924'0'0,"0"0"-221"0"0,0 0-71 0 0,0 0 140 0 0,0 0 75 0 0,0 0-64 0 0,0 0-194 0 0,0 0-335 0 0,0 0-306 0 0,0 0-225 0 0,0 0-126 0 0,-2-1-47 0 0,-9-4-11 0 0,8 4-3 0 0,3 1-31 0 0,0 0-39 0 0,0 0-58 0 0,2 5 964 0 0,0-3 4928 0 0,204 13-6177 0 0,95-11 126 0 0,-241-10-254 0 0,0 1 1090 0 0,-66-14-823 0 0,-103-160-109 0 0,65 142-85 0 0,36 69-249 0 0,-25 211 203 0 0,7 22 14 0 0,39-309 23 0 0,60-85-40 0 0,17 26-38 0 0,-28 22 38 0 0,-70 61 481 0 0,-3 19-6363 0 0,3 0-1952 0 0,8 1-4705 0 0</inkml:trace>
  <inkml:trace contextRef="#ctx0" brushRef="#br0" timeOffset="72">4041 3237 4569 0 0,'0'0'1378'0'0,"0"0"-139"0"0,0 0 193 0 0,0 0 247 0 0,0 0 69 0 0,0 0-57 0 0,0 0-220 0 0,0 0-244 0 0,0 0-153 0 0,0 0-73 0 0,0 0-71 0 0,0 0-39 0 0,0 0-31 0 0,-11-5-69 0 0,-47-24 617 0 0,-34 26 1541 0 0,84 5-2918 0 0,1 0 0 0 0,-1 1 1 0 0,0 0-1 0 0,1 0 1 0 0,-1 0-1 0 0,1 1 0 0 0,0 0 1 0 0,0 1-1 0 0,1 0 0 0 0,-1 0 1 0 0,1 0-1 0 0,0 0 1 0 0,0 1-1 0 0,1 0 0 0 0,0 1 1 0 0,0-1-1 0 0,0 1 1 0 0,1 0-1 0 0,0 0 0 0 0,0 0 1 0 0,1 0-1 0 0,0 1 0 0 0,0 0 1 0 0,1-1-1 0 0,-1 1 1 0 0,2 0-1 0 0,-1 0 0 0 0,1 0 1 0 0,1 1-1 0 0,0 5-31 0 0,-1-10 9 0 0,0 0 0 0 0,1 0 0 0 0,-1 0 0 0 0,1 0 0 0 0,0 0 0 0 0,0 0 0 0 0,1 0 0 0 0,-1-1 0 0 0,1 1 0 0 0,0 0 0 0 0,0 0 0 0 0,0 0 0 0 0,0 0 0 0 0,1-1 0 0 0,0 1 0 0 0,0-1 0 0 0,0 1 0 0 0,0-1-1 0 0,0 0 1 0 0,1 1 0 0 0,-1-1 0 0 0,1 0 0 0 0,0-1 0 0 0,0 1 0 0 0,0 0 0 0 0,0-1 0 0 0,0 0 0 0 0,1 0 0 0 0,-1 0 0 0 0,1 0 0 0 0,-1 0 0 0 0,1-1 0 0 0,0 1 0 0 0,-1-1 0 0 0,1 0 0 0 0,2 0-9 0 0,5-3 89 0 0,-1-1 0 0 0,1-1 0 0 0,0 0 1 0 0,-1 0-1 0 0,0-1 0 0 0,0 0 0 0 0,-1 0 0 0 0,1-1 1 0 0,-1-1-1 0 0,0 1 0 0 0,-1-2 0 0 0,0 1 0 0 0,0-1 1 0 0,0 0-1 0 0,-1-1 0 0 0,0 0 0 0 0,5-9-89 0 0,0 3 76 0 0,76-106 158 0 0,-80 115-104 0 0,-7 22-84 0 0,-5 25 154 0 0,-83 346 793 0 0,67-277-946 0 0,9-55-577 0 0,11-92-2931 0 0,0 13-5072 0 0,0 16-3658 0 0</inkml:trace>
  <inkml:trace contextRef="#ctx0" brushRef="#br0" timeOffset="73">4206 3185 2296 0 0,'0'0'1762'0'0,"0"0"-428"0"0,0 0 35 0 0,0 0 422 0 0,0 0 294 0 0,0 0-47 0 0,0 0-261 0 0,0 0-303 0 0,0 0-224 0 0,0 0-127 0 0,0 0-67 0 0,0 0-59 0 0,0 0-74 0 0,20 2-97 0 0,93 7 497 0 0,-106-10-1177 0 0,-1-1-1 0 0,1 0 1 0 0,-1 0 0 0 0,1 0 0 0 0,-1-1 0 0 0,0 0 0 0 0,0 0 0 0 0,0-1 0 0 0,-1 0 0 0 0,1 0 0 0 0,-1 0-1 0 0,0 0 1 0 0,0-1 0 0 0,0 0 0 0 0,-1 0 0 0 0,0 0 0 0 0,0-1 0 0 0,0 1 0 0 0,-1-1 0 0 0,1 0 0 0 0,-1 0-1 0 0,-1 0 1 0 0,1-1 0 0 0,-1 1 0 0 0,0-2-146 0 0,4 138 423 0 0,-6-101-366 0 0,1 12-3 0 0,-1 0-1 0 0,-2 0 1 0 0,-2 0-1 0 0,-1 0 1 0 0,-2-1 0 0 0,-13 38-54 0 0,15-60 1 0 0,0-1 0 0 0,-1 0 0 0 0,-1-1 0 0 0,-1 1 0 0 0,0-1 0 0 0,-1-1 0 0 0,-1 1 1 0 0,0-2-1 0 0,-2 1 0 0 0,1-1 0 0 0,-1-1 0 0 0,-7 5-1 0 0,16-16-33 0 0,1-1-1 0 0,-1 1 1 0 0,0 0 0 0 0,0-1-1 0 0,0 0 1 0 0,-1 0 0 0 0,1 0 0 0 0,0 0-1 0 0,0 0 1 0 0,0-1 0 0 0,-1 1-1 0 0,1-1 1 0 0,0 0 0 0 0,-1 0 0 0 0,1 0-1 0 0,0-1 1 0 0,-1 1 0 0 0,1-1-1 0 0,0 1 1 0 0,0-1 0 0 0,-1 0-1 0 0,1-1 1 0 0,0 1 0 0 0,0 0 0 0 0,0-1-1 0 0,0 0 1 0 0,1 1 0 0 0,-1-1-1 0 0,0 0 1 0 0,-1-3 33 0 0,-1-6-43 0 0,2-1 0 0 0,-1 0 0 0 0,2 0 0 0 0,0 0 0 0 0,0 0 0 0 0,1-1 0 0 0,0 1 0 0 0,1-1 0 0 0,1 1 0 0 0,0 0 0 0 0,0-1 0 0 0,1 1 0 0 0,1 0 0 0 0,0 0 0 0 0,1 0 0 0 0,0 1 0 0 0,1-1 0 0 0,0 1 0 0 0,1 0 0 0 0,0 0 0 0 0,6-7 43 0 0,52-76 435 0 0,-57 90-367 0 0,0 1 0 0 0,0 1 1 0 0,0-1-1 0 0,0 1 0 0 0,1 0 0 0 0,-1 1 0 0 0,0 0 1 0 0,1 0-1 0 0,-1 0 0 0 0,1 1 0 0 0,-1 0 0 0 0,1 1 0 0 0,-1 0 1 0 0,1 0-1 0 0,0 0-68 0 0,76 6-830 0 0,-73-26-6097 0 0,-7 12-1902 0 0,-1 4-2027 0 0</inkml:trace>
  <inkml:trace contextRef="#ctx0" brushRef="#br0" timeOffset="74">4768 3115 9834 0 0,'0'0'1836'0'0,"0"0"-126"0"0,0 0 49 0 0,0 0 70 0 0,0 0-74 0 0,0 0-242 0 0,0 0-335 0 0,0 0-235 0 0,0 0-118 0 0,0 0-89 0 0,0 0-89 0 0,0 0-93 0 0,0 0-94 0 0,-3 22-100 0 0,-19 110 155 0 0,-51 93 117 0 0,64-140-667 0 0,12-84 44 0 0,-1 1 0 0 0,1-1 0 0 0,0 0-1 0 0,-1 0 1 0 0,1 0 0 0 0,0-1 0 0 0,0 1 0 0 0,-1-1-1 0 0,1 1 1 0 0,0-1 0 0 0,0 0 0 0 0,0 0 0 0 0,-1 0-1 0 0,1-1 1 0 0,0 1 0 0 0,0-1 0 0 0,-1 1 0 0 0,1-1-1 0 0,0 0 1 0 0,1 0-9 0 0,101-51 202 0 0,-100 50-201 0 0,-5 2-61 0 0,1 0 1 0 0,-1 0 0 0 0,1 0-1 0 0,-1 0 1 0 0,1 0 0 0 0,-1 0-1 0 0,1 0 1 0 0,-1 0-1 0 0,1 0 1 0 0,-1 0 0 0 0,0 0-1 0 0,1 0 1 0 0,-1 0 0 0 0,1 0-1 0 0,-1 0 1 0 0,1-1-1 0 0,-1 1 1 0 0,0 0 0 0 0,1 0-1 0 0,-1-1 1 0 0,1 1-1 0 0,-1 0 1 0 0,0 0 0 0 0,1-1-1 0 0,-1 1 1 0 0,0 0 0 0 0,1-1-1 0 0,-1 1 1 0 0,0-1-1 0 0,0 1 1 0 0,1 0 0 0 0,-1-1-1 0 0,0 1 1 0 0,0-1 0 0 0,0 1-1 0 0,0-1 1 0 0,1 1-1 0 0,-1 0 1 0 0,0-1 0 0 0,0 1-1 0 0,0-1 1 0 0,0 1-1 0 0,0-1 1 0 0,0 1 0 0 0,0-1-1 0 0,0 1 1 0 0,0-1 0 0 0,0 1-1 0 0,-1-1 1 0 0,1 1-1 0 0,0 0 1 0 0,0-1 0 0 0,0 1-1 0 0,-1-1 1 0 0,1 1 0 0 0,0 0-1 0 0,0-1 60 0 0,-5-6-2818 0 0,0 0-4339 0 0,0 3-4128 0 0</inkml:trace>
  <inkml:trace contextRef="#ctx0" brushRef="#br0" timeOffset="75">4593 3325 8042 0 0,'0'0'2194'0'0,"0"0"-655"0"0,0 0-238 0 0,0 0-9 0 0,0 0 3 0 0,0 0-109 0 0,0 0-197 0 0,0 0-210 0 0,0 0-167 0 0,0 0-138 0 0,0 0-131 0 0,0 0-126 0 0,32-3-86 0 0,100-7-69 0 0,7-10-602 0 0,-100 11-1078 0 0,-22 4-1854 0 0,-14 4 2272 0 0,9-3-7401 0 0</inkml:trace>
  <inkml:trace contextRef="#ctx0" brushRef="#br0" timeOffset="76">5162 3200 8130 0 0,'0'0'3284'0'0,"0"0"-1244"0"0,0 0-481 0 0,0 0-42 0 0,0 0-22 0 0,0 0-109 0 0,0 0-189 0 0,0 0-190 0 0,0 0-97 0 0,0 0-59 0 0,0 0-79 0 0,0 0-99 0 0,0 0-87 0 0,-7 20-63 0 0,-25 65-102 0 0,23-64-264 0 0,0-1 0 0 0,-2-1 0 0 0,0 1 0 0 0,-1-2 0 0 0,0 0 1 0 0,-13 13-158 0 0,9-11 67 0 0,-46 59 109 0 0,-5-3 0 0 0,-49 42-176 0 0,-14 20-103 0 0,115-111-877 0 0,37-27-9460 0 0,-20 0 7467 0 0,5 0-9188 0 0</inkml:trace>
  <inkml:trace contextRef="#ctx0" brushRef="#br0" timeOffset="77">5131 3689 10450 0 0,'0'0'3869'0'0,"0"0"-1646"0"0,0 0-653 0 0,0 0-127 0 0,0 0-114 0 0,0 0-179 0 0,0 0-210 0 0,0 0-228 0 0,0 0-205 0 0,0 0-105 0 0,0 0-97 0 0,0 0-58 0 0,-6 0-29 0 0,-83 15 453 0 0,3 37-328 0 0,86-51-344 0 0,0 1 0 0 0,-1 0 0 0 0,1 0 1 0 0,0-1-1 0 0,0 1 0 0 0,0 0 0 0 0,0 0 0 0 0,0-1 0 0 0,0 1 1 0 0,1 0-1 0 0,-1 0 0 0 0,0-1 0 0 0,1 1 0 0 0,0 0 0 0 0,-1-1 1 0 0,1 1-1 0 0,0-1 0 0 0,0 1 0 0 0,0-1 0 0 0,0 1 0 0 0,0-1 0 0 0,0 1 1 0 0,0-1-1 0 0,0 0 0 0 0,1 0 0 0 0,-1 1 0 0 0,0-1 0 0 0,1 0 1 0 0,-1 0-1 0 0,1 0 0 0 0,-1-1 0 0 0,1 1 0 0 0,0 0 0 0 0,-1-1 1 0 0,1 1-1 0 0,0-1 0 0 0,-1 1 0 0 0,1-1 0 0 0,0 0 0 0 0,0 0 1 0 0,0 0-1 0 0,-1 0 0 0 0,1 0 0 0 0,0 0 0 0 0,0 0 0 0 0,-1 0 0 0 0,2-1 2 0 0,11 5 10 0 0,5 2 21 0 0,-15-5-25 0 0,1 0 0 0 0,-1 1 0 0 0,1-1 0 0 0,-1 1 0 0 0,0 0 0 0 0,1 0 0 0 0,-1 1 0 0 0,0-1 0 0 0,0 1 0 0 0,-1 0 0 0 0,1 0 0 0 0,0 0 0 0 0,-1 0 0 0 0,0 1 0 0 0,0-1 0 0 0,1 2-7 0 0,-2-3 59 0 0,0 0 1 0 0,0 0-1 0 0,0 1 0 0 0,0-1 1 0 0,0 1-1 0 0,0 0 0 0 0,-1-1 1 0 0,1 1-1 0 0,-1 0 0 0 0,0 0 1 0 0,0 0-1 0 0,0 0 0 0 0,0 0 1 0 0,-1 0-1 0 0,1 0 1 0 0,-1 0-1 0 0,0 0 0 0 0,0 0 1 0 0,0 1-1 0 0,0-1 0 0 0,0 0 1 0 0,-1 0-1 0 0,1 0 0 0 0,-1 0 1 0 0,0 0-1 0 0,0 0 0 0 0,0 0 1 0 0,0 0-1 0 0,0 0 0 0 0,-1-1 1 0 0,0 1-1 0 0,-1 1-59 0 0,-5 4 55 0 0,-2-1-1 0 0,1 0 1 0 0,-1-1 0 0 0,0 0-1 0 0,0-1 1 0 0,-1 0 0 0 0,1-1-1 0 0,-1 0 1 0 0,0 0 0 0 0,0-1 0 0 0,-1-1-1 0 0,1 0 1 0 0,0 0 0 0 0,-1-1-1 0 0,1-1 1 0 0,-1 0 0 0 0,0 0-1 0 0,-9-2-54 0 0,-1-13-699 0 0,20 7-2449 0 0,1-2-4215 0 0,1 5-5332 0 0</inkml:trace>
  <inkml:trace contextRef="#ctx0" brushRef="#br0" timeOffset="78">1226 3332 0 0 0,'0'0'839'0'0,"0"0"393"0"0,0 0 192 0 0,0 0 186 0 0,0 0 105 0 0,0 0 19 0 0,0 0-59 0 0,0 0-153 0 0,0 0-160 0 0,0 0-112 0 0,3 2 8039 0 0,0-1-9563 0 0,110 9 2244 0 0,-75-12-1638 0 0,180 7 703 0 0,-126 19-742 0 0,-83-22-251 0 0,0 0 0 0 0,0-1 0 0 0,0 0 0 0 0,0 0 0 0 0,0-1 0 0 0,0 0 0 0 0,0-1 0 0 0,-1 0 0 0 0,1 0 0 0 0,0-1-1 0 0,0 0 1 0 0,-1-1 0 0 0,1 0 0 0 0,0-1-42 0 0,49 10 140 0 0,9-5-29 0 0,-45-5-6 0 0,-22 4-98 0 0,15-3 198 0 0,-15 3-217 0 0,0 0 3 0 0,0 0 1 0 0,0 0 3 0 0,0 0 10 0 0,0 0 0 0 0,0 0-7 0 0,0 0 4 0 0,0 0-4 0 0,0 0 7 0 0,0 0-1 0 0,0 0-12 0 0,0 0 4 0 0,0 0-19 0 0,24-5 1094 0 0,-82-82-816 0 0,47 71-237 0 0,0 1-1 0 0,-2 1 1 0 0,0 0 0 0 0,0 1-1 0 0,-2 1 1 0 0,1 0 0 0 0,-1 0-1 0 0,-12-5-17 0 0,-70-17 16 0 0,91 34-46 0 0,3 6-173 0 0,3 1 244 0 0,15 117 38 0 0,-14 111-12 0 0,-40-51-29 0 0,29-133-42 0 0,10-50 10 0 0,0-1-9 0 0,0 0 10 0 0,0 0 7 0 0,0 0 2 0 0,0 0 3 0 0,0 0 12 0 0,0 0 6 0 0,2-15 98 0 0,7-7-128 0 0,1 0 1 0 0,2 1 0 0 0,0 0-1 0 0,1 1 1 0 0,1 1-1 0 0,0 0 1 0 0,14-12-8 0 0,111-88-44 0 0,-116 86 36 0 0,-23 32-7 0 0,0 5-2289 0 0,0 4-388 0 0,0-2-9894 0 0,0-5 514 0 0</inkml:trace>
  <inkml:trace contextRef="#ctx0" brushRef="#br0" timeOffset="79">571 2872 0 0 0,'0'0'256'0'0,"0"0"1023"0"0,0 0 540 0 0,0 0 277 0 0,0 0 108 0 0,0 0-80 0 0,0 0-254 0 0,0 0-298 0 0,0 0-269 0 0,0 0-179 0 0,-10-10-45 0 0,-31-32 3 0 0,-1 15 2892 0 0,-15 25-2145 0 0,52 3-1722 0 0,-4 1-3 0 0,0 1-1 0 0,0 0 0 0 0,0 1 1 0 0,1 0-1 0 0,-1 0 0 0 0,1 1 1 0 0,0 0-1 0 0,1 0 0 0 0,-1 1 1 0 0,-1 2-104 0 0,-8 5 141 0 0,-9 5-28 0 0,0 2 0 0 0,2 2-1 0 0,0 0 1 0 0,1 1-1 0 0,2 1 1 0 0,0 1-1 0 0,2 1 1 0 0,0 1 0 0 0,2 0-1 0 0,1 1 1 0 0,2 1-1 0 0,0 1 1 0 0,2 0 0 0 0,-2 12-113 0 0,11-35 14 0 0,0 1 0 0 0,1-1 0 0 0,0 1 0 0 0,0 0 0 0 0,1-1 0 0 0,0 1 0 0 0,0 0 0 0 0,1 0 1 0 0,0 0-1 0 0,0 0 0 0 0,1 0 0 0 0,0 0 0 0 0,0-1 0 0 0,1 1 0 0 0,0 0 0 0 0,1-1 0 0 0,-1 1 1 0 0,1-1-1 0 0,1 0 0 0 0,0 0 0 0 0,0 0 0 0 0,0-1 0 0 0,0 1 0 0 0,1-1 0 0 0,0 0 0 0 0,1 0 0 0 0,-1 0 1 0 0,1-1-1 0 0,0 0 0 0 0,1 0 0 0 0,-1-1 0 0 0,1 0 0 0 0,1 1-14 0 0,4 0 51 0 0,0-1 1 0 0,0 0-1 0 0,1-1 1 0 0,0 0-1 0 0,-1-1 0 0 0,1 0 1 0 0,0-1-1 0 0,0-1 0 0 0,0 0 1 0 0,0 0-1 0 0,0-1 0 0 0,0-1 1 0 0,0-1-1 0 0,-1 1 0 0 0,1-2 1 0 0,-1 0-1 0 0,2-1-51 0 0,-6 2 40 0 0,0 0-1 0 0,-1 0 1 0 0,1-1 0 0 0,-1 0-1 0 0,0 0 1 0 0,-1-1 0 0 0,1 1-1 0 0,-1-2 1 0 0,1 1-1 0 0,-2-1 1 0 0,1 0 0 0 0,-1 0-1 0 0,0 0 1 0 0,0-1 0 0 0,0 0-1 0 0,-1 0 1 0 0,0 0 0 0 0,-1 0-1 0 0,1-1 1 0 0,-1 0-1 0 0,-1 1 1 0 0,0-1 0 0 0,0 0-1 0 0,0 0 1 0 0,-1 0 0 0 0,0 0-1 0 0,0-4-39 0 0,-2 8 5 0 0,1 1 1 0 0,0-1-1 0 0,-1 0 0 0 0,0 1 0 0 0,0-1 0 0 0,0 0 0 0 0,0 1 1 0 0,-1-1-1 0 0,1 1 0 0 0,-1 0 0 0 0,0-1 0 0 0,0 1 1 0 0,0 0-1 0 0,0 0 0 0 0,-1 0 0 0 0,1 1 0 0 0,-1-1 1 0 0,0 1-1 0 0,0-1 0 0 0,0 1 0 0 0,0 0 0 0 0,0 0 0 0 0,0 0 1 0 0,-1 0-1 0 0,1 1 0 0 0,0-1 0 0 0,-1 1 0 0 0,0 0 1 0 0,1 0-1 0 0,-1 0-5 0 0,-114-13-225 0 0,106 14 76 0 0,1 1 0 0 0,-1 1 0 0 0,1 0 0 0 0,-1 1 0 0 0,1 0 0 0 0,0 0 0 0 0,0 1-1 0 0,0 1 1 0 0,0 0 0 0 0,1 0 0 0 0,0 1 0 0 0,0 1 0 0 0,0-1 0 0 0,1 1 0 0 0,0 1 0 0 0,1 0 0 0 0,-1 0 0 0 0,1 1 0 0 0,1 0 0 0 0,0 0 0 0 0,0 1 0 0 0,1 0 0 0 0,0 0 0 0 0,1 0 0 0 0,-3 9 149 0 0,3 22-5292 0 0,5-30 503 0 0,0 0-6836 0 0</inkml:trace>
  <inkml:trace contextRef="#ctx0" brushRef="#br0" timeOffset="80">654 2710 7122 0 0,'0'0'1584'0'0,"0"0"-331"0"0,0 0 165 0 0,0 0 246 0 0,0 0 50 0 0,0 0-140 0 0,0 0-269 0 0,0 0-252 0 0,0 0-212 0 0,0 0-141 0 0,0 0-130 0 0,0 0-89 0 0,0 0-45 0 0,28-10-50 0 0,87-33-53 0 0,-58 9 331 0 0,-48 21-460 0 0,15-45 655 0 0,-24 58-709 0 0,0 0 2 0 0,0 0-34 0 0,0 0-43 0 0,0 26-26 0 0,-16 183 234 0 0,17-131-210 0 0,1-31-34 0 0,-2-1 1 0 0,-2 1-1 0 0,-2 0 0 0 0,-2-1 0 0 0,-8 30-39 0 0,12-68-14 0 0,-1 1 0 0 0,0-1 0 0 0,0 0 0 0 0,-1 1 0 0 0,1-2 0 0 0,-2 1 0 0 0,1 0 0 0 0,-1-1 0 0 0,0 0 0 0 0,-1 0 0 0 0,0-1 0 0 0,0 1 0 0 0,0-1 0 0 0,-1 0 0 0 0,0-1 0 0 0,-4 3 14 0 0,9-7-33 0 0,-1 1-1 0 0,1-1 0 0 0,-1 0 0 0 0,1 0 0 0 0,-1 0 0 0 0,1 0 1 0 0,-1-1-1 0 0,0 1 0 0 0,1-1 0 0 0,-1 1 0 0 0,0-1 1 0 0,1 0-1 0 0,-1 0 0 0 0,0 0 0 0 0,0-1 0 0 0,1 1 1 0 0,-1 0-1 0 0,0-1 0 0 0,1 0 0 0 0,-1 0 0 0 0,1 0 0 0 0,-1 0 1 0 0,1 0-1 0 0,-1 0 0 0 0,1-1 0 0 0,-1 1 0 0 0,1-1 1 0 0,0 1-1 0 0,0-1 0 0 0,0 0 0 0 0,0 0 0 0 0,0 0 1 0 0,1 0-1 0 0,-1 0 0 0 0,0-1 0 0 0,1 1 0 0 0,0 0 0 0 0,-1-3 34 0 0,-34-99-554 0 0,34 95 607 0 0,0 0-1 0 0,0 0 1 0 0,1-1-1 0 0,0 1 0 0 0,1 0 1 0 0,0-1-1 0 0,0 1 1 0 0,1 0-1 0 0,0-1 0 0 0,1 1 1 0 0,0 0-1 0 0,1 0 1 0 0,-1 0-1 0 0,2 0 1 0 0,-1 1-1 0 0,1-1 0 0 0,1 1 1 0 0,-1 0-1 0 0,1 0 1 0 0,1 0-1 0 0,-1 1 0 0 0,1 0 1 0 0,6-5-53 0 0,-2 7 30 0 0,1 0 0 0 0,0 0 0 0 0,0 1 1 0 0,0 1-1 0 0,1-1 0 0 0,-1 2 0 0 0,1 0 0 0 0,0 0 0 0 0,0 1 1 0 0,-1 1-1 0 0,1 0 0 0 0,0 1 0 0 0,8 1-30 0 0,21-1-487 0 0,-8-17-5077 0 0,-21 6-4164 0 0,-8 6 715 0 0</inkml:trace>
  <inkml:trace contextRef="#ctx0" brushRef="#br0" timeOffset="81">1156 2611 7890 0 0,'0'0'2694'0'0,"0"0"-1039"0"0,0 0-383 0 0,0 0 20 0 0,0 0 34 0 0,0 0-82 0 0,0 0-250 0 0,0 0-292 0 0,0 0-199 0 0,0 0-143 0 0,0 0-94 0 0,0 0-49 0 0,0 0-34 0 0,-15 30-37 0 0,-44 93-30 0 0,38-49 42 0 0,21-70-126 0 0,0 0 0 0 0,0-1 0 0 0,0 1 1 0 0,0 0-1 0 0,1 0 0 0 0,0-1 0 0 0,0 1 1 0 0,0-1-1 0 0,0 1 0 0 0,1-1 0 0 0,-1 1 0 0 0,1-1 1 0 0,0 0-1 0 0,0 0 0 0 0,0 1 0 0 0,0-2 1 0 0,1 1-1 0 0,-1 0 0 0 0,1 0 0 0 0,-1-1 0 0 0,1 1 1 0 0,0-1-1 0 0,0 0 0 0 0,0 0 0 0 0,1 0 1 0 0,-1 0-1 0 0,0-1 0 0 0,1 1 0 0 0,-1-1 0 0 0,1 0 1 0 0,0 0-33 0 0,62 3 1272 0 0,-65-4-1271 0 0,0 0 1 0 0,0 0 0 0 0,0 0-1 0 0,0 0 1 0 0,0 0-1 0 0,0-1 1 0 0,0 1-1 0 0,0 0 1 0 0,-1 0-1 0 0,1-1 1 0 0,0 1-1 0 0,0-1 1 0 0,0 1-1 0 0,0 0 1 0 0,-1-1-1 0 0,1 0 1 0 0,0 1-1 0 0,-1-1 1 0 0,1 1-1 0 0,0-1 1 0 0,-1 0-1 0 0,1 1 1 0 0,-1-1-1 0 0,1 0 1 0 0,-1 0-1 0 0,1 0 1 0 0,-1 1-1 0 0,1-1 1 0 0,-1 0-1 0 0,0 0 1 0 0,1 0-1 0 0,-1 0 1 0 0,0 0 0 0 0,0 0-1 0 0,0 0 1 0 0,0 0-1 0 0,0 1 1 0 0,0-1-1 0 0,0 0 1 0 0,0 0-1 0 0,0 0 1 0 0,0 0-1 0 0,-1 0-1 0 0,-12-23-7028 0 0,7 20 41 0 0,0 0-2352 0 0</inkml:trace>
  <inkml:trace contextRef="#ctx0" brushRef="#br0" timeOffset="82">919 2780 4609 0 0,'0'0'3713'0'0,"0"0"-2025"0"0,0 0-216 0 0,0 0 41 0 0,0 0-233 0 0,0 0-200 0 0,0 0-272 0 0,0 0-271 0 0,0 0-217 0 0,0 0-184 0 0,195-33-128 0 0,-168 25-256 0 0,-1 1-377 0 0,4 0-663 0 0,-10-1-1552 0 0,-5 5-8299 0 0</inkml:trace>
  <inkml:trace contextRef="#ctx0" brushRef="#br0" timeOffset="83">1524 2618 7050 0 0,'0'0'2485'0'0,"0"0"-336"0"0,0 0-126 0 0,0 0-104 0 0,0 0-179 0 0,0 0-201 0 0,0 0-280 0 0,0 0-286 0 0,0 0-253 0 0,-34 36-186 0 0,-106 114-164 0 0,61-60 61 0 0,-93 110-95 0 0,138-162-898 0 0,20-22-2106 0 0,13-12-1245 0 0,0-1-1894 0 0,1-2-4771 0 0</inkml:trace>
  <inkml:trace contextRef="#ctx0" brushRef="#br0" timeOffset="84">1587 2883 1984 0 0,'0'0'3041'0'0,"0"0"-523"0"0,0 0-182 0 0,0 0-84 0 0,0 0-195 0 0,0 0-314 0 0,0 0-365 0 0,0 0-323 0 0,0 0-242 0 0,0 0-170 0 0,0 0-136 0 0,0 0-94 0 0,0 0-84 0 0,-20 15-59 0 0,-101 69 356 0 0,121-83-628 0 0,0 0 0 0 0,1 0 0 0 0,-1 0 1 0 0,0 0-1 0 0,1 0 0 0 0,-1 0 1 0 0,1 0-1 0 0,-1-1 0 0 0,1 1 0 0 0,-1 0 1 0 0,1 0-1 0 0,0-1 0 0 0,-1 1 0 0 0,1 0 1 0 0,0-1-1 0 0,0 1 0 0 0,-1-1 0 0 0,1 1 1 0 0,0-1-1 0 0,0 1 0 0 0,0-1 1 0 0,0 1-1 0 0,0-1 0 0 0,-1 0 0 0 0,1 0 1 0 0,0 1-1 0 0,0-1 0 0 0,0 0 0 0 0,0 0 1 0 0,0 0-1 0 0,0 0 0 0 0,0 0 0 0 0,0 0 1 0 0,0 0-1 0 0,0-1 0 0 0,0 1 1 0 0,0 0-1 0 0,0 0 0 0 0,0-1 0 0 0,-1 1 1 0 0,1 0-1 0 0,0-1 0 0 0,0 1 0 0 0,0-1 2 0 0,6 2 10 0 0,17 0 66 0 0,-22-2-55 0 0,0 1 1 0 0,0-1 0 0 0,0 1 0 0 0,1 0-1 0 0,-1-1 1 0 0,0 1 0 0 0,0 0 0 0 0,1 0-1 0 0,-1 1 1 0 0,0-1 0 0 0,0 0 0 0 0,0 1 0 0 0,1-1-1 0 0,-1 1 1 0 0,0 0 0 0 0,0 0 0 0 0,0-1-1 0 0,0 2 1 0 0,0-1 0 0 0,0 0 0 0 0,-1 0 0 0 0,1 0-1 0 0,0 1 1 0 0,0-1 0 0 0,-1 1 0 0 0,1 0-1 0 0,-1-1 1 0 0,0 1 0 0 0,1 0 0 0 0,-1 0-1 0 0,0 0 1 0 0,0 0 0 0 0,0 0 0 0 0,0 0 0 0 0,0 0-1 0 0,-1 0 1 0 0,1 0 0 0 0,0 2-22 0 0,-3 2 144 0 0,-1 1 0 0 0,1-1 0 0 0,-1 1 0 0 0,-1-1 0 0 0,1 0 0 0 0,-1 0 0 0 0,0-1 0 0 0,0 1 0 0 0,0-1 0 0 0,-1 0 0 0 0,0 0 0 0 0,0 0 0 0 0,0-1 0 0 0,-1 1 0 0 0,0-1 0 0 0,-5 3-144 0 0,-78 41 208 0 0,86-51-7837 0 0,3 3-3974 0 0</inkml:trace>
</inkml:ink>
</file>

<file path=ppt/ink/ink33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20:11:57.169"/>
    </inkml:context>
    <inkml:brush xml:id="br0">
      <inkml:brushProperty name="width" value="0.3" units="cm"/>
      <inkml:brushProperty name="height" value="0.6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2 0 1728 0 0,'0'0'1729'0'0,"0"0"-497"0"0,0 0-512 0 0,0 0-576 0 0,0 0-224 0 0,0 0-56 0 0,0 0-32 0 0,0 0-216 0 0,0 0-400 0 0,0 0-72 0 0,0 0-337 0 0,0 0-439 0 0,-1 19 1312 0 0</inkml:trace>
</inkml:ink>
</file>

<file path=ppt/ink/ink33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20:12:01.583"/>
    </inkml:context>
    <inkml:brush xml:id="br0">
      <inkml:brushProperty name="width" value="0.3" units="cm"/>
      <inkml:brushProperty name="height" value="0.6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0 7 0 0 0,'4'0'0'0'0,"-2"0"0"0"0,-2-3 100 0 0,0 3 404 0 0,0 0 92 0 0,0 0-118 0 0,0 0-156 0 0,0 0-144 0 0,0 0-138 0 0,0 0-142 0 0,0 0-184 0 0,16-4-1544 0 0,-12 4 1830 0 0</inkml:trace>
</inkml:ink>
</file>

<file path=ppt/ink/ink33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20:13:09.5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6331 2721 336 0 0,'0'0'1882'0'0,"0"0"77"0"0,0 0 172 0 0,0 0 36 0 0,0 0-77 0 0,0 0-144 0 0,0 0-235 0 0,0 0-239 0 0,0 0-254 0 0,0 0-214 0 0,0 0-152 0 0,-2-4 4768 0 0,33 182-3023 0 0,-7-73-2247 0 0,8 77 328 0 0,-14-69-369 0 0,3-21-137 0 0,-6 4-83 0 0,6 125 372 0 0,-3-110-155 0 0,-7-8-23 0 0,-5 129 224 0 0,13 14-31 0 0,-1-140-341 0 0,-2 9-1 0 0,1 55 53 0 0,0 14-66 0 0,-5-63 13 0 0,-11 152 139 0 0,-2-125-98 0 0,5-83-118 0 0,3 12-52 0 0,-1-25 14 0 0,-6-52-11 0 0,-1 0 1 0 0,1-1-1 0 0,0 1 0 0 0,-1 0 0 0 0,1 0 1 0 0,0 0-1 0 0,-1 0 0 0 0,1 0 1 0 0,0-1-1 0 0,-1 1 0 0 0,1 0 0 0 0,-1 0 1 0 0,1 0-1 0 0,0 0 0 0 0,-1 0 0 0 0,1 0 1 0 0,-1 0-1 0 0,1 0 0 0 0,0 1 1 0 0,-1-1-1 0 0,1 0 0 0 0,0 0 0 0 0,-1 0 1 0 0,1 0-1 0 0,0 0 0 0 0,-1 1 0 0 0,1-1 1 0 0,0 0-1 0 0,-1 0 0 0 0,1 0 1 0 0,0 1-1 0 0,-1-1 0 0 0,1 0 0 0 0,0 1 1 0 0,0-1-1 0 0,-1 0 0 0 0,1 0 0 0 0,0 1 1 0 0,0-1-1 0 0,0 0 0 0 0,0 1 1 0 0,-1-1-1 0 0,1 1 0 0 0,0-1 0 0 0,0 0 1 0 0,0 1-1 0 0,0-1 0 0 0,0 0 0 0 0,0 1 1 0 0,0-1-1 0 0,0 1 0 0 0,0-1 1 0 0,0 0-1 0 0,0 1 0 0 0,0-1 0 0 0,0 0 1 0 0,0 1-1 0 0,1-1 0 0 0,-1 1 0 0 0,0-1 1 0 0,0 0-1 0 0,0 1 0 0 0,0-1 1 0 0,1 0-1 0 0,-1 0 0 0 0,0 1 0 0 0,0-1 1 0 0,1 0-1 0 0,-1 1 0 0 0,0-1-8 0 0,-20-6-35 0 0,-107-1 26 0 0,19-9-15 0 0,44 8 52 0 0,-19-1-35 0 0,-117-6 54 0 0,2 11-86 0 0,-15 3 69 0 0,-26 8-92 0 0,127 2 54 0 0,-223 23 51 0 0,239-28-38 0 0,-57-8-41 0 0,-85-10 44 0 0,-312 14 0 0 0,434-15-57 0 0,-206 11 57 0 0,196 12-12 0 0,-105 2-112 0 0,-17 23 123 0 0,82-32 39 0 0,-209-5-64 0 0,374 4 23 0 0,1 0-21 0 0,0 0 24 0 0,0 0 0 0 0,0 0-25 0 0,0 0 18 0 0,0 0 10 0 0,0 0 2 0 0,0 0-26 0 0,0 0 6 0 0,0 0 15 0 0,0 0-12 0 0,0 0-4 0 0,0 0-3 0 0,0 0-11 0 0,0 0-2 0 0,0 0 26 0 0,0 0 12 0 0,0 0-5 0 0,0 0-4 0 0,0 0-10 0 0,0 0 1 0 0,0 0 11 0 0,0 0-18 0 0,0 0-1 0 0,0 0 11 0 0,0 0-17 0 0,0 0 2 0 0,0 23-137 0 0,24 163 166 0 0,-4-71 6 0 0,-8-42 4 0 0,4-21-2 0 0,-10-11-44 0 0,-3-31 33 0 0,-3-9 11 0 0,0-1-30 0 0,0 0 26 0 0,0 0-8 0 0,1 0-13 0 0,0 0 6 0 0,57-4-36 0 0,83-25 24 0 0,99-11 40 0 0,-62 35-36 0 0,426 5 79 0 0,-444 16-29 0 0,22 1-25 0 0,141-5-42 0 0,-165-5 79 0 0,169-7-77 0 0,-213-7-25 0 0,74-4 57 0 0,-46 0-10 0 0,5 3 43 0 0,76-10 14 0 0,210 14-70 0 0,-271-11 22 0 0,-17 4 8 0 0,17-7-1 0 0,27 7-10 0 0,-87 4-14 0 0,-27-1-26 0 0,31-3 27 0 0,-63 4 26 0 0,-28-1-166 0 0,35 5 176 0 0,-50 3-18 0 0,31-8-1 0 0,-5-2-42 0 0,-26 9 41 0 0,0 1 3 0 0,0 0-21 0 0,0 0 15 0 0,0 0-19 0 0,0 0 25 0 0,0 0-16 0 0,0 0 10 0 0,0 0-8 0 0,0 0 2 0 0,0 0-12 0 0,0 0 2 0 0,0 0 6 0 0,6-23 114 0 0,-1-115 14 0 0,-20 56-158 0 0,-7-2 126 0 0,4-93 7 0 0,20 55-122 0 0,5-43 24 0 0,-12-83 102 0 0,-6-155-65 0 0,12 276-30 0 0,-17-56 19 0 0,-23 10-13 0 0,26 81-15 0 0,9-93 0 0 0,1 78 0 0 0,-25-120 0 0 0,-1 57 0 0 0,8 75 0 0 0,-7-15 0 0 0,12 51 0 0 0,0-8 0 0 0,-16-69 0 0 0,20 88 0 0 0,-2-37 0 0 0,-7 0 0 0 0,2 12 0 0 0,3 17 0 0 0,-1 1 0 0 0,1-25 0 0 0,-8-38 0 0 0,16 89 0 0 0,6 28 0 0 0,0 1 0 0 0,1 0 0 0 0,-1 0 0 0 0,-188 0-101 0 0,151 7 83 0 0,-50 1 68 0 0,19 3-66 0 0,-22-8 2 0 0,91-3-4 0 0,1 0 10 0 0,0 0 10 0 0,0 0-2 0 0,0 0 12 0 0,0 0-16 0 0,0 0 14 0 0,0 0-4 0 0,0 0-8 0 0,0 0 3 0 0,0 0-9 0 0,0 0 12 0 0,0 0 4 0 0,0 0-3 0 0,0 0-11 0 0,0 0-4 0 0,0 0 14 0 0,0 0-18 0 0,0 0 6 0 0,0 0 8 0 0,0 0-11 0 0,0 0 24 0 0,0 0-5 0 0,0 0-10 0 0,0 0 7 0 0,0 0 6 0 0,0 0 5 0 0,0 0-20 0 0,0 0-11 0 0,0 0 4 0 0,0 0 21 0 0,0 0-1 0 0,0 0-6 0 0,0 0-17 0 0,0 0 13 0 0,0 0-11 0 0,0 0 0 0 0,0 0 11 0 0,0 0-18 0 0,0 0-4 0 0,0 0 6 0 0,0 0-4 0 0,5 92-106 0 0,27 37 128 0 0,-5-48 18 0 0,-20-55-18 0 0,29 55 9 0 0,-22-15 27 0 0,-6-25-30 0 0,1-7 21 0 0,-3 13-734 0 0,2-21-4546 0 0,-4-14 546 0 0,-3-3-1722 0 0,1-1-6129 0 0</inkml:trace>
  <inkml:trace contextRef="#ctx0" brushRef="#br0" timeOffset="1">6451 5887 0 0 0,'0'0'1072'0'0,"0"0"310"0"0,0 0 165 0 0,0 0 28 0 0,0 0-109 0 0,0 0-117 0 0,0 0-154 0 0,0 0-163 0 0,0 0-62 0 0,0 0-6 0 0,0-4-4 0 0,2 0-563 0 0,0-5-59 0 0,-1 1 3385 0 0,-24 1-176 0 0,3 1-2652 0 0,0 1 0 0 0,-1 0 1 0 0,1 2-1 0 0,-1 0 0 0 0,0 2 1 0 0,0 0-1 0 0,-16 2-895 0 0,26-1 271 0 0,3 2-217 0 0,0 0 1 0 0,0 1-1 0 0,0-1 0 0 0,1 1 0 0 0,-1 1 0 0 0,1 0 0 0 0,0 0 1 0 0,0 0-1 0 0,0 1 0 0 0,0 0 0 0 0,1 0 0 0 0,0 1 0 0 0,-1 0-54 0 0,-56 64 447 0 0,42-19 196 0 0,5 38-451 0 0,27 22 92 0 0,52 21 58 0 0,-54-119-300 0 0,-2-3-11 0 0,-1 0-1 0 0,1-1 0 0 0,1 0 0 0 0,0-1 1 0 0,0 1-1 0 0,1-2 0 0 0,0 1 0 0 0,0-1 1 0 0,1 0-1 0 0,7 3-30 0 0,18 8 80 0 0,54 12 93 0 0,-65-30-85 0 0,-16 1-70 0 0,-1 0 0 0 0,1-1 0 0 0,0 0 0 0 0,-1-1 0 0 0,1 0 0 0 0,0 0 0 0 0,-1-1 0 0 0,0 1 0 0 0,1-2 0 0 0,-1 1 0 0 0,7-4-18 0 0,17-7 59 0 0,-26 12-49 0 0,-1-1 0 0 0,1 1-1 0 0,-1-1 1 0 0,0 0 0 0 0,0 0-1 0 0,1 0 1 0 0,-1 0 0 0 0,-1-1 0 0 0,1 0-1 0 0,0 1 1 0 0,-1-2 0 0 0,1 1 0 0 0,-1 0-1 0 0,0-1 1 0 0,2-2-10 0 0,13-23 85 0 0,14-44 57 0 0,-18-9 3 0 0,-13 55-164 0 0,-14-79 88 0 0,-2 47-27 0 0,5 37-21 0 0,-28-33 12 0 0,-15 15-60 0 0,39 34-128 0 0,0-1 1 0 0,0 0-1 0 0,0 0 1 0 0,1-1-1 0 0,0-1 1 0 0,1 0-1 0 0,0-1 1 0 0,0-1 154 0 0,11 10-1105 0 0,-7-5 1314 0 0,7 3-3932 0 0,2 2-4533 0 0,-1 1-3983 0 0</inkml:trace>
  <inkml:trace contextRef="#ctx0" brushRef="#br0" timeOffset="2">3012 5895 0 0 0,'0'0'621'0'0,"0"0"526"0"0,0 0 220 0 0,0 0-10 0 0,0 0-166 0 0,0 0-258 0 0,0 0-237 0 0,0 0-154 0 0,0 0-70 0 0,0 0 15 0 0,-1 0 6221 0 0,0 1-3337 0 0,-8 5-2069 0 0,-49 2 4867 0 0,48-7-6006 0 0,1 0 0 0 0,-1 1-1 0 0,1 1 1 0 0,0-1 0 0 0,0 2 0 0 0,0-1 0 0 0,0 1-1 0 0,0 0 1 0 0,1 1 0 0 0,0 0 0 0 0,0 1 0 0 0,0-1-1 0 0,-4 5-162 0 0,-42 49 685 0 0,48-48-641 0 0,0-1 1 0 0,1 1 0 0 0,1 0 0 0 0,0 0 0 0 0,0 1 0 0 0,2-1 0 0 0,-1 1 0 0 0,1-1 0 0 0,1 1 0 0 0,0 0-1 0 0,0 0 1 0 0,1 0 0 0 0,1 0 0 0 0,0 0 0 0 0,1 0-45 0 0,43 113 375 0 0,22-33-36 0 0,-3-31-26 0 0,17-30-129 0 0,66-16 258 0 0,-129-15-387 0 0,75-23 107 0 0,-55 2-114 0 0,-26 17 0 0 0,23-26 46 0 0,-4-11-39 0 0,3-39 83 0 0,-18 14-57 0 0,-16 48-85 0 0,1 14 9 0 0,-1-1 0 0 0,0 0 0 0 0,1 0 0 0 0,-2 0 0 0 0,1 0 0 0 0,0 0 0 0 0,-1 0 0 0 0,0 1 0 0 0,0-1 0 0 0,-1 0 0 0 0,1 1 0 0 0,-1-1 0 0 0,0 1 0 0 0,0-1 0 0 0,-1 1 0 0 0,1 0 1 0 0,-1 0-1 0 0,-1-2-5 0 0,-47-61 22 0 0,38 51-56 0 0,-1 2-1 0 0,0-1 0 0 0,-1 1 1 0 0,0 1-1 0 0,-1 1 0 0 0,-1 0 1 0 0,0 1-1 0 0,0 1 0 0 0,-1 1 0 0 0,0 0 1 0 0,-1 1-1 0 0,0 1 0 0 0,0 1 1 0 0,-1 1-1 0 0,1 1 0 0 0,-1 0 1 0 0,-6 1 34 0 0,10 3-238 0 0,-58 3-979 0 0,27 13-2519 0 0,34-11-267 0 0,5-3-2995 0 0,1 1-5684 0 0</inkml:trace>
  <inkml:trace contextRef="#ctx0" brushRef="#br0" timeOffset="3">1850 6558 1360 0 0,'0'0'1927'0'0,"0"0"-948"0"0,0 0-399 0 0,0 0 61 0 0,0 0 271 0 0,0 0 251 0 0,0 0 100 0 0,0 0-49 0 0,0 0-128 0 0,0 0-107 0 0,0 0-144 0 0,8 0-134 0 0,37 3 526 0 0,49-1 3612 0 0,2 0-3224 0 0,159-5 618 0 0,45-5-903 0 0,-207 27-994 0 0,14-9-40 0 0,302-6 311 0 0,-279 7-415 0 0,-1-4 9 0 0,202-6 38 0 0,133 7 117 0 0,-293-9-271 0 0,253-7 89 0 0,6 5 111 0 0,14-42 215 0 0,-343 36-355 0 0,154 1 137 0 0,52 37 72 0 0,-46-40-120 0 0,-7-8-128 0 0,-49 9-2 0 0,40 6 5 0 0,-144 0-84 0 0,-21 1 18 0 0,-24-1-23 0 0,-24 0-81 0 0,-46 4-5340 0 0,13 0 1585 0 0,-3 0-8441 0 0</inkml:trace>
  <inkml:trace contextRef="#ctx0" brushRef="#br0" timeOffset="4">2314 6694 0 0 0,'0'0'488'0'0,"0"0"442"0"0,0 0 517 0 0,0 0 440 0 0,0 0 293 0 0,0 0-99 0 0,0 0-262 0 0,0 0-299 0 0,0 0-265 0 0,0 0-118 0 0,0 0-91 0 0,0 0-48 0 0,-2-10-49 0 0,-5-29-59 0 0,7 38-835 0 0,-1 0 0 0 0,0 0 1 0 0,1 0-1 0 0,-1 1 1 0 0,1-1-1 0 0,-1 0 1 0 0,0 1-1 0 0,0-1 0 0 0,1 0 1 0 0,-1 1-1 0 0,0-1 1 0 0,0 1-1 0 0,0 0 0 0 0,0-1 1 0 0,0 1-1 0 0,0-1 1 0 0,0 1-1 0 0,0 0 0 0 0,0 0 1 0 0,1 0-1 0 0,-1 0 1 0 0,0-1-1 0 0,0 1 1 0 0,0 0-1 0 0,0 1 0 0 0,0-1 1 0 0,0 0-1 0 0,0 0 1 0 0,0 0-1 0 0,0 1 0 0 0,0-1 1 0 0,0 0-1 0 0,0 1 1 0 0,0-1-1 0 0,0 1 0 0 0,0-1 1 0 0,1 1-1 0 0,-2-1-55 0 0,1 1 150 0 0,-66 28 1277 0 0,2 3 0 0 0,1 3 0 0 0,-21 17-1427 0 0,-70 38 565 0 0,23-19-443 0 0,52-31-423 0 0,80-40 44 0 0,0 0-88 0 0,20-3-698 0 0,123-45-2942 0 0,170-37-15455 0 0,-274 74 18961 0 0</inkml:trace>
  <inkml:trace contextRef="#ctx0" brushRef="#br0" timeOffset="5">3001 6646 0 0 0,'0'0'603'0'0,"0"0"958"0"0,31-4 184 0 0,99-14-71 0 0,-72 10 2054 0 0,-60 13 2542 0 0,-21 13-3454 0 0,-350 136 1971 0 0,84-36-3806 0 0,287-117-995 0 0,-2 0-15 0 0,0 0 0 0 0,1 1 0 0 0,-1-1 0 0 0,1 1 0 0 0,-1 0 1 0 0,1 0-1 0 0,0 0 0 0 0,0 0 0 0 0,0 0 0 0 0,0 1 0 0 0,0-1 0 0 0,1 1 1 0 0,-1 0-1 0 0,1 0 0 0 0,-1 0 0 0 0,0 2 29 0 0,47 3-1108 0 0,28-13-692 0 0,-26-1-4270 0 0,-26 2-4936 0 0</inkml:trace>
  <inkml:trace contextRef="#ctx0" brushRef="#br0" timeOffset="6">4006 6650 12307 0 0,'0'0'1053'0'0,"0"0"-269"0"0,0 0-33 0 0,-32 11 215 0 0,-103 39 215 0 0,-229 95 3868 0 0,260-99-4893 0 0,104-45-210 0 0,0 0 0 0 0,0 0 0 0 0,0-1 0 0 0,0 1 0 0 0,0 0-1 0 0,0 0 1 0 0,0 0 0 0 0,0-1 0 0 0,1 1 0 0 0,-1 0-1 0 0,0-1 1 0 0,0 1 0 0 0,1 0 0 0 0,-1 0 0 0 0,0-1 0 0 0,1 1-1 0 0,-1 0 1 0 0,1-1 0 0 0,-1 1 0 0 0,1-1 0 0 0,-1 1 0 0 0,1-1-1 0 0,-1 1 1 0 0,1-1 0 0 0,0 1 0 0 0,-1-1 0 0 0,1 1-1 0 0,-1-1 1 0 0,1 0 0 0 0,0 1 0 0 0,0-1 0 0 0,-1 0 0 0 0,1 1-1 0 0,0-1 1 0 0,0 0 0 0 0,-1 0 0 0 0,1 0 0 0 0,0 0-1 0 0,0 0 1 0 0,-1 0 0 0 0,1 0 0 0 0,0 0 0 0 0,0 0 0 0 0,-1 0-1 0 0,1 0 1 0 0,0-1 0 0 0,0 1 0 0 0,-1 0 0 0 0,1 0 0 0 0,0-1-1 0 0,-1 1 1 0 0,1-1 0 0 0,0 1 0 0 0,-1 0 0 0 0,1-1-1 0 0,0 0 55 0 0,10 1-738 0 0,26 0-3369 0 0,-11-3-3074 0 0,-5-1-6 0 0</inkml:trace>
  <inkml:trace contextRef="#ctx0" brushRef="#br0" timeOffset="7">4792 6635 13771 0 0,'0'0'1758'0'0,"0"0"-882"0"0,0 0-453 0 0,0 0 91 0 0,0 0 191 0 0,0 0 104 0 0,-36 13-11 0 0,-115 42-90 0 0,-200 90 1009 0 0,170-60-2615 0 0,180-85 680 0 0,-12 11-932 0 0,11-3-6791 0 0,2-5-2603 0 0</inkml:trace>
  <inkml:trace contextRef="#ctx0" brushRef="#br0" timeOffset="8">5521 6624 11450 0 0,'0'0'2993'0'0,"0"0"-1077"0"0,0 0-903 0 0,0 0-495 0 0,0 0-193 0 0,0 0-67 0 0,0 0 44 0 0,0 0 26 0 0,-37 16 4 0 0,-120 54-60 0 0,-28 21 16 0 0,-43 13-195 0 0,35-18-3472 0 0,186-80-36 0 0,6-1-4977 0 0,1-4 3490 0 0</inkml:trace>
  <inkml:trace contextRef="#ctx0" brushRef="#br0" timeOffset="9">6115 6657 16339 0 0,'0'0'754'0'0,"0"0"-401"0"0,0 0-154 0 0,0 0 107 0 0,-34 16 152 0 0,-114 51 121 0 0,-232 96 1420 0 0,260-118-4593 0 0,118-45 2059 0 0,-4 3-555 0 0,4 1-3477 0 0,2-4-3961 0 0</inkml:trace>
  <inkml:trace contextRef="#ctx0" brushRef="#br0" timeOffset="10">6760 6620 11514 0 0,'0'0'1817'0'0,"0"0"-537"0"0,0 0-180 0 0,0 0 154 0 0,0 0 32 0 0,0 0-146 0 0,0 0-409 0 0,0 0-422 0 0,0 0-153 0 0,0 0-84 0 0,0 0-27 0 0,-36 17-21 0 0,-115 53-25 0 0,-10 6-359 0 0,126-61-15 0 0,-53 25-1369 0 0,34-12-2640 0 0,37-20-863 0 0,5-4-3370 0 0</inkml:trace>
  <inkml:trace contextRef="#ctx0" brushRef="#br0" timeOffset="11">7491 6554 9018 0 0,'0'0'880'0'0,"0"0"-372"0"0,0 0-9 0 0,0 0 206 0 0,0 0 212 0 0,0 0 64 0 0,-38 24-118 0 0,-121 75-220 0 0,8-20 173 0 0,140-74-829 0 0,4-2-63 0 0,0 0 1 0 0,1 0-1 0 0,-1 1 0 0 0,1-1 0 0 0,0 2 0 0 0,0-1 0 0 0,0 0 0 0 0,0 1 0 0 0,1 0 0 0 0,0 1 0 0 0,0-1 0 0 0,-1 3 76 0 0,6-7-152 0 0,0 0-1 0 0,1-1 1 0 0,-1 1-1 0 0,0 0 1 0 0,1 0 0 0 0,-1 0-1 0 0,1-1 1 0 0,-1 1 0 0 0,1 0-1 0 0,-1 0 1 0 0,1-1 0 0 0,0 1-1 0 0,-1-1 1 0 0,1 1 0 0 0,0-1-1 0 0,0 1 1 0 0,-1-1 0 0 0,1 1-1 0 0,0-1 1 0 0,0 1 0 0 0,0-1-1 0 0,-1 0 1 0 0,1 0-1 0 0,0 1 1 0 0,0-1 0 0 0,0 0-1 0 0,0 0 1 0 0,0 0 0 0 0,0 0-1 0 0,0 0 1 0 0,-1 0 0 0 0,1 0-1 0 0,0 0 1 0 0,0 0 0 0 0,0-1-1 0 0,0 1 1 0 0,0 0 0 0 0,0 0-1 0 0,-1-1 1 0 0,1 1 0 0 0,0-1-1 0 0,0 1 1 0 0,0-1 152 0 0,5 1-2978 0 0,4 0-2399 0 0</inkml:trace>
  <inkml:trace contextRef="#ctx0" brushRef="#br0" timeOffset="12">7866 6675 11803 0 0,'0'0'1520'0'0,"0"0"-760"0"0,0 0-120 0 0,0 0 160 0 0,0 0 177 0 0,-213 107-25 0 0,181-92-240 0 0,10-4-368 0 0,6 0-448 0 0,6-7-496 0 0,7-1-977 0 0,3 1-3728 0 0,0-4-5617 0 0</inkml:trace>
  <inkml:trace contextRef="#ctx0" brushRef="#br0" timeOffset="13">3021 5987 0 0 0,'0'0'360'0'0,"0"0"604"0"0,0 0 129 0 0,0 0-40 0 0,0 0-26 0 0,0 0-52 0 0,0 0-92 0 0,0 0-94 0 0,0 0-81 0 0,0 0-8 0 0,0 0-3 0 0,0 0-9 0 0,-31 19-19 0 0,-95 62-55 0 0,49-16 718 0 0,73-62-1304 0 0,0 0-1 0 0,1 0 1 0 0,-1 0 0 0 0,1 1 0 0 0,0 0-1 0 0,0-1 1 0 0,0 1 0 0 0,0 0 0 0 0,1 1-1 0 0,0-1 1 0 0,-1 0 0 0 0,1 1 0 0 0,1-1-1 0 0,-1 1 1 0 0,0 3-28 0 0,27-8 408 0 0,67-55 291 0 0,64-54-720 0 0,-153 99-290 0 0,-24 20-41 0 0,-206 170 428 0 0,197-136-236 0 0,75-42 171 0 0,56-52 94 0 0,108-68-166 0 0,-157 71 498 0 0,-52 46-276 0 0,-9 3-162 0 0,0 0 0 0 0,1 0 0 0 0,-1 1 0 0 0,1 1 0 0 0,0-1-1 0 0,0 1 1 0 0,0 0 0 0 0,0 1 0 0 0,1 0 0 0 0,-1 0 0 0 0,1 1 0 0 0,-1 1 1 0 0,-18 12 33 0 0,-9 4 90 0 0,1 3 0 0 0,2 0 0 0 0,0 2 0 0 0,2 1 0 0 0,-26 33-123 0 0,56-62 2 0 0,-1 0 1 0 0,0 1-1 0 0,1-1 1 0 0,-1 0-1 0 0,0 1 0 0 0,1-1 1 0 0,-1 1-1 0 0,0-1 0 0 0,1 1 1 0 0,-1-1-1 0 0,1 1 0 0 0,-1 0 1 0 0,1-1-1 0 0,-1 1 1 0 0,1 0-1 0 0,-1-1 0 0 0,1 1 1 0 0,0 0-1 0 0,-1-1 0 0 0,1 1 1 0 0,0 0-1 0 0,0 0 0 0 0,-1 0 1 0 0,1-1-1 0 0,0 1 1 0 0,0 0-1 0 0,0 0 0 0 0,0 0 1 0 0,0-1-1 0 0,0 1 0 0 0,0 0 1 0 0,0 0-1 0 0,1 0 0 0 0,-1-1 1 0 0,0 1-1 0 0,0 0 1 0 0,1 0-1 0 0,-1-1 0 0 0,0 1 1 0 0,1 0-1 0 0,-1-1 0 0 0,1 1 1 0 0,-1 0-1 0 0,1-1 0 0 0,-1 1 1 0 0,1-1-1 0 0,-1 1 1 0 0,1 0-1 0 0,0-1 0 0 0,-1 0 1 0 0,1 1-1 0 0,0-1 0 0 0,-1 1 1 0 0,1-1-1 0 0,0 0 0 0 0,0 1 1 0 0,-1-1-1 0 0,1 0 1 0 0,0 0-1 0 0,0 0-2 0 0,52-9 318 0 0,21-27-227 0 0,-1-4 0 0 0,-3-3-1 0 0,30-25-90 0 0,-100 68 22 0 0,0 0-1 0 0,0 0 1 0 0,0 0-1 0 0,-1 0 1 0 0,1 0-1 0 0,0 0 0 0 0,0 0 1 0 0,0 0-1 0 0,-1 0 1 0 0,1 0-1 0 0,0 0 1 0 0,0-1-1 0 0,-1 1 1 0 0,1 0-1 0 0,0 0 1 0 0,0 0-1 0 0,0 0 0 0 0,0 0 1 0 0,-1 0-1 0 0,1-1 1 0 0,0 1-1 0 0,0 0 1 0 0,0 0-1 0 0,0 0 1 0 0,0 0-1 0 0,-1-1 1 0 0,1 1-1 0 0,0 0 1 0 0,0 0-1 0 0,0 0 0 0 0,0-1 1 0 0,0 1-1 0 0,0 0 1 0 0,0 0-1 0 0,0 0 1 0 0,0-1-1 0 0,0 1 1 0 0,0 0-22 0 0,-28 9-113 0 0,-110 100 184 0 0,-23 34 480 0 0,136-109-282 0 0,49-31-198 0 0,89-57 310 0 0,215-152-142 0 0,-316 194 646 0 0,-34 20-341 0 0,-120 99-337 0 0,-40 50 255 0 0,163-127-400 0 0,40-30-72 0 0,78-49 396 0 0,-87 40-372 0 0,141-98 235 0 0,-272 188 70 0 0,112-77-236 0 0,-10 8-320 0 0,37-11 25 0 0,-2-6 218 0 0,0-1-1 0 0,-1-1 1 0 0,0 0-1 0 0,0-1 1 0 0,0-1 0 0 0,-1-1-1 0 0,4-3-5 0 0,38-20 21 0 0,-57 33 62 0 0,-1 0 36 0 0,-22 11 126 0 0,-114 81-134 0 0,130-87-296 0 0,29-22 191 0 0,-16 12-424 0 0,39-31 1033 0 0,-24 8-7025 0 0,-21 28-1523 0 0</inkml:trace>
  <inkml:trace contextRef="#ctx0" brushRef="#br0" timeOffset="14">6235 5928 912 0 0,'0'0'1798'0'0,"0"0"-14"0"0,0 0 194 0 0,0 0 408 0 0,0 0 181 0 0,0 0-234 0 0,0 0-689 0 0,0 0-703 0 0,0 0-502 0 0,0 0-255 0 0,0 0-1 0 0,0 0 14 0 0,0 0-6 0 0,-27 19-18 0 0,-85 60-33 0 0,-12 7 217 0 0,125-86-360 0 0,-1 0 0 0 0,1 1 0 0 0,-1-1 0 0 0,1 0 0 0 0,-1 0 0 0 0,0 0 0 0 0,1 1 0 0 0,-1-1 0 0 0,0 0 1 0 0,1 1-1 0 0,-1-1 0 0 0,0 0 0 0 0,1 1 0 0 0,-1-1 0 0 0,0 0 0 0 0,0 1 0 0 0,1-1 0 0 0,-1 1 0 0 0,0-1 0 0 0,0 0 1 0 0,0 1-1 0 0,0-1 0 0 0,0 1 0 0 0,1-1 0 0 0,-1 1 0 0 0,0-1 0 0 0,0 1 0 0 0,0-1 0 0 0,0 0 0 0 0,0 1 1 0 0,0-1-1 0 0,-1 1 0 0 0,1-1 0 0 0,0 1 0 0 0,0-1 0 0 0,0 1 0 0 0,0-1 0 0 0,0 0 0 0 0,-1 1 0 0 0,1-1 0 0 0,0 1 1 0 0,0-1-1 0 0,-1 0 0 0 0,1 1 0 0 0,0-1 0 0 0,0 0 0 0 0,-1 1 0 0 0,1-1 0 0 0,0 0 0 0 0,-1 0 0 0 0,1 1 1 0 0,-1-1-1 0 0,1 0 0 0 0,0 0 0 0 0,-1 0 0 0 0,1 1 0 0 0,-1-1 0 0 0,1 0 0 0 0,-1 0 0 0 0,1 0 0 0 0,0 0 0 0 0,-1 0 3 0 0,41-2 299 0 0,16-16-198 0 0,-1-1 0 0 0,-1-3-1 0 0,-1-3 1 0 0,36-23-101 0 0,-52 23 351 0 0,-36 24-25 0 0,-12 3-315 0 0,-1 0-1 0 0,1 0 1 0 0,0 1-1 0 0,0 1 0 0 0,1 0 1 0 0,-1 0-1 0 0,1 1 1 0 0,0 0-1 0 0,0 1 0 0 0,1 0 1 0 0,-2 2-11 0 0,-22 12 36 0 0,20-14-33 0 0,-173 115 53 0 0,186-121-59 0 0,1 0 0 0 0,-1 0 1 0 0,1 0-1 0 0,-1 0 0 0 0,1 0 0 0 0,-1 0 0 0 0,1 1 1 0 0,-1-1-1 0 0,1 0 0 0 0,-1 0 0 0 0,1 0 1 0 0,-1 0-1 0 0,1 1 0 0 0,-1-1 0 0 0,1 0 1 0 0,-1 1-1 0 0,0-1 0 0 0,1 0 0 0 0,-1 1 0 0 0,1-1 1 0 0,-1 0-1 0 0,0 1 0 0 0,1-1 0 0 0,-1 1 1 0 0,0-1-1 0 0,1 1 0 0 0,-1-1 0 0 0,0 1 0 0 0,0-1 1 0 0,0 1-1 0 0,1-1 0 0 0,-1 1 0 0 0,0-1 1 0 0,0 1-1 0 0,0-1 0 0 0,0 1 0 0 0,0-1 1 0 0,0 1-1 0 0,0-1 0 0 0,0 1 0 0 0,0-1 0 0 0,0 1 1 0 0,0-1-1 0 0,0 1 0 0 0,-1-1 0 0 0,1 1 1 0 0,0-1-1 0 0,0 1 0 0 0,0-1 0 0 0,-1 1 1 0 0,1-1-1 0 0,0 1 0 0 0,-1-1 0 0 0,1 0 0 0 0,0 1 1 0 0,-1-1-1 0 0,1 1 0 0 0,0-1 0 0 0,-1 0 1 0 0,1 1-1 0 0,-1-1 0 0 0,1 0 0 0 0,-1 0 0 0 0,1 1 1 0 0,-1-1-1 0 0,0 0 3 0 0,46-2 196 0 0,174-67-65 0 0,-2-16-226 0 0,-240 90 507 0 0,-54 32-180 0 0,2 3 0 0 0,1 4 0 0 0,-20 18-232 0 0,79-51 258 0 0,15-11-269 0 0,3 0-76 0 0,23-3 148 0 0,0-1-1 0 0,-1-1 0 0 0,0-1 0 0 0,0-2 1 0 0,0 0-1 0 0,-1-2 0 0 0,0 0 0 0 0,12-9-60 0 0,15-4 51 0 0,44-18-218 0 0,-243 116 239 0 0,-28 24 380 0 0,209-97-644 0 0,125-70 456 0 0,3 2-373 0 0,-168 70 262 0 0,-272 167-160 0 0,242-148 14 0 0,37-23-140 0 0,23 0-50 0 0,-8-2 185 0 0,0 0 1 0 0,1-1-1 0 0,-2-1 1 0 0,1-1-1 0 0,0 0 1 0 0,-1-1-1 0 0,0 0 1 0 0,12-8-3 0 0,22-9-76 0 0,6-2-132 0 0,-101 47 80 0 0,-138 99 324 0 0,143-92-132 0 0,69-25-151 0 0,85-34 170 0 0,141-69-757 0 0,-252 99 667 0 0,28-12-53 0 0,-21 7 131 0 0,-22 5 41 0 0,-117 54-44 0 0,-89 75 845 0 0,233-122-983 0 0,6-8 88 0 0,-1-2-1 0 0,1 0 0 0 0,-1-1 1 0 0,0-1-1 0 0,0-1 1 0 0,0-1-1 0 0,11-5-17 0 0,33-12-182 0 0,-44 16 98 0 0,1-1-1131 0 0,-7 7-7046 0 0,-12 2 787 0 0</inkml:trace>
  <inkml:trace contextRef="#ctx0" brushRef="#br0" timeOffset="15">6651 2791 0 0 0,'0'0'1159'0'0,"0"0"607"0"0,0 0 143 0 0,0 0-122 0 0,0 0-205 0 0,0 0-210 0 0,0 0-130 0 0,0 0-90 0 0,0 0-37 0 0,0 0-71 0 0,4-1-69 0 0,16-2 1487 0 0,-20 3-1730 0 0,0 0-24 0 0,0 0-35 0 0,0 0-40 0 0,0 0-34 0 0,0 0-34 0 0,0 0-18 0 0,0 0-31 0 0,0 0-17 0 0,0 0-7 0 0,0 0-21 0 0,0 0-34 0 0,0 0-39 0 0,0 0-24 0 0,0 0-15 0 0,0 0 11 0 0,0 0 4 0 0,0 0-60 0 0,-21 0 983 0 0,12-1-1206 0 0,1 0-1 0 0,-1 0 1 0 0,0 1-1 0 0,0 1 1 0 0,0 0 0 0 0,0 0-1 0 0,1 0 1 0 0,-1 1-1 0 0,0 1 1 0 0,1-1-1 0 0,0 1 1 0 0,-1 1-1 0 0,1-1 1 0 0,0 1-1 0 0,1 1 1 0 0,-1 0-1 0 0,1 0 1 0 0,0 0 0 0 0,-3 4-91 0 0,8-8 28 0 0,-2 3 3 0 0,0 0 1 0 0,0 1-1 0 0,1-1 1 0 0,-1 1-1 0 0,1 0 1 0 0,0 0-1 0 0,0 0 1 0 0,1 0-1 0 0,0 1 1 0 0,-1-1-1 0 0,2 1 1 0 0,-1-1-1 0 0,0 6-31 0 0,-6 13 87 0 0,6 79 197 0 0,5-98-241 0 0,1 1-1 0 0,0-1 1 0 0,0 1 0 0 0,1-1-1 0 0,-1-1 1 0 0,1 1 0 0 0,0-1 0 0 0,0 0-1 0 0,1 0 1 0 0,-1 0 0 0 0,1-1 0 0 0,0 1-1 0 0,0-1 1 0 0,0-1 0 0 0,0 1-1 0 0,0-1 1 0 0,1 0 0 0 0,-1-1 0 0 0,1 0-1 0 0,-1 0 1 0 0,1 0 0 0 0,0 0 0 0 0,-1-1-1 0 0,1 0 1 0 0,-1-1 0 0 0,4 0-43 0 0,-5 1 20 0 0,8 1 64 0 0,0-1 0 0 0,-1 0 0 0 0,1-1 0 0 0,0-1 0 0 0,0 0 0 0 0,-1-1 0 0 0,1 0 0 0 0,-1 0 0 0 0,1-2-84 0 0,18 1-145 0 0,-31 4 63 0 0,0 0-34 0 0,0 0-39 0 0,2-9-2717 0 0,-1 4-825 0 0,1 1-3508 0 0,1 0-6045 0 0</inkml:trace>
</inkml:ink>
</file>

<file path=ppt/ink/ink3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5:17.6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11 129 7410 0 0,'0'0'3020'0'0,"0"0"-659"0"0,0 0-314 0 0,0 0-116 0 0,0 0-163 0 0,0 0-261 0 0,0 0-348 0 0,0 0-300 0 0,0 0-225 0 0,0 0-138 0 0,0 0-88 0 0,0 0-68 0 0,0 0-25 0 0,8 4 1031 0 0,-12 440 719 0 0,2-424-1715 0 0,-3-33 443 0 0,-2-34-357 0 0,8 23-415 0 0,1 1 0 0 0,0-1 1 0 0,2 1-1 0 0,1-1 0 0 0,1 1 0 0 0,1 0 0 0 0,1 1 1 0 0,1 0-1 0 0,1 0 0 0 0,1 1 0 0 0,4-6-21 0 0,110-146 138 0 0,-117 164-126 0 0,1-1 1 0 0,0 2 0 0 0,0-1 0 0 0,1 1 0 0 0,0 1-1 0 0,0-1 1 0 0,1 2 0 0 0,0 0 0 0 0,0 0 0 0 0,7-2-13 0 0,-15 10 6 0 0,-1 0 0 0 0,1 1 0 0 0,-1-1 0 0 0,1 0 0 0 0,-1 1 0 0 0,0 0 0 0 0,0 0-1 0 0,0 0 1 0 0,0 0 0 0 0,0 0 0 0 0,-1 0 0 0 0,0 0 0 0 0,1 0 0 0 0,-1 1 0 0 0,0-1 0 0 0,-1 0 0 0 0,1 1 0 0 0,-1-1 0 0 0,1 1 0 0 0,-1-1 0 0 0,0 1 0 0 0,0-1 0 0 0,0 1 0 0 0,-1-1 0 0 0,1 1-6 0 0,4 107 24 0 0,12-96-1745 0 0,-8-15-1956 0 0,-1-4-3281 0 0,-3 0-5330 0 0</inkml:trace>
  <inkml:trace contextRef="#ctx0" brushRef="#br0" timeOffset="579.664">520 527 9906 0 0,'0'0'2681'0'0,"0"0"-706"0"0,0 0-315 0 0,0 0-94 0 0,0 0-90 0 0,0 0-236 0 0,0 0-298 0 0,0 0-262 0 0,0 0-154 0 0,0 0-101 0 0,0 0-37 0 0,0 0 37 0 0,0 4 6 0 0,-14 62 1404 0 0,-27 44-430 0 0,56-120-3983 0 0,-4-5-2227 0 0,-5 7-1947 0 0,-2 1-5258 0 0</inkml:trace>
  <inkml:trace contextRef="#ctx0" brushRef="#br0" timeOffset="970.087">731 155 11642 0 0,'0'0'2056'0'0,"0"0"-396"0"0,0 0-134 0 0,0 0-105 0 0,0 0-200 0 0,0 0-260 0 0,0 0-219 0 0,0 0-141 0 0,0 0-66 0 0,0 0-88 0 0,0 0-94 0 0,0 0-60 0 0,0 0-55 0 0,-7 5-40 0 0,-25 14-32 0 0,24-13 353 0 0,16-11 213 0 0,-8 5-688 0 0,0 0 0 0 0,0 0 1 0 0,0 0-1 0 0,-1 0 0 0 0,1-1 1 0 0,0 1-1 0 0,0 0 0 0 0,-1 0 1 0 0,1 0-1 0 0,0 0 0 0 0,0-1 0 0 0,0 1 1 0 0,0 0-1 0 0,-1 0 0 0 0,1 0 1 0 0,0-1-1 0 0,0 1 0 0 0,0 0 1 0 0,0 0-1 0 0,0 0 0 0 0,0-1 1 0 0,0 1-1 0 0,-1 0 0 0 0,1 0 1 0 0,0-1-1 0 0,0 1 0 0 0,0 0 1 0 0,0 0-1 0 0,0-1 0 0 0,0 1-44 0 0,-47 24 120 0 0,47-23-106 0 0,0-1-38 0 0,0 0-47 0 0,0 0-61 0 0,12-12-2473 0 0,-5 7 773 0 0,0 0-4705 0 0,-3 1-5347 0 0</inkml:trace>
</inkml:ink>
</file>

<file path=ppt/ink/ink33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20:13:41.466"/>
    </inkml:context>
    <inkml:brush xml:id="br0">
      <inkml:brushProperty name="width" value="0.3" units="cm"/>
      <inkml:brushProperty name="height" value="0.6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122 621 0 0 0,'0'0'69'0'0,"0"0"254"0"0,0 0 109 0 0,0-3 102 0 0,0 2-463 0 0,1 0-1 0 0,-1 0 1 0 0,1-1 0 0 0,-1 1 0 0 0,1 0 0 0 0,0 0 0 0 0,0 0 0 0 0,0 1 0 0 0,-1-1 0 0 0,1 0 0 0 0,0 0-1 0 0,0 0 1 0 0,0 1 0 0 0,0-1 0 0 0,0 0 0 0 0,1 1 0 0 0,-1-1 0 0 0,0 1 0 0 0,0-1 0 0 0,0 1 0 0 0,0 0 0 0 0,1-1-1 0 0,-1 1 1 0 0,0 0 0 0 0,0 0 0 0 0,1 0 0 0 0,-1 0 0 0 0,0 0 0 0 0,0 0 0 0 0,1 0 0 0 0,-1 0 0 0 0,0 1-1 0 0,0-1 1 0 0,0 0 0 0 0,1 1 0 0 0,-1-1 0 0 0,0 1 0 0 0,0-1 0 0 0,0 1 0 0 0,0 0 0 0 0,0-1 0 0 0,0 1-71 0 0,157 29 4383 0 0,244 3-407 0 0,56-41-1481 0 0,73-25-2495 0 0,-105 15 123 0 0,-402 28-486 0 0,12-2 568 0 0,-33-7-168 0 0,0-1 0 0 0,1 0 0 0 0,-1 0 0 0 0,0 0 1 0 0,0 0-1 0 0,0 0 0 0 0,1-1 0 0 0,-1 0 0 0 0,0 1 0 0 0,0-1 0 0 0,0 0 0 0 0,0-1 0 0 0,0 1 0 0 0,0 0 0 0 0,0-1 0 0 0,-1 0 0 0 0,1 1 0 0 0,0-1 0 0 0,0-1-37 0 0,3 0 0 0 0,0 0 0 0 0,0 1 0 0 0,0 0 0 0 0,0 0-1 0 0,0 1 1 0 0,0 0 0 0 0,0 0 0 0 0,1 0-1 0 0,-1 1 1 0 0,0 0 0 0 0,1 0 0 0 0,-1 0 0 0 0,0 1-1 0 0,3 1 1 0 0,18-1 17 0 0,214-1 852 0 0,-247-11 235 0 0,-20 4-1127 0 0,-1 1 0 0 0,0 0 0 0 0,0 2 0 0 0,0 1 0 0 0,-1 2-1 0 0,-21 1 24 0 0,-7-2-26 0 0,-467-11-415 0 0,-374-27 579 0 0,794 25 79 0 0,1-5 0 0 0,-84-28-217 0 0,128 37-36 0 0,0 2 0 0 0,-1 3 1 0 0,1 2-1 0 0,-1 3 0 0 0,-49 6 36 0 0,-27-2 328 0 0,135-3-321 0 0,0 0 0 0 0,0-1 0 0 0,0 1 1 0 0,0 0-1 0 0,0 0 0 0 0,0-1 0 0 0,0 1 0 0 0,0 0 0 0 0,0-1 0 0 0,0 1 0 0 0,0 0 0 0 0,0 0 1 0 0,0-1-1 0 0,0 1 0 0 0,0 0 0 0 0,0 0 0 0 0,0-1 0 0 0,-1 1 0 0 0,1 0 0 0 0,0 0 0 0 0,0-1 1 0 0,0 1-1 0 0,0 0 0 0 0,0 0 0 0 0,-1 0 0 0 0,1-1 0 0 0,0 1 0 0 0,0 0 0 0 0,0 0 0 0 0,-1 0 1 0 0,1 0-1 0 0,0-1 0 0 0,0 1 0 0 0,-1 0 0 0 0,1 0 0 0 0,0 0 0 0 0,0 0 0 0 0,-1 0 0 0 0,1 0 1 0 0,0 0-1 0 0,0 0 0 0 0,-1 0-7 0 0,27-10-15 0 0,134-18 71 0 0,1 8 1 0 0,92 3-57 0 0,-235 15-5 0 0,822-15 53 0 0,-729 14-56 0 0,57-1-12 0 0,0-7 0 0 0,88-20 20 0 0,-213 24 83 0 0,-49-4-79 0 0,157 11-399 0 0,-151 0 458 0 0,0 0 45 0 0,-64-19 228 0 0,12 5-131 0 0,8 10-657 0 0,-254-5 488 0 0,-281-45-36 0 0,-83-16 224 0 0,379 53 12 0 0,183 2 7 0 0,40 7-234 0 0,59 8-23 0 0,1 0 2 0 0,0 0 8 0 0,0 0 25 0 0,0 0-53 0 0,0 0-21 0 0,0 0-34 0 0,0 0-53 0 0,0 0-5 0 0,23 4-18 0 0,0 1 197 0 0,0 0-1 0 0,0-1 1 0 0,0-2 0 0 0,1 0 0 0 0,-1-1 0 0 0,1-2-1 0 0,9-1-33 0 0,28 0 71 0 0,748-27-65 0 0,-165 20-54 0 0,-404 10 36 0 0,-41-1 184 0 0,-198 0-141 0 0,-1 0 25 0 0,0 0 29 0 0,0 0 41 0 0,0 0 7 0 0,0 0 15 0 0,0 0 3 0 0,0 0-10 0 0,0 0-19 0 0,0 0-20 0 0,0 0-24 0 0,0 0-34 0 0,0 0-24 0 0,0 0-34 0 0,0 0-24 0 0,0 0-21 0 0,0 0-30 0 0,105 4-358 0 0,-78 0 472 0 0,-27-4 19 0 0,0 0 38 0 0,0 0 18 0 0,0 0 26 0 0,0 0 20 0 0,0 0-2 0 0,0 0 8 0 0,0 0-42 0 0,0 19-915 0 0,0-17 816 0 0,-29 25-3175 0 0,15-17-5187 0 0,9-6 292 0 0</inkml:trace>
</inkml:ink>
</file>

<file path=ppt/ink/ink33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20:07:25.432"/>
    </inkml:context>
    <inkml:brush xml:id="br0">
      <inkml:brushProperty name="width" value="0.05" units="cm"/>
      <inkml:brushProperty name="height" value="0.05" units="cm"/>
    </inkml:brush>
    <inkml:brush xml:id="br1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15629 11 1168 0 0,'0'0'1525'0'0,"0"0"-318"0"0,0 0-78 0 0,0 0 265 0 0,0 0 359 0 0,0 0 177 0 0,0 0-92 0 0,0 0-311 0 0,0 0-348 0 0,0 0-292 0 0,0 0-209 0 0,2-2-124 0 0,6-5-62 0 0,-6 5-1 0 0,-2 2 24 0 0,0 0 29 0 0,0 0 1 0 0,0 0-9 0 0,0 22 2774 0 0,-1 475 640 0 0,-2-446-3848 0 0,-2 1 1 0 0,-3 0-1 0 0,-2-1 0 0 0,-11 33-102 0 0,11-47-2 0 0,15-81-5602 0 0,0 17 1956 0 0,-3 9-1748 0 0,-1 9 695 0 0,-1 1-3509 0 0</inkml:trace>
  <inkml:trace contextRef="#ctx0" brushRef="#br0" timeOffset="248.855">15339 497 4513 0 0,'0'0'2517'0'0,"0"0"-904"0"0,0 0-565 0 0,0 0-125 0 0,0 0 87 0 0,0 0 123 0 0,0 0 97 0 0,0 0 10 0 0,0 0-42 0 0,0 0-73 0 0,0 0-114 0 0,0 0-115 0 0,0 0-105 0 0,23 1-80 0 0,75 0-77 0 0,27-24 823 0 0,-88 11-1191 0 0,248-76-322 0 0,-243 69-2364 0 0,-30 10-1026 0 0,-2-1-3526 0 0,-7 3-3450 0 0</inkml:trace>
  <inkml:trace contextRef="#ctx0" brushRef="#br0" timeOffset="818.793">16069 29 9362 0 0,'0'0'1266'0'0,"0"0"-326"0"0,0 0-79 0 0,0 0 194 0 0,0 0 184 0 0,0 0 29 0 0,0 0-177 0 0,0 0-234 0 0,0 0-184 0 0,0 0-70 0 0,0 0-36 0 0,0 0-26 0 0,0 0 19 0 0,-2 25-2 0 0,-14 150 953 0 0,1 259 676 0 0,16-261-1969 0 0,-1-173-202 0 0,1 1-1 0 0,-1-1 0 0 0,1 1 1 0 0,-1-1-1 0 0,1 0 0 0 0,0 1 1 0 0,-1-1-1 0 0,1 0 0 0 0,-1 1 1 0 0,1-1-1 0 0,0 0 0 0 0,-1 0 1 0 0,1 0-1 0 0,0 0 0 0 0,-1 0 1 0 0,1 1-1 0 0,0-1 0 0 0,0 0 1 0 0,-1-1-1 0 0,1 1 0 0 0,0 0 1 0 0,-1 0-1 0 0,1 0 0 0 0,0 0 1 0 0,-1 0-1 0 0,1-1 0 0 0,0 1 0 0 0,-1 0 1 0 0,1-1-1 0 0,-1 1 0 0 0,1 0 1 0 0,0-1-1 0 0,-1 1 0 0 0,1-1 1 0 0,-1 1-1 0 0,1-1 0 0 0,-1 1 1 0 0,1-1-1 0 0,-1 1 0 0 0,0-1 1 0 0,1 1-1 0 0,-1-1 0 0 0,0 0 1 0 0,1 1-1 0 0,-1-1 0 0 0,0 0 1 0 0,0 1-1 0 0,1-1 0 0 0,-1 0 1 0 0,0 1-1 0 0,0-1 0 0 0,0 0 1 0 0,0 0-16 0 0,164-223 596 0 0,-99 170-658 0 0,-64 54 61 0 0,1 0-1 0 0,0 0 1 0 0,0 1-1 0 0,-1-1 0 0 0,1 1 1 0 0,0 0-1 0 0,-1-1 1 0 0,1 1-1 0 0,0 0 1 0 0,-1 0-1 0 0,1 0 0 0 0,-1 0 1 0 0,0 0-1 0 0,1 1 1 0 0,-1-1-1 0 0,0 0 1 0 0,1 1-1 0 0,-1-1 0 0 0,0 1 1 0 0,0-1-1 0 0,0 1 1 0 0,-1-1-1 0 0,1 1 1 0 0,0 0-1 0 0,0-1 0 0 0,-1 1 1 0 0,1 0-1 0 0,-1 0 1 0 0,0-1-1 0 0,1 1 1 0 0,-1 0-1 0 0,0 0 0 0 0,0 0 1 0 0,0-1-1 0 0,0 1 1 0 0,-1 0-1 0 0,1 0 0 0 0,0 0 3 0 0,0-2-2 0 0,16 147 233 0 0,-9-179-2113 0 0,-4 17-1094 0 0,-1 3-3346 0 0,-1 8-4937 0 0</inkml:trace>
  <inkml:trace contextRef="#ctx0" brushRef="#br0" timeOffset="1684.452">16605 619 2208 0 0,'0'0'1854'0'0,"0"0"-244"0"0,0 0 54 0 0,0 0 147 0 0,0 0 15 0 0,0 0-146 0 0,0 0-319 0 0,0 0-317 0 0,0 0-252 0 0,0 0-189 0 0,0 0-91 0 0,0 0-1 0 0,0 0 36 0 0,-2 4 27 0 0,-39 165 3086 0 0,29-110-581 0 0,14-82-3020 0 0,2 1-1 0 0,0 0 1 0 0,1 0-1 0 0,2 0 0 0 0,0 0 1 0 0,1 1-1 0 0,1 1 1 0 0,1-1-1 0 0,1 2 1 0 0,0-1-1 0 0,2 1 1 0 0,0 1-1 0 0,13-13-58 0 0,44-28 35 0 0,-70 59-41 0 0,1 0 0 0 0,-1 0 0 0 0,1 1 0 0 0,-1-1 0 0 0,1 0 0 0 0,0 0 0 0 0,-1 0 0 0 0,1 0 0 0 0,-1 1 0 0 0,1-1 0 0 0,-1 0 0 0 0,1 0 0 0 0,-1 1 0 0 0,1-1 0 0 0,-1 0 0 0 0,0 1 0 0 0,1-1 0 0 0,-1 1 0 0 0,1-1 0 0 0,-1 0 0 0 0,0 1 0 0 0,1-1 0 0 0,-1 1 0 0 0,0-1 0 0 0,0 1 0 0 0,1-1 0 0 0,-1 1 0 0 0,0-1 0 0 0,0 1 0 0 0,0-1 0 0 0,0 1 0 0 0,0 0 0 0 0,1-1 0 0 0,-1 1 0 0 0,0-1 0 0 0,0 1 0 0 0,0-1 0 0 0,-1 1 0 0 0,1 0 0 0 0,0-1 0 0 0,0 1 0 0 0,0-1 0 0 0,0 1-1 0 0,0-1 1 0 0,-1 1 0 0 0,1-1 0 0 0,0 1 0 0 0,0-1 0 0 0,-1 1 0 0 0,1-1 6 0 0,-3 17-4017 0 0,2-8-7546 0 0,1-8 1313 0 0</inkml:trace>
  <inkml:trace contextRef="#ctx0" brushRef="#br0" timeOffset="2005.267">17021 515 5505 0 0,'0'0'1891'0'0,"0"0"-376"0"0,0 0-77 0 0,0 0 106 0 0,0 0 22 0 0,0 0-95 0 0,0 0-182 0 0,0 0-188 0 0,0 0-169 0 0,0 0-144 0 0,0 0-125 0 0,0 0-123 0 0,0 0-101 0 0,-30 34-79 0 0,-90 102-96 0 0,84-71 12 0 0,37-56-216 0 0,-2-6-42 0 0,1 0 0 0 0,-1 1 1 0 0,1-1-1 0 0,0 0 0 0 0,0 0 0 0 0,1 0 0 0 0,-1 0 1 0 0,1 1-1 0 0,-1-1 0 0 0,1 0 0 0 0,0 0 0 0 0,0 0 0 0 0,0 0 1 0 0,1 0-1 0 0,-1-1 0 0 0,1 1 0 0 0,0 0 0 0 0,-1 0 1 0 0,1-1-1 0 0,0 0 0 0 0,1 1 0 0 0,-1-1 0 0 0,0 0 1 0 0,1 0-1 0 0,-1 0 0 0 0,1 0 0 0 0,-1 0 0 0 0,1-1 1 0 0,0 1-1 0 0,0-1 0 0 0,0 0 0 0 0,0 0 0 0 0,0 0 1 0 0,0 0-1 0 0,0 0 0 0 0,0-1 0 0 0,0 1 0 0 0,1-1 0 0 0,2 0-18 0 0,2 1 111 0 0,0 0 0 0 0,0 0-1 0 0,0-1 1 0 0,0 0-1 0 0,0 0 1 0 0,0-1-1 0 0,0-1 1 0 0,0 1-1 0 0,0-1 1 0 0,0 0-1 0 0,-1-1 1 0 0,1 0-1 0 0,-1 0 1 0 0,1 0-1 0 0,-1-1 1 0 0,0 0 0 0 0,-1-1-1 0 0,1 0 1 0 0,-1 0-1 0 0,0 0 1 0 0,0 0-1 0 0,0-1 1 0 0,-1 0-1 0 0,0-1 1 0 0,0 1-1 0 0,1-3-110 0 0,-3 5 31 0 0,0 0-1 0 0,0 0 0 0 0,0-1 0 0 0,0 1 0 0 0,-1-1 1 0 0,0 0-1 0 0,0 1 0 0 0,0-1 0 0 0,0 0 0 0 0,-1 0 1 0 0,0-1-1 0 0,0 1 0 0 0,0 0 0 0 0,-1 0 1 0 0,0 0-1 0 0,0-1 0 0 0,0 1 0 0 0,-1 0 0 0 0,1 0 1 0 0,-1 0-1 0 0,0 0 0 0 0,-1 0 0 0 0,1 0 0 0 0,-1 0 1 0 0,0 0-1 0 0,0 0 0 0 0,-1 1 0 0 0,1-1 0 0 0,-1 1 1 0 0,0-1-1 0 0,0 1 0 0 0,-1 0 0 0 0,1 0 0 0 0,-1 1 1 0 0,0-1-1 0 0,0 1 0 0 0,0 0 0 0 0,0 0 1 0 0,-1 0-1 0 0,1 0 0 0 0,-1 1 0 0 0,0 0 0 0 0,-2-1-30 0 0,-61 7-1745 0 0,48 6-1279 0 0,1 5-3509 0 0,10-7-4856 0 0</inkml:trace>
  <inkml:trace contextRef="#ctx0" brushRef="#br0" timeOffset="2598.743">17325 527 7314 0 0,'0'0'2828'0'0,"0"0"-486"0"0,0 0-246 0 0,0 0-215 0 0,0 0-258 0 0,0 0-352 0 0,0 0-328 0 0,0 0-221 0 0,0 0-145 0 0,0 0-96 0 0,0 0-44 0 0,0 0-18 0 0,-5 7-28 0 0,5-5-396 0 0,-5 5 158 0 0,0 1 0 0 0,1 0 0 0 0,0 0 1 0 0,1 1-1 0 0,0-1 0 0 0,0 1 0 0 0,1 0 1 0 0,0 0-1 0 0,1-1 0 0 0,-1 6-153 0 0,2-10 37 0 0,0 0 0 0 0,0 1 0 0 0,0-1-1 0 0,0 0 1 0 0,1 1 0 0 0,0-1 0 0 0,-1 0 0 0 0,2 1 0 0 0,-1-1 0 0 0,0 0 0 0 0,1 0-1 0 0,0 0 1 0 0,0 0 0 0 0,0-1 0 0 0,0 1 0 0 0,1 0 0 0 0,-1-1 0 0 0,1 1 0 0 0,0-1-1 0 0,0 0 1 0 0,0 0 0 0 0,1 0 0 0 0,-1-1 0 0 0,1 1 0 0 0,0-1 0 0 0,-1 0 0 0 0,1 0-1 0 0,0 0 1 0 0,0 0 0 0 0,0-1 0 0 0,0 1 0 0 0,1-1 0 0 0,-1 0 0 0 0,0 0 0 0 0,0-1-1 0 0,1 1 1 0 0,0-1-37 0 0,1 0 90 0 0,1-1 0 0 0,-1 0 0 0 0,1 0 0 0 0,-1 0 0 0 0,1-1 0 0 0,-1 1 0 0 0,1-2 0 0 0,-1 1-1 0 0,0-1 1 0 0,0 0 0 0 0,0 0 0 0 0,-1 0 0 0 0,1-1 0 0 0,-1 0 0 0 0,0 0 0 0 0,0 0 0 0 0,0-1 0 0 0,0 0 0 0 0,2-3-90 0 0,56-81 525 0 0,-63 89-530 0 0,0 1-1 0 0,0-1 1 0 0,0 0 0 0 0,0 1-1 0 0,0-1 1 0 0,0 0-1 0 0,0 1 1 0 0,0-1 0 0 0,0 0-1 0 0,0 1 1 0 0,0-1 0 0 0,0 0-1 0 0,0 1 1 0 0,0-1-1 0 0,0 0 1 0 0,0 1 0 0 0,0-1-1 0 0,0 0 1 0 0,0 1-1 0 0,0-1 1 0 0,0 0 0 0 0,1 1-1 0 0,-1-1 1 0 0,0 0 0 0 0,0 1-1 0 0,0-1 1 0 0,1 0-1 0 0,-1 0 1 0 0,0 1 0 0 0,0-1-1 0 0,1 0 1 0 0,-1 0 0 0 0,0 0-1 0 0,1 1 1 0 0,-1-1-1 0 0,0 0 1 0 0,0 0 0 0 0,1 0-1 0 0,-1 0 1 0 0,0 0-1 0 0,1 0 1 0 0,-1 0 0 0 0,0 1-1 0 0,1-1 1 0 0,-1 0 0 0 0,1 0-1 0 0,-1 0 1 0 0,0 0-1 0 0,1 0 1 0 0,-1-1 0 0 0,0 1-1 0 0,1 0 1 0 0,-1 0 0 0 0,0 0-1 0 0,1 0 1 0 0,-1 0-1 0 0,0 0 6 0 0,1 6-3 0 0,1 0 0 0 0,-1 0 1 0 0,1 0-1 0 0,0 0 0 0 0,1-1 0 0 0,-1 1 0 0 0,1 0 0 0 0,0-1 0 0 0,0 0 0 0 0,1 0 0 0 0,0 0 0 0 0,0 0 0 0 0,0 0 0 0 0,0-1 0 0 0,1 0 0 0 0,0 0 0 0 0,-1 0 0 0 0,1 0 0 0 0,1-1 1 0 0,-1 0-1 0 0,1 0 0 0 0,-1 0 0 0 0,1-1 0 0 0,0 0 0 0 0,0 0 0 0 0,0 0 0 0 0,0-1 0 0 0,0 1 0 0 0,0-2 0 0 0,0 1 0 0 0,0-1 0 0 0,1 0 0 0 0,-1 0 0 0 0,2-1 3 0 0,1-2 30 0 0,0-2-1 0 0,-1 1 1 0 0,1-1-1 0 0,-1 0 1 0 0,0-1-1 0 0,-1 0 1 0 0,0 0 0 0 0,0-1-1 0 0,0 0 1 0 0,0 0-1 0 0,-1-1 1 0 0,3-5-30 0 0,-7 11 15 0 0,4-7 13 0 0,0 0 0 0 0,0-1 0 0 0,-1 0 0 0 0,0 0 0 0 0,-1 0 0 0 0,0-1 0 0 0,-1 1 1 0 0,0-1-1 0 0,1-8-28 0 0,-3 18-5 0 0,2-28-1030 0 0,-3 28 264 0 0,0 1-376 0 0,0 0-497 0 0,0 0-1021 0 0,0 0-3048 0 0,0 0-5908 0 0</inkml:trace>
  <inkml:trace contextRef="#ctx0" brushRef="#br0" timeOffset="3070.619">18021 762 4313 0 0,'0'0'2723'0'0,"0"0"-653"0"0,0 0-255 0 0,0 0-56 0 0,0 0-143 0 0,0 0-198 0 0,0 0-196 0 0,0 0-142 0 0,0 0-7 0 0,0 0 20 0 0,0 0-44 0 0,0 0-118 0 0,0 0-143 0 0,10-7-96 0 0,33-25-69 0 0,-35 25-369 0 0,1-1 0 0 0,-1 0 0 0 0,0-1-1 0 0,-1 0 1 0 0,0 0 0 0 0,0-1 0 0 0,-1 0 0 0 0,0 0-1 0 0,-1 0 1 0 0,0-1 0 0 0,-1 1 0 0 0,0-1 0 0 0,0-2-254 0 0,-2 7 109 0 0,4-1-206 0 0,-4 28 41 0 0,-2-14 62 0 0,1-1 0 0 0,0 1 0 0 0,0-1 1 0 0,0 1-1 0 0,1-1 0 0 0,-1 0 0 0 0,2 0 1 0 0,-1 0-1 0 0,1 0 0 0 0,0 0 0 0 0,0-1 1 0 0,0 1-1 0 0,1-1 0 0 0,0 0 1 0 0,0 0-1 0 0,0 0 0 0 0,1 0 0 0 0,0-1 1 0 0,-1 0-1 0 0,2 0 0 0 0,-1 0 0 0 0,0 0 1 0 0,1-1-1 0 0,0 0 0 0 0,-1 0 1 0 0,1-1-1 0 0,0 1 0 0 0,1-1 0 0 0,-1-1 1 0 0,1 1-7 0 0,0-2 88 0 0,0 0 0 0 0,0-1 1 0 0,-1 0-1 0 0,1 0 1 0 0,0 0-1 0 0,-1-1 0 0 0,1 0 1 0 0,-1 0-1 0 0,1-1 0 0 0,-1 0 1 0 0,0 0-1 0 0,0 0 1 0 0,0-1-1 0 0,-1 0 0 0 0,1 0 1 0 0,-1 0-1 0 0,0-1 1 0 0,1 0-89 0 0,6-9 108 0 0,0-1 0 0 0,-1 0 1 0 0,0 0-1 0 0,-2-1 1 0 0,0 0-1 0 0,0-1 0 0 0,-1-3-108 0 0,3-2 7 0 0,0-22-963 0 0,-13 25-7450 0 0,1 15-3943 0 0</inkml:trace>
  <inkml:trace contextRef="#ctx0" brushRef="#br0" timeOffset="4005.905">19370 541 0 0 0,'0'0'223'0'0,"0"0"780"0"0,0 0 298 0 0,0 0 173 0 0,0 0 18 0 0,0 0-106 0 0,0 0-159 0 0,0 0-178 0 0,0 0-134 0 0,0 0-76 0 0,0 0-33 0 0,0 0 14 0 0,5-2 96 0 0,4-3-2180 0 0,1 2 7692 0 0,-25 17-1743 0 0,5-5-4641 0 0,0 0 0 0 0,1 1 0 0 0,0 0 1 0 0,0 1-1 0 0,1-1 0 0 0,1 2 1 0 0,0-1-1 0 0,0 1 0 0 0,1 0 0 0 0,1 0 1 0 0,0 1-1 0 0,0 0 0 0 0,1 0 1 0 0,1 0-1 0 0,1 0 0 0 0,-1 0 0 0 0,2 1 1 0 0,0-1-1 0 0,1 1 0 0 0,0 2-44 0 0,2-12 30 0 0,1 0 0 0 0,0 0 0 0 0,0 0 0 0 0,0-1 0 0 0,0 1 0 0 0,1-1 0 0 0,-1 0 0 0 0,1 0 0 0 0,0 0 0 0 0,0 0 0 0 0,0-1 0 0 0,0 1 0 0 0,0-1 0 0 0,0 0 0 0 0,1 0 0 0 0,-1-1 0 0 0,1 1 0 0 0,0-1 0 0 0,-1 0 0 0 0,1 0 0 0 0,0-1 0 0 0,-1 0 0 0 0,1 1 0 0 0,0-1 0 0 0,0-1 0 0 0,0 1 0 0 0,-1-1 0 0 0,1 0 0 0 0,3-1-30 0 0,1 0 94 0 0,-1 0 1 0 0,1-1-1 0 0,-1-1 1 0 0,0 1-1 0 0,0-1 1 0 0,0-1-1 0 0,-1 1 1 0 0,1-1-1 0 0,-1 0 1 0 0,0-1-1 0 0,-1 0 1 0 0,1 0-1 0 0,-1-1 1 0 0,0 1-1 0 0,-1-1 1 0 0,0 0-1 0 0,0-1 1 0 0,0 1-1 0 0,-1-1 1 0 0,0 0-1 0 0,-1 0 1 0 0,1-1-1 0 0,-2 1 1 0 0,1-1-1 0 0,-1 1 1 0 0,0-1-1 0 0,-1 0 1 0 0,0-3-95 0 0,0 8-2 0 0,-1 0 1 0 0,0 1-1 0 0,0-1 1 0 0,0 0 0 0 0,0 0-1 0 0,-1 0 1 0 0,0 1 0 0 0,0-1-1 0 0,0 0 1 0 0,0 1 0 0 0,0-1-1 0 0,0 0 1 0 0,-1 1-1 0 0,0 0 1 0 0,0-1 0 0 0,0 1-1 0 0,0 0 1 0 0,0 0 0 0 0,-1 0-1 0 0,1 0 1 0 0,-1 1-1 0 0,0-1 1 0 0,0 1 0 0 0,0-1-1 0 0,0 1 1 0 0,0 0 0 0 0,-1 0-1 0 0,1 0 1 0 0,-1 1-1 0 0,1-1 1 0 0,-1 1 0 0 0,1 0-1 0 0,-1 0 1 0 0,0 0 0 0 0,-3 0 1 0 0,1 0-127 0 0,0 1 1 0 0,0 0-1 0 0,0 0 1 0 0,0 1 0 0 0,0 0-1 0 0,0 0 1 0 0,0 0-1 0 0,0 0 1 0 0,1 1 0 0 0,-1 0-1 0 0,0 0 1 0 0,1 1-1 0 0,0 0 1 0 0,0 0-1 0 0,-1 0 127 0 0,-19 17-4094 0 0,1 4-5105 0 0,14-13-2544 0 0</inkml:trace>
  <inkml:trace contextRef="#ctx0" brushRef="#br0" timeOffset="4450.746">19562 858 1752 0 0,'0'0'2977'0'0,"0"0"-662"0"0,0 0-70 0 0,0 0 210 0 0,0 0-93 0 0,0 0-399 0 0,0 0-487 0 0,0 0-385 0 0,0 0-209 0 0,0 0-102 0 0,0 0-68 0 0,0 0-60 0 0,0 0-44 0 0,1-5 486 0 0,78-75 1364 0 0,74-100-1230 0 0,-153 180-1236 0 0,0 0 8 0 0,0 0-11 0 0,0 0 2 0 0,0 0-6 0 0,-53 165-125 0 0,52-162 137 0 0,0 0 0 0 0,1 0 1 0 0,-1 0-1 0 0,0 0 0 0 0,1 0 0 0 0,0 0 0 0 0,0 1 0 0 0,0-1 0 0 0,0 0 1 0 0,0 0-1 0 0,1 0 0 0 0,-1 0 0 0 0,1 0 0 0 0,0 1 0 0 0,0-1 0 0 0,0 0 1 0 0,0-1-1 0 0,0 1 0 0 0,1 0 0 0 0,-1 0 0 0 0,1-1 0 0 0,0 1 0 0 0,0 0 1 0 0,0-1-1 0 0,0 0 0 0 0,0 1 0 0 0,1-1 0 0 0,-1 0 0 0 0,1 0 1 0 0,-1-1-1 0 0,1 1 0 0 0,0 0 0 0 0,0-1 0 0 0,-1 0 0 0 0,1 1 0 0 0,1-1 3 0 0,6-1 55 0 0,0 0-1 0 0,0-1 0 0 0,0 0 0 0 0,0 0 0 0 0,-1-1 0 0 0,1-1 0 0 0,-1 0 1 0 0,1 0-1 0 0,-1 0 0 0 0,0-1 0 0 0,0-1 0 0 0,-1 0 0 0 0,1 0 0 0 0,-1 0 1 0 0,0-1-1 0 0,-1 0 0 0 0,1-1 0 0 0,-1 0 0 0 0,0 0 0 0 0,-1 0 0 0 0,0-1 1 0 0,0 0-1 0 0,0 0 0 0 0,-1-1 0 0 0,0-1-54 0 0,1 2 0 0 0,-1 0-1 0 0,-1-1 1 0 0,1 1 0 0 0,-1-1 0 0 0,-1 0-1 0 0,0 0 1 0 0,0 0 0 0 0,-1 0 0 0 0,0-1-1 0 0,0-4 1 0 0,3-5-2572 0 0,-1 7-5630 0 0,-3 9-3506 0 0</inkml:trace>
  <inkml:trace contextRef="#ctx0" brushRef="#br0" timeOffset="4833.025">20443 114 12931 0 0,'0'0'1936'0'0,"0"0"-553"0"0,0 0-160 0 0,0 0 32 0 0,0 0-49 0 0,0 0-93 0 0,0 0-131 0 0,0 0-158 0 0,0 0-83 0 0,0 0-99 0 0,0 0-106 0 0,0 0-93 0 0,7-4-53 0 0,20-9-41 0 0,-15 39 937 0 0,-10 171 73 0 0,-37 53-1036 0 0,-3-22-426 0 0,35-214-2539 0 0,-1-28-5380 0 0,1 0 564 0 0,2 7-3239 0 0</inkml:trace>
  <inkml:trace contextRef="#ctx0" brushRef="#br0" timeOffset="5257.693">20145 482 10378 0 0,'0'0'1803'0'0,"0"0"-610"0"0,0 0-313 0 0,0 0 19 0 0,0 0 118 0 0,0 0 95 0 0,0 0-83 0 0,0 0-191 0 0,0 0-156 0 0,0 0-161 0 0,0 0-123 0 0,35 0-98 0 0,113-3-99 0 0,32-9 39 0 0,2 5-3692 0 0,-156 7 1981 0 0,12-2-5587 0 0,2 1-461 0 0,-13 1 5528 0 0,-12 3 2139 0 0,-23 13 8837 0 0,-39 18-2212 0 0,3 9-3295 0 0,37-35-3305 0 0,0 0-1 0 0,1 1 0 0 0,0 0 1 0 0,0 0-1 0 0,1 0 0 0 0,0 1 0 0 0,1-1 1 0 0,0 1-1 0 0,1 0 0 0 0,0 1 1 0 0,0-1-1 0 0,1 1 0 0 0,0-1 0 0 0,1 1 1 0 0,0 10-173 0 0,1-18 44 0 0,1 0 0 0 0,0 1 0 0 0,-1-1 1 0 0,1 0-1 0 0,0 0 0 0 0,1 0 0 0 0,-1 0 1 0 0,1 0-1 0 0,-1 0 0 0 0,1-1 0 0 0,0 1 0 0 0,0 0 1 0 0,0-1-1 0 0,0 0 0 0 0,0 1 0 0 0,1-1 1 0 0,-1 0-1 0 0,1 0 0 0 0,-1 0 0 0 0,1 0 1 0 0,0-1-1 0 0,0 1 0 0 0,-1-1 0 0 0,1 1 1 0 0,1-1-1 0 0,-1 0 0 0 0,0 0 0 0 0,0-1 0 0 0,0 1 1 0 0,2-1-45 0 0,99-4 1944 0 0,-97 2-1811 0 0,1-1-1 0 0,0 0 1 0 0,-1 0-1 0 0,1-1 1 0 0,-1 0-1 0 0,0 0 1 0 0,0-1-1 0 0,-1 1 1 0 0,1-2-1 0 0,-1 1 1 0 0,0-1 0 0 0,-1 1-1 0 0,1-2 1 0 0,-1 1-1 0 0,0-1 1 0 0,-1 1-1 0 0,1-1 1 0 0,-1-1-1 0 0,-1 1 1 0 0,1 0-1 0 0,-1-1 1 0 0,-1 0-1 0 0,1 0 1 0 0,-2 0 0 0 0,1 0-1 0 0,0-5-132 0 0,-2 7 11 0 0,0 0 0 0 0,0 0 0 0 0,-1 1 1 0 0,0-1-1 0 0,0 0 0 0 0,0 0 0 0 0,-1 1 0 0 0,0-1 0 0 0,0 1 0 0 0,0-1 0 0 0,-1 1 0 0 0,0 0 1 0 0,0 0-1 0 0,0 0 0 0 0,0 0 0 0 0,-1 1 0 0 0,0-1 0 0 0,0 1 0 0 0,0 0 0 0 0,0 0 1 0 0,-1 0-1 0 0,0 1 0 0 0,0-1 0 0 0,-2 0-11 0 0,-3-2-128 0 0,0 0 1 0 0,0 1-1 0 0,0 1 0 0 0,-1-1 1 0 0,1 1-1 0 0,-1 1 0 0 0,0 0 1 0 0,0 1-1 0 0,-1 0 1 0 0,1 1-1 0 0,-2 0 128 0 0,-45 2-6629 0 0,46 3-5377 0 0</inkml:trace>
  <inkml:trace contextRef="#ctx0" brushRef="#br0" timeOffset="9349.384">23566 239 14499 0 0,'0'0'2697'0'0,"0"0"-1521"0"0,0 0-376 0 0,0 0-40 0 0,0 0-136 0 0,0 0-208 0 0,0 0-247 0 0,0 0-290 0 0,0 0-175 0 0,0 0-136 0 0,0 0-176 0 0,0 0-320 0 0,0 0-1929 0 0,0 0-9129 0 0</inkml:trace>
  <inkml:trace contextRef="#ctx0" brushRef="#br0" timeOffset="7618.942">21822 549 0 0 0,'0'0'1160'0'0,"0"0"183"0"0,0 0 128 0 0,0 0 1 0 0,0 0-53 0 0,0 0-53 0 0,0 0-63 0 0,0 0-68 0 0,6-3-68 0 0,27-9 831 0 0,-31 11 5600 0 0,-3-1-3826 0 0,-27-10-3174 0 0,19 12-539 0 0,0 1 1 0 0,-1 0-1 0 0,1 0 1 0 0,0 1-1 0 0,0 0 1 0 0,0 1 0 0 0,0 0-1 0 0,1 0 1 0 0,-1 1-1 0 0,1 0 1 0 0,0 0-1 0 0,0 1 1 0 0,0 0-1 0 0,1 0 1 0 0,-1 1 0 0 0,1 0-1 0 0,1 1 1 0 0,-3 2-60 0 0,3-3 22 0 0,0 1 1 0 0,0 0 0 0 0,0 0-1 0 0,1 0 1 0 0,0 1-1 0 0,1 0 1 0 0,0 0 0 0 0,0 0-1 0 0,0 0 1 0 0,1 1-1 0 0,1 0 1 0 0,-1-1 0 0 0,2 1-1 0 0,-1 0 1 0 0,1 0-1 0 0,0 0 1 0 0,1 0 0 0 0,0 0-1 0 0,0 2-22 0 0,0-5 16 0 0,0 0 0 0 0,0-1-1 0 0,1 1 1 0 0,-1 0 0 0 0,1 0 0 0 0,1 0-1 0 0,-1 0 1 0 0,1-1 0 0 0,0 1 0 0 0,0-1-1 0 0,0 1 1 0 0,1-1 0 0 0,0 0 0 0 0,0 0-1 0 0,1 0 1 0 0,-1 0 0 0 0,1-1 0 0 0,0 1-1 0 0,0-1 1 0 0,0 0 0 0 0,4 2-16 0 0,34 13 280 0 0,58-23-11 0 0,27-25-6386 0 0,-119 26 723 0 0,1 2-6257 0 0</inkml:trace>
  <inkml:trace contextRef="#ctx0" brushRef="#br0" timeOffset="8845.502">22468 501 6737 0 0,'0'0'1805'0'0,"0"0"-529"0"0,0 0-80 0 0,0 0 239 0 0,0 0 163 0 0,0 0-56 0 0,0 0-213 0 0,0 0-248 0 0,0 0-191 0 0,0 0-149 0 0,0 0-101 0 0,-32 21-91 0 0,-104 66-90 0 0,61-19 328 0 0,69-61-692 0 0,-3 2-29 0 0,0 1 1 0 0,0 0 0 0 0,1 0-1 0 0,0 1 1 0 0,1-1-1 0 0,1 2 1 0 0,-1-1-1 0 0,2 1 1 0 0,0 0-1 0 0,0 0 1 0 0,1 0 0 0 0,0 1-1 0 0,1 0 1 0 0,1-1-1 0 0,0 3-66 0 0,2-12 8 0 0,0-1 0 0 0,-1 1 0 0 0,2 0 0 0 0,-1 0 0 0 0,0 0 0 0 0,1 0 0 0 0,-1 0 0 0 0,1-1 0 0 0,0 1 0 0 0,0 0 0 0 0,0 0 0 0 0,0-1 0 0 0,0 1 0 0 0,0-1 0 0 0,1 1 0 0 0,0-1 0 0 0,-1 0 0 0 0,1 1 0 0 0,0-1 0 0 0,0 0 0 0 0,0 0 0 0 0,0 0 0 0 0,0-1-1 0 0,1 1 1 0 0,-1 0 0 0 0,1-1 0 0 0,-1 1 0 0 0,1-1 0 0 0,-1 0 0 0 0,1 0 0 0 0,0 0 0 0 0,0 0 0 0 0,-1-1 0 0 0,1 1 0 0 0,0-1 0 0 0,0 1 0 0 0,0-1 0 0 0,1 0-8 0 0,12-2 109 0 0,0-1 0 0 0,1 0-1 0 0,-1-2 1 0 0,-1 1 0 0 0,1-2 0 0 0,-1 0-1 0 0,0-1 1 0 0,0-1 0 0 0,-1 0 0 0 0,0-1 0 0 0,0 0-1 0 0,-1-1 1 0 0,-1 0 0 0 0,1-2 0 0 0,-2 1-1 0 0,6-8-108 0 0,95-120 594 0 0,-99 127-608 0 0,-13 20-120 0 0,-11 25 26 0 0,5-19 93 0 0,1-6-26 0 0,1-1 0 0 0,0 2 0 0 0,1-1-1 0 0,-1 0 1 0 0,1 1 0 0 0,1 0-1 0 0,0 0 1 0 0,0-1 0 0 0,1 1 0 0 0,0 0-1 0 0,0 0 1 0 0,1 1 0 0 0,1-1 0 0 0,-1 0-1 0 0,2 1 42 0 0,0-7-2 0 0,1 0-1 0 0,-1 0 1 0 0,1-1 0 0 0,0 1-1 0 0,0-1 1 0 0,0 0-1 0 0,1 0 1 0 0,-1 0-1 0 0,0 0 1 0 0,1-1 0 0 0,-1 1-1 0 0,1-1 1 0 0,0 0-1 0 0,-1 0 1 0 0,1 0-1 0 0,0 0 1 0 0,0-1 0 0 0,-1 0-1 0 0,1 0 1 0 0,0 0-1 0 0,0 0 1 0 0,0 0-1 0 0,0-1 1 0 0,-1 1 0 0 0,1-1-1 0 0,0 0 1 0 0,-1 0-1 0 0,3-2 3 0 0,17-6 59 0 0,0-1-1 0 0,-1-1 0 0 0,-1-1 1 0 0,0-1-1 0 0,0-1 0 0 0,-1 0 1 0 0,-1-2-1 0 0,-1-1 0 0 0,0 0 1 0 0,-1-1-1 0 0,-1 0 0 0 0,12-18-58 0 0,-19 21 24 0 0,0 1-1 0 0,-1-2 1 0 0,0 1-1 0 0,-1-1 1 0 0,-1 0-1 0 0,-1 0 1 0 0,0-1-1 0 0,-1 0 0 0 0,-1 0 1 0 0,0 0-1 0 0,-1 0 1 0 0,-1-4-24 0 0,-1 20-3 0 0,0 0 1 0 0,-1 0 0 0 0,1 0-1 0 0,0 0 1 0 0,-1 0-1 0 0,1 0 1 0 0,0 0-1 0 0,-1 0 1 0 0,1 0 0 0 0,-1 1-1 0 0,0-1 1 0 0,1 0-1 0 0,-1 0 1 0 0,0 0-1 0 0,1 1 1 0 0,-1-1-1 0 0,0 0 1 0 0,0 1 0 0 0,0-1-1 0 0,1 0 1 0 0,-1 1-1 0 0,0-1 1 0 0,0 1-1 0 0,0 0 1 0 0,0-1 0 0 0,0 1-1 0 0,0 0 1 0 0,0-1-1 0 0,0 1 1 0 0,0 0-1 0 0,0 0 1 0 0,0 0 0 0 0,0 0-1 0 0,0 0 1 0 0,0 0-1 0 0,0 0 1 0 0,0 0-1 0 0,-1 1 1 0 0,1-1 0 0 0,0 0-1 0 0,1 1 1 0 0,-1-1-1 0 0,0 0 1 0 0,0 1-1 0 0,0-1 1 0 0,0 1-1 0 0,0 0 1 0 0,0-1 0 0 0,0 1 2 0 0,-53 26-301 0 0,47-24 277 0 0,1 1 0 0 0,-1 0 0 0 0,1 0 1 0 0,0 0-1 0 0,0 1 0 0 0,1 0 0 0 0,-1 0 0 0 0,1 1 1 0 0,0-1-1 0 0,1 1 0 0 0,-1 0 0 0 0,1 0 0 0 0,0 1 0 0 0,1-1 1 0 0,-1 1-1 0 0,1 0 0 0 0,1 0 0 0 0,-1 0 0 0 0,1 0 1 0 0,-1 6 23 0 0,5-10-1 0 0,0 0 1 0 0,0 0-1 0 0,1 1 1 0 0,-1-2 0 0 0,1 1-1 0 0,-1 0 1 0 0,1 0 0 0 0,0-1-1 0 0,0 0 1 0 0,0 0-1 0 0,0 1 1 0 0,1-2 0 0 0,-1 1-1 0 0,1 0 1 0 0,-1-1-1 0 0,1 1 1 0 0,-1-1 0 0 0,1 0-1 0 0,0 0 1 0 0,-1-1-1 0 0,3 1 1 0 0,-5-1 2 0 0,17 5-7 0 0,-12-4 9 0 0,-1-1-1 0 0,0 1 0 0 0,0 0 0 0 0,0 0 1 0 0,-1 0-1 0 0,1 1 0 0 0,0 0 1 0 0,0 0-1 0 0,-1 0 0 0 0,1 1 0 0 0,-1-1 1 0 0,0 1-1 0 0,0 0 0 0 0,0 0 1 0 0,0 0-1 0 0,0 1 0 0 0,-1 0 0 0 0,1-1 1 0 0,-1 1-1 0 0,0 0 0 0 0,0 1 1 0 0,-1-1-1 0 0,1 0 0 0 0,-1 1 0 0 0,0 0 1 0 0,0-1-1 0 0,0 4-3 0 0,4 46 89 0 0,19-54-94 0 0,44-44 200 0 0,-52 34-181 0 0,0 0 1 0 0,0-2-1 0 0,-1 0 1 0 0,0-1 0 0 0,-1 0-1 0 0,-1-1 1 0 0,0-1-1 0 0,-1 0 1 0 0,-1-1 0 0 0,0-1-1 0 0,-1 1 1 0 0,-1-2-1 0 0,0 0 1 0 0,-1 0 0 0 0,-1 0-1 0 0,0-4-14 0 0,-8 21 2 0 0,1 0 1 0 0,0 0-1 0 0,0-1 0 0 0,-1 1 0 0 0,1 0 0 0 0,-1 0 1 0 0,1 0-1 0 0,-1-1 0 0 0,0 1 0 0 0,1 0 1 0 0,-1-1-1 0 0,0 1 0 0 0,0 0 0 0 0,0-1 0 0 0,0 1 1 0 0,0 0-1 0 0,0-1 0 0 0,0 1 0 0 0,0 0 1 0 0,-1-1-1 0 0,1 1 0 0 0,0 0 0 0 0,-1 0 0 0 0,1-1 1 0 0,-1 1-1 0 0,0 0 0 0 0,1 0 0 0 0,-1 0 1 0 0,0 0-1 0 0,0-1 0 0 0,1 1 0 0 0,-1 0 0 0 0,0 1 1 0 0,0-1-1 0 0,0 0 0 0 0,0 0 0 0 0,-1 0 1 0 0,1 0-1 0 0,0 1 0 0 0,0-1 0 0 0,0 1 0 0 0,0-1 1 0 0,-1 1-1 0 0,1-1 0 0 0,0 1 0 0 0,-1 0 1 0 0,1-1-1 0 0,0 1 0 0 0,-1 0 0 0 0,1 0 0 0 0,0 0 1 0 0,-1 0-1 0 0,1 0 0 0 0,0 0 0 0 0,-1 1 1 0 0,1-1-1 0 0,-1 0-2 0 0,-4 2-10 0 0,-1-1 0 0 0,1 1 1 0 0,0 0-1 0 0,-1 1 0 0 0,1 0 1 0 0,0 0-1 0 0,1 0 0 0 0,-1 0 0 0 0,0 1 1 0 0,1 0-1 0 0,0 0 0 0 0,0 1 1 0 0,0-1-1 0 0,0 1 0 0 0,1 0 1 0 0,0 0-1 0 0,0 1 0 0 0,-3 5 10 0 0,6-9-1 0 0,1 1 0 0 0,0 0-1 0 0,0 0 1 0 0,0-1 0 0 0,0 1-1 0 0,0 0 1 0 0,0 0 0 0 0,1 0 0 0 0,-1-1-1 0 0,1 1 1 0 0,0 0 0 0 0,0-1-1 0 0,0 1 1 0 0,0-1 0 0 0,0 1-1 0 0,0-1 1 0 0,1 0 0 0 0,0 1 0 0 0,-1-1-1 0 0,1 0 1 0 0,0 0 0 0 0,0 0-1 0 0,0 0 1 0 0,0 0 0 0 0,0 0 0 0 0,0-1-1 0 0,1 1 1 0 0,-1-1 0 0 0,0 0-1 0 0,1 1 1 0 0,0-1 0 0 0,-1 0 0 0 0,1 0-1 0 0,-1-1 1 0 0,1 1 0 0 0,0-1-1 0 0,0 1 1 0 0,-1-1 0 0 0,1 0 0 0 0,0 0-1 0 0,0 0 1 0 0,0 0 1 0 0,19 7-19 0 0,-6-1 21 0 0,-14-6 1 0 0,1 1-1 0 0,-1-1 0 0 0,1 1 0 0 0,0 0 1 0 0,-1 0-1 0 0,1 0 0 0 0,-1 0 0 0 0,0 0 1 0 0,1 0-1 0 0,-1 1 0 0 0,0-1 0 0 0,0 1 1 0 0,0 0-1 0 0,0-1 0 0 0,0 1 0 0 0,0 0 1 0 0,0 0-1 0 0,-1 0 0 0 0,1 1 0 0 0,-1-1 1 0 0,1 0-1 0 0,-1 0 0 0 0,0 1 0 0 0,0-1 1 0 0,0 1-1 0 0,0-1 0 0 0,-1 1 1 0 0,1 0-1 0 0,0 1-2 0 0,-1 10 35 0 0,-1-1 1 0 0,0 1-1 0 0,0 0 1 0 0,-2-1-1 0 0,1 1 1 0 0,-2-1-1 0 0,0 0 1 0 0,0 0-1 0 0,-6 9-35 0 0,6-10 12 0 0,2-8-16 0 0,0-1 0 0 0,0 1 0 0 0,1 0 0 0 0,0-1 0 0 0,0 1 0 0 0,0 0 0 0 0,0 0 0 0 0,0 0 0 0 0,1 0-1 0 0,0-1 1 0 0,0 1 0 0 0,0 0 0 0 0,0 0 0 0 0,1 0 0 0 0,-1 0 0 0 0,1 0 0 0 0,0 0 0 0 0,0-1 0 0 0,0 1 0 0 0,1 0 0 0 0,-1-1 0 0 0,1 1 0 0 0,0-1 0 0 0,0 1 0 0 0,2 1 4 0 0,1-5-2256 0 0,-5-7-3647 0 0,-1 0-3491 0 0,1 3 1258 0 0</inkml:trace>
  <inkml:trace contextRef="#ctx0" brushRef="#br0" timeOffset="9100.552">23518 622 10826 0 0,'0'0'1558'0'0,"0"0"-172"0"0,0 0 254 0 0,0 0 292 0 0,0 0-85 0 0,0 0-345 0 0,0 0-410 0 0,0 0-330 0 0,0 0-261 0 0,0 0-182 0 0,0 0-114 0 0,-6 32-99 0 0,-14 94-62 0 0,14-70-882 0 0,12-63-7778 0 0,-2 3-2585 0 0</inkml:trace>
  <inkml:trace contextRef="#ctx0" brushRef="#br0" timeOffset="9895.973">23637 773 11787 0 0,'0'0'1181'0'0,"0"0"-558"0"0,0 0 29 0 0,0 0 296 0 0,0 0 104 0 0,0 0-33 0 0,0 0-72 0 0,0 0-76 0 0,0 0-104 0 0,0 0-92 0 0,0 0-106 0 0,0 0-91 0 0,0 0-40 0 0,30-10-28 0 0,88-31-34 0 0,-115 41-350 0 0,-1 0-1 0 0,0 0 1 0 0,1-1 0 0 0,-1 1-1 0 0,0-1 1 0 0,1 1-1 0 0,-1-1 1 0 0,0 0 0 0 0,0 0-1 0 0,1 0 1 0 0,-1 0 0 0 0,0-1-1 0 0,0 1 1 0 0,0 0 0 0 0,0-1-1 0 0,-1 0 1 0 0,1 1 0 0 0,0-1-1 0 0,-1 0 1 0 0,1 0 0 0 0,-1 0-1 0 0,0 0 1 0 0,1 0 0 0 0,-1 0-1 0 0,0 0 1 0 0,1-2-26 0 0,1-8 178 0 0,23-87 1068 0 0,-27 98-1242 0 0,0 0 0 0 0,0 0-1 0 0,0 0 1 0 0,0 0 0 0 0,-1 0 0 0 0,1 0-1 0 0,0 0 1 0 0,0 1 0 0 0,0-1 0 0 0,-1 0-1 0 0,1 1 1 0 0,0-1 0 0 0,-1 1 0 0 0,1 0-1 0 0,-1-1 1 0 0,1 1 0 0 0,0 0 0 0 0,-1 0-1 0 0,1 0 1 0 0,-1 0 0 0 0,1 0 0 0 0,-1 0 0 0 0,1 0-1 0 0,0 0 1 0 0,-1 1 0 0 0,1-1 0 0 0,-1 0-1 0 0,0 1-3 0 0,-73 70-329 0 0,69-65 315 0 0,1 1 0 0 0,0-1 0 0 0,1 1 0 0 0,0 0-1 0 0,0 0 1 0 0,0 0 0 0 0,1 0 0 0 0,0 1 0 0 0,0-1 0 0 0,1 1 0 0 0,0 0 0 0 0,0 0 0 0 0,1 0 0 0 0,0 0-1 0 0,0 0 1 0 0,1 0 0 0 0,0 0 0 0 0,0 0 0 0 0,1 0 0 0 0,0 0 0 0 0,1 2 14 0 0,1-5 21 0 0,0 0 0 0 0,0 0 1 0 0,1 0-1 0 0,0 0 0 0 0,0-1 0 0 0,0 0 1 0 0,0 1-1 0 0,0-1 0 0 0,1-1 1 0 0,0 1-1 0 0,0-1 0 0 0,0 0 0 0 0,0 0 1 0 0,1 0-1 0 0,-1-1 0 0 0,1 1 0 0 0,-1-1 1 0 0,1-1-1 0 0,0 1 0 0 0,0-1 0 0 0,0 0 1 0 0,0-1-1 0 0,0 1 0 0 0,0-1 0 0 0,0 0 1 0 0,0 0-1 0 0,0-1 0 0 0,-1 0 0 0 0,1 0 1 0 0,0 0-1 0 0,0-1 0 0 0,0 0 1 0 0,-1 0-1 0 0,1-1 0 0 0,-1 1 0 0 0,2-2-21 0 0,17-16 153 0 0,-1-1 0 0 0,-1-2-1 0 0,0 0 1 0 0,-2-1-1 0 0,-1-1 1 0 0,-1 0-1 0 0,-1-2 1 0 0,-2 0-1 0 0,0-1 1 0 0,7-23-153 0 0,-16 39 41 0 0,0 0 0 0 0,-2 0 0 0 0,1-1-1 0 0,-2 0 1 0 0,0 1 0 0 0,0-1 0 0 0,-1 0 0 0 0,0-12-41 0 0,-39 25-187 0 0,28 2 167 0 0,1 1-1 0 0,0 0 1 0 0,0 1 0 0 0,0 0-1 0 0,1 0 1 0 0,-1 0 0 0 0,1 1-1 0 0,0 0 1 0 0,0 1 0 0 0,1 0-1 0 0,0 0 1 0 0,0 0 0 0 0,0 0-1 0 0,0 1 1 0 0,1 0 0 0 0,-3 6 20 0 0,8-9 0 0 0,0-1 0 0 0,1 0 0 0 0,-1 1 0 0 0,1-1 0 0 0,0 1 0 0 0,0-1 0 0 0,0 0 0 0 0,0 0 0 0 0,0 0 0 0 0,1 0 0 0 0,0 0 0 0 0,-1 0 0 0 0,1 0 0 0 0,0 0 0 0 0,1 0 0 0 0,-1-1 0 0 0,0 1 0 0 0,1-1 0 0 0,-1 0 0 0 0,1 0 0 0 0,0 0 0 0 0,0 0 0 0 0,-1 0 0 0 0,1 0 0 0 0,1-1 0 0 0,-1 1 0 0 0,0-1 0 0 0,0 0 0 0 0,0 0 0 0 0,1 0 0 0 0,-1-1 0 0 0,0 1 0 0 0,1-1 0 0 0,-1 0 0 0 0,1 1 0 0 0,-1-2 0 0 0,1 1 0 0 0,-1 0 0 0 0,1-1 0 0 0,13 5 36 0 0,-3-1-6 0 0,-8-3-10 0 0,0 0 0 0 0,-1 0 0 0 0,1 1 0 0 0,0 0 0 0 0,0 0 0 0 0,0 1 0 0 0,-1 0 0 0 0,1 0 0 0 0,0 0 0 0 0,-1 0 0 0 0,0 1 0 0 0,0 0 0 0 0,0 0 0 0 0,0 1 0 0 0,0-1 0 0 0,0 1 0 0 0,-1 0-1 0 0,0 0 1 0 0,0 0 0 0 0,0 1 0 0 0,0 0 0 0 0,-1 0 0 0 0,1 0 0 0 0,-1 0 0 0 0,-1 0 0 0 0,1 0 0 0 0,-1 1 0 0 0,1 0-20 0 0,-3 5 66 0 0,1 0 0 0 0,-1 1-1 0 0,-1-1 1 0 0,0 0 0 0 0,0 0-1 0 0,-1 0 1 0 0,0-1 0 0 0,-1 1 0 0 0,-1 0-1 0 0,1-1 1 0 0,-5 8-66 0 0,-2 4 67 0 0,5-14-49 0 0,1 0 1 0 0,0 1-1 0 0,1-1 1 0 0,-1 1-1 0 0,1 0 1 0 0,1 0-1 0 0,0 1 0 0 0,0-1 1 0 0,1 0-1 0 0,0 1 1 0 0,1-1-1 0 0,0 0 1 0 0,1 10-19 0 0,40 29-187 0 0,-39-48-542 0 0,10 5 113 0 0,-9-6-3485 0 0,0-2-4879 0 0,-2 2-3348 0 0</inkml:trace>
  <inkml:trace contextRef="#ctx0" brushRef="#br0" timeOffset="-45891.491">19089 4028 0 0 0,'78'-26'0'0'0,"-118"22"45"0"0,40 4 305 0 0,0 0 566 0 0,0 0 272 0 0,0 0 140 0 0,0 0 22 0 0,0 0-78 0 0,0 0-102 0 0,0 0-124 0 0,0 0-105 0 0,0 0-82 0 0,0 0-95 0 0,0 0-78 0 0,0 6 7863 0 0,-2 0-4512 0 0,-328 5-1342 0 0,181-23-2189 0 0,41 24-445 0 0,21-5-43 0 0,0 4-2 0 0,31 2-28 0 0,-54-11 81 0 0,48-9 15 0 0,32 6-8 0 0,-140 1-85 0 0,128 4 13 0 0,-87 0 49 0 0,129-3-50 0 0,0 4-127 0 0,0-4 121 0 0,0-1 11 0 0,0 0-9 0 0,0 0 1 0 0,0 0-12 0 0,0 0 17 0 0,0 0-9 0 0,0 0 0 0 0,0 0 11 0 0,0 0-14 0 0,0 0 8 0 0,0 0-10 0 0,0 0-15 0 0,0 0 16 0 0,3 25 104 0 0,14 101-39 0 0,5 7-13 0 0,-18 91 191 0 0,27-69-194 0 0,-29 103 190 0 0,-6-104-132 0 0,6 5 34 0 0,6-12-14 0 0,-8-78-50 0 0,0-68-59 0 0,0-1-20 0 0,16-2-3114 0 0,4-24-3194 0 0,-14 17 534 0 0,1-2-6220 0 0</inkml:trace>
  <inkml:trace contextRef="#ctx0" brushRef="#br0" timeOffset="-44484.944">18529 4076 0 0 0,'0'0'879'0'0,"0"0"149"0"0,0 0 8 0 0,0 0-50 0 0,0 0-51 0 0,0-3-50 0 0,0 0-3482 0 0,0-2 9713 0 0,0 6 3958 0 0,0 5-6636 0 0,0-6-4271 0 0,0 0-18 0 0,0 0-29 0 0,0 20 339 0 0,0 538 1672 0 0,-8-311-1640 0 0,-11-115-124 0 0,0 111-58 0 0,24-43-116 0 0,-6-182-257 0 0,3-26-4955 0 0,-2 8 4937 0 0,1-7-2700 0 0,0 0-3642 0 0,0 3-5530 0 0</inkml:trace>
  <inkml:trace contextRef="#ctx0" brushRef="#br0" timeOffset="-43462.752">18004 4529 0 0 0,'0'0'1200'0'0,"0"0"405"0"0,0 0 212 0 0,0 0 197 0 0,0 0 115 0 0,0 0-136 0 0,0 0-255 0 0,0 0-299 0 0,0 0-285 0 0,0 0-172 0 0,0 0-73 0 0,0 0-16 0 0,0 0-10 0 0,2-3-16 0 0,-1 3-555 0 0,5-9-235 0 0,0 6 2988 0 0,10 33 577 0 0,-5-1-3339 0 0,-1 1 1 0 0,-1 0-1 0 0,-2 1 0 0 0,-1 0 0 0 0,-2 0 1 0 0,0 0-1 0 0,-3 1 0 0 0,0-1 1 0 0,-3 21-304 0 0,5 79 235 0 0,3-76-147 0 0,-27-140-8954 0 0,21 67 6008 0 0,0 4-3670 0 0,0 3-4496 0 0</inkml:trace>
  <inkml:trace contextRef="#ctx0" brushRef="#br0" timeOffset="-42889.256">18001 4554 480 0 0,'0'0'2229'0'0,"0"0"183"0"0,0 0 73 0 0,0 0-48 0 0,0 0-223 0 0,0 0-344 0 0,0 0-291 0 0,0 0-277 0 0,0 0-214 0 0,0 0-144 0 0,0 0-145 0 0,0 0-94 0 0,0 0-75 0 0,-5-3-75 0 0,6 3-525 0 0,0 1 0 0 0,-1-1 1 0 0,1 0-1 0 0,0 0 1 0 0,-1-1-1 0 0,1 1 0 0 0,0 0 1 0 0,-1 0-1 0 0,1 0 1 0 0,0 0-1 0 0,-1 0 1 0 0,1-1-1 0 0,-1 1 0 0 0,1 0 1 0 0,0-1-1 0 0,-1 1 1 0 0,1 0-1 0 0,-1-1 0 0 0,1 1 1 0 0,-1-1-1 0 0,1 1 1 0 0,-1-1-1 0 0,1 1 0 0 0,-1-1 1 0 0,0 1-1 0 0,1-1 1 0 0,-1 1-1 0 0,0-1 0 0 0,1 0 1 0 0,-1 1-1 0 0,0-1 1 0 0,0 0-1 0 0,1 1 0 0 0,-1-1 1 0 0,0 0-1 0 0,0 1 1 0 0,0-1-1 0 0,0 0 1 0 0,0 1-1 0 0,0-1 0 0 0,0 0 1 0 0,0 1-1 0 0,0-1 1 0 0,0 0-1 0 0,0 1 0 0 0,-1-1 1 0 0,1 1-1 0 0,0-1 1 0 0,0 0-1 0 0,-1 1 0 0 0,1-1 1 0 0,0 1-1 0 0,-1-1 1 0 0,1 0-1 0 0,-1 1 0 0 0,1-1 1 0 0,-1 1-1 0 0,1-1 1 0 0,-1 1-1 0 0,1 0 0 0 0,-1-1 1 0 0,1 1-1 0 0,-1 0 1 0 0,1-1-1 0 0,-1 1-30 0 0,53-21 1307 0 0,119-32 567 0 0,-126 53-1689 0 0,-44 38 32 0 0,-75 64 261 0 0,4-18-357 0 0,71-81-119 0 0,0-1-1 0 0,0 1 1 0 0,0-1-1 0 0,0 0 1 0 0,0 1-1 0 0,1-1 1 0 0,-1 0-1 0 0,1 0 1 0 0,0 0-1 0 0,-1 0 1 0 0,1 0-1 0 0,0 0 1 0 0,0 0-1 0 0,0-1 1 0 0,0 1-1 0 0,1-1 1 0 0,-1 1-1 0 0,0-1 1 0 0,0 0-1 0 0,1 0 1 0 0,-1 0-1 0 0,1 0 1 0 0,-1 0-1 0 0,1-1 1 0 0,0 1-1 0 0,-1-1 1 0 0,1 1-1 0 0,-1-1 1 0 0,1 0-1 0 0,0 0 0 0 0,-1-1 1 0 0,1 1-1 0 0,0 0 1 0 0,1-1-2 0 0,8 2 20 0 0,39 4 45 0 0,-42-6-61 0 0,-1 1-1 0 0,1 1 1 0 0,-1 0 0 0 0,1 0-1 0 0,-1 1 1 0 0,1 0 0 0 0,-1 0-1 0 0,0 1 1 0 0,0 0 0 0 0,0 0-1 0 0,1 1-3 0 0,-6-2 13 0 0,-1 0 0 0 0,1 0-1 0 0,-1 0 1 0 0,0 1 0 0 0,0-1-1 0 0,0 1 1 0 0,0-1 0 0 0,0 1 0 0 0,-1-1-1 0 0,1 1 1 0 0,-1 0 0 0 0,1 0-1 0 0,-1 0 1 0 0,0 0 0 0 0,0 0-1 0 0,0 0 1 0 0,-1 0 0 0 0,1 0-1 0 0,-1 1 1 0 0,0-1 0 0 0,0 0-1 0 0,0 0 1 0 0,0 0 0 0 0,0 0 0 0 0,-1 1-1 0 0,1-1 1 0 0,-1 0 0 0 0,0 0-1 0 0,0 0 1 0 0,-1 2-13 0 0,-50 81 493 0 0,35-69-426 0 0,0-1 0 0 0,-2 0 0 0 0,1-1 0 0 0,-2-2 0 0 0,0 0 0 0 0,-1-1 0 0 0,0-1 0 0 0,0 0 1 0 0,-1-2-1 0 0,-23 6-67 0 0,8-11-99 0 0,44-23-1313 0 0,16-1-1326 0 0,-11 10-692 0 0,-2 1-3688 0 0,-3 1-5397 0 0</inkml:trace>
  <inkml:trace contextRef="#ctx0" brushRef="#br0" timeOffset="-41803.374">18811 4477 4537 0 0,'0'0'4090'0'0,"0"0"-1723"0"0,0 0-661 0 0,0 0-14 0 0,0 0 55 0 0,0 0-48 0 0,0 0-180 0 0,0 0-282 0 0,0 0-237 0 0,0 0-235 0 0,0 0-168 0 0,0 0-80 0 0,0 0-56 0 0,-6 8-10 0 0,-31 69 809 0 0,30-33-959 0 0,-1 0 0 0 0,-2-1-1 0 0,-3 0 1 0 0,-1-1 0 0 0,-1 0-1 0 0,-3-1 1 0 0,-9 13-301 0 0,-58 86 176 0 0,76-133-89 0 0,11-15 124 0 0,10-18-86 0 0,167-289-55 0 0,-85 124-55 0 0,-93 188-16 0 0,1 1 0 0 0,0 0 1 0 0,0 0-1 0 0,0-1 0 0 0,0 1 0 0 0,0 1 1 0 0,0-1-1 0 0,1 0 0 0 0,-1 0 0 0 0,0 1 0 0 0,1-1 1 0 0,0 1-1 0 0,-1 0 0 0 0,1 0 0 0 0,0 0 0 0 0,-1 0 1 0 0,1 0-1 0 0,0 1 0 0 0,0-1 0 0 0,0 1 0 0 0,0-1 1 0 0,0 1-1 0 0,-1 0 0 0 0,1 1 0 0 0,0-1 1 0 0,0 0-1 0 0,0 1 1 0 0,0 0 10 0 0,-1 0 0 0 0,0 1 0 0 0,0-1-1 0 0,-1 1 1 0 0,1 0 0 0 0,0-1 0 0 0,0 1 0 0 0,-1 0 0 0 0,1 0 0 0 0,-1 0 0 0 0,0 0 0 0 0,0 0 0 0 0,1 1 0 0 0,-1-1 0 0 0,-1 0 0 0 0,1 0 0 0 0,0 1-1 0 0,0-1 1 0 0,-1 0 0 0 0,1 1 0 0 0,-1-1 0 0 0,0 1 0 0 0,0-1 0 0 0,0 1 0 0 0,0-1 0 0 0,0 1 0 0 0,-1-1 0 0 0,1 1-10 0 0,0 3 26 0 0,47 343 929 0 0,-28-239-798 0 0,-19-102 656 0 0,-6-19-496 0 0,-43-23-244 0 0,-148-72-26 0 0,125 61-86 0 0,68 33-1288 0 0,5 9-3144 0 0,3 0-4896 0 0,1-1-3451 0 0</inkml:trace>
  <inkml:trace contextRef="#ctx0" brushRef="#br0" timeOffset="5337.054">13454 1830 1416 0 0,'0'0'1697'0'0,"0"0"-208"0"0,0 0 57 0 0,0 0 214 0 0,0 0 139 0 0,0 0-50 0 0,0 0-193 0 0,0 0-240 0 0,0 0-218 0 0,0 0-210 0 0,0 0-150 0 0,0 0-79 0 0,0 0-29 0 0,-7 2 12 0 0,-19 5-29 0 0,20-5-68 0 0,17 6 2905 0 0,20-3-2810 0 0,-25-4-373 0 0,24 2-56 0 0,1-2 1 0 0,-1-1 0 0 0,1-1 0 0 0,-1-1 0 0 0,0-2 0 0 0,0-1 0 0 0,10-4-312 0 0,27-2-163 0 0,-63 9 1794 0 0,-1 1-3779 0 0,-7 0-12035 0 0,-1 4 7053 0 0,3 1 942 0 0</inkml:trace>
  <inkml:trace contextRef="#ctx0" brushRef="#br0" timeOffset="5591.135">13402 2032 12571 0 0,'0'0'1753'0'0,"0"0"-690"0"0,0 0-225 0 0,0 0 186 0 0,0 0 306 0 0,0 0 131 0 0,0 0-94 0 0,0 0-204 0 0,0 0-208 0 0,0 0-185 0 0,0 0-140 0 0,0 0-100 0 0,33 3-94 0 0,102 6-100 0 0,-18-13 293 0 0,-46-4-1196 0 0,-57 4-3603 0 0,0 0-4026 0 0,-10 1-4263 0 0</inkml:trace>
  <inkml:trace contextRef="#ctx0" brushRef="#br0" timeOffset="4493.517">13091 1462 400 0 0,'0'0'3682'0'0,"0"0"-1643"0"0,0 0-837 0 0,0 0-93 0 0,0 0 222 0 0,0 0 224 0 0,0 0 51 0 0,0 0-196 0 0,0 0-290 0 0,0 0-233 0 0,0 0-168 0 0,1 8 5804 0 0,1 11-5166 0 0,-35 112-22 0 0,-88 190-467 0 0,37-90-566 0 0,76-150-169 0 0,10-78-107 0 0,0-1 1 0 0,1 0-1 0 0,-1 0 0 0 0,1 0 0 0 0,0 0 1 0 0,-1-1-1 0 0,1 1 0 0 0,0-1 1 0 0,0 1-1 0 0,0-1 0 0 0,0 0 1 0 0,0 0-1 0 0,0-1 0 0 0,0 1 1 0 0,0 0-1 0 0,1-1 0 0 0,-1 0 1 0 0,0 0-1 0 0,0 0 0 0 0,1 0-26 0 0,7 1 51 0 0,196 4 625 0 0,-207-5-687 0 0,0 0 0 0 0,0 1-1 0 0,0-1 1 0 0,0 0 0 0 0,0 0-1 0 0,0 1 1 0 0,0-1 0 0 0,0 0-1 0 0,0 1 1 0 0,0-1 0 0 0,0 0-1 0 0,0 1 1 0 0,0-1 0 0 0,0 0-1 0 0,0 0 1 0 0,0 1 0 0 0,0-1-1 0 0,0 0 1 0 0,0 1 0 0 0,0-1-1 0 0,0 0 1 0 0,0 0 11 0 0,-37-18-4755 0 0,15 1-7787 0 0,17 13 1257 0 0</inkml:trace>
  <inkml:trace contextRef="#ctx0" brushRef="#br0" timeOffset="4847.058">12737 1940 4401 0 0,'0'0'3379'0'0,"0"0"-1126"0"0,0 0-583 0 0,0 0-45 0 0,0 0 104 0 0,0 0 34 0 0,0 0-204 0 0,0 0-322 0 0,0 0-297 0 0,0 0-199 0 0,0 0-120 0 0,0 0-50 0 0,0 0-22 0 0,3 2 11 0 0,6 2-173 0 0,1-1 0 0 0,0 0 0 0 0,0 0 0 0 0,0-1 0 0 0,1 0 0 0 0,-1-1 0 0 0,0 0 0 0 0,1-1 0 0 0,-1 0 0 0 0,1 0 0 0 0,6-2-387 0 0,73 5 531 0 0,-37 3-734 0 0,-33-9-2388 0 0,-11-1-3270 0 0,-7 2 849 0 0,0 2-7563 0 0</inkml:trace>
  <inkml:trace contextRef="#ctx0" brushRef="#br0" timeOffset="-58593">14794 1962 14451 0 0,'0'0'783'0'0,"0"0"-116"0"0,0 0 217 0 0,0 0 338 0 0,0 0 220 0 0,0 0-56 0 0,0 0-286 0 0,0 0-271 0 0,0 0-203 0 0,0 0-140 0 0,0 0-103 0 0,-5 32-73 0 0,-12 100-63 0 0,0 43 737 0 0,3-117-854 0 0,11-96-10493 0 0,3 29 3949 0 0,0 2-2739 0 0</inkml:trace>
  <inkml:trace contextRef="#ctx0" brushRef="#br0" timeOffset="-58297.745">14783 1944 9666 0 0,'0'0'1826'0'0,"0"0"-917"0"0,0 0-385 0 0,0 0 258 0 0,0 0 432 0 0,0 0 298 0 0,0 0 43 0 0,0 0-164 0 0,0 0-224 0 0,0 0-168 0 0,0 0-125 0 0,0 0-107 0 0,0 0-108 0 0,20 4-100 0 0,66 13-102 0 0,-73-14-325 0 0,0-1-1 0 0,1-1 0 0 0,0 0 0 0 0,-1-1 1 0 0,1-1-1 0 0,0 0 0 0 0,-1 0 1 0 0,1-2-1 0 0,4-1-131 0 0,15-2-5 0 0,-2 1-381 0 0,-30 5 171 0 0,-1 0-59 0 0,0 0-121 0 0,0 0-212 0 0,0 0-282 0 0,-13 5-6245 0 0,8-2 1168 0 0,1 0-4206 0 0</inkml:trace>
  <inkml:trace contextRef="#ctx0" brushRef="#br0" timeOffset="-58030.579">14785 2132 9906 0 0,'0'0'2115'0'0,"0"0"-769"0"0,0 0-319 0 0,0 0 157 0 0,0 0 243 0 0,0 0 97 0 0,0 0-98 0 0,0 0-224 0 0,0 0-242 0 0,0 0-231 0 0,0 0-187 0 0,0 0-152 0 0,0 0-112 0 0,30-1-86 0 0,94-2-79 0 0,-21-11-310 0 0,-65 7-1589 0 0,-26 3-1548 0 0,0 0-3631 0 0,-6 0-5066 0 0</inkml:trace>
  <inkml:trace contextRef="#ctx0" brushRef="#br0" timeOffset="6431.469">14350 1418 0 0 0,'0'0'1986'0'0,"0"0"176"0"0,0 0 61 0 0,0 0-114 0 0,0 0-199 0 0,0 0-239 0 0,0 0-184 0 0,0 0-137 0 0,0 0-101 0 0,0 0-64 0 0,0 0-89 0 0,4-3-97 0 0,10-7-104 0 0,-10 8-111 0 0,-4 2-105 0 0,0 0-75 0 0,0 16 1639 0 0,-4 25-1932 0 0,-3-1-1 0 0,-1 1 1 0 0,-1-2 0 0 0,-3 1 0 0 0,-1-1 0 0 0,-2-1-1 0 0,-1 0 1 0 0,-15 21-311 0 0,-2 14 146 0 0,-54 89 15 0 0,70-119 45 0 0,17-42-179 0 0,17 7 129 0 0,113-10 714 0 0,-51-4-584 0 0,54 6 148 0 0,-36-30-254 0 0,-97 30-190 0 0,0 0 1 0 0,0 0-8 0 0,0 0-13 0 0,-22 0-929 0 0,0 2-440 0 0,10 0-1256 0 0,1-2-5078 0 0,9 0-4454 0 0</inkml:trace>
  <inkml:trace contextRef="#ctx0" brushRef="#br0" timeOffset="6976.446">14407 1719 328 0 0,'0'0'2161'0'0,"0"0"-562"0"0,0 0-139 0 0,0 0 280 0 0,0 0 183 0 0,0 0-52 0 0,0 0-308 0 0,0 0-409 0 0,0 0-266 0 0,0 0-88 0 0,0 0 22 0 0,0 0 93 0 0,0 0 106 0 0,4 3 2717 0 0,-57 9 315 0 0,-168-1-664 0 0,221-11-3330 0 0,0 0-27 0 0,0 0-38 0 0,0 0 22 0 0,0 0 8 0 0,0 0-1 0 0,0 0-6 0 0,0 0 2 0 0,0 0 8 0 0,0 0-10 0 0,0 0-8 0 0,0 0-1 0 0,0 0 2 0 0,0 0 0 0 0,0 0-14 0 0,0 0-4 0 0,0 0 0 0 0,0 0 0 0 0,5-15-4234 0 0,2 8-2437 0 0,-5 3-5133 0 0</inkml:trace>
  <inkml:trace contextRef="#ctx0" brushRef="#br1" timeOffset="51083.778">11452 1366 0 0 0,'0'0'559'0'0,"0"0"154"0"0,0-14 37 0 0,1-44-19 0 0,0 38-2028 0 0,1 4 7038 0 0,-3 16 2673 0 0,-4 13-6567 0 0,-13 49 3233 0 0,22 442-3698 0 0,32-246-1007 0 0,1-88-139 0 0,-16-68-66 0 0,-14-53 1 0 0,-2 0-1 0 0,-2 1 1 0 0,-2-1-1 0 0,-2 4-170 0 0,2 74 316 0 0,20 438 775 0 0,-10-174-451 0 0,-20 130 200 0 0,23-254-440 0 0,3-69-196 0 0,1-37 4 0 0,-8 2 209 0 0,-9 124-417 0 0,-3-128 123 0 0,-7 103 80 0 0,-5-8-96 0 0,13-121-139 0 0,11 17 96 0 0,0 53 36 0 0,5 3-38 0 0,-13-162-86 0 0,-2-44 10 0 0,0 0 4 0 0,0 0 26 0 0,0 13-14 0 0,0 184 179 0 0,-5-153-73 0 0,5-44-88 0 0,0 0-35 0 0,0 0-10 0 0,0 0-2 0 0,0 0 21 0 0,0 0 19 0 0,0 0-5 0 0,0 0 29 0 0,0 0-17 0 0,0 0 14 0 0,0 0 11 0 0,0 0-42 0 0,0 0 2 0 0,0 0-17 0 0,0 0-8 0 0,0 0 14 0 0,0 0 12 0 0,0 0-8 0 0,0 0 19 0 0,0 1-12 0 0,0 1 6 0 0,0-1-46 0 0,0-1 14 0 0,0 0 17 0 0,0 0 28 0 0,0 0 20 0 0,-2 19-28 0 0,-33 193 180 0 0,27-189-421 0 0,5 27-4877 0 0,16-44 1652 0 0,1-4-4278 0 0,-1-1-4795 0 0</inkml:trace>
  <inkml:trace contextRef="#ctx0" brushRef="#br1" timeOffset="76293.652">11578 7099 0 0 0,'7'-6'193'0'0,"5"-1"-401"0"0,2 5 4547 0 0,-14 2-4215 0 0,1 7 6852 0 0,1 23-4312 0 0,15 54-729 0 0,-12-58-1675 0 0,-1 40 1014 0 0,-33 18-3 0 0,16-11-800 0 0,-16-1 144 0 0,10-40-173 0 0,2 5-44 0 0,17-36-388 0 0,0-1-19 0 0,0 0 18 0 0,0 0 2 0 0,0 0-18 0 0,0 0 11 0 0,0 0 7 0 0,0 0 8 0 0,0 0-6 0 0,0 0 6 0 0,0 0-9 0 0,0 0 6 0 0,0 0 34 0 0,0 0 14 0 0,0 0 5 0 0,0 0 1 0 0,0 0 4 0 0,0 0-26 0 0,0 0 20 0 0,0 0 8 0 0,0 0-34 0 0,0 0-13 0 0,0 0-12 0 0,0 0-10 0 0,0 0-4 0 0,0 0 21 0 0,0 0-24 0 0,0 0-11 0 0,0 0-9 0 0,0 0 3 0 0,0 0 1 0 0,0 0-2 0 0,0 0 1 0 0,0 0 17 0 0,0 0-5 0 0,0 0 1 0 0,0 0 10 0 0,0 0-11 0 0,0 0 6 0 0,0 0-30 0 0,0 0-3 0 0,0 0 7 0 0,0 0-2 0 0,0 0-14 0 0,0 0-22 0 0,0 0-36 0 0,0 0-101 0 0,0 0-107 0 0,0 0-186 0 0,8 0-7956 0 0,-4 0-2309 0 0</inkml:trace>
</inkml:ink>
</file>

<file path=ppt/ink/ink33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20:17:06.109"/>
    </inkml:context>
    <inkml:brush xml:id="br0">
      <inkml:brushProperty name="width" value="0.05" units="cm"/>
      <inkml:brushProperty name="height" value="0.05" units="cm"/>
    </inkml:brush>
    <inkml:brush xml:id="br1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6276 409 2320 0 0,'0'0'2849'0'0,"0"0"-430"0"0,0 0-160 0 0,0 0-30 0 0,0 0-69 0 0,0 0-233 0 0,0 0-377 0 0,0 0-310 0 0,0 0-197 0 0,0 0-69 0 0,0 0-25 0 0,0 0-40 0 0,0 0-93 0 0,0 0-99 0 0,0 0-89 0 0,0 0-114 0 0,23 11 2586 0 0,178-4-1369 0 0,-97-14-1320 0 0,-62 7-233 0 0,-42 0-170 0 0,0 0 12 0 0,0 0-30 0 0,0 0-14 0 0,0 0 4 0 0,0 0 40 0 0,0 0 7 0 0,0 0-8 0 0,0 0-42 0 0,0 0 12 0 0,0 0 7 0 0,0 0-18 0 0,0 0 38 0 0,0 0-50 0 0,-9-8-3028 0 0,5 4-1899 0 0,2 2-5309 0 0,0 1-1874 0 0</inkml:trace>
  <inkml:trace contextRef="#ctx0" brushRef="#br0" timeOffset="302.464">6361 634 11963 0 0,'0'0'2432'0'0,"0"0"-437"0"0,0 0-196 0 0,0 0-57 0 0,0 0-80 0 0,0 0-234 0 0,0 0-415 0 0,0 0-348 0 0,0 0-215 0 0,0 0-99 0 0,0 0-20 0 0,0 0-4 0 0,0 0-34 0 0,1 4 8 0 0,0-1-214 0 0,0-1 1 0 0,0 0-1 0 0,1 1 0 0 0,-1-1 0 0 0,1 0 0 0 0,0 1 0 0 0,-1-1 0 0 0,1 0 0 0 0,0 0 0 0 0,0-1 0 0 0,0 1 0 0 0,0 0 0 0 0,1-1 0 0 0,-1 1 0 0 0,0-1 1 0 0,1 1-1 0 0,-1-1 0 0 0,1 0 0 0 0,-1 0 0 0 0,1 0 0 0 0,0-1 0 0 0,-1 1 0 0 0,1-1 0 0 0,2 1-87 0 0,171 6 1467 0 0,-133-3-2579 0 0,-45-11-13745 0 0,0 7 1973 0 0</inkml:trace>
  <inkml:trace contextRef="#ctx0" brushRef="#br0" timeOffset="-1618.708">4757 280 0 0 0,'0'0'557'0'0,"0"0"1114"0"0,0 0 461 0 0,0 0 229 0 0,0 0 53 0 0,0 0-144 0 0,0 0-272 0 0,0 0-336 0 0,0 0-242 0 0,0 0-215 0 0,0 0-168 0 0,-3-3-161 0 0,-11-9-116 0 0,11 9-93 0 0,3 3-55 0 0,0 0-65 0 0,0 0-80 0 0,0 0-50 0 0,0 0-54 0 0,0 0-26 0 0,0 19 1722 0 0,-17 297-791 0 0,17-304-1245 0 0,0-1-1 0 0,0 1 0 0 0,1-1 0 0 0,1 1 0 0 0,0-1 0 0 0,0 0 0 0 0,1 0 0 0 0,0 0 0 0 0,1 0 1 0 0,0 0-1 0 0,1-1 0 0 0,1 1 0 0 0,-1-1 0 0 0,1-1 0 0 0,1 1 0 0 0,0-1 0 0 0,0 0 0 0 0,1-1 1 0 0,5 5-23 0 0,-11-12 21 0 0,0 0 0 0 0,1 0 1 0 0,0-1-1 0 0,-1 1 0 0 0,1 0 1 0 0,0-1-1 0 0,-1 0 0 0 0,1 0 1 0 0,0 0-1 0 0,-1 0 0 0 0,1 0 1 0 0,0 0-1 0 0,-1-1 0 0 0,1 1 1 0 0,0-1-1 0 0,-1 0 0 0 0,1 1 1 0 0,-1-1-1 0 0,1-1 0 0 0,-1 1 1 0 0,0 0-1 0 0,1 0 0 0 0,-1-1 1 0 0,0 0-1 0 0,0 1 0 0 0,0-1 1 0 0,0 0-1 0 0,0 0 0 0 0,1-2-21 0 0,17-18 129 0 0,0-1-1 0 0,-2 0 1 0 0,-1-2-1 0 0,-1 0 1 0 0,11-22-129 0 0,0 0 28 0 0,-27 46-33 0 0,0 1-1 0 0,1-1 1 0 0,-1 1-1 0 0,1-1 0 0 0,-1 0 1 0 0,1 1-1 0 0,-1-1 1 0 0,1 1-1 0 0,-1-1 1 0 0,1 1-1 0 0,0-1 1 0 0,-1 1-1 0 0,1 0 0 0 0,0-1 1 0 0,-1 1-1 0 0,1 0 1 0 0,0 0-1 0 0,0-1 1 0 0,-1 1-1 0 0,1 0 1 0 0,0 0-1 0 0,0 0 0 0 0,-1 0 1 0 0,1 0-1 0 0,0 0 1 0 0,0 0-1 0 0,-1 0 1 0 0,1 0-1 0 0,0 0 1 0 0,0 0-1 0 0,-1 1 1 0 0,1-1-1 0 0,0 0 0 0 0,0 0 1 0 0,-1 1-1 0 0,1-1 1 0 0,0 1-1 0 0,-1-1 1 0 0,1 0-1 0 0,-1 1 1 0 0,1-1-1 0 0,-1 1 0 0 0,1 0 1 0 0,0-1-1 0 0,-1 1 1 0 0,0-1-1 0 0,1 1 1 0 0,-1 0-1 0 0,1-1 1 0 0,-1 1-1 0 0,0 0 1 0 0,1-1-1 0 0,-1 1 0 0 0,0 0 1 0 0,0 0-1 0 0,0-1 1 0 0,0 1-1 0 0,0 0 1 0 0,0 0-1 0 0,0 0 6 0 0,5 5 41 0 0,1 2-41 0 0,7 11 8 0 0,2 0 0 0 0,0-1 0 0 0,1-1 0 0 0,0-1 0 0 0,1 0 0 0 0,4 1-8 0 0,-14-11 2 0 0,-1-1-1 0 0,1 0 1 0 0,0 0-1 0 0,0-1 1 0 0,1 0-1 0 0,-1 0 1 0 0,1-1-1 0 0,0 0 1 0 0,0-1-1 0 0,0 1 1 0 0,0-1-1 0 0,1-1 1 0 0,-1 0-1 0 0,7 1-1 0 0,-12-2 14 0 0,0 0-1 0 0,0-1 0 0 0,-1 1 0 0 0,1 0 1 0 0,0-1-1 0 0,0 0 0 0 0,0 1 0 0 0,0-1 1 0 0,0 0-1 0 0,-1-1 0 0 0,1 1 0 0 0,0 0 0 0 0,-1-1 1 0 0,1 1-1 0 0,-1-1 0 0 0,0 0 0 0 0,1 0 1 0 0,-1 0-1 0 0,0 0 0 0 0,0 0 0 0 0,0-1 1 0 0,0 1-1 0 0,-1-1 0 0 0,1 1 0 0 0,0-2-13 0 0,67-132 561 0 0,-58 107-474 0 0,1-6 35 0 0,-2-1 0 0 0,-1 0 0 0 0,-2 0-1 0 0,-2-1 1 0 0,-1 0 0 0 0,-2 0-1 0 0,-2-29-120 0 0,0 66-20 0 0,0 0-7 0 0,0 0-31 0 0,0 0-19 0 0,0 0-40 0 0,0 0-101 0 0,0 0-138 0 0,2 5-796 0 0,12 16-1835 0 0,-6-11-2342 0 0,-1-2-6910 0 0</inkml:trace>
  <inkml:trace contextRef="#ctx0" brushRef="#br0" timeOffset="-899.002">5735 586 0 0 0,'0'0'3807'0'0,"0"0"-1243"0"0,0 0-393 0 0,0 0-32 0 0,0 0-111 0 0,0 0-141 0 0,0 0-318 0 0,0 0-305 0 0,0 0-166 0 0,0 0-129 0 0,0 0-109 0 0,0 0-83 0 0,-4 0-169 0 0,2 0-557 0 0,0 0 0 0 0,-1 0 1 0 0,1 1-1 0 0,0-1 1 0 0,0 1-1 0 0,0-1 0 0 0,-1 1 1 0 0,1 0-1 0 0,0 0 1 0 0,0 0-1 0 0,0 0 1 0 0,0 0-1 0 0,0 0 0 0 0,1 1 1 0 0,-1-1-1 0 0,0 1 1 0 0,1-1-1 0 0,-1 1 0 0 0,1-1 1 0 0,-1 1-1 0 0,1 0 1 0 0,-1 2-52 0 0,-146 249 1993 0 0,125-201-1634 0 0,23-52-312 0 0,0 0 11 0 0,0 0 26 0 0,0 0 44 0 0,0 0 48 0 0,0 0 43 0 0,7-26 703 0 0,9-10-872 0 0,2 0 1 0 0,2 0 0 0 0,1 2-1 0 0,2 1 1 0 0,1 1 0 0 0,1 0-1 0 0,28-26-50 0 0,27-16 165 0 0,-76 110 123 0 0,27 108 173 0 0,-14-52-240 0 0,-3 14-18 0 0,-24-150-4912 0 0,6 32 2672 0 0,2 3-3561 0 0,0 5-4623 0 0</inkml:trace>
  <inkml:trace contextRef="#ctx0" brushRef="#br0" timeOffset="-628.686">5597 733 6585 0 0,'0'0'2154'0'0,"0"0"-389"0"0,0 0-128 0 0,0 0 26 0 0,0 0-57 0 0,0 0-231 0 0,0 0-307 0 0,0 0-165 0 0,0 0 40 0 0,0 0 40 0 0,0 0-7 0 0,0 0-55 0 0,0 0-186 0 0,8 5-124 0 0,26 15-71 0 0,45-15 1319 0 0,-71-5-2150 0 0,80-3 1296 0 0,-60-2-3290 0 0,-1-2-3824 0 0,-21 7-5694 0 0</inkml:trace>
  <inkml:trace contextRef="#ctx0" brushRef="#br0" timeOffset="8251.393">12032 534 7522 0 0,'0'0'3078'0'0,"0"0"-537"0"0,0 0-353 0 0,0 0-283 0 0,0 0-235 0 0,0 0-284 0 0,0 0-250 0 0,0 0-183 0 0,0 0-190 0 0,0 0-169 0 0,0 0-94 0 0,0 0-64 0 0,0 0-65 0 0,-6 1 546 0 0,107 7 1752 0 0,-66-9-2298 0 0,161-14 467 0 0,-148 15-678 0 0,-48 0-144 0 0,0 0-22 0 0,0 0-1 0 0,0 0 19 0 0,0 0 27 0 0,0 0-13 0 0,0 0-28 0 0,0 0 14 0 0,0 0 4 0 0,0 0-24 0 0,0 0-2 0 0,0 0-3 0 0,0 0-16 0 0,0 0 11 0 0,-23 1-2435 0 0,2 6-2069 0 0,8-2-5574 0 0,6-3-2091 0 0</inkml:trace>
  <inkml:trace contextRef="#ctx0" brushRef="#br0" timeOffset="8583.554">11983 803 11362 0 0,'0'0'2298'0'0,"0"0"-680"0"0,0 0-208 0 0,0 0 46 0 0,0 0 50 0 0,0 0-85 0 0,0 0-263 0 0,0 0-235 0 0,0 0-133 0 0,0 0-44 0 0,0 0-13 0 0,0 0-71 0 0,7 7-65 0 0,25 23-41 0 0,28-23 750 0 0,194-36 388 0 0,-253 26-5020 0 0,-6-2-8657 0 0,2 2-736 0 0</inkml:trace>
  <inkml:trace contextRef="#ctx0" brushRef="#br0" timeOffset="6960.986">10401 405 3521 0 0,'0'0'1895'0'0,"0"0"-183"0"0,0 0 42 0 0,0 0 150 0 0,0 0 37 0 0,0 0-176 0 0,0 0-376 0 0,0 0-389 0 0,0 0-297 0 0,0 0-171 0 0,0 0-57 0 0,0 0 6 0 0,0-5 405 0 0,0 4 5580 0 0,-43 283-4732 0 0,34-87-1570 0 0,9-192-160 0 0,1 1 1 0 0,0-1-1 0 0,0 0 0 0 0,0 0 1 0 0,0 0-1 0 0,1 0 0 0 0,-1 0 1 0 0,1 0-1 0 0,-1 0 0 0 0,1 0 1 0 0,0 0-1 0 0,1-1 0 0 0,-1 1 1 0 0,0-1-1 0 0,1 0 0 0 0,-1 1 1 0 0,1-1-1 0 0,0 0 0 0 0,-1 0 1 0 0,1-1-1 0 0,0 1 0 0 0,0-1 1 0 0,0 1-1 0 0,1-1 0 0 0,-1 0 1 0 0,0 0-1 0 0,0-1 0 0 0,1 1 1 0 0,-1-1-1 0 0,0 1 0 0 0,1-1 0 0 0,-1 0 1 0 0,0 0-1 0 0,1 0 0 0 0,-1-1 1 0 0,0 1-1 0 0,3-2-4 0 0,0 0 22 0 0,1 0 0 0 0,-1 0 0 0 0,-1-1 0 0 0,1 0 0 0 0,0 0 0 0 0,-1 0 0 0 0,1-1 0 0 0,-1 0 0 0 0,0 0 0 0 0,-1 0-1 0 0,1-1 1 0 0,-1 1 0 0 0,1-1 0 0 0,-1 0 0 0 0,-1 0 0 0 0,2-3-22 0 0,-1 4 7 0 0,26-32 28 0 0,-2-1 1 0 0,-1-1 0 0 0,-2-1-1 0 0,-2-1 1 0 0,6-15-36 0 0,-29 55-10 0 0,0 0-1 0 0,0 1 0 0 0,1-1 1 0 0,-1 0-1 0 0,0 0 1 0 0,0 1-1 0 0,1-1 0 0 0,-1 0 1 0 0,0 0-1 0 0,1 0 0 0 0,-1 0 1 0 0,0 1-1 0 0,1-1 1 0 0,-1 0-1 0 0,1 0 0 0 0,-1 0 1 0 0,0 0-1 0 0,1 0 1 0 0,-1 0-1 0 0,0 0 0 0 0,1 0 1 0 0,-1 0-1 0 0,1 0 0 0 0,-1 0 1 0 0,0 0-1 0 0,1 0 1 0 0,-1 0-1 0 0,0-1 0 0 0,1 1 11 0 0,0 23 21 0 0,3-8-19 0 0,1-1 0 0 0,0 1 0 0 0,1-1 0 0 0,0-1 0 0 0,1 1-1 0 0,1-1 1 0 0,0 0 0 0 0,1-1 0 0 0,0 0 0 0 0,1 0-1 0 0,10 9-1 0 0,-17-18 10 0 0,0-1-1 0 0,1 1 0 0 0,-1-1 1 0 0,1 0-1 0 0,-1 0 0 0 0,1-1 0 0 0,0 1 1 0 0,-1-1-1 0 0,1 1 0 0 0,0-1 0 0 0,0 0 1 0 0,0-1-1 0 0,0 1 0 0 0,0-1 0 0 0,0 0 1 0 0,0 0-1 0 0,0 0 0 0 0,0 0 0 0 0,0-1 1 0 0,0 1-1 0 0,0-1 0 0 0,0 0 0 0 0,0 0 1 0 0,0-1-1 0 0,0 1 0 0 0,-1-1 0 0 0,1 0 1 0 0,-1 0-1 0 0,1 0 0 0 0,-1 0 0 0 0,0-1 1 0 0,1 1-1 0 0,-1-1 0 0 0,1-2-9 0 0,22-19 86 0 0,0-2 1 0 0,-2-1-1 0 0,-1 0 0 0 0,-1-2 0 0 0,-1-1 0 0 0,-2 0 1 0 0,-1-2-1 0 0,-1 0 0 0 0,-2-1 0 0 0,-2 0 0 0 0,2-7-86 0 0,-6 13 9 0 0,-6 19-3 0 0,0 1 0 0 0,0-1 0 0 0,0 1 0 0 0,-1-1 0 0 0,-1 0 0 0 0,1 0-1 0 0,-1 0 1 0 0,-1 1 0 0 0,1-1 0 0 0,-1 0 0 0 0,-1 0 0 0 0,1 0 0 0 0,-2-4-6 0 0,2 11-24 0 0,0 0 1 0 0,0 1 0 0 0,0-1-1 0 0,1 0 1 0 0,-1 1-1 0 0,-1-1 1 0 0,1 1 0 0 0,0-1-1 0 0,0 0 1 0 0,0 1-1 0 0,0-1 1 0 0,0 0-1 0 0,0 1 1 0 0,-1-1 0 0 0,1 1-1 0 0,0-1 1 0 0,-1 1-1 0 0,1-1 1 0 0,0 1 0 0 0,-1-1-1 0 0,1 1 1 0 0,0-1-1 0 0,-1 1 1 0 0,1-1 0 0 0,-1 1-1 0 0,1-1 1 0 0,-1 1-1 0 0,1 0 1 0 0,-1-1 0 0 0,0 1-1 0 0,1 0 1 0 0,-1 0-1 0 0,1-1 1 0 0,-1 1 0 0 0,1 0-1 0 0,-1 0 1 0 0,0 0-1 0 0,1 0 1 0 0,-1 0 0 0 0,0 0-1 0 0,1 0 1 0 0,-1 0-1 0 0,0 0 1 0 0,1 0 0 0 0,-1 0-1 0 0,1 0 1 0 0,-1 0-1 0 0,0 0 1 0 0,1 0-1 0 0,-1 1 1 0 0,1-1 0 0 0,-1 0-1 0 0,0 1 1 0 0,1-1-1 0 0,-1 0 1 0 0,1 1 0 0 0,-1-1-1 0 0,1 1 1 0 0,0-1-1 0 0,-1 0 1 0 0,1 1 0 0 0,-1-1-1 0 0,1 1 1 0 0,0-1-1 0 0,-1 1 1 0 0,1 0 0 0 0,0-1-1 0 0,-1 1 1 0 0,1-1-1 0 0,0 1 24 0 0,-13 22-3482 0 0,6-3-3653 0 0,4-12-5116 0 0</inkml:trace>
  <inkml:trace contextRef="#ctx0" brushRef="#br0" timeOffset="7244.992">11316 674 15867 0 0,'0'0'1714'0'0,"0"0"-314"0"0,0 0-69 0 0,0 0 27 0 0,0 0 5 0 0,0 0-193 0 0,0 0-316 0 0,0 0-259 0 0,0 0-157 0 0,0 0-81 0 0,0 0-48 0 0,0 0-61 0 0,0 0-82 0 0,-3 22-38 0 0,-12 111 40 0 0,6 43-851 0 0,9-175 208 0 0,0-1-249 0 0,0 0-304 0 0,0-18-5025 0 0,0 10 523 0 0,0 4-5163 0 0</inkml:trace>
  <inkml:trace contextRef="#ctx0" brushRef="#br0" timeOffset="7701.284">11200 608 5017 0 0,'0'0'2353'0'0,"0"0"-412"0"0,0 0-232 0 0,0 0-182 0 0,0 0-191 0 0,0 0-192 0 0,0 0-190 0 0,0 0-167 0 0,0 0-93 0 0,0 0-89 0 0,0 0-125 0 0,0 0-66 0 0,18-4-20 0 0,113-17 833 0 0,0 16 1035 0 0,-130 5-2239 0 0,0 0 1 0 0,0 0-1 0 0,0 0 0 0 0,0 1 1 0 0,1-1-1 0 0,-1 0 1 0 0,0 0-1 0 0,0 1 1 0 0,0-1-1 0 0,0 0 1 0 0,0 1-1 0 0,0-1 1 0 0,0 1-1 0 0,0-1 1 0 0,0 1-1 0 0,0 0 1 0 0,-1-1-1 0 0,1 1 1 0 0,0 0-1 0 0,0 0 1 0 0,0-1-1 0 0,-1 1 1 0 0,1 0-1 0 0,0 0 1 0 0,-1 0-1 0 0,1 0 1 0 0,-1 0-1 0 0,1 0 1 0 0,-1 0-1 0 0,0 0 1 0 0,1 0-1 0 0,-1 0 1 0 0,0 0-1 0 0,0 0 1 0 0,0 1-1 0 0,1-1 1 0 0,-1 0-1 0 0,0 0 0 0 0,-1 0 1 0 0,1 0-1 0 0,0 0 1 0 0,0 0-1 0 0,0 0 1 0 0,-1 0-1 0 0,1 1-23 0 0,-19 48 901 0 0,-81 75 15 0 0,100-123-914 0 0,0 0-1 0 0,0 0 0 0 0,0 0 0 0 0,0 0 0 0 0,0-1 0 0 0,1 1 0 0 0,-1 0 0 0 0,1 0 0 0 0,-1-1 1 0 0,1 1-1 0 0,0 0 0 0 0,-1 0 0 0 0,1-1 0 0 0,0 1 0 0 0,0-1 0 0 0,0 1 0 0 0,1-1 0 0 0,-1 1 0 0 0,0-1 1 0 0,0 0-1 0 0,1 0 0 0 0,-1 1 0 0 0,1-1 0 0 0,-1 0 0 0 0,1 0 0 0 0,-1 0 0 0 0,1-1 0 0 0,0 1 0 0 0,-1 0 1 0 0,1-1-1 0 0,0 1 0 0 0,0-1 0 0 0,0 1 0 0 0,-1-1 0 0 0,1 0 0 0 0,0 0 0 0 0,0 0 0 0 0,1 0-1 0 0,12 6 25 0 0,83 31 2 0 0,-96-36-10 0 0,0 0 0 0 0,1 1 0 0 0,-1-1 1 0 0,0 1-1 0 0,0 0 0 0 0,0 0 0 0 0,0 0 0 0 0,0 0 0 0 0,-1 0 1 0 0,1 0-1 0 0,0 0 0 0 0,-1 0 0 0 0,0 1 0 0 0,1-1 1 0 0,-1 0-1 0 0,0 1 0 0 0,0-1 0 0 0,-1 1 0 0 0,1 0 0 0 0,0-1 1 0 0,-1 1-1 0 0,0 0 0 0 0,1-1 0 0 0,-1 1 0 0 0,0 0 1 0 0,0-1-1 0 0,-1 1 0 0 0,1 0 0 0 0,-1-1 0 0 0,1 1 0 0 0,-1 0 1 0 0,0-1-1 0 0,0 1 0 0 0,0 0-17 0 0,-70 70 1143 0 0,61-68-1088 0 0,0 0 1 0 0,0-1-1 0 0,-1 0 0 0 0,1 0 1 0 0,-1-1-1 0 0,0 0 0 0 0,0-1 1 0 0,0-1-1 0 0,0 0 0 0 0,0 0 1 0 0,-1-1-1 0 0,1 0 0 0 0,0-1 1 0 0,-10-2-56 0 0,-41-29-363 0 0,44-9-3136 0 0,18 21-489 0 0,0 8-2967 0 0,0 4-5297 0 0</inkml:trace>
  <inkml:trace contextRef="#ctx0" brushRef="#br0" timeOffset="2995.769">7136 188 0 0 0,'0'0'312'0'0,"0"0"940"0"0,0 0 305 0 0,0 0 111 0 0,0 0 26 0 0,0 0-61 0 0,-4-4-59 0 0,-15-21 1211 0 0,10 18 1826 0 0,6 3 4115 0 0,9-4-8058 0 0,10-7-552 0 0,1 0-1 0 0,1 2 0 0 0,0 0 1 0 0,1 0-1 0 0,0 2 0 0 0,18-8-115 0 0,-25 12 34 0 0,1 1 0 0 0,-1 1 0 0 0,1 0-1 0 0,0 1 1 0 0,1 0 0 0 0,-1 1 0 0 0,1 1-1 0 0,-1 0 1 0 0,1 0 0 0 0,13 1-34 0 0,-24 2 1 0 0,0 1 0 0 0,0-1 1 0 0,0 0-1 0 0,0 1 0 0 0,0 0 1 0 0,-1-1-1 0 0,1 1 0 0 0,-1 0 1 0 0,1 1-1 0 0,-1-1 0 0 0,0 0 0 0 0,0 1 1 0 0,0-1-1 0 0,0 1 0 0 0,0-1 1 0 0,-1 1-1 0 0,1 0 0 0 0,-1 0 0 0 0,0 0 1 0 0,0 0-1 0 0,0 0 0 0 0,0 0 1 0 0,0 0-1 0 0,0 0 0 0 0,-1 0 0 0 0,0 0 1 0 0,0 1-1 0 0,0-1 0 0 0,0 0 1 0 0,0 0-1 0 0,0 0 0 0 0,-1 2-1 0 0,-3 16 25 0 0,-1-1-1 0 0,0 1 1 0 0,-2-1-1 0 0,0-1 1 0 0,-1 1-1 0 0,-1-1 1 0 0,-1-1-1 0 0,-1 1 1 0 0,0-2-1 0 0,-1 0 1 0 0,-1 0-1 0 0,-1-1 0 0 0,0-1 1 0 0,-3 2-25 0 0,0 2 7 0 0,-43 69-85 0 0,99-66-66 0 0,65-16 206 0 0,-90-7-59 0 0,1 0 1 0 0,-1 1-1 0 0,0 1 0 0 0,0 0 0 0 0,0 1 0 0 0,0 1 1 0 0,0 0-1 0 0,-1 1 0 0 0,1 0 0 0 0,-1 1 1 0 0,3 2-4 0 0,-12-5 4 0 0,-1 1 0 0 0,1-1 1 0 0,-1 1-1 0 0,1 0 1 0 0,-1 0-1 0 0,0 0 0 0 0,0 1 1 0 0,0-1-1 0 0,-1 1 0 0 0,1-1 1 0 0,-1 1-1 0 0,0 0 1 0 0,0 0-1 0 0,0 0 0 0 0,0 0 1 0 0,-1 1-1 0 0,0-1 1 0 0,0 0-1 0 0,0 1 0 0 0,0-1 1 0 0,-1 0-1 0 0,1 1 0 0 0,-1-1 1 0 0,0 1-1 0 0,-1-1 1 0 0,1 1-1 0 0,-2 2-4 0 0,1 3 28 0 0,-2 0-1 0 0,1-1 0 0 0,-1 0 1 0 0,-1 1-1 0 0,0-1 1 0 0,0 0-1 0 0,-1-1 1 0 0,0 1-1 0 0,0-1 1 0 0,-1 0-1 0 0,0 0 1 0 0,-2 0-28 0 0,-8 11 42 0 0,-1-1 0 0 0,-1 0 0 0 0,-1-2 0 0 0,-1 0 0 0 0,0-1 1 0 0,-1-1-1 0 0,0-1 0 0 0,-1-1 0 0 0,0-1 0 0 0,-1 0 0 0 0,0-2 0 0 0,-1-1 1 0 0,0-1-1 0 0,0-1 0 0 0,-1-1-42 0 0,24-4-6 0 0,0-1 1 0 0,0 1-1 0 0,0 0 1 0 0,0-1-1 0 0,0 1 0 0 0,0-1 1 0 0,0 0-1 0 0,0 1 1 0 0,0-1-1 0 0,0 0 0 0 0,0 1 1 0 0,0-1-1 0 0,0 0 1 0 0,-1 0-1 0 0,1 0 1 0 0,0 0-1 0 0,0 0 0 0 0,0 0 1 0 0,0 0-1 0 0,0-1 1 0 0,0 1-1 0 0,0 0 1 0 0,-1-1-1 0 0,1 1 0 0 0,0-1 1 0 0,0 1-1 0 0,0-1 1 0 0,0 1-1 0 0,1-1 1 0 0,-1 1-1 0 0,0-1 0 0 0,0 0 1 0 0,0 0-1 0 0,0 0 1 0 0,1 1-1 0 0,-1-1 1 0 0,0 0-1 0 0,1 0 0 0 0,-1 0 1 0 0,0 0-1 0 0,1 0 1 0 0,0 0-1 0 0,-1 0 0 0 0,1 0 1 0 0,-1 0-1 0 0,1 0 1 0 0,0 0-1 0 0,0-1 1 0 0,0 1-1 0 0,0 0 0 0 0,0 0 1 0 0,0 0-1 0 0,0 0 1 0 0,0 0-1 0 0,0-1 6 0 0,54-69-2263 0 0,-24 47-2219 0 0,-6 5-3387 0 0,-10 8-4347 0 0</inkml:trace>
  <inkml:trace contextRef="#ctx0" brushRef="#br0" timeOffset="3465.391">7946 306 0 0 0,'0'0'822'0'0,"0"0"1135"0"0,0 0 112 0 0,0 0-218 0 0,0 0-252 0 0,0 0-208 0 0,0 0-168 0 0,0 0-34 0 0,0 0 40 0 0,0 0 7 0 0,0 0-1 0 0,0 0-60 0 0,0 0-111 0 0,-21 20-115 0 0,-63 66-106 0 0,49-25 200 0 0,31-47-784 0 0,-2 7-12 0 0,1 1 0 0 0,0-1 1 0 0,2 1-1 0 0,0 0 0 0 0,1 0 1 0 0,2 0-1 0 0,0 0 0 0 0,1 0 1 0 0,3 10-248 0 0,-2-26 70 0 0,1 0 0 0 0,0 1 0 0 0,0-1 1 0 0,1 0-1 0 0,0-1 0 0 0,0 1 0 0 0,0-1 1 0 0,1 0-1 0 0,0 0 0 0 0,0 0 0 0 0,0 0 1 0 0,0-1-1 0 0,1 0 0 0 0,0 0 0 0 0,0-1 1 0 0,0 1-1 0 0,0-1 0 0 0,0-1 0 0 0,1 1 1 0 0,-1-1-1 0 0,1 0 0 0 0,-1 0 0 0 0,1-1 1 0 0,0 0-1 0 0,0 0 0 0 0,0-1 0 0 0,0 0 1 0 0,0 0-1 0 0,-1 0 0 0 0,1-1 0 0 0,0 0 1 0 0,0-1-1 0 0,0 1 0 0 0,-1-1 0 0 0,1 0 1 0 0,-1-1-1 0 0,0 0 0 0 0,1 0 0 0 0,-1 0 1 0 0,2-3-71 0 0,6-1 96 0 0,-1-1 1 0 0,0-1 0 0 0,0 0 0 0 0,-1-1 0 0 0,0-1 0 0 0,-1 1 0 0 0,0-2 0 0 0,-1 0 0 0 0,0 0 0 0 0,-1 0 0 0 0,-1-1-1 0 0,0-1 1 0 0,0 0 0 0 0,-1 0 0 0 0,-1 0 0 0 0,0 0 0 0 0,-1-1 0 0 0,-1 0 0 0 0,-1 0 0 0 0,0-1 0 0 0,0 1 0 0 0,-2-1-1 0 0,0 1 1 0 0,0-1 0 0 0,-2 0 0 0 0,0 1 0 0 0,-1-3-97 0 0,0 8-34 0 0,-1 0-1 0 0,1 0 0 0 0,-2 0 1 0 0,0 1-1 0 0,0-1 0 0 0,-1 1 1 0 0,0 0-1 0 0,0 0 0 0 0,-1 0 1 0 0,0 1-1 0 0,-1 0 1 0 0,0 0-1 0 0,0 1 0 0 0,0-1 1 0 0,-1 2-1 0 0,0-1 0 0 0,-1 1 1 0 0,1 0-1 0 0,-1 1 0 0 0,0 0 1 0 0,-1 0-1 0 0,1 1 1 0 0,-1 1-1 0 0,0-1 0 0 0,0 1 1 0 0,0 1-1 0 0,0 0 0 0 0,-1 0 1 0 0,1 1-1 0 0,0 1 1 0 0,-1 0-1 0 0,1 0 0 0 0,-3 1 35 0 0,7 0-192 0 0,1 0 0 0 0,0 1 0 0 0,0 0-1 0 0,-1 0 1 0 0,1 0 0 0 0,0 1 0 0 0,1 0 0 0 0,-1 0 0 0 0,0 0-1 0 0,1 0 1 0 0,0 1 0 0 0,0 0 0 0 0,0-1 0 0 0,-3 5 192 0 0,-29 37-8091 0 0,32-41 6551 0 0,-8 12-10381 0 0</inkml:trace>
  <inkml:trace contextRef="#ctx0" brushRef="#br0" timeOffset="4350.482">8176 866 3993 0 0,'0'0'1263'0'0,"0"0"-223"0"0,0 0 312 0 0,0 0 509 0 0,0 0 207 0 0,0 0-17 0 0,0 0-198 0 0,0 0-248 0 0,0 0-223 0 0,0 0-180 0 0,0 0-113 0 0,0 0-117 0 0,31-7-109 0 0,97-23-108 0 0,-61-3 211 0 0,-57 22-721 0 0,27-27 156 0 0,-1-1-1 0 0,-2-2 1 0 0,-3-1 0 0 0,0-1 0 0 0,-3-2-1 0 0,-2-1 1 0 0,-2-1 0 0 0,-1-3-401 0 0,39-137 152 0 0,-58 136-71 0 0,-30 55-331 0 0,-7 32 175 0 0,3 1 1 0 0,1 2 0 0 0,1 1 0 0 0,3 1 0 0 0,1 2 0 0 0,-8 21 74 0 0,20-41-14 0 0,1-4 9 0 0,1 1 0 0 0,0 1 0 0 0,2 0 0 0 0,0 0 0 0 0,2 1 0 0 0,0 0 0 0 0,1 0 0 0 0,1 0 0 0 0,1 0 0 0 0,2 1 0 0 0,0 10 5 0 0,1-30-1 0 0,1 0 0 0 0,-1 1 0 0 0,1-1 0 0 0,0 0 0 0 0,0 0 0 0 0,1 0 0 0 0,-1 0 0 0 0,1 0 0 0 0,-1 0 1 0 0,1-1-1 0 0,0 1 0 0 0,0 0 0 0 0,0-1 0 0 0,0 1 0 0 0,1-1 0 0 0,-1 0 0 0 0,1 0 0 0 0,-1 0 0 0 0,1 0 0 0 0,0 0 0 0 0,0 0 0 0 0,0-1 0 0 0,0 0 0 0 0,0 1 0 0 0,0-1 0 0 0,0 0 0 0 0,0 0 0 0 0,0-1 0 0 0,1 1 1 0 0,97-1-28 0 0,-78-8 44 0 0,-1-1-1 0 0,0-1 1 0 0,-1-1-1 0 0,0-1 1 0 0,-1-1-1 0 0,0 0 1 0 0,-1-1 0 0 0,-1-2-1 0 0,0 0 1 0 0,-1 0-1 0 0,-1-2 1 0 0,4-6-16 0 0,12-16 37 0 0,-3-1 1 0 0,-1-1-1 0 0,-3-2 0 0 0,-1-1 1 0 0,4-15-38 0 0,-19 40 8 0 0,-1-1 1 0 0,0 0 0 0 0,-2 0 0 0 0,-1 0 0 0 0,0-1 0 0 0,-2 1-1 0 0,-1-1 1 0 0,0-7-9 0 0,-2 28 1 0 0,-1 0-1 0 0,0 0 1 0 0,0 0 0 0 0,0 0-1 0 0,0 1 1 0 0,0-1-1 0 0,0 0 1 0 0,0 1-1 0 0,0-1 1 0 0,0 1 0 0 0,0-1-1 0 0,-1 1 1 0 0,1-1-1 0 0,0 1 1 0 0,0 0 0 0 0,0 0-1 0 0,-1-1 1 0 0,1 1-1 0 0,0 0 1 0 0,0 0-1 0 0,0 0 1 0 0,-1 1 0 0 0,1-1-1 0 0,0 0 1 0 0,0 0-1 0 0,0 0 1 0 0,-1 1-1 0 0,1-1 1 0 0,0 1 0 0 0,0-1-1 0 0,0 1 1 0 0,0-1-1 0 0,0 1 1 0 0,0 0 0 0 0,0 0-1 0 0,0-1 1 0 0,0 1-1 0 0,0 0 1 0 0,0 0-1 0 0,1 0 1 0 0,-1 0 0 0 0,0 0-1 0 0,0 0 1 0 0,1 0-1 0 0,-1 0 1 0 0,0 1-1 0 0,-97 144-115 0 0,76-107 105 0 0,8-16 6 0 0,1 1 1 0 0,1 1 0 0 0,2 0 0 0 0,0 0 0 0 0,1 1 0 0 0,2 0 0 0 0,0 0 0 0 0,2 1 0 0 0,1 0 0 0 0,0 12 3 0 0,3-30-2 0 0,0-1 0 0 0,1 1 0 0 0,0 0 0 0 0,0-1 0 0 0,1 1 0 0 0,0 0 1 0 0,0-1-1 0 0,1 1 0 0 0,0-1 0 0 0,0 0 0 0 0,1 1 0 0 0,1-1 0 0 0,-1 0 0 0 0,1-1 0 0 0,0 1 1 0 0,1-1-1 0 0,0 0 0 0 0,0 0 0 0 0,0 0 0 0 0,1 0 0 0 0,0-1 0 0 0,1 0 0 0 0,-1-1 0 0 0,1 1 0 0 0,0-1 1 0 0,1 0 1 0 0,3 0 4 0 0,0-1 0 0 0,0 0 0 0 0,0-1 0 0 0,0 0 0 0 0,1-1 0 0 0,-1 0 0 0 0,1-1 0 0 0,-1 0 0 0 0,1-1 0 0 0,0 0 0 0 0,-1-1 0 0 0,12-2-4 0 0,-15 2 17 0 0,0-1 0 0 0,-1-1 1 0 0,1 0-1 0 0,-1 0 0 0 0,1 0 1 0 0,-1-1-1 0 0,0 0 1 0 0,0 0-1 0 0,0-1 0 0 0,-1 0 1 0 0,0 0-1 0 0,0-1 1 0 0,0 0-1 0 0,0 0 0 0 0,-1 0 1 0 0,0 0-1 0 0,-1-1 1 0 0,1 0-1 0 0,-1 0 0 0 0,0 0 1 0 0,-1 0-1 0 0,0-1 1 0 0,0 0-1 0 0,0-3-17 0 0,0 5 4 0 0,-1-1 1 0 0,-1 0-1 0 0,1 1 1 0 0,-1-1-1 0 0,0 0 0 0 0,-1 0 1 0 0,1 0-1 0 0,-1 0 1 0 0,-1 0-1 0 0,1 0 0 0 0,-1 1 1 0 0,0-1-1 0 0,-1 0 1 0 0,0 0-1 0 0,0 1 0 0 0,0-1 1 0 0,-1 1-1 0 0,0 0 1 0 0,0 0-1 0 0,-1 0 1 0 0,1 0-1 0 0,-1 0 0 0 0,-1 1 1 0 0,1 0-1 0 0,-1 0 1 0 0,0 0-1 0 0,0 0 0 0 0,0 1 1 0 0,-1 0-1 0 0,1 0 1 0 0,-1 0-1 0 0,0 1 0 0 0,0-1 1 0 0,0 2-1 0 0,-1-1 1 0 0,-2 0-5 0 0,-2-1-91 0 0,-1 1 1 0 0,1 1-1 0 0,0 0 1 0 0,-1 0-1 0 0,1 1 1 0 0,-1 1-1 0 0,1 0 1 0 0,-1 0 0 0 0,0 1-1 0 0,1 1 1 0 0,-1 0-1 0 0,1 0 1 0 0,-11 4 90 0 0,-11 10-4273 0 0,1 5-3901 0 0,24-13-4360 0 0</inkml:trace>
  <inkml:trace contextRef="#ctx0" brushRef="#br0" timeOffset="6083.742">9724 807 1480 0 0,'0'0'1702'0'0,"0"0"-160"0"0,0 0 45 0 0,0 0 221 0 0,0 0 138 0 0,0 0-142 0 0,0 0-371 0 0,0 0-393 0 0,0 0-279 0 0,0 0-155 0 0,0 0-20 0 0,11 0 3110 0 0,-57 81-373 0 0,-147 103-2370 0 0,133-133-1332 0 0,59-51 120 0 0,1 0-102 0 0,28-7-4815 0 0,-18 0-175 0 0,-4-1-5614 0 0</inkml:trace>
  <inkml:trace contextRef="#ctx0" brushRef="#br0" timeOffset="10079.134">12935 41 3721 0 0,'0'0'1826'0'0,"0"0"-445"0"0,0 0-202 0 0,0 0 120 0 0,0 0 128 0 0,0 0 56 0 0,0 0-112 0 0,0 0-189 0 0,0 0-153 0 0,0 0-139 0 0,0 0-109 0 0,11-3-99 0 0,35-5-62 0 0,-44 8-557 0 0,-1 0 1 0 0,0 0 0 0 0,1 1 0 0 0,-1-1-1 0 0,0 0 1 0 0,1 1 0 0 0,-1-1 0 0 0,0 1-1 0 0,0 0 1 0 0,1-1 0 0 0,-1 1-1 0 0,0 0 1 0 0,0 0 0 0 0,0 0 0 0 0,0-1-1 0 0,0 1 1 0 0,0 0 0 0 0,0 0 0 0 0,0 1-1 0 0,0-1 1 0 0,-1 0 0 0 0,1 0-1 0 0,0 0 1 0 0,-1 1 0 0 0,1-1 0 0 0,-1 0-1 0 0,1 0 1 0 0,-1 1 0 0 0,1-1-1 0 0,-1 0 1 0 0,0 1 0 0 0,0-1 0 0 0,0 1-1 0 0,0-1 1 0 0,0 2-64 0 0,1 0 230 0 0,0 12-26 0 0,0 1-1 0 0,0-1 1 0 0,-1 1-1 0 0,-1-1 1 0 0,-1 1-1 0 0,0-1 1 0 0,-1 0-1 0 0,-1 0 0 0 0,0 0 1 0 0,-1 0-1 0 0,-1-1 1 0 0,0 0-1 0 0,-1 0 1 0 0,-6 10-204 0 0,-35 68 348 0 0,17-26-212 0 0,31-65-141 0 0,24-3 132 0 0,-1-1 1 0 0,0-1 0 0 0,1-1-1 0 0,-1-1 1 0 0,-1-1 0 0 0,4-2-128 0 0,51-14 272 0 0,86 4 545 0 0,-163 19-833 0 0,0 0-14 0 0,0 0-15 0 0,0 0-32 0 0,0 0-33 0 0,0 0-58 0 0,0-11-3845 0 0,0-3-6868 0 0,0 10-293 0 0</inkml:trace>
  <inkml:trace contextRef="#ctx0" brushRef="#br0" timeOffset="10379.669">13389 37 4713 0 0,'0'0'2881'0'0,"0"0"-968"0"0,0 0-368 0 0,0 0 48 0 0,0 0 102 0 0,0 0 42 0 0,0 0-106 0 0,0 0-291 0 0,0 0-298 0 0,0 0-214 0 0,0 0-128 0 0,0 0-35 0 0,0 0-8 0 0,-3 12-20 0 0,-20 93 885 0 0,6 4-981 0 0,-4-1 1 0 0,-5-1 0 0 0,-5-1 0 0 0,-6 2-542 0 0,-47 110 21 0 0,83-218-35 0 0,0 1 0 0 0,1 0 0 0 0,0-1 0 0 0,-1 1 0 0 0,1-1 0 0 0,-1 1 0 0 0,1 0-1 0 0,0 0 1 0 0,-1-1 0 0 0,1 1 0 0 0,0 0 0 0 0,0-1 0 0 0,0 1 0 0 0,-1 0 0 0 0,1 0 0 0 0,0 0 0 0 0,0-1-1 0 0,0 1 1 0 0,0 0 0 0 0,0 0 0 0 0,1-1 0 0 0,-1 1 0 0 0,0 0 0 0 0,0 0 0 0 0,0-1 0 0 0,1 1 0 0 0,-1 0 0 0 0,0-1-1 0 0,1 1 1 0 0,-1 0 0 0 0,1-1 0 0 0,-1 1 0 0 0,0 0 0 0 0,1-1 0 0 0,0 1 0 0 0,-1-1 0 0 0,1 1 0 0 0,-1-1 0 0 0,1 1-1 0 0,0-1 1 0 0,-1 1 0 0 0,1-1 0 0 0,0 0 0 0 0,-1 1 0 0 0,1-1 0 0 0,0 0 0 0 0,-1 0 0 0 0,1 1 0 0 0,0-1 0 0 0,0 0-1 0 0,-1 0 1 0 0,1 0 0 0 0,0 0 0 0 0,0 0 0 0 0,0 0 0 0 0,-1 0 0 0 0,1 0 0 0 0,0 0 0 0 0,0-1 14 0 0,42-25-2756 0 0,-28 10 81 0 0,-7 8-332 0 0,0-1-4274 0 0,0 2-3456 0 0</inkml:trace>
  <inkml:trace contextRef="#ctx0" brushRef="#br0" timeOffset="10745.268">13770 170 9634 0 0,'0'0'1966'0'0,"0"0"-338"0"0,0 0-96 0 0,0 0 42 0 0,0 0-39 0 0,0 0-179 0 0,0 0-275 0 0,0 0-252 0 0,0 0-186 0 0,0 0-154 0 0,0 0-104 0 0,0 0-61 0 0,-26 26-40 0 0,-83 87-51 0 0,51-24 28 0 0,49-67-209 0 0,-4 3-16 0 0,2 0 0 0 0,1 1 0 0 0,1 0-1 0 0,1 1 1 0 0,1 0 0 0 0,2 0 0 0 0,0 0-1 0 0,2 1 1 0 0,1-1 0 0 0,1 1-36 0 0,3-21 25 0 0,-1-1-1 0 0,1 0 1 0 0,0 1 0 0 0,0-1-1 0 0,1 0 1 0 0,-1-1 0 0 0,2 1-1 0 0,-1 0 1 0 0,0-1 0 0 0,1 0 0 0 0,0 0-1 0 0,0 0 1 0 0,1 0 0 0 0,-1 0-1 0 0,1-1 1 0 0,0 0 0 0 0,0 0-1 0 0,1 0 1 0 0,-1-1 0 0 0,1 0 0 0 0,0 0-1 0 0,0 0 1 0 0,0-1 0 0 0,0 0-1 0 0,0 0 1 0 0,0 0 0 0 0,1-1-1 0 0,-1 0 1 0 0,0 0 0 0 0,1-1 0 0 0,-1 1-1 0 0,1-1 1 0 0,-1-1 0 0 0,1 1-1 0 0,-1-1 1 0 0,0-1 0 0 0,1 1 0 0 0,-1-1-1 0 0,0 0 1 0 0,0 0 0 0 0,0-1-1 0 0,0 1 1 0 0,0-1 0 0 0,2-3-25 0 0,11-3 110 0 0,-1 0 0 0 0,-1-2 0 0 0,1 0 0 0 0,-2-1 0 0 0,0-1 1 0 0,0-1-1 0 0,-1 0 0 0 0,-1-1 0 0 0,0 0 0 0 0,-1-1 0 0 0,-1-1 0 0 0,0 0 0 0 0,-2 0 1 0 0,0-1-1 0 0,0-1 0 0 0,-2 1 0 0 0,0-2 0 0 0,-2 1 0 0 0,0-1 0 0 0,-1 0 1 0 0,-1 0-1 0 0,0 0 0 0 0,-2-1 0 0 0,0-10-110 0 0,-2 21-7 0 0,0 0 1 0 0,-1 1-1 0 0,0-1 0 0 0,0 0 1 0 0,-1 0-1 0 0,0 0 0 0 0,-1 1 1 0 0,0-1-1 0 0,0 1 0 0 0,-1 0 1 0 0,-1 0-1 0 0,1 0 0 0 0,-2 0 1 0 0,1 1-1 0 0,-1 0 0 0 0,0 0 1 0 0,0 0-1 0 0,-1 1 0 0 0,0 0 1 0 0,-1 1-1 0 0,0-1 0 0 0,0 1 1 0 0,0 1-1 0 0,0-1 0 0 0,-4 0 7 0 0,5 2-118 0 0,-1 1-1 0 0,0 0 1 0 0,-1 1 0 0 0,1-1-1 0 0,0 1 1 0 0,-1 1 0 0 0,1 0-1 0 0,-1 0 1 0 0,1 1-1 0 0,-1 0 1 0 0,1 0 0 0 0,-2 1 118 0 0,-58 24-4590 0 0,47-11-2181 0 0,6-2-5334 0 0</inkml:trace>
  <inkml:trace contextRef="#ctx0" brushRef="#br0" timeOffset="12004.226">13929 814 2649 0 0,'0'0'1912'0'0,"0"0"-86"0"0,0 0 18 0 0,0 0 14 0 0,0 0-99 0 0,0 0-197 0 0,0 0-229 0 0,0 0-182 0 0,0 0-161 0 0,0 0-113 0 0,0 0-103 0 0,31-28-77 0 0,99-89-31 0 0,44-63 2284 0 0,-146 151-2766 0 0,-1-1 1 0 0,-2-2 0 0 0,0 0 0 0 0,-3-2 0 0 0,-1-1 0 0 0,-1 0 0 0 0,-2-2 0 0 0,-1 0 0 0 0,-3-1-1 0 0,0 0 1 0 0,1-15-185 0 0,-16 54 7 0 0,1-1 0 0 0,-1 0 0 0 0,1 0 0 0 0,-1 0 0 0 0,1 1 0 0 0,0-1 0 0 0,-1 0-1 0 0,1 0 1 0 0,-1 0 0 0 0,1 0 0 0 0,-1 0 0 0 0,1 0 0 0 0,-1 0 0 0 0,1 0 0 0 0,-1 0-1 0 0,1 0 1 0 0,-1 0 0 0 0,1 0 0 0 0,-1 0 0 0 0,1 0 0 0 0,-1-1 0 0 0,1 1 0 0 0,-1 0 0 0 0,1 0-1 0 0,-1 0 1 0 0,1-1 0 0 0,-1 1 0 0 0,1 0 0 0 0,0-1 0 0 0,-1 1 0 0 0,1 0 0 0 0,0-1 0 0 0,-1 1-1 0 0,1 0 1 0 0,0-1 0 0 0,-1 1 0 0 0,1-1 0 0 0,0 1 0 0 0,0-1 0 0 0,0 1 0 0 0,-1-1-1 0 0,1 1 1 0 0,0-1 0 0 0,0 1 0 0 0,0-1 0 0 0,0 1 0 0 0,0-1 0 0 0,0 1 0 0 0,0-1 0 0 0,0 1-1 0 0,0-1 1 0 0,0 1-7 0 0,-32 39-170 0 0,31-38 182 0 0,-24 31-5 0 0,2 0 0 0 0,0 2 0 0 0,2 0 0 0 0,2 2 1 0 0,1 0-1 0 0,2 1 0 0 0,2 1 0 0 0,1 0 0 0 0,2 1 0 0 0,1 0 0 0 0,2 5-7 0 0,-5 180-146 0 0,13-220 145 0 0,-1-1 0 0 0,1 0 1 0 0,0 0-1 0 0,0 1 0 0 0,0-1 0 0 0,0 0 0 0 0,1 0 0 0 0,-1 0 0 0 0,1 1 0 0 0,0-1 0 0 0,0 0 0 0 0,0 0 0 0 0,0 0 0 0 0,1 0 0 0 0,-1 0 0 0 0,1-1 0 0 0,-1 1 0 0 0,1 0 0 0 0,0-1 0 0 0,0 1 0 0 0,1-1 1 0 0,-1 0-1 0 0,0 1 0 0 0,1-1 0 0 0,-1 0 0 0 0,1 0 0 0 0,0-1 0 0 0,-1 1 0 0 0,1-1 0 0 0,0 1 0 0 0,0-1 0 0 0,0 0 0 0 0,0 0 0 0 0,1 0 0 0 0,-1 0 0 0 0,0-1 0 0 0,0 0 0 0 0,2 1 1 0 0,10-4 30 0 0,-1 0-1 0 0,1-1 1 0 0,-1-1 0 0 0,0 0-1 0 0,0-1 1 0 0,-1 0-1 0 0,0-1 1 0 0,0-1-1 0 0,0 0 1 0 0,-1-1-1 0 0,-1 0 1 0 0,1-1 0 0 0,-1 0-1 0 0,-1-1 1 0 0,0 0-30 0 0,10-7 71 0 0,13-14-8 0 0,-1-1-1 0 0,-1-2 1 0 0,-2-2-1 0 0,-2 0 1 0 0,-1-2 0 0 0,-2-1-1 0 0,-2 0 1 0 0,-2-2-1 0 0,-1-1 1 0 0,-2 0-1 0 0,-2-1 1 0 0,-3 0 0 0 0,4-24-63 0 0,-5 2 82 0 0,-11 65-59 0 0,-17 19 16 0 0,-106 144-91 0 0,109-141 57 0 0,1 1 1 0 0,1 0-1 0 0,0 1 1 0 0,2 1-1 0 0,1-1 0 0 0,0 2 1 0 0,2-1-1 0 0,1 1 1 0 0,1 0-1 0 0,0 6-5 0 0,1 10 28 0 0,-3 160-145 0 0,8-196 127 0 0,1 0 1 0 0,0 0-1 0 0,0 0 0 0 0,0-1 1 0 0,0 1-1 0 0,1-1 0 0 0,0 1 1 0 0,0-1-1 0 0,0 0 0 0 0,1 0 1 0 0,-1-1-1 0 0,1 1 1 0 0,0-1-1 0 0,0 1 0 0 0,0-1 1 0 0,0 0-1 0 0,0-1 0 0 0,1 1 1 0 0,-1-1-1 0 0,1 0 0 0 0,0 0 1 0 0,0 0-1 0 0,0-1 0 0 0,0 1 1 0 0,0-1-1 0 0,0 0 0 0 0,0-1 1 0 0,0 0-1 0 0,0 1 0 0 0,0-1 1 0 0,1-1-1 0 0,-1 1 1 0 0,0-1-1 0 0,0 0 0 0 0,0 0 1 0 0,0-1-1 0 0,0 1 0 0 0,0-1 1 0 0,-1 0-1 0 0,1 0 0 0 0,0-1 1 0 0,-1 1-1 0 0,0-1 0 0 0,0 0 1 0 0,0 0-1 0 0,3-3-10 0 0,5-4 58 0 0,0 0-1 0 0,-1 0 0 0 0,0-2 1 0 0,-1 1-1 0 0,0-1 1 0 0,0-1-1 0 0,-2 0 1 0 0,1 0-1 0 0,-2 0 1 0 0,0-1-1 0 0,0-1 1 0 0,-1 1-1 0 0,-1-1 1 0 0,-1 0-1 0 0,0 0 1 0 0,-1 0-1 0 0,0-1 1 0 0,-1 1-1 0 0,-1-1 1 0 0,-1 1-1 0 0,-1-15-57 0 0,1 27-4 0 0,-1 0 0 0 0,1 0-1 0 0,-1 0 1 0 0,0 0 0 0 0,0 1 0 0 0,0-1 0 0 0,0 0-1 0 0,-1 1 1 0 0,1-1 0 0 0,-1 1 0 0 0,1-1 0 0 0,-1 1-1 0 0,0 0 1 0 0,0-1 0 0 0,0 1 0 0 0,0 0 0 0 0,0 0-1 0 0,-1 1 1 0 0,1-1 0 0 0,-1 0 0 0 0,1 1 0 0 0,-1 0-1 0 0,1-1 1 0 0,-1 1 0 0 0,0 0 0 0 0,0 0 0 0 0,0 0-1 0 0,1 1 1 0 0,-1-1 0 0 0,0 1 0 0 0,0 0-1 0 0,0 0 1 0 0,0 0 0 0 0,-2 0 4 0 0,-102 16-1211 0 0,67 1-446 0 0,13-5-4378 0 0,15-5-5867 0 0</inkml:trace>
  <inkml:trace contextRef="#ctx0" brushRef="#br0" timeOffset="59219.168">15816 696 6601 0 0,'0'0'2412'0'0,"0"0"-405"0"0,0 0-80 0 0,0 0 53 0 0,0 0-87 0 0,0 0-310 0 0,0 0-399 0 0,0 0-299 0 0,0 0-172 0 0,0 0-80 0 0,0 0-26 0 0,5 31 2996 0 0,-7-13-3467 0 0,0 0 1 0 0,-1-1-1 0 0,-1 1 0 0 0,-1-1 0 0 0,-1 0 1 0 0,0 0-1 0 0,-1 0 0 0 0,0-1 0 0 0,-2 0 1 0 0,0-1-1 0 0,-1 0 0 0 0,0 0 1 0 0,-1-1-1 0 0,-1 0 0 0 0,0-1 0 0 0,-1 0 1 0 0,0-1-1 0 0,-6 3-136 0 0,5-3 41 0 0,9-7-27 0 0,0-1 0 0 0,1 0 0 0 0,-2 0 0 0 0,1 0-1 0 0,0 0 1 0 0,-1-1 0 0 0,0 0 0 0 0,1 0 0 0 0,-1-1 0 0 0,0 1-1 0 0,-1-1 1 0 0,1-1 0 0 0,0 1 0 0 0,-1-1 0 0 0,1 0-1 0 0,-3 0-13 0 0,5-16-3092 0 0,5 8-1356 0 0,1 3-3958 0 0,2 0-4103 0 0</inkml:trace>
  <inkml:trace contextRef="#ctx0" brushRef="#br0" timeOffset="62130.04">16603 324 0 0 0,'0'0'1287'0'0,"0"0"100"0"0,0 0-52 0 0,0 0 41 0 0,0 0 168 0 0,0 0 165 0 0,0 0 33 0 0,0 0-86 0 0,0 0-182 0 0,0 0-244 0 0,0 0-195 0 0,-2-6-160 0 0,-9-21-99 0 0,6 14 2017 0 0,2 11 3333 0 0,-2 9-6527 0 0,-13 22 504 0 0,0 0 0 0 0,2 1-1 0 0,2 0 1 0 0,0 2 0 0 0,2-1-1 0 0,2 1 1 0 0,1 1 0 0 0,1 0-1 0 0,2 0 1 0 0,-1 21-103 0 0,1 92 173 0 0,7-141-142 0 0,0-1-1 0 0,0 1 0 0 0,1-1 0 0 0,-1 1 0 0 0,1-1 0 0 0,0 0 0 0 0,0 0 1 0 0,1 0-1 0 0,-1 0 0 0 0,1 0 0 0 0,0 0 0 0 0,0-1 0 0 0,0 0 0 0 0,1 1 0 0 0,-1-1 1 0 0,1 0-1 0 0,0 0 0 0 0,0-1 0 0 0,0 1 0 0 0,0-1 0 0 0,0 0 0 0 0,0 0 1 0 0,0 0-1 0 0,1-1 0 0 0,-1 0 0 0 0,1 1 0 0 0,-1-1 0 0 0,1-1 0 0 0,0 1 0 0 0,-1-1 1 0 0,1 0-1 0 0,3 0-30 0 0,7-3 97 0 0,-1-1 1 0 0,1 0 0 0 0,-1-1 0 0 0,0 0-1 0 0,0-1 1 0 0,0-1 0 0 0,-1 0 0 0 0,0-1-1 0 0,0-1 1 0 0,-1 0 0 0 0,0 0 0 0 0,-1-1 0 0 0,0-1-1 0 0,0 0 1 0 0,4-7-98 0 0,-7 11 35 0 0,28-33 85 0 0,-2-1 0 0 0,-1-2-1 0 0,23-40-119 0 0,-44 66 23 0 0,-6 8 22 0 0,0 1 0 0 0,0-1 0 0 0,-1-1 0 0 0,0 1 0 0 0,0-1 0 0 0,-1 0 0 0 0,0 0 0 0 0,-1 0 0 0 0,0-1 0 0 0,-1 1 0 0 0,1-6-45 0 0,-23 57-185 0 0,-14 128 176 0 0,34-161 15 0 0,-1 0-10 0 0,1-1 1 0 0,0 1 0 0 0,0-1-1 0 0,0 1 1 0 0,1-1 0 0 0,0 0-1 0 0,1 1 1 0 0,-1-1 0 0 0,1 0 0 0 0,1 0-1 0 0,-1 0 1 0 0,1 0 0 0 0,1 0-1 0 0,-1-1 1 0 0,1 1 0 0 0,0-1-1 0 0,1 1 4 0 0,3 2 11 0 0,0 0-1 0 0,1-1 0 0 0,0 0 0 0 0,0 0 0 0 0,1-1 0 0 0,0 0 0 0 0,0-1 1 0 0,0 0-1 0 0,1-1 0 0 0,0 0 0 0 0,0 0 0 0 0,0-1 0 0 0,1-1 0 0 0,0 0 0 0 0,-1-1 1 0 0,1 0-1 0 0,0 0 0 0 0,0-1 0 0 0,0-1 0 0 0,9-1-10 0 0,-8-3 52 0 0,0-1-1 0 0,-1 0 1 0 0,0-1-1 0 0,0 0 1 0 0,0-1-1 0 0,-1-1 1 0 0,0 1-1 0 0,-1-2 1 0 0,1 0-1 0 0,-2 0 1 0 0,1 0-1 0 0,-1-1 1 0 0,-1-1-1 0 0,0 0 1 0 0,0 0-1 0 0,-1 0 1 0 0,-1-1-1 0 0,5-11-51 0 0,5-4 43 0 0,-2-2 0 0 0,-1 0 1 0 0,-1 0-1 0 0,-2-1 0 0 0,-1 0 0 0 0,-1-1 0 0 0,-2 0 0 0 0,-1 0 0 0 0,-1-1 1 0 0,-2 1-1 0 0,-1-3-43 0 0,-1 34-34 0 0,0 0 1 0 0,-1-1-1 0 0,1 1 0 0 0,0 0 1 0 0,-1-1-1 0 0,1 1 0 0 0,0 0 1 0 0,-1-1-1 0 0,1 1 1 0 0,-1 0-1 0 0,1 0 0 0 0,0-1 1 0 0,-1 1-1 0 0,1 0 0 0 0,-1 0 1 0 0,1 0-1 0 0,0 0 1 0 0,-1 0-1 0 0,1 0 0 0 0,-1 0 1 0 0,1 0-1 0 0,-1 0 0 0 0,1 0 1 0 0,-1 0-1 0 0,1 0 1 0 0,-1 0-1 0 0,1 0 0 0 0,0 0 1 0 0,-1 0-1 0 0,1 0 0 0 0,-1 0 1 0 0,1 0-1 0 0,-1 1 1 0 0,1-1-1 0 0,0 0 0 0 0,-1 0 1 0 0,1 1-1 0 0,0-1 0 0 0,-1 0 1 0 0,1 1-1 0 0,0-1 1 0 0,-1 0-1 0 0,1 1 0 0 0,0-1 1 0 0,-1 0-1 0 0,1 1 0 0 0,0-1 1 0 0,0 1-1 0 0,0-1 1 0 0,-1 0-1 0 0,1 1 0 0 0,0-1 1 0 0,0 1-1 0 0,0-1 0 0 0,0 1 1 0 0,0-1-1 0 0,0 1 1 0 0,0-1-1 0 0,0 0 0 0 0,0 1 1 0 0,0-1-1 0 0,0 1 0 0 0,0-1 1 0 0,0 1-1 0 0,0-1 0 0 0,0 1 1 0 0,1-1-1 0 0,-1 0 1 0 0,0 1-1 0 0,0-1 34 0 0,-12 47-3815 0 0,10-32-364 0 0,1 0-4132 0 0,1-7-3845 0 0</inkml:trace>
  <inkml:trace contextRef="#ctx0" brushRef="#br0" timeOffset="68573.861">17690 740 0 0 0,'0'0'615'0'0,"0"0"629"0"0,0 0 127 0 0,0 0-40 0 0,0 0 44 0 0,0 0 104 0 0,0 0 41 0 0,0 0-15 0 0,5 2-66 0 0,26 7 1118 0 0,-23-5 2587 0 0,-11 0 4732 0 0,-7-4-9825 0 0,0 1 0 0 0,0 0 0 0 0,0 1 1 0 0,0 0-1 0 0,0 1 0 0 0,0 0 0 0 0,1 0 0 0 0,-1 1 1 0 0,1 0-1 0 0,0 1 0 0 0,0 0 0 0 0,-4 3-51 0 0,9-6 20 0 0,1-1-1 0 0,-1 1 1 0 0,0 0-1 0 0,0 0 1 0 0,1 1-1 0 0,-1-1 1 0 0,1 1-1 0 0,0 0 1 0 0,0 0-1 0 0,0 0 0 0 0,0 0 1 0 0,1 0-1 0 0,-1 1 1 0 0,1-1-1 0 0,-1 1 1 0 0,1 0-1 0 0,1-1 1 0 0,-1 1-1 0 0,0 0 1 0 0,1 0-1 0 0,0 0 1 0 0,0 0-1 0 0,0 1 0 0 0,0-1 1 0 0,1 0-1 0 0,0 0 1 0 0,0 5-20 0 0,0-5 28 0 0,0 1 0 0 0,0-1 1 0 0,1 1-1 0 0,0-1 0 0 0,0 0 1 0 0,0 1-1 0 0,1-1 0 0 0,-1 0 0 0 0,1 0 1 0 0,0 0-1 0 0,0 0 0 0 0,1 0 1 0 0,-1 0-1 0 0,1-1 0 0 0,0 1 0 0 0,0-1 1 0 0,0 0-1 0 0,0 0 0 0 0,0 0 1 0 0,1 0-1 0 0,0 0 0 0 0,-1-1 1 0 0,1 1-1 0 0,0-1 0 0 0,0 0 0 0 0,0 0 1 0 0,0-1-1 0 0,1 1 0 0 0,-1-1 1 0 0,0 0-1 0 0,1 0 0 0 0,-1-1 0 0 0,5 1-28 0 0,166 10 949 0 0,-136-14-680 0 0,-40-13-4716 0 0,1 13-929 0 0,0-1-7514 0 0</inkml:trace>
  <inkml:trace contextRef="#ctx0" brushRef="#br0" timeOffset="71011.4">18326 468 2873 0 0,'0'0'2336'0'0,"0"0"-333"0"0,0 0-116 0 0,0 0 63 0 0,0 0 24 0 0,0 0-122 0 0,0 0-269 0 0,0 0-325 0 0,0 0-281 0 0,0 0-193 0 0,0 0-125 0 0,27-4 3134 0 0,94 2 365 0 0,121 4-2532 0 0,-58 1-983 0 0,-168-1-688 0 0,-26-6-1381 0 0,-25-4-5146 0 0,27 8 947 0 0,5 0-6174 0 0</inkml:trace>
  <inkml:trace contextRef="#ctx0" brushRef="#br0" timeOffset="71619.47">18367 682 2681 0 0,'0'0'2445'0'0,"0"0"-307"0"0,0 0-165 0 0,0 0-254 0 0,0 0-231 0 0,0 0-281 0 0,0 0-179 0 0,0 0-38 0 0,0 0-93 0 0,0 0-69 0 0,0 0-125 0 0,0 0-105 0 0,0 0-42 0 0,-3 1-9 0 0,-9 4 3 0 0,9-4 0 0 0,3-1-17 0 0,0 0-29 0 0,6 1 3951 0 0,26 6-3134 0 0,239 1 1154 0 0,-171-9-2118 0 0,77-3 35 0 0,-184-3-2571 0 0,5 3-1571 0 0,1 1-4195 0 0,1 2-4107 0 0</inkml:trace>
  <inkml:trace contextRef="#ctx0" brushRef="#br0" timeOffset="73079.984">19880 188 5585 0 0,'0'0'2114'0'0,"0"0"-174"0"0,0 0 26 0 0,0 0 57 0 0,0 0-156 0 0,0 0-296 0 0,0 0-342 0 0,0 0-341 0 0,0 0-236 0 0,0 0-147 0 0,0 0-54 0 0,0 0 9 0 0,0 0 30 0 0,-5 0 0 0 0,-253 1 4426 0 0,118 27-3730 0 0,138-25-1163 0 0,-1-1 0 0 0,1 1 0 0 0,0 0 1 0 0,-1 0-1 0 0,1 0 0 0 0,1 1 0 0 0,-1-1 1 0 0,0 0-1 0 0,1 1 0 0 0,0-1 0 0 0,-1 1 0 0 0,1-1 1 0 0,1 1-1 0 0,-1 0 0 0 0,1-1 0 0 0,-1 1 1 0 0,1 0-1 0 0,0 0 0 0 0,0-1 0 0 0,1 1 1 0 0,-1 0-1 0 0,1-1 0 0 0,-1 1 0 0 0,2 2-23 0 0,22 69 511 0 0,7 65-134 0 0,-31-139-362 0 0,0 0 1 0 0,1 1-1 0 0,-1-1 0 0 0,0 1 0 0 0,1-1 0 0 0,-1 1 0 0 0,1-1 0 0 0,-1 0 0 0 0,1 1 1 0 0,0-1-1 0 0,-1 0 0 0 0,1 0 0 0 0,0 1 0 0 0,0-1 0 0 0,0 0 0 0 0,0 0 0 0 0,0 0 1 0 0,0 0-1 0 0,0 0 0 0 0,0 0 0 0 0,1 0 0 0 0,-1-1 0 0 0,0 1 0 0 0,1 0 0 0 0,-1-1 1 0 0,0 1-1 0 0,1-1 0 0 0,-1 1 0 0 0,1-1 0 0 0,-1 0 0 0 0,0 1 0 0 0,1-1 0 0 0,-1 0 1 0 0,1 0-1 0 0,-1 0 0 0 0,1 0 0 0 0,-1 0 0 0 0,1 0 0 0 0,-1-1 0 0 0,1 1 0 0 0,-1-1 1 0 0,0 1-1 0 0,1-1 0 0 0,0 0-15 0 0,111-13 305 0 0,-104 14-301 0 0,0 1-1 0 0,-1 0 1 0 0,1 0-1 0 0,-1 0 1 0 0,1 1-1 0 0,-1 0 1 0 0,0 1-1 0 0,0 0 0 0 0,0 0 1 0 0,0 1-1 0 0,-1 0 1 0 0,1 0-1 0 0,-1 1 1 0 0,0 0-1 0 0,3 4-3 0 0,-5-3 7 0 0,0 0 0 0 0,-1 1 0 0 0,0 0-1 0 0,-1 0 1 0 0,1 0 0 0 0,-1 0 0 0 0,-1 1 0 0 0,0-1 0 0 0,0 1-1 0 0,0-1 1 0 0,-1 1 0 0 0,0 0 0 0 0,0 0 0 0 0,-1 0-1 0 0,0-1 1 0 0,0 1 0 0 0,-1 0 0 0 0,0 0 0 0 0,-1 4-7 0 0,-2 3 29 0 0,-1-1 1 0 0,0 1-1 0 0,0-1 0 0 0,-1 0 1 0 0,-1-1-1 0 0,-1 0 1 0 0,0 0-1 0 0,0 0 1 0 0,-1-1-1 0 0,-8 8-29 0 0,8-9 26 0 0,2-2-12 0 0,-2-1 0 0 0,1-1 1 0 0,-1 1-1 0 0,0-2 0 0 0,0 1 1 0 0,-1-1-1 0 0,0 0 0 0 0,0-1 1 0 0,0 0-1 0 0,-1-1 0 0 0,0 0 1 0 0,-1 0-15 0 0,5-3 8 0 0,0 1 0 0 0,0-1 1 0 0,1 0-1 0 0,-1-1 0 0 0,0 0 0 0 0,0 0 1 0 0,0 0-1 0 0,0-1 0 0 0,0 0 1 0 0,0 0-1 0 0,0-1 0 0 0,1 0 0 0 0,-1 0 1 0 0,1-1-1 0 0,-1 1 0 0 0,1-1 1 0 0,0-1-1 0 0,0 1 0 0 0,0-1 1 0 0,1 0-1 0 0,-1-1 0 0 0,1 1 0 0 0,-4-4-8 0 0,-79-95-1208 0 0,88 103 1022 0 0,0-1-1 0 0,0 0 1 0 0,0 1-1 0 0,-1-1 1 0 0,1 1-1 0 0,0-1 1 0 0,0 1-1 0 0,0-1 0 0 0,0 1 1 0 0,1-1-1 0 0,-1 0 1 0 0,0 1-1 0 0,0-1 1 0 0,0 1-1 0 0,0-1 1 0 0,0 1-1 0 0,1-1 1 0 0,-1 1-1 0 0,0-1 1 0 0,0 1-1 0 0,1-1 1 0 0,-1 1-1 0 0,0-1 1 0 0,1 1-1 0 0,-1 0 1 0 0,1-1-1 0 0,-1 1 1 0 0,1 0-1 0 0,-1-1 1 0 0,0 1-1 0 0,1 0 0 0 0,-1-1 1 0 0,1 1-1 0 0,-1 0 1 0 0,1 0-1 0 0,0 0 1 0 0,-1-1-1 0 0,1 1 1 0 0,-1 0-1 0 0,1 0 1 0 0,-1 0-1 0 0,1 0 1 0 0,-1 0-1 0 0,1 0 1 0 0,0 0-1 0 0,-1 0 1 0 0,1 0-1 0 0,0 0 187 0 0,7-2-6825 0 0,3-2-5794 0 0</inkml:trace>
  <inkml:trace contextRef="#ctx0" brushRef="#br0" timeOffset="73624.105">20414 313 5233 0 0,'0'0'1631'0'0,"0"0"-249"0"0,0 0 17 0 0,0 0 153 0 0,0 0 11 0 0,0 0-165 0 0,0 0-182 0 0,0 0-160 0 0,0 0-96 0 0,0 0-87 0 0,0 0-113 0 0,0 0-87 0 0,0 0-70 0 0,-8-2-46 0 0,4 1-529 0 0,1-1 65 0 0,1 1 0 0 0,-1 0 0 0 0,0 0 0 0 0,0 1 0 0 0,0-1 0 0 0,0 1 0 0 0,0-1 0 0 0,0 1 0 0 0,0 0 0 0 0,0 0 0 0 0,0 0 0 0 0,0 1 0 0 0,0-1 0 0 0,0 1 0 0 0,0-1 0 0 0,0 1 0 0 0,0 0 0 0 0,0 0 0 0 0,0 0 0 0 0,1 1 1 0 0,-1-1-1 0 0,0 1 0 0 0,-1 1-93 0 0,-12 9 195 0 0,2 0 1 0 0,0 1 0 0 0,0 1 0 0 0,1 0 0 0 0,1 1 0 0 0,0 0-1 0 0,1 1 1 0 0,1 0 0 0 0,1 1 0 0 0,0 0 0 0 0,1 1 0 0 0,1-1-1 0 0,0 1 1 0 0,1 1 0 0 0,2-1 0 0 0,0 1 0 0 0,0 0 0 0 0,2 0-1 0 0,0 15-195 0 0,2-26 26 0 0,0 0 0 0 0,1 0-1 0 0,0 0 1 0 0,0-1-1 0 0,1 1 1 0 0,0 0 0 0 0,0-1-1 0 0,1 1 1 0 0,0-1-1 0 0,0 0 1 0 0,1 0 0 0 0,0 0-1 0 0,0-1 1 0 0,0 1-1 0 0,1-1 1 0 0,0 0 0 0 0,1 0-1 0 0,-1-1 1 0 0,1 1-1 0 0,0-1 1 0 0,0-1 0 0 0,1 1-1 0 0,-1-1 1 0 0,1 0-1 0 0,0 0 1 0 0,0-1-1 0 0,0 0 1 0 0,1 0 0 0 0,-1-1-1 0 0,1 0 1 0 0,0 0-26 0 0,11 2 100 0 0,0-1 1 0 0,0 0-1 0 0,0-2 0 0 0,1 0 1 0 0,-1-1-1 0 0,0-1 0 0 0,0 0 1 0 0,0-2-1 0 0,0 0 1 0 0,0-1-1 0 0,0-1 0 0 0,-1-1 1 0 0,0-1-1 0 0,0 0 0 0 0,-1-1 1 0 0,0-1-1 0 0,0-1 1 0 0,-1 0-1 0 0,0-1 0 0 0,-1-1 1 0 0,0-1-1 0 0,-1 0 0 0 0,0 0 1 0 0,-1-1-1 0 0,-1-1 0 0 0,0-1 1 0 0,4-7-101 0 0,-11 16 20 0 0,0-1 0 0 0,-1 0 0 0 0,0 0 0 0 0,0 0 0 0 0,-1 0 0 0 0,0-1 1 0 0,0 1-1 0 0,-1-1 0 0 0,0 0 0 0 0,0 0 0 0 0,-1 0 0 0 0,0 0 0 0 0,-1 0 0 0 0,0 0 1 0 0,0 0-1 0 0,-1 0 0 0 0,0 0 0 0 0,-1 0 0 0 0,0 0 0 0 0,0 1 0 0 0,-1-1 0 0 0,0 1 0 0 0,-1-1 1 0 0,-1-1-21 0 0,-5-3-41 0 0,-1 1 1 0 0,0 0-1 0 0,-1 1 1 0 0,0 0 0 0 0,-1 1-1 0 0,0 0 1 0 0,-1 1 0 0 0,0 0-1 0 0,0 2 1 0 0,-1-1-1 0 0,0 2 1 0 0,0 0 0 0 0,-1 1-1 0 0,0 0 1 0 0,0 1 0 0 0,0 1-1 0 0,0 1 1 0 0,0 0 0 0 0,-1 1-1 0 0,1 1 1 0 0,0 0-1 0 0,-15 3 41 0 0,25-2-134 0 0,-1 0 0 0 0,1 1 0 0 0,-1-1 1 0 0,1 1-1 0 0,0 1 0 0 0,0-1 0 0 0,0 1 0 0 0,0 0 0 0 0,0 1 0 0 0,1-1 0 0 0,0 1 0 0 0,-1 0 0 0 0,1 1 0 0 0,1-1 0 0 0,-1 1 0 0 0,-3 4 134 0 0,-15 22-4018 0 0,2 1-4829 0 0,12-16-3851 0 0</inkml:trace>
  <inkml:trace contextRef="#ctx0" brushRef="#br0" timeOffset="75326.291">20815 1009 1552 0 0,'0'0'2657'0'0,"0"0"-806"0"0,0 0-312 0 0,0 0 120 0 0,0 0 181 0 0,0 0-23 0 0,0 0-170 0 0,0 0-203 0 0,0 0-214 0 0,0 0-191 0 0,0 0-147 0 0,0 0-95 0 0,0 0-95 0 0,31-19-97 0 0,96-61-55 0 0,-47 17 337 0 0,-35 16-516 0 0,-2-1 1 0 0,-2-2-1 0 0,-2-2 1 0 0,-2-2 0 0 0,-3-1-1 0 0,9-22-371 0 0,77-180 334 0 0,-115 203 58 0 0,-34 57 0 0 0,-27 56-397 0 0,38-36 20 0 0,0 2 0 0 0,2 0 1 0 0,2 0-1 0 0,0 2 1 0 0,1 0-1 0 0,2 0 1 0 0,1 1-1 0 0,1 1 1 0 0,1-1-1 0 0,1 1 0 0 0,2 1 1 0 0,-1 21-16 0 0,-3 167 120 0 0,10-211-107 0 0,1-1 0 0 0,0 1 0 0 0,0 0 1 0 0,0-1-1 0 0,1 1 0 0 0,0-1 0 0 0,0 0 0 0 0,0 0 1 0 0,1 0-1 0 0,0 0 0 0 0,0-1 0 0 0,0 1 0 0 0,1-1 0 0 0,0 0 1 0 0,0 0-1 0 0,0-1 0 0 0,1 0 0 0 0,0 0 0 0 0,-1 0 0 0 0,1 0 1 0 0,1-1-1 0 0,-1 0 0 0 0,0 0 0 0 0,1-1 0 0 0,-1 0 0 0 0,1 0 1 0 0,0-1-1 0 0,0 1 0 0 0,0-1 0 0 0,0-1 0 0 0,-1 1 1 0 0,1-1-1 0 0,0-1 0 0 0,0 1 0 0 0,0-1 0 0 0,0 0 0 0 0,0-1 1 0 0,0 1-1 0 0,-1-1 0 0 0,1-1 0 0 0,2-1-13 0 0,30-13 176 0 0,-2-2 0 0 0,0-1 0 0 0,-1-3 0 0 0,-1 0-1 0 0,-1-2 1 0 0,-2-2 0 0 0,0-1 0 0 0,11-15-176 0 0,-17 15 24 0 0,-2-1 0 0 0,-1-1-1 0 0,-1-1 1 0 0,-2-1 0 0 0,-1-1 0 0 0,-2 0 0 0 0,5-15-24 0 0,-12 25 8 0 0,-1 0 1 0 0,-1-1 0 0 0,-1 0-1 0 0,-2 0 1 0 0,0 0 0 0 0,-1 0-1 0 0,-1-1 1 0 0,-1-16-9 0 0,-2 38-1 0 0,-1 0 1 0 0,1 1-1 0 0,0-1 0 0 0,-1 0 0 0 0,0 1 1 0 0,1-1-1 0 0,-1 0 0 0 0,0 1 0 0 0,0 0 0 0 0,-1-1 1 0 0,1 1-1 0 0,0 0 0 0 0,-1-1 0 0 0,0 1 1 0 0,1 0-1 0 0,-1 0 0 0 0,0 0 0 0 0,0 0 1 0 0,0 1-1 0 0,0-1 0 0 0,0 0 0 0 0,-1 1 0 0 0,1-1 1 0 0,0 1-1 0 0,-1 0 0 0 0,1 0 0 0 0,-1 0 1 0 0,1 0-1 0 0,-1 1 0 0 0,0-1 0 0 0,1 0 1 0 0,-1 1-1 0 0,0 0 0 0 0,1 0 0 0 0,-1 0 1 0 0,0 0-1 0 0,1 0 0 0 0,-1 0 0 0 0,0 1 0 0 0,1-1 1 0 0,-1 1-1 0 0,0 0 0 0 0,1 0 0 0 0,-1 0 1 0 0,1 0-1 0 0,0 0 0 0 0,-1 0 0 0 0,1 1 1 0 0,0-1-1 0 0,0 1 0 0 0,-1 0 0 0 0,1-1 1 0 0,1 1-1 0 0,-2 1 1 0 0,-21 18 3 0 0,1 0 0 0 0,1 2 0 0 0,1 1 0 0 0,1 1 0 0 0,1 0 0 0 0,2 1 0 0 0,0 1 0 0 0,2 1 0 0 0,1 1 0 0 0,1 0 0 0 0,-6 20-3 0 0,13-36 7 0 0,0 1 0 0 0,1 0-1 0 0,1 0 1 0 0,0 0 0 0 0,1 0-1 0 0,0 1 1 0 0,1 0 0 0 0,1-1 0 0 0,1 1-1 0 0,0 0 1 0 0,0 0 0 0 0,2-1-1 0 0,0 1 1 0 0,0-1 0 0 0,1 1 0 0 0,1-1-1 0 0,1 0 1 0 0,0 0 0 0 0,0 0-1 0 0,2-1 1 0 0,0 0 0 0 0,0 0 0 0 0,1-1-1 0 0,0 0 1 0 0,1 0 0 0 0,1-1-1 0 0,0 0 1 0 0,5 4-7 0 0,-6-8 18 0 0,1 0 1 0 0,0-1-1 0 0,0 0 0 0 0,0-1 0 0 0,1 0 1 0 0,-1 0-1 0 0,1-1 0 0 0,0-1 1 0 0,1 0-1 0 0,-1 0 0 0 0,0-1 0 0 0,1 0 1 0 0,-1-1-1 0 0,1-1 0 0 0,0 0 0 0 0,-1 0 1 0 0,1-1-1 0 0,-1-1 0 0 0,1 0 0 0 0,-1 0 1 0 0,0-1-1 0 0,1-1 0 0 0,3-1-18 0 0,-6 1 30 0 0,0 1 0 0 0,1-2 0 0 0,-1 1 0 0 0,0-1 0 0 0,-1-1-1 0 0,0 0 1 0 0,1 0 0 0 0,-2 0 0 0 0,1-1 0 0 0,-1 0 0 0 0,0-1 0 0 0,0 0 0 0 0,-1 0-1 0 0,0 0 1 0 0,-1 0 0 0 0,0-1 0 0 0,0 0 0 0 0,-1 0 0 0 0,0-1 0 0 0,0 1 0 0 0,-1-1-1 0 0,-1 0 1 0 0,1 0 0 0 0,-2 0 0 0 0,1-3-30 0 0,-2 7 0 0 0,0 0 1 0 0,0 1-1 0 0,-1-1 0 0 0,0 0 1 0 0,0 1-1 0 0,0-1 0 0 0,0 1 1 0 0,-1-1-1 0 0,0 1 0 0 0,-1 0 1 0 0,1 0-1 0 0,-1 0 0 0 0,0 0 1 0 0,0 0-1 0 0,0 0 0 0 0,-1 1 1 0 0,1 0-1 0 0,-1-1 0 0 0,-1 1 1 0 0,1 1-1 0 0,0-1 0 0 0,-1 1 1 0 0,0-1-1 0 0,-4-1 0 0 0,-4-1-199 0 0,-1 1 1 0 0,0 0-1 0 0,0 0 0 0 0,-1 2 1 0 0,1 0-1 0 0,-1 0 0 0 0,0 2 0 0 0,0 0 1 0 0,1 0-1 0 0,-1 1 0 0 0,0 1 1 0 0,0 1-1 0 0,0 0 0 0 0,1 1 0 0 0,-3 1 199 0 0,-10 7-2094 0 0,10-2-2614 0 0,3-1-7368 0 0</inkml:trace>
  <inkml:trace contextRef="#ctx0" brushRef="#br1" timeOffset="208113.849">17 1145 0 0 0,'-17'-1'690'0'0,"29"-1"-345"0"0,-11 2-330 0 0,80-4 1126 0 0,101-3 462 0 0,80 7-267 0 0,-89 6-354 0 0,-69 2-494 0 0,138 3-251 0 0,72 1-73 0 0,478-53 515 0 0,-432 34-331 0 0,304 7 470 0 0,-97 44 669 0 0,41 12-44 0 0,-15-50-7 0 0,-213-2-788 0 0,-91 15-162 0 0,41-16 490 0 0,-184 5-651 0 0,61 6 142 0 0,107-6 27 0 0,284 6-269 0 0,-151 8-188 0 0,-81-7-6 0 0,174 7-32 0 0,123-13 27 0 0,-415-10-22 0 0,1216 4 12 0 0,-456 27 26 0 0,-393-30-32 0 0,-277-3-19 0 0,20-2-10 0 0,337 2 11 0 0,-199-5-10 0 0,577-3 15 0 0,-539 5 52 0 0,-258-5 23 0 0,183-8-61 0 0,-251 12-7 0 0,27-1 43 0 0,188-6 25 0 0,341-20 169 0 0,512 30 131 0 0,-545 26-233 0 0,-217-22 36 0 0,-205-15-118 0 0,-51-3-49 0 0,143 11 29 0 0,413 7 66 0 0,-555-22 9 0 0,80-27 105 0 0,-114 39 21 0 0,-18 35 236 0 0,-135-21 784 0 0,-62 15-3620 0 0,-2-3-2204 0 0,-5-11 950 0 0,2 3-6467 0 0</inkml:trace>
  <inkml:trace contextRef="#ctx0" brushRef="#br0" timeOffset="211029.57">214 1628 10402 0 0,'0'0'546'0'0,"0"0"-382"0"0,0 0-208 0 0,0 0 84 0 0,0 0 230 0 0,0 0 129 0 0,0 0 89 0 0,0 0 88 0 0,0 0 89 0 0,32 13 91 0 0,105 42 96 0 0,-29-28 866 0 0,162-15 1214 0 0,-211-17-2606 0 0,-2-2-1 0 0,1-2 0 0 0,-1-3 1 0 0,0-3-1 0 0,-1-2 1 0 0,-1-2-1 0 0,-1-3 0 0 0,14-9-325 0 0,140-87 1417 0 0,-226 165 51 0 0,-16 20-1324 0 0,21-43-113 0 0,0 0-1 0 0,2 0 1 0 0,1 2-1 0 0,1-1 1 0 0,1 1-1 0 0,1 0 0 0 0,1 2-30 0 0,2 29 47 0 0,3-1-1 0 0,2 1 1 0 0,3-1-1 0 0,2 0 1 0 0,3 0-1 0 0,5 14-46 0 0,6 45 140 0 0,-13-61-41 0 0,-1 0-1 0 0,-4 1 0 0 0,-1-1 1 0 0,-3 1-1 0 0,-6 30-98 0 0,-20 7 426 0 0,27-92-367 0 0,-1 0 0 0 0,0-1-1 0 0,1 1 1 0 0,-1 0 0 0 0,0 0 0 0 0,1-1 0 0 0,-1 1 0 0 0,0-1 0 0 0,1 1 0 0 0,-1-1 0 0 0,1 0-1 0 0,-1 0 1 0 0,1 0 0 0 0,-1 0 0 0 0,1 0 0 0 0,0 0 0 0 0,-1 0 0 0 0,1 0 0 0 0,0 0 0 0 0,0 0-1 0 0,0-1 1 0 0,0 1 0 0 0,0-1 0 0 0,0 1 0 0 0,0-1 0 0 0,0 1 0 0 0,1-1 0 0 0,-1 0-59 0 0,-2-1 80 0 0,-29-38 56 0 0,-3 1 0 0 0,-1 1 0 0 0,-2 2 0 0 0,-35-25-136 0 0,62 53 8 0 0,0 1 0 0 0,-1 0 0 0 0,0 1 0 0 0,0 1 0 0 0,-1 0 0 0 0,0 0 0 0 0,0 1 0 0 0,0 1 0 0 0,0 0 0 0 0,-1 1 0 0 0,0 0 0 0 0,0 1 0 0 0,1 1 0 0 0,-1 0 0 0 0,0 1 1 0 0,0 0-1 0 0,0 1 0 0 0,0 1 0 0 0,0 0 0 0 0,-12 4-8 0 0,6 3-8 0 0,1 0 1 0 0,0 1 0 0 0,0 1-1 0 0,1 1 1 0 0,0 1 0 0 0,1 0-1 0 0,1 1 1 0 0,0 1 0 0 0,1 1-1 0 0,1 0 1 0 0,0 1 0 0 0,1 0-1 0 0,1 1 1 0 0,0 1 7 0 0,1-2-156 0 0,0 0 1 0 0,1 1-1 0 0,1 0 1 0 0,1 1-1 0 0,0 0 1 0 0,1 1-1 0 0,2-1 1 0 0,0 1-1 0 0,1 0 0 0 0,0 1 1 0 0,1 17 155 0 0,16-21-2969 0 0,4-16-5581 0 0,-12-1-3216 0 0</inkml:trace>
  <inkml:trace contextRef="#ctx0" brushRef="#br0" timeOffset="211758.928">985 2062 984 0 0,'0'0'1298'0'0,"0"0"-399"0"0,0 0-301 0 0,0 0-48 0 0,0 0 121 0 0,0 0 164 0 0,0 0 107 0 0,0 0 76 0 0,0 0 117 0 0,0 0 65 0 0,0 0 40 0 0,0 0-18 0 0,12-2-127 0 0,200-41 3326 0 0,192-45-27 0 0,-422 141-962 0 0,4-18-3236 0 0,10-16-150 0 0,1 0 1 0 0,1-1-1 0 0,0 1 1 0 0,2 0-1 0 0,0 0 1 0 0,1 0-1 0 0,1-1 1 0 0,3 13-47 0 0,14 32-167 0 0,-14-55-276 0 0,-2-5-2440 0 0,-1 0-5080 0 0,-2-2-3810 0 0</inkml:trace>
  <inkml:trace contextRef="#ctx0" brushRef="#br0" timeOffset="212094.849">1843 2438 7954 0 0,'0'0'2636'0'0,"0"0"-1002"0"0,0 0-460 0 0,0 0 31 0 0,0 0 235 0 0,0 0 166 0 0,0 0-43 0 0,0 0-192 0 0,0 0-292 0 0,0 0-278 0 0,0 0-228 0 0,0 0-185 0 0,0 0-100 0 0,2-4-60 0 0,9-4 232 0 0,-8 33 273 0 0,-3-9-513 0 0,1-4-139 0 0,1 8-80 0 0,0 0 0 0 0,-1 0 0 0 0,-2 0-1 0 0,0 0 1 0 0,-1 0 0 0 0,-1 0 0 0 0,-1 0 0 0 0,0 0-1 0 0,-2 1 0 0 0,3-13 998 0 0,2-2-4845 0 0,3-12-10227 0 0,-1-1 5556 0 0</inkml:trace>
  <inkml:trace contextRef="#ctx0" brushRef="#br0" timeOffset="212353.862">1827 1849 8242 0 0,'0'0'2735'0'0,"0"0"-737"0"0,0 0-578 0 0,0 0-309 0 0,0 0-171 0 0,0 0-130 0 0,0 0-137 0 0,0 0-203 0 0,0 0-258 0 0,0 0-230 0 0,0 0-119 0 0,0 0-28 0 0,0 0 27 0 0,4-8 10 0 0,-1 4 86 0 0,-3 3 31 0 0,1 0 0 0 0,-1 0 0 0 0,0 0 0 0 0,0 0 0 0 0,1 0 0 0 0,-1 0-1 0 0,0 0 1 0 0,1 0 0 0 0,-1 0 0 0 0,1 1 0 0 0,-1-1 0 0 0,1 0 0 0 0,0 0 0 0 0,-1 0-1 0 0,1 1 1 0 0,0-1 0 0 0,-1 0 0 0 0,1 1 0 0 0,0-1 0 0 0,0 1 0 0 0,-1-1-1 0 0,1 1 1 0 0,0-1 0 0 0,0 1 0 0 0,0 0 0 0 0,0-1 0 0 0,0 1 0 0 0,0 0 0 0 0,0 0-1 0 0,0 0 1 0 0,0-1 0 0 0,0 1 0 0 0,0 0 0 0 0,0 0 0 0 0,0 0 0 0 0,-1 1 0 0 0,1-1-1 0 0,0 0 1 0 0,0 0 0 0 0,0 0 0 0 0,0 1 0 0 0,0-1 0 0 0,0 0 0 0 0,0 1-1 0 0,0-1 1 0 0,-1 1 0 0 0,1-1 0 0 0,0 1 0 0 0,0 0 0 0 0,0-1 0 0 0,0 2 11 0 0,30 35-1916 0 0,-13-11-4273 0 0,-7-13-3122 0 0</inkml:trace>
  <inkml:trace contextRef="#ctx0" brushRef="#br0" timeOffset="212758.288">2014 2670 4641 0 0,'0'0'544'0'0,"0"0"-270"0"0,0 0-88 0 0,0 0 200 0 0,0 0 386 0 0,0 0 427 0 0,0 0 360 0 0,0 0 172 0 0,0 0-43 0 0,0 0-109 0 0,0 0-197 0 0,0 0-222 0 0,3 0-205 0 0,1-3-801 0 0,0 0 0 0 0,-1 0 1 0 0,1-1-1 0 0,-1 1 0 0 0,0-1 0 0 0,0 0 1 0 0,0 0-1 0 0,0 0 0 0 0,-1 0 1 0 0,0-1-1 0 0,0 1 0 0 0,0 0 0 0 0,0-1 1 0 0,-1 0-1 0 0,1 1 0 0 0,-1-1 0 0 0,0 0 1 0 0,-1 0-1 0 0,1-5-154 0 0,4-10 327 0 0,62-269 1779 0 0,-44 219-1905 0 0,-15 124-502 0 0,-7-40 314 0 0,1-1 0 0 0,1 1 0 0 0,0-1 0 0 0,1 0 0 0 0,1 0 0 0 0,0 0 0 0 0,0 0 0 0 0,1-1 0 0 0,1 0 0 0 0,0 0 0 0 0,0-1 0 0 0,2 0 0 0 0,-1 0 0 0 0,1-1 0 0 0,1 0 0 0 0,-1-1 0 0 0,7 5-13 0 0,-13-13 67 0 0,0 1 1 0 0,0-1-1 0 0,0 0 1 0 0,1 0-1 0 0,-1 0 1 0 0,1 0-1 0 0,-1 0 1 0 0,0-1-1 0 0,1 0 0 0 0,-1 1 1 0 0,1-1-1 0 0,-1-1 1 0 0,1 1-1 0 0,-1 0 1 0 0,0-1-1 0 0,1 0 0 0 0,-1 1 1 0 0,1-1-1 0 0,-1-1 1 0 0,0 1-1 0 0,0 0 1 0 0,0-1-1 0 0,0 0 1 0 0,0 0-1 0 0,0 1 0 0 0,0-2 1 0 0,-1 1-1 0 0,1 0 1 0 0,-1-1-1 0 0,1 1 1 0 0,-1-1-1 0 0,0 1 0 0 0,0-1 1 0 0,0 0-1 0 0,0 0 1 0 0,-1 0-1 0 0,2-3-67 0 0,3-7 112 0 0,-1 0 0 0 0,0-1-1 0 0,-1 0 1 0 0,-1 1 0 0 0,0-1-1 0 0,-1 0 1 0 0,0 0 0 0 0,-1 0-1 0 0,-1-1 1 0 0,0 1 0 0 0,-1 0 0 0 0,-2-8-112 0 0,-6 1-309 0 0,2 27-4893 0 0,7 4 1470 0 0,0-3-2957 0 0,0-2-4756 0 0</inkml:trace>
  <inkml:trace contextRef="#ctx0" brushRef="#br0" timeOffset="213301.487">2716 2298 8074 0 0,'0'0'1999'0'0,"0"0"-728"0"0,0 0-391 0 0,0 0-127 0 0,0 0-6 0 0,0 0 80 0 0,0 0 61 0 0,0 0-20 0 0,0 0-94 0 0,0 0-145 0 0,0 0-128 0 0,0 0-107 0 0,0 0-84 0 0,-23 24-64 0 0,-69 74-59 0 0,67-53 22 0 0,27-39-160 0 0,-1-3-9 0 0,-1 0 1 0 0,1 0 0 0 0,0-1-1 0 0,0 1 1 0 0,0 0 0 0 0,1 0-1 0 0,-1-1 1 0 0,1 1 0 0 0,-1-1-1 0 0,1 1 1 0 0,0-1 0 0 0,0 0-1 0 0,0 1 1 0 0,0-1 0 0 0,0 0-1 0 0,1 0 1 0 0,-1-1 0 0 0,0 1-1 0 0,1 0 1 0 0,0-1 0 0 0,-1 0-1 0 0,1 1 1 0 0,0-1 0 0 0,0 0-1 0 0,-1 0 1 0 0,1-1 0 0 0,0 1-1 0 0,0-1 1 0 0,1 1-41 0 0,89 0 1981 0 0,-81-5-1784 0 0,0 0 1 0 0,0-1-1 0 0,0 0 0 0 0,-1-1 0 0 0,0 0 0 0 0,0-1 0 0 0,-1-1 0 0 0,1 1 1 0 0,-1-2-1 0 0,-1 1 0 0 0,0-1 0 0 0,0-1 0 0 0,-1 1 0 0 0,0-1 1 0 0,-1-1-1 0 0,0 0 0 0 0,0 0 0 0 0,2-8-197 0 0,13-27 319 0 0,-2-1-1 0 0,-2-1 1 0 0,12-49-319 0 0,-22 73 1 0 0,-2-1 0 0 0,0 0 0 0 0,-1 0 0 0 0,-2-1-1 0 0,0 1 1 0 0,-2-1 0 0 0,-1 1 0 0 0,-1-1 0 0 0,-1 1 0 0 0,-1-1 0 0 0,-1 1-1 0 0,-2 0 1 0 0,0 0 0 0 0,-5-8-1 0 0,9 26-13 0 0,-2-1 0 0 0,1 1 1 0 0,-1-1-1 0 0,-1 1 0 0 0,1 0 0 0 0,-1 1 0 0 0,0-1 0 0 0,0 1 0 0 0,-1 0 1 0 0,0 0-1 0 0,0 1 0 0 0,-1 0 0 0 0,1 0 0 0 0,-1 0 0 0 0,0 1 0 0 0,0 0 1 0 0,-1 0-1 0 0,1 1 0 0 0,-1 0 0 0 0,0 0 0 0 0,1 1 0 0 0,-1 0 0 0 0,-1 0 1 0 0,1 1-1 0 0,0 0 0 0 0,0 0 0 0 0,0 1 0 0 0,-1 0 0 0 0,1 1 0 0 0,0 0 1 0 0,0 0-1 0 0,0 1 0 0 0,0-1 0 0 0,0 2 0 0 0,0-1 0 0 0,0 1 0 0 0,1 1 1 0 0,-1-1-1 0 0,0 2 13 0 0,-2 4-13 0 0,1 1 0 0 0,0 0 0 0 0,0 0 0 0 0,1 1 0 0 0,0 1 0 0 0,1-1 0 0 0,0 1 0 0 0,1 0 0 0 0,1 1 0 0 0,-1-1 0 0 0,2 1 0 0 0,0 0 0 0 0,1 0 0 0 0,0 1 0 0 0,1-1 0 0 0,0 0 0 0 0,1 1 0 0 0,1 0 0 0 0,0-1 0 0 0,1 1 0 0 0,0-1 0 0 0,1 1 0 0 0,0-1 0 0 0,1 0 0 0 0,1 0 0 0 0,4 10 13 0 0,12 16 49 0 0,3 0-1 0 0,1-2 0 0 0,2 0 1 0 0,1-2-1 0 0,1-1 1 0 0,3-1-1 0 0,0-1 0 0 0,2-2 1 0 0,1-1-1 0 0,14 6-48 0 0,7 12 190 0 0,216 155 902 0 0,-227-173-991 0 0,-45-61-3569 0 0,1 18-2369 0 0,0 9 587 0 0,0-5-7178 0 0</inkml:trace>
  <inkml:trace contextRef="#ctx0" brushRef="#br0" timeOffset="-208995.265">3658 2117 0 0 0,'0'0'876'0'0,"0"0"298"0"0,0 0 39 0 0,0 0-51 0 0,-3-4-43 0 0,-11-13-10 0 0,9 19 4556 0 0,7 17-4009 0 0,1-14-1413 0 0,0-1 1 0 0,0 1-1 0 0,0-1 1 0 0,1 0 0 0 0,-1 0-1 0 0,1-1 1 0 0,0 1-1 0 0,0-1 1 0 0,1 0 0 0 0,-1 0-1 0 0,0 0 1 0 0,1 0-1 0 0,0-1 1 0 0,0 0 0 0 0,-1 0-1 0 0,1 0 1 0 0,1 0-1 0 0,-1-1 1 0 0,0 0 0 0 0,0 0-1 0 0,0-1 1 0 0,1 1-1 0 0,-1-1 1 0 0,0 0 0 0 0,1 0-1 0 0,-1-1 1 0 0,0 0-1 0 0,0 0 1 0 0,0 0-1 0 0,0 0 1 0 0,0-1 0 0 0,4-2-244 0 0,14-10 268 0 0,-1-1 1 0 0,0-1 0 0 0,-2-2 0 0 0,0 0 0 0 0,0-1 0 0 0,-2 0-1 0 0,-1-2 1 0 0,0 0 0 0 0,-1-1 0 0 0,-2-1 0 0 0,0 0-1 0 0,-2-1 1 0 0,0 0 0 0 0,5-18-269 0 0,-15 39 66 0 0,-1 1 401 0 0,-1 15-457 0 0,3 36 174 0 0,3-1-1 0 0,2 0 1 0 0,2 0-1 0 0,2-1 1 0 0,15 38-184 0 0,7 30 211 0 0,-18-60-153 0 0,19 119 147 0 0,-26-186 1201 0 0,29-160-1123 0 0,-21 82-270 0 0,3 0 1 0 0,4 2 0 0 0,7-7-14 0 0,-7 31 33 0 0,-22 58-105 0 0,-2 5-5771 0 0,0 1-6099 0 0,0 0 569 0 0</inkml:trace>
  <inkml:trace contextRef="#ctx0" brushRef="#br0" timeOffset="-208577.403">4498 2320 5889 0 0,'0'0'2211'0'0,"0"0"-476"0"0,0 0-262 0 0,0 0-40 0 0,0 0-38 0 0,0 0-130 0 0,0 0-258 0 0,0 0-219 0 0,0 0-131 0 0,0 0-11 0 0,0 0 14 0 0,0 0-51 0 0,0 0-39 0 0,0 20-49 0 0,5 130 889 0 0,-7 52 670 0 0,-23-136-1781 0 0,25-63-290 0 0,0-2-10 0 0,0-1 4 0 0,0 0-9 0 0,0 0-2 0 0,0 0-8 0 0,0 0-40 0 0,8-57-4789 0 0,5 23-4049 0 0,-9 25 324 0 0</inkml:trace>
  <inkml:trace contextRef="#ctx0" brushRef="#br0" timeOffset="-208275.043">4507 2338 0 0 0,'0'0'1446'0'0,"0"0"422"0"0,0 0 188 0 0,0 0 78 0 0,0 0-59 0 0,0 0-216 0 0,0 0-301 0 0,0 0-312 0 0,0 0-250 0 0,0 0-175 0 0,0 0-102 0 0,0 0-61 0 0,19 0 3275 0 0,186-26 90 0 0,-150 14-3856 0 0,-55 10-8722 0 0,-5 2 3217 0 0,0 0-2775 0 0</inkml:trace>
  <inkml:trace contextRef="#ctx0" brushRef="#br0" timeOffset="-208009.979">4455 2570 1952 0 0,'0'0'2268'0'0,"0"0"-491"0"0,0 0-299 0 0,0 0 81 0 0,0 0 304 0 0,0 0 183 0 0,0 0-32 0 0,0 0-249 0 0,0 0-320 0 0,0 0-287 0 0,0 0-257 0 0,0 0-191 0 0,0 0-200 0 0,25 0-179 0 0,76-3-127 0 0,-1-16-167 0 0,-64 10-1602 0 0,-22 4-6349 0 0,-10 4-3505 0 0</inkml:trace>
  <inkml:trace contextRef="#ctx0" brushRef="#br0" timeOffset="-206955.288">643 2931 1576 0 0,'0'0'1662'0'0,"0"0"-355"0"0,0 0-177 0 0,0 0-4 0 0,0 0 71 0 0,0 0 11 0 0,0 0-93 0 0,0 0-103 0 0,0 0-82 0 0,0 0-56 0 0,0 0 7 0 0,0 0-41 0 0,0 0-51 0 0,14 0-30 0 0,111-4 1408 0 0,259-28 1729 0 0,332 2-1864 0 0,557 26-158 0 0,-662 1-1054 0 0,-42-28-250 0 0,-123 7-169 0 0,-103 12-146 0 0,-284 23-277 0 0,-53-12-1318 0 0,-5-6-6826 0 0,-1 2 3031 0 0,0 4-7143 0 0</inkml:trace>
  <inkml:trace contextRef="#ctx0" brushRef="#br0" timeOffset="-206327.295">5446 2040 7554 0 0,'0'0'2756'0'0,"0"0"-655"0"0,0 0-282 0 0,0 0-22 0 0,0 0-18 0 0,0 0-156 0 0,0 0-370 0 0,0 0-381 0 0,0 0-260 0 0,0 0-142 0 0,0 0-65 0 0,0 0-32 0 0,0 0-41 0 0,-8 4 346 0 0,3 10 876 0 0,12-21 803 0 0,7-8-2141 0 0,-27 11 303 0 0,-65 30-508 0 0,79-26-1605 0 0,4-1 3907 0 0,0 0-2605 0 0,-1 0-3310 0 0,1 1-9383 0 0,-7 0 424 0 0</inkml:trace>
  <inkml:trace contextRef="#ctx0" brushRef="#br0" timeOffset="-205850.153">5530 2360 9458 0 0,'0'0'1683'0'0,"0"0"-216"0"0,0 0-41 0 0,0 0 82 0 0,0 0-29 0 0,0 0-172 0 0,0 0-242 0 0,0 0-212 0 0,0 0-175 0 0,0 0-101 0 0,0 0-63 0 0,0 0-66 0 0,-13 9-47 0 0,-41 27-76 0 0,38-5 423 0 0,17-26-547 0 0,30-2 722 0 0,8-45 279 0 0,-39 41-997 0 0,0 1 30 0 0,0 0 5 0 0,0 0-28 0 0,-30 4 326 0 0,26-2-872 0 0,-3-1 1020 0 0,7-7-3993 0 0,0-2-3471 0 0,0 8-5749 0 0</inkml:trace>
</inkml:ink>
</file>

<file path=ppt/ink/ink33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20:20:57.6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436 336 0 0 0,'0'0'1626'0'0,"0"0"483"0"0,0 0-52 0 0,0 0-282 0 0,0 0-277 0 0,0 0-167 0 0,0 0-98 0 0,0 0-73 0 0,12 0 771 0 0,-10-1 7135 0 0,-28-14-8125 0 0,-37-9 888 0 0,36 23-1486 0 0,17 0-277 0 0,1 1 1 0 0,-1-1-1 0 0,1 2 0 0 0,-1-1 1 0 0,1 1-1 0 0,-1 1 1 0 0,1 0-1 0 0,0 0 1 0 0,0 1-1 0 0,0 0 1 0 0,-7 3-67 0 0,-97 73 588 0 0,58-6-299 0 0,46-51-211 0 0,1 0-1 0 0,1 1 0 0 0,0 0 0 0 0,2 0 1 0 0,1 0-1 0 0,1 1 0 0 0,1-1 0 0 0,0 1 0 0 0,2 0 1 0 0,2 14-78 0 0,0-25 49 0 0,0 1 1 0 0,0-1-1 0 0,1 1 1 0 0,1-1 0 0 0,0 0-1 0 0,1 0 1 0 0,1-1-1 0 0,0 0 1 0 0,0 0 0 0 0,1 0-1 0 0,1 0 1 0 0,0-1-1 0 0,0-1 1 0 0,1 1 0 0 0,1-1-1 0 0,9 8-49 0 0,-6-10 75 0 0,1 0 0 0 0,0 0 0 0 0,1-1-1 0 0,0-1 1 0 0,0 0 0 0 0,0-1 0 0 0,0-1 0 0 0,1-1 0 0 0,0 0 0 0 0,0 0-1 0 0,0-2 1 0 0,0 0 0 0 0,0-1 0 0 0,0-1 0 0 0,0 0 0 0 0,3-1-75 0 0,84-27 386 0 0,-97 27-562 0 0,14-15-1777 0 0,-11 10-3006 0 0,-6 6 1511 0 0,3-2-8967 0 0</inkml:trace>
  <inkml:trace contextRef="#ctx0" brushRef="#br0" timeOffset="9928.874">921 671 0 0 0,'0'0'920'0'0,"0"0"199"0"0,0 0 68 0 0,0 0-31 0 0,-3 0 9412 0 0,-2 0-5068 0 0,-25 0-3221 0 0,22 2-2098 0 0,1-1 0 0 0,-1 1-1 0 0,1 1 1 0 0,0-1 0 0 0,0 1 0 0 0,0 1 0 0 0,0-1-1 0 0,1 1 1 0 0,-1 0 0 0 0,1 1 0 0 0,0-1 0 0 0,0 1 0 0 0,0 0-1 0 0,1 1 1 0 0,0 0 0 0 0,0-1 0 0 0,-2 5-181 0 0,0 2 155 0 0,0 1 1 0 0,1 0-1 0 0,0 0 1 0 0,1 0-1 0 0,0 1 1 0 0,1 0-1 0 0,1 0 1 0 0,0 0-1 0 0,1 0 1 0 0,1 2-156 0 0,1 87 288 0 0,1-99-254 0 0,1 0-1 0 0,0 0 1 0 0,0 0-1 0 0,1 0 1 0 0,-1-1 0 0 0,1 1-1 0 0,0-1 1 0 0,0 0 0 0 0,0 0-1 0 0,0 0 1 0 0,0 0-1 0 0,1 0 1 0 0,-1-1 0 0 0,1 1-1 0 0,0-1 1 0 0,0 0 0 0 0,0 0-1 0 0,0-1 1 0 0,0 1 0 0 0,0-1-1 0 0,0 0 1 0 0,0 0-1 0 0,2 0-33 0 0,112-8 758 0 0,-38-26-425 0 0,-62 19-187 0 0,16-39 247 0 0,-29 41-349 0 0,0 0 0 0 0,-2 0 0 0 0,1 0 0 0 0,-1-1 0 0 0,-1 1 0 0 0,-1-1 0 0 0,1 0 0 0 0,-2 1 0 0 0,0-1 0 0 0,0 0 0 0 0,-2-1-44 0 0,-22-47 110 0 0,18 55-139 0 0,0-1 1 0 0,0 1 0 0 0,-1 0-1 0 0,0 0 1 0 0,0 1 0 0 0,0 0-1 0 0,0 0 1 0 0,-1 1 0 0 0,0 0 0 0 0,0 0-1 0 0,0 1 1 0 0,0 0 0 0 0,-1 0-1 0 0,1 1 1 0 0,-1 0 0 0 0,1 1 0 0 0,-1 0-1 0 0,0 0 1 0 0,0 1 0 0 0,0 0-1 0 0,1 0 1 0 0,-1 1 0 0 0,-6 1 28 0 0,-17 14-1649 0 0,26-6-2422 0 0,4 0-5079 0 0,2-5-3035 0 0</inkml:trace>
  <inkml:trace contextRef="#ctx0" brushRef="#br0" timeOffset="12514.894">1379 590 0 0 0,'0'0'1492'0'0,"0"0"245"0"0,0 0 62 0 0,0 0-78 0 0,0 0-154 0 0,0 0-169 0 0,0 0-140 0 0,0 0-90 0 0,0 0-45 0 0,0 0-24 0 0,5-7-15 0 0,27-34 1867 0 0,-32 42-2865 0 0,0-1-1 0 0,0 0 0 0 0,0 1 0 0 0,0-1 1 0 0,0 1-1 0 0,1-1 0 0 0,-1 0 0 0 0,0 1 1 0 0,0-1-1 0 0,0 0 0 0 0,0 1 1 0 0,1-1-1 0 0,-1 0 0 0 0,0 1 0 0 0,0-1 1 0 0,1 0-1 0 0,-1 0 0 0 0,0 1 0 0 0,0-1 1 0 0,1 0-1 0 0,-1 0 0 0 0,0 1 1 0 0,1-1-1 0 0,-1 0 0 0 0,0 0 0 0 0,1 0 1 0 0,-1 0-1 0 0,0 1 0 0 0,1-1 0 0 0,-1 0 1 0 0,1 0-1 0 0,-1 0 0 0 0,0 0 1 0 0,1 0-1 0 0,-1 0 0 0 0,1 0 0 0 0,-1 0 1 0 0,0 0-1 0 0,1 0 0 0 0,-1 0 0 0 0,0 0 1 0 0,1-1-1 0 0,-1 1 0 0 0,1 0 1 0 0,-1 0-1 0 0,0 0 0 0 0,1 0 0 0 0,-1-1 1 0 0,0 1-1 0 0,0 0 0 0 0,1 0 0 0 0,-1-1 1 0 0,0 1-1 0 0,1 0 0 0 0,-1 0 1 0 0,0-1-1 0 0,0 1 0 0 0,1 0 0 0 0,-1-1 1 0 0,0 1-1 0 0,0 0 0 0 0,0-1 0 0 0,0 1 1 0 0,0 0-1 0 0,1-1 0 0 0,-1 1 1 0 0,0-1-1 0 0,0 1-85 0 0,2 36 2277 0 0,-2-32-2535 0 0,-4 36 404 0 0,-1-1 1 0 0,-2-1-1 0 0,-2 1 1 0 0,-2-1-1 0 0,-1-1 0 0 0,-2 0 1 0 0,-1-1-1 0 0,-2 0 1 0 0,-9 10-147 0 0,-16 14-46 0 0,24-42-218 0 0,18-18 215 0 0,0 0 1 0 0,0 0-4 0 0,0 0-22 0 0,0 0-32 0 0,0 0-41 0 0,0 0-34 0 0,0 0-85 0 0,24-42-6369 0 0,-13 28 2741 0 0,-3 0-3433 0 0,-5 6-1117 0 0</inkml:trace>
  <inkml:trace contextRef="#ctx0" brushRef="#br0" timeOffset="13322.981">1386 597 0 0 0,'0'0'448'0'0,"0"0"1260"0"0,0 0 381 0 0,0 0 61 0 0,0 0-159 0 0,0 0-292 0 0,0 0-240 0 0,0 0-202 0 0,0 0-156 0 0,0 0-126 0 0,0 0-98 0 0,0 0-97 0 0,2-5-78 0 0,1 0-336 0 0,3-7-313 0 0,-4 1 3827 0 0,29 86-407 0 0,3 119-2547 0 0,-31-173-911 0 0,1 0 0 0 0,0-1 0 0 0,2 1 0 0 0,0-1 0 0 0,1 0 0 0 0,1-1 0 0 0,4 5-15 0 0,-11-22 2 0 0,0 0 0 0 0,1 0 0 0 0,-1-1-1 0 0,0 1 1 0 0,1-1 0 0 0,0 1 0 0 0,-1-1 0 0 0,1 1 0 0 0,0-1 0 0 0,0 0 0 0 0,0 0 0 0 0,0 0-1 0 0,0 0 1 0 0,0 0 0 0 0,0-1 0 0 0,0 1 0 0 0,0-1 0 0 0,0 1 0 0 0,0-1 0 0 0,1 0 0 0 0,-1 1-1 0 0,0-1 1 0 0,0 0 0 0 0,0-1 0 0 0,0 1 0 0 0,1 0 0 0 0,0-1-2 0 0,6 1 56 0 0,-8 0-32 0 0,-1 0-11 0 0,0 0 0 0 0,0 0 2 0 0,0 0 25 0 0,0 0 23 0 0,0 0-2 0 0,68-165 1363 0 0,-10-56-768 0 0,-8 63-386 0 0,-49 157-293 0 0,-1 1 0 0 0,1-1 0 0 0,-1 0 0 0 0,1 1 1 0 0,-1-1-1 0 0,1 1 0 0 0,-1-1 0 0 0,0 0 0 0 0,0 1 0 0 0,1-1 1 0 0,-1 0-1 0 0,0 0 0 0 0,0 1 0 0 0,0-1 0 0 0,0 0 0 0 0,0 1 1 0 0,0-1-1 0 0,0 0 0 0 0,0 0 0 0 0,0 1 0 0 0,0-1 0 0 0,0 0 1 0 0,0 0-1 0 0,0 1 0 0 0,-1-1 0 0 0,1 0 0 0 0,0 1 0 0 0,0-1 1 0 0,-1 0-1 0 0,1 1 0 0 0,-1-1 0 0 0,1 1 0 0 0,0-1 0 0 0,-1 0 1 0 0,1 1-1 0 0,-1-1 0 0 0,1 1 0 0 0,-1-1 0 0 0,0 1 0 0 0,1 0 1 0 0,-1-1-1 0 0,1 1 0 0 0,-1 0 0 0 0,0-1 0 0 0,1 1 0 0 0,-1 0 1 0 0,0 0-1 0 0,0-1 0 0 0,1 1 0 0 0,-1 0 0 0 0,0 0 0 0 0,1 0 1 0 0,-1 0-1 0 0,0 0 0 0 0,0 0 0 0 0,1 0 0 0 0,-1 0 0 0 0,0 0 1 0 0,0 0-1 0 0,1 1 0 0 0,-1-1 0 0 0,0 0 0 0 0,1 0 0 0 0,-1 1 1 0 0,0-1 21 0 0,-9 5-2439 0 0,6 1-5628 0 0,2-2-3879 0 0</inkml:trace>
  <inkml:trace contextRef="#ctx0" brushRef="#br0" timeOffset="14760.744">2194 623 0 0 0,'0'0'787'0'0,"0"0"867"0"0,0 0 445 0 0,0 0 94 0 0,0 0-185 0 0,0 0-339 0 0,0 0-315 0 0,0 0-182 0 0,0 0-45 0 0,0 0-32 0 0,0 0-82 0 0,4-14 3844 0 0,-34-8-874 0 0,-35 18-2657 0 0,53 4-1097 0 0,4 1-156 0 0,0 0 0 0 0,-1 0 0 0 0,1 1 0 0 0,0 0 0 0 0,1 1 0 0 0,-1 0 0 0 0,0 0 0 0 0,1 1 0 0 0,-1 0 1 0 0,1 0-1 0 0,-5 4-73 0 0,-7 4 132 0 0,16-9-124 0 0,0 0 0 0 0,0 0 0 0 0,1 1 0 0 0,-1-1 0 0 0,1 1 0 0 0,0 0 0 0 0,0 0 0 0 0,0-1 0 0 0,0 1 0 0 0,1 1 0 0 0,0-1 0 0 0,-1 0 0 0 0,2 0 1 0 0,-1 0-1 0 0,0 1 0 0 0,1-1 0 0 0,0 0 0 0 0,0 1 0 0 0,0-1 0 0 0,0 0 0 0 0,1 0 0 0 0,0 1 0 0 0,0-1 0 0 0,0 0 0 0 0,0 0 0 0 0,1 0 0 0 0,-1 0 0 0 0,1 0 0 0 0,0 0 0 0 0,0 0 0 0 0,2 1-8 0 0,119 120 206 0 0,-74-18 192 0 0,-44-40 381 0 0,-7-64-735 0 0,0 0 0 0 0,0 0 0 0 0,-1 0 0 0 0,1 0 1 0 0,-1 0-1 0 0,1-1 0 0 0,-1 1 0 0 0,0-1 0 0 0,0 1 0 0 0,-1-1 0 0 0,1 0 0 0 0,0-1 0 0 0,-1 1 0 0 0,1 0 0 0 0,-1-1 0 0 0,1 0 0 0 0,-1 0 0 0 0,0 0 0 0 0,1 0 0 0 0,-1 0 0 0 0,0-1 0 0 0,0 0 0 0 0,1 0 1 0 0,-1 0-1 0 0,-2 0-44 0 0,1 0 38 0 0,-7 2-2 0 0,0 0 0 0 0,0-1 0 0 0,1-1-1 0 0,-1 0 1 0 0,0 0 0 0 0,0-1 0 0 0,0-1-1 0 0,1 0 1 0 0,-1 0 0 0 0,-3-2-36 0 0,-1-2-124 0 0,13 5 61 0 0,0 1 0 0 0,0-1 0 0 0,0 1 0 0 0,0-1 0 0 0,0 0-1 0 0,1 0 1 0 0,-1-1 0 0 0,0 1 0 0 0,0 0 0 0 0,1-1 0 0 0,-1 0 0 0 0,1 0-1 0 0,-1 1 1 0 0,1-2 0 0 0,0 1 0 0 0,0 0 0 0 0,0 0 0 0 0,0-1 0 0 0,0 1-1 0 0,1-1 1 0 0,-1 1 0 0 0,1-1 0 0 0,-1 0 0 0 0,1 1 0 0 0,0-1 0 0 0,0 0 0 0 0,0 0-1 0 0,0 0 1 0 0,1 0 0 0 0,-1 0 63 0 0,1-2-883 0 0,1-10-3495 0 0,2 6-4472 0 0,3 5-3725 0 0</inkml:trace>
  <inkml:trace contextRef="#ctx0" brushRef="#br0" timeOffset="19805.246">2395 855 0 0 0,'0'0'1255'0'0,"0"0"452"0"0,0 0 272 0 0,0 0 24 0 0,0 0-198 0 0,0 0-376 0 0,0 0-374 0 0,0 0-287 0 0,0 0-157 0 0,0 0-46 0 0,4 15 3695 0 0,3-11-3910 0 0,0 0 1 0 0,1 0-1 0 0,-1-1 1 0 0,1 0-1 0 0,0 0 0 0 0,0-1 1 0 0,0 0-1 0 0,0 0 0 0 0,0-1 1 0 0,1 0-1 0 0,-1-1 1 0 0,0 0-1 0 0,1 0 0 0 0,-1 0 1 0 0,0-1-1 0 0,0-1 0 0 0,0 1 1 0 0,3-2-351 0 0,-5 2 77 0 0,-1-1 0 0 0,1 0 0 0 0,-1 0-1 0 0,0-1 1 0 0,0 0 0 0 0,0 1 0 0 0,0-2 0 0 0,0 1 0 0 0,0 0 0 0 0,-1-1 0 0 0,0 0 0 0 0,0 0 0 0 0,0 0 0 0 0,0-1 0 0 0,0 1 0 0 0,-1-1 0 0 0,0 0 0 0 0,0 0 0 0 0,0 0 0 0 0,-1 0-1 0 0,0-1 1 0 0,0 1 0 0 0,0-1 0 0 0,-1 1 0 0 0,1-1 0 0 0,-1-1-77 0 0,-1 4 15 0 0,0 1 0 0 0,0-1 0 0 0,0 0-1 0 0,-1 0 1 0 0,1 1 0 0 0,-1-1 0 0 0,0 0-1 0 0,0 1 1 0 0,0-1 0 0 0,0 1 0 0 0,0-1 0 0 0,0 1-1 0 0,0-1 1 0 0,-1 1 0 0 0,0 0 0 0 0,1 0-1 0 0,-1-1 1 0 0,0 1 0 0 0,0 0 0 0 0,0 1 0 0 0,0-1-1 0 0,0 0 1 0 0,-1 1 0 0 0,1-1 0 0 0,0 1-1 0 0,-1 0 1 0 0,1-1 0 0 0,-1 1 0 0 0,1 0 0 0 0,-1 1-1 0 0,0-1 1 0 0,1 0 0 0 0,-1 1 0 0 0,0 0-1 0 0,0-1 1 0 0,1 1 0 0 0,-2 0-15 0 0,-6-1-19 0 0,1-1 0 0 0,0 1 0 0 0,0 1 0 0 0,-1-1 0 0 0,1 2 0 0 0,0-1 0 0 0,-1 1 0 0 0,1 1 0 0 0,0-1 0 0 0,0 2 0 0 0,0-1 0 0 0,0 1 0 0 0,1 1-1 0 0,-1-1 1 0 0,1 2 0 0 0,-1-1 0 0 0,1 1 0 0 0,1 0 0 0 0,-1 1 0 0 0,1 0 0 0 0,0 0 0 0 0,-5 6 19 0 0,9-6 23 0 0,0 0-1 0 0,0 0 1 0 0,1 1 0 0 0,0-1-1 0 0,0 1 1 0 0,1 0 0 0 0,0-1-1 0 0,0 1 1 0 0,0 0-1 0 0,1 0 1 0 0,0 0 0 0 0,0 0-1 0 0,1 0 1 0 0,0-1-1 0 0,0 1 1 0 0,1 0 0 0 0,-1 0-1 0 0,1-1 1 0 0,1 1 0 0 0,-1-1-1 0 0,1 0 1 0 0,1 0-1 0 0,-1 0 1 0 0,1 1-23 0 0,56 62 791 0 0,-14-31-243 0 0,-32-31-443 0 0,-1 0 0 0 0,2-2 1 0 0,-1 1-1 0 0,1-2 0 0 0,0 0 0 0 0,0-1 1 0 0,0 0-1 0 0,0-1 0 0 0,0-1 0 0 0,1-1 1 0 0,-1 0-1 0 0,9-1-105 0 0,-24 0 25 0 0,0-1-11 0 0,0-1-215 0 0,2-26-1872 0 0,0 20-1549 0 0,3 1-3315 0 0,-3 5-4989 0 0</inkml:trace>
  <inkml:trace contextRef="#ctx0" brushRef="#br0" timeOffset="20373.925">2953 726 4393 0 0,'0'0'2647'0'0,"0"0"-717"0"0,0 0-311 0 0,0 0 56 0 0,0 0 105 0 0,0 0-14 0 0,0 0-228 0 0,0 0-359 0 0,0 0-338 0 0,0 0-181 0 0,0 0-69 0 0,0 0-52 0 0,0 0-48 0 0,-2 10-71 0 0,-7 168 1323 0 0,23-31-1311 0 0,5-110-235 0 0,-19-37-123 0 0,0 0 62 0 0,0 0 46 0 0,0 0 65 0 0,0 0 61 0 0,0 0 42 0 0,0 0 22 0 0,3-41-181 0 0,2 1 0 0 0,2-1 0 0 0,2 1 0 0 0,1 0 0 0 0,2 1 0 0 0,2 1 1 0 0,1 0-1 0 0,2 0 0 0 0,11-15-191 0 0,-22 42 14 0 0,1-1 0 0 0,0 1-1 0 0,0 0 1 0 0,1 1 0 0 0,0 0 0 0 0,1 0 0 0 0,1 1 0 0 0,7-7-14 0 0,-14 16 0 0 0,0 0 1 0 0,0-1-1 0 0,1 1 1 0 0,-1 1-1 0 0,0-1 1 0 0,0 0-1 0 0,0 1 1 0 0,0 0-1 0 0,0 0 1 0 0,0 0-1 0 0,0 0 1 0 0,0 0-1 0 0,0 0 1 0 0,-1 1-1 0 0,1-1 1 0 0,0 1-1 0 0,-1 0 1 0 0,1 0-1 0 0,-1 0 1 0 0,0 0-1 0 0,1 0 1 0 0,-1 1-1 0 0,0-1 1 0 0,0 0 0 0 0,-1 1-1 0 0,1 0 1 0 0,0-1-1 0 0,-1 1 1 0 0,0 0-1 0 0,0 0 1 0 0,1 3-1 0 0,17 56-618 0 0,-14-58-962 0 0,0-1-5468 0 0,-5-2-4894 0 0</inkml:trace>
  <inkml:trace contextRef="#ctx0" brushRef="#br0" timeOffset="20978.716">3413 708 392 0 0,'0'0'2041'0'0,"0"0"-210"0"0,0 0 21 0 0,0 0 88 0 0,0 0-18 0 0,0 0-177 0 0,0 0-271 0 0,0 0-263 0 0,0 0-198 0 0,0 0-113 0 0,0 0-96 0 0,0 0-49 0 0,0 0-35 0 0,4-7-60 0 0,9-19-54 0 0,9 56 3621 0 0,66 194-1940 0 0,-65-144-2091 0 0,-23-79-159 0 0,1-1 0 0 0,0 0 0 0 0,0 1 0 0 0,0-1-1 0 0,0 0 1 0 0,0 0 0 0 0,0 0 0 0 0,0 0 0 0 0,0 1-1 0 0,0-2 1 0 0,0 1 0 0 0,1 0 0 0 0,-1 0 0 0 0,0 0-1 0 0,0 0 1 0 0,-1-1 0 0 0,1 1 0 0 0,0 0 0 0 0,0-1-1 0 0,0 1 1 0 0,0-1 0 0 0,0 1 0 0 0,0-1 0 0 0,0 1-1 0 0,0-1 1 0 0,-1 0 0 0 0,1 1 0 0 0,0-1 0 0 0,-1 0-1 0 0,1 0 1 0 0,0 1 0 0 0,-1-1 0 0 0,1 0 0 0 0,-1 0-1 0 0,1 0 1 0 0,-1 0 0 0 0,1 0 0 0 0,-1 0 0 0 0,0 0-1 0 0,0 0 1 0 0,1 0 0 0 0,-1 0 0 0 0,0 0 0 0 0,0 0 0 0 0,0 0-1 0 0,0 0 1 0 0,0 0 0 0 0,0 0 0 0 0,0 0-37 0 0,2-3-90 0 0,118-257 553 0 0,-99 206-718 0 0,-21 55 48 0 0,18 14-5735 0 0,-14-10 271 0 0,0 0-6190 0 0</inkml:trace>
  <inkml:trace contextRef="#ctx0" brushRef="#br0" timeOffset="21930.982">4194 678 8106 0 0,'0'0'2446'0'0,"0"0"-781"0"0,0 0-152 0 0,0 0 200 0 0,0 0 102 0 0,0 0-70 0 0,0 0-280 0 0,0 0-368 0 0,0 0-227 0 0,0 0-159 0 0,0 0-136 0 0,0 0-45 0 0,0 0-26 0 0,-7-2-60 0 0,2 0-412 0 0,2 1 26 0 0,-1-1 0 0 0,1 1 0 0 0,-1 0 0 0 0,1 0 1 0 0,-1 0-1 0 0,0 0 0 0 0,0 1 0 0 0,0-1 0 0 0,1 1 0 0 0,-1 0 0 0 0,0 0 1 0 0,0 1-1 0 0,0-1 0 0 0,1 1 0 0 0,-1 0 0 0 0,0 0 0 0 0,0 0 1 0 0,-1 1-59 0 0,-12 7 48 0 0,1 1 1 0 0,0 0 0 0 0,0 1-1 0 0,1 1 1 0 0,1 1 0 0 0,0 0-1 0 0,0 1 1 0 0,2 0 0 0 0,0 1-1 0 0,0 0 1 0 0,1 1 0 0 0,-8 16-49 0 0,17-29-3 0 0,1-1 0 0 0,-1 1 1 0 0,1-1-1 0 0,0 1 0 0 0,-1 0 0 0 0,1-1 1 0 0,0 1-1 0 0,0 0 0 0 0,1 0 0 0 0,-1-1 1 0 0,1 1-1 0 0,-1 0 0 0 0,1 0 1 0 0,0 0-1 0 0,0 0 0 0 0,0 0 0 0 0,1 0 1 0 0,-1 0-1 0 0,1 0 0 0 0,-1-1 0 0 0,1 1 1 0 0,0 0-1 0 0,0 0 0 0 0,0-1 1 0 0,0 1-1 0 0,1 0 0 0 0,-1-1 0 0 0,1 1 1 0 0,0-1-1 0 0,-1 0 0 0 0,1 0 0 0 0,0 1 1 0 0,0-1-1 0 0,1 0 0 0 0,-1-1 1 0 0,0 1-1 0 0,1 0 0 0 0,-1-1 0 0 0,1 1 1 0 0,-1-1-1 0 0,1 0 0 0 0,0 0 0 0 0,2 1 3 0 0,12-1 16 0 0,-1-1-1 0 0,1 0 1 0 0,0-1-1 0 0,-1-1 1 0 0,1-1-1 0 0,-1 0 1 0 0,1-1-1 0 0,-1-1 1 0 0,0-1-1 0 0,-1 0 1 0 0,1-1-1 0 0,-1 0 1 0 0,-1-1-1 0 0,0-1 1 0 0,0 0-1 0 0,0-1 1 0 0,-1-1-1 0 0,-1 0 1 0 0,0-1-1 0 0,0 0 1 0 0,-1-1-1 0 0,-1 0 0 0 0,6-8-15 0 0,43-36 96 0 0,-54 69-254 0 0,-4 114 178 0 0,0-121-26 0 0,1 0 1 0 0,0 0-1 0 0,0 0 1 0 0,0-1-1 0 0,0 1 1 0 0,1 0-1 0 0,0-1 1 0 0,-1 0-1 0 0,2 1 1 0 0,-1-1-1 0 0,1 0 1 0 0,-1-1-1 0 0,1 1 1 0 0,0-1-1 0 0,0 1 1 0 0,0-1-1 0 0,1 0 1 0 0,-1-1-1 0 0,1 1 1 0 0,0-1-1 0 0,0 0 1 0 0,0 0-1 0 0,0 0 1 0 0,0-1-1 0 0,0 0 1 0 0,2 1 5 0 0,3 0 3 0 0,1 0 0 0 0,-1-1 0 0 0,1 0 0 0 0,-1 0 0 0 0,1-1 0 0 0,-1 0 0 0 0,1-1 0 0 0,-1-1 0 0 0,1 1 0 0 0,-1-2 0 0 0,0 1 0 0 0,9-4-3 0 0,7-8 52 0 0,-1-1 1 0 0,0-1-1 0 0,-1-1 0 0 0,-1-1 1 0 0,-1-1-1 0 0,-1-1 1 0 0,0-1-1 0 0,-1 0 0 0 0,-2-2 1 0 0,0 0-1 0 0,-2-2 0 0 0,1-1-52 0 0,9-9 72 0 0,-1-1-1 0 0,-2-1 1 0 0,-2-1-1 0 0,-1-1 0 0 0,-2-1 1 0 0,-2-1-1 0 0,3-13-71 0 0,-10 15 9 0 0,-1 1-1 0 0,-2-1 0 0 0,-2-1 0 0 0,-2 1 0 0 0,-1 0 1 0 0,-3-13-9 0 0,3 48 11 0 0,-1 0 0 0 0,0 1 1 0 0,-1-1-1 0 0,1 0 0 0 0,-1 1 1 0 0,0-1-1 0 0,1 1 0 0 0,-2-1 1 0 0,1 1-1 0 0,0-1 0 0 0,-1 1 0 0 0,1 0 1 0 0,-1 0-1 0 0,0 0 0 0 0,0 0 1 0 0,0 0-1 0 0,-1 0 0 0 0,1 0 1 0 0,-1 1-1 0 0,1-1 0 0 0,-1 1 1 0 0,0 0-1 0 0,0-1 0 0 0,0 1 1 0 0,0 1-1 0 0,0-1 0 0 0,-1 0 1 0 0,1 1-1 0 0,0 0 0 0 0,-1-1 1 0 0,1 2-1 0 0,-1-1 0 0 0,1 0 0 0 0,-1 1 1 0 0,0-1-1 0 0,1 1 0 0 0,-1 0 1 0 0,0 0-1 0 0,-2 1-11 0 0,1 4 3 0 0,0 0 0 0 0,0 0 0 0 0,0 0 0 0 0,0 1 0 0 0,1 0 0 0 0,0 0 0 0 0,0 0 0 0 0,1 1 1 0 0,0-1-1 0 0,0 1 0 0 0,0 0 0 0 0,1 0 0 0 0,0 0 0 0 0,0 4-3 0 0,-2-1 1 0 0,-4 19 23 0 0,0-1 0 0 0,2 1 0 0 0,2 1 1 0 0,0-1-1 0 0,2 0 0 0 0,1 1 0 0 0,2-1 0 0 0,1 1 0 0 0,1-1 0 0 0,1 1 0 0 0,7 23-23 0 0,127 341 255 0 0,-111-232-188 0 0,-21-150-558 0 0,-10-38-127 0 0,-11-35-1955 0 0,-11 1-2436 0 0,10 27-5308 0 0,9 21 115 0 0</inkml:trace>
  <inkml:trace contextRef="#ctx0" brushRef="#br0" timeOffset="22180.375">4665 546 7306 0 0,'0'0'3134'0'0,"0"0"-618"0"0,0 0-422 0 0,0 0-226 0 0,0 0-189 0 0,0 0-237 0 0,0 0-291 0 0,0 0-227 0 0,0 0-124 0 0,0 0-62 0 0,0 0-27 0 0,0 0-62 0 0,0 0-85 0 0,26-6-46 0 0,86-16-45 0 0,160-5 1387 0 0,-80 23-1573 0 0,-167 1-84 0 0,-23 3-4879 0 0,-3-1-5035 0 0,-3 1-2803 0 0</inkml:trace>
  <inkml:trace contextRef="#ctx0" brushRef="#br0" timeOffset="22361.738">5497 656 19140 0 0,'0'0'1176'0'0,"0"0"-361"0"0,0 0 39 0 0,0 0 201 0 0,0 0 35 0 0,0 0-127 0 0,0 0-285 0 0,0 0-261 0 0,0 0-191 0 0,0 0-102 0 0,0 0-43 0 0,5 34-46 0 0,13 101-18 0 0,-12-61-246 0 0,-7-56-2641 0 0,0-17-1451 0 0,0 2-5800 0 0</inkml:trace>
  <inkml:trace contextRef="#ctx0" brushRef="#br0" timeOffset="22626.74">5468 472 12467 0 0,'0'0'3576'0'0,"0"0"-1807"0"0,0 0-417 0 0,0 0-304 0 0,0 0-272 0 0,0 0-215 0 0,0 0-249 0 0,0 0-232 0 0,0 0-176 0 0,0 0-200 0 0,0 0-233 0 0,0 0-695 0 0,0 0-4609 0 0,14-99-6610 0 0</inkml:trace>
  <inkml:trace contextRef="#ctx0" brushRef="#br0" timeOffset="22875.134">5943 623 18932 0 0,'0'0'1195'0'0,"0"0"-216"0"0,0 0-68 0 0,0 0-36 0 0,0 0-89 0 0,0 0-107 0 0,0 0-175 0 0,0 0-178 0 0,0 0-120 0 0,0 0-70 0 0,0 0-36 0 0,0 0-36 0 0,0 0-11 0 0,-28 25-20 0 0,-84 77-14 0 0,72-44-3 0 0,38-48-15 0 0,0-4-6 0 0,0 0 1 0 0,1 0-1 0 0,-1 1 0 0 0,1-1 1 0 0,0 0-1 0 0,1 0 1 0 0,0 1-1 0 0,0-1 0 0 0,0 0 1 0 0,1 1-1 0 0,0-1 1 0 0,0 0-1 0 0,0 0 0 0 0,1 0 1 0 0,0 0-1 0 0,0 0 1 0 0,0 0-1 0 0,1 0 0 0 0,0-1 1 0 0,1 2 4 0 0,3-1 31 0 0,1 0 0 0 0,-1-1 0 0 0,1 0 0 0 0,0 0 0 0 0,0-1 0 0 0,1 0 0 0 0,-1-1 0 0 0,1 0 0 0 0,0 0 0 0 0,0-1 0 0 0,0 0 0 0 0,0 0 0 0 0,0-1 0 0 0,1 0 0 0 0,-1-1 0 0 0,0 0 0 0 0,0 0 0 0 0,1-1 0 0 0,-1-1 0 0 0,0 1 0 0 0,0-1 0 0 0,0-1 0 0 0,0 0 0 0 0,4-2-31 0 0,0 1 165 0 0,0-2-1 0 0,0 0 1 0 0,-1 0-1 0 0,1-1 1 0 0,-1-1-1 0 0,-1 0 1 0 0,1-1-1 0 0,-2 0 0 0 0,1 0 1 0 0,-1-1-1 0 0,-1-1 1 0 0,0 1-1 0 0,0-2 1 0 0,-1 1-1 0 0,7-13-164 0 0,-11 18 16 0 0,-1-1 0 0 0,1 1 0 0 0,-1-1-1 0 0,0 0 1 0 0,-1 1 0 0 0,1-1 0 0 0,-1-1 0 0 0,-1 1-1 0 0,1 0 1 0 0,-1 0 0 0 0,-1-1 0 0 0,1 1-1 0 0,-1 0 1 0 0,-1-1 0 0 0,1 1 0 0 0,-1 0 0 0 0,0-1-1 0 0,-1 1 1 0 0,0 0 0 0 0,0 0 0 0 0,0 0 0 0 0,-1 0-1 0 0,0 1 1 0 0,-1-1 0 0 0,1 1 0 0 0,-1-1 0 0 0,0 1-1 0 0,-1 1 1 0 0,0-1 0 0 0,0 0 0 0 0,0 1 0 0 0,0 0-1 0 0,-1 0 1 0 0,0 1 0 0 0,0 0 0 0 0,0 0 0 0 0,0 0-1 0 0,-6-2-15 0 0,-60-1-2123 0 0,48 12-1949 0 0,2 3-4575 0 0,12-4-4149 0 0</inkml:trace>
  <inkml:trace contextRef="#ctx0" brushRef="#br0" timeOffset="23449.721">6292 822 2040 0 0,'0'0'1585'0'0,"0"0"-205"0"0,0 0 191 0 0,0 0 253 0 0,0 0 102 0 0,0 0-64 0 0,0 0-295 0 0,0 0-252 0 0,0 0-182 0 0,0 0-130 0 0,0 0-46 0 0,0 0-1 0 0,0 0 48 0 0,5 4 42 0 0,13 14 3 0 0,-17-18-949 0 0,1 0-1 0 0,-1 1 1 0 0,1-1-1 0 0,-1 0 1 0 0,1 1-1 0 0,-1-1 1 0 0,1 0 0 0 0,-1 0-1 0 0,1 0 1 0 0,-1-1-1 0 0,1 1 1 0 0,-1 0-1 0 0,1-1 1 0 0,-1 1-1 0 0,1 0 1 0 0,-1-1 0 0 0,0 0-1 0 0,1 1 1 0 0,-1-1-1 0 0,0 0 1 0 0,1 0-1 0 0,-1 1 1 0 0,0-1 0 0 0,0 0-1 0 0,0 0 1 0 0,0-1-1 0 0,1 1-99 0 0,3-3 278 0 0,139-124 2300 0 0,-87 47-2041 0 0,-52 74-585 0 0,-8 17-264 0 0,-1 1 331 0 0,3 1-24 0 0,0 0 1 0 0,1 0-1 0 0,0 0 1 0 0,1 0-1 0 0,0 0 1 0 0,1 0-1 0 0,0 0 0 0 0,1 0 1 0 0,0-1-1 0 0,1 1 1 0 0,0-1-1 0 0,1 0 1 0 0,1 0-1 0 0,3 5 5 0 0,-6-11 12 0 0,0-1 1 0 0,0 0-1 0 0,0 0 1 0 0,1 0-1 0 0,0 0 0 0 0,-1-1 1 0 0,2 0-1 0 0,-1 1 1 0 0,0-1-1 0 0,1-1 1 0 0,-1 1-1 0 0,1 0 0 0 0,0-1 1 0 0,-1 0-1 0 0,1-1 1 0 0,0 1-1 0 0,1-1 0 0 0,-1 0 1 0 0,0 0-1 0 0,0 0 1 0 0,0-1-1 0 0,1 1 0 0 0,-1-1 1 0 0,0-1-1 0 0,0 1 1 0 0,5-2-13 0 0,-2-1 51 0 0,0 0 1 0 0,-1-1 0 0 0,0 0 0 0 0,0 0 0 0 0,0 0-1 0 0,-1-1 1 0 0,1-1 0 0 0,-1 1 0 0 0,0-1 0 0 0,-1 0-1 0 0,1 0 1 0 0,-1 0 0 0 0,3-6-52 0 0,-3 6 42 0 0,21-23 148 0 0,-1-2 1 0 0,-1 0 0 0 0,-2-2-1 0 0,-2 0 1 0 0,-1-2 0 0 0,13-30-191 0 0,-21 17-56 0 0,-36 48-4820 0 0,16 2-1607 0 0,3-1-6225 0 0</inkml:trace>
</inkml:ink>
</file>

<file path=ppt/ink/ink33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20:21:24.1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97 659 0 0 0,'0'0'796'0'0,"0"0"905"0"0,0 0 182 0 0,0 0-84 0 0,0 0-131 0 0,0 0-136 0 0,0 0-69 0 0,0 0-80 0 0,0-5-68 0 0,4-23 1843 0 0,-25 36 339 0 0,12 1-3413 0 0,1 1 0 0 0,1 0 0 0 0,-1 0 0 0 0,2 1 0 0 0,-1 0 0 0 0,2 0 0 0 0,-1 0 0 0 0,2 1 0 0 0,-1 0 0 0 0,2 0 0 0 0,-1 0 0 0 0,2 0 0 0 0,0 0 0 0 0,0 1 0 0 0,1-1 0 0 0,0 1 0 0 0,1-1 0 0 0,1 3-84 0 0,1-11 34 0 0,0 0 0 0 0,0 0 0 0 0,0 0 0 0 0,0-1 0 0 0,1 1 0 0 0,-1-1 0 0 0,1 1 0 0 0,0-1 0 0 0,0 0 0 0 0,0 0 0 0 0,0 0 0 0 0,1-1 0 0 0,-1 1 0 0 0,1-1 0 0 0,0 0 0 0 0,0 0 0 0 0,-1 0 0 0 0,1 0 0 0 0,0-1-1 0 0,1 1 1 0 0,-1-1 0 0 0,0 0 0 0 0,0-1 0 0 0,1 1 0 0 0,-1-1 0 0 0,0 1 0 0 0,0-1 0 0 0,1-1 0 0 0,-1 1 0 0 0,0-1 0 0 0,1 1 0 0 0,-1-1 0 0 0,2-1-34 0 0,-5 2 21 0 0,8-2 53 0 0,1-1 0 0 0,-1 0 0 0 0,0-1 0 0 0,-1 0 0 0 0,1 0 0 0 0,-1-1 0 0 0,1 0 0 0 0,-1 0 0 0 0,-1-1 0 0 0,1 0 0 0 0,-1-1 0 0 0,0 0 0 0 0,-1 0 0 0 0,1 0 0 0 0,-1 0 0 0 0,-1-1 0 0 0,0 0 0 0 0,0-1 0 0 0,0 1 0 0 0,-1-1 0 0 0,0 0 0 0 0,-1 0 0 0 0,0 0 0 0 0,0 0 0 0 0,0-4-74 0 0,0 5-1 0 0,-1 1 0 0 0,1 0 0 0 0,-1 0 0 0 0,-1-1 0 0 0,1 1 0 0 0,-1-1 0 0 0,-1 1 0 0 0,1-1 0 0 0,-1 1 0 0 0,-1-1 0 0 0,1 0 0 0 0,-1 1 0 0 0,0-1 0 0 0,-1 1 0 0 0,0-1 0 0 0,0 1 0 0 0,-1 0 0 0 0,0 0 0 0 0,0 0 0 0 0,0 0 0 0 0,-1 1 0 0 0,0-1 0 0 0,-1 1 0 0 0,-3-5 1 0 0,0 6-135 0 0,0 0 1 0 0,0 1 0 0 0,-1 0 0 0 0,1 0-1 0 0,-1 1 1 0 0,0 0 0 0 0,0 0 0 0 0,0 1-1 0 0,0 1 1 0 0,0-1 0 0 0,-1 1 0 0 0,1 1-1 0 0,0 0 1 0 0,-1 0 0 0 0,-6 1 134 0 0,46 7-300 0 0,-11-11 383 0 0,1-1 1 0 0,-1-1 0 0 0,-1 0-1 0 0,1-2 1 0 0,-1 0 0 0 0,0-1-1 0 0,-1 0 1 0 0,1-2-1 0 0,-2 0 1 0 0,1-1 0 0 0,-1-1-84 0 0,0 2 83 0 0,2-2-24 0 0,-1-1 0 0 0,-1 0 0 0 0,0-1 0 0 0,-1-1 0 0 0,0 0 0 0 0,-2-1 0 0 0,1-1 0 0 0,-2 0 1 0 0,-1 0-1 0 0,0-2 0 0 0,-1 1 0 0 0,0-1 0 0 0,-2-1 0 0 0,-1 1 0 0 0,0-1 0 0 0,-1-1 0 0 0,-1 1 1 0 0,-1-1-1 0 0,-1 0 0 0 0,-1 0 0 0 0,-1 0 0 0 0,0-5-59 0 0,-9 14 115 0 0,8 12-198 0 0,0 36-214 0 0,32 164 348 0 0,-13-116-21 0 0,68 427 117 0 0,-39-145-101 0 0,-37-182 157 0 0,-11-184-187 0 0,0 1 0 0 0,-1 0 0 0 0,1-1 0 0 0,0 1 0 0 0,0 0 0 0 0,-1-1 0 0 0,1 1 0 0 0,0-1 0 0 0,-1 1 0 0 0,1 0 0 0 0,0-1 0 0 0,-1 1 0 0 0,1-1 0 0 0,-1 1 0 0 0,1-1 0 0 0,-1 1 0 0 0,1-1 0 0 0,-1 0 0 0 0,0 1 0 0 0,1-1 0 0 0,-1 0 0 0 0,1 1 0 0 0,-1-1 0 0 0,0 0 0 0 0,1 0 0 0 0,-1 0 0 0 0,0 1 0 0 0,1-1 0 0 0,-1 0 0 0 0,0 0 0 0 0,1 0 0 0 0,-1 0 0 0 0,0 0 0 0 0,1 0 0 0 0,-1 0 0 0 0,0 0 0 0 0,1-1 0 0 0,-1 1 0 0 0,0 0 0 0 0,1 0 0 0 0,-1 0 0 0 0,0-1 0 0 0,1 1 0 0 0,-1 0 0 0 0,1-1 0 0 0,-1 1 0 0 0,1-1 0 0 0,-1 1 0 0 0,1 0 0 0 0,-1-1 0 0 0,1 1 0 0 0,-1-1 0 0 0,1 0 0 0 0,-1 1 0 0 0,1-1-16 0 0,-32-26 274 0 0,22 5-235 0 0,0 0 1 0 0,1 0-1 0 0,1-1 1 0 0,1 0-1 0 0,1 0 1 0 0,1-1 0 0 0,1 1-1 0 0,1-1 1 0 0,1 0-1 0 0,1 0 1 0 0,1 0-1 0 0,3-14-39 0 0,-4 23-25 0 0,1 0 0 0 0,0 1-1 0 0,1-1 1 0 0,1 0 0 0 0,1 1-1 0 0,0-1 1 0 0,0 1-1 0 0,1 0 1 0 0,1 0 0 0 0,1 1-1 0 0,0-1 1 0 0,0 1 0 0 0,3-1 25 0 0,61-41-7530 0 0,-58 50-4065 0 0</inkml:trace>
</inkml:ink>
</file>

<file path=ppt/ink/ink33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20:21:25.4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0 392 1624 0 0,'0'0'2126'0'0,"0"0"-115"0"0,0 0-86 0 0,0 0-133 0 0,0 0-105 0 0,0 0-163 0 0,0 0-169 0 0,0 0-88 0 0,0 0-165 0 0,0 0-250 0 0,0 0-203 0 0,0 0-111 0 0,0 0-43 0 0,3-5 22 0 0,0 0-288 0 0,0 0 1 0 0,1 0-1 0 0,0 0 0 0 0,0 1 1 0 0,0-1-1 0 0,0 1 0 0 0,1 0 1 0 0,-1 1-1 0 0,1-1 0 0 0,0 1 1 0 0,0 0-1 0 0,0 0 0 0 0,1 0 0 0 0,-1 1 1 0 0,1 0-1 0 0,0 0 0 0 0,2-1-229 0 0,-4 2 59 0 0,0-1 0 0 0,0 1 0 0 0,0 0 0 0 0,0 0 0 0 0,0 0-1 0 0,1 1 1 0 0,-1-1 0 0 0,0 1 0 0 0,0 0 0 0 0,0 1 0 0 0,1-1-1 0 0,-1 0 1 0 0,0 1 0 0 0,0 0 0 0 0,0 0 0 0 0,0 0 0 0 0,0 1 0 0 0,0-1-1 0 0,0 1 1 0 0,-1 0 0 0 0,1 0 0 0 0,-1 1 0 0 0,1-1 0 0 0,-1 1-1 0 0,0-1 1 0 0,1 1 0 0 0,-2 0 0 0 0,1 0 0 0 0,0 0 0 0 0,0 1 0 0 0,-1-1-1 0 0,1 3-58 0 0,4 15 98 0 0,-2 0-1 0 0,-1 1 0 0 0,-1 0 0 0 0,-1-1 1 0 0,0 1-1 0 0,-2 0 0 0 0,0 0 0 0 0,-2 0 1 0 0,0 0-1 0 0,-2 0 0 0 0,0-1 0 0 0,-5 12-97 0 0,-1 6 63 0 0,-2 0-1 0 0,-1 0 0 0 0,-2-2 1 0 0,-17 30-63 0 0,32-67 14 0 0,-1 0 0 0 0,1-1 0 0 0,0 1 0 0 0,0 0 1 0 0,-1 0-1 0 0,1 0 0 0 0,0-1 0 0 0,-1 1 0 0 0,1 0 0 0 0,0 0 1 0 0,0 0-1 0 0,-1 0 0 0 0,1 0 0 0 0,0 0 0 0 0,-1 0 1 0 0,1 0-1 0 0,0 0 0 0 0,-1 0 0 0 0,1 0 0 0 0,0 0 0 0 0,-1 0 1 0 0,1 0-1 0 0,0 0 0 0 0,-1 0 0 0 0,1 0 0 0 0,0 0 1 0 0,-1 0-1 0 0,1 0 0 0 0,0 0 0 0 0,-1 0 0 0 0,1 1 0 0 0,0-1 1 0 0,0 0-1 0 0,-1 0 0 0 0,1 0 0 0 0,0 1 0 0 0,0-1 1 0 0,-1 0-1 0 0,1 0 0 0 0,0 1 0 0 0,0-1 0 0 0,0 0 0 0 0,-1 1-14 0 0,5-35 232 0 0,7-1-227 0 0,2 1-1 0 0,1 0 0 0 0,2 1 1 0 0,1 1-1 0 0,2 1 1 0 0,1 0-1 0 0,8-8-4 0 0,-17 24-15 0 0,1 1 0 0 0,0 0 0 0 0,1 1 0 0 0,1 0 1 0 0,0 1-1 0 0,0 0 0 0 0,15-8 15 0 0,-28 19-5 0 0,0 0-1 0 0,0 1 1 0 0,0-1 0 0 0,0 1 0 0 0,0-1 0 0 0,1 1-1 0 0,-1-1 1 0 0,0 1 0 0 0,0-1 0 0 0,0 1 0 0 0,0 0-1 0 0,1 0 1 0 0,-1 0 0 0 0,0-1 0 0 0,0 1 0 0 0,0 0-1 0 0,1 1 1 0 0,-1-1 0 0 0,0 0 0 0 0,0 0 0 0 0,0 0-1 0 0,1 1 1 0 0,-1-1 0 0 0,0 1 0 0 0,0-1 0 0 0,0 1-1 0 0,0-1 1 0 0,0 1 0 0 0,0 0 0 0 0,0-1 0 0 0,0 1-1 0 0,0 0 1 0 0,0 0 0 0 0,0 0 0 0 0,-1-1 0 0 0,1 1-1 0 0,0 0 1 0 0,0 0 0 0 0,-1 0 0 0 0,1 1 0 0 0,-1-1-1 0 0,1 0 1 0 0,-1 0 0 0 0,1 0 0 0 0,-1 0 0 0 0,0 0-1 0 0,0 1 1 0 0,1-1 0 0 0,-1 0 0 0 0,0 0 5 0 0,6 67 27 0 0,-6-65-32 0 0,2 50 57 0 0,-1-34-54 0 0,0 1-1 0 0,-1-1 0 0 0,-1 1 1 0 0,0-1-1 0 0,-2 0 0 0 0,0 0 1 0 0,-5 14 2 0 0,-26 44 30 0 0,32-86 91 0 0,5-9-130 0 0,1-1 0 0 0,1 0 1 0 0,0 1-1 0 0,2 0 1 0 0,0 0-1 0 0,1 1 1 0 0,0 0-1 0 0,1 0 1 0 0,1 1-1 0 0,2-1 9 0 0,-1-2-4 0 0,0 0 1 0 0,1 1-1 0 0,1 0 0 0 0,0 1 1 0 0,2 1-1 0 0,0 0 0 0 0,0 1 1 0 0,2 0-1 0 0,0 2 0 0 0,0 0 1 0 0,1 1-1 0 0,19-9 4 0 0,11 13-119 0 0,-46 48 153 0 0,-11 53 97 0 0,-5-52-119 0 0,3 1 0 0 0,2 0 0 0 0,1 1 1 0 0,2 0-1 0 0,0 42-12 0 0,7-84-45 0 0,-1 0 0 0 0,0-1 0 0 0,0 1 0 0 0,1 0 0 0 0,-1 0-1 0 0,0-1 1 0 0,1 1 0 0 0,-1 0 0 0 0,1-1 0 0 0,-1 1 0 0 0,1 0 0 0 0,-1-1 0 0 0,1 1 0 0 0,0-1 0 0 0,-1 1 0 0 0,1-1 0 0 0,0 1 0 0 0,-1-1 0 0 0,1 1 0 0 0,0-1-1 0 0,-1 0 1 0 0,1 1 0 0 0,0-1 0 0 0,0 0 0 0 0,0 0 0 0 0,-1 1 0 0 0,1-1 0 0 0,0 0 0 0 0,0 0 0 0 0,0 0 0 0 0,-1 0 0 0 0,1 0 0 0 0,0 0 0 0 0,0 0 0 0 0,0-1-1 0 0,0 1 1 0 0,-1 0 0 0 0,1 0 0 0 0,0 0 0 0 0,0-1 0 0 0,-1 1 0 0 0,1-1 0 0 0,0 1 0 0 0,0-1 45 0 0,19-8-5548 0 0,-12 2-2239 0 0,-3 2-4249 0 0</inkml:trace>
  <inkml:trace contextRef="#ctx0" brushRef="#br0" timeOffset="347.81">1035 528 7370 0 0,'0'0'2443'0'0,"0"0"-484"0"0,0 0-184 0 0,0 0-49 0 0,0 0-49 0 0,0 0-162 0 0,0 0-242 0 0,0 0-235 0 0,0 0-163 0 0,0 0-220 0 0,0 0-200 0 0,0 0-139 0 0,0 0-120 0 0,-9 5-39 0 0,-28 20 1 0 0,3 40 165 0 0,32-56-300 0 0,-2 5-13 0 0,1 1 0 0 0,1-1 0 0 0,0 1 0 0 0,1 0 0 0 0,1 0 0 0 0,0 0 0 0 0,1-1 0 0 0,2 12-10 0 0,-1-21 34 0 0,1-1-1 0 0,-1 1 1 0 0,1 0-1 0 0,0-1 1 0 0,0 1-1 0 0,0-1 1 0 0,1 0-1 0 0,0 0 1 0 0,-1 0-1 0 0,1 0 1 0 0,1-1-1 0 0,-1 0 0 0 0,0 0 1 0 0,1 0-1 0 0,0 0 1 0 0,-1-1-1 0 0,1 0 1 0 0,0 1-1 0 0,0-2 1 0 0,0 1-1 0 0,1-1 1 0 0,-1 0-1 0 0,0 0 1 0 0,1 0-1 0 0,-1-1 1 0 0,0 1-1 0 0,1-1 0 0 0,-1-1 1 0 0,1 1-1 0 0,-1-1 1 0 0,0 0-1 0 0,0 0 1 0 0,1-1-1 0 0,-1 1 1 0 0,0-1-1 0 0,0 0 1 0 0,0-1-1 0 0,-1 1 1 0 0,1-1-1 0 0,0 0 0 0 0,-1 0 1 0 0,0 0-1 0 0,3-3-33 0 0,1-1 100 0 0,-1 1-1 0 0,0-1 1 0 0,-1-1-1 0 0,1 1 1 0 0,-1-1-1 0 0,-1 0 1 0 0,0-1-1 0 0,0 1 1 0 0,0-1-1 0 0,-1 0 1 0 0,-1 0-1 0 0,1-1 1 0 0,-1 1-1 0 0,-1 0 1 0 0,0-1-1 0 0,0 0 1 0 0,-1 0-1 0 0,0 1 0 0 0,-1-1 1 0 0,0 0-1 0 0,-1 0 1 0 0,-1-7-100 0 0,0 9-38 0 0,-1 1 0 0 0,0-1 0 0 0,0 1-1 0 0,-1 0 1 0 0,0 0 0 0 0,0 0 0 0 0,-1 0 0 0 0,0 1 0 0 0,0 0 0 0 0,-1 0 0 0 0,1 0 0 0 0,-1 1 0 0 0,0-1-1 0 0,-1 1 1 0 0,1 1 0 0 0,-1-1 0 0 0,0 1 0 0 0,0 1 0 0 0,-1-1 0 0 0,1 1 0 0 0,-1 0 0 0 0,0 1 0 0 0,1 0-1 0 0,-1 0 1 0 0,0 1 0 0 0,0-1 0 0 0,0 2 0 0 0,-8-1 38 0 0,-29 7-2622 0 0,30-1-919 0 0,3 3-3584 0 0,5-1-5098 0 0</inkml:trace>
  <inkml:trace contextRef="#ctx0" brushRef="#br0" timeOffset="9509.326">1526 451 0 0 0,'0'0'471'0'0,"0"0"592"0"0,0 0 372 0 0,0 0 160 0 0,0 0 56 0 0,0 0-43 0 0,0 0-70 0 0,0 0-102 0 0,0 0-136 0 0,0 0-190 0 0,1 6-193 0 0,-6 81 2300 0 0,-74 166-806 0 0,39-150-1816 0 0,53-144 2022 0 0,90-134-1553 0 0,-78 129-759 0 0,-14 23-133 0 0,1 0-1 0 0,1 0 1 0 0,1 2-1 0 0,1 0 1 0 0,1 0 0 0 0,17-16-172 0 0,-32 36 4 0 0,0 0 1 0 0,0 0-1 0 0,0 0 0 0 0,0 0 1 0 0,0 0-1 0 0,0 0 0 0 0,0 0 1 0 0,0 0-1 0 0,1 1 1 0 0,-1-1-1 0 0,0 0 0 0 0,0 1 1 0 0,1-1-1 0 0,-1 1 1 0 0,0 0-1 0 0,1-1 0 0 0,-1 1 1 0 0,1 0-1 0 0,-1 0 0 0 0,0 0 1 0 0,1 0-1 0 0,-1 0 1 0 0,1 0-1 0 0,-1 0 0 0 0,0 0 1 0 0,1 1-1 0 0,-1-1 1 0 0,0 0-1 0 0,1 1 0 0 0,-1-1 1 0 0,0 1-1 0 0,1 0 0 0 0,-1-1 1 0 0,0 1-1 0 0,0 0 1 0 0,0 0-1 0 0,0 0 0 0 0,0-1 1 0 0,1 1-1 0 0,-2 0 1 0 0,1 1-1 0 0,0-1 0 0 0,0 0 1 0 0,0 0-1 0 0,0 0 0 0 0,-1 0 1 0 0,1 1-1 0 0,-1-1 1 0 0,1 0-1 0 0,-1 1 0 0 0,1-1 1 0 0,-1 0-1 0 0,0 1 1 0 0,0-1-1 0 0,1 1 0 0 0,-1-1 1 0 0,0 0-1 0 0,0 1 0 0 0,-1 0-4 0 0,8 24 116 0 0,-1 1-1 0 0,-1-1 1 0 0,-1 1-1 0 0,-2 0 1 0 0,-1 1-1 0 0,-2 25-115 0 0,1-29 34 0 0,-33 120 273 0 0,33-141-286 0 0,0-2-7 0 0,0-1-16 0 0,0 0 9 0 0,0 0 10 0 0,0 0 11 0 0,0 0 0 0 0,0 0 14 0 0,2-9-7 0 0,0 1 0 0 0,0 0 0 0 0,1 0 0 0 0,0 0 0 0 0,1 1 0 0 0,0-1 0 0 0,0 1 0 0 0,0 0 0 0 0,1 0 0 0 0,0 0 0 0 0,1 0 0 0 0,4-4-35 0 0,-2 1 32 0 0,26-33-17 0 0,-14 15-15 0 0,1 0 1 0 0,1 2-1 0 0,1 0 1 0 0,2 2-1 0 0,0 1 1 0 0,2 1-1 0 0,0 1 0 0 0,6-2 0 0 0,-32 24 0 0 0,0 0 0 0 0,0-1 0 0 0,0 1 0 0 0,0 0 0 0 0,0 0 0 0 0,0 0 0 0 0,-1 0 0 0 0,1 0 0 0 0,0 0 0 0 0,0 0 0 0 0,-1 1 0 0 0,1-1-1 0 0,-1 0 1 0 0,1 0 0 0 0,-1 0 0 0 0,1 1 0 0 0,-1-1 0 0 0,0 0 0 0 0,1 1 0 0 0,-1-1 0 0 0,0 0 0 0 0,0 0 0 0 0,0 1 0 0 0,0-1 0 0 0,0 0-1 0 0,-1 1 1 0 0,1-1 0 0 0,0 0 0 0 0,0 1 0 0 0,-1-1 0 0 0,1 0 0 0 0,-1 0 0 0 0,1 0 0 0 0,-1 1 0 0 0,0-1 0 0 0,1 0 0 0 0,-1 0 0 0 0,0 0 0 0 0,-1 17 25 0 0,2 251 305 0 0,-6-188-592 0 0,27-133-4600 0 0,-16 42-519 0 0,-1 5-6498 0 0</inkml:trace>
  <inkml:trace contextRef="#ctx0" brushRef="#br0" timeOffset="10096.904">2307 705 1240 0 0,'0'0'1102'0'0,"0"0"-274"0"0,0 0 254 0 0,0 0 522 0 0,0 0 267 0 0,0 0 35 0 0,0 0-135 0 0,0 0-216 0 0,0 0-190 0 0,0 0-78 0 0,0 0-93 0 0,0 0-117 0 0,0 0-79 0 0,26 6-103 0 0,82 18-88 0 0,-103-22-676 0 0,-1-1 1 0 0,1 1 0 0 0,0-1-1 0 0,0 0 1 0 0,0-1 0 0 0,0 1-1 0 0,0-1 1 0 0,0 0 0 0 0,-1-1-1 0 0,1 1 1 0 0,0-1 0 0 0,0 0-1 0 0,0 0 1 0 0,0 0 0 0 0,-1-1-1 0 0,1 1 1 0 0,3-3-132 0 0,1 0 234 0 0,-3 1-134 0 0,0 1-1 0 0,-1-1 1 0 0,1 0-1 0 0,-1-1 1 0 0,0 1-1 0 0,0-1 0 0 0,0 0 1 0 0,-1 0-1 0 0,1-1 1 0 0,-1 1-1 0 0,0-1 1 0 0,0 0-1 0 0,-1 0 1 0 0,1 0-1 0 0,-1-1 1 0 0,0 1-1 0 0,-1-1 0 0 0,1 1 1 0 0,-1-1-1 0 0,0 0 1 0 0,-1 0-1 0 0,1 0 1 0 0,-1-1-1 0 0,0 1 1 0 0,-1 0-1 0 0,0 0 1 0 0,0 0-1 0 0,0-1 0 0 0,0 1 1 0 0,-1 0-1 0 0,0 0 1 0 0,-1 0-1 0 0,1 0-99 0 0,-2 3-1 0 0,-1 0-1 0 0,1 1 0 0 0,-1-1 1 0 0,0 1-1 0 0,0 0 1 0 0,0 0-1 0 0,0 0 0 0 0,0 0 1 0 0,0 1-1 0 0,0 0 0 0 0,0 0 1 0 0,-1 0-1 0 0,1 0 1 0 0,0 1-1 0 0,-1 0 0 0 0,1-1 1 0 0,0 2-1 0 0,-1-1 0 0 0,1 0 1 0 0,0 1-1 0 0,-1 0 1 0 0,1 0-1 0 0,0 0 0 0 0,0 1 1 0 0,0-1-1 0 0,0 1 0 0 0,0 0 1 0 0,0 0-1 0 0,0 0 1 0 0,0 1-1 0 0,1-1 0 0 0,-3 4 2 0 0,-11 6-11 0 0,1 0-1 0 0,0 2 0 0 0,1 0 1 0 0,1 1-1 0 0,0 0 0 0 0,1 1 1 0 0,0 1-1 0 0,2 0 0 0 0,0 0 1 0 0,1 1-1 0 0,1 1 0 0 0,-2 5 12 0 0,9-20 2 0 0,0 1 0 0 0,0 0 0 0 0,0 0 0 0 0,1 0 0 0 0,0 0 0 0 0,0 0 0 0 0,1 0 0 0 0,-1 0 0 0 0,1 1-1 0 0,0-1 1 0 0,0 0 0 0 0,1 0 0 0 0,0 0 0 0 0,-1 0 0 0 0,2 0 0 0 0,-1 0 0 0 0,1 0 0 0 0,-1 0 0 0 0,1 0 0 0 0,1 0 0 0 0,-1-1-1 0 0,1 1 1 0 0,0-1 0 0 0,0 0 0 0 0,0 0 0 0 0,0 0 0 0 0,1 0 0 0 0,-1 0 0 0 0,1-1 0 0 0,0 0 0 0 0,0 1 0 0 0,1-1-2 0 0,-4-2 1 0 0,7 4 24 0 0,0 1 0 0 0,0-1 0 0 0,0 0 0 0 0,1-1 1 0 0,0 0-1 0 0,0 0 0 0 0,0-1 0 0 0,0-1 0 0 0,0 1 0 0 0,1-1 0 0 0,-1-1 1 0 0,1 1-1 0 0,2-2-25 0 0,-2-1-66 0 0,-1 0 1 0 0,0-1-1 0 0,0-1 1 0 0,1 1-1 0 0,-1-2 1 0 0,-1 1-1 0 0,1-1 1 0 0,0 0-1 0 0,-1-1 1 0 0,0 0-1 0 0,0 0 1 0 0,-1-1-1 0 0,1 0 1 0 0,-1-1-1 0 0,1 0 66 0 0,16-16-4409 0 0,-2 2-4044 0 0,-18 16-3468 0 0</inkml:trace>
  <inkml:trace contextRef="#ctx0" brushRef="#br0" timeOffset="10615.541">2821 867 7514 0 0,'0'0'2391'0'0,"0"0"-331"0"0,0 0-126 0 0,0 0-142 0 0,0 0-230 0 0,0 0-275 0 0,0 0-276 0 0,0 0-211 0 0,0 0-93 0 0,0 0-40 0 0,0 0-79 0 0,0 0-79 0 0,3-5-81 0 0,82-127 2221 0 0,33-58-1211 0 0,-72 117-1213 0 0,-65 106-218 0 0,-23 66-18 0 0,38 35-114 0 0,4-128 119 0 0,1-1 0 0 0,-1 1 0 0 0,2-1 0 0 0,-1 0 1 0 0,0 1-1 0 0,1-1 0 0 0,0 0 0 0 0,0 0 0 0 0,1 0 1 0 0,-1 0-1 0 0,1-1 0 0 0,0 1 0 0 0,0-1 0 0 0,1 1 1 0 0,-1-1-1 0 0,1 0 0 0 0,0 0 0 0 0,0-1 0 0 0,0 1 1 0 0,1-1-1 0 0,-1 0 0 0 0,1 0 0 0 0,2 0 6 0 0,1-2 26 0 0,0 0 0 0 0,0-1-1 0 0,0 0 1 0 0,0-1 0 0 0,0 0-1 0 0,0 0 1 0 0,0 0 0 0 0,0-1 0 0 0,0 0-1 0 0,-1-1 1 0 0,1 0 0 0 0,-1 0-1 0 0,1-1 1 0 0,-1 0 0 0 0,0 0 0 0 0,-1 0-1 0 0,1-1 1 0 0,-1 0 0 0 0,0 0-1 0 0,0-1 1 0 0,0 0 0 0 0,-1 0 0 0 0,0 0-1 0 0,0-1 1 0 0,0 0-26 0 0,10-11 104 0 0,0 0 0 0 0,-2-1 1 0 0,0 0-1 0 0,-1-1 0 0 0,-1 0 0 0 0,-1-1 0 0 0,-1 0 0 0 0,4-14-104 0 0,-7-12-718 0 0,-6 46 84 0 0,0-1-427 0 0,0 1-1007 0 0,0 0-6513 0 0,0 1-3363 0 0</inkml:trace>
  <inkml:trace contextRef="#ctx0" brushRef="#br0" timeOffset="11014.426">3759 5 5457 0 0,'0'0'2357'0'0,"0"0"-277"0"0,0 0 31 0 0,0 0 2 0 0,0 0-72 0 0,0 0-255 0 0,0 0-394 0 0,0 0-318 0 0,0 0-234 0 0,0 0-117 0 0,0 0-45 0 0,0 0-14 0 0,0 0-19 0 0,-8-4 422 0 0,-13 52 273 0 0,15 143 335 0 0,8-148-1592 0 0,-3 0 1 0 0,-1 0 0 0 0,-2 0-1 0 0,-2 0 1 0 0,-2 0-84 0 0,-65 223 68 0 0,70-255 228 0 0,-5 10-1552 0 0,5-42-2405 0 0,2-14 356 0 0,1-11-3416 0 0,1 16-3574 0 0,1 19 6708 0 0</inkml:trace>
  <inkml:trace contextRef="#ctx0" brushRef="#br0" timeOffset="11265.116">3480 421 5305 0 0,'0'0'2842'0'0,"0"0"-485"0"0,0 0-356 0 0,0 0-386 0 0,0 0-306 0 0,0 0-210 0 0,0 0-147 0 0,0 0 87 0 0,0 0 81 0 0,0 0 51 0 0,0 0-44 0 0,0 0-208 0 0,0 0-183 0 0,14 1-123 0 0,119 2 1094 0 0,7-14-1056 0 0,-65-3-876 0 0,-35 4-381 0 0,-23 6-2455 0 0,-1-1-6147 0 0,-11 5-2287 0 0</inkml:trace>
  <inkml:trace contextRef="#ctx0" brushRef="#br0" timeOffset="11530.605">3956 425 1792 0 0,'0'0'2365'0'0,"0"0"-129"0"0,0 0 33 0 0,0 0-5 0 0,0 0-207 0 0,0 0-384 0 0,0 0-418 0 0,0 0-304 0 0,0 0-152 0 0,0 0-95 0 0,0 0-86 0 0,0 0-79 0 0,1 33-74 0 0,0 103-88 0 0,-1-109-200 0 0,-1-19-91 0 0,1 0 0 0 0,0 0 0 0 0,0 0 1 0 0,0 0-1 0 0,1 0 0 0 0,0 1 0 0 0,1-1 0 0 0,0 0 1 0 0,0-1-1 0 0,1 1 0 0 0,0 0 0 0 0,1 2-86 0 0,-2-6 84 0 0,-1-1 1 0 0,0 0-1 0 0,1 1 0 0 0,-1-1 0 0 0,1 0 0 0 0,0 0 1 0 0,0 0-1 0 0,0-1 0 0 0,1 1 0 0 0,-1 0 0 0 0,0-1 1 0 0,1 1-1 0 0,0-1 0 0 0,0 0 0 0 0,0 0 0 0 0,0 0 1 0 0,0 0-1 0 0,0-1 0 0 0,0 1 0 0 0,0-1 0 0 0,1 0 1 0 0,-1 0-1 0 0,0 0 0 0 0,1 0 0 0 0,-1 0 0 0 0,1-1 1 0 0,-1 0-1 0 0,1 1 0 0 0,0-1 0 0 0,-1-1 0 0 0,1 1 1 0 0,-1 0-1 0 0,1-1 0 0 0,-1 0 0 0 0,0 0 0 0 0,1 0 1 0 0,-1 0-1 0 0,0 0 0 0 0,1-1 0 0 0,-1 0 0 0 0,0 1 1 0 0,0-1-1 0 0,0 0 0 0 0,1-1-84 0 0,9-12 253 0 0,0 1 0 0 0,-1-2 0 0 0,0 0 0 0 0,-1 0 0 0 0,-1-1 0 0 0,0 0 0 0 0,-2-1 1 0 0,0 0-1 0 0,-1-1 0 0 0,0 1 0 0 0,-2-1 0 0 0,2-10-253 0 0,-2-25-112 0 0,-5 53-114 0 0,0 1-160 0 0,0 0-255 0 0,-5 10-13228 0 0,5-9 1674 0 0</inkml:trace>
  <inkml:trace contextRef="#ctx0" brushRef="#br0" timeOffset="12242.312">4380 760 4089 0 0,'0'0'2462'0'0,"0"0"-132"0"0,0 0-29 0 0,0 0-104 0 0,0 0-195 0 0,0 0-269 0 0,0 0-274 0 0,0 0-182 0 0,0 0-81 0 0,0 0-41 0 0,0 0-58 0 0,0 0-180 0 0,0 0-225 0 0,3-7-206 0 0,75-170 1436 0 0,-70 162-1866 0 0,0 1-1 0 0,1 0 1 0 0,1 1-1 0 0,1 0 1 0 0,0 1 0 0 0,0 0-1 0 0,1 0 1 0 0,0 1-1 0 0,14-8-55 0 0,-26 18-2 0 0,0 1 0 0 0,1-1 0 0 0,-1 1-1 0 0,0-1 1 0 0,0 0 0 0 0,1 1 0 0 0,-1-1 0 0 0,0 1-1 0 0,1-1 1 0 0,-1 1 0 0 0,0 0 0 0 0,1-1 0 0 0,-1 1-1 0 0,1-1 1 0 0,-1 1 0 0 0,1 0 0 0 0,-1-1 0 0 0,1 1-1 0 0,-1 0 1 0 0,1-1 0 0 0,-1 1 0 0 0,1 0-1 0 0,0 0 1 0 0,-1 0 0 0 0,1-1 0 0 0,-1 1 0 0 0,1 0-1 0 0,0 0 1 0 0,-1 0 0 0 0,1 0 0 0 0,-1 0 0 0 0,1 0-1 0 0,0 0 1 0 0,-1 0 0 0 0,1 1 0 0 0,-1-1 0 0 0,1 0-1 0 0,-1 0 1 0 0,1 0 0 0 0,0 1 0 0 0,-1-1 0 0 0,1 0-1 0 0,-1 0 1 0 0,1 1 0 0 0,-1-1 0 0 0,1 1-1 0 0,-1-1 1 0 0,0 0 0 0 0,1 1 0 0 0,-1-1 0 0 0,1 1-1 0 0,-1-1 1 0 0,0 1 0 0 0,1-1 0 0 0,-1 1 0 0 0,0-1-1 0 0,0 1 1 0 0,1 0 0 0 0,-1-1 0 0 0,0 1 0 0 0,0-1-1 0 0,0 1 1 0 0,0-1 0 0 0,0 1 2 0 0,-10 106 89 0 0,6 10-103 0 0,5-115 14 0 0,0 0 1 0 0,0-1-1 0 0,0 1 1 0 0,0 0-1 0 0,0 0 1 0 0,0 0-1 0 0,0-1 1 0 0,1 1-1 0 0,-1-1 1 0 0,0 1 0 0 0,1-1-1 0 0,0 1 1 0 0,-1-1-1 0 0,1 0 1 0 0,0 0-1 0 0,0 0 1 0 0,-1 0-1 0 0,1 0 1 0 0,0 0-1 0 0,0 0 1 0 0,0-1-1 0 0,0 1 1 0 0,0-1 0 0 0,0 1-1 0 0,0-1 1 0 0,1 0-1 0 0,-1 0 1 0 0,0 0-1 0 0,0 0 1 0 0,0 0-1 0 0,0 0 1 0 0,0 0-1 0 0,0-1 1 0 0,0 1-1 0 0,0-1 1 0 0,0 0 0 0 0,0 0-1 0 0,0 1 1 0 0,0-1-1 0 0,0 0 1 0 0,-1-1-1 0 0,1 1 1 0 0,0 0-1 0 0,-1 0 1 0 0,1-1-1 0 0,0 1 1 0 0,-1-1-1 0 0,94-104 51 0 0,31-24 129 0 0,-87 112-131 0 0,-39 47 78 0 0,-41 394 483 0 0,56-462-1375 0 0,-13 19-3894 0 0,-2 17 2867 0 0,0-1-8853 0 0</inkml:trace>
</inkml:ink>
</file>

<file path=ppt/ink/ink33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20:21:46.9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21 133 152 0 0,'0'0'1439'0'0,"0"0"-67"0"0,0 0 137 0 0,0 0 156 0 0,0 0 148 0 0,0 0-28 0 0,0 0-226 0 0,0 0-296 0 0,0 0-260 0 0,0 0-163 0 0,0 0-61 0 0,0 0 28 0 0,0 0 28 0 0,-3 1-35 0 0,-11 4-93 0 0,11-4-147 0 0,46 17 3780 0 0,247-10-772 0 0,16-8-2047 0 0,-324-15-964 0 0,3 3-565 0 0,1-1 0 0 0,0 0 0 0 0,0-1-1 0 0,2 0 1 0 0,0-1 0 0 0,0-1 0 0 0,0-1 8 0 0,-11-19-2635 0 0,22 35 1702 0 0,0 1-4916 0 0,1 0-4709 0 0</inkml:trace>
</inkml:ink>
</file>

<file path=ppt/ink/ink33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20:21:41.5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293 303 152 0 0,'0'0'1670'0'0,"0"0"-78"0"0,0 0 159 0 0,0 0 342 0 0,0 0 214 0 0,0 0-55 0 0,0 0-258 0 0,0 0-419 0 0,0 0-352 0 0,0 0-262 0 0,0 0-192 0 0,1-4-113 0 0,1-3-996 0 0,2-1 2688 0 0,-1 24 758 0 0,25 191 587 0 0,-32-156-3522 0 0,-4 0 1 0 0,-1 0 0 0 0,-2-1-1 0 0,-3 0 1 0 0,-2-1-1 0 0,-15 31-171 0 0,19-47 59 0 0,-6 16-11 0 0,6-21 2 0 0,1 1 1 0 0,2 0-1 0 0,1 0 1 0 0,1 1-1 0 0,1 0 1 0 0,2 0 0 0 0,0 10-51 0 0,6-37 17 0 0,1-1 0 0 0,-1 0 1 0 0,0 0-1 0 0,1 0 1 0 0,-1 0-1 0 0,1 0 1 0 0,0-1-1 0 0,0 1 0 0 0,-1-1 1 0 0,1 0-1 0 0,0 0 1 0 0,0 0-1 0 0,0 0 1 0 0,0 0-1 0 0,0-1 0 0 0,1 1 1 0 0,-1-1-1 0 0,0 0 1 0 0,0 0-1 0 0,0 0 1 0 0,0 0-1 0 0,0 0 0 0 0,1-1 1 0 0,-1 0-1 0 0,0 1-17 0 0,4-1 26 0 0,141-24 495 0 0,-54 24-410 0 0,-55 5-11 0 0,-39-4-92 0 0,0 0-1 0 0,0 0-6 0 0,0 0 18 0 0,0 0-18 0 0,0 0 5 0 0,0 0 2 0 0,0 0 2 0 0,0 0 13 0 0,0 0 6 0 0,0 0-3 0 0,0 0-4 0 0,0 0-4 0 0,0 0-9 0 0,0 0-25 0 0,0 0 5 0 0,0 0 23 0 0,0 0-14 0 0,0 0-8 0 0,0 0-4 0 0,0 0-6 0 0,0 0-24 0 0,0 0-44 0 0,0 0-49 0 0,-2-5-4654 0 0,2 3-3230 0 0,0 2-3916 0 0</inkml:trace>
  <inkml:trace contextRef="#ctx0" brushRef="#br0" timeOffset="368.919">782 1062 8266 0 0,'0'0'2159'0'0,"0"0"-512"0"0,0 0-108 0 0,0 0 3 0 0,0 0-39 0 0,0 0-171 0 0,0 0-280 0 0,0 0-190 0 0,0 0-128 0 0,0 0-59 0 0,0 0-43 0 0,0 0-65 0 0,0 0-43 0 0,0 10-17 0 0,6 87 1580 0 0,-5-77-1895 0 0,-1 0 1 0 0,0 0-1 0 0,-2 0 0 0 0,0 0 1 0 0,-1-1-1 0 0,-1 1 1 0 0,-1-1-1 0 0,-1 1 0 0 0,-2 3-192 0 0,2-5 152 0 0,3-11-753 0 0,2-21-936 0 0,1 8 1084 0 0,2-25-3422 0 0,0 11-3382 0 0,-2 15-594 0 0</inkml:trace>
  <inkml:trace contextRef="#ctx0" brushRef="#br0" timeOffset="668.697">635 999 2785 0 0,'0'0'2635'0'0,"0"0"-232"0"0,0 0-159 0 0,0 0-174 0 0,0 0-217 0 0,0 0-309 0 0,0 0-350 0 0,0 0-302 0 0,0 0-203 0 0,0 0-121 0 0,0 0-29 0 0,0 0-49 0 0,25 12 3072 0 0,-4-10-3131 0 0,0-2 0 0 0,0 0 0 0 0,1-1 0 0 0,-1 0 0 0 0,-1-2 0 0 0,21-5-431 0 0,84-8 76 0 0,-116 16-529 0 0,24 5-90 0 0,-30 16-8741 0 0,-6-17-1053 0 0</inkml:trace>
  <inkml:trace contextRef="#ctx0" brushRef="#br0" timeOffset="915.748">528 1338 3545 0 0,'0'0'4250'0'0,"0"0"-2343"0"0,0 0-828 0 0,0 0 161 0 0,0 0 349 0 0,0 0 202 0 0,0 0-78 0 0,0 0-231 0 0,0 0-271 0 0,0 0-223 0 0,0 0-162 0 0,0 0-140 0 0,0 0-111 0 0,26 2-115 0 0,79 8-126 0 0,28-19-52 0 0,-96 0-1276 0 0,-13 0-6025 0 0,-15 5-4237 0 0</inkml:trace>
  <inkml:trace contextRef="#ctx0" brushRef="#br0" timeOffset="2059.556">136 196 0 0 0,'0'0'707'0'0,"0"0"672"0"0,0 0 390 0 0,0 0 160 0 0,0 0 66 0 0,0 0-81 0 0,0 0-187 0 0,0 0-150 0 0,0 0-120 0 0,0 0-101 0 0,0 0-124 0 0,0 0-81 0 0,-22-3-95 0 0,-69-12-67 0 0,68 11-52 0 0,23 4-79 0 0,0 0-106 0 0,0 0-87 0 0,0 0-106 0 0,0 0-108 0 0,0 0-74 0 0,0 0-82 0 0,0 0-60 0 0,0 0-39 0 0,405 0 2911 0 0,-258 11-2920 0 0,-152-8 1181 0 0,-34-24-1346 0 0,2-2-1 0 0,0-2 1 0 0,2-1 0 0 0,1-2-1 0 0,-5-7-21 0 0,16 11-36 0 0,38 19-1368 0 0,13 5 420 0 0,23 0-1597 0 0,-18 4-4734 0 0,-17 0-4921 0 0</inkml:trace>
  <inkml:trace contextRef="#ctx0" brushRef="#br0" timeOffset="2503.741">1152 624 3369 0 0,'0'0'3247'0'0,"0"0"-1012"0"0,0 0-396 0 0,0 0 82 0 0,0 0 2 0 0,0 0-170 0 0,0 0-306 0 0,0 0-377 0 0,0 0-292 0 0,0 0-185 0 0,0 0-86 0 0,0 0-24 0 0,0 0 23 0 0,20 0 1567 0 0,155-19 1637 0 0,-9 12-2959 0 0,-166 7-802 0 0,0 0-21 0 0,0 0-27 0 0,0 0-43 0 0,0 0-82 0 0,0 0-131 0 0,-5-5-4833 0 0,-1 7-5645 0 0,3 1-408 0 0</inkml:trace>
  <inkml:trace contextRef="#ctx0" brushRef="#br0" timeOffset="2766.107">1175 848 4833 0 0,'0'0'3345'0'0,"0"0"-1502"0"0,0 0-708 0 0,0 0 2 0 0,0 0 189 0 0,0 0 293 0 0,0 0 83 0 0,0 0-115 0 0,0 0-216 0 0,0 0-371 0 0,0 0-279 0 0,0 0-198 0 0,26-2-140 0 0,82-9-99 0 0,-5-7 53 0 0,-5 7-1314 0 0,-58 9-5635 0 0,-31 2-4480 0 0</inkml:trace>
  <inkml:trace contextRef="#ctx0" brushRef="#br0" timeOffset="6173.058">893 1312 0 0 0,'0'0'647'0'0,"0"0"294"0"0,0 0 2 0 0,0 0 4 0 0,0 0 75 0 0,0 0 97 0 0,0 0 51 0 0,-3 4 9056 0 0,-1-1-9761 0 0,-65 4 1034 0 0,-5 1-510 0 0,59-7 30 0 0,23 0-257 0 0,27 0-502 0 0,123-22-2473 0 0,-153 20 1349 0 0,4-1-366 0 0,-4 1-5339 0 0,-5 1-3780 0 0</inkml:trace>
</inkml:ink>
</file>

<file path=ppt/ink/ink33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20:21:45.1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186 1 9666 0 0,'0'0'1607'0'0,"0"0"-375"0"0,0 0-22 0 0,0 0 78 0 0,0 0-22 0 0,0 0-227 0 0,0 0-363 0 0,0 0-213 0 0,0 0-17 0 0,0 0 58 0 0,0 0 77 0 0,0 0-1 0 0,0 0-24 0 0,0 13 15 0 0,1 110 1301 0 0,-6-80-1571 0 0,-3 0 1 0 0,-1 0-1 0 0,-2-1 1 0 0,-2-1-1 0 0,-1 0 0 0 0,-7 9-301 0 0,-56 148 235 0 0,48-85-152 0 0,29-112-57 0 0,0-1 1 0 0,0 1-1 0 0,1 0 1 0 0,-1-1-1 0 0,0 1 1 0 0,0-1-1 0 0,0 1 1 0 0,1 0-1 0 0,-1-1 1 0 0,0 1-1 0 0,1-1 1 0 0,-1 1-1 0 0,0-1 1 0 0,1 1-1 0 0,-1-1 1 0 0,1 1-1 0 0,-1-1 1 0 0,0 1-1 0 0,1-1 1 0 0,0 0-1 0 0,-1 1 1 0 0,1-1-1 0 0,-1 0 1 0 0,1 1-1 0 0,-1-1 1 0 0,1 0-1 0 0,0 0 1 0 0,-1 1-1 0 0,1-1 1 0 0,-1 0-1 0 0,1 0 1 0 0,0 0-1 0 0,-1 0 1 0 0,1 0-1 0 0,0 0 1 0 0,-1 0-1 0 0,1 0 1 0 0,-1 0-1 0 0,1 0 1 0 0,0-1-1 0 0,-1 1 1 0 0,1 0-1 0 0,0 0 1 0 0,-1 0-1 0 0,1-1 1 0 0,-1 1-1 0 0,1 0 1 0 0,-1-1-1 0 0,1 1 1 0 0,-1-1-1 0 0,1 1 1 0 0,-1 0-1 0 0,1-1 1 0 0,-1 1-1 0 0,1-1 1 0 0,-1 1-1 0 0,0-1 1 0 0,1 1-1 0 0,-1-1-26 0 0,4-1 181 0 0,139-11 188 0 0,-59 11-264 0 0,80-5 488 0 0,-164 7-582 0 0,0 7-508 0 0,-4-11-6198 0 0,3 2-968 0 0,0 1-4715 0 0</inkml:trace>
  <inkml:trace contextRef="#ctx0" brushRef="#br0" timeOffset="362.172">568 744 12475 0 0,'0'0'3180'0'0,"0"0"-1694"0"0,0 0-821 0 0,0 0-7 0 0,0 0 179 0 0,0 0 241 0 0,0 0 86 0 0,0 0-87 0 0,0 0-144 0 0,0 0-247 0 0,0 0-157 0 0,0 0-96 0 0,1 25-91 0 0,2 77-29 0 0,-14-14 321 0 0,-35 94-74 0 0,45-174-952 0 0,4-16 12 0 0,4-14-132 0 0,20-38-2244 0 0,-13 18-3817 0 0,-8 23 581 0 0,-3 8-4453 0 0</inkml:trace>
  <inkml:trace contextRef="#ctx0" brushRef="#br0" timeOffset="651.915">533 763 5353 0 0,'0'0'2387'0'0,"0"0"-401"0"0,0 0-86 0 0,0 0-22 0 0,0 0-151 0 0,0 0-272 0 0,0 0-383 0 0,0 0-353 0 0,0 0-232 0 0,0 0-71 0 0,0 0 131 0 0,0 0 126 0 0,0 0 112 0 0,5 3 33 0 0,90 16 1888 0 0,30-37-2010 0 0,-92 14-1482 0 0,-33 4 355 0 0,0 0-211 0 0,-14 8-5176 0 0,6-2-860 0 0,1-2-4572 0 0</inkml:trace>
  <inkml:trace contextRef="#ctx0" brushRef="#br0" timeOffset="898.299">532 936 5993 0 0,'0'0'2043'0'0,"0"0"-877"0"0,0 0 9 0 0,0 0 403 0 0,0 0 275 0 0,0 0-8 0 0,0 0-384 0 0,0 0-430 0 0,0 0-349 0 0,0 0-248 0 0,0 0-149 0 0,0 0-109 0 0,20-1-75 0 0,94-6-105 0 0,-78-1-575 0 0,-14 2-5464 0 0,-17 6-4385 0 0</inkml:trace>
</inkml:ink>
</file>

<file path=ppt/ink/ink33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20:25:43.9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1 225 5913 0 0,'0'0'1951'0'0,"0"0"-480"0"0,0 0-88 0 0,0 0 35 0 0,0 0-119 0 0,0 0-264 0 0,0 0-147 0 0,0 0-31 0 0,0 0 78 0 0,0 0 126 0 0,0 0-79 0 0,0 0-73 0 0,0 0-51 0 0,17 4-73 0 0,134 18 1118 0 0,-15-33-1030 0 0,-122 9-1188 0 0,6-2 666 0 0,-22 3-9473 0 0,-3 1-2080 0 0</inkml:trace>
  <inkml:trace contextRef="#ctx0" brushRef="#br0" timeOffset="1">17 457 2609 0 0,'0'0'2037'0'0,"0"0"-460"0"0,0 0 198 0 0,0 0 400 0 0,0 0 39 0 0,0 0-281 0 0,0 0-339 0 0,0 0-300 0 0,0 0-257 0 0,0 0-182 0 0,32-3-116 0 0,100-13-127 0 0,30-13 748 0 0,-116 26-1853 0 0,-46 3 222 0 0,-12 2-4729 0 0,7 0-178 0 0,-2 1-5691 0 0</inkml:trace>
  <inkml:trace contextRef="#ctx0" brushRef="#br0" timeOffset="2">23 634 2280 0 0,'0'0'2112'0'0,"0"0"-281"0"0,0 0 221 0 0,0 0 38 0 0,0 0-220 0 0,0 0-249 0 0,0 0-240 0 0,0 0-214 0 0,0 0-257 0 0,0 0-208 0 0,0 0-183 0 0,0 0-190 0 0,31-4-110 0 0,97-14-129 0 0,-49-1-570 0 0,-61 13-1770 0 0,-8 2-4150 0 0,-6 0-3643 0 0</inkml:trace>
  <inkml:trace contextRef="#ctx0" brushRef="#br0" timeOffset="3">500 97 6185 0 0,'0'0'2648'0'0,"0"0"-480"0"0,0 0-222 0 0,0 0-89 0 0,0 0-192 0 0,0 0-361 0 0,0 0-440 0 0,0 0-360 0 0,0 0-192 0 0,0 0-22 0 0,0 0 173 0 0,0 0 211 0 0,0 0 104 0 0,1 6 37 0 0,107 228 2742 0 0,-98-190-3464 0 0,37 102-24 0 0,-17-105-37 0 0,-20-53 1171 0 0,6-32-1129 0 0,-3 0 0 0 0,-2-1 1 0 0,-1 0-1 0 0,-3-1 0 0 0,-1-5-74 0 0,63-229-68 0 0,-80 314-7072 0 0,5-18-773 0 0,3-7-4052 0 0</inkml:trace>
  <inkml:trace contextRef="#ctx0" brushRef="#br0" timeOffset="4">923 435 3041 0 0,'0'0'3246'0'0,"0"0"-608"0"0,0 0-265 0 0,0 0-203 0 0,0 0-301 0 0,0 0-329 0 0,0 0-369 0 0,0 0-232 0 0,0 0-131 0 0,0 0-131 0 0,0 0-72 0 0,0 0-21 0 0,0 0-34 0 0,-4 6-17 0 0,-18 74 1582 0 0,20 66-472 0 0,-27-65-1554 0 0,39-94-2934 0 0,17-22-4751 0 0,-21 25 979 0 0,-1 2-2916 0 0</inkml:trace>
  <inkml:trace contextRef="#ctx0" brushRef="#br0" timeOffset="5">886 417 3993 0 0,'0'0'2695'0'0,"0"0"-574"0"0,0 0-232 0 0,0 0-28 0 0,0 0-162 0 0,0 0-198 0 0,0 0-320 0 0,0 0-301 0 0,0 0-149 0 0,0 0-155 0 0,0 0-116 0 0,0 0 9 0 0,0 3 149 0 0,3 0-424 0 0,0 0-1 0 0,0 0 1 0 0,0 0 0 0 0,0 0 0 0 0,1-1-1 0 0,-1 1 1 0 0,1-1 0 0 0,0 0 0 0 0,0 0-1 0 0,0 0 1 0 0,0-1 0 0 0,0 0 0 0 0,0 1-1 0 0,0-1 1 0 0,0-1 0 0 0,0 1 0 0 0,0 0 0 0 0,1-1-1 0 0,-1 0 1 0 0,0 0 0 0 0,1 0 0 0 0,-1-1-1 0 0,0 1 1 0 0,0-1 0 0 0,0 0 0 0 0,1-1-194 0 0,9 2 295 0 0,117-14 842 0 0,-97 13-2070 0 0,-45 16-7618 0 0,7-12 1404 0 0,0-2-3366 0 0</inkml:trace>
  <inkml:trace contextRef="#ctx0" brushRef="#br0" timeOffset="6">864 634 1024 0 0,'0'0'2577'0'0,"0"0"-295"0"0,0 0-71 0 0,0 0 97 0 0,0 0-51 0 0,0 0-294 0 0,0 0-480 0 0,0 0-355 0 0,0 0-165 0 0,0 0-8 0 0,0 0 74 0 0,0 0 5 0 0,0 0-81 0 0,9 7-120 0 0,32 19-128 0 0,18-29 459 0 0,-45-2-936 0 0,113-35 482 0 0,-77 15-9680 0 0,-43 21-3138 0 0</inkml:trace>
</inkml:ink>
</file>

<file path=ppt/ink/ink3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5:20.9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641 125 2825 0 0,'0'0'3547'0'0,"0"0"-1308"0"0,0 0-582 0 0,0 0 6 0 0,0 0 189 0 0,0 0 83 0 0,0 0-208 0 0,0 0-417 0 0,0 0-394 0 0,0 0-304 0 0,0 0-163 0 0,-7 8-56 0 0,-72 98 1336 0 0,43-55-1320 0 0,-2-2 0 0 0,-2-1 0 0 0,-2-2-1 0 0,-3-1-408 0 0,31-33-28 0 0,-1 4-77 0 0,0-1 0 0 0,-2-1 0 0 0,0-1 0 0 0,0 0 0 0 0,-1-1 0 0 0,-1-1 0 0 0,0 0 0 0 0,0-2 0 0 0,-1 0 0 0 0,0-1 0 0 0,-1-1 0 0 0,0-1 0 0 0,-3 0 105 0 0,21-6-143 0 0,0 0 0 0 0,0 1 0 0 0,0-1 0 0 0,0-1 0 0 0,0 1 0 0 0,0 0 0 0 0,1-1 0 0 0,-1 1 0 0 0,0-1 0 0 0,0 0 0 0 0,0 0 0 0 0,1 0 0 0 0,-1 0 0 0 0,0-1 0 0 0,1 1 0 0 0,-1-1 0 0 0,1 1 0 0 0,0-1 0 0 0,-1 0 0 0 0,1 0 0 0 0,0 0 0 0 0,0 0 0 0 0,0 0 0 0 0,1-1 0 0 0,-1 1 0 0 0,0-1 0 0 0,1 1 0 0 0,0-1 0 0 0,-1 1 0 0 0,1-1 0 0 0,0 0 0 0 0,0 0 0 0 0,1 1 0 0 0,-1-1 1 0 0,0 0-1 0 0,1-1 143 0 0,6-109-2704 0 0,1 90 3001 0 0,1 0 0 0 0,1 0 1 0 0,0 1-1 0 0,2 0 1 0 0,1 1-1 0 0,1 0 0 0 0,6-7-297 0 0,-16 25 166 0 0,0 0-1 0 0,0 0 1 0 0,1 0-1 0 0,0 0 1 0 0,-1 1-1 0 0,1-1 1 0 0,0 1-1 0 0,0 0 1 0 0,1 1-1 0 0,-1-1 1 0 0,0 1-1 0 0,0-1 1 0 0,1 1-1 0 0,-1 1 1 0 0,1-1-1 0 0,-1 0 1 0 0,1 1-1 0 0,-1 0 1 0 0,1 0-1 0 0,-1 1 1 0 0,1-1-1 0 0,-1 1 0 0 0,1 0 1 0 0,-1 0-1 0 0,0 0 1 0 0,1 1-1 0 0,-1-1 1 0 0,0 1-1 0 0,0 0 1 0 0,0 1-1 0 0,0-1 1 0 0,-1 0-1 0 0,1 1 1 0 0,-1 0-1 0 0,2 1-165 0 0,298 154 2601 0 0,-292-153-2555 0 0,11 5 2 0 0,0 1 1 0 0,-1 1-1 0 0,0 0 0 0 0,-1 2 1 0 0,-1 0-1 0 0,8 8-48 0 0,-50-37-25 0 0,-77-100-2995 0 0,80 76 1163 0 0,2 0 0 0 0,2-2 0 0 0,1 1 1 0 0,2-2-1 0 0,-6-38 1857 0 0,-3-46 996 0 0,19 125 2995 0 0,-7 49-2238 0 0,-15 333 2818 0 0,22-339-4948 0 0,-11 100 1090 0 0,-6-49-6939 0 0,18-85-720 0 0,0-1-4903 0 0</inkml:trace>
</inkml:ink>
</file>

<file path=ppt/ink/ink33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20:25:43.9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1 317 1672 0 0,'0'0'2864'0'0,"0"0"-639"0"0,0 0-228 0 0,0 0 47 0 0,0 0-65 0 0,0 0-308 0 0,0 0-438 0 0,0 0-261 0 0,0 0-97 0 0,0 0 56 0 0,0 0 33 0 0,0 0-100 0 0,0 0-66 0 0,11 1-34 0 0,161 1 2770 0 0,-55-23-2949 0 0,-110 16-1536 0 0,-5 3-2011 0 0,-4 1-3316 0 0,2 1-5158 0 0</inkml:trace>
  <inkml:trace contextRef="#ctx0" brushRef="#br0" timeOffset="1">25 512 4737 0 0,'0'0'1832'0'0,"0"0"-47"0"0,0 0 503 0 0,0 0-31 0 0,0 0-217 0 0,0 0-319 0 0,0 0-417 0 0,0 0-376 0 0,0 0-336 0 0,0 0-248 0 0,198-18-176 0 0,-175 10-144 0 0,-5 1-168 0 0,2-4-304 0 0,-5 3-1648 0 0,-4 5-10091 0 0</inkml:trace>
  <inkml:trace contextRef="#ctx0" brushRef="#br0" timeOffset="2">373 0 2873 0 0,'0'0'1825'0'0,"0"0"-454"0"0,0 0 12 0 0,0 0 239 0 0,0 0 102 0 0,0 0-57 0 0,0 0-132 0 0,0 0-112 0 0,0 0-94 0 0,0 0-152 0 0,0 0-155 0 0,0 0-134 0 0,17 5-111 0 0,55 17-52 0 0,-70-22-655 0 0,1 1 1 0 0,0 0 0 0 0,-1 0-1 0 0,1 1 1 0 0,-1-1 0 0 0,0 0 0 0 0,1 1-1 0 0,-1-1 1 0 0,0 1 0 0 0,0 0-1 0 0,0 0 1 0 0,0 0 0 0 0,0 0 0 0 0,-1 0-1 0 0,1 0 1 0 0,-1 1 0 0 0,1-1-1 0 0,-1 0 1 0 0,0 1 0 0 0,0-1 0 0 0,0 1-1 0 0,0-1 1 0 0,0 1 0 0 0,0 0 0 0 0,-1-1-1 0 0,1 2-70 0 0,2 8 275 0 0,22 159 1269 0 0,-10-30-1190 0 0,-14-138-348 0 0,1 8 8 0 0,0-1 0 0 0,1 0 0 0 0,0 1 0 0 0,1-1 1 0 0,0 0-1 0 0,0-1 0 0 0,1 1 0 0 0,1-1 0 0 0,-1 0 0 0 0,2 0 0 0 0,1 1-14 0 0,-8-9 36 0 0,1-1 0 0 0,0 0 0 0 0,-1 0 0 0 0,1 0 0 0 0,0 0 0 0 0,-1 0 0 0 0,1 0 0 0 0,0 0 0 0 0,0 0 0 0 0,-1 0 0 0 0,1 0 0 0 0,0 0 0 0 0,-1 0 0 0 0,1 0 0 0 0,0-1 0 0 0,0 1 0 0 0,-1 0 0 0 0,1-1 0 0 0,-1 1 0 0 0,1 0 0 0 0,0-1 0 0 0,-1 1 0 0 0,1-1 0 0 0,-1 1 0 0 0,1-1 0 0 0,-1 1 0 0 0,1-1 0 0 0,-1 1 0 0 0,1-1 0 0 0,-1 1 0 0 0,1-1 0 0 0,-1 0 0 0 0,0 1 0 0 0,0-1 0 0 0,1 0 0 0 0,-1 1 0 0 0,0-1 0 0 0,0 0 0 0 0,0 1 0 0 0,1-1 0 0 0,-1 0 0 0 0,0 0 0 0 0,0 1 0 0 0,0-1 0 0 0,0 0 0 0 0,0 1 0 0 0,-1-1 0 0 0,1 0 0 0 0,0 0 0 0 0,0 1 0 0 0,0-1 0 0 0,-1 0 0 0 0,1 1 0 0 0,0-1 0 0 0,-1 0 0 0 0,1 1 0 0 0,0-1 0 0 0,-1 1 0 0 0,1-1 0 0 0,-1 1 0 0 0,1-1 0 0 0,-1 0-36 0 0,1-2-238 0 0,1-37 252 0 0,2 0 0 0 0,1 1 0 0 0,2-1 0 0 0,2 1 0 0 0,1 1 0 0 0,3 0 0 0 0,0 0 0 0 0,18-33-14 0 0,30-28-77 0 0,-58 95 570 0 0,-2 2 251 0 0,1 1-3118 0 0,0 0-2542 0 0,-1 1-3533 0 0,2 0-1358 0 0</inkml:trace>
  <inkml:trace contextRef="#ctx0" brushRef="#br0" timeOffset="3">1022 361 0 0 0,'0'0'1715'0'0,"0"0"999"0"0,0 0 36 0 0,0 0-404 0 0,0 0-337 0 0,0 0-268 0 0,0 0-222 0 0,0 0-150 0 0,0 0-196 0 0,0 0-132 0 0,0 0-70 0 0,0 0-52 0 0,-2 7 1582 0 0,-75 27-144 0 0,63-25-2258 0 0,1 0-1 0 0,0 1 0 0 0,1 0 0 0 0,0 1 0 0 0,0 0 0 0 0,1 1 1 0 0,1 0-1 0 0,-9 13-98 0 0,17-22 3 0 0,1 0 0 0 0,0 0 1 0 0,0-1-1 0 0,-1 1 0 0 0,2 0 1 0 0,-1 0-1 0 0,0 0 0 0 0,1 0 1 0 0,-1 1-1 0 0,1-1 0 0 0,0 0 0 0 0,0 0 1 0 0,0 0-1 0 0,0 0 0 0 0,1 0 1 0 0,-1 0-1 0 0,1 0 0 0 0,0 0 1 0 0,0 0-1 0 0,0 0 0 0 0,0 0 0 0 0,0 0 1 0 0,1-1-1 0 0,-1 1 0 0 0,1 0 1 0 0,0-1-1 0 0,0 1 0 0 0,0-1 1 0 0,0 0-1 0 0,0 1 0 0 0,0-1 0 0 0,1 0 1 0 0,-1 0-1 0 0,1-1 0 0 0,-1 1 1 0 0,1-1-1 0 0,0 1 0 0 0,0-1 1 0 0,0 0-1 0 0,0 1-3 0 0,116 12 244 0 0,-97-14-313 0 0,19-14-752 0 0,-32 2-7098 0 0,-9 8-3798 0 0</inkml:trace>
  <inkml:trace contextRef="#ctx0" brushRef="#br0" timeOffset="4">1267 409 5673 0 0,'0'0'2015'0'0,"0"0"-301"0"0,0 0 177 0 0,0 0 203 0 0,0 0-122 0 0,0 0-357 0 0,0 0-356 0 0,0 0-249 0 0,0 0-119 0 0,0 0-74 0 0,0 0-146 0 0,0 0-139 0 0,-3 19-112 0 0,-8 63-94 0 0,-19 119 476 0 0,30-192-2923 0 0,0-26-8183 0 0,0 10-613 0 0</inkml:trace>
  <inkml:trace contextRef="#ctx0" brushRef="#br0" timeOffset="5">1201 405 2681 0 0,'0'0'2316'0'0,"0"0"-917"0"0,0 0-471 0 0,0 0 36 0 0,0 0 165 0 0,0 0 154 0 0,0 0 152 0 0,0 0 30 0 0,0 0 54 0 0,0 0-17 0 0,0 0-209 0 0,0 0-172 0 0,20 0-148 0 0,64 0-127 0 0,76-21 1393 0 0,-93 16-2552 0 0,-68 21-3192 0 0,-5-6-2769 0 0,-1-6-4991 0 0</inkml:trace>
  <inkml:trace contextRef="#ctx0" brushRef="#br0" timeOffset="6">1230 630 1472 0 0,'0'0'2461'0'0,"0"0"-198"0"0,0 0-171 0 0,0 0-215 0 0,0 0-197 0 0,0 0-199 0 0,0 0-157 0 0,0 0-192 0 0,0 0-213 0 0,0 0-202 0 0,0 0-217 0 0,0 0-154 0 0,30-5-145 0 0,94-15-81 0 0,-49 1-146 0 0,-23 0-2588 0 0,-36 12-4400 0 0,-9 3-1917 0 0</inkml:trace>
</inkml:ink>
</file>

<file path=ppt/ink/ink33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20:25:43.9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30 303 0 0 0,'0'0'2499'0'0,"0"0"-372"0"0,0 0-205 0 0,0 0 5 0 0,0 0 123 0 0,0 0 74 0 0,0 0-130 0 0,0 0-276 0 0,0 0-335 0 0,0 0-307 0 0,0 0-241 0 0,-5-4-159 0 0,-15-8-37 0 0,15 9-19 0 0,5 3-31 0 0,0 0-26 0 0,36 70 2339 0 0,72 133-2002 0 0,-92-173-836 0 0,67 157 235 0 0,-79-154-38 0 0,56-236 1242 0 0,37-36-1408 0 0,-83 110-335 0 0,-15 129 133 0 0,1 0 0 0 0,-1 0 0 0 0,1 0 0 0 0,0 0 0 0 0,-1 0 0 0 0,1 0 0 0 0,0 0 0 0 0,-1 0 0 0 0,1 0 0 0 0,0 0 0 0 0,-1 0 0 0 0,1 0 0 0 0,0 0 0 0 0,-1 0-1 0 0,1 0 1 0 0,0-1 0 0 0,-1 1 0 0 0,1 0 0 0 0,0 0 0 0 0,-1 0 0 0 0,1-1 0 0 0,0 1 0 0 0,0 0 0 0 0,-1 0 0 0 0,1-1 0 0 0,0 1 0 0 0,0 0 0 0 0,-1-1 0 0 0,1 1 0 0 0,0 0 0 0 0,0-1 0 0 0,0 1 0 0 0,0 0 0 0 0,0-1 0 0 0,0 1 0 0 0,-1 0 0 0 0,1-1 0 0 0,0 1 0 0 0,0 0 0 0 0,0-1-1 0 0,0 1 1 0 0,0 0 0 0 0,0-1 0 0 0,0 1 0 0 0,0-1 0 0 0,1 1 0 0 0,-1 0 0 0 0,0-1 0 0 0,0 1 0 0 0,0 0 0 0 0,0-1 107 0 0,-20 27-5589 0 0,10-4-3769 0 0,10-14 1238 0 0</inkml:trace>
  <inkml:trace contextRef="#ctx0" brushRef="#br0" timeOffset="1">530 604 376 0 0,'0'0'2138'0'0,"0"0"-8"0"0,0 0 221 0 0,0 0 168 0 0,0 0-94 0 0,0 0-361 0 0,0 0-481 0 0,0 0-384 0 0,0 0-222 0 0,0 0-132 0 0,0 0-160 0 0,0 0-142 0 0,-1 11-115 0 0,-11 42-35 0 0,-2 0 0 0 0,-2-1 0 0 0,-3-1 0 0 0,-15 28-393 0 0,-14-6 212 0 0,47-73-202 0 0,1 0-37 0 0,0 0 26 0 0,0 0 11 0 0,0 0 22 0 0,0 0 48 0 0,4-16 442 0 0,83-156-110 0 0,1 0-335 0 0,-72 139-22 0 0,-9 65 394 0 0,79 156 424 0 0,-59-88 370 0 0,-57-100-1924 0 0,11 0-3399 0 0,8 0-6029 0 0,8 0-803 0 0</inkml:trace>
  <inkml:trace contextRef="#ctx0" brushRef="#br0" timeOffset="2">409 851 3977 0 0,'0'0'1856'0'0,"0"0"-455"0"0,0 0 31 0 0,0 0 264 0 0,0 0 73 0 0,0 0-266 0 0,0 0-490 0 0,0 0-454 0 0,0 0-152 0 0,0 0 201 0 0,0 0 216 0 0,0 0 182 0 0,8 1 47 0 0,62-9 962 0 0,-42-1-1598 0 0,-3 0-534 0 0,0 2 0 0 0,0 0 0 0 0,1 1 1 0 0,0 2-1 0 0,0 0 0 0 0,7 2 117 0 0,-25 5-3415 0 0,-6 0-2183 0 0,-2-2 4021 0 0,2-1-8668 0 0</inkml:trace>
  <inkml:trace contextRef="#ctx0" brushRef="#br0" timeOffset="3">853 612 3921 0 0,'0'0'1599'0'0,"0"0"-182"0"0,0 0 307 0 0,0 0 273 0 0,0 0-71 0 0,0 0-464 0 0,0 0-517 0 0,0 0-294 0 0,0 0 2 0 0,0 0 165 0 0,0 0 226 0 0,0 0 104 0 0,0 0-41 0 0,4 5-117 0 0,21 52 1358 0 0,-18 127-1273 0 0,-17-121-960 0 0,8-52-3893 0 0,-10-29-3953 0 0,9 11 2247 0 0,1 3-2463 0 0</inkml:trace>
  <inkml:trace contextRef="#ctx0" brushRef="#br0" timeOffset="4">849 674 0 0 0,'0'0'1192'0'0,"0"0"605"0"0,0 0 54 0 0,0 0 133 0 0,0 0 61 0 0,0 0-198 0 0,0 0-359 0 0,0 0-386 0 0,0 0-250 0 0,0 0-48 0 0,0 0 211 0 0,0 0 214 0 0,0 0 109 0 0,8-1-52 0 0,72-23 1533 0 0,-66 19-2615 0 0,-1 0 1 0 0,2 1 0 0 0,-1 1-1 0 0,0 0 1 0 0,1 1 0 0 0,-1 1-1 0 0,1 0 1 0 0,-1 1-1 0 0,14 1-204 0 0,-5 0-18 0 0,0 12-1378 0 0,-28-5-9459 0 0,0-7-230 0 0</inkml:trace>
  <inkml:trace contextRef="#ctx0" brushRef="#br0" timeOffset="5">843 818 1744 0 0,'0'0'2133'0'0,"0"0"-585"0"0,0 0-34 0 0,0 0 378 0 0,0 0 243 0 0,0 0-100 0 0,0 0-342 0 0,0 0-362 0 0,0 0-296 0 0,0 0-205 0 0,0 0-159 0 0,0 0-151 0 0,0 0-113 0 0,23-4-85 0 0,108-22 159 0 0,-77 8-1084 0 0,-43 13-3303 0 0,-2-1-3744 0 0,-5 2-482 0 0</inkml:trace>
  <inkml:trace contextRef="#ctx0" brushRef="#br0" timeOffset="6">1282 244 608 0 0,'0'0'2166'0'0,"0"0"-248"0"0,0 0-102 0 0,0 0 11 0 0,0 0-95 0 0,0 0-186 0 0,0 0-270 0 0,0 0-301 0 0,0 0-165 0 0,0 0-33 0 0,0 0 5 0 0,-7 8 19 0 0,-19 24-18 0 0,20-24-85 0 0,6-8-80 0 0,0 0-113 0 0,0 0-85 0 0,0 0-31 0 0,0 0-25 0 0,0 0-18 0 0,0 0-38 0 0,0 0-36 0 0,0 0-48 0 0,0 0 2 0 0,0 0 0 0 0,0 0 1 0 0,0 0 7 0 0,29 6 3159 0 0,201-1-738 0 0,-138-16-2003 0 0,-125 31-7595 0 0,15-8-235 0 0,9-8-3026 0 0</inkml:trace>
  <inkml:trace contextRef="#ctx0" brushRef="#br0" timeOffset="7">1256 446 168 0 0,'0'0'2118'0'0,"0"0"-335"0"0,0 0-43 0 0,0 0 250 0 0,0 0 145 0 0,0 0-146 0 0,0 0-353 0 0,0 0-379 0 0,0 0-244 0 0,0 0-73 0 0,0 0-12 0 0,0 0 15 0 0,0 0-31 0 0,7 14 2978 0 0,1-10-542 0 0,25 0-2264 0 0,195-14 490 0 0,-165 2-1466 0 0,-73 5-2588 0 0,5-6-6452 0 0,5 6-2891 0 0</inkml:trace>
  <inkml:trace contextRef="#ctx0" brushRef="#br0" timeOffset="8">1760 100 1896 0 0,'0'0'3186'0'0,"0"0"-456"0"0,0 0-292 0 0,0 0-108 0 0,0 0-163 0 0,0 0-208 0 0,0 0-289 0 0,0 0-342 0 0,0 0-316 0 0,0 0-269 0 0,0 0-168 0 0,0 0-103 0 0,0 0-38 0 0,-3 1-54 0 0,2 0-342 0 0,0-1-1 0 0,1 0 1 0 0,-1 0 0 0 0,0 1 0 0 0,0-1 0 0 0,1 1 0 0 0,-1-1 0 0 0,0 1 0 0 0,1-1 0 0 0,-1 1 0 0 0,0-1 0 0 0,1 1-1 0 0,-1 0 1 0 0,1-1 0 0 0,-1 1 0 0 0,1 0 0 0 0,-1 0 0 0 0,1-1 0 0 0,-1 1 0 0 0,1 0 0 0 0,0 0 0 0 0,-1 0-1 0 0,1-1 1 0 0,0 1 0 0 0,0 0 0 0 0,0 0 0 0 0,0 0 0 0 0,0 0 0 0 0,0 0 0 0 0,0-1 0 0 0,0 1 0 0 0,0 0 0 0 0,0 0-1 0 0,0 0 1 0 0,0 0 0 0 0,1-1 0 0 0,-1 1 0 0 0,0 0 0 0 0,1 0 0 0 0,-1 0 0 0 0,0-1 0 0 0,1 1 0 0 0,-1 0-1 0 0,1 0 1 0 0,-1-1 0 0 0,1 1 0 0 0,0-1 0 0 0,-1 1 0 0 0,1 0 0 0 0,-1-1 0 0 0,1 1 0 0 0,0-1-38 0 0,20 35 382 0 0,-1 1-1 0 0,-3 0 1 0 0,-1 1 0 0 0,-1 1 0 0 0,-2 4-382 0 0,1-4 52 0 0,24 67-18 0 0,-20-78-10 0 0,-11 54 261 0 0,1-104 265 0 0,15-57-467 0 0,64-175 35 0 0,-23 109 14 0 0,-60 47-75 0 0,-9 90-399 0 0,5 10 218 0 0,2 29-2071 0 0,2-23 21 0 0,-1-2-1515 0 0,0 0-4286 0 0,-2-4-3949 0 0</inkml:trace>
  <inkml:trace contextRef="#ctx0" brushRef="#br0" timeOffset="9">2226 435 7322 0 0,'0'0'2567'0'0,"0"0"-527"0"0,0 0-155 0 0,0 0 38 0 0,0 0 4 0 0,0 0-188 0 0,0 0-426 0 0,0 0-406 0 0,0 0-245 0 0,0 0-131 0 0,0 0-11 0 0,0 0 10 0 0,-4 0 1099 0 0,-7 199 218 0 0,2-129-2414 0 0,2-82-6660 0 0,3 9-24 0 0,2-1-3598 0 0</inkml:trace>
  <inkml:trace contextRef="#ctx0" brushRef="#br0" timeOffset="10">2112 406 1448 0 0,'0'0'2893'0'0,"0"0"-497"0"0,0 0-248 0 0,0 0-69 0 0,0 0-112 0 0,0 0-275 0 0,0 0-380 0 0,0 0-338 0 0,0 0-193 0 0,0 0-71 0 0,0 0-21 0 0,0 0 21 0 0,19-14 7 0 0,60-44-34 0 0,-19 35 516 0 0,30 19 395 0 0,-88 6-1550 0 0,0 1 1 0 0,0-1 0 0 0,1 1-1 0 0,-2-1 1 0 0,1 1 0 0 0,0 0-1 0 0,0 0 1 0 0,-1 0 0 0 0,0 0-1 0 0,1 0 1 0 0,-1 0 0 0 0,-1 0-1 0 0,1 0 1 0 0,0 0 0 0 0,-1 1-1 0 0,1-1 1 0 0,-1 0-1 0 0,0 1 1 0 0,0-1 0 0 0,0 0-1 0 0,-1 0 1 0 0,1 1 0 0 0,-1-1-1 0 0,0 0 1 0 0,0 3-45 0 0,-4 7 41 0 0,1-1 1 0 0,-2 1-1 0 0,0-1 0 0 0,0 0 1 0 0,-1-1-1 0 0,-1 1 0 0 0,1-2 1 0 0,-2 1-1 0 0,0-1 0 0 0,0 0 1 0 0,-4 3-42 0 0,-15 16-2 0 0,28-28-55 0 0,0-1-24 0 0,29 0 1 0 0,144-15 201 0 0,-173 15-121 0 0,2-1 2 0 0,0 0-1 0 0,1 1 0 0 0,-1-1 1 0 0,0 1-1 0 0,0 0 0 0 0,0-1 1 0 0,1 1-1 0 0,-1 0 0 0 0,0 0 1 0 0,0 0-1 0 0,0 1 0 0 0,1-1 1 0 0,-1 1-1 0 0,0-1 0 0 0,0 1 1 0 0,0-1-1 0 0,0 1 0 0 0,0 0 1 0 0,0 0-1 0 0,0 0 0 0 0,0 0 0 0 0,0 1 1 0 0,0-1-1 0 0,-1 0 0 0 0,1 1 1 0 0,0-1-1 0 0,-1 1 0 0 0,1 0 1 0 0,-1 0-1 0 0,0-1 0 0 0,1 1 1 0 0,-1 0-1 0 0,0 0 0 0 0,0 0 1 0 0,0 0-1 0 0,-1 0 0 0 0,1 0 1 0 0,0 0-1 0 0,-1 1 0 0 0,1-1 1 0 0,-1 0-1 0 0,0 2-1 0 0,-2 5 39 0 0,-1 1 0 0 0,-1-1-1 0 0,1 0 1 0 0,-2 0 0 0 0,1 0-1 0 0,-1-1 1 0 0,0 0 0 0 0,-1 1 0 0 0,0-2-1 0 0,0 1 1 0 0,-1-1 0 0 0,0 0 0 0 0,0 0-1 0 0,-1-1 1 0 0,-6 5-39 0 0,-4 5 62 0 0,8-6-28 0 0,0-2-1 0 0,0 0 1 0 0,-1 0-1 0 0,0-1 1 0 0,-1 0 0 0 0,0 0-1 0 0,0-2 1 0 0,0 1 0 0 0,-10 1-34 0 0,-43-5 332 0 0,65-2-346 0 0,-1 0 0 0 0,0-1 0 0 0,0 1 1 0 0,0 0-1 0 0,0 0 0 0 0,1 0 0 0 0,-1-1 0 0 0,0 1 1 0 0,0 0-1 0 0,1-1 0 0 0,-1 1 0 0 0,0 0 0 0 0,0-1 1 0 0,1 1-1 0 0,-1-1 0 0 0,0 0 0 0 0,1 1 0 0 0,-1-1 1 0 0,1 1-1 0 0,-1-1 0 0 0,1 0 0 0 0,-1 1 0 0 0,1-1 1 0 0,-1 0-1 0 0,1 0 0 0 0,0 1 0 0 0,-1-1 0 0 0,1 0 1 0 0,0 0-1 0 0,0 0 0 0 0,0 1 0 0 0,-1-1 0 0 0,1 0 1 0 0,0 0-1 0 0,0 0 0 0 0,0 0 0 0 0,0 1 0 0 0,1-1 1 0 0,-1 0-1 0 0,0 0 0 0 0,0 0 0 0 0,0 0 0 0 0,1 1 1 0 0,-1-1-1 0 0,0 0 0 0 0,1 0 0 0 0,-1 1 0 0 0,1-2 14 0 0,19-37-2837 0 0,-9 29 49 0 0,-2 1-5009 0 0,-2 2-4300 0 0</inkml:trace>
  <inkml:trace contextRef="#ctx0" brushRef="#br0" timeOffset="11">2616 431 4681 0 0,'0'0'4712'0'0,"0"0"-2601"0"0,0 0-964 0 0,0 0 182 0 0,0 0 292 0 0,0 0 38 0 0,0 0-210 0 0,0 0-291 0 0,0 0-203 0 0,0 0-90 0 0,0 0-34 0 0,0 0-139 0 0,0 0-116 0 0,1 15-81 0 0,0 74 211 0 0,-21 47 275 0 0,19-125-975 0 0,0 0 0 0 0,-1 0 0 0 0,-1 0 1 0 0,1 0-1 0 0,-2 0 0 0 0,1-1 0 0 0,-2 1 0 0 0,1-1 0 0 0,-4 6-6 0 0,5-12-287 0 0,-11 11-1556 0 0,8-15-2835 0 0,1-3-4111 0 0,3 3-1637 0 0</inkml:trace>
  <inkml:trace contextRef="#ctx0" brushRef="#br0" timeOffset="12">2585 472 2897 0 0,'0'0'2564'0'0,"0"0"-858"0"0,0 0-354 0 0,0 0 51 0 0,0 0 21 0 0,0 0-121 0 0,0 0-46 0 0,0 0-40 0 0,0 0 10 0 0,0 0 29 0 0,0 0-183 0 0,0 0-140 0 0,0 0-55 0 0,16 0-34 0 0,124-7 1842 0 0,-86 7-2462 0 0,-63 17-2030 0 0,-3-9-4107 0 0,5-4-2410 0 0</inkml:trace>
  <inkml:trace contextRef="#ctx0" brushRef="#br0" timeOffset="13">2557 663 7394 0 0,'0'0'1097'0'0,"0"0"-329"0"0,0 0 321 0 0,0 0 527 0 0,0 0 291 0 0,0 0-152 0 0,0 0-373 0 0,0 0-425 0 0,0 0-319 0 0,0 0-189 0 0,0 0-169 0 0,0 0-112 0 0,0 0-88 0 0,24 1-64 0 0,74 1-92 0 0,-45-12-1655 0 0,-44 3-1834 0 0,-1 3-6994 0 0</inkml:trace>
</inkml:ink>
</file>

<file path=ppt/ink/ink33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20:10:06.555"/>
    </inkml:context>
    <inkml:brush xml:id="br0">
      <inkml:brushProperty name="width" value="0.3" units="cm"/>
      <inkml:brushProperty name="height" value="0.6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179 424 0 0 0,'0'0'987'0'0,"0"0"290"0"0,0 0 40 0 0,-10-2-37 0 0,7 1-592 0 0,-31-7-1007 0 0,28 5 2882 0 0,9 2 3970 0 0,363-9-2699 0 0,-49 6-2775 0 0,-20 33-226 0 0,-95-18-86 0 0,91-4-349 0 0,-171 0-312 0 0,58 5 124 0 0,-25-5-30 0 0,43-6 156 0 0,29-5-56 0 0,-113 4-68 0 0,-73 3 1268 0 0,-47-25-1146 0 0,-5 1-348 0 0,-18-38-98 0 0,-25-29 39 0 0,-26 6-43 0 0,27 56 102 0 0,9 8 66 0 0,-64-49 106 0 0,32 42-127 0 0,1 21 11 0 0,37-3-40 0 0,-399 3-52 0 0,206 15 60 0 0,8-10-22 0 0,16 5 64 0 0,56-28 60 0 0,-2 11-52 0 0,-90 8 109 0 0,98-16 63 0 0,53 12-119 0 0,-16 14-94 0 0,32 1 145 0 0,76-8-136 0 0,0 0-15 0 0,0 0-2 0 0,0 0 9 0 0,0 0-4 0 0,0 0-5 0 0,0 0-2 0 0,0 0-18 0 0,0 0-1 0 0,0 0 2 0 0,0 0 0 0 0,0 0 7 0 0,0 0 18 0 0,0 0-21 0 0,0 0 10 0 0,0 0 2 0 0,0 0-19 0 0,0 0 20 0 0,0 0 9 0 0,0 0 2 0 0,0 0-14 0 0,0 0-18 0 0,0 0-6 0 0,0 0-16 0 0,0 0-20 0 0,0 0-20 0 0,0 0-28 0 0,0 0-66 0 0,0 0-119 0 0,0 0-207 0 0,0 0-336 0 0,0 0-561 0 0,0 3-6575 0 0,0 1-908 0 0</inkml:trace>
</inkml:ink>
</file>

<file path=ppt/ink/ink33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20:11:01.5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681 26 0 0 0,'0'0'798'0'0,"0"0"203"0"0,0 0 205 0 0,0 0 365 0 0,0 0 372 0 0,0 0 128 0 0,0 0-143 0 0,0 0-298 0 0,0 0-343 0 0,0 0-243 0 0,0 0-140 0 0,4-4-105 0 0,9-14-48 0 0,-10 14-38 0 0,-11 59 6443 0 0,-24 33-6754 0 0,10-32 114 0 0,-144 349 330 0 0,80-221-673 0 0,49-115-57 0 0,37-68-101 0 0,0-1-5 0 0,0 0-15 0 0,0 0 14 0 0,0 0 3 0 0,0 0 8 0 0,0 0-4 0 0,0 0-6 0 0,0-1-6 0 0,0-1-15 0 0,0 1 0 0 0,0 1-7 0 0,0 0-21 0 0,3-22-2962 0 0,4 0-744 0 0,-1-3-2209 0 0,0 10-1297 0 0,-1 7 335 0 0</inkml:trace>
  <inkml:trace contextRef="#ctx0" brushRef="#br0" timeOffset="1">646 118 0 0 0,'0'0'165'0'0,"0"0"633"0"0,0 0 167 0 0,0 0 17 0 0,0 0 46 0 0,0 0-17 0 0,0 0-31 0 0,0 0-36 0 0,0 0-2 0 0,0 0 32 0 0,8-13 59 0 0,26-38 53 0 0,-25 42 6939 0 0,-3 7-4450 0 0,2 19-4043 0 0,-7-14 1538 0 0,25 47-580 0 0,-3 2 1 0 0,-1 1-1 0 0,-3 1 0 0 0,-2 0 0 0 0,-2 1 0 0 0,-3 1 1 0 0,-1 9-491 0 0,23 92 326 0 0,-10-6-2 0 0,-24-151-337 0 0,1 0-1 0 0,-1 0 0 0 0,0 0 0 0 0,1 0 0 0 0,-1 0 0 0 0,0 0 0 0 0,1 0 1 0 0,-1 0-1 0 0,0 0 0 0 0,0 0 0 0 0,1 0 0 0 0,-1 0 0 0 0,0 0 0 0 0,1 0 1 0 0,-1 0-1 0 0,0 0 0 0 0,1 0 0 0 0,-1 0 0 0 0,0 1 0 0 0,1-1 0 0 0,-1 0 1 0 0,0 0-1 0 0,0 0 0 0 0,1 0 0 0 0,-1 1 0 0 0,0-1 0 0 0,0 0 0 0 0,1 0 1 0 0,-1 1-1 0 0,0-1 0 0 0,0 0 0 0 0,0 0 0 0 0,1 1 0 0 0,-1-1 0 0 0,0 0 0 0 0,0 1 1 0 0,0-1-1 0 0,0 0 0 0 0,0 1 0 0 0,0-1 0 0 0,0 0 0 0 0,0 1 0 0 0,0-1 1 0 0,0 0-1 0 0,0 1 0 0 0,0-1 0 0 0,0 0 0 0 0,0 1 0 0 0,0-1 0 0 0,0 0 1 0 0,0 0-1 0 0,0 1 0 0 0,0-1 0 0 0,0 0 0 0 0,-1 1 0 0 0,1-1 14 0 0,2-25-1614 0 0,0-6-3079 0 0,-7 11-4116 0 0,2 15-2395 0 0</inkml:trace>
  <inkml:trace contextRef="#ctx0" brushRef="#br0" timeOffset="2">480 538 2312 0 0,'0'0'2000'0'0,"0"0"-205"0"0,0 0-38 0 0,0 0 160 0 0,0 0 42 0 0,0 0-225 0 0,0 0-454 0 0,0 0-477 0 0,0 0-237 0 0,0 0 25 0 0,0 0 168 0 0,0 0 192 0 0,8 0 73 0 0,163-11 3767 0 0,-7-8-4313 0 0,-149 15-2961 0 0,-7-3-7836 0 0,-7 4-1468 0 0</inkml:trace>
  <inkml:trace contextRef="#ctx0" brushRef="#br0" timeOffset="3">1209 464 0 0 0,'0'0'268'0'0,"0"0"1127"0"0,0 0 667 0 0,0 0 326 0 0,0 0-2 0 0,0 0-319 0 0,0 0-400 0 0,0 0-370 0 0,0 0-261 0 0,0 0-177 0 0,0 0-111 0 0,0 0-56 0 0,0 0-61 0 0,2 30 1843 0 0,-33 117-679 0 0,17-103-1593 0 0,-62 147 77 0 0,57-157-88 0 0,26-53 126 0 0,101-183 99 0 0,-23 55-208 0 0,-64 110-74 0 0,-21 37-100 0 0,0 0 18 0 0,0 0 14 0 0,0 0 7 0 0,0 0-10 0 0,0 0 2 0 0,0 0-16 0 0,0 0-15 0 0,0 0-16 0 0,0 0-32 0 0,0 87 305 0 0,4-55-237 0 0,-3-19-36 0 0,0 0 0 0 0,1-1 0 0 0,0 1 0 0 0,1 0 0 0 0,0-1-1 0 0,1 1 1 0 0,0-1 0 0 0,1 0 0 0 0,1 0 0 0 0,0-1 0 0 0,0 0 0 0 0,8 10-18 0 0,-13-20 19 0 0,0 1-1 0 0,0-1 1 0 0,0 1-1 0 0,1-1 1 0 0,-1 1 0 0 0,0-1-1 0 0,1 0 1 0 0,-1 0 0 0 0,1 0-1 0 0,0 0 1 0 0,-1 0-1 0 0,1 0 1 0 0,0 0 0 0 0,-1-1-1 0 0,1 1 1 0 0,0 0 0 0 0,0-1-1 0 0,0 0 1 0 0,0 1-1 0 0,0-1 1 0 0,-1 0 0 0 0,1 0-1 0 0,0 0 1 0 0,0 0 0 0 0,0 0-1 0 0,0 0 1 0 0,0-1-1 0 0,0 1 1 0 0,-1-1 0 0 0,1 1-19 0 0,2-3 88 0 0,0 0-1 0 0,-1 0 1 0 0,0 0 0 0 0,0-1 0 0 0,0 1 0 0 0,0-1 0 0 0,0 1 0 0 0,0-1 0 0 0,-1 0 0 0 0,0 0-1 0 0,0 0 1 0 0,0-1 0 0 0,0 1 0 0 0,-1 0 0 0 0,0-1 0 0 0,0 1 0 0 0,1-4-88 0 0,2-5 142 0 0,33-199 728 0 0,-36 180-1306 0 0,-2 48-3924 0 0,1-5 1967 0 0,0-4-2502 0 0,0-3-5701 0 0</inkml:trace>
  <inkml:trace contextRef="#ctx0" brushRef="#br0" timeOffset="4">1786 508 10258 0 0,'0'0'2041'0'0,"0"0"-360"0"0,0 0-118 0 0,0 0-44 0 0,0 0-121 0 0,0 0-194 0 0,0 0-249 0 0,0 0-244 0 0,0 0-202 0 0,0 0-135 0 0,0 0-97 0 0,0 0-67 0 0,-20 19-49 0 0,-58 61-20 0 0,49-23 27 0 0,27-54-165 0 0,0 1 0 0 0,0 0-1 0 0,1 1 1 0 0,-1-1 0 0 0,1 0 0 0 0,0 0-1 0 0,0 1 1 0 0,1-1 0 0 0,-1 0 0 0 0,1 1-1 0 0,0-1 1 0 0,0 1 0 0 0,1-1 0 0 0,-1 0-1 0 0,1 1 1 0 0,0-1 0 0 0,0 0 0 0 0,0 0-1 0 0,1 1 1 0 0,-1-1 0 0 0,1 0-1 0 0,0-1 1 0 0,0 1 0 0 0,1 0 0 0 0,-1 0-1 0 0,1-1 1 0 0,0 1 0 0 0,0-1 0 0 0,0 0-1 0 0,0 0 1 0 0,0 0 0 0 0,1-1 0 0 0,-1 1-1 0 0,1-1 1 0 0,0 1 0 0 0,0-1-1 0 0,0 0 1 0 0,0-1 0 0 0,0 1 0 0 0,2 0-3 0 0,1-2 69 0 0,0 1 1 0 0,0-1-1 0 0,1-1 1 0 0,-1 1 0 0 0,0-1-1 0 0,0-1 1 0 0,0 1-1 0 0,0-1 1 0 0,0 0 0 0 0,0-1-1 0 0,0 0 1 0 0,-1 0 0 0 0,1 0-1 0 0,-1-1 1 0 0,0 0-1 0 0,0 0 1 0 0,0 0 0 0 0,-1-1-1 0 0,1 0 1 0 0,-1 0-1 0 0,0 0 1 0 0,-1-1 0 0 0,1 1-1 0 0,-1-1 1 0 0,0-1-1 0 0,3-5-69 0 0,-5 6 29 0 0,1 1 0 0 0,-1-1 0 0 0,1-1 1 0 0,-2 1-1 0 0,1 0 0 0 0,-1 0 0 0 0,0-1 0 0 0,0 1 0 0 0,-1 0 0 0 0,0-1 0 0 0,0 1 0 0 0,0-1 0 0 0,-1 1 0 0 0,0-1 0 0 0,0 1 0 0 0,0 0 0 0 0,-1 0 0 0 0,0 0 0 0 0,-1 0 0 0 0,1 0 0 0 0,-1 0 0 0 0,0 0 0 0 0,0 1 0 0 0,-1-1 0 0 0,0 1 0 0 0,0 0 0 0 0,0 0 0 0 0,0 1 0 0 0,-1-1 1 0 0,0 1-1 0 0,-3-3-29 0 0,-48-5-1881 0 0,37 12-1277 0 0,1 2-3443 0 0,10 1-5012 0 0</inkml:trace>
  <inkml:trace contextRef="#ctx0" brushRef="#br0" timeOffset="5">2187 55 1736 0 0,'0'0'2273'0'0,"0"0"-141"0"0,0 0 49 0 0,0 0 46 0 0,0 0-53 0 0,0 0-234 0 0,0 0-366 0 0,0 0-329 0 0,0 0-242 0 0,0 0-143 0 0,0 0-77 0 0,0 0-73 0 0,0 0-83 0 0,-1-5-81 0 0,-5-13 504 0 0,6 34 1404 0 0,27 209-618 0 0,-37 110-1317 0 0,0-185-358 0 0,6-139-2033 0 0,6-37-514 0 0,4-6-1940 0 0,-4 10-5011 0 0,-2 14-773 0 0</inkml:trace>
  <inkml:trace contextRef="#ctx0" brushRef="#br0" timeOffset="6">1896 464 6273 0 0,'0'0'2352'0'0,"0"0"-849"0"0,0 0-489 0 0,0 0-4 0 0,0 0 264 0 0,0 0 239 0 0,0 0 29 0 0,0 0-119 0 0,0 0-232 0 0,0 0-223 0 0,0 0-171 0 0,0 0-118 0 0,34-5-135 0 0,107-19-102 0 0,-28-6 295 0 0,0-10-1041 0 0,-109 38-120 0 0,15-6-752 0 0,-8-1-5600 0 0,-8 6-1429 0 0</inkml:trace>
  <inkml:trace contextRef="#ctx0" brushRef="#br0" timeOffset="7">2434 48 2641 0 0,'0'0'4159'0'0,"0"0"-1708"0"0,0 0-676 0 0,0 0-16 0 0,0 0-26 0 0,0 0-66 0 0,0 0-214 0 0,0 0-354 0 0,0 0-280 0 0,0 0-233 0 0,0 0-176 0 0,0 0-76 0 0,-3 4-11 0 0,-15 83 1165 0 0,39 366 144 0 0,-7-276-1257 0 0,-14-176-367 0 0,0 0 1 0 0,0-1-1 0 0,0 1 1 0 0,0 0-1 0 0,0 0 1 0 0,0 0-1 0 0,0-1 1 0 0,0 1-1 0 0,0 0 0 0 0,0 0 1 0 0,0-1-1 0 0,0 1 1 0 0,1 0-1 0 0,-1 0 1 0 0,0-1-1 0 0,1 1 1 0 0,-1 0-1 0 0,0-1 1 0 0,1 1-1 0 0,-1 0 0 0 0,1-1 1 0 0,-1 1-1 0 0,1-1 1 0 0,-1 1-1 0 0,1 0 1 0 0,0-1-1 0 0,-1 1 1 0 0,1-1-1 0 0,-1 0 1 0 0,1 1-1 0 0,0-1 1 0 0,0 0-1 0 0,-1 1 0 0 0,1-1 1 0 0,0 0-1 0 0,0 0 1 0 0,-1 1-1 0 0,1-1 1 0 0,0 0-1 0 0,0 0 1 0 0,-1 0-1 0 0,1 0 1 0 0,0 0-1 0 0,0 0 0 0 0,0 0 1 0 0,-1 0-1 0 0,1-1 1 0 0,0 1-1 0 0,0 0 1 0 0,-1 0-1 0 0,1-1 1 0 0,0 1-1 0 0,-1 0 1 0 0,1-1-1 0 0,0 1 0 0 0,-1-1 1 0 0,1 1-1 0 0,0-1 1 0 0,-1 1-1 0 0,1-1 1 0 0,-1 1-1 0 0,1-1 1 0 0,-1 0-1 0 0,1 1 1 0 0,-1-1-1 0 0,1 0-8 0 0,39-47 617 0 0,-36 43-622 0 0,127-183 362 0 0,-131 188-358 0 0,1-1 0 0 0,-1 0 0 0 0,0 0-1 0 0,1 0 1 0 0,-1 1 0 0 0,0-1 0 0 0,1 0 0 0 0,-1 1 0 0 0,1-1 0 0 0,0 0-1 0 0,-1 1 1 0 0,1-1 0 0 0,-1 0 0 0 0,1 1 0 0 0,0-1 0 0 0,0 1 0 0 0,-1 0-1 0 0,1-1 1 0 0,0 1 0 0 0,0-1 0 0 0,-1 1 0 0 0,1 0 0 0 0,0 0 0 0 0,0-1 0 0 0,0 1-1 0 0,0 0 1 0 0,-1 0 0 0 0,1 0 0 0 0,0 0 0 0 0,0 0 0 0 0,0 0 0 0 0,0 0-1 0 0,-1 0 1 0 0,1 0 0 0 0,0 1 0 0 0,0-1 0 0 0,0 0 0 0 0,0 0 0 0 0,-1 1-1 0 0,1-1 1 0 0,0 1 0 0 0,0-1 0 0 0,-1 1 0 0 0,1-1 0 0 0,0 1 0 0 0,-1-1 0 0 0,1 1-1 0 0,0-1 1 0 0,-1 1 0 0 0,1 0 0 0 0,-1-1 0 0 0,1 1 0 0 0,-1 0 0 0 0,1 0 1 0 0,13 44 121 0 0,-3 141 346 0 0,-9-138-459 0 0,16-59-2429 0 0,-10 0 408 0 0,-2 1-1761 0 0,-1 2-3226 0 0,-2 1-4558 0 0</inkml:trace>
  <inkml:trace contextRef="#ctx0" brushRef="#br0" timeOffset="8">2866 670 928 0 0,'0'0'1618'0'0,"0"0"-28"0"0,0 0 135 0 0,0 0 153 0 0,0 0 41 0 0,0 0-115 0 0,0 0-169 0 0,0 0-184 0 0,0 0-158 0 0,0 0-181 0 0,0 0-112 0 0,0 0-46 0 0,0 0-77 0 0,20 3-50 0 0,62 5-99 0 0,-79-7-680 0 0,-1-1 0 0 0,0 0-1 0 0,1 1 1 0 0,-1-1 0 0 0,1 0-1 0 0,-1 0 1 0 0,0-1 0 0 0,1 1-1 0 0,-1 0 1 0 0,0-1 0 0 0,1 0-1 0 0,-1 1 1 0 0,0-1 0 0 0,0 0-1 0 0,0 0 1 0 0,0 0 0 0 0,0 0-1 0 0,0-1 1 0 0,0 1 0 0 0,0-1-1 0 0,0 1 1 0 0,0-1 0 0 0,-1 0-1 0 0,1 1 1 0 0,0-2-48 0 0,6-6 205 0 0,-3 5-131 0 0,0-1 1 0 0,0 0 0 0 0,0 0 0 0 0,0 0 0 0 0,-1-1 0 0 0,0 0 0 0 0,-1 0 0 0 0,1 0 0 0 0,-1 0 0 0 0,0 0 0 0 0,0-1 0 0 0,-1 1 0 0 0,0-1-1 0 0,0 0 1 0 0,-1 0 0 0 0,0 0 0 0 0,0 1 0 0 0,0-1 0 0 0,-1 0 0 0 0,0 0 0 0 0,0 0 0 0 0,-1-2-75 0 0,-1 6-10 0 0,-1 0 0 0 0,1 0 1 0 0,-1 0-1 0 0,0 1 0 0 0,1-1 0 0 0,-1 1 1 0 0,-1-1-1 0 0,1 1 0 0 0,0 0 0 0 0,0 0 1 0 0,-1 0-1 0 0,1 1 0 0 0,-1-1 0 0 0,0 1 1 0 0,1 0-1 0 0,-1 0 0 0 0,0 0 0 0 0,0 0 1 0 0,0 1-1 0 0,1 0 0 0 0,-1 0 0 0 0,0 0 0 0 0,0 0 1 0 0,0 0-1 0 0,0 1 0 0 0,0-1 0 0 0,1 1 1 0 0,-1 0-1 0 0,0 1 0 0 0,1-1 0 0 0,-1 0 1 0 0,1 1-1 0 0,-1 0 0 0 0,1 0 0 0 0,0 0 1 0 0,-1 0-1 0 0,1 1 0 0 0,-2 1 10 0 0,-5 3-22 0 0,0 1-1 0 0,0 0 1 0 0,0 1 0 0 0,1 0-1 0 0,1 0 1 0 0,0 1 0 0 0,0 0-1 0 0,0 0 1 0 0,1 1-1 0 0,1 0 1 0 0,0 0 0 0 0,1 1-1 0 0,0-1 1 0 0,0 1 0 0 0,1 0-1 0 0,1 1 1 0 0,0-1 0 0 0,1 1-1 0 0,0-1 1 0 0,1 1-1 0 0,0 0 1 0 0,2 12 22 0 0,0-20 6 0 0,0 1-1 0 0,1-1 1 0 0,-1 0 0 0 0,1 0-1 0 0,1 0 1 0 0,-1 0 0 0 0,1 0 0 0 0,0 0-1 0 0,0-1 1 0 0,0 1 0 0 0,0-1-1 0 0,1 0 1 0 0,0 0 0 0 0,0 0-1 0 0,0 0 1 0 0,0-1 0 0 0,0 0-1 0 0,1 0 1 0 0,0 0 0 0 0,-1 0-1 0 0,1-1 1 0 0,0 1 0 0 0,0-1-1 0 0,1-1 1 0 0,-1 1 0 0 0,0-1 0 0 0,1 0-1 0 0,1 0-5 0 0,157 9 317 0 0,-151-10-310 0 0,1-1-1 0 0,-1-1 1 0 0,0 0 0 0 0,0-1-1 0 0,0 0 1 0 0,0-1-1 0 0,-1-1 1 0 0,1 0 0 0 0,-1 0-1 0 0,0-1 1 0 0,-1-1-1 0 0,0 0 1 0 0,0-1 0 0 0,0 0-1 0 0,8-8-6 0 0,-14 11-430 0 0,-1 0 1 0 0,0 0-1 0 0,-1-1 0 0 0,1 1 0 0 0,-1-1 1 0 0,0 0-1 0 0,-1 0 0 0 0,1 0 0 0 0,-1 0 1 0 0,0 0-1 0 0,-1-1 0 0 0,1 1 0 0 0,-1-5 430 0 0,1-3-6740 0 0,0 6-4789 0 0</inkml:trace>
  <inkml:trace contextRef="#ctx0" brushRef="#br0" timeOffset="9">3356 656 9434 0 0,'0'0'1623'0'0,"0"0"-491"0"0,0 0 29 0 0,0 0 249 0 0,0 0 121 0 0,0 0-94 0 0,0 0-277 0 0,0 0-293 0 0,0 0-203 0 0,0 0-121 0 0,0 0-98 0 0,0 0-53 0 0,0 0-66 0 0,3 33-45 0 0,11 102-10 0 0,-11-58 2536 0 0,21-304-724 0 0,21 40-1128 0 0,-43 183-949 0 0,-1 0 0 0 0,1 0-1 0 0,0 0 1 0 0,0 0 0 0 0,0 1 0 0 0,0-1-1 0 0,1 1 1 0 0,-1-1 0 0 0,1 1-1 0 0,0 0 1 0 0,0 0 0 0 0,0 0 0 0 0,0 1-1 0 0,1-1 1 0 0,-1 1 0 0 0,1 0 0 0 0,-1 0-1 0 0,1 0 1 0 0,0 0 0 0 0,2 0-6 0 0,-4 4-2 0 0,0 0 1 0 0,0 1-1 0 0,0 0 1 0 0,0-1-1 0 0,0 1 1 0 0,-1 0-1 0 0,1 0 0 0 0,-1 0 1 0 0,0 0-1 0 0,1 0 1 0 0,-2 0-1 0 0,1 0 1 0 0,0 0-1 0 0,-1 1 1 0 0,1-1-1 0 0,-1 0 1 0 0,0 0-1 0 0,0 0 0 0 0,-1 4 2 0 0,3 4-6 0 0,0 14-179 0 0,9 41 25 0 0,16-40-2825 0 0,-14-25-5212 0 0,-9-1-3756 0 0</inkml:trace>
  <inkml:trace contextRef="#ctx0" brushRef="#br0" timeOffset="10">4205 615 0 0 0,'0'0'344'0'0,"0"0"368"0"0,0 0 323 0 0,0 0 279 0 0,0 0 159 0 0,0 0-11 0 0,0 0-159 0 0,0 0-189 0 0,0 0-76 0 0,0 0-63 0 0,0 0-9 0 0,0 0 13 0 0,10 9-31 0 0,-4-3-907 0 0,2 2 430 0 0,1-1 0 0 0,0 1 0 0 0,0-1 1 0 0,1-1-1 0 0,0 0 0 0 0,0 0 1 0 0,1-1-1 0 0,-1 0 0 0 0,2-1-471 0 0,-7-2 191 0 0,1 0 0 0 0,-1-1 0 0 0,1 0 0 0 0,-1 0 0 0 0,1 0 0 0 0,-1-1 0 0 0,1 1 0 0 0,0-1 0 0 0,-1-1 0 0 0,1 1-1 0 0,0-1 1 0 0,-1 0 0 0 0,1 0 0 0 0,-1-1 0 0 0,1 0 0 0 0,-1 0 0 0 0,0 0 0 0 0,0 0 0 0 0,0-1 0 0 0,0 0 0 0 0,0 0 0 0 0,-1 0 0 0 0,1-1 0 0 0,-1 0 0 0 0,0 0 0 0 0,0 0-1 0 0,0 0 1 0 0,0 0 0 0 0,0-2-191 0 0,4-5 105 0 0,-1 0 1 0 0,-1 0-1 0 0,1 0 0 0 0,-2-1 0 0 0,0 1 0 0 0,0-1 0 0 0,-1-1 0 0 0,-1 1 0 0 0,0-1 0 0 0,0 1 0 0 0,-1-1 0 0 0,-1 0 1 0 0,0 0-1 0 0,-1 1 0 0 0,-1-10-105 0 0,-1 17 14 0 0,0 0 1 0 0,-1 0 0 0 0,0 0-1 0 0,0 1 1 0 0,0-1-1 0 0,0 1 1 0 0,-1-1 0 0 0,1 1-1 0 0,-1 0 1 0 0,0 1 0 0 0,-1-1-1 0 0,1 1 1 0 0,0 0-1 0 0,-1 0 1 0 0,0 0 0 0 0,0 0-1 0 0,0 1 1 0 0,0 0 0 0 0,0 0-1 0 0,0 0 1 0 0,-1 1-1 0 0,1-1 1 0 0,-1 1 0 0 0,1 1-1 0 0,-1-1 1 0 0,1 1 0 0 0,-1 0-1 0 0,1 0 1 0 0,-1 1-1 0 0,1-1 1 0 0,-3 2-15 0 0,-3 0-8 0 0,-1 1-1 0 0,1 0 1 0 0,0 1-1 0 0,0 0 1 0 0,0 1-1 0 0,0 0 1 0 0,1 1-1 0 0,0 0 1 0 0,0 1-1 0 0,1 0 1 0 0,-1 0-1 0 0,2 1 1 0 0,-1 0-1 0 0,1 1 1 0 0,0 0-1 0 0,1 0 1 0 0,0 0-1 0 0,0 1 1 0 0,0 2 8 0 0,-3 1 39 0 0,1 1 0 0 0,1 0 0 0 0,0 0 1 0 0,0 1-1 0 0,2 0 0 0 0,0 0 0 0 0,0 1 0 0 0,1-1 1 0 0,1 1-1 0 0,1 0 0 0 0,1 1 0 0 0,0-1 0 0 0,1 0 1 0 0,0 1-1 0 0,2 7-39 0 0,-1-18 47 0 0,1 0 1 0 0,1-1-1 0 0,-1 1 1 0 0,1-1-1 0 0,0 1 1 0 0,0-1 0 0 0,1 0-1 0 0,-1 0 1 0 0,1 0-1 0 0,0 0 1 0 0,1 0-1 0 0,-1 0 1 0 0,1-1-1 0 0,0 0 1 0 0,0 0-1 0 0,0 0 1 0 0,0 0-1 0 0,1-1 1 0 0,0 1-1 0 0,0-1 1 0 0,0 0-1 0 0,0-1 1 0 0,0 1-1 0 0,0-1 1 0 0,1 0-1 0 0,-1 0 1 0 0,2-1-48 0 0,12 5 207 0 0,0-2 0 0 0,1 0 0 0 0,-1-2 0 0 0,1 0 0 0 0,0-1 0 0 0,-1-1 0 0 0,8-1-207 0 0,156-39 1078 0 0,-174 33-809 0 0,-9 7-357 0 0,0 0-29 0 0,2-19-4048 0 0,22-16-3219 0 0,-20 31 5110 0 0,2-4-9403 0 0</inkml:trace>
  <inkml:trace contextRef="#ctx0" brushRef="#br0" timeOffset="11">5035 486 6169 0 0,'0'0'3301'0'0,"0"0"-1294"0"0,0 0-413 0 0,0 0 83 0 0,0 0 148 0 0,0 0-35 0 0,0 0-233 0 0,0 0-327 0 0,0 0-271 0 0,0 0-160 0 0,0 0-99 0 0,0 0-44 0 0,0 0-40 0 0,5 1 1540 0 0,-48 84-1089 0 0,34-65-1028 0 0,-10 21-19 0 0,-2-1 0 0 0,-1-1 0 0 0,-2-1 0 0 0,-2-1 0 0 0,-1-1 0 0 0,-11 9-20 0 0,13-11-308 0 0,24-53-6692 0 0,1-1 3716 0 0,0 2-5193 0 0,0 13-12 0 0</inkml:trace>
  <inkml:trace contextRef="#ctx0" brushRef="#br0" timeOffset="12">4733 449 2016 0 0,'0'0'2264'0'0,"0"0"35"0"0,0 0 43 0 0,0 0-21 0 0,0 0-168 0 0,0 0-391 0 0,0 0-454 0 0,0 0-387 0 0,0 0-252 0 0,0 0-119 0 0,0 0 28 0 0,0 0 62 0 0,1 4 61 0 0,3 6-265 0 0,1-1-1 0 0,0 1 0 0 0,0-1 0 0 0,1 0 0 0 0,1 0 0 0 0,-1-1 1 0 0,1 0-1 0 0,0 0 0 0 0,1-1 0 0 0,2 2-435 0 0,-10-9 1 0 0,21 24 451 0 0,-1 1 0 0 0,-1 0-1 0 0,-2 1 1 0 0,0 1-1 0 0,2 9-451 0 0,20 32 234 0 0,-36-65-261 0 0,-1 1 0 0 0,1-1 0 0 0,-1 1 0 0 0,1-1 0 0 0,0 0 1 0 0,0 0-1 0 0,0 0 0 0 0,1 0 0 0 0,-1-1 0 0 0,1 1 0 0 0,0-1 1 0 0,-1 0-1 0 0,1 0 0 0 0,0 0 0 0 0,0-1 0 0 0,0 1 0 0 0,1-1 1 0 0,-1 0-1 0 0,0 0 0 0 0,0-1 0 0 0,1 1 0 0 0,-1-1 1 0 0,0 0-1 0 0,1 0 0 0 0,-1 0 0 0 0,3-1 27 0 0,11-14-1945 0 0,-11 1-5061 0 0,-4 7-4673 0 0</inkml:trace>
  <inkml:trace contextRef="#ctx0" brushRef="#br0" timeOffset="13">5528 578 11610 0 0,'0'0'1299'0'0,"0"0"-436"0"0,0 0 73 0 0,0 0 297 0 0,0 0 192 0 0,0 0 1 0 0,0 0-227 0 0,0 0-280 0 0,0 0-167 0 0,0 0-123 0 0,0 0-64 0 0,0 0-45 0 0,0 0-62 0 0,-1-13-32 0 0,-5-41-45 0 0,6 53-363 0 0,0 0 0 0 0,0 1 0 0 0,0-1 1 0 0,0 0-1 0 0,-1 0 0 0 0,1 1 0 0 0,0-1 0 0 0,0 0 0 0 0,-1 1 0 0 0,1-1 0 0 0,0 0 0 0 0,-1 1 0 0 0,1-1 0 0 0,-1 1 0 0 0,1-1 0 0 0,-1 1 0 0 0,1-1 0 0 0,-1 1 0 0 0,1-1 1 0 0,-1 1-1 0 0,0-1 0 0 0,1 1 0 0 0,-1 0 0 0 0,0-1 0 0 0,1 1 0 0 0,-1 0 0 0 0,0-1 0 0 0,1 1 0 0 0,-1 0 0 0 0,0 0 0 0 0,1 0 0 0 0,-1 0 0 0 0,0 0 0 0 0,0 0 1 0 0,1 0-1 0 0,-1 0 0 0 0,0 0 0 0 0,0 0 0 0 0,1 0 0 0 0,-1 0 0 0 0,0 1 0 0 0,1-1 0 0 0,-1 0 0 0 0,0 1-18 0 0,-3-1 119 0 0,-8 3-36 0 0,-1 1-1 0 0,1 0 1 0 0,-1 0 0 0 0,1 1 0 0 0,1 1 0 0 0,-1 0 0 0 0,1 1-1 0 0,0 0 1 0 0,0 0 0 0 0,1 1 0 0 0,0 1 0 0 0,0 0 0 0 0,1 0-1 0 0,1 0 1 0 0,-1 2 0 0 0,1-1 0 0 0,1 1 0 0 0,-4 7-83 0 0,4-6 4 0 0,1 0 0 0 0,0 0 1 0 0,1 1-1 0 0,0 0 0 0 0,1 0 1 0 0,1 1-1 0 0,0-1 0 0 0,0 0 1 0 0,2 1-1 0 0,-1 0 0 0 0,2-1 1 0 0,0 11-5 0 0,1-20 4 0 0,-1-1 0 0 0,1 0 0 0 0,0 1 0 0 0,0-1 0 0 0,0 0 0 0 0,0 1 0 0 0,0-1 0 0 0,1 0 0 0 0,-1 0 0 0 0,1 0 0 0 0,0 0-1 0 0,0-1 1 0 0,0 1 0 0 0,0 0 0 0 0,0-1 0 0 0,1 1 0 0 0,-1-1 0 0 0,1 0 0 0 0,0 0 0 0 0,0 0 0 0 0,0 0 0 0 0,0 0 0 0 0,0-1 0 0 0,0 1 0 0 0,0-1 0 0 0,0 0 0 0 0,0 0 0 0 0,1 0 0 0 0,-1 0 0 0 0,0-1 0 0 0,1 1 0 0 0,-1-1 0 0 0,1 0 0 0 0,-1 0 0 0 0,1 0 0 0 0,-1 0 0 0 0,0-1 0 0 0,1 0 0 0 0,-1 1 0 0 0,0-1 0 0 0,1 0 0 0 0,-1-1 0 0 0,0 1 0 0 0,0 0 0 0 0,0-1 0 0 0,0 0 0 0 0,0 0 0 0 0,0 0 0 0 0,-1 0 0 0 0,2-1-5 0 0,15-11 92 0 0,0-1 0 0 0,-1-1 0 0 0,0 0-1 0 0,-2-2 1 0 0,0 0 0 0 0,0-1-1 0 0,-2 0 1 0 0,-1-1 0 0 0,8-16-91 0 0,64-78 97 0 0,-76 140-156 0 0,-8 29 145 0 0,-2-44-88 0 0,0-1 0 0 0,1 1 1 0 0,0-1-1 0 0,0 1 0 0 0,1 0 0 0 0,1-1 0 0 0,0 0 1 0 0,0 1-1 0 0,1-1 0 0 0,0 0 0 0 0,1 0 0 0 0,0 0 1 0 0,0-1-1 0 0,1 1 0 0 0,1-1 0 0 0,-1 0 0 0 0,2-1 1 0 0,4 7 1 0 0,-4-10-148 0 0,-1-1-1 0 0,1 0 1 0 0,0 0 0 0 0,0-1 0 0 0,1 1 0 0 0,-1-2 0 0 0,0 1 0 0 0,1-1 0 0 0,0 0-1 0 0,0-1 1 0 0,0 1 0 0 0,-1-2 0 0 0,1 1 0 0 0,8-1 148 0 0,4-6-2448 0 0,-13 0-1295 0 0,-4 4 1672 0 0,4-3-9597 0 0</inkml:trace>
  <inkml:trace contextRef="#ctx0" brushRef="#br0" timeOffset="14">5858 843 4409 0 0,'0'0'3842'0'0,"0"0"-1321"0"0,0 0-477 0 0,0 0 57 0 0,0 0-61 0 0,0 0-194 0 0,0 0-321 0 0,0 0-340 0 0,0 0-263 0 0,0 0-168 0 0,0 0-141 0 0,0 0-110 0 0,-1-3-75 0 0,3-21-67 0 0,0 1-1 0 0,2 0 1 0 0,1 0-1 0 0,0 0 1 0 0,2 1-1 0 0,0-1 1 0 0,2 2-1 0 0,0-1 1 0 0,9-13-361 0 0,41-43 56 0 0,-57 78-57 0 0,0 0 0 0 0,-1 0 1 0 0,1 0-1 0 0,0 0 0 0 0,-1 0 1 0 0,1 1-1 0 0,-1-1 0 0 0,1 0 0 0 0,-1 1 1 0 0,1-1-1 0 0,-1 1 0 0 0,1 0 0 0 0,-1 0 1 0 0,1-1-1 0 0,-1 1 0 0 0,0 0 0 0 0,1 0 1 0 0,-1 0-1 0 0,0 0 0 0 0,0 0 0 0 0,0 1 1 0 0,0-1-1 0 0,0 0 0 0 0,0 1 0 0 0,0-1 1 0 0,0 0-1 0 0,-1 1 0 0 0,1-1 0 0 0,0 1 1 0 0,-1-1-1 0 0,1 1 0 0 0,-1-1 0 0 0,0 1 1 0 0,1-1-1 0 0,-1 1 0 0 0,0 0 0 0 0,0-1 1 0 0,0 1-1 0 0,0 0 0 0 0,0-1 0 0 0,0 1 1 0 0,-1-1-1 0 0,1 1 0 0 0,-1 0 1 0 0,1-2 4 0 0,21 173 181 0 0,-12-122-242 0 0,-9-51 54 0 0,9-27 112 0 0,-1 8-98 0 0,-1 2-26 0 0,0 0 1 0 0,0 0 0 0 0,2 0 0 0 0,0 1-1 0 0,1 1 1 0 0,0-1 0 0 0,2 2-1 0 0,1-2 15 0 0,4-3-17 0 0,-14 15 10 0 0,-1 0 0 0 0,1 1 0 0 0,0-1 0 0 0,0 1-1 0 0,0 0 1 0 0,1 0 0 0 0,-1 0 0 0 0,1 1 0 0 0,-1-1 0 0 0,1 1 0 0 0,0 0 0 0 0,0 0 0 0 0,0 0 0 0 0,0 0 0 0 0,0 1 0 0 0,1 0-1 0 0,-1-1 1 0 0,0 2 0 0 0,1-1 7 0 0,-3 2 0 0 0,-1 1 0 0 0,1 0-1 0 0,-1 0 1 0 0,1 0-1 0 0,-1 0 1 0 0,0 0 0 0 0,0 0-1 0 0,0 0 1 0 0,0 0-1 0 0,-1 0 1 0 0,1 1 0 0 0,-1-1-1 0 0,1 0 1 0 0,-1 0 0 0 0,0 1-1 0 0,1-1 1 0 0,-1 0-1 0 0,0 1 1 0 0,-1-1 0 0 0,1 0-1 0 0,0 0 1 0 0,-1 1-1 0 0,0 0 1 0 0,1 4 4 0 0,-18 243 133 0 0,34-231-1116 0 0,-9-23-3053 0 0,0-7-5172 0 0,-4 3-3040 0 0</inkml:trace>
  <inkml:trace contextRef="#ctx0" brushRef="#br0" timeOffset="15">6515 608 1272 0 0,'0'0'1777'0'0,"0"0"-100"0"0,0 0 152 0 0,0 0 309 0 0,0 0 109 0 0,0 0-182 0 0,0 0-412 0 0,0 0-410 0 0,0 0-247 0 0,0 0-124 0 0,0 0-80 0 0,0 0-101 0 0,0 0-105 0 0,-4 19 746 0 0,-7 270 630 0 0,8-254-1862 0 0,1-1-37 0 0,-1-1 0 0 0,-1 1 1 0 0,-2-1-1 0 0,-2 0 1 0 0,0-1-1 0 0,-3 0 1 0 0,-10 23-64 0 0,21-55 4 0 0,-1 5 46 0 0,-1-1 1 0 0,0 0-1 0 0,0 0 0 0 0,0 0 0 0 0,0 0 0 0 0,0 0 0 0 0,-1 0 0 0 0,0-1 0 0 0,0 1 0 0 0,0-1 0 0 0,0 0 0 0 0,0 0 0 0 0,-1 0 0 0 0,1 0 0 0 0,-1 0 0 0 0,0-1 0 0 0,0 0 0 0 0,0 0 0 0 0,0 0 0 0 0,0 0 0 0 0,-2 0-50 0 0,-5-37 417 0 0,15 1-377 0 0,2-1 0 0 0,1 1-1 0 0,1 0 1 0 0,2 1 0 0 0,2 0 0 0 0,1 0 0 0 0,1 1-1 0 0,2 1 1 0 0,14-20-40 0 0,3-13 65 0 0,-5 5-36 0 0,4 0 1 0 0,2 3 0 0 0,2 0-1 0 0,5 0-29 0 0,-33 46 20 0 0,0 1 0 0 0,1 0-1 0 0,0 0 1 0 0,1 1-1 0 0,0 0 1 0 0,0 0-1 0 0,0 1 1 0 0,1 1 0 0 0,9-5-20 0 0,-18 12 17 0 0,1 0 1 0 0,-1 0-1 0 0,0-1 1 0 0,0 1 0 0 0,0 1-1 0 0,-1-1 1 0 0,1 0 0 0 0,0 0-1 0 0,0 1 1 0 0,-1-1 0 0 0,1 1-1 0 0,-1-1 1 0 0,1 1 0 0 0,-1 0-1 0 0,1-1 1 0 0,-1 1 0 0 0,0 0-1 0 0,0 0 1 0 0,0 0 0 0 0,0 0-1 0 0,0 0 1 0 0,-1 0 0 0 0,1 0-1 0 0,-1 0 1 0 0,1 1-1 0 0,-1-1 1 0 0,0 0 0 0 0,1 0-1 0 0,-1 0 1 0 0,0 1 0 0 0,-1-1-1 0 0,1 0 1 0 0,0 0 0 0 0,-1 0-1 0 0,1 0 1 0 0,-1 1 0 0 0,0-1-18 0 0,1 1 29 0 0,-1 31 89 0 0,-1-1 1 0 0,-2 1-1 0 0,-2-1 0 0 0,-1 0 0 0 0,-1-1 0 0 0,-2 0 0 0 0,-5 9-118 0 0,13-35 20 0 0,-4 13 29 0 0,2-3-13 0 0,-1 0 0 0 0,0-1 0 0 0,-2 0 0 0 0,1 0 1 0 0,-2 0-1 0 0,0-1 0 0 0,-1 0 0 0 0,-5 6-36 0 0,13-19 10 0 0,-1 1 0 0 0,1 0 1 0 0,-1-1-1 0 0,0 0 1 0 0,0 1-1 0 0,0-1 1 0 0,0 0-1 0 0,0 0 0 0 0,0 0 1 0 0,0 0-1 0 0,0 0 1 0 0,0 0-1 0 0,0-1 0 0 0,0 1 1 0 0,-1-1-1 0 0,1 1 1 0 0,0-1-1 0 0,0 0 0 0 0,-1 0 1 0 0,1 0-1 0 0,0 0 1 0 0,-1 0-1 0 0,1-1 1 0 0,0 1-1 0 0,0-1 0 0 0,0 1 1 0 0,-1-1-1 0 0,1 0 1 0 0,0 0-1 0 0,0 0 0 0 0,0 0 1 0 0,0 0-1 0 0,0-1 1 0 0,-1 0-11 0 0,-57-55-28 0 0,59 56 27 0 0,-95-134-376 0 0,93 130 300 0 0,0 0 0 0 0,0-1 0 0 0,1 1 0 0 0,0-1 1 0 0,0 0-1 0 0,0 0 0 0 0,1 0 0 0 0,-1 0 0 0 0,1 0 1 0 0,1 0-1 0 0,-1 0 0 0 0,1 0 0 0 0,1-5 77 0 0,-1 9-170 0 0,0 0 0 0 0,1 0 0 0 0,0 0 0 0 0,-1 0 0 0 0,1 0 0 0 0,0 0 0 0 0,0 0 0 0 0,0 0 0 0 0,0 1-1 0 0,0-1 1 0 0,1 0 0 0 0,-1 1 0 0 0,0-1 0 0 0,1 1 0 0 0,-1-1 0 0 0,1 1 0 0 0,0 0 0 0 0,-1-1 0 0 0,1 1 0 0 0,0 0 0 0 0,0 0-1 0 0,0 1 1 0 0,-1-1 0 0 0,1 0 0 0 0,0 0 0 0 0,0 1 0 0 0,1-1 170 0 0,-1 1-266 0 0,12-4-3472 0 0,-5 1-2516 0 0,-1-1-5378 0 0</inkml:trace>
  <inkml:trace contextRef="#ctx0" brushRef="#br0" timeOffset="16">6962 214 11202 0 0,'0'0'1231'0'0,"0"0"-205"0"0,0 0 79 0 0,0 0 213 0 0,0 0 121 0 0,0 0-72 0 0,0 0-256 0 0,0 0-223 0 0,0 0-138 0 0,0 0-89 0 0,0 0-37 0 0,0 0-57 0 0,0 0-72 0 0,8-5-68 0 0,24-15-37 0 0,-30 20-336 0 0,-1 0 0 0 0,0 0 0 0 0,0 0 0 0 0,0 0 0 0 0,0 0 0 0 0,0 1 0 0 0,0-1 0 0 0,0 0 0 0 0,0 0 0 0 0,1 1 0 0 0,-1-1 0 0 0,0 1 0 0 0,0-1 0 0 0,-1 1 0 0 0,1-1 0 0 0,0 1 0 0 0,0 0 0 0 0,0-1 0 0 0,0 1 0 0 0,0 0 0 0 0,-1 0 0 0 0,1 0 0 0 0,0 0 0 0 0,-1-1 0 0 0,1 1 0 0 0,0 0 0 0 0,-1 0-1 0 0,1 0 1 0 0,-1 0 0 0 0,0 0 0 0 0,1 1 0 0 0,-1-1 0 0 0,0 0 0 0 0,0 0 0 0 0,1 0 0 0 0,-1 0 0 0 0,0 0 0 0 0,0 0 0 0 0,0 0 0 0 0,0 0 0 0 0,-1 1 0 0 0,1-1 0 0 0,0 0 0 0 0,0 0 0 0 0,-1 0 0 0 0,1 0 0 0 0,-1 0 0 0 0,1 0 0 0 0,-1 1-54 0 0,1 2 200 0 0,0 75 162 0 0,-3 0-1 0 0,-3 0 1 0 0,-17 75-362 0 0,12-82 52 0 0,-25 95 16 0 0,23-116-214 0 0,13-51 44 0 0,0 0-24 0 0,0 0-52 0 0,3-11-867 0 0,15-15-563 0 0,20-28-2461 0 0,-14 18-6031 0 0,-15 23-1129 0 0</inkml:trace>
  <inkml:trace contextRef="#ctx0" brushRef="#br0" timeOffset="17">7132 652 1560 0 0,'0'0'1003'0'0,"0"0"208"0"0,0 0 381 0 0,0 0 386 0 0,0 0 200 0 0,0 0-106 0 0,0 0-264 0 0,0 0-288 0 0,0 0-253 0 0,0 0-212 0 0,0 0-123 0 0,0 0-107 0 0,6 16-67 0 0,23 48-46 0 0,-28-62-655 0 0,-1-1 0 0 0,1 1 0 0 0,0-1-1 0 0,-1 1 1 0 0,1-1 0 0 0,0 0 0 0 0,0 1 0 0 0,0-1-1 0 0,0 0 1 0 0,0 0 0 0 0,0 0 0 0 0,1 0 0 0 0,-1 0 0 0 0,0 0-1 0 0,1 0 1 0 0,-1 0 0 0 0,0 0 0 0 0,1-1 0 0 0,-1 1-1 0 0,1 0 1 0 0,-1-1 0 0 0,1 1 0 0 0,-1-1 0 0 0,1 0 0 0 0,-1 1-1 0 0,1-1 1 0 0,0 0 0 0 0,-1 0 0 0 0,2 0-57 0 0,3 0 268 0 0,2 0-159 0 0,0-1-1 0 0,0-1 0 0 0,0 1 0 0 0,0-1 0 0 0,0 0 0 0 0,0-1 0 0 0,-1 0 0 0 0,1 0 0 0 0,-1-1 0 0 0,0 0 0 0 0,0 0 0 0 0,0-1 0 0 0,0 0 0 0 0,-1 0 0 0 0,0 0 0 0 0,0-1 0 0 0,0 0 0 0 0,-1 0 1 0 0,1 0-1 0 0,-2-1 0 0 0,1 0 0 0 0,-1 0 0 0 0,0 0 0 0 0,0 0 0 0 0,-1-1 0 0 0,0 1 0 0 0,0-1 0 0 0,-1 0 0 0 0,0 0 0 0 0,0 0 0 0 0,-1 0 0 0 0,0 0 0 0 0,-1 0 0 0 0,0-1 0 0 0,0 1 1 0 0,0 0-1 0 0,-1 0 0 0 0,-1-3-108 0 0,1 8 1 0 0,0 0 1 0 0,1 0-1 0 0,-2 0 1 0 0,1 0-1 0 0,0 0 1 0 0,0 1-1 0 0,-1-1 1 0 0,0 1-1 0 0,1-1 1 0 0,-1 1-1 0 0,0-1 1 0 0,0 1-1 0 0,0 0 1 0 0,-1 0-1 0 0,1 0 1 0 0,0 0-1 0 0,-1 0 1 0 0,1 1-1 0 0,-1-1 1 0 0,0 1-1 0 0,1 0 1 0 0,-1 0-1 0 0,0-1 1 0 0,0 2-1 0 0,0-1 1 0 0,0 0-1 0 0,0 1 1 0 0,0-1-1 0 0,0 1 1 0 0,0 0-1 0 0,0 0 1 0 0,0 0-1 0 0,0 0 1 0 0,0 1-1 0 0,0-1 1 0 0,0 1-1 0 0,0 0 1 0 0,0 0-1 0 0,0 0 1 0 0,1 0-1 0 0,-1 0 1 0 0,0 1-1 0 0,0-1 1 0 0,1 1-1 0 0,-1-1 1 0 0,1 1-1 0 0,-2 2-1 0 0,-10 6-3 0 0,1 0 1 0 0,0 2-1 0 0,0-1 0 0 0,1 2 0 0 0,1 0 0 0 0,0 0 0 0 0,1 1 0 0 0,0 0 1 0 0,1 0-1 0 0,1 1 0 0 0,0 0 0 0 0,1 1 0 0 0,1 0 0 0 0,0 0 0 0 0,1 1 1 0 0,1-1-1 0 0,1 1 0 0 0,0 0 0 0 0,1 0 0 0 0,1 0 0 0 0,0 3 3 0 0,5-9 21 0 0,1 0-1 0 0,-1-1 0 0 0,2 1 0 0 0,-1-1 0 0 0,2 0 0 0 0,-1-1 1 0 0,1 1-1 0 0,1-2 0 0 0,-1 1 0 0 0,2-1 0 0 0,-1 0 0 0 0,1 0 1 0 0,0-1-1 0 0,1 0 0 0 0,-1-1 0 0 0,1 0 0 0 0,1-1 0 0 0,-1 0 1 0 0,1 0-1 0 0,0-1 0 0 0,0-1 0 0 0,0 0 0 0 0,0 0 0 0 0,8 0-20 0 0,102 4 252 0 0,-91-21-619 0 0,-15-4-6366 0 0,-13 14-5197 0 0</inkml:trace>
  <inkml:trace contextRef="#ctx0" brushRef="#br0" timeOffset="18">24 1429 0 0 0,'0'0'361'0'0,"0"0"357"0"0,0 0 353 0 0,0 0 168 0 0,0 0-38 0 0,0 0-119 0 0,0 0-173 0 0,0 0-123 0 0,6 0-71 0 0,35 0 1226 0 0,49-18 4553 0 0,-47 6-5338 0 0,102-17 1467 0 0,21-1-846 0 0,-165 30-1775 0 0,53-7 467 0 0,0 2 0 0 0,1 2 0 0 0,54 4-469 0 0,200 13 987 0 0,898-10 570 0 0,-501-19-1144 0 0,-73-4-189 0 0,-156 5-137 0 0,212-44 1 0 0,-432 39 0 0 0,67 8-18 0 0,44 8 157 0 0,6-1-115 0 0,-258-8-100 0 0,79-14 32 0 0,-7-2-28 0 0,92 28-40 0 0,-115 7 76 0 0,258-7-45 0 0,-250 3 1 0 0,-156-5 398 0 0,-17 1-1752 0 0,-13 1-4869 0 0,9 0 274 0 0,1 0-5540 0 0</inkml:trace>
  <inkml:trace contextRef="#ctx0" brushRef="#br0" timeOffset="19">7829 516 6369 0 0,'0'0'1989'0'0,"0"0"-210"0"0,0 0-41 0 0,0 0 69 0 0,0 0 21 0 0,0 0-120 0 0,0 0-243 0 0,0 0-313 0 0,0 0-259 0 0,0 0-204 0 0,0 0-121 0 0,0 0-42 0 0,0 0-23 0 0,0-6-8 0 0,0-18 1144 0 0,0 24-1304 0 0,-12 15 493 0 0,2-6 169 0 0,16-22-595 0 0,8-12-266 0 0,-14 24-88 0 0,0 1 9 0 0,0 0 38 0 0,0 0 9 0 0,0 0-1 0 0,0 0-6 0 0,-22 12 247 0 0,13 15-2078 0 0,9-12-4828 0 0,0-13 4296 0 0,0 1-9665 0 0</inkml:trace>
  <inkml:trace contextRef="#ctx0" brushRef="#br0" timeOffset="20">7846 784 4097 0 0,'0'0'1587'0'0,"0"0"-144"0"0,0 0 15 0 0,0 0 138 0 0,0 0 52 0 0,0 0-97 0 0,0 0-164 0 0,0 0-279 0 0,0 0-281 0 0,0 0-216 0 0,0 0-108 0 0,0 0-3 0 0,-10-10 4809 0 0,-68 46-3399 0 0,133-43-1315 0 0,-14-1-514 0 0,-40 8-53 0 0,-1 0 17 0 0,0 0 31 0 0,0 0 20 0 0,0 0 18 0 0,0 0 15 0 0,-12 8 210 0 0,-40 14 212 0 0,61-26-3214 0 0,-2 1-2009 0 0,-3 3-6492 0 0</inkml:trace>
  <inkml:trace contextRef="#ctx0" brushRef="#br0" timeOffset="21">8862 210 304 0 0,'0'0'1230'0'0,"0"0"-79"0"0,0 0 153 0 0,0 0 379 0 0,0 0 423 0 0,0 0 225 0 0,0 0-61 0 0,0 0-267 0 0,0 0-348 0 0,0 0-314 0 0,0 0-212 0 0,1-5-156 0 0,1-18-119 0 0,-1 18-102 0 0,-1 5-123 0 0,0 0-107 0 0,16 36 2406 0 0,-5 0-2573 0 0,-3 0 0 0 0,0 1-1 0 0,-3 0 1 0 0,-1 0 0 0 0,-2 1-1 0 0,-1-1 1 0 0,-2 0 0 0 0,-4 19-355 0 0,5-42 54 0 0,-46 310 366 0 0,30-244-276 0 0,16-79-139 0 0,0-1-16 0 0,0 0 2 0 0,-13-25-750 0 0,-7-45-3366 0 0,16 46-263 0 0,-3 1-4357 0 0,5 14-1844 0 0</inkml:trace>
  <inkml:trace contextRef="#ctx0" brushRef="#br0" timeOffset="22">8452 273 1392 0 0,'0'0'1587'0'0,"0"0"-449"0"0,0 0-62 0 0,0 0 460 0 0,0 0 489 0 0,0 0 234 0 0,0 0-93 0 0,0 0-406 0 0,0 0-422 0 0,0 0-317 0 0,0 0-162 0 0,0 0-51 0 0,0 0 3 0 0,5-5 20 0 0,-2 1-626 0 0,1 1 0 0 0,0 0-1 0 0,0 1 1 0 0,0-1 0 0 0,0 0 0 0 0,0 1-1 0 0,1 0 1 0 0,-1 0 0 0 0,1 1 0 0 0,-1-1-1 0 0,1 1 1 0 0,0 0 0 0 0,-1 0 0 0 0,1 0-1 0 0,5 0-204 0 0,75-10 1432 0 0,1-4 0 0 0,-2-3 0 0 0,68-26-1432 0 0,-33 2 156 0 0,-78 46-2128 0 0,-12 7-4843 0 0,-18-7-80 0 0,-3 0-4937 0 0</inkml:trace>
  <inkml:trace contextRef="#ctx0" brushRef="#br0" timeOffset="23">9094 608 1872 0 0,'0'0'1966'0'0,"0"0"-65"0"0,0 0 58 0 0,0 0 185 0 0,0 0 93 0 0,0 0-90 0 0,0 0-315 0 0,0 0-413 0 0,0 0-371 0 0,0 0-278 0 0,0 0-183 0 0,0 0-113 0 0,0 0-59 0 0,0-5-49 0 0,1-12 78 0 0,4 32 817 0 0,30 143 914 0 0,-33-150-2143 0 0,-1-2-13 0 0,0 1-1 0 0,1-1 1 0 0,0 0-1 0 0,0 1 1 0 0,1-1 0 0 0,0 0-1 0 0,0 0 1 0 0,0 0-1 0 0,1-1 1 0 0,0 1 0 0 0,0-1-1 0 0,0 0 1 0 0,1 1-19 0 0,-1-5 57 0 0,0-1 1 0 0,0 0-1 0 0,0 0 1 0 0,-1 0-1 0 0,1 0 1 0 0,0-1 0 0 0,0 1-1 0 0,-1-1 1 0 0,1 0-1 0 0,0 0 1 0 0,-1-1-1 0 0,1 1 1 0 0,-1-1-1 0 0,1 1 1 0 0,-1-1-1 0 0,0 0 1 0 0,0 0 0 0 0,0-1-1 0 0,0 1 1 0 0,0-1-1 0 0,0 1 1 0 0,-1-1-1 0 0,1 0 1 0 0,-1 0-1 0 0,0 0 1 0 0,0 0-1 0 0,0-1 1 0 0,0 1-1 0 0,0 0 1 0 0,-1-1 0 0 0,1 1-58 0 0,4-6 43 0 0,56-79 115 0 0,0 184-376 0 0,-59-92 220 0 0,-1 0 1 0 0,2-1 0 0 0,-1 1-1 0 0,0 0 1 0 0,1-1 0 0 0,-1 0-1 0 0,1 0 1 0 0,0 0 0 0 0,0 0-1 0 0,0-1 1 0 0,1 1 0 0 0,-1-1-1 0 0,1 0 1 0 0,-1-1 0 0 0,1 1-1 0 0,-1-1 1 0 0,1 0 0 0 0,0 0-1 0 0,0 0 1 0 0,0-1 0 0 0,2 1-3 0 0,38-59 543 0 0,-38 47-479 0 0,0 1 0 0 0,0-2 1 0 0,-1 1-1 0 0,-1-1 0 0 0,0 0 1 0 0,-1 0-1 0 0,0 0 0 0 0,-1-1 0 0 0,0 1 1 0 0,-1-1-1 0 0,0 0 0 0 0,-1 0 1 0 0,-1-8-65 0 0,0 21-64 0 0,0 0-3 0 0,0 0-49 0 0,0 0-48 0 0,0 0-45 0 0,0 0-109 0 0,0 0-122 0 0,4 4-2550 0 0,2 3-719 0 0,-3-4-1516 0 0,1-3-6525 0 0</inkml:trace>
  <inkml:trace contextRef="#ctx0" brushRef="#br0" timeOffset="24">9852 630 4297 0 0,'0'0'2064'0'0,"0"0"-230"0"0,0 0 72 0 0,0 0 177 0 0,0 0 43 0 0,0 0-229 0 0,0 0-327 0 0,0 0-262 0 0,0 0-194 0 0,0 0-170 0 0,0 0-133 0 0,0 0-115 0 0,0 0-106 0 0,-1-5-90 0 0,1 6-482 0 0,0-1 0 0 0,0 1 0 0 0,-1-1 0 0 0,1 1 1 0 0,0-1-1 0 0,0 0 0 0 0,-1 1 0 0 0,1-1 0 0 0,0 0 0 0 0,-1 1 1 0 0,1-1-1 0 0,-1 0 0 0 0,1 0 0 0 0,0 1 0 0 0,-1-1 1 0 0,1 0-1 0 0,-1 0 0 0 0,1 0 0 0 0,-1 1 0 0 0,1-1 0 0 0,0 0 1 0 0,-1 0-1 0 0,1 0 0 0 0,-1 0 0 0 0,1 0 0 0 0,-1 0 0 0 0,1 0 1 0 0,-1 0-1 0 0,1 0 0 0 0,-1 0 0 0 0,1 0 0 0 0,-1 0 0 0 0,1-1 1 0 0,0 1-1 0 0,-1 0 0 0 0,1 0 0 0 0,-1 0 0 0 0,1-1 0 0 0,-1 1 1 0 0,1 0-1 0 0,0 0 0 0 0,-1-1 0 0 0,1 1 0 0 0,0 0 1 0 0,-1-1-1 0 0,1 1 0 0 0,0 0 0 0 0,0-1 0 0 0,-1 1 0 0 0,1 0 1 0 0,0-1-1 0 0,0 1 0 0 0,-1-1 0 0 0,1 1 0 0 0,0-1 0 0 0,0 1 1 0 0,0-1-1 0 0,0 1 0 0 0,0-1-18 0 0,-22 105 319 0 0,22-99-315 0 0,0 0 0 0 0,0 1 0 0 0,0-1-1 0 0,0 0 1 0 0,1 0 0 0 0,0 0 0 0 0,0 0 0 0 0,1 0-1 0 0,-1 0 1 0 0,1 0 0 0 0,0 0 0 0 0,0 0 0 0 0,1-1-1 0 0,-1 1 1 0 0,1-1 0 0 0,0 0 0 0 0,0 0 0 0 0,1 0-1 0 0,-1 0 1 0 0,1 0 0 0 0,0-1 0 0 0,0 0 0 0 0,0 1-1 0 0,0-1 1 0 0,1-1 0 0 0,-1 1 0 0 0,1-1 0 0 0,-1 0-1 0 0,3 1-3 0 0,-3-2 59 0 0,0 1 0 0 0,0-1 0 0 0,0-1 0 0 0,0 1 0 0 0,1 0-1 0 0,-1-1 1 0 0,0 0 0 0 0,0 0 0 0 0,0 0 0 0 0,0-1 0 0 0,0 1-1 0 0,0-1 1 0 0,0 0 0 0 0,0 0 0 0 0,0 0 0 0 0,0-1 0 0 0,0 1 0 0 0,0-1-1 0 0,-1 0 1 0 0,1 0 0 0 0,-1-1 0 0 0,1 1 0 0 0,-1-1 0 0 0,0 1-1 0 0,0-1 1 0 0,0 0 0 0 0,0 0 0 0 0,-1 0 0 0 0,1-1 0 0 0,-1 1-1 0 0,0-1 1 0 0,0 1 0 0 0,1-3-59 0 0,1-2 60 0 0,0 0 0 0 0,-1 0-1 0 0,0 0 1 0 0,0-1 0 0 0,-1 0 0 0 0,0 1-1 0 0,-1-1 1 0 0,1 0 0 0 0,-2 0 0 0 0,1 0-1 0 0,-1 0 1 0 0,-1 0 0 0 0,0 0 0 0 0,0 0-1 0 0,-1-2-59 0 0,1 7-46 0 0,-1 0 0 0 0,1 0 0 0 0,-1 0 0 0 0,0 0 0 0 0,0 0-1 0 0,0 0 1 0 0,0 1 0 0 0,-1-1 0 0 0,0 1 0 0 0,1-1 0 0 0,-1 1-1 0 0,-1 0 1 0 0,1 0 0 0 0,0 1 0 0 0,-1-1 0 0 0,1 0 0 0 0,-1 1 0 0 0,0 0-1 0 0,0 0 1 0 0,0 0 0 0 0,0 1 0 0 0,0-1 0 0 0,0 1 0 0 0,0 0 0 0 0,-1 0-1 0 0,-3 0 47 0 0,-36 27-10738 0 0,39-18-1098 0 0</inkml:trace>
  <inkml:trace contextRef="#ctx0" brushRef="#br0" timeOffset="25">10950 486 3473 0 0,'0'0'1797'0'0,"0"0"-228"0"0,0 0-14 0 0,0 0 116 0 0,0 0 83 0 0,0 0-19 0 0,0 0-179 0 0,0 0-260 0 0,0 0-254 0 0,0 0-183 0 0,0 0-142 0 0,-4-5-85 0 0,-12-14-69 0 0,12 14-63 0 0,4 5-72 0 0,0 0-61 0 0,0 0-67 0 0,0 0-71 0 0,0 0-25 0 0,49-19 1223 0 0,-47 21-1380 0 0,1 0 0 0 0,-1-1 0 0 0,0 1-1 0 0,0 0 1 0 0,0 0 0 0 0,0 0 0 0 0,0 1-1 0 0,0-1 1 0 0,-1 0 0 0 0,1 1-1 0 0,-1-1 1 0 0,0 1 0 0 0,0-1 0 0 0,0 1-1 0 0,0 0 1 0 0,0 0 0 0 0,0-1 0 0 0,-1 1-1 0 0,1 0 1 0 0,-1 2-47 0 0,1-1 58 0 0,10 174 1178 0 0,-12-118-1107 0 0,-1-38-57 0 0,0 0 0 0 0,-2-1 0 0 0,0 1 0 0 0,-2-1 0 0 0,0 0 0 0 0,-1 0-1 0 0,-1-1 1 0 0,-1 0 0 0 0,-1-1 0 0 0,-1 0 0 0 0,-3 4-72 0 0,14-24 14 0 0,0 1-1 0 0,0 0 1 0 0,-1 0 0 0 0,1-1-1 0 0,0 1 1 0 0,0 0-1 0 0,-1 0 1 0 0,1-1 0 0 0,0 1-1 0 0,0 0 1 0 0,-1 0 0 0 0,1 0-1 0 0,0 0 1 0 0,0-1-1 0 0,-1 1 1 0 0,1 0 0 0 0,0 0-1 0 0,-1 0 1 0 0,1 0 0 0 0,0 0-1 0 0,-1 0 1 0 0,1 0-1 0 0,0 0 1 0 0,-1 0 0 0 0,1 0-1 0 0,0 0 1 0 0,-1 0 0 0 0,1 0-1 0 0,0 0 1 0 0,-1 0-1 0 0,1 0 1 0 0,0 0 0 0 0,0 0-1 0 0,-1 1 1 0 0,1-1 0 0 0,0 0-1 0 0,-1 0 1 0 0,1 0-1 0 0,0 0 1 0 0,0 1 0 0 0,-1-1-1 0 0,1 0 1 0 0,0 0 0 0 0,0 1-1 0 0,0-1 1 0 0,-1 0-1 0 0,1 0 1 0 0,0 1 0 0 0,0-1-1 0 0,0 0 1 0 0,0 1 0 0 0,-1-1-1 0 0,1 0 1 0 0,0 1-1 0 0,0-1 1 0 0,0 0 0 0 0,0 1-1 0 0,0-1-13 0 0,2-30 381 0 0,10-5-366 0 0,0 0-1 0 0,3 0 1 0 0,1 1-1 0 0,1 1 1 0 0,2 1-1 0 0,1 1 1 0 0,2 0-1 0 0,1 2 1 0 0,15-16-15 0 0,-33 39-3 0 0,0 0 1 0 0,1 0 0 0 0,0 0 0 0 0,0 1 0 0 0,0 0 0 0 0,0 0-1 0 0,1 0 1 0 0,0 1 0 0 0,0 0 0 0 0,0 0 0 0 0,0 1 0 0 0,1 0-1 0 0,-1 0 1 0 0,1 0 0 0 0,0 1 0 0 0,0 1 0 0 0,0-1 0 0 0,0 1-1 0 0,3 0 3 0 0,-8 3 2 0 0,0-1-1 0 0,0 1 0 0 0,0 0 0 0 0,0 0 0 0 0,0 0 1 0 0,-1 0-1 0 0,1 0 0 0 0,-1 0 0 0 0,1 1 0 0 0,-1-1 1 0 0,0 1-1 0 0,0 0 0 0 0,0 0 0 0 0,0 0 0 0 0,-1 0 1 0 0,1 0-1 0 0,-1 0 0 0 0,1 0 0 0 0,-1 0 0 0 0,0 4-1 0 0,7 124 176 0 0,-45 10-98 0 0,21-97-53 0 0,116-170 100 0 0,-49 62-150 0 0,4 1 0 0 0,2 3-1 0 0,7-2 26 0 0,0 21 7 0 0,-54 104-32 0 0,-19 210 303 0 0,9-168-232 0 0,0-104-62 0 0,0-1-32 0 0,0 0 16 0 0,0 0-4 0 0,0 0-18 0 0,0 0-2 0 0,0 0-88 0 0,0 0-117 0 0,0 0-159 0 0,0 0-242 0 0,0 0-291 0 0,14-4-9095 0 0,-9 1-1786 0 0</inkml:trace>
  <inkml:trace contextRef="#ctx0" brushRef="#br0" timeOffset="26">12284 692 9858 0 0,'0'0'1062'0'0,"0"0"-235"0"0,0 0 126 0 0,0 0 335 0 0,0 0 255 0 0,0 0 106 0 0,0 0-149 0 0,0 0-244 0 0,0 0-221 0 0,0 0-197 0 0,0 0-168 0 0,0 0-121 0 0,0 0-72 0 0,-23 0-62 0 0,-72 2-38 0 0,31 20 354 0 0,51-12-530 0 0,5-5-120 0 0,0 0-1 0 0,0 1 0 0 0,0 0 0 0 0,1 1 1 0 0,0 0-1 0 0,0 0 0 0 0,0 0 0 0 0,1 1 1 0 0,0 0-1 0 0,1 0 0 0 0,-2 3-80 0 0,-6 69 70 0 0,15-77-65 0 0,0 1 1 0 0,1 0 0 0 0,-1 0-1 0 0,1-1 1 0 0,-1 0 0 0 0,1 1 0 0 0,0-1-1 0 0,0 0 1 0 0,1 0 0 0 0,-1-1-1 0 0,1 1 1 0 0,-1-1 0 0 0,1 1 0 0 0,0-1-1 0 0,0 0 1 0 0,0-1 0 0 0,0 1-1 0 0,0-1 1 0 0,0 0 0 0 0,0 0 0 0 0,0 0-1 0 0,1 0 1 0 0,-1-1 0 0 0,0 1 0 0 0,1-1-1 0 0,-1 0 1 0 0,0-1 0 0 0,3 0-6 0 0,9-2 74 0 0,0-1 1 0 0,-1-1 0 0 0,0 0 0 0 0,0-2-1 0 0,-1 1 1 0 0,1-2 0 0 0,-1 0 0 0 0,-1 0 0 0 0,0-1-1 0 0,0-1 1 0 0,-1-1 0 0 0,0 1 0 0 0,0-2-1 0 0,-1 1 1 0 0,-1-2 0 0 0,8-11-75 0 0,22-38 424 0 0,-39 61-380 0 0,-1 1-8 0 0,0 0-20 0 0,-7 180-83 0 0,8-176 40 0 0,0 0 0 0 0,0 0 0 0 0,0 0 0 0 0,1 0 0 0 0,0 0 0 0 0,-1 0-1 0 0,1 0 1 0 0,1-1 0 0 0,-1 1 0 0 0,0-1 0 0 0,1 1 0 0 0,0-1 0 0 0,0 0-1 0 0,0 0 1 0 0,0 0 0 0 0,0-1 0 0 0,1 1 0 0 0,-1-1 0 0 0,1 0 0 0 0,1 1 27 0 0,-3-2-169 0 0,-1 0 0 0 0,1-1 1 0 0,0 1-1 0 0,0 0 0 0 0,0-1 1 0 0,0 1-1 0 0,0-1 1 0 0,0 0-1 0 0,0 0 0 0 0,0 0 1 0 0,0 0-1 0 0,0 0 0 0 0,0 0 1 0 0,0 0-1 0 0,0-1 1 0 0,0 1-1 0 0,0-1 0 0 0,0 1 1 0 0,0-1-1 0 0,0 0 0 0 0,0 0 1 0 0,0 0-1 0 0,-1 0 0 0 0,1 0 1 0 0,0 0-1 0 0,-1 0 1 0 0,2-1 168 0 0,18-17-5519 0 0,-10 9-1919 0 0,-4 2-2501 0 0</inkml:trace>
  <inkml:trace contextRef="#ctx0" brushRef="#br0" timeOffset="27">12838 641 1120 0 0,'0'0'2643'0'0,"0"0"165"0"0,0 0-6 0 0,0 0-154 0 0,0 0-323 0 0,0 0-341 0 0,0 0-303 0 0,0 0-279 0 0,0 0-207 0 0,0 0-214 0 0,0 0-231 0 0,0 0-196 0 0,0 0-139 0 0,-14 0 597 0 0,1 5-641 0 0,-1-1-184 0 0,1 0 0 0 0,0 2 1 0 0,0-1-1 0 0,0 2 0 0 0,1 0 0 0 0,0 0 0 0 0,0 1 0 0 0,-6 6-187 0 0,18-13-5 0 0,-1 0 0 0 0,1 0 0 0 0,-1 0 0 0 0,1 1 1 0 0,0-1-1 0 0,0 0 0 0 0,-1 0 0 0 0,1 0 0 0 0,0 1 0 0 0,0-1 0 0 0,0 0 0 0 0,0 0 0 0 0,1 1 0 0 0,-1-1 0 0 0,0 0 0 0 0,0 0 0 0 0,1 0 0 0 0,-1 1 0 0 0,1-1 0 0 0,-1 0 0 0 0,1 0 0 0 0,-1 0 0 0 0,1 0 0 0 0,0 0 1 0 0,-1 0-1 0 0,1 0 0 0 0,0 0 0 0 0,0 0 0 0 0,0 0 0 0 0,0 0 0 0 0,0-1 0 0 0,0 1 0 0 0,0 0 0 0 0,0-1 0 0 0,0 1 0 0 0,0-1 0 0 0,0 1 0 0 0,1 0 5 0 0,89 36 82 0 0,-89-35-46 0 0,0 0 0 0 0,0-1-1 0 0,0 1 1 0 0,0 0 0 0 0,-1 1 0 0 0,1-1 0 0 0,-1 0 0 0 0,1 0 0 0 0,-1 1 0 0 0,0-1 0 0 0,0 1 0 0 0,0-1 0 0 0,0 1 0 0 0,0-1 0 0 0,-1 1 0 0 0,1-1 0 0 0,-1 1 0 0 0,0 0 0 0 0,1-1 0 0 0,-1 1 0 0 0,-1 0 0 0 0,1 0 0 0 0,0-1 0 0 0,-1 1 0 0 0,1-1 0 0 0,-1 1 0 0 0,0 0 0 0 0,1-1 0 0 0,-1 1 0 0 0,-1-1 0 0 0,1 0-1 0 0,0 1-35 0 0,-7 7 55 0 0,1-1-1 0 0,-1-1 1 0 0,0 0-1 0 0,-1 0 1 0 0,0 0-1 0 0,0-1 1 0 0,0 0-1 0 0,-1-1 0 0 0,0 0 1 0 0,-1-1-1 0 0,-3 2-54 0 0,14-8-28 0 0,0 1 0 0 0,0-1-1 0 0,0 1 1 0 0,0-1 0 0 0,0 1 0 0 0,0-1-1 0 0,0 1 1 0 0,0-1 0 0 0,0 1 0 0 0,0-1-1 0 0,0 1 1 0 0,-1-1 0 0 0,1 1 0 0 0,0-1-1 0 0,0 1 1 0 0,0-1 0 0 0,-1 1 0 0 0,1 0-1 0 0,0-1 1 0 0,0 1 0 0 0,-1-1-1 0 0,1 1 1 0 0,-1 0 0 0 0,1-1 0 0 0,0 1-1 0 0,-1 0 1 0 0,1-1 0 0 0,-1 1 0 0 0,1 0-1 0 0,0-1 1 0 0,-1 1 0 0 0,1 0 0 0 0,-1 0-1 0 0,1 0 1 0 0,-1 0 0 0 0,1-1-1 0 0,-1 1 1 0 0,1 0 0 0 0,-1 0 0 0 0,1 0-1 0 0,-1 0 1 0 0,1 0 0 0 0,-1 0 0 0 0,1 0-1 0 0,-1 0 1 0 0,1 0 0 0 0,-1 1 0 0 0,1-1-1 0 0,-1 0 1 0 0,1 0 0 0 0,-1 0 0 0 0,1 1-1 0 0,-1-1 1 0 0,1 0 0 0 0,0 0-1 0 0,-1 1 1 0 0,1-1 0 0 0,-1 0 0 0 0,1 1-1 0 0,0-1 1 0 0,-1 0 0 0 0,1 1 0 0 0,0-1-1 0 0,-1 1 1 0 0,1-1 0 0 0,0 1 0 0 0,-1-1 28 0 0,57-53-5304 0 0,-29 30-3374 0 0,-17 15-2574 0 0</inkml:trace>
  <inkml:trace contextRef="#ctx0" brushRef="#br0" timeOffset="28">13275 611 4561 0 0,'0'0'3055'0'0,"0"0"-712"0"0,0 0-150 0 0,0 0 163 0 0,0 0 69 0 0,0 0-238 0 0,0 0-536 0 0,0 0-568 0 0,0 0-435 0 0,0 0-174 0 0,0 0-49 0 0,0 0-28 0 0,0 0-33 0 0,-17 10-22 0 0,-111 54 447 0 0,43-9-143 0 0,85-54-653 0 0,0 0 1 0 0,1 1 0 0 0,-1-1-1 0 0,1 0 1 0 0,-1 1-1 0 0,1-1 1 0 0,0 0 0 0 0,0 1-1 0 0,-1-1 1 0 0,1 0-1 0 0,0 0 1 0 0,0 0-1 0 0,0 0 1 0 0,0 0 0 0 0,0 0-1 0 0,0 0 1 0 0,1 0-1 0 0,-1-1 1 0 0,0 1 0 0 0,0 0-1 0 0,1-1 1 0 0,-1 1-1 0 0,0-1 1 0 0,1 1-1 0 0,-1-1 1 0 0,0 1 0 0 0,1-1-1 0 0,-1 0 1 0 0,1 0-1 0 0,-1 0 1 0 0,1 0 0 0 0,0 0 5 0 0,9 3 21 0 0,-7-4-7 0 0,0 2-1 0 0,0-1 0 0 0,0 0 0 0 0,1 1 1 0 0,-1 0-1 0 0,0 0 0 0 0,0 0 0 0 0,0 1 0 0 0,0-1 1 0 0,0 1-1 0 0,-1 0 0 0 0,1 0 0 0 0,0 0 1 0 0,-1 1-1 0 0,1-1 0 0 0,-1 1 0 0 0,0 0 0 0 0,0 0 1 0 0,0 0-1 0 0,0 0 0 0 0,-1 0 0 0 0,1 1 1 0 0,-1-1-1 0 0,0 1 0 0 0,0 0 0 0 0,0 0 1 0 0,0 0-1 0 0,-1-1 0 0 0,1 2 0 0 0,-1 0-12 0 0,-3 3 44 0 0,0 0-1 0 0,0 0 0 0 0,-1-1 1 0 0,0 1-1 0 0,-1-1 1 0 0,0 0-1 0 0,0 0 0 0 0,0 0 1 0 0,-1-1-1 0 0,0 1 1 0 0,0-1-1 0 0,0 0 0 0 0,-1-1 1 0 0,0 1-1 0 0,0-1 0 0 0,-1 0 1 0 0,0-1-1 0 0,1 1 1 0 0,-1-1-1 0 0,-1-1 0 0 0,1 1 1 0 0,0-1-1 0 0,-1-1 1 0 0,0 1-1 0 0,0-1 0 0 0,0-1 1 0 0,1 1-1 0 0,-4-1-43 0 0,-15-7-3043 0 0,28-13-8360 0 0,-1 15 154 0 0</inkml:trace>
  <inkml:trace contextRef="#ctx0" brushRef="#br0" timeOffset="29">13291 906 0 0 0,'0'0'1427'0'0,"0"0"797"0"0,0 0 414 0 0,0 0 107 0 0,0 0-190 0 0,0 0-314 0 0,0 0-366 0 0,32-1-375 0 0,99-2-290 0 0,-71-13 568 0 0,-48 7-1109 0 0,-10 8-588 0 0,0 1-1 0 0,0-1 1 0 0,0 0 0 0 0,0 0-1 0 0,0-1 1 0 0,0 1 0 0 0,-1 0 0 0 0,1 0-1 0 0,0-1 1 0 0,-1 1 0 0 0,1-1-1 0 0,-1 0 1 0 0,0 1 0 0 0,1-1 0 0 0,-1 0-1 0 0,0 0 1 0 0,0 0 0 0 0,0 0 0 0 0,0 1-1 0 0,-1-2 1 0 0,1 1 0 0 0,0 0-1 0 0,-1 0 1 0 0,0 0 0 0 0,1 0 0 0 0,-1 0-1 0 0,0 0 1 0 0,0 0 0 0 0,0-1-1 0 0,0 1 1 0 0,0 0 0 0 0,-1 0 0 0 0,1 0-1 0 0,-1 0 1 0 0,1 0 0 0 0,-1 0 0 0 0,0 0-1 0 0,0 0 1 0 0,0 0 0 0 0,0 0-1 0 0,0 0 1 0 0,0 1 0 0 0,-1-1 0 0 0,1 0-1 0 0,0 1 1 0 0,-1-1 0 0 0,1 1-1 0 0,-1-1 1 0 0,0 1 0 0 0,0 0 0 0 0,0-1-81 0 0,-3 0-5 0 0,1 0 0 0 0,-1 1 0 0 0,0-1 1 0 0,0 1-1 0 0,0 0 0 0 0,0 0 0 0 0,0 1 1 0 0,0-1-1 0 0,0 1 0 0 0,-1 0 1 0 0,1 1-1 0 0,0-1 0 0 0,0 1 0 0 0,0 0 1 0 0,0 0-1 0 0,0 0 0 0 0,0 1 0 0 0,1 0 1 0 0,-1 0-1 0 0,0 0 0 0 0,1 1 0 0 0,-1-1 1 0 0,1 1-1 0 0,-3 3 5 0 0,-1-1-34 0 0,0 1 0 0 0,0 1 0 0 0,1-1 0 0 0,0 1-1 0 0,0 1 1 0 0,1-1 0 0 0,-1 1 0 0 0,2 0 0 0 0,-1 1 0 0 0,1-1 0 0 0,1 1 0 0 0,-3 4 34 0 0,5-8-14 0 0,0-1-1 0 0,0 0 1 0 0,0 1 0 0 0,1 0-1 0 0,0-1 1 0 0,-1 1 0 0 0,2 0-1 0 0,-1 0 1 0 0,0-1 0 0 0,1 1-1 0 0,0 0 1 0 0,0 0 0 0 0,0 0-1 0 0,1 0 1 0 0,0-1 0 0 0,0 1 0 0 0,0 0-1 0 0,0 0 1 0 0,1-1 0 0 0,0 1-1 0 0,0-1 1 0 0,0 0 0 0 0,0 1-1 0 0,1-1 1 0 0,0 0 0 0 0,-1 0-1 0 0,1-1 1 0 0,1 1 0 0 0,-1 0-1 0 0,1-1 1 0 0,-1 0 0 0 0,1 0-1 0 0,0 0 1 0 0,4 2 14 0 0,1-2-80 0 0,-1 0 0 0 0,1-1 0 0 0,1 0 0 0 0,-1-1-1 0 0,0 0 1 0 0,0 0 0 0 0,0-1 0 0 0,1 0 0 0 0,-1 0 0 0 0,0-1 0 0 0,0 0 0 0 0,0-1-1 0 0,0 0 1 0 0,0-1 0 0 0,0 0 0 0 0,0 0 0 0 0,-1-1 80 0 0,60-23-5537 0 0,-32 12-1203 0 0,-19 8-3590 0 0</inkml:trace>
  <inkml:trace contextRef="#ctx0" brushRef="#br0" timeOffset="30">14140 685 5681 0 0,'0'0'3722'0'0,"0"0"-1318"0"0,0 0-509 0 0,0 0-134 0 0,0 0-176 0 0,0 0-145 0 0,0 0-156 0 0,0 0-160 0 0,-34 9-195 0 0,-104 26-175 0 0,66-10 329 0 0,29 10-132 0 0,43-34-948 0 0,-1 0 0 0 0,1 0 0 0 0,-1 0 0 0 0,1 0 0 0 0,-1 0 0 0 0,1 0 0 0 0,-1 0 0 0 0,1 0-1 0 0,0 0 1 0 0,0 0 0 0 0,0 0 0 0 0,-1 0 0 0 0,1 0 0 0 0,0 0 0 0 0,0 0 0 0 0,0 0 0 0 0,1 0-1 0 0,-1 0 1 0 0,0 0 0 0 0,0 0 0 0 0,0 0 0 0 0,1 0 0 0 0,-1 0 0 0 0,1 0 0 0 0,-1 0 0 0 0,1 0-1 0 0,-1 0 1 0 0,1 0 0 0 0,-1 0 0 0 0,1 0 0 0 0,0-1 0 0 0,-1 1 0 0 0,1 0 0 0 0,0-1 0 0 0,0 1-1 0 0,0 0 1 0 0,-1-1 0 0 0,1 1 0 0 0,0-1 0 0 0,0 1 0 0 0,0-1 0 0 0,0 1 0 0 0,0-1 0 0 0,0 0-1 0 0,0 1 1 0 0,0-1 0 0 0,1 0-3 0 0,63 17 187 0 0,-58-17-164 0 0,1 1-1 0 0,-1 0 0 0 0,0 0 0 0 0,0 1 0 0 0,0 0 0 0 0,0 0 0 0 0,0 0 0 0 0,-1 1 0 0 0,1 0 1 0 0,-1 1-1 0 0,1-1 0 0 0,-1 1 0 0 0,0 1 0 0 0,-1-1 0 0 0,1 1 0 0 0,-1 0 0 0 0,0 0 1 0 0,0 0-1 0 0,0 1 0 0 0,2 3-22 0 0,-6-7 63 0 0,0 1-1 0 0,0 0 1 0 0,0-1 0 0 0,0 1 0 0 0,-1 0 0 0 0,1-1-1 0 0,-1 1 1 0 0,1 0 0 0 0,-1 0 0 0 0,0-1 0 0 0,0 1 0 0 0,0 0-1 0 0,-1 0 1 0 0,1-1 0 0 0,-1 1 0 0 0,1 0 0 0 0,-1 0-1 0 0,0-1 1 0 0,0 1 0 0 0,0-1 0 0 0,0 1 0 0 0,0-1 0 0 0,-1 1-1 0 0,1-1 1 0 0,-1 0 0 0 0,0 0 0 0 0,0 0 0 0 0,1 1-1 0 0,-1-2 1 0 0,-1 1 0 0 0,1 0 0 0 0,0 0 0 0 0,0-1 0 0 0,-1 1-63 0 0,-88 43 1114 0 0,85-42-1130 0 0,-17 3-91 0 0,0 0 0 0 0,0-1 1 0 0,0-1-1 0 0,-1-1 0 0 0,1-2 1 0 0,-1 0-1 0 0,-10-2 107 0 0,29-3-1590 0 0,5 1-3682 0 0,0 2 1849 0 0,0-2-8741 0 0</inkml:trace>
  <inkml:trace contextRef="#ctx0" brushRef="#br0" timeOffset="31">6331 2721 336 0 0,'0'0'1882'0'0,"0"0"77"0"0,0 0 172 0 0,0 0 36 0 0,0 0-77 0 0,0 0-144 0 0,0 0-235 0 0,0 0-239 0 0,0 0-254 0 0,0 0-214 0 0,0 0-152 0 0,-2-4 4768 0 0,33 182-3023 0 0,-7-73-2247 0 0,8 77 328 0 0,-14-69-369 0 0,3-21-137 0 0,-6 4-83 0 0,6 125 372 0 0,-3-110-155 0 0,-7-8-23 0 0,-5 129 224 0 0,13 14-31 0 0,-1-140-341 0 0,-2 9-1 0 0,1 55 53 0 0,0 14-66 0 0,-5-63 13 0 0,-11 152 139 0 0,-2-125-98 0 0,5-83-118 0 0,3 12-52 0 0,-1-25 14 0 0,-6-52-11 0 0,-1 0 1 0 0,1-1-1 0 0,0 1 0 0 0,-1 0 0 0 0,1 0 1 0 0,0 0-1 0 0,-1 0 0 0 0,1 0 1 0 0,0-1-1 0 0,-1 1 0 0 0,1 0 0 0 0,-1 0 1 0 0,1 0-1 0 0,0 0 0 0 0,-1 0 0 0 0,1 0 1 0 0,-1 0-1 0 0,1 0 0 0 0,0 1 1 0 0,-1-1-1 0 0,1 0 0 0 0,0 0 0 0 0,-1 0 1 0 0,1 0-1 0 0,0 0 0 0 0,-1 1 0 0 0,1-1 1 0 0,0 0-1 0 0,-1 0 0 0 0,1 0 1 0 0,0 1-1 0 0,-1-1 0 0 0,1 0 0 0 0,0 1 1 0 0,0-1-1 0 0,-1 0 0 0 0,1 0 0 0 0,0 1 1 0 0,0-1-1 0 0,0 0 0 0 0,0 1 1 0 0,-1-1-1 0 0,1 1 0 0 0,0-1 0 0 0,0 0 1 0 0,0 1-1 0 0,0-1 0 0 0,0 0 0 0 0,0 1 1 0 0,0-1-1 0 0,0 1 0 0 0,0-1 1 0 0,0 0-1 0 0,0 1 0 0 0,0-1 0 0 0,0 0 1 0 0,0 1-1 0 0,1-1 0 0 0,-1 1 0 0 0,0-1 1 0 0,0 0-1 0 0,0 1 0 0 0,0-1 1 0 0,1 0-1 0 0,-1 0 0 0 0,0 1 0 0 0,0-1 1 0 0,1 0-1 0 0,-1 1 0 0 0,0-1-8 0 0,-20-6-35 0 0,-107-1 26 0 0,19-9-15 0 0,44 8 52 0 0,-19-1-35 0 0,-117-6 54 0 0,2 11-86 0 0,-15 3 69 0 0,-26 8-92 0 0,127 2 54 0 0,-223 23 51 0 0,239-28-38 0 0,-57-8-41 0 0,-85-10 44 0 0,-312 14 0 0 0,434-15-57 0 0,-206 11 57 0 0,196 12-12 0 0,-105 2-112 0 0,-17 23 123 0 0,82-32 39 0 0,-209-5-64 0 0,374 4 23 0 0,1 0-21 0 0,0 0 24 0 0,0 0 0 0 0,0 0-25 0 0,0 0 18 0 0,0 0 10 0 0,0 0 2 0 0,0 0-26 0 0,0 0 6 0 0,0 0 15 0 0,0 0-12 0 0,0 0-4 0 0,0 0-3 0 0,0 0-11 0 0,0 0-2 0 0,0 0 26 0 0,0 0 12 0 0,0 0-5 0 0,0 0-4 0 0,0 0-10 0 0,0 0 1 0 0,0 0 11 0 0,0 0-18 0 0,0 0-1 0 0,0 0 11 0 0,0 0-17 0 0,0 0 2 0 0,0 23-137 0 0,24 163 166 0 0,-4-71 6 0 0,-8-42 4 0 0,4-21-2 0 0,-10-11-44 0 0,-3-31 33 0 0,-3-9 11 0 0,0-1-30 0 0,0 0 26 0 0,0 0-8 0 0,1 0-13 0 0,0 0 6 0 0,57-4-36 0 0,83-25 24 0 0,99-11 40 0 0,-62 35-36 0 0,426 5 79 0 0,-444 16-29 0 0,22 1-25 0 0,141-5-42 0 0,-165-5 79 0 0,169-7-77 0 0,-213-7-25 0 0,74-4 57 0 0,-46 0-10 0 0,5 3 43 0 0,76-10 14 0 0,210 14-70 0 0,-271-11 22 0 0,-17 4 8 0 0,17-7-1 0 0,27 7-10 0 0,-87 4-14 0 0,-27-1-26 0 0,31-3 27 0 0,-63 4 26 0 0,-28-1-166 0 0,35 5 176 0 0,-50 3-18 0 0,31-8-1 0 0,-5-2-42 0 0,-26 9 41 0 0,0 1 3 0 0,0 0-21 0 0,0 0 15 0 0,0 0-19 0 0,0 0 25 0 0,0 0-16 0 0,0 0 10 0 0,0 0-8 0 0,0 0 2 0 0,0 0-12 0 0,0 0 2 0 0,0 0 6 0 0,6-23 114 0 0,-1-115 14 0 0,-20 56-158 0 0,-7-2 126 0 0,4-93 7 0 0,20 55-122 0 0,5-43 24 0 0,-12-83 102 0 0,-6-155-65 0 0,12 276-30 0 0,-17-56 19 0 0,-23 10-13 0 0,26 81-15 0 0,9-93 0 0 0,1 78 0 0 0,-25-120 0 0 0,-1 57 0 0 0,8 75 0 0 0,-7-15 0 0 0,12 51 0 0 0,0-8 0 0 0,-16-69 0 0 0,20 88 0 0 0,-2-37 0 0 0,-7 0 0 0 0,2 12 0 0 0,3 17 0 0 0,-1 1 0 0 0,1-25 0 0 0,-8-38 0 0 0,16 89 0 0 0,6 28 0 0 0,0 1 0 0 0,1 0 0 0 0,-1 0 0 0 0,-188 0-101 0 0,151 7 83 0 0,-50 1 68 0 0,19 3-66 0 0,-22-8 2 0 0,91-3-4 0 0,1 0 10 0 0,0 0 10 0 0,0 0-2 0 0,0 0 12 0 0,0 0-16 0 0,0 0 14 0 0,0 0-4 0 0,0 0-8 0 0,0 0 3 0 0,0 0-9 0 0,0 0 12 0 0,0 0 4 0 0,0 0-3 0 0,0 0-11 0 0,0 0-4 0 0,0 0 14 0 0,0 0-18 0 0,0 0 6 0 0,0 0 8 0 0,0 0-11 0 0,0 0 24 0 0,0 0-5 0 0,0 0-10 0 0,0 0 7 0 0,0 0 6 0 0,0 0 5 0 0,0 0-20 0 0,0 0-11 0 0,0 0 4 0 0,0 0 21 0 0,0 0-1 0 0,0 0-6 0 0,0 0-17 0 0,0 0 13 0 0,0 0-11 0 0,0 0 0 0 0,0 0 11 0 0,0 0-18 0 0,0 0-4 0 0,0 0 6 0 0,0 0-4 0 0,5 92-106 0 0,27 37 128 0 0,-5-48 18 0 0,-20-55-18 0 0,29 55 9 0 0,-22-15 27 0 0,-6-25-30 0 0,1-7 21 0 0,-3 13-734 0 0,2-21-4546 0 0,-4-14 546 0 0,-3-3-1722 0 0,1-1-6129 0 0</inkml:trace>
  <inkml:trace contextRef="#ctx0" brushRef="#br0" timeOffset="32">6451 5887 0 0 0,'0'0'1072'0'0,"0"0"310"0"0,0 0 165 0 0,0 0 28 0 0,0 0-109 0 0,0 0-117 0 0,0 0-154 0 0,0 0-163 0 0,0 0-62 0 0,0 0-6 0 0,0-4-4 0 0,2 0-563 0 0,0-5-59 0 0,-1 1 3385 0 0,-24 1-176 0 0,3 1-2652 0 0,0 1 0 0 0,-1 0 1 0 0,1 2-1 0 0,-1 0 0 0 0,0 2 1 0 0,0 0-1 0 0,-16 2-895 0 0,26-1 271 0 0,3 2-217 0 0,0 0 1 0 0,0 1-1 0 0,0-1 0 0 0,1 1 0 0 0,-1 1 0 0 0,1 0 0 0 0,0 0 1 0 0,0 0-1 0 0,0 1 0 0 0,0 0 0 0 0,1 0 0 0 0,0 1 0 0 0,-1 0-54 0 0,-56 64 447 0 0,42-19 196 0 0,5 38-451 0 0,27 22 92 0 0,52 21 58 0 0,-54-119-300 0 0,-2-3-11 0 0,-1 0-1 0 0,1-1 0 0 0,1 0 0 0 0,0-1 1 0 0,0 1-1 0 0,1-2 0 0 0,0 1 0 0 0,0-1 1 0 0,1 0-1 0 0,7 3-30 0 0,18 8 80 0 0,54 12 93 0 0,-65-30-85 0 0,-16 1-70 0 0,-1 0 0 0 0,1-1 0 0 0,0 0 0 0 0,-1-1 0 0 0,1 0 0 0 0,0 0 0 0 0,-1-1 0 0 0,0 1 0 0 0,1-2 0 0 0,-1 1 0 0 0,7-4-18 0 0,17-7 59 0 0,-26 12-49 0 0,-1-1 0 0 0,1 1-1 0 0,-1-1 1 0 0,0 0 0 0 0,0 0-1 0 0,1 0 1 0 0,-1 0 0 0 0,-1-1 0 0 0,1 0-1 0 0,0 1 1 0 0,-1-2 0 0 0,1 1 0 0 0,-1 0-1 0 0,0-1 1 0 0,2-2-10 0 0,13-23 85 0 0,14-44 57 0 0,-18-9 3 0 0,-13 55-164 0 0,-14-79 88 0 0,-2 47-27 0 0,5 37-21 0 0,-28-33 12 0 0,-15 15-60 0 0,39 34-128 0 0,0-1 1 0 0,0 0-1 0 0,0 0 1 0 0,1-1-1 0 0,0-1 1 0 0,1 0-1 0 0,0-1 1 0 0,0-1 154 0 0,11 10-1105 0 0,-7-5 1314 0 0,7 3-3932 0 0,2 2-4533 0 0,-1 1-3983 0 0</inkml:trace>
  <inkml:trace contextRef="#ctx0" brushRef="#br0" timeOffset="33">3012 5895 0 0 0,'0'0'621'0'0,"0"0"526"0"0,0 0 220 0 0,0 0-10 0 0,0 0-166 0 0,0 0-258 0 0,0 0-237 0 0,0 0-154 0 0,0 0-70 0 0,0 0 15 0 0,-1 0 6221 0 0,0 1-3337 0 0,-8 5-2069 0 0,-49 2 4867 0 0,48-7-6006 0 0,1 0 0 0 0,-1 1-1 0 0,1 1 1 0 0,0-1 0 0 0,0 2 0 0 0,0-1 0 0 0,0 1-1 0 0,0 0 1 0 0,1 1 0 0 0,0 0 0 0 0,0 1 0 0 0,0-1-1 0 0,-4 5-162 0 0,-42 49 685 0 0,48-48-641 0 0,0-1 1 0 0,1 1 0 0 0,1 0 0 0 0,0 0 0 0 0,0 1 0 0 0,2-1 0 0 0,-1 1 0 0 0,1-1 0 0 0,1 1 0 0 0,0 0-1 0 0,0 0 1 0 0,1 0 0 0 0,1 0 0 0 0,0 0 0 0 0,1 0-45 0 0,43 113 375 0 0,22-33-36 0 0,-3-31-26 0 0,17-30-129 0 0,66-16 258 0 0,-129-15-387 0 0,75-23 107 0 0,-55 2-114 0 0,-26 17 0 0 0,23-26 46 0 0,-4-11-39 0 0,3-39 83 0 0,-18 14-57 0 0,-16 48-85 0 0,1 14 9 0 0,-1-1 0 0 0,0 0 0 0 0,1 0 0 0 0,-2 0 0 0 0,1 0 0 0 0,0 0 0 0 0,-1 0 0 0 0,0 1 0 0 0,0-1 0 0 0,-1 0 0 0 0,1 1 0 0 0,-1-1 0 0 0,0 1 0 0 0,0-1 0 0 0,-1 1 0 0 0,1 0 1 0 0,-1 0-1 0 0,-1-2-5 0 0,-47-61 22 0 0,38 51-56 0 0,-1 2-1 0 0,0-1 0 0 0,-1 1 1 0 0,0 1-1 0 0,-1 1 0 0 0,-1 0 1 0 0,0 1-1 0 0,0 1 0 0 0,-1 1 0 0 0,0 0 1 0 0,-1 1-1 0 0,0 1 0 0 0,0 1 1 0 0,-1 1-1 0 0,1 1 0 0 0,-1 0 1 0 0,-6 1 34 0 0,10 3-238 0 0,-58 3-979 0 0,27 13-2519 0 0,34-11-267 0 0,5-3-2995 0 0,1 1-5684 0 0</inkml:trace>
  <inkml:trace contextRef="#ctx0" brushRef="#br0" timeOffset="34">1850 6558 1360 0 0,'0'0'1927'0'0,"0"0"-948"0"0,0 0-399 0 0,0 0 61 0 0,0 0 271 0 0,0 0 251 0 0,0 0 100 0 0,0 0-49 0 0,0 0-128 0 0,0 0-107 0 0,0 0-144 0 0,8 0-134 0 0,37 3 526 0 0,49-1 3612 0 0,2 0-3224 0 0,159-5 618 0 0,45-5-903 0 0,-207 27-994 0 0,14-9-40 0 0,302-6 311 0 0,-279 7-415 0 0,-1-4 9 0 0,202-6 38 0 0,133 7 117 0 0,-293-9-271 0 0,253-7 89 0 0,6 5 111 0 0,14-42 215 0 0,-343 36-355 0 0,154 1 137 0 0,52 37 72 0 0,-46-40-120 0 0,-7-8-128 0 0,-49 9-2 0 0,40 6 5 0 0,-144 0-84 0 0,-21 1 18 0 0,-24-1-23 0 0,-24 0-81 0 0,-46 4-5340 0 0,13 0 1585 0 0,-3 0-8441 0 0</inkml:trace>
  <inkml:trace contextRef="#ctx0" brushRef="#br0" timeOffset="35">2314 6694 0 0 0,'0'0'488'0'0,"0"0"442"0"0,0 0 517 0 0,0 0 440 0 0,0 0 293 0 0,0 0-99 0 0,0 0-262 0 0,0 0-299 0 0,0 0-265 0 0,0 0-118 0 0,0 0-91 0 0,0 0-48 0 0,-2-10-49 0 0,-5-29-59 0 0,7 38-835 0 0,-1 0 0 0 0,0 0 1 0 0,1 0-1 0 0,-1 1 1 0 0,1-1-1 0 0,-1 0 1 0 0,0 1-1 0 0,0-1 0 0 0,1 0 1 0 0,-1 1-1 0 0,0-1 1 0 0,0 1-1 0 0,0 0 0 0 0,0-1 1 0 0,0 1-1 0 0,0-1 1 0 0,0 1-1 0 0,0 0 0 0 0,0 0 1 0 0,1 0-1 0 0,-1 0 1 0 0,0-1-1 0 0,0 1 1 0 0,0 0-1 0 0,0 1 0 0 0,0-1 1 0 0,0 0-1 0 0,0 0 1 0 0,0 0-1 0 0,0 1 0 0 0,0-1 1 0 0,0 0-1 0 0,0 1 1 0 0,0-1-1 0 0,0 1 0 0 0,0-1 1 0 0,1 1-1 0 0,-2-1-55 0 0,1 1 150 0 0,-66 28 1277 0 0,2 3 0 0 0,1 3 0 0 0,-21 17-1427 0 0,-70 38 565 0 0,23-19-443 0 0,52-31-423 0 0,80-40 44 0 0,0 0-88 0 0,20-3-698 0 0,123-45-2942 0 0,170-37-15455 0 0,-274 74 18961 0 0</inkml:trace>
  <inkml:trace contextRef="#ctx0" brushRef="#br0" timeOffset="36">3001 6646 0 0 0,'0'0'603'0'0,"0"0"958"0"0,31-4 184 0 0,99-14-71 0 0,-72 10 2054 0 0,-60 13 2542 0 0,-21 13-3454 0 0,-350 136 1971 0 0,84-36-3806 0 0,287-117-995 0 0,-2 0-15 0 0,0 0 0 0 0,1 1 0 0 0,-1-1 0 0 0,1 1 0 0 0,-1 0 1 0 0,1 0-1 0 0,0 0 0 0 0,0 0 0 0 0,0 0 0 0 0,0 1 0 0 0,0-1 0 0 0,1 1 1 0 0,-1 0-1 0 0,1 0 0 0 0,-1 0 0 0 0,0 2 29 0 0,47 3-1108 0 0,28-13-692 0 0,-26-1-4270 0 0,-26 2-4936 0 0</inkml:trace>
  <inkml:trace contextRef="#ctx0" brushRef="#br0" timeOffset="37">4006 6650 12307 0 0,'0'0'1053'0'0,"0"0"-269"0"0,0 0-33 0 0,-32 11 215 0 0,-103 39 215 0 0,-229 95 3868 0 0,260-99-4893 0 0,104-45-210 0 0,0 0 0 0 0,0 0 0 0 0,0-1 0 0 0,0 1 0 0 0,0 0-1 0 0,0 0 1 0 0,0 0 0 0 0,0-1 0 0 0,1 1 0 0 0,-1 0-1 0 0,0-1 1 0 0,0 1 0 0 0,1 0 0 0 0,-1 0 0 0 0,0-1 0 0 0,1 1-1 0 0,-1 0 1 0 0,1-1 0 0 0,-1 1 0 0 0,1-1 0 0 0,-1 1 0 0 0,1-1-1 0 0,-1 1 1 0 0,1-1 0 0 0,0 1 0 0 0,-1-1 0 0 0,1 1-1 0 0,-1-1 1 0 0,1 0 0 0 0,0 1 0 0 0,0-1 0 0 0,-1 0 0 0 0,1 1-1 0 0,0-1 1 0 0,0 0 0 0 0,-1 0 0 0 0,1 0 0 0 0,0 0-1 0 0,0 0 1 0 0,-1 0 0 0 0,1 0 0 0 0,0 0 0 0 0,0 0 0 0 0,-1 0-1 0 0,1 0 1 0 0,0-1 0 0 0,0 1 0 0 0,-1 0 0 0 0,1 0 0 0 0,0-1-1 0 0,-1 1 1 0 0,1-1 0 0 0,0 1 0 0 0,-1 0 0 0 0,1-1-1 0 0,0 0 55 0 0,10 1-738 0 0,26 0-3369 0 0,-11-3-3074 0 0,-5-1-6 0 0</inkml:trace>
  <inkml:trace contextRef="#ctx0" brushRef="#br0" timeOffset="38">4792 6635 13771 0 0,'0'0'1758'0'0,"0"0"-882"0"0,0 0-453 0 0,0 0 91 0 0,0 0 191 0 0,0 0 104 0 0,-36 13-11 0 0,-115 42-90 0 0,-200 90 1009 0 0,170-60-2615 0 0,180-85 680 0 0,-12 11-932 0 0,11-3-6791 0 0,2-5-2603 0 0</inkml:trace>
  <inkml:trace contextRef="#ctx0" brushRef="#br0" timeOffset="39">5521 6624 11450 0 0,'0'0'2993'0'0,"0"0"-1077"0"0,0 0-903 0 0,0 0-495 0 0,0 0-193 0 0,0 0-67 0 0,0 0 44 0 0,0 0 26 0 0,-37 16 4 0 0,-120 54-60 0 0,-28 21 16 0 0,-43 13-195 0 0,35-18-3472 0 0,186-80-36 0 0,6-1-4977 0 0,1-4 3490 0 0</inkml:trace>
  <inkml:trace contextRef="#ctx0" brushRef="#br0" timeOffset="40">6115 6657 16339 0 0,'0'0'754'0'0,"0"0"-401"0"0,0 0-154 0 0,0 0 107 0 0,-34 16 152 0 0,-114 51 121 0 0,-232 96 1420 0 0,260-118-4593 0 0,118-45 2059 0 0,-4 3-555 0 0,4 1-3477 0 0,2-4-3961 0 0</inkml:trace>
  <inkml:trace contextRef="#ctx0" brushRef="#br0" timeOffset="41">6760 6620 11514 0 0,'0'0'1817'0'0,"0"0"-537"0"0,0 0-180 0 0,0 0 154 0 0,0 0 32 0 0,0 0-146 0 0,0 0-409 0 0,0 0-422 0 0,0 0-153 0 0,0 0-84 0 0,0 0-27 0 0,-36 17-21 0 0,-115 53-25 0 0,-10 6-359 0 0,126-61-15 0 0,-53 25-1369 0 0,34-12-2640 0 0,37-20-863 0 0,5-4-3370 0 0</inkml:trace>
  <inkml:trace contextRef="#ctx0" brushRef="#br0" timeOffset="42">7491 6554 9018 0 0,'0'0'880'0'0,"0"0"-372"0"0,0 0-9 0 0,0 0 206 0 0,0 0 212 0 0,0 0 64 0 0,-38 24-118 0 0,-121 75-220 0 0,8-20 173 0 0,140-74-829 0 0,4-2-63 0 0,0 0 1 0 0,1 0-1 0 0,-1 1 0 0 0,1-1 0 0 0,0 2 0 0 0,0-1 0 0 0,0 0 0 0 0,0 1 0 0 0,1 0 0 0 0,0 1 0 0 0,0-1 0 0 0,-1 3 76 0 0,6-7-152 0 0,0 0-1 0 0,1-1 1 0 0,-1 1-1 0 0,0 0 1 0 0,1 0 0 0 0,-1 0-1 0 0,1-1 1 0 0,-1 1 0 0 0,1 0-1 0 0,-1 0 1 0 0,1-1 0 0 0,0 1-1 0 0,-1-1 1 0 0,1 1 0 0 0,0-1-1 0 0,0 1 1 0 0,-1-1 0 0 0,1 1-1 0 0,0-1 1 0 0,0 1 0 0 0,0-1-1 0 0,-1 0 1 0 0,1 0-1 0 0,0 1 1 0 0,0-1 0 0 0,0 0-1 0 0,0 0 1 0 0,0 0 0 0 0,0 0-1 0 0,0 0 1 0 0,-1 0 0 0 0,1 0-1 0 0,0 0 1 0 0,0 0 0 0 0,0-1-1 0 0,0 1 1 0 0,0 0 0 0 0,0 0-1 0 0,-1-1 1 0 0,1 1 0 0 0,0-1-1 0 0,0 1 1 0 0,0-1 152 0 0,5 1-2978 0 0,4 0-2399 0 0</inkml:trace>
  <inkml:trace contextRef="#ctx0" brushRef="#br0" timeOffset="43">7866 6675 11803 0 0,'0'0'1520'0'0,"0"0"-760"0"0,0 0-120 0 0,0 0 160 0 0,0 0 177 0 0,-213 107-25 0 0,181-92-240 0 0,10-4-368 0 0,6 0-448 0 0,6-7-496 0 0,7-1-977 0 0,3 1-3728 0 0,0-4-5617 0 0</inkml:trace>
  <inkml:trace contextRef="#ctx0" brushRef="#br0" timeOffset="44">3021 5987 0 0 0,'0'0'360'0'0,"0"0"604"0"0,0 0 129 0 0,0 0-40 0 0,0 0-26 0 0,0 0-52 0 0,0 0-92 0 0,0 0-94 0 0,0 0-81 0 0,0 0-8 0 0,0 0-3 0 0,0 0-9 0 0,-31 19-19 0 0,-95 62-55 0 0,49-16 718 0 0,73-62-1304 0 0,0 0-1 0 0,1 0 1 0 0,-1 0 0 0 0,1 1 0 0 0,0 0-1 0 0,0-1 1 0 0,0 1 0 0 0,0 0 0 0 0,1 1-1 0 0,0-1 1 0 0,-1 0 0 0 0,1 1 0 0 0,1-1-1 0 0,-1 1 1 0 0,0 3-28 0 0,27-8 408 0 0,67-55 291 0 0,64-54-720 0 0,-153 99-290 0 0,-24 20-41 0 0,-206 170 428 0 0,197-136-236 0 0,75-42 171 0 0,56-52 94 0 0,108-68-166 0 0,-157 71 498 0 0,-52 46-276 0 0,-9 3-162 0 0,0 0 0 0 0,1 0 0 0 0,-1 1 0 0 0,1 1 0 0 0,0-1-1 0 0,0 1 1 0 0,0 0 0 0 0,0 1 0 0 0,1 0 0 0 0,-1 0 0 0 0,1 1 0 0 0,-1 1 1 0 0,-18 12 33 0 0,-9 4 90 0 0,1 3 0 0 0,2 0 0 0 0,0 2 0 0 0,2 1 0 0 0,-26 33-123 0 0,56-62 2 0 0,-1 0 1 0 0,0 1-1 0 0,1-1 1 0 0,-1 0-1 0 0,0 1 0 0 0,1-1 1 0 0,-1 1-1 0 0,0-1 0 0 0,1 1 1 0 0,-1-1-1 0 0,1 1 0 0 0,-1 0 1 0 0,1-1-1 0 0,-1 1 1 0 0,1 0-1 0 0,-1-1 0 0 0,1 1 1 0 0,0 0-1 0 0,-1-1 0 0 0,1 1 1 0 0,0 0-1 0 0,0 0 0 0 0,-1 0 1 0 0,1-1-1 0 0,0 1 1 0 0,0 0-1 0 0,0 0 0 0 0,0 0 1 0 0,0-1-1 0 0,0 1 0 0 0,0 0 1 0 0,0 0-1 0 0,1 0 0 0 0,-1-1 1 0 0,0 1-1 0 0,0 0 1 0 0,1 0-1 0 0,-1-1 0 0 0,0 1 1 0 0,1 0-1 0 0,-1-1 0 0 0,1 1 1 0 0,-1 0-1 0 0,1-1 0 0 0,-1 1 1 0 0,1-1-1 0 0,-1 1 1 0 0,1 0-1 0 0,0-1 0 0 0,-1 0 1 0 0,1 1-1 0 0,0-1 0 0 0,-1 1 1 0 0,1-1-1 0 0,0 0 0 0 0,0 1 1 0 0,-1-1-1 0 0,1 0 1 0 0,0 0-1 0 0,0 0-2 0 0,52-9 318 0 0,21-27-227 0 0,-1-4 0 0 0,-3-3-1 0 0,30-25-90 0 0,-100 68 22 0 0,0 0-1 0 0,0 0 1 0 0,0 0-1 0 0,-1 0 1 0 0,1 0-1 0 0,0 0 0 0 0,0 0 1 0 0,0 0-1 0 0,-1 0 1 0 0,1 0-1 0 0,0 0 1 0 0,0-1-1 0 0,-1 1 1 0 0,1 0-1 0 0,0 0 1 0 0,0 0-1 0 0,0 0 0 0 0,0 0 1 0 0,-1 0-1 0 0,1-1 1 0 0,0 1-1 0 0,0 0 1 0 0,0 0-1 0 0,0 0 1 0 0,0 0-1 0 0,-1-1 1 0 0,1 1-1 0 0,0 0 1 0 0,0 0-1 0 0,0 0 0 0 0,0-1 1 0 0,0 1-1 0 0,0 0 1 0 0,0 0-1 0 0,0 0 1 0 0,0-1-1 0 0,0 1 1 0 0,0 0-22 0 0,-28 9-113 0 0,-110 100 184 0 0,-23 34 480 0 0,136-109-282 0 0,49-31-198 0 0,89-57 310 0 0,215-152-142 0 0,-316 194 646 0 0,-34 20-341 0 0,-120 99-337 0 0,-40 50 255 0 0,163-127-400 0 0,40-30-72 0 0,78-49 396 0 0,-87 40-372 0 0,141-98 235 0 0,-272 188 70 0 0,112-77-236 0 0,-10 8-320 0 0,37-11 25 0 0,-2-6 218 0 0,0-1-1 0 0,-1-1 1 0 0,0 0-1 0 0,0-1 1 0 0,0-1 0 0 0,-1-1-1 0 0,4-3-5 0 0,38-20 21 0 0,-57 33 62 0 0,-1 0 36 0 0,-22 11 126 0 0,-114 81-134 0 0,130-87-296 0 0,29-22 191 0 0,-16 12-424 0 0,39-31 1033 0 0,-24 8-7025 0 0,-21 28-1523 0 0</inkml:trace>
  <inkml:trace contextRef="#ctx0" brushRef="#br0" timeOffset="45">6235 5928 912 0 0,'0'0'1798'0'0,"0"0"-14"0"0,0 0 194 0 0,0 0 408 0 0,0 0 181 0 0,0 0-234 0 0,0 0-689 0 0,0 0-703 0 0,0 0-502 0 0,0 0-255 0 0,0 0-1 0 0,0 0 14 0 0,0 0-6 0 0,-27 19-18 0 0,-85 60-33 0 0,-12 7 217 0 0,125-86-360 0 0,-1 0 0 0 0,1 1 0 0 0,-1-1 0 0 0,1 0 0 0 0,-1 0 0 0 0,0 0 0 0 0,1 1 0 0 0,-1-1 0 0 0,0 0 1 0 0,1 1-1 0 0,-1-1 0 0 0,0 0 0 0 0,1 1 0 0 0,-1-1 0 0 0,0 0 0 0 0,0 1 0 0 0,1-1 0 0 0,-1 1 0 0 0,0-1 0 0 0,0 0 1 0 0,0 1-1 0 0,0-1 0 0 0,0 1 0 0 0,1-1 0 0 0,-1 1 0 0 0,0-1 0 0 0,0 1 0 0 0,0-1 0 0 0,0 0 0 0 0,0 1 1 0 0,0-1-1 0 0,-1 1 0 0 0,1-1 0 0 0,0 1 0 0 0,0-1 0 0 0,0 1 0 0 0,0-1 0 0 0,0 0 0 0 0,-1 1 0 0 0,1-1 0 0 0,0 1 1 0 0,0-1-1 0 0,-1 0 0 0 0,1 1 0 0 0,0-1 0 0 0,0 0 0 0 0,-1 1 0 0 0,1-1 0 0 0,0 0 0 0 0,-1 0 0 0 0,1 1 1 0 0,-1-1-1 0 0,1 0 0 0 0,0 0 0 0 0,-1 0 0 0 0,1 1 0 0 0,-1-1 0 0 0,1 0 0 0 0,-1 0 0 0 0,1 0 0 0 0,0 0 0 0 0,-1 0 3 0 0,41-2 299 0 0,16-16-198 0 0,-1-1 0 0 0,-1-3-1 0 0,-1-3 1 0 0,36-23-101 0 0,-52 23 351 0 0,-36 24-25 0 0,-12 3-315 0 0,-1 0-1 0 0,1 0 1 0 0,0 1-1 0 0,0 1 0 0 0,1 0 1 0 0,-1 0-1 0 0,1 1 1 0 0,0 0-1 0 0,0 1 0 0 0,1 0 1 0 0,-2 2-11 0 0,-22 12 36 0 0,20-14-33 0 0,-173 115 53 0 0,186-121-59 0 0,1 0 0 0 0,-1 0 1 0 0,1 0-1 0 0,-1 0 0 0 0,1 0 0 0 0,-1 0 0 0 0,1 1 1 0 0,-1-1-1 0 0,1 0 0 0 0,-1 0 0 0 0,1 0 1 0 0,-1 0-1 0 0,1 1 0 0 0,-1-1 0 0 0,1 0 1 0 0,-1 1-1 0 0,0-1 0 0 0,1 0 0 0 0,-1 1 0 0 0,1-1 1 0 0,-1 0-1 0 0,0 1 0 0 0,1-1 0 0 0,-1 1 1 0 0,0-1-1 0 0,1 1 0 0 0,-1-1 0 0 0,0 1 0 0 0,0-1 1 0 0,0 1-1 0 0,1-1 0 0 0,-1 1 0 0 0,0-1 1 0 0,0 1-1 0 0,0-1 0 0 0,0 1 0 0 0,0-1 1 0 0,0 1-1 0 0,0-1 0 0 0,0 1 0 0 0,0-1 0 0 0,0 1 1 0 0,0-1-1 0 0,0 1 0 0 0,-1-1 0 0 0,1 1 1 0 0,0-1-1 0 0,0 1 0 0 0,0-1 0 0 0,-1 1 1 0 0,1-1-1 0 0,0 1 0 0 0,-1-1 0 0 0,1 0 0 0 0,0 1 1 0 0,-1-1-1 0 0,1 1 0 0 0,0-1 0 0 0,-1 0 1 0 0,1 1-1 0 0,-1-1 0 0 0,1 0 0 0 0,-1 0 0 0 0,1 1 1 0 0,-1-1-1 0 0,0 0 3 0 0,46-2 196 0 0,174-67-65 0 0,-2-16-226 0 0,-240 90 507 0 0,-54 32-180 0 0,2 3 0 0 0,1 4 0 0 0,-20 18-232 0 0,79-51 258 0 0,15-11-269 0 0,3 0-76 0 0,23-3 148 0 0,0-1-1 0 0,-1-1 0 0 0,0-1 0 0 0,0-2 1 0 0,0 0-1 0 0,-1-2 0 0 0,0 0 0 0 0,12-9-60 0 0,15-4 51 0 0,44-18-218 0 0,-243 116 239 0 0,-28 24 380 0 0,209-97-644 0 0,125-70 456 0 0,3 2-373 0 0,-168 70 262 0 0,-272 167-160 0 0,242-148 14 0 0,37-23-140 0 0,23 0-50 0 0,-8-2 185 0 0,0 0 1 0 0,1-1-1 0 0,-2-1 1 0 0,1-1-1 0 0,0 0 1 0 0,-1-1-1 0 0,0 0 1 0 0,12-8-3 0 0,22-9-76 0 0,6-2-132 0 0,-101 47 80 0 0,-138 99 324 0 0,143-92-132 0 0,69-25-151 0 0,85-34 170 0 0,141-69-757 0 0,-252 99 667 0 0,28-12-53 0 0,-21 7 131 0 0,-22 5 41 0 0,-117 54-44 0 0,-89 75 845 0 0,233-122-983 0 0,6-8 88 0 0,-1-2-1 0 0,1 0 0 0 0,-1-1 1 0 0,0-1-1 0 0,0-1 1 0 0,0-1-1 0 0,11-5-17 0 0,33-12-182 0 0,-44 16 98 0 0,1-1-1131 0 0,-7 7-7046 0 0,-12 2 787 0 0</inkml:trace>
  <inkml:trace contextRef="#ctx0" brushRef="#br0" timeOffset="46">6651 2791 0 0 0,'0'0'1159'0'0,"0"0"607"0"0,0 0 143 0 0,0 0-122 0 0,0 0-205 0 0,0 0-210 0 0,0 0-130 0 0,0 0-90 0 0,0 0-37 0 0,0 0-71 0 0,4-1-69 0 0,16-2 1487 0 0,-20 3-1730 0 0,0 0-24 0 0,0 0-35 0 0,0 0-40 0 0,0 0-34 0 0,0 0-34 0 0,0 0-18 0 0,0 0-31 0 0,0 0-17 0 0,0 0-7 0 0,0 0-21 0 0,0 0-34 0 0,0 0-39 0 0,0 0-24 0 0,0 0-15 0 0,0 0 11 0 0,0 0 4 0 0,0 0-60 0 0,-21 0 983 0 0,12-1-1206 0 0,1 0-1 0 0,-1 0 1 0 0,0 1-1 0 0,0 1 1 0 0,0 0 0 0 0,0 0-1 0 0,1 0 1 0 0,-1 1-1 0 0,0 1 1 0 0,1-1-1 0 0,0 1 1 0 0,-1 1-1 0 0,1-1 1 0 0,0 1-1 0 0,1 1 1 0 0,-1 0-1 0 0,1 0 1 0 0,0 0 0 0 0,-3 4-91 0 0,8-8 28 0 0,-2 3 3 0 0,0 0 1 0 0,0 1-1 0 0,1-1 1 0 0,-1 1-1 0 0,1 0 1 0 0,0 0-1 0 0,0 0 1 0 0,1 0-1 0 0,0 1 1 0 0,-1-1-1 0 0,2 1 1 0 0,-1-1-1 0 0,0 6-31 0 0,-6 13 87 0 0,6 79 197 0 0,5-98-241 0 0,1 1-1 0 0,0-1 1 0 0,0 1 0 0 0,1-1-1 0 0,-1-1 1 0 0,1 1 0 0 0,0-1 0 0 0,0 0-1 0 0,1 0 1 0 0,-1 0 0 0 0,1-1 0 0 0,0 1-1 0 0,0-1 1 0 0,0-1 0 0 0,0 1-1 0 0,0-1 1 0 0,1 0 0 0 0,-1-1 0 0 0,1 0-1 0 0,-1 0 1 0 0,1 0 0 0 0,0 0 0 0 0,-1-1-1 0 0,1 0 1 0 0,-1-1 0 0 0,4 0-43 0 0,-5 1 20 0 0,8 1 64 0 0,0-1 0 0 0,-1 0 0 0 0,1-1 0 0 0,0-1 0 0 0,0 0 0 0 0,-1-1 0 0 0,1 0 0 0 0,-1 0 0 0 0,1-2-84 0 0,18 1-145 0 0,-31 4 63 0 0,0 0-34 0 0,0 0-39 0 0,2-9-2717 0 0,-1 4-825 0 0,1 1-3508 0 0,1 0-6045 0 0</inkml:trace>
  <inkml:trace contextRef="#ctx0" brushRef="#br0" timeOffset="47">6171 1937 1040 0 0,'0'0'1811'0'0,"0"0"-182"0"0,0 0-6 0 0,0 0 193 0 0,0 0 67 0 0,0 0-169 0 0,0 0-331 0 0,0 0-430 0 0,0 0-303 0 0,0 0-59 0 0,0 0 85 0 0,24 4 2707 0 0,130 7 2872 0 0,-147-11-6115 0 0,491-11 2226 0 0,48-5-1888 0 0,-272 6-379 0 0,-216 17-46 0 0,-46-4 434 0 0,-29-6-188 0 0,-95-26-254 0 0,16-1-1 0 0,-41-43 159 0 0,137 73-197 0 0,0 0 0 0 0,0 0 0 0 0,0 1 1 0 0,0-1-1 0 0,0 0 0 0 0,0 1 0 0 0,0-1 0 0 0,-1 0 0 0 0,1 0 0 0 0,0 1 0 0 0,0-1 1 0 0,0 0-1 0 0,0 0 0 0 0,0 1 0 0 0,-1-1 0 0 0,1 0 0 0 0,0 0 0 0 0,0 0 1 0 0,-1 1-1 0 0,1-1 0 0 0,0 0 0 0 0,0 0 0 0 0,0 0 0 0 0,-1 0 0 0 0,1 1 1 0 0,0-1-1 0 0,-1 0 0 0 0,1 0 0 0 0,0 0 0 0 0,0 0 0 0 0,-1 0 0 0 0,1 0 1 0 0,0 0-1 0 0,-1 0 0 0 0,1 0 0 0 0,0 0 0 0 0,0 0 0 0 0,-1 0 0 0 0,1 0 0 0 0,0 0 1 0 0,-1 0-1 0 0,1 0 0 0 0,0 0 0 0 0,0 0 0 0 0,-1-1 0 0 0,1 1 0 0 0,0 0 1 0 0,0 0-1 0 0,-1 0 0 0 0,1 0 0 0 0,0-1 0 0 0,0 1 0 0 0,-1 0 0 0 0,1 0-6 0 0,1 15-27 0 0,9 204 192 0 0,-17-21-126 0 0,-7-149 24 0 0,14-48-62 0 0,0-1 6 0 0,0 0-2 0 0,0 0-24 0 0,0 0 39 0 0,0 0 16 0 0,0 0 14 0 0,10-19 182 0 0,124-135-144 0 0,-25 36-152 0 0,-100 99 432 0 0,-6 11-3142 0 0,1 2-7518 0 0,-2 6-2381 0 0</inkml:trace>
  <inkml:trace contextRef="#ctx0" brushRef="#br0" timeOffset="48">8525 1808 5665 0 0,'0'0'2465'0'0,"0"0"-526"0"0,0 0-292 0 0,0 0 11 0 0,0 0 63 0 0,0 0-104 0 0,0 0-242 0 0,0 0-266 0 0,0 0-230 0 0,0 0-167 0 0,0 0-140 0 0,0 0-89 0 0,0 0-59 0 0,-24 2-24 0 0,-75 11-14 0 0,95-13-336 0 0,-1 1 0 0 0,1 0 1 0 0,0 0-1 0 0,0 0 1 0 0,-1 0-1 0 0,1 1 1 0 0,0 0-1 0 0,0-1 0 0 0,0 2 1 0 0,0-1-1 0 0,1 0 1 0 0,-1 1-1 0 0,1 0 1 0 0,-1-1-1 0 0,1 2 0 0 0,0-1 1 0 0,0 0-1 0 0,0 1-50 0 0,-7 8 158 0 0,-5 5-34 0 0,1 1 0 0 0,1 1 0 0 0,1 0 0 0 0,0 1 0 0 0,2 0 0 0 0,0 1 0 0 0,1 0 0 0 0,1 1 0 0 0,2 0 0 0 0,0 0 0 0 0,1 0 0 0 0,1 0 0 0 0,-1 23-124 0 0,3-37 23 0 0,1 1 0 0 0,0 0-1 0 0,0 0 1 0 0,1-1 0 0 0,0 1-1 0 0,1 0 1 0 0,0 0 0 0 0,0 0-1 0 0,1-1 1 0 0,0 1-1 0 0,0 0 1 0 0,1-1 0 0 0,0 0-1 0 0,1 0 1 0 0,0 0 0 0 0,0 0-1 0 0,0 0 1 0 0,1-1-1 0 0,1 0 1 0 0,-1 0 0 0 0,1 0-1 0 0,0-1 1 0 0,0 0 0 0 0,1 0-1 0 0,0 0 1 0 0,0-1-1 0 0,0 0 1 0 0,1-1 0 0 0,7 4-23 0 0,-1-3 88 0 0,1 0 0 0 0,1-2 0 0 0,-1 0 0 0 0,0 0 0 0 0,1-2 0 0 0,0 0 1 0 0,-1 0-1 0 0,1-2 0 0 0,0 0 0 0 0,-1 0 0 0 0,1-2 0 0 0,-1 0 0 0 0,0-1 1 0 0,0 0-1 0 0,0-1 0 0 0,3-2-88 0 0,8-4 140 0 0,0-1 0 0 0,-2-2 0 0 0,1 0 0 0 0,-2-1 0 0 0,0-1 1 0 0,-1-2-1 0 0,-1 0 0 0 0,13-15-140 0 0,-26 26 20 0 0,0-1 0 0 0,-1 0 0 0 0,0-1 0 0 0,0 0 0 0 0,-1 0 0 0 0,0 0 0 0 0,-1-1 0 0 0,0 0-1 0 0,-1 0 1 0 0,0 0 0 0 0,0 0 0 0 0,-1-1 0 0 0,0 1 0 0 0,-1-1 0 0 0,0 0 0 0 0,-1 0 0 0 0,0 0 0 0 0,-1 0 0 0 0,0 0 0 0 0,-1 0 0 0 0,0 0 0 0 0,-1 0 0 0 0,0 1 0 0 0,0-1 0 0 0,-1 0 0 0 0,-1 1 0 0 0,0 0 0 0 0,0 0 0 0 0,-1 0 0 0 0,0 0 0 0 0,-3-3-20 0 0,-1 1-35 0 0,0 1 1 0 0,-1-1 0 0 0,-1 1-1 0 0,0 1 1 0 0,0 0 0 0 0,-1 0-1 0 0,0 1 1 0 0,-1 1 0 0 0,0 0 0 0 0,0 1-1 0 0,0 0 1 0 0,-1 1 0 0 0,0 1-1 0 0,-1 0 1 0 0,1 1 0 0 0,-1 0-1 0 0,0 1 1 0 0,0 1 0 0 0,-5 0 34 0 0,-4 0-347 0 0,0 2 1 0 0,1 0 0 0 0,-1 1 0 0 0,1 2 0 0 0,-1 0-1 0 0,1 2 1 0 0,0 0 0 0 0,1 2 0 0 0,-1 0 0 0 0,1 1-1 0 0,0 2 1 0 0,-1 1 346 0 0,-18 11-2219 0 0,15-8-2331 0 0,9-2-6897 0 0</inkml:trace>
  <inkml:trace contextRef="#ctx0" brushRef="#br0" timeOffset="49">7991 2058 0 0 0,'0'0'641'0'0,"0"0"826"0"0,0 0 451 0 0,0 0 257 0 0,0 0 50 0 0,0 0-171 0 0,0 0-282 0 0,0 0-278 0 0,0 0-235 0 0,0 0-149 0 0,0 0-96 0 0,0 0-71 0 0,-7 6-66 0 0,-22 17-47 0 0,19 2 4465 0 0,40-12-4245 0 0,59-7 62 0 0,0-4 0 0 0,0-4 0 0 0,82-13-1112 0 0,-14 2 390 0 0,254-21 351 0 0,-259 34-569 0 0,-171-14-2998 0 0,7 7-323 0 0,6 6-4097 0 0,4 1-5047 0 0</inkml:trace>
  <inkml:trace contextRef="#ctx0" brushRef="#br0" timeOffset="50">9274 1609 24 0 0,'0'0'1546'0'0,"0"0"-219"0"0,0 0-7 0 0,0 0 227 0 0,0 0 176 0 0,0 0-60 0 0,0 0-281 0 0,0 0-337 0 0,0 0-214 0 0,0 0-103 0 0,0 0 7 0 0,0 0 8 0 0,0 0-44 0 0,2 4 5 0 0,-1-1-539 0 0,0 0 0 0 0,1-1 0 0 0,-1 1 0 0 0,0-1 1 0 0,1 1-1 0 0,0-1 0 0 0,0 0 0 0 0,0 0 0 0 0,0 1 0 0 0,0-1 0 0 0,0-1 1 0 0,0 1-1 0 0,1 0 0 0 0,-1-1 0 0 0,0 1 0 0 0,1-1 0 0 0,0 1 1 0 0,-1-1-1 0 0,1 0 0 0 0,0 0 0 0 0,0-1 0 0 0,-1 1 0 0 0,1 0 0 0 0,0-1 1 0 0,0 0-166 0 0,12-1 245 0 0,0 0 0 0 0,-1-1 0 0 0,1-1 0 0 0,-1-1 0 0 0,0 0 0 0 0,0-1 0 0 0,0 0 0 0 0,-1-1 0 0 0,0 0 1 0 0,0-2-1 0 0,0 1 0 0 0,-1-1 0 0 0,0-1 0 0 0,0 0 0 0 0,-1-1 0 0 0,-1 0 0 0 0,0-1 0 0 0,1-1-245 0 0,96-83 434 0 0,-97 84-393 0 0,3-3 270 0 0,-15 28-202 0 0,-20 52 49 0 0,2 2 1 0 0,4 0-1 0 0,2 1 0 0 0,4 1 1 0 0,3-1-1 0 0,2 2 0 0 0,5 40-158 0 0,0-98 10 0 0,1 0-1 0 0,-2 0 0 0 0,0 0 0 0 0,0 0 1 0 0,-1-1-1 0 0,-1 1 0 0 0,0 0 0 0 0,-1-1 1 0 0,0 0-1 0 0,-1 0 0 0 0,0 0 0 0 0,-1 0 1 0 0,0-1-1 0 0,-1 0 0 0 0,-5 7-9 0 0,5-10-95 0 0,-1-1 0 0 0,0 0-1 0 0,0-1 1 0 0,0 0 0 0 0,0 0 0 0 0,-1 0-1 0 0,0-1 1 0 0,-1-1 0 0 0,1 0 0 0 0,-1 0 0 0 0,1 0-1 0 0,-1-1 1 0 0,0-1 0 0 0,0 0 0 0 0,-1 0 0 0 0,1-1-1 0 0,0 0 1 0 0,-1-1 0 0 0,1 0 0 0 0,-7-1 95 0 0,10-1-113 0 0,1-1 0 0 0,-1 1 0 0 0,0-1 0 0 0,1-1 0 0 0,-1 1 0 0 0,1-1 0 0 0,0 0 0 0 0,0-1 0 0 0,1 1 0 0 0,-1-1 0 0 0,1 0 0 0 0,0-1-1 0 0,0 1 1 0 0,1-1 0 0 0,-1 0 0 0 0,1 0 0 0 0,1 0 0 0 0,-1 0 0 0 0,1-1 0 0 0,0 0 0 0 0,0 0 0 0 0,1 0 0 0 0,-1-4 113 0 0,1 2 45 0 0,1 1 0 0 0,0-1 0 0 0,0 1-1 0 0,1-1 1 0 0,0 1 0 0 0,1-1-1 0 0,0 1 1 0 0,0-1 0 0 0,0 1-1 0 0,1 0 1 0 0,1-1 0 0 0,-1 1 0 0 0,1 0-1 0 0,1 0 1 0 0,-1 1 0 0 0,2-1-1 0 0,-1 1 1 0 0,1 0 0 0 0,0 0-1 0 0,0 0 1 0 0,0 0 0 0 0,1 1 0 0 0,1 0-1 0 0,-1 1 1 0 0,1-1 0 0 0,-1 1-1 0 0,1 0 1 0 0,1 1 0 0 0,0-1-45 0 0,29-12 352 0 0,0 1 1 0 0,0 3 0 0 0,1 0-1 0 0,1 3 1 0 0,0 1 0 0 0,1 2-1 0 0,9 0-352 0 0,10 6-282 0 0,-46 2-3680 0 0,1-1-4251 0 0,-9 0-3266 0 0</inkml:trace>
  <inkml:trace contextRef="#ctx0" brushRef="#br0" timeOffset="51">10022 1469 6153 0 0,'0'0'2666'0'0,"0"0"-799"0"0,0 0-318 0 0,0 0 34 0 0,0 0 34 0 0,0 0-54 0 0,0 0-177 0 0,0 0-270 0 0,0 0-196 0 0,0 0-111 0 0,0 0-93 0 0,0 0-78 0 0,0 0-76 0 0,-5 18-71 0 0,-27 112 614 0 0,-23 94 170 0 0,51-100-996 0 0,4-122-254 0 0,1 0 1 0 0,-1 0-1 0 0,1 0 0 0 0,-1 0 1 0 0,1 0-1 0 0,0 0 0 0 0,0 0 0 0 0,0 0 1 0 0,0-1-1 0 0,0 1 0 0 0,0 0 1 0 0,0-1-1 0 0,0 1 0 0 0,1-1 1 0 0,-1 1-1 0 0,1-1 0 0 0,-1 1 1 0 0,1-1-1 0 0,0 0 0 0 0,-1 0 1 0 0,1 0-1 0 0,0 0 0 0 0,0 0 1 0 0,0 0-1 0 0,0 0 0 0 0,0-1 1 0 0,-1 1-1 0 0,1-1 0 0 0,1 0 0 0 0,-1 1 1 0 0,0-1-1 0 0,0 0 0 0 0,0 0 1 0 0,0 0-1 0 0,0 0 0 0 0,0 0 1 0 0,0-1-26 0 0,73-20 873 0 0,-2-12-1043 0 0,-80 10-4079 0 0,-7 12-4368 0 0,10 8-2763 0 0</inkml:trace>
  <inkml:trace contextRef="#ctx0" brushRef="#br0" timeOffset="52">9700 1712 9242 0 0,'0'0'1922'0'0,"0"0"-621"0"0,0 0-318 0 0,0 0 77 0 0,0 0 181 0 0,0 0-9 0 0,0 0-138 0 0,0 0-229 0 0,0 0-231 0 0,0 0-193 0 0,0 0-161 0 0,33 3-105 0 0,106 9-113 0 0,-3-22-473 0 0,-99 2-182 0 0,1 0-975 0 0,-11 1-3062 0 0,-5 3-6019 0 0</inkml:trace>
  <inkml:trace contextRef="#ctx0" brushRef="#br0" timeOffset="53">10616 1506 13659 0 0,'0'0'1795'0'0,"0"0"-373"0"0,0 0-85 0 0,0 0 34 0 0,0 0-32 0 0,0 0-147 0 0,0 0-218 0 0,0 0-174 0 0,0 0-120 0 0,0 0-84 0 0,0 0-86 0 0,0 0-65 0 0,0 0-43 0 0,-31 34-62 0 0,-98 110-54 0 0,-29 39 297 0 0,-149 156-268 0 0,301-334-327 0 0,-12 11-21 0 0,1 2-1 0 0,0 0 1 0 0,1 0-1 0 0,1 2 0 0 0,1 0 1 0 0,0 0-1 0 0,2 1 1 0 0,-5 13 33 0 0,15-31-1442 0 0,-1 1 3748 0 0,1-1-2078 0 0,1-1-3661 0 0,0-1-2018 0 0,1 1-3318 0 0,0-5-2436 0 0</inkml:trace>
  <inkml:trace contextRef="#ctx0" brushRef="#br0" timeOffset="54">10570 2095 10098 0 0,'0'0'2909'0'0,"0"0"-947"0"0,0 0-343 0 0,0 0 72 0 0,0 0 44 0 0,0 0-142 0 0,0 0-331 0 0,0 0-358 0 0,0 0-249 0 0,0 0-162 0 0,0 0-115 0 0,0 0-70 0 0,-5 1-41 0 0,-23 4-6 0 0,0 1 1 0 0,1 2 0 0 0,0 0 0 0 0,0 2 0 0 0,1 1 0 0 0,-9 6-262 0 0,33-16 1 0 0,-1-1 1 0 0,1 1 0 0 0,0 0 0 0 0,0 0 0 0 0,0-1 0 0 0,0 1 0 0 0,0 1 0 0 0,0-1 0 0 0,0 0 0 0 0,0 0-1 0 0,1 1 1 0 0,-1-1 0 0 0,0 1 0 0 0,1-1 0 0 0,-1 1 0 0 0,1 0 0 0 0,0 0 0 0 0,-1-1 0 0 0,1 1 0 0 0,0 0-1 0 0,0 0 1 0 0,0 0 0 0 0,0 0 0 0 0,1 1 0 0 0,-1-1 0 0 0,1 0 0 0 0,-1 0 0 0 0,1 0 0 0 0,-1 1 0 0 0,1-1-1 0 0,0 0 1 0 0,0 0 0 0 0,0 1 0 0 0,1-1 0 0 0,-1 0 0 0 0,1 0 0 0 0,-1 0 0 0 0,1 0 0 0 0,-1 1 0 0 0,1-1-1 0 0,0 0 1 0 0,0 0 0 0 0,0 0 0 0 0,0 0 0 0 0,1-1 0 0 0,-1 1 0 0 0,1 1-2 0 0,58 37 36 0 0,-53-37-32 0 0,-1 0 0 0 0,0 0 0 0 0,0 1-1 0 0,0-1 1 0 0,0 1 0 0 0,-1 1 0 0 0,1-1-1 0 0,-1 1 1 0 0,0 0 0 0 0,-1 0 0 0 0,1 0 0 0 0,-1 1-1 0 0,0 0 1 0 0,0 0-4 0 0,0 4 67 0 0,0 0 0 0 0,-1 0 0 0 0,0 0 0 0 0,-1 1 0 0 0,0-1 1 0 0,-1 1-1 0 0,0 0 0 0 0,-1 0 0 0 0,0-1 0 0 0,0 1 0 0 0,-1 2-67 0 0,-2-6 54 0 0,1-1-1 0 0,-1 1 1 0 0,0-1 0 0 0,0 1 0 0 0,-1-1 0 0 0,0 0 0 0 0,0-1-1 0 0,0 1 1 0 0,-1-1 0 0 0,0 0 0 0 0,0 0 0 0 0,0 0 0 0 0,-1-1-1 0 0,0 1 1 0 0,1-1 0 0 0,-1-1 0 0 0,-1 1 0 0 0,1-1 0 0 0,0 0-1 0 0,-1-1 1 0 0,0 1 0 0 0,1-1 0 0 0,-1-1 0 0 0,0 1 0 0 0,0-1 0 0 0,0 0-1 0 0,-2-1-53 0 0,1 1 10 0 0,1 0-1 0 0,0 0 0 0 0,-1-1 0 0 0,1-1 0 0 0,-1 1 0 0 0,1-1 1 0 0,-1 0-1 0 0,1-1 0 0 0,0 1 0 0 0,-1-2 0 0 0,1 1 0 0 0,0-1 0 0 0,1 0 1 0 0,-1 0-1 0 0,0-1 0 0 0,1 0 0 0 0,-2-1-9 0 0,-13-49-2332 0 0,21 39-1182 0 0,0 5-3974 0 0,0 2-5571 0 0</inkml:trace>
  <inkml:trace contextRef="#ctx0" brushRef="#br0" timeOffset="55">2636 1867 0 0 0,'0'0'517'0'0,"0"0"968"0"0,0 0 466 0 0,0 0 228 0 0,0 0 92 0 0,0 0-132 0 0,0 0-312 0 0,0 0-301 0 0,0 0-248 0 0,0 0-144 0 0,0 0-60 0 0,0 0-42 0 0,5-7-38 0 0,13-20-47 0 0,-13 20-100 0 0,-5 7-114 0 0,0 0-100 0 0,0 0-107 0 0,0 0-59 0 0,0 0-37 0 0,0 0-40 0 0,0 11-16 0 0,0-1 1 0 0,-1 1 0 0 0,0-1-1 0 0,-1 1 1 0 0,0-1-1 0 0,-1 0 1 0 0,0 0 0 0 0,0 0-1 0 0,-5 8-374 0 0,-174 361 751 0 0,164-291-676 0 0,41-76 66 0 0,184-9 643 0 0,-187-10-1384 0 0,-23-17-4153 0 0,2 22 3853 0 0,-7-10-1867 0 0,0 6-6538 0 0,1 6-1872 0 0</inkml:trace>
  <inkml:trace contextRef="#ctx0" brushRef="#br0" timeOffset="56">2187 2158 11354 0 0,'0'0'2141'0'0,"0"0"-734"0"0,0 0-474 0 0,0 0-40 0 0,0 0 177 0 0,0 0 175 0 0,0 0 10 0 0,0 0-118 0 0,0 0-213 0 0,0 0-183 0 0,0 0-155 0 0,0 0-131 0 0,31-3-103 0 0,99-8-97 0 0,-13-8 50 0 0,-23 9-680 0 0,-54 9-5247 0 0,-29 1-5960 0 0</inkml:trace>
  <inkml:trace contextRef="#ctx0" brushRef="#br0" timeOffset="57">3001 2125 11314 0 0,'0'0'1615'0'0,"0"0"-518"0"0,0 0-238 0 0,0 0 73 0 0,0 0 176 0 0,0 0 46 0 0,0 0-140 0 0,0 0-177 0 0,0 0-141 0 0,0 0-28 0 0,0 0 24 0 0,0 0-40 0 0,0 0-45 0 0,9 5-47 0 0,31 14-52 0 0,36-14 1025 0 0,-44-6-1316 0 0,0-1 1 0 0,0-2-1 0 0,-1-1 1 0 0,0-2 0 0 0,9-3-218 0 0,-1-1-828 0 0,-39 11 249 0 0,0 0-368 0 0,-5 3-8590 0 0,3-3-1921 0 0</inkml:trace>
  <inkml:trace contextRef="#ctx0" brushRef="#br0" timeOffset="58">2962 2349 13987 0 0,'0'0'1326'0'0,"0"0"-385"0"0,0 0-11 0 0,0 0 193 0 0,0 0 57 0 0,0 0-77 0 0,0 0-179 0 0,0 0-231 0 0,32-2-184 0 0,99-9-155 0 0,13-2-95 0 0,-115 12-715 0 0,-16-1-2048 0 0,0 2-5040 0 0,-7 0-4345 0 0</inkml:trace>
  <inkml:trace contextRef="#ctx0" brushRef="#br0" timeOffset="59">3846 1804 5601 0 0,'0'0'2073'0'0,"0"0"-285"0"0,0 0-22 0 0,0 0 135 0 0,0 0-8 0 0,0 0-215 0 0,0 0-355 0 0,0 0-354 0 0,0 0-261 0 0,0 0-154 0 0,0 0-78 0 0,0 3 17 0 0,0 30 48 0 0,-2 0 0 0 0,-2 0 0 0 0,0-1-1 0 0,-2 0 1 0 0,-2 0 0 0 0,-1 0 0 0 0,-1-1-1 0 0,-14 28-540 0 0,-70 172 371 0 0,85-134-279 0 0,11-94-73 0 0,-1 0 1 0 0,1 0-1 0 0,-1-1 0 0 0,1 1 0 0 0,0-1 0 0 0,0 1 0 0 0,0-1 1 0 0,0 0-1 0 0,1 0 0 0 0,-1 0 0 0 0,0 0 0 0 0,1 0 0 0 0,0-1 0 0 0,-1 1 1 0 0,1-1-1 0 0,0 1 0 0 0,0-1 0 0 0,0 0 0 0 0,0 0 0 0 0,0 0 1 0 0,0-1-1 0 0,0 1 0 0 0,0-1 0 0 0,0 1 0 0 0,0-1 0 0 0,0 0 1 0 0,0 0-1 0 0,0-1 0 0 0,0 1 0 0 0,0-1 0 0 0,0 1 0 0 0,0-1 0 0 0,0 0 1 0 0,1 0-20 0 0,11 0 198 0 0,128-32 1077 0 0,-142 33-1249 0 0,-1 0-10 0 0,1 0-10 0 0,-1 0 2 0 0,1 0-16 0 0,1 0-82 0 0,0-1 1 0 0,0 1 0 0 0,0 0 0 0 0,1-1-1 0 0,-1 0 1 0 0,0 0 0 0 0,0 1-1 0 0,0-1 1 0 0,0 0 0 0 0,-1 0 0 0 0,1-1-1 0 0,0 1 1 0 0,0 0 0 0 0,-1-1-1 0 0,1 1 1 0 0,0-1 0 0 0,-1 1 0 0 0,0-1-1 0 0,1 0 1 0 0,-1 0 0 0 0,0 0-1 0 0,0 1 1 0 0,0-1 0 0 0,0 0 0 0 0,0 0-1 0 0,0 0 1 0 0,-1-1 0 0 0,1 1-1 0 0,-1 0 90 0 0,6-20-4174 0 0,-2 1-3984 0 0,-4 21 7928 0 0,2-4-11107 0 0</inkml:trace>
  <inkml:trace contextRef="#ctx0" brushRef="#br0" timeOffset="60">3536 2187 10778 0 0,'0'0'1945'0'0,"0"0"-496"0"0,0 0-310 0 0,0 0-85 0 0,0 0 21 0 0,0 0-23 0 0,0 0-84 0 0,0 0-92 0 0,0 0-81 0 0,0 0-97 0 0,0 0-96 0 0,0 0-87 0 0,0 0-88 0 0,25-3-28 0 0,123-20 236 0 0,-8 8 81 0 0,-46 12-3817 0 0,-78 3-2209 0 0,-4 0-6401 0 0</inkml:trace>
  <inkml:trace contextRef="#ctx0" brushRef="#br0" timeOffset="61">4273 2283 9186 0 0,'0'0'2082'0'0,"0"0"-678"0"0,0 0-312 0 0,0 0 61 0 0,0 0 149 0 0,0 0 7 0 0,0 0-152 0 0,0 0-192 0 0,0 0-91 0 0,0 0-41 0 0,0 0-25 0 0,0 0-85 0 0,0 0-117 0 0,5 10-84 0 0,16 31-42 0 0,-13 32 837 0 0,-9-49-1066 0 0,1-10-195 0 0,0 1 1 0 0,-1 0-1 0 0,-1-1 0 0 0,0 0 0 0 0,-1 1 0 0 0,0-1 0 0 0,-1 0 1 0 0,-1 0-1 0 0,-1 0-56 0 0,-19 6-1306 0 0,15-19-2196 0 0,1-7-3570 0 0,5 2-3569 0 0</inkml:trace>
  <inkml:trace contextRef="#ctx0" brushRef="#br0" timeOffset="62">4039 2327 6073 0 0,'0'0'3110'0'0,"0"0"-1708"0"0,0 0-486 0 0,0 0 279 0 0,0 0 263 0 0,0 0 78 0 0,0 0-122 0 0,0 0-201 0 0,0 0-181 0 0,0 0-145 0 0,34 0-147 0 0,109 0-157 0 0,46 0 792 0 0,-84 0-3667 0 0,-113 7-8487 0 0,3-7 916 0 0</inkml:trace>
  <inkml:trace contextRef="#ctx0" brushRef="#br0" timeOffset="63">4039 2640 11899 0 0,'0'0'1809'0'0,"0"0"-600"0"0,0 0-227 0 0,0 0 159 0 0,0 0 143 0 0,0 0-32 0 0,0 0-158 0 0,0 0-219 0 0,0 0-213 0 0,0 0-173 0 0,0 0-133 0 0,0 0-104 0 0,32 3-82 0 0,99 5-66 0 0,-48-19-72 0 0,-12-9-979 0 0,-41 11-3559 0 0,-14 5-6738 0 0</inkml:trace>
  <inkml:trace contextRef="#ctx0" brushRef="#br0" timeOffset="64">1025 3848 0 0 0,'0'0'748'0'0,"0"0"947"0"0,0 0 372 0 0,0 0 34 0 0,0 0-114 0 0,0 0-160 0 0,0 0-163 0 0,2-3-189 0 0,6-1 3219 0 0,-8 25 1334 0 0,0-5-6725 0 0,-3 381 4122 0 0,-1-321-3162 0 0,-5-1 1 0 0,-2 0 0 0 0,-8 16-264 0 0,17 63 314 0 0,-4-2-150 0 0,-7-75-65 0 0,-2-12-38 0 0,14-64-53 0 0,1-1 14 0 0,0 3-16 0 0,0-3-2 0 0,0 0-9 0 0,0 0 0 0 0,0 0 3 0 0,0 0-23 0 0,0 0-10 0 0,0 0-14 0 0,0 0-27 0 0,0 0-49 0 0,-1-41-6145 0 0,2 20-3692 0 0,-1 10-1815 0 0</inkml:trace>
  <inkml:trace contextRef="#ctx0" brushRef="#br0" timeOffset="65">952 3873 0 0 0,'0'0'1159'0'0,"0"0"185"0"0,0 0 31 0 0,0 0-52 0 0,0 0-48 0 0,0 0-21 0 0,0 0 31 0 0,0 0 13 0 0,0 0-91 0 0,-2-2-154 0 0,0-8 1486 0 0,18 16 1487 0 0,1 0-3669 0 0,19 3 367 0 0,0-1 1 0 0,0-3-1 0 0,0 0 1 0 0,1-3 0 0 0,0-1-1 0 0,-1-1 1 0 0,19-4-725 0 0,103-7 857 0 0,-63 11-453 0 0,120 4 408 0 0,-166-4-708 0 0,-48 0-94 0 0,-1 0-10 0 0,0 0 12 0 0,0 0-2 0 0,0 0-15 0 0,0 0 20 0 0,0 0 15 0 0,1 0-16 0 0,0 0-12 0 0,-1 0-18 0 0,18 7 866 0 0,-18-7-793 0 0,0 0-2 0 0,0 0 12 0 0,0 0-2 0 0,-6 23 615 0 0,-30 249-140 0 0,-7-22-201 0 0,27-132-170 0 0,4-41-31 0 0,0 31-32 0 0,3 35 48 0 0,-2-51-26 0 0,0 58 50 0 0,9-80-120 0 0,2-69-52 0 0,0-1 0 0 0,0 14 6 0 0,0-14 5 0 0,0 0 5 0 0,0 0-25 0 0,0 0 12 0 0,0 0 1 0 0,0 0-2 0 0,0 0-12 0 0,0 0-35 0 0,0 0 38 0 0,0 0 3 0 0,0 0 17 0 0,0 51 156 0 0,0-50-158 0 0,0 11 438 0 0,0-13-438 0 0,0 1 6 0 0,0 0 3 0 0,-12-11 129 0 0,-28 4-144 0 0,-406 3 18 0 0,384 7-83 0 0,-2 1 49 0 0,22-7 47 0 0,-1-1-50 0 0,17-7 38 0 0,26 11-30 0 0,1-23-136 0 0,26-47 166 0 0,-15-86-42 0 0,-13 113-10 0 0,-1-8-718 0 0,0 25-6233 0 0,9 13-5062 0 0,-3 8 546 0 0</inkml:trace>
  <inkml:trace contextRef="#ctx0" brushRef="#br0" timeOffset="66">1254 4275 0 0 0,'0'0'1478'0'0,"0"0"291"0"0,0 0 276 0 0,0 0 145 0 0,0 0-31 0 0,0 0-160 0 0,0 0-283 0 0,0 0-302 0 0,0 0-202 0 0,0 0-93 0 0,0 0-39 0 0,0 0-13 0 0,-6 7 4334 0 0,6 214-1310 0 0,0 109-3243 0 0,3-274-1276 0 0,-22-116-4857 0 0,17 18-6790 0 0,2 31 563 0 0</inkml:trace>
  <inkml:trace contextRef="#ctx0" brushRef="#br0" timeOffset="67">1206 4330 2296 0 0,'0'0'5495'0'0,"0"0"-2629"0"0,0 0-876 0 0,0 0-75 0 0,0 0-31 0 0,0 0-131 0 0,0 0-245 0 0,0 0-255 0 0,0 0-259 0 0,0 0-235 0 0,0 0-142 0 0,0 0-110 0 0,0 0-93 0 0,-5-2-66 0 0,0 1-406 0 0,5 0 86 0 0,0 1 1 0 0,1 0 0 0 0,-1 0-1 0 0,0-1 1 0 0,1 1-1 0 0,-1 0 1 0 0,0-1 0 0 0,0 1-1 0 0,0 0 1 0 0,0-1-1 0 0,1 1 1 0 0,-1 0 0 0 0,0-1-1 0 0,0 1 1 0 0,0 0 0 0 0,0-1-1 0 0,0 1 1 0 0,0-1-1 0 0,0 1 1 0 0,0 0 0 0 0,0-1-1 0 0,0 1 1 0 0,0 0-1 0 0,0-1 1 0 0,0 1 0 0 0,0-1-1 0 0,0 1 1 0 0,0 0 0 0 0,-1-1-1 0 0,1 1 1 0 0,0 0-1 0 0,0-1 1 0 0,0 1 0 0 0,-1 0-1 0 0,1-1 1 0 0,0 1-1 0 0,0 0 1 0 0,-1 0 0 0 0,1-1-1 0 0,0 1 1 0 0,0 0-1 0 0,-1 0 1 0 0,1-1 0 0 0,0 1-1 0 0,-1 0 1 0 0,1 0 0 0 0,-1 0-29 0 0,38-12 368 0 0,-17 5-233 0 0,0 0-1 0 0,1 2 0 0 0,-1 0 1 0 0,1 2-1 0 0,0 0 0 0 0,12 0-134 0 0,-31 3 10 0 0,-1-1 0 0 0,1 1-1 0 0,0-1 1 0 0,-1 1 0 0 0,1 0-1 0 0,0-1 1 0 0,0 1 0 0 0,0 0-1 0 0,-1 0 1 0 0,1 0 0 0 0,0 0-1 0 0,0 1 1 0 0,0-1 0 0 0,-1 0-1 0 0,1 1 1 0 0,0-1 0 0 0,-1 1-1 0 0,1 0 1 0 0,0 0 0 0 0,-1-1-1 0 0,1 1 1 0 0,-1 0-1 0 0,1 0 1 0 0,-1 0 0 0 0,1 1-1 0 0,-1-1 1 0 0,0 0 0 0 0,0 0-1 0 0,1 1 1 0 0,-1-1 0 0 0,0 1-1 0 0,0-1 1 0 0,0 1 0 0 0,-1-1-1 0 0,1 1 1 0 0,0 0 0 0 0,-1-1-1 0 0,1 1 1 0 0,-1 0 0 0 0,1 0-1 0 0,-1-1 1 0 0,0 1 0 0 0,0 0-1 0 0,0 0 1 0 0,0 0 0 0 0,0 0-10 0 0,0 5 37 0 0,-1 0 1 0 0,0 1 0 0 0,-1-1 0 0 0,0 0 0 0 0,0 0 0 0 0,0 0 0 0 0,-1 0 0 0 0,0-1-1 0 0,0 1 1 0 0,-1-1 0 0 0,0 1 0 0 0,0-1 0 0 0,-1 0 0 0 0,1-1 0 0 0,-3 3-38 0 0,3-3 12 0 0,-62 90 125 0 0,67-91-138 0 0,1-1 1 0 0,0 0-1 0 0,0 0 0 0 0,0 0 0 0 0,0 0 1 0 0,0 0-1 0 0,1 0 0 0 0,0-1 1 0 0,-1 1-1 0 0,1-1 0 0 0,0 1 0 0 0,0-1 1 0 0,0 0-1 0 0,0 0 0 0 0,1-1 1 0 0,-1 1-1 0 0,0-1 0 0 0,1 1 0 0 0,-1-1 1 0 0,1 0-1 0 0,-1 0 0 0 0,1-1 0 0 0,3 1 1 0 0,-1 1-3 0 0,7 3 9 0 0,0 1 0 0 0,0 1 0 0 0,-1 0 0 0 0,1 0 0 0 0,-2 1 0 0 0,1 1 0 0 0,-1 0 0 0 0,9 10-6 0 0,-15-12 42 0 0,1 1-1 0 0,-1 0 1 0 0,-1 1-1 0 0,1-1 1 0 0,-1 1-1 0 0,-1 0 1 0 0,0 0 0 0 0,0 0-1 0 0,0 0 1 0 0,-2 1-1 0 0,1-1 1 0 0,-1 1 0 0 0,0-1-1 0 0,-1 1 1 0 0,0 0-1 0 0,-1-1 1 0 0,-1 8-42 0 0,-1-9 68 0 0,-1 0 0 0 0,0-1 0 0 0,0 1 0 0 0,-1-1 0 0 0,0 0 0 0 0,0 0 0 0 0,-1-1 0 0 0,1 1 0 0 0,-2-1 0 0 0,1-1 0 0 0,-1 1 0 0 0,1-1 0 0 0,-2 0 0 0 0,1 0 0 0 0,0-1 0 0 0,-1 0 0 0 0,0-1 0 0 0,-3 2-68 0 0,3-1 25 0 0,-2 0-8 0 0,0 0-1 0 0,-1 0 1 0 0,1-2-1 0 0,0 1 1 0 0,-1-1-1 0 0,0-1 1 0 0,1 0-1 0 0,-1 0 1 0 0,0-1-1 0 0,1 0 1 0 0,-1-1-1 0 0,0 0 1 0 0,1-1-1 0 0,-1 0-16 0 0,7 1-56 0 0,1-1 0 0 0,0 1-1 0 0,0 0 1 0 0,0-1 0 0 0,0 0 0 0 0,0 1-1 0 0,0-1 1 0 0,0 0 0 0 0,0-1 0 0 0,1 1 0 0 0,-1 0-1 0 0,1-1 1 0 0,0 1 0 0 0,0-1 0 0 0,0 0-1 0 0,0 0 1 0 0,0 0 0 0 0,0 0 0 0 0,1 0-1 0 0,-1 0 1 0 0,1 0 0 0 0,0-1 0 0 0,0 1-1 0 0,0 0 1 0 0,1-1 0 0 0,-1 1 0 0 0,1-1-1 0 0,0-2 57 0 0,1-17-4235 0 0,4 1-3607 0 0,-2 11-5102 0 0</inkml:trace>
  <inkml:trace contextRef="#ctx0" brushRef="#br0" timeOffset="68">2853 3811 0 0 0,'0'0'1324'0'0,"0"0"677"0"0,0 0 214 0 0,0 0-139 0 0,0 0-231 0 0,0 0-240 0 0,0 0-256 0 0,0 0-190 0 0,0 0-182 0 0,-18-1 2385 0 0,17 83 1759 0 0,6-38-4175 0 0,-18 162 773 0 0,0 202-448 0 0,13-398-1227 0 0,1 0 0 0 0,-2 0 0 0 0,0 0 0 0 0,0 0 0 0 0,0 0 1 0 0,-2 0-1 0 0,1-1 0 0 0,-1 1 0 0 0,0-1 0 0 0,-3 4-44 0 0,-10 90 57 0 0,14-63-10 0 0,-13 60 40 0 0,-1 8-14 0 0,4-16 61 0 0,-4-5-53 0 0,8-24-52 0 0,8-63-15 0 0,0 14-759 0 0,0-50-5266 0 0,0 25 1311 0 0,0 4-4247 0 0</inkml:trace>
  <inkml:trace contextRef="#ctx0" brushRef="#br0" timeOffset="69">2859 3991 0 0 0,'-3'-5'124'0'0,"-11"-14"339"0"0,10 0 4411 0 0,-1 11 3053 0 0,5 8-7408 0 0,0 0-55 0 0,0 0-43 0 0,0 0-18 0 0,0 0 0 0 0,6-1 4399 0 0,12 6-4317 0 0,-9-2-37 0 0,58 5 882 0 0,-1-2 0 0 0,1-4 0 0 0,23-3-1330 0 0,-26 1 332 0 0,10-15-5 0 0,-39 8-153 0 0,10 3-79 0 0,-14 0 46 0 0,4 3-2 0 0,8-1 61 0 0,2-2 53 0 0,-44 4-233 0 0,-1 0-14 0 0,0 0-14 0 0,0 0 12 0 0,0 0 1 0 0,0 0-8 0 0,5 40 964 0 0,8 86-501 0 0,-23 132 299 0 0,-1-155-535 0 0,-7-18-99 0 0,-7 54 96 0 0,3 53-94 0 0,2-78 50 0 0,13-4-115 0 0,-13-23 79 0 0,10-35 491 0 0,10-51-617 0 0,0-1-7 0 0,0 0-45 0 0,0 0 33 0 0,0 0 12 0 0,0 0 1 0 0,0 0 2 0 0,0 0-15 0 0,0 0 1 0 0,0 0 23 0 0,0 0 3 0 0,0 0-27 0 0,0 0 2 0 0,0 0-11 0 0,0 0 16 0 0,0 0 6 0 0,0 0 0 0 0,0 0-14 0 0,0 0 10 0 0,0 0-6 0 0,0 0 24 0 0,0 0-26 0 0,0 0-16 0 0,0 0 9 0 0,0 0 6 0 0,0 0 18 0 0,0 0 13 0 0,0 0-10 0 0,0 0-15 0 0,0 0-26 0 0,0 0 21 0 0,0 0-4 0 0,0 0 1 0 0,0 0 23 0 0,0 0-16 0 0,0 0 10 0 0,0 0 18 0 0,0 0-27 0 0,0 0-42 0 0,0 0 36 0 0,0 0 14 0 0,0 0 9 0 0,0 0-11 0 0,0 0-9 0 0,0 0 11 0 0,0 0-4 0 0,0 0-13 0 0,0 0 16 0 0,0 0 3 0 0,0 0 3 0 0,0 0-18 0 0,0 0 14 0 0,0 0-20 0 0,0 0-3 0 0,0 0 13 0 0,0 0-6 0 0,0 0 3 0 0,0-4 173 0 0,-49-21-148 0 0,-6 17 5 0 0,-82 1-47 0 0,119 7 69 0 0,-128-15-59 0 0,92-3-24 0 0,-121 3-96 0 0,157 15 33 0 0,8-25-4537 0 0,11 14 79 0 0,-1 3-3820 0 0,2 0-4240 0 0</inkml:trace>
  <inkml:trace contextRef="#ctx0" brushRef="#br0" timeOffset="70">3030 4411 3809 0 0,'0'0'1839'0'0,"0"0"-411"0"0,0 0-21 0 0,0 0 221 0 0,0 0 217 0 0,0 0-29 0 0,0 0-251 0 0,0 0-325 0 0,0 0-257 0 0,0 0-164 0 0,0 0-73 0 0,0 0-41 0 0,0 0-35 0 0,-10 12-11 0 0,-33 40-29 0 0,8 23 1104 0 0,26-44-1340 0 0,-118 251 705 0 0,108-252-1032 0 0,19-30-62 0 0,0 0-10 0 0,0 0 19 0 0,0 0 26 0 0,3-12 230 0 0,53-93 77 0 0,108-196-158 0 0,-96 171-56 0 0,-68 129-125 0 0,1 1-3 0 0,-1 1 1 0 0,0-1-1 0 0,0 1 1 0 0,0-1-1 0 0,1 0 0 0 0,-1 1 1 0 0,0-1-1 0 0,1 0 1 0 0,-1 1-1 0 0,0-1 0 0 0,1 0 1 0 0,-1 1-1 0 0,0-1 1 0 0,1 0-1 0 0,-1 1 0 0 0,1-1 1 0 0,-1 0-1 0 0,0 0 0 0 0,1 0 1 0 0,-1 1-1 0 0,1-1 1 0 0,-1 0-1 0 0,1 0 0 0 0,-1 0 1 0 0,1 0-1 0 0,-1 0 1 0 0,1 0-1 0 0,-1 0 0 0 0,1 0 1 0 0,-1 0-1 0 0,1 0 0 0 0,-1 0 1 0 0,0 0-1 0 0,1 0 1 0 0,-1-1-1 0 0,1 1 0 0 0,-1 0 1 0 0,1 0-1 0 0,-1 0 1 0 0,0-1-1 0 0,1 1 0 0 0,-1 0 1 0 0,1 0-1 0 0,-1-1 1 0 0,0 1-1 0 0,1 0 0 0 0,-1-1 1 0 0,0 1-1 0 0,1-1 0 0 0,-1 1 1 0 0,0 0-1 0 0,0-1 1 0 0,1 1-6 0 0,50 133 1093 0 0,-20-4-350 0 0,-20 142 351 0 0,-11-270-1076 0 0,0-1 8 0 0,0 0 0 0 0,0 0-12 0 0,0 0 0 0 0,0 0 4 0 0,0 0 4 0 0,0 0 5 0 0,0 0 6 0 0,0 0-7 0 0,0 0 14 0 0,0 0-4 0 0,0 0 2 0 0,0 0 1 0 0,0 0-3 0 0,0 0 5 0 0,0 0-9 0 0,0 0 14 0 0,0 0 7 0 0,0 0-2 0 0,0 0 6 0 0,0 0 14 0 0,0 0 6 0 0,0 0 2 0 0,-17-16 308 0 0,-201-160-469 0 0,210 169-663 0 0,-32-36 1372 0 0,32 26-3941 0 0,5-1-4535 0 0,3 15-4522 0 0</inkml:trace>
  <inkml:trace contextRef="#ctx0" brushRef="#br0" timeOffset="71">2842 3457 3145 0 0,'0'0'1924'0'0,"0"0"-221"0"0,0 0-71 0 0,0 0 140 0 0,0 0 75 0 0,0 0-64 0 0,0 0-194 0 0,0 0-335 0 0,0 0-306 0 0,0 0-225 0 0,0 0-126 0 0,-2-1-47 0 0,-9-4-11 0 0,8 4-3 0 0,3 1-31 0 0,0 0-39 0 0,0 0-58 0 0,2 5 964 0 0,0-3 4928 0 0,204 13-6177 0 0,95-11 126 0 0,-241-10-254 0 0,0 1 1090 0 0,-66-14-823 0 0,-103-160-109 0 0,65 142-85 0 0,36 69-249 0 0,-25 211 203 0 0,7 22 14 0 0,39-309 23 0 0,60-85-40 0 0,17 26-38 0 0,-28 22 38 0 0,-70 61 481 0 0,-3 19-6363 0 0,3 0-1952 0 0,8 1-4705 0 0</inkml:trace>
  <inkml:trace contextRef="#ctx0" brushRef="#br0" timeOffset="72">4041 3237 4569 0 0,'0'0'1378'0'0,"0"0"-139"0"0,0 0 193 0 0,0 0 247 0 0,0 0 69 0 0,0 0-57 0 0,0 0-220 0 0,0 0-244 0 0,0 0-153 0 0,0 0-73 0 0,0 0-71 0 0,0 0-39 0 0,0 0-31 0 0,-11-5-69 0 0,-47-24 617 0 0,-34 26 1541 0 0,84 5-2918 0 0,1 0 0 0 0,-1 1 1 0 0,0 0-1 0 0,1 0 1 0 0,-1 0-1 0 0,1 1 0 0 0,0 0 1 0 0,0 1-1 0 0,1 0 0 0 0,-1 0 1 0 0,1 0-1 0 0,0 0 1 0 0,0 1-1 0 0,1 0 0 0 0,0 1 1 0 0,0-1-1 0 0,0 1 1 0 0,1 0-1 0 0,0 0 0 0 0,0 0 1 0 0,1 0-1 0 0,0 1 0 0 0,0 0 1 0 0,1-1-1 0 0,-1 1 1 0 0,2 0-1 0 0,-1 0 0 0 0,1 0 1 0 0,1 1-1 0 0,0 5-31 0 0,-1-10 9 0 0,0 0 0 0 0,1 0 0 0 0,-1 0 0 0 0,1 0 0 0 0,0 0 0 0 0,0 0 0 0 0,1 0 0 0 0,-1-1 0 0 0,1 1 0 0 0,0 0 0 0 0,0 0 0 0 0,0 0 0 0 0,0 0 0 0 0,1-1 0 0 0,0 1 0 0 0,0-1 0 0 0,0 1 0 0 0,0-1-1 0 0,0 0 1 0 0,1 1 0 0 0,-1-1 0 0 0,1 0 0 0 0,0-1 0 0 0,0 1 0 0 0,0 0 0 0 0,0-1 0 0 0,0 0 0 0 0,1 0 0 0 0,-1 0 0 0 0,1 0 0 0 0,-1 0 0 0 0,1-1 0 0 0,0 1 0 0 0,-1-1 0 0 0,1 0 0 0 0,2 0-9 0 0,5-3 89 0 0,-1-1 0 0 0,1-1 0 0 0,0 0 1 0 0,-1 0-1 0 0,0-1 0 0 0,0 0 0 0 0,-1 0 0 0 0,1-1 1 0 0,-1-1-1 0 0,0 1 0 0 0,-1-2 0 0 0,0 1 0 0 0,0-1 1 0 0,0 0-1 0 0,-1-1 0 0 0,0 0 0 0 0,5-9-89 0 0,0 3 76 0 0,76-106 158 0 0,-80 115-104 0 0,-7 22-84 0 0,-5 25 154 0 0,-83 346 793 0 0,67-277-946 0 0,9-55-577 0 0,11-92-2931 0 0,0 13-5072 0 0,0 16-3658 0 0</inkml:trace>
  <inkml:trace contextRef="#ctx0" brushRef="#br0" timeOffset="73">4206 3185 2296 0 0,'0'0'1762'0'0,"0"0"-428"0"0,0 0 35 0 0,0 0 422 0 0,0 0 294 0 0,0 0-47 0 0,0 0-261 0 0,0 0-303 0 0,0 0-224 0 0,0 0-127 0 0,0 0-67 0 0,0 0-59 0 0,0 0-74 0 0,20 2-97 0 0,93 7 497 0 0,-106-10-1177 0 0,-1-1-1 0 0,1 0 1 0 0,-1 0 0 0 0,1 0 0 0 0,-1-1 0 0 0,0 0 0 0 0,0 0 0 0 0,0-1 0 0 0,-1 0 0 0 0,1 0 0 0 0,-1 0-1 0 0,0 0 1 0 0,0-1 0 0 0,0 0 0 0 0,-1 0 0 0 0,0 0 0 0 0,0-1 0 0 0,0 1 0 0 0,-1-1 0 0 0,1 0 0 0 0,-1 0-1 0 0,-1 0 1 0 0,1-1 0 0 0,-1 1 0 0 0,0-2-146 0 0,4 138 423 0 0,-6-101-366 0 0,1 12-3 0 0,-1 0-1 0 0,-2 0 1 0 0,-2 0-1 0 0,-1 0 1 0 0,-2-1 0 0 0,-13 38-54 0 0,15-60 1 0 0,0-1 0 0 0,-1 0 0 0 0,-1-1 0 0 0,-1 1 0 0 0,0-1 0 0 0,-1-1 0 0 0,-1 1 1 0 0,0-2-1 0 0,-2 1 0 0 0,1-1 0 0 0,-1-1 0 0 0,-7 5-1 0 0,16-16-33 0 0,1-1-1 0 0,-1 1 1 0 0,0 0 0 0 0,0-1-1 0 0,0 0 1 0 0,-1 0 0 0 0,1 0 0 0 0,0 0-1 0 0,0 0 1 0 0,0-1 0 0 0,-1 1-1 0 0,1-1 1 0 0,0 0 0 0 0,-1 0 0 0 0,1 0-1 0 0,0-1 1 0 0,-1 1 0 0 0,1-1-1 0 0,0 1 1 0 0,0-1 0 0 0,-1 0-1 0 0,1-1 1 0 0,0 1 0 0 0,0 0 0 0 0,0-1-1 0 0,0 0 1 0 0,1 1 0 0 0,-1-1-1 0 0,0 0 1 0 0,-1-3 33 0 0,-1-6-43 0 0,2-1 0 0 0,-1 0 0 0 0,2 0 0 0 0,0 0 0 0 0,0 0 0 0 0,1-1 0 0 0,0 1 0 0 0,1-1 0 0 0,1 1 0 0 0,0 0 0 0 0,0-1 0 0 0,1 1 0 0 0,1 0 0 0 0,0 0 0 0 0,1 0 0 0 0,0 1 0 0 0,1-1 0 0 0,0 1 0 0 0,1 0 0 0 0,0 0 0 0 0,6-7 43 0 0,52-76 435 0 0,-57 90-367 0 0,0 1 0 0 0,0 1 1 0 0,0-1-1 0 0,0 1 0 0 0,1 0 0 0 0,-1 1 0 0 0,0 0 1 0 0,1 0-1 0 0,-1 0 0 0 0,1 1 0 0 0,-1 0 0 0 0,1 1 0 0 0,-1 0 1 0 0,1 0-1 0 0,0 0-68 0 0,76 6-830 0 0,-73-26-6097 0 0,-7 12-1902 0 0,-1 4-2027 0 0</inkml:trace>
  <inkml:trace contextRef="#ctx0" brushRef="#br0" timeOffset="74">4768 3115 9834 0 0,'0'0'1836'0'0,"0"0"-126"0"0,0 0 49 0 0,0 0 70 0 0,0 0-74 0 0,0 0-242 0 0,0 0-335 0 0,0 0-235 0 0,0 0-118 0 0,0 0-89 0 0,0 0-89 0 0,0 0-93 0 0,0 0-94 0 0,-3 22-100 0 0,-19 110 155 0 0,-51 93 117 0 0,64-140-667 0 0,12-84 44 0 0,-1 1 0 0 0,1-1 0 0 0,0 0-1 0 0,-1 0 1 0 0,1 0 0 0 0,0-1 0 0 0,0 1 0 0 0,-1-1-1 0 0,1 1 1 0 0,0-1 0 0 0,0 0 0 0 0,0 0 0 0 0,-1 0-1 0 0,1-1 1 0 0,0 1 0 0 0,0-1 0 0 0,-1 1 0 0 0,1-1-1 0 0,0 0 1 0 0,1 0-9 0 0,101-51 202 0 0,-100 50-201 0 0,-5 2-61 0 0,1 0 1 0 0,-1 0 0 0 0,1 0-1 0 0,-1 0 1 0 0,1 0 0 0 0,-1 0-1 0 0,1 0 1 0 0,-1 0-1 0 0,1 0 1 0 0,-1 0 0 0 0,0 0-1 0 0,1 0 1 0 0,-1 0 0 0 0,1 0-1 0 0,-1 0 1 0 0,1-1-1 0 0,-1 1 1 0 0,0 0 0 0 0,1 0-1 0 0,-1-1 1 0 0,1 1-1 0 0,-1 0 1 0 0,0 0 0 0 0,1-1-1 0 0,-1 1 1 0 0,0 0 0 0 0,1-1-1 0 0,-1 1 1 0 0,0-1-1 0 0,0 1 1 0 0,1 0 0 0 0,-1-1-1 0 0,0 1 1 0 0,0-1 0 0 0,0 1-1 0 0,0-1 1 0 0,1 1-1 0 0,-1 0 1 0 0,0-1 0 0 0,0 1-1 0 0,0-1 1 0 0,0 1-1 0 0,0-1 1 0 0,0 1 0 0 0,0-1-1 0 0,0 1 1 0 0,0-1 0 0 0,0 1-1 0 0,-1-1 1 0 0,1 1-1 0 0,0 0 1 0 0,0-1 0 0 0,0 1-1 0 0,-1-1 1 0 0,1 1 0 0 0,0 0-1 0 0,0-1 60 0 0,-5-6-2818 0 0,0 0-4339 0 0,0 3-4128 0 0</inkml:trace>
  <inkml:trace contextRef="#ctx0" brushRef="#br0" timeOffset="75">4593 3325 8042 0 0,'0'0'2194'0'0,"0"0"-655"0"0,0 0-238 0 0,0 0-9 0 0,0 0 3 0 0,0 0-109 0 0,0 0-197 0 0,0 0-210 0 0,0 0-167 0 0,0 0-138 0 0,0 0-131 0 0,0 0-126 0 0,32-3-86 0 0,100-7-69 0 0,7-10-602 0 0,-100 11-1078 0 0,-22 4-1854 0 0,-14 4 2272 0 0,9-3-7401 0 0</inkml:trace>
  <inkml:trace contextRef="#ctx0" brushRef="#br0" timeOffset="76">5162 3200 8130 0 0,'0'0'3284'0'0,"0"0"-1244"0"0,0 0-481 0 0,0 0-42 0 0,0 0-22 0 0,0 0-109 0 0,0 0-189 0 0,0 0-190 0 0,0 0-97 0 0,0 0-59 0 0,0 0-79 0 0,0 0-99 0 0,0 0-87 0 0,-7 20-63 0 0,-25 65-102 0 0,23-64-264 0 0,0-1 0 0 0,-2-1 0 0 0,0 1 0 0 0,-1-2 0 0 0,0 0 1 0 0,-13 13-158 0 0,9-11 67 0 0,-46 59 109 0 0,-5-3 0 0 0,-49 42-176 0 0,-14 20-103 0 0,115-111-877 0 0,37-27-9460 0 0,-20 0 7467 0 0,5 0-9188 0 0</inkml:trace>
  <inkml:trace contextRef="#ctx0" brushRef="#br0" timeOffset="77">5131 3689 10450 0 0,'0'0'3869'0'0,"0"0"-1646"0"0,0 0-653 0 0,0 0-127 0 0,0 0-114 0 0,0 0-179 0 0,0 0-210 0 0,0 0-228 0 0,0 0-205 0 0,0 0-105 0 0,0 0-97 0 0,0 0-58 0 0,-6 0-29 0 0,-83 15 453 0 0,3 37-328 0 0,86-51-344 0 0,0 1 0 0 0,-1 0 0 0 0,1 0 1 0 0,0-1-1 0 0,0 1 0 0 0,0 0 0 0 0,0 0 0 0 0,0-1 0 0 0,0 1 1 0 0,1 0-1 0 0,-1 0 0 0 0,0-1 0 0 0,1 1 0 0 0,0 0 0 0 0,-1-1 1 0 0,1 1-1 0 0,0-1 0 0 0,0 1 0 0 0,0-1 0 0 0,0 1 0 0 0,0-1 0 0 0,0 1 1 0 0,0-1-1 0 0,0 0 0 0 0,1 0 0 0 0,-1 1 0 0 0,0-1 0 0 0,1 0 1 0 0,-1 0-1 0 0,1 0 0 0 0,-1-1 0 0 0,1 1 0 0 0,0 0 0 0 0,-1-1 1 0 0,1 1-1 0 0,0-1 0 0 0,-1 1 0 0 0,1-1 0 0 0,0 0 0 0 0,0 0 1 0 0,0 0-1 0 0,-1 0 0 0 0,1 0 0 0 0,0 0 0 0 0,0 0 0 0 0,-1 0 0 0 0,2-1 2 0 0,11 5 10 0 0,5 2 21 0 0,-15-5-25 0 0,1 0 0 0 0,-1 1 0 0 0,1-1 0 0 0,-1 1 0 0 0,0 0 0 0 0,1 0 0 0 0,-1 1 0 0 0,0-1 0 0 0,0 1 0 0 0,-1 0 0 0 0,1 0 0 0 0,0 0 0 0 0,-1 0 0 0 0,0 1 0 0 0,0-1 0 0 0,1 2-7 0 0,-2-3 59 0 0,0 0 1 0 0,0 0-1 0 0,0 1 0 0 0,0-1 1 0 0,0 1-1 0 0,0 0 0 0 0,-1-1 1 0 0,1 1-1 0 0,-1 0 0 0 0,0 0 1 0 0,0 0-1 0 0,0 0 0 0 0,0 0 1 0 0,-1 0-1 0 0,1 0 1 0 0,-1 0-1 0 0,0 0 0 0 0,0 0 1 0 0,0 1-1 0 0,0-1 0 0 0,0 0 1 0 0,-1 0-1 0 0,1 0 0 0 0,-1 0 1 0 0,0 0-1 0 0,0 0 0 0 0,0 0 1 0 0,0 0-1 0 0,0 0 0 0 0,-1-1 1 0 0,0 1-1 0 0,-1 1-59 0 0,-5 4 55 0 0,-2-1-1 0 0,1 0 1 0 0,-1-1 0 0 0,0 0-1 0 0,0-1 1 0 0,-1 0 0 0 0,1-1-1 0 0,-1 0 1 0 0,0 0 0 0 0,0-1 0 0 0,-1-1-1 0 0,1 0 1 0 0,0 0 0 0 0,-1-1-1 0 0,1-1 1 0 0,-1 0 0 0 0,0 0-1 0 0,-9-2-54 0 0,-1-13-699 0 0,20 7-2449 0 0,1-2-4215 0 0,1 5-5332 0 0</inkml:trace>
  <inkml:trace contextRef="#ctx0" brushRef="#br0" timeOffset="78">1226 3332 0 0 0,'0'0'839'0'0,"0"0"393"0"0,0 0 192 0 0,0 0 186 0 0,0 0 105 0 0,0 0 19 0 0,0 0-59 0 0,0 0-153 0 0,0 0-160 0 0,0 0-112 0 0,3 2 8039 0 0,0-1-9563 0 0,110 9 2244 0 0,-75-12-1638 0 0,180 7 703 0 0,-126 19-742 0 0,-83-22-251 0 0,0 0 0 0 0,0-1 0 0 0,0 0 0 0 0,0 0 0 0 0,0-1 0 0 0,0 0 0 0 0,0-1 0 0 0,-1 0 0 0 0,1 0 0 0 0,0-1-1 0 0,0 0 1 0 0,-1-1 0 0 0,1 0 0 0 0,0-1-42 0 0,49 10 140 0 0,9-5-29 0 0,-45-5-6 0 0,-22 4-98 0 0,15-3 198 0 0,-15 3-217 0 0,0 0 3 0 0,0 0 1 0 0,0 0 3 0 0,0 0 10 0 0,0 0 0 0 0,0 0-7 0 0,0 0 4 0 0,0 0-4 0 0,0 0 7 0 0,0 0-1 0 0,0 0-12 0 0,0 0 4 0 0,0 0-19 0 0,24-5 1094 0 0,-82-82-816 0 0,47 71-237 0 0,0 1-1 0 0,-2 1 1 0 0,0 0 0 0 0,0 1-1 0 0,-2 1 1 0 0,1 0 0 0 0,-1 0-1 0 0,-12-5-17 0 0,-70-17 16 0 0,91 34-46 0 0,3 6-173 0 0,3 1 244 0 0,15 117 38 0 0,-14 111-12 0 0,-40-51-29 0 0,29-133-42 0 0,10-50 10 0 0,0-1-9 0 0,0 0 10 0 0,0 0 7 0 0,0 0 2 0 0,0 0 3 0 0,0 0 12 0 0,0 0 6 0 0,2-15 98 0 0,7-7-128 0 0,1 0 1 0 0,2 1 0 0 0,0 0-1 0 0,1 1 1 0 0,1 1-1 0 0,0 0 1 0 0,14-12-8 0 0,111-88-44 0 0,-116 86 36 0 0,-23 32-7 0 0,0 5-2289 0 0,0 4-388 0 0,0-2-9894 0 0,0-5 514 0 0</inkml:trace>
  <inkml:trace contextRef="#ctx0" brushRef="#br0" timeOffset="79">571 2872 0 0 0,'0'0'256'0'0,"0"0"1023"0"0,0 0 540 0 0,0 0 277 0 0,0 0 108 0 0,0 0-80 0 0,0 0-254 0 0,0 0-298 0 0,0 0-269 0 0,0 0-179 0 0,-10-10-45 0 0,-31-32 3 0 0,-1 15 2892 0 0,-15 25-2145 0 0,52 3-1722 0 0,-4 1-3 0 0,0 1-1 0 0,0 0 0 0 0,0 1 1 0 0,1 0-1 0 0,-1 0 0 0 0,1 1 1 0 0,0 0-1 0 0,1 0 0 0 0,-1 1 1 0 0,-1 2-104 0 0,-8 5 141 0 0,-9 5-28 0 0,0 2 0 0 0,2 2-1 0 0,0 0 1 0 0,1 1-1 0 0,2 1 1 0 0,0 1-1 0 0,2 1 1 0 0,0 1 0 0 0,2 0-1 0 0,1 1 1 0 0,2 1-1 0 0,0 1 1 0 0,2 0 0 0 0,-2 12-113 0 0,11-35 14 0 0,0 1 0 0 0,1-1 0 0 0,0 1 0 0 0,0 0 0 0 0,1-1 0 0 0,0 1 0 0 0,0 0 0 0 0,1 0 1 0 0,0 0-1 0 0,0 0 0 0 0,1 0 0 0 0,0 0 0 0 0,0-1 0 0 0,1 1 0 0 0,0 0 0 0 0,1-1 0 0 0,-1 1 1 0 0,1-1-1 0 0,1 0 0 0 0,0 0 0 0 0,0 0 0 0 0,0-1 0 0 0,0 1 0 0 0,1-1 0 0 0,0 0 0 0 0,1 0 0 0 0,-1 0 1 0 0,1-1-1 0 0,0 0 0 0 0,1 0 0 0 0,-1-1 0 0 0,1 0 0 0 0,1 1-14 0 0,4 0 51 0 0,0-1 1 0 0,0 0-1 0 0,1-1 1 0 0,0 0-1 0 0,-1-1 0 0 0,1 0 1 0 0,0-1-1 0 0,0-1 0 0 0,0 0 1 0 0,0 0-1 0 0,0-1 0 0 0,0-1 1 0 0,0-1-1 0 0,-1 1 0 0 0,1-2 1 0 0,-1 0-1 0 0,2-1-51 0 0,-6 2 40 0 0,0 0-1 0 0,-1 0 1 0 0,1-1 0 0 0,-1 0-1 0 0,0 0 1 0 0,-1-1 0 0 0,1 1-1 0 0,-1-2 1 0 0,1 1-1 0 0,-2-1 1 0 0,1 0 0 0 0,-1 0-1 0 0,0 0 1 0 0,0-1 0 0 0,0 0-1 0 0,-1 0 1 0 0,0 0 0 0 0,-1 0-1 0 0,1-1 1 0 0,-1 0-1 0 0,-1 1 1 0 0,0-1 0 0 0,0 0-1 0 0,0 0 1 0 0,-1 0 0 0 0,0 0-1 0 0,0-4-39 0 0,-2 8 5 0 0,1 1 1 0 0,0-1-1 0 0,-1 0 0 0 0,0 1 0 0 0,0-1 0 0 0,0 0 0 0 0,0 1 1 0 0,-1-1-1 0 0,1 1 0 0 0,-1 0 0 0 0,0-1 0 0 0,0 1 1 0 0,0 0-1 0 0,0 0 0 0 0,-1 0 0 0 0,1 1 0 0 0,-1-1 1 0 0,0 1-1 0 0,0-1 0 0 0,0 1 0 0 0,0 0 0 0 0,0 0 0 0 0,0 0 1 0 0,-1 0-1 0 0,1 1 0 0 0,0-1 0 0 0,-1 1 0 0 0,0 0 1 0 0,1 0-1 0 0,-1 0-5 0 0,-114-13-225 0 0,106 14 76 0 0,1 1 0 0 0,-1 1 0 0 0,1 0 0 0 0,-1 1 0 0 0,1 0 0 0 0,0 0 0 0 0,0 1-1 0 0,0 1 1 0 0,0 0 0 0 0,1 0 0 0 0,0 1 0 0 0,0 1 0 0 0,0-1 0 0 0,1 1 0 0 0,0 1 0 0 0,1 0 0 0 0,-1 0 0 0 0,1 1 0 0 0,1 0 0 0 0,0 0 0 0 0,0 1 0 0 0,1 0 0 0 0,0 0 0 0 0,1 0 0 0 0,-3 9 149 0 0,3 22-5292 0 0,5-30 503 0 0,0 0-6836 0 0</inkml:trace>
  <inkml:trace contextRef="#ctx0" brushRef="#br0" timeOffset="80">654 2710 7122 0 0,'0'0'1584'0'0,"0"0"-331"0"0,0 0 165 0 0,0 0 246 0 0,0 0 50 0 0,0 0-140 0 0,0 0-269 0 0,0 0-252 0 0,0 0-212 0 0,0 0-141 0 0,0 0-130 0 0,0 0-89 0 0,0 0-45 0 0,28-10-50 0 0,87-33-53 0 0,-58 9 331 0 0,-48 21-460 0 0,15-45 655 0 0,-24 58-709 0 0,0 0 2 0 0,0 0-34 0 0,0 0-43 0 0,0 26-26 0 0,-16 183 234 0 0,17-131-210 0 0,1-31-34 0 0,-2-1 1 0 0,-2 1-1 0 0,-2 0 0 0 0,-2-1 0 0 0,-8 30-39 0 0,12-68-14 0 0,-1 1 0 0 0,0-1 0 0 0,0 0 0 0 0,-1 1 0 0 0,1-2 0 0 0,-2 1 0 0 0,1 0 0 0 0,-1-1 0 0 0,0 0 0 0 0,-1 0 0 0 0,0-1 0 0 0,0 1 0 0 0,0-1 0 0 0,-1 0 0 0 0,0-1 0 0 0,-4 3 14 0 0,9-7-33 0 0,-1 1-1 0 0,1-1 0 0 0,-1 0 0 0 0,1 0 0 0 0,-1 0 0 0 0,1 0 1 0 0,-1-1-1 0 0,0 1 0 0 0,1-1 0 0 0,-1 1 0 0 0,0-1 1 0 0,1 0-1 0 0,-1 0 0 0 0,0 0 0 0 0,0-1 0 0 0,1 1 1 0 0,-1 0-1 0 0,0-1 0 0 0,1 0 0 0 0,-1 0 0 0 0,1 0 0 0 0,-1 0 1 0 0,1 0-1 0 0,-1 0 0 0 0,1-1 0 0 0,-1 1 0 0 0,1-1 1 0 0,0 1-1 0 0,0-1 0 0 0,0 0 0 0 0,0 0 0 0 0,0 0 1 0 0,1 0-1 0 0,-1 0 0 0 0,0-1 0 0 0,1 1 0 0 0,0 0 0 0 0,-1-3 34 0 0,-34-99-554 0 0,34 95 607 0 0,0 0-1 0 0,0 0 1 0 0,1-1-1 0 0,0 1 0 0 0,1 0 1 0 0,0-1-1 0 0,0 1 1 0 0,1 0-1 0 0,0-1 0 0 0,1 1 1 0 0,0 0-1 0 0,1 0 1 0 0,-1 0-1 0 0,2 0 1 0 0,-1 1-1 0 0,1-1 0 0 0,1 1 1 0 0,-1 0-1 0 0,1 0 1 0 0,1 0-1 0 0,-1 1 0 0 0,1 0 1 0 0,6-5-53 0 0,-2 7 30 0 0,1 0 0 0 0,0 0 0 0 0,0 1 1 0 0,0 1-1 0 0,1-1 0 0 0,-1 2 0 0 0,1 0 0 0 0,0 0 0 0 0,0 1 1 0 0,-1 1-1 0 0,1 0 0 0 0,0 1 0 0 0,8 1-30 0 0,21-1-487 0 0,-8-17-5077 0 0,-21 6-4164 0 0,-8 6 715 0 0</inkml:trace>
  <inkml:trace contextRef="#ctx0" brushRef="#br0" timeOffset="81">1156 2611 7890 0 0,'0'0'2694'0'0,"0"0"-1039"0"0,0 0-383 0 0,0 0 20 0 0,0 0 34 0 0,0 0-82 0 0,0 0-250 0 0,0 0-292 0 0,0 0-199 0 0,0 0-143 0 0,0 0-94 0 0,0 0-49 0 0,0 0-34 0 0,-15 30-37 0 0,-44 93-30 0 0,38-49 42 0 0,21-70-126 0 0,0 0 0 0 0,0-1 0 0 0,0 1 1 0 0,0 0-1 0 0,1 0 0 0 0,0-1 0 0 0,0 1 1 0 0,0-1-1 0 0,0 1 0 0 0,1-1 0 0 0,-1 1 0 0 0,1-1 1 0 0,0 0-1 0 0,0 0 0 0 0,0 1 0 0 0,0-2 1 0 0,1 1-1 0 0,-1 0 0 0 0,1 0 0 0 0,-1-1 0 0 0,1 1 1 0 0,0-1-1 0 0,0 0 0 0 0,0 0 0 0 0,1 0 1 0 0,-1 0-1 0 0,0-1 0 0 0,1 1 0 0 0,-1-1 0 0 0,1 0 1 0 0,0 0-33 0 0,62 3 1272 0 0,-65-4-1271 0 0,0 0 1 0 0,0 0 0 0 0,0 0-1 0 0,0 0 1 0 0,0 0-1 0 0,0-1 1 0 0,0 1-1 0 0,0 0 1 0 0,-1 0-1 0 0,1-1 1 0 0,0 1-1 0 0,0-1 1 0 0,0 1-1 0 0,0 0 1 0 0,-1-1-1 0 0,1 0 1 0 0,0 1-1 0 0,-1-1 1 0 0,1 1-1 0 0,0-1 1 0 0,-1 0-1 0 0,1 1 1 0 0,-1-1-1 0 0,1 0 1 0 0,-1 0-1 0 0,1 0 1 0 0,-1 1-1 0 0,1-1 1 0 0,-1 0-1 0 0,0 0 1 0 0,1 0-1 0 0,-1 0 1 0 0,0 0 0 0 0,0 0-1 0 0,0 0 1 0 0,0 0-1 0 0,0 1 1 0 0,0-1-1 0 0,0 0 1 0 0,0 0-1 0 0,0 0 1 0 0,0 0-1 0 0,-1 0-1 0 0,-12-23-7028 0 0,7 20 41 0 0,0 0-2352 0 0</inkml:trace>
  <inkml:trace contextRef="#ctx0" brushRef="#br0" timeOffset="82">919 2780 4609 0 0,'0'0'3713'0'0,"0"0"-2025"0"0,0 0-216 0 0,0 0 41 0 0,0 0-233 0 0,0 0-200 0 0,0 0-272 0 0,0 0-271 0 0,0 0-217 0 0,0 0-184 0 0,195-33-128 0 0,-168 25-256 0 0,-1 1-377 0 0,4 0-663 0 0,-10-1-1552 0 0,-5 5-8299 0 0</inkml:trace>
  <inkml:trace contextRef="#ctx0" brushRef="#br0" timeOffset="83">1524 2618 7050 0 0,'0'0'2485'0'0,"0"0"-336"0"0,0 0-126 0 0,0 0-104 0 0,0 0-179 0 0,0 0-201 0 0,0 0-280 0 0,0 0-286 0 0,0 0-253 0 0,-34 36-186 0 0,-106 114-164 0 0,61-60 61 0 0,-93 110-95 0 0,138-162-898 0 0,20-22-2106 0 0,13-12-1245 0 0,0-1-1894 0 0,1-2-4771 0 0</inkml:trace>
  <inkml:trace contextRef="#ctx0" brushRef="#br0" timeOffset="84">1587 2883 1984 0 0,'0'0'3041'0'0,"0"0"-523"0"0,0 0-182 0 0,0 0-84 0 0,0 0-195 0 0,0 0-314 0 0,0 0-365 0 0,0 0-323 0 0,0 0-242 0 0,0 0-170 0 0,0 0-136 0 0,0 0-94 0 0,0 0-84 0 0,-20 15-59 0 0,-101 69 356 0 0,121-83-628 0 0,0 0 0 0 0,1 0 0 0 0,-1 0 1 0 0,0 0-1 0 0,1 0 0 0 0,-1 0 1 0 0,1 0-1 0 0,-1-1 0 0 0,1 1 0 0 0,-1 0 1 0 0,1 0-1 0 0,0-1 0 0 0,-1 1 0 0 0,1 0 1 0 0,0-1-1 0 0,0 1 0 0 0,-1-1 0 0 0,1 1 1 0 0,0-1-1 0 0,0 1 0 0 0,0-1 1 0 0,0 1-1 0 0,0-1 0 0 0,-1 0 0 0 0,1 0 1 0 0,0 1-1 0 0,0-1 0 0 0,0 0 0 0 0,0 0 1 0 0,0 0-1 0 0,0 0 0 0 0,0 0 0 0 0,0 0 1 0 0,0 0-1 0 0,0-1 0 0 0,0 1 1 0 0,0 0-1 0 0,0 0 0 0 0,0-1 0 0 0,-1 1 1 0 0,1 0-1 0 0,0-1 0 0 0,0 1 0 0 0,0-1 2 0 0,6 2 10 0 0,17 0 66 0 0,-22-2-55 0 0,0 1 1 0 0,0-1 0 0 0,0 1 0 0 0,1 0-1 0 0,-1-1 1 0 0,0 1 0 0 0,0 0 0 0 0,1 0-1 0 0,-1 1 1 0 0,0-1 0 0 0,0 0 0 0 0,0 1 0 0 0,1-1-1 0 0,-1 1 1 0 0,0 0 0 0 0,0 0 0 0 0,0-1-1 0 0,0 2 1 0 0,0-1 0 0 0,0 0 0 0 0,-1 0 0 0 0,1 0-1 0 0,0 1 1 0 0,0-1 0 0 0,-1 1 0 0 0,1 0-1 0 0,-1-1 1 0 0,0 1 0 0 0,1 0 0 0 0,-1 0-1 0 0,0 0 1 0 0,0 0 0 0 0,0 0 0 0 0,0 0 0 0 0,0 0-1 0 0,-1 0 1 0 0,1 0 0 0 0,0 2-22 0 0,-3 2 144 0 0,-1 1 0 0 0,1-1 0 0 0,-1 1 0 0 0,-1-1 0 0 0,1 0 0 0 0,-1 0 0 0 0,0-1 0 0 0,0 1 0 0 0,0-1 0 0 0,-1 0 0 0 0,0 0 0 0 0,0 0 0 0 0,0-1 0 0 0,-1 1 0 0 0,0-1 0 0 0,-5 3-144 0 0,-78 41 208 0 0,86-51-7837 0 0,3 3-3974 0 0</inkml:trace>
</inkml:ink>
</file>

<file path=ppt/ink/ink33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20:11:57.169"/>
    </inkml:context>
    <inkml:brush xml:id="br0">
      <inkml:brushProperty name="width" value="0.3" units="cm"/>
      <inkml:brushProperty name="height" value="0.6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2 0 1728 0 0,'0'0'1729'0'0,"0"0"-497"0"0,0 0-512 0 0,0 0-576 0 0,0 0-224 0 0,0 0-56 0 0,0 0-32 0 0,0 0-216 0 0,0 0-400 0 0,0 0-72 0 0,0 0-337 0 0,0 0-439 0 0,-1 19 1312 0 0</inkml:trace>
</inkml:ink>
</file>

<file path=ppt/ink/ink33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20:12:01.583"/>
    </inkml:context>
    <inkml:brush xml:id="br0">
      <inkml:brushProperty name="width" value="0.3" units="cm"/>
      <inkml:brushProperty name="height" value="0.6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0 7 0 0 0,'4'0'0'0'0,"-2"0"0"0"0,-2-3 100 0 0,0 3 404 0 0,0 0 92 0 0,0 0-118 0 0,0 0-156 0 0,0 0-144 0 0,0 0-138 0 0,0 0-142 0 0,0 0-184 0 0,16-4-1544 0 0,-12 4 1830 0 0</inkml:trace>
</inkml:ink>
</file>

<file path=ppt/ink/ink33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20:13:09.5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6331 2721 336 0 0,'0'0'1882'0'0,"0"0"77"0"0,0 0 172 0 0,0 0 36 0 0,0 0-77 0 0,0 0-144 0 0,0 0-235 0 0,0 0-239 0 0,0 0-254 0 0,0 0-214 0 0,0 0-152 0 0,-2-4 4768 0 0,33 182-3023 0 0,-7-73-2247 0 0,8 77 328 0 0,-14-69-369 0 0,3-21-137 0 0,-6 4-83 0 0,6 125 372 0 0,-3-110-155 0 0,-7-8-23 0 0,-5 129 224 0 0,13 14-31 0 0,-1-140-341 0 0,-2 9-1 0 0,1 55 53 0 0,0 14-66 0 0,-5-63 13 0 0,-11 152 139 0 0,-2-125-98 0 0,5-83-118 0 0,3 12-52 0 0,-1-25 14 0 0,-6-52-11 0 0,-1 0 1 0 0,1-1-1 0 0,0 1 0 0 0,-1 0 0 0 0,1 0 1 0 0,0 0-1 0 0,-1 0 0 0 0,1 0 1 0 0,0-1-1 0 0,-1 1 0 0 0,1 0 0 0 0,-1 0 1 0 0,1 0-1 0 0,0 0 0 0 0,-1 0 0 0 0,1 0 1 0 0,-1 0-1 0 0,1 0 0 0 0,0 1 1 0 0,-1-1-1 0 0,1 0 0 0 0,0 0 0 0 0,-1 0 1 0 0,1 0-1 0 0,0 0 0 0 0,-1 1 0 0 0,1-1 1 0 0,0 0-1 0 0,-1 0 0 0 0,1 0 1 0 0,0 1-1 0 0,-1-1 0 0 0,1 0 0 0 0,0 1 1 0 0,0-1-1 0 0,-1 0 0 0 0,1 0 0 0 0,0 1 1 0 0,0-1-1 0 0,0 0 0 0 0,0 1 1 0 0,-1-1-1 0 0,1 1 0 0 0,0-1 0 0 0,0 0 1 0 0,0 1-1 0 0,0-1 0 0 0,0 0 0 0 0,0 1 1 0 0,0-1-1 0 0,0 1 0 0 0,0-1 1 0 0,0 0-1 0 0,0 1 0 0 0,0-1 0 0 0,0 0 1 0 0,0 1-1 0 0,1-1 0 0 0,-1 1 0 0 0,0-1 1 0 0,0 0-1 0 0,0 1 0 0 0,0-1 1 0 0,1 0-1 0 0,-1 0 0 0 0,0 1 0 0 0,0-1 1 0 0,1 0-1 0 0,-1 1 0 0 0,0-1-8 0 0,-20-6-35 0 0,-107-1 26 0 0,19-9-15 0 0,44 8 52 0 0,-19-1-35 0 0,-117-6 54 0 0,2 11-86 0 0,-15 3 69 0 0,-26 8-92 0 0,127 2 54 0 0,-223 23 51 0 0,239-28-38 0 0,-57-8-41 0 0,-85-10 44 0 0,-312 14 0 0 0,434-15-57 0 0,-206 11 57 0 0,196 12-12 0 0,-105 2-112 0 0,-17 23 123 0 0,82-32 39 0 0,-209-5-64 0 0,374 4 23 0 0,1 0-21 0 0,0 0 24 0 0,0 0 0 0 0,0 0-25 0 0,0 0 18 0 0,0 0 10 0 0,0 0 2 0 0,0 0-26 0 0,0 0 6 0 0,0 0 15 0 0,0 0-12 0 0,0 0-4 0 0,0 0-3 0 0,0 0-11 0 0,0 0-2 0 0,0 0 26 0 0,0 0 12 0 0,0 0-5 0 0,0 0-4 0 0,0 0-10 0 0,0 0 1 0 0,0 0 11 0 0,0 0-18 0 0,0 0-1 0 0,0 0 11 0 0,0 0-17 0 0,0 0 2 0 0,0 23-137 0 0,24 163 166 0 0,-4-71 6 0 0,-8-42 4 0 0,4-21-2 0 0,-10-11-44 0 0,-3-31 33 0 0,-3-9 11 0 0,0-1-30 0 0,0 0 26 0 0,0 0-8 0 0,1 0-13 0 0,0 0 6 0 0,57-4-36 0 0,83-25 24 0 0,99-11 40 0 0,-62 35-36 0 0,426 5 79 0 0,-444 16-29 0 0,22 1-25 0 0,141-5-42 0 0,-165-5 79 0 0,169-7-77 0 0,-213-7-25 0 0,74-4 57 0 0,-46 0-10 0 0,5 3 43 0 0,76-10 14 0 0,210 14-70 0 0,-271-11 22 0 0,-17 4 8 0 0,17-7-1 0 0,27 7-10 0 0,-87 4-14 0 0,-27-1-26 0 0,31-3 27 0 0,-63 4 26 0 0,-28-1-166 0 0,35 5 176 0 0,-50 3-18 0 0,31-8-1 0 0,-5-2-42 0 0,-26 9 41 0 0,0 1 3 0 0,0 0-21 0 0,0 0 15 0 0,0 0-19 0 0,0 0 25 0 0,0 0-16 0 0,0 0 10 0 0,0 0-8 0 0,0 0 2 0 0,0 0-12 0 0,0 0 2 0 0,0 0 6 0 0,6-23 114 0 0,-1-115 14 0 0,-20 56-158 0 0,-7-2 126 0 0,4-93 7 0 0,20 55-122 0 0,5-43 24 0 0,-12-83 102 0 0,-6-155-65 0 0,12 276-30 0 0,-17-56 19 0 0,-23 10-13 0 0,26 81-15 0 0,9-93 0 0 0,1 78 0 0 0,-25-120 0 0 0,-1 57 0 0 0,8 75 0 0 0,-7-15 0 0 0,12 51 0 0 0,0-8 0 0 0,-16-69 0 0 0,20 88 0 0 0,-2-37 0 0 0,-7 0 0 0 0,2 12 0 0 0,3 17 0 0 0,-1 1 0 0 0,1-25 0 0 0,-8-38 0 0 0,16 89 0 0 0,6 28 0 0 0,0 1 0 0 0,1 0 0 0 0,-1 0 0 0 0,-188 0-101 0 0,151 7 83 0 0,-50 1 68 0 0,19 3-66 0 0,-22-8 2 0 0,91-3-4 0 0,1 0 10 0 0,0 0 10 0 0,0 0-2 0 0,0 0 12 0 0,0 0-16 0 0,0 0 14 0 0,0 0-4 0 0,0 0-8 0 0,0 0 3 0 0,0 0-9 0 0,0 0 12 0 0,0 0 4 0 0,0 0-3 0 0,0 0-11 0 0,0 0-4 0 0,0 0 14 0 0,0 0-18 0 0,0 0 6 0 0,0 0 8 0 0,0 0-11 0 0,0 0 24 0 0,0 0-5 0 0,0 0-10 0 0,0 0 7 0 0,0 0 6 0 0,0 0 5 0 0,0 0-20 0 0,0 0-11 0 0,0 0 4 0 0,0 0 21 0 0,0 0-1 0 0,0 0-6 0 0,0 0-17 0 0,0 0 13 0 0,0 0-11 0 0,0 0 0 0 0,0 0 11 0 0,0 0-18 0 0,0 0-4 0 0,0 0 6 0 0,0 0-4 0 0,5 92-106 0 0,27 37 128 0 0,-5-48 18 0 0,-20-55-18 0 0,29 55 9 0 0,-22-15 27 0 0,-6-25-30 0 0,1-7 21 0 0,-3 13-734 0 0,2-21-4546 0 0,-4-14 546 0 0,-3-3-1722 0 0,1-1-6129 0 0</inkml:trace>
  <inkml:trace contextRef="#ctx0" brushRef="#br0" timeOffset="1">6451 5887 0 0 0,'0'0'1072'0'0,"0"0"310"0"0,0 0 165 0 0,0 0 28 0 0,0 0-109 0 0,0 0-117 0 0,0 0-154 0 0,0 0-163 0 0,0 0-62 0 0,0 0-6 0 0,0-4-4 0 0,2 0-563 0 0,0-5-59 0 0,-1 1 3385 0 0,-24 1-176 0 0,3 1-2652 0 0,0 1 0 0 0,-1 0 1 0 0,1 2-1 0 0,-1 0 0 0 0,0 2 1 0 0,0 0-1 0 0,-16 2-895 0 0,26-1 271 0 0,3 2-217 0 0,0 0 1 0 0,0 1-1 0 0,0-1 0 0 0,1 1 0 0 0,-1 1 0 0 0,1 0 0 0 0,0 0 1 0 0,0 0-1 0 0,0 1 0 0 0,0 0 0 0 0,1 0 0 0 0,0 1 0 0 0,-1 0-54 0 0,-56 64 447 0 0,42-19 196 0 0,5 38-451 0 0,27 22 92 0 0,52 21 58 0 0,-54-119-300 0 0,-2-3-11 0 0,-1 0-1 0 0,1-1 0 0 0,1 0 0 0 0,0-1 1 0 0,0 1-1 0 0,1-2 0 0 0,0 1 0 0 0,0-1 1 0 0,1 0-1 0 0,7 3-30 0 0,18 8 80 0 0,54 12 93 0 0,-65-30-85 0 0,-16 1-70 0 0,-1 0 0 0 0,1-1 0 0 0,0 0 0 0 0,-1-1 0 0 0,1 0 0 0 0,0 0 0 0 0,-1-1 0 0 0,0 1 0 0 0,1-2 0 0 0,-1 1 0 0 0,7-4-18 0 0,17-7 59 0 0,-26 12-49 0 0,-1-1 0 0 0,1 1-1 0 0,-1-1 1 0 0,0 0 0 0 0,0 0-1 0 0,1 0 1 0 0,-1 0 0 0 0,-1-1 0 0 0,1 0-1 0 0,0 1 1 0 0,-1-2 0 0 0,1 1 0 0 0,-1 0-1 0 0,0-1 1 0 0,2-2-10 0 0,13-23 85 0 0,14-44 57 0 0,-18-9 3 0 0,-13 55-164 0 0,-14-79 88 0 0,-2 47-27 0 0,5 37-21 0 0,-28-33 12 0 0,-15 15-60 0 0,39 34-128 0 0,0-1 1 0 0,0 0-1 0 0,0 0 1 0 0,1-1-1 0 0,0-1 1 0 0,1 0-1 0 0,0-1 1 0 0,0-1 154 0 0,11 10-1105 0 0,-7-5 1314 0 0,7 3-3932 0 0,2 2-4533 0 0,-1 1-3983 0 0</inkml:trace>
  <inkml:trace contextRef="#ctx0" brushRef="#br0" timeOffset="2">3012 5895 0 0 0,'0'0'621'0'0,"0"0"526"0"0,0 0 220 0 0,0 0-10 0 0,0 0-166 0 0,0 0-258 0 0,0 0-237 0 0,0 0-154 0 0,0 0-70 0 0,0 0 15 0 0,-1 0 6221 0 0,0 1-3337 0 0,-8 5-2069 0 0,-49 2 4867 0 0,48-7-6006 0 0,1 0 0 0 0,-1 1-1 0 0,1 1 1 0 0,0-1 0 0 0,0 2 0 0 0,0-1 0 0 0,0 1-1 0 0,0 0 1 0 0,1 1 0 0 0,0 0 0 0 0,0 1 0 0 0,0-1-1 0 0,-4 5-162 0 0,-42 49 685 0 0,48-48-641 0 0,0-1 1 0 0,1 1 0 0 0,1 0 0 0 0,0 0 0 0 0,0 1 0 0 0,2-1 0 0 0,-1 1 0 0 0,1-1 0 0 0,1 1 0 0 0,0 0-1 0 0,0 0 1 0 0,1 0 0 0 0,1 0 0 0 0,0 0 0 0 0,1 0-45 0 0,43 113 375 0 0,22-33-36 0 0,-3-31-26 0 0,17-30-129 0 0,66-16 258 0 0,-129-15-387 0 0,75-23 107 0 0,-55 2-114 0 0,-26 17 0 0 0,23-26 46 0 0,-4-11-39 0 0,3-39 83 0 0,-18 14-57 0 0,-16 48-85 0 0,1 14 9 0 0,-1-1 0 0 0,0 0 0 0 0,1 0 0 0 0,-2 0 0 0 0,1 0 0 0 0,0 0 0 0 0,-1 0 0 0 0,0 1 0 0 0,0-1 0 0 0,-1 0 0 0 0,1 1 0 0 0,-1-1 0 0 0,0 1 0 0 0,0-1 0 0 0,-1 1 0 0 0,1 0 1 0 0,-1 0-1 0 0,-1-2-5 0 0,-47-61 22 0 0,38 51-56 0 0,-1 2-1 0 0,0-1 0 0 0,-1 1 1 0 0,0 1-1 0 0,-1 1 0 0 0,-1 0 1 0 0,0 1-1 0 0,0 1 0 0 0,-1 1 0 0 0,0 0 1 0 0,-1 1-1 0 0,0 1 0 0 0,0 1 1 0 0,-1 1-1 0 0,1 1 0 0 0,-1 0 1 0 0,-6 1 34 0 0,10 3-238 0 0,-58 3-979 0 0,27 13-2519 0 0,34-11-267 0 0,5-3-2995 0 0,1 1-5684 0 0</inkml:trace>
  <inkml:trace contextRef="#ctx0" brushRef="#br0" timeOffset="3">1850 6558 1360 0 0,'0'0'1927'0'0,"0"0"-948"0"0,0 0-399 0 0,0 0 61 0 0,0 0 271 0 0,0 0 251 0 0,0 0 100 0 0,0 0-49 0 0,0 0-128 0 0,0 0-107 0 0,0 0-144 0 0,8 0-134 0 0,37 3 526 0 0,49-1 3612 0 0,2 0-3224 0 0,159-5 618 0 0,45-5-903 0 0,-207 27-994 0 0,14-9-40 0 0,302-6 311 0 0,-279 7-415 0 0,-1-4 9 0 0,202-6 38 0 0,133 7 117 0 0,-293-9-271 0 0,253-7 89 0 0,6 5 111 0 0,14-42 215 0 0,-343 36-355 0 0,154 1 137 0 0,52 37 72 0 0,-46-40-120 0 0,-7-8-128 0 0,-49 9-2 0 0,40 6 5 0 0,-144 0-84 0 0,-21 1 18 0 0,-24-1-23 0 0,-24 0-81 0 0,-46 4-5340 0 0,13 0 1585 0 0,-3 0-8441 0 0</inkml:trace>
  <inkml:trace contextRef="#ctx0" brushRef="#br0" timeOffset="4">2314 6694 0 0 0,'0'0'488'0'0,"0"0"442"0"0,0 0 517 0 0,0 0 440 0 0,0 0 293 0 0,0 0-99 0 0,0 0-262 0 0,0 0-299 0 0,0 0-265 0 0,0 0-118 0 0,0 0-91 0 0,0 0-48 0 0,-2-10-49 0 0,-5-29-59 0 0,7 38-835 0 0,-1 0 0 0 0,0 0 1 0 0,1 0-1 0 0,-1 1 1 0 0,1-1-1 0 0,-1 0 1 0 0,0 1-1 0 0,0-1 0 0 0,1 0 1 0 0,-1 1-1 0 0,0-1 1 0 0,0 1-1 0 0,0 0 0 0 0,0-1 1 0 0,0 1-1 0 0,0-1 1 0 0,0 1-1 0 0,0 0 0 0 0,0 0 1 0 0,1 0-1 0 0,-1 0 1 0 0,0-1-1 0 0,0 1 1 0 0,0 0-1 0 0,0 1 0 0 0,0-1 1 0 0,0 0-1 0 0,0 0 1 0 0,0 0-1 0 0,0 1 0 0 0,0-1 1 0 0,0 0-1 0 0,0 1 1 0 0,0-1-1 0 0,0 1 0 0 0,0-1 1 0 0,1 1-1 0 0,-2-1-55 0 0,1 1 150 0 0,-66 28 1277 0 0,2 3 0 0 0,1 3 0 0 0,-21 17-1427 0 0,-70 38 565 0 0,23-19-443 0 0,52-31-423 0 0,80-40 44 0 0,0 0-88 0 0,20-3-698 0 0,123-45-2942 0 0,170-37-15455 0 0,-274 74 18961 0 0</inkml:trace>
  <inkml:trace contextRef="#ctx0" brushRef="#br0" timeOffset="5">3001 6646 0 0 0,'0'0'603'0'0,"0"0"958"0"0,31-4 184 0 0,99-14-71 0 0,-72 10 2054 0 0,-60 13 2542 0 0,-21 13-3454 0 0,-350 136 1971 0 0,84-36-3806 0 0,287-117-995 0 0,-2 0-15 0 0,0 0 0 0 0,1 1 0 0 0,-1-1 0 0 0,1 1 0 0 0,-1 0 1 0 0,1 0-1 0 0,0 0 0 0 0,0 0 0 0 0,0 0 0 0 0,0 1 0 0 0,0-1 0 0 0,1 1 1 0 0,-1 0-1 0 0,1 0 0 0 0,-1 0 0 0 0,0 2 29 0 0,47 3-1108 0 0,28-13-692 0 0,-26-1-4270 0 0,-26 2-4936 0 0</inkml:trace>
  <inkml:trace contextRef="#ctx0" brushRef="#br0" timeOffset="6">4006 6650 12307 0 0,'0'0'1053'0'0,"0"0"-269"0"0,0 0-33 0 0,-32 11 215 0 0,-103 39 215 0 0,-229 95 3868 0 0,260-99-4893 0 0,104-45-210 0 0,0 0 0 0 0,0 0 0 0 0,0-1 0 0 0,0 1 0 0 0,0 0-1 0 0,0 0 1 0 0,0 0 0 0 0,0-1 0 0 0,1 1 0 0 0,-1 0-1 0 0,0-1 1 0 0,0 1 0 0 0,1 0 0 0 0,-1 0 0 0 0,0-1 0 0 0,1 1-1 0 0,-1 0 1 0 0,1-1 0 0 0,-1 1 0 0 0,1-1 0 0 0,-1 1 0 0 0,1-1-1 0 0,-1 1 1 0 0,1-1 0 0 0,0 1 0 0 0,-1-1 0 0 0,1 1-1 0 0,-1-1 1 0 0,1 0 0 0 0,0 1 0 0 0,0-1 0 0 0,-1 0 0 0 0,1 1-1 0 0,0-1 1 0 0,0 0 0 0 0,-1 0 0 0 0,1 0 0 0 0,0 0-1 0 0,0 0 1 0 0,-1 0 0 0 0,1 0 0 0 0,0 0 0 0 0,0 0 0 0 0,-1 0-1 0 0,1 0 1 0 0,0-1 0 0 0,0 1 0 0 0,-1 0 0 0 0,1 0 0 0 0,0-1-1 0 0,-1 1 1 0 0,1-1 0 0 0,0 1 0 0 0,-1 0 0 0 0,1-1-1 0 0,0 0 55 0 0,10 1-738 0 0,26 0-3369 0 0,-11-3-3074 0 0,-5-1-6 0 0</inkml:trace>
  <inkml:trace contextRef="#ctx0" brushRef="#br0" timeOffset="7">4792 6635 13771 0 0,'0'0'1758'0'0,"0"0"-882"0"0,0 0-453 0 0,0 0 91 0 0,0 0 191 0 0,0 0 104 0 0,-36 13-11 0 0,-115 42-90 0 0,-200 90 1009 0 0,170-60-2615 0 0,180-85 680 0 0,-12 11-932 0 0,11-3-6791 0 0,2-5-2603 0 0</inkml:trace>
  <inkml:trace contextRef="#ctx0" brushRef="#br0" timeOffset="8">5521 6624 11450 0 0,'0'0'2993'0'0,"0"0"-1077"0"0,0 0-903 0 0,0 0-495 0 0,0 0-193 0 0,0 0-67 0 0,0 0 44 0 0,0 0 26 0 0,-37 16 4 0 0,-120 54-60 0 0,-28 21 16 0 0,-43 13-195 0 0,35-18-3472 0 0,186-80-36 0 0,6-1-4977 0 0,1-4 3490 0 0</inkml:trace>
  <inkml:trace contextRef="#ctx0" brushRef="#br0" timeOffset="9">6115 6657 16339 0 0,'0'0'754'0'0,"0"0"-401"0"0,0 0-154 0 0,0 0 107 0 0,-34 16 152 0 0,-114 51 121 0 0,-232 96 1420 0 0,260-118-4593 0 0,118-45 2059 0 0,-4 3-555 0 0,4 1-3477 0 0,2-4-3961 0 0</inkml:trace>
  <inkml:trace contextRef="#ctx0" brushRef="#br0" timeOffset="10">6760 6620 11514 0 0,'0'0'1817'0'0,"0"0"-537"0"0,0 0-180 0 0,0 0 154 0 0,0 0 32 0 0,0 0-146 0 0,0 0-409 0 0,0 0-422 0 0,0 0-153 0 0,0 0-84 0 0,0 0-27 0 0,-36 17-21 0 0,-115 53-25 0 0,-10 6-359 0 0,126-61-15 0 0,-53 25-1369 0 0,34-12-2640 0 0,37-20-863 0 0,5-4-3370 0 0</inkml:trace>
  <inkml:trace contextRef="#ctx0" brushRef="#br0" timeOffset="11">7491 6554 9018 0 0,'0'0'880'0'0,"0"0"-372"0"0,0 0-9 0 0,0 0 206 0 0,0 0 212 0 0,0 0 64 0 0,-38 24-118 0 0,-121 75-220 0 0,8-20 173 0 0,140-74-829 0 0,4-2-63 0 0,0 0 1 0 0,1 0-1 0 0,-1 1 0 0 0,1-1 0 0 0,0 2 0 0 0,0-1 0 0 0,0 0 0 0 0,0 1 0 0 0,1 0 0 0 0,0 1 0 0 0,0-1 0 0 0,-1 3 76 0 0,6-7-152 0 0,0 0-1 0 0,1-1 1 0 0,-1 1-1 0 0,0 0 1 0 0,1 0 0 0 0,-1 0-1 0 0,1-1 1 0 0,-1 1 0 0 0,1 0-1 0 0,-1 0 1 0 0,1-1 0 0 0,0 1-1 0 0,-1-1 1 0 0,1 1 0 0 0,0-1-1 0 0,0 1 1 0 0,-1-1 0 0 0,1 1-1 0 0,0-1 1 0 0,0 1 0 0 0,0-1-1 0 0,-1 0 1 0 0,1 0-1 0 0,0 1 1 0 0,0-1 0 0 0,0 0-1 0 0,0 0 1 0 0,0 0 0 0 0,0 0-1 0 0,0 0 1 0 0,-1 0 0 0 0,1 0-1 0 0,0 0 1 0 0,0 0 0 0 0,0-1-1 0 0,0 1 1 0 0,0 0 0 0 0,0 0-1 0 0,-1-1 1 0 0,1 1 0 0 0,0-1-1 0 0,0 1 1 0 0,0-1 152 0 0,5 1-2978 0 0,4 0-2399 0 0</inkml:trace>
  <inkml:trace contextRef="#ctx0" brushRef="#br0" timeOffset="12">7866 6675 11803 0 0,'0'0'1520'0'0,"0"0"-760"0"0,0 0-120 0 0,0 0 160 0 0,0 0 177 0 0,-213 107-25 0 0,181-92-240 0 0,10-4-368 0 0,6 0-448 0 0,6-7-496 0 0,7-1-977 0 0,3 1-3728 0 0,0-4-5617 0 0</inkml:trace>
  <inkml:trace contextRef="#ctx0" brushRef="#br0" timeOffset="13">3021 5987 0 0 0,'0'0'360'0'0,"0"0"604"0"0,0 0 129 0 0,0 0-40 0 0,0 0-26 0 0,0 0-52 0 0,0 0-92 0 0,0 0-94 0 0,0 0-81 0 0,0 0-8 0 0,0 0-3 0 0,0 0-9 0 0,-31 19-19 0 0,-95 62-55 0 0,49-16 718 0 0,73-62-1304 0 0,0 0-1 0 0,1 0 1 0 0,-1 0 0 0 0,1 1 0 0 0,0 0-1 0 0,0-1 1 0 0,0 1 0 0 0,0 0 0 0 0,1 1-1 0 0,0-1 1 0 0,-1 0 0 0 0,1 1 0 0 0,1-1-1 0 0,-1 1 1 0 0,0 3-28 0 0,27-8 408 0 0,67-55 291 0 0,64-54-720 0 0,-153 99-290 0 0,-24 20-41 0 0,-206 170 428 0 0,197-136-236 0 0,75-42 171 0 0,56-52 94 0 0,108-68-166 0 0,-157 71 498 0 0,-52 46-276 0 0,-9 3-162 0 0,0 0 0 0 0,1 0 0 0 0,-1 1 0 0 0,1 1 0 0 0,0-1-1 0 0,0 1 1 0 0,0 0 0 0 0,0 1 0 0 0,1 0 0 0 0,-1 0 0 0 0,1 1 0 0 0,-1 1 1 0 0,-18 12 33 0 0,-9 4 90 0 0,1 3 0 0 0,2 0 0 0 0,0 2 0 0 0,2 1 0 0 0,-26 33-123 0 0,56-62 2 0 0,-1 0 1 0 0,0 1-1 0 0,1-1 1 0 0,-1 0-1 0 0,0 1 0 0 0,1-1 1 0 0,-1 1-1 0 0,0-1 0 0 0,1 1 1 0 0,-1-1-1 0 0,1 1 0 0 0,-1 0 1 0 0,1-1-1 0 0,-1 1 1 0 0,1 0-1 0 0,-1-1 0 0 0,1 1 1 0 0,0 0-1 0 0,-1-1 0 0 0,1 1 1 0 0,0 0-1 0 0,0 0 0 0 0,-1 0 1 0 0,1-1-1 0 0,0 1 1 0 0,0 0-1 0 0,0 0 0 0 0,0 0 1 0 0,0-1-1 0 0,0 1 0 0 0,0 0 1 0 0,0 0-1 0 0,1 0 0 0 0,-1-1 1 0 0,0 1-1 0 0,0 0 1 0 0,1 0-1 0 0,-1-1 0 0 0,0 1 1 0 0,1 0-1 0 0,-1-1 0 0 0,1 1 1 0 0,-1 0-1 0 0,1-1 0 0 0,-1 1 1 0 0,1-1-1 0 0,-1 1 1 0 0,1 0-1 0 0,0-1 0 0 0,-1 0 1 0 0,1 1-1 0 0,0-1 0 0 0,-1 1 1 0 0,1-1-1 0 0,0 0 0 0 0,0 1 1 0 0,-1-1-1 0 0,1 0 1 0 0,0 0-1 0 0,0 0-2 0 0,52-9 318 0 0,21-27-227 0 0,-1-4 0 0 0,-3-3-1 0 0,30-25-90 0 0,-100 68 22 0 0,0 0-1 0 0,0 0 1 0 0,0 0-1 0 0,-1 0 1 0 0,1 0-1 0 0,0 0 0 0 0,0 0 1 0 0,0 0-1 0 0,-1 0 1 0 0,1 0-1 0 0,0 0 1 0 0,0-1-1 0 0,-1 1 1 0 0,1 0-1 0 0,0 0 1 0 0,0 0-1 0 0,0 0 0 0 0,0 0 1 0 0,-1 0-1 0 0,1-1 1 0 0,0 1-1 0 0,0 0 1 0 0,0 0-1 0 0,0 0 1 0 0,0 0-1 0 0,-1-1 1 0 0,1 1-1 0 0,0 0 1 0 0,0 0-1 0 0,0 0 0 0 0,0-1 1 0 0,0 1-1 0 0,0 0 1 0 0,0 0-1 0 0,0 0 1 0 0,0-1-1 0 0,0 1 1 0 0,0 0-22 0 0,-28 9-113 0 0,-110 100 184 0 0,-23 34 480 0 0,136-109-282 0 0,49-31-198 0 0,89-57 310 0 0,215-152-142 0 0,-316 194 646 0 0,-34 20-341 0 0,-120 99-337 0 0,-40 50 255 0 0,163-127-400 0 0,40-30-72 0 0,78-49 396 0 0,-87 40-372 0 0,141-98 235 0 0,-272 188 70 0 0,112-77-236 0 0,-10 8-320 0 0,37-11 25 0 0,-2-6 218 0 0,0-1-1 0 0,-1-1 1 0 0,0 0-1 0 0,0-1 1 0 0,0-1 0 0 0,-1-1-1 0 0,4-3-5 0 0,38-20 21 0 0,-57 33 62 0 0,-1 0 36 0 0,-22 11 126 0 0,-114 81-134 0 0,130-87-296 0 0,29-22 191 0 0,-16 12-424 0 0,39-31 1033 0 0,-24 8-7025 0 0,-21 28-1523 0 0</inkml:trace>
  <inkml:trace contextRef="#ctx0" brushRef="#br0" timeOffset="14">6235 5928 912 0 0,'0'0'1798'0'0,"0"0"-14"0"0,0 0 194 0 0,0 0 408 0 0,0 0 181 0 0,0 0-234 0 0,0 0-689 0 0,0 0-703 0 0,0 0-502 0 0,0 0-255 0 0,0 0-1 0 0,0 0 14 0 0,0 0-6 0 0,-27 19-18 0 0,-85 60-33 0 0,-12 7 217 0 0,125-86-360 0 0,-1 0 0 0 0,1 1 0 0 0,-1-1 0 0 0,1 0 0 0 0,-1 0 0 0 0,0 0 0 0 0,1 1 0 0 0,-1-1 0 0 0,0 0 1 0 0,1 1-1 0 0,-1-1 0 0 0,0 0 0 0 0,1 1 0 0 0,-1-1 0 0 0,0 0 0 0 0,0 1 0 0 0,1-1 0 0 0,-1 1 0 0 0,0-1 0 0 0,0 0 1 0 0,0 1-1 0 0,0-1 0 0 0,0 1 0 0 0,1-1 0 0 0,-1 1 0 0 0,0-1 0 0 0,0 1 0 0 0,0-1 0 0 0,0 0 0 0 0,0 1 1 0 0,0-1-1 0 0,-1 1 0 0 0,1-1 0 0 0,0 1 0 0 0,0-1 0 0 0,0 1 0 0 0,0-1 0 0 0,0 0 0 0 0,-1 1 0 0 0,1-1 0 0 0,0 1 1 0 0,0-1-1 0 0,-1 0 0 0 0,1 1 0 0 0,0-1 0 0 0,0 0 0 0 0,-1 1 0 0 0,1-1 0 0 0,0 0 0 0 0,-1 0 0 0 0,1 1 1 0 0,-1-1-1 0 0,1 0 0 0 0,0 0 0 0 0,-1 0 0 0 0,1 1 0 0 0,-1-1 0 0 0,1 0 0 0 0,-1 0 0 0 0,1 0 0 0 0,0 0 0 0 0,-1 0 3 0 0,41-2 299 0 0,16-16-198 0 0,-1-1 0 0 0,-1-3-1 0 0,-1-3 1 0 0,36-23-101 0 0,-52 23 351 0 0,-36 24-25 0 0,-12 3-315 0 0,-1 0-1 0 0,1 0 1 0 0,0 1-1 0 0,0 1 0 0 0,1 0 1 0 0,-1 0-1 0 0,1 1 1 0 0,0 0-1 0 0,0 1 0 0 0,1 0 1 0 0,-2 2-11 0 0,-22 12 36 0 0,20-14-33 0 0,-173 115 53 0 0,186-121-59 0 0,1 0 0 0 0,-1 0 1 0 0,1 0-1 0 0,-1 0 0 0 0,1 0 0 0 0,-1 0 0 0 0,1 1 1 0 0,-1-1-1 0 0,1 0 0 0 0,-1 0 0 0 0,1 0 1 0 0,-1 0-1 0 0,1 1 0 0 0,-1-1 0 0 0,1 0 1 0 0,-1 1-1 0 0,0-1 0 0 0,1 0 0 0 0,-1 1 0 0 0,1-1 1 0 0,-1 0-1 0 0,0 1 0 0 0,1-1 0 0 0,-1 1 1 0 0,0-1-1 0 0,1 1 0 0 0,-1-1 0 0 0,0 1 0 0 0,0-1 1 0 0,0 1-1 0 0,1-1 0 0 0,-1 1 0 0 0,0-1 1 0 0,0 1-1 0 0,0-1 0 0 0,0 1 0 0 0,0-1 1 0 0,0 1-1 0 0,0-1 0 0 0,0 1 0 0 0,0-1 0 0 0,0 1 1 0 0,0-1-1 0 0,0 1 0 0 0,-1-1 0 0 0,1 1 1 0 0,0-1-1 0 0,0 1 0 0 0,0-1 0 0 0,-1 1 1 0 0,1-1-1 0 0,0 1 0 0 0,-1-1 0 0 0,1 0 0 0 0,0 1 1 0 0,-1-1-1 0 0,1 1 0 0 0,0-1 0 0 0,-1 0 1 0 0,1 1-1 0 0,-1-1 0 0 0,1 0 0 0 0,-1 0 0 0 0,1 1 1 0 0,-1-1-1 0 0,0 0 3 0 0,46-2 196 0 0,174-67-65 0 0,-2-16-226 0 0,-240 90 507 0 0,-54 32-180 0 0,2 3 0 0 0,1 4 0 0 0,-20 18-232 0 0,79-51 258 0 0,15-11-269 0 0,3 0-76 0 0,23-3 148 0 0,0-1-1 0 0,-1-1 0 0 0,0-1 0 0 0,0-2 1 0 0,0 0-1 0 0,-1-2 0 0 0,0 0 0 0 0,12-9-60 0 0,15-4 51 0 0,44-18-218 0 0,-243 116 239 0 0,-28 24 380 0 0,209-97-644 0 0,125-70 456 0 0,3 2-373 0 0,-168 70 262 0 0,-272 167-160 0 0,242-148 14 0 0,37-23-140 0 0,23 0-50 0 0,-8-2 185 0 0,0 0 1 0 0,1-1-1 0 0,-2-1 1 0 0,1-1-1 0 0,0 0 1 0 0,-1-1-1 0 0,0 0 1 0 0,12-8-3 0 0,22-9-76 0 0,6-2-132 0 0,-101 47 80 0 0,-138 99 324 0 0,143-92-132 0 0,69-25-151 0 0,85-34 170 0 0,141-69-757 0 0,-252 99 667 0 0,28-12-53 0 0,-21 7 131 0 0,-22 5 41 0 0,-117 54-44 0 0,-89 75 845 0 0,233-122-983 0 0,6-8 88 0 0,-1-2-1 0 0,1 0 0 0 0,-1-1 1 0 0,0-1-1 0 0,0-1 1 0 0,0-1-1 0 0,11-5-17 0 0,33-12-182 0 0,-44 16 98 0 0,1-1-1131 0 0,-7 7-7046 0 0,-12 2 787 0 0</inkml:trace>
  <inkml:trace contextRef="#ctx0" brushRef="#br0" timeOffset="15">6651 2791 0 0 0,'0'0'1159'0'0,"0"0"607"0"0,0 0 143 0 0,0 0-122 0 0,0 0-205 0 0,0 0-210 0 0,0 0-130 0 0,0 0-90 0 0,0 0-37 0 0,0 0-71 0 0,4-1-69 0 0,16-2 1487 0 0,-20 3-1730 0 0,0 0-24 0 0,0 0-35 0 0,0 0-40 0 0,0 0-34 0 0,0 0-34 0 0,0 0-18 0 0,0 0-31 0 0,0 0-17 0 0,0 0-7 0 0,0 0-21 0 0,0 0-34 0 0,0 0-39 0 0,0 0-24 0 0,0 0-15 0 0,0 0 11 0 0,0 0 4 0 0,0 0-60 0 0,-21 0 983 0 0,12-1-1206 0 0,1 0-1 0 0,-1 0 1 0 0,0 1-1 0 0,0 1 1 0 0,0 0 0 0 0,0 0-1 0 0,1 0 1 0 0,-1 1-1 0 0,0 1 1 0 0,1-1-1 0 0,0 1 1 0 0,-1 1-1 0 0,1-1 1 0 0,0 1-1 0 0,1 1 1 0 0,-1 0-1 0 0,1 0 1 0 0,0 0 0 0 0,-3 4-91 0 0,8-8 28 0 0,-2 3 3 0 0,0 0 1 0 0,0 1-1 0 0,1-1 1 0 0,-1 1-1 0 0,1 0 1 0 0,0 0-1 0 0,0 0 1 0 0,1 0-1 0 0,0 1 1 0 0,-1-1-1 0 0,2 1 1 0 0,-1-1-1 0 0,0 6-31 0 0,-6 13 87 0 0,6 79 197 0 0,5-98-241 0 0,1 1-1 0 0,0-1 1 0 0,0 1 0 0 0,1-1-1 0 0,-1-1 1 0 0,1 1 0 0 0,0-1 0 0 0,0 0-1 0 0,1 0 1 0 0,-1 0 0 0 0,1-1 0 0 0,0 1-1 0 0,0-1 1 0 0,0-1 0 0 0,0 1-1 0 0,0-1 1 0 0,1 0 0 0 0,-1-1 0 0 0,1 0-1 0 0,-1 0 1 0 0,1 0 0 0 0,0 0 0 0 0,-1-1-1 0 0,1 0 1 0 0,-1-1 0 0 0,4 0-43 0 0,-5 1 20 0 0,8 1 64 0 0,0-1 0 0 0,-1 0 0 0 0,1-1 0 0 0,0-1 0 0 0,0 0 0 0 0,-1-1 0 0 0,1 0 0 0 0,-1 0 0 0 0,1-2-84 0 0,18 1-145 0 0,-31 4 63 0 0,0 0-34 0 0,0 0-39 0 0,2-9-2717 0 0,-1 4-825 0 0,1 1-3508 0 0,1 0-6045 0 0</inkml:trace>
</inkml:ink>
</file>

<file path=ppt/ink/ink33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20:13:41.466"/>
    </inkml:context>
    <inkml:brush xml:id="br0">
      <inkml:brushProperty name="width" value="0.3" units="cm"/>
      <inkml:brushProperty name="height" value="0.6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122 621 0 0 0,'0'0'69'0'0,"0"0"254"0"0,0 0 109 0 0,0-3 102 0 0,0 2-463 0 0,1 0-1 0 0,-1 0 1 0 0,1-1 0 0 0,-1 1 0 0 0,1 0 0 0 0,0 0 0 0 0,0 0 0 0 0,0 1 0 0 0,-1-1 0 0 0,1 0 0 0 0,0 0-1 0 0,0 0 1 0 0,0 1 0 0 0,0-1 0 0 0,0 0 0 0 0,1 1 0 0 0,-1-1 0 0 0,0 1 0 0 0,0-1 0 0 0,0 1 0 0 0,0 0 0 0 0,1-1-1 0 0,-1 1 1 0 0,0 0 0 0 0,0 0 0 0 0,1 0 0 0 0,-1 0 0 0 0,0 0 0 0 0,0 0 0 0 0,1 0 0 0 0,-1 0 0 0 0,0 1-1 0 0,0-1 1 0 0,0 0 0 0 0,1 1 0 0 0,-1-1 0 0 0,0 1 0 0 0,0-1 0 0 0,0 1 0 0 0,0 0 0 0 0,0-1 0 0 0,0 1-71 0 0,157 29 4383 0 0,244 3-407 0 0,56-41-1481 0 0,73-25-2495 0 0,-105 15 123 0 0,-402 28-486 0 0,12-2 568 0 0,-33-7-168 0 0,0-1 0 0 0,1 0 0 0 0,-1 0 0 0 0,0 0 1 0 0,0 0-1 0 0,0 0 0 0 0,1-1 0 0 0,-1 0 0 0 0,0 1 0 0 0,0-1 0 0 0,0 0 0 0 0,0-1 0 0 0,0 1 0 0 0,0 0 0 0 0,0-1 0 0 0,-1 0 0 0 0,1 1 0 0 0,0-1 0 0 0,0-1-37 0 0,3 0 0 0 0,0 0 0 0 0,0 1 0 0 0,0 0 0 0 0,0 0-1 0 0,0 1 1 0 0,0 0 0 0 0,0 0 0 0 0,1 0-1 0 0,-1 1 1 0 0,0 0 0 0 0,1 0 0 0 0,-1 0 0 0 0,0 1-1 0 0,3 1 1 0 0,18-1 17 0 0,214-1 852 0 0,-247-11 235 0 0,-20 4-1127 0 0,-1 1 0 0 0,0 0 0 0 0,0 2 0 0 0,0 1 0 0 0,-1 2-1 0 0,-21 1 24 0 0,-7-2-26 0 0,-467-11-415 0 0,-374-27 579 0 0,794 25 79 0 0,1-5 0 0 0,-84-28-217 0 0,128 37-36 0 0,0 2 0 0 0,-1 3 1 0 0,1 2-1 0 0,-1 3 0 0 0,-49 6 36 0 0,-27-2 328 0 0,135-3-321 0 0,0 0 0 0 0,0-1 0 0 0,0 1 1 0 0,0 0-1 0 0,0 0 0 0 0,0-1 0 0 0,0 1 0 0 0,0 0 0 0 0,0-1 0 0 0,0 1 0 0 0,0 0 0 0 0,0 0 1 0 0,0-1-1 0 0,0 1 0 0 0,0 0 0 0 0,0 0 0 0 0,0-1 0 0 0,-1 1 0 0 0,1 0 0 0 0,0 0 0 0 0,0-1 1 0 0,0 1-1 0 0,0 0 0 0 0,0 0 0 0 0,-1 0 0 0 0,1-1 0 0 0,0 1 0 0 0,0 0 0 0 0,0 0 0 0 0,-1 0 1 0 0,1 0-1 0 0,0-1 0 0 0,0 1 0 0 0,-1 0 0 0 0,1 0 0 0 0,0 0 0 0 0,0 0 0 0 0,-1 0 0 0 0,1 0 1 0 0,0 0-1 0 0,0 0 0 0 0,-1 0-7 0 0,27-10-15 0 0,134-18 71 0 0,1 8 1 0 0,92 3-57 0 0,-235 15-5 0 0,822-15 53 0 0,-729 14-56 0 0,57-1-12 0 0,0-7 0 0 0,88-20 20 0 0,-213 24 83 0 0,-49-4-79 0 0,157 11-399 0 0,-151 0 458 0 0,0 0 45 0 0,-64-19 228 0 0,12 5-131 0 0,8 10-657 0 0,-254-5 488 0 0,-281-45-36 0 0,-83-16 224 0 0,379 53 12 0 0,183 2 7 0 0,40 7-234 0 0,59 8-23 0 0,1 0 2 0 0,0 0 8 0 0,0 0 25 0 0,0 0-53 0 0,0 0-21 0 0,0 0-34 0 0,0 0-53 0 0,0 0-5 0 0,23 4-18 0 0,0 1 197 0 0,0 0-1 0 0,0-1 1 0 0,0-2 0 0 0,1 0 0 0 0,-1-1 0 0 0,1-2-1 0 0,9-1-33 0 0,28 0 71 0 0,748-27-65 0 0,-165 20-54 0 0,-404 10 36 0 0,-41-1 184 0 0,-198 0-141 0 0,-1 0 25 0 0,0 0 29 0 0,0 0 41 0 0,0 0 7 0 0,0 0 15 0 0,0 0 3 0 0,0 0-10 0 0,0 0-19 0 0,0 0-20 0 0,0 0-24 0 0,0 0-34 0 0,0 0-24 0 0,0 0-34 0 0,0 0-24 0 0,0 0-21 0 0,0 0-30 0 0,105 4-358 0 0,-78 0 472 0 0,-27-4 19 0 0,0 0 38 0 0,0 0 18 0 0,0 0 26 0 0,0 0 20 0 0,0 0-2 0 0,0 0 8 0 0,0 0-42 0 0,0 19-915 0 0,0-17 816 0 0,-29 25-3175 0 0,15-17-5187 0 0,9-6 292 0 0</inkml:trace>
</inkml:ink>
</file>

<file path=ppt/ink/ink33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20:07:25.432"/>
    </inkml:context>
    <inkml:brush xml:id="br0">
      <inkml:brushProperty name="width" value="0.05" units="cm"/>
      <inkml:brushProperty name="height" value="0.05" units="cm"/>
    </inkml:brush>
    <inkml:brush xml:id="br1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15629 11 1168 0 0,'0'0'1525'0'0,"0"0"-318"0"0,0 0-78 0 0,0 0 265 0 0,0 0 359 0 0,0 0 177 0 0,0 0-92 0 0,0 0-311 0 0,0 0-348 0 0,0 0-292 0 0,0 0-209 0 0,2-2-124 0 0,6-5-62 0 0,-6 5-1 0 0,-2 2 24 0 0,0 0 29 0 0,0 0 1 0 0,0 0-9 0 0,0 22 2774 0 0,-1 475 640 0 0,-2-446-3848 0 0,-2 1 1 0 0,-3 0-1 0 0,-2-1 0 0 0,-11 33-102 0 0,11-47-2 0 0,15-81-5602 0 0,0 17 1956 0 0,-3 9-1748 0 0,-1 9 695 0 0,-1 1-3509 0 0</inkml:trace>
  <inkml:trace contextRef="#ctx0" brushRef="#br0" timeOffset="248.855">15339 497 4513 0 0,'0'0'2517'0'0,"0"0"-904"0"0,0 0-565 0 0,0 0-125 0 0,0 0 87 0 0,0 0 123 0 0,0 0 97 0 0,0 0 10 0 0,0 0-42 0 0,0 0-73 0 0,0 0-114 0 0,0 0-115 0 0,0 0-105 0 0,23 1-80 0 0,75 0-77 0 0,27-24 823 0 0,-88 11-1191 0 0,248-76-322 0 0,-243 69-2364 0 0,-30 10-1026 0 0,-2-1-3526 0 0,-7 3-3450 0 0</inkml:trace>
  <inkml:trace contextRef="#ctx0" brushRef="#br0" timeOffset="818.793">16069 29 9362 0 0,'0'0'1266'0'0,"0"0"-326"0"0,0 0-79 0 0,0 0 194 0 0,0 0 184 0 0,0 0 29 0 0,0 0-177 0 0,0 0-234 0 0,0 0-184 0 0,0 0-70 0 0,0 0-36 0 0,0 0-26 0 0,0 0 19 0 0,-2 25-2 0 0,-14 150 953 0 0,1 259 676 0 0,16-261-1969 0 0,-1-173-202 0 0,1 1-1 0 0,-1-1 0 0 0,1 1 1 0 0,-1-1-1 0 0,1 0 0 0 0,0 1 1 0 0,-1-1-1 0 0,1 0 0 0 0,-1 1 1 0 0,1-1-1 0 0,0 0 0 0 0,-1 0 1 0 0,1 0-1 0 0,0 0 0 0 0,-1 0 1 0 0,1 1-1 0 0,0-1 0 0 0,0 0 1 0 0,-1-1-1 0 0,1 1 0 0 0,0 0 1 0 0,-1 0-1 0 0,1 0 0 0 0,0 0 1 0 0,-1 0-1 0 0,1-1 0 0 0,0 1 0 0 0,-1 0 1 0 0,1-1-1 0 0,-1 1 0 0 0,1 0 1 0 0,0-1-1 0 0,-1 1 0 0 0,1-1 1 0 0,-1 1-1 0 0,1-1 0 0 0,-1 1 1 0 0,1-1-1 0 0,-1 1 0 0 0,0-1 1 0 0,1 1-1 0 0,-1-1 0 0 0,0 0 1 0 0,1 1-1 0 0,-1-1 0 0 0,0 0 1 0 0,0 1-1 0 0,1-1 0 0 0,-1 0 1 0 0,0 1-1 0 0,0-1 0 0 0,0 0 1 0 0,0 0-16 0 0,164-223 596 0 0,-99 170-658 0 0,-64 54 61 0 0,1 0-1 0 0,0 0 1 0 0,0 1-1 0 0,-1-1 0 0 0,1 1 1 0 0,0 0-1 0 0,-1-1 1 0 0,1 1-1 0 0,0 0 1 0 0,-1 0-1 0 0,1 0 0 0 0,-1 0 1 0 0,0 0-1 0 0,1 1 1 0 0,-1-1-1 0 0,0 0 1 0 0,1 1-1 0 0,-1-1 0 0 0,0 1 1 0 0,0-1-1 0 0,0 1 1 0 0,-1-1-1 0 0,1 1 1 0 0,0 0-1 0 0,0-1 0 0 0,-1 1 1 0 0,1 0-1 0 0,-1 0 1 0 0,0-1-1 0 0,1 1 1 0 0,-1 0-1 0 0,0 0 0 0 0,0 0 1 0 0,0-1-1 0 0,0 1 1 0 0,-1 0-1 0 0,1 0 0 0 0,0 0 3 0 0,0-2-2 0 0,16 147 233 0 0,-9-179-2113 0 0,-4 17-1094 0 0,-1 3-3346 0 0,-1 8-4937 0 0</inkml:trace>
  <inkml:trace contextRef="#ctx0" brushRef="#br0" timeOffset="1684.452">16605 619 2208 0 0,'0'0'1854'0'0,"0"0"-244"0"0,0 0 54 0 0,0 0 147 0 0,0 0 15 0 0,0 0-146 0 0,0 0-319 0 0,0 0-317 0 0,0 0-252 0 0,0 0-189 0 0,0 0-91 0 0,0 0-1 0 0,0 0 36 0 0,-2 4 27 0 0,-39 165 3086 0 0,29-110-581 0 0,14-82-3020 0 0,2 1-1 0 0,0 0 1 0 0,1 0-1 0 0,2 0 0 0 0,0 0 1 0 0,1 1-1 0 0,1 1 1 0 0,1-1-1 0 0,1 2 1 0 0,0-1-1 0 0,2 1 1 0 0,0 1-1 0 0,13-13-58 0 0,44-28 35 0 0,-70 59-41 0 0,1 0 0 0 0,-1 0 0 0 0,1 1 0 0 0,-1-1 0 0 0,1 0 0 0 0,0 0 0 0 0,-1 0 0 0 0,1 0 0 0 0,-1 1 0 0 0,1-1 0 0 0,-1 0 0 0 0,1 0 0 0 0,-1 1 0 0 0,1-1 0 0 0,-1 0 0 0 0,0 1 0 0 0,1-1 0 0 0,-1 1 0 0 0,1-1 0 0 0,-1 0 0 0 0,0 1 0 0 0,1-1 0 0 0,-1 1 0 0 0,0-1 0 0 0,0 1 0 0 0,1-1 0 0 0,-1 1 0 0 0,0-1 0 0 0,0 1 0 0 0,0-1 0 0 0,0 1 0 0 0,0 0 0 0 0,1-1 0 0 0,-1 1 0 0 0,0-1 0 0 0,0 1 0 0 0,0-1 0 0 0,-1 1 0 0 0,1 0 0 0 0,0-1 0 0 0,0 1 0 0 0,0-1 0 0 0,0 1-1 0 0,0-1 1 0 0,-1 1 0 0 0,1-1 0 0 0,0 1 0 0 0,0-1 0 0 0,-1 1 0 0 0,1-1 6 0 0,-3 17-4017 0 0,2-8-7546 0 0,1-8 1313 0 0</inkml:trace>
  <inkml:trace contextRef="#ctx0" brushRef="#br0" timeOffset="2005.267">17021 515 5505 0 0,'0'0'1891'0'0,"0"0"-376"0"0,0 0-77 0 0,0 0 106 0 0,0 0 22 0 0,0 0-95 0 0,0 0-182 0 0,0 0-188 0 0,0 0-169 0 0,0 0-144 0 0,0 0-125 0 0,0 0-123 0 0,0 0-101 0 0,-30 34-79 0 0,-90 102-96 0 0,84-71 12 0 0,37-56-216 0 0,-2-6-42 0 0,1 0 0 0 0,-1 1 1 0 0,1-1-1 0 0,0 0 0 0 0,0 0 0 0 0,1 0 0 0 0,-1 0 1 0 0,1 1-1 0 0,-1-1 0 0 0,1 0 0 0 0,0 0 0 0 0,0 0 0 0 0,0 0 1 0 0,1 0-1 0 0,-1-1 0 0 0,1 1 0 0 0,0 0 0 0 0,-1 0 1 0 0,1-1-1 0 0,0 0 0 0 0,1 1 0 0 0,-1-1 0 0 0,0 0 1 0 0,1 0-1 0 0,-1 0 0 0 0,1 0 0 0 0,-1 0 0 0 0,1-1 1 0 0,0 1-1 0 0,0-1 0 0 0,0 0 0 0 0,0 0 0 0 0,0 0 1 0 0,0 0-1 0 0,0 0 0 0 0,0-1 0 0 0,0 1 0 0 0,1-1 0 0 0,2 0-18 0 0,2 1 111 0 0,0 0 0 0 0,0 0-1 0 0,0-1 1 0 0,0 0-1 0 0,0 0 1 0 0,0-1-1 0 0,0-1 1 0 0,0 1-1 0 0,0-1 1 0 0,0 0-1 0 0,-1-1 1 0 0,1 0-1 0 0,-1 0 1 0 0,1 0-1 0 0,-1-1 1 0 0,0 0 0 0 0,-1-1-1 0 0,1 0 1 0 0,-1 0-1 0 0,0 0 1 0 0,0 0-1 0 0,0-1 1 0 0,-1 0-1 0 0,0-1 1 0 0,0 1-1 0 0,1-3-110 0 0,-3 5 31 0 0,0 0-1 0 0,0 0 0 0 0,0-1 0 0 0,0 1 0 0 0,-1-1 1 0 0,0 0-1 0 0,0 1 0 0 0,0-1 0 0 0,0 0 0 0 0,-1 0 1 0 0,0-1-1 0 0,0 1 0 0 0,0 0 0 0 0,-1 0 1 0 0,0 0-1 0 0,0-1 0 0 0,0 1 0 0 0,-1 0 0 0 0,1 0 1 0 0,-1 0-1 0 0,0 0 0 0 0,-1 0 0 0 0,1 0 0 0 0,-1 0 1 0 0,0 0-1 0 0,0 0 0 0 0,-1 1 0 0 0,1-1 0 0 0,-1 1 1 0 0,0-1-1 0 0,0 1 0 0 0,-1 0 0 0 0,1 0 0 0 0,-1 1 1 0 0,0-1-1 0 0,0 1 0 0 0,0 0 0 0 0,0 0 1 0 0,-1 0-1 0 0,1 0 0 0 0,-1 1 0 0 0,0 0 0 0 0,-2-1-30 0 0,-61 7-1745 0 0,48 6-1279 0 0,1 5-3509 0 0,10-7-4856 0 0</inkml:trace>
  <inkml:trace contextRef="#ctx0" brushRef="#br0" timeOffset="2598.743">17325 527 7314 0 0,'0'0'2828'0'0,"0"0"-486"0"0,0 0-246 0 0,0 0-215 0 0,0 0-258 0 0,0 0-352 0 0,0 0-328 0 0,0 0-221 0 0,0 0-145 0 0,0 0-96 0 0,0 0-44 0 0,0 0-18 0 0,-5 7-28 0 0,5-5-396 0 0,-5 5 158 0 0,0 1 0 0 0,1 0 0 0 0,0 0 1 0 0,1 1-1 0 0,0-1 0 0 0,0 1 0 0 0,1 0 1 0 0,0 0-1 0 0,1-1 0 0 0,-1 6-153 0 0,2-10 37 0 0,0 0 0 0 0,0 1 0 0 0,0-1-1 0 0,0 0 1 0 0,1 1 0 0 0,0-1 0 0 0,-1 0 0 0 0,2 1 0 0 0,-1-1 0 0 0,0 0 0 0 0,1 0-1 0 0,0 0 1 0 0,0 0 0 0 0,0-1 0 0 0,0 1 0 0 0,1 0 0 0 0,-1-1 0 0 0,1 1 0 0 0,0-1-1 0 0,0 0 1 0 0,0 0 0 0 0,1 0 0 0 0,-1-1 0 0 0,1 1 0 0 0,0-1 0 0 0,-1 0 0 0 0,1 0-1 0 0,0 0 1 0 0,0 0 0 0 0,0-1 0 0 0,0 1 0 0 0,1-1 0 0 0,-1 0 0 0 0,0 0 0 0 0,0-1-1 0 0,1 1 1 0 0,0-1-37 0 0,1 0 90 0 0,1-1 0 0 0,-1 0 0 0 0,1 0 0 0 0,-1 0 0 0 0,1-1 0 0 0,-1 1 0 0 0,1-2 0 0 0,-1 1-1 0 0,0-1 1 0 0,0 0 0 0 0,0 0 0 0 0,-1 0 0 0 0,1-1 0 0 0,-1 0 0 0 0,0 0 0 0 0,0 0 0 0 0,0-1 0 0 0,0 0 0 0 0,2-3-90 0 0,56-81 525 0 0,-63 89-530 0 0,0 1-1 0 0,0-1 1 0 0,0 0 0 0 0,0 1-1 0 0,0-1 1 0 0,0 0-1 0 0,0 1 1 0 0,0-1 0 0 0,0 0-1 0 0,0 1 1 0 0,0-1 0 0 0,0 0-1 0 0,0 1 1 0 0,0-1-1 0 0,0 0 1 0 0,0 1 0 0 0,0-1-1 0 0,0 0 1 0 0,0 1-1 0 0,0-1 1 0 0,0 0 0 0 0,1 1-1 0 0,-1-1 1 0 0,0 0 0 0 0,0 1-1 0 0,0-1 1 0 0,1 0-1 0 0,-1 0 1 0 0,0 1 0 0 0,0-1-1 0 0,1 0 1 0 0,-1 0 0 0 0,0 0-1 0 0,1 1 1 0 0,-1-1-1 0 0,0 0 1 0 0,0 0 0 0 0,1 0-1 0 0,-1 0 1 0 0,0 0-1 0 0,1 0 1 0 0,-1 0 0 0 0,0 1-1 0 0,1-1 1 0 0,-1 0 0 0 0,1 0-1 0 0,-1 0 1 0 0,0 0-1 0 0,1 0 1 0 0,-1-1 0 0 0,0 1-1 0 0,1 0 1 0 0,-1 0 0 0 0,0 0-1 0 0,1 0 1 0 0,-1 0-1 0 0,0 0 6 0 0,1 6-3 0 0,1 0 0 0 0,-1 0 1 0 0,1 0-1 0 0,0 0 0 0 0,1-1 0 0 0,-1 1 0 0 0,1 0 0 0 0,0-1 0 0 0,0 0 0 0 0,1 0 0 0 0,0 0 0 0 0,0 0 0 0 0,0 0 0 0 0,0-1 0 0 0,1 0 0 0 0,0 0 0 0 0,-1 0 0 0 0,1 0 0 0 0,1-1 1 0 0,-1 0-1 0 0,1 0 0 0 0,-1 0 0 0 0,1-1 0 0 0,0 0 0 0 0,0 0 0 0 0,0 0 0 0 0,0-1 0 0 0,0 1 0 0 0,0-2 0 0 0,0 1 0 0 0,0-1 0 0 0,1 0 0 0 0,-1 0 0 0 0,2-1 3 0 0,1-2 30 0 0,0-2-1 0 0,-1 1 1 0 0,1-1-1 0 0,-1 0 1 0 0,0-1-1 0 0,-1 0 1 0 0,0 0 0 0 0,0-1-1 0 0,0 0 1 0 0,0 0-1 0 0,-1-1 1 0 0,3-5-30 0 0,-7 11 15 0 0,4-7 13 0 0,0 0 0 0 0,0-1 0 0 0,-1 0 0 0 0,0 0 0 0 0,-1 0 0 0 0,0-1 0 0 0,-1 1 1 0 0,0-1-1 0 0,1-8-28 0 0,-3 18-5 0 0,2-28-1030 0 0,-3 28 264 0 0,0 1-376 0 0,0 0-497 0 0,0 0-1021 0 0,0 0-3048 0 0,0 0-5908 0 0</inkml:trace>
  <inkml:trace contextRef="#ctx0" brushRef="#br0" timeOffset="3070.619">18021 762 4313 0 0,'0'0'2723'0'0,"0"0"-653"0"0,0 0-255 0 0,0 0-56 0 0,0 0-143 0 0,0 0-198 0 0,0 0-196 0 0,0 0-142 0 0,0 0-7 0 0,0 0 20 0 0,0 0-44 0 0,0 0-118 0 0,0 0-143 0 0,10-7-96 0 0,33-25-69 0 0,-35 25-369 0 0,1-1 0 0 0,-1 0 0 0 0,0-1-1 0 0,-1 0 1 0 0,0 0 0 0 0,0-1 0 0 0,-1 0 0 0 0,0 0-1 0 0,-1 0 1 0 0,0-1 0 0 0,-1 1 0 0 0,0-1 0 0 0,0-2-254 0 0,-2 7 109 0 0,4-1-206 0 0,-4 28 41 0 0,-2-14 62 0 0,1-1 0 0 0,0 1 0 0 0,0-1 1 0 0,0 1-1 0 0,1-1 0 0 0,-1 0 0 0 0,2 0 1 0 0,-1 0-1 0 0,1 0 0 0 0,0 0 0 0 0,0-1 1 0 0,0 1-1 0 0,1-1 0 0 0,0 0 1 0 0,0 0-1 0 0,0 0 0 0 0,1 0 0 0 0,0-1 1 0 0,-1 0-1 0 0,2 0 0 0 0,-1 0 0 0 0,0 0 1 0 0,1-1-1 0 0,0 0 0 0 0,-1 0 1 0 0,1-1-1 0 0,0 1 0 0 0,1-1 0 0 0,-1-1 1 0 0,1 1-7 0 0,0-2 88 0 0,0 0 0 0 0,0-1 1 0 0,-1 0-1 0 0,1 0 1 0 0,0 0-1 0 0,-1-1 0 0 0,1 0 1 0 0,-1 0-1 0 0,1-1 0 0 0,-1 0 1 0 0,0 0-1 0 0,0 0 1 0 0,0-1-1 0 0,-1 0 0 0 0,1 0 1 0 0,-1 0-1 0 0,0-1 1 0 0,1 0-89 0 0,6-9 108 0 0,0-1 0 0 0,-1 0 1 0 0,0 0-1 0 0,-2-1 1 0 0,0 0-1 0 0,0-1 0 0 0,-1-3-108 0 0,3-2 7 0 0,0-22-963 0 0,-13 25-7450 0 0,1 15-3943 0 0</inkml:trace>
  <inkml:trace contextRef="#ctx0" brushRef="#br0" timeOffset="4005.905">19370 541 0 0 0,'0'0'223'0'0,"0"0"780"0"0,0 0 298 0 0,0 0 173 0 0,0 0 18 0 0,0 0-106 0 0,0 0-159 0 0,0 0-178 0 0,0 0-134 0 0,0 0-76 0 0,0 0-33 0 0,0 0 14 0 0,5-2 96 0 0,4-3-2180 0 0,1 2 7692 0 0,-25 17-1743 0 0,5-5-4641 0 0,0 0 0 0 0,1 1 0 0 0,0 0 1 0 0,0 1-1 0 0,1-1 0 0 0,1 2 1 0 0,0-1-1 0 0,0 1 0 0 0,1 0 0 0 0,1 0 1 0 0,0 1-1 0 0,0 0 0 0 0,1 0 1 0 0,1 0-1 0 0,1 0 0 0 0,-1 0 0 0 0,2 1 1 0 0,0-1-1 0 0,1 1 0 0 0,0 2-44 0 0,2-12 30 0 0,1 0 0 0 0,0 0 0 0 0,0 0 0 0 0,0-1 0 0 0,0 1 0 0 0,1-1 0 0 0,-1 0 0 0 0,1 0 0 0 0,0 0 0 0 0,0 0 0 0 0,0-1 0 0 0,0 1 0 0 0,0-1 0 0 0,0 0 0 0 0,1 0 0 0 0,-1-1 0 0 0,1 1 0 0 0,0-1 0 0 0,-1 0 0 0 0,1 0 0 0 0,0-1 0 0 0,-1 0 0 0 0,1 1 0 0 0,0-1 0 0 0,0-1 0 0 0,0 1 0 0 0,-1-1 0 0 0,1 0 0 0 0,3-1-30 0 0,1 0 94 0 0,-1 0 1 0 0,1-1-1 0 0,-1-1 1 0 0,0 1-1 0 0,0-1 1 0 0,0-1-1 0 0,-1 1 1 0 0,1-1-1 0 0,-1 0 1 0 0,0-1-1 0 0,-1 0 1 0 0,1 0-1 0 0,-1-1 1 0 0,0 1-1 0 0,-1-1 1 0 0,0 0-1 0 0,0-1 1 0 0,0 1-1 0 0,-1-1 1 0 0,0 0-1 0 0,-1 0 1 0 0,1-1-1 0 0,-2 1 1 0 0,1-1-1 0 0,-1 1 1 0 0,0-1-1 0 0,-1 0 1 0 0,0-3-95 0 0,0 8-2 0 0,-1 0 1 0 0,0 1-1 0 0,0-1 1 0 0,0 0 0 0 0,0 0-1 0 0,-1 0 1 0 0,0 1 0 0 0,0-1-1 0 0,0 0 1 0 0,0 1 0 0 0,0-1-1 0 0,0 0 1 0 0,-1 1-1 0 0,0 0 1 0 0,0-1 0 0 0,0 1-1 0 0,0 0 1 0 0,0 0 0 0 0,-1 0-1 0 0,1 0 1 0 0,-1 1-1 0 0,0-1 1 0 0,0 1 0 0 0,0-1-1 0 0,0 1 1 0 0,0 0 0 0 0,-1 0-1 0 0,1 0 1 0 0,-1 1-1 0 0,1-1 1 0 0,-1 1 0 0 0,1 0-1 0 0,-1 0 1 0 0,0 0 0 0 0,-3 0 1 0 0,1 0-127 0 0,0 1 1 0 0,0 0-1 0 0,0 0 1 0 0,0 1 0 0 0,0 0-1 0 0,0 0 1 0 0,0 0-1 0 0,0 0 1 0 0,1 1 0 0 0,-1 0-1 0 0,0 0 1 0 0,1 1-1 0 0,0 0 1 0 0,0 0-1 0 0,-1 0 127 0 0,-19 17-4094 0 0,1 4-5105 0 0,14-13-2544 0 0</inkml:trace>
  <inkml:trace contextRef="#ctx0" brushRef="#br0" timeOffset="4450.746">19562 858 1752 0 0,'0'0'2977'0'0,"0"0"-662"0"0,0 0-70 0 0,0 0 210 0 0,0 0-93 0 0,0 0-399 0 0,0 0-487 0 0,0 0-385 0 0,0 0-209 0 0,0 0-102 0 0,0 0-68 0 0,0 0-60 0 0,0 0-44 0 0,1-5 486 0 0,78-75 1364 0 0,74-100-1230 0 0,-153 180-1236 0 0,0 0 8 0 0,0 0-11 0 0,0 0 2 0 0,0 0-6 0 0,-53 165-125 0 0,52-162 137 0 0,0 0 0 0 0,1 0 1 0 0,-1 0-1 0 0,0 0 0 0 0,1 0 0 0 0,0 0 0 0 0,0 1 0 0 0,0-1 0 0 0,0 0 1 0 0,0 0-1 0 0,1 0 0 0 0,-1 0 0 0 0,1 0 0 0 0,0 1 0 0 0,0-1 0 0 0,0 0 1 0 0,0-1-1 0 0,0 1 0 0 0,1 0 0 0 0,-1 0 0 0 0,1-1 0 0 0,0 1 0 0 0,0 0 1 0 0,0-1-1 0 0,0 0 0 0 0,0 1 0 0 0,1-1 0 0 0,-1 0 0 0 0,1 0 1 0 0,-1-1-1 0 0,1 1 0 0 0,0 0 0 0 0,0-1 0 0 0,-1 0 0 0 0,1 1 0 0 0,1-1 3 0 0,6-1 55 0 0,0 0-1 0 0,0-1 0 0 0,0 0 0 0 0,0 0 0 0 0,-1-1 0 0 0,1-1 0 0 0,-1 0 1 0 0,1 0-1 0 0,-1 0 0 0 0,0-1 0 0 0,0-1 0 0 0,-1 0 0 0 0,1 0 0 0 0,-1 0 1 0 0,0-1-1 0 0,-1 0 0 0 0,1-1 0 0 0,-1 0 0 0 0,0 0 0 0 0,-1 0 0 0 0,0-1 1 0 0,0 0-1 0 0,0 0 0 0 0,-1-1 0 0 0,0-1-54 0 0,1 2 0 0 0,-1 0-1 0 0,-1-1 1 0 0,1 1 0 0 0,-1-1 0 0 0,-1 0-1 0 0,0 0 1 0 0,0 0 0 0 0,-1 0 0 0 0,0-1-1 0 0,0-4 1 0 0,3-5-2572 0 0,-1 7-5630 0 0,-3 9-3506 0 0</inkml:trace>
  <inkml:trace contextRef="#ctx0" brushRef="#br0" timeOffset="4833.025">20443 114 12931 0 0,'0'0'1936'0'0,"0"0"-553"0"0,0 0-160 0 0,0 0 32 0 0,0 0-49 0 0,0 0-93 0 0,0 0-131 0 0,0 0-158 0 0,0 0-83 0 0,0 0-99 0 0,0 0-106 0 0,0 0-93 0 0,7-4-53 0 0,20-9-41 0 0,-15 39 937 0 0,-10 171 73 0 0,-37 53-1036 0 0,-3-22-426 0 0,35-214-2539 0 0,-1-28-5380 0 0,1 0 564 0 0,2 7-3239 0 0</inkml:trace>
  <inkml:trace contextRef="#ctx0" brushRef="#br0" timeOffset="5257.693">20145 482 10378 0 0,'0'0'1803'0'0,"0"0"-610"0"0,0 0-313 0 0,0 0 19 0 0,0 0 118 0 0,0 0 95 0 0,0 0-83 0 0,0 0-191 0 0,0 0-156 0 0,0 0-161 0 0,0 0-123 0 0,35 0-98 0 0,113-3-99 0 0,32-9 39 0 0,2 5-3692 0 0,-156 7 1981 0 0,12-2-5587 0 0,2 1-461 0 0,-13 1 5528 0 0,-12 3 2139 0 0,-23 13 8837 0 0,-39 18-2212 0 0,3 9-3295 0 0,37-35-3305 0 0,0 0-1 0 0,1 1 0 0 0,0 0 1 0 0,0 0-1 0 0,1 0 0 0 0,0 1 0 0 0,1-1 1 0 0,0 1-1 0 0,1 0 0 0 0,0 1 1 0 0,0-1-1 0 0,1 1 0 0 0,0-1 0 0 0,1 1 1 0 0,0 10-173 0 0,1-18 44 0 0,1 0 0 0 0,0 1 0 0 0,-1-1 1 0 0,1 0-1 0 0,0 0 0 0 0,1 0 0 0 0,-1 0 1 0 0,1 0-1 0 0,-1 0 0 0 0,1-1 0 0 0,0 1 0 0 0,0 0 1 0 0,0-1-1 0 0,0 0 0 0 0,0 1 0 0 0,1-1 1 0 0,-1 0-1 0 0,1 0 0 0 0,-1 0 0 0 0,1 0 1 0 0,0-1-1 0 0,0 1 0 0 0,-1-1 0 0 0,1 1 1 0 0,1-1-1 0 0,-1 0 0 0 0,0 0 0 0 0,0-1 0 0 0,0 1 1 0 0,2-1-45 0 0,99-4 1944 0 0,-97 2-1811 0 0,1-1-1 0 0,0 0 1 0 0,-1 0-1 0 0,1-1 1 0 0,-1 0-1 0 0,0 0 1 0 0,0-1-1 0 0,-1 1 1 0 0,1-2-1 0 0,-1 1 1 0 0,0-1 0 0 0,-1 1-1 0 0,1-2 1 0 0,-1 1-1 0 0,0-1 1 0 0,-1 1-1 0 0,1-1 1 0 0,-1-1-1 0 0,-1 1 1 0 0,1 0-1 0 0,-1-1 1 0 0,-1 0-1 0 0,1 0 1 0 0,-2 0 0 0 0,1 0-1 0 0,0-5-132 0 0,-2 7 11 0 0,0 0 0 0 0,0 0 0 0 0,-1 1 1 0 0,0-1-1 0 0,0 0 0 0 0,0 0 0 0 0,-1 1 0 0 0,0-1 0 0 0,0 1 0 0 0,0-1 0 0 0,-1 1 0 0 0,0 0 1 0 0,0 0-1 0 0,0 0 0 0 0,0 0 0 0 0,-1 1 0 0 0,0-1 0 0 0,0 1 0 0 0,0 0 0 0 0,0 0 1 0 0,-1 0-1 0 0,0 1 0 0 0,0-1 0 0 0,-2 0-11 0 0,-3-2-128 0 0,0 0 1 0 0,0 1-1 0 0,0 1 0 0 0,-1-1 1 0 0,1 1-1 0 0,-1 1 0 0 0,0 0 1 0 0,0 1-1 0 0,-1 0 1 0 0,1 1-1 0 0,-2 0 128 0 0,-45 2-6629 0 0,46 3-5377 0 0</inkml:trace>
  <inkml:trace contextRef="#ctx0" brushRef="#br0" timeOffset="9349.384">23566 239 14499 0 0,'0'0'2697'0'0,"0"0"-1521"0"0,0 0-376 0 0,0 0-40 0 0,0 0-136 0 0,0 0-208 0 0,0 0-247 0 0,0 0-290 0 0,0 0-175 0 0,0 0-136 0 0,0 0-176 0 0,0 0-320 0 0,0 0-1929 0 0,0 0-9129 0 0</inkml:trace>
  <inkml:trace contextRef="#ctx0" brushRef="#br0" timeOffset="7618.942">21822 549 0 0 0,'0'0'1160'0'0,"0"0"183"0"0,0 0 128 0 0,0 0 1 0 0,0 0-53 0 0,0 0-53 0 0,0 0-63 0 0,0 0-68 0 0,6-3-68 0 0,27-9 831 0 0,-31 11 5600 0 0,-3-1-3826 0 0,-27-10-3174 0 0,19 12-539 0 0,0 1 1 0 0,-1 0-1 0 0,1 0 1 0 0,0 1-1 0 0,0 0 1 0 0,0 1 0 0 0,0 0-1 0 0,1 0 1 0 0,-1 1-1 0 0,1 0 1 0 0,0 0-1 0 0,0 1 1 0 0,0 0-1 0 0,1 0 1 0 0,-1 1 0 0 0,1 0-1 0 0,1 1 1 0 0,-3 2-60 0 0,3-3 22 0 0,0 1 1 0 0,0 0 0 0 0,0 0-1 0 0,1 0 1 0 0,0 1-1 0 0,1 0 1 0 0,0 0 0 0 0,0 0-1 0 0,0 0 1 0 0,1 1-1 0 0,1 0 1 0 0,-1-1 0 0 0,2 1-1 0 0,-1 0 1 0 0,1 0-1 0 0,0 0 1 0 0,1 0 0 0 0,0 0-1 0 0,0 2-22 0 0,0-5 16 0 0,0 0 0 0 0,0-1-1 0 0,1 1 1 0 0,-1 0 0 0 0,1 0 0 0 0,1 0-1 0 0,-1 0 1 0 0,1-1 0 0 0,0 1 0 0 0,0-1-1 0 0,0 1 1 0 0,1-1 0 0 0,0 0 0 0 0,0 0-1 0 0,1 0 1 0 0,-1 0 0 0 0,1-1 0 0 0,0 1-1 0 0,0-1 1 0 0,0 0 0 0 0,4 2-16 0 0,34 13 280 0 0,58-23-11 0 0,27-25-6386 0 0,-119 26 723 0 0,1 2-6257 0 0</inkml:trace>
  <inkml:trace contextRef="#ctx0" brushRef="#br0" timeOffset="8845.502">22468 501 6737 0 0,'0'0'1805'0'0,"0"0"-529"0"0,0 0-80 0 0,0 0 239 0 0,0 0 163 0 0,0 0-56 0 0,0 0-213 0 0,0 0-248 0 0,0 0-191 0 0,0 0-149 0 0,0 0-101 0 0,-32 21-91 0 0,-104 66-90 0 0,61-19 328 0 0,69-61-692 0 0,-3 2-29 0 0,0 1 1 0 0,0 0 0 0 0,1 0-1 0 0,0 1 1 0 0,1-1-1 0 0,1 2 1 0 0,-1-1-1 0 0,2 1 1 0 0,0 0-1 0 0,0 0 1 0 0,1 0 0 0 0,0 1-1 0 0,1 0 1 0 0,1-1-1 0 0,0 3-66 0 0,2-12 8 0 0,0-1 0 0 0,-1 1 0 0 0,2 0 0 0 0,-1 0 0 0 0,0 0 0 0 0,1 0 0 0 0,-1 0 0 0 0,1-1 0 0 0,0 1 0 0 0,0 0 0 0 0,0 0 0 0 0,0-1 0 0 0,0 1 0 0 0,0-1 0 0 0,1 1 0 0 0,0-1 0 0 0,-1 0 0 0 0,1 1 0 0 0,0-1 0 0 0,0 0 0 0 0,0 0 0 0 0,0 0 0 0 0,0-1-1 0 0,1 1 1 0 0,-1 0 0 0 0,1-1 0 0 0,-1 1 0 0 0,1-1 0 0 0,-1 0 0 0 0,1 0 0 0 0,0 0 0 0 0,0 0 0 0 0,-1-1 0 0 0,1 1 0 0 0,0-1 0 0 0,0 1 0 0 0,0-1 0 0 0,1 0-8 0 0,12-2 109 0 0,0-1 0 0 0,1 0-1 0 0,-1-2 1 0 0,-1 1 0 0 0,1-2 0 0 0,-1 0-1 0 0,0-1 1 0 0,0-1 0 0 0,-1 0 0 0 0,0-1 0 0 0,0 0-1 0 0,-1-1 1 0 0,-1 0 0 0 0,1-2 0 0 0,-2 1-1 0 0,6-8-108 0 0,95-120 594 0 0,-99 127-608 0 0,-13 20-120 0 0,-11 25 26 0 0,5-19 93 0 0,1-6-26 0 0,1-1 0 0 0,0 2 0 0 0,1-1-1 0 0,-1 0 1 0 0,1 1 0 0 0,1 0-1 0 0,0 0 1 0 0,0-1 0 0 0,1 1 0 0 0,0 0-1 0 0,0 0 1 0 0,1 1 0 0 0,1-1 0 0 0,-1 0-1 0 0,2 1 42 0 0,0-7-2 0 0,1 0-1 0 0,-1 0 1 0 0,1-1 0 0 0,0 1-1 0 0,0-1 1 0 0,0 0-1 0 0,1 0 1 0 0,-1 0-1 0 0,0 0 1 0 0,1-1 0 0 0,-1 1-1 0 0,1-1 1 0 0,0 0-1 0 0,-1 0 1 0 0,1 0-1 0 0,0 0 1 0 0,0-1 0 0 0,-1 0-1 0 0,1 0 1 0 0,0 0-1 0 0,0 0 1 0 0,0 0-1 0 0,0-1 1 0 0,-1 1 0 0 0,1-1-1 0 0,0 0 1 0 0,-1 0-1 0 0,3-2 3 0 0,17-6 59 0 0,0-1-1 0 0,-1-1 0 0 0,-1-1 1 0 0,0-1-1 0 0,0-1 0 0 0,-1 0 1 0 0,-1-2-1 0 0,-1-1 0 0 0,0 0 1 0 0,-1-1-1 0 0,-1 0 0 0 0,12-18-58 0 0,-19 21 24 0 0,0 1-1 0 0,-1-2 1 0 0,0 1-1 0 0,-1-1 1 0 0,-1 0-1 0 0,-1 0 1 0 0,0-1-1 0 0,-1 0 0 0 0,-1 0 1 0 0,0 0-1 0 0,-1 0 1 0 0,-1-4-24 0 0,-1 20-3 0 0,0 0 1 0 0,-1 0 0 0 0,1 0-1 0 0,0 0 1 0 0,-1 0-1 0 0,1 0 1 0 0,0 0-1 0 0,-1 0 1 0 0,1 0 0 0 0,-1 1-1 0 0,0-1 1 0 0,1 0-1 0 0,-1 0 1 0 0,0 0-1 0 0,1 1 1 0 0,-1-1-1 0 0,0 0 1 0 0,0 1 0 0 0,0-1-1 0 0,1 0 1 0 0,-1 1-1 0 0,0-1 1 0 0,0 1-1 0 0,0 0 1 0 0,0-1 0 0 0,0 1-1 0 0,0 0 1 0 0,0-1-1 0 0,0 1 1 0 0,0 0-1 0 0,0 0 1 0 0,0 0 0 0 0,0 0-1 0 0,0 0 1 0 0,0 0-1 0 0,0 0 1 0 0,0 0-1 0 0,-1 1 1 0 0,1-1 0 0 0,0 0-1 0 0,1 1 1 0 0,-1-1-1 0 0,0 0 1 0 0,0 1-1 0 0,0-1 1 0 0,0 1-1 0 0,0 0 1 0 0,0-1 0 0 0,0 1 2 0 0,-53 26-301 0 0,47-24 277 0 0,1 1 0 0 0,-1 0 0 0 0,1 0 1 0 0,0 0-1 0 0,0 1 0 0 0,1 0 0 0 0,-1 0 0 0 0,1 1 1 0 0,0-1-1 0 0,1 1 0 0 0,-1 0 0 0 0,1 0 0 0 0,0 1 0 0 0,1-1 1 0 0,-1 1-1 0 0,1 0 0 0 0,1 0 0 0 0,-1 0 0 0 0,1 0 1 0 0,-1 6 23 0 0,5-10-1 0 0,0 0 1 0 0,0 0-1 0 0,1 1 1 0 0,-1-2 0 0 0,1 1-1 0 0,-1 0 1 0 0,1 0 0 0 0,0-1-1 0 0,0 0 1 0 0,0 0-1 0 0,0 1 1 0 0,1-2 0 0 0,-1 1-1 0 0,1 0 1 0 0,-1-1-1 0 0,1 1 1 0 0,-1-1 0 0 0,1 0-1 0 0,0 0 1 0 0,-1-1-1 0 0,3 1 1 0 0,-5-1 2 0 0,17 5-7 0 0,-12-4 9 0 0,-1-1-1 0 0,0 1 0 0 0,0 0 0 0 0,0 0 1 0 0,-1 0-1 0 0,1 1 0 0 0,0 0 1 0 0,0 0-1 0 0,-1 0 0 0 0,1 1 0 0 0,-1-1 1 0 0,0 1-1 0 0,0 0 0 0 0,0 0 1 0 0,0 0-1 0 0,0 1 0 0 0,-1 0 0 0 0,1-1 1 0 0,-1 1-1 0 0,0 0 0 0 0,0 1 1 0 0,-1-1-1 0 0,1 0 0 0 0,-1 1 0 0 0,0 0 1 0 0,0-1-1 0 0,0 4-3 0 0,4 46 89 0 0,19-54-94 0 0,44-44 200 0 0,-52 34-181 0 0,0 0 1 0 0,0-2-1 0 0,-1 0 1 0 0,0-1 0 0 0,-1 0-1 0 0,-1-1 1 0 0,0-1-1 0 0,-1 0 1 0 0,-1-1 0 0 0,0-1-1 0 0,-1 1 1 0 0,-1-2-1 0 0,0 0 1 0 0,-1 0 0 0 0,-1 0-1 0 0,0-4-14 0 0,-8 21 2 0 0,1 0 1 0 0,0 0-1 0 0,0-1 0 0 0,-1 1 0 0 0,1 0 0 0 0,-1 0 1 0 0,1 0-1 0 0,-1-1 0 0 0,0 1 0 0 0,1 0 1 0 0,-1-1-1 0 0,0 1 0 0 0,0 0 0 0 0,0-1 0 0 0,0 1 1 0 0,0 0-1 0 0,0-1 0 0 0,0 1 0 0 0,0 0 1 0 0,-1-1-1 0 0,1 1 0 0 0,0 0 0 0 0,-1 0 0 0 0,1-1 1 0 0,-1 1-1 0 0,0 0 0 0 0,1 0 0 0 0,-1 0 1 0 0,0 0-1 0 0,0-1 0 0 0,1 1 0 0 0,-1 0 0 0 0,0 1 1 0 0,0-1-1 0 0,0 0 0 0 0,0 0 0 0 0,-1 0 1 0 0,1 0-1 0 0,0 1 0 0 0,0-1 0 0 0,0 1 0 0 0,0-1 1 0 0,-1 1-1 0 0,1-1 0 0 0,0 1 0 0 0,-1 0 1 0 0,1-1-1 0 0,0 1 0 0 0,-1 0 0 0 0,1 0 0 0 0,0 0 1 0 0,-1 0-1 0 0,1 0 0 0 0,0 0 0 0 0,-1 1 1 0 0,1-1-1 0 0,-1 0-2 0 0,-4 2-10 0 0,-1-1 0 0 0,1 1 1 0 0,0 0-1 0 0,-1 1 0 0 0,1 0 1 0 0,0 0-1 0 0,1 0 0 0 0,-1 0 0 0 0,0 1 1 0 0,1 0-1 0 0,0 0 0 0 0,0 1 1 0 0,0-1-1 0 0,0 1 0 0 0,1 0 1 0 0,0 0-1 0 0,0 1 0 0 0,-3 5 10 0 0,6-9-1 0 0,1 1 0 0 0,0 0-1 0 0,0 0 1 0 0,0-1 0 0 0,0 1-1 0 0,0 0 1 0 0,0 0 0 0 0,1 0 0 0 0,-1-1-1 0 0,1 1 1 0 0,0 0 0 0 0,0-1-1 0 0,0 1 1 0 0,0-1 0 0 0,0 1-1 0 0,0-1 1 0 0,1 0 0 0 0,0 1 0 0 0,-1-1-1 0 0,1 0 1 0 0,0 0 0 0 0,0 0-1 0 0,0 0 1 0 0,0 0 0 0 0,0 0 0 0 0,0-1-1 0 0,1 1 1 0 0,-1-1 0 0 0,0 0-1 0 0,1 1 1 0 0,0-1 0 0 0,-1 0 0 0 0,1 0-1 0 0,-1-1 1 0 0,1 1 0 0 0,0-1-1 0 0,0 1 1 0 0,-1-1 0 0 0,1 0 0 0 0,0 0-1 0 0,0 0 1 0 0,0 0 1 0 0,19 7-19 0 0,-6-1 21 0 0,-14-6 1 0 0,1 1-1 0 0,-1-1 0 0 0,1 1 0 0 0,0 0 1 0 0,-1 0-1 0 0,1 0 0 0 0,-1 0 0 0 0,0 0 1 0 0,1 0-1 0 0,-1 1 0 0 0,0-1 0 0 0,0 1 1 0 0,0 0-1 0 0,0-1 0 0 0,0 1 0 0 0,0 0 1 0 0,0 0-1 0 0,-1 0 0 0 0,1 1 0 0 0,-1-1 1 0 0,1 0-1 0 0,-1 0 0 0 0,0 1 0 0 0,0-1 1 0 0,0 1-1 0 0,0-1 0 0 0,-1 1 1 0 0,1 0-1 0 0,0 1-2 0 0,-1 10 35 0 0,-1-1 1 0 0,0 1-1 0 0,0 0 1 0 0,-2-1-1 0 0,1 1 1 0 0,-2-1-1 0 0,0 0 1 0 0,0 0-1 0 0,-6 9-35 0 0,6-10 12 0 0,2-8-16 0 0,0-1 0 0 0,0 1 0 0 0,1 0 0 0 0,0-1 0 0 0,0 1 0 0 0,0 0 0 0 0,0 0 0 0 0,0 0 0 0 0,1 0-1 0 0,0-1 1 0 0,0 1 0 0 0,0 0 0 0 0,0 0 0 0 0,1 0 0 0 0,-1 0 0 0 0,1 0 0 0 0,0 0 0 0 0,0-1 0 0 0,0 1 0 0 0,1 0 0 0 0,-1-1 0 0 0,1 1 0 0 0,0-1 0 0 0,0 1 0 0 0,2 1 4 0 0,1-5-2256 0 0,-5-7-3647 0 0,-1 0-3491 0 0,1 3 1258 0 0</inkml:trace>
  <inkml:trace contextRef="#ctx0" brushRef="#br0" timeOffset="9100.552">23518 622 10826 0 0,'0'0'1558'0'0,"0"0"-172"0"0,0 0 254 0 0,0 0 292 0 0,0 0-85 0 0,0 0-345 0 0,0 0-410 0 0,0 0-330 0 0,0 0-261 0 0,0 0-182 0 0,0 0-114 0 0,-6 32-99 0 0,-14 94-62 0 0,14-70-882 0 0,12-63-7778 0 0,-2 3-2585 0 0</inkml:trace>
  <inkml:trace contextRef="#ctx0" brushRef="#br0" timeOffset="9895.973">23637 773 11787 0 0,'0'0'1181'0'0,"0"0"-558"0"0,0 0 29 0 0,0 0 296 0 0,0 0 104 0 0,0 0-33 0 0,0 0-72 0 0,0 0-76 0 0,0 0-104 0 0,0 0-92 0 0,0 0-106 0 0,0 0-91 0 0,0 0-40 0 0,30-10-28 0 0,88-31-34 0 0,-115 41-350 0 0,-1 0-1 0 0,0 0 1 0 0,1-1 0 0 0,-1 1-1 0 0,0-1 1 0 0,1 1-1 0 0,-1-1 1 0 0,0 0 0 0 0,0 0-1 0 0,1 0 1 0 0,-1 0 0 0 0,0-1-1 0 0,0 1 1 0 0,0 0 0 0 0,0-1-1 0 0,-1 0 1 0 0,1 1 0 0 0,0-1-1 0 0,-1 0 1 0 0,1 0 0 0 0,-1 0-1 0 0,0 0 1 0 0,1 0 0 0 0,-1 0-1 0 0,0 0 1 0 0,1-2-26 0 0,1-8 178 0 0,23-87 1068 0 0,-27 98-1242 0 0,0 0 0 0 0,0 0-1 0 0,0 0 1 0 0,0 0 0 0 0,-1 0 0 0 0,1 0-1 0 0,0 0 1 0 0,0 1 0 0 0,0-1 0 0 0,-1 0-1 0 0,1 1 1 0 0,0-1 0 0 0,-1 1 0 0 0,1 0-1 0 0,-1-1 1 0 0,1 1 0 0 0,0 0 0 0 0,-1 0-1 0 0,1 0 1 0 0,-1 0 0 0 0,1 0 0 0 0,-1 0 0 0 0,1 0-1 0 0,0 0 1 0 0,-1 1 0 0 0,1-1 0 0 0,-1 0-1 0 0,0 1-3 0 0,-73 70-329 0 0,69-65 315 0 0,1 1 0 0 0,0-1 0 0 0,1 1 0 0 0,0 0-1 0 0,0 0 1 0 0,0 0 0 0 0,1 0 0 0 0,0 1 0 0 0,0-1 0 0 0,1 1 0 0 0,0 0 0 0 0,0 0 0 0 0,1 0 0 0 0,0 0-1 0 0,0 0 1 0 0,1 0 0 0 0,0 0 0 0 0,0 0 0 0 0,1 0 0 0 0,0 0 0 0 0,1 2 14 0 0,1-5 21 0 0,0 0 0 0 0,0 0 1 0 0,1 0-1 0 0,0 0 0 0 0,0-1 0 0 0,0 0 1 0 0,0 1-1 0 0,0-1 0 0 0,1-1 1 0 0,0 1-1 0 0,0-1 0 0 0,0 0 0 0 0,0 0 1 0 0,1 0-1 0 0,-1-1 0 0 0,1 1 0 0 0,-1-1 1 0 0,1-1-1 0 0,0 1 0 0 0,0-1 0 0 0,0 0 1 0 0,0-1-1 0 0,0 1 0 0 0,0-1 0 0 0,0 0 1 0 0,0 0-1 0 0,0-1 0 0 0,-1 0 0 0 0,1 0 1 0 0,0 0-1 0 0,0-1 0 0 0,0 0 1 0 0,-1 0-1 0 0,1-1 0 0 0,-1 1 0 0 0,2-2-21 0 0,17-16 153 0 0,-1-1 0 0 0,-1-2-1 0 0,0 0 1 0 0,-2-1-1 0 0,-1-1 1 0 0,-1 0-1 0 0,-1-2 1 0 0,-2 0-1 0 0,0-1 1 0 0,7-23-153 0 0,-16 39 41 0 0,0 0 0 0 0,-2 0 0 0 0,1-1-1 0 0,-2 0 1 0 0,0 1 0 0 0,0-1 0 0 0,-1 0 0 0 0,0-12-41 0 0,-39 25-187 0 0,28 2 167 0 0,1 1-1 0 0,0 0 1 0 0,0 1 0 0 0,0 0-1 0 0,1 0 1 0 0,-1 0 0 0 0,1 1-1 0 0,0 0 1 0 0,0 1 0 0 0,1 0-1 0 0,0 0 1 0 0,0 0 0 0 0,0 0-1 0 0,0 1 1 0 0,1 0 0 0 0,-3 6 20 0 0,8-9 0 0 0,0-1 0 0 0,1 0 0 0 0,-1 1 0 0 0,1-1 0 0 0,0 1 0 0 0,0-1 0 0 0,0 0 0 0 0,0 0 0 0 0,0 0 0 0 0,1 0 0 0 0,0 0 0 0 0,-1 0 0 0 0,1 0 0 0 0,0 0 0 0 0,1 0 0 0 0,-1-1 0 0 0,0 1 0 0 0,1-1 0 0 0,-1 0 0 0 0,1 0 0 0 0,0 0 0 0 0,0 0 0 0 0,-1 0 0 0 0,1 0 0 0 0,1-1 0 0 0,-1 1 0 0 0,0-1 0 0 0,0 0 0 0 0,0 0 0 0 0,1 0 0 0 0,-1-1 0 0 0,0 1 0 0 0,1-1 0 0 0,-1 0 0 0 0,1 1 0 0 0,-1-2 0 0 0,1 1 0 0 0,-1 0 0 0 0,1-1 0 0 0,13 5 36 0 0,-3-1-6 0 0,-8-3-10 0 0,0 0 0 0 0,-1 0 0 0 0,1 1 0 0 0,0 0 0 0 0,0 0 0 0 0,0 1 0 0 0,-1 0 0 0 0,1 0 0 0 0,0 0 0 0 0,-1 0 0 0 0,0 1 0 0 0,0 0 0 0 0,0 0 0 0 0,0 1 0 0 0,0-1 0 0 0,0 1 0 0 0,-1 0-1 0 0,0 0 1 0 0,0 0 0 0 0,0 1 0 0 0,0 0 0 0 0,-1 0 0 0 0,1 0 0 0 0,-1 0 0 0 0,-1 0 0 0 0,1 0 0 0 0,-1 1 0 0 0,1 0-20 0 0,-3 5 66 0 0,1 0 0 0 0,-1 1-1 0 0,-1-1 1 0 0,0 0 0 0 0,0 0-1 0 0,-1 0 1 0 0,0-1 0 0 0,-1 1 0 0 0,-1 0-1 0 0,1-1 1 0 0,-5 8-66 0 0,-2 4 67 0 0,5-14-49 0 0,1 0 1 0 0,0 1-1 0 0,1-1 1 0 0,-1 1-1 0 0,1 0 1 0 0,1 0-1 0 0,0 1 0 0 0,0-1 1 0 0,1 0-1 0 0,0 1 1 0 0,1-1-1 0 0,0 0 1 0 0,1 10-19 0 0,40 29-187 0 0,-39-48-542 0 0,10 5 113 0 0,-9-6-3485 0 0,0-2-4879 0 0,-2 2-3348 0 0</inkml:trace>
  <inkml:trace contextRef="#ctx0" brushRef="#br0" timeOffset="-45891.491">19089 4028 0 0 0,'78'-26'0'0'0,"-118"22"45"0"0,40 4 305 0 0,0 0 566 0 0,0 0 272 0 0,0 0 140 0 0,0 0 22 0 0,0 0-78 0 0,0 0-102 0 0,0 0-124 0 0,0 0-105 0 0,0 0-82 0 0,0 0-95 0 0,0 0-78 0 0,0 6 7863 0 0,-2 0-4512 0 0,-328 5-1342 0 0,181-23-2189 0 0,41 24-445 0 0,21-5-43 0 0,0 4-2 0 0,31 2-28 0 0,-54-11 81 0 0,48-9 15 0 0,32 6-8 0 0,-140 1-85 0 0,128 4 13 0 0,-87 0 49 0 0,129-3-50 0 0,0 4-127 0 0,0-4 121 0 0,0-1 11 0 0,0 0-9 0 0,0 0 1 0 0,0 0-12 0 0,0 0 17 0 0,0 0-9 0 0,0 0 0 0 0,0 0 11 0 0,0 0-14 0 0,0 0 8 0 0,0 0-10 0 0,0 0-15 0 0,0 0 16 0 0,3 25 104 0 0,14 101-39 0 0,5 7-13 0 0,-18 91 191 0 0,27-69-194 0 0,-29 103 190 0 0,-6-104-132 0 0,6 5 34 0 0,6-12-14 0 0,-8-78-50 0 0,0-68-59 0 0,0-1-20 0 0,16-2-3114 0 0,4-24-3194 0 0,-14 17 534 0 0,1-2-6220 0 0</inkml:trace>
  <inkml:trace contextRef="#ctx0" brushRef="#br0" timeOffset="-44484.944">18529 4076 0 0 0,'0'0'879'0'0,"0"0"149"0"0,0 0 8 0 0,0 0-50 0 0,0 0-51 0 0,0-3-50 0 0,0 0-3482 0 0,0-2 9713 0 0,0 6 3958 0 0,0 5-6636 0 0,0-6-4271 0 0,0 0-18 0 0,0 0-29 0 0,0 20 339 0 0,0 538 1672 0 0,-8-311-1640 0 0,-11-115-124 0 0,0 111-58 0 0,24-43-116 0 0,-6-182-257 0 0,3-26-4955 0 0,-2 8 4937 0 0,1-7-2700 0 0,0 0-3642 0 0,0 3-5530 0 0</inkml:trace>
  <inkml:trace contextRef="#ctx0" brushRef="#br0" timeOffset="-43462.752">18004 4529 0 0 0,'0'0'1200'0'0,"0"0"405"0"0,0 0 212 0 0,0 0 197 0 0,0 0 115 0 0,0 0-136 0 0,0 0-255 0 0,0 0-299 0 0,0 0-285 0 0,0 0-172 0 0,0 0-73 0 0,0 0-16 0 0,0 0-10 0 0,2-3-16 0 0,-1 3-555 0 0,5-9-235 0 0,0 6 2988 0 0,10 33 577 0 0,-5-1-3339 0 0,-1 1 1 0 0,-1 0-1 0 0,-2 1 0 0 0,-1 0 0 0 0,-2 0 1 0 0,0 0-1 0 0,-3 1 0 0 0,0-1 1 0 0,-3 21-304 0 0,5 79 235 0 0,3-76-147 0 0,-27-140-8954 0 0,21 67 6008 0 0,0 4-3670 0 0,0 3-4496 0 0</inkml:trace>
  <inkml:trace contextRef="#ctx0" brushRef="#br0" timeOffset="-42889.256">18001 4554 480 0 0,'0'0'2229'0'0,"0"0"183"0"0,0 0 73 0 0,0 0-48 0 0,0 0-223 0 0,0 0-344 0 0,0 0-291 0 0,0 0-277 0 0,0 0-214 0 0,0 0-144 0 0,0 0-145 0 0,0 0-94 0 0,0 0-75 0 0,-5-3-75 0 0,6 3-525 0 0,0 1 0 0 0,-1-1 1 0 0,1 0-1 0 0,0 0 1 0 0,-1-1-1 0 0,1 1 0 0 0,0 0 1 0 0,-1 0-1 0 0,1 0 1 0 0,0 0-1 0 0,-1 0 1 0 0,1-1-1 0 0,-1 1 0 0 0,1 0 1 0 0,0-1-1 0 0,-1 1 1 0 0,1 0-1 0 0,-1-1 0 0 0,1 1 1 0 0,-1-1-1 0 0,1 1 1 0 0,-1-1-1 0 0,1 1 0 0 0,-1-1 1 0 0,0 1-1 0 0,1-1 1 0 0,-1 1-1 0 0,0-1 0 0 0,1 0 1 0 0,-1 1-1 0 0,0-1 1 0 0,0 0-1 0 0,1 1 0 0 0,-1-1 1 0 0,0 0-1 0 0,0 1 1 0 0,0-1-1 0 0,0 0 1 0 0,0 1-1 0 0,0-1 0 0 0,0 0 1 0 0,0 1-1 0 0,0-1 1 0 0,0 0-1 0 0,0 1 0 0 0,-1-1 1 0 0,1 1-1 0 0,0-1 1 0 0,0 0-1 0 0,-1 1 0 0 0,1-1 1 0 0,0 1-1 0 0,-1-1 1 0 0,1 0-1 0 0,-1 1 0 0 0,1-1 1 0 0,-1 1-1 0 0,1-1 1 0 0,-1 1-1 0 0,1 0 0 0 0,-1-1 1 0 0,1 1-1 0 0,-1 0 1 0 0,1-1-1 0 0,-1 1-30 0 0,53-21 1307 0 0,119-32 567 0 0,-126 53-1689 0 0,-44 38 32 0 0,-75 64 261 0 0,4-18-357 0 0,71-81-119 0 0,0-1-1 0 0,0 1 1 0 0,0-1-1 0 0,0 0 1 0 0,0 1-1 0 0,1-1 1 0 0,-1 0-1 0 0,1 0 1 0 0,0 0-1 0 0,-1 0 1 0 0,1 0-1 0 0,0 0 1 0 0,0 0-1 0 0,0-1 1 0 0,0 1-1 0 0,1-1 1 0 0,-1 1-1 0 0,0-1 1 0 0,0 0-1 0 0,1 0 1 0 0,-1 0-1 0 0,1 0 1 0 0,-1 0-1 0 0,1-1 1 0 0,0 1-1 0 0,-1-1 1 0 0,1 1-1 0 0,-1-1 1 0 0,1 0-1 0 0,0 0 0 0 0,-1-1 1 0 0,1 1-1 0 0,0 0 1 0 0,1-1-2 0 0,8 2 20 0 0,39 4 45 0 0,-42-6-61 0 0,-1 1-1 0 0,1 1 1 0 0,-1 0 0 0 0,1 0-1 0 0,-1 1 1 0 0,1 0 0 0 0,-1 0-1 0 0,0 1 1 0 0,0 0 0 0 0,0 0-1 0 0,1 1-3 0 0,-6-2 13 0 0,-1 0 0 0 0,1 0-1 0 0,-1 0 1 0 0,0 1 0 0 0,0-1-1 0 0,0 1 1 0 0,0-1 0 0 0,0 1 0 0 0,-1-1-1 0 0,1 1 1 0 0,-1 0 0 0 0,1 0-1 0 0,-1 0 1 0 0,0 0 0 0 0,0 0-1 0 0,0 0 1 0 0,-1 0 0 0 0,1 0-1 0 0,-1 1 1 0 0,0-1 0 0 0,0 0-1 0 0,0 0 1 0 0,0 0 0 0 0,0 0 0 0 0,-1 1-1 0 0,1-1 1 0 0,-1 0 0 0 0,0 0-1 0 0,0 0 1 0 0,-1 2-13 0 0,-50 81 493 0 0,35-69-426 0 0,0-1 0 0 0,-2 0 0 0 0,1-1 0 0 0,-2-2 0 0 0,0 0 0 0 0,-1-1 0 0 0,0-1 0 0 0,0 0 1 0 0,-1-2-1 0 0,-23 6-67 0 0,8-11-99 0 0,44-23-1313 0 0,16-1-1326 0 0,-11 10-692 0 0,-2 1-3688 0 0,-3 1-5397 0 0</inkml:trace>
  <inkml:trace contextRef="#ctx0" brushRef="#br0" timeOffset="-41803.374">18811 4477 4537 0 0,'0'0'4090'0'0,"0"0"-1723"0"0,0 0-661 0 0,0 0-14 0 0,0 0 55 0 0,0 0-48 0 0,0 0-180 0 0,0 0-282 0 0,0 0-237 0 0,0 0-235 0 0,0 0-168 0 0,0 0-80 0 0,0 0-56 0 0,-6 8-10 0 0,-31 69 809 0 0,30-33-959 0 0,-1 0 0 0 0,-2-1-1 0 0,-3 0 1 0 0,-1-1 0 0 0,-1 0-1 0 0,-3-1 1 0 0,-9 13-301 0 0,-58 86 176 0 0,76-133-89 0 0,11-15 124 0 0,10-18-86 0 0,167-289-55 0 0,-85 124-55 0 0,-93 188-16 0 0,1 1 0 0 0,0 0 1 0 0,0 0-1 0 0,0-1 0 0 0,0 1 0 0 0,0 1 1 0 0,0-1-1 0 0,1 0 0 0 0,-1 0 0 0 0,0 1 0 0 0,1-1 1 0 0,0 1-1 0 0,-1 0 0 0 0,1 0 0 0 0,0 0 0 0 0,-1 0 1 0 0,1 0-1 0 0,0 1 0 0 0,0-1 0 0 0,0 1 0 0 0,0-1 1 0 0,0 1-1 0 0,-1 0 0 0 0,1 1 0 0 0,0-1 1 0 0,0 0-1 0 0,0 1 1 0 0,0 0 10 0 0,-1 0 0 0 0,0 1 0 0 0,0-1-1 0 0,-1 1 1 0 0,1 0 0 0 0,0-1 0 0 0,0 1 0 0 0,-1 0 0 0 0,1 0 0 0 0,-1 0 0 0 0,0 0 0 0 0,0 0 0 0 0,1 1 0 0 0,-1-1 0 0 0,-1 0 0 0 0,1 0 0 0 0,0 1-1 0 0,0-1 1 0 0,-1 0 0 0 0,1 1 0 0 0,-1-1 0 0 0,0 1 0 0 0,0-1 0 0 0,0 1 0 0 0,0-1 0 0 0,0 1 0 0 0,-1-1 0 0 0,1 1-10 0 0,0 3 26 0 0,47 343 929 0 0,-28-239-798 0 0,-19-102 656 0 0,-6-19-496 0 0,-43-23-244 0 0,-148-72-26 0 0,125 61-86 0 0,68 33-1288 0 0,5 9-3144 0 0,3 0-4896 0 0,1-1-3451 0 0</inkml:trace>
  <inkml:trace contextRef="#ctx0" brushRef="#br0" timeOffset="5337.054">13454 1830 1416 0 0,'0'0'1697'0'0,"0"0"-208"0"0,0 0 57 0 0,0 0 214 0 0,0 0 139 0 0,0 0-50 0 0,0 0-193 0 0,0 0-240 0 0,0 0-218 0 0,0 0-210 0 0,0 0-150 0 0,0 0-79 0 0,0 0-29 0 0,-7 2 12 0 0,-19 5-29 0 0,20-5-68 0 0,17 6 2905 0 0,20-3-2810 0 0,-25-4-373 0 0,24 2-56 0 0,1-2 1 0 0,-1-1 0 0 0,1-1 0 0 0,-1-1 0 0 0,0-2 0 0 0,0-1 0 0 0,10-4-312 0 0,27-2-163 0 0,-63 9 1794 0 0,-1 1-3779 0 0,-7 0-12035 0 0,-1 4 7053 0 0,3 1 942 0 0</inkml:trace>
  <inkml:trace contextRef="#ctx0" brushRef="#br0" timeOffset="5591.135">13402 2032 12571 0 0,'0'0'1753'0'0,"0"0"-690"0"0,0 0-225 0 0,0 0 186 0 0,0 0 306 0 0,0 0 131 0 0,0 0-94 0 0,0 0-204 0 0,0 0-208 0 0,0 0-185 0 0,0 0-140 0 0,0 0-100 0 0,33 3-94 0 0,102 6-100 0 0,-18-13 293 0 0,-46-4-1196 0 0,-57 4-3603 0 0,0 0-4026 0 0,-10 1-4263 0 0</inkml:trace>
  <inkml:trace contextRef="#ctx0" brushRef="#br0" timeOffset="4493.517">13091 1462 400 0 0,'0'0'3682'0'0,"0"0"-1643"0"0,0 0-837 0 0,0 0-93 0 0,0 0 222 0 0,0 0 224 0 0,0 0 51 0 0,0 0-196 0 0,0 0-290 0 0,0 0-233 0 0,0 0-168 0 0,1 8 5804 0 0,1 11-5166 0 0,-35 112-22 0 0,-88 190-467 0 0,37-90-566 0 0,76-150-169 0 0,10-78-107 0 0,0-1 1 0 0,1 0-1 0 0,-1 0 0 0 0,1 0 0 0 0,0 0 1 0 0,-1-1-1 0 0,1 1 0 0 0,0-1 1 0 0,0 1-1 0 0,0-1 0 0 0,0 0 1 0 0,0 0-1 0 0,0-1 0 0 0,0 1 1 0 0,0 0-1 0 0,1-1 0 0 0,-1 0 1 0 0,0 0-1 0 0,0 0 0 0 0,1 0-26 0 0,7 1 51 0 0,196 4 625 0 0,-207-5-687 0 0,0 0 0 0 0,0 1-1 0 0,0-1 1 0 0,0 0 0 0 0,0 0-1 0 0,0 1 1 0 0,0-1 0 0 0,0 0-1 0 0,0 1 1 0 0,0-1 0 0 0,0 0-1 0 0,0 1 1 0 0,0-1 0 0 0,0 0-1 0 0,0 0 1 0 0,0 1 0 0 0,0-1-1 0 0,0 0 1 0 0,0 1 0 0 0,0-1-1 0 0,0 0 1 0 0,0 0 11 0 0,-37-18-4755 0 0,15 1-7787 0 0,17 13 1257 0 0</inkml:trace>
  <inkml:trace contextRef="#ctx0" brushRef="#br0" timeOffset="4847.058">12737 1940 4401 0 0,'0'0'3379'0'0,"0"0"-1126"0"0,0 0-583 0 0,0 0-45 0 0,0 0 104 0 0,0 0 34 0 0,0 0-204 0 0,0 0-322 0 0,0 0-297 0 0,0 0-199 0 0,0 0-120 0 0,0 0-50 0 0,0 0-22 0 0,3 2 11 0 0,6 2-173 0 0,1-1 0 0 0,0 0 0 0 0,0 0 0 0 0,0-1 0 0 0,1 0 0 0 0,-1-1 0 0 0,0 0 0 0 0,1-1 0 0 0,-1 0 0 0 0,1 0 0 0 0,6-2-387 0 0,73 5 531 0 0,-37 3-734 0 0,-33-9-2388 0 0,-11-1-3270 0 0,-7 2 849 0 0,0 2-7563 0 0</inkml:trace>
  <inkml:trace contextRef="#ctx0" brushRef="#br0" timeOffset="-58593">14794 1962 14451 0 0,'0'0'783'0'0,"0"0"-116"0"0,0 0 217 0 0,0 0 338 0 0,0 0 220 0 0,0 0-56 0 0,0 0-286 0 0,0 0-271 0 0,0 0-203 0 0,0 0-140 0 0,0 0-103 0 0,-5 32-73 0 0,-12 100-63 0 0,0 43 737 0 0,3-117-854 0 0,11-96-10493 0 0,3 29 3949 0 0,0 2-2739 0 0</inkml:trace>
  <inkml:trace contextRef="#ctx0" brushRef="#br0" timeOffset="-58297.745">14783 1944 9666 0 0,'0'0'1826'0'0,"0"0"-917"0"0,0 0-385 0 0,0 0 258 0 0,0 0 432 0 0,0 0 298 0 0,0 0 43 0 0,0 0-164 0 0,0 0-224 0 0,0 0-168 0 0,0 0-125 0 0,0 0-107 0 0,0 0-108 0 0,20 4-100 0 0,66 13-102 0 0,-73-14-325 0 0,0-1-1 0 0,1-1 0 0 0,0 0 0 0 0,-1-1 1 0 0,1-1-1 0 0,0 0 0 0 0,-1 0 1 0 0,1-2-1 0 0,4-1-131 0 0,15-2-5 0 0,-2 1-381 0 0,-30 5 171 0 0,-1 0-59 0 0,0 0-121 0 0,0 0-212 0 0,0 0-282 0 0,-13 5-6245 0 0,8-2 1168 0 0,1 0-4206 0 0</inkml:trace>
  <inkml:trace contextRef="#ctx0" brushRef="#br0" timeOffset="-58030.579">14785 2132 9906 0 0,'0'0'2115'0'0,"0"0"-769"0"0,0 0-319 0 0,0 0 157 0 0,0 0 243 0 0,0 0 97 0 0,0 0-98 0 0,0 0-224 0 0,0 0-242 0 0,0 0-231 0 0,0 0-187 0 0,0 0-152 0 0,0 0-112 0 0,30-1-86 0 0,94-2-79 0 0,-21-11-310 0 0,-65 7-1589 0 0,-26 3-1548 0 0,0 0-3631 0 0,-6 0-5066 0 0</inkml:trace>
  <inkml:trace contextRef="#ctx0" brushRef="#br0" timeOffset="6431.469">14350 1418 0 0 0,'0'0'1986'0'0,"0"0"176"0"0,0 0 61 0 0,0 0-114 0 0,0 0-199 0 0,0 0-239 0 0,0 0-184 0 0,0 0-137 0 0,0 0-101 0 0,0 0-64 0 0,0 0-89 0 0,4-3-97 0 0,10-7-104 0 0,-10 8-111 0 0,-4 2-105 0 0,0 0-75 0 0,0 16 1639 0 0,-4 25-1932 0 0,-3-1-1 0 0,-1 1 1 0 0,-1-2 0 0 0,-3 1 0 0 0,-1-1 0 0 0,-2-1-1 0 0,-1 0 1 0 0,-15 21-311 0 0,-2 14 146 0 0,-54 89 15 0 0,70-119 45 0 0,17-42-179 0 0,17 7 129 0 0,113-10 714 0 0,-51-4-584 0 0,54 6 148 0 0,-36-30-254 0 0,-97 30-190 0 0,0 0 1 0 0,0 0-8 0 0,0 0-13 0 0,-22 0-929 0 0,0 2-440 0 0,10 0-1256 0 0,1-2-5078 0 0,9 0-4454 0 0</inkml:trace>
  <inkml:trace contextRef="#ctx0" brushRef="#br0" timeOffset="6976.446">14407 1719 328 0 0,'0'0'2161'0'0,"0"0"-562"0"0,0 0-139 0 0,0 0 280 0 0,0 0 183 0 0,0 0-52 0 0,0 0-308 0 0,0 0-409 0 0,0 0-266 0 0,0 0-88 0 0,0 0 22 0 0,0 0 93 0 0,0 0 106 0 0,4 3 2717 0 0,-57 9 315 0 0,-168-1-664 0 0,221-11-3330 0 0,0 0-27 0 0,0 0-38 0 0,0 0 22 0 0,0 0 8 0 0,0 0-1 0 0,0 0-6 0 0,0 0 2 0 0,0 0 8 0 0,0 0-10 0 0,0 0-8 0 0,0 0-1 0 0,0 0 2 0 0,0 0 0 0 0,0 0-14 0 0,0 0-4 0 0,0 0 0 0 0,0 0 0 0 0,5-15-4234 0 0,2 8-2437 0 0,-5 3-5133 0 0</inkml:trace>
  <inkml:trace contextRef="#ctx0" brushRef="#br1" timeOffset="51083.778">11452 1366 0 0 0,'0'0'559'0'0,"0"0"154"0"0,0-14 37 0 0,1-44-19 0 0,0 38-2028 0 0,1 4 7038 0 0,-3 16 2673 0 0,-4 13-6567 0 0,-13 49 3233 0 0,22 442-3698 0 0,32-246-1007 0 0,1-88-139 0 0,-16-68-66 0 0,-14-53 1 0 0,-2 0-1 0 0,-2 1 1 0 0,-2-1-1 0 0,-2 4-170 0 0,2 74 316 0 0,20 438 775 0 0,-10-174-451 0 0,-20 130 200 0 0,23-254-440 0 0,3-69-196 0 0,1-37 4 0 0,-8 2 209 0 0,-9 124-417 0 0,-3-128 123 0 0,-7 103 80 0 0,-5-8-96 0 0,13-121-139 0 0,11 17 96 0 0,0 53 36 0 0,5 3-38 0 0,-13-162-86 0 0,-2-44 10 0 0,0 0 4 0 0,0 0 26 0 0,0 13-14 0 0,0 184 179 0 0,-5-153-73 0 0,5-44-88 0 0,0 0-35 0 0,0 0-10 0 0,0 0-2 0 0,0 0 21 0 0,0 0 19 0 0,0 0-5 0 0,0 0 29 0 0,0 0-17 0 0,0 0 14 0 0,0 0 11 0 0,0 0-42 0 0,0 0 2 0 0,0 0-17 0 0,0 0-8 0 0,0 0 14 0 0,0 0 12 0 0,0 0-8 0 0,0 0 19 0 0,0 1-12 0 0,0 1 6 0 0,0-1-46 0 0,0-1 14 0 0,0 0 17 0 0,0 0 28 0 0,0 0 20 0 0,-2 19-28 0 0,-33 193 180 0 0,27-189-421 0 0,5 27-4877 0 0,16-44 1652 0 0,1-4-4278 0 0,-1-1-4795 0 0</inkml:trace>
  <inkml:trace contextRef="#ctx0" brushRef="#br1" timeOffset="76293.652">11578 7099 0 0 0,'7'-6'193'0'0,"5"-1"-401"0"0,2 5 4547 0 0,-14 2-4215 0 0,1 7 6852 0 0,1 23-4312 0 0,15 54-729 0 0,-12-58-1675 0 0,-1 40 1014 0 0,-33 18-3 0 0,16-11-800 0 0,-16-1 144 0 0,10-40-173 0 0,2 5-44 0 0,17-36-388 0 0,0-1-19 0 0,0 0 18 0 0,0 0 2 0 0,0 0-18 0 0,0 0 11 0 0,0 0 7 0 0,0 0 8 0 0,0 0-6 0 0,0 0 6 0 0,0 0-9 0 0,0 0 6 0 0,0 0 34 0 0,0 0 14 0 0,0 0 5 0 0,0 0 1 0 0,0 0 4 0 0,0 0-26 0 0,0 0 20 0 0,0 0 8 0 0,0 0-34 0 0,0 0-13 0 0,0 0-12 0 0,0 0-10 0 0,0 0-4 0 0,0 0 21 0 0,0 0-24 0 0,0 0-11 0 0,0 0-9 0 0,0 0 3 0 0,0 0 1 0 0,0 0-2 0 0,0 0 1 0 0,0 0 17 0 0,0 0-5 0 0,0 0 1 0 0,0 0 10 0 0,0 0-11 0 0,0 0 6 0 0,0 0-30 0 0,0 0-3 0 0,0 0 7 0 0,0 0-2 0 0,0 0-14 0 0,0 0-22 0 0,0 0-36 0 0,0 0-101 0 0,0 0-107 0 0,0 0-186 0 0,8 0-7956 0 0,-4 0-2309 0 0</inkml:trace>
</inkml:ink>
</file>

<file path=ppt/ink/ink33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20:17:06.109"/>
    </inkml:context>
    <inkml:brush xml:id="br0">
      <inkml:brushProperty name="width" value="0.05" units="cm"/>
      <inkml:brushProperty name="height" value="0.05" units="cm"/>
    </inkml:brush>
    <inkml:brush xml:id="br1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6276 409 2320 0 0,'0'0'2849'0'0,"0"0"-430"0"0,0 0-160 0 0,0 0-30 0 0,0 0-69 0 0,0 0-233 0 0,0 0-377 0 0,0 0-310 0 0,0 0-197 0 0,0 0-69 0 0,0 0-25 0 0,0 0-40 0 0,0 0-93 0 0,0 0-99 0 0,0 0-89 0 0,0 0-114 0 0,23 11 2586 0 0,178-4-1369 0 0,-97-14-1320 0 0,-62 7-233 0 0,-42 0-170 0 0,0 0 12 0 0,0 0-30 0 0,0 0-14 0 0,0 0 4 0 0,0 0 40 0 0,0 0 7 0 0,0 0-8 0 0,0 0-42 0 0,0 0 12 0 0,0 0 7 0 0,0 0-18 0 0,0 0 38 0 0,0 0-50 0 0,-9-8-3028 0 0,5 4-1899 0 0,2 2-5309 0 0,0 1-1874 0 0</inkml:trace>
  <inkml:trace contextRef="#ctx0" brushRef="#br0" timeOffset="302.464">6361 634 11963 0 0,'0'0'2432'0'0,"0"0"-437"0"0,0 0-196 0 0,0 0-57 0 0,0 0-80 0 0,0 0-234 0 0,0 0-415 0 0,0 0-348 0 0,0 0-215 0 0,0 0-99 0 0,0 0-20 0 0,0 0-4 0 0,0 0-34 0 0,1 4 8 0 0,0-1-214 0 0,0-1 1 0 0,0 0-1 0 0,1 1 0 0 0,-1-1 0 0 0,1 0 0 0 0,0 1 0 0 0,-1-1 0 0 0,1 0 0 0 0,0 0 0 0 0,0-1 0 0 0,0 1 0 0 0,0 0 0 0 0,1-1 0 0 0,-1 1 0 0 0,0-1 1 0 0,1 1-1 0 0,-1-1 0 0 0,1 0 0 0 0,-1 0 0 0 0,1 0 0 0 0,0-1 0 0 0,-1 1 0 0 0,1-1 0 0 0,2 1-87 0 0,171 6 1467 0 0,-133-3-2579 0 0,-45-11-13745 0 0,0 7 1973 0 0</inkml:trace>
  <inkml:trace contextRef="#ctx0" brushRef="#br0" timeOffset="-1618.708">4757 280 0 0 0,'0'0'557'0'0,"0"0"1114"0"0,0 0 461 0 0,0 0 229 0 0,0 0 53 0 0,0 0-144 0 0,0 0-272 0 0,0 0-336 0 0,0 0-242 0 0,0 0-215 0 0,0 0-168 0 0,-3-3-161 0 0,-11-9-116 0 0,11 9-93 0 0,3 3-55 0 0,0 0-65 0 0,0 0-80 0 0,0 0-50 0 0,0 0-54 0 0,0 0-26 0 0,0 19 1722 0 0,-17 297-791 0 0,17-304-1245 0 0,0-1-1 0 0,0 1 0 0 0,1-1 0 0 0,1 1 0 0 0,0-1 0 0 0,0 0 0 0 0,1 0 0 0 0,0 0 0 0 0,1 0 1 0 0,0 0-1 0 0,1-1 0 0 0,1 1 0 0 0,-1-1 0 0 0,1-1 0 0 0,1 1 0 0 0,0-1 0 0 0,0 0 0 0 0,1-1 1 0 0,5 5-23 0 0,-11-12 21 0 0,0 0 0 0 0,1 0 1 0 0,0-1-1 0 0,-1 1 0 0 0,1 0 1 0 0,0-1-1 0 0,-1 0 0 0 0,1 0 1 0 0,0 0-1 0 0,-1 0 0 0 0,1 0 1 0 0,0 0-1 0 0,-1-1 0 0 0,1 1 1 0 0,0-1-1 0 0,-1 0 0 0 0,1 1 1 0 0,-1-1-1 0 0,1-1 0 0 0,-1 1 1 0 0,0 0-1 0 0,1 0 0 0 0,-1-1 1 0 0,0 0-1 0 0,0 1 0 0 0,0-1 1 0 0,0 0-1 0 0,0 0 0 0 0,1-2-21 0 0,17-18 129 0 0,0-1-1 0 0,-2 0 1 0 0,-1-2-1 0 0,-1 0 1 0 0,11-22-129 0 0,0 0 28 0 0,-27 46-33 0 0,0 1-1 0 0,1-1 1 0 0,-1 1-1 0 0,1-1 0 0 0,-1 0 1 0 0,1 1-1 0 0,-1-1 1 0 0,1 1-1 0 0,-1-1 1 0 0,1 1-1 0 0,0-1 1 0 0,-1 1-1 0 0,1 0 0 0 0,0-1 1 0 0,-1 1-1 0 0,1 0 1 0 0,0 0-1 0 0,0-1 1 0 0,-1 1-1 0 0,1 0 1 0 0,0 0-1 0 0,0 0 0 0 0,-1 0 1 0 0,1 0-1 0 0,0 0 1 0 0,0 0-1 0 0,-1 0 1 0 0,1 0-1 0 0,0 0 1 0 0,0 0-1 0 0,-1 1 1 0 0,1-1-1 0 0,0 0 0 0 0,0 0 1 0 0,-1 1-1 0 0,1-1 1 0 0,0 1-1 0 0,-1-1 1 0 0,1 0-1 0 0,-1 1 1 0 0,1-1-1 0 0,-1 1 0 0 0,1 0 1 0 0,0-1-1 0 0,-1 1 1 0 0,0-1-1 0 0,1 1 1 0 0,-1 0-1 0 0,1-1 1 0 0,-1 1-1 0 0,0 0 1 0 0,1-1-1 0 0,-1 1 0 0 0,0 0 1 0 0,0 0-1 0 0,0-1 1 0 0,0 1-1 0 0,0 0 1 0 0,0 0-1 0 0,0 0 6 0 0,5 5 41 0 0,1 2-41 0 0,7 11 8 0 0,2 0 0 0 0,0-1 0 0 0,1-1 0 0 0,0-1 0 0 0,1 0 0 0 0,4 1-8 0 0,-14-11 2 0 0,-1-1-1 0 0,1 0 1 0 0,0 0-1 0 0,0-1 1 0 0,1 0-1 0 0,-1 0 1 0 0,1-1-1 0 0,0 0 1 0 0,0-1-1 0 0,0 1 1 0 0,0-1-1 0 0,1-1 1 0 0,-1 0-1 0 0,7 1-1 0 0,-12-2 14 0 0,0 0-1 0 0,0-1 0 0 0,-1 1 0 0 0,1 0 1 0 0,0-1-1 0 0,0 0 0 0 0,0 1 0 0 0,0-1 1 0 0,0 0-1 0 0,-1-1 0 0 0,1 1 0 0 0,0 0 0 0 0,-1-1 1 0 0,1 1-1 0 0,-1-1 0 0 0,0 0 0 0 0,1 0 1 0 0,-1 0-1 0 0,0 0 0 0 0,0 0 0 0 0,0-1 1 0 0,0 1-1 0 0,-1-1 0 0 0,1 1 0 0 0,0-2-13 0 0,67-132 561 0 0,-58 107-474 0 0,1-6 35 0 0,-2-1 0 0 0,-1 0 0 0 0,-2 0-1 0 0,-2-1 1 0 0,-1 0 0 0 0,-2 0-1 0 0,-2-29-120 0 0,0 66-20 0 0,0 0-7 0 0,0 0-31 0 0,0 0-19 0 0,0 0-40 0 0,0 0-101 0 0,0 0-138 0 0,2 5-796 0 0,12 16-1835 0 0,-6-11-2342 0 0,-1-2-6910 0 0</inkml:trace>
  <inkml:trace contextRef="#ctx0" brushRef="#br0" timeOffset="-899.002">5735 586 0 0 0,'0'0'3807'0'0,"0"0"-1243"0"0,0 0-393 0 0,0 0-32 0 0,0 0-111 0 0,0 0-141 0 0,0 0-318 0 0,0 0-305 0 0,0 0-166 0 0,0 0-129 0 0,0 0-109 0 0,0 0-83 0 0,-4 0-169 0 0,2 0-557 0 0,0 0 0 0 0,-1 0 1 0 0,1 1-1 0 0,0-1 1 0 0,0 1-1 0 0,0-1 0 0 0,-1 1 1 0 0,1 0-1 0 0,0 0 1 0 0,0 0-1 0 0,0 0 1 0 0,0 0-1 0 0,0 0 0 0 0,1 1 1 0 0,-1-1-1 0 0,0 1 1 0 0,1-1-1 0 0,-1 1 0 0 0,1-1 1 0 0,-1 1-1 0 0,1 0 1 0 0,-1 2-52 0 0,-146 249 1993 0 0,125-201-1634 0 0,23-52-312 0 0,0 0 11 0 0,0 0 26 0 0,0 0 44 0 0,0 0 48 0 0,0 0 43 0 0,7-26 703 0 0,9-10-872 0 0,2 0 1 0 0,2 0 0 0 0,1 2-1 0 0,2 1 1 0 0,1 1 0 0 0,1 0-1 0 0,28-26-50 0 0,27-16 165 0 0,-76 110 123 0 0,27 108 173 0 0,-14-52-240 0 0,-3 14-18 0 0,-24-150-4912 0 0,6 32 2672 0 0,2 3-3561 0 0,0 5-4623 0 0</inkml:trace>
  <inkml:trace contextRef="#ctx0" brushRef="#br0" timeOffset="-628.686">5597 733 6585 0 0,'0'0'2154'0'0,"0"0"-389"0"0,0 0-128 0 0,0 0 26 0 0,0 0-57 0 0,0 0-231 0 0,0 0-307 0 0,0 0-165 0 0,0 0 40 0 0,0 0 40 0 0,0 0-7 0 0,0 0-55 0 0,0 0-186 0 0,8 5-124 0 0,26 15-71 0 0,45-15 1319 0 0,-71-5-2150 0 0,80-3 1296 0 0,-60-2-3290 0 0,-1-2-3824 0 0,-21 7-5694 0 0</inkml:trace>
  <inkml:trace contextRef="#ctx0" brushRef="#br0" timeOffset="8251.393">12032 534 7522 0 0,'0'0'3078'0'0,"0"0"-537"0"0,0 0-353 0 0,0 0-283 0 0,0 0-235 0 0,0 0-284 0 0,0 0-250 0 0,0 0-183 0 0,0 0-190 0 0,0 0-169 0 0,0 0-94 0 0,0 0-64 0 0,0 0-65 0 0,-6 1 546 0 0,107 7 1752 0 0,-66-9-2298 0 0,161-14 467 0 0,-148 15-678 0 0,-48 0-144 0 0,0 0-22 0 0,0 0-1 0 0,0 0 19 0 0,0 0 27 0 0,0 0-13 0 0,0 0-28 0 0,0 0 14 0 0,0 0 4 0 0,0 0-24 0 0,0 0-2 0 0,0 0-3 0 0,0 0-16 0 0,0 0 11 0 0,-23 1-2435 0 0,2 6-2069 0 0,8-2-5574 0 0,6-3-2091 0 0</inkml:trace>
  <inkml:trace contextRef="#ctx0" brushRef="#br0" timeOffset="8583.554">11983 803 11362 0 0,'0'0'2298'0'0,"0"0"-680"0"0,0 0-208 0 0,0 0 46 0 0,0 0 50 0 0,0 0-85 0 0,0 0-263 0 0,0 0-235 0 0,0 0-133 0 0,0 0-44 0 0,0 0-13 0 0,0 0-71 0 0,7 7-65 0 0,25 23-41 0 0,28-23 750 0 0,194-36 388 0 0,-253 26-5020 0 0,-6-2-8657 0 0,2 2-736 0 0</inkml:trace>
  <inkml:trace contextRef="#ctx0" brushRef="#br0" timeOffset="6960.986">10401 405 3521 0 0,'0'0'1895'0'0,"0"0"-183"0"0,0 0 42 0 0,0 0 150 0 0,0 0 37 0 0,0 0-176 0 0,0 0-376 0 0,0 0-389 0 0,0 0-297 0 0,0 0-171 0 0,0 0-57 0 0,0 0 6 0 0,0-5 405 0 0,0 4 5580 0 0,-43 283-4732 0 0,34-87-1570 0 0,9-192-160 0 0,1 1 1 0 0,0-1-1 0 0,0 0 0 0 0,0 0 1 0 0,0 0-1 0 0,1 0 0 0 0,-1 0 1 0 0,1 0-1 0 0,-1 0 0 0 0,1 0 1 0 0,0 0-1 0 0,1-1 0 0 0,-1 1 1 0 0,0-1-1 0 0,1 0 0 0 0,-1 1 1 0 0,1-1-1 0 0,0 0 0 0 0,-1 0 1 0 0,1-1-1 0 0,0 1 0 0 0,0-1 1 0 0,0 1-1 0 0,1-1 0 0 0,-1 0 1 0 0,0 0-1 0 0,0-1 0 0 0,1 1 1 0 0,-1-1-1 0 0,0 1 0 0 0,1-1 0 0 0,-1 0 1 0 0,0 0-1 0 0,1 0 0 0 0,-1-1 1 0 0,0 1-1 0 0,3-2-4 0 0,0 0 22 0 0,1 0 0 0 0,-1 0 0 0 0,-1-1 0 0 0,1 0 0 0 0,0 0 0 0 0,-1 0 0 0 0,1-1 0 0 0,-1 0 0 0 0,0 0 0 0 0,-1 0-1 0 0,1-1 1 0 0,-1 1 0 0 0,1-1 0 0 0,-1 0 0 0 0,-1 0 0 0 0,2-3-22 0 0,-1 4 7 0 0,26-32 28 0 0,-2-1 1 0 0,-1-1 0 0 0,-2-1-1 0 0,-2-1 1 0 0,6-15-36 0 0,-29 55-10 0 0,0 0-1 0 0,0 1 0 0 0,1-1 1 0 0,-1 0-1 0 0,0 0 1 0 0,0 1-1 0 0,1-1 0 0 0,-1 0 1 0 0,0 0-1 0 0,1 0 0 0 0,-1 0 1 0 0,0 1-1 0 0,1-1 1 0 0,-1 0-1 0 0,1 0 0 0 0,-1 0 1 0 0,0 0-1 0 0,1 0 1 0 0,-1 0-1 0 0,0 0 0 0 0,1 0 1 0 0,-1 0-1 0 0,1 0 0 0 0,-1 0 1 0 0,0 0-1 0 0,1 0 1 0 0,-1 0-1 0 0,0-1 0 0 0,1 1 11 0 0,0 23 21 0 0,3-8-19 0 0,1-1 0 0 0,0 1 0 0 0,1-1 0 0 0,0-1 0 0 0,1 1-1 0 0,1-1 1 0 0,0 0 0 0 0,1-1 0 0 0,0 0 0 0 0,1 0-1 0 0,10 9-1 0 0,-17-18 10 0 0,0-1-1 0 0,1 1 0 0 0,-1-1 1 0 0,1 0-1 0 0,-1 0 0 0 0,1-1 0 0 0,0 1 1 0 0,-1-1-1 0 0,1 1 0 0 0,0-1 0 0 0,0 0 1 0 0,0-1-1 0 0,0 1 0 0 0,0-1 0 0 0,0 0 1 0 0,0 0-1 0 0,0 0 0 0 0,0 0 0 0 0,0-1 1 0 0,0 1-1 0 0,0-1 0 0 0,0 0 0 0 0,0 0 1 0 0,0-1-1 0 0,0 1 0 0 0,-1-1 0 0 0,1 0 1 0 0,-1 0-1 0 0,1 0 0 0 0,-1 0 0 0 0,0-1 1 0 0,1 1-1 0 0,-1-1 0 0 0,1-2-9 0 0,22-19 86 0 0,0-2 1 0 0,-2-1-1 0 0,-1 0 0 0 0,-1-2 0 0 0,-1-1 0 0 0,-2 0 1 0 0,-1-2-1 0 0,-1 0 0 0 0,-2-1 0 0 0,-2 0 0 0 0,2-7-86 0 0,-6 13 9 0 0,-6 19-3 0 0,0 1 0 0 0,0-1 0 0 0,0 1 0 0 0,-1-1 0 0 0,-1 0 0 0 0,1 0-1 0 0,-1 0 1 0 0,-1 1 0 0 0,1-1 0 0 0,-1 0 0 0 0,-1 0 0 0 0,1 0 0 0 0,-2-4-6 0 0,2 11-24 0 0,0 0 1 0 0,0 1 0 0 0,0-1-1 0 0,1 0 1 0 0,-1 1-1 0 0,-1-1 1 0 0,1 1 0 0 0,0-1-1 0 0,0 0 1 0 0,0 1-1 0 0,0-1 1 0 0,0 0-1 0 0,0 1 1 0 0,-1-1 0 0 0,1 1-1 0 0,0-1 1 0 0,-1 1-1 0 0,1-1 1 0 0,0 1 0 0 0,-1-1-1 0 0,1 1 1 0 0,0-1-1 0 0,-1 1 1 0 0,1-1 0 0 0,-1 1-1 0 0,1-1 1 0 0,-1 1-1 0 0,1 0 1 0 0,-1-1 0 0 0,0 1-1 0 0,1 0 1 0 0,-1 0-1 0 0,1-1 1 0 0,-1 1 0 0 0,1 0-1 0 0,-1 0 1 0 0,0 0-1 0 0,1 0 1 0 0,-1 0 0 0 0,0 0-1 0 0,1 0 1 0 0,-1 0-1 0 0,0 0 1 0 0,1 0 0 0 0,-1 0-1 0 0,1 0 1 0 0,-1 0-1 0 0,0 0 1 0 0,1 0-1 0 0,-1 1 1 0 0,1-1 0 0 0,-1 0-1 0 0,0 1 1 0 0,1-1-1 0 0,-1 0 1 0 0,1 1 0 0 0,-1-1-1 0 0,1 1 1 0 0,0-1-1 0 0,-1 0 1 0 0,1 1 0 0 0,-1-1-1 0 0,1 1 1 0 0,0-1-1 0 0,-1 1 1 0 0,1 0 0 0 0,0-1-1 0 0,-1 1 1 0 0,1-1-1 0 0,0 1 24 0 0,-13 22-3482 0 0,6-3-3653 0 0,4-12-5116 0 0</inkml:trace>
  <inkml:trace contextRef="#ctx0" brushRef="#br0" timeOffset="7244.992">11316 674 15867 0 0,'0'0'1714'0'0,"0"0"-314"0"0,0 0-69 0 0,0 0 27 0 0,0 0 5 0 0,0 0-193 0 0,0 0-316 0 0,0 0-259 0 0,0 0-157 0 0,0 0-81 0 0,0 0-48 0 0,0 0-61 0 0,0 0-82 0 0,-3 22-38 0 0,-12 111 40 0 0,6 43-851 0 0,9-175 208 0 0,0-1-249 0 0,0 0-304 0 0,0-18-5025 0 0,0 10 523 0 0,0 4-5163 0 0</inkml:trace>
  <inkml:trace contextRef="#ctx0" brushRef="#br0" timeOffset="7701.284">11200 608 5017 0 0,'0'0'2353'0'0,"0"0"-412"0"0,0 0-232 0 0,0 0-182 0 0,0 0-191 0 0,0 0-192 0 0,0 0-190 0 0,0 0-167 0 0,0 0-93 0 0,0 0-89 0 0,0 0-125 0 0,0 0-66 0 0,18-4-20 0 0,113-17 833 0 0,0 16 1035 0 0,-130 5-2239 0 0,0 0 1 0 0,0 0-1 0 0,0 0 0 0 0,0 1 1 0 0,1-1-1 0 0,-1 0 1 0 0,0 0-1 0 0,0 1 1 0 0,0-1-1 0 0,0 0 1 0 0,0 1-1 0 0,0-1 1 0 0,0 1-1 0 0,0-1 1 0 0,0 1-1 0 0,0 0 1 0 0,-1-1-1 0 0,1 1 1 0 0,0 0-1 0 0,0 0 1 0 0,0-1-1 0 0,-1 1 1 0 0,1 0-1 0 0,0 0 1 0 0,-1 0-1 0 0,1 0 1 0 0,-1 0-1 0 0,1 0 1 0 0,-1 0-1 0 0,0 0 1 0 0,1 0-1 0 0,-1 0 1 0 0,0 0-1 0 0,0 0 1 0 0,0 1-1 0 0,1-1 1 0 0,-1 0-1 0 0,0 0 0 0 0,-1 0 1 0 0,1 0-1 0 0,0 0 1 0 0,0 0-1 0 0,0 0 1 0 0,-1 0-1 0 0,1 1-23 0 0,-19 48 901 0 0,-81 75 15 0 0,100-123-914 0 0,0 0-1 0 0,0 0 0 0 0,0 0 0 0 0,0 0 0 0 0,0-1 0 0 0,1 1 0 0 0,-1 0 0 0 0,1 0 0 0 0,-1-1 1 0 0,1 1-1 0 0,0 0 0 0 0,-1 0 0 0 0,1-1 0 0 0,0 1 0 0 0,0-1 0 0 0,0 1 0 0 0,1-1 0 0 0,-1 1 0 0 0,0-1 1 0 0,0 0-1 0 0,1 0 0 0 0,-1 1 0 0 0,1-1 0 0 0,-1 0 0 0 0,1 0 0 0 0,-1 0 0 0 0,1-1 0 0 0,0 1 0 0 0,-1 0 1 0 0,1-1-1 0 0,0 1 0 0 0,0-1 0 0 0,0 1 0 0 0,-1-1 0 0 0,1 0 0 0 0,0 0 0 0 0,0 0 0 0 0,1 0-1 0 0,12 6 25 0 0,83 31 2 0 0,-96-36-10 0 0,0 0 0 0 0,1 1 0 0 0,-1-1 1 0 0,0 1-1 0 0,0 0 0 0 0,0 0 0 0 0,0 0 0 0 0,0 0 0 0 0,-1 0 1 0 0,1 0-1 0 0,0 0 0 0 0,-1 0 0 0 0,0 1 0 0 0,1-1 1 0 0,-1 0-1 0 0,0 1 0 0 0,0-1 0 0 0,-1 1 0 0 0,1 0 0 0 0,0-1 1 0 0,-1 1-1 0 0,0 0 0 0 0,1-1 0 0 0,-1 1 0 0 0,0 0 1 0 0,0-1-1 0 0,-1 1 0 0 0,1 0 0 0 0,-1-1 0 0 0,1 1 0 0 0,-1 0 1 0 0,0-1-1 0 0,0 1 0 0 0,0 0-17 0 0,-70 70 1143 0 0,61-68-1088 0 0,0 0 1 0 0,0-1-1 0 0,-1 0 0 0 0,1 0 1 0 0,-1-1-1 0 0,0 0 0 0 0,0-1 1 0 0,0-1-1 0 0,0 0 0 0 0,0 0 1 0 0,-1-1-1 0 0,1 0 0 0 0,0-1 1 0 0,-10-2-56 0 0,-41-29-363 0 0,44-9-3136 0 0,18 21-489 0 0,0 8-2967 0 0,0 4-5297 0 0</inkml:trace>
  <inkml:trace contextRef="#ctx0" brushRef="#br0" timeOffset="2995.769">7136 188 0 0 0,'0'0'312'0'0,"0"0"940"0"0,0 0 305 0 0,0 0 111 0 0,0 0 26 0 0,0 0-61 0 0,-4-4-59 0 0,-15-21 1211 0 0,10 18 1826 0 0,6 3 4115 0 0,9-4-8058 0 0,10-7-552 0 0,1 0-1 0 0,1 2 0 0 0,0 0 1 0 0,1 0-1 0 0,0 2 0 0 0,18-8-115 0 0,-25 12 34 0 0,1 1 0 0 0,-1 1 0 0 0,1 0-1 0 0,0 1 1 0 0,1 0 0 0 0,-1 1 0 0 0,1 1-1 0 0,-1 0 1 0 0,1 0 0 0 0,13 1-34 0 0,-24 2 1 0 0,0 1 0 0 0,0-1 1 0 0,0 0-1 0 0,0 1 0 0 0,0 0 1 0 0,-1-1-1 0 0,1 1 0 0 0,-1 0 1 0 0,1 1-1 0 0,-1-1 0 0 0,0 0 0 0 0,0 1 1 0 0,0-1-1 0 0,0 1 0 0 0,0-1 1 0 0,-1 1-1 0 0,1 0 0 0 0,-1 0 0 0 0,0 0 1 0 0,0 0-1 0 0,0 0 0 0 0,0 0 1 0 0,0 0-1 0 0,0 0 0 0 0,-1 0 0 0 0,0 0 1 0 0,0 1-1 0 0,0-1 0 0 0,0 0 1 0 0,0 0-1 0 0,0 0 0 0 0,-1 2-1 0 0,-3 16 25 0 0,-1-1-1 0 0,0 1 1 0 0,-2-1-1 0 0,0-1 1 0 0,-1 1-1 0 0,-1-1 1 0 0,-1-1-1 0 0,-1 1 1 0 0,0-2-1 0 0,-1 0 1 0 0,-1 0-1 0 0,-1-1 0 0 0,0-1 1 0 0,-3 2-25 0 0,0 2 7 0 0,-43 69-85 0 0,99-66-66 0 0,65-16 206 0 0,-90-7-59 0 0,1 0 1 0 0,-1 1-1 0 0,0 1 0 0 0,0 0 0 0 0,0 1 0 0 0,0 1 1 0 0,0 0-1 0 0,-1 1 0 0 0,1 0 0 0 0,-1 1 1 0 0,3 2-4 0 0,-12-5 4 0 0,-1 1 0 0 0,1-1 1 0 0,-1 1-1 0 0,1 0 1 0 0,-1 0-1 0 0,0 0 0 0 0,0 1 1 0 0,0-1-1 0 0,-1 1 0 0 0,1-1 1 0 0,-1 1-1 0 0,0 0 1 0 0,0 0-1 0 0,0 0 0 0 0,0 0 1 0 0,-1 1-1 0 0,0-1 1 0 0,0 0-1 0 0,0 1 0 0 0,0-1 1 0 0,-1 0-1 0 0,1 1 0 0 0,-1-1 1 0 0,0 1-1 0 0,-1-1 1 0 0,1 1-1 0 0,-2 2-4 0 0,1 3 28 0 0,-2 0-1 0 0,1-1 0 0 0,-1 0 1 0 0,-1 1-1 0 0,0-1 1 0 0,0 0-1 0 0,-1-1 1 0 0,0 1-1 0 0,0-1 1 0 0,-1 0-1 0 0,0 0 1 0 0,-2 0-28 0 0,-8 11 42 0 0,-1-1 0 0 0,-1 0 0 0 0,-1-2 0 0 0,-1 0 0 0 0,0-1 1 0 0,-1-1-1 0 0,0-1 0 0 0,-1-1 0 0 0,0-1 0 0 0,-1 0 0 0 0,0-2 0 0 0,-1-1 1 0 0,0-1-1 0 0,0-1 0 0 0,-1-1-42 0 0,24-4-6 0 0,0-1 1 0 0,0 1-1 0 0,0 0 1 0 0,0-1-1 0 0,0 1 0 0 0,0-1 1 0 0,0 0-1 0 0,0 1 1 0 0,0-1-1 0 0,0 0 0 0 0,0 1 1 0 0,0-1-1 0 0,0 0 1 0 0,-1 0-1 0 0,1 0 1 0 0,0 0-1 0 0,0 0 0 0 0,0 0 1 0 0,0 0-1 0 0,0-1 1 0 0,0 1-1 0 0,0 0 1 0 0,-1-1-1 0 0,1 1 0 0 0,0-1 1 0 0,0 1-1 0 0,0-1 1 0 0,0 1-1 0 0,1-1 1 0 0,-1 1-1 0 0,0-1 0 0 0,0 0 1 0 0,0 0-1 0 0,0 0 1 0 0,1 1-1 0 0,-1-1 1 0 0,0 0-1 0 0,1 0 0 0 0,-1 0 1 0 0,0 0-1 0 0,1 0 1 0 0,0 0-1 0 0,-1 0 0 0 0,1 0 1 0 0,-1 0-1 0 0,1 0 1 0 0,0 0-1 0 0,0-1 1 0 0,0 1-1 0 0,0 0 0 0 0,0 0 1 0 0,0 0-1 0 0,0 0 1 0 0,0 0-1 0 0,0-1 6 0 0,54-69-2263 0 0,-24 47-2219 0 0,-6 5-3387 0 0,-10 8-4347 0 0</inkml:trace>
  <inkml:trace contextRef="#ctx0" brushRef="#br0" timeOffset="3465.391">7946 306 0 0 0,'0'0'822'0'0,"0"0"1135"0"0,0 0 112 0 0,0 0-218 0 0,0 0-252 0 0,0 0-208 0 0,0 0-168 0 0,0 0-34 0 0,0 0 40 0 0,0 0 7 0 0,0 0-1 0 0,0 0-60 0 0,0 0-111 0 0,-21 20-115 0 0,-63 66-106 0 0,49-25 200 0 0,31-47-784 0 0,-2 7-12 0 0,1 1 0 0 0,0-1 1 0 0,2 1-1 0 0,0 0 0 0 0,1 0 1 0 0,2 0-1 0 0,0 0 0 0 0,1 0 1 0 0,3 10-248 0 0,-2-26 70 0 0,1 0 0 0 0,0 1 0 0 0,0-1 1 0 0,1 0-1 0 0,0-1 0 0 0,0 1 0 0 0,0-1 1 0 0,1 0-1 0 0,0 0 0 0 0,0 0 0 0 0,0 0 1 0 0,0-1-1 0 0,1 0 0 0 0,0 0 0 0 0,0-1 1 0 0,0 1-1 0 0,0-1 0 0 0,0-1 0 0 0,1 1 1 0 0,-1-1-1 0 0,1 0 0 0 0,-1 0 0 0 0,1-1 1 0 0,0 0-1 0 0,0 0 0 0 0,0-1 0 0 0,0 0 1 0 0,0 0-1 0 0,-1 0 0 0 0,1-1 0 0 0,0 0 1 0 0,0-1-1 0 0,0 1 0 0 0,-1-1 0 0 0,1 0 1 0 0,-1-1-1 0 0,0 0 0 0 0,1 0 0 0 0,-1 0 1 0 0,2-3-71 0 0,6-1 96 0 0,-1-1 1 0 0,0-1 0 0 0,0 0 0 0 0,-1-1 0 0 0,0-1 0 0 0,-1 1 0 0 0,0-2 0 0 0,-1 0 0 0 0,0 0 0 0 0,-1 0 0 0 0,-1-1-1 0 0,0-1 1 0 0,0 0 0 0 0,-1 0 0 0 0,-1 0 0 0 0,0 0 0 0 0,-1-1 0 0 0,-1 0 0 0 0,-1 0 0 0 0,0-1 0 0 0,0 1 0 0 0,-2-1-1 0 0,0 1 1 0 0,0-1 0 0 0,-2 0 0 0 0,0 1 0 0 0,-1-3-97 0 0,0 8-34 0 0,-1 0-1 0 0,1 0 0 0 0,-2 0 1 0 0,0 1-1 0 0,0-1 0 0 0,-1 1 1 0 0,0 0-1 0 0,0 0 0 0 0,-1 0 1 0 0,0 1-1 0 0,-1 0 1 0 0,0 0-1 0 0,0 1 0 0 0,0-1 1 0 0,-1 2-1 0 0,0-1 0 0 0,-1 1 1 0 0,1 0-1 0 0,-1 1 0 0 0,0 0 1 0 0,-1 0-1 0 0,1 1 1 0 0,-1 1-1 0 0,0-1 0 0 0,0 1 1 0 0,0 1-1 0 0,0 0 0 0 0,-1 0 1 0 0,1 1-1 0 0,0 1 1 0 0,-1 0-1 0 0,1 0 0 0 0,-3 1 35 0 0,7 0-192 0 0,1 0 0 0 0,0 1 0 0 0,0 0-1 0 0,-1 0 1 0 0,1 0 0 0 0,0 1 0 0 0,1 0 0 0 0,-1 0 0 0 0,0 0-1 0 0,1 0 1 0 0,0 1 0 0 0,0 0 0 0 0,0-1 0 0 0,-3 5 192 0 0,-29 37-8091 0 0,32-41 6551 0 0,-8 12-10381 0 0</inkml:trace>
  <inkml:trace contextRef="#ctx0" brushRef="#br0" timeOffset="4350.482">8176 866 3993 0 0,'0'0'1263'0'0,"0"0"-223"0"0,0 0 312 0 0,0 0 509 0 0,0 0 207 0 0,0 0-17 0 0,0 0-198 0 0,0 0-248 0 0,0 0-223 0 0,0 0-180 0 0,0 0-113 0 0,0 0-117 0 0,31-7-109 0 0,97-23-108 0 0,-61-3 211 0 0,-57 22-721 0 0,27-27 156 0 0,-1-1-1 0 0,-2-2 1 0 0,-3-1 0 0 0,0-1 0 0 0,-3-2-1 0 0,-2-1 1 0 0,-2-1 0 0 0,-1-3-401 0 0,39-137 152 0 0,-58 136-71 0 0,-30 55-331 0 0,-7 32 175 0 0,3 1 1 0 0,1 2 0 0 0,1 1 0 0 0,3 1 0 0 0,1 2 0 0 0,-8 21 74 0 0,20-41-14 0 0,1-4 9 0 0,1 1 0 0 0,0 1 0 0 0,2 0 0 0 0,0 0 0 0 0,2 1 0 0 0,0 0 0 0 0,1 0 0 0 0,1 0 0 0 0,1 0 0 0 0,2 1 0 0 0,0 10 5 0 0,1-30-1 0 0,1 0 0 0 0,-1 1 0 0 0,1-1 0 0 0,0 0 0 0 0,0 0 0 0 0,1 0 0 0 0,-1 0 0 0 0,1 0 0 0 0,-1 0 1 0 0,1-1-1 0 0,0 1 0 0 0,0 0 0 0 0,0-1 0 0 0,0 1 0 0 0,1-1 0 0 0,-1 0 0 0 0,1 0 0 0 0,-1 0 0 0 0,1 0 0 0 0,0 0 0 0 0,0 0 0 0 0,0-1 0 0 0,0 0 0 0 0,0 1 0 0 0,0-1 0 0 0,0 0 0 0 0,0 0 0 0 0,0-1 0 0 0,1 1 1 0 0,97-1-28 0 0,-78-8 44 0 0,-1-1-1 0 0,0-1 1 0 0,-1-1-1 0 0,0-1 1 0 0,-1-1-1 0 0,0 0 1 0 0,-1-1 0 0 0,-1-2-1 0 0,0 0 1 0 0,-1 0-1 0 0,-1-2 1 0 0,4-6-16 0 0,12-16 37 0 0,-3-1 1 0 0,-1-1-1 0 0,-3-2 0 0 0,-1-1 1 0 0,4-15-38 0 0,-19 40 8 0 0,-1-1 1 0 0,0 0 0 0 0,-2 0 0 0 0,-1 0 0 0 0,0-1 0 0 0,-2 1-1 0 0,-1-1 1 0 0,0-7-9 0 0,-2 28 1 0 0,-1 0-1 0 0,0 0 1 0 0,0 0 0 0 0,0 0-1 0 0,0 1 1 0 0,0-1-1 0 0,0 0 1 0 0,0 1-1 0 0,0-1 1 0 0,0 1 0 0 0,0-1-1 0 0,-1 1 1 0 0,1-1-1 0 0,0 1 1 0 0,0 0 0 0 0,0 0-1 0 0,-1-1 1 0 0,1 1-1 0 0,0 0 1 0 0,0 0-1 0 0,0 0 1 0 0,-1 1 0 0 0,1-1-1 0 0,0 0 1 0 0,0 0-1 0 0,0 0 1 0 0,-1 1-1 0 0,1-1 1 0 0,0 1 0 0 0,0-1-1 0 0,0 1 1 0 0,0-1-1 0 0,0 1 1 0 0,0 0 0 0 0,0 0-1 0 0,0-1 1 0 0,0 1-1 0 0,0 0 1 0 0,0 0-1 0 0,1 0 1 0 0,-1 0 0 0 0,0 0-1 0 0,0 0 1 0 0,1 0-1 0 0,-1 0 1 0 0,0 1-1 0 0,-97 144-115 0 0,76-107 105 0 0,8-16 6 0 0,1 1 1 0 0,1 1 0 0 0,2 0 0 0 0,0 0 0 0 0,1 1 0 0 0,2 0 0 0 0,0 0 0 0 0,2 1 0 0 0,1 0 0 0 0,0 12 3 0 0,3-30-2 0 0,0-1 0 0 0,1 1 0 0 0,0 0 0 0 0,0-1 0 0 0,1 1 0 0 0,0 0 1 0 0,0-1-1 0 0,1 1 0 0 0,0-1 0 0 0,0 0 0 0 0,1 1 0 0 0,1-1 0 0 0,-1 0 0 0 0,1-1 0 0 0,0 1 1 0 0,1-1-1 0 0,0 0 0 0 0,0 0 0 0 0,0 0 0 0 0,1 0 0 0 0,0-1 0 0 0,1 0 0 0 0,-1-1 0 0 0,1 1 0 0 0,0-1 1 0 0,1 0 1 0 0,3 0 4 0 0,0-1 0 0 0,0 0 0 0 0,0-1 0 0 0,0 0 0 0 0,1-1 0 0 0,-1 0 0 0 0,1-1 0 0 0,-1 0 0 0 0,1-1 0 0 0,0 0 0 0 0,-1-1 0 0 0,12-2-4 0 0,-15 2 17 0 0,0-1 0 0 0,-1-1 1 0 0,1 0-1 0 0,-1 0 0 0 0,1 0 1 0 0,-1-1-1 0 0,0 0 1 0 0,0 0-1 0 0,0-1 0 0 0,-1 0 1 0 0,0 0-1 0 0,0-1 1 0 0,0 0-1 0 0,0 0 0 0 0,-1 0 1 0 0,0 0-1 0 0,-1-1 1 0 0,1 0-1 0 0,-1 0 0 0 0,0 0 1 0 0,-1 0-1 0 0,0-1 1 0 0,0 0-1 0 0,0-3-17 0 0,0 5 4 0 0,-1-1 1 0 0,-1 0-1 0 0,1 1 1 0 0,-1-1-1 0 0,0 0 0 0 0,-1 0 1 0 0,1 0-1 0 0,-1 0 1 0 0,-1 0-1 0 0,1 0 0 0 0,-1 1 1 0 0,0-1-1 0 0,-1 0 1 0 0,0 0-1 0 0,0 1 0 0 0,0-1 1 0 0,-1 1-1 0 0,0 0 1 0 0,0 0-1 0 0,-1 0 1 0 0,1 0-1 0 0,-1 0 0 0 0,-1 1 1 0 0,1 0-1 0 0,-1 0 1 0 0,0 0-1 0 0,0 0 0 0 0,0 1 1 0 0,-1 0-1 0 0,1 0 1 0 0,-1 0-1 0 0,0 1 0 0 0,0-1 1 0 0,0 2-1 0 0,-1-1 1 0 0,-2 0-5 0 0,-2-1-91 0 0,-1 1 1 0 0,1 1-1 0 0,0 0 1 0 0,-1 0-1 0 0,1 1 1 0 0,-1 1-1 0 0,1 0 1 0 0,-1 0 0 0 0,0 1-1 0 0,1 1 1 0 0,-1 0-1 0 0,1 0 1 0 0,-11 4 90 0 0,-11 10-4273 0 0,1 5-3901 0 0,24-13-4360 0 0</inkml:trace>
  <inkml:trace contextRef="#ctx0" brushRef="#br0" timeOffset="6083.742">9724 807 1480 0 0,'0'0'1702'0'0,"0"0"-160"0"0,0 0 45 0 0,0 0 221 0 0,0 0 138 0 0,0 0-142 0 0,0 0-371 0 0,0 0-393 0 0,0 0-279 0 0,0 0-155 0 0,0 0-20 0 0,11 0 3110 0 0,-57 81-373 0 0,-147 103-2370 0 0,133-133-1332 0 0,59-51 120 0 0,1 0-102 0 0,28-7-4815 0 0,-18 0-175 0 0,-4-1-5614 0 0</inkml:trace>
  <inkml:trace contextRef="#ctx0" brushRef="#br0" timeOffset="10079.134">12935 41 3721 0 0,'0'0'1826'0'0,"0"0"-445"0"0,0 0-202 0 0,0 0 120 0 0,0 0 128 0 0,0 0 56 0 0,0 0-112 0 0,0 0-189 0 0,0 0-153 0 0,0 0-139 0 0,0 0-109 0 0,11-3-99 0 0,35-5-62 0 0,-44 8-557 0 0,-1 0 1 0 0,0 0 0 0 0,1 1 0 0 0,-1-1-1 0 0,0 0 1 0 0,1 1 0 0 0,-1-1 0 0 0,0 1-1 0 0,0 0 1 0 0,1-1 0 0 0,-1 1-1 0 0,0 0 1 0 0,0 0 0 0 0,0 0 0 0 0,0-1-1 0 0,0 1 1 0 0,0 0 0 0 0,0 0 0 0 0,0 1-1 0 0,0-1 1 0 0,-1 0 0 0 0,1 0-1 0 0,0 0 1 0 0,-1 1 0 0 0,1-1 0 0 0,-1 0-1 0 0,1 0 1 0 0,-1 1 0 0 0,1-1-1 0 0,-1 0 1 0 0,0 1 0 0 0,0-1 0 0 0,0 1-1 0 0,0-1 1 0 0,0 2-64 0 0,1 0 230 0 0,0 12-26 0 0,0 1-1 0 0,0-1 1 0 0,-1 1-1 0 0,-1-1 1 0 0,-1 1-1 0 0,0-1 1 0 0,-1 0-1 0 0,-1 0 0 0 0,0 0 1 0 0,-1 0-1 0 0,-1-1 1 0 0,0 0-1 0 0,-1 0 1 0 0,-6 10-204 0 0,-35 68 348 0 0,17-26-212 0 0,31-65-141 0 0,24-3 132 0 0,-1-1 1 0 0,0-1 0 0 0,1-1-1 0 0,-1-1 1 0 0,-1-1 0 0 0,4-2-128 0 0,51-14 272 0 0,86 4 545 0 0,-163 19-833 0 0,0 0-14 0 0,0 0-15 0 0,0 0-32 0 0,0 0-33 0 0,0 0-58 0 0,0-11-3845 0 0,0-3-6868 0 0,0 10-293 0 0</inkml:trace>
  <inkml:trace contextRef="#ctx0" brushRef="#br0" timeOffset="10379.669">13389 37 4713 0 0,'0'0'2881'0'0,"0"0"-968"0"0,0 0-368 0 0,0 0 48 0 0,0 0 102 0 0,0 0 42 0 0,0 0-106 0 0,0 0-291 0 0,0 0-298 0 0,0 0-214 0 0,0 0-128 0 0,0 0-35 0 0,0 0-8 0 0,-3 12-20 0 0,-20 93 885 0 0,6 4-981 0 0,-4-1 1 0 0,-5-1 0 0 0,-5-1 0 0 0,-6 2-542 0 0,-47 110 21 0 0,83-218-35 0 0,0 1 0 0 0,1 0 0 0 0,0-1 0 0 0,-1 1 0 0 0,1-1 0 0 0,-1 1 0 0 0,1 0-1 0 0,0 0 1 0 0,-1-1 0 0 0,1 1 0 0 0,0 0 0 0 0,0-1 0 0 0,0 1 0 0 0,-1 0 0 0 0,1 0 0 0 0,0 0 0 0 0,0-1-1 0 0,0 1 1 0 0,0 0 0 0 0,0 0 0 0 0,1-1 0 0 0,-1 1 0 0 0,0 0 0 0 0,0 0 0 0 0,0-1 0 0 0,1 1 0 0 0,-1 0 0 0 0,0-1-1 0 0,1 1 1 0 0,-1 0 0 0 0,1-1 0 0 0,-1 1 0 0 0,0 0 0 0 0,1-1 0 0 0,0 1 0 0 0,-1-1 0 0 0,1 1 0 0 0,-1-1 0 0 0,1 1-1 0 0,0-1 1 0 0,-1 1 0 0 0,1-1 0 0 0,0 0 0 0 0,-1 1 0 0 0,1-1 0 0 0,0 0 0 0 0,-1 0 0 0 0,1 1 0 0 0,0-1 0 0 0,0 0-1 0 0,-1 0 1 0 0,1 0 0 0 0,0 0 0 0 0,0 0 0 0 0,0 0 0 0 0,-1 0 0 0 0,1 0 0 0 0,0 0 0 0 0,0-1 14 0 0,42-25-2756 0 0,-28 10 81 0 0,-7 8-332 0 0,0-1-4274 0 0,0 2-3456 0 0</inkml:trace>
  <inkml:trace contextRef="#ctx0" brushRef="#br0" timeOffset="10745.268">13770 170 9634 0 0,'0'0'1966'0'0,"0"0"-338"0"0,0 0-96 0 0,0 0 42 0 0,0 0-39 0 0,0 0-179 0 0,0 0-275 0 0,0 0-252 0 0,0 0-186 0 0,0 0-154 0 0,0 0-104 0 0,0 0-61 0 0,-26 26-40 0 0,-83 87-51 0 0,51-24 28 0 0,49-67-209 0 0,-4 3-16 0 0,2 0 0 0 0,1 1 0 0 0,1 0-1 0 0,1 1 1 0 0,1 0 0 0 0,2 0 0 0 0,0 0-1 0 0,2 1 1 0 0,1-1 0 0 0,1 1-36 0 0,3-21 25 0 0,-1-1-1 0 0,1 0 1 0 0,0 1 0 0 0,0-1-1 0 0,1 0 1 0 0,-1-1 0 0 0,2 1-1 0 0,-1 0 1 0 0,0-1 0 0 0,1 0 0 0 0,0 0-1 0 0,0 0 1 0 0,1 0 0 0 0,-1 0-1 0 0,1-1 1 0 0,0 0 0 0 0,0 0-1 0 0,1 0 1 0 0,-1-1 0 0 0,1 0 0 0 0,0 0-1 0 0,0 0 1 0 0,0-1 0 0 0,0 0-1 0 0,0 0 1 0 0,0 0 0 0 0,1-1-1 0 0,-1 0 1 0 0,0 0 0 0 0,1-1 0 0 0,-1 1-1 0 0,1-1 1 0 0,-1-1 0 0 0,1 1-1 0 0,-1-1 1 0 0,0-1 0 0 0,1 1 0 0 0,-1-1-1 0 0,0 0 1 0 0,0 0 0 0 0,0-1-1 0 0,0 1 1 0 0,0-1 0 0 0,2-3-25 0 0,11-3 110 0 0,-1 0 0 0 0,-1-2 0 0 0,1 0 0 0 0,-2-1 0 0 0,0-1 1 0 0,0-1-1 0 0,-1 0 0 0 0,-1-1 0 0 0,0 0 0 0 0,-1-1 0 0 0,-1-1 0 0 0,0 0 0 0 0,-2 0 1 0 0,0-1-1 0 0,0-1 0 0 0,-2 1 0 0 0,0-2 0 0 0,-2 1 0 0 0,0-1 0 0 0,-1 0 1 0 0,-1 0-1 0 0,0 0 0 0 0,-2-1 0 0 0,0-10-110 0 0,-2 21-7 0 0,0 0 1 0 0,-1 1-1 0 0,0-1 0 0 0,0 0 1 0 0,-1 0-1 0 0,0 0 0 0 0,-1 1 1 0 0,0-1-1 0 0,0 1 0 0 0,-1 0 1 0 0,-1 0-1 0 0,1 0 0 0 0,-2 0 1 0 0,1 1-1 0 0,-1 0 0 0 0,0 0 1 0 0,0 0-1 0 0,-1 1 0 0 0,0 0 1 0 0,-1 1-1 0 0,0-1 0 0 0,0 1 1 0 0,0 1-1 0 0,0-1 0 0 0,-4 0 7 0 0,5 2-118 0 0,-1 1-1 0 0,0 0 1 0 0,-1 1 0 0 0,1-1-1 0 0,0 1 1 0 0,-1 1 0 0 0,1 0-1 0 0,-1 0 1 0 0,1 1-1 0 0,-1 0 1 0 0,1 0 0 0 0,-2 1 118 0 0,-58 24-4590 0 0,47-11-2181 0 0,6-2-5334 0 0</inkml:trace>
  <inkml:trace contextRef="#ctx0" brushRef="#br0" timeOffset="12004.226">13929 814 2649 0 0,'0'0'1912'0'0,"0"0"-86"0"0,0 0 18 0 0,0 0 14 0 0,0 0-99 0 0,0 0-197 0 0,0 0-229 0 0,0 0-182 0 0,0 0-161 0 0,0 0-113 0 0,0 0-103 0 0,31-28-77 0 0,99-89-31 0 0,44-63 2284 0 0,-146 151-2766 0 0,-1-1 1 0 0,-2-2 0 0 0,0 0 0 0 0,-3-2 0 0 0,-1-1 0 0 0,-1 0 0 0 0,-2-2 0 0 0,-1 0 0 0 0,-3-1-1 0 0,0 0 1 0 0,1-15-185 0 0,-16 54 7 0 0,1-1 0 0 0,-1 0 0 0 0,1 0 0 0 0,-1 0 0 0 0,1 1 0 0 0,0-1 0 0 0,-1 0-1 0 0,1 0 1 0 0,-1 0 0 0 0,1 0 0 0 0,-1 0 0 0 0,1 0 0 0 0,-1 0 0 0 0,1 0 0 0 0,-1 0-1 0 0,1 0 1 0 0,-1 0 0 0 0,1 0 0 0 0,-1 0 0 0 0,1 0 0 0 0,-1-1 0 0 0,1 1 0 0 0,-1 0 0 0 0,1 0-1 0 0,-1 0 1 0 0,1-1 0 0 0,-1 1 0 0 0,1 0 0 0 0,0-1 0 0 0,-1 1 0 0 0,1 0 0 0 0,0-1 0 0 0,-1 1-1 0 0,1 0 1 0 0,0-1 0 0 0,-1 1 0 0 0,1-1 0 0 0,0 1 0 0 0,0-1 0 0 0,0 1 0 0 0,-1-1-1 0 0,1 1 1 0 0,0-1 0 0 0,0 1 0 0 0,0-1 0 0 0,0 1 0 0 0,0-1 0 0 0,0 1 0 0 0,0-1 0 0 0,0 1-1 0 0,0-1 1 0 0,0 1-7 0 0,-32 39-170 0 0,31-38 182 0 0,-24 31-5 0 0,2 0 0 0 0,0 2 0 0 0,2 0 0 0 0,2 2 1 0 0,1 0-1 0 0,2 1 0 0 0,2 1 0 0 0,1 0 0 0 0,2 1 0 0 0,1 0 0 0 0,2 5-7 0 0,-5 180-146 0 0,13-220 145 0 0,-1-1 0 0 0,1 0 1 0 0,0 0-1 0 0,0 1 0 0 0,0-1 0 0 0,0 0 0 0 0,1 0 0 0 0,-1 0 0 0 0,1 1 0 0 0,0-1 0 0 0,0 0 0 0 0,0 0 0 0 0,0 0 0 0 0,1 0 0 0 0,-1 0 0 0 0,1-1 0 0 0,-1 1 0 0 0,1 0 0 0 0,0-1 0 0 0,0 1 0 0 0,1-1 1 0 0,-1 0-1 0 0,0 1 0 0 0,1-1 0 0 0,-1 0 0 0 0,1 0 0 0 0,0-1 0 0 0,-1 1 0 0 0,1-1 0 0 0,0 1 0 0 0,0-1 0 0 0,0 0 0 0 0,0 0 0 0 0,1 0 0 0 0,-1 0 0 0 0,0-1 0 0 0,0 0 0 0 0,2 1 1 0 0,10-4 30 0 0,-1 0-1 0 0,1-1 1 0 0,-1-1 0 0 0,0 0-1 0 0,0-1 1 0 0,-1 0-1 0 0,0-1 1 0 0,0-1-1 0 0,0 0 1 0 0,-1-1-1 0 0,-1 0 1 0 0,1-1 0 0 0,-1 0-1 0 0,-1-1 1 0 0,0 0-30 0 0,10-7 71 0 0,13-14-8 0 0,-1-1-1 0 0,-1-2 1 0 0,-2-2-1 0 0,-2 0 1 0 0,-1-2 0 0 0,-2-1-1 0 0,-2 0 1 0 0,-2-2-1 0 0,-1-1 1 0 0,-2 0-1 0 0,-2-1 1 0 0,-3 0 0 0 0,4-24-63 0 0,-5 2 82 0 0,-11 65-59 0 0,-17 19 16 0 0,-106 144-91 0 0,109-141 57 0 0,1 1 1 0 0,1 0-1 0 0,0 1 1 0 0,2 1-1 0 0,1-1 0 0 0,0 2 1 0 0,2-1-1 0 0,1 1 1 0 0,1 0-1 0 0,0 6-5 0 0,1 10 28 0 0,-3 160-145 0 0,8-196 127 0 0,1 0 1 0 0,0 0-1 0 0,0 0 0 0 0,0-1 1 0 0,0 1-1 0 0,1-1 0 0 0,0 1 1 0 0,0-1-1 0 0,0 0 0 0 0,1 0 1 0 0,-1-1-1 0 0,1 1 1 0 0,0-1-1 0 0,0 1 0 0 0,0-1 1 0 0,0 0-1 0 0,0-1 0 0 0,1 1 1 0 0,-1-1-1 0 0,1 0 0 0 0,0 0 1 0 0,0 0-1 0 0,0-1 0 0 0,0 1 1 0 0,0-1-1 0 0,0 0 0 0 0,0-1 1 0 0,0 0-1 0 0,0 1 0 0 0,0-1 1 0 0,1-1-1 0 0,-1 1 1 0 0,0-1-1 0 0,0 0 0 0 0,0 0 1 0 0,0-1-1 0 0,0 1 0 0 0,0-1 1 0 0,-1 0-1 0 0,1 0 0 0 0,0-1 1 0 0,-1 1-1 0 0,0-1 0 0 0,0 0 1 0 0,0 0-1 0 0,3-3-10 0 0,5-4 58 0 0,0 0-1 0 0,-1 0 0 0 0,0-2 1 0 0,-1 1-1 0 0,0-1 1 0 0,0-1-1 0 0,-2 0 1 0 0,1 0-1 0 0,-2 0 1 0 0,0-1-1 0 0,0-1 1 0 0,-1 1-1 0 0,-1-1 1 0 0,-1 0-1 0 0,0 0 1 0 0,-1 0-1 0 0,0-1 1 0 0,-1 1-1 0 0,-1-1 1 0 0,-1 1-1 0 0,-1-15-57 0 0,1 27-4 0 0,-1 0 0 0 0,1 0-1 0 0,-1 0 1 0 0,0 0 0 0 0,0 1 0 0 0,0-1 0 0 0,0 0-1 0 0,-1 1 1 0 0,1-1 0 0 0,-1 1 0 0 0,1-1 0 0 0,-1 1-1 0 0,0 0 1 0 0,0-1 0 0 0,0 1 0 0 0,0 0 0 0 0,0 0-1 0 0,-1 1 1 0 0,1-1 0 0 0,-1 0 0 0 0,1 1 0 0 0,-1 0-1 0 0,1-1 1 0 0,-1 1 0 0 0,0 0 0 0 0,0 0 0 0 0,0 0-1 0 0,1 1 1 0 0,-1-1 0 0 0,0 1 0 0 0,0 0-1 0 0,0 0 1 0 0,0 0 0 0 0,-2 0 4 0 0,-102 16-1211 0 0,67 1-446 0 0,13-5-4378 0 0,15-5-5867 0 0</inkml:trace>
  <inkml:trace contextRef="#ctx0" brushRef="#br0" timeOffset="59219.168">15816 696 6601 0 0,'0'0'2412'0'0,"0"0"-405"0"0,0 0-80 0 0,0 0 53 0 0,0 0-87 0 0,0 0-310 0 0,0 0-399 0 0,0 0-299 0 0,0 0-172 0 0,0 0-80 0 0,0 0-26 0 0,5 31 2996 0 0,-7-13-3467 0 0,0 0 1 0 0,-1-1-1 0 0,-1 1 0 0 0,-1-1 0 0 0,-1 0 1 0 0,0 0-1 0 0,-1 0 0 0 0,0-1 0 0 0,-2 0 1 0 0,0-1-1 0 0,-1 0 0 0 0,0 0 1 0 0,-1-1-1 0 0,-1 0 0 0 0,0-1 0 0 0,-1 0 1 0 0,0-1-1 0 0,-6 3-136 0 0,5-3 41 0 0,9-7-27 0 0,0-1 0 0 0,1 0 0 0 0,-2 0 0 0 0,1 0-1 0 0,0 0 1 0 0,-1-1 0 0 0,0 0 0 0 0,1 0 0 0 0,-1-1 0 0 0,0 1-1 0 0,-1-1 1 0 0,1-1 0 0 0,0 1 0 0 0,-1-1 0 0 0,1 0-1 0 0,-3 0-13 0 0,5-16-3092 0 0,5 8-1356 0 0,1 3-3958 0 0,2 0-4103 0 0</inkml:trace>
  <inkml:trace contextRef="#ctx0" brushRef="#br0" timeOffset="62130.04">16603 324 0 0 0,'0'0'1287'0'0,"0"0"100"0"0,0 0-52 0 0,0 0 41 0 0,0 0 168 0 0,0 0 165 0 0,0 0 33 0 0,0 0-86 0 0,0 0-182 0 0,0 0-244 0 0,0 0-195 0 0,-2-6-160 0 0,-9-21-99 0 0,6 14 2017 0 0,2 11 3333 0 0,-2 9-6527 0 0,-13 22 504 0 0,0 0 0 0 0,2 1-1 0 0,2 0 1 0 0,0 2 0 0 0,2-1-1 0 0,2 1 1 0 0,1 1 0 0 0,1 0-1 0 0,2 0 1 0 0,-1 21-103 0 0,1 92 173 0 0,7-141-142 0 0,0-1-1 0 0,0 1 0 0 0,1-1 0 0 0,-1 1 0 0 0,1-1 0 0 0,0 0 0 0 0,0 0 1 0 0,1 0-1 0 0,-1 0 0 0 0,1 0 0 0 0,0 0 0 0 0,0-1 0 0 0,0 0 0 0 0,1 1 0 0 0,-1-1 1 0 0,1 0-1 0 0,0 0 0 0 0,0-1 0 0 0,0 1 0 0 0,0-1 0 0 0,0 0 0 0 0,0 0 1 0 0,0 0-1 0 0,1-1 0 0 0,-1 0 0 0 0,1 1 0 0 0,-1-1 0 0 0,1-1 0 0 0,0 1 0 0 0,-1-1 1 0 0,1 0-1 0 0,3 0-30 0 0,7-3 97 0 0,-1-1 1 0 0,1 0 0 0 0,-1-1 0 0 0,0 0-1 0 0,0-1 1 0 0,0-1 0 0 0,-1 0 0 0 0,0-1-1 0 0,0-1 1 0 0,-1 0 0 0 0,0 0 0 0 0,-1-1 0 0 0,0-1-1 0 0,0 0 1 0 0,4-7-98 0 0,-7 11 35 0 0,28-33 85 0 0,-2-1 0 0 0,-1-2-1 0 0,23-40-119 0 0,-44 66 23 0 0,-6 8 22 0 0,0 1 0 0 0,0-1 0 0 0,-1-1 0 0 0,0 1 0 0 0,0-1 0 0 0,-1 0 0 0 0,0 0 0 0 0,-1 0 0 0 0,0-1 0 0 0,-1 1 0 0 0,1-6-45 0 0,-23 57-185 0 0,-14 128 176 0 0,34-161 15 0 0,-1 0-10 0 0,1-1 1 0 0,0 1 0 0 0,0-1-1 0 0,0 1 1 0 0,1-1 0 0 0,0 0-1 0 0,1 1 1 0 0,-1-1 0 0 0,1 0 0 0 0,1 0-1 0 0,-1 0 1 0 0,1 0 0 0 0,1 0-1 0 0,-1-1 1 0 0,1 1 0 0 0,0-1-1 0 0,1 1 4 0 0,3 2 11 0 0,0 0-1 0 0,1-1 0 0 0,0 0 0 0 0,0 0 0 0 0,1-1 0 0 0,0 0 0 0 0,0-1 1 0 0,0 0-1 0 0,1-1 0 0 0,0 0 0 0 0,0 0 0 0 0,0-1 0 0 0,1-1 0 0 0,0 0 0 0 0,-1-1 1 0 0,1 0-1 0 0,0 0 0 0 0,0-1 0 0 0,0-1 0 0 0,9-1-10 0 0,-8-3 52 0 0,0-1-1 0 0,-1 0 1 0 0,0-1-1 0 0,0 0 1 0 0,0-1-1 0 0,-1-1 1 0 0,0 1-1 0 0,-1-2 1 0 0,1 0-1 0 0,-2 0 1 0 0,1 0-1 0 0,-1-1 1 0 0,-1-1-1 0 0,0 0 1 0 0,0 0-1 0 0,-1 0 1 0 0,-1-1-1 0 0,5-11-51 0 0,5-4 43 0 0,-2-2 0 0 0,-1 0 1 0 0,-1 0-1 0 0,-2-1 0 0 0,-1 0 0 0 0,-1-1 0 0 0,-2 0 0 0 0,-1 0 0 0 0,-1-1 1 0 0,-2 1-1 0 0,-1-3-43 0 0,-1 34-34 0 0,0 0 1 0 0,-1-1-1 0 0,1 1 0 0 0,0 0 1 0 0,-1-1-1 0 0,1 1 0 0 0,0 0 1 0 0,-1-1-1 0 0,1 1 1 0 0,-1 0-1 0 0,1 0 0 0 0,0-1 1 0 0,-1 1-1 0 0,1 0 0 0 0,-1 0 1 0 0,1 0-1 0 0,0 0 1 0 0,-1 0-1 0 0,1 0 0 0 0,-1 0 1 0 0,1 0-1 0 0,-1 0 0 0 0,1 0 1 0 0,-1 0-1 0 0,1 0 1 0 0,-1 0-1 0 0,1 0 0 0 0,0 0 1 0 0,-1 0-1 0 0,1 0 0 0 0,-1 0 1 0 0,1 0-1 0 0,-1 1 1 0 0,1-1-1 0 0,0 0 0 0 0,-1 0 1 0 0,1 1-1 0 0,0-1 0 0 0,-1 0 1 0 0,1 1-1 0 0,0-1 1 0 0,-1 0-1 0 0,1 1 0 0 0,0-1 1 0 0,-1 0-1 0 0,1 1 0 0 0,0-1 1 0 0,0 1-1 0 0,0-1 1 0 0,-1 0-1 0 0,1 1 0 0 0,0-1 1 0 0,0 1-1 0 0,0-1 0 0 0,0 1 1 0 0,0-1-1 0 0,0 1 1 0 0,0-1-1 0 0,0 0 0 0 0,0 1 1 0 0,0-1-1 0 0,0 1 0 0 0,0-1 1 0 0,0 1-1 0 0,0-1 0 0 0,0 1 1 0 0,1-1-1 0 0,-1 0 1 0 0,0 1-1 0 0,0-1 34 0 0,-12 47-3815 0 0,10-32-364 0 0,1 0-4132 0 0,1-7-3845 0 0</inkml:trace>
  <inkml:trace contextRef="#ctx0" brushRef="#br0" timeOffset="68573.861">17690 740 0 0 0,'0'0'615'0'0,"0"0"629"0"0,0 0 127 0 0,0 0-40 0 0,0 0 44 0 0,0 0 104 0 0,0 0 41 0 0,0 0-15 0 0,5 2-66 0 0,26 7 1118 0 0,-23-5 2587 0 0,-11 0 4732 0 0,-7-4-9825 0 0,0 1 0 0 0,0 0 0 0 0,0 1 1 0 0,0 0-1 0 0,0 1 0 0 0,0 0 0 0 0,1 0 0 0 0,-1 1 1 0 0,1 0-1 0 0,0 1 0 0 0,0 0 0 0 0,-4 3-51 0 0,9-6 20 0 0,1-1-1 0 0,-1 1 1 0 0,0 0-1 0 0,0 0 1 0 0,1 1-1 0 0,-1-1 1 0 0,1 1-1 0 0,0 0 1 0 0,0 0-1 0 0,0 0 0 0 0,0 0 1 0 0,1 0-1 0 0,-1 1 1 0 0,1-1-1 0 0,-1 1 1 0 0,1 0-1 0 0,1-1 1 0 0,-1 1-1 0 0,0 0 1 0 0,1 0-1 0 0,0 0 1 0 0,0 0-1 0 0,0 1 0 0 0,0-1 1 0 0,1 0-1 0 0,0 0 1 0 0,0 5-20 0 0,0-5 28 0 0,0 1 0 0 0,0-1 1 0 0,1 1-1 0 0,0-1 0 0 0,0 0 1 0 0,0 1-1 0 0,1-1 0 0 0,-1 0 0 0 0,1 0 1 0 0,0 0-1 0 0,0 0 0 0 0,1 0 1 0 0,-1 0-1 0 0,1-1 0 0 0,0 1 0 0 0,0-1 1 0 0,0 0-1 0 0,0 0 0 0 0,0 0 1 0 0,1 0-1 0 0,0 0 0 0 0,-1-1 1 0 0,1 1-1 0 0,0-1 0 0 0,0 0 0 0 0,0 0 1 0 0,0-1-1 0 0,1 1 0 0 0,-1-1 1 0 0,0 0-1 0 0,1 0 0 0 0,-1-1 0 0 0,5 1-28 0 0,166 10 949 0 0,-136-14-680 0 0,-40-13-4716 0 0,1 13-929 0 0,0-1-7514 0 0</inkml:trace>
  <inkml:trace contextRef="#ctx0" brushRef="#br0" timeOffset="71011.4">18326 468 2873 0 0,'0'0'2336'0'0,"0"0"-333"0"0,0 0-116 0 0,0 0 63 0 0,0 0 24 0 0,0 0-122 0 0,0 0-269 0 0,0 0-325 0 0,0 0-281 0 0,0 0-193 0 0,0 0-125 0 0,27-4 3134 0 0,94 2 365 0 0,121 4-2532 0 0,-58 1-983 0 0,-168-1-688 0 0,-26-6-1381 0 0,-25-4-5146 0 0,27 8 947 0 0,5 0-6174 0 0</inkml:trace>
  <inkml:trace contextRef="#ctx0" brushRef="#br0" timeOffset="71619.47">18367 682 2681 0 0,'0'0'2445'0'0,"0"0"-307"0"0,0 0-165 0 0,0 0-254 0 0,0 0-231 0 0,0 0-281 0 0,0 0-179 0 0,0 0-38 0 0,0 0-93 0 0,0 0-69 0 0,0 0-125 0 0,0 0-105 0 0,0 0-42 0 0,-3 1-9 0 0,-9 4 3 0 0,9-4 0 0 0,3-1-17 0 0,0 0-29 0 0,6 1 3951 0 0,26 6-3134 0 0,239 1 1154 0 0,-171-9-2118 0 0,77-3 35 0 0,-184-3-2571 0 0,5 3-1571 0 0,1 1-4195 0 0,1 2-4107 0 0</inkml:trace>
  <inkml:trace contextRef="#ctx0" brushRef="#br0" timeOffset="73079.984">19880 188 5585 0 0,'0'0'2114'0'0,"0"0"-174"0"0,0 0 26 0 0,0 0 57 0 0,0 0-156 0 0,0 0-296 0 0,0 0-342 0 0,0 0-341 0 0,0 0-236 0 0,0 0-147 0 0,0 0-54 0 0,0 0 9 0 0,0 0 30 0 0,-5 0 0 0 0,-253 1 4426 0 0,118 27-3730 0 0,138-25-1163 0 0,-1-1 0 0 0,1 1 0 0 0,0 0 1 0 0,-1 0-1 0 0,1 0 0 0 0,1 1 0 0 0,-1-1 1 0 0,0 0-1 0 0,1 1 0 0 0,0-1 0 0 0,-1 1 0 0 0,1-1 1 0 0,1 1-1 0 0,-1 0 0 0 0,1-1 0 0 0,-1 1 1 0 0,1 0-1 0 0,0 0 0 0 0,0-1 0 0 0,1 1 1 0 0,-1 0-1 0 0,1-1 0 0 0,-1 1 0 0 0,2 2-23 0 0,22 69 511 0 0,7 65-134 0 0,-31-139-362 0 0,0 0 1 0 0,1 1-1 0 0,-1-1 0 0 0,0 1 0 0 0,1-1 0 0 0,-1 1 0 0 0,1-1 0 0 0,-1 0 0 0 0,1 1 1 0 0,0-1-1 0 0,-1 0 0 0 0,1 0 0 0 0,0 1 0 0 0,0-1 0 0 0,0 0 0 0 0,0 0 0 0 0,0 0 1 0 0,0 0-1 0 0,0 0 0 0 0,0 0 0 0 0,1 0 0 0 0,-1-1 0 0 0,0 1 0 0 0,1 0 0 0 0,-1-1 1 0 0,0 1-1 0 0,1-1 0 0 0,-1 1 0 0 0,1-1 0 0 0,-1 0 0 0 0,0 1 0 0 0,1-1 0 0 0,-1 0 1 0 0,1 0-1 0 0,-1 0 0 0 0,1 0 0 0 0,-1 0 0 0 0,1 0 0 0 0,-1-1 0 0 0,1 1 0 0 0,-1-1 1 0 0,0 1-1 0 0,1-1 0 0 0,0 0-15 0 0,111-13 305 0 0,-104 14-301 0 0,0 1-1 0 0,-1 0 1 0 0,1 0-1 0 0,-1 0 1 0 0,1 1-1 0 0,-1 0 1 0 0,0 1-1 0 0,0 0 0 0 0,0 0 1 0 0,0 1-1 0 0,-1 0 1 0 0,1 0-1 0 0,-1 1 1 0 0,0 0-1 0 0,3 4-3 0 0,-5-3 7 0 0,0 0 0 0 0,-1 1 0 0 0,0 0-1 0 0,-1 0 1 0 0,1 0 0 0 0,-1 0 0 0 0,-1 1 0 0 0,0-1 0 0 0,0 1-1 0 0,0-1 1 0 0,-1 1 0 0 0,0 0 0 0 0,0 0 0 0 0,-1 0-1 0 0,0-1 1 0 0,0 1 0 0 0,-1 0 0 0 0,0 0 0 0 0,-1 4-7 0 0,-2 3 29 0 0,-1-1 1 0 0,0 1-1 0 0,0-1 0 0 0,-1 0 1 0 0,-1-1-1 0 0,-1 0 1 0 0,0 0-1 0 0,0 0 1 0 0,-1-1-1 0 0,-8 8-29 0 0,8-9 26 0 0,2-2-12 0 0,-2-1 0 0 0,1-1 1 0 0,-1 1-1 0 0,0-2 0 0 0,0 1 1 0 0,-1-1-1 0 0,0 0 0 0 0,0-1 1 0 0,0 0-1 0 0,-1-1 0 0 0,0 0 1 0 0,-1 0-15 0 0,5-3 8 0 0,0 1 0 0 0,0-1 1 0 0,1 0-1 0 0,-1-1 0 0 0,0 0 0 0 0,0 0 1 0 0,0 0-1 0 0,0-1 0 0 0,0 0 1 0 0,0 0-1 0 0,0-1 0 0 0,1 0 0 0 0,-1 0 1 0 0,1-1-1 0 0,-1 1 0 0 0,1-1 1 0 0,0-1-1 0 0,0 1 0 0 0,0-1 1 0 0,1 0-1 0 0,-1-1 0 0 0,1 1 0 0 0,-4-4-8 0 0,-79-95-1208 0 0,88 103 1022 0 0,0-1-1 0 0,0 0 1 0 0,0 1-1 0 0,-1-1 1 0 0,1 1-1 0 0,0-1 1 0 0,0 1-1 0 0,0-1 0 0 0,0 1 1 0 0,1-1-1 0 0,-1 0 1 0 0,0 1-1 0 0,0-1 1 0 0,0 1-1 0 0,0-1 1 0 0,0 1-1 0 0,1-1 1 0 0,-1 1-1 0 0,0-1 1 0 0,0 1-1 0 0,1-1 1 0 0,-1 1-1 0 0,0-1 1 0 0,1 1-1 0 0,-1 0 1 0 0,1-1-1 0 0,-1 1 1 0 0,1 0-1 0 0,-1-1 1 0 0,0 1-1 0 0,1 0 0 0 0,-1-1 1 0 0,1 1-1 0 0,-1 0 1 0 0,1 0-1 0 0,0 0 1 0 0,-1-1-1 0 0,1 1 1 0 0,-1 0-1 0 0,1 0 1 0 0,-1 0-1 0 0,1 0 1 0 0,-1 0-1 0 0,1 0 1 0 0,0 0-1 0 0,-1 0 1 0 0,1 0-1 0 0,0 0 187 0 0,7-2-6825 0 0,3-2-5794 0 0</inkml:trace>
  <inkml:trace contextRef="#ctx0" brushRef="#br0" timeOffset="73624.105">20414 313 5233 0 0,'0'0'1631'0'0,"0"0"-249"0"0,0 0 17 0 0,0 0 153 0 0,0 0 11 0 0,0 0-165 0 0,0 0-182 0 0,0 0-160 0 0,0 0-96 0 0,0 0-87 0 0,0 0-113 0 0,0 0-87 0 0,0 0-70 0 0,-8-2-46 0 0,4 1-529 0 0,1-1 65 0 0,1 1 0 0 0,-1 0 0 0 0,0 0 0 0 0,0 1 0 0 0,0-1 0 0 0,0 1 0 0 0,0-1 0 0 0,0 1 0 0 0,0 0 0 0 0,0 0 0 0 0,0 0 0 0 0,0 1 0 0 0,0-1 0 0 0,0 1 0 0 0,0-1 0 0 0,0 1 0 0 0,0 0 0 0 0,0 0 0 0 0,0 0 0 0 0,1 1 1 0 0,-1-1-1 0 0,0 1 0 0 0,-1 1-93 0 0,-12 9 195 0 0,2 0 1 0 0,0 1 0 0 0,0 1 0 0 0,1 0 0 0 0,1 1 0 0 0,0 0-1 0 0,1 1 1 0 0,1 0 0 0 0,1 1 0 0 0,0 0 0 0 0,1 1 0 0 0,1-1-1 0 0,0 1 1 0 0,1 1 0 0 0,2-1 0 0 0,0 1 0 0 0,0 0 0 0 0,2 0-1 0 0,0 15-195 0 0,2-26 26 0 0,0 0 0 0 0,1 0-1 0 0,0 0 1 0 0,0-1-1 0 0,1 1 1 0 0,0 0 0 0 0,0-1-1 0 0,1 1 1 0 0,0-1-1 0 0,0 0 1 0 0,1 0 0 0 0,0 0-1 0 0,0-1 1 0 0,0 1-1 0 0,1-1 1 0 0,0 0 0 0 0,1 0-1 0 0,-1-1 1 0 0,1 1-1 0 0,0-1 1 0 0,0-1 0 0 0,1 1-1 0 0,-1-1 1 0 0,1 0-1 0 0,0 0 1 0 0,0-1-1 0 0,0 0 1 0 0,1 0 0 0 0,-1-1-1 0 0,1 0 1 0 0,0 0-26 0 0,11 2 100 0 0,0-1 1 0 0,0 0-1 0 0,0-2 0 0 0,1 0 1 0 0,-1-1-1 0 0,0-1 0 0 0,0 0 1 0 0,0-2-1 0 0,0 0 1 0 0,0-1-1 0 0,0-1 0 0 0,-1-1 1 0 0,0-1-1 0 0,0 0 0 0 0,-1-1 1 0 0,0-1-1 0 0,0-1 1 0 0,-1 0-1 0 0,0-1 0 0 0,-1-1 1 0 0,0-1-1 0 0,-1 0 0 0 0,0 0 1 0 0,-1-1-1 0 0,-1-1 0 0 0,0-1 1 0 0,4-7-101 0 0,-11 16 20 0 0,0-1 0 0 0,-1 0 0 0 0,0 0 0 0 0,0 0 0 0 0,-1 0 0 0 0,0-1 1 0 0,0 1-1 0 0,-1-1 0 0 0,0 0 0 0 0,0 0 0 0 0,-1 0 0 0 0,0 0 0 0 0,-1 0 0 0 0,0 0 1 0 0,0 0-1 0 0,-1 0 0 0 0,0 0 0 0 0,-1 0 0 0 0,0 0 0 0 0,0 1 0 0 0,-1-1 0 0 0,0 1 0 0 0,-1-1 1 0 0,-1-1-21 0 0,-5-3-41 0 0,-1 1 1 0 0,0 0-1 0 0,-1 1 1 0 0,0 0 0 0 0,-1 1-1 0 0,0 0 1 0 0,-1 1 0 0 0,0 0-1 0 0,0 2 1 0 0,-1-1-1 0 0,0 2 1 0 0,0 0 0 0 0,-1 1-1 0 0,0 0 1 0 0,0 1 0 0 0,0 1-1 0 0,0 1 1 0 0,0 0 0 0 0,-1 1-1 0 0,1 1 1 0 0,0 0-1 0 0,-15 3 41 0 0,25-2-134 0 0,-1 0 0 0 0,1 1 0 0 0,-1-1 1 0 0,1 1-1 0 0,0 1 0 0 0,0-1 0 0 0,0 1 0 0 0,0 0 0 0 0,0 1 0 0 0,1-1 0 0 0,0 1 0 0 0,-1 0 0 0 0,1 1 0 0 0,1-1 0 0 0,-1 1 0 0 0,-3 4 134 0 0,-15 22-4018 0 0,2 1-4829 0 0,12-16-3851 0 0</inkml:trace>
  <inkml:trace contextRef="#ctx0" brushRef="#br0" timeOffset="75326.291">20815 1009 1552 0 0,'0'0'2657'0'0,"0"0"-806"0"0,0 0-312 0 0,0 0 120 0 0,0 0 181 0 0,0 0-23 0 0,0 0-170 0 0,0 0-203 0 0,0 0-214 0 0,0 0-191 0 0,0 0-147 0 0,0 0-95 0 0,0 0-95 0 0,31-19-97 0 0,96-61-55 0 0,-47 17 337 0 0,-35 16-516 0 0,-2-1 1 0 0,-2-2-1 0 0,-2-2 1 0 0,-2-2 0 0 0,-3-1-1 0 0,9-22-371 0 0,77-180 334 0 0,-115 203 58 0 0,-34 57 0 0 0,-27 56-397 0 0,38-36 20 0 0,0 2 0 0 0,2 0 1 0 0,2 0-1 0 0,0 2 1 0 0,1 0-1 0 0,2 0 1 0 0,1 1-1 0 0,1 1 1 0 0,1-1-1 0 0,1 1 0 0 0,2 1 1 0 0,-1 21-16 0 0,-3 167 120 0 0,10-211-107 0 0,1-1 0 0 0,0 1 0 0 0,0 0 1 0 0,0-1-1 0 0,1 1 0 0 0,0-1 0 0 0,0 0 0 0 0,0 0 1 0 0,1 0-1 0 0,0 0 0 0 0,0-1 0 0 0,0 1 0 0 0,1-1 0 0 0,0 0 1 0 0,0 0-1 0 0,0-1 0 0 0,1 0 0 0 0,0 0 0 0 0,-1 0 0 0 0,1 0 1 0 0,1-1-1 0 0,-1 0 0 0 0,0 0 0 0 0,1-1 0 0 0,-1 0 0 0 0,1 0 1 0 0,0-1-1 0 0,0 1 0 0 0,0-1 0 0 0,0-1 0 0 0,-1 1 1 0 0,1-1-1 0 0,0-1 0 0 0,0 1 0 0 0,0-1 0 0 0,0 0 0 0 0,0-1 1 0 0,0 1-1 0 0,-1-1 0 0 0,1-1 0 0 0,2-1-13 0 0,30-13 176 0 0,-2-2 0 0 0,0-1 0 0 0,-1-3 0 0 0,-1 0-1 0 0,-1-2 1 0 0,-2-2 0 0 0,0-1 0 0 0,11-15-176 0 0,-17 15 24 0 0,-2-1 0 0 0,-1-1-1 0 0,-1-1 1 0 0,-2-1 0 0 0,-1-1 0 0 0,-2 0 0 0 0,5-15-24 0 0,-12 25 8 0 0,-1 0 1 0 0,-1-1 0 0 0,-1 0-1 0 0,-2 0 1 0 0,0 0 0 0 0,-1 0-1 0 0,-1-1 1 0 0,-1-16-9 0 0,-2 38-1 0 0,-1 0 1 0 0,1 1-1 0 0,0-1 0 0 0,-1 0 0 0 0,0 1 1 0 0,1-1-1 0 0,-1 0 0 0 0,0 1 0 0 0,0 0 0 0 0,-1-1 1 0 0,1 1-1 0 0,0 0 0 0 0,-1-1 0 0 0,0 1 1 0 0,1 0-1 0 0,-1 0 0 0 0,0 0 0 0 0,0 0 1 0 0,0 1-1 0 0,0-1 0 0 0,0 0 0 0 0,-1 1 0 0 0,1-1 1 0 0,0 1-1 0 0,-1 0 0 0 0,1 0 0 0 0,-1 0 1 0 0,1 0-1 0 0,-1 1 0 0 0,0-1 0 0 0,1 0 1 0 0,-1 1-1 0 0,0 0 0 0 0,1 0 0 0 0,-1 0 1 0 0,0 0-1 0 0,1 0 0 0 0,-1 0 0 0 0,0 1 0 0 0,1-1 1 0 0,-1 1-1 0 0,0 0 0 0 0,1 0 0 0 0,-1 0 1 0 0,1 0-1 0 0,0 0 0 0 0,-1 0 0 0 0,1 1 1 0 0,0-1-1 0 0,0 1 0 0 0,-1 0 0 0 0,1-1 1 0 0,1 1-1 0 0,-2 1 1 0 0,-21 18 3 0 0,1 0 0 0 0,1 2 0 0 0,1 1 0 0 0,1 1 0 0 0,1 0 0 0 0,2 1 0 0 0,0 1 0 0 0,2 1 0 0 0,1 1 0 0 0,1 0 0 0 0,-6 20-3 0 0,13-36 7 0 0,0 1 0 0 0,1 0-1 0 0,1 0 1 0 0,0 0 0 0 0,1 0-1 0 0,0 1 1 0 0,1 0 0 0 0,1-1 0 0 0,1 1-1 0 0,0 0 1 0 0,0 0 0 0 0,2-1-1 0 0,0 1 1 0 0,0-1 0 0 0,1 1 0 0 0,1-1-1 0 0,1 0 1 0 0,0 0 0 0 0,0 0-1 0 0,2-1 1 0 0,0 0 0 0 0,0 0 0 0 0,1-1-1 0 0,0 0 1 0 0,1 0 0 0 0,1-1-1 0 0,0 0 1 0 0,5 4-7 0 0,-6-8 18 0 0,1 0 1 0 0,0-1-1 0 0,0 0 0 0 0,0-1 0 0 0,1 0 1 0 0,-1 0-1 0 0,1-1 0 0 0,0-1 1 0 0,1 0-1 0 0,-1 0 0 0 0,0-1 0 0 0,1 0 1 0 0,-1-1-1 0 0,1-1 0 0 0,0 0 0 0 0,-1 0 1 0 0,1-1-1 0 0,-1-1 0 0 0,1 0 0 0 0,-1 0 1 0 0,0-1-1 0 0,1-1 0 0 0,3-1-18 0 0,-6 1 30 0 0,0 1 0 0 0,1-2 0 0 0,-1 1 0 0 0,0-1 0 0 0,-1-1-1 0 0,0 0 1 0 0,1 0 0 0 0,-2 0 0 0 0,1-1 0 0 0,-1 0 0 0 0,0-1 0 0 0,0 0 0 0 0,-1 0-1 0 0,0 0 1 0 0,-1 0 0 0 0,0-1 0 0 0,0 0 0 0 0,-1 0 0 0 0,0-1 0 0 0,0 1 0 0 0,-1-1-1 0 0,-1 0 1 0 0,1 0 0 0 0,-2 0 0 0 0,1-3-30 0 0,-2 7 0 0 0,0 0 1 0 0,0 1-1 0 0,-1-1 0 0 0,0 0 1 0 0,0 1-1 0 0,0-1 0 0 0,0 1 1 0 0,-1-1-1 0 0,0 1 0 0 0,-1 0 1 0 0,1 0-1 0 0,-1 0 0 0 0,0 0 1 0 0,0 0-1 0 0,0 0 0 0 0,-1 1 1 0 0,1 0-1 0 0,-1-1 0 0 0,-1 1 1 0 0,1 1-1 0 0,0-1 0 0 0,-1 1 1 0 0,0-1-1 0 0,-4-1 0 0 0,-4-1-199 0 0,-1 1 1 0 0,0 0-1 0 0,0 0 0 0 0,-1 2 1 0 0,1 0-1 0 0,-1 0 0 0 0,0 2 0 0 0,0 0 1 0 0,1 0-1 0 0,-1 1 0 0 0,0 1 1 0 0,0 1-1 0 0,0 0 0 0 0,1 1 0 0 0,-3 1 199 0 0,-10 7-2094 0 0,10-2-2614 0 0,3-1-7368 0 0</inkml:trace>
  <inkml:trace contextRef="#ctx0" brushRef="#br1" timeOffset="208113.849">17 1145 0 0 0,'-17'-1'690'0'0,"29"-1"-345"0"0,-11 2-330 0 0,80-4 1126 0 0,101-3 462 0 0,80 7-267 0 0,-89 6-354 0 0,-69 2-494 0 0,138 3-251 0 0,72 1-73 0 0,478-53 515 0 0,-432 34-331 0 0,304 7 470 0 0,-97 44 669 0 0,41 12-44 0 0,-15-50-7 0 0,-213-2-788 0 0,-91 15-162 0 0,41-16 490 0 0,-184 5-651 0 0,61 6 142 0 0,107-6 27 0 0,284 6-269 0 0,-151 8-188 0 0,-81-7-6 0 0,174 7-32 0 0,123-13 27 0 0,-415-10-22 0 0,1216 4 12 0 0,-456 27 26 0 0,-393-30-32 0 0,-277-3-19 0 0,20-2-10 0 0,337 2 11 0 0,-199-5-10 0 0,577-3 15 0 0,-539 5 52 0 0,-258-5 23 0 0,183-8-61 0 0,-251 12-7 0 0,27-1 43 0 0,188-6 25 0 0,341-20 169 0 0,512 30 131 0 0,-545 26-233 0 0,-217-22 36 0 0,-205-15-118 0 0,-51-3-49 0 0,143 11 29 0 0,413 7 66 0 0,-555-22 9 0 0,80-27 105 0 0,-114 39 21 0 0,-18 35 236 0 0,-135-21 784 0 0,-62 15-3620 0 0,-2-3-2204 0 0,-5-11 950 0 0,2 3-6467 0 0</inkml:trace>
  <inkml:trace contextRef="#ctx0" brushRef="#br0" timeOffset="211029.57">214 1628 10402 0 0,'0'0'546'0'0,"0"0"-382"0"0,0 0-208 0 0,0 0 84 0 0,0 0 230 0 0,0 0 129 0 0,0 0 89 0 0,0 0 88 0 0,0 0 89 0 0,32 13 91 0 0,105 42 96 0 0,-29-28 866 0 0,162-15 1214 0 0,-211-17-2606 0 0,-2-2-1 0 0,1-2 0 0 0,-1-3 1 0 0,0-3-1 0 0,-1-2 1 0 0,-1-2-1 0 0,-1-3 0 0 0,14-9-325 0 0,140-87 1417 0 0,-226 165 51 0 0,-16 20-1324 0 0,21-43-113 0 0,0 0-1 0 0,2 0 1 0 0,1 2-1 0 0,1-1 1 0 0,1 1-1 0 0,1 0 0 0 0,1 2-30 0 0,2 29 47 0 0,3-1-1 0 0,2 1 1 0 0,3-1-1 0 0,2 0 1 0 0,3 0-1 0 0,5 14-46 0 0,6 45 140 0 0,-13-61-41 0 0,-1 0-1 0 0,-4 1 0 0 0,-1-1 1 0 0,-3 1-1 0 0,-6 30-98 0 0,-20 7 426 0 0,27-92-367 0 0,-1 0 0 0 0,0-1-1 0 0,1 1 1 0 0,-1 0 0 0 0,0 0 0 0 0,1-1 0 0 0,-1 1 0 0 0,0-1 0 0 0,1 1 0 0 0,-1-1 0 0 0,1 0-1 0 0,-1 0 1 0 0,1 0 0 0 0,-1 0 0 0 0,1 0 0 0 0,0 0 0 0 0,-1 0 0 0 0,1 0 0 0 0,0 0 0 0 0,0 0-1 0 0,0-1 1 0 0,0 1 0 0 0,0-1 0 0 0,0 1 0 0 0,0-1 0 0 0,0 1 0 0 0,1-1 0 0 0,-1 0-59 0 0,-2-1 80 0 0,-29-38 56 0 0,-3 1 0 0 0,-1 1 0 0 0,-2 2 0 0 0,-35-25-136 0 0,62 53 8 0 0,0 1 0 0 0,-1 0 0 0 0,0 1 0 0 0,0 1 0 0 0,-1 0 0 0 0,0 0 0 0 0,0 1 0 0 0,0 1 0 0 0,0 0 0 0 0,-1 1 0 0 0,0 0 0 0 0,0 1 0 0 0,1 1 0 0 0,-1 0 0 0 0,0 1 1 0 0,0 0-1 0 0,0 1 0 0 0,0 1 0 0 0,0 0 0 0 0,-12 4-8 0 0,6 3-8 0 0,1 0 1 0 0,0 1 0 0 0,0 1-1 0 0,1 1 1 0 0,0 1 0 0 0,1 0-1 0 0,1 1 1 0 0,0 1 0 0 0,1 1-1 0 0,1 0 1 0 0,0 1 0 0 0,1 0-1 0 0,1 1 1 0 0,0 1 7 0 0,1-2-156 0 0,0 0 1 0 0,1 1-1 0 0,1 0 1 0 0,1 1-1 0 0,0 0 1 0 0,1 1-1 0 0,2-1 1 0 0,0 1-1 0 0,1 0 0 0 0,0 1 1 0 0,1 17 155 0 0,16-21-2969 0 0,4-16-5581 0 0,-12-1-3216 0 0</inkml:trace>
  <inkml:trace contextRef="#ctx0" brushRef="#br0" timeOffset="211758.928">985 2062 984 0 0,'0'0'1298'0'0,"0"0"-399"0"0,0 0-301 0 0,0 0-48 0 0,0 0 121 0 0,0 0 164 0 0,0 0 107 0 0,0 0 76 0 0,0 0 117 0 0,0 0 65 0 0,0 0 40 0 0,0 0-18 0 0,12-2-127 0 0,200-41 3326 0 0,192-45-27 0 0,-422 141-962 0 0,4-18-3236 0 0,10-16-150 0 0,1 0 1 0 0,1-1-1 0 0,0 1 1 0 0,2 0-1 0 0,0 0 1 0 0,1 0-1 0 0,1-1 1 0 0,3 13-47 0 0,14 32-167 0 0,-14-55-276 0 0,-2-5-2440 0 0,-1 0-5080 0 0,-2-2-3810 0 0</inkml:trace>
  <inkml:trace contextRef="#ctx0" brushRef="#br0" timeOffset="212094.849">1843 2438 7954 0 0,'0'0'2636'0'0,"0"0"-1002"0"0,0 0-460 0 0,0 0 31 0 0,0 0 235 0 0,0 0 166 0 0,0 0-43 0 0,0 0-192 0 0,0 0-292 0 0,0 0-278 0 0,0 0-228 0 0,0 0-185 0 0,0 0-100 0 0,2-4-60 0 0,9-4 232 0 0,-8 33 273 0 0,-3-9-513 0 0,1-4-139 0 0,1 8-80 0 0,0 0 0 0 0,-1 0 0 0 0,-2 0-1 0 0,0 0 1 0 0,-1 0 0 0 0,-1 0 0 0 0,-1 0 0 0 0,0 0-1 0 0,-2 1 0 0 0,3-13 998 0 0,2-2-4845 0 0,3-12-10227 0 0,-1-1 5556 0 0</inkml:trace>
  <inkml:trace contextRef="#ctx0" brushRef="#br0" timeOffset="212353.862">1827 1849 8242 0 0,'0'0'2735'0'0,"0"0"-737"0"0,0 0-578 0 0,0 0-309 0 0,0 0-171 0 0,0 0-130 0 0,0 0-137 0 0,0 0-203 0 0,0 0-258 0 0,0 0-230 0 0,0 0-119 0 0,0 0-28 0 0,0 0 27 0 0,4-8 10 0 0,-1 4 86 0 0,-3 3 31 0 0,1 0 0 0 0,-1 0 0 0 0,0 0 0 0 0,0 0 0 0 0,1 0 0 0 0,-1 0-1 0 0,0 0 1 0 0,1 0 0 0 0,-1 0 0 0 0,1 1 0 0 0,-1-1 0 0 0,1 0 0 0 0,0 0 0 0 0,-1 0-1 0 0,1 1 1 0 0,0-1 0 0 0,-1 0 0 0 0,1 1 0 0 0,0-1 0 0 0,0 1 0 0 0,-1-1-1 0 0,1 1 1 0 0,0-1 0 0 0,0 1 0 0 0,0 0 0 0 0,0-1 0 0 0,0 1 0 0 0,0 0 0 0 0,0 0-1 0 0,0 0 1 0 0,0-1 0 0 0,0 1 0 0 0,0 0 0 0 0,0 0 0 0 0,0 0 0 0 0,-1 1 0 0 0,1-1-1 0 0,0 0 1 0 0,0 0 0 0 0,0 0 0 0 0,0 1 0 0 0,0-1 0 0 0,0 0 0 0 0,0 1-1 0 0,0-1 1 0 0,-1 1 0 0 0,1-1 0 0 0,0 1 0 0 0,0 0 0 0 0,0-1 0 0 0,0 2 11 0 0,30 35-1916 0 0,-13-11-4273 0 0,-7-13-3122 0 0</inkml:trace>
  <inkml:trace contextRef="#ctx0" brushRef="#br0" timeOffset="212758.288">2014 2670 4641 0 0,'0'0'544'0'0,"0"0"-270"0"0,0 0-88 0 0,0 0 200 0 0,0 0 386 0 0,0 0 427 0 0,0 0 360 0 0,0 0 172 0 0,0 0-43 0 0,0 0-109 0 0,0 0-197 0 0,0 0-222 0 0,3 0-205 0 0,1-3-801 0 0,0 0 0 0 0,-1 0 1 0 0,1-1-1 0 0,-1 1 0 0 0,0-1 0 0 0,0 0 1 0 0,0 0-1 0 0,0 0 0 0 0,-1 0 1 0 0,0-1-1 0 0,0 1 0 0 0,0 0 0 0 0,0-1 1 0 0,-1 0-1 0 0,1 1 0 0 0,-1-1 0 0 0,0 0 1 0 0,-1 0-1 0 0,1-5-154 0 0,4-10 327 0 0,62-269 1779 0 0,-44 219-1905 0 0,-15 124-502 0 0,-7-40 314 0 0,1-1 0 0 0,1 1 0 0 0,0-1 0 0 0,1 0 0 0 0,1 0 0 0 0,0 0 0 0 0,0 0 0 0 0,1-1 0 0 0,1 0 0 0 0,0 0 0 0 0,0-1 0 0 0,2 0 0 0 0,-1 0 0 0 0,1-1 0 0 0,1 0 0 0 0,-1-1 0 0 0,7 5-13 0 0,-13-13 67 0 0,0 1 1 0 0,0-1-1 0 0,0 0 1 0 0,1 0-1 0 0,-1 0 1 0 0,1 0-1 0 0,-1 0 1 0 0,0-1-1 0 0,1 0 0 0 0,-1 1 1 0 0,1-1-1 0 0,-1-1 1 0 0,1 1-1 0 0,-1 0 1 0 0,0-1-1 0 0,1 0 0 0 0,-1 1 1 0 0,1-1-1 0 0,-1-1 1 0 0,0 1-1 0 0,0 0 1 0 0,0-1-1 0 0,0 0 1 0 0,0 0-1 0 0,0 1 0 0 0,0-2 1 0 0,-1 1-1 0 0,1 0 1 0 0,-1-1-1 0 0,1 1 1 0 0,-1-1-1 0 0,0 1 0 0 0,0-1 1 0 0,0 0-1 0 0,0 0 1 0 0,-1 0-1 0 0,2-3-67 0 0,3-7 112 0 0,-1 0 0 0 0,0-1-1 0 0,-1 0 1 0 0,-1 1 0 0 0,0-1-1 0 0,-1 0 1 0 0,0 0 0 0 0,-1 0-1 0 0,-1-1 1 0 0,0 1 0 0 0,-1 0 0 0 0,-2-8-112 0 0,-6 1-309 0 0,2 27-4893 0 0,7 4 1470 0 0,0-3-2957 0 0,0-2-4756 0 0</inkml:trace>
  <inkml:trace contextRef="#ctx0" brushRef="#br0" timeOffset="213301.487">2716 2298 8074 0 0,'0'0'1999'0'0,"0"0"-728"0"0,0 0-391 0 0,0 0-127 0 0,0 0-6 0 0,0 0 80 0 0,0 0 61 0 0,0 0-20 0 0,0 0-94 0 0,0 0-145 0 0,0 0-128 0 0,0 0-107 0 0,0 0-84 0 0,-23 24-64 0 0,-69 74-59 0 0,67-53 22 0 0,27-39-160 0 0,-1-3-9 0 0,-1 0 1 0 0,1 0 0 0 0,0-1-1 0 0,0 1 1 0 0,0 0 0 0 0,1 0-1 0 0,-1-1 1 0 0,1 1 0 0 0,-1-1-1 0 0,1 1 1 0 0,0-1 0 0 0,0 0-1 0 0,0 1 1 0 0,0-1 0 0 0,0 0-1 0 0,1 0 1 0 0,-1-1 0 0 0,0 1-1 0 0,1 0 1 0 0,0-1 0 0 0,-1 0-1 0 0,1 1 1 0 0,0-1 0 0 0,0 0-1 0 0,-1 0 1 0 0,1-1 0 0 0,0 1-1 0 0,0-1 1 0 0,1 1-41 0 0,89 0 1981 0 0,-81-5-1784 0 0,0 0 1 0 0,0-1-1 0 0,0 0 0 0 0,-1-1 0 0 0,0 0 0 0 0,0-1 0 0 0,-1-1 0 0 0,1 1 1 0 0,-1-2-1 0 0,-1 1 0 0 0,0-1 0 0 0,0-1 0 0 0,-1 1 0 0 0,0-1 1 0 0,-1-1-1 0 0,0 0 0 0 0,0 0 0 0 0,2-8-197 0 0,13-27 319 0 0,-2-1-1 0 0,-2-1 1 0 0,12-49-319 0 0,-22 73 1 0 0,-2-1 0 0 0,0 0 0 0 0,-1 0 0 0 0,-2-1-1 0 0,0 1 1 0 0,-2-1 0 0 0,-1 1 0 0 0,-1-1 0 0 0,-1 1 0 0 0,-1-1 0 0 0,-1 1-1 0 0,-2 0 1 0 0,0 0 0 0 0,-5-8-1 0 0,9 26-13 0 0,-2-1 0 0 0,1 1 1 0 0,-1-1-1 0 0,-1 1 0 0 0,1 0 0 0 0,-1 1 0 0 0,0-1 0 0 0,0 1 0 0 0,-1 0 1 0 0,0 0-1 0 0,0 1 0 0 0,-1 0 0 0 0,1 0 0 0 0,-1 0 0 0 0,0 1 0 0 0,0 0 1 0 0,-1 0-1 0 0,1 1 0 0 0,-1 0 0 0 0,0 0 0 0 0,1 1 0 0 0,-1 0 0 0 0,-1 0 1 0 0,1 1-1 0 0,0 0 0 0 0,0 0 0 0 0,0 1 0 0 0,-1 0 0 0 0,1 1 0 0 0,0 0 1 0 0,0 0-1 0 0,0 1 0 0 0,0-1 0 0 0,0 2 0 0 0,0-1 0 0 0,0 1 0 0 0,1 1 1 0 0,-1-1-1 0 0,0 2 13 0 0,-2 4-13 0 0,1 1 0 0 0,0 0 0 0 0,0 0 0 0 0,1 1 0 0 0,0 1 0 0 0,1-1 0 0 0,0 1 0 0 0,1 0 0 0 0,1 1 0 0 0,-1-1 0 0 0,2 1 0 0 0,0 0 0 0 0,1 0 0 0 0,0 1 0 0 0,1-1 0 0 0,0 0 0 0 0,1 1 0 0 0,1 0 0 0 0,0-1 0 0 0,1 1 0 0 0,0-1 0 0 0,1 1 0 0 0,0-1 0 0 0,1 0 0 0 0,1 0 0 0 0,4 10 13 0 0,12 16 49 0 0,3 0-1 0 0,1-2 0 0 0,2 0 1 0 0,1-2-1 0 0,1-1 1 0 0,3-1-1 0 0,0-1 0 0 0,2-2 1 0 0,1-1-1 0 0,14 6-48 0 0,7 12 190 0 0,216 155 902 0 0,-227-173-991 0 0,-45-61-3569 0 0,1 18-2369 0 0,0 9 587 0 0,0-5-7178 0 0</inkml:trace>
  <inkml:trace contextRef="#ctx0" brushRef="#br0" timeOffset="-208995.265">3658 2117 0 0 0,'0'0'876'0'0,"0"0"298"0"0,0 0 39 0 0,0 0-51 0 0,-3-4-43 0 0,-11-13-10 0 0,9 19 4556 0 0,7 17-4009 0 0,1-14-1413 0 0,0-1 1 0 0,0 1-1 0 0,0-1 1 0 0,1 0 0 0 0,-1 0-1 0 0,1-1 1 0 0,0 1-1 0 0,0-1 1 0 0,1 0 0 0 0,-1 0-1 0 0,0 0 1 0 0,1 0-1 0 0,0-1 1 0 0,0 0 0 0 0,-1 0-1 0 0,1 0 1 0 0,1 0-1 0 0,-1-1 1 0 0,0 0 0 0 0,0 0-1 0 0,0-1 1 0 0,1 1-1 0 0,-1-1 1 0 0,0 0 0 0 0,1 0-1 0 0,-1-1 1 0 0,0 0-1 0 0,0 0 1 0 0,0 0-1 0 0,0 0 1 0 0,0-1 0 0 0,4-2-244 0 0,14-10 268 0 0,-1-1 1 0 0,0-1 0 0 0,-2-2 0 0 0,0 0 0 0 0,0-1 0 0 0,-2 0-1 0 0,-1-2 1 0 0,0 0 0 0 0,-1-1 0 0 0,-2-1 0 0 0,0 0-1 0 0,-2-1 1 0 0,0 0 0 0 0,5-18-269 0 0,-15 39 66 0 0,-1 1 401 0 0,-1 15-457 0 0,3 36 174 0 0,3-1-1 0 0,2 0 1 0 0,2 0-1 0 0,2-1 1 0 0,15 38-184 0 0,7 30 211 0 0,-18-60-153 0 0,19 119 147 0 0,-26-186 1201 0 0,29-160-1123 0 0,-21 82-270 0 0,3 0 1 0 0,4 2 0 0 0,7-7-14 0 0,-7 31 33 0 0,-22 58-105 0 0,-2 5-5771 0 0,0 1-6099 0 0,0 0 569 0 0</inkml:trace>
  <inkml:trace contextRef="#ctx0" brushRef="#br0" timeOffset="-208577.403">4498 2320 5889 0 0,'0'0'2211'0'0,"0"0"-476"0"0,0 0-262 0 0,0 0-40 0 0,0 0-38 0 0,0 0-130 0 0,0 0-258 0 0,0 0-219 0 0,0 0-131 0 0,0 0-11 0 0,0 0 14 0 0,0 0-51 0 0,0 0-39 0 0,0 20-49 0 0,5 130 889 0 0,-7 52 670 0 0,-23-136-1781 0 0,25-63-290 0 0,0-2-10 0 0,0-1 4 0 0,0 0-9 0 0,0 0-2 0 0,0 0-8 0 0,0 0-40 0 0,8-57-4789 0 0,5 23-4049 0 0,-9 25 324 0 0</inkml:trace>
  <inkml:trace contextRef="#ctx0" brushRef="#br0" timeOffset="-208275.043">4507 2338 0 0 0,'0'0'1446'0'0,"0"0"422"0"0,0 0 188 0 0,0 0 78 0 0,0 0-59 0 0,0 0-216 0 0,0 0-301 0 0,0 0-312 0 0,0 0-250 0 0,0 0-175 0 0,0 0-102 0 0,0 0-61 0 0,19 0 3275 0 0,186-26 90 0 0,-150 14-3856 0 0,-55 10-8722 0 0,-5 2 3217 0 0,0 0-2775 0 0</inkml:trace>
  <inkml:trace contextRef="#ctx0" brushRef="#br0" timeOffset="-208009.979">4455 2570 1952 0 0,'0'0'2268'0'0,"0"0"-491"0"0,0 0-299 0 0,0 0 81 0 0,0 0 304 0 0,0 0 183 0 0,0 0-32 0 0,0 0-249 0 0,0 0-320 0 0,0 0-287 0 0,0 0-257 0 0,0 0-191 0 0,0 0-200 0 0,25 0-179 0 0,76-3-127 0 0,-1-16-167 0 0,-64 10-1602 0 0,-22 4-6349 0 0,-10 4-3505 0 0</inkml:trace>
  <inkml:trace contextRef="#ctx0" brushRef="#br0" timeOffset="-206955.288">643 2931 1576 0 0,'0'0'1662'0'0,"0"0"-355"0"0,0 0-177 0 0,0 0-4 0 0,0 0 71 0 0,0 0 11 0 0,0 0-93 0 0,0 0-103 0 0,0 0-82 0 0,0 0-56 0 0,0 0 7 0 0,0 0-41 0 0,0 0-51 0 0,14 0-30 0 0,111-4 1408 0 0,259-28 1729 0 0,332 2-1864 0 0,557 26-158 0 0,-662 1-1054 0 0,-42-28-250 0 0,-123 7-169 0 0,-103 12-146 0 0,-284 23-277 0 0,-53-12-1318 0 0,-5-6-6826 0 0,-1 2 3031 0 0,0 4-7143 0 0</inkml:trace>
  <inkml:trace contextRef="#ctx0" brushRef="#br0" timeOffset="-206327.295">5446 2040 7554 0 0,'0'0'2756'0'0,"0"0"-655"0"0,0 0-282 0 0,0 0-22 0 0,0 0-18 0 0,0 0-156 0 0,0 0-370 0 0,0 0-381 0 0,0 0-260 0 0,0 0-142 0 0,0 0-65 0 0,0 0-32 0 0,0 0-41 0 0,-8 4 346 0 0,3 10 876 0 0,12-21 803 0 0,7-8-2141 0 0,-27 11 303 0 0,-65 30-508 0 0,79-26-1605 0 0,4-1 3907 0 0,0 0-2605 0 0,-1 0-3310 0 0,1 1-9383 0 0,-7 0 424 0 0</inkml:trace>
  <inkml:trace contextRef="#ctx0" brushRef="#br0" timeOffset="-205850.153">5530 2360 9458 0 0,'0'0'1683'0'0,"0"0"-216"0"0,0 0-41 0 0,0 0 82 0 0,0 0-29 0 0,0 0-172 0 0,0 0-242 0 0,0 0-212 0 0,0 0-175 0 0,0 0-101 0 0,0 0-63 0 0,0 0-66 0 0,-13 9-47 0 0,-41 27-76 0 0,38-5 423 0 0,17-26-547 0 0,30-2 722 0 0,8-45 279 0 0,-39 41-997 0 0,0 1 30 0 0,0 0 5 0 0,0 0-28 0 0,-30 4 326 0 0,26-2-872 0 0,-3-1 1020 0 0,7-7-3993 0 0,0-2-3471 0 0,0 8-5749 0 0</inkml:trace>
</inkml:ink>
</file>

<file path=ppt/ink/ink3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5:26.1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115 504 2216 0 0,'0'0'2829'0'0,"0"0"-546"0"0,0 0-176 0 0,0 0 102 0 0,0 0 78 0 0,0 0-91 0 0,0 0-251 0 0,0 0-339 0 0,0 0-312 0 0,0 0-209 0 0,0 0-190 0 0,0 0-241 0 0,1-3-192 0 0,-1 3-447 0 0,-1-1 0 0 0,1 1 1 0 0,0 0-1 0 0,-1-1 0 0 0,1 1 0 0 0,0-1 1 0 0,-1 1-1 0 0,1-1 0 0 0,-1 1 0 0 0,1 0 1 0 0,-1-1-1 0 0,1 1 0 0 0,-1 0 0 0 0,1-1 0 0 0,-1 1 1 0 0,1 0-1 0 0,-1 0 0 0 0,1 0 0 0 0,-1-1 1 0 0,1 1-1 0 0,-1 0 0 0 0,1 0 0 0 0,-1 0 1 0 0,0 0-1 0 0,1 0 0 0 0,-1 0 0 0 0,1 0 1 0 0,-1 0-1 0 0,1 0 0 0 0,-1 0 0 0 0,1 1 1 0 0,-1-1-1 0 0,0 0 0 0 0,1 0 0 0 0,-1 0 1 0 0,1 1-1 0 0,-1-1 0 0 0,1 0 0 0 0,-1 0 1 0 0,1 1-1 0 0,0-1 0 0 0,-1 1 0 0 0,1-1 1 0 0,-1 0-1 0 0,1 1 0 0 0,0-1 0 0 0,-1 1 1 0 0,1-1-1 0 0,0 1 0 0 0,-1-1 0 0 0,1 1 1 0 0,0-1-1 0 0,0 1 0 0 0,0-1 0 0 0,-1 1 1 0 0,1-1-1 0 0,0 1 0 0 0,0 0 0 0 0,0-1 1 0 0,0 1-1 0 0,0-1 0 0 0,0 1-15 0 0,-40 36 663 0 0,35-32-632 0 0,0 0 0 0 0,1 0 0 0 0,-1 1 0 0 0,1-1 0 0 0,1 1-1 0 0,-1 0 1 0 0,1 0 0 0 0,0 0 0 0 0,0 0 0 0 0,1 1 0 0 0,0-1 0 0 0,0 1 0 0 0,0 0-1 0 0,1 0 1 0 0,0-1 0 0 0,0 1 0 0 0,1 0 0 0 0,0 0 0 0 0,0 0 0 0 0,1 4-31 0 0,1-8 18 0 0,0 1 1 0 0,1-1 0 0 0,-1 0-1 0 0,1 0 1 0 0,0 0-1 0 0,0-1 1 0 0,0 1 0 0 0,0 0-1 0 0,0-1 1 0 0,1 0 0 0 0,-1 0-1 0 0,1 0 1 0 0,-1 0-1 0 0,1-1 1 0 0,0 0 0 0 0,0 1-1 0 0,-1-1 1 0 0,1 0 0 0 0,0-1-1 0 0,0 1 1 0 0,0-1-1 0 0,0 0 1 0 0,0 0 0 0 0,0 0-1 0 0,0 0 1 0 0,0-1 0 0 0,0 1-1 0 0,0-1 1 0 0,0 0-1 0 0,0 0 1 0 0,-1-1 0 0 0,2 0-19 0 0,122-72 443 0 0,-82 43-338 0 0,56-61 62 0 0,-101 92-174 0 0,0 0-5 0 0,0 0-16 0 0,0 11-60 0 0,0 16 100 0 0,-1-21-13 0 0,0 0-1 0 0,0 0 1 0 0,0-1-1 0 0,1 1 1 0 0,0 0-1 0 0,0 0 1 0 0,1 0-1 0 0,-1 0 1 0 0,1-1-1 0 0,1 1 1 0 0,-1 0-1 0 0,1 0 1 0 0,0-1-1 0 0,0 1 1 0 0,1-1-1 0 0,-1 0 1 0 0,1 0-1 0 0,0 0 1 0 0,1 0-1 0 0,-1 0 1 0 0,1-1-1 0 0,0 1 1 0 0,0-1-1 0 0,0 0 1 0 0,1 0-1 0 0,-1-1 1 0 0,3 2 1 0 0,-2-3-2 0 0,0 0 1 0 0,1 0-1 0 0,-1 0 0 0 0,0-1 1 0 0,1 1-1 0 0,0-1 1 0 0,-1-1-1 0 0,1 1 1 0 0,-1-1-1 0 0,1 0 0 0 0,0 0 1 0 0,-1 0-1 0 0,1-1 1 0 0,-1 0-1 0 0,1 0 0 0 0,-1-1 1 0 0,1 1-1 0 0,-1-1 1 0 0,0 0-1 0 0,0-1 0 0 0,0 1 1 0 0,0-1 1 0 0,106-79 86 0 0,-88 61-68 0 0,0-4-1 0 0,-1-1 0 0 0,-1-1 0 0 0,-2-1 0 0 0,-1-1 0 0 0,-1 0 0 0 0,-1-2 0 0 0,-2 0 0 0 0,-1 0 0 0 0,-1-1 0 0 0,-2-1 0 0 0,3-20-17 0 0,-6 33 5 0 0,0 0-1 0 0,-2-1 1 0 0,-1 0 0 0 0,0 0-1 0 0,-2 0 1 0 0,0-1 0 0 0,-1 1-1 0 0,-1-2-4 0 0,0 22 2 0 0,0 0 0 0 0,0 0 0 0 0,1 0 0 0 0,-1 0 0 0 0,0 0 0 0 0,0 0-1 0 0,0 0 1 0 0,0 0 0 0 0,0 0 0 0 0,0 0 0 0 0,-1 0 0 0 0,1 0 0 0 0,0 0 0 0 0,0 0 0 0 0,-1 0-1 0 0,1 0 1 0 0,0 1 0 0 0,-1-1 0 0 0,1 0 0 0 0,-1 0 0 0 0,1 0 0 0 0,-1 0 0 0 0,0 1 0 0 0,1-1-1 0 0,-1 0 1 0 0,0 1 0 0 0,1-1 0 0 0,-1 0 0 0 0,0 1 0 0 0,0-1 0 0 0,0 1 0 0 0,0-1 0 0 0,1 1-1 0 0,-1 0 1 0 0,0-1 0 0 0,0 1 0 0 0,0 0 0 0 0,0 0 0 0 0,0-1 0 0 0,0 1 0 0 0,0 0-1 0 0,0 0 1 0 0,0 0 0 0 0,0 0 0 0 0,0 0 0 0 0,0 0 0 0 0,0 1 0 0 0,0-1 0 0 0,0 0 0 0 0,0 0-1 0 0,0 1 1 0 0,0-1-2 0 0,-35 39 8 0 0,22-3 2 0 0,3 1 0 0 0,1 1 0 0 0,1-1 1 0 0,3 2-1 0 0,1-1 0 0 0,1 1 0 0 0,3-1 0 0 0,1 1 1 0 0,4 34-11 0 0,-1-48 18 0 0,2 0 0 0 0,0-1 0 0 0,1 0 1 0 0,1 0-1 0 0,2-1 0 0 0,0 0 0 0 0,13 22-18 0 0,-5-8-15 0 0,15 4-56 0 0,-31-40 55 0 0,-1-9-132 0 0,-17-88-4049 0 0,2 65 809 0 0,0 1-5621 0 0,9 15-2207 0 0</inkml:trace>
  <inkml:trace contextRef="#ctx0" brushRef="#br0" timeOffset="265.935">563 254 10690 0 0,'0'0'1618'0'0,"0"0"-482"0"0,0 0 143 0 0,0 0 247 0 0,0 0 9 0 0,0 0-155 0 0,0 0-232 0 0,0 0-249 0 0,34 5-204 0 0,107 17-166 0 0,3-13 306 0 0,-126-7-1242 0 0,31 6 420 0 0,-24 6-7203 0 0,-22-8-1607 0 0</inkml:trace>
  <inkml:trace contextRef="#ctx0" brushRef="#br0" timeOffset="642.035">248 589 0 0 0,'0'0'860'0'0,"0"0"575"0"0,0 0 202 0 0,0 0 7 0 0,0 0-102 0 0,0 0-192 0 0,0 0-183 0 0,0 0-162 0 0,0 0-63 0 0,5-2 39 0 0,16-3 6 0 0,-16 4-35 0 0,-5-21 2451 0 0,-2 17-3227 0 0,1 0-1 0 0,-1 0 0 0 0,0 0 1 0 0,-1 0-1 0 0,1 0 0 0 0,-1 0 1 0 0,0 1-1 0 0,0-1 1 0 0,0 1-1 0 0,-1 0 0 0 0,0 0 1 0 0,1 0-1 0 0,-1 1 0 0 0,-1-1 1 0 0,1 1-1 0 0,0 0 0 0 0,-1 0 1 0 0,0 0-1 0 0,0 1 1 0 0,0 0-1 0 0,0 0 0 0 0,-1-1-175 0 0,-40 7-383 0 0,34 5-2219 0 0,2 3-3705 0 0,6-8-4556 0 0</inkml:trace>
</inkml:ink>
</file>

<file path=ppt/ink/ink33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20:20:57.6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436 336 0 0 0,'0'0'1626'0'0,"0"0"483"0"0,0 0-52 0 0,0 0-282 0 0,0 0-277 0 0,0 0-167 0 0,0 0-98 0 0,0 0-73 0 0,12 0 771 0 0,-10-1 7135 0 0,-28-14-8125 0 0,-37-9 888 0 0,36 23-1486 0 0,17 0-277 0 0,1 1 1 0 0,-1-1-1 0 0,1 2 0 0 0,-1-1 1 0 0,1 1-1 0 0,-1 1 1 0 0,1 0-1 0 0,0 0 1 0 0,0 1-1 0 0,0 0 1 0 0,-7 3-67 0 0,-97 73 588 0 0,58-6-299 0 0,46-51-211 0 0,1 0-1 0 0,1 1 0 0 0,0 0 0 0 0,2 0 1 0 0,1 0-1 0 0,1 1 0 0 0,1-1 0 0 0,0 1 0 0 0,2 0 1 0 0,2 14-78 0 0,0-25 49 0 0,0 1 1 0 0,0-1-1 0 0,1 1 1 0 0,1-1 0 0 0,0 0-1 0 0,1 0 1 0 0,1-1-1 0 0,0 0 1 0 0,0 0 0 0 0,1 0-1 0 0,1 0 1 0 0,0-1-1 0 0,0-1 1 0 0,1 1 0 0 0,1-1-1 0 0,9 8-49 0 0,-6-10 75 0 0,1 0 0 0 0,0 0 0 0 0,1-1-1 0 0,0-1 1 0 0,0 0 0 0 0,0-1 0 0 0,0-1 0 0 0,1-1 0 0 0,0 0 0 0 0,0 0-1 0 0,0-2 1 0 0,0 0 0 0 0,0-1 0 0 0,0-1 0 0 0,0 0 0 0 0,3-1-75 0 0,84-27 386 0 0,-97 27-562 0 0,14-15-1777 0 0,-11 10-3006 0 0,-6 6 1511 0 0,3-2-8967 0 0</inkml:trace>
  <inkml:trace contextRef="#ctx0" brushRef="#br0" timeOffset="9928.874">921 671 0 0 0,'0'0'920'0'0,"0"0"199"0"0,0 0 68 0 0,0 0-31 0 0,-3 0 9412 0 0,-2 0-5068 0 0,-25 0-3221 0 0,22 2-2098 0 0,1-1 0 0 0,-1 1-1 0 0,1 1 1 0 0,0-1 0 0 0,0 1 0 0 0,0 1 0 0 0,0-1-1 0 0,1 1 1 0 0,-1 0 0 0 0,1 1 0 0 0,0-1 0 0 0,0 1 0 0 0,0 0-1 0 0,1 1 1 0 0,0 0 0 0 0,0-1 0 0 0,-2 5-181 0 0,0 2 155 0 0,0 1 1 0 0,1 0-1 0 0,0 0 1 0 0,1 0-1 0 0,0 1 1 0 0,1 0-1 0 0,1 0 1 0 0,0 0-1 0 0,1 0 1 0 0,1 2-156 0 0,1 87 288 0 0,1-99-254 0 0,1 0-1 0 0,0 0 1 0 0,0 0-1 0 0,1 0 1 0 0,-1-1 0 0 0,1 1-1 0 0,0-1 1 0 0,0 0 0 0 0,0 0-1 0 0,0 0 1 0 0,0 0-1 0 0,1 0 1 0 0,-1-1 0 0 0,1 1-1 0 0,0-1 1 0 0,0 0 0 0 0,0 0-1 0 0,0-1 1 0 0,0 1 0 0 0,0-1-1 0 0,0 0 1 0 0,0 0-1 0 0,2 0-33 0 0,112-8 758 0 0,-38-26-425 0 0,-62 19-187 0 0,16-39 247 0 0,-29 41-349 0 0,0 0 0 0 0,-2 0 0 0 0,1 0 0 0 0,-1-1 0 0 0,-1 1 0 0 0,-1-1 0 0 0,1 0 0 0 0,-2 1 0 0 0,0-1 0 0 0,0 0 0 0 0,-2-1-44 0 0,-22-47 110 0 0,18 55-139 0 0,0-1 1 0 0,0 1 0 0 0,-1 0-1 0 0,0 0 1 0 0,0 1 0 0 0,0 0-1 0 0,0 0 1 0 0,-1 1 0 0 0,0 0 0 0 0,0 0-1 0 0,0 1 1 0 0,0 0 0 0 0,-1 0-1 0 0,1 1 1 0 0,-1 0 0 0 0,1 1 0 0 0,-1 0-1 0 0,0 0 1 0 0,0 1 0 0 0,0 0-1 0 0,1 0 1 0 0,-1 1 0 0 0,-6 1 28 0 0,-17 14-1649 0 0,26-6-2422 0 0,4 0-5079 0 0,2-5-3035 0 0</inkml:trace>
  <inkml:trace contextRef="#ctx0" brushRef="#br0" timeOffset="12514.894">1379 590 0 0 0,'0'0'1492'0'0,"0"0"245"0"0,0 0 62 0 0,0 0-78 0 0,0 0-154 0 0,0 0-169 0 0,0 0-140 0 0,0 0-90 0 0,0 0-45 0 0,0 0-24 0 0,5-7-15 0 0,27-34 1867 0 0,-32 42-2865 0 0,0-1-1 0 0,0 0 0 0 0,0 1 0 0 0,0-1 1 0 0,0 1-1 0 0,1-1 0 0 0,-1 0 0 0 0,0 1 1 0 0,0-1-1 0 0,0 0 0 0 0,0 1 1 0 0,1-1-1 0 0,-1 0 0 0 0,0 1 0 0 0,0-1 1 0 0,1 0-1 0 0,-1 0 0 0 0,0 1 0 0 0,0-1 1 0 0,1 0-1 0 0,-1 0 0 0 0,0 1 1 0 0,1-1-1 0 0,-1 0 0 0 0,0 0 0 0 0,1 0 1 0 0,-1 0-1 0 0,0 1 0 0 0,1-1 0 0 0,-1 0 1 0 0,1 0-1 0 0,-1 0 0 0 0,0 0 1 0 0,1 0-1 0 0,-1 0 0 0 0,1 0 0 0 0,-1 0 1 0 0,0 0-1 0 0,1 0 0 0 0,-1 0 0 0 0,0 0 1 0 0,1-1-1 0 0,-1 1 0 0 0,1 0 1 0 0,-1 0-1 0 0,0 0 0 0 0,1 0 0 0 0,-1-1 1 0 0,0 1-1 0 0,0 0 0 0 0,1 0 0 0 0,-1-1 1 0 0,0 1-1 0 0,1 0 0 0 0,-1 0 1 0 0,0-1-1 0 0,0 1 0 0 0,1 0 0 0 0,-1-1 1 0 0,0 1-1 0 0,0 0 0 0 0,0-1 0 0 0,0 1 1 0 0,0 0-1 0 0,1-1 0 0 0,-1 1 1 0 0,0-1-1 0 0,0 1-85 0 0,2 36 2277 0 0,-2-32-2535 0 0,-4 36 404 0 0,-1-1 1 0 0,-2-1-1 0 0,-2 1 1 0 0,-2-1-1 0 0,-1-1 0 0 0,-2 0 1 0 0,-1-1-1 0 0,-2 0 1 0 0,-9 10-147 0 0,-16 14-46 0 0,24-42-218 0 0,18-18 215 0 0,0 0 1 0 0,0 0-4 0 0,0 0-22 0 0,0 0-32 0 0,0 0-41 0 0,0 0-34 0 0,0 0-85 0 0,24-42-6369 0 0,-13 28 2741 0 0,-3 0-3433 0 0,-5 6-1117 0 0</inkml:trace>
  <inkml:trace contextRef="#ctx0" brushRef="#br0" timeOffset="13322.981">1386 597 0 0 0,'0'0'448'0'0,"0"0"1260"0"0,0 0 381 0 0,0 0 61 0 0,0 0-159 0 0,0 0-292 0 0,0 0-240 0 0,0 0-202 0 0,0 0-156 0 0,0 0-126 0 0,0 0-98 0 0,0 0-97 0 0,2-5-78 0 0,1 0-336 0 0,3-7-313 0 0,-4 1 3827 0 0,29 86-407 0 0,3 119-2547 0 0,-31-173-911 0 0,1 0 0 0 0,0-1 0 0 0,2 1 0 0 0,0-1 0 0 0,1 0 0 0 0,1-1 0 0 0,4 5-15 0 0,-11-22 2 0 0,0 0 0 0 0,1 0 0 0 0,-1-1-1 0 0,0 1 1 0 0,1-1 0 0 0,0 1 0 0 0,-1-1 0 0 0,1 1 0 0 0,0-1 0 0 0,0 0 0 0 0,0 0 0 0 0,0 0-1 0 0,0 0 1 0 0,0 0 0 0 0,0-1 0 0 0,0 1 0 0 0,0-1 0 0 0,0 1 0 0 0,0-1 0 0 0,1 0 0 0 0,-1 1-1 0 0,0-1 1 0 0,0 0 0 0 0,0-1 0 0 0,0 1 0 0 0,1 0 0 0 0,0-1-2 0 0,6 1 56 0 0,-8 0-32 0 0,-1 0-11 0 0,0 0 0 0 0,0 0 2 0 0,0 0 25 0 0,0 0 23 0 0,0 0-2 0 0,68-165 1363 0 0,-10-56-768 0 0,-8 63-386 0 0,-49 157-293 0 0,-1 1 0 0 0,1-1 0 0 0,-1 0 0 0 0,1 1 1 0 0,-1-1-1 0 0,1 1 0 0 0,-1-1 0 0 0,0 0 0 0 0,0 1 0 0 0,1-1 1 0 0,-1 0-1 0 0,0 0 0 0 0,0 1 0 0 0,0-1 0 0 0,0 0 0 0 0,0 1 1 0 0,0-1-1 0 0,0 0 0 0 0,0 0 0 0 0,0 1 0 0 0,0-1 0 0 0,0 0 1 0 0,0 0-1 0 0,0 1 0 0 0,-1-1 0 0 0,1 0 0 0 0,0 1 0 0 0,0-1 1 0 0,-1 0-1 0 0,1 1 0 0 0,-1-1 0 0 0,1 1 0 0 0,0-1 0 0 0,-1 0 1 0 0,1 1-1 0 0,-1-1 0 0 0,1 1 0 0 0,-1-1 0 0 0,0 1 0 0 0,1 0 1 0 0,-1-1-1 0 0,1 1 0 0 0,-1 0 0 0 0,0-1 0 0 0,1 1 0 0 0,-1 0 1 0 0,0 0-1 0 0,0-1 0 0 0,1 1 0 0 0,-1 0 0 0 0,0 0 0 0 0,1 0 1 0 0,-1 0-1 0 0,0 0 0 0 0,0 0 0 0 0,1 0 0 0 0,-1 0 0 0 0,0 0 1 0 0,0 0-1 0 0,1 1 0 0 0,-1-1 0 0 0,0 0 0 0 0,1 0 0 0 0,-1 1 1 0 0,0-1 21 0 0,-9 5-2439 0 0,6 1-5628 0 0,2-2-3879 0 0</inkml:trace>
  <inkml:trace contextRef="#ctx0" brushRef="#br0" timeOffset="14760.744">2194 623 0 0 0,'0'0'787'0'0,"0"0"867"0"0,0 0 445 0 0,0 0 94 0 0,0 0-185 0 0,0 0-339 0 0,0 0-315 0 0,0 0-182 0 0,0 0-45 0 0,0 0-32 0 0,0 0-82 0 0,4-14 3844 0 0,-34-8-874 0 0,-35 18-2657 0 0,53 4-1097 0 0,4 1-156 0 0,0 0 0 0 0,-1 0 0 0 0,1 1 0 0 0,0 0 0 0 0,1 1 0 0 0,-1 0 0 0 0,0 0 0 0 0,1 1 0 0 0,-1 0 1 0 0,1 0-1 0 0,-5 4-73 0 0,-7 4 132 0 0,16-9-124 0 0,0 0 0 0 0,0 0 0 0 0,1 1 0 0 0,-1-1 0 0 0,1 1 0 0 0,0 0 0 0 0,0 0 0 0 0,0-1 0 0 0,0 1 0 0 0,1 1 0 0 0,0-1 0 0 0,-1 0 0 0 0,2 0 1 0 0,-1 0-1 0 0,0 1 0 0 0,1-1 0 0 0,0 0 0 0 0,0 1 0 0 0,0-1 0 0 0,0 0 0 0 0,1 0 0 0 0,0 1 0 0 0,0-1 0 0 0,0 0 0 0 0,0 0 0 0 0,1 0 0 0 0,-1 0 0 0 0,1 0 0 0 0,0 0 0 0 0,0 0 0 0 0,2 1-8 0 0,119 120 206 0 0,-74-18 192 0 0,-44-40 381 0 0,-7-64-735 0 0,0 0 0 0 0,0 0 0 0 0,-1 0 0 0 0,1 0 1 0 0,-1 0-1 0 0,1-1 0 0 0,-1 1 0 0 0,0-1 0 0 0,0 1 0 0 0,-1-1 0 0 0,1 0 0 0 0,0-1 0 0 0,-1 1 0 0 0,1 0 0 0 0,-1-1 0 0 0,1 0 0 0 0,-1 0 0 0 0,0 0 0 0 0,1 0 0 0 0,-1 0 0 0 0,0-1 0 0 0,0 0 0 0 0,1 0 1 0 0,-1 0-1 0 0,-2 0-44 0 0,1 0 38 0 0,-7 2-2 0 0,0 0 0 0 0,0-1 0 0 0,1-1-1 0 0,-1 0 1 0 0,0 0 0 0 0,0-1 0 0 0,0-1-1 0 0,1 0 1 0 0,-1 0 0 0 0,-3-2-36 0 0,-1-2-124 0 0,13 5 61 0 0,0 1 0 0 0,0-1 0 0 0,0 1 0 0 0,0-1 0 0 0,0 0-1 0 0,1 0 1 0 0,-1-1 0 0 0,0 1 0 0 0,0 0 0 0 0,1-1 0 0 0,-1 0 0 0 0,1 0-1 0 0,-1 1 1 0 0,1-2 0 0 0,0 1 0 0 0,0 0 0 0 0,0 0 0 0 0,0-1 0 0 0,0 1-1 0 0,1-1 1 0 0,-1 1 0 0 0,1-1 0 0 0,-1 0 0 0 0,1 1 0 0 0,0-1 0 0 0,0 0 0 0 0,0 0-1 0 0,0 0 1 0 0,1 0 0 0 0,-1 0 63 0 0,1-2-883 0 0,1-10-3495 0 0,2 6-4472 0 0,3 5-3725 0 0</inkml:trace>
  <inkml:trace contextRef="#ctx0" brushRef="#br0" timeOffset="19805.246">2395 855 0 0 0,'0'0'1255'0'0,"0"0"452"0"0,0 0 272 0 0,0 0 24 0 0,0 0-198 0 0,0 0-376 0 0,0 0-374 0 0,0 0-287 0 0,0 0-157 0 0,0 0-46 0 0,4 15 3695 0 0,3-11-3910 0 0,0 0 1 0 0,1 0-1 0 0,-1-1 1 0 0,1 0-1 0 0,0 0 0 0 0,0-1 1 0 0,0 0-1 0 0,0 0 0 0 0,0-1 1 0 0,1 0-1 0 0,-1-1 1 0 0,0 0-1 0 0,1 0 0 0 0,-1 0 1 0 0,0-1-1 0 0,0-1 0 0 0,0 1 1 0 0,3-2-351 0 0,-5 2 77 0 0,-1-1 0 0 0,1 0 0 0 0,-1 0-1 0 0,0-1 1 0 0,0 0 0 0 0,0 1 0 0 0,0-2 0 0 0,0 1 0 0 0,0 0 0 0 0,-1-1 0 0 0,0 0 0 0 0,0 0 0 0 0,0 0 0 0 0,0-1 0 0 0,0 1 0 0 0,-1-1 0 0 0,0 0 0 0 0,0 0 0 0 0,0 0 0 0 0,-1 0-1 0 0,0-1 1 0 0,0 1 0 0 0,0-1 0 0 0,-1 1 0 0 0,1-1 0 0 0,-1-1-77 0 0,-1 4 15 0 0,0 1 0 0 0,0-1 0 0 0,0 0-1 0 0,-1 0 1 0 0,1 1 0 0 0,-1-1 0 0 0,0 0-1 0 0,0 1 1 0 0,0-1 0 0 0,0 1 0 0 0,0-1 0 0 0,0 1-1 0 0,0-1 1 0 0,-1 1 0 0 0,0 0 0 0 0,1 0-1 0 0,-1-1 1 0 0,0 1 0 0 0,0 0 0 0 0,0 1 0 0 0,0-1-1 0 0,0 0 1 0 0,-1 1 0 0 0,1-1 0 0 0,0 1-1 0 0,-1 0 1 0 0,1-1 0 0 0,-1 1 0 0 0,1 0 0 0 0,-1 1-1 0 0,0-1 1 0 0,1 0 0 0 0,-1 1 0 0 0,0 0-1 0 0,0-1 1 0 0,1 1 0 0 0,-2 0-15 0 0,-6-1-19 0 0,1-1 0 0 0,0 1 0 0 0,0 1 0 0 0,-1-1 0 0 0,1 2 0 0 0,0-1 0 0 0,-1 1 0 0 0,1 1 0 0 0,0-1 0 0 0,0 2 0 0 0,0-1 0 0 0,0 1 0 0 0,1 1-1 0 0,-1-1 1 0 0,1 2 0 0 0,-1-1 0 0 0,1 1 0 0 0,1 0 0 0 0,-1 1 0 0 0,1 0 0 0 0,0 0 0 0 0,-5 6 19 0 0,9-6 23 0 0,0 0-1 0 0,0 0 1 0 0,1 1 0 0 0,0-1-1 0 0,0 1 1 0 0,1 0 0 0 0,0-1-1 0 0,0 1 1 0 0,0 0-1 0 0,1 0 1 0 0,0 0 0 0 0,0 0-1 0 0,1 0 1 0 0,0-1-1 0 0,0 1 1 0 0,1 0 0 0 0,-1 0-1 0 0,1-1 1 0 0,1 1 0 0 0,-1-1-1 0 0,1 0 1 0 0,1 0-1 0 0,-1 0 1 0 0,1 1-23 0 0,56 62 791 0 0,-14-31-243 0 0,-32-31-443 0 0,-1 0 0 0 0,2-2 1 0 0,-1 1-1 0 0,1-2 0 0 0,0 0 0 0 0,0-1 1 0 0,0 0-1 0 0,0-1 0 0 0,0-1 0 0 0,1-1 1 0 0,-1 0-1 0 0,9-1-105 0 0,-24 0 25 0 0,0-1-11 0 0,0-1-215 0 0,2-26-1872 0 0,0 20-1549 0 0,3 1-3315 0 0,-3 5-4989 0 0</inkml:trace>
  <inkml:trace contextRef="#ctx0" brushRef="#br0" timeOffset="20373.925">2953 726 4393 0 0,'0'0'2647'0'0,"0"0"-717"0"0,0 0-311 0 0,0 0 56 0 0,0 0 105 0 0,0 0-14 0 0,0 0-228 0 0,0 0-359 0 0,0 0-338 0 0,0 0-181 0 0,0 0-69 0 0,0 0-52 0 0,0 0-48 0 0,-2 10-71 0 0,-7 168 1323 0 0,23-31-1311 0 0,5-110-235 0 0,-19-37-123 0 0,0 0 62 0 0,0 0 46 0 0,0 0 65 0 0,0 0 61 0 0,0 0 42 0 0,0 0 22 0 0,3-41-181 0 0,2 1 0 0 0,2-1 0 0 0,2 1 0 0 0,1 0 0 0 0,2 1 0 0 0,2 1 1 0 0,1 0-1 0 0,2 0 0 0 0,11-15-191 0 0,-22 42 14 0 0,1-1 0 0 0,0 1-1 0 0,0 0 1 0 0,1 1 0 0 0,0 0 0 0 0,1 0 0 0 0,1 1 0 0 0,7-7-14 0 0,-14 16 0 0 0,0 0 1 0 0,0-1-1 0 0,1 1 1 0 0,-1 1-1 0 0,0-1 1 0 0,0 0-1 0 0,0 1 1 0 0,0 0-1 0 0,0 0 1 0 0,0 0-1 0 0,0 0 1 0 0,0 0-1 0 0,0 0 1 0 0,-1 1-1 0 0,1-1 1 0 0,0 1-1 0 0,-1 0 1 0 0,1 0-1 0 0,-1 0 1 0 0,0 0-1 0 0,1 0 1 0 0,-1 1-1 0 0,0-1 1 0 0,0 0 0 0 0,-1 1-1 0 0,1 0 1 0 0,0-1-1 0 0,-1 1 1 0 0,0 0-1 0 0,0 0 1 0 0,1 3-1 0 0,17 56-618 0 0,-14-58-962 0 0,0-1-5468 0 0,-5-2-4894 0 0</inkml:trace>
  <inkml:trace contextRef="#ctx0" brushRef="#br0" timeOffset="20978.716">3413 708 392 0 0,'0'0'2041'0'0,"0"0"-210"0"0,0 0 21 0 0,0 0 88 0 0,0 0-18 0 0,0 0-177 0 0,0 0-271 0 0,0 0-263 0 0,0 0-198 0 0,0 0-113 0 0,0 0-96 0 0,0 0-49 0 0,0 0-35 0 0,4-7-60 0 0,9-19-54 0 0,9 56 3621 0 0,66 194-1940 0 0,-65-144-2091 0 0,-23-79-159 0 0,1-1 0 0 0,0 0 0 0 0,0 1 0 0 0,0-1-1 0 0,0 0 1 0 0,0 0 0 0 0,0 0 0 0 0,0 0 0 0 0,0 1-1 0 0,0-2 1 0 0,0 1 0 0 0,1 0 0 0 0,-1 0 0 0 0,0 0-1 0 0,0 0 1 0 0,-1-1 0 0 0,1 1 0 0 0,0 0 0 0 0,0-1-1 0 0,0 1 1 0 0,0-1 0 0 0,0 1 0 0 0,0-1 0 0 0,0 1-1 0 0,0-1 1 0 0,-1 0 0 0 0,1 1 0 0 0,0-1 0 0 0,-1 0-1 0 0,1 0 1 0 0,0 1 0 0 0,-1-1 0 0 0,1 0 0 0 0,-1 0-1 0 0,1 0 1 0 0,-1 0 0 0 0,1 0 0 0 0,-1 0 0 0 0,0 0-1 0 0,0 0 1 0 0,1 0 0 0 0,-1 0 0 0 0,0 0 0 0 0,0 0 0 0 0,0 0-1 0 0,0 0 1 0 0,0 0 0 0 0,0 0 0 0 0,0 0-37 0 0,2-3-90 0 0,118-257 553 0 0,-99 206-718 0 0,-21 55 48 0 0,18 14-5735 0 0,-14-10 271 0 0,0 0-6190 0 0</inkml:trace>
  <inkml:trace contextRef="#ctx0" brushRef="#br0" timeOffset="21930.982">4194 678 8106 0 0,'0'0'2446'0'0,"0"0"-781"0"0,0 0-152 0 0,0 0 200 0 0,0 0 102 0 0,0 0-70 0 0,0 0-280 0 0,0 0-368 0 0,0 0-227 0 0,0 0-159 0 0,0 0-136 0 0,0 0-45 0 0,0 0-26 0 0,-7-2-60 0 0,2 0-412 0 0,2 1 26 0 0,-1-1 0 0 0,1 1 0 0 0,-1 0 0 0 0,1 0 1 0 0,-1 0-1 0 0,0 0 0 0 0,0 1 0 0 0,0-1 0 0 0,1 1 0 0 0,-1 0 0 0 0,0 0 1 0 0,0 1-1 0 0,0-1 0 0 0,1 1 0 0 0,-1 0 0 0 0,0 0 0 0 0,0 0 1 0 0,-1 1-59 0 0,-12 7 48 0 0,1 1 1 0 0,0 0 0 0 0,0 1-1 0 0,1 1 1 0 0,1 1 0 0 0,0 0-1 0 0,0 1 1 0 0,2 0 0 0 0,0 1-1 0 0,0 0 1 0 0,1 1 0 0 0,-8 16-49 0 0,17-29-3 0 0,1-1 0 0 0,-1 1 1 0 0,1-1-1 0 0,0 1 0 0 0,-1 0 0 0 0,1-1 1 0 0,0 1-1 0 0,0 0 0 0 0,1 0 0 0 0,-1-1 1 0 0,1 1-1 0 0,-1 0 0 0 0,1 0 1 0 0,0 0-1 0 0,0 0 0 0 0,0 0 0 0 0,1 0 1 0 0,-1 0-1 0 0,1 0 0 0 0,-1-1 0 0 0,1 1 1 0 0,0 0-1 0 0,0 0 0 0 0,0-1 1 0 0,0 1-1 0 0,1 0 0 0 0,-1-1 0 0 0,1 1 1 0 0,0-1-1 0 0,-1 0 0 0 0,1 0 0 0 0,0 1 1 0 0,0-1-1 0 0,1 0 0 0 0,-1-1 1 0 0,0 1-1 0 0,1 0 0 0 0,-1-1 0 0 0,1 1 1 0 0,-1-1-1 0 0,1 0 0 0 0,0 0 0 0 0,2 1 3 0 0,12-1 16 0 0,-1-1-1 0 0,1 0 1 0 0,0-1-1 0 0,-1-1 1 0 0,1-1-1 0 0,-1 0 1 0 0,1-1-1 0 0,-1-1 1 0 0,0-1-1 0 0,-1 0 1 0 0,1-1-1 0 0,-1 0 1 0 0,-1-1-1 0 0,0-1 1 0 0,0 0-1 0 0,0-1 1 0 0,-1-1-1 0 0,-1 0 1 0 0,0-1-1 0 0,0 0 1 0 0,-1-1-1 0 0,-1 0 0 0 0,6-8-15 0 0,43-36 96 0 0,-54 69-254 0 0,-4 114 178 0 0,0-121-26 0 0,1 0 1 0 0,0 0-1 0 0,0 0 1 0 0,0-1-1 0 0,0 1 1 0 0,1 0-1 0 0,0-1 1 0 0,-1 0-1 0 0,2 1 1 0 0,-1-1-1 0 0,1 0 1 0 0,-1-1-1 0 0,1 1 1 0 0,0-1-1 0 0,0 1 1 0 0,0-1-1 0 0,1 0 1 0 0,-1-1-1 0 0,1 1 1 0 0,0-1-1 0 0,0 0 1 0 0,0 0-1 0 0,0 0 1 0 0,0-1-1 0 0,0 0 1 0 0,2 1 5 0 0,3 0 3 0 0,1 0 0 0 0,-1-1 0 0 0,1 0 0 0 0,-1 0 0 0 0,1-1 0 0 0,-1 0 0 0 0,1-1 0 0 0,-1-1 0 0 0,1 1 0 0 0,-1-2 0 0 0,0 1 0 0 0,9-4-3 0 0,7-8 52 0 0,-1-1 1 0 0,0-1-1 0 0,-1-1 0 0 0,-1-1 1 0 0,-1-1-1 0 0,-1-1 1 0 0,0-1-1 0 0,-1 0 0 0 0,-2-2 1 0 0,0 0-1 0 0,-2-2 0 0 0,1-1-52 0 0,9-9 72 0 0,-1-1-1 0 0,-2-1 1 0 0,-2-1-1 0 0,-1-1 0 0 0,-2-1 1 0 0,-2-1-1 0 0,3-13-71 0 0,-10 15 9 0 0,-1 1-1 0 0,-2-1 0 0 0,-2-1 0 0 0,-2 1 0 0 0,-1 0 1 0 0,-3-13-9 0 0,3 48 11 0 0,-1 0 0 0 0,0 1 1 0 0,-1-1-1 0 0,1 0 0 0 0,-1 1 1 0 0,0-1-1 0 0,1 1 0 0 0,-2-1 1 0 0,1 1-1 0 0,0-1 0 0 0,-1 1 0 0 0,1 0 1 0 0,-1 0-1 0 0,0 0 0 0 0,0 0 1 0 0,0 0-1 0 0,-1 0 0 0 0,1 0 1 0 0,-1 1-1 0 0,1-1 0 0 0,-1 1 1 0 0,0 0-1 0 0,0-1 0 0 0,0 1 1 0 0,0 1-1 0 0,0-1 0 0 0,-1 0 1 0 0,1 1-1 0 0,0 0 0 0 0,-1-1 1 0 0,1 2-1 0 0,-1-1 0 0 0,1 0 0 0 0,-1 1 1 0 0,0-1-1 0 0,1 1 0 0 0,-1 0 1 0 0,0 0-1 0 0,-2 1-11 0 0,1 4 3 0 0,0 0 0 0 0,0 0 0 0 0,0 0 0 0 0,0 1 0 0 0,1 0 0 0 0,0 0 0 0 0,0 0 0 0 0,1 1 1 0 0,0-1-1 0 0,0 1 0 0 0,0 0 0 0 0,1 0 0 0 0,0 0 0 0 0,0 4-3 0 0,-2-1 1 0 0,-4 19 23 0 0,0-1 0 0 0,2 1 0 0 0,2 1 1 0 0,0-1-1 0 0,2 0 0 0 0,1 1 0 0 0,2-1 0 0 0,1 1 0 0 0,1-1 0 0 0,1 1 0 0 0,7 23-23 0 0,127 341 255 0 0,-111-232-188 0 0,-21-150-558 0 0,-10-38-127 0 0,-11-35-1955 0 0,-11 1-2436 0 0,10 27-5308 0 0,9 21 115 0 0</inkml:trace>
  <inkml:trace contextRef="#ctx0" brushRef="#br0" timeOffset="22180.375">4665 546 7306 0 0,'0'0'3134'0'0,"0"0"-618"0"0,0 0-422 0 0,0 0-226 0 0,0 0-189 0 0,0 0-237 0 0,0 0-291 0 0,0 0-227 0 0,0 0-124 0 0,0 0-62 0 0,0 0-27 0 0,0 0-62 0 0,0 0-85 0 0,26-6-46 0 0,86-16-45 0 0,160-5 1387 0 0,-80 23-1573 0 0,-167 1-84 0 0,-23 3-4879 0 0,-3-1-5035 0 0,-3 1-2803 0 0</inkml:trace>
  <inkml:trace contextRef="#ctx0" brushRef="#br0" timeOffset="22361.738">5497 656 19140 0 0,'0'0'1176'0'0,"0"0"-361"0"0,0 0 39 0 0,0 0 201 0 0,0 0 35 0 0,0 0-127 0 0,0 0-285 0 0,0 0-261 0 0,0 0-191 0 0,0 0-102 0 0,0 0-43 0 0,5 34-46 0 0,13 101-18 0 0,-12-61-246 0 0,-7-56-2641 0 0,0-17-1451 0 0,0 2-5800 0 0</inkml:trace>
  <inkml:trace contextRef="#ctx0" brushRef="#br0" timeOffset="22626.74">5468 472 12467 0 0,'0'0'3576'0'0,"0"0"-1807"0"0,0 0-417 0 0,0 0-304 0 0,0 0-272 0 0,0 0-215 0 0,0 0-249 0 0,0 0-232 0 0,0 0-176 0 0,0 0-200 0 0,0 0-233 0 0,0 0-695 0 0,0 0-4609 0 0,14-99-6610 0 0</inkml:trace>
  <inkml:trace contextRef="#ctx0" brushRef="#br0" timeOffset="22875.134">5943 623 18932 0 0,'0'0'1195'0'0,"0"0"-216"0"0,0 0-68 0 0,0 0-36 0 0,0 0-89 0 0,0 0-107 0 0,0 0-175 0 0,0 0-178 0 0,0 0-120 0 0,0 0-70 0 0,0 0-36 0 0,0 0-36 0 0,0 0-11 0 0,-28 25-20 0 0,-84 77-14 0 0,72-44-3 0 0,38-48-15 0 0,0-4-6 0 0,0 0 1 0 0,1 0-1 0 0,-1 1 0 0 0,1-1 1 0 0,0 0-1 0 0,1 0 1 0 0,0 1-1 0 0,0-1 0 0 0,0 0 1 0 0,1 1-1 0 0,0-1 1 0 0,0 0-1 0 0,0 0 0 0 0,1 0 1 0 0,0 0-1 0 0,0 0 1 0 0,0 0-1 0 0,1 0 0 0 0,0-1 1 0 0,1 2 4 0 0,3-1 31 0 0,1 0 0 0 0,-1-1 0 0 0,1 0 0 0 0,0 0 0 0 0,0-1 0 0 0,1 0 0 0 0,-1-1 0 0 0,1 0 0 0 0,0 0 0 0 0,0-1 0 0 0,0 0 0 0 0,0 0 0 0 0,0-1 0 0 0,1 0 0 0 0,-1-1 0 0 0,0 0 0 0 0,0 0 0 0 0,1-1 0 0 0,-1-1 0 0 0,0 1 0 0 0,0-1 0 0 0,0-1 0 0 0,0 0 0 0 0,4-2-31 0 0,0 1 165 0 0,0-2-1 0 0,0 0 1 0 0,-1 0-1 0 0,1-1 1 0 0,-1-1-1 0 0,-1 0 1 0 0,1-1-1 0 0,-2 0 0 0 0,1 0 1 0 0,-1-1-1 0 0,-1-1 1 0 0,0 1-1 0 0,0-2 1 0 0,-1 1-1 0 0,7-13-164 0 0,-11 18 16 0 0,-1-1 0 0 0,1 1 0 0 0,-1-1-1 0 0,0 0 1 0 0,-1 1 0 0 0,1-1 0 0 0,-1-1 0 0 0,-1 1-1 0 0,1 0 1 0 0,-1 0 0 0 0,-1-1 0 0 0,1 1-1 0 0,-1 0 1 0 0,-1-1 0 0 0,1 1 0 0 0,-1 0 0 0 0,0-1-1 0 0,-1 1 1 0 0,0 0 0 0 0,0 0 0 0 0,0 0 0 0 0,-1 0-1 0 0,0 1 1 0 0,-1-1 0 0 0,1 1 0 0 0,-1-1 0 0 0,0 1-1 0 0,-1 1 1 0 0,0-1 0 0 0,0 0 0 0 0,0 1 0 0 0,0 0-1 0 0,-1 0 1 0 0,0 1 0 0 0,0 0 0 0 0,0 0 0 0 0,0 0-1 0 0,-6-2-15 0 0,-60-1-2123 0 0,48 12-1949 0 0,2 3-4575 0 0,12-4-4149 0 0</inkml:trace>
  <inkml:trace contextRef="#ctx0" brushRef="#br0" timeOffset="23449.721">6292 822 2040 0 0,'0'0'1585'0'0,"0"0"-205"0"0,0 0 191 0 0,0 0 253 0 0,0 0 102 0 0,0 0-64 0 0,0 0-295 0 0,0 0-252 0 0,0 0-182 0 0,0 0-130 0 0,0 0-46 0 0,0 0-1 0 0,0 0 48 0 0,5 4 42 0 0,13 14 3 0 0,-17-18-949 0 0,1 0-1 0 0,-1 1 1 0 0,1-1-1 0 0,-1 0 1 0 0,1 1-1 0 0,-1-1 1 0 0,1 0 0 0 0,-1 0-1 0 0,1 0 1 0 0,-1-1-1 0 0,1 1 1 0 0,-1 0-1 0 0,1-1 1 0 0,-1 1-1 0 0,1 0 1 0 0,-1-1 0 0 0,0 0-1 0 0,1 1 1 0 0,-1-1-1 0 0,0 0 1 0 0,1 0-1 0 0,-1 1 1 0 0,0-1 0 0 0,0 0-1 0 0,0 0 1 0 0,0-1-1 0 0,1 1-99 0 0,3-3 278 0 0,139-124 2300 0 0,-87 47-2041 0 0,-52 74-585 0 0,-8 17-264 0 0,-1 1 331 0 0,3 1-24 0 0,0 0 1 0 0,1 0-1 0 0,0 0 1 0 0,1 0-1 0 0,0 0 1 0 0,1 0-1 0 0,0 0 0 0 0,1 0 1 0 0,0-1-1 0 0,1 1 1 0 0,0-1-1 0 0,1 0 1 0 0,1 0-1 0 0,3 5 5 0 0,-6-11 12 0 0,0-1 1 0 0,0 0-1 0 0,0 0 1 0 0,1 0-1 0 0,0 0 0 0 0,-1-1 1 0 0,2 0-1 0 0,-1 1 1 0 0,0-1-1 0 0,1-1 1 0 0,-1 1-1 0 0,1 0 0 0 0,0-1 1 0 0,-1 0-1 0 0,1-1 1 0 0,0 1-1 0 0,1-1 0 0 0,-1 0 1 0 0,0 0-1 0 0,0 0 1 0 0,0-1-1 0 0,1 1 0 0 0,-1-1 1 0 0,0-1-1 0 0,0 1 1 0 0,5-2-13 0 0,-2-1 51 0 0,0 0 1 0 0,-1-1 0 0 0,0 0 0 0 0,0 0 0 0 0,0 0-1 0 0,-1-1 1 0 0,1-1 0 0 0,-1 1 0 0 0,0-1 0 0 0,-1 0-1 0 0,1 0 1 0 0,-1 0 0 0 0,3-6-52 0 0,-3 6 42 0 0,21-23 148 0 0,-1-2 1 0 0,-1 0 0 0 0,-2-2-1 0 0,-2 0 1 0 0,-1-2 0 0 0,13-30-191 0 0,-21 17-56 0 0,-36 48-4820 0 0,16 2-1607 0 0,3-1-6225 0 0</inkml:trace>
</inkml:ink>
</file>

<file path=ppt/ink/ink33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20:21:24.1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97 659 0 0 0,'0'0'796'0'0,"0"0"905"0"0,0 0 182 0 0,0 0-84 0 0,0 0-131 0 0,0 0-136 0 0,0 0-69 0 0,0 0-80 0 0,0-5-68 0 0,4-23 1843 0 0,-25 36 339 0 0,12 1-3413 0 0,1 1 0 0 0,1 0 0 0 0,-1 0 0 0 0,2 1 0 0 0,-1 0 0 0 0,2 0 0 0 0,-1 0 0 0 0,2 1 0 0 0,-1 0 0 0 0,2 0 0 0 0,-1 0 0 0 0,2 0 0 0 0,0 0 0 0 0,0 1 0 0 0,1-1 0 0 0,0 1 0 0 0,1-1 0 0 0,1 3-84 0 0,1-11 34 0 0,0 0 0 0 0,0 0 0 0 0,0 0 0 0 0,0-1 0 0 0,1 1 0 0 0,-1-1 0 0 0,1 1 0 0 0,0-1 0 0 0,0 0 0 0 0,0 0 0 0 0,0 0 0 0 0,1-1 0 0 0,-1 1 0 0 0,1-1 0 0 0,0 0 0 0 0,0 0 0 0 0,-1 0 0 0 0,1 0 0 0 0,0-1-1 0 0,1 1 1 0 0,-1-1 0 0 0,0 0 0 0 0,0-1 0 0 0,1 1 0 0 0,-1-1 0 0 0,0 1 0 0 0,0-1 0 0 0,1-1 0 0 0,-1 1 0 0 0,0-1 0 0 0,1 1 0 0 0,-1-1 0 0 0,2-1-34 0 0,-5 2 21 0 0,8-2 53 0 0,1-1 0 0 0,-1 0 0 0 0,0-1 0 0 0,-1 0 0 0 0,1 0 0 0 0,-1-1 0 0 0,1 0 0 0 0,-1 0 0 0 0,-1-1 0 0 0,1 0 0 0 0,-1-1 0 0 0,0 0 0 0 0,-1 0 0 0 0,1 0 0 0 0,-1 0 0 0 0,-1-1 0 0 0,0 0 0 0 0,0-1 0 0 0,0 1 0 0 0,-1-1 0 0 0,0 0 0 0 0,-1 0 0 0 0,0 0 0 0 0,0 0 0 0 0,0-4-74 0 0,0 5-1 0 0,-1 1 0 0 0,1 0 0 0 0,-1 0 0 0 0,-1-1 0 0 0,1 1 0 0 0,-1-1 0 0 0,-1 1 0 0 0,1-1 0 0 0,-1 1 0 0 0,-1-1 0 0 0,1 0 0 0 0,-1 1 0 0 0,0-1 0 0 0,-1 1 0 0 0,0-1 0 0 0,0 1 0 0 0,-1 0 0 0 0,0 0 0 0 0,0 0 0 0 0,0 0 0 0 0,-1 1 0 0 0,0-1 0 0 0,-1 1 0 0 0,-3-5 1 0 0,0 6-135 0 0,0 0 1 0 0,0 1 0 0 0,-1 0 0 0 0,1 0-1 0 0,-1 1 1 0 0,0 0 0 0 0,0 0 0 0 0,0 1-1 0 0,0 1 1 0 0,0-1 0 0 0,-1 1 0 0 0,1 1-1 0 0,0 0 1 0 0,-1 0 0 0 0,-6 1 134 0 0,46 7-300 0 0,-11-11 383 0 0,1-1 1 0 0,-1-1 0 0 0,-1 0-1 0 0,1-2 1 0 0,-1 0 0 0 0,0-1-1 0 0,-1 0 1 0 0,1-2-1 0 0,-2 0 1 0 0,1-1 0 0 0,-1-1-84 0 0,0 2 83 0 0,2-2-24 0 0,-1-1 0 0 0,-1 0 0 0 0,0-1 0 0 0,-1-1 0 0 0,0 0 0 0 0,-2-1 0 0 0,1-1 0 0 0,-2 0 1 0 0,-1 0-1 0 0,0-2 0 0 0,-1 1 0 0 0,0-1 0 0 0,-2-1 0 0 0,-1 1 0 0 0,0-1 0 0 0,-1-1 0 0 0,-1 1 1 0 0,-1-1-1 0 0,-1 0 0 0 0,-1 0 0 0 0,-1 0 0 0 0,0-5-59 0 0,-9 14 115 0 0,8 12-198 0 0,0 36-214 0 0,32 164 348 0 0,-13-116-21 0 0,68 427 117 0 0,-39-145-101 0 0,-37-182 157 0 0,-11-184-187 0 0,0 1 0 0 0,-1 0 0 0 0,1-1 0 0 0,0 1 0 0 0,0 0 0 0 0,-1-1 0 0 0,1 1 0 0 0,0-1 0 0 0,-1 1 0 0 0,1 0 0 0 0,0-1 0 0 0,-1 1 0 0 0,1-1 0 0 0,-1 1 0 0 0,1-1 0 0 0,-1 1 0 0 0,1-1 0 0 0,-1 0 0 0 0,0 1 0 0 0,1-1 0 0 0,-1 0 0 0 0,1 1 0 0 0,-1-1 0 0 0,0 0 0 0 0,1 0 0 0 0,-1 0 0 0 0,0 1 0 0 0,1-1 0 0 0,-1 0 0 0 0,0 0 0 0 0,1 0 0 0 0,-1 0 0 0 0,0 0 0 0 0,1 0 0 0 0,-1 0 0 0 0,0 0 0 0 0,1-1 0 0 0,-1 1 0 0 0,0 0 0 0 0,1 0 0 0 0,-1 0 0 0 0,0-1 0 0 0,1 1 0 0 0,-1 0 0 0 0,1-1 0 0 0,-1 1 0 0 0,1-1 0 0 0,-1 1 0 0 0,1 0 0 0 0,-1-1 0 0 0,1 1 0 0 0,-1-1 0 0 0,1 0 0 0 0,-1 1 0 0 0,1-1-16 0 0,-32-26 274 0 0,22 5-235 0 0,0 0 1 0 0,1 0-1 0 0,1-1 1 0 0,1 0-1 0 0,1 0 1 0 0,1-1 0 0 0,1 1-1 0 0,1-1 1 0 0,1 0-1 0 0,1 0 1 0 0,1 0-1 0 0,3-14-39 0 0,-4 23-25 0 0,1 0 0 0 0,0 1-1 0 0,1-1 1 0 0,1 0 0 0 0,1 1-1 0 0,0-1 1 0 0,0 1-1 0 0,1 0 1 0 0,1 0 0 0 0,1 1-1 0 0,0-1 1 0 0,0 1 0 0 0,3-1 25 0 0,61-41-7530 0 0,-58 50-4065 0 0</inkml:trace>
</inkml:ink>
</file>

<file path=ppt/ink/ink33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20:21:25.4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0 392 1624 0 0,'0'0'2126'0'0,"0"0"-115"0"0,0 0-86 0 0,0 0-133 0 0,0 0-105 0 0,0 0-163 0 0,0 0-169 0 0,0 0-88 0 0,0 0-165 0 0,0 0-250 0 0,0 0-203 0 0,0 0-111 0 0,0 0-43 0 0,3-5 22 0 0,0 0-288 0 0,0 0 1 0 0,1 0-1 0 0,0 0 0 0 0,0 1 1 0 0,0-1-1 0 0,0 1 0 0 0,1 0 1 0 0,-1 1-1 0 0,1-1 0 0 0,0 1 1 0 0,0 0-1 0 0,0 0 0 0 0,1 0 0 0 0,-1 1 1 0 0,1 0-1 0 0,0 0 0 0 0,2-1-229 0 0,-4 2 59 0 0,0-1 0 0 0,0 1 0 0 0,0 0 0 0 0,0 0 0 0 0,0 0-1 0 0,1 1 1 0 0,-1-1 0 0 0,0 1 0 0 0,0 0 0 0 0,0 1 0 0 0,1-1-1 0 0,-1 0 1 0 0,0 1 0 0 0,0 0 0 0 0,0 0 0 0 0,0 0 0 0 0,0 1 0 0 0,0-1-1 0 0,0 1 1 0 0,-1 0 0 0 0,1 0 0 0 0,-1 1 0 0 0,1-1 0 0 0,-1 1-1 0 0,0-1 1 0 0,1 1 0 0 0,-2 0 0 0 0,1 0 0 0 0,0 0 0 0 0,0 1 0 0 0,-1-1-1 0 0,1 3-58 0 0,4 15 98 0 0,-2 0-1 0 0,-1 1 0 0 0,-1 0 0 0 0,-1-1 1 0 0,0 1-1 0 0,-2 0 0 0 0,0 0 0 0 0,-2 0 1 0 0,0 0-1 0 0,-2 0 0 0 0,0-1 0 0 0,-5 12-97 0 0,-1 6 63 0 0,-2 0-1 0 0,-1 0 0 0 0,-2-2 1 0 0,-17 30-63 0 0,32-67 14 0 0,-1 0 0 0 0,1-1 0 0 0,0 1 0 0 0,0 0 1 0 0,-1 0-1 0 0,1 0 0 0 0,0-1 0 0 0,-1 1 0 0 0,1 0 0 0 0,0 0 1 0 0,0 0-1 0 0,-1 0 0 0 0,1 0 0 0 0,0 0 0 0 0,-1 0 1 0 0,1 0-1 0 0,0 0 0 0 0,-1 0 0 0 0,1 0 0 0 0,0 0 0 0 0,-1 0 1 0 0,1 0-1 0 0,0 0 0 0 0,-1 0 0 0 0,1 0 0 0 0,0 0 1 0 0,-1 0-1 0 0,1 0 0 0 0,0 0 0 0 0,-1 0 0 0 0,1 1 0 0 0,0-1 1 0 0,0 0-1 0 0,-1 0 0 0 0,1 0 0 0 0,0 1 0 0 0,0-1 1 0 0,-1 0-1 0 0,1 0 0 0 0,0 1 0 0 0,0-1 0 0 0,0 0 0 0 0,-1 1-14 0 0,5-35 232 0 0,7-1-227 0 0,2 1-1 0 0,1 0 0 0 0,2 1 1 0 0,1 1-1 0 0,2 1 1 0 0,1 0-1 0 0,8-8-4 0 0,-17 24-15 0 0,1 1 0 0 0,0 0 0 0 0,1 1 0 0 0,1 0 1 0 0,0 1-1 0 0,0 0 0 0 0,15-8 15 0 0,-28 19-5 0 0,0 0-1 0 0,0 1 1 0 0,0-1 0 0 0,0 1 0 0 0,0-1 0 0 0,1 1-1 0 0,-1-1 1 0 0,0 1 0 0 0,0-1 0 0 0,0 1 0 0 0,0 0-1 0 0,1 0 1 0 0,-1 0 0 0 0,0-1 0 0 0,0 1 0 0 0,0 0-1 0 0,1 1 1 0 0,-1-1 0 0 0,0 0 0 0 0,0 0 0 0 0,0 0-1 0 0,1 1 1 0 0,-1-1 0 0 0,0 1 0 0 0,0-1 0 0 0,0 1-1 0 0,0-1 1 0 0,0 1 0 0 0,0 0 0 0 0,0-1 0 0 0,0 1-1 0 0,0 0 1 0 0,0 0 0 0 0,0 0 0 0 0,-1-1 0 0 0,1 1-1 0 0,0 0 1 0 0,0 0 0 0 0,-1 0 0 0 0,1 1 0 0 0,-1-1-1 0 0,1 0 1 0 0,-1 0 0 0 0,1 0 0 0 0,-1 0 0 0 0,0 0-1 0 0,0 1 1 0 0,1-1 0 0 0,-1 0 0 0 0,0 0 5 0 0,6 67 27 0 0,-6-65-32 0 0,2 50 57 0 0,-1-34-54 0 0,0 1-1 0 0,-1-1 0 0 0,-1 1 1 0 0,0-1-1 0 0,-2 0 0 0 0,0 0 1 0 0,-5 14 2 0 0,-26 44 30 0 0,32-86 91 0 0,5-9-130 0 0,1-1 0 0 0,1 0 1 0 0,0 1-1 0 0,2 0 1 0 0,0 0-1 0 0,1 1 1 0 0,0 0-1 0 0,1 0 1 0 0,1 1-1 0 0,2-1 9 0 0,-1-2-4 0 0,0 0 1 0 0,1 1-1 0 0,1 0 0 0 0,0 1 1 0 0,2 1-1 0 0,0 0 0 0 0,0 1 1 0 0,2 0-1 0 0,0 2 0 0 0,0 0 1 0 0,1 1-1 0 0,19-9 4 0 0,11 13-119 0 0,-46 48 153 0 0,-11 53 97 0 0,-5-52-119 0 0,3 1 0 0 0,2 0 0 0 0,1 1 1 0 0,2 0-1 0 0,0 42-12 0 0,7-84-45 0 0,-1 0 0 0 0,0-1 0 0 0,0 1 0 0 0,1 0 0 0 0,-1 0-1 0 0,0-1 1 0 0,1 1 0 0 0,-1 0 0 0 0,1-1 0 0 0,-1 1 0 0 0,1 0 0 0 0,-1-1 0 0 0,1 1 0 0 0,0-1 0 0 0,-1 1 0 0 0,1-1 0 0 0,0 1 0 0 0,-1-1 0 0 0,1 1 0 0 0,0-1-1 0 0,-1 0 1 0 0,1 1 0 0 0,0-1 0 0 0,0 0 0 0 0,0 0 0 0 0,-1 1 0 0 0,1-1 0 0 0,0 0 0 0 0,0 0 0 0 0,0 0 0 0 0,-1 0 0 0 0,1 0 0 0 0,0 0 0 0 0,0 0 0 0 0,0-1-1 0 0,0 1 1 0 0,-1 0 0 0 0,1 0 0 0 0,0 0 0 0 0,0-1 0 0 0,-1 1 0 0 0,1-1 0 0 0,0 1 0 0 0,0-1 45 0 0,19-8-5548 0 0,-12 2-2239 0 0,-3 2-4249 0 0</inkml:trace>
  <inkml:trace contextRef="#ctx0" brushRef="#br0" timeOffset="347.81">1035 528 7370 0 0,'0'0'2443'0'0,"0"0"-484"0"0,0 0-184 0 0,0 0-49 0 0,0 0-49 0 0,0 0-162 0 0,0 0-242 0 0,0 0-235 0 0,0 0-163 0 0,0 0-220 0 0,0 0-200 0 0,0 0-139 0 0,0 0-120 0 0,-9 5-39 0 0,-28 20 1 0 0,3 40 165 0 0,32-56-300 0 0,-2 5-13 0 0,1 1 0 0 0,1-1 0 0 0,0 1 0 0 0,1 0 0 0 0,1 0 0 0 0,0 0 0 0 0,1-1 0 0 0,2 12-10 0 0,-1-21 34 0 0,1-1-1 0 0,-1 1 1 0 0,1 0-1 0 0,0-1 1 0 0,0 1-1 0 0,0-1 1 0 0,1 0-1 0 0,0 0 1 0 0,-1 0-1 0 0,1 0 1 0 0,1-1-1 0 0,-1 0 0 0 0,0 0 1 0 0,1 0-1 0 0,0 0 1 0 0,-1-1-1 0 0,1 0 1 0 0,0 1-1 0 0,0-2 1 0 0,0 1-1 0 0,1-1 1 0 0,-1 0-1 0 0,0 0 1 0 0,1 0-1 0 0,-1-1 1 0 0,0 1-1 0 0,1-1 0 0 0,-1-1 1 0 0,1 1-1 0 0,-1-1 1 0 0,0 0-1 0 0,0 0 1 0 0,1-1-1 0 0,-1 1 1 0 0,0-1-1 0 0,0 0 1 0 0,0-1-1 0 0,-1 1 1 0 0,1-1-1 0 0,0 0 0 0 0,-1 0 1 0 0,0 0-1 0 0,3-3-33 0 0,1-1 100 0 0,-1 1-1 0 0,0-1 1 0 0,-1-1-1 0 0,1 1 1 0 0,-1-1-1 0 0,-1 0 1 0 0,0-1-1 0 0,0 1 1 0 0,0-1-1 0 0,-1 0 1 0 0,-1 0-1 0 0,1-1 1 0 0,-1 1-1 0 0,-1 0 1 0 0,0-1-1 0 0,0 0 1 0 0,-1 0-1 0 0,0 1 0 0 0,-1-1 1 0 0,0 0-1 0 0,-1 0 1 0 0,-1-7-100 0 0,0 9-38 0 0,-1 1 0 0 0,0-1 0 0 0,0 1-1 0 0,-1 0 1 0 0,0 0 0 0 0,0 0 0 0 0,-1 0 0 0 0,0 1 0 0 0,0 0 0 0 0,-1 0 0 0 0,1 0 0 0 0,-1 1 0 0 0,0-1-1 0 0,-1 1 1 0 0,1 1 0 0 0,-1-1 0 0 0,0 1 0 0 0,0 1 0 0 0,-1-1 0 0 0,1 1 0 0 0,-1 0 0 0 0,0 1 0 0 0,1 0-1 0 0,-1 0 1 0 0,0 1 0 0 0,0-1 0 0 0,0 2 0 0 0,-8-1 38 0 0,-29 7-2622 0 0,30-1-919 0 0,3 3-3584 0 0,5-1-5098 0 0</inkml:trace>
  <inkml:trace contextRef="#ctx0" brushRef="#br0" timeOffset="9509.326">1526 451 0 0 0,'0'0'471'0'0,"0"0"592"0"0,0 0 372 0 0,0 0 160 0 0,0 0 56 0 0,0 0-43 0 0,0 0-70 0 0,0 0-102 0 0,0 0-136 0 0,0 0-190 0 0,1 6-193 0 0,-6 81 2300 0 0,-74 166-806 0 0,39-150-1816 0 0,53-144 2022 0 0,90-134-1553 0 0,-78 129-759 0 0,-14 23-133 0 0,1 0-1 0 0,1 0 1 0 0,1 2-1 0 0,1 0 1 0 0,1 0 0 0 0,17-16-172 0 0,-32 36 4 0 0,0 0 1 0 0,0 0-1 0 0,0 0 0 0 0,0 0 1 0 0,0 0-1 0 0,0 0 0 0 0,0 0 1 0 0,0 0-1 0 0,1 1 1 0 0,-1-1-1 0 0,0 0 0 0 0,0 1 1 0 0,1-1-1 0 0,-1 1 1 0 0,0 0-1 0 0,1-1 0 0 0,-1 1 1 0 0,1 0-1 0 0,-1 0 0 0 0,0 0 1 0 0,1 0-1 0 0,-1 0 1 0 0,1 0-1 0 0,-1 0 0 0 0,0 0 1 0 0,1 1-1 0 0,-1-1 1 0 0,0 0-1 0 0,1 1 0 0 0,-1-1 1 0 0,0 1-1 0 0,1 0 0 0 0,-1-1 1 0 0,0 1-1 0 0,0 0 1 0 0,0 0-1 0 0,0 0 0 0 0,0-1 1 0 0,1 1-1 0 0,-2 0 1 0 0,1 1-1 0 0,0-1 0 0 0,0 0 1 0 0,0 0-1 0 0,0 0 0 0 0,-1 0 1 0 0,1 1-1 0 0,-1-1 1 0 0,1 0-1 0 0,-1 1 0 0 0,1-1 1 0 0,-1 0-1 0 0,0 1 1 0 0,0-1-1 0 0,1 1 0 0 0,-1-1 1 0 0,0 0-1 0 0,0 1 0 0 0,-1 0-4 0 0,8 24 116 0 0,-1 1-1 0 0,-1-1 1 0 0,-1 1-1 0 0,-2 0 1 0 0,-1 1-1 0 0,-2 25-115 0 0,1-29 34 0 0,-33 120 273 0 0,33-141-286 0 0,0-2-7 0 0,0-1-16 0 0,0 0 9 0 0,0 0 10 0 0,0 0 11 0 0,0 0 0 0 0,0 0 14 0 0,2-9-7 0 0,0 1 0 0 0,0 0 0 0 0,1 0 0 0 0,0 0 0 0 0,1 1 0 0 0,0-1 0 0 0,0 1 0 0 0,0 0 0 0 0,1 0 0 0 0,0 0 0 0 0,1 0 0 0 0,4-4-35 0 0,-2 1 32 0 0,26-33-17 0 0,-14 15-15 0 0,1 0 1 0 0,1 2-1 0 0,1 0 1 0 0,2 2-1 0 0,0 1 1 0 0,2 1-1 0 0,0 1 0 0 0,6-2 0 0 0,-32 24 0 0 0,0 0 0 0 0,0-1 0 0 0,0 1 0 0 0,0 0 0 0 0,0 0 0 0 0,0 0 0 0 0,-1 0 0 0 0,1 0 0 0 0,0 0 0 0 0,0 0 0 0 0,-1 1 0 0 0,1-1-1 0 0,-1 0 1 0 0,1 0 0 0 0,-1 0 0 0 0,1 1 0 0 0,-1-1 0 0 0,0 0 0 0 0,1 1 0 0 0,-1-1 0 0 0,0 0 0 0 0,0 0 0 0 0,0 1 0 0 0,0-1 0 0 0,0 0-1 0 0,-1 1 1 0 0,1-1 0 0 0,0 0 0 0 0,0 1 0 0 0,-1-1 0 0 0,1 0 0 0 0,-1 0 0 0 0,1 0 0 0 0,-1 1 0 0 0,0-1 0 0 0,1 0 0 0 0,-1 0 0 0 0,0 0 0 0 0,-1 17 25 0 0,2 251 305 0 0,-6-188-592 0 0,27-133-4600 0 0,-16 42-519 0 0,-1 5-6498 0 0</inkml:trace>
  <inkml:trace contextRef="#ctx0" brushRef="#br0" timeOffset="10096.904">2307 705 1240 0 0,'0'0'1102'0'0,"0"0"-274"0"0,0 0 254 0 0,0 0 522 0 0,0 0 267 0 0,0 0 35 0 0,0 0-135 0 0,0 0-216 0 0,0 0-190 0 0,0 0-78 0 0,0 0-93 0 0,0 0-117 0 0,0 0-79 0 0,26 6-103 0 0,82 18-88 0 0,-103-22-676 0 0,-1-1 1 0 0,1 1 0 0 0,0-1-1 0 0,0 0 1 0 0,0-1 0 0 0,0 1-1 0 0,0-1 1 0 0,0 0 0 0 0,-1-1-1 0 0,1 1 1 0 0,0-1 0 0 0,0 0-1 0 0,0 0 1 0 0,0 0 0 0 0,-1-1-1 0 0,1 1 1 0 0,3-3-132 0 0,1 0 234 0 0,-3 1-134 0 0,0 1-1 0 0,-1-1 1 0 0,1 0-1 0 0,-1-1 1 0 0,0 1-1 0 0,0-1 0 0 0,0 0 1 0 0,-1 0-1 0 0,1-1 1 0 0,-1 1-1 0 0,0-1 1 0 0,0 0-1 0 0,-1 0 1 0 0,1 0-1 0 0,-1-1 1 0 0,0 1-1 0 0,-1-1 0 0 0,1 1 1 0 0,-1-1-1 0 0,0 0 1 0 0,-1 0-1 0 0,1 0 1 0 0,-1-1-1 0 0,0 1 1 0 0,-1 0-1 0 0,0 0 1 0 0,0 0-1 0 0,0-1 0 0 0,0 1 1 0 0,-1 0-1 0 0,0 0 1 0 0,-1 0-1 0 0,1 0-99 0 0,-2 3-1 0 0,-1 0-1 0 0,1 1 0 0 0,-1-1 1 0 0,0 1-1 0 0,0 0 1 0 0,0 0-1 0 0,0 0 0 0 0,0 0 1 0 0,0 1-1 0 0,0 0 0 0 0,0 0 1 0 0,-1 0-1 0 0,1 0 1 0 0,0 1-1 0 0,-1 0 0 0 0,1-1 1 0 0,0 2-1 0 0,-1-1 0 0 0,1 0 1 0 0,0 1-1 0 0,-1 0 1 0 0,1 0-1 0 0,0 0 0 0 0,0 1 1 0 0,0-1-1 0 0,0 1 0 0 0,0 0 1 0 0,0 0-1 0 0,0 0 1 0 0,0 1-1 0 0,1-1 0 0 0,-3 4 2 0 0,-11 6-11 0 0,1 0-1 0 0,0 2 0 0 0,1 0 1 0 0,1 1-1 0 0,0 0 0 0 0,1 1 1 0 0,0 1-1 0 0,2 0 0 0 0,0 0 1 0 0,1 1-1 0 0,1 1 0 0 0,-2 5 12 0 0,9-20 2 0 0,0 1 0 0 0,0 0 0 0 0,0 0 0 0 0,1 0 0 0 0,0 0 0 0 0,0 0 0 0 0,1 0 0 0 0,-1 0 0 0 0,1 1-1 0 0,0-1 1 0 0,0 0 0 0 0,1 0 0 0 0,0 0 0 0 0,-1 0 0 0 0,2 0 0 0 0,-1 0 0 0 0,1 0 0 0 0,-1 0 0 0 0,1 0 0 0 0,1 0 0 0 0,-1-1-1 0 0,1 1 1 0 0,0-1 0 0 0,0 0 0 0 0,0 0 0 0 0,0 0 0 0 0,1 0 0 0 0,-1 0 0 0 0,1-1 0 0 0,0 0 0 0 0,0 1 0 0 0,1-1-2 0 0,-4-2 1 0 0,7 4 24 0 0,0 1 0 0 0,0-1 0 0 0,0 0 0 0 0,1-1 1 0 0,0 0-1 0 0,0 0 0 0 0,0-1 0 0 0,0-1 0 0 0,0 1 0 0 0,1-1 0 0 0,-1-1 1 0 0,1 1-1 0 0,2-2-25 0 0,-2-1-66 0 0,-1 0 1 0 0,0-1-1 0 0,0-1 1 0 0,1 1-1 0 0,-1-2 1 0 0,-1 1-1 0 0,1-1 1 0 0,0 0-1 0 0,-1-1 1 0 0,0 0-1 0 0,0 0 1 0 0,-1-1-1 0 0,1 0 1 0 0,-1-1-1 0 0,1 0 66 0 0,16-16-4409 0 0,-2 2-4044 0 0,-18 16-3468 0 0</inkml:trace>
  <inkml:trace contextRef="#ctx0" brushRef="#br0" timeOffset="10615.541">2821 867 7514 0 0,'0'0'2391'0'0,"0"0"-331"0"0,0 0-126 0 0,0 0-142 0 0,0 0-230 0 0,0 0-275 0 0,0 0-276 0 0,0 0-211 0 0,0 0-93 0 0,0 0-40 0 0,0 0-79 0 0,0 0-79 0 0,3-5-81 0 0,82-127 2221 0 0,33-58-1211 0 0,-72 117-1213 0 0,-65 106-218 0 0,-23 66-18 0 0,38 35-114 0 0,4-128 119 0 0,1-1 0 0 0,-1 1 0 0 0,2-1 0 0 0,-1 0 1 0 0,0 1-1 0 0,1-1 0 0 0,0 0 0 0 0,0 0 0 0 0,1 0 1 0 0,-1 0-1 0 0,1-1 0 0 0,0 1 0 0 0,0-1 0 0 0,1 1 1 0 0,-1-1-1 0 0,1 0 0 0 0,0 0 0 0 0,0-1 0 0 0,0 1 1 0 0,1-1-1 0 0,-1 0 0 0 0,1 0 0 0 0,2 0 6 0 0,1-2 26 0 0,0 0 0 0 0,0-1-1 0 0,0 0 1 0 0,0-1 0 0 0,0 0-1 0 0,0 0 1 0 0,0 0 0 0 0,0-1 0 0 0,0 0-1 0 0,-1-1 1 0 0,1 0 0 0 0,-1 0-1 0 0,1-1 1 0 0,-1 0 0 0 0,0 0 0 0 0,-1 0-1 0 0,1-1 1 0 0,-1 0 0 0 0,0 0-1 0 0,0-1 1 0 0,0 0 0 0 0,-1 0 0 0 0,0 0-1 0 0,0-1 1 0 0,0 0-26 0 0,10-11 104 0 0,0 0 0 0 0,-2-1 1 0 0,0 0-1 0 0,-1-1 0 0 0,-1 0 0 0 0,-1-1 0 0 0,-1 0 0 0 0,4-14-104 0 0,-7-12-718 0 0,-6 46 84 0 0,0-1-427 0 0,0 1-1007 0 0,0 0-6513 0 0,0 1-3363 0 0</inkml:trace>
  <inkml:trace contextRef="#ctx0" brushRef="#br0" timeOffset="11014.426">3759 5 5457 0 0,'0'0'2357'0'0,"0"0"-277"0"0,0 0 31 0 0,0 0 2 0 0,0 0-72 0 0,0 0-255 0 0,0 0-394 0 0,0 0-318 0 0,0 0-234 0 0,0 0-117 0 0,0 0-45 0 0,0 0-14 0 0,0 0-19 0 0,-8-4 422 0 0,-13 52 273 0 0,15 143 335 0 0,8-148-1592 0 0,-3 0 1 0 0,-1 0 0 0 0,-2 0-1 0 0,-2 0 1 0 0,-2 0-84 0 0,-65 223 68 0 0,70-255 228 0 0,-5 10-1552 0 0,5-42-2405 0 0,2-14 356 0 0,1-11-3416 0 0,1 16-3574 0 0,1 19 6708 0 0</inkml:trace>
  <inkml:trace contextRef="#ctx0" brushRef="#br0" timeOffset="11265.116">3480 421 5305 0 0,'0'0'2842'0'0,"0"0"-485"0"0,0 0-356 0 0,0 0-386 0 0,0 0-306 0 0,0 0-210 0 0,0 0-147 0 0,0 0 87 0 0,0 0 81 0 0,0 0 51 0 0,0 0-44 0 0,0 0-208 0 0,0 0-183 0 0,14 1-123 0 0,119 2 1094 0 0,7-14-1056 0 0,-65-3-876 0 0,-35 4-381 0 0,-23 6-2455 0 0,-1-1-6147 0 0,-11 5-2287 0 0</inkml:trace>
  <inkml:trace contextRef="#ctx0" brushRef="#br0" timeOffset="11530.605">3956 425 1792 0 0,'0'0'2365'0'0,"0"0"-129"0"0,0 0 33 0 0,0 0-5 0 0,0 0-207 0 0,0 0-384 0 0,0 0-418 0 0,0 0-304 0 0,0 0-152 0 0,0 0-95 0 0,0 0-86 0 0,0 0-79 0 0,1 33-74 0 0,0 103-88 0 0,-1-109-200 0 0,-1-19-91 0 0,1 0 0 0 0,0 0 0 0 0,0 0 1 0 0,0 0-1 0 0,1 0 0 0 0,0 1 0 0 0,1-1 0 0 0,0 0 1 0 0,0-1-1 0 0,1 1 0 0 0,0 0 0 0 0,1 2-86 0 0,-2-6 84 0 0,-1-1 1 0 0,0 0-1 0 0,1 1 0 0 0,-1-1 0 0 0,1 0 0 0 0,0 0 1 0 0,0 0-1 0 0,0-1 0 0 0,1 1 0 0 0,-1 0 0 0 0,0-1 1 0 0,1 1-1 0 0,0-1 0 0 0,0 0 0 0 0,0 0 0 0 0,0 0 1 0 0,0 0-1 0 0,0-1 0 0 0,0 1 0 0 0,0-1 0 0 0,1 0 1 0 0,-1 0-1 0 0,0 0 0 0 0,1 0 0 0 0,-1 0 0 0 0,1-1 1 0 0,-1 0-1 0 0,1 1 0 0 0,0-1 0 0 0,-1-1 0 0 0,1 1 1 0 0,-1 0-1 0 0,1-1 0 0 0,-1 0 0 0 0,0 0 0 0 0,1 0 1 0 0,-1 0-1 0 0,0 0 0 0 0,1-1 0 0 0,-1 0 0 0 0,0 1 1 0 0,0-1-1 0 0,0 0 0 0 0,1-1-84 0 0,9-12 253 0 0,0 1 0 0 0,-1-2 0 0 0,0 0 0 0 0,-1 0 0 0 0,-1-1 0 0 0,0 0 0 0 0,-2-1 1 0 0,0 0-1 0 0,-1-1 0 0 0,0 1 0 0 0,-2-1 0 0 0,2-10-253 0 0,-2-25-112 0 0,-5 53-114 0 0,0 1-160 0 0,0 0-255 0 0,-5 10-13228 0 0,5-9 1674 0 0</inkml:trace>
  <inkml:trace contextRef="#ctx0" brushRef="#br0" timeOffset="12242.312">4380 760 4089 0 0,'0'0'2462'0'0,"0"0"-132"0"0,0 0-29 0 0,0 0-104 0 0,0 0-195 0 0,0 0-269 0 0,0 0-274 0 0,0 0-182 0 0,0 0-81 0 0,0 0-41 0 0,0 0-58 0 0,0 0-180 0 0,0 0-225 0 0,3-7-206 0 0,75-170 1436 0 0,-70 162-1866 0 0,0 1-1 0 0,1 0 1 0 0,1 1-1 0 0,1 0 1 0 0,0 1 0 0 0,0 0-1 0 0,1 0 1 0 0,0 1-1 0 0,14-8-55 0 0,-26 18-2 0 0,0 1 0 0 0,1-1 0 0 0,-1 1-1 0 0,0-1 1 0 0,0 0 0 0 0,1 1 0 0 0,-1-1 0 0 0,0 1-1 0 0,1-1 1 0 0,-1 1 0 0 0,0 0 0 0 0,1-1 0 0 0,-1 1-1 0 0,1-1 1 0 0,-1 1 0 0 0,1 0 0 0 0,-1-1 0 0 0,1 1-1 0 0,-1 0 1 0 0,1-1 0 0 0,-1 1 0 0 0,1 0-1 0 0,0 0 1 0 0,-1 0 0 0 0,1-1 0 0 0,-1 1 0 0 0,1 0-1 0 0,0 0 1 0 0,-1 0 0 0 0,1 0 0 0 0,-1 0 0 0 0,1 0-1 0 0,0 0 1 0 0,-1 0 0 0 0,1 1 0 0 0,-1-1 0 0 0,1 0-1 0 0,-1 0 1 0 0,1 0 0 0 0,0 1 0 0 0,-1-1 0 0 0,1 0-1 0 0,-1 0 1 0 0,1 1 0 0 0,-1-1 0 0 0,1 1-1 0 0,-1-1 1 0 0,0 0 0 0 0,1 1 0 0 0,-1-1 0 0 0,1 1-1 0 0,-1-1 1 0 0,0 1 0 0 0,1-1 0 0 0,-1 1 0 0 0,0-1-1 0 0,0 1 1 0 0,1 0 0 0 0,-1-1 0 0 0,0 1 0 0 0,0-1-1 0 0,0 1 1 0 0,0-1 0 0 0,0 1 2 0 0,-10 106 89 0 0,6 10-103 0 0,5-115 14 0 0,0 0 1 0 0,0-1-1 0 0,0 1 1 0 0,0 0-1 0 0,0 0 1 0 0,0 0-1 0 0,0-1 1 0 0,1 1-1 0 0,-1-1 1 0 0,0 1 0 0 0,1-1-1 0 0,0 1 1 0 0,-1-1-1 0 0,1 0 1 0 0,0 0-1 0 0,0 0 1 0 0,-1 0-1 0 0,1 0 1 0 0,0 0-1 0 0,0 0 1 0 0,0-1-1 0 0,0 1 1 0 0,0-1 0 0 0,0 1-1 0 0,0-1 1 0 0,1 0-1 0 0,-1 0 1 0 0,0 0-1 0 0,0 0 1 0 0,0 0-1 0 0,0 0 1 0 0,0 0-1 0 0,0-1 1 0 0,0 1-1 0 0,0-1 1 0 0,0 0 0 0 0,0 0-1 0 0,0 1 1 0 0,0-1-1 0 0,0 0 1 0 0,-1-1-1 0 0,1 1 1 0 0,0 0-1 0 0,-1 0 1 0 0,1-1-1 0 0,0 1 1 0 0,-1-1-1 0 0,94-104 51 0 0,31-24 129 0 0,-87 112-131 0 0,-39 47 78 0 0,-41 394 483 0 0,56-462-1375 0 0,-13 19-3894 0 0,-2 17 2867 0 0,0-1-8853 0 0</inkml:trace>
</inkml:ink>
</file>

<file path=ppt/ink/ink33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20:21:46.9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21 133 152 0 0,'0'0'1439'0'0,"0"0"-67"0"0,0 0 137 0 0,0 0 156 0 0,0 0 148 0 0,0 0-28 0 0,0 0-226 0 0,0 0-296 0 0,0 0-260 0 0,0 0-163 0 0,0 0-61 0 0,0 0 28 0 0,0 0 28 0 0,-3 1-35 0 0,-11 4-93 0 0,11-4-147 0 0,46 17 3780 0 0,247-10-772 0 0,16-8-2047 0 0,-324-15-964 0 0,3 3-565 0 0,1-1 0 0 0,0 0 0 0 0,0-1-1 0 0,2 0 1 0 0,0-1 0 0 0,0-1 0 0 0,0-1 8 0 0,-11-19-2635 0 0,22 35 1702 0 0,0 1-4916 0 0,1 0-4709 0 0</inkml:trace>
</inkml:ink>
</file>

<file path=ppt/ink/ink33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20:21:41.5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293 303 152 0 0,'0'0'1670'0'0,"0"0"-78"0"0,0 0 159 0 0,0 0 342 0 0,0 0 214 0 0,0 0-55 0 0,0 0-258 0 0,0 0-419 0 0,0 0-352 0 0,0 0-262 0 0,0 0-192 0 0,1-4-113 0 0,1-3-996 0 0,2-1 2688 0 0,-1 24 758 0 0,25 191 587 0 0,-32-156-3522 0 0,-4 0 1 0 0,-1 0 0 0 0,-2-1-1 0 0,-3 0 1 0 0,-2-1-1 0 0,-15 31-171 0 0,19-47 59 0 0,-6 16-11 0 0,6-21 2 0 0,1 1 1 0 0,2 0-1 0 0,1 0 1 0 0,1 1-1 0 0,1 0 1 0 0,2 0 0 0 0,0 10-51 0 0,6-37 17 0 0,1-1 0 0 0,-1 0 1 0 0,0 0-1 0 0,1 0 1 0 0,-1 0-1 0 0,1 0 1 0 0,0-1-1 0 0,0 1 0 0 0,-1-1 1 0 0,1 0-1 0 0,0 0 1 0 0,0 0-1 0 0,0 0 1 0 0,0 0-1 0 0,0-1 0 0 0,1 1 1 0 0,-1-1-1 0 0,0 0 1 0 0,0 0-1 0 0,0 0 1 0 0,0 0-1 0 0,0 0 0 0 0,1-1 1 0 0,-1 0-1 0 0,0 1-17 0 0,4-1 26 0 0,141-24 495 0 0,-54 24-410 0 0,-55 5-11 0 0,-39-4-92 0 0,0 0-1 0 0,0 0-6 0 0,0 0 18 0 0,0 0-18 0 0,0 0 5 0 0,0 0 2 0 0,0 0 2 0 0,0 0 13 0 0,0 0 6 0 0,0 0-3 0 0,0 0-4 0 0,0 0-4 0 0,0 0-9 0 0,0 0-25 0 0,0 0 5 0 0,0 0 23 0 0,0 0-14 0 0,0 0-8 0 0,0 0-4 0 0,0 0-6 0 0,0 0-24 0 0,0 0-44 0 0,0 0-49 0 0,-2-5-4654 0 0,2 3-3230 0 0,0 2-3916 0 0</inkml:trace>
  <inkml:trace contextRef="#ctx0" brushRef="#br0" timeOffset="368.919">782 1062 8266 0 0,'0'0'2159'0'0,"0"0"-512"0"0,0 0-108 0 0,0 0 3 0 0,0 0-39 0 0,0 0-171 0 0,0 0-280 0 0,0 0-190 0 0,0 0-128 0 0,0 0-59 0 0,0 0-43 0 0,0 0-65 0 0,0 0-43 0 0,0 10-17 0 0,6 87 1580 0 0,-5-77-1895 0 0,-1 0 1 0 0,0 0-1 0 0,-2 0 0 0 0,0 0 1 0 0,-1-1-1 0 0,-1 1 1 0 0,-1-1-1 0 0,-1 1 0 0 0,-2 3-192 0 0,2-5 152 0 0,3-11-753 0 0,2-21-936 0 0,1 8 1084 0 0,2-25-3422 0 0,0 11-3382 0 0,-2 15-594 0 0</inkml:trace>
  <inkml:trace contextRef="#ctx0" brushRef="#br0" timeOffset="668.697">635 999 2785 0 0,'0'0'2635'0'0,"0"0"-232"0"0,0 0-159 0 0,0 0-174 0 0,0 0-217 0 0,0 0-309 0 0,0 0-350 0 0,0 0-302 0 0,0 0-203 0 0,0 0-121 0 0,0 0-29 0 0,0 0-49 0 0,25 12 3072 0 0,-4-10-3131 0 0,0-2 0 0 0,0 0 0 0 0,1-1 0 0 0,-1 0 0 0 0,-1-2 0 0 0,21-5-431 0 0,84-8 76 0 0,-116 16-529 0 0,24 5-90 0 0,-30 16-8741 0 0,-6-17-1053 0 0</inkml:trace>
  <inkml:trace contextRef="#ctx0" brushRef="#br0" timeOffset="915.748">528 1338 3545 0 0,'0'0'4250'0'0,"0"0"-2343"0"0,0 0-828 0 0,0 0 161 0 0,0 0 349 0 0,0 0 202 0 0,0 0-78 0 0,0 0-231 0 0,0 0-271 0 0,0 0-223 0 0,0 0-162 0 0,0 0-140 0 0,0 0-111 0 0,26 2-115 0 0,79 8-126 0 0,28-19-52 0 0,-96 0-1276 0 0,-13 0-6025 0 0,-15 5-4237 0 0</inkml:trace>
  <inkml:trace contextRef="#ctx0" brushRef="#br0" timeOffset="2059.556">136 196 0 0 0,'0'0'707'0'0,"0"0"672"0"0,0 0 390 0 0,0 0 160 0 0,0 0 66 0 0,0 0-81 0 0,0 0-187 0 0,0 0-150 0 0,0 0-120 0 0,0 0-101 0 0,0 0-124 0 0,0 0-81 0 0,-22-3-95 0 0,-69-12-67 0 0,68 11-52 0 0,23 4-79 0 0,0 0-106 0 0,0 0-87 0 0,0 0-106 0 0,0 0-108 0 0,0 0-74 0 0,0 0-82 0 0,0 0-60 0 0,0 0-39 0 0,405 0 2911 0 0,-258 11-2920 0 0,-152-8 1181 0 0,-34-24-1346 0 0,2-2-1 0 0,0-2 1 0 0,2-1 0 0 0,1-2-1 0 0,-5-7-21 0 0,16 11-36 0 0,38 19-1368 0 0,13 5 420 0 0,23 0-1597 0 0,-18 4-4734 0 0,-17 0-4921 0 0</inkml:trace>
  <inkml:trace contextRef="#ctx0" brushRef="#br0" timeOffset="2503.741">1152 624 3369 0 0,'0'0'3247'0'0,"0"0"-1012"0"0,0 0-396 0 0,0 0 82 0 0,0 0 2 0 0,0 0-170 0 0,0 0-306 0 0,0 0-377 0 0,0 0-292 0 0,0 0-185 0 0,0 0-86 0 0,0 0-24 0 0,0 0 23 0 0,20 0 1567 0 0,155-19 1637 0 0,-9 12-2959 0 0,-166 7-802 0 0,0 0-21 0 0,0 0-27 0 0,0 0-43 0 0,0 0-82 0 0,0 0-131 0 0,-5-5-4833 0 0,-1 7-5645 0 0,3 1-408 0 0</inkml:trace>
  <inkml:trace contextRef="#ctx0" brushRef="#br0" timeOffset="2766.107">1175 848 4833 0 0,'0'0'3345'0'0,"0"0"-1502"0"0,0 0-708 0 0,0 0 2 0 0,0 0 189 0 0,0 0 293 0 0,0 0 83 0 0,0 0-115 0 0,0 0-216 0 0,0 0-371 0 0,0 0-279 0 0,0 0-198 0 0,26-2-140 0 0,82-9-99 0 0,-5-7 53 0 0,-5 7-1314 0 0,-58 9-5635 0 0,-31 2-4480 0 0</inkml:trace>
  <inkml:trace contextRef="#ctx0" brushRef="#br0" timeOffset="6173.058">893 1312 0 0 0,'0'0'647'0'0,"0"0"294"0"0,0 0 2 0 0,0 0 4 0 0,0 0 75 0 0,0 0 97 0 0,0 0 51 0 0,-3 4 9056 0 0,-1-1-9761 0 0,-65 4 1034 0 0,-5 1-510 0 0,59-7 30 0 0,23 0-257 0 0,27 0-502 0 0,123-22-2473 0 0,-153 20 1349 0 0,4-1-366 0 0,-4 1-5339 0 0,-5 1-3780 0 0</inkml:trace>
</inkml:ink>
</file>

<file path=ppt/ink/ink33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20:21:45.1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186 1 9666 0 0,'0'0'1607'0'0,"0"0"-375"0"0,0 0-22 0 0,0 0 78 0 0,0 0-22 0 0,0 0-227 0 0,0 0-363 0 0,0 0-213 0 0,0 0-17 0 0,0 0 58 0 0,0 0 77 0 0,0 0-1 0 0,0 0-24 0 0,0 13 15 0 0,1 110 1301 0 0,-6-80-1571 0 0,-3 0 1 0 0,-1 0-1 0 0,-2-1 1 0 0,-2-1-1 0 0,-1 0 0 0 0,-7 9-301 0 0,-56 148 235 0 0,48-85-152 0 0,29-112-57 0 0,0-1 1 0 0,0 1-1 0 0,1 0 1 0 0,-1-1-1 0 0,0 1 1 0 0,0-1-1 0 0,0 1 1 0 0,1 0-1 0 0,-1-1 1 0 0,0 1-1 0 0,1-1 1 0 0,-1 1-1 0 0,0-1 1 0 0,1 1-1 0 0,-1-1 1 0 0,1 1-1 0 0,-1-1 1 0 0,0 1-1 0 0,1-1 1 0 0,0 0-1 0 0,-1 1 1 0 0,1-1-1 0 0,-1 0 1 0 0,1 1-1 0 0,-1-1 1 0 0,1 0-1 0 0,0 0 1 0 0,-1 1-1 0 0,1-1 1 0 0,-1 0-1 0 0,1 0 1 0 0,0 0-1 0 0,-1 0 1 0 0,1 0-1 0 0,0 0 1 0 0,-1 0-1 0 0,1 0 1 0 0,-1 0-1 0 0,1 0 1 0 0,0-1-1 0 0,-1 1 1 0 0,1 0-1 0 0,0 0 1 0 0,-1 0-1 0 0,1-1 1 0 0,-1 1-1 0 0,1 0 1 0 0,-1-1-1 0 0,1 1 1 0 0,-1-1-1 0 0,1 1 1 0 0,-1 0-1 0 0,1-1 1 0 0,-1 1-1 0 0,1-1 1 0 0,-1 1-1 0 0,0-1 1 0 0,1 1-1 0 0,-1-1-26 0 0,4-1 181 0 0,139-11 188 0 0,-59 11-264 0 0,80-5 488 0 0,-164 7-582 0 0,0 7-508 0 0,-4-11-6198 0 0,3 2-968 0 0,0 1-4715 0 0</inkml:trace>
  <inkml:trace contextRef="#ctx0" brushRef="#br0" timeOffset="362.172">568 744 12475 0 0,'0'0'3180'0'0,"0"0"-1694"0"0,0 0-821 0 0,0 0-7 0 0,0 0 179 0 0,0 0 241 0 0,0 0 86 0 0,0 0-87 0 0,0 0-144 0 0,0 0-247 0 0,0 0-157 0 0,0 0-96 0 0,1 25-91 0 0,2 77-29 0 0,-14-14 321 0 0,-35 94-74 0 0,45-174-952 0 0,4-16 12 0 0,4-14-132 0 0,20-38-2244 0 0,-13 18-3817 0 0,-8 23 581 0 0,-3 8-4453 0 0</inkml:trace>
  <inkml:trace contextRef="#ctx0" brushRef="#br0" timeOffset="651.915">533 763 5353 0 0,'0'0'2387'0'0,"0"0"-401"0"0,0 0-86 0 0,0 0-22 0 0,0 0-151 0 0,0 0-272 0 0,0 0-383 0 0,0 0-353 0 0,0 0-232 0 0,0 0-71 0 0,0 0 131 0 0,0 0 126 0 0,0 0 112 0 0,5 3 33 0 0,90 16 1888 0 0,30-37-2010 0 0,-92 14-1482 0 0,-33 4 355 0 0,0 0-211 0 0,-14 8-5176 0 0,6-2-860 0 0,1-2-4572 0 0</inkml:trace>
  <inkml:trace contextRef="#ctx0" brushRef="#br0" timeOffset="898.299">532 936 5993 0 0,'0'0'2043'0'0,"0"0"-877"0"0,0 0 9 0 0,0 0 403 0 0,0 0 275 0 0,0 0-8 0 0,0 0-384 0 0,0 0-430 0 0,0 0-349 0 0,0 0-248 0 0,0 0-149 0 0,0 0-109 0 0,20-1-75 0 0,94-6-105 0 0,-78-1-575 0 0,-14 2-5464 0 0,-17 6-4385 0 0</inkml:trace>
</inkml:ink>
</file>

<file path=ppt/ink/ink33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20:21:57.4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6 311 0 0 0,'0'0'1155'0'0,"0"0"643"0"0,0 0 255 0 0,0 0 25 0 0,0 0-127 0 0,0 0-244 0 0,0 0-217 0 0,0 0-156 0 0,0 0-93 0 0,0 0-77 0 0,0 0-93 0 0,0 0-100 0 0,0 0-92 0 0,3 4 4458 0 0,2-1-3698 0 0,68 5-212 0 0,484-12 630 0 0,-511 15-1968 0 0,-46-11-84 0 0,0 0 6 0 0,0 0 10 0 0,0 0 7 0 0,0 0 12 0 0,0 0-9 0 0,0 0 9 0 0,0 0 7 0 0,0 0-22 0 0,-7-4-6570 0 0,5 4 5298 0 0,-1 0-644 0 0,0 0-5143 0 0,0 0-4706 0 0</inkml:trace>
  <inkml:trace contextRef="#ctx0" brushRef="#br0" timeOffset="1145.027">101 480 0 0 0,'0'0'963'0'0,"0"0"909"0"0,0 0 263 0 0,0 0 97 0 0,0 0-25 0 0,0 0-138 0 0,0 0-335 0 0,0 0-418 0 0,0 0-271 0 0,0 0-137 0 0,0 0-31 0 0,0 0-2 0 0,0 0-56 0 0,-11 11 2811 0 0,11-11-3231 0 0,0 0-19 0 0,0 0-7 0 0,0 0-6 0 0,0 0 9 0 0,0 0-17 0 0,0 0-28 0 0,0 0-23 0 0,0 0-32 0 0,0 0-20 0 0,0 0-17 0 0,0 0-18 0 0,0 0-5 0 0,0 0-25 0 0,0 0-15 0 0,0 0-37 0 0,-3 1 2286 0 0,-14 2-2527 0 0,-52 4 98 0 0,68-7 12 0 0,1 0 6 0 0,0 0 2 0 0,0 0-1 0 0,0 0-4 0 0,0 0 5 0 0,0 0 5 0 0,0 0-10 0 0,0 0-26 0 0,0 0 7 0 0,0 0 11 0 0,0 0-9 0 0,0 0-3 0 0,28 7-118 0 0,214 1 346 0 0,1-15-6 0 0,-181 25-138 0 0,-63-18-120 0 0,1 0-27 0 0,-17-29-6919 0 0,12 21 3120 0 0,1 2-2838 0 0,1 1-5100 0 0</inkml:trace>
  <inkml:trace contextRef="#ctx0" brushRef="#br0" timeOffset="2280.091">324 2 1704 0 0,'0'0'2177'0'0,"0"0"-82"0"0,0 0-80 0 0,0 0 8 0 0,0 0-13 0 0,0 0-178 0 0,0 0-242 0 0,0 0-232 0 0,0 0-222 0 0,0 0-140 0 0,0 0-42 0 0,0 0-28 0 0,0 0-60 0 0,-2-1-81 0 0,-11 2 3552 0 0,13-1-4287 0 0,0 0-4 0 0,11 14 233 0 0,4 6-96 0 0,1-1 0 0 0,0-1 0 0 0,1 0-1 0 0,1-1 1 0 0,1-1 0 0 0,1-1 0 0 0,2 1-183 0 0,49 41 266 0 0,60 53 39 0 0,-110-99-183 0 0,-20-11-122 0 0,-1 0-18 0 0,0 0 22 0 0,0 0-5 0 0,0 0 4 0 0,-41 41 1206 0 0,-173 132-901 0 0,57-55-106 0 0,81-26-78 0 0,71-91-698 0 0,17-10-3584 0 0,-8 6-1157 0 0,3 2-7171 0 0</inkml:trace>
</inkml:ink>
</file>

<file path=ppt/ink/ink33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20:22:07.2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0 436 1792 0 0,'0'0'2770'0'0,"0"0"-499"0"0,0 0-198 0 0,0 0 49 0 0,0 0 9 0 0,0 0-251 0 0,0 0-471 0 0,0 0-516 0 0,0 0-360 0 0,0 0-120 0 0,0 0 44 0 0,0 0 111 0 0,0 0 102 0 0,2 4 22 0 0,1-1-542 0 0,-1 0-1 0 0,0 0 1 0 0,1-1 0 0 0,0 1 0 0 0,-1-1 0 0 0,1 0-1 0 0,0 1 1 0 0,0-1 0 0 0,1 0 0 0 0,-1-1 0 0 0,0 1-1 0 0,1-1 1 0 0,-1 1 0 0 0,1-1 0 0 0,-1 0 0 0 0,1 0 0 0 0,-1-1-1 0 0,1 1 1 0 0,0-1 0 0 0,-1 1 0 0 0,1-1-150 0 0,23 1 429 0 0,1 0 0 0 0,-1-2 0 0 0,0-1 0 0 0,0-1 0 0 0,0-1 0 0 0,17-6-429 0 0,16-7 28 0 0,-45 14-234 0 0,-6 1 785 0 0,-5-1-3114 0 0,-2-1-2805 0 0,-1-3-3985 0 0,-1 6-270 0 0</inkml:trace>
  <inkml:trace contextRef="#ctx0" brushRef="#br0" timeOffset="249.82">186 252 6585 0 0,'0'0'3442'0'0,"0"0"-1588"0"0,0 0-599 0 0,0 0 29 0 0,0 0 162 0 0,0 0 56 0 0,0 0-183 0 0,0 0-291 0 0,0 0-247 0 0,-7 30-170 0 0,-24 98-117 0 0,23-21 335 0 0,8-107-839 0 0,7 114-110 0 0,6-67-3824 0 0,-9-40-2465 0 0,-2-6-5010 0 0</inkml:trace>
  <inkml:trace contextRef="#ctx0" brushRef="#br0" timeOffset="1496.201">560 598 1200 0 0,'0'0'1949'0'0,"0"0"-125"0"0,0 0 76 0 0,0 0 149 0 0,0 0-11 0 0,0 0-231 0 0,0 0-324 0 0,0 0-244 0 0,0 0-123 0 0,0 0-45 0 0,0 0-16 0 0,0 0-52 0 0,0 0-85 0 0,0 0-105 0 0,0-19 1042 0 0,2-1-1626 0 0,2 0 0 0 0,0 0 0 0 0,1 0 0 0 0,1 0 0 0 0,1 1 0 0 0,1 0 1 0 0,0 0-1 0 0,2 1 0 0 0,0 0 0 0 0,1 1 0 0 0,1-1-229 0 0,146-184 671 0 0,-109 151-516 0 0,-49 50-142 0 0,0 1-21 0 0,0 0-4 0 0,0 0-21 0 0,3 48-47 0 0,-13 294 308 0 0,10-342-228 0 0,-1 1 1 0 0,1-1-1 0 0,0 1 1 0 0,0 0-1 0 0,-1-1 1 0 0,1 1-1 0 0,0 0 1 0 0,0-1-1 0 0,0 1 1 0 0,0 0-1 0 0,0-1 1 0 0,0 1-1 0 0,0 0 1 0 0,0-1-1 0 0,0 1 1 0 0,0 0-1 0 0,0-1 1 0 0,0 1-1 0 0,0 0 1 0 0,1-1-1 0 0,-1 1 1 0 0,0 0-1 0 0,0-1 1 0 0,1 1-1 0 0,-1-1 1 0 0,0 1-1 0 0,1-1 1 0 0,-1 1-1 0 0,1 0 1 0 0,-1-1-1 0 0,1 0 1 0 0,-1 1-1 0 0,1-1 1 0 0,-1 1-1 0 0,1-1 1 0 0,-1 0-1 0 0,1 1 1 0 0,0-1-1 0 0,-1 0 1 0 0,1 1-1 0 0,-1-1 1 0 0,1 0-1 0 0,0 0 1 0 0,-1 0-1 0 0,1 0 1 0 0,0 1-1 0 0,-1-1 1 0 0,1 0-1 0 0,0 0 1 0 0,-1 0-1 0 0,1-1 1 0 0,0 1-1 0 0,-1 0 1 0 0,1 0-1 0 0,0 0 1 0 0,-1 0-1 0 0,1-1 1 0 0,0 1-1 0 0,-1 0 1 0 0,1 0-1 0 0,0-1 0 0 0,39-33 159 0 0,-28 21-112 0 0,196-200 69 0 0,-60 62-102 0 0,-149 203-60 0 0,-14 79 183 0 0,28 25 275 0 0,8-54-109 0 0,-20-99-1540 0 0,1-2-11292 0 0,2-1 581 0 0</inkml:trace>
  <inkml:trace contextRef="#ctx0" brushRef="#br0" timeOffset="1858.738">1530 388 7858 0 0,'0'0'2267'0'0,"0"0"-405"0"0,0 0-85 0 0,0 0 58 0 0,0 0-70 0 0,0 0-244 0 0,0 0-376 0 0,0 0-329 0 0,0 0-228 0 0,0 0-120 0 0,0 0-35 0 0,0 0 50 0 0,0 0 68 0 0,0 6 26 0 0,-22 187 1611 0 0,-2-86-2364 0 0,28-113-3599 0 0,8-20-942 0 0,-4 10-3060 0 0,-3 8-1912 0 0</inkml:trace>
  <inkml:trace contextRef="#ctx0" brushRef="#br0" timeOffset="2324.093">1471 340 3561 0 0,'0'0'2043'0'0,"0"0"-463"0"0,0 0-204 0 0,0 0-9 0 0,0 0-68 0 0,0 0-173 0 0,0 0-186 0 0,0 0-86 0 0,0 0 25 0 0,0 0 54 0 0,0 0-29 0 0,0 0-96 0 0,0 0-46 0 0,14 0-25 0 0,103-4 1763 0 0,-55 4-1380 0 0,-60 2-1078 0 0,0 0-1 0 0,0-1 1 0 0,-1 1-1 0 0,1 0 1 0 0,0 0 0 0 0,-1 0-1 0 0,1 0 1 0 0,-1 0 0 0 0,0 1-1 0 0,1-1 1 0 0,-1 0 0 0 0,0 1-1 0 0,0-1 1 0 0,-1 0 0 0 0,1 1-1 0 0,-1-1 1 0 0,1 1 0 0 0,-1-1-1 0 0,0 1 1 0 0,1 0 0 0 0,-1-1-1 0 0,-1 1 1 0 0,1-1 0 0 0,0 1-1 0 0,-1-1 1 0 0,1 1 0 0 0,-1-1-1 0 0,0 1 1 0 0,0-1 0 0 0,0 0-1 0 0,0 1 1 0 0,0-1 0 0 0,0 0-1 0 0,-2 2-41 0 0,-47 69 352 0 0,49-72-353 0 0,0 0-1 0 0,0 1 1 0 0,0-1-1 0 0,0 0 1 0 0,0 1-1 0 0,0-1 1 0 0,0 1-1 0 0,1-1 1 0 0,-1 1-1 0 0,0 0 1 0 0,1-1-1 0 0,0 1 1 0 0,-1 0-1 0 0,1-1 1 0 0,0 1-1 0 0,0 0 1 0 0,0-1-1 0 0,0 1 1 0 0,0 0-1 0 0,0-1 1 0 0,0 1 0 0 0,0 0-1 0 0,1-1 1 0 0,-1 1-1 0 0,1 0 1 0 0,-1-1-1 0 0,1 1 1 0 0,0-1-1 0 0,0 1 1 0 0,-1-1-1 0 0,1 1 1 0 0,0-1-1 0 0,0 0 1 0 0,1 0-1 0 0,-1 1 1 0 0,0-1-1 0 0,0 0 1 0 0,1 0-1 0 0,-1 0 1 0 0,0 0-1 0 0,1 0 1 0 0,-1 0-1 0 0,1 0 1 0 0,-1-1-1 0 0,1 1 1 0 0,-1-1-1 0 0,1 1 1 0 0,0-1-1 0 0,-1 1 1 0 0,1-1-1 0 0,0 0 1 0 0,0 0 1 0 0,13 4 38 0 0,-11-3-28 0 0,-1-1-1 0 0,1 0 1 0 0,0 1-1 0 0,-1 0 1 0 0,1 0-1 0 0,-1 0 1 0 0,0 0-1 0 0,1 0 0 0 0,-1 1 1 0 0,0-1-1 0 0,0 1 1 0 0,1 0-1 0 0,-1 0 1 0 0,-1 0-1 0 0,1 0 1 0 0,0 1-1 0 0,-1-1 1 0 0,1 1-1 0 0,-1 0 1 0 0,1 0-1 0 0,-1 0 1 0 0,0 0-1 0 0,-1 0 1 0 0,1 0-1 0 0,0 0 1 0 0,-1 1-1 0 0,0-1 1 0 0,1 0-1 0 0,-1 4-9 0 0,-3-1 76 0 0,-1 0-1 0 0,0 0 1 0 0,0-1-1 0 0,-1 1 1 0 0,1-1-1 0 0,-1 0 1 0 0,-1 0 0 0 0,1 0-1 0 0,-1 0 1 0 0,1-1-1 0 0,-1 0 1 0 0,-1 0-1 0 0,1 0 1 0 0,0-1-1 0 0,-1 1 1 0 0,0-1-1 0 0,0-1 1 0 0,0 1-1 0 0,0-1 1 0 0,0 0-1 0 0,0 0 1 0 0,-1-1-76 0 0,-4 4 14 0 0,-1-1 1 0 0,1 0-1 0 0,-1-1 0 0 0,1-1 1 0 0,-1 0-1 0 0,0 0 0 0 0,0-1 0 0 0,0 0 1 0 0,0-1-1 0 0,0-1 0 0 0,-2 0-14 0 0,-28-23-1408 0 0,42 15-3314 0 0,7-2-4171 0 0,-2 7-2592 0 0</inkml:trace>
  <inkml:trace contextRef="#ctx0" brushRef="#br0" timeOffset="3112.046">1941 108 2961 0 0,'0'0'3276'0'0,"0"0"-1103"0"0,0 0-630 0 0,0 0-46 0 0,0 0 113 0 0,0 0 18 0 0,0 0-234 0 0,0 0-347 0 0,0 0-119 0 0,0 0-6 0 0,0 0 74 0 0,0 0 48 0 0,0 0-164 0 0,8 9-127 0 0,94 130 1872 0 0,-93-113-2521 0 0,-1 1 0 0 0,-1-1 0 0 0,-1 1 0 0 0,-2 1 0 0 0,0-1-1 0 0,-2 1 1 0 0,-1 0 0 0 0,-2-1 0 0 0,0 2-104 0 0,1-4 11 0 0,17-41 645 0 0,10-33-576 0 0,-2-1 0 0 0,-3-1 1 0 0,-2-1-1 0 0,-2-1 0 0 0,-2 0 0 0 0,-3-1 1 0 0,5-46-81 0 0,7 25-394 0 0,-7 75-3844 0 0,-9 11-6703 0 0,-7-7-927 0 0</inkml:trace>
  <inkml:trace contextRef="#ctx0" brushRef="#br0" timeOffset="3474.247">2474 369 11626 0 0,'0'0'2316'0'0,"0"0"-705"0"0,0 0-314 0 0,0 0 57 0 0,0 0 38 0 0,0 0-100 0 0,0 0-247 0 0,0 0-305 0 0,0 0-213 0 0,0 0-98 0 0,0 0-54 0 0,0 0-46 0 0,-2 20-14 0 0,-14 97 220 0 0,-4-7 153 0 0,11-41-735 0 0,9-68-14 0 0,0-1-26 0 0,0 0-48 0 0,0 0-53 0 0,0 0-77 0 0,0 0-128 0 0,0 0-193 0 0,0-15-3229 0 0,0-2-903 0 0,2 5-3462 0 0,-1 5 784 0 0</inkml:trace>
  <inkml:trace contextRef="#ctx0" brushRef="#br0" timeOffset="3930.249">2395 395 1880 0 0,'0'0'2500'0'0,"0"0"-689"0"0,0 0-392 0 0,0 0-56 0 0,0 0 14 0 0,0 0-8 0 0,0 0-137 0 0,0 0-160 0 0,0 0-129 0 0,0 0-118 0 0,0 0-76 0 0,0 0-45 0 0,0 0-8 0 0,18-1-1 0 0,54-4-13 0 0,-70 5-603 0 0,0-1-1 0 0,0 1 1 0 0,0-1-1 0 0,0 1 0 0 0,0 0 1 0 0,1 0-1 0 0,-1 0 1 0 0,0 0-1 0 0,0 1 0 0 0,0-1 1 0 0,0 1-1 0 0,0-1 1 0 0,0 1-1 0 0,0-1 1 0 0,0 1-1 0 0,0 0 0 0 0,0 0 1 0 0,0 0-1 0 0,0 0 1 0 0,-1 1-1 0 0,1-1 0 0 0,0 0 1 0 0,-1 1-1 0 0,1-1 1 0 0,-1 1-1 0 0,1-1 0 0 0,-1 1 1 0 0,0 0-1 0 0,1 0-78 0 0,-1 0 72 0 0,0 1 8 0 0,0 0-1 0 0,0 1 0 0 0,0-1 0 0 0,0 0 0 0 0,0 0 1 0 0,-1 1-1 0 0,0-1 0 0 0,0 1 0 0 0,1-1 1 0 0,-2 0-1 0 0,1 1 0 0 0,0-1 0 0 0,-1 0 0 0 0,0 1 1 0 0,0-1-1 0 0,0 0 0 0 0,0 0 0 0 0,0 0 1 0 0,0 1-1 0 0,-1-1 0 0 0,0-1 0 0 0,0 1 1 0 0,1 0-1 0 0,-1 0 0 0 0,-1-1 0 0 0,1 1 0 0 0,0-1 1 0 0,-1 1-1 0 0,1-1 0 0 0,-1 0 0 0 0,0 0 1 0 0,-2 1-80 0 0,-26 37 85 0 0,30-38-87 0 0,1 0-1 0 0,-1 0 1 0 0,1 0 0 0 0,-1 0 0 0 0,1 0-1 0 0,0 0 1 0 0,0 0 0 0 0,0 0-1 0 0,0 0 1 0 0,0 0 0 0 0,0 0 0 0 0,1 0-1 0 0,-1 0 1 0 0,1 0 0 0 0,-1 0 0 0 0,1-1-1 0 0,0 1 1 0 0,0 0 0 0 0,0 0-1 0 0,0 0 1 0 0,0-1 0 0 0,0 1 0 0 0,0-1-1 0 0,0 1 1 0 0,1-1 0 0 0,-1 1 0 0 0,1-1-1 0 0,-1 0 1 0 0,1 1 0 0 0,-1-1 0 0 0,1 0-1 0 0,0 0 1 0 0,-1 0 0 0 0,1 0-1 0 0,0-1 1 0 0,0 1 0 0 0,0 0 0 0 0,0-1-1 0 0,0 1 1 0 0,0-1 0 0 0,0 0 0 0 0,0 0-1 0 0,0 0 1 0 0,0 0 0 0 0,1 0 2 0 0,23 9 14 0 0,-24-8-18 0 0,1-1 11 0 0,-1 0 0 0 0,1 0-1 0 0,-1 1 1 0 0,1-1-1 0 0,-1 0 1 0 0,1 1 0 0 0,-1 0-1 0 0,1-1 1 0 0,-1 1-1 0 0,0 0 1 0 0,1 0 0 0 0,-1 1-1 0 0,0-1 1 0 0,0 0-1 0 0,0 1 1 0 0,0-1 0 0 0,0 1-1 0 0,0 0 1 0 0,0 0-1 0 0,-1-1 1 0 0,1 1 0 0 0,-1 0-1 0 0,1 1 1 0 0,-1-1-1 0 0,0 0 1 0 0,1 0 0 0 0,-1 0-1 0 0,-1 1 1 0 0,1-1-1 0 0,0 1 1 0 0,0-1 0 0 0,-1 1-1 0 0,1-1 1 0 0,-1 1-1 0 0,0-1 1 0 0,0 1 0 0 0,0-1-1 0 0,0 1 1 0 0,0-1-1 0 0,-1 1 1 0 0,1-1 0 0 0,-1 1-1 0 0,0-1 1 0 0,1 0-1 0 0,-1 1 1 0 0,0-1 0 0 0,0 0-1 0 0,-1 2-6 0 0,-10 6 50 0 0,1-1-1 0 0,-1 0 0 0 0,-1-1 1 0 0,0 0-1 0 0,0-1 0 0 0,-1 0 1 0 0,1-1-1 0 0,-1 0 0 0 0,-1-2 1 0 0,1 1-1 0 0,-1-2 0 0 0,0 0 1 0 0,1-1-1 0 0,-1 0 0 0 0,0-1 1 0 0,0-1-1 0 0,-1 0 0 0 0,-6-2-49 0 0,22 2-33 0 0,-1 1-1 0 0,0-1 1 0 0,1 0 0 0 0,-1 0-1 0 0,0 0 1 0 0,0 0-1 0 0,1 0 1 0 0,-1 0-1 0 0,0 0 1 0 0,1 0-1 0 0,-1 0 1 0 0,0 0-1 0 0,0 0 1 0 0,1 0-1 0 0,-1-1 1 0 0,0 1-1 0 0,1 0 1 0 0,-1 0 0 0 0,0-1-1 0 0,1 1 1 0 0,-1 0-1 0 0,1-1 1 0 0,-1 1-1 0 0,0-1 1 0 0,1 1-1 0 0,-1-1 1 0 0,1 1-1 0 0,-1-1 1 0 0,1 0-1 0 0,0 1 1 0 0,-1-1-1 0 0,1 1 1 0 0,-1-1 0 0 0,1 0-1 0 0,0 1 1 0 0,0-1-1 0 0,-1 0 1 0 0,1 1-1 0 0,0-1 1 0 0,0 0-1 0 0,0 0 1 0 0,0 1-1 0 0,0-1 1 0 0,0 0-1 0 0,0 1 1 0 0,0-1-1 0 0,0 0 1 0 0,0 0 0 0 0,0 0 32 0 0,15-19-8157 0 0,-8 16-3112 0 0</inkml:trace>
  <inkml:trace contextRef="#ctx0" brushRef="#br0" timeOffset="4566.599">2933 414 4089 0 0,'0'0'2695'0'0,"0"0"-733"0"0,0 0-251 0 0,0 0 68 0 0,0 0-11 0 0,0 0-197 0 0,0 0-245 0 0,0 0-163 0 0,0 0-12 0 0,0 0-4 0 0,0 0-100 0 0,0 0-155 0 0,0 0-135 0 0,2 17-83 0 0,11 128 1019 0 0,-30-6-960 0 0,-16-84-713 0 0,32-54-141 0 0,0-1-1 0 0,1 1 1 0 0,-1-1 0 0 0,0 1 0 0 0,0-1 0 0 0,1 1 0 0 0,-1-1 0 0 0,0 0 0 0 0,0 0 0 0 0,0 1 0 0 0,0-1 0 0 0,0 0 0 0 0,1 0 0 0 0,-1 0 0 0 0,0 0 0 0 0,0 0 0 0 0,0 0-1 0 0,0 0 1 0 0,0 0 0 0 0,0 0 0 0 0,0 0 0 0 0,1-1 0 0 0,-1 1 0 0 0,0 0 0 0 0,0-1 0 0 0,0 1 0 0 0,0 0 0 0 0,1-1 0 0 0,-1 1 0 0 0,0-1 0 0 0,0 1 0 0 0,1-1 0 0 0,-1 1-1 0 0,0-1 1 0 0,1 0 0 0 0,-1 1 0 0 0,1-1 0 0 0,-1 0 0 0 0,1 0 0 0 0,-1 1 0 0 0,1-1 0 0 0,-1 0 0 0 0,1 0 0 0 0,0 0 0 0 0,-1 0 121 0 0,-5-16-5624 0 0,3 9-1076 0 0,2 3-1706 0 0</inkml:trace>
  <inkml:trace contextRef="#ctx0" brushRef="#br0" timeOffset="4816.4">2725 425 3729 0 0,'0'0'2736'0'0,"0"0"-1297"0"0,0 0-590 0 0,0 0 147 0 0,0 0 379 0 0,0 0 237 0 0,0 0-1 0 0,0 0-168 0 0,0 0-208 0 0,0 0-167 0 0,0 0-126 0 0,0 0-73 0 0,26 2-67 0 0,84 5-67 0 0,118-16 1690 0 0,-171 5-2801 0 0,-53 14-1456 0 0,-4-1-6793 0 0,-2-2-2592 0 0</inkml:trace>
  <inkml:trace contextRef="#ctx0" brushRef="#br0" timeOffset="4981.653">2740 749 10274 0 0,'0'0'896'0'0,"0"0"-432"0"0,0 0 329 0 0,0 0 359 0 0,0 0 152 0 0,0 0-64 0 0,0 0-159 0 0,0 0-225 0 0,0 0-216 0 0,0 0-184 0 0,0 0-184 0 0,198 7-160 0 0,-174-7-128 0 0,-3-4-120 0 0,-3 1-176 0 0,-3-1-392 0 0,-2 0-1721 0 0,-8 4-9577 0 0</inkml:trace>
</inkml:ink>
</file>

<file path=ppt/ink/ink33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20:22:03.0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325 151 0 0 0,'0'0'696'0'0,"0"0"796"0"0,0 0 166 0 0,0 0-83 0 0,0 0-16 0 0,0 0 83 0 0,0 0 60 0 0,0 0-42 0 0,0-4-141 0 0,0-10-164 0 0,0 10-148 0 0,0 4-118 0 0,-1 11 2240 0 0,-55 74-1751 0 0,8-9-1284 0 0,13-18-97 0 0,-3-2 1 0 0,-1-1 0 0 0,-29 27-198 0 0,29-34 298 0 0,47-82 1305 0 0,21-27-1506 0 0,3 2-1 0 0,2 1 0 0 0,32-41-96 0 0,-18 28 29 0 0,33-39 139 0 0,-77 103-134 0 0,8-9-60 0 0,-6 23 183 0 0,5 41 314 0 0,6 81 189 0 0,-30 59-265 0 0,6-37-298 0 0,27-129-108 0 0,-11-42 238 0 0,188-324 113 0 0,-98 200-310 0 0,-58 85-18 0 0,-37 56-16 0 0,-3 2-3 0 0,-1 1-1 0 0,0 0-1 0 0,0 15-101 0 0,-7 111 390 0 0,7-84-243 0 0,1-14 36 0 0,-1 0-1 0 0,-1 0 1 0 0,-1 0 0 0 0,-2 0-1 0 0,-6 25-72 0 0,-21 35 76 0 0,23-55-210 0 0,8-33 35 0 0,0 0-30 0 0,7 2-1805 0 0,5-1-3043 0 0,-3-4-3604 0 0,-4-1-3504 0 0</inkml:trace>
  <inkml:trace contextRef="#ctx0" brushRef="#br0" timeOffset="749.79">809 494 9394 0 0,'0'0'2038'0'0,"0"0"-287"0"0,0 0-5 0 0,0 0 93 0 0,0 0-50 0 0,0 0-303 0 0,0 0-444 0 0,0 0-373 0 0,0 0-218 0 0,0 0-98 0 0,0 0-15 0 0,0 0-26 0 0,0 0-31 0 0,-2 7-30 0 0,-65 126 881 0 0,20-67-565 0 0,74-123 1136 0 0,-6 24-1681 0 0,0 2 0 0 0,2 0-1 0 0,2 1 1 0 0,0 1 0 0 0,18-14-22 0 0,9 2-47 0 0,-12 97 39 0 0,-18-11 43 0 0,-16-33-18 0 0,0-1 0 0 0,0 1 0 0 0,-1 0 0 0 0,0 0-1 0 0,-1 0 1 0 0,-1 1 0 0 0,0 0 0 0 0,0-1 0 0 0,-1 6-17 0 0,-2-18 16 0 0,0 0 8 0 0,0 0 11 0 0,0 0 18 0 0,0 0 17 0 0,0 0 27 0 0,0 0 10 0 0,0 0 17 0 0,0 0 32 0 0,0 0 20 0 0,-114-11 552 0 0,-14-26-701 0 0,60 4-164 0 0,59 14-3124 0 0,15 6-8835 0 0,-2 9-350 0 0</inkml:trace>
  <inkml:trace contextRef="#ctx0" brushRef="#br0" timeOffset="2013.317">1181 0 0 0 0,'0'0'788'0'0,"0"0"1209"0"0,0 0 450 0 0,0 0-13 0 0,0 0-233 0 0,0 0-257 0 0,0 0-304 0 0,0 0-240 0 0,0 0-152 0 0,0 0-95 0 0,0 0-62 0 0,-9 0 712 0 0,7 1 1561 0 0,45 193 230 0 0,20 85-3243 0 0,-28-157-307 0 0,-29-148 906 0 0,-1-10-916 0 0,1-1 1 0 0,2 1-1 0 0,1 0 1 0 0,2 0-1 0 0,1 2 0 0 0,8-15-34 0 0,80-153 58 0 0,-87 172 68 0 0,-13 30-119 0 0,0 0 5 0 0,0 0 12 0 0,0 0-8 0 0,0 0 11 0 0,0 0-3 0 0,0 0-7 0 0,0 0 3 0 0,0 0 15 0 0,0 0 1 0 0,0 0 4 0 0,0 0-17 0 0,0 0-2 0 0,0 0-2 0 0,0 0-5 0 0,0 0-23 0 0,0 0 18 0 0,0 0 7 0 0,0 0 8 0 0,0 0 24 0 0,0 0-24 0 0,0 0-6 0 0,0 0-2 0 0,0 0-20 0 0,0 0 8 0 0,0 0-19 0 0,0 0 7 0 0,0 0 11 0 0,0 0 3 0 0,0 0 30 0 0,0 0-44 0 0,0 0 12 0 0,0 0-5 0 0,0 0 9 0 0,0 0 11 0 0,0 0-7 0 0,0 0-2 0 0,0 0-16 0 0,0 0-14 0 0,0 0 4 0 0,0 0 6 0 0,0 0 2 0 0,0 0 0 0 0,0 0 4 0 0,0 0 19 0 0,0 0 6 0 0,0 0-27 0 0,0 0-4 0 0,0 0 0 0 0,0 0-16 0 0,0 0-15 0 0,0 0 4 0 0,0 0-10 0 0,0 0-16 0 0,0 0-38 0 0,0 0-39 0 0,0 0-55 0 0,0 0-73 0 0,0 0-117 0 0,0 0-233 0 0,0 0-303 0 0,0 10-4398 0 0,0-10 2511 0 0,0 1-8009 0 0</inkml:trace>
  <inkml:trace contextRef="#ctx0" brushRef="#br0" timeOffset="2911.702">1582 405 7098 0 0,'0'0'1932'0'0,"0"0"-469"0"0,0 0-85 0 0,0 0 242 0 0,0 0 207 0 0,0 0-51 0 0,0 0-359 0 0,0 0-436 0 0,0 0-326 0 0,0 0-164 0 0,0 0-55 0 0,0 0-23 0 0,0 0-31 0 0,-3 11-46 0 0,-71 140 905 0 0,-33-23-655 0 0,163-229 763 0 0,-26 57-1312 0 0,3 2 0 0 0,1 2 0 0 0,2 1 0 0 0,6-3-37 0 0,-42 42 4 0 0,1 0 0 0 0,-1-1 0 0 0,0 1-1 0 0,1 0 1 0 0,-1-1 0 0 0,1 1 0 0 0,-1 0-1 0 0,0 0 1 0 0,1-1 0 0 0,-1 1 0 0 0,1 0-1 0 0,-1 0 1 0 0,1 0 0 0 0,-1-1 0 0 0,1 1-1 0 0,-1 0 1 0 0,1 0 0 0 0,-1 0-1 0 0,1 0 1 0 0,-1 0 0 0 0,1 0 0 0 0,-1 0-1 0 0,1 0 1 0 0,-1 0 0 0 0,1 0 0 0 0,-1 1-1 0 0,1-1 1 0 0,-1 0 0 0 0,1 0 0 0 0,-1 0-1 0 0,1 1 1 0 0,-1-1 0 0 0,1 0 0 0 0,-1 0-1 0 0,1 1 1 0 0,-1-1 0 0 0,0 0 0 0 0,1 1-1 0 0,-1-1 1 0 0,0 1 0 0 0,1-1-1 0 0,-1 0 1 0 0,0 1 0 0 0,0-1 0 0 0,1 1-1 0 0,-1-1 1 0 0,0 1 0 0 0,0-1 0 0 0,0 1-1 0 0,1-1 1 0 0,-1 1 0 0 0,0-1 0 0 0,0 1-1 0 0,0-1 1 0 0,0 1 0 0 0,0-1 0 0 0,0 1-1 0 0,0-1 1 0 0,0 1 0 0 0,0-1-1 0 0,-1 1 1 0 0,1-1 0 0 0,0 1 0 0 0,0-1-1 0 0,0 1-3 0 0,5 15 88 0 0,53 158 619 0 0,-52-54-290 0 0,-6-119-371 0 0,-2-5 1163 0 0,-39-26-1143 0 0,-100-51-594 0 0,131 74-341 0 0,-23-24 465 0 0,27 17-3901 0 0,4-3-4870 0 0,2 17-2265 0 0</inkml:trace>
  <inkml:trace contextRef="#ctx0" brushRef="#br0" timeOffset="3269.906">1884 468 6609 0 0,'0'0'3601'0'0,"0"0"-1856"0"0,0 0-676 0 0,0 0 95 0 0,0 0 205 0 0,0 0 34 0 0,0 0-230 0 0,0 0-331 0 0,0 0-219 0 0,0 0-57 0 0,0 0 32 0 0,0 0 18 0 0,0 0-45 0 0,5 4-46 0 0,-2-1-391 0 0,0-1-1 0 0,0 1 1 0 0,0 0-1 0 0,-1 0 1 0 0,1 0-1 0 0,-1 0 1 0 0,1 0-1 0 0,-1 0 1 0 0,0 1-1 0 0,0-1 1 0 0,-1 1-1 0 0,1 0 1 0 0,-1-1-1 0 0,0 1 1 0 0,1 0-1 0 0,-2 0 1 0 0,1 0-1 0 0,0 2-133 0 0,1 15 212 0 0,-1 0 0 0 0,0-1 0 0 0,-2 1 0 0 0,0 0 1 0 0,-2 0-1 0 0,0-1 0 0 0,-3 7-212 0 0,2-25-3163 0 0,5-27-2370 0 0,-1 13-2580 0 0,0 7-1440 0 0</inkml:trace>
  <inkml:trace contextRef="#ctx0" brushRef="#br0" timeOffset="3578.776">1740 402 3729 0 0,'0'0'2064'0'0,"0"0"-371"0"0,0 0-22 0 0,0 0 114 0 0,0 0-35 0 0,0 0-266 0 0,0 0-398 0 0,0 0-299 0 0,0 0-72 0 0,0 0 105 0 0,0 0 111 0 0,0 0 39 0 0,0 0-27 0 0,11 0-50 0 0,117-8 2393 0 0,34 4-1703 0 0,-118 22-1759 0 0,-39-9-3461 0 0,-3 1-3695 0 0,-2-6-4080 0 0</inkml:trace>
  <inkml:trace contextRef="#ctx0" brushRef="#br0" timeOffset="3827.407">1727 703 9522 0 0,'0'0'1854'0'0,"0"0"-669"0"0,0 0-191 0 0,0 0 198 0 0,0 0 278 0 0,0 0 73 0 0,0 0-166 0 0,0 0-214 0 0,0 0-228 0 0,0 0-203 0 0,0 0-169 0 0,0 0-125 0 0,33-3-124 0 0,100-10-106 0 0,-15-5-19 0 0,-70 8-6298 0 0,-37 7-4724 0 0</inkml:trace>
</inkml:ink>
</file>

<file path=ppt/ink/ink33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20:22:15.4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1 350 0 0 0,'0'0'1671'0'0,"0"0"431"0"0,0 0 150 0 0,0 0-170 0 0,0 0-355 0 0,0 0-397 0 0,0 0-281 0 0,0 0-143 0 0,0 0-70 0 0,6 0 3121 0 0,12 0-2828 0 0,62-15 2556 0 0,21 0-1906 0 0,246 8 954 0 0,-364-16-3725 0 0,10 16-295 0 0,-4-4-2976 0 0,4 5-5285 0 0,5 5-1600 0 0</inkml:trace>
  <inkml:trace contextRef="#ctx0" brushRef="#br0" timeOffset="277.912">304 166 1672 0 0,'0'0'2704'0'0,"0"0"-543"0"0,0 0-223 0 0,0 0-3 0 0,0 0 50 0 0,0 0-102 0 0,0 0-291 0 0,0 0-349 0 0,0 0-303 0 0,0 0-229 0 0,0 0-140 0 0,0 0-44 0 0,0 0-3 0 0,-10 18-6 0 0,-30 59 12 0 0,38-72-434 0 0,-1 0-1 0 0,2-1 1 0 0,-1 1 0 0 0,1 0 0 0 0,-1 0-1 0 0,1 0 1 0 0,1 0 0 0 0,-1 0 0 0 0,1 0-1 0 0,-1 0 1 0 0,2 0 0 0 0,-1 0 0 0 0,0 0-1 0 0,1 0 1 0 0,0 0 0 0 0,0 0-96 0 0,2 11 240 0 0,0 1-156 0 0,-1 1-1 0 0,-1-1 1 0 0,0 1 0 0 0,-2-1-1 0 0,0 0 1 0 0,-1 1-1 0 0,0-1 1 0 0,-1 0-1 0 0,-4 8-83 0 0,-13 20-1617 0 0,8-29-9047 0 0,9-15-813 0 0</inkml:trace>
  <inkml:trace contextRef="#ctx0" brushRef="#br0" timeOffset="1085.902">433 722 7042 0 0,'0'0'1687'0'0,"0"0"-497"0"0,0 0 19 0 0,0 0 288 0 0,0 0 141 0 0,0 0-70 0 0,0 0-233 0 0,0 0-254 0 0,0 0-177 0 0,0 0-99 0 0,0 0-86 0 0,0 0-60 0 0,0 0-43 0 0,24-26-45 0 0,71-81-67 0 0,-27 11 565 0 0,95-153 593 0 0,-101 193-1334 0 0,-54 64-390 0 0,-8 300 486 0 0,0-306-424 0 0,-1 0 1 0 0,1 0 0 0 0,0 0 0 0 0,0 0 0 0 0,0 0-1 0 0,0 0 1 0 0,0 0 0 0 0,0 0 0 0 0,0 0 0 0 0,0 0-1 0 0,1 0 1 0 0,-1-1 0 0 0,1 1 0 0 0,0 0 0 0 0,-1 0-1 0 0,1 0 1 0 0,0-1 0 0 0,0 1 0 0 0,0 0 0 0 0,0-1-1 0 0,0 1 1 0 0,1-1 0 0 0,-1 1 0 0 0,0-1 0 0 0,1 0-1 0 0,-1 1 1 0 0,1-1 0 0 0,-1 0 0 0 0,1 0 0 0 0,0 0-1 0 0,-1 0 1 0 0,1 0 0 0 0,0-1 0 0 0,0 1 0 0 0,0 0-1 0 0,-1-1 1 0 0,1 1 0 0 0,0-1 0 0 0,0 0 0 0 0,0 0-1 0 0,0 0 1 0 0,0 0 0 0 0,0 0 0 0 0,0 0 0 0 0,0 0-1 0 0,0 0 1 0 0,0-1 0 0 0,0 1 0 0 0,-1-1 0 0 0,1 0-1 0 0,0 1 1 0 0,0-1 0 0 0,-1 0 0 0 0,1 0 0 0 0,0 0-1 0 0,-1 0 1 0 0,1 0 0 0 0,-1-1 0 0 0,1 1 0 0 0,-1-1-1 0 0,37-36 40 0 0,-2-2 0 0 0,-2-2 0 0 0,-2-1 0 0 0,14-27-40 0 0,35-34 33 0 0,-51 74-30 0 0,-29 27-11 0 0,0 3 14 0 0,-1 0 9 0 0,0 22-74 0 0,-6 306 697 0 0,25-287-825 0 0,15-39-4873 0 0,-28-4-1264 0 0,1 1-5738 0 0</inkml:trace>
  <inkml:trace contextRef="#ctx0" brushRef="#br0" timeOffset="1352.043">1519 549 11658 0 0,'0'0'2278'0'0,"0"0"-453"0"0,0 0-104 0 0,0 0-48 0 0,0 0-118 0 0,0 0-215 0 0,0 0-241 0 0,0 0-204 0 0,0 0-194 0 0,0 0-163 0 0,0 0-121 0 0,0 0-95 0 0,0 0-54 0 0,-5-2-34 0 0,1 1-197 0 0,0 0 0 0 0,1 0-1 0 0,-1 1 1 0 0,0-1 0 0 0,0 1-1 0 0,0 0 1 0 0,0-1 0 0 0,0 2-1 0 0,0-1 1 0 0,1 0 0 0 0,-1 1-1 0 0,0 0 1 0 0,0 0 0 0 0,0 0-1 0 0,1 0 1 0 0,-1 1 0 0 0,1-1-1 0 0,-1 1 1 0 0,1 0 0 0 0,-3 2-37 0 0,-14 12 102 0 0,-26 44 24 0 0,45-57-127 0 0,0 0 0 0 0,1 0 1 0 0,-1 0-1 0 0,1 0 0 0 0,0 0 1 0 0,0 0-1 0 0,0 0 0 0 0,0 0 0 0 0,0 0 1 0 0,1 0-1 0 0,-1 0 0 0 0,1 0 0 0 0,0 0 1 0 0,0 0-1 0 0,0 0 0 0 0,0 0 1 0 0,1-1-1 0 0,-1 1 0 0 0,1 0 0 0 0,0-1 1 0 0,-1 1-1 0 0,1-1 0 0 0,0 0 0 0 0,1 0 1 0 0,-1 1-1 0 0,0-1 0 0 0,1 0 0 0 0,-1-1 1 0 0,1 1-1 0 0,-1 0 0 0 0,1-1 1 0 0,0 0-1 0 0,0 1 0 0 0,-1-1 0 0 0,1 0 1 0 0,0-1-1 0 0,0 1 0 0 0,0 0 0 0 0,0-1 1 0 0,0 1-1 0 0,1-1 0 0 0,-1 0 1 0 0,0 0-1 0 0,0-1 1 0 0,4 1-83 0 0,-1 0 0 0 0,1-1 0 0 0,0 0 0 0 0,-1 0 0 0 0,1-1 0 0 0,-1 0 0 0 0,0 0 0 0 0,1-1 1 0 0,-1 1-1 0 0,0-1 0 0 0,0-1 0 0 0,-1 1 0 0 0,1-1 0 0 0,4-4 83 0 0,23-24-9984 0 0,-27 27-2132 0 0</inkml:trace>
  <inkml:trace contextRef="#ctx0" brushRef="#br0" timeOffset="1929.438">1715 144 4361 0 0,'0'0'1867'0'0,"0"0"-461"0"0,0 0-153 0 0,0 0 230 0 0,0 0 210 0 0,0 0-37 0 0,0 0-310 0 0,0 0-325 0 0,0 0-46 0 0,0 0 60 0 0,0 0 94 0 0,0 0 4 0 0,2 5-170 0 0,60 127 3524 0 0,23 150-3616 0 0,-53-220-798 0 0,-24-83 556 0 0,32-138-324 0 0,120-242-262 0 0,-141 358-2004 0 0,-17 42-4366 0 0,-2 1-4816 0 0</inkml:trace>
  <inkml:trace contextRef="#ctx0" brushRef="#br0" timeOffset="2715.444">2212 475 0 0 0,'0'0'517'0'0,"0"0"1369"0"0,0 0 465 0 0,0 0-38 0 0,0 0-257 0 0,0 0-350 0 0,0 0-319 0 0,0 0-248 0 0,0 0-159 0 0,0 0-101 0 0,0 0-7 0 0,0 0 10 0 0,-3-3-17 0 0,1 1-656 0 0,0 0-1 0 0,-1 0 1 0 0,1 1-1 0 0,-1-1 1 0 0,1 1 0 0 0,-1 0-1 0 0,0-1 1 0 0,0 1-1 0 0,1 0 1 0 0,-1 1-1 0 0,0-1 1 0 0,0 0-1 0 0,0 1 1 0 0,0 0 0 0 0,0-1-1 0 0,0 1 1 0 0,0 1-1 0 0,0-1 1 0 0,0 0-1 0 0,0 1 1 0 0,0-1 0 0 0,0 1-1 0 0,0 0-208 0 0,-6 2 134 0 0,1 0 1 0 0,-1 1-1 0 0,1 0 0 0 0,0 0 0 0 0,0 1 0 0 0,0 0 0 0 0,1 0 1 0 0,-1 1-1 0 0,1 0 0 0 0,1 0 0 0 0,-1 1 0 0 0,1 0 1 0 0,0 0-1 0 0,1 0 0 0 0,0 1 0 0 0,0 0 0 0 0,0 0 1 0 0,1 0-1 0 0,0 1 0 0 0,1-1 0 0 0,-1 3-134 0 0,3-8 9 0 0,0 0-1 0 0,0 0 1 0 0,1 0 0 0 0,-1 1-1 0 0,1-1 1 0 0,0 0 0 0 0,0 0-1 0 0,0 0 1 0 0,0 1-1 0 0,0-1 1 0 0,1 0 0 0 0,-1 0-1 0 0,1 0 1 0 0,0 0 0 0 0,0 0-1 0 0,0 0 1 0 0,0 0-1 0 0,1 0 1 0 0,-1 0 0 0 0,1 0-1 0 0,0-1 1 0 0,0 1 0 0 0,0-1-1 0 0,0 1 1 0 0,0-1 0 0 0,0 0-1 0 0,1 0 1 0 0,-1 0-1 0 0,1 0 1 0 0,0 0 0 0 0,-1 0-1 0 0,1-1 1 0 0,0 1 0 0 0,0-1-1 0 0,0 0 1 0 0,2 1-9 0 0,5 1 77 0 0,1 1 1 0 0,-1-2-1 0 0,0 0 0 0 0,1 0 1 0 0,-1-1-1 0 0,1 0 0 0 0,-1 0 1 0 0,1-1-1 0 0,-1-1 0 0 0,5-1-77 0 0,24-30-1 0 0,-36 21-4334 0 0,-2 0-4445 0 0,-1 7-3468 0 0</inkml:trace>
  <inkml:trace contextRef="#ctx0" brushRef="#br0" timeOffset="3062.04">2512 541 13987 0 0,'0'0'1538'0'0,"0"0"-402"0"0,0 0-29 0 0,0 0 172 0 0,0 0 92 0 0,0 0-104 0 0,0 0-263 0 0,0 0-284 0 0,0 0-177 0 0,0 0-95 0 0,0 0-80 0 0,0 0-75 0 0,0 0-50 0 0,-4 17-36 0 0,-23 84 96 0 0,-10 46 23 0 0,36-147-394 0 0,1-1 0 0 0,0 1 0 0 0,-1 0 0 0 0,1 0 0 0 0,-1 0 0 0 0,1 0 0 0 0,0 0 0 0 0,-1 0-1 0 0,1 0 1 0 0,0-1 0 0 0,-1 1 0 0 0,1 0 0 0 0,-1 0 0 0 0,1 0 0 0 0,0 1 0 0 0,-1-1 0 0 0,1 0 0 0 0,0 0 0 0 0,-1 0 0 0 0,1 0-1 0 0,-1 0 1 0 0,1 0 0 0 0,0 0 0 0 0,-1 1 0 0 0,1-1 0 0 0,0 0 0 0 0,-1 0 0 0 0,1 1 0 0 0,0-1 0 0 0,0 0 0 0 0,-1 0 0 0 0,1 1-1 0 0,0-1 1 0 0,0 0 0 0 0,-1 1 0 0 0,1-1 0 0 0,0 0 68 0 0,-2-17-4580 0 0,2 9-2072 0 0,0 5-4337 0 0</inkml:trace>
  <inkml:trace contextRef="#ctx0" brushRef="#br0" timeOffset="3365.387">2300 516 7234 0 0,'0'0'2113'0'0,"0"0"-832"0"0,0 0-309 0 0,0 0 172 0 0,0 0 179 0 0,0 0 87 0 0,0 0-34 0 0,0 0-117 0 0,0 0-120 0 0,0 0-108 0 0,0 0-102 0 0,0 0-62 0 0,0 0-55 0 0,27 0-96 0 0,134 0 354 0 0,9 0-1462 0 0,-164-2-15 0 0,-5 0-2206 0 0,2 2-9580 0 0,-3 0 3122 0 0</inkml:trace>
  <inkml:trace contextRef="#ctx0" brushRef="#br0" timeOffset="3620.147">2201 847 7986 0 0,'0'0'1155'0'0,"0"0"-246"0"0,0 0 129 0 0,0 0 359 0 0,0 0 260 0 0,0 0-68 0 0,0 0-335 0 0,0 0-378 0 0,0 0-281 0 0,0 0-168 0 0,0 0-73 0 0,0 0-41 0 0,33-6-48 0 0,104-19-68 0 0,27-10-1118 0 0,-151 31-475 0 0,0 1-5493 0 0,-3 2-3917 0 0</inkml:trace>
</inkml:ink>
</file>

<file path=ppt/ink/ink3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5:23.8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335 33 0 0 0,'0'0'269'0'0,"0"0"1001"0"0,0 0 452 0 0,0 0 71 0 0,0 0-132 0 0,0 0-228 0 0,0 0-240 0 0,0 0-142 0 0,-15-19 6469 0 0,-22 8-4386 0 0,-3 11-2605 0 0,26-2-411 0 0,-1 2-1 0 0,1 0 0 0 0,-1 0 1 0 0,1 2-1 0 0,0 0 0 0 0,0 0 1 0 0,0 1-1 0 0,0 1 1 0 0,0 0-1 0 0,-4 3-117 0 0,0 1 61 0 0,15-8-41 0 0,0 1 0 0 0,0-1 0 0 0,1 1 0 0 0,-1 0 0 0 0,1 0 0 0 0,-1 0 0 0 0,0 0-1 0 0,1 0 1 0 0,0 1 0 0 0,-1-1 0 0 0,1 1 0 0 0,0-1 0 0 0,0 1 0 0 0,-1 0-1 0 0,1 0 1 0 0,1 0 0 0 0,-1 0 0 0 0,0 0 0 0 0,0 0 0 0 0,1 1 0 0 0,-1-1 0 0 0,1 0-1 0 0,0 1 1 0 0,0-1 0 0 0,0 1 0 0 0,0 0 0 0 0,0-1 0 0 0,1 1 0 0 0,-1 0 0 0 0,1-1-1 0 0,-1 1 1 0 0,1 1-20 0 0,2-1 14 0 0,0 0 0 0 0,1 1-1 0 0,-1-1 1 0 0,1 0-1 0 0,0 0 1 0 0,-1 0 0 0 0,1-1-1 0 0,1 1 1 0 0,-1-1 0 0 0,0 1-1 0 0,0-1 1 0 0,1 0-1 0 0,-1 0 1 0 0,1-1 0 0 0,0 1-1 0 0,0-1 1 0 0,-1 0 0 0 0,2 0-14 0 0,2 3 34 0 0,203 77 625 0 0,-204-80-616 0 0,-1 1 1 0 0,1 0-1 0 0,-1 1 0 0 0,0 0 0 0 0,0-1 1 0 0,0 2-1 0 0,-1-1 0 0 0,1 0 0 0 0,-1 1 0 0 0,1 0 1 0 0,-1 0-1 0 0,0 0 0 0 0,-1 1 0 0 0,1-1 1 0 0,-1 1-1 0 0,0 0 0 0 0,0 0 0 0 0,0 0 0 0 0,-1 0 1 0 0,0 0-1 0 0,0 1 0 0 0,0-1 0 0 0,-1 1 1 0 0,1 0-1 0 0,-1-1 0 0 0,-1 1 0 0 0,1 0 1 0 0,-1-1-1 0 0,0 1 0 0 0,0 0 0 0 0,-1 0 0 0 0,1-1 1 0 0,-1 1-1 0 0,-2 4-43 0 0,-3 1 74 0 0,-1 0-1 0 0,-1-1 1 0 0,1 0 0 0 0,-2 0 0 0 0,1 0 0 0 0,-1-1-1 0 0,-1-1 1 0 0,0 0 0 0 0,0 0 0 0 0,0-1 0 0 0,-9 5-74 0 0,17-11 3 0 0,-19 13-7 0 0,-1-1-1 0 0,-1-1 1 0 0,1-1 0 0 0,-2-1 0 0 0,0-1 0 0 0,0-1 0 0 0,0-1 0 0 0,-1-1-1 0 0,-1-2 5 0 0,18-3 401 0 0,-8 2-2606 0 0,28-2-2804 0 0,15-4-6799 0 0,-15 2 3797 0 0</inkml:trace>
  <inkml:trace contextRef="#ctx0" brushRef="#br0" timeOffset="312.424">824 40 13763 0 0,'0'0'1115'0'0,"0"0"-310"0"0,0 0-34 0 0,0 0 204 0 0,0 0 177 0 0,0 0 9 0 0,0 0-153 0 0,0 0-163 0 0,0 0-67 0 0,0 0-18 0 0,0 0-49 0 0,0 0-92 0 0,0 0-87 0 0,6 24-67 0 0,16 77-54 0 0,-24 46 641 0 0,2 129-380 0 0,21-191-706 0 0,2-70-1447 0 0,-24-43-5043 0 0,-3 19 562 0 0,0 2-5520 0 0</inkml:trace>
  <inkml:trace contextRef="#ctx0" brushRef="#br0" timeOffset="502.199">592 382 5153 0 0,'0'0'1016'0'0,"0"0"3"0"0,0 0 439 0 0,0 0 396 0 0,0 0 149 0 0,0 0-118 0 0,0 0-326 0 0,0 0-332 0 0,35-3-268 0 0,111-10-199 0 0,151 7 647 0 0,-259 10-2148 0 0,-18-1-1435 0 0,0-2-4079 0 0,-7-1-4601 0 0</inkml:trace>
  <inkml:trace contextRef="#ctx0" brushRef="#br0" timeOffset="781.073">1270 353 4401 0 0,'0'0'1862'0'0,"0"0"-399"0"0,0 0-78 0 0,0 0 157 0 0,0 0 66 0 0,0 0-98 0 0,0 0-299 0 0,0 0-346 0 0,0 0-258 0 0,0 0-141 0 0,0 0-78 0 0,0 0-44 0 0,-16 33-12 0 0,-48 103-13 0 0,63-135-306 0 0,0 0 1 0 0,0 0-1 0 0,-1 0 1 0 0,1 0 0 0 0,0 0-1 0 0,0 1 1 0 0,1-1-1 0 0,-1 0 1 0 0,0 0 0 0 0,0 1-1 0 0,1-1 1 0 0,-1 1 0 0 0,1-1-1 0 0,-1 1 1 0 0,1-1-1 0 0,-1 1 1 0 0,1-1 0 0 0,0 1-1 0 0,0-1 1 0 0,0 1-1 0 0,0-1 1 0 0,0 1 0 0 0,0 0-1 0 0,0-1 1 0 0,1 1-1 0 0,-1-1 1 0 0,0 1 0 0 0,1-1-1 0 0,-1 1 1 0 0,1-1 0 0 0,0 0-1 0 0,-1 1 1 0 0,1-1-1 0 0,0 0 1 0 0,0 1 0 0 0,0-1-1 0 0,0 0 1 0 0,0 0-1 0 0,0 0 1 0 0,1 1-14 0 0,4 2 146 0 0,0 0-17 0 0,1-1 0 0 0,-1 1 0 0 0,1-1 0 0 0,-1-1 0 0 0,1 1 0 0 0,0-1 0 0 0,0 0 0 0 0,1-1-1 0 0,-1 0 1 0 0,0 0 0 0 0,0 0 0 0 0,1-1 0 0 0,-1 0 0 0 0,0 0 0 0 0,1-1 0 0 0,-1 0 0 0 0,0-1 0 0 0,0 1-1 0 0,0-1 1 0 0,0 0 0 0 0,0-1 0 0 0,0 0 0 0 0,-1 0 0 0 0,1-1 0 0 0,-1 1 0 0 0,0-1 0 0 0,0-1 0 0 0,0 1-1 0 0,-1-1 1 0 0,1 0 0 0 0,-1 0 0 0 0,0-1 0 0 0,-1 1 0 0 0,1-1 0 0 0,-1 0 0 0 0,0 0 0 0 0,-1-1 0 0 0,1 1-1 0 0,-1-1 1 0 0,-1 0 0 0 0,1 0 0 0 0,-1 0 0 0 0,0 0 0 0 0,-1 0 0 0 0,0 0 0 0 0,0 0 0 0 0,0-1 0 0 0,-1 1-1 0 0,0-6-128 0 0,-1 9-25 0 0,0 0-1 0 0,0 0 1 0 0,0 0-1 0 0,-1-1 1 0 0,1 1-1 0 0,-1 1 0 0 0,0-1 1 0 0,0 0-1 0 0,0 0 1 0 0,0 1-1 0 0,-1-1 1 0 0,0 1-1 0 0,1 0 1 0 0,-1 0-1 0 0,-1 0 0 0 0,1 0 1 0 0,0 0-1 0 0,-1 1 1 0 0,1-1-1 0 0,-1 1 1 0 0,0 0-1 0 0,0 0 0 0 0,1 0 1 0 0,-1 1-1 0 0,-1-1 1 0 0,1 1-1 0 0,0 0 1 0 0,0 0-1 0 0,-1 1 26 0 0,-21 0-5144 0 0,1 10-4890 0 0,16-6 644 0 0</inkml:trace>
  <inkml:trace contextRef="#ctx0" brushRef="#br0" timeOffset="1215.795">1631 703 8530 0 0,'0'0'1912'0'0,"0"0"-655"0"0,0 0-332 0 0,0 0 22 0 0,0 0 80 0 0,0 0 6 0 0,0 0-114 0 0,0 0-197 0 0,0 0-164 0 0,-2 30-85 0 0,-6 95-37 0 0,-7-67 685 0 0,6-51-669 0 0,8-7-401 0 0,0 1 0 0 0,0-1-1 0 0,0 0 1 0 0,0 0-1 0 0,0 0 1 0 0,0 0 0 0 0,-1 0-1 0 0,1 0 1 0 0,0 0 0 0 0,0 0-1 0 0,0 0 1 0 0,0 0-1 0 0,0-1 1 0 0,0 1 0 0 0,0 0-1 0 0,0-1 1 0 0,0 1 0 0 0,0-1-1 0 0,0 1 1 0 0,0-1 0 0 0,0 1-1 0 0,0-1 1 0 0,0 0-1 0 0,0 0 1 0 0,1 1 0 0 0,-1-1-1 0 0,0 0 1 0 0,0 0 0 0 0,1 0-1 0 0,-1 0 1 0 0,1 0-1 0 0,-1 0 1 0 0,1 0 0 0 0,-1 0-1 0 0,1 0 1 0 0,-1 0 0 0 0,1 0-1 0 0,0 0 1 0 0,0 0-1 0 0,0 0 1 0 0,-1 0 0 0 0,1 0-1 0 0,0 0 1 0 0,0-1 0 0 0,1 1-1 0 0,-1 0 1 0 0,0 0-1 0 0,0 0 1 0 0,0 0 0 0 0,1 0-1 0 0,-1 0 1 0 0,1 0 0 0 0,-1-1-51 0 0,2-22 131 0 0,0 1-1 0 0,1 0 1 0 0,1 0 0 0 0,2 0 0 0 0,0 1 0 0 0,1-1 0 0 0,1 1 0 0 0,1 1 0 0 0,1 0 0 0 0,1 0 0 0 0,5-6-131 0 0,-1 3 37 0 0,0 0-1 0 0,1 1 1 0 0,2 1 0 0 0,0 0-1 0 0,2 1 1 0 0,0 1 0 0 0,1 1-1 0 0,1 1 1 0 0,0 1 0 0 0,2 1-1 0 0,0 1 1 0 0,1 1 0 0 0,0 1-1 0 0,25-9-36 0 0,-48 20 39 0 0,0 1 0 0 0,0-1 0 0 0,1 0-1 0 0,-1 1 1 0 0,0 0 0 0 0,1-1 0 0 0,-1 1-1 0 0,1 0 1 0 0,0 0 0 0 0,-1 1 0 0 0,1-1 0 0 0,0 1-1 0 0,0-1 1 0 0,-1 1 0 0 0,1 0 0 0 0,0 0-1 0 0,0 0 1 0 0,0 0 0 0 0,-1 0 0 0 0,1 1-1 0 0,0-1 1 0 0,0 1 0 0 0,-1 0 0 0 0,1 0-1 0 0,-1 0 1 0 0,1 0 0 0 0,-1 0 0 0 0,1 0 0 0 0,-1 1-1 0 0,1-1 1 0 0,-1 1 0 0 0,0 0 0 0 0,0 0-1 0 0,0 0 1 0 0,0 0 0 0 0,0 0 0 0 0,0 0-1 0 0,-1 0 1 0 0,1 1 0 0 0,-1-1 0 0 0,1 0-1 0 0,-1 1 1 0 0,0-1 0 0 0,0 1 0 0 0,0 1-39 0 0,-2 5 59 0 0,1 1 1 0 0,-2 0 0 0 0,0 0-1 0 0,0-1 1 0 0,0 1-1 0 0,-1-1 1 0 0,-1 0 0 0 0,0 0-1 0 0,0 0 1 0 0,-1 0 0 0 0,0-1-1 0 0,0 1 1 0 0,-1-1 0 0 0,-5 5-60 0 0,-6 9 54 0 0,8-7-52 0 0,-1-1-1 0 0,0 0 0 0 0,-1 0 1 0 0,0-2-1 0 0,-1 1 1 0 0,-1-1-1 0 0,0-1 1 0 0,0 0-1 0 0,-1-1 0 0 0,-1-1 1 0 0,0 0-1 0 0,0-1 1 0 0,0 0-1 0 0,-1-2 1 0 0,-4 2-2 0 0,19-8-60 0 0,0 1 0 0 0,0-1 0 0 0,0 0 0 0 0,0 0 1 0 0,0 0-1 0 0,0 1 0 0 0,0-1 0 0 0,0 0 0 0 0,0 0 1 0 0,0-1-1 0 0,0 1 0 0 0,0 0 0 0 0,0 0 1 0 0,1 0-1 0 0,-1-1 0 0 0,0 1 0 0 0,0 0 0 0 0,0-1 1 0 0,0 1-1 0 0,0-1 0 0 0,0 1 0 0 0,1-1 0 0 0,-1 1 1 0 0,0-1-1 0 0,0 0 0 0 0,1 1 0 0 0,-1-1 0 0 0,1 0 1 0 0,-1 1-1 0 0,0-1 0 0 0,1 0 0 0 0,-1 0 1 0 0,1 0-1 0 0,0 0 0 0 0,-1 1 0 0 0,1-1 0 0 0,0 0 1 0 0,-1 0-1 0 0,1-1 60 0 0,-2-25-7519 0 0,2 21 4285 0 0,0-2-8581 0 0</inkml:trace>
</inkml:ink>
</file>

<file path=ppt/ink/ink33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20:22:24.6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0 0 0,'0'0'363'0'0,"0"0"889"0"0,0 0 278 0 0,0 0-2 0 0,0 0-80 0 0,0 0-91 0 0,0 0-78 0 0,0 1 9063 0 0,2 2-5601 0 0,4 4-1934 0 0,122 8-644 0 0,126-36-968 0 0,-208 20-907 0 0,-46 1-279 0 0,0 0 1 0 0,0 0 4 0 0,0 0 4 0 0,0 0 3 0 0,0 0-2 0 0,0 0 5 0 0,0 0 4 0 0,0 0-9 0 0,0 0-3 0 0,0 0 2 0 0,0 0 8 0 0,0 0-17 0 0,0 0-12 0 0,0 0 9 0 0,0 0-4 0 0,0 0-15 0 0,0 0 16 0 0,0 0 6 0 0,0 0-1 0 0,0 0-29 0 0,-42-3-8740 0 0,33 6 2972 0 0,1 1-5975 0 0</inkml:trace>
</inkml:ink>
</file>

<file path=ppt/ink/ink33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20:22:25.1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2208 0 0,'0'0'2901'0'0,"0"0"-691"0"0,0 0-412 0 0,0 0 18 0 0,0 0 179 0 0,0 0-13 0 0,0 0-256 0 0,0 0-398 0 0,0 0-359 0 0,0 0-192 0 0,0 0-57 0 0,0 0 0 0 0,0 0 8 0 0,4 15 4185 0 0,13-9-4645 0 0,-1-1 1 0 0,0-1-1 0 0,1-1 0 0 0,0 0 1 0 0,0-1-1 0 0,0-1 0 0 0,0-1 1 0 0,0 0-1 0 0,5-2-268 0 0,10 2 236 0 0,118-18 858 0 0,-150 18-1129 0 0,-3-6-3952 0 0,3 5-319 0 0,-1 0-3714 0 0,1 1-4392 0 0</inkml:trace>
</inkml:ink>
</file>

<file path=ppt/ink/ink33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20:22:32.2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5 141 2961 0 0,'0'0'3226'0'0,"0"0"-873"0"0,0 0-493 0 0,0 0-27 0 0,0 0-32 0 0,0 0-225 0 0,0 0-338 0 0,0 0-392 0 0,0 0-337 0 0,0 0-176 0 0,0 0-80 0 0,0 0-33 0 0,0 0 15 0 0,-2 2 13 0 0,1-2-185 0 0,1 1 1 0 0,0 0-1 0 0,0-1 0 0 0,-1 1 0 0 0,1 0 1 0 0,0-1-1 0 0,0 1 0 0 0,0 0 1 0 0,0-1-1 0 0,0 1 0 0 0,0 0 0 0 0,0 0 1 0 0,0-1-1 0 0,0 1 0 0 0,0 0 0 0 0,0-1 1 0 0,1 1-1 0 0,-1 0 0 0 0,0-1 0 0 0,0 1 1 0 0,1 0-1 0 0,-1-1 0 0 0,0 1 0 0 0,1-1 1 0 0,-1 1-1 0 0,1 0 0 0 0,-1-1 0 0 0,1 1 1 0 0,-1-1-1 0 0,1 1 0 0 0,-1-1 1 0 0,1 1-1 0 0,-1-1 0 0 0,1 0 0 0 0,0 1 1 0 0,-1-1-1 0 0,1 0 0 0 0,0 1 0 0 0,-1-1 1 0 0,1 0-1 0 0,0 0 0 0 0,-1 0 0 0 0,1 0 1 0 0,0 0-1 0 0,-1 1 0 0 0,1-1 0 0 0,0 0 1 0 0,0 0-1 0 0,-1-1 0 0 0,1 1 1 0 0,0 0-1 0 0,-1 0 0 0 0,1 0 0 0 0,0 0 1 0 0,-1-1-1 0 0,1 1 0 0 0,0 0 0 0 0,-1-1 1 0 0,1 1-1 0 0,-1 0 0 0 0,1-1 0 0 0,0 1-63 0 0,162-8 2485 0 0,-97-2-2490 0 0,-57 7-273 0 0,-7-8-7239 0 0,-2 11 7413 0 0,0-1-6857 0 0,-2 1-4073 0 0</inkml:trace>
  <inkml:trace contextRef="#ctx0" brushRef="#br0" timeOffset="327.885">77 1 6265 0 0,'0'0'3602'0'0,"0"0"-1777"0"0,0 0-617 0 0,0 0 124 0 0,0 0 225 0 0,0 0 59 0 0,0 0-126 0 0,0 0-255 0 0,0 0-274 0 0,0 0-170 0 0,0 0-112 0 0,-9 32-80 0 0,-25 99-83 0 0,23-21 667 0 0,9 11-1802 0 0,1-119 212 0 0,0 2-8542 0 0,0-3 5926 0 0,1-1-8838 0 0</inkml:trace>
</inkml:ink>
</file>

<file path=ppt/ink/ink33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20:22:26.9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1 813 376 0 0,'0'0'1470'0'0,"0"0"-166"0"0,0 0 171 0 0,0 0 371 0 0,0 0 243 0 0,0 0-40 0 0,0 0-266 0 0,0 0-323 0 0,0 0-226 0 0,0 0-95 0 0,0 0-20 0 0,9-4 2041 0 0,10-51-1273 0 0,2 0-1 0 0,2 2 0 0 0,29-47-1886 0 0,-23 56 213 0 0,3 1 1 0 0,1 2-1 0 0,2 1 0 0 0,2 2 1 0 0,15-11-214 0 0,32-10 288 0 0,-79 93-345 0 0,-35 155 365 0 0,16-130-263 0 0,-1 122-8 0 0,27-181 62 0 0,208-316 354 0 0,-193 277-456 0 0,2 1 0 0 0,1 2 0 0 0,2 1 0 0 0,2 2-1 0 0,32-25 4 0 0,-67 59-3 0 0,1-1-1 0 0,0 1 0 0 0,-1-1 0 0 0,1 1 0 0 0,0-1 0 0 0,-1 1 0 0 0,1-1 1 0 0,0 1-1 0 0,0 0 0 0 0,-1-1 0 0 0,1 1 0 0 0,0 0 0 0 0,0-1 0 0 0,0 1 1 0 0,0-1-1 0 0,0 1 0 0 0,0 0 0 0 0,0-1 0 0 0,0 1 0 0 0,0 0 0 0 0,0-1 1 0 0,0 1-1 0 0,1 0 0 0 0,-1-1 0 0 0,0 1 0 0 0,0-1 0 0 0,1 1 0 0 0,-1 0 1 0 0,0-1-1 0 0,1 1 0 0 0,-1-1 0 0 0,0 1 0 0 0,1-1 0 0 0,-1 1 0 0 0,1-1 1 0 0,-1 1-1 0 0,1-1 0 0 0,-1 0 0 0 0,1 1 0 0 0,-1-1 0 0 0,1 0 0 0 0,0 1 1 0 0,-1-1-1 0 0,1 0 0 0 0,-1 0 0 0 0,1 1 0 0 0,0-1 0 0 0,-1 0 0 0 0,1 0 1 0 0,0 0-1 0 0,-1 0 0 0 0,1 0 0 0 0,0 0 0 0 0,-1 0 0 0 0,1 0 0 0 0,-1 0 1 0 0,1 0-1 0 0,0 0 0 0 0,-1-1 0 0 0,1 1 0 0 0,0 0 0 0 0,-1 0 0 0 0,1-1 1 0 0,0 1 3 0 0,-3 17 32 0 0,3 30-3 0 0,0 7 13 0 0,-2 1 0 0 0,-2-1 0 0 0,-2 0 0 0 0,-3 0-1 0 0,-6 15-41 0 0,-6 8-93 0 0,19-72-4126 0 0,2-11-6104 0 0,-1 3-1589 0 0</inkml:trace>
  <inkml:trace contextRef="#ctx0" brushRef="#br0" timeOffset="624.617">1157 423 10442 0 0,'0'0'1701'0'0,"0"0"-369"0"0,0 0-71 0 0,0 0 90 0 0,0 0 19 0 0,0 0-111 0 0,0 0-220 0 0,0 0-239 0 0,0 0-201 0 0,0 0-159 0 0,0 0-111 0 0,0 0-63 0 0,0 0-48 0 0,-29 21-32 0 0,-90 68-26 0 0,61-36 73 0 0,-25 52 54 0 0,80-100-350 0 0,-6 7 349 0 0,17-22 366 0 0,242-264 339 0 0,-152 197-917 0 0,-73 65 8 0 0,-24 12-106 0 0,-1 0-24 0 0,0 12 92 0 0,14 270 828 0 0,-10-168-189 0 0,-42-111 352 0 0,31-5-1008 0 0,0-2 0 0 0,-1 1 1 0 0,2-1-1 0 0,-1 0 1 0 0,0 0-1 0 0,1-1 1 0 0,0 0-1 0 0,0 0 1 0 0,0 0-1 0 0,1-1 0 0 0,-3-3-27 0 0,2 3 11 0 0,-107-119-97 0 0,108 121-92 0 0,-5-9-81 0 0,7 2-2972 0 0,4 10-1895 0 0,0 0 1958 0 0,0 1 377 0 0,4-3-9467 0 0</inkml:trace>
  <inkml:trace contextRef="#ctx0" brushRef="#br0" timeOffset="1702.79">1393 95 0 0 0,'0'0'475'0'0,"0"0"1005"0"0,0 0 244 0 0,0 0-71 0 0,0 0-44 0 0,0 0-28 0 0,0 0-50 0 0,0 0-88 0 0,0 0-159 0 0,2-1-205 0 0,-1 1-916 0 0,0 0-1 0 0,0 0 1 0 0,0 0 0 0 0,0 0-1 0 0,0 0 1 0 0,0 0-1 0 0,0 0 1 0 0,0 1 0 0 0,0-1-1 0 0,0 0 1 0 0,0 1 0 0 0,0-1-1 0 0,0 0 1 0 0,0 1 0 0 0,-1-1-1 0 0,1 1 1 0 0,0 0-1 0 0,0-1 1 0 0,0 1 0 0 0,-1-1-1 0 0,1 1 1 0 0,0 0 0 0 0,-1 0-1 0 0,1-1 1 0 0,-1 1 0 0 0,1 0-1 0 0,-1 0 1 0 0,1 0 0 0 0,-1 0-1 0 0,1 0 1 0 0,-1 0-1 0 0,0 0 1 0 0,0 0 0 0 0,1-1-1 0 0,-1 1 1 0 0,0 0 0 0 0,0 0-1 0 0,0 0 1 0 0,0 0 0 0 0,0 0-1 0 0,0 0 1 0 0,0 0-1 0 0,-1 1-162 0 0,35 132 3391 0 0,6 70-2489 0 0,-13-43-863 0 0,-26-148-159 0 0,-1-13 165 0 0,0 0 0 0 0,0-1 1 0 0,0 1-1 0 0,1 0 0 0 0,-1 0 0 0 0,0 0 0 0 0,0-1 0 0 0,0 1 1 0 0,1 0-1 0 0,-1 0 0 0 0,0 0 0 0 0,0 0 0 0 0,1 0 0 0 0,-1-1 1 0 0,0 1-1 0 0,0 0 0 0 0,1 0 0 0 0,-1 0 0 0 0,0 0 0 0 0,0 0 0 0 0,1 0 1 0 0,-1 0-1 0 0,0 0 0 0 0,0 0 0 0 0,1 0 0 0 0,-1 0 0 0 0,0 0 1 0 0,0 0-1 0 0,1 0 0 0 0,-1 0 0 0 0,0 0 0 0 0,0 0 0 0 0,1 1 1 0 0,-1-1-1 0 0,0 0 0 0 0,0 0 0 0 0,1 0-45 0 0,17-46 131 0 0,85-143-18 0 0,-24 1-70 0 0,-18 34 5 0 0,-53 100-1834 0 0,-4 71 200 0 0,1-2-5219 0 0,-3-8-5007 0 0</inkml:trace>
  <inkml:trace contextRef="#ctx0" brushRef="#br0" timeOffset="3628.125">1939 489 0 0 0,'0'0'412'0'0,"0"0"1028"0"0,0 0 197 0 0,0 0-85 0 0,0 0-45 0 0,0 0 4 0 0,0 0 5 0 0,0 0-27 0 0,0 0-101 0 0,0 0-129 0 0,3-1-131 0 0,5-4-145 0 0,-6 4-99 0 0,-2 1-97 0 0,0 0-92 0 0,0 0-86 0 0,0 0-55 0 0,0 0-69 0 0,0 0-45 0 0,0 0-18 0 0,-7 19 1213 0 0,-72 91-884 0 0,-83 122-521 0 0,158-226 274 0 0,61-86-71 0 0,71-107-351 0 0,-31 99-27 0 0,-96 87-55 0 0,0 0 0 0 0,0 0 1 0 0,0 0-1 0 0,0 0 0 0 0,0 0 0 0 0,0 1 0 0 0,0-1 1 0 0,1 0-1 0 0,-1 1 0 0 0,0-1 0 0 0,0 1 1 0 0,1-1-1 0 0,-1 1 0 0 0,0 0 0 0 0,1 0 0 0 0,-1-1 1 0 0,0 1-1 0 0,1 0 0 0 0,-1 0 0 0 0,0 0 1 0 0,1 0-1 0 0,-1 1 0 0 0,0-1 0 0 0,1 0 0 0 0,-1 1 1 0 0,0-1-1 0 0,0 0 0 0 0,1 1 0 0 0,-1 0 1 0 0,0-1-1 0 0,0 1 0 0 0,0 0 0 0 0,0-1 0 0 0,0 1 1 0 0,0 0-1 0 0,0 0 0 0 0,0 0 0 0 0,0 0 0 0 0,0 0 1 0 0,0 0-1 0 0,0 0 0 0 0,-1 0 0 0 0,1 0 1 0 0,0 1-1 0 0,-1-1 0 0 0,1 1 0 0 0,14 68 271 0 0,-12-52-143 0 0,30 88 427 0 0,-11-25-246 0 0,-22-80-287 0 0,0-1-10 0 0,0 0-2 0 0,0 0-15 0 0,0 0-8 0 0,0 0 1 0 0,0 0-10 0 0,0 0-6 0 0,0 0-18 0 0,0 0-25 0 0,0 0-58 0 0,0 0-118 0 0,-1-8-2500 0 0,2 2-2090 0 0,-1 2-3168 0 0,0 4-1538 0 0</inkml:trace>
  <inkml:trace contextRef="#ctx0" brushRef="#br0" timeOffset="3983.136">1783 662 1672 0 0,'0'0'2085'0'0,"0"0"-322"0"0,0 0 9 0 0,0 0 158 0 0,0 0 10 0 0,0 0-235 0 0,0 0-442 0 0,0 0-463 0 0,0 0-331 0 0,0 0-147 0 0,0 0-30 0 0,0 0 159 0 0,0 0 206 0 0,3 1 179 0 0,17 1-123 0 0,1-1 0 0 0,0 0-1 0 0,0-2 1 0 0,-1 0 0 0 0,1-1-1 0 0,0-1 1 0 0,8-4-713 0 0,37-3 1022 0 0,-26 6-3581 0 0,19 1-7341 0 0,-57 3-1609 0 0</inkml:trace>
  <inkml:trace contextRef="#ctx0" brushRef="#br0" timeOffset="4373.557">2335 537 6041 0 0,'0'0'1774'0'0,"0"0"-391"0"0,0 0 88 0 0,0 0 251 0 0,0 0 59 0 0,0 0-218 0 0,0 0-408 0 0,0 0-369 0 0,0 0-201 0 0,0 0-53 0 0,0 0 22 0 0,0 0 39 0 0,0 0 67 0 0,1 5 121 0 0,4 109 3155 0 0,-21 66-3138 0 0,10-119-745 0 0,6-60-89 0 0,0-1-20 0 0,0 0-34 0 0,0 0 3 0 0,0 0-12 0 0,0 0-29 0 0,0 0-35 0 0,0 0-49 0 0,0 0-81 0 0,0 0-139 0 0,0-27-5705 0 0,0 15 3473 0 0,0 4-3388 0 0,0 3-3667 0 0</inkml:trace>
  <inkml:trace contextRef="#ctx0" brushRef="#br0" timeOffset="4680.642">2339 555 1224 0 0,'0'0'2394'0'0,"0"0"-83"0"0,0 0 10 0 0,0 0-30 0 0,0 0-213 0 0,0 0-367 0 0,0 0-419 0 0,0 0-360 0 0,0 0-254 0 0,0 0-173 0 0,0 0-111 0 0,0 0-60 0 0,0 0 16 0 0,17 8 2490 0 0,207-41 888 0 0,-195 29-3943 0 0,-28 4 47 0 0,-1 0-48 0 0,0 0-104 0 0,0 0-112 0 0,-15 8-3596 0 0,-1 3-6595 0 0,10-4 1242 0 0</inkml:trace>
  <inkml:trace contextRef="#ctx0" brushRef="#br0" timeOffset="4950.257">2306 714 1848 0 0,'0'0'2021'0'0,"0"0"-21"0"0,0 0 121 0 0,0 0 82 0 0,0 0-145 0 0,0 0-346 0 0,0 0-348 0 0,0 0-186 0 0,0 0-73 0 0,0 0-36 0 0,0 0-128 0 0,0 0-206 0 0,9 2-160 0 0,77 11 701 0 0,0-26-1750 0 0,-50 0-7494 0 0,-29 9-3219 0 0</inkml:trace>
</inkml:ink>
</file>

<file path=ppt/ink/ink33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20:22:38.8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16 454 0 0 0,'0'0'1468'0'0,"0"0"403"0"0,0 0 251 0 0,0 0 101 0 0,0 0-72 0 0,0 0-223 0 0,0 0-319 0 0,0 0-321 0 0,0 0-267 0 0,-3-3-173 0 0,-7-7-112 0 0,8 8-66 0 0,12-1 4255 0 0,77-31-2026 0 0,206-35-912 0 0,-237 68-1892 0 0,-55-9-1896 0 0,-1-4-3904 0 0,0 12 3431 0 0,0-1-3606 0 0,0-1-5197 0 0</inkml:trace>
  <inkml:trace contextRef="#ctx0" brushRef="#br0" timeOffset="355.705">235 100 5321 0 0,'0'0'2171'0'0,"0"0"-685"0"0,0 0-224 0 0,0 0 163 0 0,0 0 198 0 0,0 0 22 0 0,0 0-205 0 0,0 0-276 0 0,0 0-137 0 0,0 0-44 0 0,0 0 18 0 0,0 0-18 0 0,0 0-120 0 0,-1 17-128 0 0,-7 117 749 0 0,-24 94-19 0 0,10-110-1371 0 0,17-43-667 0 0,32-65-2527 0 0,-6-14-6926 0 0,-14 1-1551 0 0</inkml:trace>
  <inkml:trace contextRef="#ctx0" brushRef="#br0" timeOffset="1123.02">583 653 3673 0 0,'0'0'2999'0'0,"0"0"-1112"0"0,0 0-285 0 0,0 0 261 0 0,0 0 169 0 0,0 0-71 0 0,0 0-334 0 0,0 0-483 0 0,0 0-416 0 0,0 0-252 0 0,0 0-116 0 0,0 0 7 0 0,0 0 48 0 0,3-13 16 0 0,37-106 1310 0 0,-33 95-1604 0 0,2 1 0 0 0,0 0-1 0 0,2 1 1 0 0,0 0-1 0 0,1 1 1 0 0,2 0 0 0 0,0 1-1 0 0,1 0 1 0 0,1 2-1 0 0,0-1 1 0 0,2 2 0 0 0,0 0-1 0 0,1 2 1 0 0,1 0 0 0 0,0 1-1 0 0,1 0-136 0 0,64-19 201 0 0,-68 73-56 0 0,-16-7-36 0 0,-2 0 0 0 0,-1 1 0 0 0,-2-1 0 0 0,-1 0 0 0 0,-9 29-109 0 0,7 74-89 0 0,7-135 90 0 0,0 0 0 0 0,0 0 0 0 0,0-1 0 0 0,0 1 0 0 0,0 0 0 0 0,0 0 0 0 0,1 0 0 0 0,-1-1 1 0 0,0 1-1 0 0,1 0 0 0 0,-1-1 0 0 0,0 1 0 0 0,1 0 0 0 0,-1-1 0 0 0,1 1 0 0 0,-1 0 0 0 0,1-1 1 0 0,-1 1-1 0 0,1-1 0 0 0,-1 1 0 0 0,1-1 0 0 0,0 1 0 0 0,-1-1 0 0 0,1 1 0 0 0,0-1 0 0 0,0 0 1 0 0,-1 1-1 0 0,1-1 0 0 0,0 0 0 0 0,0 0 0 0 0,-1 1 0 0 0,1-1 0 0 0,0 0 0 0 0,0 0 0 0 0,0 0 1 0 0,-1 0-1 0 0,1 0 0 0 0,0 0 0 0 0,0 0 0 0 0,-1-1 0 0 0,1 1 0 0 0,0 0 0 0 0,0 0 0 0 0,0 0 1 0 0,-1-1-1 0 0,1 1 0 0 0,0 0 0 0 0,-1-1 0 0 0,1 1 0 0 0,0-1 0 0 0,-1 1 0 0 0,1-1 0 0 0,0 1 1 0 0,-1-1-3 0 0,41-29 93 0 0,-39 29-90 0 0,163-179 190 0 0,-13 11-188 0 0,-98 125-12 0 0,-52 81-84 0 0,1 235 339 0 0,10-133-462 0 0,-2-119-1620 0 0,-4-18-1999 0 0,2-1-3608 0 0,-8-1-2893 0 0</inkml:trace>
  <inkml:trace contextRef="#ctx0" brushRef="#br0" timeOffset="1593.221">1722 513 344 0 0,'0'0'1434'0'0,"0"0"-171"0"0,0 0 40 0 0,0 0 116 0 0,0 0 58 0 0,0 0-30 0 0,0 0-159 0 0,0 0-121 0 0,0 0-74 0 0,0 0-49 0 0,0 0-20 0 0,0 0 15 0 0,0 0 12 0 0,9-2-15 0 0,25-3-38 0 0,-25 4-53 0 0,-17-4 6159 0 0,-30 3-7013 0 0,37 2 138 0 0,-7 0-213 0 0,0 0 0 0 0,1 1-1 0 0,-1 0 1 0 0,0 0-1 0 0,0 1 1 0 0,1 0-1 0 0,-1 0 1 0 0,1 1-1 0 0,0 0 1 0 0,0 0 0 0 0,0 0-1 0 0,0 1 1 0 0,0 1-1 0 0,1-1 1 0 0,0 1-1 0 0,-1 0 1 0 0,2 0-1 0 0,-5 5-15 0 0,6-4 3 0 0,1 0 0 0 0,0 0 0 0 0,0 0 0 0 0,0 1 0 0 0,1 0 0 0 0,0-1 0 0 0,0 1 0 0 0,1 0 0 0 0,0 0 0 0 0,0 0 0 0 0,0 0-1 0 0,1 0 1 0 0,0 0 0 0 0,1 0 0 0 0,-1 0 0 0 0,2 4-3 0 0,-1-8 14 0 0,1 1 0 0 0,-1-1 0 0 0,1 0 0 0 0,-1 0 0 0 0,1 1-1 0 0,0-1 1 0 0,0 0 0 0 0,1-1 0 0 0,-1 1 0 0 0,1 0 0 0 0,-1-1 0 0 0,1 1 0 0 0,0-1 0 0 0,0 0-1 0 0,0 0 1 0 0,0 0 0 0 0,0 0 0 0 0,0 0 0 0 0,1-1 0 0 0,-1 1 0 0 0,1-1 0 0 0,-1 0 0 0 0,1 0-1 0 0,-1-1 1 0 0,1 1 0 0 0,-1-1 0 0 0,1 1 0 0 0,0-1 0 0 0,3 0-14 0 0,-1 0 20 0 0,0 0-1 0 0,1 0 1 0 0,-1-1 0 0 0,0 1-1 0 0,0-1 1 0 0,1 0 0 0 0,-1-1 0 0 0,0 0-1 0 0,0 0 1 0 0,0 0 0 0 0,-1-1-1 0 0,1 1 1 0 0,-1-1 0 0 0,1-1 0 0 0,-1 1-1 0 0,0-1 1 0 0,0 0 0 0 0,2-2-20 0 0,15-13-443 0 0,6-5-1972 0 0,-16 4-7389 0 0,-10 16-2006 0 0</inkml:trace>
  <inkml:trace contextRef="#ctx0" brushRef="#br0" timeOffset="2474.446">1936 108 0 0 0,'0'0'2307'0'0,"0"0"-44"0"0,0 0-80 0 0,0 0 39 0 0,0 0 8 0 0,0 0-47 0 0,0 0-278 0 0,0 0-377 0 0,0 0-398 0 0,0 0-317 0 0,0 0-202 0 0,0 0-130 0 0,0 0-81 0 0,-9-3 913 0 0,36 65 1455 0 0,-1 1-2295 0 0,-2 2 0 0 0,-3 1 1 0 0,-4 1-1 0 0,-1 3-473 0 0,-2 26 32 0 0,-5-85 338 0 0,-1-33 77 0 0,33-89-306 0 0,117-220-55 0 0,-100 191-170 0 0,-57 144-8316 0 0,-1 3 3782 0 0,1-3-1304 0 0,-1-1-2360 0 0</inkml:trace>
  <inkml:trace contextRef="#ctx0" brushRef="#br0" timeOffset="3041.316">2479 435 152 0 0,'0'0'2265'0'0,"0"0"-168"0"0,0 0 60 0 0,0 0 29 0 0,0 0-99 0 0,0 0-203 0 0,0 0-260 0 0,0 0-229 0 0,0 0-197 0 0,0 0-239 0 0,0 0-163 0 0,0 0-111 0 0,0 0-40 0 0,-20-7 1676 0 0,10 8-2092 0 0,-1 0 0 0 0,1 0 0 0 0,-1 2 0 0 0,1-1 0 0 0,-1 1 0 0 0,1 1 0 0 0,0-1 0 0 0,1 2 0 0 0,-1 0 0 0 0,1 0 0 0 0,0 0 0 0 0,0 1 0 0 0,0 0 0 0 0,1 1 0 0 0,-6 6-229 0 0,10-9 15 0 0,0 1 0 0 0,1-1 1 0 0,0 1-1 0 0,0 0 0 0 0,0 0 1 0 0,1 0-1 0 0,0 0 0 0 0,-1 1 1 0 0,2-1-1 0 0,-1 1 1 0 0,1-1-1 0 0,0 1 0 0 0,0-1 1 0 0,0 1-1 0 0,1 0 0 0 0,0 0 1 0 0,0-1-1 0 0,0 1 1 0 0,1 0-1 0 0,0-1 0 0 0,0 2-15 0 0,3-3 23 0 0,-1 1 0 0 0,1-1 0 0 0,0 0 0 0 0,0 0 0 0 0,0 0 0 0 0,1-1 0 0 0,-1 0 0 0 0,1 1 0 0 0,0-2 0 0 0,0 1 0 0 0,0 0 0 0 0,0-1-1 0 0,0 0 1 0 0,1 0 0 0 0,-1-1 0 0 0,0 1 0 0 0,1-1 0 0 0,0 0 0 0 0,-1-1 0 0 0,1 1 0 0 0,-1-1 0 0 0,1 0 0 0 0,0-1 0 0 0,-1 1 0 0 0,1-1 0 0 0,-1 0 0 0 0,1-1 0 0 0,-1 1-1 0 0,1-1 1 0 0,3-2-23 0 0,53-31-1120 0 0,-51 25-4062 0 0,0 0-4819 0 0,-9 7-592 0 0</inkml:trace>
  <inkml:trace contextRef="#ctx0" brushRef="#br0" timeOffset="3518.757">2674 498 5649 0 0,'0'0'2698'0'0,"0"0"-652"0"0,0 0-240 0 0,0 0-97 0 0,0 0-162 0 0,0 0-213 0 0,0 0-347 0 0,0 0-231 0 0,0 0-109 0 0,0 0-43 0 0,0 0 28 0 0,0 0-15 0 0,0 0-26 0 0,-3 15-29 0 0,-10 77 413 0 0,-4 121 701 0 0,13-200-3440 0 0,4-51-7564 0 0,0 28 3178 0 0,0 5-1444 0 0</inkml:trace>
  <inkml:trace contextRef="#ctx0" brushRef="#br0" timeOffset="3772.735">2610 520 4025 0 0,'0'0'2932'0'0,"0"0"-967"0"0,0 0-433 0 0,0 0 34 0 0,0 0 37 0 0,0 0-112 0 0,0 0-224 0 0,0 0-220 0 0,0 0-148 0 0,0 0-94 0 0,0 0-79 0 0,0 0-30 0 0,0 0-20 0 0,21-1-33 0 0,101-6 494 0 0,-6 0 368 0 0,-114 7 300 0 0,1-1-4166 0 0,-4-1-13147 0 0,-1 2 7057 0 0</inkml:trace>
  <inkml:trace contextRef="#ctx0" brushRef="#br0" timeOffset="4042.988">2578 719 3769 0 0,'0'0'2378'0'0,"0"0"-810"0"0,0 0-318 0 0,0 0 230 0 0,0 0 308 0 0,0 0 351 0 0,0 0 5 0 0,0 0-239 0 0,0 0-294 0 0,0 0-452 0 0,0 0-297 0 0,0 0-159 0 0,0 0-111 0 0,20-2-102 0 0,96-11 207 0 0,-32 0-299 0 0,-48 11-9409 0 0,-34 2-2702 0 0</inkml:trace>
</inkml:ink>
</file>

<file path=ppt/ink/ink33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20:22:33.6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1 652 5593 0 0,'0'0'2595'0'0,"0"0"-1136"0"0,0 0-450 0 0,0 0 222 0 0,0 0 362 0 0,0 0 204 0 0,0 0-77 0 0,0 0-300 0 0,0 0-368 0 0,0 0-277 0 0,0 0-151 0 0,0 0-45 0 0,0 0 36 0 0,11-18 9 0 0,39-57-36 0 0,25-61 1326 0 0,-54 100-1711 0 0,2 1 0 0 0,2 1 0 0 0,1 0 0 0 0,1 2 0 0 0,2 2-1 0 0,1 0 1 0 0,29-21-203 0 0,-38 43 46 0 0,-21 8-36 0 0,0 0-30 0 0,-12 162 364 0 0,8-142-328 0 0,2 0-1 0 0,0 0 0 0 0,1 0 0 0 0,1 0 0 0 0,1 0 0 0 0,3 17-15 0 0,-4-36 2 0 0,0 1 0 0 0,0-1 0 0 0,1 1 0 0 0,-1 0 0 0 0,0-1 0 0 0,1 1-1 0 0,-1-1 1 0 0,1 1 0 0 0,0-1 0 0 0,-1 1 0 0 0,1-1 0 0 0,0 0 0 0 0,0 1 0 0 0,0-1 0 0 0,0 0-1 0 0,0 0 1 0 0,0 0 0 0 0,0 0 0 0 0,0 1 0 0 0,1-1 0 0 0,-1-1 0 0 0,0 1 0 0 0,1 0 0 0 0,-1 0 0 0 0,0 0-1 0 0,1-1 1 0 0,-1 1 0 0 0,1-1 0 0 0,-1 1 0 0 0,1-1 0 0 0,0 0 0 0 0,-1 1 0 0 0,1-1 0 0 0,-1 0 0 0 0,1 0-1 0 0,0 0 1 0 0,-1 0 0 0 0,1-1 0 0 0,-1 1 0 0 0,1 0 0 0 0,-1-1 0 0 0,1 1 0 0 0,-1-1 0 0 0,2 0-2 0 0,60-42 119 0 0,14-35-9 0 0,-3-4 1 0 0,38-57-111 0 0,-99 122 2 0 0,35-27-17 0 0,-51 118 43 0 0,-6-23 13 0 0,3 0 0 0 0,2 1 0 0 0,2-1 0 0 0,3 1 0 0 0,6 45-41 0 0,6-58-50 0 0,-3-48-6092 0 0,-5 0-3236 0 0,-2 2-2503 0 0</inkml:trace>
  <inkml:trace contextRef="#ctx0" brushRef="#br0" timeOffset="301.248">1007 405 3689 0 0,'0'0'3212'0'0,"0"0"-1183"0"0,0 0-459 0 0,0 0 35 0 0,0 0 70 0 0,0 0-52 0 0,0 0-228 0 0,0 0-327 0 0,0 0-247 0 0,0 0-135 0 0,0 0-41 0 0,0 0 12 0 0,0 0 7 0 0,6 26 3592 0 0,-41 74-2892 0 0,9 39-3407 0 0,28-139-2784 0 0,6-6-625 0 0,-7 5 282 0 0,1-3-4297 0 0</inkml:trace>
  <inkml:trace contextRef="#ctx0" brushRef="#br0" timeOffset="802.56">932 398 6057 0 0,'0'0'2303'0'0,"0"0"-624"0"0,0 0-322 0 0,0 0-77 0 0,0 0-64 0 0,0 0-185 0 0,0 0-312 0 0,0 0-318 0 0,0 0-145 0 0,0 0 157 0 0,0 0 171 0 0,0 0 125 0 0,0 0 55 0 0,10 0-136 0 0,153 3 2641 0 0,-162-3-3254 0 0,-1 0-1 0 0,1 0 1 0 0,0 0 0 0 0,0 0-1 0 0,0 0 1 0 0,0 0-1 0 0,-1 0 1 0 0,1 1 0 0 0,0-1-1 0 0,0 0 1 0 0,0 1-1 0 0,-1-1 1 0 0,1 0-1 0 0,0 1 1 0 0,0-1 0 0 0,-1 1-1 0 0,1-1 1 0 0,0 1-1 0 0,-1-1 1 0 0,1 1 0 0 0,-1 0-1 0 0,1-1 1 0 0,-1 1-1 0 0,1 0 1 0 0,-1-1 0 0 0,1 1-1 0 0,-1 0 1 0 0,0 0-1 0 0,1 0 1 0 0,-1-1 0 0 0,0 1-1 0 0,0 0 1 0 0,1 0-1 0 0,-1 0 1 0 0,0 0-1 0 0,0-1 1 0 0,0 1 0 0 0,0 0-1 0 0,0 0 1 0 0,0 0-1 0 0,0 0 1 0 0,-1-1 0 0 0,1 1-1 0 0,0 0 1 0 0,0 0-1 0 0,-1 0 1 0 0,1-1 0 0 0,0 1-1 0 0,-1 0 1 0 0,1 0-1 0 0,-1-1-14 0 0,-25 39 858 0 0,23-36-849 0 0,1 0 0 0 0,-1 0 0 0 0,1-1 0 0 0,-1 1 0 0 0,1 1 0 0 0,0-1 0 0 0,0 0 0 0 0,0 0 0 0 0,1 1 0 0 0,-1-1 0 0 0,1 1 0 0 0,0 0 0 0 0,0-1 1 0 0,0 1-1 0 0,1 0 0 0 0,-1 0 0 0 0,1-1 0 0 0,0 1 0 0 0,0 3-9 0 0,1-4 0 0 0,1 0 1 0 0,0 0-1 0 0,1 0 1 0 0,-1-1-1 0 0,0 1 1 0 0,1 0 0 0 0,0-1-1 0 0,-1 0 1 0 0,1 1-1 0 0,0-1 1 0 0,0 0-1 0 0,0-1 1 0 0,0 1-1 0 0,1 0 1 0 0,-1-1-1 0 0,0 0 1 0 0,3 1-1 0 0,5 3 8 0 0,-8-4 12 0 0,-1 0-1 0 0,1 0 0 0 0,-1 1 1 0 0,0-1-1 0 0,1 0 1 0 0,-1 1-1 0 0,0 0 0 0 0,0-1 1 0 0,0 1-1 0 0,0 0 1 0 0,0 0-1 0 0,0 0 1 0 0,-1 1-1 0 0,1-1 0 0 0,-1 0 1 0 0,1 1-1 0 0,-1-1 1 0 0,0 0-1 0 0,0 1 0 0 0,0 0 1 0 0,0-1-1 0 0,0 1 1 0 0,-1 0-1 0 0,1-1 0 0 0,-1 1 1 0 0,0 0-1 0 0,0-1 1 0 0,0 1-1 0 0,0 0 0 0 0,0 0 1 0 0,0-1-1 0 0,-1 1 1 0 0,0 0-1 0 0,1-1 1 0 0,-1 1-1 0 0,0 0 0 0 0,0-1 1 0 0,-1 1-20 0 0,-37 52 832 0 0,30-46-733 0 0,5-4-68 0 0,0-1 1 0 0,0 0-1 0 0,0 0 1 0 0,0 0-1 0 0,0-1 1 0 0,-1 0-1 0 0,1 1 1 0 0,-1-2-1 0 0,0 1 1 0 0,0 0-1 0 0,0-1 1 0 0,-1 0-1 0 0,1 0 1 0 0,-3 0-32 0 0,-2-1 25 0 0,5 1-48 0 0,-1 0 0 0 0,0 0 0 0 0,0-1 0 0 0,-1 0 0 0 0,1-1 0 0 0,0 1-1 0 0,0-1 1 0 0,0 0 0 0 0,0-1 0 0 0,-1 1 0 0 0,1-1 0 0 0,0-1 0 0 0,0 1-1 0 0,0-1 1 0 0,0 0 0 0 0,1 0 0 0 0,-1-1 0 0 0,0 1 0 0 0,1-1 0 0 0,0 0 0 0 0,0-1-1 0 0,0 0 1 0 0,-4-3 23 0 0,1-24-2561 0 0,11 12-4755 0 0,-1 14-2538 0 0</inkml:trace>
  <inkml:trace contextRef="#ctx0" brushRef="#br0" timeOffset="1795.562">1293 74 0 0 0,'0'0'1799'0'0,"0"0"496"0"0,0 0 86 0 0,0 0-66 0 0,0 0-307 0 0,0 0-367 0 0,0 0-245 0 0,0 0-193 0 0,0 0-166 0 0,0 0-114 0 0,-6-4 2222 0 0,43 138 562 0 0,7 191-2453 0 0,-43-325-1220 0 0,0 1-1 0 0,0-1 1 0 0,0 0 0 0 0,0 0 0 0 0,0 1-1 0 0,0-1 1 0 0,0 0 0 0 0,0 0 0 0 0,0 0-1 0 0,0 0 1 0 0,0-1 0 0 0,0 1-1 0 0,0 0 1 0 0,0 0 0 0 0,0-1 0 0 0,0 1-1 0 0,0 0 1 0 0,0-1 0 0 0,0 1-1 0 0,0-1 1 0 0,0 1 0 0 0,0-1 0 0 0,0 1-1 0 0,-1-1 1 0 0,1 0 0 0 0,0 0-1 0 0,0 1 1 0 0,-1-1 0 0 0,1 0 0 0 0,0 0-1 0 0,-1 0 1 0 0,1 0 0 0 0,-1 1 0 0 0,1-1-1 0 0,-1 0 1 0 0,0 0 0 0 0,1 0-1 0 0,-1 0 1 0 0,0 0 0 0 0,0 0 0 0 0,0 0-1 0 0,1 0 1 0 0,-1 0 0 0 0,0-1-1 0 0,0 1 1 0 0,0 0 0 0 0,-1 0 0 0 0,1-1-34 0 0,7-9 100 0 0,18-27-35 0 0,-2-1 0 0 0,-2 0 0 0 0,-2-2 1 0 0,-1 0-1 0 0,-2-1 0 0 0,9-42-65 0 0,3-31-117 0 0,-24 65-2432 0 0,-4 49 727 0 0,0 1-1258 0 0,0 0-3373 0 0,0 0-5188 0 0</inkml:trace>
  <inkml:trace contextRef="#ctx0" brushRef="#br0" timeOffset="2126.819">1639 401 11250 0 0,'0'0'2009'0'0,"0"0"-409"0"0,0 0-77 0 0,0 0-36 0 0,0 0-128 0 0,0 0-193 0 0,0 0-225 0 0,0 0-149 0 0,0 0-121 0 0,0 0-103 0 0,0 0-120 0 0,0 0-92 0 0,0 0-65 0 0,-12 31-47 0 0,-37 95-34 0 0,27-47 172 0 0,18-10-259 0 0,4-68-155 0 0,0-1-39 0 0,0 0-13 0 0,0 0-21 0 0,0 0-32 0 0,0 0-47 0 0,0 0-92 0 0,5-19-2776 0 0,4 0-300 0 0,-4 6-3087 0 0,0 5-3425 0 0</inkml:trace>
  <inkml:trace contextRef="#ctx0" brushRef="#br0" timeOffset="2696.652">1569 353 5569 0 0,'0'0'2633'0'0,"0"0"-845"0"0,0 0-366 0 0,0 0-6 0 0,0 0-13 0 0,0 0-169 0 0,0 0-329 0 0,0 0-358 0 0,0 0-194 0 0,0 0 97 0 0,0 0 158 0 0,0 0 124 0 0,0 0 56 0 0,10 0-120 0 0,175 0 2201 0 0,-183 1-2851 0 0,-1 1 0 0 0,0-1 0 0 0,0 0 0 0 0,1 0 0 0 0,-1 0 0 0 0,0 1 0 0 0,0-1 0 0 0,0 0 0 0 0,0 1 0 0 0,0-1 0 0 0,0 1 0 0 0,-1-1 0 0 0,1 1 0 0 0,0 0 1 0 0,-1-1-1 0 0,1 1 0 0 0,-1 0 0 0 0,0-1 0 0 0,0 1 0 0 0,1 0 0 0 0,-1 0 0 0 0,0-1 0 0 0,0 1 0 0 0,-1 0 0 0 0,1-1 0 0 0,0 1 0 0 0,0 0 0 0 0,-1 0 0 0 0,1-1 0 0 0,-1 1 0 0 0,0-1 0 0 0,1 1 0 0 0,-1-1 0 0 0,0 1 0 0 0,0-1 0 0 0,0 1 0 0 0,0-1 0 0 0,0 1 0 0 0,0-1 0 0 0,-1 0 0 0 0,1 0 0 0 0,0 0 0 0 0,0 0 1 0 0,-2 1-19 0 0,-93 93 460 0 0,95-94-462 0 0,0 0 1 0 0,0 0 0 0 0,0 0-1 0 0,0 0 1 0 0,0 0 0 0 0,1-1 0 0 0,-1 1-1 0 0,0 1 1 0 0,1-1 0 0 0,-1 0-1 0 0,1 0 1 0 0,-1 0 0 0 0,1 0-1 0 0,-1 0 1 0 0,1 0 0 0 0,0 1 0 0 0,-1-1-1 0 0,1 0 1 0 0,0 0 0 0 0,0 0-1 0 0,0 1 1 0 0,0-1 0 0 0,0 0 0 0 0,0 0-1 0 0,0 1 1 0 0,1-1 0 0 0,-1 0-1 0 0,0 0 1 0 0,1 0 0 0 0,-1 0-1 0 0,1 1 1 0 0,-1-1 0 0 0,1 0 0 0 0,0 0-1 0 0,-1 0 1 0 0,1 0 0 0 0,0 0-1 0 0,0 0 1 0 0,-1 0 0 0 0,1-1 0 0 0,0 1-1 0 0,0 0 1 0 0,0 0 0 0 0,0-1-1 0 0,0 1 2 0 0,61 24 13 0 0,-37-17 70 0 0,-23-7-53 0 0,-1 0-1 0 0,1 0 1 0 0,-1 0 0 0 0,1-1 0 0 0,-1 1-1 0 0,0 0 1 0 0,1 1 0 0 0,-1-1 0 0 0,0 0-1 0 0,0 0 1 0 0,0 0 0 0 0,0 1 0 0 0,0-1-1 0 0,0 1 1 0 0,0-1 0 0 0,-1 0-1 0 0,1 1 1 0 0,0 0 0 0 0,-1-1 0 0 0,0 1-1 0 0,1-1 1 0 0,-1 1 0 0 0,0 0 0 0 0,1-1-1 0 0,-1 1 1 0 0,0 0 0 0 0,0-1 0 0 0,0 1-1 0 0,-1-1 1 0 0,1 1 0 0 0,0 0 0 0 0,-1-1-1 0 0,1 1 1 0 0,-1-1 0 0 0,1 1-1 0 0,-1 0 1 0 0,0-1 0 0 0,1 0 0 0 0,-1 1-1 0 0,0-1 1 0 0,0 1 0 0 0,0-1 0 0 0,0 0-1 0 0,0 0 1 0 0,-1 0 0 0 0,1 0 0 0 0,-1 1-30 0 0,-7 5 52 0 0,0 0 1 0 0,-1-1 0 0 0,0 0-1 0 0,0-1 1 0 0,0 0 0 0 0,-1 0-1 0 0,1-1 1 0 0,-1-1 0 0 0,0 0-1 0 0,0 0 1 0 0,-1-1 0 0 0,1 0-1 0 0,0-1 1 0 0,-7 0-53 0 0,16-1-32 0 0,0 0 1 0 0,0 0-1 0 0,1 1 0 0 0,-1-1 1 0 0,0 0-1 0 0,0-1 0 0 0,0 1 1 0 0,0 0-1 0 0,0-1 0 0 0,1 1 0 0 0,-1-1 1 0 0,0 1-1 0 0,0-1 0 0 0,1 0 1 0 0,-1 1-1 0 0,0-1 0 0 0,1 0 1 0 0,-1 0-1 0 0,1 0 0 0 0,-1-1 0 0 0,1 1 1 0 0,0 0-1 0 0,-1-1 0 0 0,1 1 1 0 0,0 0-1 0 0,0-1 0 0 0,0 0 1 0 0,0 1-1 0 0,0-1 0 0 0,0 0 32 0 0,2-29-7677 0 0,2 24-672 0 0</inkml:trace>
  <inkml:trace contextRef="#ctx0" brushRef="#br0" timeOffset="3540.919">1821 431 584 0 0,'0'0'2574'0'0,"0"0"-407"0"0,0 0-220 0 0,0 0 139 0 0,0 0 21 0 0,0 0-88 0 0,0 0-269 0 0,0 0-399 0 0,0 0-340 0 0,0 0-208 0 0,0 0-129 0 0,0 0-73 0 0,6-6 1348 0 0,12 122 1932 0 0,-17-74-3565 0 0,0-17-261 0 0,-1 0 1 0 0,-1-1 0 0 0,-1 1 0 0 0,-1-1 0 0 0,-1 0 0 0 0,-4 15-56 0 0,-12-25-787 0 0,1-31-6153 0 0,18 16 6632 0 0,-5-12-8797 0 0,6 8 90 0 0</inkml:trace>
  <inkml:trace contextRef="#ctx0" brushRef="#br0" timeOffset="3868.4">1781 464 3553 0 0,'0'0'3166'0'0,"0"0"-1158"0"0,0 0-616 0 0,0 0-41 0 0,0 0 28 0 0,0 0 99 0 0,0 0-75 0 0,0 0-131 0 0,0 0-109 0 0,0 0-219 0 0,0 0-150 0 0,0 0-78 0 0,0 0-21 0 0,21-1-19 0 0,109-2 495 0 0,23-11 144 0 0,-117 6-2443 0 0,-36 8 530 0 0,0 0-301 0 0,0 0-492 0 0,-12 0-10777 0 0,8 0 3876 0 0</inkml:trace>
  <inkml:trace contextRef="#ctx0" brushRef="#br0" timeOffset="4131.541">1838 608 1488 0 0,'0'0'2117'0'0,"0"0"-757"0"0,0 0-157 0 0,0 0 239 0 0,0 0 322 0 0,0 0 252 0 0,0 0-16 0 0,0 0-128 0 0,0 0-197 0 0,0 0-317 0 0,0 0-308 0 0,0 0-212 0 0,0 0-134 0 0,11 4-84 0 0,36 16-73 0 0,-42-18-470 0 0,0-1 0 0 0,0 0 0 0 0,0 0 0 0 0,0-1 0 0 0,0 1 0 0 0,0-1 0 0 0,0 0 0 0 0,0-1 0 0 0,1 1 0 0 0,-1-1 0 0 0,0 0 0 0 0,0 0 0 0 0,0 0 0 0 0,0-1 0 0 0,-1 0 0 0 0,2-1-77 0 0,19-4 112 0 0,36-17-759 0 0,-49 16-3163 0 0,-3 0-3655 0 0,-8 7-4011 0 0</inkml:trace>
</inkml:ink>
</file>

<file path=ppt/ink/ink33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20:25:42.8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1 225 5913 0 0,'0'0'1951'0'0,"0"0"-480"0"0,0 0-88 0 0,0 0 35 0 0,0 0-119 0 0,0 0-264 0 0,0 0-147 0 0,0 0-31 0 0,0 0 78 0 0,0 0 126 0 0,0 0-79 0 0,0 0-73 0 0,0 0-51 0 0,17 4-73 0 0,134 18 1118 0 0,-15-33-1030 0 0,-122 9-1188 0 0,6-2 666 0 0,-22 3-9473 0 0,-3 1-2080 0 0</inkml:trace>
  <inkml:trace contextRef="#ctx0" brushRef="#br0" timeOffset="1">17 457 2609 0 0,'0'0'2037'0'0,"0"0"-460"0"0,0 0 198 0 0,0 0 400 0 0,0 0 39 0 0,0 0-281 0 0,0 0-339 0 0,0 0-300 0 0,0 0-257 0 0,0 0-182 0 0,32-3-116 0 0,100-13-127 0 0,30-13 748 0 0,-116 26-1853 0 0,-46 3 222 0 0,-12 2-4729 0 0,7 0-178 0 0,-2 1-5691 0 0</inkml:trace>
  <inkml:trace contextRef="#ctx0" brushRef="#br0" timeOffset="2">23 634 2280 0 0,'0'0'2112'0'0,"0"0"-281"0"0,0 0 221 0 0,0 0 38 0 0,0 0-220 0 0,0 0-249 0 0,0 0-240 0 0,0 0-214 0 0,0 0-257 0 0,0 0-208 0 0,0 0-183 0 0,0 0-190 0 0,31-4-110 0 0,97-14-129 0 0,-49-1-570 0 0,-61 13-1770 0 0,-8 2-4150 0 0,-6 0-3643 0 0</inkml:trace>
  <inkml:trace contextRef="#ctx0" brushRef="#br0" timeOffset="3">500 97 6185 0 0,'0'0'2648'0'0,"0"0"-480"0"0,0 0-222 0 0,0 0-89 0 0,0 0-192 0 0,0 0-361 0 0,0 0-440 0 0,0 0-360 0 0,0 0-192 0 0,0 0-22 0 0,0 0 173 0 0,0 0 211 0 0,0 0 104 0 0,1 6 37 0 0,107 228 2742 0 0,-98-190-3464 0 0,37 102-24 0 0,-17-105-37 0 0,-20-53 1171 0 0,6-32-1129 0 0,-3 0 0 0 0,-2-1 1 0 0,-1 0-1 0 0,-3-1 0 0 0,-1-5-74 0 0,63-229-68 0 0,-80 314-7072 0 0,5-18-773 0 0,3-7-4052 0 0</inkml:trace>
  <inkml:trace contextRef="#ctx0" brushRef="#br0" timeOffset="4">923 435 3041 0 0,'0'0'3246'0'0,"0"0"-608"0"0,0 0-265 0 0,0 0-203 0 0,0 0-301 0 0,0 0-329 0 0,0 0-369 0 0,0 0-232 0 0,0 0-131 0 0,0 0-131 0 0,0 0-72 0 0,0 0-21 0 0,0 0-34 0 0,-4 6-17 0 0,-18 74 1582 0 0,20 66-472 0 0,-27-65-1554 0 0,39-94-2934 0 0,17-22-4751 0 0,-21 25 979 0 0,-1 2-2916 0 0</inkml:trace>
  <inkml:trace contextRef="#ctx0" brushRef="#br0" timeOffset="5">886 417 3993 0 0,'0'0'2695'0'0,"0"0"-574"0"0,0 0-232 0 0,0 0-28 0 0,0 0-162 0 0,0 0-198 0 0,0 0-320 0 0,0 0-301 0 0,0 0-149 0 0,0 0-155 0 0,0 0-116 0 0,0 0 9 0 0,0 3 149 0 0,3 0-424 0 0,0 0-1 0 0,0 0 1 0 0,0 0 0 0 0,0 0 0 0 0,1-1-1 0 0,-1 1 1 0 0,1-1 0 0 0,0 0 0 0 0,0 0-1 0 0,0 0 1 0 0,0-1 0 0 0,0 0 0 0 0,0 1-1 0 0,0-1 1 0 0,0-1 0 0 0,0 1 0 0 0,0 0 0 0 0,1-1-1 0 0,-1 0 1 0 0,0 0 0 0 0,1 0 0 0 0,-1-1-1 0 0,0 1 1 0 0,0-1 0 0 0,0 0 0 0 0,1-1-194 0 0,9 2 295 0 0,117-14 842 0 0,-97 13-2070 0 0,-45 16-7618 0 0,7-12 1404 0 0,0-2-3366 0 0</inkml:trace>
  <inkml:trace contextRef="#ctx0" brushRef="#br0" timeOffset="6">864 634 1024 0 0,'0'0'2577'0'0,"0"0"-295"0"0,0 0-71 0 0,0 0 97 0 0,0 0-51 0 0,0 0-294 0 0,0 0-480 0 0,0 0-355 0 0,0 0-165 0 0,0 0-8 0 0,0 0 74 0 0,0 0 5 0 0,0 0-81 0 0,9 7-120 0 0,32 19-128 0 0,18-29 459 0 0,-45-2-936 0 0,113-35 482 0 0,-77 15-9680 0 0,-43 21-3138 0 0</inkml:trace>
</inkml:ink>
</file>

<file path=ppt/ink/ink33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20:25:42.9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1 317 1672 0 0,'0'0'2864'0'0,"0"0"-639"0"0,0 0-228 0 0,0 0 47 0 0,0 0-65 0 0,0 0-308 0 0,0 0-438 0 0,0 0-261 0 0,0 0-97 0 0,0 0 56 0 0,0 0 33 0 0,0 0-100 0 0,0 0-66 0 0,11 1-34 0 0,161 1 2770 0 0,-55-23-2949 0 0,-110 16-1536 0 0,-5 3-2011 0 0,-4 1-3316 0 0,2 1-5158 0 0</inkml:trace>
  <inkml:trace contextRef="#ctx0" brushRef="#br0" timeOffset="1">25 512 4737 0 0,'0'0'1832'0'0,"0"0"-47"0"0,0 0 503 0 0,0 0-31 0 0,0 0-217 0 0,0 0-319 0 0,0 0-417 0 0,0 0-376 0 0,0 0-336 0 0,0 0-248 0 0,198-18-176 0 0,-175 10-144 0 0,-5 1-168 0 0,2-4-304 0 0,-5 3-1648 0 0,-4 5-10091 0 0</inkml:trace>
  <inkml:trace contextRef="#ctx0" brushRef="#br0" timeOffset="2">373 0 2873 0 0,'0'0'1825'0'0,"0"0"-454"0"0,0 0 12 0 0,0 0 239 0 0,0 0 102 0 0,0 0-57 0 0,0 0-132 0 0,0 0-112 0 0,0 0-94 0 0,0 0-152 0 0,0 0-155 0 0,0 0-134 0 0,17 5-111 0 0,55 17-52 0 0,-70-22-655 0 0,1 1 1 0 0,0 0 0 0 0,-1 0-1 0 0,1 1 1 0 0,-1-1 0 0 0,0 0 0 0 0,1 1-1 0 0,-1-1 1 0 0,0 1 0 0 0,0 0-1 0 0,0 0 1 0 0,0 0 0 0 0,0 0 0 0 0,-1 0-1 0 0,1 0 1 0 0,-1 1 0 0 0,1-1-1 0 0,-1 0 1 0 0,0 1 0 0 0,0-1 0 0 0,0 1-1 0 0,0-1 1 0 0,0 1 0 0 0,0 0 0 0 0,-1-1-1 0 0,1 2-70 0 0,2 8 275 0 0,22 159 1269 0 0,-10-30-1190 0 0,-14-138-348 0 0,1 8 8 0 0,0-1 0 0 0,1 0 0 0 0,0 1 0 0 0,1-1 1 0 0,0 0-1 0 0,0-1 0 0 0,1 1 0 0 0,1-1 0 0 0,-1 0 0 0 0,2 0 0 0 0,1 1-14 0 0,-8-9 36 0 0,1-1 0 0 0,0 0 0 0 0,-1 0 0 0 0,1 0 0 0 0,0 0 0 0 0,-1 0 0 0 0,1 0 0 0 0,0 0 0 0 0,0 0 0 0 0,-1 0 0 0 0,1 0 0 0 0,0 0 0 0 0,-1 0 0 0 0,1 0 0 0 0,0-1 0 0 0,0 1 0 0 0,-1 0 0 0 0,1-1 0 0 0,-1 1 0 0 0,1 0 0 0 0,0-1 0 0 0,-1 1 0 0 0,1-1 0 0 0,-1 1 0 0 0,1-1 0 0 0,-1 1 0 0 0,1-1 0 0 0,-1 1 0 0 0,1-1 0 0 0,-1 1 0 0 0,1-1 0 0 0,-1 0 0 0 0,0 1 0 0 0,0-1 0 0 0,1 0 0 0 0,-1 1 0 0 0,0-1 0 0 0,0 0 0 0 0,0 1 0 0 0,1-1 0 0 0,-1 0 0 0 0,0 0 0 0 0,0 1 0 0 0,0-1 0 0 0,0 0 0 0 0,0 1 0 0 0,-1-1 0 0 0,1 0 0 0 0,0 0 0 0 0,0 1 0 0 0,0-1 0 0 0,-1 0 0 0 0,1 1 0 0 0,0-1 0 0 0,-1 0 0 0 0,1 1 0 0 0,0-1 0 0 0,-1 1 0 0 0,1-1 0 0 0,-1 1 0 0 0,1-1 0 0 0,-1 0-36 0 0,1-2-238 0 0,1-37 252 0 0,2 0 0 0 0,1 1 0 0 0,2-1 0 0 0,2 1 0 0 0,1 1 0 0 0,3 0 0 0 0,0 0 0 0 0,18-33-14 0 0,30-28-77 0 0,-58 95 570 0 0,-2 2 251 0 0,1 1-3118 0 0,0 0-2542 0 0,-1 1-3533 0 0,2 0-1358 0 0</inkml:trace>
  <inkml:trace contextRef="#ctx0" brushRef="#br0" timeOffset="3">1022 361 0 0 0,'0'0'1715'0'0,"0"0"999"0"0,0 0 36 0 0,0 0-404 0 0,0 0-337 0 0,0 0-268 0 0,0 0-222 0 0,0 0-150 0 0,0 0-196 0 0,0 0-132 0 0,0 0-70 0 0,0 0-52 0 0,-2 7 1582 0 0,-75 27-144 0 0,63-25-2258 0 0,1 0-1 0 0,0 1 0 0 0,1 0 0 0 0,0 1 0 0 0,0 0 0 0 0,1 1 1 0 0,1 0-1 0 0,-9 13-98 0 0,17-22 3 0 0,1 0 0 0 0,0 0 1 0 0,0-1-1 0 0,-1 1 0 0 0,2 0 1 0 0,-1 0-1 0 0,0 0 0 0 0,1 0 1 0 0,-1 1-1 0 0,1-1 0 0 0,0 0 0 0 0,0 0 1 0 0,0 0-1 0 0,0 0 0 0 0,1 0 1 0 0,-1 0-1 0 0,1 0 0 0 0,0 0 1 0 0,0 0-1 0 0,0 0 0 0 0,0 0 0 0 0,0 0 1 0 0,1-1-1 0 0,-1 1 0 0 0,1 0 1 0 0,0-1-1 0 0,0 1 0 0 0,0-1 1 0 0,0 0-1 0 0,0 1 0 0 0,0-1 0 0 0,1 0 1 0 0,-1 0-1 0 0,1-1 0 0 0,-1 1 1 0 0,1-1-1 0 0,0 1 0 0 0,0-1 1 0 0,0 0-1 0 0,0 1-3 0 0,116 12 244 0 0,-97-14-313 0 0,19-14-752 0 0,-32 2-7098 0 0,-9 8-3798 0 0</inkml:trace>
  <inkml:trace contextRef="#ctx0" brushRef="#br0" timeOffset="4">1267 409 5673 0 0,'0'0'2015'0'0,"0"0"-301"0"0,0 0 177 0 0,0 0 203 0 0,0 0-122 0 0,0 0-357 0 0,0 0-356 0 0,0 0-249 0 0,0 0-119 0 0,0 0-74 0 0,0 0-146 0 0,0 0-139 0 0,-3 19-112 0 0,-8 63-94 0 0,-19 119 476 0 0,30-192-2923 0 0,0-26-8183 0 0,0 10-613 0 0</inkml:trace>
  <inkml:trace contextRef="#ctx0" brushRef="#br0" timeOffset="5">1201 405 2681 0 0,'0'0'2316'0'0,"0"0"-917"0"0,0 0-471 0 0,0 0 36 0 0,0 0 165 0 0,0 0 154 0 0,0 0 152 0 0,0 0 30 0 0,0 0 54 0 0,0 0-17 0 0,0 0-209 0 0,0 0-172 0 0,20 0-148 0 0,64 0-127 0 0,76-21 1393 0 0,-93 16-2552 0 0,-68 21-3192 0 0,-5-6-2769 0 0,-1-6-4991 0 0</inkml:trace>
  <inkml:trace contextRef="#ctx0" brushRef="#br0" timeOffset="6">1230 630 1472 0 0,'0'0'2461'0'0,"0"0"-198"0"0,0 0-171 0 0,0 0-215 0 0,0 0-197 0 0,0 0-199 0 0,0 0-157 0 0,0 0-192 0 0,0 0-213 0 0,0 0-202 0 0,0 0-217 0 0,0 0-154 0 0,30-5-145 0 0,94-15-81 0 0,-49 1-146 0 0,-23 0-2588 0 0,-36 12-4400 0 0,-9 3-1917 0 0</inkml:trace>
</inkml:ink>
</file>

<file path=ppt/ink/ink33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20:25:42.9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30 303 0 0 0,'0'0'2499'0'0,"0"0"-372"0"0,0 0-205 0 0,0 0 5 0 0,0 0 123 0 0,0 0 74 0 0,0 0-130 0 0,0 0-276 0 0,0 0-335 0 0,0 0-307 0 0,0 0-241 0 0,-5-4-159 0 0,-15-8-37 0 0,15 9-19 0 0,5 3-31 0 0,0 0-26 0 0,36 70 2339 0 0,72 133-2002 0 0,-92-173-836 0 0,67 157 235 0 0,-79-154-38 0 0,56-236 1242 0 0,37-36-1408 0 0,-83 110-335 0 0,-15 129 133 0 0,1 0 0 0 0,-1 0 0 0 0,1 0 0 0 0,0 0 0 0 0,-1 0 0 0 0,1 0 0 0 0,0 0 0 0 0,-1 0 0 0 0,1 0 0 0 0,0 0 0 0 0,-1 0 0 0 0,1 0 0 0 0,0 0 0 0 0,-1 0-1 0 0,1 0 1 0 0,0-1 0 0 0,-1 1 0 0 0,1 0 0 0 0,0 0 0 0 0,-1 0 0 0 0,1-1 0 0 0,0 1 0 0 0,0 0 0 0 0,-1 0 0 0 0,1-1 0 0 0,0 1 0 0 0,0 0 0 0 0,-1-1 0 0 0,1 1 0 0 0,0 0 0 0 0,0-1 0 0 0,0 1 0 0 0,0 0 0 0 0,0-1 0 0 0,0 1 0 0 0,-1 0 0 0 0,1-1 0 0 0,0 1 0 0 0,0 0 0 0 0,0-1-1 0 0,0 1 1 0 0,0 0 0 0 0,0-1 0 0 0,0 1 0 0 0,0-1 0 0 0,1 1 0 0 0,-1 0 0 0 0,0-1 0 0 0,0 1 0 0 0,0 0 0 0 0,0-1 107 0 0,-20 27-5589 0 0,10-4-3769 0 0,10-14 1238 0 0</inkml:trace>
  <inkml:trace contextRef="#ctx0" brushRef="#br0" timeOffset="1">530 604 376 0 0,'0'0'2138'0'0,"0"0"-8"0"0,0 0 221 0 0,0 0 168 0 0,0 0-94 0 0,0 0-361 0 0,0 0-481 0 0,0 0-384 0 0,0 0-222 0 0,0 0-132 0 0,0 0-160 0 0,0 0-142 0 0,-1 11-115 0 0,-11 42-35 0 0,-2 0 0 0 0,-2-1 0 0 0,-3-1 0 0 0,-15 28-393 0 0,-14-6 212 0 0,47-73-202 0 0,1 0-37 0 0,0 0 26 0 0,0 0 11 0 0,0 0 22 0 0,0 0 48 0 0,4-16 442 0 0,83-156-110 0 0,1 0-335 0 0,-72 139-22 0 0,-9 65 394 0 0,79 156 424 0 0,-59-88 370 0 0,-57-100-1924 0 0,11 0-3399 0 0,8 0-6029 0 0,8 0-803 0 0</inkml:trace>
  <inkml:trace contextRef="#ctx0" brushRef="#br0" timeOffset="2">409 851 3977 0 0,'0'0'1856'0'0,"0"0"-455"0"0,0 0 31 0 0,0 0 264 0 0,0 0 73 0 0,0 0-266 0 0,0 0-490 0 0,0 0-454 0 0,0 0-152 0 0,0 0 201 0 0,0 0 216 0 0,0 0 182 0 0,8 1 47 0 0,62-9 962 0 0,-42-1-1598 0 0,-3 0-534 0 0,0 2 0 0 0,0 0 0 0 0,1 1 1 0 0,0 2-1 0 0,0 0 0 0 0,7 2 117 0 0,-25 5-3415 0 0,-6 0-2183 0 0,-2-2 4021 0 0,2-1-8668 0 0</inkml:trace>
  <inkml:trace contextRef="#ctx0" brushRef="#br0" timeOffset="3">853 612 3921 0 0,'0'0'1599'0'0,"0"0"-182"0"0,0 0 307 0 0,0 0 273 0 0,0 0-71 0 0,0 0-464 0 0,0 0-517 0 0,0 0-294 0 0,0 0 2 0 0,0 0 165 0 0,0 0 226 0 0,0 0 104 0 0,0 0-41 0 0,4 5-117 0 0,21 52 1358 0 0,-18 127-1273 0 0,-17-121-960 0 0,8-52-3893 0 0,-10-29-3953 0 0,9 11 2247 0 0,1 3-2463 0 0</inkml:trace>
  <inkml:trace contextRef="#ctx0" brushRef="#br0" timeOffset="4">849 674 0 0 0,'0'0'1192'0'0,"0"0"605"0"0,0 0 54 0 0,0 0 133 0 0,0 0 61 0 0,0 0-198 0 0,0 0-359 0 0,0 0-386 0 0,0 0-250 0 0,0 0-48 0 0,0 0 211 0 0,0 0 214 0 0,0 0 109 0 0,8-1-52 0 0,72-23 1533 0 0,-66 19-2615 0 0,-1 0 1 0 0,2 1 0 0 0,-1 1-1 0 0,0 0 1 0 0,1 1 0 0 0,-1 1-1 0 0,1 0 1 0 0,-1 1-1 0 0,14 1-204 0 0,-5 0-18 0 0,0 12-1378 0 0,-28-5-9459 0 0,0-7-230 0 0</inkml:trace>
  <inkml:trace contextRef="#ctx0" brushRef="#br0" timeOffset="5">843 818 1744 0 0,'0'0'2133'0'0,"0"0"-585"0"0,0 0-34 0 0,0 0 378 0 0,0 0 243 0 0,0 0-100 0 0,0 0-342 0 0,0 0-362 0 0,0 0-296 0 0,0 0-205 0 0,0 0-159 0 0,0 0-151 0 0,0 0-113 0 0,23-4-85 0 0,108-22 159 0 0,-77 8-1084 0 0,-43 13-3303 0 0,-2-1-3744 0 0,-5 2-482 0 0</inkml:trace>
  <inkml:trace contextRef="#ctx0" brushRef="#br0" timeOffset="6">1282 244 608 0 0,'0'0'2166'0'0,"0"0"-248"0"0,0 0-102 0 0,0 0 11 0 0,0 0-95 0 0,0 0-186 0 0,0 0-270 0 0,0 0-301 0 0,0 0-165 0 0,0 0-33 0 0,0 0 5 0 0,-7 8 19 0 0,-19 24-18 0 0,20-24-85 0 0,6-8-80 0 0,0 0-113 0 0,0 0-85 0 0,0 0-31 0 0,0 0-25 0 0,0 0-18 0 0,0 0-38 0 0,0 0-36 0 0,0 0-48 0 0,0 0 2 0 0,0 0 0 0 0,0 0 1 0 0,0 0 7 0 0,29 6 3159 0 0,201-1-738 0 0,-138-16-2003 0 0,-125 31-7595 0 0,15-8-235 0 0,9-8-3026 0 0</inkml:trace>
  <inkml:trace contextRef="#ctx0" brushRef="#br0" timeOffset="7">1256 446 168 0 0,'0'0'2118'0'0,"0"0"-335"0"0,0 0-43 0 0,0 0 250 0 0,0 0 145 0 0,0 0-146 0 0,0 0-353 0 0,0 0-379 0 0,0 0-244 0 0,0 0-73 0 0,0 0-12 0 0,0 0 15 0 0,0 0-31 0 0,7 14 2978 0 0,1-10-542 0 0,25 0-2264 0 0,195-14 490 0 0,-165 2-1466 0 0,-73 5-2588 0 0,5-6-6452 0 0,5 6-2891 0 0</inkml:trace>
  <inkml:trace contextRef="#ctx0" brushRef="#br0" timeOffset="8">1760 100 1896 0 0,'0'0'3186'0'0,"0"0"-456"0"0,0 0-292 0 0,0 0-108 0 0,0 0-163 0 0,0 0-208 0 0,0 0-289 0 0,0 0-342 0 0,0 0-316 0 0,0 0-269 0 0,0 0-168 0 0,0 0-103 0 0,0 0-38 0 0,-3 1-54 0 0,2 0-342 0 0,0-1-1 0 0,1 0 1 0 0,-1 0 0 0 0,0 1 0 0 0,0-1 0 0 0,1 1 0 0 0,-1-1 0 0 0,0 1 0 0 0,1-1 0 0 0,-1 1 0 0 0,0-1 0 0 0,1 1-1 0 0,-1 0 1 0 0,1-1 0 0 0,-1 1 0 0 0,1 0 0 0 0,-1 0 0 0 0,1-1 0 0 0,-1 1 0 0 0,1 0 0 0 0,0 0 0 0 0,-1 0-1 0 0,1-1 1 0 0,0 1 0 0 0,0 0 0 0 0,0 0 0 0 0,0 0 0 0 0,0 0 0 0 0,0 0 0 0 0,0-1 0 0 0,0 1 0 0 0,0 0 0 0 0,0 0-1 0 0,0 0 1 0 0,0 0 0 0 0,1-1 0 0 0,-1 1 0 0 0,0 0 0 0 0,1 0 0 0 0,-1 0 0 0 0,0-1 0 0 0,1 1 0 0 0,-1 0-1 0 0,1 0 1 0 0,-1-1 0 0 0,1 1 0 0 0,0-1 0 0 0,-1 1 0 0 0,1 0 0 0 0,-1-1 0 0 0,1 1 0 0 0,0-1-38 0 0,20 35 382 0 0,-1 1-1 0 0,-3 0 1 0 0,-1 1 0 0 0,-1 1 0 0 0,-2 4-382 0 0,1-4 52 0 0,24 67-18 0 0,-20-78-10 0 0,-11 54 261 0 0,1-104 265 0 0,15-57-467 0 0,64-175 35 0 0,-23 109 14 0 0,-60 47-75 0 0,-9 90-399 0 0,5 10 218 0 0,2 29-2071 0 0,2-23 21 0 0,-1-2-1515 0 0,0 0-4286 0 0,-2-4-3949 0 0</inkml:trace>
  <inkml:trace contextRef="#ctx0" brushRef="#br0" timeOffset="9">2226 435 7322 0 0,'0'0'2567'0'0,"0"0"-527"0"0,0 0-155 0 0,0 0 38 0 0,0 0 4 0 0,0 0-188 0 0,0 0-426 0 0,0 0-406 0 0,0 0-245 0 0,0 0-131 0 0,0 0-11 0 0,0 0 10 0 0,-4 0 1099 0 0,-7 199 218 0 0,2-129-2414 0 0,2-82-6660 0 0,3 9-24 0 0,2-1-3598 0 0</inkml:trace>
  <inkml:trace contextRef="#ctx0" brushRef="#br0" timeOffset="10">2112 406 1448 0 0,'0'0'2893'0'0,"0"0"-497"0"0,0 0-248 0 0,0 0-69 0 0,0 0-112 0 0,0 0-275 0 0,0 0-380 0 0,0 0-338 0 0,0 0-193 0 0,0 0-71 0 0,0 0-21 0 0,0 0 21 0 0,19-14 7 0 0,60-44-34 0 0,-19 35 516 0 0,30 19 395 0 0,-88 6-1550 0 0,0 1 1 0 0,0-1 0 0 0,1 1-1 0 0,-2-1 1 0 0,1 1 0 0 0,0 0-1 0 0,0 0 1 0 0,-1 0 0 0 0,0 0-1 0 0,1 0 1 0 0,-1 0 0 0 0,-1 0-1 0 0,1 0 1 0 0,0 0 0 0 0,-1 1-1 0 0,1-1 1 0 0,-1 0-1 0 0,0 1 1 0 0,0-1 0 0 0,0 0-1 0 0,-1 0 1 0 0,1 1 0 0 0,-1-1-1 0 0,0 0 1 0 0,0 3-45 0 0,-4 7 41 0 0,1-1 1 0 0,-2 1-1 0 0,0-1 0 0 0,0 0 1 0 0,-1-1-1 0 0,-1 1 0 0 0,1-2 1 0 0,-2 1-1 0 0,0-1 0 0 0,0 0 1 0 0,-4 3-42 0 0,-15 16-2 0 0,28-28-55 0 0,0-1-24 0 0,29 0 1 0 0,144-15 201 0 0,-173 15-121 0 0,2-1 2 0 0,0 0-1 0 0,1 1 0 0 0,-1-1 1 0 0,0 1-1 0 0,0 0 0 0 0,0-1 1 0 0,1 1-1 0 0,-1 0 0 0 0,0 0 1 0 0,0 0-1 0 0,0 1 0 0 0,1-1 1 0 0,-1 1-1 0 0,0-1 0 0 0,0 1 1 0 0,0-1-1 0 0,0 1 0 0 0,0 0 1 0 0,0 0-1 0 0,0 0 0 0 0,0 0 0 0 0,0 1 1 0 0,0-1-1 0 0,-1 0 0 0 0,1 1 1 0 0,0-1-1 0 0,-1 1 0 0 0,1 0 1 0 0,-1 0-1 0 0,0-1 0 0 0,1 1 1 0 0,-1 0-1 0 0,0 0 0 0 0,0 0 1 0 0,0 0-1 0 0,-1 0 0 0 0,1 0 1 0 0,0 0-1 0 0,-1 1 0 0 0,1-1 1 0 0,-1 0-1 0 0,0 2-1 0 0,-2 5 39 0 0,-1 1 0 0 0,-1-1-1 0 0,1 0 1 0 0,-2 0 0 0 0,1 0-1 0 0,-1-1 1 0 0,0 0 0 0 0,-1 1 0 0 0,0-2-1 0 0,0 1 1 0 0,-1-1 0 0 0,0 0 0 0 0,0 0-1 0 0,-1-1 1 0 0,-6 5-39 0 0,-4 5 62 0 0,8-6-28 0 0,0-2-1 0 0,0 0 1 0 0,-1 0-1 0 0,0-1 1 0 0,-1 0 0 0 0,0 0-1 0 0,0-2 1 0 0,0 1 0 0 0,-10 1-34 0 0,-43-5 332 0 0,65-2-346 0 0,-1 0 0 0 0,0-1 0 0 0,0 1 1 0 0,0 0-1 0 0,0 0 0 0 0,1 0 0 0 0,-1-1 0 0 0,0 1 1 0 0,0 0-1 0 0,1-1 0 0 0,-1 1 0 0 0,0 0 0 0 0,0-1 1 0 0,1 1-1 0 0,-1-1 0 0 0,0 0 0 0 0,1 1 0 0 0,-1-1 1 0 0,1 1-1 0 0,-1-1 0 0 0,1 0 0 0 0,-1 1 0 0 0,1-1 1 0 0,-1 0-1 0 0,1 0 0 0 0,0 1 0 0 0,-1-1 0 0 0,1 0 1 0 0,0 0-1 0 0,0 0 0 0 0,0 1 0 0 0,-1-1 0 0 0,1 0 1 0 0,0 0-1 0 0,0 0 0 0 0,0 0 0 0 0,0 1 0 0 0,1-1 1 0 0,-1 0-1 0 0,0 0 0 0 0,0 0 0 0 0,0 0 0 0 0,1 1 1 0 0,-1-1-1 0 0,0 0 0 0 0,1 0 0 0 0,-1 1 0 0 0,1-2 14 0 0,19-37-2837 0 0,-9 29 49 0 0,-2 1-5009 0 0,-2 2-4300 0 0</inkml:trace>
  <inkml:trace contextRef="#ctx0" brushRef="#br0" timeOffset="11">2616 431 4681 0 0,'0'0'4712'0'0,"0"0"-2601"0"0,0 0-964 0 0,0 0 182 0 0,0 0 292 0 0,0 0 38 0 0,0 0-210 0 0,0 0-291 0 0,0 0-203 0 0,0 0-90 0 0,0 0-34 0 0,0 0-139 0 0,0 0-116 0 0,1 15-81 0 0,0 74 211 0 0,-21 47 275 0 0,19-125-975 0 0,0 0 0 0 0,-1 0 0 0 0,-1 0 1 0 0,1 0-1 0 0,-2 0 0 0 0,1-1 0 0 0,-2 1 0 0 0,1-1 0 0 0,-4 6-6 0 0,5-12-287 0 0,-11 11-1556 0 0,8-15-2835 0 0,1-3-4111 0 0,3 3-1637 0 0</inkml:trace>
  <inkml:trace contextRef="#ctx0" brushRef="#br0" timeOffset="12">2585 472 2897 0 0,'0'0'2564'0'0,"0"0"-858"0"0,0 0-354 0 0,0 0 51 0 0,0 0 21 0 0,0 0-121 0 0,0 0-46 0 0,0 0-40 0 0,0 0 10 0 0,0 0 29 0 0,0 0-183 0 0,0 0-140 0 0,0 0-55 0 0,16 0-34 0 0,124-7 1842 0 0,-86 7-2462 0 0,-63 17-2030 0 0,-3-9-4107 0 0,5-4-2410 0 0</inkml:trace>
  <inkml:trace contextRef="#ctx0" brushRef="#br0" timeOffset="13">2557 663 7394 0 0,'0'0'1097'0'0,"0"0"-329"0"0,0 0 321 0 0,0 0 527 0 0,0 0 291 0 0,0 0-152 0 0,0 0-373 0 0,0 0-425 0 0,0 0-319 0 0,0 0-189 0 0,0 0-169 0 0,0 0-112 0 0,0 0-88 0 0,24 1-64 0 0,74 1-92 0 0,-45-12-1655 0 0,-44 3-1834 0 0,-1 3-6994 0 0</inkml:trace>
</inkml:ink>
</file>

<file path=ppt/ink/ink33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20:10:06.555"/>
    </inkml:context>
    <inkml:brush xml:id="br0">
      <inkml:brushProperty name="width" value="0.3" units="cm"/>
      <inkml:brushProperty name="height" value="0.6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179 424 0 0 0,'0'0'987'0'0,"0"0"290"0"0,0 0 40 0 0,-10-2-37 0 0,7 1-592 0 0,-31-7-1007 0 0,28 5 2882 0 0,9 2 3970 0 0,363-9-2699 0 0,-49 6-2775 0 0,-20 33-226 0 0,-95-18-86 0 0,91-4-349 0 0,-171 0-312 0 0,58 5 124 0 0,-25-5-30 0 0,43-6 156 0 0,29-5-56 0 0,-113 4-68 0 0,-73 3 1268 0 0,-47-25-1146 0 0,-5 1-348 0 0,-18-38-98 0 0,-25-29 39 0 0,-26 6-43 0 0,27 56 102 0 0,9 8 66 0 0,-64-49 106 0 0,32 42-127 0 0,1 21 11 0 0,37-3-40 0 0,-399 3-52 0 0,206 15 60 0 0,8-10-22 0 0,16 5 64 0 0,56-28 60 0 0,-2 11-52 0 0,-90 8 109 0 0,98-16 63 0 0,53 12-119 0 0,-16 14-94 0 0,32 1 145 0 0,76-8-136 0 0,0 0-15 0 0,0 0-2 0 0,0 0 9 0 0,0 0-4 0 0,0 0-5 0 0,0 0-2 0 0,0 0-18 0 0,0 0-1 0 0,0 0 2 0 0,0 0 0 0 0,0 0 7 0 0,0 0 18 0 0,0 0-21 0 0,0 0 10 0 0,0 0 2 0 0,0 0-19 0 0,0 0 20 0 0,0 0 9 0 0,0 0 2 0 0,0 0-14 0 0,0 0-18 0 0,0 0-6 0 0,0 0-16 0 0,0 0-20 0 0,0 0-20 0 0,0 0-28 0 0,0 0-66 0 0,0 0-119 0 0,0 0-207 0 0,0 0-336 0 0,0 0-561 0 0,0 3-6575 0 0,0 1-908 0 0</inkml:trace>
</inkml:ink>
</file>

<file path=ppt/ink/ink3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5:34.3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125 347 2833 0 0,'0'0'2308'0'0,"0"0"-832"0"0,0 0-214 0 0,0 0 246 0 0,0 0 265 0 0,0 0 70 0 0,0 0-175 0 0,0 0-316 0 0,0 0-251 0 0,0 0-117 0 0,0 0-51 0 0,0 0-44 0 0,0 0-145 0 0,-3 2-191 0 0,-6 3-399 0 0,1-1 0 0 0,1 1 0 0 0,-1 1 0 0 0,0 0 0 0 0,1 0 0 0 0,0 0 0 0 0,1 1 0 0 0,0 0 0 0 0,0 0-1 0 0,0 0 1 0 0,1 1 0 0 0,0 0 0 0 0,0 0 0 0 0,1 0 0 0 0,0 1 0 0 0,0 0 0 0 0,1-1 0 0 0,0 1 0 0 0,0 7-154 0 0,1-12 44 0 0,1-1 0 0 0,0 0 0 0 0,0 0-1 0 0,0 1 1 0 0,1-1 0 0 0,-1 0 0 0 0,1 1 0 0 0,0-1 0 0 0,0 0 0 0 0,0 1 0 0 0,0-1 0 0 0,0 1 0 0 0,1-1 0 0 0,0 0-1 0 0,0 1 1 0 0,-1-1 0 0 0,2 0 0 0 0,-1 0 0 0 0,0 0 0 0 0,1 0 0 0 0,0 0 0 0 0,-1 0 0 0 0,1 0 0 0 0,0 0 0 0 0,0 0-1 0 0,1-1 1 0 0,-1 1 0 0 0,1-1 0 0 0,-1 0 0 0 0,1 0 0 0 0,0 0 0 0 0,-1 0 0 0 0,1 0 0 0 0,0-1 0 0 0,1 1 0 0 0,-1-1-1 0 0,0 0 1 0 0,0 0 0 0 0,0 0 0 0 0,3 1-44 0 0,3-2 100 0 0,0 0 0 0 0,-1 0 0 0 0,1-1 0 0 0,0 0-1 0 0,0-1 1 0 0,-1 0 0 0 0,1 0 0 0 0,-1-1 0 0 0,1 0 0 0 0,-1 0 0 0 0,0-1-1 0 0,0 0 1 0 0,-1-1 0 0 0,1 1 0 0 0,-1-2 0 0 0,0 1 0 0 0,0-1 0 0 0,-1 0-1 0 0,0 0 1 0 0,0 0 0 0 0,0-1 0 0 0,0-2-100 0 0,3-2 61 0 0,-1 0 1 0 0,-1-1-1 0 0,0 0 1 0 0,0 0-1 0 0,-1-1 1 0 0,-1 0-1 0 0,0 0 0 0 0,-1 0 1 0 0,0 0-1 0 0,-1-1 1 0 0,-1 0-1 0 0,0 1 0 0 0,0-14-61 0 0,-1 24-13 0 0,-1-1-1 0 0,0 1 0 0 0,0-1 0 0 0,-1 1 1 0 0,1-1-1 0 0,-1 1 0 0 0,1 0 0 0 0,-1-1 0 0 0,0 1 1 0 0,-1 0-1 0 0,1 0 0 0 0,0-1 0 0 0,-1 1 1 0 0,0 0-1 0 0,1 0 0 0 0,-1 1 0 0 0,0-1 0 0 0,-1 0 1 0 0,1 1-1 0 0,0-1 0 0 0,-1 1 0 0 0,0-1 1 0 0,1 1-1 0 0,-1 0 0 0 0,0 1 0 0 0,0-1 0 0 0,0 0 1 0 0,0 1-1 0 0,0-1 0 0 0,-1 1 0 0 0,1 0 1 0 0,0 0-1 0 0,-3 0 14 0 0,0 0-119 0 0,0 1 0 0 0,-1 0 0 0 0,1 0 0 0 0,-1 0 0 0 0,1 1 0 0 0,0 0 0 0 0,0 0 0 0 0,0 1 0 0 0,-1 0 0 0 0,1 0 0 0 0,1 0 0 0 0,-1 0 0 0 0,0 1 0 0 0,1 0 0 0 0,-1 1 0 0 0,1-1 0 0 0,0 1 0 0 0,-2 1 119 0 0,-25 23-3444 0 0,4 1-3944 0 0,19-15-4310 0 0</inkml:trace>
  <inkml:trace contextRef="#ctx0" brushRef="#br0" timeOffset="390.96">501 516 8858 0 0,'0'0'1650'0'0,"0"0"-629"0"0,0 0-91 0 0,0 0 183 0 0,0 0 102 0 0,0 0-47 0 0,0 0-166 0 0,0 0-171 0 0,0 0-104 0 0,0 0-57 0 0,0 0-23 0 0,0 0-32 0 0,0 0-67 0 0,-8 25-65 0 0,-24 76-82 0 0,24-73 214 0 0,8-27-316 0 0,0-1 69 0 0,0 0 117 0 0,0 0 137 0 0,7-12 1404 0 0,85-235 393 0 0,-51 120-2103 0 0,-35 110-107 0 0,-1 3-1201 0 0,-3 36-3027 0 0,-2-4-7493 0 0,0-13-835 0 0</inkml:trace>
  <inkml:trace contextRef="#ctx0" brushRef="#br0" timeOffset="551.587">794 406 17084 0 0,'0'0'1051'0'0,"0"0"-282"0"0,0 0 59 0 0,0 0 116 0 0,0 0-41 0 0,0 0-191 0 0,0 0-275 0 0,0 0-249 0 0,0 0-120 0 0,0 0-48 0 0,0 0-58 0 0,0 0-91 0 0,0 0-161 0 0,5 22-300 0 0,15 69-521 0 0,-6-68-1393 0 0,-7-29-641 0 0,-6 5 2272 0 0,5-3-6503 0 0,1 0 428 0 0</inkml:trace>
  <inkml:trace contextRef="#ctx0" brushRef="#br0" timeOffset="713.539">871 188 12715 0 0,'0'0'4425'0'0,"0"0"-2385"0"0,0 0-504 0 0,0 0-191 0 0,0 0-241 0 0,0 0-312 0 0,0 0-320 0 0,0 0-272 0 0,0 0-200 0 0,0 0-88 0 0,0 0-32 0 0,0 0-32 0 0,0 0-168 0 0,0 0-264 0 0,-7-25-568 0 0,25 39-1337 0 0,-9-6-3888 0 0,2-1-6450 0 0</inkml:trace>
  <inkml:trace contextRef="#ctx0" brushRef="#br0" timeOffset="1284.539">1285 273 16259 0 0,'0'0'2728'0'0,"0"0"-1011"0"0,0 0-420 0 0,0 0-89 0 0,0 0-153 0 0,0 0-215 0 0,0 0-221 0 0,0 0-191 0 0,0 0-103 0 0,0 0-59 0 0,0 0-50 0 0,0 0-51 0 0,0 0-52 0 0,-29 17-28 0 0,-88 53-55 0 0,61-16 1 0 0,52-47-38 0 0,-1 0 1 0 0,1 1-1 0 0,1-1 1 0 0,0 1-1 0 0,0 0 0 0 0,0 0 1 0 0,1 0-1 0 0,0 0 1 0 0,1 0-1 0 0,0 1 1 0 0,0-1-1 0 0,1 1 0 0 0,0-1 1 0 0,1 5 6 0 0,1-10 1 0 0,0 0 0 0 0,1 1 0 0 0,-1-1 0 0 0,1 0 0 0 0,0 0 0 0 0,0-1 0 0 0,0 1 0 0 0,0-1 0 0 0,1 1 0 0 0,-1-1 0 0 0,1 0-1 0 0,-1 0 1 0 0,1 0 0 0 0,0-1 0 0 0,0 0 0 0 0,0 1 0 0 0,0-1 0 0 0,0 0 0 0 0,0-1 0 0 0,0 1 0 0 0,0-1 0 0 0,0 0 0 0 0,0 0 0 0 0,0 0 0 0 0,0 0 0 0 0,0-1 0 0 0,0 0 0 0 0,0 1 0 0 0,0-2 0 0 0,0 1 0 0 0,0 0 0 0 0,-1-1 0 0 0,4-1-1 0 0,11-7 127 0 0,-1 0-1 0 0,-1-1 1 0 0,0-1 0 0 0,-1 0 0 0 0,0-1 0 0 0,0-1 0 0 0,-2 0-1 0 0,0-1 1 0 0,0 0 0 0 0,8-15-127 0 0,-14 21 91 0 0,-5 7-74 0 0,0-1-1 0 0,0 0 1 0 0,0 1 0 0 0,1 0 0 0 0,-1-1-1 0 0,1 1 1 0 0,0 0 0 0 0,-1 0 0 0 0,1 0-1 0 0,0 1 1 0 0,0-1 0 0 0,0 1 0 0 0,0 0-1 0 0,1 0 1 0 0,-1 0 0 0 0,0 0 0 0 0,0 0-1 0 0,1 1 1 0 0,-1-1 0 0 0,1 1 0 0 0,-1 0-1 0 0,0 0 1 0 0,3 0-17 0 0,-4 4 4 0 0,1-1-1 0 0,-1 1 1 0 0,0-1-1 0 0,0 1 1 0 0,0 0-1 0 0,-1 0 1 0 0,1 0 0 0 0,-1 0-1 0 0,0 0 1 0 0,0 0-1 0 0,0 0 1 0 0,-1 1-1 0 0,1-1 1 0 0,-1 0-1 0 0,0 0 1 0 0,0 0-1 0 0,-1 1 1 0 0,1-1 0 0 0,-1 1-4 0 0,0 6 2 0 0,-35 338-122 0 0,17-110-143 0 0,-13-151 95 0 0,31-87 169 0 0,0 1 1 0 0,0 0-1 0 0,0-1 0 0 0,0 1 1 0 0,0-1-1 0 0,-1 1 1 0 0,1-1-1 0 0,-1 0 1 0 0,1 1-1 0 0,-1-1 0 0 0,0 0 1 0 0,1 0-1 0 0,-1 0 1 0 0,0 0-1 0 0,0 0 1 0 0,0-1-1 0 0,1 1 0 0 0,-1-1 1 0 0,0 1-1 0 0,0-1 1 0 0,0 1-1 0 0,0-1 1 0 0,0 0-1 0 0,0 0 0 0 0,0 0 1 0 0,0 0-1 0 0,0-1 1 0 0,0 1-1 0 0,0 0 1 0 0,0-1-1 0 0,0 1 0 0 0,0-1 1 0 0,0 0-1 0 0,1 1 1 0 0,-1-1-1 0 0,0 0 1 0 0,0 0-1 0 0,1 0 0 0 0,-1-1 1 0 0,1 1-1 0 0,-1 0 1 0 0,1-1-1 0 0,-2 0-1 0 0,-4-4 11 0 0,1 0-1 0 0,-1 0 1 0 0,1-1 0 0 0,0 1-1 0 0,1-2 1 0 0,-1 1-1 0 0,1 0 1 0 0,1-1 0 0 0,0 0-1 0 0,0 0 1 0 0,0 0-1 0 0,1-1 1 0 0,0 1 0 0 0,1-1-1 0 0,0 0 1 0 0,0 1-1 0 0,1-1 1 0 0,0 0 0 0 0,0 0-1 0 0,1-1-10 0 0,0-1 3 0 0,1-1 0 0 0,0 0 0 0 0,1 1 1 0 0,0-1-1 0 0,0 1 0 0 0,2 0 0 0 0,-1-1 0 0 0,1 1 0 0 0,1 1 0 0 0,0-1 0 0 0,0 1 0 0 0,1 0 1 0 0,1 0-1 0 0,-1 0 0 0 0,2 1-3 0 0,13-18-251 0 0,1 2 0 0 0,2 1-1 0 0,0 1 1 0 0,2 1 0 0 0,0 1 0 0 0,24-15 251 0 0,-27 14-2257 0 0,-11 5-6737 0 0,-8 13-3072 0 0</inkml:trace>
  <inkml:trace contextRef="#ctx0" brushRef="#br0" timeOffset="1534.009">1698 417 14795 0 0,'0'0'2089'0'0,"0"0"-769"0"0,0 0-128 0 0,0 0-136 0 0,0 0-215 0 0,0 0-257 0 0,0 0-312 0 0,0 0-176 0 0,0 0-72 0 0,0 0-88 0 0,0 0-40 0 0,0 0-216 0 0,0 0-368 0 0,0 0-817 0 0,5 184-2152 0 0,-5-184-8065 0 0</inkml:trace>
  <inkml:trace contextRef="#ctx0" brushRef="#br0" timeOffset="1695.969">1733 1 12651 0 0,'0'0'5977'0'0,"0"0"-4225"0"0,0 0-575 0 0,0 0-105 0 0,0 0-264 0 0,0 0-240 0 0,0 0-224 0 0,0 0-240 0 0,0 0-128 0 0,0 0-16 0 0,0 0-48 0 0,0 0-104 0 0,0 0-168 0 0,0 0-352 0 0,31 73-832 0 0,-28-47-3642 0 0,-1-11-7848 0 0</inkml:trace>
  <inkml:trace contextRef="#ctx0" brushRef="#br0" timeOffset="1993.041">1935 619 17332 0 0,'0'0'1679'0'0,"0"0"-271"0"0,0 0-1 0 0,0 0-80 0 0,0 0-169 0 0,0 0-222 0 0,0 0-225 0 0,0 0-181 0 0,0 0-100 0 0,0 0-92 0 0,18-33-76 0 0,59-104-55 0 0,-12 32 146 0 0,12 38-389 0 0,-77 67-32 0 0,1 12-269 0 0,0 35 59 0 0,-2-39 274 0 0,1-1 1 0 0,-1 1-1 0 0,1-1 0 0 0,1 0 0 0 0,0 1 1 0 0,0-1-1 0 0,0 0 0 0 0,1 1 0 0 0,0-1 1 0 0,0 0-1 0 0,0 0 0 0 0,1 0 0 0 0,1 0 0 0 0,-1-1 1 0 0,1 1-1 0 0,0-1 0 0 0,1 2 4 0 0,-3-6 35 0 0,0 0 0 0 0,-1 1 0 0 0,1-1 0 0 0,0 0 0 0 0,0 0 1 0 0,0 0-1 0 0,1 0 0 0 0,-1 0 0 0 0,0 0 0 0 0,1-1 0 0 0,-1 1 0 0 0,1-1 0 0 0,-1 0 0 0 0,1 0 0 0 0,0 0 0 0 0,0 0 0 0 0,-1 0 0 0 0,1 0 0 0 0,0-1 0 0 0,0 1 0 0 0,0-1 0 0 0,0 0 0 0 0,0 0 1 0 0,0 0-1 0 0,0 0 0 0 0,-1-1 0 0 0,1 1 0 0 0,0-1 0 0 0,0 1 0 0 0,0-1 0 0 0,0 0 0 0 0,-1 0 0 0 0,1 0 0 0 0,0-1 0 0 0,1 0-35 0 0,3-5 114 0 0,0 1 0 0 0,0-1-1 0 0,0 0 1 0 0,-1-1 0 0 0,0 0 0 0 0,0 0-1 0 0,-1 0 1 0 0,0-1 0 0 0,-1 1 0 0 0,0-1-1 0 0,0 0 1 0 0,0 0 0 0 0,0-5-114 0 0,14-44-8297 0 0,-13 38 1359 0 0,-2 12-6116 0 0</inkml:trace>
</inkml:ink>
</file>

<file path=ppt/ink/ink33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20:11:01.5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681 26 0 0 0,'0'0'798'0'0,"0"0"203"0"0,0 0 205 0 0,0 0 365 0 0,0 0 372 0 0,0 0 128 0 0,0 0-143 0 0,0 0-298 0 0,0 0-343 0 0,0 0-243 0 0,0 0-140 0 0,4-4-105 0 0,9-14-48 0 0,-10 14-38 0 0,-11 59 6443 0 0,-24 33-6754 0 0,10-32 114 0 0,-144 349 330 0 0,80-221-673 0 0,49-115-57 0 0,37-68-101 0 0,0-1-5 0 0,0 0-15 0 0,0 0 14 0 0,0 0 3 0 0,0 0 8 0 0,0 0-4 0 0,0 0-6 0 0,0-1-6 0 0,0-1-15 0 0,0 1 0 0 0,0 1-7 0 0,0 0-21 0 0,3-22-2962 0 0,4 0-744 0 0,-1-3-2209 0 0,0 10-1297 0 0,-1 7 335 0 0</inkml:trace>
  <inkml:trace contextRef="#ctx0" brushRef="#br0" timeOffset="1">646 118 0 0 0,'0'0'165'0'0,"0"0"633"0"0,0 0 167 0 0,0 0 17 0 0,0 0 46 0 0,0 0-17 0 0,0 0-31 0 0,0 0-36 0 0,0 0-2 0 0,0 0 32 0 0,8-13 59 0 0,26-38 53 0 0,-25 42 6939 0 0,-3 7-4450 0 0,2 19-4043 0 0,-7-14 1538 0 0,25 47-580 0 0,-3 2 1 0 0,-1 1-1 0 0,-3 1 0 0 0,-2 0 0 0 0,-2 1 0 0 0,-3 1 1 0 0,-1 9-491 0 0,23 92 326 0 0,-10-6-2 0 0,-24-151-337 0 0,1 0-1 0 0,-1 0 0 0 0,0 0 0 0 0,1 0 0 0 0,-1 0 0 0 0,0 0 0 0 0,1 0 1 0 0,-1 0-1 0 0,0 0 0 0 0,0 0 0 0 0,1 0 0 0 0,-1 0 0 0 0,0 0 0 0 0,1 0 1 0 0,-1 0-1 0 0,0 0 0 0 0,1 0 0 0 0,-1 0 0 0 0,0 1 0 0 0,1-1 0 0 0,-1 0 1 0 0,0 0-1 0 0,0 0 0 0 0,1 0 0 0 0,-1 1 0 0 0,0-1 0 0 0,0 0 0 0 0,1 0 1 0 0,-1 1-1 0 0,0-1 0 0 0,0 0 0 0 0,0 0 0 0 0,1 1 0 0 0,-1-1 0 0 0,0 0 0 0 0,0 1 1 0 0,0-1-1 0 0,0 0 0 0 0,0 1 0 0 0,0-1 0 0 0,0 0 0 0 0,0 1 0 0 0,0-1 1 0 0,0 0-1 0 0,0 1 0 0 0,0-1 0 0 0,0 0 0 0 0,0 1 0 0 0,0-1 0 0 0,0 0 1 0 0,0 0-1 0 0,0 1 0 0 0,0-1 0 0 0,0 0 0 0 0,-1 1 0 0 0,1-1 14 0 0,2-25-1614 0 0,0-6-3079 0 0,-7 11-4116 0 0,2 15-2395 0 0</inkml:trace>
  <inkml:trace contextRef="#ctx0" brushRef="#br0" timeOffset="2">480 538 2312 0 0,'0'0'2000'0'0,"0"0"-205"0"0,0 0-38 0 0,0 0 160 0 0,0 0 42 0 0,0 0-225 0 0,0 0-454 0 0,0 0-477 0 0,0 0-237 0 0,0 0 25 0 0,0 0 168 0 0,0 0 192 0 0,8 0 73 0 0,163-11 3767 0 0,-7-8-4313 0 0,-149 15-2961 0 0,-7-3-7836 0 0,-7 4-1468 0 0</inkml:trace>
  <inkml:trace contextRef="#ctx0" brushRef="#br0" timeOffset="3">1209 464 0 0 0,'0'0'268'0'0,"0"0"1127"0"0,0 0 667 0 0,0 0 326 0 0,0 0-2 0 0,0 0-319 0 0,0 0-400 0 0,0 0-370 0 0,0 0-261 0 0,0 0-177 0 0,0 0-111 0 0,0 0-56 0 0,0 0-61 0 0,2 30 1843 0 0,-33 117-679 0 0,17-103-1593 0 0,-62 147 77 0 0,57-157-88 0 0,26-53 126 0 0,101-183 99 0 0,-23 55-208 0 0,-64 110-74 0 0,-21 37-100 0 0,0 0 18 0 0,0 0 14 0 0,0 0 7 0 0,0 0-10 0 0,0 0 2 0 0,0 0-16 0 0,0 0-15 0 0,0 0-16 0 0,0 0-32 0 0,0 87 305 0 0,4-55-237 0 0,-3-19-36 0 0,0 0 0 0 0,1-1 0 0 0,0 1 0 0 0,1 0 0 0 0,0-1-1 0 0,1 1 1 0 0,0-1 0 0 0,1 0 0 0 0,1 0 0 0 0,0-1 0 0 0,0 0 0 0 0,8 10-18 0 0,-13-20 19 0 0,0 1-1 0 0,0-1 1 0 0,0 1-1 0 0,1-1 1 0 0,-1 1 0 0 0,0-1-1 0 0,1 0 1 0 0,-1 0 0 0 0,1 0-1 0 0,0 0 1 0 0,-1 0-1 0 0,1 0 1 0 0,0 0 0 0 0,-1-1-1 0 0,1 1 1 0 0,0 0 0 0 0,0-1-1 0 0,0 0 1 0 0,0 1-1 0 0,0-1 1 0 0,-1 0 0 0 0,1 0-1 0 0,0 0 1 0 0,0 0 0 0 0,0 0-1 0 0,0 0 1 0 0,0-1-1 0 0,0 1 1 0 0,-1-1 0 0 0,1 1-19 0 0,2-3 88 0 0,0 0-1 0 0,-1 0 1 0 0,0 0 0 0 0,0-1 0 0 0,0 1 0 0 0,0-1 0 0 0,0 1 0 0 0,0-1 0 0 0,-1 0 0 0 0,0 0-1 0 0,0 0 1 0 0,0-1 0 0 0,0 1 0 0 0,-1 0 0 0 0,0-1 0 0 0,0 1 0 0 0,1-4-88 0 0,2-5 142 0 0,33-199 728 0 0,-36 180-1306 0 0,-2 48-3924 0 0,1-5 1967 0 0,0-4-2502 0 0,0-3-5701 0 0</inkml:trace>
  <inkml:trace contextRef="#ctx0" brushRef="#br0" timeOffset="4">1786 508 10258 0 0,'0'0'2041'0'0,"0"0"-360"0"0,0 0-118 0 0,0 0-44 0 0,0 0-121 0 0,0 0-194 0 0,0 0-249 0 0,0 0-244 0 0,0 0-202 0 0,0 0-135 0 0,0 0-97 0 0,0 0-67 0 0,-20 19-49 0 0,-58 61-20 0 0,49-23 27 0 0,27-54-165 0 0,0 1 0 0 0,0 0-1 0 0,1 1 1 0 0,-1-1 0 0 0,1 0 0 0 0,0 0-1 0 0,0 1 1 0 0,1-1 0 0 0,-1 0 0 0 0,1 1-1 0 0,0-1 1 0 0,0 1 0 0 0,1-1 0 0 0,-1 0-1 0 0,1 1 1 0 0,0-1 0 0 0,0 0 0 0 0,0 0-1 0 0,1 1 1 0 0,-1-1 0 0 0,1 0-1 0 0,0-1 1 0 0,0 1 0 0 0,1 0 0 0 0,-1 0-1 0 0,1-1 1 0 0,0 1 0 0 0,0-1 0 0 0,0 0-1 0 0,0 0 1 0 0,0 0 0 0 0,1-1 0 0 0,-1 1-1 0 0,1-1 1 0 0,0 1 0 0 0,0-1-1 0 0,0 0 1 0 0,0-1 0 0 0,0 1 0 0 0,2 0-3 0 0,1-2 69 0 0,0 1 1 0 0,0-1-1 0 0,1-1 1 0 0,-1 1 0 0 0,0-1-1 0 0,0-1 1 0 0,0 1-1 0 0,0-1 1 0 0,0 0 0 0 0,0-1-1 0 0,0 0 1 0 0,-1 0 0 0 0,1 0-1 0 0,-1-1 1 0 0,0 0-1 0 0,0 0 1 0 0,0 0 0 0 0,-1-1-1 0 0,1 0 1 0 0,-1 0-1 0 0,0 0 1 0 0,-1-1 0 0 0,1 1-1 0 0,-1-1 1 0 0,0-1-1 0 0,3-5-69 0 0,-5 6 29 0 0,1 1 0 0 0,-1-1 0 0 0,1-1 1 0 0,-2 1-1 0 0,1 0 0 0 0,-1 0 0 0 0,0-1 0 0 0,0 1 0 0 0,-1 0 0 0 0,0-1 0 0 0,0 1 0 0 0,0-1 0 0 0,-1 1 0 0 0,0-1 0 0 0,0 1 0 0 0,0 0 0 0 0,-1 0 0 0 0,0 0 0 0 0,-1 0 0 0 0,1 0 0 0 0,-1 0 0 0 0,0 0 0 0 0,0 1 0 0 0,-1-1 0 0 0,0 1 0 0 0,0 0 0 0 0,0 0 0 0 0,0 1 0 0 0,-1-1 1 0 0,0 1-1 0 0,-3-3-29 0 0,-48-5-1881 0 0,37 12-1277 0 0,1 2-3443 0 0,10 1-5012 0 0</inkml:trace>
  <inkml:trace contextRef="#ctx0" brushRef="#br0" timeOffset="5">2187 55 1736 0 0,'0'0'2273'0'0,"0"0"-141"0"0,0 0 49 0 0,0 0 46 0 0,0 0-53 0 0,0 0-234 0 0,0 0-366 0 0,0 0-329 0 0,0 0-242 0 0,0 0-143 0 0,0 0-77 0 0,0 0-73 0 0,0 0-83 0 0,-1-5-81 0 0,-5-13 504 0 0,6 34 1404 0 0,27 209-618 0 0,-37 110-1317 0 0,0-185-358 0 0,6-139-2033 0 0,6-37-514 0 0,4-6-1940 0 0,-4 10-5011 0 0,-2 14-773 0 0</inkml:trace>
  <inkml:trace contextRef="#ctx0" brushRef="#br0" timeOffset="6">1896 464 6273 0 0,'0'0'2352'0'0,"0"0"-849"0"0,0 0-489 0 0,0 0-4 0 0,0 0 264 0 0,0 0 239 0 0,0 0 29 0 0,0 0-119 0 0,0 0-232 0 0,0 0-223 0 0,0 0-171 0 0,0 0-118 0 0,34-5-135 0 0,107-19-102 0 0,-28-6 295 0 0,0-10-1041 0 0,-109 38-120 0 0,15-6-752 0 0,-8-1-5600 0 0,-8 6-1429 0 0</inkml:trace>
  <inkml:trace contextRef="#ctx0" brushRef="#br0" timeOffset="7">2434 48 2641 0 0,'0'0'4159'0'0,"0"0"-1708"0"0,0 0-676 0 0,0 0-16 0 0,0 0-26 0 0,0 0-66 0 0,0 0-214 0 0,0 0-354 0 0,0 0-280 0 0,0 0-233 0 0,0 0-176 0 0,0 0-76 0 0,-3 4-11 0 0,-15 83 1165 0 0,39 366 144 0 0,-7-276-1257 0 0,-14-176-367 0 0,0 0 1 0 0,0-1-1 0 0,0 1 1 0 0,0 0-1 0 0,0 0 1 0 0,0 0-1 0 0,0-1 1 0 0,0 1-1 0 0,0 0 0 0 0,0 0 1 0 0,0-1-1 0 0,0 1 1 0 0,1 0-1 0 0,-1 0 1 0 0,0-1-1 0 0,1 1 1 0 0,-1 0-1 0 0,0-1 1 0 0,1 1-1 0 0,-1 0 0 0 0,1-1 1 0 0,-1 1-1 0 0,1-1 1 0 0,-1 1-1 0 0,1 0 1 0 0,0-1-1 0 0,-1 1 1 0 0,1-1-1 0 0,-1 0 1 0 0,1 1-1 0 0,0-1 1 0 0,0 0-1 0 0,-1 1 0 0 0,1-1 1 0 0,0 0-1 0 0,0 0 1 0 0,-1 1-1 0 0,1-1 1 0 0,0 0-1 0 0,0 0 1 0 0,-1 0-1 0 0,1 0 1 0 0,0 0-1 0 0,0 0 0 0 0,0 0 1 0 0,-1 0-1 0 0,1-1 1 0 0,0 1-1 0 0,0 0 1 0 0,-1 0-1 0 0,1-1 1 0 0,0 1-1 0 0,-1 0 1 0 0,1-1-1 0 0,0 1 0 0 0,-1-1 1 0 0,1 1-1 0 0,0-1 1 0 0,-1 1-1 0 0,1-1 1 0 0,-1 1-1 0 0,1-1 1 0 0,-1 0-1 0 0,1 1 1 0 0,-1-1-1 0 0,1 0-8 0 0,39-47 617 0 0,-36 43-622 0 0,127-183 362 0 0,-131 188-358 0 0,1-1 0 0 0,-1 0 0 0 0,0 0-1 0 0,1 0 1 0 0,-1 1 0 0 0,0-1 0 0 0,1 0 0 0 0,-1 1 0 0 0,1-1 0 0 0,0 0-1 0 0,-1 1 1 0 0,1-1 0 0 0,-1 0 0 0 0,1 1 0 0 0,0-1 0 0 0,0 1 0 0 0,-1 0-1 0 0,1-1 1 0 0,0 1 0 0 0,0-1 0 0 0,-1 1 0 0 0,1 0 0 0 0,0 0 0 0 0,0-1 0 0 0,0 1-1 0 0,0 0 1 0 0,-1 0 0 0 0,1 0 0 0 0,0 0 0 0 0,0 0 0 0 0,0 0 0 0 0,0 0-1 0 0,-1 0 1 0 0,1 0 0 0 0,0 1 0 0 0,0-1 0 0 0,0 0 0 0 0,0 0 0 0 0,-1 1-1 0 0,1-1 1 0 0,0 1 0 0 0,0-1 0 0 0,-1 1 0 0 0,1-1 0 0 0,0 1 0 0 0,-1-1 0 0 0,1 1-1 0 0,0-1 1 0 0,-1 1 0 0 0,1 0 0 0 0,-1-1 0 0 0,1 1 0 0 0,-1 0 0 0 0,1 0 1 0 0,13 44 121 0 0,-3 141 346 0 0,-9-138-459 0 0,16-59-2429 0 0,-10 0 408 0 0,-2 1-1761 0 0,-1 2-3226 0 0,-2 1-4558 0 0</inkml:trace>
  <inkml:trace contextRef="#ctx0" brushRef="#br0" timeOffset="8">2866 670 928 0 0,'0'0'1618'0'0,"0"0"-28"0"0,0 0 135 0 0,0 0 153 0 0,0 0 41 0 0,0 0-115 0 0,0 0-169 0 0,0 0-184 0 0,0 0-158 0 0,0 0-181 0 0,0 0-112 0 0,0 0-46 0 0,0 0-77 0 0,20 3-50 0 0,62 5-99 0 0,-79-7-680 0 0,-1-1 0 0 0,0 0-1 0 0,1 1 1 0 0,-1-1 0 0 0,1 0-1 0 0,-1 0 1 0 0,0-1 0 0 0,1 1-1 0 0,-1 0 1 0 0,0-1 0 0 0,1 0-1 0 0,-1 1 1 0 0,0-1 0 0 0,0 0-1 0 0,0 0 1 0 0,0 0 0 0 0,0 0-1 0 0,0-1 1 0 0,0 1 0 0 0,0-1-1 0 0,0 1 1 0 0,0-1 0 0 0,-1 0-1 0 0,1 1 1 0 0,0-2-48 0 0,6-6 205 0 0,-3 5-131 0 0,0-1 1 0 0,0 0 0 0 0,0 0 0 0 0,0 0 0 0 0,-1-1 0 0 0,0 0 0 0 0,-1 0 0 0 0,1 0 0 0 0,-1 0 0 0 0,0 0 0 0 0,0-1 0 0 0,-1 1 0 0 0,0-1-1 0 0,0 0 1 0 0,-1 0 0 0 0,0 0 0 0 0,0 1 0 0 0,0-1 0 0 0,-1 0 0 0 0,0 0 0 0 0,0 0 0 0 0,-1-2-75 0 0,-1 6-10 0 0,-1 0 0 0 0,1 0 1 0 0,-1 0-1 0 0,0 1 0 0 0,1-1 0 0 0,-1 1 1 0 0,-1-1-1 0 0,1 1 0 0 0,0 0 0 0 0,0 0 1 0 0,-1 0-1 0 0,1 1 0 0 0,-1-1 0 0 0,0 1 1 0 0,1 0-1 0 0,-1 0 0 0 0,0 0 0 0 0,0 0 1 0 0,0 1-1 0 0,1 0 0 0 0,-1 0 0 0 0,0 0 0 0 0,0 0 1 0 0,0 0-1 0 0,0 1 0 0 0,0-1 0 0 0,1 1 1 0 0,-1 0-1 0 0,0 1 0 0 0,1-1 0 0 0,-1 0 1 0 0,1 1-1 0 0,-1 0 0 0 0,1 0 0 0 0,0 0 1 0 0,-1 0-1 0 0,1 1 0 0 0,-2 1 10 0 0,-5 3-22 0 0,0 1-1 0 0,0 0 1 0 0,0 1 0 0 0,1 0-1 0 0,1 0 1 0 0,0 1 0 0 0,0 0-1 0 0,0 0 1 0 0,1 1-1 0 0,1 0 1 0 0,0 0 0 0 0,1 1-1 0 0,0-1 1 0 0,0 1 0 0 0,1 0-1 0 0,1 1 1 0 0,0-1 0 0 0,1 1-1 0 0,0-1 1 0 0,1 1-1 0 0,0 0 1 0 0,2 12 22 0 0,0-20 6 0 0,0 1-1 0 0,1-1 1 0 0,-1 0 0 0 0,1 0-1 0 0,1 0 1 0 0,-1 0 0 0 0,1 0 0 0 0,0 0-1 0 0,0-1 1 0 0,0 1 0 0 0,0-1-1 0 0,1 0 1 0 0,0 0 0 0 0,0 0-1 0 0,0 0 1 0 0,0-1 0 0 0,0 0-1 0 0,1 0 1 0 0,0 0 0 0 0,-1 0-1 0 0,1-1 1 0 0,0 1 0 0 0,0-1-1 0 0,1-1 1 0 0,-1 1 0 0 0,0-1 0 0 0,1 0-1 0 0,1 0-5 0 0,157 9 317 0 0,-151-10-310 0 0,1-1-1 0 0,-1-1 1 0 0,0 0 0 0 0,0-1-1 0 0,0 0 1 0 0,0-1-1 0 0,-1-1 1 0 0,1 0 0 0 0,-1 0-1 0 0,0-1 1 0 0,-1-1-1 0 0,0 0 1 0 0,0-1 0 0 0,0 0-1 0 0,8-8-6 0 0,-14 11-430 0 0,-1 0 1 0 0,0 0-1 0 0,-1-1 0 0 0,1 1 0 0 0,-1-1 1 0 0,0 0-1 0 0,-1 0 0 0 0,1 0 0 0 0,-1 0 1 0 0,0 0-1 0 0,-1-1 0 0 0,1 1 0 0 0,-1-5 430 0 0,1-3-6740 0 0,0 6-4789 0 0</inkml:trace>
  <inkml:trace contextRef="#ctx0" brushRef="#br0" timeOffset="9">3356 656 9434 0 0,'0'0'1623'0'0,"0"0"-491"0"0,0 0 29 0 0,0 0 249 0 0,0 0 121 0 0,0 0-94 0 0,0 0-277 0 0,0 0-293 0 0,0 0-203 0 0,0 0-121 0 0,0 0-98 0 0,0 0-53 0 0,0 0-66 0 0,3 33-45 0 0,11 102-10 0 0,-11-58 2536 0 0,21-304-724 0 0,21 40-1128 0 0,-43 183-949 0 0,-1 0 0 0 0,1 0-1 0 0,0 0 1 0 0,0 0 0 0 0,0 1 0 0 0,0-1-1 0 0,1 1 1 0 0,-1-1 0 0 0,1 1-1 0 0,0 0 1 0 0,0 0 0 0 0,0 0 0 0 0,0 1-1 0 0,1-1 1 0 0,-1 1 0 0 0,1 0 0 0 0,-1 0-1 0 0,1 0 1 0 0,0 0 0 0 0,2 0-6 0 0,-4 4-2 0 0,0 0 1 0 0,0 1-1 0 0,0 0 1 0 0,0-1-1 0 0,0 1 1 0 0,-1 0-1 0 0,1 0 0 0 0,-1 0 1 0 0,0 0-1 0 0,1 0 1 0 0,-2 0-1 0 0,1 0 1 0 0,0 0-1 0 0,-1 1 1 0 0,1-1-1 0 0,-1 0 1 0 0,0 0-1 0 0,0 0 0 0 0,-1 4 2 0 0,3 4-6 0 0,0 14-179 0 0,9 41 25 0 0,16-40-2825 0 0,-14-25-5212 0 0,-9-1-3756 0 0</inkml:trace>
  <inkml:trace contextRef="#ctx0" brushRef="#br0" timeOffset="10">4205 615 0 0 0,'0'0'344'0'0,"0"0"368"0"0,0 0 323 0 0,0 0 279 0 0,0 0 159 0 0,0 0-11 0 0,0 0-159 0 0,0 0-189 0 0,0 0-76 0 0,0 0-63 0 0,0 0-9 0 0,0 0 13 0 0,10 9-31 0 0,-4-3-907 0 0,2 2 430 0 0,1-1 0 0 0,0 1 0 0 0,0-1 1 0 0,1-1-1 0 0,0 0 0 0 0,0 0 1 0 0,1-1-1 0 0,-1 0 0 0 0,2-1-471 0 0,-7-2 191 0 0,1 0 0 0 0,-1-1 0 0 0,1 0 0 0 0,-1 0 0 0 0,1 0 0 0 0,-1-1 0 0 0,1 1 0 0 0,0-1 0 0 0,-1-1 0 0 0,1 1-1 0 0,0-1 1 0 0,-1 0 0 0 0,1 0 0 0 0,-1-1 0 0 0,1 0 0 0 0,-1 0 0 0 0,0 0 0 0 0,0 0 0 0 0,0-1 0 0 0,0 0 0 0 0,0 0 0 0 0,-1 0 0 0 0,1-1 0 0 0,-1 0 0 0 0,0 0 0 0 0,0 0-1 0 0,0 0 1 0 0,0 0 0 0 0,0-2-191 0 0,4-5 105 0 0,-1 0 1 0 0,-1 0-1 0 0,1 0 0 0 0,-2-1 0 0 0,0 1 0 0 0,0-1 0 0 0,-1-1 0 0 0,-1 1 0 0 0,0-1 0 0 0,0 1 0 0 0,-1-1 0 0 0,-1 0 1 0 0,0 0-1 0 0,-1 1 0 0 0,-1-10-105 0 0,-1 17 14 0 0,0 0 1 0 0,-1 0 0 0 0,0 0-1 0 0,0 1 1 0 0,0-1-1 0 0,0 1 1 0 0,-1-1 0 0 0,1 1-1 0 0,-1 0 1 0 0,0 1 0 0 0,-1-1-1 0 0,1 1 1 0 0,0 0-1 0 0,-1 0 1 0 0,0 0 0 0 0,0 0-1 0 0,0 1 1 0 0,0 0 0 0 0,0 0-1 0 0,0 0 1 0 0,-1 1-1 0 0,1-1 1 0 0,-1 1 0 0 0,1 1-1 0 0,-1-1 1 0 0,1 1 0 0 0,-1 0-1 0 0,1 0 1 0 0,-1 1-1 0 0,1-1 1 0 0,-3 2-15 0 0,-3 0-8 0 0,-1 1-1 0 0,1 0 1 0 0,0 1-1 0 0,0 0 1 0 0,0 1-1 0 0,0 0 1 0 0,1 1-1 0 0,0 0 1 0 0,0 1-1 0 0,1 0 1 0 0,-1 0-1 0 0,2 1 1 0 0,-1 0-1 0 0,1 1 1 0 0,0 0-1 0 0,1 0 1 0 0,0 0-1 0 0,0 1 1 0 0,0 2 8 0 0,-3 1 39 0 0,1 1 0 0 0,1 0 0 0 0,0 0 1 0 0,0 1-1 0 0,2 0 0 0 0,0 0 0 0 0,0 1 0 0 0,1-1 1 0 0,1 1-1 0 0,1 0 0 0 0,1 1 0 0 0,0-1 0 0 0,1 0 1 0 0,0 1-1 0 0,2 7-39 0 0,-1-18 47 0 0,1 0 1 0 0,1-1-1 0 0,-1 1 1 0 0,1-1-1 0 0,0 1 1 0 0,0-1 0 0 0,1 0-1 0 0,-1 0 1 0 0,1 0-1 0 0,0 0 1 0 0,1 0-1 0 0,-1 0 1 0 0,1-1-1 0 0,0 0 1 0 0,0 0-1 0 0,0 0 1 0 0,0 0-1 0 0,1-1 1 0 0,0 1-1 0 0,0-1 1 0 0,0 0-1 0 0,0-1 1 0 0,0 1-1 0 0,0-1 1 0 0,1 0-1 0 0,-1 0 1 0 0,2-1-48 0 0,12 5 207 0 0,0-2 0 0 0,1 0 0 0 0,-1-2 0 0 0,1 0 0 0 0,0-1 0 0 0,-1-1 0 0 0,8-1-207 0 0,156-39 1078 0 0,-174 33-809 0 0,-9 7-357 0 0,0 0-29 0 0,2-19-4048 0 0,22-16-3219 0 0,-20 31 5110 0 0,2-4-9403 0 0</inkml:trace>
  <inkml:trace contextRef="#ctx0" brushRef="#br0" timeOffset="11">5035 486 6169 0 0,'0'0'3301'0'0,"0"0"-1294"0"0,0 0-413 0 0,0 0 83 0 0,0 0 148 0 0,0 0-35 0 0,0 0-233 0 0,0 0-327 0 0,0 0-271 0 0,0 0-160 0 0,0 0-99 0 0,0 0-44 0 0,0 0-40 0 0,5 1 1540 0 0,-48 84-1089 0 0,34-65-1028 0 0,-10 21-19 0 0,-2-1 0 0 0,-1-1 0 0 0,-2-1 0 0 0,-2-1 0 0 0,-1-1 0 0 0,-11 9-20 0 0,13-11-308 0 0,24-53-6692 0 0,1-1 3716 0 0,0 2-5193 0 0,0 13-12 0 0</inkml:trace>
  <inkml:trace contextRef="#ctx0" brushRef="#br0" timeOffset="12">4733 449 2016 0 0,'0'0'2264'0'0,"0"0"35"0"0,0 0 43 0 0,0 0-21 0 0,0 0-168 0 0,0 0-391 0 0,0 0-454 0 0,0 0-387 0 0,0 0-252 0 0,0 0-119 0 0,0 0 28 0 0,0 0 62 0 0,1 4 61 0 0,3 6-265 0 0,1-1-1 0 0,0 1 0 0 0,0-1 0 0 0,1 0 0 0 0,1 0 0 0 0,-1-1 1 0 0,1 0-1 0 0,0 0 0 0 0,1-1 0 0 0,2 2-435 0 0,-10-9 1 0 0,21 24 451 0 0,-1 1 0 0 0,-1 0-1 0 0,-2 1 1 0 0,0 1-1 0 0,2 9-451 0 0,20 32 234 0 0,-36-65-261 0 0,-1 1 0 0 0,1-1 0 0 0,-1 1 0 0 0,1-1 0 0 0,0 0 1 0 0,0 0-1 0 0,0 0 0 0 0,1 0 0 0 0,-1-1 0 0 0,1 1 0 0 0,0-1 1 0 0,-1 0-1 0 0,1 0 0 0 0,0 0 0 0 0,0-1 0 0 0,0 1 0 0 0,1-1 1 0 0,-1 0-1 0 0,0 0 0 0 0,0-1 0 0 0,1 1 0 0 0,-1-1 1 0 0,0 0-1 0 0,1 0 0 0 0,-1 0 0 0 0,3-1 27 0 0,11-14-1945 0 0,-11 1-5061 0 0,-4 7-4673 0 0</inkml:trace>
  <inkml:trace contextRef="#ctx0" brushRef="#br0" timeOffset="13">5528 578 11610 0 0,'0'0'1299'0'0,"0"0"-436"0"0,0 0 73 0 0,0 0 297 0 0,0 0 192 0 0,0 0 1 0 0,0 0-227 0 0,0 0-280 0 0,0 0-167 0 0,0 0-123 0 0,0 0-64 0 0,0 0-45 0 0,0 0-62 0 0,-1-13-32 0 0,-5-41-45 0 0,6 53-363 0 0,0 0 0 0 0,0 1 0 0 0,0-1 1 0 0,0 0-1 0 0,-1 0 0 0 0,1 1 0 0 0,0-1 0 0 0,0 0 0 0 0,-1 1 0 0 0,1-1 0 0 0,0 0 0 0 0,-1 1 0 0 0,1-1 0 0 0,-1 1 0 0 0,1-1 0 0 0,-1 1 0 0 0,1-1 0 0 0,-1 1 0 0 0,1-1 1 0 0,-1 1-1 0 0,0-1 0 0 0,1 1 0 0 0,-1 0 0 0 0,0-1 0 0 0,1 1 0 0 0,-1 0 0 0 0,0-1 0 0 0,1 1 0 0 0,-1 0 0 0 0,0 0 0 0 0,1 0 0 0 0,-1 0 0 0 0,0 0 0 0 0,0 0 1 0 0,1 0-1 0 0,-1 0 0 0 0,0 0 0 0 0,0 0 0 0 0,1 0 0 0 0,-1 0 0 0 0,0 1 0 0 0,1-1 0 0 0,-1 0 0 0 0,0 1-18 0 0,-3-1 119 0 0,-8 3-36 0 0,-1 1-1 0 0,1 0 1 0 0,-1 0 0 0 0,1 1 0 0 0,1 1 0 0 0,-1 0 0 0 0,1 1-1 0 0,0 0 1 0 0,0 0 0 0 0,1 1 0 0 0,0 1 0 0 0,0 0 0 0 0,1 0-1 0 0,1 0 1 0 0,-1 2 0 0 0,1-1 0 0 0,1 1 0 0 0,-4 7-83 0 0,4-6 4 0 0,1 0 0 0 0,0 0 1 0 0,1 1-1 0 0,0 0 0 0 0,1 0 1 0 0,1 1-1 0 0,0-1 0 0 0,0 0 1 0 0,2 1-1 0 0,-1 0 0 0 0,2-1 1 0 0,0 11-5 0 0,1-20 4 0 0,-1-1 0 0 0,1 0 0 0 0,0 1 0 0 0,0-1 0 0 0,0 0 0 0 0,0 1 0 0 0,0-1 0 0 0,1 0 0 0 0,-1 0 0 0 0,1 0 0 0 0,0 0-1 0 0,0-1 1 0 0,0 1 0 0 0,0 0 0 0 0,0-1 0 0 0,1 1 0 0 0,-1-1 0 0 0,1 0 0 0 0,0 0 0 0 0,0 0 0 0 0,0 0 0 0 0,0 0 0 0 0,0-1 0 0 0,0 1 0 0 0,0-1 0 0 0,0 0 0 0 0,0 0 0 0 0,1 0 0 0 0,-1 0 0 0 0,0-1 0 0 0,1 1 0 0 0,-1-1 0 0 0,1 0 0 0 0,-1 0 0 0 0,1 0 0 0 0,-1 0 0 0 0,0-1 0 0 0,1 0 0 0 0,-1 1 0 0 0,0-1 0 0 0,1 0 0 0 0,-1-1 0 0 0,0 1 0 0 0,0 0 0 0 0,0-1 0 0 0,0 0 0 0 0,0 0 0 0 0,0 0 0 0 0,-1 0 0 0 0,2-1-5 0 0,15-11 92 0 0,0-1 0 0 0,-1-1 0 0 0,0 0-1 0 0,-2-2 1 0 0,0 0 0 0 0,0-1-1 0 0,-2 0 1 0 0,-1-1 0 0 0,8-16-91 0 0,64-78 97 0 0,-76 140-156 0 0,-8 29 145 0 0,-2-44-88 0 0,0-1 0 0 0,1 1 1 0 0,0-1-1 0 0,0 1 0 0 0,1 0 0 0 0,1-1 0 0 0,0 0 1 0 0,0 1-1 0 0,1-1 0 0 0,0 0 0 0 0,1 0 0 0 0,0 0 1 0 0,0-1-1 0 0,1 1 0 0 0,1-1 0 0 0,-1 0 0 0 0,2-1 1 0 0,4 7 1 0 0,-4-10-148 0 0,-1-1-1 0 0,1 0 1 0 0,0 0 0 0 0,0-1 0 0 0,1 1 0 0 0,-1-2 0 0 0,0 1 0 0 0,1-1 0 0 0,0 0-1 0 0,0-1 1 0 0,0 1 0 0 0,-1-2 0 0 0,1 1 0 0 0,8-1 148 0 0,4-6-2448 0 0,-13 0-1295 0 0,-4 4 1672 0 0,4-3-9597 0 0</inkml:trace>
  <inkml:trace contextRef="#ctx0" brushRef="#br0" timeOffset="14">5858 843 4409 0 0,'0'0'3842'0'0,"0"0"-1321"0"0,0 0-477 0 0,0 0 57 0 0,0 0-61 0 0,0 0-194 0 0,0 0-321 0 0,0 0-340 0 0,0 0-263 0 0,0 0-168 0 0,0 0-141 0 0,0 0-110 0 0,-1-3-75 0 0,3-21-67 0 0,0 1-1 0 0,2 0 1 0 0,1 0-1 0 0,0 0 1 0 0,2 1-1 0 0,0-1 1 0 0,2 2-1 0 0,0-1 1 0 0,9-13-361 0 0,41-43 56 0 0,-57 78-57 0 0,0 0 0 0 0,-1 0 1 0 0,1 0-1 0 0,0 0 0 0 0,-1 0 1 0 0,1 1-1 0 0,-1-1 0 0 0,1 0 0 0 0,-1 1 1 0 0,1-1-1 0 0,-1 1 0 0 0,1 0 0 0 0,-1 0 1 0 0,1-1-1 0 0,-1 1 0 0 0,0 0 0 0 0,1 0 1 0 0,-1 0-1 0 0,0 0 0 0 0,0 0 0 0 0,0 1 1 0 0,0-1-1 0 0,0 0 0 0 0,0 1 0 0 0,0-1 1 0 0,0 0-1 0 0,-1 1 0 0 0,1-1 0 0 0,0 1 1 0 0,-1-1-1 0 0,1 1 0 0 0,-1-1 0 0 0,0 1 1 0 0,1-1-1 0 0,-1 1 0 0 0,0 0 0 0 0,0-1 1 0 0,0 1-1 0 0,0 0 0 0 0,0-1 0 0 0,0 1 1 0 0,-1-1-1 0 0,1 1 0 0 0,-1 0 1 0 0,1-2 4 0 0,21 173 181 0 0,-12-122-242 0 0,-9-51 54 0 0,9-27 112 0 0,-1 8-98 0 0,-1 2-26 0 0,0 0 1 0 0,0 0 0 0 0,2 0 0 0 0,0 1-1 0 0,1 1 1 0 0,0-1 0 0 0,2 2-1 0 0,1-2 15 0 0,4-3-17 0 0,-14 15 10 0 0,-1 0 0 0 0,1 1 0 0 0,0-1 0 0 0,0 1-1 0 0,0 0 1 0 0,1 0 0 0 0,-1 0 0 0 0,1 1 0 0 0,-1-1 0 0 0,1 1 0 0 0,0 0 0 0 0,0 0 0 0 0,0 0 0 0 0,0 0 0 0 0,0 1 0 0 0,1 0-1 0 0,-1-1 1 0 0,0 2 0 0 0,1-1 7 0 0,-3 2 0 0 0,-1 1 0 0 0,1 0-1 0 0,-1 0 1 0 0,1 0-1 0 0,-1 0 1 0 0,0 0 0 0 0,0 0-1 0 0,0 0 1 0 0,0 0-1 0 0,-1 0 1 0 0,1 1 0 0 0,-1-1-1 0 0,1 0 1 0 0,-1 0 0 0 0,0 1-1 0 0,1-1 1 0 0,-1 0-1 0 0,0 1 1 0 0,-1-1 0 0 0,1 0-1 0 0,0 0 1 0 0,-1 1-1 0 0,0 0 1 0 0,1 4 4 0 0,-18 243 133 0 0,34-231-1116 0 0,-9-23-3053 0 0,0-7-5172 0 0,-4 3-3040 0 0</inkml:trace>
  <inkml:trace contextRef="#ctx0" brushRef="#br0" timeOffset="15">6515 608 1272 0 0,'0'0'1777'0'0,"0"0"-100"0"0,0 0 152 0 0,0 0 309 0 0,0 0 109 0 0,0 0-182 0 0,0 0-412 0 0,0 0-410 0 0,0 0-247 0 0,0 0-124 0 0,0 0-80 0 0,0 0-101 0 0,0 0-105 0 0,-4 19 746 0 0,-7 270 630 0 0,8-254-1862 0 0,1-1-37 0 0,-1-1 0 0 0,-1 1 1 0 0,-2-1-1 0 0,-2 0 1 0 0,0-1-1 0 0,-3 0 1 0 0,-10 23-64 0 0,21-55 4 0 0,-1 5 46 0 0,-1-1 1 0 0,0 0-1 0 0,0 0 0 0 0,0 0 0 0 0,0 0 0 0 0,0 0 0 0 0,-1 0 0 0 0,0-1 0 0 0,0 1 0 0 0,0-1 0 0 0,0 0 0 0 0,0 0 0 0 0,-1 0 0 0 0,1 0 0 0 0,-1 0 0 0 0,0-1 0 0 0,0 0 0 0 0,0 0 0 0 0,0 0 0 0 0,0 0 0 0 0,-2 0-50 0 0,-5-37 417 0 0,15 1-377 0 0,2-1 0 0 0,1 1-1 0 0,1 0 1 0 0,2 1 0 0 0,2 0 0 0 0,1 0 0 0 0,1 1-1 0 0,2 1 1 0 0,14-20-40 0 0,3-13 65 0 0,-5 5-36 0 0,4 0 1 0 0,2 3 0 0 0,2 0-1 0 0,5 0-29 0 0,-33 46 20 0 0,0 1 0 0 0,1 0-1 0 0,0 0 1 0 0,1 1-1 0 0,0 0 1 0 0,0 0-1 0 0,0 1 1 0 0,1 1 0 0 0,9-5-20 0 0,-18 12 17 0 0,1 0 1 0 0,-1 0-1 0 0,0-1 1 0 0,0 1 0 0 0,0 1-1 0 0,-1-1 1 0 0,1 0 0 0 0,0 0-1 0 0,0 1 1 0 0,-1-1 0 0 0,1 1-1 0 0,-1-1 1 0 0,1 1 0 0 0,-1 0-1 0 0,1-1 1 0 0,-1 1 0 0 0,0 0-1 0 0,0 0 1 0 0,0 0 0 0 0,0 0-1 0 0,0 0 1 0 0,-1 0 0 0 0,1 0-1 0 0,-1 0 1 0 0,1 1-1 0 0,-1-1 1 0 0,0 0 0 0 0,1 0-1 0 0,-1 0 1 0 0,0 1 0 0 0,-1-1-1 0 0,1 0 1 0 0,0 0 0 0 0,-1 0-1 0 0,1 0 1 0 0,-1 1 0 0 0,0-1-18 0 0,1 1 29 0 0,-1 31 89 0 0,-1-1 1 0 0,-2 1-1 0 0,-2-1 0 0 0,-1 0 0 0 0,-1-1 0 0 0,-2 0 0 0 0,-5 9-118 0 0,13-35 20 0 0,-4 13 29 0 0,2-3-13 0 0,-1 0 0 0 0,0-1 0 0 0,-2 0 0 0 0,1 0 1 0 0,-2 0-1 0 0,0-1 0 0 0,-1 0 0 0 0,-5 6-36 0 0,13-19 10 0 0,-1 1 0 0 0,1 0 1 0 0,-1-1-1 0 0,0 0 1 0 0,0 1-1 0 0,0-1 1 0 0,0 0-1 0 0,0 0 0 0 0,0 0 1 0 0,0 0-1 0 0,0 0 1 0 0,0 0-1 0 0,0-1 0 0 0,0 1 1 0 0,-1-1-1 0 0,1 1 1 0 0,0-1-1 0 0,0 0 0 0 0,-1 0 1 0 0,1 0-1 0 0,0 0 1 0 0,-1 0-1 0 0,1-1 1 0 0,0 1-1 0 0,0-1 0 0 0,0 1 1 0 0,-1-1-1 0 0,1 0 1 0 0,0 0-1 0 0,0 0 0 0 0,0 0 1 0 0,0 0-1 0 0,0-1 1 0 0,-1 0-11 0 0,-57-55-28 0 0,59 56 27 0 0,-95-134-376 0 0,93 130 300 0 0,0 0 0 0 0,0-1 0 0 0,1 1 0 0 0,0-1 1 0 0,0 0-1 0 0,0 0 0 0 0,1 0 0 0 0,-1 0 0 0 0,1 0 1 0 0,1 0-1 0 0,-1 0 0 0 0,1 0 0 0 0,1-5 77 0 0,-1 9-170 0 0,0 0 0 0 0,1 0 0 0 0,0 0 0 0 0,-1 0 0 0 0,1 0 0 0 0,0 0 0 0 0,0 0 0 0 0,0 0 0 0 0,0 1-1 0 0,0-1 1 0 0,1 0 0 0 0,-1 1 0 0 0,0-1 0 0 0,1 1 0 0 0,-1-1 0 0 0,1 1 0 0 0,0 0 0 0 0,-1-1 0 0 0,1 1 0 0 0,0 0 0 0 0,0 0-1 0 0,0 1 1 0 0,-1-1 0 0 0,1 0 0 0 0,0 0 0 0 0,0 1 0 0 0,1-1 170 0 0,-1 1-266 0 0,12-4-3472 0 0,-5 1-2516 0 0,-1-1-5378 0 0</inkml:trace>
  <inkml:trace contextRef="#ctx0" brushRef="#br0" timeOffset="16">6962 214 11202 0 0,'0'0'1231'0'0,"0"0"-205"0"0,0 0 79 0 0,0 0 213 0 0,0 0 121 0 0,0 0-72 0 0,0 0-256 0 0,0 0-223 0 0,0 0-138 0 0,0 0-89 0 0,0 0-37 0 0,0 0-57 0 0,0 0-72 0 0,8-5-68 0 0,24-15-37 0 0,-30 20-336 0 0,-1 0 0 0 0,0 0 0 0 0,0 0 0 0 0,0 0 0 0 0,0 0 0 0 0,0 1 0 0 0,0-1 0 0 0,0 0 0 0 0,0 0 0 0 0,1 1 0 0 0,-1-1 0 0 0,0 1 0 0 0,0-1 0 0 0,-1 1 0 0 0,1-1 0 0 0,0 1 0 0 0,0 0 0 0 0,0-1 0 0 0,0 1 0 0 0,0 0 0 0 0,-1 0 0 0 0,1 0 0 0 0,0 0 0 0 0,-1-1 0 0 0,1 1 0 0 0,0 0 0 0 0,-1 0-1 0 0,1 0 1 0 0,-1 0 0 0 0,0 0 0 0 0,1 1 0 0 0,-1-1 0 0 0,0 0 0 0 0,0 0 0 0 0,1 0 0 0 0,-1 0 0 0 0,0 0 0 0 0,0 0 0 0 0,0 0 0 0 0,0 0 0 0 0,-1 1 0 0 0,1-1 0 0 0,0 0 0 0 0,0 0 0 0 0,-1 0 0 0 0,1 0 0 0 0,-1 0 0 0 0,1 0 0 0 0,-1 1-54 0 0,1 2 200 0 0,0 75 162 0 0,-3 0-1 0 0,-3 0 1 0 0,-17 75-362 0 0,12-82 52 0 0,-25 95 16 0 0,23-116-214 0 0,13-51 44 0 0,0 0-24 0 0,0 0-52 0 0,3-11-867 0 0,15-15-563 0 0,20-28-2461 0 0,-14 18-6031 0 0,-15 23-1129 0 0</inkml:trace>
  <inkml:trace contextRef="#ctx0" brushRef="#br0" timeOffset="17">7132 652 1560 0 0,'0'0'1003'0'0,"0"0"208"0"0,0 0 381 0 0,0 0 386 0 0,0 0 200 0 0,0 0-106 0 0,0 0-264 0 0,0 0-288 0 0,0 0-253 0 0,0 0-212 0 0,0 0-123 0 0,0 0-107 0 0,6 16-67 0 0,23 48-46 0 0,-28-62-655 0 0,-1-1 0 0 0,1 1 0 0 0,0-1-1 0 0,-1 1 1 0 0,1-1 0 0 0,0 0 0 0 0,0 1 0 0 0,0-1-1 0 0,0 0 1 0 0,0 0 0 0 0,0 0 0 0 0,1 0 0 0 0,-1 0 0 0 0,0 0-1 0 0,1 0 1 0 0,-1 0 0 0 0,0 0 0 0 0,1-1 0 0 0,-1 1-1 0 0,1 0 1 0 0,-1-1 0 0 0,1 1 0 0 0,-1-1 0 0 0,1 0 0 0 0,-1 1-1 0 0,1-1 1 0 0,0 0 0 0 0,-1 0 0 0 0,2 0-57 0 0,3 0 268 0 0,2 0-159 0 0,0-1-1 0 0,0-1 0 0 0,0 1 0 0 0,0-1 0 0 0,0 0 0 0 0,0-1 0 0 0,-1 0 0 0 0,1 0 0 0 0,-1-1 0 0 0,0 0 0 0 0,0 0 0 0 0,0-1 0 0 0,0 0 0 0 0,-1 0 0 0 0,0 0 0 0 0,0-1 0 0 0,0 0 0 0 0,-1 0 1 0 0,1 0-1 0 0,-2-1 0 0 0,1 0 0 0 0,-1 0 0 0 0,0 0 0 0 0,0 0 0 0 0,-1-1 0 0 0,0 1 0 0 0,0-1 0 0 0,-1 0 0 0 0,0 0 0 0 0,0 0 0 0 0,-1 0 0 0 0,0 0 0 0 0,-1 0 0 0 0,0-1 0 0 0,0 1 1 0 0,0 0-1 0 0,-1 0 0 0 0,-1-3-108 0 0,1 8 1 0 0,0 0 1 0 0,1 0-1 0 0,-2 0 1 0 0,1 0-1 0 0,0 0 1 0 0,0 1-1 0 0,-1-1 1 0 0,0 1-1 0 0,1-1 1 0 0,-1 1-1 0 0,0-1 1 0 0,0 1-1 0 0,0 0 1 0 0,-1 0-1 0 0,1 0 1 0 0,0 0-1 0 0,-1 0 1 0 0,1 1-1 0 0,-1-1 1 0 0,0 1-1 0 0,1 0 1 0 0,-1 0-1 0 0,0-1 1 0 0,0 2-1 0 0,0-1 1 0 0,0 0-1 0 0,0 1 1 0 0,0-1-1 0 0,0 1 1 0 0,0 0-1 0 0,0 0 1 0 0,0 0-1 0 0,0 0 1 0 0,0 1-1 0 0,0-1 1 0 0,0 1-1 0 0,0 0 1 0 0,0 0-1 0 0,0 0 1 0 0,1 0-1 0 0,-1 0 1 0 0,0 1-1 0 0,0-1 1 0 0,1 1-1 0 0,-1-1 1 0 0,1 1-1 0 0,-2 2-1 0 0,-10 6-3 0 0,1 0 1 0 0,0 2-1 0 0,0-1 0 0 0,1 2 0 0 0,1 0 0 0 0,0 0 0 0 0,1 1 0 0 0,0 0 1 0 0,1 0-1 0 0,1 1 0 0 0,0 0 0 0 0,1 1 0 0 0,1 0 0 0 0,0 0 0 0 0,1 1 1 0 0,1-1-1 0 0,1 1 0 0 0,0 0 0 0 0,1 0 0 0 0,1 0 0 0 0,0 3 3 0 0,5-9 21 0 0,1 0-1 0 0,-1-1 0 0 0,2 1 0 0 0,-1-1 0 0 0,2 0 0 0 0,-1-1 1 0 0,1 1-1 0 0,1-2 0 0 0,-1 1 0 0 0,2-1 0 0 0,-1 0 0 0 0,1 0 1 0 0,0-1-1 0 0,1 0 0 0 0,-1-1 0 0 0,1 0 0 0 0,1-1 0 0 0,-1 0 1 0 0,1 0-1 0 0,0-1 0 0 0,0-1 0 0 0,0 0 0 0 0,0 0 0 0 0,8 0-20 0 0,102 4 252 0 0,-91-21-619 0 0,-15-4-6366 0 0,-13 14-5197 0 0</inkml:trace>
  <inkml:trace contextRef="#ctx0" brushRef="#br0" timeOffset="18">24 1429 0 0 0,'0'0'361'0'0,"0"0"357"0"0,0 0 353 0 0,0 0 168 0 0,0 0-38 0 0,0 0-119 0 0,0 0-173 0 0,0 0-123 0 0,6 0-71 0 0,35 0 1226 0 0,49-18 4553 0 0,-47 6-5338 0 0,102-17 1467 0 0,21-1-846 0 0,-165 30-1775 0 0,53-7 467 0 0,0 2 0 0 0,1 2 0 0 0,54 4-469 0 0,200 13 987 0 0,898-10 570 0 0,-501-19-1144 0 0,-73-4-189 0 0,-156 5-137 0 0,212-44 1 0 0,-432 39 0 0 0,67 8-18 0 0,44 8 157 0 0,6-1-115 0 0,-258-8-100 0 0,79-14 32 0 0,-7-2-28 0 0,92 28-40 0 0,-115 7 76 0 0,258-7-45 0 0,-250 3 1 0 0,-156-5 398 0 0,-17 1-1752 0 0,-13 1-4869 0 0,9 0 274 0 0,1 0-5540 0 0</inkml:trace>
  <inkml:trace contextRef="#ctx0" brushRef="#br0" timeOffset="19">7829 516 6369 0 0,'0'0'1989'0'0,"0"0"-210"0"0,0 0-41 0 0,0 0 69 0 0,0 0 21 0 0,0 0-120 0 0,0 0-243 0 0,0 0-313 0 0,0 0-259 0 0,0 0-204 0 0,0 0-121 0 0,0 0-42 0 0,0 0-23 0 0,0-6-8 0 0,0-18 1144 0 0,0 24-1304 0 0,-12 15 493 0 0,2-6 169 0 0,16-22-595 0 0,8-12-266 0 0,-14 24-88 0 0,0 1 9 0 0,0 0 38 0 0,0 0 9 0 0,0 0-1 0 0,0 0-6 0 0,-22 12 247 0 0,13 15-2078 0 0,9-12-4828 0 0,0-13 4296 0 0,0 1-9665 0 0</inkml:trace>
  <inkml:trace contextRef="#ctx0" brushRef="#br0" timeOffset="20">7846 784 4097 0 0,'0'0'1587'0'0,"0"0"-144"0"0,0 0 15 0 0,0 0 138 0 0,0 0 52 0 0,0 0-97 0 0,0 0-164 0 0,0 0-279 0 0,0 0-281 0 0,0 0-216 0 0,0 0-108 0 0,0 0-3 0 0,-10-10 4809 0 0,-68 46-3399 0 0,133-43-1315 0 0,-14-1-514 0 0,-40 8-53 0 0,-1 0 17 0 0,0 0 31 0 0,0 0 20 0 0,0 0 18 0 0,0 0 15 0 0,-12 8 210 0 0,-40 14 212 0 0,61-26-3214 0 0,-2 1-2009 0 0,-3 3-6492 0 0</inkml:trace>
  <inkml:trace contextRef="#ctx0" brushRef="#br0" timeOffset="21">8862 210 304 0 0,'0'0'1230'0'0,"0"0"-79"0"0,0 0 153 0 0,0 0 379 0 0,0 0 423 0 0,0 0 225 0 0,0 0-61 0 0,0 0-267 0 0,0 0-348 0 0,0 0-314 0 0,0 0-212 0 0,1-5-156 0 0,1-18-119 0 0,-1 18-102 0 0,-1 5-123 0 0,0 0-107 0 0,16 36 2406 0 0,-5 0-2573 0 0,-3 0 0 0 0,0 1-1 0 0,-3 0 1 0 0,-1 0 0 0 0,-2 1-1 0 0,-1-1 1 0 0,-2 0 0 0 0,-4 19-355 0 0,5-42 54 0 0,-46 310 366 0 0,30-244-276 0 0,16-79-139 0 0,0-1-16 0 0,0 0 2 0 0,-13-25-750 0 0,-7-45-3366 0 0,16 46-263 0 0,-3 1-4357 0 0,5 14-1844 0 0</inkml:trace>
  <inkml:trace contextRef="#ctx0" brushRef="#br0" timeOffset="22">8452 273 1392 0 0,'0'0'1587'0'0,"0"0"-449"0"0,0 0-62 0 0,0 0 460 0 0,0 0 489 0 0,0 0 234 0 0,0 0-93 0 0,0 0-406 0 0,0 0-422 0 0,0 0-317 0 0,0 0-162 0 0,0 0-51 0 0,0 0 3 0 0,5-5 20 0 0,-2 1-626 0 0,1 1 0 0 0,0 0-1 0 0,0 1 1 0 0,0-1 0 0 0,0 0 0 0 0,0 1-1 0 0,1 0 1 0 0,-1 0 0 0 0,1 1 0 0 0,-1-1-1 0 0,1 1 1 0 0,0 0 0 0 0,-1 0 0 0 0,1 0-1 0 0,5 0-204 0 0,75-10 1432 0 0,1-4 0 0 0,-2-3 0 0 0,68-26-1432 0 0,-33 2 156 0 0,-78 46-2128 0 0,-12 7-4843 0 0,-18-7-80 0 0,-3 0-4937 0 0</inkml:trace>
  <inkml:trace contextRef="#ctx0" brushRef="#br0" timeOffset="23">9094 608 1872 0 0,'0'0'1966'0'0,"0"0"-65"0"0,0 0 58 0 0,0 0 185 0 0,0 0 93 0 0,0 0-90 0 0,0 0-315 0 0,0 0-413 0 0,0 0-371 0 0,0 0-278 0 0,0 0-183 0 0,0 0-113 0 0,0 0-59 0 0,0-5-49 0 0,1-12 78 0 0,4 32 817 0 0,30 143 914 0 0,-33-150-2143 0 0,-1-2-13 0 0,0 1-1 0 0,1-1 1 0 0,0 0-1 0 0,0 1 1 0 0,1-1 0 0 0,0 0-1 0 0,0 0 1 0 0,0 0-1 0 0,1-1 1 0 0,0 1 0 0 0,0-1-1 0 0,0 0 1 0 0,1 1-19 0 0,-1-5 57 0 0,0-1 1 0 0,0 0-1 0 0,0 0 1 0 0,-1 0-1 0 0,1 0 1 0 0,0-1 0 0 0,0 1-1 0 0,-1-1 1 0 0,1 0-1 0 0,0 0 1 0 0,-1-1-1 0 0,1 1 1 0 0,-1-1-1 0 0,1 1 1 0 0,-1-1-1 0 0,0 0 1 0 0,0 0 0 0 0,0-1-1 0 0,0 1 1 0 0,0-1-1 0 0,0 1 1 0 0,-1-1-1 0 0,1 0 1 0 0,-1 0-1 0 0,0 0 1 0 0,0 0-1 0 0,0-1 1 0 0,0 1-1 0 0,0 0 1 0 0,-1-1 0 0 0,1 1-58 0 0,4-6 43 0 0,56-79 115 0 0,0 184-376 0 0,-59-92 220 0 0,-1 0 1 0 0,2-1 0 0 0,-1 1-1 0 0,0 0 1 0 0,1-1 0 0 0,-1 0-1 0 0,1 0 1 0 0,0 0 0 0 0,0 0-1 0 0,0-1 1 0 0,1 1 0 0 0,-1-1-1 0 0,1 0 1 0 0,-1-1 0 0 0,1 1-1 0 0,-1-1 1 0 0,1 0 0 0 0,0 0-1 0 0,0 0 1 0 0,0-1 0 0 0,2 1-3 0 0,38-59 543 0 0,-38 47-479 0 0,0 1 0 0 0,0-2 1 0 0,-1 1-1 0 0,-1-1 0 0 0,0 0 1 0 0,-1 0-1 0 0,0 0 0 0 0,-1-1 0 0 0,0 1 1 0 0,-1-1-1 0 0,0 0 0 0 0,-1 0 1 0 0,-1-8-65 0 0,0 21-64 0 0,0 0-3 0 0,0 0-49 0 0,0 0-48 0 0,0 0-45 0 0,0 0-109 0 0,0 0-122 0 0,4 4-2550 0 0,2 3-719 0 0,-3-4-1516 0 0,1-3-6525 0 0</inkml:trace>
  <inkml:trace contextRef="#ctx0" brushRef="#br0" timeOffset="24">9852 630 4297 0 0,'0'0'2064'0'0,"0"0"-230"0"0,0 0 72 0 0,0 0 177 0 0,0 0 43 0 0,0 0-229 0 0,0 0-327 0 0,0 0-262 0 0,0 0-194 0 0,0 0-170 0 0,0 0-133 0 0,0 0-115 0 0,0 0-106 0 0,-1-5-90 0 0,1 6-482 0 0,0-1 0 0 0,0 1 0 0 0,-1-1 0 0 0,1 1 1 0 0,0-1-1 0 0,0 0 0 0 0,-1 1 0 0 0,1-1 0 0 0,0 0 0 0 0,-1 1 1 0 0,1-1-1 0 0,-1 0 0 0 0,1 0 0 0 0,0 1 0 0 0,-1-1 1 0 0,1 0-1 0 0,-1 0 0 0 0,1 0 0 0 0,-1 1 0 0 0,1-1 0 0 0,0 0 1 0 0,-1 0-1 0 0,1 0 0 0 0,-1 0 0 0 0,1 0 0 0 0,-1 0 0 0 0,1 0 1 0 0,-1 0-1 0 0,1 0 0 0 0,-1 0 0 0 0,1 0 0 0 0,-1 0 0 0 0,1-1 1 0 0,0 1-1 0 0,-1 0 0 0 0,1 0 0 0 0,-1 0 0 0 0,1-1 0 0 0,-1 1 1 0 0,1 0-1 0 0,0 0 0 0 0,-1-1 0 0 0,1 1 0 0 0,0 0 1 0 0,-1-1-1 0 0,1 1 0 0 0,0 0 0 0 0,0-1 0 0 0,-1 1 0 0 0,1 0 1 0 0,0-1-1 0 0,0 1 0 0 0,-1-1 0 0 0,1 1 0 0 0,0-1 0 0 0,0 1 1 0 0,0-1-1 0 0,0 1 0 0 0,0-1-18 0 0,-22 105 319 0 0,22-99-315 0 0,0 0 0 0 0,0 1 0 0 0,0-1-1 0 0,0 0 1 0 0,1 0 0 0 0,0 0 0 0 0,0 0 0 0 0,1 0-1 0 0,-1 0 1 0 0,1 0 0 0 0,0 0 0 0 0,0 0 0 0 0,1-1-1 0 0,-1 1 1 0 0,1-1 0 0 0,0 0 0 0 0,0 0 0 0 0,1 0-1 0 0,-1 0 1 0 0,1 0 0 0 0,0-1 0 0 0,0 0 0 0 0,0 1-1 0 0,0-1 1 0 0,1-1 0 0 0,-1 1 0 0 0,1-1 0 0 0,-1 0-1 0 0,3 1-3 0 0,-3-2 59 0 0,0 1 0 0 0,0-1 0 0 0,0-1 0 0 0,0 1 0 0 0,1 0-1 0 0,-1-1 1 0 0,0 0 0 0 0,0 0 0 0 0,0 0 0 0 0,0-1 0 0 0,0 1-1 0 0,0-1 1 0 0,0 0 0 0 0,0 0 0 0 0,0 0 0 0 0,0-1 0 0 0,0 1 0 0 0,0-1-1 0 0,-1 0 1 0 0,1 0 0 0 0,-1-1 0 0 0,1 1 0 0 0,-1-1 0 0 0,0 1-1 0 0,0-1 1 0 0,0 0 0 0 0,0 0 0 0 0,-1 0 0 0 0,1-1 0 0 0,-1 1-1 0 0,0-1 1 0 0,0 1 0 0 0,1-3-59 0 0,1-2 60 0 0,0 0 0 0 0,-1 0-1 0 0,0 0 1 0 0,0-1 0 0 0,-1 0 0 0 0,0 1-1 0 0,-1-1 1 0 0,1 0 0 0 0,-2 0 0 0 0,1 0-1 0 0,-1 0 1 0 0,-1 0 0 0 0,0 0 0 0 0,0 0-1 0 0,-1-2-59 0 0,1 7-46 0 0,-1 0 0 0 0,1 0 0 0 0,-1 0 0 0 0,0 0 0 0 0,0 0-1 0 0,0 0 1 0 0,0 1 0 0 0,-1-1 0 0 0,0 1 0 0 0,1-1 0 0 0,-1 1-1 0 0,-1 0 1 0 0,1 0 0 0 0,0 1 0 0 0,-1-1 0 0 0,1 0 0 0 0,-1 1 0 0 0,0 0-1 0 0,0 0 1 0 0,0 0 0 0 0,0 1 0 0 0,0-1 0 0 0,0 1 0 0 0,0 0 0 0 0,-1 0-1 0 0,-3 0 47 0 0,-36 27-10738 0 0,39-18-1098 0 0</inkml:trace>
  <inkml:trace contextRef="#ctx0" brushRef="#br0" timeOffset="25">10950 486 3473 0 0,'0'0'1797'0'0,"0"0"-228"0"0,0 0-14 0 0,0 0 116 0 0,0 0 83 0 0,0 0-19 0 0,0 0-179 0 0,0 0-260 0 0,0 0-254 0 0,0 0-183 0 0,0 0-142 0 0,-4-5-85 0 0,-12-14-69 0 0,12 14-63 0 0,4 5-72 0 0,0 0-61 0 0,0 0-67 0 0,0 0-71 0 0,0 0-25 0 0,49-19 1223 0 0,-47 21-1380 0 0,1 0 0 0 0,-1-1 0 0 0,0 1-1 0 0,0 0 1 0 0,0 0 0 0 0,0 0 0 0 0,0 1-1 0 0,0-1 1 0 0,-1 0 0 0 0,1 1-1 0 0,-1-1 1 0 0,0 1 0 0 0,0-1 0 0 0,0 1-1 0 0,0 0 1 0 0,0 0 0 0 0,0-1 0 0 0,-1 1-1 0 0,1 0 1 0 0,-1 2-47 0 0,1-1 58 0 0,10 174 1178 0 0,-12-118-1107 0 0,-1-38-57 0 0,0 0 0 0 0,-2-1 0 0 0,0 1 0 0 0,-2-1 0 0 0,0 0 0 0 0,-1 0-1 0 0,-1-1 1 0 0,-1 0 0 0 0,-1-1 0 0 0,-1 0 0 0 0,-3 4-72 0 0,14-24 14 0 0,0 1-1 0 0,0 0 1 0 0,-1 0 0 0 0,1-1-1 0 0,0 1 1 0 0,0 0-1 0 0,-1 0 1 0 0,1-1 0 0 0,0 1-1 0 0,0 0 1 0 0,-1 0 0 0 0,1 0-1 0 0,0 0 1 0 0,0-1-1 0 0,-1 1 1 0 0,1 0 0 0 0,0 0-1 0 0,-1 0 1 0 0,1 0 0 0 0,0 0-1 0 0,-1 0 1 0 0,1 0-1 0 0,0 0 1 0 0,-1 0 0 0 0,1 0-1 0 0,0 0 1 0 0,-1 0 0 0 0,1 0-1 0 0,0 0 1 0 0,-1 0-1 0 0,1 0 1 0 0,0 0 0 0 0,0 0-1 0 0,-1 1 1 0 0,1-1 0 0 0,0 0-1 0 0,-1 0 1 0 0,1 0-1 0 0,0 0 1 0 0,0 1 0 0 0,-1-1-1 0 0,1 0 1 0 0,0 0 0 0 0,0 1-1 0 0,0-1 1 0 0,-1 0-1 0 0,1 0 1 0 0,0 1 0 0 0,0-1-1 0 0,0 0 1 0 0,0 1 0 0 0,-1-1-1 0 0,1 0 1 0 0,0 1-1 0 0,0-1 1 0 0,0 0 0 0 0,0 1-1 0 0,0-1-13 0 0,2-30 381 0 0,10-5-366 0 0,0 0-1 0 0,3 0 1 0 0,1 1-1 0 0,1 1 1 0 0,2 1-1 0 0,1 1 1 0 0,2 0-1 0 0,1 2 1 0 0,15-16-15 0 0,-33 39-3 0 0,0 0 1 0 0,1 0 0 0 0,0 0 0 0 0,0 1 0 0 0,0 0 0 0 0,0 0-1 0 0,1 0 1 0 0,0 1 0 0 0,0 0 0 0 0,0 0 0 0 0,0 1 0 0 0,1 0-1 0 0,-1 0 1 0 0,1 0 0 0 0,0 1 0 0 0,0 1 0 0 0,0-1 0 0 0,0 1-1 0 0,3 0 3 0 0,-8 3 2 0 0,0-1-1 0 0,0 1 0 0 0,0 0 0 0 0,0 0 0 0 0,0 0 1 0 0,-1 0-1 0 0,1 0 0 0 0,-1 0 0 0 0,1 1 0 0 0,-1-1 1 0 0,0 1-1 0 0,0 0 0 0 0,0 0 0 0 0,0 0 0 0 0,-1 0 1 0 0,1 0-1 0 0,-1 0 0 0 0,1 0 0 0 0,-1 0 0 0 0,0 4-1 0 0,7 124 176 0 0,-45 10-98 0 0,21-97-53 0 0,116-170 100 0 0,-49 62-150 0 0,4 1 0 0 0,2 3-1 0 0,7-2 26 0 0,0 21 7 0 0,-54 104-32 0 0,-19 210 303 0 0,9-168-232 0 0,0-104-62 0 0,0-1-32 0 0,0 0 16 0 0,0 0-4 0 0,0 0-18 0 0,0 0-2 0 0,0 0-88 0 0,0 0-117 0 0,0 0-159 0 0,0 0-242 0 0,0 0-291 0 0,14-4-9095 0 0,-9 1-1786 0 0</inkml:trace>
  <inkml:trace contextRef="#ctx0" brushRef="#br0" timeOffset="26">12284 692 9858 0 0,'0'0'1062'0'0,"0"0"-235"0"0,0 0 126 0 0,0 0 335 0 0,0 0 255 0 0,0 0 106 0 0,0 0-149 0 0,0 0-244 0 0,0 0-221 0 0,0 0-197 0 0,0 0-168 0 0,0 0-121 0 0,0 0-72 0 0,-23 0-62 0 0,-72 2-38 0 0,31 20 354 0 0,51-12-530 0 0,5-5-120 0 0,0 0-1 0 0,0 1 0 0 0,0 0 0 0 0,1 1 1 0 0,0 0-1 0 0,0 0 0 0 0,0 0 0 0 0,1 1 1 0 0,0 0-1 0 0,1 0 0 0 0,-2 3-80 0 0,-6 69 70 0 0,15-77-65 0 0,0 1 1 0 0,1 0 0 0 0,-1 0-1 0 0,1-1 1 0 0,-1 0 0 0 0,1 1 0 0 0,0-1-1 0 0,0 0 1 0 0,1 0 0 0 0,-1-1-1 0 0,1 1 1 0 0,-1-1 0 0 0,1 1 0 0 0,0-1-1 0 0,0 0 1 0 0,0-1 0 0 0,0 1-1 0 0,0-1 1 0 0,0 0 0 0 0,0 0 0 0 0,0 0-1 0 0,1 0 1 0 0,-1-1 0 0 0,0 1 0 0 0,1-1-1 0 0,-1 0 1 0 0,0-1 0 0 0,3 0-6 0 0,9-2 74 0 0,0-1 1 0 0,-1-1 0 0 0,0 0 0 0 0,0-2-1 0 0,-1 1 1 0 0,1-2 0 0 0,-1 0 0 0 0,-1 0 0 0 0,0-1-1 0 0,0-1 1 0 0,-1-1 0 0 0,0 1 0 0 0,0-2-1 0 0,-1 1 1 0 0,-1-2 0 0 0,8-11-75 0 0,22-38 424 0 0,-39 61-380 0 0,-1 1-8 0 0,0 0-20 0 0,-7 180-83 0 0,8-176 40 0 0,0 0 0 0 0,0 0 0 0 0,0 0 0 0 0,1 0 0 0 0,0 0 0 0 0,-1 0-1 0 0,1 0 1 0 0,1-1 0 0 0,-1 1 0 0 0,0-1 0 0 0,1 1 0 0 0,0-1 0 0 0,0 0-1 0 0,0 0 1 0 0,0 0 0 0 0,0-1 0 0 0,1 1 0 0 0,-1-1 0 0 0,1 0 0 0 0,1 1 27 0 0,-3-2-169 0 0,-1 0 0 0 0,1-1 1 0 0,0 1-1 0 0,0 0 0 0 0,0-1 1 0 0,0 1-1 0 0,0-1 1 0 0,0 0-1 0 0,0 0 0 0 0,0 0 1 0 0,0 0-1 0 0,0 0 0 0 0,0 0 1 0 0,0 0-1 0 0,0-1 1 0 0,0 1-1 0 0,0-1 0 0 0,0 1 1 0 0,0-1-1 0 0,0 0 0 0 0,0 0 1 0 0,0 0-1 0 0,-1 0 0 0 0,1 0 1 0 0,0 0-1 0 0,-1 0 1 0 0,2-1 168 0 0,18-17-5519 0 0,-10 9-1919 0 0,-4 2-2501 0 0</inkml:trace>
  <inkml:trace contextRef="#ctx0" brushRef="#br0" timeOffset="27">12838 641 1120 0 0,'0'0'2643'0'0,"0"0"165"0"0,0 0-6 0 0,0 0-154 0 0,0 0-323 0 0,0 0-341 0 0,0 0-303 0 0,0 0-279 0 0,0 0-207 0 0,0 0-214 0 0,0 0-231 0 0,0 0-196 0 0,0 0-139 0 0,-14 0 597 0 0,1 5-641 0 0,-1-1-184 0 0,1 0 0 0 0,0 2 1 0 0,0-1-1 0 0,0 2 0 0 0,1 0 0 0 0,0 0 0 0 0,0 1 0 0 0,-6 6-187 0 0,18-13-5 0 0,-1 0 0 0 0,1 0 0 0 0,-1 0 0 0 0,1 1 1 0 0,0-1-1 0 0,0 0 0 0 0,-1 0 0 0 0,1 0 0 0 0,0 1 0 0 0,0-1 0 0 0,0 0 0 0 0,0 0 0 0 0,1 1 0 0 0,-1-1 0 0 0,0 0 0 0 0,0 0 0 0 0,1 0 0 0 0,-1 1 0 0 0,1-1 0 0 0,-1 0 0 0 0,1 0 0 0 0,-1 0 0 0 0,1 0 0 0 0,0 0 1 0 0,-1 0-1 0 0,1 0 0 0 0,0 0 0 0 0,0 0 0 0 0,0 0 0 0 0,0 0 0 0 0,0-1 0 0 0,0 1 0 0 0,0 0 0 0 0,0-1 0 0 0,0 1 0 0 0,0-1 0 0 0,0 1 0 0 0,1 0 5 0 0,89 36 82 0 0,-89-35-46 0 0,0 0 0 0 0,0-1-1 0 0,0 1 1 0 0,0 0 0 0 0,-1 1 0 0 0,1-1 0 0 0,-1 0 0 0 0,1 0 0 0 0,-1 1 0 0 0,0-1 0 0 0,0 1 0 0 0,0-1 0 0 0,0 1 0 0 0,0-1 0 0 0,-1 1 0 0 0,1-1 0 0 0,-1 1 0 0 0,0 0 0 0 0,1-1 0 0 0,-1 1 0 0 0,-1 0 0 0 0,1 0 0 0 0,0-1 0 0 0,-1 1 0 0 0,1-1 0 0 0,-1 1 0 0 0,0 0 0 0 0,1-1 0 0 0,-1 1 0 0 0,-1-1 0 0 0,1 0-1 0 0,0 1-35 0 0,-7 7 55 0 0,1-1-1 0 0,-1-1 1 0 0,0 0-1 0 0,-1 0 1 0 0,0 0-1 0 0,0-1 1 0 0,0 0-1 0 0,-1-1 0 0 0,0 0 1 0 0,-1-1-1 0 0,-3 2-54 0 0,14-8-28 0 0,0 1 0 0 0,0-1-1 0 0,0 1 1 0 0,0-1 0 0 0,0 1 0 0 0,0-1-1 0 0,0 1 1 0 0,0-1 0 0 0,0 1 0 0 0,0-1-1 0 0,0 1 1 0 0,-1-1 0 0 0,1 1 0 0 0,0-1-1 0 0,0 1 1 0 0,0-1 0 0 0,-1 1 0 0 0,1 0-1 0 0,0-1 1 0 0,0 1 0 0 0,-1-1-1 0 0,1 1 1 0 0,-1 0 0 0 0,1-1 0 0 0,0 1-1 0 0,-1 0 1 0 0,1-1 0 0 0,-1 1 0 0 0,1 0-1 0 0,0-1 1 0 0,-1 1 0 0 0,1 0 0 0 0,-1 0-1 0 0,1 0 1 0 0,-1 0 0 0 0,1-1-1 0 0,-1 1 1 0 0,1 0 0 0 0,-1 0 0 0 0,1 0-1 0 0,-1 0 1 0 0,1 0 0 0 0,-1 0 0 0 0,1 0-1 0 0,-1 0 1 0 0,1 0 0 0 0,-1 1 0 0 0,1-1-1 0 0,-1 0 1 0 0,1 0 0 0 0,-1 0 0 0 0,1 1-1 0 0,-1-1 1 0 0,1 0 0 0 0,0 0-1 0 0,-1 1 1 0 0,1-1 0 0 0,-1 0 0 0 0,1 1-1 0 0,0-1 1 0 0,-1 0 0 0 0,1 1 0 0 0,0-1-1 0 0,-1 1 1 0 0,1-1 0 0 0,0 1 0 0 0,-1-1 28 0 0,57-53-5304 0 0,-29 30-3374 0 0,-17 15-2574 0 0</inkml:trace>
  <inkml:trace contextRef="#ctx0" brushRef="#br0" timeOffset="28">13275 611 4561 0 0,'0'0'3055'0'0,"0"0"-712"0"0,0 0-150 0 0,0 0 163 0 0,0 0 69 0 0,0 0-238 0 0,0 0-536 0 0,0 0-568 0 0,0 0-435 0 0,0 0-174 0 0,0 0-49 0 0,0 0-28 0 0,0 0-33 0 0,-17 10-22 0 0,-111 54 447 0 0,43-9-143 0 0,85-54-653 0 0,0 0 1 0 0,1 1 0 0 0,-1-1-1 0 0,1 0 1 0 0,-1 1-1 0 0,1-1 1 0 0,0 0 0 0 0,0 1-1 0 0,-1-1 1 0 0,1 0-1 0 0,0 0 1 0 0,0 0-1 0 0,0 0 1 0 0,0 0 0 0 0,0 0-1 0 0,0 0 1 0 0,1 0-1 0 0,-1-1 1 0 0,0 1 0 0 0,0 0-1 0 0,1-1 1 0 0,-1 1-1 0 0,0-1 1 0 0,1 1-1 0 0,-1-1 1 0 0,0 1 0 0 0,1-1-1 0 0,-1 0 1 0 0,1 0-1 0 0,-1 0 1 0 0,1 0 0 0 0,0 0 5 0 0,9 3 21 0 0,-7-4-7 0 0,0 2-1 0 0,0-1 0 0 0,0 0 0 0 0,1 1 1 0 0,-1 0-1 0 0,0 0 0 0 0,0 0 0 0 0,0 1 0 0 0,0-1 1 0 0,0 1-1 0 0,-1 0 0 0 0,1 0 0 0 0,0 0 1 0 0,-1 1-1 0 0,1-1 0 0 0,-1 1 0 0 0,0 0 0 0 0,0 0 1 0 0,0 0-1 0 0,0 0 0 0 0,-1 0 0 0 0,1 1 1 0 0,-1-1-1 0 0,0 1 0 0 0,0 0 0 0 0,0 0 1 0 0,0 0-1 0 0,-1-1 0 0 0,1 2 0 0 0,-1 0-12 0 0,-3 3 44 0 0,0 0-1 0 0,0 0 0 0 0,-1-1 1 0 0,0 1-1 0 0,-1-1 1 0 0,0 0-1 0 0,0 0 0 0 0,0 0 1 0 0,-1-1-1 0 0,0 1 1 0 0,0-1-1 0 0,0 0 0 0 0,-1-1 1 0 0,0 1-1 0 0,0-1 0 0 0,-1 0 1 0 0,0-1-1 0 0,1 1 1 0 0,-1-1-1 0 0,-1-1 0 0 0,1 1 1 0 0,0-1-1 0 0,-1-1 1 0 0,0 1-1 0 0,0-1 0 0 0,0-1 1 0 0,1 1-1 0 0,-4-1-43 0 0,-15-7-3043 0 0,28-13-8360 0 0,-1 15 154 0 0</inkml:trace>
  <inkml:trace contextRef="#ctx0" brushRef="#br0" timeOffset="29">13291 906 0 0 0,'0'0'1427'0'0,"0"0"797"0"0,0 0 414 0 0,0 0 107 0 0,0 0-190 0 0,0 0-314 0 0,0 0-366 0 0,32-1-375 0 0,99-2-290 0 0,-71-13 568 0 0,-48 7-1109 0 0,-10 8-588 0 0,0 1-1 0 0,0-1 1 0 0,0 0 0 0 0,0 0-1 0 0,0-1 1 0 0,0 1 0 0 0,-1 0 0 0 0,1 0-1 0 0,0-1 1 0 0,-1 1 0 0 0,1-1-1 0 0,-1 0 1 0 0,0 1 0 0 0,1-1 0 0 0,-1 0-1 0 0,0 0 1 0 0,0 0 0 0 0,0 0 0 0 0,0 1-1 0 0,-1-2 1 0 0,1 1 0 0 0,0 0-1 0 0,-1 0 1 0 0,0 0 0 0 0,1 0 0 0 0,-1 0-1 0 0,0 0 1 0 0,0 0 0 0 0,0-1-1 0 0,0 1 1 0 0,0 0 0 0 0,-1 0 0 0 0,1 0-1 0 0,-1 0 1 0 0,1 0 0 0 0,-1 0 0 0 0,0 0-1 0 0,0 0 1 0 0,0 0 0 0 0,0 0-1 0 0,0 0 1 0 0,0 1 0 0 0,-1-1 0 0 0,1 0-1 0 0,0 1 1 0 0,-1-1 0 0 0,1 1-1 0 0,-1-1 1 0 0,0 1 0 0 0,0 0 0 0 0,0-1-81 0 0,-3 0-5 0 0,1 0 0 0 0,-1 1 0 0 0,0-1 1 0 0,0 1-1 0 0,0 0 0 0 0,0 0 0 0 0,0 1 1 0 0,0-1-1 0 0,0 1 0 0 0,-1 0 1 0 0,1 1-1 0 0,0-1 0 0 0,0 1 0 0 0,0 0 1 0 0,0 0-1 0 0,0 0 0 0 0,0 1 0 0 0,1 0 1 0 0,-1 0-1 0 0,0 0 0 0 0,1 1 0 0 0,-1-1 1 0 0,1 1-1 0 0,-3 3 5 0 0,-1-1-34 0 0,0 1 0 0 0,0 1 0 0 0,1-1 0 0 0,0 1-1 0 0,0 1 1 0 0,1-1 0 0 0,-1 1 0 0 0,2 0 0 0 0,-1 1 0 0 0,1-1 0 0 0,1 1 0 0 0,-3 4 34 0 0,5-8-14 0 0,0-1-1 0 0,0 0 1 0 0,0 1 0 0 0,1 0-1 0 0,0-1 1 0 0,-1 1 0 0 0,2 0-1 0 0,-1 0 1 0 0,0-1 0 0 0,1 1-1 0 0,0 0 1 0 0,0 0 0 0 0,0 0-1 0 0,1 0 1 0 0,0-1 0 0 0,0 1 0 0 0,0 0-1 0 0,0 0 1 0 0,1-1 0 0 0,0 1-1 0 0,0-1 1 0 0,0 0 0 0 0,0 1-1 0 0,1-1 1 0 0,0 0 0 0 0,-1 0-1 0 0,1-1 1 0 0,1 1 0 0 0,-1 0-1 0 0,1-1 1 0 0,-1 0 0 0 0,1 0-1 0 0,0 0 1 0 0,4 2 14 0 0,1-2-80 0 0,-1 0 0 0 0,1-1 0 0 0,1 0 0 0 0,-1-1-1 0 0,0 0 1 0 0,0 0 0 0 0,0-1 0 0 0,1 0 0 0 0,-1 0 0 0 0,0-1 0 0 0,0 0 0 0 0,0-1-1 0 0,0 0 1 0 0,0-1 0 0 0,0 0 0 0 0,0 0 0 0 0,-1-1 80 0 0,60-23-5537 0 0,-32 12-1203 0 0,-19 8-3590 0 0</inkml:trace>
  <inkml:trace contextRef="#ctx0" brushRef="#br0" timeOffset="30">14140 685 5681 0 0,'0'0'3722'0'0,"0"0"-1318"0"0,0 0-509 0 0,0 0-134 0 0,0 0-176 0 0,0 0-145 0 0,0 0-156 0 0,0 0-160 0 0,-34 9-195 0 0,-104 26-175 0 0,66-10 329 0 0,29 10-132 0 0,43-34-948 0 0,-1 0 0 0 0,1 0 0 0 0,-1 0 0 0 0,1 0 0 0 0,-1 0 0 0 0,1 0 0 0 0,-1 0 0 0 0,1 0-1 0 0,0 0 1 0 0,0 0 0 0 0,0 0 0 0 0,-1 0 0 0 0,1 0 0 0 0,0 0 0 0 0,0 0 0 0 0,0 0 0 0 0,1 0-1 0 0,-1 0 1 0 0,0 0 0 0 0,0 0 0 0 0,0 0 0 0 0,1 0 0 0 0,-1 0 0 0 0,1 0 0 0 0,-1 0 0 0 0,1 0-1 0 0,-1 0 1 0 0,1 0 0 0 0,-1 0 0 0 0,1 0 0 0 0,0-1 0 0 0,-1 1 0 0 0,1 0 0 0 0,0-1 0 0 0,0 1-1 0 0,0 0 1 0 0,-1-1 0 0 0,1 1 0 0 0,0-1 0 0 0,0 1 0 0 0,0-1 0 0 0,0 1 0 0 0,0-1 0 0 0,0 0-1 0 0,0 1 1 0 0,0-1 0 0 0,1 0-3 0 0,63 17 187 0 0,-58-17-164 0 0,1 1-1 0 0,-1 0 0 0 0,0 0 0 0 0,0 1 0 0 0,0 0 0 0 0,0 0 0 0 0,0 0 0 0 0,-1 1 0 0 0,1 0 1 0 0,-1 1-1 0 0,1-1 0 0 0,-1 1 0 0 0,0 1 0 0 0,-1-1 0 0 0,1 1 0 0 0,-1 0 0 0 0,0 0 1 0 0,0 0-1 0 0,0 1 0 0 0,2 3-22 0 0,-6-7 63 0 0,0 1-1 0 0,0 0 1 0 0,0-1 0 0 0,0 1 0 0 0,-1 0 0 0 0,1-1-1 0 0,-1 1 1 0 0,1 0 0 0 0,-1 0 0 0 0,0-1 0 0 0,0 1 0 0 0,0 0-1 0 0,-1 0 1 0 0,1-1 0 0 0,-1 1 0 0 0,1 0 0 0 0,-1 0-1 0 0,0-1 1 0 0,0 1 0 0 0,0-1 0 0 0,0 1 0 0 0,0-1 0 0 0,-1 1-1 0 0,1-1 1 0 0,-1 0 0 0 0,0 0 0 0 0,0 0 0 0 0,1 1-1 0 0,-1-2 1 0 0,-1 1 0 0 0,1 0 0 0 0,0 0 0 0 0,0-1 0 0 0,-1 1-63 0 0,-88 43 1114 0 0,85-42-1130 0 0,-17 3-91 0 0,0 0 0 0 0,0-1 1 0 0,0-1-1 0 0,-1-1 0 0 0,1-2 1 0 0,-1 0-1 0 0,-10-2 107 0 0,29-3-1590 0 0,5 1-3682 0 0,0 2 1849 0 0,0-2-8741 0 0</inkml:trace>
  <inkml:trace contextRef="#ctx0" brushRef="#br0" timeOffset="31">6331 2721 336 0 0,'0'0'1882'0'0,"0"0"77"0"0,0 0 172 0 0,0 0 36 0 0,0 0-77 0 0,0 0-144 0 0,0 0-235 0 0,0 0-239 0 0,0 0-254 0 0,0 0-214 0 0,0 0-152 0 0,-2-4 4768 0 0,33 182-3023 0 0,-7-73-2247 0 0,8 77 328 0 0,-14-69-369 0 0,3-21-137 0 0,-6 4-83 0 0,6 125 372 0 0,-3-110-155 0 0,-7-8-23 0 0,-5 129 224 0 0,13 14-31 0 0,-1-140-341 0 0,-2 9-1 0 0,1 55 53 0 0,0 14-66 0 0,-5-63 13 0 0,-11 152 139 0 0,-2-125-98 0 0,5-83-118 0 0,3 12-52 0 0,-1-25 14 0 0,-6-52-11 0 0,-1 0 1 0 0,1-1-1 0 0,0 1 0 0 0,-1 0 0 0 0,1 0 1 0 0,0 0-1 0 0,-1 0 0 0 0,1 0 1 0 0,0-1-1 0 0,-1 1 0 0 0,1 0 0 0 0,-1 0 1 0 0,1 0-1 0 0,0 0 0 0 0,-1 0 0 0 0,1 0 1 0 0,-1 0-1 0 0,1 0 0 0 0,0 1 1 0 0,-1-1-1 0 0,1 0 0 0 0,0 0 0 0 0,-1 0 1 0 0,1 0-1 0 0,0 0 0 0 0,-1 1 0 0 0,1-1 1 0 0,0 0-1 0 0,-1 0 0 0 0,1 0 1 0 0,0 1-1 0 0,-1-1 0 0 0,1 0 0 0 0,0 1 1 0 0,0-1-1 0 0,-1 0 0 0 0,1 0 0 0 0,0 1 1 0 0,0-1-1 0 0,0 0 0 0 0,0 1 1 0 0,-1-1-1 0 0,1 1 0 0 0,0-1 0 0 0,0 0 1 0 0,0 1-1 0 0,0-1 0 0 0,0 0 0 0 0,0 1 1 0 0,0-1-1 0 0,0 1 0 0 0,0-1 1 0 0,0 0-1 0 0,0 1 0 0 0,0-1 0 0 0,0 0 1 0 0,0 1-1 0 0,1-1 0 0 0,-1 1 0 0 0,0-1 1 0 0,0 0-1 0 0,0 1 0 0 0,0-1 1 0 0,1 0-1 0 0,-1 0 0 0 0,0 1 0 0 0,0-1 1 0 0,1 0-1 0 0,-1 1 0 0 0,0-1-8 0 0,-20-6-35 0 0,-107-1 26 0 0,19-9-15 0 0,44 8 52 0 0,-19-1-35 0 0,-117-6 54 0 0,2 11-86 0 0,-15 3 69 0 0,-26 8-92 0 0,127 2 54 0 0,-223 23 51 0 0,239-28-38 0 0,-57-8-41 0 0,-85-10 44 0 0,-312 14 0 0 0,434-15-57 0 0,-206 11 57 0 0,196 12-12 0 0,-105 2-112 0 0,-17 23 123 0 0,82-32 39 0 0,-209-5-64 0 0,374 4 23 0 0,1 0-21 0 0,0 0 24 0 0,0 0 0 0 0,0 0-25 0 0,0 0 18 0 0,0 0 10 0 0,0 0 2 0 0,0 0-26 0 0,0 0 6 0 0,0 0 15 0 0,0 0-12 0 0,0 0-4 0 0,0 0-3 0 0,0 0-11 0 0,0 0-2 0 0,0 0 26 0 0,0 0 12 0 0,0 0-5 0 0,0 0-4 0 0,0 0-10 0 0,0 0 1 0 0,0 0 11 0 0,0 0-18 0 0,0 0-1 0 0,0 0 11 0 0,0 0-17 0 0,0 0 2 0 0,0 23-137 0 0,24 163 166 0 0,-4-71 6 0 0,-8-42 4 0 0,4-21-2 0 0,-10-11-44 0 0,-3-31 33 0 0,-3-9 11 0 0,0-1-30 0 0,0 0 26 0 0,0 0-8 0 0,1 0-13 0 0,0 0 6 0 0,57-4-36 0 0,83-25 24 0 0,99-11 40 0 0,-62 35-36 0 0,426 5 79 0 0,-444 16-29 0 0,22 1-25 0 0,141-5-42 0 0,-165-5 79 0 0,169-7-77 0 0,-213-7-25 0 0,74-4 57 0 0,-46 0-10 0 0,5 3 43 0 0,76-10 14 0 0,210 14-70 0 0,-271-11 22 0 0,-17 4 8 0 0,17-7-1 0 0,27 7-10 0 0,-87 4-14 0 0,-27-1-26 0 0,31-3 27 0 0,-63 4 26 0 0,-28-1-166 0 0,35 5 176 0 0,-50 3-18 0 0,31-8-1 0 0,-5-2-42 0 0,-26 9 41 0 0,0 1 3 0 0,0 0-21 0 0,0 0 15 0 0,0 0-19 0 0,0 0 25 0 0,0 0-16 0 0,0 0 10 0 0,0 0-8 0 0,0 0 2 0 0,0 0-12 0 0,0 0 2 0 0,0 0 6 0 0,6-23 114 0 0,-1-115 14 0 0,-20 56-158 0 0,-7-2 126 0 0,4-93 7 0 0,20 55-122 0 0,5-43 24 0 0,-12-83 102 0 0,-6-155-65 0 0,12 276-30 0 0,-17-56 19 0 0,-23 10-13 0 0,26 81-15 0 0,9-93 0 0 0,1 78 0 0 0,-25-120 0 0 0,-1 57 0 0 0,8 75 0 0 0,-7-15 0 0 0,12 51 0 0 0,0-8 0 0 0,-16-69 0 0 0,20 88 0 0 0,-2-37 0 0 0,-7 0 0 0 0,2 12 0 0 0,3 17 0 0 0,-1 1 0 0 0,1-25 0 0 0,-8-38 0 0 0,16 89 0 0 0,6 28 0 0 0,0 1 0 0 0,1 0 0 0 0,-1 0 0 0 0,-188 0-101 0 0,151 7 83 0 0,-50 1 68 0 0,19 3-66 0 0,-22-8 2 0 0,91-3-4 0 0,1 0 10 0 0,0 0 10 0 0,0 0-2 0 0,0 0 12 0 0,0 0-16 0 0,0 0 14 0 0,0 0-4 0 0,0 0-8 0 0,0 0 3 0 0,0 0-9 0 0,0 0 12 0 0,0 0 4 0 0,0 0-3 0 0,0 0-11 0 0,0 0-4 0 0,0 0 14 0 0,0 0-18 0 0,0 0 6 0 0,0 0 8 0 0,0 0-11 0 0,0 0 24 0 0,0 0-5 0 0,0 0-10 0 0,0 0 7 0 0,0 0 6 0 0,0 0 5 0 0,0 0-20 0 0,0 0-11 0 0,0 0 4 0 0,0 0 21 0 0,0 0-1 0 0,0 0-6 0 0,0 0-17 0 0,0 0 13 0 0,0 0-11 0 0,0 0 0 0 0,0 0 11 0 0,0 0-18 0 0,0 0-4 0 0,0 0 6 0 0,0 0-4 0 0,5 92-106 0 0,27 37 128 0 0,-5-48 18 0 0,-20-55-18 0 0,29 55 9 0 0,-22-15 27 0 0,-6-25-30 0 0,1-7 21 0 0,-3 13-734 0 0,2-21-4546 0 0,-4-14 546 0 0,-3-3-1722 0 0,1-1-6129 0 0</inkml:trace>
  <inkml:trace contextRef="#ctx0" brushRef="#br0" timeOffset="32">6451 5887 0 0 0,'0'0'1072'0'0,"0"0"310"0"0,0 0 165 0 0,0 0 28 0 0,0 0-109 0 0,0 0-117 0 0,0 0-154 0 0,0 0-163 0 0,0 0-62 0 0,0 0-6 0 0,0-4-4 0 0,2 0-563 0 0,0-5-59 0 0,-1 1 3385 0 0,-24 1-176 0 0,3 1-2652 0 0,0 1 0 0 0,-1 0 1 0 0,1 2-1 0 0,-1 0 0 0 0,0 2 1 0 0,0 0-1 0 0,-16 2-895 0 0,26-1 271 0 0,3 2-217 0 0,0 0 1 0 0,0 1-1 0 0,0-1 0 0 0,1 1 0 0 0,-1 1 0 0 0,1 0 0 0 0,0 0 1 0 0,0 0-1 0 0,0 1 0 0 0,0 0 0 0 0,1 0 0 0 0,0 1 0 0 0,-1 0-54 0 0,-56 64 447 0 0,42-19 196 0 0,5 38-451 0 0,27 22 92 0 0,52 21 58 0 0,-54-119-300 0 0,-2-3-11 0 0,-1 0-1 0 0,1-1 0 0 0,1 0 0 0 0,0-1 1 0 0,0 1-1 0 0,1-2 0 0 0,0 1 0 0 0,0-1 1 0 0,1 0-1 0 0,7 3-30 0 0,18 8 80 0 0,54 12 93 0 0,-65-30-85 0 0,-16 1-70 0 0,-1 0 0 0 0,1-1 0 0 0,0 0 0 0 0,-1-1 0 0 0,1 0 0 0 0,0 0 0 0 0,-1-1 0 0 0,0 1 0 0 0,1-2 0 0 0,-1 1 0 0 0,7-4-18 0 0,17-7 59 0 0,-26 12-49 0 0,-1-1 0 0 0,1 1-1 0 0,-1-1 1 0 0,0 0 0 0 0,0 0-1 0 0,1 0 1 0 0,-1 0 0 0 0,-1-1 0 0 0,1 0-1 0 0,0 1 1 0 0,-1-2 0 0 0,1 1 0 0 0,-1 0-1 0 0,0-1 1 0 0,2-2-10 0 0,13-23 85 0 0,14-44 57 0 0,-18-9 3 0 0,-13 55-164 0 0,-14-79 88 0 0,-2 47-27 0 0,5 37-21 0 0,-28-33 12 0 0,-15 15-60 0 0,39 34-128 0 0,0-1 1 0 0,0 0-1 0 0,0 0 1 0 0,1-1-1 0 0,0-1 1 0 0,1 0-1 0 0,0-1 1 0 0,0-1 154 0 0,11 10-1105 0 0,-7-5 1314 0 0,7 3-3932 0 0,2 2-4533 0 0,-1 1-3983 0 0</inkml:trace>
  <inkml:trace contextRef="#ctx0" brushRef="#br0" timeOffset="33">3012 5895 0 0 0,'0'0'621'0'0,"0"0"526"0"0,0 0 220 0 0,0 0-10 0 0,0 0-166 0 0,0 0-258 0 0,0 0-237 0 0,0 0-154 0 0,0 0-70 0 0,0 0 15 0 0,-1 0 6221 0 0,0 1-3337 0 0,-8 5-2069 0 0,-49 2 4867 0 0,48-7-6006 0 0,1 0 0 0 0,-1 1-1 0 0,1 1 1 0 0,0-1 0 0 0,0 2 0 0 0,0-1 0 0 0,0 1-1 0 0,0 0 1 0 0,1 1 0 0 0,0 0 0 0 0,0 1 0 0 0,0-1-1 0 0,-4 5-162 0 0,-42 49 685 0 0,48-48-641 0 0,0-1 1 0 0,1 1 0 0 0,1 0 0 0 0,0 0 0 0 0,0 1 0 0 0,2-1 0 0 0,-1 1 0 0 0,1-1 0 0 0,1 1 0 0 0,0 0-1 0 0,0 0 1 0 0,1 0 0 0 0,1 0 0 0 0,0 0 0 0 0,1 0-45 0 0,43 113 375 0 0,22-33-36 0 0,-3-31-26 0 0,17-30-129 0 0,66-16 258 0 0,-129-15-387 0 0,75-23 107 0 0,-55 2-114 0 0,-26 17 0 0 0,23-26 46 0 0,-4-11-39 0 0,3-39 83 0 0,-18 14-57 0 0,-16 48-85 0 0,1 14 9 0 0,-1-1 0 0 0,0 0 0 0 0,1 0 0 0 0,-2 0 0 0 0,1 0 0 0 0,0 0 0 0 0,-1 0 0 0 0,0 1 0 0 0,0-1 0 0 0,-1 0 0 0 0,1 1 0 0 0,-1-1 0 0 0,0 1 0 0 0,0-1 0 0 0,-1 1 0 0 0,1 0 1 0 0,-1 0-1 0 0,-1-2-5 0 0,-47-61 22 0 0,38 51-56 0 0,-1 2-1 0 0,0-1 0 0 0,-1 1 1 0 0,0 1-1 0 0,-1 1 0 0 0,-1 0 1 0 0,0 1-1 0 0,0 1 0 0 0,-1 1 0 0 0,0 0 1 0 0,-1 1-1 0 0,0 1 0 0 0,0 1 1 0 0,-1 1-1 0 0,1 1 0 0 0,-1 0 1 0 0,-6 1 34 0 0,10 3-238 0 0,-58 3-979 0 0,27 13-2519 0 0,34-11-267 0 0,5-3-2995 0 0,1 1-5684 0 0</inkml:trace>
  <inkml:trace contextRef="#ctx0" brushRef="#br0" timeOffset="34">1850 6558 1360 0 0,'0'0'1927'0'0,"0"0"-948"0"0,0 0-399 0 0,0 0 61 0 0,0 0 271 0 0,0 0 251 0 0,0 0 100 0 0,0 0-49 0 0,0 0-128 0 0,0 0-107 0 0,0 0-144 0 0,8 0-134 0 0,37 3 526 0 0,49-1 3612 0 0,2 0-3224 0 0,159-5 618 0 0,45-5-903 0 0,-207 27-994 0 0,14-9-40 0 0,302-6 311 0 0,-279 7-415 0 0,-1-4 9 0 0,202-6 38 0 0,133 7 117 0 0,-293-9-271 0 0,253-7 89 0 0,6 5 111 0 0,14-42 215 0 0,-343 36-355 0 0,154 1 137 0 0,52 37 72 0 0,-46-40-120 0 0,-7-8-128 0 0,-49 9-2 0 0,40 6 5 0 0,-144 0-84 0 0,-21 1 18 0 0,-24-1-23 0 0,-24 0-81 0 0,-46 4-5340 0 0,13 0 1585 0 0,-3 0-8441 0 0</inkml:trace>
  <inkml:trace contextRef="#ctx0" brushRef="#br0" timeOffset="35">2314 6694 0 0 0,'0'0'488'0'0,"0"0"442"0"0,0 0 517 0 0,0 0 440 0 0,0 0 293 0 0,0 0-99 0 0,0 0-262 0 0,0 0-299 0 0,0 0-265 0 0,0 0-118 0 0,0 0-91 0 0,0 0-48 0 0,-2-10-49 0 0,-5-29-59 0 0,7 38-835 0 0,-1 0 0 0 0,0 0 1 0 0,1 0-1 0 0,-1 1 1 0 0,1-1-1 0 0,-1 0 1 0 0,0 1-1 0 0,0-1 0 0 0,1 0 1 0 0,-1 1-1 0 0,0-1 1 0 0,0 1-1 0 0,0 0 0 0 0,0-1 1 0 0,0 1-1 0 0,0-1 1 0 0,0 1-1 0 0,0 0 0 0 0,0 0 1 0 0,1 0-1 0 0,-1 0 1 0 0,0-1-1 0 0,0 1 1 0 0,0 0-1 0 0,0 1 0 0 0,0-1 1 0 0,0 0-1 0 0,0 0 1 0 0,0 0-1 0 0,0 1 0 0 0,0-1 1 0 0,0 0-1 0 0,0 1 1 0 0,0-1-1 0 0,0 1 0 0 0,0-1 1 0 0,1 1-1 0 0,-2-1-55 0 0,1 1 150 0 0,-66 28 1277 0 0,2 3 0 0 0,1 3 0 0 0,-21 17-1427 0 0,-70 38 565 0 0,23-19-443 0 0,52-31-423 0 0,80-40 44 0 0,0 0-88 0 0,20-3-698 0 0,123-45-2942 0 0,170-37-15455 0 0,-274 74 18961 0 0</inkml:trace>
  <inkml:trace contextRef="#ctx0" brushRef="#br0" timeOffset="36">3001 6646 0 0 0,'0'0'603'0'0,"0"0"958"0"0,31-4 184 0 0,99-14-71 0 0,-72 10 2054 0 0,-60 13 2542 0 0,-21 13-3454 0 0,-350 136 1971 0 0,84-36-3806 0 0,287-117-995 0 0,-2 0-15 0 0,0 0 0 0 0,1 1 0 0 0,-1-1 0 0 0,1 1 0 0 0,-1 0 1 0 0,1 0-1 0 0,0 0 0 0 0,0 0 0 0 0,0 0 0 0 0,0 1 0 0 0,0-1 0 0 0,1 1 1 0 0,-1 0-1 0 0,1 0 0 0 0,-1 0 0 0 0,0 2 29 0 0,47 3-1108 0 0,28-13-692 0 0,-26-1-4270 0 0,-26 2-4936 0 0</inkml:trace>
  <inkml:trace contextRef="#ctx0" brushRef="#br0" timeOffset="37">4006 6650 12307 0 0,'0'0'1053'0'0,"0"0"-269"0"0,0 0-33 0 0,-32 11 215 0 0,-103 39 215 0 0,-229 95 3868 0 0,260-99-4893 0 0,104-45-210 0 0,0 0 0 0 0,0 0 0 0 0,0-1 0 0 0,0 1 0 0 0,0 0-1 0 0,0 0 1 0 0,0 0 0 0 0,0-1 0 0 0,1 1 0 0 0,-1 0-1 0 0,0-1 1 0 0,0 1 0 0 0,1 0 0 0 0,-1 0 0 0 0,0-1 0 0 0,1 1-1 0 0,-1 0 1 0 0,1-1 0 0 0,-1 1 0 0 0,1-1 0 0 0,-1 1 0 0 0,1-1-1 0 0,-1 1 1 0 0,1-1 0 0 0,0 1 0 0 0,-1-1 0 0 0,1 1-1 0 0,-1-1 1 0 0,1 0 0 0 0,0 1 0 0 0,0-1 0 0 0,-1 0 0 0 0,1 1-1 0 0,0-1 1 0 0,0 0 0 0 0,-1 0 0 0 0,1 0 0 0 0,0 0-1 0 0,0 0 1 0 0,-1 0 0 0 0,1 0 0 0 0,0 0 0 0 0,0 0 0 0 0,-1 0-1 0 0,1 0 1 0 0,0-1 0 0 0,0 1 0 0 0,-1 0 0 0 0,1 0 0 0 0,0-1-1 0 0,-1 1 1 0 0,1-1 0 0 0,0 1 0 0 0,-1 0 0 0 0,1-1-1 0 0,0 0 55 0 0,10 1-738 0 0,26 0-3369 0 0,-11-3-3074 0 0,-5-1-6 0 0</inkml:trace>
  <inkml:trace contextRef="#ctx0" brushRef="#br0" timeOffset="38">4792 6635 13771 0 0,'0'0'1758'0'0,"0"0"-882"0"0,0 0-453 0 0,0 0 91 0 0,0 0 191 0 0,0 0 104 0 0,-36 13-11 0 0,-115 42-90 0 0,-200 90 1009 0 0,170-60-2615 0 0,180-85 680 0 0,-12 11-932 0 0,11-3-6791 0 0,2-5-2603 0 0</inkml:trace>
  <inkml:trace contextRef="#ctx0" brushRef="#br0" timeOffset="39">5521 6624 11450 0 0,'0'0'2993'0'0,"0"0"-1077"0"0,0 0-903 0 0,0 0-495 0 0,0 0-193 0 0,0 0-67 0 0,0 0 44 0 0,0 0 26 0 0,-37 16 4 0 0,-120 54-60 0 0,-28 21 16 0 0,-43 13-195 0 0,35-18-3472 0 0,186-80-36 0 0,6-1-4977 0 0,1-4 3490 0 0</inkml:trace>
  <inkml:trace contextRef="#ctx0" brushRef="#br0" timeOffset="40">6115 6657 16339 0 0,'0'0'754'0'0,"0"0"-401"0"0,0 0-154 0 0,0 0 107 0 0,-34 16 152 0 0,-114 51 121 0 0,-232 96 1420 0 0,260-118-4593 0 0,118-45 2059 0 0,-4 3-555 0 0,4 1-3477 0 0,2-4-3961 0 0</inkml:trace>
  <inkml:trace contextRef="#ctx0" brushRef="#br0" timeOffset="41">6760 6620 11514 0 0,'0'0'1817'0'0,"0"0"-537"0"0,0 0-180 0 0,0 0 154 0 0,0 0 32 0 0,0 0-146 0 0,0 0-409 0 0,0 0-422 0 0,0 0-153 0 0,0 0-84 0 0,0 0-27 0 0,-36 17-21 0 0,-115 53-25 0 0,-10 6-359 0 0,126-61-15 0 0,-53 25-1369 0 0,34-12-2640 0 0,37-20-863 0 0,5-4-3370 0 0</inkml:trace>
  <inkml:trace contextRef="#ctx0" brushRef="#br0" timeOffset="42">7491 6554 9018 0 0,'0'0'880'0'0,"0"0"-372"0"0,0 0-9 0 0,0 0 206 0 0,0 0 212 0 0,0 0 64 0 0,-38 24-118 0 0,-121 75-220 0 0,8-20 173 0 0,140-74-829 0 0,4-2-63 0 0,0 0 1 0 0,1 0-1 0 0,-1 1 0 0 0,1-1 0 0 0,0 2 0 0 0,0-1 0 0 0,0 0 0 0 0,0 1 0 0 0,1 0 0 0 0,0 1 0 0 0,0-1 0 0 0,-1 3 76 0 0,6-7-152 0 0,0 0-1 0 0,1-1 1 0 0,-1 1-1 0 0,0 0 1 0 0,1 0 0 0 0,-1 0-1 0 0,1-1 1 0 0,-1 1 0 0 0,1 0-1 0 0,-1 0 1 0 0,1-1 0 0 0,0 1-1 0 0,-1-1 1 0 0,1 1 0 0 0,0-1-1 0 0,0 1 1 0 0,-1-1 0 0 0,1 1-1 0 0,0-1 1 0 0,0 1 0 0 0,0-1-1 0 0,-1 0 1 0 0,1 0-1 0 0,0 1 1 0 0,0-1 0 0 0,0 0-1 0 0,0 0 1 0 0,0 0 0 0 0,0 0-1 0 0,0 0 1 0 0,-1 0 0 0 0,1 0-1 0 0,0 0 1 0 0,0 0 0 0 0,0-1-1 0 0,0 1 1 0 0,0 0 0 0 0,0 0-1 0 0,-1-1 1 0 0,1 1 0 0 0,0-1-1 0 0,0 1 1 0 0,0-1 152 0 0,5 1-2978 0 0,4 0-2399 0 0</inkml:trace>
  <inkml:trace contextRef="#ctx0" brushRef="#br0" timeOffset="43">7866 6675 11803 0 0,'0'0'1520'0'0,"0"0"-760"0"0,0 0-120 0 0,0 0 160 0 0,0 0 177 0 0,-213 107-25 0 0,181-92-240 0 0,10-4-368 0 0,6 0-448 0 0,6-7-496 0 0,7-1-977 0 0,3 1-3728 0 0,0-4-5617 0 0</inkml:trace>
  <inkml:trace contextRef="#ctx0" brushRef="#br0" timeOffset="44">3021 5987 0 0 0,'0'0'360'0'0,"0"0"604"0"0,0 0 129 0 0,0 0-40 0 0,0 0-26 0 0,0 0-52 0 0,0 0-92 0 0,0 0-94 0 0,0 0-81 0 0,0 0-8 0 0,0 0-3 0 0,0 0-9 0 0,-31 19-19 0 0,-95 62-55 0 0,49-16 718 0 0,73-62-1304 0 0,0 0-1 0 0,1 0 1 0 0,-1 0 0 0 0,1 1 0 0 0,0 0-1 0 0,0-1 1 0 0,0 1 0 0 0,0 0 0 0 0,1 1-1 0 0,0-1 1 0 0,-1 0 0 0 0,1 1 0 0 0,1-1-1 0 0,-1 1 1 0 0,0 3-28 0 0,27-8 408 0 0,67-55 291 0 0,64-54-720 0 0,-153 99-290 0 0,-24 20-41 0 0,-206 170 428 0 0,197-136-236 0 0,75-42 171 0 0,56-52 94 0 0,108-68-166 0 0,-157 71 498 0 0,-52 46-276 0 0,-9 3-162 0 0,0 0 0 0 0,1 0 0 0 0,-1 1 0 0 0,1 1 0 0 0,0-1-1 0 0,0 1 1 0 0,0 0 0 0 0,0 1 0 0 0,1 0 0 0 0,-1 0 0 0 0,1 1 0 0 0,-1 1 1 0 0,-18 12 33 0 0,-9 4 90 0 0,1 3 0 0 0,2 0 0 0 0,0 2 0 0 0,2 1 0 0 0,-26 33-123 0 0,56-62 2 0 0,-1 0 1 0 0,0 1-1 0 0,1-1 1 0 0,-1 0-1 0 0,0 1 0 0 0,1-1 1 0 0,-1 1-1 0 0,0-1 0 0 0,1 1 1 0 0,-1-1-1 0 0,1 1 0 0 0,-1 0 1 0 0,1-1-1 0 0,-1 1 1 0 0,1 0-1 0 0,-1-1 0 0 0,1 1 1 0 0,0 0-1 0 0,-1-1 0 0 0,1 1 1 0 0,0 0-1 0 0,0 0 0 0 0,-1 0 1 0 0,1-1-1 0 0,0 1 1 0 0,0 0-1 0 0,0 0 0 0 0,0 0 1 0 0,0-1-1 0 0,0 1 0 0 0,0 0 1 0 0,0 0-1 0 0,1 0 0 0 0,-1-1 1 0 0,0 1-1 0 0,0 0 1 0 0,1 0-1 0 0,-1-1 0 0 0,0 1 1 0 0,1 0-1 0 0,-1-1 0 0 0,1 1 1 0 0,-1 0-1 0 0,1-1 0 0 0,-1 1 1 0 0,1-1-1 0 0,-1 1 1 0 0,1 0-1 0 0,0-1 0 0 0,-1 0 1 0 0,1 1-1 0 0,0-1 0 0 0,-1 1 1 0 0,1-1-1 0 0,0 0 0 0 0,0 1 1 0 0,-1-1-1 0 0,1 0 1 0 0,0 0-1 0 0,0 0-2 0 0,52-9 318 0 0,21-27-227 0 0,-1-4 0 0 0,-3-3-1 0 0,30-25-90 0 0,-100 68 22 0 0,0 0-1 0 0,0 0 1 0 0,0 0-1 0 0,-1 0 1 0 0,1 0-1 0 0,0 0 0 0 0,0 0 1 0 0,0 0-1 0 0,-1 0 1 0 0,1 0-1 0 0,0 0 1 0 0,0-1-1 0 0,-1 1 1 0 0,1 0-1 0 0,0 0 1 0 0,0 0-1 0 0,0 0 0 0 0,0 0 1 0 0,-1 0-1 0 0,1-1 1 0 0,0 1-1 0 0,0 0 1 0 0,0 0-1 0 0,0 0 1 0 0,0 0-1 0 0,-1-1 1 0 0,1 1-1 0 0,0 0 1 0 0,0 0-1 0 0,0 0 0 0 0,0-1 1 0 0,0 1-1 0 0,0 0 1 0 0,0 0-1 0 0,0 0 1 0 0,0-1-1 0 0,0 1 1 0 0,0 0-22 0 0,-28 9-113 0 0,-110 100 184 0 0,-23 34 480 0 0,136-109-282 0 0,49-31-198 0 0,89-57 310 0 0,215-152-142 0 0,-316 194 646 0 0,-34 20-341 0 0,-120 99-337 0 0,-40 50 255 0 0,163-127-400 0 0,40-30-72 0 0,78-49 396 0 0,-87 40-372 0 0,141-98 235 0 0,-272 188 70 0 0,112-77-236 0 0,-10 8-320 0 0,37-11 25 0 0,-2-6 218 0 0,0-1-1 0 0,-1-1 1 0 0,0 0-1 0 0,0-1 1 0 0,0-1 0 0 0,-1-1-1 0 0,4-3-5 0 0,38-20 21 0 0,-57 33 62 0 0,-1 0 36 0 0,-22 11 126 0 0,-114 81-134 0 0,130-87-296 0 0,29-22 191 0 0,-16 12-424 0 0,39-31 1033 0 0,-24 8-7025 0 0,-21 28-1523 0 0</inkml:trace>
  <inkml:trace contextRef="#ctx0" brushRef="#br0" timeOffset="45">6235 5928 912 0 0,'0'0'1798'0'0,"0"0"-14"0"0,0 0 194 0 0,0 0 408 0 0,0 0 181 0 0,0 0-234 0 0,0 0-689 0 0,0 0-703 0 0,0 0-502 0 0,0 0-255 0 0,0 0-1 0 0,0 0 14 0 0,0 0-6 0 0,-27 19-18 0 0,-85 60-33 0 0,-12 7 217 0 0,125-86-360 0 0,-1 0 0 0 0,1 1 0 0 0,-1-1 0 0 0,1 0 0 0 0,-1 0 0 0 0,0 0 0 0 0,1 1 0 0 0,-1-1 0 0 0,0 0 1 0 0,1 1-1 0 0,-1-1 0 0 0,0 0 0 0 0,1 1 0 0 0,-1-1 0 0 0,0 0 0 0 0,0 1 0 0 0,1-1 0 0 0,-1 1 0 0 0,0-1 0 0 0,0 0 1 0 0,0 1-1 0 0,0-1 0 0 0,0 1 0 0 0,1-1 0 0 0,-1 1 0 0 0,0-1 0 0 0,0 1 0 0 0,0-1 0 0 0,0 0 0 0 0,0 1 1 0 0,0-1-1 0 0,-1 1 0 0 0,1-1 0 0 0,0 1 0 0 0,0-1 0 0 0,0 1 0 0 0,0-1 0 0 0,0 0 0 0 0,-1 1 0 0 0,1-1 0 0 0,0 1 1 0 0,0-1-1 0 0,-1 0 0 0 0,1 1 0 0 0,0-1 0 0 0,0 0 0 0 0,-1 1 0 0 0,1-1 0 0 0,0 0 0 0 0,-1 0 0 0 0,1 1 1 0 0,-1-1-1 0 0,1 0 0 0 0,0 0 0 0 0,-1 0 0 0 0,1 1 0 0 0,-1-1 0 0 0,1 0 0 0 0,-1 0 0 0 0,1 0 0 0 0,0 0 0 0 0,-1 0 3 0 0,41-2 299 0 0,16-16-198 0 0,-1-1 0 0 0,-1-3-1 0 0,-1-3 1 0 0,36-23-101 0 0,-52 23 351 0 0,-36 24-25 0 0,-12 3-315 0 0,-1 0-1 0 0,1 0 1 0 0,0 1-1 0 0,0 1 0 0 0,1 0 1 0 0,-1 0-1 0 0,1 1 1 0 0,0 0-1 0 0,0 1 0 0 0,1 0 1 0 0,-2 2-11 0 0,-22 12 36 0 0,20-14-33 0 0,-173 115 53 0 0,186-121-59 0 0,1 0 0 0 0,-1 0 1 0 0,1 0-1 0 0,-1 0 0 0 0,1 0 0 0 0,-1 0 0 0 0,1 1 1 0 0,-1-1-1 0 0,1 0 0 0 0,-1 0 0 0 0,1 0 1 0 0,-1 0-1 0 0,1 1 0 0 0,-1-1 0 0 0,1 0 1 0 0,-1 1-1 0 0,0-1 0 0 0,1 0 0 0 0,-1 1 0 0 0,1-1 1 0 0,-1 0-1 0 0,0 1 0 0 0,1-1 0 0 0,-1 1 1 0 0,0-1-1 0 0,1 1 0 0 0,-1-1 0 0 0,0 1 0 0 0,0-1 1 0 0,0 1-1 0 0,1-1 0 0 0,-1 1 0 0 0,0-1 1 0 0,0 1-1 0 0,0-1 0 0 0,0 1 0 0 0,0-1 1 0 0,0 1-1 0 0,0-1 0 0 0,0 1 0 0 0,0-1 0 0 0,0 1 1 0 0,0-1-1 0 0,0 1 0 0 0,-1-1 0 0 0,1 1 1 0 0,0-1-1 0 0,0 1 0 0 0,0-1 0 0 0,-1 1 1 0 0,1-1-1 0 0,0 1 0 0 0,-1-1 0 0 0,1 0 0 0 0,0 1 1 0 0,-1-1-1 0 0,1 1 0 0 0,0-1 0 0 0,-1 0 1 0 0,1 1-1 0 0,-1-1 0 0 0,1 0 0 0 0,-1 0 0 0 0,1 1 1 0 0,-1-1-1 0 0,0 0 3 0 0,46-2 196 0 0,174-67-65 0 0,-2-16-226 0 0,-240 90 507 0 0,-54 32-180 0 0,2 3 0 0 0,1 4 0 0 0,-20 18-232 0 0,79-51 258 0 0,15-11-269 0 0,3 0-76 0 0,23-3 148 0 0,0-1-1 0 0,-1-1 0 0 0,0-1 0 0 0,0-2 1 0 0,0 0-1 0 0,-1-2 0 0 0,0 0 0 0 0,12-9-60 0 0,15-4 51 0 0,44-18-218 0 0,-243 116 239 0 0,-28 24 380 0 0,209-97-644 0 0,125-70 456 0 0,3 2-373 0 0,-168 70 262 0 0,-272 167-160 0 0,242-148 14 0 0,37-23-140 0 0,23 0-50 0 0,-8-2 185 0 0,0 0 1 0 0,1-1-1 0 0,-2-1 1 0 0,1-1-1 0 0,0 0 1 0 0,-1-1-1 0 0,0 0 1 0 0,12-8-3 0 0,22-9-76 0 0,6-2-132 0 0,-101 47 80 0 0,-138 99 324 0 0,143-92-132 0 0,69-25-151 0 0,85-34 170 0 0,141-69-757 0 0,-252 99 667 0 0,28-12-53 0 0,-21 7 131 0 0,-22 5 41 0 0,-117 54-44 0 0,-89 75 845 0 0,233-122-983 0 0,6-8 88 0 0,-1-2-1 0 0,1 0 0 0 0,-1-1 1 0 0,0-1-1 0 0,0-1 1 0 0,0-1-1 0 0,11-5-17 0 0,33-12-182 0 0,-44 16 98 0 0,1-1-1131 0 0,-7 7-7046 0 0,-12 2 787 0 0</inkml:trace>
  <inkml:trace contextRef="#ctx0" brushRef="#br0" timeOffset="46">6651 2791 0 0 0,'0'0'1159'0'0,"0"0"607"0"0,0 0 143 0 0,0 0-122 0 0,0 0-205 0 0,0 0-210 0 0,0 0-130 0 0,0 0-90 0 0,0 0-37 0 0,0 0-71 0 0,4-1-69 0 0,16-2 1487 0 0,-20 3-1730 0 0,0 0-24 0 0,0 0-35 0 0,0 0-40 0 0,0 0-34 0 0,0 0-34 0 0,0 0-18 0 0,0 0-31 0 0,0 0-17 0 0,0 0-7 0 0,0 0-21 0 0,0 0-34 0 0,0 0-39 0 0,0 0-24 0 0,0 0-15 0 0,0 0 11 0 0,0 0 4 0 0,0 0-60 0 0,-21 0 983 0 0,12-1-1206 0 0,1 0-1 0 0,-1 0 1 0 0,0 1-1 0 0,0 1 1 0 0,0 0 0 0 0,0 0-1 0 0,1 0 1 0 0,-1 1-1 0 0,0 1 1 0 0,1-1-1 0 0,0 1 1 0 0,-1 1-1 0 0,1-1 1 0 0,0 1-1 0 0,1 1 1 0 0,-1 0-1 0 0,1 0 1 0 0,0 0 0 0 0,-3 4-91 0 0,8-8 28 0 0,-2 3 3 0 0,0 0 1 0 0,0 1-1 0 0,1-1 1 0 0,-1 1-1 0 0,1 0 1 0 0,0 0-1 0 0,0 0 1 0 0,1 0-1 0 0,0 1 1 0 0,-1-1-1 0 0,2 1 1 0 0,-1-1-1 0 0,0 6-31 0 0,-6 13 87 0 0,6 79 197 0 0,5-98-241 0 0,1 1-1 0 0,0-1 1 0 0,0 1 0 0 0,1-1-1 0 0,-1-1 1 0 0,1 1 0 0 0,0-1 0 0 0,0 0-1 0 0,1 0 1 0 0,-1 0 0 0 0,1-1 0 0 0,0 1-1 0 0,0-1 1 0 0,0-1 0 0 0,0 1-1 0 0,0-1 1 0 0,1 0 0 0 0,-1-1 0 0 0,1 0-1 0 0,-1 0 1 0 0,1 0 0 0 0,0 0 0 0 0,-1-1-1 0 0,1 0 1 0 0,-1-1 0 0 0,4 0-43 0 0,-5 1 20 0 0,8 1 64 0 0,0-1 0 0 0,-1 0 0 0 0,1-1 0 0 0,0-1 0 0 0,0 0 0 0 0,-1-1 0 0 0,1 0 0 0 0,-1 0 0 0 0,1-2-84 0 0,18 1-145 0 0,-31 4 63 0 0,0 0-34 0 0,0 0-39 0 0,2-9-2717 0 0,-1 4-825 0 0,1 1-3508 0 0,1 0-6045 0 0</inkml:trace>
  <inkml:trace contextRef="#ctx0" brushRef="#br0" timeOffset="47">6171 1937 1040 0 0,'0'0'1811'0'0,"0"0"-182"0"0,0 0-6 0 0,0 0 193 0 0,0 0 67 0 0,0 0-169 0 0,0 0-331 0 0,0 0-430 0 0,0 0-303 0 0,0 0-59 0 0,0 0 85 0 0,24 4 2707 0 0,130 7 2872 0 0,-147-11-6115 0 0,491-11 2226 0 0,48-5-1888 0 0,-272 6-379 0 0,-216 17-46 0 0,-46-4 434 0 0,-29-6-188 0 0,-95-26-254 0 0,16-1-1 0 0,-41-43 159 0 0,137 73-197 0 0,0 0 0 0 0,0 0 0 0 0,0 1 1 0 0,0-1-1 0 0,0 0 0 0 0,0 1 0 0 0,0-1 0 0 0,-1 0 0 0 0,1 0 0 0 0,0 1 0 0 0,0-1 1 0 0,0 0-1 0 0,0 0 0 0 0,0 1 0 0 0,-1-1 0 0 0,1 0 0 0 0,0 0 0 0 0,0 0 1 0 0,-1 1-1 0 0,1-1 0 0 0,0 0 0 0 0,0 0 0 0 0,0 0 0 0 0,-1 0 0 0 0,1 1 1 0 0,0-1-1 0 0,-1 0 0 0 0,1 0 0 0 0,0 0 0 0 0,0 0 0 0 0,-1 0 0 0 0,1 0 1 0 0,0 0-1 0 0,-1 0 0 0 0,1 0 0 0 0,0 0 0 0 0,0 0 0 0 0,-1 0 0 0 0,1 0 0 0 0,0 0 1 0 0,-1 0-1 0 0,1 0 0 0 0,0 0 0 0 0,0 0 0 0 0,-1-1 0 0 0,1 1 0 0 0,0 0 1 0 0,0 0-1 0 0,-1 0 0 0 0,1 0 0 0 0,0-1 0 0 0,0 1 0 0 0,-1 0 0 0 0,1 0-6 0 0,1 15-27 0 0,9 204 192 0 0,-17-21-126 0 0,-7-149 24 0 0,14-48-62 0 0,0-1 6 0 0,0 0-2 0 0,0 0-24 0 0,0 0 39 0 0,0 0 16 0 0,0 0 14 0 0,10-19 182 0 0,124-135-144 0 0,-25 36-152 0 0,-100 99 432 0 0,-6 11-3142 0 0,1 2-7518 0 0,-2 6-2381 0 0</inkml:trace>
  <inkml:trace contextRef="#ctx0" brushRef="#br0" timeOffset="48">8525 1808 5665 0 0,'0'0'2465'0'0,"0"0"-526"0"0,0 0-292 0 0,0 0 11 0 0,0 0 63 0 0,0 0-104 0 0,0 0-242 0 0,0 0-266 0 0,0 0-230 0 0,0 0-167 0 0,0 0-140 0 0,0 0-89 0 0,0 0-59 0 0,-24 2-24 0 0,-75 11-14 0 0,95-13-336 0 0,-1 1 0 0 0,1 0 1 0 0,0 0-1 0 0,0 0 1 0 0,-1 0-1 0 0,1 1 1 0 0,0 0-1 0 0,0-1 0 0 0,0 2 1 0 0,0-1-1 0 0,1 0 1 0 0,-1 1-1 0 0,1 0 1 0 0,-1-1-1 0 0,1 2 0 0 0,0-1 1 0 0,0 0-1 0 0,0 1-50 0 0,-7 8 158 0 0,-5 5-34 0 0,1 1 0 0 0,1 1 0 0 0,1 0 0 0 0,0 1 0 0 0,2 0 0 0 0,0 1 0 0 0,1 0 0 0 0,1 1 0 0 0,2 0 0 0 0,0 0 0 0 0,1 0 0 0 0,1 0 0 0 0,-1 23-124 0 0,3-37 23 0 0,1 1 0 0 0,0 0-1 0 0,0 0 1 0 0,1-1 0 0 0,0 1-1 0 0,1 0 1 0 0,0 0 0 0 0,0 0-1 0 0,1-1 1 0 0,0 1-1 0 0,0 0 1 0 0,1-1 0 0 0,0 0-1 0 0,1 0 1 0 0,0 0 0 0 0,0 0-1 0 0,0 0 1 0 0,1-1-1 0 0,1 0 1 0 0,-1 0 0 0 0,1 0-1 0 0,0-1 1 0 0,0 0 0 0 0,1 0-1 0 0,0 0 1 0 0,0-1-1 0 0,0 0 1 0 0,1-1 0 0 0,7 4-23 0 0,-1-3 88 0 0,1 0 0 0 0,1-2 0 0 0,-1 0 0 0 0,0 0 0 0 0,1-2 0 0 0,0 0 1 0 0,-1 0-1 0 0,1-2 0 0 0,0 0 0 0 0,-1 0 0 0 0,1-2 0 0 0,-1 0 0 0 0,0-1 1 0 0,0 0-1 0 0,0-1 0 0 0,3-2-88 0 0,8-4 140 0 0,0-1 0 0 0,-2-2 0 0 0,1 0 0 0 0,-2-1 0 0 0,0-1 1 0 0,-1-2-1 0 0,-1 0 0 0 0,13-15-140 0 0,-26 26 20 0 0,0-1 0 0 0,-1 0 0 0 0,0-1 0 0 0,0 0 0 0 0,-1 0 0 0 0,0 0 0 0 0,-1-1 0 0 0,0 0-1 0 0,-1 0 1 0 0,0 0 0 0 0,0 0 0 0 0,-1-1 0 0 0,0 1 0 0 0,-1-1 0 0 0,0 0 0 0 0,-1 0 0 0 0,0 0 0 0 0,-1 0 0 0 0,0 0 0 0 0,-1 0 0 0 0,0 0 0 0 0,-1 0 0 0 0,0 1 0 0 0,0-1 0 0 0,-1 0 0 0 0,-1 1 0 0 0,0 0 0 0 0,0 0 0 0 0,-1 0 0 0 0,0 0 0 0 0,-3-3-20 0 0,-1 1-35 0 0,0 1 1 0 0,-1-1 0 0 0,-1 1-1 0 0,0 1 1 0 0,0 0 0 0 0,-1 0-1 0 0,0 1 1 0 0,-1 1 0 0 0,0 0 0 0 0,0 1-1 0 0,0 0 1 0 0,-1 1 0 0 0,0 1-1 0 0,-1 0 1 0 0,1 1 0 0 0,-1 0-1 0 0,0 1 1 0 0,0 1 0 0 0,-5 0 34 0 0,-4 0-347 0 0,0 2 1 0 0,1 0 0 0 0,-1 1 0 0 0,1 2 0 0 0,-1 0-1 0 0,1 2 1 0 0,0 0 0 0 0,1 2 0 0 0,-1 0 0 0 0,1 1-1 0 0,0 2 1 0 0,-1 1 346 0 0,-18 11-2219 0 0,15-8-2331 0 0,9-2-6897 0 0</inkml:trace>
  <inkml:trace contextRef="#ctx0" brushRef="#br0" timeOffset="49">7991 2058 0 0 0,'0'0'641'0'0,"0"0"826"0"0,0 0 451 0 0,0 0 257 0 0,0 0 50 0 0,0 0-171 0 0,0 0-282 0 0,0 0-278 0 0,0 0-235 0 0,0 0-149 0 0,0 0-96 0 0,0 0-71 0 0,-7 6-66 0 0,-22 17-47 0 0,19 2 4465 0 0,40-12-4245 0 0,59-7 62 0 0,0-4 0 0 0,0-4 0 0 0,82-13-1112 0 0,-14 2 390 0 0,254-21 351 0 0,-259 34-569 0 0,-171-14-2998 0 0,7 7-323 0 0,6 6-4097 0 0,4 1-5047 0 0</inkml:trace>
  <inkml:trace contextRef="#ctx0" brushRef="#br0" timeOffset="50">9274 1609 24 0 0,'0'0'1546'0'0,"0"0"-219"0"0,0 0-7 0 0,0 0 227 0 0,0 0 176 0 0,0 0-60 0 0,0 0-281 0 0,0 0-337 0 0,0 0-214 0 0,0 0-103 0 0,0 0 7 0 0,0 0 8 0 0,0 0-44 0 0,2 4 5 0 0,-1-1-539 0 0,0 0 0 0 0,1-1 0 0 0,-1 1 0 0 0,0-1 1 0 0,1 1-1 0 0,0-1 0 0 0,0 0 0 0 0,0 0 0 0 0,0 1 0 0 0,0-1 0 0 0,0-1 1 0 0,0 1-1 0 0,1 0 0 0 0,-1-1 0 0 0,0 1 0 0 0,1-1 0 0 0,0 1 1 0 0,-1-1-1 0 0,1 0 0 0 0,0 0 0 0 0,0-1 0 0 0,-1 1 0 0 0,1 0 0 0 0,0-1 1 0 0,0 0-166 0 0,12-1 245 0 0,0 0 0 0 0,-1-1 0 0 0,1-1 0 0 0,-1-1 0 0 0,0 0 0 0 0,0-1 0 0 0,0 0 0 0 0,-1-1 0 0 0,0 0 1 0 0,0-2-1 0 0,0 1 0 0 0,-1-1 0 0 0,0-1 0 0 0,0 0 0 0 0,-1-1 0 0 0,-1 0 0 0 0,0-1 0 0 0,1-1-245 0 0,96-83 434 0 0,-97 84-393 0 0,3-3 270 0 0,-15 28-202 0 0,-20 52 49 0 0,2 2 1 0 0,4 0-1 0 0,2 1 0 0 0,4 1 1 0 0,3-1-1 0 0,2 2 0 0 0,5 40-158 0 0,0-98 10 0 0,1 0-1 0 0,-2 0 0 0 0,0 0 0 0 0,0 0 1 0 0,-1-1-1 0 0,-1 1 0 0 0,0 0 0 0 0,-1-1 1 0 0,0 0-1 0 0,-1 0 0 0 0,0 0 0 0 0,-1 0 1 0 0,0-1-1 0 0,-1 0 0 0 0,-5 7-9 0 0,5-10-95 0 0,-1-1 0 0 0,0 0-1 0 0,0-1 1 0 0,0 0 0 0 0,0 0 0 0 0,-1 0-1 0 0,0-1 1 0 0,-1-1 0 0 0,1 0 0 0 0,-1 0 0 0 0,1 0-1 0 0,-1-1 1 0 0,0-1 0 0 0,0 0 0 0 0,-1 0 0 0 0,1-1-1 0 0,0 0 1 0 0,-1-1 0 0 0,1 0 0 0 0,-7-1 95 0 0,10-1-113 0 0,1-1 0 0 0,-1 1 0 0 0,0-1 0 0 0,1-1 0 0 0,-1 1 0 0 0,1-1 0 0 0,0 0 0 0 0,0-1 0 0 0,1 1 0 0 0,-1-1 0 0 0,1 0 0 0 0,0-1-1 0 0,0 1 1 0 0,1-1 0 0 0,-1 0 0 0 0,1 0 0 0 0,1 0 0 0 0,-1 0 0 0 0,1-1 0 0 0,0 0 0 0 0,0 0 0 0 0,1 0 0 0 0,-1-4 113 0 0,1 2 45 0 0,1 1 0 0 0,0-1 0 0 0,0 1-1 0 0,1-1 1 0 0,0 1 0 0 0,1-1-1 0 0,0 1 1 0 0,0-1 0 0 0,0 1-1 0 0,1 0 1 0 0,1-1 0 0 0,-1 1 0 0 0,1 0-1 0 0,1 0 1 0 0,-1 1 0 0 0,2-1-1 0 0,-1 1 1 0 0,1 0 0 0 0,0 0-1 0 0,0 0 1 0 0,0 0 0 0 0,1 1 0 0 0,1 0-1 0 0,-1 1 1 0 0,1-1 0 0 0,-1 1-1 0 0,1 0 1 0 0,1 1 0 0 0,0-1-45 0 0,29-12 352 0 0,0 1 1 0 0,0 3 0 0 0,1 0-1 0 0,1 3 1 0 0,0 1 0 0 0,1 2-1 0 0,9 0-352 0 0,10 6-282 0 0,-46 2-3680 0 0,1-1-4251 0 0,-9 0-3266 0 0</inkml:trace>
  <inkml:trace contextRef="#ctx0" brushRef="#br0" timeOffset="51">10022 1469 6153 0 0,'0'0'2666'0'0,"0"0"-799"0"0,0 0-318 0 0,0 0 34 0 0,0 0 34 0 0,0 0-54 0 0,0 0-177 0 0,0 0-270 0 0,0 0-196 0 0,0 0-111 0 0,0 0-93 0 0,0 0-78 0 0,0 0-76 0 0,-5 18-71 0 0,-27 112 614 0 0,-23 94 170 0 0,51-100-996 0 0,4-122-254 0 0,1 0 1 0 0,-1 0-1 0 0,1 0 0 0 0,-1 0 1 0 0,1 0-1 0 0,0 0 0 0 0,0 0 0 0 0,0 0 1 0 0,0-1-1 0 0,0 1 0 0 0,0 0 1 0 0,0-1-1 0 0,0 1 0 0 0,1-1 1 0 0,-1 1-1 0 0,1-1 0 0 0,-1 1 1 0 0,1-1-1 0 0,0 0 0 0 0,-1 0 1 0 0,1 0-1 0 0,0 0 0 0 0,0 0 1 0 0,0 0-1 0 0,0 0 0 0 0,0-1 1 0 0,-1 1-1 0 0,1-1 0 0 0,1 0 0 0 0,-1 1 1 0 0,0-1-1 0 0,0 0 0 0 0,0 0 1 0 0,0 0-1 0 0,0 0 0 0 0,0 0 1 0 0,0-1-26 0 0,73-20 873 0 0,-2-12-1043 0 0,-80 10-4079 0 0,-7 12-4368 0 0,10 8-2763 0 0</inkml:trace>
  <inkml:trace contextRef="#ctx0" brushRef="#br0" timeOffset="52">9700 1712 9242 0 0,'0'0'1922'0'0,"0"0"-621"0"0,0 0-318 0 0,0 0 77 0 0,0 0 181 0 0,0 0-9 0 0,0 0-138 0 0,0 0-229 0 0,0 0-231 0 0,0 0-193 0 0,0 0-161 0 0,33 3-105 0 0,106 9-113 0 0,-3-22-473 0 0,-99 2-182 0 0,1 0-975 0 0,-11 1-3062 0 0,-5 3-6019 0 0</inkml:trace>
  <inkml:trace contextRef="#ctx0" brushRef="#br0" timeOffset="53">10616 1506 13659 0 0,'0'0'1795'0'0,"0"0"-373"0"0,0 0-85 0 0,0 0 34 0 0,0 0-32 0 0,0 0-147 0 0,0 0-218 0 0,0 0-174 0 0,0 0-120 0 0,0 0-84 0 0,0 0-86 0 0,0 0-65 0 0,0 0-43 0 0,-31 34-62 0 0,-98 110-54 0 0,-29 39 297 0 0,-149 156-268 0 0,301-334-327 0 0,-12 11-21 0 0,1 2-1 0 0,0 0 1 0 0,1 0-1 0 0,1 2 0 0 0,1 0 1 0 0,0 0-1 0 0,2 1 1 0 0,-5 13 33 0 0,15-31-1442 0 0,-1 1 3748 0 0,1-1-2078 0 0,1-1-3661 0 0,0-1-2018 0 0,1 1-3318 0 0,0-5-2436 0 0</inkml:trace>
  <inkml:trace contextRef="#ctx0" brushRef="#br0" timeOffset="54">10570 2095 10098 0 0,'0'0'2909'0'0,"0"0"-947"0"0,0 0-343 0 0,0 0 72 0 0,0 0 44 0 0,0 0-142 0 0,0 0-331 0 0,0 0-358 0 0,0 0-249 0 0,0 0-162 0 0,0 0-115 0 0,0 0-70 0 0,-5 1-41 0 0,-23 4-6 0 0,0 1 1 0 0,1 2 0 0 0,0 0 0 0 0,0 2 0 0 0,1 1 0 0 0,-9 6-262 0 0,33-16 1 0 0,-1-1 1 0 0,1 1 0 0 0,0 0 0 0 0,0 0 0 0 0,0-1 0 0 0,0 1 0 0 0,0 1 0 0 0,0-1 0 0 0,0 0 0 0 0,0 0-1 0 0,1 1 1 0 0,-1-1 0 0 0,0 1 0 0 0,1-1 0 0 0,-1 1 0 0 0,1 0 0 0 0,0 0 0 0 0,-1-1 0 0 0,1 1 0 0 0,0 0-1 0 0,0 0 1 0 0,0 0 0 0 0,0 0 0 0 0,1 1 0 0 0,-1-1 0 0 0,1 0 0 0 0,-1 0 0 0 0,1 0 0 0 0,-1 1 0 0 0,1-1-1 0 0,0 0 1 0 0,0 0 0 0 0,0 1 0 0 0,1-1 0 0 0,-1 0 0 0 0,1 0 0 0 0,-1 0 0 0 0,1 0 0 0 0,-1 1 0 0 0,1-1-1 0 0,0 0 1 0 0,0 0 0 0 0,0 0 0 0 0,0 0 0 0 0,1-1 0 0 0,-1 1 0 0 0,1 1-2 0 0,58 37 36 0 0,-53-37-32 0 0,-1 0 0 0 0,0 0 0 0 0,0 1-1 0 0,0-1 1 0 0,0 1 0 0 0,-1 1 0 0 0,1-1-1 0 0,-1 1 1 0 0,0 0 0 0 0,-1 0 0 0 0,1 0 0 0 0,-1 1-1 0 0,0 0 1 0 0,0 0-4 0 0,0 4 67 0 0,0 0 0 0 0,-1 0 0 0 0,0 0 0 0 0,-1 1 0 0 0,0-1 1 0 0,-1 1-1 0 0,0 0 0 0 0,-1 0 0 0 0,0-1 0 0 0,0 1 0 0 0,-1 2-67 0 0,-2-6 54 0 0,1-1-1 0 0,-1 1 1 0 0,0-1 0 0 0,0 1 0 0 0,-1-1 0 0 0,0 0 0 0 0,0-1-1 0 0,0 1 1 0 0,-1-1 0 0 0,0 0 0 0 0,0 0 0 0 0,0 0 0 0 0,-1-1-1 0 0,0 1 1 0 0,1-1 0 0 0,-1-1 0 0 0,-1 1 0 0 0,1-1 0 0 0,0 0-1 0 0,-1-1 1 0 0,0 1 0 0 0,1-1 0 0 0,-1-1 0 0 0,0 1 0 0 0,0-1 0 0 0,0 0-1 0 0,-2-1-53 0 0,1 1 10 0 0,1 0-1 0 0,0 0 0 0 0,-1-1 0 0 0,1-1 0 0 0,-1 1 0 0 0,1-1 1 0 0,-1 0-1 0 0,1-1 0 0 0,0 1 0 0 0,-1-2 0 0 0,1 1 0 0 0,0-1 0 0 0,1 0 1 0 0,-1 0-1 0 0,0-1 0 0 0,1 0 0 0 0,-2-1-9 0 0,-13-49-2332 0 0,21 39-1182 0 0,0 5-3974 0 0,0 2-5571 0 0</inkml:trace>
  <inkml:trace contextRef="#ctx0" brushRef="#br0" timeOffset="55">2636 1867 0 0 0,'0'0'517'0'0,"0"0"968"0"0,0 0 466 0 0,0 0 228 0 0,0 0 92 0 0,0 0-132 0 0,0 0-312 0 0,0 0-301 0 0,0 0-248 0 0,0 0-144 0 0,0 0-60 0 0,0 0-42 0 0,5-7-38 0 0,13-20-47 0 0,-13 20-100 0 0,-5 7-114 0 0,0 0-100 0 0,0 0-107 0 0,0 0-59 0 0,0 0-37 0 0,0 0-40 0 0,0 11-16 0 0,0-1 1 0 0,-1 1 0 0 0,0-1-1 0 0,-1 1 1 0 0,0-1-1 0 0,-1 0 1 0 0,0 0 0 0 0,0 0-1 0 0,-5 8-374 0 0,-174 361 751 0 0,164-291-676 0 0,41-76 66 0 0,184-9 643 0 0,-187-10-1384 0 0,-23-17-4153 0 0,2 22 3853 0 0,-7-10-1867 0 0,0 6-6538 0 0,1 6-1872 0 0</inkml:trace>
  <inkml:trace contextRef="#ctx0" brushRef="#br0" timeOffset="56">2187 2158 11354 0 0,'0'0'2141'0'0,"0"0"-734"0"0,0 0-474 0 0,0 0-40 0 0,0 0 177 0 0,0 0 175 0 0,0 0 10 0 0,0 0-118 0 0,0 0-213 0 0,0 0-183 0 0,0 0-155 0 0,0 0-131 0 0,31-3-103 0 0,99-8-97 0 0,-13-8 50 0 0,-23 9-680 0 0,-54 9-5247 0 0,-29 1-5960 0 0</inkml:trace>
  <inkml:trace contextRef="#ctx0" brushRef="#br0" timeOffset="57">3001 2125 11314 0 0,'0'0'1615'0'0,"0"0"-518"0"0,0 0-238 0 0,0 0 73 0 0,0 0 176 0 0,0 0 46 0 0,0 0-140 0 0,0 0-177 0 0,0 0-141 0 0,0 0-28 0 0,0 0 24 0 0,0 0-40 0 0,0 0-45 0 0,9 5-47 0 0,31 14-52 0 0,36-14 1025 0 0,-44-6-1316 0 0,0-1 1 0 0,0-2-1 0 0,-1-1 1 0 0,0-2 0 0 0,9-3-218 0 0,-1-1-828 0 0,-39 11 249 0 0,0 0-368 0 0,-5 3-8590 0 0,3-3-1921 0 0</inkml:trace>
  <inkml:trace contextRef="#ctx0" brushRef="#br0" timeOffset="58">2962 2349 13987 0 0,'0'0'1326'0'0,"0"0"-385"0"0,0 0-11 0 0,0 0 193 0 0,0 0 57 0 0,0 0-77 0 0,0 0-179 0 0,0 0-231 0 0,32-2-184 0 0,99-9-155 0 0,13-2-95 0 0,-115 12-715 0 0,-16-1-2048 0 0,0 2-5040 0 0,-7 0-4345 0 0</inkml:trace>
  <inkml:trace contextRef="#ctx0" brushRef="#br0" timeOffset="59">3846 1804 5601 0 0,'0'0'2073'0'0,"0"0"-285"0"0,0 0-22 0 0,0 0 135 0 0,0 0-8 0 0,0 0-215 0 0,0 0-355 0 0,0 0-354 0 0,0 0-261 0 0,0 0-154 0 0,0 0-78 0 0,0 3 17 0 0,0 30 48 0 0,-2 0 0 0 0,-2 0 0 0 0,0-1-1 0 0,-2 0 1 0 0,-2 0 0 0 0,-1 0 0 0 0,-1-1-1 0 0,-14 28-540 0 0,-70 172 371 0 0,85-134-279 0 0,11-94-73 0 0,-1 0 1 0 0,1 0-1 0 0,-1-1 0 0 0,1 1 0 0 0,0-1 0 0 0,0 1 0 0 0,0-1 1 0 0,0 0-1 0 0,1 0 0 0 0,-1 0 0 0 0,0 0 0 0 0,1 0 0 0 0,0-1 0 0 0,-1 1 1 0 0,1-1-1 0 0,0 1 0 0 0,0-1 0 0 0,0 0 0 0 0,0 0 0 0 0,0 0 1 0 0,0-1-1 0 0,0 1 0 0 0,0-1 0 0 0,0 1 0 0 0,0-1 0 0 0,0 0 1 0 0,0 0-1 0 0,0-1 0 0 0,0 1 0 0 0,0-1 0 0 0,0 1 0 0 0,0-1 0 0 0,0 0 1 0 0,1 0-20 0 0,11 0 198 0 0,128-32 1077 0 0,-142 33-1249 0 0,-1 0-10 0 0,1 0-10 0 0,-1 0 2 0 0,1 0-16 0 0,1 0-82 0 0,0-1 1 0 0,0 1 0 0 0,0 0 0 0 0,1-1-1 0 0,-1 0 1 0 0,0 0 0 0 0,0 1-1 0 0,0-1 1 0 0,0 0 0 0 0,-1 0 0 0 0,1-1-1 0 0,0 1 1 0 0,0 0 0 0 0,-1-1-1 0 0,1 1 1 0 0,0-1 0 0 0,-1 1 0 0 0,0-1-1 0 0,1 0 1 0 0,-1 0 0 0 0,0 0-1 0 0,0 1 1 0 0,0-1 0 0 0,0 0 0 0 0,0 0-1 0 0,0 0 1 0 0,-1-1 0 0 0,1 1-1 0 0,-1 0 90 0 0,6-20-4174 0 0,-2 1-3984 0 0,-4 21 7928 0 0,2-4-11107 0 0</inkml:trace>
  <inkml:trace contextRef="#ctx0" brushRef="#br0" timeOffset="60">3536 2187 10778 0 0,'0'0'1945'0'0,"0"0"-496"0"0,0 0-310 0 0,0 0-85 0 0,0 0 21 0 0,0 0-23 0 0,0 0-84 0 0,0 0-92 0 0,0 0-81 0 0,0 0-97 0 0,0 0-96 0 0,0 0-87 0 0,0 0-88 0 0,25-3-28 0 0,123-20 236 0 0,-8 8 81 0 0,-46 12-3817 0 0,-78 3-2209 0 0,-4 0-6401 0 0</inkml:trace>
  <inkml:trace contextRef="#ctx0" brushRef="#br0" timeOffset="61">4273 2283 9186 0 0,'0'0'2082'0'0,"0"0"-678"0"0,0 0-312 0 0,0 0 61 0 0,0 0 149 0 0,0 0 7 0 0,0 0-152 0 0,0 0-192 0 0,0 0-91 0 0,0 0-41 0 0,0 0-25 0 0,0 0-85 0 0,0 0-117 0 0,5 10-84 0 0,16 31-42 0 0,-13 32 837 0 0,-9-49-1066 0 0,1-10-195 0 0,0 1 1 0 0,-1 0-1 0 0,-1-1 0 0 0,0 0 0 0 0,-1 1 0 0 0,0-1 0 0 0,-1 0 1 0 0,-1 0-1 0 0,-1 0-56 0 0,-19 6-1306 0 0,15-19-2196 0 0,1-7-3570 0 0,5 2-3569 0 0</inkml:trace>
  <inkml:trace contextRef="#ctx0" brushRef="#br0" timeOffset="62">4039 2327 6073 0 0,'0'0'3110'0'0,"0"0"-1708"0"0,0 0-486 0 0,0 0 279 0 0,0 0 263 0 0,0 0 78 0 0,0 0-122 0 0,0 0-201 0 0,0 0-181 0 0,0 0-145 0 0,34 0-147 0 0,109 0-157 0 0,46 0 792 0 0,-84 0-3667 0 0,-113 7-8487 0 0,3-7 916 0 0</inkml:trace>
  <inkml:trace contextRef="#ctx0" brushRef="#br0" timeOffset="63">4039 2640 11899 0 0,'0'0'1809'0'0,"0"0"-600"0"0,0 0-227 0 0,0 0 159 0 0,0 0 143 0 0,0 0-32 0 0,0 0-158 0 0,0 0-219 0 0,0 0-213 0 0,0 0-173 0 0,0 0-133 0 0,0 0-104 0 0,32 3-82 0 0,99 5-66 0 0,-48-19-72 0 0,-12-9-979 0 0,-41 11-3559 0 0,-14 5-6738 0 0</inkml:trace>
  <inkml:trace contextRef="#ctx0" brushRef="#br0" timeOffset="64">1025 3848 0 0 0,'0'0'748'0'0,"0"0"947"0"0,0 0 372 0 0,0 0 34 0 0,0 0-114 0 0,0 0-160 0 0,0 0-163 0 0,2-3-189 0 0,6-1 3219 0 0,-8 25 1334 0 0,0-5-6725 0 0,-3 381 4122 0 0,-1-321-3162 0 0,-5-1 1 0 0,-2 0 0 0 0,-8 16-264 0 0,17 63 314 0 0,-4-2-150 0 0,-7-75-65 0 0,-2-12-38 0 0,14-64-53 0 0,1-1 14 0 0,0 3-16 0 0,0-3-2 0 0,0 0-9 0 0,0 0 0 0 0,0 0 3 0 0,0 0-23 0 0,0 0-10 0 0,0 0-14 0 0,0 0-27 0 0,0 0-49 0 0,-1-41-6145 0 0,2 20-3692 0 0,-1 10-1815 0 0</inkml:trace>
  <inkml:trace contextRef="#ctx0" brushRef="#br0" timeOffset="65">952 3873 0 0 0,'0'0'1159'0'0,"0"0"185"0"0,0 0 31 0 0,0 0-52 0 0,0 0-48 0 0,0 0-21 0 0,0 0 31 0 0,0 0 13 0 0,0 0-91 0 0,-2-2-154 0 0,0-8 1486 0 0,18 16 1487 0 0,1 0-3669 0 0,19 3 367 0 0,0-1 1 0 0,0-3-1 0 0,0 0 1 0 0,1-3 0 0 0,0-1-1 0 0,-1-1 1 0 0,19-4-725 0 0,103-7 857 0 0,-63 11-453 0 0,120 4 408 0 0,-166-4-708 0 0,-48 0-94 0 0,-1 0-10 0 0,0 0 12 0 0,0 0-2 0 0,0 0-15 0 0,0 0 20 0 0,0 0 15 0 0,1 0-16 0 0,0 0-12 0 0,-1 0-18 0 0,18 7 866 0 0,-18-7-793 0 0,0 0-2 0 0,0 0 12 0 0,0 0-2 0 0,-6 23 615 0 0,-30 249-140 0 0,-7-22-201 0 0,27-132-170 0 0,4-41-31 0 0,0 31-32 0 0,3 35 48 0 0,-2-51-26 0 0,0 58 50 0 0,9-80-120 0 0,2-69-52 0 0,0-1 0 0 0,0 14 6 0 0,0-14 5 0 0,0 0 5 0 0,0 0-25 0 0,0 0 12 0 0,0 0 1 0 0,0 0-2 0 0,0 0-12 0 0,0 0-35 0 0,0 0 38 0 0,0 0 3 0 0,0 0 17 0 0,0 51 156 0 0,0-50-158 0 0,0 11 438 0 0,0-13-438 0 0,0 1 6 0 0,0 0 3 0 0,-12-11 129 0 0,-28 4-144 0 0,-406 3 18 0 0,384 7-83 0 0,-2 1 49 0 0,22-7 47 0 0,-1-1-50 0 0,17-7 38 0 0,26 11-30 0 0,1-23-136 0 0,26-47 166 0 0,-15-86-42 0 0,-13 113-10 0 0,-1-8-718 0 0,0 25-6233 0 0,9 13-5062 0 0,-3 8 546 0 0</inkml:trace>
  <inkml:trace contextRef="#ctx0" brushRef="#br0" timeOffset="66">1254 4275 0 0 0,'0'0'1478'0'0,"0"0"291"0"0,0 0 276 0 0,0 0 145 0 0,0 0-31 0 0,0 0-160 0 0,0 0-283 0 0,0 0-302 0 0,0 0-202 0 0,0 0-93 0 0,0 0-39 0 0,0 0-13 0 0,-6 7 4334 0 0,6 214-1310 0 0,0 109-3243 0 0,3-274-1276 0 0,-22-116-4857 0 0,17 18-6790 0 0,2 31 563 0 0</inkml:trace>
  <inkml:trace contextRef="#ctx0" brushRef="#br0" timeOffset="67">1206 4330 2296 0 0,'0'0'5495'0'0,"0"0"-2629"0"0,0 0-876 0 0,0 0-75 0 0,0 0-31 0 0,0 0-131 0 0,0 0-245 0 0,0 0-255 0 0,0 0-259 0 0,0 0-235 0 0,0 0-142 0 0,0 0-110 0 0,0 0-93 0 0,-5-2-66 0 0,0 1-406 0 0,5 0 86 0 0,0 1 1 0 0,1 0 0 0 0,-1 0-1 0 0,0-1 1 0 0,1 1-1 0 0,-1 0 1 0 0,0-1 0 0 0,0 1-1 0 0,0 0 1 0 0,0-1-1 0 0,1 1 1 0 0,-1 0 0 0 0,0-1-1 0 0,0 1 1 0 0,0 0 0 0 0,0-1-1 0 0,0 1 1 0 0,0-1-1 0 0,0 1 1 0 0,0 0 0 0 0,0-1-1 0 0,0 1 1 0 0,0 0-1 0 0,0-1 1 0 0,0 1 0 0 0,0-1-1 0 0,0 1 1 0 0,0 0 0 0 0,-1-1-1 0 0,1 1 1 0 0,0 0-1 0 0,0-1 1 0 0,0 1 0 0 0,-1 0-1 0 0,1-1 1 0 0,0 1-1 0 0,0 0 1 0 0,-1 0 0 0 0,1-1-1 0 0,0 1 1 0 0,0 0-1 0 0,-1 0 1 0 0,1-1 0 0 0,0 1-1 0 0,-1 0 1 0 0,1 0 0 0 0,-1 0-29 0 0,38-12 368 0 0,-17 5-233 0 0,0 0-1 0 0,1 2 0 0 0,-1 0 1 0 0,1 2-1 0 0,0 0 0 0 0,12 0-134 0 0,-31 3 10 0 0,-1-1 0 0 0,1 1-1 0 0,0-1 1 0 0,-1 1 0 0 0,1 0-1 0 0,0-1 1 0 0,0 1 0 0 0,0 0-1 0 0,-1 0 1 0 0,1 0 0 0 0,0 0-1 0 0,0 1 1 0 0,0-1 0 0 0,-1 0-1 0 0,1 1 1 0 0,0-1 0 0 0,-1 1-1 0 0,1 0 1 0 0,0 0 0 0 0,-1-1-1 0 0,1 1 1 0 0,-1 0-1 0 0,1 0 1 0 0,-1 0 0 0 0,1 1-1 0 0,-1-1 1 0 0,0 0 0 0 0,0 0-1 0 0,1 1 1 0 0,-1-1 0 0 0,0 1-1 0 0,0-1 1 0 0,0 1 0 0 0,-1-1-1 0 0,1 1 1 0 0,0 0 0 0 0,-1-1-1 0 0,1 1 1 0 0,-1 0 0 0 0,1 0-1 0 0,-1-1 1 0 0,0 1 0 0 0,0 0-1 0 0,0 0 1 0 0,0 0 0 0 0,0 0-10 0 0,0 5 37 0 0,-1 0 1 0 0,0 1 0 0 0,-1-1 0 0 0,0 0 0 0 0,0 0 0 0 0,0 0 0 0 0,-1 0 0 0 0,0-1-1 0 0,0 1 1 0 0,-1-1 0 0 0,0 1 0 0 0,0-1 0 0 0,-1 0 0 0 0,1-1 0 0 0,-3 3-38 0 0,3-3 12 0 0,-62 90 125 0 0,67-91-138 0 0,1-1 1 0 0,0 0-1 0 0,0 0 0 0 0,0 0 0 0 0,0 0 1 0 0,0 0-1 0 0,1 0 0 0 0,0-1 1 0 0,-1 1-1 0 0,1-1 0 0 0,0 1 0 0 0,0-1 1 0 0,0 0-1 0 0,0 0 0 0 0,1-1 1 0 0,-1 1-1 0 0,0-1 0 0 0,1 1 0 0 0,-1-1 1 0 0,1 0-1 0 0,-1 0 0 0 0,1-1 0 0 0,3 1 1 0 0,-1 1-3 0 0,7 3 9 0 0,0 1 0 0 0,0 1 0 0 0,-1 0 0 0 0,1 0 0 0 0,-2 1 0 0 0,1 1 0 0 0,-1 0 0 0 0,9 10-6 0 0,-15-12 42 0 0,1 1-1 0 0,-1 0 1 0 0,-1 1-1 0 0,1-1 1 0 0,-1 1-1 0 0,-1 0 1 0 0,0 0 0 0 0,0 0-1 0 0,0 0 1 0 0,-2 1-1 0 0,1-1 1 0 0,-1 1 0 0 0,0-1-1 0 0,-1 1 1 0 0,0 0-1 0 0,-1-1 1 0 0,-1 8-42 0 0,-1-9 68 0 0,-1 0 0 0 0,0-1 0 0 0,0 1 0 0 0,-1-1 0 0 0,0 0 0 0 0,0 0 0 0 0,-1-1 0 0 0,1 1 0 0 0,-2-1 0 0 0,1-1 0 0 0,-1 1 0 0 0,1-1 0 0 0,-2 0 0 0 0,1 0 0 0 0,0-1 0 0 0,-1 0 0 0 0,0-1 0 0 0,-3 2-68 0 0,3-1 25 0 0,-2 0-8 0 0,0 0-1 0 0,-1 0 1 0 0,1-2-1 0 0,0 1 1 0 0,-1-1-1 0 0,0-1 1 0 0,1 0-1 0 0,-1 0 1 0 0,0-1-1 0 0,1 0 1 0 0,-1-1-1 0 0,0 0 1 0 0,1-1-1 0 0,-1 0-16 0 0,7 1-56 0 0,1-1 0 0 0,0 1-1 0 0,0 0 1 0 0,0-1 0 0 0,0 0 0 0 0,0 1-1 0 0,0-1 1 0 0,0 0 0 0 0,0-1 0 0 0,1 1 0 0 0,-1 0-1 0 0,1-1 1 0 0,0 1 0 0 0,0-1 0 0 0,0 0-1 0 0,0 0 1 0 0,0 0 0 0 0,0 0 0 0 0,1 0-1 0 0,-1 0 1 0 0,1 0 0 0 0,0-1 0 0 0,0 1-1 0 0,0 0 1 0 0,1-1 0 0 0,-1 1 0 0 0,1-1-1 0 0,0-2 57 0 0,1-17-4235 0 0,4 1-3607 0 0,-2 11-5102 0 0</inkml:trace>
  <inkml:trace contextRef="#ctx0" brushRef="#br0" timeOffset="68">2853 3811 0 0 0,'0'0'1324'0'0,"0"0"677"0"0,0 0 214 0 0,0 0-139 0 0,0 0-231 0 0,0 0-240 0 0,0 0-256 0 0,0 0-190 0 0,0 0-182 0 0,-18-1 2385 0 0,17 83 1759 0 0,6-38-4175 0 0,-18 162 773 0 0,0 202-448 0 0,13-398-1227 0 0,1 0 0 0 0,-2 0 0 0 0,0 0 0 0 0,0 0 0 0 0,0 0 1 0 0,-2 0-1 0 0,1-1 0 0 0,-1 1 0 0 0,0-1 0 0 0,-3 4-44 0 0,-10 90 57 0 0,14-63-10 0 0,-13 60 40 0 0,-1 8-14 0 0,4-16 61 0 0,-4-5-53 0 0,8-24-52 0 0,8-63-15 0 0,0 14-759 0 0,0-50-5266 0 0,0 25 1311 0 0,0 4-4247 0 0</inkml:trace>
  <inkml:trace contextRef="#ctx0" brushRef="#br0" timeOffset="69">2859 3991 0 0 0,'-3'-5'124'0'0,"-11"-14"339"0"0,10 0 4411 0 0,-1 11 3053 0 0,5 8-7408 0 0,0 0-55 0 0,0 0-43 0 0,0 0-18 0 0,0 0 0 0 0,6-1 4399 0 0,12 6-4317 0 0,-9-2-37 0 0,58 5 882 0 0,-1-2 0 0 0,1-4 0 0 0,23-3-1330 0 0,-26 1 332 0 0,10-15-5 0 0,-39 8-153 0 0,10 3-79 0 0,-14 0 46 0 0,4 3-2 0 0,8-1 61 0 0,2-2 53 0 0,-44 4-233 0 0,-1 0-14 0 0,0 0-14 0 0,0 0 12 0 0,0 0 1 0 0,0 0-8 0 0,5 40 964 0 0,8 86-501 0 0,-23 132 299 0 0,-1-155-535 0 0,-7-18-99 0 0,-7 54 96 0 0,3 53-94 0 0,2-78 50 0 0,13-4-115 0 0,-13-23 79 0 0,10-35 491 0 0,10-51-617 0 0,0-1-7 0 0,0 0-45 0 0,0 0 33 0 0,0 0 12 0 0,0 0 1 0 0,0 0 2 0 0,0 0-15 0 0,0 0 1 0 0,0 0 23 0 0,0 0 3 0 0,0 0-27 0 0,0 0 2 0 0,0 0-11 0 0,0 0 16 0 0,0 0 6 0 0,0 0 0 0 0,0 0-14 0 0,0 0 10 0 0,0 0-6 0 0,0 0 24 0 0,0 0-26 0 0,0 0-16 0 0,0 0 9 0 0,0 0 6 0 0,0 0 18 0 0,0 0 13 0 0,0 0-10 0 0,0 0-15 0 0,0 0-26 0 0,0 0 21 0 0,0 0-4 0 0,0 0 1 0 0,0 0 23 0 0,0 0-16 0 0,0 0 10 0 0,0 0 18 0 0,0 0-27 0 0,0 0-42 0 0,0 0 36 0 0,0 0 14 0 0,0 0 9 0 0,0 0-11 0 0,0 0-9 0 0,0 0 11 0 0,0 0-4 0 0,0 0-13 0 0,0 0 16 0 0,0 0 3 0 0,0 0 3 0 0,0 0-18 0 0,0 0 14 0 0,0 0-20 0 0,0 0-3 0 0,0 0 13 0 0,0 0-6 0 0,0 0 3 0 0,0-4 173 0 0,-49-21-148 0 0,-6 17 5 0 0,-82 1-47 0 0,119 7 69 0 0,-128-15-59 0 0,92-3-24 0 0,-121 3-96 0 0,157 15 33 0 0,8-25-4537 0 0,11 14 79 0 0,-1 3-3820 0 0,2 0-4240 0 0</inkml:trace>
  <inkml:trace contextRef="#ctx0" brushRef="#br0" timeOffset="70">3030 4411 3809 0 0,'0'0'1839'0'0,"0"0"-411"0"0,0 0-21 0 0,0 0 221 0 0,0 0 217 0 0,0 0-29 0 0,0 0-251 0 0,0 0-325 0 0,0 0-257 0 0,0 0-164 0 0,0 0-73 0 0,0 0-41 0 0,0 0-35 0 0,-10 12-11 0 0,-33 40-29 0 0,8 23 1104 0 0,26-44-1340 0 0,-118 251 705 0 0,108-252-1032 0 0,19-30-62 0 0,0 0-10 0 0,0 0 19 0 0,0 0 26 0 0,3-12 230 0 0,53-93 77 0 0,108-196-158 0 0,-96 171-56 0 0,-68 129-125 0 0,1 1-3 0 0,-1 1 1 0 0,0-1-1 0 0,0 1 1 0 0,0-1-1 0 0,1 0 0 0 0,-1 1 1 0 0,0-1-1 0 0,1 0 1 0 0,-1 1-1 0 0,0-1 0 0 0,1 0 1 0 0,-1 1-1 0 0,0-1 1 0 0,1 0-1 0 0,-1 1 0 0 0,1-1 1 0 0,-1 0-1 0 0,0 0 0 0 0,1 0 1 0 0,-1 1-1 0 0,1-1 1 0 0,-1 0-1 0 0,1 0 0 0 0,-1 0 1 0 0,1 0-1 0 0,-1 0 1 0 0,1 0-1 0 0,-1 0 0 0 0,1 0 1 0 0,-1 0-1 0 0,1 0 0 0 0,-1 0 1 0 0,0 0-1 0 0,1 0 1 0 0,-1-1-1 0 0,1 1 0 0 0,-1 0 1 0 0,1 0-1 0 0,-1 0 1 0 0,0-1-1 0 0,1 1 0 0 0,-1 0 1 0 0,1 0-1 0 0,-1-1 1 0 0,0 1-1 0 0,1 0 0 0 0,-1-1 1 0 0,0 1-1 0 0,1-1 0 0 0,-1 1 1 0 0,0 0-1 0 0,0-1 1 0 0,1 1-6 0 0,50 133 1093 0 0,-20-4-350 0 0,-20 142 351 0 0,-11-270-1076 0 0,0-1 8 0 0,0 0 0 0 0,0 0-12 0 0,0 0 0 0 0,0 0 4 0 0,0 0 4 0 0,0 0 5 0 0,0 0 6 0 0,0 0-7 0 0,0 0 14 0 0,0 0-4 0 0,0 0 2 0 0,0 0 1 0 0,0 0-3 0 0,0 0 5 0 0,0 0-9 0 0,0 0 14 0 0,0 0 7 0 0,0 0-2 0 0,0 0 6 0 0,0 0 14 0 0,0 0 6 0 0,0 0 2 0 0,-17-16 308 0 0,-201-160-469 0 0,210 169-663 0 0,-32-36 1372 0 0,32 26-3941 0 0,5-1-4535 0 0,3 15-4522 0 0</inkml:trace>
  <inkml:trace contextRef="#ctx0" brushRef="#br0" timeOffset="71">2842 3457 3145 0 0,'0'0'1924'0'0,"0"0"-221"0"0,0 0-71 0 0,0 0 140 0 0,0 0 75 0 0,0 0-64 0 0,0 0-194 0 0,0 0-335 0 0,0 0-306 0 0,0 0-225 0 0,0 0-126 0 0,-2-1-47 0 0,-9-4-11 0 0,8 4-3 0 0,3 1-31 0 0,0 0-39 0 0,0 0-58 0 0,2 5 964 0 0,0-3 4928 0 0,204 13-6177 0 0,95-11 126 0 0,-241-10-254 0 0,0 1 1090 0 0,-66-14-823 0 0,-103-160-109 0 0,65 142-85 0 0,36 69-249 0 0,-25 211 203 0 0,7 22 14 0 0,39-309 23 0 0,60-85-40 0 0,17 26-38 0 0,-28 22 38 0 0,-70 61 481 0 0,-3 19-6363 0 0,3 0-1952 0 0,8 1-4705 0 0</inkml:trace>
  <inkml:trace contextRef="#ctx0" brushRef="#br0" timeOffset="72">4041 3237 4569 0 0,'0'0'1378'0'0,"0"0"-139"0"0,0 0 193 0 0,0 0 247 0 0,0 0 69 0 0,0 0-57 0 0,0 0-220 0 0,0 0-244 0 0,0 0-153 0 0,0 0-73 0 0,0 0-71 0 0,0 0-39 0 0,0 0-31 0 0,-11-5-69 0 0,-47-24 617 0 0,-34 26 1541 0 0,84 5-2918 0 0,1 0 0 0 0,-1 1 1 0 0,0 0-1 0 0,1 0 1 0 0,-1 0-1 0 0,1 1 0 0 0,0 0 1 0 0,0 1-1 0 0,1 0 0 0 0,-1 0 1 0 0,1 0-1 0 0,0 0 1 0 0,0 1-1 0 0,1 0 0 0 0,0 1 1 0 0,0-1-1 0 0,0 1 1 0 0,1 0-1 0 0,0 0 0 0 0,0 0 1 0 0,1 0-1 0 0,0 1 0 0 0,0 0 1 0 0,1-1-1 0 0,-1 1 1 0 0,2 0-1 0 0,-1 0 0 0 0,1 0 1 0 0,1 1-1 0 0,0 5-31 0 0,-1-10 9 0 0,0 0 0 0 0,1 0 0 0 0,-1 0 0 0 0,1 0 0 0 0,0 0 0 0 0,0 0 0 0 0,1 0 0 0 0,-1-1 0 0 0,1 1 0 0 0,0 0 0 0 0,0 0 0 0 0,0 0 0 0 0,0 0 0 0 0,1-1 0 0 0,0 1 0 0 0,0-1 0 0 0,0 1 0 0 0,0-1-1 0 0,0 0 1 0 0,1 1 0 0 0,-1-1 0 0 0,1 0 0 0 0,0-1 0 0 0,0 1 0 0 0,0 0 0 0 0,0-1 0 0 0,0 0 0 0 0,1 0 0 0 0,-1 0 0 0 0,1 0 0 0 0,-1 0 0 0 0,1-1 0 0 0,0 1 0 0 0,-1-1 0 0 0,1 0 0 0 0,2 0-9 0 0,5-3 89 0 0,-1-1 0 0 0,1-1 0 0 0,0 0 1 0 0,-1 0-1 0 0,0-1 0 0 0,0 0 0 0 0,-1 0 0 0 0,1-1 1 0 0,-1-1-1 0 0,0 1 0 0 0,-1-2 0 0 0,0 1 0 0 0,0-1 1 0 0,0 0-1 0 0,-1-1 0 0 0,0 0 0 0 0,5-9-89 0 0,0 3 76 0 0,76-106 158 0 0,-80 115-104 0 0,-7 22-84 0 0,-5 25 154 0 0,-83 346 793 0 0,67-277-946 0 0,9-55-577 0 0,11-92-2931 0 0,0 13-5072 0 0,0 16-3658 0 0</inkml:trace>
  <inkml:trace contextRef="#ctx0" brushRef="#br0" timeOffset="73">4206 3185 2296 0 0,'0'0'1762'0'0,"0"0"-428"0"0,0 0 35 0 0,0 0 422 0 0,0 0 294 0 0,0 0-47 0 0,0 0-261 0 0,0 0-303 0 0,0 0-224 0 0,0 0-127 0 0,0 0-67 0 0,0 0-59 0 0,0 0-74 0 0,20 2-97 0 0,93 7 497 0 0,-106-10-1177 0 0,-1-1-1 0 0,1 0 1 0 0,-1 0 0 0 0,1 0 0 0 0,-1-1 0 0 0,0 0 0 0 0,0 0 0 0 0,0-1 0 0 0,-1 0 0 0 0,1 0 0 0 0,-1 0-1 0 0,0 0 1 0 0,0-1 0 0 0,0 0 0 0 0,-1 0 0 0 0,0 0 0 0 0,0-1 0 0 0,0 1 0 0 0,-1-1 0 0 0,1 0 0 0 0,-1 0-1 0 0,-1 0 1 0 0,1-1 0 0 0,-1 1 0 0 0,0-2-146 0 0,4 138 423 0 0,-6-101-366 0 0,1 12-3 0 0,-1 0-1 0 0,-2 0 1 0 0,-2 0-1 0 0,-1 0 1 0 0,-2-1 0 0 0,-13 38-54 0 0,15-60 1 0 0,0-1 0 0 0,-1 0 0 0 0,-1-1 0 0 0,-1 1 0 0 0,0-1 0 0 0,-1-1 0 0 0,-1 1 1 0 0,0-2-1 0 0,-2 1 0 0 0,1-1 0 0 0,-1-1 0 0 0,-7 5-1 0 0,16-16-33 0 0,1-1-1 0 0,-1 1 1 0 0,0 0 0 0 0,0-1-1 0 0,0 0 1 0 0,-1 0 0 0 0,1 0 0 0 0,0 0-1 0 0,0 0 1 0 0,0-1 0 0 0,-1 1-1 0 0,1-1 1 0 0,0 0 0 0 0,-1 0 0 0 0,1 0-1 0 0,0-1 1 0 0,-1 1 0 0 0,1-1-1 0 0,0 1 1 0 0,0-1 0 0 0,-1 0-1 0 0,1-1 1 0 0,0 1 0 0 0,0 0 0 0 0,0-1-1 0 0,0 0 1 0 0,1 1 0 0 0,-1-1-1 0 0,0 0 1 0 0,-1-3 33 0 0,-1-6-43 0 0,2-1 0 0 0,-1 0 0 0 0,2 0 0 0 0,0 0 0 0 0,0 0 0 0 0,1-1 0 0 0,0 1 0 0 0,1-1 0 0 0,1 1 0 0 0,0 0 0 0 0,0-1 0 0 0,1 1 0 0 0,1 0 0 0 0,0 0 0 0 0,1 0 0 0 0,0 1 0 0 0,1-1 0 0 0,0 1 0 0 0,1 0 0 0 0,0 0 0 0 0,6-7 43 0 0,52-76 435 0 0,-57 90-367 0 0,0 1 0 0 0,0 1 1 0 0,0-1-1 0 0,0 1 0 0 0,1 0 0 0 0,-1 1 0 0 0,0 0 1 0 0,1 0-1 0 0,-1 0 0 0 0,1 1 0 0 0,-1 0 0 0 0,1 1 0 0 0,-1 0 1 0 0,1 0-1 0 0,0 0-68 0 0,76 6-830 0 0,-73-26-6097 0 0,-7 12-1902 0 0,-1 4-2027 0 0</inkml:trace>
  <inkml:trace contextRef="#ctx0" brushRef="#br0" timeOffset="74">4768 3115 9834 0 0,'0'0'1836'0'0,"0"0"-126"0"0,0 0 49 0 0,0 0 70 0 0,0 0-74 0 0,0 0-242 0 0,0 0-335 0 0,0 0-235 0 0,0 0-118 0 0,0 0-89 0 0,0 0-89 0 0,0 0-93 0 0,0 0-94 0 0,-3 22-100 0 0,-19 110 155 0 0,-51 93 117 0 0,64-140-667 0 0,12-84 44 0 0,-1 1 0 0 0,1-1 0 0 0,0 0-1 0 0,-1 0 1 0 0,1 0 0 0 0,0-1 0 0 0,0 1 0 0 0,-1-1-1 0 0,1 1 1 0 0,0-1 0 0 0,0 0 0 0 0,0 0 0 0 0,-1 0-1 0 0,1-1 1 0 0,0 1 0 0 0,0-1 0 0 0,-1 1 0 0 0,1-1-1 0 0,0 0 1 0 0,1 0-9 0 0,101-51 202 0 0,-100 50-201 0 0,-5 2-61 0 0,1 0 1 0 0,-1 0 0 0 0,1 0-1 0 0,-1 0 1 0 0,1 0 0 0 0,-1 0-1 0 0,1 0 1 0 0,-1 0-1 0 0,1 0 1 0 0,-1 0 0 0 0,0 0-1 0 0,1 0 1 0 0,-1 0 0 0 0,1 0-1 0 0,-1 0 1 0 0,1-1-1 0 0,-1 1 1 0 0,0 0 0 0 0,1 0-1 0 0,-1-1 1 0 0,1 1-1 0 0,-1 0 1 0 0,0 0 0 0 0,1-1-1 0 0,-1 1 1 0 0,0 0 0 0 0,1-1-1 0 0,-1 1 1 0 0,0-1-1 0 0,0 1 1 0 0,1 0 0 0 0,-1-1-1 0 0,0 1 1 0 0,0-1 0 0 0,0 1-1 0 0,0-1 1 0 0,1 1-1 0 0,-1 0 1 0 0,0-1 0 0 0,0 1-1 0 0,0-1 1 0 0,0 1-1 0 0,0-1 1 0 0,0 1 0 0 0,0-1-1 0 0,0 1 1 0 0,0-1 0 0 0,0 1-1 0 0,-1-1 1 0 0,1 1-1 0 0,0 0 1 0 0,0-1 0 0 0,0 1-1 0 0,-1-1 1 0 0,1 1 0 0 0,0 0-1 0 0,0-1 60 0 0,-5-6-2818 0 0,0 0-4339 0 0,0 3-4128 0 0</inkml:trace>
  <inkml:trace contextRef="#ctx0" brushRef="#br0" timeOffset="75">4593 3325 8042 0 0,'0'0'2194'0'0,"0"0"-655"0"0,0 0-238 0 0,0 0-9 0 0,0 0 3 0 0,0 0-109 0 0,0 0-197 0 0,0 0-210 0 0,0 0-167 0 0,0 0-138 0 0,0 0-131 0 0,0 0-126 0 0,32-3-86 0 0,100-7-69 0 0,7-10-602 0 0,-100 11-1078 0 0,-22 4-1854 0 0,-14 4 2272 0 0,9-3-7401 0 0</inkml:trace>
  <inkml:trace contextRef="#ctx0" brushRef="#br0" timeOffset="76">5162 3200 8130 0 0,'0'0'3284'0'0,"0"0"-1244"0"0,0 0-481 0 0,0 0-42 0 0,0 0-22 0 0,0 0-109 0 0,0 0-189 0 0,0 0-190 0 0,0 0-97 0 0,0 0-59 0 0,0 0-79 0 0,0 0-99 0 0,0 0-87 0 0,-7 20-63 0 0,-25 65-102 0 0,23-64-264 0 0,0-1 0 0 0,-2-1 0 0 0,0 1 0 0 0,-1-2 0 0 0,0 0 1 0 0,-13 13-158 0 0,9-11 67 0 0,-46 59 109 0 0,-5-3 0 0 0,-49 42-176 0 0,-14 20-103 0 0,115-111-877 0 0,37-27-9460 0 0,-20 0 7467 0 0,5 0-9188 0 0</inkml:trace>
  <inkml:trace contextRef="#ctx0" brushRef="#br0" timeOffset="77">5131 3689 10450 0 0,'0'0'3869'0'0,"0"0"-1646"0"0,0 0-653 0 0,0 0-127 0 0,0 0-114 0 0,0 0-179 0 0,0 0-210 0 0,0 0-228 0 0,0 0-205 0 0,0 0-105 0 0,0 0-97 0 0,0 0-58 0 0,-6 0-29 0 0,-83 15 453 0 0,3 37-328 0 0,86-51-344 0 0,0 1 0 0 0,-1 0 0 0 0,1 0 1 0 0,0-1-1 0 0,0 1 0 0 0,0 0 0 0 0,0 0 0 0 0,0-1 0 0 0,0 1 1 0 0,1 0-1 0 0,-1 0 0 0 0,0-1 0 0 0,1 1 0 0 0,0 0 0 0 0,-1-1 1 0 0,1 1-1 0 0,0-1 0 0 0,0 1 0 0 0,0-1 0 0 0,0 1 0 0 0,0-1 0 0 0,0 1 1 0 0,0-1-1 0 0,0 0 0 0 0,1 0 0 0 0,-1 1 0 0 0,0-1 0 0 0,1 0 1 0 0,-1 0-1 0 0,1 0 0 0 0,-1-1 0 0 0,1 1 0 0 0,0 0 0 0 0,-1-1 1 0 0,1 1-1 0 0,0-1 0 0 0,-1 1 0 0 0,1-1 0 0 0,0 0 0 0 0,0 0 1 0 0,0 0-1 0 0,-1 0 0 0 0,1 0 0 0 0,0 0 0 0 0,0 0 0 0 0,-1 0 0 0 0,2-1 2 0 0,11 5 10 0 0,5 2 21 0 0,-15-5-25 0 0,1 0 0 0 0,-1 1 0 0 0,1-1 0 0 0,-1 1 0 0 0,0 0 0 0 0,1 0 0 0 0,-1 1 0 0 0,0-1 0 0 0,0 1 0 0 0,-1 0 0 0 0,1 0 0 0 0,0 0 0 0 0,-1 0 0 0 0,0 1 0 0 0,0-1 0 0 0,1 2-7 0 0,-2-3 59 0 0,0 0 1 0 0,0 0-1 0 0,0 1 0 0 0,0-1 1 0 0,0 1-1 0 0,0 0 0 0 0,-1-1 1 0 0,1 1-1 0 0,-1 0 0 0 0,0 0 1 0 0,0 0-1 0 0,0 0 0 0 0,0 0 1 0 0,-1 0-1 0 0,1 0 1 0 0,-1 0-1 0 0,0 0 0 0 0,0 0 1 0 0,0 1-1 0 0,0-1 0 0 0,0 0 1 0 0,-1 0-1 0 0,1 0 0 0 0,-1 0 1 0 0,0 0-1 0 0,0 0 0 0 0,0 0 1 0 0,0 0-1 0 0,0 0 0 0 0,-1-1 1 0 0,0 1-1 0 0,-1 1-59 0 0,-5 4 55 0 0,-2-1-1 0 0,1 0 1 0 0,-1-1 0 0 0,0 0-1 0 0,0-1 1 0 0,-1 0 0 0 0,1-1-1 0 0,-1 0 1 0 0,0 0 0 0 0,0-1 0 0 0,-1-1-1 0 0,1 0 1 0 0,0 0 0 0 0,-1-1-1 0 0,1-1 1 0 0,-1 0 0 0 0,0 0-1 0 0,-9-2-54 0 0,-1-13-699 0 0,20 7-2449 0 0,1-2-4215 0 0,1 5-5332 0 0</inkml:trace>
  <inkml:trace contextRef="#ctx0" brushRef="#br0" timeOffset="78">1226 3332 0 0 0,'0'0'839'0'0,"0"0"393"0"0,0 0 192 0 0,0 0 186 0 0,0 0 105 0 0,0 0 19 0 0,0 0-59 0 0,0 0-153 0 0,0 0-160 0 0,0 0-112 0 0,3 2 8039 0 0,0-1-9563 0 0,110 9 2244 0 0,-75-12-1638 0 0,180 7 703 0 0,-126 19-742 0 0,-83-22-251 0 0,0 0 0 0 0,0-1 0 0 0,0 0 0 0 0,0 0 0 0 0,0-1 0 0 0,0 0 0 0 0,0-1 0 0 0,-1 0 0 0 0,1 0 0 0 0,0-1-1 0 0,0 0 1 0 0,-1-1 0 0 0,1 0 0 0 0,0-1-42 0 0,49 10 140 0 0,9-5-29 0 0,-45-5-6 0 0,-22 4-98 0 0,15-3 198 0 0,-15 3-217 0 0,0 0 3 0 0,0 0 1 0 0,0 0 3 0 0,0 0 10 0 0,0 0 0 0 0,0 0-7 0 0,0 0 4 0 0,0 0-4 0 0,0 0 7 0 0,0 0-1 0 0,0 0-12 0 0,0 0 4 0 0,0 0-19 0 0,24-5 1094 0 0,-82-82-816 0 0,47 71-237 0 0,0 1-1 0 0,-2 1 1 0 0,0 0 0 0 0,0 1-1 0 0,-2 1 1 0 0,1 0 0 0 0,-1 0-1 0 0,-12-5-17 0 0,-70-17 16 0 0,91 34-46 0 0,3 6-173 0 0,3 1 244 0 0,15 117 38 0 0,-14 111-12 0 0,-40-51-29 0 0,29-133-42 0 0,10-50 10 0 0,0-1-9 0 0,0 0 10 0 0,0 0 7 0 0,0 0 2 0 0,0 0 3 0 0,0 0 12 0 0,0 0 6 0 0,2-15 98 0 0,7-7-128 0 0,1 0 1 0 0,2 1 0 0 0,0 0-1 0 0,1 1 1 0 0,1 1-1 0 0,0 0 1 0 0,14-12-8 0 0,111-88-44 0 0,-116 86 36 0 0,-23 32-7 0 0,0 5-2289 0 0,0 4-388 0 0,0-2-9894 0 0,0-5 514 0 0</inkml:trace>
  <inkml:trace contextRef="#ctx0" brushRef="#br0" timeOffset="79">571 2872 0 0 0,'0'0'256'0'0,"0"0"1023"0"0,0 0 540 0 0,0 0 277 0 0,0 0 108 0 0,0 0-80 0 0,0 0-254 0 0,0 0-298 0 0,0 0-269 0 0,0 0-179 0 0,-10-10-45 0 0,-31-32 3 0 0,-1 15 2892 0 0,-15 25-2145 0 0,52 3-1722 0 0,-4 1-3 0 0,0 1-1 0 0,0 0 0 0 0,0 1 1 0 0,1 0-1 0 0,-1 0 0 0 0,1 1 1 0 0,0 0-1 0 0,1 0 0 0 0,-1 1 1 0 0,-1 2-104 0 0,-8 5 141 0 0,-9 5-28 0 0,0 2 0 0 0,2 2-1 0 0,0 0 1 0 0,1 1-1 0 0,2 1 1 0 0,0 1-1 0 0,2 1 1 0 0,0 1 0 0 0,2 0-1 0 0,1 1 1 0 0,2 1-1 0 0,0 1 1 0 0,2 0 0 0 0,-2 12-113 0 0,11-35 14 0 0,0 1 0 0 0,1-1 0 0 0,0 1 0 0 0,0 0 0 0 0,1-1 0 0 0,0 1 0 0 0,0 0 0 0 0,1 0 1 0 0,0 0-1 0 0,0 0 0 0 0,1 0 0 0 0,0 0 0 0 0,0-1 0 0 0,1 1 0 0 0,0 0 0 0 0,1-1 0 0 0,-1 1 1 0 0,1-1-1 0 0,1 0 0 0 0,0 0 0 0 0,0 0 0 0 0,0-1 0 0 0,0 1 0 0 0,1-1 0 0 0,0 0 0 0 0,1 0 0 0 0,-1 0 1 0 0,1-1-1 0 0,0 0 0 0 0,1 0 0 0 0,-1-1 0 0 0,1 0 0 0 0,1 1-14 0 0,4 0 51 0 0,0-1 1 0 0,0 0-1 0 0,1-1 1 0 0,0 0-1 0 0,-1-1 0 0 0,1 0 1 0 0,0-1-1 0 0,0-1 0 0 0,0 0 1 0 0,0 0-1 0 0,0-1 0 0 0,0-1 1 0 0,0-1-1 0 0,-1 1 0 0 0,1-2 1 0 0,-1 0-1 0 0,2-1-51 0 0,-6 2 40 0 0,0 0-1 0 0,-1 0 1 0 0,1-1 0 0 0,-1 0-1 0 0,0 0 1 0 0,-1-1 0 0 0,1 1-1 0 0,-1-2 1 0 0,1 1-1 0 0,-2-1 1 0 0,1 0 0 0 0,-1 0-1 0 0,0 0 1 0 0,0-1 0 0 0,0 0-1 0 0,-1 0 1 0 0,0 0 0 0 0,-1 0-1 0 0,1-1 1 0 0,-1 0-1 0 0,-1 1 1 0 0,0-1 0 0 0,0 0-1 0 0,0 0 1 0 0,-1 0 0 0 0,0 0-1 0 0,0-4-39 0 0,-2 8 5 0 0,1 1 1 0 0,0-1-1 0 0,-1 0 0 0 0,0 1 0 0 0,0-1 0 0 0,0 0 0 0 0,0 1 1 0 0,-1-1-1 0 0,1 1 0 0 0,-1 0 0 0 0,0-1 0 0 0,0 1 1 0 0,0 0-1 0 0,0 0 0 0 0,-1 0 0 0 0,1 1 0 0 0,-1-1 1 0 0,0 1-1 0 0,0-1 0 0 0,0 1 0 0 0,0 0 0 0 0,0 0 0 0 0,0 0 1 0 0,-1 0-1 0 0,1 1 0 0 0,0-1 0 0 0,-1 1 0 0 0,0 0 1 0 0,1 0-1 0 0,-1 0-5 0 0,-114-13-225 0 0,106 14 76 0 0,1 1 0 0 0,-1 1 0 0 0,1 0 0 0 0,-1 1 0 0 0,1 0 0 0 0,0 0 0 0 0,0 1-1 0 0,0 1 1 0 0,0 0 0 0 0,1 0 0 0 0,0 1 0 0 0,0 1 0 0 0,0-1 0 0 0,1 1 0 0 0,0 1 0 0 0,1 0 0 0 0,-1 0 0 0 0,1 1 0 0 0,1 0 0 0 0,0 0 0 0 0,0 1 0 0 0,1 0 0 0 0,0 0 0 0 0,1 0 0 0 0,-3 9 149 0 0,3 22-5292 0 0,5-30 503 0 0,0 0-6836 0 0</inkml:trace>
  <inkml:trace contextRef="#ctx0" brushRef="#br0" timeOffset="80">654 2710 7122 0 0,'0'0'1584'0'0,"0"0"-331"0"0,0 0 165 0 0,0 0 246 0 0,0 0 50 0 0,0 0-140 0 0,0 0-269 0 0,0 0-252 0 0,0 0-212 0 0,0 0-141 0 0,0 0-130 0 0,0 0-89 0 0,0 0-45 0 0,28-10-50 0 0,87-33-53 0 0,-58 9 331 0 0,-48 21-460 0 0,15-45 655 0 0,-24 58-709 0 0,0 0 2 0 0,0 0-34 0 0,0 0-43 0 0,0 26-26 0 0,-16 183 234 0 0,17-131-210 0 0,1-31-34 0 0,-2-1 1 0 0,-2 1-1 0 0,-2 0 0 0 0,-2-1 0 0 0,-8 30-39 0 0,12-68-14 0 0,-1 1 0 0 0,0-1 0 0 0,0 0 0 0 0,-1 1 0 0 0,1-2 0 0 0,-2 1 0 0 0,1 0 0 0 0,-1-1 0 0 0,0 0 0 0 0,-1 0 0 0 0,0-1 0 0 0,0 1 0 0 0,0-1 0 0 0,-1 0 0 0 0,0-1 0 0 0,-4 3 14 0 0,9-7-33 0 0,-1 1-1 0 0,1-1 0 0 0,-1 0 0 0 0,1 0 0 0 0,-1 0 0 0 0,1 0 1 0 0,-1-1-1 0 0,0 1 0 0 0,1-1 0 0 0,-1 1 0 0 0,0-1 1 0 0,1 0-1 0 0,-1 0 0 0 0,0 0 0 0 0,0-1 0 0 0,1 1 1 0 0,-1 0-1 0 0,0-1 0 0 0,1 0 0 0 0,-1 0 0 0 0,1 0 0 0 0,-1 0 1 0 0,1 0-1 0 0,-1 0 0 0 0,1-1 0 0 0,-1 1 0 0 0,1-1 1 0 0,0 1-1 0 0,0-1 0 0 0,0 0 0 0 0,0 0 0 0 0,0 0 1 0 0,1 0-1 0 0,-1 0 0 0 0,0-1 0 0 0,1 1 0 0 0,0 0 0 0 0,-1-3 34 0 0,-34-99-554 0 0,34 95 607 0 0,0 0-1 0 0,0 0 1 0 0,1-1-1 0 0,0 1 0 0 0,1 0 1 0 0,0-1-1 0 0,0 1 1 0 0,1 0-1 0 0,0-1 0 0 0,1 1 1 0 0,0 0-1 0 0,1 0 1 0 0,-1 0-1 0 0,2 0 1 0 0,-1 1-1 0 0,1-1 0 0 0,1 1 1 0 0,-1 0-1 0 0,1 0 1 0 0,1 0-1 0 0,-1 1 0 0 0,1 0 1 0 0,6-5-53 0 0,-2 7 30 0 0,1 0 0 0 0,0 0 0 0 0,0 1 1 0 0,0 1-1 0 0,1-1 0 0 0,-1 2 0 0 0,1 0 0 0 0,0 0 0 0 0,0 1 1 0 0,-1 1-1 0 0,1 0 0 0 0,0 1 0 0 0,8 1-30 0 0,21-1-487 0 0,-8-17-5077 0 0,-21 6-4164 0 0,-8 6 715 0 0</inkml:trace>
  <inkml:trace contextRef="#ctx0" brushRef="#br0" timeOffset="81">1156 2611 7890 0 0,'0'0'2694'0'0,"0"0"-1039"0"0,0 0-383 0 0,0 0 20 0 0,0 0 34 0 0,0 0-82 0 0,0 0-250 0 0,0 0-292 0 0,0 0-199 0 0,0 0-143 0 0,0 0-94 0 0,0 0-49 0 0,0 0-34 0 0,-15 30-37 0 0,-44 93-30 0 0,38-49 42 0 0,21-70-126 0 0,0 0 0 0 0,0-1 0 0 0,0 1 1 0 0,0 0-1 0 0,1 0 0 0 0,0-1 0 0 0,0 1 1 0 0,0-1-1 0 0,0 1 0 0 0,1-1 0 0 0,-1 1 0 0 0,1-1 1 0 0,0 0-1 0 0,0 0 0 0 0,0 1 0 0 0,0-2 1 0 0,1 1-1 0 0,-1 0 0 0 0,1 0 0 0 0,-1-1 0 0 0,1 1 1 0 0,0-1-1 0 0,0 0 0 0 0,0 0 0 0 0,1 0 1 0 0,-1 0-1 0 0,0-1 0 0 0,1 1 0 0 0,-1-1 0 0 0,1 0 1 0 0,0 0-33 0 0,62 3 1272 0 0,-65-4-1271 0 0,0 0 1 0 0,0 0 0 0 0,0 0-1 0 0,0 0 1 0 0,0 0-1 0 0,0-1 1 0 0,0 1-1 0 0,0 0 1 0 0,-1 0-1 0 0,1-1 1 0 0,0 1-1 0 0,0-1 1 0 0,0 1-1 0 0,0 0 1 0 0,-1-1-1 0 0,1 0 1 0 0,0 1-1 0 0,-1-1 1 0 0,1 1-1 0 0,0-1 1 0 0,-1 0-1 0 0,1 1 1 0 0,-1-1-1 0 0,1 0 1 0 0,-1 0-1 0 0,1 0 1 0 0,-1 1-1 0 0,1-1 1 0 0,-1 0-1 0 0,0 0 1 0 0,1 0-1 0 0,-1 0 1 0 0,0 0 0 0 0,0 0-1 0 0,0 0 1 0 0,0 0-1 0 0,0 1 1 0 0,0-1-1 0 0,0 0 1 0 0,0 0-1 0 0,0 0 1 0 0,0 0-1 0 0,-1 0-1 0 0,-12-23-7028 0 0,7 20 41 0 0,0 0-2352 0 0</inkml:trace>
  <inkml:trace contextRef="#ctx0" brushRef="#br0" timeOffset="82">919 2780 4609 0 0,'0'0'3713'0'0,"0"0"-2025"0"0,0 0-216 0 0,0 0 41 0 0,0 0-233 0 0,0 0-200 0 0,0 0-272 0 0,0 0-271 0 0,0 0-217 0 0,0 0-184 0 0,195-33-128 0 0,-168 25-256 0 0,-1 1-377 0 0,4 0-663 0 0,-10-1-1552 0 0,-5 5-8299 0 0</inkml:trace>
  <inkml:trace contextRef="#ctx0" brushRef="#br0" timeOffset="83">1524 2618 7050 0 0,'0'0'2485'0'0,"0"0"-336"0"0,0 0-126 0 0,0 0-104 0 0,0 0-179 0 0,0 0-201 0 0,0 0-280 0 0,0 0-286 0 0,0 0-253 0 0,-34 36-186 0 0,-106 114-164 0 0,61-60 61 0 0,-93 110-95 0 0,138-162-898 0 0,20-22-2106 0 0,13-12-1245 0 0,0-1-1894 0 0,1-2-4771 0 0</inkml:trace>
  <inkml:trace contextRef="#ctx0" brushRef="#br0" timeOffset="84">1587 2883 1984 0 0,'0'0'3041'0'0,"0"0"-523"0"0,0 0-182 0 0,0 0-84 0 0,0 0-195 0 0,0 0-314 0 0,0 0-365 0 0,0 0-323 0 0,0 0-242 0 0,0 0-170 0 0,0 0-136 0 0,0 0-94 0 0,0 0-84 0 0,-20 15-59 0 0,-101 69 356 0 0,121-83-628 0 0,0 0 0 0 0,1 0 0 0 0,-1 0 1 0 0,0 0-1 0 0,1 0 0 0 0,-1 0 1 0 0,1 0-1 0 0,-1-1 0 0 0,1 1 0 0 0,-1 0 1 0 0,1 0-1 0 0,0-1 0 0 0,-1 1 0 0 0,1 0 1 0 0,0-1-1 0 0,0 1 0 0 0,-1-1 0 0 0,1 1 1 0 0,0-1-1 0 0,0 1 0 0 0,0-1 1 0 0,0 1-1 0 0,0-1 0 0 0,-1 0 0 0 0,1 0 1 0 0,0 1-1 0 0,0-1 0 0 0,0 0 0 0 0,0 0 1 0 0,0 0-1 0 0,0 0 0 0 0,0 0 0 0 0,0 0 1 0 0,0 0-1 0 0,0-1 0 0 0,0 1 1 0 0,0 0-1 0 0,0 0 0 0 0,0-1 0 0 0,-1 1 1 0 0,1 0-1 0 0,0-1 0 0 0,0 1 0 0 0,0-1 2 0 0,6 2 10 0 0,17 0 66 0 0,-22-2-55 0 0,0 1 1 0 0,0-1 0 0 0,0 1 0 0 0,1 0-1 0 0,-1-1 1 0 0,0 1 0 0 0,0 0 0 0 0,1 0-1 0 0,-1 1 1 0 0,0-1 0 0 0,0 0 0 0 0,0 1 0 0 0,1-1-1 0 0,-1 1 1 0 0,0 0 0 0 0,0 0 0 0 0,0-1-1 0 0,0 2 1 0 0,0-1 0 0 0,0 0 0 0 0,-1 0 0 0 0,1 0-1 0 0,0 1 1 0 0,0-1 0 0 0,-1 1 0 0 0,1 0-1 0 0,-1-1 1 0 0,0 1 0 0 0,1 0 0 0 0,-1 0-1 0 0,0 0 1 0 0,0 0 0 0 0,0 0 0 0 0,0 0 0 0 0,0 0-1 0 0,-1 0 1 0 0,1 0 0 0 0,0 2-22 0 0,-3 2 144 0 0,-1 1 0 0 0,1-1 0 0 0,-1 1 0 0 0,-1-1 0 0 0,1 0 0 0 0,-1 0 0 0 0,0-1 0 0 0,0 1 0 0 0,0-1 0 0 0,-1 0 0 0 0,0 0 0 0 0,0 0 0 0 0,0-1 0 0 0,-1 1 0 0 0,0-1 0 0 0,-5 3-144 0 0,-78 41 208 0 0,86-51-7837 0 0,3 3-3974 0 0</inkml:trace>
</inkml:ink>
</file>

<file path=ppt/ink/ink33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20:11:57.169"/>
    </inkml:context>
    <inkml:brush xml:id="br0">
      <inkml:brushProperty name="width" value="0.3" units="cm"/>
      <inkml:brushProperty name="height" value="0.6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2 0 1728 0 0,'0'0'1729'0'0,"0"0"-497"0"0,0 0-512 0 0,0 0-576 0 0,0 0-224 0 0,0 0-56 0 0,0 0-32 0 0,0 0-216 0 0,0 0-400 0 0,0 0-72 0 0,0 0-337 0 0,0 0-439 0 0,-1 19 1312 0 0</inkml:trace>
</inkml:ink>
</file>

<file path=ppt/ink/ink33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20:12:01.583"/>
    </inkml:context>
    <inkml:brush xml:id="br0">
      <inkml:brushProperty name="width" value="0.3" units="cm"/>
      <inkml:brushProperty name="height" value="0.6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0 7 0 0 0,'4'0'0'0'0,"-2"0"0"0"0,-2-3 100 0 0,0 3 404 0 0,0 0 92 0 0,0 0-118 0 0,0 0-156 0 0,0 0-144 0 0,0 0-138 0 0,0 0-142 0 0,0 0-184 0 0,16-4-1544 0 0,-12 4 1830 0 0</inkml:trace>
</inkml:ink>
</file>

<file path=ppt/ink/ink33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20:13:09.5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6331 2721 336 0 0,'0'0'1882'0'0,"0"0"77"0"0,0 0 172 0 0,0 0 36 0 0,0 0-77 0 0,0 0-144 0 0,0 0-235 0 0,0 0-239 0 0,0 0-254 0 0,0 0-214 0 0,0 0-152 0 0,-2-4 4768 0 0,33 182-3023 0 0,-7-73-2247 0 0,8 77 328 0 0,-14-69-369 0 0,3-21-137 0 0,-6 4-83 0 0,6 125 372 0 0,-3-110-155 0 0,-7-8-23 0 0,-5 129 224 0 0,13 14-31 0 0,-1-140-341 0 0,-2 9-1 0 0,1 55 53 0 0,0 14-66 0 0,-5-63 13 0 0,-11 152 139 0 0,-2-125-98 0 0,5-83-118 0 0,3 12-52 0 0,-1-25 14 0 0,-6-52-11 0 0,-1 0 1 0 0,1-1-1 0 0,0 1 0 0 0,-1 0 0 0 0,1 0 1 0 0,0 0-1 0 0,-1 0 0 0 0,1 0 1 0 0,0-1-1 0 0,-1 1 0 0 0,1 0 0 0 0,-1 0 1 0 0,1 0-1 0 0,0 0 0 0 0,-1 0 0 0 0,1 0 1 0 0,-1 0-1 0 0,1 0 0 0 0,0 1 1 0 0,-1-1-1 0 0,1 0 0 0 0,0 0 0 0 0,-1 0 1 0 0,1 0-1 0 0,0 0 0 0 0,-1 1 0 0 0,1-1 1 0 0,0 0-1 0 0,-1 0 0 0 0,1 0 1 0 0,0 1-1 0 0,-1-1 0 0 0,1 0 0 0 0,0 1 1 0 0,0-1-1 0 0,-1 0 0 0 0,1 0 0 0 0,0 1 1 0 0,0-1-1 0 0,0 0 0 0 0,0 1 1 0 0,-1-1-1 0 0,1 1 0 0 0,0-1 0 0 0,0 0 1 0 0,0 1-1 0 0,0-1 0 0 0,0 0 0 0 0,0 1 1 0 0,0-1-1 0 0,0 1 0 0 0,0-1 1 0 0,0 0-1 0 0,0 1 0 0 0,0-1 0 0 0,0 0 1 0 0,0 1-1 0 0,1-1 0 0 0,-1 1 0 0 0,0-1 1 0 0,0 0-1 0 0,0 1 0 0 0,0-1 1 0 0,1 0-1 0 0,-1 0 0 0 0,0 1 0 0 0,0-1 1 0 0,1 0-1 0 0,-1 1 0 0 0,0-1-8 0 0,-20-6-35 0 0,-107-1 26 0 0,19-9-15 0 0,44 8 52 0 0,-19-1-35 0 0,-117-6 54 0 0,2 11-86 0 0,-15 3 69 0 0,-26 8-92 0 0,127 2 54 0 0,-223 23 51 0 0,239-28-38 0 0,-57-8-41 0 0,-85-10 44 0 0,-312 14 0 0 0,434-15-57 0 0,-206 11 57 0 0,196 12-12 0 0,-105 2-112 0 0,-17 23 123 0 0,82-32 39 0 0,-209-5-64 0 0,374 4 23 0 0,1 0-21 0 0,0 0 24 0 0,0 0 0 0 0,0 0-25 0 0,0 0 18 0 0,0 0 10 0 0,0 0 2 0 0,0 0-26 0 0,0 0 6 0 0,0 0 15 0 0,0 0-12 0 0,0 0-4 0 0,0 0-3 0 0,0 0-11 0 0,0 0-2 0 0,0 0 26 0 0,0 0 12 0 0,0 0-5 0 0,0 0-4 0 0,0 0-10 0 0,0 0 1 0 0,0 0 11 0 0,0 0-18 0 0,0 0-1 0 0,0 0 11 0 0,0 0-17 0 0,0 0 2 0 0,0 23-137 0 0,24 163 166 0 0,-4-71 6 0 0,-8-42 4 0 0,4-21-2 0 0,-10-11-44 0 0,-3-31 33 0 0,-3-9 11 0 0,0-1-30 0 0,0 0 26 0 0,0 0-8 0 0,1 0-13 0 0,0 0 6 0 0,57-4-36 0 0,83-25 24 0 0,99-11 40 0 0,-62 35-36 0 0,426 5 79 0 0,-444 16-29 0 0,22 1-25 0 0,141-5-42 0 0,-165-5 79 0 0,169-7-77 0 0,-213-7-25 0 0,74-4 57 0 0,-46 0-10 0 0,5 3 43 0 0,76-10 14 0 0,210 14-70 0 0,-271-11 22 0 0,-17 4 8 0 0,17-7-1 0 0,27 7-10 0 0,-87 4-14 0 0,-27-1-26 0 0,31-3 27 0 0,-63 4 26 0 0,-28-1-166 0 0,35 5 176 0 0,-50 3-18 0 0,31-8-1 0 0,-5-2-42 0 0,-26 9 41 0 0,0 1 3 0 0,0 0-21 0 0,0 0 15 0 0,0 0-19 0 0,0 0 25 0 0,0 0-16 0 0,0 0 10 0 0,0 0-8 0 0,0 0 2 0 0,0 0-12 0 0,0 0 2 0 0,0 0 6 0 0,6-23 114 0 0,-1-115 14 0 0,-20 56-158 0 0,-7-2 126 0 0,4-93 7 0 0,20 55-122 0 0,5-43 24 0 0,-12-83 102 0 0,-6-155-65 0 0,12 276-30 0 0,-17-56 19 0 0,-23 10-13 0 0,26 81-15 0 0,9-93 0 0 0,1 78 0 0 0,-25-120 0 0 0,-1 57 0 0 0,8 75 0 0 0,-7-15 0 0 0,12 51 0 0 0,0-8 0 0 0,-16-69 0 0 0,20 88 0 0 0,-2-37 0 0 0,-7 0 0 0 0,2 12 0 0 0,3 17 0 0 0,-1 1 0 0 0,1-25 0 0 0,-8-38 0 0 0,16 89 0 0 0,6 28 0 0 0,0 1 0 0 0,1 0 0 0 0,-1 0 0 0 0,-188 0-101 0 0,151 7 83 0 0,-50 1 68 0 0,19 3-66 0 0,-22-8 2 0 0,91-3-4 0 0,1 0 10 0 0,0 0 10 0 0,0 0-2 0 0,0 0 12 0 0,0 0-16 0 0,0 0 14 0 0,0 0-4 0 0,0 0-8 0 0,0 0 3 0 0,0 0-9 0 0,0 0 12 0 0,0 0 4 0 0,0 0-3 0 0,0 0-11 0 0,0 0-4 0 0,0 0 14 0 0,0 0-18 0 0,0 0 6 0 0,0 0 8 0 0,0 0-11 0 0,0 0 24 0 0,0 0-5 0 0,0 0-10 0 0,0 0 7 0 0,0 0 6 0 0,0 0 5 0 0,0 0-20 0 0,0 0-11 0 0,0 0 4 0 0,0 0 21 0 0,0 0-1 0 0,0 0-6 0 0,0 0-17 0 0,0 0 13 0 0,0 0-11 0 0,0 0 0 0 0,0 0 11 0 0,0 0-18 0 0,0 0-4 0 0,0 0 6 0 0,0 0-4 0 0,5 92-106 0 0,27 37 128 0 0,-5-48 18 0 0,-20-55-18 0 0,29 55 9 0 0,-22-15 27 0 0,-6-25-30 0 0,1-7 21 0 0,-3 13-734 0 0,2-21-4546 0 0,-4-14 546 0 0,-3-3-1722 0 0,1-1-6129 0 0</inkml:trace>
  <inkml:trace contextRef="#ctx0" brushRef="#br0" timeOffset="1">6451 5887 0 0 0,'0'0'1072'0'0,"0"0"310"0"0,0 0 165 0 0,0 0 28 0 0,0 0-109 0 0,0 0-117 0 0,0 0-154 0 0,0 0-163 0 0,0 0-62 0 0,0 0-6 0 0,0-4-4 0 0,2 0-563 0 0,0-5-59 0 0,-1 1 3385 0 0,-24 1-176 0 0,3 1-2652 0 0,0 1 0 0 0,-1 0 1 0 0,1 2-1 0 0,-1 0 0 0 0,0 2 1 0 0,0 0-1 0 0,-16 2-895 0 0,26-1 271 0 0,3 2-217 0 0,0 0 1 0 0,0 1-1 0 0,0-1 0 0 0,1 1 0 0 0,-1 1 0 0 0,1 0 0 0 0,0 0 1 0 0,0 0-1 0 0,0 1 0 0 0,0 0 0 0 0,1 0 0 0 0,0 1 0 0 0,-1 0-54 0 0,-56 64 447 0 0,42-19 196 0 0,5 38-451 0 0,27 22 92 0 0,52 21 58 0 0,-54-119-300 0 0,-2-3-11 0 0,-1 0-1 0 0,1-1 0 0 0,1 0 0 0 0,0-1 1 0 0,0 1-1 0 0,1-2 0 0 0,0 1 0 0 0,0-1 1 0 0,1 0-1 0 0,7 3-30 0 0,18 8 80 0 0,54 12 93 0 0,-65-30-85 0 0,-16 1-70 0 0,-1 0 0 0 0,1-1 0 0 0,0 0 0 0 0,-1-1 0 0 0,1 0 0 0 0,0 0 0 0 0,-1-1 0 0 0,0 1 0 0 0,1-2 0 0 0,-1 1 0 0 0,7-4-18 0 0,17-7 59 0 0,-26 12-49 0 0,-1-1 0 0 0,1 1-1 0 0,-1-1 1 0 0,0 0 0 0 0,0 0-1 0 0,1 0 1 0 0,-1 0 0 0 0,-1-1 0 0 0,1 0-1 0 0,0 1 1 0 0,-1-2 0 0 0,1 1 0 0 0,-1 0-1 0 0,0-1 1 0 0,2-2-10 0 0,13-23 85 0 0,14-44 57 0 0,-18-9 3 0 0,-13 55-164 0 0,-14-79 88 0 0,-2 47-27 0 0,5 37-21 0 0,-28-33 12 0 0,-15 15-60 0 0,39 34-128 0 0,0-1 1 0 0,0 0-1 0 0,0 0 1 0 0,1-1-1 0 0,0-1 1 0 0,1 0-1 0 0,0-1 1 0 0,0-1 154 0 0,11 10-1105 0 0,-7-5 1314 0 0,7 3-3932 0 0,2 2-4533 0 0,-1 1-3983 0 0</inkml:trace>
  <inkml:trace contextRef="#ctx0" brushRef="#br0" timeOffset="2">3012 5895 0 0 0,'0'0'621'0'0,"0"0"526"0"0,0 0 220 0 0,0 0-10 0 0,0 0-166 0 0,0 0-258 0 0,0 0-237 0 0,0 0-154 0 0,0 0-70 0 0,0 0 15 0 0,-1 0 6221 0 0,0 1-3337 0 0,-8 5-2069 0 0,-49 2 4867 0 0,48-7-6006 0 0,1 0 0 0 0,-1 1-1 0 0,1 1 1 0 0,0-1 0 0 0,0 2 0 0 0,0-1 0 0 0,0 1-1 0 0,0 0 1 0 0,1 1 0 0 0,0 0 0 0 0,0 1 0 0 0,0-1-1 0 0,-4 5-162 0 0,-42 49 685 0 0,48-48-641 0 0,0-1 1 0 0,1 1 0 0 0,1 0 0 0 0,0 0 0 0 0,0 1 0 0 0,2-1 0 0 0,-1 1 0 0 0,1-1 0 0 0,1 1 0 0 0,0 0-1 0 0,0 0 1 0 0,1 0 0 0 0,1 0 0 0 0,0 0 0 0 0,1 0-45 0 0,43 113 375 0 0,22-33-36 0 0,-3-31-26 0 0,17-30-129 0 0,66-16 258 0 0,-129-15-387 0 0,75-23 107 0 0,-55 2-114 0 0,-26 17 0 0 0,23-26 46 0 0,-4-11-39 0 0,3-39 83 0 0,-18 14-57 0 0,-16 48-85 0 0,1 14 9 0 0,-1-1 0 0 0,0 0 0 0 0,1 0 0 0 0,-2 0 0 0 0,1 0 0 0 0,0 0 0 0 0,-1 0 0 0 0,0 1 0 0 0,0-1 0 0 0,-1 0 0 0 0,1 1 0 0 0,-1-1 0 0 0,0 1 0 0 0,0-1 0 0 0,-1 1 0 0 0,1 0 1 0 0,-1 0-1 0 0,-1-2-5 0 0,-47-61 22 0 0,38 51-56 0 0,-1 2-1 0 0,0-1 0 0 0,-1 1 1 0 0,0 1-1 0 0,-1 1 0 0 0,-1 0 1 0 0,0 1-1 0 0,0 1 0 0 0,-1 1 0 0 0,0 0 1 0 0,-1 1-1 0 0,0 1 0 0 0,0 1 1 0 0,-1 1-1 0 0,1 1 0 0 0,-1 0 1 0 0,-6 1 34 0 0,10 3-238 0 0,-58 3-979 0 0,27 13-2519 0 0,34-11-267 0 0,5-3-2995 0 0,1 1-5684 0 0</inkml:trace>
  <inkml:trace contextRef="#ctx0" brushRef="#br0" timeOffset="3">1850 6558 1360 0 0,'0'0'1927'0'0,"0"0"-948"0"0,0 0-399 0 0,0 0 61 0 0,0 0 271 0 0,0 0 251 0 0,0 0 100 0 0,0 0-49 0 0,0 0-128 0 0,0 0-107 0 0,0 0-144 0 0,8 0-134 0 0,37 3 526 0 0,49-1 3612 0 0,2 0-3224 0 0,159-5 618 0 0,45-5-903 0 0,-207 27-994 0 0,14-9-40 0 0,302-6 311 0 0,-279 7-415 0 0,-1-4 9 0 0,202-6 38 0 0,133 7 117 0 0,-293-9-271 0 0,253-7 89 0 0,6 5 111 0 0,14-42 215 0 0,-343 36-355 0 0,154 1 137 0 0,52 37 72 0 0,-46-40-120 0 0,-7-8-128 0 0,-49 9-2 0 0,40 6 5 0 0,-144 0-84 0 0,-21 1 18 0 0,-24-1-23 0 0,-24 0-81 0 0,-46 4-5340 0 0,13 0 1585 0 0,-3 0-8441 0 0</inkml:trace>
  <inkml:trace contextRef="#ctx0" brushRef="#br0" timeOffset="4">2314 6694 0 0 0,'0'0'488'0'0,"0"0"442"0"0,0 0 517 0 0,0 0 440 0 0,0 0 293 0 0,0 0-99 0 0,0 0-262 0 0,0 0-299 0 0,0 0-265 0 0,0 0-118 0 0,0 0-91 0 0,0 0-48 0 0,-2-10-49 0 0,-5-29-59 0 0,7 38-835 0 0,-1 0 0 0 0,0 0 1 0 0,1 0-1 0 0,-1 1 1 0 0,1-1-1 0 0,-1 0 1 0 0,0 1-1 0 0,0-1 0 0 0,1 0 1 0 0,-1 1-1 0 0,0-1 1 0 0,0 1-1 0 0,0 0 0 0 0,0-1 1 0 0,0 1-1 0 0,0-1 1 0 0,0 1-1 0 0,0 0 0 0 0,0 0 1 0 0,1 0-1 0 0,-1 0 1 0 0,0-1-1 0 0,0 1 1 0 0,0 0-1 0 0,0 1 0 0 0,0-1 1 0 0,0 0-1 0 0,0 0 1 0 0,0 0-1 0 0,0 1 0 0 0,0-1 1 0 0,0 0-1 0 0,0 1 1 0 0,0-1-1 0 0,0 1 0 0 0,0-1 1 0 0,1 1-1 0 0,-2-1-55 0 0,1 1 150 0 0,-66 28 1277 0 0,2 3 0 0 0,1 3 0 0 0,-21 17-1427 0 0,-70 38 565 0 0,23-19-443 0 0,52-31-423 0 0,80-40 44 0 0,0 0-88 0 0,20-3-698 0 0,123-45-2942 0 0,170-37-15455 0 0,-274 74 18961 0 0</inkml:trace>
  <inkml:trace contextRef="#ctx0" brushRef="#br0" timeOffset="5">3001 6646 0 0 0,'0'0'603'0'0,"0"0"958"0"0,31-4 184 0 0,99-14-71 0 0,-72 10 2054 0 0,-60 13 2542 0 0,-21 13-3454 0 0,-350 136 1971 0 0,84-36-3806 0 0,287-117-995 0 0,-2 0-15 0 0,0 0 0 0 0,1 1 0 0 0,-1-1 0 0 0,1 1 0 0 0,-1 0 1 0 0,1 0-1 0 0,0 0 0 0 0,0 0 0 0 0,0 0 0 0 0,0 1 0 0 0,0-1 0 0 0,1 1 1 0 0,-1 0-1 0 0,1 0 0 0 0,-1 0 0 0 0,0 2 29 0 0,47 3-1108 0 0,28-13-692 0 0,-26-1-4270 0 0,-26 2-4936 0 0</inkml:trace>
  <inkml:trace contextRef="#ctx0" brushRef="#br0" timeOffset="6">4006 6650 12307 0 0,'0'0'1053'0'0,"0"0"-269"0"0,0 0-33 0 0,-32 11 215 0 0,-103 39 215 0 0,-229 95 3868 0 0,260-99-4893 0 0,104-45-210 0 0,0 0 0 0 0,0 0 0 0 0,0-1 0 0 0,0 1 0 0 0,0 0-1 0 0,0 0 1 0 0,0 0 0 0 0,0-1 0 0 0,1 1 0 0 0,-1 0-1 0 0,0-1 1 0 0,0 1 0 0 0,1 0 0 0 0,-1 0 0 0 0,0-1 0 0 0,1 1-1 0 0,-1 0 1 0 0,1-1 0 0 0,-1 1 0 0 0,1-1 0 0 0,-1 1 0 0 0,1-1-1 0 0,-1 1 1 0 0,1-1 0 0 0,0 1 0 0 0,-1-1 0 0 0,1 1-1 0 0,-1-1 1 0 0,1 0 0 0 0,0 1 0 0 0,0-1 0 0 0,-1 0 0 0 0,1 1-1 0 0,0-1 1 0 0,0 0 0 0 0,-1 0 0 0 0,1 0 0 0 0,0 0-1 0 0,0 0 1 0 0,-1 0 0 0 0,1 0 0 0 0,0 0 0 0 0,0 0 0 0 0,-1 0-1 0 0,1 0 1 0 0,0-1 0 0 0,0 1 0 0 0,-1 0 0 0 0,1 0 0 0 0,0-1-1 0 0,-1 1 1 0 0,1-1 0 0 0,0 1 0 0 0,-1 0 0 0 0,1-1-1 0 0,0 0 55 0 0,10 1-738 0 0,26 0-3369 0 0,-11-3-3074 0 0,-5-1-6 0 0</inkml:trace>
  <inkml:trace contextRef="#ctx0" brushRef="#br0" timeOffset="7">4792 6635 13771 0 0,'0'0'1758'0'0,"0"0"-882"0"0,0 0-453 0 0,0 0 91 0 0,0 0 191 0 0,0 0 104 0 0,-36 13-11 0 0,-115 42-90 0 0,-200 90 1009 0 0,170-60-2615 0 0,180-85 680 0 0,-12 11-932 0 0,11-3-6791 0 0,2-5-2603 0 0</inkml:trace>
  <inkml:trace contextRef="#ctx0" brushRef="#br0" timeOffset="8">5521 6624 11450 0 0,'0'0'2993'0'0,"0"0"-1077"0"0,0 0-903 0 0,0 0-495 0 0,0 0-193 0 0,0 0-67 0 0,0 0 44 0 0,0 0 26 0 0,-37 16 4 0 0,-120 54-60 0 0,-28 21 16 0 0,-43 13-195 0 0,35-18-3472 0 0,186-80-36 0 0,6-1-4977 0 0,1-4 3490 0 0</inkml:trace>
  <inkml:trace contextRef="#ctx0" brushRef="#br0" timeOffset="9">6115 6657 16339 0 0,'0'0'754'0'0,"0"0"-401"0"0,0 0-154 0 0,0 0 107 0 0,-34 16 152 0 0,-114 51 121 0 0,-232 96 1420 0 0,260-118-4593 0 0,118-45 2059 0 0,-4 3-555 0 0,4 1-3477 0 0,2-4-3961 0 0</inkml:trace>
  <inkml:trace contextRef="#ctx0" brushRef="#br0" timeOffset="10">6760 6620 11514 0 0,'0'0'1817'0'0,"0"0"-537"0"0,0 0-180 0 0,0 0 154 0 0,0 0 32 0 0,0 0-146 0 0,0 0-409 0 0,0 0-422 0 0,0 0-153 0 0,0 0-84 0 0,0 0-27 0 0,-36 17-21 0 0,-115 53-25 0 0,-10 6-359 0 0,126-61-15 0 0,-53 25-1369 0 0,34-12-2640 0 0,37-20-863 0 0,5-4-3370 0 0</inkml:trace>
  <inkml:trace contextRef="#ctx0" brushRef="#br0" timeOffset="11">7491 6554 9018 0 0,'0'0'880'0'0,"0"0"-372"0"0,0 0-9 0 0,0 0 206 0 0,0 0 212 0 0,0 0 64 0 0,-38 24-118 0 0,-121 75-220 0 0,8-20 173 0 0,140-74-829 0 0,4-2-63 0 0,0 0 1 0 0,1 0-1 0 0,-1 1 0 0 0,1-1 0 0 0,0 2 0 0 0,0-1 0 0 0,0 0 0 0 0,0 1 0 0 0,1 0 0 0 0,0 1 0 0 0,0-1 0 0 0,-1 3 76 0 0,6-7-152 0 0,0 0-1 0 0,1-1 1 0 0,-1 1-1 0 0,0 0 1 0 0,1 0 0 0 0,-1 0-1 0 0,1-1 1 0 0,-1 1 0 0 0,1 0-1 0 0,-1 0 1 0 0,1-1 0 0 0,0 1-1 0 0,-1-1 1 0 0,1 1 0 0 0,0-1-1 0 0,0 1 1 0 0,-1-1 0 0 0,1 1-1 0 0,0-1 1 0 0,0 1 0 0 0,0-1-1 0 0,-1 0 1 0 0,1 0-1 0 0,0 1 1 0 0,0-1 0 0 0,0 0-1 0 0,0 0 1 0 0,0 0 0 0 0,0 0-1 0 0,0 0 1 0 0,-1 0 0 0 0,1 0-1 0 0,0 0 1 0 0,0 0 0 0 0,0-1-1 0 0,0 1 1 0 0,0 0 0 0 0,0 0-1 0 0,-1-1 1 0 0,1 1 0 0 0,0-1-1 0 0,0 1 1 0 0,0-1 152 0 0,5 1-2978 0 0,4 0-2399 0 0</inkml:trace>
  <inkml:trace contextRef="#ctx0" brushRef="#br0" timeOffset="12">7866 6675 11803 0 0,'0'0'1520'0'0,"0"0"-760"0"0,0 0-120 0 0,0 0 160 0 0,0 0 177 0 0,-213 107-25 0 0,181-92-240 0 0,10-4-368 0 0,6 0-448 0 0,6-7-496 0 0,7-1-977 0 0,3 1-3728 0 0,0-4-5617 0 0</inkml:trace>
  <inkml:trace contextRef="#ctx0" brushRef="#br0" timeOffset="13">3021 5987 0 0 0,'0'0'360'0'0,"0"0"604"0"0,0 0 129 0 0,0 0-40 0 0,0 0-26 0 0,0 0-52 0 0,0 0-92 0 0,0 0-94 0 0,0 0-81 0 0,0 0-8 0 0,0 0-3 0 0,0 0-9 0 0,-31 19-19 0 0,-95 62-55 0 0,49-16 718 0 0,73-62-1304 0 0,0 0-1 0 0,1 0 1 0 0,-1 0 0 0 0,1 1 0 0 0,0 0-1 0 0,0-1 1 0 0,0 1 0 0 0,0 0 0 0 0,1 1-1 0 0,0-1 1 0 0,-1 0 0 0 0,1 1 0 0 0,1-1-1 0 0,-1 1 1 0 0,0 3-28 0 0,27-8 408 0 0,67-55 291 0 0,64-54-720 0 0,-153 99-290 0 0,-24 20-41 0 0,-206 170 428 0 0,197-136-236 0 0,75-42 171 0 0,56-52 94 0 0,108-68-166 0 0,-157 71 498 0 0,-52 46-276 0 0,-9 3-162 0 0,0 0 0 0 0,1 0 0 0 0,-1 1 0 0 0,1 1 0 0 0,0-1-1 0 0,0 1 1 0 0,0 0 0 0 0,0 1 0 0 0,1 0 0 0 0,-1 0 0 0 0,1 1 0 0 0,-1 1 1 0 0,-18 12 33 0 0,-9 4 90 0 0,1 3 0 0 0,2 0 0 0 0,0 2 0 0 0,2 1 0 0 0,-26 33-123 0 0,56-62 2 0 0,-1 0 1 0 0,0 1-1 0 0,1-1 1 0 0,-1 0-1 0 0,0 1 0 0 0,1-1 1 0 0,-1 1-1 0 0,0-1 0 0 0,1 1 1 0 0,-1-1-1 0 0,1 1 0 0 0,-1 0 1 0 0,1-1-1 0 0,-1 1 1 0 0,1 0-1 0 0,-1-1 0 0 0,1 1 1 0 0,0 0-1 0 0,-1-1 0 0 0,1 1 1 0 0,0 0-1 0 0,0 0 0 0 0,-1 0 1 0 0,1-1-1 0 0,0 1 1 0 0,0 0-1 0 0,0 0 0 0 0,0 0 1 0 0,0-1-1 0 0,0 1 0 0 0,0 0 1 0 0,0 0-1 0 0,1 0 0 0 0,-1-1 1 0 0,0 1-1 0 0,0 0 1 0 0,1 0-1 0 0,-1-1 0 0 0,0 1 1 0 0,1 0-1 0 0,-1-1 0 0 0,1 1 1 0 0,-1 0-1 0 0,1-1 0 0 0,-1 1 1 0 0,1-1-1 0 0,-1 1 1 0 0,1 0-1 0 0,0-1 0 0 0,-1 0 1 0 0,1 1-1 0 0,0-1 0 0 0,-1 1 1 0 0,1-1-1 0 0,0 0 0 0 0,0 1 1 0 0,-1-1-1 0 0,1 0 1 0 0,0 0-1 0 0,0 0-2 0 0,52-9 318 0 0,21-27-227 0 0,-1-4 0 0 0,-3-3-1 0 0,30-25-90 0 0,-100 68 22 0 0,0 0-1 0 0,0 0 1 0 0,0 0-1 0 0,-1 0 1 0 0,1 0-1 0 0,0 0 0 0 0,0 0 1 0 0,0 0-1 0 0,-1 0 1 0 0,1 0-1 0 0,0 0 1 0 0,0-1-1 0 0,-1 1 1 0 0,1 0-1 0 0,0 0 1 0 0,0 0-1 0 0,0 0 0 0 0,0 0 1 0 0,-1 0-1 0 0,1-1 1 0 0,0 1-1 0 0,0 0 1 0 0,0 0-1 0 0,0 0 1 0 0,0 0-1 0 0,-1-1 1 0 0,1 1-1 0 0,0 0 1 0 0,0 0-1 0 0,0 0 0 0 0,0-1 1 0 0,0 1-1 0 0,0 0 1 0 0,0 0-1 0 0,0 0 1 0 0,0-1-1 0 0,0 1 1 0 0,0 0-22 0 0,-28 9-113 0 0,-110 100 184 0 0,-23 34 480 0 0,136-109-282 0 0,49-31-198 0 0,89-57 310 0 0,215-152-142 0 0,-316 194 646 0 0,-34 20-341 0 0,-120 99-337 0 0,-40 50 255 0 0,163-127-400 0 0,40-30-72 0 0,78-49 396 0 0,-87 40-372 0 0,141-98 235 0 0,-272 188 70 0 0,112-77-236 0 0,-10 8-320 0 0,37-11 25 0 0,-2-6 218 0 0,0-1-1 0 0,-1-1 1 0 0,0 0-1 0 0,0-1 1 0 0,0-1 0 0 0,-1-1-1 0 0,4-3-5 0 0,38-20 21 0 0,-57 33 62 0 0,-1 0 36 0 0,-22 11 126 0 0,-114 81-134 0 0,130-87-296 0 0,29-22 191 0 0,-16 12-424 0 0,39-31 1033 0 0,-24 8-7025 0 0,-21 28-1523 0 0</inkml:trace>
  <inkml:trace contextRef="#ctx0" brushRef="#br0" timeOffset="14">6235 5928 912 0 0,'0'0'1798'0'0,"0"0"-14"0"0,0 0 194 0 0,0 0 408 0 0,0 0 181 0 0,0 0-234 0 0,0 0-689 0 0,0 0-703 0 0,0 0-502 0 0,0 0-255 0 0,0 0-1 0 0,0 0 14 0 0,0 0-6 0 0,-27 19-18 0 0,-85 60-33 0 0,-12 7 217 0 0,125-86-360 0 0,-1 0 0 0 0,1 1 0 0 0,-1-1 0 0 0,1 0 0 0 0,-1 0 0 0 0,0 0 0 0 0,1 1 0 0 0,-1-1 0 0 0,0 0 1 0 0,1 1-1 0 0,-1-1 0 0 0,0 0 0 0 0,1 1 0 0 0,-1-1 0 0 0,0 0 0 0 0,0 1 0 0 0,1-1 0 0 0,-1 1 0 0 0,0-1 0 0 0,0 0 1 0 0,0 1-1 0 0,0-1 0 0 0,0 1 0 0 0,1-1 0 0 0,-1 1 0 0 0,0-1 0 0 0,0 1 0 0 0,0-1 0 0 0,0 0 0 0 0,0 1 1 0 0,0-1-1 0 0,-1 1 0 0 0,1-1 0 0 0,0 1 0 0 0,0-1 0 0 0,0 1 0 0 0,0-1 0 0 0,0 0 0 0 0,-1 1 0 0 0,1-1 0 0 0,0 1 1 0 0,0-1-1 0 0,-1 0 0 0 0,1 1 0 0 0,0-1 0 0 0,0 0 0 0 0,-1 1 0 0 0,1-1 0 0 0,0 0 0 0 0,-1 0 0 0 0,1 1 1 0 0,-1-1-1 0 0,1 0 0 0 0,0 0 0 0 0,-1 0 0 0 0,1 1 0 0 0,-1-1 0 0 0,1 0 0 0 0,-1 0 0 0 0,1 0 0 0 0,0 0 0 0 0,-1 0 3 0 0,41-2 299 0 0,16-16-198 0 0,-1-1 0 0 0,-1-3-1 0 0,-1-3 1 0 0,36-23-101 0 0,-52 23 351 0 0,-36 24-25 0 0,-12 3-315 0 0,-1 0-1 0 0,1 0 1 0 0,0 1-1 0 0,0 1 0 0 0,1 0 1 0 0,-1 0-1 0 0,1 1 1 0 0,0 0-1 0 0,0 1 0 0 0,1 0 1 0 0,-2 2-11 0 0,-22 12 36 0 0,20-14-33 0 0,-173 115 53 0 0,186-121-59 0 0,1 0 0 0 0,-1 0 1 0 0,1 0-1 0 0,-1 0 0 0 0,1 0 0 0 0,-1 0 0 0 0,1 1 1 0 0,-1-1-1 0 0,1 0 0 0 0,-1 0 0 0 0,1 0 1 0 0,-1 0-1 0 0,1 1 0 0 0,-1-1 0 0 0,1 0 1 0 0,-1 1-1 0 0,0-1 0 0 0,1 0 0 0 0,-1 1 0 0 0,1-1 1 0 0,-1 0-1 0 0,0 1 0 0 0,1-1 0 0 0,-1 1 1 0 0,0-1-1 0 0,1 1 0 0 0,-1-1 0 0 0,0 1 0 0 0,0-1 1 0 0,0 1-1 0 0,1-1 0 0 0,-1 1 0 0 0,0-1 1 0 0,0 1-1 0 0,0-1 0 0 0,0 1 0 0 0,0-1 1 0 0,0 1-1 0 0,0-1 0 0 0,0 1 0 0 0,0-1 0 0 0,0 1 1 0 0,0-1-1 0 0,0 1 0 0 0,-1-1 0 0 0,1 1 1 0 0,0-1-1 0 0,0 1 0 0 0,0-1 0 0 0,-1 1 1 0 0,1-1-1 0 0,0 1 0 0 0,-1-1 0 0 0,1 0 0 0 0,0 1 1 0 0,-1-1-1 0 0,1 1 0 0 0,0-1 0 0 0,-1 0 1 0 0,1 1-1 0 0,-1-1 0 0 0,1 0 0 0 0,-1 0 0 0 0,1 1 1 0 0,-1-1-1 0 0,0 0 3 0 0,46-2 196 0 0,174-67-65 0 0,-2-16-226 0 0,-240 90 507 0 0,-54 32-180 0 0,2 3 0 0 0,1 4 0 0 0,-20 18-232 0 0,79-51 258 0 0,15-11-269 0 0,3 0-76 0 0,23-3 148 0 0,0-1-1 0 0,-1-1 0 0 0,0-1 0 0 0,0-2 1 0 0,0 0-1 0 0,-1-2 0 0 0,0 0 0 0 0,12-9-60 0 0,15-4 51 0 0,44-18-218 0 0,-243 116 239 0 0,-28 24 380 0 0,209-97-644 0 0,125-70 456 0 0,3 2-373 0 0,-168 70 262 0 0,-272 167-160 0 0,242-148 14 0 0,37-23-140 0 0,23 0-50 0 0,-8-2 185 0 0,0 0 1 0 0,1-1-1 0 0,-2-1 1 0 0,1-1-1 0 0,0 0 1 0 0,-1-1-1 0 0,0 0 1 0 0,12-8-3 0 0,22-9-76 0 0,6-2-132 0 0,-101 47 80 0 0,-138 99 324 0 0,143-92-132 0 0,69-25-151 0 0,85-34 170 0 0,141-69-757 0 0,-252 99 667 0 0,28-12-53 0 0,-21 7 131 0 0,-22 5 41 0 0,-117 54-44 0 0,-89 75 845 0 0,233-122-983 0 0,6-8 88 0 0,-1-2-1 0 0,1 0 0 0 0,-1-1 1 0 0,0-1-1 0 0,0-1 1 0 0,0-1-1 0 0,11-5-17 0 0,33-12-182 0 0,-44 16 98 0 0,1-1-1131 0 0,-7 7-7046 0 0,-12 2 787 0 0</inkml:trace>
  <inkml:trace contextRef="#ctx0" brushRef="#br0" timeOffset="15">6651 2791 0 0 0,'0'0'1159'0'0,"0"0"607"0"0,0 0 143 0 0,0 0-122 0 0,0 0-205 0 0,0 0-210 0 0,0 0-130 0 0,0 0-90 0 0,0 0-37 0 0,0 0-71 0 0,4-1-69 0 0,16-2 1487 0 0,-20 3-1730 0 0,0 0-24 0 0,0 0-35 0 0,0 0-40 0 0,0 0-34 0 0,0 0-34 0 0,0 0-18 0 0,0 0-31 0 0,0 0-17 0 0,0 0-7 0 0,0 0-21 0 0,0 0-34 0 0,0 0-39 0 0,0 0-24 0 0,0 0-15 0 0,0 0 11 0 0,0 0 4 0 0,0 0-60 0 0,-21 0 983 0 0,12-1-1206 0 0,1 0-1 0 0,-1 0 1 0 0,0 1-1 0 0,0 1 1 0 0,0 0 0 0 0,0 0-1 0 0,1 0 1 0 0,-1 1-1 0 0,0 1 1 0 0,1-1-1 0 0,0 1 1 0 0,-1 1-1 0 0,1-1 1 0 0,0 1-1 0 0,1 1 1 0 0,-1 0-1 0 0,1 0 1 0 0,0 0 0 0 0,-3 4-91 0 0,8-8 28 0 0,-2 3 3 0 0,0 0 1 0 0,0 1-1 0 0,1-1 1 0 0,-1 1-1 0 0,1 0 1 0 0,0 0-1 0 0,0 0 1 0 0,1 0-1 0 0,0 1 1 0 0,-1-1-1 0 0,2 1 1 0 0,-1-1-1 0 0,0 6-31 0 0,-6 13 87 0 0,6 79 197 0 0,5-98-241 0 0,1 1-1 0 0,0-1 1 0 0,0 1 0 0 0,1-1-1 0 0,-1-1 1 0 0,1 1 0 0 0,0-1 0 0 0,0 0-1 0 0,1 0 1 0 0,-1 0 0 0 0,1-1 0 0 0,0 1-1 0 0,0-1 1 0 0,0-1 0 0 0,0 1-1 0 0,0-1 1 0 0,1 0 0 0 0,-1-1 0 0 0,1 0-1 0 0,-1 0 1 0 0,1 0 0 0 0,0 0 0 0 0,-1-1-1 0 0,1 0 1 0 0,-1-1 0 0 0,4 0-43 0 0,-5 1 20 0 0,8 1 64 0 0,0-1 0 0 0,-1 0 0 0 0,1-1 0 0 0,0-1 0 0 0,0 0 0 0 0,-1-1 0 0 0,1 0 0 0 0,-1 0 0 0 0,1-2-84 0 0,18 1-145 0 0,-31 4 63 0 0,0 0-34 0 0,0 0-39 0 0,2-9-2717 0 0,-1 4-825 0 0,1 1-3508 0 0,1 0-6045 0 0</inkml:trace>
</inkml:ink>
</file>

<file path=ppt/ink/ink33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20:13:41.466"/>
    </inkml:context>
    <inkml:brush xml:id="br0">
      <inkml:brushProperty name="width" value="0.3" units="cm"/>
      <inkml:brushProperty name="height" value="0.6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122 621 0 0 0,'0'0'69'0'0,"0"0"254"0"0,0 0 109 0 0,0-3 102 0 0,0 2-463 0 0,1 0-1 0 0,-1 0 1 0 0,1-1 0 0 0,-1 1 0 0 0,1 0 0 0 0,0 0 0 0 0,0 0 0 0 0,0 1 0 0 0,-1-1 0 0 0,1 0 0 0 0,0 0-1 0 0,0 0 1 0 0,0 1 0 0 0,0-1 0 0 0,0 0 0 0 0,1 1 0 0 0,-1-1 0 0 0,0 1 0 0 0,0-1 0 0 0,0 1 0 0 0,0 0 0 0 0,1-1-1 0 0,-1 1 1 0 0,0 0 0 0 0,0 0 0 0 0,1 0 0 0 0,-1 0 0 0 0,0 0 0 0 0,0 0 0 0 0,1 0 0 0 0,-1 0 0 0 0,0 1-1 0 0,0-1 1 0 0,0 0 0 0 0,1 1 0 0 0,-1-1 0 0 0,0 1 0 0 0,0-1 0 0 0,0 1 0 0 0,0 0 0 0 0,0-1 0 0 0,0 1-71 0 0,157 29 4383 0 0,244 3-407 0 0,56-41-1481 0 0,73-25-2495 0 0,-105 15 123 0 0,-402 28-486 0 0,12-2 568 0 0,-33-7-168 0 0,0-1 0 0 0,1 0 0 0 0,-1 0 0 0 0,0 0 1 0 0,0 0-1 0 0,0 0 0 0 0,1-1 0 0 0,-1 0 0 0 0,0 1 0 0 0,0-1 0 0 0,0 0 0 0 0,0-1 0 0 0,0 1 0 0 0,0 0 0 0 0,0-1 0 0 0,-1 0 0 0 0,1 1 0 0 0,0-1 0 0 0,0-1-37 0 0,3 0 0 0 0,0 0 0 0 0,0 1 0 0 0,0 0 0 0 0,0 0-1 0 0,0 1 1 0 0,0 0 0 0 0,0 0 0 0 0,1 0-1 0 0,-1 1 1 0 0,0 0 0 0 0,1 0 0 0 0,-1 0 0 0 0,0 1-1 0 0,3 1 1 0 0,18-1 17 0 0,214-1 852 0 0,-247-11 235 0 0,-20 4-1127 0 0,-1 1 0 0 0,0 0 0 0 0,0 2 0 0 0,0 1 0 0 0,-1 2-1 0 0,-21 1 24 0 0,-7-2-26 0 0,-467-11-415 0 0,-374-27 579 0 0,794 25 79 0 0,1-5 0 0 0,-84-28-217 0 0,128 37-36 0 0,0 2 0 0 0,-1 3 1 0 0,1 2-1 0 0,-1 3 0 0 0,-49 6 36 0 0,-27-2 328 0 0,135-3-321 0 0,0 0 0 0 0,0-1 0 0 0,0 1 1 0 0,0 0-1 0 0,0 0 0 0 0,0-1 0 0 0,0 1 0 0 0,0 0 0 0 0,0-1 0 0 0,0 1 0 0 0,0 0 0 0 0,0 0 1 0 0,0-1-1 0 0,0 1 0 0 0,0 0 0 0 0,0 0 0 0 0,0-1 0 0 0,-1 1 0 0 0,1 0 0 0 0,0 0 0 0 0,0-1 1 0 0,0 1-1 0 0,0 0 0 0 0,0 0 0 0 0,-1 0 0 0 0,1-1 0 0 0,0 1 0 0 0,0 0 0 0 0,0 0 0 0 0,-1 0 1 0 0,1 0-1 0 0,0-1 0 0 0,0 1 0 0 0,-1 0 0 0 0,1 0 0 0 0,0 0 0 0 0,0 0 0 0 0,-1 0 0 0 0,1 0 1 0 0,0 0-1 0 0,0 0 0 0 0,-1 0-7 0 0,27-10-15 0 0,134-18 71 0 0,1 8 1 0 0,92 3-57 0 0,-235 15-5 0 0,822-15 53 0 0,-729 14-56 0 0,57-1-12 0 0,0-7 0 0 0,88-20 20 0 0,-213 24 83 0 0,-49-4-79 0 0,157 11-399 0 0,-151 0 458 0 0,0 0 45 0 0,-64-19 228 0 0,12 5-131 0 0,8 10-657 0 0,-254-5 488 0 0,-281-45-36 0 0,-83-16 224 0 0,379 53 12 0 0,183 2 7 0 0,40 7-234 0 0,59 8-23 0 0,1 0 2 0 0,0 0 8 0 0,0 0 25 0 0,0 0-53 0 0,0 0-21 0 0,0 0-34 0 0,0 0-53 0 0,0 0-5 0 0,23 4-18 0 0,0 1 197 0 0,0 0-1 0 0,0-1 1 0 0,0-2 0 0 0,1 0 0 0 0,-1-1 0 0 0,1-2-1 0 0,9-1-33 0 0,28 0 71 0 0,748-27-65 0 0,-165 20-54 0 0,-404 10 36 0 0,-41-1 184 0 0,-198 0-141 0 0,-1 0 25 0 0,0 0 29 0 0,0 0 41 0 0,0 0 7 0 0,0 0 15 0 0,0 0 3 0 0,0 0-10 0 0,0 0-19 0 0,0 0-20 0 0,0 0-24 0 0,0 0-34 0 0,0 0-24 0 0,0 0-34 0 0,0 0-24 0 0,0 0-21 0 0,0 0-30 0 0,105 4-358 0 0,-78 0 472 0 0,-27-4 19 0 0,0 0 38 0 0,0 0 18 0 0,0 0 26 0 0,0 0 20 0 0,0 0-2 0 0,0 0 8 0 0,0 0-42 0 0,0 19-915 0 0,0-17 816 0 0,-29 25-3175 0 0,15-17-5187 0 0,9-6 292 0 0</inkml:trace>
</inkml:ink>
</file>

<file path=ppt/ink/ink33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20:07:25.432"/>
    </inkml:context>
    <inkml:brush xml:id="br0">
      <inkml:brushProperty name="width" value="0.05" units="cm"/>
      <inkml:brushProperty name="height" value="0.05" units="cm"/>
    </inkml:brush>
    <inkml:brush xml:id="br1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15629 11 1168 0 0,'0'0'1525'0'0,"0"0"-318"0"0,0 0-78 0 0,0 0 265 0 0,0 0 359 0 0,0 0 177 0 0,0 0-92 0 0,0 0-311 0 0,0 0-348 0 0,0 0-292 0 0,0 0-209 0 0,2-2-124 0 0,6-5-62 0 0,-6 5-1 0 0,-2 2 24 0 0,0 0 29 0 0,0 0 1 0 0,0 0-9 0 0,0 22 2774 0 0,-1 475 640 0 0,-2-446-3848 0 0,-2 1 1 0 0,-3 0-1 0 0,-2-1 0 0 0,-11 33-102 0 0,11-47-2 0 0,15-81-5602 0 0,0 17 1956 0 0,-3 9-1748 0 0,-1 9 695 0 0,-1 1-3509 0 0</inkml:trace>
  <inkml:trace contextRef="#ctx0" brushRef="#br0" timeOffset="248.855">15339 497 4513 0 0,'0'0'2517'0'0,"0"0"-904"0"0,0 0-565 0 0,0 0-125 0 0,0 0 87 0 0,0 0 123 0 0,0 0 97 0 0,0 0 10 0 0,0 0-42 0 0,0 0-73 0 0,0 0-114 0 0,0 0-115 0 0,0 0-105 0 0,23 1-80 0 0,75 0-77 0 0,27-24 823 0 0,-88 11-1191 0 0,248-76-322 0 0,-243 69-2364 0 0,-30 10-1026 0 0,-2-1-3526 0 0,-7 3-3450 0 0</inkml:trace>
  <inkml:trace contextRef="#ctx0" brushRef="#br0" timeOffset="818.793">16069 29 9362 0 0,'0'0'1266'0'0,"0"0"-326"0"0,0 0-79 0 0,0 0 194 0 0,0 0 184 0 0,0 0 29 0 0,0 0-177 0 0,0 0-234 0 0,0 0-184 0 0,0 0-70 0 0,0 0-36 0 0,0 0-26 0 0,0 0 19 0 0,-2 25-2 0 0,-14 150 953 0 0,1 259 676 0 0,16-261-1969 0 0,-1-173-202 0 0,1 1-1 0 0,-1-1 0 0 0,1 1 1 0 0,-1-1-1 0 0,1 0 0 0 0,0 1 1 0 0,-1-1-1 0 0,1 0 0 0 0,-1 1 1 0 0,1-1-1 0 0,0 0 0 0 0,-1 0 1 0 0,1 0-1 0 0,0 0 0 0 0,-1 0 1 0 0,1 1-1 0 0,0-1 0 0 0,0 0 1 0 0,-1-1-1 0 0,1 1 0 0 0,0 0 1 0 0,-1 0-1 0 0,1 0 0 0 0,0 0 1 0 0,-1 0-1 0 0,1-1 0 0 0,0 1 0 0 0,-1 0 1 0 0,1-1-1 0 0,-1 1 0 0 0,1 0 1 0 0,0-1-1 0 0,-1 1 0 0 0,1-1 1 0 0,-1 1-1 0 0,1-1 0 0 0,-1 1 1 0 0,1-1-1 0 0,-1 1 0 0 0,0-1 1 0 0,1 1-1 0 0,-1-1 0 0 0,0 0 1 0 0,1 1-1 0 0,-1-1 0 0 0,0 0 1 0 0,0 1-1 0 0,1-1 0 0 0,-1 0 1 0 0,0 1-1 0 0,0-1 0 0 0,0 0 1 0 0,0 0-16 0 0,164-223 596 0 0,-99 170-658 0 0,-64 54 61 0 0,1 0-1 0 0,0 0 1 0 0,0 1-1 0 0,-1-1 0 0 0,1 1 1 0 0,0 0-1 0 0,-1-1 1 0 0,1 1-1 0 0,0 0 1 0 0,-1 0-1 0 0,1 0 0 0 0,-1 0 1 0 0,0 0-1 0 0,1 1 1 0 0,-1-1-1 0 0,0 0 1 0 0,1 1-1 0 0,-1-1 0 0 0,0 1 1 0 0,0-1-1 0 0,0 1 1 0 0,-1-1-1 0 0,1 1 1 0 0,0 0-1 0 0,0-1 0 0 0,-1 1 1 0 0,1 0-1 0 0,-1 0 1 0 0,0-1-1 0 0,1 1 1 0 0,-1 0-1 0 0,0 0 0 0 0,0 0 1 0 0,0-1-1 0 0,0 1 1 0 0,-1 0-1 0 0,1 0 0 0 0,0 0 3 0 0,0-2-2 0 0,16 147 233 0 0,-9-179-2113 0 0,-4 17-1094 0 0,-1 3-3346 0 0,-1 8-4937 0 0</inkml:trace>
  <inkml:trace contextRef="#ctx0" brushRef="#br0" timeOffset="1684.452">16605 619 2208 0 0,'0'0'1854'0'0,"0"0"-244"0"0,0 0 54 0 0,0 0 147 0 0,0 0 15 0 0,0 0-146 0 0,0 0-319 0 0,0 0-317 0 0,0 0-252 0 0,0 0-189 0 0,0 0-91 0 0,0 0-1 0 0,0 0 36 0 0,-2 4 27 0 0,-39 165 3086 0 0,29-110-581 0 0,14-82-3020 0 0,2 1-1 0 0,0 0 1 0 0,1 0-1 0 0,2 0 0 0 0,0 0 1 0 0,1 1-1 0 0,1 1 1 0 0,1-1-1 0 0,1 2 1 0 0,0-1-1 0 0,2 1 1 0 0,0 1-1 0 0,13-13-58 0 0,44-28 35 0 0,-70 59-41 0 0,1 0 0 0 0,-1 0 0 0 0,1 1 0 0 0,-1-1 0 0 0,1 0 0 0 0,0 0 0 0 0,-1 0 0 0 0,1 0 0 0 0,-1 1 0 0 0,1-1 0 0 0,-1 0 0 0 0,1 0 0 0 0,-1 1 0 0 0,1-1 0 0 0,-1 0 0 0 0,0 1 0 0 0,1-1 0 0 0,-1 1 0 0 0,1-1 0 0 0,-1 0 0 0 0,0 1 0 0 0,1-1 0 0 0,-1 1 0 0 0,0-1 0 0 0,0 1 0 0 0,1-1 0 0 0,-1 1 0 0 0,0-1 0 0 0,0 1 0 0 0,0-1 0 0 0,0 1 0 0 0,0 0 0 0 0,1-1 0 0 0,-1 1 0 0 0,0-1 0 0 0,0 1 0 0 0,0-1 0 0 0,-1 1 0 0 0,1 0 0 0 0,0-1 0 0 0,0 1 0 0 0,0-1 0 0 0,0 1-1 0 0,0-1 1 0 0,-1 1 0 0 0,1-1 0 0 0,0 1 0 0 0,0-1 0 0 0,-1 1 0 0 0,1-1 6 0 0,-3 17-4017 0 0,2-8-7546 0 0,1-8 1313 0 0</inkml:trace>
  <inkml:trace contextRef="#ctx0" brushRef="#br0" timeOffset="2005.267">17021 515 5505 0 0,'0'0'1891'0'0,"0"0"-376"0"0,0 0-77 0 0,0 0 106 0 0,0 0 22 0 0,0 0-95 0 0,0 0-182 0 0,0 0-188 0 0,0 0-169 0 0,0 0-144 0 0,0 0-125 0 0,0 0-123 0 0,0 0-101 0 0,-30 34-79 0 0,-90 102-96 0 0,84-71 12 0 0,37-56-216 0 0,-2-6-42 0 0,1 0 0 0 0,-1 1 1 0 0,1-1-1 0 0,0 0 0 0 0,0 0 0 0 0,1 0 0 0 0,-1 0 1 0 0,1 1-1 0 0,-1-1 0 0 0,1 0 0 0 0,0 0 0 0 0,0 0 0 0 0,0 0 1 0 0,1 0-1 0 0,-1-1 0 0 0,1 1 0 0 0,0 0 0 0 0,-1 0 1 0 0,1-1-1 0 0,0 0 0 0 0,1 1 0 0 0,-1-1 0 0 0,0 0 1 0 0,1 0-1 0 0,-1 0 0 0 0,1 0 0 0 0,-1 0 0 0 0,1-1 1 0 0,0 1-1 0 0,0-1 0 0 0,0 0 0 0 0,0 0 0 0 0,0 0 1 0 0,0 0-1 0 0,0 0 0 0 0,0-1 0 0 0,0 1 0 0 0,1-1 0 0 0,2 0-18 0 0,2 1 111 0 0,0 0 0 0 0,0 0-1 0 0,0-1 1 0 0,0 0-1 0 0,0 0 1 0 0,0-1-1 0 0,0-1 1 0 0,0 1-1 0 0,0-1 1 0 0,0 0-1 0 0,-1-1 1 0 0,1 0-1 0 0,-1 0 1 0 0,1 0-1 0 0,-1-1 1 0 0,0 0 0 0 0,-1-1-1 0 0,1 0 1 0 0,-1 0-1 0 0,0 0 1 0 0,0 0-1 0 0,0-1 1 0 0,-1 0-1 0 0,0-1 1 0 0,0 1-1 0 0,1-3-110 0 0,-3 5 31 0 0,0 0-1 0 0,0 0 0 0 0,0-1 0 0 0,0 1 0 0 0,-1-1 1 0 0,0 0-1 0 0,0 1 0 0 0,0-1 0 0 0,0 0 0 0 0,-1 0 1 0 0,0-1-1 0 0,0 1 0 0 0,0 0 0 0 0,-1 0 1 0 0,0 0-1 0 0,0-1 0 0 0,0 1 0 0 0,-1 0 0 0 0,1 0 1 0 0,-1 0-1 0 0,0 0 0 0 0,-1 0 0 0 0,1 0 0 0 0,-1 0 1 0 0,0 0-1 0 0,0 0 0 0 0,-1 1 0 0 0,1-1 0 0 0,-1 1 1 0 0,0-1-1 0 0,0 1 0 0 0,-1 0 0 0 0,1 0 0 0 0,-1 1 1 0 0,0-1-1 0 0,0 1 0 0 0,0 0 0 0 0,0 0 1 0 0,-1 0-1 0 0,1 0 0 0 0,-1 1 0 0 0,0 0 0 0 0,-2-1-30 0 0,-61 7-1745 0 0,48 6-1279 0 0,1 5-3509 0 0,10-7-4856 0 0</inkml:trace>
  <inkml:trace contextRef="#ctx0" brushRef="#br0" timeOffset="2598.743">17325 527 7314 0 0,'0'0'2828'0'0,"0"0"-486"0"0,0 0-246 0 0,0 0-215 0 0,0 0-258 0 0,0 0-352 0 0,0 0-328 0 0,0 0-221 0 0,0 0-145 0 0,0 0-96 0 0,0 0-44 0 0,0 0-18 0 0,-5 7-28 0 0,5-5-396 0 0,-5 5 158 0 0,0 1 0 0 0,1 0 0 0 0,0 0 1 0 0,1 1-1 0 0,0-1 0 0 0,0 1 0 0 0,1 0 1 0 0,0 0-1 0 0,1-1 0 0 0,-1 6-153 0 0,2-10 37 0 0,0 0 0 0 0,0 1 0 0 0,0-1-1 0 0,0 0 1 0 0,1 1 0 0 0,0-1 0 0 0,-1 0 0 0 0,2 1 0 0 0,-1-1 0 0 0,0 0 0 0 0,1 0-1 0 0,0 0 1 0 0,0 0 0 0 0,0-1 0 0 0,0 1 0 0 0,1 0 0 0 0,-1-1 0 0 0,1 1 0 0 0,0-1-1 0 0,0 0 1 0 0,0 0 0 0 0,1 0 0 0 0,-1-1 0 0 0,1 1 0 0 0,0-1 0 0 0,-1 0 0 0 0,1 0-1 0 0,0 0 1 0 0,0 0 0 0 0,0-1 0 0 0,0 1 0 0 0,1-1 0 0 0,-1 0 0 0 0,0 0 0 0 0,0-1-1 0 0,1 1 1 0 0,0-1-37 0 0,1 0 90 0 0,1-1 0 0 0,-1 0 0 0 0,1 0 0 0 0,-1 0 0 0 0,1-1 0 0 0,-1 1 0 0 0,1-2 0 0 0,-1 1-1 0 0,0-1 1 0 0,0 0 0 0 0,0 0 0 0 0,-1 0 0 0 0,1-1 0 0 0,-1 0 0 0 0,0 0 0 0 0,0 0 0 0 0,0-1 0 0 0,0 0 0 0 0,2-3-90 0 0,56-81 525 0 0,-63 89-530 0 0,0 1-1 0 0,0-1 1 0 0,0 0 0 0 0,0 1-1 0 0,0-1 1 0 0,0 0-1 0 0,0 1 1 0 0,0-1 0 0 0,0 0-1 0 0,0 1 1 0 0,0-1 0 0 0,0 0-1 0 0,0 1 1 0 0,0-1-1 0 0,0 0 1 0 0,0 1 0 0 0,0-1-1 0 0,0 0 1 0 0,0 1-1 0 0,0-1 1 0 0,0 0 0 0 0,1 1-1 0 0,-1-1 1 0 0,0 0 0 0 0,0 1-1 0 0,0-1 1 0 0,1 0-1 0 0,-1 0 1 0 0,0 1 0 0 0,0-1-1 0 0,1 0 1 0 0,-1 0 0 0 0,0 0-1 0 0,1 1 1 0 0,-1-1-1 0 0,0 0 1 0 0,0 0 0 0 0,1 0-1 0 0,-1 0 1 0 0,0 0-1 0 0,1 0 1 0 0,-1 0 0 0 0,0 1-1 0 0,1-1 1 0 0,-1 0 0 0 0,1 0-1 0 0,-1 0 1 0 0,0 0-1 0 0,1 0 1 0 0,-1-1 0 0 0,0 1-1 0 0,1 0 1 0 0,-1 0 0 0 0,0 0-1 0 0,1 0 1 0 0,-1 0-1 0 0,0 0 6 0 0,1 6-3 0 0,1 0 0 0 0,-1 0 1 0 0,1 0-1 0 0,0 0 0 0 0,1-1 0 0 0,-1 1 0 0 0,1 0 0 0 0,0-1 0 0 0,0 0 0 0 0,1 0 0 0 0,0 0 0 0 0,0 0 0 0 0,0 0 0 0 0,0-1 0 0 0,1 0 0 0 0,0 0 0 0 0,-1 0 0 0 0,1 0 0 0 0,1-1 1 0 0,-1 0-1 0 0,1 0 0 0 0,-1 0 0 0 0,1-1 0 0 0,0 0 0 0 0,0 0 0 0 0,0 0 0 0 0,0-1 0 0 0,0 1 0 0 0,0-2 0 0 0,0 1 0 0 0,0-1 0 0 0,1 0 0 0 0,-1 0 0 0 0,2-1 3 0 0,1-2 30 0 0,0-2-1 0 0,-1 1 1 0 0,1-1-1 0 0,-1 0 1 0 0,0-1-1 0 0,-1 0 1 0 0,0 0 0 0 0,0-1-1 0 0,0 0 1 0 0,0 0-1 0 0,-1-1 1 0 0,3-5-30 0 0,-7 11 15 0 0,4-7 13 0 0,0 0 0 0 0,0-1 0 0 0,-1 0 0 0 0,0 0 0 0 0,-1 0 0 0 0,0-1 0 0 0,-1 1 1 0 0,0-1-1 0 0,1-8-28 0 0,-3 18-5 0 0,2-28-1030 0 0,-3 28 264 0 0,0 1-376 0 0,0 0-497 0 0,0 0-1021 0 0,0 0-3048 0 0,0 0-5908 0 0</inkml:trace>
  <inkml:trace contextRef="#ctx0" brushRef="#br0" timeOffset="3070.619">18021 762 4313 0 0,'0'0'2723'0'0,"0"0"-653"0"0,0 0-255 0 0,0 0-56 0 0,0 0-143 0 0,0 0-198 0 0,0 0-196 0 0,0 0-142 0 0,0 0-7 0 0,0 0 20 0 0,0 0-44 0 0,0 0-118 0 0,0 0-143 0 0,10-7-96 0 0,33-25-69 0 0,-35 25-369 0 0,1-1 0 0 0,-1 0 0 0 0,0-1-1 0 0,-1 0 1 0 0,0 0 0 0 0,0-1 0 0 0,-1 0 0 0 0,0 0-1 0 0,-1 0 1 0 0,0-1 0 0 0,-1 1 0 0 0,0-1 0 0 0,0-2-254 0 0,-2 7 109 0 0,4-1-206 0 0,-4 28 41 0 0,-2-14 62 0 0,1-1 0 0 0,0 1 0 0 0,0-1 1 0 0,0 1-1 0 0,1-1 0 0 0,-1 0 0 0 0,2 0 1 0 0,-1 0-1 0 0,1 0 0 0 0,0 0 0 0 0,0-1 1 0 0,0 1-1 0 0,1-1 0 0 0,0 0 1 0 0,0 0-1 0 0,0 0 0 0 0,1 0 0 0 0,0-1 1 0 0,-1 0-1 0 0,2 0 0 0 0,-1 0 0 0 0,0 0 1 0 0,1-1-1 0 0,0 0 0 0 0,-1 0 1 0 0,1-1-1 0 0,0 1 0 0 0,1-1 0 0 0,-1-1 1 0 0,1 1-7 0 0,0-2 88 0 0,0 0 0 0 0,0-1 1 0 0,-1 0-1 0 0,1 0 1 0 0,0 0-1 0 0,-1-1 0 0 0,1 0 1 0 0,-1 0-1 0 0,1-1 0 0 0,-1 0 1 0 0,0 0-1 0 0,0 0 1 0 0,0-1-1 0 0,-1 0 0 0 0,1 0 1 0 0,-1 0-1 0 0,0-1 1 0 0,1 0-89 0 0,6-9 108 0 0,0-1 0 0 0,-1 0 1 0 0,0 0-1 0 0,-2-1 1 0 0,0 0-1 0 0,0-1 0 0 0,-1-3-108 0 0,3-2 7 0 0,0-22-963 0 0,-13 25-7450 0 0,1 15-3943 0 0</inkml:trace>
  <inkml:trace contextRef="#ctx0" brushRef="#br0" timeOffset="4005.905">19370 541 0 0 0,'0'0'223'0'0,"0"0"780"0"0,0 0 298 0 0,0 0 173 0 0,0 0 18 0 0,0 0-106 0 0,0 0-159 0 0,0 0-178 0 0,0 0-134 0 0,0 0-76 0 0,0 0-33 0 0,0 0 14 0 0,5-2 96 0 0,4-3-2180 0 0,1 2 7692 0 0,-25 17-1743 0 0,5-5-4641 0 0,0 0 0 0 0,1 1 0 0 0,0 0 1 0 0,0 1-1 0 0,1-1 0 0 0,1 2 1 0 0,0-1-1 0 0,0 1 0 0 0,1 0 0 0 0,1 0 1 0 0,0 1-1 0 0,0 0 0 0 0,1 0 1 0 0,1 0-1 0 0,1 0 0 0 0,-1 0 0 0 0,2 1 1 0 0,0-1-1 0 0,1 1 0 0 0,0 2-44 0 0,2-12 30 0 0,1 0 0 0 0,0 0 0 0 0,0 0 0 0 0,0-1 0 0 0,0 1 0 0 0,1-1 0 0 0,-1 0 0 0 0,1 0 0 0 0,0 0 0 0 0,0 0 0 0 0,0-1 0 0 0,0 1 0 0 0,0-1 0 0 0,0 0 0 0 0,1 0 0 0 0,-1-1 0 0 0,1 1 0 0 0,0-1 0 0 0,-1 0 0 0 0,1 0 0 0 0,0-1 0 0 0,-1 0 0 0 0,1 1 0 0 0,0-1 0 0 0,0-1 0 0 0,0 1 0 0 0,-1-1 0 0 0,1 0 0 0 0,3-1-30 0 0,1 0 94 0 0,-1 0 1 0 0,1-1-1 0 0,-1-1 1 0 0,0 1-1 0 0,0-1 1 0 0,0-1-1 0 0,-1 1 1 0 0,1-1-1 0 0,-1 0 1 0 0,0-1-1 0 0,-1 0 1 0 0,1 0-1 0 0,-1-1 1 0 0,0 1-1 0 0,-1-1 1 0 0,0 0-1 0 0,0-1 1 0 0,0 1-1 0 0,-1-1 1 0 0,0 0-1 0 0,-1 0 1 0 0,1-1-1 0 0,-2 1 1 0 0,1-1-1 0 0,-1 1 1 0 0,0-1-1 0 0,-1 0 1 0 0,0-3-95 0 0,0 8-2 0 0,-1 0 1 0 0,0 1-1 0 0,0-1 1 0 0,0 0 0 0 0,0 0-1 0 0,-1 0 1 0 0,0 1 0 0 0,0-1-1 0 0,0 0 1 0 0,0 1 0 0 0,0-1-1 0 0,0 0 1 0 0,-1 1-1 0 0,0 0 1 0 0,0-1 0 0 0,0 1-1 0 0,0 0 1 0 0,0 0 0 0 0,-1 0-1 0 0,1 0 1 0 0,-1 1-1 0 0,0-1 1 0 0,0 1 0 0 0,0-1-1 0 0,0 1 1 0 0,0 0 0 0 0,-1 0-1 0 0,1 0 1 0 0,-1 1-1 0 0,1-1 1 0 0,-1 1 0 0 0,1 0-1 0 0,-1 0 1 0 0,0 0 0 0 0,-3 0 1 0 0,1 0-127 0 0,0 1 1 0 0,0 0-1 0 0,0 0 1 0 0,0 1 0 0 0,0 0-1 0 0,0 0 1 0 0,0 0-1 0 0,0 0 1 0 0,1 1 0 0 0,-1 0-1 0 0,0 0 1 0 0,1 1-1 0 0,0 0 1 0 0,0 0-1 0 0,-1 0 127 0 0,-19 17-4094 0 0,1 4-5105 0 0,14-13-2544 0 0</inkml:trace>
  <inkml:trace contextRef="#ctx0" brushRef="#br0" timeOffset="4450.746">19562 858 1752 0 0,'0'0'2977'0'0,"0"0"-662"0"0,0 0-70 0 0,0 0 210 0 0,0 0-93 0 0,0 0-399 0 0,0 0-487 0 0,0 0-385 0 0,0 0-209 0 0,0 0-102 0 0,0 0-68 0 0,0 0-60 0 0,0 0-44 0 0,1-5 486 0 0,78-75 1364 0 0,74-100-1230 0 0,-153 180-1236 0 0,0 0 8 0 0,0 0-11 0 0,0 0 2 0 0,0 0-6 0 0,-53 165-125 0 0,52-162 137 0 0,0 0 0 0 0,1 0 1 0 0,-1 0-1 0 0,0 0 0 0 0,1 0 0 0 0,0 0 0 0 0,0 1 0 0 0,0-1 0 0 0,0 0 1 0 0,0 0-1 0 0,1 0 0 0 0,-1 0 0 0 0,1 0 0 0 0,0 1 0 0 0,0-1 0 0 0,0 0 1 0 0,0-1-1 0 0,0 1 0 0 0,1 0 0 0 0,-1 0 0 0 0,1-1 0 0 0,0 1 0 0 0,0 0 1 0 0,0-1-1 0 0,0 0 0 0 0,0 1 0 0 0,1-1 0 0 0,-1 0 0 0 0,1 0 1 0 0,-1-1-1 0 0,1 1 0 0 0,0 0 0 0 0,0-1 0 0 0,-1 0 0 0 0,1 1 0 0 0,1-1 3 0 0,6-1 55 0 0,0 0-1 0 0,0-1 0 0 0,0 0 0 0 0,0 0 0 0 0,-1-1 0 0 0,1-1 0 0 0,-1 0 1 0 0,1 0-1 0 0,-1 0 0 0 0,0-1 0 0 0,0-1 0 0 0,-1 0 0 0 0,1 0 0 0 0,-1 0 1 0 0,0-1-1 0 0,-1 0 0 0 0,1-1 0 0 0,-1 0 0 0 0,0 0 0 0 0,-1 0 0 0 0,0-1 1 0 0,0 0-1 0 0,0 0 0 0 0,-1-1 0 0 0,0-1-54 0 0,1 2 0 0 0,-1 0-1 0 0,-1-1 1 0 0,1 1 0 0 0,-1-1 0 0 0,-1 0-1 0 0,0 0 1 0 0,0 0 0 0 0,-1 0 0 0 0,0-1-1 0 0,0-4 1 0 0,3-5-2572 0 0,-1 7-5630 0 0,-3 9-3506 0 0</inkml:trace>
  <inkml:trace contextRef="#ctx0" brushRef="#br0" timeOffset="4833.025">20443 114 12931 0 0,'0'0'1936'0'0,"0"0"-553"0"0,0 0-160 0 0,0 0 32 0 0,0 0-49 0 0,0 0-93 0 0,0 0-131 0 0,0 0-158 0 0,0 0-83 0 0,0 0-99 0 0,0 0-106 0 0,0 0-93 0 0,7-4-53 0 0,20-9-41 0 0,-15 39 937 0 0,-10 171 73 0 0,-37 53-1036 0 0,-3-22-426 0 0,35-214-2539 0 0,-1-28-5380 0 0,1 0 564 0 0,2 7-3239 0 0</inkml:trace>
  <inkml:trace contextRef="#ctx0" brushRef="#br0" timeOffset="5257.693">20145 482 10378 0 0,'0'0'1803'0'0,"0"0"-610"0"0,0 0-313 0 0,0 0 19 0 0,0 0 118 0 0,0 0 95 0 0,0 0-83 0 0,0 0-191 0 0,0 0-156 0 0,0 0-161 0 0,0 0-123 0 0,35 0-98 0 0,113-3-99 0 0,32-9 39 0 0,2 5-3692 0 0,-156 7 1981 0 0,12-2-5587 0 0,2 1-461 0 0,-13 1 5528 0 0,-12 3 2139 0 0,-23 13 8837 0 0,-39 18-2212 0 0,3 9-3295 0 0,37-35-3305 0 0,0 0-1 0 0,1 1 0 0 0,0 0 1 0 0,0 0-1 0 0,1 0 0 0 0,0 1 0 0 0,1-1 1 0 0,0 1-1 0 0,1 0 0 0 0,0 1 1 0 0,0-1-1 0 0,1 1 0 0 0,0-1 0 0 0,1 1 1 0 0,0 10-173 0 0,1-18 44 0 0,1 0 0 0 0,0 1 0 0 0,-1-1 1 0 0,1 0-1 0 0,0 0 0 0 0,1 0 0 0 0,-1 0 1 0 0,1 0-1 0 0,-1 0 0 0 0,1-1 0 0 0,0 1 0 0 0,0 0 1 0 0,0-1-1 0 0,0 0 0 0 0,0 1 0 0 0,1-1 1 0 0,-1 0-1 0 0,1 0 0 0 0,-1 0 0 0 0,1 0 1 0 0,0-1-1 0 0,0 1 0 0 0,-1-1 0 0 0,1 1 1 0 0,1-1-1 0 0,-1 0 0 0 0,0 0 0 0 0,0-1 0 0 0,0 1 1 0 0,2-1-45 0 0,99-4 1944 0 0,-97 2-1811 0 0,1-1-1 0 0,0 0 1 0 0,-1 0-1 0 0,1-1 1 0 0,-1 0-1 0 0,0 0 1 0 0,0-1-1 0 0,-1 1 1 0 0,1-2-1 0 0,-1 1 1 0 0,0-1 0 0 0,-1 1-1 0 0,1-2 1 0 0,-1 1-1 0 0,0-1 1 0 0,-1 1-1 0 0,1-1 1 0 0,-1-1-1 0 0,-1 1 1 0 0,1 0-1 0 0,-1-1 1 0 0,-1 0-1 0 0,1 0 1 0 0,-2 0 0 0 0,1 0-1 0 0,0-5-132 0 0,-2 7 11 0 0,0 0 0 0 0,0 0 0 0 0,-1 1 1 0 0,0-1-1 0 0,0 0 0 0 0,0 0 0 0 0,-1 1 0 0 0,0-1 0 0 0,0 1 0 0 0,0-1 0 0 0,-1 1 0 0 0,0 0 1 0 0,0 0-1 0 0,0 0 0 0 0,0 0 0 0 0,-1 1 0 0 0,0-1 0 0 0,0 1 0 0 0,0 0 0 0 0,0 0 1 0 0,-1 0-1 0 0,0 1 0 0 0,0-1 0 0 0,-2 0-11 0 0,-3-2-128 0 0,0 0 1 0 0,0 1-1 0 0,0 1 0 0 0,-1-1 1 0 0,1 1-1 0 0,-1 1 0 0 0,0 0 1 0 0,0 1-1 0 0,-1 0 1 0 0,1 1-1 0 0,-2 0 128 0 0,-45 2-6629 0 0,46 3-5377 0 0</inkml:trace>
  <inkml:trace contextRef="#ctx0" brushRef="#br0" timeOffset="9349.384">23566 239 14499 0 0,'0'0'2697'0'0,"0"0"-1521"0"0,0 0-376 0 0,0 0-40 0 0,0 0-136 0 0,0 0-208 0 0,0 0-247 0 0,0 0-290 0 0,0 0-175 0 0,0 0-136 0 0,0 0-176 0 0,0 0-320 0 0,0 0-1929 0 0,0 0-9129 0 0</inkml:trace>
  <inkml:trace contextRef="#ctx0" brushRef="#br0" timeOffset="7618.942">21822 549 0 0 0,'0'0'1160'0'0,"0"0"183"0"0,0 0 128 0 0,0 0 1 0 0,0 0-53 0 0,0 0-53 0 0,0 0-63 0 0,0 0-68 0 0,6-3-68 0 0,27-9 831 0 0,-31 11 5600 0 0,-3-1-3826 0 0,-27-10-3174 0 0,19 12-539 0 0,0 1 1 0 0,-1 0-1 0 0,1 0 1 0 0,0 1-1 0 0,0 0 1 0 0,0 1 0 0 0,0 0-1 0 0,1 0 1 0 0,-1 1-1 0 0,1 0 1 0 0,0 0-1 0 0,0 1 1 0 0,0 0-1 0 0,1 0 1 0 0,-1 1 0 0 0,1 0-1 0 0,1 1 1 0 0,-3 2-60 0 0,3-3 22 0 0,0 1 1 0 0,0 0 0 0 0,0 0-1 0 0,1 0 1 0 0,0 1-1 0 0,1 0 1 0 0,0 0 0 0 0,0 0-1 0 0,0 0 1 0 0,1 1-1 0 0,1 0 1 0 0,-1-1 0 0 0,2 1-1 0 0,-1 0 1 0 0,1 0-1 0 0,0 0 1 0 0,1 0 0 0 0,0 0-1 0 0,0 2-22 0 0,0-5 16 0 0,0 0 0 0 0,0-1-1 0 0,1 1 1 0 0,-1 0 0 0 0,1 0 0 0 0,1 0-1 0 0,-1 0 1 0 0,1-1 0 0 0,0 1 0 0 0,0-1-1 0 0,0 1 1 0 0,1-1 0 0 0,0 0 0 0 0,0 0-1 0 0,1 0 1 0 0,-1 0 0 0 0,1-1 0 0 0,0 1-1 0 0,0-1 1 0 0,0 0 0 0 0,4 2-16 0 0,34 13 280 0 0,58-23-11 0 0,27-25-6386 0 0,-119 26 723 0 0,1 2-6257 0 0</inkml:trace>
  <inkml:trace contextRef="#ctx0" brushRef="#br0" timeOffset="8845.502">22468 501 6737 0 0,'0'0'1805'0'0,"0"0"-529"0"0,0 0-80 0 0,0 0 239 0 0,0 0 163 0 0,0 0-56 0 0,0 0-213 0 0,0 0-248 0 0,0 0-191 0 0,0 0-149 0 0,0 0-101 0 0,-32 21-91 0 0,-104 66-90 0 0,61-19 328 0 0,69-61-692 0 0,-3 2-29 0 0,0 1 1 0 0,0 0 0 0 0,1 0-1 0 0,0 1 1 0 0,1-1-1 0 0,1 2 1 0 0,-1-1-1 0 0,2 1 1 0 0,0 0-1 0 0,0 0 1 0 0,1 0 0 0 0,0 1-1 0 0,1 0 1 0 0,1-1-1 0 0,0 3-66 0 0,2-12 8 0 0,0-1 0 0 0,-1 1 0 0 0,2 0 0 0 0,-1 0 0 0 0,0 0 0 0 0,1 0 0 0 0,-1 0 0 0 0,1-1 0 0 0,0 1 0 0 0,0 0 0 0 0,0 0 0 0 0,0-1 0 0 0,0 1 0 0 0,0-1 0 0 0,1 1 0 0 0,0-1 0 0 0,-1 0 0 0 0,1 1 0 0 0,0-1 0 0 0,0 0 0 0 0,0 0 0 0 0,0 0 0 0 0,0-1-1 0 0,1 1 1 0 0,-1 0 0 0 0,1-1 0 0 0,-1 1 0 0 0,1-1 0 0 0,-1 0 0 0 0,1 0 0 0 0,0 0 0 0 0,0 0 0 0 0,-1-1 0 0 0,1 1 0 0 0,0-1 0 0 0,0 1 0 0 0,0-1 0 0 0,1 0-8 0 0,12-2 109 0 0,0-1 0 0 0,1 0-1 0 0,-1-2 1 0 0,-1 1 0 0 0,1-2 0 0 0,-1 0-1 0 0,0-1 1 0 0,0-1 0 0 0,-1 0 0 0 0,0-1 0 0 0,0 0-1 0 0,-1-1 1 0 0,-1 0 0 0 0,1-2 0 0 0,-2 1-1 0 0,6-8-108 0 0,95-120 594 0 0,-99 127-608 0 0,-13 20-120 0 0,-11 25 26 0 0,5-19 93 0 0,1-6-26 0 0,1-1 0 0 0,0 2 0 0 0,1-1-1 0 0,-1 0 1 0 0,1 1 0 0 0,1 0-1 0 0,0 0 1 0 0,0-1 0 0 0,1 1 0 0 0,0 0-1 0 0,0 0 1 0 0,1 1 0 0 0,1-1 0 0 0,-1 0-1 0 0,2 1 42 0 0,0-7-2 0 0,1 0-1 0 0,-1 0 1 0 0,1-1 0 0 0,0 1-1 0 0,0-1 1 0 0,0 0-1 0 0,1 0 1 0 0,-1 0-1 0 0,0 0 1 0 0,1-1 0 0 0,-1 1-1 0 0,1-1 1 0 0,0 0-1 0 0,-1 0 1 0 0,1 0-1 0 0,0 0 1 0 0,0-1 0 0 0,-1 0-1 0 0,1 0 1 0 0,0 0-1 0 0,0 0 1 0 0,0 0-1 0 0,0-1 1 0 0,-1 1 0 0 0,1-1-1 0 0,0 0 1 0 0,-1 0-1 0 0,3-2 3 0 0,17-6 59 0 0,0-1-1 0 0,-1-1 0 0 0,-1-1 1 0 0,0-1-1 0 0,0-1 0 0 0,-1 0 1 0 0,-1-2-1 0 0,-1-1 0 0 0,0 0 1 0 0,-1-1-1 0 0,-1 0 0 0 0,12-18-58 0 0,-19 21 24 0 0,0 1-1 0 0,-1-2 1 0 0,0 1-1 0 0,-1-1 1 0 0,-1 0-1 0 0,-1 0 1 0 0,0-1-1 0 0,-1 0 0 0 0,-1 0 1 0 0,0 0-1 0 0,-1 0 1 0 0,-1-4-24 0 0,-1 20-3 0 0,0 0 1 0 0,-1 0 0 0 0,1 0-1 0 0,0 0 1 0 0,-1 0-1 0 0,1 0 1 0 0,0 0-1 0 0,-1 0 1 0 0,1 0 0 0 0,-1 1-1 0 0,0-1 1 0 0,1 0-1 0 0,-1 0 1 0 0,0 0-1 0 0,1 1 1 0 0,-1-1-1 0 0,0 0 1 0 0,0 1 0 0 0,0-1-1 0 0,1 0 1 0 0,-1 1-1 0 0,0-1 1 0 0,0 1-1 0 0,0 0 1 0 0,0-1 0 0 0,0 1-1 0 0,0 0 1 0 0,0-1-1 0 0,0 1 1 0 0,0 0-1 0 0,0 0 1 0 0,0 0 0 0 0,0 0-1 0 0,0 0 1 0 0,0 0-1 0 0,0 0 1 0 0,0 0-1 0 0,-1 1 1 0 0,1-1 0 0 0,0 0-1 0 0,1 1 1 0 0,-1-1-1 0 0,0 0 1 0 0,0 1-1 0 0,0-1 1 0 0,0 1-1 0 0,0 0 1 0 0,0-1 0 0 0,0 1 2 0 0,-53 26-301 0 0,47-24 277 0 0,1 1 0 0 0,-1 0 0 0 0,1 0 1 0 0,0 0-1 0 0,0 1 0 0 0,1 0 0 0 0,-1 0 0 0 0,1 1 1 0 0,0-1-1 0 0,1 1 0 0 0,-1 0 0 0 0,1 0 0 0 0,0 1 0 0 0,1-1 1 0 0,-1 1-1 0 0,1 0 0 0 0,1 0 0 0 0,-1 0 0 0 0,1 0 1 0 0,-1 6 23 0 0,5-10-1 0 0,0 0 1 0 0,0 0-1 0 0,1 1 1 0 0,-1-2 0 0 0,1 1-1 0 0,-1 0 1 0 0,1 0 0 0 0,0-1-1 0 0,0 0 1 0 0,0 0-1 0 0,0 1 1 0 0,1-2 0 0 0,-1 1-1 0 0,1 0 1 0 0,-1-1-1 0 0,1 1 1 0 0,-1-1 0 0 0,1 0-1 0 0,0 0 1 0 0,-1-1-1 0 0,3 1 1 0 0,-5-1 2 0 0,17 5-7 0 0,-12-4 9 0 0,-1-1-1 0 0,0 1 0 0 0,0 0 0 0 0,0 0 1 0 0,-1 0-1 0 0,1 1 0 0 0,0 0 1 0 0,0 0-1 0 0,-1 0 0 0 0,1 1 0 0 0,-1-1 1 0 0,0 1-1 0 0,0 0 0 0 0,0 0 1 0 0,0 0-1 0 0,0 1 0 0 0,-1 0 0 0 0,1-1 1 0 0,-1 1-1 0 0,0 0 0 0 0,0 1 1 0 0,-1-1-1 0 0,1 0 0 0 0,-1 1 0 0 0,0 0 1 0 0,0-1-1 0 0,0 4-3 0 0,4 46 89 0 0,19-54-94 0 0,44-44 200 0 0,-52 34-181 0 0,0 0 1 0 0,0-2-1 0 0,-1 0 1 0 0,0-1 0 0 0,-1 0-1 0 0,-1-1 1 0 0,0-1-1 0 0,-1 0 1 0 0,-1-1 0 0 0,0-1-1 0 0,-1 1 1 0 0,-1-2-1 0 0,0 0 1 0 0,-1 0 0 0 0,-1 0-1 0 0,0-4-14 0 0,-8 21 2 0 0,1 0 1 0 0,0 0-1 0 0,0-1 0 0 0,-1 1 0 0 0,1 0 0 0 0,-1 0 1 0 0,1 0-1 0 0,-1-1 0 0 0,0 1 0 0 0,1 0 1 0 0,-1-1-1 0 0,0 1 0 0 0,0 0 0 0 0,0-1 0 0 0,0 1 1 0 0,0 0-1 0 0,0-1 0 0 0,0 1 0 0 0,0 0 1 0 0,-1-1-1 0 0,1 1 0 0 0,0 0 0 0 0,-1 0 0 0 0,1-1 1 0 0,-1 1-1 0 0,0 0 0 0 0,1 0 0 0 0,-1 0 1 0 0,0 0-1 0 0,0-1 0 0 0,1 1 0 0 0,-1 0 0 0 0,0 1 1 0 0,0-1-1 0 0,0 0 0 0 0,0 0 0 0 0,-1 0 1 0 0,1 0-1 0 0,0 1 0 0 0,0-1 0 0 0,0 1 0 0 0,0-1 1 0 0,-1 1-1 0 0,1-1 0 0 0,0 1 0 0 0,-1 0 1 0 0,1-1-1 0 0,0 1 0 0 0,-1 0 0 0 0,1 0 0 0 0,0 0 1 0 0,-1 0-1 0 0,1 0 0 0 0,0 0 0 0 0,-1 1 1 0 0,1-1-1 0 0,-1 0-2 0 0,-4 2-10 0 0,-1-1 0 0 0,1 1 1 0 0,0 0-1 0 0,-1 1 0 0 0,1 0 1 0 0,0 0-1 0 0,1 0 0 0 0,-1 0 0 0 0,0 1 1 0 0,1 0-1 0 0,0 0 0 0 0,0 1 1 0 0,0-1-1 0 0,0 1 0 0 0,1 0 1 0 0,0 0-1 0 0,0 1 0 0 0,-3 5 10 0 0,6-9-1 0 0,1 1 0 0 0,0 0-1 0 0,0 0 1 0 0,0-1 0 0 0,0 1-1 0 0,0 0 1 0 0,0 0 0 0 0,1 0 0 0 0,-1-1-1 0 0,1 1 1 0 0,0 0 0 0 0,0-1-1 0 0,0 1 1 0 0,0-1 0 0 0,0 1-1 0 0,0-1 1 0 0,1 0 0 0 0,0 1 0 0 0,-1-1-1 0 0,1 0 1 0 0,0 0 0 0 0,0 0-1 0 0,0 0 1 0 0,0 0 0 0 0,0 0 0 0 0,0-1-1 0 0,1 1 1 0 0,-1-1 0 0 0,0 0-1 0 0,1 1 1 0 0,0-1 0 0 0,-1 0 0 0 0,1 0-1 0 0,-1-1 1 0 0,1 1 0 0 0,0-1-1 0 0,0 1 1 0 0,-1-1 0 0 0,1 0 0 0 0,0 0-1 0 0,0 0 1 0 0,0 0 1 0 0,19 7-19 0 0,-6-1 21 0 0,-14-6 1 0 0,1 1-1 0 0,-1-1 0 0 0,1 1 0 0 0,0 0 1 0 0,-1 0-1 0 0,1 0 0 0 0,-1 0 0 0 0,0 0 1 0 0,1 0-1 0 0,-1 1 0 0 0,0-1 0 0 0,0 1 1 0 0,0 0-1 0 0,0-1 0 0 0,0 1 0 0 0,0 0 1 0 0,0 0-1 0 0,-1 0 0 0 0,1 1 0 0 0,-1-1 1 0 0,1 0-1 0 0,-1 0 0 0 0,0 1 0 0 0,0-1 1 0 0,0 1-1 0 0,0-1 0 0 0,-1 1 1 0 0,1 0-1 0 0,0 1-2 0 0,-1 10 35 0 0,-1-1 1 0 0,0 1-1 0 0,0 0 1 0 0,-2-1-1 0 0,1 1 1 0 0,-2-1-1 0 0,0 0 1 0 0,0 0-1 0 0,-6 9-35 0 0,6-10 12 0 0,2-8-16 0 0,0-1 0 0 0,0 1 0 0 0,1 0 0 0 0,0-1 0 0 0,0 1 0 0 0,0 0 0 0 0,0 0 0 0 0,0 0 0 0 0,1 0-1 0 0,0-1 1 0 0,0 1 0 0 0,0 0 0 0 0,0 0 0 0 0,1 0 0 0 0,-1 0 0 0 0,1 0 0 0 0,0 0 0 0 0,0-1 0 0 0,0 1 0 0 0,1 0 0 0 0,-1-1 0 0 0,1 1 0 0 0,0-1 0 0 0,0 1 0 0 0,2 1 4 0 0,1-5-2256 0 0,-5-7-3647 0 0,-1 0-3491 0 0,1 3 1258 0 0</inkml:trace>
  <inkml:trace contextRef="#ctx0" brushRef="#br0" timeOffset="9100.552">23518 622 10826 0 0,'0'0'1558'0'0,"0"0"-172"0"0,0 0 254 0 0,0 0 292 0 0,0 0-85 0 0,0 0-345 0 0,0 0-410 0 0,0 0-330 0 0,0 0-261 0 0,0 0-182 0 0,0 0-114 0 0,-6 32-99 0 0,-14 94-62 0 0,14-70-882 0 0,12-63-7778 0 0,-2 3-2585 0 0</inkml:trace>
  <inkml:trace contextRef="#ctx0" brushRef="#br0" timeOffset="9895.973">23637 773 11787 0 0,'0'0'1181'0'0,"0"0"-558"0"0,0 0 29 0 0,0 0 296 0 0,0 0 104 0 0,0 0-33 0 0,0 0-72 0 0,0 0-76 0 0,0 0-104 0 0,0 0-92 0 0,0 0-106 0 0,0 0-91 0 0,0 0-40 0 0,30-10-28 0 0,88-31-34 0 0,-115 41-350 0 0,-1 0-1 0 0,0 0 1 0 0,1-1 0 0 0,-1 1-1 0 0,0-1 1 0 0,1 1-1 0 0,-1-1 1 0 0,0 0 0 0 0,0 0-1 0 0,1 0 1 0 0,-1 0 0 0 0,0-1-1 0 0,0 1 1 0 0,0 0 0 0 0,0-1-1 0 0,-1 0 1 0 0,1 1 0 0 0,0-1-1 0 0,-1 0 1 0 0,1 0 0 0 0,-1 0-1 0 0,0 0 1 0 0,1 0 0 0 0,-1 0-1 0 0,0 0 1 0 0,1-2-26 0 0,1-8 178 0 0,23-87 1068 0 0,-27 98-1242 0 0,0 0 0 0 0,0 0-1 0 0,0 0 1 0 0,0 0 0 0 0,-1 0 0 0 0,1 0-1 0 0,0 0 1 0 0,0 1 0 0 0,0-1 0 0 0,-1 0-1 0 0,1 1 1 0 0,0-1 0 0 0,-1 1 0 0 0,1 0-1 0 0,-1-1 1 0 0,1 1 0 0 0,0 0 0 0 0,-1 0-1 0 0,1 0 1 0 0,-1 0 0 0 0,1 0 0 0 0,-1 0 0 0 0,1 0-1 0 0,0 0 1 0 0,-1 1 0 0 0,1-1 0 0 0,-1 0-1 0 0,0 1-3 0 0,-73 70-329 0 0,69-65 315 0 0,1 1 0 0 0,0-1 0 0 0,1 1 0 0 0,0 0-1 0 0,0 0 1 0 0,0 0 0 0 0,1 0 0 0 0,0 1 0 0 0,0-1 0 0 0,1 1 0 0 0,0 0 0 0 0,0 0 0 0 0,1 0 0 0 0,0 0-1 0 0,0 0 1 0 0,1 0 0 0 0,0 0 0 0 0,0 0 0 0 0,1 0 0 0 0,0 0 0 0 0,1 2 14 0 0,1-5 21 0 0,0 0 0 0 0,0 0 1 0 0,1 0-1 0 0,0 0 0 0 0,0-1 0 0 0,0 0 1 0 0,0 1-1 0 0,0-1 0 0 0,1-1 1 0 0,0 1-1 0 0,0-1 0 0 0,0 0 0 0 0,0 0 1 0 0,1 0-1 0 0,-1-1 0 0 0,1 1 0 0 0,-1-1 1 0 0,1-1-1 0 0,0 1 0 0 0,0-1 0 0 0,0 0 1 0 0,0-1-1 0 0,0 1 0 0 0,0-1 0 0 0,0 0 1 0 0,0 0-1 0 0,0-1 0 0 0,-1 0 0 0 0,1 0 1 0 0,0 0-1 0 0,0-1 0 0 0,0 0 1 0 0,-1 0-1 0 0,1-1 0 0 0,-1 1 0 0 0,2-2-21 0 0,17-16 153 0 0,-1-1 0 0 0,-1-2-1 0 0,0 0 1 0 0,-2-1-1 0 0,-1-1 1 0 0,-1 0-1 0 0,-1-2 1 0 0,-2 0-1 0 0,0-1 1 0 0,7-23-153 0 0,-16 39 41 0 0,0 0 0 0 0,-2 0 0 0 0,1-1-1 0 0,-2 0 1 0 0,0 1 0 0 0,0-1 0 0 0,-1 0 0 0 0,0-12-41 0 0,-39 25-187 0 0,28 2 167 0 0,1 1-1 0 0,0 0 1 0 0,0 1 0 0 0,0 0-1 0 0,1 0 1 0 0,-1 0 0 0 0,1 1-1 0 0,0 0 1 0 0,0 1 0 0 0,1 0-1 0 0,0 0 1 0 0,0 0 0 0 0,0 0-1 0 0,0 1 1 0 0,1 0 0 0 0,-3 6 20 0 0,8-9 0 0 0,0-1 0 0 0,1 0 0 0 0,-1 1 0 0 0,1-1 0 0 0,0 1 0 0 0,0-1 0 0 0,0 0 0 0 0,0 0 0 0 0,0 0 0 0 0,1 0 0 0 0,0 0 0 0 0,-1 0 0 0 0,1 0 0 0 0,0 0 0 0 0,1 0 0 0 0,-1-1 0 0 0,0 1 0 0 0,1-1 0 0 0,-1 0 0 0 0,1 0 0 0 0,0 0 0 0 0,0 0 0 0 0,-1 0 0 0 0,1 0 0 0 0,1-1 0 0 0,-1 1 0 0 0,0-1 0 0 0,0 0 0 0 0,0 0 0 0 0,1 0 0 0 0,-1-1 0 0 0,0 1 0 0 0,1-1 0 0 0,-1 0 0 0 0,1 1 0 0 0,-1-2 0 0 0,1 1 0 0 0,-1 0 0 0 0,1-1 0 0 0,13 5 36 0 0,-3-1-6 0 0,-8-3-10 0 0,0 0 0 0 0,-1 0 0 0 0,1 1 0 0 0,0 0 0 0 0,0 0 0 0 0,0 1 0 0 0,-1 0 0 0 0,1 0 0 0 0,0 0 0 0 0,-1 0 0 0 0,0 1 0 0 0,0 0 0 0 0,0 0 0 0 0,0 1 0 0 0,0-1 0 0 0,0 1 0 0 0,-1 0-1 0 0,0 0 1 0 0,0 0 0 0 0,0 1 0 0 0,0 0 0 0 0,-1 0 0 0 0,1 0 0 0 0,-1 0 0 0 0,-1 0 0 0 0,1 0 0 0 0,-1 1 0 0 0,1 0-20 0 0,-3 5 66 0 0,1 0 0 0 0,-1 1-1 0 0,-1-1 1 0 0,0 0 0 0 0,0 0-1 0 0,-1 0 1 0 0,0-1 0 0 0,-1 1 0 0 0,-1 0-1 0 0,1-1 1 0 0,-5 8-66 0 0,-2 4 67 0 0,5-14-49 0 0,1 0 1 0 0,0 1-1 0 0,1-1 1 0 0,-1 1-1 0 0,1 0 1 0 0,1 0-1 0 0,0 1 0 0 0,0-1 1 0 0,1 0-1 0 0,0 1 1 0 0,1-1-1 0 0,0 0 1 0 0,1 10-19 0 0,40 29-187 0 0,-39-48-542 0 0,10 5 113 0 0,-9-6-3485 0 0,0-2-4879 0 0,-2 2-3348 0 0</inkml:trace>
  <inkml:trace contextRef="#ctx0" brushRef="#br0" timeOffset="-45891.491">19089 4028 0 0 0,'78'-26'0'0'0,"-118"22"45"0"0,40 4 305 0 0,0 0 566 0 0,0 0 272 0 0,0 0 140 0 0,0 0 22 0 0,0 0-78 0 0,0 0-102 0 0,0 0-124 0 0,0 0-105 0 0,0 0-82 0 0,0 0-95 0 0,0 0-78 0 0,0 6 7863 0 0,-2 0-4512 0 0,-328 5-1342 0 0,181-23-2189 0 0,41 24-445 0 0,21-5-43 0 0,0 4-2 0 0,31 2-28 0 0,-54-11 81 0 0,48-9 15 0 0,32 6-8 0 0,-140 1-85 0 0,128 4 13 0 0,-87 0 49 0 0,129-3-50 0 0,0 4-127 0 0,0-4 121 0 0,0-1 11 0 0,0 0-9 0 0,0 0 1 0 0,0 0-12 0 0,0 0 17 0 0,0 0-9 0 0,0 0 0 0 0,0 0 11 0 0,0 0-14 0 0,0 0 8 0 0,0 0-10 0 0,0 0-15 0 0,0 0 16 0 0,3 25 104 0 0,14 101-39 0 0,5 7-13 0 0,-18 91 191 0 0,27-69-194 0 0,-29 103 190 0 0,-6-104-132 0 0,6 5 34 0 0,6-12-14 0 0,-8-78-50 0 0,0-68-59 0 0,0-1-20 0 0,16-2-3114 0 0,4-24-3194 0 0,-14 17 534 0 0,1-2-6220 0 0</inkml:trace>
  <inkml:trace contextRef="#ctx0" brushRef="#br0" timeOffset="-44484.944">18529 4076 0 0 0,'0'0'879'0'0,"0"0"149"0"0,0 0 8 0 0,0 0-50 0 0,0 0-51 0 0,0-3-50 0 0,0 0-3482 0 0,0-2 9713 0 0,0 6 3958 0 0,0 5-6636 0 0,0-6-4271 0 0,0 0-18 0 0,0 0-29 0 0,0 20 339 0 0,0 538 1672 0 0,-8-311-1640 0 0,-11-115-124 0 0,0 111-58 0 0,24-43-116 0 0,-6-182-257 0 0,3-26-4955 0 0,-2 8 4937 0 0,1-7-2700 0 0,0 0-3642 0 0,0 3-5530 0 0</inkml:trace>
  <inkml:trace contextRef="#ctx0" brushRef="#br0" timeOffset="-43462.752">18004 4529 0 0 0,'0'0'1200'0'0,"0"0"405"0"0,0 0 212 0 0,0 0 197 0 0,0 0 115 0 0,0 0-136 0 0,0 0-255 0 0,0 0-299 0 0,0 0-285 0 0,0 0-172 0 0,0 0-73 0 0,0 0-16 0 0,0 0-10 0 0,2-3-16 0 0,-1 3-555 0 0,5-9-235 0 0,0 6 2988 0 0,10 33 577 0 0,-5-1-3339 0 0,-1 1 1 0 0,-1 0-1 0 0,-2 1 0 0 0,-1 0 0 0 0,-2 0 1 0 0,0 0-1 0 0,-3 1 0 0 0,0-1 1 0 0,-3 21-304 0 0,5 79 235 0 0,3-76-147 0 0,-27-140-8954 0 0,21 67 6008 0 0,0 4-3670 0 0,0 3-4496 0 0</inkml:trace>
  <inkml:trace contextRef="#ctx0" brushRef="#br0" timeOffset="-42889.256">18001 4554 480 0 0,'0'0'2229'0'0,"0"0"183"0"0,0 0 73 0 0,0 0-48 0 0,0 0-223 0 0,0 0-344 0 0,0 0-291 0 0,0 0-277 0 0,0 0-214 0 0,0 0-144 0 0,0 0-145 0 0,0 0-94 0 0,0 0-75 0 0,-5-3-75 0 0,6 3-525 0 0,0 1 0 0 0,-1-1 1 0 0,1 0-1 0 0,0 0 1 0 0,-1-1-1 0 0,1 1 0 0 0,0 0 1 0 0,-1 0-1 0 0,1 0 1 0 0,0 0-1 0 0,-1 0 1 0 0,1-1-1 0 0,-1 1 0 0 0,1 0 1 0 0,0-1-1 0 0,-1 1 1 0 0,1 0-1 0 0,-1-1 0 0 0,1 1 1 0 0,-1-1-1 0 0,1 1 1 0 0,-1-1-1 0 0,1 1 0 0 0,-1-1 1 0 0,0 1-1 0 0,1-1 1 0 0,-1 1-1 0 0,0-1 0 0 0,1 0 1 0 0,-1 1-1 0 0,0-1 1 0 0,0 0-1 0 0,1 1 0 0 0,-1-1 1 0 0,0 0-1 0 0,0 1 1 0 0,0-1-1 0 0,0 0 1 0 0,0 1-1 0 0,0-1 0 0 0,0 0 1 0 0,0 1-1 0 0,0-1 1 0 0,0 0-1 0 0,0 1 0 0 0,-1-1 1 0 0,1 1-1 0 0,0-1 1 0 0,0 0-1 0 0,-1 1 0 0 0,1-1 1 0 0,0 1-1 0 0,-1-1 1 0 0,1 0-1 0 0,-1 1 0 0 0,1-1 1 0 0,-1 1-1 0 0,1-1 1 0 0,-1 1-1 0 0,1 0 0 0 0,-1-1 1 0 0,1 1-1 0 0,-1 0 1 0 0,1-1-1 0 0,-1 1-30 0 0,53-21 1307 0 0,119-32 567 0 0,-126 53-1689 0 0,-44 38 32 0 0,-75 64 261 0 0,4-18-357 0 0,71-81-119 0 0,0-1-1 0 0,0 1 1 0 0,0-1-1 0 0,0 0 1 0 0,0 1-1 0 0,1-1 1 0 0,-1 0-1 0 0,1 0 1 0 0,0 0-1 0 0,-1 0 1 0 0,1 0-1 0 0,0 0 1 0 0,0 0-1 0 0,0-1 1 0 0,0 1-1 0 0,1-1 1 0 0,-1 1-1 0 0,0-1 1 0 0,0 0-1 0 0,1 0 1 0 0,-1 0-1 0 0,1 0 1 0 0,-1 0-1 0 0,1-1 1 0 0,0 1-1 0 0,-1-1 1 0 0,1 1-1 0 0,-1-1 1 0 0,1 0-1 0 0,0 0 0 0 0,-1-1 1 0 0,1 1-1 0 0,0 0 1 0 0,1-1-2 0 0,8 2 20 0 0,39 4 45 0 0,-42-6-61 0 0,-1 1-1 0 0,1 1 1 0 0,-1 0 0 0 0,1 0-1 0 0,-1 1 1 0 0,1 0 0 0 0,-1 0-1 0 0,0 1 1 0 0,0 0 0 0 0,0 0-1 0 0,1 1-3 0 0,-6-2 13 0 0,-1 0 0 0 0,1 0-1 0 0,-1 0 1 0 0,0 1 0 0 0,0-1-1 0 0,0 1 1 0 0,0-1 0 0 0,0 1 0 0 0,-1-1-1 0 0,1 1 1 0 0,-1 0 0 0 0,1 0-1 0 0,-1 0 1 0 0,0 0 0 0 0,0 0-1 0 0,0 0 1 0 0,-1 0 0 0 0,1 0-1 0 0,-1 1 1 0 0,0-1 0 0 0,0 0-1 0 0,0 0 1 0 0,0 0 0 0 0,0 0 0 0 0,-1 1-1 0 0,1-1 1 0 0,-1 0 0 0 0,0 0-1 0 0,0 0 1 0 0,-1 2-13 0 0,-50 81 493 0 0,35-69-426 0 0,0-1 0 0 0,-2 0 0 0 0,1-1 0 0 0,-2-2 0 0 0,0 0 0 0 0,-1-1 0 0 0,0-1 0 0 0,0 0 1 0 0,-1-2-1 0 0,-23 6-67 0 0,8-11-99 0 0,44-23-1313 0 0,16-1-1326 0 0,-11 10-692 0 0,-2 1-3688 0 0,-3 1-5397 0 0</inkml:trace>
  <inkml:trace contextRef="#ctx0" brushRef="#br0" timeOffset="-41803.374">18811 4477 4537 0 0,'0'0'4090'0'0,"0"0"-1723"0"0,0 0-661 0 0,0 0-14 0 0,0 0 55 0 0,0 0-48 0 0,0 0-180 0 0,0 0-282 0 0,0 0-237 0 0,0 0-235 0 0,0 0-168 0 0,0 0-80 0 0,0 0-56 0 0,-6 8-10 0 0,-31 69 809 0 0,30-33-959 0 0,-1 0 0 0 0,-2-1-1 0 0,-3 0 1 0 0,-1-1 0 0 0,-1 0-1 0 0,-3-1 1 0 0,-9 13-301 0 0,-58 86 176 0 0,76-133-89 0 0,11-15 124 0 0,10-18-86 0 0,167-289-55 0 0,-85 124-55 0 0,-93 188-16 0 0,1 1 0 0 0,0 0 1 0 0,0 0-1 0 0,0-1 0 0 0,0 1 0 0 0,0 1 1 0 0,0-1-1 0 0,1 0 0 0 0,-1 0 0 0 0,0 1 0 0 0,1-1 1 0 0,0 1-1 0 0,-1 0 0 0 0,1 0 0 0 0,0 0 0 0 0,-1 0 1 0 0,1 0-1 0 0,0 1 0 0 0,0-1 0 0 0,0 1 0 0 0,0-1 1 0 0,0 1-1 0 0,-1 0 0 0 0,1 1 0 0 0,0-1 1 0 0,0 0-1 0 0,0 1 1 0 0,0 0 10 0 0,-1 0 0 0 0,0 1 0 0 0,0-1-1 0 0,-1 1 1 0 0,1 0 0 0 0,0-1 0 0 0,0 1 0 0 0,-1 0 0 0 0,1 0 0 0 0,-1 0 0 0 0,0 0 0 0 0,0 0 0 0 0,1 1 0 0 0,-1-1 0 0 0,-1 0 0 0 0,1 0 0 0 0,0 1-1 0 0,0-1 1 0 0,-1 0 0 0 0,1 1 0 0 0,-1-1 0 0 0,0 1 0 0 0,0-1 0 0 0,0 1 0 0 0,0-1 0 0 0,0 1 0 0 0,-1-1 0 0 0,1 1-10 0 0,0 3 26 0 0,47 343 929 0 0,-28-239-798 0 0,-19-102 656 0 0,-6-19-496 0 0,-43-23-244 0 0,-148-72-26 0 0,125 61-86 0 0,68 33-1288 0 0,5 9-3144 0 0,3 0-4896 0 0,1-1-3451 0 0</inkml:trace>
  <inkml:trace contextRef="#ctx0" brushRef="#br0" timeOffset="5337.054">13454 1830 1416 0 0,'0'0'1697'0'0,"0"0"-208"0"0,0 0 57 0 0,0 0 214 0 0,0 0 139 0 0,0 0-50 0 0,0 0-193 0 0,0 0-240 0 0,0 0-218 0 0,0 0-210 0 0,0 0-150 0 0,0 0-79 0 0,0 0-29 0 0,-7 2 12 0 0,-19 5-29 0 0,20-5-68 0 0,17 6 2905 0 0,20-3-2810 0 0,-25-4-373 0 0,24 2-56 0 0,1-2 1 0 0,-1-1 0 0 0,1-1 0 0 0,-1-1 0 0 0,0-2 0 0 0,0-1 0 0 0,10-4-312 0 0,27-2-163 0 0,-63 9 1794 0 0,-1 1-3779 0 0,-7 0-12035 0 0,-1 4 7053 0 0,3 1 942 0 0</inkml:trace>
  <inkml:trace contextRef="#ctx0" brushRef="#br0" timeOffset="5591.135">13402 2032 12571 0 0,'0'0'1753'0'0,"0"0"-690"0"0,0 0-225 0 0,0 0 186 0 0,0 0 306 0 0,0 0 131 0 0,0 0-94 0 0,0 0-204 0 0,0 0-208 0 0,0 0-185 0 0,0 0-140 0 0,0 0-100 0 0,33 3-94 0 0,102 6-100 0 0,-18-13 293 0 0,-46-4-1196 0 0,-57 4-3603 0 0,0 0-4026 0 0,-10 1-4263 0 0</inkml:trace>
  <inkml:trace contextRef="#ctx0" brushRef="#br0" timeOffset="4493.517">13091 1462 400 0 0,'0'0'3682'0'0,"0"0"-1643"0"0,0 0-837 0 0,0 0-93 0 0,0 0 222 0 0,0 0 224 0 0,0 0 51 0 0,0 0-196 0 0,0 0-290 0 0,0 0-233 0 0,0 0-168 0 0,1 8 5804 0 0,1 11-5166 0 0,-35 112-22 0 0,-88 190-467 0 0,37-90-566 0 0,76-150-169 0 0,10-78-107 0 0,0-1 1 0 0,1 0-1 0 0,-1 0 0 0 0,1 0 0 0 0,0 0 1 0 0,-1-1-1 0 0,1 1 0 0 0,0-1 1 0 0,0 1-1 0 0,0-1 0 0 0,0 0 1 0 0,0 0-1 0 0,0-1 0 0 0,0 1 1 0 0,0 0-1 0 0,1-1 0 0 0,-1 0 1 0 0,0 0-1 0 0,0 0 0 0 0,1 0-26 0 0,7 1 51 0 0,196 4 625 0 0,-207-5-687 0 0,0 0 0 0 0,0 1-1 0 0,0-1 1 0 0,0 0 0 0 0,0 0-1 0 0,0 1 1 0 0,0-1 0 0 0,0 0-1 0 0,0 1 1 0 0,0-1 0 0 0,0 0-1 0 0,0 1 1 0 0,0-1 0 0 0,0 0-1 0 0,0 0 1 0 0,0 1 0 0 0,0-1-1 0 0,0 0 1 0 0,0 1 0 0 0,0-1-1 0 0,0 0 1 0 0,0 0 11 0 0,-37-18-4755 0 0,15 1-7787 0 0,17 13 1257 0 0</inkml:trace>
  <inkml:trace contextRef="#ctx0" brushRef="#br0" timeOffset="4847.058">12737 1940 4401 0 0,'0'0'3379'0'0,"0"0"-1126"0"0,0 0-583 0 0,0 0-45 0 0,0 0 104 0 0,0 0 34 0 0,0 0-204 0 0,0 0-322 0 0,0 0-297 0 0,0 0-199 0 0,0 0-120 0 0,0 0-50 0 0,0 0-22 0 0,3 2 11 0 0,6 2-173 0 0,1-1 0 0 0,0 0 0 0 0,0 0 0 0 0,0-1 0 0 0,1 0 0 0 0,-1-1 0 0 0,0 0 0 0 0,1-1 0 0 0,-1 0 0 0 0,1 0 0 0 0,6-2-387 0 0,73 5 531 0 0,-37 3-734 0 0,-33-9-2388 0 0,-11-1-3270 0 0,-7 2 849 0 0,0 2-7563 0 0</inkml:trace>
  <inkml:trace contextRef="#ctx0" brushRef="#br0" timeOffset="-58593">14794 1962 14451 0 0,'0'0'783'0'0,"0"0"-116"0"0,0 0 217 0 0,0 0 338 0 0,0 0 220 0 0,0 0-56 0 0,0 0-286 0 0,0 0-271 0 0,0 0-203 0 0,0 0-140 0 0,0 0-103 0 0,-5 32-73 0 0,-12 100-63 0 0,0 43 737 0 0,3-117-854 0 0,11-96-10493 0 0,3 29 3949 0 0,0 2-2739 0 0</inkml:trace>
  <inkml:trace contextRef="#ctx0" brushRef="#br0" timeOffset="-58297.745">14783 1944 9666 0 0,'0'0'1826'0'0,"0"0"-917"0"0,0 0-385 0 0,0 0 258 0 0,0 0 432 0 0,0 0 298 0 0,0 0 43 0 0,0 0-164 0 0,0 0-224 0 0,0 0-168 0 0,0 0-125 0 0,0 0-107 0 0,0 0-108 0 0,20 4-100 0 0,66 13-102 0 0,-73-14-325 0 0,0-1-1 0 0,1-1 0 0 0,0 0 0 0 0,-1-1 1 0 0,1-1-1 0 0,0 0 0 0 0,-1 0 1 0 0,1-2-1 0 0,4-1-131 0 0,15-2-5 0 0,-2 1-381 0 0,-30 5 171 0 0,-1 0-59 0 0,0 0-121 0 0,0 0-212 0 0,0 0-282 0 0,-13 5-6245 0 0,8-2 1168 0 0,1 0-4206 0 0</inkml:trace>
  <inkml:trace contextRef="#ctx0" brushRef="#br0" timeOffset="-58030.579">14785 2132 9906 0 0,'0'0'2115'0'0,"0"0"-769"0"0,0 0-319 0 0,0 0 157 0 0,0 0 243 0 0,0 0 97 0 0,0 0-98 0 0,0 0-224 0 0,0 0-242 0 0,0 0-231 0 0,0 0-187 0 0,0 0-152 0 0,0 0-112 0 0,30-1-86 0 0,94-2-79 0 0,-21-11-310 0 0,-65 7-1589 0 0,-26 3-1548 0 0,0 0-3631 0 0,-6 0-5066 0 0</inkml:trace>
  <inkml:trace contextRef="#ctx0" brushRef="#br0" timeOffset="6431.469">14350 1418 0 0 0,'0'0'1986'0'0,"0"0"176"0"0,0 0 61 0 0,0 0-114 0 0,0 0-199 0 0,0 0-239 0 0,0 0-184 0 0,0 0-137 0 0,0 0-101 0 0,0 0-64 0 0,0 0-89 0 0,4-3-97 0 0,10-7-104 0 0,-10 8-111 0 0,-4 2-105 0 0,0 0-75 0 0,0 16 1639 0 0,-4 25-1932 0 0,-3-1-1 0 0,-1 1 1 0 0,-1-2 0 0 0,-3 1 0 0 0,-1-1 0 0 0,-2-1-1 0 0,-1 0 1 0 0,-15 21-311 0 0,-2 14 146 0 0,-54 89 15 0 0,70-119 45 0 0,17-42-179 0 0,17 7 129 0 0,113-10 714 0 0,-51-4-584 0 0,54 6 148 0 0,-36-30-254 0 0,-97 30-190 0 0,0 0 1 0 0,0 0-8 0 0,0 0-13 0 0,-22 0-929 0 0,0 2-440 0 0,10 0-1256 0 0,1-2-5078 0 0,9 0-4454 0 0</inkml:trace>
  <inkml:trace contextRef="#ctx0" brushRef="#br0" timeOffset="6976.446">14407 1719 328 0 0,'0'0'2161'0'0,"0"0"-562"0"0,0 0-139 0 0,0 0 280 0 0,0 0 183 0 0,0 0-52 0 0,0 0-308 0 0,0 0-409 0 0,0 0-266 0 0,0 0-88 0 0,0 0 22 0 0,0 0 93 0 0,0 0 106 0 0,4 3 2717 0 0,-57 9 315 0 0,-168-1-664 0 0,221-11-3330 0 0,0 0-27 0 0,0 0-38 0 0,0 0 22 0 0,0 0 8 0 0,0 0-1 0 0,0 0-6 0 0,0 0 2 0 0,0 0 8 0 0,0 0-10 0 0,0 0-8 0 0,0 0-1 0 0,0 0 2 0 0,0 0 0 0 0,0 0-14 0 0,0 0-4 0 0,0 0 0 0 0,0 0 0 0 0,5-15-4234 0 0,2 8-2437 0 0,-5 3-5133 0 0</inkml:trace>
  <inkml:trace contextRef="#ctx0" brushRef="#br1" timeOffset="51083.778">11452 1366 0 0 0,'0'0'559'0'0,"0"0"154"0"0,0-14 37 0 0,1-44-19 0 0,0 38-2028 0 0,1 4 7038 0 0,-3 16 2673 0 0,-4 13-6567 0 0,-13 49 3233 0 0,22 442-3698 0 0,32-246-1007 0 0,1-88-139 0 0,-16-68-66 0 0,-14-53 1 0 0,-2 0-1 0 0,-2 1 1 0 0,-2-1-1 0 0,-2 4-170 0 0,2 74 316 0 0,20 438 775 0 0,-10-174-451 0 0,-20 130 200 0 0,23-254-440 0 0,3-69-196 0 0,1-37 4 0 0,-8 2 209 0 0,-9 124-417 0 0,-3-128 123 0 0,-7 103 80 0 0,-5-8-96 0 0,13-121-139 0 0,11 17 96 0 0,0 53 36 0 0,5 3-38 0 0,-13-162-86 0 0,-2-44 10 0 0,0 0 4 0 0,0 0 26 0 0,0 13-14 0 0,0 184 179 0 0,-5-153-73 0 0,5-44-88 0 0,0 0-35 0 0,0 0-10 0 0,0 0-2 0 0,0 0 21 0 0,0 0 19 0 0,0 0-5 0 0,0 0 29 0 0,0 0-17 0 0,0 0 14 0 0,0 0 11 0 0,0 0-42 0 0,0 0 2 0 0,0 0-17 0 0,0 0-8 0 0,0 0 14 0 0,0 0 12 0 0,0 0-8 0 0,0 0 19 0 0,0 1-12 0 0,0 1 6 0 0,0-1-46 0 0,0-1 14 0 0,0 0 17 0 0,0 0 28 0 0,0 0 20 0 0,-2 19-28 0 0,-33 193 180 0 0,27-189-421 0 0,5 27-4877 0 0,16-44 1652 0 0,1-4-4278 0 0,-1-1-4795 0 0</inkml:trace>
  <inkml:trace contextRef="#ctx0" brushRef="#br1" timeOffset="76293.652">11578 7099 0 0 0,'7'-6'193'0'0,"5"-1"-401"0"0,2 5 4547 0 0,-14 2-4215 0 0,1 7 6852 0 0,1 23-4312 0 0,15 54-729 0 0,-12-58-1675 0 0,-1 40 1014 0 0,-33 18-3 0 0,16-11-800 0 0,-16-1 144 0 0,10-40-173 0 0,2 5-44 0 0,17-36-388 0 0,0-1-19 0 0,0 0 18 0 0,0 0 2 0 0,0 0-18 0 0,0 0 11 0 0,0 0 7 0 0,0 0 8 0 0,0 0-6 0 0,0 0 6 0 0,0 0-9 0 0,0 0 6 0 0,0 0 34 0 0,0 0 14 0 0,0 0 5 0 0,0 0 1 0 0,0 0 4 0 0,0 0-26 0 0,0 0 20 0 0,0 0 8 0 0,0 0-34 0 0,0 0-13 0 0,0 0-12 0 0,0 0-10 0 0,0 0-4 0 0,0 0 21 0 0,0 0-24 0 0,0 0-11 0 0,0 0-9 0 0,0 0 3 0 0,0 0 1 0 0,0 0-2 0 0,0 0 1 0 0,0 0 17 0 0,0 0-5 0 0,0 0 1 0 0,0 0 10 0 0,0 0-11 0 0,0 0 6 0 0,0 0-30 0 0,0 0-3 0 0,0 0 7 0 0,0 0-2 0 0,0 0-14 0 0,0 0-22 0 0,0 0-36 0 0,0 0-101 0 0,0 0-107 0 0,0 0-186 0 0,8 0-7956 0 0,-4 0-2309 0 0</inkml:trace>
</inkml:ink>
</file>

<file path=ppt/ink/ink33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20:17:06.109"/>
    </inkml:context>
    <inkml:brush xml:id="br0">
      <inkml:brushProperty name="width" value="0.05" units="cm"/>
      <inkml:brushProperty name="height" value="0.05" units="cm"/>
    </inkml:brush>
    <inkml:brush xml:id="br1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6276 409 2320 0 0,'0'0'2849'0'0,"0"0"-430"0"0,0 0-160 0 0,0 0-30 0 0,0 0-69 0 0,0 0-233 0 0,0 0-377 0 0,0 0-310 0 0,0 0-197 0 0,0 0-69 0 0,0 0-25 0 0,0 0-40 0 0,0 0-93 0 0,0 0-99 0 0,0 0-89 0 0,0 0-114 0 0,23 11 2586 0 0,178-4-1369 0 0,-97-14-1320 0 0,-62 7-233 0 0,-42 0-170 0 0,0 0 12 0 0,0 0-30 0 0,0 0-14 0 0,0 0 4 0 0,0 0 40 0 0,0 0 7 0 0,0 0-8 0 0,0 0-42 0 0,0 0 12 0 0,0 0 7 0 0,0 0-18 0 0,0 0 38 0 0,0 0-50 0 0,-9-8-3028 0 0,5 4-1899 0 0,2 2-5309 0 0,0 1-1874 0 0</inkml:trace>
  <inkml:trace contextRef="#ctx0" brushRef="#br0" timeOffset="302.464">6361 634 11963 0 0,'0'0'2432'0'0,"0"0"-437"0"0,0 0-196 0 0,0 0-57 0 0,0 0-80 0 0,0 0-234 0 0,0 0-415 0 0,0 0-348 0 0,0 0-215 0 0,0 0-99 0 0,0 0-20 0 0,0 0-4 0 0,0 0-34 0 0,1 4 8 0 0,0-1-214 0 0,0-1 1 0 0,0 0-1 0 0,1 1 0 0 0,-1-1 0 0 0,1 0 0 0 0,0 1 0 0 0,-1-1 0 0 0,1 0 0 0 0,0 0 0 0 0,0-1 0 0 0,0 1 0 0 0,0 0 0 0 0,1-1 0 0 0,-1 1 0 0 0,0-1 1 0 0,1 1-1 0 0,-1-1 0 0 0,1 0 0 0 0,-1 0 0 0 0,1 0 0 0 0,0-1 0 0 0,-1 1 0 0 0,1-1 0 0 0,2 1-87 0 0,171 6 1467 0 0,-133-3-2579 0 0,-45-11-13745 0 0,0 7 1973 0 0</inkml:trace>
  <inkml:trace contextRef="#ctx0" brushRef="#br0" timeOffset="-1618.708">4757 280 0 0 0,'0'0'557'0'0,"0"0"1114"0"0,0 0 461 0 0,0 0 229 0 0,0 0 53 0 0,0 0-144 0 0,0 0-272 0 0,0 0-336 0 0,0 0-242 0 0,0 0-215 0 0,0 0-168 0 0,-3-3-161 0 0,-11-9-116 0 0,11 9-93 0 0,3 3-55 0 0,0 0-65 0 0,0 0-80 0 0,0 0-50 0 0,0 0-54 0 0,0 0-26 0 0,0 19 1722 0 0,-17 297-791 0 0,17-304-1245 0 0,0-1-1 0 0,0 1 0 0 0,1-1 0 0 0,1 1 0 0 0,0-1 0 0 0,0 0 0 0 0,1 0 0 0 0,0 0 0 0 0,1 0 1 0 0,0 0-1 0 0,1-1 0 0 0,1 1 0 0 0,-1-1 0 0 0,1-1 0 0 0,1 1 0 0 0,0-1 0 0 0,0 0 0 0 0,1-1 1 0 0,5 5-23 0 0,-11-12 21 0 0,0 0 0 0 0,1 0 1 0 0,0-1-1 0 0,-1 1 0 0 0,1 0 1 0 0,0-1-1 0 0,-1 0 0 0 0,1 0 1 0 0,0 0-1 0 0,-1 0 0 0 0,1 0 1 0 0,0 0-1 0 0,-1-1 0 0 0,1 1 1 0 0,0-1-1 0 0,-1 0 0 0 0,1 1 1 0 0,-1-1-1 0 0,1-1 0 0 0,-1 1 1 0 0,0 0-1 0 0,1 0 0 0 0,-1-1 1 0 0,0 0-1 0 0,0 1 0 0 0,0-1 1 0 0,0 0-1 0 0,0 0 0 0 0,1-2-21 0 0,17-18 129 0 0,0-1-1 0 0,-2 0 1 0 0,-1-2-1 0 0,-1 0 1 0 0,11-22-129 0 0,0 0 28 0 0,-27 46-33 0 0,0 1-1 0 0,1-1 1 0 0,-1 1-1 0 0,1-1 0 0 0,-1 0 1 0 0,1 1-1 0 0,-1-1 1 0 0,1 1-1 0 0,-1-1 1 0 0,1 1-1 0 0,0-1 1 0 0,-1 1-1 0 0,1 0 0 0 0,0-1 1 0 0,-1 1-1 0 0,1 0 1 0 0,0 0-1 0 0,0-1 1 0 0,-1 1-1 0 0,1 0 1 0 0,0 0-1 0 0,0 0 0 0 0,-1 0 1 0 0,1 0-1 0 0,0 0 1 0 0,0 0-1 0 0,-1 0 1 0 0,1 0-1 0 0,0 0 1 0 0,0 0-1 0 0,-1 1 1 0 0,1-1-1 0 0,0 0 0 0 0,0 0 1 0 0,-1 1-1 0 0,1-1 1 0 0,0 1-1 0 0,-1-1 1 0 0,1 0-1 0 0,-1 1 1 0 0,1-1-1 0 0,-1 1 0 0 0,1 0 1 0 0,0-1-1 0 0,-1 1 1 0 0,0-1-1 0 0,1 1 1 0 0,-1 0-1 0 0,1-1 1 0 0,-1 1-1 0 0,0 0 1 0 0,1-1-1 0 0,-1 1 0 0 0,0 0 1 0 0,0 0-1 0 0,0-1 1 0 0,0 1-1 0 0,0 0 1 0 0,0 0-1 0 0,0 0 6 0 0,5 5 41 0 0,1 2-41 0 0,7 11 8 0 0,2 0 0 0 0,0-1 0 0 0,1-1 0 0 0,0-1 0 0 0,1 0 0 0 0,4 1-8 0 0,-14-11 2 0 0,-1-1-1 0 0,1 0 1 0 0,0 0-1 0 0,0-1 1 0 0,1 0-1 0 0,-1 0 1 0 0,1-1-1 0 0,0 0 1 0 0,0-1-1 0 0,0 1 1 0 0,0-1-1 0 0,1-1 1 0 0,-1 0-1 0 0,7 1-1 0 0,-12-2 14 0 0,0 0-1 0 0,0-1 0 0 0,-1 1 0 0 0,1 0 1 0 0,0-1-1 0 0,0 0 0 0 0,0 1 0 0 0,0-1 1 0 0,0 0-1 0 0,-1-1 0 0 0,1 1 0 0 0,0 0 0 0 0,-1-1 1 0 0,1 1-1 0 0,-1-1 0 0 0,0 0 0 0 0,1 0 1 0 0,-1 0-1 0 0,0 0 0 0 0,0 0 0 0 0,0-1 1 0 0,0 1-1 0 0,-1-1 0 0 0,1 1 0 0 0,0-2-13 0 0,67-132 561 0 0,-58 107-474 0 0,1-6 35 0 0,-2-1 0 0 0,-1 0 0 0 0,-2 0-1 0 0,-2-1 1 0 0,-1 0 0 0 0,-2 0-1 0 0,-2-29-120 0 0,0 66-20 0 0,0 0-7 0 0,0 0-31 0 0,0 0-19 0 0,0 0-40 0 0,0 0-101 0 0,0 0-138 0 0,2 5-796 0 0,12 16-1835 0 0,-6-11-2342 0 0,-1-2-6910 0 0</inkml:trace>
  <inkml:trace contextRef="#ctx0" brushRef="#br0" timeOffset="-899.002">5735 586 0 0 0,'0'0'3807'0'0,"0"0"-1243"0"0,0 0-393 0 0,0 0-32 0 0,0 0-111 0 0,0 0-141 0 0,0 0-318 0 0,0 0-305 0 0,0 0-166 0 0,0 0-129 0 0,0 0-109 0 0,0 0-83 0 0,-4 0-169 0 0,2 0-557 0 0,0 0 0 0 0,-1 0 1 0 0,1 1-1 0 0,0-1 1 0 0,0 1-1 0 0,0-1 0 0 0,-1 1 1 0 0,1 0-1 0 0,0 0 1 0 0,0 0-1 0 0,0 0 1 0 0,0 0-1 0 0,0 0 0 0 0,1 1 1 0 0,-1-1-1 0 0,0 1 1 0 0,1-1-1 0 0,-1 1 0 0 0,1-1 1 0 0,-1 1-1 0 0,1 0 1 0 0,-1 2-52 0 0,-146 249 1993 0 0,125-201-1634 0 0,23-52-312 0 0,0 0 11 0 0,0 0 26 0 0,0 0 44 0 0,0 0 48 0 0,0 0 43 0 0,7-26 703 0 0,9-10-872 0 0,2 0 1 0 0,2 0 0 0 0,1 2-1 0 0,2 1 1 0 0,1 1 0 0 0,1 0-1 0 0,28-26-50 0 0,27-16 165 0 0,-76 110 123 0 0,27 108 173 0 0,-14-52-240 0 0,-3 14-18 0 0,-24-150-4912 0 0,6 32 2672 0 0,2 3-3561 0 0,0 5-4623 0 0</inkml:trace>
  <inkml:trace contextRef="#ctx0" brushRef="#br0" timeOffset="-628.686">5597 733 6585 0 0,'0'0'2154'0'0,"0"0"-389"0"0,0 0-128 0 0,0 0 26 0 0,0 0-57 0 0,0 0-231 0 0,0 0-307 0 0,0 0-165 0 0,0 0 40 0 0,0 0 40 0 0,0 0-7 0 0,0 0-55 0 0,0 0-186 0 0,8 5-124 0 0,26 15-71 0 0,45-15 1319 0 0,-71-5-2150 0 0,80-3 1296 0 0,-60-2-3290 0 0,-1-2-3824 0 0,-21 7-5694 0 0</inkml:trace>
  <inkml:trace contextRef="#ctx0" brushRef="#br0" timeOffset="8251.393">12032 534 7522 0 0,'0'0'3078'0'0,"0"0"-537"0"0,0 0-353 0 0,0 0-283 0 0,0 0-235 0 0,0 0-284 0 0,0 0-250 0 0,0 0-183 0 0,0 0-190 0 0,0 0-169 0 0,0 0-94 0 0,0 0-64 0 0,0 0-65 0 0,-6 1 546 0 0,107 7 1752 0 0,-66-9-2298 0 0,161-14 467 0 0,-148 15-678 0 0,-48 0-144 0 0,0 0-22 0 0,0 0-1 0 0,0 0 19 0 0,0 0 27 0 0,0 0-13 0 0,0 0-28 0 0,0 0 14 0 0,0 0 4 0 0,0 0-24 0 0,0 0-2 0 0,0 0-3 0 0,0 0-16 0 0,0 0 11 0 0,-23 1-2435 0 0,2 6-2069 0 0,8-2-5574 0 0,6-3-2091 0 0</inkml:trace>
  <inkml:trace contextRef="#ctx0" brushRef="#br0" timeOffset="8583.554">11983 803 11362 0 0,'0'0'2298'0'0,"0"0"-680"0"0,0 0-208 0 0,0 0 46 0 0,0 0 50 0 0,0 0-85 0 0,0 0-263 0 0,0 0-235 0 0,0 0-133 0 0,0 0-44 0 0,0 0-13 0 0,0 0-71 0 0,7 7-65 0 0,25 23-41 0 0,28-23 750 0 0,194-36 388 0 0,-253 26-5020 0 0,-6-2-8657 0 0,2 2-736 0 0</inkml:trace>
  <inkml:trace contextRef="#ctx0" brushRef="#br0" timeOffset="6960.986">10401 405 3521 0 0,'0'0'1895'0'0,"0"0"-183"0"0,0 0 42 0 0,0 0 150 0 0,0 0 37 0 0,0 0-176 0 0,0 0-376 0 0,0 0-389 0 0,0 0-297 0 0,0 0-171 0 0,0 0-57 0 0,0 0 6 0 0,0-5 405 0 0,0 4 5580 0 0,-43 283-4732 0 0,34-87-1570 0 0,9-192-160 0 0,1 1 1 0 0,0-1-1 0 0,0 0 0 0 0,0 0 1 0 0,0 0-1 0 0,1 0 0 0 0,-1 0 1 0 0,1 0-1 0 0,-1 0 0 0 0,1 0 1 0 0,0 0-1 0 0,1-1 0 0 0,-1 1 1 0 0,0-1-1 0 0,1 0 0 0 0,-1 1 1 0 0,1-1-1 0 0,0 0 0 0 0,-1 0 1 0 0,1-1-1 0 0,0 1 0 0 0,0-1 1 0 0,0 1-1 0 0,1-1 0 0 0,-1 0 1 0 0,0 0-1 0 0,0-1 0 0 0,1 1 1 0 0,-1-1-1 0 0,0 1 0 0 0,1-1 0 0 0,-1 0 1 0 0,0 0-1 0 0,1 0 0 0 0,-1-1 1 0 0,0 1-1 0 0,3-2-4 0 0,0 0 22 0 0,1 0 0 0 0,-1 0 0 0 0,-1-1 0 0 0,1 0 0 0 0,0 0 0 0 0,-1 0 0 0 0,1-1 0 0 0,-1 0 0 0 0,0 0 0 0 0,-1 0-1 0 0,1-1 1 0 0,-1 1 0 0 0,1-1 0 0 0,-1 0 0 0 0,-1 0 0 0 0,2-3-22 0 0,-1 4 7 0 0,26-32 28 0 0,-2-1 1 0 0,-1-1 0 0 0,-2-1-1 0 0,-2-1 1 0 0,6-15-36 0 0,-29 55-10 0 0,0 0-1 0 0,0 1 0 0 0,1-1 1 0 0,-1 0-1 0 0,0 0 1 0 0,0 1-1 0 0,1-1 0 0 0,-1 0 1 0 0,0 0-1 0 0,1 0 0 0 0,-1 0 1 0 0,0 1-1 0 0,1-1 1 0 0,-1 0-1 0 0,1 0 0 0 0,-1 0 1 0 0,0 0-1 0 0,1 0 1 0 0,-1 0-1 0 0,0 0 0 0 0,1 0 1 0 0,-1 0-1 0 0,1 0 0 0 0,-1 0 1 0 0,0 0-1 0 0,1 0 1 0 0,-1 0-1 0 0,0-1 0 0 0,1 1 11 0 0,0 23 21 0 0,3-8-19 0 0,1-1 0 0 0,0 1 0 0 0,1-1 0 0 0,0-1 0 0 0,1 1-1 0 0,1-1 1 0 0,0 0 0 0 0,1-1 0 0 0,0 0 0 0 0,1 0-1 0 0,10 9-1 0 0,-17-18 10 0 0,0-1-1 0 0,1 1 0 0 0,-1-1 1 0 0,1 0-1 0 0,-1 0 0 0 0,1-1 0 0 0,0 1 1 0 0,-1-1-1 0 0,1 1 0 0 0,0-1 0 0 0,0 0 1 0 0,0-1-1 0 0,0 1 0 0 0,0-1 0 0 0,0 0 1 0 0,0 0-1 0 0,0 0 0 0 0,0 0 0 0 0,0-1 1 0 0,0 1-1 0 0,0-1 0 0 0,0 0 0 0 0,0 0 1 0 0,0-1-1 0 0,0 1 0 0 0,-1-1 0 0 0,1 0 1 0 0,-1 0-1 0 0,1 0 0 0 0,-1 0 0 0 0,0-1 1 0 0,1 1-1 0 0,-1-1 0 0 0,1-2-9 0 0,22-19 86 0 0,0-2 1 0 0,-2-1-1 0 0,-1 0 0 0 0,-1-2 0 0 0,-1-1 0 0 0,-2 0 1 0 0,-1-2-1 0 0,-1 0 0 0 0,-2-1 0 0 0,-2 0 0 0 0,2-7-86 0 0,-6 13 9 0 0,-6 19-3 0 0,0 1 0 0 0,0-1 0 0 0,0 1 0 0 0,-1-1 0 0 0,-1 0 0 0 0,1 0-1 0 0,-1 0 1 0 0,-1 1 0 0 0,1-1 0 0 0,-1 0 0 0 0,-1 0 0 0 0,1 0 0 0 0,-2-4-6 0 0,2 11-24 0 0,0 0 1 0 0,0 1 0 0 0,0-1-1 0 0,1 0 1 0 0,-1 1-1 0 0,-1-1 1 0 0,1 1 0 0 0,0-1-1 0 0,0 0 1 0 0,0 1-1 0 0,0-1 1 0 0,0 0-1 0 0,0 1 1 0 0,-1-1 0 0 0,1 1-1 0 0,0-1 1 0 0,-1 1-1 0 0,1-1 1 0 0,0 1 0 0 0,-1-1-1 0 0,1 1 1 0 0,0-1-1 0 0,-1 1 1 0 0,1-1 0 0 0,-1 1-1 0 0,1-1 1 0 0,-1 1-1 0 0,1 0 1 0 0,-1-1 0 0 0,0 1-1 0 0,1 0 1 0 0,-1 0-1 0 0,1-1 1 0 0,-1 1 0 0 0,1 0-1 0 0,-1 0 1 0 0,0 0-1 0 0,1 0 1 0 0,-1 0 0 0 0,0 0-1 0 0,1 0 1 0 0,-1 0-1 0 0,0 0 1 0 0,1 0 0 0 0,-1 0-1 0 0,1 0 1 0 0,-1 0-1 0 0,0 0 1 0 0,1 0-1 0 0,-1 1 1 0 0,1-1 0 0 0,-1 0-1 0 0,0 1 1 0 0,1-1-1 0 0,-1 0 1 0 0,1 1 0 0 0,-1-1-1 0 0,1 1 1 0 0,0-1-1 0 0,-1 0 1 0 0,1 1 0 0 0,-1-1-1 0 0,1 1 1 0 0,0-1-1 0 0,-1 1 1 0 0,1 0 0 0 0,0-1-1 0 0,-1 1 1 0 0,1-1-1 0 0,0 1 24 0 0,-13 22-3482 0 0,6-3-3653 0 0,4-12-5116 0 0</inkml:trace>
  <inkml:trace contextRef="#ctx0" brushRef="#br0" timeOffset="7244.992">11316 674 15867 0 0,'0'0'1714'0'0,"0"0"-314"0"0,0 0-69 0 0,0 0 27 0 0,0 0 5 0 0,0 0-193 0 0,0 0-316 0 0,0 0-259 0 0,0 0-157 0 0,0 0-81 0 0,0 0-48 0 0,0 0-61 0 0,0 0-82 0 0,-3 22-38 0 0,-12 111 40 0 0,6 43-851 0 0,9-175 208 0 0,0-1-249 0 0,0 0-304 0 0,0-18-5025 0 0,0 10 523 0 0,0 4-5163 0 0</inkml:trace>
  <inkml:trace contextRef="#ctx0" brushRef="#br0" timeOffset="7701.284">11200 608 5017 0 0,'0'0'2353'0'0,"0"0"-412"0"0,0 0-232 0 0,0 0-182 0 0,0 0-191 0 0,0 0-192 0 0,0 0-190 0 0,0 0-167 0 0,0 0-93 0 0,0 0-89 0 0,0 0-125 0 0,0 0-66 0 0,18-4-20 0 0,113-17 833 0 0,0 16 1035 0 0,-130 5-2239 0 0,0 0 1 0 0,0 0-1 0 0,0 0 0 0 0,0 1 1 0 0,1-1-1 0 0,-1 0 1 0 0,0 0-1 0 0,0 1 1 0 0,0-1-1 0 0,0 0 1 0 0,0 1-1 0 0,0-1 1 0 0,0 1-1 0 0,0-1 1 0 0,0 1-1 0 0,0 0 1 0 0,-1-1-1 0 0,1 1 1 0 0,0 0-1 0 0,0 0 1 0 0,0-1-1 0 0,-1 1 1 0 0,1 0-1 0 0,0 0 1 0 0,-1 0-1 0 0,1 0 1 0 0,-1 0-1 0 0,1 0 1 0 0,-1 0-1 0 0,0 0 1 0 0,1 0-1 0 0,-1 0 1 0 0,0 0-1 0 0,0 0 1 0 0,0 1-1 0 0,1-1 1 0 0,-1 0-1 0 0,0 0 0 0 0,-1 0 1 0 0,1 0-1 0 0,0 0 1 0 0,0 0-1 0 0,0 0 1 0 0,-1 0-1 0 0,1 1-23 0 0,-19 48 901 0 0,-81 75 15 0 0,100-123-914 0 0,0 0-1 0 0,0 0 0 0 0,0 0 0 0 0,0 0 0 0 0,0-1 0 0 0,1 1 0 0 0,-1 0 0 0 0,1 0 0 0 0,-1-1 1 0 0,1 1-1 0 0,0 0 0 0 0,-1 0 0 0 0,1-1 0 0 0,0 1 0 0 0,0-1 0 0 0,0 1 0 0 0,1-1 0 0 0,-1 1 0 0 0,0-1 1 0 0,0 0-1 0 0,1 0 0 0 0,-1 1 0 0 0,1-1 0 0 0,-1 0 0 0 0,1 0 0 0 0,-1 0 0 0 0,1-1 0 0 0,0 1 0 0 0,-1 0 1 0 0,1-1-1 0 0,0 1 0 0 0,0-1 0 0 0,0 1 0 0 0,-1-1 0 0 0,1 0 0 0 0,0 0 0 0 0,0 0 0 0 0,1 0-1 0 0,12 6 25 0 0,83 31 2 0 0,-96-36-10 0 0,0 0 0 0 0,1 1 0 0 0,-1-1 1 0 0,0 1-1 0 0,0 0 0 0 0,0 0 0 0 0,0 0 0 0 0,0 0 0 0 0,-1 0 1 0 0,1 0-1 0 0,0 0 0 0 0,-1 0 0 0 0,0 1 0 0 0,1-1 1 0 0,-1 0-1 0 0,0 1 0 0 0,0-1 0 0 0,-1 1 0 0 0,1 0 0 0 0,0-1 1 0 0,-1 1-1 0 0,0 0 0 0 0,1-1 0 0 0,-1 1 0 0 0,0 0 1 0 0,0-1-1 0 0,-1 1 0 0 0,1 0 0 0 0,-1-1 0 0 0,1 1 0 0 0,-1 0 1 0 0,0-1-1 0 0,0 1 0 0 0,0 0-17 0 0,-70 70 1143 0 0,61-68-1088 0 0,0 0 1 0 0,0-1-1 0 0,-1 0 0 0 0,1 0 1 0 0,-1-1-1 0 0,0 0 0 0 0,0-1 1 0 0,0-1-1 0 0,0 0 0 0 0,0 0 1 0 0,-1-1-1 0 0,1 0 0 0 0,0-1 1 0 0,-10-2-56 0 0,-41-29-363 0 0,44-9-3136 0 0,18 21-489 0 0,0 8-2967 0 0,0 4-5297 0 0</inkml:trace>
  <inkml:trace contextRef="#ctx0" brushRef="#br0" timeOffset="2995.769">7136 188 0 0 0,'0'0'312'0'0,"0"0"940"0"0,0 0 305 0 0,0 0 111 0 0,0 0 26 0 0,0 0-61 0 0,-4-4-59 0 0,-15-21 1211 0 0,10 18 1826 0 0,6 3 4115 0 0,9-4-8058 0 0,10-7-552 0 0,1 0-1 0 0,1 2 0 0 0,0 0 1 0 0,1 0-1 0 0,0 2 0 0 0,18-8-115 0 0,-25 12 34 0 0,1 1 0 0 0,-1 1 0 0 0,1 0-1 0 0,0 1 1 0 0,1 0 0 0 0,-1 1 0 0 0,1 1-1 0 0,-1 0 1 0 0,1 0 0 0 0,13 1-34 0 0,-24 2 1 0 0,0 1 0 0 0,0-1 1 0 0,0 0-1 0 0,0 1 0 0 0,0 0 1 0 0,-1-1-1 0 0,1 1 0 0 0,-1 0 1 0 0,1 1-1 0 0,-1-1 0 0 0,0 0 0 0 0,0 1 1 0 0,0-1-1 0 0,0 1 0 0 0,0-1 1 0 0,-1 1-1 0 0,1 0 0 0 0,-1 0 0 0 0,0 0 1 0 0,0 0-1 0 0,0 0 0 0 0,0 0 1 0 0,0 0-1 0 0,0 0 0 0 0,-1 0 0 0 0,0 0 1 0 0,0 1-1 0 0,0-1 0 0 0,0 0 1 0 0,0 0-1 0 0,0 0 0 0 0,-1 2-1 0 0,-3 16 25 0 0,-1-1-1 0 0,0 1 1 0 0,-2-1-1 0 0,0-1 1 0 0,-1 1-1 0 0,-1-1 1 0 0,-1-1-1 0 0,-1 1 1 0 0,0-2-1 0 0,-1 0 1 0 0,-1 0-1 0 0,-1-1 0 0 0,0-1 1 0 0,-3 2-25 0 0,0 2 7 0 0,-43 69-85 0 0,99-66-66 0 0,65-16 206 0 0,-90-7-59 0 0,1 0 1 0 0,-1 1-1 0 0,0 1 0 0 0,0 0 0 0 0,0 1 0 0 0,0 1 1 0 0,0 0-1 0 0,-1 1 0 0 0,1 0 0 0 0,-1 1 1 0 0,3 2-4 0 0,-12-5 4 0 0,-1 1 0 0 0,1-1 1 0 0,-1 1-1 0 0,1 0 1 0 0,-1 0-1 0 0,0 0 0 0 0,0 1 1 0 0,0-1-1 0 0,-1 1 0 0 0,1-1 1 0 0,-1 1-1 0 0,0 0 1 0 0,0 0-1 0 0,0 0 0 0 0,0 0 1 0 0,-1 1-1 0 0,0-1 1 0 0,0 0-1 0 0,0 1 0 0 0,0-1 1 0 0,-1 0-1 0 0,1 1 0 0 0,-1-1 1 0 0,0 1-1 0 0,-1-1 1 0 0,1 1-1 0 0,-2 2-4 0 0,1 3 28 0 0,-2 0-1 0 0,1-1 0 0 0,-1 0 1 0 0,-1 1-1 0 0,0-1 1 0 0,0 0-1 0 0,-1-1 1 0 0,0 1-1 0 0,0-1 1 0 0,-1 0-1 0 0,0 0 1 0 0,-2 0-28 0 0,-8 11 42 0 0,-1-1 0 0 0,-1 0 0 0 0,-1-2 0 0 0,-1 0 0 0 0,0-1 1 0 0,-1-1-1 0 0,0-1 0 0 0,-1-1 0 0 0,0-1 0 0 0,-1 0 0 0 0,0-2 0 0 0,-1-1 1 0 0,0-1-1 0 0,0-1 0 0 0,-1-1-42 0 0,24-4-6 0 0,0-1 1 0 0,0 1-1 0 0,0 0 1 0 0,0-1-1 0 0,0 1 0 0 0,0-1 1 0 0,0 0-1 0 0,0 1 1 0 0,0-1-1 0 0,0 0 0 0 0,0 1 1 0 0,0-1-1 0 0,0 0 1 0 0,-1 0-1 0 0,1 0 1 0 0,0 0-1 0 0,0 0 0 0 0,0 0 1 0 0,0 0-1 0 0,0-1 1 0 0,0 1-1 0 0,0 0 1 0 0,-1-1-1 0 0,1 1 0 0 0,0-1 1 0 0,0 1-1 0 0,0-1 1 0 0,0 1-1 0 0,1-1 1 0 0,-1 1-1 0 0,0-1 0 0 0,0 0 1 0 0,0 0-1 0 0,0 0 1 0 0,1 1-1 0 0,-1-1 1 0 0,0 0-1 0 0,1 0 0 0 0,-1 0 1 0 0,0 0-1 0 0,1 0 1 0 0,0 0-1 0 0,-1 0 0 0 0,1 0 1 0 0,-1 0-1 0 0,1 0 1 0 0,0 0-1 0 0,0-1 1 0 0,0 1-1 0 0,0 0 0 0 0,0 0 1 0 0,0 0-1 0 0,0 0 1 0 0,0 0-1 0 0,0-1 6 0 0,54-69-2263 0 0,-24 47-2219 0 0,-6 5-3387 0 0,-10 8-4347 0 0</inkml:trace>
  <inkml:trace contextRef="#ctx0" brushRef="#br0" timeOffset="3465.391">7946 306 0 0 0,'0'0'822'0'0,"0"0"1135"0"0,0 0 112 0 0,0 0-218 0 0,0 0-252 0 0,0 0-208 0 0,0 0-168 0 0,0 0-34 0 0,0 0 40 0 0,0 0 7 0 0,0 0-1 0 0,0 0-60 0 0,0 0-111 0 0,-21 20-115 0 0,-63 66-106 0 0,49-25 200 0 0,31-47-784 0 0,-2 7-12 0 0,1 1 0 0 0,0-1 1 0 0,2 1-1 0 0,0 0 0 0 0,1 0 1 0 0,2 0-1 0 0,0 0 0 0 0,1 0 1 0 0,3 10-248 0 0,-2-26 70 0 0,1 0 0 0 0,0 1 0 0 0,0-1 1 0 0,1 0-1 0 0,0-1 0 0 0,0 1 0 0 0,0-1 1 0 0,1 0-1 0 0,0 0 0 0 0,0 0 0 0 0,0 0 1 0 0,0-1-1 0 0,1 0 0 0 0,0 0 0 0 0,0-1 1 0 0,0 1-1 0 0,0-1 0 0 0,0-1 0 0 0,1 1 1 0 0,-1-1-1 0 0,1 0 0 0 0,-1 0 0 0 0,1-1 1 0 0,0 0-1 0 0,0 0 0 0 0,0-1 0 0 0,0 0 1 0 0,0 0-1 0 0,-1 0 0 0 0,1-1 0 0 0,0 0 1 0 0,0-1-1 0 0,0 1 0 0 0,-1-1 0 0 0,1 0 1 0 0,-1-1-1 0 0,0 0 0 0 0,1 0 0 0 0,-1 0 1 0 0,2-3-71 0 0,6-1 96 0 0,-1-1 1 0 0,0-1 0 0 0,0 0 0 0 0,-1-1 0 0 0,0-1 0 0 0,-1 1 0 0 0,0-2 0 0 0,-1 0 0 0 0,0 0 0 0 0,-1 0 0 0 0,-1-1-1 0 0,0-1 1 0 0,0 0 0 0 0,-1 0 0 0 0,-1 0 0 0 0,0 0 0 0 0,-1-1 0 0 0,-1 0 0 0 0,-1 0 0 0 0,0-1 0 0 0,0 1 0 0 0,-2-1-1 0 0,0 1 1 0 0,0-1 0 0 0,-2 0 0 0 0,0 1 0 0 0,-1-3-97 0 0,0 8-34 0 0,-1 0-1 0 0,1 0 0 0 0,-2 0 1 0 0,0 1-1 0 0,0-1 0 0 0,-1 1 1 0 0,0 0-1 0 0,0 0 0 0 0,-1 0 1 0 0,0 1-1 0 0,-1 0 1 0 0,0 0-1 0 0,0 1 0 0 0,0-1 1 0 0,-1 2-1 0 0,0-1 0 0 0,-1 1 1 0 0,1 0-1 0 0,-1 1 0 0 0,0 0 1 0 0,-1 0-1 0 0,1 1 1 0 0,-1 1-1 0 0,0-1 0 0 0,0 1 1 0 0,0 1-1 0 0,0 0 0 0 0,-1 0 1 0 0,1 1-1 0 0,0 1 1 0 0,-1 0-1 0 0,1 0 0 0 0,-3 1 35 0 0,7 0-192 0 0,1 0 0 0 0,0 1 0 0 0,0 0-1 0 0,-1 0 1 0 0,1 0 0 0 0,0 1 0 0 0,1 0 0 0 0,-1 0 0 0 0,0 0-1 0 0,1 0 1 0 0,0 1 0 0 0,0 0 0 0 0,0-1 0 0 0,-3 5 192 0 0,-29 37-8091 0 0,32-41 6551 0 0,-8 12-10381 0 0</inkml:trace>
  <inkml:trace contextRef="#ctx0" brushRef="#br0" timeOffset="4350.482">8176 866 3993 0 0,'0'0'1263'0'0,"0"0"-223"0"0,0 0 312 0 0,0 0 509 0 0,0 0 207 0 0,0 0-17 0 0,0 0-198 0 0,0 0-248 0 0,0 0-223 0 0,0 0-180 0 0,0 0-113 0 0,0 0-117 0 0,31-7-109 0 0,97-23-108 0 0,-61-3 211 0 0,-57 22-721 0 0,27-27 156 0 0,-1-1-1 0 0,-2-2 1 0 0,-3-1 0 0 0,0-1 0 0 0,-3-2-1 0 0,-2-1 1 0 0,-2-1 0 0 0,-1-3-401 0 0,39-137 152 0 0,-58 136-71 0 0,-30 55-331 0 0,-7 32 175 0 0,3 1 1 0 0,1 2 0 0 0,1 1 0 0 0,3 1 0 0 0,1 2 0 0 0,-8 21 74 0 0,20-41-14 0 0,1-4 9 0 0,1 1 0 0 0,0 1 0 0 0,2 0 0 0 0,0 0 0 0 0,2 1 0 0 0,0 0 0 0 0,1 0 0 0 0,1 0 0 0 0,1 0 0 0 0,2 1 0 0 0,0 10 5 0 0,1-30-1 0 0,1 0 0 0 0,-1 1 0 0 0,1-1 0 0 0,0 0 0 0 0,0 0 0 0 0,1 0 0 0 0,-1 0 0 0 0,1 0 0 0 0,-1 0 1 0 0,1-1-1 0 0,0 1 0 0 0,0 0 0 0 0,0-1 0 0 0,0 1 0 0 0,1-1 0 0 0,-1 0 0 0 0,1 0 0 0 0,-1 0 0 0 0,1 0 0 0 0,0 0 0 0 0,0 0 0 0 0,0-1 0 0 0,0 0 0 0 0,0 1 0 0 0,0-1 0 0 0,0 0 0 0 0,0 0 0 0 0,0-1 0 0 0,1 1 1 0 0,97-1-28 0 0,-78-8 44 0 0,-1-1-1 0 0,0-1 1 0 0,-1-1-1 0 0,0-1 1 0 0,-1-1-1 0 0,0 0 1 0 0,-1-1 0 0 0,-1-2-1 0 0,0 0 1 0 0,-1 0-1 0 0,-1-2 1 0 0,4-6-16 0 0,12-16 37 0 0,-3-1 1 0 0,-1-1-1 0 0,-3-2 0 0 0,-1-1 1 0 0,4-15-38 0 0,-19 40 8 0 0,-1-1 1 0 0,0 0 0 0 0,-2 0 0 0 0,-1 0 0 0 0,0-1 0 0 0,-2 1-1 0 0,-1-1 1 0 0,0-7-9 0 0,-2 28 1 0 0,-1 0-1 0 0,0 0 1 0 0,0 0 0 0 0,0 0-1 0 0,0 1 1 0 0,0-1-1 0 0,0 0 1 0 0,0 1-1 0 0,0-1 1 0 0,0 1 0 0 0,0-1-1 0 0,-1 1 1 0 0,1-1-1 0 0,0 1 1 0 0,0 0 0 0 0,0 0-1 0 0,-1-1 1 0 0,1 1-1 0 0,0 0 1 0 0,0 0-1 0 0,0 0 1 0 0,-1 1 0 0 0,1-1-1 0 0,0 0 1 0 0,0 0-1 0 0,0 0 1 0 0,-1 1-1 0 0,1-1 1 0 0,0 1 0 0 0,0-1-1 0 0,0 1 1 0 0,0-1-1 0 0,0 1 1 0 0,0 0 0 0 0,0 0-1 0 0,0-1 1 0 0,0 1-1 0 0,0 0 1 0 0,0 0-1 0 0,1 0 1 0 0,-1 0 0 0 0,0 0-1 0 0,0 0 1 0 0,1 0-1 0 0,-1 0 1 0 0,0 1-1 0 0,-97 144-115 0 0,76-107 105 0 0,8-16 6 0 0,1 1 1 0 0,1 1 0 0 0,2 0 0 0 0,0 0 0 0 0,1 1 0 0 0,2 0 0 0 0,0 0 0 0 0,2 1 0 0 0,1 0 0 0 0,0 12 3 0 0,3-30-2 0 0,0-1 0 0 0,1 1 0 0 0,0 0 0 0 0,0-1 0 0 0,1 1 0 0 0,0 0 1 0 0,0-1-1 0 0,1 1 0 0 0,0-1 0 0 0,0 0 0 0 0,1 1 0 0 0,1-1 0 0 0,-1 0 0 0 0,1-1 0 0 0,0 1 1 0 0,1-1-1 0 0,0 0 0 0 0,0 0 0 0 0,0 0 0 0 0,1 0 0 0 0,0-1 0 0 0,1 0 0 0 0,-1-1 0 0 0,1 1 0 0 0,0-1 1 0 0,1 0 1 0 0,3 0 4 0 0,0-1 0 0 0,0 0 0 0 0,0-1 0 0 0,0 0 0 0 0,1-1 0 0 0,-1 0 0 0 0,1-1 0 0 0,-1 0 0 0 0,1-1 0 0 0,0 0 0 0 0,-1-1 0 0 0,12-2-4 0 0,-15 2 17 0 0,0-1 0 0 0,-1-1 1 0 0,1 0-1 0 0,-1 0 0 0 0,1 0 1 0 0,-1-1-1 0 0,0 0 1 0 0,0 0-1 0 0,0-1 0 0 0,-1 0 1 0 0,0 0-1 0 0,0-1 1 0 0,0 0-1 0 0,0 0 0 0 0,-1 0 1 0 0,0 0-1 0 0,-1-1 1 0 0,1 0-1 0 0,-1 0 0 0 0,0 0 1 0 0,-1 0-1 0 0,0-1 1 0 0,0 0-1 0 0,0-3-17 0 0,0 5 4 0 0,-1-1 1 0 0,-1 0-1 0 0,1 1 1 0 0,-1-1-1 0 0,0 0 0 0 0,-1 0 1 0 0,1 0-1 0 0,-1 0 1 0 0,-1 0-1 0 0,1 0 0 0 0,-1 1 1 0 0,0-1-1 0 0,-1 0 1 0 0,0 0-1 0 0,0 1 0 0 0,0-1 1 0 0,-1 1-1 0 0,0 0 1 0 0,0 0-1 0 0,-1 0 1 0 0,1 0-1 0 0,-1 0 0 0 0,-1 1 1 0 0,1 0-1 0 0,-1 0 1 0 0,0 0-1 0 0,0 0 0 0 0,0 1 1 0 0,-1 0-1 0 0,1 0 1 0 0,-1 0-1 0 0,0 1 0 0 0,0-1 1 0 0,0 2-1 0 0,-1-1 1 0 0,-2 0-5 0 0,-2-1-91 0 0,-1 1 1 0 0,1 1-1 0 0,0 0 1 0 0,-1 0-1 0 0,1 1 1 0 0,-1 1-1 0 0,1 0 1 0 0,-1 0 0 0 0,0 1-1 0 0,1 1 1 0 0,-1 0-1 0 0,1 0 1 0 0,-11 4 90 0 0,-11 10-4273 0 0,1 5-3901 0 0,24-13-4360 0 0</inkml:trace>
  <inkml:trace contextRef="#ctx0" brushRef="#br0" timeOffset="6083.742">9724 807 1480 0 0,'0'0'1702'0'0,"0"0"-160"0"0,0 0 45 0 0,0 0 221 0 0,0 0 138 0 0,0 0-142 0 0,0 0-371 0 0,0 0-393 0 0,0 0-279 0 0,0 0-155 0 0,0 0-20 0 0,11 0 3110 0 0,-57 81-373 0 0,-147 103-2370 0 0,133-133-1332 0 0,59-51 120 0 0,1 0-102 0 0,28-7-4815 0 0,-18 0-175 0 0,-4-1-5614 0 0</inkml:trace>
  <inkml:trace contextRef="#ctx0" brushRef="#br0" timeOffset="10079.134">12935 41 3721 0 0,'0'0'1826'0'0,"0"0"-445"0"0,0 0-202 0 0,0 0 120 0 0,0 0 128 0 0,0 0 56 0 0,0 0-112 0 0,0 0-189 0 0,0 0-153 0 0,0 0-139 0 0,0 0-109 0 0,11-3-99 0 0,35-5-62 0 0,-44 8-557 0 0,-1 0 1 0 0,0 0 0 0 0,1 1 0 0 0,-1-1-1 0 0,0 0 1 0 0,1 1 0 0 0,-1-1 0 0 0,0 1-1 0 0,0 0 1 0 0,1-1 0 0 0,-1 1-1 0 0,0 0 1 0 0,0 0 0 0 0,0 0 0 0 0,0-1-1 0 0,0 1 1 0 0,0 0 0 0 0,0 0 0 0 0,0 1-1 0 0,0-1 1 0 0,-1 0 0 0 0,1 0-1 0 0,0 0 1 0 0,-1 1 0 0 0,1-1 0 0 0,-1 0-1 0 0,1 0 1 0 0,-1 1 0 0 0,1-1-1 0 0,-1 0 1 0 0,0 1 0 0 0,0-1 0 0 0,0 1-1 0 0,0-1 1 0 0,0 2-64 0 0,1 0 230 0 0,0 12-26 0 0,0 1-1 0 0,0-1 1 0 0,-1 1-1 0 0,-1-1 1 0 0,-1 1-1 0 0,0-1 1 0 0,-1 0-1 0 0,-1 0 0 0 0,0 0 1 0 0,-1 0-1 0 0,-1-1 1 0 0,0 0-1 0 0,-1 0 1 0 0,-6 10-204 0 0,-35 68 348 0 0,17-26-212 0 0,31-65-141 0 0,24-3 132 0 0,-1-1 1 0 0,0-1 0 0 0,1-1-1 0 0,-1-1 1 0 0,-1-1 0 0 0,4-2-128 0 0,51-14 272 0 0,86 4 545 0 0,-163 19-833 0 0,0 0-14 0 0,0 0-15 0 0,0 0-32 0 0,0 0-33 0 0,0 0-58 0 0,0-11-3845 0 0,0-3-6868 0 0,0 10-293 0 0</inkml:trace>
  <inkml:trace contextRef="#ctx0" brushRef="#br0" timeOffset="10379.669">13389 37 4713 0 0,'0'0'2881'0'0,"0"0"-968"0"0,0 0-368 0 0,0 0 48 0 0,0 0 102 0 0,0 0 42 0 0,0 0-106 0 0,0 0-291 0 0,0 0-298 0 0,0 0-214 0 0,0 0-128 0 0,0 0-35 0 0,0 0-8 0 0,-3 12-20 0 0,-20 93 885 0 0,6 4-981 0 0,-4-1 1 0 0,-5-1 0 0 0,-5-1 0 0 0,-6 2-542 0 0,-47 110 21 0 0,83-218-35 0 0,0 1 0 0 0,1 0 0 0 0,0-1 0 0 0,-1 1 0 0 0,1-1 0 0 0,-1 1 0 0 0,1 0-1 0 0,0 0 1 0 0,-1-1 0 0 0,1 1 0 0 0,0 0 0 0 0,0-1 0 0 0,0 1 0 0 0,-1 0 0 0 0,1 0 0 0 0,0 0 0 0 0,0-1-1 0 0,0 1 1 0 0,0 0 0 0 0,0 0 0 0 0,1-1 0 0 0,-1 1 0 0 0,0 0 0 0 0,0 0 0 0 0,0-1 0 0 0,1 1 0 0 0,-1 0 0 0 0,0-1-1 0 0,1 1 1 0 0,-1 0 0 0 0,1-1 0 0 0,-1 1 0 0 0,0 0 0 0 0,1-1 0 0 0,0 1 0 0 0,-1-1 0 0 0,1 1 0 0 0,-1-1 0 0 0,1 1-1 0 0,0-1 1 0 0,-1 1 0 0 0,1-1 0 0 0,0 0 0 0 0,-1 1 0 0 0,1-1 0 0 0,0 0 0 0 0,-1 0 0 0 0,1 1 0 0 0,0-1 0 0 0,0 0-1 0 0,-1 0 1 0 0,1 0 0 0 0,0 0 0 0 0,0 0 0 0 0,0 0 0 0 0,-1 0 0 0 0,1 0 0 0 0,0 0 0 0 0,0-1 14 0 0,42-25-2756 0 0,-28 10 81 0 0,-7 8-332 0 0,0-1-4274 0 0,0 2-3456 0 0</inkml:trace>
  <inkml:trace contextRef="#ctx0" brushRef="#br0" timeOffset="10745.268">13770 170 9634 0 0,'0'0'1966'0'0,"0"0"-338"0"0,0 0-96 0 0,0 0 42 0 0,0 0-39 0 0,0 0-179 0 0,0 0-275 0 0,0 0-252 0 0,0 0-186 0 0,0 0-154 0 0,0 0-104 0 0,0 0-61 0 0,-26 26-40 0 0,-83 87-51 0 0,51-24 28 0 0,49-67-209 0 0,-4 3-16 0 0,2 0 0 0 0,1 1 0 0 0,1 0-1 0 0,1 1 1 0 0,1 0 0 0 0,2 0 0 0 0,0 0-1 0 0,2 1 1 0 0,1-1 0 0 0,1 1-36 0 0,3-21 25 0 0,-1-1-1 0 0,1 0 1 0 0,0 1 0 0 0,0-1-1 0 0,1 0 1 0 0,-1-1 0 0 0,2 1-1 0 0,-1 0 1 0 0,0-1 0 0 0,1 0 0 0 0,0 0-1 0 0,0 0 1 0 0,1 0 0 0 0,-1 0-1 0 0,1-1 1 0 0,0 0 0 0 0,0 0-1 0 0,1 0 1 0 0,-1-1 0 0 0,1 0 0 0 0,0 0-1 0 0,0 0 1 0 0,0-1 0 0 0,0 0-1 0 0,0 0 1 0 0,0 0 0 0 0,1-1-1 0 0,-1 0 1 0 0,0 0 0 0 0,1-1 0 0 0,-1 1-1 0 0,1-1 1 0 0,-1-1 0 0 0,1 1-1 0 0,-1-1 1 0 0,0-1 0 0 0,1 1 0 0 0,-1-1-1 0 0,0 0 1 0 0,0 0 0 0 0,0-1-1 0 0,0 1 1 0 0,0-1 0 0 0,2-3-25 0 0,11-3 110 0 0,-1 0 0 0 0,-1-2 0 0 0,1 0 0 0 0,-2-1 0 0 0,0-1 1 0 0,0-1-1 0 0,-1 0 0 0 0,-1-1 0 0 0,0 0 0 0 0,-1-1 0 0 0,-1-1 0 0 0,0 0 0 0 0,-2 0 1 0 0,0-1-1 0 0,0-1 0 0 0,-2 1 0 0 0,0-2 0 0 0,-2 1 0 0 0,0-1 0 0 0,-1 0 1 0 0,-1 0-1 0 0,0 0 0 0 0,-2-1 0 0 0,0-10-110 0 0,-2 21-7 0 0,0 0 1 0 0,-1 1-1 0 0,0-1 0 0 0,0 0 1 0 0,-1 0-1 0 0,0 0 0 0 0,-1 1 1 0 0,0-1-1 0 0,0 1 0 0 0,-1 0 1 0 0,-1 0-1 0 0,1 0 0 0 0,-2 0 1 0 0,1 1-1 0 0,-1 0 0 0 0,0 0 1 0 0,0 0-1 0 0,-1 1 0 0 0,0 0 1 0 0,-1 1-1 0 0,0-1 0 0 0,0 1 1 0 0,0 1-1 0 0,0-1 0 0 0,-4 0 7 0 0,5 2-118 0 0,-1 1-1 0 0,0 0 1 0 0,-1 1 0 0 0,1-1-1 0 0,0 1 1 0 0,-1 1 0 0 0,1 0-1 0 0,-1 0 1 0 0,1 1-1 0 0,-1 0 1 0 0,1 0 0 0 0,-2 1 118 0 0,-58 24-4590 0 0,47-11-2181 0 0,6-2-5334 0 0</inkml:trace>
  <inkml:trace contextRef="#ctx0" brushRef="#br0" timeOffset="12004.226">13929 814 2649 0 0,'0'0'1912'0'0,"0"0"-86"0"0,0 0 18 0 0,0 0 14 0 0,0 0-99 0 0,0 0-197 0 0,0 0-229 0 0,0 0-182 0 0,0 0-161 0 0,0 0-113 0 0,0 0-103 0 0,31-28-77 0 0,99-89-31 0 0,44-63 2284 0 0,-146 151-2766 0 0,-1-1 1 0 0,-2-2 0 0 0,0 0 0 0 0,-3-2 0 0 0,-1-1 0 0 0,-1 0 0 0 0,-2-2 0 0 0,-1 0 0 0 0,-3-1-1 0 0,0 0 1 0 0,1-15-185 0 0,-16 54 7 0 0,1-1 0 0 0,-1 0 0 0 0,1 0 0 0 0,-1 0 0 0 0,1 1 0 0 0,0-1 0 0 0,-1 0-1 0 0,1 0 1 0 0,-1 0 0 0 0,1 0 0 0 0,-1 0 0 0 0,1 0 0 0 0,-1 0 0 0 0,1 0 0 0 0,-1 0-1 0 0,1 0 1 0 0,-1 0 0 0 0,1 0 0 0 0,-1 0 0 0 0,1 0 0 0 0,-1-1 0 0 0,1 1 0 0 0,-1 0 0 0 0,1 0-1 0 0,-1 0 1 0 0,1-1 0 0 0,-1 1 0 0 0,1 0 0 0 0,0-1 0 0 0,-1 1 0 0 0,1 0 0 0 0,0-1 0 0 0,-1 1-1 0 0,1 0 1 0 0,0-1 0 0 0,-1 1 0 0 0,1-1 0 0 0,0 1 0 0 0,0-1 0 0 0,0 1 0 0 0,-1-1-1 0 0,1 1 1 0 0,0-1 0 0 0,0 1 0 0 0,0-1 0 0 0,0 1 0 0 0,0-1 0 0 0,0 1 0 0 0,0-1 0 0 0,0 1-1 0 0,0-1 1 0 0,0 1-7 0 0,-32 39-170 0 0,31-38 182 0 0,-24 31-5 0 0,2 0 0 0 0,0 2 0 0 0,2 0 0 0 0,2 2 1 0 0,1 0-1 0 0,2 1 0 0 0,2 1 0 0 0,1 0 0 0 0,2 1 0 0 0,1 0 0 0 0,2 5-7 0 0,-5 180-146 0 0,13-220 145 0 0,-1-1 0 0 0,1 0 1 0 0,0 0-1 0 0,0 1 0 0 0,0-1 0 0 0,0 0 0 0 0,1 0 0 0 0,-1 0 0 0 0,1 1 0 0 0,0-1 0 0 0,0 0 0 0 0,0 0 0 0 0,0 0 0 0 0,1 0 0 0 0,-1 0 0 0 0,1-1 0 0 0,-1 1 0 0 0,1 0 0 0 0,0-1 0 0 0,0 1 0 0 0,1-1 1 0 0,-1 0-1 0 0,0 1 0 0 0,1-1 0 0 0,-1 0 0 0 0,1 0 0 0 0,0-1 0 0 0,-1 1 0 0 0,1-1 0 0 0,0 1 0 0 0,0-1 0 0 0,0 0 0 0 0,0 0 0 0 0,1 0 0 0 0,-1 0 0 0 0,0-1 0 0 0,0 0 0 0 0,2 1 1 0 0,10-4 30 0 0,-1 0-1 0 0,1-1 1 0 0,-1-1 0 0 0,0 0-1 0 0,0-1 1 0 0,-1 0-1 0 0,0-1 1 0 0,0-1-1 0 0,0 0 1 0 0,-1-1-1 0 0,-1 0 1 0 0,1-1 0 0 0,-1 0-1 0 0,-1-1 1 0 0,0 0-30 0 0,10-7 71 0 0,13-14-8 0 0,-1-1-1 0 0,-1-2 1 0 0,-2-2-1 0 0,-2 0 1 0 0,-1-2 0 0 0,-2-1-1 0 0,-2 0 1 0 0,-2-2-1 0 0,-1-1 1 0 0,-2 0-1 0 0,-2-1 1 0 0,-3 0 0 0 0,4-24-63 0 0,-5 2 82 0 0,-11 65-59 0 0,-17 19 16 0 0,-106 144-91 0 0,109-141 57 0 0,1 1 1 0 0,1 0-1 0 0,0 1 1 0 0,2 1-1 0 0,1-1 0 0 0,0 2 1 0 0,2-1-1 0 0,1 1 1 0 0,1 0-1 0 0,0 6-5 0 0,1 10 28 0 0,-3 160-145 0 0,8-196 127 0 0,1 0 1 0 0,0 0-1 0 0,0 0 0 0 0,0-1 1 0 0,0 1-1 0 0,1-1 0 0 0,0 1 1 0 0,0-1-1 0 0,0 0 0 0 0,1 0 1 0 0,-1-1-1 0 0,1 1 1 0 0,0-1-1 0 0,0 1 0 0 0,0-1 1 0 0,0 0-1 0 0,0-1 0 0 0,1 1 1 0 0,-1-1-1 0 0,1 0 0 0 0,0 0 1 0 0,0 0-1 0 0,0-1 0 0 0,0 1 1 0 0,0-1-1 0 0,0 0 0 0 0,0-1 1 0 0,0 0-1 0 0,0 1 0 0 0,0-1 1 0 0,1-1-1 0 0,-1 1 1 0 0,0-1-1 0 0,0 0 0 0 0,0 0 1 0 0,0-1-1 0 0,0 1 0 0 0,0-1 1 0 0,-1 0-1 0 0,1 0 0 0 0,0-1 1 0 0,-1 1-1 0 0,0-1 0 0 0,0 0 1 0 0,0 0-1 0 0,3-3-10 0 0,5-4 58 0 0,0 0-1 0 0,-1 0 0 0 0,0-2 1 0 0,-1 1-1 0 0,0-1 1 0 0,0-1-1 0 0,-2 0 1 0 0,1 0-1 0 0,-2 0 1 0 0,0-1-1 0 0,0-1 1 0 0,-1 1-1 0 0,-1-1 1 0 0,-1 0-1 0 0,0 0 1 0 0,-1 0-1 0 0,0-1 1 0 0,-1 1-1 0 0,-1-1 1 0 0,-1 1-1 0 0,-1-15-57 0 0,1 27-4 0 0,-1 0 0 0 0,1 0-1 0 0,-1 0 1 0 0,0 0 0 0 0,0 1 0 0 0,0-1 0 0 0,0 0-1 0 0,-1 1 1 0 0,1-1 0 0 0,-1 1 0 0 0,1-1 0 0 0,-1 1-1 0 0,0 0 1 0 0,0-1 0 0 0,0 1 0 0 0,0 0 0 0 0,0 0-1 0 0,-1 1 1 0 0,1-1 0 0 0,-1 0 0 0 0,1 1 0 0 0,-1 0-1 0 0,1-1 1 0 0,-1 1 0 0 0,0 0 0 0 0,0 0 0 0 0,0 0-1 0 0,1 1 1 0 0,-1-1 0 0 0,0 1 0 0 0,0 0-1 0 0,0 0 1 0 0,0 0 0 0 0,-2 0 4 0 0,-102 16-1211 0 0,67 1-446 0 0,13-5-4378 0 0,15-5-5867 0 0</inkml:trace>
  <inkml:trace contextRef="#ctx0" brushRef="#br0" timeOffset="59219.168">15816 696 6601 0 0,'0'0'2412'0'0,"0"0"-405"0"0,0 0-80 0 0,0 0 53 0 0,0 0-87 0 0,0 0-310 0 0,0 0-399 0 0,0 0-299 0 0,0 0-172 0 0,0 0-80 0 0,0 0-26 0 0,5 31 2996 0 0,-7-13-3467 0 0,0 0 1 0 0,-1-1-1 0 0,-1 1 0 0 0,-1-1 0 0 0,-1 0 1 0 0,0 0-1 0 0,-1 0 0 0 0,0-1 0 0 0,-2 0 1 0 0,0-1-1 0 0,-1 0 0 0 0,0 0 1 0 0,-1-1-1 0 0,-1 0 0 0 0,0-1 0 0 0,-1 0 1 0 0,0-1-1 0 0,-6 3-136 0 0,5-3 41 0 0,9-7-27 0 0,0-1 0 0 0,1 0 0 0 0,-2 0 0 0 0,1 0-1 0 0,0 0 1 0 0,-1-1 0 0 0,0 0 0 0 0,1 0 0 0 0,-1-1 0 0 0,0 1-1 0 0,-1-1 1 0 0,1-1 0 0 0,0 1 0 0 0,-1-1 0 0 0,1 0-1 0 0,-3 0-13 0 0,5-16-3092 0 0,5 8-1356 0 0,1 3-3958 0 0,2 0-4103 0 0</inkml:trace>
  <inkml:trace contextRef="#ctx0" brushRef="#br0" timeOffset="62130.04">16603 324 0 0 0,'0'0'1287'0'0,"0"0"100"0"0,0 0-52 0 0,0 0 41 0 0,0 0 168 0 0,0 0 165 0 0,0 0 33 0 0,0 0-86 0 0,0 0-182 0 0,0 0-244 0 0,0 0-195 0 0,-2-6-160 0 0,-9-21-99 0 0,6 14 2017 0 0,2 11 3333 0 0,-2 9-6527 0 0,-13 22 504 0 0,0 0 0 0 0,2 1-1 0 0,2 0 1 0 0,0 2 0 0 0,2-1-1 0 0,2 1 1 0 0,1 1 0 0 0,1 0-1 0 0,2 0 1 0 0,-1 21-103 0 0,1 92 173 0 0,7-141-142 0 0,0-1-1 0 0,0 1 0 0 0,1-1 0 0 0,-1 1 0 0 0,1-1 0 0 0,0 0 0 0 0,0 0 1 0 0,1 0-1 0 0,-1 0 0 0 0,1 0 0 0 0,0 0 0 0 0,0-1 0 0 0,0 0 0 0 0,1 1 0 0 0,-1-1 1 0 0,1 0-1 0 0,0 0 0 0 0,0-1 0 0 0,0 1 0 0 0,0-1 0 0 0,0 0 0 0 0,0 0 1 0 0,0 0-1 0 0,1-1 0 0 0,-1 0 0 0 0,1 1 0 0 0,-1-1 0 0 0,1-1 0 0 0,0 1 0 0 0,-1-1 1 0 0,1 0-1 0 0,3 0-30 0 0,7-3 97 0 0,-1-1 1 0 0,1 0 0 0 0,-1-1 0 0 0,0 0-1 0 0,0-1 1 0 0,0-1 0 0 0,-1 0 0 0 0,0-1-1 0 0,0-1 1 0 0,-1 0 0 0 0,0 0 0 0 0,-1-1 0 0 0,0-1-1 0 0,0 0 1 0 0,4-7-98 0 0,-7 11 35 0 0,28-33 85 0 0,-2-1 0 0 0,-1-2-1 0 0,23-40-119 0 0,-44 66 23 0 0,-6 8 22 0 0,0 1 0 0 0,0-1 0 0 0,-1-1 0 0 0,0 1 0 0 0,0-1 0 0 0,-1 0 0 0 0,0 0 0 0 0,-1 0 0 0 0,0-1 0 0 0,-1 1 0 0 0,1-6-45 0 0,-23 57-185 0 0,-14 128 176 0 0,34-161 15 0 0,-1 0-10 0 0,1-1 1 0 0,0 1 0 0 0,0-1-1 0 0,0 1 1 0 0,1-1 0 0 0,0 0-1 0 0,1 1 1 0 0,-1-1 0 0 0,1 0 0 0 0,1 0-1 0 0,-1 0 1 0 0,1 0 0 0 0,1 0-1 0 0,-1-1 1 0 0,1 1 0 0 0,0-1-1 0 0,1 1 4 0 0,3 2 11 0 0,0 0-1 0 0,1-1 0 0 0,0 0 0 0 0,0 0 0 0 0,1-1 0 0 0,0 0 0 0 0,0-1 1 0 0,0 0-1 0 0,1-1 0 0 0,0 0 0 0 0,0 0 0 0 0,0-1 0 0 0,1-1 0 0 0,0 0 0 0 0,-1-1 1 0 0,1 0-1 0 0,0 0 0 0 0,0-1 0 0 0,0-1 0 0 0,9-1-10 0 0,-8-3 52 0 0,0-1-1 0 0,-1 0 1 0 0,0-1-1 0 0,0 0 1 0 0,0-1-1 0 0,-1-1 1 0 0,0 1-1 0 0,-1-2 1 0 0,1 0-1 0 0,-2 0 1 0 0,1 0-1 0 0,-1-1 1 0 0,-1-1-1 0 0,0 0 1 0 0,0 0-1 0 0,-1 0 1 0 0,-1-1-1 0 0,5-11-51 0 0,5-4 43 0 0,-2-2 0 0 0,-1 0 1 0 0,-1 0-1 0 0,-2-1 0 0 0,-1 0 0 0 0,-1-1 0 0 0,-2 0 0 0 0,-1 0 0 0 0,-1-1 1 0 0,-2 1-1 0 0,-1-3-43 0 0,-1 34-34 0 0,0 0 1 0 0,-1-1-1 0 0,1 1 0 0 0,0 0 1 0 0,-1-1-1 0 0,1 1 0 0 0,0 0 1 0 0,-1-1-1 0 0,1 1 1 0 0,-1 0-1 0 0,1 0 0 0 0,0-1 1 0 0,-1 1-1 0 0,1 0 0 0 0,-1 0 1 0 0,1 0-1 0 0,0 0 1 0 0,-1 0-1 0 0,1 0 0 0 0,-1 0 1 0 0,1 0-1 0 0,-1 0 0 0 0,1 0 1 0 0,-1 0-1 0 0,1 0 1 0 0,-1 0-1 0 0,1 0 0 0 0,0 0 1 0 0,-1 0-1 0 0,1 0 0 0 0,-1 0 1 0 0,1 0-1 0 0,-1 1 1 0 0,1-1-1 0 0,0 0 0 0 0,-1 0 1 0 0,1 1-1 0 0,0-1 0 0 0,-1 0 1 0 0,1 1-1 0 0,0-1 1 0 0,-1 0-1 0 0,1 1 0 0 0,0-1 1 0 0,-1 0-1 0 0,1 1 0 0 0,0-1 1 0 0,0 1-1 0 0,0-1 1 0 0,-1 0-1 0 0,1 1 0 0 0,0-1 1 0 0,0 1-1 0 0,0-1 0 0 0,0 1 1 0 0,0-1-1 0 0,0 1 1 0 0,0-1-1 0 0,0 0 0 0 0,0 1 1 0 0,0-1-1 0 0,0 1 0 0 0,0-1 1 0 0,0 1-1 0 0,0-1 0 0 0,0 1 1 0 0,1-1-1 0 0,-1 0 1 0 0,0 1-1 0 0,0-1 34 0 0,-12 47-3815 0 0,10-32-364 0 0,1 0-4132 0 0,1-7-3845 0 0</inkml:trace>
  <inkml:trace contextRef="#ctx0" brushRef="#br0" timeOffset="68573.861">17690 740 0 0 0,'0'0'615'0'0,"0"0"629"0"0,0 0 127 0 0,0 0-40 0 0,0 0 44 0 0,0 0 104 0 0,0 0 41 0 0,0 0-15 0 0,5 2-66 0 0,26 7 1118 0 0,-23-5 2587 0 0,-11 0 4732 0 0,-7-4-9825 0 0,0 1 0 0 0,0 0 0 0 0,0 1 1 0 0,0 0-1 0 0,0 1 0 0 0,0 0 0 0 0,1 0 0 0 0,-1 1 1 0 0,1 0-1 0 0,0 1 0 0 0,0 0 0 0 0,-4 3-51 0 0,9-6 20 0 0,1-1-1 0 0,-1 1 1 0 0,0 0-1 0 0,0 0 1 0 0,1 1-1 0 0,-1-1 1 0 0,1 1-1 0 0,0 0 1 0 0,0 0-1 0 0,0 0 0 0 0,0 0 1 0 0,1 0-1 0 0,-1 1 1 0 0,1-1-1 0 0,-1 1 1 0 0,1 0-1 0 0,1-1 1 0 0,-1 1-1 0 0,0 0 1 0 0,1 0-1 0 0,0 0 1 0 0,0 0-1 0 0,0 1 0 0 0,0-1 1 0 0,1 0-1 0 0,0 0 1 0 0,0 5-20 0 0,0-5 28 0 0,0 1 0 0 0,0-1 1 0 0,1 1-1 0 0,0-1 0 0 0,0 0 1 0 0,0 1-1 0 0,1-1 0 0 0,-1 0 0 0 0,1 0 1 0 0,0 0-1 0 0,0 0 0 0 0,1 0 1 0 0,-1 0-1 0 0,1-1 0 0 0,0 1 0 0 0,0-1 1 0 0,0 0-1 0 0,0 0 0 0 0,0 0 1 0 0,1 0-1 0 0,0 0 0 0 0,-1-1 1 0 0,1 1-1 0 0,0-1 0 0 0,0 0 0 0 0,0 0 1 0 0,0-1-1 0 0,1 1 0 0 0,-1-1 1 0 0,0 0-1 0 0,1 0 0 0 0,-1-1 0 0 0,5 1-28 0 0,166 10 949 0 0,-136-14-680 0 0,-40-13-4716 0 0,1 13-929 0 0,0-1-7514 0 0</inkml:trace>
  <inkml:trace contextRef="#ctx0" brushRef="#br0" timeOffset="71011.4">18326 468 2873 0 0,'0'0'2336'0'0,"0"0"-333"0"0,0 0-116 0 0,0 0 63 0 0,0 0 24 0 0,0 0-122 0 0,0 0-269 0 0,0 0-325 0 0,0 0-281 0 0,0 0-193 0 0,0 0-125 0 0,27-4 3134 0 0,94 2 365 0 0,121 4-2532 0 0,-58 1-983 0 0,-168-1-688 0 0,-26-6-1381 0 0,-25-4-5146 0 0,27 8 947 0 0,5 0-6174 0 0</inkml:trace>
  <inkml:trace contextRef="#ctx0" brushRef="#br0" timeOffset="71619.47">18367 682 2681 0 0,'0'0'2445'0'0,"0"0"-307"0"0,0 0-165 0 0,0 0-254 0 0,0 0-231 0 0,0 0-281 0 0,0 0-179 0 0,0 0-38 0 0,0 0-93 0 0,0 0-69 0 0,0 0-125 0 0,0 0-105 0 0,0 0-42 0 0,-3 1-9 0 0,-9 4 3 0 0,9-4 0 0 0,3-1-17 0 0,0 0-29 0 0,6 1 3951 0 0,26 6-3134 0 0,239 1 1154 0 0,-171-9-2118 0 0,77-3 35 0 0,-184-3-2571 0 0,5 3-1571 0 0,1 1-4195 0 0,1 2-4107 0 0</inkml:trace>
  <inkml:trace contextRef="#ctx0" brushRef="#br0" timeOffset="73079.984">19880 188 5585 0 0,'0'0'2114'0'0,"0"0"-174"0"0,0 0 26 0 0,0 0 57 0 0,0 0-156 0 0,0 0-296 0 0,0 0-342 0 0,0 0-341 0 0,0 0-236 0 0,0 0-147 0 0,0 0-54 0 0,0 0 9 0 0,0 0 30 0 0,-5 0 0 0 0,-253 1 4426 0 0,118 27-3730 0 0,138-25-1163 0 0,-1-1 0 0 0,1 1 0 0 0,0 0 1 0 0,-1 0-1 0 0,1 0 0 0 0,1 1 0 0 0,-1-1 1 0 0,0 0-1 0 0,1 1 0 0 0,0-1 0 0 0,-1 1 0 0 0,1-1 1 0 0,1 1-1 0 0,-1 0 0 0 0,1-1 0 0 0,-1 1 1 0 0,1 0-1 0 0,0 0 0 0 0,0-1 0 0 0,1 1 1 0 0,-1 0-1 0 0,1-1 0 0 0,-1 1 0 0 0,2 2-23 0 0,22 69 511 0 0,7 65-134 0 0,-31-139-362 0 0,0 0 1 0 0,1 1-1 0 0,-1-1 0 0 0,0 1 0 0 0,1-1 0 0 0,-1 1 0 0 0,1-1 0 0 0,-1 0 0 0 0,1 1 1 0 0,0-1-1 0 0,-1 0 0 0 0,1 0 0 0 0,0 1 0 0 0,0-1 0 0 0,0 0 0 0 0,0 0 0 0 0,0 0 1 0 0,0 0-1 0 0,0 0 0 0 0,0 0 0 0 0,1 0 0 0 0,-1-1 0 0 0,0 1 0 0 0,1 0 0 0 0,-1-1 1 0 0,0 1-1 0 0,1-1 0 0 0,-1 1 0 0 0,1-1 0 0 0,-1 0 0 0 0,0 1 0 0 0,1-1 0 0 0,-1 0 1 0 0,1 0-1 0 0,-1 0 0 0 0,1 0 0 0 0,-1 0 0 0 0,1 0 0 0 0,-1-1 0 0 0,1 1 0 0 0,-1-1 1 0 0,0 1-1 0 0,1-1 0 0 0,0 0-15 0 0,111-13 305 0 0,-104 14-301 0 0,0 1-1 0 0,-1 0 1 0 0,1 0-1 0 0,-1 0 1 0 0,1 1-1 0 0,-1 0 1 0 0,0 1-1 0 0,0 0 0 0 0,0 0 1 0 0,0 1-1 0 0,-1 0 1 0 0,1 0-1 0 0,-1 1 1 0 0,0 0-1 0 0,3 4-3 0 0,-5-3 7 0 0,0 0 0 0 0,-1 1 0 0 0,0 0-1 0 0,-1 0 1 0 0,1 0 0 0 0,-1 0 0 0 0,-1 1 0 0 0,0-1 0 0 0,0 1-1 0 0,0-1 1 0 0,-1 1 0 0 0,0 0 0 0 0,0 0 0 0 0,-1 0-1 0 0,0-1 1 0 0,0 1 0 0 0,-1 0 0 0 0,0 0 0 0 0,-1 4-7 0 0,-2 3 29 0 0,-1-1 1 0 0,0 1-1 0 0,0-1 0 0 0,-1 0 1 0 0,-1-1-1 0 0,-1 0 1 0 0,0 0-1 0 0,0 0 1 0 0,-1-1-1 0 0,-8 8-29 0 0,8-9 26 0 0,2-2-12 0 0,-2-1 0 0 0,1-1 1 0 0,-1 1-1 0 0,0-2 0 0 0,0 1 1 0 0,-1-1-1 0 0,0 0 0 0 0,0-1 1 0 0,0 0-1 0 0,-1-1 0 0 0,0 0 1 0 0,-1 0-15 0 0,5-3 8 0 0,0 1 0 0 0,0-1 1 0 0,1 0-1 0 0,-1-1 0 0 0,0 0 0 0 0,0 0 1 0 0,0 0-1 0 0,0-1 0 0 0,0 0 1 0 0,0 0-1 0 0,0-1 0 0 0,1 0 0 0 0,-1 0 1 0 0,1-1-1 0 0,-1 1 0 0 0,1-1 1 0 0,0-1-1 0 0,0 1 0 0 0,0-1 1 0 0,1 0-1 0 0,-1-1 0 0 0,1 1 0 0 0,-4-4-8 0 0,-79-95-1208 0 0,88 103 1022 0 0,0-1-1 0 0,0 0 1 0 0,0 1-1 0 0,-1-1 1 0 0,1 1-1 0 0,0-1 1 0 0,0 1-1 0 0,0-1 0 0 0,0 1 1 0 0,1-1-1 0 0,-1 0 1 0 0,0 1-1 0 0,0-1 1 0 0,0 1-1 0 0,0-1 1 0 0,0 1-1 0 0,1-1 1 0 0,-1 1-1 0 0,0-1 1 0 0,0 1-1 0 0,1-1 1 0 0,-1 1-1 0 0,0-1 1 0 0,1 1-1 0 0,-1 0 1 0 0,1-1-1 0 0,-1 1 1 0 0,1 0-1 0 0,-1-1 1 0 0,0 1-1 0 0,1 0 0 0 0,-1-1 1 0 0,1 1-1 0 0,-1 0 1 0 0,1 0-1 0 0,0 0 1 0 0,-1-1-1 0 0,1 1 1 0 0,-1 0-1 0 0,1 0 1 0 0,-1 0-1 0 0,1 0 1 0 0,-1 0-1 0 0,1 0 1 0 0,0 0-1 0 0,-1 0 1 0 0,1 0-1 0 0,0 0 187 0 0,7-2-6825 0 0,3-2-5794 0 0</inkml:trace>
  <inkml:trace contextRef="#ctx0" brushRef="#br0" timeOffset="73624.105">20414 313 5233 0 0,'0'0'1631'0'0,"0"0"-249"0"0,0 0 17 0 0,0 0 153 0 0,0 0 11 0 0,0 0-165 0 0,0 0-182 0 0,0 0-160 0 0,0 0-96 0 0,0 0-87 0 0,0 0-113 0 0,0 0-87 0 0,0 0-70 0 0,-8-2-46 0 0,4 1-529 0 0,1-1 65 0 0,1 1 0 0 0,-1 0 0 0 0,0 0 0 0 0,0 1 0 0 0,0-1 0 0 0,0 1 0 0 0,0-1 0 0 0,0 1 0 0 0,0 0 0 0 0,0 0 0 0 0,0 0 0 0 0,0 1 0 0 0,0-1 0 0 0,0 1 0 0 0,0-1 0 0 0,0 1 0 0 0,0 0 0 0 0,0 0 0 0 0,0 0 0 0 0,1 1 1 0 0,-1-1-1 0 0,0 1 0 0 0,-1 1-93 0 0,-12 9 195 0 0,2 0 1 0 0,0 1 0 0 0,0 1 0 0 0,1 0 0 0 0,1 1 0 0 0,0 0-1 0 0,1 1 1 0 0,1 0 0 0 0,1 1 0 0 0,0 0 0 0 0,1 1 0 0 0,1-1-1 0 0,0 1 1 0 0,1 1 0 0 0,2-1 0 0 0,0 1 0 0 0,0 0 0 0 0,2 0-1 0 0,0 15-195 0 0,2-26 26 0 0,0 0 0 0 0,1 0-1 0 0,0 0 1 0 0,0-1-1 0 0,1 1 1 0 0,0 0 0 0 0,0-1-1 0 0,1 1 1 0 0,0-1-1 0 0,0 0 1 0 0,1 0 0 0 0,0 0-1 0 0,0-1 1 0 0,0 1-1 0 0,1-1 1 0 0,0 0 0 0 0,1 0-1 0 0,-1-1 1 0 0,1 1-1 0 0,0-1 1 0 0,0-1 0 0 0,1 1-1 0 0,-1-1 1 0 0,1 0-1 0 0,0 0 1 0 0,0-1-1 0 0,0 0 1 0 0,1 0 0 0 0,-1-1-1 0 0,1 0 1 0 0,0 0-26 0 0,11 2 100 0 0,0-1 1 0 0,0 0-1 0 0,0-2 0 0 0,1 0 1 0 0,-1-1-1 0 0,0-1 0 0 0,0 0 1 0 0,0-2-1 0 0,0 0 1 0 0,0-1-1 0 0,0-1 0 0 0,-1-1 1 0 0,0-1-1 0 0,0 0 0 0 0,-1-1 1 0 0,0-1-1 0 0,0-1 1 0 0,-1 0-1 0 0,0-1 0 0 0,-1-1 1 0 0,0-1-1 0 0,-1 0 0 0 0,0 0 1 0 0,-1-1-1 0 0,-1-1 0 0 0,0-1 1 0 0,4-7-101 0 0,-11 16 20 0 0,0-1 0 0 0,-1 0 0 0 0,0 0 0 0 0,0 0 0 0 0,-1 0 0 0 0,0-1 1 0 0,0 1-1 0 0,-1-1 0 0 0,0 0 0 0 0,0 0 0 0 0,-1 0 0 0 0,0 0 0 0 0,-1 0 0 0 0,0 0 1 0 0,0 0-1 0 0,-1 0 0 0 0,0 0 0 0 0,-1 0 0 0 0,0 0 0 0 0,0 1 0 0 0,-1-1 0 0 0,0 1 0 0 0,-1-1 1 0 0,-1-1-21 0 0,-5-3-41 0 0,-1 1 1 0 0,0 0-1 0 0,-1 1 1 0 0,0 0 0 0 0,-1 1-1 0 0,0 0 1 0 0,-1 1 0 0 0,0 0-1 0 0,0 2 1 0 0,-1-1-1 0 0,0 2 1 0 0,0 0 0 0 0,-1 1-1 0 0,0 0 1 0 0,0 1 0 0 0,0 1-1 0 0,0 1 1 0 0,0 0 0 0 0,-1 1-1 0 0,1 1 1 0 0,0 0-1 0 0,-15 3 41 0 0,25-2-134 0 0,-1 0 0 0 0,1 1 0 0 0,-1-1 1 0 0,1 1-1 0 0,0 1 0 0 0,0-1 0 0 0,0 1 0 0 0,0 0 0 0 0,0 1 0 0 0,1-1 0 0 0,0 1 0 0 0,-1 0 0 0 0,1 1 0 0 0,1-1 0 0 0,-1 1 0 0 0,-3 4 134 0 0,-15 22-4018 0 0,2 1-4829 0 0,12-16-3851 0 0</inkml:trace>
  <inkml:trace contextRef="#ctx0" brushRef="#br0" timeOffset="75326.291">20815 1009 1552 0 0,'0'0'2657'0'0,"0"0"-806"0"0,0 0-312 0 0,0 0 120 0 0,0 0 181 0 0,0 0-23 0 0,0 0-170 0 0,0 0-203 0 0,0 0-214 0 0,0 0-191 0 0,0 0-147 0 0,0 0-95 0 0,0 0-95 0 0,31-19-97 0 0,96-61-55 0 0,-47 17 337 0 0,-35 16-516 0 0,-2-1 1 0 0,-2-2-1 0 0,-2-2 1 0 0,-2-2 0 0 0,-3-1-1 0 0,9-22-371 0 0,77-180 334 0 0,-115 203 58 0 0,-34 57 0 0 0,-27 56-397 0 0,38-36 20 0 0,0 2 0 0 0,2 0 1 0 0,2 0-1 0 0,0 2 1 0 0,1 0-1 0 0,2 0 1 0 0,1 1-1 0 0,1 1 1 0 0,1-1-1 0 0,1 1 0 0 0,2 1 1 0 0,-1 21-16 0 0,-3 167 120 0 0,10-211-107 0 0,1-1 0 0 0,0 1 0 0 0,0 0 1 0 0,0-1-1 0 0,1 1 0 0 0,0-1 0 0 0,0 0 0 0 0,0 0 1 0 0,1 0-1 0 0,0 0 0 0 0,0-1 0 0 0,0 1 0 0 0,1-1 0 0 0,0 0 1 0 0,0 0-1 0 0,0-1 0 0 0,1 0 0 0 0,0 0 0 0 0,-1 0 0 0 0,1 0 1 0 0,1-1-1 0 0,-1 0 0 0 0,0 0 0 0 0,1-1 0 0 0,-1 0 0 0 0,1 0 1 0 0,0-1-1 0 0,0 1 0 0 0,0-1 0 0 0,0-1 0 0 0,-1 1 1 0 0,1-1-1 0 0,0-1 0 0 0,0 1 0 0 0,0-1 0 0 0,0 0 0 0 0,0-1 1 0 0,0 1-1 0 0,-1-1 0 0 0,1-1 0 0 0,2-1-13 0 0,30-13 176 0 0,-2-2 0 0 0,0-1 0 0 0,-1-3 0 0 0,-1 0-1 0 0,-1-2 1 0 0,-2-2 0 0 0,0-1 0 0 0,11-15-176 0 0,-17 15 24 0 0,-2-1 0 0 0,-1-1-1 0 0,-1-1 1 0 0,-2-1 0 0 0,-1-1 0 0 0,-2 0 0 0 0,5-15-24 0 0,-12 25 8 0 0,-1 0 1 0 0,-1-1 0 0 0,-1 0-1 0 0,-2 0 1 0 0,0 0 0 0 0,-1 0-1 0 0,-1-1 1 0 0,-1-16-9 0 0,-2 38-1 0 0,-1 0 1 0 0,1 1-1 0 0,0-1 0 0 0,-1 0 0 0 0,0 1 1 0 0,1-1-1 0 0,-1 0 0 0 0,0 1 0 0 0,0 0 0 0 0,-1-1 1 0 0,1 1-1 0 0,0 0 0 0 0,-1-1 0 0 0,0 1 1 0 0,1 0-1 0 0,-1 0 0 0 0,0 0 0 0 0,0 0 1 0 0,0 1-1 0 0,0-1 0 0 0,0 0 0 0 0,-1 1 0 0 0,1-1 1 0 0,0 1-1 0 0,-1 0 0 0 0,1 0 0 0 0,-1 0 1 0 0,1 0-1 0 0,-1 1 0 0 0,0-1 0 0 0,1 0 1 0 0,-1 1-1 0 0,0 0 0 0 0,1 0 0 0 0,-1 0 1 0 0,0 0-1 0 0,1 0 0 0 0,-1 0 0 0 0,0 1 0 0 0,1-1 1 0 0,-1 1-1 0 0,0 0 0 0 0,1 0 0 0 0,-1 0 1 0 0,1 0-1 0 0,0 0 0 0 0,-1 0 0 0 0,1 1 1 0 0,0-1-1 0 0,0 1 0 0 0,-1 0 0 0 0,1-1 1 0 0,1 1-1 0 0,-2 1 1 0 0,-21 18 3 0 0,1 0 0 0 0,1 2 0 0 0,1 1 0 0 0,1 1 0 0 0,1 0 0 0 0,2 1 0 0 0,0 1 0 0 0,2 1 0 0 0,1 1 0 0 0,1 0 0 0 0,-6 20-3 0 0,13-36 7 0 0,0 1 0 0 0,1 0-1 0 0,1 0 1 0 0,0 0 0 0 0,1 0-1 0 0,0 1 1 0 0,1 0 0 0 0,1-1 0 0 0,1 1-1 0 0,0 0 1 0 0,0 0 0 0 0,2-1-1 0 0,0 1 1 0 0,0-1 0 0 0,1 1 0 0 0,1-1-1 0 0,1 0 1 0 0,0 0 0 0 0,0 0-1 0 0,2-1 1 0 0,0 0 0 0 0,0 0 0 0 0,1-1-1 0 0,0 0 1 0 0,1 0 0 0 0,1-1-1 0 0,0 0 1 0 0,5 4-7 0 0,-6-8 18 0 0,1 0 1 0 0,0-1-1 0 0,0 0 0 0 0,0-1 0 0 0,1 0 1 0 0,-1 0-1 0 0,1-1 0 0 0,0-1 1 0 0,1 0-1 0 0,-1 0 0 0 0,0-1 0 0 0,1 0 1 0 0,-1-1-1 0 0,1-1 0 0 0,0 0 0 0 0,-1 0 1 0 0,1-1-1 0 0,-1-1 0 0 0,1 0 0 0 0,-1 0 1 0 0,0-1-1 0 0,1-1 0 0 0,3-1-18 0 0,-6 1 30 0 0,0 1 0 0 0,1-2 0 0 0,-1 1 0 0 0,0-1 0 0 0,-1-1-1 0 0,0 0 1 0 0,1 0 0 0 0,-2 0 0 0 0,1-1 0 0 0,-1 0 0 0 0,0-1 0 0 0,0 0 0 0 0,-1 0-1 0 0,0 0 1 0 0,-1 0 0 0 0,0-1 0 0 0,0 0 0 0 0,-1 0 0 0 0,0-1 0 0 0,0 1 0 0 0,-1-1-1 0 0,-1 0 1 0 0,1 0 0 0 0,-2 0 0 0 0,1-3-30 0 0,-2 7 0 0 0,0 0 1 0 0,0 1-1 0 0,-1-1 0 0 0,0 0 1 0 0,0 1-1 0 0,0-1 0 0 0,0 1 1 0 0,-1-1-1 0 0,0 1 0 0 0,-1 0 1 0 0,1 0-1 0 0,-1 0 0 0 0,0 0 1 0 0,0 0-1 0 0,0 0 0 0 0,-1 1 1 0 0,1 0-1 0 0,-1-1 0 0 0,-1 1 1 0 0,1 1-1 0 0,0-1 0 0 0,-1 1 1 0 0,0-1-1 0 0,-4-1 0 0 0,-4-1-199 0 0,-1 1 1 0 0,0 0-1 0 0,0 0 0 0 0,-1 2 1 0 0,1 0-1 0 0,-1 0 0 0 0,0 2 0 0 0,0 0 1 0 0,1 0-1 0 0,-1 1 0 0 0,0 1 1 0 0,0 1-1 0 0,0 0 0 0 0,1 1 0 0 0,-3 1 199 0 0,-10 7-2094 0 0,10-2-2614 0 0,3-1-7368 0 0</inkml:trace>
  <inkml:trace contextRef="#ctx0" brushRef="#br1" timeOffset="208113.849">17 1145 0 0 0,'-17'-1'690'0'0,"29"-1"-345"0"0,-11 2-330 0 0,80-4 1126 0 0,101-3 462 0 0,80 7-267 0 0,-89 6-354 0 0,-69 2-494 0 0,138 3-251 0 0,72 1-73 0 0,478-53 515 0 0,-432 34-331 0 0,304 7 470 0 0,-97 44 669 0 0,41 12-44 0 0,-15-50-7 0 0,-213-2-788 0 0,-91 15-162 0 0,41-16 490 0 0,-184 5-651 0 0,61 6 142 0 0,107-6 27 0 0,284 6-269 0 0,-151 8-188 0 0,-81-7-6 0 0,174 7-32 0 0,123-13 27 0 0,-415-10-22 0 0,1216 4 12 0 0,-456 27 26 0 0,-393-30-32 0 0,-277-3-19 0 0,20-2-10 0 0,337 2 11 0 0,-199-5-10 0 0,577-3 15 0 0,-539 5 52 0 0,-258-5 23 0 0,183-8-61 0 0,-251 12-7 0 0,27-1 43 0 0,188-6 25 0 0,341-20 169 0 0,512 30 131 0 0,-545 26-233 0 0,-217-22 36 0 0,-205-15-118 0 0,-51-3-49 0 0,143 11 29 0 0,413 7 66 0 0,-555-22 9 0 0,80-27 105 0 0,-114 39 21 0 0,-18 35 236 0 0,-135-21 784 0 0,-62 15-3620 0 0,-2-3-2204 0 0,-5-11 950 0 0,2 3-6467 0 0</inkml:trace>
  <inkml:trace contextRef="#ctx0" brushRef="#br0" timeOffset="211029.57">214 1628 10402 0 0,'0'0'546'0'0,"0"0"-382"0"0,0 0-208 0 0,0 0 84 0 0,0 0 230 0 0,0 0 129 0 0,0 0 89 0 0,0 0 88 0 0,0 0 89 0 0,32 13 91 0 0,105 42 96 0 0,-29-28 866 0 0,162-15 1214 0 0,-211-17-2606 0 0,-2-2-1 0 0,1-2 0 0 0,-1-3 1 0 0,0-3-1 0 0,-1-2 1 0 0,-1-2-1 0 0,-1-3 0 0 0,14-9-325 0 0,140-87 1417 0 0,-226 165 51 0 0,-16 20-1324 0 0,21-43-113 0 0,0 0-1 0 0,2 0 1 0 0,1 2-1 0 0,1-1 1 0 0,1 1-1 0 0,1 0 0 0 0,1 2-30 0 0,2 29 47 0 0,3-1-1 0 0,2 1 1 0 0,3-1-1 0 0,2 0 1 0 0,3 0-1 0 0,5 14-46 0 0,6 45 140 0 0,-13-61-41 0 0,-1 0-1 0 0,-4 1 0 0 0,-1-1 1 0 0,-3 1-1 0 0,-6 30-98 0 0,-20 7 426 0 0,27-92-367 0 0,-1 0 0 0 0,0-1-1 0 0,1 1 1 0 0,-1 0 0 0 0,0 0 0 0 0,1-1 0 0 0,-1 1 0 0 0,0-1 0 0 0,1 1 0 0 0,-1-1 0 0 0,1 0-1 0 0,-1 0 1 0 0,1 0 0 0 0,-1 0 0 0 0,1 0 0 0 0,0 0 0 0 0,-1 0 0 0 0,1 0 0 0 0,0 0 0 0 0,0 0-1 0 0,0-1 1 0 0,0 1 0 0 0,0-1 0 0 0,0 1 0 0 0,0-1 0 0 0,0 1 0 0 0,1-1 0 0 0,-1 0-59 0 0,-2-1 80 0 0,-29-38 56 0 0,-3 1 0 0 0,-1 1 0 0 0,-2 2 0 0 0,-35-25-136 0 0,62 53 8 0 0,0 1 0 0 0,-1 0 0 0 0,0 1 0 0 0,0 1 0 0 0,-1 0 0 0 0,0 0 0 0 0,0 1 0 0 0,0 1 0 0 0,0 0 0 0 0,-1 1 0 0 0,0 0 0 0 0,0 1 0 0 0,1 1 0 0 0,-1 0 0 0 0,0 1 1 0 0,0 0-1 0 0,0 1 0 0 0,0 1 0 0 0,0 0 0 0 0,-12 4-8 0 0,6 3-8 0 0,1 0 1 0 0,0 1 0 0 0,0 1-1 0 0,1 1 1 0 0,0 1 0 0 0,1 0-1 0 0,1 1 1 0 0,0 1 0 0 0,1 1-1 0 0,1 0 1 0 0,0 1 0 0 0,1 0-1 0 0,1 1 1 0 0,0 1 7 0 0,1-2-156 0 0,0 0 1 0 0,1 1-1 0 0,1 0 1 0 0,1 1-1 0 0,0 0 1 0 0,1 1-1 0 0,2-1 1 0 0,0 1-1 0 0,1 0 0 0 0,0 1 1 0 0,1 17 155 0 0,16-21-2969 0 0,4-16-5581 0 0,-12-1-3216 0 0</inkml:trace>
  <inkml:trace contextRef="#ctx0" brushRef="#br0" timeOffset="211758.928">985 2062 984 0 0,'0'0'1298'0'0,"0"0"-399"0"0,0 0-301 0 0,0 0-48 0 0,0 0 121 0 0,0 0 164 0 0,0 0 107 0 0,0 0 76 0 0,0 0 117 0 0,0 0 65 0 0,0 0 40 0 0,0 0-18 0 0,12-2-127 0 0,200-41 3326 0 0,192-45-27 0 0,-422 141-962 0 0,4-18-3236 0 0,10-16-150 0 0,1 0 1 0 0,1-1-1 0 0,0 1 1 0 0,2 0-1 0 0,0 0 1 0 0,1 0-1 0 0,1-1 1 0 0,3 13-47 0 0,14 32-167 0 0,-14-55-276 0 0,-2-5-2440 0 0,-1 0-5080 0 0,-2-2-3810 0 0</inkml:trace>
  <inkml:trace contextRef="#ctx0" brushRef="#br0" timeOffset="212094.849">1843 2438 7954 0 0,'0'0'2636'0'0,"0"0"-1002"0"0,0 0-460 0 0,0 0 31 0 0,0 0 235 0 0,0 0 166 0 0,0 0-43 0 0,0 0-192 0 0,0 0-292 0 0,0 0-278 0 0,0 0-228 0 0,0 0-185 0 0,0 0-100 0 0,2-4-60 0 0,9-4 232 0 0,-8 33 273 0 0,-3-9-513 0 0,1-4-139 0 0,1 8-80 0 0,0 0 0 0 0,-1 0 0 0 0,-2 0-1 0 0,0 0 1 0 0,-1 0 0 0 0,-1 0 0 0 0,-1 0 0 0 0,0 0-1 0 0,-2 1 0 0 0,3-13 998 0 0,2-2-4845 0 0,3-12-10227 0 0,-1-1 5556 0 0</inkml:trace>
  <inkml:trace contextRef="#ctx0" brushRef="#br0" timeOffset="212353.862">1827 1849 8242 0 0,'0'0'2735'0'0,"0"0"-737"0"0,0 0-578 0 0,0 0-309 0 0,0 0-171 0 0,0 0-130 0 0,0 0-137 0 0,0 0-203 0 0,0 0-258 0 0,0 0-230 0 0,0 0-119 0 0,0 0-28 0 0,0 0 27 0 0,4-8 10 0 0,-1 4 86 0 0,-3 3 31 0 0,1 0 0 0 0,-1 0 0 0 0,0 0 0 0 0,0 0 0 0 0,1 0 0 0 0,-1 0-1 0 0,0 0 1 0 0,1 0 0 0 0,-1 0 0 0 0,1 1 0 0 0,-1-1 0 0 0,1 0 0 0 0,0 0 0 0 0,-1 0-1 0 0,1 1 1 0 0,0-1 0 0 0,-1 0 0 0 0,1 1 0 0 0,0-1 0 0 0,0 1 0 0 0,-1-1-1 0 0,1 1 1 0 0,0-1 0 0 0,0 1 0 0 0,0 0 0 0 0,0-1 0 0 0,0 1 0 0 0,0 0 0 0 0,0 0-1 0 0,0 0 1 0 0,0-1 0 0 0,0 1 0 0 0,0 0 0 0 0,0 0 0 0 0,0 0 0 0 0,-1 1 0 0 0,1-1-1 0 0,0 0 1 0 0,0 0 0 0 0,0 0 0 0 0,0 1 0 0 0,0-1 0 0 0,0 0 0 0 0,0 1-1 0 0,0-1 1 0 0,-1 1 0 0 0,1-1 0 0 0,0 1 0 0 0,0 0 0 0 0,0-1 0 0 0,0 2 11 0 0,30 35-1916 0 0,-13-11-4273 0 0,-7-13-3122 0 0</inkml:trace>
  <inkml:trace contextRef="#ctx0" brushRef="#br0" timeOffset="212758.288">2014 2670 4641 0 0,'0'0'544'0'0,"0"0"-270"0"0,0 0-88 0 0,0 0 200 0 0,0 0 386 0 0,0 0 427 0 0,0 0 360 0 0,0 0 172 0 0,0 0-43 0 0,0 0-109 0 0,0 0-197 0 0,0 0-222 0 0,3 0-205 0 0,1-3-801 0 0,0 0 0 0 0,-1 0 1 0 0,1-1-1 0 0,-1 1 0 0 0,0-1 0 0 0,0 0 1 0 0,0 0-1 0 0,0 0 0 0 0,-1 0 1 0 0,0-1-1 0 0,0 1 0 0 0,0 0 0 0 0,0-1 1 0 0,-1 0-1 0 0,1 1 0 0 0,-1-1 0 0 0,0 0 1 0 0,-1 0-1 0 0,1-5-154 0 0,4-10 327 0 0,62-269 1779 0 0,-44 219-1905 0 0,-15 124-502 0 0,-7-40 314 0 0,1-1 0 0 0,1 1 0 0 0,0-1 0 0 0,1 0 0 0 0,1 0 0 0 0,0 0 0 0 0,0 0 0 0 0,1-1 0 0 0,1 0 0 0 0,0 0 0 0 0,0-1 0 0 0,2 0 0 0 0,-1 0 0 0 0,1-1 0 0 0,1 0 0 0 0,-1-1 0 0 0,7 5-13 0 0,-13-13 67 0 0,0 1 1 0 0,0-1-1 0 0,0 0 1 0 0,1 0-1 0 0,-1 0 1 0 0,1 0-1 0 0,-1 0 1 0 0,0-1-1 0 0,1 0 0 0 0,-1 1 1 0 0,1-1-1 0 0,-1-1 1 0 0,1 1-1 0 0,-1 0 1 0 0,0-1-1 0 0,1 0 0 0 0,-1 1 1 0 0,1-1-1 0 0,-1-1 1 0 0,0 1-1 0 0,0 0 1 0 0,0-1-1 0 0,0 0 1 0 0,0 0-1 0 0,0 1 0 0 0,0-2 1 0 0,-1 1-1 0 0,1 0 1 0 0,-1-1-1 0 0,1 1 1 0 0,-1-1-1 0 0,0 1 0 0 0,0-1 1 0 0,0 0-1 0 0,0 0 1 0 0,-1 0-1 0 0,2-3-67 0 0,3-7 112 0 0,-1 0 0 0 0,0-1-1 0 0,-1 0 1 0 0,-1 1 0 0 0,0-1-1 0 0,-1 0 1 0 0,0 0 0 0 0,-1 0-1 0 0,-1-1 1 0 0,0 1 0 0 0,-1 0 0 0 0,-2-8-112 0 0,-6 1-309 0 0,2 27-4893 0 0,7 4 1470 0 0,0-3-2957 0 0,0-2-4756 0 0</inkml:trace>
  <inkml:trace contextRef="#ctx0" brushRef="#br0" timeOffset="213301.487">2716 2298 8074 0 0,'0'0'1999'0'0,"0"0"-728"0"0,0 0-391 0 0,0 0-127 0 0,0 0-6 0 0,0 0 80 0 0,0 0 61 0 0,0 0-20 0 0,0 0-94 0 0,0 0-145 0 0,0 0-128 0 0,0 0-107 0 0,0 0-84 0 0,-23 24-64 0 0,-69 74-59 0 0,67-53 22 0 0,27-39-160 0 0,-1-3-9 0 0,-1 0 1 0 0,1 0 0 0 0,0-1-1 0 0,0 1 1 0 0,0 0 0 0 0,1 0-1 0 0,-1-1 1 0 0,1 1 0 0 0,-1-1-1 0 0,1 1 1 0 0,0-1 0 0 0,0 0-1 0 0,0 1 1 0 0,0-1 0 0 0,0 0-1 0 0,1 0 1 0 0,-1-1 0 0 0,0 1-1 0 0,1 0 1 0 0,0-1 0 0 0,-1 0-1 0 0,1 1 1 0 0,0-1 0 0 0,0 0-1 0 0,-1 0 1 0 0,1-1 0 0 0,0 1-1 0 0,0-1 1 0 0,1 1-41 0 0,89 0 1981 0 0,-81-5-1784 0 0,0 0 1 0 0,0-1-1 0 0,0 0 0 0 0,-1-1 0 0 0,0 0 0 0 0,0-1 0 0 0,-1-1 0 0 0,1 1 1 0 0,-1-2-1 0 0,-1 1 0 0 0,0-1 0 0 0,0-1 0 0 0,-1 1 0 0 0,0-1 1 0 0,-1-1-1 0 0,0 0 0 0 0,0 0 0 0 0,2-8-197 0 0,13-27 319 0 0,-2-1-1 0 0,-2-1 1 0 0,12-49-319 0 0,-22 73 1 0 0,-2-1 0 0 0,0 0 0 0 0,-1 0 0 0 0,-2-1-1 0 0,0 1 1 0 0,-2-1 0 0 0,-1 1 0 0 0,-1-1 0 0 0,-1 1 0 0 0,-1-1 0 0 0,-1 1-1 0 0,-2 0 1 0 0,0 0 0 0 0,-5-8-1 0 0,9 26-13 0 0,-2-1 0 0 0,1 1 1 0 0,-1-1-1 0 0,-1 1 0 0 0,1 0 0 0 0,-1 1 0 0 0,0-1 0 0 0,0 1 0 0 0,-1 0 1 0 0,0 0-1 0 0,0 1 0 0 0,-1 0 0 0 0,1 0 0 0 0,-1 0 0 0 0,0 1 0 0 0,0 0 1 0 0,-1 0-1 0 0,1 1 0 0 0,-1 0 0 0 0,0 0 0 0 0,1 1 0 0 0,-1 0 0 0 0,-1 0 1 0 0,1 1-1 0 0,0 0 0 0 0,0 0 0 0 0,0 1 0 0 0,-1 0 0 0 0,1 1 0 0 0,0 0 1 0 0,0 0-1 0 0,0 1 0 0 0,0-1 0 0 0,0 2 0 0 0,0-1 0 0 0,0 1 0 0 0,1 1 1 0 0,-1-1-1 0 0,0 2 13 0 0,-2 4-13 0 0,1 1 0 0 0,0 0 0 0 0,0 0 0 0 0,1 1 0 0 0,0 1 0 0 0,1-1 0 0 0,0 1 0 0 0,1 0 0 0 0,1 1 0 0 0,-1-1 0 0 0,2 1 0 0 0,0 0 0 0 0,1 0 0 0 0,0 1 0 0 0,1-1 0 0 0,0 0 0 0 0,1 1 0 0 0,1 0 0 0 0,0-1 0 0 0,1 1 0 0 0,0-1 0 0 0,1 1 0 0 0,0-1 0 0 0,1 0 0 0 0,1 0 0 0 0,4 10 13 0 0,12 16 49 0 0,3 0-1 0 0,1-2 0 0 0,2 0 1 0 0,1-2-1 0 0,1-1 1 0 0,3-1-1 0 0,0-1 0 0 0,2-2 1 0 0,1-1-1 0 0,14 6-48 0 0,7 12 190 0 0,216 155 902 0 0,-227-173-991 0 0,-45-61-3569 0 0,1 18-2369 0 0,0 9 587 0 0,0-5-7178 0 0</inkml:trace>
  <inkml:trace contextRef="#ctx0" brushRef="#br0" timeOffset="-208995.265">3658 2117 0 0 0,'0'0'876'0'0,"0"0"298"0"0,0 0 39 0 0,0 0-51 0 0,-3-4-43 0 0,-11-13-10 0 0,9 19 4556 0 0,7 17-4009 0 0,1-14-1413 0 0,0-1 1 0 0,0 1-1 0 0,0-1 1 0 0,1 0 0 0 0,-1 0-1 0 0,1-1 1 0 0,0 1-1 0 0,0-1 1 0 0,1 0 0 0 0,-1 0-1 0 0,0 0 1 0 0,1 0-1 0 0,0-1 1 0 0,0 0 0 0 0,-1 0-1 0 0,1 0 1 0 0,1 0-1 0 0,-1-1 1 0 0,0 0 0 0 0,0 0-1 0 0,0-1 1 0 0,1 1-1 0 0,-1-1 1 0 0,0 0 0 0 0,1 0-1 0 0,-1-1 1 0 0,0 0-1 0 0,0 0 1 0 0,0 0-1 0 0,0 0 1 0 0,0-1 0 0 0,4-2-244 0 0,14-10 268 0 0,-1-1 1 0 0,0-1 0 0 0,-2-2 0 0 0,0 0 0 0 0,0-1 0 0 0,-2 0-1 0 0,-1-2 1 0 0,0 0 0 0 0,-1-1 0 0 0,-2-1 0 0 0,0 0-1 0 0,-2-1 1 0 0,0 0 0 0 0,5-18-269 0 0,-15 39 66 0 0,-1 1 401 0 0,-1 15-457 0 0,3 36 174 0 0,3-1-1 0 0,2 0 1 0 0,2 0-1 0 0,2-1 1 0 0,15 38-184 0 0,7 30 211 0 0,-18-60-153 0 0,19 119 147 0 0,-26-186 1201 0 0,29-160-1123 0 0,-21 82-270 0 0,3 0 1 0 0,4 2 0 0 0,7-7-14 0 0,-7 31 33 0 0,-22 58-105 0 0,-2 5-5771 0 0,0 1-6099 0 0,0 0 569 0 0</inkml:trace>
  <inkml:trace contextRef="#ctx0" brushRef="#br0" timeOffset="-208577.403">4498 2320 5889 0 0,'0'0'2211'0'0,"0"0"-476"0"0,0 0-262 0 0,0 0-40 0 0,0 0-38 0 0,0 0-130 0 0,0 0-258 0 0,0 0-219 0 0,0 0-131 0 0,0 0-11 0 0,0 0 14 0 0,0 0-51 0 0,0 0-39 0 0,0 20-49 0 0,5 130 889 0 0,-7 52 670 0 0,-23-136-1781 0 0,25-63-290 0 0,0-2-10 0 0,0-1 4 0 0,0 0-9 0 0,0 0-2 0 0,0 0-8 0 0,0 0-40 0 0,8-57-4789 0 0,5 23-4049 0 0,-9 25 324 0 0</inkml:trace>
  <inkml:trace contextRef="#ctx0" brushRef="#br0" timeOffset="-208275.043">4507 2338 0 0 0,'0'0'1446'0'0,"0"0"422"0"0,0 0 188 0 0,0 0 78 0 0,0 0-59 0 0,0 0-216 0 0,0 0-301 0 0,0 0-312 0 0,0 0-250 0 0,0 0-175 0 0,0 0-102 0 0,0 0-61 0 0,19 0 3275 0 0,186-26 90 0 0,-150 14-3856 0 0,-55 10-8722 0 0,-5 2 3217 0 0,0 0-2775 0 0</inkml:trace>
  <inkml:trace contextRef="#ctx0" brushRef="#br0" timeOffset="-208009.979">4455 2570 1952 0 0,'0'0'2268'0'0,"0"0"-491"0"0,0 0-299 0 0,0 0 81 0 0,0 0 304 0 0,0 0 183 0 0,0 0-32 0 0,0 0-249 0 0,0 0-320 0 0,0 0-287 0 0,0 0-257 0 0,0 0-191 0 0,0 0-200 0 0,25 0-179 0 0,76-3-127 0 0,-1-16-167 0 0,-64 10-1602 0 0,-22 4-6349 0 0,-10 4-3505 0 0</inkml:trace>
  <inkml:trace contextRef="#ctx0" brushRef="#br0" timeOffset="-206955.288">643 2931 1576 0 0,'0'0'1662'0'0,"0"0"-355"0"0,0 0-177 0 0,0 0-4 0 0,0 0 71 0 0,0 0 11 0 0,0 0-93 0 0,0 0-103 0 0,0 0-82 0 0,0 0-56 0 0,0 0 7 0 0,0 0-41 0 0,0 0-51 0 0,14 0-30 0 0,111-4 1408 0 0,259-28 1729 0 0,332 2-1864 0 0,557 26-158 0 0,-662 1-1054 0 0,-42-28-250 0 0,-123 7-169 0 0,-103 12-146 0 0,-284 23-277 0 0,-53-12-1318 0 0,-5-6-6826 0 0,-1 2 3031 0 0,0 4-7143 0 0</inkml:trace>
  <inkml:trace contextRef="#ctx0" brushRef="#br0" timeOffset="-206327.295">5446 2040 7554 0 0,'0'0'2756'0'0,"0"0"-655"0"0,0 0-282 0 0,0 0-22 0 0,0 0-18 0 0,0 0-156 0 0,0 0-370 0 0,0 0-381 0 0,0 0-260 0 0,0 0-142 0 0,0 0-65 0 0,0 0-32 0 0,0 0-41 0 0,-8 4 346 0 0,3 10 876 0 0,12-21 803 0 0,7-8-2141 0 0,-27 11 303 0 0,-65 30-508 0 0,79-26-1605 0 0,4-1 3907 0 0,0 0-2605 0 0,-1 0-3310 0 0,1 1-9383 0 0,-7 0 424 0 0</inkml:trace>
  <inkml:trace contextRef="#ctx0" brushRef="#br0" timeOffset="-205850.153">5530 2360 9458 0 0,'0'0'1683'0'0,"0"0"-216"0"0,0 0-41 0 0,0 0 82 0 0,0 0-29 0 0,0 0-172 0 0,0 0-242 0 0,0 0-212 0 0,0 0-175 0 0,0 0-101 0 0,0 0-63 0 0,0 0-66 0 0,-13 9-47 0 0,-41 27-76 0 0,38-5 423 0 0,17-26-547 0 0,30-2 722 0 0,8-45 279 0 0,-39 41-997 0 0,0 1 30 0 0,0 0 5 0 0,0 0-28 0 0,-30 4 326 0 0,26-2-872 0 0,-3-1 1020 0 0,7-7-3993 0 0,0-2-3471 0 0,0 8-5749 0 0</inkml:trace>
</inkml:ink>
</file>

<file path=ppt/ink/ink33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20:20:57.6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436 336 0 0 0,'0'0'1626'0'0,"0"0"483"0"0,0 0-52 0 0,0 0-282 0 0,0 0-277 0 0,0 0-167 0 0,0 0-98 0 0,0 0-73 0 0,12 0 771 0 0,-10-1 7135 0 0,-28-14-8125 0 0,-37-9 888 0 0,36 23-1486 0 0,17 0-277 0 0,1 1 1 0 0,-1-1-1 0 0,1 2 0 0 0,-1-1 1 0 0,1 1-1 0 0,-1 1 1 0 0,1 0-1 0 0,0 0 1 0 0,0 1-1 0 0,0 0 1 0 0,-7 3-67 0 0,-97 73 588 0 0,58-6-299 0 0,46-51-211 0 0,1 0-1 0 0,1 1 0 0 0,0 0 0 0 0,2 0 1 0 0,1 0-1 0 0,1 1 0 0 0,1-1 0 0 0,0 1 0 0 0,2 0 1 0 0,2 14-78 0 0,0-25 49 0 0,0 1 1 0 0,0-1-1 0 0,1 1 1 0 0,1-1 0 0 0,0 0-1 0 0,1 0 1 0 0,1-1-1 0 0,0 0 1 0 0,0 0 0 0 0,1 0-1 0 0,1 0 1 0 0,0-1-1 0 0,0-1 1 0 0,1 1 0 0 0,1-1-1 0 0,9 8-49 0 0,-6-10 75 0 0,1 0 0 0 0,0 0 0 0 0,1-1-1 0 0,0-1 1 0 0,0 0 0 0 0,0-1 0 0 0,0-1 0 0 0,1-1 0 0 0,0 0 0 0 0,0 0-1 0 0,0-2 1 0 0,0 0 0 0 0,0-1 0 0 0,0-1 0 0 0,0 0 0 0 0,3-1-75 0 0,84-27 386 0 0,-97 27-562 0 0,14-15-1777 0 0,-11 10-3006 0 0,-6 6 1511 0 0,3-2-8967 0 0</inkml:trace>
  <inkml:trace contextRef="#ctx0" brushRef="#br0" timeOffset="9928.874">921 671 0 0 0,'0'0'920'0'0,"0"0"199"0"0,0 0 68 0 0,0 0-31 0 0,-3 0 9412 0 0,-2 0-5068 0 0,-25 0-3221 0 0,22 2-2098 0 0,1-1 0 0 0,-1 1-1 0 0,1 1 1 0 0,0-1 0 0 0,0 1 0 0 0,0 1 0 0 0,0-1-1 0 0,1 1 1 0 0,-1 0 0 0 0,1 1 0 0 0,0-1 0 0 0,0 1 0 0 0,0 0-1 0 0,1 1 1 0 0,0 0 0 0 0,0-1 0 0 0,-2 5-181 0 0,0 2 155 0 0,0 1 1 0 0,1 0-1 0 0,0 0 1 0 0,1 0-1 0 0,0 1 1 0 0,1 0-1 0 0,1 0 1 0 0,0 0-1 0 0,1 0 1 0 0,1 2-156 0 0,1 87 288 0 0,1-99-254 0 0,1 0-1 0 0,0 0 1 0 0,0 0-1 0 0,1 0 1 0 0,-1-1 0 0 0,1 1-1 0 0,0-1 1 0 0,0 0 0 0 0,0 0-1 0 0,0 0 1 0 0,0 0-1 0 0,1 0 1 0 0,-1-1 0 0 0,1 1-1 0 0,0-1 1 0 0,0 0 0 0 0,0 0-1 0 0,0-1 1 0 0,0 1 0 0 0,0-1-1 0 0,0 0 1 0 0,0 0-1 0 0,2 0-33 0 0,112-8 758 0 0,-38-26-425 0 0,-62 19-187 0 0,16-39 247 0 0,-29 41-349 0 0,0 0 0 0 0,-2 0 0 0 0,1 0 0 0 0,-1-1 0 0 0,-1 1 0 0 0,-1-1 0 0 0,1 0 0 0 0,-2 1 0 0 0,0-1 0 0 0,0 0 0 0 0,-2-1-44 0 0,-22-47 110 0 0,18 55-139 0 0,0-1 1 0 0,0 1 0 0 0,-1 0-1 0 0,0 0 1 0 0,0 1 0 0 0,0 0-1 0 0,0 0 1 0 0,-1 1 0 0 0,0 0 0 0 0,0 0-1 0 0,0 1 1 0 0,0 0 0 0 0,-1 0-1 0 0,1 1 1 0 0,-1 0 0 0 0,1 1 0 0 0,-1 0-1 0 0,0 0 1 0 0,0 1 0 0 0,0 0-1 0 0,1 0 1 0 0,-1 1 0 0 0,-6 1 28 0 0,-17 14-1649 0 0,26-6-2422 0 0,4 0-5079 0 0,2-5-3035 0 0</inkml:trace>
  <inkml:trace contextRef="#ctx0" brushRef="#br0" timeOffset="12514.894">1379 590 0 0 0,'0'0'1492'0'0,"0"0"245"0"0,0 0 62 0 0,0 0-78 0 0,0 0-154 0 0,0 0-169 0 0,0 0-140 0 0,0 0-90 0 0,0 0-45 0 0,0 0-24 0 0,5-7-15 0 0,27-34 1867 0 0,-32 42-2865 0 0,0-1-1 0 0,0 0 0 0 0,0 1 0 0 0,0-1 1 0 0,0 1-1 0 0,1-1 0 0 0,-1 0 0 0 0,0 1 1 0 0,0-1-1 0 0,0 0 0 0 0,0 1 1 0 0,1-1-1 0 0,-1 0 0 0 0,0 1 0 0 0,0-1 1 0 0,1 0-1 0 0,-1 0 0 0 0,0 1 0 0 0,0-1 1 0 0,1 0-1 0 0,-1 0 0 0 0,0 1 1 0 0,1-1-1 0 0,-1 0 0 0 0,0 0 0 0 0,1 0 1 0 0,-1 0-1 0 0,0 1 0 0 0,1-1 0 0 0,-1 0 1 0 0,1 0-1 0 0,-1 0 0 0 0,0 0 1 0 0,1 0-1 0 0,-1 0 0 0 0,1 0 0 0 0,-1 0 1 0 0,0 0-1 0 0,1 0 0 0 0,-1 0 0 0 0,0 0 1 0 0,1-1-1 0 0,-1 1 0 0 0,1 0 1 0 0,-1 0-1 0 0,0 0 0 0 0,1 0 0 0 0,-1-1 1 0 0,0 1-1 0 0,0 0 0 0 0,1 0 0 0 0,-1-1 1 0 0,0 1-1 0 0,1 0 0 0 0,-1 0 1 0 0,0-1-1 0 0,0 1 0 0 0,1 0 0 0 0,-1-1 1 0 0,0 1-1 0 0,0 0 0 0 0,0-1 0 0 0,0 1 1 0 0,0 0-1 0 0,1-1 0 0 0,-1 1 1 0 0,0-1-1 0 0,0 1-85 0 0,2 36 2277 0 0,-2-32-2535 0 0,-4 36 404 0 0,-1-1 1 0 0,-2-1-1 0 0,-2 1 1 0 0,-2-1-1 0 0,-1-1 0 0 0,-2 0 1 0 0,-1-1-1 0 0,-2 0 1 0 0,-9 10-147 0 0,-16 14-46 0 0,24-42-218 0 0,18-18 215 0 0,0 0 1 0 0,0 0-4 0 0,0 0-22 0 0,0 0-32 0 0,0 0-41 0 0,0 0-34 0 0,0 0-85 0 0,24-42-6369 0 0,-13 28 2741 0 0,-3 0-3433 0 0,-5 6-1117 0 0</inkml:trace>
  <inkml:trace contextRef="#ctx0" brushRef="#br0" timeOffset="13322.981">1386 597 0 0 0,'0'0'448'0'0,"0"0"1260"0"0,0 0 381 0 0,0 0 61 0 0,0 0-159 0 0,0 0-292 0 0,0 0-240 0 0,0 0-202 0 0,0 0-156 0 0,0 0-126 0 0,0 0-98 0 0,0 0-97 0 0,2-5-78 0 0,1 0-336 0 0,3-7-313 0 0,-4 1 3827 0 0,29 86-407 0 0,3 119-2547 0 0,-31-173-911 0 0,1 0 0 0 0,0-1 0 0 0,2 1 0 0 0,0-1 0 0 0,1 0 0 0 0,1-1 0 0 0,4 5-15 0 0,-11-22 2 0 0,0 0 0 0 0,1 0 0 0 0,-1-1-1 0 0,0 1 1 0 0,1-1 0 0 0,0 1 0 0 0,-1-1 0 0 0,1 1 0 0 0,0-1 0 0 0,0 0 0 0 0,0 0 0 0 0,0 0-1 0 0,0 0 1 0 0,0 0 0 0 0,0-1 0 0 0,0 1 0 0 0,0-1 0 0 0,0 1 0 0 0,0-1 0 0 0,1 0 0 0 0,-1 1-1 0 0,0-1 1 0 0,0 0 0 0 0,0-1 0 0 0,0 1 0 0 0,1 0 0 0 0,0-1-2 0 0,6 1 56 0 0,-8 0-32 0 0,-1 0-11 0 0,0 0 0 0 0,0 0 2 0 0,0 0 25 0 0,0 0 23 0 0,0 0-2 0 0,68-165 1363 0 0,-10-56-768 0 0,-8 63-386 0 0,-49 157-293 0 0,-1 1 0 0 0,1-1 0 0 0,-1 0 0 0 0,1 1 1 0 0,-1-1-1 0 0,1 1 0 0 0,-1-1 0 0 0,0 0 0 0 0,0 1 0 0 0,1-1 1 0 0,-1 0-1 0 0,0 0 0 0 0,0 1 0 0 0,0-1 0 0 0,0 0 0 0 0,0 1 1 0 0,0-1-1 0 0,0 0 0 0 0,0 0 0 0 0,0 1 0 0 0,0-1 0 0 0,0 0 1 0 0,0 0-1 0 0,0 1 0 0 0,-1-1 0 0 0,1 0 0 0 0,0 1 0 0 0,0-1 1 0 0,-1 0-1 0 0,1 1 0 0 0,-1-1 0 0 0,1 1 0 0 0,0-1 0 0 0,-1 0 1 0 0,1 1-1 0 0,-1-1 0 0 0,1 1 0 0 0,-1-1 0 0 0,0 1 0 0 0,1 0 1 0 0,-1-1-1 0 0,1 1 0 0 0,-1 0 0 0 0,0-1 0 0 0,1 1 0 0 0,-1 0 1 0 0,0 0-1 0 0,0-1 0 0 0,1 1 0 0 0,-1 0 0 0 0,0 0 0 0 0,1 0 1 0 0,-1 0-1 0 0,0 0 0 0 0,0 0 0 0 0,1 0 0 0 0,-1 0 0 0 0,0 0 1 0 0,0 0-1 0 0,1 1 0 0 0,-1-1 0 0 0,0 0 0 0 0,1 0 0 0 0,-1 1 1 0 0,0-1 21 0 0,-9 5-2439 0 0,6 1-5628 0 0,2-2-3879 0 0</inkml:trace>
  <inkml:trace contextRef="#ctx0" brushRef="#br0" timeOffset="14760.744">2194 623 0 0 0,'0'0'787'0'0,"0"0"867"0"0,0 0 445 0 0,0 0 94 0 0,0 0-185 0 0,0 0-339 0 0,0 0-315 0 0,0 0-182 0 0,0 0-45 0 0,0 0-32 0 0,0 0-82 0 0,4-14 3844 0 0,-34-8-874 0 0,-35 18-2657 0 0,53 4-1097 0 0,4 1-156 0 0,0 0 0 0 0,-1 0 0 0 0,1 1 0 0 0,0 0 0 0 0,1 1 0 0 0,-1 0 0 0 0,0 0 0 0 0,1 1 0 0 0,-1 0 1 0 0,1 0-1 0 0,-5 4-73 0 0,-7 4 132 0 0,16-9-124 0 0,0 0 0 0 0,0 0 0 0 0,1 1 0 0 0,-1-1 0 0 0,1 1 0 0 0,0 0 0 0 0,0 0 0 0 0,0-1 0 0 0,0 1 0 0 0,1 1 0 0 0,0-1 0 0 0,-1 0 0 0 0,2 0 1 0 0,-1 0-1 0 0,0 1 0 0 0,1-1 0 0 0,0 0 0 0 0,0 1 0 0 0,0-1 0 0 0,0 0 0 0 0,1 0 0 0 0,0 1 0 0 0,0-1 0 0 0,0 0 0 0 0,0 0 0 0 0,1 0 0 0 0,-1 0 0 0 0,1 0 0 0 0,0 0 0 0 0,0 0 0 0 0,2 1-8 0 0,119 120 206 0 0,-74-18 192 0 0,-44-40 381 0 0,-7-64-735 0 0,0 0 0 0 0,0 0 0 0 0,-1 0 0 0 0,1 0 1 0 0,-1 0-1 0 0,1-1 0 0 0,-1 1 0 0 0,0-1 0 0 0,0 1 0 0 0,-1-1 0 0 0,1 0 0 0 0,0-1 0 0 0,-1 1 0 0 0,1 0 0 0 0,-1-1 0 0 0,1 0 0 0 0,-1 0 0 0 0,0 0 0 0 0,1 0 0 0 0,-1 0 0 0 0,0-1 0 0 0,0 0 0 0 0,1 0 1 0 0,-1 0-1 0 0,-2 0-44 0 0,1 0 38 0 0,-7 2-2 0 0,0 0 0 0 0,0-1 0 0 0,1-1-1 0 0,-1 0 1 0 0,0 0 0 0 0,0-1 0 0 0,0-1-1 0 0,1 0 1 0 0,-1 0 0 0 0,-3-2-36 0 0,-1-2-124 0 0,13 5 61 0 0,0 1 0 0 0,0-1 0 0 0,0 1 0 0 0,0-1 0 0 0,0 0-1 0 0,1 0 1 0 0,-1-1 0 0 0,0 1 0 0 0,0 0 0 0 0,1-1 0 0 0,-1 0 0 0 0,1 0-1 0 0,-1 1 1 0 0,1-2 0 0 0,0 1 0 0 0,0 0 0 0 0,0 0 0 0 0,0-1 0 0 0,0 1-1 0 0,1-1 1 0 0,-1 1 0 0 0,1-1 0 0 0,-1 0 0 0 0,1 1 0 0 0,0-1 0 0 0,0 0 0 0 0,0 0-1 0 0,0 0 1 0 0,1 0 0 0 0,-1 0 63 0 0,1-2-883 0 0,1-10-3495 0 0,2 6-4472 0 0,3 5-3725 0 0</inkml:trace>
  <inkml:trace contextRef="#ctx0" brushRef="#br0" timeOffset="19805.246">2395 855 0 0 0,'0'0'1255'0'0,"0"0"452"0"0,0 0 272 0 0,0 0 24 0 0,0 0-198 0 0,0 0-376 0 0,0 0-374 0 0,0 0-287 0 0,0 0-157 0 0,0 0-46 0 0,4 15 3695 0 0,3-11-3910 0 0,0 0 1 0 0,1 0-1 0 0,-1-1 1 0 0,1 0-1 0 0,0 0 0 0 0,0-1 1 0 0,0 0-1 0 0,0 0 0 0 0,0-1 1 0 0,1 0-1 0 0,-1-1 1 0 0,0 0-1 0 0,1 0 0 0 0,-1 0 1 0 0,0-1-1 0 0,0-1 0 0 0,0 1 1 0 0,3-2-351 0 0,-5 2 77 0 0,-1-1 0 0 0,1 0 0 0 0,-1 0-1 0 0,0-1 1 0 0,0 0 0 0 0,0 1 0 0 0,0-2 0 0 0,0 1 0 0 0,0 0 0 0 0,-1-1 0 0 0,0 0 0 0 0,0 0 0 0 0,0 0 0 0 0,0-1 0 0 0,0 1 0 0 0,-1-1 0 0 0,0 0 0 0 0,0 0 0 0 0,0 0 0 0 0,-1 0-1 0 0,0-1 1 0 0,0 1 0 0 0,0-1 0 0 0,-1 1 0 0 0,1-1 0 0 0,-1-1-77 0 0,-1 4 15 0 0,0 1 0 0 0,0-1 0 0 0,0 0-1 0 0,-1 0 1 0 0,1 1 0 0 0,-1-1 0 0 0,0 0-1 0 0,0 1 1 0 0,0-1 0 0 0,0 1 0 0 0,0-1 0 0 0,0 1-1 0 0,0-1 1 0 0,-1 1 0 0 0,0 0 0 0 0,1 0-1 0 0,-1-1 1 0 0,0 1 0 0 0,0 0 0 0 0,0 1 0 0 0,0-1-1 0 0,0 0 1 0 0,-1 1 0 0 0,1-1 0 0 0,0 1-1 0 0,-1 0 1 0 0,1-1 0 0 0,-1 1 0 0 0,1 0 0 0 0,-1 1-1 0 0,0-1 1 0 0,1 0 0 0 0,-1 1 0 0 0,0 0-1 0 0,0-1 1 0 0,1 1 0 0 0,-2 0-15 0 0,-6-1-19 0 0,1-1 0 0 0,0 1 0 0 0,0 1 0 0 0,-1-1 0 0 0,1 2 0 0 0,0-1 0 0 0,-1 1 0 0 0,1 1 0 0 0,0-1 0 0 0,0 2 0 0 0,0-1 0 0 0,0 1 0 0 0,1 1-1 0 0,-1-1 1 0 0,1 2 0 0 0,-1-1 0 0 0,1 1 0 0 0,1 0 0 0 0,-1 1 0 0 0,1 0 0 0 0,0 0 0 0 0,-5 6 19 0 0,9-6 23 0 0,0 0-1 0 0,0 0 1 0 0,1 1 0 0 0,0-1-1 0 0,0 1 1 0 0,1 0 0 0 0,0-1-1 0 0,0 1 1 0 0,0 0-1 0 0,1 0 1 0 0,0 0 0 0 0,0 0-1 0 0,1 0 1 0 0,0-1-1 0 0,0 1 1 0 0,1 0 0 0 0,-1 0-1 0 0,1-1 1 0 0,1 1 0 0 0,-1-1-1 0 0,1 0 1 0 0,1 0-1 0 0,-1 0 1 0 0,1 1-23 0 0,56 62 791 0 0,-14-31-243 0 0,-32-31-443 0 0,-1 0 0 0 0,2-2 1 0 0,-1 1-1 0 0,1-2 0 0 0,0 0 0 0 0,0-1 1 0 0,0 0-1 0 0,0-1 0 0 0,0-1 0 0 0,1-1 1 0 0,-1 0-1 0 0,9-1-105 0 0,-24 0 25 0 0,0-1-11 0 0,0-1-215 0 0,2-26-1872 0 0,0 20-1549 0 0,3 1-3315 0 0,-3 5-4989 0 0</inkml:trace>
  <inkml:trace contextRef="#ctx0" brushRef="#br0" timeOffset="20373.925">2953 726 4393 0 0,'0'0'2647'0'0,"0"0"-717"0"0,0 0-311 0 0,0 0 56 0 0,0 0 105 0 0,0 0-14 0 0,0 0-228 0 0,0 0-359 0 0,0 0-338 0 0,0 0-181 0 0,0 0-69 0 0,0 0-52 0 0,0 0-48 0 0,-2 10-71 0 0,-7 168 1323 0 0,23-31-1311 0 0,5-110-235 0 0,-19-37-123 0 0,0 0 62 0 0,0 0 46 0 0,0 0 65 0 0,0 0 61 0 0,0 0 42 0 0,0 0 22 0 0,3-41-181 0 0,2 1 0 0 0,2-1 0 0 0,2 1 0 0 0,1 0 0 0 0,2 1 0 0 0,2 1 1 0 0,1 0-1 0 0,2 0 0 0 0,11-15-191 0 0,-22 42 14 0 0,1-1 0 0 0,0 1-1 0 0,0 0 1 0 0,1 1 0 0 0,0 0 0 0 0,1 0 0 0 0,1 1 0 0 0,7-7-14 0 0,-14 16 0 0 0,0 0 1 0 0,0-1-1 0 0,1 1 1 0 0,-1 1-1 0 0,0-1 1 0 0,0 0-1 0 0,0 1 1 0 0,0 0-1 0 0,0 0 1 0 0,0 0-1 0 0,0 0 1 0 0,0 0-1 0 0,0 0 1 0 0,-1 1-1 0 0,1-1 1 0 0,0 1-1 0 0,-1 0 1 0 0,1 0-1 0 0,-1 0 1 0 0,0 0-1 0 0,1 0 1 0 0,-1 1-1 0 0,0-1 1 0 0,0 0 0 0 0,-1 1-1 0 0,1 0 1 0 0,0-1-1 0 0,-1 1 1 0 0,0 0-1 0 0,0 0 1 0 0,1 3-1 0 0,17 56-618 0 0,-14-58-962 0 0,0-1-5468 0 0,-5-2-4894 0 0</inkml:trace>
  <inkml:trace contextRef="#ctx0" brushRef="#br0" timeOffset="20978.716">3413 708 392 0 0,'0'0'2041'0'0,"0"0"-210"0"0,0 0 21 0 0,0 0 88 0 0,0 0-18 0 0,0 0-177 0 0,0 0-271 0 0,0 0-263 0 0,0 0-198 0 0,0 0-113 0 0,0 0-96 0 0,0 0-49 0 0,0 0-35 0 0,4-7-60 0 0,9-19-54 0 0,9 56 3621 0 0,66 194-1940 0 0,-65-144-2091 0 0,-23-79-159 0 0,1-1 0 0 0,0 0 0 0 0,0 1 0 0 0,0-1-1 0 0,0 0 1 0 0,0 0 0 0 0,0 0 0 0 0,0 0 0 0 0,0 1-1 0 0,0-2 1 0 0,0 1 0 0 0,1 0 0 0 0,-1 0 0 0 0,0 0-1 0 0,0 0 1 0 0,-1-1 0 0 0,1 1 0 0 0,0 0 0 0 0,0-1-1 0 0,0 1 1 0 0,0-1 0 0 0,0 1 0 0 0,0-1 0 0 0,0 1-1 0 0,0-1 1 0 0,-1 0 0 0 0,1 1 0 0 0,0-1 0 0 0,-1 0-1 0 0,1 0 1 0 0,0 1 0 0 0,-1-1 0 0 0,1 0 0 0 0,-1 0-1 0 0,1 0 1 0 0,-1 0 0 0 0,1 0 0 0 0,-1 0 0 0 0,0 0-1 0 0,0 0 1 0 0,1 0 0 0 0,-1 0 0 0 0,0 0 0 0 0,0 0 0 0 0,0 0-1 0 0,0 0 1 0 0,0 0 0 0 0,0 0 0 0 0,0 0-37 0 0,2-3-90 0 0,118-257 553 0 0,-99 206-718 0 0,-21 55 48 0 0,18 14-5735 0 0,-14-10 271 0 0,0 0-6190 0 0</inkml:trace>
  <inkml:trace contextRef="#ctx0" brushRef="#br0" timeOffset="21930.982">4194 678 8106 0 0,'0'0'2446'0'0,"0"0"-781"0"0,0 0-152 0 0,0 0 200 0 0,0 0 102 0 0,0 0-70 0 0,0 0-280 0 0,0 0-368 0 0,0 0-227 0 0,0 0-159 0 0,0 0-136 0 0,0 0-45 0 0,0 0-26 0 0,-7-2-60 0 0,2 0-412 0 0,2 1 26 0 0,-1-1 0 0 0,1 1 0 0 0,-1 0 0 0 0,1 0 1 0 0,-1 0-1 0 0,0 0 0 0 0,0 1 0 0 0,0-1 0 0 0,1 1 0 0 0,-1 0 0 0 0,0 0 1 0 0,0 1-1 0 0,0-1 0 0 0,1 1 0 0 0,-1 0 0 0 0,0 0 0 0 0,0 0 1 0 0,-1 1-59 0 0,-12 7 48 0 0,1 1 1 0 0,0 0 0 0 0,0 1-1 0 0,1 1 1 0 0,1 1 0 0 0,0 0-1 0 0,0 1 1 0 0,2 0 0 0 0,0 1-1 0 0,0 0 1 0 0,1 1 0 0 0,-8 16-49 0 0,17-29-3 0 0,1-1 0 0 0,-1 1 1 0 0,1-1-1 0 0,0 1 0 0 0,-1 0 0 0 0,1-1 1 0 0,0 1-1 0 0,0 0 0 0 0,1 0 0 0 0,-1-1 1 0 0,1 1-1 0 0,-1 0 0 0 0,1 0 1 0 0,0 0-1 0 0,0 0 0 0 0,0 0 0 0 0,1 0 1 0 0,-1 0-1 0 0,1 0 0 0 0,-1-1 0 0 0,1 1 1 0 0,0 0-1 0 0,0 0 0 0 0,0-1 1 0 0,0 1-1 0 0,1 0 0 0 0,-1-1 0 0 0,1 1 1 0 0,0-1-1 0 0,-1 0 0 0 0,1 0 0 0 0,0 1 1 0 0,0-1-1 0 0,1 0 0 0 0,-1-1 1 0 0,0 1-1 0 0,1 0 0 0 0,-1-1 0 0 0,1 1 1 0 0,-1-1-1 0 0,1 0 0 0 0,0 0 0 0 0,2 1 3 0 0,12-1 16 0 0,-1-1-1 0 0,1 0 1 0 0,0-1-1 0 0,-1-1 1 0 0,1-1-1 0 0,-1 0 1 0 0,1-1-1 0 0,-1-1 1 0 0,0-1-1 0 0,-1 0 1 0 0,1-1-1 0 0,-1 0 1 0 0,-1-1-1 0 0,0-1 1 0 0,0 0-1 0 0,0-1 1 0 0,-1-1-1 0 0,-1 0 1 0 0,0-1-1 0 0,0 0 1 0 0,-1-1-1 0 0,-1 0 0 0 0,6-8-15 0 0,43-36 96 0 0,-54 69-254 0 0,-4 114 178 0 0,0-121-26 0 0,1 0 1 0 0,0 0-1 0 0,0 0 1 0 0,0-1-1 0 0,0 1 1 0 0,1 0-1 0 0,0-1 1 0 0,-1 0-1 0 0,2 1 1 0 0,-1-1-1 0 0,1 0 1 0 0,-1-1-1 0 0,1 1 1 0 0,0-1-1 0 0,0 1 1 0 0,0-1-1 0 0,1 0 1 0 0,-1-1-1 0 0,1 1 1 0 0,0-1-1 0 0,0 0 1 0 0,0 0-1 0 0,0 0 1 0 0,0-1-1 0 0,0 0 1 0 0,2 1 5 0 0,3 0 3 0 0,1 0 0 0 0,-1-1 0 0 0,1 0 0 0 0,-1 0 0 0 0,1-1 0 0 0,-1 0 0 0 0,1-1 0 0 0,-1-1 0 0 0,1 1 0 0 0,-1-2 0 0 0,0 1 0 0 0,9-4-3 0 0,7-8 52 0 0,-1-1 1 0 0,0-1-1 0 0,-1-1 0 0 0,-1-1 1 0 0,-1-1-1 0 0,-1-1 1 0 0,0-1-1 0 0,-1 0 0 0 0,-2-2 1 0 0,0 0-1 0 0,-2-2 0 0 0,1-1-52 0 0,9-9 72 0 0,-1-1-1 0 0,-2-1 1 0 0,-2-1-1 0 0,-1-1 0 0 0,-2-1 1 0 0,-2-1-1 0 0,3-13-71 0 0,-10 15 9 0 0,-1 1-1 0 0,-2-1 0 0 0,-2-1 0 0 0,-2 1 0 0 0,-1 0 1 0 0,-3-13-9 0 0,3 48 11 0 0,-1 0 0 0 0,0 1 1 0 0,-1-1-1 0 0,1 0 0 0 0,-1 1 1 0 0,0-1-1 0 0,1 1 0 0 0,-2-1 1 0 0,1 1-1 0 0,0-1 0 0 0,-1 1 0 0 0,1 0 1 0 0,-1 0-1 0 0,0 0 0 0 0,0 0 1 0 0,0 0-1 0 0,-1 0 0 0 0,1 0 1 0 0,-1 1-1 0 0,1-1 0 0 0,-1 1 1 0 0,0 0-1 0 0,0-1 0 0 0,0 1 1 0 0,0 1-1 0 0,0-1 0 0 0,-1 0 1 0 0,1 1-1 0 0,0 0 0 0 0,-1-1 1 0 0,1 2-1 0 0,-1-1 0 0 0,1 0 0 0 0,-1 1 1 0 0,0-1-1 0 0,1 1 0 0 0,-1 0 1 0 0,0 0-1 0 0,-2 1-11 0 0,1 4 3 0 0,0 0 0 0 0,0 0 0 0 0,0 0 0 0 0,0 1 0 0 0,1 0 0 0 0,0 0 0 0 0,0 0 0 0 0,1 1 1 0 0,0-1-1 0 0,0 1 0 0 0,0 0 0 0 0,1 0 0 0 0,0 0 0 0 0,0 4-3 0 0,-2-1 1 0 0,-4 19 23 0 0,0-1 0 0 0,2 1 0 0 0,2 1 1 0 0,0-1-1 0 0,2 0 0 0 0,1 1 0 0 0,2-1 0 0 0,1 1 0 0 0,1-1 0 0 0,1 1 0 0 0,7 23-23 0 0,127 341 255 0 0,-111-232-188 0 0,-21-150-558 0 0,-10-38-127 0 0,-11-35-1955 0 0,-11 1-2436 0 0,10 27-5308 0 0,9 21 115 0 0</inkml:trace>
  <inkml:trace contextRef="#ctx0" brushRef="#br0" timeOffset="22180.375">4665 546 7306 0 0,'0'0'3134'0'0,"0"0"-618"0"0,0 0-422 0 0,0 0-226 0 0,0 0-189 0 0,0 0-237 0 0,0 0-291 0 0,0 0-227 0 0,0 0-124 0 0,0 0-62 0 0,0 0-27 0 0,0 0-62 0 0,0 0-85 0 0,26-6-46 0 0,86-16-45 0 0,160-5 1387 0 0,-80 23-1573 0 0,-167 1-84 0 0,-23 3-4879 0 0,-3-1-5035 0 0,-3 1-2803 0 0</inkml:trace>
  <inkml:trace contextRef="#ctx0" brushRef="#br0" timeOffset="22361.738">5497 656 19140 0 0,'0'0'1176'0'0,"0"0"-361"0"0,0 0 39 0 0,0 0 201 0 0,0 0 35 0 0,0 0-127 0 0,0 0-285 0 0,0 0-261 0 0,0 0-191 0 0,0 0-102 0 0,0 0-43 0 0,5 34-46 0 0,13 101-18 0 0,-12-61-246 0 0,-7-56-2641 0 0,0-17-1451 0 0,0 2-5800 0 0</inkml:trace>
  <inkml:trace contextRef="#ctx0" brushRef="#br0" timeOffset="22626.74">5468 472 12467 0 0,'0'0'3576'0'0,"0"0"-1807"0"0,0 0-417 0 0,0 0-304 0 0,0 0-272 0 0,0 0-215 0 0,0 0-249 0 0,0 0-232 0 0,0 0-176 0 0,0 0-200 0 0,0 0-233 0 0,0 0-695 0 0,0 0-4609 0 0,14-99-6610 0 0</inkml:trace>
  <inkml:trace contextRef="#ctx0" brushRef="#br0" timeOffset="22875.134">5943 623 18932 0 0,'0'0'1195'0'0,"0"0"-216"0"0,0 0-68 0 0,0 0-36 0 0,0 0-89 0 0,0 0-107 0 0,0 0-175 0 0,0 0-178 0 0,0 0-120 0 0,0 0-70 0 0,0 0-36 0 0,0 0-36 0 0,0 0-11 0 0,-28 25-20 0 0,-84 77-14 0 0,72-44-3 0 0,38-48-15 0 0,0-4-6 0 0,0 0 1 0 0,1 0-1 0 0,-1 1 0 0 0,1-1 1 0 0,0 0-1 0 0,1 0 1 0 0,0 1-1 0 0,0-1 0 0 0,0 0 1 0 0,1 1-1 0 0,0-1 1 0 0,0 0-1 0 0,0 0 0 0 0,1 0 1 0 0,0 0-1 0 0,0 0 1 0 0,0 0-1 0 0,1 0 0 0 0,0-1 1 0 0,1 2 4 0 0,3-1 31 0 0,1 0 0 0 0,-1-1 0 0 0,1 0 0 0 0,0 0 0 0 0,0-1 0 0 0,1 0 0 0 0,-1-1 0 0 0,1 0 0 0 0,0 0 0 0 0,0-1 0 0 0,0 0 0 0 0,0 0 0 0 0,0-1 0 0 0,1 0 0 0 0,-1-1 0 0 0,0 0 0 0 0,0 0 0 0 0,1-1 0 0 0,-1-1 0 0 0,0 1 0 0 0,0-1 0 0 0,0-1 0 0 0,0 0 0 0 0,4-2-31 0 0,0 1 165 0 0,0-2-1 0 0,0 0 1 0 0,-1 0-1 0 0,1-1 1 0 0,-1-1-1 0 0,-1 0 1 0 0,1-1-1 0 0,-2 0 0 0 0,1 0 1 0 0,-1-1-1 0 0,-1-1 1 0 0,0 1-1 0 0,0-2 1 0 0,-1 1-1 0 0,7-13-164 0 0,-11 18 16 0 0,-1-1 0 0 0,1 1 0 0 0,-1-1-1 0 0,0 0 1 0 0,-1 1 0 0 0,1-1 0 0 0,-1-1 0 0 0,-1 1-1 0 0,1 0 1 0 0,-1 0 0 0 0,-1-1 0 0 0,1 1-1 0 0,-1 0 1 0 0,-1-1 0 0 0,1 1 0 0 0,-1 0 0 0 0,0-1-1 0 0,-1 1 1 0 0,0 0 0 0 0,0 0 0 0 0,0 0 0 0 0,-1 0-1 0 0,0 1 1 0 0,-1-1 0 0 0,1 1 0 0 0,-1-1 0 0 0,0 1-1 0 0,-1 1 1 0 0,0-1 0 0 0,0 0 0 0 0,0 1 0 0 0,0 0-1 0 0,-1 0 1 0 0,0 1 0 0 0,0 0 0 0 0,0 0 0 0 0,0 0-1 0 0,-6-2-15 0 0,-60-1-2123 0 0,48 12-1949 0 0,2 3-4575 0 0,12-4-4149 0 0</inkml:trace>
  <inkml:trace contextRef="#ctx0" brushRef="#br0" timeOffset="23449.721">6292 822 2040 0 0,'0'0'1585'0'0,"0"0"-205"0"0,0 0 191 0 0,0 0 253 0 0,0 0 102 0 0,0 0-64 0 0,0 0-295 0 0,0 0-252 0 0,0 0-182 0 0,0 0-130 0 0,0 0-46 0 0,0 0-1 0 0,0 0 48 0 0,5 4 42 0 0,13 14 3 0 0,-17-18-949 0 0,1 0-1 0 0,-1 1 1 0 0,1-1-1 0 0,-1 0 1 0 0,1 1-1 0 0,-1-1 1 0 0,1 0 0 0 0,-1 0-1 0 0,1 0 1 0 0,-1-1-1 0 0,1 1 1 0 0,-1 0-1 0 0,1-1 1 0 0,-1 1-1 0 0,1 0 1 0 0,-1-1 0 0 0,0 0-1 0 0,1 1 1 0 0,-1-1-1 0 0,0 0 1 0 0,1 0-1 0 0,-1 1 1 0 0,0-1 0 0 0,0 0-1 0 0,0 0 1 0 0,0-1-1 0 0,1 1-99 0 0,3-3 278 0 0,139-124 2300 0 0,-87 47-2041 0 0,-52 74-585 0 0,-8 17-264 0 0,-1 1 331 0 0,3 1-24 0 0,0 0 1 0 0,1 0-1 0 0,0 0 1 0 0,1 0-1 0 0,0 0 1 0 0,1 0-1 0 0,0 0 0 0 0,1 0 1 0 0,0-1-1 0 0,1 1 1 0 0,0-1-1 0 0,1 0 1 0 0,1 0-1 0 0,3 5 5 0 0,-6-11 12 0 0,0-1 1 0 0,0 0-1 0 0,0 0 1 0 0,1 0-1 0 0,0 0 0 0 0,-1-1 1 0 0,2 0-1 0 0,-1 1 1 0 0,0-1-1 0 0,1-1 1 0 0,-1 1-1 0 0,1 0 0 0 0,0-1 1 0 0,-1 0-1 0 0,1-1 1 0 0,0 1-1 0 0,1-1 0 0 0,-1 0 1 0 0,0 0-1 0 0,0 0 1 0 0,0-1-1 0 0,1 1 0 0 0,-1-1 1 0 0,0-1-1 0 0,0 1 1 0 0,5-2-13 0 0,-2-1 51 0 0,0 0 1 0 0,-1-1 0 0 0,0 0 0 0 0,0 0 0 0 0,0 0-1 0 0,-1-1 1 0 0,1-1 0 0 0,-1 1 0 0 0,0-1 0 0 0,-1 0-1 0 0,1 0 1 0 0,-1 0 0 0 0,3-6-52 0 0,-3 6 42 0 0,21-23 148 0 0,-1-2 1 0 0,-1 0 0 0 0,-2-2-1 0 0,-2 0 1 0 0,-1-2 0 0 0,13-30-191 0 0,-21 17-56 0 0,-36 48-4820 0 0,16 2-1607 0 0,3-1-6225 0 0</inkml:trace>
</inkml:ink>
</file>

<file path=ppt/ink/ink33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20:21:24.1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97 659 0 0 0,'0'0'796'0'0,"0"0"905"0"0,0 0 182 0 0,0 0-84 0 0,0 0-131 0 0,0 0-136 0 0,0 0-69 0 0,0 0-80 0 0,0-5-68 0 0,4-23 1843 0 0,-25 36 339 0 0,12 1-3413 0 0,1 1 0 0 0,1 0 0 0 0,-1 0 0 0 0,2 1 0 0 0,-1 0 0 0 0,2 0 0 0 0,-1 0 0 0 0,2 1 0 0 0,-1 0 0 0 0,2 0 0 0 0,-1 0 0 0 0,2 0 0 0 0,0 0 0 0 0,0 1 0 0 0,1-1 0 0 0,0 1 0 0 0,1-1 0 0 0,1 3-84 0 0,1-11 34 0 0,0 0 0 0 0,0 0 0 0 0,0 0 0 0 0,0-1 0 0 0,1 1 0 0 0,-1-1 0 0 0,1 1 0 0 0,0-1 0 0 0,0 0 0 0 0,0 0 0 0 0,0 0 0 0 0,1-1 0 0 0,-1 1 0 0 0,1-1 0 0 0,0 0 0 0 0,0 0 0 0 0,-1 0 0 0 0,1 0 0 0 0,0-1-1 0 0,1 1 1 0 0,-1-1 0 0 0,0 0 0 0 0,0-1 0 0 0,1 1 0 0 0,-1-1 0 0 0,0 1 0 0 0,0-1 0 0 0,1-1 0 0 0,-1 1 0 0 0,0-1 0 0 0,1 1 0 0 0,-1-1 0 0 0,2-1-34 0 0,-5 2 21 0 0,8-2 53 0 0,1-1 0 0 0,-1 0 0 0 0,0-1 0 0 0,-1 0 0 0 0,1 0 0 0 0,-1-1 0 0 0,1 0 0 0 0,-1 0 0 0 0,-1-1 0 0 0,1 0 0 0 0,-1-1 0 0 0,0 0 0 0 0,-1 0 0 0 0,1 0 0 0 0,-1 0 0 0 0,-1-1 0 0 0,0 0 0 0 0,0-1 0 0 0,0 1 0 0 0,-1-1 0 0 0,0 0 0 0 0,-1 0 0 0 0,0 0 0 0 0,0 0 0 0 0,0-4-74 0 0,0 5-1 0 0,-1 1 0 0 0,1 0 0 0 0,-1 0 0 0 0,-1-1 0 0 0,1 1 0 0 0,-1-1 0 0 0,-1 1 0 0 0,1-1 0 0 0,-1 1 0 0 0,-1-1 0 0 0,1 0 0 0 0,-1 1 0 0 0,0-1 0 0 0,-1 1 0 0 0,0-1 0 0 0,0 1 0 0 0,-1 0 0 0 0,0 0 0 0 0,0 0 0 0 0,0 0 0 0 0,-1 1 0 0 0,0-1 0 0 0,-1 1 0 0 0,-3-5 1 0 0,0 6-135 0 0,0 0 1 0 0,0 1 0 0 0,-1 0 0 0 0,1 0-1 0 0,-1 1 1 0 0,0 0 0 0 0,0 0 0 0 0,0 1-1 0 0,0 1 1 0 0,0-1 0 0 0,-1 1 0 0 0,1 1-1 0 0,0 0 1 0 0,-1 0 0 0 0,-6 1 134 0 0,46 7-300 0 0,-11-11 383 0 0,1-1 1 0 0,-1-1 0 0 0,-1 0-1 0 0,1-2 1 0 0,-1 0 0 0 0,0-1-1 0 0,-1 0 1 0 0,1-2-1 0 0,-2 0 1 0 0,1-1 0 0 0,-1-1-84 0 0,0 2 83 0 0,2-2-24 0 0,-1-1 0 0 0,-1 0 0 0 0,0-1 0 0 0,-1-1 0 0 0,0 0 0 0 0,-2-1 0 0 0,1-1 0 0 0,-2 0 1 0 0,-1 0-1 0 0,0-2 0 0 0,-1 1 0 0 0,0-1 0 0 0,-2-1 0 0 0,-1 1 0 0 0,0-1 0 0 0,-1-1 0 0 0,-1 1 1 0 0,-1-1-1 0 0,-1 0 0 0 0,-1 0 0 0 0,-1 0 0 0 0,0-5-59 0 0,-9 14 115 0 0,8 12-198 0 0,0 36-214 0 0,32 164 348 0 0,-13-116-21 0 0,68 427 117 0 0,-39-145-101 0 0,-37-182 157 0 0,-11-184-187 0 0,0 1 0 0 0,-1 0 0 0 0,1-1 0 0 0,0 1 0 0 0,0 0 0 0 0,-1-1 0 0 0,1 1 0 0 0,0-1 0 0 0,-1 1 0 0 0,1 0 0 0 0,0-1 0 0 0,-1 1 0 0 0,1-1 0 0 0,-1 1 0 0 0,1-1 0 0 0,-1 1 0 0 0,1-1 0 0 0,-1 0 0 0 0,0 1 0 0 0,1-1 0 0 0,-1 0 0 0 0,1 1 0 0 0,-1-1 0 0 0,0 0 0 0 0,1 0 0 0 0,-1 0 0 0 0,0 1 0 0 0,1-1 0 0 0,-1 0 0 0 0,0 0 0 0 0,1 0 0 0 0,-1 0 0 0 0,0 0 0 0 0,1 0 0 0 0,-1 0 0 0 0,0 0 0 0 0,1-1 0 0 0,-1 1 0 0 0,0 0 0 0 0,1 0 0 0 0,-1 0 0 0 0,0-1 0 0 0,1 1 0 0 0,-1 0 0 0 0,1-1 0 0 0,-1 1 0 0 0,1-1 0 0 0,-1 1 0 0 0,1 0 0 0 0,-1-1 0 0 0,1 1 0 0 0,-1-1 0 0 0,1 0 0 0 0,-1 1 0 0 0,1-1-16 0 0,-32-26 274 0 0,22 5-235 0 0,0 0 1 0 0,1 0-1 0 0,1-1 1 0 0,1 0-1 0 0,1 0 1 0 0,1-1 0 0 0,1 1-1 0 0,1-1 1 0 0,1 0-1 0 0,1 0 1 0 0,1 0-1 0 0,3-14-39 0 0,-4 23-25 0 0,1 0 0 0 0,0 1-1 0 0,1-1 1 0 0,1 0 0 0 0,1 1-1 0 0,0-1 1 0 0,0 1-1 0 0,1 0 1 0 0,1 0 0 0 0,1 1-1 0 0,0-1 1 0 0,0 1 0 0 0,3-1 25 0 0,61-41-7530 0 0,-58 50-4065 0 0</inkml:trace>
</inkml:ink>
</file>

<file path=ppt/ink/ink33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20:21:25.4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0 392 1624 0 0,'0'0'2126'0'0,"0"0"-115"0"0,0 0-86 0 0,0 0-133 0 0,0 0-105 0 0,0 0-163 0 0,0 0-169 0 0,0 0-88 0 0,0 0-165 0 0,0 0-250 0 0,0 0-203 0 0,0 0-111 0 0,0 0-43 0 0,3-5 22 0 0,0 0-288 0 0,0 0 1 0 0,1 0-1 0 0,0 0 0 0 0,0 1 1 0 0,0-1-1 0 0,0 1 0 0 0,1 0 1 0 0,-1 1-1 0 0,1-1 0 0 0,0 1 1 0 0,0 0-1 0 0,0 0 0 0 0,1 0 0 0 0,-1 1 1 0 0,1 0-1 0 0,0 0 0 0 0,2-1-229 0 0,-4 2 59 0 0,0-1 0 0 0,0 1 0 0 0,0 0 0 0 0,0 0 0 0 0,0 0-1 0 0,1 1 1 0 0,-1-1 0 0 0,0 1 0 0 0,0 0 0 0 0,0 1 0 0 0,1-1-1 0 0,-1 0 1 0 0,0 1 0 0 0,0 0 0 0 0,0 0 0 0 0,0 0 0 0 0,0 1 0 0 0,0-1-1 0 0,0 1 1 0 0,-1 0 0 0 0,1 0 0 0 0,-1 1 0 0 0,1-1 0 0 0,-1 1-1 0 0,0-1 1 0 0,1 1 0 0 0,-2 0 0 0 0,1 0 0 0 0,0 0 0 0 0,0 1 0 0 0,-1-1-1 0 0,1 3-58 0 0,4 15 98 0 0,-2 0-1 0 0,-1 1 0 0 0,-1 0 0 0 0,-1-1 1 0 0,0 1-1 0 0,-2 0 0 0 0,0 0 0 0 0,-2 0 1 0 0,0 0-1 0 0,-2 0 0 0 0,0-1 0 0 0,-5 12-97 0 0,-1 6 63 0 0,-2 0-1 0 0,-1 0 0 0 0,-2-2 1 0 0,-17 30-63 0 0,32-67 14 0 0,-1 0 0 0 0,1-1 0 0 0,0 1 0 0 0,0 0 1 0 0,-1 0-1 0 0,1 0 0 0 0,0-1 0 0 0,-1 1 0 0 0,1 0 0 0 0,0 0 1 0 0,0 0-1 0 0,-1 0 0 0 0,1 0 0 0 0,0 0 0 0 0,-1 0 1 0 0,1 0-1 0 0,0 0 0 0 0,-1 0 0 0 0,1 0 0 0 0,0 0 0 0 0,-1 0 1 0 0,1 0-1 0 0,0 0 0 0 0,-1 0 0 0 0,1 0 0 0 0,0 0 1 0 0,-1 0-1 0 0,1 0 0 0 0,0 0 0 0 0,-1 0 0 0 0,1 1 0 0 0,0-1 1 0 0,0 0-1 0 0,-1 0 0 0 0,1 0 0 0 0,0 1 0 0 0,0-1 1 0 0,-1 0-1 0 0,1 0 0 0 0,0 1 0 0 0,0-1 0 0 0,0 0 0 0 0,-1 1-14 0 0,5-35 232 0 0,7-1-227 0 0,2 1-1 0 0,1 0 0 0 0,2 1 1 0 0,1 1-1 0 0,2 1 1 0 0,1 0-1 0 0,8-8-4 0 0,-17 24-15 0 0,1 1 0 0 0,0 0 0 0 0,1 1 0 0 0,1 0 1 0 0,0 1-1 0 0,0 0 0 0 0,15-8 15 0 0,-28 19-5 0 0,0 0-1 0 0,0 1 1 0 0,0-1 0 0 0,0 1 0 0 0,0-1 0 0 0,1 1-1 0 0,-1-1 1 0 0,0 1 0 0 0,0-1 0 0 0,0 1 0 0 0,0 0-1 0 0,1 0 1 0 0,-1 0 0 0 0,0-1 0 0 0,0 1 0 0 0,0 0-1 0 0,1 1 1 0 0,-1-1 0 0 0,0 0 0 0 0,0 0 0 0 0,0 0-1 0 0,1 1 1 0 0,-1-1 0 0 0,0 1 0 0 0,0-1 0 0 0,0 1-1 0 0,0-1 1 0 0,0 1 0 0 0,0 0 0 0 0,0-1 0 0 0,0 1-1 0 0,0 0 1 0 0,0 0 0 0 0,0 0 0 0 0,-1-1 0 0 0,1 1-1 0 0,0 0 1 0 0,0 0 0 0 0,-1 0 0 0 0,1 1 0 0 0,-1-1-1 0 0,1 0 1 0 0,-1 0 0 0 0,1 0 0 0 0,-1 0 0 0 0,0 0-1 0 0,0 1 1 0 0,1-1 0 0 0,-1 0 0 0 0,0 0 5 0 0,6 67 27 0 0,-6-65-32 0 0,2 50 57 0 0,-1-34-54 0 0,0 1-1 0 0,-1-1 0 0 0,-1 1 1 0 0,0-1-1 0 0,-2 0 0 0 0,0 0 1 0 0,-5 14 2 0 0,-26 44 30 0 0,32-86 91 0 0,5-9-130 0 0,1-1 0 0 0,1 0 1 0 0,0 1-1 0 0,2 0 1 0 0,0 0-1 0 0,1 1 1 0 0,0 0-1 0 0,1 0 1 0 0,1 1-1 0 0,2-1 9 0 0,-1-2-4 0 0,0 0 1 0 0,1 1-1 0 0,1 0 0 0 0,0 1 1 0 0,2 1-1 0 0,0 0 0 0 0,0 1 1 0 0,2 0-1 0 0,0 2 0 0 0,0 0 1 0 0,1 1-1 0 0,19-9 4 0 0,11 13-119 0 0,-46 48 153 0 0,-11 53 97 0 0,-5-52-119 0 0,3 1 0 0 0,2 0 0 0 0,1 1 1 0 0,2 0-1 0 0,0 42-12 0 0,7-84-45 0 0,-1 0 0 0 0,0-1 0 0 0,0 1 0 0 0,1 0 0 0 0,-1 0-1 0 0,0-1 1 0 0,1 1 0 0 0,-1 0 0 0 0,1-1 0 0 0,-1 1 0 0 0,1 0 0 0 0,-1-1 0 0 0,1 1 0 0 0,0-1 0 0 0,-1 1 0 0 0,1-1 0 0 0,0 1 0 0 0,-1-1 0 0 0,1 1 0 0 0,0-1-1 0 0,-1 0 1 0 0,1 1 0 0 0,0-1 0 0 0,0 0 0 0 0,0 0 0 0 0,-1 1 0 0 0,1-1 0 0 0,0 0 0 0 0,0 0 0 0 0,0 0 0 0 0,-1 0 0 0 0,1 0 0 0 0,0 0 0 0 0,0 0 0 0 0,0-1-1 0 0,0 1 1 0 0,-1 0 0 0 0,1 0 0 0 0,0 0 0 0 0,0-1 0 0 0,-1 1 0 0 0,1-1 0 0 0,0 1 0 0 0,0-1 45 0 0,19-8-5548 0 0,-12 2-2239 0 0,-3 2-4249 0 0</inkml:trace>
  <inkml:trace contextRef="#ctx0" brushRef="#br0" timeOffset="347.81">1035 528 7370 0 0,'0'0'2443'0'0,"0"0"-484"0"0,0 0-184 0 0,0 0-49 0 0,0 0-49 0 0,0 0-162 0 0,0 0-242 0 0,0 0-235 0 0,0 0-163 0 0,0 0-220 0 0,0 0-200 0 0,0 0-139 0 0,0 0-120 0 0,-9 5-39 0 0,-28 20 1 0 0,3 40 165 0 0,32-56-300 0 0,-2 5-13 0 0,1 1 0 0 0,1-1 0 0 0,0 1 0 0 0,1 0 0 0 0,1 0 0 0 0,0 0 0 0 0,1-1 0 0 0,2 12-10 0 0,-1-21 34 0 0,1-1-1 0 0,-1 1 1 0 0,1 0-1 0 0,0-1 1 0 0,0 1-1 0 0,0-1 1 0 0,1 0-1 0 0,0 0 1 0 0,-1 0-1 0 0,1 0 1 0 0,1-1-1 0 0,-1 0 0 0 0,0 0 1 0 0,1 0-1 0 0,0 0 1 0 0,-1-1-1 0 0,1 0 1 0 0,0 1-1 0 0,0-2 1 0 0,0 1-1 0 0,1-1 1 0 0,-1 0-1 0 0,0 0 1 0 0,1 0-1 0 0,-1-1 1 0 0,0 1-1 0 0,1-1 0 0 0,-1-1 1 0 0,1 1-1 0 0,-1-1 1 0 0,0 0-1 0 0,0 0 1 0 0,1-1-1 0 0,-1 1 1 0 0,0-1-1 0 0,0 0 1 0 0,0-1-1 0 0,-1 1 1 0 0,1-1-1 0 0,0 0 0 0 0,-1 0 1 0 0,0 0-1 0 0,3-3-33 0 0,1-1 100 0 0,-1 1-1 0 0,0-1 1 0 0,-1-1-1 0 0,1 1 1 0 0,-1-1-1 0 0,-1 0 1 0 0,0-1-1 0 0,0 1 1 0 0,0-1-1 0 0,-1 0 1 0 0,-1 0-1 0 0,1-1 1 0 0,-1 1-1 0 0,-1 0 1 0 0,0-1-1 0 0,0 0 1 0 0,-1 0-1 0 0,0 1 0 0 0,-1-1 1 0 0,0 0-1 0 0,-1 0 1 0 0,-1-7-100 0 0,0 9-38 0 0,-1 1 0 0 0,0-1 0 0 0,0 1-1 0 0,-1 0 1 0 0,0 0 0 0 0,0 0 0 0 0,-1 0 0 0 0,0 1 0 0 0,0 0 0 0 0,-1 0 0 0 0,1 0 0 0 0,-1 1 0 0 0,0-1-1 0 0,-1 1 1 0 0,1 1 0 0 0,-1-1 0 0 0,0 1 0 0 0,0 1 0 0 0,-1-1 0 0 0,1 1 0 0 0,-1 0 0 0 0,0 1 0 0 0,1 0-1 0 0,-1 0 1 0 0,0 1 0 0 0,0-1 0 0 0,0 2 0 0 0,-8-1 38 0 0,-29 7-2622 0 0,30-1-919 0 0,3 3-3584 0 0,5-1-5098 0 0</inkml:trace>
  <inkml:trace contextRef="#ctx0" brushRef="#br0" timeOffset="9509.326">1526 451 0 0 0,'0'0'471'0'0,"0"0"592"0"0,0 0 372 0 0,0 0 160 0 0,0 0 56 0 0,0 0-43 0 0,0 0-70 0 0,0 0-102 0 0,0 0-136 0 0,0 0-190 0 0,1 6-193 0 0,-6 81 2300 0 0,-74 166-806 0 0,39-150-1816 0 0,53-144 2022 0 0,90-134-1553 0 0,-78 129-759 0 0,-14 23-133 0 0,1 0-1 0 0,1 0 1 0 0,1 2-1 0 0,1 0 1 0 0,1 0 0 0 0,17-16-172 0 0,-32 36 4 0 0,0 0 1 0 0,0 0-1 0 0,0 0 0 0 0,0 0 1 0 0,0 0-1 0 0,0 0 0 0 0,0 0 1 0 0,0 0-1 0 0,1 1 1 0 0,-1-1-1 0 0,0 0 0 0 0,0 1 1 0 0,1-1-1 0 0,-1 1 1 0 0,0 0-1 0 0,1-1 0 0 0,-1 1 1 0 0,1 0-1 0 0,-1 0 0 0 0,0 0 1 0 0,1 0-1 0 0,-1 0 1 0 0,1 0-1 0 0,-1 0 0 0 0,0 0 1 0 0,1 1-1 0 0,-1-1 1 0 0,0 0-1 0 0,1 1 0 0 0,-1-1 1 0 0,0 1-1 0 0,1 0 0 0 0,-1-1 1 0 0,0 1-1 0 0,0 0 1 0 0,0 0-1 0 0,0 0 0 0 0,0-1 1 0 0,1 1-1 0 0,-2 0 1 0 0,1 1-1 0 0,0-1 0 0 0,0 0 1 0 0,0 0-1 0 0,0 0 0 0 0,-1 0 1 0 0,1 1-1 0 0,-1-1 1 0 0,1 0-1 0 0,-1 1 0 0 0,1-1 1 0 0,-1 0-1 0 0,0 1 1 0 0,0-1-1 0 0,1 1 0 0 0,-1-1 1 0 0,0 0-1 0 0,0 1 0 0 0,-1 0-4 0 0,8 24 116 0 0,-1 1-1 0 0,-1-1 1 0 0,-1 1-1 0 0,-2 0 1 0 0,-1 1-1 0 0,-2 25-115 0 0,1-29 34 0 0,-33 120 273 0 0,33-141-286 0 0,0-2-7 0 0,0-1-16 0 0,0 0 9 0 0,0 0 10 0 0,0 0 11 0 0,0 0 0 0 0,0 0 14 0 0,2-9-7 0 0,0 1 0 0 0,0 0 0 0 0,1 0 0 0 0,0 0 0 0 0,1 1 0 0 0,0-1 0 0 0,0 1 0 0 0,0 0 0 0 0,1 0 0 0 0,0 0 0 0 0,1 0 0 0 0,4-4-35 0 0,-2 1 32 0 0,26-33-17 0 0,-14 15-15 0 0,1 0 1 0 0,1 2-1 0 0,1 0 1 0 0,2 2-1 0 0,0 1 1 0 0,2 1-1 0 0,0 1 0 0 0,6-2 0 0 0,-32 24 0 0 0,0 0 0 0 0,0-1 0 0 0,0 1 0 0 0,0 0 0 0 0,0 0 0 0 0,0 0 0 0 0,-1 0 0 0 0,1 0 0 0 0,0 0 0 0 0,0 0 0 0 0,-1 1 0 0 0,1-1-1 0 0,-1 0 1 0 0,1 0 0 0 0,-1 0 0 0 0,1 1 0 0 0,-1-1 0 0 0,0 0 0 0 0,1 1 0 0 0,-1-1 0 0 0,0 0 0 0 0,0 0 0 0 0,0 1 0 0 0,0-1 0 0 0,0 0-1 0 0,-1 1 1 0 0,1-1 0 0 0,0 0 0 0 0,0 1 0 0 0,-1-1 0 0 0,1 0 0 0 0,-1 0 0 0 0,1 0 0 0 0,-1 1 0 0 0,0-1 0 0 0,1 0 0 0 0,-1 0 0 0 0,0 0 0 0 0,-1 17 25 0 0,2 251 305 0 0,-6-188-592 0 0,27-133-4600 0 0,-16 42-519 0 0,-1 5-6498 0 0</inkml:trace>
  <inkml:trace contextRef="#ctx0" brushRef="#br0" timeOffset="10096.904">2307 705 1240 0 0,'0'0'1102'0'0,"0"0"-274"0"0,0 0 254 0 0,0 0 522 0 0,0 0 267 0 0,0 0 35 0 0,0 0-135 0 0,0 0-216 0 0,0 0-190 0 0,0 0-78 0 0,0 0-93 0 0,0 0-117 0 0,0 0-79 0 0,26 6-103 0 0,82 18-88 0 0,-103-22-676 0 0,-1-1 1 0 0,1 1 0 0 0,0-1-1 0 0,0 0 1 0 0,0-1 0 0 0,0 1-1 0 0,0-1 1 0 0,0 0 0 0 0,-1-1-1 0 0,1 1 1 0 0,0-1 0 0 0,0 0-1 0 0,0 0 1 0 0,0 0 0 0 0,-1-1-1 0 0,1 1 1 0 0,3-3-132 0 0,1 0 234 0 0,-3 1-134 0 0,0 1-1 0 0,-1-1 1 0 0,1 0-1 0 0,-1-1 1 0 0,0 1-1 0 0,0-1 0 0 0,0 0 1 0 0,-1 0-1 0 0,1-1 1 0 0,-1 1-1 0 0,0-1 1 0 0,0 0-1 0 0,-1 0 1 0 0,1 0-1 0 0,-1-1 1 0 0,0 1-1 0 0,-1-1 0 0 0,1 1 1 0 0,-1-1-1 0 0,0 0 1 0 0,-1 0-1 0 0,1 0 1 0 0,-1-1-1 0 0,0 1 1 0 0,-1 0-1 0 0,0 0 1 0 0,0 0-1 0 0,0-1 0 0 0,0 1 1 0 0,-1 0-1 0 0,0 0 1 0 0,-1 0-1 0 0,1 0-99 0 0,-2 3-1 0 0,-1 0-1 0 0,1 1 0 0 0,-1-1 1 0 0,0 1-1 0 0,0 0 1 0 0,0 0-1 0 0,0 0 0 0 0,0 0 1 0 0,0 1-1 0 0,0 0 0 0 0,0 0 1 0 0,-1 0-1 0 0,1 0 1 0 0,0 1-1 0 0,-1 0 0 0 0,1-1 1 0 0,0 2-1 0 0,-1-1 0 0 0,1 0 1 0 0,0 1-1 0 0,-1 0 1 0 0,1 0-1 0 0,0 0 0 0 0,0 1 1 0 0,0-1-1 0 0,0 1 0 0 0,0 0 1 0 0,0 0-1 0 0,0 0 1 0 0,0 1-1 0 0,1-1 0 0 0,-3 4 2 0 0,-11 6-11 0 0,1 0-1 0 0,0 2 0 0 0,1 0 1 0 0,1 1-1 0 0,0 0 0 0 0,1 1 1 0 0,0 1-1 0 0,2 0 0 0 0,0 0 1 0 0,1 1-1 0 0,1 1 0 0 0,-2 5 12 0 0,9-20 2 0 0,0 1 0 0 0,0 0 0 0 0,0 0 0 0 0,1 0 0 0 0,0 0 0 0 0,0 0 0 0 0,1 0 0 0 0,-1 0 0 0 0,1 1-1 0 0,0-1 1 0 0,0 0 0 0 0,1 0 0 0 0,0 0 0 0 0,-1 0 0 0 0,2 0 0 0 0,-1 0 0 0 0,1 0 0 0 0,-1 0 0 0 0,1 0 0 0 0,1 0 0 0 0,-1-1-1 0 0,1 1 1 0 0,0-1 0 0 0,0 0 0 0 0,0 0 0 0 0,0 0 0 0 0,1 0 0 0 0,-1 0 0 0 0,1-1 0 0 0,0 0 0 0 0,0 1 0 0 0,1-1-2 0 0,-4-2 1 0 0,7 4 24 0 0,0 1 0 0 0,0-1 0 0 0,0 0 0 0 0,1-1 1 0 0,0 0-1 0 0,0 0 0 0 0,0-1 0 0 0,0-1 0 0 0,0 1 0 0 0,1-1 0 0 0,-1-1 1 0 0,1 1-1 0 0,2-2-25 0 0,-2-1-66 0 0,-1 0 1 0 0,0-1-1 0 0,0-1 1 0 0,1 1-1 0 0,-1-2 1 0 0,-1 1-1 0 0,1-1 1 0 0,0 0-1 0 0,-1-1 1 0 0,0 0-1 0 0,0 0 1 0 0,-1-1-1 0 0,1 0 1 0 0,-1-1-1 0 0,1 0 66 0 0,16-16-4409 0 0,-2 2-4044 0 0,-18 16-3468 0 0</inkml:trace>
  <inkml:trace contextRef="#ctx0" brushRef="#br0" timeOffset="10615.541">2821 867 7514 0 0,'0'0'2391'0'0,"0"0"-331"0"0,0 0-126 0 0,0 0-142 0 0,0 0-230 0 0,0 0-275 0 0,0 0-276 0 0,0 0-211 0 0,0 0-93 0 0,0 0-40 0 0,0 0-79 0 0,0 0-79 0 0,3-5-81 0 0,82-127 2221 0 0,33-58-1211 0 0,-72 117-1213 0 0,-65 106-218 0 0,-23 66-18 0 0,38 35-114 0 0,4-128 119 0 0,1-1 0 0 0,-1 1 0 0 0,2-1 0 0 0,-1 0 1 0 0,0 1-1 0 0,1-1 0 0 0,0 0 0 0 0,0 0 0 0 0,1 0 1 0 0,-1 0-1 0 0,1-1 0 0 0,0 1 0 0 0,0-1 0 0 0,1 1 1 0 0,-1-1-1 0 0,1 0 0 0 0,0 0 0 0 0,0-1 0 0 0,0 1 1 0 0,1-1-1 0 0,-1 0 0 0 0,1 0 0 0 0,2 0 6 0 0,1-2 26 0 0,0 0 0 0 0,0-1-1 0 0,0 0 1 0 0,0-1 0 0 0,0 0-1 0 0,0 0 1 0 0,0 0 0 0 0,0-1 0 0 0,0 0-1 0 0,-1-1 1 0 0,1 0 0 0 0,-1 0-1 0 0,1-1 1 0 0,-1 0 0 0 0,0 0 0 0 0,-1 0-1 0 0,1-1 1 0 0,-1 0 0 0 0,0 0-1 0 0,0-1 1 0 0,0 0 0 0 0,-1 0 0 0 0,0 0-1 0 0,0-1 1 0 0,0 0-26 0 0,10-11 104 0 0,0 0 0 0 0,-2-1 1 0 0,0 0-1 0 0,-1-1 0 0 0,-1 0 0 0 0,-1-1 0 0 0,-1 0 0 0 0,4-14-104 0 0,-7-12-718 0 0,-6 46 84 0 0,0-1-427 0 0,0 1-1007 0 0,0 0-6513 0 0,0 1-3363 0 0</inkml:trace>
  <inkml:trace contextRef="#ctx0" brushRef="#br0" timeOffset="11014.426">3759 5 5457 0 0,'0'0'2357'0'0,"0"0"-277"0"0,0 0 31 0 0,0 0 2 0 0,0 0-72 0 0,0 0-255 0 0,0 0-394 0 0,0 0-318 0 0,0 0-234 0 0,0 0-117 0 0,0 0-45 0 0,0 0-14 0 0,0 0-19 0 0,-8-4 422 0 0,-13 52 273 0 0,15 143 335 0 0,8-148-1592 0 0,-3 0 1 0 0,-1 0 0 0 0,-2 0-1 0 0,-2 0 1 0 0,-2 0-84 0 0,-65 223 68 0 0,70-255 228 0 0,-5 10-1552 0 0,5-42-2405 0 0,2-14 356 0 0,1-11-3416 0 0,1 16-3574 0 0,1 19 6708 0 0</inkml:trace>
  <inkml:trace contextRef="#ctx0" brushRef="#br0" timeOffset="11265.116">3480 421 5305 0 0,'0'0'2842'0'0,"0"0"-485"0"0,0 0-356 0 0,0 0-386 0 0,0 0-306 0 0,0 0-210 0 0,0 0-147 0 0,0 0 87 0 0,0 0 81 0 0,0 0 51 0 0,0 0-44 0 0,0 0-208 0 0,0 0-183 0 0,14 1-123 0 0,119 2 1094 0 0,7-14-1056 0 0,-65-3-876 0 0,-35 4-381 0 0,-23 6-2455 0 0,-1-1-6147 0 0,-11 5-2287 0 0</inkml:trace>
  <inkml:trace contextRef="#ctx0" brushRef="#br0" timeOffset="11530.605">3956 425 1792 0 0,'0'0'2365'0'0,"0"0"-129"0"0,0 0 33 0 0,0 0-5 0 0,0 0-207 0 0,0 0-384 0 0,0 0-418 0 0,0 0-304 0 0,0 0-152 0 0,0 0-95 0 0,0 0-86 0 0,0 0-79 0 0,1 33-74 0 0,0 103-88 0 0,-1-109-200 0 0,-1-19-91 0 0,1 0 0 0 0,0 0 0 0 0,0 0 1 0 0,0 0-1 0 0,1 0 0 0 0,0 1 0 0 0,1-1 0 0 0,0 0 1 0 0,0-1-1 0 0,1 1 0 0 0,0 0 0 0 0,1 2-86 0 0,-2-6 84 0 0,-1-1 1 0 0,0 0-1 0 0,1 1 0 0 0,-1-1 0 0 0,1 0 0 0 0,0 0 1 0 0,0 0-1 0 0,0-1 0 0 0,1 1 0 0 0,-1 0 0 0 0,0-1 1 0 0,1 1-1 0 0,0-1 0 0 0,0 0 0 0 0,0 0 0 0 0,0 0 1 0 0,0 0-1 0 0,0-1 0 0 0,0 1 0 0 0,0-1 0 0 0,1 0 1 0 0,-1 0-1 0 0,0 0 0 0 0,1 0 0 0 0,-1 0 0 0 0,1-1 1 0 0,-1 0-1 0 0,1 1 0 0 0,0-1 0 0 0,-1-1 0 0 0,1 1 1 0 0,-1 0-1 0 0,1-1 0 0 0,-1 0 0 0 0,0 0 0 0 0,1 0 1 0 0,-1 0-1 0 0,0 0 0 0 0,1-1 0 0 0,-1 0 0 0 0,0 1 1 0 0,0-1-1 0 0,0 0 0 0 0,1-1-84 0 0,9-12 253 0 0,0 1 0 0 0,-1-2 0 0 0,0 0 0 0 0,-1 0 0 0 0,-1-1 0 0 0,0 0 0 0 0,-2-1 1 0 0,0 0-1 0 0,-1-1 0 0 0,0 1 0 0 0,-2-1 0 0 0,2-10-253 0 0,-2-25-112 0 0,-5 53-114 0 0,0 1-160 0 0,0 0-255 0 0,-5 10-13228 0 0,5-9 1674 0 0</inkml:trace>
  <inkml:trace contextRef="#ctx0" brushRef="#br0" timeOffset="12242.312">4380 760 4089 0 0,'0'0'2462'0'0,"0"0"-132"0"0,0 0-29 0 0,0 0-104 0 0,0 0-195 0 0,0 0-269 0 0,0 0-274 0 0,0 0-182 0 0,0 0-81 0 0,0 0-41 0 0,0 0-58 0 0,0 0-180 0 0,0 0-225 0 0,3-7-206 0 0,75-170 1436 0 0,-70 162-1866 0 0,0 1-1 0 0,1 0 1 0 0,1 1-1 0 0,1 0 1 0 0,0 1 0 0 0,0 0-1 0 0,1 0 1 0 0,0 1-1 0 0,14-8-55 0 0,-26 18-2 0 0,0 1 0 0 0,1-1 0 0 0,-1 1-1 0 0,0-1 1 0 0,0 0 0 0 0,1 1 0 0 0,-1-1 0 0 0,0 1-1 0 0,1-1 1 0 0,-1 1 0 0 0,0 0 0 0 0,1-1 0 0 0,-1 1-1 0 0,1-1 1 0 0,-1 1 0 0 0,1 0 0 0 0,-1-1 0 0 0,1 1-1 0 0,-1 0 1 0 0,1-1 0 0 0,-1 1 0 0 0,1 0-1 0 0,0 0 1 0 0,-1 0 0 0 0,1-1 0 0 0,-1 1 0 0 0,1 0-1 0 0,0 0 1 0 0,-1 0 0 0 0,1 0 0 0 0,-1 0 0 0 0,1 0-1 0 0,0 0 1 0 0,-1 0 0 0 0,1 1 0 0 0,-1-1 0 0 0,1 0-1 0 0,-1 0 1 0 0,1 0 0 0 0,0 1 0 0 0,-1-1 0 0 0,1 0-1 0 0,-1 0 1 0 0,1 1 0 0 0,-1-1 0 0 0,1 1-1 0 0,-1-1 1 0 0,0 0 0 0 0,1 1 0 0 0,-1-1 0 0 0,1 1-1 0 0,-1-1 1 0 0,0 1 0 0 0,1-1 0 0 0,-1 1 0 0 0,0-1-1 0 0,0 1 1 0 0,1 0 0 0 0,-1-1 0 0 0,0 1 0 0 0,0-1-1 0 0,0 1 1 0 0,0-1 0 0 0,0 1 2 0 0,-10 106 89 0 0,6 10-103 0 0,5-115 14 0 0,0 0 1 0 0,0-1-1 0 0,0 1 1 0 0,0 0-1 0 0,0 0 1 0 0,0 0-1 0 0,0-1 1 0 0,1 1-1 0 0,-1-1 1 0 0,0 1 0 0 0,1-1-1 0 0,0 1 1 0 0,-1-1-1 0 0,1 0 1 0 0,0 0-1 0 0,0 0 1 0 0,-1 0-1 0 0,1 0 1 0 0,0 0-1 0 0,0 0 1 0 0,0-1-1 0 0,0 1 1 0 0,0-1 0 0 0,0 1-1 0 0,0-1 1 0 0,1 0-1 0 0,-1 0 1 0 0,0 0-1 0 0,0 0 1 0 0,0 0-1 0 0,0 0 1 0 0,0 0-1 0 0,0-1 1 0 0,0 1-1 0 0,0-1 1 0 0,0 0 0 0 0,0 0-1 0 0,0 1 1 0 0,0-1-1 0 0,0 0 1 0 0,-1-1-1 0 0,1 1 1 0 0,0 0-1 0 0,-1 0 1 0 0,1-1-1 0 0,0 1 1 0 0,-1-1-1 0 0,94-104 51 0 0,31-24 129 0 0,-87 112-131 0 0,-39 47 78 0 0,-41 394 483 0 0,56-462-1375 0 0,-13 19-3894 0 0,-2 17 2867 0 0,0-1-8853 0 0</inkml:trace>
</inkml:ink>
</file>

<file path=ppt/ink/ink3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5:32.3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377 69 0 0 0,'0'0'1636'0'0,"0"0"242"0"0,0 0 14 0 0,0 0-226 0 0,0 0-174 0 0,0 0-141 0 0,0 0-152 0 0,0 0-98 0 0,0 0-159 0 0,0-3-56 0 0,-11-23 2820 0 0,3 20-3371 0 0,0 1-1 0 0,-1 1 0 0 0,1 0 1 0 0,-1 0-1 0 0,0 0 1 0 0,0 1-1 0 0,-1 1 0 0 0,1 0 1 0 0,0 0-1 0 0,-1 0 1 0 0,1 1-1 0 0,-1 1 0 0 0,0 0 1 0 0,1 0-1 0 0,-1 1 1 0 0,-5 1-335 0 0,2 1 101 0 0,1 1 1 0 0,0 1-1 0 0,0 0 0 0 0,1 1 1 0 0,-1 1-1 0 0,1-1 1 0 0,0 2-1 0 0,1-1 1 0 0,0 1-1 0 0,0 1 1 0 0,1 0-1 0 0,-8 9-101 0 0,11-11 78 0 0,0 1 0 0 0,1 0 1 0 0,0-1-1 0 0,0 2 0 0 0,1-1 0 0 0,-1 0 0 0 0,2 1 0 0 0,0 0 1 0 0,0 0-1 0 0,0 0 0 0 0,1 0 0 0 0,0 0 0 0 0,1 1 0 0 0,0-1 0 0 0,1 1 1 0 0,0-1-1 0 0,0 0 0 0 0,1 1 0 0 0,0-1 0 0 0,2 7-78 0 0,1-4 114 0 0,0-1 1 0 0,0 0-1 0 0,2 0 0 0 0,-1-1 0 0 0,1 1 0 0 0,1-1 0 0 0,0-1 1 0 0,0 1-1 0 0,1-1 0 0 0,0 0 0 0 0,1-1 0 0 0,0 0 0 0 0,0 0 1 0 0,1-1-1 0 0,-1 0 0 0 0,2-1 0 0 0,-1 0 0 0 0,11 4-114 0 0,-16-8 37 0 0,0 0 0 0 0,1-1 1 0 0,-1 1-1 0 0,1-1 0 0 0,-1 0 0 0 0,1-1 0 0 0,-1 0 0 0 0,1 0 0 0 0,0 0 0 0 0,-1 0 0 0 0,1-1 0 0 0,0 0 0 0 0,-1 0 1 0 0,1 0-1 0 0,-1-1 0 0 0,0 0 0 0 0,1 0 0 0 0,-1 0 0 0 0,0-1 0 0 0,0 0 0 0 0,4-3-37 0 0,3-8-572 0 0,4-4-2240 0 0,-1 14-6428 0 0,-12 4-2681 0 0</inkml:trace>
  <inkml:trace contextRef="#ctx0" brushRef="#br0" timeOffset="1520.916">528 592 0 0 0,'0'0'271'0'0,"0"0"902"0"0,0 0 444 0 0,0 0 286 0 0,0 0 184 0 0,0 0-40 0 0,0 0-261 0 0,0 0-341 0 0,0 0-238 0 0,0 0-84 0 0,0 0-3 0 0,0 0 29 0 0,-2 3 3658 0 0,13-99-823 0 0,19 29-3609 0 0,4 1-1 0 0,2 2 1 0 0,7-6-375 0 0,-16 26 183 0 0,0 168-113 0 0,-11-25-23 0 0,-15-98-45 0 0,-1 1 0 0 0,1-1 0 0 0,-1 1 0 0 0,1-1 0 0 0,-1 1 0 0 0,1-1-1 0 0,0 0 1 0 0,0 1 0 0 0,0-1 0 0 0,-1 0 0 0 0,1 0 0 0 0,0 0 0 0 0,1 0 0 0 0,-1 0 0 0 0,0 0 0 0 0,0 0-1 0 0,0 0 1 0 0,1 0 0 0 0,-1 0 0 0 0,0-1 0 0 0,1 1 0 0 0,-1 0 0 0 0,0-1 0 0 0,1 1 0 0 0,-1-1 0 0 0,1 0-1 0 0,-1 1 1 0 0,1-1 0 0 0,-1 0 0 0 0,1 0 0 0 0,-1 0 0 0 0,1 0 0 0 0,-1 0 0 0 0,1 0 0 0 0,-1-1 0 0 0,1 1 0 0 0,-1 0-1 0 0,1-1 1 0 0,-1 1 0 0 0,1-1 0 0 0,-1 0 0 0 0,0 1 0 0 0,1-1 0 0 0,-1 0 0 0 0,0 0 0 0 0,0 0 0 0 0,1 0-1 0 0,-1 0 1 0 0,0 0 0 0 0,0 0 0 0 0,0 0 0 0 0,0 0 0 0 0,0-1 0 0 0,-1 1 0 0 0,1 0 0 0 0,0-1 0 0 0,-1 1-1 0 0,1 0 1 0 0,0-1 0 0 0,-1 1 0 0 0,1-1-2 0 0,161-196 111 0 0,-150 183-109 0 0,1 1 1 0 0,1 0-1 0 0,1 1 1 0 0,-1 0-1 0 0,2 1 1 0 0,0 1-1 0 0,8-4-2 0 0,-23 16 0 0 0,1 0-1 0 0,-1 1 1 0 0,1-1 0 0 0,0 0-1 0 0,-1 1 1 0 0,0-1 0 0 0,1 1-1 0 0,-1-1 1 0 0,0 1-1 0 0,0-1 1 0 0,0 1 0 0 0,0 0-1 0 0,0 0 1 0 0,0 0 0 0 0,0-1-1 0 0,-1 1 1 0 0,1 0-1 0 0,-1 0 1 0 0,1 0 0 0 0,-1 0-1 0 0,0 0 1 0 0,0 0-1 0 0,0 0 1 0 0,0 0 0 0 0,0 0-1 0 0,0 0 1 0 0,-1 0 0 0 0,1 0-1 0 0,-1 0 1 0 0,1 0-1 0 0,-1 0 1 0 0,1 1 11 0 0,2 168 137 0 0,19-133-1471 0 0,-14-33-2642 0 0,0-3-3430 0 0,-2-2-4647 0 0</inkml:trace>
</inkml:ink>
</file>

<file path=ppt/ink/ink33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20:21:46.9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21 133 152 0 0,'0'0'1439'0'0,"0"0"-67"0"0,0 0 137 0 0,0 0 156 0 0,0 0 148 0 0,0 0-28 0 0,0 0-226 0 0,0 0-296 0 0,0 0-260 0 0,0 0-163 0 0,0 0-61 0 0,0 0 28 0 0,0 0 28 0 0,-3 1-35 0 0,-11 4-93 0 0,11-4-147 0 0,46 17 3780 0 0,247-10-772 0 0,16-8-2047 0 0,-324-15-964 0 0,3 3-565 0 0,1-1 0 0 0,0 0 0 0 0,0-1-1 0 0,2 0 1 0 0,0-1 0 0 0,0-1 0 0 0,0-1 8 0 0,-11-19-2635 0 0,22 35 1702 0 0,0 1-4916 0 0,1 0-4709 0 0</inkml:trace>
</inkml:ink>
</file>

<file path=ppt/ink/ink33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20:21:41.5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293 303 152 0 0,'0'0'1670'0'0,"0"0"-78"0"0,0 0 159 0 0,0 0 342 0 0,0 0 214 0 0,0 0-55 0 0,0 0-258 0 0,0 0-419 0 0,0 0-352 0 0,0 0-262 0 0,0 0-192 0 0,1-4-113 0 0,1-3-996 0 0,2-1 2688 0 0,-1 24 758 0 0,25 191 587 0 0,-32-156-3522 0 0,-4 0 1 0 0,-1 0 0 0 0,-2-1-1 0 0,-3 0 1 0 0,-2-1-1 0 0,-15 31-171 0 0,19-47 59 0 0,-6 16-11 0 0,6-21 2 0 0,1 1 1 0 0,2 0-1 0 0,1 0 1 0 0,1 1-1 0 0,1 0 1 0 0,2 0 0 0 0,0 10-51 0 0,6-37 17 0 0,1-1 0 0 0,-1 0 1 0 0,0 0-1 0 0,1 0 1 0 0,-1 0-1 0 0,1 0 1 0 0,0-1-1 0 0,0 1 0 0 0,-1-1 1 0 0,1 0-1 0 0,0 0 1 0 0,0 0-1 0 0,0 0 1 0 0,0 0-1 0 0,0-1 0 0 0,1 1 1 0 0,-1-1-1 0 0,0 0 1 0 0,0 0-1 0 0,0 0 1 0 0,0 0-1 0 0,0 0 0 0 0,1-1 1 0 0,-1 0-1 0 0,0 1-17 0 0,4-1 26 0 0,141-24 495 0 0,-54 24-410 0 0,-55 5-11 0 0,-39-4-92 0 0,0 0-1 0 0,0 0-6 0 0,0 0 18 0 0,0 0-18 0 0,0 0 5 0 0,0 0 2 0 0,0 0 2 0 0,0 0 13 0 0,0 0 6 0 0,0 0-3 0 0,0 0-4 0 0,0 0-4 0 0,0 0-9 0 0,0 0-25 0 0,0 0 5 0 0,0 0 23 0 0,0 0-14 0 0,0 0-8 0 0,0 0-4 0 0,0 0-6 0 0,0 0-24 0 0,0 0-44 0 0,0 0-49 0 0,-2-5-4654 0 0,2 3-3230 0 0,0 2-3916 0 0</inkml:trace>
  <inkml:trace contextRef="#ctx0" brushRef="#br0" timeOffset="368.919">782 1062 8266 0 0,'0'0'2159'0'0,"0"0"-512"0"0,0 0-108 0 0,0 0 3 0 0,0 0-39 0 0,0 0-171 0 0,0 0-280 0 0,0 0-190 0 0,0 0-128 0 0,0 0-59 0 0,0 0-43 0 0,0 0-65 0 0,0 0-43 0 0,0 10-17 0 0,6 87 1580 0 0,-5-77-1895 0 0,-1 0 1 0 0,0 0-1 0 0,-2 0 0 0 0,0 0 1 0 0,-1-1-1 0 0,-1 1 1 0 0,-1-1-1 0 0,-1 1 0 0 0,-2 3-192 0 0,2-5 152 0 0,3-11-753 0 0,2-21-936 0 0,1 8 1084 0 0,2-25-3422 0 0,0 11-3382 0 0,-2 15-594 0 0</inkml:trace>
  <inkml:trace contextRef="#ctx0" brushRef="#br0" timeOffset="668.697">635 999 2785 0 0,'0'0'2635'0'0,"0"0"-232"0"0,0 0-159 0 0,0 0-174 0 0,0 0-217 0 0,0 0-309 0 0,0 0-350 0 0,0 0-302 0 0,0 0-203 0 0,0 0-121 0 0,0 0-29 0 0,0 0-49 0 0,25 12 3072 0 0,-4-10-3131 0 0,0-2 0 0 0,0 0 0 0 0,1-1 0 0 0,-1 0 0 0 0,-1-2 0 0 0,21-5-431 0 0,84-8 76 0 0,-116 16-529 0 0,24 5-90 0 0,-30 16-8741 0 0,-6-17-1053 0 0</inkml:trace>
  <inkml:trace contextRef="#ctx0" brushRef="#br0" timeOffset="915.748">528 1338 3545 0 0,'0'0'4250'0'0,"0"0"-2343"0"0,0 0-828 0 0,0 0 161 0 0,0 0 349 0 0,0 0 202 0 0,0 0-78 0 0,0 0-231 0 0,0 0-271 0 0,0 0-223 0 0,0 0-162 0 0,0 0-140 0 0,0 0-111 0 0,26 2-115 0 0,79 8-126 0 0,28-19-52 0 0,-96 0-1276 0 0,-13 0-6025 0 0,-15 5-4237 0 0</inkml:trace>
  <inkml:trace contextRef="#ctx0" brushRef="#br0" timeOffset="2059.556">136 196 0 0 0,'0'0'707'0'0,"0"0"672"0"0,0 0 390 0 0,0 0 160 0 0,0 0 66 0 0,0 0-81 0 0,0 0-187 0 0,0 0-150 0 0,0 0-120 0 0,0 0-101 0 0,0 0-124 0 0,0 0-81 0 0,-22-3-95 0 0,-69-12-67 0 0,68 11-52 0 0,23 4-79 0 0,0 0-106 0 0,0 0-87 0 0,0 0-106 0 0,0 0-108 0 0,0 0-74 0 0,0 0-82 0 0,0 0-60 0 0,0 0-39 0 0,405 0 2911 0 0,-258 11-2920 0 0,-152-8 1181 0 0,-34-24-1346 0 0,2-2-1 0 0,0-2 1 0 0,2-1 0 0 0,1-2-1 0 0,-5-7-21 0 0,16 11-36 0 0,38 19-1368 0 0,13 5 420 0 0,23 0-1597 0 0,-18 4-4734 0 0,-17 0-4921 0 0</inkml:trace>
  <inkml:trace contextRef="#ctx0" brushRef="#br0" timeOffset="2503.741">1152 624 3369 0 0,'0'0'3247'0'0,"0"0"-1012"0"0,0 0-396 0 0,0 0 82 0 0,0 0 2 0 0,0 0-170 0 0,0 0-306 0 0,0 0-377 0 0,0 0-292 0 0,0 0-185 0 0,0 0-86 0 0,0 0-24 0 0,0 0 23 0 0,20 0 1567 0 0,155-19 1637 0 0,-9 12-2959 0 0,-166 7-802 0 0,0 0-21 0 0,0 0-27 0 0,0 0-43 0 0,0 0-82 0 0,0 0-131 0 0,-5-5-4833 0 0,-1 7-5645 0 0,3 1-408 0 0</inkml:trace>
  <inkml:trace contextRef="#ctx0" brushRef="#br0" timeOffset="2766.107">1175 848 4833 0 0,'0'0'3345'0'0,"0"0"-1502"0"0,0 0-708 0 0,0 0 2 0 0,0 0 189 0 0,0 0 293 0 0,0 0 83 0 0,0 0-115 0 0,0 0-216 0 0,0 0-371 0 0,0 0-279 0 0,0 0-198 0 0,26-2-140 0 0,82-9-99 0 0,-5-7 53 0 0,-5 7-1314 0 0,-58 9-5635 0 0,-31 2-4480 0 0</inkml:trace>
  <inkml:trace contextRef="#ctx0" brushRef="#br0" timeOffset="6173.058">893 1312 0 0 0,'0'0'647'0'0,"0"0"294"0"0,0 0 2 0 0,0 0 4 0 0,0 0 75 0 0,0 0 97 0 0,0 0 51 0 0,-3 4 9056 0 0,-1-1-9761 0 0,-65 4 1034 0 0,-5 1-510 0 0,59-7 30 0 0,23 0-257 0 0,27 0-502 0 0,123-22-2473 0 0,-153 20 1349 0 0,4-1-366 0 0,-4 1-5339 0 0,-5 1-3780 0 0</inkml:trace>
</inkml:ink>
</file>

<file path=ppt/ink/ink33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20:21:45.1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186 1 9666 0 0,'0'0'1607'0'0,"0"0"-375"0"0,0 0-22 0 0,0 0 78 0 0,0 0-22 0 0,0 0-227 0 0,0 0-363 0 0,0 0-213 0 0,0 0-17 0 0,0 0 58 0 0,0 0 77 0 0,0 0-1 0 0,0 0-24 0 0,0 13 15 0 0,1 110 1301 0 0,-6-80-1571 0 0,-3 0 1 0 0,-1 0-1 0 0,-2-1 1 0 0,-2-1-1 0 0,-1 0 0 0 0,-7 9-301 0 0,-56 148 235 0 0,48-85-152 0 0,29-112-57 0 0,0-1 1 0 0,0 1-1 0 0,1 0 1 0 0,-1-1-1 0 0,0 1 1 0 0,0-1-1 0 0,0 1 1 0 0,1 0-1 0 0,-1-1 1 0 0,0 1-1 0 0,1-1 1 0 0,-1 1-1 0 0,0-1 1 0 0,1 1-1 0 0,-1-1 1 0 0,1 1-1 0 0,-1-1 1 0 0,0 1-1 0 0,1-1 1 0 0,0 0-1 0 0,-1 1 1 0 0,1-1-1 0 0,-1 0 1 0 0,1 1-1 0 0,-1-1 1 0 0,1 0-1 0 0,0 0 1 0 0,-1 1-1 0 0,1-1 1 0 0,-1 0-1 0 0,1 0 1 0 0,0 0-1 0 0,-1 0 1 0 0,1 0-1 0 0,0 0 1 0 0,-1 0-1 0 0,1 0 1 0 0,-1 0-1 0 0,1 0 1 0 0,0-1-1 0 0,-1 1 1 0 0,1 0-1 0 0,0 0 1 0 0,-1 0-1 0 0,1-1 1 0 0,-1 1-1 0 0,1 0 1 0 0,-1-1-1 0 0,1 1 1 0 0,-1-1-1 0 0,1 1 1 0 0,-1 0-1 0 0,1-1 1 0 0,-1 1-1 0 0,1-1 1 0 0,-1 1-1 0 0,0-1 1 0 0,1 1-1 0 0,-1-1-26 0 0,4-1 181 0 0,139-11 188 0 0,-59 11-264 0 0,80-5 488 0 0,-164 7-582 0 0,0 7-508 0 0,-4-11-6198 0 0,3 2-968 0 0,0 1-4715 0 0</inkml:trace>
  <inkml:trace contextRef="#ctx0" brushRef="#br0" timeOffset="362.172">568 744 12475 0 0,'0'0'3180'0'0,"0"0"-1694"0"0,0 0-821 0 0,0 0-7 0 0,0 0 179 0 0,0 0 241 0 0,0 0 86 0 0,0 0-87 0 0,0 0-144 0 0,0 0-247 0 0,0 0-157 0 0,0 0-96 0 0,1 25-91 0 0,2 77-29 0 0,-14-14 321 0 0,-35 94-74 0 0,45-174-952 0 0,4-16 12 0 0,4-14-132 0 0,20-38-2244 0 0,-13 18-3817 0 0,-8 23 581 0 0,-3 8-4453 0 0</inkml:trace>
  <inkml:trace contextRef="#ctx0" brushRef="#br0" timeOffset="651.915">533 763 5353 0 0,'0'0'2387'0'0,"0"0"-401"0"0,0 0-86 0 0,0 0-22 0 0,0 0-151 0 0,0 0-272 0 0,0 0-383 0 0,0 0-353 0 0,0 0-232 0 0,0 0-71 0 0,0 0 131 0 0,0 0 126 0 0,0 0 112 0 0,5 3 33 0 0,90 16 1888 0 0,30-37-2010 0 0,-92 14-1482 0 0,-33 4 355 0 0,0 0-211 0 0,-14 8-5176 0 0,6-2-860 0 0,1-2-4572 0 0</inkml:trace>
  <inkml:trace contextRef="#ctx0" brushRef="#br0" timeOffset="898.299">532 936 5993 0 0,'0'0'2043'0'0,"0"0"-877"0"0,0 0 9 0 0,0 0 403 0 0,0 0 275 0 0,0 0-8 0 0,0 0-384 0 0,0 0-430 0 0,0 0-349 0 0,0 0-248 0 0,0 0-149 0 0,0 0-109 0 0,20-1-75 0 0,94-6-105 0 0,-78-1-575 0 0,-14 2-5464 0 0,-17 6-4385 0 0</inkml:trace>
</inkml:ink>
</file>

<file path=ppt/ink/ink33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20:21:57.4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6 311 0 0 0,'0'0'1155'0'0,"0"0"643"0"0,0 0 255 0 0,0 0 25 0 0,0 0-127 0 0,0 0-244 0 0,0 0-217 0 0,0 0-156 0 0,0 0-93 0 0,0 0-77 0 0,0 0-93 0 0,0 0-100 0 0,0 0-92 0 0,3 4 4458 0 0,2-1-3698 0 0,68 5-212 0 0,484-12 630 0 0,-511 15-1968 0 0,-46-11-84 0 0,0 0 6 0 0,0 0 10 0 0,0 0 7 0 0,0 0 12 0 0,0 0-9 0 0,0 0 9 0 0,0 0 7 0 0,0 0-22 0 0,-7-4-6570 0 0,5 4 5298 0 0,-1 0-644 0 0,0 0-5143 0 0,0 0-4706 0 0</inkml:trace>
  <inkml:trace contextRef="#ctx0" brushRef="#br0" timeOffset="1145.027">101 480 0 0 0,'0'0'963'0'0,"0"0"909"0"0,0 0 263 0 0,0 0 97 0 0,0 0-25 0 0,0 0-138 0 0,0 0-335 0 0,0 0-418 0 0,0 0-271 0 0,0 0-137 0 0,0 0-31 0 0,0 0-2 0 0,0 0-56 0 0,-11 11 2811 0 0,11-11-3231 0 0,0 0-19 0 0,0 0-7 0 0,0 0-6 0 0,0 0 9 0 0,0 0-17 0 0,0 0-28 0 0,0 0-23 0 0,0 0-32 0 0,0 0-20 0 0,0 0-17 0 0,0 0-18 0 0,0 0-5 0 0,0 0-25 0 0,0 0-15 0 0,0 0-37 0 0,-3 1 2286 0 0,-14 2-2527 0 0,-52 4 98 0 0,68-7 12 0 0,1 0 6 0 0,0 0 2 0 0,0 0-1 0 0,0 0-4 0 0,0 0 5 0 0,0 0 5 0 0,0 0-10 0 0,0 0-26 0 0,0 0 7 0 0,0 0 11 0 0,0 0-9 0 0,0 0-3 0 0,28 7-118 0 0,214 1 346 0 0,1-15-6 0 0,-181 25-138 0 0,-63-18-120 0 0,1 0-27 0 0,-17-29-6919 0 0,12 21 3120 0 0,1 2-2838 0 0,1 1-5100 0 0</inkml:trace>
  <inkml:trace contextRef="#ctx0" brushRef="#br0" timeOffset="2280.091">324 2 1704 0 0,'0'0'2177'0'0,"0"0"-82"0"0,0 0-80 0 0,0 0 8 0 0,0 0-13 0 0,0 0-178 0 0,0 0-242 0 0,0 0-232 0 0,0 0-222 0 0,0 0-140 0 0,0 0-42 0 0,0 0-28 0 0,0 0-60 0 0,-2-1-81 0 0,-11 2 3552 0 0,13-1-4287 0 0,0 0-4 0 0,11 14 233 0 0,4 6-96 0 0,1-1 0 0 0,0-1 0 0 0,1 0-1 0 0,1-1 1 0 0,1-1 0 0 0,1-1 0 0 0,2 1-183 0 0,49 41 266 0 0,60 53 39 0 0,-110-99-183 0 0,-20-11-122 0 0,-1 0-18 0 0,0 0 22 0 0,0 0-5 0 0,0 0 4 0 0,-41 41 1206 0 0,-173 132-901 0 0,57-55-106 0 0,81-26-78 0 0,71-91-698 0 0,17-10-3584 0 0,-8 6-1157 0 0,3 2-7171 0 0</inkml:trace>
</inkml:ink>
</file>

<file path=ppt/ink/ink33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20:22:07.2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0 436 1792 0 0,'0'0'2770'0'0,"0"0"-499"0"0,0 0-198 0 0,0 0 49 0 0,0 0 9 0 0,0 0-251 0 0,0 0-471 0 0,0 0-516 0 0,0 0-360 0 0,0 0-120 0 0,0 0 44 0 0,0 0 111 0 0,0 0 102 0 0,2 4 22 0 0,1-1-542 0 0,-1 0-1 0 0,0 0 1 0 0,1-1 0 0 0,0 1 0 0 0,-1-1 0 0 0,1 0-1 0 0,0 1 1 0 0,0-1 0 0 0,1 0 0 0 0,-1-1 0 0 0,0 1-1 0 0,1-1 1 0 0,-1 1 0 0 0,1-1 0 0 0,-1 0 0 0 0,1 0 0 0 0,-1-1-1 0 0,1 1 1 0 0,0-1 0 0 0,-1 1 0 0 0,1-1-150 0 0,23 1 429 0 0,1 0 0 0 0,-1-2 0 0 0,0-1 0 0 0,0-1 0 0 0,0-1 0 0 0,17-6-429 0 0,16-7 28 0 0,-45 14-234 0 0,-6 1 785 0 0,-5-1-3114 0 0,-2-1-2805 0 0,-1-3-3985 0 0,-1 6-270 0 0</inkml:trace>
  <inkml:trace contextRef="#ctx0" brushRef="#br0" timeOffset="249.82">186 252 6585 0 0,'0'0'3442'0'0,"0"0"-1588"0"0,0 0-599 0 0,0 0 29 0 0,0 0 162 0 0,0 0 56 0 0,0 0-183 0 0,0 0-291 0 0,0 0-247 0 0,-7 30-170 0 0,-24 98-117 0 0,23-21 335 0 0,8-107-839 0 0,7 114-110 0 0,6-67-3824 0 0,-9-40-2465 0 0,-2-6-5010 0 0</inkml:trace>
  <inkml:trace contextRef="#ctx0" brushRef="#br0" timeOffset="1496.201">560 598 1200 0 0,'0'0'1949'0'0,"0"0"-125"0"0,0 0 76 0 0,0 0 149 0 0,0 0-11 0 0,0 0-231 0 0,0 0-324 0 0,0 0-244 0 0,0 0-123 0 0,0 0-45 0 0,0 0-16 0 0,0 0-52 0 0,0 0-85 0 0,0 0-105 0 0,0-19 1042 0 0,2-1-1626 0 0,2 0 0 0 0,0 0 0 0 0,1 0 0 0 0,1 0 0 0 0,1 1 0 0 0,1 0 1 0 0,0 0-1 0 0,2 1 0 0 0,0 0 0 0 0,1 1 0 0 0,1-1-229 0 0,146-184 671 0 0,-109 151-516 0 0,-49 50-142 0 0,0 1-21 0 0,0 0-4 0 0,0 0-21 0 0,3 48-47 0 0,-13 294 308 0 0,10-342-228 0 0,-1 1 1 0 0,1-1-1 0 0,0 1 1 0 0,0 0-1 0 0,-1-1 1 0 0,1 1-1 0 0,0 0 1 0 0,0-1-1 0 0,0 1 1 0 0,0 0-1 0 0,0-1 1 0 0,0 1-1 0 0,0 0 1 0 0,0-1-1 0 0,0 1 1 0 0,0 0-1 0 0,0-1 1 0 0,0 1-1 0 0,0 0 1 0 0,1-1-1 0 0,-1 1 1 0 0,0 0-1 0 0,0-1 1 0 0,1 1-1 0 0,-1-1 1 0 0,0 1-1 0 0,1-1 1 0 0,-1 1-1 0 0,1 0 1 0 0,-1-1-1 0 0,1 0 1 0 0,-1 1-1 0 0,1-1 1 0 0,-1 1-1 0 0,1-1 1 0 0,-1 0-1 0 0,1 1 1 0 0,0-1-1 0 0,-1 0 1 0 0,1 1-1 0 0,-1-1 1 0 0,1 0-1 0 0,0 0 1 0 0,-1 0-1 0 0,1 0 1 0 0,0 1-1 0 0,-1-1 1 0 0,1 0-1 0 0,0 0 1 0 0,-1 0-1 0 0,1-1 1 0 0,0 1-1 0 0,-1 0 1 0 0,1 0-1 0 0,0 0 1 0 0,-1 0-1 0 0,1-1 1 0 0,0 1-1 0 0,-1 0 1 0 0,1 0-1 0 0,0-1 0 0 0,39-33 159 0 0,-28 21-112 0 0,196-200 69 0 0,-60 62-102 0 0,-149 203-60 0 0,-14 79 183 0 0,28 25 275 0 0,8-54-109 0 0,-20-99-1540 0 0,1-2-11292 0 0,2-1 581 0 0</inkml:trace>
  <inkml:trace contextRef="#ctx0" brushRef="#br0" timeOffset="1858.738">1530 388 7858 0 0,'0'0'2267'0'0,"0"0"-405"0"0,0 0-85 0 0,0 0 58 0 0,0 0-70 0 0,0 0-244 0 0,0 0-376 0 0,0 0-329 0 0,0 0-228 0 0,0 0-120 0 0,0 0-35 0 0,0 0 50 0 0,0 0 68 0 0,0 6 26 0 0,-22 187 1611 0 0,-2-86-2364 0 0,28-113-3599 0 0,8-20-942 0 0,-4 10-3060 0 0,-3 8-1912 0 0</inkml:trace>
  <inkml:trace contextRef="#ctx0" brushRef="#br0" timeOffset="2324.093">1471 340 3561 0 0,'0'0'2043'0'0,"0"0"-463"0"0,0 0-204 0 0,0 0-9 0 0,0 0-68 0 0,0 0-173 0 0,0 0-186 0 0,0 0-86 0 0,0 0 25 0 0,0 0 54 0 0,0 0-29 0 0,0 0-96 0 0,0 0-46 0 0,14 0-25 0 0,103-4 1763 0 0,-55 4-1380 0 0,-60 2-1078 0 0,0 0-1 0 0,0-1 1 0 0,-1 1-1 0 0,1 0 1 0 0,0 0 0 0 0,-1 0-1 0 0,1 0 1 0 0,-1 0 0 0 0,0 1-1 0 0,1-1 1 0 0,-1 0 0 0 0,0 1-1 0 0,0-1 1 0 0,-1 0 0 0 0,1 1-1 0 0,-1-1 1 0 0,1 1 0 0 0,-1-1-1 0 0,0 1 1 0 0,1 0 0 0 0,-1-1-1 0 0,-1 1 1 0 0,1-1 0 0 0,0 1-1 0 0,-1-1 1 0 0,1 1 0 0 0,-1-1-1 0 0,0 1 1 0 0,0-1 0 0 0,0 0-1 0 0,0 1 1 0 0,0-1 0 0 0,0 0-1 0 0,-2 2-41 0 0,-47 69 352 0 0,49-72-353 0 0,0 0-1 0 0,0 1 1 0 0,0-1-1 0 0,0 0 1 0 0,0 1-1 0 0,0-1 1 0 0,0 1-1 0 0,1-1 1 0 0,-1 1-1 0 0,0 0 1 0 0,1-1-1 0 0,0 1 1 0 0,-1 0-1 0 0,1-1 1 0 0,0 1-1 0 0,0 0 1 0 0,0-1-1 0 0,0 1 1 0 0,0 0-1 0 0,0-1 1 0 0,0 1 0 0 0,0 0-1 0 0,1-1 1 0 0,-1 1-1 0 0,1 0 1 0 0,-1-1-1 0 0,1 1 1 0 0,0-1-1 0 0,0 1 1 0 0,-1-1-1 0 0,1 1 1 0 0,0-1-1 0 0,0 0 1 0 0,1 0-1 0 0,-1 1 1 0 0,0-1-1 0 0,0 0 1 0 0,1 0-1 0 0,-1 0 1 0 0,0 0-1 0 0,1 0 1 0 0,-1 0-1 0 0,1 0 1 0 0,-1-1-1 0 0,1 1 1 0 0,-1-1-1 0 0,1 1 1 0 0,0-1-1 0 0,-1 1 1 0 0,1-1-1 0 0,0 0 1 0 0,0 0 1 0 0,13 4 38 0 0,-11-3-28 0 0,-1-1-1 0 0,1 0 1 0 0,0 1-1 0 0,-1 0 1 0 0,1 0-1 0 0,-1 0 1 0 0,0 0-1 0 0,1 0 0 0 0,-1 1 1 0 0,0-1-1 0 0,0 1 1 0 0,1 0-1 0 0,-1 0 1 0 0,-1 0-1 0 0,1 0 1 0 0,0 1-1 0 0,-1-1 1 0 0,1 1-1 0 0,-1 0 1 0 0,1 0-1 0 0,-1 0 1 0 0,0 0-1 0 0,-1 0 1 0 0,1 0-1 0 0,0 0 1 0 0,-1 1-1 0 0,0-1 1 0 0,1 0-1 0 0,-1 4-9 0 0,-3-1 76 0 0,-1 0-1 0 0,0 0 1 0 0,0-1-1 0 0,-1 1 1 0 0,1-1-1 0 0,-1 0 1 0 0,-1 0 0 0 0,1 0-1 0 0,-1 0 1 0 0,1-1-1 0 0,-1 0 1 0 0,-1 0-1 0 0,1 0 1 0 0,0-1-1 0 0,-1 1 1 0 0,0-1-1 0 0,0-1 1 0 0,0 1-1 0 0,0-1 1 0 0,0 0-1 0 0,0 0 1 0 0,-1-1-76 0 0,-4 4 14 0 0,-1-1 1 0 0,1 0-1 0 0,-1-1 0 0 0,1-1 1 0 0,-1 0-1 0 0,0 0 0 0 0,0-1 0 0 0,0 0 1 0 0,0-1-1 0 0,0-1 0 0 0,-2 0-14 0 0,-28-23-1408 0 0,42 15-3314 0 0,7-2-4171 0 0,-2 7-2592 0 0</inkml:trace>
  <inkml:trace contextRef="#ctx0" brushRef="#br0" timeOffset="3112.046">1941 108 2961 0 0,'0'0'3276'0'0,"0"0"-1103"0"0,0 0-630 0 0,0 0-46 0 0,0 0 113 0 0,0 0 18 0 0,0 0-234 0 0,0 0-347 0 0,0 0-119 0 0,0 0-6 0 0,0 0 74 0 0,0 0 48 0 0,0 0-164 0 0,8 9-127 0 0,94 130 1872 0 0,-93-113-2521 0 0,-1 1 0 0 0,-1-1 0 0 0,-1 1 0 0 0,-2 1 0 0 0,0-1-1 0 0,-2 1 1 0 0,-1 0 0 0 0,-2-1 0 0 0,0 2-104 0 0,1-4 11 0 0,17-41 645 0 0,10-33-576 0 0,-2-1 0 0 0,-3-1 1 0 0,-2-1-1 0 0,-2-1 0 0 0,-2 0 0 0 0,-3-1 1 0 0,5-46-81 0 0,7 25-394 0 0,-7 75-3844 0 0,-9 11-6703 0 0,-7-7-927 0 0</inkml:trace>
  <inkml:trace contextRef="#ctx0" brushRef="#br0" timeOffset="3474.247">2474 369 11626 0 0,'0'0'2316'0'0,"0"0"-705"0"0,0 0-314 0 0,0 0 57 0 0,0 0 38 0 0,0 0-100 0 0,0 0-247 0 0,0 0-305 0 0,0 0-213 0 0,0 0-98 0 0,0 0-54 0 0,0 0-46 0 0,-2 20-14 0 0,-14 97 220 0 0,-4-7 153 0 0,11-41-735 0 0,9-68-14 0 0,0-1-26 0 0,0 0-48 0 0,0 0-53 0 0,0 0-77 0 0,0 0-128 0 0,0 0-193 0 0,0-15-3229 0 0,0-2-903 0 0,2 5-3462 0 0,-1 5 784 0 0</inkml:trace>
  <inkml:trace contextRef="#ctx0" brushRef="#br0" timeOffset="3930.249">2395 395 1880 0 0,'0'0'2500'0'0,"0"0"-689"0"0,0 0-392 0 0,0 0-56 0 0,0 0 14 0 0,0 0-8 0 0,0 0-137 0 0,0 0-160 0 0,0 0-129 0 0,0 0-118 0 0,0 0-76 0 0,0 0-45 0 0,0 0-8 0 0,18-1-1 0 0,54-4-13 0 0,-70 5-603 0 0,0-1-1 0 0,0 1 1 0 0,0-1-1 0 0,0 1 0 0 0,0 0 1 0 0,1 0-1 0 0,-1 0 1 0 0,0 0-1 0 0,0 1 0 0 0,0-1 1 0 0,0 1-1 0 0,0-1 1 0 0,0 1-1 0 0,0-1 1 0 0,0 1-1 0 0,0 0 0 0 0,0 0 1 0 0,0 0-1 0 0,0 0 1 0 0,-1 1-1 0 0,1-1 0 0 0,0 0 1 0 0,-1 1-1 0 0,1-1 1 0 0,-1 1-1 0 0,1-1 0 0 0,-1 1 1 0 0,0 0-1 0 0,1 0-78 0 0,-1 0 72 0 0,0 1 8 0 0,0 0-1 0 0,0 1 0 0 0,0-1 0 0 0,0 0 0 0 0,0 0 1 0 0,-1 1-1 0 0,0-1 0 0 0,0 1 0 0 0,1-1 1 0 0,-2 0-1 0 0,1 1 0 0 0,0-1 0 0 0,-1 0 0 0 0,0 1 1 0 0,0-1-1 0 0,0 0 0 0 0,0 0 0 0 0,0 0 1 0 0,0 1-1 0 0,-1-1 0 0 0,0-1 0 0 0,0 1 1 0 0,1 0-1 0 0,-1 0 0 0 0,-1-1 0 0 0,1 1 0 0 0,0-1 1 0 0,-1 1-1 0 0,1-1 0 0 0,-1 0 0 0 0,0 0 1 0 0,-2 1-80 0 0,-26 37 85 0 0,30-38-87 0 0,1 0-1 0 0,-1 0 1 0 0,1 0 0 0 0,-1 0 0 0 0,1 0-1 0 0,0 0 1 0 0,0 0 0 0 0,0 0-1 0 0,0 0 1 0 0,0 0 0 0 0,0 0 0 0 0,1 0-1 0 0,-1 0 1 0 0,1 0 0 0 0,-1 0 0 0 0,1-1-1 0 0,0 1 1 0 0,0 0 0 0 0,0 0-1 0 0,0 0 1 0 0,0-1 0 0 0,0 1 0 0 0,0-1-1 0 0,0 1 1 0 0,1-1 0 0 0,-1 1 0 0 0,1-1-1 0 0,-1 0 1 0 0,1 1 0 0 0,-1-1 0 0 0,1 0-1 0 0,0 0 1 0 0,-1 0 0 0 0,1 0-1 0 0,0-1 1 0 0,0 1 0 0 0,0 0 0 0 0,0-1-1 0 0,0 1 1 0 0,0-1 0 0 0,0 0 0 0 0,0 0-1 0 0,0 0 1 0 0,0 0 0 0 0,1 0 2 0 0,23 9 14 0 0,-24-8-18 0 0,1-1 11 0 0,-1 0 0 0 0,1 0-1 0 0,-1 1 1 0 0,1-1-1 0 0,-1 0 1 0 0,1 1 0 0 0,-1 0-1 0 0,1-1 1 0 0,-1 1-1 0 0,0 0 1 0 0,1 0 0 0 0,-1 1-1 0 0,0-1 1 0 0,0 0-1 0 0,0 1 1 0 0,0-1 0 0 0,0 1-1 0 0,0 0 1 0 0,0 0-1 0 0,-1-1 1 0 0,1 1 0 0 0,-1 0-1 0 0,1 1 1 0 0,-1-1-1 0 0,0 0 1 0 0,1 0 0 0 0,-1 0-1 0 0,-1 1 1 0 0,1-1-1 0 0,0 1 1 0 0,0-1 0 0 0,-1 1-1 0 0,1-1 1 0 0,-1 1-1 0 0,0-1 1 0 0,0 1 0 0 0,0-1-1 0 0,0 1 1 0 0,0-1-1 0 0,-1 1 1 0 0,1-1 0 0 0,-1 1-1 0 0,0-1 1 0 0,1 0-1 0 0,-1 1 1 0 0,0-1 0 0 0,0 0-1 0 0,-1 2-6 0 0,-10 6 50 0 0,1-1-1 0 0,-1 0 0 0 0,-1-1 1 0 0,0 0-1 0 0,0-1 0 0 0,-1 0 1 0 0,1-1-1 0 0,-1 0 0 0 0,-1-2 1 0 0,1 1-1 0 0,-1-2 0 0 0,0 0 1 0 0,1-1-1 0 0,-1 0 0 0 0,0-1 1 0 0,0-1-1 0 0,-1 0 0 0 0,-6-2-49 0 0,22 2-33 0 0,-1 1-1 0 0,0-1 1 0 0,1 0 0 0 0,-1 0-1 0 0,0 0 1 0 0,0 0-1 0 0,1 0 1 0 0,-1 0-1 0 0,0 0 1 0 0,1 0-1 0 0,-1 0 1 0 0,0 0-1 0 0,0 0 1 0 0,1 0-1 0 0,-1-1 1 0 0,0 1-1 0 0,1 0 1 0 0,-1 0 0 0 0,0-1-1 0 0,1 1 1 0 0,-1 0-1 0 0,1-1 1 0 0,-1 1-1 0 0,0-1 1 0 0,1 1-1 0 0,-1-1 1 0 0,1 1-1 0 0,-1-1 1 0 0,1 0-1 0 0,0 1 1 0 0,-1-1-1 0 0,1 1 1 0 0,-1-1 0 0 0,1 0-1 0 0,0 1 1 0 0,0-1-1 0 0,-1 0 1 0 0,1 1-1 0 0,0-1 1 0 0,0 0-1 0 0,0 0 1 0 0,0 1-1 0 0,0-1 1 0 0,0 0-1 0 0,0 1 1 0 0,0-1-1 0 0,0 0 1 0 0,0 0 0 0 0,0 0 32 0 0,15-19-8157 0 0,-8 16-3112 0 0</inkml:trace>
  <inkml:trace contextRef="#ctx0" brushRef="#br0" timeOffset="4566.599">2933 414 4089 0 0,'0'0'2695'0'0,"0"0"-733"0"0,0 0-251 0 0,0 0 68 0 0,0 0-11 0 0,0 0-197 0 0,0 0-245 0 0,0 0-163 0 0,0 0-12 0 0,0 0-4 0 0,0 0-100 0 0,0 0-155 0 0,0 0-135 0 0,2 17-83 0 0,11 128 1019 0 0,-30-6-960 0 0,-16-84-713 0 0,32-54-141 0 0,0-1-1 0 0,1 1 1 0 0,-1-1 0 0 0,0 1 0 0 0,0-1 0 0 0,1 1 0 0 0,-1-1 0 0 0,0 0 0 0 0,0 0 0 0 0,0 1 0 0 0,0-1 0 0 0,0 0 0 0 0,1 0 0 0 0,-1 0 0 0 0,0 0 0 0 0,0 0 0 0 0,0 0-1 0 0,0 0 1 0 0,0 0 0 0 0,0 0 0 0 0,0 0 0 0 0,1-1 0 0 0,-1 1 0 0 0,0 0 0 0 0,0-1 0 0 0,0 1 0 0 0,0 0 0 0 0,1-1 0 0 0,-1 1 0 0 0,0-1 0 0 0,0 1 0 0 0,1-1 0 0 0,-1 1-1 0 0,0-1 1 0 0,1 0 0 0 0,-1 1 0 0 0,1-1 0 0 0,-1 0 0 0 0,1 0 0 0 0,-1 1 0 0 0,1-1 0 0 0,-1 0 0 0 0,1 0 0 0 0,0 0 0 0 0,-1 0 121 0 0,-5-16-5624 0 0,3 9-1076 0 0,2 3-1706 0 0</inkml:trace>
  <inkml:trace contextRef="#ctx0" brushRef="#br0" timeOffset="4816.4">2725 425 3729 0 0,'0'0'2736'0'0,"0"0"-1297"0"0,0 0-590 0 0,0 0 147 0 0,0 0 379 0 0,0 0 237 0 0,0 0-1 0 0,0 0-168 0 0,0 0-208 0 0,0 0-167 0 0,0 0-126 0 0,0 0-73 0 0,26 2-67 0 0,84 5-67 0 0,118-16 1690 0 0,-171 5-2801 0 0,-53 14-1456 0 0,-4-1-6793 0 0,-2-2-2592 0 0</inkml:trace>
  <inkml:trace contextRef="#ctx0" brushRef="#br0" timeOffset="4981.653">2740 749 10274 0 0,'0'0'896'0'0,"0"0"-432"0"0,0 0 329 0 0,0 0 359 0 0,0 0 152 0 0,0 0-64 0 0,0 0-159 0 0,0 0-225 0 0,0 0-216 0 0,0 0-184 0 0,0 0-184 0 0,198 7-160 0 0,-174-7-128 0 0,-3-4-120 0 0,-3 1-176 0 0,-3-1-392 0 0,-2 0-1721 0 0,-8 4-9577 0 0</inkml:trace>
</inkml:ink>
</file>

<file path=ppt/ink/ink33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20:22:03.0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325 151 0 0 0,'0'0'696'0'0,"0"0"796"0"0,0 0 166 0 0,0 0-83 0 0,0 0-16 0 0,0 0 83 0 0,0 0 60 0 0,0 0-42 0 0,0-4-141 0 0,0-10-164 0 0,0 10-148 0 0,0 4-118 0 0,-1 11 2240 0 0,-55 74-1751 0 0,8-9-1284 0 0,13-18-97 0 0,-3-2 1 0 0,-1-1 0 0 0,-29 27-198 0 0,29-34 298 0 0,47-82 1305 0 0,21-27-1506 0 0,3 2-1 0 0,2 1 0 0 0,32-41-96 0 0,-18 28 29 0 0,33-39 139 0 0,-77 103-134 0 0,8-9-60 0 0,-6 23 183 0 0,5 41 314 0 0,6 81 189 0 0,-30 59-265 0 0,6-37-298 0 0,27-129-108 0 0,-11-42 238 0 0,188-324 113 0 0,-98 200-310 0 0,-58 85-18 0 0,-37 56-16 0 0,-3 2-3 0 0,-1 1-1 0 0,0 0-1 0 0,0 15-101 0 0,-7 111 390 0 0,7-84-243 0 0,1-14 36 0 0,-1 0-1 0 0,-1 0 1 0 0,-1 0 0 0 0,-2 0-1 0 0,-6 25-72 0 0,-21 35 76 0 0,23-55-210 0 0,8-33 35 0 0,0 0-30 0 0,7 2-1805 0 0,5-1-3043 0 0,-3-4-3604 0 0,-4-1-3504 0 0</inkml:trace>
  <inkml:trace contextRef="#ctx0" brushRef="#br0" timeOffset="749.79">809 494 9394 0 0,'0'0'2038'0'0,"0"0"-287"0"0,0 0-5 0 0,0 0 93 0 0,0 0-50 0 0,0 0-303 0 0,0 0-444 0 0,0 0-373 0 0,0 0-218 0 0,0 0-98 0 0,0 0-15 0 0,0 0-26 0 0,0 0-31 0 0,-2 7-30 0 0,-65 126 881 0 0,20-67-565 0 0,74-123 1136 0 0,-6 24-1681 0 0,0 2 0 0 0,2 0-1 0 0,2 1 1 0 0,0 1 0 0 0,18-14-22 0 0,9 2-47 0 0,-12 97 39 0 0,-18-11 43 0 0,-16-33-18 0 0,0-1 0 0 0,0 1 0 0 0,-1 0 0 0 0,0 0-1 0 0,-1 0 1 0 0,-1 1 0 0 0,0 0 0 0 0,0-1 0 0 0,-1 6-17 0 0,-2-18 16 0 0,0 0 8 0 0,0 0 11 0 0,0 0 18 0 0,0 0 17 0 0,0 0 27 0 0,0 0 10 0 0,0 0 17 0 0,0 0 32 0 0,0 0 20 0 0,-114-11 552 0 0,-14-26-701 0 0,60 4-164 0 0,59 14-3124 0 0,15 6-8835 0 0,-2 9-350 0 0</inkml:trace>
  <inkml:trace contextRef="#ctx0" brushRef="#br0" timeOffset="2013.317">1181 0 0 0 0,'0'0'788'0'0,"0"0"1209"0"0,0 0 450 0 0,0 0-13 0 0,0 0-233 0 0,0 0-257 0 0,0 0-304 0 0,0 0-240 0 0,0 0-152 0 0,0 0-95 0 0,0 0-62 0 0,-9 0 712 0 0,7 1 1561 0 0,45 193 230 0 0,20 85-3243 0 0,-28-157-307 0 0,-29-148 906 0 0,-1-10-916 0 0,1-1 1 0 0,2 1-1 0 0,1 0 1 0 0,2 0-1 0 0,1 2 0 0 0,8-15-34 0 0,80-153 58 0 0,-87 172 68 0 0,-13 30-119 0 0,0 0 5 0 0,0 0 12 0 0,0 0-8 0 0,0 0 11 0 0,0 0-3 0 0,0 0-7 0 0,0 0 3 0 0,0 0 15 0 0,0 0 1 0 0,0 0 4 0 0,0 0-17 0 0,0 0-2 0 0,0 0-2 0 0,0 0-5 0 0,0 0-23 0 0,0 0 18 0 0,0 0 7 0 0,0 0 8 0 0,0 0 24 0 0,0 0-24 0 0,0 0-6 0 0,0 0-2 0 0,0 0-20 0 0,0 0 8 0 0,0 0-19 0 0,0 0 7 0 0,0 0 11 0 0,0 0 3 0 0,0 0 30 0 0,0 0-44 0 0,0 0 12 0 0,0 0-5 0 0,0 0 9 0 0,0 0 11 0 0,0 0-7 0 0,0 0-2 0 0,0 0-16 0 0,0 0-14 0 0,0 0 4 0 0,0 0 6 0 0,0 0 2 0 0,0 0 0 0 0,0 0 4 0 0,0 0 19 0 0,0 0 6 0 0,0 0-27 0 0,0 0-4 0 0,0 0 0 0 0,0 0-16 0 0,0 0-15 0 0,0 0 4 0 0,0 0-10 0 0,0 0-16 0 0,0 0-38 0 0,0 0-39 0 0,0 0-55 0 0,0 0-73 0 0,0 0-117 0 0,0 0-233 0 0,0 0-303 0 0,0 10-4398 0 0,0-10 2511 0 0,0 1-8009 0 0</inkml:trace>
  <inkml:trace contextRef="#ctx0" brushRef="#br0" timeOffset="2911.702">1582 405 7098 0 0,'0'0'1932'0'0,"0"0"-469"0"0,0 0-85 0 0,0 0 242 0 0,0 0 207 0 0,0 0-51 0 0,0 0-359 0 0,0 0-436 0 0,0 0-326 0 0,0 0-164 0 0,0 0-55 0 0,0 0-23 0 0,0 0-31 0 0,-3 11-46 0 0,-71 140 905 0 0,-33-23-655 0 0,163-229 763 0 0,-26 57-1312 0 0,3 2 0 0 0,1 2 0 0 0,2 1 0 0 0,6-3-37 0 0,-42 42 4 0 0,1 0 0 0 0,-1-1 0 0 0,0 1-1 0 0,1 0 1 0 0,-1-1 0 0 0,1 1 0 0 0,-1 0-1 0 0,0 0 1 0 0,1-1 0 0 0,-1 1 0 0 0,1 0-1 0 0,-1 0 1 0 0,1 0 0 0 0,-1-1 0 0 0,1 1-1 0 0,-1 0 1 0 0,1 0 0 0 0,-1 0-1 0 0,1 0 1 0 0,-1 0 0 0 0,1 0 0 0 0,-1 0-1 0 0,1 0 1 0 0,-1 0 0 0 0,1 0 0 0 0,-1 1-1 0 0,1-1 1 0 0,-1 0 0 0 0,1 0 0 0 0,-1 0-1 0 0,1 1 1 0 0,-1-1 0 0 0,1 0 0 0 0,-1 0-1 0 0,1 1 1 0 0,-1-1 0 0 0,0 0 0 0 0,1 1-1 0 0,-1-1 1 0 0,0 1 0 0 0,1-1-1 0 0,-1 0 1 0 0,0 1 0 0 0,0-1 0 0 0,1 1-1 0 0,-1-1 1 0 0,0 1 0 0 0,0-1 0 0 0,0 1-1 0 0,1-1 1 0 0,-1 1 0 0 0,0-1 0 0 0,0 1-1 0 0,0-1 1 0 0,0 1 0 0 0,0-1 0 0 0,0 1-1 0 0,0-1 1 0 0,0 1 0 0 0,0-1-1 0 0,-1 1 1 0 0,1-1 0 0 0,0 1 0 0 0,0-1-1 0 0,0 1-3 0 0,5 15 88 0 0,53 158 619 0 0,-52-54-290 0 0,-6-119-371 0 0,-2-5 1163 0 0,-39-26-1143 0 0,-100-51-594 0 0,131 74-341 0 0,-23-24 465 0 0,27 17-3901 0 0,4-3-4870 0 0,2 17-2265 0 0</inkml:trace>
  <inkml:trace contextRef="#ctx0" brushRef="#br0" timeOffset="3269.906">1884 468 6609 0 0,'0'0'3601'0'0,"0"0"-1856"0"0,0 0-676 0 0,0 0 95 0 0,0 0 205 0 0,0 0 34 0 0,0 0-230 0 0,0 0-331 0 0,0 0-219 0 0,0 0-57 0 0,0 0 32 0 0,0 0 18 0 0,0 0-45 0 0,5 4-46 0 0,-2-1-391 0 0,0-1-1 0 0,0 1 1 0 0,0 0-1 0 0,-1 0 1 0 0,1 0-1 0 0,-1 0 1 0 0,1 0-1 0 0,-1 0 1 0 0,0 1-1 0 0,0-1 1 0 0,-1 1-1 0 0,1 0 1 0 0,-1-1-1 0 0,0 1 1 0 0,1 0-1 0 0,-2 0 1 0 0,1 0-1 0 0,0 2-133 0 0,1 15 212 0 0,-1 0 0 0 0,0-1 0 0 0,-2 1 0 0 0,0 0 1 0 0,-2 0-1 0 0,0-1 0 0 0,-3 7-212 0 0,2-25-3163 0 0,5-27-2370 0 0,-1 13-2580 0 0,0 7-1440 0 0</inkml:trace>
  <inkml:trace contextRef="#ctx0" brushRef="#br0" timeOffset="3578.776">1740 402 3729 0 0,'0'0'2064'0'0,"0"0"-371"0"0,0 0-22 0 0,0 0 114 0 0,0 0-35 0 0,0 0-266 0 0,0 0-398 0 0,0 0-299 0 0,0 0-72 0 0,0 0 105 0 0,0 0 111 0 0,0 0 39 0 0,0 0-27 0 0,11 0-50 0 0,117-8 2393 0 0,34 4-1703 0 0,-118 22-1759 0 0,-39-9-3461 0 0,-3 1-3695 0 0,-2-6-4080 0 0</inkml:trace>
  <inkml:trace contextRef="#ctx0" brushRef="#br0" timeOffset="3827.407">1727 703 9522 0 0,'0'0'1854'0'0,"0"0"-669"0"0,0 0-191 0 0,0 0 198 0 0,0 0 278 0 0,0 0 73 0 0,0 0-166 0 0,0 0-214 0 0,0 0-228 0 0,0 0-203 0 0,0 0-169 0 0,0 0-125 0 0,33-3-124 0 0,100-10-106 0 0,-15-5-19 0 0,-70 8-6298 0 0,-37 7-4724 0 0</inkml:trace>
</inkml:ink>
</file>

<file path=ppt/ink/ink33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20:22:15.4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1 350 0 0 0,'0'0'1671'0'0,"0"0"431"0"0,0 0 150 0 0,0 0-170 0 0,0 0-355 0 0,0 0-397 0 0,0 0-281 0 0,0 0-143 0 0,0 0-70 0 0,6 0 3121 0 0,12 0-2828 0 0,62-15 2556 0 0,21 0-1906 0 0,246 8 954 0 0,-364-16-3725 0 0,10 16-295 0 0,-4-4-2976 0 0,4 5-5285 0 0,5 5-1600 0 0</inkml:trace>
  <inkml:trace contextRef="#ctx0" brushRef="#br0" timeOffset="277.912">304 166 1672 0 0,'0'0'2704'0'0,"0"0"-543"0"0,0 0-223 0 0,0 0-3 0 0,0 0 50 0 0,0 0-102 0 0,0 0-291 0 0,0 0-349 0 0,0 0-303 0 0,0 0-229 0 0,0 0-140 0 0,0 0-44 0 0,0 0-3 0 0,-10 18-6 0 0,-30 59 12 0 0,38-72-434 0 0,-1 0-1 0 0,2-1 1 0 0,-1 1 0 0 0,1 0 0 0 0,-1 0-1 0 0,1 0 1 0 0,1 0 0 0 0,-1 0 0 0 0,1 0-1 0 0,-1 0 1 0 0,2 0 0 0 0,-1 0 0 0 0,0 0-1 0 0,1 0 1 0 0,0 0 0 0 0,0 0-96 0 0,2 11 240 0 0,0 1-156 0 0,-1 1-1 0 0,-1-1 1 0 0,0 1 0 0 0,-2-1-1 0 0,0 0 1 0 0,-1 1-1 0 0,0-1 1 0 0,-1 0-1 0 0,-4 8-83 0 0,-13 20-1617 0 0,8-29-9047 0 0,9-15-813 0 0</inkml:trace>
  <inkml:trace contextRef="#ctx0" brushRef="#br0" timeOffset="1085.902">433 722 7042 0 0,'0'0'1687'0'0,"0"0"-497"0"0,0 0 19 0 0,0 0 288 0 0,0 0 141 0 0,0 0-70 0 0,0 0-233 0 0,0 0-254 0 0,0 0-177 0 0,0 0-99 0 0,0 0-86 0 0,0 0-60 0 0,0 0-43 0 0,24-26-45 0 0,71-81-67 0 0,-27 11 565 0 0,95-153 593 0 0,-101 193-1334 0 0,-54 64-390 0 0,-8 300 486 0 0,0-306-424 0 0,-1 0 1 0 0,1 0 0 0 0,0 0 0 0 0,0 0 0 0 0,0 0-1 0 0,0 0 1 0 0,0 0 0 0 0,0 0 0 0 0,0 0 0 0 0,0 0-1 0 0,1 0 1 0 0,-1-1 0 0 0,1 1 0 0 0,0 0 0 0 0,-1 0-1 0 0,1 0 1 0 0,0-1 0 0 0,0 1 0 0 0,0 0 0 0 0,0-1-1 0 0,0 1 1 0 0,1-1 0 0 0,-1 1 0 0 0,0-1 0 0 0,1 0-1 0 0,-1 1 1 0 0,1-1 0 0 0,-1 0 0 0 0,1 0 0 0 0,0 0-1 0 0,-1 0 1 0 0,1 0 0 0 0,0-1 0 0 0,0 1 0 0 0,0 0-1 0 0,-1-1 1 0 0,1 1 0 0 0,0-1 0 0 0,0 0 0 0 0,0 0-1 0 0,0 0 1 0 0,0 0 0 0 0,0 0 0 0 0,0 0 0 0 0,0 0-1 0 0,0 0 1 0 0,0-1 0 0 0,0 1 0 0 0,-1-1 0 0 0,1 0-1 0 0,0 1 1 0 0,0-1 0 0 0,-1 0 0 0 0,1 0 0 0 0,0 0-1 0 0,-1 0 1 0 0,1 0 0 0 0,-1-1 0 0 0,1 1 0 0 0,-1-1-1 0 0,37-36 40 0 0,-2-2 0 0 0,-2-2 0 0 0,-2-1 0 0 0,14-27-40 0 0,35-34 33 0 0,-51 74-30 0 0,-29 27-11 0 0,0 3 14 0 0,-1 0 9 0 0,0 22-74 0 0,-6 306 697 0 0,25-287-825 0 0,15-39-4873 0 0,-28-4-1264 0 0,1 1-5738 0 0</inkml:trace>
  <inkml:trace contextRef="#ctx0" brushRef="#br0" timeOffset="1352.043">1519 549 11658 0 0,'0'0'2278'0'0,"0"0"-453"0"0,0 0-104 0 0,0 0-48 0 0,0 0-118 0 0,0 0-215 0 0,0 0-241 0 0,0 0-204 0 0,0 0-194 0 0,0 0-163 0 0,0 0-121 0 0,0 0-95 0 0,0 0-54 0 0,-5-2-34 0 0,1 1-197 0 0,0 0 0 0 0,1 0-1 0 0,-1 1 1 0 0,0-1 0 0 0,0 1-1 0 0,0 0 1 0 0,0-1 0 0 0,0 2-1 0 0,0-1 1 0 0,1 0 0 0 0,-1 1-1 0 0,0 0 1 0 0,0 0 0 0 0,0 0-1 0 0,1 0 1 0 0,-1 1 0 0 0,1-1-1 0 0,-1 1 1 0 0,1 0 0 0 0,-3 2-37 0 0,-14 12 102 0 0,-26 44 24 0 0,45-57-127 0 0,0 0 0 0 0,1 0 1 0 0,-1 0-1 0 0,1 0 0 0 0,0 0 1 0 0,0 0-1 0 0,0 0 0 0 0,0 0 0 0 0,0 0 1 0 0,1 0-1 0 0,-1 0 0 0 0,1 0 0 0 0,0 0 1 0 0,0 0-1 0 0,0 0 0 0 0,0 0 1 0 0,1-1-1 0 0,-1 1 0 0 0,1 0 0 0 0,0-1 1 0 0,-1 1-1 0 0,1-1 0 0 0,0 0 0 0 0,1 0 1 0 0,-1 1-1 0 0,0-1 0 0 0,1 0 0 0 0,-1-1 1 0 0,1 1-1 0 0,-1 0 0 0 0,1-1 1 0 0,0 0-1 0 0,0 1 0 0 0,-1-1 0 0 0,1 0 1 0 0,0-1-1 0 0,0 1 0 0 0,0 0 0 0 0,0-1 1 0 0,0 1-1 0 0,1-1 0 0 0,-1 0 1 0 0,0 0-1 0 0,0-1 1 0 0,4 1-83 0 0,-1 0 0 0 0,1-1 0 0 0,0 0 0 0 0,-1 0 0 0 0,1-1 0 0 0,-1 0 0 0 0,0 0 0 0 0,1-1 1 0 0,-1 1-1 0 0,0-1 0 0 0,0-1 0 0 0,-1 1 0 0 0,1-1 0 0 0,4-4 83 0 0,23-24-9984 0 0,-27 27-2132 0 0</inkml:trace>
  <inkml:trace contextRef="#ctx0" brushRef="#br0" timeOffset="1929.438">1715 144 4361 0 0,'0'0'1867'0'0,"0"0"-461"0"0,0 0-153 0 0,0 0 230 0 0,0 0 210 0 0,0 0-37 0 0,0 0-310 0 0,0 0-325 0 0,0 0-46 0 0,0 0 60 0 0,0 0 94 0 0,0 0 4 0 0,2 5-170 0 0,60 127 3524 0 0,23 150-3616 0 0,-53-220-798 0 0,-24-83 556 0 0,32-138-324 0 0,120-242-262 0 0,-141 358-2004 0 0,-17 42-4366 0 0,-2 1-4816 0 0</inkml:trace>
  <inkml:trace contextRef="#ctx0" brushRef="#br0" timeOffset="2715.444">2212 475 0 0 0,'0'0'517'0'0,"0"0"1369"0"0,0 0 465 0 0,0 0-38 0 0,0 0-257 0 0,0 0-350 0 0,0 0-319 0 0,0 0-248 0 0,0 0-159 0 0,0 0-101 0 0,0 0-7 0 0,0 0 10 0 0,-3-3-17 0 0,1 1-656 0 0,0 0-1 0 0,-1 0 1 0 0,1 1-1 0 0,-1-1 1 0 0,1 1 0 0 0,-1 0-1 0 0,0-1 1 0 0,0 1-1 0 0,1 0 1 0 0,-1 1-1 0 0,0-1 1 0 0,0 0-1 0 0,0 1 1 0 0,0 0 0 0 0,0-1-1 0 0,0 1 1 0 0,0 1-1 0 0,0-1 1 0 0,0 0-1 0 0,0 1 1 0 0,0-1 0 0 0,0 1-1 0 0,0 0-208 0 0,-6 2 134 0 0,1 0 1 0 0,-1 1-1 0 0,1 0 0 0 0,0 0 0 0 0,0 1 0 0 0,0 0 0 0 0,1 0 1 0 0,-1 1-1 0 0,1 0 0 0 0,1 0 0 0 0,-1 1 0 0 0,1 0 1 0 0,0 0-1 0 0,1 0 0 0 0,0 1 0 0 0,0 0 0 0 0,0 0 1 0 0,1 0-1 0 0,0 1 0 0 0,1-1 0 0 0,-1 3-134 0 0,3-8 9 0 0,0 0-1 0 0,0 0 1 0 0,1 0 0 0 0,-1 1-1 0 0,1-1 1 0 0,0 0 0 0 0,0 0-1 0 0,0 0 1 0 0,0 1-1 0 0,0-1 1 0 0,1 0 0 0 0,-1 0-1 0 0,1 0 1 0 0,0 0 0 0 0,0 0-1 0 0,0 0 1 0 0,0 0-1 0 0,1 0 1 0 0,-1 0 0 0 0,1 0-1 0 0,0-1 1 0 0,0 1 0 0 0,0-1-1 0 0,0 1 1 0 0,0-1 0 0 0,0 0-1 0 0,1 0 1 0 0,-1 0-1 0 0,1 0 1 0 0,0 0 0 0 0,-1 0-1 0 0,1-1 1 0 0,0 1 0 0 0,0-1-1 0 0,0 0 1 0 0,2 1-9 0 0,5 1 77 0 0,1 1 1 0 0,-1-2-1 0 0,0 0 0 0 0,1 0 1 0 0,-1-1-1 0 0,1 0 0 0 0,-1 0 1 0 0,1-1-1 0 0,-1-1 0 0 0,5-1-77 0 0,24-30-1 0 0,-36 21-4334 0 0,-2 0-4445 0 0,-1 7-3468 0 0</inkml:trace>
  <inkml:trace contextRef="#ctx0" brushRef="#br0" timeOffset="3062.04">2512 541 13987 0 0,'0'0'1538'0'0,"0"0"-402"0"0,0 0-29 0 0,0 0 172 0 0,0 0 92 0 0,0 0-104 0 0,0 0-263 0 0,0 0-284 0 0,0 0-177 0 0,0 0-95 0 0,0 0-80 0 0,0 0-75 0 0,0 0-50 0 0,-4 17-36 0 0,-23 84 96 0 0,-10 46 23 0 0,36-147-394 0 0,1-1 0 0 0,0 1 0 0 0,-1 0 0 0 0,1 0 0 0 0,-1 0 0 0 0,1 0 0 0 0,0 0 0 0 0,-1 0-1 0 0,1 0 1 0 0,0-1 0 0 0,-1 1 0 0 0,1 0 0 0 0,-1 0 0 0 0,1 0 0 0 0,0 1 0 0 0,-1-1 0 0 0,1 0 0 0 0,0 0 0 0 0,-1 0 0 0 0,1 0-1 0 0,-1 0 1 0 0,1 0 0 0 0,0 0 0 0 0,-1 1 0 0 0,1-1 0 0 0,0 0 0 0 0,-1 0 0 0 0,1 1 0 0 0,0-1 0 0 0,0 0 0 0 0,-1 0 0 0 0,1 1-1 0 0,0-1 1 0 0,0 0 0 0 0,-1 1 0 0 0,1-1 0 0 0,0 0 68 0 0,-2-17-4580 0 0,2 9-2072 0 0,0 5-4337 0 0</inkml:trace>
  <inkml:trace contextRef="#ctx0" brushRef="#br0" timeOffset="3365.387">2300 516 7234 0 0,'0'0'2113'0'0,"0"0"-832"0"0,0 0-309 0 0,0 0 172 0 0,0 0 179 0 0,0 0 87 0 0,0 0-34 0 0,0 0-117 0 0,0 0-120 0 0,0 0-108 0 0,0 0-102 0 0,0 0-62 0 0,0 0-55 0 0,27 0-96 0 0,134 0 354 0 0,9 0-1462 0 0,-164-2-15 0 0,-5 0-2206 0 0,2 2-9580 0 0,-3 0 3122 0 0</inkml:trace>
  <inkml:trace contextRef="#ctx0" brushRef="#br0" timeOffset="3620.147">2201 847 7986 0 0,'0'0'1155'0'0,"0"0"-246"0"0,0 0 129 0 0,0 0 359 0 0,0 0 260 0 0,0 0-68 0 0,0 0-335 0 0,0 0-378 0 0,0 0-281 0 0,0 0-168 0 0,0 0-73 0 0,0 0-41 0 0,33-6-48 0 0,104-19-68 0 0,27-10-1118 0 0,-151 31-475 0 0,0 1-5493 0 0,-3 2-3917 0 0</inkml:trace>
</inkml:ink>
</file>

<file path=ppt/ink/ink33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20:22:24.6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0 0 0,'0'0'363'0'0,"0"0"889"0"0,0 0 278 0 0,0 0-2 0 0,0 0-80 0 0,0 0-91 0 0,0 0-78 0 0,0 1 9063 0 0,2 2-5601 0 0,4 4-1934 0 0,122 8-644 0 0,126-36-968 0 0,-208 20-907 0 0,-46 1-279 0 0,0 0 1 0 0,0 0 4 0 0,0 0 4 0 0,0 0 3 0 0,0 0-2 0 0,0 0 5 0 0,0 0 4 0 0,0 0-9 0 0,0 0-3 0 0,0 0 2 0 0,0 0 8 0 0,0 0-17 0 0,0 0-12 0 0,0 0 9 0 0,0 0-4 0 0,0 0-15 0 0,0 0 16 0 0,0 0 6 0 0,0 0-1 0 0,0 0-29 0 0,-42-3-8740 0 0,33 6 2972 0 0,1 1-5975 0 0</inkml:trace>
</inkml:ink>
</file>

<file path=ppt/ink/ink33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20:22:25.1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2208 0 0,'0'0'2901'0'0,"0"0"-691"0"0,0 0-412 0 0,0 0 18 0 0,0 0 179 0 0,0 0-13 0 0,0 0-256 0 0,0 0-398 0 0,0 0-359 0 0,0 0-192 0 0,0 0-57 0 0,0 0 0 0 0,0 0 8 0 0,4 15 4185 0 0,13-9-4645 0 0,-1-1 1 0 0,0-1-1 0 0,1-1 0 0 0,0 0 1 0 0,0-1-1 0 0,0-1 0 0 0,0-1 1 0 0,0 0-1 0 0,5-2-268 0 0,10 2 236 0 0,118-18 858 0 0,-150 18-1129 0 0,-3-6-3952 0 0,3 5-319 0 0,-1 0-3714 0 0,1 1-4392 0 0</inkml:trace>
</inkml:ink>
</file>

<file path=ppt/ink/ink33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20:22:32.2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5 141 2961 0 0,'0'0'3226'0'0,"0"0"-873"0"0,0 0-493 0 0,0 0-27 0 0,0 0-32 0 0,0 0-225 0 0,0 0-338 0 0,0 0-392 0 0,0 0-337 0 0,0 0-176 0 0,0 0-80 0 0,0 0-33 0 0,0 0 15 0 0,-2 2 13 0 0,1-2-185 0 0,1 1 1 0 0,0 0-1 0 0,0-1 0 0 0,-1 1 0 0 0,1 0 1 0 0,0-1-1 0 0,0 1 0 0 0,0 0 1 0 0,0-1-1 0 0,0 1 0 0 0,0 0 0 0 0,0 0 1 0 0,0-1-1 0 0,0 1 0 0 0,0 0 0 0 0,0-1 1 0 0,1 1-1 0 0,-1 0 0 0 0,0-1 0 0 0,0 1 1 0 0,1 0-1 0 0,-1-1 0 0 0,0 1 0 0 0,1-1 1 0 0,-1 1-1 0 0,1 0 0 0 0,-1-1 0 0 0,1 1 1 0 0,-1-1-1 0 0,1 1 0 0 0,-1-1 1 0 0,1 1-1 0 0,-1-1 0 0 0,1 0 0 0 0,0 1 1 0 0,-1-1-1 0 0,1 0 0 0 0,0 1 0 0 0,-1-1 1 0 0,1 0-1 0 0,0 0 0 0 0,-1 0 0 0 0,1 0 1 0 0,0 0-1 0 0,-1 1 0 0 0,1-1 0 0 0,0 0 1 0 0,0 0-1 0 0,-1-1 0 0 0,1 1 1 0 0,0 0-1 0 0,-1 0 0 0 0,1 0 0 0 0,0 0 1 0 0,-1-1-1 0 0,1 1 0 0 0,0 0 0 0 0,-1-1 1 0 0,1 1-1 0 0,-1 0 0 0 0,1-1 0 0 0,0 1-63 0 0,162-8 2485 0 0,-97-2-2490 0 0,-57 7-273 0 0,-7-8-7239 0 0,-2 11 7413 0 0,0-1-6857 0 0,-2 1-4073 0 0</inkml:trace>
  <inkml:trace contextRef="#ctx0" brushRef="#br0" timeOffset="327.885">77 1 6265 0 0,'0'0'3602'0'0,"0"0"-1777"0"0,0 0-617 0 0,0 0 124 0 0,0 0 225 0 0,0 0 59 0 0,0 0-126 0 0,0 0-255 0 0,0 0-274 0 0,0 0-170 0 0,0 0-112 0 0,-9 32-80 0 0,-25 99-83 0 0,23-21 667 0 0,9 11-1802 0 0,1-119 212 0 0,0 2-8542 0 0,0-3 5926 0 0,1-1-8838 0 0</inkml:trace>
</inkml:ink>
</file>

<file path=ppt/ink/ink3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5:40.2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20 4129 0 0,'0'0'1939'0'0,"0"0"-235"0"0,0 0-1 0 0,0 0 96 0 0,0 0 60 0 0,0 0-121 0 0,0 0-279 0 0,0 0-288 0 0,0 0-232 0 0,0 0-170 0 0,0 0-110 0 0,-6 0 3141 0 0,178 4 134 0 0,-31-27-3182 0 0,-133 28-3481 0 0,-9 2-3481 0 0,9-4-3402 0 0,-7-3-191 0 0</inkml:trace>
</inkml:ink>
</file>

<file path=ppt/ink/ink33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20:22:26.9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1 813 376 0 0,'0'0'1470'0'0,"0"0"-166"0"0,0 0 171 0 0,0 0 371 0 0,0 0 243 0 0,0 0-40 0 0,0 0-266 0 0,0 0-323 0 0,0 0-226 0 0,0 0-95 0 0,0 0-20 0 0,9-4 2041 0 0,10-51-1273 0 0,2 0-1 0 0,2 2 0 0 0,29-47-1886 0 0,-23 56 213 0 0,3 1 1 0 0,1 2-1 0 0,2 1 0 0 0,2 2 1 0 0,15-11-214 0 0,32-10 288 0 0,-79 93-345 0 0,-35 155 365 0 0,16-130-263 0 0,-1 122-8 0 0,27-181 62 0 0,208-316 354 0 0,-193 277-456 0 0,2 1 0 0 0,1 2 0 0 0,2 1 0 0 0,2 2-1 0 0,32-25 4 0 0,-67 59-3 0 0,1-1-1 0 0,0 1 0 0 0,-1-1 0 0 0,1 1 0 0 0,0-1 0 0 0,-1 1 0 0 0,1-1 1 0 0,0 1-1 0 0,0 0 0 0 0,-1-1 0 0 0,1 1 0 0 0,0 0 0 0 0,0-1 0 0 0,0 1 1 0 0,0-1-1 0 0,0 1 0 0 0,0 0 0 0 0,0-1 0 0 0,0 1 0 0 0,0 0 0 0 0,0-1 1 0 0,0 1-1 0 0,1 0 0 0 0,-1-1 0 0 0,0 1 0 0 0,0-1 0 0 0,1 1 0 0 0,-1 0 1 0 0,0-1-1 0 0,1 1 0 0 0,-1-1 0 0 0,0 1 0 0 0,1-1 0 0 0,-1 1 0 0 0,1-1 1 0 0,-1 1-1 0 0,1-1 0 0 0,-1 0 0 0 0,1 1 0 0 0,-1-1 0 0 0,1 0 0 0 0,0 1 1 0 0,-1-1-1 0 0,1 0 0 0 0,-1 0 0 0 0,1 1 0 0 0,0-1 0 0 0,-1 0 0 0 0,1 0 1 0 0,0 0-1 0 0,-1 0 0 0 0,1 0 0 0 0,0 0 0 0 0,-1 0 0 0 0,1 0 0 0 0,-1 0 1 0 0,1 0-1 0 0,0 0 0 0 0,-1-1 0 0 0,1 1 0 0 0,0 0 0 0 0,-1 0 0 0 0,1-1 1 0 0,0 1 3 0 0,-3 17 32 0 0,3 30-3 0 0,0 7 13 0 0,-2 1 0 0 0,-2-1 0 0 0,-2 0 0 0 0,-3 0-1 0 0,-6 15-41 0 0,-6 8-93 0 0,19-72-4126 0 0,2-11-6104 0 0,-1 3-1589 0 0</inkml:trace>
  <inkml:trace contextRef="#ctx0" brushRef="#br0" timeOffset="624.617">1157 423 10442 0 0,'0'0'1701'0'0,"0"0"-369"0"0,0 0-71 0 0,0 0 90 0 0,0 0 19 0 0,0 0-111 0 0,0 0-220 0 0,0 0-239 0 0,0 0-201 0 0,0 0-159 0 0,0 0-111 0 0,0 0-63 0 0,0 0-48 0 0,-29 21-32 0 0,-90 68-26 0 0,61-36 73 0 0,-25 52 54 0 0,80-100-350 0 0,-6 7 349 0 0,17-22 366 0 0,242-264 339 0 0,-152 197-917 0 0,-73 65 8 0 0,-24 12-106 0 0,-1 0-24 0 0,0 12 92 0 0,14 270 828 0 0,-10-168-189 0 0,-42-111 352 0 0,31-5-1008 0 0,0-2 0 0 0,-1 1 1 0 0,2-1-1 0 0,-1 0 1 0 0,0 0-1 0 0,1-1 1 0 0,0 0-1 0 0,0 0 1 0 0,0 0-1 0 0,1-1 0 0 0,-3-3-27 0 0,2 3 11 0 0,-107-119-97 0 0,108 121-92 0 0,-5-9-81 0 0,7 2-2972 0 0,4 10-1895 0 0,0 0 1958 0 0,0 1 377 0 0,4-3-9467 0 0</inkml:trace>
  <inkml:trace contextRef="#ctx0" brushRef="#br0" timeOffset="1702.79">1393 95 0 0 0,'0'0'475'0'0,"0"0"1005"0"0,0 0 244 0 0,0 0-71 0 0,0 0-44 0 0,0 0-28 0 0,0 0-50 0 0,0 0-88 0 0,0 0-159 0 0,2-1-205 0 0,-1 1-916 0 0,0 0-1 0 0,0 0 1 0 0,0 0 0 0 0,0 0-1 0 0,0 0 1 0 0,0 0-1 0 0,0 0 1 0 0,0 1 0 0 0,0-1-1 0 0,0 0 1 0 0,0 1 0 0 0,0-1-1 0 0,0 0 1 0 0,0 1 0 0 0,-1-1-1 0 0,1 1 1 0 0,0 0-1 0 0,0-1 1 0 0,0 1 0 0 0,-1-1-1 0 0,1 1 1 0 0,0 0 0 0 0,-1 0-1 0 0,1-1 1 0 0,-1 1 0 0 0,1 0-1 0 0,-1 0 1 0 0,1 0 0 0 0,-1 0-1 0 0,1 0 1 0 0,-1 0-1 0 0,0 0 1 0 0,0 0 0 0 0,1-1-1 0 0,-1 1 1 0 0,0 0 0 0 0,0 0-1 0 0,0 0 1 0 0,0 0 0 0 0,0 0-1 0 0,0 0 1 0 0,0 0-1 0 0,-1 1-162 0 0,35 132 3391 0 0,6 70-2489 0 0,-13-43-863 0 0,-26-148-159 0 0,-1-13 165 0 0,0 0 0 0 0,0-1 1 0 0,0 1-1 0 0,1 0 0 0 0,-1 0 0 0 0,0 0 0 0 0,0-1 0 0 0,0 1 1 0 0,1 0-1 0 0,-1 0 0 0 0,0 0 0 0 0,0 0 0 0 0,1 0 0 0 0,-1-1 1 0 0,0 1-1 0 0,0 0 0 0 0,1 0 0 0 0,-1 0 0 0 0,0 0 0 0 0,0 0 0 0 0,1 0 1 0 0,-1 0-1 0 0,0 0 0 0 0,0 0 0 0 0,1 0 0 0 0,-1 0 0 0 0,0 0 1 0 0,0 0-1 0 0,1 0 0 0 0,-1 0 0 0 0,0 0 0 0 0,0 0 0 0 0,1 1 1 0 0,-1-1-1 0 0,0 0 0 0 0,0 0 0 0 0,1 0-45 0 0,17-46 131 0 0,85-143-18 0 0,-24 1-70 0 0,-18 34 5 0 0,-53 100-1834 0 0,-4 71 200 0 0,1-2-5219 0 0,-3-8-5007 0 0</inkml:trace>
  <inkml:trace contextRef="#ctx0" brushRef="#br0" timeOffset="3628.125">1939 489 0 0 0,'0'0'412'0'0,"0"0"1028"0"0,0 0 197 0 0,0 0-85 0 0,0 0-45 0 0,0 0 4 0 0,0 0 5 0 0,0 0-27 0 0,0 0-101 0 0,0 0-129 0 0,3-1-131 0 0,5-4-145 0 0,-6 4-99 0 0,-2 1-97 0 0,0 0-92 0 0,0 0-86 0 0,0 0-55 0 0,0 0-69 0 0,0 0-45 0 0,0 0-18 0 0,-7 19 1213 0 0,-72 91-884 0 0,-83 122-521 0 0,158-226 274 0 0,61-86-71 0 0,71-107-351 0 0,-31 99-27 0 0,-96 87-55 0 0,0 0 0 0 0,0 0 1 0 0,0 0-1 0 0,0 0 0 0 0,0 0 0 0 0,0 1 0 0 0,0-1 1 0 0,1 0-1 0 0,-1 1 0 0 0,0-1 0 0 0,0 1 1 0 0,1-1-1 0 0,-1 1 0 0 0,0 0 0 0 0,1 0 0 0 0,-1-1 1 0 0,0 1-1 0 0,1 0 0 0 0,-1 0 0 0 0,0 0 1 0 0,1 0-1 0 0,-1 1 0 0 0,0-1 0 0 0,1 0 0 0 0,-1 1 1 0 0,0-1-1 0 0,0 0 0 0 0,1 1 0 0 0,-1 0 1 0 0,0-1-1 0 0,0 1 0 0 0,0 0 0 0 0,0-1 0 0 0,0 1 1 0 0,0 0-1 0 0,0 0 0 0 0,0 0 0 0 0,0 0 0 0 0,0 0 1 0 0,0 0-1 0 0,0 0 0 0 0,-1 0 0 0 0,1 0 1 0 0,0 1-1 0 0,-1-1 0 0 0,1 1 0 0 0,14 68 271 0 0,-12-52-143 0 0,30 88 427 0 0,-11-25-246 0 0,-22-80-287 0 0,0-1-10 0 0,0 0-2 0 0,0 0-15 0 0,0 0-8 0 0,0 0 1 0 0,0 0-10 0 0,0 0-6 0 0,0 0-18 0 0,0 0-25 0 0,0 0-58 0 0,0 0-118 0 0,-1-8-2500 0 0,2 2-2090 0 0,-1 2-3168 0 0,0 4-1538 0 0</inkml:trace>
  <inkml:trace contextRef="#ctx0" brushRef="#br0" timeOffset="3983.136">1783 662 1672 0 0,'0'0'2085'0'0,"0"0"-322"0"0,0 0 9 0 0,0 0 158 0 0,0 0 10 0 0,0 0-235 0 0,0 0-442 0 0,0 0-463 0 0,0 0-331 0 0,0 0-147 0 0,0 0-30 0 0,0 0 159 0 0,0 0 206 0 0,3 1 179 0 0,17 1-123 0 0,1-1 0 0 0,0 0-1 0 0,0-2 1 0 0,-1 0 0 0 0,1-1-1 0 0,0-1 1 0 0,8-4-713 0 0,37-3 1022 0 0,-26 6-3581 0 0,19 1-7341 0 0,-57 3-1609 0 0</inkml:trace>
  <inkml:trace contextRef="#ctx0" brushRef="#br0" timeOffset="4373.557">2335 537 6041 0 0,'0'0'1774'0'0,"0"0"-391"0"0,0 0 88 0 0,0 0 251 0 0,0 0 59 0 0,0 0-218 0 0,0 0-408 0 0,0 0-369 0 0,0 0-201 0 0,0 0-53 0 0,0 0 22 0 0,0 0 39 0 0,0 0 67 0 0,1 5 121 0 0,4 109 3155 0 0,-21 66-3138 0 0,10-119-745 0 0,6-60-89 0 0,0-1-20 0 0,0 0-34 0 0,0 0 3 0 0,0 0-12 0 0,0 0-29 0 0,0 0-35 0 0,0 0-49 0 0,0 0-81 0 0,0 0-139 0 0,0-27-5705 0 0,0 15 3473 0 0,0 4-3388 0 0,0 3-3667 0 0</inkml:trace>
  <inkml:trace contextRef="#ctx0" brushRef="#br0" timeOffset="4680.642">2339 555 1224 0 0,'0'0'2394'0'0,"0"0"-83"0"0,0 0 10 0 0,0 0-30 0 0,0 0-213 0 0,0 0-367 0 0,0 0-419 0 0,0 0-360 0 0,0 0-254 0 0,0 0-173 0 0,0 0-111 0 0,0 0-60 0 0,0 0 16 0 0,17 8 2490 0 0,207-41 888 0 0,-195 29-3943 0 0,-28 4 47 0 0,-1 0-48 0 0,0 0-104 0 0,0 0-112 0 0,-15 8-3596 0 0,-1 3-6595 0 0,10-4 1242 0 0</inkml:trace>
  <inkml:trace contextRef="#ctx0" brushRef="#br0" timeOffset="4950.257">2306 714 1848 0 0,'0'0'2021'0'0,"0"0"-21"0"0,0 0 121 0 0,0 0 82 0 0,0 0-145 0 0,0 0-346 0 0,0 0-348 0 0,0 0-186 0 0,0 0-73 0 0,0 0-36 0 0,0 0-128 0 0,0 0-206 0 0,9 2-160 0 0,77 11 701 0 0,0-26-1750 0 0,-50 0-7494 0 0,-29 9-3219 0 0</inkml:trace>
</inkml:ink>
</file>

<file path=ppt/ink/ink33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20:22:38.8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16 454 0 0 0,'0'0'1468'0'0,"0"0"403"0"0,0 0 251 0 0,0 0 101 0 0,0 0-72 0 0,0 0-223 0 0,0 0-319 0 0,0 0-321 0 0,0 0-267 0 0,-3-3-173 0 0,-7-7-112 0 0,8 8-66 0 0,12-1 4255 0 0,77-31-2026 0 0,206-35-912 0 0,-237 68-1892 0 0,-55-9-1896 0 0,-1-4-3904 0 0,0 12 3431 0 0,0-1-3606 0 0,0-1-5197 0 0</inkml:trace>
  <inkml:trace contextRef="#ctx0" brushRef="#br0" timeOffset="355.705">235 100 5321 0 0,'0'0'2171'0'0,"0"0"-685"0"0,0 0-224 0 0,0 0 163 0 0,0 0 198 0 0,0 0 22 0 0,0 0-205 0 0,0 0-276 0 0,0 0-137 0 0,0 0-44 0 0,0 0 18 0 0,0 0-18 0 0,0 0-120 0 0,-1 17-128 0 0,-7 117 749 0 0,-24 94-19 0 0,10-110-1371 0 0,17-43-667 0 0,32-65-2527 0 0,-6-14-6926 0 0,-14 1-1551 0 0</inkml:trace>
  <inkml:trace contextRef="#ctx0" brushRef="#br0" timeOffset="1123.02">583 653 3673 0 0,'0'0'2999'0'0,"0"0"-1112"0"0,0 0-285 0 0,0 0 261 0 0,0 0 169 0 0,0 0-71 0 0,0 0-334 0 0,0 0-483 0 0,0 0-416 0 0,0 0-252 0 0,0 0-116 0 0,0 0 7 0 0,0 0 48 0 0,3-13 16 0 0,37-106 1310 0 0,-33 95-1604 0 0,2 1 0 0 0,0 0-1 0 0,2 1 1 0 0,0 0-1 0 0,1 1 1 0 0,2 0 0 0 0,0 1-1 0 0,1 0 1 0 0,1 2-1 0 0,0-1 1 0 0,2 2 0 0 0,0 0-1 0 0,1 2 1 0 0,1 0 0 0 0,0 1-1 0 0,1 0-136 0 0,64-19 201 0 0,-68 73-56 0 0,-16-7-36 0 0,-2 0 0 0 0,-1 1 0 0 0,-2-1 0 0 0,-1 0 0 0 0,-9 29-109 0 0,7 74-89 0 0,7-135 90 0 0,0 0 0 0 0,0 0 0 0 0,0-1 0 0 0,0 1 0 0 0,0 0 0 0 0,0 0 0 0 0,1 0 0 0 0,-1-1 1 0 0,0 1-1 0 0,1 0 0 0 0,-1-1 0 0 0,0 1 0 0 0,1 0 0 0 0,-1-1 0 0 0,1 1 0 0 0,-1 0 0 0 0,1-1 1 0 0,-1 1-1 0 0,1-1 0 0 0,-1 1 0 0 0,1-1 0 0 0,0 1 0 0 0,-1-1 0 0 0,1 1 0 0 0,0-1 0 0 0,0 0 1 0 0,-1 1-1 0 0,1-1 0 0 0,0 0 0 0 0,0 0 0 0 0,-1 1 0 0 0,1-1 0 0 0,0 0 0 0 0,0 0 0 0 0,0 0 1 0 0,-1 0-1 0 0,1 0 0 0 0,0 0 0 0 0,0 0 0 0 0,-1-1 0 0 0,1 1 0 0 0,0 0 0 0 0,0 0 0 0 0,0 0 1 0 0,-1-1-1 0 0,1 1 0 0 0,0 0 0 0 0,-1-1 0 0 0,1 1 0 0 0,0-1 0 0 0,-1 1 0 0 0,1-1 0 0 0,0 1 1 0 0,-1-1-3 0 0,41-29 93 0 0,-39 29-90 0 0,163-179 190 0 0,-13 11-188 0 0,-98 125-12 0 0,-52 81-84 0 0,1 235 339 0 0,10-133-462 0 0,-2-119-1620 0 0,-4-18-1999 0 0,2-1-3608 0 0,-8-1-2893 0 0</inkml:trace>
  <inkml:trace contextRef="#ctx0" brushRef="#br0" timeOffset="1593.221">1722 513 344 0 0,'0'0'1434'0'0,"0"0"-171"0"0,0 0 40 0 0,0 0 116 0 0,0 0 58 0 0,0 0-30 0 0,0 0-159 0 0,0 0-121 0 0,0 0-74 0 0,0 0-49 0 0,0 0-20 0 0,0 0 15 0 0,0 0 12 0 0,9-2-15 0 0,25-3-38 0 0,-25 4-53 0 0,-17-4 6159 0 0,-30 3-7013 0 0,37 2 138 0 0,-7 0-213 0 0,0 0 0 0 0,1 1-1 0 0,-1 0 1 0 0,0 0-1 0 0,0 1 1 0 0,1 0-1 0 0,-1 0 1 0 0,1 1-1 0 0,0 0 1 0 0,0 0 0 0 0,0 0-1 0 0,0 1 1 0 0,0 1-1 0 0,1-1 1 0 0,0 1-1 0 0,-1 0 1 0 0,2 0-1 0 0,-5 5-15 0 0,6-4 3 0 0,1 0 0 0 0,0 0 0 0 0,0 0 0 0 0,0 1 0 0 0,1 0 0 0 0,0-1 0 0 0,0 1 0 0 0,1 0 0 0 0,0 0 0 0 0,0 0 0 0 0,0 0-1 0 0,1 0 1 0 0,0 0 0 0 0,1 0 0 0 0,-1 0 0 0 0,2 4-3 0 0,-1-8 14 0 0,1 1 0 0 0,-1-1 0 0 0,1 0 0 0 0,-1 0 0 0 0,1 1-1 0 0,0-1 1 0 0,0 0 0 0 0,1-1 0 0 0,-1 1 0 0 0,1 0 0 0 0,-1-1 0 0 0,1 1 0 0 0,0-1 0 0 0,0 0-1 0 0,0 0 1 0 0,0 0 0 0 0,0 0 0 0 0,0 0 0 0 0,1-1 0 0 0,-1 1 0 0 0,1-1 0 0 0,-1 0 0 0 0,1 0-1 0 0,-1-1 1 0 0,1 1 0 0 0,-1-1 0 0 0,1 1 0 0 0,0-1 0 0 0,3 0-14 0 0,-1 0 20 0 0,0 0-1 0 0,1 0 1 0 0,-1-1 0 0 0,0 1-1 0 0,0-1 1 0 0,1 0 0 0 0,-1-1 0 0 0,0 0-1 0 0,0 0 1 0 0,0 0 0 0 0,-1-1-1 0 0,1 1 1 0 0,-1-1 0 0 0,1-1 0 0 0,-1 1-1 0 0,0-1 1 0 0,0 0 0 0 0,2-2-20 0 0,15-13-443 0 0,6-5-1972 0 0,-16 4-7389 0 0,-10 16-2006 0 0</inkml:trace>
  <inkml:trace contextRef="#ctx0" brushRef="#br0" timeOffset="2474.446">1936 108 0 0 0,'0'0'2307'0'0,"0"0"-44"0"0,0 0-80 0 0,0 0 39 0 0,0 0 8 0 0,0 0-47 0 0,0 0-278 0 0,0 0-377 0 0,0 0-398 0 0,0 0-317 0 0,0 0-202 0 0,0 0-130 0 0,0 0-81 0 0,-9-3 913 0 0,36 65 1455 0 0,-1 1-2295 0 0,-2 2 0 0 0,-3 1 1 0 0,-4 1-1 0 0,-1 3-473 0 0,-2 26 32 0 0,-5-85 338 0 0,-1-33 77 0 0,33-89-306 0 0,117-220-55 0 0,-100 191-170 0 0,-57 144-8316 0 0,-1 3 3782 0 0,1-3-1304 0 0,-1-1-2360 0 0</inkml:trace>
  <inkml:trace contextRef="#ctx0" brushRef="#br0" timeOffset="3041.316">2479 435 152 0 0,'0'0'2265'0'0,"0"0"-168"0"0,0 0 60 0 0,0 0 29 0 0,0 0-99 0 0,0 0-203 0 0,0 0-260 0 0,0 0-229 0 0,0 0-197 0 0,0 0-239 0 0,0 0-163 0 0,0 0-111 0 0,0 0-40 0 0,-20-7 1676 0 0,10 8-2092 0 0,-1 0 0 0 0,1 0 0 0 0,-1 2 0 0 0,1-1 0 0 0,-1 1 0 0 0,1 1 0 0 0,0-1 0 0 0,1 2 0 0 0,-1 0 0 0 0,1 0 0 0 0,0 0 0 0 0,0 1 0 0 0,0 0 0 0 0,1 1 0 0 0,-6 6-229 0 0,10-9 15 0 0,0 1 0 0 0,1-1 1 0 0,0 1-1 0 0,0 0 0 0 0,0 0 1 0 0,1 0-1 0 0,0 0 0 0 0,-1 1 1 0 0,2-1-1 0 0,-1 1 1 0 0,1-1-1 0 0,0 1 0 0 0,0-1 1 0 0,0 1-1 0 0,1 0 0 0 0,0 0 1 0 0,0-1-1 0 0,0 1 1 0 0,1 0-1 0 0,0-1 0 0 0,0 2-15 0 0,3-3 23 0 0,-1 1 0 0 0,1-1 0 0 0,0 0 0 0 0,0 0 0 0 0,0 0 0 0 0,1-1 0 0 0,-1 0 0 0 0,1 1 0 0 0,0-2 0 0 0,0 1 0 0 0,0 0 0 0 0,0-1-1 0 0,0 0 1 0 0,1 0 0 0 0,-1-1 0 0 0,0 1 0 0 0,1-1 0 0 0,0 0 0 0 0,-1-1 0 0 0,1 1 0 0 0,-1-1 0 0 0,1 0 0 0 0,0-1 0 0 0,-1 1 0 0 0,1-1 0 0 0,-1 0 0 0 0,1-1 0 0 0,-1 1-1 0 0,1-1 1 0 0,3-2-23 0 0,53-31-1120 0 0,-51 25-4062 0 0,0 0-4819 0 0,-9 7-592 0 0</inkml:trace>
  <inkml:trace contextRef="#ctx0" brushRef="#br0" timeOffset="3518.757">2674 498 5649 0 0,'0'0'2698'0'0,"0"0"-652"0"0,0 0-240 0 0,0 0-97 0 0,0 0-162 0 0,0 0-213 0 0,0 0-347 0 0,0 0-231 0 0,0 0-109 0 0,0 0-43 0 0,0 0 28 0 0,0 0-15 0 0,0 0-26 0 0,-3 15-29 0 0,-10 77 413 0 0,-4 121 701 0 0,13-200-3440 0 0,4-51-7564 0 0,0 28 3178 0 0,0 5-1444 0 0</inkml:trace>
  <inkml:trace contextRef="#ctx0" brushRef="#br0" timeOffset="3772.735">2610 520 4025 0 0,'0'0'2932'0'0,"0"0"-967"0"0,0 0-433 0 0,0 0 34 0 0,0 0 37 0 0,0 0-112 0 0,0 0-224 0 0,0 0-220 0 0,0 0-148 0 0,0 0-94 0 0,0 0-79 0 0,0 0-30 0 0,0 0-20 0 0,21-1-33 0 0,101-6 494 0 0,-6 0 368 0 0,-114 7 300 0 0,1-1-4166 0 0,-4-1-13147 0 0,-1 2 7057 0 0</inkml:trace>
  <inkml:trace contextRef="#ctx0" brushRef="#br0" timeOffset="4042.988">2578 719 3769 0 0,'0'0'2378'0'0,"0"0"-810"0"0,0 0-318 0 0,0 0 230 0 0,0 0 308 0 0,0 0 351 0 0,0 0 5 0 0,0 0-239 0 0,0 0-294 0 0,0 0-452 0 0,0 0-297 0 0,0 0-159 0 0,0 0-111 0 0,20-2-102 0 0,96-11 207 0 0,-32 0-299 0 0,-48 11-9409 0 0,-34 2-2702 0 0</inkml:trace>
</inkml:ink>
</file>

<file path=ppt/ink/ink33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20:22:33.6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1 652 5593 0 0,'0'0'2595'0'0,"0"0"-1136"0"0,0 0-450 0 0,0 0 222 0 0,0 0 362 0 0,0 0 204 0 0,0 0-77 0 0,0 0-300 0 0,0 0-368 0 0,0 0-277 0 0,0 0-151 0 0,0 0-45 0 0,0 0 36 0 0,11-18 9 0 0,39-57-36 0 0,25-61 1326 0 0,-54 100-1711 0 0,2 1 0 0 0,2 1 0 0 0,1 0 0 0 0,1 2 0 0 0,2 2-1 0 0,1 0 1 0 0,29-21-203 0 0,-38 43 46 0 0,-21 8-36 0 0,0 0-30 0 0,-12 162 364 0 0,8-142-328 0 0,2 0-1 0 0,0 0 0 0 0,1 0 0 0 0,1 0 0 0 0,1 0 0 0 0,3 17-15 0 0,-4-36 2 0 0,0 1 0 0 0,0-1 0 0 0,1 1 0 0 0,-1 0 0 0 0,0-1 0 0 0,1 1-1 0 0,-1-1 1 0 0,1 1 0 0 0,0-1 0 0 0,-1 1 0 0 0,1-1 0 0 0,0 0 0 0 0,0 1 0 0 0,0-1 0 0 0,0 0-1 0 0,0 0 1 0 0,0 0 0 0 0,0 0 0 0 0,0 1 0 0 0,1-1 0 0 0,-1-1 0 0 0,0 1 0 0 0,1 0 0 0 0,-1 0 0 0 0,0 0-1 0 0,1-1 1 0 0,-1 1 0 0 0,1-1 0 0 0,-1 1 0 0 0,1-1 0 0 0,0 0 0 0 0,-1 1 0 0 0,1-1 0 0 0,-1 0 0 0 0,1 0-1 0 0,0 0 1 0 0,-1 0 0 0 0,1-1 0 0 0,-1 1 0 0 0,1 0 0 0 0,-1-1 0 0 0,1 1 0 0 0,-1-1 0 0 0,2 0-2 0 0,60-42 119 0 0,14-35-9 0 0,-3-4 1 0 0,38-57-111 0 0,-99 122 2 0 0,35-27-17 0 0,-51 118 43 0 0,-6-23 13 0 0,3 0 0 0 0,2 1 0 0 0,2-1 0 0 0,3 1 0 0 0,6 45-41 0 0,6-58-50 0 0,-3-48-6092 0 0,-5 0-3236 0 0,-2 2-2503 0 0</inkml:trace>
  <inkml:trace contextRef="#ctx0" brushRef="#br0" timeOffset="301.248">1007 405 3689 0 0,'0'0'3212'0'0,"0"0"-1183"0"0,0 0-459 0 0,0 0 35 0 0,0 0 70 0 0,0 0-52 0 0,0 0-228 0 0,0 0-327 0 0,0 0-247 0 0,0 0-135 0 0,0 0-41 0 0,0 0 12 0 0,0 0 7 0 0,6 26 3592 0 0,-41 74-2892 0 0,9 39-3407 0 0,28-139-2784 0 0,6-6-625 0 0,-7 5 282 0 0,1-3-4297 0 0</inkml:trace>
  <inkml:trace contextRef="#ctx0" brushRef="#br0" timeOffset="802.56">932 398 6057 0 0,'0'0'2303'0'0,"0"0"-624"0"0,0 0-322 0 0,0 0-77 0 0,0 0-64 0 0,0 0-185 0 0,0 0-312 0 0,0 0-318 0 0,0 0-145 0 0,0 0 157 0 0,0 0 171 0 0,0 0 125 0 0,0 0 55 0 0,10 0-136 0 0,153 3 2641 0 0,-162-3-3254 0 0,-1 0-1 0 0,1 0 1 0 0,0 0 0 0 0,0 0-1 0 0,0 0 1 0 0,0 0-1 0 0,-1 0 1 0 0,1 1 0 0 0,0-1-1 0 0,0 0 1 0 0,0 1-1 0 0,-1-1 1 0 0,1 0-1 0 0,0 1 1 0 0,0-1 0 0 0,-1 1-1 0 0,1-1 1 0 0,0 1-1 0 0,-1-1 1 0 0,1 1 0 0 0,-1 0-1 0 0,1-1 1 0 0,-1 1-1 0 0,1 0 1 0 0,-1-1 0 0 0,1 1-1 0 0,-1 0 1 0 0,0 0-1 0 0,1 0 1 0 0,-1-1 0 0 0,0 1-1 0 0,0 0 1 0 0,1 0-1 0 0,-1 0 1 0 0,0 0-1 0 0,0-1 1 0 0,0 1 0 0 0,0 0-1 0 0,0 0 1 0 0,0 0-1 0 0,0 0 1 0 0,-1-1 0 0 0,1 1-1 0 0,0 0 1 0 0,0 0-1 0 0,-1 0 1 0 0,1-1 0 0 0,0 1-1 0 0,-1 0 1 0 0,1 0-1 0 0,-1-1-14 0 0,-25 39 858 0 0,23-36-849 0 0,1 0 0 0 0,-1 0 0 0 0,1-1 0 0 0,-1 1 0 0 0,1 1 0 0 0,0-1 0 0 0,0 0 0 0 0,0 0 0 0 0,1 1 0 0 0,-1-1 0 0 0,1 1 0 0 0,0 0 0 0 0,0-1 1 0 0,0 1-1 0 0,1 0 0 0 0,-1 0 0 0 0,1-1 0 0 0,0 1 0 0 0,0 3-9 0 0,1-4 0 0 0,1 0 1 0 0,0 0-1 0 0,1 0 1 0 0,-1-1-1 0 0,0 1 1 0 0,1 0 0 0 0,0-1-1 0 0,-1 0 1 0 0,1 1-1 0 0,0-1 1 0 0,0 0-1 0 0,0-1 1 0 0,0 1-1 0 0,1 0 1 0 0,-1-1-1 0 0,0 0 1 0 0,3 1-1 0 0,5 3 8 0 0,-8-4 12 0 0,-1 0-1 0 0,1 0 0 0 0,-1 1 1 0 0,0-1-1 0 0,1 0 1 0 0,-1 1-1 0 0,0 0 0 0 0,0-1 1 0 0,0 1-1 0 0,0 0 1 0 0,0 0-1 0 0,0 0 1 0 0,-1 1-1 0 0,1-1 0 0 0,-1 0 1 0 0,1 1-1 0 0,-1-1 1 0 0,0 0-1 0 0,0 1 0 0 0,0 0 1 0 0,0-1-1 0 0,0 1 1 0 0,-1 0-1 0 0,1-1 0 0 0,-1 1 1 0 0,0 0-1 0 0,0-1 1 0 0,0 1-1 0 0,0 0 0 0 0,0 0 1 0 0,0-1-1 0 0,-1 1 1 0 0,0 0-1 0 0,1-1 1 0 0,-1 1-1 0 0,0 0 0 0 0,0-1 1 0 0,-1 1-20 0 0,-37 52 832 0 0,30-46-733 0 0,5-4-68 0 0,0-1 1 0 0,0 0-1 0 0,0 0 1 0 0,0 0-1 0 0,0-1 1 0 0,-1 0-1 0 0,1 1 1 0 0,-1-2-1 0 0,0 1 1 0 0,0 0-1 0 0,0-1 1 0 0,-1 0-1 0 0,1 0 1 0 0,-3 0-32 0 0,-2-1 25 0 0,5 1-48 0 0,-1 0 0 0 0,0 0 0 0 0,0-1 0 0 0,-1 0 0 0 0,1-1 0 0 0,0 1-1 0 0,0-1 1 0 0,0 0 0 0 0,0-1 0 0 0,-1 1 0 0 0,1-1 0 0 0,0-1 0 0 0,0 1-1 0 0,0-1 1 0 0,0 0 0 0 0,1 0 0 0 0,-1-1 0 0 0,0 1 0 0 0,1-1 0 0 0,0 0 0 0 0,0-1-1 0 0,0 0 1 0 0,-4-3 23 0 0,1-24-2561 0 0,11 12-4755 0 0,-1 14-2538 0 0</inkml:trace>
  <inkml:trace contextRef="#ctx0" brushRef="#br0" timeOffset="1795.562">1293 74 0 0 0,'0'0'1799'0'0,"0"0"496"0"0,0 0 86 0 0,0 0-66 0 0,0 0-307 0 0,0 0-367 0 0,0 0-245 0 0,0 0-193 0 0,0 0-166 0 0,0 0-114 0 0,-6-4 2222 0 0,43 138 562 0 0,7 191-2453 0 0,-43-325-1220 0 0,0 1-1 0 0,0-1 1 0 0,0 0 0 0 0,0 0 0 0 0,0 1-1 0 0,0-1 1 0 0,0 0 0 0 0,0 0 0 0 0,0 0-1 0 0,0 0 1 0 0,0-1 0 0 0,0 1-1 0 0,0 0 1 0 0,0 0 0 0 0,0-1 0 0 0,0 1-1 0 0,0 0 1 0 0,0-1 0 0 0,0 1-1 0 0,0-1 1 0 0,0 1 0 0 0,0-1 0 0 0,0 1-1 0 0,-1-1 1 0 0,1 0 0 0 0,0 0-1 0 0,0 1 1 0 0,-1-1 0 0 0,1 0 0 0 0,0 0-1 0 0,-1 0 1 0 0,1 0 0 0 0,-1 1 0 0 0,1-1-1 0 0,-1 0 1 0 0,0 0 0 0 0,1 0-1 0 0,-1 0 1 0 0,0 0 0 0 0,0 0 0 0 0,0 0-1 0 0,1 0 1 0 0,-1 0 0 0 0,0-1-1 0 0,0 1 1 0 0,0 0 0 0 0,-1 0 0 0 0,1-1-34 0 0,7-9 100 0 0,18-27-35 0 0,-2-1 0 0 0,-2 0 0 0 0,-2-2 1 0 0,-1 0-1 0 0,-2-1 0 0 0,9-42-65 0 0,3-31-117 0 0,-24 65-2432 0 0,-4 49 727 0 0,0 1-1258 0 0,0 0-3373 0 0,0 0-5188 0 0</inkml:trace>
  <inkml:trace contextRef="#ctx0" brushRef="#br0" timeOffset="2126.819">1639 401 11250 0 0,'0'0'2009'0'0,"0"0"-409"0"0,0 0-77 0 0,0 0-36 0 0,0 0-128 0 0,0 0-193 0 0,0 0-225 0 0,0 0-149 0 0,0 0-121 0 0,0 0-103 0 0,0 0-120 0 0,0 0-92 0 0,0 0-65 0 0,-12 31-47 0 0,-37 95-34 0 0,27-47 172 0 0,18-10-259 0 0,4-68-155 0 0,0-1-39 0 0,0 0-13 0 0,0 0-21 0 0,0 0-32 0 0,0 0-47 0 0,0 0-92 0 0,5-19-2776 0 0,4 0-300 0 0,-4 6-3087 0 0,0 5-3425 0 0</inkml:trace>
  <inkml:trace contextRef="#ctx0" brushRef="#br0" timeOffset="2696.652">1569 353 5569 0 0,'0'0'2633'0'0,"0"0"-845"0"0,0 0-366 0 0,0 0-6 0 0,0 0-13 0 0,0 0-169 0 0,0 0-329 0 0,0 0-358 0 0,0 0-194 0 0,0 0 97 0 0,0 0 158 0 0,0 0 124 0 0,0 0 56 0 0,10 0-120 0 0,175 0 2201 0 0,-183 1-2851 0 0,-1 1 0 0 0,0-1 0 0 0,0 0 0 0 0,1 0 0 0 0,-1 0 0 0 0,0 1 0 0 0,0-1 0 0 0,0 0 0 0 0,0 1 0 0 0,0-1 0 0 0,0 1 0 0 0,-1-1 0 0 0,1 1 0 0 0,0 0 1 0 0,-1-1-1 0 0,1 1 0 0 0,-1 0 0 0 0,0-1 0 0 0,0 1 0 0 0,1 0 0 0 0,-1 0 0 0 0,0-1 0 0 0,0 1 0 0 0,-1 0 0 0 0,1-1 0 0 0,0 1 0 0 0,0 0 0 0 0,-1 0 0 0 0,1-1 0 0 0,-1 1 0 0 0,0-1 0 0 0,1 1 0 0 0,-1-1 0 0 0,0 1 0 0 0,0-1 0 0 0,0 1 0 0 0,0-1 0 0 0,0 1 0 0 0,0-1 0 0 0,-1 0 0 0 0,1 0 0 0 0,0 0 0 0 0,0 0 1 0 0,-2 1-19 0 0,-93 93 460 0 0,95-94-462 0 0,0 0 1 0 0,0 0 0 0 0,0 0-1 0 0,0 0 1 0 0,0 0 0 0 0,1-1 0 0 0,-1 1-1 0 0,0 1 1 0 0,1-1 0 0 0,-1 0-1 0 0,1 0 1 0 0,-1 0 0 0 0,1 0-1 0 0,-1 0 1 0 0,1 0 0 0 0,0 1 0 0 0,-1-1-1 0 0,1 0 1 0 0,0 0 0 0 0,0 0-1 0 0,0 1 1 0 0,0-1 0 0 0,0 0 0 0 0,0 0-1 0 0,0 1 1 0 0,1-1 0 0 0,-1 0-1 0 0,0 0 1 0 0,1 0 0 0 0,-1 0-1 0 0,1 1 1 0 0,-1-1 0 0 0,1 0 0 0 0,0 0-1 0 0,-1 0 1 0 0,1 0 0 0 0,0 0-1 0 0,0 0 1 0 0,-1 0 0 0 0,1-1 0 0 0,0 1-1 0 0,0 0 1 0 0,0 0 0 0 0,0-1-1 0 0,0 1 2 0 0,61 24 13 0 0,-37-17 70 0 0,-23-7-53 0 0,-1 0-1 0 0,1 0 1 0 0,-1 0 0 0 0,1-1 0 0 0,-1 1-1 0 0,0 0 1 0 0,1 1 0 0 0,-1-1 0 0 0,0 0-1 0 0,0 0 1 0 0,0 0 0 0 0,0 1 0 0 0,0-1-1 0 0,0 1 1 0 0,0-1 0 0 0,-1 0-1 0 0,1 1 1 0 0,0 0 0 0 0,-1-1 0 0 0,0 1-1 0 0,1-1 1 0 0,-1 1 0 0 0,0 0 0 0 0,1-1-1 0 0,-1 1 1 0 0,0 0 0 0 0,0-1 0 0 0,0 1-1 0 0,-1-1 1 0 0,1 1 0 0 0,0 0 0 0 0,-1-1-1 0 0,1 1 1 0 0,-1-1 0 0 0,1 1-1 0 0,-1 0 1 0 0,0-1 0 0 0,1 0 0 0 0,-1 1-1 0 0,0-1 1 0 0,0 1 0 0 0,0-1 0 0 0,0 0-1 0 0,0 0 1 0 0,-1 0 0 0 0,1 0 0 0 0,-1 1-30 0 0,-7 5 52 0 0,0 0 1 0 0,-1-1 0 0 0,0 0-1 0 0,0-1 1 0 0,0 0 0 0 0,-1 0-1 0 0,1-1 1 0 0,-1-1 0 0 0,0 0-1 0 0,0 0 1 0 0,-1-1 0 0 0,1 0-1 0 0,0-1 1 0 0,-7 0-53 0 0,16-1-32 0 0,0 0 1 0 0,0 0-1 0 0,1 1 0 0 0,-1-1 1 0 0,0 0-1 0 0,0-1 0 0 0,0 1 1 0 0,0 0-1 0 0,0-1 0 0 0,1 1 0 0 0,-1-1 1 0 0,0 1-1 0 0,0-1 0 0 0,1 0 1 0 0,-1 1-1 0 0,0-1 0 0 0,1 0 1 0 0,-1 0-1 0 0,1 0 0 0 0,-1-1 0 0 0,1 1 1 0 0,0 0-1 0 0,-1-1 0 0 0,1 1 1 0 0,0 0-1 0 0,0-1 0 0 0,0 0 1 0 0,0 1-1 0 0,0-1 0 0 0,0 0 32 0 0,2-29-7677 0 0,2 24-672 0 0</inkml:trace>
  <inkml:trace contextRef="#ctx0" brushRef="#br0" timeOffset="3540.919">1821 431 584 0 0,'0'0'2574'0'0,"0"0"-407"0"0,0 0-220 0 0,0 0 139 0 0,0 0 21 0 0,0 0-88 0 0,0 0-269 0 0,0 0-399 0 0,0 0-340 0 0,0 0-208 0 0,0 0-129 0 0,0 0-73 0 0,6-6 1348 0 0,12 122 1932 0 0,-17-74-3565 0 0,0-17-261 0 0,-1 0 1 0 0,-1-1 0 0 0,-1 1 0 0 0,-1-1 0 0 0,-1 0 0 0 0,-4 15-56 0 0,-12-25-787 0 0,1-31-6153 0 0,18 16 6632 0 0,-5-12-8797 0 0,6 8 90 0 0</inkml:trace>
  <inkml:trace contextRef="#ctx0" brushRef="#br0" timeOffset="3868.4">1781 464 3553 0 0,'0'0'3166'0'0,"0"0"-1158"0"0,0 0-616 0 0,0 0-41 0 0,0 0 28 0 0,0 0 99 0 0,0 0-75 0 0,0 0-131 0 0,0 0-109 0 0,0 0-219 0 0,0 0-150 0 0,0 0-78 0 0,0 0-21 0 0,21-1-19 0 0,109-2 495 0 0,23-11 144 0 0,-117 6-2443 0 0,-36 8 530 0 0,0 0-301 0 0,0 0-492 0 0,-12 0-10777 0 0,8 0 3876 0 0</inkml:trace>
  <inkml:trace contextRef="#ctx0" brushRef="#br0" timeOffset="4131.541">1838 608 1488 0 0,'0'0'2117'0'0,"0"0"-757"0"0,0 0-157 0 0,0 0 239 0 0,0 0 322 0 0,0 0 252 0 0,0 0-16 0 0,0 0-128 0 0,0 0-197 0 0,0 0-317 0 0,0 0-308 0 0,0 0-212 0 0,0 0-134 0 0,11 4-84 0 0,36 16-73 0 0,-42-18-470 0 0,0-1 0 0 0,0 0 0 0 0,0 0 0 0 0,0-1 0 0 0,0 1 0 0 0,0-1 0 0 0,0 0 0 0 0,0-1 0 0 0,1 1 0 0 0,-1-1 0 0 0,0 0 0 0 0,0 0 0 0 0,0 0 0 0 0,0-1 0 0 0,-1 0 0 0 0,2-1-77 0 0,19-4 112 0 0,36-17-759 0 0,-49 16-3163 0 0,-3 0-3655 0 0,-8 7-4011 0 0</inkml:trace>
</inkml:ink>
</file>

<file path=ppt/ink/ink33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20:23:12.522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0 1975 0 0 0,'0'0'519'0'0,"0"0"340"0"0,0 0-91 0 0,0 0-179 0 0,0 0-95 0 0,0 0 7 0 0,0-2 51 0 0,3-7 115 0 0,-1 1 1 0 0,1 0-1 0 0,0 0 0 0 0,1 0 0 0 0,0 0 1 0 0,0 0-1 0 0,1 1 0 0 0,0-1 0 0 0,0 1 1 0 0,0 1-1 0 0,5-5-667 0 0,2-5 453 0 0,85-116 2122 0 0,-5 10-1542 0 0,71-136 509 0 0,-29 74-392 0 0,-18 19-322 0 0,-69 73-658 0 0,78-118 85 0 0,-28 70 7 0 0,-48 84-118 0 0,-32 38-67 0 0,11-27 770 0 0,-23 30-325 0 0,-23 23 492 0 0,-8 4-1030 0 0,-82 2 624 0 0,25-33 88 0 0,-8 13 935 0 0,109 28-1632 0 0,146 154 80 0 0,-52-36-55 0 0,-88-111-20 0 0,-23-28 14 0 0,-1-1 14 0 0,0 0-10 0 0,0 0-1 0 0,0 0 2 0 0,0 0 19 0 0,0 0 8 0 0,0 0 6 0 0,0 0 4 0 0,0 0-4 0 0,0 0 19 0 0,0 0 7 0 0,0 0 10 0 0,0 0 0 0 0,0 0 7 0 0,0 0-8 0 0,0 0 2 0 0,1-30 965 0 0,-8-232-933 0 0,7 249-116 0 0,-1 0 1 0 0,0 0-1 0 0,-1-1 1 0 0,0 1-1 0 0,-1 0 1 0 0,-1 1-1 0 0,0-1 0 0 0,-1 1 1 0 0,0-1-1 0 0,-1 1 1 0 0,0 1-1 0 0,-1-1 1 0 0,0 1-1 0 0,-5-5-9 0 0,-16 2-395 0 0,27 14 223 0 0,1 0-80 0 0,0 0-87 0 0,0 0-161 0 0,0 0-203 0 0,0 0-254 0 0,0 0-383 0 0,9 2-5600 0 0,-7-1 1517 0 0,2-1-5394 0 0</inkml:trace>
  <inkml:trace contextRef="#ctx0" brushRef="#br0" timeOffset="640.222">1499 101 0 0 0,'0'0'1060'0'0,"0"0"455"0"0,0 0 171 0 0,0 0-127 0 0,0 0-205 0 0,0 0-168 0 0,0 0-89 0 0,0 0 19 0 0,0 0 55 0 0,-4-6 16 0 0,-13-22-70 0 0,-25 17 3943 0 0,32 12-4245 0 0,-1-1-468 0 0,0 0 0 0 0,-1 1 0 0 0,1 1 0 0 0,0-1 0 0 0,0 2 0 0 0,0 0-1 0 0,0 0 1 0 0,0 1 0 0 0,0 0 0 0 0,1 1 0 0 0,0 0 0 0 0,0 0 0 0 0,0 1 0 0 0,-4 4-347 0 0,7-5 40 0 0,1 0 0 0 0,-1 0 0 0 0,1 0 0 0 0,0 1 0 0 0,1 0 0 0 0,-1 0 0 0 0,1 0 0 0 0,1 1 0 0 0,-1 0 0 0 0,1 0 0 0 0,0 0 0 0 0,0 0 0 0 0,1 1 0 0 0,0 0 0 0 0,1-1 0 0 0,-1 1 0 0 0,1 4-40 0 0,-1-1 31 0 0,1 0 0 0 0,1 0 0 0 0,0 0-1 0 0,1 0 1 0 0,0 1 0 0 0,1-1 0 0 0,0 0 0 0 0,0 0-1 0 0,1 0 1 0 0,1 0 0 0 0,0 0 0 0 0,0 0 0 0 0,1-1-1 0 0,1 1 1 0 0,0-1 0 0 0,0 0 0 0 0,1-1 0 0 0,0 1 0 0 0,0-1-1 0 0,1 0 1 0 0,1-1 0 0 0,-1 1 0 0 0,1-2 0 0 0,1 1-1 0 0,-1-1 1 0 0,1 0 0 0 0,1-1 0 0 0,-1 0 0 0 0,2 0-31 0 0,1 1 79 0 0,1-2 0 0 0,-1 0 0 0 0,1 0 0 0 0,0-1 0 0 0,1-1 0 0 0,-1 0 0 0 0,0 0 0 0 0,1-2 0 0 0,-1 0 0 0 0,1 0 1 0 0,0-1-1 0 0,-1-1 0 0 0,1 0 0 0 0,-1-1 0 0 0,1-1 0 0 0,-1 0 0 0 0,0 0 0 0 0,0-1 0 0 0,0-1 0 0 0,0 0 0 0 0,-1-1 0 0 0,0-1 0 0 0,0 0 1 0 0,-1 0-1 0 0,0-1 0 0 0,0 0 0 0 0,0-1-79 0 0,-2 2 46 0 0,0 1 1 0 0,-1-2 0 0 0,0 1 0 0 0,0-1-1 0 0,0 0 1 0 0,-1 0 0 0 0,0-1-1 0 0,-1 0 1 0 0,0-1 0 0 0,0 1 0 0 0,-1-1-1 0 0,-1 0 1 0 0,1 0 0 0 0,-2-1 0 0 0,1 1-1 0 0,-1-1 1 0 0,-1 0 0 0 0,0 0-1 0 0,0 0 1 0 0,-2 0 0 0 0,1 0 0 0 0,-1 0-1 0 0,0 0 1 0 0,-1 0 0 0 0,-1 0-1 0 0,0 0 1 0 0,0 0 0 0 0,-1 1 0 0 0,0-1-1 0 0,-1 1 1 0 0,0-1 0 0 0,-4-6-47 0 0,-2 5-34 0 0,0 0 0 0 0,-1 1 0 0 0,0 0 0 0 0,0 0 0 0 0,-1 1 0 0 0,-1 1 0 0 0,1 0 0 0 0,-2 1 0 0 0,1 0 0 0 0,-1 1 0 0 0,0 0 0 0 0,0 2 0 0 0,-1-1 0 0 0,0 2 0 0 0,0 0 0 0 0,0 0 0 0 0,-1 2 0 0 0,1 0 0 0 0,-1 0 0 0 0,-6 2 34 0 0,7 0-460 0 0,0 1 1 0 0,0 0-1 0 0,0 1 1 0 0,0 1-1 0 0,1 0 1 0 0,-1 1-1 0 0,1 1 1 0 0,0 0-1 0 0,0 1 1 0 0,1 0-1 0 0,-1 2 1 0 0,2-1-1 0 0,-12 9 460 0 0,-24 23-5454 0 0,20-12-3039 0 0,15-12-890 0 0</inkml:trace>
  <inkml:trace contextRef="#ctx0" brushRef="#br0" timeOffset="1492.405">810 238 1440 0 0,'0'0'1877'0'0,"0"0"-170"0"0,0 0 10 0 0,0 0 132 0 0,0 0 73 0 0,0 0-49 0 0,0 0-258 0 0,0 0-328 0 0,0 0-267 0 0,0 0-179 0 0,0 0-65 0 0,0 0-9 0 0,0 0-13 0 0,-4 1-33 0 0,-15 4-48 0 0,15-4-69 0 0,36 6 3005 0 0,44 7-1427 0 0,-30-5-1767 0 0,1-3 1 0 0,0-2-1 0 0,0-1 1 0 0,44-5-416 0 0,-23 1 225 0 0,315-13 642 0 0,46 14-605 0 0,-412-9-5108 0 0,-9 4-560 0 0,-6 4 1202 0 0,3-3-8845 0 0</inkml:trace>
</inkml:ink>
</file>

<file path=ppt/ink/ink33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20:25:41.4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1 225 5913 0 0,'0'0'1951'0'0,"0"0"-480"0"0,0 0-88 0 0,0 0 35 0 0,0 0-119 0 0,0 0-264 0 0,0 0-147 0 0,0 0-31 0 0,0 0 78 0 0,0 0 126 0 0,0 0-79 0 0,0 0-73 0 0,0 0-51 0 0,17 4-73 0 0,134 18 1118 0 0,-15-33-1030 0 0,-122 9-1188 0 0,6-2 666 0 0,-22 3-9473 0 0,-3 1-2080 0 0</inkml:trace>
  <inkml:trace contextRef="#ctx0" brushRef="#br0" timeOffset="1">17 457 2609 0 0,'0'0'2037'0'0,"0"0"-460"0"0,0 0 198 0 0,0 0 400 0 0,0 0 39 0 0,0 0-281 0 0,0 0-339 0 0,0 0-300 0 0,0 0-257 0 0,0 0-182 0 0,32-3-116 0 0,100-13-127 0 0,30-13 748 0 0,-116 26-1853 0 0,-46 3 222 0 0,-12 2-4729 0 0,7 0-178 0 0,-2 1-5691 0 0</inkml:trace>
  <inkml:trace contextRef="#ctx0" brushRef="#br0" timeOffset="2">23 634 2280 0 0,'0'0'2112'0'0,"0"0"-281"0"0,0 0 221 0 0,0 0 38 0 0,0 0-220 0 0,0 0-249 0 0,0 0-240 0 0,0 0-214 0 0,0 0-257 0 0,0 0-208 0 0,0 0-183 0 0,0 0-190 0 0,31-4-110 0 0,97-14-129 0 0,-49-1-570 0 0,-61 13-1770 0 0,-8 2-4150 0 0,-6 0-3643 0 0</inkml:trace>
  <inkml:trace contextRef="#ctx0" brushRef="#br0" timeOffset="3">500 97 6185 0 0,'0'0'2648'0'0,"0"0"-480"0"0,0 0-222 0 0,0 0-89 0 0,0 0-192 0 0,0 0-361 0 0,0 0-440 0 0,0 0-360 0 0,0 0-192 0 0,0 0-22 0 0,0 0 173 0 0,0 0 211 0 0,0 0 104 0 0,1 6 37 0 0,107 228 2742 0 0,-98-190-3464 0 0,37 102-24 0 0,-17-105-37 0 0,-20-53 1171 0 0,6-32-1129 0 0,-3 0 0 0 0,-2-1 1 0 0,-1 0-1 0 0,-3-1 0 0 0,-1-5-74 0 0,63-229-68 0 0,-80 314-7072 0 0,5-18-773 0 0,3-7-4052 0 0</inkml:trace>
  <inkml:trace contextRef="#ctx0" brushRef="#br0" timeOffset="4">923 435 3041 0 0,'0'0'3246'0'0,"0"0"-608"0"0,0 0-265 0 0,0 0-203 0 0,0 0-301 0 0,0 0-329 0 0,0 0-369 0 0,0 0-232 0 0,0 0-131 0 0,0 0-131 0 0,0 0-72 0 0,0 0-21 0 0,0 0-34 0 0,-4 6-17 0 0,-18 74 1582 0 0,20 66-472 0 0,-27-65-1554 0 0,39-94-2934 0 0,17-22-4751 0 0,-21 25 979 0 0,-1 2-2916 0 0</inkml:trace>
  <inkml:trace contextRef="#ctx0" brushRef="#br0" timeOffset="5">886 417 3993 0 0,'0'0'2695'0'0,"0"0"-574"0"0,0 0-232 0 0,0 0-28 0 0,0 0-162 0 0,0 0-198 0 0,0 0-320 0 0,0 0-301 0 0,0 0-149 0 0,0 0-155 0 0,0 0-116 0 0,0 0 9 0 0,0 3 149 0 0,3 0-424 0 0,0 0-1 0 0,0 0 1 0 0,0 0 0 0 0,0 0 0 0 0,1-1-1 0 0,-1 1 1 0 0,1-1 0 0 0,0 0 0 0 0,0 0-1 0 0,0 0 1 0 0,0-1 0 0 0,0 0 0 0 0,0 1-1 0 0,0-1 1 0 0,0-1 0 0 0,0 1 0 0 0,0 0 0 0 0,1-1-1 0 0,-1 0 1 0 0,0 0 0 0 0,1 0 0 0 0,-1-1-1 0 0,0 1 1 0 0,0-1 0 0 0,0 0 0 0 0,1-1-194 0 0,9 2 295 0 0,117-14 842 0 0,-97 13-2070 0 0,-45 16-7618 0 0,7-12 1404 0 0,0-2-3366 0 0</inkml:trace>
  <inkml:trace contextRef="#ctx0" brushRef="#br0" timeOffset="6">864 634 1024 0 0,'0'0'2577'0'0,"0"0"-295"0"0,0 0-71 0 0,0 0 97 0 0,0 0-51 0 0,0 0-294 0 0,0 0-480 0 0,0 0-355 0 0,0 0-165 0 0,0 0-8 0 0,0 0 74 0 0,0 0 5 0 0,0 0-81 0 0,9 7-120 0 0,32 19-128 0 0,18-29 459 0 0,-45-2-936 0 0,113-35 482 0 0,-77 15-9680 0 0,-43 21-3138 0 0</inkml:trace>
</inkml:ink>
</file>

<file path=ppt/ink/ink33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20:25:41.4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1 317 1672 0 0,'0'0'2864'0'0,"0"0"-639"0"0,0 0-228 0 0,0 0 47 0 0,0 0-65 0 0,0 0-308 0 0,0 0-438 0 0,0 0-261 0 0,0 0-97 0 0,0 0 56 0 0,0 0 33 0 0,0 0-100 0 0,0 0-66 0 0,11 1-34 0 0,161 1 2770 0 0,-55-23-2949 0 0,-110 16-1536 0 0,-5 3-2011 0 0,-4 1-3316 0 0,2 1-5158 0 0</inkml:trace>
  <inkml:trace contextRef="#ctx0" brushRef="#br0" timeOffset="1">25 512 4737 0 0,'0'0'1832'0'0,"0"0"-47"0"0,0 0 503 0 0,0 0-31 0 0,0 0-217 0 0,0 0-319 0 0,0 0-417 0 0,0 0-376 0 0,0 0-336 0 0,0 0-248 0 0,198-18-176 0 0,-175 10-144 0 0,-5 1-168 0 0,2-4-304 0 0,-5 3-1648 0 0,-4 5-10091 0 0</inkml:trace>
  <inkml:trace contextRef="#ctx0" brushRef="#br0" timeOffset="2">373 0 2873 0 0,'0'0'1825'0'0,"0"0"-454"0"0,0 0 12 0 0,0 0 239 0 0,0 0 102 0 0,0 0-57 0 0,0 0-132 0 0,0 0-112 0 0,0 0-94 0 0,0 0-152 0 0,0 0-155 0 0,0 0-134 0 0,17 5-111 0 0,55 17-52 0 0,-70-22-655 0 0,1 1 1 0 0,0 0 0 0 0,-1 0-1 0 0,1 1 1 0 0,-1-1 0 0 0,0 0 0 0 0,1 1-1 0 0,-1-1 1 0 0,0 1 0 0 0,0 0-1 0 0,0 0 1 0 0,0 0 0 0 0,0 0 0 0 0,-1 0-1 0 0,1 0 1 0 0,-1 1 0 0 0,1-1-1 0 0,-1 0 1 0 0,0 1 0 0 0,0-1 0 0 0,0 1-1 0 0,0-1 1 0 0,0 1 0 0 0,0 0 0 0 0,-1-1-1 0 0,1 2-70 0 0,2 8 275 0 0,22 159 1269 0 0,-10-30-1190 0 0,-14-138-348 0 0,1 8 8 0 0,0-1 0 0 0,1 0 0 0 0,0 1 0 0 0,1-1 1 0 0,0 0-1 0 0,0-1 0 0 0,1 1 0 0 0,1-1 0 0 0,-1 0 0 0 0,2 0 0 0 0,1 1-14 0 0,-8-9 36 0 0,1-1 0 0 0,0 0 0 0 0,-1 0 0 0 0,1 0 0 0 0,0 0 0 0 0,-1 0 0 0 0,1 0 0 0 0,0 0 0 0 0,0 0 0 0 0,-1 0 0 0 0,1 0 0 0 0,0 0 0 0 0,-1 0 0 0 0,1 0 0 0 0,0-1 0 0 0,0 1 0 0 0,-1 0 0 0 0,1-1 0 0 0,-1 1 0 0 0,1 0 0 0 0,0-1 0 0 0,-1 1 0 0 0,1-1 0 0 0,-1 1 0 0 0,1-1 0 0 0,-1 1 0 0 0,1-1 0 0 0,-1 1 0 0 0,1-1 0 0 0,-1 1 0 0 0,1-1 0 0 0,-1 0 0 0 0,0 1 0 0 0,0-1 0 0 0,1 0 0 0 0,-1 1 0 0 0,0-1 0 0 0,0 0 0 0 0,0 1 0 0 0,1-1 0 0 0,-1 0 0 0 0,0 0 0 0 0,0 1 0 0 0,0-1 0 0 0,0 0 0 0 0,0 1 0 0 0,-1-1 0 0 0,1 0 0 0 0,0 0 0 0 0,0 1 0 0 0,0-1 0 0 0,-1 0 0 0 0,1 1 0 0 0,0-1 0 0 0,-1 0 0 0 0,1 1 0 0 0,0-1 0 0 0,-1 1 0 0 0,1-1 0 0 0,-1 1 0 0 0,1-1 0 0 0,-1 0-36 0 0,1-2-238 0 0,1-37 252 0 0,2 0 0 0 0,1 1 0 0 0,2-1 0 0 0,2 1 0 0 0,1 1 0 0 0,3 0 0 0 0,0 0 0 0 0,18-33-14 0 0,30-28-77 0 0,-58 95 570 0 0,-2 2 251 0 0,1 1-3118 0 0,0 0-2542 0 0,-1 1-3533 0 0,2 0-1358 0 0</inkml:trace>
  <inkml:trace contextRef="#ctx0" brushRef="#br0" timeOffset="3">1022 361 0 0 0,'0'0'1715'0'0,"0"0"999"0"0,0 0 36 0 0,0 0-404 0 0,0 0-337 0 0,0 0-268 0 0,0 0-222 0 0,0 0-150 0 0,0 0-196 0 0,0 0-132 0 0,0 0-70 0 0,0 0-52 0 0,-2 7 1582 0 0,-75 27-144 0 0,63-25-2258 0 0,1 0-1 0 0,0 1 0 0 0,1 0 0 0 0,0 1 0 0 0,0 0 0 0 0,1 1 1 0 0,1 0-1 0 0,-9 13-98 0 0,17-22 3 0 0,1 0 0 0 0,0 0 1 0 0,0-1-1 0 0,-1 1 0 0 0,2 0 1 0 0,-1 0-1 0 0,0 0 0 0 0,1 0 1 0 0,-1 1-1 0 0,1-1 0 0 0,0 0 0 0 0,0 0 1 0 0,0 0-1 0 0,0 0 0 0 0,1 0 1 0 0,-1 0-1 0 0,1 0 0 0 0,0 0 1 0 0,0 0-1 0 0,0 0 0 0 0,0 0 0 0 0,0 0 1 0 0,1-1-1 0 0,-1 1 0 0 0,1 0 1 0 0,0-1-1 0 0,0 1 0 0 0,0-1 1 0 0,0 0-1 0 0,0 1 0 0 0,0-1 0 0 0,1 0 1 0 0,-1 0-1 0 0,1-1 0 0 0,-1 1 1 0 0,1-1-1 0 0,0 1 0 0 0,0-1 1 0 0,0 0-1 0 0,0 1-3 0 0,116 12 244 0 0,-97-14-313 0 0,19-14-752 0 0,-32 2-7098 0 0,-9 8-3798 0 0</inkml:trace>
  <inkml:trace contextRef="#ctx0" brushRef="#br0" timeOffset="4">1267 409 5673 0 0,'0'0'2015'0'0,"0"0"-301"0"0,0 0 177 0 0,0 0 203 0 0,0 0-122 0 0,0 0-357 0 0,0 0-356 0 0,0 0-249 0 0,0 0-119 0 0,0 0-74 0 0,0 0-146 0 0,0 0-139 0 0,-3 19-112 0 0,-8 63-94 0 0,-19 119 476 0 0,30-192-2923 0 0,0-26-8183 0 0,0 10-613 0 0</inkml:trace>
  <inkml:trace contextRef="#ctx0" brushRef="#br0" timeOffset="5">1201 405 2681 0 0,'0'0'2316'0'0,"0"0"-917"0"0,0 0-471 0 0,0 0 36 0 0,0 0 165 0 0,0 0 154 0 0,0 0 152 0 0,0 0 30 0 0,0 0 54 0 0,0 0-17 0 0,0 0-209 0 0,0 0-172 0 0,20 0-148 0 0,64 0-127 0 0,76-21 1393 0 0,-93 16-2552 0 0,-68 21-3192 0 0,-5-6-2769 0 0,-1-6-4991 0 0</inkml:trace>
  <inkml:trace contextRef="#ctx0" brushRef="#br0" timeOffset="6">1230 630 1472 0 0,'0'0'2461'0'0,"0"0"-198"0"0,0 0-171 0 0,0 0-215 0 0,0 0-197 0 0,0 0-199 0 0,0 0-157 0 0,0 0-192 0 0,0 0-213 0 0,0 0-202 0 0,0 0-217 0 0,0 0-154 0 0,30-5-145 0 0,94-15-81 0 0,-49 1-146 0 0,-23 0-2588 0 0,-36 12-4400 0 0,-9 3-1917 0 0</inkml:trace>
</inkml:ink>
</file>

<file path=ppt/ink/ink33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20:25:41.4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30 303 0 0 0,'0'0'2499'0'0,"0"0"-372"0"0,0 0-205 0 0,0 0 5 0 0,0 0 123 0 0,0 0 74 0 0,0 0-130 0 0,0 0-276 0 0,0 0-335 0 0,0 0-307 0 0,0 0-241 0 0,-5-4-159 0 0,-15-8-37 0 0,15 9-19 0 0,5 3-31 0 0,0 0-26 0 0,36 70 2339 0 0,72 133-2002 0 0,-92-173-836 0 0,67 157 235 0 0,-79-154-38 0 0,56-236 1242 0 0,37-36-1408 0 0,-83 110-335 0 0,-15 129 133 0 0,1 0 0 0 0,-1 0 0 0 0,1 0 0 0 0,0 0 0 0 0,-1 0 0 0 0,1 0 0 0 0,0 0 0 0 0,-1 0 0 0 0,1 0 0 0 0,0 0 0 0 0,-1 0 0 0 0,1 0 0 0 0,0 0 0 0 0,-1 0-1 0 0,1 0 1 0 0,0-1 0 0 0,-1 1 0 0 0,1 0 0 0 0,0 0 0 0 0,-1 0 0 0 0,1-1 0 0 0,0 1 0 0 0,0 0 0 0 0,-1 0 0 0 0,1-1 0 0 0,0 1 0 0 0,0 0 0 0 0,-1-1 0 0 0,1 1 0 0 0,0 0 0 0 0,0-1 0 0 0,0 1 0 0 0,0 0 0 0 0,0-1 0 0 0,0 1 0 0 0,-1 0 0 0 0,1-1 0 0 0,0 1 0 0 0,0 0 0 0 0,0-1-1 0 0,0 1 1 0 0,0 0 0 0 0,0-1 0 0 0,0 1 0 0 0,0-1 0 0 0,1 1 0 0 0,-1 0 0 0 0,0-1 0 0 0,0 1 0 0 0,0 0 0 0 0,0-1 107 0 0,-20 27-5589 0 0,10-4-3769 0 0,10-14 1238 0 0</inkml:trace>
  <inkml:trace contextRef="#ctx0" brushRef="#br0" timeOffset="1">530 604 376 0 0,'0'0'2138'0'0,"0"0"-8"0"0,0 0 221 0 0,0 0 168 0 0,0 0-94 0 0,0 0-361 0 0,0 0-481 0 0,0 0-384 0 0,0 0-222 0 0,0 0-132 0 0,0 0-160 0 0,0 0-142 0 0,-1 11-115 0 0,-11 42-35 0 0,-2 0 0 0 0,-2-1 0 0 0,-3-1 0 0 0,-15 28-393 0 0,-14-6 212 0 0,47-73-202 0 0,1 0-37 0 0,0 0 26 0 0,0 0 11 0 0,0 0 22 0 0,0 0 48 0 0,4-16 442 0 0,83-156-110 0 0,1 0-335 0 0,-72 139-22 0 0,-9 65 394 0 0,79 156 424 0 0,-59-88 370 0 0,-57-100-1924 0 0,11 0-3399 0 0,8 0-6029 0 0,8 0-803 0 0</inkml:trace>
  <inkml:trace contextRef="#ctx0" brushRef="#br0" timeOffset="2">409 851 3977 0 0,'0'0'1856'0'0,"0"0"-455"0"0,0 0 31 0 0,0 0 264 0 0,0 0 73 0 0,0 0-266 0 0,0 0-490 0 0,0 0-454 0 0,0 0-152 0 0,0 0 201 0 0,0 0 216 0 0,0 0 182 0 0,8 1 47 0 0,62-9 962 0 0,-42-1-1598 0 0,-3 0-534 0 0,0 2 0 0 0,0 0 0 0 0,1 1 1 0 0,0 2-1 0 0,0 0 0 0 0,7 2 117 0 0,-25 5-3415 0 0,-6 0-2183 0 0,-2-2 4021 0 0,2-1-8668 0 0</inkml:trace>
  <inkml:trace contextRef="#ctx0" brushRef="#br0" timeOffset="3">853 612 3921 0 0,'0'0'1599'0'0,"0"0"-182"0"0,0 0 307 0 0,0 0 273 0 0,0 0-71 0 0,0 0-464 0 0,0 0-517 0 0,0 0-294 0 0,0 0 2 0 0,0 0 165 0 0,0 0 226 0 0,0 0 104 0 0,0 0-41 0 0,4 5-117 0 0,21 52 1358 0 0,-18 127-1273 0 0,-17-121-960 0 0,8-52-3893 0 0,-10-29-3953 0 0,9 11 2247 0 0,1 3-2463 0 0</inkml:trace>
  <inkml:trace contextRef="#ctx0" brushRef="#br0" timeOffset="4">849 674 0 0 0,'0'0'1192'0'0,"0"0"605"0"0,0 0 54 0 0,0 0 133 0 0,0 0 61 0 0,0 0-198 0 0,0 0-359 0 0,0 0-386 0 0,0 0-250 0 0,0 0-48 0 0,0 0 211 0 0,0 0 214 0 0,0 0 109 0 0,8-1-52 0 0,72-23 1533 0 0,-66 19-2615 0 0,-1 0 1 0 0,2 1 0 0 0,-1 1-1 0 0,0 0 1 0 0,1 1 0 0 0,-1 1-1 0 0,1 0 1 0 0,-1 1-1 0 0,14 1-204 0 0,-5 0-18 0 0,0 12-1378 0 0,-28-5-9459 0 0,0-7-230 0 0</inkml:trace>
  <inkml:trace contextRef="#ctx0" brushRef="#br0" timeOffset="5">843 818 1744 0 0,'0'0'2133'0'0,"0"0"-585"0"0,0 0-34 0 0,0 0 378 0 0,0 0 243 0 0,0 0-100 0 0,0 0-342 0 0,0 0-362 0 0,0 0-296 0 0,0 0-205 0 0,0 0-159 0 0,0 0-151 0 0,0 0-113 0 0,23-4-85 0 0,108-22 159 0 0,-77 8-1084 0 0,-43 13-3303 0 0,-2-1-3744 0 0,-5 2-482 0 0</inkml:trace>
  <inkml:trace contextRef="#ctx0" brushRef="#br0" timeOffset="6">1282 244 608 0 0,'0'0'2166'0'0,"0"0"-248"0"0,0 0-102 0 0,0 0 11 0 0,0 0-95 0 0,0 0-186 0 0,0 0-270 0 0,0 0-301 0 0,0 0-165 0 0,0 0-33 0 0,0 0 5 0 0,-7 8 19 0 0,-19 24-18 0 0,20-24-85 0 0,6-8-80 0 0,0 0-113 0 0,0 0-85 0 0,0 0-31 0 0,0 0-25 0 0,0 0-18 0 0,0 0-38 0 0,0 0-36 0 0,0 0-48 0 0,0 0 2 0 0,0 0 0 0 0,0 0 1 0 0,0 0 7 0 0,29 6 3159 0 0,201-1-738 0 0,-138-16-2003 0 0,-125 31-7595 0 0,15-8-235 0 0,9-8-3026 0 0</inkml:trace>
  <inkml:trace contextRef="#ctx0" brushRef="#br0" timeOffset="7">1256 446 168 0 0,'0'0'2118'0'0,"0"0"-335"0"0,0 0-43 0 0,0 0 250 0 0,0 0 145 0 0,0 0-146 0 0,0 0-353 0 0,0 0-379 0 0,0 0-244 0 0,0 0-73 0 0,0 0-12 0 0,0 0 15 0 0,0 0-31 0 0,7 14 2978 0 0,1-10-542 0 0,25 0-2264 0 0,195-14 490 0 0,-165 2-1466 0 0,-73 5-2588 0 0,5-6-6452 0 0,5 6-2891 0 0</inkml:trace>
  <inkml:trace contextRef="#ctx0" brushRef="#br0" timeOffset="8">1760 100 1896 0 0,'0'0'3186'0'0,"0"0"-456"0"0,0 0-292 0 0,0 0-108 0 0,0 0-163 0 0,0 0-208 0 0,0 0-289 0 0,0 0-342 0 0,0 0-316 0 0,0 0-269 0 0,0 0-168 0 0,0 0-103 0 0,0 0-38 0 0,-3 1-54 0 0,2 0-342 0 0,0-1-1 0 0,1 0 1 0 0,-1 0 0 0 0,0 1 0 0 0,0-1 0 0 0,1 1 0 0 0,-1-1 0 0 0,0 1 0 0 0,1-1 0 0 0,-1 1 0 0 0,0-1 0 0 0,1 1-1 0 0,-1 0 1 0 0,1-1 0 0 0,-1 1 0 0 0,1 0 0 0 0,-1 0 0 0 0,1-1 0 0 0,-1 1 0 0 0,1 0 0 0 0,0 0 0 0 0,-1 0-1 0 0,1-1 1 0 0,0 1 0 0 0,0 0 0 0 0,0 0 0 0 0,0 0 0 0 0,0 0 0 0 0,0 0 0 0 0,0-1 0 0 0,0 1 0 0 0,0 0 0 0 0,0 0-1 0 0,0 0 1 0 0,0 0 0 0 0,1-1 0 0 0,-1 1 0 0 0,0 0 0 0 0,1 0 0 0 0,-1 0 0 0 0,0-1 0 0 0,1 1 0 0 0,-1 0-1 0 0,1 0 1 0 0,-1-1 0 0 0,1 1 0 0 0,0-1 0 0 0,-1 1 0 0 0,1 0 0 0 0,-1-1 0 0 0,1 1 0 0 0,0-1-38 0 0,20 35 382 0 0,-1 1-1 0 0,-3 0 1 0 0,-1 1 0 0 0,-1 1 0 0 0,-2 4-382 0 0,1-4 52 0 0,24 67-18 0 0,-20-78-10 0 0,-11 54 261 0 0,1-104 265 0 0,15-57-467 0 0,64-175 35 0 0,-23 109 14 0 0,-60 47-75 0 0,-9 90-399 0 0,5 10 218 0 0,2 29-2071 0 0,2-23 21 0 0,-1-2-1515 0 0,0 0-4286 0 0,-2-4-3949 0 0</inkml:trace>
  <inkml:trace contextRef="#ctx0" brushRef="#br0" timeOffset="9">2226 435 7322 0 0,'0'0'2567'0'0,"0"0"-527"0"0,0 0-155 0 0,0 0 38 0 0,0 0 4 0 0,0 0-188 0 0,0 0-426 0 0,0 0-406 0 0,0 0-245 0 0,0 0-131 0 0,0 0-11 0 0,0 0 10 0 0,-4 0 1099 0 0,-7 199 218 0 0,2-129-2414 0 0,2-82-6660 0 0,3 9-24 0 0,2-1-3598 0 0</inkml:trace>
  <inkml:trace contextRef="#ctx0" brushRef="#br0" timeOffset="10">2112 406 1448 0 0,'0'0'2893'0'0,"0"0"-497"0"0,0 0-248 0 0,0 0-69 0 0,0 0-112 0 0,0 0-275 0 0,0 0-380 0 0,0 0-338 0 0,0 0-193 0 0,0 0-71 0 0,0 0-21 0 0,0 0 21 0 0,19-14 7 0 0,60-44-34 0 0,-19 35 516 0 0,30 19 395 0 0,-88 6-1550 0 0,0 1 1 0 0,0-1 0 0 0,1 1-1 0 0,-2-1 1 0 0,1 1 0 0 0,0 0-1 0 0,0 0 1 0 0,-1 0 0 0 0,0 0-1 0 0,1 0 1 0 0,-1 0 0 0 0,-1 0-1 0 0,1 0 1 0 0,0 0 0 0 0,-1 1-1 0 0,1-1 1 0 0,-1 0-1 0 0,0 1 1 0 0,0-1 0 0 0,0 0-1 0 0,-1 0 1 0 0,1 1 0 0 0,-1-1-1 0 0,0 0 1 0 0,0 3-45 0 0,-4 7 41 0 0,1-1 1 0 0,-2 1-1 0 0,0-1 0 0 0,0 0 1 0 0,-1-1-1 0 0,-1 1 0 0 0,1-2 1 0 0,-2 1-1 0 0,0-1 0 0 0,0 0 1 0 0,-4 3-42 0 0,-15 16-2 0 0,28-28-55 0 0,0-1-24 0 0,29 0 1 0 0,144-15 201 0 0,-173 15-121 0 0,2-1 2 0 0,0 0-1 0 0,1 1 0 0 0,-1-1 1 0 0,0 1-1 0 0,0 0 0 0 0,0-1 1 0 0,1 1-1 0 0,-1 0 0 0 0,0 0 1 0 0,0 0-1 0 0,0 1 0 0 0,1-1 1 0 0,-1 1-1 0 0,0-1 0 0 0,0 1 1 0 0,0-1-1 0 0,0 1 0 0 0,0 0 1 0 0,0 0-1 0 0,0 0 0 0 0,0 0 0 0 0,0 1 1 0 0,0-1-1 0 0,-1 0 0 0 0,1 1 1 0 0,0-1-1 0 0,-1 1 0 0 0,1 0 1 0 0,-1 0-1 0 0,0-1 0 0 0,1 1 1 0 0,-1 0-1 0 0,0 0 0 0 0,0 0 1 0 0,0 0-1 0 0,-1 0 0 0 0,1 0 1 0 0,0 0-1 0 0,-1 1 0 0 0,1-1 1 0 0,-1 0-1 0 0,0 2-1 0 0,-2 5 39 0 0,-1 1 0 0 0,-1-1-1 0 0,1 0 1 0 0,-2 0 0 0 0,1 0-1 0 0,-1-1 1 0 0,0 0 0 0 0,-1 1 0 0 0,0-2-1 0 0,0 1 1 0 0,-1-1 0 0 0,0 0 0 0 0,0 0-1 0 0,-1-1 1 0 0,-6 5-39 0 0,-4 5 62 0 0,8-6-28 0 0,0-2-1 0 0,0 0 1 0 0,-1 0-1 0 0,0-1 1 0 0,-1 0 0 0 0,0 0-1 0 0,0-2 1 0 0,0 1 0 0 0,-10 1-34 0 0,-43-5 332 0 0,65-2-346 0 0,-1 0 0 0 0,0-1 0 0 0,0 1 1 0 0,0 0-1 0 0,0 0 0 0 0,1 0 0 0 0,-1-1 0 0 0,0 1 1 0 0,0 0-1 0 0,1-1 0 0 0,-1 1 0 0 0,0 0 0 0 0,0-1 1 0 0,1 1-1 0 0,-1-1 0 0 0,0 0 0 0 0,1 1 0 0 0,-1-1 1 0 0,1 1-1 0 0,-1-1 0 0 0,1 0 0 0 0,-1 1 0 0 0,1-1 1 0 0,-1 0-1 0 0,1 0 0 0 0,0 1 0 0 0,-1-1 0 0 0,1 0 1 0 0,0 0-1 0 0,0 0 0 0 0,0 1 0 0 0,-1-1 0 0 0,1 0 1 0 0,0 0-1 0 0,0 0 0 0 0,0 0 0 0 0,0 1 0 0 0,1-1 1 0 0,-1 0-1 0 0,0 0 0 0 0,0 0 0 0 0,0 0 0 0 0,1 1 1 0 0,-1-1-1 0 0,0 0 0 0 0,1 0 0 0 0,-1 1 0 0 0,1-2 14 0 0,19-37-2837 0 0,-9 29 49 0 0,-2 1-5009 0 0,-2 2-4300 0 0</inkml:trace>
  <inkml:trace contextRef="#ctx0" brushRef="#br0" timeOffset="11">2616 431 4681 0 0,'0'0'4712'0'0,"0"0"-2601"0"0,0 0-964 0 0,0 0 182 0 0,0 0 292 0 0,0 0 38 0 0,0 0-210 0 0,0 0-291 0 0,0 0-203 0 0,0 0-90 0 0,0 0-34 0 0,0 0-139 0 0,0 0-116 0 0,1 15-81 0 0,0 74 211 0 0,-21 47 275 0 0,19-125-975 0 0,0 0 0 0 0,-1 0 0 0 0,-1 0 1 0 0,1 0-1 0 0,-2 0 0 0 0,1-1 0 0 0,-2 1 0 0 0,1-1 0 0 0,-4 6-6 0 0,5-12-287 0 0,-11 11-1556 0 0,8-15-2835 0 0,1-3-4111 0 0,3 3-1637 0 0</inkml:trace>
  <inkml:trace contextRef="#ctx0" brushRef="#br0" timeOffset="12">2585 472 2897 0 0,'0'0'2564'0'0,"0"0"-858"0"0,0 0-354 0 0,0 0 51 0 0,0 0 21 0 0,0 0-121 0 0,0 0-46 0 0,0 0-40 0 0,0 0 10 0 0,0 0 29 0 0,0 0-183 0 0,0 0-140 0 0,0 0-55 0 0,16 0-34 0 0,124-7 1842 0 0,-86 7-2462 0 0,-63 17-2030 0 0,-3-9-4107 0 0,5-4-2410 0 0</inkml:trace>
  <inkml:trace contextRef="#ctx0" brushRef="#br0" timeOffset="13">2557 663 7394 0 0,'0'0'1097'0'0,"0"0"-329"0"0,0 0 321 0 0,0 0 527 0 0,0 0 291 0 0,0 0-152 0 0,0 0-373 0 0,0 0-425 0 0,0 0-319 0 0,0 0-189 0 0,0 0-169 0 0,0 0-112 0 0,0 0-88 0 0,24 1-64 0 0,74 1-92 0 0,-45-12-1655 0 0,-44 3-1834 0 0,-1 3-6994 0 0</inkml:trace>
</inkml:ink>
</file>

<file path=ppt/ink/ink33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20:10:06.555"/>
    </inkml:context>
    <inkml:brush xml:id="br0">
      <inkml:brushProperty name="width" value="0.3" units="cm"/>
      <inkml:brushProperty name="height" value="0.6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179 424 0 0 0,'0'0'987'0'0,"0"0"290"0"0,0 0 40 0 0,-10-2-37 0 0,7 1-592 0 0,-31-7-1007 0 0,28 5 2882 0 0,9 2 3970 0 0,363-9-2699 0 0,-49 6-2775 0 0,-20 33-226 0 0,-95-18-86 0 0,91-4-349 0 0,-171 0-312 0 0,58 5 124 0 0,-25-5-30 0 0,43-6 156 0 0,29-5-56 0 0,-113 4-68 0 0,-73 3 1268 0 0,-47-25-1146 0 0,-5 1-348 0 0,-18-38-98 0 0,-25-29 39 0 0,-26 6-43 0 0,27 56 102 0 0,9 8 66 0 0,-64-49 106 0 0,32 42-127 0 0,1 21 11 0 0,37-3-40 0 0,-399 3-52 0 0,206 15 60 0 0,8-10-22 0 0,16 5 64 0 0,56-28 60 0 0,-2 11-52 0 0,-90 8 109 0 0,98-16 63 0 0,53 12-119 0 0,-16 14-94 0 0,32 1 145 0 0,76-8-136 0 0,0 0-15 0 0,0 0-2 0 0,0 0 9 0 0,0 0-4 0 0,0 0-5 0 0,0 0-2 0 0,0 0-18 0 0,0 0-1 0 0,0 0 2 0 0,0 0 0 0 0,0 0 7 0 0,0 0 18 0 0,0 0-21 0 0,0 0 10 0 0,0 0 2 0 0,0 0-19 0 0,0 0 20 0 0,0 0 9 0 0,0 0 2 0 0,0 0-14 0 0,0 0-18 0 0,0 0-6 0 0,0 0-16 0 0,0 0-20 0 0,0 0-20 0 0,0 0-28 0 0,0 0-66 0 0,0 0-119 0 0,0 0-207 0 0,0 0-336 0 0,0 0-561 0 0,0 3-6575 0 0,0 1-908 0 0</inkml:trace>
</inkml:ink>
</file>

<file path=ppt/ink/ink33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20:11:01.5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681 26 0 0 0,'0'0'798'0'0,"0"0"203"0"0,0 0 205 0 0,0 0 365 0 0,0 0 372 0 0,0 0 128 0 0,0 0-143 0 0,0 0-298 0 0,0 0-343 0 0,0 0-243 0 0,0 0-140 0 0,4-4-105 0 0,9-14-48 0 0,-10 14-38 0 0,-11 59 6443 0 0,-24 33-6754 0 0,10-32 114 0 0,-144 349 330 0 0,80-221-673 0 0,49-115-57 0 0,37-68-101 0 0,0-1-5 0 0,0 0-15 0 0,0 0 14 0 0,0 0 3 0 0,0 0 8 0 0,0 0-4 0 0,0 0-6 0 0,0-1-6 0 0,0-1-15 0 0,0 1 0 0 0,0 1-7 0 0,0 0-21 0 0,3-22-2962 0 0,4 0-744 0 0,-1-3-2209 0 0,0 10-1297 0 0,-1 7 335 0 0</inkml:trace>
  <inkml:trace contextRef="#ctx0" brushRef="#br0" timeOffset="1">646 118 0 0 0,'0'0'165'0'0,"0"0"633"0"0,0 0 167 0 0,0 0 17 0 0,0 0 46 0 0,0 0-17 0 0,0 0-31 0 0,0 0-36 0 0,0 0-2 0 0,0 0 32 0 0,8-13 59 0 0,26-38 53 0 0,-25 42 6939 0 0,-3 7-4450 0 0,2 19-4043 0 0,-7-14 1538 0 0,25 47-580 0 0,-3 2 1 0 0,-1 1-1 0 0,-3 1 0 0 0,-2 0 0 0 0,-2 1 0 0 0,-3 1 1 0 0,-1 9-491 0 0,23 92 326 0 0,-10-6-2 0 0,-24-151-337 0 0,1 0-1 0 0,-1 0 0 0 0,0 0 0 0 0,1 0 0 0 0,-1 0 0 0 0,0 0 0 0 0,1 0 1 0 0,-1 0-1 0 0,0 0 0 0 0,0 0 0 0 0,1 0 0 0 0,-1 0 0 0 0,0 0 0 0 0,1 0 1 0 0,-1 0-1 0 0,0 0 0 0 0,1 0 0 0 0,-1 0 0 0 0,0 1 0 0 0,1-1 0 0 0,-1 0 1 0 0,0 0-1 0 0,0 0 0 0 0,1 0 0 0 0,-1 1 0 0 0,0-1 0 0 0,0 0 0 0 0,1 0 1 0 0,-1 1-1 0 0,0-1 0 0 0,0 0 0 0 0,0 0 0 0 0,1 1 0 0 0,-1-1 0 0 0,0 0 0 0 0,0 1 1 0 0,0-1-1 0 0,0 0 0 0 0,0 1 0 0 0,0-1 0 0 0,0 0 0 0 0,0 1 0 0 0,0-1 1 0 0,0 0-1 0 0,0 1 0 0 0,0-1 0 0 0,0 0 0 0 0,0 1 0 0 0,0-1 0 0 0,0 0 1 0 0,0 0-1 0 0,0 1 0 0 0,0-1 0 0 0,0 0 0 0 0,-1 1 0 0 0,1-1 14 0 0,2-25-1614 0 0,0-6-3079 0 0,-7 11-4116 0 0,2 15-2395 0 0</inkml:trace>
  <inkml:trace contextRef="#ctx0" brushRef="#br0" timeOffset="2">480 538 2312 0 0,'0'0'2000'0'0,"0"0"-205"0"0,0 0-38 0 0,0 0 160 0 0,0 0 42 0 0,0 0-225 0 0,0 0-454 0 0,0 0-477 0 0,0 0-237 0 0,0 0 25 0 0,0 0 168 0 0,0 0 192 0 0,8 0 73 0 0,163-11 3767 0 0,-7-8-4313 0 0,-149 15-2961 0 0,-7-3-7836 0 0,-7 4-1468 0 0</inkml:trace>
  <inkml:trace contextRef="#ctx0" brushRef="#br0" timeOffset="3">1209 464 0 0 0,'0'0'268'0'0,"0"0"1127"0"0,0 0 667 0 0,0 0 326 0 0,0 0-2 0 0,0 0-319 0 0,0 0-400 0 0,0 0-370 0 0,0 0-261 0 0,0 0-177 0 0,0 0-111 0 0,0 0-56 0 0,0 0-61 0 0,2 30 1843 0 0,-33 117-679 0 0,17-103-1593 0 0,-62 147 77 0 0,57-157-88 0 0,26-53 126 0 0,101-183 99 0 0,-23 55-208 0 0,-64 110-74 0 0,-21 37-100 0 0,0 0 18 0 0,0 0 14 0 0,0 0 7 0 0,0 0-10 0 0,0 0 2 0 0,0 0-16 0 0,0 0-15 0 0,0 0-16 0 0,0 0-32 0 0,0 87 305 0 0,4-55-237 0 0,-3-19-36 0 0,0 0 0 0 0,1-1 0 0 0,0 1 0 0 0,1 0 0 0 0,0-1-1 0 0,1 1 1 0 0,0-1 0 0 0,1 0 0 0 0,1 0 0 0 0,0-1 0 0 0,0 0 0 0 0,8 10-18 0 0,-13-20 19 0 0,0 1-1 0 0,0-1 1 0 0,0 1-1 0 0,1-1 1 0 0,-1 1 0 0 0,0-1-1 0 0,1 0 1 0 0,-1 0 0 0 0,1 0-1 0 0,0 0 1 0 0,-1 0-1 0 0,1 0 1 0 0,0 0 0 0 0,-1-1-1 0 0,1 1 1 0 0,0 0 0 0 0,0-1-1 0 0,0 0 1 0 0,0 1-1 0 0,0-1 1 0 0,-1 0 0 0 0,1 0-1 0 0,0 0 1 0 0,0 0 0 0 0,0 0-1 0 0,0 0 1 0 0,0-1-1 0 0,0 1 1 0 0,-1-1 0 0 0,1 1-19 0 0,2-3 88 0 0,0 0-1 0 0,-1 0 1 0 0,0 0 0 0 0,0-1 0 0 0,0 1 0 0 0,0-1 0 0 0,0 1 0 0 0,0-1 0 0 0,-1 0 0 0 0,0 0-1 0 0,0 0 1 0 0,0-1 0 0 0,0 1 0 0 0,-1 0 0 0 0,0-1 0 0 0,0 1 0 0 0,1-4-88 0 0,2-5 142 0 0,33-199 728 0 0,-36 180-1306 0 0,-2 48-3924 0 0,1-5 1967 0 0,0-4-2502 0 0,0-3-5701 0 0</inkml:trace>
  <inkml:trace contextRef="#ctx0" brushRef="#br0" timeOffset="4">1786 508 10258 0 0,'0'0'2041'0'0,"0"0"-360"0"0,0 0-118 0 0,0 0-44 0 0,0 0-121 0 0,0 0-194 0 0,0 0-249 0 0,0 0-244 0 0,0 0-202 0 0,0 0-135 0 0,0 0-97 0 0,0 0-67 0 0,-20 19-49 0 0,-58 61-20 0 0,49-23 27 0 0,27-54-165 0 0,0 1 0 0 0,0 0-1 0 0,1 1 1 0 0,-1-1 0 0 0,1 0 0 0 0,0 0-1 0 0,0 1 1 0 0,1-1 0 0 0,-1 0 0 0 0,1 1-1 0 0,0-1 1 0 0,0 1 0 0 0,1-1 0 0 0,-1 0-1 0 0,1 1 1 0 0,0-1 0 0 0,0 0 0 0 0,0 0-1 0 0,1 1 1 0 0,-1-1 0 0 0,1 0-1 0 0,0-1 1 0 0,0 1 0 0 0,1 0 0 0 0,-1 0-1 0 0,1-1 1 0 0,0 1 0 0 0,0-1 0 0 0,0 0-1 0 0,0 0 1 0 0,0 0 0 0 0,1-1 0 0 0,-1 1-1 0 0,1-1 1 0 0,0 1 0 0 0,0-1-1 0 0,0 0 1 0 0,0-1 0 0 0,0 1 0 0 0,2 0-3 0 0,1-2 69 0 0,0 1 1 0 0,0-1-1 0 0,1-1 1 0 0,-1 1 0 0 0,0-1-1 0 0,0-1 1 0 0,0 1-1 0 0,0-1 1 0 0,0 0 0 0 0,0-1-1 0 0,0 0 1 0 0,-1 0 0 0 0,1 0-1 0 0,-1-1 1 0 0,0 0-1 0 0,0 0 1 0 0,0 0 0 0 0,-1-1-1 0 0,1 0 1 0 0,-1 0-1 0 0,0 0 1 0 0,-1-1 0 0 0,1 1-1 0 0,-1-1 1 0 0,0-1-1 0 0,3-5-69 0 0,-5 6 29 0 0,1 1 0 0 0,-1-1 0 0 0,1-1 1 0 0,-2 1-1 0 0,1 0 0 0 0,-1 0 0 0 0,0-1 0 0 0,0 1 0 0 0,-1 0 0 0 0,0-1 0 0 0,0 1 0 0 0,0-1 0 0 0,-1 1 0 0 0,0-1 0 0 0,0 1 0 0 0,0 0 0 0 0,-1 0 0 0 0,0 0 0 0 0,-1 0 0 0 0,1 0 0 0 0,-1 0 0 0 0,0 0 0 0 0,0 1 0 0 0,-1-1 0 0 0,0 1 0 0 0,0 0 0 0 0,0 0 0 0 0,0 1 0 0 0,-1-1 1 0 0,0 1-1 0 0,-3-3-29 0 0,-48-5-1881 0 0,37 12-1277 0 0,1 2-3443 0 0,10 1-5012 0 0</inkml:trace>
  <inkml:trace contextRef="#ctx0" brushRef="#br0" timeOffset="5">2187 55 1736 0 0,'0'0'2273'0'0,"0"0"-141"0"0,0 0 49 0 0,0 0 46 0 0,0 0-53 0 0,0 0-234 0 0,0 0-366 0 0,0 0-329 0 0,0 0-242 0 0,0 0-143 0 0,0 0-77 0 0,0 0-73 0 0,0 0-83 0 0,-1-5-81 0 0,-5-13 504 0 0,6 34 1404 0 0,27 209-618 0 0,-37 110-1317 0 0,0-185-358 0 0,6-139-2033 0 0,6-37-514 0 0,4-6-1940 0 0,-4 10-5011 0 0,-2 14-773 0 0</inkml:trace>
  <inkml:trace contextRef="#ctx0" brushRef="#br0" timeOffset="6">1896 464 6273 0 0,'0'0'2352'0'0,"0"0"-849"0"0,0 0-489 0 0,0 0-4 0 0,0 0 264 0 0,0 0 239 0 0,0 0 29 0 0,0 0-119 0 0,0 0-232 0 0,0 0-223 0 0,0 0-171 0 0,0 0-118 0 0,34-5-135 0 0,107-19-102 0 0,-28-6 295 0 0,0-10-1041 0 0,-109 38-120 0 0,15-6-752 0 0,-8-1-5600 0 0,-8 6-1429 0 0</inkml:trace>
  <inkml:trace contextRef="#ctx0" brushRef="#br0" timeOffset="7">2434 48 2641 0 0,'0'0'4159'0'0,"0"0"-1708"0"0,0 0-676 0 0,0 0-16 0 0,0 0-26 0 0,0 0-66 0 0,0 0-214 0 0,0 0-354 0 0,0 0-280 0 0,0 0-233 0 0,0 0-176 0 0,0 0-76 0 0,-3 4-11 0 0,-15 83 1165 0 0,39 366 144 0 0,-7-276-1257 0 0,-14-176-367 0 0,0 0 1 0 0,0-1-1 0 0,0 1 1 0 0,0 0-1 0 0,0 0 1 0 0,0 0-1 0 0,0-1 1 0 0,0 1-1 0 0,0 0 0 0 0,0 0 1 0 0,0-1-1 0 0,0 1 1 0 0,1 0-1 0 0,-1 0 1 0 0,0-1-1 0 0,1 1 1 0 0,-1 0-1 0 0,0-1 1 0 0,1 1-1 0 0,-1 0 0 0 0,1-1 1 0 0,-1 1-1 0 0,1-1 1 0 0,-1 1-1 0 0,1 0 1 0 0,0-1-1 0 0,-1 1 1 0 0,1-1-1 0 0,-1 0 1 0 0,1 1-1 0 0,0-1 1 0 0,0 0-1 0 0,-1 1 0 0 0,1-1 1 0 0,0 0-1 0 0,0 0 1 0 0,-1 1-1 0 0,1-1 1 0 0,0 0-1 0 0,0 0 1 0 0,-1 0-1 0 0,1 0 1 0 0,0 0-1 0 0,0 0 0 0 0,0 0 1 0 0,-1 0-1 0 0,1-1 1 0 0,0 1-1 0 0,0 0 1 0 0,-1 0-1 0 0,1-1 1 0 0,0 1-1 0 0,-1 0 1 0 0,1-1-1 0 0,0 1 0 0 0,-1-1 1 0 0,1 1-1 0 0,0-1 1 0 0,-1 1-1 0 0,1-1 1 0 0,-1 1-1 0 0,1-1 1 0 0,-1 0-1 0 0,1 1 1 0 0,-1-1-1 0 0,1 0-8 0 0,39-47 617 0 0,-36 43-622 0 0,127-183 362 0 0,-131 188-358 0 0,1-1 0 0 0,-1 0 0 0 0,0 0-1 0 0,1 0 1 0 0,-1 1 0 0 0,0-1 0 0 0,1 0 0 0 0,-1 1 0 0 0,1-1 0 0 0,0 0-1 0 0,-1 1 1 0 0,1-1 0 0 0,-1 0 0 0 0,1 1 0 0 0,0-1 0 0 0,0 1 0 0 0,-1 0-1 0 0,1-1 1 0 0,0 1 0 0 0,0-1 0 0 0,-1 1 0 0 0,1 0 0 0 0,0 0 0 0 0,0-1 0 0 0,0 1-1 0 0,0 0 1 0 0,-1 0 0 0 0,1 0 0 0 0,0 0 0 0 0,0 0 0 0 0,0 0 0 0 0,0 0-1 0 0,-1 0 1 0 0,1 0 0 0 0,0 1 0 0 0,0-1 0 0 0,0 0 0 0 0,0 0 0 0 0,-1 1-1 0 0,1-1 1 0 0,0 1 0 0 0,0-1 0 0 0,-1 1 0 0 0,1-1 0 0 0,0 1 0 0 0,-1-1 0 0 0,1 1-1 0 0,0-1 1 0 0,-1 1 0 0 0,1 0 0 0 0,-1-1 0 0 0,1 1 0 0 0,-1 0 0 0 0,1 0 1 0 0,13 44 121 0 0,-3 141 346 0 0,-9-138-459 0 0,16-59-2429 0 0,-10 0 408 0 0,-2 1-1761 0 0,-1 2-3226 0 0,-2 1-4558 0 0</inkml:trace>
  <inkml:trace contextRef="#ctx0" brushRef="#br0" timeOffset="8">2866 670 928 0 0,'0'0'1618'0'0,"0"0"-28"0"0,0 0 135 0 0,0 0 153 0 0,0 0 41 0 0,0 0-115 0 0,0 0-169 0 0,0 0-184 0 0,0 0-158 0 0,0 0-181 0 0,0 0-112 0 0,0 0-46 0 0,0 0-77 0 0,20 3-50 0 0,62 5-99 0 0,-79-7-680 0 0,-1-1 0 0 0,0 0-1 0 0,1 1 1 0 0,-1-1 0 0 0,1 0-1 0 0,-1 0 1 0 0,0-1 0 0 0,1 1-1 0 0,-1 0 1 0 0,0-1 0 0 0,1 0-1 0 0,-1 1 1 0 0,0-1 0 0 0,0 0-1 0 0,0 0 1 0 0,0 0 0 0 0,0 0-1 0 0,0-1 1 0 0,0 1 0 0 0,0-1-1 0 0,0 1 1 0 0,0-1 0 0 0,-1 0-1 0 0,1 1 1 0 0,0-2-48 0 0,6-6 205 0 0,-3 5-131 0 0,0-1 1 0 0,0 0 0 0 0,0 0 0 0 0,0 0 0 0 0,-1-1 0 0 0,0 0 0 0 0,-1 0 0 0 0,1 0 0 0 0,-1 0 0 0 0,0 0 0 0 0,0-1 0 0 0,-1 1 0 0 0,0-1-1 0 0,0 0 1 0 0,-1 0 0 0 0,0 0 0 0 0,0 1 0 0 0,0-1 0 0 0,-1 0 0 0 0,0 0 0 0 0,0 0 0 0 0,-1-2-75 0 0,-1 6-10 0 0,-1 0 0 0 0,1 0 1 0 0,-1 0-1 0 0,0 1 0 0 0,1-1 0 0 0,-1 1 1 0 0,-1-1-1 0 0,1 1 0 0 0,0 0 0 0 0,0 0 1 0 0,-1 0-1 0 0,1 1 0 0 0,-1-1 0 0 0,0 1 1 0 0,1 0-1 0 0,-1 0 0 0 0,0 0 0 0 0,0 0 1 0 0,0 1-1 0 0,1 0 0 0 0,-1 0 0 0 0,0 0 0 0 0,0 0 1 0 0,0 0-1 0 0,0 1 0 0 0,0-1 0 0 0,1 1 1 0 0,-1 0-1 0 0,0 1 0 0 0,1-1 0 0 0,-1 0 1 0 0,1 1-1 0 0,-1 0 0 0 0,1 0 0 0 0,0 0 1 0 0,-1 0-1 0 0,1 1 0 0 0,-2 1 10 0 0,-5 3-22 0 0,0 1-1 0 0,0 0 1 0 0,0 1 0 0 0,1 0-1 0 0,1 0 1 0 0,0 1 0 0 0,0 0-1 0 0,0 0 1 0 0,1 1-1 0 0,1 0 1 0 0,0 0 0 0 0,1 1-1 0 0,0-1 1 0 0,0 1 0 0 0,1 0-1 0 0,1 1 1 0 0,0-1 0 0 0,1 1-1 0 0,0-1 1 0 0,1 1-1 0 0,0 0 1 0 0,2 12 22 0 0,0-20 6 0 0,0 1-1 0 0,1-1 1 0 0,-1 0 0 0 0,1 0-1 0 0,1 0 1 0 0,-1 0 0 0 0,1 0 0 0 0,0 0-1 0 0,0-1 1 0 0,0 1 0 0 0,0-1-1 0 0,1 0 1 0 0,0 0 0 0 0,0 0-1 0 0,0 0 1 0 0,0-1 0 0 0,0 0-1 0 0,1 0 1 0 0,0 0 0 0 0,-1 0-1 0 0,1-1 1 0 0,0 1 0 0 0,0-1-1 0 0,1-1 1 0 0,-1 1 0 0 0,0-1 0 0 0,1 0-1 0 0,1 0-5 0 0,157 9 317 0 0,-151-10-310 0 0,1-1-1 0 0,-1-1 1 0 0,0 0 0 0 0,0-1-1 0 0,0 0 1 0 0,0-1-1 0 0,-1-1 1 0 0,1 0 0 0 0,-1 0-1 0 0,0-1 1 0 0,-1-1-1 0 0,0 0 1 0 0,0-1 0 0 0,0 0-1 0 0,8-8-6 0 0,-14 11-430 0 0,-1 0 1 0 0,0 0-1 0 0,-1-1 0 0 0,1 1 0 0 0,-1-1 1 0 0,0 0-1 0 0,-1 0 0 0 0,1 0 0 0 0,-1 0 1 0 0,0 0-1 0 0,-1-1 0 0 0,1 1 0 0 0,-1-5 430 0 0,1-3-6740 0 0,0 6-4789 0 0</inkml:trace>
  <inkml:trace contextRef="#ctx0" brushRef="#br0" timeOffset="9">3356 656 9434 0 0,'0'0'1623'0'0,"0"0"-491"0"0,0 0 29 0 0,0 0 249 0 0,0 0 121 0 0,0 0-94 0 0,0 0-277 0 0,0 0-293 0 0,0 0-203 0 0,0 0-121 0 0,0 0-98 0 0,0 0-53 0 0,0 0-66 0 0,3 33-45 0 0,11 102-10 0 0,-11-58 2536 0 0,21-304-724 0 0,21 40-1128 0 0,-43 183-949 0 0,-1 0 0 0 0,1 0-1 0 0,0 0 1 0 0,0 0 0 0 0,0 1 0 0 0,0-1-1 0 0,1 1 1 0 0,-1-1 0 0 0,1 1-1 0 0,0 0 1 0 0,0 0 0 0 0,0 0 0 0 0,0 1-1 0 0,1-1 1 0 0,-1 1 0 0 0,1 0 0 0 0,-1 0-1 0 0,1 0 1 0 0,0 0 0 0 0,2 0-6 0 0,-4 4-2 0 0,0 0 1 0 0,0 1-1 0 0,0 0 1 0 0,0-1-1 0 0,0 1 1 0 0,-1 0-1 0 0,1 0 0 0 0,-1 0 1 0 0,0 0-1 0 0,1 0 1 0 0,-2 0-1 0 0,1 0 1 0 0,0 0-1 0 0,-1 1 1 0 0,1-1-1 0 0,-1 0 1 0 0,0 0-1 0 0,0 0 0 0 0,-1 4 2 0 0,3 4-6 0 0,0 14-179 0 0,9 41 25 0 0,16-40-2825 0 0,-14-25-5212 0 0,-9-1-3756 0 0</inkml:trace>
  <inkml:trace contextRef="#ctx0" brushRef="#br0" timeOffset="10">4205 615 0 0 0,'0'0'344'0'0,"0"0"368"0"0,0 0 323 0 0,0 0 279 0 0,0 0 159 0 0,0 0-11 0 0,0 0-159 0 0,0 0-189 0 0,0 0-76 0 0,0 0-63 0 0,0 0-9 0 0,0 0 13 0 0,10 9-31 0 0,-4-3-907 0 0,2 2 430 0 0,1-1 0 0 0,0 1 0 0 0,0-1 1 0 0,1-1-1 0 0,0 0 0 0 0,0 0 1 0 0,1-1-1 0 0,-1 0 0 0 0,2-1-471 0 0,-7-2 191 0 0,1 0 0 0 0,-1-1 0 0 0,1 0 0 0 0,-1 0 0 0 0,1 0 0 0 0,-1-1 0 0 0,1 1 0 0 0,0-1 0 0 0,-1-1 0 0 0,1 1-1 0 0,0-1 1 0 0,-1 0 0 0 0,1 0 0 0 0,-1-1 0 0 0,1 0 0 0 0,-1 0 0 0 0,0 0 0 0 0,0 0 0 0 0,0-1 0 0 0,0 0 0 0 0,0 0 0 0 0,-1 0 0 0 0,1-1 0 0 0,-1 0 0 0 0,0 0 0 0 0,0 0-1 0 0,0 0 1 0 0,0 0 0 0 0,0-2-191 0 0,4-5 105 0 0,-1 0 1 0 0,-1 0-1 0 0,1 0 0 0 0,-2-1 0 0 0,0 1 0 0 0,0-1 0 0 0,-1-1 0 0 0,-1 1 0 0 0,0-1 0 0 0,0 1 0 0 0,-1-1 0 0 0,-1 0 1 0 0,0 0-1 0 0,-1 1 0 0 0,-1-10-105 0 0,-1 17 14 0 0,0 0 1 0 0,-1 0 0 0 0,0 0-1 0 0,0 1 1 0 0,0-1-1 0 0,0 1 1 0 0,-1-1 0 0 0,1 1-1 0 0,-1 0 1 0 0,0 1 0 0 0,-1-1-1 0 0,1 1 1 0 0,0 0-1 0 0,-1 0 1 0 0,0 0 0 0 0,0 0-1 0 0,0 1 1 0 0,0 0 0 0 0,0 0-1 0 0,0 0 1 0 0,-1 1-1 0 0,1-1 1 0 0,-1 1 0 0 0,1 1-1 0 0,-1-1 1 0 0,1 1 0 0 0,-1 0-1 0 0,1 0 1 0 0,-1 1-1 0 0,1-1 1 0 0,-3 2-15 0 0,-3 0-8 0 0,-1 1-1 0 0,1 0 1 0 0,0 1-1 0 0,0 0 1 0 0,0 1-1 0 0,0 0 1 0 0,1 1-1 0 0,0 0 1 0 0,0 1-1 0 0,1 0 1 0 0,-1 0-1 0 0,2 1 1 0 0,-1 0-1 0 0,1 1 1 0 0,0 0-1 0 0,1 0 1 0 0,0 0-1 0 0,0 1 1 0 0,0 2 8 0 0,-3 1 39 0 0,1 1 0 0 0,1 0 0 0 0,0 0 1 0 0,0 1-1 0 0,2 0 0 0 0,0 0 0 0 0,0 1 0 0 0,1-1 1 0 0,1 1-1 0 0,1 0 0 0 0,1 1 0 0 0,0-1 0 0 0,1 0 1 0 0,0 1-1 0 0,2 7-39 0 0,-1-18 47 0 0,1 0 1 0 0,1-1-1 0 0,-1 1 1 0 0,1-1-1 0 0,0 1 1 0 0,0-1 0 0 0,1 0-1 0 0,-1 0 1 0 0,1 0-1 0 0,0 0 1 0 0,1 0-1 0 0,-1 0 1 0 0,1-1-1 0 0,0 0 1 0 0,0 0-1 0 0,0 0 1 0 0,0 0-1 0 0,1-1 1 0 0,0 1-1 0 0,0-1 1 0 0,0 0-1 0 0,0-1 1 0 0,0 1-1 0 0,0-1 1 0 0,1 0-1 0 0,-1 0 1 0 0,2-1-48 0 0,12 5 207 0 0,0-2 0 0 0,1 0 0 0 0,-1-2 0 0 0,1 0 0 0 0,0-1 0 0 0,-1-1 0 0 0,8-1-207 0 0,156-39 1078 0 0,-174 33-809 0 0,-9 7-357 0 0,0 0-29 0 0,2-19-4048 0 0,22-16-3219 0 0,-20 31 5110 0 0,2-4-9403 0 0</inkml:trace>
  <inkml:trace contextRef="#ctx0" brushRef="#br0" timeOffset="11">5035 486 6169 0 0,'0'0'3301'0'0,"0"0"-1294"0"0,0 0-413 0 0,0 0 83 0 0,0 0 148 0 0,0 0-35 0 0,0 0-233 0 0,0 0-327 0 0,0 0-271 0 0,0 0-160 0 0,0 0-99 0 0,0 0-44 0 0,0 0-40 0 0,5 1 1540 0 0,-48 84-1089 0 0,34-65-1028 0 0,-10 21-19 0 0,-2-1 0 0 0,-1-1 0 0 0,-2-1 0 0 0,-2-1 0 0 0,-1-1 0 0 0,-11 9-20 0 0,13-11-308 0 0,24-53-6692 0 0,1-1 3716 0 0,0 2-5193 0 0,0 13-12 0 0</inkml:trace>
  <inkml:trace contextRef="#ctx0" brushRef="#br0" timeOffset="12">4733 449 2016 0 0,'0'0'2264'0'0,"0"0"35"0"0,0 0 43 0 0,0 0-21 0 0,0 0-168 0 0,0 0-391 0 0,0 0-454 0 0,0 0-387 0 0,0 0-252 0 0,0 0-119 0 0,0 0 28 0 0,0 0 62 0 0,1 4 61 0 0,3 6-265 0 0,1-1-1 0 0,0 1 0 0 0,0-1 0 0 0,1 0 0 0 0,1 0 0 0 0,-1-1 1 0 0,1 0-1 0 0,0 0 0 0 0,1-1 0 0 0,2 2-435 0 0,-10-9 1 0 0,21 24 451 0 0,-1 1 0 0 0,-1 0-1 0 0,-2 1 1 0 0,0 1-1 0 0,2 9-451 0 0,20 32 234 0 0,-36-65-261 0 0,-1 1 0 0 0,1-1 0 0 0,-1 1 0 0 0,1-1 0 0 0,0 0 1 0 0,0 0-1 0 0,0 0 0 0 0,1 0 0 0 0,-1-1 0 0 0,1 1 0 0 0,0-1 1 0 0,-1 0-1 0 0,1 0 0 0 0,0 0 0 0 0,0-1 0 0 0,0 1 0 0 0,1-1 1 0 0,-1 0-1 0 0,0 0 0 0 0,0-1 0 0 0,1 1 0 0 0,-1-1 1 0 0,0 0-1 0 0,1 0 0 0 0,-1 0 0 0 0,3-1 27 0 0,11-14-1945 0 0,-11 1-5061 0 0,-4 7-4673 0 0</inkml:trace>
  <inkml:trace contextRef="#ctx0" brushRef="#br0" timeOffset="13">5528 578 11610 0 0,'0'0'1299'0'0,"0"0"-436"0"0,0 0 73 0 0,0 0 297 0 0,0 0 192 0 0,0 0 1 0 0,0 0-227 0 0,0 0-280 0 0,0 0-167 0 0,0 0-123 0 0,0 0-64 0 0,0 0-45 0 0,0 0-62 0 0,-1-13-32 0 0,-5-41-45 0 0,6 53-363 0 0,0 0 0 0 0,0 1 0 0 0,0-1 1 0 0,0 0-1 0 0,-1 0 0 0 0,1 1 0 0 0,0-1 0 0 0,0 0 0 0 0,-1 1 0 0 0,1-1 0 0 0,0 0 0 0 0,-1 1 0 0 0,1-1 0 0 0,-1 1 0 0 0,1-1 0 0 0,-1 1 0 0 0,1-1 0 0 0,-1 1 0 0 0,1-1 1 0 0,-1 1-1 0 0,0-1 0 0 0,1 1 0 0 0,-1 0 0 0 0,0-1 0 0 0,1 1 0 0 0,-1 0 0 0 0,0-1 0 0 0,1 1 0 0 0,-1 0 0 0 0,0 0 0 0 0,1 0 0 0 0,-1 0 0 0 0,0 0 0 0 0,0 0 1 0 0,1 0-1 0 0,-1 0 0 0 0,0 0 0 0 0,0 0 0 0 0,1 0 0 0 0,-1 0 0 0 0,0 1 0 0 0,1-1 0 0 0,-1 0 0 0 0,0 1-18 0 0,-3-1 119 0 0,-8 3-36 0 0,-1 1-1 0 0,1 0 1 0 0,-1 0 0 0 0,1 1 0 0 0,1 1 0 0 0,-1 0 0 0 0,1 1-1 0 0,0 0 1 0 0,0 0 0 0 0,1 1 0 0 0,0 1 0 0 0,0 0 0 0 0,1 0-1 0 0,1 0 1 0 0,-1 2 0 0 0,1-1 0 0 0,1 1 0 0 0,-4 7-83 0 0,4-6 4 0 0,1 0 0 0 0,0 0 1 0 0,1 1-1 0 0,0 0 0 0 0,1 0 1 0 0,1 1-1 0 0,0-1 0 0 0,0 0 1 0 0,2 1-1 0 0,-1 0 0 0 0,2-1 1 0 0,0 11-5 0 0,1-20 4 0 0,-1-1 0 0 0,1 0 0 0 0,0 1 0 0 0,0-1 0 0 0,0 0 0 0 0,0 1 0 0 0,0-1 0 0 0,1 0 0 0 0,-1 0 0 0 0,1 0 0 0 0,0 0-1 0 0,0-1 1 0 0,0 1 0 0 0,0 0 0 0 0,0-1 0 0 0,1 1 0 0 0,-1-1 0 0 0,1 0 0 0 0,0 0 0 0 0,0 0 0 0 0,0 0 0 0 0,0 0 0 0 0,0-1 0 0 0,0 1 0 0 0,0-1 0 0 0,0 0 0 0 0,0 0 0 0 0,1 0 0 0 0,-1 0 0 0 0,0-1 0 0 0,1 1 0 0 0,-1-1 0 0 0,1 0 0 0 0,-1 0 0 0 0,1 0 0 0 0,-1 0 0 0 0,0-1 0 0 0,1 0 0 0 0,-1 1 0 0 0,0-1 0 0 0,1 0 0 0 0,-1-1 0 0 0,0 1 0 0 0,0 0 0 0 0,0-1 0 0 0,0 0 0 0 0,0 0 0 0 0,0 0 0 0 0,-1 0 0 0 0,2-1-5 0 0,15-11 92 0 0,0-1 0 0 0,-1-1 0 0 0,0 0-1 0 0,-2-2 1 0 0,0 0 0 0 0,0-1-1 0 0,-2 0 1 0 0,-1-1 0 0 0,8-16-91 0 0,64-78 97 0 0,-76 140-156 0 0,-8 29 145 0 0,-2-44-88 0 0,0-1 0 0 0,1 1 1 0 0,0-1-1 0 0,0 1 0 0 0,1 0 0 0 0,1-1 0 0 0,0 0 1 0 0,0 1-1 0 0,1-1 0 0 0,0 0 0 0 0,1 0 0 0 0,0 0 1 0 0,0-1-1 0 0,1 1 0 0 0,1-1 0 0 0,-1 0 0 0 0,2-1 1 0 0,4 7 1 0 0,-4-10-148 0 0,-1-1-1 0 0,1 0 1 0 0,0 0 0 0 0,0-1 0 0 0,1 1 0 0 0,-1-2 0 0 0,0 1 0 0 0,1-1 0 0 0,0 0-1 0 0,0-1 1 0 0,0 1 0 0 0,-1-2 0 0 0,1 1 0 0 0,8-1 148 0 0,4-6-2448 0 0,-13 0-1295 0 0,-4 4 1672 0 0,4-3-9597 0 0</inkml:trace>
  <inkml:trace contextRef="#ctx0" brushRef="#br0" timeOffset="14">5858 843 4409 0 0,'0'0'3842'0'0,"0"0"-1321"0"0,0 0-477 0 0,0 0 57 0 0,0 0-61 0 0,0 0-194 0 0,0 0-321 0 0,0 0-340 0 0,0 0-263 0 0,0 0-168 0 0,0 0-141 0 0,0 0-110 0 0,-1-3-75 0 0,3-21-67 0 0,0 1-1 0 0,2 0 1 0 0,1 0-1 0 0,0 0 1 0 0,2 1-1 0 0,0-1 1 0 0,2 2-1 0 0,0-1 1 0 0,9-13-361 0 0,41-43 56 0 0,-57 78-57 0 0,0 0 0 0 0,-1 0 1 0 0,1 0-1 0 0,0 0 0 0 0,-1 0 1 0 0,1 1-1 0 0,-1-1 0 0 0,1 0 0 0 0,-1 1 1 0 0,1-1-1 0 0,-1 1 0 0 0,1 0 0 0 0,-1 0 1 0 0,1-1-1 0 0,-1 1 0 0 0,0 0 0 0 0,1 0 1 0 0,-1 0-1 0 0,0 0 0 0 0,0 0 0 0 0,0 1 1 0 0,0-1-1 0 0,0 0 0 0 0,0 1 0 0 0,0-1 1 0 0,0 0-1 0 0,-1 1 0 0 0,1-1 0 0 0,0 1 1 0 0,-1-1-1 0 0,1 1 0 0 0,-1-1 0 0 0,0 1 1 0 0,1-1-1 0 0,-1 1 0 0 0,0 0 0 0 0,0-1 1 0 0,0 1-1 0 0,0 0 0 0 0,0-1 0 0 0,0 1 1 0 0,-1-1-1 0 0,1 1 0 0 0,-1 0 1 0 0,1-2 4 0 0,21 173 181 0 0,-12-122-242 0 0,-9-51 54 0 0,9-27 112 0 0,-1 8-98 0 0,-1 2-26 0 0,0 0 1 0 0,0 0 0 0 0,2 0 0 0 0,0 1-1 0 0,1 1 1 0 0,0-1 0 0 0,2 2-1 0 0,1-2 15 0 0,4-3-17 0 0,-14 15 10 0 0,-1 0 0 0 0,1 1 0 0 0,0-1 0 0 0,0 1-1 0 0,0 0 1 0 0,1 0 0 0 0,-1 0 0 0 0,1 1 0 0 0,-1-1 0 0 0,1 1 0 0 0,0 0 0 0 0,0 0 0 0 0,0 0 0 0 0,0 0 0 0 0,0 1 0 0 0,1 0-1 0 0,-1-1 1 0 0,0 2 0 0 0,1-1 7 0 0,-3 2 0 0 0,-1 1 0 0 0,1 0-1 0 0,-1 0 1 0 0,1 0-1 0 0,-1 0 1 0 0,0 0 0 0 0,0 0-1 0 0,0 0 1 0 0,0 0-1 0 0,-1 0 1 0 0,1 1 0 0 0,-1-1-1 0 0,1 0 1 0 0,-1 0 0 0 0,0 1-1 0 0,1-1 1 0 0,-1 0-1 0 0,0 1 1 0 0,-1-1 0 0 0,1 0-1 0 0,0 0 1 0 0,-1 1-1 0 0,0 0 1 0 0,1 4 4 0 0,-18 243 133 0 0,34-231-1116 0 0,-9-23-3053 0 0,0-7-5172 0 0,-4 3-3040 0 0</inkml:trace>
  <inkml:trace contextRef="#ctx0" brushRef="#br0" timeOffset="15">6515 608 1272 0 0,'0'0'1777'0'0,"0"0"-100"0"0,0 0 152 0 0,0 0 309 0 0,0 0 109 0 0,0 0-182 0 0,0 0-412 0 0,0 0-410 0 0,0 0-247 0 0,0 0-124 0 0,0 0-80 0 0,0 0-101 0 0,0 0-105 0 0,-4 19 746 0 0,-7 270 630 0 0,8-254-1862 0 0,1-1-37 0 0,-1-1 0 0 0,-1 1 1 0 0,-2-1-1 0 0,-2 0 1 0 0,0-1-1 0 0,-3 0 1 0 0,-10 23-64 0 0,21-55 4 0 0,-1 5 46 0 0,-1-1 1 0 0,0 0-1 0 0,0 0 0 0 0,0 0 0 0 0,0 0 0 0 0,0 0 0 0 0,-1 0 0 0 0,0-1 0 0 0,0 1 0 0 0,0-1 0 0 0,0 0 0 0 0,0 0 0 0 0,-1 0 0 0 0,1 0 0 0 0,-1 0 0 0 0,0-1 0 0 0,0 0 0 0 0,0 0 0 0 0,0 0 0 0 0,0 0 0 0 0,-2 0-50 0 0,-5-37 417 0 0,15 1-377 0 0,2-1 0 0 0,1 1-1 0 0,1 0 1 0 0,2 1 0 0 0,2 0 0 0 0,1 0 0 0 0,1 1-1 0 0,2 1 1 0 0,14-20-40 0 0,3-13 65 0 0,-5 5-36 0 0,4 0 1 0 0,2 3 0 0 0,2 0-1 0 0,5 0-29 0 0,-33 46 20 0 0,0 1 0 0 0,1 0-1 0 0,0 0 1 0 0,1 1-1 0 0,0 0 1 0 0,0 0-1 0 0,0 1 1 0 0,1 1 0 0 0,9-5-20 0 0,-18 12 17 0 0,1 0 1 0 0,-1 0-1 0 0,0-1 1 0 0,0 1 0 0 0,0 1-1 0 0,-1-1 1 0 0,1 0 0 0 0,0 0-1 0 0,0 1 1 0 0,-1-1 0 0 0,1 1-1 0 0,-1-1 1 0 0,1 1 0 0 0,-1 0-1 0 0,1-1 1 0 0,-1 1 0 0 0,0 0-1 0 0,0 0 1 0 0,0 0 0 0 0,0 0-1 0 0,0 0 1 0 0,-1 0 0 0 0,1 0-1 0 0,-1 0 1 0 0,1 1-1 0 0,-1-1 1 0 0,0 0 0 0 0,1 0-1 0 0,-1 0 1 0 0,0 1 0 0 0,-1-1-1 0 0,1 0 1 0 0,0 0 0 0 0,-1 0-1 0 0,1 0 1 0 0,-1 1 0 0 0,0-1-18 0 0,1 1 29 0 0,-1 31 89 0 0,-1-1 1 0 0,-2 1-1 0 0,-2-1 0 0 0,-1 0 0 0 0,-1-1 0 0 0,-2 0 0 0 0,-5 9-118 0 0,13-35 20 0 0,-4 13 29 0 0,2-3-13 0 0,-1 0 0 0 0,0-1 0 0 0,-2 0 0 0 0,1 0 1 0 0,-2 0-1 0 0,0-1 0 0 0,-1 0 0 0 0,-5 6-36 0 0,13-19 10 0 0,-1 1 0 0 0,1 0 1 0 0,-1-1-1 0 0,0 0 1 0 0,0 1-1 0 0,0-1 1 0 0,0 0-1 0 0,0 0 0 0 0,0 0 1 0 0,0 0-1 0 0,0 0 1 0 0,0 0-1 0 0,0-1 0 0 0,0 1 1 0 0,-1-1-1 0 0,1 1 1 0 0,0-1-1 0 0,0 0 0 0 0,-1 0 1 0 0,1 0-1 0 0,0 0 1 0 0,-1 0-1 0 0,1-1 1 0 0,0 1-1 0 0,0-1 0 0 0,0 1 1 0 0,-1-1-1 0 0,1 0 1 0 0,0 0-1 0 0,0 0 0 0 0,0 0 1 0 0,0 0-1 0 0,0-1 1 0 0,-1 0-11 0 0,-57-55-28 0 0,59 56 27 0 0,-95-134-376 0 0,93 130 300 0 0,0 0 0 0 0,0-1 0 0 0,1 1 0 0 0,0-1 1 0 0,0 0-1 0 0,0 0 0 0 0,1 0 0 0 0,-1 0 0 0 0,1 0 1 0 0,1 0-1 0 0,-1 0 0 0 0,1 0 0 0 0,1-5 77 0 0,-1 9-170 0 0,0 0 0 0 0,1 0 0 0 0,0 0 0 0 0,-1 0 0 0 0,1 0 0 0 0,0 0 0 0 0,0 0 0 0 0,0 0 0 0 0,0 1-1 0 0,0-1 1 0 0,1 0 0 0 0,-1 1 0 0 0,0-1 0 0 0,1 1 0 0 0,-1-1 0 0 0,1 1 0 0 0,0 0 0 0 0,-1-1 0 0 0,1 1 0 0 0,0 0 0 0 0,0 0-1 0 0,0 1 1 0 0,-1-1 0 0 0,1 0 0 0 0,0 0 0 0 0,0 1 0 0 0,1-1 170 0 0,-1 1-266 0 0,12-4-3472 0 0,-5 1-2516 0 0,-1-1-5378 0 0</inkml:trace>
  <inkml:trace contextRef="#ctx0" brushRef="#br0" timeOffset="16">6962 214 11202 0 0,'0'0'1231'0'0,"0"0"-205"0"0,0 0 79 0 0,0 0 213 0 0,0 0 121 0 0,0 0-72 0 0,0 0-256 0 0,0 0-223 0 0,0 0-138 0 0,0 0-89 0 0,0 0-37 0 0,0 0-57 0 0,0 0-72 0 0,8-5-68 0 0,24-15-37 0 0,-30 20-336 0 0,-1 0 0 0 0,0 0 0 0 0,0 0 0 0 0,0 0 0 0 0,0 0 0 0 0,0 1 0 0 0,0-1 0 0 0,0 0 0 0 0,0 0 0 0 0,1 1 0 0 0,-1-1 0 0 0,0 1 0 0 0,0-1 0 0 0,-1 1 0 0 0,1-1 0 0 0,0 1 0 0 0,0 0 0 0 0,0-1 0 0 0,0 1 0 0 0,0 0 0 0 0,-1 0 0 0 0,1 0 0 0 0,0 0 0 0 0,-1-1 0 0 0,1 1 0 0 0,0 0 0 0 0,-1 0-1 0 0,1 0 1 0 0,-1 0 0 0 0,0 0 0 0 0,1 1 0 0 0,-1-1 0 0 0,0 0 0 0 0,0 0 0 0 0,1 0 0 0 0,-1 0 0 0 0,0 0 0 0 0,0 0 0 0 0,0 0 0 0 0,0 0 0 0 0,-1 1 0 0 0,1-1 0 0 0,0 0 0 0 0,0 0 0 0 0,-1 0 0 0 0,1 0 0 0 0,-1 0 0 0 0,1 0 0 0 0,-1 1-54 0 0,1 2 200 0 0,0 75 162 0 0,-3 0-1 0 0,-3 0 1 0 0,-17 75-362 0 0,12-82 52 0 0,-25 95 16 0 0,23-116-214 0 0,13-51 44 0 0,0 0-24 0 0,0 0-52 0 0,3-11-867 0 0,15-15-563 0 0,20-28-2461 0 0,-14 18-6031 0 0,-15 23-1129 0 0</inkml:trace>
  <inkml:trace contextRef="#ctx0" brushRef="#br0" timeOffset="17">7132 652 1560 0 0,'0'0'1003'0'0,"0"0"208"0"0,0 0 381 0 0,0 0 386 0 0,0 0 200 0 0,0 0-106 0 0,0 0-264 0 0,0 0-288 0 0,0 0-253 0 0,0 0-212 0 0,0 0-123 0 0,0 0-107 0 0,6 16-67 0 0,23 48-46 0 0,-28-62-655 0 0,-1-1 0 0 0,1 1 0 0 0,0-1-1 0 0,-1 1 1 0 0,1-1 0 0 0,0 0 0 0 0,0 1 0 0 0,0-1-1 0 0,0 0 1 0 0,0 0 0 0 0,0 0 0 0 0,1 0 0 0 0,-1 0 0 0 0,0 0-1 0 0,1 0 1 0 0,-1 0 0 0 0,0 0 0 0 0,1-1 0 0 0,-1 1-1 0 0,1 0 1 0 0,-1-1 0 0 0,1 1 0 0 0,-1-1 0 0 0,1 0 0 0 0,-1 1-1 0 0,1-1 1 0 0,0 0 0 0 0,-1 0 0 0 0,2 0-57 0 0,3 0 268 0 0,2 0-159 0 0,0-1-1 0 0,0-1 0 0 0,0 1 0 0 0,0-1 0 0 0,0 0 0 0 0,0-1 0 0 0,-1 0 0 0 0,1 0 0 0 0,-1-1 0 0 0,0 0 0 0 0,0 0 0 0 0,0-1 0 0 0,0 0 0 0 0,-1 0 0 0 0,0 0 0 0 0,0-1 0 0 0,0 0 0 0 0,-1 0 1 0 0,1 0-1 0 0,-2-1 0 0 0,1 0 0 0 0,-1 0 0 0 0,0 0 0 0 0,0 0 0 0 0,-1-1 0 0 0,0 1 0 0 0,0-1 0 0 0,-1 0 0 0 0,0 0 0 0 0,0 0 0 0 0,-1 0 0 0 0,0 0 0 0 0,-1 0 0 0 0,0-1 0 0 0,0 1 1 0 0,0 0-1 0 0,-1 0 0 0 0,-1-3-108 0 0,1 8 1 0 0,0 0 1 0 0,1 0-1 0 0,-2 0 1 0 0,1 0-1 0 0,0 0 1 0 0,0 1-1 0 0,-1-1 1 0 0,0 1-1 0 0,1-1 1 0 0,-1 1-1 0 0,0-1 1 0 0,0 1-1 0 0,0 0 1 0 0,-1 0-1 0 0,1 0 1 0 0,0 0-1 0 0,-1 0 1 0 0,1 1-1 0 0,-1-1 1 0 0,0 1-1 0 0,1 0 1 0 0,-1 0-1 0 0,0-1 1 0 0,0 2-1 0 0,0-1 1 0 0,0 0-1 0 0,0 1 1 0 0,0-1-1 0 0,0 1 1 0 0,0 0-1 0 0,0 0 1 0 0,0 0-1 0 0,0 0 1 0 0,0 1-1 0 0,0-1 1 0 0,0 1-1 0 0,0 0 1 0 0,0 0-1 0 0,0 0 1 0 0,1 0-1 0 0,-1 0 1 0 0,0 1-1 0 0,0-1 1 0 0,1 1-1 0 0,-1-1 1 0 0,1 1-1 0 0,-2 2-1 0 0,-10 6-3 0 0,1 0 1 0 0,0 2-1 0 0,0-1 0 0 0,1 2 0 0 0,1 0 0 0 0,0 0 0 0 0,1 1 0 0 0,0 0 1 0 0,1 0-1 0 0,1 1 0 0 0,0 0 0 0 0,1 1 0 0 0,1 0 0 0 0,0 0 0 0 0,1 1 1 0 0,1-1-1 0 0,1 1 0 0 0,0 0 0 0 0,1 0 0 0 0,1 0 0 0 0,0 3 3 0 0,5-9 21 0 0,1 0-1 0 0,-1-1 0 0 0,2 1 0 0 0,-1-1 0 0 0,2 0 0 0 0,-1-1 1 0 0,1 1-1 0 0,1-2 0 0 0,-1 1 0 0 0,2-1 0 0 0,-1 0 0 0 0,1 0 1 0 0,0-1-1 0 0,1 0 0 0 0,-1-1 0 0 0,1 0 0 0 0,1-1 0 0 0,-1 0 1 0 0,1 0-1 0 0,0-1 0 0 0,0-1 0 0 0,0 0 0 0 0,0 0 0 0 0,8 0-20 0 0,102 4 252 0 0,-91-21-619 0 0,-15-4-6366 0 0,-13 14-5197 0 0</inkml:trace>
  <inkml:trace contextRef="#ctx0" brushRef="#br0" timeOffset="18">24 1429 0 0 0,'0'0'361'0'0,"0"0"357"0"0,0 0 353 0 0,0 0 168 0 0,0 0-38 0 0,0 0-119 0 0,0 0-173 0 0,0 0-123 0 0,6 0-71 0 0,35 0 1226 0 0,49-18 4553 0 0,-47 6-5338 0 0,102-17 1467 0 0,21-1-846 0 0,-165 30-1775 0 0,53-7 467 0 0,0 2 0 0 0,1 2 0 0 0,54 4-469 0 0,200 13 987 0 0,898-10 570 0 0,-501-19-1144 0 0,-73-4-189 0 0,-156 5-137 0 0,212-44 1 0 0,-432 39 0 0 0,67 8-18 0 0,44 8 157 0 0,6-1-115 0 0,-258-8-100 0 0,79-14 32 0 0,-7-2-28 0 0,92 28-40 0 0,-115 7 76 0 0,258-7-45 0 0,-250 3 1 0 0,-156-5 398 0 0,-17 1-1752 0 0,-13 1-4869 0 0,9 0 274 0 0,1 0-5540 0 0</inkml:trace>
  <inkml:trace contextRef="#ctx0" brushRef="#br0" timeOffset="19">7829 516 6369 0 0,'0'0'1989'0'0,"0"0"-210"0"0,0 0-41 0 0,0 0 69 0 0,0 0 21 0 0,0 0-120 0 0,0 0-243 0 0,0 0-313 0 0,0 0-259 0 0,0 0-204 0 0,0 0-121 0 0,0 0-42 0 0,0 0-23 0 0,0-6-8 0 0,0-18 1144 0 0,0 24-1304 0 0,-12 15 493 0 0,2-6 169 0 0,16-22-595 0 0,8-12-266 0 0,-14 24-88 0 0,0 1 9 0 0,0 0 38 0 0,0 0 9 0 0,0 0-1 0 0,0 0-6 0 0,-22 12 247 0 0,13 15-2078 0 0,9-12-4828 0 0,0-13 4296 0 0,0 1-9665 0 0</inkml:trace>
  <inkml:trace contextRef="#ctx0" brushRef="#br0" timeOffset="20">7846 784 4097 0 0,'0'0'1587'0'0,"0"0"-144"0"0,0 0 15 0 0,0 0 138 0 0,0 0 52 0 0,0 0-97 0 0,0 0-164 0 0,0 0-279 0 0,0 0-281 0 0,0 0-216 0 0,0 0-108 0 0,0 0-3 0 0,-10-10 4809 0 0,-68 46-3399 0 0,133-43-1315 0 0,-14-1-514 0 0,-40 8-53 0 0,-1 0 17 0 0,0 0 31 0 0,0 0 20 0 0,0 0 18 0 0,0 0 15 0 0,-12 8 210 0 0,-40 14 212 0 0,61-26-3214 0 0,-2 1-2009 0 0,-3 3-6492 0 0</inkml:trace>
  <inkml:trace contextRef="#ctx0" brushRef="#br0" timeOffset="21">8862 210 304 0 0,'0'0'1230'0'0,"0"0"-79"0"0,0 0 153 0 0,0 0 379 0 0,0 0 423 0 0,0 0 225 0 0,0 0-61 0 0,0 0-267 0 0,0 0-348 0 0,0 0-314 0 0,0 0-212 0 0,1-5-156 0 0,1-18-119 0 0,-1 18-102 0 0,-1 5-123 0 0,0 0-107 0 0,16 36 2406 0 0,-5 0-2573 0 0,-3 0 0 0 0,0 1-1 0 0,-3 0 1 0 0,-1 0 0 0 0,-2 1-1 0 0,-1-1 1 0 0,-2 0 0 0 0,-4 19-355 0 0,5-42 54 0 0,-46 310 366 0 0,30-244-276 0 0,16-79-139 0 0,0-1-16 0 0,0 0 2 0 0,-13-25-750 0 0,-7-45-3366 0 0,16 46-263 0 0,-3 1-4357 0 0,5 14-1844 0 0</inkml:trace>
  <inkml:trace contextRef="#ctx0" brushRef="#br0" timeOffset="22">8452 273 1392 0 0,'0'0'1587'0'0,"0"0"-449"0"0,0 0-62 0 0,0 0 460 0 0,0 0 489 0 0,0 0 234 0 0,0 0-93 0 0,0 0-406 0 0,0 0-422 0 0,0 0-317 0 0,0 0-162 0 0,0 0-51 0 0,0 0 3 0 0,5-5 20 0 0,-2 1-626 0 0,1 1 0 0 0,0 0-1 0 0,0 1 1 0 0,0-1 0 0 0,0 0 0 0 0,0 1-1 0 0,1 0 1 0 0,-1 0 0 0 0,1 1 0 0 0,-1-1-1 0 0,1 1 1 0 0,0 0 0 0 0,-1 0 0 0 0,1 0-1 0 0,5 0-204 0 0,75-10 1432 0 0,1-4 0 0 0,-2-3 0 0 0,68-26-1432 0 0,-33 2 156 0 0,-78 46-2128 0 0,-12 7-4843 0 0,-18-7-80 0 0,-3 0-4937 0 0</inkml:trace>
  <inkml:trace contextRef="#ctx0" brushRef="#br0" timeOffset="23">9094 608 1872 0 0,'0'0'1966'0'0,"0"0"-65"0"0,0 0 58 0 0,0 0 185 0 0,0 0 93 0 0,0 0-90 0 0,0 0-315 0 0,0 0-413 0 0,0 0-371 0 0,0 0-278 0 0,0 0-183 0 0,0 0-113 0 0,0 0-59 0 0,0-5-49 0 0,1-12 78 0 0,4 32 817 0 0,30 143 914 0 0,-33-150-2143 0 0,-1-2-13 0 0,0 1-1 0 0,1-1 1 0 0,0 0-1 0 0,0 1 1 0 0,1-1 0 0 0,0 0-1 0 0,0 0 1 0 0,0 0-1 0 0,1-1 1 0 0,0 1 0 0 0,0-1-1 0 0,0 0 1 0 0,1 1-19 0 0,-1-5 57 0 0,0-1 1 0 0,0 0-1 0 0,0 0 1 0 0,-1 0-1 0 0,1 0 1 0 0,0-1 0 0 0,0 1-1 0 0,-1-1 1 0 0,1 0-1 0 0,0 0 1 0 0,-1-1-1 0 0,1 1 1 0 0,-1-1-1 0 0,1 1 1 0 0,-1-1-1 0 0,0 0 1 0 0,0 0 0 0 0,0-1-1 0 0,0 1 1 0 0,0-1-1 0 0,0 1 1 0 0,-1-1-1 0 0,1 0 1 0 0,-1 0-1 0 0,0 0 1 0 0,0 0-1 0 0,0-1 1 0 0,0 1-1 0 0,0 0 1 0 0,-1-1 0 0 0,1 1-58 0 0,4-6 43 0 0,56-79 115 0 0,0 184-376 0 0,-59-92 220 0 0,-1 0 1 0 0,2-1 0 0 0,-1 1-1 0 0,0 0 1 0 0,1-1 0 0 0,-1 0-1 0 0,1 0 1 0 0,0 0 0 0 0,0 0-1 0 0,0-1 1 0 0,1 1 0 0 0,-1-1-1 0 0,1 0 1 0 0,-1-1 0 0 0,1 1-1 0 0,-1-1 1 0 0,1 0 0 0 0,0 0-1 0 0,0 0 1 0 0,0-1 0 0 0,2 1-3 0 0,38-59 543 0 0,-38 47-479 0 0,0 1 0 0 0,0-2 1 0 0,-1 1-1 0 0,-1-1 0 0 0,0 0 1 0 0,-1 0-1 0 0,0 0 0 0 0,-1-1 0 0 0,0 1 1 0 0,-1-1-1 0 0,0 0 0 0 0,-1 0 1 0 0,-1-8-65 0 0,0 21-64 0 0,0 0-3 0 0,0 0-49 0 0,0 0-48 0 0,0 0-45 0 0,0 0-109 0 0,0 0-122 0 0,4 4-2550 0 0,2 3-719 0 0,-3-4-1516 0 0,1-3-6525 0 0</inkml:trace>
  <inkml:trace contextRef="#ctx0" brushRef="#br0" timeOffset="24">9852 630 4297 0 0,'0'0'2064'0'0,"0"0"-230"0"0,0 0 72 0 0,0 0 177 0 0,0 0 43 0 0,0 0-229 0 0,0 0-327 0 0,0 0-262 0 0,0 0-194 0 0,0 0-170 0 0,0 0-133 0 0,0 0-115 0 0,0 0-106 0 0,-1-5-90 0 0,1 6-482 0 0,0-1 0 0 0,0 1 0 0 0,-1-1 0 0 0,1 1 1 0 0,0-1-1 0 0,0 0 0 0 0,-1 1 0 0 0,1-1 0 0 0,0 0 0 0 0,-1 1 1 0 0,1-1-1 0 0,-1 0 0 0 0,1 0 0 0 0,0 1 0 0 0,-1-1 1 0 0,1 0-1 0 0,-1 0 0 0 0,1 0 0 0 0,-1 1 0 0 0,1-1 0 0 0,0 0 1 0 0,-1 0-1 0 0,1 0 0 0 0,-1 0 0 0 0,1 0 0 0 0,-1 0 0 0 0,1 0 1 0 0,-1 0-1 0 0,1 0 0 0 0,-1 0 0 0 0,1 0 0 0 0,-1 0 0 0 0,1-1 1 0 0,0 1-1 0 0,-1 0 0 0 0,1 0 0 0 0,-1 0 0 0 0,1-1 0 0 0,-1 1 1 0 0,1 0-1 0 0,0 0 0 0 0,-1-1 0 0 0,1 1 0 0 0,0 0 1 0 0,-1-1-1 0 0,1 1 0 0 0,0 0 0 0 0,0-1 0 0 0,-1 1 0 0 0,1 0 1 0 0,0-1-1 0 0,0 1 0 0 0,-1-1 0 0 0,1 1 0 0 0,0-1 0 0 0,0 1 1 0 0,0-1-1 0 0,0 1 0 0 0,0-1-18 0 0,-22 105 319 0 0,22-99-315 0 0,0 0 0 0 0,0 1 0 0 0,0-1-1 0 0,0 0 1 0 0,1 0 0 0 0,0 0 0 0 0,0 0 0 0 0,1 0-1 0 0,-1 0 1 0 0,1 0 0 0 0,0 0 0 0 0,0 0 0 0 0,1-1-1 0 0,-1 1 1 0 0,1-1 0 0 0,0 0 0 0 0,0 0 0 0 0,1 0-1 0 0,-1 0 1 0 0,1 0 0 0 0,0-1 0 0 0,0 0 0 0 0,0 1-1 0 0,0-1 1 0 0,1-1 0 0 0,-1 1 0 0 0,1-1 0 0 0,-1 0-1 0 0,3 1-3 0 0,-3-2 59 0 0,0 1 0 0 0,0-1 0 0 0,0-1 0 0 0,0 1 0 0 0,1 0-1 0 0,-1-1 1 0 0,0 0 0 0 0,0 0 0 0 0,0 0 0 0 0,0-1 0 0 0,0 1-1 0 0,0-1 1 0 0,0 0 0 0 0,0 0 0 0 0,0 0 0 0 0,0-1 0 0 0,0 1 0 0 0,0-1-1 0 0,-1 0 1 0 0,1 0 0 0 0,-1-1 0 0 0,1 1 0 0 0,-1-1 0 0 0,0 1-1 0 0,0-1 1 0 0,0 0 0 0 0,0 0 0 0 0,-1 0 0 0 0,1-1 0 0 0,-1 1-1 0 0,0-1 1 0 0,0 1 0 0 0,1-3-59 0 0,1-2 60 0 0,0 0 0 0 0,-1 0-1 0 0,0 0 1 0 0,0-1 0 0 0,-1 0 0 0 0,0 1-1 0 0,-1-1 1 0 0,1 0 0 0 0,-2 0 0 0 0,1 0-1 0 0,-1 0 1 0 0,-1 0 0 0 0,0 0 0 0 0,0 0-1 0 0,-1-2-59 0 0,1 7-46 0 0,-1 0 0 0 0,1 0 0 0 0,-1 0 0 0 0,0 0 0 0 0,0 0-1 0 0,0 0 1 0 0,0 1 0 0 0,-1-1 0 0 0,0 1 0 0 0,1-1 0 0 0,-1 1-1 0 0,-1 0 1 0 0,1 0 0 0 0,0 1 0 0 0,-1-1 0 0 0,1 0 0 0 0,-1 1 0 0 0,0 0-1 0 0,0 0 1 0 0,0 0 0 0 0,0 1 0 0 0,0-1 0 0 0,0 1 0 0 0,0 0 0 0 0,-1 0-1 0 0,-3 0 47 0 0,-36 27-10738 0 0,39-18-1098 0 0</inkml:trace>
  <inkml:trace contextRef="#ctx0" brushRef="#br0" timeOffset="25">10950 486 3473 0 0,'0'0'1797'0'0,"0"0"-228"0"0,0 0-14 0 0,0 0 116 0 0,0 0 83 0 0,0 0-19 0 0,0 0-179 0 0,0 0-260 0 0,0 0-254 0 0,0 0-183 0 0,0 0-142 0 0,-4-5-85 0 0,-12-14-69 0 0,12 14-63 0 0,4 5-72 0 0,0 0-61 0 0,0 0-67 0 0,0 0-71 0 0,0 0-25 0 0,49-19 1223 0 0,-47 21-1380 0 0,1 0 0 0 0,-1-1 0 0 0,0 1-1 0 0,0 0 1 0 0,0 0 0 0 0,0 0 0 0 0,0 1-1 0 0,0-1 1 0 0,-1 0 0 0 0,1 1-1 0 0,-1-1 1 0 0,0 1 0 0 0,0-1 0 0 0,0 1-1 0 0,0 0 1 0 0,0 0 0 0 0,0-1 0 0 0,-1 1-1 0 0,1 0 1 0 0,-1 2-47 0 0,1-1 58 0 0,10 174 1178 0 0,-12-118-1107 0 0,-1-38-57 0 0,0 0 0 0 0,-2-1 0 0 0,0 1 0 0 0,-2-1 0 0 0,0 0 0 0 0,-1 0-1 0 0,-1-1 1 0 0,-1 0 0 0 0,-1-1 0 0 0,-1 0 0 0 0,-3 4-72 0 0,14-24 14 0 0,0 1-1 0 0,0 0 1 0 0,-1 0 0 0 0,1-1-1 0 0,0 1 1 0 0,0 0-1 0 0,-1 0 1 0 0,1-1 0 0 0,0 1-1 0 0,0 0 1 0 0,-1 0 0 0 0,1 0-1 0 0,0 0 1 0 0,0-1-1 0 0,-1 1 1 0 0,1 0 0 0 0,0 0-1 0 0,-1 0 1 0 0,1 0 0 0 0,0 0-1 0 0,-1 0 1 0 0,1 0-1 0 0,0 0 1 0 0,-1 0 0 0 0,1 0-1 0 0,0 0 1 0 0,-1 0 0 0 0,1 0-1 0 0,0 0 1 0 0,-1 0-1 0 0,1 0 1 0 0,0 0 0 0 0,0 0-1 0 0,-1 1 1 0 0,1-1 0 0 0,0 0-1 0 0,-1 0 1 0 0,1 0-1 0 0,0 0 1 0 0,0 1 0 0 0,-1-1-1 0 0,1 0 1 0 0,0 0 0 0 0,0 1-1 0 0,0-1 1 0 0,-1 0-1 0 0,1 0 1 0 0,0 1 0 0 0,0-1-1 0 0,0 0 1 0 0,0 1 0 0 0,-1-1-1 0 0,1 0 1 0 0,0 1-1 0 0,0-1 1 0 0,0 0 0 0 0,0 1-1 0 0,0-1-13 0 0,2-30 381 0 0,10-5-366 0 0,0 0-1 0 0,3 0 1 0 0,1 1-1 0 0,1 1 1 0 0,2 1-1 0 0,1 1 1 0 0,2 0-1 0 0,1 2 1 0 0,15-16-15 0 0,-33 39-3 0 0,0 0 1 0 0,1 0 0 0 0,0 0 0 0 0,0 1 0 0 0,0 0 0 0 0,0 0-1 0 0,1 0 1 0 0,0 1 0 0 0,0 0 0 0 0,0 0 0 0 0,0 1 0 0 0,1 0-1 0 0,-1 0 1 0 0,1 0 0 0 0,0 1 0 0 0,0 1 0 0 0,0-1 0 0 0,0 1-1 0 0,3 0 3 0 0,-8 3 2 0 0,0-1-1 0 0,0 1 0 0 0,0 0 0 0 0,0 0 0 0 0,0 0 1 0 0,-1 0-1 0 0,1 0 0 0 0,-1 0 0 0 0,1 1 0 0 0,-1-1 1 0 0,0 1-1 0 0,0 0 0 0 0,0 0 0 0 0,0 0 0 0 0,-1 0 1 0 0,1 0-1 0 0,-1 0 0 0 0,1 0 0 0 0,-1 0 0 0 0,0 4-1 0 0,7 124 176 0 0,-45 10-98 0 0,21-97-53 0 0,116-170 100 0 0,-49 62-150 0 0,4 1 0 0 0,2 3-1 0 0,7-2 26 0 0,0 21 7 0 0,-54 104-32 0 0,-19 210 303 0 0,9-168-232 0 0,0-104-62 0 0,0-1-32 0 0,0 0 16 0 0,0 0-4 0 0,0 0-18 0 0,0 0-2 0 0,0 0-88 0 0,0 0-117 0 0,0 0-159 0 0,0 0-242 0 0,0 0-291 0 0,14-4-9095 0 0,-9 1-1786 0 0</inkml:trace>
  <inkml:trace contextRef="#ctx0" brushRef="#br0" timeOffset="26">12284 692 9858 0 0,'0'0'1062'0'0,"0"0"-235"0"0,0 0 126 0 0,0 0 335 0 0,0 0 255 0 0,0 0 106 0 0,0 0-149 0 0,0 0-244 0 0,0 0-221 0 0,0 0-197 0 0,0 0-168 0 0,0 0-121 0 0,0 0-72 0 0,-23 0-62 0 0,-72 2-38 0 0,31 20 354 0 0,51-12-530 0 0,5-5-120 0 0,0 0-1 0 0,0 1 0 0 0,0 0 0 0 0,1 1 1 0 0,0 0-1 0 0,0 0 0 0 0,0 0 0 0 0,1 1 1 0 0,0 0-1 0 0,1 0 0 0 0,-2 3-80 0 0,-6 69 70 0 0,15-77-65 0 0,0 1 1 0 0,1 0 0 0 0,-1 0-1 0 0,1-1 1 0 0,-1 0 0 0 0,1 1 0 0 0,0-1-1 0 0,0 0 1 0 0,1 0 0 0 0,-1-1-1 0 0,1 1 1 0 0,-1-1 0 0 0,1 1 0 0 0,0-1-1 0 0,0 0 1 0 0,0-1 0 0 0,0 1-1 0 0,0-1 1 0 0,0 0 0 0 0,0 0 0 0 0,0 0-1 0 0,1 0 1 0 0,-1-1 0 0 0,0 1 0 0 0,1-1-1 0 0,-1 0 1 0 0,0-1 0 0 0,3 0-6 0 0,9-2 74 0 0,0-1 1 0 0,-1-1 0 0 0,0 0 0 0 0,0-2-1 0 0,-1 1 1 0 0,1-2 0 0 0,-1 0 0 0 0,-1 0 0 0 0,0-1-1 0 0,0-1 1 0 0,-1-1 0 0 0,0 1 0 0 0,0-2-1 0 0,-1 1 1 0 0,-1-2 0 0 0,8-11-75 0 0,22-38 424 0 0,-39 61-380 0 0,-1 1-8 0 0,0 0-20 0 0,-7 180-83 0 0,8-176 40 0 0,0 0 0 0 0,0 0 0 0 0,0 0 0 0 0,1 0 0 0 0,0 0 0 0 0,-1 0-1 0 0,1 0 1 0 0,1-1 0 0 0,-1 1 0 0 0,0-1 0 0 0,1 1 0 0 0,0-1 0 0 0,0 0-1 0 0,0 0 1 0 0,0 0 0 0 0,0-1 0 0 0,1 1 0 0 0,-1-1 0 0 0,1 0 0 0 0,1 1 27 0 0,-3-2-169 0 0,-1 0 0 0 0,1-1 1 0 0,0 1-1 0 0,0 0 0 0 0,0-1 1 0 0,0 1-1 0 0,0-1 1 0 0,0 0-1 0 0,0 0 0 0 0,0 0 1 0 0,0 0-1 0 0,0 0 0 0 0,0 0 1 0 0,0 0-1 0 0,0-1 1 0 0,0 1-1 0 0,0-1 0 0 0,0 1 1 0 0,0-1-1 0 0,0 0 0 0 0,0 0 1 0 0,0 0-1 0 0,-1 0 0 0 0,1 0 1 0 0,0 0-1 0 0,-1 0 1 0 0,2-1 168 0 0,18-17-5519 0 0,-10 9-1919 0 0,-4 2-2501 0 0</inkml:trace>
  <inkml:trace contextRef="#ctx0" brushRef="#br0" timeOffset="27">12838 641 1120 0 0,'0'0'2643'0'0,"0"0"165"0"0,0 0-6 0 0,0 0-154 0 0,0 0-323 0 0,0 0-341 0 0,0 0-303 0 0,0 0-279 0 0,0 0-207 0 0,0 0-214 0 0,0 0-231 0 0,0 0-196 0 0,0 0-139 0 0,-14 0 597 0 0,1 5-641 0 0,-1-1-184 0 0,1 0 0 0 0,0 2 1 0 0,0-1-1 0 0,0 2 0 0 0,1 0 0 0 0,0 0 0 0 0,0 1 0 0 0,-6 6-187 0 0,18-13-5 0 0,-1 0 0 0 0,1 0 0 0 0,-1 0 0 0 0,1 1 1 0 0,0-1-1 0 0,0 0 0 0 0,-1 0 0 0 0,1 0 0 0 0,0 1 0 0 0,0-1 0 0 0,0 0 0 0 0,0 0 0 0 0,1 1 0 0 0,-1-1 0 0 0,0 0 0 0 0,0 0 0 0 0,1 0 0 0 0,-1 1 0 0 0,1-1 0 0 0,-1 0 0 0 0,1 0 0 0 0,-1 0 0 0 0,1 0 0 0 0,0 0 1 0 0,-1 0-1 0 0,1 0 0 0 0,0 0 0 0 0,0 0 0 0 0,0 0 0 0 0,0 0 0 0 0,0-1 0 0 0,0 1 0 0 0,0 0 0 0 0,0-1 0 0 0,0 1 0 0 0,0-1 0 0 0,0 1 0 0 0,1 0 5 0 0,89 36 82 0 0,-89-35-46 0 0,0 0 0 0 0,0-1-1 0 0,0 1 1 0 0,0 0 0 0 0,-1 1 0 0 0,1-1 0 0 0,-1 0 0 0 0,1 0 0 0 0,-1 1 0 0 0,0-1 0 0 0,0 1 0 0 0,0-1 0 0 0,0 1 0 0 0,0-1 0 0 0,-1 1 0 0 0,1-1 0 0 0,-1 1 0 0 0,0 0 0 0 0,1-1 0 0 0,-1 1 0 0 0,-1 0 0 0 0,1 0 0 0 0,0-1 0 0 0,-1 1 0 0 0,1-1 0 0 0,-1 1 0 0 0,0 0 0 0 0,1-1 0 0 0,-1 1 0 0 0,-1-1 0 0 0,1 0-1 0 0,0 1-35 0 0,-7 7 55 0 0,1-1-1 0 0,-1-1 1 0 0,0 0-1 0 0,-1 0 1 0 0,0 0-1 0 0,0-1 1 0 0,0 0-1 0 0,-1-1 0 0 0,0 0 1 0 0,-1-1-1 0 0,-3 2-54 0 0,14-8-28 0 0,0 1 0 0 0,0-1-1 0 0,0 1 1 0 0,0-1 0 0 0,0 1 0 0 0,0-1-1 0 0,0 1 1 0 0,0-1 0 0 0,0 1 0 0 0,0-1-1 0 0,0 1 1 0 0,-1-1 0 0 0,1 1 0 0 0,0-1-1 0 0,0 1 1 0 0,0-1 0 0 0,-1 1 0 0 0,1 0-1 0 0,0-1 1 0 0,0 1 0 0 0,-1-1-1 0 0,1 1 1 0 0,-1 0 0 0 0,1-1 0 0 0,0 1-1 0 0,-1 0 1 0 0,1-1 0 0 0,-1 1 0 0 0,1 0-1 0 0,0-1 1 0 0,-1 1 0 0 0,1 0 0 0 0,-1 0-1 0 0,1 0 1 0 0,-1 0 0 0 0,1-1-1 0 0,-1 1 1 0 0,1 0 0 0 0,-1 0 0 0 0,1 0-1 0 0,-1 0 1 0 0,1 0 0 0 0,-1 0 0 0 0,1 0-1 0 0,-1 0 1 0 0,1 0 0 0 0,-1 1 0 0 0,1-1-1 0 0,-1 0 1 0 0,1 0 0 0 0,-1 0 0 0 0,1 1-1 0 0,-1-1 1 0 0,1 0 0 0 0,0 0-1 0 0,-1 1 1 0 0,1-1 0 0 0,-1 0 0 0 0,1 1-1 0 0,0-1 1 0 0,-1 0 0 0 0,1 1 0 0 0,0-1-1 0 0,-1 1 1 0 0,1-1 0 0 0,0 1 0 0 0,-1-1 28 0 0,57-53-5304 0 0,-29 30-3374 0 0,-17 15-2574 0 0</inkml:trace>
  <inkml:trace contextRef="#ctx0" brushRef="#br0" timeOffset="28">13275 611 4561 0 0,'0'0'3055'0'0,"0"0"-712"0"0,0 0-150 0 0,0 0 163 0 0,0 0 69 0 0,0 0-238 0 0,0 0-536 0 0,0 0-568 0 0,0 0-435 0 0,0 0-174 0 0,0 0-49 0 0,0 0-28 0 0,0 0-33 0 0,-17 10-22 0 0,-111 54 447 0 0,43-9-143 0 0,85-54-653 0 0,0 0 1 0 0,1 1 0 0 0,-1-1-1 0 0,1 0 1 0 0,-1 1-1 0 0,1-1 1 0 0,0 0 0 0 0,0 1-1 0 0,-1-1 1 0 0,1 0-1 0 0,0 0 1 0 0,0 0-1 0 0,0 0 1 0 0,0 0 0 0 0,0 0-1 0 0,0 0 1 0 0,1 0-1 0 0,-1-1 1 0 0,0 1 0 0 0,0 0-1 0 0,1-1 1 0 0,-1 1-1 0 0,0-1 1 0 0,1 1-1 0 0,-1-1 1 0 0,0 1 0 0 0,1-1-1 0 0,-1 0 1 0 0,1 0-1 0 0,-1 0 1 0 0,1 0 0 0 0,0 0 5 0 0,9 3 21 0 0,-7-4-7 0 0,0 2-1 0 0,0-1 0 0 0,0 0 0 0 0,1 1 1 0 0,-1 0-1 0 0,0 0 0 0 0,0 0 0 0 0,0 1 0 0 0,0-1 1 0 0,0 1-1 0 0,-1 0 0 0 0,1 0 0 0 0,0 0 1 0 0,-1 1-1 0 0,1-1 0 0 0,-1 1 0 0 0,0 0 0 0 0,0 0 1 0 0,0 0-1 0 0,0 0 0 0 0,-1 0 0 0 0,1 1 1 0 0,-1-1-1 0 0,0 1 0 0 0,0 0 0 0 0,0 0 1 0 0,0 0-1 0 0,-1-1 0 0 0,1 2 0 0 0,-1 0-12 0 0,-3 3 44 0 0,0 0-1 0 0,0 0 0 0 0,-1-1 1 0 0,0 1-1 0 0,-1-1 1 0 0,0 0-1 0 0,0 0 0 0 0,0 0 1 0 0,-1-1-1 0 0,0 1 1 0 0,0-1-1 0 0,0 0 0 0 0,-1-1 1 0 0,0 1-1 0 0,0-1 0 0 0,-1 0 1 0 0,0-1-1 0 0,1 1 1 0 0,-1-1-1 0 0,-1-1 0 0 0,1 1 1 0 0,0-1-1 0 0,-1-1 1 0 0,0 1-1 0 0,0-1 0 0 0,0-1 1 0 0,1 1-1 0 0,-4-1-43 0 0,-15-7-3043 0 0,28-13-8360 0 0,-1 15 154 0 0</inkml:trace>
  <inkml:trace contextRef="#ctx0" brushRef="#br0" timeOffset="29">13291 906 0 0 0,'0'0'1427'0'0,"0"0"797"0"0,0 0 414 0 0,0 0 107 0 0,0 0-190 0 0,0 0-314 0 0,0 0-366 0 0,32-1-375 0 0,99-2-290 0 0,-71-13 568 0 0,-48 7-1109 0 0,-10 8-588 0 0,0 1-1 0 0,0-1 1 0 0,0 0 0 0 0,0 0-1 0 0,0-1 1 0 0,0 1 0 0 0,-1 0 0 0 0,1 0-1 0 0,0-1 1 0 0,-1 1 0 0 0,1-1-1 0 0,-1 0 1 0 0,0 1 0 0 0,1-1 0 0 0,-1 0-1 0 0,0 0 1 0 0,0 0 0 0 0,0 0 0 0 0,0 1-1 0 0,-1-2 1 0 0,1 1 0 0 0,0 0-1 0 0,-1 0 1 0 0,0 0 0 0 0,1 0 0 0 0,-1 0-1 0 0,0 0 1 0 0,0 0 0 0 0,0-1-1 0 0,0 1 1 0 0,0 0 0 0 0,-1 0 0 0 0,1 0-1 0 0,-1 0 1 0 0,1 0 0 0 0,-1 0 0 0 0,0 0-1 0 0,0 0 1 0 0,0 0 0 0 0,0 0-1 0 0,0 0 1 0 0,0 1 0 0 0,-1-1 0 0 0,1 0-1 0 0,0 1 1 0 0,-1-1 0 0 0,1 1-1 0 0,-1-1 1 0 0,0 1 0 0 0,0 0 0 0 0,0-1-81 0 0,-3 0-5 0 0,1 0 0 0 0,-1 1 0 0 0,0-1 1 0 0,0 1-1 0 0,0 0 0 0 0,0 0 0 0 0,0 1 1 0 0,0-1-1 0 0,0 1 0 0 0,-1 0 1 0 0,1 1-1 0 0,0-1 0 0 0,0 1 0 0 0,0 0 1 0 0,0 0-1 0 0,0 0 0 0 0,0 1 0 0 0,1 0 1 0 0,-1 0-1 0 0,0 0 0 0 0,1 1 0 0 0,-1-1 1 0 0,1 1-1 0 0,-3 3 5 0 0,-1-1-34 0 0,0 1 0 0 0,0 1 0 0 0,1-1 0 0 0,0 1-1 0 0,0 1 1 0 0,1-1 0 0 0,-1 1 0 0 0,2 0 0 0 0,-1 1 0 0 0,1-1 0 0 0,1 1 0 0 0,-3 4 34 0 0,5-8-14 0 0,0-1-1 0 0,0 0 1 0 0,0 1 0 0 0,1 0-1 0 0,0-1 1 0 0,-1 1 0 0 0,2 0-1 0 0,-1 0 1 0 0,0-1 0 0 0,1 1-1 0 0,0 0 1 0 0,0 0 0 0 0,0 0-1 0 0,1 0 1 0 0,0-1 0 0 0,0 1 0 0 0,0 0-1 0 0,0 0 1 0 0,1-1 0 0 0,0 1-1 0 0,0-1 1 0 0,0 0 0 0 0,0 1-1 0 0,1-1 1 0 0,0 0 0 0 0,-1 0-1 0 0,1-1 1 0 0,1 1 0 0 0,-1 0-1 0 0,1-1 1 0 0,-1 0 0 0 0,1 0-1 0 0,0 0 1 0 0,4 2 14 0 0,1-2-80 0 0,-1 0 0 0 0,1-1 0 0 0,1 0 0 0 0,-1-1-1 0 0,0 0 1 0 0,0 0 0 0 0,0-1 0 0 0,1 0 0 0 0,-1 0 0 0 0,0-1 0 0 0,0 0 0 0 0,0-1-1 0 0,0 0 1 0 0,0-1 0 0 0,0 0 0 0 0,0 0 0 0 0,-1-1 80 0 0,60-23-5537 0 0,-32 12-1203 0 0,-19 8-3590 0 0</inkml:trace>
  <inkml:trace contextRef="#ctx0" brushRef="#br0" timeOffset="30">14140 685 5681 0 0,'0'0'3722'0'0,"0"0"-1318"0"0,0 0-509 0 0,0 0-134 0 0,0 0-176 0 0,0 0-145 0 0,0 0-156 0 0,0 0-160 0 0,-34 9-195 0 0,-104 26-175 0 0,66-10 329 0 0,29 10-132 0 0,43-34-948 0 0,-1 0 0 0 0,1 0 0 0 0,-1 0 0 0 0,1 0 0 0 0,-1 0 0 0 0,1 0 0 0 0,-1 0 0 0 0,1 0-1 0 0,0 0 1 0 0,0 0 0 0 0,0 0 0 0 0,-1 0 0 0 0,1 0 0 0 0,0 0 0 0 0,0 0 0 0 0,0 0 0 0 0,1 0-1 0 0,-1 0 1 0 0,0 0 0 0 0,0 0 0 0 0,0 0 0 0 0,1 0 0 0 0,-1 0 0 0 0,1 0 0 0 0,-1 0 0 0 0,1 0-1 0 0,-1 0 1 0 0,1 0 0 0 0,-1 0 0 0 0,1 0 0 0 0,0-1 0 0 0,-1 1 0 0 0,1 0 0 0 0,0-1 0 0 0,0 1-1 0 0,0 0 1 0 0,-1-1 0 0 0,1 1 0 0 0,0-1 0 0 0,0 1 0 0 0,0-1 0 0 0,0 1 0 0 0,0-1 0 0 0,0 0-1 0 0,0 1 1 0 0,0-1 0 0 0,1 0-3 0 0,63 17 187 0 0,-58-17-164 0 0,1 1-1 0 0,-1 0 0 0 0,0 0 0 0 0,0 1 0 0 0,0 0 0 0 0,0 0 0 0 0,0 0 0 0 0,-1 1 0 0 0,1 0 1 0 0,-1 1-1 0 0,1-1 0 0 0,-1 1 0 0 0,0 1 0 0 0,-1-1 0 0 0,1 1 0 0 0,-1 0 0 0 0,0 0 1 0 0,0 0-1 0 0,0 1 0 0 0,2 3-22 0 0,-6-7 63 0 0,0 1-1 0 0,0 0 1 0 0,0-1 0 0 0,0 1 0 0 0,-1 0 0 0 0,1-1-1 0 0,-1 1 1 0 0,1 0 0 0 0,-1 0 0 0 0,0-1 0 0 0,0 1 0 0 0,0 0-1 0 0,-1 0 1 0 0,1-1 0 0 0,-1 1 0 0 0,1 0 0 0 0,-1 0-1 0 0,0-1 1 0 0,0 1 0 0 0,0-1 0 0 0,0 1 0 0 0,0-1 0 0 0,-1 1-1 0 0,1-1 1 0 0,-1 0 0 0 0,0 0 0 0 0,0 0 0 0 0,1 1-1 0 0,-1-2 1 0 0,-1 1 0 0 0,1 0 0 0 0,0 0 0 0 0,0-1 0 0 0,-1 1-63 0 0,-88 43 1114 0 0,85-42-1130 0 0,-17 3-91 0 0,0 0 0 0 0,0-1 1 0 0,0-1-1 0 0,-1-1 0 0 0,1-2 1 0 0,-1 0-1 0 0,-10-2 107 0 0,29-3-1590 0 0,5 1-3682 0 0,0 2 1849 0 0,0-2-8741 0 0</inkml:trace>
  <inkml:trace contextRef="#ctx0" brushRef="#br0" timeOffset="31">6331 2721 336 0 0,'0'0'1882'0'0,"0"0"77"0"0,0 0 172 0 0,0 0 36 0 0,0 0-77 0 0,0 0-144 0 0,0 0-235 0 0,0 0-239 0 0,0 0-254 0 0,0 0-214 0 0,0 0-152 0 0,-2-4 4768 0 0,33 182-3023 0 0,-7-73-2247 0 0,8 77 328 0 0,-14-69-369 0 0,3-21-137 0 0,-6 4-83 0 0,6 125 372 0 0,-3-110-155 0 0,-7-8-23 0 0,-5 129 224 0 0,13 14-31 0 0,-1-140-341 0 0,-2 9-1 0 0,1 55 53 0 0,0 14-66 0 0,-5-63 13 0 0,-11 152 139 0 0,-2-125-98 0 0,5-83-118 0 0,3 12-52 0 0,-1-25 14 0 0,-6-52-11 0 0,-1 0 1 0 0,1-1-1 0 0,0 1 0 0 0,-1 0 0 0 0,1 0 1 0 0,0 0-1 0 0,-1 0 0 0 0,1 0 1 0 0,0-1-1 0 0,-1 1 0 0 0,1 0 0 0 0,-1 0 1 0 0,1 0-1 0 0,0 0 0 0 0,-1 0 0 0 0,1 0 1 0 0,-1 0-1 0 0,1 0 0 0 0,0 1 1 0 0,-1-1-1 0 0,1 0 0 0 0,0 0 0 0 0,-1 0 1 0 0,1 0-1 0 0,0 0 0 0 0,-1 1 0 0 0,1-1 1 0 0,0 0-1 0 0,-1 0 0 0 0,1 0 1 0 0,0 1-1 0 0,-1-1 0 0 0,1 0 0 0 0,0 1 1 0 0,0-1-1 0 0,-1 0 0 0 0,1 0 0 0 0,0 1 1 0 0,0-1-1 0 0,0 0 0 0 0,0 1 1 0 0,-1-1-1 0 0,1 1 0 0 0,0-1 0 0 0,0 0 1 0 0,0 1-1 0 0,0-1 0 0 0,0 0 0 0 0,0 1 1 0 0,0-1-1 0 0,0 1 0 0 0,0-1 1 0 0,0 0-1 0 0,0 1 0 0 0,0-1 0 0 0,0 0 1 0 0,0 1-1 0 0,1-1 0 0 0,-1 1 0 0 0,0-1 1 0 0,0 0-1 0 0,0 1 0 0 0,0-1 1 0 0,1 0-1 0 0,-1 0 0 0 0,0 1 0 0 0,0-1 1 0 0,1 0-1 0 0,-1 1 0 0 0,0-1-8 0 0,-20-6-35 0 0,-107-1 26 0 0,19-9-15 0 0,44 8 52 0 0,-19-1-35 0 0,-117-6 54 0 0,2 11-86 0 0,-15 3 69 0 0,-26 8-92 0 0,127 2 54 0 0,-223 23 51 0 0,239-28-38 0 0,-57-8-41 0 0,-85-10 44 0 0,-312 14 0 0 0,434-15-57 0 0,-206 11 57 0 0,196 12-12 0 0,-105 2-112 0 0,-17 23 123 0 0,82-32 39 0 0,-209-5-64 0 0,374 4 23 0 0,1 0-21 0 0,0 0 24 0 0,0 0 0 0 0,0 0-25 0 0,0 0 18 0 0,0 0 10 0 0,0 0 2 0 0,0 0-26 0 0,0 0 6 0 0,0 0 15 0 0,0 0-12 0 0,0 0-4 0 0,0 0-3 0 0,0 0-11 0 0,0 0-2 0 0,0 0 26 0 0,0 0 12 0 0,0 0-5 0 0,0 0-4 0 0,0 0-10 0 0,0 0 1 0 0,0 0 11 0 0,0 0-18 0 0,0 0-1 0 0,0 0 11 0 0,0 0-17 0 0,0 0 2 0 0,0 23-137 0 0,24 163 166 0 0,-4-71 6 0 0,-8-42 4 0 0,4-21-2 0 0,-10-11-44 0 0,-3-31 33 0 0,-3-9 11 0 0,0-1-30 0 0,0 0 26 0 0,0 0-8 0 0,1 0-13 0 0,0 0 6 0 0,57-4-36 0 0,83-25 24 0 0,99-11 40 0 0,-62 35-36 0 0,426 5 79 0 0,-444 16-29 0 0,22 1-25 0 0,141-5-42 0 0,-165-5 79 0 0,169-7-77 0 0,-213-7-25 0 0,74-4 57 0 0,-46 0-10 0 0,5 3 43 0 0,76-10 14 0 0,210 14-70 0 0,-271-11 22 0 0,-17 4 8 0 0,17-7-1 0 0,27 7-10 0 0,-87 4-14 0 0,-27-1-26 0 0,31-3 27 0 0,-63 4 26 0 0,-28-1-166 0 0,35 5 176 0 0,-50 3-18 0 0,31-8-1 0 0,-5-2-42 0 0,-26 9 41 0 0,0 1 3 0 0,0 0-21 0 0,0 0 15 0 0,0 0-19 0 0,0 0 25 0 0,0 0-16 0 0,0 0 10 0 0,0 0-8 0 0,0 0 2 0 0,0 0-12 0 0,0 0 2 0 0,0 0 6 0 0,6-23 114 0 0,-1-115 14 0 0,-20 56-158 0 0,-7-2 126 0 0,4-93 7 0 0,20 55-122 0 0,5-43 24 0 0,-12-83 102 0 0,-6-155-65 0 0,12 276-30 0 0,-17-56 19 0 0,-23 10-13 0 0,26 81-15 0 0,9-93 0 0 0,1 78 0 0 0,-25-120 0 0 0,-1 57 0 0 0,8 75 0 0 0,-7-15 0 0 0,12 51 0 0 0,0-8 0 0 0,-16-69 0 0 0,20 88 0 0 0,-2-37 0 0 0,-7 0 0 0 0,2 12 0 0 0,3 17 0 0 0,-1 1 0 0 0,1-25 0 0 0,-8-38 0 0 0,16 89 0 0 0,6 28 0 0 0,0 1 0 0 0,1 0 0 0 0,-1 0 0 0 0,-188 0-101 0 0,151 7 83 0 0,-50 1 68 0 0,19 3-66 0 0,-22-8 2 0 0,91-3-4 0 0,1 0 10 0 0,0 0 10 0 0,0 0-2 0 0,0 0 12 0 0,0 0-16 0 0,0 0 14 0 0,0 0-4 0 0,0 0-8 0 0,0 0 3 0 0,0 0-9 0 0,0 0 12 0 0,0 0 4 0 0,0 0-3 0 0,0 0-11 0 0,0 0-4 0 0,0 0 14 0 0,0 0-18 0 0,0 0 6 0 0,0 0 8 0 0,0 0-11 0 0,0 0 24 0 0,0 0-5 0 0,0 0-10 0 0,0 0 7 0 0,0 0 6 0 0,0 0 5 0 0,0 0-20 0 0,0 0-11 0 0,0 0 4 0 0,0 0 21 0 0,0 0-1 0 0,0 0-6 0 0,0 0-17 0 0,0 0 13 0 0,0 0-11 0 0,0 0 0 0 0,0 0 11 0 0,0 0-18 0 0,0 0-4 0 0,0 0 6 0 0,0 0-4 0 0,5 92-106 0 0,27 37 128 0 0,-5-48 18 0 0,-20-55-18 0 0,29 55 9 0 0,-22-15 27 0 0,-6-25-30 0 0,1-7 21 0 0,-3 13-734 0 0,2-21-4546 0 0,-4-14 546 0 0,-3-3-1722 0 0,1-1-6129 0 0</inkml:trace>
  <inkml:trace contextRef="#ctx0" brushRef="#br0" timeOffset="32">6451 5887 0 0 0,'0'0'1072'0'0,"0"0"310"0"0,0 0 165 0 0,0 0 28 0 0,0 0-109 0 0,0 0-117 0 0,0 0-154 0 0,0 0-163 0 0,0 0-62 0 0,0 0-6 0 0,0-4-4 0 0,2 0-563 0 0,0-5-59 0 0,-1 1 3385 0 0,-24 1-176 0 0,3 1-2652 0 0,0 1 0 0 0,-1 0 1 0 0,1 2-1 0 0,-1 0 0 0 0,0 2 1 0 0,0 0-1 0 0,-16 2-895 0 0,26-1 271 0 0,3 2-217 0 0,0 0 1 0 0,0 1-1 0 0,0-1 0 0 0,1 1 0 0 0,-1 1 0 0 0,1 0 0 0 0,0 0 1 0 0,0 0-1 0 0,0 1 0 0 0,0 0 0 0 0,1 0 0 0 0,0 1 0 0 0,-1 0-54 0 0,-56 64 447 0 0,42-19 196 0 0,5 38-451 0 0,27 22 92 0 0,52 21 58 0 0,-54-119-300 0 0,-2-3-11 0 0,-1 0-1 0 0,1-1 0 0 0,1 0 0 0 0,0-1 1 0 0,0 1-1 0 0,1-2 0 0 0,0 1 0 0 0,0-1 1 0 0,1 0-1 0 0,7 3-30 0 0,18 8 80 0 0,54 12 93 0 0,-65-30-85 0 0,-16 1-70 0 0,-1 0 0 0 0,1-1 0 0 0,0 0 0 0 0,-1-1 0 0 0,1 0 0 0 0,0 0 0 0 0,-1-1 0 0 0,0 1 0 0 0,1-2 0 0 0,-1 1 0 0 0,7-4-18 0 0,17-7 59 0 0,-26 12-49 0 0,-1-1 0 0 0,1 1-1 0 0,-1-1 1 0 0,0 0 0 0 0,0 0-1 0 0,1 0 1 0 0,-1 0 0 0 0,-1-1 0 0 0,1 0-1 0 0,0 1 1 0 0,-1-2 0 0 0,1 1 0 0 0,-1 0-1 0 0,0-1 1 0 0,2-2-10 0 0,13-23 85 0 0,14-44 57 0 0,-18-9 3 0 0,-13 55-164 0 0,-14-79 88 0 0,-2 47-27 0 0,5 37-21 0 0,-28-33 12 0 0,-15 15-60 0 0,39 34-128 0 0,0-1 1 0 0,0 0-1 0 0,0 0 1 0 0,1-1-1 0 0,0-1 1 0 0,1 0-1 0 0,0-1 1 0 0,0-1 154 0 0,11 10-1105 0 0,-7-5 1314 0 0,7 3-3932 0 0,2 2-4533 0 0,-1 1-3983 0 0</inkml:trace>
  <inkml:trace contextRef="#ctx0" brushRef="#br0" timeOffset="33">3012 5895 0 0 0,'0'0'621'0'0,"0"0"526"0"0,0 0 220 0 0,0 0-10 0 0,0 0-166 0 0,0 0-258 0 0,0 0-237 0 0,0 0-154 0 0,0 0-70 0 0,0 0 15 0 0,-1 0 6221 0 0,0 1-3337 0 0,-8 5-2069 0 0,-49 2 4867 0 0,48-7-6006 0 0,1 0 0 0 0,-1 1-1 0 0,1 1 1 0 0,0-1 0 0 0,0 2 0 0 0,0-1 0 0 0,0 1-1 0 0,0 0 1 0 0,1 1 0 0 0,0 0 0 0 0,0 1 0 0 0,0-1-1 0 0,-4 5-162 0 0,-42 49 685 0 0,48-48-641 0 0,0-1 1 0 0,1 1 0 0 0,1 0 0 0 0,0 0 0 0 0,0 1 0 0 0,2-1 0 0 0,-1 1 0 0 0,1-1 0 0 0,1 1 0 0 0,0 0-1 0 0,0 0 1 0 0,1 0 0 0 0,1 0 0 0 0,0 0 0 0 0,1 0-45 0 0,43 113 375 0 0,22-33-36 0 0,-3-31-26 0 0,17-30-129 0 0,66-16 258 0 0,-129-15-387 0 0,75-23 107 0 0,-55 2-114 0 0,-26 17 0 0 0,23-26 46 0 0,-4-11-39 0 0,3-39 83 0 0,-18 14-57 0 0,-16 48-85 0 0,1 14 9 0 0,-1-1 0 0 0,0 0 0 0 0,1 0 0 0 0,-2 0 0 0 0,1 0 0 0 0,0 0 0 0 0,-1 0 0 0 0,0 1 0 0 0,0-1 0 0 0,-1 0 0 0 0,1 1 0 0 0,-1-1 0 0 0,0 1 0 0 0,0-1 0 0 0,-1 1 0 0 0,1 0 1 0 0,-1 0-1 0 0,-1-2-5 0 0,-47-61 22 0 0,38 51-56 0 0,-1 2-1 0 0,0-1 0 0 0,-1 1 1 0 0,0 1-1 0 0,-1 1 0 0 0,-1 0 1 0 0,0 1-1 0 0,0 1 0 0 0,-1 1 0 0 0,0 0 1 0 0,-1 1-1 0 0,0 1 0 0 0,0 1 1 0 0,-1 1-1 0 0,1 1 0 0 0,-1 0 1 0 0,-6 1 34 0 0,10 3-238 0 0,-58 3-979 0 0,27 13-2519 0 0,34-11-267 0 0,5-3-2995 0 0,1 1-5684 0 0</inkml:trace>
  <inkml:trace contextRef="#ctx0" brushRef="#br0" timeOffset="34">1850 6558 1360 0 0,'0'0'1927'0'0,"0"0"-948"0"0,0 0-399 0 0,0 0 61 0 0,0 0 271 0 0,0 0 251 0 0,0 0 100 0 0,0 0-49 0 0,0 0-128 0 0,0 0-107 0 0,0 0-144 0 0,8 0-134 0 0,37 3 526 0 0,49-1 3612 0 0,2 0-3224 0 0,159-5 618 0 0,45-5-903 0 0,-207 27-994 0 0,14-9-40 0 0,302-6 311 0 0,-279 7-415 0 0,-1-4 9 0 0,202-6 38 0 0,133 7 117 0 0,-293-9-271 0 0,253-7 89 0 0,6 5 111 0 0,14-42 215 0 0,-343 36-355 0 0,154 1 137 0 0,52 37 72 0 0,-46-40-120 0 0,-7-8-128 0 0,-49 9-2 0 0,40 6 5 0 0,-144 0-84 0 0,-21 1 18 0 0,-24-1-23 0 0,-24 0-81 0 0,-46 4-5340 0 0,13 0 1585 0 0,-3 0-8441 0 0</inkml:trace>
  <inkml:trace contextRef="#ctx0" brushRef="#br0" timeOffset="35">2314 6694 0 0 0,'0'0'488'0'0,"0"0"442"0"0,0 0 517 0 0,0 0 440 0 0,0 0 293 0 0,0 0-99 0 0,0 0-262 0 0,0 0-299 0 0,0 0-265 0 0,0 0-118 0 0,0 0-91 0 0,0 0-48 0 0,-2-10-49 0 0,-5-29-59 0 0,7 38-835 0 0,-1 0 0 0 0,0 0 1 0 0,1 0-1 0 0,-1 1 1 0 0,1-1-1 0 0,-1 0 1 0 0,0 1-1 0 0,0-1 0 0 0,1 0 1 0 0,-1 1-1 0 0,0-1 1 0 0,0 1-1 0 0,0 0 0 0 0,0-1 1 0 0,0 1-1 0 0,0-1 1 0 0,0 1-1 0 0,0 0 0 0 0,0 0 1 0 0,1 0-1 0 0,-1 0 1 0 0,0-1-1 0 0,0 1 1 0 0,0 0-1 0 0,0 1 0 0 0,0-1 1 0 0,0 0-1 0 0,0 0 1 0 0,0 0-1 0 0,0 1 0 0 0,0-1 1 0 0,0 0-1 0 0,0 1 1 0 0,0-1-1 0 0,0 1 0 0 0,0-1 1 0 0,1 1-1 0 0,-2-1-55 0 0,1 1 150 0 0,-66 28 1277 0 0,2 3 0 0 0,1 3 0 0 0,-21 17-1427 0 0,-70 38 565 0 0,23-19-443 0 0,52-31-423 0 0,80-40 44 0 0,0 0-88 0 0,20-3-698 0 0,123-45-2942 0 0,170-37-15455 0 0,-274 74 18961 0 0</inkml:trace>
  <inkml:trace contextRef="#ctx0" brushRef="#br0" timeOffset="36">3001 6646 0 0 0,'0'0'603'0'0,"0"0"958"0"0,31-4 184 0 0,99-14-71 0 0,-72 10 2054 0 0,-60 13 2542 0 0,-21 13-3454 0 0,-350 136 1971 0 0,84-36-3806 0 0,287-117-995 0 0,-2 0-15 0 0,0 0 0 0 0,1 1 0 0 0,-1-1 0 0 0,1 1 0 0 0,-1 0 1 0 0,1 0-1 0 0,0 0 0 0 0,0 0 0 0 0,0 0 0 0 0,0 1 0 0 0,0-1 0 0 0,1 1 1 0 0,-1 0-1 0 0,1 0 0 0 0,-1 0 0 0 0,0 2 29 0 0,47 3-1108 0 0,28-13-692 0 0,-26-1-4270 0 0,-26 2-4936 0 0</inkml:trace>
  <inkml:trace contextRef="#ctx0" brushRef="#br0" timeOffset="37">4006 6650 12307 0 0,'0'0'1053'0'0,"0"0"-269"0"0,0 0-33 0 0,-32 11 215 0 0,-103 39 215 0 0,-229 95 3868 0 0,260-99-4893 0 0,104-45-210 0 0,0 0 0 0 0,0 0 0 0 0,0-1 0 0 0,0 1 0 0 0,0 0-1 0 0,0 0 1 0 0,0 0 0 0 0,0-1 0 0 0,1 1 0 0 0,-1 0-1 0 0,0-1 1 0 0,0 1 0 0 0,1 0 0 0 0,-1 0 0 0 0,0-1 0 0 0,1 1-1 0 0,-1 0 1 0 0,1-1 0 0 0,-1 1 0 0 0,1-1 0 0 0,-1 1 0 0 0,1-1-1 0 0,-1 1 1 0 0,1-1 0 0 0,0 1 0 0 0,-1-1 0 0 0,1 1-1 0 0,-1-1 1 0 0,1 0 0 0 0,0 1 0 0 0,0-1 0 0 0,-1 0 0 0 0,1 1-1 0 0,0-1 1 0 0,0 0 0 0 0,-1 0 0 0 0,1 0 0 0 0,0 0-1 0 0,0 0 1 0 0,-1 0 0 0 0,1 0 0 0 0,0 0 0 0 0,0 0 0 0 0,-1 0-1 0 0,1 0 1 0 0,0-1 0 0 0,0 1 0 0 0,-1 0 0 0 0,1 0 0 0 0,0-1-1 0 0,-1 1 1 0 0,1-1 0 0 0,0 1 0 0 0,-1 0 0 0 0,1-1-1 0 0,0 0 55 0 0,10 1-738 0 0,26 0-3369 0 0,-11-3-3074 0 0,-5-1-6 0 0</inkml:trace>
  <inkml:trace contextRef="#ctx0" brushRef="#br0" timeOffset="38">4792 6635 13771 0 0,'0'0'1758'0'0,"0"0"-882"0"0,0 0-453 0 0,0 0 91 0 0,0 0 191 0 0,0 0 104 0 0,-36 13-11 0 0,-115 42-90 0 0,-200 90 1009 0 0,170-60-2615 0 0,180-85 680 0 0,-12 11-932 0 0,11-3-6791 0 0,2-5-2603 0 0</inkml:trace>
  <inkml:trace contextRef="#ctx0" brushRef="#br0" timeOffset="39">5521 6624 11450 0 0,'0'0'2993'0'0,"0"0"-1077"0"0,0 0-903 0 0,0 0-495 0 0,0 0-193 0 0,0 0-67 0 0,0 0 44 0 0,0 0 26 0 0,-37 16 4 0 0,-120 54-60 0 0,-28 21 16 0 0,-43 13-195 0 0,35-18-3472 0 0,186-80-36 0 0,6-1-4977 0 0,1-4 3490 0 0</inkml:trace>
  <inkml:trace contextRef="#ctx0" brushRef="#br0" timeOffset="40">6115 6657 16339 0 0,'0'0'754'0'0,"0"0"-401"0"0,0 0-154 0 0,0 0 107 0 0,-34 16 152 0 0,-114 51 121 0 0,-232 96 1420 0 0,260-118-4593 0 0,118-45 2059 0 0,-4 3-555 0 0,4 1-3477 0 0,2-4-3961 0 0</inkml:trace>
  <inkml:trace contextRef="#ctx0" brushRef="#br0" timeOffset="41">6760 6620 11514 0 0,'0'0'1817'0'0,"0"0"-537"0"0,0 0-180 0 0,0 0 154 0 0,0 0 32 0 0,0 0-146 0 0,0 0-409 0 0,0 0-422 0 0,0 0-153 0 0,0 0-84 0 0,0 0-27 0 0,-36 17-21 0 0,-115 53-25 0 0,-10 6-359 0 0,126-61-15 0 0,-53 25-1369 0 0,34-12-2640 0 0,37-20-863 0 0,5-4-3370 0 0</inkml:trace>
  <inkml:trace contextRef="#ctx0" brushRef="#br0" timeOffset="42">7491 6554 9018 0 0,'0'0'880'0'0,"0"0"-372"0"0,0 0-9 0 0,0 0 206 0 0,0 0 212 0 0,0 0 64 0 0,-38 24-118 0 0,-121 75-220 0 0,8-20 173 0 0,140-74-829 0 0,4-2-63 0 0,0 0 1 0 0,1 0-1 0 0,-1 1 0 0 0,1-1 0 0 0,0 2 0 0 0,0-1 0 0 0,0 0 0 0 0,0 1 0 0 0,1 0 0 0 0,0 1 0 0 0,0-1 0 0 0,-1 3 76 0 0,6-7-152 0 0,0 0-1 0 0,1-1 1 0 0,-1 1-1 0 0,0 0 1 0 0,1 0 0 0 0,-1 0-1 0 0,1-1 1 0 0,-1 1 0 0 0,1 0-1 0 0,-1 0 1 0 0,1-1 0 0 0,0 1-1 0 0,-1-1 1 0 0,1 1 0 0 0,0-1-1 0 0,0 1 1 0 0,-1-1 0 0 0,1 1-1 0 0,0-1 1 0 0,0 1 0 0 0,0-1-1 0 0,-1 0 1 0 0,1 0-1 0 0,0 1 1 0 0,0-1 0 0 0,0 0-1 0 0,0 0 1 0 0,0 0 0 0 0,0 0-1 0 0,0 0 1 0 0,-1 0 0 0 0,1 0-1 0 0,0 0 1 0 0,0 0 0 0 0,0-1-1 0 0,0 1 1 0 0,0 0 0 0 0,0 0-1 0 0,-1-1 1 0 0,1 1 0 0 0,0-1-1 0 0,0 1 1 0 0,0-1 152 0 0,5 1-2978 0 0,4 0-2399 0 0</inkml:trace>
  <inkml:trace contextRef="#ctx0" brushRef="#br0" timeOffset="43">7866 6675 11803 0 0,'0'0'1520'0'0,"0"0"-760"0"0,0 0-120 0 0,0 0 160 0 0,0 0 177 0 0,-213 107-25 0 0,181-92-240 0 0,10-4-368 0 0,6 0-448 0 0,6-7-496 0 0,7-1-977 0 0,3 1-3728 0 0,0-4-5617 0 0</inkml:trace>
  <inkml:trace contextRef="#ctx0" brushRef="#br0" timeOffset="44">3021 5987 0 0 0,'0'0'360'0'0,"0"0"604"0"0,0 0 129 0 0,0 0-40 0 0,0 0-26 0 0,0 0-52 0 0,0 0-92 0 0,0 0-94 0 0,0 0-81 0 0,0 0-8 0 0,0 0-3 0 0,0 0-9 0 0,-31 19-19 0 0,-95 62-55 0 0,49-16 718 0 0,73-62-1304 0 0,0 0-1 0 0,1 0 1 0 0,-1 0 0 0 0,1 1 0 0 0,0 0-1 0 0,0-1 1 0 0,0 1 0 0 0,0 0 0 0 0,1 1-1 0 0,0-1 1 0 0,-1 0 0 0 0,1 1 0 0 0,1-1-1 0 0,-1 1 1 0 0,0 3-28 0 0,27-8 408 0 0,67-55 291 0 0,64-54-720 0 0,-153 99-290 0 0,-24 20-41 0 0,-206 170 428 0 0,197-136-236 0 0,75-42 171 0 0,56-52 94 0 0,108-68-166 0 0,-157 71 498 0 0,-52 46-276 0 0,-9 3-162 0 0,0 0 0 0 0,1 0 0 0 0,-1 1 0 0 0,1 1 0 0 0,0-1-1 0 0,0 1 1 0 0,0 0 0 0 0,0 1 0 0 0,1 0 0 0 0,-1 0 0 0 0,1 1 0 0 0,-1 1 1 0 0,-18 12 33 0 0,-9 4 90 0 0,1 3 0 0 0,2 0 0 0 0,0 2 0 0 0,2 1 0 0 0,-26 33-123 0 0,56-62 2 0 0,-1 0 1 0 0,0 1-1 0 0,1-1 1 0 0,-1 0-1 0 0,0 1 0 0 0,1-1 1 0 0,-1 1-1 0 0,0-1 0 0 0,1 1 1 0 0,-1-1-1 0 0,1 1 0 0 0,-1 0 1 0 0,1-1-1 0 0,-1 1 1 0 0,1 0-1 0 0,-1-1 0 0 0,1 1 1 0 0,0 0-1 0 0,-1-1 0 0 0,1 1 1 0 0,0 0-1 0 0,0 0 0 0 0,-1 0 1 0 0,1-1-1 0 0,0 1 1 0 0,0 0-1 0 0,0 0 0 0 0,0 0 1 0 0,0-1-1 0 0,0 1 0 0 0,0 0 1 0 0,0 0-1 0 0,1 0 0 0 0,-1-1 1 0 0,0 1-1 0 0,0 0 1 0 0,1 0-1 0 0,-1-1 0 0 0,0 1 1 0 0,1 0-1 0 0,-1-1 0 0 0,1 1 1 0 0,-1 0-1 0 0,1-1 0 0 0,-1 1 1 0 0,1-1-1 0 0,-1 1 1 0 0,1 0-1 0 0,0-1 0 0 0,-1 0 1 0 0,1 1-1 0 0,0-1 0 0 0,-1 1 1 0 0,1-1-1 0 0,0 0 0 0 0,0 1 1 0 0,-1-1-1 0 0,1 0 1 0 0,0 0-1 0 0,0 0-2 0 0,52-9 318 0 0,21-27-227 0 0,-1-4 0 0 0,-3-3-1 0 0,30-25-90 0 0,-100 68 22 0 0,0 0-1 0 0,0 0 1 0 0,0 0-1 0 0,-1 0 1 0 0,1 0-1 0 0,0 0 0 0 0,0 0 1 0 0,0 0-1 0 0,-1 0 1 0 0,1 0-1 0 0,0 0 1 0 0,0-1-1 0 0,-1 1 1 0 0,1 0-1 0 0,0 0 1 0 0,0 0-1 0 0,0 0 0 0 0,0 0 1 0 0,-1 0-1 0 0,1-1 1 0 0,0 1-1 0 0,0 0 1 0 0,0 0-1 0 0,0 0 1 0 0,0 0-1 0 0,-1-1 1 0 0,1 1-1 0 0,0 0 1 0 0,0 0-1 0 0,0 0 0 0 0,0-1 1 0 0,0 1-1 0 0,0 0 1 0 0,0 0-1 0 0,0 0 1 0 0,0-1-1 0 0,0 1 1 0 0,0 0-22 0 0,-28 9-113 0 0,-110 100 184 0 0,-23 34 480 0 0,136-109-282 0 0,49-31-198 0 0,89-57 310 0 0,215-152-142 0 0,-316 194 646 0 0,-34 20-341 0 0,-120 99-337 0 0,-40 50 255 0 0,163-127-400 0 0,40-30-72 0 0,78-49 396 0 0,-87 40-372 0 0,141-98 235 0 0,-272 188 70 0 0,112-77-236 0 0,-10 8-320 0 0,37-11 25 0 0,-2-6 218 0 0,0-1-1 0 0,-1-1 1 0 0,0 0-1 0 0,0-1 1 0 0,0-1 0 0 0,-1-1-1 0 0,4-3-5 0 0,38-20 21 0 0,-57 33 62 0 0,-1 0 36 0 0,-22 11 126 0 0,-114 81-134 0 0,130-87-296 0 0,29-22 191 0 0,-16 12-424 0 0,39-31 1033 0 0,-24 8-7025 0 0,-21 28-1523 0 0</inkml:trace>
  <inkml:trace contextRef="#ctx0" brushRef="#br0" timeOffset="45">6235 5928 912 0 0,'0'0'1798'0'0,"0"0"-14"0"0,0 0 194 0 0,0 0 408 0 0,0 0 181 0 0,0 0-234 0 0,0 0-689 0 0,0 0-703 0 0,0 0-502 0 0,0 0-255 0 0,0 0-1 0 0,0 0 14 0 0,0 0-6 0 0,-27 19-18 0 0,-85 60-33 0 0,-12 7 217 0 0,125-86-360 0 0,-1 0 0 0 0,1 1 0 0 0,-1-1 0 0 0,1 0 0 0 0,-1 0 0 0 0,0 0 0 0 0,1 1 0 0 0,-1-1 0 0 0,0 0 1 0 0,1 1-1 0 0,-1-1 0 0 0,0 0 0 0 0,1 1 0 0 0,-1-1 0 0 0,0 0 0 0 0,0 1 0 0 0,1-1 0 0 0,-1 1 0 0 0,0-1 0 0 0,0 0 1 0 0,0 1-1 0 0,0-1 0 0 0,0 1 0 0 0,1-1 0 0 0,-1 1 0 0 0,0-1 0 0 0,0 1 0 0 0,0-1 0 0 0,0 0 0 0 0,0 1 1 0 0,0-1-1 0 0,-1 1 0 0 0,1-1 0 0 0,0 1 0 0 0,0-1 0 0 0,0 1 0 0 0,0-1 0 0 0,0 0 0 0 0,-1 1 0 0 0,1-1 0 0 0,0 1 1 0 0,0-1-1 0 0,-1 0 0 0 0,1 1 0 0 0,0-1 0 0 0,0 0 0 0 0,-1 1 0 0 0,1-1 0 0 0,0 0 0 0 0,-1 0 0 0 0,1 1 1 0 0,-1-1-1 0 0,1 0 0 0 0,0 0 0 0 0,-1 0 0 0 0,1 1 0 0 0,-1-1 0 0 0,1 0 0 0 0,-1 0 0 0 0,1 0 0 0 0,0 0 0 0 0,-1 0 3 0 0,41-2 299 0 0,16-16-198 0 0,-1-1 0 0 0,-1-3-1 0 0,-1-3 1 0 0,36-23-101 0 0,-52 23 351 0 0,-36 24-25 0 0,-12 3-315 0 0,-1 0-1 0 0,1 0 1 0 0,0 1-1 0 0,0 1 0 0 0,1 0 1 0 0,-1 0-1 0 0,1 1 1 0 0,0 0-1 0 0,0 1 0 0 0,1 0 1 0 0,-2 2-11 0 0,-22 12 36 0 0,20-14-33 0 0,-173 115 53 0 0,186-121-59 0 0,1 0 0 0 0,-1 0 1 0 0,1 0-1 0 0,-1 0 0 0 0,1 0 0 0 0,-1 0 0 0 0,1 1 1 0 0,-1-1-1 0 0,1 0 0 0 0,-1 0 0 0 0,1 0 1 0 0,-1 0-1 0 0,1 1 0 0 0,-1-1 0 0 0,1 0 1 0 0,-1 1-1 0 0,0-1 0 0 0,1 0 0 0 0,-1 1 0 0 0,1-1 1 0 0,-1 0-1 0 0,0 1 0 0 0,1-1 0 0 0,-1 1 1 0 0,0-1-1 0 0,1 1 0 0 0,-1-1 0 0 0,0 1 0 0 0,0-1 1 0 0,0 1-1 0 0,1-1 0 0 0,-1 1 0 0 0,0-1 1 0 0,0 1-1 0 0,0-1 0 0 0,0 1 0 0 0,0-1 1 0 0,0 1-1 0 0,0-1 0 0 0,0 1 0 0 0,0-1 0 0 0,0 1 1 0 0,0-1-1 0 0,0 1 0 0 0,-1-1 0 0 0,1 1 1 0 0,0-1-1 0 0,0 1 0 0 0,0-1 0 0 0,-1 1 1 0 0,1-1-1 0 0,0 1 0 0 0,-1-1 0 0 0,1 0 0 0 0,0 1 1 0 0,-1-1-1 0 0,1 1 0 0 0,0-1 0 0 0,-1 0 1 0 0,1 1-1 0 0,-1-1 0 0 0,1 0 0 0 0,-1 0 0 0 0,1 1 1 0 0,-1-1-1 0 0,0 0 3 0 0,46-2 196 0 0,174-67-65 0 0,-2-16-226 0 0,-240 90 507 0 0,-54 32-180 0 0,2 3 0 0 0,1 4 0 0 0,-20 18-232 0 0,79-51 258 0 0,15-11-269 0 0,3 0-76 0 0,23-3 148 0 0,0-1-1 0 0,-1-1 0 0 0,0-1 0 0 0,0-2 1 0 0,0 0-1 0 0,-1-2 0 0 0,0 0 0 0 0,12-9-60 0 0,15-4 51 0 0,44-18-218 0 0,-243 116 239 0 0,-28 24 380 0 0,209-97-644 0 0,125-70 456 0 0,3 2-373 0 0,-168 70 262 0 0,-272 167-160 0 0,242-148 14 0 0,37-23-140 0 0,23 0-50 0 0,-8-2 185 0 0,0 0 1 0 0,1-1-1 0 0,-2-1 1 0 0,1-1-1 0 0,0 0 1 0 0,-1-1-1 0 0,0 0 1 0 0,12-8-3 0 0,22-9-76 0 0,6-2-132 0 0,-101 47 80 0 0,-138 99 324 0 0,143-92-132 0 0,69-25-151 0 0,85-34 170 0 0,141-69-757 0 0,-252 99 667 0 0,28-12-53 0 0,-21 7 131 0 0,-22 5 41 0 0,-117 54-44 0 0,-89 75 845 0 0,233-122-983 0 0,6-8 88 0 0,-1-2-1 0 0,1 0 0 0 0,-1-1 1 0 0,0-1-1 0 0,0-1 1 0 0,0-1-1 0 0,11-5-17 0 0,33-12-182 0 0,-44 16 98 0 0,1-1-1131 0 0,-7 7-7046 0 0,-12 2 787 0 0</inkml:trace>
  <inkml:trace contextRef="#ctx0" brushRef="#br0" timeOffset="46">6651 2791 0 0 0,'0'0'1159'0'0,"0"0"607"0"0,0 0 143 0 0,0 0-122 0 0,0 0-205 0 0,0 0-210 0 0,0 0-130 0 0,0 0-90 0 0,0 0-37 0 0,0 0-71 0 0,4-1-69 0 0,16-2 1487 0 0,-20 3-1730 0 0,0 0-24 0 0,0 0-35 0 0,0 0-40 0 0,0 0-34 0 0,0 0-34 0 0,0 0-18 0 0,0 0-31 0 0,0 0-17 0 0,0 0-7 0 0,0 0-21 0 0,0 0-34 0 0,0 0-39 0 0,0 0-24 0 0,0 0-15 0 0,0 0 11 0 0,0 0 4 0 0,0 0-60 0 0,-21 0 983 0 0,12-1-1206 0 0,1 0-1 0 0,-1 0 1 0 0,0 1-1 0 0,0 1 1 0 0,0 0 0 0 0,0 0-1 0 0,1 0 1 0 0,-1 1-1 0 0,0 1 1 0 0,1-1-1 0 0,0 1 1 0 0,-1 1-1 0 0,1-1 1 0 0,0 1-1 0 0,1 1 1 0 0,-1 0-1 0 0,1 0 1 0 0,0 0 0 0 0,-3 4-91 0 0,8-8 28 0 0,-2 3 3 0 0,0 0 1 0 0,0 1-1 0 0,1-1 1 0 0,-1 1-1 0 0,1 0 1 0 0,0 0-1 0 0,0 0 1 0 0,1 0-1 0 0,0 1 1 0 0,-1-1-1 0 0,2 1 1 0 0,-1-1-1 0 0,0 6-31 0 0,-6 13 87 0 0,6 79 197 0 0,5-98-241 0 0,1 1-1 0 0,0-1 1 0 0,0 1 0 0 0,1-1-1 0 0,-1-1 1 0 0,1 1 0 0 0,0-1 0 0 0,0 0-1 0 0,1 0 1 0 0,-1 0 0 0 0,1-1 0 0 0,0 1-1 0 0,0-1 1 0 0,0-1 0 0 0,0 1-1 0 0,0-1 1 0 0,1 0 0 0 0,-1-1 0 0 0,1 0-1 0 0,-1 0 1 0 0,1 0 0 0 0,0 0 0 0 0,-1-1-1 0 0,1 0 1 0 0,-1-1 0 0 0,4 0-43 0 0,-5 1 20 0 0,8 1 64 0 0,0-1 0 0 0,-1 0 0 0 0,1-1 0 0 0,0-1 0 0 0,0 0 0 0 0,-1-1 0 0 0,1 0 0 0 0,-1 0 0 0 0,1-2-84 0 0,18 1-145 0 0,-31 4 63 0 0,0 0-34 0 0,0 0-39 0 0,2-9-2717 0 0,-1 4-825 0 0,1 1-3508 0 0,1 0-6045 0 0</inkml:trace>
  <inkml:trace contextRef="#ctx0" brushRef="#br0" timeOffset="47">6171 1937 1040 0 0,'0'0'1811'0'0,"0"0"-182"0"0,0 0-6 0 0,0 0 193 0 0,0 0 67 0 0,0 0-169 0 0,0 0-331 0 0,0 0-430 0 0,0 0-303 0 0,0 0-59 0 0,0 0 85 0 0,24 4 2707 0 0,130 7 2872 0 0,-147-11-6115 0 0,491-11 2226 0 0,48-5-1888 0 0,-272 6-379 0 0,-216 17-46 0 0,-46-4 434 0 0,-29-6-188 0 0,-95-26-254 0 0,16-1-1 0 0,-41-43 159 0 0,137 73-197 0 0,0 0 0 0 0,0 0 0 0 0,0 1 1 0 0,0-1-1 0 0,0 0 0 0 0,0 1 0 0 0,0-1 0 0 0,-1 0 0 0 0,1 0 0 0 0,0 1 0 0 0,0-1 1 0 0,0 0-1 0 0,0 0 0 0 0,0 1 0 0 0,-1-1 0 0 0,1 0 0 0 0,0 0 0 0 0,0 0 1 0 0,-1 1-1 0 0,1-1 0 0 0,0 0 0 0 0,0 0 0 0 0,0 0 0 0 0,-1 0 0 0 0,1 1 1 0 0,0-1-1 0 0,-1 0 0 0 0,1 0 0 0 0,0 0 0 0 0,0 0 0 0 0,-1 0 0 0 0,1 0 1 0 0,0 0-1 0 0,-1 0 0 0 0,1 0 0 0 0,0 0 0 0 0,0 0 0 0 0,-1 0 0 0 0,1 0 0 0 0,0 0 1 0 0,-1 0-1 0 0,1 0 0 0 0,0 0 0 0 0,0 0 0 0 0,-1-1 0 0 0,1 1 0 0 0,0 0 1 0 0,0 0-1 0 0,-1 0 0 0 0,1 0 0 0 0,0-1 0 0 0,0 1 0 0 0,-1 0 0 0 0,1 0-6 0 0,1 15-27 0 0,9 204 192 0 0,-17-21-126 0 0,-7-149 24 0 0,14-48-62 0 0,0-1 6 0 0,0 0-2 0 0,0 0-24 0 0,0 0 39 0 0,0 0 16 0 0,0 0 14 0 0,10-19 182 0 0,124-135-144 0 0,-25 36-152 0 0,-100 99 432 0 0,-6 11-3142 0 0,1 2-7518 0 0,-2 6-2381 0 0</inkml:trace>
  <inkml:trace contextRef="#ctx0" brushRef="#br0" timeOffset="48">8525 1808 5665 0 0,'0'0'2465'0'0,"0"0"-526"0"0,0 0-292 0 0,0 0 11 0 0,0 0 63 0 0,0 0-104 0 0,0 0-242 0 0,0 0-266 0 0,0 0-230 0 0,0 0-167 0 0,0 0-140 0 0,0 0-89 0 0,0 0-59 0 0,-24 2-24 0 0,-75 11-14 0 0,95-13-336 0 0,-1 1 0 0 0,1 0 1 0 0,0 0-1 0 0,0 0 1 0 0,-1 0-1 0 0,1 1 1 0 0,0 0-1 0 0,0-1 0 0 0,0 2 1 0 0,0-1-1 0 0,1 0 1 0 0,-1 1-1 0 0,1 0 1 0 0,-1-1-1 0 0,1 2 0 0 0,0-1 1 0 0,0 0-1 0 0,0 1-50 0 0,-7 8 158 0 0,-5 5-34 0 0,1 1 0 0 0,1 1 0 0 0,1 0 0 0 0,0 1 0 0 0,2 0 0 0 0,0 1 0 0 0,1 0 0 0 0,1 1 0 0 0,2 0 0 0 0,0 0 0 0 0,1 0 0 0 0,1 0 0 0 0,-1 23-124 0 0,3-37 23 0 0,1 1 0 0 0,0 0-1 0 0,0 0 1 0 0,1-1 0 0 0,0 1-1 0 0,1 0 1 0 0,0 0 0 0 0,0 0-1 0 0,1-1 1 0 0,0 1-1 0 0,0 0 1 0 0,1-1 0 0 0,0 0-1 0 0,1 0 1 0 0,0 0 0 0 0,0 0-1 0 0,0 0 1 0 0,1-1-1 0 0,1 0 1 0 0,-1 0 0 0 0,1 0-1 0 0,0-1 1 0 0,0 0 0 0 0,1 0-1 0 0,0 0 1 0 0,0-1-1 0 0,0 0 1 0 0,1-1 0 0 0,7 4-23 0 0,-1-3 88 0 0,1 0 0 0 0,1-2 0 0 0,-1 0 0 0 0,0 0 0 0 0,1-2 0 0 0,0 0 1 0 0,-1 0-1 0 0,1-2 0 0 0,0 0 0 0 0,-1 0 0 0 0,1-2 0 0 0,-1 0 0 0 0,0-1 1 0 0,0 0-1 0 0,0-1 0 0 0,3-2-88 0 0,8-4 140 0 0,0-1 0 0 0,-2-2 0 0 0,1 0 0 0 0,-2-1 0 0 0,0-1 1 0 0,-1-2-1 0 0,-1 0 0 0 0,13-15-140 0 0,-26 26 20 0 0,0-1 0 0 0,-1 0 0 0 0,0-1 0 0 0,0 0 0 0 0,-1 0 0 0 0,0 0 0 0 0,-1-1 0 0 0,0 0-1 0 0,-1 0 1 0 0,0 0 0 0 0,0 0 0 0 0,-1-1 0 0 0,0 1 0 0 0,-1-1 0 0 0,0 0 0 0 0,-1 0 0 0 0,0 0 0 0 0,-1 0 0 0 0,0 0 0 0 0,-1 0 0 0 0,0 0 0 0 0,-1 0 0 0 0,0 1 0 0 0,0-1 0 0 0,-1 0 0 0 0,-1 1 0 0 0,0 0 0 0 0,0 0 0 0 0,-1 0 0 0 0,0 0 0 0 0,-3-3-20 0 0,-1 1-35 0 0,0 1 1 0 0,-1-1 0 0 0,-1 1-1 0 0,0 1 1 0 0,0 0 0 0 0,-1 0-1 0 0,0 1 1 0 0,-1 1 0 0 0,0 0 0 0 0,0 1-1 0 0,0 0 1 0 0,-1 1 0 0 0,0 1-1 0 0,-1 0 1 0 0,1 1 0 0 0,-1 0-1 0 0,0 1 1 0 0,0 1 0 0 0,-5 0 34 0 0,-4 0-347 0 0,0 2 1 0 0,1 0 0 0 0,-1 1 0 0 0,1 2 0 0 0,-1 0-1 0 0,1 2 1 0 0,0 0 0 0 0,1 2 0 0 0,-1 0 0 0 0,1 1-1 0 0,0 2 1 0 0,-1 1 346 0 0,-18 11-2219 0 0,15-8-2331 0 0,9-2-6897 0 0</inkml:trace>
  <inkml:trace contextRef="#ctx0" brushRef="#br0" timeOffset="49">7991 2058 0 0 0,'0'0'641'0'0,"0"0"826"0"0,0 0 451 0 0,0 0 257 0 0,0 0 50 0 0,0 0-171 0 0,0 0-282 0 0,0 0-278 0 0,0 0-235 0 0,0 0-149 0 0,0 0-96 0 0,0 0-71 0 0,-7 6-66 0 0,-22 17-47 0 0,19 2 4465 0 0,40-12-4245 0 0,59-7 62 0 0,0-4 0 0 0,0-4 0 0 0,82-13-1112 0 0,-14 2 390 0 0,254-21 351 0 0,-259 34-569 0 0,-171-14-2998 0 0,7 7-323 0 0,6 6-4097 0 0,4 1-5047 0 0</inkml:trace>
  <inkml:trace contextRef="#ctx0" brushRef="#br0" timeOffset="50">9274 1609 24 0 0,'0'0'1546'0'0,"0"0"-219"0"0,0 0-7 0 0,0 0 227 0 0,0 0 176 0 0,0 0-60 0 0,0 0-281 0 0,0 0-337 0 0,0 0-214 0 0,0 0-103 0 0,0 0 7 0 0,0 0 8 0 0,0 0-44 0 0,2 4 5 0 0,-1-1-539 0 0,0 0 0 0 0,1-1 0 0 0,-1 1 0 0 0,0-1 1 0 0,1 1-1 0 0,0-1 0 0 0,0 0 0 0 0,0 0 0 0 0,0 1 0 0 0,0-1 0 0 0,0-1 1 0 0,0 1-1 0 0,1 0 0 0 0,-1-1 0 0 0,0 1 0 0 0,1-1 0 0 0,0 1 1 0 0,-1-1-1 0 0,1 0 0 0 0,0 0 0 0 0,0-1 0 0 0,-1 1 0 0 0,1 0 0 0 0,0-1 1 0 0,0 0-166 0 0,12-1 245 0 0,0 0 0 0 0,-1-1 0 0 0,1-1 0 0 0,-1-1 0 0 0,0 0 0 0 0,0-1 0 0 0,0 0 0 0 0,-1-1 0 0 0,0 0 1 0 0,0-2-1 0 0,0 1 0 0 0,-1-1 0 0 0,0-1 0 0 0,0 0 0 0 0,-1-1 0 0 0,-1 0 0 0 0,0-1 0 0 0,1-1-245 0 0,96-83 434 0 0,-97 84-393 0 0,3-3 270 0 0,-15 28-202 0 0,-20 52 49 0 0,2 2 1 0 0,4 0-1 0 0,2 1 0 0 0,4 1 1 0 0,3-1-1 0 0,2 2 0 0 0,5 40-158 0 0,0-98 10 0 0,1 0-1 0 0,-2 0 0 0 0,0 0 0 0 0,0 0 1 0 0,-1-1-1 0 0,-1 1 0 0 0,0 0 0 0 0,-1-1 1 0 0,0 0-1 0 0,-1 0 0 0 0,0 0 0 0 0,-1 0 1 0 0,0-1-1 0 0,-1 0 0 0 0,-5 7-9 0 0,5-10-95 0 0,-1-1 0 0 0,0 0-1 0 0,0-1 1 0 0,0 0 0 0 0,0 0 0 0 0,-1 0-1 0 0,0-1 1 0 0,-1-1 0 0 0,1 0 0 0 0,-1 0 0 0 0,1 0-1 0 0,-1-1 1 0 0,0-1 0 0 0,0 0 0 0 0,-1 0 0 0 0,1-1-1 0 0,0 0 1 0 0,-1-1 0 0 0,1 0 0 0 0,-7-1 95 0 0,10-1-113 0 0,1-1 0 0 0,-1 1 0 0 0,0-1 0 0 0,1-1 0 0 0,-1 1 0 0 0,1-1 0 0 0,0 0 0 0 0,0-1 0 0 0,1 1 0 0 0,-1-1 0 0 0,1 0 0 0 0,0-1-1 0 0,0 1 1 0 0,1-1 0 0 0,-1 0 0 0 0,1 0 0 0 0,1 0 0 0 0,-1 0 0 0 0,1-1 0 0 0,0 0 0 0 0,0 0 0 0 0,1 0 0 0 0,-1-4 113 0 0,1 2 45 0 0,1 1 0 0 0,0-1 0 0 0,0 1-1 0 0,1-1 1 0 0,0 1 0 0 0,1-1-1 0 0,0 1 1 0 0,0-1 0 0 0,0 1-1 0 0,1 0 1 0 0,1-1 0 0 0,-1 1 0 0 0,1 0-1 0 0,1 0 1 0 0,-1 1 0 0 0,2-1-1 0 0,-1 1 1 0 0,1 0 0 0 0,0 0-1 0 0,0 0 1 0 0,0 0 0 0 0,1 1 0 0 0,1 0-1 0 0,-1 1 1 0 0,1-1 0 0 0,-1 1-1 0 0,1 0 1 0 0,1 1 0 0 0,0-1-45 0 0,29-12 352 0 0,0 1 1 0 0,0 3 0 0 0,1 0-1 0 0,1 3 1 0 0,0 1 0 0 0,1 2-1 0 0,9 0-352 0 0,10 6-282 0 0,-46 2-3680 0 0,1-1-4251 0 0,-9 0-3266 0 0</inkml:trace>
  <inkml:trace contextRef="#ctx0" brushRef="#br0" timeOffset="51">10022 1469 6153 0 0,'0'0'2666'0'0,"0"0"-799"0"0,0 0-318 0 0,0 0 34 0 0,0 0 34 0 0,0 0-54 0 0,0 0-177 0 0,0 0-270 0 0,0 0-196 0 0,0 0-111 0 0,0 0-93 0 0,0 0-78 0 0,0 0-76 0 0,-5 18-71 0 0,-27 112 614 0 0,-23 94 170 0 0,51-100-996 0 0,4-122-254 0 0,1 0 1 0 0,-1 0-1 0 0,1 0 0 0 0,-1 0 1 0 0,1 0-1 0 0,0 0 0 0 0,0 0 0 0 0,0 0 1 0 0,0-1-1 0 0,0 1 0 0 0,0 0 1 0 0,0-1-1 0 0,0 1 0 0 0,1-1 1 0 0,-1 1-1 0 0,1-1 0 0 0,-1 1 1 0 0,1-1-1 0 0,0 0 0 0 0,-1 0 1 0 0,1 0-1 0 0,0 0 0 0 0,0 0 1 0 0,0 0-1 0 0,0 0 0 0 0,0-1 1 0 0,-1 1-1 0 0,1-1 0 0 0,1 0 0 0 0,-1 1 1 0 0,0-1-1 0 0,0 0 0 0 0,0 0 1 0 0,0 0-1 0 0,0 0 0 0 0,0 0 1 0 0,0-1-26 0 0,73-20 873 0 0,-2-12-1043 0 0,-80 10-4079 0 0,-7 12-4368 0 0,10 8-2763 0 0</inkml:trace>
  <inkml:trace contextRef="#ctx0" brushRef="#br0" timeOffset="52">9700 1712 9242 0 0,'0'0'1922'0'0,"0"0"-621"0"0,0 0-318 0 0,0 0 77 0 0,0 0 181 0 0,0 0-9 0 0,0 0-138 0 0,0 0-229 0 0,0 0-231 0 0,0 0-193 0 0,0 0-161 0 0,33 3-105 0 0,106 9-113 0 0,-3-22-473 0 0,-99 2-182 0 0,1 0-975 0 0,-11 1-3062 0 0,-5 3-6019 0 0</inkml:trace>
  <inkml:trace contextRef="#ctx0" brushRef="#br0" timeOffset="53">10616 1506 13659 0 0,'0'0'1795'0'0,"0"0"-373"0"0,0 0-85 0 0,0 0 34 0 0,0 0-32 0 0,0 0-147 0 0,0 0-218 0 0,0 0-174 0 0,0 0-120 0 0,0 0-84 0 0,0 0-86 0 0,0 0-65 0 0,0 0-43 0 0,-31 34-62 0 0,-98 110-54 0 0,-29 39 297 0 0,-149 156-268 0 0,301-334-327 0 0,-12 11-21 0 0,1 2-1 0 0,0 0 1 0 0,1 0-1 0 0,1 2 0 0 0,1 0 1 0 0,0 0-1 0 0,2 1 1 0 0,-5 13 33 0 0,15-31-1442 0 0,-1 1 3748 0 0,1-1-2078 0 0,1-1-3661 0 0,0-1-2018 0 0,1 1-3318 0 0,0-5-2436 0 0</inkml:trace>
  <inkml:trace contextRef="#ctx0" brushRef="#br0" timeOffset="54">10570 2095 10098 0 0,'0'0'2909'0'0,"0"0"-947"0"0,0 0-343 0 0,0 0 72 0 0,0 0 44 0 0,0 0-142 0 0,0 0-331 0 0,0 0-358 0 0,0 0-249 0 0,0 0-162 0 0,0 0-115 0 0,0 0-70 0 0,-5 1-41 0 0,-23 4-6 0 0,0 1 1 0 0,1 2 0 0 0,0 0 0 0 0,0 2 0 0 0,1 1 0 0 0,-9 6-262 0 0,33-16 1 0 0,-1-1 1 0 0,1 1 0 0 0,0 0 0 0 0,0 0 0 0 0,0-1 0 0 0,0 1 0 0 0,0 1 0 0 0,0-1 0 0 0,0 0 0 0 0,0 0-1 0 0,1 1 1 0 0,-1-1 0 0 0,0 1 0 0 0,1-1 0 0 0,-1 1 0 0 0,1 0 0 0 0,0 0 0 0 0,-1-1 0 0 0,1 1 0 0 0,0 0-1 0 0,0 0 1 0 0,0 0 0 0 0,0 0 0 0 0,1 1 0 0 0,-1-1 0 0 0,1 0 0 0 0,-1 0 0 0 0,1 0 0 0 0,-1 1 0 0 0,1-1-1 0 0,0 0 1 0 0,0 0 0 0 0,0 1 0 0 0,1-1 0 0 0,-1 0 0 0 0,1 0 0 0 0,-1 0 0 0 0,1 0 0 0 0,-1 1 0 0 0,1-1-1 0 0,0 0 1 0 0,0 0 0 0 0,0 0 0 0 0,0 0 0 0 0,1-1 0 0 0,-1 1 0 0 0,1 1-2 0 0,58 37 36 0 0,-53-37-32 0 0,-1 0 0 0 0,0 0 0 0 0,0 1-1 0 0,0-1 1 0 0,0 1 0 0 0,-1 1 0 0 0,1-1-1 0 0,-1 1 1 0 0,0 0 0 0 0,-1 0 0 0 0,1 0 0 0 0,-1 1-1 0 0,0 0 1 0 0,0 0-4 0 0,0 4 67 0 0,0 0 0 0 0,-1 0 0 0 0,0 0 0 0 0,-1 1 0 0 0,0-1 1 0 0,-1 1-1 0 0,0 0 0 0 0,-1 0 0 0 0,0-1 0 0 0,0 1 0 0 0,-1 2-67 0 0,-2-6 54 0 0,1-1-1 0 0,-1 1 1 0 0,0-1 0 0 0,0 1 0 0 0,-1-1 0 0 0,0 0 0 0 0,0-1-1 0 0,0 1 1 0 0,-1-1 0 0 0,0 0 0 0 0,0 0 0 0 0,0 0 0 0 0,-1-1-1 0 0,0 1 1 0 0,1-1 0 0 0,-1-1 0 0 0,-1 1 0 0 0,1-1 0 0 0,0 0-1 0 0,-1-1 1 0 0,0 1 0 0 0,1-1 0 0 0,-1-1 0 0 0,0 1 0 0 0,0-1 0 0 0,0 0-1 0 0,-2-1-53 0 0,1 1 10 0 0,1 0-1 0 0,0 0 0 0 0,-1-1 0 0 0,1-1 0 0 0,-1 1 0 0 0,1-1 1 0 0,-1 0-1 0 0,1-1 0 0 0,0 1 0 0 0,-1-2 0 0 0,1 1 0 0 0,0-1 0 0 0,1 0 1 0 0,-1 0-1 0 0,0-1 0 0 0,1 0 0 0 0,-2-1-9 0 0,-13-49-2332 0 0,21 39-1182 0 0,0 5-3974 0 0,0 2-5571 0 0</inkml:trace>
  <inkml:trace contextRef="#ctx0" brushRef="#br0" timeOffset="55">2636 1867 0 0 0,'0'0'517'0'0,"0"0"968"0"0,0 0 466 0 0,0 0 228 0 0,0 0 92 0 0,0 0-132 0 0,0 0-312 0 0,0 0-301 0 0,0 0-248 0 0,0 0-144 0 0,0 0-60 0 0,0 0-42 0 0,5-7-38 0 0,13-20-47 0 0,-13 20-100 0 0,-5 7-114 0 0,0 0-100 0 0,0 0-107 0 0,0 0-59 0 0,0 0-37 0 0,0 0-40 0 0,0 11-16 0 0,0-1 1 0 0,-1 1 0 0 0,0-1-1 0 0,-1 1 1 0 0,0-1-1 0 0,-1 0 1 0 0,0 0 0 0 0,0 0-1 0 0,-5 8-374 0 0,-174 361 751 0 0,164-291-676 0 0,41-76 66 0 0,184-9 643 0 0,-187-10-1384 0 0,-23-17-4153 0 0,2 22 3853 0 0,-7-10-1867 0 0,0 6-6538 0 0,1 6-1872 0 0</inkml:trace>
  <inkml:trace contextRef="#ctx0" brushRef="#br0" timeOffset="56">2187 2158 11354 0 0,'0'0'2141'0'0,"0"0"-734"0"0,0 0-474 0 0,0 0-40 0 0,0 0 177 0 0,0 0 175 0 0,0 0 10 0 0,0 0-118 0 0,0 0-213 0 0,0 0-183 0 0,0 0-155 0 0,0 0-131 0 0,31-3-103 0 0,99-8-97 0 0,-13-8 50 0 0,-23 9-680 0 0,-54 9-5247 0 0,-29 1-5960 0 0</inkml:trace>
  <inkml:trace contextRef="#ctx0" brushRef="#br0" timeOffset="57">3001 2125 11314 0 0,'0'0'1615'0'0,"0"0"-518"0"0,0 0-238 0 0,0 0 73 0 0,0 0 176 0 0,0 0 46 0 0,0 0-140 0 0,0 0-177 0 0,0 0-141 0 0,0 0-28 0 0,0 0 24 0 0,0 0-40 0 0,0 0-45 0 0,9 5-47 0 0,31 14-52 0 0,36-14 1025 0 0,-44-6-1316 0 0,0-1 1 0 0,0-2-1 0 0,-1-1 1 0 0,0-2 0 0 0,9-3-218 0 0,-1-1-828 0 0,-39 11 249 0 0,0 0-368 0 0,-5 3-8590 0 0,3-3-1921 0 0</inkml:trace>
  <inkml:trace contextRef="#ctx0" brushRef="#br0" timeOffset="58">2962 2349 13987 0 0,'0'0'1326'0'0,"0"0"-385"0"0,0 0-11 0 0,0 0 193 0 0,0 0 57 0 0,0 0-77 0 0,0 0-179 0 0,0 0-231 0 0,32-2-184 0 0,99-9-155 0 0,13-2-95 0 0,-115 12-715 0 0,-16-1-2048 0 0,0 2-5040 0 0,-7 0-4345 0 0</inkml:trace>
  <inkml:trace contextRef="#ctx0" brushRef="#br0" timeOffset="59">3846 1804 5601 0 0,'0'0'2073'0'0,"0"0"-285"0"0,0 0-22 0 0,0 0 135 0 0,0 0-8 0 0,0 0-215 0 0,0 0-355 0 0,0 0-354 0 0,0 0-261 0 0,0 0-154 0 0,0 0-78 0 0,0 3 17 0 0,0 30 48 0 0,-2 0 0 0 0,-2 0 0 0 0,0-1-1 0 0,-2 0 1 0 0,-2 0 0 0 0,-1 0 0 0 0,-1-1-1 0 0,-14 28-540 0 0,-70 172 371 0 0,85-134-279 0 0,11-94-73 0 0,-1 0 1 0 0,1 0-1 0 0,-1-1 0 0 0,1 1 0 0 0,0-1 0 0 0,0 1 0 0 0,0-1 1 0 0,0 0-1 0 0,1 0 0 0 0,-1 0 0 0 0,0 0 0 0 0,1 0 0 0 0,0-1 0 0 0,-1 1 1 0 0,1-1-1 0 0,0 1 0 0 0,0-1 0 0 0,0 0 0 0 0,0 0 0 0 0,0 0 1 0 0,0-1-1 0 0,0 1 0 0 0,0-1 0 0 0,0 1 0 0 0,0-1 0 0 0,0 0 1 0 0,0 0-1 0 0,0-1 0 0 0,0 1 0 0 0,0-1 0 0 0,0 1 0 0 0,0-1 0 0 0,0 0 1 0 0,1 0-20 0 0,11 0 198 0 0,128-32 1077 0 0,-142 33-1249 0 0,-1 0-10 0 0,1 0-10 0 0,-1 0 2 0 0,1 0-16 0 0,1 0-82 0 0,0-1 1 0 0,0 1 0 0 0,0 0 0 0 0,1-1-1 0 0,-1 0 1 0 0,0 0 0 0 0,0 1-1 0 0,0-1 1 0 0,0 0 0 0 0,-1 0 0 0 0,1-1-1 0 0,0 1 1 0 0,0 0 0 0 0,-1-1-1 0 0,1 1 1 0 0,0-1 0 0 0,-1 1 0 0 0,0-1-1 0 0,1 0 1 0 0,-1 0 0 0 0,0 0-1 0 0,0 1 1 0 0,0-1 0 0 0,0 0 0 0 0,0 0-1 0 0,0 0 1 0 0,-1-1 0 0 0,1 1-1 0 0,-1 0 90 0 0,6-20-4174 0 0,-2 1-3984 0 0,-4 21 7928 0 0,2-4-11107 0 0</inkml:trace>
  <inkml:trace contextRef="#ctx0" brushRef="#br0" timeOffset="60">3536 2187 10778 0 0,'0'0'1945'0'0,"0"0"-496"0"0,0 0-310 0 0,0 0-85 0 0,0 0 21 0 0,0 0-23 0 0,0 0-84 0 0,0 0-92 0 0,0 0-81 0 0,0 0-97 0 0,0 0-96 0 0,0 0-87 0 0,0 0-88 0 0,25-3-28 0 0,123-20 236 0 0,-8 8 81 0 0,-46 12-3817 0 0,-78 3-2209 0 0,-4 0-6401 0 0</inkml:trace>
  <inkml:trace contextRef="#ctx0" brushRef="#br0" timeOffset="61">4273 2283 9186 0 0,'0'0'2082'0'0,"0"0"-678"0"0,0 0-312 0 0,0 0 61 0 0,0 0 149 0 0,0 0 7 0 0,0 0-152 0 0,0 0-192 0 0,0 0-91 0 0,0 0-41 0 0,0 0-25 0 0,0 0-85 0 0,0 0-117 0 0,5 10-84 0 0,16 31-42 0 0,-13 32 837 0 0,-9-49-1066 0 0,1-10-195 0 0,0 1 1 0 0,-1 0-1 0 0,-1-1 0 0 0,0 0 0 0 0,-1 1 0 0 0,0-1 0 0 0,-1 0 1 0 0,-1 0-1 0 0,-1 0-56 0 0,-19 6-1306 0 0,15-19-2196 0 0,1-7-3570 0 0,5 2-3569 0 0</inkml:trace>
  <inkml:trace contextRef="#ctx0" brushRef="#br0" timeOffset="62">4039 2327 6073 0 0,'0'0'3110'0'0,"0"0"-1708"0"0,0 0-486 0 0,0 0 279 0 0,0 0 263 0 0,0 0 78 0 0,0 0-122 0 0,0 0-201 0 0,0 0-181 0 0,0 0-145 0 0,34 0-147 0 0,109 0-157 0 0,46 0 792 0 0,-84 0-3667 0 0,-113 7-8487 0 0,3-7 916 0 0</inkml:trace>
  <inkml:trace contextRef="#ctx0" brushRef="#br0" timeOffset="63">4039 2640 11899 0 0,'0'0'1809'0'0,"0"0"-600"0"0,0 0-227 0 0,0 0 159 0 0,0 0 143 0 0,0 0-32 0 0,0 0-158 0 0,0 0-219 0 0,0 0-213 0 0,0 0-173 0 0,0 0-133 0 0,0 0-104 0 0,32 3-82 0 0,99 5-66 0 0,-48-19-72 0 0,-12-9-979 0 0,-41 11-3559 0 0,-14 5-6738 0 0</inkml:trace>
  <inkml:trace contextRef="#ctx0" brushRef="#br0" timeOffset="64">1025 3848 0 0 0,'0'0'748'0'0,"0"0"947"0"0,0 0 372 0 0,0 0 34 0 0,0 0-114 0 0,0 0-160 0 0,0 0-163 0 0,2-3-189 0 0,6-1 3219 0 0,-8 25 1334 0 0,0-5-6725 0 0,-3 381 4122 0 0,-1-321-3162 0 0,-5-1 1 0 0,-2 0 0 0 0,-8 16-264 0 0,17 63 314 0 0,-4-2-150 0 0,-7-75-65 0 0,-2-12-38 0 0,14-64-53 0 0,1-1 14 0 0,0 3-16 0 0,0-3-2 0 0,0 0-9 0 0,0 0 0 0 0,0 0 3 0 0,0 0-23 0 0,0 0-10 0 0,0 0-14 0 0,0 0-27 0 0,0 0-49 0 0,-1-41-6145 0 0,2 20-3692 0 0,-1 10-1815 0 0</inkml:trace>
  <inkml:trace contextRef="#ctx0" brushRef="#br0" timeOffset="65">952 3873 0 0 0,'0'0'1159'0'0,"0"0"185"0"0,0 0 31 0 0,0 0-52 0 0,0 0-48 0 0,0 0-21 0 0,0 0 31 0 0,0 0 13 0 0,0 0-91 0 0,-2-2-154 0 0,0-8 1486 0 0,18 16 1487 0 0,1 0-3669 0 0,19 3 367 0 0,0-1 1 0 0,0-3-1 0 0,0 0 1 0 0,1-3 0 0 0,0-1-1 0 0,-1-1 1 0 0,19-4-725 0 0,103-7 857 0 0,-63 11-453 0 0,120 4 408 0 0,-166-4-708 0 0,-48 0-94 0 0,-1 0-10 0 0,0 0 12 0 0,0 0-2 0 0,0 0-15 0 0,0 0 20 0 0,0 0 15 0 0,1 0-16 0 0,0 0-12 0 0,-1 0-18 0 0,18 7 866 0 0,-18-7-793 0 0,0 0-2 0 0,0 0 12 0 0,0 0-2 0 0,-6 23 615 0 0,-30 249-140 0 0,-7-22-201 0 0,27-132-170 0 0,4-41-31 0 0,0 31-32 0 0,3 35 48 0 0,-2-51-26 0 0,0 58 50 0 0,9-80-120 0 0,2-69-52 0 0,0-1 0 0 0,0 14 6 0 0,0-14 5 0 0,0 0 5 0 0,0 0-25 0 0,0 0 12 0 0,0 0 1 0 0,0 0-2 0 0,0 0-12 0 0,0 0-35 0 0,0 0 38 0 0,0 0 3 0 0,0 0 17 0 0,0 51 156 0 0,0-50-158 0 0,0 11 438 0 0,0-13-438 0 0,0 1 6 0 0,0 0 3 0 0,-12-11 129 0 0,-28 4-144 0 0,-406 3 18 0 0,384 7-83 0 0,-2 1 49 0 0,22-7 47 0 0,-1-1-50 0 0,17-7 38 0 0,26 11-30 0 0,1-23-136 0 0,26-47 166 0 0,-15-86-42 0 0,-13 113-10 0 0,-1-8-718 0 0,0 25-6233 0 0,9 13-5062 0 0,-3 8 546 0 0</inkml:trace>
  <inkml:trace contextRef="#ctx0" brushRef="#br0" timeOffset="66">1254 4275 0 0 0,'0'0'1478'0'0,"0"0"291"0"0,0 0 276 0 0,0 0 145 0 0,0 0-31 0 0,0 0-160 0 0,0 0-283 0 0,0 0-302 0 0,0 0-202 0 0,0 0-93 0 0,0 0-39 0 0,0 0-13 0 0,-6 7 4334 0 0,6 214-1310 0 0,0 109-3243 0 0,3-274-1276 0 0,-22-116-4857 0 0,17 18-6790 0 0,2 31 563 0 0</inkml:trace>
  <inkml:trace contextRef="#ctx0" brushRef="#br0" timeOffset="67">1206 4330 2296 0 0,'0'0'5495'0'0,"0"0"-2629"0"0,0 0-876 0 0,0 0-75 0 0,0 0-31 0 0,0 0-131 0 0,0 0-245 0 0,0 0-255 0 0,0 0-259 0 0,0 0-235 0 0,0 0-142 0 0,0 0-110 0 0,0 0-93 0 0,-5-2-66 0 0,0 1-406 0 0,5 0 86 0 0,0 1 1 0 0,1 0 0 0 0,-1 0-1 0 0,0-1 1 0 0,1 1-1 0 0,-1 0 1 0 0,0-1 0 0 0,0 1-1 0 0,0 0 1 0 0,0-1-1 0 0,1 1 1 0 0,-1 0 0 0 0,0-1-1 0 0,0 1 1 0 0,0 0 0 0 0,0-1-1 0 0,0 1 1 0 0,0-1-1 0 0,0 1 1 0 0,0 0 0 0 0,0-1-1 0 0,0 1 1 0 0,0 0-1 0 0,0-1 1 0 0,0 1 0 0 0,0-1-1 0 0,0 1 1 0 0,0 0 0 0 0,-1-1-1 0 0,1 1 1 0 0,0 0-1 0 0,0-1 1 0 0,0 1 0 0 0,-1 0-1 0 0,1-1 1 0 0,0 1-1 0 0,0 0 1 0 0,-1 0 0 0 0,1-1-1 0 0,0 1 1 0 0,0 0-1 0 0,-1 0 1 0 0,1-1 0 0 0,0 1-1 0 0,-1 0 1 0 0,1 0 0 0 0,-1 0-29 0 0,38-12 368 0 0,-17 5-233 0 0,0 0-1 0 0,1 2 0 0 0,-1 0 1 0 0,1 2-1 0 0,0 0 0 0 0,12 0-134 0 0,-31 3 10 0 0,-1-1 0 0 0,1 1-1 0 0,0-1 1 0 0,-1 1 0 0 0,1 0-1 0 0,0-1 1 0 0,0 1 0 0 0,0 0-1 0 0,-1 0 1 0 0,1 0 0 0 0,0 0-1 0 0,0 1 1 0 0,0-1 0 0 0,-1 0-1 0 0,1 1 1 0 0,0-1 0 0 0,-1 1-1 0 0,1 0 1 0 0,0 0 0 0 0,-1-1-1 0 0,1 1 1 0 0,-1 0-1 0 0,1 0 1 0 0,-1 0 0 0 0,1 1-1 0 0,-1-1 1 0 0,0 0 0 0 0,0 0-1 0 0,1 1 1 0 0,-1-1 0 0 0,0 1-1 0 0,0-1 1 0 0,0 1 0 0 0,-1-1-1 0 0,1 1 1 0 0,0 0 0 0 0,-1-1-1 0 0,1 1 1 0 0,-1 0 0 0 0,1 0-1 0 0,-1-1 1 0 0,0 1 0 0 0,0 0-1 0 0,0 0 1 0 0,0 0 0 0 0,0 0-10 0 0,0 5 37 0 0,-1 0 1 0 0,0 1 0 0 0,-1-1 0 0 0,0 0 0 0 0,0 0 0 0 0,0 0 0 0 0,-1 0 0 0 0,0-1-1 0 0,0 1 1 0 0,-1-1 0 0 0,0 1 0 0 0,0-1 0 0 0,-1 0 0 0 0,1-1 0 0 0,-3 3-38 0 0,3-3 12 0 0,-62 90 125 0 0,67-91-138 0 0,1-1 1 0 0,0 0-1 0 0,0 0 0 0 0,0 0 0 0 0,0 0 1 0 0,0 0-1 0 0,1 0 0 0 0,0-1 1 0 0,-1 1-1 0 0,1-1 0 0 0,0 1 0 0 0,0-1 1 0 0,0 0-1 0 0,0 0 0 0 0,1-1 1 0 0,-1 1-1 0 0,0-1 0 0 0,1 1 0 0 0,-1-1 1 0 0,1 0-1 0 0,-1 0 0 0 0,1-1 0 0 0,3 1 1 0 0,-1 1-3 0 0,7 3 9 0 0,0 1 0 0 0,0 1 0 0 0,-1 0 0 0 0,1 0 0 0 0,-2 1 0 0 0,1 1 0 0 0,-1 0 0 0 0,9 10-6 0 0,-15-12 42 0 0,1 1-1 0 0,-1 0 1 0 0,-1 1-1 0 0,1-1 1 0 0,-1 1-1 0 0,-1 0 1 0 0,0 0 0 0 0,0 0-1 0 0,0 0 1 0 0,-2 1-1 0 0,1-1 1 0 0,-1 1 0 0 0,0-1-1 0 0,-1 1 1 0 0,0 0-1 0 0,-1-1 1 0 0,-1 8-42 0 0,-1-9 68 0 0,-1 0 0 0 0,0-1 0 0 0,0 1 0 0 0,-1-1 0 0 0,0 0 0 0 0,0 0 0 0 0,-1-1 0 0 0,1 1 0 0 0,-2-1 0 0 0,1-1 0 0 0,-1 1 0 0 0,1-1 0 0 0,-2 0 0 0 0,1 0 0 0 0,0-1 0 0 0,-1 0 0 0 0,0-1 0 0 0,-3 2-68 0 0,3-1 25 0 0,-2 0-8 0 0,0 0-1 0 0,-1 0 1 0 0,1-2-1 0 0,0 1 1 0 0,-1-1-1 0 0,0-1 1 0 0,1 0-1 0 0,-1 0 1 0 0,0-1-1 0 0,1 0 1 0 0,-1-1-1 0 0,0 0 1 0 0,1-1-1 0 0,-1 0-16 0 0,7 1-56 0 0,1-1 0 0 0,0 1-1 0 0,0 0 1 0 0,0-1 0 0 0,0 0 0 0 0,0 1-1 0 0,0-1 1 0 0,0 0 0 0 0,0-1 0 0 0,1 1 0 0 0,-1 0-1 0 0,1-1 1 0 0,0 1 0 0 0,0-1 0 0 0,0 0-1 0 0,0 0 1 0 0,0 0 0 0 0,0 0 0 0 0,1 0-1 0 0,-1 0 1 0 0,1 0 0 0 0,0-1 0 0 0,0 1-1 0 0,0 0 1 0 0,1-1 0 0 0,-1 1 0 0 0,1-1-1 0 0,0-2 57 0 0,1-17-4235 0 0,4 1-3607 0 0,-2 11-5102 0 0</inkml:trace>
  <inkml:trace contextRef="#ctx0" brushRef="#br0" timeOffset="68">2853 3811 0 0 0,'0'0'1324'0'0,"0"0"677"0"0,0 0 214 0 0,0 0-139 0 0,0 0-231 0 0,0 0-240 0 0,0 0-256 0 0,0 0-190 0 0,0 0-182 0 0,-18-1 2385 0 0,17 83 1759 0 0,6-38-4175 0 0,-18 162 773 0 0,0 202-448 0 0,13-398-1227 0 0,1 0 0 0 0,-2 0 0 0 0,0 0 0 0 0,0 0 0 0 0,0 0 1 0 0,-2 0-1 0 0,1-1 0 0 0,-1 1 0 0 0,0-1 0 0 0,-3 4-44 0 0,-10 90 57 0 0,14-63-10 0 0,-13 60 40 0 0,-1 8-14 0 0,4-16 61 0 0,-4-5-53 0 0,8-24-52 0 0,8-63-15 0 0,0 14-759 0 0,0-50-5266 0 0,0 25 1311 0 0,0 4-4247 0 0</inkml:trace>
  <inkml:trace contextRef="#ctx0" brushRef="#br0" timeOffset="69">2859 3991 0 0 0,'-3'-5'124'0'0,"-11"-14"339"0"0,10 0 4411 0 0,-1 11 3053 0 0,5 8-7408 0 0,0 0-55 0 0,0 0-43 0 0,0 0-18 0 0,0 0 0 0 0,6-1 4399 0 0,12 6-4317 0 0,-9-2-37 0 0,58 5 882 0 0,-1-2 0 0 0,1-4 0 0 0,23-3-1330 0 0,-26 1 332 0 0,10-15-5 0 0,-39 8-153 0 0,10 3-79 0 0,-14 0 46 0 0,4 3-2 0 0,8-1 61 0 0,2-2 53 0 0,-44 4-233 0 0,-1 0-14 0 0,0 0-14 0 0,0 0 12 0 0,0 0 1 0 0,0 0-8 0 0,5 40 964 0 0,8 86-501 0 0,-23 132 299 0 0,-1-155-535 0 0,-7-18-99 0 0,-7 54 96 0 0,3 53-94 0 0,2-78 50 0 0,13-4-115 0 0,-13-23 79 0 0,10-35 491 0 0,10-51-617 0 0,0-1-7 0 0,0 0-45 0 0,0 0 33 0 0,0 0 12 0 0,0 0 1 0 0,0 0 2 0 0,0 0-15 0 0,0 0 1 0 0,0 0 23 0 0,0 0 3 0 0,0 0-27 0 0,0 0 2 0 0,0 0-11 0 0,0 0 16 0 0,0 0 6 0 0,0 0 0 0 0,0 0-14 0 0,0 0 10 0 0,0 0-6 0 0,0 0 24 0 0,0 0-26 0 0,0 0-16 0 0,0 0 9 0 0,0 0 6 0 0,0 0 18 0 0,0 0 13 0 0,0 0-10 0 0,0 0-15 0 0,0 0-26 0 0,0 0 21 0 0,0 0-4 0 0,0 0 1 0 0,0 0 23 0 0,0 0-16 0 0,0 0 10 0 0,0 0 18 0 0,0 0-27 0 0,0 0-42 0 0,0 0 36 0 0,0 0 14 0 0,0 0 9 0 0,0 0-11 0 0,0 0-9 0 0,0 0 11 0 0,0 0-4 0 0,0 0-13 0 0,0 0 16 0 0,0 0 3 0 0,0 0 3 0 0,0 0-18 0 0,0 0 14 0 0,0 0-20 0 0,0 0-3 0 0,0 0 13 0 0,0 0-6 0 0,0 0 3 0 0,0-4 173 0 0,-49-21-148 0 0,-6 17 5 0 0,-82 1-47 0 0,119 7 69 0 0,-128-15-59 0 0,92-3-24 0 0,-121 3-96 0 0,157 15 33 0 0,8-25-4537 0 0,11 14 79 0 0,-1 3-3820 0 0,2 0-4240 0 0</inkml:trace>
  <inkml:trace contextRef="#ctx0" brushRef="#br0" timeOffset="70">3030 4411 3809 0 0,'0'0'1839'0'0,"0"0"-411"0"0,0 0-21 0 0,0 0 221 0 0,0 0 217 0 0,0 0-29 0 0,0 0-251 0 0,0 0-325 0 0,0 0-257 0 0,0 0-164 0 0,0 0-73 0 0,0 0-41 0 0,0 0-35 0 0,-10 12-11 0 0,-33 40-29 0 0,8 23 1104 0 0,26-44-1340 0 0,-118 251 705 0 0,108-252-1032 0 0,19-30-62 0 0,0 0-10 0 0,0 0 19 0 0,0 0 26 0 0,3-12 230 0 0,53-93 77 0 0,108-196-158 0 0,-96 171-56 0 0,-68 129-125 0 0,1 1-3 0 0,-1 1 1 0 0,0-1-1 0 0,0 1 1 0 0,0-1-1 0 0,1 0 0 0 0,-1 1 1 0 0,0-1-1 0 0,1 0 1 0 0,-1 1-1 0 0,0-1 0 0 0,1 0 1 0 0,-1 1-1 0 0,0-1 1 0 0,1 0-1 0 0,-1 1 0 0 0,1-1 1 0 0,-1 0-1 0 0,0 0 0 0 0,1 0 1 0 0,-1 1-1 0 0,1-1 1 0 0,-1 0-1 0 0,1 0 0 0 0,-1 0 1 0 0,1 0-1 0 0,-1 0 1 0 0,1 0-1 0 0,-1 0 0 0 0,1 0 1 0 0,-1 0-1 0 0,1 0 0 0 0,-1 0 1 0 0,0 0-1 0 0,1 0 1 0 0,-1-1-1 0 0,1 1 0 0 0,-1 0 1 0 0,1 0-1 0 0,-1 0 1 0 0,0-1-1 0 0,1 1 0 0 0,-1 0 1 0 0,1 0-1 0 0,-1-1 1 0 0,0 1-1 0 0,1 0 0 0 0,-1-1 1 0 0,0 1-1 0 0,1-1 0 0 0,-1 1 1 0 0,0 0-1 0 0,0-1 1 0 0,1 1-6 0 0,50 133 1093 0 0,-20-4-350 0 0,-20 142 351 0 0,-11-270-1076 0 0,0-1 8 0 0,0 0 0 0 0,0 0-12 0 0,0 0 0 0 0,0 0 4 0 0,0 0 4 0 0,0 0 5 0 0,0 0 6 0 0,0 0-7 0 0,0 0 14 0 0,0 0-4 0 0,0 0 2 0 0,0 0 1 0 0,0 0-3 0 0,0 0 5 0 0,0 0-9 0 0,0 0 14 0 0,0 0 7 0 0,0 0-2 0 0,0 0 6 0 0,0 0 14 0 0,0 0 6 0 0,0 0 2 0 0,-17-16 308 0 0,-201-160-469 0 0,210 169-663 0 0,-32-36 1372 0 0,32 26-3941 0 0,5-1-4535 0 0,3 15-4522 0 0</inkml:trace>
  <inkml:trace contextRef="#ctx0" brushRef="#br0" timeOffset="71">2842 3457 3145 0 0,'0'0'1924'0'0,"0"0"-221"0"0,0 0-71 0 0,0 0 140 0 0,0 0 75 0 0,0 0-64 0 0,0 0-194 0 0,0 0-335 0 0,0 0-306 0 0,0 0-225 0 0,0 0-126 0 0,-2-1-47 0 0,-9-4-11 0 0,8 4-3 0 0,3 1-31 0 0,0 0-39 0 0,0 0-58 0 0,2 5 964 0 0,0-3 4928 0 0,204 13-6177 0 0,95-11 126 0 0,-241-10-254 0 0,0 1 1090 0 0,-66-14-823 0 0,-103-160-109 0 0,65 142-85 0 0,36 69-249 0 0,-25 211 203 0 0,7 22 14 0 0,39-309 23 0 0,60-85-40 0 0,17 26-38 0 0,-28 22 38 0 0,-70 61 481 0 0,-3 19-6363 0 0,3 0-1952 0 0,8 1-4705 0 0</inkml:trace>
  <inkml:trace contextRef="#ctx0" brushRef="#br0" timeOffset="72">4041 3237 4569 0 0,'0'0'1378'0'0,"0"0"-139"0"0,0 0 193 0 0,0 0 247 0 0,0 0 69 0 0,0 0-57 0 0,0 0-220 0 0,0 0-244 0 0,0 0-153 0 0,0 0-73 0 0,0 0-71 0 0,0 0-39 0 0,0 0-31 0 0,-11-5-69 0 0,-47-24 617 0 0,-34 26 1541 0 0,84 5-2918 0 0,1 0 0 0 0,-1 1 1 0 0,0 0-1 0 0,1 0 1 0 0,-1 0-1 0 0,1 1 0 0 0,0 0 1 0 0,0 1-1 0 0,1 0 0 0 0,-1 0 1 0 0,1 0-1 0 0,0 0 1 0 0,0 1-1 0 0,1 0 0 0 0,0 1 1 0 0,0-1-1 0 0,0 1 1 0 0,1 0-1 0 0,0 0 0 0 0,0 0 1 0 0,1 0-1 0 0,0 1 0 0 0,0 0 1 0 0,1-1-1 0 0,-1 1 1 0 0,2 0-1 0 0,-1 0 0 0 0,1 0 1 0 0,1 1-1 0 0,0 5-31 0 0,-1-10 9 0 0,0 0 0 0 0,1 0 0 0 0,-1 0 0 0 0,1 0 0 0 0,0 0 0 0 0,0 0 0 0 0,1 0 0 0 0,-1-1 0 0 0,1 1 0 0 0,0 0 0 0 0,0 0 0 0 0,0 0 0 0 0,0 0 0 0 0,1-1 0 0 0,0 1 0 0 0,0-1 0 0 0,0 1 0 0 0,0-1-1 0 0,0 0 1 0 0,1 1 0 0 0,-1-1 0 0 0,1 0 0 0 0,0-1 0 0 0,0 1 0 0 0,0 0 0 0 0,0-1 0 0 0,0 0 0 0 0,1 0 0 0 0,-1 0 0 0 0,1 0 0 0 0,-1 0 0 0 0,1-1 0 0 0,0 1 0 0 0,-1-1 0 0 0,1 0 0 0 0,2 0-9 0 0,5-3 89 0 0,-1-1 0 0 0,1-1 0 0 0,0 0 1 0 0,-1 0-1 0 0,0-1 0 0 0,0 0 0 0 0,-1 0 0 0 0,1-1 1 0 0,-1-1-1 0 0,0 1 0 0 0,-1-2 0 0 0,0 1 0 0 0,0-1 1 0 0,0 0-1 0 0,-1-1 0 0 0,0 0 0 0 0,5-9-89 0 0,0 3 76 0 0,76-106 158 0 0,-80 115-104 0 0,-7 22-84 0 0,-5 25 154 0 0,-83 346 793 0 0,67-277-946 0 0,9-55-577 0 0,11-92-2931 0 0,0 13-5072 0 0,0 16-3658 0 0</inkml:trace>
  <inkml:trace contextRef="#ctx0" brushRef="#br0" timeOffset="73">4206 3185 2296 0 0,'0'0'1762'0'0,"0"0"-428"0"0,0 0 35 0 0,0 0 422 0 0,0 0 294 0 0,0 0-47 0 0,0 0-261 0 0,0 0-303 0 0,0 0-224 0 0,0 0-127 0 0,0 0-67 0 0,0 0-59 0 0,0 0-74 0 0,20 2-97 0 0,93 7 497 0 0,-106-10-1177 0 0,-1-1-1 0 0,1 0 1 0 0,-1 0 0 0 0,1 0 0 0 0,-1-1 0 0 0,0 0 0 0 0,0 0 0 0 0,0-1 0 0 0,-1 0 0 0 0,1 0 0 0 0,-1 0-1 0 0,0 0 1 0 0,0-1 0 0 0,0 0 0 0 0,-1 0 0 0 0,0 0 0 0 0,0-1 0 0 0,0 1 0 0 0,-1-1 0 0 0,1 0 0 0 0,-1 0-1 0 0,-1 0 1 0 0,1-1 0 0 0,-1 1 0 0 0,0-2-146 0 0,4 138 423 0 0,-6-101-366 0 0,1 12-3 0 0,-1 0-1 0 0,-2 0 1 0 0,-2 0-1 0 0,-1 0 1 0 0,-2-1 0 0 0,-13 38-54 0 0,15-60 1 0 0,0-1 0 0 0,-1 0 0 0 0,-1-1 0 0 0,-1 1 0 0 0,0-1 0 0 0,-1-1 0 0 0,-1 1 1 0 0,0-2-1 0 0,-2 1 0 0 0,1-1 0 0 0,-1-1 0 0 0,-7 5-1 0 0,16-16-33 0 0,1-1-1 0 0,-1 1 1 0 0,0 0 0 0 0,0-1-1 0 0,0 0 1 0 0,-1 0 0 0 0,1 0 0 0 0,0 0-1 0 0,0 0 1 0 0,0-1 0 0 0,-1 1-1 0 0,1-1 1 0 0,0 0 0 0 0,-1 0 0 0 0,1 0-1 0 0,0-1 1 0 0,-1 1 0 0 0,1-1-1 0 0,0 1 1 0 0,0-1 0 0 0,-1 0-1 0 0,1-1 1 0 0,0 1 0 0 0,0 0 0 0 0,0-1-1 0 0,0 0 1 0 0,1 1 0 0 0,-1-1-1 0 0,0 0 1 0 0,-1-3 33 0 0,-1-6-43 0 0,2-1 0 0 0,-1 0 0 0 0,2 0 0 0 0,0 0 0 0 0,0 0 0 0 0,1-1 0 0 0,0 1 0 0 0,1-1 0 0 0,1 1 0 0 0,0 0 0 0 0,0-1 0 0 0,1 1 0 0 0,1 0 0 0 0,0 0 0 0 0,1 0 0 0 0,0 1 0 0 0,1-1 0 0 0,0 1 0 0 0,1 0 0 0 0,0 0 0 0 0,6-7 43 0 0,52-76 435 0 0,-57 90-367 0 0,0 1 0 0 0,0 1 1 0 0,0-1-1 0 0,0 1 0 0 0,1 0 0 0 0,-1 1 0 0 0,0 0 1 0 0,1 0-1 0 0,-1 0 0 0 0,1 1 0 0 0,-1 0 0 0 0,1 1 0 0 0,-1 0 1 0 0,1 0-1 0 0,0 0-68 0 0,76 6-830 0 0,-73-26-6097 0 0,-7 12-1902 0 0,-1 4-2027 0 0</inkml:trace>
  <inkml:trace contextRef="#ctx0" brushRef="#br0" timeOffset="74">4768 3115 9834 0 0,'0'0'1836'0'0,"0"0"-126"0"0,0 0 49 0 0,0 0 70 0 0,0 0-74 0 0,0 0-242 0 0,0 0-335 0 0,0 0-235 0 0,0 0-118 0 0,0 0-89 0 0,0 0-89 0 0,0 0-93 0 0,0 0-94 0 0,-3 22-100 0 0,-19 110 155 0 0,-51 93 117 0 0,64-140-667 0 0,12-84 44 0 0,-1 1 0 0 0,1-1 0 0 0,0 0-1 0 0,-1 0 1 0 0,1 0 0 0 0,0-1 0 0 0,0 1 0 0 0,-1-1-1 0 0,1 1 1 0 0,0-1 0 0 0,0 0 0 0 0,0 0 0 0 0,-1 0-1 0 0,1-1 1 0 0,0 1 0 0 0,0-1 0 0 0,-1 1 0 0 0,1-1-1 0 0,0 0 1 0 0,1 0-9 0 0,101-51 202 0 0,-100 50-201 0 0,-5 2-61 0 0,1 0 1 0 0,-1 0 0 0 0,1 0-1 0 0,-1 0 1 0 0,1 0 0 0 0,-1 0-1 0 0,1 0 1 0 0,-1 0-1 0 0,1 0 1 0 0,-1 0 0 0 0,0 0-1 0 0,1 0 1 0 0,-1 0 0 0 0,1 0-1 0 0,-1 0 1 0 0,1-1-1 0 0,-1 1 1 0 0,0 0 0 0 0,1 0-1 0 0,-1-1 1 0 0,1 1-1 0 0,-1 0 1 0 0,0 0 0 0 0,1-1-1 0 0,-1 1 1 0 0,0 0 0 0 0,1-1-1 0 0,-1 1 1 0 0,0-1-1 0 0,0 1 1 0 0,1 0 0 0 0,-1-1-1 0 0,0 1 1 0 0,0-1 0 0 0,0 1-1 0 0,0-1 1 0 0,1 1-1 0 0,-1 0 1 0 0,0-1 0 0 0,0 1-1 0 0,0-1 1 0 0,0 1-1 0 0,0-1 1 0 0,0 1 0 0 0,0-1-1 0 0,0 1 1 0 0,0-1 0 0 0,0 1-1 0 0,-1-1 1 0 0,1 1-1 0 0,0 0 1 0 0,0-1 0 0 0,0 1-1 0 0,-1-1 1 0 0,1 1 0 0 0,0 0-1 0 0,0-1 60 0 0,-5-6-2818 0 0,0 0-4339 0 0,0 3-4128 0 0</inkml:trace>
  <inkml:trace contextRef="#ctx0" brushRef="#br0" timeOffset="75">4593 3325 8042 0 0,'0'0'2194'0'0,"0"0"-655"0"0,0 0-238 0 0,0 0-9 0 0,0 0 3 0 0,0 0-109 0 0,0 0-197 0 0,0 0-210 0 0,0 0-167 0 0,0 0-138 0 0,0 0-131 0 0,0 0-126 0 0,32-3-86 0 0,100-7-69 0 0,7-10-602 0 0,-100 11-1078 0 0,-22 4-1854 0 0,-14 4 2272 0 0,9-3-7401 0 0</inkml:trace>
  <inkml:trace contextRef="#ctx0" brushRef="#br0" timeOffset="76">5162 3200 8130 0 0,'0'0'3284'0'0,"0"0"-1244"0"0,0 0-481 0 0,0 0-42 0 0,0 0-22 0 0,0 0-109 0 0,0 0-189 0 0,0 0-190 0 0,0 0-97 0 0,0 0-59 0 0,0 0-79 0 0,0 0-99 0 0,0 0-87 0 0,-7 20-63 0 0,-25 65-102 0 0,23-64-264 0 0,0-1 0 0 0,-2-1 0 0 0,0 1 0 0 0,-1-2 0 0 0,0 0 1 0 0,-13 13-158 0 0,9-11 67 0 0,-46 59 109 0 0,-5-3 0 0 0,-49 42-176 0 0,-14 20-103 0 0,115-111-877 0 0,37-27-9460 0 0,-20 0 7467 0 0,5 0-9188 0 0</inkml:trace>
  <inkml:trace contextRef="#ctx0" brushRef="#br0" timeOffset="77">5131 3689 10450 0 0,'0'0'3869'0'0,"0"0"-1646"0"0,0 0-653 0 0,0 0-127 0 0,0 0-114 0 0,0 0-179 0 0,0 0-210 0 0,0 0-228 0 0,0 0-205 0 0,0 0-105 0 0,0 0-97 0 0,0 0-58 0 0,-6 0-29 0 0,-83 15 453 0 0,3 37-328 0 0,86-51-344 0 0,0 1 0 0 0,-1 0 0 0 0,1 0 1 0 0,0-1-1 0 0,0 1 0 0 0,0 0 0 0 0,0 0 0 0 0,0-1 0 0 0,0 1 1 0 0,1 0-1 0 0,-1 0 0 0 0,0-1 0 0 0,1 1 0 0 0,0 0 0 0 0,-1-1 1 0 0,1 1-1 0 0,0-1 0 0 0,0 1 0 0 0,0-1 0 0 0,0 1 0 0 0,0-1 0 0 0,0 1 1 0 0,0-1-1 0 0,0 0 0 0 0,1 0 0 0 0,-1 1 0 0 0,0-1 0 0 0,1 0 1 0 0,-1 0-1 0 0,1 0 0 0 0,-1-1 0 0 0,1 1 0 0 0,0 0 0 0 0,-1-1 1 0 0,1 1-1 0 0,0-1 0 0 0,-1 1 0 0 0,1-1 0 0 0,0 0 0 0 0,0 0 1 0 0,0 0-1 0 0,-1 0 0 0 0,1 0 0 0 0,0 0 0 0 0,0 0 0 0 0,-1 0 0 0 0,2-1 2 0 0,11 5 10 0 0,5 2 21 0 0,-15-5-25 0 0,1 0 0 0 0,-1 1 0 0 0,1-1 0 0 0,-1 1 0 0 0,0 0 0 0 0,1 0 0 0 0,-1 1 0 0 0,0-1 0 0 0,0 1 0 0 0,-1 0 0 0 0,1 0 0 0 0,0 0 0 0 0,-1 0 0 0 0,0 1 0 0 0,0-1 0 0 0,1 2-7 0 0,-2-3 59 0 0,0 0 1 0 0,0 0-1 0 0,0 1 0 0 0,0-1 1 0 0,0 1-1 0 0,0 0 0 0 0,-1-1 1 0 0,1 1-1 0 0,-1 0 0 0 0,0 0 1 0 0,0 0-1 0 0,0 0 0 0 0,0 0 1 0 0,-1 0-1 0 0,1 0 1 0 0,-1 0-1 0 0,0 0 0 0 0,0 0 1 0 0,0 1-1 0 0,0-1 0 0 0,0 0 1 0 0,-1 0-1 0 0,1 0 0 0 0,-1 0 1 0 0,0 0-1 0 0,0 0 0 0 0,0 0 1 0 0,0 0-1 0 0,0 0 0 0 0,-1-1 1 0 0,0 1-1 0 0,-1 1-59 0 0,-5 4 55 0 0,-2-1-1 0 0,1 0 1 0 0,-1-1 0 0 0,0 0-1 0 0,0-1 1 0 0,-1 0 0 0 0,1-1-1 0 0,-1 0 1 0 0,0 0 0 0 0,0-1 0 0 0,-1-1-1 0 0,1 0 1 0 0,0 0 0 0 0,-1-1-1 0 0,1-1 1 0 0,-1 0 0 0 0,0 0-1 0 0,-9-2-54 0 0,-1-13-699 0 0,20 7-2449 0 0,1-2-4215 0 0,1 5-5332 0 0</inkml:trace>
  <inkml:trace contextRef="#ctx0" brushRef="#br0" timeOffset="78">1226 3332 0 0 0,'0'0'839'0'0,"0"0"393"0"0,0 0 192 0 0,0 0 186 0 0,0 0 105 0 0,0 0 19 0 0,0 0-59 0 0,0 0-153 0 0,0 0-160 0 0,0 0-112 0 0,3 2 8039 0 0,0-1-9563 0 0,110 9 2244 0 0,-75-12-1638 0 0,180 7 703 0 0,-126 19-742 0 0,-83-22-251 0 0,0 0 0 0 0,0-1 0 0 0,0 0 0 0 0,0 0 0 0 0,0-1 0 0 0,0 0 0 0 0,0-1 0 0 0,-1 0 0 0 0,1 0 0 0 0,0-1-1 0 0,0 0 1 0 0,-1-1 0 0 0,1 0 0 0 0,0-1-42 0 0,49 10 140 0 0,9-5-29 0 0,-45-5-6 0 0,-22 4-98 0 0,15-3 198 0 0,-15 3-217 0 0,0 0 3 0 0,0 0 1 0 0,0 0 3 0 0,0 0 10 0 0,0 0 0 0 0,0 0-7 0 0,0 0 4 0 0,0 0-4 0 0,0 0 7 0 0,0 0-1 0 0,0 0-12 0 0,0 0 4 0 0,0 0-19 0 0,24-5 1094 0 0,-82-82-816 0 0,47 71-237 0 0,0 1-1 0 0,-2 1 1 0 0,0 0 0 0 0,0 1-1 0 0,-2 1 1 0 0,1 0 0 0 0,-1 0-1 0 0,-12-5-17 0 0,-70-17 16 0 0,91 34-46 0 0,3 6-173 0 0,3 1 244 0 0,15 117 38 0 0,-14 111-12 0 0,-40-51-29 0 0,29-133-42 0 0,10-50 10 0 0,0-1-9 0 0,0 0 10 0 0,0 0 7 0 0,0 0 2 0 0,0 0 3 0 0,0 0 12 0 0,0 0 6 0 0,2-15 98 0 0,7-7-128 0 0,1 0 1 0 0,2 1 0 0 0,0 0-1 0 0,1 1 1 0 0,1 1-1 0 0,0 0 1 0 0,14-12-8 0 0,111-88-44 0 0,-116 86 36 0 0,-23 32-7 0 0,0 5-2289 0 0,0 4-388 0 0,0-2-9894 0 0,0-5 514 0 0</inkml:trace>
  <inkml:trace contextRef="#ctx0" brushRef="#br0" timeOffset="79">571 2872 0 0 0,'0'0'256'0'0,"0"0"1023"0"0,0 0 540 0 0,0 0 277 0 0,0 0 108 0 0,0 0-80 0 0,0 0-254 0 0,0 0-298 0 0,0 0-269 0 0,0 0-179 0 0,-10-10-45 0 0,-31-32 3 0 0,-1 15 2892 0 0,-15 25-2145 0 0,52 3-1722 0 0,-4 1-3 0 0,0 1-1 0 0,0 0 0 0 0,0 1 1 0 0,1 0-1 0 0,-1 0 0 0 0,1 1 1 0 0,0 0-1 0 0,1 0 0 0 0,-1 1 1 0 0,-1 2-104 0 0,-8 5 141 0 0,-9 5-28 0 0,0 2 0 0 0,2 2-1 0 0,0 0 1 0 0,1 1-1 0 0,2 1 1 0 0,0 1-1 0 0,2 1 1 0 0,0 1 0 0 0,2 0-1 0 0,1 1 1 0 0,2 1-1 0 0,0 1 1 0 0,2 0 0 0 0,-2 12-113 0 0,11-35 14 0 0,0 1 0 0 0,1-1 0 0 0,0 1 0 0 0,0 0 0 0 0,1-1 0 0 0,0 1 0 0 0,0 0 0 0 0,1 0 1 0 0,0 0-1 0 0,0 0 0 0 0,1 0 0 0 0,0 0 0 0 0,0-1 0 0 0,1 1 0 0 0,0 0 0 0 0,1-1 0 0 0,-1 1 1 0 0,1-1-1 0 0,1 0 0 0 0,0 0 0 0 0,0 0 0 0 0,0-1 0 0 0,0 1 0 0 0,1-1 0 0 0,0 0 0 0 0,1 0 0 0 0,-1 0 1 0 0,1-1-1 0 0,0 0 0 0 0,1 0 0 0 0,-1-1 0 0 0,1 0 0 0 0,1 1-14 0 0,4 0 51 0 0,0-1 1 0 0,0 0-1 0 0,1-1 1 0 0,0 0-1 0 0,-1-1 0 0 0,1 0 1 0 0,0-1-1 0 0,0-1 0 0 0,0 0 1 0 0,0 0-1 0 0,0-1 0 0 0,0-1 1 0 0,0-1-1 0 0,-1 1 0 0 0,1-2 1 0 0,-1 0-1 0 0,2-1-51 0 0,-6 2 40 0 0,0 0-1 0 0,-1 0 1 0 0,1-1 0 0 0,-1 0-1 0 0,0 0 1 0 0,-1-1 0 0 0,1 1-1 0 0,-1-2 1 0 0,1 1-1 0 0,-2-1 1 0 0,1 0 0 0 0,-1 0-1 0 0,0 0 1 0 0,0-1 0 0 0,0 0-1 0 0,-1 0 1 0 0,0 0 0 0 0,-1 0-1 0 0,1-1 1 0 0,-1 0-1 0 0,-1 1 1 0 0,0-1 0 0 0,0 0-1 0 0,0 0 1 0 0,-1 0 0 0 0,0 0-1 0 0,0-4-39 0 0,-2 8 5 0 0,1 1 1 0 0,0-1-1 0 0,-1 0 0 0 0,0 1 0 0 0,0-1 0 0 0,0 0 0 0 0,0 1 1 0 0,-1-1-1 0 0,1 1 0 0 0,-1 0 0 0 0,0-1 0 0 0,0 1 1 0 0,0 0-1 0 0,0 0 0 0 0,-1 0 0 0 0,1 1 0 0 0,-1-1 1 0 0,0 1-1 0 0,0-1 0 0 0,0 1 0 0 0,0 0 0 0 0,0 0 0 0 0,0 0 1 0 0,-1 0-1 0 0,1 1 0 0 0,0-1 0 0 0,-1 1 0 0 0,0 0 1 0 0,1 0-1 0 0,-1 0-5 0 0,-114-13-225 0 0,106 14 76 0 0,1 1 0 0 0,-1 1 0 0 0,1 0 0 0 0,-1 1 0 0 0,1 0 0 0 0,0 0 0 0 0,0 1-1 0 0,0 1 1 0 0,0 0 0 0 0,1 0 0 0 0,0 1 0 0 0,0 1 0 0 0,0-1 0 0 0,1 1 0 0 0,0 1 0 0 0,1 0 0 0 0,-1 0 0 0 0,1 1 0 0 0,1 0 0 0 0,0 0 0 0 0,0 1 0 0 0,1 0 0 0 0,0 0 0 0 0,1 0 0 0 0,-3 9 149 0 0,3 22-5292 0 0,5-30 503 0 0,0 0-6836 0 0</inkml:trace>
  <inkml:trace contextRef="#ctx0" brushRef="#br0" timeOffset="80">654 2710 7122 0 0,'0'0'1584'0'0,"0"0"-331"0"0,0 0 165 0 0,0 0 246 0 0,0 0 50 0 0,0 0-140 0 0,0 0-269 0 0,0 0-252 0 0,0 0-212 0 0,0 0-141 0 0,0 0-130 0 0,0 0-89 0 0,0 0-45 0 0,28-10-50 0 0,87-33-53 0 0,-58 9 331 0 0,-48 21-460 0 0,15-45 655 0 0,-24 58-709 0 0,0 0 2 0 0,0 0-34 0 0,0 0-43 0 0,0 26-26 0 0,-16 183 234 0 0,17-131-210 0 0,1-31-34 0 0,-2-1 1 0 0,-2 1-1 0 0,-2 0 0 0 0,-2-1 0 0 0,-8 30-39 0 0,12-68-14 0 0,-1 1 0 0 0,0-1 0 0 0,0 0 0 0 0,-1 1 0 0 0,1-2 0 0 0,-2 1 0 0 0,1 0 0 0 0,-1-1 0 0 0,0 0 0 0 0,-1 0 0 0 0,0-1 0 0 0,0 1 0 0 0,0-1 0 0 0,-1 0 0 0 0,0-1 0 0 0,-4 3 14 0 0,9-7-33 0 0,-1 1-1 0 0,1-1 0 0 0,-1 0 0 0 0,1 0 0 0 0,-1 0 0 0 0,1 0 1 0 0,-1-1-1 0 0,0 1 0 0 0,1-1 0 0 0,-1 1 0 0 0,0-1 1 0 0,1 0-1 0 0,-1 0 0 0 0,0 0 0 0 0,0-1 0 0 0,1 1 1 0 0,-1 0-1 0 0,0-1 0 0 0,1 0 0 0 0,-1 0 0 0 0,1 0 0 0 0,-1 0 1 0 0,1 0-1 0 0,-1 0 0 0 0,1-1 0 0 0,-1 1 0 0 0,1-1 1 0 0,0 1-1 0 0,0-1 0 0 0,0 0 0 0 0,0 0 0 0 0,0 0 1 0 0,1 0-1 0 0,-1 0 0 0 0,0-1 0 0 0,1 1 0 0 0,0 0 0 0 0,-1-3 34 0 0,-34-99-554 0 0,34 95 607 0 0,0 0-1 0 0,0 0 1 0 0,1-1-1 0 0,0 1 0 0 0,1 0 1 0 0,0-1-1 0 0,0 1 1 0 0,1 0-1 0 0,0-1 0 0 0,1 1 1 0 0,0 0-1 0 0,1 0 1 0 0,-1 0-1 0 0,2 0 1 0 0,-1 1-1 0 0,1-1 0 0 0,1 1 1 0 0,-1 0-1 0 0,1 0 1 0 0,1 0-1 0 0,-1 1 0 0 0,1 0 1 0 0,6-5-53 0 0,-2 7 30 0 0,1 0 0 0 0,0 0 0 0 0,0 1 1 0 0,0 1-1 0 0,1-1 0 0 0,-1 2 0 0 0,1 0 0 0 0,0 0 0 0 0,0 1 1 0 0,-1 1-1 0 0,1 0 0 0 0,0 1 0 0 0,8 1-30 0 0,21-1-487 0 0,-8-17-5077 0 0,-21 6-4164 0 0,-8 6 715 0 0</inkml:trace>
  <inkml:trace contextRef="#ctx0" brushRef="#br0" timeOffset="81">1156 2611 7890 0 0,'0'0'2694'0'0,"0"0"-1039"0"0,0 0-383 0 0,0 0 20 0 0,0 0 34 0 0,0 0-82 0 0,0 0-250 0 0,0 0-292 0 0,0 0-199 0 0,0 0-143 0 0,0 0-94 0 0,0 0-49 0 0,0 0-34 0 0,-15 30-37 0 0,-44 93-30 0 0,38-49 42 0 0,21-70-126 0 0,0 0 0 0 0,0-1 0 0 0,0 1 1 0 0,0 0-1 0 0,1 0 0 0 0,0-1 0 0 0,0 1 1 0 0,0-1-1 0 0,0 1 0 0 0,1-1 0 0 0,-1 1 0 0 0,1-1 1 0 0,0 0-1 0 0,0 0 0 0 0,0 1 0 0 0,0-2 1 0 0,1 1-1 0 0,-1 0 0 0 0,1 0 0 0 0,-1-1 0 0 0,1 1 1 0 0,0-1-1 0 0,0 0 0 0 0,0 0 0 0 0,1 0 1 0 0,-1 0-1 0 0,0-1 0 0 0,1 1 0 0 0,-1-1 0 0 0,1 0 1 0 0,0 0-33 0 0,62 3 1272 0 0,-65-4-1271 0 0,0 0 1 0 0,0 0 0 0 0,0 0-1 0 0,0 0 1 0 0,0 0-1 0 0,0-1 1 0 0,0 1-1 0 0,0 0 1 0 0,-1 0-1 0 0,1-1 1 0 0,0 1-1 0 0,0-1 1 0 0,0 1-1 0 0,0 0 1 0 0,-1-1-1 0 0,1 0 1 0 0,0 1-1 0 0,-1-1 1 0 0,1 1-1 0 0,0-1 1 0 0,-1 0-1 0 0,1 1 1 0 0,-1-1-1 0 0,1 0 1 0 0,-1 0-1 0 0,1 0 1 0 0,-1 1-1 0 0,1-1 1 0 0,-1 0-1 0 0,0 0 1 0 0,1 0-1 0 0,-1 0 1 0 0,0 0 0 0 0,0 0-1 0 0,0 0 1 0 0,0 0-1 0 0,0 1 1 0 0,0-1-1 0 0,0 0 1 0 0,0 0-1 0 0,0 0 1 0 0,0 0-1 0 0,-1 0-1 0 0,-12-23-7028 0 0,7 20 41 0 0,0 0-2352 0 0</inkml:trace>
  <inkml:trace contextRef="#ctx0" brushRef="#br0" timeOffset="82">919 2780 4609 0 0,'0'0'3713'0'0,"0"0"-2025"0"0,0 0-216 0 0,0 0 41 0 0,0 0-233 0 0,0 0-200 0 0,0 0-272 0 0,0 0-271 0 0,0 0-217 0 0,0 0-184 0 0,195-33-128 0 0,-168 25-256 0 0,-1 1-377 0 0,4 0-663 0 0,-10-1-1552 0 0,-5 5-8299 0 0</inkml:trace>
  <inkml:trace contextRef="#ctx0" brushRef="#br0" timeOffset="83">1524 2618 7050 0 0,'0'0'2485'0'0,"0"0"-336"0"0,0 0-126 0 0,0 0-104 0 0,0 0-179 0 0,0 0-201 0 0,0 0-280 0 0,0 0-286 0 0,0 0-253 0 0,-34 36-186 0 0,-106 114-164 0 0,61-60 61 0 0,-93 110-95 0 0,138-162-898 0 0,20-22-2106 0 0,13-12-1245 0 0,0-1-1894 0 0,1-2-4771 0 0</inkml:trace>
  <inkml:trace contextRef="#ctx0" brushRef="#br0" timeOffset="84">1587 2883 1984 0 0,'0'0'3041'0'0,"0"0"-523"0"0,0 0-182 0 0,0 0-84 0 0,0 0-195 0 0,0 0-314 0 0,0 0-365 0 0,0 0-323 0 0,0 0-242 0 0,0 0-170 0 0,0 0-136 0 0,0 0-94 0 0,0 0-84 0 0,-20 15-59 0 0,-101 69 356 0 0,121-83-628 0 0,0 0 0 0 0,1 0 0 0 0,-1 0 1 0 0,0 0-1 0 0,1 0 0 0 0,-1 0 1 0 0,1 0-1 0 0,-1-1 0 0 0,1 1 0 0 0,-1 0 1 0 0,1 0-1 0 0,0-1 0 0 0,-1 1 0 0 0,1 0 1 0 0,0-1-1 0 0,0 1 0 0 0,-1-1 0 0 0,1 1 1 0 0,0-1-1 0 0,0 1 0 0 0,0-1 1 0 0,0 1-1 0 0,0-1 0 0 0,-1 0 0 0 0,1 0 1 0 0,0 1-1 0 0,0-1 0 0 0,0 0 0 0 0,0 0 1 0 0,0 0-1 0 0,0 0 0 0 0,0 0 0 0 0,0 0 1 0 0,0 0-1 0 0,0-1 0 0 0,0 1 1 0 0,0 0-1 0 0,0 0 0 0 0,0-1 0 0 0,-1 1 1 0 0,1 0-1 0 0,0-1 0 0 0,0 1 0 0 0,0-1 2 0 0,6 2 10 0 0,17 0 66 0 0,-22-2-55 0 0,0 1 1 0 0,0-1 0 0 0,0 1 0 0 0,1 0-1 0 0,-1-1 1 0 0,0 1 0 0 0,0 0 0 0 0,1 0-1 0 0,-1 1 1 0 0,0-1 0 0 0,0 0 0 0 0,0 1 0 0 0,1-1-1 0 0,-1 1 1 0 0,0 0 0 0 0,0 0 0 0 0,0-1-1 0 0,0 2 1 0 0,0-1 0 0 0,0 0 0 0 0,-1 0 0 0 0,1 0-1 0 0,0 1 1 0 0,0-1 0 0 0,-1 1 0 0 0,1 0-1 0 0,-1-1 1 0 0,0 1 0 0 0,1 0 0 0 0,-1 0-1 0 0,0 0 1 0 0,0 0 0 0 0,0 0 0 0 0,0 0 0 0 0,0 0-1 0 0,-1 0 1 0 0,1 0 0 0 0,0 2-22 0 0,-3 2 144 0 0,-1 1 0 0 0,1-1 0 0 0,-1 1 0 0 0,-1-1 0 0 0,1 0 0 0 0,-1 0 0 0 0,0-1 0 0 0,0 1 0 0 0,0-1 0 0 0,-1 0 0 0 0,0 0 0 0 0,0 0 0 0 0,0-1 0 0 0,-1 1 0 0 0,0-1 0 0 0,-5 3-144 0 0,-78 41 208 0 0,86-51-7837 0 0,3 3-3974 0 0</inkml:trace>
</inkml:ink>
</file>

<file path=ppt/ink/ink33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20:11:57.169"/>
    </inkml:context>
    <inkml:brush xml:id="br0">
      <inkml:brushProperty name="width" value="0.3" units="cm"/>
      <inkml:brushProperty name="height" value="0.6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2 0 1728 0 0,'0'0'1729'0'0,"0"0"-497"0"0,0 0-512 0 0,0 0-576 0 0,0 0-224 0 0,0 0-56 0 0,0 0-32 0 0,0 0-216 0 0,0 0-400 0 0,0 0-72 0 0,0 0-337 0 0,0 0-439 0 0,-1 19 1312 0 0</inkml:trace>
</inkml:ink>
</file>

<file path=ppt/ink/ink3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5:40.8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 8 0 0 0,'0'0'1436'0'0,"0"0"201"0"0,0 0 12 0 0,0 0-74 0 0,0 0-180 0 0,0 0-82 0 0,0 0 30 0 0,0 0 16 0 0,0 0 10 0 0,0 0 29 0 0,-5 2-42 0 0,-23 10 1163 0 0,28-12-1409 0 0,0 0-139 0 0,0 0-106 0 0,0 0-113 0 0,0 0-85 0 0,0 0-68 0 0,0 0-72 0 0,0 0-78 0 0,0 0-67 0 0,0 0-48 0 0,0 0-39 0 0,23 4 2440 0 0,92-19-1290 0 0,-15 6-863 0 0,-78 8-5786 0 0,-1 0-5686 0 0,-19 1-1862 0 0</inkml:trace>
</inkml:ink>
</file>

<file path=ppt/ink/ink33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20:12:01.583"/>
    </inkml:context>
    <inkml:brush xml:id="br0">
      <inkml:brushProperty name="width" value="0.3" units="cm"/>
      <inkml:brushProperty name="height" value="0.6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0 7 0 0 0,'4'0'0'0'0,"-2"0"0"0"0,-2-3 100 0 0,0 3 404 0 0,0 0 92 0 0,0 0-118 0 0,0 0-156 0 0,0 0-144 0 0,0 0-138 0 0,0 0-142 0 0,0 0-184 0 0,16-4-1544 0 0,-12 4 1830 0 0</inkml:trace>
</inkml:ink>
</file>

<file path=ppt/ink/ink33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20:13:09.5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6331 2721 336 0 0,'0'0'1882'0'0,"0"0"77"0"0,0 0 172 0 0,0 0 36 0 0,0 0-77 0 0,0 0-144 0 0,0 0-235 0 0,0 0-239 0 0,0 0-254 0 0,0 0-214 0 0,0 0-152 0 0,-2-4 4768 0 0,33 182-3023 0 0,-7-73-2247 0 0,8 77 328 0 0,-14-69-369 0 0,3-21-137 0 0,-6 4-83 0 0,6 125 372 0 0,-3-110-155 0 0,-7-8-23 0 0,-5 129 224 0 0,13 14-31 0 0,-1-140-341 0 0,-2 9-1 0 0,1 55 53 0 0,0 14-66 0 0,-5-63 13 0 0,-11 152 139 0 0,-2-125-98 0 0,5-83-118 0 0,3 12-52 0 0,-1-25 14 0 0,-6-52-11 0 0,-1 0 1 0 0,1-1-1 0 0,0 1 0 0 0,-1 0 0 0 0,1 0 1 0 0,0 0-1 0 0,-1 0 0 0 0,1 0 1 0 0,0-1-1 0 0,-1 1 0 0 0,1 0 0 0 0,-1 0 1 0 0,1 0-1 0 0,0 0 0 0 0,-1 0 0 0 0,1 0 1 0 0,-1 0-1 0 0,1 0 0 0 0,0 1 1 0 0,-1-1-1 0 0,1 0 0 0 0,0 0 0 0 0,-1 0 1 0 0,1 0-1 0 0,0 0 0 0 0,-1 1 0 0 0,1-1 1 0 0,0 0-1 0 0,-1 0 0 0 0,1 0 1 0 0,0 1-1 0 0,-1-1 0 0 0,1 0 0 0 0,0 1 1 0 0,0-1-1 0 0,-1 0 0 0 0,1 0 0 0 0,0 1 1 0 0,0-1-1 0 0,0 0 0 0 0,0 1 1 0 0,-1-1-1 0 0,1 1 0 0 0,0-1 0 0 0,0 0 1 0 0,0 1-1 0 0,0-1 0 0 0,0 0 0 0 0,0 1 1 0 0,0-1-1 0 0,0 1 0 0 0,0-1 1 0 0,0 0-1 0 0,0 1 0 0 0,0-1 0 0 0,0 0 1 0 0,0 1-1 0 0,1-1 0 0 0,-1 1 0 0 0,0-1 1 0 0,0 0-1 0 0,0 1 0 0 0,0-1 1 0 0,1 0-1 0 0,-1 0 0 0 0,0 1 0 0 0,0-1 1 0 0,1 0-1 0 0,-1 1 0 0 0,0-1-8 0 0,-20-6-35 0 0,-107-1 26 0 0,19-9-15 0 0,44 8 52 0 0,-19-1-35 0 0,-117-6 54 0 0,2 11-86 0 0,-15 3 69 0 0,-26 8-92 0 0,127 2 54 0 0,-223 23 51 0 0,239-28-38 0 0,-57-8-41 0 0,-85-10 44 0 0,-312 14 0 0 0,434-15-57 0 0,-206 11 57 0 0,196 12-12 0 0,-105 2-112 0 0,-17 23 123 0 0,82-32 39 0 0,-209-5-64 0 0,374 4 23 0 0,1 0-21 0 0,0 0 24 0 0,0 0 0 0 0,0 0-25 0 0,0 0 18 0 0,0 0 10 0 0,0 0 2 0 0,0 0-26 0 0,0 0 6 0 0,0 0 15 0 0,0 0-12 0 0,0 0-4 0 0,0 0-3 0 0,0 0-11 0 0,0 0-2 0 0,0 0 26 0 0,0 0 12 0 0,0 0-5 0 0,0 0-4 0 0,0 0-10 0 0,0 0 1 0 0,0 0 11 0 0,0 0-18 0 0,0 0-1 0 0,0 0 11 0 0,0 0-17 0 0,0 0 2 0 0,0 23-137 0 0,24 163 166 0 0,-4-71 6 0 0,-8-42 4 0 0,4-21-2 0 0,-10-11-44 0 0,-3-31 33 0 0,-3-9 11 0 0,0-1-30 0 0,0 0 26 0 0,0 0-8 0 0,1 0-13 0 0,0 0 6 0 0,57-4-36 0 0,83-25 24 0 0,99-11 40 0 0,-62 35-36 0 0,426 5 79 0 0,-444 16-29 0 0,22 1-25 0 0,141-5-42 0 0,-165-5 79 0 0,169-7-77 0 0,-213-7-25 0 0,74-4 57 0 0,-46 0-10 0 0,5 3 43 0 0,76-10 14 0 0,210 14-70 0 0,-271-11 22 0 0,-17 4 8 0 0,17-7-1 0 0,27 7-10 0 0,-87 4-14 0 0,-27-1-26 0 0,31-3 27 0 0,-63 4 26 0 0,-28-1-166 0 0,35 5 176 0 0,-50 3-18 0 0,31-8-1 0 0,-5-2-42 0 0,-26 9 41 0 0,0 1 3 0 0,0 0-21 0 0,0 0 15 0 0,0 0-19 0 0,0 0 25 0 0,0 0-16 0 0,0 0 10 0 0,0 0-8 0 0,0 0 2 0 0,0 0-12 0 0,0 0 2 0 0,0 0 6 0 0,6-23 114 0 0,-1-115 14 0 0,-20 56-158 0 0,-7-2 126 0 0,4-93 7 0 0,20 55-122 0 0,5-43 24 0 0,-12-83 102 0 0,-6-155-65 0 0,12 276-30 0 0,-17-56 19 0 0,-23 10-13 0 0,26 81-15 0 0,9-93 0 0 0,1 78 0 0 0,-25-120 0 0 0,-1 57 0 0 0,8 75 0 0 0,-7-15 0 0 0,12 51 0 0 0,0-8 0 0 0,-16-69 0 0 0,20 88 0 0 0,-2-37 0 0 0,-7 0 0 0 0,2 12 0 0 0,3 17 0 0 0,-1 1 0 0 0,1-25 0 0 0,-8-38 0 0 0,16 89 0 0 0,6 28 0 0 0,0 1 0 0 0,1 0 0 0 0,-1 0 0 0 0,-188 0-101 0 0,151 7 83 0 0,-50 1 68 0 0,19 3-66 0 0,-22-8 2 0 0,91-3-4 0 0,1 0 10 0 0,0 0 10 0 0,0 0-2 0 0,0 0 12 0 0,0 0-16 0 0,0 0 14 0 0,0 0-4 0 0,0 0-8 0 0,0 0 3 0 0,0 0-9 0 0,0 0 12 0 0,0 0 4 0 0,0 0-3 0 0,0 0-11 0 0,0 0-4 0 0,0 0 14 0 0,0 0-18 0 0,0 0 6 0 0,0 0 8 0 0,0 0-11 0 0,0 0 24 0 0,0 0-5 0 0,0 0-10 0 0,0 0 7 0 0,0 0 6 0 0,0 0 5 0 0,0 0-20 0 0,0 0-11 0 0,0 0 4 0 0,0 0 21 0 0,0 0-1 0 0,0 0-6 0 0,0 0-17 0 0,0 0 13 0 0,0 0-11 0 0,0 0 0 0 0,0 0 11 0 0,0 0-18 0 0,0 0-4 0 0,0 0 6 0 0,0 0-4 0 0,5 92-106 0 0,27 37 128 0 0,-5-48 18 0 0,-20-55-18 0 0,29 55 9 0 0,-22-15 27 0 0,-6-25-30 0 0,1-7 21 0 0,-3 13-734 0 0,2-21-4546 0 0,-4-14 546 0 0,-3-3-1722 0 0,1-1-6129 0 0</inkml:trace>
  <inkml:trace contextRef="#ctx0" brushRef="#br0" timeOffset="1">6451 5887 0 0 0,'0'0'1072'0'0,"0"0"310"0"0,0 0 165 0 0,0 0 28 0 0,0 0-109 0 0,0 0-117 0 0,0 0-154 0 0,0 0-163 0 0,0 0-62 0 0,0 0-6 0 0,0-4-4 0 0,2 0-563 0 0,0-5-59 0 0,-1 1 3385 0 0,-24 1-176 0 0,3 1-2652 0 0,0 1 0 0 0,-1 0 1 0 0,1 2-1 0 0,-1 0 0 0 0,0 2 1 0 0,0 0-1 0 0,-16 2-895 0 0,26-1 271 0 0,3 2-217 0 0,0 0 1 0 0,0 1-1 0 0,0-1 0 0 0,1 1 0 0 0,-1 1 0 0 0,1 0 0 0 0,0 0 1 0 0,0 0-1 0 0,0 1 0 0 0,0 0 0 0 0,1 0 0 0 0,0 1 0 0 0,-1 0-54 0 0,-56 64 447 0 0,42-19 196 0 0,5 38-451 0 0,27 22 92 0 0,52 21 58 0 0,-54-119-300 0 0,-2-3-11 0 0,-1 0-1 0 0,1-1 0 0 0,1 0 0 0 0,0-1 1 0 0,0 1-1 0 0,1-2 0 0 0,0 1 0 0 0,0-1 1 0 0,1 0-1 0 0,7 3-30 0 0,18 8 80 0 0,54 12 93 0 0,-65-30-85 0 0,-16 1-70 0 0,-1 0 0 0 0,1-1 0 0 0,0 0 0 0 0,-1-1 0 0 0,1 0 0 0 0,0 0 0 0 0,-1-1 0 0 0,0 1 0 0 0,1-2 0 0 0,-1 1 0 0 0,7-4-18 0 0,17-7 59 0 0,-26 12-49 0 0,-1-1 0 0 0,1 1-1 0 0,-1-1 1 0 0,0 0 0 0 0,0 0-1 0 0,1 0 1 0 0,-1 0 0 0 0,-1-1 0 0 0,1 0-1 0 0,0 1 1 0 0,-1-2 0 0 0,1 1 0 0 0,-1 0-1 0 0,0-1 1 0 0,2-2-10 0 0,13-23 85 0 0,14-44 57 0 0,-18-9 3 0 0,-13 55-164 0 0,-14-79 88 0 0,-2 47-27 0 0,5 37-21 0 0,-28-33 12 0 0,-15 15-60 0 0,39 34-128 0 0,0-1 1 0 0,0 0-1 0 0,0 0 1 0 0,1-1-1 0 0,0-1 1 0 0,1 0-1 0 0,0-1 1 0 0,0-1 154 0 0,11 10-1105 0 0,-7-5 1314 0 0,7 3-3932 0 0,2 2-4533 0 0,-1 1-3983 0 0</inkml:trace>
  <inkml:trace contextRef="#ctx0" brushRef="#br0" timeOffset="2">3012 5895 0 0 0,'0'0'621'0'0,"0"0"526"0"0,0 0 220 0 0,0 0-10 0 0,0 0-166 0 0,0 0-258 0 0,0 0-237 0 0,0 0-154 0 0,0 0-70 0 0,0 0 15 0 0,-1 0 6221 0 0,0 1-3337 0 0,-8 5-2069 0 0,-49 2 4867 0 0,48-7-6006 0 0,1 0 0 0 0,-1 1-1 0 0,1 1 1 0 0,0-1 0 0 0,0 2 0 0 0,0-1 0 0 0,0 1-1 0 0,0 0 1 0 0,1 1 0 0 0,0 0 0 0 0,0 1 0 0 0,0-1-1 0 0,-4 5-162 0 0,-42 49 685 0 0,48-48-641 0 0,0-1 1 0 0,1 1 0 0 0,1 0 0 0 0,0 0 0 0 0,0 1 0 0 0,2-1 0 0 0,-1 1 0 0 0,1-1 0 0 0,1 1 0 0 0,0 0-1 0 0,0 0 1 0 0,1 0 0 0 0,1 0 0 0 0,0 0 0 0 0,1 0-45 0 0,43 113 375 0 0,22-33-36 0 0,-3-31-26 0 0,17-30-129 0 0,66-16 258 0 0,-129-15-387 0 0,75-23 107 0 0,-55 2-114 0 0,-26 17 0 0 0,23-26 46 0 0,-4-11-39 0 0,3-39 83 0 0,-18 14-57 0 0,-16 48-85 0 0,1 14 9 0 0,-1-1 0 0 0,0 0 0 0 0,1 0 0 0 0,-2 0 0 0 0,1 0 0 0 0,0 0 0 0 0,-1 0 0 0 0,0 1 0 0 0,0-1 0 0 0,-1 0 0 0 0,1 1 0 0 0,-1-1 0 0 0,0 1 0 0 0,0-1 0 0 0,-1 1 0 0 0,1 0 1 0 0,-1 0-1 0 0,-1-2-5 0 0,-47-61 22 0 0,38 51-56 0 0,-1 2-1 0 0,0-1 0 0 0,-1 1 1 0 0,0 1-1 0 0,-1 1 0 0 0,-1 0 1 0 0,0 1-1 0 0,0 1 0 0 0,-1 1 0 0 0,0 0 1 0 0,-1 1-1 0 0,0 1 0 0 0,0 1 1 0 0,-1 1-1 0 0,1 1 0 0 0,-1 0 1 0 0,-6 1 34 0 0,10 3-238 0 0,-58 3-979 0 0,27 13-2519 0 0,34-11-267 0 0,5-3-2995 0 0,1 1-5684 0 0</inkml:trace>
  <inkml:trace contextRef="#ctx0" brushRef="#br0" timeOffset="3">1850 6558 1360 0 0,'0'0'1927'0'0,"0"0"-948"0"0,0 0-399 0 0,0 0 61 0 0,0 0 271 0 0,0 0 251 0 0,0 0 100 0 0,0 0-49 0 0,0 0-128 0 0,0 0-107 0 0,0 0-144 0 0,8 0-134 0 0,37 3 526 0 0,49-1 3612 0 0,2 0-3224 0 0,159-5 618 0 0,45-5-903 0 0,-207 27-994 0 0,14-9-40 0 0,302-6 311 0 0,-279 7-415 0 0,-1-4 9 0 0,202-6 38 0 0,133 7 117 0 0,-293-9-271 0 0,253-7 89 0 0,6 5 111 0 0,14-42 215 0 0,-343 36-355 0 0,154 1 137 0 0,52 37 72 0 0,-46-40-120 0 0,-7-8-128 0 0,-49 9-2 0 0,40 6 5 0 0,-144 0-84 0 0,-21 1 18 0 0,-24-1-23 0 0,-24 0-81 0 0,-46 4-5340 0 0,13 0 1585 0 0,-3 0-8441 0 0</inkml:trace>
  <inkml:trace contextRef="#ctx0" brushRef="#br0" timeOffset="4">2314 6694 0 0 0,'0'0'488'0'0,"0"0"442"0"0,0 0 517 0 0,0 0 440 0 0,0 0 293 0 0,0 0-99 0 0,0 0-262 0 0,0 0-299 0 0,0 0-265 0 0,0 0-118 0 0,0 0-91 0 0,0 0-48 0 0,-2-10-49 0 0,-5-29-59 0 0,7 38-835 0 0,-1 0 0 0 0,0 0 1 0 0,1 0-1 0 0,-1 1 1 0 0,1-1-1 0 0,-1 0 1 0 0,0 1-1 0 0,0-1 0 0 0,1 0 1 0 0,-1 1-1 0 0,0-1 1 0 0,0 1-1 0 0,0 0 0 0 0,0-1 1 0 0,0 1-1 0 0,0-1 1 0 0,0 1-1 0 0,0 0 0 0 0,0 0 1 0 0,1 0-1 0 0,-1 0 1 0 0,0-1-1 0 0,0 1 1 0 0,0 0-1 0 0,0 1 0 0 0,0-1 1 0 0,0 0-1 0 0,0 0 1 0 0,0 0-1 0 0,0 1 0 0 0,0-1 1 0 0,0 0-1 0 0,0 1 1 0 0,0-1-1 0 0,0 1 0 0 0,0-1 1 0 0,1 1-1 0 0,-2-1-55 0 0,1 1 150 0 0,-66 28 1277 0 0,2 3 0 0 0,1 3 0 0 0,-21 17-1427 0 0,-70 38 565 0 0,23-19-443 0 0,52-31-423 0 0,80-40 44 0 0,0 0-88 0 0,20-3-698 0 0,123-45-2942 0 0,170-37-15455 0 0,-274 74 18961 0 0</inkml:trace>
  <inkml:trace contextRef="#ctx0" brushRef="#br0" timeOffset="5">3001 6646 0 0 0,'0'0'603'0'0,"0"0"958"0"0,31-4 184 0 0,99-14-71 0 0,-72 10 2054 0 0,-60 13 2542 0 0,-21 13-3454 0 0,-350 136 1971 0 0,84-36-3806 0 0,287-117-995 0 0,-2 0-15 0 0,0 0 0 0 0,1 1 0 0 0,-1-1 0 0 0,1 1 0 0 0,-1 0 1 0 0,1 0-1 0 0,0 0 0 0 0,0 0 0 0 0,0 0 0 0 0,0 1 0 0 0,0-1 0 0 0,1 1 1 0 0,-1 0-1 0 0,1 0 0 0 0,-1 0 0 0 0,0 2 29 0 0,47 3-1108 0 0,28-13-692 0 0,-26-1-4270 0 0,-26 2-4936 0 0</inkml:trace>
  <inkml:trace contextRef="#ctx0" brushRef="#br0" timeOffset="6">4006 6650 12307 0 0,'0'0'1053'0'0,"0"0"-269"0"0,0 0-33 0 0,-32 11 215 0 0,-103 39 215 0 0,-229 95 3868 0 0,260-99-4893 0 0,104-45-210 0 0,0 0 0 0 0,0 0 0 0 0,0-1 0 0 0,0 1 0 0 0,0 0-1 0 0,0 0 1 0 0,0 0 0 0 0,0-1 0 0 0,1 1 0 0 0,-1 0-1 0 0,0-1 1 0 0,0 1 0 0 0,1 0 0 0 0,-1 0 0 0 0,0-1 0 0 0,1 1-1 0 0,-1 0 1 0 0,1-1 0 0 0,-1 1 0 0 0,1-1 0 0 0,-1 1 0 0 0,1-1-1 0 0,-1 1 1 0 0,1-1 0 0 0,0 1 0 0 0,-1-1 0 0 0,1 1-1 0 0,-1-1 1 0 0,1 0 0 0 0,0 1 0 0 0,0-1 0 0 0,-1 0 0 0 0,1 1-1 0 0,0-1 1 0 0,0 0 0 0 0,-1 0 0 0 0,1 0 0 0 0,0 0-1 0 0,0 0 1 0 0,-1 0 0 0 0,1 0 0 0 0,0 0 0 0 0,0 0 0 0 0,-1 0-1 0 0,1 0 1 0 0,0-1 0 0 0,0 1 0 0 0,-1 0 0 0 0,1 0 0 0 0,0-1-1 0 0,-1 1 1 0 0,1-1 0 0 0,0 1 0 0 0,-1 0 0 0 0,1-1-1 0 0,0 0 55 0 0,10 1-738 0 0,26 0-3369 0 0,-11-3-3074 0 0,-5-1-6 0 0</inkml:trace>
  <inkml:trace contextRef="#ctx0" brushRef="#br0" timeOffset="7">4792 6635 13771 0 0,'0'0'1758'0'0,"0"0"-882"0"0,0 0-453 0 0,0 0 91 0 0,0 0 191 0 0,0 0 104 0 0,-36 13-11 0 0,-115 42-90 0 0,-200 90 1009 0 0,170-60-2615 0 0,180-85 680 0 0,-12 11-932 0 0,11-3-6791 0 0,2-5-2603 0 0</inkml:trace>
  <inkml:trace contextRef="#ctx0" brushRef="#br0" timeOffset="8">5521 6624 11450 0 0,'0'0'2993'0'0,"0"0"-1077"0"0,0 0-903 0 0,0 0-495 0 0,0 0-193 0 0,0 0-67 0 0,0 0 44 0 0,0 0 26 0 0,-37 16 4 0 0,-120 54-60 0 0,-28 21 16 0 0,-43 13-195 0 0,35-18-3472 0 0,186-80-36 0 0,6-1-4977 0 0,1-4 3490 0 0</inkml:trace>
  <inkml:trace contextRef="#ctx0" brushRef="#br0" timeOffset="9">6115 6657 16339 0 0,'0'0'754'0'0,"0"0"-401"0"0,0 0-154 0 0,0 0 107 0 0,-34 16 152 0 0,-114 51 121 0 0,-232 96 1420 0 0,260-118-4593 0 0,118-45 2059 0 0,-4 3-555 0 0,4 1-3477 0 0,2-4-3961 0 0</inkml:trace>
  <inkml:trace contextRef="#ctx0" brushRef="#br0" timeOffset="10">6760 6620 11514 0 0,'0'0'1817'0'0,"0"0"-537"0"0,0 0-180 0 0,0 0 154 0 0,0 0 32 0 0,0 0-146 0 0,0 0-409 0 0,0 0-422 0 0,0 0-153 0 0,0 0-84 0 0,0 0-27 0 0,-36 17-21 0 0,-115 53-25 0 0,-10 6-359 0 0,126-61-15 0 0,-53 25-1369 0 0,34-12-2640 0 0,37-20-863 0 0,5-4-3370 0 0</inkml:trace>
  <inkml:trace contextRef="#ctx0" brushRef="#br0" timeOffset="11">7491 6554 9018 0 0,'0'0'880'0'0,"0"0"-372"0"0,0 0-9 0 0,0 0 206 0 0,0 0 212 0 0,0 0 64 0 0,-38 24-118 0 0,-121 75-220 0 0,8-20 173 0 0,140-74-829 0 0,4-2-63 0 0,0 0 1 0 0,1 0-1 0 0,-1 1 0 0 0,1-1 0 0 0,0 2 0 0 0,0-1 0 0 0,0 0 0 0 0,0 1 0 0 0,1 0 0 0 0,0 1 0 0 0,0-1 0 0 0,-1 3 76 0 0,6-7-152 0 0,0 0-1 0 0,1-1 1 0 0,-1 1-1 0 0,0 0 1 0 0,1 0 0 0 0,-1 0-1 0 0,1-1 1 0 0,-1 1 0 0 0,1 0-1 0 0,-1 0 1 0 0,1-1 0 0 0,0 1-1 0 0,-1-1 1 0 0,1 1 0 0 0,0-1-1 0 0,0 1 1 0 0,-1-1 0 0 0,1 1-1 0 0,0-1 1 0 0,0 1 0 0 0,0-1-1 0 0,-1 0 1 0 0,1 0-1 0 0,0 1 1 0 0,0-1 0 0 0,0 0-1 0 0,0 0 1 0 0,0 0 0 0 0,0 0-1 0 0,0 0 1 0 0,-1 0 0 0 0,1 0-1 0 0,0 0 1 0 0,0 0 0 0 0,0-1-1 0 0,0 1 1 0 0,0 0 0 0 0,0 0-1 0 0,-1-1 1 0 0,1 1 0 0 0,0-1-1 0 0,0 1 1 0 0,0-1 152 0 0,5 1-2978 0 0,4 0-2399 0 0</inkml:trace>
  <inkml:trace contextRef="#ctx0" brushRef="#br0" timeOffset="12">7866 6675 11803 0 0,'0'0'1520'0'0,"0"0"-760"0"0,0 0-120 0 0,0 0 160 0 0,0 0 177 0 0,-213 107-25 0 0,181-92-240 0 0,10-4-368 0 0,6 0-448 0 0,6-7-496 0 0,7-1-977 0 0,3 1-3728 0 0,0-4-5617 0 0</inkml:trace>
  <inkml:trace contextRef="#ctx0" brushRef="#br0" timeOffset="13">3021 5987 0 0 0,'0'0'360'0'0,"0"0"604"0"0,0 0 129 0 0,0 0-40 0 0,0 0-26 0 0,0 0-52 0 0,0 0-92 0 0,0 0-94 0 0,0 0-81 0 0,0 0-8 0 0,0 0-3 0 0,0 0-9 0 0,-31 19-19 0 0,-95 62-55 0 0,49-16 718 0 0,73-62-1304 0 0,0 0-1 0 0,1 0 1 0 0,-1 0 0 0 0,1 1 0 0 0,0 0-1 0 0,0-1 1 0 0,0 1 0 0 0,0 0 0 0 0,1 1-1 0 0,0-1 1 0 0,-1 0 0 0 0,1 1 0 0 0,1-1-1 0 0,-1 1 1 0 0,0 3-28 0 0,27-8 408 0 0,67-55 291 0 0,64-54-720 0 0,-153 99-290 0 0,-24 20-41 0 0,-206 170 428 0 0,197-136-236 0 0,75-42 171 0 0,56-52 94 0 0,108-68-166 0 0,-157 71 498 0 0,-52 46-276 0 0,-9 3-162 0 0,0 0 0 0 0,1 0 0 0 0,-1 1 0 0 0,1 1 0 0 0,0-1-1 0 0,0 1 1 0 0,0 0 0 0 0,0 1 0 0 0,1 0 0 0 0,-1 0 0 0 0,1 1 0 0 0,-1 1 1 0 0,-18 12 33 0 0,-9 4 90 0 0,1 3 0 0 0,2 0 0 0 0,0 2 0 0 0,2 1 0 0 0,-26 33-123 0 0,56-62 2 0 0,-1 0 1 0 0,0 1-1 0 0,1-1 1 0 0,-1 0-1 0 0,0 1 0 0 0,1-1 1 0 0,-1 1-1 0 0,0-1 0 0 0,1 1 1 0 0,-1-1-1 0 0,1 1 0 0 0,-1 0 1 0 0,1-1-1 0 0,-1 1 1 0 0,1 0-1 0 0,-1-1 0 0 0,1 1 1 0 0,0 0-1 0 0,-1-1 0 0 0,1 1 1 0 0,0 0-1 0 0,0 0 0 0 0,-1 0 1 0 0,1-1-1 0 0,0 1 1 0 0,0 0-1 0 0,0 0 0 0 0,0 0 1 0 0,0-1-1 0 0,0 1 0 0 0,0 0 1 0 0,0 0-1 0 0,1 0 0 0 0,-1-1 1 0 0,0 1-1 0 0,0 0 1 0 0,1 0-1 0 0,-1-1 0 0 0,0 1 1 0 0,1 0-1 0 0,-1-1 0 0 0,1 1 1 0 0,-1 0-1 0 0,1-1 0 0 0,-1 1 1 0 0,1-1-1 0 0,-1 1 1 0 0,1 0-1 0 0,0-1 0 0 0,-1 0 1 0 0,1 1-1 0 0,0-1 0 0 0,-1 1 1 0 0,1-1-1 0 0,0 0 0 0 0,0 1 1 0 0,-1-1-1 0 0,1 0 1 0 0,0 0-1 0 0,0 0-2 0 0,52-9 318 0 0,21-27-227 0 0,-1-4 0 0 0,-3-3-1 0 0,30-25-90 0 0,-100 68 22 0 0,0 0-1 0 0,0 0 1 0 0,0 0-1 0 0,-1 0 1 0 0,1 0-1 0 0,0 0 0 0 0,0 0 1 0 0,0 0-1 0 0,-1 0 1 0 0,1 0-1 0 0,0 0 1 0 0,0-1-1 0 0,-1 1 1 0 0,1 0-1 0 0,0 0 1 0 0,0 0-1 0 0,0 0 0 0 0,0 0 1 0 0,-1 0-1 0 0,1-1 1 0 0,0 1-1 0 0,0 0 1 0 0,0 0-1 0 0,0 0 1 0 0,0 0-1 0 0,-1-1 1 0 0,1 1-1 0 0,0 0 1 0 0,0 0-1 0 0,0 0 0 0 0,0-1 1 0 0,0 1-1 0 0,0 0 1 0 0,0 0-1 0 0,0 0 1 0 0,0-1-1 0 0,0 1 1 0 0,0 0-22 0 0,-28 9-113 0 0,-110 100 184 0 0,-23 34 480 0 0,136-109-282 0 0,49-31-198 0 0,89-57 310 0 0,215-152-142 0 0,-316 194 646 0 0,-34 20-341 0 0,-120 99-337 0 0,-40 50 255 0 0,163-127-400 0 0,40-30-72 0 0,78-49 396 0 0,-87 40-372 0 0,141-98 235 0 0,-272 188 70 0 0,112-77-236 0 0,-10 8-320 0 0,37-11 25 0 0,-2-6 218 0 0,0-1-1 0 0,-1-1 1 0 0,0 0-1 0 0,0-1 1 0 0,0-1 0 0 0,-1-1-1 0 0,4-3-5 0 0,38-20 21 0 0,-57 33 62 0 0,-1 0 36 0 0,-22 11 126 0 0,-114 81-134 0 0,130-87-296 0 0,29-22 191 0 0,-16 12-424 0 0,39-31 1033 0 0,-24 8-7025 0 0,-21 28-1523 0 0</inkml:trace>
  <inkml:trace contextRef="#ctx0" brushRef="#br0" timeOffset="14">6235 5928 912 0 0,'0'0'1798'0'0,"0"0"-14"0"0,0 0 194 0 0,0 0 408 0 0,0 0 181 0 0,0 0-234 0 0,0 0-689 0 0,0 0-703 0 0,0 0-502 0 0,0 0-255 0 0,0 0-1 0 0,0 0 14 0 0,0 0-6 0 0,-27 19-18 0 0,-85 60-33 0 0,-12 7 217 0 0,125-86-360 0 0,-1 0 0 0 0,1 1 0 0 0,-1-1 0 0 0,1 0 0 0 0,-1 0 0 0 0,0 0 0 0 0,1 1 0 0 0,-1-1 0 0 0,0 0 1 0 0,1 1-1 0 0,-1-1 0 0 0,0 0 0 0 0,1 1 0 0 0,-1-1 0 0 0,0 0 0 0 0,0 1 0 0 0,1-1 0 0 0,-1 1 0 0 0,0-1 0 0 0,0 0 1 0 0,0 1-1 0 0,0-1 0 0 0,0 1 0 0 0,1-1 0 0 0,-1 1 0 0 0,0-1 0 0 0,0 1 0 0 0,0-1 0 0 0,0 0 0 0 0,0 1 1 0 0,0-1-1 0 0,-1 1 0 0 0,1-1 0 0 0,0 1 0 0 0,0-1 0 0 0,0 1 0 0 0,0-1 0 0 0,0 0 0 0 0,-1 1 0 0 0,1-1 0 0 0,0 1 1 0 0,0-1-1 0 0,-1 0 0 0 0,1 1 0 0 0,0-1 0 0 0,0 0 0 0 0,-1 1 0 0 0,1-1 0 0 0,0 0 0 0 0,-1 0 0 0 0,1 1 1 0 0,-1-1-1 0 0,1 0 0 0 0,0 0 0 0 0,-1 0 0 0 0,1 1 0 0 0,-1-1 0 0 0,1 0 0 0 0,-1 0 0 0 0,1 0 0 0 0,0 0 0 0 0,-1 0 3 0 0,41-2 299 0 0,16-16-198 0 0,-1-1 0 0 0,-1-3-1 0 0,-1-3 1 0 0,36-23-101 0 0,-52 23 351 0 0,-36 24-25 0 0,-12 3-315 0 0,-1 0-1 0 0,1 0 1 0 0,0 1-1 0 0,0 1 0 0 0,1 0 1 0 0,-1 0-1 0 0,1 1 1 0 0,0 0-1 0 0,0 1 0 0 0,1 0 1 0 0,-2 2-11 0 0,-22 12 36 0 0,20-14-33 0 0,-173 115 53 0 0,186-121-59 0 0,1 0 0 0 0,-1 0 1 0 0,1 0-1 0 0,-1 0 0 0 0,1 0 0 0 0,-1 0 0 0 0,1 1 1 0 0,-1-1-1 0 0,1 0 0 0 0,-1 0 0 0 0,1 0 1 0 0,-1 0-1 0 0,1 1 0 0 0,-1-1 0 0 0,1 0 1 0 0,-1 1-1 0 0,0-1 0 0 0,1 0 0 0 0,-1 1 0 0 0,1-1 1 0 0,-1 0-1 0 0,0 1 0 0 0,1-1 0 0 0,-1 1 1 0 0,0-1-1 0 0,1 1 0 0 0,-1-1 0 0 0,0 1 0 0 0,0-1 1 0 0,0 1-1 0 0,1-1 0 0 0,-1 1 0 0 0,0-1 1 0 0,0 1-1 0 0,0-1 0 0 0,0 1 0 0 0,0-1 1 0 0,0 1-1 0 0,0-1 0 0 0,0 1 0 0 0,0-1 0 0 0,0 1 1 0 0,0-1-1 0 0,0 1 0 0 0,-1-1 0 0 0,1 1 1 0 0,0-1-1 0 0,0 1 0 0 0,0-1 0 0 0,-1 1 1 0 0,1-1-1 0 0,0 1 0 0 0,-1-1 0 0 0,1 0 0 0 0,0 1 1 0 0,-1-1-1 0 0,1 1 0 0 0,0-1 0 0 0,-1 0 1 0 0,1 1-1 0 0,-1-1 0 0 0,1 0 0 0 0,-1 0 0 0 0,1 1 1 0 0,-1-1-1 0 0,0 0 3 0 0,46-2 196 0 0,174-67-65 0 0,-2-16-226 0 0,-240 90 507 0 0,-54 32-180 0 0,2 3 0 0 0,1 4 0 0 0,-20 18-232 0 0,79-51 258 0 0,15-11-269 0 0,3 0-76 0 0,23-3 148 0 0,0-1-1 0 0,-1-1 0 0 0,0-1 0 0 0,0-2 1 0 0,0 0-1 0 0,-1-2 0 0 0,0 0 0 0 0,12-9-60 0 0,15-4 51 0 0,44-18-218 0 0,-243 116 239 0 0,-28 24 380 0 0,209-97-644 0 0,125-70 456 0 0,3 2-373 0 0,-168 70 262 0 0,-272 167-160 0 0,242-148 14 0 0,37-23-140 0 0,23 0-50 0 0,-8-2 185 0 0,0 0 1 0 0,1-1-1 0 0,-2-1 1 0 0,1-1-1 0 0,0 0 1 0 0,-1-1-1 0 0,0 0 1 0 0,12-8-3 0 0,22-9-76 0 0,6-2-132 0 0,-101 47 80 0 0,-138 99 324 0 0,143-92-132 0 0,69-25-151 0 0,85-34 170 0 0,141-69-757 0 0,-252 99 667 0 0,28-12-53 0 0,-21 7 131 0 0,-22 5 41 0 0,-117 54-44 0 0,-89 75 845 0 0,233-122-983 0 0,6-8 88 0 0,-1-2-1 0 0,1 0 0 0 0,-1-1 1 0 0,0-1-1 0 0,0-1 1 0 0,0-1-1 0 0,11-5-17 0 0,33-12-182 0 0,-44 16 98 0 0,1-1-1131 0 0,-7 7-7046 0 0,-12 2 787 0 0</inkml:trace>
  <inkml:trace contextRef="#ctx0" brushRef="#br0" timeOffset="15">6651 2791 0 0 0,'0'0'1159'0'0,"0"0"607"0"0,0 0 143 0 0,0 0-122 0 0,0 0-205 0 0,0 0-210 0 0,0 0-130 0 0,0 0-90 0 0,0 0-37 0 0,0 0-71 0 0,4-1-69 0 0,16-2 1487 0 0,-20 3-1730 0 0,0 0-24 0 0,0 0-35 0 0,0 0-40 0 0,0 0-34 0 0,0 0-34 0 0,0 0-18 0 0,0 0-31 0 0,0 0-17 0 0,0 0-7 0 0,0 0-21 0 0,0 0-34 0 0,0 0-39 0 0,0 0-24 0 0,0 0-15 0 0,0 0 11 0 0,0 0 4 0 0,0 0-60 0 0,-21 0 983 0 0,12-1-1206 0 0,1 0-1 0 0,-1 0 1 0 0,0 1-1 0 0,0 1 1 0 0,0 0 0 0 0,0 0-1 0 0,1 0 1 0 0,-1 1-1 0 0,0 1 1 0 0,1-1-1 0 0,0 1 1 0 0,-1 1-1 0 0,1-1 1 0 0,0 1-1 0 0,1 1 1 0 0,-1 0-1 0 0,1 0 1 0 0,0 0 0 0 0,-3 4-91 0 0,8-8 28 0 0,-2 3 3 0 0,0 0 1 0 0,0 1-1 0 0,1-1 1 0 0,-1 1-1 0 0,1 0 1 0 0,0 0-1 0 0,0 0 1 0 0,1 0-1 0 0,0 1 1 0 0,-1-1-1 0 0,2 1 1 0 0,-1-1-1 0 0,0 6-31 0 0,-6 13 87 0 0,6 79 197 0 0,5-98-241 0 0,1 1-1 0 0,0-1 1 0 0,0 1 0 0 0,1-1-1 0 0,-1-1 1 0 0,1 1 0 0 0,0-1 0 0 0,0 0-1 0 0,1 0 1 0 0,-1 0 0 0 0,1-1 0 0 0,0 1-1 0 0,0-1 1 0 0,0-1 0 0 0,0 1-1 0 0,0-1 1 0 0,1 0 0 0 0,-1-1 0 0 0,1 0-1 0 0,-1 0 1 0 0,1 0 0 0 0,0 0 0 0 0,-1-1-1 0 0,1 0 1 0 0,-1-1 0 0 0,4 0-43 0 0,-5 1 20 0 0,8 1 64 0 0,0-1 0 0 0,-1 0 0 0 0,1-1 0 0 0,0-1 0 0 0,0 0 0 0 0,-1-1 0 0 0,1 0 0 0 0,-1 0 0 0 0,1-2-84 0 0,18 1-145 0 0,-31 4 63 0 0,0 0-34 0 0,0 0-39 0 0,2-9-2717 0 0,-1 4-825 0 0,1 1-3508 0 0,1 0-6045 0 0</inkml:trace>
</inkml:ink>
</file>

<file path=ppt/ink/ink33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20:13:41.466"/>
    </inkml:context>
    <inkml:brush xml:id="br0">
      <inkml:brushProperty name="width" value="0.3" units="cm"/>
      <inkml:brushProperty name="height" value="0.6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122 621 0 0 0,'0'0'69'0'0,"0"0"254"0"0,0 0 109 0 0,0-3 102 0 0,0 2-463 0 0,1 0-1 0 0,-1 0 1 0 0,1-1 0 0 0,-1 1 0 0 0,1 0 0 0 0,0 0 0 0 0,0 0 0 0 0,0 1 0 0 0,-1-1 0 0 0,1 0 0 0 0,0 0-1 0 0,0 0 1 0 0,0 1 0 0 0,0-1 0 0 0,0 0 0 0 0,1 1 0 0 0,-1-1 0 0 0,0 1 0 0 0,0-1 0 0 0,0 1 0 0 0,0 0 0 0 0,1-1-1 0 0,-1 1 1 0 0,0 0 0 0 0,0 0 0 0 0,1 0 0 0 0,-1 0 0 0 0,0 0 0 0 0,0 0 0 0 0,1 0 0 0 0,-1 0 0 0 0,0 1-1 0 0,0-1 1 0 0,0 0 0 0 0,1 1 0 0 0,-1-1 0 0 0,0 1 0 0 0,0-1 0 0 0,0 1 0 0 0,0 0 0 0 0,0-1 0 0 0,0 1-71 0 0,157 29 4383 0 0,244 3-407 0 0,56-41-1481 0 0,73-25-2495 0 0,-105 15 123 0 0,-402 28-486 0 0,12-2 568 0 0,-33-7-168 0 0,0-1 0 0 0,1 0 0 0 0,-1 0 0 0 0,0 0 1 0 0,0 0-1 0 0,0 0 0 0 0,1-1 0 0 0,-1 0 0 0 0,0 1 0 0 0,0-1 0 0 0,0 0 0 0 0,0-1 0 0 0,0 1 0 0 0,0 0 0 0 0,0-1 0 0 0,-1 0 0 0 0,1 1 0 0 0,0-1 0 0 0,0-1-37 0 0,3 0 0 0 0,0 0 0 0 0,0 1 0 0 0,0 0 0 0 0,0 0-1 0 0,0 1 1 0 0,0 0 0 0 0,0 0 0 0 0,1 0-1 0 0,-1 1 1 0 0,0 0 0 0 0,1 0 0 0 0,-1 0 0 0 0,0 1-1 0 0,3 1 1 0 0,18-1 17 0 0,214-1 852 0 0,-247-11 235 0 0,-20 4-1127 0 0,-1 1 0 0 0,0 0 0 0 0,0 2 0 0 0,0 1 0 0 0,-1 2-1 0 0,-21 1 24 0 0,-7-2-26 0 0,-467-11-415 0 0,-374-27 579 0 0,794 25 79 0 0,1-5 0 0 0,-84-28-217 0 0,128 37-36 0 0,0 2 0 0 0,-1 3 1 0 0,1 2-1 0 0,-1 3 0 0 0,-49 6 36 0 0,-27-2 328 0 0,135-3-321 0 0,0 0 0 0 0,0-1 0 0 0,0 1 1 0 0,0 0-1 0 0,0 0 0 0 0,0-1 0 0 0,0 1 0 0 0,0 0 0 0 0,0-1 0 0 0,0 1 0 0 0,0 0 0 0 0,0 0 1 0 0,0-1-1 0 0,0 1 0 0 0,0 0 0 0 0,0 0 0 0 0,0-1 0 0 0,-1 1 0 0 0,1 0 0 0 0,0 0 0 0 0,0-1 1 0 0,0 1-1 0 0,0 0 0 0 0,0 0 0 0 0,-1 0 0 0 0,1-1 0 0 0,0 1 0 0 0,0 0 0 0 0,0 0 0 0 0,-1 0 1 0 0,1 0-1 0 0,0-1 0 0 0,0 1 0 0 0,-1 0 0 0 0,1 0 0 0 0,0 0 0 0 0,0 0 0 0 0,-1 0 0 0 0,1 0 1 0 0,0 0-1 0 0,0 0 0 0 0,-1 0-7 0 0,27-10-15 0 0,134-18 71 0 0,1 8 1 0 0,92 3-57 0 0,-235 15-5 0 0,822-15 53 0 0,-729 14-56 0 0,57-1-12 0 0,0-7 0 0 0,88-20 20 0 0,-213 24 83 0 0,-49-4-79 0 0,157 11-399 0 0,-151 0 458 0 0,0 0 45 0 0,-64-19 228 0 0,12 5-131 0 0,8 10-657 0 0,-254-5 488 0 0,-281-45-36 0 0,-83-16 224 0 0,379 53 12 0 0,183 2 7 0 0,40 7-234 0 0,59 8-23 0 0,1 0 2 0 0,0 0 8 0 0,0 0 25 0 0,0 0-53 0 0,0 0-21 0 0,0 0-34 0 0,0 0-53 0 0,0 0-5 0 0,23 4-18 0 0,0 1 197 0 0,0 0-1 0 0,0-1 1 0 0,0-2 0 0 0,1 0 0 0 0,-1-1 0 0 0,1-2-1 0 0,9-1-33 0 0,28 0 71 0 0,748-27-65 0 0,-165 20-54 0 0,-404 10 36 0 0,-41-1 184 0 0,-198 0-141 0 0,-1 0 25 0 0,0 0 29 0 0,0 0 41 0 0,0 0 7 0 0,0 0 15 0 0,0 0 3 0 0,0 0-10 0 0,0 0-19 0 0,0 0-20 0 0,0 0-24 0 0,0 0-34 0 0,0 0-24 0 0,0 0-34 0 0,0 0-24 0 0,0 0-21 0 0,0 0-30 0 0,105 4-358 0 0,-78 0 472 0 0,-27-4 19 0 0,0 0 38 0 0,0 0 18 0 0,0 0 26 0 0,0 0 20 0 0,0 0-2 0 0,0 0 8 0 0,0 0-42 0 0,0 19-915 0 0,0-17 816 0 0,-29 25-3175 0 0,15-17-5187 0 0,9-6 292 0 0</inkml:trace>
</inkml:ink>
</file>

<file path=ppt/ink/ink33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20:07:25.432"/>
    </inkml:context>
    <inkml:brush xml:id="br0">
      <inkml:brushProperty name="width" value="0.05" units="cm"/>
      <inkml:brushProperty name="height" value="0.05" units="cm"/>
    </inkml:brush>
    <inkml:brush xml:id="br1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15629 11 1168 0 0,'0'0'1525'0'0,"0"0"-318"0"0,0 0-78 0 0,0 0 265 0 0,0 0 359 0 0,0 0 177 0 0,0 0-92 0 0,0 0-311 0 0,0 0-348 0 0,0 0-292 0 0,0 0-209 0 0,2-2-124 0 0,6-5-62 0 0,-6 5-1 0 0,-2 2 24 0 0,0 0 29 0 0,0 0 1 0 0,0 0-9 0 0,0 22 2774 0 0,-1 475 640 0 0,-2-446-3848 0 0,-2 1 1 0 0,-3 0-1 0 0,-2-1 0 0 0,-11 33-102 0 0,11-47-2 0 0,15-81-5602 0 0,0 17 1956 0 0,-3 9-1748 0 0,-1 9 695 0 0,-1 1-3509 0 0</inkml:trace>
  <inkml:trace contextRef="#ctx0" brushRef="#br0" timeOffset="248.855">15339 497 4513 0 0,'0'0'2517'0'0,"0"0"-904"0"0,0 0-565 0 0,0 0-125 0 0,0 0 87 0 0,0 0 123 0 0,0 0 97 0 0,0 0 10 0 0,0 0-42 0 0,0 0-73 0 0,0 0-114 0 0,0 0-115 0 0,0 0-105 0 0,23 1-80 0 0,75 0-77 0 0,27-24 823 0 0,-88 11-1191 0 0,248-76-322 0 0,-243 69-2364 0 0,-30 10-1026 0 0,-2-1-3526 0 0,-7 3-3450 0 0</inkml:trace>
  <inkml:trace contextRef="#ctx0" brushRef="#br0" timeOffset="818.793">16069 29 9362 0 0,'0'0'1266'0'0,"0"0"-326"0"0,0 0-79 0 0,0 0 194 0 0,0 0 184 0 0,0 0 29 0 0,0 0-177 0 0,0 0-234 0 0,0 0-184 0 0,0 0-70 0 0,0 0-36 0 0,0 0-26 0 0,0 0 19 0 0,-2 25-2 0 0,-14 150 953 0 0,1 259 676 0 0,16-261-1969 0 0,-1-173-202 0 0,1 1-1 0 0,-1-1 0 0 0,1 1 1 0 0,-1-1-1 0 0,1 0 0 0 0,0 1 1 0 0,-1-1-1 0 0,1 0 0 0 0,-1 1 1 0 0,1-1-1 0 0,0 0 0 0 0,-1 0 1 0 0,1 0-1 0 0,0 0 0 0 0,-1 0 1 0 0,1 1-1 0 0,0-1 0 0 0,0 0 1 0 0,-1-1-1 0 0,1 1 0 0 0,0 0 1 0 0,-1 0-1 0 0,1 0 0 0 0,0 0 1 0 0,-1 0-1 0 0,1-1 0 0 0,0 1 0 0 0,-1 0 1 0 0,1-1-1 0 0,-1 1 0 0 0,1 0 1 0 0,0-1-1 0 0,-1 1 0 0 0,1-1 1 0 0,-1 1-1 0 0,1-1 0 0 0,-1 1 1 0 0,1-1-1 0 0,-1 1 0 0 0,0-1 1 0 0,1 1-1 0 0,-1-1 0 0 0,0 0 1 0 0,1 1-1 0 0,-1-1 0 0 0,0 0 1 0 0,0 1-1 0 0,1-1 0 0 0,-1 0 1 0 0,0 1-1 0 0,0-1 0 0 0,0 0 1 0 0,0 0-16 0 0,164-223 596 0 0,-99 170-658 0 0,-64 54 61 0 0,1 0-1 0 0,0 0 1 0 0,0 1-1 0 0,-1-1 0 0 0,1 1 1 0 0,0 0-1 0 0,-1-1 1 0 0,1 1-1 0 0,0 0 1 0 0,-1 0-1 0 0,1 0 0 0 0,-1 0 1 0 0,0 0-1 0 0,1 1 1 0 0,-1-1-1 0 0,0 0 1 0 0,1 1-1 0 0,-1-1 0 0 0,0 1 1 0 0,0-1-1 0 0,0 1 1 0 0,-1-1-1 0 0,1 1 1 0 0,0 0-1 0 0,0-1 0 0 0,-1 1 1 0 0,1 0-1 0 0,-1 0 1 0 0,0-1-1 0 0,1 1 1 0 0,-1 0-1 0 0,0 0 0 0 0,0 0 1 0 0,0-1-1 0 0,0 1 1 0 0,-1 0-1 0 0,1 0 0 0 0,0 0 3 0 0,0-2-2 0 0,16 147 233 0 0,-9-179-2113 0 0,-4 17-1094 0 0,-1 3-3346 0 0,-1 8-4937 0 0</inkml:trace>
  <inkml:trace contextRef="#ctx0" brushRef="#br0" timeOffset="1684.452">16605 619 2208 0 0,'0'0'1854'0'0,"0"0"-244"0"0,0 0 54 0 0,0 0 147 0 0,0 0 15 0 0,0 0-146 0 0,0 0-319 0 0,0 0-317 0 0,0 0-252 0 0,0 0-189 0 0,0 0-91 0 0,0 0-1 0 0,0 0 36 0 0,-2 4 27 0 0,-39 165 3086 0 0,29-110-581 0 0,14-82-3020 0 0,2 1-1 0 0,0 0 1 0 0,1 0-1 0 0,2 0 0 0 0,0 0 1 0 0,1 1-1 0 0,1 1 1 0 0,1-1-1 0 0,1 2 1 0 0,0-1-1 0 0,2 1 1 0 0,0 1-1 0 0,13-13-58 0 0,44-28 35 0 0,-70 59-41 0 0,1 0 0 0 0,-1 0 0 0 0,1 1 0 0 0,-1-1 0 0 0,1 0 0 0 0,0 0 0 0 0,-1 0 0 0 0,1 0 0 0 0,-1 1 0 0 0,1-1 0 0 0,-1 0 0 0 0,1 0 0 0 0,-1 1 0 0 0,1-1 0 0 0,-1 0 0 0 0,0 1 0 0 0,1-1 0 0 0,-1 1 0 0 0,1-1 0 0 0,-1 0 0 0 0,0 1 0 0 0,1-1 0 0 0,-1 1 0 0 0,0-1 0 0 0,0 1 0 0 0,1-1 0 0 0,-1 1 0 0 0,0-1 0 0 0,0 1 0 0 0,0-1 0 0 0,0 1 0 0 0,0 0 0 0 0,1-1 0 0 0,-1 1 0 0 0,0-1 0 0 0,0 1 0 0 0,0-1 0 0 0,-1 1 0 0 0,1 0 0 0 0,0-1 0 0 0,0 1 0 0 0,0-1 0 0 0,0 1-1 0 0,0-1 1 0 0,-1 1 0 0 0,1-1 0 0 0,0 1 0 0 0,0-1 0 0 0,-1 1 0 0 0,1-1 6 0 0,-3 17-4017 0 0,2-8-7546 0 0,1-8 1313 0 0</inkml:trace>
  <inkml:trace contextRef="#ctx0" brushRef="#br0" timeOffset="2005.267">17021 515 5505 0 0,'0'0'1891'0'0,"0"0"-376"0"0,0 0-77 0 0,0 0 106 0 0,0 0 22 0 0,0 0-95 0 0,0 0-182 0 0,0 0-188 0 0,0 0-169 0 0,0 0-144 0 0,0 0-125 0 0,0 0-123 0 0,0 0-101 0 0,-30 34-79 0 0,-90 102-96 0 0,84-71 12 0 0,37-56-216 0 0,-2-6-42 0 0,1 0 0 0 0,-1 1 1 0 0,1-1-1 0 0,0 0 0 0 0,0 0 0 0 0,1 0 0 0 0,-1 0 1 0 0,1 1-1 0 0,-1-1 0 0 0,1 0 0 0 0,0 0 0 0 0,0 0 0 0 0,0 0 1 0 0,1 0-1 0 0,-1-1 0 0 0,1 1 0 0 0,0 0 0 0 0,-1 0 1 0 0,1-1-1 0 0,0 0 0 0 0,1 1 0 0 0,-1-1 0 0 0,0 0 1 0 0,1 0-1 0 0,-1 0 0 0 0,1 0 0 0 0,-1 0 0 0 0,1-1 1 0 0,0 1-1 0 0,0-1 0 0 0,0 0 0 0 0,0 0 0 0 0,0 0 1 0 0,0 0-1 0 0,0 0 0 0 0,0-1 0 0 0,0 1 0 0 0,1-1 0 0 0,2 0-18 0 0,2 1 111 0 0,0 0 0 0 0,0 0-1 0 0,0-1 1 0 0,0 0-1 0 0,0 0 1 0 0,0-1-1 0 0,0-1 1 0 0,0 1-1 0 0,0-1 1 0 0,0 0-1 0 0,-1-1 1 0 0,1 0-1 0 0,-1 0 1 0 0,1 0-1 0 0,-1-1 1 0 0,0 0 0 0 0,-1-1-1 0 0,1 0 1 0 0,-1 0-1 0 0,0 0 1 0 0,0 0-1 0 0,0-1 1 0 0,-1 0-1 0 0,0-1 1 0 0,0 1-1 0 0,1-3-110 0 0,-3 5 31 0 0,0 0-1 0 0,0 0 0 0 0,0-1 0 0 0,0 1 0 0 0,-1-1 1 0 0,0 0-1 0 0,0 1 0 0 0,0-1 0 0 0,0 0 0 0 0,-1 0 1 0 0,0-1-1 0 0,0 1 0 0 0,0 0 0 0 0,-1 0 1 0 0,0 0-1 0 0,0-1 0 0 0,0 1 0 0 0,-1 0 0 0 0,1 0 1 0 0,-1 0-1 0 0,0 0 0 0 0,-1 0 0 0 0,1 0 0 0 0,-1 0 1 0 0,0 0-1 0 0,0 0 0 0 0,-1 1 0 0 0,1-1 0 0 0,-1 1 1 0 0,0-1-1 0 0,0 1 0 0 0,-1 0 0 0 0,1 0 0 0 0,-1 1 1 0 0,0-1-1 0 0,0 1 0 0 0,0 0 0 0 0,0 0 1 0 0,-1 0-1 0 0,1 0 0 0 0,-1 1 0 0 0,0 0 0 0 0,-2-1-30 0 0,-61 7-1745 0 0,48 6-1279 0 0,1 5-3509 0 0,10-7-4856 0 0</inkml:trace>
  <inkml:trace contextRef="#ctx0" brushRef="#br0" timeOffset="2598.743">17325 527 7314 0 0,'0'0'2828'0'0,"0"0"-486"0"0,0 0-246 0 0,0 0-215 0 0,0 0-258 0 0,0 0-352 0 0,0 0-328 0 0,0 0-221 0 0,0 0-145 0 0,0 0-96 0 0,0 0-44 0 0,0 0-18 0 0,-5 7-28 0 0,5-5-396 0 0,-5 5 158 0 0,0 1 0 0 0,1 0 0 0 0,0 0 1 0 0,1 1-1 0 0,0-1 0 0 0,0 1 0 0 0,1 0 1 0 0,0 0-1 0 0,1-1 0 0 0,-1 6-153 0 0,2-10 37 0 0,0 0 0 0 0,0 1 0 0 0,0-1-1 0 0,0 0 1 0 0,1 1 0 0 0,0-1 0 0 0,-1 0 0 0 0,2 1 0 0 0,-1-1 0 0 0,0 0 0 0 0,1 0-1 0 0,0 0 1 0 0,0 0 0 0 0,0-1 0 0 0,0 1 0 0 0,1 0 0 0 0,-1-1 0 0 0,1 1 0 0 0,0-1-1 0 0,0 0 1 0 0,0 0 0 0 0,1 0 0 0 0,-1-1 0 0 0,1 1 0 0 0,0-1 0 0 0,-1 0 0 0 0,1 0-1 0 0,0 0 1 0 0,0 0 0 0 0,0-1 0 0 0,0 1 0 0 0,1-1 0 0 0,-1 0 0 0 0,0 0 0 0 0,0-1-1 0 0,1 1 1 0 0,0-1-37 0 0,1 0 90 0 0,1-1 0 0 0,-1 0 0 0 0,1 0 0 0 0,-1 0 0 0 0,1-1 0 0 0,-1 1 0 0 0,1-2 0 0 0,-1 1-1 0 0,0-1 1 0 0,0 0 0 0 0,0 0 0 0 0,-1 0 0 0 0,1-1 0 0 0,-1 0 0 0 0,0 0 0 0 0,0 0 0 0 0,0-1 0 0 0,0 0 0 0 0,2-3-90 0 0,56-81 525 0 0,-63 89-530 0 0,0 1-1 0 0,0-1 1 0 0,0 0 0 0 0,0 1-1 0 0,0-1 1 0 0,0 0-1 0 0,0 1 1 0 0,0-1 0 0 0,0 0-1 0 0,0 1 1 0 0,0-1 0 0 0,0 0-1 0 0,0 1 1 0 0,0-1-1 0 0,0 0 1 0 0,0 1 0 0 0,0-1-1 0 0,0 0 1 0 0,0 1-1 0 0,0-1 1 0 0,0 0 0 0 0,1 1-1 0 0,-1-1 1 0 0,0 0 0 0 0,0 1-1 0 0,0-1 1 0 0,1 0-1 0 0,-1 0 1 0 0,0 1 0 0 0,0-1-1 0 0,1 0 1 0 0,-1 0 0 0 0,0 0-1 0 0,1 1 1 0 0,-1-1-1 0 0,0 0 1 0 0,0 0 0 0 0,1 0-1 0 0,-1 0 1 0 0,0 0-1 0 0,1 0 1 0 0,-1 0 0 0 0,0 1-1 0 0,1-1 1 0 0,-1 0 0 0 0,1 0-1 0 0,-1 0 1 0 0,0 0-1 0 0,1 0 1 0 0,-1-1 0 0 0,0 1-1 0 0,1 0 1 0 0,-1 0 0 0 0,0 0-1 0 0,1 0 1 0 0,-1 0-1 0 0,0 0 6 0 0,1 6-3 0 0,1 0 0 0 0,-1 0 1 0 0,1 0-1 0 0,0 0 0 0 0,1-1 0 0 0,-1 1 0 0 0,1 0 0 0 0,0-1 0 0 0,0 0 0 0 0,1 0 0 0 0,0 0 0 0 0,0 0 0 0 0,0 0 0 0 0,0-1 0 0 0,1 0 0 0 0,0 0 0 0 0,-1 0 0 0 0,1 0 0 0 0,1-1 1 0 0,-1 0-1 0 0,1 0 0 0 0,-1 0 0 0 0,1-1 0 0 0,0 0 0 0 0,0 0 0 0 0,0 0 0 0 0,0-1 0 0 0,0 1 0 0 0,0-2 0 0 0,0 1 0 0 0,0-1 0 0 0,1 0 0 0 0,-1 0 0 0 0,2-1 3 0 0,1-2 30 0 0,0-2-1 0 0,-1 1 1 0 0,1-1-1 0 0,-1 0 1 0 0,0-1-1 0 0,-1 0 1 0 0,0 0 0 0 0,0-1-1 0 0,0 0 1 0 0,0 0-1 0 0,-1-1 1 0 0,3-5-30 0 0,-7 11 15 0 0,4-7 13 0 0,0 0 0 0 0,0-1 0 0 0,-1 0 0 0 0,0 0 0 0 0,-1 0 0 0 0,0-1 0 0 0,-1 1 1 0 0,0-1-1 0 0,1-8-28 0 0,-3 18-5 0 0,2-28-1030 0 0,-3 28 264 0 0,0 1-376 0 0,0 0-497 0 0,0 0-1021 0 0,0 0-3048 0 0,0 0-5908 0 0</inkml:trace>
  <inkml:trace contextRef="#ctx0" brushRef="#br0" timeOffset="3070.619">18021 762 4313 0 0,'0'0'2723'0'0,"0"0"-653"0"0,0 0-255 0 0,0 0-56 0 0,0 0-143 0 0,0 0-198 0 0,0 0-196 0 0,0 0-142 0 0,0 0-7 0 0,0 0 20 0 0,0 0-44 0 0,0 0-118 0 0,0 0-143 0 0,10-7-96 0 0,33-25-69 0 0,-35 25-369 0 0,1-1 0 0 0,-1 0 0 0 0,0-1-1 0 0,-1 0 1 0 0,0 0 0 0 0,0-1 0 0 0,-1 0 0 0 0,0 0-1 0 0,-1 0 1 0 0,0-1 0 0 0,-1 1 0 0 0,0-1 0 0 0,0-2-254 0 0,-2 7 109 0 0,4-1-206 0 0,-4 28 41 0 0,-2-14 62 0 0,1-1 0 0 0,0 1 0 0 0,0-1 1 0 0,0 1-1 0 0,1-1 0 0 0,-1 0 0 0 0,2 0 1 0 0,-1 0-1 0 0,1 0 0 0 0,0 0 0 0 0,0-1 1 0 0,0 1-1 0 0,1-1 0 0 0,0 0 1 0 0,0 0-1 0 0,0 0 0 0 0,1 0 0 0 0,0-1 1 0 0,-1 0-1 0 0,2 0 0 0 0,-1 0 0 0 0,0 0 1 0 0,1-1-1 0 0,0 0 0 0 0,-1 0 1 0 0,1-1-1 0 0,0 1 0 0 0,1-1 0 0 0,-1-1 1 0 0,1 1-7 0 0,0-2 88 0 0,0 0 0 0 0,0-1 1 0 0,-1 0-1 0 0,1 0 1 0 0,0 0-1 0 0,-1-1 0 0 0,1 0 1 0 0,-1 0-1 0 0,1-1 0 0 0,-1 0 1 0 0,0 0-1 0 0,0 0 1 0 0,0-1-1 0 0,-1 0 0 0 0,1 0 1 0 0,-1 0-1 0 0,0-1 1 0 0,1 0-89 0 0,6-9 108 0 0,0-1 0 0 0,-1 0 1 0 0,0 0-1 0 0,-2-1 1 0 0,0 0-1 0 0,0-1 0 0 0,-1-3-108 0 0,3-2 7 0 0,0-22-963 0 0,-13 25-7450 0 0,1 15-3943 0 0</inkml:trace>
  <inkml:trace contextRef="#ctx0" brushRef="#br0" timeOffset="4005.905">19370 541 0 0 0,'0'0'223'0'0,"0"0"780"0"0,0 0 298 0 0,0 0 173 0 0,0 0 18 0 0,0 0-106 0 0,0 0-159 0 0,0 0-178 0 0,0 0-134 0 0,0 0-76 0 0,0 0-33 0 0,0 0 14 0 0,5-2 96 0 0,4-3-2180 0 0,1 2 7692 0 0,-25 17-1743 0 0,5-5-4641 0 0,0 0 0 0 0,1 1 0 0 0,0 0 1 0 0,0 1-1 0 0,1-1 0 0 0,1 2 1 0 0,0-1-1 0 0,0 1 0 0 0,1 0 0 0 0,1 0 1 0 0,0 1-1 0 0,0 0 0 0 0,1 0 1 0 0,1 0-1 0 0,1 0 0 0 0,-1 0 0 0 0,2 1 1 0 0,0-1-1 0 0,1 1 0 0 0,0 2-44 0 0,2-12 30 0 0,1 0 0 0 0,0 0 0 0 0,0 0 0 0 0,0-1 0 0 0,0 1 0 0 0,1-1 0 0 0,-1 0 0 0 0,1 0 0 0 0,0 0 0 0 0,0 0 0 0 0,0-1 0 0 0,0 1 0 0 0,0-1 0 0 0,0 0 0 0 0,1 0 0 0 0,-1-1 0 0 0,1 1 0 0 0,0-1 0 0 0,-1 0 0 0 0,1 0 0 0 0,0-1 0 0 0,-1 0 0 0 0,1 1 0 0 0,0-1 0 0 0,0-1 0 0 0,0 1 0 0 0,-1-1 0 0 0,1 0 0 0 0,3-1-30 0 0,1 0 94 0 0,-1 0 1 0 0,1-1-1 0 0,-1-1 1 0 0,0 1-1 0 0,0-1 1 0 0,0-1-1 0 0,-1 1 1 0 0,1-1-1 0 0,-1 0 1 0 0,0-1-1 0 0,-1 0 1 0 0,1 0-1 0 0,-1-1 1 0 0,0 1-1 0 0,-1-1 1 0 0,0 0-1 0 0,0-1 1 0 0,0 1-1 0 0,-1-1 1 0 0,0 0-1 0 0,-1 0 1 0 0,1-1-1 0 0,-2 1 1 0 0,1-1-1 0 0,-1 1 1 0 0,0-1-1 0 0,-1 0 1 0 0,0-3-95 0 0,0 8-2 0 0,-1 0 1 0 0,0 1-1 0 0,0-1 1 0 0,0 0 0 0 0,0 0-1 0 0,-1 0 1 0 0,0 1 0 0 0,0-1-1 0 0,0 0 1 0 0,0 1 0 0 0,0-1-1 0 0,0 0 1 0 0,-1 1-1 0 0,0 0 1 0 0,0-1 0 0 0,0 1-1 0 0,0 0 1 0 0,0 0 0 0 0,-1 0-1 0 0,1 0 1 0 0,-1 1-1 0 0,0-1 1 0 0,0 1 0 0 0,0-1-1 0 0,0 1 1 0 0,0 0 0 0 0,-1 0-1 0 0,1 0 1 0 0,-1 1-1 0 0,1-1 1 0 0,-1 1 0 0 0,1 0-1 0 0,-1 0 1 0 0,0 0 0 0 0,-3 0 1 0 0,1 0-127 0 0,0 1 1 0 0,0 0-1 0 0,0 0 1 0 0,0 1 0 0 0,0 0-1 0 0,0 0 1 0 0,0 0-1 0 0,0 0 1 0 0,1 1 0 0 0,-1 0-1 0 0,0 0 1 0 0,1 1-1 0 0,0 0 1 0 0,0 0-1 0 0,-1 0 127 0 0,-19 17-4094 0 0,1 4-5105 0 0,14-13-2544 0 0</inkml:trace>
  <inkml:trace contextRef="#ctx0" brushRef="#br0" timeOffset="4450.746">19562 858 1752 0 0,'0'0'2977'0'0,"0"0"-662"0"0,0 0-70 0 0,0 0 210 0 0,0 0-93 0 0,0 0-399 0 0,0 0-487 0 0,0 0-385 0 0,0 0-209 0 0,0 0-102 0 0,0 0-68 0 0,0 0-60 0 0,0 0-44 0 0,1-5 486 0 0,78-75 1364 0 0,74-100-1230 0 0,-153 180-1236 0 0,0 0 8 0 0,0 0-11 0 0,0 0 2 0 0,0 0-6 0 0,-53 165-125 0 0,52-162 137 0 0,0 0 0 0 0,1 0 1 0 0,-1 0-1 0 0,0 0 0 0 0,1 0 0 0 0,0 0 0 0 0,0 1 0 0 0,0-1 0 0 0,0 0 1 0 0,0 0-1 0 0,1 0 0 0 0,-1 0 0 0 0,1 0 0 0 0,0 1 0 0 0,0-1 0 0 0,0 0 1 0 0,0-1-1 0 0,0 1 0 0 0,1 0 0 0 0,-1 0 0 0 0,1-1 0 0 0,0 1 0 0 0,0 0 1 0 0,0-1-1 0 0,0 0 0 0 0,0 1 0 0 0,1-1 0 0 0,-1 0 0 0 0,1 0 1 0 0,-1-1-1 0 0,1 1 0 0 0,0 0 0 0 0,0-1 0 0 0,-1 0 0 0 0,1 1 0 0 0,1-1 3 0 0,6-1 55 0 0,0 0-1 0 0,0-1 0 0 0,0 0 0 0 0,0 0 0 0 0,-1-1 0 0 0,1-1 0 0 0,-1 0 1 0 0,1 0-1 0 0,-1 0 0 0 0,0-1 0 0 0,0-1 0 0 0,-1 0 0 0 0,1 0 0 0 0,-1 0 1 0 0,0-1-1 0 0,-1 0 0 0 0,1-1 0 0 0,-1 0 0 0 0,0 0 0 0 0,-1 0 0 0 0,0-1 1 0 0,0 0-1 0 0,0 0 0 0 0,-1-1 0 0 0,0-1-54 0 0,1 2 0 0 0,-1 0-1 0 0,-1-1 1 0 0,1 1 0 0 0,-1-1 0 0 0,-1 0-1 0 0,0 0 1 0 0,0 0 0 0 0,-1 0 0 0 0,0-1-1 0 0,0-4 1 0 0,3-5-2572 0 0,-1 7-5630 0 0,-3 9-3506 0 0</inkml:trace>
  <inkml:trace contextRef="#ctx0" brushRef="#br0" timeOffset="4833.025">20443 114 12931 0 0,'0'0'1936'0'0,"0"0"-553"0"0,0 0-160 0 0,0 0 32 0 0,0 0-49 0 0,0 0-93 0 0,0 0-131 0 0,0 0-158 0 0,0 0-83 0 0,0 0-99 0 0,0 0-106 0 0,0 0-93 0 0,7-4-53 0 0,20-9-41 0 0,-15 39 937 0 0,-10 171 73 0 0,-37 53-1036 0 0,-3-22-426 0 0,35-214-2539 0 0,-1-28-5380 0 0,1 0 564 0 0,2 7-3239 0 0</inkml:trace>
  <inkml:trace contextRef="#ctx0" brushRef="#br0" timeOffset="5257.693">20145 482 10378 0 0,'0'0'1803'0'0,"0"0"-610"0"0,0 0-313 0 0,0 0 19 0 0,0 0 118 0 0,0 0 95 0 0,0 0-83 0 0,0 0-191 0 0,0 0-156 0 0,0 0-161 0 0,0 0-123 0 0,35 0-98 0 0,113-3-99 0 0,32-9 39 0 0,2 5-3692 0 0,-156 7 1981 0 0,12-2-5587 0 0,2 1-461 0 0,-13 1 5528 0 0,-12 3 2139 0 0,-23 13 8837 0 0,-39 18-2212 0 0,3 9-3295 0 0,37-35-3305 0 0,0 0-1 0 0,1 1 0 0 0,0 0 1 0 0,0 0-1 0 0,1 0 0 0 0,0 1 0 0 0,1-1 1 0 0,0 1-1 0 0,1 0 0 0 0,0 1 1 0 0,0-1-1 0 0,1 1 0 0 0,0-1 0 0 0,1 1 1 0 0,0 10-173 0 0,1-18 44 0 0,1 0 0 0 0,0 1 0 0 0,-1-1 1 0 0,1 0-1 0 0,0 0 0 0 0,1 0 0 0 0,-1 0 1 0 0,1 0-1 0 0,-1 0 0 0 0,1-1 0 0 0,0 1 0 0 0,0 0 1 0 0,0-1-1 0 0,0 0 0 0 0,0 1 0 0 0,1-1 1 0 0,-1 0-1 0 0,1 0 0 0 0,-1 0 0 0 0,1 0 1 0 0,0-1-1 0 0,0 1 0 0 0,-1-1 0 0 0,1 1 1 0 0,1-1-1 0 0,-1 0 0 0 0,0 0 0 0 0,0-1 0 0 0,0 1 1 0 0,2-1-45 0 0,99-4 1944 0 0,-97 2-1811 0 0,1-1-1 0 0,0 0 1 0 0,-1 0-1 0 0,1-1 1 0 0,-1 0-1 0 0,0 0 1 0 0,0-1-1 0 0,-1 1 1 0 0,1-2-1 0 0,-1 1 1 0 0,0-1 0 0 0,-1 1-1 0 0,1-2 1 0 0,-1 1-1 0 0,0-1 1 0 0,-1 1-1 0 0,1-1 1 0 0,-1-1-1 0 0,-1 1 1 0 0,1 0-1 0 0,-1-1 1 0 0,-1 0-1 0 0,1 0 1 0 0,-2 0 0 0 0,1 0-1 0 0,0-5-132 0 0,-2 7 11 0 0,0 0 0 0 0,0 0 0 0 0,-1 1 1 0 0,0-1-1 0 0,0 0 0 0 0,0 0 0 0 0,-1 1 0 0 0,0-1 0 0 0,0 1 0 0 0,0-1 0 0 0,-1 1 0 0 0,0 0 1 0 0,0 0-1 0 0,0 0 0 0 0,0 0 0 0 0,-1 1 0 0 0,0-1 0 0 0,0 1 0 0 0,0 0 0 0 0,0 0 1 0 0,-1 0-1 0 0,0 1 0 0 0,0-1 0 0 0,-2 0-11 0 0,-3-2-128 0 0,0 0 1 0 0,0 1-1 0 0,0 1 0 0 0,-1-1 1 0 0,1 1-1 0 0,-1 1 0 0 0,0 0 1 0 0,0 1-1 0 0,-1 0 1 0 0,1 1-1 0 0,-2 0 128 0 0,-45 2-6629 0 0,46 3-5377 0 0</inkml:trace>
  <inkml:trace contextRef="#ctx0" brushRef="#br0" timeOffset="9349.384">23566 239 14499 0 0,'0'0'2697'0'0,"0"0"-1521"0"0,0 0-376 0 0,0 0-40 0 0,0 0-136 0 0,0 0-208 0 0,0 0-247 0 0,0 0-290 0 0,0 0-175 0 0,0 0-136 0 0,0 0-176 0 0,0 0-320 0 0,0 0-1929 0 0,0 0-9129 0 0</inkml:trace>
  <inkml:trace contextRef="#ctx0" brushRef="#br0" timeOffset="7618.942">21822 549 0 0 0,'0'0'1160'0'0,"0"0"183"0"0,0 0 128 0 0,0 0 1 0 0,0 0-53 0 0,0 0-53 0 0,0 0-63 0 0,0 0-68 0 0,6-3-68 0 0,27-9 831 0 0,-31 11 5600 0 0,-3-1-3826 0 0,-27-10-3174 0 0,19 12-539 0 0,0 1 1 0 0,-1 0-1 0 0,1 0 1 0 0,0 1-1 0 0,0 0 1 0 0,0 1 0 0 0,0 0-1 0 0,1 0 1 0 0,-1 1-1 0 0,1 0 1 0 0,0 0-1 0 0,0 1 1 0 0,0 0-1 0 0,1 0 1 0 0,-1 1 0 0 0,1 0-1 0 0,1 1 1 0 0,-3 2-60 0 0,3-3 22 0 0,0 1 1 0 0,0 0 0 0 0,0 0-1 0 0,1 0 1 0 0,0 1-1 0 0,1 0 1 0 0,0 0 0 0 0,0 0-1 0 0,0 0 1 0 0,1 1-1 0 0,1 0 1 0 0,-1-1 0 0 0,2 1-1 0 0,-1 0 1 0 0,1 0-1 0 0,0 0 1 0 0,1 0 0 0 0,0 0-1 0 0,0 2-22 0 0,0-5 16 0 0,0 0 0 0 0,0-1-1 0 0,1 1 1 0 0,-1 0 0 0 0,1 0 0 0 0,1 0-1 0 0,-1 0 1 0 0,1-1 0 0 0,0 1 0 0 0,0-1-1 0 0,0 1 1 0 0,1-1 0 0 0,0 0 0 0 0,0 0-1 0 0,1 0 1 0 0,-1 0 0 0 0,1-1 0 0 0,0 1-1 0 0,0-1 1 0 0,0 0 0 0 0,4 2-16 0 0,34 13 280 0 0,58-23-11 0 0,27-25-6386 0 0,-119 26 723 0 0,1 2-6257 0 0</inkml:trace>
  <inkml:trace contextRef="#ctx0" brushRef="#br0" timeOffset="8845.502">22468 501 6737 0 0,'0'0'1805'0'0,"0"0"-529"0"0,0 0-80 0 0,0 0 239 0 0,0 0 163 0 0,0 0-56 0 0,0 0-213 0 0,0 0-248 0 0,0 0-191 0 0,0 0-149 0 0,0 0-101 0 0,-32 21-91 0 0,-104 66-90 0 0,61-19 328 0 0,69-61-692 0 0,-3 2-29 0 0,0 1 1 0 0,0 0 0 0 0,1 0-1 0 0,0 1 1 0 0,1-1-1 0 0,1 2 1 0 0,-1-1-1 0 0,2 1 1 0 0,0 0-1 0 0,0 0 1 0 0,1 0 0 0 0,0 1-1 0 0,1 0 1 0 0,1-1-1 0 0,0 3-66 0 0,2-12 8 0 0,0-1 0 0 0,-1 1 0 0 0,2 0 0 0 0,-1 0 0 0 0,0 0 0 0 0,1 0 0 0 0,-1 0 0 0 0,1-1 0 0 0,0 1 0 0 0,0 0 0 0 0,0 0 0 0 0,0-1 0 0 0,0 1 0 0 0,0-1 0 0 0,1 1 0 0 0,0-1 0 0 0,-1 0 0 0 0,1 1 0 0 0,0-1 0 0 0,0 0 0 0 0,0 0 0 0 0,0 0 0 0 0,0-1-1 0 0,1 1 1 0 0,-1 0 0 0 0,1-1 0 0 0,-1 1 0 0 0,1-1 0 0 0,-1 0 0 0 0,1 0 0 0 0,0 0 0 0 0,0 0 0 0 0,-1-1 0 0 0,1 1 0 0 0,0-1 0 0 0,0 1 0 0 0,0-1 0 0 0,1 0-8 0 0,12-2 109 0 0,0-1 0 0 0,1 0-1 0 0,-1-2 1 0 0,-1 1 0 0 0,1-2 0 0 0,-1 0-1 0 0,0-1 1 0 0,0-1 0 0 0,-1 0 0 0 0,0-1 0 0 0,0 0-1 0 0,-1-1 1 0 0,-1 0 0 0 0,1-2 0 0 0,-2 1-1 0 0,6-8-108 0 0,95-120 594 0 0,-99 127-608 0 0,-13 20-120 0 0,-11 25 26 0 0,5-19 93 0 0,1-6-26 0 0,1-1 0 0 0,0 2 0 0 0,1-1-1 0 0,-1 0 1 0 0,1 1 0 0 0,1 0-1 0 0,0 0 1 0 0,0-1 0 0 0,1 1 0 0 0,0 0-1 0 0,0 0 1 0 0,1 1 0 0 0,1-1 0 0 0,-1 0-1 0 0,2 1 42 0 0,0-7-2 0 0,1 0-1 0 0,-1 0 1 0 0,1-1 0 0 0,0 1-1 0 0,0-1 1 0 0,0 0-1 0 0,1 0 1 0 0,-1 0-1 0 0,0 0 1 0 0,1-1 0 0 0,-1 1-1 0 0,1-1 1 0 0,0 0-1 0 0,-1 0 1 0 0,1 0-1 0 0,0 0 1 0 0,0-1 0 0 0,-1 0-1 0 0,1 0 1 0 0,0 0-1 0 0,0 0 1 0 0,0 0-1 0 0,0-1 1 0 0,-1 1 0 0 0,1-1-1 0 0,0 0 1 0 0,-1 0-1 0 0,3-2 3 0 0,17-6 59 0 0,0-1-1 0 0,-1-1 0 0 0,-1-1 1 0 0,0-1-1 0 0,0-1 0 0 0,-1 0 1 0 0,-1-2-1 0 0,-1-1 0 0 0,0 0 1 0 0,-1-1-1 0 0,-1 0 0 0 0,12-18-58 0 0,-19 21 24 0 0,0 1-1 0 0,-1-2 1 0 0,0 1-1 0 0,-1-1 1 0 0,-1 0-1 0 0,-1 0 1 0 0,0-1-1 0 0,-1 0 0 0 0,-1 0 1 0 0,0 0-1 0 0,-1 0 1 0 0,-1-4-24 0 0,-1 20-3 0 0,0 0 1 0 0,-1 0 0 0 0,1 0-1 0 0,0 0 1 0 0,-1 0-1 0 0,1 0 1 0 0,0 0-1 0 0,-1 0 1 0 0,1 0 0 0 0,-1 1-1 0 0,0-1 1 0 0,1 0-1 0 0,-1 0 1 0 0,0 0-1 0 0,1 1 1 0 0,-1-1-1 0 0,0 0 1 0 0,0 1 0 0 0,0-1-1 0 0,1 0 1 0 0,-1 1-1 0 0,0-1 1 0 0,0 1-1 0 0,0 0 1 0 0,0-1 0 0 0,0 1-1 0 0,0 0 1 0 0,0-1-1 0 0,0 1 1 0 0,0 0-1 0 0,0 0 1 0 0,0 0 0 0 0,0 0-1 0 0,0 0 1 0 0,0 0-1 0 0,0 0 1 0 0,0 0-1 0 0,-1 1 1 0 0,1-1 0 0 0,0 0-1 0 0,1 1 1 0 0,-1-1-1 0 0,0 0 1 0 0,0 1-1 0 0,0-1 1 0 0,0 1-1 0 0,0 0 1 0 0,0-1 0 0 0,0 1 2 0 0,-53 26-301 0 0,47-24 277 0 0,1 1 0 0 0,-1 0 0 0 0,1 0 1 0 0,0 0-1 0 0,0 1 0 0 0,1 0 0 0 0,-1 0 0 0 0,1 1 1 0 0,0-1-1 0 0,1 1 0 0 0,-1 0 0 0 0,1 0 0 0 0,0 1 0 0 0,1-1 1 0 0,-1 1-1 0 0,1 0 0 0 0,1 0 0 0 0,-1 0 0 0 0,1 0 1 0 0,-1 6 23 0 0,5-10-1 0 0,0 0 1 0 0,0 0-1 0 0,1 1 1 0 0,-1-2 0 0 0,1 1-1 0 0,-1 0 1 0 0,1 0 0 0 0,0-1-1 0 0,0 0 1 0 0,0 0-1 0 0,0 1 1 0 0,1-2 0 0 0,-1 1-1 0 0,1 0 1 0 0,-1-1-1 0 0,1 1 1 0 0,-1-1 0 0 0,1 0-1 0 0,0 0 1 0 0,-1-1-1 0 0,3 1 1 0 0,-5-1 2 0 0,17 5-7 0 0,-12-4 9 0 0,-1-1-1 0 0,0 1 0 0 0,0 0 0 0 0,0 0 1 0 0,-1 0-1 0 0,1 1 0 0 0,0 0 1 0 0,0 0-1 0 0,-1 0 0 0 0,1 1 0 0 0,-1-1 1 0 0,0 1-1 0 0,0 0 0 0 0,0 0 1 0 0,0 0-1 0 0,0 1 0 0 0,-1 0 0 0 0,1-1 1 0 0,-1 1-1 0 0,0 0 0 0 0,0 1 1 0 0,-1-1-1 0 0,1 0 0 0 0,-1 1 0 0 0,0 0 1 0 0,0-1-1 0 0,0 4-3 0 0,4 46 89 0 0,19-54-94 0 0,44-44 200 0 0,-52 34-181 0 0,0 0 1 0 0,0-2-1 0 0,-1 0 1 0 0,0-1 0 0 0,-1 0-1 0 0,-1-1 1 0 0,0-1-1 0 0,-1 0 1 0 0,-1-1 0 0 0,0-1-1 0 0,-1 1 1 0 0,-1-2-1 0 0,0 0 1 0 0,-1 0 0 0 0,-1 0-1 0 0,0-4-14 0 0,-8 21 2 0 0,1 0 1 0 0,0 0-1 0 0,0-1 0 0 0,-1 1 0 0 0,1 0 0 0 0,-1 0 1 0 0,1 0-1 0 0,-1-1 0 0 0,0 1 0 0 0,1 0 1 0 0,-1-1-1 0 0,0 1 0 0 0,0 0 0 0 0,0-1 0 0 0,0 1 1 0 0,0 0-1 0 0,0-1 0 0 0,0 1 0 0 0,0 0 1 0 0,-1-1-1 0 0,1 1 0 0 0,0 0 0 0 0,-1 0 0 0 0,1-1 1 0 0,-1 1-1 0 0,0 0 0 0 0,1 0 0 0 0,-1 0 1 0 0,0 0-1 0 0,0-1 0 0 0,1 1 0 0 0,-1 0 0 0 0,0 1 1 0 0,0-1-1 0 0,0 0 0 0 0,0 0 0 0 0,-1 0 1 0 0,1 0-1 0 0,0 1 0 0 0,0-1 0 0 0,0 1 0 0 0,0-1 1 0 0,-1 1-1 0 0,1-1 0 0 0,0 1 0 0 0,-1 0 1 0 0,1-1-1 0 0,0 1 0 0 0,-1 0 0 0 0,1 0 0 0 0,0 0 1 0 0,-1 0-1 0 0,1 0 0 0 0,0 0 0 0 0,-1 1 1 0 0,1-1-1 0 0,-1 0-2 0 0,-4 2-10 0 0,-1-1 0 0 0,1 1 1 0 0,0 0-1 0 0,-1 1 0 0 0,1 0 1 0 0,0 0-1 0 0,1 0 0 0 0,-1 0 0 0 0,0 1 1 0 0,1 0-1 0 0,0 0 0 0 0,0 1 1 0 0,0-1-1 0 0,0 1 0 0 0,1 0 1 0 0,0 0-1 0 0,0 1 0 0 0,-3 5 10 0 0,6-9-1 0 0,1 1 0 0 0,0 0-1 0 0,0 0 1 0 0,0-1 0 0 0,0 1-1 0 0,0 0 1 0 0,0 0 0 0 0,1 0 0 0 0,-1-1-1 0 0,1 1 1 0 0,0 0 0 0 0,0-1-1 0 0,0 1 1 0 0,0-1 0 0 0,0 1-1 0 0,0-1 1 0 0,1 0 0 0 0,0 1 0 0 0,-1-1-1 0 0,1 0 1 0 0,0 0 0 0 0,0 0-1 0 0,0 0 1 0 0,0 0 0 0 0,0 0 0 0 0,0-1-1 0 0,1 1 1 0 0,-1-1 0 0 0,0 0-1 0 0,1 1 1 0 0,0-1 0 0 0,-1 0 0 0 0,1 0-1 0 0,-1-1 1 0 0,1 1 0 0 0,0-1-1 0 0,0 1 1 0 0,-1-1 0 0 0,1 0 0 0 0,0 0-1 0 0,0 0 1 0 0,0 0 1 0 0,19 7-19 0 0,-6-1 21 0 0,-14-6 1 0 0,1 1-1 0 0,-1-1 0 0 0,1 1 0 0 0,0 0 1 0 0,-1 0-1 0 0,1 0 0 0 0,-1 0 0 0 0,0 0 1 0 0,1 0-1 0 0,-1 1 0 0 0,0-1 0 0 0,0 1 1 0 0,0 0-1 0 0,0-1 0 0 0,0 1 0 0 0,0 0 1 0 0,0 0-1 0 0,-1 0 0 0 0,1 1 0 0 0,-1-1 1 0 0,1 0-1 0 0,-1 0 0 0 0,0 1 0 0 0,0-1 1 0 0,0 1-1 0 0,0-1 0 0 0,-1 1 1 0 0,1 0-1 0 0,0 1-2 0 0,-1 10 35 0 0,-1-1 1 0 0,0 1-1 0 0,0 0 1 0 0,-2-1-1 0 0,1 1 1 0 0,-2-1-1 0 0,0 0 1 0 0,0 0-1 0 0,-6 9-35 0 0,6-10 12 0 0,2-8-16 0 0,0-1 0 0 0,0 1 0 0 0,1 0 0 0 0,0-1 0 0 0,0 1 0 0 0,0 0 0 0 0,0 0 0 0 0,0 0 0 0 0,1 0-1 0 0,0-1 1 0 0,0 1 0 0 0,0 0 0 0 0,0 0 0 0 0,1 0 0 0 0,-1 0 0 0 0,1 0 0 0 0,0 0 0 0 0,0-1 0 0 0,0 1 0 0 0,1 0 0 0 0,-1-1 0 0 0,1 1 0 0 0,0-1 0 0 0,0 1 0 0 0,2 1 4 0 0,1-5-2256 0 0,-5-7-3647 0 0,-1 0-3491 0 0,1 3 1258 0 0</inkml:trace>
  <inkml:trace contextRef="#ctx0" brushRef="#br0" timeOffset="9100.552">23518 622 10826 0 0,'0'0'1558'0'0,"0"0"-172"0"0,0 0 254 0 0,0 0 292 0 0,0 0-85 0 0,0 0-345 0 0,0 0-410 0 0,0 0-330 0 0,0 0-261 0 0,0 0-182 0 0,0 0-114 0 0,-6 32-99 0 0,-14 94-62 0 0,14-70-882 0 0,12-63-7778 0 0,-2 3-2585 0 0</inkml:trace>
  <inkml:trace contextRef="#ctx0" brushRef="#br0" timeOffset="9895.973">23637 773 11787 0 0,'0'0'1181'0'0,"0"0"-558"0"0,0 0 29 0 0,0 0 296 0 0,0 0 104 0 0,0 0-33 0 0,0 0-72 0 0,0 0-76 0 0,0 0-104 0 0,0 0-92 0 0,0 0-106 0 0,0 0-91 0 0,0 0-40 0 0,30-10-28 0 0,88-31-34 0 0,-115 41-350 0 0,-1 0-1 0 0,0 0 1 0 0,1-1 0 0 0,-1 1-1 0 0,0-1 1 0 0,1 1-1 0 0,-1-1 1 0 0,0 0 0 0 0,0 0-1 0 0,1 0 1 0 0,-1 0 0 0 0,0-1-1 0 0,0 1 1 0 0,0 0 0 0 0,0-1-1 0 0,-1 0 1 0 0,1 1 0 0 0,0-1-1 0 0,-1 0 1 0 0,1 0 0 0 0,-1 0-1 0 0,0 0 1 0 0,1 0 0 0 0,-1 0-1 0 0,0 0 1 0 0,1-2-26 0 0,1-8 178 0 0,23-87 1068 0 0,-27 98-1242 0 0,0 0 0 0 0,0 0-1 0 0,0 0 1 0 0,0 0 0 0 0,-1 0 0 0 0,1 0-1 0 0,0 0 1 0 0,0 1 0 0 0,0-1 0 0 0,-1 0-1 0 0,1 1 1 0 0,0-1 0 0 0,-1 1 0 0 0,1 0-1 0 0,-1-1 1 0 0,1 1 0 0 0,0 0 0 0 0,-1 0-1 0 0,1 0 1 0 0,-1 0 0 0 0,1 0 0 0 0,-1 0 0 0 0,1 0-1 0 0,0 0 1 0 0,-1 1 0 0 0,1-1 0 0 0,-1 0-1 0 0,0 1-3 0 0,-73 70-329 0 0,69-65 315 0 0,1 1 0 0 0,0-1 0 0 0,1 1 0 0 0,0 0-1 0 0,0 0 1 0 0,0 0 0 0 0,1 0 0 0 0,0 1 0 0 0,0-1 0 0 0,1 1 0 0 0,0 0 0 0 0,0 0 0 0 0,1 0 0 0 0,0 0-1 0 0,0 0 1 0 0,1 0 0 0 0,0 0 0 0 0,0 0 0 0 0,1 0 0 0 0,0 0 0 0 0,1 2 14 0 0,1-5 21 0 0,0 0 0 0 0,0 0 1 0 0,1 0-1 0 0,0 0 0 0 0,0-1 0 0 0,0 0 1 0 0,0 1-1 0 0,0-1 0 0 0,1-1 1 0 0,0 1-1 0 0,0-1 0 0 0,0 0 0 0 0,0 0 1 0 0,1 0-1 0 0,-1-1 0 0 0,1 1 0 0 0,-1-1 1 0 0,1-1-1 0 0,0 1 0 0 0,0-1 0 0 0,0 0 1 0 0,0-1-1 0 0,0 1 0 0 0,0-1 0 0 0,0 0 1 0 0,0 0-1 0 0,0-1 0 0 0,-1 0 0 0 0,1 0 1 0 0,0 0-1 0 0,0-1 0 0 0,0 0 1 0 0,-1 0-1 0 0,1-1 0 0 0,-1 1 0 0 0,2-2-21 0 0,17-16 153 0 0,-1-1 0 0 0,-1-2-1 0 0,0 0 1 0 0,-2-1-1 0 0,-1-1 1 0 0,-1 0-1 0 0,-1-2 1 0 0,-2 0-1 0 0,0-1 1 0 0,7-23-153 0 0,-16 39 41 0 0,0 0 0 0 0,-2 0 0 0 0,1-1-1 0 0,-2 0 1 0 0,0 1 0 0 0,0-1 0 0 0,-1 0 0 0 0,0-12-41 0 0,-39 25-187 0 0,28 2 167 0 0,1 1-1 0 0,0 0 1 0 0,0 1 0 0 0,0 0-1 0 0,1 0 1 0 0,-1 0 0 0 0,1 1-1 0 0,0 0 1 0 0,0 1 0 0 0,1 0-1 0 0,0 0 1 0 0,0 0 0 0 0,0 0-1 0 0,0 1 1 0 0,1 0 0 0 0,-3 6 20 0 0,8-9 0 0 0,0-1 0 0 0,1 0 0 0 0,-1 1 0 0 0,1-1 0 0 0,0 1 0 0 0,0-1 0 0 0,0 0 0 0 0,0 0 0 0 0,0 0 0 0 0,1 0 0 0 0,0 0 0 0 0,-1 0 0 0 0,1 0 0 0 0,0 0 0 0 0,1 0 0 0 0,-1-1 0 0 0,0 1 0 0 0,1-1 0 0 0,-1 0 0 0 0,1 0 0 0 0,0 0 0 0 0,0 0 0 0 0,-1 0 0 0 0,1 0 0 0 0,1-1 0 0 0,-1 1 0 0 0,0-1 0 0 0,0 0 0 0 0,0 0 0 0 0,1 0 0 0 0,-1-1 0 0 0,0 1 0 0 0,1-1 0 0 0,-1 0 0 0 0,1 1 0 0 0,-1-2 0 0 0,1 1 0 0 0,-1 0 0 0 0,1-1 0 0 0,13 5 36 0 0,-3-1-6 0 0,-8-3-10 0 0,0 0 0 0 0,-1 0 0 0 0,1 1 0 0 0,0 0 0 0 0,0 0 0 0 0,0 1 0 0 0,-1 0 0 0 0,1 0 0 0 0,0 0 0 0 0,-1 0 0 0 0,0 1 0 0 0,0 0 0 0 0,0 0 0 0 0,0 1 0 0 0,0-1 0 0 0,0 1 0 0 0,-1 0-1 0 0,0 0 1 0 0,0 0 0 0 0,0 1 0 0 0,0 0 0 0 0,-1 0 0 0 0,1 0 0 0 0,-1 0 0 0 0,-1 0 0 0 0,1 0 0 0 0,-1 1 0 0 0,1 0-20 0 0,-3 5 66 0 0,1 0 0 0 0,-1 1-1 0 0,-1-1 1 0 0,0 0 0 0 0,0 0-1 0 0,-1 0 1 0 0,0-1 0 0 0,-1 1 0 0 0,-1 0-1 0 0,1-1 1 0 0,-5 8-66 0 0,-2 4 67 0 0,5-14-49 0 0,1 0 1 0 0,0 1-1 0 0,1-1 1 0 0,-1 1-1 0 0,1 0 1 0 0,1 0-1 0 0,0 1 0 0 0,0-1 1 0 0,1 0-1 0 0,0 1 1 0 0,1-1-1 0 0,0 0 1 0 0,1 10-19 0 0,40 29-187 0 0,-39-48-542 0 0,10 5 113 0 0,-9-6-3485 0 0,0-2-4879 0 0,-2 2-3348 0 0</inkml:trace>
  <inkml:trace contextRef="#ctx0" brushRef="#br0" timeOffset="-45891.491">19089 4028 0 0 0,'78'-26'0'0'0,"-118"22"45"0"0,40 4 305 0 0,0 0 566 0 0,0 0 272 0 0,0 0 140 0 0,0 0 22 0 0,0 0-78 0 0,0 0-102 0 0,0 0-124 0 0,0 0-105 0 0,0 0-82 0 0,0 0-95 0 0,0 0-78 0 0,0 6 7863 0 0,-2 0-4512 0 0,-328 5-1342 0 0,181-23-2189 0 0,41 24-445 0 0,21-5-43 0 0,0 4-2 0 0,31 2-28 0 0,-54-11 81 0 0,48-9 15 0 0,32 6-8 0 0,-140 1-85 0 0,128 4 13 0 0,-87 0 49 0 0,129-3-50 0 0,0 4-127 0 0,0-4 121 0 0,0-1 11 0 0,0 0-9 0 0,0 0 1 0 0,0 0-12 0 0,0 0 17 0 0,0 0-9 0 0,0 0 0 0 0,0 0 11 0 0,0 0-14 0 0,0 0 8 0 0,0 0-10 0 0,0 0-15 0 0,0 0 16 0 0,3 25 104 0 0,14 101-39 0 0,5 7-13 0 0,-18 91 191 0 0,27-69-194 0 0,-29 103 190 0 0,-6-104-132 0 0,6 5 34 0 0,6-12-14 0 0,-8-78-50 0 0,0-68-59 0 0,0-1-20 0 0,16-2-3114 0 0,4-24-3194 0 0,-14 17 534 0 0,1-2-6220 0 0</inkml:trace>
  <inkml:trace contextRef="#ctx0" brushRef="#br0" timeOffset="-44484.944">18529 4076 0 0 0,'0'0'879'0'0,"0"0"149"0"0,0 0 8 0 0,0 0-50 0 0,0 0-51 0 0,0-3-50 0 0,0 0-3482 0 0,0-2 9713 0 0,0 6 3958 0 0,0 5-6636 0 0,0-6-4271 0 0,0 0-18 0 0,0 0-29 0 0,0 20 339 0 0,0 538 1672 0 0,-8-311-1640 0 0,-11-115-124 0 0,0 111-58 0 0,24-43-116 0 0,-6-182-257 0 0,3-26-4955 0 0,-2 8 4937 0 0,1-7-2700 0 0,0 0-3642 0 0,0 3-5530 0 0</inkml:trace>
  <inkml:trace contextRef="#ctx0" brushRef="#br0" timeOffset="-43462.752">18004 4529 0 0 0,'0'0'1200'0'0,"0"0"405"0"0,0 0 212 0 0,0 0 197 0 0,0 0 115 0 0,0 0-136 0 0,0 0-255 0 0,0 0-299 0 0,0 0-285 0 0,0 0-172 0 0,0 0-73 0 0,0 0-16 0 0,0 0-10 0 0,2-3-16 0 0,-1 3-555 0 0,5-9-235 0 0,0 6 2988 0 0,10 33 577 0 0,-5-1-3339 0 0,-1 1 1 0 0,-1 0-1 0 0,-2 1 0 0 0,-1 0 0 0 0,-2 0 1 0 0,0 0-1 0 0,-3 1 0 0 0,0-1 1 0 0,-3 21-304 0 0,5 79 235 0 0,3-76-147 0 0,-27-140-8954 0 0,21 67 6008 0 0,0 4-3670 0 0,0 3-4496 0 0</inkml:trace>
  <inkml:trace contextRef="#ctx0" brushRef="#br0" timeOffset="-42889.256">18001 4554 480 0 0,'0'0'2229'0'0,"0"0"183"0"0,0 0 73 0 0,0 0-48 0 0,0 0-223 0 0,0 0-344 0 0,0 0-291 0 0,0 0-277 0 0,0 0-214 0 0,0 0-144 0 0,0 0-145 0 0,0 0-94 0 0,0 0-75 0 0,-5-3-75 0 0,6 3-525 0 0,0 1 0 0 0,-1-1 1 0 0,1 0-1 0 0,0 0 1 0 0,-1-1-1 0 0,1 1 0 0 0,0 0 1 0 0,-1 0-1 0 0,1 0 1 0 0,0 0-1 0 0,-1 0 1 0 0,1-1-1 0 0,-1 1 0 0 0,1 0 1 0 0,0-1-1 0 0,-1 1 1 0 0,1 0-1 0 0,-1-1 0 0 0,1 1 1 0 0,-1-1-1 0 0,1 1 1 0 0,-1-1-1 0 0,1 1 0 0 0,-1-1 1 0 0,0 1-1 0 0,1-1 1 0 0,-1 1-1 0 0,0-1 0 0 0,1 0 1 0 0,-1 1-1 0 0,0-1 1 0 0,0 0-1 0 0,1 1 0 0 0,-1-1 1 0 0,0 0-1 0 0,0 1 1 0 0,0-1-1 0 0,0 0 1 0 0,0 1-1 0 0,0-1 0 0 0,0 0 1 0 0,0 1-1 0 0,0-1 1 0 0,0 0-1 0 0,0 1 0 0 0,-1-1 1 0 0,1 1-1 0 0,0-1 1 0 0,0 0-1 0 0,-1 1 0 0 0,1-1 1 0 0,0 1-1 0 0,-1-1 1 0 0,1 0-1 0 0,-1 1 0 0 0,1-1 1 0 0,-1 1-1 0 0,1-1 1 0 0,-1 1-1 0 0,1 0 0 0 0,-1-1 1 0 0,1 1-1 0 0,-1 0 1 0 0,1-1-1 0 0,-1 1-30 0 0,53-21 1307 0 0,119-32 567 0 0,-126 53-1689 0 0,-44 38 32 0 0,-75 64 261 0 0,4-18-357 0 0,71-81-119 0 0,0-1-1 0 0,0 1 1 0 0,0-1-1 0 0,0 0 1 0 0,0 1-1 0 0,1-1 1 0 0,-1 0-1 0 0,1 0 1 0 0,0 0-1 0 0,-1 0 1 0 0,1 0-1 0 0,0 0 1 0 0,0 0-1 0 0,0-1 1 0 0,0 1-1 0 0,1-1 1 0 0,-1 1-1 0 0,0-1 1 0 0,0 0-1 0 0,1 0 1 0 0,-1 0-1 0 0,1 0 1 0 0,-1 0-1 0 0,1-1 1 0 0,0 1-1 0 0,-1-1 1 0 0,1 1-1 0 0,-1-1 1 0 0,1 0-1 0 0,0 0 0 0 0,-1-1 1 0 0,1 1-1 0 0,0 0 1 0 0,1-1-2 0 0,8 2 20 0 0,39 4 45 0 0,-42-6-61 0 0,-1 1-1 0 0,1 1 1 0 0,-1 0 0 0 0,1 0-1 0 0,-1 1 1 0 0,1 0 0 0 0,-1 0-1 0 0,0 1 1 0 0,0 0 0 0 0,0 0-1 0 0,1 1-3 0 0,-6-2 13 0 0,-1 0 0 0 0,1 0-1 0 0,-1 0 1 0 0,0 1 0 0 0,0-1-1 0 0,0 1 1 0 0,0-1 0 0 0,0 1 0 0 0,-1-1-1 0 0,1 1 1 0 0,-1 0 0 0 0,1 0-1 0 0,-1 0 1 0 0,0 0 0 0 0,0 0-1 0 0,0 0 1 0 0,-1 0 0 0 0,1 0-1 0 0,-1 1 1 0 0,0-1 0 0 0,0 0-1 0 0,0 0 1 0 0,0 0 0 0 0,0 0 0 0 0,-1 1-1 0 0,1-1 1 0 0,-1 0 0 0 0,0 0-1 0 0,0 0 1 0 0,-1 2-13 0 0,-50 81 493 0 0,35-69-426 0 0,0-1 0 0 0,-2 0 0 0 0,1-1 0 0 0,-2-2 0 0 0,0 0 0 0 0,-1-1 0 0 0,0-1 0 0 0,0 0 1 0 0,-1-2-1 0 0,-23 6-67 0 0,8-11-99 0 0,44-23-1313 0 0,16-1-1326 0 0,-11 10-692 0 0,-2 1-3688 0 0,-3 1-5397 0 0</inkml:trace>
  <inkml:trace contextRef="#ctx0" brushRef="#br0" timeOffset="-41803.374">18811 4477 4537 0 0,'0'0'4090'0'0,"0"0"-1723"0"0,0 0-661 0 0,0 0-14 0 0,0 0 55 0 0,0 0-48 0 0,0 0-180 0 0,0 0-282 0 0,0 0-237 0 0,0 0-235 0 0,0 0-168 0 0,0 0-80 0 0,0 0-56 0 0,-6 8-10 0 0,-31 69 809 0 0,30-33-959 0 0,-1 0 0 0 0,-2-1-1 0 0,-3 0 1 0 0,-1-1 0 0 0,-1 0-1 0 0,-3-1 1 0 0,-9 13-301 0 0,-58 86 176 0 0,76-133-89 0 0,11-15 124 0 0,10-18-86 0 0,167-289-55 0 0,-85 124-55 0 0,-93 188-16 0 0,1 1 0 0 0,0 0 1 0 0,0 0-1 0 0,0-1 0 0 0,0 1 0 0 0,0 1 1 0 0,0-1-1 0 0,1 0 0 0 0,-1 0 0 0 0,0 1 0 0 0,1-1 1 0 0,0 1-1 0 0,-1 0 0 0 0,1 0 0 0 0,0 0 0 0 0,-1 0 1 0 0,1 0-1 0 0,0 1 0 0 0,0-1 0 0 0,0 1 0 0 0,0-1 1 0 0,0 1-1 0 0,-1 0 0 0 0,1 1 0 0 0,0-1 1 0 0,0 0-1 0 0,0 1 1 0 0,0 0 10 0 0,-1 0 0 0 0,0 1 0 0 0,0-1-1 0 0,-1 1 1 0 0,1 0 0 0 0,0-1 0 0 0,0 1 0 0 0,-1 0 0 0 0,1 0 0 0 0,-1 0 0 0 0,0 0 0 0 0,0 0 0 0 0,1 1 0 0 0,-1-1 0 0 0,-1 0 0 0 0,1 0 0 0 0,0 1-1 0 0,0-1 1 0 0,-1 0 0 0 0,1 1 0 0 0,-1-1 0 0 0,0 1 0 0 0,0-1 0 0 0,0 1 0 0 0,0-1 0 0 0,0 1 0 0 0,-1-1 0 0 0,1 1-10 0 0,0 3 26 0 0,47 343 929 0 0,-28-239-798 0 0,-19-102 656 0 0,-6-19-496 0 0,-43-23-244 0 0,-148-72-26 0 0,125 61-86 0 0,68 33-1288 0 0,5 9-3144 0 0,3 0-4896 0 0,1-1-3451 0 0</inkml:trace>
  <inkml:trace contextRef="#ctx0" brushRef="#br0" timeOffset="5337.054">13454 1830 1416 0 0,'0'0'1697'0'0,"0"0"-208"0"0,0 0 57 0 0,0 0 214 0 0,0 0 139 0 0,0 0-50 0 0,0 0-193 0 0,0 0-240 0 0,0 0-218 0 0,0 0-210 0 0,0 0-150 0 0,0 0-79 0 0,0 0-29 0 0,-7 2 12 0 0,-19 5-29 0 0,20-5-68 0 0,17 6 2905 0 0,20-3-2810 0 0,-25-4-373 0 0,24 2-56 0 0,1-2 1 0 0,-1-1 0 0 0,1-1 0 0 0,-1-1 0 0 0,0-2 0 0 0,0-1 0 0 0,10-4-312 0 0,27-2-163 0 0,-63 9 1794 0 0,-1 1-3779 0 0,-7 0-12035 0 0,-1 4 7053 0 0,3 1 942 0 0</inkml:trace>
  <inkml:trace contextRef="#ctx0" brushRef="#br0" timeOffset="5591.135">13402 2032 12571 0 0,'0'0'1753'0'0,"0"0"-690"0"0,0 0-225 0 0,0 0 186 0 0,0 0 306 0 0,0 0 131 0 0,0 0-94 0 0,0 0-204 0 0,0 0-208 0 0,0 0-185 0 0,0 0-140 0 0,0 0-100 0 0,33 3-94 0 0,102 6-100 0 0,-18-13 293 0 0,-46-4-1196 0 0,-57 4-3603 0 0,0 0-4026 0 0,-10 1-4263 0 0</inkml:trace>
  <inkml:trace contextRef="#ctx0" brushRef="#br0" timeOffset="4493.517">13091 1462 400 0 0,'0'0'3682'0'0,"0"0"-1643"0"0,0 0-837 0 0,0 0-93 0 0,0 0 222 0 0,0 0 224 0 0,0 0 51 0 0,0 0-196 0 0,0 0-290 0 0,0 0-233 0 0,0 0-168 0 0,1 8 5804 0 0,1 11-5166 0 0,-35 112-22 0 0,-88 190-467 0 0,37-90-566 0 0,76-150-169 0 0,10-78-107 0 0,0-1 1 0 0,1 0-1 0 0,-1 0 0 0 0,1 0 0 0 0,0 0 1 0 0,-1-1-1 0 0,1 1 0 0 0,0-1 1 0 0,0 1-1 0 0,0-1 0 0 0,0 0 1 0 0,0 0-1 0 0,0-1 0 0 0,0 1 1 0 0,0 0-1 0 0,1-1 0 0 0,-1 0 1 0 0,0 0-1 0 0,0 0 0 0 0,1 0-26 0 0,7 1 51 0 0,196 4 625 0 0,-207-5-687 0 0,0 0 0 0 0,0 1-1 0 0,0-1 1 0 0,0 0 0 0 0,0 0-1 0 0,0 1 1 0 0,0-1 0 0 0,0 0-1 0 0,0 1 1 0 0,0-1 0 0 0,0 0-1 0 0,0 1 1 0 0,0-1 0 0 0,0 0-1 0 0,0 0 1 0 0,0 1 0 0 0,0-1-1 0 0,0 0 1 0 0,0 1 0 0 0,0-1-1 0 0,0 0 1 0 0,0 0 11 0 0,-37-18-4755 0 0,15 1-7787 0 0,17 13 1257 0 0</inkml:trace>
  <inkml:trace contextRef="#ctx0" brushRef="#br0" timeOffset="4847.058">12737 1940 4401 0 0,'0'0'3379'0'0,"0"0"-1126"0"0,0 0-583 0 0,0 0-45 0 0,0 0 104 0 0,0 0 34 0 0,0 0-204 0 0,0 0-322 0 0,0 0-297 0 0,0 0-199 0 0,0 0-120 0 0,0 0-50 0 0,0 0-22 0 0,3 2 11 0 0,6 2-173 0 0,1-1 0 0 0,0 0 0 0 0,0 0 0 0 0,0-1 0 0 0,1 0 0 0 0,-1-1 0 0 0,0 0 0 0 0,1-1 0 0 0,-1 0 0 0 0,1 0 0 0 0,6-2-387 0 0,73 5 531 0 0,-37 3-734 0 0,-33-9-2388 0 0,-11-1-3270 0 0,-7 2 849 0 0,0 2-7563 0 0</inkml:trace>
  <inkml:trace contextRef="#ctx0" brushRef="#br0" timeOffset="-58593">14794 1962 14451 0 0,'0'0'783'0'0,"0"0"-116"0"0,0 0 217 0 0,0 0 338 0 0,0 0 220 0 0,0 0-56 0 0,0 0-286 0 0,0 0-271 0 0,0 0-203 0 0,0 0-140 0 0,0 0-103 0 0,-5 32-73 0 0,-12 100-63 0 0,0 43 737 0 0,3-117-854 0 0,11-96-10493 0 0,3 29 3949 0 0,0 2-2739 0 0</inkml:trace>
  <inkml:trace contextRef="#ctx0" brushRef="#br0" timeOffset="-58297.745">14783 1944 9666 0 0,'0'0'1826'0'0,"0"0"-917"0"0,0 0-385 0 0,0 0 258 0 0,0 0 432 0 0,0 0 298 0 0,0 0 43 0 0,0 0-164 0 0,0 0-224 0 0,0 0-168 0 0,0 0-125 0 0,0 0-107 0 0,0 0-108 0 0,20 4-100 0 0,66 13-102 0 0,-73-14-325 0 0,0-1-1 0 0,1-1 0 0 0,0 0 0 0 0,-1-1 1 0 0,1-1-1 0 0,0 0 0 0 0,-1 0 1 0 0,1-2-1 0 0,4-1-131 0 0,15-2-5 0 0,-2 1-381 0 0,-30 5 171 0 0,-1 0-59 0 0,0 0-121 0 0,0 0-212 0 0,0 0-282 0 0,-13 5-6245 0 0,8-2 1168 0 0,1 0-4206 0 0</inkml:trace>
  <inkml:trace contextRef="#ctx0" brushRef="#br0" timeOffset="-58030.579">14785 2132 9906 0 0,'0'0'2115'0'0,"0"0"-769"0"0,0 0-319 0 0,0 0 157 0 0,0 0 243 0 0,0 0 97 0 0,0 0-98 0 0,0 0-224 0 0,0 0-242 0 0,0 0-231 0 0,0 0-187 0 0,0 0-152 0 0,0 0-112 0 0,30-1-86 0 0,94-2-79 0 0,-21-11-310 0 0,-65 7-1589 0 0,-26 3-1548 0 0,0 0-3631 0 0,-6 0-5066 0 0</inkml:trace>
  <inkml:trace contextRef="#ctx0" brushRef="#br0" timeOffset="6431.469">14350 1418 0 0 0,'0'0'1986'0'0,"0"0"176"0"0,0 0 61 0 0,0 0-114 0 0,0 0-199 0 0,0 0-239 0 0,0 0-184 0 0,0 0-137 0 0,0 0-101 0 0,0 0-64 0 0,0 0-89 0 0,4-3-97 0 0,10-7-104 0 0,-10 8-111 0 0,-4 2-105 0 0,0 0-75 0 0,0 16 1639 0 0,-4 25-1932 0 0,-3-1-1 0 0,-1 1 1 0 0,-1-2 0 0 0,-3 1 0 0 0,-1-1 0 0 0,-2-1-1 0 0,-1 0 1 0 0,-15 21-311 0 0,-2 14 146 0 0,-54 89 15 0 0,70-119 45 0 0,17-42-179 0 0,17 7 129 0 0,113-10 714 0 0,-51-4-584 0 0,54 6 148 0 0,-36-30-254 0 0,-97 30-190 0 0,0 0 1 0 0,0 0-8 0 0,0 0-13 0 0,-22 0-929 0 0,0 2-440 0 0,10 0-1256 0 0,1-2-5078 0 0,9 0-4454 0 0</inkml:trace>
  <inkml:trace contextRef="#ctx0" brushRef="#br0" timeOffset="6976.446">14407 1719 328 0 0,'0'0'2161'0'0,"0"0"-562"0"0,0 0-139 0 0,0 0 280 0 0,0 0 183 0 0,0 0-52 0 0,0 0-308 0 0,0 0-409 0 0,0 0-266 0 0,0 0-88 0 0,0 0 22 0 0,0 0 93 0 0,0 0 106 0 0,4 3 2717 0 0,-57 9 315 0 0,-168-1-664 0 0,221-11-3330 0 0,0 0-27 0 0,0 0-38 0 0,0 0 22 0 0,0 0 8 0 0,0 0-1 0 0,0 0-6 0 0,0 0 2 0 0,0 0 8 0 0,0 0-10 0 0,0 0-8 0 0,0 0-1 0 0,0 0 2 0 0,0 0 0 0 0,0 0-14 0 0,0 0-4 0 0,0 0 0 0 0,0 0 0 0 0,5-15-4234 0 0,2 8-2437 0 0,-5 3-5133 0 0</inkml:trace>
  <inkml:trace contextRef="#ctx0" brushRef="#br1" timeOffset="51083.778">11452 1366 0 0 0,'0'0'559'0'0,"0"0"154"0"0,0-14 37 0 0,1-44-19 0 0,0 38-2028 0 0,1 4 7038 0 0,-3 16 2673 0 0,-4 13-6567 0 0,-13 49 3233 0 0,22 442-3698 0 0,32-246-1007 0 0,1-88-139 0 0,-16-68-66 0 0,-14-53 1 0 0,-2 0-1 0 0,-2 1 1 0 0,-2-1-1 0 0,-2 4-170 0 0,2 74 316 0 0,20 438 775 0 0,-10-174-451 0 0,-20 130 200 0 0,23-254-440 0 0,3-69-196 0 0,1-37 4 0 0,-8 2 209 0 0,-9 124-417 0 0,-3-128 123 0 0,-7 103 80 0 0,-5-8-96 0 0,13-121-139 0 0,11 17 96 0 0,0 53 36 0 0,5 3-38 0 0,-13-162-86 0 0,-2-44 10 0 0,0 0 4 0 0,0 0 26 0 0,0 13-14 0 0,0 184 179 0 0,-5-153-73 0 0,5-44-88 0 0,0 0-35 0 0,0 0-10 0 0,0 0-2 0 0,0 0 21 0 0,0 0 19 0 0,0 0-5 0 0,0 0 29 0 0,0 0-17 0 0,0 0 14 0 0,0 0 11 0 0,0 0-42 0 0,0 0 2 0 0,0 0-17 0 0,0 0-8 0 0,0 0 14 0 0,0 0 12 0 0,0 0-8 0 0,0 0 19 0 0,0 1-12 0 0,0 1 6 0 0,0-1-46 0 0,0-1 14 0 0,0 0 17 0 0,0 0 28 0 0,0 0 20 0 0,-2 19-28 0 0,-33 193 180 0 0,27-189-421 0 0,5 27-4877 0 0,16-44 1652 0 0,1-4-4278 0 0,-1-1-4795 0 0</inkml:trace>
  <inkml:trace contextRef="#ctx0" brushRef="#br1" timeOffset="76293.652">11578 7099 0 0 0,'7'-6'193'0'0,"5"-1"-401"0"0,2 5 4547 0 0,-14 2-4215 0 0,1 7 6852 0 0,1 23-4312 0 0,15 54-729 0 0,-12-58-1675 0 0,-1 40 1014 0 0,-33 18-3 0 0,16-11-800 0 0,-16-1 144 0 0,10-40-173 0 0,2 5-44 0 0,17-36-388 0 0,0-1-19 0 0,0 0 18 0 0,0 0 2 0 0,0 0-18 0 0,0 0 11 0 0,0 0 7 0 0,0 0 8 0 0,0 0-6 0 0,0 0 6 0 0,0 0-9 0 0,0 0 6 0 0,0 0 34 0 0,0 0 14 0 0,0 0 5 0 0,0 0 1 0 0,0 0 4 0 0,0 0-26 0 0,0 0 20 0 0,0 0 8 0 0,0 0-34 0 0,0 0-13 0 0,0 0-12 0 0,0 0-10 0 0,0 0-4 0 0,0 0 21 0 0,0 0-24 0 0,0 0-11 0 0,0 0-9 0 0,0 0 3 0 0,0 0 1 0 0,0 0-2 0 0,0 0 1 0 0,0 0 17 0 0,0 0-5 0 0,0 0 1 0 0,0 0 10 0 0,0 0-11 0 0,0 0 6 0 0,0 0-30 0 0,0 0-3 0 0,0 0 7 0 0,0 0-2 0 0,0 0-14 0 0,0 0-22 0 0,0 0-36 0 0,0 0-101 0 0,0 0-107 0 0,0 0-186 0 0,8 0-7956 0 0,-4 0-2309 0 0</inkml:trace>
</inkml:ink>
</file>

<file path=ppt/ink/ink33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20:17:06.109"/>
    </inkml:context>
    <inkml:brush xml:id="br0">
      <inkml:brushProperty name="width" value="0.05" units="cm"/>
      <inkml:brushProperty name="height" value="0.05" units="cm"/>
    </inkml:brush>
    <inkml:brush xml:id="br1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6276 409 2320 0 0,'0'0'2849'0'0,"0"0"-430"0"0,0 0-160 0 0,0 0-30 0 0,0 0-69 0 0,0 0-233 0 0,0 0-377 0 0,0 0-310 0 0,0 0-197 0 0,0 0-69 0 0,0 0-25 0 0,0 0-40 0 0,0 0-93 0 0,0 0-99 0 0,0 0-89 0 0,0 0-114 0 0,23 11 2586 0 0,178-4-1369 0 0,-97-14-1320 0 0,-62 7-233 0 0,-42 0-170 0 0,0 0 12 0 0,0 0-30 0 0,0 0-14 0 0,0 0 4 0 0,0 0 40 0 0,0 0 7 0 0,0 0-8 0 0,0 0-42 0 0,0 0 12 0 0,0 0 7 0 0,0 0-18 0 0,0 0 38 0 0,0 0-50 0 0,-9-8-3028 0 0,5 4-1899 0 0,2 2-5309 0 0,0 1-1874 0 0</inkml:trace>
  <inkml:trace contextRef="#ctx0" brushRef="#br0" timeOffset="302.464">6361 634 11963 0 0,'0'0'2432'0'0,"0"0"-437"0"0,0 0-196 0 0,0 0-57 0 0,0 0-80 0 0,0 0-234 0 0,0 0-415 0 0,0 0-348 0 0,0 0-215 0 0,0 0-99 0 0,0 0-20 0 0,0 0-4 0 0,0 0-34 0 0,1 4 8 0 0,0-1-214 0 0,0-1 1 0 0,0 0-1 0 0,1 1 0 0 0,-1-1 0 0 0,1 0 0 0 0,0 1 0 0 0,-1-1 0 0 0,1 0 0 0 0,0 0 0 0 0,0-1 0 0 0,0 1 0 0 0,0 0 0 0 0,1-1 0 0 0,-1 1 0 0 0,0-1 1 0 0,1 1-1 0 0,-1-1 0 0 0,1 0 0 0 0,-1 0 0 0 0,1 0 0 0 0,0-1 0 0 0,-1 1 0 0 0,1-1 0 0 0,2 1-87 0 0,171 6 1467 0 0,-133-3-2579 0 0,-45-11-13745 0 0,0 7 1973 0 0</inkml:trace>
  <inkml:trace contextRef="#ctx0" brushRef="#br0" timeOffset="-1618.708">4757 280 0 0 0,'0'0'557'0'0,"0"0"1114"0"0,0 0 461 0 0,0 0 229 0 0,0 0 53 0 0,0 0-144 0 0,0 0-272 0 0,0 0-336 0 0,0 0-242 0 0,0 0-215 0 0,0 0-168 0 0,-3-3-161 0 0,-11-9-116 0 0,11 9-93 0 0,3 3-55 0 0,0 0-65 0 0,0 0-80 0 0,0 0-50 0 0,0 0-54 0 0,0 0-26 0 0,0 19 1722 0 0,-17 297-791 0 0,17-304-1245 0 0,0-1-1 0 0,0 1 0 0 0,1-1 0 0 0,1 1 0 0 0,0-1 0 0 0,0 0 0 0 0,1 0 0 0 0,0 0 0 0 0,1 0 1 0 0,0 0-1 0 0,1-1 0 0 0,1 1 0 0 0,-1-1 0 0 0,1-1 0 0 0,1 1 0 0 0,0-1 0 0 0,0 0 0 0 0,1-1 1 0 0,5 5-23 0 0,-11-12 21 0 0,0 0 0 0 0,1 0 1 0 0,0-1-1 0 0,-1 1 0 0 0,1 0 1 0 0,0-1-1 0 0,-1 0 0 0 0,1 0 1 0 0,0 0-1 0 0,-1 0 0 0 0,1 0 1 0 0,0 0-1 0 0,-1-1 0 0 0,1 1 1 0 0,0-1-1 0 0,-1 0 0 0 0,1 1 1 0 0,-1-1-1 0 0,1-1 0 0 0,-1 1 1 0 0,0 0-1 0 0,1 0 0 0 0,-1-1 1 0 0,0 0-1 0 0,0 1 0 0 0,0-1 1 0 0,0 0-1 0 0,0 0 0 0 0,1-2-21 0 0,17-18 129 0 0,0-1-1 0 0,-2 0 1 0 0,-1-2-1 0 0,-1 0 1 0 0,11-22-129 0 0,0 0 28 0 0,-27 46-33 0 0,0 1-1 0 0,1-1 1 0 0,-1 1-1 0 0,1-1 0 0 0,-1 0 1 0 0,1 1-1 0 0,-1-1 1 0 0,1 1-1 0 0,-1-1 1 0 0,1 1-1 0 0,0-1 1 0 0,-1 1-1 0 0,1 0 0 0 0,0-1 1 0 0,-1 1-1 0 0,1 0 1 0 0,0 0-1 0 0,0-1 1 0 0,-1 1-1 0 0,1 0 1 0 0,0 0-1 0 0,0 0 0 0 0,-1 0 1 0 0,1 0-1 0 0,0 0 1 0 0,0 0-1 0 0,-1 0 1 0 0,1 0-1 0 0,0 0 1 0 0,0 0-1 0 0,-1 1 1 0 0,1-1-1 0 0,0 0 0 0 0,0 0 1 0 0,-1 1-1 0 0,1-1 1 0 0,0 1-1 0 0,-1-1 1 0 0,1 0-1 0 0,-1 1 1 0 0,1-1-1 0 0,-1 1 0 0 0,1 0 1 0 0,0-1-1 0 0,-1 1 1 0 0,0-1-1 0 0,1 1 1 0 0,-1 0-1 0 0,1-1 1 0 0,-1 1-1 0 0,0 0 1 0 0,1-1-1 0 0,-1 1 0 0 0,0 0 1 0 0,0 0-1 0 0,0-1 1 0 0,0 1-1 0 0,0 0 1 0 0,0 0-1 0 0,0 0 6 0 0,5 5 41 0 0,1 2-41 0 0,7 11 8 0 0,2 0 0 0 0,0-1 0 0 0,1-1 0 0 0,0-1 0 0 0,1 0 0 0 0,4 1-8 0 0,-14-11 2 0 0,-1-1-1 0 0,1 0 1 0 0,0 0-1 0 0,0-1 1 0 0,1 0-1 0 0,-1 0 1 0 0,1-1-1 0 0,0 0 1 0 0,0-1-1 0 0,0 1 1 0 0,0-1-1 0 0,1-1 1 0 0,-1 0-1 0 0,7 1-1 0 0,-12-2 14 0 0,0 0-1 0 0,0-1 0 0 0,-1 1 0 0 0,1 0 1 0 0,0-1-1 0 0,0 0 0 0 0,0 1 0 0 0,0-1 1 0 0,0 0-1 0 0,-1-1 0 0 0,1 1 0 0 0,0 0 0 0 0,-1-1 1 0 0,1 1-1 0 0,-1-1 0 0 0,0 0 0 0 0,1 0 1 0 0,-1 0-1 0 0,0 0 0 0 0,0 0 0 0 0,0-1 1 0 0,0 1-1 0 0,-1-1 0 0 0,1 1 0 0 0,0-2-13 0 0,67-132 561 0 0,-58 107-474 0 0,1-6 35 0 0,-2-1 0 0 0,-1 0 0 0 0,-2 0-1 0 0,-2-1 1 0 0,-1 0 0 0 0,-2 0-1 0 0,-2-29-120 0 0,0 66-20 0 0,0 0-7 0 0,0 0-31 0 0,0 0-19 0 0,0 0-40 0 0,0 0-101 0 0,0 0-138 0 0,2 5-796 0 0,12 16-1835 0 0,-6-11-2342 0 0,-1-2-6910 0 0</inkml:trace>
  <inkml:trace contextRef="#ctx0" brushRef="#br0" timeOffset="-899.002">5735 586 0 0 0,'0'0'3807'0'0,"0"0"-1243"0"0,0 0-393 0 0,0 0-32 0 0,0 0-111 0 0,0 0-141 0 0,0 0-318 0 0,0 0-305 0 0,0 0-166 0 0,0 0-129 0 0,0 0-109 0 0,0 0-83 0 0,-4 0-169 0 0,2 0-557 0 0,0 0 0 0 0,-1 0 1 0 0,1 1-1 0 0,0-1 1 0 0,0 1-1 0 0,0-1 0 0 0,-1 1 1 0 0,1 0-1 0 0,0 0 1 0 0,0 0-1 0 0,0 0 1 0 0,0 0-1 0 0,0 0 0 0 0,1 1 1 0 0,-1-1-1 0 0,0 1 1 0 0,1-1-1 0 0,-1 1 0 0 0,1-1 1 0 0,-1 1-1 0 0,1 0 1 0 0,-1 2-52 0 0,-146 249 1993 0 0,125-201-1634 0 0,23-52-312 0 0,0 0 11 0 0,0 0 26 0 0,0 0 44 0 0,0 0 48 0 0,0 0 43 0 0,7-26 703 0 0,9-10-872 0 0,2 0 1 0 0,2 0 0 0 0,1 2-1 0 0,2 1 1 0 0,1 1 0 0 0,1 0-1 0 0,28-26-50 0 0,27-16 165 0 0,-76 110 123 0 0,27 108 173 0 0,-14-52-240 0 0,-3 14-18 0 0,-24-150-4912 0 0,6 32 2672 0 0,2 3-3561 0 0,0 5-4623 0 0</inkml:trace>
  <inkml:trace contextRef="#ctx0" brushRef="#br0" timeOffset="-628.686">5597 733 6585 0 0,'0'0'2154'0'0,"0"0"-389"0"0,0 0-128 0 0,0 0 26 0 0,0 0-57 0 0,0 0-231 0 0,0 0-307 0 0,0 0-165 0 0,0 0 40 0 0,0 0 40 0 0,0 0-7 0 0,0 0-55 0 0,0 0-186 0 0,8 5-124 0 0,26 15-71 0 0,45-15 1319 0 0,-71-5-2150 0 0,80-3 1296 0 0,-60-2-3290 0 0,-1-2-3824 0 0,-21 7-5694 0 0</inkml:trace>
  <inkml:trace contextRef="#ctx0" brushRef="#br0" timeOffset="8251.393">12032 534 7522 0 0,'0'0'3078'0'0,"0"0"-537"0"0,0 0-353 0 0,0 0-283 0 0,0 0-235 0 0,0 0-284 0 0,0 0-250 0 0,0 0-183 0 0,0 0-190 0 0,0 0-169 0 0,0 0-94 0 0,0 0-64 0 0,0 0-65 0 0,-6 1 546 0 0,107 7 1752 0 0,-66-9-2298 0 0,161-14 467 0 0,-148 15-678 0 0,-48 0-144 0 0,0 0-22 0 0,0 0-1 0 0,0 0 19 0 0,0 0 27 0 0,0 0-13 0 0,0 0-28 0 0,0 0 14 0 0,0 0 4 0 0,0 0-24 0 0,0 0-2 0 0,0 0-3 0 0,0 0-16 0 0,0 0 11 0 0,-23 1-2435 0 0,2 6-2069 0 0,8-2-5574 0 0,6-3-2091 0 0</inkml:trace>
  <inkml:trace contextRef="#ctx0" brushRef="#br0" timeOffset="8583.554">11983 803 11362 0 0,'0'0'2298'0'0,"0"0"-680"0"0,0 0-208 0 0,0 0 46 0 0,0 0 50 0 0,0 0-85 0 0,0 0-263 0 0,0 0-235 0 0,0 0-133 0 0,0 0-44 0 0,0 0-13 0 0,0 0-71 0 0,7 7-65 0 0,25 23-41 0 0,28-23 750 0 0,194-36 388 0 0,-253 26-5020 0 0,-6-2-8657 0 0,2 2-736 0 0</inkml:trace>
  <inkml:trace contextRef="#ctx0" brushRef="#br0" timeOffset="6960.986">10401 405 3521 0 0,'0'0'1895'0'0,"0"0"-183"0"0,0 0 42 0 0,0 0 150 0 0,0 0 37 0 0,0 0-176 0 0,0 0-376 0 0,0 0-389 0 0,0 0-297 0 0,0 0-171 0 0,0 0-57 0 0,0 0 6 0 0,0-5 405 0 0,0 4 5580 0 0,-43 283-4732 0 0,34-87-1570 0 0,9-192-160 0 0,1 1 1 0 0,0-1-1 0 0,0 0 0 0 0,0 0 1 0 0,0 0-1 0 0,1 0 0 0 0,-1 0 1 0 0,1 0-1 0 0,-1 0 0 0 0,1 0 1 0 0,0 0-1 0 0,1-1 0 0 0,-1 1 1 0 0,0-1-1 0 0,1 0 0 0 0,-1 1 1 0 0,1-1-1 0 0,0 0 0 0 0,-1 0 1 0 0,1-1-1 0 0,0 1 0 0 0,0-1 1 0 0,0 1-1 0 0,1-1 0 0 0,-1 0 1 0 0,0 0-1 0 0,0-1 0 0 0,1 1 1 0 0,-1-1-1 0 0,0 1 0 0 0,1-1 0 0 0,-1 0 1 0 0,0 0-1 0 0,1 0 0 0 0,-1-1 1 0 0,0 1-1 0 0,3-2-4 0 0,0 0 22 0 0,1 0 0 0 0,-1 0 0 0 0,-1-1 0 0 0,1 0 0 0 0,0 0 0 0 0,-1 0 0 0 0,1-1 0 0 0,-1 0 0 0 0,0 0 0 0 0,-1 0-1 0 0,1-1 1 0 0,-1 1 0 0 0,1-1 0 0 0,-1 0 0 0 0,-1 0 0 0 0,2-3-22 0 0,-1 4 7 0 0,26-32 28 0 0,-2-1 1 0 0,-1-1 0 0 0,-2-1-1 0 0,-2-1 1 0 0,6-15-36 0 0,-29 55-10 0 0,0 0-1 0 0,0 1 0 0 0,1-1 1 0 0,-1 0-1 0 0,0 0 1 0 0,0 1-1 0 0,1-1 0 0 0,-1 0 1 0 0,0 0-1 0 0,1 0 0 0 0,-1 0 1 0 0,0 1-1 0 0,1-1 1 0 0,-1 0-1 0 0,1 0 0 0 0,-1 0 1 0 0,0 0-1 0 0,1 0 1 0 0,-1 0-1 0 0,0 0 0 0 0,1 0 1 0 0,-1 0-1 0 0,1 0 0 0 0,-1 0 1 0 0,0 0-1 0 0,1 0 1 0 0,-1 0-1 0 0,0-1 0 0 0,1 1 11 0 0,0 23 21 0 0,3-8-19 0 0,1-1 0 0 0,0 1 0 0 0,1-1 0 0 0,0-1 0 0 0,1 1-1 0 0,1-1 1 0 0,0 0 0 0 0,1-1 0 0 0,0 0 0 0 0,1 0-1 0 0,10 9-1 0 0,-17-18 10 0 0,0-1-1 0 0,1 1 0 0 0,-1-1 1 0 0,1 0-1 0 0,-1 0 0 0 0,1-1 0 0 0,0 1 1 0 0,-1-1-1 0 0,1 1 0 0 0,0-1 0 0 0,0 0 1 0 0,0-1-1 0 0,0 1 0 0 0,0-1 0 0 0,0 0 1 0 0,0 0-1 0 0,0 0 0 0 0,0 0 0 0 0,0-1 1 0 0,0 1-1 0 0,0-1 0 0 0,0 0 0 0 0,0 0 1 0 0,0-1-1 0 0,0 1 0 0 0,-1-1 0 0 0,1 0 1 0 0,-1 0-1 0 0,1 0 0 0 0,-1 0 0 0 0,0-1 1 0 0,1 1-1 0 0,-1-1 0 0 0,1-2-9 0 0,22-19 86 0 0,0-2 1 0 0,-2-1-1 0 0,-1 0 0 0 0,-1-2 0 0 0,-1-1 0 0 0,-2 0 1 0 0,-1-2-1 0 0,-1 0 0 0 0,-2-1 0 0 0,-2 0 0 0 0,2-7-86 0 0,-6 13 9 0 0,-6 19-3 0 0,0 1 0 0 0,0-1 0 0 0,0 1 0 0 0,-1-1 0 0 0,-1 0 0 0 0,1 0-1 0 0,-1 0 1 0 0,-1 1 0 0 0,1-1 0 0 0,-1 0 0 0 0,-1 0 0 0 0,1 0 0 0 0,-2-4-6 0 0,2 11-24 0 0,0 0 1 0 0,0 1 0 0 0,0-1-1 0 0,1 0 1 0 0,-1 1-1 0 0,-1-1 1 0 0,1 1 0 0 0,0-1-1 0 0,0 0 1 0 0,0 1-1 0 0,0-1 1 0 0,0 0-1 0 0,0 1 1 0 0,-1-1 0 0 0,1 1-1 0 0,0-1 1 0 0,-1 1-1 0 0,1-1 1 0 0,0 1 0 0 0,-1-1-1 0 0,1 1 1 0 0,0-1-1 0 0,-1 1 1 0 0,1-1 0 0 0,-1 1-1 0 0,1-1 1 0 0,-1 1-1 0 0,1 0 1 0 0,-1-1 0 0 0,0 1-1 0 0,1 0 1 0 0,-1 0-1 0 0,1-1 1 0 0,-1 1 0 0 0,1 0-1 0 0,-1 0 1 0 0,0 0-1 0 0,1 0 1 0 0,-1 0 0 0 0,0 0-1 0 0,1 0 1 0 0,-1 0-1 0 0,0 0 1 0 0,1 0 0 0 0,-1 0-1 0 0,1 0 1 0 0,-1 0-1 0 0,0 0 1 0 0,1 0-1 0 0,-1 1 1 0 0,1-1 0 0 0,-1 0-1 0 0,0 1 1 0 0,1-1-1 0 0,-1 0 1 0 0,1 1 0 0 0,-1-1-1 0 0,1 1 1 0 0,0-1-1 0 0,-1 0 1 0 0,1 1 0 0 0,-1-1-1 0 0,1 1 1 0 0,0-1-1 0 0,-1 1 1 0 0,1 0 0 0 0,0-1-1 0 0,-1 1 1 0 0,1-1-1 0 0,0 1 24 0 0,-13 22-3482 0 0,6-3-3653 0 0,4-12-5116 0 0</inkml:trace>
  <inkml:trace contextRef="#ctx0" brushRef="#br0" timeOffset="7244.992">11316 674 15867 0 0,'0'0'1714'0'0,"0"0"-314"0"0,0 0-69 0 0,0 0 27 0 0,0 0 5 0 0,0 0-193 0 0,0 0-316 0 0,0 0-259 0 0,0 0-157 0 0,0 0-81 0 0,0 0-48 0 0,0 0-61 0 0,0 0-82 0 0,-3 22-38 0 0,-12 111 40 0 0,6 43-851 0 0,9-175 208 0 0,0-1-249 0 0,0 0-304 0 0,0-18-5025 0 0,0 10 523 0 0,0 4-5163 0 0</inkml:trace>
  <inkml:trace contextRef="#ctx0" brushRef="#br0" timeOffset="7701.284">11200 608 5017 0 0,'0'0'2353'0'0,"0"0"-412"0"0,0 0-232 0 0,0 0-182 0 0,0 0-191 0 0,0 0-192 0 0,0 0-190 0 0,0 0-167 0 0,0 0-93 0 0,0 0-89 0 0,0 0-125 0 0,0 0-66 0 0,18-4-20 0 0,113-17 833 0 0,0 16 1035 0 0,-130 5-2239 0 0,0 0 1 0 0,0 0-1 0 0,0 0 0 0 0,0 1 1 0 0,1-1-1 0 0,-1 0 1 0 0,0 0-1 0 0,0 1 1 0 0,0-1-1 0 0,0 0 1 0 0,0 1-1 0 0,0-1 1 0 0,0 1-1 0 0,0-1 1 0 0,0 1-1 0 0,0 0 1 0 0,-1-1-1 0 0,1 1 1 0 0,0 0-1 0 0,0 0 1 0 0,0-1-1 0 0,-1 1 1 0 0,1 0-1 0 0,0 0 1 0 0,-1 0-1 0 0,1 0 1 0 0,-1 0-1 0 0,1 0 1 0 0,-1 0-1 0 0,0 0 1 0 0,1 0-1 0 0,-1 0 1 0 0,0 0-1 0 0,0 0 1 0 0,0 1-1 0 0,1-1 1 0 0,-1 0-1 0 0,0 0 0 0 0,-1 0 1 0 0,1 0-1 0 0,0 0 1 0 0,0 0-1 0 0,0 0 1 0 0,-1 0-1 0 0,1 1-23 0 0,-19 48 901 0 0,-81 75 15 0 0,100-123-914 0 0,0 0-1 0 0,0 0 0 0 0,0 0 0 0 0,0 0 0 0 0,0-1 0 0 0,1 1 0 0 0,-1 0 0 0 0,1 0 0 0 0,-1-1 1 0 0,1 1-1 0 0,0 0 0 0 0,-1 0 0 0 0,1-1 0 0 0,0 1 0 0 0,0-1 0 0 0,0 1 0 0 0,1-1 0 0 0,-1 1 0 0 0,0-1 1 0 0,0 0-1 0 0,1 0 0 0 0,-1 1 0 0 0,1-1 0 0 0,-1 0 0 0 0,1 0 0 0 0,-1 0 0 0 0,1-1 0 0 0,0 1 0 0 0,-1 0 1 0 0,1-1-1 0 0,0 1 0 0 0,0-1 0 0 0,0 1 0 0 0,-1-1 0 0 0,1 0 0 0 0,0 0 0 0 0,0 0 0 0 0,1 0-1 0 0,12 6 25 0 0,83 31 2 0 0,-96-36-10 0 0,0 0 0 0 0,1 1 0 0 0,-1-1 1 0 0,0 1-1 0 0,0 0 0 0 0,0 0 0 0 0,0 0 0 0 0,0 0 0 0 0,-1 0 1 0 0,1 0-1 0 0,0 0 0 0 0,-1 0 0 0 0,0 1 0 0 0,1-1 1 0 0,-1 0-1 0 0,0 1 0 0 0,0-1 0 0 0,-1 1 0 0 0,1 0 0 0 0,0-1 1 0 0,-1 1-1 0 0,0 0 0 0 0,1-1 0 0 0,-1 1 0 0 0,0 0 1 0 0,0-1-1 0 0,-1 1 0 0 0,1 0 0 0 0,-1-1 0 0 0,1 1 0 0 0,-1 0 1 0 0,0-1-1 0 0,0 1 0 0 0,0 0-17 0 0,-70 70 1143 0 0,61-68-1088 0 0,0 0 1 0 0,0-1-1 0 0,-1 0 0 0 0,1 0 1 0 0,-1-1-1 0 0,0 0 0 0 0,0-1 1 0 0,0-1-1 0 0,0 0 0 0 0,0 0 1 0 0,-1-1-1 0 0,1 0 0 0 0,0-1 1 0 0,-10-2-56 0 0,-41-29-363 0 0,44-9-3136 0 0,18 21-489 0 0,0 8-2967 0 0,0 4-5297 0 0</inkml:trace>
  <inkml:trace contextRef="#ctx0" brushRef="#br0" timeOffset="2995.769">7136 188 0 0 0,'0'0'312'0'0,"0"0"940"0"0,0 0 305 0 0,0 0 111 0 0,0 0 26 0 0,0 0-61 0 0,-4-4-59 0 0,-15-21 1211 0 0,10 18 1826 0 0,6 3 4115 0 0,9-4-8058 0 0,10-7-552 0 0,1 0-1 0 0,1 2 0 0 0,0 0 1 0 0,1 0-1 0 0,0 2 0 0 0,18-8-115 0 0,-25 12 34 0 0,1 1 0 0 0,-1 1 0 0 0,1 0-1 0 0,0 1 1 0 0,1 0 0 0 0,-1 1 0 0 0,1 1-1 0 0,-1 0 1 0 0,1 0 0 0 0,13 1-34 0 0,-24 2 1 0 0,0 1 0 0 0,0-1 1 0 0,0 0-1 0 0,0 1 0 0 0,0 0 1 0 0,-1-1-1 0 0,1 1 0 0 0,-1 0 1 0 0,1 1-1 0 0,-1-1 0 0 0,0 0 0 0 0,0 1 1 0 0,0-1-1 0 0,0 1 0 0 0,0-1 1 0 0,-1 1-1 0 0,1 0 0 0 0,-1 0 0 0 0,0 0 1 0 0,0 0-1 0 0,0 0 0 0 0,0 0 1 0 0,0 0-1 0 0,0 0 0 0 0,-1 0 0 0 0,0 0 1 0 0,0 1-1 0 0,0-1 0 0 0,0 0 1 0 0,0 0-1 0 0,0 0 0 0 0,-1 2-1 0 0,-3 16 25 0 0,-1-1-1 0 0,0 1 1 0 0,-2-1-1 0 0,0-1 1 0 0,-1 1-1 0 0,-1-1 1 0 0,-1-1-1 0 0,-1 1 1 0 0,0-2-1 0 0,-1 0 1 0 0,-1 0-1 0 0,-1-1 0 0 0,0-1 1 0 0,-3 2-25 0 0,0 2 7 0 0,-43 69-85 0 0,99-66-66 0 0,65-16 206 0 0,-90-7-59 0 0,1 0 1 0 0,-1 1-1 0 0,0 1 0 0 0,0 0 0 0 0,0 1 0 0 0,0 1 1 0 0,0 0-1 0 0,-1 1 0 0 0,1 0 0 0 0,-1 1 1 0 0,3 2-4 0 0,-12-5 4 0 0,-1 1 0 0 0,1-1 1 0 0,-1 1-1 0 0,1 0 1 0 0,-1 0-1 0 0,0 0 0 0 0,0 1 1 0 0,0-1-1 0 0,-1 1 0 0 0,1-1 1 0 0,-1 1-1 0 0,0 0 1 0 0,0 0-1 0 0,0 0 0 0 0,0 0 1 0 0,-1 1-1 0 0,0-1 1 0 0,0 0-1 0 0,0 1 0 0 0,0-1 1 0 0,-1 0-1 0 0,1 1 0 0 0,-1-1 1 0 0,0 1-1 0 0,-1-1 1 0 0,1 1-1 0 0,-2 2-4 0 0,1 3 28 0 0,-2 0-1 0 0,1-1 0 0 0,-1 0 1 0 0,-1 1-1 0 0,0-1 1 0 0,0 0-1 0 0,-1-1 1 0 0,0 1-1 0 0,0-1 1 0 0,-1 0-1 0 0,0 0 1 0 0,-2 0-28 0 0,-8 11 42 0 0,-1-1 0 0 0,-1 0 0 0 0,-1-2 0 0 0,-1 0 0 0 0,0-1 1 0 0,-1-1-1 0 0,0-1 0 0 0,-1-1 0 0 0,0-1 0 0 0,-1 0 0 0 0,0-2 0 0 0,-1-1 1 0 0,0-1-1 0 0,0-1 0 0 0,-1-1-42 0 0,24-4-6 0 0,0-1 1 0 0,0 1-1 0 0,0 0 1 0 0,0-1-1 0 0,0 1 0 0 0,0-1 1 0 0,0 0-1 0 0,0 1 1 0 0,0-1-1 0 0,0 0 0 0 0,0 1 1 0 0,0-1-1 0 0,0 0 1 0 0,-1 0-1 0 0,1 0 1 0 0,0 0-1 0 0,0 0 0 0 0,0 0 1 0 0,0 0-1 0 0,0-1 1 0 0,0 1-1 0 0,0 0 1 0 0,-1-1-1 0 0,1 1 0 0 0,0-1 1 0 0,0 1-1 0 0,0-1 1 0 0,0 1-1 0 0,1-1 1 0 0,-1 1-1 0 0,0-1 0 0 0,0 0 1 0 0,0 0-1 0 0,0 0 1 0 0,1 1-1 0 0,-1-1 1 0 0,0 0-1 0 0,1 0 0 0 0,-1 0 1 0 0,0 0-1 0 0,1 0 1 0 0,0 0-1 0 0,-1 0 0 0 0,1 0 1 0 0,-1 0-1 0 0,1 0 1 0 0,0 0-1 0 0,0-1 1 0 0,0 1-1 0 0,0 0 0 0 0,0 0 1 0 0,0 0-1 0 0,0 0 1 0 0,0 0-1 0 0,0-1 6 0 0,54-69-2263 0 0,-24 47-2219 0 0,-6 5-3387 0 0,-10 8-4347 0 0</inkml:trace>
  <inkml:trace contextRef="#ctx0" brushRef="#br0" timeOffset="3465.391">7946 306 0 0 0,'0'0'822'0'0,"0"0"1135"0"0,0 0 112 0 0,0 0-218 0 0,0 0-252 0 0,0 0-208 0 0,0 0-168 0 0,0 0-34 0 0,0 0 40 0 0,0 0 7 0 0,0 0-1 0 0,0 0-60 0 0,0 0-111 0 0,-21 20-115 0 0,-63 66-106 0 0,49-25 200 0 0,31-47-784 0 0,-2 7-12 0 0,1 1 0 0 0,0-1 1 0 0,2 1-1 0 0,0 0 0 0 0,1 0 1 0 0,2 0-1 0 0,0 0 0 0 0,1 0 1 0 0,3 10-248 0 0,-2-26 70 0 0,1 0 0 0 0,0 1 0 0 0,0-1 1 0 0,1 0-1 0 0,0-1 0 0 0,0 1 0 0 0,0-1 1 0 0,1 0-1 0 0,0 0 0 0 0,0 0 0 0 0,0 0 1 0 0,0-1-1 0 0,1 0 0 0 0,0 0 0 0 0,0-1 1 0 0,0 1-1 0 0,0-1 0 0 0,0-1 0 0 0,1 1 1 0 0,-1-1-1 0 0,1 0 0 0 0,-1 0 0 0 0,1-1 1 0 0,0 0-1 0 0,0 0 0 0 0,0-1 0 0 0,0 0 1 0 0,0 0-1 0 0,-1 0 0 0 0,1-1 0 0 0,0 0 1 0 0,0-1-1 0 0,0 1 0 0 0,-1-1 0 0 0,1 0 1 0 0,-1-1-1 0 0,0 0 0 0 0,1 0 0 0 0,-1 0 1 0 0,2-3-71 0 0,6-1 96 0 0,-1-1 1 0 0,0-1 0 0 0,0 0 0 0 0,-1-1 0 0 0,0-1 0 0 0,-1 1 0 0 0,0-2 0 0 0,-1 0 0 0 0,0 0 0 0 0,-1 0 0 0 0,-1-1-1 0 0,0-1 1 0 0,0 0 0 0 0,-1 0 0 0 0,-1 0 0 0 0,0 0 0 0 0,-1-1 0 0 0,-1 0 0 0 0,-1 0 0 0 0,0-1 0 0 0,0 1 0 0 0,-2-1-1 0 0,0 1 1 0 0,0-1 0 0 0,-2 0 0 0 0,0 1 0 0 0,-1-3-97 0 0,0 8-34 0 0,-1 0-1 0 0,1 0 0 0 0,-2 0 1 0 0,0 1-1 0 0,0-1 0 0 0,-1 1 1 0 0,0 0-1 0 0,0 0 0 0 0,-1 0 1 0 0,0 1-1 0 0,-1 0 1 0 0,0 0-1 0 0,0 1 0 0 0,0-1 1 0 0,-1 2-1 0 0,0-1 0 0 0,-1 1 1 0 0,1 0-1 0 0,-1 1 0 0 0,0 0 1 0 0,-1 0-1 0 0,1 1 1 0 0,-1 1-1 0 0,0-1 0 0 0,0 1 1 0 0,0 1-1 0 0,0 0 0 0 0,-1 0 1 0 0,1 1-1 0 0,0 1 1 0 0,-1 0-1 0 0,1 0 0 0 0,-3 1 35 0 0,7 0-192 0 0,1 0 0 0 0,0 1 0 0 0,0 0-1 0 0,-1 0 1 0 0,1 0 0 0 0,0 1 0 0 0,1 0 0 0 0,-1 0 0 0 0,0 0-1 0 0,1 0 1 0 0,0 1 0 0 0,0 0 0 0 0,0-1 0 0 0,-3 5 192 0 0,-29 37-8091 0 0,32-41 6551 0 0,-8 12-10381 0 0</inkml:trace>
  <inkml:trace contextRef="#ctx0" brushRef="#br0" timeOffset="4350.482">8176 866 3993 0 0,'0'0'1263'0'0,"0"0"-223"0"0,0 0 312 0 0,0 0 509 0 0,0 0 207 0 0,0 0-17 0 0,0 0-198 0 0,0 0-248 0 0,0 0-223 0 0,0 0-180 0 0,0 0-113 0 0,0 0-117 0 0,31-7-109 0 0,97-23-108 0 0,-61-3 211 0 0,-57 22-721 0 0,27-27 156 0 0,-1-1-1 0 0,-2-2 1 0 0,-3-1 0 0 0,0-1 0 0 0,-3-2-1 0 0,-2-1 1 0 0,-2-1 0 0 0,-1-3-401 0 0,39-137 152 0 0,-58 136-71 0 0,-30 55-331 0 0,-7 32 175 0 0,3 1 1 0 0,1 2 0 0 0,1 1 0 0 0,3 1 0 0 0,1 2 0 0 0,-8 21 74 0 0,20-41-14 0 0,1-4 9 0 0,1 1 0 0 0,0 1 0 0 0,2 0 0 0 0,0 0 0 0 0,2 1 0 0 0,0 0 0 0 0,1 0 0 0 0,1 0 0 0 0,1 0 0 0 0,2 1 0 0 0,0 10 5 0 0,1-30-1 0 0,1 0 0 0 0,-1 1 0 0 0,1-1 0 0 0,0 0 0 0 0,0 0 0 0 0,1 0 0 0 0,-1 0 0 0 0,1 0 0 0 0,-1 0 1 0 0,1-1-1 0 0,0 1 0 0 0,0 0 0 0 0,0-1 0 0 0,0 1 0 0 0,1-1 0 0 0,-1 0 0 0 0,1 0 0 0 0,-1 0 0 0 0,1 0 0 0 0,0 0 0 0 0,0 0 0 0 0,0-1 0 0 0,0 0 0 0 0,0 1 0 0 0,0-1 0 0 0,0 0 0 0 0,0 0 0 0 0,0-1 0 0 0,1 1 1 0 0,97-1-28 0 0,-78-8 44 0 0,-1-1-1 0 0,0-1 1 0 0,-1-1-1 0 0,0-1 1 0 0,-1-1-1 0 0,0 0 1 0 0,-1-1 0 0 0,-1-2-1 0 0,0 0 1 0 0,-1 0-1 0 0,-1-2 1 0 0,4-6-16 0 0,12-16 37 0 0,-3-1 1 0 0,-1-1-1 0 0,-3-2 0 0 0,-1-1 1 0 0,4-15-38 0 0,-19 40 8 0 0,-1-1 1 0 0,0 0 0 0 0,-2 0 0 0 0,-1 0 0 0 0,0-1 0 0 0,-2 1-1 0 0,-1-1 1 0 0,0-7-9 0 0,-2 28 1 0 0,-1 0-1 0 0,0 0 1 0 0,0 0 0 0 0,0 0-1 0 0,0 1 1 0 0,0-1-1 0 0,0 0 1 0 0,0 1-1 0 0,0-1 1 0 0,0 1 0 0 0,0-1-1 0 0,-1 1 1 0 0,1-1-1 0 0,0 1 1 0 0,0 0 0 0 0,0 0-1 0 0,-1-1 1 0 0,1 1-1 0 0,0 0 1 0 0,0 0-1 0 0,0 0 1 0 0,-1 1 0 0 0,1-1-1 0 0,0 0 1 0 0,0 0-1 0 0,0 0 1 0 0,-1 1-1 0 0,1-1 1 0 0,0 1 0 0 0,0-1-1 0 0,0 1 1 0 0,0-1-1 0 0,0 1 1 0 0,0 0 0 0 0,0 0-1 0 0,0-1 1 0 0,0 1-1 0 0,0 0 1 0 0,0 0-1 0 0,1 0 1 0 0,-1 0 0 0 0,0 0-1 0 0,0 0 1 0 0,1 0-1 0 0,-1 0 1 0 0,0 1-1 0 0,-97 144-115 0 0,76-107 105 0 0,8-16 6 0 0,1 1 1 0 0,1 1 0 0 0,2 0 0 0 0,0 0 0 0 0,1 1 0 0 0,2 0 0 0 0,0 0 0 0 0,2 1 0 0 0,1 0 0 0 0,0 12 3 0 0,3-30-2 0 0,0-1 0 0 0,1 1 0 0 0,0 0 0 0 0,0-1 0 0 0,1 1 0 0 0,0 0 1 0 0,0-1-1 0 0,1 1 0 0 0,0-1 0 0 0,0 0 0 0 0,1 1 0 0 0,1-1 0 0 0,-1 0 0 0 0,1-1 0 0 0,0 1 1 0 0,1-1-1 0 0,0 0 0 0 0,0 0 0 0 0,0 0 0 0 0,1 0 0 0 0,0-1 0 0 0,1 0 0 0 0,-1-1 0 0 0,1 1 0 0 0,0-1 1 0 0,1 0 1 0 0,3 0 4 0 0,0-1 0 0 0,0 0 0 0 0,0-1 0 0 0,0 0 0 0 0,1-1 0 0 0,-1 0 0 0 0,1-1 0 0 0,-1 0 0 0 0,1-1 0 0 0,0 0 0 0 0,-1-1 0 0 0,12-2-4 0 0,-15 2 17 0 0,0-1 0 0 0,-1-1 1 0 0,1 0-1 0 0,-1 0 0 0 0,1 0 1 0 0,-1-1-1 0 0,0 0 1 0 0,0 0-1 0 0,0-1 0 0 0,-1 0 1 0 0,0 0-1 0 0,0-1 1 0 0,0 0-1 0 0,0 0 0 0 0,-1 0 1 0 0,0 0-1 0 0,-1-1 1 0 0,1 0-1 0 0,-1 0 0 0 0,0 0 1 0 0,-1 0-1 0 0,0-1 1 0 0,0 0-1 0 0,0-3-17 0 0,0 5 4 0 0,-1-1 1 0 0,-1 0-1 0 0,1 1 1 0 0,-1-1-1 0 0,0 0 0 0 0,-1 0 1 0 0,1 0-1 0 0,-1 0 1 0 0,-1 0-1 0 0,1 0 0 0 0,-1 1 1 0 0,0-1-1 0 0,-1 0 1 0 0,0 0-1 0 0,0 1 0 0 0,0-1 1 0 0,-1 1-1 0 0,0 0 1 0 0,0 0-1 0 0,-1 0 1 0 0,1 0-1 0 0,-1 0 0 0 0,-1 1 1 0 0,1 0-1 0 0,-1 0 1 0 0,0 0-1 0 0,0 0 0 0 0,0 1 1 0 0,-1 0-1 0 0,1 0 1 0 0,-1 0-1 0 0,0 1 0 0 0,0-1 1 0 0,0 2-1 0 0,-1-1 1 0 0,-2 0-5 0 0,-2-1-91 0 0,-1 1 1 0 0,1 1-1 0 0,0 0 1 0 0,-1 0-1 0 0,1 1 1 0 0,-1 1-1 0 0,1 0 1 0 0,-1 0 0 0 0,0 1-1 0 0,1 1 1 0 0,-1 0-1 0 0,1 0 1 0 0,-11 4 90 0 0,-11 10-4273 0 0,1 5-3901 0 0,24-13-4360 0 0</inkml:trace>
  <inkml:trace contextRef="#ctx0" brushRef="#br0" timeOffset="6083.742">9724 807 1480 0 0,'0'0'1702'0'0,"0"0"-160"0"0,0 0 45 0 0,0 0 221 0 0,0 0 138 0 0,0 0-142 0 0,0 0-371 0 0,0 0-393 0 0,0 0-279 0 0,0 0-155 0 0,0 0-20 0 0,11 0 3110 0 0,-57 81-373 0 0,-147 103-2370 0 0,133-133-1332 0 0,59-51 120 0 0,1 0-102 0 0,28-7-4815 0 0,-18 0-175 0 0,-4-1-5614 0 0</inkml:trace>
  <inkml:trace contextRef="#ctx0" brushRef="#br0" timeOffset="10079.134">12935 41 3721 0 0,'0'0'1826'0'0,"0"0"-445"0"0,0 0-202 0 0,0 0 120 0 0,0 0 128 0 0,0 0 56 0 0,0 0-112 0 0,0 0-189 0 0,0 0-153 0 0,0 0-139 0 0,0 0-109 0 0,11-3-99 0 0,35-5-62 0 0,-44 8-557 0 0,-1 0 1 0 0,0 0 0 0 0,1 1 0 0 0,-1-1-1 0 0,0 0 1 0 0,1 1 0 0 0,-1-1 0 0 0,0 1-1 0 0,0 0 1 0 0,1-1 0 0 0,-1 1-1 0 0,0 0 1 0 0,0 0 0 0 0,0 0 0 0 0,0-1-1 0 0,0 1 1 0 0,0 0 0 0 0,0 0 0 0 0,0 1-1 0 0,0-1 1 0 0,-1 0 0 0 0,1 0-1 0 0,0 0 1 0 0,-1 1 0 0 0,1-1 0 0 0,-1 0-1 0 0,1 0 1 0 0,-1 1 0 0 0,1-1-1 0 0,-1 0 1 0 0,0 1 0 0 0,0-1 0 0 0,0 1-1 0 0,0-1 1 0 0,0 2-64 0 0,1 0 230 0 0,0 12-26 0 0,0 1-1 0 0,0-1 1 0 0,-1 1-1 0 0,-1-1 1 0 0,-1 1-1 0 0,0-1 1 0 0,-1 0-1 0 0,-1 0 0 0 0,0 0 1 0 0,-1 0-1 0 0,-1-1 1 0 0,0 0-1 0 0,-1 0 1 0 0,-6 10-204 0 0,-35 68 348 0 0,17-26-212 0 0,31-65-141 0 0,24-3 132 0 0,-1-1 1 0 0,0-1 0 0 0,1-1-1 0 0,-1-1 1 0 0,-1-1 0 0 0,4-2-128 0 0,51-14 272 0 0,86 4 545 0 0,-163 19-833 0 0,0 0-14 0 0,0 0-15 0 0,0 0-32 0 0,0 0-33 0 0,0 0-58 0 0,0-11-3845 0 0,0-3-6868 0 0,0 10-293 0 0</inkml:trace>
  <inkml:trace contextRef="#ctx0" brushRef="#br0" timeOffset="10379.669">13389 37 4713 0 0,'0'0'2881'0'0,"0"0"-968"0"0,0 0-368 0 0,0 0 48 0 0,0 0 102 0 0,0 0 42 0 0,0 0-106 0 0,0 0-291 0 0,0 0-298 0 0,0 0-214 0 0,0 0-128 0 0,0 0-35 0 0,0 0-8 0 0,-3 12-20 0 0,-20 93 885 0 0,6 4-981 0 0,-4-1 1 0 0,-5-1 0 0 0,-5-1 0 0 0,-6 2-542 0 0,-47 110 21 0 0,83-218-35 0 0,0 1 0 0 0,1 0 0 0 0,0-1 0 0 0,-1 1 0 0 0,1-1 0 0 0,-1 1 0 0 0,1 0-1 0 0,0 0 1 0 0,-1-1 0 0 0,1 1 0 0 0,0 0 0 0 0,0-1 0 0 0,0 1 0 0 0,-1 0 0 0 0,1 0 0 0 0,0 0 0 0 0,0-1-1 0 0,0 1 1 0 0,0 0 0 0 0,0 0 0 0 0,1-1 0 0 0,-1 1 0 0 0,0 0 0 0 0,0 0 0 0 0,0-1 0 0 0,1 1 0 0 0,-1 0 0 0 0,0-1-1 0 0,1 1 1 0 0,-1 0 0 0 0,1-1 0 0 0,-1 1 0 0 0,0 0 0 0 0,1-1 0 0 0,0 1 0 0 0,-1-1 0 0 0,1 1 0 0 0,-1-1 0 0 0,1 1-1 0 0,0-1 1 0 0,-1 1 0 0 0,1-1 0 0 0,0 0 0 0 0,-1 1 0 0 0,1-1 0 0 0,0 0 0 0 0,-1 0 0 0 0,1 1 0 0 0,0-1 0 0 0,0 0-1 0 0,-1 0 1 0 0,1 0 0 0 0,0 0 0 0 0,0 0 0 0 0,0 0 0 0 0,-1 0 0 0 0,1 0 0 0 0,0 0 0 0 0,0-1 14 0 0,42-25-2756 0 0,-28 10 81 0 0,-7 8-332 0 0,0-1-4274 0 0,0 2-3456 0 0</inkml:trace>
  <inkml:trace contextRef="#ctx0" brushRef="#br0" timeOffset="10745.268">13770 170 9634 0 0,'0'0'1966'0'0,"0"0"-338"0"0,0 0-96 0 0,0 0 42 0 0,0 0-39 0 0,0 0-179 0 0,0 0-275 0 0,0 0-252 0 0,0 0-186 0 0,0 0-154 0 0,0 0-104 0 0,0 0-61 0 0,-26 26-40 0 0,-83 87-51 0 0,51-24 28 0 0,49-67-209 0 0,-4 3-16 0 0,2 0 0 0 0,1 1 0 0 0,1 0-1 0 0,1 1 1 0 0,1 0 0 0 0,2 0 0 0 0,0 0-1 0 0,2 1 1 0 0,1-1 0 0 0,1 1-36 0 0,3-21 25 0 0,-1-1-1 0 0,1 0 1 0 0,0 1 0 0 0,0-1-1 0 0,1 0 1 0 0,-1-1 0 0 0,2 1-1 0 0,-1 0 1 0 0,0-1 0 0 0,1 0 0 0 0,0 0-1 0 0,0 0 1 0 0,1 0 0 0 0,-1 0-1 0 0,1-1 1 0 0,0 0 0 0 0,0 0-1 0 0,1 0 1 0 0,-1-1 0 0 0,1 0 0 0 0,0 0-1 0 0,0 0 1 0 0,0-1 0 0 0,0 0-1 0 0,0 0 1 0 0,0 0 0 0 0,1-1-1 0 0,-1 0 1 0 0,0 0 0 0 0,1-1 0 0 0,-1 1-1 0 0,1-1 1 0 0,-1-1 0 0 0,1 1-1 0 0,-1-1 1 0 0,0-1 0 0 0,1 1 0 0 0,-1-1-1 0 0,0 0 1 0 0,0 0 0 0 0,0-1-1 0 0,0 1 1 0 0,0-1 0 0 0,2-3-25 0 0,11-3 110 0 0,-1 0 0 0 0,-1-2 0 0 0,1 0 0 0 0,-2-1 0 0 0,0-1 1 0 0,0-1-1 0 0,-1 0 0 0 0,-1-1 0 0 0,0 0 0 0 0,-1-1 0 0 0,-1-1 0 0 0,0 0 0 0 0,-2 0 1 0 0,0-1-1 0 0,0-1 0 0 0,-2 1 0 0 0,0-2 0 0 0,-2 1 0 0 0,0-1 0 0 0,-1 0 1 0 0,-1 0-1 0 0,0 0 0 0 0,-2-1 0 0 0,0-10-110 0 0,-2 21-7 0 0,0 0 1 0 0,-1 1-1 0 0,0-1 0 0 0,0 0 1 0 0,-1 0-1 0 0,0 0 0 0 0,-1 1 1 0 0,0-1-1 0 0,0 1 0 0 0,-1 0 1 0 0,-1 0-1 0 0,1 0 0 0 0,-2 0 1 0 0,1 1-1 0 0,-1 0 0 0 0,0 0 1 0 0,0 0-1 0 0,-1 1 0 0 0,0 0 1 0 0,-1 1-1 0 0,0-1 0 0 0,0 1 1 0 0,0 1-1 0 0,0-1 0 0 0,-4 0 7 0 0,5 2-118 0 0,-1 1-1 0 0,0 0 1 0 0,-1 1 0 0 0,1-1-1 0 0,0 1 1 0 0,-1 1 0 0 0,1 0-1 0 0,-1 0 1 0 0,1 1-1 0 0,-1 0 1 0 0,1 0 0 0 0,-2 1 118 0 0,-58 24-4590 0 0,47-11-2181 0 0,6-2-5334 0 0</inkml:trace>
  <inkml:trace contextRef="#ctx0" brushRef="#br0" timeOffset="12004.226">13929 814 2649 0 0,'0'0'1912'0'0,"0"0"-86"0"0,0 0 18 0 0,0 0 14 0 0,0 0-99 0 0,0 0-197 0 0,0 0-229 0 0,0 0-182 0 0,0 0-161 0 0,0 0-113 0 0,0 0-103 0 0,31-28-77 0 0,99-89-31 0 0,44-63 2284 0 0,-146 151-2766 0 0,-1-1 1 0 0,-2-2 0 0 0,0 0 0 0 0,-3-2 0 0 0,-1-1 0 0 0,-1 0 0 0 0,-2-2 0 0 0,-1 0 0 0 0,-3-1-1 0 0,0 0 1 0 0,1-15-185 0 0,-16 54 7 0 0,1-1 0 0 0,-1 0 0 0 0,1 0 0 0 0,-1 0 0 0 0,1 1 0 0 0,0-1 0 0 0,-1 0-1 0 0,1 0 1 0 0,-1 0 0 0 0,1 0 0 0 0,-1 0 0 0 0,1 0 0 0 0,-1 0 0 0 0,1 0 0 0 0,-1 0-1 0 0,1 0 1 0 0,-1 0 0 0 0,1 0 0 0 0,-1 0 0 0 0,1 0 0 0 0,-1-1 0 0 0,1 1 0 0 0,-1 0 0 0 0,1 0-1 0 0,-1 0 1 0 0,1-1 0 0 0,-1 1 0 0 0,1 0 0 0 0,0-1 0 0 0,-1 1 0 0 0,1 0 0 0 0,0-1 0 0 0,-1 1-1 0 0,1 0 1 0 0,0-1 0 0 0,-1 1 0 0 0,1-1 0 0 0,0 1 0 0 0,0-1 0 0 0,0 1 0 0 0,-1-1-1 0 0,1 1 1 0 0,0-1 0 0 0,0 1 0 0 0,0-1 0 0 0,0 1 0 0 0,0-1 0 0 0,0 1 0 0 0,0-1 0 0 0,0 1-1 0 0,0-1 1 0 0,0 1-7 0 0,-32 39-170 0 0,31-38 182 0 0,-24 31-5 0 0,2 0 0 0 0,0 2 0 0 0,2 0 0 0 0,2 2 1 0 0,1 0-1 0 0,2 1 0 0 0,2 1 0 0 0,1 0 0 0 0,2 1 0 0 0,1 0 0 0 0,2 5-7 0 0,-5 180-146 0 0,13-220 145 0 0,-1-1 0 0 0,1 0 1 0 0,0 0-1 0 0,0 1 0 0 0,0-1 0 0 0,0 0 0 0 0,1 0 0 0 0,-1 0 0 0 0,1 1 0 0 0,0-1 0 0 0,0 0 0 0 0,0 0 0 0 0,0 0 0 0 0,1 0 0 0 0,-1 0 0 0 0,1-1 0 0 0,-1 1 0 0 0,1 0 0 0 0,0-1 0 0 0,0 1 0 0 0,1-1 1 0 0,-1 0-1 0 0,0 1 0 0 0,1-1 0 0 0,-1 0 0 0 0,1 0 0 0 0,0-1 0 0 0,-1 1 0 0 0,1-1 0 0 0,0 1 0 0 0,0-1 0 0 0,0 0 0 0 0,0 0 0 0 0,1 0 0 0 0,-1 0 0 0 0,0-1 0 0 0,0 0 0 0 0,2 1 1 0 0,10-4 30 0 0,-1 0-1 0 0,1-1 1 0 0,-1-1 0 0 0,0 0-1 0 0,0-1 1 0 0,-1 0-1 0 0,0-1 1 0 0,0-1-1 0 0,0 0 1 0 0,-1-1-1 0 0,-1 0 1 0 0,1-1 0 0 0,-1 0-1 0 0,-1-1 1 0 0,0 0-30 0 0,10-7 71 0 0,13-14-8 0 0,-1-1-1 0 0,-1-2 1 0 0,-2-2-1 0 0,-2 0 1 0 0,-1-2 0 0 0,-2-1-1 0 0,-2 0 1 0 0,-2-2-1 0 0,-1-1 1 0 0,-2 0-1 0 0,-2-1 1 0 0,-3 0 0 0 0,4-24-63 0 0,-5 2 82 0 0,-11 65-59 0 0,-17 19 16 0 0,-106 144-91 0 0,109-141 57 0 0,1 1 1 0 0,1 0-1 0 0,0 1 1 0 0,2 1-1 0 0,1-1 0 0 0,0 2 1 0 0,2-1-1 0 0,1 1 1 0 0,1 0-1 0 0,0 6-5 0 0,1 10 28 0 0,-3 160-145 0 0,8-196 127 0 0,1 0 1 0 0,0 0-1 0 0,0 0 0 0 0,0-1 1 0 0,0 1-1 0 0,1-1 0 0 0,0 1 1 0 0,0-1-1 0 0,0 0 0 0 0,1 0 1 0 0,-1-1-1 0 0,1 1 1 0 0,0-1-1 0 0,0 1 0 0 0,0-1 1 0 0,0 0-1 0 0,0-1 0 0 0,1 1 1 0 0,-1-1-1 0 0,1 0 0 0 0,0 0 1 0 0,0 0-1 0 0,0-1 0 0 0,0 1 1 0 0,0-1-1 0 0,0 0 0 0 0,0-1 1 0 0,0 0-1 0 0,0 1 0 0 0,0-1 1 0 0,1-1-1 0 0,-1 1 1 0 0,0-1-1 0 0,0 0 0 0 0,0 0 1 0 0,0-1-1 0 0,0 1 0 0 0,0-1 1 0 0,-1 0-1 0 0,1 0 0 0 0,0-1 1 0 0,-1 1-1 0 0,0-1 0 0 0,0 0 1 0 0,0 0-1 0 0,3-3-10 0 0,5-4 58 0 0,0 0-1 0 0,-1 0 0 0 0,0-2 1 0 0,-1 1-1 0 0,0-1 1 0 0,0-1-1 0 0,-2 0 1 0 0,1 0-1 0 0,-2 0 1 0 0,0-1-1 0 0,0-1 1 0 0,-1 1-1 0 0,-1-1 1 0 0,-1 0-1 0 0,0 0 1 0 0,-1 0-1 0 0,0-1 1 0 0,-1 1-1 0 0,-1-1 1 0 0,-1 1-1 0 0,-1-15-57 0 0,1 27-4 0 0,-1 0 0 0 0,1 0-1 0 0,-1 0 1 0 0,0 0 0 0 0,0 1 0 0 0,0-1 0 0 0,0 0-1 0 0,-1 1 1 0 0,1-1 0 0 0,-1 1 0 0 0,1-1 0 0 0,-1 1-1 0 0,0 0 1 0 0,0-1 0 0 0,0 1 0 0 0,0 0 0 0 0,0 0-1 0 0,-1 1 1 0 0,1-1 0 0 0,-1 0 0 0 0,1 1 0 0 0,-1 0-1 0 0,1-1 1 0 0,-1 1 0 0 0,0 0 0 0 0,0 0 0 0 0,0 0-1 0 0,1 1 1 0 0,-1-1 0 0 0,0 1 0 0 0,0 0-1 0 0,0 0 1 0 0,0 0 0 0 0,-2 0 4 0 0,-102 16-1211 0 0,67 1-446 0 0,13-5-4378 0 0,15-5-5867 0 0</inkml:trace>
  <inkml:trace contextRef="#ctx0" brushRef="#br0" timeOffset="59219.168">15816 696 6601 0 0,'0'0'2412'0'0,"0"0"-405"0"0,0 0-80 0 0,0 0 53 0 0,0 0-87 0 0,0 0-310 0 0,0 0-399 0 0,0 0-299 0 0,0 0-172 0 0,0 0-80 0 0,0 0-26 0 0,5 31 2996 0 0,-7-13-3467 0 0,0 0 1 0 0,-1-1-1 0 0,-1 1 0 0 0,-1-1 0 0 0,-1 0 1 0 0,0 0-1 0 0,-1 0 0 0 0,0-1 0 0 0,-2 0 1 0 0,0-1-1 0 0,-1 0 0 0 0,0 0 1 0 0,-1-1-1 0 0,-1 0 0 0 0,0-1 0 0 0,-1 0 1 0 0,0-1-1 0 0,-6 3-136 0 0,5-3 41 0 0,9-7-27 0 0,0-1 0 0 0,1 0 0 0 0,-2 0 0 0 0,1 0-1 0 0,0 0 1 0 0,-1-1 0 0 0,0 0 0 0 0,1 0 0 0 0,-1-1 0 0 0,0 1-1 0 0,-1-1 1 0 0,1-1 0 0 0,0 1 0 0 0,-1-1 0 0 0,1 0-1 0 0,-3 0-13 0 0,5-16-3092 0 0,5 8-1356 0 0,1 3-3958 0 0,2 0-4103 0 0</inkml:trace>
  <inkml:trace contextRef="#ctx0" brushRef="#br0" timeOffset="62130.04">16603 324 0 0 0,'0'0'1287'0'0,"0"0"100"0"0,0 0-52 0 0,0 0 41 0 0,0 0 168 0 0,0 0 165 0 0,0 0 33 0 0,0 0-86 0 0,0 0-182 0 0,0 0-244 0 0,0 0-195 0 0,-2-6-160 0 0,-9-21-99 0 0,6 14 2017 0 0,2 11 3333 0 0,-2 9-6527 0 0,-13 22 504 0 0,0 0 0 0 0,2 1-1 0 0,2 0 1 0 0,0 2 0 0 0,2-1-1 0 0,2 1 1 0 0,1 1 0 0 0,1 0-1 0 0,2 0 1 0 0,-1 21-103 0 0,1 92 173 0 0,7-141-142 0 0,0-1-1 0 0,0 1 0 0 0,1-1 0 0 0,-1 1 0 0 0,1-1 0 0 0,0 0 0 0 0,0 0 1 0 0,1 0-1 0 0,-1 0 0 0 0,1 0 0 0 0,0 0 0 0 0,0-1 0 0 0,0 0 0 0 0,1 1 0 0 0,-1-1 1 0 0,1 0-1 0 0,0 0 0 0 0,0-1 0 0 0,0 1 0 0 0,0-1 0 0 0,0 0 0 0 0,0 0 1 0 0,0 0-1 0 0,1-1 0 0 0,-1 0 0 0 0,1 1 0 0 0,-1-1 0 0 0,1-1 0 0 0,0 1 0 0 0,-1-1 1 0 0,1 0-1 0 0,3 0-30 0 0,7-3 97 0 0,-1-1 1 0 0,1 0 0 0 0,-1-1 0 0 0,0 0-1 0 0,0-1 1 0 0,0-1 0 0 0,-1 0 0 0 0,0-1-1 0 0,0-1 1 0 0,-1 0 0 0 0,0 0 0 0 0,-1-1 0 0 0,0-1-1 0 0,0 0 1 0 0,4-7-98 0 0,-7 11 35 0 0,28-33 85 0 0,-2-1 0 0 0,-1-2-1 0 0,23-40-119 0 0,-44 66 23 0 0,-6 8 22 0 0,0 1 0 0 0,0-1 0 0 0,-1-1 0 0 0,0 1 0 0 0,0-1 0 0 0,-1 0 0 0 0,0 0 0 0 0,-1 0 0 0 0,0-1 0 0 0,-1 1 0 0 0,1-6-45 0 0,-23 57-185 0 0,-14 128 176 0 0,34-161 15 0 0,-1 0-10 0 0,1-1 1 0 0,0 1 0 0 0,0-1-1 0 0,0 1 1 0 0,1-1 0 0 0,0 0-1 0 0,1 1 1 0 0,-1-1 0 0 0,1 0 0 0 0,1 0-1 0 0,-1 0 1 0 0,1 0 0 0 0,1 0-1 0 0,-1-1 1 0 0,1 1 0 0 0,0-1-1 0 0,1 1 4 0 0,3 2 11 0 0,0 0-1 0 0,1-1 0 0 0,0 0 0 0 0,0 0 0 0 0,1-1 0 0 0,0 0 0 0 0,0-1 1 0 0,0 0-1 0 0,1-1 0 0 0,0 0 0 0 0,0 0 0 0 0,0-1 0 0 0,1-1 0 0 0,0 0 0 0 0,-1-1 1 0 0,1 0-1 0 0,0 0 0 0 0,0-1 0 0 0,0-1 0 0 0,9-1-10 0 0,-8-3 52 0 0,0-1-1 0 0,-1 0 1 0 0,0-1-1 0 0,0 0 1 0 0,0-1-1 0 0,-1-1 1 0 0,0 1-1 0 0,-1-2 1 0 0,1 0-1 0 0,-2 0 1 0 0,1 0-1 0 0,-1-1 1 0 0,-1-1-1 0 0,0 0 1 0 0,0 0-1 0 0,-1 0 1 0 0,-1-1-1 0 0,5-11-51 0 0,5-4 43 0 0,-2-2 0 0 0,-1 0 1 0 0,-1 0-1 0 0,-2-1 0 0 0,-1 0 0 0 0,-1-1 0 0 0,-2 0 0 0 0,-1 0 0 0 0,-1-1 1 0 0,-2 1-1 0 0,-1-3-43 0 0,-1 34-34 0 0,0 0 1 0 0,-1-1-1 0 0,1 1 0 0 0,0 0 1 0 0,-1-1-1 0 0,1 1 0 0 0,0 0 1 0 0,-1-1-1 0 0,1 1 1 0 0,-1 0-1 0 0,1 0 0 0 0,0-1 1 0 0,-1 1-1 0 0,1 0 0 0 0,-1 0 1 0 0,1 0-1 0 0,0 0 1 0 0,-1 0-1 0 0,1 0 0 0 0,-1 0 1 0 0,1 0-1 0 0,-1 0 0 0 0,1 0 1 0 0,-1 0-1 0 0,1 0 1 0 0,-1 0-1 0 0,1 0 0 0 0,0 0 1 0 0,-1 0-1 0 0,1 0 0 0 0,-1 0 1 0 0,1 0-1 0 0,-1 1 1 0 0,1-1-1 0 0,0 0 0 0 0,-1 0 1 0 0,1 1-1 0 0,0-1 0 0 0,-1 0 1 0 0,1 1-1 0 0,0-1 1 0 0,-1 0-1 0 0,1 1 0 0 0,0-1 1 0 0,-1 0-1 0 0,1 1 0 0 0,0-1 1 0 0,0 1-1 0 0,0-1 1 0 0,-1 0-1 0 0,1 1 0 0 0,0-1 1 0 0,0 1-1 0 0,0-1 0 0 0,0 1 1 0 0,0-1-1 0 0,0 1 1 0 0,0-1-1 0 0,0 0 0 0 0,0 1 1 0 0,0-1-1 0 0,0 1 0 0 0,0-1 1 0 0,0 1-1 0 0,0-1 0 0 0,0 1 1 0 0,1-1-1 0 0,-1 0 1 0 0,0 1-1 0 0,0-1 34 0 0,-12 47-3815 0 0,10-32-364 0 0,1 0-4132 0 0,1-7-3845 0 0</inkml:trace>
  <inkml:trace contextRef="#ctx0" brushRef="#br0" timeOffset="68573.861">17690 740 0 0 0,'0'0'615'0'0,"0"0"629"0"0,0 0 127 0 0,0 0-40 0 0,0 0 44 0 0,0 0 104 0 0,0 0 41 0 0,0 0-15 0 0,5 2-66 0 0,26 7 1118 0 0,-23-5 2587 0 0,-11 0 4732 0 0,-7-4-9825 0 0,0 1 0 0 0,0 0 0 0 0,0 1 1 0 0,0 0-1 0 0,0 1 0 0 0,0 0 0 0 0,1 0 0 0 0,-1 1 1 0 0,1 0-1 0 0,0 1 0 0 0,0 0 0 0 0,-4 3-51 0 0,9-6 20 0 0,1-1-1 0 0,-1 1 1 0 0,0 0-1 0 0,0 0 1 0 0,1 1-1 0 0,-1-1 1 0 0,1 1-1 0 0,0 0 1 0 0,0 0-1 0 0,0 0 0 0 0,0 0 1 0 0,1 0-1 0 0,-1 1 1 0 0,1-1-1 0 0,-1 1 1 0 0,1 0-1 0 0,1-1 1 0 0,-1 1-1 0 0,0 0 1 0 0,1 0-1 0 0,0 0 1 0 0,0 0-1 0 0,0 1 0 0 0,0-1 1 0 0,1 0-1 0 0,0 0 1 0 0,0 5-20 0 0,0-5 28 0 0,0 1 0 0 0,0-1 1 0 0,1 1-1 0 0,0-1 0 0 0,0 0 1 0 0,0 1-1 0 0,1-1 0 0 0,-1 0 0 0 0,1 0 1 0 0,0 0-1 0 0,0 0 0 0 0,1 0 1 0 0,-1 0-1 0 0,1-1 0 0 0,0 1 0 0 0,0-1 1 0 0,0 0-1 0 0,0 0 0 0 0,0 0 1 0 0,1 0-1 0 0,0 0 0 0 0,-1-1 1 0 0,1 1-1 0 0,0-1 0 0 0,0 0 0 0 0,0 0 1 0 0,0-1-1 0 0,1 1 0 0 0,-1-1 1 0 0,0 0-1 0 0,1 0 0 0 0,-1-1 0 0 0,5 1-28 0 0,166 10 949 0 0,-136-14-680 0 0,-40-13-4716 0 0,1 13-929 0 0,0-1-7514 0 0</inkml:trace>
  <inkml:trace contextRef="#ctx0" brushRef="#br0" timeOffset="71011.4">18326 468 2873 0 0,'0'0'2336'0'0,"0"0"-333"0"0,0 0-116 0 0,0 0 63 0 0,0 0 24 0 0,0 0-122 0 0,0 0-269 0 0,0 0-325 0 0,0 0-281 0 0,0 0-193 0 0,0 0-125 0 0,27-4 3134 0 0,94 2 365 0 0,121 4-2532 0 0,-58 1-983 0 0,-168-1-688 0 0,-26-6-1381 0 0,-25-4-5146 0 0,27 8 947 0 0,5 0-6174 0 0</inkml:trace>
  <inkml:trace contextRef="#ctx0" brushRef="#br0" timeOffset="71619.47">18367 682 2681 0 0,'0'0'2445'0'0,"0"0"-307"0"0,0 0-165 0 0,0 0-254 0 0,0 0-231 0 0,0 0-281 0 0,0 0-179 0 0,0 0-38 0 0,0 0-93 0 0,0 0-69 0 0,0 0-125 0 0,0 0-105 0 0,0 0-42 0 0,-3 1-9 0 0,-9 4 3 0 0,9-4 0 0 0,3-1-17 0 0,0 0-29 0 0,6 1 3951 0 0,26 6-3134 0 0,239 1 1154 0 0,-171-9-2118 0 0,77-3 35 0 0,-184-3-2571 0 0,5 3-1571 0 0,1 1-4195 0 0,1 2-4107 0 0</inkml:trace>
  <inkml:trace contextRef="#ctx0" brushRef="#br0" timeOffset="73079.984">19880 188 5585 0 0,'0'0'2114'0'0,"0"0"-174"0"0,0 0 26 0 0,0 0 57 0 0,0 0-156 0 0,0 0-296 0 0,0 0-342 0 0,0 0-341 0 0,0 0-236 0 0,0 0-147 0 0,0 0-54 0 0,0 0 9 0 0,0 0 30 0 0,-5 0 0 0 0,-253 1 4426 0 0,118 27-3730 0 0,138-25-1163 0 0,-1-1 0 0 0,1 1 0 0 0,0 0 1 0 0,-1 0-1 0 0,1 0 0 0 0,1 1 0 0 0,-1-1 1 0 0,0 0-1 0 0,1 1 0 0 0,0-1 0 0 0,-1 1 0 0 0,1-1 1 0 0,1 1-1 0 0,-1 0 0 0 0,1-1 0 0 0,-1 1 1 0 0,1 0-1 0 0,0 0 0 0 0,0-1 0 0 0,1 1 1 0 0,-1 0-1 0 0,1-1 0 0 0,-1 1 0 0 0,2 2-23 0 0,22 69 511 0 0,7 65-134 0 0,-31-139-362 0 0,0 0 1 0 0,1 1-1 0 0,-1-1 0 0 0,0 1 0 0 0,1-1 0 0 0,-1 1 0 0 0,1-1 0 0 0,-1 0 0 0 0,1 1 1 0 0,0-1-1 0 0,-1 0 0 0 0,1 0 0 0 0,0 1 0 0 0,0-1 0 0 0,0 0 0 0 0,0 0 0 0 0,0 0 1 0 0,0 0-1 0 0,0 0 0 0 0,0 0 0 0 0,1 0 0 0 0,-1-1 0 0 0,0 1 0 0 0,1 0 0 0 0,-1-1 1 0 0,0 1-1 0 0,1-1 0 0 0,-1 1 0 0 0,1-1 0 0 0,-1 0 0 0 0,0 1 0 0 0,1-1 0 0 0,-1 0 1 0 0,1 0-1 0 0,-1 0 0 0 0,1 0 0 0 0,-1 0 0 0 0,1 0 0 0 0,-1-1 0 0 0,1 1 0 0 0,-1-1 1 0 0,0 1-1 0 0,1-1 0 0 0,0 0-15 0 0,111-13 305 0 0,-104 14-301 0 0,0 1-1 0 0,-1 0 1 0 0,1 0-1 0 0,-1 0 1 0 0,1 1-1 0 0,-1 0 1 0 0,0 1-1 0 0,0 0 0 0 0,0 0 1 0 0,0 1-1 0 0,-1 0 1 0 0,1 0-1 0 0,-1 1 1 0 0,0 0-1 0 0,3 4-3 0 0,-5-3 7 0 0,0 0 0 0 0,-1 1 0 0 0,0 0-1 0 0,-1 0 1 0 0,1 0 0 0 0,-1 0 0 0 0,-1 1 0 0 0,0-1 0 0 0,0 1-1 0 0,0-1 1 0 0,-1 1 0 0 0,0 0 0 0 0,0 0 0 0 0,-1 0-1 0 0,0-1 1 0 0,0 1 0 0 0,-1 0 0 0 0,0 0 0 0 0,-1 4-7 0 0,-2 3 29 0 0,-1-1 1 0 0,0 1-1 0 0,0-1 0 0 0,-1 0 1 0 0,-1-1-1 0 0,-1 0 1 0 0,0 0-1 0 0,0 0 1 0 0,-1-1-1 0 0,-8 8-29 0 0,8-9 26 0 0,2-2-12 0 0,-2-1 0 0 0,1-1 1 0 0,-1 1-1 0 0,0-2 0 0 0,0 1 1 0 0,-1-1-1 0 0,0 0 0 0 0,0-1 1 0 0,0 0-1 0 0,-1-1 0 0 0,0 0 1 0 0,-1 0-15 0 0,5-3 8 0 0,0 1 0 0 0,0-1 1 0 0,1 0-1 0 0,-1-1 0 0 0,0 0 0 0 0,0 0 1 0 0,0 0-1 0 0,0-1 0 0 0,0 0 1 0 0,0 0-1 0 0,0-1 0 0 0,1 0 0 0 0,-1 0 1 0 0,1-1-1 0 0,-1 1 0 0 0,1-1 1 0 0,0-1-1 0 0,0 1 0 0 0,0-1 1 0 0,1 0-1 0 0,-1-1 0 0 0,1 1 0 0 0,-4-4-8 0 0,-79-95-1208 0 0,88 103 1022 0 0,0-1-1 0 0,0 0 1 0 0,0 1-1 0 0,-1-1 1 0 0,1 1-1 0 0,0-1 1 0 0,0 1-1 0 0,0-1 0 0 0,0 1 1 0 0,1-1-1 0 0,-1 0 1 0 0,0 1-1 0 0,0-1 1 0 0,0 1-1 0 0,0-1 1 0 0,0 1-1 0 0,1-1 1 0 0,-1 1-1 0 0,0-1 1 0 0,0 1-1 0 0,1-1 1 0 0,-1 1-1 0 0,0-1 1 0 0,1 1-1 0 0,-1 0 1 0 0,1-1-1 0 0,-1 1 1 0 0,1 0-1 0 0,-1-1 1 0 0,0 1-1 0 0,1 0 0 0 0,-1-1 1 0 0,1 1-1 0 0,-1 0 1 0 0,1 0-1 0 0,0 0 1 0 0,-1-1-1 0 0,1 1 1 0 0,-1 0-1 0 0,1 0 1 0 0,-1 0-1 0 0,1 0 1 0 0,-1 0-1 0 0,1 0 1 0 0,0 0-1 0 0,-1 0 1 0 0,1 0-1 0 0,0 0 187 0 0,7-2-6825 0 0,3-2-5794 0 0</inkml:trace>
  <inkml:trace contextRef="#ctx0" brushRef="#br0" timeOffset="73624.105">20414 313 5233 0 0,'0'0'1631'0'0,"0"0"-249"0"0,0 0 17 0 0,0 0 153 0 0,0 0 11 0 0,0 0-165 0 0,0 0-182 0 0,0 0-160 0 0,0 0-96 0 0,0 0-87 0 0,0 0-113 0 0,0 0-87 0 0,0 0-70 0 0,-8-2-46 0 0,4 1-529 0 0,1-1 65 0 0,1 1 0 0 0,-1 0 0 0 0,0 0 0 0 0,0 1 0 0 0,0-1 0 0 0,0 1 0 0 0,0-1 0 0 0,0 1 0 0 0,0 0 0 0 0,0 0 0 0 0,0 0 0 0 0,0 1 0 0 0,0-1 0 0 0,0 1 0 0 0,0-1 0 0 0,0 1 0 0 0,0 0 0 0 0,0 0 0 0 0,0 0 0 0 0,1 1 1 0 0,-1-1-1 0 0,0 1 0 0 0,-1 1-93 0 0,-12 9 195 0 0,2 0 1 0 0,0 1 0 0 0,0 1 0 0 0,1 0 0 0 0,1 1 0 0 0,0 0-1 0 0,1 1 1 0 0,1 0 0 0 0,1 1 0 0 0,0 0 0 0 0,1 1 0 0 0,1-1-1 0 0,0 1 1 0 0,1 1 0 0 0,2-1 0 0 0,0 1 0 0 0,0 0 0 0 0,2 0-1 0 0,0 15-195 0 0,2-26 26 0 0,0 0 0 0 0,1 0-1 0 0,0 0 1 0 0,0-1-1 0 0,1 1 1 0 0,0 0 0 0 0,0-1-1 0 0,1 1 1 0 0,0-1-1 0 0,0 0 1 0 0,1 0 0 0 0,0 0-1 0 0,0-1 1 0 0,0 1-1 0 0,1-1 1 0 0,0 0 0 0 0,1 0-1 0 0,-1-1 1 0 0,1 1-1 0 0,0-1 1 0 0,0-1 0 0 0,1 1-1 0 0,-1-1 1 0 0,1 0-1 0 0,0 0 1 0 0,0-1-1 0 0,0 0 1 0 0,1 0 0 0 0,-1-1-1 0 0,1 0 1 0 0,0 0-26 0 0,11 2 100 0 0,0-1 1 0 0,0 0-1 0 0,0-2 0 0 0,1 0 1 0 0,-1-1-1 0 0,0-1 0 0 0,0 0 1 0 0,0-2-1 0 0,0 0 1 0 0,0-1-1 0 0,0-1 0 0 0,-1-1 1 0 0,0-1-1 0 0,0 0 0 0 0,-1-1 1 0 0,0-1-1 0 0,0-1 1 0 0,-1 0-1 0 0,0-1 0 0 0,-1-1 1 0 0,0-1-1 0 0,-1 0 0 0 0,0 0 1 0 0,-1-1-1 0 0,-1-1 0 0 0,0-1 1 0 0,4-7-101 0 0,-11 16 20 0 0,0-1 0 0 0,-1 0 0 0 0,0 0 0 0 0,0 0 0 0 0,-1 0 0 0 0,0-1 1 0 0,0 1-1 0 0,-1-1 0 0 0,0 0 0 0 0,0 0 0 0 0,-1 0 0 0 0,0 0 0 0 0,-1 0 0 0 0,0 0 1 0 0,0 0-1 0 0,-1 0 0 0 0,0 0 0 0 0,-1 0 0 0 0,0 0 0 0 0,0 1 0 0 0,-1-1 0 0 0,0 1 0 0 0,-1-1 1 0 0,-1-1-21 0 0,-5-3-41 0 0,-1 1 1 0 0,0 0-1 0 0,-1 1 1 0 0,0 0 0 0 0,-1 1-1 0 0,0 0 1 0 0,-1 1 0 0 0,0 0-1 0 0,0 2 1 0 0,-1-1-1 0 0,0 2 1 0 0,0 0 0 0 0,-1 1-1 0 0,0 0 1 0 0,0 1 0 0 0,0 1-1 0 0,0 1 1 0 0,0 0 0 0 0,-1 1-1 0 0,1 1 1 0 0,0 0-1 0 0,-15 3 41 0 0,25-2-134 0 0,-1 0 0 0 0,1 1 0 0 0,-1-1 1 0 0,1 1-1 0 0,0 1 0 0 0,0-1 0 0 0,0 1 0 0 0,0 0 0 0 0,0 1 0 0 0,1-1 0 0 0,0 1 0 0 0,-1 0 0 0 0,1 1 0 0 0,1-1 0 0 0,-1 1 0 0 0,-3 4 134 0 0,-15 22-4018 0 0,2 1-4829 0 0,12-16-3851 0 0</inkml:trace>
  <inkml:trace contextRef="#ctx0" brushRef="#br0" timeOffset="75326.291">20815 1009 1552 0 0,'0'0'2657'0'0,"0"0"-806"0"0,0 0-312 0 0,0 0 120 0 0,0 0 181 0 0,0 0-23 0 0,0 0-170 0 0,0 0-203 0 0,0 0-214 0 0,0 0-191 0 0,0 0-147 0 0,0 0-95 0 0,0 0-95 0 0,31-19-97 0 0,96-61-55 0 0,-47 17 337 0 0,-35 16-516 0 0,-2-1 1 0 0,-2-2-1 0 0,-2-2 1 0 0,-2-2 0 0 0,-3-1-1 0 0,9-22-371 0 0,77-180 334 0 0,-115 203 58 0 0,-34 57 0 0 0,-27 56-397 0 0,38-36 20 0 0,0 2 0 0 0,2 0 1 0 0,2 0-1 0 0,0 2 1 0 0,1 0-1 0 0,2 0 1 0 0,1 1-1 0 0,1 1 1 0 0,1-1-1 0 0,1 1 0 0 0,2 1 1 0 0,-1 21-16 0 0,-3 167 120 0 0,10-211-107 0 0,1-1 0 0 0,0 1 0 0 0,0 0 1 0 0,0-1-1 0 0,1 1 0 0 0,0-1 0 0 0,0 0 0 0 0,0 0 1 0 0,1 0-1 0 0,0 0 0 0 0,0-1 0 0 0,0 1 0 0 0,1-1 0 0 0,0 0 1 0 0,0 0-1 0 0,0-1 0 0 0,1 0 0 0 0,0 0 0 0 0,-1 0 0 0 0,1 0 1 0 0,1-1-1 0 0,-1 0 0 0 0,0 0 0 0 0,1-1 0 0 0,-1 0 0 0 0,1 0 1 0 0,0-1-1 0 0,0 1 0 0 0,0-1 0 0 0,0-1 0 0 0,-1 1 1 0 0,1-1-1 0 0,0-1 0 0 0,0 1 0 0 0,0-1 0 0 0,0 0 0 0 0,0-1 1 0 0,0 1-1 0 0,-1-1 0 0 0,1-1 0 0 0,2-1-13 0 0,30-13 176 0 0,-2-2 0 0 0,0-1 0 0 0,-1-3 0 0 0,-1 0-1 0 0,-1-2 1 0 0,-2-2 0 0 0,0-1 0 0 0,11-15-176 0 0,-17 15 24 0 0,-2-1 0 0 0,-1-1-1 0 0,-1-1 1 0 0,-2-1 0 0 0,-1-1 0 0 0,-2 0 0 0 0,5-15-24 0 0,-12 25 8 0 0,-1 0 1 0 0,-1-1 0 0 0,-1 0-1 0 0,-2 0 1 0 0,0 0 0 0 0,-1 0-1 0 0,-1-1 1 0 0,-1-16-9 0 0,-2 38-1 0 0,-1 0 1 0 0,1 1-1 0 0,0-1 0 0 0,-1 0 0 0 0,0 1 1 0 0,1-1-1 0 0,-1 0 0 0 0,0 1 0 0 0,0 0 0 0 0,-1-1 1 0 0,1 1-1 0 0,0 0 0 0 0,-1-1 0 0 0,0 1 1 0 0,1 0-1 0 0,-1 0 0 0 0,0 0 0 0 0,0 0 1 0 0,0 1-1 0 0,0-1 0 0 0,0 0 0 0 0,-1 1 0 0 0,1-1 1 0 0,0 1-1 0 0,-1 0 0 0 0,1 0 0 0 0,-1 0 1 0 0,1 0-1 0 0,-1 1 0 0 0,0-1 0 0 0,1 0 1 0 0,-1 1-1 0 0,0 0 0 0 0,1 0 0 0 0,-1 0 1 0 0,0 0-1 0 0,1 0 0 0 0,-1 0 0 0 0,0 1 0 0 0,1-1 1 0 0,-1 1-1 0 0,0 0 0 0 0,1 0 0 0 0,-1 0 1 0 0,1 0-1 0 0,0 0 0 0 0,-1 0 0 0 0,1 1 1 0 0,0-1-1 0 0,0 1 0 0 0,-1 0 0 0 0,1-1 1 0 0,1 1-1 0 0,-2 1 1 0 0,-21 18 3 0 0,1 0 0 0 0,1 2 0 0 0,1 1 0 0 0,1 1 0 0 0,1 0 0 0 0,2 1 0 0 0,0 1 0 0 0,2 1 0 0 0,1 1 0 0 0,1 0 0 0 0,-6 20-3 0 0,13-36 7 0 0,0 1 0 0 0,1 0-1 0 0,1 0 1 0 0,0 0 0 0 0,1 0-1 0 0,0 1 1 0 0,1 0 0 0 0,1-1 0 0 0,1 1-1 0 0,0 0 1 0 0,0 0 0 0 0,2-1-1 0 0,0 1 1 0 0,0-1 0 0 0,1 1 0 0 0,1-1-1 0 0,1 0 1 0 0,0 0 0 0 0,0 0-1 0 0,2-1 1 0 0,0 0 0 0 0,0 0 0 0 0,1-1-1 0 0,0 0 1 0 0,1 0 0 0 0,1-1-1 0 0,0 0 1 0 0,5 4-7 0 0,-6-8 18 0 0,1 0 1 0 0,0-1-1 0 0,0 0 0 0 0,0-1 0 0 0,1 0 1 0 0,-1 0-1 0 0,1-1 0 0 0,0-1 1 0 0,1 0-1 0 0,-1 0 0 0 0,0-1 0 0 0,1 0 1 0 0,-1-1-1 0 0,1-1 0 0 0,0 0 0 0 0,-1 0 1 0 0,1-1-1 0 0,-1-1 0 0 0,1 0 0 0 0,-1 0 1 0 0,0-1-1 0 0,1-1 0 0 0,3-1-18 0 0,-6 1 30 0 0,0 1 0 0 0,1-2 0 0 0,-1 1 0 0 0,0-1 0 0 0,-1-1-1 0 0,0 0 1 0 0,1 0 0 0 0,-2 0 0 0 0,1-1 0 0 0,-1 0 0 0 0,0-1 0 0 0,0 0 0 0 0,-1 0-1 0 0,0 0 1 0 0,-1 0 0 0 0,0-1 0 0 0,0 0 0 0 0,-1 0 0 0 0,0-1 0 0 0,0 1 0 0 0,-1-1-1 0 0,-1 0 1 0 0,1 0 0 0 0,-2 0 0 0 0,1-3-30 0 0,-2 7 0 0 0,0 0 1 0 0,0 1-1 0 0,-1-1 0 0 0,0 0 1 0 0,0 1-1 0 0,0-1 0 0 0,0 1 1 0 0,-1-1-1 0 0,0 1 0 0 0,-1 0 1 0 0,1 0-1 0 0,-1 0 0 0 0,0 0 1 0 0,0 0-1 0 0,0 0 0 0 0,-1 1 1 0 0,1 0-1 0 0,-1-1 0 0 0,-1 1 1 0 0,1 1-1 0 0,0-1 0 0 0,-1 1 1 0 0,0-1-1 0 0,-4-1 0 0 0,-4-1-199 0 0,-1 1 1 0 0,0 0-1 0 0,0 0 0 0 0,-1 2 1 0 0,1 0-1 0 0,-1 0 0 0 0,0 2 0 0 0,0 0 1 0 0,1 0-1 0 0,-1 1 0 0 0,0 1 1 0 0,0 1-1 0 0,0 0 0 0 0,1 1 0 0 0,-3 1 199 0 0,-10 7-2094 0 0,10-2-2614 0 0,3-1-7368 0 0</inkml:trace>
  <inkml:trace contextRef="#ctx0" brushRef="#br1" timeOffset="208113.849">17 1145 0 0 0,'-17'-1'690'0'0,"29"-1"-345"0"0,-11 2-330 0 0,80-4 1126 0 0,101-3 462 0 0,80 7-267 0 0,-89 6-354 0 0,-69 2-494 0 0,138 3-251 0 0,72 1-73 0 0,478-53 515 0 0,-432 34-331 0 0,304 7 470 0 0,-97 44 669 0 0,41 12-44 0 0,-15-50-7 0 0,-213-2-788 0 0,-91 15-162 0 0,41-16 490 0 0,-184 5-651 0 0,61 6 142 0 0,107-6 27 0 0,284 6-269 0 0,-151 8-188 0 0,-81-7-6 0 0,174 7-32 0 0,123-13 27 0 0,-415-10-22 0 0,1216 4 12 0 0,-456 27 26 0 0,-393-30-32 0 0,-277-3-19 0 0,20-2-10 0 0,337 2 11 0 0,-199-5-10 0 0,577-3 15 0 0,-539 5 52 0 0,-258-5 23 0 0,183-8-61 0 0,-251 12-7 0 0,27-1 43 0 0,188-6 25 0 0,341-20 169 0 0,512 30 131 0 0,-545 26-233 0 0,-217-22 36 0 0,-205-15-118 0 0,-51-3-49 0 0,143 11 29 0 0,413 7 66 0 0,-555-22 9 0 0,80-27 105 0 0,-114 39 21 0 0,-18 35 236 0 0,-135-21 784 0 0,-62 15-3620 0 0,-2-3-2204 0 0,-5-11 950 0 0,2 3-6467 0 0</inkml:trace>
  <inkml:trace contextRef="#ctx0" brushRef="#br0" timeOffset="211029.57">214 1628 10402 0 0,'0'0'546'0'0,"0"0"-382"0"0,0 0-208 0 0,0 0 84 0 0,0 0 230 0 0,0 0 129 0 0,0 0 89 0 0,0 0 88 0 0,0 0 89 0 0,32 13 91 0 0,105 42 96 0 0,-29-28 866 0 0,162-15 1214 0 0,-211-17-2606 0 0,-2-2-1 0 0,1-2 0 0 0,-1-3 1 0 0,0-3-1 0 0,-1-2 1 0 0,-1-2-1 0 0,-1-3 0 0 0,14-9-325 0 0,140-87 1417 0 0,-226 165 51 0 0,-16 20-1324 0 0,21-43-113 0 0,0 0-1 0 0,2 0 1 0 0,1 2-1 0 0,1-1 1 0 0,1 1-1 0 0,1 0 0 0 0,1 2-30 0 0,2 29 47 0 0,3-1-1 0 0,2 1 1 0 0,3-1-1 0 0,2 0 1 0 0,3 0-1 0 0,5 14-46 0 0,6 45 140 0 0,-13-61-41 0 0,-1 0-1 0 0,-4 1 0 0 0,-1-1 1 0 0,-3 1-1 0 0,-6 30-98 0 0,-20 7 426 0 0,27-92-367 0 0,-1 0 0 0 0,0-1-1 0 0,1 1 1 0 0,-1 0 0 0 0,0 0 0 0 0,1-1 0 0 0,-1 1 0 0 0,0-1 0 0 0,1 1 0 0 0,-1-1 0 0 0,1 0-1 0 0,-1 0 1 0 0,1 0 0 0 0,-1 0 0 0 0,1 0 0 0 0,0 0 0 0 0,-1 0 0 0 0,1 0 0 0 0,0 0 0 0 0,0 0-1 0 0,0-1 1 0 0,0 1 0 0 0,0-1 0 0 0,0 1 0 0 0,0-1 0 0 0,0 1 0 0 0,1-1 0 0 0,-1 0-59 0 0,-2-1 80 0 0,-29-38 56 0 0,-3 1 0 0 0,-1 1 0 0 0,-2 2 0 0 0,-35-25-136 0 0,62 53 8 0 0,0 1 0 0 0,-1 0 0 0 0,0 1 0 0 0,0 1 0 0 0,-1 0 0 0 0,0 0 0 0 0,0 1 0 0 0,0 1 0 0 0,0 0 0 0 0,-1 1 0 0 0,0 0 0 0 0,0 1 0 0 0,1 1 0 0 0,-1 0 0 0 0,0 1 1 0 0,0 0-1 0 0,0 1 0 0 0,0 1 0 0 0,0 0 0 0 0,-12 4-8 0 0,6 3-8 0 0,1 0 1 0 0,0 1 0 0 0,0 1-1 0 0,1 1 1 0 0,0 1 0 0 0,1 0-1 0 0,1 1 1 0 0,0 1 0 0 0,1 1-1 0 0,1 0 1 0 0,0 1 0 0 0,1 0-1 0 0,1 1 1 0 0,0 1 7 0 0,1-2-156 0 0,0 0 1 0 0,1 1-1 0 0,1 0 1 0 0,1 1-1 0 0,0 0 1 0 0,1 1-1 0 0,2-1 1 0 0,0 1-1 0 0,1 0 0 0 0,0 1 1 0 0,1 17 155 0 0,16-21-2969 0 0,4-16-5581 0 0,-12-1-3216 0 0</inkml:trace>
  <inkml:trace contextRef="#ctx0" brushRef="#br0" timeOffset="211758.928">985 2062 984 0 0,'0'0'1298'0'0,"0"0"-399"0"0,0 0-301 0 0,0 0-48 0 0,0 0 121 0 0,0 0 164 0 0,0 0 107 0 0,0 0 76 0 0,0 0 117 0 0,0 0 65 0 0,0 0 40 0 0,0 0-18 0 0,12-2-127 0 0,200-41 3326 0 0,192-45-27 0 0,-422 141-962 0 0,4-18-3236 0 0,10-16-150 0 0,1 0 1 0 0,1-1-1 0 0,0 1 1 0 0,2 0-1 0 0,0 0 1 0 0,1 0-1 0 0,1-1 1 0 0,3 13-47 0 0,14 32-167 0 0,-14-55-276 0 0,-2-5-2440 0 0,-1 0-5080 0 0,-2-2-3810 0 0</inkml:trace>
  <inkml:trace contextRef="#ctx0" brushRef="#br0" timeOffset="212094.849">1843 2438 7954 0 0,'0'0'2636'0'0,"0"0"-1002"0"0,0 0-460 0 0,0 0 31 0 0,0 0 235 0 0,0 0 166 0 0,0 0-43 0 0,0 0-192 0 0,0 0-292 0 0,0 0-278 0 0,0 0-228 0 0,0 0-185 0 0,0 0-100 0 0,2-4-60 0 0,9-4 232 0 0,-8 33 273 0 0,-3-9-513 0 0,1-4-139 0 0,1 8-80 0 0,0 0 0 0 0,-1 0 0 0 0,-2 0-1 0 0,0 0 1 0 0,-1 0 0 0 0,-1 0 0 0 0,-1 0 0 0 0,0 0-1 0 0,-2 1 0 0 0,3-13 998 0 0,2-2-4845 0 0,3-12-10227 0 0,-1-1 5556 0 0</inkml:trace>
  <inkml:trace contextRef="#ctx0" brushRef="#br0" timeOffset="212353.862">1827 1849 8242 0 0,'0'0'2735'0'0,"0"0"-737"0"0,0 0-578 0 0,0 0-309 0 0,0 0-171 0 0,0 0-130 0 0,0 0-137 0 0,0 0-203 0 0,0 0-258 0 0,0 0-230 0 0,0 0-119 0 0,0 0-28 0 0,0 0 27 0 0,4-8 10 0 0,-1 4 86 0 0,-3 3 31 0 0,1 0 0 0 0,-1 0 0 0 0,0 0 0 0 0,0 0 0 0 0,1 0 0 0 0,-1 0-1 0 0,0 0 1 0 0,1 0 0 0 0,-1 0 0 0 0,1 1 0 0 0,-1-1 0 0 0,1 0 0 0 0,0 0 0 0 0,-1 0-1 0 0,1 1 1 0 0,0-1 0 0 0,-1 0 0 0 0,1 1 0 0 0,0-1 0 0 0,0 1 0 0 0,-1-1-1 0 0,1 1 1 0 0,0-1 0 0 0,0 1 0 0 0,0 0 0 0 0,0-1 0 0 0,0 1 0 0 0,0 0 0 0 0,0 0-1 0 0,0 0 1 0 0,0-1 0 0 0,0 1 0 0 0,0 0 0 0 0,0 0 0 0 0,0 0 0 0 0,-1 1 0 0 0,1-1-1 0 0,0 0 1 0 0,0 0 0 0 0,0 0 0 0 0,0 1 0 0 0,0-1 0 0 0,0 0 0 0 0,0 1-1 0 0,0-1 1 0 0,-1 1 0 0 0,1-1 0 0 0,0 1 0 0 0,0 0 0 0 0,0-1 0 0 0,0 2 11 0 0,30 35-1916 0 0,-13-11-4273 0 0,-7-13-3122 0 0</inkml:trace>
  <inkml:trace contextRef="#ctx0" brushRef="#br0" timeOffset="212758.288">2014 2670 4641 0 0,'0'0'544'0'0,"0"0"-270"0"0,0 0-88 0 0,0 0 200 0 0,0 0 386 0 0,0 0 427 0 0,0 0 360 0 0,0 0 172 0 0,0 0-43 0 0,0 0-109 0 0,0 0-197 0 0,0 0-222 0 0,3 0-205 0 0,1-3-801 0 0,0 0 0 0 0,-1 0 1 0 0,1-1-1 0 0,-1 1 0 0 0,0-1 0 0 0,0 0 1 0 0,0 0-1 0 0,0 0 0 0 0,-1 0 1 0 0,0-1-1 0 0,0 1 0 0 0,0 0 0 0 0,0-1 1 0 0,-1 0-1 0 0,1 1 0 0 0,-1-1 0 0 0,0 0 1 0 0,-1 0-1 0 0,1-5-154 0 0,4-10 327 0 0,62-269 1779 0 0,-44 219-1905 0 0,-15 124-502 0 0,-7-40 314 0 0,1-1 0 0 0,1 1 0 0 0,0-1 0 0 0,1 0 0 0 0,1 0 0 0 0,0 0 0 0 0,0 0 0 0 0,1-1 0 0 0,1 0 0 0 0,0 0 0 0 0,0-1 0 0 0,2 0 0 0 0,-1 0 0 0 0,1-1 0 0 0,1 0 0 0 0,-1-1 0 0 0,7 5-13 0 0,-13-13 67 0 0,0 1 1 0 0,0-1-1 0 0,0 0 1 0 0,1 0-1 0 0,-1 0 1 0 0,1 0-1 0 0,-1 0 1 0 0,0-1-1 0 0,1 0 0 0 0,-1 1 1 0 0,1-1-1 0 0,-1-1 1 0 0,1 1-1 0 0,-1 0 1 0 0,0-1-1 0 0,1 0 0 0 0,-1 1 1 0 0,1-1-1 0 0,-1-1 1 0 0,0 1-1 0 0,0 0 1 0 0,0-1-1 0 0,0 0 1 0 0,0 0-1 0 0,0 1 0 0 0,0-2 1 0 0,-1 1-1 0 0,1 0 1 0 0,-1-1-1 0 0,1 1 1 0 0,-1-1-1 0 0,0 1 0 0 0,0-1 1 0 0,0 0-1 0 0,0 0 1 0 0,-1 0-1 0 0,2-3-67 0 0,3-7 112 0 0,-1 0 0 0 0,0-1-1 0 0,-1 0 1 0 0,-1 1 0 0 0,0-1-1 0 0,-1 0 1 0 0,0 0 0 0 0,-1 0-1 0 0,-1-1 1 0 0,0 1 0 0 0,-1 0 0 0 0,-2-8-112 0 0,-6 1-309 0 0,2 27-4893 0 0,7 4 1470 0 0,0-3-2957 0 0,0-2-4756 0 0</inkml:trace>
  <inkml:trace contextRef="#ctx0" brushRef="#br0" timeOffset="213301.487">2716 2298 8074 0 0,'0'0'1999'0'0,"0"0"-728"0"0,0 0-391 0 0,0 0-127 0 0,0 0-6 0 0,0 0 80 0 0,0 0 61 0 0,0 0-20 0 0,0 0-94 0 0,0 0-145 0 0,0 0-128 0 0,0 0-107 0 0,0 0-84 0 0,-23 24-64 0 0,-69 74-59 0 0,67-53 22 0 0,27-39-160 0 0,-1-3-9 0 0,-1 0 1 0 0,1 0 0 0 0,0-1-1 0 0,0 1 1 0 0,0 0 0 0 0,1 0-1 0 0,-1-1 1 0 0,1 1 0 0 0,-1-1-1 0 0,1 1 1 0 0,0-1 0 0 0,0 0-1 0 0,0 1 1 0 0,0-1 0 0 0,0 0-1 0 0,1 0 1 0 0,-1-1 0 0 0,0 1-1 0 0,1 0 1 0 0,0-1 0 0 0,-1 0-1 0 0,1 1 1 0 0,0-1 0 0 0,0 0-1 0 0,-1 0 1 0 0,1-1 0 0 0,0 1-1 0 0,0-1 1 0 0,1 1-41 0 0,89 0 1981 0 0,-81-5-1784 0 0,0 0 1 0 0,0-1-1 0 0,0 0 0 0 0,-1-1 0 0 0,0 0 0 0 0,0-1 0 0 0,-1-1 0 0 0,1 1 1 0 0,-1-2-1 0 0,-1 1 0 0 0,0-1 0 0 0,0-1 0 0 0,-1 1 0 0 0,0-1 1 0 0,-1-1-1 0 0,0 0 0 0 0,0 0 0 0 0,2-8-197 0 0,13-27 319 0 0,-2-1-1 0 0,-2-1 1 0 0,12-49-319 0 0,-22 73 1 0 0,-2-1 0 0 0,0 0 0 0 0,-1 0 0 0 0,-2-1-1 0 0,0 1 1 0 0,-2-1 0 0 0,-1 1 0 0 0,-1-1 0 0 0,-1 1 0 0 0,-1-1 0 0 0,-1 1-1 0 0,-2 0 1 0 0,0 0 0 0 0,-5-8-1 0 0,9 26-13 0 0,-2-1 0 0 0,1 1 1 0 0,-1-1-1 0 0,-1 1 0 0 0,1 0 0 0 0,-1 1 0 0 0,0-1 0 0 0,0 1 0 0 0,-1 0 1 0 0,0 0-1 0 0,0 1 0 0 0,-1 0 0 0 0,1 0 0 0 0,-1 0 0 0 0,0 1 0 0 0,0 0 1 0 0,-1 0-1 0 0,1 1 0 0 0,-1 0 0 0 0,0 0 0 0 0,1 1 0 0 0,-1 0 0 0 0,-1 0 1 0 0,1 1-1 0 0,0 0 0 0 0,0 0 0 0 0,0 1 0 0 0,-1 0 0 0 0,1 1 0 0 0,0 0 1 0 0,0 0-1 0 0,0 1 0 0 0,0-1 0 0 0,0 2 0 0 0,0-1 0 0 0,0 1 0 0 0,1 1 1 0 0,-1-1-1 0 0,0 2 13 0 0,-2 4-13 0 0,1 1 0 0 0,0 0 0 0 0,0 0 0 0 0,1 1 0 0 0,0 1 0 0 0,1-1 0 0 0,0 1 0 0 0,1 0 0 0 0,1 1 0 0 0,-1-1 0 0 0,2 1 0 0 0,0 0 0 0 0,1 0 0 0 0,0 1 0 0 0,1-1 0 0 0,0 0 0 0 0,1 1 0 0 0,1 0 0 0 0,0-1 0 0 0,1 1 0 0 0,0-1 0 0 0,1 1 0 0 0,0-1 0 0 0,1 0 0 0 0,1 0 0 0 0,4 10 13 0 0,12 16 49 0 0,3 0-1 0 0,1-2 0 0 0,2 0 1 0 0,1-2-1 0 0,1-1 1 0 0,3-1-1 0 0,0-1 0 0 0,2-2 1 0 0,1-1-1 0 0,14 6-48 0 0,7 12 190 0 0,216 155 902 0 0,-227-173-991 0 0,-45-61-3569 0 0,1 18-2369 0 0,0 9 587 0 0,0-5-7178 0 0</inkml:trace>
  <inkml:trace contextRef="#ctx0" brushRef="#br0" timeOffset="-208995.265">3658 2117 0 0 0,'0'0'876'0'0,"0"0"298"0"0,0 0 39 0 0,0 0-51 0 0,-3-4-43 0 0,-11-13-10 0 0,9 19 4556 0 0,7 17-4009 0 0,1-14-1413 0 0,0-1 1 0 0,0 1-1 0 0,0-1 1 0 0,1 0 0 0 0,-1 0-1 0 0,1-1 1 0 0,0 1-1 0 0,0-1 1 0 0,1 0 0 0 0,-1 0-1 0 0,0 0 1 0 0,1 0-1 0 0,0-1 1 0 0,0 0 0 0 0,-1 0-1 0 0,1 0 1 0 0,1 0-1 0 0,-1-1 1 0 0,0 0 0 0 0,0 0-1 0 0,0-1 1 0 0,1 1-1 0 0,-1-1 1 0 0,0 0 0 0 0,1 0-1 0 0,-1-1 1 0 0,0 0-1 0 0,0 0 1 0 0,0 0-1 0 0,0 0 1 0 0,0-1 0 0 0,4-2-244 0 0,14-10 268 0 0,-1-1 1 0 0,0-1 0 0 0,-2-2 0 0 0,0 0 0 0 0,0-1 0 0 0,-2 0-1 0 0,-1-2 1 0 0,0 0 0 0 0,-1-1 0 0 0,-2-1 0 0 0,0 0-1 0 0,-2-1 1 0 0,0 0 0 0 0,5-18-269 0 0,-15 39 66 0 0,-1 1 401 0 0,-1 15-457 0 0,3 36 174 0 0,3-1-1 0 0,2 0 1 0 0,2 0-1 0 0,2-1 1 0 0,15 38-184 0 0,7 30 211 0 0,-18-60-153 0 0,19 119 147 0 0,-26-186 1201 0 0,29-160-1123 0 0,-21 82-270 0 0,3 0 1 0 0,4 2 0 0 0,7-7-14 0 0,-7 31 33 0 0,-22 58-105 0 0,-2 5-5771 0 0,0 1-6099 0 0,0 0 569 0 0</inkml:trace>
  <inkml:trace contextRef="#ctx0" brushRef="#br0" timeOffset="-208577.403">4498 2320 5889 0 0,'0'0'2211'0'0,"0"0"-476"0"0,0 0-262 0 0,0 0-40 0 0,0 0-38 0 0,0 0-130 0 0,0 0-258 0 0,0 0-219 0 0,0 0-131 0 0,0 0-11 0 0,0 0 14 0 0,0 0-51 0 0,0 0-39 0 0,0 20-49 0 0,5 130 889 0 0,-7 52 670 0 0,-23-136-1781 0 0,25-63-290 0 0,0-2-10 0 0,0-1 4 0 0,0 0-9 0 0,0 0-2 0 0,0 0-8 0 0,0 0-40 0 0,8-57-4789 0 0,5 23-4049 0 0,-9 25 324 0 0</inkml:trace>
  <inkml:trace contextRef="#ctx0" brushRef="#br0" timeOffset="-208275.043">4507 2338 0 0 0,'0'0'1446'0'0,"0"0"422"0"0,0 0 188 0 0,0 0 78 0 0,0 0-59 0 0,0 0-216 0 0,0 0-301 0 0,0 0-312 0 0,0 0-250 0 0,0 0-175 0 0,0 0-102 0 0,0 0-61 0 0,19 0 3275 0 0,186-26 90 0 0,-150 14-3856 0 0,-55 10-8722 0 0,-5 2 3217 0 0,0 0-2775 0 0</inkml:trace>
  <inkml:trace contextRef="#ctx0" brushRef="#br0" timeOffset="-208009.979">4455 2570 1952 0 0,'0'0'2268'0'0,"0"0"-491"0"0,0 0-299 0 0,0 0 81 0 0,0 0 304 0 0,0 0 183 0 0,0 0-32 0 0,0 0-249 0 0,0 0-320 0 0,0 0-287 0 0,0 0-257 0 0,0 0-191 0 0,0 0-200 0 0,25 0-179 0 0,76-3-127 0 0,-1-16-167 0 0,-64 10-1602 0 0,-22 4-6349 0 0,-10 4-3505 0 0</inkml:trace>
  <inkml:trace contextRef="#ctx0" brushRef="#br0" timeOffset="-206955.288">643 2931 1576 0 0,'0'0'1662'0'0,"0"0"-355"0"0,0 0-177 0 0,0 0-4 0 0,0 0 71 0 0,0 0 11 0 0,0 0-93 0 0,0 0-103 0 0,0 0-82 0 0,0 0-56 0 0,0 0 7 0 0,0 0-41 0 0,0 0-51 0 0,14 0-30 0 0,111-4 1408 0 0,259-28 1729 0 0,332 2-1864 0 0,557 26-158 0 0,-662 1-1054 0 0,-42-28-250 0 0,-123 7-169 0 0,-103 12-146 0 0,-284 23-277 0 0,-53-12-1318 0 0,-5-6-6826 0 0,-1 2 3031 0 0,0 4-7143 0 0</inkml:trace>
  <inkml:trace contextRef="#ctx0" brushRef="#br0" timeOffset="-206327.295">5446 2040 7554 0 0,'0'0'2756'0'0,"0"0"-655"0"0,0 0-282 0 0,0 0-22 0 0,0 0-18 0 0,0 0-156 0 0,0 0-370 0 0,0 0-381 0 0,0 0-260 0 0,0 0-142 0 0,0 0-65 0 0,0 0-32 0 0,0 0-41 0 0,-8 4 346 0 0,3 10 876 0 0,12-21 803 0 0,7-8-2141 0 0,-27 11 303 0 0,-65 30-508 0 0,79-26-1605 0 0,4-1 3907 0 0,0 0-2605 0 0,-1 0-3310 0 0,1 1-9383 0 0,-7 0 424 0 0</inkml:trace>
  <inkml:trace contextRef="#ctx0" brushRef="#br0" timeOffset="-205850.153">5530 2360 9458 0 0,'0'0'1683'0'0,"0"0"-216"0"0,0 0-41 0 0,0 0 82 0 0,0 0-29 0 0,0 0-172 0 0,0 0-242 0 0,0 0-212 0 0,0 0-175 0 0,0 0-101 0 0,0 0-63 0 0,0 0-66 0 0,-13 9-47 0 0,-41 27-76 0 0,38-5 423 0 0,17-26-547 0 0,30-2 722 0 0,8-45 279 0 0,-39 41-997 0 0,0 1 30 0 0,0 0 5 0 0,0 0-28 0 0,-30 4 326 0 0,26-2-872 0 0,-3-1 1020 0 0,7-7-3993 0 0,0-2-3471 0 0,0 8-5749 0 0</inkml:trace>
</inkml:ink>
</file>

<file path=ppt/ink/ink33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20:20:57.6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436 336 0 0 0,'0'0'1626'0'0,"0"0"483"0"0,0 0-52 0 0,0 0-282 0 0,0 0-277 0 0,0 0-167 0 0,0 0-98 0 0,0 0-73 0 0,12 0 771 0 0,-10-1 7135 0 0,-28-14-8125 0 0,-37-9 888 0 0,36 23-1486 0 0,17 0-277 0 0,1 1 1 0 0,-1-1-1 0 0,1 2 0 0 0,-1-1 1 0 0,1 1-1 0 0,-1 1 1 0 0,1 0-1 0 0,0 0 1 0 0,0 1-1 0 0,0 0 1 0 0,-7 3-67 0 0,-97 73 588 0 0,58-6-299 0 0,46-51-211 0 0,1 0-1 0 0,1 1 0 0 0,0 0 0 0 0,2 0 1 0 0,1 0-1 0 0,1 1 0 0 0,1-1 0 0 0,0 1 0 0 0,2 0 1 0 0,2 14-78 0 0,0-25 49 0 0,0 1 1 0 0,0-1-1 0 0,1 1 1 0 0,1-1 0 0 0,0 0-1 0 0,1 0 1 0 0,1-1-1 0 0,0 0 1 0 0,0 0 0 0 0,1 0-1 0 0,1 0 1 0 0,0-1-1 0 0,0-1 1 0 0,1 1 0 0 0,1-1-1 0 0,9 8-49 0 0,-6-10 75 0 0,1 0 0 0 0,0 0 0 0 0,1-1-1 0 0,0-1 1 0 0,0 0 0 0 0,0-1 0 0 0,0-1 0 0 0,1-1 0 0 0,0 0 0 0 0,0 0-1 0 0,0-2 1 0 0,0 0 0 0 0,0-1 0 0 0,0-1 0 0 0,0 0 0 0 0,3-1-75 0 0,84-27 386 0 0,-97 27-562 0 0,14-15-1777 0 0,-11 10-3006 0 0,-6 6 1511 0 0,3-2-8967 0 0</inkml:trace>
  <inkml:trace contextRef="#ctx0" brushRef="#br0" timeOffset="9928.874">921 671 0 0 0,'0'0'920'0'0,"0"0"199"0"0,0 0 68 0 0,0 0-31 0 0,-3 0 9412 0 0,-2 0-5068 0 0,-25 0-3221 0 0,22 2-2098 0 0,1-1 0 0 0,-1 1-1 0 0,1 1 1 0 0,0-1 0 0 0,0 1 0 0 0,0 1 0 0 0,0-1-1 0 0,1 1 1 0 0,-1 0 0 0 0,1 1 0 0 0,0-1 0 0 0,0 1 0 0 0,0 0-1 0 0,1 1 1 0 0,0 0 0 0 0,0-1 0 0 0,-2 5-181 0 0,0 2 155 0 0,0 1 1 0 0,1 0-1 0 0,0 0 1 0 0,1 0-1 0 0,0 1 1 0 0,1 0-1 0 0,1 0 1 0 0,0 0-1 0 0,1 0 1 0 0,1 2-156 0 0,1 87 288 0 0,1-99-254 0 0,1 0-1 0 0,0 0 1 0 0,0 0-1 0 0,1 0 1 0 0,-1-1 0 0 0,1 1-1 0 0,0-1 1 0 0,0 0 0 0 0,0 0-1 0 0,0 0 1 0 0,0 0-1 0 0,1 0 1 0 0,-1-1 0 0 0,1 1-1 0 0,0-1 1 0 0,0 0 0 0 0,0 0-1 0 0,0-1 1 0 0,0 1 0 0 0,0-1-1 0 0,0 0 1 0 0,0 0-1 0 0,2 0-33 0 0,112-8 758 0 0,-38-26-425 0 0,-62 19-187 0 0,16-39 247 0 0,-29 41-349 0 0,0 0 0 0 0,-2 0 0 0 0,1 0 0 0 0,-1-1 0 0 0,-1 1 0 0 0,-1-1 0 0 0,1 0 0 0 0,-2 1 0 0 0,0-1 0 0 0,0 0 0 0 0,-2-1-44 0 0,-22-47 110 0 0,18 55-139 0 0,0-1 1 0 0,0 1 0 0 0,-1 0-1 0 0,0 0 1 0 0,0 1 0 0 0,0 0-1 0 0,0 0 1 0 0,-1 1 0 0 0,0 0 0 0 0,0 0-1 0 0,0 1 1 0 0,0 0 0 0 0,-1 0-1 0 0,1 1 1 0 0,-1 0 0 0 0,1 1 0 0 0,-1 0-1 0 0,0 0 1 0 0,0 1 0 0 0,0 0-1 0 0,1 0 1 0 0,-1 1 0 0 0,-6 1 28 0 0,-17 14-1649 0 0,26-6-2422 0 0,4 0-5079 0 0,2-5-3035 0 0</inkml:trace>
  <inkml:trace contextRef="#ctx0" brushRef="#br0" timeOffset="12514.894">1379 590 0 0 0,'0'0'1492'0'0,"0"0"245"0"0,0 0 62 0 0,0 0-78 0 0,0 0-154 0 0,0 0-169 0 0,0 0-140 0 0,0 0-90 0 0,0 0-45 0 0,0 0-24 0 0,5-7-15 0 0,27-34 1867 0 0,-32 42-2865 0 0,0-1-1 0 0,0 0 0 0 0,0 1 0 0 0,0-1 1 0 0,0 1-1 0 0,1-1 0 0 0,-1 0 0 0 0,0 1 1 0 0,0-1-1 0 0,0 0 0 0 0,0 1 1 0 0,1-1-1 0 0,-1 0 0 0 0,0 1 0 0 0,0-1 1 0 0,1 0-1 0 0,-1 0 0 0 0,0 1 0 0 0,0-1 1 0 0,1 0-1 0 0,-1 0 0 0 0,0 1 1 0 0,1-1-1 0 0,-1 0 0 0 0,0 0 0 0 0,1 0 1 0 0,-1 0-1 0 0,0 1 0 0 0,1-1 0 0 0,-1 0 1 0 0,1 0-1 0 0,-1 0 0 0 0,0 0 1 0 0,1 0-1 0 0,-1 0 0 0 0,1 0 0 0 0,-1 0 1 0 0,0 0-1 0 0,1 0 0 0 0,-1 0 0 0 0,0 0 1 0 0,1-1-1 0 0,-1 1 0 0 0,1 0 1 0 0,-1 0-1 0 0,0 0 0 0 0,1 0 0 0 0,-1-1 1 0 0,0 1-1 0 0,0 0 0 0 0,1 0 0 0 0,-1-1 1 0 0,0 1-1 0 0,1 0 0 0 0,-1 0 1 0 0,0-1-1 0 0,0 1 0 0 0,1 0 0 0 0,-1-1 1 0 0,0 1-1 0 0,0 0 0 0 0,0-1 0 0 0,0 1 1 0 0,0 0-1 0 0,1-1 0 0 0,-1 1 1 0 0,0-1-1 0 0,0 1-85 0 0,2 36 2277 0 0,-2-32-2535 0 0,-4 36 404 0 0,-1-1 1 0 0,-2-1-1 0 0,-2 1 1 0 0,-2-1-1 0 0,-1-1 0 0 0,-2 0 1 0 0,-1-1-1 0 0,-2 0 1 0 0,-9 10-147 0 0,-16 14-46 0 0,24-42-218 0 0,18-18 215 0 0,0 0 1 0 0,0 0-4 0 0,0 0-22 0 0,0 0-32 0 0,0 0-41 0 0,0 0-34 0 0,0 0-85 0 0,24-42-6369 0 0,-13 28 2741 0 0,-3 0-3433 0 0,-5 6-1117 0 0</inkml:trace>
  <inkml:trace contextRef="#ctx0" brushRef="#br0" timeOffset="13322.981">1386 597 0 0 0,'0'0'448'0'0,"0"0"1260"0"0,0 0 381 0 0,0 0 61 0 0,0 0-159 0 0,0 0-292 0 0,0 0-240 0 0,0 0-202 0 0,0 0-156 0 0,0 0-126 0 0,0 0-98 0 0,0 0-97 0 0,2-5-78 0 0,1 0-336 0 0,3-7-313 0 0,-4 1 3827 0 0,29 86-407 0 0,3 119-2547 0 0,-31-173-911 0 0,1 0 0 0 0,0-1 0 0 0,2 1 0 0 0,0-1 0 0 0,1 0 0 0 0,1-1 0 0 0,4 5-15 0 0,-11-22 2 0 0,0 0 0 0 0,1 0 0 0 0,-1-1-1 0 0,0 1 1 0 0,1-1 0 0 0,0 1 0 0 0,-1-1 0 0 0,1 1 0 0 0,0-1 0 0 0,0 0 0 0 0,0 0 0 0 0,0 0-1 0 0,0 0 1 0 0,0 0 0 0 0,0-1 0 0 0,0 1 0 0 0,0-1 0 0 0,0 1 0 0 0,0-1 0 0 0,1 0 0 0 0,-1 1-1 0 0,0-1 1 0 0,0 0 0 0 0,0-1 0 0 0,0 1 0 0 0,1 0 0 0 0,0-1-2 0 0,6 1 56 0 0,-8 0-32 0 0,-1 0-11 0 0,0 0 0 0 0,0 0 2 0 0,0 0 25 0 0,0 0 23 0 0,0 0-2 0 0,68-165 1363 0 0,-10-56-768 0 0,-8 63-386 0 0,-49 157-293 0 0,-1 1 0 0 0,1-1 0 0 0,-1 0 0 0 0,1 1 1 0 0,-1-1-1 0 0,1 1 0 0 0,-1-1 0 0 0,0 0 0 0 0,0 1 0 0 0,1-1 1 0 0,-1 0-1 0 0,0 0 0 0 0,0 1 0 0 0,0-1 0 0 0,0 0 0 0 0,0 1 1 0 0,0-1-1 0 0,0 0 0 0 0,0 0 0 0 0,0 1 0 0 0,0-1 0 0 0,0 0 1 0 0,0 0-1 0 0,0 1 0 0 0,-1-1 0 0 0,1 0 0 0 0,0 1 0 0 0,0-1 1 0 0,-1 0-1 0 0,1 1 0 0 0,-1-1 0 0 0,1 1 0 0 0,0-1 0 0 0,-1 0 1 0 0,1 1-1 0 0,-1-1 0 0 0,1 1 0 0 0,-1-1 0 0 0,0 1 0 0 0,1 0 1 0 0,-1-1-1 0 0,1 1 0 0 0,-1 0 0 0 0,0-1 0 0 0,1 1 0 0 0,-1 0 1 0 0,0 0-1 0 0,0-1 0 0 0,1 1 0 0 0,-1 0 0 0 0,0 0 0 0 0,1 0 1 0 0,-1 0-1 0 0,0 0 0 0 0,0 0 0 0 0,1 0 0 0 0,-1 0 0 0 0,0 0 1 0 0,0 0-1 0 0,1 1 0 0 0,-1-1 0 0 0,0 0 0 0 0,1 0 0 0 0,-1 1 1 0 0,0-1 21 0 0,-9 5-2439 0 0,6 1-5628 0 0,2-2-3879 0 0</inkml:trace>
  <inkml:trace contextRef="#ctx0" brushRef="#br0" timeOffset="14760.744">2194 623 0 0 0,'0'0'787'0'0,"0"0"867"0"0,0 0 445 0 0,0 0 94 0 0,0 0-185 0 0,0 0-339 0 0,0 0-315 0 0,0 0-182 0 0,0 0-45 0 0,0 0-32 0 0,0 0-82 0 0,4-14 3844 0 0,-34-8-874 0 0,-35 18-2657 0 0,53 4-1097 0 0,4 1-156 0 0,0 0 0 0 0,-1 0 0 0 0,1 1 0 0 0,0 0 0 0 0,1 1 0 0 0,-1 0 0 0 0,0 0 0 0 0,1 1 0 0 0,-1 0 1 0 0,1 0-1 0 0,-5 4-73 0 0,-7 4 132 0 0,16-9-124 0 0,0 0 0 0 0,0 0 0 0 0,1 1 0 0 0,-1-1 0 0 0,1 1 0 0 0,0 0 0 0 0,0 0 0 0 0,0-1 0 0 0,0 1 0 0 0,1 1 0 0 0,0-1 0 0 0,-1 0 0 0 0,2 0 1 0 0,-1 0-1 0 0,0 1 0 0 0,1-1 0 0 0,0 0 0 0 0,0 1 0 0 0,0-1 0 0 0,0 0 0 0 0,1 0 0 0 0,0 1 0 0 0,0-1 0 0 0,0 0 0 0 0,0 0 0 0 0,1 0 0 0 0,-1 0 0 0 0,1 0 0 0 0,0 0 0 0 0,0 0 0 0 0,2 1-8 0 0,119 120 206 0 0,-74-18 192 0 0,-44-40 381 0 0,-7-64-735 0 0,0 0 0 0 0,0 0 0 0 0,-1 0 0 0 0,1 0 1 0 0,-1 0-1 0 0,1-1 0 0 0,-1 1 0 0 0,0-1 0 0 0,0 1 0 0 0,-1-1 0 0 0,1 0 0 0 0,0-1 0 0 0,-1 1 0 0 0,1 0 0 0 0,-1-1 0 0 0,1 0 0 0 0,-1 0 0 0 0,0 0 0 0 0,1 0 0 0 0,-1 0 0 0 0,0-1 0 0 0,0 0 0 0 0,1 0 1 0 0,-1 0-1 0 0,-2 0-44 0 0,1 0 38 0 0,-7 2-2 0 0,0 0 0 0 0,0-1 0 0 0,1-1-1 0 0,-1 0 1 0 0,0 0 0 0 0,0-1 0 0 0,0-1-1 0 0,1 0 1 0 0,-1 0 0 0 0,-3-2-36 0 0,-1-2-124 0 0,13 5 61 0 0,0 1 0 0 0,0-1 0 0 0,0 1 0 0 0,0-1 0 0 0,0 0-1 0 0,1 0 1 0 0,-1-1 0 0 0,0 1 0 0 0,0 0 0 0 0,1-1 0 0 0,-1 0 0 0 0,1 0-1 0 0,-1 1 1 0 0,1-2 0 0 0,0 1 0 0 0,0 0 0 0 0,0 0 0 0 0,0-1 0 0 0,0 1-1 0 0,1-1 1 0 0,-1 1 0 0 0,1-1 0 0 0,-1 0 0 0 0,1 1 0 0 0,0-1 0 0 0,0 0 0 0 0,0 0-1 0 0,0 0 1 0 0,1 0 0 0 0,-1 0 63 0 0,1-2-883 0 0,1-10-3495 0 0,2 6-4472 0 0,3 5-3725 0 0</inkml:trace>
  <inkml:trace contextRef="#ctx0" brushRef="#br0" timeOffset="19805.246">2395 855 0 0 0,'0'0'1255'0'0,"0"0"452"0"0,0 0 272 0 0,0 0 24 0 0,0 0-198 0 0,0 0-376 0 0,0 0-374 0 0,0 0-287 0 0,0 0-157 0 0,0 0-46 0 0,4 15 3695 0 0,3-11-3910 0 0,0 0 1 0 0,1 0-1 0 0,-1-1 1 0 0,1 0-1 0 0,0 0 0 0 0,0-1 1 0 0,0 0-1 0 0,0 0 0 0 0,0-1 1 0 0,1 0-1 0 0,-1-1 1 0 0,0 0-1 0 0,1 0 0 0 0,-1 0 1 0 0,0-1-1 0 0,0-1 0 0 0,0 1 1 0 0,3-2-351 0 0,-5 2 77 0 0,-1-1 0 0 0,1 0 0 0 0,-1 0-1 0 0,0-1 1 0 0,0 0 0 0 0,0 1 0 0 0,0-2 0 0 0,0 1 0 0 0,0 0 0 0 0,-1-1 0 0 0,0 0 0 0 0,0 0 0 0 0,0 0 0 0 0,0-1 0 0 0,0 1 0 0 0,-1-1 0 0 0,0 0 0 0 0,0 0 0 0 0,0 0 0 0 0,-1 0-1 0 0,0-1 1 0 0,0 1 0 0 0,0-1 0 0 0,-1 1 0 0 0,1-1 0 0 0,-1-1-77 0 0,-1 4 15 0 0,0 1 0 0 0,0-1 0 0 0,0 0-1 0 0,-1 0 1 0 0,1 1 0 0 0,-1-1 0 0 0,0 0-1 0 0,0 1 1 0 0,0-1 0 0 0,0 1 0 0 0,0-1 0 0 0,0 1-1 0 0,0-1 1 0 0,-1 1 0 0 0,0 0 0 0 0,1 0-1 0 0,-1-1 1 0 0,0 1 0 0 0,0 0 0 0 0,0 1 0 0 0,0-1-1 0 0,0 0 1 0 0,-1 1 0 0 0,1-1 0 0 0,0 1-1 0 0,-1 0 1 0 0,1-1 0 0 0,-1 1 0 0 0,1 0 0 0 0,-1 1-1 0 0,0-1 1 0 0,1 0 0 0 0,-1 1 0 0 0,0 0-1 0 0,0-1 1 0 0,1 1 0 0 0,-2 0-15 0 0,-6-1-19 0 0,1-1 0 0 0,0 1 0 0 0,0 1 0 0 0,-1-1 0 0 0,1 2 0 0 0,0-1 0 0 0,-1 1 0 0 0,1 1 0 0 0,0-1 0 0 0,0 2 0 0 0,0-1 0 0 0,0 1 0 0 0,1 1-1 0 0,-1-1 1 0 0,1 2 0 0 0,-1-1 0 0 0,1 1 0 0 0,1 0 0 0 0,-1 1 0 0 0,1 0 0 0 0,0 0 0 0 0,-5 6 19 0 0,9-6 23 0 0,0 0-1 0 0,0 0 1 0 0,1 1 0 0 0,0-1-1 0 0,0 1 1 0 0,1 0 0 0 0,0-1-1 0 0,0 1 1 0 0,0 0-1 0 0,1 0 1 0 0,0 0 0 0 0,0 0-1 0 0,1 0 1 0 0,0-1-1 0 0,0 1 1 0 0,1 0 0 0 0,-1 0-1 0 0,1-1 1 0 0,1 1 0 0 0,-1-1-1 0 0,1 0 1 0 0,1 0-1 0 0,-1 0 1 0 0,1 1-23 0 0,56 62 791 0 0,-14-31-243 0 0,-32-31-443 0 0,-1 0 0 0 0,2-2 1 0 0,-1 1-1 0 0,1-2 0 0 0,0 0 0 0 0,0-1 1 0 0,0 0-1 0 0,0-1 0 0 0,0-1 0 0 0,1-1 1 0 0,-1 0-1 0 0,9-1-105 0 0,-24 0 25 0 0,0-1-11 0 0,0-1-215 0 0,2-26-1872 0 0,0 20-1549 0 0,3 1-3315 0 0,-3 5-4989 0 0</inkml:trace>
  <inkml:trace contextRef="#ctx0" brushRef="#br0" timeOffset="20373.925">2953 726 4393 0 0,'0'0'2647'0'0,"0"0"-717"0"0,0 0-311 0 0,0 0 56 0 0,0 0 105 0 0,0 0-14 0 0,0 0-228 0 0,0 0-359 0 0,0 0-338 0 0,0 0-181 0 0,0 0-69 0 0,0 0-52 0 0,0 0-48 0 0,-2 10-71 0 0,-7 168 1323 0 0,23-31-1311 0 0,5-110-235 0 0,-19-37-123 0 0,0 0 62 0 0,0 0 46 0 0,0 0 65 0 0,0 0 61 0 0,0 0 42 0 0,0 0 22 0 0,3-41-181 0 0,2 1 0 0 0,2-1 0 0 0,2 1 0 0 0,1 0 0 0 0,2 1 0 0 0,2 1 1 0 0,1 0-1 0 0,2 0 0 0 0,11-15-191 0 0,-22 42 14 0 0,1-1 0 0 0,0 1-1 0 0,0 0 1 0 0,1 1 0 0 0,0 0 0 0 0,1 0 0 0 0,1 1 0 0 0,7-7-14 0 0,-14 16 0 0 0,0 0 1 0 0,0-1-1 0 0,1 1 1 0 0,-1 1-1 0 0,0-1 1 0 0,0 0-1 0 0,0 1 1 0 0,0 0-1 0 0,0 0 1 0 0,0 0-1 0 0,0 0 1 0 0,0 0-1 0 0,0 0 1 0 0,-1 1-1 0 0,1-1 1 0 0,0 1-1 0 0,-1 0 1 0 0,1 0-1 0 0,-1 0 1 0 0,0 0-1 0 0,1 0 1 0 0,-1 1-1 0 0,0-1 1 0 0,0 0 0 0 0,-1 1-1 0 0,1 0 1 0 0,0-1-1 0 0,-1 1 1 0 0,0 0-1 0 0,0 0 1 0 0,1 3-1 0 0,17 56-618 0 0,-14-58-962 0 0,0-1-5468 0 0,-5-2-4894 0 0</inkml:trace>
  <inkml:trace contextRef="#ctx0" brushRef="#br0" timeOffset="20978.716">3413 708 392 0 0,'0'0'2041'0'0,"0"0"-210"0"0,0 0 21 0 0,0 0 88 0 0,0 0-18 0 0,0 0-177 0 0,0 0-271 0 0,0 0-263 0 0,0 0-198 0 0,0 0-113 0 0,0 0-96 0 0,0 0-49 0 0,0 0-35 0 0,4-7-60 0 0,9-19-54 0 0,9 56 3621 0 0,66 194-1940 0 0,-65-144-2091 0 0,-23-79-159 0 0,1-1 0 0 0,0 0 0 0 0,0 1 0 0 0,0-1-1 0 0,0 0 1 0 0,0 0 0 0 0,0 0 0 0 0,0 0 0 0 0,0 1-1 0 0,0-2 1 0 0,0 1 0 0 0,1 0 0 0 0,-1 0 0 0 0,0 0-1 0 0,0 0 1 0 0,-1-1 0 0 0,1 1 0 0 0,0 0 0 0 0,0-1-1 0 0,0 1 1 0 0,0-1 0 0 0,0 1 0 0 0,0-1 0 0 0,0 1-1 0 0,0-1 1 0 0,-1 0 0 0 0,1 1 0 0 0,0-1 0 0 0,-1 0-1 0 0,1 0 1 0 0,0 1 0 0 0,-1-1 0 0 0,1 0 0 0 0,-1 0-1 0 0,1 0 1 0 0,-1 0 0 0 0,1 0 0 0 0,-1 0 0 0 0,0 0-1 0 0,0 0 1 0 0,1 0 0 0 0,-1 0 0 0 0,0 0 0 0 0,0 0 0 0 0,0 0-1 0 0,0 0 1 0 0,0 0 0 0 0,0 0 0 0 0,0 0-37 0 0,2-3-90 0 0,118-257 553 0 0,-99 206-718 0 0,-21 55 48 0 0,18 14-5735 0 0,-14-10 271 0 0,0 0-6190 0 0</inkml:trace>
  <inkml:trace contextRef="#ctx0" brushRef="#br0" timeOffset="21930.982">4194 678 8106 0 0,'0'0'2446'0'0,"0"0"-781"0"0,0 0-152 0 0,0 0 200 0 0,0 0 102 0 0,0 0-70 0 0,0 0-280 0 0,0 0-368 0 0,0 0-227 0 0,0 0-159 0 0,0 0-136 0 0,0 0-45 0 0,0 0-26 0 0,-7-2-60 0 0,2 0-412 0 0,2 1 26 0 0,-1-1 0 0 0,1 1 0 0 0,-1 0 0 0 0,1 0 1 0 0,-1 0-1 0 0,0 0 0 0 0,0 1 0 0 0,0-1 0 0 0,1 1 0 0 0,-1 0 0 0 0,0 0 1 0 0,0 1-1 0 0,0-1 0 0 0,1 1 0 0 0,-1 0 0 0 0,0 0 0 0 0,0 0 1 0 0,-1 1-59 0 0,-12 7 48 0 0,1 1 1 0 0,0 0 0 0 0,0 1-1 0 0,1 1 1 0 0,1 1 0 0 0,0 0-1 0 0,0 1 1 0 0,2 0 0 0 0,0 1-1 0 0,0 0 1 0 0,1 1 0 0 0,-8 16-49 0 0,17-29-3 0 0,1-1 0 0 0,-1 1 1 0 0,1-1-1 0 0,0 1 0 0 0,-1 0 0 0 0,1-1 1 0 0,0 1-1 0 0,0 0 0 0 0,1 0 0 0 0,-1-1 1 0 0,1 1-1 0 0,-1 0 0 0 0,1 0 1 0 0,0 0-1 0 0,0 0 0 0 0,0 0 0 0 0,1 0 1 0 0,-1 0-1 0 0,1 0 0 0 0,-1-1 0 0 0,1 1 1 0 0,0 0-1 0 0,0 0 0 0 0,0-1 1 0 0,0 1-1 0 0,1 0 0 0 0,-1-1 0 0 0,1 1 1 0 0,0-1-1 0 0,-1 0 0 0 0,1 0 0 0 0,0 1 1 0 0,0-1-1 0 0,1 0 0 0 0,-1-1 1 0 0,0 1-1 0 0,1 0 0 0 0,-1-1 0 0 0,1 1 1 0 0,-1-1-1 0 0,1 0 0 0 0,0 0 0 0 0,2 1 3 0 0,12-1 16 0 0,-1-1-1 0 0,1 0 1 0 0,0-1-1 0 0,-1-1 1 0 0,1-1-1 0 0,-1 0 1 0 0,1-1-1 0 0,-1-1 1 0 0,0-1-1 0 0,-1 0 1 0 0,1-1-1 0 0,-1 0 1 0 0,-1-1-1 0 0,0-1 1 0 0,0 0-1 0 0,0-1 1 0 0,-1-1-1 0 0,-1 0 1 0 0,0-1-1 0 0,0 0 1 0 0,-1-1-1 0 0,-1 0 0 0 0,6-8-15 0 0,43-36 96 0 0,-54 69-254 0 0,-4 114 178 0 0,0-121-26 0 0,1 0 1 0 0,0 0-1 0 0,0 0 1 0 0,0-1-1 0 0,0 1 1 0 0,1 0-1 0 0,0-1 1 0 0,-1 0-1 0 0,2 1 1 0 0,-1-1-1 0 0,1 0 1 0 0,-1-1-1 0 0,1 1 1 0 0,0-1-1 0 0,0 1 1 0 0,0-1-1 0 0,1 0 1 0 0,-1-1-1 0 0,1 1 1 0 0,0-1-1 0 0,0 0 1 0 0,0 0-1 0 0,0 0 1 0 0,0-1-1 0 0,0 0 1 0 0,2 1 5 0 0,3 0 3 0 0,1 0 0 0 0,-1-1 0 0 0,1 0 0 0 0,-1 0 0 0 0,1-1 0 0 0,-1 0 0 0 0,1-1 0 0 0,-1-1 0 0 0,1 1 0 0 0,-1-2 0 0 0,0 1 0 0 0,9-4-3 0 0,7-8 52 0 0,-1-1 1 0 0,0-1-1 0 0,-1-1 0 0 0,-1-1 1 0 0,-1-1-1 0 0,-1-1 1 0 0,0-1-1 0 0,-1 0 0 0 0,-2-2 1 0 0,0 0-1 0 0,-2-2 0 0 0,1-1-52 0 0,9-9 72 0 0,-1-1-1 0 0,-2-1 1 0 0,-2-1-1 0 0,-1-1 0 0 0,-2-1 1 0 0,-2-1-1 0 0,3-13-71 0 0,-10 15 9 0 0,-1 1-1 0 0,-2-1 0 0 0,-2-1 0 0 0,-2 1 0 0 0,-1 0 1 0 0,-3-13-9 0 0,3 48 11 0 0,-1 0 0 0 0,0 1 1 0 0,-1-1-1 0 0,1 0 0 0 0,-1 1 1 0 0,0-1-1 0 0,1 1 0 0 0,-2-1 1 0 0,1 1-1 0 0,0-1 0 0 0,-1 1 0 0 0,1 0 1 0 0,-1 0-1 0 0,0 0 0 0 0,0 0 1 0 0,0 0-1 0 0,-1 0 0 0 0,1 0 1 0 0,-1 1-1 0 0,1-1 0 0 0,-1 1 1 0 0,0 0-1 0 0,0-1 0 0 0,0 1 1 0 0,0 1-1 0 0,0-1 0 0 0,-1 0 1 0 0,1 1-1 0 0,0 0 0 0 0,-1-1 1 0 0,1 2-1 0 0,-1-1 0 0 0,1 0 0 0 0,-1 1 1 0 0,0-1-1 0 0,1 1 0 0 0,-1 0 1 0 0,0 0-1 0 0,-2 1-11 0 0,1 4 3 0 0,0 0 0 0 0,0 0 0 0 0,0 0 0 0 0,0 1 0 0 0,1 0 0 0 0,0 0 0 0 0,0 0 0 0 0,1 1 1 0 0,0-1-1 0 0,0 1 0 0 0,0 0 0 0 0,1 0 0 0 0,0 0 0 0 0,0 4-3 0 0,-2-1 1 0 0,-4 19 23 0 0,0-1 0 0 0,2 1 0 0 0,2 1 1 0 0,0-1-1 0 0,2 0 0 0 0,1 1 0 0 0,2-1 0 0 0,1 1 0 0 0,1-1 0 0 0,1 1 0 0 0,7 23-23 0 0,127 341 255 0 0,-111-232-188 0 0,-21-150-558 0 0,-10-38-127 0 0,-11-35-1955 0 0,-11 1-2436 0 0,10 27-5308 0 0,9 21 115 0 0</inkml:trace>
  <inkml:trace contextRef="#ctx0" brushRef="#br0" timeOffset="22180.375">4665 546 7306 0 0,'0'0'3134'0'0,"0"0"-618"0"0,0 0-422 0 0,0 0-226 0 0,0 0-189 0 0,0 0-237 0 0,0 0-291 0 0,0 0-227 0 0,0 0-124 0 0,0 0-62 0 0,0 0-27 0 0,0 0-62 0 0,0 0-85 0 0,26-6-46 0 0,86-16-45 0 0,160-5 1387 0 0,-80 23-1573 0 0,-167 1-84 0 0,-23 3-4879 0 0,-3-1-5035 0 0,-3 1-2803 0 0</inkml:trace>
  <inkml:trace contextRef="#ctx0" brushRef="#br0" timeOffset="22361.738">5497 656 19140 0 0,'0'0'1176'0'0,"0"0"-361"0"0,0 0 39 0 0,0 0 201 0 0,0 0 35 0 0,0 0-127 0 0,0 0-285 0 0,0 0-261 0 0,0 0-191 0 0,0 0-102 0 0,0 0-43 0 0,5 34-46 0 0,13 101-18 0 0,-12-61-246 0 0,-7-56-2641 0 0,0-17-1451 0 0,0 2-5800 0 0</inkml:trace>
  <inkml:trace contextRef="#ctx0" brushRef="#br0" timeOffset="22626.74">5468 472 12467 0 0,'0'0'3576'0'0,"0"0"-1807"0"0,0 0-417 0 0,0 0-304 0 0,0 0-272 0 0,0 0-215 0 0,0 0-249 0 0,0 0-232 0 0,0 0-176 0 0,0 0-200 0 0,0 0-233 0 0,0 0-695 0 0,0 0-4609 0 0,14-99-6610 0 0</inkml:trace>
  <inkml:trace contextRef="#ctx0" brushRef="#br0" timeOffset="22875.134">5943 623 18932 0 0,'0'0'1195'0'0,"0"0"-216"0"0,0 0-68 0 0,0 0-36 0 0,0 0-89 0 0,0 0-107 0 0,0 0-175 0 0,0 0-178 0 0,0 0-120 0 0,0 0-70 0 0,0 0-36 0 0,0 0-36 0 0,0 0-11 0 0,-28 25-20 0 0,-84 77-14 0 0,72-44-3 0 0,38-48-15 0 0,0-4-6 0 0,0 0 1 0 0,1 0-1 0 0,-1 1 0 0 0,1-1 1 0 0,0 0-1 0 0,1 0 1 0 0,0 1-1 0 0,0-1 0 0 0,0 0 1 0 0,1 1-1 0 0,0-1 1 0 0,0 0-1 0 0,0 0 0 0 0,1 0 1 0 0,0 0-1 0 0,0 0 1 0 0,0 0-1 0 0,1 0 0 0 0,0-1 1 0 0,1 2 4 0 0,3-1 31 0 0,1 0 0 0 0,-1-1 0 0 0,1 0 0 0 0,0 0 0 0 0,0-1 0 0 0,1 0 0 0 0,-1-1 0 0 0,1 0 0 0 0,0 0 0 0 0,0-1 0 0 0,0 0 0 0 0,0 0 0 0 0,0-1 0 0 0,1 0 0 0 0,-1-1 0 0 0,0 0 0 0 0,0 0 0 0 0,1-1 0 0 0,-1-1 0 0 0,0 1 0 0 0,0-1 0 0 0,0-1 0 0 0,0 0 0 0 0,4-2-31 0 0,0 1 165 0 0,0-2-1 0 0,0 0 1 0 0,-1 0-1 0 0,1-1 1 0 0,-1-1-1 0 0,-1 0 1 0 0,1-1-1 0 0,-2 0 0 0 0,1 0 1 0 0,-1-1-1 0 0,-1-1 1 0 0,0 1-1 0 0,0-2 1 0 0,-1 1-1 0 0,7-13-164 0 0,-11 18 16 0 0,-1-1 0 0 0,1 1 0 0 0,-1-1-1 0 0,0 0 1 0 0,-1 1 0 0 0,1-1 0 0 0,-1-1 0 0 0,-1 1-1 0 0,1 0 1 0 0,-1 0 0 0 0,-1-1 0 0 0,1 1-1 0 0,-1 0 1 0 0,-1-1 0 0 0,1 1 0 0 0,-1 0 0 0 0,0-1-1 0 0,-1 1 1 0 0,0 0 0 0 0,0 0 0 0 0,0 0 0 0 0,-1 0-1 0 0,0 1 1 0 0,-1-1 0 0 0,1 1 0 0 0,-1-1 0 0 0,0 1-1 0 0,-1 1 1 0 0,0-1 0 0 0,0 0 0 0 0,0 1 0 0 0,0 0-1 0 0,-1 0 1 0 0,0 1 0 0 0,0 0 0 0 0,0 0 0 0 0,0 0-1 0 0,-6-2-15 0 0,-60-1-2123 0 0,48 12-1949 0 0,2 3-4575 0 0,12-4-4149 0 0</inkml:trace>
  <inkml:trace contextRef="#ctx0" brushRef="#br0" timeOffset="23449.721">6292 822 2040 0 0,'0'0'1585'0'0,"0"0"-205"0"0,0 0 191 0 0,0 0 253 0 0,0 0 102 0 0,0 0-64 0 0,0 0-295 0 0,0 0-252 0 0,0 0-182 0 0,0 0-130 0 0,0 0-46 0 0,0 0-1 0 0,0 0 48 0 0,5 4 42 0 0,13 14 3 0 0,-17-18-949 0 0,1 0-1 0 0,-1 1 1 0 0,1-1-1 0 0,-1 0 1 0 0,1 1-1 0 0,-1-1 1 0 0,1 0 0 0 0,-1 0-1 0 0,1 0 1 0 0,-1-1-1 0 0,1 1 1 0 0,-1 0-1 0 0,1-1 1 0 0,-1 1-1 0 0,1 0 1 0 0,-1-1 0 0 0,0 0-1 0 0,1 1 1 0 0,-1-1-1 0 0,0 0 1 0 0,1 0-1 0 0,-1 1 1 0 0,0-1 0 0 0,0 0-1 0 0,0 0 1 0 0,0-1-1 0 0,1 1-99 0 0,3-3 278 0 0,139-124 2300 0 0,-87 47-2041 0 0,-52 74-585 0 0,-8 17-264 0 0,-1 1 331 0 0,3 1-24 0 0,0 0 1 0 0,1 0-1 0 0,0 0 1 0 0,1 0-1 0 0,0 0 1 0 0,1 0-1 0 0,0 0 0 0 0,1 0 1 0 0,0-1-1 0 0,1 1 1 0 0,0-1-1 0 0,1 0 1 0 0,1 0-1 0 0,3 5 5 0 0,-6-11 12 0 0,0-1 1 0 0,0 0-1 0 0,0 0 1 0 0,1 0-1 0 0,0 0 0 0 0,-1-1 1 0 0,2 0-1 0 0,-1 1 1 0 0,0-1-1 0 0,1-1 1 0 0,-1 1-1 0 0,1 0 0 0 0,0-1 1 0 0,-1 0-1 0 0,1-1 1 0 0,0 1-1 0 0,1-1 0 0 0,-1 0 1 0 0,0 0-1 0 0,0 0 1 0 0,0-1-1 0 0,1 1 0 0 0,-1-1 1 0 0,0-1-1 0 0,0 1 1 0 0,5-2-13 0 0,-2-1 51 0 0,0 0 1 0 0,-1-1 0 0 0,0 0 0 0 0,0 0 0 0 0,0 0-1 0 0,-1-1 1 0 0,1-1 0 0 0,-1 1 0 0 0,0-1 0 0 0,-1 0-1 0 0,1 0 1 0 0,-1 0 0 0 0,3-6-52 0 0,-3 6 42 0 0,21-23 148 0 0,-1-2 1 0 0,-1 0 0 0 0,-2-2-1 0 0,-2 0 1 0 0,-1-2 0 0 0,13-30-191 0 0,-21 17-56 0 0,-36 48-4820 0 0,16 2-1607 0 0,3-1-6225 0 0</inkml:trace>
</inkml:ink>
</file>

<file path=ppt/ink/ink33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20:21:24.1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97 659 0 0 0,'0'0'796'0'0,"0"0"905"0"0,0 0 182 0 0,0 0-84 0 0,0 0-131 0 0,0 0-136 0 0,0 0-69 0 0,0 0-80 0 0,0-5-68 0 0,4-23 1843 0 0,-25 36 339 0 0,12 1-3413 0 0,1 1 0 0 0,1 0 0 0 0,-1 0 0 0 0,2 1 0 0 0,-1 0 0 0 0,2 0 0 0 0,-1 0 0 0 0,2 1 0 0 0,-1 0 0 0 0,2 0 0 0 0,-1 0 0 0 0,2 0 0 0 0,0 0 0 0 0,0 1 0 0 0,1-1 0 0 0,0 1 0 0 0,1-1 0 0 0,1 3-84 0 0,1-11 34 0 0,0 0 0 0 0,0 0 0 0 0,0 0 0 0 0,0-1 0 0 0,1 1 0 0 0,-1-1 0 0 0,1 1 0 0 0,0-1 0 0 0,0 0 0 0 0,0 0 0 0 0,0 0 0 0 0,1-1 0 0 0,-1 1 0 0 0,1-1 0 0 0,0 0 0 0 0,0 0 0 0 0,-1 0 0 0 0,1 0 0 0 0,0-1-1 0 0,1 1 1 0 0,-1-1 0 0 0,0 0 0 0 0,0-1 0 0 0,1 1 0 0 0,-1-1 0 0 0,0 1 0 0 0,0-1 0 0 0,1-1 0 0 0,-1 1 0 0 0,0-1 0 0 0,1 1 0 0 0,-1-1 0 0 0,2-1-34 0 0,-5 2 21 0 0,8-2 53 0 0,1-1 0 0 0,-1 0 0 0 0,0-1 0 0 0,-1 0 0 0 0,1 0 0 0 0,-1-1 0 0 0,1 0 0 0 0,-1 0 0 0 0,-1-1 0 0 0,1 0 0 0 0,-1-1 0 0 0,0 0 0 0 0,-1 0 0 0 0,1 0 0 0 0,-1 0 0 0 0,-1-1 0 0 0,0 0 0 0 0,0-1 0 0 0,0 1 0 0 0,-1-1 0 0 0,0 0 0 0 0,-1 0 0 0 0,0 0 0 0 0,0 0 0 0 0,0-4-74 0 0,0 5-1 0 0,-1 1 0 0 0,1 0 0 0 0,-1 0 0 0 0,-1-1 0 0 0,1 1 0 0 0,-1-1 0 0 0,-1 1 0 0 0,1-1 0 0 0,-1 1 0 0 0,-1-1 0 0 0,1 0 0 0 0,-1 1 0 0 0,0-1 0 0 0,-1 1 0 0 0,0-1 0 0 0,0 1 0 0 0,-1 0 0 0 0,0 0 0 0 0,0 0 0 0 0,0 0 0 0 0,-1 1 0 0 0,0-1 0 0 0,-1 1 0 0 0,-3-5 1 0 0,0 6-135 0 0,0 0 1 0 0,0 1 0 0 0,-1 0 0 0 0,1 0-1 0 0,-1 1 1 0 0,0 0 0 0 0,0 0 0 0 0,0 1-1 0 0,0 1 1 0 0,0-1 0 0 0,-1 1 0 0 0,1 1-1 0 0,0 0 1 0 0,-1 0 0 0 0,-6 1 134 0 0,46 7-300 0 0,-11-11 383 0 0,1-1 1 0 0,-1-1 0 0 0,-1 0-1 0 0,1-2 1 0 0,-1 0 0 0 0,0-1-1 0 0,-1 0 1 0 0,1-2-1 0 0,-2 0 1 0 0,1-1 0 0 0,-1-1-84 0 0,0 2 83 0 0,2-2-24 0 0,-1-1 0 0 0,-1 0 0 0 0,0-1 0 0 0,-1-1 0 0 0,0 0 0 0 0,-2-1 0 0 0,1-1 0 0 0,-2 0 1 0 0,-1 0-1 0 0,0-2 0 0 0,-1 1 0 0 0,0-1 0 0 0,-2-1 0 0 0,-1 1 0 0 0,0-1 0 0 0,-1-1 0 0 0,-1 1 1 0 0,-1-1-1 0 0,-1 0 0 0 0,-1 0 0 0 0,-1 0 0 0 0,0-5-59 0 0,-9 14 115 0 0,8 12-198 0 0,0 36-214 0 0,32 164 348 0 0,-13-116-21 0 0,68 427 117 0 0,-39-145-101 0 0,-37-182 157 0 0,-11-184-187 0 0,0 1 0 0 0,-1 0 0 0 0,1-1 0 0 0,0 1 0 0 0,0 0 0 0 0,-1-1 0 0 0,1 1 0 0 0,0-1 0 0 0,-1 1 0 0 0,1 0 0 0 0,0-1 0 0 0,-1 1 0 0 0,1-1 0 0 0,-1 1 0 0 0,1-1 0 0 0,-1 1 0 0 0,1-1 0 0 0,-1 0 0 0 0,0 1 0 0 0,1-1 0 0 0,-1 0 0 0 0,1 1 0 0 0,-1-1 0 0 0,0 0 0 0 0,1 0 0 0 0,-1 0 0 0 0,0 1 0 0 0,1-1 0 0 0,-1 0 0 0 0,0 0 0 0 0,1 0 0 0 0,-1 0 0 0 0,0 0 0 0 0,1 0 0 0 0,-1 0 0 0 0,0 0 0 0 0,1-1 0 0 0,-1 1 0 0 0,0 0 0 0 0,1 0 0 0 0,-1 0 0 0 0,0-1 0 0 0,1 1 0 0 0,-1 0 0 0 0,1-1 0 0 0,-1 1 0 0 0,1-1 0 0 0,-1 1 0 0 0,1 0 0 0 0,-1-1 0 0 0,1 1 0 0 0,-1-1 0 0 0,1 0 0 0 0,-1 1 0 0 0,1-1-16 0 0,-32-26 274 0 0,22 5-235 0 0,0 0 1 0 0,1 0-1 0 0,1-1 1 0 0,1 0-1 0 0,1 0 1 0 0,1-1 0 0 0,1 1-1 0 0,1-1 1 0 0,1 0-1 0 0,1 0 1 0 0,1 0-1 0 0,3-14-39 0 0,-4 23-25 0 0,1 0 0 0 0,0 1-1 0 0,1-1 1 0 0,1 0 0 0 0,1 1-1 0 0,0-1 1 0 0,0 1-1 0 0,1 0 1 0 0,1 0 0 0 0,1 1-1 0 0,0-1 1 0 0,0 1 0 0 0,3-1 25 0 0,61-41-7530 0 0,-58 50-4065 0 0</inkml:trace>
</inkml:ink>
</file>

<file path=ppt/ink/ink33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20:21:25.4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0 392 1624 0 0,'0'0'2126'0'0,"0"0"-115"0"0,0 0-86 0 0,0 0-133 0 0,0 0-105 0 0,0 0-163 0 0,0 0-169 0 0,0 0-88 0 0,0 0-165 0 0,0 0-250 0 0,0 0-203 0 0,0 0-111 0 0,0 0-43 0 0,3-5 22 0 0,0 0-288 0 0,0 0 1 0 0,1 0-1 0 0,0 0 0 0 0,0 1 1 0 0,0-1-1 0 0,0 1 0 0 0,1 0 1 0 0,-1 1-1 0 0,1-1 0 0 0,0 1 1 0 0,0 0-1 0 0,0 0 0 0 0,1 0 0 0 0,-1 1 1 0 0,1 0-1 0 0,0 0 0 0 0,2-1-229 0 0,-4 2 59 0 0,0-1 0 0 0,0 1 0 0 0,0 0 0 0 0,0 0 0 0 0,0 0-1 0 0,1 1 1 0 0,-1-1 0 0 0,0 1 0 0 0,0 0 0 0 0,0 1 0 0 0,1-1-1 0 0,-1 0 1 0 0,0 1 0 0 0,0 0 0 0 0,0 0 0 0 0,0 0 0 0 0,0 1 0 0 0,0-1-1 0 0,0 1 1 0 0,-1 0 0 0 0,1 0 0 0 0,-1 1 0 0 0,1-1 0 0 0,-1 1-1 0 0,0-1 1 0 0,1 1 0 0 0,-2 0 0 0 0,1 0 0 0 0,0 0 0 0 0,0 1 0 0 0,-1-1-1 0 0,1 3-58 0 0,4 15 98 0 0,-2 0-1 0 0,-1 1 0 0 0,-1 0 0 0 0,-1-1 1 0 0,0 1-1 0 0,-2 0 0 0 0,0 0 0 0 0,-2 0 1 0 0,0 0-1 0 0,-2 0 0 0 0,0-1 0 0 0,-5 12-97 0 0,-1 6 63 0 0,-2 0-1 0 0,-1 0 0 0 0,-2-2 1 0 0,-17 30-63 0 0,32-67 14 0 0,-1 0 0 0 0,1-1 0 0 0,0 1 0 0 0,0 0 1 0 0,-1 0-1 0 0,1 0 0 0 0,0-1 0 0 0,-1 1 0 0 0,1 0 0 0 0,0 0 1 0 0,0 0-1 0 0,-1 0 0 0 0,1 0 0 0 0,0 0 0 0 0,-1 0 1 0 0,1 0-1 0 0,0 0 0 0 0,-1 0 0 0 0,1 0 0 0 0,0 0 0 0 0,-1 0 1 0 0,1 0-1 0 0,0 0 0 0 0,-1 0 0 0 0,1 0 0 0 0,0 0 1 0 0,-1 0-1 0 0,1 0 0 0 0,0 0 0 0 0,-1 0 0 0 0,1 1 0 0 0,0-1 1 0 0,0 0-1 0 0,-1 0 0 0 0,1 0 0 0 0,0 1 0 0 0,0-1 1 0 0,-1 0-1 0 0,1 0 0 0 0,0 1 0 0 0,0-1 0 0 0,0 0 0 0 0,-1 1-14 0 0,5-35 232 0 0,7-1-227 0 0,2 1-1 0 0,1 0 0 0 0,2 1 1 0 0,1 1-1 0 0,2 1 1 0 0,1 0-1 0 0,8-8-4 0 0,-17 24-15 0 0,1 1 0 0 0,0 0 0 0 0,1 1 0 0 0,1 0 1 0 0,0 1-1 0 0,0 0 0 0 0,15-8 15 0 0,-28 19-5 0 0,0 0-1 0 0,0 1 1 0 0,0-1 0 0 0,0 1 0 0 0,0-1 0 0 0,1 1-1 0 0,-1-1 1 0 0,0 1 0 0 0,0-1 0 0 0,0 1 0 0 0,0 0-1 0 0,1 0 1 0 0,-1 0 0 0 0,0-1 0 0 0,0 1 0 0 0,0 0-1 0 0,1 1 1 0 0,-1-1 0 0 0,0 0 0 0 0,0 0 0 0 0,0 0-1 0 0,1 1 1 0 0,-1-1 0 0 0,0 1 0 0 0,0-1 0 0 0,0 1-1 0 0,0-1 1 0 0,0 1 0 0 0,0 0 0 0 0,0-1 0 0 0,0 1-1 0 0,0 0 1 0 0,0 0 0 0 0,0 0 0 0 0,-1-1 0 0 0,1 1-1 0 0,0 0 1 0 0,0 0 0 0 0,-1 0 0 0 0,1 1 0 0 0,-1-1-1 0 0,1 0 1 0 0,-1 0 0 0 0,1 0 0 0 0,-1 0 0 0 0,0 0-1 0 0,0 1 1 0 0,1-1 0 0 0,-1 0 0 0 0,0 0 5 0 0,6 67 27 0 0,-6-65-32 0 0,2 50 57 0 0,-1-34-54 0 0,0 1-1 0 0,-1-1 0 0 0,-1 1 1 0 0,0-1-1 0 0,-2 0 0 0 0,0 0 1 0 0,-5 14 2 0 0,-26 44 30 0 0,32-86 91 0 0,5-9-130 0 0,1-1 0 0 0,1 0 1 0 0,0 1-1 0 0,2 0 1 0 0,0 0-1 0 0,1 1 1 0 0,0 0-1 0 0,1 0 1 0 0,1 1-1 0 0,2-1 9 0 0,-1-2-4 0 0,0 0 1 0 0,1 1-1 0 0,1 0 0 0 0,0 1 1 0 0,2 1-1 0 0,0 0 0 0 0,0 1 1 0 0,2 0-1 0 0,0 2 0 0 0,0 0 1 0 0,1 1-1 0 0,19-9 4 0 0,11 13-119 0 0,-46 48 153 0 0,-11 53 97 0 0,-5-52-119 0 0,3 1 0 0 0,2 0 0 0 0,1 1 1 0 0,2 0-1 0 0,0 42-12 0 0,7-84-45 0 0,-1 0 0 0 0,0-1 0 0 0,0 1 0 0 0,1 0 0 0 0,-1 0-1 0 0,0-1 1 0 0,1 1 0 0 0,-1 0 0 0 0,1-1 0 0 0,-1 1 0 0 0,1 0 0 0 0,-1-1 0 0 0,1 1 0 0 0,0-1 0 0 0,-1 1 0 0 0,1-1 0 0 0,0 1 0 0 0,-1-1 0 0 0,1 1 0 0 0,0-1-1 0 0,-1 0 1 0 0,1 1 0 0 0,0-1 0 0 0,0 0 0 0 0,0 0 0 0 0,-1 1 0 0 0,1-1 0 0 0,0 0 0 0 0,0 0 0 0 0,0 0 0 0 0,-1 0 0 0 0,1 0 0 0 0,0 0 0 0 0,0 0 0 0 0,0-1-1 0 0,0 1 1 0 0,-1 0 0 0 0,1 0 0 0 0,0 0 0 0 0,0-1 0 0 0,-1 1 0 0 0,1-1 0 0 0,0 1 0 0 0,0-1 45 0 0,19-8-5548 0 0,-12 2-2239 0 0,-3 2-4249 0 0</inkml:trace>
  <inkml:trace contextRef="#ctx0" brushRef="#br0" timeOffset="347.81">1035 528 7370 0 0,'0'0'2443'0'0,"0"0"-484"0"0,0 0-184 0 0,0 0-49 0 0,0 0-49 0 0,0 0-162 0 0,0 0-242 0 0,0 0-235 0 0,0 0-163 0 0,0 0-220 0 0,0 0-200 0 0,0 0-139 0 0,0 0-120 0 0,-9 5-39 0 0,-28 20 1 0 0,3 40 165 0 0,32-56-300 0 0,-2 5-13 0 0,1 1 0 0 0,1-1 0 0 0,0 1 0 0 0,1 0 0 0 0,1 0 0 0 0,0 0 0 0 0,1-1 0 0 0,2 12-10 0 0,-1-21 34 0 0,1-1-1 0 0,-1 1 1 0 0,1 0-1 0 0,0-1 1 0 0,0 1-1 0 0,0-1 1 0 0,1 0-1 0 0,0 0 1 0 0,-1 0-1 0 0,1 0 1 0 0,1-1-1 0 0,-1 0 0 0 0,0 0 1 0 0,1 0-1 0 0,0 0 1 0 0,-1-1-1 0 0,1 0 1 0 0,0 1-1 0 0,0-2 1 0 0,0 1-1 0 0,1-1 1 0 0,-1 0-1 0 0,0 0 1 0 0,1 0-1 0 0,-1-1 1 0 0,0 1-1 0 0,1-1 0 0 0,-1-1 1 0 0,1 1-1 0 0,-1-1 1 0 0,0 0-1 0 0,0 0 1 0 0,1-1-1 0 0,-1 1 1 0 0,0-1-1 0 0,0 0 1 0 0,0-1-1 0 0,-1 1 1 0 0,1-1-1 0 0,0 0 0 0 0,-1 0 1 0 0,0 0-1 0 0,3-3-33 0 0,1-1 100 0 0,-1 1-1 0 0,0-1 1 0 0,-1-1-1 0 0,1 1 1 0 0,-1-1-1 0 0,-1 0 1 0 0,0-1-1 0 0,0 1 1 0 0,0-1-1 0 0,-1 0 1 0 0,-1 0-1 0 0,1-1 1 0 0,-1 1-1 0 0,-1 0 1 0 0,0-1-1 0 0,0 0 1 0 0,-1 0-1 0 0,0 1 0 0 0,-1-1 1 0 0,0 0-1 0 0,-1 0 1 0 0,-1-7-100 0 0,0 9-38 0 0,-1 1 0 0 0,0-1 0 0 0,0 1-1 0 0,-1 0 1 0 0,0 0 0 0 0,0 0 0 0 0,-1 0 0 0 0,0 1 0 0 0,0 0 0 0 0,-1 0 0 0 0,1 0 0 0 0,-1 1 0 0 0,0-1-1 0 0,-1 1 1 0 0,1 1 0 0 0,-1-1 0 0 0,0 1 0 0 0,0 1 0 0 0,-1-1 0 0 0,1 1 0 0 0,-1 0 0 0 0,0 1 0 0 0,1 0-1 0 0,-1 0 1 0 0,0 1 0 0 0,0-1 0 0 0,0 2 0 0 0,-8-1 38 0 0,-29 7-2622 0 0,30-1-919 0 0,3 3-3584 0 0,5-1-5098 0 0</inkml:trace>
  <inkml:trace contextRef="#ctx0" brushRef="#br0" timeOffset="9509.326">1526 451 0 0 0,'0'0'471'0'0,"0"0"592"0"0,0 0 372 0 0,0 0 160 0 0,0 0 56 0 0,0 0-43 0 0,0 0-70 0 0,0 0-102 0 0,0 0-136 0 0,0 0-190 0 0,1 6-193 0 0,-6 81 2300 0 0,-74 166-806 0 0,39-150-1816 0 0,53-144 2022 0 0,90-134-1553 0 0,-78 129-759 0 0,-14 23-133 0 0,1 0-1 0 0,1 0 1 0 0,1 2-1 0 0,1 0 1 0 0,1 0 0 0 0,17-16-172 0 0,-32 36 4 0 0,0 0 1 0 0,0 0-1 0 0,0 0 0 0 0,0 0 1 0 0,0 0-1 0 0,0 0 0 0 0,0 0 1 0 0,0 0-1 0 0,1 1 1 0 0,-1-1-1 0 0,0 0 0 0 0,0 1 1 0 0,1-1-1 0 0,-1 1 1 0 0,0 0-1 0 0,1-1 0 0 0,-1 1 1 0 0,1 0-1 0 0,-1 0 0 0 0,0 0 1 0 0,1 0-1 0 0,-1 0 1 0 0,1 0-1 0 0,-1 0 0 0 0,0 0 1 0 0,1 1-1 0 0,-1-1 1 0 0,0 0-1 0 0,1 1 0 0 0,-1-1 1 0 0,0 1-1 0 0,1 0 0 0 0,-1-1 1 0 0,0 1-1 0 0,0 0 1 0 0,0 0-1 0 0,0 0 0 0 0,0-1 1 0 0,1 1-1 0 0,-2 0 1 0 0,1 1-1 0 0,0-1 0 0 0,0 0 1 0 0,0 0-1 0 0,0 0 0 0 0,-1 0 1 0 0,1 1-1 0 0,-1-1 1 0 0,1 0-1 0 0,-1 1 0 0 0,1-1 1 0 0,-1 0-1 0 0,0 1 1 0 0,0-1-1 0 0,1 1 0 0 0,-1-1 1 0 0,0 0-1 0 0,0 1 0 0 0,-1 0-4 0 0,8 24 116 0 0,-1 1-1 0 0,-1-1 1 0 0,-1 1-1 0 0,-2 0 1 0 0,-1 1-1 0 0,-2 25-115 0 0,1-29 34 0 0,-33 120 273 0 0,33-141-286 0 0,0-2-7 0 0,0-1-16 0 0,0 0 9 0 0,0 0 10 0 0,0 0 11 0 0,0 0 0 0 0,0 0 14 0 0,2-9-7 0 0,0 1 0 0 0,0 0 0 0 0,1 0 0 0 0,0 0 0 0 0,1 1 0 0 0,0-1 0 0 0,0 1 0 0 0,0 0 0 0 0,1 0 0 0 0,0 0 0 0 0,1 0 0 0 0,4-4-35 0 0,-2 1 32 0 0,26-33-17 0 0,-14 15-15 0 0,1 0 1 0 0,1 2-1 0 0,1 0 1 0 0,2 2-1 0 0,0 1 1 0 0,2 1-1 0 0,0 1 0 0 0,6-2 0 0 0,-32 24 0 0 0,0 0 0 0 0,0-1 0 0 0,0 1 0 0 0,0 0 0 0 0,0 0 0 0 0,0 0 0 0 0,-1 0 0 0 0,1 0 0 0 0,0 0 0 0 0,0 0 0 0 0,-1 1 0 0 0,1-1-1 0 0,-1 0 1 0 0,1 0 0 0 0,-1 0 0 0 0,1 1 0 0 0,-1-1 0 0 0,0 0 0 0 0,1 1 0 0 0,-1-1 0 0 0,0 0 0 0 0,0 0 0 0 0,0 1 0 0 0,0-1 0 0 0,0 0-1 0 0,-1 1 1 0 0,1-1 0 0 0,0 0 0 0 0,0 1 0 0 0,-1-1 0 0 0,1 0 0 0 0,-1 0 0 0 0,1 0 0 0 0,-1 1 0 0 0,0-1 0 0 0,1 0 0 0 0,-1 0 0 0 0,0 0 0 0 0,-1 17 25 0 0,2 251 305 0 0,-6-188-592 0 0,27-133-4600 0 0,-16 42-519 0 0,-1 5-6498 0 0</inkml:trace>
  <inkml:trace contextRef="#ctx0" brushRef="#br0" timeOffset="10096.904">2307 705 1240 0 0,'0'0'1102'0'0,"0"0"-274"0"0,0 0 254 0 0,0 0 522 0 0,0 0 267 0 0,0 0 35 0 0,0 0-135 0 0,0 0-216 0 0,0 0-190 0 0,0 0-78 0 0,0 0-93 0 0,0 0-117 0 0,0 0-79 0 0,26 6-103 0 0,82 18-88 0 0,-103-22-676 0 0,-1-1 1 0 0,1 1 0 0 0,0-1-1 0 0,0 0 1 0 0,0-1 0 0 0,0 1-1 0 0,0-1 1 0 0,0 0 0 0 0,-1-1-1 0 0,1 1 1 0 0,0-1 0 0 0,0 0-1 0 0,0 0 1 0 0,0 0 0 0 0,-1-1-1 0 0,1 1 1 0 0,3-3-132 0 0,1 0 234 0 0,-3 1-134 0 0,0 1-1 0 0,-1-1 1 0 0,1 0-1 0 0,-1-1 1 0 0,0 1-1 0 0,0-1 0 0 0,0 0 1 0 0,-1 0-1 0 0,1-1 1 0 0,-1 1-1 0 0,0-1 1 0 0,0 0-1 0 0,-1 0 1 0 0,1 0-1 0 0,-1-1 1 0 0,0 1-1 0 0,-1-1 0 0 0,1 1 1 0 0,-1-1-1 0 0,0 0 1 0 0,-1 0-1 0 0,1 0 1 0 0,-1-1-1 0 0,0 1 1 0 0,-1 0-1 0 0,0 0 1 0 0,0 0-1 0 0,0-1 0 0 0,0 1 1 0 0,-1 0-1 0 0,0 0 1 0 0,-1 0-1 0 0,1 0-99 0 0,-2 3-1 0 0,-1 0-1 0 0,1 1 0 0 0,-1-1 1 0 0,0 1-1 0 0,0 0 1 0 0,0 0-1 0 0,0 0 0 0 0,0 0 1 0 0,0 1-1 0 0,0 0 0 0 0,0 0 1 0 0,-1 0-1 0 0,1 0 1 0 0,0 1-1 0 0,-1 0 0 0 0,1-1 1 0 0,0 2-1 0 0,-1-1 0 0 0,1 0 1 0 0,0 1-1 0 0,-1 0 1 0 0,1 0-1 0 0,0 0 0 0 0,0 1 1 0 0,0-1-1 0 0,0 1 0 0 0,0 0 1 0 0,0 0-1 0 0,0 0 1 0 0,0 1-1 0 0,1-1 0 0 0,-3 4 2 0 0,-11 6-11 0 0,1 0-1 0 0,0 2 0 0 0,1 0 1 0 0,1 1-1 0 0,0 0 0 0 0,1 1 1 0 0,0 1-1 0 0,2 0 0 0 0,0 0 1 0 0,1 1-1 0 0,1 1 0 0 0,-2 5 12 0 0,9-20 2 0 0,0 1 0 0 0,0 0 0 0 0,0 0 0 0 0,1 0 0 0 0,0 0 0 0 0,0 0 0 0 0,1 0 0 0 0,-1 0 0 0 0,1 1-1 0 0,0-1 1 0 0,0 0 0 0 0,1 0 0 0 0,0 0 0 0 0,-1 0 0 0 0,2 0 0 0 0,-1 0 0 0 0,1 0 0 0 0,-1 0 0 0 0,1 0 0 0 0,1 0 0 0 0,-1-1-1 0 0,1 1 1 0 0,0-1 0 0 0,0 0 0 0 0,0 0 0 0 0,0 0 0 0 0,1 0 0 0 0,-1 0 0 0 0,1-1 0 0 0,0 0 0 0 0,0 1 0 0 0,1-1-2 0 0,-4-2 1 0 0,7 4 24 0 0,0 1 0 0 0,0-1 0 0 0,0 0 0 0 0,1-1 1 0 0,0 0-1 0 0,0 0 0 0 0,0-1 0 0 0,0-1 0 0 0,0 1 0 0 0,1-1 0 0 0,-1-1 1 0 0,1 1-1 0 0,2-2-25 0 0,-2-1-66 0 0,-1 0 1 0 0,0-1-1 0 0,0-1 1 0 0,1 1-1 0 0,-1-2 1 0 0,-1 1-1 0 0,1-1 1 0 0,0 0-1 0 0,-1-1 1 0 0,0 0-1 0 0,0 0 1 0 0,-1-1-1 0 0,1 0 1 0 0,-1-1-1 0 0,1 0 66 0 0,16-16-4409 0 0,-2 2-4044 0 0,-18 16-3468 0 0</inkml:trace>
  <inkml:trace contextRef="#ctx0" brushRef="#br0" timeOffset="10615.541">2821 867 7514 0 0,'0'0'2391'0'0,"0"0"-331"0"0,0 0-126 0 0,0 0-142 0 0,0 0-230 0 0,0 0-275 0 0,0 0-276 0 0,0 0-211 0 0,0 0-93 0 0,0 0-40 0 0,0 0-79 0 0,0 0-79 0 0,3-5-81 0 0,82-127 2221 0 0,33-58-1211 0 0,-72 117-1213 0 0,-65 106-218 0 0,-23 66-18 0 0,38 35-114 0 0,4-128 119 0 0,1-1 0 0 0,-1 1 0 0 0,2-1 0 0 0,-1 0 1 0 0,0 1-1 0 0,1-1 0 0 0,0 0 0 0 0,0 0 0 0 0,1 0 1 0 0,-1 0-1 0 0,1-1 0 0 0,0 1 0 0 0,0-1 0 0 0,1 1 1 0 0,-1-1-1 0 0,1 0 0 0 0,0 0 0 0 0,0-1 0 0 0,0 1 1 0 0,1-1-1 0 0,-1 0 0 0 0,1 0 0 0 0,2 0 6 0 0,1-2 26 0 0,0 0 0 0 0,0-1-1 0 0,0 0 1 0 0,0-1 0 0 0,0 0-1 0 0,0 0 1 0 0,0 0 0 0 0,0-1 0 0 0,0 0-1 0 0,-1-1 1 0 0,1 0 0 0 0,-1 0-1 0 0,1-1 1 0 0,-1 0 0 0 0,0 0 0 0 0,-1 0-1 0 0,1-1 1 0 0,-1 0 0 0 0,0 0-1 0 0,0-1 1 0 0,0 0 0 0 0,-1 0 0 0 0,0 0-1 0 0,0-1 1 0 0,0 0-26 0 0,10-11 104 0 0,0 0 0 0 0,-2-1 1 0 0,0 0-1 0 0,-1-1 0 0 0,-1 0 0 0 0,-1-1 0 0 0,-1 0 0 0 0,4-14-104 0 0,-7-12-718 0 0,-6 46 84 0 0,0-1-427 0 0,0 1-1007 0 0,0 0-6513 0 0,0 1-3363 0 0</inkml:trace>
  <inkml:trace contextRef="#ctx0" brushRef="#br0" timeOffset="11014.426">3759 5 5457 0 0,'0'0'2357'0'0,"0"0"-277"0"0,0 0 31 0 0,0 0 2 0 0,0 0-72 0 0,0 0-255 0 0,0 0-394 0 0,0 0-318 0 0,0 0-234 0 0,0 0-117 0 0,0 0-45 0 0,0 0-14 0 0,0 0-19 0 0,-8-4 422 0 0,-13 52 273 0 0,15 143 335 0 0,8-148-1592 0 0,-3 0 1 0 0,-1 0 0 0 0,-2 0-1 0 0,-2 0 1 0 0,-2 0-84 0 0,-65 223 68 0 0,70-255 228 0 0,-5 10-1552 0 0,5-42-2405 0 0,2-14 356 0 0,1-11-3416 0 0,1 16-3574 0 0,1 19 6708 0 0</inkml:trace>
  <inkml:trace contextRef="#ctx0" brushRef="#br0" timeOffset="11265.116">3480 421 5305 0 0,'0'0'2842'0'0,"0"0"-485"0"0,0 0-356 0 0,0 0-386 0 0,0 0-306 0 0,0 0-210 0 0,0 0-147 0 0,0 0 87 0 0,0 0 81 0 0,0 0 51 0 0,0 0-44 0 0,0 0-208 0 0,0 0-183 0 0,14 1-123 0 0,119 2 1094 0 0,7-14-1056 0 0,-65-3-876 0 0,-35 4-381 0 0,-23 6-2455 0 0,-1-1-6147 0 0,-11 5-2287 0 0</inkml:trace>
  <inkml:trace contextRef="#ctx0" brushRef="#br0" timeOffset="11530.605">3956 425 1792 0 0,'0'0'2365'0'0,"0"0"-129"0"0,0 0 33 0 0,0 0-5 0 0,0 0-207 0 0,0 0-384 0 0,0 0-418 0 0,0 0-304 0 0,0 0-152 0 0,0 0-95 0 0,0 0-86 0 0,0 0-79 0 0,1 33-74 0 0,0 103-88 0 0,-1-109-200 0 0,-1-19-91 0 0,1 0 0 0 0,0 0 0 0 0,0 0 1 0 0,0 0-1 0 0,1 0 0 0 0,0 1 0 0 0,1-1 0 0 0,0 0 1 0 0,0-1-1 0 0,1 1 0 0 0,0 0 0 0 0,1 2-86 0 0,-2-6 84 0 0,-1-1 1 0 0,0 0-1 0 0,1 1 0 0 0,-1-1 0 0 0,1 0 0 0 0,0 0 1 0 0,0 0-1 0 0,0-1 0 0 0,1 1 0 0 0,-1 0 0 0 0,0-1 1 0 0,1 1-1 0 0,0-1 0 0 0,0 0 0 0 0,0 0 0 0 0,0 0 1 0 0,0 0-1 0 0,0-1 0 0 0,0 1 0 0 0,0-1 0 0 0,1 0 1 0 0,-1 0-1 0 0,0 0 0 0 0,1 0 0 0 0,-1 0 0 0 0,1-1 1 0 0,-1 0-1 0 0,1 1 0 0 0,0-1 0 0 0,-1-1 0 0 0,1 1 1 0 0,-1 0-1 0 0,1-1 0 0 0,-1 0 0 0 0,0 0 0 0 0,1 0 1 0 0,-1 0-1 0 0,0 0 0 0 0,1-1 0 0 0,-1 0 0 0 0,0 1 1 0 0,0-1-1 0 0,0 0 0 0 0,1-1-84 0 0,9-12 253 0 0,0 1 0 0 0,-1-2 0 0 0,0 0 0 0 0,-1 0 0 0 0,-1-1 0 0 0,0 0 0 0 0,-2-1 1 0 0,0 0-1 0 0,-1-1 0 0 0,0 1 0 0 0,-2-1 0 0 0,2-10-253 0 0,-2-25-112 0 0,-5 53-114 0 0,0 1-160 0 0,0 0-255 0 0,-5 10-13228 0 0,5-9 1674 0 0</inkml:trace>
  <inkml:trace contextRef="#ctx0" brushRef="#br0" timeOffset="12242.312">4380 760 4089 0 0,'0'0'2462'0'0,"0"0"-132"0"0,0 0-29 0 0,0 0-104 0 0,0 0-195 0 0,0 0-269 0 0,0 0-274 0 0,0 0-182 0 0,0 0-81 0 0,0 0-41 0 0,0 0-58 0 0,0 0-180 0 0,0 0-225 0 0,3-7-206 0 0,75-170 1436 0 0,-70 162-1866 0 0,0 1-1 0 0,1 0 1 0 0,1 1-1 0 0,1 0 1 0 0,0 1 0 0 0,0 0-1 0 0,1 0 1 0 0,0 1-1 0 0,14-8-55 0 0,-26 18-2 0 0,0 1 0 0 0,1-1 0 0 0,-1 1-1 0 0,0-1 1 0 0,0 0 0 0 0,1 1 0 0 0,-1-1 0 0 0,0 1-1 0 0,1-1 1 0 0,-1 1 0 0 0,0 0 0 0 0,1-1 0 0 0,-1 1-1 0 0,1-1 1 0 0,-1 1 0 0 0,1 0 0 0 0,-1-1 0 0 0,1 1-1 0 0,-1 0 1 0 0,1-1 0 0 0,-1 1 0 0 0,1 0-1 0 0,0 0 1 0 0,-1 0 0 0 0,1-1 0 0 0,-1 1 0 0 0,1 0-1 0 0,0 0 1 0 0,-1 0 0 0 0,1 0 0 0 0,-1 0 0 0 0,1 0-1 0 0,0 0 1 0 0,-1 0 0 0 0,1 1 0 0 0,-1-1 0 0 0,1 0-1 0 0,-1 0 1 0 0,1 0 0 0 0,0 1 0 0 0,-1-1 0 0 0,1 0-1 0 0,-1 0 1 0 0,1 1 0 0 0,-1-1 0 0 0,1 1-1 0 0,-1-1 1 0 0,0 0 0 0 0,1 1 0 0 0,-1-1 0 0 0,1 1-1 0 0,-1-1 1 0 0,0 1 0 0 0,1-1 0 0 0,-1 1 0 0 0,0-1-1 0 0,0 1 1 0 0,1 0 0 0 0,-1-1 0 0 0,0 1 0 0 0,0-1-1 0 0,0 1 1 0 0,0-1 0 0 0,0 1 2 0 0,-10 106 89 0 0,6 10-103 0 0,5-115 14 0 0,0 0 1 0 0,0-1-1 0 0,0 1 1 0 0,0 0-1 0 0,0 0 1 0 0,0 0-1 0 0,0-1 1 0 0,1 1-1 0 0,-1-1 1 0 0,0 1 0 0 0,1-1-1 0 0,0 1 1 0 0,-1-1-1 0 0,1 0 1 0 0,0 0-1 0 0,0 0 1 0 0,-1 0-1 0 0,1 0 1 0 0,0 0-1 0 0,0 0 1 0 0,0-1-1 0 0,0 1 1 0 0,0-1 0 0 0,0 1-1 0 0,0-1 1 0 0,1 0-1 0 0,-1 0 1 0 0,0 0-1 0 0,0 0 1 0 0,0 0-1 0 0,0 0 1 0 0,0 0-1 0 0,0-1 1 0 0,0 1-1 0 0,0-1 1 0 0,0 0 0 0 0,0 0-1 0 0,0 1 1 0 0,0-1-1 0 0,0 0 1 0 0,-1-1-1 0 0,1 1 1 0 0,0 0-1 0 0,-1 0 1 0 0,1-1-1 0 0,0 1 1 0 0,-1-1-1 0 0,94-104 51 0 0,31-24 129 0 0,-87 112-131 0 0,-39 47 78 0 0,-41 394 483 0 0,56-462-1375 0 0,-13 19-3894 0 0,-2 17 2867 0 0,0-1-8853 0 0</inkml:trace>
</inkml:ink>
</file>

<file path=ppt/ink/ink33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20:21:46.9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21 133 152 0 0,'0'0'1439'0'0,"0"0"-67"0"0,0 0 137 0 0,0 0 156 0 0,0 0 148 0 0,0 0-28 0 0,0 0-226 0 0,0 0-296 0 0,0 0-260 0 0,0 0-163 0 0,0 0-61 0 0,0 0 28 0 0,0 0 28 0 0,-3 1-35 0 0,-11 4-93 0 0,11-4-147 0 0,46 17 3780 0 0,247-10-772 0 0,16-8-2047 0 0,-324-15-964 0 0,3 3-565 0 0,1-1 0 0 0,0 0 0 0 0,0-1-1 0 0,2 0 1 0 0,0-1 0 0 0,0-1 0 0 0,0-1 8 0 0,-11-19-2635 0 0,22 35 1702 0 0,0 1-4916 0 0,1 0-4709 0 0</inkml:trace>
</inkml:ink>
</file>

<file path=ppt/ink/ink33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20:21:41.5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293 303 152 0 0,'0'0'1670'0'0,"0"0"-78"0"0,0 0 159 0 0,0 0 342 0 0,0 0 214 0 0,0 0-55 0 0,0 0-258 0 0,0 0-419 0 0,0 0-352 0 0,0 0-262 0 0,0 0-192 0 0,1-4-113 0 0,1-3-996 0 0,2-1 2688 0 0,-1 24 758 0 0,25 191 587 0 0,-32-156-3522 0 0,-4 0 1 0 0,-1 0 0 0 0,-2-1-1 0 0,-3 0 1 0 0,-2-1-1 0 0,-15 31-171 0 0,19-47 59 0 0,-6 16-11 0 0,6-21 2 0 0,1 1 1 0 0,2 0-1 0 0,1 0 1 0 0,1 1-1 0 0,1 0 1 0 0,2 0 0 0 0,0 10-51 0 0,6-37 17 0 0,1-1 0 0 0,-1 0 1 0 0,0 0-1 0 0,1 0 1 0 0,-1 0-1 0 0,1 0 1 0 0,0-1-1 0 0,0 1 0 0 0,-1-1 1 0 0,1 0-1 0 0,0 0 1 0 0,0 0-1 0 0,0 0 1 0 0,0 0-1 0 0,0-1 0 0 0,1 1 1 0 0,-1-1-1 0 0,0 0 1 0 0,0 0-1 0 0,0 0 1 0 0,0 0-1 0 0,0 0 0 0 0,1-1 1 0 0,-1 0-1 0 0,0 1-17 0 0,4-1 26 0 0,141-24 495 0 0,-54 24-410 0 0,-55 5-11 0 0,-39-4-92 0 0,0 0-1 0 0,0 0-6 0 0,0 0 18 0 0,0 0-18 0 0,0 0 5 0 0,0 0 2 0 0,0 0 2 0 0,0 0 13 0 0,0 0 6 0 0,0 0-3 0 0,0 0-4 0 0,0 0-4 0 0,0 0-9 0 0,0 0-25 0 0,0 0 5 0 0,0 0 23 0 0,0 0-14 0 0,0 0-8 0 0,0 0-4 0 0,0 0-6 0 0,0 0-24 0 0,0 0-44 0 0,0 0-49 0 0,-2-5-4654 0 0,2 3-3230 0 0,0 2-3916 0 0</inkml:trace>
  <inkml:trace contextRef="#ctx0" brushRef="#br0" timeOffset="368.919">782 1062 8266 0 0,'0'0'2159'0'0,"0"0"-512"0"0,0 0-108 0 0,0 0 3 0 0,0 0-39 0 0,0 0-171 0 0,0 0-280 0 0,0 0-190 0 0,0 0-128 0 0,0 0-59 0 0,0 0-43 0 0,0 0-65 0 0,0 0-43 0 0,0 10-17 0 0,6 87 1580 0 0,-5-77-1895 0 0,-1 0 1 0 0,0 0-1 0 0,-2 0 0 0 0,0 0 1 0 0,-1-1-1 0 0,-1 1 1 0 0,-1-1-1 0 0,-1 1 0 0 0,-2 3-192 0 0,2-5 152 0 0,3-11-753 0 0,2-21-936 0 0,1 8 1084 0 0,2-25-3422 0 0,0 11-3382 0 0,-2 15-594 0 0</inkml:trace>
  <inkml:trace contextRef="#ctx0" brushRef="#br0" timeOffset="668.697">635 999 2785 0 0,'0'0'2635'0'0,"0"0"-232"0"0,0 0-159 0 0,0 0-174 0 0,0 0-217 0 0,0 0-309 0 0,0 0-350 0 0,0 0-302 0 0,0 0-203 0 0,0 0-121 0 0,0 0-29 0 0,0 0-49 0 0,25 12 3072 0 0,-4-10-3131 0 0,0-2 0 0 0,0 0 0 0 0,1-1 0 0 0,-1 0 0 0 0,-1-2 0 0 0,21-5-431 0 0,84-8 76 0 0,-116 16-529 0 0,24 5-90 0 0,-30 16-8741 0 0,-6-17-1053 0 0</inkml:trace>
  <inkml:trace contextRef="#ctx0" brushRef="#br0" timeOffset="915.748">528 1338 3545 0 0,'0'0'4250'0'0,"0"0"-2343"0"0,0 0-828 0 0,0 0 161 0 0,0 0 349 0 0,0 0 202 0 0,0 0-78 0 0,0 0-231 0 0,0 0-271 0 0,0 0-223 0 0,0 0-162 0 0,0 0-140 0 0,0 0-111 0 0,26 2-115 0 0,79 8-126 0 0,28-19-52 0 0,-96 0-1276 0 0,-13 0-6025 0 0,-15 5-4237 0 0</inkml:trace>
  <inkml:trace contextRef="#ctx0" brushRef="#br0" timeOffset="2059.556">136 196 0 0 0,'0'0'707'0'0,"0"0"672"0"0,0 0 390 0 0,0 0 160 0 0,0 0 66 0 0,0 0-81 0 0,0 0-187 0 0,0 0-150 0 0,0 0-120 0 0,0 0-101 0 0,0 0-124 0 0,0 0-81 0 0,-22-3-95 0 0,-69-12-67 0 0,68 11-52 0 0,23 4-79 0 0,0 0-106 0 0,0 0-87 0 0,0 0-106 0 0,0 0-108 0 0,0 0-74 0 0,0 0-82 0 0,0 0-60 0 0,0 0-39 0 0,405 0 2911 0 0,-258 11-2920 0 0,-152-8 1181 0 0,-34-24-1346 0 0,2-2-1 0 0,0-2 1 0 0,2-1 0 0 0,1-2-1 0 0,-5-7-21 0 0,16 11-36 0 0,38 19-1368 0 0,13 5 420 0 0,23 0-1597 0 0,-18 4-4734 0 0,-17 0-4921 0 0</inkml:trace>
  <inkml:trace contextRef="#ctx0" brushRef="#br0" timeOffset="2503.741">1152 624 3369 0 0,'0'0'3247'0'0,"0"0"-1012"0"0,0 0-396 0 0,0 0 82 0 0,0 0 2 0 0,0 0-170 0 0,0 0-306 0 0,0 0-377 0 0,0 0-292 0 0,0 0-185 0 0,0 0-86 0 0,0 0-24 0 0,0 0 23 0 0,20 0 1567 0 0,155-19 1637 0 0,-9 12-2959 0 0,-166 7-802 0 0,0 0-21 0 0,0 0-27 0 0,0 0-43 0 0,0 0-82 0 0,0 0-131 0 0,-5-5-4833 0 0,-1 7-5645 0 0,3 1-408 0 0</inkml:trace>
  <inkml:trace contextRef="#ctx0" brushRef="#br0" timeOffset="2766.107">1175 848 4833 0 0,'0'0'3345'0'0,"0"0"-1502"0"0,0 0-708 0 0,0 0 2 0 0,0 0 189 0 0,0 0 293 0 0,0 0 83 0 0,0 0-115 0 0,0 0-216 0 0,0 0-371 0 0,0 0-279 0 0,0 0-198 0 0,26-2-140 0 0,82-9-99 0 0,-5-7 53 0 0,-5 7-1314 0 0,-58 9-5635 0 0,-31 2-4480 0 0</inkml:trace>
  <inkml:trace contextRef="#ctx0" brushRef="#br0" timeOffset="6173.058">893 1312 0 0 0,'0'0'647'0'0,"0"0"294"0"0,0 0 2 0 0,0 0 4 0 0,0 0 75 0 0,0 0 97 0 0,0 0 51 0 0,-3 4 9056 0 0,-1-1-9761 0 0,-65 4 1034 0 0,-5 1-510 0 0,59-7 30 0 0,23 0-257 0 0,27 0-502 0 0,123-22-2473 0 0,-153 20 1349 0 0,4-1-366 0 0,-4 1-5339 0 0,-5 1-3780 0 0</inkml:trace>
</inkml:ink>
</file>

<file path=ppt/ink/ink3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5:43.3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149 759 8018 0 0,'0'0'2479'0'0,"0"0"-439"0"0,0 0-182 0 0,0 0-72 0 0,0 0-137 0 0,0 0-232 0 0,0 0-332 0 0,0 0-282 0 0,0 0-191 0 0,0 0-138 0 0,0 0-63 0 0,0 0-34 0 0,0 0-22 0 0,0 0-13 0 0,0 0-16 0 0,0 0-34 0 0,0 0-44 0 0,0 0-21 0 0,0 30 893 0 0,-3 319 474 0 0,-1-224-1425 0 0,7-265 1006 0 0,4 99-1164 0 0,2 1 0 0 0,1 0 1 0 0,2 0-1 0 0,1 1 0 0 0,3 1 0 0 0,1 0 1 0 0,18-29-12 0 0,27-13 48 0 0,-61 79-47 0 0,0 1 0 0 0,1-1 0 0 0,-1 1 0 0 0,0-1 0 0 0,1 1 0 0 0,-1-1 0 0 0,0 1 0 0 0,1 0 0 0 0,-1 0 0 0 0,1 0 0 0 0,-1 0 0 0 0,0 0 0 0 0,1 0 0 0 0,-1 0 0 0 0,1 0 0 0 0,-1 0 0 0 0,1 1 0 0 0,-1-1 0 0 0,0 0 0 0 0,1 1 0 0 0,-1-1 0 0 0,0 1 0 0 0,0 0 0 0 0,1-1 0 0 0,-1 1 0 0 0,0 0 0 0 0,0 0 0 0 0,0 0 0 0 0,0 0 0 0 0,0 0 0 0 0,0 0 0 0 0,0 0 0 0 0,0 0 0 0 0,0 1-1 0 0,46 75 235 0 0,-20-29-4 0 0,-27-48-215 0 0,0 0 10 0 0,0 0-27 0 0,0 0-6 0 0,0 0 23 0 0,0 0-20 0 0,0 0 8 0 0,-42 1-2366 0 0,32-1-2567 0 0,1-1-4379 0 0,5 1-2963 0 0</inkml:trace>
  <inkml:trace contextRef="#ctx0" brushRef="#br0" timeOffset="873.81">98 527 5065 0 0,'0'0'3061'0'0,"0"0"-830"0"0,0 0-509 0 0,0 0-127 0 0,0 0-50 0 0,0 0-164 0 0,0 0-219 0 0,0 0-232 0 0,0 0-182 0 0,0 0-86 0 0,0 0-34 0 0,0 0 11 0 0,0 0-15 0 0,-8 2-30 0 0,-23 8-51 0 0,24-7-63 0 0,7-3-62 0 0,0 0-49 0 0,0 0-15 0 0,0 0-26 0 0,0 0-3 0 0,0 0-10 0 0,0 0-30 0 0,26-3 1149 0 0,42-7-837 0 0,1 3 0 0 0,0 4 0 0 0,52 3-597 0 0,-50 1 136 0 0,-63 2-55 0 0,-21-3 369 0 0,-91-87-725 0 0,18-2-1585 0 0,81 73-1123 0 0,6 6-8083 0 0,2 10-398 0 0</inkml:trace>
  <inkml:trace contextRef="#ctx0" brushRef="#br0" timeOffset="1503.231">33 240 0 0 0,'0'0'397'0'0,"0"0"904"0"0,0 0 466 0 0,0 0 288 0 0,0 0 91 0 0,0 0-115 0 0,0 0-200 0 0,0 0-234 0 0,0 0-179 0 0,0 0-124 0 0,0 0-99 0 0,-5-1-111 0 0,-17-1-105 0 0,16 1-115 0 0,6 1-83 0 0,0 0-52 0 0,0 0-49 0 0,0 0-47 0 0,0 0-38 0 0,0 0-31 0 0,0 0-42 0 0,0 0-42 0 0,0 0-43 0 0,25 0 1877 0 0,133-15-548 0 0,-31 2-1037 0 0,-101 12-5390 0 0,0 1-5129 0 0,-21 0-2371 0 0</inkml:trace>
  <inkml:trace contextRef="#ctx0" brushRef="#br0" timeOffset="2130.195">622 822 3585 0 0,'0'0'2740'0'0,"0"0"-135"0"0,0 0-150 0 0,0 0-169 0 0,0 0-264 0 0,0 0-353 0 0,0 0-338 0 0,0 0-269 0 0,0 0-161 0 0,0 0-80 0 0,0 0-56 0 0,0 0-63 0 0,6 7 958 0 0,102-12 1652 0 0,53-15-2552 0 0,-105 12-456 0 0,-24 5 152 0 0,-21 2-1253 0 0,-10 1-3702 0 0,-9-3-5487 0 0,6 2-2080 0 0</inkml:trace>
  <inkml:trace contextRef="#ctx0" brushRef="#br0" timeOffset="2492.897">797 601 11050 0 0,'0'0'2466'0'0,"0"0"-815"0"0,0 0-384 0 0,0 0 27 0 0,0 0 95 0 0,0 0-10 0 0,0 0-206 0 0,0 0-336 0 0,0 0-265 0 0,0 0-181 0 0,0 0-82 0 0,0 0 55 0 0,0 0 94 0 0,0 5 66 0 0,4 273 3832 0 0,-8-137-4339 0 0,4-94-2383 0 0,4-51-4391 0 0,0 1-5199 0 0</inkml:trace>
  <inkml:trace contextRef="#ctx0" brushRef="#br0" timeOffset="6783.955">1072 273 8266 0 0,'0'0'2224'0'0,"0"0"-286"0"0,0 0-64 0 0,0 0 9 0 0,0 0-31 0 0,0 0-149 0 0,0 0-296 0 0,0 0-295 0 0,0 0-243 0 0,0 0-179 0 0,0 0-116 0 0,0 0-78 0 0,0 0-48 0 0,-9-3-55 0 0,-23-12 394 0 0,233 0 1899 0 0,30 11-1117 0 0,-254-30-1435 0 0,14 23-301 0 0,2-2-1 0 0,0 1 0 0 0,1-1 1 0 0,0 0-1 0 0,0 0 0 0 0,2-1 1 0 0,-1 1-1 0 0,0-11 168 0 0,-1-36-7970 0 0,6 45-4598 0 0</inkml:trace>
  <inkml:trace contextRef="#ctx0" brushRef="#br0" timeOffset="3767.965">1337 667 0 0 0,'0'0'321'0'0,"0"0"770"0"0,0 0 302 0 0,0 0 36 0 0,0 0-39 0 0,0 0-85 0 0,0 0-40 0 0,0 0 35 0 0,0 0 72 0 0,1 1 150 0 0,5 2 10822 0 0,-15 160-9692 0 0,3-102-2491 0 0,-6 167 564 0 0,11-275-391 0 0,14-141-156 0 0,-3 146-171 0 0,1 1 1 0 0,3 1-1 0 0,1 0 0 0 0,2 0 0 0 0,14-22-7 0 0,49-55-7 0 0,-79 116 10 0 0,1 0-1 0 0,-1-1 0 0 0,0 1 0 0 0,1 0 0 0 0,-1 0 0 0 0,1 0 0 0 0,0 0 1 0 0,-1 1-1 0 0,1-1 0 0 0,0 0 0 0 0,-1 1 0 0 0,1-1 0 0 0,0 1 0 0 0,0-1 0 0 0,0 1 1 0 0,-1 0-1 0 0,1 0 0 0 0,0 0 0 0 0,0 0 0 0 0,0 0 0 0 0,0 0 0 0 0,-1 1 0 0 0,1-1 1 0 0,0 0-1 0 0,0 1 0 0 0,-1 0 0 0 0,1-1 0 0 0,0 1 0 0 0,-1 0 0 0 0,1 0 0 0 0,-1 0 1 0 0,1 0-1 0 0,-1 0 0 0 0,1 0 0 0 0,-1 0 0 0 0,1 0 0 0 0,-1 1 0 0 0,0-1 1 0 0,0 1-1 0 0,0-1 0 0 0,0 1 0 0 0,0-1 0 0 0,0 1 0 0 0,0-1 0 0 0,-1 1 0 0 0,1 0 1 0 0,0 0-3 0 0,19 138-467 0 0,-21-140-709 0 0,-1 0-2144 0 0,1 0-3509 0 0,1 0-5290 0 0</inkml:trace>
  <inkml:trace contextRef="#ctx0" brushRef="#br0" timeOffset="4577.929">1701 1090 1952 0 0,'0'0'1862'0'0,"0"0"-47"0"0,0 0 114 0 0,0 0 100 0 0,0 0-39 0 0,0 0-193 0 0,0 0-298 0 0,0 0-279 0 0,0 0-161 0 0,0 0-114 0 0,0 0-63 0 0,0 0-31 0 0,0 0-74 0 0,-5-6-82 0 0,-16-21-87 0 0,-29 21 1559 0 0,-57 64-85 0 0,102-55-2030 0 0,1 0 1 0 0,0 1-1 0 0,0 0 0 0 0,0 0 0 0 0,0 0 1 0 0,1 0-1 0 0,-1 1 0 0 0,1-1 1 0 0,0 1-1 0 0,1 0 0 0 0,-1 0 0 0 0,1 0 1 0 0,0 0-1 0 0,0 0 0 0 0,0 0 1 0 0,1 1-1 0 0,0-1 0 0 0,0 1 0 0 0,0-1 1 0 0,1 1-1 0 0,0-1 0 0 0,0 1 1 0 0,0-1-1 0 0,1 3-52 0 0,1-4 44 0 0,1 0-1 0 0,-1 0 1 0 0,1-1 0 0 0,0 1 0 0 0,0-1 0 0 0,0 1 0 0 0,0-1-1 0 0,0 0 1 0 0,1 0 0 0 0,0-1 0 0 0,-1 1 0 0 0,1-1 0 0 0,0 1-1 0 0,0-1 1 0 0,1-1 0 0 0,-1 1 0 0 0,0 0 0 0 0,0-1-1 0 0,1 0 1 0 0,-1 0 0 0 0,1 0 0 0 0,-1-1 0 0 0,1 0 0 0 0,-1 1-1 0 0,1-1 1 0 0,0-1 0 0 0,-1 1 0 0 0,4-2-44 0 0,71-5 178 0 0,-69 2-414 0 0,1-2-814 0 0,-6-3-6340 0 0,-4 7-273 0 0,0 2-4585 0 0</inkml:trace>
  <inkml:trace contextRef="#ctx0" brushRef="#br0" timeOffset="5224.028">1756 1352 13587 0 0,'0'0'1640'0'0,"0"0"-478"0"0,0 0 33 0 0,0 0 148 0 0,0 0 5 0 0,0 0-186 0 0,0 0-293 0 0,0 0-217 0 0,0 0-130 0 0,0 0-50 0 0,0 0-32 0 0,0 0-29 0 0,13-16-27 0 0,36-47-55 0 0,-19 9 581 0 0,19-4-296 0 0,-48 58-610 0 0,0 0 0 0 0,1-1-1 0 0,-1 1 1 0 0,0 0-1 0 0,0 0 1 0 0,0 0-1 0 0,0 0 1 0 0,0 1 0 0 0,0-1-1 0 0,0 0 1 0 0,0 0-1 0 0,1 1 1 0 0,-1-1-1 0 0,0 0 1 0 0,0 1 0 0 0,0-1-1 0 0,0 1 1 0 0,-1 0-1 0 0,1-1 1 0 0,0 1-1 0 0,0 0 1 0 0,0-1 0 0 0,0 1-1 0 0,-1 0 1 0 0,1 0-1 0 0,0 0 1 0 0,-1 0-1 0 0,1 0 1 0 0,0 0 0 0 0,-1-1-1 0 0,1 1 1 0 0,-1 1-1 0 0,0-1 1 0 0,1 0-1 0 0,-1 0 1 0 0,0 0 0 0 0,0 0-1 0 0,0 0 1 0 0,1 0-1 0 0,-1 0 1 0 0,0 0-1 0 0,0 0 1 0 0,-1 0 0 0 0,1 1-1 0 0,0-1 1 0 0,0 0-1 0 0,0 0 1 0 0,-1 0-1 0 0,1 0 1 0 0,-1 0 0 0 0,1 0-1 0 0,-1 0 1 0 0,1 0-1 0 0,-1 0-3 0 0,4 29 69 0 0,-2-28-68 0 0,0 0 0 0 0,0-1 0 0 0,0 1 0 0 0,0 0 1 0 0,1-1-1 0 0,-1 1 0 0 0,0-1 0 0 0,1 1 0 0 0,-1-1 0 0 0,1 0 0 0 0,-1 0 1 0 0,1 0-1 0 0,0 0 0 0 0,-1 0 0 0 0,1 0 0 0 0,0 0 0 0 0,0 0 0 0 0,-1-1 1 0 0,1 1-1 0 0,0-1 0 0 0,0 1 0 0 0,0-1 0 0 0,0 0 0 0 0,0 1 0 0 0,0-1 1 0 0,0 0-1 0 0,0-1 0 0 0,2 1-1 0 0,5-1 9 0 0,-1-1 1 0 0,1-1-1 0 0,0 1 0 0 0,0-1 1 0 0,-1-1-1 0 0,0 1 0 0 0,1-2 1 0 0,-2 1-1 0 0,1-1 1 0 0,0 0-1 0 0,-1-1 0 0 0,0 1 1 0 0,4-5-10 0 0,23-16 29 0 0,-26 21-48 0 0,-8 4 21 0 0,0 0 0 0 0,1 0 0 0 0,-1 1-1 0 0,0-1 1 0 0,1 0 0 0 0,-1 0 0 0 0,1 1 0 0 0,-1-1 0 0 0,1 0 0 0 0,0 1-1 0 0,-1-1 1 0 0,1 0 0 0 0,0 1 0 0 0,-1-1 0 0 0,1 1 0 0 0,0-1-1 0 0,0 1 1 0 0,-1 0 0 0 0,1-1 0 0 0,0 1 0 0 0,0 0 0 0 0,0-1 0 0 0,0 1-1 0 0,-1 0 1 0 0,1 0 0 0 0,0 0 0 0 0,0 0 0 0 0,0 0 0 0 0,0 0-1 0 0,0 0 1 0 0,0 0 0 0 0,-1 0 0 0 0,1 0 0 0 0,0 0 0 0 0,0 1 0 0 0,0-1-1 0 0,0 0 1 0 0,0 1 0 0 0,-1-1 0 0 0,1 1 0 0 0,0-1 0 0 0,0 0-1 0 0,-1 1 1 0 0,1 0 0 0 0,0-1 0 0 0,-1 1 0 0 0,1-1 0 0 0,-1 1 0 0 0,1 0-1 0 0,0-1 1 0 0,-1 1 0 0 0,0 0 0 0 0,1 0 0 0 0,-1 0 0 0 0,1-1-1 0 0,-1 1 1 0 0,0 0 0 0 0,0 0 0 0 0,1 0 0 0 0,-1 0 0 0 0,0-1 0 0 0,0 1-2 0 0,3 108 261 0 0,-4-67-2939 0 0,2-39 1999 0 0,0-2-1851 0 0,-1 0-4810 0 0,0 2-4450 0 0</inkml:trace>
  <inkml:trace contextRef="#ctx0" brushRef="#br0" timeOffset="5472.727">2368 1433 17012 0 0,'0'0'1835'0'0,"0"0"-843"0"0,0 0-269 0 0,0 0 61 0 0,0 0-16 0 0,0 0-138 0 0,0 0-192 0 0,0 0-238 0 0,0 0-148 0 0,0 0-80 0 0,0 0-76 0 0,0 0-60 0 0,0 0-116 0 0,0 5-225 0 0,3 14-429 0 0,1-17-11132 0 0,-4-2 2713 0 0</inkml:trace>
  <inkml:trace contextRef="#ctx0" brushRef="#br0" timeOffset="5849.929">2430 1050 10722 0 0,'0'0'5607'0'0,"0"0"-3079"0"0,0 0-1098 0 0,0 0-72 0 0,0 0-114 0 0,0 0-180 0 0,0 0-252 0 0,0 0-258 0 0,0 0-158 0 0,0 0-107 0 0,0 0-63 0 0,0 0-49 0 0,-12 5-45 0 0,-36 16-55 0 0,47-21-78 0 0,0 0 0 0 0,1 0 0 0 0,-1 0 0 0 0,0 1 0 0 0,0-1 0 0 0,0 0 0 0 0,1 1 0 0 0,-1-1 0 0 0,0 1 0 0 0,1-1 0 0 0,-1 1 0 0 0,0-1 0 0 0,1 1 0 0 0,-1-1 0 0 0,0 1 0 0 0,1 0 0 0 0,-1-1 0 0 0,1 1 0 0 0,-1 0 0 0 0,1-1 0 0 0,0 1 0 0 0,-1 0 0 0 0,1 0 0 0 0,0 0 0 0 0,-1-1 0 0 0,1 1 0 0 0,0 0 0 0 0,0 0 0 0 0,0 0 0 0 0,0-1 0 0 0,0 1 0 0 0,0 0 0 0 0,0 0 0 0 0,0 0 0 0 0,0 0 0 0 0,0 0 0 0 0,0-1 0 0 0,0 1 0 0 0,1 0 0 0 0,-1 0 0 0 0,0 0 0 0 0,0-1 0 0 0,1 1 0 0 0,-1 0 0 0 0,1 0 0 0 0,-1-1 0 0 0,1 1 0 0 0,-1 0 0 0 0,1 0 1 0 0,3-1-9 0 0,-1 0 0 0 0,1 0 1 0 0,-1-1-1 0 0,1 1 0 0 0,-1-1 0 0 0,0 1 0 0 0,1-1 1 0 0,-1 0-1 0 0,0-1 0 0 0,0 1 0 0 0,0 0 0 0 0,0-1 1 0 0,0 0-1 0 0,0 0 0 0 0,0 0 0 0 0,0 0 1 0 0,-1 0-1 0 0,1 0 0 0 0,-1-1 0 0 0,1 1 0 0 0,-1-1 1 0 0,0 0-1 0 0,0 1 0 0 0,0-1 0 0 0,-1 0 0 0 0,1 0 1 0 0,1-4 8 0 0,-45 14 465 0 0,30 1-403 0 0,-2 1-279 0 0,26-23-1891 0 0,-8 11 1266 0 0,0-1-1524 0 0,0 0-3172 0 0,1-3-6583 0 0</inkml:trace>
</inkml:ink>
</file>

<file path=ppt/ink/ink33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20:21:45.1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186 1 9666 0 0,'0'0'1607'0'0,"0"0"-375"0"0,0 0-22 0 0,0 0 78 0 0,0 0-22 0 0,0 0-227 0 0,0 0-363 0 0,0 0-213 0 0,0 0-17 0 0,0 0 58 0 0,0 0 77 0 0,0 0-1 0 0,0 0-24 0 0,0 13 15 0 0,1 110 1301 0 0,-6-80-1571 0 0,-3 0 1 0 0,-1 0-1 0 0,-2-1 1 0 0,-2-1-1 0 0,-1 0 0 0 0,-7 9-301 0 0,-56 148 235 0 0,48-85-152 0 0,29-112-57 0 0,0-1 1 0 0,0 1-1 0 0,1 0 1 0 0,-1-1-1 0 0,0 1 1 0 0,0-1-1 0 0,0 1 1 0 0,1 0-1 0 0,-1-1 1 0 0,0 1-1 0 0,1-1 1 0 0,-1 1-1 0 0,0-1 1 0 0,1 1-1 0 0,-1-1 1 0 0,1 1-1 0 0,-1-1 1 0 0,0 1-1 0 0,1-1 1 0 0,0 0-1 0 0,-1 1 1 0 0,1-1-1 0 0,-1 0 1 0 0,1 1-1 0 0,-1-1 1 0 0,1 0-1 0 0,0 0 1 0 0,-1 1-1 0 0,1-1 1 0 0,-1 0-1 0 0,1 0 1 0 0,0 0-1 0 0,-1 0 1 0 0,1 0-1 0 0,0 0 1 0 0,-1 0-1 0 0,1 0 1 0 0,-1 0-1 0 0,1 0 1 0 0,0-1-1 0 0,-1 1 1 0 0,1 0-1 0 0,0 0 1 0 0,-1 0-1 0 0,1-1 1 0 0,-1 1-1 0 0,1 0 1 0 0,-1-1-1 0 0,1 1 1 0 0,-1-1-1 0 0,1 1 1 0 0,-1 0-1 0 0,1-1 1 0 0,-1 1-1 0 0,1-1 1 0 0,-1 1-1 0 0,0-1 1 0 0,1 1-1 0 0,-1-1-26 0 0,4-1 181 0 0,139-11 188 0 0,-59 11-264 0 0,80-5 488 0 0,-164 7-582 0 0,0 7-508 0 0,-4-11-6198 0 0,3 2-968 0 0,0 1-4715 0 0</inkml:trace>
  <inkml:trace contextRef="#ctx0" brushRef="#br0" timeOffset="362.172">568 744 12475 0 0,'0'0'3180'0'0,"0"0"-1694"0"0,0 0-821 0 0,0 0-7 0 0,0 0 179 0 0,0 0 241 0 0,0 0 86 0 0,0 0-87 0 0,0 0-144 0 0,0 0-247 0 0,0 0-157 0 0,0 0-96 0 0,1 25-91 0 0,2 77-29 0 0,-14-14 321 0 0,-35 94-74 0 0,45-174-952 0 0,4-16 12 0 0,4-14-132 0 0,20-38-2244 0 0,-13 18-3817 0 0,-8 23 581 0 0,-3 8-4453 0 0</inkml:trace>
  <inkml:trace contextRef="#ctx0" brushRef="#br0" timeOffset="651.915">533 763 5353 0 0,'0'0'2387'0'0,"0"0"-401"0"0,0 0-86 0 0,0 0-22 0 0,0 0-151 0 0,0 0-272 0 0,0 0-383 0 0,0 0-353 0 0,0 0-232 0 0,0 0-71 0 0,0 0 131 0 0,0 0 126 0 0,0 0 112 0 0,5 3 33 0 0,90 16 1888 0 0,30-37-2010 0 0,-92 14-1482 0 0,-33 4 355 0 0,0 0-211 0 0,-14 8-5176 0 0,6-2-860 0 0,1-2-4572 0 0</inkml:trace>
  <inkml:trace contextRef="#ctx0" brushRef="#br0" timeOffset="898.299">532 936 5993 0 0,'0'0'2043'0'0,"0"0"-877"0"0,0 0 9 0 0,0 0 403 0 0,0 0 275 0 0,0 0-8 0 0,0 0-384 0 0,0 0-430 0 0,0 0-349 0 0,0 0-248 0 0,0 0-149 0 0,0 0-109 0 0,20-1-75 0 0,94-6-105 0 0,-78-1-575 0 0,-14 2-5464 0 0,-17 6-4385 0 0</inkml:trace>
</inkml:ink>
</file>

<file path=ppt/ink/ink33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20:21:57.4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6 311 0 0 0,'0'0'1155'0'0,"0"0"643"0"0,0 0 255 0 0,0 0 25 0 0,0 0-127 0 0,0 0-244 0 0,0 0-217 0 0,0 0-156 0 0,0 0-93 0 0,0 0-77 0 0,0 0-93 0 0,0 0-100 0 0,0 0-92 0 0,3 4 4458 0 0,2-1-3698 0 0,68 5-212 0 0,484-12 630 0 0,-511 15-1968 0 0,-46-11-84 0 0,0 0 6 0 0,0 0 10 0 0,0 0 7 0 0,0 0 12 0 0,0 0-9 0 0,0 0 9 0 0,0 0 7 0 0,0 0-22 0 0,-7-4-6570 0 0,5 4 5298 0 0,-1 0-644 0 0,0 0-5143 0 0,0 0-4706 0 0</inkml:trace>
  <inkml:trace contextRef="#ctx0" brushRef="#br0" timeOffset="1145.027">101 480 0 0 0,'0'0'963'0'0,"0"0"909"0"0,0 0 263 0 0,0 0 97 0 0,0 0-25 0 0,0 0-138 0 0,0 0-335 0 0,0 0-418 0 0,0 0-271 0 0,0 0-137 0 0,0 0-31 0 0,0 0-2 0 0,0 0-56 0 0,-11 11 2811 0 0,11-11-3231 0 0,0 0-19 0 0,0 0-7 0 0,0 0-6 0 0,0 0 9 0 0,0 0-17 0 0,0 0-28 0 0,0 0-23 0 0,0 0-32 0 0,0 0-20 0 0,0 0-17 0 0,0 0-18 0 0,0 0-5 0 0,0 0-25 0 0,0 0-15 0 0,0 0-37 0 0,-3 1 2286 0 0,-14 2-2527 0 0,-52 4 98 0 0,68-7 12 0 0,1 0 6 0 0,0 0 2 0 0,0 0-1 0 0,0 0-4 0 0,0 0 5 0 0,0 0 5 0 0,0 0-10 0 0,0 0-26 0 0,0 0 7 0 0,0 0 11 0 0,0 0-9 0 0,0 0-3 0 0,28 7-118 0 0,214 1 346 0 0,1-15-6 0 0,-181 25-138 0 0,-63-18-120 0 0,1 0-27 0 0,-17-29-6919 0 0,12 21 3120 0 0,1 2-2838 0 0,1 1-5100 0 0</inkml:trace>
  <inkml:trace contextRef="#ctx0" brushRef="#br0" timeOffset="2280.091">324 2 1704 0 0,'0'0'2177'0'0,"0"0"-82"0"0,0 0-80 0 0,0 0 8 0 0,0 0-13 0 0,0 0-178 0 0,0 0-242 0 0,0 0-232 0 0,0 0-222 0 0,0 0-140 0 0,0 0-42 0 0,0 0-28 0 0,0 0-60 0 0,-2-1-81 0 0,-11 2 3552 0 0,13-1-4287 0 0,0 0-4 0 0,11 14 233 0 0,4 6-96 0 0,1-1 0 0 0,0-1 0 0 0,1 0-1 0 0,1-1 1 0 0,1-1 0 0 0,1-1 0 0 0,2 1-183 0 0,49 41 266 0 0,60 53 39 0 0,-110-99-183 0 0,-20-11-122 0 0,-1 0-18 0 0,0 0 22 0 0,0 0-5 0 0,0 0 4 0 0,-41 41 1206 0 0,-173 132-901 0 0,57-55-106 0 0,81-26-78 0 0,71-91-698 0 0,17-10-3584 0 0,-8 6-1157 0 0,3 2-7171 0 0</inkml:trace>
</inkml:ink>
</file>

<file path=ppt/ink/ink33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20:22:07.2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0 436 1792 0 0,'0'0'2770'0'0,"0"0"-499"0"0,0 0-198 0 0,0 0 49 0 0,0 0 9 0 0,0 0-251 0 0,0 0-471 0 0,0 0-516 0 0,0 0-360 0 0,0 0-120 0 0,0 0 44 0 0,0 0 111 0 0,0 0 102 0 0,2 4 22 0 0,1-1-542 0 0,-1 0-1 0 0,0 0 1 0 0,1-1 0 0 0,0 1 0 0 0,-1-1 0 0 0,1 0-1 0 0,0 1 1 0 0,0-1 0 0 0,1 0 0 0 0,-1-1 0 0 0,0 1-1 0 0,1-1 1 0 0,-1 1 0 0 0,1-1 0 0 0,-1 0 0 0 0,1 0 0 0 0,-1-1-1 0 0,1 1 1 0 0,0-1 0 0 0,-1 1 0 0 0,1-1-150 0 0,23 1 429 0 0,1 0 0 0 0,-1-2 0 0 0,0-1 0 0 0,0-1 0 0 0,0-1 0 0 0,17-6-429 0 0,16-7 28 0 0,-45 14-234 0 0,-6 1 785 0 0,-5-1-3114 0 0,-2-1-2805 0 0,-1-3-3985 0 0,-1 6-270 0 0</inkml:trace>
  <inkml:trace contextRef="#ctx0" brushRef="#br0" timeOffset="249.82">186 252 6585 0 0,'0'0'3442'0'0,"0"0"-1588"0"0,0 0-599 0 0,0 0 29 0 0,0 0 162 0 0,0 0 56 0 0,0 0-183 0 0,0 0-291 0 0,0 0-247 0 0,-7 30-170 0 0,-24 98-117 0 0,23-21 335 0 0,8-107-839 0 0,7 114-110 0 0,6-67-3824 0 0,-9-40-2465 0 0,-2-6-5010 0 0</inkml:trace>
  <inkml:trace contextRef="#ctx0" brushRef="#br0" timeOffset="1496.201">560 598 1200 0 0,'0'0'1949'0'0,"0"0"-125"0"0,0 0 76 0 0,0 0 149 0 0,0 0-11 0 0,0 0-231 0 0,0 0-324 0 0,0 0-244 0 0,0 0-123 0 0,0 0-45 0 0,0 0-16 0 0,0 0-52 0 0,0 0-85 0 0,0 0-105 0 0,0-19 1042 0 0,2-1-1626 0 0,2 0 0 0 0,0 0 0 0 0,1 0 0 0 0,1 0 0 0 0,1 1 0 0 0,1 0 1 0 0,0 0-1 0 0,2 1 0 0 0,0 0 0 0 0,1 1 0 0 0,1-1-229 0 0,146-184 671 0 0,-109 151-516 0 0,-49 50-142 0 0,0 1-21 0 0,0 0-4 0 0,0 0-21 0 0,3 48-47 0 0,-13 294 308 0 0,10-342-228 0 0,-1 1 1 0 0,1-1-1 0 0,0 1 1 0 0,0 0-1 0 0,-1-1 1 0 0,1 1-1 0 0,0 0 1 0 0,0-1-1 0 0,0 1 1 0 0,0 0-1 0 0,0-1 1 0 0,0 1-1 0 0,0 0 1 0 0,0-1-1 0 0,0 1 1 0 0,0 0-1 0 0,0-1 1 0 0,0 1-1 0 0,0 0 1 0 0,1-1-1 0 0,-1 1 1 0 0,0 0-1 0 0,0-1 1 0 0,1 1-1 0 0,-1-1 1 0 0,0 1-1 0 0,1-1 1 0 0,-1 1-1 0 0,1 0 1 0 0,-1-1-1 0 0,1 0 1 0 0,-1 1-1 0 0,1-1 1 0 0,-1 1-1 0 0,1-1 1 0 0,-1 0-1 0 0,1 1 1 0 0,0-1-1 0 0,-1 0 1 0 0,1 1-1 0 0,-1-1 1 0 0,1 0-1 0 0,0 0 1 0 0,-1 0-1 0 0,1 0 1 0 0,0 1-1 0 0,-1-1 1 0 0,1 0-1 0 0,0 0 1 0 0,-1 0-1 0 0,1-1 1 0 0,0 1-1 0 0,-1 0 1 0 0,1 0-1 0 0,0 0 1 0 0,-1 0-1 0 0,1-1 1 0 0,0 1-1 0 0,-1 0 1 0 0,1 0-1 0 0,0-1 0 0 0,39-33 159 0 0,-28 21-112 0 0,196-200 69 0 0,-60 62-102 0 0,-149 203-60 0 0,-14 79 183 0 0,28 25 275 0 0,8-54-109 0 0,-20-99-1540 0 0,1-2-11292 0 0,2-1 581 0 0</inkml:trace>
  <inkml:trace contextRef="#ctx0" brushRef="#br0" timeOffset="1858.738">1530 388 7858 0 0,'0'0'2267'0'0,"0"0"-405"0"0,0 0-85 0 0,0 0 58 0 0,0 0-70 0 0,0 0-244 0 0,0 0-376 0 0,0 0-329 0 0,0 0-228 0 0,0 0-120 0 0,0 0-35 0 0,0 0 50 0 0,0 0 68 0 0,0 6 26 0 0,-22 187 1611 0 0,-2-86-2364 0 0,28-113-3599 0 0,8-20-942 0 0,-4 10-3060 0 0,-3 8-1912 0 0</inkml:trace>
  <inkml:trace contextRef="#ctx0" brushRef="#br0" timeOffset="2324.093">1471 340 3561 0 0,'0'0'2043'0'0,"0"0"-463"0"0,0 0-204 0 0,0 0-9 0 0,0 0-68 0 0,0 0-173 0 0,0 0-186 0 0,0 0-86 0 0,0 0 25 0 0,0 0 54 0 0,0 0-29 0 0,0 0-96 0 0,0 0-46 0 0,14 0-25 0 0,103-4 1763 0 0,-55 4-1380 0 0,-60 2-1078 0 0,0 0-1 0 0,0-1 1 0 0,-1 1-1 0 0,1 0 1 0 0,0 0 0 0 0,-1 0-1 0 0,1 0 1 0 0,-1 0 0 0 0,0 1-1 0 0,1-1 1 0 0,-1 0 0 0 0,0 1-1 0 0,0-1 1 0 0,-1 0 0 0 0,1 1-1 0 0,-1-1 1 0 0,1 1 0 0 0,-1-1-1 0 0,0 1 1 0 0,1 0 0 0 0,-1-1-1 0 0,-1 1 1 0 0,1-1 0 0 0,0 1-1 0 0,-1-1 1 0 0,1 1 0 0 0,-1-1-1 0 0,0 1 1 0 0,0-1 0 0 0,0 0-1 0 0,0 1 1 0 0,0-1 0 0 0,0 0-1 0 0,-2 2-41 0 0,-47 69 352 0 0,49-72-353 0 0,0 0-1 0 0,0 1 1 0 0,0-1-1 0 0,0 0 1 0 0,0 1-1 0 0,0-1 1 0 0,0 1-1 0 0,1-1 1 0 0,-1 1-1 0 0,0 0 1 0 0,1-1-1 0 0,0 1 1 0 0,-1 0-1 0 0,1-1 1 0 0,0 1-1 0 0,0 0 1 0 0,0-1-1 0 0,0 1 1 0 0,0 0-1 0 0,0-1 1 0 0,0 1 0 0 0,0 0-1 0 0,1-1 1 0 0,-1 1-1 0 0,1 0 1 0 0,-1-1-1 0 0,1 1 1 0 0,0-1-1 0 0,0 1 1 0 0,-1-1-1 0 0,1 1 1 0 0,0-1-1 0 0,0 0 1 0 0,1 0-1 0 0,-1 1 1 0 0,0-1-1 0 0,0 0 1 0 0,1 0-1 0 0,-1 0 1 0 0,0 0-1 0 0,1 0 1 0 0,-1 0-1 0 0,1 0 1 0 0,-1-1-1 0 0,1 1 1 0 0,-1-1-1 0 0,1 1 1 0 0,0-1-1 0 0,-1 1 1 0 0,1-1-1 0 0,0 0 1 0 0,0 0 1 0 0,13 4 38 0 0,-11-3-28 0 0,-1-1-1 0 0,1 0 1 0 0,0 1-1 0 0,-1 0 1 0 0,1 0-1 0 0,-1 0 1 0 0,0 0-1 0 0,1 0 0 0 0,-1 1 1 0 0,0-1-1 0 0,0 1 1 0 0,1 0-1 0 0,-1 0 1 0 0,-1 0-1 0 0,1 0 1 0 0,0 1-1 0 0,-1-1 1 0 0,1 1-1 0 0,-1 0 1 0 0,1 0-1 0 0,-1 0 1 0 0,0 0-1 0 0,-1 0 1 0 0,1 0-1 0 0,0 0 1 0 0,-1 1-1 0 0,0-1 1 0 0,1 0-1 0 0,-1 4-9 0 0,-3-1 76 0 0,-1 0-1 0 0,0 0 1 0 0,0-1-1 0 0,-1 1 1 0 0,1-1-1 0 0,-1 0 1 0 0,-1 0 0 0 0,1 0-1 0 0,-1 0 1 0 0,1-1-1 0 0,-1 0 1 0 0,-1 0-1 0 0,1 0 1 0 0,0-1-1 0 0,-1 1 1 0 0,0-1-1 0 0,0-1 1 0 0,0 1-1 0 0,0-1 1 0 0,0 0-1 0 0,0 0 1 0 0,-1-1-76 0 0,-4 4 14 0 0,-1-1 1 0 0,1 0-1 0 0,-1-1 0 0 0,1-1 1 0 0,-1 0-1 0 0,0 0 0 0 0,0-1 0 0 0,0 0 1 0 0,0-1-1 0 0,0-1 0 0 0,-2 0-14 0 0,-28-23-1408 0 0,42 15-3314 0 0,7-2-4171 0 0,-2 7-2592 0 0</inkml:trace>
  <inkml:trace contextRef="#ctx0" brushRef="#br0" timeOffset="3112.046">1941 108 2961 0 0,'0'0'3276'0'0,"0"0"-1103"0"0,0 0-630 0 0,0 0-46 0 0,0 0 113 0 0,0 0 18 0 0,0 0-234 0 0,0 0-347 0 0,0 0-119 0 0,0 0-6 0 0,0 0 74 0 0,0 0 48 0 0,0 0-164 0 0,8 9-127 0 0,94 130 1872 0 0,-93-113-2521 0 0,-1 1 0 0 0,-1-1 0 0 0,-1 1 0 0 0,-2 1 0 0 0,0-1-1 0 0,-2 1 1 0 0,-1 0 0 0 0,-2-1 0 0 0,0 2-104 0 0,1-4 11 0 0,17-41 645 0 0,10-33-576 0 0,-2-1 0 0 0,-3-1 1 0 0,-2-1-1 0 0,-2-1 0 0 0,-2 0 0 0 0,-3-1 1 0 0,5-46-81 0 0,7 25-394 0 0,-7 75-3844 0 0,-9 11-6703 0 0,-7-7-927 0 0</inkml:trace>
  <inkml:trace contextRef="#ctx0" brushRef="#br0" timeOffset="3474.247">2474 369 11626 0 0,'0'0'2316'0'0,"0"0"-705"0"0,0 0-314 0 0,0 0 57 0 0,0 0 38 0 0,0 0-100 0 0,0 0-247 0 0,0 0-305 0 0,0 0-213 0 0,0 0-98 0 0,0 0-54 0 0,0 0-46 0 0,-2 20-14 0 0,-14 97 220 0 0,-4-7 153 0 0,11-41-735 0 0,9-68-14 0 0,0-1-26 0 0,0 0-48 0 0,0 0-53 0 0,0 0-77 0 0,0 0-128 0 0,0 0-193 0 0,0-15-3229 0 0,0-2-903 0 0,2 5-3462 0 0,-1 5 784 0 0</inkml:trace>
  <inkml:trace contextRef="#ctx0" brushRef="#br0" timeOffset="3930.249">2395 395 1880 0 0,'0'0'2500'0'0,"0"0"-689"0"0,0 0-392 0 0,0 0-56 0 0,0 0 14 0 0,0 0-8 0 0,0 0-137 0 0,0 0-160 0 0,0 0-129 0 0,0 0-118 0 0,0 0-76 0 0,0 0-45 0 0,0 0-8 0 0,18-1-1 0 0,54-4-13 0 0,-70 5-603 0 0,0-1-1 0 0,0 1 1 0 0,0-1-1 0 0,0 1 0 0 0,0 0 1 0 0,1 0-1 0 0,-1 0 1 0 0,0 0-1 0 0,0 1 0 0 0,0-1 1 0 0,0 1-1 0 0,0-1 1 0 0,0 1-1 0 0,0-1 1 0 0,0 1-1 0 0,0 0 0 0 0,0 0 1 0 0,0 0-1 0 0,0 0 1 0 0,-1 1-1 0 0,1-1 0 0 0,0 0 1 0 0,-1 1-1 0 0,1-1 1 0 0,-1 1-1 0 0,1-1 0 0 0,-1 1 1 0 0,0 0-1 0 0,1 0-78 0 0,-1 0 72 0 0,0 1 8 0 0,0 0-1 0 0,0 1 0 0 0,0-1 0 0 0,0 0 0 0 0,0 0 1 0 0,-1 1-1 0 0,0-1 0 0 0,0 1 0 0 0,1-1 1 0 0,-2 0-1 0 0,1 1 0 0 0,0-1 0 0 0,-1 0 0 0 0,0 1 1 0 0,0-1-1 0 0,0 0 0 0 0,0 0 0 0 0,0 0 1 0 0,0 1-1 0 0,-1-1 0 0 0,0-1 0 0 0,0 1 1 0 0,1 0-1 0 0,-1 0 0 0 0,-1-1 0 0 0,1 1 0 0 0,0-1 1 0 0,-1 1-1 0 0,1-1 0 0 0,-1 0 0 0 0,0 0 1 0 0,-2 1-80 0 0,-26 37 85 0 0,30-38-87 0 0,1 0-1 0 0,-1 0 1 0 0,1 0 0 0 0,-1 0 0 0 0,1 0-1 0 0,0 0 1 0 0,0 0 0 0 0,0 0-1 0 0,0 0 1 0 0,0 0 0 0 0,0 0 0 0 0,1 0-1 0 0,-1 0 1 0 0,1 0 0 0 0,-1 0 0 0 0,1-1-1 0 0,0 1 1 0 0,0 0 0 0 0,0 0-1 0 0,0 0 1 0 0,0-1 0 0 0,0 1 0 0 0,0-1-1 0 0,0 1 1 0 0,1-1 0 0 0,-1 1 0 0 0,1-1-1 0 0,-1 0 1 0 0,1 1 0 0 0,-1-1 0 0 0,1 0-1 0 0,0 0 1 0 0,-1 0 0 0 0,1 0-1 0 0,0-1 1 0 0,0 1 0 0 0,0 0 0 0 0,0-1-1 0 0,0 1 1 0 0,0-1 0 0 0,0 0 0 0 0,0 0-1 0 0,0 0 1 0 0,0 0 0 0 0,1 0 2 0 0,23 9 14 0 0,-24-8-18 0 0,1-1 11 0 0,-1 0 0 0 0,1 0-1 0 0,-1 1 1 0 0,1-1-1 0 0,-1 0 1 0 0,1 1 0 0 0,-1 0-1 0 0,1-1 1 0 0,-1 1-1 0 0,0 0 1 0 0,1 0 0 0 0,-1 1-1 0 0,0-1 1 0 0,0 0-1 0 0,0 1 1 0 0,0-1 0 0 0,0 1-1 0 0,0 0 1 0 0,0 0-1 0 0,-1-1 1 0 0,1 1 0 0 0,-1 0-1 0 0,1 1 1 0 0,-1-1-1 0 0,0 0 1 0 0,1 0 0 0 0,-1 0-1 0 0,-1 1 1 0 0,1-1-1 0 0,0 1 1 0 0,0-1 0 0 0,-1 1-1 0 0,1-1 1 0 0,-1 1-1 0 0,0-1 1 0 0,0 1 0 0 0,0-1-1 0 0,0 1 1 0 0,0-1-1 0 0,-1 1 1 0 0,1-1 0 0 0,-1 1-1 0 0,0-1 1 0 0,1 0-1 0 0,-1 1 1 0 0,0-1 0 0 0,0 0-1 0 0,-1 2-6 0 0,-10 6 50 0 0,1-1-1 0 0,-1 0 0 0 0,-1-1 1 0 0,0 0-1 0 0,0-1 0 0 0,-1 0 1 0 0,1-1-1 0 0,-1 0 0 0 0,-1-2 1 0 0,1 1-1 0 0,-1-2 0 0 0,0 0 1 0 0,1-1-1 0 0,-1 0 0 0 0,0-1 1 0 0,0-1-1 0 0,-1 0 0 0 0,-6-2-49 0 0,22 2-33 0 0,-1 1-1 0 0,0-1 1 0 0,1 0 0 0 0,-1 0-1 0 0,0 0 1 0 0,0 0-1 0 0,1 0 1 0 0,-1 0-1 0 0,0 0 1 0 0,1 0-1 0 0,-1 0 1 0 0,0 0-1 0 0,0 0 1 0 0,1 0-1 0 0,-1-1 1 0 0,0 1-1 0 0,1 0 1 0 0,-1 0 0 0 0,0-1-1 0 0,1 1 1 0 0,-1 0-1 0 0,1-1 1 0 0,-1 1-1 0 0,0-1 1 0 0,1 1-1 0 0,-1-1 1 0 0,1 1-1 0 0,-1-1 1 0 0,1 0-1 0 0,0 1 1 0 0,-1-1-1 0 0,1 1 1 0 0,-1-1 0 0 0,1 0-1 0 0,0 1 1 0 0,0-1-1 0 0,-1 0 1 0 0,1 1-1 0 0,0-1 1 0 0,0 0-1 0 0,0 0 1 0 0,0 1-1 0 0,0-1 1 0 0,0 0-1 0 0,0 1 1 0 0,0-1-1 0 0,0 0 1 0 0,0 0 0 0 0,0 0 32 0 0,15-19-8157 0 0,-8 16-3112 0 0</inkml:trace>
  <inkml:trace contextRef="#ctx0" brushRef="#br0" timeOffset="4566.599">2933 414 4089 0 0,'0'0'2695'0'0,"0"0"-733"0"0,0 0-251 0 0,0 0 68 0 0,0 0-11 0 0,0 0-197 0 0,0 0-245 0 0,0 0-163 0 0,0 0-12 0 0,0 0-4 0 0,0 0-100 0 0,0 0-155 0 0,0 0-135 0 0,2 17-83 0 0,11 128 1019 0 0,-30-6-960 0 0,-16-84-713 0 0,32-54-141 0 0,0-1-1 0 0,1 1 1 0 0,-1-1 0 0 0,0 1 0 0 0,0-1 0 0 0,1 1 0 0 0,-1-1 0 0 0,0 0 0 0 0,0 0 0 0 0,0 1 0 0 0,0-1 0 0 0,0 0 0 0 0,1 0 0 0 0,-1 0 0 0 0,0 0 0 0 0,0 0 0 0 0,0 0-1 0 0,0 0 1 0 0,0 0 0 0 0,0 0 0 0 0,0 0 0 0 0,1-1 0 0 0,-1 1 0 0 0,0 0 0 0 0,0-1 0 0 0,0 1 0 0 0,0 0 0 0 0,1-1 0 0 0,-1 1 0 0 0,0-1 0 0 0,0 1 0 0 0,1-1 0 0 0,-1 1-1 0 0,0-1 1 0 0,1 0 0 0 0,-1 1 0 0 0,1-1 0 0 0,-1 0 0 0 0,1 0 0 0 0,-1 1 0 0 0,1-1 0 0 0,-1 0 0 0 0,1 0 0 0 0,0 0 0 0 0,-1 0 121 0 0,-5-16-5624 0 0,3 9-1076 0 0,2 3-1706 0 0</inkml:trace>
  <inkml:trace contextRef="#ctx0" brushRef="#br0" timeOffset="4816.4">2725 425 3729 0 0,'0'0'2736'0'0,"0"0"-1297"0"0,0 0-590 0 0,0 0 147 0 0,0 0 379 0 0,0 0 237 0 0,0 0-1 0 0,0 0-168 0 0,0 0-208 0 0,0 0-167 0 0,0 0-126 0 0,0 0-73 0 0,26 2-67 0 0,84 5-67 0 0,118-16 1690 0 0,-171 5-2801 0 0,-53 14-1456 0 0,-4-1-6793 0 0,-2-2-2592 0 0</inkml:trace>
  <inkml:trace contextRef="#ctx0" brushRef="#br0" timeOffset="4981.653">2740 749 10274 0 0,'0'0'896'0'0,"0"0"-432"0"0,0 0 329 0 0,0 0 359 0 0,0 0 152 0 0,0 0-64 0 0,0 0-159 0 0,0 0-225 0 0,0 0-216 0 0,0 0-184 0 0,0 0-184 0 0,198 7-160 0 0,-174-7-128 0 0,-3-4-120 0 0,-3 1-176 0 0,-3-1-392 0 0,-2 0-1721 0 0,-8 4-9577 0 0</inkml:trace>
</inkml:ink>
</file>

<file path=ppt/ink/ink33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20:22:03.0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325 151 0 0 0,'0'0'696'0'0,"0"0"796"0"0,0 0 166 0 0,0 0-83 0 0,0 0-16 0 0,0 0 83 0 0,0 0 60 0 0,0 0-42 0 0,0-4-141 0 0,0-10-164 0 0,0 10-148 0 0,0 4-118 0 0,-1 11 2240 0 0,-55 74-1751 0 0,8-9-1284 0 0,13-18-97 0 0,-3-2 1 0 0,-1-1 0 0 0,-29 27-198 0 0,29-34 298 0 0,47-82 1305 0 0,21-27-1506 0 0,3 2-1 0 0,2 1 0 0 0,32-41-96 0 0,-18 28 29 0 0,33-39 139 0 0,-77 103-134 0 0,8-9-60 0 0,-6 23 183 0 0,5 41 314 0 0,6 81 189 0 0,-30 59-265 0 0,6-37-298 0 0,27-129-108 0 0,-11-42 238 0 0,188-324 113 0 0,-98 200-310 0 0,-58 85-18 0 0,-37 56-16 0 0,-3 2-3 0 0,-1 1-1 0 0,0 0-1 0 0,0 15-101 0 0,-7 111 390 0 0,7-84-243 0 0,1-14 36 0 0,-1 0-1 0 0,-1 0 1 0 0,-1 0 0 0 0,-2 0-1 0 0,-6 25-72 0 0,-21 35 76 0 0,23-55-210 0 0,8-33 35 0 0,0 0-30 0 0,7 2-1805 0 0,5-1-3043 0 0,-3-4-3604 0 0,-4-1-3504 0 0</inkml:trace>
  <inkml:trace contextRef="#ctx0" brushRef="#br0" timeOffset="749.79">809 494 9394 0 0,'0'0'2038'0'0,"0"0"-287"0"0,0 0-5 0 0,0 0 93 0 0,0 0-50 0 0,0 0-303 0 0,0 0-444 0 0,0 0-373 0 0,0 0-218 0 0,0 0-98 0 0,0 0-15 0 0,0 0-26 0 0,0 0-31 0 0,-2 7-30 0 0,-65 126 881 0 0,20-67-565 0 0,74-123 1136 0 0,-6 24-1681 0 0,0 2 0 0 0,2 0-1 0 0,2 1 1 0 0,0 1 0 0 0,18-14-22 0 0,9 2-47 0 0,-12 97 39 0 0,-18-11 43 0 0,-16-33-18 0 0,0-1 0 0 0,0 1 0 0 0,-1 0 0 0 0,0 0-1 0 0,-1 0 1 0 0,-1 1 0 0 0,0 0 0 0 0,0-1 0 0 0,-1 6-17 0 0,-2-18 16 0 0,0 0 8 0 0,0 0 11 0 0,0 0 18 0 0,0 0 17 0 0,0 0 27 0 0,0 0 10 0 0,0 0 17 0 0,0 0 32 0 0,0 0 20 0 0,-114-11 552 0 0,-14-26-701 0 0,60 4-164 0 0,59 14-3124 0 0,15 6-8835 0 0,-2 9-350 0 0</inkml:trace>
  <inkml:trace contextRef="#ctx0" brushRef="#br0" timeOffset="2013.317">1181 0 0 0 0,'0'0'788'0'0,"0"0"1209"0"0,0 0 450 0 0,0 0-13 0 0,0 0-233 0 0,0 0-257 0 0,0 0-304 0 0,0 0-240 0 0,0 0-152 0 0,0 0-95 0 0,0 0-62 0 0,-9 0 712 0 0,7 1 1561 0 0,45 193 230 0 0,20 85-3243 0 0,-28-157-307 0 0,-29-148 906 0 0,-1-10-916 0 0,1-1 1 0 0,2 1-1 0 0,1 0 1 0 0,2 0-1 0 0,1 2 0 0 0,8-15-34 0 0,80-153 58 0 0,-87 172 68 0 0,-13 30-119 0 0,0 0 5 0 0,0 0 12 0 0,0 0-8 0 0,0 0 11 0 0,0 0-3 0 0,0 0-7 0 0,0 0 3 0 0,0 0 15 0 0,0 0 1 0 0,0 0 4 0 0,0 0-17 0 0,0 0-2 0 0,0 0-2 0 0,0 0-5 0 0,0 0-23 0 0,0 0 18 0 0,0 0 7 0 0,0 0 8 0 0,0 0 24 0 0,0 0-24 0 0,0 0-6 0 0,0 0-2 0 0,0 0-20 0 0,0 0 8 0 0,0 0-19 0 0,0 0 7 0 0,0 0 11 0 0,0 0 3 0 0,0 0 30 0 0,0 0-44 0 0,0 0 12 0 0,0 0-5 0 0,0 0 9 0 0,0 0 11 0 0,0 0-7 0 0,0 0-2 0 0,0 0-16 0 0,0 0-14 0 0,0 0 4 0 0,0 0 6 0 0,0 0 2 0 0,0 0 0 0 0,0 0 4 0 0,0 0 19 0 0,0 0 6 0 0,0 0-27 0 0,0 0-4 0 0,0 0 0 0 0,0 0-16 0 0,0 0-15 0 0,0 0 4 0 0,0 0-10 0 0,0 0-16 0 0,0 0-38 0 0,0 0-39 0 0,0 0-55 0 0,0 0-73 0 0,0 0-117 0 0,0 0-233 0 0,0 0-303 0 0,0 10-4398 0 0,0-10 2511 0 0,0 1-8009 0 0</inkml:trace>
  <inkml:trace contextRef="#ctx0" brushRef="#br0" timeOffset="2911.702">1582 405 7098 0 0,'0'0'1932'0'0,"0"0"-469"0"0,0 0-85 0 0,0 0 242 0 0,0 0 207 0 0,0 0-51 0 0,0 0-359 0 0,0 0-436 0 0,0 0-326 0 0,0 0-164 0 0,0 0-55 0 0,0 0-23 0 0,0 0-31 0 0,-3 11-46 0 0,-71 140 905 0 0,-33-23-655 0 0,163-229 763 0 0,-26 57-1312 0 0,3 2 0 0 0,1 2 0 0 0,2 1 0 0 0,6-3-37 0 0,-42 42 4 0 0,1 0 0 0 0,-1-1 0 0 0,0 1-1 0 0,1 0 1 0 0,-1-1 0 0 0,1 1 0 0 0,-1 0-1 0 0,0 0 1 0 0,1-1 0 0 0,-1 1 0 0 0,1 0-1 0 0,-1 0 1 0 0,1 0 0 0 0,-1-1 0 0 0,1 1-1 0 0,-1 0 1 0 0,1 0 0 0 0,-1 0-1 0 0,1 0 1 0 0,-1 0 0 0 0,1 0 0 0 0,-1 0-1 0 0,1 0 1 0 0,-1 0 0 0 0,1 0 0 0 0,-1 1-1 0 0,1-1 1 0 0,-1 0 0 0 0,1 0 0 0 0,-1 0-1 0 0,1 1 1 0 0,-1-1 0 0 0,1 0 0 0 0,-1 0-1 0 0,1 1 1 0 0,-1-1 0 0 0,0 0 0 0 0,1 1-1 0 0,-1-1 1 0 0,0 1 0 0 0,1-1-1 0 0,-1 0 1 0 0,0 1 0 0 0,0-1 0 0 0,1 1-1 0 0,-1-1 1 0 0,0 1 0 0 0,0-1 0 0 0,0 1-1 0 0,1-1 1 0 0,-1 1 0 0 0,0-1 0 0 0,0 1-1 0 0,0-1 1 0 0,0 1 0 0 0,0-1 0 0 0,0 1-1 0 0,0-1 1 0 0,0 1 0 0 0,0-1-1 0 0,-1 1 1 0 0,1-1 0 0 0,0 1 0 0 0,0-1-1 0 0,0 1-3 0 0,5 15 88 0 0,53 158 619 0 0,-52-54-290 0 0,-6-119-371 0 0,-2-5 1163 0 0,-39-26-1143 0 0,-100-51-594 0 0,131 74-341 0 0,-23-24 465 0 0,27 17-3901 0 0,4-3-4870 0 0,2 17-2265 0 0</inkml:trace>
  <inkml:trace contextRef="#ctx0" brushRef="#br0" timeOffset="3269.906">1884 468 6609 0 0,'0'0'3601'0'0,"0"0"-1856"0"0,0 0-676 0 0,0 0 95 0 0,0 0 205 0 0,0 0 34 0 0,0 0-230 0 0,0 0-331 0 0,0 0-219 0 0,0 0-57 0 0,0 0 32 0 0,0 0 18 0 0,0 0-45 0 0,5 4-46 0 0,-2-1-391 0 0,0-1-1 0 0,0 1 1 0 0,0 0-1 0 0,-1 0 1 0 0,1 0-1 0 0,-1 0 1 0 0,1 0-1 0 0,-1 0 1 0 0,0 1-1 0 0,0-1 1 0 0,-1 1-1 0 0,1 0 1 0 0,-1-1-1 0 0,0 1 1 0 0,1 0-1 0 0,-2 0 1 0 0,1 0-1 0 0,0 2-133 0 0,1 15 212 0 0,-1 0 0 0 0,0-1 0 0 0,-2 1 0 0 0,0 0 1 0 0,-2 0-1 0 0,0-1 0 0 0,-3 7-212 0 0,2-25-3163 0 0,5-27-2370 0 0,-1 13-2580 0 0,0 7-1440 0 0</inkml:trace>
  <inkml:trace contextRef="#ctx0" brushRef="#br0" timeOffset="3578.776">1740 402 3729 0 0,'0'0'2064'0'0,"0"0"-371"0"0,0 0-22 0 0,0 0 114 0 0,0 0-35 0 0,0 0-266 0 0,0 0-398 0 0,0 0-299 0 0,0 0-72 0 0,0 0 105 0 0,0 0 111 0 0,0 0 39 0 0,0 0-27 0 0,11 0-50 0 0,117-8 2393 0 0,34 4-1703 0 0,-118 22-1759 0 0,-39-9-3461 0 0,-3 1-3695 0 0,-2-6-4080 0 0</inkml:trace>
  <inkml:trace contextRef="#ctx0" brushRef="#br0" timeOffset="3827.407">1727 703 9522 0 0,'0'0'1854'0'0,"0"0"-669"0"0,0 0-191 0 0,0 0 198 0 0,0 0 278 0 0,0 0 73 0 0,0 0-166 0 0,0 0-214 0 0,0 0-228 0 0,0 0-203 0 0,0 0-169 0 0,0 0-125 0 0,33-3-124 0 0,100-10-106 0 0,-15-5-19 0 0,-70 8-6298 0 0,-37 7-4724 0 0</inkml:trace>
</inkml:ink>
</file>

<file path=ppt/ink/ink33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20:22:15.4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1 350 0 0 0,'0'0'1671'0'0,"0"0"431"0"0,0 0 150 0 0,0 0-170 0 0,0 0-355 0 0,0 0-397 0 0,0 0-281 0 0,0 0-143 0 0,0 0-70 0 0,6 0 3121 0 0,12 0-2828 0 0,62-15 2556 0 0,21 0-1906 0 0,246 8 954 0 0,-364-16-3725 0 0,10 16-295 0 0,-4-4-2976 0 0,4 5-5285 0 0,5 5-1600 0 0</inkml:trace>
  <inkml:trace contextRef="#ctx0" brushRef="#br0" timeOffset="277.912">304 166 1672 0 0,'0'0'2704'0'0,"0"0"-543"0"0,0 0-223 0 0,0 0-3 0 0,0 0 50 0 0,0 0-102 0 0,0 0-291 0 0,0 0-349 0 0,0 0-303 0 0,0 0-229 0 0,0 0-140 0 0,0 0-44 0 0,0 0-3 0 0,-10 18-6 0 0,-30 59 12 0 0,38-72-434 0 0,-1 0-1 0 0,2-1 1 0 0,-1 1 0 0 0,1 0 0 0 0,-1 0-1 0 0,1 0 1 0 0,1 0 0 0 0,-1 0 0 0 0,1 0-1 0 0,-1 0 1 0 0,2 0 0 0 0,-1 0 0 0 0,0 0-1 0 0,1 0 1 0 0,0 0 0 0 0,0 0-96 0 0,2 11 240 0 0,0 1-156 0 0,-1 1-1 0 0,-1-1 1 0 0,0 1 0 0 0,-2-1-1 0 0,0 0 1 0 0,-1 1-1 0 0,0-1 1 0 0,-1 0-1 0 0,-4 8-83 0 0,-13 20-1617 0 0,8-29-9047 0 0,9-15-813 0 0</inkml:trace>
  <inkml:trace contextRef="#ctx0" brushRef="#br0" timeOffset="1085.902">433 722 7042 0 0,'0'0'1687'0'0,"0"0"-497"0"0,0 0 19 0 0,0 0 288 0 0,0 0 141 0 0,0 0-70 0 0,0 0-233 0 0,0 0-254 0 0,0 0-177 0 0,0 0-99 0 0,0 0-86 0 0,0 0-60 0 0,0 0-43 0 0,24-26-45 0 0,71-81-67 0 0,-27 11 565 0 0,95-153 593 0 0,-101 193-1334 0 0,-54 64-390 0 0,-8 300 486 0 0,0-306-424 0 0,-1 0 1 0 0,1 0 0 0 0,0 0 0 0 0,0 0 0 0 0,0 0-1 0 0,0 0 1 0 0,0 0 0 0 0,0 0 0 0 0,0 0 0 0 0,0 0-1 0 0,1 0 1 0 0,-1-1 0 0 0,1 1 0 0 0,0 0 0 0 0,-1 0-1 0 0,1 0 1 0 0,0-1 0 0 0,0 1 0 0 0,0 0 0 0 0,0-1-1 0 0,0 1 1 0 0,1-1 0 0 0,-1 1 0 0 0,0-1 0 0 0,1 0-1 0 0,-1 1 1 0 0,1-1 0 0 0,-1 0 0 0 0,1 0 0 0 0,0 0-1 0 0,-1 0 1 0 0,1 0 0 0 0,0-1 0 0 0,0 1 0 0 0,0 0-1 0 0,-1-1 1 0 0,1 1 0 0 0,0-1 0 0 0,0 0 0 0 0,0 0-1 0 0,0 0 1 0 0,0 0 0 0 0,0 0 0 0 0,0 0 0 0 0,0 0-1 0 0,0 0 1 0 0,0-1 0 0 0,0 1 0 0 0,-1-1 0 0 0,1 0-1 0 0,0 1 1 0 0,0-1 0 0 0,-1 0 0 0 0,1 0 0 0 0,0 0-1 0 0,-1 0 1 0 0,1 0 0 0 0,-1-1 0 0 0,1 1 0 0 0,-1-1-1 0 0,37-36 40 0 0,-2-2 0 0 0,-2-2 0 0 0,-2-1 0 0 0,14-27-40 0 0,35-34 33 0 0,-51 74-30 0 0,-29 27-11 0 0,0 3 14 0 0,-1 0 9 0 0,0 22-74 0 0,-6 306 697 0 0,25-287-825 0 0,15-39-4873 0 0,-28-4-1264 0 0,1 1-5738 0 0</inkml:trace>
  <inkml:trace contextRef="#ctx0" brushRef="#br0" timeOffset="1352.043">1519 549 11658 0 0,'0'0'2278'0'0,"0"0"-453"0"0,0 0-104 0 0,0 0-48 0 0,0 0-118 0 0,0 0-215 0 0,0 0-241 0 0,0 0-204 0 0,0 0-194 0 0,0 0-163 0 0,0 0-121 0 0,0 0-95 0 0,0 0-54 0 0,-5-2-34 0 0,1 1-197 0 0,0 0 0 0 0,1 0-1 0 0,-1 1 1 0 0,0-1 0 0 0,0 1-1 0 0,0 0 1 0 0,0-1 0 0 0,0 2-1 0 0,0-1 1 0 0,1 0 0 0 0,-1 1-1 0 0,0 0 1 0 0,0 0 0 0 0,0 0-1 0 0,1 0 1 0 0,-1 1 0 0 0,1-1-1 0 0,-1 1 1 0 0,1 0 0 0 0,-3 2-37 0 0,-14 12 102 0 0,-26 44 24 0 0,45-57-127 0 0,0 0 0 0 0,1 0 1 0 0,-1 0-1 0 0,1 0 0 0 0,0 0 1 0 0,0 0-1 0 0,0 0 0 0 0,0 0 0 0 0,0 0 1 0 0,1 0-1 0 0,-1 0 0 0 0,1 0 0 0 0,0 0 1 0 0,0 0-1 0 0,0 0 0 0 0,0 0 1 0 0,1-1-1 0 0,-1 1 0 0 0,1 0 0 0 0,0-1 1 0 0,-1 1-1 0 0,1-1 0 0 0,0 0 0 0 0,1 0 1 0 0,-1 1-1 0 0,0-1 0 0 0,1 0 0 0 0,-1-1 1 0 0,1 1-1 0 0,-1 0 0 0 0,1-1 1 0 0,0 0-1 0 0,0 1 0 0 0,-1-1 0 0 0,1 0 1 0 0,0-1-1 0 0,0 1 0 0 0,0 0 0 0 0,0-1 1 0 0,0 1-1 0 0,1-1 0 0 0,-1 0 1 0 0,0 0-1 0 0,0-1 1 0 0,4 1-83 0 0,-1 0 0 0 0,1-1 0 0 0,0 0 0 0 0,-1 0 0 0 0,1-1 0 0 0,-1 0 0 0 0,0 0 0 0 0,1-1 1 0 0,-1 1-1 0 0,0-1 0 0 0,0-1 0 0 0,-1 1 0 0 0,1-1 0 0 0,4-4 83 0 0,23-24-9984 0 0,-27 27-2132 0 0</inkml:trace>
  <inkml:trace contextRef="#ctx0" brushRef="#br0" timeOffset="1929.438">1715 144 4361 0 0,'0'0'1867'0'0,"0"0"-461"0"0,0 0-153 0 0,0 0 230 0 0,0 0 210 0 0,0 0-37 0 0,0 0-310 0 0,0 0-325 0 0,0 0-46 0 0,0 0 60 0 0,0 0 94 0 0,0 0 4 0 0,2 5-170 0 0,60 127 3524 0 0,23 150-3616 0 0,-53-220-798 0 0,-24-83 556 0 0,32-138-324 0 0,120-242-262 0 0,-141 358-2004 0 0,-17 42-4366 0 0,-2 1-4816 0 0</inkml:trace>
  <inkml:trace contextRef="#ctx0" brushRef="#br0" timeOffset="2715.444">2212 475 0 0 0,'0'0'517'0'0,"0"0"1369"0"0,0 0 465 0 0,0 0-38 0 0,0 0-257 0 0,0 0-350 0 0,0 0-319 0 0,0 0-248 0 0,0 0-159 0 0,0 0-101 0 0,0 0-7 0 0,0 0 10 0 0,-3-3-17 0 0,1 1-656 0 0,0 0-1 0 0,-1 0 1 0 0,1 1-1 0 0,-1-1 1 0 0,1 1 0 0 0,-1 0-1 0 0,0-1 1 0 0,0 1-1 0 0,1 0 1 0 0,-1 1-1 0 0,0-1 1 0 0,0 0-1 0 0,0 1 1 0 0,0 0 0 0 0,0-1-1 0 0,0 1 1 0 0,0 1-1 0 0,0-1 1 0 0,0 0-1 0 0,0 1 1 0 0,0-1 0 0 0,0 1-1 0 0,0 0-208 0 0,-6 2 134 0 0,1 0 1 0 0,-1 1-1 0 0,1 0 0 0 0,0 0 0 0 0,0 1 0 0 0,0 0 0 0 0,1 0 1 0 0,-1 1-1 0 0,1 0 0 0 0,1 0 0 0 0,-1 1 0 0 0,1 0 1 0 0,0 0-1 0 0,1 0 0 0 0,0 1 0 0 0,0 0 0 0 0,0 0 1 0 0,1 0-1 0 0,0 1 0 0 0,1-1 0 0 0,-1 3-134 0 0,3-8 9 0 0,0 0-1 0 0,0 0 1 0 0,1 0 0 0 0,-1 1-1 0 0,1-1 1 0 0,0 0 0 0 0,0 0-1 0 0,0 0 1 0 0,0 1-1 0 0,0-1 1 0 0,1 0 0 0 0,-1 0-1 0 0,1 0 1 0 0,0 0 0 0 0,0 0-1 0 0,0 0 1 0 0,0 0-1 0 0,1 0 1 0 0,-1 0 0 0 0,1 0-1 0 0,0-1 1 0 0,0 1 0 0 0,0-1-1 0 0,0 1 1 0 0,0-1 0 0 0,0 0-1 0 0,1 0 1 0 0,-1 0-1 0 0,1 0 1 0 0,0 0 0 0 0,-1 0-1 0 0,1-1 1 0 0,0 1 0 0 0,0-1-1 0 0,0 0 1 0 0,2 1-9 0 0,5 1 77 0 0,1 1 1 0 0,-1-2-1 0 0,0 0 0 0 0,1 0 1 0 0,-1-1-1 0 0,1 0 0 0 0,-1 0 1 0 0,1-1-1 0 0,-1-1 0 0 0,5-1-77 0 0,24-30-1 0 0,-36 21-4334 0 0,-2 0-4445 0 0,-1 7-3468 0 0</inkml:trace>
  <inkml:trace contextRef="#ctx0" brushRef="#br0" timeOffset="3062.04">2512 541 13987 0 0,'0'0'1538'0'0,"0"0"-402"0"0,0 0-29 0 0,0 0 172 0 0,0 0 92 0 0,0 0-104 0 0,0 0-263 0 0,0 0-284 0 0,0 0-177 0 0,0 0-95 0 0,0 0-80 0 0,0 0-75 0 0,0 0-50 0 0,-4 17-36 0 0,-23 84 96 0 0,-10 46 23 0 0,36-147-394 0 0,1-1 0 0 0,0 1 0 0 0,-1 0 0 0 0,1 0 0 0 0,-1 0 0 0 0,1 0 0 0 0,0 0 0 0 0,-1 0-1 0 0,1 0 1 0 0,0-1 0 0 0,-1 1 0 0 0,1 0 0 0 0,-1 0 0 0 0,1 0 0 0 0,0 1 0 0 0,-1-1 0 0 0,1 0 0 0 0,0 0 0 0 0,-1 0 0 0 0,1 0-1 0 0,-1 0 1 0 0,1 0 0 0 0,0 0 0 0 0,-1 1 0 0 0,1-1 0 0 0,0 0 0 0 0,-1 0 0 0 0,1 1 0 0 0,0-1 0 0 0,0 0 0 0 0,-1 0 0 0 0,1 1-1 0 0,0-1 1 0 0,0 0 0 0 0,-1 1 0 0 0,1-1 0 0 0,0 0 68 0 0,-2-17-4580 0 0,2 9-2072 0 0,0 5-4337 0 0</inkml:trace>
  <inkml:trace contextRef="#ctx0" brushRef="#br0" timeOffset="3365.387">2300 516 7234 0 0,'0'0'2113'0'0,"0"0"-832"0"0,0 0-309 0 0,0 0 172 0 0,0 0 179 0 0,0 0 87 0 0,0 0-34 0 0,0 0-117 0 0,0 0-120 0 0,0 0-108 0 0,0 0-102 0 0,0 0-62 0 0,0 0-55 0 0,27 0-96 0 0,134 0 354 0 0,9 0-1462 0 0,-164-2-15 0 0,-5 0-2206 0 0,2 2-9580 0 0,-3 0 3122 0 0</inkml:trace>
  <inkml:trace contextRef="#ctx0" brushRef="#br0" timeOffset="3620.147">2201 847 7986 0 0,'0'0'1155'0'0,"0"0"-246"0"0,0 0 129 0 0,0 0 359 0 0,0 0 260 0 0,0 0-68 0 0,0 0-335 0 0,0 0-378 0 0,0 0-281 0 0,0 0-168 0 0,0 0-73 0 0,0 0-41 0 0,33-6-48 0 0,104-19-68 0 0,27-10-1118 0 0,-151 31-475 0 0,0 1-5493 0 0,-3 2-3917 0 0</inkml:trace>
</inkml:ink>
</file>

<file path=ppt/ink/ink33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20:22:24.6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0 0 0,'0'0'363'0'0,"0"0"889"0"0,0 0 278 0 0,0 0-2 0 0,0 0-80 0 0,0 0-91 0 0,0 0-78 0 0,0 1 9063 0 0,2 2-5601 0 0,4 4-1934 0 0,122 8-644 0 0,126-36-968 0 0,-208 20-907 0 0,-46 1-279 0 0,0 0 1 0 0,0 0 4 0 0,0 0 4 0 0,0 0 3 0 0,0 0-2 0 0,0 0 5 0 0,0 0 4 0 0,0 0-9 0 0,0 0-3 0 0,0 0 2 0 0,0 0 8 0 0,0 0-17 0 0,0 0-12 0 0,0 0 9 0 0,0 0-4 0 0,0 0-15 0 0,0 0 16 0 0,0 0 6 0 0,0 0-1 0 0,0 0-29 0 0,-42-3-8740 0 0,33 6 2972 0 0,1 1-5975 0 0</inkml:trace>
</inkml:ink>
</file>

<file path=ppt/ink/ink33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20:22:25.1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2208 0 0,'0'0'2901'0'0,"0"0"-691"0"0,0 0-412 0 0,0 0 18 0 0,0 0 179 0 0,0 0-13 0 0,0 0-256 0 0,0 0-398 0 0,0 0-359 0 0,0 0-192 0 0,0 0-57 0 0,0 0 0 0 0,0 0 8 0 0,4 15 4185 0 0,13-9-4645 0 0,-1-1 1 0 0,0-1-1 0 0,1-1 0 0 0,0 0 1 0 0,0-1-1 0 0,0-1 0 0 0,0-1 1 0 0,0 0-1 0 0,5-2-268 0 0,10 2 236 0 0,118-18 858 0 0,-150 18-1129 0 0,-3-6-3952 0 0,3 5-319 0 0,-1 0-3714 0 0,1 1-4392 0 0</inkml:trace>
</inkml:ink>
</file>

<file path=ppt/ink/ink33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20:22:32.2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5 141 2961 0 0,'0'0'3226'0'0,"0"0"-873"0"0,0 0-493 0 0,0 0-27 0 0,0 0-32 0 0,0 0-225 0 0,0 0-338 0 0,0 0-392 0 0,0 0-337 0 0,0 0-176 0 0,0 0-80 0 0,0 0-33 0 0,0 0 15 0 0,-2 2 13 0 0,1-2-185 0 0,1 1 1 0 0,0 0-1 0 0,0-1 0 0 0,-1 1 0 0 0,1 0 1 0 0,0-1-1 0 0,0 1 0 0 0,0 0 1 0 0,0-1-1 0 0,0 1 0 0 0,0 0 0 0 0,0 0 1 0 0,0-1-1 0 0,0 1 0 0 0,0 0 0 0 0,0-1 1 0 0,1 1-1 0 0,-1 0 0 0 0,0-1 0 0 0,0 1 1 0 0,1 0-1 0 0,-1-1 0 0 0,0 1 0 0 0,1-1 1 0 0,-1 1-1 0 0,1 0 0 0 0,-1-1 0 0 0,1 1 1 0 0,-1-1-1 0 0,1 1 0 0 0,-1-1 1 0 0,1 1-1 0 0,-1-1 0 0 0,1 0 0 0 0,0 1 1 0 0,-1-1-1 0 0,1 0 0 0 0,0 1 0 0 0,-1-1 1 0 0,1 0-1 0 0,0 0 0 0 0,-1 0 0 0 0,1 0 1 0 0,0 0-1 0 0,-1 1 0 0 0,1-1 0 0 0,0 0 1 0 0,0 0-1 0 0,-1-1 0 0 0,1 1 1 0 0,0 0-1 0 0,-1 0 0 0 0,1 0 0 0 0,0 0 1 0 0,-1-1-1 0 0,1 1 0 0 0,0 0 0 0 0,-1-1 1 0 0,1 1-1 0 0,-1 0 0 0 0,1-1 0 0 0,0 1-63 0 0,162-8 2485 0 0,-97-2-2490 0 0,-57 7-273 0 0,-7-8-7239 0 0,-2 11 7413 0 0,0-1-6857 0 0,-2 1-4073 0 0</inkml:trace>
  <inkml:trace contextRef="#ctx0" brushRef="#br0" timeOffset="327.885">77 1 6265 0 0,'0'0'3602'0'0,"0"0"-1777"0"0,0 0-617 0 0,0 0 124 0 0,0 0 225 0 0,0 0 59 0 0,0 0-126 0 0,0 0-255 0 0,0 0-274 0 0,0 0-170 0 0,0 0-112 0 0,-9 32-80 0 0,-25 99-83 0 0,23-21 667 0 0,9 11-1802 0 0,1-119 212 0 0,0 2-8542 0 0,0-3 5926 0 0,1-1-8838 0 0</inkml:trace>
</inkml:ink>
</file>

<file path=ppt/ink/ink33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20:22:26.9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1 813 376 0 0,'0'0'1470'0'0,"0"0"-166"0"0,0 0 171 0 0,0 0 371 0 0,0 0 243 0 0,0 0-40 0 0,0 0-266 0 0,0 0-323 0 0,0 0-226 0 0,0 0-95 0 0,0 0-20 0 0,9-4 2041 0 0,10-51-1273 0 0,2 0-1 0 0,2 2 0 0 0,29-47-1886 0 0,-23 56 213 0 0,3 1 1 0 0,1 2-1 0 0,2 1 0 0 0,2 2 1 0 0,15-11-214 0 0,32-10 288 0 0,-79 93-345 0 0,-35 155 365 0 0,16-130-263 0 0,-1 122-8 0 0,27-181 62 0 0,208-316 354 0 0,-193 277-456 0 0,2 1 0 0 0,1 2 0 0 0,2 1 0 0 0,2 2-1 0 0,32-25 4 0 0,-67 59-3 0 0,1-1-1 0 0,0 1 0 0 0,-1-1 0 0 0,1 1 0 0 0,0-1 0 0 0,-1 1 0 0 0,1-1 1 0 0,0 1-1 0 0,0 0 0 0 0,-1-1 0 0 0,1 1 0 0 0,0 0 0 0 0,0-1 0 0 0,0 1 1 0 0,0-1-1 0 0,0 1 0 0 0,0 0 0 0 0,0-1 0 0 0,0 1 0 0 0,0 0 0 0 0,0-1 1 0 0,0 1-1 0 0,1 0 0 0 0,-1-1 0 0 0,0 1 0 0 0,0-1 0 0 0,1 1 0 0 0,-1 0 1 0 0,0-1-1 0 0,1 1 0 0 0,-1-1 0 0 0,0 1 0 0 0,1-1 0 0 0,-1 1 0 0 0,1-1 1 0 0,-1 1-1 0 0,1-1 0 0 0,-1 0 0 0 0,1 1 0 0 0,-1-1 0 0 0,1 0 0 0 0,0 1 1 0 0,-1-1-1 0 0,1 0 0 0 0,-1 0 0 0 0,1 1 0 0 0,0-1 0 0 0,-1 0 0 0 0,1 0 1 0 0,0 0-1 0 0,-1 0 0 0 0,1 0 0 0 0,0 0 0 0 0,-1 0 0 0 0,1 0 0 0 0,-1 0 1 0 0,1 0-1 0 0,0 0 0 0 0,-1-1 0 0 0,1 1 0 0 0,0 0 0 0 0,-1 0 0 0 0,1-1 1 0 0,0 1 3 0 0,-3 17 32 0 0,3 30-3 0 0,0 7 13 0 0,-2 1 0 0 0,-2-1 0 0 0,-2 0 0 0 0,-3 0-1 0 0,-6 15-41 0 0,-6 8-93 0 0,19-72-4126 0 0,2-11-6104 0 0,-1 3-1589 0 0</inkml:trace>
  <inkml:trace contextRef="#ctx0" brushRef="#br0" timeOffset="624.617">1157 423 10442 0 0,'0'0'1701'0'0,"0"0"-369"0"0,0 0-71 0 0,0 0 90 0 0,0 0 19 0 0,0 0-111 0 0,0 0-220 0 0,0 0-239 0 0,0 0-201 0 0,0 0-159 0 0,0 0-111 0 0,0 0-63 0 0,0 0-48 0 0,-29 21-32 0 0,-90 68-26 0 0,61-36 73 0 0,-25 52 54 0 0,80-100-350 0 0,-6 7 349 0 0,17-22 366 0 0,242-264 339 0 0,-152 197-917 0 0,-73 65 8 0 0,-24 12-106 0 0,-1 0-24 0 0,0 12 92 0 0,14 270 828 0 0,-10-168-189 0 0,-42-111 352 0 0,31-5-1008 0 0,0-2 0 0 0,-1 1 1 0 0,2-1-1 0 0,-1 0 1 0 0,0 0-1 0 0,1-1 1 0 0,0 0-1 0 0,0 0 1 0 0,0 0-1 0 0,1-1 0 0 0,-3-3-27 0 0,2 3 11 0 0,-107-119-97 0 0,108 121-92 0 0,-5-9-81 0 0,7 2-2972 0 0,4 10-1895 0 0,0 0 1958 0 0,0 1 377 0 0,4-3-9467 0 0</inkml:trace>
  <inkml:trace contextRef="#ctx0" brushRef="#br0" timeOffset="1702.79">1393 95 0 0 0,'0'0'475'0'0,"0"0"1005"0"0,0 0 244 0 0,0 0-71 0 0,0 0-44 0 0,0 0-28 0 0,0 0-50 0 0,0 0-88 0 0,0 0-159 0 0,2-1-205 0 0,-1 1-916 0 0,0 0-1 0 0,0 0 1 0 0,0 0 0 0 0,0 0-1 0 0,0 0 1 0 0,0 0-1 0 0,0 0 1 0 0,0 1 0 0 0,0-1-1 0 0,0 0 1 0 0,0 1 0 0 0,0-1-1 0 0,0 0 1 0 0,0 1 0 0 0,-1-1-1 0 0,1 1 1 0 0,0 0-1 0 0,0-1 1 0 0,0 1 0 0 0,-1-1-1 0 0,1 1 1 0 0,0 0 0 0 0,-1 0-1 0 0,1-1 1 0 0,-1 1 0 0 0,1 0-1 0 0,-1 0 1 0 0,1 0 0 0 0,-1 0-1 0 0,1 0 1 0 0,-1 0-1 0 0,0 0 1 0 0,0 0 0 0 0,1-1-1 0 0,-1 1 1 0 0,0 0 0 0 0,0 0-1 0 0,0 0 1 0 0,0 0 0 0 0,0 0-1 0 0,0 0 1 0 0,0 0-1 0 0,-1 1-162 0 0,35 132 3391 0 0,6 70-2489 0 0,-13-43-863 0 0,-26-148-159 0 0,-1-13 165 0 0,0 0 0 0 0,0-1 1 0 0,0 1-1 0 0,1 0 0 0 0,-1 0 0 0 0,0 0 0 0 0,0-1 0 0 0,0 1 1 0 0,1 0-1 0 0,-1 0 0 0 0,0 0 0 0 0,0 0 0 0 0,1 0 0 0 0,-1-1 1 0 0,0 1-1 0 0,0 0 0 0 0,1 0 0 0 0,-1 0 0 0 0,0 0 0 0 0,0 0 0 0 0,1 0 1 0 0,-1 0-1 0 0,0 0 0 0 0,0 0 0 0 0,1 0 0 0 0,-1 0 0 0 0,0 0 1 0 0,0 0-1 0 0,1 0 0 0 0,-1 0 0 0 0,0 0 0 0 0,0 0 0 0 0,1 1 1 0 0,-1-1-1 0 0,0 0 0 0 0,0 0 0 0 0,1 0-45 0 0,17-46 131 0 0,85-143-18 0 0,-24 1-70 0 0,-18 34 5 0 0,-53 100-1834 0 0,-4 71 200 0 0,1-2-5219 0 0,-3-8-5007 0 0</inkml:trace>
  <inkml:trace contextRef="#ctx0" brushRef="#br0" timeOffset="3628.125">1939 489 0 0 0,'0'0'412'0'0,"0"0"1028"0"0,0 0 197 0 0,0 0-85 0 0,0 0-45 0 0,0 0 4 0 0,0 0 5 0 0,0 0-27 0 0,0 0-101 0 0,0 0-129 0 0,3-1-131 0 0,5-4-145 0 0,-6 4-99 0 0,-2 1-97 0 0,0 0-92 0 0,0 0-86 0 0,0 0-55 0 0,0 0-69 0 0,0 0-45 0 0,0 0-18 0 0,-7 19 1213 0 0,-72 91-884 0 0,-83 122-521 0 0,158-226 274 0 0,61-86-71 0 0,71-107-351 0 0,-31 99-27 0 0,-96 87-55 0 0,0 0 0 0 0,0 0 1 0 0,0 0-1 0 0,0 0 0 0 0,0 0 0 0 0,0 1 0 0 0,0-1 1 0 0,1 0-1 0 0,-1 1 0 0 0,0-1 0 0 0,0 1 1 0 0,1-1-1 0 0,-1 1 0 0 0,0 0 0 0 0,1 0 0 0 0,-1-1 1 0 0,0 1-1 0 0,1 0 0 0 0,-1 0 0 0 0,0 0 1 0 0,1 0-1 0 0,-1 1 0 0 0,0-1 0 0 0,1 0 0 0 0,-1 1 1 0 0,0-1-1 0 0,0 0 0 0 0,1 1 0 0 0,-1 0 1 0 0,0-1-1 0 0,0 1 0 0 0,0 0 0 0 0,0-1 0 0 0,0 1 1 0 0,0 0-1 0 0,0 0 0 0 0,0 0 0 0 0,0 0 0 0 0,0 0 1 0 0,0 0-1 0 0,0 0 0 0 0,-1 0 0 0 0,1 0 1 0 0,0 1-1 0 0,-1-1 0 0 0,1 1 0 0 0,14 68 271 0 0,-12-52-143 0 0,30 88 427 0 0,-11-25-246 0 0,-22-80-287 0 0,0-1-10 0 0,0 0-2 0 0,0 0-15 0 0,0 0-8 0 0,0 0 1 0 0,0 0-10 0 0,0 0-6 0 0,0 0-18 0 0,0 0-25 0 0,0 0-58 0 0,0 0-118 0 0,-1-8-2500 0 0,2 2-2090 0 0,-1 2-3168 0 0,0 4-1538 0 0</inkml:trace>
  <inkml:trace contextRef="#ctx0" brushRef="#br0" timeOffset="3983.136">1783 662 1672 0 0,'0'0'2085'0'0,"0"0"-322"0"0,0 0 9 0 0,0 0 158 0 0,0 0 10 0 0,0 0-235 0 0,0 0-442 0 0,0 0-463 0 0,0 0-331 0 0,0 0-147 0 0,0 0-30 0 0,0 0 159 0 0,0 0 206 0 0,3 1 179 0 0,17 1-123 0 0,1-1 0 0 0,0 0-1 0 0,0-2 1 0 0,-1 0 0 0 0,1-1-1 0 0,0-1 1 0 0,8-4-713 0 0,37-3 1022 0 0,-26 6-3581 0 0,19 1-7341 0 0,-57 3-1609 0 0</inkml:trace>
  <inkml:trace contextRef="#ctx0" brushRef="#br0" timeOffset="4373.557">2335 537 6041 0 0,'0'0'1774'0'0,"0"0"-391"0"0,0 0 88 0 0,0 0 251 0 0,0 0 59 0 0,0 0-218 0 0,0 0-408 0 0,0 0-369 0 0,0 0-201 0 0,0 0-53 0 0,0 0 22 0 0,0 0 39 0 0,0 0 67 0 0,1 5 121 0 0,4 109 3155 0 0,-21 66-3138 0 0,10-119-745 0 0,6-60-89 0 0,0-1-20 0 0,0 0-34 0 0,0 0 3 0 0,0 0-12 0 0,0 0-29 0 0,0 0-35 0 0,0 0-49 0 0,0 0-81 0 0,0 0-139 0 0,0-27-5705 0 0,0 15 3473 0 0,0 4-3388 0 0,0 3-3667 0 0</inkml:trace>
  <inkml:trace contextRef="#ctx0" brushRef="#br0" timeOffset="4680.642">2339 555 1224 0 0,'0'0'2394'0'0,"0"0"-83"0"0,0 0 10 0 0,0 0-30 0 0,0 0-213 0 0,0 0-367 0 0,0 0-419 0 0,0 0-360 0 0,0 0-254 0 0,0 0-173 0 0,0 0-111 0 0,0 0-60 0 0,0 0 16 0 0,17 8 2490 0 0,207-41 888 0 0,-195 29-3943 0 0,-28 4 47 0 0,-1 0-48 0 0,0 0-104 0 0,0 0-112 0 0,-15 8-3596 0 0,-1 3-6595 0 0,10-4 1242 0 0</inkml:trace>
  <inkml:trace contextRef="#ctx0" brushRef="#br0" timeOffset="4950.257">2306 714 1848 0 0,'0'0'2021'0'0,"0"0"-21"0"0,0 0 121 0 0,0 0 82 0 0,0 0-145 0 0,0 0-346 0 0,0 0-348 0 0,0 0-186 0 0,0 0-73 0 0,0 0-36 0 0,0 0-128 0 0,0 0-206 0 0,9 2-160 0 0,77 11 701 0 0,0-26-1750 0 0,-50 0-7494 0 0,-29 9-3219 0 0</inkml:trace>
</inkml:ink>
</file>

<file path=ppt/ink/ink33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20:22:38.8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16 454 0 0 0,'0'0'1468'0'0,"0"0"403"0"0,0 0 251 0 0,0 0 101 0 0,0 0-72 0 0,0 0-223 0 0,0 0-319 0 0,0 0-321 0 0,0 0-267 0 0,-3-3-173 0 0,-7-7-112 0 0,8 8-66 0 0,12-1 4255 0 0,77-31-2026 0 0,206-35-912 0 0,-237 68-1892 0 0,-55-9-1896 0 0,-1-4-3904 0 0,0 12 3431 0 0,0-1-3606 0 0,0-1-5197 0 0</inkml:trace>
  <inkml:trace contextRef="#ctx0" brushRef="#br0" timeOffset="355.705">235 100 5321 0 0,'0'0'2171'0'0,"0"0"-685"0"0,0 0-224 0 0,0 0 163 0 0,0 0 198 0 0,0 0 22 0 0,0 0-205 0 0,0 0-276 0 0,0 0-137 0 0,0 0-44 0 0,0 0 18 0 0,0 0-18 0 0,0 0-120 0 0,-1 17-128 0 0,-7 117 749 0 0,-24 94-19 0 0,10-110-1371 0 0,17-43-667 0 0,32-65-2527 0 0,-6-14-6926 0 0,-14 1-1551 0 0</inkml:trace>
  <inkml:trace contextRef="#ctx0" brushRef="#br0" timeOffset="1123.02">583 653 3673 0 0,'0'0'2999'0'0,"0"0"-1112"0"0,0 0-285 0 0,0 0 261 0 0,0 0 169 0 0,0 0-71 0 0,0 0-334 0 0,0 0-483 0 0,0 0-416 0 0,0 0-252 0 0,0 0-116 0 0,0 0 7 0 0,0 0 48 0 0,3-13 16 0 0,37-106 1310 0 0,-33 95-1604 0 0,2 1 0 0 0,0 0-1 0 0,2 1 1 0 0,0 0-1 0 0,1 1 1 0 0,2 0 0 0 0,0 1-1 0 0,1 0 1 0 0,1 2-1 0 0,0-1 1 0 0,2 2 0 0 0,0 0-1 0 0,1 2 1 0 0,1 0 0 0 0,0 1-1 0 0,1 0-136 0 0,64-19 201 0 0,-68 73-56 0 0,-16-7-36 0 0,-2 0 0 0 0,-1 1 0 0 0,-2-1 0 0 0,-1 0 0 0 0,-9 29-109 0 0,7 74-89 0 0,7-135 90 0 0,0 0 0 0 0,0 0 0 0 0,0-1 0 0 0,0 1 0 0 0,0 0 0 0 0,0 0 0 0 0,1 0 0 0 0,-1-1 1 0 0,0 1-1 0 0,1 0 0 0 0,-1-1 0 0 0,0 1 0 0 0,1 0 0 0 0,-1-1 0 0 0,1 1 0 0 0,-1 0 0 0 0,1-1 1 0 0,-1 1-1 0 0,1-1 0 0 0,-1 1 0 0 0,1-1 0 0 0,0 1 0 0 0,-1-1 0 0 0,1 1 0 0 0,0-1 0 0 0,0 0 1 0 0,-1 1-1 0 0,1-1 0 0 0,0 0 0 0 0,0 0 0 0 0,-1 1 0 0 0,1-1 0 0 0,0 0 0 0 0,0 0 0 0 0,0 0 1 0 0,-1 0-1 0 0,1 0 0 0 0,0 0 0 0 0,0 0 0 0 0,-1-1 0 0 0,1 1 0 0 0,0 0 0 0 0,0 0 0 0 0,0 0 1 0 0,-1-1-1 0 0,1 1 0 0 0,0 0 0 0 0,-1-1 0 0 0,1 1 0 0 0,0-1 0 0 0,-1 1 0 0 0,1-1 0 0 0,0 1 1 0 0,-1-1-3 0 0,41-29 93 0 0,-39 29-90 0 0,163-179 190 0 0,-13 11-188 0 0,-98 125-12 0 0,-52 81-84 0 0,1 235 339 0 0,10-133-462 0 0,-2-119-1620 0 0,-4-18-1999 0 0,2-1-3608 0 0,-8-1-2893 0 0</inkml:trace>
  <inkml:trace contextRef="#ctx0" brushRef="#br0" timeOffset="1593.221">1722 513 344 0 0,'0'0'1434'0'0,"0"0"-171"0"0,0 0 40 0 0,0 0 116 0 0,0 0 58 0 0,0 0-30 0 0,0 0-159 0 0,0 0-121 0 0,0 0-74 0 0,0 0-49 0 0,0 0-20 0 0,0 0 15 0 0,0 0 12 0 0,9-2-15 0 0,25-3-38 0 0,-25 4-53 0 0,-17-4 6159 0 0,-30 3-7013 0 0,37 2 138 0 0,-7 0-213 0 0,0 0 0 0 0,1 1-1 0 0,-1 0 1 0 0,0 0-1 0 0,0 1 1 0 0,1 0-1 0 0,-1 0 1 0 0,1 1-1 0 0,0 0 1 0 0,0 0 0 0 0,0 0-1 0 0,0 1 1 0 0,0 1-1 0 0,1-1 1 0 0,0 1-1 0 0,-1 0 1 0 0,2 0-1 0 0,-5 5-15 0 0,6-4 3 0 0,1 0 0 0 0,0 0 0 0 0,0 0 0 0 0,0 1 0 0 0,1 0 0 0 0,0-1 0 0 0,0 1 0 0 0,1 0 0 0 0,0 0 0 0 0,0 0 0 0 0,0 0-1 0 0,1 0 1 0 0,0 0 0 0 0,1 0 0 0 0,-1 0 0 0 0,2 4-3 0 0,-1-8 14 0 0,1 1 0 0 0,-1-1 0 0 0,1 0 0 0 0,-1 0 0 0 0,1 1-1 0 0,0-1 1 0 0,0 0 0 0 0,1-1 0 0 0,-1 1 0 0 0,1 0 0 0 0,-1-1 0 0 0,1 1 0 0 0,0-1 0 0 0,0 0-1 0 0,0 0 1 0 0,0 0 0 0 0,0 0 0 0 0,0 0 0 0 0,1-1 0 0 0,-1 1 0 0 0,1-1 0 0 0,-1 0 0 0 0,1 0-1 0 0,-1-1 1 0 0,1 1 0 0 0,-1-1 0 0 0,1 1 0 0 0,0-1 0 0 0,3 0-14 0 0,-1 0 20 0 0,0 0-1 0 0,1 0 1 0 0,-1-1 0 0 0,0 1-1 0 0,0-1 1 0 0,1 0 0 0 0,-1-1 0 0 0,0 0-1 0 0,0 0 1 0 0,0 0 0 0 0,-1-1-1 0 0,1 1 1 0 0,-1-1 0 0 0,1-1 0 0 0,-1 1-1 0 0,0-1 1 0 0,0 0 0 0 0,2-2-20 0 0,15-13-443 0 0,6-5-1972 0 0,-16 4-7389 0 0,-10 16-2006 0 0</inkml:trace>
  <inkml:trace contextRef="#ctx0" brushRef="#br0" timeOffset="2474.446">1936 108 0 0 0,'0'0'2307'0'0,"0"0"-44"0"0,0 0-80 0 0,0 0 39 0 0,0 0 8 0 0,0 0-47 0 0,0 0-278 0 0,0 0-377 0 0,0 0-398 0 0,0 0-317 0 0,0 0-202 0 0,0 0-130 0 0,0 0-81 0 0,-9-3 913 0 0,36 65 1455 0 0,-1 1-2295 0 0,-2 2 0 0 0,-3 1 1 0 0,-4 1-1 0 0,-1 3-473 0 0,-2 26 32 0 0,-5-85 338 0 0,-1-33 77 0 0,33-89-306 0 0,117-220-55 0 0,-100 191-170 0 0,-57 144-8316 0 0,-1 3 3782 0 0,1-3-1304 0 0,-1-1-2360 0 0</inkml:trace>
  <inkml:trace contextRef="#ctx0" brushRef="#br0" timeOffset="3041.316">2479 435 152 0 0,'0'0'2265'0'0,"0"0"-168"0"0,0 0 60 0 0,0 0 29 0 0,0 0-99 0 0,0 0-203 0 0,0 0-260 0 0,0 0-229 0 0,0 0-197 0 0,0 0-239 0 0,0 0-163 0 0,0 0-111 0 0,0 0-40 0 0,-20-7 1676 0 0,10 8-2092 0 0,-1 0 0 0 0,1 0 0 0 0,-1 2 0 0 0,1-1 0 0 0,-1 1 0 0 0,1 1 0 0 0,0-1 0 0 0,1 2 0 0 0,-1 0 0 0 0,1 0 0 0 0,0 0 0 0 0,0 1 0 0 0,0 0 0 0 0,1 1 0 0 0,-6 6-229 0 0,10-9 15 0 0,0 1 0 0 0,1-1 1 0 0,0 1-1 0 0,0 0 0 0 0,0 0 1 0 0,1 0-1 0 0,0 0 0 0 0,-1 1 1 0 0,2-1-1 0 0,-1 1 1 0 0,1-1-1 0 0,0 1 0 0 0,0-1 1 0 0,0 1-1 0 0,1 0 0 0 0,0 0 1 0 0,0-1-1 0 0,0 1 1 0 0,1 0-1 0 0,0-1 0 0 0,0 2-15 0 0,3-3 23 0 0,-1 1 0 0 0,1-1 0 0 0,0 0 0 0 0,0 0 0 0 0,0 0 0 0 0,1-1 0 0 0,-1 0 0 0 0,1 1 0 0 0,0-2 0 0 0,0 1 0 0 0,0 0 0 0 0,0-1-1 0 0,0 0 1 0 0,1 0 0 0 0,-1-1 0 0 0,0 1 0 0 0,1-1 0 0 0,0 0 0 0 0,-1-1 0 0 0,1 1 0 0 0,-1-1 0 0 0,1 0 0 0 0,0-1 0 0 0,-1 1 0 0 0,1-1 0 0 0,-1 0 0 0 0,1-1 0 0 0,-1 1-1 0 0,1-1 1 0 0,3-2-23 0 0,53-31-1120 0 0,-51 25-4062 0 0,0 0-4819 0 0,-9 7-592 0 0</inkml:trace>
  <inkml:trace contextRef="#ctx0" brushRef="#br0" timeOffset="3518.757">2674 498 5649 0 0,'0'0'2698'0'0,"0"0"-652"0"0,0 0-240 0 0,0 0-97 0 0,0 0-162 0 0,0 0-213 0 0,0 0-347 0 0,0 0-231 0 0,0 0-109 0 0,0 0-43 0 0,0 0 28 0 0,0 0-15 0 0,0 0-26 0 0,-3 15-29 0 0,-10 77 413 0 0,-4 121 701 0 0,13-200-3440 0 0,4-51-7564 0 0,0 28 3178 0 0,0 5-1444 0 0</inkml:trace>
  <inkml:trace contextRef="#ctx0" brushRef="#br0" timeOffset="3772.735">2610 520 4025 0 0,'0'0'2932'0'0,"0"0"-967"0"0,0 0-433 0 0,0 0 34 0 0,0 0 37 0 0,0 0-112 0 0,0 0-224 0 0,0 0-220 0 0,0 0-148 0 0,0 0-94 0 0,0 0-79 0 0,0 0-30 0 0,0 0-20 0 0,21-1-33 0 0,101-6 494 0 0,-6 0 368 0 0,-114 7 300 0 0,1-1-4166 0 0,-4-1-13147 0 0,-1 2 7057 0 0</inkml:trace>
  <inkml:trace contextRef="#ctx0" brushRef="#br0" timeOffset="4042.988">2578 719 3769 0 0,'0'0'2378'0'0,"0"0"-810"0"0,0 0-318 0 0,0 0 230 0 0,0 0 308 0 0,0 0 351 0 0,0 0 5 0 0,0 0-239 0 0,0 0-294 0 0,0 0-452 0 0,0 0-297 0 0,0 0-159 0 0,0 0-111 0 0,20-2-102 0 0,96-11 207 0 0,-32 0-299 0 0,-48 11-9409 0 0,-34 2-2702 0 0</inkml:trace>
</inkml:ink>
</file>

<file path=ppt/ink/ink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18:08.2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 37 16676 0 0,'0'0'1412'0'0,"0"0"-192"0"0,0 0-133 0 0,0 0-140 0 0,0 0-142 0 0,0 0-154 0 0,0 0-173 0 0,0 0-166 0 0,0 0-172 0 0,0 0-120 0 0,0 0-156 0 0,0 0-68 0 0,0 0-16 0 0,-5 1-80 0 0,-15 9-810 0 0,30 5-4397 0 0,-8-12-4571 0 0</inkml:trace>
  <inkml:trace contextRef="#ctx0" brushRef="#br0" timeOffset="5608.819">69 55 0 0 0,'0'0'659'0'0,"0"0"304"0"0,0 0 405 0 0,0 0 364 0 0,0 0 103 0 0,0 0-194 0 0,0 0-381 0 0,0 0-401 0 0,0 0-282 0 0,0 0-165 0 0,1-2-61 0 0,12-10 1604 0 0,-12 12-1549 0 0,-6 2 7638 0 0,-13 6-7628 0 0,17-7-345 0 0,1-1-3 0 0,0 0-20 0 0,0 0-19 0 0,0 0 2 0 0,0 0-10 0 0,0 0-42 0 0,16-12 312 0 0,14-27 1500 0 0,-30 38-1553 0 0,0 1-6 0 0,0 0-34 0 0,0 0-24 0 0,0 0-25 0 0,0 0-35 0 0,0 0-2 0 0,0 0-28 0 0,0 0-42 0 0,0 0-9 0 0,0 0 8 0 0,0 0 11 0 0,0 0-1 0 0,5 11-811 0 0,24-10-2506 0 0,-18-2-4257 0 0,-4 1-4478 0 0</inkml:trace>
</inkml:ink>
</file>

<file path=ppt/ink/ink3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5:57.1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9 503 400 0 0,'0'0'1780'0'0,"0"0"24"0"0,0 0 52 0 0,0 0 111 0 0,0 0 57 0 0,0 0-90 0 0,0 0-184 0 0,0 0-264 0 0,0 0-246 0 0,0 0-171 0 0,0 0-118 0 0,-2-1-57 0 0,1 1-805 0 0,1-1 0 0 0,-1 1 0 0 0,1 0 0 0 0,0 0 0 0 0,-1-1 0 0 0,1 1 0 0 0,0 0 0 0 0,-1 0 0 0 0,1-1 0 0 0,0 1 0 0 0,0 0 0 0 0,-1-1 0 0 0,1 1 0 0 0,0 0 0 0 0,0-1 0 0 0,-1 1 0 0 0,1 0 0 0 0,0-1 0 0 0,0 1 0 0 0,0-1 0 0 0,0 1 0 0 0,0 0 0 0 0,0-1 0 0 0,0 1 0 0 0,0-1 0 0 0,0 1 0 0 0,0-1 0 0 0,0 1 0 0 0,0 0 0 0 0,0-1 0 0 0,0 1 0 0 0,0-1 0 0 0,0 1 0 0 0,0 0 0 0 0,0-1 0 0 0,0 1 0 0 0,1-1 0 0 0,-1 1 0 0 0,0 0 0 0 0,0-1 0 0 0,1 1 0 0 0,-1 0 0 0 0,0-1 0 0 0,0 1 0 0 0,1 0 0 0 0,-1 0 0 0 0,0-1 0 0 0,1 1 0 0 0,-1 0 0 0 0,0 0 0 0 0,1-1 0 0 0,-1 1 0 0 0,0 0 0 0 0,1 0 0 0 0,-1 0 0 0 0,1 0 0 0 0,-1-1 0 0 0,0 1 0 0 0,1 0-89 0 0,33-16 1757 0 0,-31 15-1737 0 0,148-21 1915 0 0,-89 13-1532 0 0,82-12 296 0 0,1 6 1 0 0,44 5-700 0 0,92 6 348 0 0,-232 15-339 0 0,-49-11-25 0 0,0 0-4 0 0,0 0 8 0 0,0 0-3 0 0,0 0-3 0 0,0 0-16 0 0,-61-7-4620 0 0,46 7 2007 0 0,5 0-2037 0 0,0 0-5155 0 0</inkml:trace>
  <inkml:trace contextRef="#ctx0" brushRef="#br0" timeOffset="342.494">305 654 7394 0 0,'0'0'3820'0'0,"0"0"-1754"0"0,0 0-579 0 0,0 0 60 0 0,0 0 100 0 0,0 0-65 0 0,0 0-246 0 0,0 0-304 0 0,0 0-265 0 0,0 0-177 0 0,0 0-72 0 0,0 0-19 0 0,0 0-3 0 0,-4 0-13 0 0,-10 0 158 0 0,30 0 707 0 0,34 0 60 0 0,386-26 223 0 0,-266 19-2759 0 0,-168-3-1668 0 0,-2 1-3453 0 0,-1 6-599 0 0,1-1-5079 0 0</inkml:trace>
  <inkml:trace contextRef="#ctx0" brushRef="#br0" timeOffset="944.064">557 28 7954 0 0,'0'0'2119'0'0,"0"0"-181"0"0,0 0-102 0 0,0 0 7 0 0,0 0-1 0 0,0 0-181 0 0,0 0-334 0 0,0 0-377 0 0,0 0-279 0 0,0 0-151 0 0,0 0-63 0 0,0 0-37 0 0,0 0-28 0 0,-6-6-57 0 0,-20-15-65 0 0,29 37 931 0 0,5-3-941 0 0,1-1 0 0 0,0 0 0 0 0,1-1-1 0 0,1 0 1 0 0,-1-1 0 0 0,2 1 0 0 0,-1-2 0 0 0,2 0-1 0 0,-1-1 1 0 0,1 0 0 0 0,6 2-260 0 0,405 186 1139 0 0,-414-190-1142 0 0,-5-4 6 0 0,-1 0 0 0 0,1 1 0 0 0,-1-1 0 0 0,1 1 0 0 0,-1 0 0 0 0,0 0 0 0 0,-1 0 1 0 0,1 0-1 0 0,0 1 0 0 0,-1 0 0 0 0,0-1 0 0 0,0 1 0 0 0,0 0 0 0 0,0 1 1 0 0,0-1-1 0 0,-1 0 0 0 0,0 1 0 0 0,0-1 0 0 0,0 2-3 0 0,-1-2 14 0 0,1-1 0 0 0,-1 1 0 0 0,-1 0-1 0 0,1 0 1 0 0,0 0 0 0 0,-1 0 0 0 0,0 0 0 0 0,0 0 0 0 0,0-1-1 0 0,0 1 1 0 0,-1 0 0 0 0,1 0 0 0 0,-1 0 0 0 0,0 0 0 0 0,0 0-1 0 0,-1-1 1 0 0,1 1 0 0 0,-1 0 0 0 0,1-1 0 0 0,-1 0 0 0 0,0 1 0 0 0,-1-1-1 0 0,1 0 1 0 0,-1 0 0 0 0,1 0 0 0 0,-1 0 0 0 0,0 0 0 0 0,0-1-1 0 0,-2 2-13 0 0,-256 172 394 0 0,244-167-386 0 0,1 1 1 0 0,0 0 0 0 0,0 1-1 0 0,1 0 1 0 0,1 1-1 0 0,0 1 1 0 0,-9 11-9 0 0,14 14-1299 0 0,28-17-7672 0 0,-14-17-3433 0 0</inkml:trace>
</inkml:ink>
</file>

<file path=ppt/ink/ink34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20:22:33.6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1 652 5593 0 0,'0'0'2595'0'0,"0"0"-1136"0"0,0 0-450 0 0,0 0 222 0 0,0 0 362 0 0,0 0 204 0 0,0 0-77 0 0,0 0-300 0 0,0 0-368 0 0,0 0-277 0 0,0 0-151 0 0,0 0-45 0 0,0 0 36 0 0,11-18 9 0 0,39-57-36 0 0,25-61 1326 0 0,-54 100-1711 0 0,2 1 0 0 0,2 1 0 0 0,1 0 0 0 0,1 2 0 0 0,2 2-1 0 0,1 0 1 0 0,29-21-203 0 0,-38 43 46 0 0,-21 8-36 0 0,0 0-30 0 0,-12 162 364 0 0,8-142-328 0 0,2 0-1 0 0,0 0 0 0 0,1 0 0 0 0,1 0 0 0 0,1 0 0 0 0,3 17-15 0 0,-4-36 2 0 0,0 1 0 0 0,0-1 0 0 0,1 1 0 0 0,-1 0 0 0 0,0-1 0 0 0,1 1-1 0 0,-1-1 1 0 0,1 1 0 0 0,0-1 0 0 0,-1 1 0 0 0,1-1 0 0 0,0 0 0 0 0,0 1 0 0 0,0-1 0 0 0,0 0-1 0 0,0 0 1 0 0,0 0 0 0 0,0 0 0 0 0,0 1 0 0 0,1-1 0 0 0,-1-1 0 0 0,0 1 0 0 0,1 0 0 0 0,-1 0 0 0 0,0 0-1 0 0,1-1 1 0 0,-1 1 0 0 0,1-1 0 0 0,-1 1 0 0 0,1-1 0 0 0,0 0 0 0 0,-1 1 0 0 0,1-1 0 0 0,-1 0 0 0 0,1 0-1 0 0,0 0 1 0 0,-1 0 0 0 0,1-1 0 0 0,-1 1 0 0 0,1 0 0 0 0,-1-1 0 0 0,1 1 0 0 0,-1-1 0 0 0,2 0-2 0 0,60-42 119 0 0,14-35-9 0 0,-3-4 1 0 0,38-57-111 0 0,-99 122 2 0 0,35-27-17 0 0,-51 118 43 0 0,-6-23 13 0 0,3 0 0 0 0,2 1 0 0 0,2-1 0 0 0,3 1 0 0 0,6 45-41 0 0,6-58-50 0 0,-3-48-6092 0 0,-5 0-3236 0 0,-2 2-2503 0 0</inkml:trace>
  <inkml:trace contextRef="#ctx0" brushRef="#br0" timeOffset="301.248">1007 405 3689 0 0,'0'0'3212'0'0,"0"0"-1183"0"0,0 0-459 0 0,0 0 35 0 0,0 0 70 0 0,0 0-52 0 0,0 0-228 0 0,0 0-327 0 0,0 0-247 0 0,0 0-135 0 0,0 0-41 0 0,0 0 12 0 0,0 0 7 0 0,6 26 3592 0 0,-41 74-2892 0 0,9 39-3407 0 0,28-139-2784 0 0,6-6-625 0 0,-7 5 282 0 0,1-3-4297 0 0</inkml:trace>
  <inkml:trace contextRef="#ctx0" brushRef="#br0" timeOffset="802.56">932 398 6057 0 0,'0'0'2303'0'0,"0"0"-624"0"0,0 0-322 0 0,0 0-77 0 0,0 0-64 0 0,0 0-185 0 0,0 0-312 0 0,0 0-318 0 0,0 0-145 0 0,0 0 157 0 0,0 0 171 0 0,0 0 125 0 0,0 0 55 0 0,10 0-136 0 0,153 3 2641 0 0,-162-3-3254 0 0,-1 0-1 0 0,1 0 1 0 0,0 0 0 0 0,0 0-1 0 0,0 0 1 0 0,0 0-1 0 0,-1 0 1 0 0,1 1 0 0 0,0-1-1 0 0,0 0 1 0 0,0 1-1 0 0,-1-1 1 0 0,1 0-1 0 0,0 1 1 0 0,0-1 0 0 0,-1 1-1 0 0,1-1 1 0 0,0 1-1 0 0,-1-1 1 0 0,1 1 0 0 0,-1 0-1 0 0,1-1 1 0 0,-1 1-1 0 0,1 0 1 0 0,-1-1 0 0 0,1 1-1 0 0,-1 0 1 0 0,0 0-1 0 0,1 0 1 0 0,-1-1 0 0 0,0 1-1 0 0,0 0 1 0 0,1 0-1 0 0,-1 0 1 0 0,0 0-1 0 0,0-1 1 0 0,0 1 0 0 0,0 0-1 0 0,0 0 1 0 0,0 0-1 0 0,0 0 1 0 0,-1-1 0 0 0,1 1-1 0 0,0 0 1 0 0,0 0-1 0 0,-1 0 1 0 0,1-1 0 0 0,0 1-1 0 0,-1 0 1 0 0,1 0-1 0 0,-1-1-14 0 0,-25 39 858 0 0,23-36-849 0 0,1 0 0 0 0,-1 0 0 0 0,1-1 0 0 0,-1 1 0 0 0,1 1 0 0 0,0-1 0 0 0,0 0 0 0 0,0 0 0 0 0,1 1 0 0 0,-1-1 0 0 0,1 1 0 0 0,0 0 0 0 0,0-1 1 0 0,0 1-1 0 0,1 0 0 0 0,-1 0 0 0 0,1-1 0 0 0,0 1 0 0 0,0 3-9 0 0,1-4 0 0 0,1 0 1 0 0,0 0-1 0 0,1 0 1 0 0,-1-1-1 0 0,0 1 1 0 0,1 0 0 0 0,0-1-1 0 0,-1 0 1 0 0,1 1-1 0 0,0-1 1 0 0,0 0-1 0 0,0-1 1 0 0,0 1-1 0 0,1 0 1 0 0,-1-1-1 0 0,0 0 1 0 0,3 1-1 0 0,5 3 8 0 0,-8-4 12 0 0,-1 0-1 0 0,1 0 0 0 0,-1 1 1 0 0,0-1-1 0 0,1 0 1 0 0,-1 1-1 0 0,0 0 0 0 0,0-1 1 0 0,0 1-1 0 0,0 0 1 0 0,0 0-1 0 0,0 0 1 0 0,-1 1-1 0 0,1-1 0 0 0,-1 0 1 0 0,1 1-1 0 0,-1-1 1 0 0,0 0-1 0 0,0 1 0 0 0,0 0 1 0 0,0-1-1 0 0,0 1 1 0 0,-1 0-1 0 0,1-1 0 0 0,-1 1 1 0 0,0 0-1 0 0,0-1 1 0 0,0 1-1 0 0,0 0 0 0 0,0 0 1 0 0,0-1-1 0 0,-1 1 1 0 0,0 0-1 0 0,1-1 1 0 0,-1 1-1 0 0,0 0 0 0 0,0-1 1 0 0,-1 1-20 0 0,-37 52 832 0 0,30-46-733 0 0,5-4-68 0 0,0-1 1 0 0,0 0-1 0 0,0 0 1 0 0,0 0-1 0 0,0-1 1 0 0,-1 0-1 0 0,1 1 1 0 0,-1-2-1 0 0,0 1 1 0 0,0 0-1 0 0,0-1 1 0 0,-1 0-1 0 0,1 0 1 0 0,-3 0-32 0 0,-2-1 25 0 0,5 1-48 0 0,-1 0 0 0 0,0 0 0 0 0,0-1 0 0 0,-1 0 0 0 0,1-1 0 0 0,0 1-1 0 0,0-1 1 0 0,0 0 0 0 0,0-1 0 0 0,-1 1 0 0 0,1-1 0 0 0,0-1 0 0 0,0 1-1 0 0,0-1 1 0 0,0 0 0 0 0,1 0 0 0 0,-1-1 0 0 0,0 1 0 0 0,1-1 0 0 0,0 0 0 0 0,0-1-1 0 0,0 0 1 0 0,-4-3 23 0 0,1-24-2561 0 0,11 12-4755 0 0,-1 14-2538 0 0</inkml:trace>
  <inkml:trace contextRef="#ctx0" brushRef="#br0" timeOffset="1795.562">1293 74 0 0 0,'0'0'1799'0'0,"0"0"496"0"0,0 0 86 0 0,0 0-66 0 0,0 0-307 0 0,0 0-367 0 0,0 0-245 0 0,0 0-193 0 0,0 0-166 0 0,0 0-114 0 0,-6-4 2222 0 0,43 138 562 0 0,7 191-2453 0 0,-43-325-1220 0 0,0 1-1 0 0,0-1 1 0 0,0 0 0 0 0,0 0 0 0 0,0 1-1 0 0,0-1 1 0 0,0 0 0 0 0,0 0 0 0 0,0 0-1 0 0,0 0 1 0 0,0-1 0 0 0,0 1-1 0 0,0 0 1 0 0,0 0 0 0 0,0-1 0 0 0,0 1-1 0 0,0 0 1 0 0,0-1 0 0 0,0 1-1 0 0,0-1 1 0 0,0 1 0 0 0,0-1 0 0 0,0 1-1 0 0,-1-1 1 0 0,1 0 0 0 0,0 0-1 0 0,0 1 1 0 0,-1-1 0 0 0,1 0 0 0 0,0 0-1 0 0,-1 0 1 0 0,1 0 0 0 0,-1 1 0 0 0,1-1-1 0 0,-1 0 1 0 0,0 0 0 0 0,1 0-1 0 0,-1 0 1 0 0,0 0 0 0 0,0 0 0 0 0,0 0-1 0 0,1 0 1 0 0,-1 0 0 0 0,0-1-1 0 0,0 1 1 0 0,0 0 0 0 0,-1 0 0 0 0,1-1-34 0 0,7-9 100 0 0,18-27-35 0 0,-2-1 0 0 0,-2 0 0 0 0,-2-2 1 0 0,-1 0-1 0 0,-2-1 0 0 0,9-42-65 0 0,3-31-117 0 0,-24 65-2432 0 0,-4 49 727 0 0,0 1-1258 0 0,0 0-3373 0 0,0 0-5188 0 0</inkml:trace>
  <inkml:trace contextRef="#ctx0" brushRef="#br0" timeOffset="2126.819">1639 401 11250 0 0,'0'0'2009'0'0,"0"0"-409"0"0,0 0-77 0 0,0 0-36 0 0,0 0-128 0 0,0 0-193 0 0,0 0-225 0 0,0 0-149 0 0,0 0-121 0 0,0 0-103 0 0,0 0-120 0 0,0 0-92 0 0,0 0-65 0 0,-12 31-47 0 0,-37 95-34 0 0,27-47 172 0 0,18-10-259 0 0,4-68-155 0 0,0-1-39 0 0,0 0-13 0 0,0 0-21 0 0,0 0-32 0 0,0 0-47 0 0,0 0-92 0 0,5-19-2776 0 0,4 0-300 0 0,-4 6-3087 0 0,0 5-3425 0 0</inkml:trace>
  <inkml:trace contextRef="#ctx0" brushRef="#br0" timeOffset="2696.652">1569 353 5569 0 0,'0'0'2633'0'0,"0"0"-845"0"0,0 0-366 0 0,0 0-6 0 0,0 0-13 0 0,0 0-169 0 0,0 0-329 0 0,0 0-358 0 0,0 0-194 0 0,0 0 97 0 0,0 0 158 0 0,0 0 124 0 0,0 0 56 0 0,10 0-120 0 0,175 0 2201 0 0,-183 1-2851 0 0,-1 1 0 0 0,0-1 0 0 0,0 0 0 0 0,1 0 0 0 0,-1 0 0 0 0,0 1 0 0 0,0-1 0 0 0,0 0 0 0 0,0 1 0 0 0,0-1 0 0 0,0 1 0 0 0,-1-1 0 0 0,1 1 0 0 0,0 0 1 0 0,-1-1-1 0 0,1 1 0 0 0,-1 0 0 0 0,0-1 0 0 0,0 1 0 0 0,1 0 0 0 0,-1 0 0 0 0,0-1 0 0 0,0 1 0 0 0,-1 0 0 0 0,1-1 0 0 0,0 1 0 0 0,0 0 0 0 0,-1 0 0 0 0,1-1 0 0 0,-1 1 0 0 0,0-1 0 0 0,1 1 0 0 0,-1-1 0 0 0,0 1 0 0 0,0-1 0 0 0,0 1 0 0 0,0-1 0 0 0,0 1 0 0 0,0-1 0 0 0,-1 0 0 0 0,1 0 0 0 0,0 0 0 0 0,0 0 1 0 0,-2 1-19 0 0,-93 93 460 0 0,95-94-462 0 0,0 0 1 0 0,0 0 0 0 0,0 0-1 0 0,0 0 1 0 0,0 0 0 0 0,1-1 0 0 0,-1 1-1 0 0,0 1 1 0 0,1-1 0 0 0,-1 0-1 0 0,1 0 1 0 0,-1 0 0 0 0,1 0-1 0 0,-1 0 1 0 0,1 0 0 0 0,0 1 0 0 0,-1-1-1 0 0,1 0 1 0 0,0 0 0 0 0,0 0-1 0 0,0 1 1 0 0,0-1 0 0 0,0 0 0 0 0,0 0-1 0 0,0 1 1 0 0,1-1 0 0 0,-1 0-1 0 0,0 0 1 0 0,1 0 0 0 0,-1 0-1 0 0,1 1 1 0 0,-1-1 0 0 0,1 0 0 0 0,0 0-1 0 0,-1 0 1 0 0,1 0 0 0 0,0 0-1 0 0,0 0 1 0 0,-1 0 0 0 0,1-1 0 0 0,0 1-1 0 0,0 0 1 0 0,0 0 0 0 0,0-1-1 0 0,0 1 2 0 0,61 24 13 0 0,-37-17 70 0 0,-23-7-53 0 0,-1 0-1 0 0,1 0 1 0 0,-1 0 0 0 0,1-1 0 0 0,-1 1-1 0 0,0 0 1 0 0,1 1 0 0 0,-1-1 0 0 0,0 0-1 0 0,0 0 1 0 0,0 0 0 0 0,0 1 0 0 0,0-1-1 0 0,0 1 1 0 0,0-1 0 0 0,-1 0-1 0 0,1 1 1 0 0,0 0 0 0 0,-1-1 0 0 0,0 1-1 0 0,1-1 1 0 0,-1 1 0 0 0,0 0 0 0 0,1-1-1 0 0,-1 1 1 0 0,0 0 0 0 0,0-1 0 0 0,0 1-1 0 0,-1-1 1 0 0,1 1 0 0 0,0 0 0 0 0,-1-1-1 0 0,1 1 1 0 0,-1-1 0 0 0,1 1-1 0 0,-1 0 1 0 0,0-1 0 0 0,1 0 0 0 0,-1 1-1 0 0,0-1 1 0 0,0 1 0 0 0,0-1 0 0 0,0 0-1 0 0,0 0 1 0 0,-1 0 0 0 0,1 0 0 0 0,-1 1-30 0 0,-7 5 52 0 0,0 0 1 0 0,-1-1 0 0 0,0 0-1 0 0,0-1 1 0 0,0 0 0 0 0,-1 0-1 0 0,1-1 1 0 0,-1-1 0 0 0,0 0-1 0 0,0 0 1 0 0,-1-1 0 0 0,1 0-1 0 0,0-1 1 0 0,-7 0-53 0 0,16-1-32 0 0,0 0 1 0 0,0 0-1 0 0,1 1 0 0 0,-1-1 1 0 0,0 0-1 0 0,0-1 0 0 0,0 1 1 0 0,0 0-1 0 0,0-1 0 0 0,1 1 0 0 0,-1-1 1 0 0,0 1-1 0 0,0-1 0 0 0,1 0 1 0 0,-1 1-1 0 0,0-1 0 0 0,1 0 1 0 0,-1 0-1 0 0,1 0 0 0 0,-1-1 0 0 0,1 1 1 0 0,0 0-1 0 0,-1-1 0 0 0,1 1 1 0 0,0 0-1 0 0,0-1 0 0 0,0 0 1 0 0,0 1-1 0 0,0-1 0 0 0,0 0 32 0 0,2-29-7677 0 0,2 24-672 0 0</inkml:trace>
  <inkml:trace contextRef="#ctx0" brushRef="#br0" timeOffset="3540.919">1821 431 584 0 0,'0'0'2574'0'0,"0"0"-407"0"0,0 0-220 0 0,0 0 139 0 0,0 0 21 0 0,0 0-88 0 0,0 0-269 0 0,0 0-399 0 0,0 0-340 0 0,0 0-208 0 0,0 0-129 0 0,0 0-73 0 0,6-6 1348 0 0,12 122 1932 0 0,-17-74-3565 0 0,0-17-261 0 0,-1 0 1 0 0,-1-1 0 0 0,-1 1 0 0 0,-1-1 0 0 0,-1 0 0 0 0,-4 15-56 0 0,-12-25-787 0 0,1-31-6153 0 0,18 16 6632 0 0,-5-12-8797 0 0,6 8 90 0 0</inkml:trace>
  <inkml:trace contextRef="#ctx0" brushRef="#br0" timeOffset="3868.4">1781 464 3553 0 0,'0'0'3166'0'0,"0"0"-1158"0"0,0 0-616 0 0,0 0-41 0 0,0 0 28 0 0,0 0 99 0 0,0 0-75 0 0,0 0-131 0 0,0 0-109 0 0,0 0-219 0 0,0 0-150 0 0,0 0-78 0 0,0 0-21 0 0,21-1-19 0 0,109-2 495 0 0,23-11 144 0 0,-117 6-2443 0 0,-36 8 530 0 0,0 0-301 0 0,0 0-492 0 0,-12 0-10777 0 0,8 0 3876 0 0</inkml:trace>
  <inkml:trace contextRef="#ctx0" brushRef="#br0" timeOffset="4131.541">1838 608 1488 0 0,'0'0'2117'0'0,"0"0"-757"0"0,0 0-157 0 0,0 0 239 0 0,0 0 322 0 0,0 0 252 0 0,0 0-16 0 0,0 0-128 0 0,0 0-197 0 0,0 0-317 0 0,0 0-308 0 0,0 0-212 0 0,0 0-134 0 0,11 4-84 0 0,36 16-73 0 0,-42-18-470 0 0,0-1 0 0 0,0 0 0 0 0,0 0 0 0 0,0-1 0 0 0,0 1 0 0 0,0-1 0 0 0,0 0 0 0 0,0-1 0 0 0,1 1 0 0 0,-1-1 0 0 0,0 0 0 0 0,0 0 0 0 0,0 0 0 0 0,0-1 0 0 0,-1 0 0 0 0,2-1-77 0 0,19-4 112 0 0,36-17-759 0 0,-49 16-3163 0 0,-3 0-3655 0 0,-8 7-4011 0 0</inkml:trace>
</inkml:ink>
</file>

<file path=ppt/ink/ink34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20:23:12.522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0 1975 0 0 0,'0'0'519'0'0,"0"0"340"0"0,0 0-91 0 0,0 0-179 0 0,0 0-95 0 0,0 0 7 0 0,0-2 51 0 0,3-7 115 0 0,-1 1 1 0 0,1 0-1 0 0,0 0 0 0 0,1 0 0 0 0,0 0 1 0 0,0 0-1 0 0,1 1 0 0 0,0-1 0 0 0,0 1 1 0 0,0 1-1 0 0,5-5-667 0 0,2-5 453 0 0,85-116 2122 0 0,-5 10-1542 0 0,71-136 509 0 0,-29 74-392 0 0,-18 19-322 0 0,-69 73-658 0 0,78-118 85 0 0,-28 70 7 0 0,-48 84-118 0 0,-32 38-67 0 0,11-27 770 0 0,-23 30-325 0 0,-23 23 492 0 0,-8 4-1030 0 0,-82 2 624 0 0,25-33 88 0 0,-8 13 935 0 0,109 28-1632 0 0,146 154 80 0 0,-52-36-55 0 0,-88-111-20 0 0,-23-28 14 0 0,-1-1 14 0 0,0 0-10 0 0,0 0-1 0 0,0 0 2 0 0,0 0 19 0 0,0 0 8 0 0,0 0 6 0 0,0 0 4 0 0,0 0-4 0 0,0 0 19 0 0,0 0 7 0 0,0 0 10 0 0,0 0 0 0 0,0 0 7 0 0,0 0-8 0 0,0 0 2 0 0,1-30 965 0 0,-8-232-933 0 0,7 249-116 0 0,-1 0 1 0 0,0 0-1 0 0,-1-1 1 0 0,0 1-1 0 0,-1 0 1 0 0,-1 1-1 0 0,0-1 0 0 0,-1 1 1 0 0,0-1-1 0 0,-1 1 1 0 0,0 1-1 0 0,-1-1 1 0 0,0 1-1 0 0,-5-5-9 0 0,-16 2-395 0 0,27 14 223 0 0,1 0-80 0 0,0 0-87 0 0,0 0-161 0 0,0 0-203 0 0,0 0-254 0 0,0 0-383 0 0,9 2-5600 0 0,-7-1 1517 0 0,2-1-5394 0 0</inkml:trace>
  <inkml:trace contextRef="#ctx0" brushRef="#br0" timeOffset="640.222">1499 101 0 0 0,'0'0'1060'0'0,"0"0"455"0"0,0 0 171 0 0,0 0-127 0 0,0 0-205 0 0,0 0-168 0 0,0 0-89 0 0,0 0 19 0 0,0 0 55 0 0,-4-6 16 0 0,-13-22-70 0 0,-25 17 3943 0 0,32 12-4245 0 0,-1-1-468 0 0,0 0 0 0 0,-1 1 0 0 0,1 1 0 0 0,0-1 0 0 0,0 2 0 0 0,0 0-1 0 0,0 0 1 0 0,0 1 0 0 0,0 0 0 0 0,1 1 0 0 0,0 0 0 0 0,0 0 0 0 0,0 1 0 0 0,-4 4-347 0 0,7-5 40 0 0,1 0 0 0 0,-1 0 0 0 0,1 0 0 0 0,0 1 0 0 0,1 0 0 0 0,-1 0 0 0 0,1 0 0 0 0,1 1 0 0 0,-1 0 0 0 0,1 0 0 0 0,0 0 0 0 0,0 0 0 0 0,1 1 0 0 0,0 0 0 0 0,1-1 0 0 0,-1 1 0 0 0,1 4-40 0 0,-1-1 31 0 0,1 0 0 0 0,1 0 0 0 0,0 0-1 0 0,1 0 1 0 0,0 1 0 0 0,1-1 0 0 0,0 0 0 0 0,0 0-1 0 0,1 0 1 0 0,1 0 0 0 0,0 0 0 0 0,0 0 0 0 0,1-1-1 0 0,1 1 1 0 0,0-1 0 0 0,0 0 0 0 0,1-1 0 0 0,0 1 0 0 0,0-1-1 0 0,1 0 1 0 0,1-1 0 0 0,-1 1 0 0 0,1-2 0 0 0,1 1-1 0 0,-1-1 1 0 0,1 0 0 0 0,1-1 0 0 0,-1 0 0 0 0,2 0-31 0 0,1 1 79 0 0,1-2 0 0 0,-1 0 0 0 0,1 0 0 0 0,0-1 0 0 0,1-1 0 0 0,-1 0 0 0 0,0 0 0 0 0,1-2 0 0 0,-1 0 0 0 0,1 0 1 0 0,0-1-1 0 0,-1-1 0 0 0,1 0 0 0 0,-1-1 0 0 0,1-1 0 0 0,-1 0 0 0 0,0 0 0 0 0,0-1 0 0 0,0-1 0 0 0,0 0 0 0 0,-1-1 0 0 0,0-1 0 0 0,0 0 1 0 0,-1 0-1 0 0,0-1 0 0 0,0 0 0 0 0,0-1-79 0 0,-2 2 46 0 0,0 1 1 0 0,-1-2 0 0 0,0 1 0 0 0,0-1-1 0 0,0 0 1 0 0,-1 0 0 0 0,0-1-1 0 0,-1 0 1 0 0,0-1 0 0 0,0 1 0 0 0,-1-1-1 0 0,-1 0 1 0 0,1 0 0 0 0,-2-1 0 0 0,1 1-1 0 0,-1-1 1 0 0,-1 0 0 0 0,0 0-1 0 0,0 0 1 0 0,-2 0 0 0 0,1 0 0 0 0,-1 0-1 0 0,0 0 1 0 0,-1 0 0 0 0,-1 0-1 0 0,0 0 1 0 0,0 0 0 0 0,-1 1 0 0 0,0-1-1 0 0,-1 1 1 0 0,0-1 0 0 0,-4-6-47 0 0,-2 5-34 0 0,0 0 0 0 0,-1 1 0 0 0,0 0 0 0 0,0 0 0 0 0,-1 1 0 0 0,-1 1 0 0 0,1 0 0 0 0,-2 1 0 0 0,1 0 0 0 0,-1 1 0 0 0,0 0 0 0 0,0 2 0 0 0,-1-1 0 0 0,0 2 0 0 0,0 0 0 0 0,0 0 0 0 0,-1 2 0 0 0,1 0 0 0 0,-1 0 0 0 0,-6 2 34 0 0,7 0-460 0 0,0 1 1 0 0,0 0-1 0 0,0 1 1 0 0,0 1-1 0 0,1 0 1 0 0,-1 1-1 0 0,1 1 1 0 0,0 0-1 0 0,0 1 1 0 0,1 0-1 0 0,-1 2 1 0 0,2-1-1 0 0,-12 9 460 0 0,-24 23-5454 0 0,20-12-3039 0 0,15-12-890 0 0</inkml:trace>
  <inkml:trace contextRef="#ctx0" brushRef="#br0" timeOffset="1492.405">810 238 1440 0 0,'0'0'1877'0'0,"0"0"-170"0"0,0 0 10 0 0,0 0 132 0 0,0 0 73 0 0,0 0-49 0 0,0 0-258 0 0,0 0-328 0 0,0 0-267 0 0,0 0-179 0 0,0 0-65 0 0,0 0-9 0 0,0 0-13 0 0,-4 1-33 0 0,-15 4-48 0 0,15-4-69 0 0,36 6 3005 0 0,44 7-1427 0 0,-30-5-1767 0 0,1-3 1 0 0,0-2-1 0 0,0-1 1 0 0,44-5-416 0 0,-23 1 225 0 0,315-13 642 0 0,46 14-605 0 0,-412-9-5108 0 0,-9 4-560 0 0,-6 4 1202 0 0,3-3-8845 0 0</inkml:trace>
</inkml:ink>
</file>

<file path=ppt/ink/ink34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20:23:46.0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0 273 1256 0 0,'0'0'2058'0'0,"0"0"-502"0"0,0 0-167 0 0,0 0 271 0 0,0 0 355 0 0,0 0 102 0 0,0 0-256 0 0,0 0-447 0 0,0 0-393 0 0,0 0-207 0 0,0 0-71 0 0,19 7 3900 0 0,131 1-188 0 0,312-8-2299 0 0,-383 7-1936 0 0,-75-6-210 0 0,-2 1 16 0 0,-2-1 6 0 0,0-1 7 0 0,0 0 18 0 0,0 0-25 0 0,0 0-6 0 0,0 0-5 0 0,0 0-25 0 0,0 0 32 0 0,0 0 1 0 0,0 0-19 0 0,0 0-16 0 0,0 0-6 0 0,0 0-16 0 0,0 0-17 0 0,0 0-66 0 0,-2-1-2035 0 0,-7-1-5331 0 0,1 1-2597 0 0,5 1 289 0 0</inkml:trace>
  <inkml:trace contextRef="#ctx0" brushRef="#br0" timeOffset="465.159">50 479 3665 0 0,'0'0'1931'0'0,"0"0"-25"0"0,0 0 129 0 0,0 0 141 0 0,0 0-74 0 0,0 0-363 0 0,0 0-436 0 0,0 0-280 0 0,0 0-167 0 0,0 0-72 0 0,0 0-2 0 0,0 0-27 0 0,0 0-39 0 0,0 0-90 0 0,6 7 3087 0 0,395-3-813 0 0,-264 0-2675 0 0,-98 0-2232 0 0,-65-8-3881 0 0,16 1-1910 0 0,4 2-3722 0 0</inkml:trace>
  <inkml:trace contextRef="#ctx0" brushRef="#br0" timeOffset="1392.097">331 15 2232 0 0,'0'0'2564'0'0,"0"0"-473"0"0,0 0-112 0 0,0 0 73 0 0,0 0 47 0 0,0 0-117 0 0,0 0-325 0 0,0 0-393 0 0,0 0-351 0 0,0 0-257 0 0,0 0-157 0 0,0 0-61 0 0,-7-2-21 0 0,-22-8-10 0 0,21 7-23 0 0,25 4 1428 0 0,4 6-1232 0 0,1 1 0 0 0,-1 0 0 0 0,0 2-1 0 0,-1 0 1 0 0,0 2 0 0 0,13 9-580 0 0,17 9 342 0 0,67 37 232 0 0,58 35-13 0 0,-174-100-531 0 0,0-1 0 0 0,0 1 0 0 0,0 0-1 0 0,0 0 1 0 0,0 0 0 0 0,-1-1 0 0 0,1 1 0 0 0,-1 0-1 0 0,1 0 1 0 0,-1 0 0 0 0,0 0 0 0 0,0 0 0 0 0,0 0-1 0 0,0 0 1 0 0,0 0 0 0 0,0 0 0 0 0,0 0 0 0 0,-1 0 0 0 0,1 0-1 0 0,-1 0 1 0 0,1 0 0 0 0,-1 0 0 0 0,0 0 0 0 0,0 0-1 0 0,0-1 1 0 0,0 1 0 0 0,0 0 0 0 0,0-1 0 0 0,0 1 0 0 0,-1-1-1 0 0,1 1 1 0 0,0-1 0 0 0,-1 1 0 0 0,1-1 0 0 0,-1 0-1 0 0,0 0 1 0 0,1 0 0 0 0,-1 0 0 0 0,0 0 0 0 0,0 0 0 0 0,0 0-1 0 0,0-1 1 0 0,0 1 0 0 0,1-1 0 0 0,-1 1 0 0 0,-2-1-30 0 0,-18 17 122 0 0,-217 170 18 0 0,84-70 13 0 0,102-71-153 0 0,40-17 8 0 0,13-29 1 0 0,0 0-1 0 0,0 0 0 0 0,0 0-4 0 0,-1-11-2545 0 0,0 4-8901 0 0,1 3-1216 0 0</inkml:trace>
</inkml:ink>
</file>

<file path=ppt/ink/ink34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20:23:54.0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0 486 2449 0 0,'0'0'2496'0'0,"0"0"-373"0"0,0 0-330 0 0,0 0-241 0 0,0 0-248 0 0,0 0-318 0 0,0 0-222 0 0,0 0-89 0 0,0 0 53 0 0,0 0 115 0 0,0 0 10 0 0,0 0-35 0 0,0 0-66 0 0,19 4-73 0 0,57 13-79 0 0,44-18 1036 0 0,-86-4-1294 0 0,133-17 239 0 0,-160 21-1657 0 0,9-4 1970 0 0,-14 2-5462 0 0,-1-3-5366 0 0,-1 6 2644 0 0</inkml:trace>
  <inkml:trace contextRef="#ctx0" brushRef="#br0" timeOffset="272.107">208 302 9826 0 0,'0'0'1708'0'0,"0"0"-357"0"0,0 0-14 0 0,0 0 168 0 0,0 0 94 0 0,0 0-121 0 0,0 0-298 0 0,0 0-297 0 0,0 0-201 0 0,0 0-118 0 0,-7 35-111 0 0,-21 110-95 0 0,9-30 190 0 0,6 10-674 0 0,12-70-8529 0 0,1-48-2683 0 0</inkml:trace>
  <inkml:trace contextRef="#ctx0" brushRef="#br0" timeOffset="1292.608">591 733 6289 0 0,'0'0'1757'0'0,"0"0"-285"0"0,0 0 59 0 0,0 0 263 0 0,0 0 121 0 0,0 0-151 0 0,0 0-306 0 0,0 0-289 0 0,0 0-224 0 0,0 0-149 0 0,0 0-111 0 0,0 0-85 0 0,0 0-78 0 0,28-32-67 0 0,84-98-46 0 0,-61 64 241 0 0,-23 21-145 0 0,-22 30-455 0 0,2 0-1 0 0,0 1 1 0 0,0 0 0 0 0,2 0 0 0 0,-1 0 0 0 0,2 2 0 0 0,0-1-1 0 0,0 1 1 0 0,1 1 0 0 0,1 0 0 0 0,0 1 0 0 0,0 0-1 0 0,1 1 1 0 0,0 0 0 0 0,1 1 0 0 0,-1 1 0 0 0,4 0-50 0 0,-15 8 5 0 0,-1 0-1 0 0,1 1 1 0 0,0-1 0 0 0,-1 1 0 0 0,0 0 0 0 0,1-1-1 0 0,-1 1 1 0 0,0 0 0 0 0,0 1 0 0 0,0-1 0 0 0,0 0 0 0 0,-1 1-1 0 0,1-1 1 0 0,0 1 0 0 0,-1-1 0 0 0,0 1 0 0 0,0 0-1 0 0,0-1 1 0 0,0 1 0 0 0,0 0 0 0 0,0 0 0 0 0,-1 0-1 0 0,1 0 1 0 0,-1 0 0 0 0,0 0 0 0 0,0 0 0 0 0,0 0 0 0 0,0 0-1 0 0,-1-1 1 0 0,1 1 0 0 0,-1 0 0 0 0,1 0 0 0 0,-2 1-5 0 0,2-1 14 0 0,-21 210 261 0 0,21-211-271 0 0,1-1 0 0 0,0 0 1 0 0,-1 0-1 0 0,1 1 0 0 0,0-1 0 0 0,0 0 1 0 0,0 0-1 0 0,0 0 0 0 0,1 0 1 0 0,-1 0-1 0 0,0 0 0 0 0,0-1 0 0 0,0 1 1 0 0,1 0-1 0 0,-1 0 0 0 0,0-1 0 0 0,1 1 1 0 0,-1-1-1 0 0,1 1 0 0 0,-1-1 1 0 0,0 0-1 0 0,1 0 0 0 0,-1 1 0 0 0,1-1 1 0 0,-1 0-1 0 0,1 0 0 0 0,-1-1 0 0 0,1 1 1 0 0,-1 0-1 0 0,1 0 0 0 0,-1-1 0 0 0,1 1 1 0 0,-1 0-1 0 0,0-1 0 0 0,1 0 1 0 0,-1 1-1 0 0,0-1 0 0 0,1 0 0 0 0,-1 0 1 0 0,0 1-1 0 0,0-1 0 0 0,0 0 0 0 0,0 0 1 0 0,0-1-1 0 0,0 1 0 0 0,0 0 0 0 0,0 0 1 0 0,0 0-1 0 0,0 0 0 0 0,0-2-4 0 0,43-43 128 0 0,-3-1-1 0 0,-1-3 0 0 0,13-24-127 0 0,-30 41-8 0 0,101-147 45 0 0,-117 172-19 0 0,-7 8-17 0 0,0 1 0 0 0,0-1 0 0 0,0 0 1 0 0,0 1-1 0 0,0-1 0 0 0,0 0 0 0 0,0 0 0 0 0,0 1 1 0 0,0-1-1 0 0,1 0 0 0 0,-1 0 0 0 0,0 1 0 0 0,0-1 1 0 0,0 0-1 0 0,1 0 0 0 0,-1 0 0 0 0,0 1 0 0 0,0-1 1 0 0,0 0-1 0 0,1 0 0 0 0,-1 0 0 0 0,0 0 0 0 0,0 0 1 0 0,1 0-1 0 0,-1 1 0 0 0,0-1 0 0 0,1 0 0 0 0,-1 0 1 0 0,0 0-1 0 0,0 0 0 0 0,1 0 0 0 0,-1 0 0 0 0,0 0 1 0 0,0 0-1 0 0,1 0 0 0 0,-1 0 0 0 0,0 0 0 0 0,1 0 1 0 0,-1 0-1 0 0,0 0 0 0 0,0-1 0 0 0,1 1 0 0 0,-1 0 1 0 0,0 0-2 0 0,-5 261 932 0 0,56-66-427 0 0,-40-107-314 0 0,-34-74-1338 0 0,12-13-8867 0 0,10-2 2706 0 0,1-2-2557 0 0</inkml:trace>
  <inkml:trace contextRef="#ctx0" brushRef="#br0" timeOffset="1543.966">1755 420 5257 0 0,'0'0'3078'0'0,"0"0"-1177"0"0,0 0-185 0 0,0 0 224 0 0,0 0 133 0 0,0 0-105 0 0,0 0-370 0 0,0 0-419 0 0,0 0-334 0 0,0 0-250 0 0,-8 32-184 0 0,-24 101-128 0 0,20-11 71 0 0,14-101-632 0 0,-2-19-4194 0 0,0-3-4581 0 0,0-3-342 0 0</inkml:trace>
  <inkml:trace contextRef="#ctx0" brushRef="#br0" timeOffset="1960.081">1613 442 5369 0 0,'0'0'2366'0'0,"0"0"-736"0"0,0 0-247 0 0,0 0 46 0 0,0 0-10 0 0,0 0-128 0 0,0 0-200 0 0,0 0-189 0 0,0 0-140 0 0,0 0-131 0 0,36-11-81 0 0,115-30-72 0 0,-58 30 355 0 0,-86 10-732 0 0,0 1 0 0 0,0-1 1 0 0,1 1-1 0 0,-1 1 0 0 0,0 0 1 0 0,0 0-1 0 0,0 0 0 0 0,0 0 1 0 0,0 1-1 0 0,0 1 1 0 0,0-1-1 0 0,0 1 0 0 0,-1 0 1 0 0,1 1-1 0 0,-1-1 0 0 0,0 1 1 0 0,0 0-1 0 0,4 5-101 0 0,-9-5 55 0 0,-1 0 0 0 0,1 0 1 0 0,-1 0-1 0 0,-1 0 0 0 0,1 0 0 0 0,0 0 1 0 0,-1 0-1 0 0,0 0 0 0 0,0 0 0 0 0,0 0 1 0 0,0-1-1 0 0,-1 1 0 0 0,1 0 0 0 0,-1-1 1 0 0,0 1-1 0 0,0-1 0 0 0,0 0 0 0 0,-1 1 1 0 0,1-1-1 0 0,-1 0 0 0 0,0 0 0 0 0,0-1 0 0 0,0 1 1 0 0,0 0-1 0 0,0-1 0 0 0,-1 0 0 0 0,1 0 1 0 0,-1 0-1 0 0,-1 1-55 0 0,4-2 8 0 0,-142 97 348 0 0,142-97-361 0 0,1 0 1 0 0,0 1-1 0 0,0-1 1 0 0,0 0-1 0 0,0 0 1 0 0,0 1-1 0 0,1-1 1 0 0,-1 0-1 0 0,0 0 1 0 0,0 1-1 0 0,1-1 0 0 0,-1 0 1 0 0,1 0-1 0 0,-1 0 1 0 0,1 0-1 0 0,0 0 1 0 0,-1 1-1 0 0,1-1 1 0 0,0 0-1 0 0,0 0 1 0 0,0-1-1 0 0,0 1 1 0 0,-1 0-1 0 0,1 0 1 0 0,0 0-1 0 0,1-1 1 0 0,-1 1-1 0 0,0 0 0 0 0,0-1 1 0 0,0 1-1 0 0,0-1 1 0 0,0 1-1 0 0,1-1 1 0 0,-1 0-1 0 0,0 1 1 0 0,0-1-1 0 0,1 0 1 0 0,-1 0-1 0 0,0 0 1 0 0,0 0-1 0 0,1 0 1 0 0,-1 0-1 0 0,0 0 5 0 0,18 3 11 0 0,0 1 0 0 0,0 1 0 0 0,0 1 0 0 0,-1 0 0 0 0,0 2 0 0 0,-1 0 0 0 0,1 1 0 0 0,-1 0-11 0 0,-15-7 20 0 0,0-1 0 0 0,0 1 0 0 0,0 0 0 0 0,0-1-1 0 0,-1 1 1 0 0,1 0 0 0 0,-1 0 0 0 0,1 0 0 0 0,-1 0 0 0 0,0 0 0 0 0,0 0 0 0 0,0 1-1 0 0,0-1 1 0 0,0 0 0 0 0,0 1 0 0 0,0-1 0 0 0,-1 0 0 0 0,1 1 0 0 0,-1-1 0 0 0,0 1-1 0 0,0-1 1 0 0,0 1 0 0 0,0-1 0 0 0,0 1 0 0 0,0-1 0 0 0,-1 0 0 0 0,1 1 0 0 0,-1-1-1 0 0,0 1 1 0 0,0-1 0 0 0,0 0 0 0 0,0 0 0 0 0,0 1 0 0 0,0-1 0 0 0,0 0-1 0 0,-1 0 1 0 0,1 0 0 0 0,-1 0 0 0 0,1-1 0 0 0,-1 1 0 0 0,-1 1-20 0 0,-80 64 799 0 0,68-60-784 0 0,-1-1 0 0 0,1 0 0 0 0,-1-1 0 0 0,0-1 0 0 0,0-1 0 0 0,-1 0 0 0 0,1-1-1 0 0,-1-1 1 0 0,-11 0-15 0 0,27-1-48 0 0,-1 0-1 0 0,0 0 1 0 0,1 0-1 0 0,-1-1 0 0 0,1 1 1 0 0,-1 0-1 0 0,1-1 1 0 0,-1 1-1 0 0,1-1 0 0 0,-1 1 1 0 0,1-1-1 0 0,0 0 1 0 0,-1 1-1 0 0,1-1 0 0 0,0 0 1 0 0,-1 0-1 0 0,1 0 1 0 0,0 0-1 0 0,0 0 0 0 0,0 0 1 0 0,0 0-1 0 0,0-1 1 0 0,0 1-1 0 0,0 0 0 0 0,1-1 1 0 0,-1 1-1 0 0,0 0 1 0 0,1-1-1 0 0,-1 1 0 0 0,1-1 1 0 0,-1 1-1 0 0,1-1 1 0 0,-1 1-1 0 0,1-1 49 0 0,-2-36-7915 0 0,2 27-3474 0 0</inkml:trace>
  <inkml:trace contextRef="#ctx0" brushRef="#br0" timeOffset="2491.962">2208 202 7082 0 0,'0'0'3446'0'0,"0"0"-1327"0"0,0 0-435 0 0,0 0 111 0 0,0 0 87 0 0,0 0-126 0 0,0 0-358 0 0,0 0-447 0 0,0 0-323 0 0,0 0-183 0 0,0 0-38 0 0,0 0 20 0 0,0 0 34 0 0,4 5 7 0 0,8 12-271 0 0,-1 1-1 0 0,-1 1 0 0 0,0 0 1 0 0,-2 0-1 0 0,0 1 0 0 0,-1 0 1 0 0,-1 1-1 0 0,0 2-196 0 0,5 14 56 0 0,66 209-24 0 0,-68-225 73 0 0,3-35 417 0 0,158-519 70 0 0,-124 393-1340 0 0,-41 150-7479 0 0,-3-5-2567 0 0</inkml:trace>
  <inkml:trace contextRef="#ctx0" brushRef="#br0" timeOffset="2788.125">2780 534 12563 0 0,'0'0'1900'0'0,"0"0"-365"0"0,0 0-67 0 0,0 0 55 0 0,0 0-50 0 0,0 0-240 0 0,0 0-393 0 0,0 0-277 0 0,0 0-131 0 0,0 0-54 0 0,0 0 7 0 0,0 0-33 0 0,0 0-50 0 0,-8 20-60 0 0,-44 97 94 0 0,28-3 11 0 0,22-87-5737 0 0,2-43 1664 0 0,1 4-3912 0 0,0 5-1480 0 0</inkml:trace>
  <inkml:trace contextRef="#ctx0" brushRef="#br0" timeOffset="3244.783">2716 486 0 0 0,'0'0'1258'0'0,"0"0"697"0"0,0 0-11 0 0,0 0-140 0 0,0 0-131 0 0,0 0-253 0 0,0 0-252 0 0,0 0-181 0 0,0 0-144 0 0,0 0-87 0 0,0 0-40 0 0,0 0-69 0 0,0 0-53 0 0,26-4-44 0 0,83-11-33 0 0,-96 13-237 0 0,0 0 0 0 0,0 1 0 0 0,0 1-1 0 0,0-1 1 0 0,0 2 0 0 0,0 0 0 0 0,0 1 0 0 0,0 0 0 0 0,0 1 0 0 0,-1 0-280 0 0,-5-1 157 0 0,-5-2-109 0 0,0 0 1 0 0,0 1-1 0 0,0-1 0 0 0,0 0 0 0 0,-1 1 0 0 0,1 0 1 0 0,0-1-1 0 0,0 1 0 0 0,-1 0 0 0 0,1 0 0 0 0,-1 0 1 0 0,1 0-1 0 0,-1 0 0 0 0,1 0 0 0 0,-1 1 0 0 0,1-1 1 0 0,-1 0-1 0 0,0 1 0 0 0,0-1 0 0 0,0 1 0 0 0,0 0 0 0 0,0-1 1 0 0,0 1-1 0 0,0 0 0 0 0,-1-1 0 0 0,1 1 0 0 0,0 0 1 0 0,-1 0-1 0 0,1-1 0 0 0,-1 1 0 0 0,0 0 0 0 0,0 0 1 0 0,0 0-1 0 0,0 0 0 0 0,0 0 0 0 0,0-1 0 0 0,0 1 1 0 0,-1 0-1 0 0,1 0 0 0 0,0 0 0 0 0,-1 0 0 0 0,0-1 1 0 0,1 1-1 0 0,-1 0 0 0 0,0-1 0 0 0,0 1 0 0 0,0 0 1 0 0,0-1-1 0 0,0 1 0 0 0,0-1 0 0 0,-1 0 0 0 0,1 1 1 0 0,0-1-1 0 0,-1 0 0 0 0,1 0 0 0 0,-1 0 0 0 0,1 0 0 0 0,-2 1-48 0 0,-175 145 603 0 0,177-146-608 0 0,0 1-1 0 0,0-1 1 0 0,0 1 0 0 0,0-1-1 0 0,0 1 1 0 0,0-1-1 0 0,0 1 1 0 0,1-1-1 0 0,-1 1 1 0 0,1 0-1 0 0,-1-1 1 0 0,1 1 0 0 0,0 0-1 0 0,-1-1 1 0 0,1 1-1 0 0,0 0 1 0 0,0 0-1 0 0,0-1 1 0 0,1 1-1 0 0,-1 0 1 0 0,0-1 0 0 0,1 1-1 0 0,-1 0 1 0 0,1-1-1 0 0,-1 1 1 0 0,1 0-1 0 0,0-1 1 0 0,-1 1-1 0 0,1-1 1 0 0,0 1 0 0 0,0-1-1 0 0,0 0 1 0 0,1 1-1 0 0,-1-1 1 0 0,0 0-1 0 0,0 0 1 0 0,1 0-1 0 0,-1 0 1 0 0,0 0 0 0 0,1 0-1 0 0,-1 0 1 0 0,1 0-1 0 0,0 0 1 0 0,-1-1-1 0 0,1 1 1 0 0,-1-1-1 0 0,1 1 1 0 0,0-1 0 0 0,0 0 5 0 0,24 12-7 0 0,52 40 66 0 0,-77-50-14 0 0,0 0 1 0 0,0 1-1 0 0,0-1 1 0 0,0 0-1 0 0,-1 1 1 0 0,1-1 0 0 0,-1 1-1 0 0,0-1 1 0 0,0 1-1 0 0,0-1 1 0 0,0 1 0 0 0,0-1-1 0 0,-1 1 1 0 0,1-1-1 0 0,-1 1 1 0 0,1-1-1 0 0,-1 1 1 0 0,0-1 0 0 0,0 0-1 0 0,0 1 1 0 0,0-1-1 0 0,0 0 1 0 0,-1 0-1 0 0,1 0 1 0 0,-1 0 0 0 0,1 0-1 0 0,-1 0 1 0 0,0 0-1 0 0,0-1 1 0 0,0 1 0 0 0,0 0-1 0 0,0-1 1 0 0,0 0-1 0 0,0 1-45 0 0,-11 4 68 0 0,0 1 0 0 0,-1-2 0 0 0,1 0 0 0 0,-1 0 0 0 0,0-2 0 0 0,-1 1-1 0 0,1-2 1 0 0,0 0 0 0 0,-1-1 0 0 0,0 0 0 0 0,-4-1-68 0 0,19 0-97 0 0,-1 0 0 0 0,0-1 0 0 0,1 1 0 0 0,-1 0 0 0 0,1 0 0 0 0,-1-1 0 0 0,1 1 0 0 0,-1 0 0 0 0,1 0 0 0 0,-1-1 0 0 0,1 1 0 0 0,-1 0 0 0 0,1-1 0 0 0,0 1 0 0 0,-1-1 0 0 0,1 1-1 0 0,0-1 1 0 0,-1 1 0 0 0,1-1 0 0 0,0 1 0 0 0,-1-1 0 0 0,1 1 0 0 0,0-1 0 0 0,0 1 0 0 0,0-1 0 0 0,-1 1 0 0 0,1-1 0 0 0,0 0 0 0 0,0 1 0 0 0,0-1 0 0 0,0 1 0 0 0,0-1 0 0 0,0 1 0 0 0,0-1 0 0 0,0 0 0 0 0,0 1 0 0 0,1-1 0 0 0,-1 1 0 0 0,0-1 0 0 0,0 1 0 0 0,0-1 0 0 0,1 1 0 0 0,-1-1 0 0 0,0 1 0 0 0,0-1-1 0 0,1 1 1 0 0,-1-1 0 0 0,1 1 0 0 0,-1-1 0 0 0,0 1 0 0 0,1 0 0 0 0,-1-1 0 0 0,1 1 0 0 0,-1 0 0 0 0,1-1 97 0 0,10-15-9774 0 0,-4 9-383 0 0</inkml:trace>
  <inkml:trace contextRef="#ctx0" brushRef="#br0" timeOffset="3541.118">3332 589 14467 0 0,'0'0'1510'0'0,"0"0"-461"0"0,0 0 66 0 0,0 0 312 0 0,0 0 106 0 0,0 0-204 0 0,0 0-351 0 0,0 0-332 0 0,0 0-175 0 0,0 0-132 0 0,0 0-88 0 0,0 0-71 0 0,-5 32-71 0 0,-17 98-25 0 0,6-67 11 0 0,12-54-190 0 0,1 0 1 0 0,-1 1-1 0 0,0-1 0 0 0,-1 0 1 0 0,0-1-1 0 0,0 1 1 0 0,-1-1-1 0 0,0 0 0 0 0,-1-1 1 0 0,0 1-1 0 0,0-1 1 0 0,0 0-1 0 0,-1-1 0 0 0,0 0 1 0 0,0 0-1 0 0,-2-1 95 0 0,9-5-496 0 0,1 0 0 0 0,-1 0 0 0 0,0 0 0 0 0,1-1 0 0 0,-1 1 0 0 0,0 0 0 0 0,1-1 0 0 0,-1 1 0 0 0,1-1 0 0 0,-1 1 0 0 0,1-1 0 0 0,-1 1 0 0 0,1-1 0 0 0,-1 1 0 0 0,1-1 0 0 0,-1 1 0 0 0,1-1 0 0 0,-1 0 0 0 0,1 1 0 0 0,0-1 0 0 0,-1 1 0 0 0,1-1 0 0 0,0 0 0 0 0,0 0 0 0 0,0 1 0 0 0,0-1 0 0 0,-1 0 0 0 0,1 1 0 0 0,0-1 0 0 0,0 0 0 0 0,0 0 0 0 0,0 1 0 0 0,0-1 1 0 0,1 0-1 0 0,-1 1 0 0 0,0-1 0 0 0,0 0 0 0 0,0 0 0 0 0,1 1 0 0 0,-1-1 0 0 0,0 0 0 0 0,1 1 0 0 0,-1-1 0 0 0,1 0 496 0 0,-1-4-1845 0 0,0 0 1444 0 0</inkml:trace>
  <inkml:trace contextRef="#ctx0" brushRef="#br0" timeOffset="3797.203">3132 497 2713 0 0,'0'0'3506'0'0,"0"0"-922"0"0,0 0-661 0 0,0 0-466 0 0,0 0-393 0 0,0 0-255 0 0,0 0-91 0 0,0 0-22 0 0,0 0 65 0 0,0 0 109 0 0,0 0-50 0 0,0 0-93 0 0,0 0-48 0 0,22 3-67 0 0,71 9-60 0 0,73-9 1172 0 0,-55-18-1319 0 0,-123 18-4545 0 0,-3 2-3610 0 0,9-1-2980 0 0</inkml:trace>
  <inkml:trace contextRef="#ctx0" brushRef="#br0" timeOffset="3977.82">3042 924 3977 0 0,'0'0'3430'0'0,"0"0"-716"0"0,0 0-360 0 0,0 0-323 0 0,0 0-368 0 0,35-3-315 0 0,110-10-276 0 0,75-23 882 0 0,-195 32-2316 0 0,8-1-1177 0 0,-12 3-6573 0 0,-16 2-2418 0 0</inkml:trace>
</inkml:ink>
</file>

<file path=ppt/ink/ink34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20:23:50.7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0 597 0 0 0,'0'0'368'0'0,"0"0"1226"0"0,0 0 452 0 0,0 0-46 0 0,0 0-266 0 0,0 0-330 0 0,0 0-234 0 0,0 0-102 0 0,0 0-27 0 0,0 0-11 0 0,8-10 2176 0 0,10-54 2587 0 0,-13 36-5480 0 0,2 1-1 0 0,0 1 1 0 0,2-1-1 0 0,1 2 1 0 0,1-1-1 0 0,1 1 1 0 0,1 1 0 0 0,2 0-1 0 0,0 1 1 0 0,1 0-1 0 0,19-19-312 0 0,43-28 168 0 0,-71 66-180 0 0,-6 4-120 0 0,0 10 123 0 0,17 50 213 0 0,11 50-109 0 0,-25 34 45 0 0,-11-119 3 0 0,13-43 210 0 0,85-120-286 0 0,87-39-44 0 0,-74 103-29 0 0,-103 73 3 0 0,-1 0 1 0 0,0 1-1 0 0,1-1 0 0 0,-1 1 1 0 0,1 0-1 0 0,-1-1 0 0 0,1 1 1 0 0,-1-1-1 0 0,1 1 1 0 0,-1 0-1 0 0,1-1 0 0 0,0 1 1 0 0,-1 0-1 0 0,1 0 1 0 0,-1 0-1 0 0,1-1 0 0 0,0 1 1 0 0,-1 0-1 0 0,1 0 1 0 0,0 0-1 0 0,-1 0 0 0 0,1 0 1 0 0,0 0-1 0 0,-1 0 0 0 0,1 0 1 0 0,0 0-1 0 0,-1 1 1 0 0,1-1-1 0 0,-1 0 0 0 0,1 0 1 0 0,0 0-1 0 0,-1 1 1 0 0,1-1-1 0 0,-1 0 0 0 0,1 1 1 0 0,-1-1-1 0 0,1 0 1 0 0,-1 1-1 0 0,1-1 0 0 0,-1 1 1 0 0,1-1-1 0 0,-1 1 0 0 0,1-1 1 0 0,-1 1-1 0 0,0-1 1 0 0,1 1-1 0 0,-1 0 0 0 0,0-1 1 0 0,0 1-1 0 0,1-1 1 0 0,-1 1-1 0 0,0 0 0 0 0,0-1 1 0 0,0 1-1 0 0,0 0 3 0 0,10 18 86 0 0,-4-7-42 0 0,-1 1-1 0 0,-1 0 1 0 0,0 0-1 0 0,0 0 0 0 0,-2 0 1 0 0,0 1-1 0 0,0-1 1 0 0,-1 1-1 0 0,-1-1 0 0 0,0 1 1 0 0,-1-1-1 0 0,0 3-43 0 0,0 19 101 0 0,-11 83 95 0 0,-21-16 75 0 0,18-75-323 0 0,14-27 25 0 0,-1-2-3428 0 0,-4-2-984 0 0,3 2-4571 0 0,0 2-1964 0 0</inkml:trace>
  <inkml:trace contextRef="#ctx0" brushRef="#br0" timeOffset="687.863">1017 325 7818 0 0,'0'0'2422'0'0,"0"0"-617"0"0,0 0-94 0 0,0 0 203 0 0,0 0 1 0 0,0 0-327 0 0,0 0-523 0 0,0 0-471 0 0,0 0-205 0 0,0 0-69 0 0,0 0-46 0 0,0 0-36 0 0,0 0-44 0 0,-27 33-30 0 0,-83 107-21 0 0,4-12 81 0 0,24-32-149 0 0,127-163 685 0 0,145-168 231 0 0,-151 187-639 0 0,-36 48-349 0 0,-1 0-1 0 0,0 0 1 0 0,0 0 0 0 0,1 0-1 0 0,-1 1 1 0 0,0-1-1 0 0,0 1 1 0 0,0 0 0 0 0,0 0-1 0 0,1-1 1 0 0,-1 1 0 0 0,0 0-1 0 0,-1 1 1 0 0,1-1 0 0 0,0 0-1 0 0,0 1 1 0 0,0-1-1 0 0,-1 1 1 0 0,1-1 0 0 0,-1 1-1 0 0,1 0 1 0 0,-1-1 0 0 0,0 1-1 0 0,1 0 1 0 0,-1 0 0 0 0,1 2-3 0 0,2 2-6 0 0,13 11 68 0 0,-1 2 1 0 0,-1 0 0 0 0,-1 1-1 0 0,0 0 1 0 0,-2 1 0 0 0,0 1-1 0 0,-1 0 1 0 0,6 20-63 0 0,-6 6 695 0 0,-11-47-600 0 0,0-1-1 0 0,0 0 0 0 0,0 0 16 0 0,0 0 18 0 0,0 0 16 0 0,0 0 16 0 0,0 0 19 0 0,0 0 24 0 0,-17-3 366 0 0,-15-6-660 0 0,1-2 0 0 0,0 0 1 0 0,1-3-1 0 0,1 0 0 0 0,0-1 0 0 0,-15-12 91 0 0,-1-6-1313 0 0,32 19-1692 0 0,3-1-3771 0 0,6 8-5071 0 0</inkml:trace>
  <inkml:trace contextRef="#ctx0" brushRef="#br0" timeOffset="1289.509">1267 74 1632 0 0,'0'0'2337'0'0,"0"0"-554"0"0,0 0-139 0 0,0 0 151 0 0,0 0 98 0 0,0 0-132 0 0,0 0-326 0 0,0 0-330 0 0,0 0-213 0 0,0 0-97 0 0,0 0-31 0 0,0 0-13 0 0,0 0-38 0 0,7-5-11 0 0,23-17-14 0 0,-29 22-624 0 0,0 0 1 0 0,0 0 0 0 0,0 0-1 0 0,1 0 1 0 0,-1 0-1 0 0,0 0 1 0 0,0 0-1 0 0,1 1 1 0 0,-1-1 0 0 0,0 0-1 0 0,0 1 1 0 0,0-1-1 0 0,1 1 1 0 0,-1-1 0 0 0,0 1-1 0 0,0-1 1 0 0,0 1-1 0 0,0 0 1 0 0,0 0-1 0 0,0-1 1 0 0,0 1 0 0 0,-1 0-1 0 0,1 0 1 0 0,0 0-1 0 0,0 0 1 0 0,-1 0 0 0 0,1 0-1 0 0,0 0 1 0 0,-1 0-1 0 0,1 1 1 0 0,-1-1 0 0 0,1 0-1 0 0,-1 0 1 0 0,0 0-1 0 0,1 1-64 0 0,1 2 214 0 0,11 26 181 0 0,0 0 0 0 0,-2 0 0 0 0,-2 1 0 0 0,0 0 0 0 0,3 32-395 0 0,14 49 90 0 0,14-2-28 0 0,-40-110-48 0 0,0 0-1 0 0,0 1 1 0 0,0-1 0 0 0,0 1 0 0 0,0-1-1 0 0,0 0 1 0 0,0 1 0 0 0,0-1 0 0 0,0 0-1 0 0,0 1 1 0 0,0-1 0 0 0,0 0 0 0 0,0 1 0 0 0,0-1-1 0 0,1 0 1 0 0,-1 1 0 0 0,0-1 0 0 0,0 0-1 0 0,0 1 1 0 0,1-1 0 0 0,-1 0 0 0 0,0 0 0 0 0,0 1-1 0 0,1-1 1 0 0,-1 0 0 0 0,0 0 0 0 0,1 0-1 0 0,-1 1 1 0 0,0-1 0 0 0,1 0 0 0 0,-1 0 0 0 0,0 0-1 0 0,1 0 1 0 0,-1 0 0 0 0,0 1 0 0 0,1-1-1 0 0,-1 0 1 0 0,1 0 0 0 0,-1 0 0 0 0,0 0 0 0 0,1 0-1 0 0,-1 0 1 0 0,0 0 0 0 0,1-1 0 0 0,-1 1-1 0 0,0 0 1 0 0,1 0 0 0 0,-1 0 0 0 0,0 0-1 0 0,1 0 1 0 0,-1 0 0 0 0,0-1 0 0 0,1 1 0 0 0,-1 0-1 0 0,0 0 1 0 0,1-1 0 0 0,-1 1 0 0 0,0 0-1 0 0,0 0 1 0 0,1-1 0 0 0,-1 1 0 0 0,0 0 0 0 0,0-1-1 0 0,0 1 1 0 0,1 0 0 0 0,-1-1 0 0 0,0 1-1 0 0,0 0 1 0 0,0-1 0 0 0,0 1-14 0 0,42-135 437 0 0,12-4-335 0 0,59-49-96 0 0,-73 136-636 0 0,-34 51-905 0 0,-2 5-5838 0 0,-4 0-4352 0 0</inkml:trace>
  <inkml:trace contextRef="#ctx0" brushRef="#br0" timeOffset="2071.965">1878 325 8802 0 0,'0'0'2407'0'0,"0"0"-633"0"0,0 0-257 0 0,0 0-110 0 0,0 0-48 0 0,0 0-168 0 0,0 0-316 0 0,0 0-204 0 0,0 0-211 0 0,0 0-137 0 0,0 0-79 0 0,0 0-72 0 0,-17 23-29 0 0,-54 76-23 0 0,-50 98 397 0 0,49-75-369 0 0,67-110 224 0 0,12-28 699 0 0,4-5-736 0 0,133-167 246 0 0,-5 37-361 0 0,-106 118-136 0 0,-31 33-78 0 0,-2 0-25 0 0,0 0-14 0 0,0 0-7 0 0,2 18 120 0 0,18 171 321 0 0,-10-105-298 0 0,8-40-94 0 0,-6-15-12 0 0,-12-29-2 0 0,0 0 24 0 0,0 0 26 0 0,0 0 55 0 0,0 0-3 0 0,0 0 17 0 0,0 0 21 0 0,0 0 5 0 0,0 0 66 0 0,0 0 49 0 0,0 0 26 0 0,-10-8 364 0 0,-253-130-771 0 0,224 125 113 0 0,3 2-1177 0 0,17-2-7740 0 0,18 12-2971 0 0</inkml:trace>
  <inkml:trace contextRef="#ctx0" brushRef="#br0" timeOffset="2463.994">2276 450 6473 0 0,'0'0'2682'0'0,"0"0"-889"0"0,0 0-330 0 0,0 0 8 0 0,0 0 8 0 0,0 0-148 0 0,0 0-265 0 0,0 0-251 0 0,0 0-129 0 0,0 0 9 0 0,0 0 23 0 0,0 0-17 0 0,0 0-47 0 0,0 15-55 0 0,2 107 1150 0 0,1 11-556 0 0,-3-112-3337 0 0,-16-54-6337 0 0,12 25 2525 0 0,-1 1-3031 0 0</inkml:trace>
  <inkml:trace contextRef="#ctx0" brushRef="#br0" timeOffset="2654.059">2073 431 2353 0 0,'0'0'2341'0'0,"0"0"-356"0"0,0 0-201 0 0,0 0-79 0 0,0 0-84 0 0,0 0-171 0 0,0 0-239 0 0,0 0-196 0 0,0 0-119 0 0,0 0-63 0 0,0 0-20 0 0,0 0-32 0 0,0 0-43 0 0,29-2-45 0 0,91-8-60 0 0,159 8 874 0 0,-276 1-2395 0 0,4 2 1535 0 0,-5 0-4634 0 0,-2 1-4451 0 0,0-2-1255 0 0</inkml:trace>
  <inkml:trace contextRef="#ctx0" brushRef="#br0" timeOffset="2867.685">2097 763 7954 0 0,'0'0'1368'0'0,"0"0"-361"0"0,0 0 73 0 0,0 0 374 0 0,0 0 205 0 0,0 0-80 0 0,0 0-262 0 0,0 0-318 0 0,0 0-267 0 0,0 0-222 0 0,32-3-162 0 0,101-8-129 0 0,-14-9-143 0 0,-43 0-1091 0 0,-37 9-8030 0 0,-25 9-1197 0 0</inkml:trace>
</inkml:ink>
</file>

<file path=ppt/ink/ink34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20:23:58.4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0 383 5857 0 0,'0'0'2286'0'0,"0"0"-442"0"0,0 0-306 0 0,0 0-160 0 0,0 0-175 0 0,0 0-191 0 0,0 0-29 0 0,0 0 29 0 0,0 0 98 0 0,0 0 26 0 0,0 0-159 0 0,0 0-126 0 0,0 0-71 0 0,16 3-75 0 0,105 15 947 0 0,107-17 479 0 0,-216-2-2230 0 0,1 0-1 0 0,-1-1 1 0 0,0 0-1 0 0,0-1 1 0 0,0-1-1 0 0,0 0 1 0 0,0 0 0 0 0,-1-1-1 0 0,3-2 100 0 0,-5 0-2136 0 0,-4 2-5921 0 0,-3 2-3437 0 0</inkml:trace>
  <inkml:trace contextRef="#ctx0" brushRef="#br0" timeOffset="197.918">100 619 6081 0 0,'0'0'2725'0'0,"0"0"-567"0"0,0 0-46 0 0,0 0 2 0 0,0 0-170 0 0,0 0-305 0 0,0 0-364 0 0,0 0-347 0 0,33 0-271 0 0,108-2-217 0 0,-34-16 15 0 0,-76 8-390 0 0,48-14 410 0 0,-46 14-2617 0 0,0 0-5927 0 0,-21 6-3636 0 0</inkml:trace>
  <inkml:trace contextRef="#ctx0" brushRef="#br0" timeOffset="1705.347">860 928 0 0 0,'0'0'1283'0'0,"0"0"-240"0"0,0 0 50 0 0,0 0 460 0 0,0 0 506 0 0,0 0 285 0 0,0 0-79 0 0,0 0-293 0 0,0 0-249 0 0,0 0-216 0 0,0 0-193 0 0,5-4-165 0 0,38-51 3759 0 0,-29 11-4536 0 0,2 0 0 0 0,1 1 0 0 0,3 1-1 0 0,1 1 1 0 0,2 1 0 0 0,2 1 0 0 0,2 1-1 0 0,1 2 1 0 0,14-13-372 0 0,124-90 154 0 0,-159 186-213 0 0,-65 192 300 0 0,60-126-298 0 0,-1-112 54 0 0,-1 1 0 0 0,1-1 1 0 0,-1 0-1 0 0,1 0 0 0 0,0 1 1 0 0,0-1-1 0 0,0 0 0 0 0,-1 0 0 0 0,1 0 1 0 0,0 0-1 0 0,0 0 0 0 0,1 0 0 0 0,-1 0 1 0 0,0 0-1 0 0,0-1 0 0 0,0 1 0 0 0,1 0 1 0 0,-1-1-1 0 0,0 1 0 0 0,0-1 0 0 0,1 1 1 0 0,-1-1-1 0 0,1 0 0 0 0,-1 1 0 0 0,0-1 1 0 0,1 0-1 0 0,-1 0 0 0 0,1 0 0 0 0,-1 0 1 0 0,0 0-1 0 0,1 0 0 0 0,-1-1 1 0 0,1 1-1 0 0,-1 0 0 0 0,0-1 0 0 0,1 1 1 0 0,-1-1 2 0 0,83-87 202 0 0,190-238-134 0 0,-237 292-17 0 0,-37 34-62 0 0,0 0 2 0 0,0 0-3 0 0,0 0-15 0 0,-3 67 112 0 0,-4 1 0 0 0,-2-1 0 0 0,-4 0 0 0 0,-15 46-85 0 0,2 34-8 0 0,32-163-12968 0 0,-3 11 910 0 0</inkml:trace>
  <inkml:trace contextRef="#ctx0" brushRef="#br0" timeOffset="2328.696">2027 560 8626 0 0,'0'0'1631'0'0,"0"0"-242"0"0,0 0 46 0 0,0 0 139 0 0,0 0-26 0 0,0 0-225 0 0,0 0-341 0 0,0 0-318 0 0,0 0-209 0 0,-21 32-139 0 0,-67 98-57 0 0,37-60 107 0 0,-43 44 431 0 0,307-343 1445 0 0,-155 172-1889 0 0,-15 22 3 0 0,-42 35-343 0 0,1 19 147 0 0,13 47 247 0 0,-6-37-259 0 0,1-2 0 0 0,2 1-1 0 0,1-1 1 0 0,1-1 0 0 0,17 25-148 0 0,-30-51 20 0 0,-1 0 0 0 0,1 0 1 0 0,-1 0-1 0 0,1 0 0 0 0,-1 0 1 0 0,1 1-1 0 0,-1-1 0 0 0,1 0 1 0 0,-1 0-1 0 0,0 1 0 0 0,1-1 1 0 0,-1 0-1 0 0,1 0 0 0 0,-1 1 1 0 0,0-1-1 0 0,1 0 0 0 0,-1 1 1 0 0,0-1-1 0 0,1 1 0 0 0,-1-1 1 0 0,0 0-1 0 0,0 1 0 0 0,1-1 1 0 0,-1 1-1 0 0,0-1 0 0 0,0 1 1 0 0,0-1-1 0 0,0 1 0 0 0,1-1 1 0 0,-1 1-1 0 0,0-1 0 0 0,0 1 1 0 0,0-1-1 0 0,0 0 0 0 0,0 1 1 0 0,0-1-1 0 0,0 1 0 0 0,0-1 1 0 0,-1 1-1 0 0,1-1 0 0 0,0 1 1 0 0,0-1-1 0 0,0 1 0 0 0,0-1 1 0 0,-1 1-1 0 0,1-1 0 0 0,0 1 1 0 0,0-1-1 0 0,-1 0 0 0 0,1 1 1 0 0,0-1-1 0 0,-1 0 0 0 0,1 1 1 0 0,0-1-1 0 0,-1 0 0 0 0,1 1 1 0 0,-1-1-1 0 0,1 0 0 0 0,-1 0 1 0 0,1 1-1 0 0,0-1 0 0 0,-1 0 1 0 0,1 0-1 0 0,-1 0 0 0 0,1 0 1 0 0,-1 0-1 0 0,0 1-20 0 0,-34-16 1301 0 0,26 11-1657 0 0,-202-96 347 0 0,189 82-1368 0 0,22 9-2381 0 0,4-1-4254 0 0,-1 3-4109 0 0</inkml:trace>
  <inkml:trace contextRef="#ctx0" brushRef="#br0" timeOffset="2626.927">2312 619 6681 0 0,'0'0'2294'0'0,"0"0"-235"0"0,0 0 63 0 0,0 0 11 0 0,0 0-148 0 0,0 0-227 0 0,0 0-234 0 0,0 0-259 0 0,0 0-210 0 0,0 0-190 0 0,35 0-153 0 0,107 0-134 0 0,18-8 1043 0 0,-79 8-1559 0 0,-81 0-225 0 0,0 0-66 0 0,0 0-189 0 0,-11-2-7928 0 0,7 1 2177 0 0,-3-3-5220 0 0</inkml:trace>
  <inkml:trace contextRef="#ctx0" brushRef="#br0" timeOffset="2793.989">2631 365 9522 0 0,'0'0'2442'0'0,"0"0"-1157"0"0,0 0-259 0 0,0 0 297 0 0,0 0 260 0 0,0 0-25 0 0,0 0-267 0 0,0 0-345 0 0,0 0-265 0 0,-5 33-181 0 0,-15 105-143 0 0,-4-29 98 0 0,9 15-1715 0 0,20-107-1029 0 0,3-9-4370 0 0,-3-7-4390 0 0</inkml:trace>
  <inkml:trace contextRef="#ctx0" brushRef="#br0" timeOffset="3563.825">2704 898 6617 0 0,'0'0'3324'0'0,"0"0"-1584"0"0,0 0-302 0 0,0 0 313 0 0,0 0 179 0 0,0 0-159 0 0,0 0-435 0 0,0 0-448 0 0,0 0-252 0 0,0 0-64 0 0,0 0-8 0 0,0 0-3 0 0,15-17-65 0 0,70-87 264 0 0,22-69 443 0 0,-21 73-1006 0 0,-85 103-199 0 0,1-1 0 0 0,-1 1 1 0 0,0-1-1 0 0,1 1 0 0 0,-1-1 0 0 0,0 1 0 0 0,0 0 0 0 0,-1 0 0 0 0,1-1 1 0 0,-1 1-1 0 0,1 0 0 0 0,-1 0 0 0 0,0 0 0 0 0,0 0 0 0 0,0 0 0 0 0,0-1 0 0 0,-1 1 1 0 0,1 0-1 0 0,-1 0 0 0 0,0 1 2 0 0,-13 118 44 0 0,13-120-46 0 0,0 0 0 0 0,1 0 1 0 0,-1 1-1 0 0,1-1 0 0 0,0 0 1 0 0,0 1-1 0 0,0-1 0 0 0,0 0 1 0 0,0 0-1 0 0,0 1 0 0 0,0-1 1 0 0,1 0-1 0 0,0 0 0 0 0,-1 1 0 0 0,1-1 1 0 0,0 0-1 0 0,0 0 0 0 0,0 0 1 0 0,0 0-1 0 0,0 0 0 0 0,0 0 1 0 0,1 0-1 0 0,-1-1 0 0 0,1 1 1 0 0,-1 0-1 0 0,1-1 0 0 0,0 1 0 0 0,-1-1 1 0 0,1 1-1 0 0,0-1 0 0 0,0 0 1 0 0,0 0-1 0 0,0 0 0 0 0,0 0 1 0 0,1 0-1 0 0,-1 0 0 0 0,0-1 1 0 0,0 1-1 0 0,0-1 0 0 0,1 1 0 0 0,0-1 2 0 0,5-2 18 0 0,1-1 0 0 0,-1 0 0 0 0,0 0-1 0 0,1-1 1 0 0,-1 0 0 0 0,-1 0 0 0 0,1-1-1 0 0,-1 1 1 0 0,0-2 0 0 0,0 1-1 0 0,0-1 1 0 0,-1 0 0 0 0,1-1 0 0 0,-2 0-1 0 0,1 0 1 0 0,2-4-18 0 0,7-6 50 0 0,194-240 623 0 0,-144 191-311 0 0,-65 65-358 0 0,1 1 0 0 0,-1 0 0 0 0,0 0 0 0 0,1-1 0 0 0,-1 1 1 0 0,1 0-1 0 0,-1 0 0 0 0,1 0 0 0 0,-1-1 0 0 0,1 1 0 0 0,-1 0 0 0 0,1 0 0 0 0,-1 0 1 0 0,1 0-1 0 0,-1 0 0 0 0,1 0 0 0 0,-1 0 0 0 0,1 0 0 0 0,-1 0 0 0 0,1 0 1 0 0,-1 0-1 0 0,1 0 0 0 0,-1 1 0 0 0,0-1 0 0 0,1 0 0 0 0,-1 0 0 0 0,1 0 0 0 0,-1 1 1 0 0,1-1-1 0 0,-1 0 0 0 0,0 1 0 0 0,1-1 0 0 0,-1 0 0 0 0,1 1 0 0 0,-1-1 0 0 0,0 0 1 0 0,0 1-1 0 0,1-1 0 0 0,-1 0 0 0 0,0 1 0 0 0,0-1 0 0 0,1 1 0 0 0,-1-1 1 0 0,0 1-1 0 0,0-1 0 0 0,0 1 0 0 0,0-1 0 0 0,0 1 0 0 0,1-1 0 0 0,-1 1 0 0 0,0-1 1 0 0,0 1-1 0 0,0-1 0 0 0,0 1 0 0 0,-1-1 0 0 0,1 1 0 0 0,0-1 0 0 0,0 1 0 0 0,0-1 1 0 0,0 0-1 0 0,0 1 0 0 0,-1-1 0 0 0,1 1 0 0 0,0-1 0 0 0,0 1 0 0 0,-1-1-4 0 0,3 10 75 0 0,0 179 677 0 0,7 50-643 0 0,14-191-1005 0 0,-2-52-7373 0 0,-17 0 268 0 0,-2 0-3131 0 0</inkml:trace>
  <inkml:trace contextRef="#ctx0" brushRef="#br0" timeOffset="3814.683">3680 574 11074 0 0,'0'0'1805'0'0,"0"0"-436"0"0,0 0 36 0 0,0 0 162 0 0,0 0-2 0 0,0 0-195 0 0,0 0-323 0 0,0 0-327 0 0,0 0-217 0 0,0 0-139 0 0,-3 31-131 0 0,-8 94-90 0 0,9-23-208 0 0,14-87-3347 0 0,-12-15 1413 0 0,0 0-1342 0 0,0 0-2544 0 0,0 0-2578 0 0</inkml:trace>
  <inkml:trace contextRef="#ctx0" brushRef="#br0" timeOffset="4162.576">3658 633 2457 0 0,'0'0'2748'0'0,"0"0"-123"0"0,0 0-129 0 0,0 0-277 0 0,0 0-348 0 0,0 0-382 0 0,0 0-341 0 0,0 0-238 0 0,0 0-158 0 0,0 0-107 0 0,0 0-70 0 0,0 0-44 0 0,0 0-54 0 0,27-22-35 0 0,85-66-28 0 0,-64 66 368 0 0,-47 22-720 0 0,1 0 0 0 0,0 0 1 0 0,-1 0-1 0 0,1 0 0 0 0,0 0 0 0 0,-1 1 0 0 0,1-1 1 0 0,-1 1-1 0 0,1-1 0 0 0,0 1 0 0 0,-1-1 1 0 0,1 1-1 0 0,-1 0 0 0 0,0 0 0 0 0,1 0 1 0 0,-1 0-1 0 0,0 0 0 0 0,1 0 0 0 0,-1 0 1 0 0,0 0-1 0 0,0 1 0 0 0,0-1 0 0 0,0 0 1 0 0,0 1-1 0 0,0-1 0 0 0,0 1 0 0 0,-1-1 0 0 0,1 1 1 0 0,0-1-1 0 0,-1 1 0 0 0,1 0 0 0 0,-1-1 1 0 0,0 1-1 0 0,1-1 0 0 0,-1 1 0 0 0,0 0 1 0 0,0 0-1 0 0,0-1 0 0 0,0 1 0 0 0,-1 0 1 0 0,1-1-1 0 0,-1 2-62 0 0,-56 100 659 0 0,113-77-809 0 0,-52-26 154 0 0,1 1 1 0 0,-1 1-1 0 0,1-1 0 0 0,-1 1 0 0 0,1 0 1 0 0,-1 0-1 0 0,0 0 0 0 0,0 0 0 0 0,0 1 1 0 0,0-1-1 0 0,-1 1 0 0 0,1 0 0 0 0,-1 1 1 0 0,1-1-1 0 0,-1 0 0 0 0,0 1 0 0 0,0 0 1 0 0,-1 0-1 0 0,1 0 0 0 0,-1 0 0 0 0,0 0 1 0 0,0 0-1 0 0,0 0 0 0 0,-1 1 0 0 0,1-1 1 0 0,-1 1-1 0 0,0-1 0 0 0,0 1 0 0 0,-1 0 1 0 0,1-1-1 0 0,-1 1 0 0 0,0 1-4 0 0,0 0 44 0 0,0 0-1 0 0,0 1 0 0 0,0-1 1 0 0,-1 0-1 0 0,0 0 0 0 0,-1 0 1 0 0,1 0-1 0 0,-1 0 1 0 0,0 0-1 0 0,0 0 0 0 0,-1-1 1 0 0,0 1-1 0 0,0-1 0 0 0,0 0 1 0 0,0 1-1 0 0,-1-2 1 0 0,0 1-1 0 0,0 0 0 0 0,-1-1 1 0 0,1 1-1 0 0,-1-1 0 0 0,0-1 1 0 0,0 1-44 0 0,-6 1 58 0 0,0-1 1 0 0,0 0-1 0 0,0-1 1 0 0,0 0 0 0 0,-1-1-1 0 0,1 0 1 0 0,-1-1-1 0 0,0 0 1 0 0,1-1-1 0 0,-1 0 1 0 0,0-1 0 0 0,-1-1-59 0 0,10 2-15 0 0,0-1 0 0 0,-1 0 1 0 0,1 0-1 0 0,0 0 1 0 0,0 0-1 0 0,0-1 1 0 0,0 1-1 0 0,0-1 1 0 0,0 0-1 0 0,1 0 0 0 0,-1 0 1 0 0,0 0-1 0 0,1 0 1 0 0,0-1-1 0 0,-1 1 1 0 0,1-1-1 0 0,0 1 1 0 0,0-1-1 0 0,0 0 0 0 0,1 0 1 0 0,-1 0-1 0 0,1 0 1 0 0,0 0-1 0 0,0 0 1 0 0,0 0-1 0 0,0 0 0 0 0,0-1 15 0 0,-1-26-2769 0 0,11 1-3891 0 0,-4 21-5209 0 0</inkml:trace>
  <inkml:trace contextRef="#ctx0" brushRef="#br0" timeOffset="7306.822">1158 0 624 0 0,'0'0'1690'0'0,"0"0"-290"0"0,0 0 166 0 0,0 0 143 0 0,0 0-16 0 0,0 0-171 0 0,0 0-324 0 0,0 0-124 0 0,0 0 18 0 0,0 0-6 0 0,0 0-37 0 0,0 0-59 0 0,0 0-53 0 0,-20 18-66 0 0,-65 56-49 0 0,13 11 1229 0 0,47-48-1687 0 0,1 1 0 0 0,2 1 0 0 0,2 1 0 0 0,2 1 0 0 0,1 1 0 0 0,2 0 0 0 0,2 1 0 0 0,2 0 0 0 0,1 1 0 0 0,3 0 0 0 0,2 1-1 0 0,1 5-362 0 0,5-34 75 0 0,0 0 1 0 0,2-1 0 0 0,0 0-1 0 0,0 1 1 0 0,1-1 0 0 0,1-1-1 0 0,1 1 1 0 0,0-1 0 0 0,1 0-1 0 0,0 0 1 0 0,1 0 0 0 0,1-1-1 0 0,0-1 1 0 0,9 10-77 0 0,4 3 94 0 0,1-1 0 0 0,2-1-1 0 0,0-1 1 0 0,1-1 0 0 0,2-1 0 0 0,11 6-94 0 0,-14-12-1 0 0,1-1 1 0 0,0-1 0 0 0,1-1-1 0 0,0-1 1 0 0,0-2 0 0 0,1-1-1 0 0,0-1 1 0 0,24 2 0 0 0,67 0-5549 0 0,-100-8-3476 0 0,-5 0-3776 0 0</inkml:trace>
</inkml:ink>
</file>

<file path=ppt/ink/ink34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20:24:02.9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1 516 5073 0 0,'0'0'2257'0'0,"0"0"-450"0"0,0 0-215 0 0,0 0 83 0 0,0 0 127 0 0,0 0 11 0 0,0 0-148 0 0,0 0-297 0 0,0 0-290 0 0,0 0-244 0 0,0 0-156 0 0,0 0-113 0 0,20 2-78 0 0,63 3-47 0 0,56-23 925 0 0,-47-1-2847 0 0,-85 14-1637 0 0,-4 1-5391 0 0,-3 3-2878 0 0</inkml:trace>
  <inkml:trace contextRef="#ctx0" brushRef="#br0" timeOffset="250.311">183 307 11642 0 0,'0'0'1916'0'0,"0"0"-501"0"0,0 0-95 0 0,0 0 103 0 0,0 0-4 0 0,0 0-167 0 0,-13 31-280 0 0,-40 99-298 0 0,-9 65 377 0 0,53-134-1667 0 0,10-38-3640 0 0,1-21-2619 0 0,2 1-4462 0 0</inkml:trace>
  <inkml:trace contextRef="#ctx0" brushRef="#br0" timeOffset="1402.587">491 719 6265 0 0,'0'0'2261'0'0,"0"0"-526"0"0,0 0-109 0 0,0 0 66 0 0,0 0 68 0 0,0 0-61 0 0,0 0-246 0 0,0 0-329 0 0,0 0-304 0 0,0 0-213 0 0,0 0-152 0 0,0 0-71 0 0,4-8 10 0 0,71-103 1481 0 0,101-108-197 0 0,-79 122-1322 0 0,-98 146-369 0 0,-25 24 121 0 0,16-51-114 0 0,2-1 0 0 0,1 2 1 0 0,1-1-1 0 0,0 1 0 0 0,2 0 1 0 0,1 1-1 0 0,0 8 6 0 0,3-29 1 0 0,1 0 0 0 0,0 0 0 0 0,-1 0 0 0 0,2 0 0 0 0,-1 0 0 0 0,0-1 0 0 0,0 1 0 0 0,1 0 0 0 0,-1-1 0 0 0,1 1 0 0 0,0-1 0 0 0,0 0 0 0 0,0 1 0 0 0,0-1 0 0 0,0 0-1 0 0,1 0 1 0 0,-1 0 0 0 0,1-1 0 0 0,-1 1 0 0 0,1-1 0 0 0,-1 1 0 0 0,1-1 0 0 0,0 0 0 0 0,0 0 0 0 0,0 0 0 0 0,-1 0 0 0 0,1 0 0 0 0,0-1 0 0 0,0 1 0 0 0,0-1 0 0 0,0 0 0 0 0,0 0 0 0 0,0 0 0 0 0,0 0 0 0 0,0-1 0 0 0,0 1 0 0 0,0-1 0 0 0,0 0 0 0 0,0 0 0 0 0,0 0 0 0 0,0 0 0 0 0,0 0 0 0 0,-1 0 0 0 0,1-1 0 0 0,-1 0 0 0 0,1 1 0 0 0,-1-1 0 0 0,2-1-1 0 0,45-28 65 0 0,-2-1 0 0 0,-1-2 0 0 0,-2-3 0 0 0,-1-1 0 0 0,9-14-65 0 0,-5 4 219 0 0,-2-2 0 0 0,-3-3 0 0 0,8-16-219 0 0,-50 69 26 0 0,1 1-1 0 0,-1-1 0 0 0,0 0 0 0 0,0 0 0 0 0,0 1 0 0 0,0-1 1 0 0,0 0-1 0 0,0 0 0 0 0,0 1 0 0 0,1-1 0 0 0,-1 0 0 0 0,0 0 1 0 0,0 0-1 0 0,0 1 0 0 0,0-1 0 0 0,1 0 0 0 0,-1 0 0 0 0,0 0 0 0 0,0 0 1 0 0,0 1-1 0 0,1-1 0 0 0,-1 0 0 0 0,0 0 0 0 0,0 0 0 0 0,1 0 1 0 0,-1 0-1 0 0,0 0 0 0 0,0 0 0 0 0,1 0-25 0 0,-14 36-29 0 0,12-33 70 0 0,-5 13-24 0 0,1 1 0 0 0,0 0 0 0 0,1 0 0 0 0,0 1 0 0 0,2-1 0 0 0,0 1 0 0 0,1 0 0 0 0,1 0-1 0 0,0-1 1 0 0,2 1 0 0 0,0 0 0 0 0,0-1 0 0 0,2 1 0 0 0,0-1 0 0 0,1 0 0 0 0,1 0 0 0 0,3 4-17 0 0,0-1 7 0 0,32 41 3 0 0,-40-61-76 0 0,1 0-1 0 0,-1 0 1 0 0,0 0 0 0 0,0 0-1 0 0,0 0 1 0 0,0 0-1 0 0,0 0 1 0 0,0 0-1 0 0,0 0 1 0 0,1-1 0 0 0,-1 1-1 0 0,0 0 1 0 0,0-1-1 0 0,0 1 1 0 0,0-1-1 0 0,0 1 1 0 0,0-1-1 0 0,0 1 1 0 0,-1-1 0 0 0,1 0-1 0 0,0 0 1 0 0,0 1-1 0 0,0-1 1 0 0,-1 0-1 0 0,1 0 1 0 0,0 0 0 0 0,-1 0-1 0 0,1 0 1 0 0,-1 0-1 0 0,1 0 1 0 0,-1 0-1 0 0,1 0 1 0 0,-1 0-1 0 0,1 0 67 0 0,5-13-4063 0 0,-2 4-4296 0 0,-2 5-3827 0 0</inkml:trace>
  <inkml:trace contextRef="#ctx0" brushRef="#br0" timeOffset="1619.998">1696 527 11114 0 0,'0'0'2250'0'0,"0"0"-507"0"0,0 0 22 0 0,0 0 123 0 0,0 0-108 0 0,0 0-337 0 0,0 0-477 0 0,0 0-306 0 0,0 0-145 0 0,0 0-98 0 0,0 0-55 0 0,0 0-42 0 0,0 0-42 0 0,-24 8-43 0 0,-76 26-39 0 0,20 11 157 0 0,71-35-304 0 0,7-8-50 0 0,0-1 0 0 0,0 1 0 0 0,0 0 0 0 0,0 1 1 0 0,1-1-1 0 0,-1 0 0 0 0,1 0 0 0 0,-1 1 1 0 0,1-1-1 0 0,0 1 0 0 0,0-1 0 0 0,0 1 0 0 0,0 0 1 0 0,1-1-1 0 0,-1 1 0 0 0,0 0 0 0 0,1-1 0 0 0,0 1 1 0 0,0 0-1 0 0,0 0 0 0 0,0-1 0 0 0,0 1 0 0 0,1 0 1 0 0,-1 0-1 0 0,1-1 0 0 0,0 1 0 0 0,-1 0 1 0 0,1-1-1 0 0,0 1 0 0 0,1-1 0 0 0,-1 1 0 0 0,0-1 1 0 0,1 0-1 0 0,-1 0 0 0 0,1 1 0 0 0,0-1 0 0 0,0 0 1 0 0,0 0-1 0 0,0-1 0 0 0,0 1 0 0 0,0 0 0 0 0,0-1 1 0 0,1 1-1 0 0,-1-1 0 0 0,1 0 0 0 0,-1 1 1 0 0,1-1-1 0 0,-1 0 0 0 0,2 0 1 0 0,6 2-146 0 0,1 0 0 0 0,-1-1 0 0 0,1 0 1 0 0,0 0-1 0 0,0-1 0 0 0,-1-1 0 0 0,1 0 0 0 0,0 0 0 0 0,0-1 0 0 0,0 0 1 0 0,-1-1-1 0 0,1 0 0 0 0,-1-1 0 0 0,1 0 0 0 0,-1-1 0 0 0,0 0 0 0 0,0 0 1 0 0,0-1-1 0 0,1-2 146 0 0,11-21-6108 0 0,-16 20 1027 0 0,0 0-6390 0 0</inkml:trace>
  <inkml:trace contextRef="#ctx0" brushRef="#br0" timeOffset="1952.168">1868 1 8818 0 0,'0'0'2950'0'0,"0"0"-671"0"0,0 0-400 0 0,0 0-243 0 0,0 0-251 0 0,0 0-298 0 0,0 0-333 0 0,0 0-245 0 0,0 0-25 0 0,0 0 45 0 0,0 0 55 0 0,0 0 20 0 0,0 0-105 0 0,5 15-64 0 0,47 111 776 0 0,-37-93-1056 0 0,-1 0-1 0 0,-1 1 1 0 0,-3 0 0 0 0,0 1 0 0 0,-2 0-1 0 0,-2 0 1 0 0,-1 1 0 0 0,-2 0 0 0 0,-1 0 0 0 0,-2 0-1 0 0,-2 0 1 0 0,-1 0 0 0 0,-1-1 0 0 0,-2 1-1 0 0,-2-1 1 0 0,-1 0 0 0 0,-2-1 0 0 0,-2 1-155 0 0,6-17-86 0 0,-1 1 1 0 0,-1-1 0 0 0,-1-1-1 0 0,0 1 1 0 0,-2-2 0 0 0,0 0-1 0 0,0 0 1 0 0,-2-1 0 0 0,1 0-1 0 0,-2-1 1 0 0,0-1 0 0 0,-1-1-1 0 0,0 0 1 0 0,-1-1-1 0 0,0 0 1 0 0,-1-2 0 0 0,-13 6 85 0 0,-5-10-2511 0 0,15-3-3620 0 0,13-1-5932 0 0</inkml:trace>
  <inkml:trace contextRef="#ctx0" brushRef="#br0" timeOffset="4134.242">2164 240 520 0 0,'0'0'2886'0'0,"0"0"-930"0"0,0 0-266 0 0,0 0 215 0 0,0 0 175 0 0,0 0-80 0 0,0 0-353 0 0,0 0-509 0 0,0 0-411 0 0,0 0-240 0 0,0 0-105 0 0,8-8 703 0 0,18 53 3104 0 0,67 370-499 0 0,-91-397-3656 0 0,1-1 1 0 0,1 1-1 0 0,0-1 1 0 0,1 0-1 0 0,1 0 1 0 0,1 0-1 0 0,4 7-34 0 0,1-16 464 0 0,-10-30 580 0 0,-1 1-976 0 0,1 8-37 0 0,6-40 37 0 0,1 1 0 0 0,3 0 0 0 0,18-49-68 0 0,36-68 57 0 0,-53 146-87 0 0,-2 0-1 0 0,-1-1 1 0 0,-1 0-1 0 0,-2-1 1 0 0,0 0-1 0 0,-1 0 1 0 0,-1-1-1 0 0,-2 1 1 0 0,0-5 30 0 0,-3 29-200 0 0,0 1-175 0 0,-6 2-5135 0 0,3 0-2924 0 0,3 2-3712 0 0</inkml:trace>
  <inkml:trace contextRef="#ctx0" brushRef="#br0" timeOffset="4533.335">2674 627 4969 0 0,'0'0'2038'0'0,"0"0"-583"0"0,0 0-94 0 0,0 0 177 0 0,0 0 114 0 0,0 0-91 0 0,0 0-313 0 0,0 0-265 0 0,0 0-7 0 0,0 0 54 0 0,0 0 34 0 0,0 0-35 0 0,0 0-166 0 0,1 14-143 0 0,-5 97 807 0 0,-21 113-170 0 0,16-172-1383 0 0,9-52 21 0 0,0 0-35 0 0,0 0-17 0 0,0 0-25 0 0,0-19-1867 0 0,11-47-6298 0 0,-7 53 3395 0 0,-2 4-5261 0 0</inkml:trace>
  <inkml:trace contextRef="#ctx0" brushRef="#br0" timeOffset="4787.476">2630 586 4625 0 0,'0'0'1224'0'0,"0"0"-70"0"0,0 0 390 0 0,0 0 393 0 0,0 0 87 0 0,0 0-132 0 0,0 0-266 0 0,0 0-248 0 0,0 0-198 0 0,0 0-168 0 0,0 0-141 0 0,0 0-115 0 0,0 0-121 0 0,33 0-115 0 0,103 0-117 0 0,-9-17 241 0 0,-120 16-822 0 0,55-5 268 0 0,-21 5-4144 0 0,-40 1 1620 0 0,-1 0-2931 0 0,0 3-5375 0 0</inkml:trace>
  <inkml:trace contextRef="#ctx0" brushRef="#br0" timeOffset="5033.941">2683 770 2545 0 0,'0'0'1540'0'0,"0"0"-259"0"0,0 0 168 0 0,0 0 314 0 0,0 0 116 0 0,0 0-215 0 0,0 0-382 0 0,0 0-282 0 0,0 0-116 0 0,0 0-32 0 0,0 0-22 0 0,0 0-101 0 0,0 0-124 0 0,3 8-53 0 0,12 24-34 0 0,34-24 689 0 0,124-36-2122 0 0,-126 17-3832 0 0,-34 10-4266 0 0</inkml:trace>
</inkml:ink>
</file>

<file path=ppt/ink/ink34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20:25:20.3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1 225 5913 0 0,'0'0'1951'0'0,"0"0"-480"0"0,0 0-88 0 0,0 0 35 0 0,0 0-119 0 0,0 0-264 0 0,0 0-147 0 0,0 0-31 0 0,0 0 78 0 0,0 0 126 0 0,0 0-79 0 0,0 0-73 0 0,0 0-51 0 0,17 4-73 0 0,134 18 1118 0 0,-15-33-1030 0 0,-122 9-1188 0 0,6-2 666 0 0,-22 3-9473 0 0,-3 1-2080 0 0</inkml:trace>
  <inkml:trace contextRef="#ctx0" brushRef="#br0" timeOffset="1">17 457 2609 0 0,'0'0'2037'0'0,"0"0"-460"0"0,0 0 198 0 0,0 0 400 0 0,0 0 39 0 0,0 0-281 0 0,0 0-339 0 0,0 0-300 0 0,0 0-257 0 0,0 0-182 0 0,32-3-116 0 0,100-13-127 0 0,30-13 748 0 0,-116 26-1853 0 0,-46 3 222 0 0,-12 2-4729 0 0,7 0-178 0 0,-2 1-5691 0 0</inkml:trace>
  <inkml:trace contextRef="#ctx0" brushRef="#br0" timeOffset="2">23 634 2280 0 0,'0'0'2112'0'0,"0"0"-281"0"0,0 0 221 0 0,0 0 38 0 0,0 0-220 0 0,0 0-249 0 0,0 0-240 0 0,0 0-214 0 0,0 0-257 0 0,0 0-208 0 0,0 0-183 0 0,0 0-190 0 0,31-4-110 0 0,97-14-129 0 0,-49-1-570 0 0,-61 13-1770 0 0,-8 2-4150 0 0,-6 0-3643 0 0</inkml:trace>
  <inkml:trace contextRef="#ctx0" brushRef="#br0" timeOffset="3">500 97 6185 0 0,'0'0'2648'0'0,"0"0"-480"0"0,0 0-222 0 0,0 0-89 0 0,0 0-192 0 0,0 0-361 0 0,0 0-440 0 0,0 0-360 0 0,0 0-192 0 0,0 0-22 0 0,0 0 173 0 0,0 0 211 0 0,0 0 104 0 0,1 6 37 0 0,107 228 2742 0 0,-98-190-3464 0 0,37 102-24 0 0,-17-105-37 0 0,-20-53 1171 0 0,6-32-1129 0 0,-3 0 0 0 0,-2-1 1 0 0,-1 0-1 0 0,-3-1 0 0 0,-1-5-74 0 0,63-229-68 0 0,-80 314-7072 0 0,5-18-773 0 0,3-7-4052 0 0</inkml:trace>
  <inkml:trace contextRef="#ctx0" brushRef="#br0" timeOffset="4">923 435 3041 0 0,'0'0'3246'0'0,"0"0"-608"0"0,0 0-265 0 0,0 0-203 0 0,0 0-301 0 0,0 0-329 0 0,0 0-369 0 0,0 0-232 0 0,0 0-131 0 0,0 0-131 0 0,0 0-72 0 0,0 0-21 0 0,0 0-34 0 0,-4 6-17 0 0,-18 74 1582 0 0,20 66-472 0 0,-27-65-1554 0 0,39-94-2934 0 0,17-22-4751 0 0,-21 25 979 0 0,-1 2-2916 0 0</inkml:trace>
  <inkml:trace contextRef="#ctx0" brushRef="#br0" timeOffset="5">886 417 3993 0 0,'0'0'2695'0'0,"0"0"-574"0"0,0 0-232 0 0,0 0-28 0 0,0 0-162 0 0,0 0-198 0 0,0 0-320 0 0,0 0-301 0 0,0 0-149 0 0,0 0-155 0 0,0 0-116 0 0,0 0 9 0 0,0 3 149 0 0,3 0-424 0 0,0 0-1 0 0,0 0 1 0 0,0 0 0 0 0,0 0 0 0 0,1-1-1 0 0,-1 1 1 0 0,1-1 0 0 0,0 0 0 0 0,0 0-1 0 0,0 0 1 0 0,0-1 0 0 0,0 0 0 0 0,0 1-1 0 0,0-1 1 0 0,0-1 0 0 0,0 1 0 0 0,0 0 0 0 0,1-1-1 0 0,-1 0 1 0 0,0 0 0 0 0,1 0 0 0 0,-1-1-1 0 0,0 1 1 0 0,0-1 0 0 0,0 0 0 0 0,1-1-194 0 0,9 2 295 0 0,117-14 842 0 0,-97 13-2070 0 0,-45 16-7618 0 0,7-12 1404 0 0,0-2-3366 0 0</inkml:trace>
  <inkml:trace contextRef="#ctx0" brushRef="#br0" timeOffset="6">864 634 1024 0 0,'0'0'2577'0'0,"0"0"-295"0"0,0 0-71 0 0,0 0 97 0 0,0 0-51 0 0,0 0-294 0 0,0 0-480 0 0,0 0-355 0 0,0 0-165 0 0,0 0-8 0 0,0 0 74 0 0,0 0 5 0 0,0 0-81 0 0,9 7-120 0 0,32 19-128 0 0,18-29 459 0 0,-45-2-936 0 0,113-35 482 0 0,-77 15-9680 0 0,-43 21-3138 0 0</inkml:trace>
</inkml:ink>
</file>

<file path=ppt/ink/ink34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20:25:20.3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1 317 1672 0 0,'0'0'2864'0'0,"0"0"-639"0"0,0 0-228 0 0,0 0 47 0 0,0 0-65 0 0,0 0-308 0 0,0 0-438 0 0,0 0-261 0 0,0 0-97 0 0,0 0 56 0 0,0 0 33 0 0,0 0-100 0 0,0 0-66 0 0,11 1-34 0 0,161 1 2770 0 0,-55-23-2949 0 0,-110 16-1536 0 0,-5 3-2011 0 0,-4 1-3316 0 0,2 1-5158 0 0</inkml:trace>
  <inkml:trace contextRef="#ctx0" brushRef="#br0" timeOffset="1">25 512 4737 0 0,'0'0'1832'0'0,"0"0"-47"0"0,0 0 503 0 0,0 0-31 0 0,0 0-217 0 0,0 0-319 0 0,0 0-417 0 0,0 0-376 0 0,0 0-336 0 0,0 0-248 0 0,198-18-176 0 0,-175 10-144 0 0,-5 1-168 0 0,2-4-304 0 0,-5 3-1648 0 0,-4 5-10091 0 0</inkml:trace>
  <inkml:trace contextRef="#ctx0" brushRef="#br0" timeOffset="2">373 0 2873 0 0,'0'0'1825'0'0,"0"0"-454"0"0,0 0 12 0 0,0 0 239 0 0,0 0 102 0 0,0 0-57 0 0,0 0-132 0 0,0 0-112 0 0,0 0-94 0 0,0 0-152 0 0,0 0-155 0 0,0 0-134 0 0,17 5-111 0 0,55 17-52 0 0,-70-22-655 0 0,1 1 1 0 0,0 0 0 0 0,-1 0-1 0 0,1 1 1 0 0,-1-1 0 0 0,0 0 0 0 0,1 1-1 0 0,-1-1 1 0 0,0 1 0 0 0,0 0-1 0 0,0 0 1 0 0,0 0 0 0 0,0 0 0 0 0,-1 0-1 0 0,1 0 1 0 0,-1 1 0 0 0,1-1-1 0 0,-1 0 1 0 0,0 1 0 0 0,0-1 0 0 0,0 1-1 0 0,0-1 1 0 0,0 1 0 0 0,0 0 0 0 0,-1-1-1 0 0,1 2-70 0 0,2 8 275 0 0,22 159 1269 0 0,-10-30-1190 0 0,-14-138-348 0 0,1 8 8 0 0,0-1 0 0 0,1 0 0 0 0,0 1 0 0 0,1-1 1 0 0,0 0-1 0 0,0-1 0 0 0,1 1 0 0 0,1-1 0 0 0,-1 0 0 0 0,2 0 0 0 0,1 1-14 0 0,-8-9 36 0 0,1-1 0 0 0,0 0 0 0 0,-1 0 0 0 0,1 0 0 0 0,0 0 0 0 0,-1 0 0 0 0,1 0 0 0 0,0 0 0 0 0,0 0 0 0 0,-1 0 0 0 0,1 0 0 0 0,0 0 0 0 0,-1 0 0 0 0,1 0 0 0 0,0-1 0 0 0,0 1 0 0 0,-1 0 0 0 0,1-1 0 0 0,-1 1 0 0 0,1 0 0 0 0,0-1 0 0 0,-1 1 0 0 0,1-1 0 0 0,-1 1 0 0 0,1-1 0 0 0,-1 1 0 0 0,1-1 0 0 0,-1 1 0 0 0,1-1 0 0 0,-1 1 0 0 0,1-1 0 0 0,-1 0 0 0 0,0 1 0 0 0,0-1 0 0 0,1 0 0 0 0,-1 1 0 0 0,0-1 0 0 0,0 0 0 0 0,0 1 0 0 0,1-1 0 0 0,-1 0 0 0 0,0 0 0 0 0,0 1 0 0 0,0-1 0 0 0,0 0 0 0 0,0 1 0 0 0,-1-1 0 0 0,1 0 0 0 0,0 0 0 0 0,0 1 0 0 0,0-1 0 0 0,-1 0 0 0 0,1 1 0 0 0,0-1 0 0 0,-1 0 0 0 0,1 1 0 0 0,0-1 0 0 0,-1 1 0 0 0,1-1 0 0 0,-1 1 0 0 0,1-1 0 0 0,-1 0-36 0 0,1-2-238 0 0,1-37 252 0 0,2 0 0 0 0,1 1 0 0 0,2-1 0 0 0,2 1 0 0 0,1 1 0 0 0,3 0 0 0 0,0 0 0 0 0,18-33-14 0 0,30-28-77 0 0,-58 95 570 0 0,-2 2 251 0 0,1 1-3118 0 0,0 0-2542 0 0,-1 1-3533 0 0,2 0-1358 0 0</inkml:trace>
  <inkml:trace contextRef="#ctx0" brushRef="#br0" timeOffset="3">1022 361 0 0 0,'0'0'1715'0'0,"0"0"999"0"0,0 0 36 0 0,0 0-404 0 0,0 0-337 0 0,0 0-268 0 0,0 0-222 0 0,0 0-150 0 0,0 0-196 0 0,0 0-132 0 0,0 0-70 0 0,0 0-52 0 0,-2 7 1582 0 0,-75 27-144 0 0,63-25-2258 0 0,1 0-1 0 0,0 1 0 0 0,1 0 0 0 0,0 1 0 0 0,0 0 0 0 0,1 1 1 0 0,1 0-1 0 0,-9 13-98 0 0,17-22 3 0 0,1 0 0 0 0,0 0 1 0 0,0-1-1 0 0,-1 1 0 0 0,2 0 1 0 0,-1 0-1 0 0,0 0 0 0 0,1 0 1 0 0,-1 1-1 0 0,1-1 0 0 0,0 0 0 0 0,0 0 1 0 0,0 0-1 0 0,0 0 0 0 0,1 0 1 0 0,-1 0-1 0 0,1 0 0 0 0,0 0 1 0 0,0 0-1 0 0,0 0 0 0 0,0 0 0 0 0,0 0 1 0 0,1-1-1 0 0,-1 1 0 0 0,1 0 1 0 0,0-1-1 0 0,0 1 0 0 0,0-1 1 0 0,0 0-1 0 0,0 1 0 0 0,0-1 0 0 0,1 0 1 0 0,-1 0-1 0 0,1-1 0 0 0,-1 1 1 0 0,1-1-1 0 0,0 1 0 0 0,0-1 1 0 0,0 0-1 0 0,0 1-3 0 0,116 12 244 0 0,-97-14-313 0 0,19-14-752 0 0,-32 2-7098 0 0,-9 8-3798 0 0</inkml:trace>
  <inkml:trace contextRef="#ctx0" brushRef="#br0" timeOffset="4">1267 409 5673 0 0,'0'0'2015'0'0,"0"0"-301"0"0,0 0 177 0 0,0 0 203 0 0,0 0-122 0 0,0 0-357 0 0,0 0-356 0 0,0 0-249 0 0,0 0-119 0 0,0 0-74 0 0,0 0-146 0 0,0 0-139 0 0,-3 19-112 0 0,-8 63-94 0 0,-19 119 476 0 0,30-192-2923 0 0,0-26-8183 0 0,0 10-613 0 0</inkml:trace>
  <inkml:trace contextRef="#ctx0" brushRef="#br0" timeOffset="5">1201 405 2681 0 0,'0'0'2316'0'0,"0"0"-917"0"0,0 0-471 0 0,0 0 36 0 0,0 0 165 0 0,0 0 154 0 0,0 0 152 0 0,0 0 30 0 0,0 0 54 0 0,0 0-17 0 0,0 0-209 0 0,0 0-172 0 0,20 0-148 0 0,64 0-127 0 0,76-21 1393 0 0,-93 16-2552 0 0,-68 21-3192 0 0,-5-6-2769 0 0,-1-6-4991 0 0</inkml:trace>
  <inkml:trace contextRef="#ctx0" brushRef="#br0" timeOffset="6">1230 630 1472 0 0,'0'0'2461'0'0,"0"0"-198"0"0,0 0-171 0 0,0 0-215 0 0,0 0-197 0 0,0 0-199 0 0,0 0-157 0 0,0 0-192 0 0,0 0-213 0 0,0 0-202 0 0,0 0-217 0 0,0 0-154 0 0,30-5-145 0 0,94-15-81 0 0,-49 1-146 0 0,-23 0-2588 0 0,-36 12-4400 0 0,-9 3-1917 0 0</inkml:trace>
</inkml:ink>
</file>

<file path=ppt/ink/ink34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20:25:20.3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30 303 0 0 0,'0'0'2499'0'0,"0"0"-372"0"0,0 0-205 0 0,0 0 5 0 0,0 0 123 0 0,0 0 74 0 0,0 0-130 0 0,0 0-276 0 0,0 0-335 0 0,0 0-307 0 0,0 0-241 0 0,-5-4-159 0 0,-15-8-37 0 0,15 9-19 0 0,5 3-31 0 0,0 0-26 0 0,36 70 2339 0 0,72 133-2002 0 0,-92-173-836 0 0,67 157 235 0 0,-79-154-38 0 0,56-236 1242 0 0,37-36-1408 0 0,-83 110-335 0 0,-15 129 133 0 0,1 0 0 0 0,-1 0 0 0 0,1 0 0 0 0,0 0 0 0 0,-1 0 0 0 0,1 0 0 0 0,0 0 0 0 0,-1 0 0 0 0,1 0 0 0 0,0 0 0 0 0,-1 0 0 0 0,1 0 0 0 0,0 0 0 0 0,-1 0-1 0 0,1 0 1 0 0,0-1 0 0 0,-1 1 0 0 0,1 0 0 0 0,0 0 0 0 0,-1 0 0 0 0,1-1 0 0 0,0 1 0 0 0,0 0 0 0 0,-1 0 0 0 0,1-1 0 0 0,0 1 0 0 0,0 0 0 0 0,-1-1 0 0 0,1 1 0 0 0,0 0 0 0 0,0-1 0 0 0,0 1 0 0 0,0 0 0 0 0,0-1 0 0 0,0 1 0 0 0,-1 0 0 0 0,1-1 0 0 0,0 1 0 0 0,0 0 0 0 0,0-1-1 0 0,0 1 1 0 0,0 0 0 0 0,0-1 0 0 0,0 1 0 0 0,0-1 0 0 0,1 1 0 0 0,-1 0 0 0 0,0-1 0 0 0,0 1 0 0 0,0 0 0 0 0,0-1 107 0 0,-20 27-5589 0 0,10-4-3769 0 0,10-14 1238 0 0</inkml:trace>
  <inkml:trace contextRef="#ctx0" brushRef="#br0" timeOffset="1">530 604 376 0 0,'0'0'2138'0'0,"0"0"-8"0"0,0 0 221 0 0,0 0 168 0 0,0 0-94 0 0,0 0-361 0 0,0 0-481 0 0,0 0-384 0 0,0 0-222 0 0,0 0-132 0 0,0 0-160 0 0,0 0-142 0 0,-1 11-115 0 0,-11 42-35 0 0,-2 0 0 0 0,-2-1 0 0 0,-3-1 0 0 0,-15 28-393 0 0,-14-6 212 0 0,47-73-202 0 0,1 0-37 0 0,0 0 26 0 0,0 0 11 0 0,0 0 22 0 0,0 0 48 0 0,4-16 442 0 0,83-156-110 0 0,1 0-335 0 0,-72 139-22 0 0,-9 65 394 0 0,79 156 424 0 0,-59-88 370 0 0,-57-100-1924 0 0,11 0-3399 0 0,8 0-6029 0 0,8 0-803 0 0</inkml:trace>
  <inkml:trace contextRef="#ctx0" brushRef="#br0" timeOffset="2">409 851 3977 0 0,'0'0'1856'0'0,"0"0"-455"0"0,0 0 31 0 0,0 0 264 0 0,0 0 73 0 0,0 0-266 0 0,0 0-490 0 0,0 0-454 0 0,0 0-152 0 0,0 0 201 0 0,0 0 216 0 0,0 0 182 0 0,8 1 47 0 0,62-9 962 0 0,-42-1-1598 0 0,-3 0-534 0 0,0 2 0 0 0,0 0 0 0 0,1 1 1 0 0,0 2-1 0 0,0 0 0 0 0,7 2 117 0 0,-25 5-3415 0 0,-6 0-2183 0 0,-2-2 4021 0 0,2-1-8668 0 0</inkml:trace>
  <inkml:trace contextRef="#ctx0" brushRef="#br0" timeOffset="3">853 612 3921 0 0,'0'0'1599'0'0,"0"0"-182"0"0,0 0 307 0 0,0 0 273 0 0,0 0-71 0 0,0 0-464 0 0,0 0-517 0 0,0 0-294 0 0,0 0 2 0 0,0 0 165 0 0,0 0 226 0 0,0 0 104 0 0,0 0-41 0 0,4 5-117 0 0,21 52 1358 0 0,-18 127-1273 0 0,-17-121-960 0 0,8-52-3893 0 0,-10-29-3953 0 0,9 11 2247 0 0,1 3-2463 0 0</inkml:trace>
  <inkml:trace contextRef="#ctx0" brushRef="#br0" timeOffset="4">849 674 0 0 0,'0'0'1192'0'0,"0"0"605"0"0,0 0 54 0 0,0 0 133 0 0,0 0 61 0 0,0 0-198 0 0,0 0-359 0 0,0 0-386 0 0,0 0-250 0 0,0 0-48 0 0,0 0 211 0 0,0 0 214 0 0,0 0 109 0 0,8-1-52 0 0,72-23 1533 0 0,-66 19-2615 0 0,-1 0 1 0 0,2 1 0 0 0,-1 1-1 0 0,0 0 1 0 0,1 1 0 0 0,-1 1-1 0 0,1 0 1 0 0,-1 1-1 0 0,14 1-204 0 0,-5 0-18 0 0,0 12-1378 0 0,-28-5-9459 0 0,0-7-230 0 0</inkml:trace>
  <inkml:trace contextRef="#ctx0" brushRef="#br0" timeOffset="5">843 818 1744 0 0,'0'0'2133'0'0,"0"0"-585"0"0,0 0-34 0 0,0 0 378 0 0,0 0 243 0 0,0 0-100 0 0,0 0-342 0 0,0 0-362 0 0,0 0-296 0 0,0 0-205 0 0,0 0-159 0 0,0 0-151 0 0,0 0-113 0 0,23-4-85 0 0,108-22 159 0 0,-77 8-1084 0 0,-43 13-3303 0 0,-2-1-3744 0 0,-5 2-482 0 0</inkml:trace>
  <inkml:trace contextRef="#ctx0" brushRef="#br0" timeOffset="6">1282 244 608 0 0,'0'0'2166'0'0,"0"0"-248"0"0,0 0-102 0 0,0 0 11 0 0,0 0-95 0 0,0 0-186 0 0,0 0-270 0 0,0 0-301 0 0,0 0-165 0 0,0 0-33 0 0,0 0 5 0 0,-7 8 19 0 0,-19 24-18 0 0,20-24-85 0 0,6-8-80 0 0,0 0-113 0 0,0 0-85 0 0,0 0-31 0 0,0 0-25 0 0,0 0-18 0 0,0 0-38 0 0,0 0-36 0 0,0 0-48 0 0,0 0 2 0 0,0 0 0 0 0,0 0 1 0 0,0 0 7 0 0,29 6 3159 0 0,201-1-738 0 0,-138-16-2003 0 0,-125 31-7595 0 0,15-8-235 0 0,9-8-3026 0 0</inkml:trace>
  <inkml:trace contextRef="#ctx0" brushRef="#br0" timeOffset="7">1256 446 168 0 0,'0'0'2118'0'0,"0"0"-335"0"0,0 0-43 0 0,0 0 250 0 0,0 0 145 0 0,0 0-146 0 0,0 0-353 0 0,0 0-379 0 0,0 0-244 0 0,0 0-73 0 0,0 0-12 0 0,0 0 15 0 0,0 0-31 0 0,7 14 2978 0 0,1-10-542 0 0,25 0-2264 0 0,195-14 490 0 0,-165 2-1466 0 0,-73 5-2588 0 0,5-6-6452 0 0,5 6-2891 0 0</inkml:trace>
  <inkml:trace contextRef="#ctx0" brushRef="#br0" timeOffset="8">1760 100 1896 0 0,'0'0'3186'0'0,"0"0"-456"0"0,0 0-292 0 0,0 0-108 0 0,0 0-163 0 0,0 0-208 0 0,0 0-289 0 0,0 0-342 0 0,0 0-316 0 0,0 0-269 0 0,0 0-168 0 0,0 0-103 0 0,0 0-38 0 0,-3 1-54 0 0,2 0-342 0 0,0-1-1 0 0,1 0 1 0 0,-1 0 0 0 0,0 1 0 0 0,0-1 0 0 0,1 1 0 0 0,-1-1 0 0 0,0 1 0 0 0,1-1 0 0 0,-1 1 0 0 0,0-1 0 0 0,1 1-1 0 0,-1 0 1 0 0,1-1 0 0 0,-1 1 0 0 0,1 0 0 0 0,-1 0 0 0 0,1-1 0 0 0,-1 1 0 0 0,1 0 0 0 0,0 0 0 0 0,-1 0-1 0 0,1-1 1 0 0,0 1 0 0 0,0 0 0 0 0,0 0 0 0 0,0 0 0 0 0,0 0 0 0 0,0 0 0 0 0,0-1 0 0 0,0 1 0 0 0,0 0 0 0 0,0 0-1 0 0,0 0 1 0 0,0 0 0 0 0,1-1 0 0 0,-1 1 0 0 0,0 0 0 0 0,1 0 0 0 0,-1 0 0 0 0,0-1 0 0 0,1 1 0 0 0,-1 0-1 0 0,1 0 1 0 0,-1-1 0 0 0,1 1 0 0 0,0-1 0 0 0,-1 1 0 0 0,1 0 0 0 0,-1-1 0 0 0,1 1 0 0 0,0-1-38 0 0,20 35 382 0 0,-1 1-1 0 0,-3 0 1 0 0,-1 1 0 0 0,-1 1 0 0 0,-2 4-382 0 0,1-4 52 0 0,24 67-18 0 0,-20-78-10 0 0,-11 54 261 0 0,1-104 265 0 0,15-57-467 0 0,64-175 35 0 0,-23 109 14 0 0,-60 47-75 0 0,-9 90-399 0 0,5 10 218 0 0,2 29-2071 0 0,2-23 21 0 0,-1-2-1515 0 0,0 0-4286 0 0,-2-4-3949 0 0</inkml:trace>
  <inkml:trace contextRef="#ctx0" brushRef="#br0" timeOffset="9">2226 435 7322 0 0,'0'0'2567'0'0,"0"0"-527"0"0,0 0-155 0 0,0 0 38 0 0,0 0 4 0 0,0 0-188 0 0,0 0-426 0 0,0 0-406 0 0,0 0-245 0 0,0 0-131 0 0,0 0-11 0 0,0 0 10 0 0,-4 0 1099 0 0,-7 199 218 0 0,2-129-2414 0 0,2-82-6660 0 0,3 9-24 0 0,2-1-3598 0 0</inkml:trace>
  <inkml:trace contextRef="#ctx0" brushRef="#br0" timeOffset="10">2112 406 1448 0 0,'0'0'2893'0'0,"0"0"-497"0"0,0 0-248 0 0,0 0-69 0 0,0 0-112 0 0,0 0-275 0 0,0 0-380 0 0,0 0-338 0 0,0 0-193 0 0,0 0-71 0 0,0 0-21 0 0,0 0 21 0 0,19-14 7 0 0,60-44-34 0 0,-19 35 516 0 0,30 19 395 0 0,-88 6-1550 0 0,0 1 1 0 0,0-1 0 0 0,1 1-1 0 0,-2-1 1 0 0,1 1 0 0 0,0 0-1 0 0,0 0 1 0 0,-1 0 0 0 0,0 0-1 0 0,1 0 1 0 0,-1 0 0 0 0,-1 0-1 0 0,1 0 1 0 0,0 0 0 0 0,-1 1-1 0 0,1-1 1 0 0,-1 0-1 0 0,0 1 1 0 0,0-1 0 0 0,0 0-1 0 0,-1 0 1 0 0,1 1 0 0 0,-1-1-1 0 0,0 0 1 0 0,0 3-45 0 0,-4 7 41 0 0,1-1 1 0 0,-2 1-1 0 0,0-1 0 0 0,0 0 1 0 0,-1-1-1 0 0,-1 1 0 0 0,1-2 1 0 0,-2 1-1 0 0,0-1 0 0 0,0 0 1 0 0,-4 3-42 0 0,-15 16-2 0 0,28-28-55 0 0,0-1-24 0 0,29 0 1 0 0,144-15 201 0 0,-173 15-121 0 0,2-1 2 0 0,0 0-1 0 0,1 1 0 0 0,-1-1 1 0 0,0 1-1 0 0,0 0 0 0 0,0-1 1 0 0,1 1-1 0 0,-1 0 0 0 0,0 0 1 0 0,0 0-1 0 0,0 1 0 0 0,1-1 1 0 0,-1 1-1 0 0,0-1 0 0 0,0 1 1 0 0,0-1-1 0 0,0 1 0 0 0,0 0 1 0 0,0 0-1 0 0,0 0 0 0 0,0 0 0 0 0,0 1 1 0 0,0-1-1 0 0,-1 0 0 0 0,1 1 1 0 0,0-1-1 0 0,-1 1 0 0 0,1 0 1 0 0,-1 0-1 0 0,0-1 0 0 0,1 1 1 0 0,-1 0-1 0 0,0 0 0 0 0,0 0 1 0 0,0 0-1 0 0,-1 0 0 0 0,1 0 1 0 0,0 0-1 0 0,-1 1 0 0 0,1-1 1 0 0,-1 0-1 0 0,0 2-1 0 0,-2 5 39 0 0,-1 1 0 0 0,-1-1-1 0 0,1 0 1 0 0,-2 0 0 0 0,1 0-1 0 0,-1-1 1 0 0,0 0 0 0 0,-1 1 0 0 0,0-2-1 0 0,0 1 1 0 0,-1-1 0 0 0,0 0 0 0 0,0 0-1 0 0,-1-1 1 0 0,-6 5-39 0 0,-4 5 62 0 0,8-6-28 0 0,0-2-1 0 0,0 0 1 0 0,-1 0-1 0 0,0-1 1 0 0,-1 0 0 0 0,0 0-1 0 0,0-2 1 0 0,0 1 0 0 0,-10 1-34 0 0,-43-5 332 0 0,65-2-346 0 0,-1 0 0 0 0,0-1 0 0 0,0 1 1 0 0,0 0-1 0 0,0 0 0 0 0,1 0 0 0 0,-1-1 0 0 0,0 1 1 0 0,0 0-1 0 0,1-1 0 0 0,-1 1 0 0 0,0 0 0 0 0,0-1 1 0 0,1 1-1 0 0,-1-1 0 0 0,0 0 0 0 0,1 1 0 0 0,-1-1 1 0 0,1 1-1 0 0,-1-1 0 0 0,1 0 0 0 0,-1 1 0 0 0,1-1 1 0 0,-1 0-1 0 0,1 0 0 0 0,0 1 0 0 0,-1-1 0 0 0,1 0 1 0 0,0 0-1 0 0,0 0 0 0 0,0 1 0 0 0,-1-1 0 0 0,1 0 1 0 0,0 0-1 0 0,0 0 0 0 0,0 0 0 0 0,0 1 0 0 0,1-1 1 0 0,-1 0-1 0 0,0 0 0 0 0,0 0 0 0 0,0 0 0 0 0,1 1 1 0 0,-1-1-1 0 0,0 0 0 0 0,1 0 0 0 0,-1 1 0 0 0,1-2 14 0 0,19-37-2837 0 0,-9 29 49 0 0,-2 1-5009 0 0,-2 2-4300 0 0</inkml:trace>
  <inkml:trace contextRef="#ctx0" brushRef="#br0" timeOffset="11">2616 431 4681 0 0,'0'0'4712'0'0,"0"0"-2601"0"0,0 0-964 0 0,0 0 182 0 0,0 0 292 0 0,0 0 38 0 0,0 0-210 0 0,0 0-291 0 0,0 0-203 0 0,0 0-90 0 0,0 0-34 0 0,0 0-139 0 0,0 0-116 0 0,1 15-81 0 0,0 74 211 0 0,-21 47 275 0 0,19-125-975 0 0,0 0 0 0 0,-1 0 0 0 0,-1 0 1 0 0,1 0-1 0 0,-2 0 0 0 0,1-1 0 0 0,-2 1 0 0 0,1-1 0 0 0,-4 6-6 0 0,5-12-287 0 0,-11 11-1556 0 0,8-15-2835 0 0,1-3-4111 0 0,3 3-1637 0 0</inkml:trace>
  <inkml:trace contextRef="#ctx0" brushRef="#br0" timeOffset="12">2585 472 2897 0 0,'0'0'2564'0'0,"0"0"-858"0"0,0 0-354 0 0,0 0 51 0 0,0 0 21 0 0,0 0-121 0 0,0 0-46 0 0,0 0-40 0 0,0 0 10 0 0,0 0 29 0 0,0 0-183 0 0,0 0-140 0 0,0 0-55 0 0,16 0-34 0 0,124-7 1842 0 0,-86 7-2462 0 0,-63 17-2030 0 0,-3-9-4107 0 0,5-4-2410 0 0</inkml:trace>
  <inkml:trace contextRef="#ctx0" brushRef="#br0" timeOffset="13">2557 663 7394 0 0,'0'0'1097'0'0,"0"0"-329"0"0,0 0 321 0 0,0 0 527 0 0,0 0 291 0 0,0 0-152 0 0,0 0-373 0 0,0 0-425 0 0,0 0-319 0 0,0 0-189 0 0,0 0-169 0 0,0 0-112 0 0,0 0-88 0 0,24 1-64 0 0,74 1-92 0 0,-45-12-1655 0 0,-44 3-1834 0 0,-1 3-6994 0 0</inkml:trace>
</inkml:ink>
</file>

<file path=ppt/ink/ink3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6:00.2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39 162 2969 0 0,'0'0'3235'0'0,"0"0"-925"0"0,0 0-252 0 0,0 0 35 0 0,0 0 28 0 0,0 0-87 0 0,0 0-311 0 0,0 0-423 0 0,0 0-348 0 0,0 0-241 0 0,0 0-119 0 0,0 0-34 0 0,-6-3-21 0 0,-20-6 3 0 0,20 6-36 0 0,6 3-41 0 0,0 0-30 0 0,16 0 1270 0 0,150-1 482 0 0,-26 9-1650 0 0,55-8-154 0 0,-195 1-390 0 0,0 2-26 0 0,0-3 26 0 0,0 0 29 0 0,0 0 9 0 0,0 0-5 0 0,0 0-8 0 0,0 0-5 0 0,0 0 2 0 0,0 0-1 0 0,0 0 4 0 0,0 0-21 0 0,0 0-11 0 0,0 0 20 0 0,0 0 13 0 0,0 0 6 0 0,0 0-25 0 0,0 0-3 0 0,0 0 12 0 0,0 0 6 0 0,0 0-2 0 0,0 0 6 0 0,0 0 11 0 0,0 0-1 0 0,0 0 2 0 0,0 0-2 0 0,0 0 5 0 0,0 0 2 0 0,0 0-8 0 0,0 0 12 0 0,0 0-4 0 0,0 0 19 0 0,0 0 17 0 0,0 0 0 0 0,0 0-3 0 0,0 0 9 0 0,0 0 17 0 0,0 0-7 0 0,-38-59 234 0 0,-41-32-422 0 0,72 83-3075 0 0,11 17-5394 0 0,-3-8 7875 0 0,2 4-11780 0 0</inkml:trace>
</inkml:ink>
</file>

<file path=ppt/ink/ink34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20:10:06.555"/>
    </inkml:context>
    <inkml:brush xml:id="br0">
      <inkml:brushProperty name="width" value="0.3" units="cm"/>
      <inkml:brushProperty name="height" value="0.6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179 424 0 0 0,'0'0'987'0'0,"0"0"290"0"0,0 0 40 0 0,-10-2-37 0 0,7 1-592 0 0,-31-7-1007 0 0,28 5 2882 0 0,9 2 3970 0 0,363-9-2699 0 0,-49 6-2775 0 0,-20 33-226 0 0,-95-18-86 0 0,91-4-349 0 0,-171 0-312 0 0,58 5 124 0 0,-25-5-30 0 0,43-6 156 0 0,29-5-56 0 0,-113 4-68 0 0,-73 3 1268 0 0,-47-25-1146 0 0,-5 1-348 0 0,-18-38-98 0 0,-25-29 39 0 0,-26 6-43 0 0,27 56 102 0 0,9 8 66 0 0,-64-49 106 0 0,32 42-127 0 0,1 21 11 0 0,37-3-40 0 0,-399 3-52 0 0,206 15 60 0 0,8-10-22 0 0,16 5 64 0 0,56-28 60 0 0,-2 11-52 0 0,-90 8 109 0 0,98-16 63 0 0,53 12-119 0 0,-16 14-94 0 0,32 1 145 0 0,76-8-136 0 0,0 0-15 0 0,0 0-2 0 0,0 0 9 0 0,0 0-4 0 0,0 0-5 0 0,0 0-2 0 0,0 0-18 0 0,0 0-1 0 0,0 0 2 0 0,0 0 0 0 0,0 0 7 0 0,0 0 18 0 0,0 0-21 0 0,0 0 10 0 0,0 0 2 0 0,0 0-19 0 0,0 0 20 0 0,0 0 9 0 0,0 0 2 0 0,0 0-14 0 0,0 0-18 0 0,0 0-6 0 0,0 0-16 0 0,0 0-20 0 0,0 0-20 0 0,0 0-28 0 0,0 0-66 0 0,0 0-119 0 0,0 0-207 0 0,0 0-336 0 0,0 0-561 0 0,0 3-6575 0 0,0 1-908 0 0</inkml:trace>
</inkml:ink>
</file>

<file path=ppt/ink/ink34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20:11:01.5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681 26 0 0 0,'0'0'798'0'0,"0"0"203"0"0,0 0 205 0 0,0 0 365 0 0,0 0 372 0 0,0 0 128 0 0,0 0-143 0 0,0 0-298 0 0,0 0-343 0 0,0 0-243 0 0,0 0-140 0 0,4-4-105 0 0,9-14-48 0 0,-10 14-38 0 0,-11 59 6443 0 0,-24 33-6754 0 0,10-32 114 0 0,-144 349 330 0 0,80-221-673 0 0,49-115-57 0 0,37-68-101 0 0,0-1-5 0 0,0 0-15 0 0,0 0 14 0 0,0 0 3 0 0,0 0 8 0 0,0 0-4 0 0,0 0-6 0 0,0-1-6 0 0,0-1-15 0 0,0 1 0 0 0,0 1-7 0 0,0 0-21 0 0,3-22-2962 0 0,4 0-744 0 0,-1-3-2209 0 0,0 10-1297 0 0,-1 7 335 0 0</inkml:trace>
  <inkml:trace contextRef="#ctx0" brushRef="#br0" timeOffset="1">646 118 0 0 0,'0'0'165'0'0,"0"0"633"0"0,0 0 167 0 0,0 0 17 0 0,0 0 46 0 0,0 0-17 0 0,0 0-31 0 0,0 0-36 0 0,0 0-2 0 0,0 0 32 0 0,8-13 59 0 0,26-38 53 0 0,-25 42 6939 0 0,-3 7-4450 0 0,2 19-4043 0 0,-7-14 1538 0 0,25 47-580 0 0,-3 2 1 0 0,-1 1-1 0 0,-3 1 0 0 0,-2 0 0 0 0,-2 1 0 0 0,-3 1 1 0 0,-1 9-491 0 0,23 92 326 0 0,-10-6-2 0 0,-24-151-337 0 0,1 0-1 0 0,-1 0 0 0 0,0 0 0 0 0,1 0 0 0 0,-1 0 0 0 0,0 0 0 0 0,1 0 1 0 0,-1 0-1 0 0,0 0 0 0 0,0 0 0 0 0,1 0 0 0 0,-1 0 0 0 0,0 0 0 0 0,1 0 1 0 0,-1 0-1 0 0,0 0 0 0 0,1 0 0 0 0,-1 0 0 0 0,0 1 0 0 0,1-1 0 0 0,-1 0 1 0 0,0 0-1 0 0,0 0 0 0 0,1 0 0 0 0,-1 1 0 0 0,0-1 0 0 0,0 0 0 0 0,1 0 1 0 0,-1 1-1 0 0,0-1 0 0 0,0 0 0 0 0,0 0 0 0 0,1 1 0 0 0,-1-1 0 0 0,0 0 0 0 0,0 1 1 0 0,0-1-1 0 0,0 0 0 0 0,0 1 0 0 0,0-1 0 0 0,0 0 0 0 0,0 1 0 0 0,0-1 1 0 0,0 0-1 0 0,0 1 0 0 0,0-1 0 0 0,0 0 0 0 0,0 1 0 0 0,0-1 0 0 0,0 0 1 0 0,0 0-1 0 0,0 1 0 0 0,0-1 0 0 0,0 0 0 0 0,-1 1 0 0 0,1-1 14 0 0,2-25-1614 0 0,0-6-3079 0 0,-7 11-4116 0 0,2 15-2395 0 0</inkml:trace>
  <inkml:trace contextRef="#ctx0" brushRef="#br0" timeOffset="2">480 538 2312 0 0,'0'0'2000'0'0,"0"0"-205"0"0,0 0-38 0 0,0 0 160 0 0,0 0 42 0 0,0 0-225 0 0,0 0-454 0 0,0 0-477 0 0,0 0-237 0 0,0 0 25 0 0,0 0 168 0 0,0 0 192 0 0,8 0 73 0 0,163-11 3767 0 0,-7-8-4313 0 0,-149 15-2961 0 0,-7-3-7836 0 0,-7 4-1468 0 0</inkml:trace>
  <inkml:trace contextRef="#ctx0" brushRef="#br0" timeOffset="3">1209 464 0 0 0,'0'0'268'0'0,"0"0"1127"0"0,0 0 667 0 0,0 0 326 0 0,0 0-2 0 0,0 0-319 0 0,0 0-400 0 0,0 0-370 0 0,0 0-261 0 0,0 0-177 0 0,0 0-111 0 0,0 0-56 0 0,0 0-61 0 0,2 30 1843 0 0,-33 117-679 0 0,17-103-1593 0 0,-62 147 77 0 0,57-157-88 0 0,26-53 126 0 0,101-183 99 0 0,-23 55-208 0 0,-64 110-74 0 0,-21 37-100 0 0,0 0 18 0 0,0 0 14 0 0,0 0 7 0 0,0 0-10 0 0,0 0 2 0 0,0 0-16 0 0,0 0-15 0 0,0 0-16 0 0,0 0-32 0 0,0 87 305 0 0,4-55-237 0 0,-3-19-36 0 0,0 0 0 0 0,1-1 0 0 0,0 1 0 0 0,1 0 0 0 0,0-1-1 0 0,1 1 1 0 0,0-1 0 0 0,1 0 0 0 0,1 0 0 0 0,0-1 0 0 0,0 0 0 0 0,8 10-18 0 0,-13-20 19 0 0,0 1-1 0 0,0-1 1 0 0,0 1-1 0 0,1-1 1 0 0,-1 1 0 0 0,0-1-1 0 0,1 0 1 0 0,-1 0 0 0 0,1 0-1 0 0,0 0 1 0 0,-1 0-1 0 0,1 0 1 0 0,0 0 0 0 0,-1-1-1 0 0,1 1 1 0 0,0 0 0 0 0,0-1-1 0 0,0 0 1 0 0,0 1-1 0 0,0-1 1 0 0,-1 0 0 0 0,1 0-1 0 0,0 0 1 0 0,0 0 0 0 0,0 0-1 0 0,0 0 1 0 0,0-1-1 0 0,0 1 1 0 0,-1-1 0 0 0,1 1-19 0 0,2-3 88 0 0,0 0-1 0 0,-1 0 1 0 0,0 0 0 0 0,0-1 0 0 0,0 1 0 0 0,0-1 0 0 0,0 1 0 0 0,0-1 0 0 0,-1 0 0 0 0,0 0-1 0 0,0 0 1 0 0,0-1 0 0 0,0 1 0 0 0,-1 0 0 0 0,0-1 0 0 0,0 1 0 0 0,1-4-88 0 0,2-5 142 0 0,33-199 728 0 0,-36 180-1306 0 0,-2 48-3924 0 0,1-5 1967 0 0,0-4-2502 0 0,0-3-5701 0 0</inkml:trace>
  <inkml:trace contextRef="#ctx0" brushRef="#br0" timeOffset="4">1786 508 10258 0 0,'0'0'2041'0'0,"0"0"-360"0"0,0 0-118 0 0,0 0-44 0 0,0 0-121 0 0,0 0-194 0 0,0 0-249 0 0,0 0-244 0 0,0 0-202 0 0,0 0-135 0 0,0 0-97 0 0,0 0-67 0 0,-20 19-49 0 0,-58 61-20 0 0,49-23 27 0 0,27-54-165 0 0,0 1 0 0 0,0 0-1 0 0,1 1 1 0 0,-1-1 0 0 0,1 0 0 0 0,0 0-1 0 0,0 1 1 0 0,1-1 0 0 0,-1 0 0 0 0,1 1-1 0 0,0-1 1 0 0,0 1 0 0 0,1-1 0 0 0,-1 0-1 0 0,1 1 1 0 0,0-1 0 0 0,0 0 0 0 0,0 0-1 0 0,1 1 1 0 0,-1-1 0 0 0,1 0-1 0 0,0-1 1 0 0,0 1 0 0 0,1 0 0 0 0,-1 0-1 0 0,1-1 1 0 0,0 1 0 0 0,0-1 0 0 0,0 0-1 0 0,0 0 1 0 0,0 0 0 0 0,1-1 0 0 0,-1 1-1 0 0,1-1 1 0 0,0 1 0 0 0,0-1-1 0 0,0 0 1 0 0,0-1 0 0 0,0 1 0 0 0,2 0-3 0 0,1-2 69 0 0,0 1 1 0 0,0-1-1 0 0,1-1 1 0 0,-1 1 0 0 0,0-1-1 0 0,0-1 1 0 0,0 1-1 0 0,0-1 1 0 0,0 0 0 0 0,0-1-1 0 0,0 0 1 0 0,-1 0 0 0 0,1 0-1 0 0,-1-1 1 0 0,0 0-1 0 0,0 0 1 0 0,0 0 0 0 0,-1-1-1 0 0,1 0 1 0 0,-1 0-1 0 0,0 0 1 0 0,-1-1 0 0 0,1 1-1 0 0,-1-1 1 0 0,0-1-1 0 0,3-5-69 0 0,-5 6 29 0 0,1 1 0 0 0,-1-1 0 0 0,1-1 1 0 0,-2 1-1 0 0,1 0 0 0 0,-1 0 0 0 0,0-1 0 0 0,0 1 0 0 0,-1 0 0 0 0,0-1 0 0 0,0 1 0 0 0,0-1 0 0 0,-1 1 0 0 0,0-1 0 0 0,0 1 0 0 0,0 0 0 0 0,-1 0 0 0 0,0 0 0 0 0,-1 0 0 0 0,1 0 0 0 0,-1 0 0 0 0,0 0 0 0 0,0 1 0 0 0,-1-1 0 0 0,0 1 0 0 0,0 0 0 0 0,0 0 0 0 0,0 1 0 0 0,-1-1 1 0 0,0 1-1 0 0,-3-3-29 0 0,-48-5-1881 0 0,37 12-1277 0 0,1 2-3443 0 0,10 1-5012 0 0</inkml:trace>
  <inkml:trace contextRef="#ctx0" brushRef="#br0" timeOffset="5">2187 55 1736 0 0,'0'0'2273'0'0,"0"0"-141"0"0,0 0 49 0 0,0 0 46 0 0,0 0-53 0 0,0 0-234 0 0,0 0-366 0 0,0 0-329 0 0,0 0-242 0 0,0 0-143 0 0,0 0-77 0 0,0 0-73 0 0,0 0-83 0 0,-1-5-81 0 0,-5-13 504 0 0,6 34 1404 0 0,27 209-618 0 0,-37 110-1317 0 0,0-185-358 0 0,6-139-2033 0 0,6-37-514 0 0,4-6-1940 0 0,-4 10-5011 0 0,-2 14-773 0 0</inkml:trace>
  <inkml:trace contextRef="#ctx0" brushRef="#br0" timeOffset="6">1896 464 6273 0 0,'0'0'2352'0'0,"0"0"-849"0"0,0 0-489 0 0,0 0-4 0 0,0 0 264 0 0,0 0 239 0 0,0 0 29 0 0,0 0-119 0 0,0 0-232 0 0,0 0-223 0 0,0 0-171 0 0,0 0-118 0 0,34-5-135 0 0,107-19-102 0 0,-28-6 295 0 0,0-10-1041 0 0,-109 38-120 0 0,15-6-752 0 0,-8-1-5600 0 0,-8 6-1429 0 0</inkml:trace>
  <inkml:trace contextRef="#ctx0" brushRef="#br0" timeOffset="7">2434 48 2641 0 0,'0'0'4159'0'0,"0"0"-1708"0"0,0 0-676 0 0,0 0-16 0 0,0 0-26 0 0,0 0-66 0 0,0 0-214 0 0,0 0-354 0 0,0 0-280 0 0,0 0-233 0 0,0 0-176 0 0,0 0-76 0 0,-3 4-11 0 0,-15 83 1165 0 0,39 366 144 0 0,-7-276-1257 0 0,-14-176-367 0 0,0 0 1 0 0,0-1-1 0 0,0 1 1 0 0,0 0-1 0 0,0 0 1 0 0,0 0-1 0 0,0-1 1 0 0,0 1-1 0 0,0 0 0 0 0,0 0 1 0 0,0-1-1 0 0,0 1 1 0 0,1 0-1 0 0,-1 0 1 0 0,0-1-1 0 0,1 1 1 0 0,-1 0-1 0 0,0-1 1 0 0,1 1-1 0 0,-1 0 0 0 0,1-1 1 0 0,-1 1-1 0 0,1-1 1 0 0,-1 1-1 0 0,1 0 1 0 0,0-1-1 0 0,-1 1 1 0 0,1-1-1 0 0,-1 0 1 0 0,1 1-1 0 0,0-1 1 0 0,0 0-1 0 0,-1 1 0 0 0,1-1 1 0 0,0 0-1 0 0,0 0 1 0 0,-1 1-1 0 0,1-1 1 0 0,0 0-1 0 0,0 0 1 0 0,-1 0-1 0 0,1 0 1 0 0,0 0-1 0 0,0 0 0 0 0,0 0 1 0 0,-1 0-1 0 0,1-1 1 0 0,0 1-1 0 0,0 0 1 0 0,-1 0-1 0 0,1-1 1 0 0,0 1-1 0 0,-1 0 1 0 0,1-1-1 0 0,0 1 0 0 0,-1-1 1 0 0,1 1-1 0 0,0-1 1 0 0,-1 1-1 0 0,1-1 1 0 0,-1 1-1 0 0,1-1 1 0 0,-1 0-1 0 0,1 1 1 0 0,-1-1-1 0 0,1 0-8 0 0,39-47 617 0 0,-36 43-622 0 0,127-183 362 0 0,-131 188-358 0 0,1-1 0 0 0,-1 0 0 0 0,0 0-1 0 0,1 0 1 0 0,-1 1 0 0 0,0-1 0 0 0,1 0 0 0 0,-1 1 0 0 0,1-1 0 0 0,0 0-1 0 0,-1 1 1 0 0,1-1 0 0 0,-1 0 0 0 0,1 1 0 0 0,0-1 0 0 0,0 1 0 0 0,-1 0-1 0 0,1-1 1 0 0,0 1 0 0 0,0-1 0 0 0,-1 1 0 0 0,1 0 0 0 0,0 0 0 0 0,0-1 0 0 0,0 1-1 0 0,0 0 1 0 0,-1 0 0 0 0,1 0 0 0 0,0 0 0 0 0,0 0 0 0 0,0 0 0 0 0,0 0-1 0 0,-1 0 1 0 0,1 0 0 0 0,0 1 0 0 0,0-1 0 0 0,0 0 0 0 0,0 0 0 0 0,-1 1-1 0 0,1-1 1 0 0,0 1 0 0 0,0-1 0 0 0,-1 1 0 0 0,1-1 0 0 0,0 1 0 0 0,-1-1 0 0 0,1 1-1 0 0,0-1 1 0 0,-1 1 0 0 0,1 0 0 0 0,-1-1 0 0 0,1 1 0 0 0,-1 0 0 0 0,1 0 1 0 0,13 44 121 0 0,-3 141 346 0 0,-9-138-459 0 0,16-59-2429 0 0,-10 0 408 0 0,-2 1-1761 0 0,-1 2-3226 0 0,-2 1-4558 0 0</inkml:trace>
  <inkml:trace contextRef="#ctx0" brushRef="#br0" timeOffset="8">2866 670 928 0 0,'0'0'1618'0'0,"0"0"-28"0"0,0 0 135 0 0,0 0 153 0 0,0 0 41 0 0,0 0-115 0 0,0 0-169 0 0,0 0-184 0 0,0 0-158 0 0,0 0-181 0 0,0 0-112 0 0,0 0-46 0 0,0 0-77 0 0,20 3-50 0 0,62 5-99 0 0,-79-7-680 0 0,-1-1 0 0 0,0 0-1 0 0,1 1 1 0 0,-1-1 0 0 0,1 0-1 0 0,-1 0 1 0 0,0-1 0 0 0,1 1-1 0 0,-1 0 1 0 0,0-1 0 0 0,1 0-1 0 0,-1 1 1 0 0,0-1 0 0 0,0 0-1 0 0,0 0 1 0 0,0 0 0 0 0,0 0-1 0 0,0-1 1 0 0,0 1 0 0 0,0-1-1 0 0,0 1 1 0 0,0-1 0 0 0,-1 0-1 0 0,1 1 1 0 0,0-2-48 0 0,6-6 205 0 0,-3 5-131 0 0,0-1 1 0 0,0 0 0 0 0,0 0 0 0 0,0 0 0 0 0,-1-1 0 0 0,0 0 0 0 0,-1 0 0 0 0,1 0 0 0 0,-1 0 0 0 0,0 0 0 0 0,0-1 0 0 0,-1 1 0 0 0,0-1-1 0 0,0 0 1 0 0,-1 0 0 0 0,0 0 0 0 0,0 1 0 0 0,0-1 0 0 0,-1 0 0 0 0,0 0 0 0 0,0 0 0 0 0,-1-2-75 0 0,-1 6-10 0 0,-1 0 0 0 0,1 0 1 0 0,-1 0-1 0 0,0 1 0 0 0,1-1 0 0 0,-1 1 1 0 0,-1-1-1 0 0,1 1 0 0 0,0 0 0 0 0,0 0 1 0 0,-1 0-1 0 0,1 1 0 0 0,-1-1 0 0 0,0 1 1 0 0,1 0-1 0 0,-1 0 0 0 0,0 0 0 0 0,0 0 1 0 0,0 1-1 0 0,1 0 0 0 0,-1 0 0 0 0,0 0 0 0 0,0 0 1 0 0,0 0-1 0 0,0 1 0 0 0,0-1 0 0 0,1 1 1 0 0,-1 0-1 0 0,0 1 0 0 0,1-1 0 0 0,-1 0 1 0 0,1 1-1 0 0,-1 0 0 0 0,1 0 0 0 0,0 0 1 0 0,-1 0-1 0 0,1 1 0 0 0,-2 1 10 0 0,-5 3-22 0 0,0 1-1 0 0,0 0 1 0 0,0 1 0 0 0,1 0-1 0 0,1 0 1 0 0,0 1 0 0 0,0 0-1 0 0,0 0 1 0 0,1 1-1 0 0,1 0 1 0 0,0 0 0 0 0,1 1-1 0 0,0-1 1 0 0,0 1 0 0 0,1 0-1 0 0,1 1 1 0 0,0-1 0 0 0,1 1-1 0 0,0-1 1 0 0,1 1-1 0 0,0 0 1 0 0,2 12 22 0 0,0-20 6 0 0,0 1-1 0 0,1-1 1 0 0,-1 0 0 0 0,1 0-1 0 0,1 0 1 0 0,-1 0 0 0 0,1 0 0 0 0,0 0-1 0 0,0-1 1 0 0,0 1 0 0 0,0-1-1 0 0,1 0 1 0 0,0 0 0 0 0,0 0-1 0 0,0 0 1 0 0,0-1 0 0 0,0 0-1 0 0,1 0 1 0 0,0 0 0 0 0,-1 0-1 0 0,1-1 1 0 0,0 1 0 0 0,0-1-1 0 0,1-1 1 0 0,-1 1 0 0 0,0-1 0 0 0,1 0-1 0 0,1 0-5 0 0,157 9 317 0 0,-151-10-310 0 0,1-1-1 0 0,-1-1 1 0 0,0 0 0 0 0,0-1-1 0 0,0 0 1 0 0,0-1-1 0 0,-1-1 1 0 0,1 0 0 0 0,-1 0-1 0 0,0-1 1 0 0,-1-1-1 0 0,0 0 1 0 0,0-1 0 0 0,0 0-1 0 0,8-8-6 0 0,-14 11-430 0 0,-1 0 1 0 0,0 0-1 0 0,-1-1 0 0 0,1 1 0 0 0,-1-1 1 0 0,0 0-1 0 0,-1 0 0 0 0,1 0 0 0 0,-1 0 1 0 0,0 0-1 0 0,-1-1 0 0 0,1 1 0 0 0,-1-5 430 0 0,1-3-6740 0 0,0 6-4789 0 0</inkml:trace>
  <inkml:trace contextRef="#ctx0" brushRef="#br0" timeOffset="9">3356 656 9434 0 0,'0'0'1623'0'0,"0"0"-491"0"0,0 0 29 0 0,0 0 249 0 0,0 0 121 0 0,0 0-94 0 0,0 0-277 0 0,0 0-293 0 0,0 0-203 0 0,0 0-121 0 0,0 0-98 0 0,0 0-53 0 0,0 0-66 0 0,3 33-45 0 0,11 102-10 0 0,-11-58 2536 0 0,21-304-724 0 0,21 40-1128 0 0,-43 183-949 0 0,-1 0 0 0 0,1 0-1 0 0,0 0 1 0 0,0 0 0 0 0,0 1 0 0 0,0-1-1 0 0,1 1 1 0 0,-1-1 0 0 0,1 1-1 0 0,0 0 1 0 0,0 0 0 0 0,0 0 0 0 0,0 1-1 0 0,1-1 1 0 0,-1 1 0 0 0,1 0 0 0 0,-1 0-1 0 0,1 0 1 0 0,0 0 0 0 0,2 0-6 0 0,-4 4-2 0 0,0 0 1 0 0,0 1-1 0 0,0 0 1 0 0,0-1-1 0 0,0 1 1 0 0,-1 0-1 0 0,1 0 0 0 0,-1 0 1 0 0,0 0-1 0 0,1 0 1 0 0,-2 0-1 0 0,1 0 1 0 0,0 0-1 0 0,-1 1 1 0 0,1-1-1 0 0,-1 0 1 0 0,0 0-1 0 0,0 0 0 0 0,-1 4 2 0 0,3 4-6 0 0,0 14-179 0 0,9 41 25 0 0,16-40-2825 0 0,-14-25-5212 0 0,-9-1-3756 0 0</inkml:trace>
  <inkml:trace contextRef="#ctx0" brushRef="#br0" timeOffset="10">4205 615 0 0 0,'0'0'344'0'0,"0"0"368"0"0,0 0 323 0 0,0 0 279 0 0,0 0 159 0 0,0 0-11 0 0,0 0-159 0 0,0 0-189 0 0,0 0-76 0 0,0 0-63 0 0,0 0-9 0 0,0 0 13 0 0,10 9-31 0 0,-4-3-907 0 0,2 2 430 0 0,1-1 0 0 0,0 1 0 0 0,0-1 1 0 0,1-1-1 0 0,0 0 0 0 0,0 0 1 0 0,1-1-1 0 0,-1 0 0 0 0,2-1-471 0 0,-7-2 191 0 0,1 0 0 0 0,-1-1 0 0 0,1 0 0 0 0,-1 0 0 0 0,1 0 0 0 0,-1-1 0 0 0,1 1 0 0 0,0-1 0 0 0,-1-1 0 0 0,1 1-1 0 0,0-1 1 0 0,-1 0 0 0 0,1 0 0 0 0,-1-1 0 0 0,1 0 0 0 0,-1 0 0 0 0,0 0 0 0 0,0 0 0 0 0,0-1 0 0 0,0 0 0 0 0,0 0 0 0 0,-1 0 0 0 0,1-1 0 0 0,-1 0 0 0 0,0 0 0 0 0,0 0-1 0 0,0 0 1 0 0,0 0 0 0 0,0-2-191 0 0,4-5 105 0 0,-1 0 1 0 0,-1 0-1 0 0,1 0 0 0 0,-2-1 0 0 0,0 1 0 0 0,0-1 0 0 0,-1-1 0 0 0,-1 1 0 0 0,0-1 0 0 0,0 1 0 0 0,-1-1 0 0 0,-1 0 1 0 0,0 0-1 0 0,-1 1 0 0 0,-1-10-105 0 0,-1 17 14 0 0,0 0 1 0 0,-1 0 0 0 0,0 0-1 0 0,0 1 1 0 0,0-1-1 0 0,0 1 1 0 0,-1-1 0 0 0,1 1-1 0 0,-1 0 1 0 0,0 1 0 0 0,-1-1-1 0 0,1 1 1 0 0,0 0-1 0 0,-1 0 1 0 0,0 0 0 0 0,0 0-1 0 0,0 1 1 0 0,0 0 0 0 0,0 0-1 0 0,0 0 1 0 0,-1 1-1 0 0,1-1 1 0 0,-1 1 0 0 0,1 1-1 0 0,-1-1 1 0 0,1 1 0 0 0,-1 0-1 0 0,1 0 1 0 0,-1 1-1 0 0,1-1 1 0 0,-3 2-15 0 0,-3 0-8 0 0,-1 1-1 0 0,1 0 1 0 0,0 1-1 0 0,0 0 1 0 0,0 1-1 0 0,0 0 1 0 0,1 1-1 0 0,0 0 1 0 0,0 1-1 0 0,1 0 1 0 0,-1 0-1 0 0,2 1 1 0 0,-1 0-1 0 0,1 1 1 0 0,0 0-1 0 0,1 0 1 0 0,0 0-1 0 0,0 1 1 0 0,0 2 8 0 0,-3 1 39 0 0,1 1 0 0 0,1 0 0 0 0,0 0 1 0 0,0 1-1 0 0,2 0 0 0 0,0 0 0 0 0,0 1 0 0 0,1-1 1 0 0,1 1-1 0 0,1 0 0 0 0,1 1 0 0 0,0-1 0 0 0,1 0 1 0 0,0 1-1 0 0,2 7-39 0 0,-1-18 47 0 0,1 0 1 0 0,1-1-1 0 0,-1 1 1 0 0,1-1-1 0 0,0 1 1 0 0,0-1 0 0 0,1 0-1 0 0,-1 0 1 0 0,1 0-1 0 0,0 0 1 0 0,1 0-1 0 0,-1 0 1 0 0,1-1-1 0 0,0 0 1 0 0,0 0-1 0 0,0 0 1 0 0,0 0-1 0 0,1-1 1 0 0,0 1-1 0 0,0-1 1 0 0,0 0-1 0 0,0-1 1 0 0,0 1-1 0 0,0-1 1 0 0,1 0-1 0 0,-1 0 1 0 0,2-1-48 0 0,12 5 207 0 0,0-2 0 0 0,1 0 0 0 0,-1-2 0 0 0,1 0 0 0 0,0-1 0 0 0,-1-1 0 0 0,8-1-207 0 0,156-39 1078 0 0,-174 33-809 0 0,-9 7-357 0 0,0 0-29 0 0,2-19-4048 0 0,22-16-3219 0 0,-20 31 5110 0 0,2-4-9403 0 0</inkml:trace>
  <inkml:trace contextRef="#ctx0" brushRef="#br0" timeOffset="11">5035 486 6169 0 0,'0'0'3301'0'0,"0"0"-1294"0"0,0 0-413 0 0,0 0 83 0 0,0 0 148 0 0,0 0-35 0 0,0 0-233 0 0,0 0-327 0 0,0 0-271 0 0,0 0-160 0 0,0 0-99 0 0,0 0-44 0 0,0 0-40 0 0,5 1 1540 0 0,-48 84-1089 0 0,34-65-1028 0 0,-10 21-19 0 0,-2-1 0 0 0,-1-1 0 0 0,-2-1 0 0 0,-2-1 0 0 0,-1-1 0 0 0,-11 9-20 0 0,13-11-308 0 0,24-53-6692 0 0,1-1 3716 0 0,0 2-5193 0 0,0 13-12 0 0</inkml:trace>
  <inkml:trace contextRef="#ctx0" brushRef="#br0" timeOffset="12">4733 449 2016 0 0,'0'0'2264'0'0,"0"0"35"0"0,0 0 43 0 0,0 0-21 0 0,0 0-168 0 0,0 0-391 0 0,0 0-454 0 0,0 0-387 0 0,0 0-252 0 0,0 0-119 0 0,0 0 28 0 0,0 0 62 0 0,1 4 61 0 0,3 6-265 0 0,1-1-1 0 0,0 1 0 0 0,0-1 0 0 0,1 0 0 0 0,1 0 0 0 0,-1-1 1 0 0,1 0-1 0 0,0 0 0 0 0,1-1 0 0 0,2 2-435 0 0,-10-9 1 0 0,21 24 451 0 0,-1 1 0 0 0,-1 0-1 0 0,-2 1 1 0 0,0 1-1 0 0,2 9-451 0 0,20 32 234 0 0,-36-65-261 0 0,-1 1 0 0 0,1-1 0 0 0,-1 1 0 0 0,1-1 0 0 0,0 0 1 0 0,0 0-1 0 0,0 0 0 0 0,1 0 0 0 0,-1-1 0 0 0,1 1 0 0 0,0-1 1 0 0,-1 0-1 0 0,1 0 0 0 0,0 0 0 0 0,0-1 0 0 0,0 1 0 0 0,1-1 1 0 0,-1 0-1 0 0,0 0 0 0 0,0-1 0 0 0,1 1 0 0 0,-1-1 1 0 0,0 0-1 0 0,1 0 0 0 0,-1 0 0 0 0,3-1 27 0 0,11-14-1945 0 0,-11 1-5061 0 0,-4 7-4673 0 0</inkml:trace>
  <inkml:trace contextRef="#ctx0" brushRef="#br0" timeOffset="13">5528 578 11610 0 0,'0'0'1299'0'0,"0"0"-436"0"0,0 0 73 0 0,0 0 297 0 0,0 0 192 0 0,0 0 1 0 0,0 0-227 0 0,0 0-280 0 0,0 0-167 0 0,0 0-123 0 0,0 0-64 0 0,0 0-45 0 0,0 0-62 0 0,-1-13-32 0 0,-5-41-45 0 0,6 53-363 0 0,0 0 0 0 0,0 1 0 0 0,0-1 1 0 0,0 0-1 0 0,-1 0 0 0 0,1 1 0 0 0,0-1 0 0 0,0 0 0 0 0,-1 1 0 0 0,1-1 0 0 0,0 0 0 0 0,-1 1 0 0 0,1-1 0 0 0,-1 1 0 0 0,1-1 0 0 0,-1 1 0 0 0,1-1 0 0 0,-1 1 0 0 0,1-1 1 0 0,-1 1-1 0 0,0-1 0 0 0,1 1 0 0 0,-1 0 0 0 0,0-1 0 0 0,1 1 0 0 0,-1 0 0 0 0,0-1 0 0 0,1 1 0 0 0,-1 0 0 0 0,0 0 0 0 0,1 0 0 0 0,-1 0 0 0 0,0 0 0 0 0,0 0 1 0 0,1 0-1 0 0,-1 0 0 0 0,0 0 0 0 0,0 0 0 0 0,1 0 0 0 0,-1 0 0 0 0,0 1 0 0 0,1-1 0 0 0,-1 0 0 0 0,0 1-18 0 0,-3-1 119 0 0,-8 3-36 0 0,-1 1-1 0 0,1 0 1 0 0,-1 0 0 0 0,1 1 0 0 0,1 1 0 0 0,-1 0 0 0 0,1 1-1 0 0,0 0 1 0 0,0 0 0 0 0,1 1 0 0 0,0 1 0 0 0,0 0 0 0 0,1 0-1 0 0,1 0 1 0 0,-1 2 0 0 0,1-1 0 0 0,1 1 0 0 0,-4 7-83 0 0,4-6 4 0 0,1 0 0 0 0,0 0 1 0 0,1 1-1 0 0,0 0 0 0 0,1 0 1 0 0,1 1-1 0 0,0-1 0 0 0,0 0 1 0 0,2 1-1 0 0,-1 0 0 0 0,2-1 1 0 0,0 11-5 0 0,1-20 4 0 0,-1-1 0 0 0,1 0 0 0 0,0 1 0 0 0,0-1 0 0 0,0 0 0 0 0,0 1 0 0 0,0-1 0 0 0,1 0 0 0 0,-1 0 0 0 0,1 0 0 0 0,0 0-1 0 0,0-1 1 0 0,0 1 0 0 0,0 0 0 0 0,0-1 0 0 0,1 1 0 0 0,-1-1 0 0 0,1 0 0 0 0,0 0 0 0 0,0 0 0 0 0,0 0 0 0 0,0 0 0 0 0,0-1 0 0 0,0 1 0 0 0,0-1 0 0 0,0 0 0 0 0,0 0 0 0 0,1 0 0 0 0,-1 0 0 0 0,0-1 0 0 0,1 1 0 0 0,-1-1 0 0 0,1 0 0 0 0,-1 0 0 0 0,1 0 0 0 0,-1 0 0 0 0,0-1 0 0 0,1 0 0 0 0,-1 1 0 0 0,0-1 0 0 0,1 0 0 0 0,-1-1 0 0 0,0 1 0 0 0,0 0 0 0 0,0-1 0 0 0,0 0 0 0 0,0 0 0 0 0,0 0 0 0 0,-1 0 0 0 0,2-1-5 0 0,15-11 92 0 0,0-1 0 0 0,-1-1 0 0 0,0 0-1 0 0,-2-2 1 0 0,0 0 0 0 0,0-1-1 0 0,-2 0 1 0 0,-1-1 0 0 0,8-16-91 0 0,64-78 97 0 0,-76 140-156 0 0,-8 29 145 0 0,-2-44-88 0 0,0-1 0 0 0,1 1 1 0 0,0-1-1 0 0,0 1 0 0 0,1 0 0 0 0,1-1 0 0 0,0 0 1 0 0,0 1-1 0 0,1-1 0 0 0,0 0 0 0 0,1 0 0 0 0,0 0 1 0 0,0-1-1 0 0,1 1 0 0 0,1-1 0 0 0,-1 0 0 0 0,2-1 1 0 0,4 7 1 0 0,-4-10-148 0 0,-1-1-1 0 0,1 0 1 0 0,0 0 0 0 0,0-1 0 0 0,1 1 0 0 0,-1-2 0 0 0,0 1 0 0 0,1-1 0 0 0,0 0-1 0 0,0-1 1 0 0,0 1 0 0 0,-1-2 0 0 0,1 1 0 0 0,8-1 148 0 0,4-6-2448 0 0,-13 0-1295 0 0,-4 4 1672 0 0,4-3-9597 0 0</inkml:trace>
  <inkml:trace contextRef="#ctx0" brushRef="#br0" timeOffset="14">5858 843 4409 0 0,'0'0'3842'0'0,"0"0"-1321"0"0,0 0-477 0 0,0 0 57 0 0,0 0-61 0 0,0 0-194 0 0,0 0-321 0 0,0 0-340 0 0,0 0-263 0 0,0 0-168 0 0,0 0-141 0 0,0 0-110 0 0,-1-3-75 0 0,3-21-67 0 0,0 1-1 0 0,2 0 1 0 0,1 0-1 0 0,0 0 1 0 0,2 1-1 0 0,0-1 1 0 0,2 2-1 0 0,0-1 1 0 0,9-13-361 0 0,41-43 56 0 0,-57 78-57 0 0,0 0 0 0 0,-1 0 1 0 0,1 0-1 0 0,0 0 0 0 0,-1 0 1 0 0,1 1-1 0 0,-1-1 0 0 0,1 0 0 0 0,-1 1 1 0 0,1-1-1 0 0,-1 1 0 0 0,1 0 0 0 0,-1 0 1 0 0,1-1-1 0 0,-1 1 0 0 0,0 0 0 0 0,1 0 1 0 0,-1 0-1 0 0,0 0 0 0 0,0 0 0 0 0,0 1 1 0 0,0-1-1 0 0,0 0 0 0 0,0 1 0 0 0,0-1 1 0 0,0 0-1 0 0,-1 1 0 0 0,1-1 0 0 0,0 1 1 0 0,-1-1-1 0 0,1 1 0 0 0,-1-1 0 0 0,0 1 1 0 0,1-1-1 0 0,-1 1 0 0 0,0 0 0 0 0,0-1 1 0 0,0 1-1 0 0,0 0 0 0 0,0-1 0 0 0,0 1 1 0 0,-1-1-1 0 0,1 1 0 0 0,-1 0 1 0 0,1-2 4 0 0,21 173 181 0 0,-12-122-242 0 0,-9-51 54 0 0,9-27 112 0 0,-1 8-98 0 0,-1 2-26 0 0,0 0 1 0 0,0 0 0 0 0,2 0 0 0 0,0 1-1 0 0,1 1 1 0 0,0-1 0 0 0,2 2-1 0 0,1-2 15 0 0,4-3-17 0 0,-14 15 10 0 0,-1 0 0 0 0,1 1 0 0 0,0-1 0 0 0,0 1-1 0 0,0 0 1 0 0,1 0 0 0 0,-1 0 0 0 0,1 1 0 0 0,-1-1 0 0 0,1 1 0 0 0,0 0 0 0 0,0 0 0 0 0,0 0 0 0 0,0 0 0 0 0,0 1 0 0 0,1 0-1 0 0,-1-1 1 0 0,0 2 0 0 0,1-1 7 0 0,-3 2 0 0 0,-1 1 0 0 0,1 0-1 0 0,-1 0 1 0 0,1 0-1 0 0,-1 0 1 0 0,0 0 0 0 0,0 0-1 0 0,0 0 1 0 0,0 0-1 0 0,-1 0 1 0 0,1 1 0 0 0,-1-1-1 0 0,1 0 1 0 0,-1 0 0 0 0,0 1-1 0 0,1-1 1 0 0,-1 0-1 0 0,0 1 1 0 0,-1-1 0 0 0,1 0-1 0 0,0 0 1 0 0,-1 1-1 0 0,0 0 1 0 0,1 4 4 0 0,-18 243 133 0 0,34-231-1116 0 0,-9-23-3053 0 0,0-7-5172 0 0,-4 3-3040 0 0</inkml:trace>
  <inkml:trace contextRef="#ctx0" brushRef="#br0" timeOffset="15">6515 608 1272 0 0,'0'0'1777'0'0,"0"0"-100"0"0,0 0 152 0 0,0 0 309 0 0,0 0 109 0 0,0 0-182 0 0,0 0-412 0 0,0 0-410 0 0,0 0-247 0 0,0 0-124 0 0,0 0-80 0 0,0 0-101 0 0,0 0-105 0 0,-4 19 746 0 0,-7 270 630 0 0,8-254-1862 0 0,1-1-37 0 0,-1-1 0 0 0,-1 1 1 0 0,-2-1-1 0 0,-2 0 1 0 0,0-1-1 0 0,-3 0 1 0 0,-10 23-64 0 0,21-55 4 0 0,-1 5 46 0 0,-1-1 1 0 0,0 0-1 0 0,0 0 0 0 0,0 0 0 0 0,0 0 0 0 0,0 0 0 0 0,-1 0 0 0 0,0-1 0 0 0,0 1 0 0 0,0-1 0 0 0,0 0 0 0 0,0 0 0 0 0,-1 0 0 0 0,1 0 0 0 0,-1 0 0 0 0,0-1 0 0 0,0 0 0 0 0,0 0 0 0 0,0 0 0 0 0,0 0 0 0 0,-2 0-50 0 0,-5-37 417 0 0,15 1-377 0 0,2-1 0 0 0,1 1-1 0 0,1 0 1 0 0,2 1 0 0 0,2 0 0 0 0,1 0 0 0 0,1 1-1 0 0,2 1 1 0 0,14-20-40 0 0,3-13 65 0 0,-5 5-36 0 0,4 0 1 0 0,2 3 0 0 0,2 0-1 0 0,5 0-29 0 0,-33 46 20 0 0,0 1 0 0 0,1 0-1 0 0,0 0 1 0 0,1 1-1 0 0,0 0 1 0 0,0 0-1 0 0,0 1 1 0 0,1 1 0 0 0,9-5-20 0 0,-18 12 17 0 0,1 0 1 0 0,-1 0-1 0 0,0-1 1 0 0,0 1 0 0 0,0 1-1 0 0,-1-1 1 0 0,1 0 0 0 0,0 0-1 0 0,0 1 1 0 0,-1-1 0 0 0,1 1-1 0 0,-1-1 1 0 0,1 1 0 0 0,-1 0-1 0 0,1-1 1 0 0,-1 1 0 0 0,0 0-1 0 0,0 0 1 0 0,0 0 0 0 0,0 0-1 0 0,0 0 1 0 0,-1 0 0 0 0,1 0-1 0 0,-1 0 1 0 0,1 1-1 0 0,-1-1 1 0 0,0 0 0 0 0,1 0-1 0 0,-1 0 1 0 0,0 1 0 0 0,-1-1-1 0 0,1 0 1 0 0,0 0 0 0 0,-1 0-1 0 0,1 0 1 0 0,-1 1 0 0 0,0-1-18 0 0,1 1 29 0 0,-1 31 89 0 0,-1-1 1 0 0,-2 1-1 0 0,-2-1 0 0 0,-1 0 0 0 0,-1-1 0 0 0,-2 0 0 0 0,-5 9-118 0 0,13-35 20 0 0,-4 13 29 0 0,2-3-13 0 0,-1 0 0 0 0,0-1 0 0 0,-2 0 0 0 0,1 0 1 0 0,-2 0-1 0 0,0-1 0 0 0,-1 0 0 0 0,-5 6-36 0 0,13-19 10 0 0,-1 1 0 0 0,1 0 1 0 0,-1-1-1 0 0,0 0 1 0 0,0 1-1 0 0,0-1 1 0 0,0 0-1 0 0,0 0 0 0 0,0 0 1 0 0,0 0-1 0 0,0 0 1 0 0,0 0-1 0 0,0-1 0 0 0,0 1 1 0 0,-1-1-1 0 0,1 1 1 0 0,0-1-1 0 0,0 0 0 0 0,-1 0 1 0 0,1 0-1 0 0,0 0 1 0 0,-1 0-1 0 0,1-1 1 0 0,0 1-1 0 0,0-1 0 0 0,0 1 1 0 0,-1-1-1 0 0,1 0 1 0 0,0 0-1 0 0,0 0 0 0 0,0 0 1 0 0,0 0-1 0 0,0-1 1 0 0,-1 0-11 0 0,-57-55-28 0 0,59 56 27 0 0,-95-134-376 0 0,93 130 300 0 0,0 0 0 0 0,0-1 0 0 0,1 1 0 0 0,0-1 1 0 0,0 0-1 0 0,0 0 0 0 0,1 0 0 0 0,-1 0 0 0 0,1 0 1 0 0,1 0-1 0 0,-1 0 0 0 0,1 0 0 0 0,1-5 77 0 0,-1 9-170 0 0,0 0 0 0 0,1 0 0 0 0,0 0 0 0 0,-1 0 0 0 0,1 0 0 0 0,0 0 0 0 0,0 0 0 0 0,0 0 0 0 0,0 1-1 0 0,0-1 1 0 0,1 0 0 0 0,-1 1 0 0 0,0-1 0 0 0,1 1 0 0 0,-1-1 0 0 0,1 1 0 0 0,0 0 0 0 0,-1-1 0 0 0,1 1 0 0 0,0 0 0 0 0,0 0-1 0 0,0 1 1 0 0,-1-1 0 0 0,1 0 0 0 0,0 0 0 0 0,0 1 0 0 0,1-1 170 0 0,-1 1-266 0 0,12-4-3472 0 0,-5 1-2516 0 0,-1-1-5378 0 0</inkml:trace>
  <inkml:trace contextRef="#ctx0" brushRef="#br0" timeOffset="16">6962 214 11202 0 0,'0'0'1231'0'0,"0"0"-205"0"0,0 0 79 0 0,0 0 213 0 0,0 0 121 0 0,0 0-72 0 0,0 0-256 0 0,0 0-223 0 0,0 0-138 0 0,0 0-89 0 0,0 0-37 0 0,0 0-57 0 0,0 0-72 0 0,8-5-68 0 0,24-15-37 0 0,-30 20-336 0 0,-1 0 0 0 0,0 0 0 0 0,0 0 0 0 0,0 0 0 0 0,0 0 0 0 0,0 1 0 0 0,0-1 0 0 0,0 0 0 0 0,0 0 0 0 0,1 1 0 0 0,-1-1 0 0 0,0 1 0 0 0,0-1 0 0 0,-1 1 0 0 0,1-1 0 0 0,0 1 0 0 0,0 0 0 0 0,0-1 0 0 0,0 1 0 0 0,0 0 0 0 0,-1 0 0 0 0,1 0 0 0 0,0 0 0 0 0,-1-1 0 0 0,1 1 0 0 0,0 0 0 0 0,-1 0-1 0 0,1 0 1 0 0,-1 0 0 0 0,0 0 0 0 0,1 1 0 0 0,-1-1 0 0 0,0 0 0 0 0,0 0 0 0 0,1 0 0 0 0,-1 0 0 0 0,0 0 0 0 0,0 0 0 0 0,0 0 0 0 0,0 0 0 0 0,-1 1 0 0 0,1-1 0 0 0,0 0 0 0 0,0 0 0 0 0,-1 0 0 0 0,1 0 0 0 0,-1 0 0 0 0,1 0 0 0 0,-1 1-54 0 0,1 2 200 0 0,0 75 162 0 0,-3 0-1 0 0,-3 0 1 0 0,-17 75-362 0 0,12-82 52 0 0,-25 95 16 0 0,23-116-214 0 0,13-51 44 0 0,0 0-24 0 0,0 0-52 0 0,3-11-867 0 0,15-15-563 0 0,20-28-2461 0 0,-14 18-6031 0 0,-15 23-1129 0 0</inkml:trace>
  <inkml:trace contextRef="#ctx0" brushRef="#br0" timeOffset="17">7132 652 1560 0 0,'0'0'1003'0'0,"0"0"208"0"0,0 0 381 0 0,0 0 386 0 0,0 0 200 0 0,0 0-106 0 0,0 0-264 0 0,0 0-288 0 0,0 0-253 0 0,0 0-212 0 0,0 0-123 0 0,0 0-107 0 0,6 16-67 0 0,23 48-46 0 0,-28-62-655 0 0,-1-1 0 0 0,1 1 0 0 0,0-1-1 0 0,-1 1 1 0 0,1-1 0 0 0,0 0 0 0 0,0 1 0 0 0,0-1-1 0 0,0 0 1 0 0,0 0 0 0 0,0 0 0 0 0,1 0 0 0 0,-1 0 0 0 0,0 0-1 0 0,1 0 1 0 0,-1 0 0 0 0,0 0 0 0 0,1-1 0 0 0,-1 1-1 0 0,1 0 1 0 0,-1-1 0 0 0,1 1 0 0 0,-1-1 0 0 0,1 0 0 0 0,-1 1-1 0 0,1-1 1 0 0,0 0 0 0 0,-1 0 0 0 0,2 0-57 0 0,3 0 268 0 0,2 0-159 0 0,0-1-1 0 0,0-1 0 0 0,0 1 0 0 0,0-1 0 0 0,0 0 0 0 0,0-1 0 0 0,-1 0 0 0 0,1 0 0 0 0,-1-1 0 0 0,0 0 0 0 0,0 0 0 0 0,0-1 0 0 0,0 0 0 0 0,-1 0 0 0 0,0 0 0 0 0,0-1 0 0 0,0 0 0 0 0,-1 0 1 0 0,1 0-1 0 0,-2-1 0 0 0,1 0 0 0 0,-1 0 0 0 0,0 0 0 0 0,0 0 0 0 0,-1-1 0 0 0,0 1 0 0 0,0-1 0 0 0,-1 0 0 0 0,0 0 0 0 0,0 0 0 0 0,-1 0 0 0 0,0 0 0 0 0,-1 0 0 0 0,0-1 0 0 0,0 1 1 0 0,0 0-1 0 0,-1 0 0 0 0,-1-3-108 0 0,1 8 1 0 0,0 0 1 0 0,1 0-1 0 0,-2 0 1 0 0,1 0-1 0 0,0 0 1 0 0,0 1-1 0 0,-1-1 1 0 0,0 1-1 0 0,1-1 1 0 0,-1 1-1 0 0,0-1 1 0 0,0 1-1 0 0,0 0 1 0 0,-1 0-1 0 0,1 0 1 0 0,0 0-1 0 0,-1 0 1 0 0,1 1-1 0 0,-1-1 1 0 0,0 1-1 0 0,1 0 1 0 0,-1 0-1 0 0,0-1 1 0 0,0 2-1 0 0,0-1 1 0 0,0 0-1 0 0,0 1 1 0 0,0-1-1 0 0,0 1 1 0 0,0 0-1 0 0,0 0 1 0 0,0 0-1 0 0,0 0 1 0 0,0 1-1 0 0,0-1 1 0 0,0 1-1 0 0,0 0 1 0 0,0 0-1 0 0,0 0 1 0 0,1 0-1 0 0,-1 0 1 0 0,0 1-1 0 0,0-1 1 0 0,1 1-1 0 0,-1-1 1 0 0,1 1-1 0 0,-2 2-1 0 0,-10 6-3 0 0,1 0 1 0 0,0 2-1 0 0,0-1 0 0 0,1 2 0 0 0,1 0 0 0 0,0 0 0 0 0,1 1 0 0 0,0 0 1 0 0,1 0-1 0 0,1 1 0 0 0,0 0 0 0 0,1 1 0 0 0,1 0 0 0 0,0 0 0 0 0,1 1 1 0 0,1-1-1 0 0,1 1 0 0 0,0 0 0 0 0,1 0 0 0 0,1 0 0 0 0,0 3 3 0 0,5-9 21 0 0,1 0-1 0 0,-1-1 0 0 0,2 1 0 0 0,-1-1 0 0 0,2 0 0 0 0,-1-1 1 0 0,1 1-1 0 0,1-2 0 0 0,-1 1 0 0 0,2-1 0 0 0,-1 0 0 0 0,1 0 1 0 0,0-1-1 0 0,1 0 0 0 0,-1-1 0 0 0,1 0 0 0 0,1-1 0 0 0,-1 0 1 0 0,1 0-1 0 0,0-1 0 0 0,0-1 0 0 0,0 0 0 0 0,0 0 0 0 0,8 0-20 0 0,102 4 252 0 0,-91-21-619 0 0,-15-4-6366 0 0,-13 14-5197 0 0</inkml:trace>
  <inkml:trace contextRef="#ctx0" brushRef="#br0" timeOffset="18">24 1429 0 0 0,'0'0'361'0'0,"0"0"357"0"0,0 0 353 0 0,0 0 168 0 0,0 0-38 0 0,0 0-119 0 0,0 0-173 0 0,0 0-123 0 0,6 0-71 0 0,35 0 1226 0 0,49-18 4553 0 0,-47 6-5338 0 0,102-17 1467 0 0,21-1-846 0 0,-165 30-1775 0 0,53-7 467 0 0,0 2 0 0 0,1 2 0 0 0,54 4-469 0 0,200 13 987 0 0,898-10 570 0 0,-501-19-1144 0 0,-73-4-189 0 0,-156 5-137 0 0,212-44 1 0 0,-432 39 0 0 0,67 8-18 0 0,44 8 157 0 0,6-1-115 0 0,-258-8-100 0 0,79-14 32 0 0,-7-2-28 0 0,92 28-40 0 0,-115 7 76 0 0,258-7-45 0 0,-250 3 1 0 0,-156-5 398 0 0,-17 1-1752 0 0,-13 1-4869 0 0,9 0 274 0 0,1 0-5540 0 0</inkml:trace>
  <inkml:trace contextRef="#ctx0" brushRef="#br0" timeOffset="19">7829 516 6369 0 0,'0'0'1989'0'0,"0"0"-210"0"0,0 0-41 0 0,0 0 69 0 0,0 0 21 0 0,0 0-120 0 0,0 0-243 0 0,0 0-313 0 0,0 0-259 0 0,0 0-204 0 0,0 0-121 0 0,0 0-42 0 0,0 0-23 0 0,0-6-8 0 0,0-18 1144 0 0,0 24-1304 0 0,-12 15 493 0 0,2-6 169 0 0,16-22-595 0 0,8-12-266 0 0,-14 24-88 0 0,0 1 9 0 0,0 0 38 0 0,0 0 9 0 0,0 0-1 0 0,0 0-6 0 0,-22 12 247 0 0,13 15-2078 0 0,9-12-4828 0 0,0-13 4296 0 0,0 1-9665 0 0</inkml:trace>
  <inkml:trace contextRef="#ctx0" brushRef="#br0" timeOffset="20">7846 784 4097 0 0,'0'0'1587'0'0,"0"0"-144"0"0,0 0 15 0 0,0 0 138 0 0,0 0 52 0 0,0 0-97 0 0,0 0-164 0 0,0 0-279 0 0,0 0-281 0 0,0 0-216 0 0,0 0-108 0 0,0 0-3 0 0,-10-10 4809 0 0,-68 46-3399 0 0,133-43-1315 0 0,-14-1-514 0 0,-40 8-53 0 0,-1 0 17 0 0,0 0 31 0 0,0 0 20 0 0,0 0 18 0 0,0 0 15 0 0,-12 8 210 0 0,-40 14 212 0 0,61-26-3214 0 0,-2 1-2009 0 0,-3 3-6492 0 0</inkml:trace>
  <inkml:trace contextRef="#ctx0" brushRef="#br0" timeOffset="21">8862 210 304 0 0,'0'0'1230'0'0,"0"0"-79"0"0,0 0 153 0 0,0 0 379 0 0,0 0 423 0 0,0 0 225 0 0,0 0-61 0 0,0 0-267 0 0,0 0-348 0 0,0 0-314 0 0,0 0-212 0 0,1-5-156 0 0,1-18-119 0 0,-1 18-102 0 0,-1 5-123 0 0,0 0-107 0 0,16 36 2406 0 0,-5 0-2573 0 0,-3 0 0 0 0,0 1-1 0 0,-3 0 1 0 0,-1 0 0 0 0,-2 1-1 0 0,-1-1 1 0 0,-2 0 0 0 0,-4 19-355 0 0,5-42 54 0 0,-46 310 366 0 0,30-244-276 0 0,16-79-139 0 0,0-1-16 0 0,0 0 2 0 0,-13-25-750 0 0,-7-45-3366 0 0,16 46-263 0 0,-3 1-4357 0 0,5 14-1844 0 0</inkml:trace>
  <inkml:trace contextRef="#ctx0" brushRef="#br0" timeOffset="22">8452 273 1392 0 0,'0'0'1587'0'0,"0"0"-449"0"0,0 0-62 0 0,0 0 460 0 0,0 0 489 0 0,0 0 234 0 0,0 0-93 0 0,0 0-406 0 0,0 0-422 0 0,0 0-317 0 0,0 0-162 0 0,0 0-51 0 0,0 0 3 0 0,5-5 20 0 0,-2 1-626 0 0,1 1 0 0 0,0 0-1 0 0,0 1 1 0 0,0-1 0 0 0,0 0 0 0 0,0 1-1 0 0,1 0 1 0 0,-1 0 0 0 0,1 1 0 0 0,-1-1-1 0 0,1 1 1 0 0,0 0 0 0 0,-1 0 0 0 0,1 0-1 0 0,5 0-204 0 0,75-10 1432 0 0,1-4 0 0 0,-2-3 0 0 0,68-26-1432 0 0,-33 2 156 0 0,-78 46-2128 0 0,-12 7-4843 0 0,-18-7-80 0 0,-3 0-4937 0 0</inkml:trace>
  <inkml:trace contextRef="#ctx0" brushRef="#br0" timeOffset="23">9094 608 1872 0 0,'0'0'1966'0'0,"0"0"-65"0"0,0 0 58 0 0,0 0 185 0 0,0 0 93 0 0,0 0-90 0 0,0 0-315 0 0,0 0-413 0 0,0 0-371 0 0,0 0-278 0 0,0 0-183 0 0,0 0-113 0 0,0 0-59 0 0,0-5-49 0 0,1-12 78 0 0,4 32 817 0 0,30 143 914 0 0,-33-150-2143 0 0,-1-2-13 0 0,0 1-1 0 0,1-1 1 0 0,0 0-1 0 0,0 1 1 0 0,1-1 0 0 0,0 0-1 0 0,0 0 1 0 0,0 0-1 0 0,1-1 1 0 0,0 1 0 0 0,0-1-1 0 0,0 0 1 0 0,1 1-19 0 0,-1-5 57 0 0,0-1 1 0 0,0 0-1 0 0,0 0 1 0 0,-1 0-1 0 0,1 0 1 0 0,0-1 0 0 0,0 1-1 0 0,-1-1 1 0 0,1 0-1 0 0,0 0 1 0 0,-1-1-1 0 0,1 1 1 0 0,-1-1-1 0 0,1 1 1 0 0,-1-1-1 0 0,0 0 1 0 0,0 0 0 0 0,0-1-1 0 0,0 1 1 0 0,0-1-1 0 0,0 1 1 0 0,-1-1-1 0 0,1 0 1 0 0,-1 0-1 0 0,0 0 1 0 0,0 0-1 0 0,0-1 1 0 0,0 1-1 0 0,0 0 1 0 0,-1-1 0 0 0,1 1-58 0 0,4-6 43 0 0,56-79 115 0 0,0 184-376 0 0,-59-92 220 0 0,-1 0 1 0 0,2-1 0 0 0,-1 1-1 0 0,0 0 1 0 0,1-1 0 0 0,-1 0-1 0 0,1 0 1 0 0,0 0 0 0 0,0 0-1 0 0,0-1 1 0 0,1 1 0 0 0,-1-1-1 0 0,1 0 1 0 0,-1-1 0 0 0,1 1-1 0 0,-1-1 1 0 0,1 0 0 0 0,0 0-1 0 0,0 0 1 0 0,0-1 0 0 0,2 1-3 0 0,38-59 543 0 0,-38 47-479 0 0,0 1 0 0 0,0-2 1 0 0,-1 1-1 0 0,-1-1 0 0 0,0 0 1 0 0,-1 0-1 0 0,0 0 0 0 0,-1-1 0 0 0,0 1 1 0 0,-1-1-1 0 0,0 0 0 0 0,-1 0 1 0 0,-1-8-65 0 0,0 21-64 0 0,0 0-3 0 0,0 0-49 0 0,0 0-48 0 0,0 0-45 0 0,0 0-109 0 0,0 0-122 0 0,4 4-2550 0 0,2 3-719 0 0,-3-4-1516 0 0,1-3-6525 0 0</inkml:trace>
  <inkml:trace contextRef="#ctx0" brushRef="#br0" timeOffset="24">9852 630 4297 0 0,'0'0'2064'0'0,"0"0"-230"0"0,0 0 72 0 0,0 0 177 0 0,0 0 43 0 0,0 0-229 0 0,0 0-327 0 0,0 0-262 0 0,0 0-194 0 0,0 0-170 0 0,0 0-133 0 0,0 0-115 0 0,0 0-106 0 0,-1-5-90 0 0,1 6-482 0 0,0-1 0 0 0,0 1 0 0 0,-1-1 0 0 0,1 1 1 0 0,0-1-1 0 0,0 0 0 0 0,-1 1 0 0 0,1-1 0 0 0,0 0 0 0 0,-1 1 1 0 0,1-1-1 0 0,-1 0 0 0 0,1 0 0 0 0,0 1 0 0 0,-1-1 1 0 0,1 0-1 0 0,-1 0 0 0 0,1 0 0 0 0,-1 1 0 0 0,1-1 0 0 0,0 0 1 0 0,-1 0-1 0 0,1 0 0 0 0,-1 0 0 0 0,1 0 0 0 0,-1 0 0 0 0,1 0 1 0 0,-1 0-1 0 0,1 0 0 0 0,-1 0 0 0 0,1 0 0 0 0,-1 0 0 0 0,1-1 1 0 0,0 1-1 0 0,-1 0 0 0 0,1 0 0 0 0,-1 0 0 0 0,1-1 0 0 0,-1 1 1 0 0,1 0-1 0 0,0 0 0 0 0,-1-1 0 0 0,1 1 0 0 0,0 0 1 0 0,-1-1-1 0 0,1 1 0 0 0,0 0 0 0 0,0-1 0 0 0,-1 1 0 0 0,1 0 1 0 0,0-1-1 0 0,0 1 0 0 0,-1-1 0 0 0,1 1 0 0 0,0-1 0 0 0,0 1 1 0 0,0-1-1 0 0,0 1 0 0 0,0-1-18 0 0,-22 105 319 0 0,22-99-315 0 0,0 0 0 0 0,0 1 0 0 0,0-1-1 0 0,0 0 1 0 0,1 0 0 0 0,0 0 0 0 0,0 0 0 0 0,1 0-1 0 0,-1 0 1 0 0,1 0 0 0 0,0 0 0 0 0,0 0 0 0 0,1-1-1 0 0,-1 1 1 0 0,1-1 0 0 0,0 0 0 0 0,0 0 0 0 0,1 0-1 0 0,-1 0 1 0 0,1 0 0 0 0,0-1 0 0 0,0 0 0 0 0,0 1-1 0 0,0-1 1 0 0,1-1 0 0 0,-1 1 0 0 0,1-1 0 0 0,-1 0-1 0 0,3 1-3 0 0,-3-2 59 0 0,0 1 0 0 0,0-1 0 0 0,0-1 0 0 0,0 1 0 0 0,1 0-1 0 0,-1-1 1 0 0,0 0 0 0 0,0 0 0 0 0,0 0 0 0 0,0-1 0 0 0,0 1-1 0 0,0-1 1 0 0,0 0 0 0 0,0 0 0 0 0,0 0 0 0 0,0-1 0 0 0,0 1 0 0 0,0-1-1 0 0,-1 0 1 0 0,1 0 0 0 0,-1-1 0 0 0,1 1 0 0 0,-1-1 0 0 0,0 1-1 0 0,0-1 1 0 0,0 0 0 0 0,0 0 0 0 0,-1 0 0 0 0,1-1 0 0 0,-1 1-1 0 0,0-1 1 0 0,0 1 0 0 0,1-3-59 0 0,1-2 60 0 0,0 0 0 0 0,-1 0-1 0 0,0 0 1 0 0,0-1 0 0 0,-1 0 0 0 0,0 1-1 0 0,-1-1 1 0 0,1 0 0 0 0,-2 0 0 0 0,1 0-1 0 0,-1 0 1 0 0,-1 0 0 0 0,0 0 0 0 0,0 0-1 0 0,-1-2-59 0 0,1 7-46 0 0,-1 0 0 0 0,1 0 0 0 0,-1 0 0 0 0,0 0 0 0 0,0 0-1 0 0,0 0 1 0 0,0 1 0 0 0,-1-1 0 0 0,0 1 0 0 0,1-1 0 0 0,-1 1-1 0 0,-1 0 1 0 0,1 0 0 0 0,0 1 0 0 0,-1-1 0 0 0,1 0 0 0 0,-1 1 0 0 0,0 0-1 0 0,0 0 1 0 0,0 0 0 0 0,0 1 0 0 0,0-1 0 0 0,0 1 0 0 0,0 0 0 0 0,-1 0-1 0 0,-3 0 47 0 0,-36 27-10738 0 0,39-18-1098 0 0</inkml:trace>
  <inkml:trace contextRef="#ctx0" brushRef="#br0" timeOffset="25">10950 486 3473 0 0,'0'0'1797'0'0,"0"0"-228"0"0,0 0-14 0 0,0 0 116 0 0,0 0 83 0 0,0 0-19 0 0,0 0-179 0 0,0 0-260 0 0,0 0-254 0 0,0 0-183 0 0,0 0-142 0 0,-4-5-85 0 0,-12-14-69 0 0,12 14-63 0 0,4 5-72 0 0,0 0-61 0 0,0 0-67 0 0,0 0-71 0 0,0 0-25 0 0,49-19 1223 0 0,-47 21-1380 0 0,1 0 0 0 0,-1-1 0 0 0,0 1-1 0 0,0 0 1 0 0,0 0 0 0 0,0 0 0 0 0,0 1-1 0 0,0-1 1 0 0,-1 0 0 0 0,1 1-1 0 0,-1-1 1 0 0,0 1 0 0 0,0-1 0 0 0,0 1-1 0 0,0 0 1 0 0,0 0 0 0 0,0-1 0 0 0,-1 1-1 0 0,1 0 1 0 0,-1 2-47 0 0,1-1 58 0 0,10 174 1178 0 0,-12-118-1107 0 0,-1-38-57 0 0,0 0 0 0 0,-2-1 0 0 0,0 1 0 0 0,-2-1 0 0 0,0 0 0 0 0,-1 0-1 0 0,-1-1 1 0 0,-1 0 0 0 0,-1-1 0 0 0,-1 0 0 0 0,-3 4-72 0 0,14-24 14 0 0,0 1-1 0 0,0 0 1 0 0,-1 0 0 0 0,1-1-1 0 0,0 1 1 0 0,0 0-1 0 0,-1 0 1 0 0,1-1 0 0 0,0 1-1 0 0,0 0 1 0 0,-1 0 0 0 0,1 0-1 0 0,0 0 1 0 0,0-1-1 0 0,-1 1 1 0 0,1 0 0 0 0,0 0-1 0 0,-1 0 1 0 0,1 0 0 0 0,0 0-1 0 0,-1 0 1 0 0,1 0-1 0 0,0 0 1 0 0,-1 0 0 0 0,1 0-1 0 0,0 0 1 0 0,-1 0 0 0 0,1 0-1 0 0,0 0 1 0 0,-1 0-1 0 0,1 0 1 0 0,0 0 0 0 0,0 0-1 0 0,-1 1 1 0 0,1-1 0 0 0,0 0-1 0 0,-1 0 1 0 0,1 0-1 0 0,0 0 1 0 0,0 1 0 0 0,-1-1-1 0 0,1 0 1 0 0,0 0 0 0 0,0 1-1 0 0,0-1 1 0 0,-1 0-1 0 0,1 0 1 0 0,0 1 0 0 0,0-1-1 0 0,0 0 1 0 0,0 1 0 0 0,-1-1-1 0 0,1 0 1 0 0,0 1-1 0 0,0-1 1 0 0,0 0 0 0 0,0 1-1 0 0,0-1-13 0 0,2-30 381 0 0,10-5-366 0 0,0 0-1 0 0,3 0 1 0 0,1 1-1 0 0,1 1 1 0 0,2 1-1 0 0,1 1 1 0 0,2 0-1 0 0,1 2 1 0 0,15-16-15 0 0,-33 39-3 0 0,0 0 1 0 0,1 0 0 0 0,0 0 0 0 0,0 1 0 0 0,0 0 0 0 0,0 0-1 0 0,1 0 1 0 0,0 1 0 0 0,0 0 0 0 0,0 0 0 0 0,0 1 0 0 0,1 0-1 0 0,-1 0 1 0 0,1 0 0 0 0,0 1 0 0 0,0 1 0 0 0,0-1 0 0 0,0 1-1 0 0,3 0 3 0 0,-8 3 2 0 0,0-1-1 0 0,0 1 0 0 0,0 0 0 0 0,0 0 0 0 0,0 0 1 0 0,-1 0-1 0 0,1 0 0 0 0,-1 0 0 0 0,1 1 0 0 0,-1-1 1 0 0,0 1-1 0 0,0 0 0 0 0,0 0 0 0 0,0 0 0 0 0,-1 0 1 0 0,1 0-1 0 0,-1 0 0 0 0,1 0 0 0 0,-1 0 0 0 0,0 4-1 0 0,7 124 176 0 0,-45 10-98 0 0,21-97-53 0 0,116-170 100 0 0,-49 62-150 0 0,4 1 0 0 0,2 3-1 0 0,7-2 26 0 0,0 21 7 0 0,-54 104-32 0 0,-19 210 303 0 0,9-168-232 0 0,0-104-62 0 0,0-1-32 0 0,0 0 16 0 0,0 0-4 0 0,0 0-18 0 0,0 0-2 0 0,0 0-88 0 0,0 0-117 0 0,0 0-159 0 0,0 0-242 0 0,0 0-291 0 0,14-4-9095 0 0,-9 1-1786 0 0</inkml:trace>
  <inkml:trace contextRef="#ctx0" brushRef="#br0" timeOffset="26">12284 692 9858 0 0,'0'0'1062'0'0,"0"0"-235"0"0,0 0 126 0 0,0 0 335 0 0,0 0 255 0 0,0 0 106 0 0,0 0-149 0 0,0 0-244 0 0,0 0-221 0 0,0 0-197 0 0,0 0-168 0 0,0 0-121 0 0,0 0-72 0 0,-23 0-62 0 0,-72 2-38 0 0,31 20 354 0 0,51-12-530 0 0,5-5-120 0 0,0 0-1 0 0,0 1 0 0 0,0 0 0 0 0,1 1 1 0 0,0 0-1 0 0,0 0 0 0 0,0 0 0 0 0,1 1 1 0 0,0 0-1 0 0,1 0 0 0 0,-2 3-80 0 0,-6 69 70 0 0,15-77-65 0 0,0 1 1 0 0,1 0 0 0 0,-1 0-1 0 0,1-1 1 0 0,-1 0 0 0 0,1 1 0 0 0,0-1-1 0 0,0 0 1 0 0,1 0 0 0 0,-1-1-1 0 0,1 1 1 0 0,-1-1 0 0 0,1 1 0 0 0,0-1-1 0 0,0 0 1 0 0,0-1 0 0 0,0 1-1 0 0,0-1 1 0 0,0 0 0 0 0,0 0 0 0 0,0 0-1 0 0,1 0 1 0 0,-1-1 0 0 0,0 1 0 0 0,1-1-1 0 0,-1 0 1 0 0,0-1 0 0 0,3 0-6 0 0,9-2 74 0 0,0-1 1 0 0,-1-1 0 0 0,0 0 0 0 0,0-2-1 0 0,-1 1 1 0 0,1-2 0 0 0,-1 0 0 0 0,-1 0 0 0 0,0-1-1 0 0,0-1 1 0 0,-1-1 0 0 0,0 1 0 0 0,0-2-1 0 0,-1 1 1 0 0,-1-2 0 0 0,8-11-75 0 0,22-38 424 0 0,-39 61-380 0 0,-1 1-8 0 0,0 0-20 0 0,-7 180-83 0 0,8-176 40 0 0,0 0 0 0 0,0 0 0 0 0,0 0 0 0 0,1 0 0 0 0,0 0 0 0 0,-1 0-1 0 0,1 0 1 0 0,1-1 0 0 0,-1 1 0 0 0,0-1 0 0 0,1 1 0 0 0,0-1 0 0 0,0 0-1 0 0,0 0 1 0 0,0 0 0 0 0,0-1 0 0 0,1 1 0 0 0,-1-1 0 0 0,1 0 0 0 0,1 1 27 0 0,-3-2-169 0 0,-1 0 0 0 0,1-1 1 0 0,0 1-1 0 0,0 0 0 0 0,0-1 1 0 0,0 1-1 0 0,0-1 1 0 0,0 0-1 0 0,0 0 0 0 0,0 0 1 0 0,0 0-1 0 0,0 0 0 0 0,0 0 1 0 0,0 0-1 0 0,0-1 1 0 0,0 1-1 0 0,0-1 0 0 0,0 1 1 0 0,0-1-1 0 0,0 0 0 0 0,0 0 1 0 0,0 0-1 0 0,-1 0 0 0 0,1 0 1 0 0,0 0-1 0 0,-1 0 1 0 0,2-1 168 0 0,18-17-5519 0 0,-10 9-1919 0 0,-4 2-2501 0 0</inkml:trace>
  <inkml:trace contextRef="#ctx0" brushRef="#br0" timeOffset="27">12838 641 1120 0 0,'0'0'2643'0'0,"0"0"165"0"0,0 0-6 0 0,0 0-154 0 0,0 0-323 0 0,0 0-341 0 0,0 0-303 0 0,0 0-279 0 0,0 0-207 0 0,0 0-214 0 0,0 0-231 0 0,0 0-196 0 0,0 0-139 0 0,-14 0 597 0 0,1 5-641 0 0,-1-1-184 0 0,1 0 0 0 0,0 2 1 0 0,0-1-1 0 0,0 2 0 0 0,1 0 0 0 0,0 0 0 0 0,0 1 0 0 0,-6 6-187 0 0,18-13-5 0 0,-1 0 0 0 0,1 0 0 0 0,-1 0 0 0 0,1 1 1 0 0,0-1-1 0 0,0 0 0 0 0,-1 0 0 0 0,1 0 0 0 0,0 1 0 0 0,0-1 0 0 0,0 0 0 0 0,0 0 0 0 0,1 1 0 0 0,-1-1 0 0 0,0 0 0 0 0,0 0 0 0 0,1 0 0 0 0,-1 1 0 0 0,1-1 0 0 0,-1 0 0 0 0,1 0 0 0 0,-1 0 0 0 0,1 0 0 0 0,0 0 1 0 0,-1 0-1 0 0,1 0 0 0 0,0 0 0 0 0,0 0 0 0 0,0 0 0 0 0,0 0 0 0 0,0-1 0 0 0,0 1 0 0 0,0 0 0 0 0,0-1 0 0 0,0 1 0 0 0,0-1 0 0 0,0 1 0 0 0,1 0 5 0 0,89 36 82 0 0,-89-35-46 0 0,0 0 0 0 0,0-1-1 0 0,0 1 1 0 0,0 0 0 0 0,-1 1 0 0 0,1-1 0 0 0,-1 0 0 0 0,1 0 0 0 0,-1 1 0 0 0,0-1 0 0 0,0 1 0 0 0,0-1 0 0 0,0 1 0 0 0,0-1 0 0 0,-1 1 0 0 0,1-1 0 0 0,-1 1 0 0 0,0 0 0 0 0,1-1 0 0 0,-1 1 0 0 0,-1 0 0 0 0,1 0 0 0 0,0-1 0 0 0,-1 1 0 0 0,1-1 0 0 0,-1 1 0 0 0,0 0 0 0 0,1-1 0 0 0,-1 1 0 0 0,-1-1 0 0 0,1 0-1 0 0,0 1-35 0 0,-7 7 55 0 0,1-1-1 0 0,-1-1 1 0 0,0 0-1 0 0,-1 0 1 0 0,0 0-1 0 0,0-1 1 0 0,0 0-1 0 0,-1-1 0 0 0,0 0 1 0 0,-1-1-1 0 0,-3 2-54 0 0,14-8-28 0 0,0 1 0 0 0,0-1-1 0 0,0 1 1 0 0,0-1 0 0 0,0 1 0 0 0,0-1-1 0 0,0 1 1 0 0,0-1 0 0 0,0 1 0 0 0,0-1-1 0 0,0 1 1 0 0,-1-1 0 0 0,1 1 0 0 0,0-1-1 0 0,0 1 1 0 0,0-1 0 0 0,-1 1 0 0 0,1 0-1 0 0,0-1 1 0 0,0 1 0 0 0,-1-1-1 0 0,1 1 1 0 0,-1 0 0 0 0,1-1 0 0 0,0 1-1 0 0,-1 0 1 0 0,1-1 0 0 0,-1 1 0 0 0,1 0-1 0 0,0-1 1 0 0,-1 1 0 0 0,1 0 0 0 0,-1 0-1 0 0,1 0 1 0 0,-1 0 0 0 0,1-1-1 0 0,-1 1 1 0 0,1 0 0 0 0,-1 0 0 0 0,1 0-1 0 0,-1 0 1 0 0,1 0 0 0 0,-1 0 0 0 0,1 0-1 0 0,-1 0 1 0 0,1 0 0 0 0,-1 1 0 0 0,1-1-1 0 0,-1 0 1 0 0,1 0 0 0 0,-1 0 0 0 0,1 1-1 0 0,-1-1 1 0 0,1 0 0 0 0,0 0-1 0 0,-1 1 1 0 0,1-1 0 0 0,-1 0 0 0 0,1 1-1 0 0,0-1 1 0 0,-1 0 0 0 0,1 1 0 0 0,0-1-1 0 0,-1 1 1 0 0,1-1 0 0 0,0 1 0 0 0,-1-1 28 0 0,57-53-5304 0 0,-29 30-3374 0 0,-17 15-2574 0 0</inkml:trace>
  <inkml:trace contextRef="#ctx0" brushRef="#br0" timeOffset="28">13275 611 4561 0 0,'0'0'3055'0'0,"0"0"-712"0"0,0 0-150 0 0,0 0 163 0 0,0 0 69 0 0,0 0-238 0 0,0 0-536 0 0,0 0-568 0 0,0 0-435 0 0,0 0-174 0 0,0 0-49 0 0,0 0-28 0 0,0 0-33 0 0,-17 10-22 0 0,-111 54 447 0 0,43-9-143 0 0,85-54-653 0 0,0 0 1 0 0,1 1 0 0 0,-1-1-1 0 0,1 0 1 0 0,-1 1-1 0 0,1-1 1 0 0,0 0 0 0 0,0 1-1 0 0,-1-1 1 0 0,1 0-1 0 0,0 0 1 0 0,0 0-1 0 0,0 0 1 0 0,0 0 0 0 0,0 0-1 0 0,0 0 1 0 0,1 0-1 0 0,-1-1 1 0 0,0 1 0 0 0,0 0-1 0 0,1-1 1 0 0,-1 1-1 0 0,0-1 1 0 0,1 1-1 0 0,-1-1 1 0 0,0 1 0 0 0,1-1-1 0 0,-1 0 1 0 0,1 0-1 0 0,-1 0 1 0 0,1 0 0 0 0,0 0 5 0 0,9 3 21 0 0,-7-4-7 0 0,0 2-1 0 0,0-1 0 0 0,0 0 0 0 0,1 1 1 0 0,-1 0-1 0 0,0 0 0 0 0,0 0 0 0 0,0 1 0 0 0,0-1 1 0 0,0 1-1 0 0,-1 0 0 0 0,1 0 0 0 0,0 0 1 0 0,-1 1-1 0 0,1-1 0 0 0,-1 1 0 0 0,0 0 0 0 0,0 0 1 0 0,0 0-1 0 0,0 0 0 0 0,-1 0 0 0 0,1 1 1 0 0,-1-1-1 0 0,0 1 0 0 0,0 0 0 0 0,0 0 1 0 0,0 0-1 0 0,-1-1 0 0 0,1 2 0 0 0,-1 0-12 0 0,-3 3 44 0 0,0 0-1 0 0,0 0 0 0 0,-1-1 1 0 0,0 1-1 0 0,-1-1 1 0 0,0 0-1 0 0,0 0 0 0 0,0 0 1 0 0,-1-1-1 0 0,0 1 1 0 0,0-1-1 0 0,0 0 0 0 0,-1-1 1 0 0,0 1-1 0 0,0-1 0 0 0,-1 0 1 0 0,0-1-1 0 0,1 1 1 0 0,-1-1-1 0 0,-1-1 0 0 0,1 1 1 0 0,0-1-1 0 0,-1-1 1 0 0,0 1-1 0 0,0-1 0 0 0,0-1 1 0 0,1 1-1 0 0,-4-1-43 0 0,-15-7-3043 0 0,28-13-8360 0 0,-1 15 154 0 0</inkml:trace>
  <inkml:trace contextRef="#ctx0" brushRef="#br0" timeOffset="29">13291 906 0 0 0,'0'0'1427'0'0,"0"0"797"0"0,0 0 414 0 0,0 0 107 0 0,0 0-190 0 0,0 0-314 0 0,0 0-366 0 0,32-1-375 0 0,99-2-290 0 0,-71-13 568 0 0,-48 7-1109 0 0,-10 8-588 0 0,0 1-1 0 0,0-1 1 0 0,0 0 0 0 0,0 0-1 0 0,0-1 1 0 0,0 1 0 0 0,-1 0 0 0 0,1 0-1 0 0,0-1 1 0 0,-1 1 0 0 0,1-1-1 0 0,-1 0 1 0 0,0 1 0 0 0,1-1 0 0 0,-1 0-1 0 0,0 0 1 0 0,0 0 0 0 0,0 0 0 0 0,0 1-1 0 0,-1-2 1 0 0,1 1 0 0 0,0 0-1 0 0,-1 0 1 0 0,0 0 0 0 0,1 0 0 0 0,-1 0-1 0 0,0 0 1 0 0,0 0 0 0 0,0-1-1 0 0,0 1 1 0 0,0 0 0 0 0,-1 0 0 0 0,1 0-1 0 0,-1 0 1 0 0,1 0 0 0 0,-1 0 0 0 0,0 0-1 0 0,0 0 1 0 0,0 0 0 0 0,0 0-1 0 0,0 0 1 0 0,0 1 0 0 0,-1-1 0 0 0,1 0-1 0 0,0 1 1 0 0,-1-1 0 0 0,1 1-1 0 0,-1-1 1 0 0,0 1 0 0 0,0 0 0 0 0,0-1-81 0 0,-3 0-5 0 0,1 0 0 0 0,-1 1 0 0 0,0-1 1 0 0,0 1-1 0 0,0 0 0 0 0,0 0 0 0 0,0 1 1 0 0,0-1-1 0 0,0 1 0 0 0,-1 0 1 0 0,1 1-1 0 0,0-1 0 0 0,0 1 0 0 0,0 0 1 0 0,0 0-1 0 0,0 0 0 0 0,0 1 0 0 0,1 0 1 0 0,-1 0-1 0 0,0 0 0 0 0,1 1 0 0 0,-1-1 1 0 0,1 1-1 0 0,-3 3 5 0 0,-1-1-34 0 0,0 1 0 0 0,0 1 0 0 0,1-1 0 0 0,0 1-1 0 0,0 1 1 0 0,1-1 0 0 0,-1 1 0 0 0,2 0 0 0 0,-1 1 0 0 0,1-1 0 0 0,1 1 0 0 0,-3 4 34 0 0,5-8-14 0 0,0-1-1 0 0,0 0 1 0 0,0 1 0 0 0,1 0-1 0 0,0-1 1 0 0,-1 1 0 0 0,2 0-1 0 0,-1 0 1 0 0,0-1 0 0 0,1 1-1 0 0,0 0 1 0 0,0 0 0 0 0,0 0-1 0 0,1 0 1 0 0,0-1 0 0 0,0 1 0 0 0,0 0-1 0 0,0 0 1 0 0,1-1 0 0 0,0 1-1 0 0,0-1 1 0 0,0 0 0 0 0,0 1-1 0 0,1-1 1 0 0,0 0 0 0 0,-1 0-1 0 0,1-1 1 0 0,1 1 0 0 0,-1 0-1 0 0,1-1 1 0 0,-1 0 0 0 0,1 0-1 0 0,0 0 1 0 0,4 2 14 0 0,1-2-80 0 0,-1 0 0 0 0,1-1 0 0 0,1 0 0 0 0,-1-1-1 0 0,0 0 1 0 0,0 0 0 0 0,0-1 0 0 0,1 0 0 0 0,-1 0 0 0 0,0-1 0 0 0,0 0 0 0 0,0-1-1 0 0,0 0 1 0 0,0-1 0 0 0,0 0 0 0 0,0 0 0 0 0,-1-1 80 0 0,60-23-5537 0 0,-32 12-1203 0 0,-19 8-3590 0 0</inkml:trace>
  <inkml:trace contextRef="#ctx0" brushRef="#br0" timeOffset="30">14140 685 5681 0 0,'0'0'3722'0'0,"0"0"-1318"0"0,0 0-509 0 0,0 0-134 0 0,0 0-176 0 0,0 0-145 0 0,0 0-156 0 0,0 0-160 0 0,-34 9-195 0 0,-104 26-175 0 0,66-10 329 0 0,29 10-132 0 0,43-34-948 0 0,-1 0 0 0 0,1 0 0 0 0,-1 0 0 0 0,1 0 0 0 0,-1 0 0 0 0,1 0 0 0 0,-1 0 0 0 0,1 0-1 0 0,0 0 1 0 0,0 0 0 0 0,0 0 0 0 0,-1 0 0 0 0,1 0 0 0 0,0 0 0 0 0,0 0 0 0 0,0 0 0 0 0,1 0-1 0 0,-1 0 1 0 0,0 0 0 0 0,0 0 0 0 0,0 0 0 0 0,1 0 0 0 0,-1 0 0 0 0,1 0 0 0 0,-1 0 0 0 0,1 0-1 0 0,-1 0 1 0 0,1 0 0 0 0,-1 0 0 0 0,1 0 0 0 0,0-1 0 0 0,-1 1 0 0 0,1 0 0 0 0,0-1 0 0 0,0 1-1 0 0,0 0 1 0 0,-1-1 0 0 0,1 1 0 0 0,0-1 0 0 0,0 1 0 0 0,0-1 0 0 0,0 1 0 0 0,0-1 0 0 0,0 0-1 0 0,0 1 1 0 0,0-1 0 0 0,1 0-3 0 0,63 17 187 0 0,-58-17-164 0 0,1 1-1 0 0,-1 0 0 0 0,0 0 0 0 0,0 1 0 0 0,0 0 0 0 0,0 0 0 0 0,0 0 0 0 0,-1 1 0 0 0,1 0 1 0 0,-1 1-1 0 0,1-1 0 0 0,-1 1 0 0 0,0 1 0 0 0,-1-1 0 0 0,1 1 0 0 0,-1 0 0 0 0,0 0 1 0 0,0 0-1 0 0,0 1 0 0 0,2 3-22 0 0,-6-7 63 0 0,0 1-1 0 0,0 0 1 0 0,0-1 0 0 0,0 1 0 0 0,-1 0 0 0 0,1-1-1 0 0,-1 1 1 0 0,1 0 0 0 0,-1 0 0 0 0,0-1 0 0 0,0 1 0 0 0,0 0-1 0 0,-1 0 1 0 0,1-1 0 0 0,-1 1 0 0 0,1 0 0 0 0,-1 0-1 0 0,0-1 1 0 0,0 1 0 0 0,0-1 0 0 0,0 1 0 0 0,0-1 0 0 0,-1 1-1 0 0,1-1 1 0 0,-1 0 0 0 0,0 0 0 0 0,0 0 0 0 0,1 1-1 0 0,-1-2 1 0 0,-1 1 0 0 0,1 0 0 0 0,0 0 0 0 0,0-1 0 0 0,-1 1-63 0 0,-88 43 1114 0 0,85-42-1130 0 0,-17 3-91 0 0,0 0 0 0 0,0-1 1 0 0,0-1-1 0 0,-1-1 0 0 0,1-2 1 0 0,-1 0-1 0 0,-10-2 107 0 0,29-3-1590 0 0,5 1-3682 0 0,0 2 1849 0 0,0-2-8741 0 0</inkml:trace>
  <inkml:trace contextRef="#ctx0" brushRef="#br0" timeOffset="31">6331 2721 336 0 0,'0'0'1882'0'0,"0"0"77"0"0,0 0 172 0 0,0 0 36 0 0,0 0-77 0 0,0 0-144 0 0,0 0-235 0 0,0 0-239 0 0,0 0-254 0 0,0 0-214 0 0,0 0-152 0 0,-2-4 4768 0 0,33 182-3023 0 0,-7-73-2247 0 0,8 77 328 0 0,-14-69-369 0 0,3-21-137 0 0,-6 4-83 0 0,6 125 372 0 0,-3-110-155 0 0,-7-8-23 0 0,-5 129 224 0 0,13 14-31 0 0,-1-140-341 0 0,-2 9-1 0 0,1 55 53 0 0,0 14-66 0 0,-5-63 13 0 0,-11 152 139 0 0,-2-125-98 0 0,5-83-118 0 0,3 12-52 0 0,-1-25 14 0 0,-6-52-11 0 0,-1 0 1 0 0,1-1-1 0 0,0 1 0 0 0,-1 0 0 0 0,1 0 1 0 0,0 0-1 0 0,-1 0 0 0 0,1 0 1 0 0,0-1-1 0 0,-1 1 0 0 0,1 0 0 0 0,-1 0 1 0 0,1 0-1 0 0,0 0 0 0 0,-1 0 0 0 0,1 0 1 0 0,-1 0-1 0 0,1 0 0 0 0,0 1 1 0 0,-1-1-1 0 0,1 0 0 0 0,0 0 0 0 0,-1 0 1 0 0,1 0-1 0 0,0 0 0 0 0,-1 1 0 0 0,1-1 1 0 0,0 0-1 0 0,-1 0 0 0 0,1 0 1 0 0,0 1-1 0 0,-1-1 0 0 0,1 0 0 0 0,0 1 1 0 0,0-1-1 0 0,-1 0 0 0 0,1 0 0 0 0,0 1 1 0 0,0-1-1 0 0,0 0 0 0 0,0 1 1 0 0,-1-1-1 0 0,1 1 0 0 0,0-1 0 0 0,0 0 1 0 0,0 1-1 0 0,0-1 0 0 0,0 0 0 0 0,0 1 1 0 0,0-1-1 0 0,0 1 0 0 0,0-1 1 0 0,0 0-1 0 0,0 1 0 0 0,0-1 0 0 0,0 0 1 0 0,0 1-1 0 0,1-1 0 0 0,-1 1 0 0 0,0-1 1 0 0,0 0-1 0 0,0 1 0 0 0,0-1 1 0 0,1 0-1 0 0,-1 0 0 0 0,0 1 0 0 0,0-1 1 0 0,1 0-1 0 0,-1 1 0 0 0,0-1-8 0 0,-20-6-35 0 0,-107-1 26 0 0,19-9-15 0 0,44 8 52 0 0,-19-1-35 0 0,-117-6 54 0 0,2 11-86 0 0,-15 3 69 0 0,-26 8-92 0 0,127 2 54 0 0,-223 23 51 0 0,239-28-38 0 0,-57-8-41 0 0,-85-10 44 0 0,-312 14 0 0 0,434-15-57 0 0,-206 11 57 0 0,196 12-12 0 0,-105 2-112 0 0,-17 23 123 0 0,82-32 39 0 0,-209-5-64 0 0,374 4 23 0 0,1 0-21 0 0,0 0 24 0 0,0 0 0 0 0,0 0-25 0 0,0 0 18 0 0,0 0 10 0 0,0 0 2 0 0,0 0-26 0 0,0 0 6 0 0,0 0 15 0 0,0 0-12 0 0,0 0-4 0 0,0 0-3 0 0,0 0-11 0 0,0 0-2 0 0,0 0 26 0 0,0 0 12 0 0,0 0-5 0 0,0 0-4 0 0,0 0-10 0 0,0 0 1 0 0,0 0 11 0 0,0 0-18 0 0,0 0-1 0 0,0 0 11 0 0,0 0-17 0 0,0 0 2 0 0,0 23-137 0 0,24 163 166 0 0,-4-71 6 0 0,-8-42 4 0 0,4-21-2 0 0,-10-11-44 0 0,-3-31 33 0 0,-3-9 11 0 0,0-1-30 0 0,0 0 26 0 0,0 0-8 0 0,1 0-13 0 0,0 0 6 0 0,57-4-36 0 0,83-25 24 0 0,99-11 40 0 0,-62 35-36 0 0,426 5 79 0 0,-444 16-29 0 0,22 1-25 0 0,141-5-42 0 0,-165-5 79 0 0,169-7-77 0 0,-213-7-25 0 0,74-4 57 0 0,-46 0-10 0 0,5 3 43 0 0,76-10 14 0 0,210 14-70 0 0,-271-11 22 0 0,-17 4 8 0 0,17-7-1 0 0,27 7-10 0 0,-87 4-14 0 0,-27-1-26 0 0,31-3 27 0 0,-63 4 26 0 0,-28-1-166 0 0,35 5 176 0 0,-50 3-18 0 0,31-8-1 0 0,-5-2-42 0 0,-26 9 41 0 0,0 1 3 0 0,0 0-21 0 0,0 0 15 0 0,0 0-19 0 0,0 0 25 0 0,0 0-16 0 0,0 0 10 0 0,0 0-8 0 0,0 0 2 0 0,0 0-12 0 0,0 0 2 0 0,0 0 6 0 0,6-23 114 0 0,-1-115 14 0 0,-20 56-158 0 0,-7-2 126 0 0,4-93 7 0 0,20 55-122 0 0,5-43 24 0 0,-12-83 102 0 0,-6-155-65 0 0,12 276-30 0 0,-17-56 19 0 0,-23 10-13 0 0,26 81-15 0 0,9-93 0 0 0,1 78 0 0 0,-25-120 0 0 0,-1 57 0 0 0,8 75 0 0 0,-7-15 0 0 0,12 51 0 0 0,0-8 0 0 0,-16-69 0 0 0,20 88 0 0 0,-2-37 0 0 0,-7 0 0 0 0,2 12 0 0 0,3 17 0 0 0,-1 1 0 0 0,1-25 0 0 0,-8-38 0 0 0,16 89 0 0 0,6 28 0 0 0,0 1 0 0 0,1 0 0 0 0,-1 0 0 0 0,-188 0-101 0 0,151 7 83 0 0,-50 1 68 0 0,19 3-66 0 0,-22-8 2 0 0,91-3-4 0 0,1 0 10 0 0,0 0 10 0 0,0 0-2 0 0,0 0 12 0 0,0 0-16 0 0,0 0 14 0 0,0 0-4 0 0,0 0-8 0 0,0 0 3 0 0,0 0-9 0 0,0 0 12 0 0,0 0 4 0 0,0 0-3 0 0,0 0-11 0 0,0 0-4 0 0,0 0 14 0 0,0 0-18 0 0,0 0 6 0 0,0 0 8 0 0,0 0-11 0 0,0 0 24 0 0,0 0-5 0 0,0 0-10 0 0,0 0 7 0 0,0 0 6 0 0,0 0 5 0 0,0 0-20 0 0,0 0-11 0 0,0 0 4 0 0,0 0 21 0 0,0 0-1 0 0,0 0-6 0 0,0 0-17 0 0,0 0 13 0 0,0 0-11 0 0,0 0 0 0 0,0 0 11 0 0,0 0-18 0 0,0 0-4 0 0,0 0 6 0 0,0 0-4 0 0,5 92-106 0 0,27 37 128 0 0,-5-48 18 0 0,-20-55-18 0 0,29 55 9 0 0,-22-15 27 0 0,-6-25-30 0 0,1-7 21 0 0,-3 13-734 0 0,2-21-4546 0 0,-4-14 546 0 0,-3-3-1722 0 0,1-1-6129 0 0</inkml:trace>
  <inkml:trace contextRef="#ctx0" brushRef="#br0" timeOffset="32">6451 5887 0 0 0,'0'0'1072'0'0,"0"0"310"0"0,0 0 165 0 0,0 0 28 0 0,0 0-109 0 0,0 0-117 0 0,0 0-154 0 0,0 0-163 0 0,0 0-62 0 0,0 0-6 0 0,0-4-4 0 0,2 0-563 0 0,0-5-59 0 0,-1 1 3385 0 0,-24 1-176 0 0,3 1-2652 0 0,0 1 0 0 0,-1 0 1 0 0,1 2-1 0 0,-1 0 0 0 0,0 2 1 0 0,0 0-1 0 0,-16 2-895 0 0,26-1 271 0 0,3 2-217 0 0,0 0 1 0 0,0 1-1 0 0,0-1 0 0 0,1 1 0 0 0,-1 1 0 0 0,1 0 0 0 0,0 0 1 0 0,0 0-1 0 0,0 1 0 0 0,0 0 0 0 0,1 0 0 0 0,0 1 0 0 0,-1 0-54 0 0,-56 64 447 0 0,42-19 196 0 0,5 38-451 0 0,27 22 92 0 0,52 21 58 0 0,-54-119-300 0 0,-2-3-11 0 0,-1 0-1 0 0,1-1 0 0 0,1 0 0 0 0,0-1 1 0 0,0 1-1 0 0,1-2 0 0 0,0 1 0 0 0,0-1 1 0 0,1 0-1 0 0,7 3-30 0 0,18 8 80 0 0,54 12 93 0 0,-65-30-85 0 0,-16 1-70 0 0,-1 0 0 0 0,1-1 0 0 0,0 0 0 0 0,-1-1 0 0 0,1 0 0 0 0,0 0 0 0 0,-1-1 0 0 0,0 1 0 0 0,1-2 0 0 0,-1 1 0 0 0,7-4-18 0 0,17-7 59 0 0,-26 12-49 0 0,-1-1 0 0 0,1 1-1 0 0,-1-1 1 0 0,0 0 0 0 0,0 0-1 0 0,1 0 1 0 0,-1 0 0 0 0,-1-1 0 0 0,1 0-1 0 0,0 1 1 0 0,-1-2 0 0 0,1 1 0 0 0,-1 0-1 0 0,0-1 1 0 0,2-2-10 0 0,13-23 85 0 0,14-44 57 0 0,-18-9 3 0 0,-13 55-164 0 0,-14-79 88 0 0,-2 47-27 0 0,5 37-21 0 0,-28-33 12 0 0,-15 15-60 0 0,39 34-128 0 0,0-1 1 0 0,0 0-1 0 0,0 0 1 0 0,1-1-1 0 0,0-1 1 0 0,1 0-1 0 0,0-1 1 0 0,0-1 154 0 0,11 10-1105 0 0,-7-5 1314 0 0,7 3-3932 0 0,2 2-4533 0 0,-1 1-3983 0 0</inkml:trace>
  <inkml:trace contextRef="#ctx0" brushRef="#br0" timeOffset="33">3012 5895 0 0 0,'0'0'621'0'0,"0"0"526"0"0,0 0 220 0 0,0 0-10 0 0,0 0-166 0 0,0 0-258 0 0,0 0-237 0 0,0 0-154 0 0,0 0-70 0 0,0 0 15 0 0,-1 0 6221 0 0,0 1-3337 0 0,-8 5-2069 0 0,-49 2 4867 0 0,48-7-6006 0 0,1 0 0 0 0,-1 1-1 0 0,1 1 1 0 0,0-1 0 0 0,0 2 0 0 0,0-1 0 0 0,0 1-1 0 0,0 0 1 0 0,1 1 0 0 0,0 0 0 0 0,0 1 0 0 0,0-1-1 0 0,-4 5-162 0 0,-42 49 685 0 0,48-48-641 0 0,0-1 1 0 0,1 1 0 0 0,1 0 0 0 0,0 0 0 0 0,0 1 0 0 0,2-1 0 0 0,-1 1 0 0 0,1-1 0 0 0,1 1 0 0 0,0 0-1 0 0,0 0 1 0 0,1 0 0 0 0,1 0 0 0 0,0 0 0 0 0,1 0-45 0 0,43 113 375 0 0,22-33-36 0 0,-3-31-26 0 0,17-30-129 0 0,66-16 258 0 0,-129-15-387 0 0,75-23 107 0 0,-55 2-114 0 0,-26 17 0 0 0,23-26 46 0 0,-4-11-39 0 0,3-39 83 0 0,-18 14-57 0 0,-16 48-85 0 0,1 14 9 0 0,-1-1 0 0 0,0 0 0 0 0,1 0 0 0 0,-2 0 0 0 0,1 0 0 0 0,0 0 0 0 0,-1 0 0 0 0,0 1 0 0 0,0-1 0 0 0,-1 0 0 0 0,1 1 0 0 0,-1-1 0 0 0,0 1 0 0 0,0-1 0 0 0,-1 1 0 0 0,1 0 1 0 0,-1 0-1 0 0,-1-2-5 0 0,-47-61 22 0 0,38 51-56 0 0,-1 2-1 0 0,0-1 0 0 0,-1 1 1 0 0,0 1-1 0 0,-1 1 0 0 0,-1 0 1 0 0,0 1-1 0 0,0 1 0 0 0,-1 1 0 0 0,0 0 1 0 0,-1 1-1 0 0,0 1 0 0 0,0 1 1 0 0,-1 1-1 0 0,1 1 0 0 0,-1 0 1 0 0,-6 1 34 0 0,10 3-238 0 0,-58 3-979 0 0,27 13-2519 0 0,34-11-267 0 0,5-3-2995 0 0,1 1-5684 0 0</inkml:trace>
  <inkml:trace contextRef="#ctx0" brushRef="#br0" timeOffset="34">1850 6558 1360 0 0,'0'0'1927'0'0,"0"0"-948"0"0,0 0-399 0 0,0 0 61 0 0,0 0 271 0 0,0 0 251 0 0,0 0 100 0 0,0 0-49 0 0,0 0-128 0 0,0 0-107 0 0,0 0-144 0 0,8 0-134 0 0,37 3 526 0 0,49-1 3612 0 0,2 0-3224 0 0,159-5 618 0 0,45-5-903 0 0,-207 27-994 0 0,14-9-40 0 0,302-6 311 0 0,-279 7-415 0 0,-1-4 9 0 0,202-6 38 0 0,133 7 117 0 0,-293-9-271 0 0,253-7 89 0 0,6 5 111 0 0,14-42 215 0 0,-343 36-355 0 0,154 1 137 0 0,52 37 72 0 0,-46-40-120 0 0,-7-8-128 0 0,-49 9-2 0 0,40 6 5 0 0,-144 0-84 0 0,-21 1 18 0 0,-24-1-23 0 0,-24 0-81 0 0,-46 4-5340 0 0,13 0 1585 0 0,-3 0-8441 0 0</inkml:trace>
  <inkml:trace contextRef="#ctx0" brushRef="#br0" timeOffset="35">2314 6694 0 0 0,'0'0'488'0'0,"0"0"442"0"0,0 0 517 0 0,0 0 440 0 0,0 0 293 0 0,0 0-99 0 0,0 0-262 0 0,0 0-299 0 0,0 0-265 0 0,0 0-118 0 0,0 0-91 0 0,0 0-48 0 0,-2-10-49 0 0,-5-29-59 0 0,7 38-835 0 0,-1 0 0 0 0,0 0 1 0 0,1 0-1 0 0,-1 1 1 0 0,1-1-1 0 0,-1 0 1 0 0,0 1-1 0 0,0-1 0 0 0,1 0 1 0 0,-1 1-1 0 0,0-1 1 0 0,0 1-1 0 0,0 0 0 0 0,0-1 1 0 0,0 1-1 0 0,0-1 1 0 0,0 1-1 0 0,0 0 0 0 0,0 0 1 0 0,1 0-1 0 0,-1 0 1 0 0,0-1-1 0 0,0 1 1 0 0,0 0-1 0 0,0 1 0 0 0,0-1 1 0 0,0 0-1 0 0,0 0 1 0 0,0 0-1 0 0,0 1 0 0 0,0-1 1 0 0,0 0-1 0 0,0 1 1 0 0,0-1-1 0 0,0 1 0 0 0,0-1 1 0 0,1 1-1 0 0,-2-1-55 0 0,1 1 150 0 0,-66 28 1277 0 0,2 3 0 0 0,1 3 0 0 0,-21 17-1427 0 0,-70 38 565 0 0,23-19-443 0 0,52-31-423 0 0,80-40 44 0 0,0 0-88 0 0,20-3-698 0 0,123-45-2942 0 0,170-37-15455 0 0,-274 74 18961 0 0</inkml:trace>
  <inkml:trace contextRef="#ctx0" brushRef="#br0" timeOffset="36">3001 6646 0 0 0,'0'0'603'0'0,"0"0"958"0"0,31-4 184 0 0,99-14-71 0 0,-72 10 2054 0 0,-60 13 2542 0 0,-21 13-3454 0 0,-350 136 1971 0 0,84-36-3806 0 0,287-117-995 0 0,-2 0-15 0 0,0 0 0 0 0,1 1 0 0 0,-1-1 0 0 0,1 1 0 0 0,-1 0 1 0 0,1 0-1 0 0,0 0 0 0 0,0 0 0 0 0,0 0 0 0 0,0 1 0 0 0,0-1 0 0 0,1 1 1 0 0,-1 0-1 0 0,1 0 0 0 0,-1 0 0 0 0,0 2 29 0 0,47 3-1108 0 0,28-13-692 0 0,-26-1-4270 0 0,-26 2-4936 0 0</inkml:trace>
  <inkml:trace contextRef="#ctx0" brushRef="#br0" timeOffset="37">4006 6650 12307 0 0,'0'0'1053'0'0,"0"0"-269"0"0,0 0-33 0 0,-32 11 215 0 0,-103 39 215 0 0,-229 95 3868 0 0,260-99-4893 0 0,104-45-210 0 0,0 0 0 0 0,0 0 0 0 0,0-1 0 0 0,0 1 0 0 0,0 0-1 0 0,0 0 1 0 0,0 0 0 0 0,0-1 0 0 0,1 1 0 0 0,-1 0-1 0 0,0-1 1 0 0,0 1 0 0 0,1 0 0 0 0,-1 0 0 0 0,0-1 0 0 0,1 1-1 0 0,-1 0 1 0 0,1-1 0 0 0,-1 1 0 0 0,1-1 0 0 0,-1 1 0 0 0,1-1-1 0 0,-1 1 1 0 0,1-1 0 0 0,0 1 0 0 0,-1-1 0 0 0,1 1-1 0 0,-1-1 1 0 0,1 0 0 0 0,0 1 0 0 0,0-1 0 0 0,-1 0 0 0 0,1 1-1 0 0,0-1 1 0 0,0 0 0 0 0,-1 0 0 0 0,1 0 0 0 0,0 0-1 0 0,0 0 1 0 0,-1 0 0 0 0,1 0 0 0 0,0 0 0 0 0,0 0 0 0 0,-1 0-1 0 0,1 0 1 0 0,0-1 0 0 0,0 1 0 0 0,-1 0 0 0 0,1 0 0 0 0,0-1-1 0 0,-1 1 1 0 0,1-1 0 0 0,0 1 0 0 0,-1 0 0 0 0,1-1-1 0 0,0 0 55 0 0,10 1-738 0 0,26 0-3369 0 0,-11-3-3074 0 0,-5-1-6 0 0</inkml:trace>
  <inkml:trace contextRef="#ctx0" brushRef="#br0" timeOffset="38">4792 6635 13771 0 0,'0'0'1758'0'0,"0"0"-882"0"0,0 0-453 0 0,0 0 91 0 0,0 0 191 0 0,0 0 104 0 0,-36 13-11 0 0,-115 42-90 0 0,-200 90 1009 0 0,170-60-2615 0 0,180-85 680 0 0,-12 11-932 0 0,11-3-6791 0 0,2-5-2603 0 0</inkml:trace>
  <inkml:trace contextRef="#ctx0" brushRef="#br0" timeOffset="39">5521 6624 11450 0 0,'0'0'2993'0'0,"0"0"-1077"0"0,0 0-903 0 0,0 0-495 0 0,0 0-193 0 0,0 0-67 0 0,0 0 44 0 0,0 0 26 0 0,-37 16 4 0 0,-120 54-60 0 0,-28 21 16 0 0,-43 13-195 0 0,35-18-3472 0 0,186-80-36 0 0,6-1-4977 0 0,1-4 3490 0 0</inkml:trace>
  <inkml:trace contextRef="#ctx0" brushRef="#br0" timeOffset="40">6115 6657 16339 0 0,'0'0'754'0'0,"0"0"-401"0"0,0 0-154 0 0,0 0 107 0 0,-34 16 152 0 0,-114 51 121 0 0,-232 96 1420 0 0,260-118-4593 0 0,118-45 2059 0 0,-4 3-555 0 0,4 1-3477 0 0,2-4-3961 0 0</inkml:trace>
  <inkml:trace contextRef="#ctx0" brushRef="#br0" timeOffset="41">6760 6620 11514 0 0,'0'0'1817'0'0,"0"0"-537"0"0,0 0-180 0 0,0 0 154 0 0,0 0 32 0 0,0 0-146 0 0,0 0-409 0 0,0 0-422 0 0,0 0-153 0 0,0 0-84 0 0,0 0-27 0 0,-36 17-21 0 0,-115 53-25 0 0,-10 6-359 0 0,126-61-15 0 0,-53 25-1369 0 0,34-12-2640 0 0,37-20-863 0 0,5-4-3370 0 0</inkml:trace>
  <inkml:trace contextRef="#ctx0" brushRef="#br0" timeOffset="42">7491 6554 9018 0 0,'0'0'880'0'0,"0"0"-372"0"0,0 0-9 0 0,0 0 206 0 0,0 0 212 0 0,0 0 64 0 0,-38 24-118 0 0,-121 75-220 0 0,8-20 173 0 0,140-74-829 0 0,4-2-63 0 0,0 0 1 0 0,1 0-1 0 0,-1 1 0 0 0,1-1 0 0 0,0 2 0 0 0,0-1 0 0 0,0 0 0 0 0,0 1 0 0 0,1 0 0 0 0,0 1 0 0 0,0-1 0 0 0,-1 3 76 0 0,6-7-152 0 0,0 0-1 0 0,1-1 1 0 0,-1 1-1 0 0,0 0 1 0 0,1 0 0 0 0,-1 0-1 0 0,1-1 1 0 0,-1 1 0 0 0,1 0-1 0 0,-1 0 1 0 0,1-1 0 0 0,0 1-1 0 0,-1-1 1 0 0,1 1 0 0 0,0-1-1 0 0,0 1 1 0 0,-1-1 0 0 0,1 1-1 0 0,0-1 1 0 0,0 1 0 0 0,0-1-1 0 0,-1 0 1 0 0,1 0-1 0 0,0 1 1 0 0,0-1 0 0 0,0 0-1 0 0,0 0 1 0 0,0 0 0 0 0,0 0-1 0 0,0 0 1 0 0,-1 0 0 0 0,1 0-1 0 0,0 0 1 0 0,0 0 0 0 0,0-1-1 0 0,0 1 1 0 0,0 0 0 0 0,0 0-1 0 0,-1-1 1 0 0,1 1 0 0 0,0-1-1 0 0,0 1 1 0 0,0-1 152 0 0,5 1-2978 0 0,4 0-2399 0 0</inkml:trace>
  <inkml:trace contextRef="#ctx0" brushRef="#br0" timeOffset="43">7866 6675 11803 0 0,'0'0'1520'0'0,"0"0"-760"0"0,0 0-120 0 0,0 0 160 0 0,0 0 177 0 0,-213 107-25 0 0,181-92-240 0 0,10-4-368 0 0,6 0-448 0 0,6-7-496 0 0,7-1-977 0 0,3 1-3728 0 0,0-4-5617 0 0</inkml:trace>
  <inkml:trace contextRef="#ctx0" brushRef="#br0" timeOffset="44">3021 5987 0 0 0,'0'0'360'0'0,"0"0"604"0"0,0 0 129 0 0,0 0-40 0 0,0 0-26 0 0,0 0-52 0 0,0 0-92 0 0,0 0-94 0 0,0 0-81 0 0,0 0-8 0 0,0 0-3 0 0,0 0-9 0 0,-31 19-19 0 0,-95 62-55 0 0,49-16 718 0 0,73-62-1304 0 0,0 0-1 0 0,1 0 1 0 0,-1 0 0 0 0,1 1 0 0 0,0 0-1 0 0,0-1 1 0 0,0 1 0 0 0,0 0 0 0 0,1 1-1 0 0,0-1 1 0 0,-1 0 0 0 0,1 1 0 0 0,1-1-1 0 0,-1 1 1 0 0,0 3-28 0 0,27-8 408 0 0,67-55 291 0 0,64-54-720 0 0,-153 99-290 0 0,-24 20-41 0 0,-206 170 428 0 0,197-136-236 0 0,75-42 171 0 0,56-52 94 0 0,108-68-166 0 0,-157 71 498 0 0,-52 46-276 0 0,-9 3-162 0 0,0 0 0 0 0,1 0 0 0 0,-1 1 0 0 0,1 1 0 0 0,0-1-1 0 0,0 1 1 0 0,0 0 0 0 0,0 1 0 0 0,1 0 0 0 0,-1 0 0 0 0,1 1 0 0 0,-1 1 1 0 0,-18 12 33 0 0,-9 4 90 0 0,1 3 0 0 0,2 0 0 0 0,0 2 0 0 0,2 1 0 0 0,-26 33-123 0 0,56-62 2 0 0,-1 0 1 0 0,0 1-1 0 0,1-1 1 0 0,-1 0-1 0 0,0 1 0 0 0,1-1 1 0 0,-1 1-1 0 0,0-1 0 0 0,1 1 1 0 0,-1-1-1 0 0,1 1 0 0 0,-1 0 1 0 0,1-1-1 0 0,-1 1 1 0 0,1 0-1 0 0,-1-1 0 0 0,1 1 1 0 0,0 0-1 0 0,-1-1 0 0 0,1 1 1 0 0,0 0-1 0 0,0 0 0 0 0,-1 0 1 0 0,1-1-1 0 0,0 1 1 0 0,0 0-1 0 0,0 0 0 0 0,0 0 1 0 0,0-1-1 0 0,0 1 0 0 0,0 0 1 0 0,0 0-1 0 0,1 0 0 0 0,-1-1 1 0 0,0 1-1 0 0,0 0 1 0 0,1 0-1 0 0,-1-1 0 0 0,0 1 1 0 0,1 0-1 0 0,-1-1 0 0 0,1 1 1 0 0,-1 0-1 0 0,1-1 0 0 0,-1 1 1 0 0,1-1-1 0 0,-1 1 1 0 0,1 0-1 0 0,0-1 0 0 0,-1 0 1 0 0,1 1-1 0 0,0-1 0 0 0,-1 1 1 0 0,1-1-1 0 0,0 0 0 0 0,0 1 1 0 0,-1-1-1 0 0,1 0 1 0 0,0 0-1 0 0,0 0-2 0 0,52-9 318 0 0,21-27-227 0 0,-1-4 0 0 0,-3-3-1 0 0,30-25-90 0 0,-100 68 22 0 0,0 0-1 0 0,0 0 1 0 0,0 0-1 0 0,-1 0 1 0 0,1 0-1 0 0,0 0 0 0 0,0 0 1 0 0,0 0-1 0 0,-1 0 1 0 0,1 0-1 0 0,0 0 1 0 0,0-1-1 0 0,-1 1 1 0 0,1 0-1 0 0,0 0 1 0 0,0 0-1 0 0,0 0 0 0 0,0 0 1 0 0,-1 0-1 0 0,1-1 1 0 0,0 1-1 0 0,0 0 1 0 0,0 0-1 0 0,0 0 1 0 0,0 0-1 0 0,-1-1 1 0 0,1 1-1 0 0,0 0 1 0 0,0 0-1 0 0,0 0 0 0 0,0-1 1 0 0,0 1-1 0 0,0 0 1 0 0,0 0-1 0 0,0 0 1 0 0,0-1-1 0 0,0 1 1 0 0,0 0-22 0 0,-28 9-113 0 0,-110 100 184 0 0,-23 34 480 0 0,136-109-282 0 0,49-31-198 0 0,89-57 310 0 0,215-152-142 0 0,-316 194 646 0 0,-34 20-341 0 0,-120 99-337 0 0,-40 50 255 0 0,163-127-400 0 0,40-30-72 0 0,78-49 396 0 0,-87 40-372 0 0,141-98 235 0 0,-272 188 70 0 0,112-77-236 0 0,-10 8-320 0 0,37-11 25 0 0,-2-6 218 0 0,0-1-1 0 0,-1-1 1 0 0,0 0-1 0 0,0-1 1 0 0,0-1 0 0 0,-1-1-1 0 0,4-3-5 0 0,38-20 21 0 0,-57 33 62 0 0,-1 0 36 0 0,-22 11 126 0 0,-114 81-134 0 0,130-87-296 0 0,29-22 191 0 0,-16 12-424 0 0,39-31 1033 0 0,-24 8-7025 0 0,-21 28-1523 0 0</inkml:trace>
  <inkml:trace contextRef="#ctx0" brushRef="#br0" timeOffset="45">6235 5928 912 0 0,'0'0'1798'0'0,"0"0"-14"0"0,0 0 194 0 0,0 0 408 0 0,0 0 181 0 0,0 0-234 0 0,0 0-689 0 0,0 0-703 0 0,0 0-502 0 0,0 0-255 0 0,0 0-1 0 0,0 0 14 0 0,0 0-6 0 0,-27 19-18 0 0,-85 60-33 0 0,-12 7 217 0 0,125-86-360 0 0,-1 0 0 0 0,1 1 0 0 0,-1-1 0 0 0,1 0 0 0 0,-1 0 0 0 0,0 0 0 0 0,1 1 0 0 0,-1-1 0 0 0,0 0 1 0 0,1 1-1 0 0,-1-1 0 0 0,0 0 0 0 0,1 1 0 0 0,-1-1 0 0 0,0 0 0 0 0,0 1 0 0 0,1-1 0 0 0,-1 1 0 0 0,0-1 0 0 0,0 0 1 0 0,0 1-1 0 0,0-1 0 0 0,0 1 0 0 0,1-1 0 0 0,-1 1 0 0 0,0-1 0 0 0,0 1 0 0 0,0-1 0 0 0,0 0 0 0 0,0 1 1 0 0,0-1-1 0 0,-1 1 0 0 0,1-1 0 0 0,0 1 0 0 0,0-1 0 0 0,0 1 0 0 0,0-1 0 0 0,0 0 0 0 0,-1 1 0 0 0,1-1 0 0 0,0 1 1 0 0,0-1-1 0 0,-1 0 0 0 0,1 1 0 0 0,0-1 0 0 0,0 0 0 0 0,-1 1 0 0 0,1-1 0 0 0,0 0 0 0 0,-1 0 0 0 0,1 1 1 0 0,-1-1-1 0 0,1 0 0 0 0,0 0 0 0 0,-1 0 0 0 0,1 1 0 0 0,-1-1 0 0 0,1 0 0 0 0,-1 0 0 0 0,1 0 0 0 0,0 0 0 0 0,-1 0 3 0 0,41-2 299 0 0,16-16-198 0 0,-1-1 0 0 0,-1-3-1 0 0,-1-3 1 0 0,36-23-101 0 0,-52 23 351 0 0,-36 24-25 0 0,-12 3-315 0 0,-1 0-1 0 0,1 0 1 0 0,0 1-1 0 0,0 1 0 0 0,1 0 1 0 0,-1 0-1 0 0,1 1 1 0 0,0 0-1 0 0,0 1 0 0 0,1 0 1 0 0,-2 2-11 0 0,-22 12 36 0 0,20-14-33 0 0,-173 115 53 0 0,186-121-59 0 0,1 0 0 0 0,-1 0 1 0 0,1 0-1 0 0,-1 0 0 0 0,1 0 0 0 0,-1 0 0 0 0,1 1 1 0 0,-1-1-1 0 0,1 0 0 0 0,-1 0 0 0 0,1 0 1 0 0,-1 0-1 0 0,1 1 0 0 0,-1-1 0 0 0,1 0 1 0 0,-1 1-1 0 0,0-1 0 0 0,1 0 0 0 0,-1 1 0 0 0,1-1 1 0 0,-1 0-1 0 0,0 1 0 0 0,1-1 0 0 0,-1 1 1 0 0,0-1-1 0 0,1 1 0 0 0,-1-1 0 0 0,0 1 0 0 0,0-1 1 0 0,0 1-1 0 0,1-1 0 0 0,-1 1 0 0 0,0-1 1 0 0,0 1-1 0 0,0-1 0 0 0,0 1 0 0 0,0-1 1 0 0,0 1-1 0 0,0-1 0 0 0,0 1 0 0 0,0-1 0 0 0,0 1 1 0 0,0-1-1 0 0,0 1 0 0 0,-1-1 0 0 0,1 1 1 0 0,0-1-1 0 0,0 1 0 0 0,0-1 0 0 0,-1 1 1 0 0,1-1-1 0 0,0 1 0 0 0,-1-1 0 0 0,1 0 0 0 0,0 1 1 0 0,-1-1-1 0 0,1 1 0 0 0,0-1 0 0 0,-1 0 1 0 0,1 1-1 0 0,-1-1 0 0 0,1 0 0 0 0,-1 0 0 0 0,1 1 1 0 0,-1-1-1 0 0,0 0 3 0 0,46-2 196 0 0,174-67-65 0 0,-2-16-226 0 0,-240 90 507 0 0,-54 32-180 0 0,2 3 0 0 0,1 4 0 0 0,-20 18-232 0 0,79-51 258 0 0,15-11-269 0 0,3 0-76 0 0,23-3 148 0 0,0-1-1 0 0,-1-1 0 0 0,0-1 0 0 0,0-2 1 0 0,0 0-1 0 0,-1-2 0 0 0,0 0 0 0 0,12-9-60 0 0,15-4 51 0 0,44-18-218 0 0,-243 116 239 0 0,-28 24 380 0 0,209-97-644 0 0,125-70 456 0 0,3 2-373 0 0,-168 70 262 0 0,-272 167-160 0 0,242-148 14 0 0,37-23-140 0 0,23 0-50 0 0,-8-2 185 0 0,0 0 1 0 0,1-1-1 0 0,-2-1 1 0 0,1-1-1 0 0,0 0 1 0 0,-1-1-1 0 0,0 0 1 0 0,12-8-3 0 0,22-9-76 0 0,6-2-132 0 0,-101 47 80 0 0,-138 99 324 0 0,143-92-132 0 0,69-25-151 0 0,85-34 170 0 0,141-69-757 0 0,-252 99 667 0 0,28-12-53 0 0,-21 7 131 0 0,-22 5 41 0 0,-117 54-44 0 0,-89 75 845 0 0,233-122-983 0 0,6-8 88 0 0,-1-2-1 0 0,1 0 0 0 0,-1-1 1 0 0,0-1-1 0 0,0-1 1 0 0,0-1-1 0 0,11-5-17 0 0,33-12-182 0 0,-44 16 98 0 0,1-1-1131 0 0,-7 7-7046 0 0,-12 2 787 0 0</inkml:trace>
  <inkml:trace contextRef="#ctx0" brushRef="#br0" timeOffset="46">6651 2791 0 0 0,'0'0'1159'0'0,"0"0"607"0"0,0 0 143 0 0,0 0-122 0 0,0 0-205 0 0,0 0-210 0 0,0 0-130 0 0,0 0-90 0 0,0 0-37 0 0,0 0-71 0 0,4-1-69 0 0,16-2 1487 0 0,-20 3-1730 0 0,0 0-24 0 0,0 0-35 0 0,0 0-40 0 0,0 0-34 0 0,0 0-34 0 0,0 0-18 0 0,0 0-31 0 0,0 0-17 0 0,0 0-7 0 0,0 0-21 0 0,0 0-34 0 0,0 0-39 0 0,0 0-24 0 0,0 0-15 0 0,0 0 11 0 0,0 0 4 0 0,0 0-60 0 0,-21 0 983 0 0,12-1-1206 0 0,1 0-1 0 0,-1 0 1 0 0,0 1-1 0 0,0 1 1 0 0,0 0 0 0 0,0 0-1 0 0,1 0 1 0 0,-1 1-1 0 0,0 1 1 0 0,1-1-1 0 0,0 1 1 0 0,-1 1-1 0 0,1-1 1 0 0,0 1-1 0 0,1 1 1 0 0,-1 0-1 0 0,1 0 1 0 0,0 0 0 0 0,-3 4-91 0 0,8-8 28 0 0,-2 3 3 0 0,0 0 1 0 0,0 1-1 0 0,1-1 1 0 0,-1 1-1 0 0,1 0 1 0 0,0 0-1 0 0,0 0 1 0 0,1 0-1 0 0,0 1 1 0 0,-1-1-1 0 0,2 1 1 0 0,-1-1-1 0 0,0 6-31 0 0,-6 13 87 0 0,6 79 197 0 0,5-98-241 0 0,1 1-1 0 0,0-1 1 0 0,0 1 0 0 0,1-1-1 0 0,-1-1 1 0 0,1 1 0 0 0,0-1 0 0 0,0 0-1 0 0,1 0 1 0 0,-1 0 0 0 0,1-1 0 0 0,0 1-1 0 0,0-1 1 0 0,0-1 0 0 0,0 1-1 0 0,0-1 1 0 0,1 0 0 0 0,-1-1 0 0 0,1 0-1 0 0,-1 0 1 0 0,1 0 0 0 0,0 0 0 0 0,-1-1-1 0 0,1 0 1 0 0,-1-1 0 0 0,4 0-43 0 0,-5 1 20 0 0,8 1 64 0 0,0-1 0 0 0,-1 0 0 0 0,1-1 0 0 0,0-1 0 0 0,0 0 0 0 0,-1-1 0 0 0,1 0 0 0 0,-1 0 0 0 0,1-2-84 0 0,18 1-145 0 0,-31 4 63 0 0,0 0-34 0 0,0 0-39 0 0,2-9-2717 0 0,-1 4-825 0 0,1 1-3508 0 0,1 0-6045 0 0</inkml:trace>
  <inkml:trace contextRef="#ctx0" brushRef="#br0" timeOffset="47">6171 1937 1040 0 0,'0'0'1811'0'0,"0"0"-182"0"0,0 0-6 0 0,0 0 193 0 0,0 0 67 0 0,0 0-169 0 0,0 0-331 0 0,0 0-430 0 0,0 0-303 0 0,0 0-59 0 0,0 0 85 0 0,24 4 2707 0 0,130 7 2872 0 0,-147-11-6115 0 0,491-11 2226 0 0,48-5-1888 0 0,-272 6-379 0 0,-216 17-46 0 0,-46-4 434 0 0,-29-6-188 0 0,-95-26-254 0 0,16-1-1 0 0,-41-43 159 0 0,137 73-197 0 0,0 0 0 0 0,0 0 0 0 0,0 1 1 0 0,0-1-1 0 0,0 0 0 0 0,0 1 0 0 0,0-1 0 0 0,-1 0 0 0 0,1 0 0 0 0,0 1 0 0 0,0-1 1 0 0,0 0-1 0 0,0 0 0 0 0,0 1 0 0 0,-1-1 0 0 0,1 0 0 0 0,0 0 0 0 0,0 0 1 0 0,-1 1-1 0 0,1-1 0 0 0,0 0 0 0 0,0 0 0 0 0,0 0 0 0 0,-1 0 0 0 0,1 1 1 0 0,0-1-1 0 0,-1 0 0 0 0,1 0 0 0 0,0 0 0 0 0,0 0 0 0 0,-1 0 0 0 0,1 0 1 0 0,0 0-1 0 0,-1 0 0 0 0,1 0 0 0 0,0 0 0 0 0,0 0 0 0 0,-1 0 0 0 0,1 0 0 0 0,0 0 1 0 0,-1 0-1 0 0,1 0 0 0 0,0 0 0 0 0,0 0 0 0 0,-1-1 0 0 0,1 1 0 0 0,0 0 1 0 0,0 0-1 0 0,-1 0 0 0 0,1 0 0 0 0,0-1 0 0 0,0 1 0 0 0,-1 0 0 0 0,1 0-6 0 0,1 15-27 0 0,9 204 192 0 0,-17-21-126 0 0,-7-149 24 0 0,14-48-62 0 0,0-1 6 0 0,0 0-2 0 0,0 0-24 0 0,0 0 39 0 0,0 0 16 0 0,0 0 14 0 0,10-19 182 0 0,124-135-144 0 0,-25 36-152 0 0,-100 99 432 0 0,-6 11-3142 0 0,1 2-7518 0 0,-2 6-2381 0 0</inkml:trace>
  <inkml:trace contextRef="#ctx0" brushRef="#br0" timeOffset="48">8525 1808 5665 0 0,'0'0'2465'0'0,"0"0"-526"0"0,0 0-292 0 0,0 0 11 0 0,0 0 63 0 0,0 0-104 0 0,0 0-242 0 0,0 0-266 0 0,0 0-230 0 0,0 0-167 0 0,0 0-140 0 0,0 0-89 0 0,0 0-59 0 0,-24 2-24 0 0,-75 11-14 0 0,95-13-336 0 0,-1 1 0 0 0,1 0 1 0 0,0 0-1 0 0,0 0 1 0 0,-1 0-1 0 0,1 1 1 0 0,0 0-1 0 0,0-1 0 0 0,0 2 1 0 0,0-1-1 0 0,1 0 1 0 0,-1 1-1 0 0,1 0 1 0 0,-1-1-1 0 0,1 2 0 0 0,0-1 1 0 0,0 0-1 0 0,0 1-50 0 0,-7 8 158 0 0,-5 5-34 0 0,1 1 0 0 0,1 1 0 0 0,1 0 0 0 0,0 1 0 0 0,2 0 0 0 0,0 1 0 0 0,1 0 0 0 0,1 1 0 0 0,2 0 0 0 0,0 0 0 0 0,1 0 0 0 0,1 0 0 0 0,-1 23-124 0 0,3-37 23 0 0,1 1 0 0 0,0 0-1 0 0,0 0 1 0 0,1-1 0 0 0,0 1-1 0 0,1 0 1 0 0,0 0 0 0 0,0 0-1 0 0,1-1 1 0 0,0 1-1 0 0,0 0 1 0 0,1-1 0 0 0,0 0-1 0 0,1 0 1 0 0,0 0 0 0 0,0 0-1 0 0,0 0 1 0 0,1-1-1 0 0,1 0 1 0 0,-1 0 0 0 0,1 0-1 0 0,0-1 1 0 0,0 0 0 0 0,1 0-1 0 0,0 0 1 0 0,0-1-1 0 0,0 0 1 0 0,1-1 0 0 0,7 4-23 0 0,-1-3 88 0 0,1 0 0 0 0,1-2 0 0 0,-1 0 0 0 0,0 0 0 0 0,1-2 0 0 0,0 0 1 0 0,-1 0-1 0 0,1-2 0 0 0,0 0 0 0 0,-1 0 0 0 0,1-2 0 0 0,-1 0 0 0 0,0-1 1 0 0,0 0-1 0 0,0-1 0 0 0,3-2-88 0 0,8-4 140 0 0,0-1 0 0 0,-2-2 0 0 0,1 0 0 0 0,-2-1 0 0 0,0-1 1 0 0,-1-2-1 0 0,-1 0 0 0 0,13-15-140 0 0,-26 26 20 0 0,0-1 0 0 0,-1 0 0 0 0,0-1 0 0 0,0 0 0 0 0,-1 0 0 0 0,0 0 0 0 0,-1-1 0 0 0,0 0-1 0 0,-1 0 1 0 0,0 0 0 0 0,0 0 0 0 0,-1-1 0 0 0,0 1 0 0 0,-1-1 0 0 0,0 0 0 0 0,-1 0 0 0 0,0 0 0 0 0,-1 0 0 0 0,0 0 0 0 0,-1 0 0 0 0,0 0 0 0 0,-1 0 0 0 0,0 1 0 0 0,0-1 0 0 0,-1 0 0 0 0,-1 1 0 0 0,0 0 0 0 0,0 0 0 0 0,-1 0 0 0 0,0 0 0 0 0,-3-3-20 0 0,-1 1-35 0 0,0 1 1 0 0,-1-1 0 0 0,-1 1-1 0 0,0 1 1 0 0,0 0 0 0 0,-1 0-1 0 0,0 1 1 0 0,-1 1 0 0 0,0 0 0 0 0,0 1-1 0 0,0 0 1 0 0,-1 1 0 0 0,0 1-1 0 0,-1 0 1 0 0,1 1 0 0 0,-1 0-1 0 0,0 1 1 0 0,0 1 0 0 0,-5 0 34 0 0,-4 0-347 0 0,0 2 1 0 0,1 0 0 0 0,-1 1 0 0 0,1 2 0 0 0,-1 0-1 0 0,1 2 1 0 0,0 0 0 0 0,1 2 0 0 0,-1 0 0 0 0,1 1-1 0 0,0 2 1 0 0,-1 1 346 0 0,-18 11-2219 0 0,15-8-2331 0 0,9-2-6897 0 0</inkml:trace>
  <inkml:trace contextRef="#ctx0" brushRef="#br0" timeOffset="49">7991 2058 0 0 0,'0'0'641'0'0,"0"0"826"0"0,0 0 451 0 0,0 0 257 0 0,0 0 50 0 0,0 0-171 0 0,0 0-282 0 0,0 0-278 0 0,0 0-235 0 0,0 0-149 0 0,0 0-96 0 0,0 0-71 0 0,-7 6-66 0 0,-22 17-47 0 0,19 2 4465 0 0,40-12-4245 0 0,59-7 62 0 0,0-4 0 0 0,0-4 0 0 0,82-13-1112 0 0,-14 2 390 0 0,254-21 351 0 0,-259 34-569 0 0,-171-14-2998 0 0,7 7-323 0 0,6 6-4097 0 0,4 1-5047 0 0</inkml:trace>
  <inkml:trace contextRef="#ctx0" brushRef="#br0" timeOffset="50">9274 1609 24 0 0,'0'0'1546'0'0,"0"0"-219"0"0,0 0-7 0 0,0 0 227 0 0,0 0 176 0 0,0 0-60 0 0,0 0-281 0 0,0 0-337 0 0,0 0-214 0 0,0 0-103 0 0,0 0 7 0 0,0 0 8 0 0,0 0-44 0 0,2 4 5 0 0,-1-1-539 0 0,0 0 0 0 0,1-1 0 0 0,-1 1 0 0 0,0-1 1 0 0,1 1-1 0 0,0-1 0 0 0,0 0 0 0 0,0 0 0 0 0,0 1 0 0 0,0-1 0 0 0,0-1 1 0 0,0 1-1 0 0,1 0 0 0 0,-1-1 0 0 0,0 1 0 0 0,1-1 0 0 0,0 1 1 0 0,-1-1-1 0 0,1 0 0 0 0,0 0 0 0 0,0-1 0 0 0,-1 1 0 0 0,1 0 0 0 0,0-1 1 0 0,0 0-166 0 0,12-1 245 0 0,0 0 0 0 0,-1-1 0 0 0,1-1 0 0 0,-1-1 0 0 0,0 0 0 0 0,0-1 0 0 0,0 0 0 0 0,-1-1 0 0 0,0 0 1 0 0,0-2-1 0 0,0 1 0 0 0,-1-1 0 0 0,0-1 0 0 0,0 0 0 0 0,-1-1 0 0 0,-1 0 0 0 0,0-1 0 0 0,1-1-245 0 0,96-83 434 0 0,-97 84-393 0 0,3-3 270 0 0,-15 28-202 0 0,-20 52 49 0 0,2 2 1 0 0,4 0-1 0 0,2 1 0 0 0,4 1 1 0 0,3-1-1 0 0,2 2 0 0 0,5 40-158 0 0,0-98 10 0 0,1 0-1 0 0,-2 0 0 0 0,0 0 0 0 0,0 0 1 0 0,-1-1-1 0 0,-1 1 0 0 0,0 0 0 0 0,-1-1 1 0 0,0 0-1 0 0,-1 0 0 0 0,0 0 0 0 0,-1 0 1 0 0,0-1-1 0 0,-1 0 0 0 0,-5 7-9 0 0,5-10-95 0 0,-1-1 0 0 0,0 0-1 0 0,0-1 1 0 0,0 0 0 0 0,0 0 0 0 0,-1 0-1 0 0,0-1 1 0 0,-1-1 0 0 0,1 0 0 0 0,-1 0 0 0 0,1 0-1 0 0,-1-1 1 0 0,0-1 0 0 0,0 0 0 0 0,-1 0 0 0 0,1-1-1 0 0,0 0 1 0 0,-1-1 0 0 0,1 0 0 0 0,-7-1 95 0 0,10-1-113 0 0,1-1 0 0 0,-1 1 0 0 0,0-1 0 0 0,1-1 0 0 0,-1 1 0 0 0,1-1 0 0 0,0 0 0 0 0,0-1 0 0 0,1 1 0 0 0,-1-1 0 0 0,1 0 0 0 0,0-1-1 0 0,0 1 1 0 0,1-1 0 0 0,-1 0 0 0 0,1 0 0 0 0,1 0 0 0 0,-1 0 0 0 0,1-1 0 0 0,0 0 0 0 0,0 0 0 0 0,1 0 0 0 0,-1-4 113 0 0,1 2 45 0 0,1 1 0 0 0,0-1 0 0 0,0 1-1 0 0,1-1 1 0 0,0 1 0 0 0,1-1-1 0 0,0 1 1 0 0,0-1 0 0 0,0 1-1 0 0,1 0 1 0 0,1-1 0 0 0,-1 1 0 0 0,1 0-1 0 0,1 0 1 0 0,-1 1 0 0 0,2-1-1 0 0,-1 1 1 0 0,1 0 0 0 0,0 0-1 0 0,0 0 1 0 0,0 0 0 0 0,1 1 0 0 0,1 0-1 0 0,-1 1 1 0 0,1-1 0 0 0,-1 1-1 0 0,1 0 1 0 0,1 1 0 0 0,0-1-45 0 0,29-12 352 0 0,0 1 1 0 0,0 3 0 0 0,1 0-1 0 0,1 3 1 0 0,0 1 0 0 0,1 2-1 0 0,9 0-352 0 0,10 6-282 0 0,-46 2-3680 0 0,1-1-4251 0 0,-9 0-3266 0 0</inkml:trace>
  <inkml:trace contextRef="#ctx0" brushRef="#br0" timeOffset="51">10022 1469 6153 0 0,'0'0'2666'0'0,"0"0"-799"0"0,0 0-318 0 0,0 0 34 0 0,0 0 34 0 0,0 0-54 0 0,0 0-177 0 0,0 0-270 0 0,0 0-196 0 0,0 0-111 0 0,0 0-93 0 0,0 0-78 0 0,0 0-76 0 0,-5 18-71 0 0,-27 112 614 0 0,-23 94 170 0 0,51-100-996 0 0,4-122-254 0 0,1 0 1 0 0,-1 0-1 0 0,1 0 0 0 0,-1 0 1 0 0,1 0-1 0 0,0 0 0 0 0,0 0 0 0 0,0 0 1 0 0,0-1-1 0 0,0 1 0 0 0,0 0 1 0 0,0-1-1 0 0,0 1 0 0 0,1-1 1 0 0,-1 1-1 0 0,1-1 0 0 0,-1 1 1 0 0,1-1-1 0 0,0 0 0 0 0,-1 0 1 0 0,1 0-1 0 0,0 0 0 0 0,0 0 1 0 0,0 0-1 0 0,0 0 0 0 0,0-1 1 0 0,-1 1-1 0 0,1-1 0 0 0,1 0 0 0 0,-1 1 1 0 0,0-1-1 0 0,0 0 0 0 0,0 0 1 0 0,0 0-1 0 0,0 0 0 0 0,0 0 1 0 0,0-1-26 0 0,73-20 873 0 0,-2-12-1043 0 0,-80 10-4079 0 0,-7 12-4368 0 0,10 8-2763 0 0</inkml:trace>
  <inkml:trace contextRef="#ctx0" brushRef="#br0" timeOffset="52">9700 1712 9242 0 0,'0'0'1922'0'0,"0"0"-621"0"0,0 0-318 0 0,0 0 77 0 0,0 0 181 0 0,0 0-9 0 0,0 0-138 0 0,0 0-229 0 0,0 0-231 0 0,0 0-193 0 0,0 0-161 0 0,33 3-105 0 0,106 9-113 0 0,-3-22-473 0 0,-99 2-182 0 0,1 0-975 0 0,-11 1-3062 0 0,-5 3-6019 0 0</inkml:trace>
  <inkml:trace contextRef="#ctx0" brushRef="#br0" timeOffset="53">10616 1506 13659 0 0,'0'0'1795'0'0,"0"0"-373"0"0,0 0-85 0 0,0 0 34 0 0,0 0-32 0 0,0 0-147 0 0,0 0-218 0 0,0 0-174 0 0,0 0-120 0 0,0 0-84 0 0,0 0-86 0 0,0 0-65 0 0,0 0-43 0 0,-31 34-62 0 0,-98 110-54 0 0,-29 39 297 0 0,-149 156-268 0 0,301-334-327 0 0,-12 11-21 0 0,1 2-1 0 0,0 0 1 0 0,1 0-1 0 0,1 2 0 0 0,1 0 1 0 0,0 0-1 0 0,2 1 1 0 0,-5 13 33 0 0,15-31-1442 0 0,-1 1 3748 0 0,1-1-2078 0 0,1-1-3661 0 0,0-1-2018 0 0,1 1-3318 0 0,0-5-2436 0 0</inkml:trace>
  <inkml:trace contextRef="#ctx0" brushRef="#br0" timeOffset="54">10570 2095 10098 0 0,'0'0'2909'0'0,"0"0"-947"0"0,0 0-343 0 0,0 0 72 0 0,0 0 44 0 0,0 0-142 0 0,0 0-331 0 0,0 0-358 0 0,0 0-249 0 0,0 0-162 0 0,0 0-115 0 0,0 0-70 0 0,-5 1-41 0 0,-23 4-6 0 0,0 1 1 0 0,1 2 0 0 0,0 0 0 0 0,0 2 0 0 0,1 1 0 0 0,-9 6-262 0 0,33-16 1 0 0,-1-1 1 0 0,1 1 0 0 0,0 0 0 0 0,0 0 0 0 0,0-1 0 0 0,0 1 0 0 0,0 1 0 0 0,0-1 0 0 0,0 0 0 0 0,0 0-1 0 0,1 1 1 0 0,-1-1 0 0 0,0 1 0 0 0,1-1 0 0 0,-1 1 0 0 0,1 0 0 0 0,0 0 0 0 0,-1-1 0 0 0,1 1 0 0 0,0 0-1 0 0,0 0 1 0 0,0 0 0 0 0,0 0 0 0 0,1 1 0 0 0,-1-1 0 0 0,1 0 0 0 0,-1 0 0 0 0,1 0 0 0 0,-1 1 0 0 0,1-1-1 0 0,0 0 1 0 0,0 0 0 0 0,0 1 0 0 0,1-1 0 0 0,-1 0 0 0 0,1 0 0 0 0,-1 0 0 0 0,1 0 0 0 0,-1 1 0 0 0,1-1-1 0 0,0 0 1 0 0,0 0 0 0 0,0 0 0 0 0,0 0 0 0 0,1-1 0 0 0,-1 1 0 0 0,1 1-2 0 0,58 37 36 0 0,-53-37-32 0 0,-1 0 0 0 0,0 0 0 0 0,0 1-1 0 0,0-1 1 0 0,0 1 0 0 0,-1 1 0 0 0,1-1-1 0 0,-1 1 1 0 0,0 0 0 0 0,-1 0 0 0 0,1 0 0 0 0,-1 1-1 0 0,0 0 1 0 0,0 0-4 0 0,0 4 67 0 0,0 0 0 0 0,-1 0 0 0 0,0 0 0 0 0,-1 1 0 0 0,0-1 1 0 0,-1 1-1 0 0,0 0 0 0 0,-1 0 0 0 0,0-1 0 0 0,0 1 0 0 0,-1 2-67 0 0,-2-6 54 0 0,1-1-1 0 0,-1 1 1 0 0,0-1 0 0 0,0 1 0 0 0,-1-1 0 0 0,0 0 0 0 0,0-1-1 0 0,0 1 1 0 0,-1-1 0 0 0,0 0 0 0 0,0 0 0 0 0,0 0 0 0 0,-1-1-1 0 0,0 1 1 0 0,1-1 0 0 0,-1-1 0 0 0,-1 1 0 0 0,1-1 0 0 0,0 0-1 0 0,-1-1 1 0 0,0 1 0 0 0,1-1 0 0 0,-1-1 0 0 0,0 1 0 0 0,0-1 0 0 0,0 0-1 0 0,-2-1-53 0 0,1 1 10 0 0,1 0-1 0 0,0 0 0 0 0,-1-1 0 0 0,1-1 0 0 0,-1 1 0 0 0,1-1 1 0 0,-1 0-1 0 0,1-1 0 0 0,0 1 0 0 0,-1-2 0 0 0,1 1 0 0 0,0-1 0 0 0,1 0 1 0 0,-1 0-1 0 0,0-1 0 0 0,1 0 0 0 0,-2-1-9 0 0,-13-49-2332 0 0,21 39-1182 0 0,0 5-3974 0 0,0 2-5571 0 0</inkml:trace>
  <inkml:trace contextRef="#ctx0" brushRef="#br0" timeOffset="55">2636 1867 0 0 0,'0'0'517'0'0,"0"0"968"0"0,0 0 466 0 0,0 0 228 0 0,0 0 92 0 0,0 0-132 0 0,0 0-312 0 0,0 0-301 0 0,0 0-248 0 0,0 0-144 0 0,0 0-60 0 0,0 0-42 0 0,5-7-38 0 0,13-20-47 0 0,-13 20-100 0 0,-5 7-114 0 0,0 0-100 0 0,0 0-107 0 0,0 0-59 0 0,0 0-37 0 0,0 0-40 0 0,0 11-16 0 0,0-1 1 0 0,-1 1 0 0 0,0-1-1 0 0,-1 1 1 0 0,0-1-1 0 0,-1 0 1 0 0,0 0 0 0 0,0 0-1 0 0,-5 8-374 0 0,-174 361 751 0 0,164-291-676 0 0,41-76 66 0 0,184-9 643 0 0,-187-10-1384 0 0,-23-17-4153 0 0,2 22 3853 0 0,-7-10-1867 0 0,0 6-6538 0 0,1 6-1872 0 0</inkml:trace>
  <inkml:trace contextRef="#ctx0" brushRef="#br0" timeOffset="56">2187 2158 11354 0 0,'0'0'2141'0'0,"0"0"-734"0"0,0 0-474 0 0,0 0-40 0 0,0 0 177 0 0,0 0 175 0 0,0 0 10 0 0,0 0-118 0 0,0 0-213 0 0,0 0-183 0 0,0 0-155 0 0,0 0-131 0 0,31-3-103 0 0,99-8-97 0 0,-13-8 50 0 0,-23 9-680 0 0,-54 9-5247 0 0,-29 1-5960 0 0</inkml:trace>
  <inkml:trace contextRef="#ctx0" brushRef="#br0" timeOffset="57">3001 2125 11314 0 0,'0'0'1615'0'0,"0"0"-518"0"0,0 0-238 0 0,0 0 73 0 0,0 0 176 0 0,0 0 46 0 0,0 0-140 0 0,0 0-177 0 0,0 0-141 0 0,0 0-28 0 0,0 0 24 0 0,0 0-40 0 0,0 0-45 0 0,9 5-47 0 0,31 14-52 0 0,36-14 1025 0 0,-44-6-1316 0 0,0-1 1 0 0,0-2-1 0 0,-1-1 1 0 0,0-2 0 0 0,9-3-218 0 0,-1-1-828 0 0,-39 11 249 0 0,0 0-368 0 0,-5 3-8590 0 0,3-3-1921 0 0</inkml:trace>
  <inkml:trace contextRef="#ctx0" brushRef="#br0" timeOffset="58">2962 2349 13987 0 0,'0'0'1326'0'0,"0"0"-385"0"0,0 0-11 0 0,0 0 193 0 0,0 0 57 0 0,0 0-77 0 0,0 0-179 0 0,0 0-231 0 0,32-2-184 0 0,99-9-155 0 0,13-2-95 0 0,-115 12-715 0 0,-16-1-2048 0 0,0 2-5040 0 0,-7 0-4345 0 0</inkml:trace>
  <inkml:trace contextRef="#ctx0" brushRef="#br0" timeOffset="59">3846 1804 5601 0 0,'0'0'2073'0'0,"0"0"-285"0"0,0 0-22 0 0,0 0 135 0 0,0 0-8 0 0,0 0-215 0 0,0 0-355 0 0,0 0-354 0 0,0 0-261 0 0,0 0-154 0 0,0 0-78 0 0,0 3 17 0 0,0 30 48 0 0,-2 0 0 0 0,-2 0 0 0 0,0-1-1 0 0,-2 0 1 0 0,-2 0 0 0 0,-1 0 0 0 0,-1-1-1 0 0,-14 28-540 0 0,-70 172 371 0 0,85-134-279 0 0,11-94-73 0 0,-1 0 1 0 0,1 0-1 0 0,-1-1 0 0 0,1 1 0 0 0,0-1 0 0 0,0 1 0 0 0,0-1 1 0 0,0 0-1 0 0,1 0 0 0 0,-1 0 0 0 0,0 0 0 0 0,1 0 0 0 0,0-1 0 0 0,-1 1 1 0 0,1-1-1 0 0,0 1 0 0 0,0-1 0 0 0,0 0 0 0 0,0 0 0 0 0,0 0 1 0 0,0-1-1 0 0,0 1 0 0 0,0-1 0 0 0,0 1 0 0 0,0-1 0 0 0,0 0 1 0 0,0 0-1 0 0,0-1 0 0 0,0 1 0 0 0,0-1 0 0 0,0 1 0 0 0,0-1 0 0 0,0 0 1 0 0,1 0-20 0 0,11 0 198 0 0,128-32 1077 0 0,-142 33-1249 0 0,-1 0-10 0 0,1 0-10 0 0,-1 0 2 0 0,1 0-16 0 0,1 0-82 0 0,0-1 1 0 0,0 1 0 0 0,0 0 0 0 0,1-1-1 0 0,-1 0 1 0 0,0 0 0 0 0,0 1-1 0 0,0-1 1 0 0,0 0 0 0 0,-1 0 0 0 0,1-1-1 0 0,0 1 1 0 0,0 0 0 0 0,-1-1-1 0 0,1 1 1 0 0,0-1 0 0 0,-1 1 0 0 0,0-1-1 0 0,1 0 1 0 0,-1 0 0 0 0,0 0-1 0 0,0 1 1 0 0,0-1 0 0 0,0 0 0 0 0,0 0-1 0 0,0 0 1 0 0,-1-1 0 0 0,1 1-1 0 0,-1 0 90 0 0,6-20-4174 0 0,-2 1-3984 0 0,-4 21 7928 0 0,2-4-11107 0 0</inkml:trace>
  <inkml:trace contextRef="#ctx0" brushRef="#br0" timeOffset="60">3536 2187 10778 0 0,'0'0'1945'0'0,"0"0"-496"0"0,0 0-310 0 0,0 0-85 0 0,0 0 21 0 0,0 0-23 0 0,0 0-84 0 0,0 0-92 0 0,0 0-81 0 0,0 0-97 0 0,0 0-96 0 0,0 0-87 0 0,0 0-88 0 0,25-3-28 0 0,123-20 236 0 0,-8 8 81 0 0,-46 12-3817 0 0,-78 3-2209 0 0,-4 0-6401 0 0</inkml:trace>
  <inkml:trace contextRef="#ctx0" brushRef="#br0" timeOffset="61">4273 2283 9186 0 0,'0'0'2082'0'0,"0"0"-678"0"0,0 0-312 0 0,0 0 61 0 0,0 0 149 0 0,0 0 7 0 0,0 0-152 0 0,0 0-192 0 0,0 0-91 0 0,0 0-41 0 0,0 0-25 0 0,0 0-85 0 0,0 0-117 0 0,5 10-84 0 0,16 31-42 0 0,-13 32 837 0 0,-9-49-1066 0 0,1-10-195 0 0,0 1 1 0 0,-1 0-1 0 0,-1-1 0 0 0,0 0 0 0 0,-1 1 0 0 0,0-1 0 0 0,-1 0 1 0 0,-1 0-1 0 0,-1 0-56 0 0,-19 6-1306 0 0,15-19-2196 0 0,1-7-3570 0 0,5 2-3569 0 0</inkml:trace>
  <inkml:trace contextRef="#ctx0" brushRef="#br0" timeOffset="62">4039 2327 6073 0 0,'0'0'3110'0'0,"0"0"-1708"0"0,0 0-486 0 0,0 0 279 0 0,0 0 263 0 0,0 0 78 0 0,0 0-122 0 0,0 0-201 0 0,0 0-181 0 0,0 0-145 0 0,34 0-147 0 0,109 0-157 0 0,46 0 792 0 0,-84 0-3667 0 0,-113 7-8487 0 0,3-7 916 0 0</inkml:trace>
  <inkml:trace contextRef="#ctx0" brushRef="#br0" timeOffset="63">4039 2640 11899 0 0,'0'0'1809'0'0,"0"0"-600"0"0,0 0-227 0 0,0 0 159 0 0,0 0 143 0 0,0 0-32 0 0,0 0-158 0 0,0 0-219 0 0,0 0-213 0 0,0 0-173 0 0,0 0-133 0 0,0 0-104 0 0,32 3-82 0 0,99 5-66 0 0,-48-19-72 0 0,-12-9-979 0 0,-41 11-3559 0 0,-14 5-6738 0 0</inkml:trace>
  <inkml:trace contextRef="#ctx0" brushRef="#br0" timeOffset="64">1025 3848 0 0 0,'0'0'748'0'0,"0"0"947"0"0,0 0 372 0 0,0 0 34 0 0,0 0-114 0 0,0 0-160 0 0,0 0-163 0 0,2-3-189 0 0,6-1 3219 0 0,-8 25 1334 0 0,0-5-6725 0 0,-3 381 4122 0 0,-1-321-3162 0 0,-5-1 1 0 0,-2 0 0 0 0,-8 16-264 0 0,17 63 314 0 0,-4-2-150 0 0,-7-75-65 0 0,-2-12-38 0 0,14-64-53 0 0,1-1 14 0 0,0 3-16 0 0,0-3-2 0 0,0 0-9 0 0,0 0 0 0 0,0 0 3 0 0,0 0-23 0 0,0 0-10 0 0,0 0-14 0 0,0 0-27 0 0,0 0-49 0 0,-1-41-6145 0 0,2 20-3692 0 0,-1 10-1815 0 0</inkml:trace>
  <inkml:trace contextRef="#ctx0" brushRef="#br0" timeOffset="65">952 3873 0 0 0,'0'0'1159'0'0,"0"0"185"0"0,0 0 31 0 0,0 0-52 0 0,0 0-48 0 0,0 0-21 0 0,0 0 31 0 0,0 0 13 0 0,0 0-91 0 0,-2-2-154 0 0,0-8 1486 0 0,18 16 1487 0 0,1 0-3669 0 0,19 3 367 0 0,0-1 1 0 0,0-3-1 0 0,0 0 1 0 0,1-3 0 0 0,0-1-1 0 0,-1-1 1 0 0,19-4-725 0 0,103-7 857 0 0,-63 11-453 0 0,120 4 408 0 0,-166-4-708 0 0,-48 0-94 0 0,-1 0-10 0 0,0 0 12 0 0,0 0-2 0 0,0 0-15 0 0,0 0 20 0 0,0 0 15 0 0,1 0-16 0 0,0 0-12 0 0,-1 0-18 0 0,18 7 866 0 0,-18-7-793 0 0,0 0-2 0 0,0 0 12 0 0,0 0-2 0 0,-6 23 615 0 0,-30 249-140 0 0,-7-22-201 0 0,27-132-170 0 0,4-41-31 0 0,0 31-32 0 0,3 35 48 0 0,-2-51-26 0 0,0 58 50 0 0,9-80-120 0 0,2-69-52 0 0,0-1 0 0 0,0 14 6 0 0,0-14 5 0 0,0 0 5 0 0,0 0-25 0 0,0 0 12 0 0,0 0 1 0 0,0 0-2 0 0,0 0-12 0 0,0 0-35 0 0,0 0 38 0 0,0 0 3 0 0,0 0 17 0 0,0 51 156 0 0,0-50-158 0 0,0 11 438 0 0,0-13-438 0 0,0 1 6 0 0,0 0 3 0 0,-12-11 129 0 0,-28 4-144 0 0,-406 3 18 0 0,384 7-83 0 0,-2 1 49 0 0,22-7 47 0 0,-1-1-50 0 0,17-7 38 0 0,26 11-30 0 0,1-23-136 0 0,26-47 166 0 0,-15-86-42 0 0,-13 113-10 0 0,-1-8-718 0 0,0 25-6233 0 0,9 13-5062 0 0,-3 8 546 0 0</inkml:trace>
  <inkml:trace contextRef="#ctx0" brushRef="#br0" timeOffset="66">1254 4275 0 0 0,'0'0'1478'0'0,"0"0"291"0"0,0 0 276 0 0,0 0 145 0 0,0 0-31 0 0,0 0-160 0 0,0 0-283 0 0,0 0-302 0 0,0 0-202 0 0,0 0-93 0 0,0 0-39 0 0,0 0-13 0 0,-6 7 4334 0 0,6 214-1310 0 0,0 109-3243 0 0,3-274-1276 0 0,-22-116-4857 0 0,17 18-6790 0 0,2 31 563 0 0</inkml:trace>
  <inkml:trace contextRef="#ctx0" brushRef="#br0" timeOffset="67">1206 4330 2296 0 0,'0'0'5495'0'0,"0"0"-2629"0"0,0 0-876 0 0,0 0-75 0 0,0 0-31 0 0,0 0-131 0 0,0 0-245 0 0,0 0-255 0 0,0 0-259 0 0,0 0-235 0 0,0 0-142 0 0,0 0-110 0 0,0 0-93 0 0,-5-2-66 0 0,0 1-406 0 0,5 0 86 0 0,0 1 1 0 0,1 0 0 0 0,-1 0-1 0 0,0-1 1 0 0,1 1-1 0 0,-1 0 1 0 0,0-1 0 0 0,0 1-1 0 0,0 0 1 0 0,0-1-1 0 0,1 1 1 0 0,-1 0 0 0 0,0-1-1 0 0,0 1 1 0 0,0 0 0 0 0,0-1-1 0 0,0 1 1 0 0,0-1-1 0 0,0 1 1 0 0,0 0 0 0 0,0-1-1 0 0,0 1 1 0 0,0 0-1 0 0,0-1 1 0 0,0 1 0 0 0,0-1-1 0 0,0 1 1 0 0,0 0 0 0 0,-1-1-1 0 0,1 1 1 0 0,0 0-1 0 0,0-1 1 0 0,0 1 0 0 0,-1 0-1 0 0,1-1 1 0 0,0 1-1 0 0,0 0 1 0 0,-1 0 0 0 0,1-1-1 0 0,0 1 1 0 0,0 0-1 0 0,-1 0 1 0 0,1-1 0 0 0,0 1-1 0 0,-1 0 1 0 0,1 0 0 0 0,-1 0-29 0 0,38-12 368 0 0,-17 5-233 0 0,0 0-1 0 0,1 2 0 0 0,-1 0 1 0 0,1 2-1 0 0,0 0 0 0 0,12 0-134 0 0,-31 3 10 0 0,-1-1 0 0 0,1 1-1 0 0,0-1 1 0 0,-1 1 0 0 0,1 0-1 0 0,0-1 1 0 0,0 1 0 0 0,0 0-1 0 0,-1 0 1 0 0,1 0 0 0 0,0 0-1 0 0,0 1 1 0 0,0-1 0 0 0,-1 0-1 0 0,1 1 1 0 0,0-1 0 0 0,-1 1-1 0 0,1 0 1 0 0,0 0 0 0 0,-1-1-1 0 0,1 1 1 0 0,-1 0-1 0 0,1 0 1 0 0,-1 0 0 0 0,1 1-1 0 0,-1-1 1 0 0,0 0 0 0 0,0 0-1 0 0,1 1 1 0 0,-1-1 0 0 0,0 1-1 0 0,0-1 1 0 0,0 1 0 0 0,-1-1-1 0 0,1 1 1 0 0,0 0 0 0 0,-1-1-1 0 0,1 1 1 0 0,-1 0 0 0 0,1 0-1 0 0,-1-1 1 0 0,0 1 0 0 0,0 0-1 0 0,0 0 1 0 0,0 0 0 0 0,0 0-10 0 0,0 5 37 0 0,-1 0 1 0 0,0 1 0 0 0,-1-1 0 0 0,0 0 0 0 0,0 0 0 0 0,0 0 0 0 0,-1 0 0 0 0,0-1-1 0 0,0 1 1 0 0,-1-1 0 0 0,0 1 0 0 0,0-1 0 0 0,-1 0 0 0 0,1-1 0 0 0,-3 3-38 0 0,3-3 12 0 0,-62 90 125 0 0,67-91-138 0 0,1-1 1 0 0,0 0-1 0 0,0 0 0 0 0,0 0 0 0 0,0 0 1 0 0,0 0-1 0 0,1 0 0 0 0,0-1 1 0 0,-1 1-1 0 0,1-1 0 0 0,0 1 0 0 0,0-1 1 0 0,0 0-1 0 0,0 0 0 0 0,1-1 1 0 0,-1 1-1 0 0,0-1 0 0 0,1 1 0 0 0,-1-1 1 0 0,1 0-1 0 0,-1 0 0 0 0,1-1 0 0 0,3 1 1 0 0,-1 1-3 0 0,7 3 9 0 0,0 1 0 0 0,0 1 0 0 0,-1 0 0 0 0,1 0 0 0 0,-2 1 0 0 0,1 1 0 0 0,-1 0 0 0 0,9 10-6 0 0,-15-12 42 0 0,1 1-1 0 0,-1 0 1 0 0,-1 1-1 0 0,1-1 1 0 0,-1 1-1 0 0,-1 0 1 0 0,0 0 0 0 0,0 0-1 0 0,0 0 1 0 0,-2 1-1 0 0,1-1 1 0 0,-1 1 0 0 0,0-1-1 0 0,-1 1 1 0 0,0 0-1 0 0,-1-1 1 0 0,-1 8-42 0 0,-1-9 68 0 0,-1 0 0 0 0,0-1 0 0 0,0 1 0 0 0,-1-1 0 0 0,0 0 0 0 0,0 0 0 0 0,-1-1 0 0 0,1 1 0 0 0,-2-1 0 0 0,1-1 0 0 0,-1 1 0 0 0,1-1 0 0 0,-2 0 0 0 0,1 0 0 0 0,0-1 0 0 0,-1 0 0 0 0,0-1 0 0 0,-3 2-68 0 0,3-1 25 0 0,-2 0-8 0 0,0 0-1 0 0,-1 0 1 0 0,1-2-1 0 0,0 1 1 0 0,-1-1-1 0 0,0-1 1 0 0,1 0-1 0 0,-1 0 1 0 0,0-1-1 0 0,1 0 1 0 0,-1-1-1 0 0,0 0 1 0 0,1-1-1 0 0,-1 0-16 0 0,7 1-56 0 0,1-1 0 0 0,0 1-1 0 0,0 0 1 0 0,0-1 0 0 0,0 0 0 0 0,0 1-1 0 0,0-1 1 0 0,0 0 0 0 0,0-1 0 0 0,1 1 0 0 0,-1 0-1 0 0,1-1 1 0 0,0 1 0 0 0,0-1 0 0 0,0 0-1 0 0,0 0 1 0 0,0 0 0 0 0,0 0 0 0 0,1 0-1 0 0,-1 0 1 0 0,1 0 0 0 0,0-1 0 0 0,0 1-1 0 0,0 0 1 0 0,1-1 0 0 0,-1 1 0 0 0,1-1-1 0 0,0-2 57 0 0,1-17-4235 0 0,4 1-3607 0 0,-2 11-5102 0 0</inkml:trace>
  <inkml:trace contextRef="#ctx0" brushRef="#br0" timeOffset="68">2853 3811 0 0 0,'0'0'1324'0'0,"0"0"677"0"0,0 0 214 0 0,0 0-139 0 0,0 0-231 0 0,0 0-240 0 0,0 0-256 0 0,0 0-190 0 0,0 0-182 0 0,-18-1 2385 0 0,17 83 1759 0 0,6-38-4175 0 0,-18 162 773 0 0,0 202-448 0 0,13-398-1227 0 0,1 0 0 0 0,-2 0 0 0 0,0 0 0 0 0,0 0 0 0 0,0 0 1 0 0,-2 0-1 0 0,1-1 0 0 0,-1 1 0 0 0,0-1 0 0 0,-3 4-44 0 0,-10 90 57 0 0,14-63-10 0 0,-13 60 40 0 0,-1 8-14 0 0,4-16 61 0 0,-4-5-53 0 0,8-24-52 0 0,8-63-15 0 0,0 14-759 0 0,0-50-5266 0 0,0 25 1311 0 0,0 4-4247 0 0</inkml:trace>
  <inkml:trace contextRef="#ctx0" brushRef="#br0" timeOffset="69">2859 3991 0 0 0,'-3'-5'124'0'0,"-11"-14"339"0"0,10 0 4411 0 0,-1 11 3053 0 0,5 8-7408 0 0,0 0-55 0 0,0 0-43 0 0,0 0-18 0 0,0 0 0 0 0,6-1 4399 0 0,12 6-4317 0 0,-9-2-37 0 0,58 5 882 0 0,-1-2 0 0 0,1-4 0 0 0,23-3-1330 0 0,-26 1 332 0 0,10-15-5 0 0,-39 8-153 0 0,10 3-79 0 0,-14 0 46 0 0,4 3-2 0 0,8-1 61 0 0,2-2 53 0 0,-44 4-233 0 0,-1 0-14 0 0,0 0-14 0 0,0 0 12 0 0,0 0 1 0 0,0 0-8 0 0,5 40 964 0 0,8 86-501 0 0,-23 132 299 0 0,-1-155-535 0 0,-7-18-99 0 0,-7 54 96 0 0,3 53-94 0 0,2-78 50 0 0,13-4-115 0 0,-13-23 79 0 0,10-35 491 0 0,10-51-617 0 0,0-1-7 0 0,0 0-45 0 0,0 0 33 0 0,0 0 12 0 0,0 0 1 0 0,0 0 2 0 0,0 0-15 0 0,0 0 1 0 0,0 0 23 0 0,0 0 3 0 0,0 0-27 0 0,0 0 2 0 0,0 0-11 0 0,0 0 16 0 0,0 0 6 0 0,0 0 0 0 0,0 0-14 0 0,0 0 10 0 0,0 0-6 0 0,0 0 24 0 0,0 0-26 0 0,0 0-16 0 0,0 0 9 0 0,0 0 6 0 0,0 0 18 0 0,0 0 13 0 0,0 0-10 0 0,0 0-15 0 0,0 0-26 0 0,0 0 21 0 0,0 0-4 0 0,0 0 1 0 0,0 0 23 0 0,0 0-16 0 0,0 0 10 0 0,0 0 18 0 0,0 0-27 0 0,0 0-42 0 0,0 0 36 0 0,0 0 14 0 0,0 0 9 0 0,0 0-11 0 0,0 0-9 0 0,0 0 11 0 0,0 0-4 0 0,0 0-13 0 0,0 0 16 0 0,0 0 3 0 0,0 0 3 0 0,0 0-18 0 0,0 0 14 0 0,0 0-20 0 0,0 0-3 0 0,0 0 13 0 0,0 0-6 0 0,0 0 3 0 0,0-4 173 0 0,-49-21-148 0 0,-6 17 5 0 0,-82 1-47 0 0,119 7 69 0 0,-128-15-59 0 0,92-3-24 0 0,-121 3-96 0 0,157 15 33 0 0,8-25-4537 0 0,11 14 79 0 0,-1 3-3820 0 0,2 0-4240 0 0</inkml:trace>
  <inkml:trace contextRef="#ctx0" brushRef="#br0" timeOffset="70">3030 4411 3809 0 0,'0'0'1839'0'0,"0"0"-411"0"0,0 0-21 0 0,0 0 221 0 0,0 0 217 0 0,0 0-29 0 0,0 0-251 0 0,0 0-325 0 0,0 0-257 0 0,0 0-164 0 0,0 0-73 0 0,0 0-41 0 0,0 0-35 0 0,-10 12-11 0 0,-33 40-29 0 0,8 23 1104 0 0,26-44-1340 0 0,-118 251 705 0 0,108-252-1032 0 0,19-30-62 0 0,0 0-10 0 0,0 0 19 0 0,0 0 26 0 0,3-12 230 0 0,53-93 77 0 0,108-196-158 0 0,-96 171-56 0 0,-68 129-125 0 0,1 1-3 0 0,-1 1 1 0 0,0-1-1 0 0,0 1 1 0 0,0-1-1 0 0,1 0 0 0 0,-1 1 1 0 0,0-1-1 0 0,1 0 1 0 0,-1 1-1 0 0,0-1 0 0 0,1 0 1 0 0,-1 1-1 0 0,0-1 1 0 0,1 0-1 0 0,-1 1 0 0 0,1-1 1 0 0,-1 0-1 0 0,0 0 0 0 0,1 0 1 0 0,-1 1-1 0 0,1-1 1 0 0,-1 0-1 0 0,1 0 0 0 0,-1 0 1 0 0,1 0-1 0 0,-1 0 1 0 0,1 0-1 0 0,-1 0 0 0 0,1 0 1 0 0,-1 0-1 0 0,1 0 0 0 0,-1 0 1 0 0,0 0-1 0 0,1 0 1 0 0,-1-1-1 0 0,1 1 0 0 0,-1 0 1 0 0,1 0-1 0 0,-1 0 1 0 0,0-1-1 0 0,1 1 0 0 0,-1 0 1 0 0,1 0-1 0 0,-1-1 1 0 0,0 1-1 0 0,1 0 0 0 0,-1-1 1 0 0,0 1-1 0 0,1-1 0 0 0,-1 1 1 0 0,0 0-1 0 0,0-1 1 0 0,1 1-6 0 0,50 133 1093 0 0,-20-4-350 0 0,-20 142 351 0 0,-11-270-1076 0 0,0-1 8 0 0,0 0 0 0 0,0 0-12 0 0,0 0 0 0 0,0 0 4 0 0,0 0 4 0 0,0 0 5 0 0,0 0 6 0 0,0 0-7 0 0,0 0 14 0 0,0 0-4 0 0,0 0 2 0 0,0 0 1 0 0,0 0-3 0 0,0 0 5 0 0,0 0-9 0 0,0 0 14 0 0,0 0 7 0 0,0 0-2 0 0,0 0 6 0 0,0 0 14 0 0,0 0 6 0 0,0 0 2 0 0,-17-16 308 0 0,-201-160-469 0 0,210 169-663 0 0,-32-36 1372 0 0,32 26-3941 0 0,5-1-4535 0 0,3 15-4522 0 0</inkml:trace>
  <inkml:trace contextRef="#ctx0" brushRef="#br0" timeOffset="71">2842 3457 3145 0 0,'0'0'1924'0'0,"0"0"-221"0"0,0 0-71 0 0,0 0 140 0 0,0 0 75 0 0,0 0-64 0 0,0 0-194 0 0,0 0-335 0 0,0 0-306 0 0,0 0-225 0 0,0 0-126 0 0,-2-1-47 0 0,-9-4-11 0 0,8 4-3 0 0,3 1-31 0 0,0 0-39 0 0,0 0-58 0 0,2 5 964 0 0,0-3 4928 0 0,204 13-6177 0 0,95-11 126 0 0,-241-10-254 0 0,0 1 1090 0 0,-66-14-823 0 0,-103-160-109 0 0,65 142-85 0 0,36 69-249 0 0,-25 211 203 0 0,7 22 14 0 0,39-309 23 0 0,60-85-40 0 0,17 26-38 0 0,-28 22 38 0 0,-70 61 481 0 0,-3 19-6363 0 0,3 0-1952 0 0,8 1-4705 0 0</inkml:trace>
  <inkml:trace contextRef="#ctx0" brushRef="#br0" timeOffset="72">4041 3237 4569 0 0,'0'0'1378'0'0,"0"0"-139"0"0,0 0 193 0 0,0 0 247 0 0,0 0 69 0 0,0 0-57 0 0,0 0-220 0 0,0 0-244 0 0,0 0-153 0 0,0 0-73 0 0,0 0-71 0 0,0 0-39 0 0,0 0-31 0 0,-11-5-69 0 0,-47-24 617 0 0,-34 26 1541 0 0,84 5-2918 0 0,1 0 0 0 0,-1 1 1 0 0,0 0-1 0 0,1 0 1 0 0,-1 0-1 0 0,1 1 0 0 0,0 0 1 0 0,0 1-1 0 0,1 0 0 0 0,-1 0 1 0 0,1 0-1 0 0,0 0 1 0 0,0 1-1 0 0,1 0 0 0 0,0 1 1 0 0,0-1-1 0 0,0 1 1 0 0,1 0-1 0 0,0 0 0 0 0,0 0 1 0 0,1 0-1 0 0,0 1 0 0 0,0 0 1 0 0,1-1-1 0 0,-1 1 1 0 0,2 0-1 0 0,-1 0 0 0 0,1 0 1 0 0,1 1-1 0 0,0 5-31 0 0,-1-10 9 0 0,0 0 0 0 0,1 0 0 0 0,-1 0 0 0 0,1 0 0 0 0,0 0 0 0 0,0 0 0 0 0,1 0 0 0 0,-1-1 0 0 0,1 1 0 0 0,0 0 0 0 0,0 0 0 0 0,0 0 0 0 0,0 0 0 0 0,1-1 0 0 0,0 1 0 0 0,0-1 0 0 0,0 1 0 0 0,0-1-1 0 0,0 0 1 0 0,1 1 0 0 0,-1-1 0 0 0,1 0 0 0 0,0-1 0 0 0,0 1 0 0 0,0 0 0 0 0,0-1 0 0 0,0 0 0 0 0,1 0 0 0 0,-1 0 0 0 0,1 0 0 0 0,-1 0 0 0 0,1-1 0 0 0,0 1 0 0 0,-1-1 0 0 0,1 0 0 0 0,2 0-9 0 0,5-3 89 0 0,-1-1 0 0 0,1-1 0 0 0,0 0 1 0 0,-1 0-1 0 0,0-1 0 0 0,0 0 0 0 0,-1 0 0 0 0,1-1 1 0 0,-1-1-1 0 0,0 1 0 0 0,-1-2 0 0 0,0 1 0 0 0,0-1 1 0 0,0 0-1 0 0,-1-1 0 0 0,0 0 0 0 0,5-9-89 0 0,0 3 76 0 0,76-106 158 0 0,-80 115-104 0 0,-7 22-84 0 0,-5 25 154 0 0,-83 346 793 0 0,67-277-946 0 0,9-55-577 0 0,11-92-2931 0 0,0 13-5072 0 0,0 16-3658 0 0</inkml:trace>
  <inkml:trace contextRef="#ctx0" brushRef="#br0" timeOffset="73">4206 3185 2296 0 0,'0'0'1762'0'0,"0"0"-428"0"0,0 0 35 0 0,0 0 422 0 0,0 0 294 0 0,0 0-47 0 0,0 0-261 0 0,0 0-303 0 0,0 0-224 0 0,0 0-127 0 0,0 0-67 0 0,0 0-59 0 0,0 0-74 0 0,20 2-97 0 0,93 7 497 0 0,-106-10-1177 0 0,-1-1-1 0 0,1 0 1 0 0,-1 0 0 0 0,1 0 0 0 0,-1-1 0 0 0,0 0 0 0 0,0 0 0 0 0,0-1 0 0 0,-1 0 0 0 0,1 0 0 0 0,-1 0-1 0 0,0 0 1 0 0,0-1 0 0 0,0 0 0 0 0,-1 0 0 0 0,0 0 0 0 0,0-1 0 0 0,0 1 0 0 0,-1-1 0 0 0,1 0 0 0 0,-1 0-1 0 0,-1 0 1 0 0,1-1 0 0 0,-1 1 0 0 0,0-2-146 0 0,4 138 423 0 0,-6-101-366 0 0,1 12-3 0 0,-1 0-1 0 0,-2 0 1 0 0,-2 0-1 0 0,-1 0 1 0 0,-2-1 0 0 0,-13 38-54 0 0,15-60 1 0 0,0-1 0 0 0,-1 0 0 0 0,-1-1 0 0 0,-1 1 0 0 0,0-1 0 0 0,-1-1 0 0 0,-1 1 1 0 0,0-2-1 0 0,-2 1 0 0 0,1-1 0 0 0,-1-1 0 0 0,-7 5-1 0 0,16-16-33 0 0,1-1-1 0 0,-1 1 1 0 0,0 0 0 0 0,0-1-1 0 0,0 0 1 0 0,-1 0 0 0 0,1 0 0 0 0,0 0-1 0 0,0 0 1 0 0,0-1 0 0 0,-1 1-1 0 0,1-1 1 0 0,0 0 0 0 0,-1 0 0 0 0,1 0-1 0 0,0-1 1 0 0,-1 1 0 0 0,1-1-1 0 0,0 1 1 0 0,0-1 0 0 0,-1 0-1 0 0,1-1 1 0 0,0 1 0 0 0,0 0 0 0 0,0-1-1 0 0,0 0 1 0 0,1 1 0 0 0,-1-1-1 0 0,0 0 1 0 0,-1-3 33 0 0,-1-6-43 0 0,2-1 0 0 0,-1 0 0 0 0,2 0 0 0 0,0 0 0 0 0,0 0 0 0 0,1-1 0 0 0,0 1 0 0 0,1-1 0 0 0,1 1 0 0 0,0 0 0 0 0,0-1 0 0 0,1 1 0 0 0,1 0 0 0 0,0 0 0 0 0,1 0 0 0 0,0 1 0 0 0,1-1 0 0 0,0 1 0 0 0,1 0 0 0 0,0 0 0 0 0,6-7 43 0 0,52-76 435 0 0,-57 90-367 0 0,0 1 0 0 0,0 1 1 0 0,0-1-1 0 0,0 1 0 0 0,1 0 0 0 0,-1 1 0 0 0,0 0 1 0 0,1 0-1 0 0,-1 0 0 0 0,1 1 0 0 0,-1 0 0 0 0,1 1 0 0 0,-1 0 1 0 0,1 0-1 0 0,0 0-68 0 0,76 6-830 0 0,-73-26-6097 0 0,-7 12-1902 0 0,-1 4-2027 0 0</inkml:trace>
  <inkml:trace contextRef="#ctx0" brushRef="#br0" timeOffset="74">4768 3115 9834 0 0,'0'0'1836'0'0,"0"0"-126"0"0,0 0 49 0 0,0 0 70 0 0,0 0-74 0 0,0 0-242 0 0,0 0-335 0 0,0 0-235 0 0,0 0-118 0 0,0 0-89 0 0,0 0-89 0 0,0 0-93 0 0,0 0-94 0 0,-3 22-100 0 0,-19 110 155 0 0,-51 93 117 0 0,64-140-667 0 0,12-84 44 0 0,-1 1 0 0 0,1-1 0 0 0,0 0-1 0 0,-1 0 1 0 0,1 0 0 0 0,0-1 0 0 0,0 1 0 0 0,-1-1-1 0 0,1 1 1 0 0,0-1 0 0 0,0 0 0 0 0,0 0 0 0 0,-1 0-1 0 0,1-1 1 0 0,0 1 0 0 0,0-1 0 0 0,-1 1 0 0 0,1-1-1 0 0,0 0 1 0 0,1 0-9 0 0,101-51 202 0 0,-100 50-201 0 0,-5 2-61 0 0,1 0 1 0 0,-1 0 0 0 0,1 0-1 0 0,-1 0 1 0 0,1 0 0 0 0,-1 0-1 0 0,1 0 1 0 0,-1 0-1 0 0,1 0 1 0 0,-1 0 0 0 0,0 0-1 0 0,1 0 1 0 0,-1 0 0 0 0,1 0-1 0 0,-1 0 1 0 0,1-1-1 0 0,-1 1 1 0 0,0 0 0 0 0,1 0-1 0 0,-1-1 1 0 0,1 1-1 0 0,-1 0 1 0 0,0 0 0 0 0,1-1-1 0 0,-1 1 1 0 0,0 0 0 0 0,1-1-1 0 0,-1 1 1 0 0,0-1-1 0 0,0 1 1 0 0,1 0 0 0 0,-1-1-1 0 0,0 1 1 0 0,0-1 0 0 0,0 1-1 0 0,0-1 1 0 0,1 1-1 0 0,-1 0 1 0 0,0-1 0 0 0,0 1-1 0 0,0-1 1 0 0,0 1-1 0 0,0-1 1 0 0,0 1 0 0 0,0-1-1 0 0,0 1 1 0 0,0-1 0 0 0,0 1-1 0 0,-1-1 1 0 0,1 1-1 0 0,0 0 1 0 0,0-1 0 0 0,0 1-1 0 0,-1-1 1 0 0,1 1 0 0 0,0 0-1 0 0,0-1 60 0 0,-5-6-2818 0 0,0 0-4339 0 0,0 3-4128 0 0</inkml:trace>
  <inkml:trace contextRef="#ctx0" brushRef="#br0" timeOffset="75">4593 3325 8042 0 0,'0'0'2194'0'0,"0"0"-655"0"0,0 0-238 0 0,0 0-9 0 0,0 0 3 0 0,0 0-109 0 0,0 0-197 0 0,0 0-210 0 0,0 0-167 0 0,0 0-138 0 0,0 0-131 0 0,0 0-126 0 0,32-3-86 0 0,100-7-69 0 0,7-10-602 0 0,-100 11-1078 0 0,-22 4-1854 0 0,-14 4 2272 0 0,9-3-7401 0 0</inkml:trace>
  <inkml:trace contextRef="#ctx0" brushRef="#br0" timeOffset="76">5162 3200 8130 0 0,'0'0'3284'0'0,"0"0"-1244"0"0,0 0-481 0 0,0 0-42 0 0,0 0-22 0 0,0 0-109 0 0,0 0-189 0 0,0 0-190 0 0,0 0-97 0 0,0 0-59 0 0,0 0-79 0 0,0 0-99 0 0,0 0-87 0 0,-7 20-63 0 0,-25 65-102 0 0,23-64-264 0 0,0-1 0 0 0,-2-1 0 0 0,0 1 0 0 0,-1-2 0 0 0,0 0 1 0 0,-13 13-158 0 0,9-11 67 0 0,-46 59 109 0 0,-5-3 0 0 0,-49 42-176 0 0,-14 20-103 0 0,115-111-877 0 0,37-27-9460 0 0,-20 0 7467 0 0,5 0-9188 0 0</inkml:trace>
  <inkml:trace contextRef="#ctx0" brushRef="#br0" timeOffset="77">5131 3689 10450 0 0,'0'0'3869'0'0,"0"0"-1646"0"0,0 0-653 0 0,0 0-127 0 0,0 0-114 0 0,0 0-179 0 0,0 0-210 0 0,0 0-228 0 0,0 0-205 0 0,0 0-105 0 0,0 0-97 0 0,0 0-58 0 0,-6 0-29 0 0,-83 15 453 0 0,3 37-328 0 0,86-51-344 0 0,0 1 0 0 0,-1 0 0 0 0,1 0 1 0 0,0-1-1 0 0,0 1 0 0 0,0 0 0 0 0,0 0 0 0 0,0-1 0 0 0,0 1 1 0 0,1 0-1 0 0,-1 0 0 0 0,0-1 0 0 0,1 1 0 0 0,0 0 0 0 0,-1-1 1 0 0,1 1-1 0 0,0-1 0 0 0,0 1 0 0 0,0-1 0 0 0,0 1 0 0 0,0-1 0 0 0,0 1 1 0 0,0-1-1 0 0,0 0 0 0 0,1 0 0 0 0,-1 1 0 0 0,0-1 0 0 0,1 0 1 0 0,-1 0-1 0 0,1 0 0 0 0,-1-1 0 0 0,1 1 0 0 0,0 0 0 0 0,-1-1 1 0 0,1 1-1 0 0,0-1 0 0 0,-1 1 0 0 0,1-1 0 0 0,0 0 0 0 0,0 0 1 0 0,0 0-1 0 0,-1 0 0 0 0,1 0 0 0 0,0 0 0 0 0,0 0 0 0 0,-1 0 0 0 0,2-1 2 0 0,11 5 10 0 0,5 2 21 0 0,-15-5-25 0 0,1 0 0 0 0,-1 1 0 0 0,1-1 0 0 0,-1 1 0 0 0,0 0 0 0 0,1 0 0 0 0,-1 1 0 0 0,0-1 0 0 0,0 1 0 0 0,-1 0 0 0 0,1 0 0 0 0,0 0 0 0 0,-1 0 0 0 0,0 1 0 0 0,0-1 0 0 0,1 2-7 0 0,-2-3 59 0 0,0 0 1 0 0,0 0-1 0 0,0 1 0 0 0,0-1 1 0 0,0 1-1 0 0,0 0 0 0 0,-1-1 1 0 0,1 1-1 0 0,-1 0 0 0 0,0 0 1 0 0,0 0-1 0 0,0 0 0 0 0,0 0 1 0 0,-1 0-1 0 0,1 0 1 0 0,-1 0-1 0 0,0 0 0 0 0,0 0 1 0 0,0 1-1 0 0,0-1 0 0 0,0 0 1 0 0,-1 0-1 0 0,1 0 0 0 0,-1 0 1 0 0,0 0-1 0 0,0 0 0 0 0,0 0 1 0 0,0 0-1 0 0,0 0 0 0 0,-1-1 1 0 0,0 1-1 0 0,-1 1-59 0 0,-5 4 55 0 0,-2-1-1 0 0,1 0 1 0 0,-1-1 0 0 0,0 0-1 0 0,0-1 1 0 0,-1 0 0 0 0,1-1-1 0 0,-1 0 1 0 0,0 0 0 0 0,0-1 0 0 0,-1-1-1 0 0,1 0 1 0 0,0 0 0 0 0,-1-1-1 0 0,1-1 1 0 0,-1 0 0 0 0,0 0-1 0 0,-9-2-54 0 0,-1-13-699 0 0,20 7-2449 0 0,1-2-4215 0 0,1 5-5332 0 0</inkml:trace>
  <inkml:trace contextRef="#ctx0" brushRef="#br0" timeOffset="78">1226 3332 0 0 0,'0'0'839'0'0,"0"0"393"0"0,0 0 192 0 0,0 0 186 0 0,0 0 105 0 0,0 0 19 0 0,0 0-59 0 0,0 0-153 0 0,0 0-160 0 0,0 0-112 0 0,3 2 8039 0 0,0-1-9563 0 0,110 9 2244 0 0,-75-12-1638 0 0,180 7 703 0 0,-126 19-742 0 0,-83-22-251 0 0,0 0 0 0 0,0-1 0 0 0,0 0 0 0 0,0 0 0 0 0,0-1 0 0 0,0 0 0 0 0,0-1 0 0 0,-1 0 0 0 0,1 0 0 0 0,0-1-1 0 0,0 0 1 0 0,-1-1 0 0 0,1 0 0 0 0,0-1-42 0 0,49 10 140 0 0,9-5-29 0 0,-45-5-6 0 0,-22 4-98 0 0,15-3 198 0 0,-15 3-217 0 0,0 0 3 0 0,0 0 1 0 0,0 0 3 0 0,0 0 10 0 0,0 0 0 0 0,0 0-7 0 0,0 0 4 0 0,0 0-4 0 0,0 0 7 0 0,0 0-1 0 0,0 0-12 0 0,0 0 4 0 0,0 0-19 0 0,24-5 1094 0 0,-82-82-816 0 0,47 71-237 0 0,0 1-1 0 0,-2 1 1 0 0,0 0 0 0 0,0 1-1 0 0,-2 1 1 0 0,1 0 0 0 0,-1 0-1 0 0,-12-5-17 0 0,-70-17 16 0 0,91 34-46 0 0,3 6-173 0 0,3 1 244 0 0,15 117 38 0 0,-14 111-12 0 0,-40-51-29 0 0,29-133-42 0 0,10-50 10 0 0,0-1-9 0 0,0 0 10 0 0,0 0 7 0 0,0 0 2 0 0,0 0 3 0 0,0 0 12 0 0,0 0 6 0 0,2-15 98 0 0,7-7-128 0 0,1 0 1 0 0,2 1 0 0 0,0 0-1 0 0,1 1 1 0 0,1 1-1 0 0,0 0 1 0 0,14-12-8 0 0,111-88-44 0 0,-116 86 36 0 0,-23 32-7 0 0,0 5-2289 0 0,0 4-388 0 0,0-2-9894 0 0,0-5 514 0 0</inkml:trace>
  <inkml:trace contextRef="#ctx0" brushRef="#br0" timeOffset="79">571 2872 0 0 0,'0'0'256'0'0,"0"0"1023"0"0,0 0 540 0 0,0 0 277 0 0,0 0 108 0 0,0 0-80 0 0,0 0-254 0 0,0 0-298 0 0,0 0-269 0 0,0 0-179 0 0,-10-10-45 0 0,-31-32 3 0 0,-1 15 2892 0 0,-15 25-2145 0 0,52 3-1722 0 0,-4 1-3 0 0,0 1-1 0 0,0 0 0 0 0,0 1 1 0 0,1 0-1 0 0,-1 0 0 0 0,1 1 1 0 0,0 0-1 0 0,1 0 0 0 0,-1 1 1 0 0,-1 2-104 0 0,-8 5 141 0 0,-9 5-28 0 0,0 2 0 0 0,2 2-1 0 0,0 0 1 0 0,1 1-1 0 0,2 1 1 0 0,0 1-1 0 0,2 1 1 0 0,0 1 0 0 0,2 0-1 0 0,1 1 1 0 0,2 1-1 0 0,0 1 1 0 0,2 0 0 0 0,-2 12-113 0 0,11-35 14 0 0,0 1 0 0 0,1-1 0 0 0,0 1 0 0 0,0 0 0 0 0,1-1 0 0 0,0 1 0 0 0,0 0 0 0 0,1 0 1 0 0,0 0-1 0 0,0 0 0 0 0,1 0 0 0 0,0 0 0 0 0,0-1 0 0 0,1 1 0 0 0,0 0 0 0 0,1-1 0 0 0,-1 1 1 0 0,1-1-1 0 0,1 0 0 0 0,0 0 0 0 0,0 0 0 0 0,0-1 0 0 0,0 1 0 0 0,1-1 0 0 0,0 0 0 0 0,1 0 0 0 0,-1 0 1 0 0,1-1-1 0 0,0 0 0 0 0,1 0 0 0 0,-1-1 0 0 0,1 0 0 0 0,1 1-14 0 0,4 0 51 0 0,0-1 1 0 0,0 0-1 0 0,1-1 1 0 0,0 0-1 0 0,-1-1 0 0 0,1 0 1 0 0,0-1-1 0 0,0-1 0 0 0,0 0 1 0 0,0 0-1 0 0,0-1 0 0 0,0-1 1 0 0,0-1-1 0 0,-1 1 0 0 0,1-2 1 0 0,-1 0-1 0 0,2-1-51 0 0,-6 2 40 0 0,0 0-1 0 0,-1 0 1 0 0,1-1 0 0 0,-1 0-1 0 0,0 0 1 0 0,-1-1 0 0 0,1 1-1 0 0,-1-2 1 0 0,1 1-1 0 0,-2-1 1 0 0,1 0 0 0 0,-1 0-1 0 0,0 0 1 0 0,0-1 0 0 0,0 0-1 0 0,-1 0 1 0 0,0 0 0 0 0,-1 0-1 0 0,1-1 1 0 0,-1 0-1 0 0,-1 1 1 0 0,0-1 0 0 0,0 0-1 0 0,0 0 1 0 0,-1 0 0 0 0,0 0-1 0 0,0-4-39 0 0,-2 8 5 0 0,1 1 1 0 0,0-1-1 0 0,-1 0 0 0 0,0 1 0 0 0,0-1 0 0 0,0 0 0 0 0,0 1 1 0 0,-1-1-1 0 0,1 1 0 0 0,-1 0 0 0 0,0-1 0 0 0,0 1 1 0 0,0 0-1 0 0,0 0 0 0 0,-1 0 0 0 0,1 1 0 0 0,-1-1 1 0 0,0 1-1 0 0,0-1 0 0 0,0 1 0 0 0,0 0 0 0 0,0 0 0 0 0,0 0 1 0 0,-1 0-1 0 0,1 1 0 0 0,0-1 0 0 0,-1 1 0 0 0,0 0 1 0 0,1 0-1 0 0,-1 0-5 0 0,-114-13-225 0 0,106 14 76 0 0,1 1 0 0 0,-1 1 0 0 0,1 0 0 0 0,-1 1 0 0 0,1 0 0 0 0,0 0 0 0 0,0 1-1 0 0,0 1 1 0 0,0 0 0 0 0,1 0 0 0 0,0 1 0 0 0,0 1 0 0 0,0-1 0 0 0,1 1 0 0 0,0 1 0 0 0,1 0 0 0 0,-1 0 0 0 0,1 1 0 0 0,1 0 0 0 0,0 0 0 0 0,0 1 0 0 0,1 0 0 0 0,0 0 0 0 0,1 0 0 0 0,-3 9 149 0 0,3 22-5292 0 0,5-30 503 0 0,0 0-6836 0 0</inkml:trace>
  <inkml:trace contextRef="#ctx0" brushRef="#br0" timeOffset="80">654 2710 7122 0 0,'0'0'1584'0'0,"0"0"-331"0"0,0 0 165 0 0,0 0 246 0 0,0 0 50 0 0,0 0-140 0 0,0 0-269 0 0,0 0-252 0 0,0 0-212 0 0,0 0-141 0 0,0 0-130 0 0,0 0-89 0 0,0 0-45 0 0,28-10-50 0 0,87-33-53 0 0,-58 9 331 0 0,-48 21-460 0 0,15-45 655 0 0,-24 58-709 0 0,0 0 2 0 0,0 0-34 0 0,0 0-43 0 0,0 26-26 0 0,-16 183 234 0 0,17-131-210 0 0,1-31-34 0 0,-2-1 1 0 0,-2 1-1 0 0,-2 0 0 0 0,-2-1 0 0 0,-8 30-39 0 0,12-68-14 0 0,-1 1 0 0 0,0-1 0 0 0,0 0 0 0 0,-1 1 0 0 0,1-2 0 0 0,-2 1 0 0 0,1 0 0 0 0,-1-1 0 0 0,0 0 0 0 0,-1 0 0 0 0,0-1 0 0 0,0 1 0 0 0,0-1 0 0 0,-1 0 0 0 0,0-1 0 0 0,-4 3 14 0 0,9-7-33 0 0,-1 1-1 0 0,1-1 0 0 0,-1 0 0 0 0,1 0 0 0 0,-1 0 0 0 0,1 0 1 0 0,-1-1-1 0 0,0 1 0 0 0,1-1 0 0 0,-1 1 0 0 0,0-1 1 0 0,1 0-1 0 0,-1 0 0 0 0,0 0 0 0 0,0-1 0 0 0,1 1 1 0 0,-1 0-1 0 0,0-1 0 0 0,1 0 0 0 0,-1 0 0 0 0,1 0 0 0 0,-1 0 1 0 0,1 0-1 0 0,-1 0 0 0 0,1-1 0 0 0,-1 1 0 0 0,1-1 1 0 0,0 1-1 0 0,0-1 0 0 0,0 0 0 0 0,0 0 0 0 0,0 0 1 0 0,1 0-1 0 0,-1 0 0 0 0,0-1 0 0 0,1 1 0 0 0,0 0 0 0 0,-1-3 34 0 0,-34-99-554 0 0,34 95 607 0 0,0 0-1 0 0,0 0 1 0 0,1-1-1 0 0,0 1 0 0 0,1 0 1 0 0,0-1-1 0 0,0 1 1 0 0,1 0-1 0 0,0-1 0 0 0,1 1 1 0 0,0 0-1 0 0,1 0 1 0 0,-1 0-1 0 0,2 0 1 0 0,-1 1-1 0 0,1-1 0 0 0,1 1 1 0 0,-1 0-1 0 0,1 0 1 0 0,1 0-1 0 0,-1 1 0 0 0,1 0 1 0 0,6-5-53 0 0,-2 7 30 0 0,1 0 0 0 0,0 0 0 0 0,0 1 1 0 0,0 1-1 0 0,1-1 0 0 0,-1 2 0 0 0,1 0 0 0 0,0 0 0 0 0,0 1 1 0 0,-1 1-1 0 0,1 0 0 0 0,0 1 0 0 0,8 1-30 0 0,21-1-487 0 0,-8-17-5077 0 0,-21 6-4164 0 0,-8 6 715 0 0</inkml:trace>
  <inkml:trace contextRef="#ctx0" brushRef="#br0" timeOffset="81">1156 2611 7890 0 0,'0'0'2694'0'0,"0"0"-1039"0"0,0 0-383 0 0,0 0 20 0 0,0 0 34 0 0,0 0-82 0 0,0 0-250 0 0,0 0-292 0 0,0 0-199 0 0,0 0-143 0 0,0 0-94 0 0,0 0-49 0 0,0 0-34 0 0,-15 30-37 0 0,-44 93-30 0 0,38-49 42 0 0,21-70-126 0 0,0 0 0 0 0,0-1 0 0 0,0 1 1 0 0,0 0-1 0 0,1 0 0 0 0,0-1 0 0 0,0 1 1 0 0,0-1-1 0 0,0 1 0 0 0,1-1 0 0 0,-1 1 0 0 0,1-1 1 0 0,0 0-1 0 0,0 0 0 0 0,0 1 0 0 0,0-2 1 0 0,1 1-1 0 0,-1 0 0 0 0,1 0 0 0 0,-1-1 0 0 0,1 1 1 0 0,0-1-1 0 0,0 0 0 0 0,0 0 0 0 0,1 0 1 0 0,-1 0-1 0 0,0-1 0 0 0,1 1 0 0 0,-1-1 0 0 0,1 0 1 0 0,0 0-33 0 0,62 3 1272 0 0,-65-4-1271 0 0,0 0 1 0 0,0 0 0 0 0,0 0-1 0 0,0 0 1 0 0,0 0-1 0 0,0-1 1 0 0,0 1-1 0 0,0 0 1 0 0,-1 0-1 0 0,1-1 1 0 0,0 1-1 0 0,0-1 1 0 0,0 1-1 0 0,0 0 1 0 0,-1-1-1 0 0,1 0 1 0 0,0 1-1 0 0,-1-1 1 0 0,1 1-1 0 0,0-1 1 0 0,-1 0-1 0 0,1 1 1 0 0,-1-1-1 0 0,1 0 1 0 0,-1 0-1 0 0,1 0 1 0 0,-1 1-1 0 0,1-1 1 0 0,-1 0-1 0 0,0 0 1 0 0,1 0-1 0 0,-1 0 1 0 0,0 0 0 0 0,0 0-1 0 0,0 0 1 0 0,0 0-1 0 0,0 1 1 0 0,0-1-1 0 0,0 0 1 0 0,0 0-1 0 0,0 0 1 0 0,0 0-1 0 0,-1 0-1 0 0,-12-23-7028 0 0,7 20 41 0 0,0 0-2352 0 0</inkml:trace>
  <inkml:trace contextRef="#ctx0" brushRef="#br0" timeOffset="82">919 2780 4609 0 0,'0'0'3713'0'0,"0"0"-2025"0"0,0 0-216 0 0,0 0 41 0 0,0 0-233 0 0,0 0-200 0 0,0 0-272 0 0,0 0-271 0 0,0 0-217 0 0,0 0-184 0 0,195-33-128 0 0,-168 25-256 0 0,-1 1-377 0 0,4 0-663 0 0,-10-1-1552 0 0,-5 5-8299 0 0</inkml:trace>
  <inkml:trace contextRef="#ctx0" brushRef="#br0" timeOffset="83">1524 2618 7050 0 0,'0'0'2485'0'0,"0"0"-336"0"0,0 0-126 0 0,0 0-104 0 0,0 0-179 0 0,0 0-201 0 0,0 0-280 0 0,0 0-286 0 0,0 0-253 0 0,-34 36-186 0 0,-106 114-164 0 0,61-60 61 0 0,-93 110-95 0 0,138-162-898 0 0,20-22-2106 0 0,13-12-1245 0 0,0-1-1894 0 0,1-2-4771 0 0</inkml:trace>
  <inkml:trace contextRef="#ctx0" brushRef="#br0" timeOffset="84">1587 2883 1984 0 0,'0'0'3041'0'0,"0"0"-523"0"0,0 0-182 0 0,0 0-84 0 0,0 0-195 0 0,0 0-314 0 0,0 0-365 0 0,0 0-323 0 0,0 0-242 0 0,0 0-170 0 0,0 0-136 0 0,0 0-94 0 0,0 0-84 0 0,-20 15-59 0 0,-101 69 356 0 0,121-83-628 0 0,0 0 0 0 0,1 0 0 0 0,-1 0 1 0 0,0 0-1 0 0,1 0 0 0 0,-1 0 1 0 0,1 0-1 0 0,-1-1 0 0 0,1 1 0 0 0,-1 0 1 0 0,1 0-1 0 0,0-1 0 0 0,-1 1 0 0 0,1 0 1 0 0,0-1-1 0 0,0 1 0 0 0,-1-1 0 0 0,1 1 1 0 0,0-1-1 0 0,0 1 0 0 0,0-1 1 0 0,0 1-1 0 0,0-1 0 0 0,-1 0 0 0 0,1 0 1 0 0,0 1-1 0 0,0-1 0 0 0,0 0 0 0 0,0 0 1 0 0,0 0-1 0 0,0 0 0 0 0,0 0 0 0 0,0 0 1 0 0,0 0-1 0 0,0-1 0 0 0,0 1 1 0 0,0 0-1 0 0,0 0 0 0 0,0-1 0 0 0,-1 1 1 0 0,1 0-1 0 0,0-1 0 0 0,0 1 0 0 0,0-1 2 0 0,6 2 10 0 0,17 0 66 0 0,-22-2-55 0 0,0 1 1 0 0,0-1 0 0 0,0 1 0 0 0,1 0-1 0 0,-1-1 1 0 0,0 1 0 0 0,0 0 0 0 0,1 0-1 0 0,-1 1 1 0 0,0-1 0 0 0,0 0 0 0 0,0 1 0 0 0,1-1-1 0 0,-1 1 1 0 0,0 0 0 0 0,0 0 0 0 0,0-1-1 0 0,0 2 1 0 0,0-1 0 0 0,0 0 0 0 0,-1 0 0 0 0,1 0-1 0 0,0 1 1 0 0,0-1 0 0 0,-1 1 0 0 0,1 0-1 0 0,-1-1 1 0 0,0 1 0 0 0,1 0 0 0 0,-1 0-1 0 0,0 0 1 0 0,0 0 0 0 0,0 0 0 0 0,0 0 0 0 0,0 0-1 0 0,-1 0 1 0 0,1 0 0 0 0,0 2-22 0 0,-3 2 144 0 0,-1 1 0 0 0,1-1 0 0 0,-1 1 0 0 0,-1-1 0 0 0,1 0 0 0 0,-1 0 0 0 0,0-1 0 0 0,0 1 0 0 0,0-1 0 0 0,-1 0 0 0 0,0 0 0 0 0,0 0 0 0 0,0-1 0 0 0,-1 1 0 0 0,0-1 0 0 0,-5 3-144 0 0,-78 41 208 0 0,86-51-7837 0 0,3 3-3974 0 0</inkml:trace>
</inkml:ink>
</file>

<file path=ppt/ink/ink34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20:11:57.169"/>
    </inkml:context>
    <inkml:brush xml:id="br0">
      <inkml:brushProperty name="width" value="0.3" units="cm"/>
      <inkml:brushProperty name="height" value="0.6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2 0 1728 0 0,'0'0'1729'0'0,"0"0"-497"0"0,0 0-512 0 0,0 0-576 0 0,0 0-224 0 0,0 0-56 0 0,0 0-32 0 0,0 0-216 0 0,0 0-400 0 0,0 0-72 0 0,0 0-337 0 0,0 0-439 0 0,-1 19 1312 0 0</inkml:trace>
</inkml:ink>
</file>

<file path=ppt/ink/ink34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20:12:01.583"/>
    </inkml:context>
    <inkml:brush xml:id="br0">
      <inkml:brushProperty name="width" value="0.3" units="cm"/>
      <inkml:brushProperty name="height" value="0.6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0 7 0 0 0,'4'0'0'0'0,"-2"0"0"0"0,-2-3 100 0 0,0 3 404 0 0,0 0 92 0 0,0 0-118 0 0,0 0-156 0 0,0 0-144 0 0,0 0-138 0 0,0 0-142 0 0,0 0-184 0 0,16-4-1544 0 0,-12 4 1830 0 0</inkml:trace>
</inkml:ink>
</file>

<file path=ppt/ink/ink34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20:13:09.5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6331 2721 336 0 0,'0'0'1882'0'0,"0"0"77"0"0,0 0 172 0 0,0 0 36 0 0,0 0-77 0 0,0 0-144 0 0,0 0-235 0 0,0 0-239 0 0,0 0-254 0 0,0 0-214 0 0,0 0-152 0 0,-2-4 4768 0 0,33 182-3023 0 0,-7-73-2247 0 0,8 77 328 0 0,-14-69-369 0 0,3-21-137 0 0,-6 4-83 0 0,6 125 372 0 0,-3-110-155 0 0,-7-8-23 0 0,-5 129 224 0 0,13 14-31 0 0,-1-140-341 0 0,-2 9-1 0 0,1 55 53 0 0,0 14-66 0 0,-5-63 13 0 0,-11 152 139 0 0,-2-125-98 0 0,5-83-118 0 0,3 12-52 0 0,-1-25 14 0 0,-6-52-11 0 0,-1 0 1 0 0,1-1-1 0 0,0 1 0 0 0,-1 0 0 0 0,1 0 1 0 0,0 0-1 0 0,-1 0 0 0 0,1 0 1 0 0,0-1-1 0 0,-1 1 0 0 0,1 0 0 0 0,-1 0 1 0 0,1 0-1 0 0,0 0 0 0 0,-1 0 0 0 0,1 0 1 0 0,-1 0-1 0 0,1 0 0 0 0,0 1 1 0 0,-1-1-1 0 0,1 0 0 0 0,0 0 0 0 0,-1 0 1 0 0,1 0-1 0 0,0 0 0 0 0,-1 1 0 0 0,1-1 1 0 0,0 0-1 0 0,-1 0 0 0 0,1 0 1 0 0,0 1-1 0 0,-1-1 0 0 0,1 0 0 0 0,0 1 1 0 0,0-1-1 0 0,-1 0 0 0 0,1 0 0 0 0,0 1 1 0 0,0-1-1 0 0,0 0 0 0 0,0 1 1 0 0,-1-1-1 0 0,1 1 0 0 0,0-1 0 0 0,0 0 1 0 0,0 1-1 0 0,0-1 0 0 0,0 0 0 0 0,0 1 1 0 0,0-1-1 0 0,0 1 0 0 0,0-1 1 0 0,0 0-1 0 0,0 1 0 0 0,0-1 0 0 0,0 0 1 0 0,0 1-1 0 0,1-1 0 0 0,-1 1 0 0 0,0-1 1 0 0,0 0-1 0 0,0 1 0 0 0,0-1 1 0 0,1 0-1 0 0,-1 0 0 0 0,0 1 0 0 0,0-1 1 0 0,1 0-1 0 0,-1 1 0 0 0,0-1-8 0 0,-20-6-35 0 0,-107-1 26 0 0,19-9-15 0 0,44 8 52 0 0,-19-1-35 0 0,-117-6 54 0 0,2 11-86 0 0,-15 3 69 0 0,-26 8-92 0 0,127 2 54 0 0,-223 23 51 0 0,239-28-38 0 0,-57-8-41 0 0,-85-10 44 0 0,-312 14 0 0 0,434-15-57 0 0,-206 11 57 0 0,196 12-12 0 0,-105 2-112 0 0,-17 23 123 0 0,82-32 39 0 0,-209-5-64 0 0,374 4 23 0 0,1 0-21 0 0,0 0 24 0 0,0 0 0 0 0,0 0-25 0 0,0 0 18 0 0,0 0 10 0 0,0 0 2 0 0,0 0-26 0 0,0 0 6 0 0,0 0 15 0 0,0 0-12 0 0,0 0-4 0 0,0 0-3 0 0,0 0-11 0 0,0 0-2 0 0,0 0 26 0 0,0 0 12 0 0,0 0-5 0 0,0 0-4 0 0,0 0-10 0 0,0 0 1 0 0,0 0 11 0 0,0 0-18 0 0,0 0-1 0 0,0 0 11 0 0,0 0-17 0 0,0 0 2 0 0,0 23-137 0 0,24 163 166 0 0,-4-71 6 0 0,-8-42 4 0 0,4-21-2 0 0,-10-11-44 0 0,-3-31 33 0 0,-3-9 11 0 0,0-1-30 0 0,0 0 26 0 0,0 0-8 0 0,1 0-13 0 0,0 0 6 0 0,57-4-36 0 0,83-25 24 0 0,99-11 40 0 0,-62 35-36 0 0,426 5 79 0 0,-444 16-29 0 0,22 1-25 0 0,141-5-42 0 0,-165-5 79 0 0,169-7-77 0 0,-213-7-25 0 0,74-4 57 0 0,-46 0-10 0 0,5 3 43 0 0,76-10 14 0 0,210 14-70 0 0,-271-11 22 0 0,-17 4 8 0 0,17-7-1 0 0,27 7-10 0 0,-87 4-14 0 0,-27-1-26 0 0,31-3 27 0 0,-63 4 26 0 0,-28-1-166 0 0,35 5 176 0 0,-50 3-18 0 0,31-8-1 0 0,-5-2-42 0 0,-26 9 41 0 0,0 1 3 0 0,0 0-21 0 0,0 0 15 0 0,0 0-19 0 0,0 0 25 0 0,0 0-16 0 0,0 0 10 0 0,0 0-8 0 0,0 0 2 0 0,0 0-12 0 0,0 0 2 0 0,0 0 6 0 0,6-23 114 0 0,-1-115 14 0 0,-20 56-158 0 0,-7-2 126 0 0,4-93 7 0 0,20 55-122 0 0,5-43 24 0 0,-12-83 102 0 0,-6-155-65 0 0,12 276-30 0 0,-17-56 19 0 0,-23 10-13 0 0,26 81-15 0 0,9-93 0 0 0,1 78 0 0 0,-25-120 0 0 0,-1 57 0 0 0,8 75 0 0 0,-7-15 0 0 0,12 51 0 0 0,0-8 0 0 0,-16-69 0 0 0,20 88 0 0 0,-2-37 0 0 0,-7 0 0 0 0,2 12 0 0 0,3 17 0 0 0,-1 1 0 0 0,1-25 0 0 0,-8-38 0 0 0,16 89 0 0 0,6 28 0 0 0,0 1 0 0 0,1 0 0 0 0,-1 0 0 0 0,-188 0-101 0 0,151 7 83 0 0,-50 1 68 0 0,19 3-66 0 0,-22-8 2 0 0,91-3-4 0 0,1 0 10 0 0,0 0 10 0 0,0 0-2 0 0,0 0 12 0 0,0 0-16 0 0,0 0 14 0 0,0 0-4 0 0,0 0-8 0 0,0 0 3 0 0,0 0-9 0 0,0 0 12 0 0,0 0 4 0 0,0 0-3 0 0,0 0-11 0 0,0 0-4 0 0,0 0 14 0 0,0 0-18 0 0,0 0 6 0 0,0 0 8 0 0,0 0-11 0 0,0 0 24 0 0,0 0-5 0 0,0 0-10 0 0,0 0 7 0 0,0 0 6 0 0,0 0 5 0 0,0 0-20 0 0,0 0-11 0 0,0 0 4 0 0,0 0 21 0 0,0 0-1 0 0,0 0-6 0 0,0 0-17 0 0,0 0 13 0 0,0 0-11 0 0,0 0 0 0 0,0 0 11 0 0,0 0-18 0 0,0 0-4 0 0,0 0 6 0 0,0 0-4 0 0,5 92-106 0 0,27 37 128 0 0,-5-48 18 0 0,-20-55-18 0 0,29 55 9 0 0,-22-15 27 0 0,-6-25-30 0 0,1-7 21 0 0,-3 13-734 0 0,2-21-4546 0 0,-4-14 546 0 0,-3-3-1722 0 0,1-1-6129 0 0</inkml:trace>
  <inkml:trace contextRef="#ctx0" brushRef="#br0" timeOffset="1">6451 5887 0 0 0,'0'0'1072'0'0,"0"0"310"0"0,0 0 165 0 0,0 0 28 0 0,0 0-109 0 0,0 0-117 0 0,0 0-154 0 0,0 0-163 0 0,0 0-62 0 0,0 0-6 0 0,0-4-4 0 0,2 0-563 0 0,0-5-59 0 0,-1 1 3385 0 0,-24 1-176 0 0,3 1-2652 0 0,0 1 0 0 0,-1 0 1 0 0,1 2-1 0 0,-1 0 0 0 0,0 2 1 0 0,0 0-1 0 0,-16 2-895 0 0,26-1 271 0 0,3 2-217 0 0,0 0 1 0 0,0 1-1 0 0,0-1 0 0 0,1 1 0 0 0,-1 1 0 0 0,1 0 0 0 0,0 0 1 0 0,0 0-1 0 0,0 1 0 0 0,0 0 0 0 0,1 0 0 0 0,0 1 0 0 0,-1 0-54 0 0,-56 64 447 0 0,42-19 196 0 0,5 38-451 0 0,27 22 92 0 0,52 21 58 0 0,-54-119-300 0 0,-2-3-11 0 0,-1 0-1 0 0,1-1 0 0 0,1 0 0 0 0,0-1 1 0 0,0 1-1 0 0,1-2 0 0 0,0 1 0 0 0,0-1 1 0 0,1 0-1 0 0,7 3-30 0 0,18 8 80 0 0,54 12 93 0 0,-65-30-85 0 0,-16 1-70 0 0,-1 0 0 0 0,1-1 0 0 0,0 0 0 0 0,-1-1 0 0 0,1 0 0 0 0,0 0 0 0 0,-1-1 0 0 0,0 1 0 0 0,1-2 0 0 0,-1 1 0 0 0,7-4-18 0 0,17-7 59 0 0,-26 12-49 0 0,-1-1 0 0 0,1 1-1 0 0,-1-1 1 0 0,0 0 0 0 0,0 0-1 0 0,1 0 1 0 0,-1 0 0 0 0,-1-1 0 0 0,1 0-1 0 0,0 1 1 0 0,-1-2 0 0 0,1 1 0 0 0,-1 0-1 0 0,0-1 1 0 0,2-2-10 0 0,13-23 85 0 0,14-44 57 0 0,-18-9 3 0 0,-13 55-164 0 0,-14-79 88 0 0,-2 47-27 0 0,5 37-21 0 0,-28-33 12 0 0,-15 15-60 0 0,39 34-128 0 0,0-1 1 0 0,0 0-1 0 0,0 0 1 0 0,1-1-1 0 0,0-1 1 0 0,1 0-1 0 0,0-1 1 0 0,0-1 154 0 0,11 10-1105 0 0,-7-5 1314 0 0,7 3-3932 0 0,2 2-4533 0 0,-1 1-3983 0 0</inkml:trace>
  <inkml:trace contextRef="#ctx0" brushRef="#br0" timeOffset="2">3012 5895 0 0 0,'0'0'621'0'0,"0"0"526"0"0,0 0 220 0 0,0 0-10 0 0,0 0-166 0 0,0 0-258 0 0,0 0-237 0 0,0 0-154 0 0,0 0-70 0 0,0 0 15 0 0,-1 0 6221 0 0,0 1-3337 0 0,-8 5-2069 0 0,-49 2 4867 0 0,48-7-6006 0 0,1 0 0 0 0,-1 1-1 0 0,1 1 1 0 0,0-1 0 0 0,0 2 0 0 0,0-1 0 0 0,0 1-1 0 0,0 0 1 0 0,1 1 0 0 0,0 0 0 0 0,0 1 0 0 0,0-1-1 0 0,-4 5-162 0 0,-42 49 685 0 0,48-48-641 0 0,0-1 1 0 0,1 1 0 0 0,1 0 0 0 0,0 0 0 0 0,0 1 0 0 0,2-1 0 0 0,-1 1 0 0 0,1-1 0 0 0,1 1 0 0 0,0 0-1 0 0,0 0 1 0 0,1 0 0 0 0,1 0 0 0 0,0 0 0 0 0,1 0-45 0 0,43 113 375 0 0,22-33-36 0 0,-3-31-26 0 0,17-30-129 0 0,66-16 258 0 0,-129-15-387 0 0,75-23 107 0 0,-55 2-114 0 0,-26 17 0 0 0,23-26 46 0 0,-4-11-39 0 0,3-39 83 0 0,-18 14-57 0 0,-16 48-85 0 0,1 14 9 0 0,-1-1 0 0 0,0 0 0 0 0,1 0 0 0 0,-2 0 0 0 0,1 0 0 0 0,0 0 0 0 0,-1 0 0 0 0,0 1 0 0 0,0-1 0 0 0,-1 0 0 0 0,1 1 0 0 0,-1-1 0 0 0,0 1 0 0 0,0-1 0 0 0,-1 1 0 0 0,1 0 1 0 0,-1 0-1 0 0,-1-2-5 0 0,-47-61 22 0 0,38 51-56 0 0,-1 2-1 0 0,0-1 0 0 0,-1 1 1 0 0,0 1-1 0 0,-1 1 0 0 0,-1 0 1 0 0,0 1-1 0 0,0 1 0 0 0,-1 1 0 0 0,0 0 1 0 0,-1 1-1 0 0,0 1 0 0 0,0 1 1 0 0,-1 1-1 0 0,1 1 0 0 0,-1 0 1 0 0,-6 1 34 0 0,10 3-238 0 0,-58 3-979 0 0,27 13-2519 0 0,34-11-267 0 0,5-3-2995 0 0,1 1-5684 0 0</inkml:trace>
  <inkml:trace contextRef="#ctx0" brushRef="#br0" timeOffset="3">1850 6558 1360 0 0,'0'0'1927'0'0,"0"0"-948"0"0,0 0-399 0 0,0 0 61 0 0,0 0 271 0 0,0 0 251 0 0,0 0 100 0 0,0 0-49 0 0,0 0-128 0 0,0 0-107 0 0,0 0-144 0 0,8 0-134 0 0,37 3 526 0 0,49-1 3612 0 0,2 0-3224 0 0,159-5 618 0 0,45-5-903 0 0,-207 27-994 0 0,14-9-40 0 0,302-6 311 0 0,-279 7-415 0 0,-1-4 9 0 0,202-6 38 0 0,133 7 117 0 0,-293-9-271 0 0,253-7 89 0 0,6 5 111 0 0,14-42 215 0 0,-343 36-355 0 0,154 1 137 0 0,52 37 72 0 0,-46-40-120 0 0,-7-8-128 0 0,-49 9-2 0 0,40 6 5 0 0,-144 0-84 0 0,-21 1 18 0 0,-24-1-23 0 0,-24 0-81 0 0,-46 4-5340 0 0,13 0 1585 0 0,-3 0-8441 0 0</inkml:trace>
  <inkml:trace contextRef="#ctx0" brushRef="#br0" timeOffset="4">2314 6694 0 0 0,'0'0'488'0'0,"0"0"442"0"0,0 0 517 0 0,0 0 440 0 0,0 0 293 0 0,0 0-99 0 0,0 0-262 0 0,0 0-299 0 0,0 0-265 0 0,0 0-118 0 0,0 0-91 0 0,0 0-48 0 0,-2-10-49 0 0,-5-29-59 0 0,7 38-835 0 0,-1 0 0 0 0,0 0 1 0 0,1 0-1 0 0,-1 1 1 0 0,1-1-1 0 0,-1 0 1 0 0,0 1-1 0 0,0-1 0 0 0,1 0 1 0 0,-1 1-1 0 0,0-1 1 0 0,0 1-1 0 0,0 0 0 0 0,0-1 1 0 0,0 1-1 0 0,0-1 1 0 0,0 1-1 0 0,0 0 0 0 0,0 0 1 0 0,1 0-1 0 0,-1 0 1 0 0,0-1-1 0 0,0 1 1 0 0,0 0-1 0 0,0 1 0 0 0,0-1 1 0 0,0 0-1 0 0,0 0 1 0 0,0 0-1 0 0,0 1 0 0 0,0-1 1 0 0,0 0-1 0 0,0 1 1 0 0,0-1-1 0 0,0 1 0 0 0,0-1 1 0 0,1 1-1 0 0,-2-1-55 0 0,1 1 150 0 0,-66 28 1277 0 0,2 3 0 0 0,1 3 0 0 0,-21 17-1427 0 0,-70 38 565 0 0,23-19-443 0 0,52-31-423 0 0,80-40 44 0 0,0 0-88 0 0,20-3-698 0 0,123-45-2942 0 0,170-37-15455 0 0,-274 74 18961 0 0</inkml:trace>
  <inkml:trace contextRef="#ctx0" brushRef="#br0" timeOffset="5">3001 6646 0 0 0,'0'0'603'0'0,"0"0"958"0"0,31-4 184 0 0,99-14-71 0 0,-72 10 2054 0 0,-60 13 2542 0 0,-21 13-3454 0 0,-350 136 1971 0 0,84-36-3806 0 0,287-117-995 0 0,-2 0-15 0 0,0 0 0 0 0,1 1 0 0 0,-1-1 0 0 0,1 1 0 0 0,-1 0 1 0 0,1 0-1 0 0,0 0 0 0 0,0 0 0 0 0,0 0 0 0 0,0 1 0 0 0,0-1 0 0 0,1 1 1 0 0,-1 0-1 0 0,1 0 0 0 0,-1 0 0 0 0,0 2 29 0 0,47 3-1108 0 0,28-13-692 0 0,-26-1-4270 0 0,-26 2-4936 0 0</inkml:trace>
  <inkml:trace contextRef="#ctx0" brushRef="#br0" timeOffset="6">4006 6650 12307 0 0,'0'0'1053'0'0,"0"0"-269"0"0,0 0-33 0 0,-32 11 215 0 0,-103 39 215 0 0,-229 95 3868 0 0,260-99-4893 0 0,104-45-210 0 0,0 0 0 0 0,0 0 0 0 0,0-1 0 0 0,0 1 0 0 0,0 0-1 0 0,0 0 1 0 0,0 0 0 0 0,0-1 0 0 0,1 1 0 0 0,-1 0-1 0 0,0-1 1 0 0,0 1 0 0 0,1 0 0 0 0,-1 0 0 0 0,0-1 0 0 0,1 1-1 0 0,-1 0 1 0 0,1-1 0 0 0,-1 1 0 0 0,1-1 0 0 0,-1 1 0 0 0,1-1-1 0 0,-1 1 1 0 0,1-1 0 0 0,0 1 0 0 0,-1-1 0 0 0,1 1-1 0 0,-1-1 1 0 0,1 0 0 0 0,0 1 0 0 0,0-1 0 0 0,-1 0 0 0 0,1 1-1 0 0,0-1 1 0 0,0 0 0 0 0,-1 0 0 0 0,1 0 0 0 0,0 0-1 0 0,0 0 1 0 0,-1 0 0 0 0,1 0 0 0 0,0 0 0 0 0,0 0 0 0 0,-1 0-1 0 0,1 0 1 0 0,0-1 0 0 0,0 1 0 0 0,-1 0 0 0 0,1 0 0 0 0,0-1-1 0 0,-1 1 1 0 0,1-1 0 0 0,0 1 0 0 0,-1 0 0 0 0,1-1-1 0 0,0 0 55 0 0,10 1-738 0 0,26 0-3369 0 0,-11-3-3074 0 0,-5-1-6 0 0</inkml:trace>
  <inkml:trace contextRef="#ctx0" brushRef="#br0" timeOffset="7">4792 6635 13771 0 0,'0'0'1758'0'0,"0"0"-882"0"0,0 0-453 0 0,0 0 91 0 0,0 0 191 0 0,0 0 104 0 0,-36 13-11 0 0,-115 42-90 0 0,-200 90 1009 0 0,170-60-2615 0 0,180-85 680 0 0,-12 11-932 0 0,11-3-6791 0 0,2-5-2603 0 0</inkml:trace>
  <inkml:trace contextRef="#ctx0" brushRef="#br0" timeOffset="8">5521 6624 11450 0 0,'0'0'2993'0'0,"0"0"-1077"0"0,0 0-903 0 0,0 0-495 0 0,0 0-193 0 0,0 0-67 0 0,0 0 44 0 0,0 0 26 0 0,-37 16 4 0 0,-120 54-60 0 0,-28 21 16 0 0,-43 13-195 0 0,35-18-3472 0 0,186-80-36 0 0,6-1-4977 0 0,1-4 3490 0 0</inkml:trace>
  <inkml:trace contextRef="#ctx0" brushRef="#br0" timeOffset="9">6115 6657 16339 0 0,'0'0'754'0'0,"0"0"-401"0"0,0 0-154 0 0,0 0 107 0 0,-34 16 152 0 0,-114 51 121 0 0,-232 96 1420 0 0,260-118-4593 0 0,118-45 2059 0 0,-4 3-555 0 0,4 1-3477 0 0,2-4-3961 0 0</inkml:trace>
  <inkml:trace contextRef="#ctx0" brushRef="#br0" timeOffset="10">6760 6620 11514 0 0,'0'0'1817'0'0,"0"0"-537"0"0,0 0-180 0 0,0 0 154 0 0,0 0 32 0 0,0 0-146 0 0,0 0-409 0 0,0 0-422 0 0,0 0-153 0 0,0 0-84 0 0,0 0-27 0 0,-36 17-21 0 0,-115 53-25 0 0,-10 6-359 0 0,126-61-15 0 0,-53 25-1369 0 0,34-12-2640 0 0,37-20-863 0 0,5-4-3370 0 0</inkml:trace>
  <inkml:trace contextRef="#ctx0" brushRef="#br0" timeOffset="11">7491 6554 9018 0 0,'0'0'880'0'0,"0"0"-372"0"0,0 0-9 0 0,0 0 206 0 0,0 0 212 0 0,0 0 64 0 0,-38 24-118 0 0,-121 75-220 0 0,8-20 173 0 0,140-74-829 0 0,4-2-63 0 0,0 0 1 0 0,1 0-1 0 0,-1 1 0 0 0,1-1 0 0 0,0 2 0 0 0,0-1 0 0 0,0 0 0 0 0,0 1 0 0 0,1 0 0 0 0,0 1 0 0 0,0-1 0 0 0,-1 3 76 0 0,6-7-152 0 0,0 0-1 0 0,1-1 1 0 0,-1 1-1 0 0,0 0 1 0 0,1 0 0 0 0,-1 0-1 0 0,1-1 1 0 0,-1 1 0 0 0,1 0-1 0 0,-1 0 1 0 0,1-1 0 0 0,0 1-1 0 0,-1-1 1 0 0,1 1 0 0 0,0-1-1 0 0,0 1 1 0 0,-1-1 0 0 0,1 1-1 0 0,0-1 1 0 0,0 1 0 0 0,0-1-1 0 0,-1 0 1 0 0,1 0-1 0 0,0 1 1 0 0,0-1 0 0 0,0 0-1 0 0,0 0 1 0 0,0 0 0 0 0,0 0-1 0 0,0 0 1 0 0,-1 0 0 0 0,1 0-1 0 0,0 0 1 0 0,0 0 0 0 0,0-1-1 0 0,0 1 1 0 0,0 0 0 0 0,0 0-1 0 0,-1-1 1 0 0,1 1 0 0 0,0-1-1 0 0,0 1 1 0 0,0-1 152 0 0,5 1-2978 0 0,4 0-2399 0 0</inkml:trace>
  <inkml:trace contextRef="#ctx0" brushRef="#br0" timeOffset="12">7866 6675 11803 0 0,'0'0'1520'0'0,"0"0"-760"0"0,0 0-120 0 0,0 0 160 0 0,0 0 177 0 0,-213 107-25 0 0,181-92-240 0 0,10-4-368 0 0,6 0-448 0 0,6-7-496 0 0,7-1-977 0 0,3 1-3728 0 0,0-4-5617 0 0</inkml:trace>
  <inkml:trace contextRef="#ctx0" brushRef="#br0" timeOffset="13">3021 5987 0 0 0,'0'0'360'0'0,"0"0"604"0"0,0 0 129 0 0,0 0-40 0 0,0 0-26 0 0,0 0-52 0 0,0 0-92 0 0,0 0-94 0 0,0 0-81 0 0,0 0-8 0 0,0 0-3 0 0,0 0-9 0 0,-31 19-19 0 0,-95 62-55 0 0,49-16 718 0 0,73-62-1304 0 0,0 0-1 0 0,1 0 1 0 0,-1 0 0 0 0,1 1 0 0 0,0 0-1 0 0,0-1 1 0 0,0 1 0 0 0,0 0 0 0 0,1 1-1 0 0,0-1 1 0 0,-1 0 0 0 0,1 1 0 0 0,1-1-1 0 0,-1 1 1 0 0,0 3-28 0 0,27-8 408 0 0,67-55 291 0 0,64-54-720 0 0,-153 99-290 0 0,-24 20-41 0 0,-206 170 428 0 0,197-136-236 0 0,75-42 171 0 0,56-52 94 0 0,108-68-166 0 0,-157 71 498 0 0,-52 46-276 0 0,-9 3-162 0 0,0 0 0 0 0,1 0 0 0 0,-1 1 0 0 0,1 1 0 0 0,0-1-1 0 0,0 1 1 0 0,0 0 0 0 0,0 1 0 0 0,1 0 0 0 0,-1 0 0 0 0,1 1 0 0 0,-1 1 1 0 0,-18 12 33 0 0,-9 4 90 0 0,1 3 0 0 0,2 0 0 0 0,0 2 0 0 0,2 1 0 0 0,-26 33-123 0 0,56-62 2 0 0,-1 0 1 0 0,0 1-1 0 0,1-1 1 0 0,-1 0-1 0 0,0 1 0 0 0,1-1 1 0 0,-1 1-1 0 0,0-1 0 0 0,1 1 1 0 0,-1-1-1 0 0,1 1 0 0 0,-1 0 1 0 0,1-1-1 0 0,-1 1 1 0 0,1 0-1 0 0,-1-1 0 0 0,1 1 1 0 0,0 0-1 0 0,-1-1 0 0 0,1 1 1 0 0,0 0-1 0 0,0 0 0 0 0,-1 0 1 0 0,1-1-1 0 0,0 1 1 0 0,0 0-1 0 0,0 0 0 0 0,0 0 1 0 0,0-1-1 0 0,0 1 0 0 0,0 0 1 0 0,0 0-1 0 0,1 0 0 0 0,-1-1 1 0 0,0 1-1 0 0,0 0 1 0 0,1 0-1 0 0,-1-1 0 0 0,0 1 1 0 0,1 0-1 0 0,-1-1 0 0 0,1 1 1 0 0,-1 0-1 0 0,1-1 0 0 0,-1 1 1 0 0,1-1-1 0 0,-1 1 1 0 0,1 0-1 0 0,0-1 0 0 0,-1 0 1 0 0,1 1-1 0 0,0-1 0 0 0,-1 1 1 0 0,1-1-1 0 0,0 0 0 0 0,0 1 1 0 0,-1-1-1 0 0,1 0 1 0 0,0 0-1 0 0,0 0-2 0 0,52-9 318 0 0,21-27-227 0 0,-1-4 0 0 0,-3-3-1 0 0,30-25-90 0 0,-100 68 22 0 0,0 0-1 0 0,0 0 1 0 0,0 0-1 0 0,-1 0 1 0 0,1 0-1 0 0,0 0 0 0 0,0 0 1 0 0,0 0-1 0 0,-1 0 1 0 0,1 0-1 0 0,0 0 1 0 0,0-1-1 0 0,-1 1 1 0 0,1 0-1 0 0,0 0 1 0 0,0 0-1 0 0,0 0 0 0 0,0 0 1 0 0,-1 0-1 0 0,1-1 1 0 0,0 1-1 0 0,0 0 1 0 0,0 0-1 0 0,0 0 1 0 0,0 0-1 0 0,-1-1 1 0 0,1 1-1 0 0,0 0 1 0 0,0 0-1 0 0,0 0 0 0 0,0-1 1 0 0,0 1-1 0 0,0 0 1 0 0,0 0-1 0 0,0 0 1 0 0,0-1-1 0 0,0 1 1 0 0,0 0-22 0 0,-28 9-113 0 0,-110 100 184 0 0,-23 34 480 0 0,136-109-282 0 0,49-31-198 0 0,89-57 310 0 0,215-152-142 0 0,-316 194 646 0 0,-34 20-341 0 0,-120 99-337 0 0,-40 50 255 0 0,163-127-400 0 0,40-30-72 0 0,78-49 396 0 0,-87 40-372 0 0,141-98 235 0 0,-272 188 70 0 0,112-77-236 0 0,-10 8-320 0 0,37-11 25 0 0,-2-6 218 0 0,0-1-1 0 0,-1-1 1 0 0,0 0-1 0 0,0-1 1 0 0,0-1 0 0 0,-1-1-1 0 0,4-3-5 0 0,38-20 21 0 0,-57 33 62 0 0,-1 0 36 0 0,-22 11 126 0 0,-114 81-134 0 0,130-87-296 0 0,29-22 191 0 0,-16 12-424 0 0,39-31 1033 0 0,-24 8-7025 0 0,-21 28-1523 0 0</inkml:trace>
  <inkml:trace contextRef="#ctx0" brushRef="#br0" timeOffset="14">6235 5928 912 0 0,'0'0'1798'0'0,"0"0"-14"0"0,0 0 194 0 0,0 0 408 0 0,0 0 181 0 0,0 0-234 0 0,0 0-689 0 0,0 0-703 0 0,0 0-502 0 0,0 0-255 0 0,0 0-1 0 0,0 0 14 0 0,0 0-6 0 0,-27 19-18 0 0,-85 60-33 0 0,-12 7 217 0 0,125-86-360 0 0,-1 0 0 0 0,1 1 0 0 0,-1-1 0 0 0,1 0 0 0 0,-1 0 0 0 0,0 0 0 0 0,1 1 0 0 0,-1-1 0 0 0,0 0 1 0 0,1 1-1 0 0,-1-1 0 0 0,0 0 0 0 0,1 1 0 0 0,-1-1 0 0 0,0 0 0 0 0,0 1 0 0 0,1-1 0 0 0,-1 1 0 0 0,0-1 0 0 0,0 0 1 0 0,0 1-1 0 0,0-1 0 0 0,0 1 0 0 0,1-1 0 0 0,-1 1 0 0 0,0-1 0 0 0,0 1 0 0 0,0-1 0 0 0,0 0 0 0 0,0 1 1 0 0,0-1-1 0 0,-1 1 0 0 0,1-1 0 0 0,0 1 0 0 0,0-1 0 0 0,0 1 0 0 0,0-1 0 0 0,0 0 0 0 0,-1 1 0 0 0,1-1 0 0 0,0 1 1 0 0,0-1-1 0 0,-1 0 0 0 0,1 1 0 0 0,0-1 0 0 0,0 0 0 0 0,-1 1 0 0 0,1-1 0 0 0,0 0 0 0 0,-1 0 0 0 0,1 1 1 0 0,-1-1-1 0 0,1 0 0 0 0,0 0 0 0 0,-1 0 0 0 0,1 1 0 0 0,-1-1 0 0 0,1 0 0 0 0,-1 0 0 0 0,1 0 0 0 0,0 0 0 0 0,-1 0 3 0 0,41-2 299 0 0,16-16-198 0 0,-1-1 0 0 0,-1-3-1 0 0,-1-3 1 0 0,36-23-101 0 0,-52 23 351 0 0,-36 24-25 0 0,-12 3-315 0 0,-1 0-1 0 0,1 0 1 0 0,0 1-1 0 0,0 1 0 0 0,1 0 1 0 0,-1 0-1 0 0,1 1 1 0 0,0 0-1 0 0,0 1 0 0 0,1 0 1 0 0,-2 2-11 0 0,-22 12 36 0 0,20-14-33 0 0,-173 115 53 0 0,186-121-59 0 0,1 0 0 0 0,-1 0 1 0 0,1 0-1 0 0,-1 0 0 0 0,1 0 0 0 0,-1 0 0 0 0,1 1 1 0 0,-1-1-1 0 0,1 0 0 0 0,-1 0 0 0 0,1 0 1 0 0,-1 0-1 0 0,1 1 0 0 0,-1-1 0 0 0,1 0 1 0 0,-1 1-1 0 0,0-1 0 0 0,1 0 0 0 0,-1 1 0 0 0,1-1 1 0 0,-1 0-1 0 0,0 1 0 0 0,1-1 0 0 0,-1 1 1 0 0,0-1-1 0 0,1 1 0 0 0,-1-1 0 0 0,0 1 0 0 0,0-1 1 0 0,0 1-1 0 0,1-1 0 0 0,-1 1 0 0 0,0-1 1 0 0,0 1-1 0 0,0-1 0 0 0,0 1 0 0 0,0-1 1 0 0,0 1-1 0 0,0-1 0 0 0,0 1 0 0 0,0-1 0 0 0,0 1 1 0 0,0-1-1 0 0,0 1 0 0 0,-1-1 0 0 0,1 1 1 0 0,0-1-1 0 0,0 1 0 0 0,0-1 0 0 0,-1 1 1 0 0,1-1-1 0 0,0 1 0 0 0,-1-1 0 0 0,1 0 0 0 0,0 1 1 0 0,-1-1-1 0 0,1 1 0 0 0,0-1 0 0 0,-1 0 1 0 0,1 1-1 0 0,-1-1 0 0 0,1 0 0 0 0,-1 0 0 0 0,1 1 1 0 0,-1-1-1 0 0,0 0 3 0 0,46-2 196 0 0,174-67-65 0 0,-2-16-226 0 0,-240 90 507 0 0,-54 32-180 0 0,2 3 0 0 0,1 4 0 0 0,-20 18-232 0 0,79-51 258 0 0,15-11-269 0 0,3 0-76 0 0,23-3 148 0 0,0-1-1 0 0,-1-1 0 0 0,0-1 0 0 0,0-2 1 0 0,0 0-1 0 0,-1-2 0 0 0,0 0 0 0 0,12-9-60 0 0,15-4 51 0 0,44-18-218 0 0,-243 116 239 0 0,-28 24 380 0 0,209-97-644 0 0,125-70 456 0 0,3 2-373 0 0,-168 70 262 0 0,-272 167-160 0 0,242-148 14 0 0,37-23-140 0 0,23 0-50 0 0,-8-2 185 0 0,0 0 1 0 0,1-1-1 0 0,-2-1 1 0 0,1-1-1 0 0,0 0 1 0 0,-1-1-1 0 0,0 0 1 0 0,12-8-3 0 0,22-9-76 0 0,6-2-132 0 0,-101 47 80 0 0,-138 99 324 0 0,143-92-132 0 0,69-25-151 0 0,85-34 170 0 0,141-69-757 0 0,-252 99 667 0 0,28-12-53 0 0,-21 7 131 0 0,-22 5 41 0 0,-117 54-44 0 0,-89 75 845 0 0,233-122-983 0 0,6-8 88 0 0,-1-2-1 0 0,1 0 0 0 0,-1-1 1 0 0,0-1-1 0 0,0-1 1 0 0,0-1-1 0 0,11-5-17 0 0,33-12-182 0 0,-44 16 98 0 0,1-1-1131 0 0,-7 7-7046 0 0,-12 2 787 0 0</inkml:trace>
  <inkml:trace contextRef="#ctx0" brushRef="#br0" timeOffset="15">6651 2791 0 0 0,'0'0'1159'0'0,"0"0"607"0"0,0 0 143 0 0,0 0-122 0 0,0 0-205 0 0,0 0-210 0 0,0 0-130 0 0,0 0-90 0 0,0 0-37 0 0,0 0-71 0 0,4-1-69 0 0,16-2 1487 0 0,-20 3-1730 0 0,0 0-24 0 0,0 0-35 0 0,0 0-40 0 0,0 0-34 0 0,0 0-34 0 0,0 0-18 0 0,0 0-31 0 0,0 0-17 0 0,0 0-7 0 0,0 0-21 0 0,0 0-34 0 0,0 0-39 0 0,0 0-24 0 0,0 0-15 0 0,0 0 11 0 0,0 0 4 0 0,0 0-60 0 0,-21 0 983 0 0,12-1-1206 0 0,1 0-1 0 0,-1 0 1 0 0,0 1-1 0 0,0 1 1 0 0,0 0 0 0 0,0 0-1 0 0,1 0 1 0 0,-1 1-1 0 0,0 1 1 0 0,1-1-1 0 0,0 1 1 0 0,-1 1-1 0 0,1-1 1 0 0,0 1-1 0 0,1 1 1 0 0,-1 0-1 0 0,1 0 1 0 0,0 0 0 0 0,-3 4-91 0 0,8-8 28 0 0,-2 3 3 0 0,0 0 1 0 0,0 1-1 0 0,1-1 1 0 0,-1 1-1 0 0,1 0 1 0 0,0 0-1 0 0,0 0 1 0 0,1 0-1 0 0,0 1 1 0 0,-1-1-1 0 0,2 1 1 0 0,-1-1-1 0 0,0 6-31 0 0,-6 13 87 0 0,6 79 197 0 0,5-98-241 0 0,1 1-1 0 0,0-1 1 0 0,0 1 0 0 0,1-1-1 0 0,-1-1 1 0 0,1 1 0 0 0,0-1 0 0 0,0 0-1 0 0,1 0 1 0 0,-1 0 0 0 0,1-1 0 0 0,0 1-1 0 0,0-1 1 0 0,0-1 0 0 0,0 1-1 0 0,0-1 1 0 0,1 0 0 0 0,-1-1 0 0 0,1 0-1 0 0,-1 0 1 0 0,1 0 0 0 0,0 0 0 0 0,-1-1-1 0 0,1 0 1 0 0,-1-1 0 0 0,4 0-43 0 0,-5 1 20 0 0,8 1 64 0 0,0-1 0 0 0,-1 0 0 0 0,1-1 0 0 0,0-1 0 0 0,0 0 0 0 0,-1-1 0 0 0,1 0 0 0 0,-1 0 0 0 0,1-2-84 0 0,18 1-145 0 0,-31 4 63 0 0,0 0-34 0 0,0 0-39 0 0,2-9-2717 0 0,-1 4-825 0 0,1 1-3508 0 0,1 0-6045 0 0</inkml:trace>
</inkml:ink>
</file>

<file path=ppt/ink/ink34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20:13:41.466"/>
    </inkml:context>
    <inkml:brush xml:id="br0">
      <inkml:brushProperty name="width" value="0.3" units="cm"/>
      <inkml:brushProperty name="height" value="0.6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122 621 0 0 0,'0'0'69'0'0,"0"0"254"0"0,0 0 109 0 0,0-3 102 0 0,0 2-463 0 0,1 0-1 0 0,-1 0 1 0 0,1-1 0 0 0,-1 1 0 0 0,1 0 0 0 0,0 0 0 0 0,0 0 0 0 0,0 1 0 0 0,-1-1 0 0 0,1 0 0 0 0,0 0-1 0 0,0 0 1 0 0,0 1 0 0 0,0-1 0 0 0,0 0 0 0 0,1 1 0 0 0,-1-1 0 0 0,0 1 0 0 0,0-1 0 0 0,0 1 0 0 0,0 0 0 0 0,1-1-1 0 0,-1 1 1 0 0,0 0 0 0 0,0 0 0 0 0,1 0 0 0 0,-1 0 0 0 0,0 0 0 0 0,0 0 0 0 0,1 0 0 0 0,-1 0 0 0 0,0 1-1 0 0,0-1 1 0 0,0 0 0 0 0,1 1 0 0 0,-1-1 0 0 0,0 1 0 0 0,0-1 0 0 0,0 1 0 0 0,0 0 0 0 0,0-1 0 0 0,0 1-71 0 0,157 29 4383 0 0,244 3-407 0 0,56-41-1481 0 0,73-25-2495 0 0,-105 15 123 0 0,-402 28-486 0 0,12-2 568 0 0,-33-7-168 0 0,0-1 0 0 0,1 0 0 0 0,-1 0 0 0 0,0 0 1 0 0,0 0-1 0 0,0 0 0 0 0,1-1 0 0 0,-1 0 0 0 0,0 1 0 0 0,0-1 0 0 0,0 0 0 0 0,0-1 0 0 0,0 1 0 0 0,0 0 0 0 0,0-1 0 0 0,-1 0 0 0 0,1 1 0 0 0,0-1 0 0 0,0-1-37 0 0,3 0 0 0 0,0 0 0 0 0,0 1 0 0 0,0 0 0 0 0,0 0-1 0 0,0 1 1 0 0,0 0 0 0 0,0 0 0 0 0,1 0-1 0 0,-1 1 1 0 0,0 0 0 0 0,1 0 0 0 0,-1 0 0 0 0,0 1-1 0 0,3 1 1 0 0,18-1 17 0 0,214-1 852 0 0,-247-11 235 0 0,-20 4-1127 0 0,-1 1 0 0 0,0 0 0 0 0,0 2 0 0 0,0 1 0 0 0,-1 2-1 0 0,-21 1 24 0 0,-7-2-26 0 0,-467-11-415 0 0,-374-27 579 0 0,794 25 79 0 0,1-5 0 0 0,-84-28-217 0 0,128 37-36 0 0,0 2 0 0 0,-1 3 1 0 0,1 2-1 0 0,-1 3 0 0 0,-49 6 36 0 0,-27-2 328 0 0,135-3-321 0 0,0 0 0 0 0,0-1 0 0 0,0 1 1 0 0,0 0-1 0 0,0 0 0 0 0,0-1 0 0 0,0 1 0 0 0,0 0 0 0 0,0-1 0 0 0,0 1 0 0 0,0 0 0 0 0,0 0 1 0 0,0-1-1 0 0,0 1 0 0 0,0 0 0 0 0,0 0 0 0 0,0-1 0 0 0,-1 1 0 0 0,1 0 0 0 0,0 0 0 0 0,0-1 1 0 0,0 1-1 0 0,0 0 0 0 0,0 0 0 0 0,-1 0 0 0 0,1-1 0 0 0,0 1 0 0 0,0 0 0 0 0,0 0 0 0 0,-1 0 1 0 0,1 0-1 0 0,0-1 0 0 0,0 1 0 0 0,-1 0 0 0 0,1 0 0 0 0,0 0 0 0 0,0 0 0 0 0,-1 0 0 0 0,1 0 1 0 0,0 0-1 0 0,0 0 0 0 0,-1 0-7 0 0,27-10-15 0 0,134-18 71 0 0,1 8 1 0 0,92 3-57 0 0,-235 15-5 0 0,822-15 53 0 0,-729 14-56 0 0,57-1-12 0 0,0-7 0 0 0,88-20 20 0 0,-213 24 83 0 0,-49-4-79 0 0,157 11-399 0 0,-151 0 458 0 0,0 0 45 0 0,-64-19 228 0 0,12 5-131 0 0,8 10-657 0 0,-254-5 488 0 0,-281-45-36 0 0,-83-16 224 0 0,379 53 12 0 0,183 2 7 0 0,40 7-234 0 0,59 8-23 0 0,1 0 2 0 0,0 0 8 0 0,0 0 25 0 0,0 0-53 0 0,0 0-21 0 0,0 0-34 0 0,0 0-53 0 0,0 0-5 0 0,23 4-18 0 0,0 1 197 0 0,0 0-1 0 0,0-1 1 0 0,0-2 0 0 0,1 0 0 0 0,-1-1 0 0 0,1-2-1 0 0,9-1-33 0 0,28 0 71 0 0,748-27-65 0 0,-165 20-54 0 0,-404 10 36 0 0,-41-1 184 0 0,-198 0-141 0 0,-1 0 25 0 0,0 0 29 0 0,0 0 41 0 0,0 0 7 0 0,0 0 15 0 0,0 0 3 0 0,0 0-10 0 0,0 0-19 0 0,0 0-20 0 0,0 0-24 0 0,0 0-34 0 0,0 0-24 0 0,0 0-34 0 0,0 0-24 0 0,0 0-21 0 0,0 0-30 0 0,105 4-358 0 0,-78 0 472 0 0,-27-4 19 0 0,0 0 38 0 0,0 0 18 0 0,0 0 26 0 0,0 0 20 0 0,0 0-2 0 0,0 0 8 0 0,0 0-42 0 0,0 19-915 0 0,0-17 816 0 0,-29 25-3175 0 0,15-17-5187 0 0,9-6 292 0 0</inkml:trace>
</inkml:ink>
</file>

<file path=ppt/ink/ink34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20:07:25.432"/>
    </inkml:context>
    <inkml:brush xml:id="br0">
      <inkml:brushProperty name="width" value="0.05" units="cm"/>
      <inkml:brushProperty name="height" value="0.05" units="cm"/>
    </inkml:brush>
    <inkml:brush xml:id="br1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15629 11 1168 0 0,'0'0'1525'0'0,"0"0"-318"0"0,0 0-78 0 0,0 0 265 0 0,0 0 359 0 0,0 0 177 0 0,0 0-92 0 0,0 0-311 0 0,0 0-348 0 0,0 0-292 0 0,0 0-209 0 0,2-2-124 0 0,6-5-62 0 0,-6 5-1 0 0,-2 2 24 0 0,0 0 29 0 0,0 0 1 0 0,0 0-9 0 0,0 22 2774 0 0,-1 475 640 0 0,-2-446-3848 0 0,-2 1 1 0 0,-3 0-1 0 0,-2-1 0 0 0,-11 33-102 0 0,11-47-2 0 0,15-81-5602 0 0,0 17 1956 0 0,-3 9-1748 0 0,-1 9 695 0 0,-1 1-3509 0 0</inkml:trace>
  <inkml:trace contextRef="#ctx0" brushRef="#br0" timeOffset="248.855">15339 497 4513 0 0,'0'0'2517'0'0,"0"0"-904"0"0,0 0-565 0 0,0 0-125 0 0,0 0 87 0 0,0 0 123 0 0,0 0 97 0 0,0 0 10 0 0,0 0-42 0 0,0 0-73 0 0,0 0-114 0 0,0 0-115 0 0,0 0-105 0 0,23 1-80 0 0,75 0-77 0 0,27-24 823 0 0,-88 11-1191 0 0,248-76-322 0 0,-243 69-2364 0 0,-30 10-1026 0 0,-2-1-3526 0 0,-7 3-3450 0 0</inkml:trace>
  <inkml:trace contextRef="#ctx0" brushRef="#br0" timeOffset="818.793">16069 29 9362 0 0,'0'0'1266'0'0,"0"0"-326"0"0,0 0-79 0 0,0 0 194 0 0,0 0 184 0 0,0 0 29 0 0,0 0-177 0 0,0 0-234 0 0,0 0-184 0 0,0 0-70 0 0,0 0-36 0 0,0 0-26 0 0,0 0 19 0 0,-2 25-2 0 0,-14 150 953 0 0,1 259 676 0 0,16-261-1969 0 0,-1-173-202 0 0,1 1-1 0 0,-1-1 0 0 0,1 1 1 0 0,-1-1-1 0 0,1 0 0 0 0,0 1 1 0 0,-1-1-1 0 0,1 0 0 0 0,-1 1 1 0 0,1-1-1 0 0,0 0 0 0 0,-1 0 1 0 0,1 0-1 0 0,0 0 0 0 0,-1 0 1 0 0,1 1-1 0 0,0-1 0 0 0,0 0 1 0 0,-1-1-1 0 0,1 1 0 0 0,0 0 1 0 0,-1 0-1 0 0,1 0 0 0 0,0 0 1 0 0,-1 0-1 0 0,1-1 0 0 0,0 1 0 0 0,-1 0 1 0 0,1-1-1 0 0,-1 1 0 0 0,1 0 1 0 0,0-1-1 0 0,-1 1 0 0 0,1-1 1 0 0,-1 1-1 0 0,1-1 0 0 0,-1 1 1 0 0,1-1-1 0 0,-1 1 0 0 0,0-1 1 0 0,1 1-1 0 0,-1-1 0 0 0,0 0 1 0 0,1 1-1 0 0,-1-1 0 0 0,0 0 1 0 0,0 1-1 0 0,1-1 0 0 0,-1 0 1 0 0,0 1-1 0 0,0-1 0 0 0,0 0 1 0 0,0 0-16 0 0,164-223 596 0 0,-99 170-658 0 0,-64 54 61 0 0,1 0-1 0 0,0 0 1 0 0,0 1-1 0 0,-1-1 0 0 0,1 1 1 0 0,0 0-1 0 0,-1-1 1 0 0,1 1-1 0 0,0 0 1 0 0,-1 0-1 0 0,1 0 0 0 0,-1 0 1 0 0,0 0-1 0 0,1 1 1 0 0,-1-1-1 0 0,0 0 1 0 0,1 1-1 0 0,-1-1 0 0 0,0 1 1 0 0,0-1-1 0 0,0 1 1 0 0,-1-1-1 0 0,1 1 1 0 0,0 0-1 0 0,0-1 0 0 0,-1 1 1 0 0,1 0-1 0 0,-1 0 1 0 0,0-1-1 0 0,1 1 1 0 0,-1 0-1 0 0,0 0 0 0 0,0 0 1 0 0,0-1-1 0 0,0 1 1 0 0,-1 0-1 0 0,1 0 0 0 0,0 0 3 0 0,0-2-2 0 0,16 147 233 0 0,-9-179-2113 0 0,-4 17-1094 0 0,-1 3-3346 0 0,-1 8-4937 0 0</inkml:trace>
  <inkml:trace contextRef="#ctx0" brushRef="#br0" timeOffset="1684.452">16605 619 2208 0 0,'0'0'1854'0'0,"0"0"-244"0"0,0 0 54 0 0,0 0 147 0 0,0 0 15 0 0,0 0-146 0 0,0 0-319 0 0,0 0-317 0 0,0 0-252 0 0,0 0-189 0 0,0 0-91 0 0,0 0-1 0 0,0 0 36 0 0,-2 4 27 0 0,-39 165 3086 0 0,29-110-581 0 0,14-82-3020 0 0,2 1-1 0 0,0 0 1 0 0,1 0-1 0 0,2 0 0 0 0,0 0 1 0 0,1 1-1 0 0,1 1 1 0 0,1-1-1 0 0,1 2 1 0 0,0-1-1 0 0,2 1 1 0 0,0 1-1 0 0,13-13-58 0 0,44-28 35 0 0,-70 59-41 0 0,1 0 0 0 0,-1 0 0 0 0,1 1 0 0 0,-1-1 0 0 0,1 0 0 0 0,0 0 0 0 0,-1 0 0 0 0,1 0 0 0 0,-1 1 0 0 0,1-1 0 0 0,-1 0 0 0 0,1 0 0 0 0,-1 1 0 0 0,1-1 0 0 0,-1 0 0 0 0,0 1 0 0 0,1-1 0 0 0,-1 1 0 0 0,1-1 0 0 0,-1 0 0 0 0,0 1 0 0 0,1-1 0 0 0,-1 1 0 0 0,0-1 0 0 0,0 1 0 0 0,1-1 0 0 0,-1 1 0 0 0,0-1 0 0 0,0 1 0 0 0,0-1 0 0 0,0 1 0 0 0,0 0 0 0 0,1-1 0 0 0,-1 1 0 0 0,0-1 0 0 0,0 1 0 0 0,0-1 0 0 0,-1 1 0 0 0,1 0 0 0 0,0-1 0 0 0,0 1 0 0 0,0-1 0 0 0,0 1-1 0 0,0-1 1 0 0,-1 1 0 0 0,1-1 0 0 0,0 1 0 0 0,0-1 0 0 0,-1 1 0 0 0,1-1 6 0 0,-3 17-4017 0 0,2-8-7546 0 0,1-8 1313 0 0</inkml:trace>
  <inkml:trace contextRef="#ctx0" brushRef="#br0" timeOffset="2005.267">17021 515 5505 0 0,'0'0'1891'0'0,"0"0"-376"0"0,0 0-77 0 0,0 0 106 0 0,0 0 22 0 0,0 0-95 0 0,0 0-182 0 0,0 0-188 0 0,0 0-169 0 0,0 0-144 0 0,0 0-125 0 0,0 0-123 0 0,0 0-101 0 0,-30 34-79 0 0,-90 102-96 0 0,84-71 12 0 0,37-56-216 0 0,-2-6-42 0 0,1 0 0 0 0,-1 1 1 0 0,1-1-1 0 0,0 0 0 0 0,0 0 0 0 0,1 0 0 0 0,-1 0 1 0 0,1 1-1 0 0,-1-1 0 0 0,1 0 0 0 0,0 0 0 0 0,0 0 0 0 0,0 0 1 0 0,1 0-1 0 0,-1-1 0 0 0,1 1 0 0 0,0 0 0 0 0,-1 0 1 0 0,1-1-1 0 0,0 0 0 0 0,1 1 0 0 0,-1-1 0 0 0,0 0 1 0 0,1 0-1 0 0,-1 0 0 0 0,1 0 0 0 0,-1 0 0 0 0,1-1 1 0 0,0 1-1 0 0,0-1 0 0 0,0 0 0 0 0,0 0 0 0 0,0 0 1 0 0,0 0-1 0 0,0 0 0 0 0,0-1 0 0 0,0 1 0 0 0,1-1 0 0 0,2 0-18 0 0,2 1 111 0 0,0 0 0 0 0,0 0-1 0 0,0-1 1 0 0,0 0-1 0 0,0 0 1 0 0,0-1-1 0 0,0-1 1 0 0,0 1-1 0 0,0-1 1 0 0,0 0-1 0 0,-1-1 1 0 0,1 0-1 0 0,-1 0 1 0 0,1 0-1 0 0,-1-1 1 0 0,0 0 0 0 0,-1-1-1 0 0,1 0 1 0 0,-1 0-1 0 0,0 0 1 0 0,0 0-1 0 0,0-1 1 0 0,-1 0-1 0 0,0-1 1 0 0,0 1-1 0 0,1-3-110 0 0,-3 5 31 0 0,0 0-1 0 0,0 0 0 0 0,0-1 0 0 0,0 1 0 0 0,-1-1 1 0 0,0 0-1 0 0,0 1 0 0 0,0-1 0 0 0,0 0 0 0 0,-1 0 1 0 0,0-1-1 0 0,0 1 0 0 0,0 0 0 0 0,-1 0 1 0 0,0 0-1 0 0,0-1 0 0 0,0 1 0 0 0,-1 0 0 0 0,1 0 1 0 0,-1 0-1 0 0,0 0 0 0 0,-1 0 0 0 0,1 0 0 0 0,-1 0 1 0 0,0 0-1 0 0,0 0 0 0 0,-1 1 0 0 0,1-1 0 0 0,-1 1 1 0 0,0-1-1 0 0,0 1 0 0 0,-1 0 0 0 0,1 0 0 0 0,-1 1 1 0 0,0-1-1 0 0,0 1 0 0 0,0 0 0 0 0,0 0 1 0 0,-1 0-1 0 0,1 0 0 0 0,-1 1 0 0 0,0 0 0 0 0,-2-1-30 0 0,-61 7-1745 0 0,48 6-1279 0 0,1 5-3509 0 0,10-7-4856 0 0</inkml:trace>
  <inkml:trace contextRef="#ctx0" brushRef="#br0" timeOffset="2598.743">17325 527 7314 0 0,'0'0'2828'0'0,"0"0"-486"0"0,0 0-246 0 0,0 0-215 0 0,0 0-258 0 0,0 0-352 0 0,0 0-328 0 0,0 0-221 0 0,0 0-145 0 0,0 0-96 0 0,0 0-44 0 0,0 0-18 0 0,-5 7-28 0 0,5-5-396 0 0,-5 5 158 0 0,0 1 0 0 0,1 0 0 0 0,0 0 1 0 0,1 1-1 0 0,0-1 0 0 0,0 1 0 0 0,1 0 1 0 0,0 0-1 0 0,1-1 0 0 0,-1 6-153 0 0,2-10 37 0 0,0 0 0 0 0,0 1 0 0 0,0-1-1 0 0,0 0 1 0 0,1 1 0 0 0,0-1 0 0 0,-1 0 0 0 0,2 1 0 0 0,-1-1 0 0 0,0 0 0 0 0,1 0-1 0 0,0 0 1 0 0,0 0 0 0 0,0-1 0 0 0,0 1 0 0 0,1 0 0 0 0,-1-1 0 0 0,1 1 0 0 0,0-1-1 0 0,0 0 1 0 0,0 0 0 0 0,1 0 0 0 0,-1-1 0 0 0,1 1 0 0 0,0-1 0 0 0,-1 0 0 0 0,1 0-1 0 0,0 0 1 0 0,0 0 0 0 0,0-1 0 0 0,0 1 0 0 0,1-1 0 0 0,-1 0 0 0 0,0 0 0 0 0,0-1-1 0 0,1 1 1 0 0,0-1-37 0 0,1 0 90 0 0,1-1 0 0 0,-1 0 0 0 0,1 0 0 0 0,-1 0 0 0 0,1-1 0 0 0,-1 1 0 0 0,1-2 0 0 0,-1 1-1 0 0,0-1 1 0 0,0 0 0 0 0,0 0 0 0 0,-1 0 0 0 0,1-1 0 0 0,-1 0 0 0 0,0 0 0 0 0,0 0 0 0 0,0-1 0 0 0,0 0 0 0 0,2-3-90 0 0,56-81 525 0 0,-63 89-530 0 0,0 1-1 0 0,0-1 1 0 0,0 0 0 0 0,0 1-1 0 0,0-1 1 0 0,0 0-1 0 0,0 1 1 0 0,0-1 0 0 0,0 0-1 0 0,0 1 1 0 0,0-1 0 0 0,0 0-1 0 0,0 1 1 0 0,0-1-1 0 0,0 0 1 0 0,0 1 0 0 0,0-1-1 0 0,0 0 1 0 0,0 1-1 0 0,0-1 1 0 0,0 0 0 0 0,1 1-1 0 0,-1-1 1 0 0,0 0 0 0 0,0 1-1 0 0,0-1 1 0 0,1 0-1 0 0,-1 0 1 0 0,0 1 0 0 0,0-1-1 0 0,1 0 1 0 0,-1 0 0 0 0,0 0-1 0 0,1 1 1 0 0,-1-1-1 0 0,0 0 1 0 0,0 0 0 0 0,1 0-1 0 0,-1 0 1 0 0,0 0-1 0 0,1 0 1 0 0,-1 0 0 0 0,0 1-1 0 0,1-1 1 0 0,-1 0 0 0 0,1 0-1 0 0,-1 0 1 0 0,0 0-1 0 0,1 0 1 0 0,-1-1 0 0 0,0 1-1 0 0,1 0 1 0 0,-1 0 0 0 0,0 0-1 0 0,1 0 1 0 0,-1 0-1 0 0,0 0 6 0 0,1 6-3 0 0,1 0 0 0 0,-1 0 1 0 0,1 0-1 0 0,0 0 0 0 0,1-1 0 0 0,-1 1 0 0 0,1 0 0 0 0,0-1 0 0 0,0 0 0 0 0,1 0 0 0 0,0 0 0 0 0,0 0 0 0 0,0 0 0 0 0,0-1 0 0 0,1 0 0 0 0,0 0 0 0 0,-1 0 0 0 0,1 0 0 0 0,1-1 1 0 0,-1 0-1 0 0,1 0 0 0 0,-1 0 0 0 0,1-1 0 0 0,0 0 0 0 0,0 0 0 0 0,0 0 0 0 0,0-1 0 0 0,0 1 0 0 0,0-2 0 0 0,0 1 0 0 0,0-1 0 0 0,1 0 0 0 0,-1 0 0 0 0,2-1 3 0 0,1-2 30 0 0,0-2-1 0 0,-1 1 1 0 0,1-1-1 0 0,-1 0 1 0 0,0-1-1 0 0,-1 0 1 0 0,0 0 0 0 0,0-1-1 0 0,0 0 1 0 0,0 0-1 0 0,-1-1 1 0 0,3-5-30 0 0,-7 11 15 0 0,4-7 13 0 0,0 0 0 0 0,0-1 0 0 0,-1 0 0 0 0,0 0 0 0 0,-1 0 0 0 0,0-1 0 0 0,-1 1 1 0 0,0-1-1 0 0,1-8-28 0 0,-3 18-5 0 0,2-28-1030 0 0,-3 28 264 0 0,0 1-376 0 0,0 0-497 0 0,0 0-1021 0 0,0 0-3048 0 0,0 0-5908 0 0</inkml:trace>
  <inkml:trace contextRef="#ctx0" brushRef="#br0" timeOffset="3070.619">18021 762 4313 0 0,'0'0'2723'0'0,"0"0"-653"0"0,0 0-255 0 0,0 0-56 0 0,0 0-143 0 0,0 0-198 0 0,0 0-196 0 0,0 0-142 0 0,0 0-7 0 0,0 0 20 0 0,0 0-44 0 0,0 0-118 0 0,0 0-143 0 0,10-7-96 0 0,33-25-69 0 0,-35 25-369 0 0,1-1 0 0 0,-1 0 0 0 0,0-1-1 0 0,-1 0 1 0 0,0 0 0 0 0,0-1 0 0 0,-1 0 0 0 0,0 0-1 0 0,-1 0 1 0 0,0-1 0 0 0,-1 1 0 0 0,0-1 0 0 0,0-2-254 0 0,-2 7 109 0 0,4-1-206 0 0,-4 28 41 0 0,-2-14 62 0 0,1-1 0 0 0,0 1 0 0 0,0-1 1 0 0,0 1-1 0 0,1-1 0 0 0,-1 0 0 0 0,2 0 1 0 0,-1 0-1 0 0,1 0 0 0 0,0 0 0 0 0,0-1 1 0 0,0 1-1 0 0,1-1 0 0 0,0 0 1 0 0,0 0-1 0 0,0 0 0 0 0,1 0 0 0 0,0-1 1 0 0,-1 0-1 0 0,2 0 0 0 0,-1 0 0 0 0,0 0 1 0 0,1-1-1 0 0,0 0 0 0 0,-1 0 1 0 0,1-1-1 0 0,0 1 0 0 0,1-1 0 0 0,-1-1 1 0 0,1 1-7 0 0,0-2 88 0 0,0 0 0 0 0,0-1 1 0 0,-1 0-1 0 0,1 0 1 0 0,0 0-1 0 0,-1-1 0 0 0,1 0 1 0 0,-1 0-1 0 0,1-1 0 0 0,-1 0 1 0 0,0 0-1 0 0,0 0 1 0 0,0-1-1 0 0,-1 0 0 0 0,1 0 1 0 0,-1 0-1 0 0,0-1 1 0 0,1 0-89 0 0,6-9 108 0 0,0-1 0 0 0,-1 0 1 0 0,0 0-1 0 0,-2-1 1 0 0,0 0-1 0 0,0-1 0 0 0,-1-3-108 0 0,3-2 7 0 0,0-22-963 0 0,-13 25-7450 0 0,1 15-3943 0 0</inkml:trace>
  <inkml:trace contextRef="#ctx0" brushRef="#br0" timeOffset="4005.905">19370 541 0 0 0,'0'0'223'0'0,"0"0"780"0"0,0 0 298 0 0,0 0 173 0 0,0 0 18 0 0,0 0-106 0 0,0 0-159 0 0,0 0-178 0 0,0 0-134 0 0,0 0-76 0 0,0 0-33 0 0,0 0 14 0 0,5-2 96 0 0,4-3-2180 0 0,1 2 7692 0 0,-25 17-1743 0 0,5-5-4641 0 0,0 0 0 0 0,1 1 0 0 0,0 0 1 0 0,0 1-1 0 0,1-1 0 0 0,1 2 1 0 0,0-1-1 0 0,0 1 0 0 0,1 0 0 0 0,1 0 1 0 0,0 1-1 0 0,0 0 0 0 0,1 0 1 0 0,1 0-1 0 0,1 0 0 0 0,-1 0 0 0 0,2 1 1 0 0,0-1-1 0 0,1 1 0 0 0,0 2-44 0 0,2-12 30 0 0,1 0 0 0 0,0 0 0 0 0,0 0 0 0 0,0-1 0 0 0,0 1 0 0 0,1-1 0 0 0,-1 0 0 0 0,1 0 0 0 0,0 0 0 0 0,0 0 0 0 0,0-1 0 0 0,0 1 0 0 0,0-1 0 0 0,0 0 0 0 0,1 0 0 0 0,-1-1 0 0 0,1 1 0 0 0,0-1 0 0 0,-1 0 0 0 0,1 0 0 0 0,0-1 0 0 0,-1 0 0 0 0,1 1 0 0 0,0-1 0 0 0,0-1 0 0 0,0 1 0 0 0,-1-1 0 0 0,1 0 0 0 0,3-1-30 0 0,1 0 94 0 0,-1 0 1 0 0,1-1-1 0 0,-1-1 1 0 0,0 1-1 0 0,0-1 1 0 0,0-1-1 0 0,-1 1 1 0 0,1-1-1 0 0,-1 0 1 0 0,0-1-1 0 0,-1 0 1 0 0,1 0-1 0 0,-1-1 1 0 0,0 1-1 0 0,-1-1 1 0 0,0 0-1 0 0,0-1 1 0 0,0 1-1 0 0,-1-1 1 0 0,0 0-1 0 0,-1 0 1 0 0,1-1-1 0 0,-2 1 1 0 0,1-1-1 0 0,-1 1 1 0 0,0-1-1 0 0,-1 0 1 0 0,0-3-95 0 0,0 8-2 0 0,-1 0 1 0 0,0 1-1 0 0,0-1 1 0 0,0 0 0 0 0,0 0-1 0 0,-1 0 1 0 0,0 1 0 0 0,0-1-1 0 0,0 0 1 0 0,0 1 0 0 0,0-1-1 0 0,0 0 1 0 0,-1 1-1 0 0,0 0 1 0 0,0-1 0 0 0,0 1-1 0 0,0 0 1 0 0,0 0 0 0 0,-1 0-1 0 0,1 0 1 0 0,-1 1-1 0 0,0-1 1 0 0,0 1 0 0 0,0-1-1 0 0,0 1 1 0 0,0 0 0 0 0,-1 0-1 0 0,1 0 1 0 0,-1 1-1 0 0,1-1 1 0 0,-1 1 0 0 0,1 0-1 0 0,-1 0 1 0 0,0 0 0 0 0,-3 0 1 0 0,1 0-127 0 0,0 1 1 0 0,0 0-1 0 0,0 0 1 0 0,0 1 0 0 0,0 0-1 0 0,0 0 1 0 0,0 0-1 0 0,0 0 1 0 0,1 1 0 0 0,-1 0-1 0 0,0 0 1 0 0,1 1-1 0 0,0 0 1 0 0,0 0-1 0 0,-1 0 127 0 0,-19 17-4094 0 0,1 4-5105 0 0,14-13-2544 0 0</inkml:trace>
  <inkml:trace contextRef="#ctx0" brushRef="#br0" timeOffset="4450.746">19562 858 1752 0 0,'0'0'2977'0'0,"0"0"-662"0"0,0 0-70 0 0,0 0 210 0 0,0 0-93 0 0,0 0-399 0 0,0 0-487 0 0,0 0-385 0 0,0 0-209 0 0,0 0-102 0 0,0 0-68 0 0,0 0-60 0 0,0 0-44 0 0,1-5 486 0 0,78-75 1364 0 0,74-100-1230 0 0,-153 180-1236 0 0,0 0 8 0 0,0 0-11 0 0,0 0 2 0 0,0 0-6 0 0,-53 165-125 0 0,52-162 137 0 0,0 0 0 0 0,1 0 1 0 0,-1 0-1 0 0,0 0 0 0 0,1 0 0 0 0,0 0 0 0 0,0 1 0 0 0,0-1 0 0 0,0 0 1 0 0,0 0-1 0 0,1 0 0 0 0,-1 0 0 0 0,1 0 0 0 0,0 1 0 0 0,0-1 0 0 0,0 0 1 0 0,0-1-1 0 0,0 1 0 0 0,1 0 0 0 0,-1 0 0 0 0,1-1 0 0 0,0 1 0 0 0,0 0 1 0 0,0-1-1 0 0,0 0 0 0 0,0 1 0 0 0,1-1 0 0 0,-1 0 0 0 0,1 0 1 0 0,-1-1-1 0 0,1 1 0 0 0,0 0 0 0 0,0-1 0 0 0,-1 0 0 0 0,1 1 0 0 0,1-1 3 0 0,6-1 55 0 0,0 0-1 0 0,0-1 0 0 0,0 0 0 0 0,0 0 0 0 0,-1-1 0 0 0,1-1 0 0 0,-1 0 1 0 0,1 0-1 0 0,-1 0 0 0 0,0-1 0 0 0,0-1 0 0 0,-1 0 0 0 0,1 0 0 0 0,-1 0 1 0 0,0-1-1 0 0,-1 0 0 0 0,1-1 0 0 0,-1 0 0 0 0,0 0 0 0 0,-1 0 0 0 0,0-1 1 0 0,0 0-1 0 0,0 0 0 0 0,-1-1 0 0 0,0-1-54 0 0,1 2 0 0 0,-1 0-1 0 0,-1-1 1 0 0,1 1 0 0 0,-1-1 0 0 0,-1 0-1 0 0,0 0 1 0 0,0 0 0 0 0,-1 0 0 0 0,0-1-1 0 0,0-4 1 0 0,3-5-2572 0 0,-1 7-5630 0 0,-3 9-3506 0 0</inkml:trace>
  <inkml:trace contextRef="#ctx0" brushRef="#br0" timeOffset="4833.025">20443 114 12931 0 0,'0'0'1936'0'0,"0"0"-553"0"0,0 0-160 0 0,0 0 32 0 0,0 0-49 0 0,0 0-93 0 0,0 0-131 0 0,0 0-158 0 0,0 0-83 0 0,0 0-99 0 0,0 0-106 0 0,0 0-93 0 0,7-4-53 0 0,20-9-41 0 0,-15 39 937 0 0,-10 171 73 0 0,-37 53-1036 0 0,-3-22-426 0 0,35-214-2539 0 0,-1-28-5380 0 0,1 0 564 0 0,2 7-3239 0 0</inkml:trace>
  <inkml:trace contextRef="#ctx0" brushRef="#br0" timeOffset="5257.693">20145 482 10378 0 0,'0'0'1803'0'0,"0"0"-610"0"0,0 0-313 0 0,0 0 19 0 0,0 0 118 0 0,0 0 95 0 0,0 0-83 0 0,0 0-191 0 0,0 0-156 0 0,0 0-161 0 0,0 0-123 0 0,35 0-98 0 0,113-3-99 0 0,32-9 39 0 0,2 5-3692 0 0,-156 7 1981 0 0,12-2-5587 0 0,2 1-461 0 0,-13 1 5528 0 0,-12 3 2139 0 0,-23 13 8837 0 0,-39 18-2212 0 0,3 9-3295 0 0,37-35-3305 0 0,0 0-1 0 0,1 1 0 0 0,0 0 1 0 0,0 0-1 0 0,1 0 0 0 0,0 1 0 0 0,1-1 1 0 0,0 1-1 0 0,1 0 0 0 0,0 1 1 0 0,0-1-1 0 0,1 1 0 0 0,0-1 0 0 0,1 1 1 0 0,0 10-173 0 0,1-18 44 0 0,1 0 0 0 0,0 1 0 0 0,-1-1 1 0 0,1 0-1 0 0,0 0 0 0 0,1 0 0 0 0,-1 0 1 0 0,1 0-1 0 0,-1 0 0 0 0,1-1 0 0 0,0 1 0 0 0,0 0 1 0 0,0-1-1 0 0,0 0 0 0 0,0 1 0 0 0,1-1 1 0 0,-1 0-1 0 0,1 0 0 0 0,-1 0 0 0 0,1 0 1 0 0,0-1-1 0 0,0 1 0 0 0,-1-1 0 0 0,1 1 1 0 0,1-1-1 0 0,-1 0 0 0 0,0 0 0 0 0,0-1 0 0 0,0 1 1 0 0,2-1-45 0 0,99-4 1944 0 0,-97 2-1811 0 0,1-1-1 0 0,0 0 1 0 0,-1 0-1 0 0,1-1 1 0 0,-1 0-1 0 0,0 0 1 0 0,0-1-1 0 0,-1 1 1 0 0,1-2-1 0 0,-1 1 1 0 0,0-1 0 0 0,-1 1-1 0 0,1-2 1 0 0,-1 1-1 0 0,0-1 1 0 0,-1 1-1 0 0,1-1 1 0 0,-1-1-1 0 0,-1 1 1 0 0,1 0-1 0 0,-1-1 1 0 0,-1 0-1 0 0,1 0 1 0 0,-2 0 0 0 0,1 0-1 0 0,0-5-132 0 0,-2 7 11 0 0,0 0 0 0 0,0 0 0 0 0,-1 1 1 0 0,0-1-1 0 0,0 0 0 0 0,0 0 0 0 0,-1 1 0 0 0,0-1 0 0 0,0 1 0 0 0,0-1 0 0 0,-1 1 0 0 0,0 0 1 0 0,0 0-1 0 0,0 0 0 0 0,0 0 0 0 0,-1 1 0 0 0,0-1 0 0 0,0 1 0 0 0,0 0 0 0 0,0 0 1 0 0,-1 0-1 0 0,0 1 0 0 0,0-1 0 0 0,-2 0-11 0 0,-3-2-128 0 0,0 0 1 0 0,0 1-1 0 0,0 1 0 0 0,-1-1 1 0 0,1 1-1 0 0,-1 1 0 0 0,0 0 1 0 0,0 1-1 0 0,-1 0 1 0 0,1 1-1 0 0,-2 0 128 0 0,-45 2-6629 0 0,46 3-5377 0 0</inkml:trace>
  <inkml:trace contextRef="#ctx0" brushRef="#br0" timeOffset="9349.384">23566 239 14499 0 0,'0'0'2697'0'0,"0"0"-1521"0"0,0 0-376 0 0,0 0-40 0 0,0 0-136 0 0,0 0-208 0 0,0 0-247 0 0,0 0-290 0 0,0 0-175 0 0,0 0-136 0 0,0 0-176 0 0,0 0-320 0 0,0 0-1929 0 0,0 0-9129 0 0</inkml:trace>
  <inkml:trace contextRef="#ctx0" brushRef="#br0" timeOffset="7618.942">21822 549 0 0 0,'0'0'1160'0'0,"0"0"183"0"0,0 0 128 0 0,0 0 1 0 0,0 0-53 0 0,0 0-53 0 0,0 0-63 0 0,0 0-68 0 0,6-3-68 0 0,27-9 831 0 0,-31 11 5600 0 0,-3-1-3826 0 0,-27-10-3174 0 0,19 12-539 0 0,0 1 1 0 0,-1 0-1 0 0,1 0 1 0 0,0 1-1 0 0,0 0 1 0 0,0 1 0 0 0,0 0-1 0 0,1 0 1 0 0,-1 1-1 0 0,1 0 1 0 0,0 0-1 0 0,0 1 1 0 0,0 0-1 0 0,1 0 1 0 0,-1 1 0 0 0,1 0-1 0 0,1 1 1 0 0,-3 2-60 0 0,3-3 22 0 0,0 1 1 0 0,0 0 0 0 0,0 0-1 0 0,1 0 1 0 0,0 1-1 0 0,1 0 1 0 0,0 0 0 0 0,0 0-1 0 0,0 0 1 0 0,1 1-1 0 0,1 0 1 0 0,-1-1 0 0 0,2 1-1 0 0,-1 0 1 0 0,1 0-1 0 0,0 0 1 0 0,1 0 0 0 0,0 0-1 0 0,0 2-22 0 0,0-5 16 0 0,0 0 0 0 0,0-1-1 0 0,1 1 1 0 0,-1 0 0 0 0,1 0 0 0 0,1 0-1 0 0,-1 0 1 0 0,1-1 0 0 0,0 1 0 0 0,0-1-1 0 0,0 1 1 0 0,1-1 0 0 0,0 0 0 0 0,0 0-1 0 0,1 0 1 0 0,-1 0 0 0 0,1-1 0 0 0,0 1-1 0 0,0-1 1 0 0,0 0 0 0 0,4 2-16 0 0,34 13 280 0 0,58-23-11 0 0,27-25-6386 0 0,-119 26 723 0 0,1 2-6257 0 0</inkml:trace>
  <inkml:trace contextRef="#ctx0" brushRef="#br0" timeOffset="8845.502">22468 501 6737 0 0,'0'0'1805'0'0,"0"0"-529"0"0,0 0-80 0 0,0 0 239 0 0,0 0 163 0 0,0 0-56 0 0,0 0-213 0 0,0 0-248 0 0,0 0-191 0 0,0 0-149 0 0,0 0-101 0 0,-32 21-91 0 0,-104 66-90 0 0,61-19 328 0 0,69-61-692 0 0,-3 2-29 0 0,0 1 1 0 0,0 0 0 0 0,1 0-1 0 0,0 1 1 0 0,1-1-1 0 0,1 2 1 0 0,-1-1-1 0 0,2 1 1 0 0,0 0-1 0 0,0 0 1 0 0,1 0 0 0 0,0 1-1 0 0,1 0 1 0 0,1-1-1 0 0,0 3-66 0 0,2-12 8 0 0,0-1 0 0 0,-1 1 0 0 0,2 0 0 0 0,-1 0 0 0 0,0 0 0 0 0,1 0 0 0 0,-1 0 0 0 0,1-1 0 0 0,0 1 0 0 0,0 0 0 0 0,0 0 0 0 0,0-1 0 0 0,0 1 0 0 0,0-1 0 0 0,1 1 0 0 0,0-1 0 0 0,-1 0 0 0 0,1 1 0 0 0,0-1 0 0 0,0 0 0 0 0,0 0 0 0 0,0 0 0 0 0,0-1-1 0 0,1 1 1 0 0,-1 0 0 0 0,1-1 0 0 0,-1 1 0 0 0,1-1 0 0 0,-1 0 0 0 0,1 0 0 0 0,0 0 0 0 0,0 0 0 0 0,-1-1 0 0 0,1 1 0 0 0,0-1 0 0 0,0 1 0 0 0,0-1 0 0 0,1 0-8 0 0,12-2 109 0 0,0-1 0 0 0,1 0-1 0 0,-1-2 1 0 0,-1 1 0 0 0,1-2 0 0 0,-1 0-1 0 0,0-1 1 0 0,0-1 0 0 0,-1 0 0 0 0,0-1 0 0 0,0 0-1 0 0,-1-1 1 0 0,-1 0 0 0 0,1-2 0 0 0,-2 1-1 0 0,6-8-108 0 0,95-120 594 0 0,-99 127-608 0 0,-13 20-120 0 0,-11 25 26 0 0,5-19 93 0 0,1-6-26 0 0,1-1 0 0 0,0 2 0 0 0,1-1-1 0 0,-1 0 1 0 0,1 1 0 0 0,1 0-1 0 0,0 0 1 0 0,0-1 0 0 0,1 1 0 0 0,0 0-1 0 0,0 0 1 0 0,1 1 0 0 0,1-1 0 0 0,-1 0-1 0 0,2 1 42 0 0,0-7-2 0 0,1 0-1 0 0,-1 0 1 0 0,1-1 0 0 0,0 1-1 0 0,0-1 1 0 0,0 0-1 0 0,1 0 1 0 0,-1 0-1 0 0,0 0 1 0 0,1-1 0 0 0,-1 1-1 0 0,1-1 1 0 0,0 0-1 0 0,-1 0 1 0 0,1 0-1 0 0,0 0 1 0 0,0-1 0 0 0,-1 0-1 0 0,1 0 1 0 0,0 0-1 0 0,0 0 1 0 0,0 0-1 0 0,0-1 1 0 0,-1 1 0 0 0,1-1-1 0 0,0 0 1 0 0,-1 0-1 0 0,3-2 3 0 0,17-6 59 0 0,0-1-1 0 0,-1-1 0 0 0,-1-1 1 0 0,0-1-1 0 0,0-1 0 0 0,-1 0 1 0 0,-1-2-1 0 0,-1-1 0 0 0,0 0 1 0 0,-1-1-1 0 0,-1 0 0 0 0,12-18-58 0 0,-19 21 24 0 0,0 1-1 0 0,-1-2 1 0 0,0 1-1 0 0,-1-1 1 0 0,-1 0-1 0 0,-1 0 1 0 0,0-1-1 0 0,-1 0 0 0 0,-1 0 1 0 0,0 0-1 0 0,-1 0 1 0 0,-1-4-24 0 0,-1 20-3 0 0,0 0 1 0 0,-1 0 0 0 0,1 0-1 0 0,0 0 1 0 0,-1 0-1 0 0,1 0 1 0 0,0 0-1 0 0,-1 0 1 0 0,1 0 0 0 0,-1 1-1 0 0,0-1 1 0 0,1 0-1 0 0,-1 0 1 0 0,0 0-1 0 0,1 1 1 0 0,-1-1-1 0 0,0 0 1 0 0,0 1 0 0 0,0-1-1 0 0,1 0 1 0 0,-1 1-1 0 0,0-1 1 0 0,0 1-1 0 0,0 0 1 0 0,0-1 0 0 0,0 1-1 0 0,0 0 1 0 0,0-1-1 0 0,0 1 1 0 0,0 0-1 0 0,0 0 1 0 0,0 0 0 0 0,0 0-1 0 0,0 0 1 0 0,0 0-1 0 0,0 0 1 0 0,0 0-1 0 0,-1 1 1 0 0,1-1 0 0 0,0 0-1 0 0,1 1 1 0 0,-1-1-1 0 0,0 0 1 0 0,0 1-1 0 0,0-1 1 0 0,0 1-1 0 0,0 0 1 0 0,0-1 0 0 0,0 1 2 0 0,-53 26-301 0 0,47-24 277 0 0,1 1 0 0 0,-1 0 0 0 0,1 0 1 0 0,0 0-1 0 0,0 1 0 0 0,1 0 0 0 0,-1 0 0 0 0,1 1 1 0 0,0-1-1 0 0,1 1 0 0 0,-1 0 0 0 0,1 0 0 0 0,0 1 0 0 0,1-1 1 0 0,-1 1-1 0 0,1 0 0 0 0,1 0 0 0 0,-1 0 0 0 0,1 0 1 0 0,-1 6 23 0 0,5-10-1 0 0,0 0 1 0 0,0 0-1 0 0,1 1 1 0 0,-1-2 0 0 0,1 1-1 0 0,-1 0 1 0 0,1 0 0 0 0,0-1-1 0 0,0 0 1 0 0,0 0-1 0 0,0 1 1 0 0,1-2 0 0 0,-1 1-1 0 0,1 0 1 0 0,-1-1-1 0 0,1 1 1 0 0,-1-1 0 0 0,1 0-1 0 0,0 0 1 0 0,-1-1-1 0 0,3 1 1 0 0,-5-1 2 0 0,17 5-7 0 0,-12-4 9 0 0,-1-1-1 0 0,0 1 0 0 0,0 0 0 0 0,0 0 1 0 0,-1 0-1 0 0,1 1 0 0 0,0 0 1 0 0,0 0-1 0 0,-1 0 0 0 0,1 1 0 0 0,-1-1 1 0 0,0 1-1 0 0,0 0 0 0 0,0 0 1 0 0,0 0-1 0 0,0 1 0 0 0,-1 0 0 0 0,1-1 1 0 0,-1 1-1 0 0,0 0 0 0 0,0 1 1 0 0,-1-1-1 0 0,1 0 0 0 0,-1 1 0 0 0,0 0 1 0 0,0-1-1 0 0,0 4-3 0 0,4 46 89 0 0,19-54-94 0 0,44-44 200 0 0,-52 34-181 0 0,0 0 1 0 0,0-2-1 0 0,-1 0 1 0 0,0-1 0 0 0,-1 0-1 0 0,-1-1 1 0 0,0-1-1 0 0,-1 0 1 0 0,-1-1 0 0 0,0-1-1 0 0,-1 1 1 0 0,-1-2-1 0 0,0 0 1 0 0,-1 0 0 0 0,-1 0-1 0 0,0-4-14 0 0,-8 21 2 0 0,1 0 1 0 0,0 0-1 0 0,0-1 0 0 0,-1 1 0 0 0,1 0 0 0 0,-1 0 1 0 0,1 0-1 0 0,-1-1 0 0 0,0 1 0 0 0,1 0 1 0 0,-1-1-1 0 0,0 1 0 0 0,0 0 0 0 0,0-1 0 0 0,0 1 1 0 0,0 0-1 0 0,0-1 0 0 0,0 1 0 0 0,0 0 1 0 0,-1-1-1 0 0,1 1 0 0 0,0 0 0 0 0,-1 0 0 0 0,1-1 1 0 0,-1 1-1 0 0,0 0 0 0 0,1 0 0 0 0,-1 0 1 0 0,0 0-1 0 0,0-1 0 0 0,1 1 0 0 0,-1 0 0 0 0,0 1 1 0 0,0-1-1 0 0,0 0 0 0 0,0 0 0 0 0,-1 0 1 0 0,1 0-1 0 0,0 1 0 0 0,0-1 0 0 0,0 1 0 0 0,0-1 1 0 0,-1 1-1 0 0,1-1 0 0 0,0 1 0 0 0,-1 0 1 0 0,1-1-1 0 0,0 1 0 0 0,-1 0 0 0 0,1 0 0 0 0,0 0 1 0 0,-1 0-1 0 0,1 0 0 0 0,0 0 0 0 0,-1 1 1 0 0,1-1-1 0 0,-1 0-2 0 0,-4 2-10 0 0,-1-1 0 0 0,1 1 1 0 0,0 0-1 0 0,-1 1 0 0 0,1 0 1 0 0,0 0-1 0 0,1 0 0 0 0,-1 0 0 0 0,0 1 1 0 0,1 0-1 0 0,0 0 0 0 0,0 1 1 0 0,0-1-1 0 0,0 1 0 0 0,1 0 1 0 0,0 0-1 0 0,0 1 0 0 0,-3 5 10 0 0,6-9-1 0 0,1 1 0 0 0,0 0-1 0 0,0 0 1 0 0,0-1 0 0 0,0 1-1 0 0,0 0 1 0 0,0 0 0 0 0,1 0 0 0 0,-1-1-1 0 0,1 1 1 0 0,0 0 0 0 0,0-1-1 0 0,0 1 1 0 0,0-1 0 0 0,0 1-1 0 0,0-1 1 0 0,1 0 0 0 0,0 1 0 0 0,-1-1-1 0 0,1 0 1 0 0,0 0 0 0 0,0 0-1 0 0,0 0 1 0 0,0 0 0 0 0,0 0 0 0 0,0-1-1 0 0,1 1 1 0 0,-1-1 0 0 0,0 0-1 0 0,1 1 1 0 0,0-1 0 0 0,-1 0 0 0 0,1 0-1 0 0,-1-1 1 0 0,1 1 0 0 0,0-1-1 0 0,0 1 1 0 0,-1-1 0 0 0,1 0 0 0 0,0 0-1 0 0,0 0 1 0 0,0 0 1 0 0,19 7-19 0 0,-6-1 21 0 0,-14-6 1 0 0,1 1-1 0 0,-1-1 0 0 0,1 1 0 0 0,0 0 1 0 0,-1 0-1 0 0,1 0 0 0 0,-1 0 0 0 0,0 0 1 0 0,1 0-1 0 0,-1 1 0 0 0,0-1 0 0 0,0 1 1 0 0,0 0-1 0 0,0-1 0 0 0,0 1 0 0 0,0 0 1 0 0,0 0-1 0 0,-1 0 0 0 0,1 1 0 0 0,-1-1 1 0 0,1 0-1 0 0,-1 0 0 0 0,0 1 0 0 0,0-1 1 0 0,0 1-1 0 0,0-1 0 0 0,-1 1 1 0 0,1 0-1 0 0,0 1-2 0 0,-1 10 35 0 0,-1-1 1 0 0,0 1-1 0 0,0 0 1 0 0,-2-1-1 0 0,1 1 1 0 0,-2-1-1 0 0,0 0 1 0 0,0 0-1 0 0,-6 9-35 0 0,6-10 12 0 0,2-8-16 0 0,0-1 0 0 0,0 1 0 0 0,1 0 0 0 0,0-1 0 0 0,0 1 0 0 0,0 0 0 0 0,0 0 0 0 0,0 0 0 0 0,1 0-1 0 0,0-1 1 0 0,0 1 0 0 0,0 0 0 0 0,0 0 0 0 0,1 0 0 0 0,-1 0 0 0 0,1 0 0 0 0,0 0 0 0 0,0-1 0 0 0,0 1 0 0 0,1 0 0 0 0,-1-1 0 0 0,1 1 0 0 0,0-1 0 0 0,0 1 0 0 0,2 1 4 0 0,1-5-2256 0 0,-5-7-3647 0 0,-1 0-3491 0 0,1 3 1258 0 0</inkml:trace>
  <inkml:trace contextRef="#ctx0" brushRef="#br0" timeOffset="9100.552">23518 622 10826 0 0,'0'0'1558'0'0,"0"0"-172"0"0,0 0 254 0 0,0 0 292 0 0,0 0-85 0 0,0 0-345 0 0,0 0-410 0 0,0 0-330 0 0,0 0-261 0 0,0 0-182 0 0,0 0-114 0 0,-6 32-99 0 0,-14 94-62 0 0,14-70-882 0 0,12-63-7778 0 0,-2 3-2585 0 0</inkml:trace>
  <inkml:trace contextRef="#ctx0" brushRef="#br0" timeOffset="9895.973">23637 773 11787 0 0,'0'0'1181'0'0,"0"0"-558"0"0,0 0 29 0 0,0 0 296 0 0,0 0 104 0 0,0 0-33 0 0,0 0-72 0 0,0 0-76 0 0,0 0-104 0 0,0 0-92 0 0,0 0-106 0 0,0 0-91 0 0,0 0-40 0 0,30-10-28 0 0,88-31-34 0 0,-115 41-350 0 0,-1 0-1 0 0,0 0 1 0 0,1-1 0 0 0,-1 1-1 0 0,0-1 1 0 0,1 1-1 0 0,-1-1 1 0 0,0 0 0 0 0,0 0-1 0 0,1 0 1 0 0,-1 0 0 0 0,0-1-1 0 0,0 1 1 0 0,0 0 0 0 0,0-1-1 0 0,-1 0 1 0 0,1 1 0 0 0,0-1-1 0 0,-1 0 1 0 0,1 0 0 0 0,-1 0-1 0 0,0 0 1 0 0,1 0 0 0 0,-1 0-1 0 0,0 0 1 0 0,1-2-26 0 0,1-8 178 0 0,23-87 1068 0 0,-27 98-1242 0 0,0 0 0 0 0,0 0-1 0 0,0 0 1 0 0,0 0 0 0 0,-1 0 0 0 0,1 0-1 0 0,0 0 1 0 0,0 1 0 0 0,0-1 0 0 0,-1 0-1 0 0,1 1 1 0 0,0-1 0 0 0,-1 1 0 0 0,1 0-1 0 0,-1-1 1 0 0,1 1 0 0 0,0 0 0 0 0,-1 0-1 0 0,1 0 1 0 0,-1 0 0 0 0,1 0 0 0 0,-1 0 0 0 0,1 0-1 0 0,0 0 1 0 0,-1 1 0 0 0,1-1 0 0 0,-1 0-1 0 0,0 1-3 0 0,-73 70-329 0 0,69-65 315 0 0,1 1 0 0 0,0-1 0 0 0,1 1 0 0 0,0 0-1 0 0,0 0 1 0 0,0 0 0 0 0,1 0 0 0 0,0 1 0 0 0,0-1 0 0 0,1 1 0 0 0,0 0 0 0 0,0 0 0 0 0,1 0 0 0 0,0 0-1 0 0,0 0 1 0 0,1 0 0 0 0,0 0 0 0 0,0 0 0 0 0,1 0 0 0 0,0 0 0 0 0,1 2 14 0 0,1-5 21 0 0,0 0 0 0 0,0 0 1 0 0,1 0-1 0 0,0 0 0 0 0,0-1 0 0 0,0 0 1 0 0,0 1-1 0 0,0-1 0 0 0,1-1 1 0 0,0 1-1 0 0,0-1 0 0 0,0 0 0 0 0,0 0 1 0 0,1 0-1 0 0,-1-1 0 0 0,1 1 0 0 0,-1-1 1 0 0,1-1-1 0 0,0 1 0 0 0,0-1 0 0 0,0 0 1 0 0,0-1-1 0 0,0 1 0 0 0,0-1 0 0 0,0 0 1 0 0,0 0-1 0 0,0-1 0 0 0,-1 0 0 0 0,1 0 1 0 0,0 0-1 0 0,0-1 0 0 0,0 0 1 0 0,-1 0-1 0 0,1-1 0 0 0,-1 1 0 0 0,2-2-21 0 0,17-16 153 0 0,-1-1 0 0 0,-1-2-1 0 0,0 0 1 0 0,-2-1-1 0 0,-1-1 1 0 0,-1 0-1 0 0,-1-2 1 0 0,-2 0-1 0 0,0-1 1 0 0,7-23-153 0 0,-16 39 41 0 0,0 0 0 0 0,-2 0 0 0 0,1-1-1 0 0,-2 0 1 0 0,0 1 0 0 0,0-1 0 0 0,-1 0 0 0 0,0-12-41 0 0,-39 25-187 0 0,28 2 167 0 0,1 1-1 0 0,0 0 1 0 0,0 1 0 0 0,0 0-1 0 0,1 0 1 0 0,-1 0 0 0 0,1 1-1 0 0,0 0 1 0 0,0 1 0 0 0,1 0-1 0 0,0 0 1 0 0,0 0 0 0 0,0 0-1 0 0,0 1 1 0 0,1 0 0 0 0,-3 6 20 0 0,8-9 0 0 0,0-1 0 0 0,1 0 0 0 0,-1 1 0 0 0,1-1 0 0 0,0 1 0 0 0,0-1 0 0 0,0 0 0 0 0,0 0 0 0 0,0 0 0 0 0,1 0 0 0 0,0 0 0 0 0,-1 0 0 0 0,1 0 0 0 0,0 0 0 0 0,1 0 0 0 0,-1-1 0 0 0,0 1 0 0 0,1-1 0 0 0,-1 0 0 0 0,1 0 0 0 0,0 0 0 0 0,0 0 0 0 0,-1 0 0 0 0,1 0 0 0 0,1-1 0 0 0,-1 1 0 0 0,0-1 0 0 0,0 0 0 0 0,0 0 0 0 0,1 0 0 0 0,-1-1 0 0 0,0 1 0 0 0,1-1 0 0 0,-1 0 0 0 0,1 1 0 0 0,-1-2 0 0 0,1 1 0 0 0,-1 0 0 0 0,1-1 0 0 0,13 5 36 0 0,-3-1-6 0 0,-8-3-10 0 0,0 0 0 0 0,-1 0 0 0 0,1 1 0 0 0,0 0 0 0 0,0 0 0 0 0,0 1 0 0 0,-1 0 0 0 0,1 0 0 0 0,0 0 0 0 0,-1 0 0 0 0,0 1 0 0 0,0 0 0 0 0,0 0 0 0 0,0 1 0 0 0,0-1 0 0 0,0 1 0 0 0,-1 0-1 0 0,0 0 1 0 0,0 0 0 0 0,0 1 0 0 0,0 0 0 0 0,-1 0 0 0 0,1 0 0 0 0,-1 0 0 0 0,-1 0 0 0 0,1 0 0 0 0,-1 1 0 0 0,1 0-20 0 0,-3 5 66 0 0,1 0 0 0 0,-1 1-1 0 0,-1-1 1 0 0,0 0 0 0 0,0 0-1 0 0,-1 0 1 0 0,0-1 0 0 0,-1 1 0 0 0,-1 0-1 0 0,1-1 1 0 0,-5 8-66 0 0,-2 4 67 0 0,5-14-49 0 0,1 0 1 0 0,0 1-1 0 0,1-1 1 0 0,-1 1-1 0 0,1 0 1 0 0,1 0-1 0 0,0 1 0 0 0,0-1 1 0 0,1 0-1 0 0,0 1 1 0 0,1-1-1 0 0,0 0 1 0 0,1 10-19 0 0,40 29-187 0 0,-39-48-542 0 0,10 5 113 0 0,-9-6-3485 0 0,0-2-4879 0 0,-2 2-3348 0 0</inkml:trace>
  <inkml:trace contextRef="#ctx0" brushRef="#br0" timeOffset="-45891.491">19089 4028 0 0 0,'78'-26'0'0'0,"-118"22"45"0"0,40 4 305 0 0,0 0 566 0 0,0 0 272 0 0,0 0 140 0 0,0 0 22 0 0,0 0-78 0 0,0 0-102 0 0,0 0-124 0 0,0 0-105 0 0,0 0-82 0 0,0 0-95 0 0,0 0-78 0 0,0 6 7863 0 0,-2 0-4512 0 0,-328 5-1342 0 0,181-23-2189 0 0,41 24-445 0 0,21-5-43 0 0,0 4-2 0 0,31 2-28 0 0,-54-11 81 0 0,48-9 15 0 0,32 6-8 0 0,-140 1-85 0 0,128 4 13 0 0,-87 0 49 0 0,129-3-50 0 0,0 4-127 0 0,0-4 121 0 0,0-1 11 0 0,0 0-9 0 0,0 0 1 0 0,0 0-12 0 0,0 0 17 0 0,0 0-9 0 0,0 0 0 0 0,0 0 11 0 0,0 0-14 0 0,0 0 8 0 0,0 0-10 0 0,0 0-15 0 0,0 0 16 0 0,3 25 104 0 0,14 101-39 0 0,5 7-13 0 0,-18 91 191 0 0,27-69-194 0 0,-29 103 190 0 0,-6-104-132 0 0,6 5 34 0 0,6-12-14 0 0,-8-78-50 0 0,0-68-59 0 0,0-1-20 0 0,16-2-3114 0 0,4-24-3194 0 0,-14 17 534 0 0,1-2-6220 0 0</inkml:trace>
  <inkml:trace contextRef="#ctx0" brushRef="#br0" timeOffset="-44484.944">18529 4076 0 0 0,'0'0'879'0'0,"0"0"149"0"0,0 0 8 0 0,0 0-50 0 0,0 0-51 0 0,0-3-50 0 0,0 0-3482 0 0,0-2 9713 0 0,0 6 3958 0 0,0 5-6636 0 0,0-6-4271 0 0,0 0-18 0 0,0 0-29 0 0,0 20 339 0 0,0 538 1672 0 0,-8-311-1640 0 0,-11-115-124 0 0,0 111-58 0 0,24-43-116 0 0,-6-182-257 0 0,3-26-4955 0 0,-2 8 4937 0 0,1-7-2700 0 0,0 0-3642 0 0,0 3-5530 0 0</inkml:trace>
  <inkml:trace contextRef="#ctx0" brushRef="#br0" timeOffset="-43462.752">18004 4529 0 0 0,'0'0'1200'0'0,"0"0"405"0"0,0 0 212 0 0,0 0 197 0 0,0 0 115 0 0,0 0-136 0 0,0 0-255 0 0,0 0-299 0 0,0 0-285 0 0,0 0-172 0 0,0 0-73 0 0,0 0-16 0 0,0 0-10 0 0,2-3-16 0 0,-1 3-555 0 0,5-9-235 0 0,0 6 2988 0 0,10 33 577 0 0,-5-1-3339 0 0,-1 1 1 0 0,-1 0-1 0 0,-2 1 0 0 0,-1 0 0 0 0,-2 0 1 0 0,0 0-1 0 0,-3 1 0 0 0,0-1 1 0 0,-3 21-304 0 0,5 79 235 0 0,3-76-147 0 0,-27-140-8954 0 0,21 67 6008 0 0,0 4-3670 0 0,0 3-4496 0 0</inkml:trace>
  <inkml:trace contextRef="#ctx0" brushRef="#br0" timeOffset="-42889.256">18001 4554 480 0 0,'0'0'2229'0'0,"0"0"183"0"0,0 0 73 0 0,0 0-48 0 0,0 0-223 0 0,0 0-344 0 0,0 0-291 0 0,0 0-277 0 0,0 0-214 0 0,0 0-144 0 0,0 0-145 0 0,0 0-94 0 0,0 0-75 0 0,-5-3-75 0 0,6 3-525 0 0,0 1 0 0 0,-1-1 1 0 0,1 0-1 0 0,0 0 1 0 0,-1-1-1 0 0,1 1 0 0 0,0 0 1 0 0,-1 0-1 0 0,1 0 1 0 0,0 0-1 0 0,-1 0 1 0 0,1-1-1 0 0,-1 1 0 0 0,1 0 1 0 0,0-1-1 0 0,-1 1 1 0 0,1 0-1 0 0,-1-1 0 0 0,1 1 1 0 0,-1-1-1 0 0,1 1 1 0 0,-1-1-1 0 0,1 1 0 0 0,-1-1 1 0 0,0 1-1 0 0,1-1 1 0 0,-1 1-1 0 0,0-1 0 0 0,1 0 1 0 0,-1 1-1 0 0,0-1 1 0 0,0 0-1 0 0,1 1 0 0 0,-1-1 1 0 0,0 0-1 0 0,0 1 1 0 0,0-1-1 0 0,0 0 1 0 0,0 1-1 0 0,0-1 0 0 0,0 0 1 0 0,0 1-1 0 0,0-1 1 0 0,0 0-1 0 0,0 1 0 0 0,-1-1 1 0 0,1 1-1 0 0,0-1 1 0 0,0 0-1 0 0,-1 1 0 0 0,1-1 1 0 0,0 1-1 0 0,-1-1 1 0 0,1 0-1 0 0,-1 1 0 0 0,1-1 1 0 0,-1 1-1 0 0,1-1 1 0 0,-1 1-1 0 0,1 0 0 0 0,-1-1 1 0 0,1 1-1 0 0,-1 0 1 0 0,1-1-1 0 0,-1 1-30 0 0,53-21 1307 0 0,119-32 567 0 0,-126 53-1689 0 0,-44 38 32 0 0,-75 64 261 0 0,4-18-357 0 0,71-81-119 0 0,0-1-1 0 0,0 1 1 0 0,0-1-1 0 0,0 0 1 0 0,0 1-1 0 0,1-1 1 0 0,-1 0-1 0 0,1 0 1 0 0,0 0-1 0 0,-1 0 1 0 0,1 0-1 0 0,0 0 1 0 0,0 0-1 0 0,0-1 1 0 0,0 1-1 0 0,1-1 1 0 0,-1 1-1 0 0,0-1 1 0 0,0 0-1 0 0,1 0 1 0 0,-1 0-1 0 0,1 0 1 0 0,-1 0-1 0 0,1-1 1 0 0,0 1-1 0 0,-1-1 1 0 0,1 1-1 0 0,-1-1 1 0 0,1 0-1 0 0,0 0 0 0 0,-1-1 1 0 0,1 1-1 0 0,0 0 1 0 0,1-1-2 0 0,8 2 20 0 0,39 4 45 0 0,-42-6-61 0 0,-1 1-1 0 0,1 1 1 0 0,-1 0 0 0 0,1 0-1 0 0,-1 1 1 0 0,1 0 0 0 0,-1 0-1 0 0,0 1 1 0 0,0 0 0 0 0,0 0-1 0 0,1 1-3 0 0,-6-2 13 0 0,-1 0 0 0 0,1 0-1 0 0,-1 0 1 0 0,0 1 0 0 0,0-1-1 0 0,0 1 1 0 0,0-1 0 0 0,0 1 0 0 0,-1-1-1 0 0,1 1 1 0 0,-1 0 0 0 0,1 0-1 0 0,-1 0 1 0 0,0 0 0 0 0,0 0-1 0 0,0 0 1 0 0,-1 0 0 0 0,1 0-1 0 0,-1 1 1 0 0,0-1 0 0 0,0 0-1 0 0,0 0 1 0 0,0 0 0 0 0,0 0 0 0 0,-1 1-1 0 0,1-1 1 0 0,-1 0 0 0 0,0 0-1 0 0,0 0 1 0 0,-1 2-13 0 0,-50 81 493 0 0,35-69-426 0 0,0-1 0 0 0,-2 0 0 0 0,1-1 0 0 0,-2-2 0 0 0,0 0 0 0 0,-1-1 0 0 0,0-1 0 0 0,0 0 1 0 0,-1-2-1 0 0,-23 6-67 0 0,8-11-99 0 0,44-23-1313 0 0,16-1-1326 0 0,-11 10-692 0 0,-2 1-3688 0 0,-3 1-5397 0 0</inkml:trace>
  <inkml:trace contextRef="#ctx0" brushRef="#br0" timeOffset="-41803.374">18811 4477 4537 0 0,'0'0'4090'0'0,"0"0"-1723"0"0,0 0-661 0 0,0 0-14 0 0,0 0 55 0 0,0 0-48 0 0,0 0-180 0 0,0 0-282 0 0,0 0-237 0 0,0 0-235 0 0,0 0-168 0 0,0 0-80 0 0,0 0-56 0 0,-6 8-10 0 0,-31 69 809 0 0,30-33-959 0 0,-1 0 0 0 0,-2-1-1 0 0,-3 0 1 0 0,-1-1 0 0 0,-1 0-1 0 0,-3-1 1 0 0,-9 13-301 0 0,-58 86 176 0 0,76-133-89 0 0,11-15 124 0 0,10-18-86 0 0,167-289-55 0 0,-85 124-55 0 0,-93 188-16 0 0,1 1 0 0 0,0 0 1 0 0,0 0-1 0 0,0-1 0 0 0,0 1 0 0 0,0 1 1 0 0,0-1-1 0 0,1 0 0 0 0,-1 0 0 0 0,0 1 0 0 0,1-1 1 0 0,0 1-1 0 0,-1 0 0 0 0,1 0 0 0 0,0 0 0 0 0,-1 0 1 0 0,1 0-1 0 0,0 1 0 0 0,0-1 0 0 0,0 1 0 0 0,0-1 1 0 0,0 1-1 0 0,-1 0 0 0 0,1 1 0 0 0,0-1 1 0 0,0 0-1 0 0,0 1 1 0 0,0 0 10 0 0,-1 0 0 0 0,0 1 0 0 0,0-1-1 0 0,-1 1 1 0 0,1 0 0 0 0,0-1 0 0 0,0 1 0 0 0,-1 0 0 0 0,1 0 0 0 0,-1 0 0 0 0,0 0 0 0 0,0 0 0 0 0,1 1 0 0 0,-1-1 0 0 0,-1 0 0 0 0,1 0 0 0 0,0 1-1 0 0,0-1 1 0 0,-1 0 0 0 0,1 1 0 0 0,-1-1 0 0 0,0 1 0 0 0,0-1 0 0 0,0 1 0 0 0,0-1 0 0 0,0 1 0 0 0,-1-1 0 0 0,1 1-10 0 0,0 3 26 0 0,47 343 929 0 0,-28-239-798 0 0,-19-102 656 0 0,-6-19-496 0 0,-43-23-244 0 0,-148-72-26 0 0,125 61-86 0 0,68 33-1288 0 0,5 9-3144 0 0,3 0-4896 0 0,1-1-3451 0 0</inkml:trace>
  <inkml:trace contextRef="#ctx0" brushRef="#br0" timeOffset="5337.054">13454 1830 1416 0 0,'0'0'1697'0'0,"0"0"-208"0"0,0 0 57 0 0,0 0 214 0 0,0 0 139 0 0,0 0-50 0 0,0 0-193 0 0,0 0-240 0 0,0 0-218 0 0,0 0-210 0 0,0 0-150 0 0,0 0-79 0 0,0 0-29 0 0,-7 2 12 0 0,-19 5-29 0 0,20-5-68 0 0,17 6 2905 0 0,20-3-2810 0 0,-25-4-373 0 0,24 2-56 0 0,1-2 1 0 0,-1-1 0 0 0,1-1 0 0 0,-1-1 0 0 0,0-2 0 0 0,0-1 0 0 0,10-4-312 0 0,27-2-163 0 0,-63 9 1794 0 0,-1 1-3779 0 0,-7 0-12035 0 0,-1 4 7053 0 0,3 1 942 0 0</inkml:trace>
  <inkml:trace contextRef="#ctx0" brushRef="#br0" timeOffset="5591.135">13402 2032 12571 0 0,'0'0'1753'0'0,"0"0"-690"0"0,0 0-225 0 0,0 0 186 0 0,0 0 306 0 0,0 0 131 0 0,0 0-94 0 0,0 0-204 0 0,0 0-208 0 0,0 0-185 0 0,0 0-140 0 0,0 0-100 0 0,33 3-94 0 0,102 6-100 0 0,-18-13 293 0 0,-46-4-1196 0 0,-57 4-3603 0 0,0 0-4026 0 0,-10 1-4263 0 0</inkml:trace>
  <inkml:trace contextRef="#ctx0" brushRef="#br0" timeOffset="4493.517">13091 1462 400 0 0,'0'0'3682'0'0,"0"0"-1643"0"0,0 0-837 0 0,0 0-93 0 0,0 0 222 0 0,0 0 224 0 0,0 0 51 0 0,0 0-196 0 0,0 0-290 0 0,0 0-233 0 0,0 0-168 0 0,1 8 5804 0 0,1 11-5166 0 0,-35 112-22 0 0,-88 190-467 0 0,37-90-566 0 0,76-150-169 0 0,10-78-107 0 0,0-1 1 0 0,1 0-1 0 0,-1 0 0 0 0,1 0 0 0 0,0 0 1 0 0,-1-1-1 0 0,1 1 0 0 0,0-1 1 0 0,0 1-1 0 0,0-1 0 0 0,0 0 1 0 0,0 0-1 0 0,0-1 0 0 0,0 1 1 0 0,0 0-1 0 0,1-1 0 0 0,-1 0 1 0 0,0 0-1 0 0,0 0 0 0 0,1 0-26 0 0,7 1 51 0 0,196 4 625 0 0,-207-5-687 0 0,0 0 0 0 0,0 1-1 0 0,0-1 1 0 0,0 0 0 0 0,0 0-1 0 0,0 1 1 0 0,0-1 0 0 0,0 0-1 0 0,0 1 1 0 0,0-1 0 0 0,0 0-1 0 0,0 1 1 0 0,0-1 0 0 0,0 0-1 0 0,0 0 1 0 0,0 1 0 0 0,0-1-1 0 0,0 0 1 0 0,0 1 0 0 0,0-1-1 0 0,0 0 1 0 0,0 0 11 0 0,-37-18-4755 0 0,15 1-7787 0 0,17 13 1257 0 0</inkml:trace>
  <inkml:trace contextRef="#ctx0" brushRef="#br0" timeOffset="4847.058">12737 1940 4401 0 0,'0'0'3379'0'0,"0"0"-1126"0"0,0 0-583 0 0,0 0-45 0 0,0 0 104 0 0,0 0 34 0 0,0 0-204 0 0,0 0-322 0 0,0 0-297 0 0,0 0-199 0 0,0 0-120 0 0,0 0-50 0 0,0 0-22 0 0,3 2 11 0 0,6 2-173 0 0,1-1 0 0 0,0 0 0 0 0,0 0 0 0 0,0-1 0 0 0,1 0 0 0 0,-1-1 0 0 0,0 0 0 0 0,1-1 0 0 0,-1 0 0 0 0,1 0 0 0 0,6-2-387 0 0,73 5 531 0 0,-37 3-734 0 0,-33-9-2388 0 0,-11-1-3270 0 0,-7 2 849 0 0,0 2-7563 0 0</inkml:trace>
  <inkml:trace contextRef="#ctx0" brushRef="#br0" timeOffset="-58593">14794 1962 14451 0 0,'0'0'783'0'0,"0"0"-116"0"0,0 0 217 0 0,0 0 338 0 0,0 0 220 0 0,0 0-56 0 0,0 0-286 0 0,0 0-271 0 0,0 0-203 0 0,0 0-140 0 0,0 0-103 0 0,-5 32-73 0 0,-12 100-63 0 0,0 43 737 0 0,3-117-854 0 0,11-96-10493 0 0,3 29 3949 0 0,0 2-2739 0 0</inkml:trace>
  <inkml:trace contextRef="#ctx0" brushRef="#br0" timeOffset="-58297.745">14783 1944 9666 0 0,'0'0'1826'0'0,"0"0"-917"0"0,0 0-385 0 0,0 0 258 0 0,0 0 432 0 0,0 0 298 0 0,0 0 43 0 0,0 0-164 0 0,0 0-224 0 0,0 0-168 0 0,0 0-125 0 0,0 0-107 0 0,0 0-108 0 0,20 4-100 0 0,66 13-102 0 0,-73-14-325 0 0,0-1-1 0 0,1-1 0 0 0,0 0 0 0 0,-1-1 1 0 0,1-1-1 0 0,0 0 0 0 0,-1 0 1 0 0,1-2-1 0 0,4-1-131 0 0,15-2-5 0 0,-2 1-381 0 0,-30 5 171 0 0,-1 0-59 0 0,0 0-121 0 0,0 0-212 0 0,0 0-282 0 0,-13 5-6245 0 0,8-2 1168 0 0,1 0-4206 0 0</inkml:trace>
  <inkml:trace contextRef="#ctx0" brushRef="#br0" timeOffset="-58030.579">14785 2132 9906 0 0,'0'0'2115'0'0,"0"0"-769"0"0,0 0-319 0 0,0 0 157 0 0,0 0 243 0 0,0 0 97 0 0,0 0-98 0 0,0 0-224 0 0,0 0-242 0 0,0 0-231 0 0,0 0-187 0 0,0 0-152 0 0,0 0-112 0 0,30-1-86 0 0,94-2-79 0 0,-21-11-310 0 0,-65 7-1589 0 0,-26 3-1548 0 0,0 0-3631 0 0,-6 0-5066 0 0</inkml:trace>
  <inkml:trace contextRef="#ctx0" brushRef="#br0" timeOffset="6431.469">14350 1418 0 0 0,'0'0'1986'0'0,"0"0"176"0"0,0 0 61 0 0,0 0-114 0 0,0 0-199 0 0,0 0-239 0 0,0 0-184 0 0,0 0-137 0 0,0 0-101 0 0,0 0-64 0 0,0 0-89 0 0,4-3-97 0 0,10-7-104 0 0,-10 8-111 0 0,-4 2-105 0 0,0 0-75 0 0,0 16 1639 0 0,-4 25-1932 0 0,-3-1-1 0 0,-1 1 1 0 0,-1-2 0 0 0,-3 1 0 0 0,-1-1 0 0 0,-2-1-1 0 0,-1 0 1 0 0,-15 21-311 0 0,-2 14 146 0 0,-54 89 15 0 0,70-119 45 0 0,17-42-179 0 0,17 7 129 0 0,113-10 714 0 0,-51-4-584 0 0,54 6 148 0 0,-36-30-254 0 0,-97 30-190 0 0,0 0 1 0 0,0 0-8 0 0,0 0-13 0 0,-22 0-929 0 0,0 2-440 0 0,10 0-1256 0 0,1-2-5078 0 0,9 0-4454 0 0</inkml:trace>
  <inkml:trace contextRef="#ctx0" brushRef="#br0" timeOffset="6976.446">14407 1719 328 0 0,'0'0'2161'0'0,"0"0"-562"0"0,0 0-139 0 0,0 0 280 0 0,0 0 183 0 0,0 0-52 0 0,0 0-308 0 0,0 0-409 0 0,0 0-266 0 0,0 0-88 0 0,0 0 22 0 0,0 0 93 0 0,0 0 106 0 0,4 3 2717 0 0,-57 9 315 0 0,-168-1-664 0 0,221-11-3330 0 0,0 0-27 0 0,0 0-38 0 0,0 0 22 0 0,0 0 8 0 0,0 0-1 0 0,0 0-6 0 0,0 0 2 0 0,0 0 8 0 0,0 0-10 0 0,0 0-8 0 0,0 0-1 0 0,0 0 2 0 0,0 0 0 0 0,0 0-14 0 0,0 0-4 0 0,0 0 0 0 0,0 0 0 0 0,5-15-4234 0 0,2 8-2437 0 0,-5 3-5133 0 0</inkml:trace>
  <inkml:trace contextRef="#ctx0" brushRef="#br1" timeOffset="51083.778">11452 1366 0 0 0,'0'0'559'0'0,"0"0"154"0"0,0-14 37 0 0,1-44-19 0 0,0 38-2028 0 0,1 4 7038 0 0,-3 16 2673 0 0,-4 13-6567 0 0,-13 49 3233 0 0,22 442-3698 0 0,32-246-1007 0 0,1-88-139 0 0,-16-68-66 0 0,-14-53 1 0 0,-2 0-1 0 0,-2 1 1 0 0,-2-1-1 0 0,-2 4-170 0 0,2 74 316 0 0,20 438 775 0 0,-10-174-451 0 0,-20 130 200 0 0,23-254-440 0 0,3-69-196 0 0,1-37 4 0 0,-8 2 209 0 0,-9 124-417 0 0,-3-128 123 0 0,-7 103 80 0 0,-5-8-96 0 0,13-121-139 0 0,11 17 96 0 0,0 53 36 0 0,5 3-38 0 0,-13-162-86 0 0,-2-44 10 0 0,0 0 4 0 0,0 0 26 0 0,0 13-14 0 0,0 184 179 0 0,-5-153-73 0 0,5-44-88 0 0,0 0-35 0 0,0 0-10 0 0,0 0-2 0 0,0 0 21 0 0,0 0 19 0 0,0 0-5 0 0,0 0 29 0 0,0 0-17 0 0,0 0 14 0 0,0 0 11 0 0,0 0-42 0 0,0 0 2 0 0,0 0-17 0 0,0 0-8 0 0,0 0 14 0 0,0 0 12 0 0,0 0-8 0 0,0 0 19 0 0,0 1-12 0 0,0 1 6 0 0,0-1-46 0 0,0-1 14 0 0,0 0 17 0 0,0 0 28 0 0,0 0 20 0 0,-2 19-28 0 0,-33 193 180 0 0,27-189-421 0 0,5 27-4877 0 0,16-44 1652 0 0,1-4-4278 0 0,-1-1-4795 0 0</inkml:trace>
  <inkml:trace contextRef="#ctx0" brushRef="#br1" timeOffset="76293.652">11578 7099 0 0 0,'7'-6'193'0'0,"5"-1"-401"0"0,2 5 4547 0 0,-14 2-4215 0 0,1 7 6852 0 0,1 23-4312 0 0,15 54-729 0 0,-12-58-1675 0 0,-1 40 1014 0 0,-33 18-3 0 0,16-11-800 0 0,-16-1 144 0 0,10-40-173 0 0,2 5-44 0 0,17-36-388 0 0,0-1-19 0 0,0 0 18 0 0,0 0 2 0 0,0 0-18 0 0,0 0 11 0 0,0 0 7 0 0,0 0 8 0 0,0 0-6 0 0,0 0 6 0 0,0 0-9 0 0,0 0 6 0 0,0 0 34 0 0,0 0 14 0 0,0 0 5 0 0,0 0 1 0 0,0 0 4 0 0,0 0-26 0 0,0 0 20 0 0,0 0 8 0 0,0 0-34 0 0,0 0-13 0 0,0 0-12 0 0,0 0-10 0 0,0 0-4 0 0,0 0 21 0 0,0 0-24 0 0,0 0-11 0 0,0 0-9 0 0,0 0 3 0 0,0 0 1 0 0,0 0-2 0 0,0 0 1 0 0,0 0 17 0 0,0 0-5 0 0,0 0 1 0 0,0 0 10 0 0,0 0-11 0 0,0 0 6 0 0,0 0-30 0 0,0 0-3 0 0,0 0 7 0 0,0 0-2 0 0,0 0-14 0 0,0 0-22 0 0,0 0-36 0 0,0 0-101 0 0,0 0-107 0 0,0 0-186 0 0,8 0-7956 0 0,-4 0-2309 0 0</inkml:trace>
</inkml:ink>
</file>

<file path=ppt/ink/ink34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20:17:06.109"/>
    </inkml:context>
    <inkml:brush xml:id="br0">
      <inkml:brushProperty name="width" value="0.05" units="cm"/>
      <inkml:brushProperty name="height" value="0.05" units="cm"/>
    </inkml:brush>
    <inkml:brush xml:id="br1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6276 409 2320 0 0,'0'0'2849'0'0,"0"0"-430"0"0,0 0-160 0 0,0 0-30 0 0,0 0-69 0 0,0 0-233 0 0,0 0-377 0 0,0 0-310 0 0,0 0-197 0 0,0 0-69 0 0,0 0-25 0 0,0 0-40 0 0,0 0-93 0 0,0 0-99 0 0,0 0-89 0 0,0 0-114 0 0,23 11 2586 0 0,178-4-1369 0 0,-97-14-1320 0 0,-62 7-233 0 0,-42 0-170 0 0,0 0 12 0 0,0 0-30 0 0,0 0-14 0 0,0 0 4 0 0,0 0 40 0 0,0 0 7 0 0,0 0-8 0 0,0 0-42 0 0,0 0 12 0 0,0 0 7 0 0,0 0-18 0 0,0 0 38 0 0,0 0-50 0 0,-9-8-3028 0 0,5 4-1899 0 0,2 2-5309 0 0,0 1-1874 0 0</inkml:trace>
  <inkml:trace contextRef="#ctx0" brushRef="#br0" timeOffset="302.464">6361 634 11963 0 0,'0'0'2432'0'0,"0"0"-437"0"0,0 0-196 0 0,0 0-57 0 0,0 0-80 0 0,0 0-234 0 0,0 0-415 0 0,0 0-348 0 0,0 0-215 0 0,0 0-99 0 0,0 0-20 0 0,0 0-4 0 0,0 0-34 0 0,1 4 8 0 0,0-1-214 0 0,0-1 1 0 0,0 0-1 0 0,1 1 0 0 0,-1-1 0 0 0,1 0 0 0 0,0 1 0 0 0,-1-1 0 0 0,1 0 0 0 0,0 0 0 0 0,0-1 0 0 0,0 1 0 0 0,0 0 0 0 0,1-1 0 0 0,-1 1 0 0 0,0-1 1 0 0,1 1-1 0 0,-1-1 0 0 0,1 0 0 0 0,-1 0 0 0 0,1 0 0 0 0,0-1 0 0 0,-1 1 0 0 0,1-1 0 0 0,2 1-87 0 0,171 6 1467 0 0,-133-3-2579 0 0,-45-11-13745 0 0,0 7 1973 0 0</inkml:trace>
  <inkml:trace contextRef="#ctx0" brushRef="#br0" timeOffset="-1618.708">4757 280 0 0 0,'0'0'557'0'0,"0"0"1114"0"0,0 0 461 0 0,0 0 229 0 0,0 0 53 0 0,0 0-144 0 0,0 0-272 0 0,0 0-336 0 0,0 0-242 0 0,0 0-215 0 0,0 0-168 0 0,-3-3-161 0 0,-11-9-116 0 0,11 9-93 0 0,3 3-55 0 0,0 0-65 0 0,0 0-80 0 0,0 0-50 0 0,0 0-54 0 0,0 0-26 0 0,0 19 1722 0 0,-17 297-791 0 0,17-304-1245 0 0,0-1-1 0 0,0 1 0 0 0,1-1 0 0 0,1 1 0 0 0,0-1 0 0 0,0 0 0 0 0,1 0 0 0 0,0 0 0 0 0,1 0 1 0 0,0 0-1 0 0,1-1 0 0 0,1 1 0 0 0,-1-1 0 0 0,1-1 0 0 0,1 1 0 0 0,0-1 0 0 0,0 0 0 0 0,1-1 1 0 0,5 5-23 0 0,-11-12 21 0 0,0 0 0 0 0,1 0 1 0 0,0-1-1 0 0,-1 1 0 0 0,1 0 1 0 0,0-1-1 0 0,-1 0 0 0 0,1 0 1 0 0,0 0-1 0 0,-1 0 0 0 0,1 0 1 0 0,0 0-1 0 0,-1-1 0 0 0,1 1 1 0 0,0-1-1 0 0,-1 0 0 0 0,1 1 1 0 0,-1-1-1 0 0,1-1 0 0 0,-1 1 1 0 0,0 0-1 0 0,1 0 0 0 0,-1-1 1 0 0,0 0-1 0 0,0 1 0 0 0,0-1 1 0 0,0 0-1 0 0,0 0 0 0 0,1-2-21 0 0,17-18 129 0 0,0-1-1 0 0,-2 0 1 0 0,-1-2-1 0 0,-1 0 1 0 0,11-22-129 0 0,0 0 28 0 0,-27 46-33 0 0,0 1-1 0 0,1-1 1 0 0,-1 1-1 0 0,1-1 0 0 0,-1 0 1 0 0,1 1-1 0 0,-1-1 1 0 0,1 1-1 0 0,-1-1 1 0 0,1 1-1 0 0,0-1 1 0 0,-1 1-1 0 0,1 0 0 0 0,0-1 1 0 0,-1 1-1 0 0,1 0 1 0 0,0 0-1 0 0,0-1 1 0 0,-1 1-1 0 0,1 0 1 0 0,0 0-1 0 0,0 0 0 0 0,-1 0 1 0 0,1 0-1 0 0,0 0 1 0 0,0 0-1 0 0,-1 0 1 0 0,1 0-1 0 0,0 0 1 0 0,0 0-1 0 0,-1 1 1 0 0,1-1-1 0 0,0 0 0 0 0,0 0 1 0 0,-1 1-1 0 0,1-1 1 0 0,0 1-1 0 0,-1-1 1 0 0,1 0-1 0 0,-1 1 1 0 0,1-1-1 0 0,-1 1 0 0 0,1 0 1 0 0,0-1-1 0 0,-1 1 1 0 0,0-1-1 0 0,1 1 1 0 0,-1 0-1 0 0,1-1 1 0 0,-1 1-1 0 0,0 0 1 0 0,1-1-1 0 0,-1 1 0 0 0,0 0 1 0 0,0 0-1 0 0,0-1 1 0 0,0 1-1 0 0,0 0 1 0 0,0 0-1 0 0,0 0 6 0 0,5 5 41 0 0,1 2-41 0 0,7 11 8 0 0,2 0 0 0 0,0-1 0 0 0,1-1 0 0 0,0-1 0 0 0,1 0 0 0 0,4 1-8 0 0,-14-11 2 0 0,-1-1-1 0 0,1 0 1 0 0,0 0-1 0 0,0-1 1 0 0,1 0-1 0 0,-1 0 1 0 0,1-1-1 0 0,0 0 1 0 0,0-1-1 0 0,0 1 1 0 0,0-1-1 0 0,1-1 1 0 0,-1 0-1 0 0,7 1-1 0 0,-12-2 14 0 0,0 0-1 0 0,0-1 0 0 0,-1 1 0 0 0,1 0 1 0 0,0-1-1 0 0,0 0 0 0 0,0 1 0 0 0,0-1 1 0 0,0 0-1 0 0,-1-1 0 0 0,1 1 0 0 0,0 0 0 0 0,-1-1 1 0 0,1 1-1 0 0,-1-1 0 0 0,0 0 0 0 0,1 0 1 0 0,-1 0-1 0 0,0 0 0 0 0,0 0 0 0 0,0-1 1 0 0,0 1-1 0 0,-1-1 0 0 0,1 1 0 0 0,0-2-13 0 0,67-132 561 0 0,-58 107-474 0 0,1-6 35 0 0,-2-1 0 0 0,-1 0 0 0 0,-2 0-1 0 0,-2-1 1 0 0,-1 0 0 0 0,-2 0-1 0 0,-2-29-120 0 0,0 66-20 0 0,0 0-7 0 0,0 0-31 0 0,0 0-19 0 0,0 0-40 0 0,0 0-101 0 0,0 0-138 0 0,2 5-796 0 0,12 16-1835 0 0,-6-11-2342 0 0,-1-2-6910 0 0</inkml:trace>
  <inkml:trace contextRef="#ctx0" brushRef="#br0" timeOffset="-899.002">5735 586 0 0 0,'0'0'3807'0'0,"0"0"-1243"0"0,0 0-393 0 0,0 0-32 0 0,0 0-111 0 0,0 0-141 0 0,0 0-318 0 0,0 0-305 0 0,0 0-166 0 0,0 0-129 0 0,0 0-109 0 0,0 0-83 0 0,-4 0-169 0 0,2 0-557 0 0,0 0 0 0 0,-1 0 1 0 0,1 1-1 0 0,0-1 1 0 0,0 1-1 0 0,0-1 0 0 0,-1 1 1 0 0,1 0-1 0 0,0 0 1 0 0,0 0-1 0 0,0 0 1 0 0,0 0-1 0 0,0 0 0 0 0,1 1 1 0 0,-1-1-1 0 0,0 1 1 0 0,1-1-1 0 0,-1 1 0 0 0,1-1 1 0 0,-1 1-1 0 0,1 0 1 0 0,-1 2-52 0 0,-146 249 1993 0 0,125-201-1634 0 0,23-52-312 0 0,0 0 11 0 0,0 0 26 0 0,0 0 44 0 0,0 0 48 0 0,0 0 43 0 0,7-26 703 0 0,9-10-872 0 0,2 0 1 0 0,2 0 0 0 0,1 2-1 0 0,2 1 1 0 0,1 1 0 0 0,1 0-1 0 0,28-26-50 0 0,27-16 165 0 0,-76 110 123 0 0,27 108 173 0 0,-14-52-240 0 0,-3 14-18 0 0,-24-150-4912 0 0,6 32 2672 0 0,2 3-3561 0 0,0 5-4623 0 0</inkml:trace>
  <inkml:trace contextRef="#ctx0" brushRef="#br0" timeOffset="-628.686">5597 733 6585 0 0,'0'0'2154'0'0,"0"0"-389"0"0,0 0-128 0 0,0 0 26 0 0,0 0-57 0 0,0 0-231 0 0,0 0-307 0 0,0 0-165 0 0,0 0 40 0 0,0 0 40 0 0,0 0-7 0 0,0 0-55 0 0,0 0-186 0 0,8 5-124 0 0,26 15-71 0 0,45-15 1319 0 0,-71-5-2150 0 0,80-3 1296 0 0,-60-2-3290 0 0,-1-2-3824 0 0,-21 7-5694 0 0</inkml:trace>
  <inkml:trace contextRef="#ctx0" brushRef="#br0" timeOffset="8251.393">12032 534 7522 0 0,'0'0'3078'0'0,"0"0"-537"0"0,0 0-353 0 0,0 0-283 0 0,0 0-235 0 0,0 0-284 0 0,0 0-250 0 0,0 0-183 0 0,0 0-190 0 0,0 0-169 0 0,0 0-94 0 0,0 0-64 0 0,0 0-65 0 0,-6 1 546 0 0,107 7 1752 0 0,-66-9-2298 0 0,161-14 467 0 0,-148 15-678 0 0,-48 0-144 0 0,0 0-22 0 0,0 0-1 0 0,0 0 19 0 0,0 0 27 0 0,0 0-13 0 0,0 0-28 0 0,0 0 14 0 0,0 0 4 0 0,0 0-24 0 0,0 0-2 0 0,0 0-3 0 0,0 0-16 0 0,0 0 11 0 0,-23 1-2435 0 0,2 6-2069 0 0,8-2-5574 0 0,6-3-2091 0 0</inkml:trace>
  <inkml:trace contextRef="#ctx0" brushRef="#br0" timeOffset="8583.554">11983 803 11362 0 0,'0'0'2298'0'0,"0"0"-680"0"0,0 0-208 0 0,0 0 46 0 0,0 0 50 0 0,0 0-85 0 0,0 0-263 0 0,0 0-235 0 0,0 0-133 0 0,0 0-44 0 0,0 0-13 0 0,0 0-71 0 0,7 7-65 0 0,25 23-41 0 0,28-23 750 0 0,194-36 388 0 0,-253 26-5020 0 0,-6-2-8657 0 0,2 2-736 0 0</inkml:trace>
  <inkml:trace contextRef="#ctx0" brushRef="#br0" timeOffset="6960.986">10401 405 3521 0 0,'0'0'1895'0'0,"0"0"-183"0"0,0 0 42 0 0,0 0 150 0 0,0 0 37 0 0,0 0-176 0 0,0 0-376 0 0,0 0-389 0 0,0 0-297 0 0,0 0-171 0 0,0 0-57 0 0,0 0 6 0 0,0-5 405 0 0,0 4 5580 0 0,-43 283-4732 0 0,34-87-1570 0 0,9-192-160 0 0,1 1 1 0 0,0-1-1 0 0,0 0 0 0 0,0 0 1 0 0,0 0-1 0 0,1 0 0 0 0,-1 0 1 0 0,1 0-1 0 0,-1 0 0 0 0,1 0 1 0 0,0 0-1 0 0,1-1 0 0 0,-1 1 1 0 0,0-1-1 0 0,1 0 0 0 0,-1 1 1 0 0,1-1-1 0 0,0 0 0 0 0,-1 0 1 0 0,1-1-1 0 0,0 1 0 0 0,0-1 1 0 0,0 1-1 0 0,1-1 0 0 0,-1 0 1 0 0,0 0-1 0 0,0-1 0 0 0,1 1 1 0 0,-1-1-1 0 0,0 1 0 0 0,1-1 0 0 0,-1 0 1 0 0,0 0-1 0 0,1 0 0 0 0,-1-1 1 0 0,0 1-1 0 0,3-2-4 0 0,0 0 22 0 0,1 0 0 0 0,-1 0 0 0 0,-1-1 0 0 0,1 0 0 0 0,0 0 0 0 0,-1 0 0 0 0,1-1 0 0 0,-1 0 0 0 0,0 0 0 0 0,-1 0-1 0 0,1-1 1 0 0,-1 1 0 0 0,1-1 0 0 0,-1 0 0 0 0,-1 0 0 0 0,2-3-22 0 0,-1 4 7 0 0,26-32 28 0 0,-2-1 1 0 0,-1-1 0 0 0,-2-1-1 0 0,-2-1 1 0 0,6-15-36 0 0,-29 55-10 0 0,0 0-1 0 0,0 1 0 0 0,1-1 1 0 0,-1 0-1 0 0,0 0 1 0 0,0 1-1 0 0,1-1 0 0 0,-1 0 1 0 0,0 0-1 0 0,1 0 0 0 0,-1 0 1 0 0,0 1-1 0 0,1-1 1 0 0,-1 0-1 0 0,1 0 0 0 0,-1 0 1 0 0,0 0-1 0 0,1 0 1 0 0,-1 0-1 0 0,0 0 0 0 0,1 0 1 0 0,-1 0-1 0 0,1 0 0 0 0,-1 0 1 0 0,0 0-1 0 0,1 0 1 0 0,-1 0-1 0 0,0-1 0 0 0,1 1 11 0 0,0 23 21 0 0,3-8-19 0 0,1-1 0 0 0,0 1 0 0 0,1-1 0 0 0,0-1 0 0 0,1 1-1 0 0,1-1 1 0 0,0 0 0 0 0,1-1 0 0 0,0 0 0 0 0,1 0-1 0 0,10 9-1 0 0,-17-18 10 0 0,0-1-1 0 0,1 1 0 0 0,-1-1 1 0 0,1 0-1 0 0,-1 0 0 0 0,1-1 0 0 0,0 1 1 0 0,-1-1-1 0 0,1 1 0 0 0,0-1 0 0 0,0 0 1 0 0,0-1-1 0 0,0 1 0 0 0,0-1 0 0 0,0 0 1 0 0,0 0-1 0 0,0 0 0 0 0,0 0 0 0 0,0-1 1 0 0,0 1-1 0 0,0-1 0 0 0,0 0 0 0 0,0 0 1 0 0,0-1-1 0 0,0 1 0 0 0,-1-1 0 0 0,1 0 1 0 0,-1 0-1 0 0,1 0 0 0 0,-1 0 0 0 0,0-1 1 0 0,1 1-1 0 0,-1-1 0 0 0,1-2-9 0 0,22-19 86 0 0,0-2 1 0 0,-2-1-1 0 0,-1 0 0 0 0,-1-2 0 0 0,-1-1 0 0 0,-2 0 1 0 0,-1-2-1 0 0,-1 0 0 0 0,-2-1 0 0 0,-2 0 0 0 0,2-7-86 0 0,-6 13 9 0 0,-6 19-3 0 0,0 1 0 0 0,0-1 0 0 0,0 1 0 0 0,-1-1 0 0 0,-1 0 0 0 0,1 0-1 0 0,-1 0 1 0 0,-1 1 0 0 0,1-1 0 0 0,-1 0 0 0 0,-1 0 0 0 0,1 0 0 0 0,-2-4-6 0 0,2 11-24 0 0,0 0 1 0 0,0 1 0 0 0,0-1-1 0 0,1 0 1 0 0,-1 1-1 0 0,-1-1 1 0 0,1 1 0 0 0,0-1-1 0 0,0 0 1 0 0,0 1-1 0 0,0-1 1 0 0,0 0-1 0 0,0 1 1 0 0,-1-1 0 0 0,1 1-1 0 0,0-1 1 0 0,-1 1-1 0 0,1-1 1 0 0,0 1 0 0 0,-1-1-1 0 0,1 1 1 0 0,0-1-1 0 0,-1 1 1 0 0,1-1 0 0 0,-1 1-1 0 0,1-1 1 0 0,-1 1-1 0 0,1 0 1 0 0,-1-1 0 0 0,0 1-1 0 0,1 0 1 0 0,-1 0-1 0 0,1-1 1 0 0,-1 1 0 0 0,1 0-1 0 0,-1 0 1 0 0,0 0-1 0 0,1 0 1 0 0,-1 0 0 0 0,0 0-1 0 0,1 0 1 0 0,-1 0-1 0 0,0 0 1 0 0,1 0 0 0 0,-1 0-1 0 0,1 0 1 0 0,-1 0-1 0 0,0 0 1 0 0,1 0-1 0 0,-1 1 1 0 0,1-1 0 0 0,-1 0-1 0 0,0 1 1 0 0,1-1-1 0 0,-1 0 1 0 0,1 1 0 0 0,-1-1-1 0 0,1 1 1 0 0,0-1-1 0 0,-1 0 1 0 0,1 1 0 0 0,-1-1-1 0 0,1 1 1 0 0,0-1-1 0 0,-1 1 1 0 0,1 0 0 0 0,0-1-1 0 0,-1 1 1 0 0,1-1-1 0 0,0 1 24 0 0,-13 22-3482 0 0,6-3-3653 0 0,4-12-5116 0 0</inkml:trace>
  <inkml:trace contextRef="#ctx0" brushRef="#br0" timeOffset="7244.992">11316 674 15867 0 0,'0'0'1714'0'0,"0"0"-314"0"0,0 0-69 0 0,0 0 27 0 0,0 0 5 0 0,0 0-193 0 0,0 0-316 0 0,0 0-259 0 0,0 0-157 0 0,0 0-81 0 0,0 0-48 0 0,0 0-61 0 0,0 0-82 0 0,-3 22-38 0 0,-12 111 40 0 0,6 43-851 0 0,9-175 208 0 0,0-1-249 0 0,0 0-304 0 0,0-18-5025 0 0,0 10 523 0 0,0 4-5163 0 0</inkml:trace>
  <inkml:trace contextRef="#ctx0" brushRef="#br0" timeOffset="7701.284">11200 608 5017 0 0,'0'0'2353'0'0,"0"0"-412"0"0,0 0-232 0 0,0 0-182 0 0,0 0-191 0 0,0 0-192 0 0,0 0-190 0 0,0 0-167 0 0,0 0-93 0 0,0 0-89 0 0,0 0-125 0 0,0 0-66 0 0,18-4-20 0 0,113-17 833 0 0,0 16 1035 0 0,-130 5-2239 0 0,0 0 1 0 0,0 0-1 0 0,0 0 0 0 0,0 1 1 0 0,1-1-1 0 0,-1 0 1 0 0,0 0-1 0 0,0 1 1 0 0,0-1-1 0 0,0 0 1 0 0,0 1-1 0 0,0-1 1 0 0,0 1-1 0 0,0-1 1 0 0,0 1-1 0 0,0 0 1 0 0,-1-1-1 0 0,1 1 1 0 0,0 0-1 0 0,0 0 1 0 0,0-1-1 0 0,-1 1 1 0 0,1 0-1 0 0,0 0 1 0 0,-1 0-1 0 0,1 0 1 0 0,-1 0-1 0 0,1 0 1 0 0,-1 0-1 0 0,0 0 1 0 0,1 0-1 0 0,-1 0 1 0 0,0 0-1 0 0,0 0 1 0 0,0 1-1 0 0,1-1 1 0 0,-1 0-1 0 0,0 0 0 0 0,-1 0 1 0 0,1 0-1 0 0,0 0 1 0 0,0 0-1 0 0,0 0 1 0 0,-1 0-1 0 0,1 1-23 0 0,-19 48 901 0 0,-81 75 15 0 0,100-123-914 0 0,0 0-1 0 0,0 0 0 0 0,0 0 0 0 0,0 0 0 0 0,0-1 0 0 0,1 1 0 0 0,-1 0 0 0 0,1 0 0 0 0,-1-1 1 0 0,1 1-1 0 0,0 0 0 0 0,-1 0 0 0 0,1-1 0 0 0,0 1 0 0 0,0-1 0 0 0,0 1 0 0 0,1-1 0 0 0,-1 1 0 0 0,0-1 1 0 0,0 0-1 0 0,1 0 0 0 0,-1 1 0 0 0,1-1 0 0 0,-1 0 0 0 0,1 0 0 0 0,-1 0 0 0 0,1-1 0 0 0,0 1 0 0 0,-1 0 1 0 0,1-1-1 0 0,0 1 0 0 0,0-1 0 0 0,0 1 0 0 0,-1-1 0 0 0,1 0 0 0 0,0 0 0 0 0,0 0 0 0 0,1 0-1 0 0,12 6 25 0 0,83 31 2 0 0,-96-36-10 0 0,0 0 0 0 0,1 1 0 0 0,-1-1 1 0 0,0 1-1 0 0,0 0 0 0 0,0 0 0 0 0,0 0 0 0 0,0 0 0 0 0,-1 0 1 0 0,1 0-1 0 0,0 0 0 0 0,-1 0 0 0 0,0 1 0 0 0,1-1 1 0 0,-1 0-1 0 0,0 1 0 0 0,0-1 0 0 0,-1 1 0 0 0,1 0 0 0 0,0-1 1 0 0,-1 1-1 0 0,0 0 0 0 0,1-1 0 0 0,-1 1 0 0 0,0 0 1 0 0,0-1-1 0 0,-1 1 0 0 0,1 0 0 0 0,-1-1 0 0 0,1 1 0 0 0,-1 0 1 0 0,0-1-1 0 0,0 1 0 0 0,0 0-17 0 0,-70 70 1143 0 0,61-68-1088 0 0,0 0 1 0 0,0-1-1 0 0,-1 0 0 0 0,1 0 1 0 0,-1-1-1 0 0,0 0 0 0 0,0-1 1 0 0,0-1-1 0 0,0 0 0 0 0,0 0 1 0 0,-1-1-1 0 0,1 0 0 0 0,0-1 1 0 0,-10-2-56 0 0,-41-29-363 0 0,44-9-3136 0 0,18 21-489 0 0,0 8-2967 0 0,0 4-5297 0 0</inkml:trace>
  <inkml:trace contextRef="#ctx0" brushRef="#br0" timeOffset="2995.769">7136 188 0 0 0,'0'0'312'0'0,"0"0"940"0"0,0 0 305 0 0,0 0 111 0 0,0 0 26 0 0,0 0-61 0 0,-4-4-59 0 0,-15-21 1211 0 0,10 18 1826 0 0,6 3 4115 0 0,9-4-8058 0 0,10-7-552 0 0,1 0-1 0 0,1 2 0 0 0,0 0 1 0 0,1 0-1 0 0,0 2 0 0 0,18-8-115 0 0,-25 12 34 0 0,1 1 0 0 0,-1 1 0 0 0,1 0-1 0 0,0 1 1 0 0,1 0 0 0 0,-1 1 0 0 0,1 1-1 0 0,-1 0 1 0 0,1 0 0 0 0,13 1-34 0 0,-24 2 1 0 0,0 1 0 0 0,0-1 1 0 0,0 0-1 0 0,0 1 0 0 0,0 0 1 0 0,-1-1-1 0 0,1 1 0 0 0,-1 0 1 0 0,1 1-1 0 0,-1-1 0 0 0,0 0 0 0 0,0 1 1 0 0,0-1-1 0 0,0 1 0 0 0,0-1 1 0 0,-1 1-1 0 0,1 0 0 0 0,-1 0 0 0 0,0 0 1 0 0,0 0-1 0 0,0 0 0 0 0,0 0 1 0 0,0 0-1 0 0,0 0 0 0 0,-1 0 0 0 0,0 0 1 0 0,0 1-1 0 0,0-1 0 0 0,0 0 1 0 0,0 0-1 0 0,0 0 0 0 0,-1 2-1 0 0,-3 16 25 0 0,-1-1-1 0 0,0 1 1 0 0,-2-1-1 0 0,0-1 1 0 0,-1 1-1 0 0,-1-1 1 0 0,-1-1-1 0 0,-1 1 1 0 0,0-2-1 0 0,-1 0 1 0 0,-1 0-1 0 0,-1-1 0 0 0,0-1 1 0 0,-3 2-25 0 0,0 2 7 0 0,-43 69-85 0 0,99-66-66 0 0,65-16 206 0 0,-90-7-59 0 0,1 0 1 0 0,-1 1-1 0 0,0 1 0 0 0,0 0 0 0 0,0 1 0 0 0,0 1 1 0 0,0 0-1 0 0,-1 1 0 0 0,1 0 0 0 0,-1 1 1 0 0,3 2-4 0 0,-12-5 4 0 0,-1 1 0 0 0,1-1 1 0 0,-1 1-1 0 0,1 0 1 0 0,-1 0-1 0 0,0 0 0 0 0,0 1 1 0 0,0-1-1 0 0,-1 1 0 0 0,1-1 1 0 0,-1 1-1 0 0,0 0 1 0 0,0 0-1 0 0,0 0 0 0 0,0 0 1 0 0,-1 1-1 0 0,0-1 1 0 0,0 0-1 0 0,0 1 0 0 0,0-1 1 0 0,-1 0-1 0 0,1 1 0 0 0,-1-1 1 0 0,0 1-1 0 0,-1-1 1 0 0,1 1-1 0 0,-2 2-4 0 0,1 3 28 0 0,-2 0-1 0 0,1-1 0 0 0,-1 0 1 0 0,-1 1-1 0 0,0-1 1 0 0,0 0-1 0 0,-1-1 1 0 0,0 1-1 0 0,0-1 1 0 0,-1 0-1 0 0,0 0 1 0 0,-2 0-28 0 0,-8 11 42 0 0,-1-1 0 0 0,-1 0 0 0 0,-1-2 0 0 0,-1 0 0 0 0,0-1 1 0 0,-1-1-1 0 0,0-1 0 0 0,-1-1 0 0 0,0-1 0 0 0,-1 0 0 0 0,0-2 0 0 0,-1-1 1 0 0,0-1-1 0 0,0-1 0 0 0,-1-1-42 0 0,24-4-6 0 0,0-1 1 0 0,0 1-1 0 0,0 0 1 0 0,0-1-1 0 0,0 1 0 0 0,0-1 1 0 0,0 0-1 0 0,0 1 1 0 0,0-1-1 0 0,0 0 0 0 0,0 1 1 0 0,0-1-1 0 0,0 0 1 0 0,-1 0-1 0 0,1 0 1 0 0,0 0-1 0 0,0 0 0 0 0,0 0 1 0 0,0 0-1 0 0,0-1 1 0 0,0 1-1 0 0,0 0 1 0 0,-1-1-1 0 0,1 1 0 0 0,0-1 1 0 0,0 1-1 0 0,0-1 1 0 0,0 1-1 0 0,1-1 1 0 0,-1 1-1 0 0,0-1 0 0 0,0 0 1 0 0,0 0-1 0 0,0 0 1 0 0,1 1-1 0 0,-1-1 1 0 0,0 0-1 0 0,1 0 0 0 0,-1 0 1 0 0,0 0-1 0 0,1 0 1 0 0,0 0-1 0 0,-1 0 0 0 0,1 0 1 0 0,-1 0-1 0 0,1 0 1 0 0,0 0-1 0 0,0-1 1 0 0,0 1-1 0 0,0 0 0 0 0,0 0 1 0 0,0 0-1 0 0,0 0 1 0 0,0 0-1 0 0,0-1 6 0 0,54-69-2263 0 0,-24 47-2219 0 0,-6 5-3387 0 0,-10 8-4347 0 0</inkml:trace>
  <inkml:trace contextRef="#ctx0" brushRef="#br0" timeOffset="3465.391">7946 306 0 0 0,'0'0'822'0'0,"0"0"1135"0"0,0 0 112 0 0,0 0-218 0 0,0 0-252 0 0,0 0-208 0 0,0 0-168 0 0,0 0-34 0 0,0 0 40 0 0,0 0 7 0 0,0 0-1 0 0,0 0-60 0 0,0 0-111 0 0,-21 20-115 0 0,-63 66-106 0 0,49-25 200 0 0,31-47-784 0 0,-2 7-12 0 0,1 1 0 0 0,0-1 1 0 0,2 1-1 0 0,0 0 0 0 0,1 0 1 0 0,2 0-1 0 0,0 0 0 0 0,1 0 1 0 0,3 10-248 0 0,-2-26 70 0 0,1 0 0 0 0,0 1 0 0 0,0-1 1 0 0,1 0-1 0 0,0-1 0 0 0,0 1 0 0 0,0-1 1 0 0,1 0-1 0 0,0 0 0 0 0,0 0 0 0 0,0 0 1 0 0,0-1-1 0 0,1 0 0 0 0,0 0 0 0 0,0-1 1 0 0,0 1-1 0 0,0-1 0 0 0,0-1 0 0 0,1 1 1 0 0,-1-1-1 0 0,1 0 0 0 0,-1 0 0 0 0,1-1 1 0 0,0 0-1 0 0,0 0 0 0 0,0-1 0 0 0,0 0 1 0 0,0 0-1 0 0,-1 0 0 0 0,1-1 0 0 0,0 0 1 0 0,0-1-1 0 0,0 1 0 0 0,-1-1 0 0 0,1 0 1 0 0,-1-1-1 0 0,0 0 0 0 0,1 0 0 0 0,-1 0 1 0 0,2-3-71 0 0,6-1 96 0 0,-1-1 1 0 0,0-1 0 0 0,0 0 0 0 0,-1-1 0 0 0,0-1 0 0 0,-1 1 0 0 0,0-2 0 0 0,-1 0 0 0 0,0 0 0 0 0,-1 0 0 0 0,-1-1-1 0 0,0-1 1 0 0,0 0 0 0 0,-1 0 0 0 0,-1 0 0 0 0,0 0 0 0 0,-1-1 0 0 0,-1 0 0 0 0,-1 0 0 0 0,0-1 0 0 0,0 1 0 0 0,-2-1-1 0 0,0 1 1 0 0,0-1 0 0 0,-2 0 0 0 0,0 1 0 0 0,-1-3-97 0 0,0 8-34 0 0,-1 0-1 0 0,1 0 0 0 0,-2 0 1 0 0,0 1-1 0 0,0-1 0 0 0,-1 1 1 0 0,0 0-1 0 0,0 0 0 0 0,-1 0 1 0 0,0 1-1 0 0,-1 0 1 0 0,0 0-1 0 0,0 1 0 0 0,0-1 1 0 0,-1 2-1 0 0,0-1 0 0 0,-1 1 1 0 0,1 0-1 0 0,-1 1 0 0 0,0 0 1 0 0,-1 0-1 0 0,1 1 1 0 0,-1 1-1 0 0,0-1 0 0 0,0 1 1 0 0,0 1-1 0 0,0 0 0 0 0,-1 0 1 0 0,1 1-1 0 0,0 1 1 0 0,-1 0-1 0 0,1 0 0 0 0,-3 1 35 0 0,7 0-192 0 0,1 0 0 0 0,0 1 0 0 0,0 0-1 0 0,-1 0 1 0 0,1 0 0 0 0,0 1 0 0 0,1 0 0 0 0,-1 0 0 0 0,0 0-1 0 0,1 0 1 0 0,0 1 0 0 0,0 0 0 0 0,0-1 0 0 0,-3 5 192 0 0,-29 37-8091 0 0,32-41 6551 0 0,-8 12-10381 0 0</inkml:trace>
  <inkml:trace contextRef="#ctx0" brushRef="#br0" timeOffset="4350.482">8176 866 3993 0 0,'0'0'1263'0'0,"0"0"-223"0"0,0 0 312 0 0,0 0 509 0 0,0 0 207 0 0,0 0-17 0 0,0 0-198 0 0,0 0-248 0 0,0 0-223 0 0,0 0-180 0 0,0 0-113 0 0,0 0-117 0 0,31-7-109 0 0,97-23-108 0 0,-61-3 211 0 0,-57 22-721 0 0,27-27 156 0 0,-1-1-1 0 0,-2-2 1 0 0,-3-1 0 0 0,0-1 0 0 0,-3-2-1 0 0,-2-1 1 0 0,-2-1 0 0 0,-1-3-401 0 0,39-137 152 0 0,-58 136-71 0 0,-30 55-331 0 0,-7 32 175 0 0,3 1 1 0 0,1 2 0 0 0,1 1 0 0 0,3 1 0 0 0,1 2 0 0 0,-8 21 74 0 0,20-41-14 0 0,1-4 9 0 0,1 1 0 0 0,0 1 0 0 0,2 0 0 0 0,0 0 0 0 0,2 1 0 0 0,0 0 0 0 0,1 0 0 0 0,1 0 0 0 0,1 0 0 0 0,2 1 0 0 0,0 10 5 0 0,1-30-1 0 0,1 0 0 0 0,-1 1 0 0 0,1-1 0 0 0,0 0 0 0 0,0 0 0 0 0,1 0 0 0 0,-1 0 0 0 0,1 0 0 0 0,-1 0 1 0 0,1-1-1 0 0,0 1 0 0 0,0 0 0 0 0,0-1 0 0 0,0 1 0 0 0,1-1 0 0 0,-1 0 0 0 0,1 0 0 0 0,-1 0 0 0 0,1 0 0 0 0,0 0 0 0 0,0 0 0 0 0,0-1 0 0 0,0 0 0 0 0,0 1 0 0 0,0-1 0 0 0,0 0 0 0 0,0 0 0 0 0,0-1 0 0 0,1 1 1 0 0,97-1-28 0 0,-78-8 44 0 0,-1-1-1 0 0,0-1 1 0 0,-1-1-1 0 0,0-1 1 0 0,-1-1-1 0 0,0 0 1 0 0,-1-1 0 0 0,-1-2-1 0 0,0 0 1 0 0,-1 0-1 0 0,-1-2 1 0 0,4-6-16 0 0,12-16 37 0 0,-3-1 1 0 0,-1-1-1 0 0,-3-2 0 0 0,-1-1 1 0 0,4-15-38 0 0,-19 40 8 0 0,-1-1 1 0 0,0 0 0 0 0,-2 0 0 0 0,-1 0 0 0 0,0-1 0 0 0,-2 1-1 0 0,-1-1 1 0 0,0-7-9 0 0,-2 28 1 0 0,-1 0-1 0 0,0 0 1 0 0,0 0 0 0 0,0 0-1 0 0,0 1 1 0 0,0-1-1 0 0,0 0 1 0 0,0 1-1 0 0,0-1 1 0 0,0 1 0 0 0,0-1-1 0 0,-1 1 1 0 0,1-1-1 0 0,0 1 1 0 0,0 0 0 0 0,0 0-1 0 0,-1-1 1 0 0,1 1-1 0 0,0 0 1 0 0,0 0-1 0 0,0 0 1 0 0,-1 1 0 0 0,1-1-1 0 0,0 0 1 0 0,0 0-1 0 0,0 0 1 0 0,-1 1-1 0 0,1-1 1 0 0,0 1 0 0 0,0-1-1 0 0,0 1 1 0 0,0-1-1 0 0,0 1 1 0 0,0 0 0 0 0,0 0-1 0 0,0-1 1 0 0,0 1-1 0 0,0 0 1 0 0,0 0-1 0 0,1 0 1 0 0,-1 0 0 0 0,0 0-1 0 0,0 0 1 0 0,1 0-1 0 0,-1 0 1 0 0,0 1-1 0 0,-97 144-115 0 0,76-107 105 0 0,8-16 6 0 0,1 1 1 0 0,1 1 0 0 0,2 0 0 0 0,0 0 0 0 0,1 1 0 0 0,2 0 0 0 0,0 0 0 0 0,2 1 0 0 0,1 0 0 0 0,0 12 3 0 0,3-30-2 0 0,0-1 0 0 0,1 1 0 0 0,0 0 0 0 0,0-1 0 0 0,1 1 0 0 0,0 0 1 0 0,0-1-1 0 0,1 1 0 0 0,0-1 0 0 0,0 0 0 0 0,1 1 0 0 0,1-1 0 0 0,-1 0 0 0 0,1-1 0 0 0,0 1 1 0 0,1-1-1 0 0,0 0 0 0 0,0 0 0 0 0,0 0 0 0 0,1 0 0 0 0,0-1 0 0 0,1 0 0 0 0,-1-1 0 0 0,1 1 0 0 0,0-1 1 0 0,1 0 1 0 0,3 0 4 0 0,0-1 0 0 0,0 0 0 0 0,0-1 0 0 0,0 0 0 0 0,1-1 0 0 0,-1 0 0 0 0,1-1 0 0 0,-1 0 0 0 0,1-1 0 0 0,0 0 0 0 0,-1-1 0 0 0,12-2-4 0 0,-15 2 17 0 0,0-1 0 0 0,-1-1 1 0 0,1 0-1 0 0,-1 0 0 0 0,1 0 1 0 0,-1-1-1 0 0,0 0 1 0 0,0 0-1 0 0,0-1 0 0 0,-1 0 1 0 0,0 0-1 0 0,0-1 1 0 0,0 0-1 0 0,0 0 0 0 0,-1 0 1 0 0,0 0-1 0 0,-1-1 1 0 0,1 0-1 0 0,-1 0 0 0 0,0 0 1 0 0,-1 0-1 0 0,0-1 1 0 0,0 0-1 0 0,0-3-17 0 0,0 5 4 0 0,-1-1 1 0 0,-1 0-1 0 0,1 1 1 0 0,-1-1-1 0 0,0 0 0 0 0,-1 0 1 0 0,1 0-1 0 0,-1 0 1 0 0,-1 0-1 0 0,1 0 0 0 0,-1 1 1 0 0,0-1-1 0 0,-1 0 1 0 0,0 0-1 0 0,0 1 0 0 0,0-1 1 0 0,-1 1-1 0 0,0 0 1 0 0,0 0-1 0 0,-1 0 1 0 0,1 0-1 0 0,-1 0 0 0 0,-1 1 1 0 0,1 0-1 0 0,-1 0 1 0 0,0 0-1 0 0,0 0 0 0 0,0 1 1 0 0,-1 0-1 0 0,1 0 1 0 0,-1 0-1 0 0,0 1 0 0 0,0-1 1 0 0,0 2-1 0 0,-1-1 1 0 0,-2 0-5 0 0,-2-1-91 0 0,-1 1 1 0 0,1 1-1 0 0,0 0 1 0 0,-1 0-1 0 0,1 1 1 0 0,-1 1-1 0 0,1 0 1 0 0,-1 0 0 0 0,0 1-1 0 0,1 1 1 0 0,-1 0-1 0 0,1 0 1 0 0,-11 4 90 0 0,-11 10-4273 0 0,1 5-3901 0 0,24-13-4360 0 0</inkml:trace>
  <inkml:trace contextRef="#ctx0" brushRef="#br0" timeOffset="6083.742">9724 807 1480 0 0,'0'0'1702'0'0,"0"0"-160"0"0,0 0 45 0 0,0 0 221 0 0,0 0 138 0 0,0 0-142 0 0,0 0-371 0 0,0 0-393 0 0,0 0-279 0 0,0 0-155 0 0,0 0-20 0 0,11 0 3110 0 0,-57 81-373 0 0,-147 103-2370 0 0,133-133-1332 0 0,59-51 120 0 0,1 0-102 0 0,28-7-4815 0 0,-18 0-175 0 0,-4-1-5614 0 0</inkml:trace>
  <inkml:trace contextRef="#ctx0" brushRef="#br0" timeOffset="10079.134">12935 41 3721 0 0,'0'0'1826'0'0,"0"0"-445"0"0,0 0-202 0 0,0 0 120 0 0,0 0 128 0 0,0 0 56 0 0,0 0-112 0 0,0 0-189 0 0,0 0-153 0 0,0 0-139 0 0,0 0-109 0 0,11-3-99 0 0,35-5-62 0 0,-44 8-557 0 0,-1 0 1 0 0,0 0 0 0 0,1 1 0 0 0,-1-1-1 0 0,0 0 1 0 0,1 1 0 0 0,-1-1 0 0 0,0 1-1 0 0,0 0 1 0 0,1-1 0 0 0,-1 1-1 0 0,0 0 1 0 0,0 0 0 0 0,0 0 0 0 0,0-1-1 0 0,0 1 1 0 0,0 0 0 0 0,0 0 0 0 0,0 1-1 0 0,0-1 1 0 0,-1 0 0 0 0,1 0-1 0 0,0 0 1 0 0,-1 1 0 0 0,1-1 0 0 0,-1 0-1 0 0,1 0 1 0 0,-1 1 0 0 0,1-1-1 0 0,-1 0 1 0 0,0 1 0 0 0,0-1 0 0 0,0 1-1 0 0,0-1 1 0 0,0 2-64 0 0,1 0 230 0 0,0 12-26 0 0,0 1-1 0 0,0-1 1 0 0,-1 1-1 0 0,-1-1 1 0 0,-1 1-1 0 0,0-1 1 0 0,-1 0-1 0 0,-1 0 0 0 0,0 0 1 0 0,-1 0-1 0 0,-1-1 1 0 0,0 0-1 0 0,-1 0 1 0 0,-6 10-204 0 0,-35 68 348 0 0,17-26-212 0 0,31-65-141 0 0,24-3 132 0 0,-1-1 1 0 0,0-1 0 0 0,1-1-1 0 0,-1-1 1 0 0,-1-1 0 0 0,4-2-128 0 0,51-14 272 0 0,86 4 545 0 0,-163 19-833 0 0,0 0-14 0 0,0 0-15 0 0,0 0-32 0 0,0 0-33 0 0,0 0-58 0 0,0-11-3845 0 0,0-3-6868 0 0,0 10-293 0 0</inkml:trace>
  <inkml:trace contextRef="#ctx0" brushRef="#br0" timeOffset="10379.669">13389 37 4713 0 0,'0'0'2881'0'0,"0"0"-968"0"0,0 0-368 0 0,0 0 48 0 0,0 0 102 0 0,0 0 42 0 0,0 0-106 0 0,0 0-291 0 0,0 0-298 0 0,0 0-214 0 0,0 0-128 0 0,0 0-35 0 0,0 0-8 0 0,-3 12-20 0 0,-20 93 885 0 0,6 4-981 0 0,-4-1 1 0 0,-5-1 0 0 0,-5-1 0 0 0,-6 2-542 0 0,-47 110 21 0 0,83-218-35 0 0,0 1 0 0 0,1 0 0 0 0,0-1 0 0 0,-1 1 0 0 0,1-1 0 0 0,-1 1 0 0 0,1 0-1 0 0,0 0 1 0 0,-1-1 0 0 0,1 1 0 0 0,0 0 0 0 0,0-1 0 0 0,0 1 0 0 0,-1 0 0 0 0,1 0 0 0 0,0 0 0 0 0,0-1-1 0 0,0 1 1 0 0,0 0 0 0 0,0 0 0 0 0,1-1 0 0 0,-1 1 0 0 0,0 0 0 0 0,0 0 0 0 0,0-1 0 0 0,1 1 0 0 0,-1 0 0 0 0,0-1-1 0 0,1 1 1 0 0,-1 0 0 0 0,1-1 0 0 0,-1 1 0 0 0,0 0 0 0 0,1-1 0 0 0,0 1 0 0 0,-1-1 0 0 0,1 1 0 0 0,-1-1 0 0 0,1 1-1 0 0,0-1 1 0 0,-1 1 0 0 0,1-1 0 0 0,0 0 0 0 0,-1 1 0 0 0,1-1 0 0 0,0 0 0 0 0,-1 0 0 0 0,1 1 0 0 0,0-1 0 0 0,0 0-1 0 0,-1 0 1 0 0,1 0 0 0 0,0 0 0 0 0,0 0 0 0 0,0 0 0 0 0,-1 0 0 0 0,1 0 0 0 0,0 0 0 0 0,0-1 14 0 0,42-25-2756 0 0,-28 10 81 0 0,-7 8-332 0 0,0-1-4274 0 0,0 2-3456 0 0</inkml:trace>
  <inkml:trace contextRef="#ctx0" brushRef="#br0" timeOffset="10745.268">13770 170 9634 0 0,'0'0'1966'0'0,"0"0"-338"0"0,0 0-96 0 0,0 0 42 0 0,0 0-39 0 0,0 0-179 0 0,0 0-275 0 0,0 0-252 0 0,0 0-186 0 0,0 0-154 0 0,0 0-104 0 0,0 0-61 0 0,-26 26-40 0 0,-83 87-51 0 0,51-24 28 0 0,49-67-209 0 0,-4 3-16 0 0,2 0 0 0 0,1 1 0 0 0,1 0-1 0 0,1 1 1 0 0,1 0 0 0 0,2 0 0 0 0,0 0-1 0 0,2 1 1 0 0,1-1 0 0 0,1 1-36 0 0,3-21 25 0 0,-1-1-1 0 0,1 0 1 0 0,0 1 0 0 0,0-1-1 0 0,1 0 1 0 0,-1-1 0 0 0,2 1-1 0 0,-1 0 1 0 0,0-1 0 0 0,1 0 0 0 0,0 0-1 0 0,0 0 1 0 0,1 0 0 0 0,-1 0-1 0 0,1-1 1 0 0,0 0 0 0 0,0 0-1 0 0,1 0 1 0 0,-1-1 0 0 0,1 0 0 0 0,0 0-1 0 0,0 0 1 0 0,0-1 0 0 0,0 0-1 0 0,0 0 1 0 0,0 0 0 0 0,1-1-1 0 0,-1 0 1 0 0,0 0 0 0 0,1-1 0 0 0,-1 1-1 0 0,1-1 1 0 0,-1-1 0 0 0,1 1-1 0 0,-1-1 1 0 0,0-1 0 0 0,1 1 0 0 0,-1-1-1 0 0,0 0 1 0 0,0 0 0 0 0,0-1-1 0 0,0 1 1 0 0,0-1 0 0 0,2-3-25 0 0,11-3 110 0 0,-1 0 0 0 0,-1-2 0 0 0,1 0 0 0 0,-2-1 0 0 0,0-1 1 0 0,0-1-1 0 0,-1 0 0 0 0,-1-1 0 0 0,0 0 0 0 0,-1-1 0 0 0,-1-1 0 0 0,0 0 0 0 0,-2 0 1 0 0,0-1-1 0 0,0-1 0 0 0,-2 1 0 0 0,0-2 0 0 0,-2 1 0 0 0,0-1 0 0 0,-1 0 1 0 0,-1 0-1 0 0,0 0 0 0 0,-2-1 0 0 0,0-10-110 0 0,-2 21-7 0 0,0 0 1 0 0,-1 1-1 0 0,0-1 0 0 0,0 0 1 0 0,-1 0-1 0 0,0 0 0 0 0,-1 1 1 0 0,0-1-1 0 0,0 1 0 0 0,-1 0 1 0 0,-1 0-1 0 0,1 0 0 0 0,-2 0 1 0 0,1 1-1 0 0,-1 0 0 0 0,0 0 1 0 0,0 0-1 0 0,-1 1 0 0 0,0 0 1 0 0,-1 1-1 0 0,0-1 0 0 0,0 1 1 0 0,0 1-1 0 0,0-1 0 0 0,-4 0 7 0 0,5 2-118 0 0,-1 1-1 0 0,0 0 1 0 0,-1 1 0 0 0,1-1-1 0 0,0 1 1 0 0,-1 1 0 0 0,1 0-1 0 0,-1 0 1 0 0,1 1-1 0 0,-1 0 1 0 0,1 0 0 0 0,-2 1 118 0 0,-58 24-4590 0 0,47-11-2181 0 0,6-2-5334 0 0</inkml:trace>
  <inkml:trace contextRef="#ctx0" brushRef="#br0" timeOffset="12004.226">13929 814 2649 0 0,'0'0'1912'0'0,"0"0"-86"0"0,0 0 18 0 0,0 0 14 0 0,0 0-99 0 0,0 0-197 0 0,0 0-229 0 0,0 0-182 0 0,0 0-161 0 0,0 0-113 0 0,0 0-103 0 0,31-28-77 0 0,99-89-31 0 0,44-63 2284 0 0,-146 151-2766 0 0,-1-1 1 0 0,-2-2 0 0 0,0 0 0 0 0,-3-2 0 0 0,-1-1 0 0 0,-1 0 0 0 0,-2-2 0 0 0,-1 0 0 0 0,-3-1-1 0 0,0 0 1 0 0,1-15-185 0 0,-16 54 7 0 0,1-1 0 0 0,-1 0 0 0 0,1 0 0 0 0,-1 0 0 0 0,1 1 0 0 0,0-1 0 0 0,-1 0-1 0 0,1 0 1 0 0,-1 0 0 0 0,1 0 0 0 0,-1 0 0 0 0,1 0 0 0 0,-1 0 0 0 0,1 0 0 0 0,-1 0-1 0 0,1 0 1 0 0,-1 0 0 0 0,1 0 0 0 0,-1 0 0 0 0,1 0 0 0 0,-1-1 0 0 0,1 1 0 0 0,-1 0 0 0 0,1 0-1 0 0,-1 0 1 0 0,1-1 0 0 0,-1 1 0 0 0,1 0 0 0 0,0-1 0 0 0,-1 1 0 0 0,1 0 0 0 0,0-1 0 0 0,-1 1-1 0 0,1 0 1 0 0,0-1 0 0 0,-1 1 0 0 0,1-1 0 0 0,0 1 0 0 0,0-1 0 0 0,0 1 0 0 0,-1-1-1 0 0,1 1 1 0 0,0-1 0 0 0,0 1 0 0 0,0-1 0 0 0,0 1 0 0 0,0-1 0 0 0,0 1 0 0 0,0-1 0 0 0,0 1-1 0 0,0-1 1 0 0,0 1-7 0 0,-32 39-170 0 0,31-38 182 0 0,-24 31-5 0 0,2 0 0 0 0,0 2 0 0 0,2 0 0 0 0,2 2 1 0 0,1 0-1 0 0,2 1 0 0 0,2 1 0 0 0,1 0 0 0 0,2 1 0 0 0,1 0 0 0 0,2 5-7 0 0,-5 180-146 0 0,13-220 145 0 0,-1-1 0 0 0,1 0 1 0 0,0 0-1 0 0,0 1 0 0 0,0-1 0 0 0,0 0 0 0 0,1 0 0 0 0,-1 0 0 0 0,1 1 0 0 0,0-1 0 0 0,0 0 0 0 0,0 0 0 0 0,0 0 0 0 0,1 0 0 0 0,-1 0 0 0 0,1-1 0 0 0,-1 1 0 0 0,1 0 0 0 0,0-1 0 0 0,0 1 0 0 0,1-1 1 0 0,-1 0-1 0 0,0 1 0 0 0,1-1 0 0 0,-1 0 0 0 0,1 0 0 0 0,0-1 0 0 0,-1 1 0 0 0,1-1 0 0 0,0 1 0 0 0,0-1 0 0 0,0 0 0 0 0,0 0 0 0 0,1 0 0 0 0,-1 0 0 0 0,0-1 0 0 0,0 0 0 0 0,2 1 1 0 0,10-4 30 0 0,-1 0-1 0 0,1-1 1 0 0,-1-1 0 0 0,0 0-1 0 0,0-1 1 0 0,-1 0-1 0 0,0-1 1 0 0,0-1-1 0 0,0 0 1 0 0,-1-1-1 0 0,-1 0 1 0 0,1-1 0 0 0,-1 0-1 0 0,-1-1 1 0 0,0 0-30 0 0,10-7 71 0 0,13-14-8 0 0,-1-1-1 0 0,-1-2 1 0 0,-2-2-1 0 0,-2 0 1 0 0,-1-2 0 0 0,-2-1-1 0 0,-2 0 1 0 0,-2-2-1 0 0,-1-1 1 0 0,-2 0-1 0 0,-2-1 1 0 0,-3 0 0 0 0,4-24-63 0 0,-5 2 82 0 0,-11 65-59 0 0,-17 19 16 0 0,-106 144-91 0 0,109-141 57 0 0,1 1 1 0 0,1 0-1 0 0,0 1 1 0 0,2 1-1 0 0,1-1 0 0 0,0 2 1 0 0,2-1-1 0 0,1 1 1 0 0,1 0-1 0 0,0 6-5 0 0,1 10 28 0 0,-3 160-145 0 0,8-196 127 0 0,1 0 1 0 0,0 0-1 0 0,0 0 0 0 0,0-1 1 0 0,0 1-1 0 0,1-1 0 0 0,0 1 1 0 0,0-1-1 0 0,0 0 0 0 0,1 0 1 0 0,-1-1-1 0 0,1 1 1 0 0,0-1-1 0 0,0 1 0 0 0,0-1 1 0 0,0 0-1 0 0,0-1 0 0 0,1 1 1 0 0,-1-1-1 0 0,1 0 0 0 0,0 0 1 0 0,0 0-1 0 0,0-1 0 0 0,0 1 1 0 0,0-1-1 0 0,0 0 0 0 0,0-1 1 0 0,0 0-1 0 0,0 1 0 0 0,0-1 1 0 0,1-1-1 0 0,-1 1 1 0 0,0-1-1 0 0,0 0 0 0 0,0 0 1 0 0,0-1-1 0 0,0 1 0 0 0,0-1 1 0 0,-1 0-1 0 0,1 0 0 0 0,0-1 1 0 0,-1 1-1 0 0,0-1 0 0 0,0 0 1 0 0,0 0-1 0 0,3-3-10 0 0,5-4 58 0 0,0 0-1 0 0,-1 0 0 0 0,0-2 1 0 0,-1 1-1 0 0,0-1 1 0 0,0-1-1 0 0,-2 0 1 0 0,1 0-1 0 0,-2 0 1 0 0,0-1-1 0 0,0-1 1 0 0,-1 1-1 0 0,-1-1 1 0 0,-1 0-1 0 0,0 0 1 0 0,-1 0-1 0 0,0-1 1 0 0,-1 1-1 0 0,-1-1 1 0 0,-1 1-1 0 0,-1-15-57 0 0,1 27-4 0 0,-1 0 0 0 0,1 0-1 0 0,-1 0 1 0 0,0 0 0 0 0,0 1 0 0 0,0-1 0 0 0,0 0-1 0 0,-1 1 1 0 0,1-1 0 0 0,-1 1 0 0 0,1-1 0 0 0,-1 1-1 0 0,0 0 1 0 0,0-1 0 0 0,0 1 0 0 0,0 0 0 0 0,0 0-1 0 0,-1 1 1 0 0,1-1 0 0 0,-1 0 0 0 0,1 1 0 0 0,-1 0-1 0 0,1-1 1 0 0,-1 1 0 0 0,0 0 0 0 0,0 0 0 0 0,0 0-1 0 0,1 1 1 0 0,-1-1 0 0 0,0 1 0 0 0,0 0-1 0 0,0 0 1 0 0,0 0 0 0 0,-2 0 4 0 0,-102 16-1211 0 0,67 1-446 0 0,13-5-4378 0 0,15-5-5867 0 0</inkml:trace>
  <inkml:trace contextRef="#ctx0" brushRef="#br0" timeOffset="59219.168">15816 696 6601 0 0,'0'0'2412'0'0,"0"0"-405"0"0,0 0-80 0 0,0 0 53 0 0,0 0-87 0 0,0 0-310 0 0,0 0-399 0 0,0 0-299 0 0,0 0-172 0 0,0 0-80 0 0,0 0-26 0 0,5 31 2996 0 0,-7-13-3467 0 0,0 0 1 0 0,-1-1-1 0 0,-1 1 0 0 0,-1-1 0 0 0,-1 0 1 0 0,0 0-1 0 0,-1 0 0 0 0,0-1 0 0 0,-2 0 1 0 0,0-1-1 0 0,-1 0 0 0 0,0 0 1 0 0,-1-1-1 0 0,-1 0 0 0 0,0-1 0 0 0,-1 0 1 0 0,0-1-1 0 0,-6 3-136 0 0,5-3 41 0 0,9-7-27 0 0,0-1 0 0 0,1 0 0 0 0,-2 0 0 0 0,1 0-1 0 0,0 0 1 0 0,-1-1 0 0 0,0 0 0 0 0,1 0 0 0 0,-1-1 0 0 0,0 1-1 0 0,-1-1 1 0 0,1-1 0 0 0,0 1 0 0 0,-1-1 0 0 0,1 0-1 0 0,-3 0-13 0 0,5-16-3092 0 0,5 8-1356 0 0,1 3-3958 0 0,2 0-4103 0 0</inkml:trace>
  <inkml:trace contextRef="#ctx0" brushRef="#br0" timeOffset="62130.04">16603 324 0 0 0,'0'0'1287'0'0,"0"0"100"0"0,0 0-52 0 0,0 0 41 0 0,0 0 168 0 0,0 0 165 0 0,0 0 33 0 0,0 0-86 0 0,0 0-182 0 0,0 0-244 0 0,0 0-195 0 0,-2-6-160 0 0,-9-21-99 0 0,6 14 2017 0 0,2 11 3333 0 0,-2 9-6527 0 0,-13 22 504 0 0,0 0 0 0 0,2 1-1 0 0,2 0 1 0 0,0 2 0 0 0,2-1-1 0 0,2 1 1 0 0,1 1 0 0 0,1 0-1 0 0,2 0 1 0 0,-1 21-103 0 0,1 92 173 0 0,7-141-142 0 0,0-1-1 0 0,0 1 0 0 0,1-1 0 0 0,-1 1 0 0 0,1-1 0 0 0,0 0 0 0 0,0 0 1 0 0,1 0-1 0 0,-1 0 0 0 0,1 0 0 0 0,0 0 0 0 0,0-1 0 0 0,0 0 0 0 0,1 1 0 0 0,-1-1 1 0 0,1 0-1 0 0,0 0 0 0 0,0-1 0 0 0,0 1 0 0 0,0-1 0 0 0,0 0 0 0 0,0 0 1 0 0,0 0-1 0 0,1-1 0 0 0,-1 0 0 0 0,1 1 0 0 0,-1-1 0 0 0,1-1 0 0 0,0 1 0 0 0,-1-1 1 0 0,1 0-1 0 0,3 0-30 0 0,7-3 97 0 0,-1-1 1 0 0,1 0 0 0 0,-1-1 0 0 0,0 0-1 0 0,0-1 1 0 0,0-1 0 0 0,-1 0 0 0 0,0-1-1 0 0,0-1 1 0 0,-1 0 0 0 0,0 0 0 0 0,-1-1 0 0 0,0-1-1 0 0,0 0 1 0 0,4-7-98 0 0,-7 11 35 0 0,28-33 85 0 0,-2-1 0 0 0,-1-2-1 0 0,23-40-119 0 0,-44 66 23 0 0,-6 8 22 0 0,0 1 0 0 0,0-1 0 0 0,-1-1 0 0 0,0 1 0 0 0,0-1 0 0 0,-1 0 0 0 0,0 0 0 0 0,-1 0 0 0 0,0-1 0 0 0,-1 1 0 0 0,1-6-45 0 0,-23 57-185 0 0,-14 128 176 0 0,34-161 15 0 0,-1 0-10 0 0,1-1 1 0 0,0 1 0 0 0,0-1-1 0 0,0 1 1 0 0,1-1 0 0 0,0 0-1 0 0,1 1 1 0 0,-1-1 0 0 0,1 0 0 0 0,1 0-1 0 0,-1 0 1 0 0,1 0 0 0 0,1 0-1 0 0,-1-1 1 0 0,1 1 0 0 0,0-1-1 0 0,1 1 4 0 0,3 2 11 0 0,0 0-1 0 0,1-1 0 0 0,0 0 0 0 0,0 0 0 0 0,1-1 0 0 0,0 0 0 0 0,0-1 1 0 0,0 0-1 0 0,1-1 0 0 0,0 0 0 0 0,0 0 0 0 0,0-1 0 0 0,1-1 0 0 0,0 0 0 0 0,-1-1 1 0 0,1 0-1 0 0,0 0 0 0 0,0-1 0 0 0,0-1 0 0 0,9-1-10 0 0,-8-3 52 0 0,0-1-1 0 0,-1 0 1 0 0,0-1-1 0 0,0 0 1 0 0,0-1-1 0 0,-1-1 1 0 0,0 1-1 0 0,-1-2 1 0 0,1 0-1 0 0,-2 0 1 0 0,1 0-1 0 0,-1-1 1 0 0,-1-1-1 0 0,0 0 1 0 0,0 0-1 0 0,-1 0 1 0 0,-1-1-1 0 0,5-11-51 0 0,5-4 43 0 0,-2-2 0 0 0,-1 0 1 0 0,-1 0-1 0 0,-2-1 0 0 0,-1 0 0 0 0,-1-1 0 0 0,-2 0 0 0 0,-1 0 0 0 0,-1-1 1 0 0,-2 1-1 0 0,-1-3-43 0 0,-1 34-34 0 0,0 0 1 0 0,-1-1-1 0 0,1 1 0 0 0,0 0 1 0 0,-1-1-1 0 0,1 1 0 0 0,0 0 1 0 0,-1-1-1 0 0,1 1 1 0 0,-1 0-1 0 0,1 0 0 0 0,0-1 1 0 0,-1 1-1 0 0,1 0 0 0 0,-1 0 1 0 0,1 0-1 0 0,0 0 1 0 0,-1 0-1 0 0,1 0 0 0 0,-1 0 1 0 0,1 0-1 0 0,-1 0 0 0 0,1 0 1 0 0,-1 0-1 0 0,1 0 1 0 0,-1 0-1 0 0,1 0 0 0 0,0 0 1 0 0,-1 0-1 0 0,1 0 0 0 0,-1 0 1 0 0,1 0-1 0 0,-1 1 1 0 0,1-1-1 0 0,0 0 0 0 0,-1 0 1 0 0,1 1-1 0 0,0-1 0 0 0,-1 0 1 0 0,1 1-1 0 0,0-1 1 0 0,-1 0-1 0 0,1 1 0 0 0,0-1 1 0 0,-1 0-1 0 0,1 1 0 0 0,0-1 1 0 0,0 1-1 0 0,0-1 1 0 0,-1 0-1 0 0,1 1 0 0 0,0-1 1 0 0,0 1-1 0 0,0-1 0 0 0,0 1 1 0 0,0-1-1 0 0,0 1 1 0 0,0-1-1 0 0,0 0 0 0 0,0 1 1 0 0,0-1-1 0 0,0 1 0 0 0,0-1 1 0 0,0 1-1 0 0,0-1 0 0 0,0 1 1 0 0,1-1-1 0 0,-1 0 1 0 0,0 1-1 0 0,0-1 34 0 0,-12 47-3815 0 0,10-32-364 0 0,1 0-4132 0 0,1-7-3845 0 0</inkml:trace>
  <inkml:trace contextRef="#ctx0" brushRef="#br0" timeOffset="68573.861">17690 740 0 0 0,'0'0'615'0'0,"0"0"629"0"0,0 0 127 0 0,0 0-40 0 0,0 0 44 0 0,0 0 104 0 0,0 0 41 0 0,0 0-15 0 0,5 2-66 0 0,26 7 1118 0 0,-23-5 2587 0 0,-11 0 4732 0 0,-7-4-9825 0 0,0 1 0 0 0,0 0 0 0 0,0 1 1 0 0,0 0-1 0 0,0 1 0 0 0,0 0 0 0 0,1 0 0 0 0,-1 1 1 0 0,1 0-1 0 0,0 1 0 0 0,0 0 0 0 0,-4 3-51 0 0,9-6 20 0 0,1-1-1 0 0,-1 1 1 0 0,0 0-1 0 0,0 0 1 0 0,1 1-1 0 0,-1-1 1 0 0,1 1-1 0 0,0 0 1 0 0,0 0-1 0 0,0 0 0 0 0,0 0 1 0 0,1 0-1 0 0,-1 1 1 0 0,1-1-1 0 0,-1 1 1 0 0,1 0-1 0 0,1-1 1 0 0,-1 1-1 0 0,0 0 1 0 0,1 0-1 0 0,0 0 1 0 0,0 0-1 0 0,0 1 0 0 0,0-1 1 0 0,1 0-1 0 0,0 0 1 0 0,0 5-20 0 0,0-5 28 0 0,0 1 0 0 0,0-1 1 0 0,1 1-1 0 0,0-1 0 0 0,0 0 1 0 0,0 1-1 0 0,1-1 0 0 0,-1 0 0 0 0,1 0 1 0 0,0 0-1 0 0,0 0 0 0 0,1 0 1 0 0,-1 0-1 0 0,1-1 0 0 0,0 1 0 0 0,0-1 1 0 0,0 0-1 0 0,0 0 0 0 0,0 0 1 0 0,1 0-1 0 0,0 0 0 0 0,-1-1 1 0 0,1 1-1 0 0,0-1 0 0 0,0 0 0 0 0,0 0 1 0 0,0-1-1 0 0,1 1 0 0 0,-1-1 1 0 0,0 0-1 0 0,1 0 0 0 0,-1-1 0 0 0,5 1-28 0 0,166 10 949 0 0,-136-14-680 0 0,-40-13-4716 0 0,1 13-929 0 0,0-1-7514 0 0</inkml:trace>
  <inkml:trace contextRef="#ctx0" brushRef="#br0" timeOffset="71011.4">18326 468 2873 0 0,'0'0'2336'0'0,"0"0"-333"0"0,0 0-116 0 0,0 0 63 0 0,0 0 24 0 0,0 0-122 0 0,0 0-269 0 0,0 0-325 0 0,0 0-281 0 0,0 0-193 0 0,0 0-125 0 0,27-4 3134 0 0,94 2 365 0 0,121 4-2532 0 0,-58 1-983 0 0,-168-1-688 0 0,-26-6-1381 0 0,-25-4-5146 0 0,27 8 947 0 0,5 0-6174 0 0</inkml:trace>
  <inkml:trace contextRef="#ctx0" brushRef="#br0" timeOffset="71619.47">18367 682 2681 0 0,'0'0'2445'0'0,"0"0"-307"0"0,0 0-165 0 0,0 0-254 0 0,0 0-231 0 0,0 0-281 0 0,0 0-179 0 0,0 0-38 0 0,0 0-93 0 0,0 0-69 0 0,0 0-125 0 0,0 0-105 0 0,0 0-42 0 0,-3 1-9 0 0,-9 4 3 0 0,9-4 0 0 0,3-1-17 0 0,0 0-29 0 0,6 1 3951 0 0,26 6-3134 0 0,239 1 1154 0 0,-171-9-2118 0 0,77-3 35 0 0,-184-3-2571 0 0,5 3-1571 0 0,1 1-4195 0 0,1 2-4107 0 0</inkml:trace>
  <inkml:trace contextRef="#ctx0" brushRef="#br0" timeOffset="73079.984">19880 188 5585 0 0,'0'0'2114'0'0,"0"0"-174"0"0,0 0 26 0 0,0 0 57 0 0,0 0-156 0 0,0 0-296 0 0,0 0-342 0 0,0 0-341 0 0,0 0-236 0 0,0 0-147 0 0,0 0-54 0 0,0 0 9 0 0,0 0 30 0 0,-5 0 0 0 0,-253 1 4426 0 0,118 27-3730 0 0,138-25-1163 0 0,-1-1 0 0 0,1 1 0 0 0,0 0 1 0 0,-1 0-1 0 0,1 0 0 0 0,1 1 0 0 0,-1-1 1 0 0,0 0-1 0 0,1 1 0 0 0,0-1 0 0 0,-1 1 0 0 0,1-1 1 0 0,1 1-1 0 0,-1 0 0 0 0,1-1 0 0 0,-1 1 1 0 0,1 0-1 0 0,0 0 0 0 0,0-1 0 0 0,1 1 1 0 0,-1 0-1 0 0,1-1 0 0 0,-1 1 0 0 0,2 2-23 0 0,22 69 511 0 0,7 65-134 0 0,-31-139-362 0 0,0 0 1 0 0,1 1-1 0 0,-1-1 0 0 0,0 1 0 0 0,1-1 0 0 0,-1 1 0 0 0,1-1 0 0 0,-1 0 0 0 0,1 1 1 0 0,0-1-1 0 0,-1 0 0 0 0,1 0 0 0 0,0 1 0 0 0,0-1 0 0 0,0 0 0 0 0,0 0 0 0 0,0 0 1 0 0,0 0-1 0 0,0 0 0 0 0,0 0 0 0 0,1 0 0 0 0,-1-1 0 0 0,0 1 0 0 0,1 0 0 0 0,-1-1 1 0 0,0 1-1 0 0,1-1 0 0 0,-1 1 0 0 0,1-1 0 0 0,-1 0 0 0 0,0 1 0 0 0,1-1 0 0 0,-1 0 1 0 0,1 0-1 0 0,-1 0 0 0 0,1 0 0 0 0,-1 0 0 0 0,1 0 0 0 0,-1-1 0 0 0,1 1 0 0 0,-1-1 1 0 0,0 1-1 0 0,1-1 0 0 0,0 0-15 0 0,111-13 305 0 0,-104 14-301 0 0,0 1-1 0 0,-1 0 1 0 0,1 0-1 0 0,-1 0 1 0 0,1 1-1 0 0,-1 0 1 0 0,0 1-1 0 0,0 0 0 0 0,0 0 1 0 0,0 1-1 0 0,-1 0 1 0 0,1 0-1 0 0,-1 1 1 0 0,0 0-1 0 0,3 4-3 0 0,-5-3 7 0 0,0 0 0 0 0,-1 1 0 0 0,0 0-1 0 0,-1 0 1 0 0,1 0 0 0 0,-1 0 0 0 0,-1 1 0 0 0,0-1 0 0 0,0 1-1 0 0,0-1 1 0 0,-1 1 0 0 0,0 0 0 0 0,0 0 0 0 0,-1 0-1 0 0,0-1 1 0 0,0 1 0 0 0,-1 0 0 0 0,0 0 0 0 0,-1 4-7 0 0,-2 3 29 0 0,-1-1 1 0 0,0 1-1 0 0,0-1 0 0 0,-1 0 1 0 0,-1-1-1 0 0,-1 0 1 0 0,0 0-1 0 0,0 0 1 0 0,-1-1-1 0 0,-8 8-29 0 0,8-9 26 0 0,2-2-12 0 0,-2-1 0 0 0,1-1 1 0 0,-1 1-1 0 0,0-2 0 0 0,0 1 1 0 0,-1-1-1 0 0,0 0 0 0 0,0-1 1 0 0,0 0-1 0 0,-1-1 0 0 0,0 0 1 0 0,-1 0-15 0 0,5-3 8 0 0,0 1 0 0 0,0-1 1 0 0,1 0-1 0 0,-1-1 0 0 0,0 0 0 0 0,0 0 1 0 0,0 0-1 0 0,0-1 0 0 0,0 0 1 0 0,0 0-1 0 0,0-1 0 0 0,1 0 0 0 0,-1 0 1 0 0,1-1-1 0 0,-1 1 0 0 0,1-1 1 0 0,0-1-1 0 0,0 1 0 0 0,0-1 1 0 0,1 0-1 0 0,-1-1 0 0 0,1 1 0 0 0,-4-4-8 0 0,-79-95-1208 0 0,88 103 1022 0 0,0-1-1 0 0,0 0 1 0 0,0 1-1 0 0,-1-1 1 0 0,1 1-1 0 0,0-1 1 0 0,0 1-1 0 0,0-1 0 0 0,0 1 1 0 0,1-1-1 0 0,-1 0 1 0 0,0 1-1 0 0,0-1 1 0 0,0 1-1 0 0,0-1 1 0 0,0 1-1 0 0,1-1 1 0 0,-1 1-1 0 0,0-1 1 0 0,0 1-1 0 0,1-1 1 0 0,-1 1-1 0 0,0-1 1 0 0,1 1-1 0 0,-1 0 1 0 0,1-1-1 0 0,-1 1 1 0 0,1 0-1 0 0,-1-1 1 0 0,0 1-1 0 0,1 0 0 0 0,-1-1 1 0 0,1 1-1 0 0,-1 0 1 0 0,1 0-1 0 0,0 0 1 0 0,-1-1-1 0 0,1 1 1 0 0,-1 0-1 0 0,1 0 1 0 0,-1 0-1 0 0,1 0 1 0 0,-1 0-1 0 0,1 0 1 0 0,0 0-1 0 0,-1 0 1 0 0,1 0-1 0 0,0 0 187 0 0,7-2-6825 0 0,3-2-5794 0 0</inkml:trace>
  <inkml:trace contextRef="#ctx0" brushRef="#br0" timeOffset="73624.105">20414 313 5233 0 0,'0'0'1631'0'0,"0"0"-249"0"0,0 0 17 0 0,0 0 153 0 0,0 0 11 0 0,0 0-165 0 0,0 0-182 0 0,0 0-160 0 0,0 0-96 0 0,0 0-87 0 0,0 0-113 0 0,0 0-87 0 0,0 0-70 0 0,-8-2-46 0 0,4 1-529 0 0,1-1 65 0 0,1 1 0 0 0,-1 0 0 0 0,0 0 0 0 0,0 1 0 0 0,0-1 0 0 0,0 1 0 0 0,0-1 0 0 0,0 1 0 0 0,0 0 0 0 0,0 0 0 0 0,0 0 0 0 0,0 1 0 0 0,0-1 0 0 0,0 1 0 0 0,0-1 0 0 0,0 1 0 0 0,0 0 0 0 0,0 0 0 0 0,0 0 0 0 0,1 1 1 0 0,-1-1-1 0 0,0 1 0 0 0,-1 1-93 0 0,-12 9 195 0 0,2 0 1 0 0,0 1 0 0 0,0 1 0 0 0,1 0 0 0 0,1 1 0 0 0,0 0-1 0 0,1 1 1 0 0,1 0 0 0 0,1 1 0 0 0,0 0 0 0 0,1 1 0 0 0,1-1-1 0 0,0 1 1 0 0,1 1 0 0 0,2-1 0 0 0,0 1 0 0 0,0 0 0 0 0,2 0-1 0 0,0 15-195 0 0,2-26 26 0 0,0 0 0 0 0,1 0-1 0 0,0 0 1 0 0,0-1-1 0 0,1 1 1 0 0,0 0 0 0 0,0-1-1 0 0,1 1 1 0 0,0-1-1 0 0,0 0 1 0 0,1 0 0 0 0,0 0-1 0 0,0-1 1 0 0,0 1-1 0 0,1-1 1 0 0,0 0 0 0 0,1 0-1 0 0,-1-1 1 0 0,1 1-1 0 0,0-1 1 0 0,0-1 0 0 0,1 1-1 0 0,-1-1 1 0 0,1 0-1 0 0,0 0 1 0 0,0-1-1 0 0,0 0 1 0 0,1 0 0 0 0,-1-1-1 0 0,1 0 1 0 0,0 0-26 0 0,11 2 100 0 0,0-1 1 0 0,0 0-1 0 0,0-2 0 0 0,1 0 1 0 0,-1-1-1 0 0,0-1 0 0 0,0 0 1 0 0,0-2-1 0 0,0 0 1 0 0,0-1-1 0 0,0-1 0 0 0,-1-1 1 0 0,0-1-1 0 0,0 0 0 0 0,-1-1 1 0 0,0-1-1 0 0,0-1 1 0 0,-1 0-1 0 0,0-1 0 0 0,-1-1 1 0 0,0-1-1 0 0,-1 0 0 0 0,0 0 1 0 0,-1-1-1 0 0,-1-1 0 0 0,0-1 1 0 0,4-7-101 0 0,-11 16 20 0 0,0-1 0 0 0,-1 0 0 0 0,0 0 0 0 0,0 0 0 0 0,-1 0 0 0 0,0-1 1 0 0,0 1-1 0 0,-1-1 0 0 0,0 0 0 0 0,0 0 0 0 0,-1 0 0 0 0,0 0 0 0 0,-1 0 0 0 0,0 0 1 0 0,0 0-1 0 0,-1 0 0 0 0,0 0 0 0 0,-1 0 0 0 0,0 0 0 0 0,0 1 0 0 0,-1-1 0 0 0,0 1 0 0 0,-1-1 1 0 0,-1-1-21 0 0,-5-3-41 0 0,-1 1 1 0 0,0 0-1 0 0,-1 1 1 0 0,0 0 0 0 0,-1 1-1 0 0,0 0 1 0 0,-1 1 0 0 0,0 0-1 0 0,0 2 1 0 0,-1-1-1 0 0,0 2 1 0 0,0 0 0 0 0,-1 1-1 0 0,0 0 1 0 0,0 1 0 0 0,0 1-1 0 0,0 1 1 0 0,0 0 0 0 0,-1 1-1 0 0,1 1 1 0 0,0 0-1 0 0,-15 3 41 0 0,25-2-134 0 0,-1 0 0 0 0,1 1 0 0 0,-1-1 1 0 0,1 1-1 0 0,0 1 0 0 0,0-1 0 0 0,0 1 0 0 0,0 0 0 0 0,0 1 0 0 0,1-1 0 0 0,0 1 0 0 0,-1 0 0 0 0,1 1 0 0 0,1-1 0 0 0,-1 1 0 0 0,-3 4 134 0 0,-15 22-4018 0 0,2 1-4829 0 0,12-16-3851 0 0</inkml:trace>
  <inkml:trace contextRef="#ctx0" brushRef="#br0" timeOffset="75326.291">20815 1009 1552 0 0,'0'0'2657'0'0,"0"0"-806"0"0,0 0-312 0 0,0 0 120 0 0,0 0 181 0 0,0 0-23 0 0,0 0-170 0 0,0 0-203 0 0,0 0-214 0 0,0 0-191 0 0,0 0-147 0 0,0 0-95 0 0,0 0-95 0 0,31-19-97 0 0,96-61-55 0 0,-47 17 337 0 0,-35 16-516 0 0,-2-1 1 0 0,-2-2-1 0 0,-2-2 1 0 0,-2-2 0 0 0,-3-1-1 0 0,9-22-371 0 0,77-180 334 0 0,-115 203 58 0 0,-34 57 0 0 0,-27 56-397 0 0,38-36 20 0 0,0 2 0 0 0,2 0 1 0 0,2 0-1 0 0,0 2 1 0 0,1 0-1 0 0,2 0 1 0 0,1 1-1 0 0,1 1 1 0 0,1-1-1 0 0,1 1 0 0 0,2 1 1 0 0,-1 21-16 0 0,-3 167 120 0 0,10-211-107 0 0,1-1 0 0 0,0 1 0 0 0,0 0 1 0 0,0-1-1 0 0,1 1 0 0 0,0-1 0 0 0,0 0 0 0 0,0 0 1 0 0,1 0-1 0 0,0 0 0 0 0,0-1 0 0 0,0 1 0 0 0,1-1 0 0 0,0 0 1 0 0,0 0-1 0 0,0-1 0 0 0,1 0 0 0 0,0 0 0 0 0,-1 0 0 0 0,1 0 1 0 0,1-1-1 0 0,-1 0 0 0 0,0 0 0 0 0,1-1 0 0 0,-1 0 0 0 0,1 0 1 0 0,0-1-1 0 0,0 1 0 0 0,0-1 0 0 0,0-1 0 0 0,-1 1 1 0 0,1-1-1 0 0,0-1 0 0 0,0 1 0 0 0,0-1 0 0 0,0 0 0 0 0,0-1 1 0 0,0 1-1 0 0,-1-1 0 0 0,1-1 0 0 0,2-1-13 0 0,30-13 176 0 0,-2-2 0 0 0,0-1 0 0 0,-1-3 0 0 0,-1 0-1 0 0,-1-2 1 0 0,-2-2 0 0 0,0-1 0 0 0,11-15-176 0 0,-17 15 24 0 0,-2-1 0 0 0,-1-1-1 0 0,-1-1 1 0 0,-2-1 0 0 0,-1-1 0 0 0,-2 0 0 0 0,5-15-24 0 0,-12 25 8 0 0,-1 0 1 0 0,-1-1 0 0 0,-1 0-1 0 0,-2 0 1 0 0,0 0 0 0 0,-1 0-1 0 0,-1-1 1 0 0,-1-16-9 0 0,-2 38-1 0 0,-1 0 1 0 0,1 1-1 0 0,0-1 0 0 0,-1 0 0 0 0,0 1 1 0 0,1-1-1 0 0,-1 0 0 0 0,0 1 0 0 0,0 0 0 0 0,-1-1 1 0 0,1 1-1 0 0,0 0 0 0 0,-1-1 0 0 0,0 1 1 0 0,1 0-1 0 0,-1 0 0 0 0,0 0 0 0 0,0 0 1 0 0,0 1-1 0 0,0-1 0 0 0,0 0 0 0 0,-1 1 0 0 0,1-1 1 0 0,0 1-1 0 0,-1 0 0 0 0,1 0 0 0 0,-1 0 1 0 0,1 0-1 0 0,-1 1 0 0 0,0-1 0 0 0,1 0 1 0 0,-1 1-1 0 0,0 0 0 0 0,1 0 0 0 0,-1 0 1 0 0,0 0-1 0 0,1 0 0 0 0,-1 0 0 0 0,0 1 0 0 0,1-1 1 0 0,-1 1-1 0 0,0 0 0 0 0,1 0 0 0 0,-1 0 1 0 0,1 0-1 0 0,0 0 0 0 0,-1 0 0 0 0,1 1 1 0 0,0-1-1 0 0,0 1 0 0 0,-1 0 0 0 0,1-1 1 0 0,1 1-1 0 0,-2 1 1 0 0,-21 18 3 0 0,1 0 0 0 0,1 2 0 0 0,1 1 0 0 0,1 1 0 0 0,1 0 0 0 0,2 1 0 0 0,0 1 0 0 0,2 1 0 0 0,1 1 0 0 0,1 0 0 0 0,-6 20-3 0 0,13-36 7 0 0,0 1 0 0 0,1 0-1 0 0,1 0 1 0 0,0 0 0 0 0,1 0-1 0 0,0 1 1 0 0,1 0 0 0 0,1-1 0 0 0,1 1-1 0 0,0 0 1 0 0,0 0 0 0 0,2-1-1 0 0,0 1 1 0 0,0-1 0 0 0,1 1 0 0 0,1-1-1 0 0,1 0 1 0 0,0 0 0 0 0,0 0-1 0 0,2-1 1 0 0,0 0 0 0 0,0 0 0 0 0,1-1-1 0 0,0 0 1 0 0,1 0 0 0 0,1-1-1 0 0,0 0 1 0 0,5 4-7 0 0,-6-8 18 0 0,1 0 1 0 0,0-1-1 0 0,0 0 0 0 0,0-1 0 0 0,1 0 1 0 0,-1 0-1 0 0,1-1 0 0 0,0-1 1 0 0,1 0-1 0 0,-1 0 0 0 0,0-1 0 0 0,1 0 1 0 0,-1-1-1 0 0,1-1 0 0 0,0 0 0 0 0,-1 0 1 0 0,1-1-1 0 0,-1-1 0 0 0,1 0 0 0 0,-1 0 1 0 0,0-1-1 0 0,1-1 0 0 0,3-1-18 0 0,-6 1 30 0 0,0 1 0 0 0,1-2 0 0 0,-1 1 0 0 0,0-1 0 0 0,-1-1-1 0 0,0 0 1 0 0,1 0 0 0 0,-2 0 0 0 0,1-1 0 0 0,-1 0 0 0 0,0-1 0 0 0,0 0 0 0 0,-1 0-1 0 0,0 0 1 0 0,-1 0 0 0 0,0-1 0 0 0,0 0 0 0 0,-1 0 0 0 0,0-1 0 0 0,0 1 0 0 0,-1-1-1 0 0,-1 0 1 0 0,1 0 0 0 0,-2 0 0 0 0,1-3-30 0 0,-2 7 0 0 0,0 0 1 0 0,0 1-1 0 0,-1-1 0 0 0,0 0 1 0 0,0 1-1 0 0,0-1 0 0 0,0 1 1 0 0,-1-1-1 0 0,0 1 0 0 0,-1 0 1 0 0,1 0-1 0 0,-1 0 0 0 0,0 0 1 0 0,0 0-1 0 0,0 0 0 0 0,-1 1 1 0 0,1 0-1 0 0,-1-1 0 0 0,-1 1 1 0 0,1 1-1 0 0,0-1 0 0 0,-1 1 1 0 0,0-1-1 0 0,-4-1 0 0 0,-4-1-199 0 0,-1 1 1 0 0,0 0-1 0 0,0 0 0 0 0,-1 2 1 0 0,1 0-1 0 0,-1 0 0 0 0,0 2 0 0 0,0 0 1 0 0,1 0-1 0 0,-1 1 0 0 0,0 1 1 0 0,0 1-1 0 0,0 0 0 0 0,1 1 0 0 0,-3 1 199 0 0,-10 7-2094 0 0,10-2-2614 0 0,3-1-7368 0 0</inkml:trace>
  <inkml:trace contextRef="#ctx0" brushRef="#br1" timeOffset="208113.849">17 1145 0 0 0,'-17'-1'690'0'0,"29"-1"-345"0"0,-11 2-330 0 0,80-4 1126 0 0,101-3 462 0 0,80 7-267 0 0,-89 6-354 0 0,-69 2-494 0 0,138 3-251 0 0,72 1-73 0 0,478-53 515 0 0,-432 34-331 0 0,304 7 470 0 0,-97 44 669 0 0,41 12-44 0 0,-15-50-7 0 0,-213-2-788 0 0,-91 15-162 0 0,41-16 490 0 0,-184 5-651 0 0,61 6 142 0 0,107-6 27 0 0,284 6-269 0 0,-151 8-188 0 0,-81-7-6 0 0,174 7-32 0 0,123-13 27 0 0,-415-10-22 0 0,1216 4 12 0 0,-456 27 26 0 0,-393-30-32 0 0,-277-3-19 0 0,20-2-10 0 0,337 2 11 0 0,-199-5-10 0 0,577-3 15 0 0,-539 5 52 0 0,-258-5 23 0 0,183-8-61 0 0,-251 12-7 0 0,27-1 43 0 0,188-6 25 0 0,341-20 169 0 0,512 30 131 0 0,-545 26-233 0 0,-217-22 36 0 0,-205-15-118 0 0,-51-3-49 0 0,143 11 29 0 0,413 7 66 0 0,-555-22 9 0 0,80-27 105 0 0,-114 39 21 0 0,-18 35 236 0 0,-135-21 784 0 0,-62 15-3620 0 0,-2-3-2204 0 0,-5-11 950 0 0,2 3-6467 0 0</inkml:trace>
  <inkml:trace contextRef="#ctx0" brushRef="#br0" timeOffset="211029.57">214 1628 10402 0 0,'0'0'546'0'0,"0"0"-382"0"0,0 0-208 0 0,0 0 84 0 0,0 0 230 0 0,0 0 129 0 0,0 0 89 0 0,0 0 88 0 0,0 0 89 0 0,32 13 91 0 0,105 42 96 0 0,-29-28 866 0 0,162-15 1214 0 0,-211-17-2606 0 0,-2-2-1 0 0,1-2 0 0 0,-1-3 1 0 0,0-3-1 0 0,-1-2 1 0 0,-1-2-1 0 0,-1-3 0 0 0,14-9-325 0 0,140-87 1417 0 0,-226 165 51 0 0,-16 20-1324 0 0,21-43-113 0 0,0 0-1 0 0,2 0 1 0 0,1 2-1 0 0,1-1 1 0 0,1 1-1 0 0,1 0 0 0 0,1 2-30 0 0,2 29 47 0 0,3-1-1 0 0,2 1 1 0 0,3-1-1 0 0,2 0 1 0 0,3 0-1 0 0,5 14-46 0 0,6 45 140 0 0,-13-61-41 0 0,-1 0-1 0 0,-4 1 0 0 0,-1-1 1 0 0,-3 1-1 0 0,-6 30-98 0 0,-20 7 426 0 0,27-92-367 0 0,-1 0 0 0 0,0-1-1 0 0,1 1 1 0 0,-1 0 0 0 0,0 0 0 0 0,1-1 0 0 0,-1 1 0 0 0,0-1 0 0 0,1 1 0 0 0,-1-1 0 0 0,1 0-1 0 0,-1 0 1 0 0,1 0 0 0 0,-1 0 0 0 0,1 0 0 0 0,0 0 0 0 0,-1 0 0 0 0,1 0 0 0 0,0 0 0 0 0,0 0-1 0 0,0-1 1 0 0,0 1 0 0 0,0-1 0 0 0,0 1 0 0 0,0-1 0 0 0,0 1 0 0 0,1-1 0 0 0,-1 0-59 0 0,-2-1 80 0 0,-29-38 56 0 0,-3 1 0 0 0,-1 1 0 0 0,-2 2 0 0 0,-35-25-136 0 0,62 53 8 0 0,0 1 0 0 0,-1 0 0 0 0,0 1 0 0 0,0 1 0 0 0,-1 0 0 0 0,0 0 0 0 0,0 1 0 0 0,0 1 0 0 0,0 0 0 0 0,-1 1 0 0 0,0 0 0 0 0,0 1 0 0 0,1 1 0 0 0,-1 0 0 0 0,0 1 1 0 0,0 0-1 0 0,0 1 0 0 0,0 1 0 0 0,0 0 0 0 0,-12 4-8 0 0,6 3-8 0 0,1 0 1 0 0,0 1 0 0 0,0 1-1 0 0,1 1 1 0 0,0 1 0 0 0,1 0-1 0 0,1 1 1 0 0,0 1 0 0 0,1 1-1 0 0,1 0 1 0 0,0 1 0 0 0,1 0-1 0 0,1 1 1 0 0,0 1 7 0 0,1-2-156 0 0,0 0 1 0 0,1 1-1 0 0,1 0 1 0 0,1 1-1 0 0,0 0 1 0 0,1 1-1 0 0,2-1 1 0 0,0 1-1 0 0,1 0 0 0 0,0 1 1 0 0,1 17 155 0 0,16-21-2969 0 0,4-16-5581 0 0,-12-1-3216 0 0</inkml:trace>
  <inkml:trace contextRef="#ctx0" brushRef="#br0" timeOffset="211758.928">985 2062 984 0 0,'0'0'1298'0'0,"0"0"-399"0"0,0 0-301 0 0,0 0-48 0 0,0 0 121 0 0,0 0 164 0 0,0 0 107 0 0,0 0 76 0 0,0 0 117 0 0,0 0 65 0 0,0 0 40 0 0,0 0-18 0 0,12-2-127 0 0,200-41 3326 0 0,192-45-27 0 0,-422 141-962 0 0,4-18-3236 0 0,10-16-150 0 0,1 0 1 0 0,1-1-1 0 0,0 1 1 0 0,2 0-1 0 0,0 0 1 0 0,1 0-1 0 0,1-1 1 0 0,3 13-47 0 0,14 32-167 0 0,-14-55-276 0 0,-2-5-2440 0 0,-1 0-5080 0 0,-2-2-3810 0 0</inkml:trace>
  <inkml:trace contextRef="#ctx0" brushRef="#br0" timeOffset="212094.849">1843 2438 7954 0 0,'0'0'2636'0'0,"0"0"-1002"0"0,0 0-460 0 0,0 0 31 0 0,0 0 235 0 0,0 0 166 0 0,0 0-43 0 0,0 0-192 0 0,0 0-292 0 0,0 0-278 0 0,0 0-228 0 0,0 0-185 0 0,0 0-100 0 0,2-4-60 0 0,9-4 232 0 0,-8 33 273 0 0,-3-9-513 0 0,1-4-139 0 0,1 8-80 0 0,0 0 0 0 0,-1 0 0 0 0,-2 0-1 0 0,0 0 1 0 0,-1 0 0 0 0,-1 0 0 0 0,-1 0 0 0 0,0 0-1 0 0,-2 1 0 0 0,3-13 998 0 0,2-2-4845 0 0,3-12-10227 0 0,-1-1 5556 0 0</inkml:trace>
  <inkml:trace contextRef="#ctx0" brushRef="#br0" timeOffset="212353.862">1827 1849 8242 0 0,'0'0'2735'0'0,"0"0"-737"0"0,0 0-578 0 0,0 0-309 0 0,0 0-171 0 0,0 0-130 0 0,0 0-137 0 0,0 0-203 0 0,0 0-258 0 0,0 0-230 0 0,0 0-119 0 0,0 0-28 0 0,0 0 27 0 0,4-8 10 0 0,-1 4 86 0 0,-3 3 31 0 0,1 0 0 0 0,-1 0 0 0 0,0 0 0 0 0,0 0 0 0 0,1 0 0 0 0,-1 0-1 0 0,0 0 1 0 0,1 0 0 0 0,-1 0 0 0 0,1 1 0 0 0,-1-1 0 0 0,1 0 0 0 0,0 0 0 0 0,-1 0-1 0 0,1 1 1 0 0,0-1 0 0 0,-1 0 0 0 0,1 1 0 0 0,0-1 0 0 0,0 1 0 0 0,-1-1-1 0 0,1 1 1 0 0,0-1 0 0 0,0 1 0 0 0,0 0 0 0 0,0-1 0 0 0,0 1 0 0 0,0 0 0 0 0,0 0-1 0 0,0 0 1 0 0,0-1 0 0 0,0 1 0 0 0,0 0 0 0 0,0 0 0 0 0,0 0 0 0 0,-1 1 0 0 0,1-1-1 0 0,0 0 1 0 0,0 0 0 0 0,0 0 0 0 0,0 1 0 0 0,0-1 0 0 0,0 0 0 0 0,0 1-1 0 0,0-1 1 0 0,-1 1 0 0 0,1-1 0 0 0,0 1 0 0 0,0 0 0 0 0,0-1 0 0 0,0 2 11 0 0,30 35-1916 0 0,-13-11-4273 0 0,-7-13-3122 0 0</inkml:trace>
  <inkml:trace contextRef="#ctx0" brushRef="#br0" timeOffset="212758.288">2014 2670 4641 0 0,'0'0'544'0'0,"0"0"-270"0"0,0 0-88 0 0,0 0 200 0 0,0 0 386 0 0,0 0 427 0 0,0 0 360 0 0,0 0 172 0 0,0 0-43 0 0,0 0-109 0 0,0 0-197 0 0,0 0-222 0 0,3 0-205 0 0,1-3-801 0 0,0 0 0 0 0,-1 0 1 0 0,1-1-1 0 0,-1 1 0 0 0,0-1 0 0 0,0 0 1 0 0,0 0-1 0 0,0 0 0 0 0,-1 0 1 0 0,0-1-1 0 0,0 1 0 0 0,0 0 0 0 0,0-1 1 0 0,-1 0-1 0 0,1 1 0 0 0,-1-1 0 0 0,0 0 1 0 0,-1 0-1 0 0,1-5-154 0 0,4-10 327 0 0,62-269 1779 0 0,-44 219-1905 0 0,-15 124-502 0 0,-7-40 314 0 0,1-1 0 0 0,1 1 0 0 0,0-1 0 0 0,1 0 0 0 0,1 0 0 0 0,0 0 0 0 0,0 0 0 0 0,1-1 0 0 0,1 0 0 0 0,0 0 0 0 0,0-1 0 0 0,2 0 0 0 0,-1 0 0 0 0,1-1 0 0 0,1 0 0 0 0,-1-1 0 0 0,7 5-13 0 0,-13-13 67 0 0,0 1 1 0 0,0-1-1 0 0,0 0 1 0 0,1 0-1 0 0,-1 0 1 0 0,1 0-1 0 0,-1 0 1 0 0,0-1-1 0 0,1 0 0 0 0,-1 1 1 0 0,1-1-1 0 0,-1-1 1 0 0,1 1-1 0 0,-1 0 1 0 0,0-1-1 0 0,1 0 0 0 0,-1 1 1 0 0,1-1-1 0 0,-1-1 1 0 0,0 1-1 0 0,0 0 1 0 0,0-1-1 0 0,0 0 1 0 0,0 0-1 0 0,0 1 0 0 0,0-2 1 0 0,-1 1-1 0 0,1 0 1 0 0,-1-1-1 0 0,1 1 1 0 0,-1-1-1 0 0,0 1 0 0 0,0-1 1 0 0,0 0-1 0 0,0 0 1 0 0,-1 0-1 0 0,2-3-67 0 0,3-7 112 0 0,-1 0 0 0 0,0-1-1 0 0,-1 0 1 0 0,-1 1 0 0 0,0-1-1 0 0,-1 0 1 0 0,0 0 0 0 0,-1 0-1 0 0,-1-1 1 0 0,0 1 0 0 0,-1 0 0 0 0,-2-8-112 0 0,-6 1-309 0 0,2 27-4893 0 0,7 4 1470 0 0,0-3-2957 0 0,0-2-4756 0 0</inkml:trace>
  <inkml:trace contextRef="#ctx0" brushRef="#br0" timeOffset="213301.487">2716 2298 8074 0 0,'0'0'1999'0'0,"0"0"-728"0"0,0 0-391 0 0,0 0-127 0 0,0 0-6 0 0,0 0 80 0 0,0 0 61 0 0,0 0-20 0 0,0 0-94 0 0,0 0-145 0 0,0 0-128 0 0,0 0-107 0 0,0 0-84 0 0,-23 24-64 0 0,-69 74-59 0 0,67-53 22 0 0,27-39-160 0 0,-1-3-9 0 0,-1 0 1 0 0,1 0 0 0 0,0-1-1 0 0,0 1 1 0 0,0 0 0 0 0,1 0-1 0 0,-1-1 1 0 0,1 1 0 0 0,-1-1-1 0 0,1 1 1 0 0,0-1 0 0 0,0 0-1 0 0,0 1 1 0 0,0-1 0 0 0,0 0-1 0 0,1 0 1 0 0,-1-1 0 0 0,0 1-1 0 0,1 0 1 0 0,0-1 0 0 0,-1 0-1 0 0,1 1 1 0 0,0-1 0 0 0,0 0-1 0 0,-1 0 1 0 0,1-1 0 0 0,0 1-1 0 0,0-1 1 0 0,1 1-41 0 0,89 0 1981 0 0,-81-5-1784 0 0,0 0 1 0 0,0-1-1 0 0,0 0 0 0 0,-1-1 0 0 0,0 0 0 0 0,0-1 0 0 0,-1-1 0 0 0,1 1 1 0 0,-1-2-1 0 0,-1 1 0 0 0,0-1 0 0 0,0-1 0 0 0,-1 1 0 0 0,0-1 1 0 0,-1-1-1 0 0,0 0 0 0 0,0 0 0 0 0,2-8-197 0 0,13-27 319 0 0,-2-1-1 0 0,-2-1 1 0 0,12-49-319 0 0,-22 73 1 0 0,-2-1 0 0 0,0 0 0 0 0,-1 0 0 0 0,-2-1-1 0 0,0 1 1 0 0,-2-1 0 0 0,-1 1 0 0 0,-1-1 0 0 0,-1 1 0 0 0,-1-1 0 0 0,-1 1-1 0 0,-2 0 1 0 0,0 0 0 0 0,-5-8-1 0 0,9 26-13 0 0,-2-1 0 0 0,1 1 1 0 0,-1-1-1 0 0,-1 1 0 0 0,1 0 0 0 0,-1 1 0 0 0,0-1 0 0 0,0 1 0 0 0,-1 0 1 0 0,0 0-1 0 0,0 1 0 0 0,-1 0 0 0 0,1 0 0 0 0,-1 0 0 0 0,0 1 0 0 0,0 0 1 0 0,-1 0-1 0 0,1 1 0 0 0,-1 0 0 0 0,0 0 0 0 0,1 1 0 0 0,-1 0 0 0 0,-1 0 1 0 0,1 1-1 0 0,0 0 0 0 0,0 0 0 0 0,0 1 0 0 0,-1 0 0 0 0,1 1 0 0 0,0 0 1 0 0,0 0-1 0 0,0 1 0 0 0,0-1 0 0 0,0 2 0 0 0,0-1 0 0 0,0 1 0 0 0,1 1 1 0 0,-1-1-1 0 0,0 2 13 0 0,-2 4-13 0 0,1 1 0 0 0,0 0 0 0 0,0 0 0 0 0,1 1 0 0 0,0 1 0 0 0,1-1 0 0 0,0 1 0 0 0,1 0 0 0 0,1 1 0 0 0,-1-1 0 0 0,2 1 0 0 0,0 0 0 0 0,1 0 0 0 0,0 1 0 0 0,1-1 0 0 0,0 0 0 0 0,1 1 0 0 0,1 0 0 0 0,0-1 0 0 0,1 1 0 0 0,0-1 0 0 0,1 1 0 0 0,0-1 0 0 0,1 0 0 0 0,1 0 0 0 0,4 10 13 0 0,12 16 49 0 0,3 0-1 0 0,1-2 0 0 0,2 0 1 0 0,1-2-1 0 0,1-1 1 0 0,3-1-1 0 0,0-1 0 0 0,2-2 1 0 0,1-1-1 0 0,14 6-48 0 0,7 12 190 0 0,216 155 902 0 0,-227-173-991 0 0,-45-61-3569 0 0,1 18-2369 0 0,0 9 587 0 0,0-5-7178 0 0</inkml:trace>
  <inkml:trace contextRef="#ctx0" brushRef="#br0" timeOffset="-208995.265">3658 2117 0 0 0,'0'0'876'0'0,"0"0"298"0"0,0 0 39 0 0,0 0-51 0 0,-3-4-43 0 0,-11-13-10 0 0,9 19 4556 0 0,7 17-4009 0 0,1-14-1413 0 0,0-1 1 0 0,0 1-1 0 0,0-1 1 0 0,1 0 0 0 0,-1 0-1 0 0,1-1 1 0 0,0 1-1 0 0,0-1 1 0 0,1 0 0 0 0,-1 0-1 0 0,0 0 1 0 0,1 0-1 0 0,0-1 1 0 0,0 0 0 0 0,-1 0-1 0 0,1 0 1 0 0,1 0-1 0 0,-1-1 1 0 0,0 0 0 0 0,0 0-1 0 0,0-1 1 0 0,1 1-1 0 0,-1-1 1 0 0,0 0 0 0 0,1 0-1 0 0,-1-1 1 0 0,0 0-1 0 0,0 0 1 0 0,0 0-1 0 0,0 0 1 0 0,0-1 0 0 0,4-2-244 0 0,14-10 268 0 0,-1-1 1 0 0,0-1 0 0 0,-2-2 0 0 0,0 0 0 0 0,0-1 0 0 0,-2 0-1 0 0,-1-2 1 0 0,0 0 0 0 0,-1-1 0 0 0,-2-1 0 0 0,0 0-1 0 0,-2-1 1 0 0,0 0 0 0 0,5-18-269 0 0,-15 39 66 0 0,-1 1 401 0 0,-1 15-457 0 0,3 36 174 0 0,3-1-1 0 0,2 0 1 0 0,2 0-1 0 0,2-1 1 0 0,15 38-184 0 0,7 30 211 0 0,-18-60-153 0 0,19 119 147 0 0,-26-186 1201 0 0,29-160-1123 0 0,-21 82-270 0 0,3 0 1 0 0,4 2 0 0 0,7-7-14 0 0,-7 31 33 0 0,-22 58-105 0 0,-2 5-5771 0 0,0 1-6099 0 0,0 0 569 0 0</inkml:trace>
  <inkml:trace contextRef="#ctx0" brushRef="#br0" timeOffset="-208577.403">4498 2320 5889 0 0,'0'0'2211'0'0,"0"0"-476"0"0,0 0-262 0 0,0 0-40 0 0,0 0-38 0 0,0 0-130 0 0,0 0-258 0 0,0 0-219 0 0,0 0-131 0 0,0 0-11 0 0,0 0 14 0 0,0 0-51 0 0,0 0-39 0 0,0 20-49 0 0,5 130 889 0 0,-7 52 670 0 0,-23-136-1781 0 0,25-63-290 0 0,0-2-10 0 0,0-1 4 0 0,0 0-9 0 0,0 0-2 0 0,0 0-8 0 0,0 0-40 0 0,8-57-4789 0 0,5 23-4049 0 0,-9 25 324 0 0</inkml:trace>
  <inkml:trace contextRef="#ctx0" brushRef="#br0" timeOffset="-208275.043">4507 2338 0 0 0,'0'0'1446'0'0,"0"0"422"0"0,0 0 188 0 0,0 0 78 0 0,0 0-59 0 0,0 0-216 0 0,0 0-301 0 0,0 0-312 0 0,0 0-250 0 0,0 0-175 0 0,0 0-102 0 0,0 0-61 0 0,19 0 3275 0 0,186-26 90 0 0,-150 14-3856 0 0,-55 10-8722 0 0,-5 2 3217 0 0,0 0-2775 0 0</inkml:trace>
  <inkml:trace contextRef="#ctx0" brushRef="#br0" timeOffset="-208009.979">4455 2570 1952 0 0,'0'0'2268'0'0,"0"0"-491"0"0,0 0-299 0 0,0 0 81 0 0,0 0 304 0 0,0 0 183 0 0,0 0-32 0 0,0 0-249 0 0,0 0-320 0 0,0 0-287 0 0,0 0-257 0 0,0 0-191 0 0,0 0-200 0 0,25 0-179 0 0,76-3-127 0 0,-1-16-167 0 0,-64 10-1602 0 0,-22 4-6349 0 0,-10 4-3505 0 0</inkml:trace>
  <inkml:trace contextRef="#ctx0" brushRef="#br0" timeOffset="-206955.288">643 2931 1576 0 0,'0'0'1662'0'0,"0"0"-355"0"0,0 0-177 0 0,0 0-4 0 0,0 0 71 0 0,0 0 11 0 0,0 0-93 0 0,0 0-103 0 0,0 0-82 0 0,0 0-56 0 0,0 0 7 0 0,0 0-41 0 0,0 0-51 0 0,14 0-30 0 0,111-4 1408 0 0,259-28 1729 0 0,332 2-1864 0 0,557 26-158 0 0,-662 1-1054 0 0,-42-28-250 0 0,-123 7-169 0 0,-103 12-146 0 0,-284 23-277 0 0,-53-12-1318 0 0,-5-6-6826 0 0,-1 2 3031 0 0,0 4-7143 0 0</inkml:trace>
  <inkml:trace contextRef="#ctx0" brushRef="#br0" timeOffset="-206327.295">5446 2040 7554 0 0,'0'0'2756'0'0,"0"0"-655"0"0,0 0-282 0 0,0 0-22 0 0,0 0-18 0 0,0 0-156 0 0,0 0-370 0 0,0 0-381 0 0,0 0-260 0 0,0 0-142 0 0,0 0-65 0 0,0 0-32 0 0,0 0-41 0 0,-8 4 346 0 0,3 10 876 0 0,12-21 803 0 0,7-8-2141 0 0,-27 11 303 0 0,-65 30-508 0 0,79-26-1605 0 0,4-1 3907 0 0,0 0-2605 0 0,-1 0-3310 0 0,1 1-9383 0 0,-7 0 424 0 0</inkml:trace>
  <inkml:trace contextRef="#ctx0" brushRef="#br0" timeOffset="-205850.153">5530 2360 9458 0 0,'0'0'1683'0'0,"0"0"-216"0"0,0 0-41 0 0,0 0 82 0 0,0 0-29 0 0,0 0-172 0 0,0 0-242 0 0,0 0-212 0 0,0 0-175 0 0,0 0-101 0 0,0 0-63 0 0,0 0-66 0 0,-13 9-47 0 0,-41 27-76 0 0,38-5 423 0 0,17-26-547 0 0,30-2 722 0 0,8-45 279 0 0,-39 41-997 0 0,0 1 30 0 0,0 0 5 0 0,0 0-28 0 0,-30 4 326 0 0,26-2-872 0 0,-3-1 1020 0 0,7-7-3993 0 0,0-2-3471 0 0,0 8-5749 0 0</inkml:trace>
</inkml:ink>
</file>

<file path=ppt/ink/ink34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20:20:57.6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436 336 0 0 0,'0'0'1626'0'0,"0"0"483"0"0,0 0-52 0 0,0 0-282 0 0,0 0-277 0 0,0 0-167 0 0,0 0-98 0 0,0 0-73 0 0,12 0 771 0 0,-10-1 7135 0 0,-28-14-8125 0 0,-37-9 888 0 0,36 23-1486 0 0,17 0-277 0 0,1 1 1 0 0,-1-1-1 0 0,1 2 0 0 0,-1-1 1 0 0,1 1-1 0 0,-1 1 1 0 0,1 0-1 0 0,0 0 1 0 0,0 1-1 0 0,0 0 1 0 0,-7 3-67 0 0,-97 73 588 0 0,58-6-299 0 0,46-51-211 0 0,1 0-1 0 0,1 1 0 0 0,0 0 0 0 0,2 0 1 0 0,1 0-1 0 0,1 1 0 0 0,1-1 0 0 0,0 1 0 0 0,2 0 1 0 0,2 14-78 0 0,0-25 49 0 0,0 1 1 0 0,0-1-1 0 0,1 1 1 0 0,1-1 0 0 0,0 0-1 0 0,1 0 1 0 0,1-1-1 0 0,0 0 1 0 0,0 0 0 0 0,1 0-1 0 0,1 0 1 0 0,0-1-1 0 0,0-1 1 0 0,1 1 0 0 0,1-1-1 0 0,9 8-49 0 0,-6-10 75 0 0,1 0 0 0 0,0 0 0 0 0,1-1-1 0 0,0-1 1 0 0,0 0 0 0 0,0-1 0 0 0,0-1 0 0 0,1-1 0 0 0,0 0 0 0 0,0 0-1 0 0,0-2 1 0 0,0 0 0 0 0,0-1 0 0 0,0-1 0 0 0,0 0 0 0 0,3-1-75 0 0,84-27 386 0 0,-97 27-562 0 0,14-15-1777 0 0,-11 10-3006 0 0,-6 6 1511 0 0,3-2-8967 0 0</inkml:trace>
  <inkml:trace contextRef="#ctx0" brushRef="#br0" timeOffset="9928.874">921 671 0 0 0,'0'0'920'0'0,"0"0"199"0"0,0 0 68 0 0,0 0-31 0 0,-3 0 9412 0 0,-2 0-5068 0 0,-25 0-3221 0 0,22 2-2098 0 0,1-1 0 0 0,-1 1-1 0 0,1 1 1 0 0,0-1 0 0 0,0 1 0 0 0,0 1 0 0 0,0-1-1 0 0,1 1 1 0 0,-1 0 0 0 0,1 1 0 0 0,0-1 0 0 0,0 1 0 0 0,0 0-1 0 0,1 1 1 0 0,0 0 0 0 0,0-1 0 0 0,-2 5-181 0 0,0 2 155 0 0,0 1 1 0 0,1 0-1 0 0,0 0 1 0 0,1 0-1 0 0,0 1 1 0 0,1 0-1 0 0,1 0 1 0 0,0 0-1 0 0,1 0 1 0 0,1 2-156 0 0,1 87 288 0 0,1-99-254 0 0,1 0-1 0 0,0 0 1 0 0,0 0-1 0 0,1 0 1 0 0,-1-1 0 0 0,1 1-1 0 0,0-1 1 0 0,0 0 0 0 0,0 0-1 0 0,0 0 1 0 0,0 0-1 0 0,1 0 1 0 0,-1-1 0 0 0,1 1-1 0 0,0-1 1 0 0,0 0 0 0 0,0 0-1 0 0,0-1 1 0 0,0 1 0 0 0,0-1-1 0 0,0 0 1 0 0,0 0-1 0 0,2 0-33 0 0,112-8 758 0 0,-38-26-425 0 0,-62 19-187 0 0,16-39 247 0 0,-29 41-349 0 0,0 0 0 0 0,-2 0 0 0 0,1 0 0 0 0,-1-1 0 0 0,-1 1 0 0 0,-1-1 0 0 0,1 0 0 0 0,-2 1 0 0 0,0-1 0 0 0,0 0 0 0 0,-2-1-44 0 0,-22-47 110 0 0,18 55-139 0 0,0-1 1 0 0,0 1 0 0 0,-1 0-1 0 0,0 0 1 0 0,0 1 0 0 0,0 0-1 0 0,0 0 1 0 0,-1 1 0 0 0,0 0 0 0 0,0 0-1 0 0,0 1 1 0 0,0 0 0 0 0,-1 0-1 0 0,1 1 1 0 0,-1 0 0 0 0,1 1 0 0 0,-1 0-1 0 0,0 0 1 0 0,0 1 0 0 0,0 0-1 0 0,1 0 1 0 0,-1 1 0 0 0,-6 1 28 0 0,-17 14-1649 0 0,26-6-2422 0 0,4 0-5079 0 0,2-5-3035 0 0</inkml:trace>
  <inkml:trace contextRef="#ctx0" brushRef="#br0" timeOffset="12514.894">1379 590 0 0 0,'0'0'1492'0'0,"0"0"245"0"0,0 0 62 0 0,0 0-78 0 0,0 0-154 0 0,0 0-169 0 0,0 0-140 0 0,0 0-90 0 0,0 0-45 0 0,0 0-24 0 0,5-7-15 0 0,27-34 1867 0 0,-32 42-2865 0 0,0-1-1 0 0,0 0 0 0 0,0 1 0 0 0,0-1 1 0 0,0 1-1 0 0,1-1 0 0 0,-1 0 0 0 0,0 1 1 0 0,0-1-1 0 0,0 0 0 0 0,0 1 1 0 0,1-1-1 0 0,-1 0 0 0 0,0 1 0 0 0,0-1 1 0 0,1 0-1 0 0,-1 0 0 0 0,0 1 0 0 0,0-1 1 0 0,1 0-1 0 0,-1 0 0 0 0,0 1 1 0 0,1-1-1 0 0,-1 0 0 0 0,0 0 0 0 0,1 0 1 0 0,-1 0-1 0 0,0 1 0 0 0,1-1 0 0 0,-1 0 1 0 0,1 0-1 0 0,-1 0 0 0 0,0 0 1 0 0,1 0-1 0 0,-1 0 0 0 0,1 0 0 0 0,-1 0 1 0 0,0 0-1 0 0,1 0 0 0 0,-1 0 0 0 0,0 0 1 0 0,1-1-1 0 0,-1 1 0 0 0,1 0 1 0 0,-1 0-1 0 0,0 0 0 0 0,1 0 0 0 0,-1-1 1 0 0,0 1-1 0 0,0 0 0 0 0,1 0 0 0 0,-1-1 1 0 0,0 1-1 0 0,1 0 0 0 0,-1 0 1 0 0,0-1-1 0 0,0 1 0 0 0,1 0 0 0 0,-1-1 1 0 0,0 1-1 0 0,0 0 0 0 0,0-1 0 0 0,0 1 1 0 0,0 0-1 0 0,1-1 0 0 0,-1 1 1 0 0,0-1-1 0 0,0 1-85 0 0,2 36 2277 0 0,-2-32-2535 0 0,-4 36 404 0 0,-1-1 1 0 0,-2-1-1 0 0,-2 1 1 0 0,-2-1-1 0 0,-1-1 0 0 0,-2 0 1 0 0,-1-1-1 0 0,-2 0 1 0 0,-9 10-147 0 0,-16 14-46 0 0,24-42-218 0 0,18-18 215 0 0,0 0 1 0 0,0 0-4 0 0,0 0-22 0 0,0 0-32 0 0,0 0-41 0 0,0 0-34 0 0,0 0-85 0 0,24-42-6369 0 0,-13 28 2741 0 0,-3 0-3433 0 0,-5 6-1117 0 0</inkml:trace>
  <inkml:trace contextRef="#ctx0" brushRef="#br0" timeOffset="13322.981">1386 597 0 0 0,'0'0'448'0'0,"0"0"1260"0"0,0 0 381 0 0,0 0 61 0 0,0 0-159 0 0,0 0-292 0 0,0 0-240 0 0,0 0-202 0 0,0 0-156 0 0,0 0-126 0 0,0 0-98 0 0,0 0-97 0 0,2-5-78 0 0,1 0-336 0 0,3-7-313 0 0,-4 1 3827 0 0,29 86-407 0 0,3 119-2547 0 0,-31-173-911 0 0,1 0 0 0 0,0-1 0 0 0,2 1 0 0 0,0-1 0 0 0,1 0 0 0 0,1-1 0 0 0,4 5-15 0 0,-11-22 2 0 0,0 0 0 0 0,1 0 0 0 0,-1-1-1 0 0,0 1 1 0 0,1-1 0 0 0,0 1 0 0 0,-1-1 0 0 0,1 1 0 0 0,0-1 0 0 0,0 0 0 0 0,0 0 0 0 0,0 0-1 0 0,0 0 1 0 0,0 0 0 0 0,0-1 0 0 0,0 1 0 0 0,0-1 0 0 0,0 1 0 0 0,0-1 0 0 0,1 0 0 0 0,-1 1-1 0 0,0-1 1 0 0,0 0 0 0 0,0-1 0 0 0,0 1 0 0 0,1 0 0 0 0,0-1-2 0 0,6 1 56 0 0,-8 0-32 0 0,-1 0-11 0 0,0 0 0 0 0,0 0 2 0 0,0 0 25 0 0,0 0 23 0 0,0 0-2 0 0,68-165 1363 0 0,-10-56-768 0 0,-8 63-386 0 0,-49 157-293 0 0,-1 1 0 0 0,1-1 0 0 0,-1 0 0 0 0,1 1 1 0 0,-1-1-1 0 0,1 1 0 0 0,-1-1 0 0 0,0 0 0 0 0,0 1 0 0 0,1-1 1 0 0,-1 0-1 0 0,0 0 0 0 0,0 1 0 0 0,0-1 0 0 0,0 0 0 0 0,0 1 1 0 0,0-1-1 0 0,0 0 0 0 0,0 0 0 0 0,0 1 0 0 0,0-1 0 0 0,0 0 1 0 0,0 0-1 0 0,0 1 0 0 0,-1-1 0 0 0,1 0 0 0 0,0 1 0 0 0,0-1 1 0 0,-1 0-1 0 0,1 1 0 0 0,-1-1 0 0 0,1 1 0 0 0,0-1 0 0 0,-1 0 1 0 0,1 1-1 0 0,-1-1 0 0 0,1 1 0 0 0,-1-1 0 0 0,0 1 0 0 0,1 0 1 0 0,-1-1-1 0 0,1 1 0 0 0,-1 0 0 0 0,0-1 0 0 0,1 1 0 0 0,-1 0 1 0 0,0 0-1 0 0,0-1 0 0 0,1 1 0 0 0,-1 0 0 0 0,0 0 0 0 0,1 0 1 0 0,-1 0-1 0 0,0 0 0 0 0,0 0 0 0 0,1 0 0 0 0,-1 0 0 0 0,0 0 1 0 0,0 0-1 0 0,1 1 0 0 0,-1-1 0 0 0,0 0 0 0 0,1 0 0 0 0,-1 1 1 0 0,0-1 21 0 0,-9 5-2439 0 0,6 1-5628 0 0,2-2-3879 0 0</inkml:trace>
  <inkml:trace contextRef="#ctx0" brushRef="#br0" timeOffset="14760.744">2194 623 0 0 0,'0'0'787'0'0,"0"0"867"0"0,0 0 445 0 0,0 0 94 0 0,0 0-185 0 0,0 0-339 0 0,0 0-315 0 0,0 0-182 0 0,0 0-45 0 0,0 0-32 0 0,0 0-82 0 0,4-14 3844 0 0,-34-8-874 0 0,-35 18-2657 0 0,53 4-1097 0 0,4 1-156 0 0,0 0 0 0 0,-1 0 0 0 0,1 1 0 0 0,0 0 0 0 0,1 1 0 0 0,-1 0 0 0 0,0 0 0 0 0,1 1 0 0 0,-1 0 1 0 0,1 0-1 0 0,-5 4-73 0 0,-7 4 132 0 0,16-9-124 0 0,0 0 0 0 0,0 0 0 0 0,1 1 0 0 0,-1-1 0 0 0,1 1 0 0 0,0 0 0 0 0,0 0 0 0 0,0-1 0 0 0,0 1 0 0 0,1 1 0 0 0,0-1 0 0 0,-1 0 0 0 0,2 0 1 0 0,-1 0-1 0 0,0 1 0 0 0,1-1 0 0 0,0 0 0 0 0,0 1 0 0 0,0-1 0 0 0,0 0 0 0 0,1 0 0 0 0,0 1 0 0 0,0-1 0 0 0,0 0 0 0 0,0 0 0 0 0,1 0 0 0 0,-1 0 0 0 0,1 0 0 0 0,0 0 0 0 0,0 0 0 0 0,2 1-8 0 0,119 120 206 0 0,-74-18 192 0 0,-44-40 381 0 0,-7-64-735 0 0,0 0 0 0 0,0 0 0 0 0,-1 0 0 0 0,1 0 1 0 0,-1 0-1 0 0,1-1 0 0 0,-1 1 0 0 0,0-1 0 0 0,0 1 0 0 0,-1-1 0 0 0,1 0 0 0 0,0-1 0 0 0,-1 1 0 0 0,1 0 0 0 0,-1-1 0 0 0,1 0 0 0 0,-1 0 0 0 0,0 0 0 0 0,1 0 0 0 0,-1 0 0 0 0,0-1 0 0 0,0 0 0 0 0,1 0 1 0 0,-1 0-1 0 0,-2 0-44 0 0,1 0 38 0 0,-7 2-2 0 0,0 0 0 0 0,0-1 0 0 0,1-1-1 0 0,-1 0 1 0 0,0 0 0 0 0,0-1 0 0 0,0-1-1 0 0,1 0 1 0 0,-1 0 0 0 0,-3-2-36 0 0,-1-2-124 0 0,13 5 61 0 0,0 1 0 0 0,0-1 0 0 0,0 1 0 0 0,0-1 0 0 0,0 0-1 0 0,1 0 1 0 0,-1-1 0 0 0,0 1 0 0 0,0 0 0 0 0,1-1 0 0 0,-1 0 0 0 0,1 0-1 0 0,-1 1 1 0 0,1-2 0 0 0,0 1 0 0 0,0 0 0 0 0,0 0 0 0 0,0-1 0 0 0,0 1-1 0 0,1-1 1 0 0,-1 1 0 0 0,1-1 0 0 0,-1 0 0 0 0,1 1 0 0 0,0-1 0 0 0,0 0 0 0 0,0 0-1 0 0,0 0 1 0 0,1 0 0 0 0,-1 0 63 0 0,1-2-883 0 0,1-10-3495 0 0,2 6-4472 0 0,3 5-3725 0 0</inkml:trace>
  <inkml:trace contextRef="#ctx0" brushRef="#br0" timeOffset="19805.246">2395 855 0 0 0,'0'0'1255'0'0,"0"0"452"0"0,0 0 272 0 0,0 0 24 0 0,0 0-198 0 0,0 0-376 0 0,0 0-374 0 0,0 0-287 0 0,0 0-157 0 0,0 0-46 0 0,4 15 3695 0 0,3-11-3910 0 0,0 0 1 0 0,1 0-1 0 0,-1-1 1 0 0,1 0-1 0 0,0 0 0 0 0,0-1 1 0 0,0 0-1 0 0,0 0 0 0 0,0-1 1 0 0,1 0-1 0 0,-1-1 1 0 0,0 0-1 0 0,1 0 0 0 0,-1 0 1 0 0,0-1-1 0 0,0-1 0 0 0,0 1 1 0 0,3-2-351 0 0,-5 2 77 0 0,-1-1 0 0 0,1 0 0 0 0,-1 0-1 0 0,0-1 1 0 0,0 0 0 0 0,0 1 0 0 0,0-2 0 0 0,0 1 0 0 0,0 0 0 0 0,-1-1 0 0 0,0 0 0 0 0,0 0 0 0 0,0 0 0 0 0,0-1 0 0 0,0 1 0 0 0,-1-1 0 0 0,0 0 0 0 0,0 0 0 0 0,0 0 0 0 0,-1 0-1 0 0,0-1 1 0 0,0 1 0 0 0,0-1 0 0 0,-1 1 0 0 0,1-1 0 0 0,-1-1-77 0 0,-1 4 15 0 0,0 1 0 0 0,0-1 0 0 0,0 0-1 0 0,-1 0 1 0 0,1 1 0 0 0,-1-1 0 0 0,0 0-1 0 0,0 1 1 0 0,0-1 0 0 0,0 1 0 0 0,0-1 0 0 0,0 1-1 0 0,0-1 1 0 0,-1 1 0 0 0,0 0 0 0 0,1 0-1 0 0,-1-1 1 0 0,0 1 0 0 0,0 0 0 0 0,0 1 0 0 0,0-1-1 0 0,0 0 1 0 0,-1 1 0 0 0,1-1 0 0 0,0 1-1 0 0,-1 0 1 0 0,1-1 0 0 0,-1 1 0 0 0,1 0 0 0 0,-1 1-1 0 0,0-1 1 0 0,1 0 0 0 0,-1 1 0 0 0,0 0-1 0 0,0-1 1 0 0,1 1 0 0 0,-2 0-15 0 0,-6-1-19 0 0,1-1 0 0 0,0 1 0 0 0,0 1 0 0 0,-1-1 0 0 0,1 2 0 0 0,0-1 0 0 0,-1 1 0 0 0,1 1 0 0 0,0-1 0 0 0,0 2 0 0 0,0-1 0 0 0,0 1 0 0 0,1 1-1 0 0,-1-1 1 0 0,1 2 0 0 0,-1-1 0 0 0,1 1 0 0 0,1 0 0 0 0,-1 1 0 0 0,1 0 0 0 0,0 0 0 0 0,-5 6 19 0 0,9-6 23 0 0,0 0-1 0 0,0 0 1 0 0,1 1 0 0 0,0-1-1 0 0,0 1 1 0 0,1 0 0 0 0,0-1-1 0 0,0 1 1 0 0,0 0-1 0 0,1 0 1 0 0,0 0 0 0 0,0 0-1 0 0,1 0 1 0 0,0-1-1 0 0,0 1 1 0 0,1 0 0 0 0,-1 0-1 0 0,1-1 1 0 0,1 1 0 0 0,-1-1-1 0 0,1 0 1 0 0,1 0-1 0 0,-1 0 1 0 0,1 1-23 0 0,56 62 791 0 0,-14-31-243 0 0,-32-31-443 0 0,-1 0 0 0 0,2-2 1 0 0,-1 1-1 0 0,1-2 0 0 0,0 0 0 0 0,0-1 1 0 0,0 0-1 0 0,0-1 0 0 0,0-1 0 0 0,1-1 1 0 0,-1 0-1 0 0,9-1-105 0 0,-24 0 25 0 0,0-1-11 0 0,0-1-215 0 0,2-26-1872 0 0,0 20-1549 0 0,3 1-3315 0 0,-3 5-4989 0 0</inkml:trace>
  <inkml:trace contextRef="#ctx0" brushRef="#br0" timeOffset="20373.925">2953 726 4393 0 0,'0'0'2647'0'0,"0"0"-717"0"0,0 0-311 0 0,0 0 56 0 0,0 0 105 0 0,0 0-14 0 0,0 0-228 0 0,0 0-359 0 0,0 0-338 0 0,0 0-181 0 0,0 0-69 0 0,0 0-52 0 0,0 0-48 0 0,-2 10-71 0 0,-7 168 1323 0 0,23-31-1311 0 0,5-110-235 0 0,-19-37-123 0 0,0 0 62 0 0,0 0 46 0 0,0 0 65 0 0,0 0 61 0 0,0 0 42 0 0,0 0 22 0 0,3-41-181 0 0,2 1 0 0 0,2-1 0 0 0,2 1 0 0 0,1 0 0 0 0,2 1 0 0 0,2 1 1 0 0,1 0-1 0 0,2 0 0 0 0,11-15-191 0 0,-22 42 14 0 0,1-1 0 0 0,0 1-1 0 0,0 0 1 0 0,1 1 0 0 0,0 0 0 0 0,1 0 0 0 0,1 1 0 0 0,7-7-14 0 0,-14 16 0 0 0,0 0 1 0 0,0-1-1 0 0,1 1 1 0 0,-1 1-1 0 0,0-1 1 0 0,0 0-1 0 0,0 1 1 0 0,0 0-1 0 0,0 0 1 0 0,0 0-1 0 0,0 0 1 0 0,0 0-1 0 0,0 0 1 0 0,-1 1-1 0 0,1-1 1 0 0,0 1-1 0 0,-1 0 1 0 0,1 0-1 0 0,-1 0 1 0 0,0 0-1 0 0,1 0 1 0 0,-1 1-1 0 0,0-1 1 0 0,0 0 0 0 0,-1 1-1 0 0,1 0 1 0 0,0-1-1 0 0,-1 1 1 0 0,0 0-1 0 0,0 0 1 0 0,1 3-1 0 0,17 56-618 0 0,-14-58-962 0 0,0-1-5468 0 0,-5-2-4894 0 0</inkml:trace>
  <inkml:trace contextRef="#ctx0" brushRef="#br0" timeOffset="20978.716">3413 708 392 0 0,'0'0'2041'0'0,"0"0"-210"0"0,0 0 21 0 0,0 0 88 0 0,0 0-18 0 0,0 0-177 0 0,0 0-271 0 0,0 0-263 0 0,0 0-198 0 0,0 0-113 0 0,0 0-96 0 0,0 0-49 0 0,0 0-35 0 0,4-7-60 0 0,9-19-54 0 0,9 56 3621 0 0,66 194-1940 0 0,-65-144-2091 0 0,-23-79-159 0 0,1-1 0 0 0,0 0 0 0 0,0 1 0 0 0,0-1-1 0 0,0 0 1 0 0,0 0 0 0 0,0 0 0 0 0,0 0 0 0 0,0 1-1 0 0,0-2 1 0 0,0 1 0 0 0,1 0 0 0 0,-1 0 0 0 0,0 0-1 0 0,0 0 1 0 0,-1-1 0 0 0,1 1 0 0 0,0 0 0 0 0,0-1-1 0 0,0 1 1 0 0,0-1 0 0 0,0 1 0 0 0,0-1 0 0 0,0 1-1 0 0,0-1 1 0 0,-1 0 0 0 0,1 1 0 0 0,0-1 0 0 0,-1 0-1 0 0,1 0 1 0 0,0 1 0 0 0,-1-1 0 0 0,1 0 0 0 0,-1 0-1 0 0,1 0 1 0 0,-1 0 0 0 0,1 0 0 0 0,-1 0 0 0 0,0 0-1 0 0,0 0 1 0 0,1 0 0 0 0,-1 0 0 0 0,0 0 0 0 0,0 0 0 0 0,0 0-1 0 0,0 0 1 0 0,0 0 0 0 0,0 0 0 0 0,0 0-37 0 0,2-3-90 0 0,118-257 553 0 0,-99 206-718 0 0,-21 55 48 0 0,18 14-5735 0 0,-14-10 271 0 0,0 0-6190 0 0</inkml:trace>
  <inkml:trace contextRef="#ctx0" brushRef="#br0" timeOffset="21930.982">4194 678 8106 0 0,'0'0'2446'0'0,"0"0"-781"0"0,0 0-152 0 0,0 0 200 0 0,0 0 102 0 0,0 0-70 0 0,0 0-280 0 0,0 0-368 0 0,0 0-227 0 0,0 0-159 0 0,0 0-136 0 0,0 0-45 0 0,0 0-26 0 0,-7-2-60 0 0,2 0-412 0 0,2 1 26 0 0,-1-1 0 0 0,1 1 0 0 0,-1 0 0 0 0,1 0 1 0 0,-1 0-1 0 0,0 0 0 0 0,0 1 0 0 0,0-1 0 0 0,1 1 0 0 0,-1 0 0 0 0,0 0 1 0 0,0 1-1 0 0,0-1 0 0 0,1 1 0 0 0,-1 0 0 0 0,0 0 0 0 0,0 0 1 0 0,-1 1-59 0 0,-12 7 48 0 0,1 1 1 0 0,0 0 0 0 0,0 1-1 0 0,1 1 1 0 0,1 1 0 0 0,0 0-1 0 0,0 1 1 0 0,2 0 0 0 0,0 1-1 0 0,0 0 1 0 0,1 1 0 0 0,-8 16-49 0 0,17-29-3 0 0,1-1 0 0 0,-1 1 1 0 0,1-1-1 0 0,0 1 0 0 0,-1 0 0 0 0,1-1 1 0 0,0 1-1 0 0,0 0 0 0 0,1 0 0 0 0,-1-1 1 0 0,1 1-1 0 0,-1 0 0 0 0,1 0 1 0 0,0 0-1 0 0,0 0 0 0 0,0 0 0 0 0,1 0 1 0 0,-1 0-1 0 0,1 0 0 0 0,-1-1 0 0 0,1 1 1 0 0,0 0-1 0 0,0 0 0 0 0,0-1 1 0 0,0 1-1 0 0,1 0 0 0 0,-1-1 0 0 0,1 1 1 0 0,0-1-1 0 0,-1 0 0 0 0,1 0 0 0 0,0 1 1 0 0,0-1-1 0 0,1 0 0 0 0,-1-1 1 0 0,0 1-1 0 0,1 0 0 0 0,-1-1 0 0 0,1 1 1 0 0,-1-1-1 0 0,1 0 0 0 0,0 0 0 0 0,2 1 3 0 0,12-1 16 0 0,-1-1-1 0 0,1 0 1 0 0,0-1-1 0 0,-1-1 1 0 0,1-1-1 0 0,-1 0 1 0 0,1-1-1 0 0,-1-1 1 0 0,0-1-1 0 0,-1 0 1 0 0,1-1-1 0 0,-1 0 1 0 0,-1-1-1 0 0,0-1 1 0 0,0 0-1 0 0,0-1 1 0 0,-1-1-1 0 0,-1 0 1 0 0,0-1-1 0 0,0 0 1 0 0,-1-1-1 0 0,-1 0 0 0 0,6-8-15 0 0,43-36 96 0 0,-54 69-254 0 0,-4 114 178 0 0,0-121-26 0 0,1 0 1 0 0,0 0-1 0 0,0 0 1 0 0,0-1-1 0 0,0 1 1 0 0,1 0-1 0 0,0-1 1 0 0,-1 0-1 0 0,2 1 1 0 0,-1-1-1 0 0,1 0 1 0 0,-1-1-1 0 0,1 1 1 0 0,0-1-1 0 0,0 1 1 0 0,0-1-1 0 0,1 0 1 0 0,-1-1-1 0 0,1 1 1 0 0,0-1-1 0 0,0 0 1 0 0,0 0-1 0 0,0 0 1 0 0,0-1-1 0 0,0 0 1 0 0,2 1 5 0 0,3 0 3 0 0,1 0 0 0 0,-1-1 0 0 0,1 0 0 0 0,-1 0 0 0 0,1-1 0 0 0,-1 0 0 0 0,1-1 0 0 0,-1-1 0 0 0,1 1 0 0 0,-1-2 0 0 0,0 1 0 0 0,9-4-3 0 0,7-8 52 0 0,-1-1 1 0 0,0-1-1 0 0,-1-1 0 0 0,-1-1 1 0 0,-1-1-1 0 0,-1-1 1 0 0,0-1-1 0 0,-1 0 0 0 0,-2-2 1 0 0,0 0-1 0 0,-2-2 0 0 0,1-1-52 0 0,9-9 72 0 0,-1-1-1 0 0,-2-1 1 0 0,-2-1-1 0 0,-1-1 0 0 0,-2-1 1 0 0,-2-1-1 0 0,3-13-71 0 0,-10 15 9 0 0,-1 1-1 0 0,-2-1 0 0 0,-2-1 0 0 0,-2 1 0 0 0,-1 0 1 0 0,-3-13-9 0 0,3 48 11 0 0,-1 0 0 0 0,0 1 1 0 0,-1-1-1 0 0,1 0 0 0 0,-1 1 1 0 0,0-1-1 0 0,1 1 0 0 0,-2-1 1 0 0,1 1-1 0 0,0-1 0 0 0,-1 1 0 0 0,1 0 1 0 0,-1 0-1 0 0,0 0 0 0 0,0 0 1 0 0,0 0-1 0 0,-1 0 0 0 0,1 0 1 0 0,-1 1-1 0 0,1-1 0 0 0,-1 1 1 0 0,0 0-1 0 0,0-1 0 0 0,0 1 1 0 0,0 1-1 0 0,0-1 0 0 0,-1 0 1 0 0,1 1-1 0 0,0 0 0 0 0,-1-1 1 0 0,1 2-1 0 0,-1-1 0 0 0,1 0 0 0 0,-1 1 1 0 0,0-1-1 0 0,1 1 0 0 0,-1 0 1 0 0,0 0-1 0 0,-2 1-11 0 0,1 4 3 0 0,0 0 0 0 0,0 0 0 0 0,0 0 0 0 0,0 1 0 0 0,1 0 0 0 0,0 0 0 0 0,0 0 0 0 0,1 1 1 0 0,0-1-1 0 0,0 1 0 0 0,0 0 0 0 0,1 0 0 0 0,0 0 0 0 0,0 4-3 0 0,-2-1 1 0 0,-4 19 23 0 0,0-1 0 0 0,2 1 0 0 0,2 1 1 0 0,0-1-1 0 0,2 0 0 0 0,1 1 0 0 0,2-1 0 0 0,1 1 0 0 0,1-1 0 0 0,1 1 0 0 0,7 23-23 0 0,127 341 255 0 0,-111-232-188 0 0,-21-150-558 0 0,-10-38-127 0 0,-11-35-1955 0 0,-11 1-2436 0 0,10 27-5308 0 0,9 21 115 0 0</inkml:trace>
  <inkml:trace contextRef="#ctx0" brushRef="#br0" timeOffset="22180.375">4665 546 7306 0 0,'0'0'3134'0'0,"0"0"-618"0"0,0 0-422 0 0,0 0-226 0 0,0 0-189 0 0,0 0-237 0 0,0 0-291 0 0,0 0-227 0 0,0 0-124 0 0,0 0-62 0 0,0 0-27 0 0,0 0-62 0 0,0 0-85 0 0,26-6-46 0 0,86-16-45 0 0,160-5 1387 0 0,-80 23-1573 0 0,-167 1-84 0 0,-23 3-4879 0 0,-3-1-5035 0 0,-3 1-2803 0 0</inkml:trace>
  <inkml:trace contextRef="#ctx0" brushRef="#br0" timeOffset="22361.738">5497 656 19140 0 0,'0'0'1176'0'0,"0"0"-361"0"0,0 0 39 0 0,0 0 201 0 0,0 0 35 0 0,0 0-127 0 0,0 0-285 0 0,0 0-261 0 0,0 0-191 0 0,0 0-102 0 0,0 0-43 0 0,5 34-46 0 0,13 101-18 0 0,-12-61-246 0 0,-7-56-2641 0 0,0-17-1451 0 0,0 2-5800 0 0</inkml:trace>
  <inkml:trace contextRef="#ctx0" brushRef="#br0" timeOffset="22626.74">5468 472 12467 0 0,'0'0'3576'0'0,"0"0"-1807"0"0,0 0-417 0 0,0 0-304 0 0,0 0-272 0 0,0 0-215 0 0,0 0-249 0 0,0 0-232 0 0,0 0-176 0 0,0 0-200 0 0,0 0-233 0 0,0 0-695 0 0,0 0-4609 0 0,14-99-6610 0 0</inkml:trace>
  <inkml:trace contextRef="#ctx0" brushRef="#br0" timeOffset="22875.134">5943 623 18932 0 0,'0'0'1195'0'0,"0"0"-216"0"0,0 0-68 0 0,0 0-36 0 0,0 0-89 0 0,0 0-107 0 0,0 0-175 0 0,0 0-178 0 0,0 0-120 0 0,0 0-70 0 0,0 0-36 0 0,0 0-36 0 0,0 0-11 0 0,-28 25-20 0 0,-84 77-14 0 0,72-44-3 0 0,38-48-15 0 0,0-4-6 0 0,0 0 1 0 0,1 0-1 0 0,-1 1 0 0 0,1-1 1 0 0,0 0-1 0 0,1 0 1 0 0,0 1-1 0 0,0-1 0 0 0,0 0 1 0 0,1 1-1 0 0,0-1 1 0 0,0 0-1 0 0,0 0 0 0 0,1 0 1 0 0,0 0-1 0 0,0 0 1 0 0,0 0-1 0 0,1 0 0 0 0,0-1 1 0 0,1 2 4 0 0,3-1 31 0 0,1 0 0 0 0,-1-1 0 0 0,1 0 0 0 0,0 0 0 0 0,0-1 0 0 0,1 0 0 0 0,-1-1 0 0 0,1 0 0 0 0,0 0 0 0 0,0-1 0 0 0,0 0 0 0 0,0 0 0 0 0,0-1 0 0 0,1 0 0 0 0,-1-1 0 0 0,0 0 0 0 0,0 0 0 0 0,1-1 0 0 0,-1-1 0 0 0,0 1 0 0 0,0-1 0 0 0,0-1 0 0 0,0 0 0 0 0,4-2-31 0 0,0 1 165 0 0,0-2-1 0 0,0 0 1 0 0,-1 0-1 0 0,1-1 1 0 0,-1-1-1 0 0,-1 0 1 0 0,1-1-1 0 0,-2 0 0 0 0,1 0 1 0 0,-1-1-1 0 0,-1-1 1 0 0,0 1-1 0 0,0-2 1 0 0,-1 1-1 0 0,7-13-164 0 0,-11 18 16 0 0,-1-1 0 0 0,1 1 0 0 0,-1-1-1 0 0,0 0 1 0 0,-1 1 0 0 0,1-1 0 0 0,-1-1 0 0 0,-1 1-1 0 0,1 0 1 0 0,-1 0 0 0 0,-1-1 0 0 0,1 1-1 0 0,-1 0 1 0 0,-1-1 0 0 0,1 1 0 0 0,-1 0 0 0 0,0-1-1 0 0,-1 1 1 0 0,0 0 0 0 0,0 0 0 0 0,0 0 0 0 0,-1 0-1 0 0,0 1 1 0 0,-1-1 0 0 0,1 1 0 0 0,-1-1 0 0 0,0 1-1 0 0,-1 1 1 0 0,0-1 0 0 0,0 0 0 0 0,0 1 0 0 0,0 0-1 0 0,-1 0 1 0 0,0 1 0 0 0,0 0 0 0 0,0 0 0 0 0,0 0-1 0 0,-6-2-15 0 0,-60-1-2123 0 0,48 12-1949 0 0,2 3-4575 0 0,12-4-4149 0 0</inkml:trace>
  <inkml:trace contextRef="#ctx0" brushRef="#br0" timeOffset="23449.721">6292 822 2040 0 0,'0'0'1585'0'0,"0"0"-205"0"0,0 0 191 0 0,0 0 253 0 0,0 0 102 0 0,0 0-64 0 0,0 0-295 0 0,0 0-252 0 0,0 0-182 0 0,0 0-130 0 0,0 0-46 0 0,0 0-1 0 0,0 0 48 0 0,5 4 42 0 0,13 14 3 0 0,-17-18-949 0 0,1 0-1 0 0,-1 1 1 0 0,1-1-1 0 0,-1 0 1 0 0,1 1-1 0 0,-1-1 1 0 0,1 0 0 0 0,-1 0-1 0 0,1 0 1 0 0,-1-1-1 0 0,1 1 1 0 0,-1 0-1 0 0,1-1 1 0 0,-1 1-1 0 0,1 0 1 0 0,-1-1 0 0 0,0 0-1 0 0,1 1 1 0 0,-1-1-1 0 0,0 0 1 0 0,1 0-1 0 0,-1 1 1 0 0,0-1 0 0 0,0 0-1 0 0,0 0 1 0 0,0-1-1 0 0,1 1-99 0 0,3-3 278 0 0,139-124 2300 0 0,-87 47-2041 0 0,-52 74-585 0 0,-8 17-264 0 0,-1 1 331 0 0,3 1-24 0 0,0 0 1 0 0,1 0-1 0 0,0 0 1 0 0,1 0-1 0 0,0 0 1 0 0,1 0-1 0 0,0 0 0 0 0,1 0 1 0 0,0-1-1 0 0,1 1 1 0 0,0-1-1 0 0,1 0 1 0 0,1 0-1 0 0,3 5 5 0 0,-6-11 12 0 0,0-1 1 0 0,0 0-1 0 0,0 0 1 0 0,1 0-1 0 0,0 0 0 0 0,-1-1 1 0 0,2 0-1 0 0,-1 1 1 0 0,0-1-1 0 0,1-1 1 0 0,-1 1-1 0 0,1 0 0 0 0,0-1 1 0 0,-1 0-1 0 0,1-1 1 0 0,0 1-1 0 0,1-1 0 0 0,-1 0 1 0 0,0 0-1 0 0,0 0 1 0 0,0-1-1 0 0,1 1 0 0 0,-1-1 1 0 0,0-1-1 0 0,0 1 1 0 0,5-2-13 0 0,-2-1 51 0 0,0 0 1 0 0,-1-1 0 0 0,0 0 0 0 0,0 0 0 0 0,0 0-1 0 0,-1-1 1 0 0,1-1 0 0 0,-1 1 0 0 0,0-1 0 0 0,-1 0-1 0 0,1 0 1 0 0,-1 0 0 0 0,3-6-52 0 0,-3 6 42 0 0,21-23 148 0 0,-1-2 1 0 0,-1 0 0 0 0,-2-2-1 0 0,-2 0 1 0 0,-1-2 0 0 0,13-30-191 0 0,-21 17-56 0 0,-36 48-4820 0 0,16 2-1607 0 0,3-1-6225 0 0</inkml:trace>
</inkml:ink>
</file>

<file path=ppt/ink/ink34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20:21:24.1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97 659 0 0 0,'0'0'796'0'0,"0"0"905"0"0,0 0 182 0 0,0 0-84 0 0,0 0-131 0 0,0 0-136 0 0,0 0-69 0 0,0 0-80 0 0,0-5-68 0 0,4-23 1843 0 0,-25 36 339 0 0,12 1-3413 0 0,1 1 0 0 0,1 0 0 0 0,-1 0 0 0 0,2 1 0 0 0,-1 0 0 0 0,2 0 0 0 0,-1 0 0 0 0,2 1 0 0 0,-1 0 0 0 0,2 0 0 0 0,-1 0 0 0 0,2 0 0 0 0,0 0 0 0 0,0 1 0 0 0,1-1 0 0 0,0 1 0 0 0,1-1 0 0 0,1 3-84 0 0,1-11 34 0 0,0 0 0 0 0,0 0 0 0 0,0 0 0 0 0,0-1 0 0 0,1 1 0 0 0,-1-1 0 0 0,1 1 0 0 0,0-1 0 0 0,0 0 0 0 0,0 0 0 0 0,0 0 0 0 0,1-1 0 0 0,-1 1 0 0 0,1-1 0 0 0,0 0 0 0 0,0 0 0 0 0,-1 0 0 0 0,1 0 0 0 0,0-1-1 0 0,1 1 1 0 0,-1-1 0 0 0,0 0 0 0 0,0-1 0 0 0,1 1 0 0 0,-1-1 0 0 0,0 1 0 0 0,0-1 0 0 0,1-1 0 0 0,-1 1 0 0 0,0-1 0 0 0,1 1 0 0 0,-1-1 0 0 0,2-1-34 0 0,-5 2 21 0 0,8-2 53 0 0,1-1 0 0 0,-1 0 0 0 0,0-1 0 0 0,-1 0 0 0 0,1 0 0 0 0,-1-1 0 0 0,1 0 0 0 0,-1 0 0 0 0,-1-1 0 0 0,1 0 0 0 0,-1-1 0 0 0,0 0 0 0 0,-1 0 0 0 0,1 0 0 0 0,-1 0 0 0 0,-1-1 0 0 0,0 0 0 0 0,0-1 0 0 0,0 1 0 0 0,-1-1 0 0 0,0 0 0 0 0,-1 0 0 0 0,0 0 0 0 0,0 0 0 0 0,0-4-74 0 0,0 5-1 0 0,-1 1 0 0 0,1 0 0 0 0,-1 0 0 0 0,-1-1 0 0 0,1 1 0 0 0,-1-1 0 0 0,-1 1 0 0 0,1-1 0 0 0,-1 1 0 0 0,-1-1 0 0 0,1 0 0 0 0,-1 1 0 0 0,0-1 0 0 0,-1 1 0 0 0,0-1 0 0 0,0 1 0 0 0,-1 0 0 0 0,0 0 0 0 0,0 0 0 0 0,0 0 0 0 0,-1 1 0 0 0,0-1 0 0 0,-1 1 0 0 0,-3-5 1 0 0,0 6-135 0 0,0 0 1 0 0,0 1 0 0 0,-1 0 0 0 0,1 0-1 0 0,-1 1 1 0 0,0 0 0 0 0,0 0 0 0 0,0 1-1 0 0,0 1 1 0 0,0-1 0 0 0,-1 1 0 0 0,1 1-1 0 0,0 0 1 0 0,-1 0 0 0 0,-6 1 134 0 0,46 7-300 0 0,-11-11 383 0 0,1-1 1 0 0,-1-1 0 0 0,-1 0-1 0 0,1-2 1 0 0,-1 0 0 0 0,0-1-1 0 0,-1 0 1 0 0,1-2-1 0 0,-2 0 1 0 0,1-1 0 0 0,-1-1-84 0 0,0 2 83 0 0,2-2-24 0 0,-1-1 0 0 0,-1 0 0 0 0,0-1 0 0 0,-1-1 0 0 0,0 0 0 0 0,-2-1 0 0 0,1-1 0 0 0,-2 0 1 0 0,-1 0-1 0 0,0-2 0 0 0,-1 1 0 0 0,0-1 0 0 0,-2-1 0 0 0,-1 1 0 0 0,0-1 0 0 0,-1-1 0 0 0,-1 1 1 0 0,-1-1-1 0 0,-1 0 0 0 0,-1 0 0 0 0,-1 0 0 0 0,0-5-59 0 0,-9 14 115 0 0,8 12-198 0 0,0 36-214 0 0,32 164 348 0 0,-13-116-21 0 0,68 427 117 0 0,-39-145-101 0 0,-37-182 157 0 0,-11-184-187 0 0,0 1 0 0 0,-1 0 0 0 0,1-1 0 0 0,0 1 0 0 0,0 0 0 0 0,-1-1 0 0 0,1 1 0 0 0,0-1 0 0 0,-1 1 0 0 0,1 0 0 0 0,0-1 0 0 0,-1 1 0 0 0,1-1 0 0 0,-1 1 0 0 0,1-1 0 0 0,-1 1 0 0 0,1-1 0 0 0,-1 0 0 0 0,0 1 0 0 0,1-1 0 0 0,-1 0 0 0 0,1 1 0 0 0,-1-1 0 0 0,0 0 0 0 0,1 0 0 0 0,-1 0 0 0 0,0 1 0 0 0,1-1 0 0 0,-1 0 0 0 0,0 0 0 0 0,1 0 0 0 0,-1 0 0 0 0,0 0 0 0 0,1 0 0 0 0,-1 0 0 0 0,0 0 0 0 0,1-1 0 0 0,-1 1 0 0 0,0 0 0 0 0,1 0 0 0 0,-1 0 0 0 0,0-1 0 0 0,1 1 0 0 0,-1 0 0 0 0,1-1 0 0 0,-1 1 0 0 0,1-1 0 0 0,-1 1 0 0 0,1 0 0 0 0,-1-1 0 0 0,1 1 0 0 0,-1-1 0 0 0,1 0 0 0 0,-1 1 0 0 0,1-1-16 0 0,-32-26 274 0 0,22 5-235 0 0,0 0 1 0 0,1 0-1 0 0,1-1 1 0 0,1 0-1 0 0,1 0 1 0 0,1-1 0 0 0,1 1-1 0 0,1-1 1 0 0,1 0-1 0 0,1 0 1 0 0,1 0-1 0 0,3-14-39 0 0,-4 23-25 0 0,1 0 0 0 0,0 1-1 0 0,1-1 1 0 0,1 0 0 0 0,1 1-1 0 0,0-1 1 0 0,0 1-1 0 0,1 0 1 0 0,1 0 0 0 0,1 1-1 0 0,0-1 1 0 0,0 1 0 0 0,3-1 25 0 0,61-41-7530 0 0,-58 50-4065 0 0</inkml:trace>
</inkml:ink>
</file>

<file path=ppt/ink/ink3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6:05.5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6 5297 0 0,'0'0'2713'0'0,"0"0"-249"0"0,0 0-42 0 0,0 0-84 0 0,0 0-290 0 0,0 0-462 0 0,0 0-479 0 0,0 0-286 0 0,0 0-108 0 0,0 0-15 0 0,0 0 1 0 0,0 0-57 0 0,0 0-85 0 0,-1 2-29 0 0,1 0-423 0 0,1 0 0 0 0,0 0-1 0 0,0 0 1 0 0,0 0 0 0 0,0-1-1 0 0,0 1 1 0 0,0 0 0 0 0,1 0-1 0 0,-1-1 1 0 0,1 1 0 0 0,-1 0-1 0 0,1-1 1 0 0,-1 0 0 0 0,1 1-1 0 0,0-1 1 0 0,0 0-1 0 0,0 0 1 0 0,0 0 0 0 0,0 0-1 0 0,0 0 1 0 0,0-1 0 0 0,0 1-1 0 0,0 0 1 0 0,0-1 0 0 0,0 0-1 0 0,0 1 1 0 0,1-1 0 0 0,-1 0-1 0 0,0 0 1 0 0,0 0 0 0 0,0 0-1 0 0,0-1 1 0 0,0 1 0 0 0,1-1-105 0 0,5 3 165 0 0,27 1 129 0 0,0-1 0 0 0,0-2 0 0 0,-1-2 1 0 0,1 0-1 0 0,0-3 0 0 0,-1 0 0 0 0,5-4-294 0 0,-34 8 18 0 0,186-21 188 0 0,-185 20-2133 0 0,-26 8-2534 0 0,17-3 3378 0 0,-3 2-1838 0 0,2-3-2604 0 0,0-1-6461 0 0</inkml:trace>
</inkml:ink>
</file>

<file path=ppt/ink/ink34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20:21:25.4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0 392 1624 0 0,'0'0'2126'0'0,"0"0"-115"0"0,0 0-86 0 0,0 0-133 0 0,0 0-105 0 0,0 0-163 0 0,0 0-169 0 0,0 0-88 0 0,0 0-165 0 0,0 0-250 0 0,0 0-203 0 0,0 0-111 0 0,0 0-43 0 0,3-5 22 0 0,0 0-288 0 0,0 0 1 0 0,1 0-1 0 0,0 0 0 0 0,0 1 1 0 0,0-1-1 0 0,0 1 0 0 0,1 0 1 0 0,-1 1-1 0 0,1-1 0 0 0,0 1 1 0 0,0 0-1 0 0,0 0 0 0 0,1 0 0 0 0,-1 1 1 0 0,1 0-1 0 0,0 0 0 0 0,2-1-229 0 0,-4 2 59 0 0,0-1 0 0 0,0 1 0 0 0,0 0 0 0 0,0 0 0 0 0,0 0-1 0 0,1 1 1 0 0,-1-1 0 0 0,0 1 0 0 0,0 0 0 0 0,0 1 0 0 0,1-1-1 0 0,-1 0 1 0 0,0 1 0 0 0,0 0 0 0 0,0 0 0 0 0,0 0 0 0 0,0 1 0 0 0,0-1-1 0 0,0 1 1 0 0,-1 0 0 0 0,1 0 0 0 0,-1 1 0 0 0,1-1 0 0 0,-1 1-1 0 0,0-1 1 0 0,1 1 0 0 0,-2 0 0 0 0,1 0 0 0 0,0 0 0 0 0,0 1 0 0 0,-1-1-1 0 0,1 3-58 0 0,4 15 98 0 0,-2 0-1 0 0,-1 1 0 0 0,-1 0 0 0 0,-1-1 1 0 0,0 1-1 0 0,-2 0 0 0 0,0 0 0 0 0,-2 0 1 0 0,0 0-1 0 0,-2 0 0 0 0,0-1 0 0 0,-5 12-97 0 0,-1 6 63 0 0,-2 0-1 0 0,-1 0 0 0 0,-2-2 1 0 0,-17 30-63 0 0,32-67 14 0 0,-1 0 0 0 0,1-1 0 0 0,0 1 0 0 0,0 0 1 0 0,-1 0-1 0 0,1 0 0 0 0,0-1 0 0 0,-1 1 0 0 0,1 0 0 0 0,0 0 1 0 0,0 0-1 0 0,-1 0 0 0 0,1 0 0 0 0,0 0 0 0 0,-1 0 1 0 0,1 0-1 0 0,0 0 0 0 0,-1 0 0 0 0,1 0 0 0 0,0 0 0 0 0,-1 0 1 0 0,1 0-1 0 0,0 0 0 0 0,-1 0 0 0 0,1 0 0 0 0,0 0 1 0 0,-1 0-1 0 0,1 0 0 0 0,0 0 0 0 0,-1 0 0 0 0,1 1 0 0 0,0-1 1 0 0,0 0-1 0 0,-1 0 0 0 0,1 0 0 0 0,0 1 0 0 0,0-1 1 0 0,-1 0-1 0 0,1 0 0 0 0,0 1 0 0 0,0-1 0 0 0,0 0 0 0 0,-1 1-14 0 0,5-35 232 0 0,7-1-227 0 0,2 1-1 0 0,1 0 0 0 0,2 1 1 0 0,1 1-1 0 0,2 1 1 0 0,1 0-1 0 0,8-8-4 0 0,-17 24-15 0 0,1 1 0 0 0,0 0 0 0 0,1 1 0 0 0,1 0 1 0 0,0 1-1 0 0,0 0 0 0 0,15-8 15 0 0,-28 19-5 0 0,0 0-1 0 0,0 1 1 0 0,0-1 0 0 0,0 1 0 0 0,0-1 0 0 0,1 1-1 0 0,-1-1 1 0 0,0 1 0 0 0,0-1 0 0 0,0 1 0 0 0,0 0-1 0 0,1 0 1 0 0,-1 0 0 0 0,0-1 0 0 0,0 1 0 0 0,0 0-1 0 0,1 1 1 0 0,-1-1 0 0 0,0 0 0 0 0,0 0 0 0 0,0 0-1 0 0,1 1 1 0 0,-1-1 0 0 0,0 1 0 0 0,0-1 0 0 0,0 1-1 0 0,0-1 1 0 0,0 1 0 0 0,0 0 0 0 0,0-1 0 0 0,0 1-1 0 0,0 0 1 0 0,0 0 0 0 0,0 0 0 0 0,-1-1 0 0 0,1 1-1 0 0,0 0 1 0 0,0 0 0 0 0,-1 0 0 0 0,1 1 0 0 0,-1-1-1 0 0,1 0 1 0 0,-1 0 0 0 0,1 0 0 0 0,-1 0 0 0 0,0 0-1 0 0,0 1 1 0 0,1-1 0 0 0,-1 0 0 0 0,0 0 5 0 0,6 67 27 0 0,-6-65-32 0 0,2 50 57 0 0,-1-34-54 0 0,0 1-1 0 0,-1-1 0 0 0,-1 1 1 0 0,0-1-1 0 0,-2 0 0 0 0,0 0 1 0 0,-5 14 2 0 0,-26 44 30 0 0,32-86 91 0 0,5-9-130 0 0,1-1 0 0 0,1 0 1 0 0,0 1-1 0 0,2 0 1 0 0,0 0-1 0 0,1 1 1 0 0,0 0-1 0 0,1 0 1 0 0,1 1-1 0 0,2-1 9 0 0,-1-2-4 0 0,0 0 1 0 0,1 1-1 0 0,1 0 0 0 0,0 1 1 0 0,2 1-1 0 0,0 0 0 0 0,0 1 1 0 0,2 0-1 0 0,0 2 0 0 0,0 0 1 0 0,1 1-1 0 0,19-9 4 0 0,11 13-119 0 0,-46 48 153 0 0,-11 53 97 0 0,-5-52-119 0 0,3 1 0 0 0,2 0 0 0 0,1 1 1 0 0,2 0-1 0 0,0 42-12 0 0,7-84-45 0 0,-1 0 0 0 0,0-1 0 0 0,0 1 0 0 0,1 0 0 0 0,-1 0-1 0 0,0-1 1 0 0,1 1 0 0 0,-1 0 0 0 0,1-1 0 0 0,-1 1 0 0 0,1 0 0 0 0,-1-1 0 0 0,1 1 0 0 0,0-1 0 0 0,-1 1 0 0 0,1-1 0 0 0,0 1 0 0 0,-1-1 0 0 0,1 1 0 0 0,0-1-1 0 0,-1 0 1 0 0,1 1 0 0 0,0-1 0 0 0,0 0 0 0 0,0 0 0 0 0,-1 1 0 0 0,1-1 0 0 0,0 0 0 0 0,0 0 0 0 0,0 0 0 0 0,-1 0 0 0 0,1 0 0 0 0,0 0 0 0 0,0 0 0 0 0,0-1-1 0 0,0 1 1 0 0,-1 0 0 0 0,1 0 0 0 0,0 0 0 0 0,0-1 0 0 0,-1 1 0 0 0,1-1 0 0 0,0 1 0 0 0,0-1 45 0 0,19-8-5548 0 0,-12 2-2239 0 0,-3 2-4249 0 0</inkml:trace>
  <inkml:trace contextRef="#ctx0" brushRef="#br0" timeOffset="347.81">1035 528 7370 0 0,'0'0'2443'0'0,"0"0"-484"0"0,0 0-184 0 0,0 0-49 0 0,0 0-49 0 0,0 0-162 0 0,0 0-242 0 0,0 0-235 0 0,0 0-163 0 0,0 0-220 0 0,0 0-200 0 0,0 0-139 0 0,0 0-120 0 0,-9 5-39 0 0,-28 20 1 0 0,3 40 165 0 0,32-56-300 0 0,-2 5-13 0 0,1 1 0 0 0,1-1 0 0 0,0 1 0 0 0,1 0 0 0 0,1 0 0 0 0,0 0 0 0 0,1-1 0 0 0,2 12-10 0 0,-1-21 34 0 0,1-1-1 0 0,-1 1 1 0 0,1 0-1 0 0,0-1 1 0 0,0 1-1 0 0,0-1 1 0 0,1 0-1 0 0,0 0 1 0 0,-1 0-1 0 0,1 0 1 0 0,1-1-1 0 0,-1 0 0 0 0,0 0 1 0 0,1 0-1 0 0,0 0 1 0 0,-1-1-1 0 0,1 0 1 0 0,0 1-1 0 0,0-2 1 0 0,0 1-1 0 0,1-1 1 0 0,-1 0-1 0 0,0 0 1 0 0,1 0-1 0 0,-1-1 1 0 0,0 1-1 0 0,1-1 0 0 0,-1-1 1 0 0,1 1-1 0 0,-1-1 1 0 0,0 0-1 0 0,0 0 1 0 0,1-1-1 0 0,-1 1 1 0 0,0-1-1 0 0,0 0 1 0 0,0-1-1 0 0,-1 1 1 0 0,1-1-1 0 0,0 0 0 0 0,-1 0 1 0 0,0 0-1 0 0,3-3-33 0 0,1-1 100 0 0,-1 1-1 0 0,0-1 1 0 0,-1-1-1 0 0,1 1 1 0 0,-1-1-1 0 0,-1 0 1 0 0,0-1-1 0 0,0 1 1 0 0,0-1-1 0 0,-1 0 1 0 0,-1 0-1 0 0,1-1 1 0 0,-1 1-1 0 0,-1 0 1 0 0,0-1-1 0 0,0 0 1 0 0,-1 0-1 0 0,0 1 0 0 0,-1-1 1 0 0,0 0-1 0 0,-1 0 1 0 0,-1-7-100 0 0,0 9-38 0 0,-1 1 0 0 0,0-1 0 0 0,0 1-1 0 0,-1 0 1 0 0,0 0 0 0 0,0 0 0 0 0,-1 0 0 0 0,0 1 0 0 0,0 0 0 0 0,-1 0 0 0 0,1 0 0 0 0,-1 1 0 0 0,0-1-1 0 0,-1 1 1 0 0,1 1 0 0 0,-1-1 0 0 0,0 1 0 0 0,0 1 0 0 0,-1-1 0 0 0,1 1 0 0 0,-1 0 0 0 0,0 1 0 0 0,1 0-1 0 0,-1 0 1 0 0,0 1 0 0 0,0-1 0 0 0,0 2 0 0 0,-8-1 38 0 0,-29 7-2622 0 0,30-1-919 0 0,3 3-3584 0 0,5-1-5098 0 0</inkml:trace>
  <inkml:trace contextRef="#ctx0" brushRef="#br0" timeOffset="9509.326">1526 451 0 0 0,'0'0'471'0'0,"0"0"592"0"0,0 0 372 0 0,0 0 160 0 0,0 0 56 0 0,0 0-43 0 0,0 0-70 0 0,0 0-102 0 0,0 0-136 0 0,0 0-190 0 0,1 6-193 0 0,-6 81 2300 0 0,-74 166-806 0 0,39-150-1816 0 0,53-144 2022 0 0,90-134-1553 0 0,-78 129-759 0 0,-14 23-133 0 0,1 0-1 0 0,1 0 1 0 0,1 2-1 0 0,1 0 1 0 0,1 0 0 0 0,17-16-172 0 0,-32 36 4 0 0,0 0 1 0 0,0 0-1 0 0,0 0 0 0 0,0 0 1 0 0,0 0-1 0 0,0 0 0 0 0,0 0 1 0 0,0 0-1 0 0,1 1 1 0 0,-1-1-1 0 0,0 0 0 0 0,0 1 1 0 0,1-1-1 0 0,-1 1 1 0 0,0 0-1 0 0,1-1 0 0 0,-1 1 1 0 0,1 0-1 0 0,-1 0 0 0 0,0 0 1 0 0,1 0-1 0 0,-1 0 1 0 0,1 0-1 0 0,-1 0 0 0 0,0 0 1 0 0,1 1-1 0 0,-1-1 1 0 0,0 0-1 0 0,1 1 0 0 0,-1-1 1 0 0,0 1-1 0 0,1 0 0 0 0,-1-1 1 0 0,0 1-1 0 0,0 0 1 0 0,0 0-1 0 0,0 0 0 0 0,0-1 1 0 0,1 1-1 0 0,-2 0 1 0 0,1 1-1 0 0,0-1 0 0 0,0 0 1 0 0,0 0-1 0 0,0 0 0 0 0,-1 0 1 0 0,1 1-1 0 0,-1-1 1 0 0,1 0-1 0 0,-1 1 0 0 0,1-1 1 0 0,-1 0-1 0 0,0 1 1 0 0,0-1-1 0 0,1 1 0 0 0,-1-1 1 0 0,0 0-1 0 0,0 1 0 0 0,-1 0-4 0 0,8 24 116 0 0,-1 1-1 0 0,-1-1 1 0 0,-1 1-1 0 0,-2 0 1 0 0,-1 1-1 0 0,-2 25-115 0 0,1-29 34 0 0,-33 120 273 0 0,33-141-286 0 0,0-2-7 0 0,0-1-16 0 0,0 0 9 0 0,0 0 10 0 0,0 0 11 0 0,0 0 0 0 0,0 0 14 0 0,2-9-7 0 0,0 1 0 0 0,0 0 0 0 0,1 0 0 0 0,0 0 0 0 0,1 1 0 0 0,0-1 0 0 0,0 1 0 0 0,0 0 0 0 0,1 0 0 0 0,0 0 0 0 0,1 0 0 0 0,4-4-35 0 0,-2 1 32 0 0,26-33-17 0 0,-14 15-15 0 0,1 0 1 0 0,1 2-1 0 0,1 0 1 0 0,2 2-1 0 0,0 1 1 0 0,2 1-1 0 0,0 1 0 0 0,6-2 0 0 0,-32 24 0 0 0,0 0 0 0 0,0-1 0 0 0,0 1 0 0 0,0 0 0 0 0,0 0 0 0 0,0 0 0 0 0,-1 0 0 0 0,1 0 0 0 0,0 0 0 0 0,0 0 0 0 0,-1 1 0 0 0,1-1-1 0 0,-1 0 1 0 0,1 0 0 0 0,-1 0 0 0 0,1 1 0 0 0,-1-1 0 0 0,0 0 0 0 0,1 1 0 0 0,-1-1 0 0 0,0 0 0 0 0,0 0 0 0 0,0 1 0 0 0,0-1 0 0 0,0 0-1 0 0,-1 1 1 0 0,1-1 0 0 0,0 0 0 0 0,0 1 0 0 0,-1-1 0 0 0,1 0 0 0 0,-1 0 0 0 0,1 0 0 0 0,-1 1 0 0 0,0-1 0 0 0,1 0 0 0 0,-1 0 0 0 0,0 0 0 0 0,-1 17 25 0 0,2 251 305 0 0,-6-188-592 0 0,27-133-4600 0 0,-16 42-519 0 0,-1 5-6498 0 0</inkml:trace>
  <inkml:trace contextRef="#ctx0" brushRef="#br0" timeOffset="10096.904">2307 705 1240 0 0,'0'0'1102'0'0,"0"0"-274"0"0,0 0 254 0 0,0 0 522 0 0,0 0 267 0 0,0 0 35 0 0,0 0-135 0 0,0 0-216 0 0,0 0-190 0 0,0 0-78 0 0,0 0-93 0 0,0 0-117 0 0,0 0-79 0 0,26 6-103 0 0,82 18-88 0 0,-103-22-676 0 0,-1-1 1 0 0,1 1 0 0 0,0-1-1 0 0,0 0 1 0 0,0-1 0 0 0,0 1-1 0 0,0-1 1 0 0,0 0 0 0 0,-1-1-1 0 0,1 1 1 0 0,0-1 0 0 0,0 0-1 0 0,0 0 1 0 0,0 0 0 0 0,-1-1-1 0 0,1 1 1 0 0,3-3-132 0 0,1 0 234 0 0,-3 1-134 0 0,0 1-1 0 0,-1-1 1 0 0,1 0-1 0 0,-1-1 1 0 0,0 1-1 0 0,0-1 0 0 0,0 0 1 0 0,-1 0-1 0 0,1-1 1 0 0,-1 1-1 0 0,0-1 1 0 0,0 0-1 0 0,-1 0 1 0 0,1 0-1 0 0,-1-1 1 0 0,0 1-1 0 0,-1-1 0 0 0,1 1 1 0 0,-1-1-1 0 0,0 0 1 0 0,-1 0-1 0 0,1 0 1 0 0,-1-1-1 0 0,0 1 1 0 0,-1 0-1 0 0,0 0 1 0 0,0 0-1 0 0,0-1 0 0 0,0 1 1 0 0,-1 0-1 0 0,0 0 1 0 0,-1 0-1 0 0,1 0-99 0 0,-2 3-1 0 0,-1 0-1 0 0,1 1 0 0 0,-1-1 1 0 0,0 1-1 0 0,0 0 1 0 0,0 0-1 0 0,0 0 0 0 0,0 0 1 0 0,0 1-1 0 0,0 0 0 0 0,0 0 1 0 0,-1 0-1 0 0,1 0 1 0 0,0 1-1 0 0,-1 0 0 0 0,1-1 1 0 0,0 2-1 0 0,-1-1 0 0 0,1 0 1 0 0,0 1-1 0 0,-1 0 1 0 0,1 0-1 0 0,0 0 0 0 0,0 1 1 0 0,0-1-1 0 0,0 1 0 0 0,0 0 1 0 0,0 0-1 0 0,0 0 1 0 0,0 1-1 0 0,1-1 0 0 0,-3 4 2 0 0,-11 6-11 0 0,1 0-1 0 0,0 2 0 0 0,1 0 1 0 0,1 1-1 0 0,0 0 0 0 0,1 1 1 0 0,0 1-1 0 0,2 0 0 0 0,0 0 1 0 0,1 1-1 0 0,1 1 0 0 0,-2 5 12 0 0,9-20 2 0 0,0 1 0 0 0,0 0 0 0 0,0 0 0 0 0,1 0 0 0 0,0 0 0 0 0,0 0 0 0 0,1 0 0 0 0,-1 0 0 0 0,1 1-1 0 0,0-1 1 0 0,0 0 0 0 0,1 0 0 0 0,0 0 0 0 0,-1 0 0 0 0,2 0 0 0 0,-1 0 0 0 0,1 0 0 0 0,-1 0 0 0 0,1 0 0 0 0,1 0 0 0 0,-1-1-1 0 0,1 1 1 0 0,0-1 0 0 0,0 0 0 0 0,0 0 0 0 0,0 0 0 0 0,1 0 0 0 0,-1 0 0 0 0,1-1 0 0 0,0 0 0 0 0,0 1 0 0 0,1-1-2 0 0,-4-2 1 0 0,7 4 24 0 0,0 1 0 0 0,0-1 0 0 0,0 0 0 0 0,1-1 1 0 0,0 0-1 0 0,0 0 0 0 0,0-1 0 0 0,0-1 0 0 0,0 1 0 0 0,1-1 0 0 0,-1-1 1 0 0,1 1-1 0 0,2-2-25 0 0,-2-1-66 0 0,-1 0 1 0 0,0-1-1 0 0,0-1 1 0 0,1 1-1 0 0,-1-2 1 0 0,-1 1-1 0 0,1-1 1 0 0,0 0-1 0 0,-1-1 1 0 0,0 0-1 0 0,0 0 1 0 0,-1-1-1 0 0,1 0 1 0 0,-1-1-1 0 0,1 0 66 0 0,16-16-4409 0 0,-2 2-4044 0 0,-18 16-3468 0 0</inkml:trace>
  <inkml:trace contextRef="#ctx0" brushRef="#br0" timeOffset="10615.541">2821 867 7514 0 0,'0'0'2391'0'0,"0"0"-331"0"0,0 0-126 0 0,0 0-142 0 0,0 0-230 0 0,0 0-275 0 0,0 0-276 0 0,0 0-211 0 0,0 0-93 0 0,0 0-40 0 0,0 0-79 0 0,0 0-79 0 0,3-5-81 0 0,82-127 2221 0 0,33-58-1211 0 0,-72 117-1213 0 0,-65 106-218 0 0,-23 66-18 0 0,38 35-114 0 0,4-128 119 0 0,1-1 0 0 0,-1 1 0 0 0,2-1 0 0 0,-1 0 1 0 0,0 1-1 0 0,1-1 0 0 0,0 0 0 0 0,0 0 0 0 0,1 0 1 0 0,-1 0-1 0 0,1-1 0 0 0,0 1 0 0 0,0-1 0 0 0,1 1 1 0 0,-1-1-1 0 0,1 0 0 0 0,0 0 0 0 0,0-1 0 0 0,0 1 1 0 0,1-1-1 0 0,-1 0 0 0 0,1 0 0 0 0,2 0 6 0 0,1-2 26 0 0,0 0 0 0 0,0-1-1 0 0,0 0 1 0 0,0-1 0 0 0,0 0-1 0 0,0 0 1 0 0,0 0 0 0 0,0-1 0 0 0,0 0-1 0 0,-1-1 1 0 0,1 0 0 0 0,-1 0-1 0 0,1-1 1 0 0,-1 0 0 0 0,0 0 0 0 0,-1 0-1 0 0,1-1 1 0 0,-1 0 0 0 0,0 0-1 0 0,0-1 1 0 0,0 0 0 0 0,-1 0 0 0 0,0 0-1 0 0,0-1 1 0 0,0 0-26 0 0,10-11 104 0 0,0 0 0 0 0,-2-1 1 0 0,0 0-1 0 0,-1-1 0 0 0,-1 0 0 0 0,-1-1 0 0 0,-1 0 0 0 0,4-14-104 0 0,-7-12-718 0 0,-6 46 84 0 0,0-1-427 0 0,0 1-1007 0 0,0 0-6513 0 0,0 1-3363 0 0</inkml:trace>
  <inkml:trace contextRef="#ctx0" brushRef="#br0" timeOffset="11014.426">3759 5 5457 0 0,'0'0'2357'0'0,"0"0"-277"0"0,0 0 31 0 0,0 0 2 0 0,0 0-72 0 0,0 0-255 0 0,0 0-394 0 0,0 0-318 0 0,0 0-234 0 0,0 0-117 0 0,0 0-45 0 0,0 0-14 0 0,0 0-19 0 0,-8-4 422 0 0,-13 52 273 0 0,15 143 335 0 0,8-148-1592 0 0,-3 0 1 0 0,-1 0 0 0 0,-2 0-1 0 0,-2 0 1 0 0,-2 0-84 0 0,-65 223 68 0 0,70-255 228 0 0,-5 10-1552 0 0,5-42-2405 0 0,2-14 356 0 0,1-11-3416 0 0,1 16-3574 0 0,1 19 6708 0 0</inkml:trace>
  <inkml:trace contextRef="#ctx0" brushRef="#br0" timeOffset="11265.116">3480 421 5305 0 0,'0'0'2842'0'0,"0"0"-485"0"0,0 0-356 0 0,0 0-386 0 0,0 0-306 0 0,0 0-210 0 0,0 0-147 0 0,0 0 87 0 0,0 0 81 0 0,0 0 51 0 0,0 0-44 0 0,0 0-208 0 0,0 0-183 0 0,14 1-123 0 0,119 2 1094 0 0,7-14-1056 0 0,-65-3-876 0 0,-35 4-381 0 0,-23 6-2455 0 0,-1-1-6147 0 0,-11 5-2287 0 0</inkml:trace>
  <inkml:trace contextRef="#ctx0" brushRef="#br0" timeOffset="11530.605">3956 425 1792 0 0,'0'0'2365'0'0,"0"0"-129"0"0,0 0 33 0 0,0 0-5 0 0,0 0-207 0 0,0 0-384 0 0,0 0-418 0 0,0 0-304 0 0,0 0-152 0 0,0 0-95 0 0,0 0-86 0 0,0 0-79 0 0,1 33-74 0 0,0 103-88 0 0,-1-109-200 0 0,-1-19-91 0 0,1 0 0 0 0,0 0 0 0 0,0 0 1 0 0,0 0-1 0 0,1 0 0 0 0,0 1 0 0 0,1-1 0 0 0,0 0 1 0 0,0-1-1 0 0,1 1 0 0 0,0 0 0 0 0,1 2-86 0 0,-2-6 84 0 0,-1-1 1 0 0,0 0-1 0 0,1 1 0 0 0,-1-1 0 0 0,1 0 0 0 0,0 0 1 0 0,0 0-1 0 0,0-1 0 0 0,1 1 0 0 0,-1 0 0 0 0,0-1 1 0 0,1 1-1 0 0,0-1 0 0 0,0 0 0 0 0,0 0 0 0 0,0 0 1 0 0,0 0-1 0 0,0-1 0 0 0,0 1 0 0 0,0-1 0 0 0,1 0 1 0 0,-1 0-1 0 0,0 0 0 0 0,1 0 0 0 0,-1 0 0 0 0,1-1 1 0 0,-1 0-1 0 0,1 1 0 0 0,0-1 0 0 0,-1-1 0 0 0,1 1 1 0 0,-1 0-1 0 0,1-1 0 0 0,-1 0 0 0 0,0 0 0 0 0,1 0 1 0 0,-1 0-1 0 0,0 0 0 0 0,1-1 0 0 0,-1 0 0 0 0,0 1 1 0 0,0-1-1 0 0,0 0 0 0 0,1-1-84 0 0,9-12 253 0 0,0 1 0 0 0,-1-2 0 0 0,0 0 0 0 0,-1 0 0 0 0,-1-1 0 0 0,0 0 0 0 0,-2-1 1 0 0,0 0-1 0 0,-1-1 0 0 0,0 1 0 0 0,-2-1 0 0 0,2-10-253 0 0,-2-25-112 0 0,-5 53-114 0 0,0 1-160 0 0,0 0-255 0 0,-5 10-13228 0 0,5-9 1674 0 0</inkml:trace>
  <inkml:trace contextRef="#ctx0" brushRef="#br0" timeOffset="12242.312">4380 760 4089 0 0,'0'0'2462'0'0,"0"0"-132"0"0,0 0-29 0 0,0 0-104 0 0,0 0-195 0 0,0 0-269 0 0,0 0-274 0 0,0 0-182 0 0,0 0-81 0 0,0 0-41 0 0,0 0-58 0 0,0 0-180 0 0,0 0-225 0 0,3-7-206 0 0,75-170 1436 0 0,-70 162-1866 0 0,0 1-1 0 0,1 0 1 0 0,1 1-1 0 0,1 0 1 0 0,0 1 0 0 0,0 0-1 0 0,1 0 1 0 0,0 1-1 0 0,14-8-55 0 0,-26 18-2 0 0,0 1 0 0 0,1-1 0 0 0,-1 1-1 0 0,0-1 1 0 0,0 0 0 0 0,1 1 0 0 0,-1-1 0 0 0,0 1-1 0 0,1-1 1 0 0,-1 1 0 0 0,0 0 0 0 0,1-1 0 0 0,-1 1-1 0 0,1-1 1 0 0,-1 1 0 0 0,1 0 0 0 0,-1-1 0 0 0,1 1-1 0 0,-1 0 1 0 0,1-1 0 0 0,-1 1 0 0 0,1 0-1 0 0,0 0 1 0 0,-1 0 0 0 0,1-1 0 0 0,-1 1 0 0 0,1 0-1 0 0,0 0 1 0 0,-1 0 0 0 0,1 0 0 0 0,-1 0 0 0 0,1 0-1 0 0,0 0 1 0 0,-1 0 0 0 0,1 1 0 0 0,-1-1 0 0 0,1 0-1 0 0,-1 0 1 0 0,1 0 0 0 0,0 1 0 0 0,-1-1 0 0 0,1 0-1 0 0,-1 0 1 0 0,1 1 0 0 0,-1-1 0 0 0,1 1-1 0 0,-1-1 1 0 0,0 0 0 0 0,1 1 0 0 0,-1-1 0 0 0,1 1-1 0 0,-1-1 1 0 0,0 1 0 0 0,1-1 0 0 0,-1 1 0 0 0,0-1-1 0 0,0 1 1 0 0,1 0 0 0 0,-1-1 0 0 0,0 1 0 0 0,0-1-1 0 0,0 1 1 0 0,0-1 0 0 0,0 1 2 0 0,-10 106 89 0 0,6 10-103 0 0,5-115 14 0 0,0 0 1 0 0,0-1-1 0 0,0 1 1 0 0,0 0-1 0 0,0 0 1 0 0,0 0-1 0 0,0-1 1 0 0,1 1-1 0 0,-1-1 1 0 0,0 1 0 0 0,1-1-1 0 0,0 1 1 0 0,-1-1-1 0 0,1 0 1 0 0,0 0-1 0 0,0 0 1 0 0,-1 0-1 0 0,1 0 1 0 0,0 0-1 0 0,0 0 1 0 0,0-1-1 0 0,0 1 1 0 0,0-1 0 0 0,0 1-1 0 0,0-1 1 0 0,1 0-1 0 0,-1 0 1 0 0,0 0-1 0 0,0 0 1 0 0,0 0-1 0 0,0 0 1 0 0,0 0-1 0 0,0-1 1 0 0,0 1-1 0 0,0-1 1 0 0,0 0 0 0 0,0 0-1 0 0,0 1 1 0 0,0-1-1 0 0,0 0 1 0 0,-1-1-1 0 0,1 1 1 0 0,0 0-1 0 0,-1 0 1 0 0,1-1-1 0 0,0 1 1 0 0,-1-1-1 0 0,94-104 51 0 0,31-24 129 0 0,-87 112-131 0 0,-39 47 78 0 0,-41 394 483 0 0,56-462-1375 0 0,-13 19-3894 0 0,-2 17 2867 0 0,0-1-8853 0 0</inkml:trace>
</inkml:ink>
</file>

<file path=ppt/ink/ink34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20:21:46.9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21 133 152 0 0,'0'0'1439'0'0,"0"0"-67"0"0,0 0 137 0 0,0 0 156 0 0,0 0 148 0 0,0 0-28 0 0,0 0-226 0 0,0 0-296 0 0,0 0-260 0 0,0 0-163 0 0,0 0-61 0 0,0 0 28 0 0,0 0 28 0 0,-3 1-35 0 0,-11 4-93 0 0,11-4-147 0 0,46 17 3780 0 0,247-10-772 0 0,16-8-2047 0 0,-324-15-964 0 0,3 3-565 0 0,1-1 0 0 0,0 0 0 0 0,0-1-1 0 0,2 0 1 0 0,0-1 0 0 0,0-1 0 0 0,0-1 8 0 0,-11-19-2635 0 0,22 35 1702 0 0,0 1-4916 0 0,1 0-4709 0 0</inkml:trace>
</inkml:ink>
</file>

<file path=ppt/ink/ink34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20:21:41.5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293 303 152 0 0,'0'0'1670'0'0,"0"0"-78"0"0,0 0 159 0 0,0 0 342 0 0,0 0 214 0 0,0 0-55 0 0,0 0-258 0 0,0 0-419 0 0,0 0-352 0 0,0 0-262 0 0,0 0-192 0 0,1-4-113 0 0,1-3-996 0 0,2-1 2688 0 0,-1 24 758 0 0,25 191 587 0 0,-32-156-3522 0 0,-4 0 1 0 0,-1 0 0 0 0,-2-1-1 0 0,-3 0 1 0 0,-2-1-1 0 0,-15 31-171 0 0,19-47 59 0 0,-6 16-11 0 0,6-21 2 0 0,1 1 1 0 0,2 0-1 0 0,1 0 1 0 0,1 1-1 0 0,1 0 1 0 0,2 0 0 0 0,0 10-51 0 0,6-37 17 0 0,1-1 0 0 0,-1 0 1 0 0,0 0-1 0 0,1 0 1 0 0,-1 0-1 0 0,1 0 1 0 0,0-1-1 0 0,0 1 0 0 0,-1-1 1 0 0,1 0-1 0 0,0 0 1 0 0,0 0-1 0 0,0 0 1 0 0,0 0-1 0 0,0-1 0 0 0,1 1 1 0 0,-1-1-1 0 0,0 0 1 0 0,0 0-1 0 0,0 0 1 0 0,0 0-1 0 0,0 0 0 0 0,1-1 1 0 0,-1 0-1 0 0,0 1-17 0 0,4-1 26 0 0,141-24 495 0 0,-54 24-410 0 0,-55 5-11 0 0,-39-4-92 0 0,0 0-1 0 0,0 0-6 0 0,0 0 18 0 0,0 0-18 0 0,0 0 5 0 0,0 0 2 0 0,0 0 2 0 0,0 0 13 0 0,0 0 6 0 0,0 0-3 0 0,0 0-4 0 0,0 0-4 0 0,0 0-9 0 0,0 0-25 0 0,0 0 5 0 0,0 0 23 0 0,0 0-14 0 0,0 0-8 0 0,0 0-4 0 0,0 0-6 0 0,0 0-24 0 0,0 0-44 0 0,0 0-49 0 0,-2-5-4654 0 0,2 3-3230 0 0,0 2-3916 0 0</inkml:trace>
  <inkml:trace contextRef="#ctx0" brushRef="#br0" timeOffset="368.919">782 1062 8266 0 0,'0'0'2159'0'0,"0"0"-512"0"0,0 0-108 0 0,0 0 3 0 0,0 0-39 0 0,0 0-171 0 0,0 0-280 0 0,0 0-190 0 0,0 0-128 0 0,0 0-59 0 0,0 0-43 0 0,0 0-65 0 0,0 0-43 0 0,0 10-17 0 0,6 87 1580 0 0,-5-77-1895 0 0,-1 0 1 0 0,0 0-1 0 0,-2 0 0 0 0,0 0 1 0 0,-1-1-1 0 0,-1 1 1 0 0,-1-1-1 0 0,-1 1 0 0 0,-2 3-192 0 0,2-5 152 0 0,3-11-753 0 0,2-21-936 0 0,1 8 1084 0 0,2-25-3422 0 0,0 11-3382 0 0,-2 15-594 0 0</inkml:trace>
  <inkml:trace contextRef="#ctx0" brushRef="#br0" timeOffset="668.697">635 999 2785 0 0,'0'0'2635'0'0,"0"0"-232"0"0,0 0-159 0 0,0 0-174 0 0,0 0-217 0 0,0 0-309 0 0,0 0-350 0 0,0 0-302 0 0,0 0-203 0 0,0 0-121 0 0,0 0-29 0 0,0 0-49 0 0,25 12 3072 0 0,-4-10-3131 0 0,0-2 0 0 0,0 0 0 0 0,1-1 0 0 0,-1 0 0 0 0,-1-2 0 0 0,21-5-431 0 0,84-8 76 0 0,-116 16-529 0 0,24 5-90 0 0,-30 16-8741 0 0,-6-17-1053 0 0</inkml:trace>
  <inkml:trace contextRef="#ctx0" brushRef="#br0" timeOffset="915.748">528 1338 3545 0 0,'0'0'4250'0'0,"0"0"-2343"0"0,0 0-828 0 0,0 0 161 0 0,0 0 349 0 0,0 0 202 0 0,0 0-78 0 0,0 0-231 0 0,0 0-271 0 0,0 0-223 0 0,0 0-162 0 0,0 0-140 0 0,0 0-111 0 0,26 2-115 0 0,79 8-126 0 0,28-19-52 0 0,-96 0-1276 0 0,-13 0-6025 0 0,-15 5-4237 0 0</inkml:trace>
  <inkml:trace contextRef="#ctx0" brushRef="#br0" timeOffset="2059.556">136 196 0 0 0,'0'0'707'0'0,"0"0"672"0"0,0 0 390 0 0,0 0 160 0 0,0 0 66 0 0,0 0-81 0 0,0 0-187 0 0,0 0-150 0 0,0 0-120 0 0,0 0-101 0 0,0 0-124 0 0,0 0-81 0 0,-22-3-95 0 0,-69-12-67 0 0,68 11-52 0 0,23 4-79 0 0,0 0-106 0 0,0 0-87 0 0,0 0-106 0 0,0 0-108 0 0,0 0-74 0 0,0 0-82 0 0,0 0-60 0 0,0 0-39 0 0,405 0 2911 0 0,-258 11-2920 0 0,-152-8 1181 0 0,-34-24-1346 0 0,2-2-1 0 0,0-2 1 0 0,2-1 0 0 0,1-2-1 0 0,-5-7-21 0 0,16 11-36 0 0,38 19-1368 0 0,13 5 420 0 0,23 0-1597 0 0,-18 4-4734 0 0,-17 0-4921 0 0</inkml:trace>
  <inkml:trace contextRef="#ctx0" brushRef="#br0" timeOffset="2503.741">1152 624 3369 0 0,'0'0'3247'0'0,"0"0"-1012"0"0,0 0-396 0 0,0 0 82 0 0,0 0 2 0 0,0 0-170 0 0,0 0-306 0 0,0 0-377 0 0,0 0-292 0 0,0 0-185 0 0,0 0-86 0 0,0 0-24 0 0,0 0 23 0 0,20 0 1567 0 0,155-19 1637 0 0,-9 12-2959 0 0,-166 7-802 0 0,0 0-21 0 0,0 0-27 0 0,0 0-43 0 0,0 0-82 0 0,0 0-131 0 0,-5-5-4833 0 0,-1 7-5645 0 0,3 1-408 0 0</inkml:trace>
  <inkml:trace contextRef="#ctx0" brushRef="#br0" timeOffset="2766.107">1175 848 4833 0 0,'0'0'3345'0'0,"0"0"-1502"0"0,0 0-708 0 0,0 0 2 0 0,0 0 189 0 0,0 0 293 0 0,0 0 83 0 0,0 0-115 0 0,0 0-216 0 0,0 0-371 0 0,0 0-279 0 0,0 0-198 0 0,26-2-140 0 0,82-9-99 0 0,-5-7 53 0 0,-5 7-1314 0 0,-58 9-5635 0 0,-31 2-4480 0 0</inkml:trace>
  <inkml:trace contextRef="#ctx0" brushRef="#br0" timeOffset="6173.058">893 1312 0 0 0,'0'0'647'0'0,"0"0"294"0"0,0 0 2 0 0,0 0 4 0 0,0 0 75 0 0,0 0 97 0 0,0 0 51 0 0,-3 4 9056 0 0,-1-1-9761 0 0,-65 4 1034 0 0,-5 1-510 0 0,59-7 30 0 0,23 0-257 0 0,27 0-502 0 0,123-22-2473 0 0,-153 20 1349 0 0,4-1-366 0 0,-4 1-5339 0 0,-5 1-3780 0 0</inkml:trace>
</inkml:ink>
</file>

<file path=ppt/ink/ink34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20:21:45.1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186 1 9666 0 0,'0'0'1607'0'0,"0"0"-375"0"0,0 0-22 0 0,0 0 78 0 0,0 0-22 0 0,0 0-227 0 0,0 0-363 0 0,0 0-213 0 0,0 0-17 0 0,0 0 58 0 0,0 0 77 0 0,0 0-1 0 0,0 0-24 0 0,0 13 15 0 0,1 110 1301 0 0,-6-80-1571 0 0,-3 0 1 0 0,-1 0-1 0 0,-2-1 1 0 0,-2-1-1 0 0,-1 0 0 0 0,-7 9-301 0 0,-56 148 235 0 0,48-85-152 0 0,29-112-57 0 0,0-1 1 0 0,0 1-1 0 0,1 0 1 0 0,-1-1-1 0 0,0 1 1 0 0,0-1-1 0 0,0 1 1 0 0,1 0-1 0 0,-1-1 1 0 0,0 1-1 0 0,1-1 1 0 0,-1 1-1 0 0,0-1 1 0 0,1 1-1 0 0,-1-1 1 0 0,1 1-1 0 0,-1-1 1 0 0,0 1-1 0 0,1-1 1 0 0,0 0-1 0 0,-1 1 1 0 0,1-1-1 0 0,-1 0 1 0 0,1 1-1 0 0,-1-1 1 0 0,1 0-1 0 0,0 0 1 0 0,-1 1-1 0 0,1-1 1 0 0,-1 0-1 0 0,1 0 1 0 0,0 0-1 0 0,-1 0 1 0 0,1 0-1 0 0,0 0 1 0 0,-1 0-1 0 0,1 0 1 0 0,-1 0-1 0 0,1 0 1 0 0,0-1-1 0 0,-1 1 1 0 0,1 0-1 0 0,0 0 1 0 0,-1 0-1 0 0,1-1 1 0 0,-1 1-1 0 0,1 0 1 0 0,-1-1-1 0 0,1 1 1 0 0,-1-1-1 0 0,1 1 1 0 0,-1 0-1 0 0,1-1 1 0 0,-1 1-1 0 0,1-1 1 0 0,-1 1-1 0 0,0-1 1 0 0,1 1-1 0 0,-1-1-26 0 0,4-1 181 0 0,139-11 188 0 0,-59 11-264 0 0,80-5 488 0 0,-164 7-582 0 0,0 7-508 0 0,-4-11-6198 0 0,3 2-968 0 0,0 1-4715 0 0</inkml:trace>
  <inkml:trace contextRef="#ctx0" brushRef="#br0" timeOffset="362.172">568 744 12475 0 0,'0'0'3180'0'0,"0"0"-1694"0"0,0 0-821 0 0,0 0-7 0 0,0 0 179 0 0,0 0 241 0 0,0 0 86 0 0,0 0-87 0 0,0 0-144 0 0,0 0-247 0 0,0 0-157 0 0,0 0-96 0 0,1 25-91 0 0,2 77-29 0 0,-14-14 321 0 0,-35 94-74 0 0,45-174-952 0 0,4-16 12 0 0,4-14-132 0 0,20-38-2244 0 0,-13 18-3817 0 0,-8 23 581 0 0,-3 8-4453 0 0</inkml:trace>
  <inkml:trace contextRef="#ctx0" brushRef="#br0" timeOffset="651.915">533 763 5353 0 0,'0'0'2387'0'0,"0"0"-401"0"0,0 0-86 0 0,0 0-22 0 0,0 0-151 0 0,0 0-272 0 0,0 0-383 0 0,0 0-353 0 0,0 0-232 0 0,0 0-71 0 0,0 0 131 0 0,0 0 126 0 0,0 0 112 0 0,5 3 33 0 0,90 16 1888 0 0,30-37-2010 0 0,-92 14-1482 0 0,-33 4 355 0 0,0 0-211 0 0,-14 8-5176 0 0,6-2-860 0 0,1-2-4572 0 0</inkml:trace>
  <inkml:trace contextRef="#ctx0" brushRef="#br0" timeOffset="898.299">532 936 5993 0 0,'0'0'2043'0'0,"0"0"-877"0"0,0 0 9 0 0,0 0 403 0 0,0 0 275 0 0,0 0-8 0 0,0 0-384 0 0,0 0-430 0 0,0 0-349 0 0,0 0-248 0 0,0 0-149 0 0,0 0-109 0 0,20-1-75 0 0,94-6-105 0 0,-78-1-575 0 0,-14 2-5464 0 0,-17 6-4385 0 0</inkml:trace>
</inkml:ink>
</file>

<file path=ppt/ink/ink34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20:21:57.4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6 311 0 0 0,'0'0'1155'0'0,"0"0"643"0"0,0 0 255 0 0,0 0 25 0 0,0 0-127 0 0,0 0-244 0 0,0 0-217 0 0,0 0-156 0 0,0 0-93 0 0,0 0-77 0 0,0 0-93 0 0,0 0-100 0 0,0 0-92 0 0,3 4 4458 0 0,2-1-3698 0 0,68 5-212 0 0,484-12 630 0 0,-511 15-1968 0 0,-46-11-84 0 0,0 0 6 0 0,0 0 10 0 0,0 0 7 0 0,0 0 12 0 0,0 0-9 0 0,0 0 9 0 0,0 0 7 0 0,0 0-22 0 0,-7-4-6570 0 0,5 4 5298 0 0,-1 0-644 0 0,0 0-5143 0 0,0 0-4706 0 0</inkml:trace>
  <inkml:trace contextRef="#ctx0" brushRef="#br0" timeOffset="1145.027">101 480 0 0 0,'0'0'963'0'0,"0"0"909"0"0,0 0 263 0 0,0 0 97 0 0,0 0-25 0 0,0 0-138 0 0,0 0-335 0 0,0 0-418 0 0,0 0-271 0 0,0 0-137 0 0,0 0-31 0 0,0 0-2 0 0,0 0-56 0 0,-11 11 2811 0 0,11-11-3231 0 0,0 0-19 0 0,0 0-7 0 0,0 0-6 0 0,0 0 9 0 0,0 0-17 0 0,0 0-28 0 0,0 0-23 0 0,0 0-32 0 0,0 0-20 0 0,0 0-17 0 0,0 0-18 0 0,0 0-5 0 0,0 0-25 0 0,0 0-15 0 0,0 0-37 0 0,-3 1 2286 0 0,-14 2-2527 0 0,-52 4 98 0 0,68-7 12 0 0,1 0 6 0 0,0 0 2 0 0,0 0-1 0 0,0 0-4 0 0,0 0 5 0 0,0 0 5 0 0,0 0-10 0 0,0 0-26 0 0,0 0 7 0 0,0 0 11 0 0,0 0-9 0 0,0 0-3 0 0,28 7-118 0 0,214 1 346 0 0,1-15-6 0 0,-181 25-138 0 0,-63-18-120 0 0,1 0-27 0 0,-17-29-6919 0 0,12 21 3120 0 0,1 2-2838 0 0,1 1-5100 0 0</inkml:trace>
  <inkml:trace contextRef="#ctx0" brushRef="#br0" timeOffset="2280.091">324 2 1704 0 0,'0'0'2177'0'0,"0"0"-82"0"0,0 0-80 0 0,0 0 8 0 0,0 0-13 0 0,0 0-178 0 0,0 0-242 0 0,0 0-232 0 0,0 0-222 0 0,0 0-140 0 0,0 0-42 0 0,0 0-28 0 0,0 0-60 0 0,-2-1-81 0 0,-11 2 3552 0 0,13-1-4287 0 0,0 0-4 0 0,11 14 233 0 0,4 6-96 0 0,1-1 0 0 0,0-1 0 0 0,1 0-1 0 0,1-1 1 0 0,1-1 0 0 0,1-1 0 0 0,2 1-183 0 0,49 41 266 0 0,60 53 39 0 0,-110-99-183 0 0,-20-11-122 0 0,-1 0-18 0 0,0 0 22 0 0,0 0-5 0 0,0 0 4 0 0,-41 41 1206 0 0,-173 132-901 0 0,57-55-106 0 0,81-26-78 0 0,71-91-698 0 0,17-10-3584 0 0,-8 6-1157 0 0,3 2-7171 0 0</inkml:trace>
</inkml:ink>
</file>

<file path=ppt/ink/ink34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20:22:07.2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0 436 1792 0 0,'0'0'2770'0'0,"0"0"-499"0"0,0 0-198 0 0,0 0 49 0 0,0 0 9 0 0,0 0-251 0 0,0 0-471 0 0,0 0-516 0 0,0 0-360 0 0,0 0-120 0 0,0 0 44 0 0,0 0 111 0 0,0 0 102 0 0,2 4 22 0 0,1-1-542 0 0,-1 0-1 0 0,0 0 1 0 0,1-1 0 0 0,0 1 0 0 0,-1-1 0 0 0,1 0-1 0 0,0 1 1 0 0,0-1 0 0 0,1 0 0 0 0,-1-1 0 0 0,0 1-1 0 0,1-1 1 0 0,-1 1 0 0 0,1-1 0 0 0,-1 0 0 0 0,1 0 0 0 0,-1-1-1 0 0,1 1 1 0 0,0-1 0 0 0,-1 1 0 0 0,1-1-150 0 0,23 1 429 0 0,1 0 0 0 0,-1-2 0 0 0,0-1 0 0 0,0-1 0 0 0,0-1 0 0 0,17-6-429 0 0,16-7 28 0 0,-45 14-234 0 0,-6 1 785 0 0,-5-1-3114 0 0,-2-1-2805 0 0,-1-3-3985 0 0,-1 6-270 0 0</inkml:trace>
  <inkml:trace contextRef="#ctx0" brushRef="#br0" timeOffset="249.82">186 252 6585 0 0,'0'0'3442'0'0,"0"0"-1588"0"0,0 0-599 0 0,0 0 29 0 0,0 0 162 0 0,0 0 56 0 0,0 0-183 0 0,0 0-291 0 0,0 0-247 0 0,-7 30-170 0 0,-24 98-117 0 0,23-21 335 0 0,8-107-839 0 0,7 114-110 0 0,6-67-3824 0 0,-9-40-2465 0 0,-2-6-5010 0 0</inkml:trace>
  <inkml:trace contextRef="#ctx0" brushRef="#br0" timeOffset="1496.201">560 598 1200 0 0,'0'0'1949'0'0,"0"0"-125"0"0,0 0 76 0 0,0 0 149 0 0,0 0-11 0 0,0 0-231 0 0,0 0-324 0 0,0 0-244 0 0,0 0-123 0 0,0 0-45 0 0,0 0-16 0 0,0 0-52 0 0,0 0-85 0 0,0 0-105 0 0,0-19 1042 0 0,2-1-1626 0 0,2 0 0 0 0,0 0 0 0 0,1 0 0 0 0,1 0 0 0 0,1 1 0 0 0,1 0 1 0 0,0 0-1 0 0,2 1 0 0 0,0 0 0 0 0,1 1 0 0 0,1-1-229 0 0,146-184 671 0 0,-109 151-516 0 0,-49 50-142 0 0,0 1-21 0 0,0 0-4 0 0,0 0-21 0 0,3 48-47 0 0,-13 294 308 0 0,10-342-228 0 0,-1 1 1 0 0,1-1-1 0 0,0 1 1 0 0,0 0-1 0 0,-1-1 1 0 0,1 1-1 0 0,0 0 1 0 0,0-1-1 0 0,0 1 1 0 0,0 0-1 0 0,0-1 1 0 0,0 1-1 0 0,0 0 1 0 0,0-1-1 0 0,0 1 1 0 0,0 0-1 0 0,0-1 1 0 0,0 1-1 0 0,0 0 1 0 0,1-1-1 0 0,-1 1 1 0 0,0 0-1 0 0,0-1 1 0 0,1 1-1 0 0,-1-1 1 0 0,0 1-1 0 0,1-1 1 0 0,-1 1-1 0 0,1 0 1 0 0,-1-1-1 0 0,1 0 1 0 0,-1 1-1 0 0,1-1 1 0 0,-1 1-1 0 0,1-1 1 0 0,-1 0-1 0 0,1 1 1 0 0,0-1-1 0 0,-1 0 1 0 0,1 1-1 0 0,-1-1 1 0 0,1 0-1 0 0,0 0 1 0 0,-1 0-1 0 0,1 0 1 0 0,0 1-1 0 0,-1-1 1 0 0,1 0-1 0 0,0 0 1 0 0,-1 0-1 0 0,1-1 1 0 0,0 1-1 0 0,-1 0 1 0 0,1 0-1 0 0,0 0 1 0 0,-1 0-1 0 0,1-1 1 0 0,0 1-1 0 0,-1 0 1 0 0,1 0-1 0 0,0-1 0 0 0,39-33 159 0 0,-28 21-112 0 0,196-200 69 0 0,-60 62-102 0 0,-149 203-60 0 0,-14 79 183 0 0,28 25 275 0 0,8-54-109 0 0,-20-99-1540 0 0,1-2-11292 0 0,2-1 581 0 0</inkml:trace>
  <inkml:trace contextRef="#ctx0" brushRef="#br0" timeOffset="1858.738">1530 388 7858 0 0,'0'0'2267'0'0,"0"0"-405"0"0,0 0-85 0 0,0 0 58 0 0,0 0-70 0 0,0 0-244 0 0,0 0-376 0 0,0 0-329 0 0,0 0-228 0 0,0 0-120 0 0,0 0-35 0 0,0 0 50 0 0,0 0 68 0 0,0 6 26 0 0,-22 187 1611 0 0,-2-86-2364 0 0,28-113-3599 0 0,8-20-942 0 0,-4 10-3060 0 0,-3 8-1912 0 0</inkml:trace>
  <inkml:trace contextRef="#ctx0" brushRef="#br0" timeOffset="2324.093">1471 340 3561 0 0,'0'0'2043'0'0,"0"0"-463"0"0,0 0-204 0 0,0 0-9 0 0,0 0-68 0 0,0 0-173 0 0,0 0-186 0 0,0 0-86 0 0,0 0 25 0 0,0 0 54 0 0,0 0-29 0 0,0 0-96 0 0,0 0-46 0 0,14 0-25 0 0,103-4 1763 0 0,-55 4-1380 0 0,-60 2-1078 0 0,0 0-1 0 0,0-1 1 0 0,-1 1-1 0 0,1 0 1 0 0,0 0 0 0 0,-1 0-1 0 0,1 0 1 0 0,-1 0 0 0 0,0 1-1 0 0,1-1 1 0 0,-1 0 0 0 0,0 1-1 0 0,0-1 1 0 0,-1 0 0 0 0,1 1-1 0 0,-1-1 1 0 0,1 1 0 0 0,-1-1-1 0 0,0 1 1 0 0,1 0 0 0 0,-1-1-1 0 0,-1 1 1 0 0,1-1 0 0 0,0 1-1 0 0,-1-1 1 0 0,1 1 0 0 0,-1-1-1 0 0,0 1 1 0 0,0-1 0 0 0,0 0-1 0 0,0 1 1 0 0,0-1 0 0 0,0 0-1 0 0,-2 2-41 0 0,-47 69 352 0 0,49-72-353 0 0,0 0-1 0 0,0 1 1 0 0,0-1-1 0 0,0 0 1 0 0,0 1-1 0 0,0-1 1 0 0,0 1-1 0 0,1-1 1 0 0,-1 1-1 0 0,0 0 1 0 0,1-1-1 0 0,0 1 1 0 0,-1 0-1 0 0,1-1 1 0 0,0 1-1 0 0,0 0 1 0 0,0-1-1 0 0,0 1 1 0 0,0 0-1 0 0,0-1 1 0 0,0 1 0 0 0,0 0-1 0 0,1-1 1 0 0,-1 1-1 0 0,1 0 1 0 0,-1-1-1 0 0,1 1 1 0 0,0-1-1 0 0,0 1 1 0 0,-1-1-1 0 0,1 1 1 0 0,0-1-1 0 0,0 0 1 0 0,1 0-1 0 0,-1 1 1 0 0,0-1-1 0 0,0 0 1 0 0,1 0-1 0 0,-1 0 1 0 0,0 0-1 0 0,1 0 1 0 0,-1 0-1 0 0,1 0 1 0 0,-1-1-1 0 0,1 1 1 0 0,-1-1-1 0 0,1 1 1 0 0,0-1-1 0 0,-1 1 1 0 0,1-1-1 0 0,0 0 1 0 0,0 0 1 0 0,13 4 38 0 0,-11-3-28 0 0,-1-1-1 0 0,1 0 1 0 0,0 1-1 0 0,-1 0 1 0 0,1 0-1 0 0,-1 0 1 0 0,0 0-1 0 0,1 0 0 0 0,-1 1 1 0 0,0-1-1 0 0,0 1 1 0 0,1 0-1 0 0,-1 0 1 0 0,-1 0-1 0 0,1 0 1 0 0,0 1-1 0 0,-1-1 1 0 0,1 1-1 0 0,-1 0 1 0 0,1 0-1 0 0,-1 0 1 0 0,0 0-1 0 0,-1 0 1 0 0,1 0-1 0 0,0 0 1 0 0,-1 1-1 0 0,0-1 1 0 0,1 0-1 0 0,-1 4-9 0 0,-3-1 76 0 0,-1 0-1 0 0,0 0 1 0 0,0-1-1 0 0,-1 1 1 0 0,1-1-1 0 0,-1 0 1 0 0,-1 0 0 0 0,1 0-1 0 0,-1 0 1 0 0,1-1-1 0 0,-1 0 1 0 0,-1 0-1 0 0,1 0 1 0 0,0-1-1 0 0,-1 1 1 0 0,0-1-1 0 0,0-1 1 0 0,0 1-1 0 0,0-1 1 0 0,0 0-1 0 0,0 0 1 0 0,-1-1-76 0 0,-4 4 14 0 0,-1-1 1 0 0,1 0-1 0 0,-1-1 0 0 0,1-1 1 0 0,-1 0-1 0 0,0 0 0 0 0,0-1 0 0 0,0 0 1 0 0,0-1-1 0 0,0-1 0 0 0,-2 0-14 0 0,-28-23-1408 0 0,42 15-3314 0 0,7-2-4171 0 0,-2 7-2592 0 0</inkml:trace>
  <inkml:trace contextRef="#ctx0" brushRef="#br0" timeOffset="3112.046">1941 108 2961 0 0,'0'0'3276'0'0,"0"0"-1103"0"0,0 0-630 0 0,0 0-46 0 0,0 0 113 0 0,0 0 18 0 0,0 0-234 0 0,0 0-347 0 0,0 0-119 0 0,0 0-6 0 0,0 0 74 0 0,0 0 48 0 0,0 0-164 0 0,8 9-127 0 0,94 130 1872 0 0,-93-113-2521 0 0,-1 1 0 0 0,-1-1 0 0 0,-1 1 0 0 0,-2 1 0 0 0,0-1-1 0 0,-2 1 1 0 0,-1 0 0 0 0,-2-1 0 0 0,0 2-104 0 0,1-4 11 0 0,17-41 645 0 0,10-33-576 0 0,-2-1 0 0 0,-3-1 1 0 0,-2-1-1 0 0,-2-1 0 0 0,-2 0 0 0 0,-3-1 1 0 0,5-46-81 0 0,7 25-394 0 0,-7 75-3844 0 0,-9 11-6703 0 0,-7-7-927 0 0</inkml:trace>
  <inkml:trace contextRef="#ctx0" brushRef="#br0" timeOffset="3474.247">2474 369 11626 0 0,'0'0'2316'0'0,"0"0"-705"0"0,0 0-314 0 0,0 0 57 0 0,0 0 38 0 0,0 0-100 0 0,0 0-247 0 0,0 0-305 0 0,0 0-213 0 0,0 0-98 0 0,0 0-54 0 0,0 0-46 0 0,-2 20-14 0 0,-14 97 220 0 0,-4-7 153 0 0,11-41-735 0 0,9-68-14 0 0,0-1-26 0 0,0 0-48 0 0,0 0-53 0 0,0 0-77 0 0,0 0-128 0 0,0 0-193 0 0,0-15-3229 0 0,0-2-903 0 0,2 5-3462 0 0,-1 5 784 0 0</inkml:trace>
  <inkml:trace contextRef="#ctx0" brushRef="#br0" timeOffset="3930.249">2395 395 1880 0 0,'0'0'2500'0'0,"0"0"-689"0"0,0 0-392 0 0,0 0-56 0 0,0 0 14 0 0,0 0-8 0 0,0 0-137 0 0,0 0-160 0 0,0 0-129 0 0,0 0-118 0 0,0 0-76 0 0,0 0-45 0 0,0 0-8 0 0,18-1-1 0 0,54-4-13 0 0,-70 5-603 0 0,0-1-1 0 0,0 1 1 0 0,0-1-1 0 0,0 1 0 0 0,0 0 1 0 0,1 0-1 0 0,-1 0 1 0 0,0 0-1 0 0,0 1 0 0 0,0-1 1 0 0,0 1-1 0 0,0-1 1 0 0,0 1-1 0 0,0-1 1 0 0,0 1-1 0 0,0 0 0 0 0,0 0 1 0 0,0 0-1 0 0,0 0 1 0 0,-1 1-1 0 0,1-1 0 0 0,0 0 1 0 0,-1 1-1 0 0,1-1 1 0 0,-1 1-1 0 0,1-1 0 0 0,-1 1 1 0 0,0 0-1 0 0,1 0-78 0 0,-1 0 72 0 0,0 1 8 0 0,0 0-1 0 0,0 1 0 0 0,0-1 0 0 0,0 0 0 0 0,0 0 1 0 0,-1 1-1 0 0,0-1 0 0 0,0 1 0 0 0,1-1 1 0 0,-2 0-1 0 0,1 1 0 0 0,0-1 0 0 0,-1 0 0 0 0,0 1 1 0 0,0-1-1 0 0,0 0 0 0 0,0 0 0 0 0,0 0 1 0 0,0 1-1 0 0,-1-1 0 0 0,0-1 0 0 0,0 1 1 0 0,1 0-1 0 0,-1 0 0 0 0,-1-1 0 0 0,1 1 0 0 0,0-1 1 0 0,-1 1-1 0 0,1-1 0 0 0,-1 0 0 0 0,0 0 1 0 0,-2 1-80 0 0,-26 37 85 0 0,30-38-87 0 0,1 0-1 0 0,-1 0 1 0 0,1 0 0 0 0,-1 0 0 0 0,1 0-1 0 0,0 0 1 0 0,0 0 0 0 0,0 0-1 0 0,0 0 1 0 0,0 0 0 0 0,0 0 0 0 0,1 0-1 0 0,-1 0 1 0 0,1 0 0 0 0,-1 0 0 0 0,1-1-1 0 0,0 1 1 0 0,0 0 0 0 0,0 0-1 0 0,0 0 1 0 0,0-1 0 0 0,0 1 0 0 0,0-1-1 0 0,0 1 1 0 0,1-1 0 0 0,-1 1 0 0 0,1-1-1 0 0,-1 0 1 0 0,1 1 0 0 0,-1-1 0 0 0,1 0-1 0 0,0 0 1 0 0,-1 0 0 0 0,1 0-1 0 0,0-1 1 0 0,0 1 0 0 0,0 0 0 0 0,0-1-1 0 0,0 1 1 0 0,0-1 0 0 0,0 0 0 0 0,0 0-1 0 0,0 0 1 0 0,0 0 0 0 0,1 0 2 0 0,23 9 14 0 0,-24-8-18 0 0,1-1 11 0 0,-1 0 0 0 0,1 0-1 0 0,-1 1 1 0 0,1-1-1 0 0,-1 0 1 0 0,1 1 0 0 0,-1 0-1 0 0,1-1 1 0 0,-1 1-1 0 0,0 0 1 0 0,1 0 0 0 0,-1 1-1 0 0,0-1 1 0 0,0 0-1 0 0,0 1 1 0 0,0-1 0 0 0,0 1-1 0 0,0 0 1 0 0,0 0-1 0 0,-1-1 1 0 0,1 1 0 0 0,-1 0-1 0 0,1 1 1 0 0,-1-1-1 0 0,0 0 1 0 0,1 0 0 0 0,-1 0-1 0 0,-1 1 1 0 0,1-1-1 0 0,0 1 1 0 0,0-1 0 0 0,-1 1-1 0 0,1-1 1 0 0,-1 1-1 0 0,0-1 1 0 0,0 1 0 0 0,0-1-1 0 0,0 1 1 0 0,0-1-1 0 0,-1 1 1 0 0,1-1 0 0 0,-1 1-1 0 0,0-1 1 0 0,1 0-1 0 0,-1 1 1 0 0,0-1 0 0 0,0 0-1 0 0,-1 2-6 0 0,-10 6 50 0 0,1-1-1 0 0,-1 0 0 0 0,-1-1 1 0 0,0 0-1 0 0,0-1 0 0 0,-1 0 1 0 0,1-1-1 0 0,-1 0 0 0 0,-1-2 1 0 0,1 1-1 0 0,-1-2 0 0 0,0 0 1 0 0,1-1-1 0 0,-1 0 0 0 0,0-1 1 0 0,0-1-1 0 0,-1 0 0 0 0,-6-2-49 0 0,22 2-33 0 0,-1 1-1 0 0,0-1 1 0 0,1 0 0 0 0,-1 0-1 0 0,0 0 1 0 0,0 0-1 0 0,1 0 1 0 0,-1 0-1 0 0,0 0 1 0 0,1 0-1 0 0,-1 0 1 0 0,0 0-1 0 0,0 0 1 0 0,1 0-1 0 0,-1-1 1 0 0,0 1-1 0 0,1 0 1 0 0,-1 0 0 0 0,0-1-1 0 0,1 1 1 0 0,-1 0-1 0 0,1-1 1 0 0,-1 1-1 0 0,0-1 1 0 0,1 1-1 0 0,-1-1 1 0 0,1 1-1 0 0,-1-1 1 0 0,1 0-1 0 0,0 1 1 0 0,-1-1-1 0 0,1 1 1 0 0,-1-1 0 0 0,1 0-1 0 0,0 1 1 0 0,0-1-1 0 0,-1 0 1 0 0,1 1-1 0 0,0-1 1 0 0,0 0-1 0 0,0 0 1 0 0,0 1-1 0 0,0-1 1 0 0,0 0-1 0 0,0 1 1 0 0,0-1-1 0 0,0 0 1 0 0,0 0 0 0 0,0 0 32 0 0,15-19-8157 0 0,-8 16-3112 0 0</inkml:trace>
  <inkml:trace contextRef="#ctx0" brushRef="#br0" timeOffset="4566.599">2933 414 4089 0 0,'0'0'2695'0'0,"0"0"-733"0"0,0 0-251 0 0,0 0 68 0 0,0 0-11 0 0,0 0-197 0 0,0 0-245 0 0,0 0-163 0 0,0 0-12 0 0,0 0-4 0 0,0 0-100 0 0,0 0-155 0 0,0 0-135 0 0,2 17-83 0 0,11 128 1019 0 0,-30-6-960 0 0,-16-84-713 0 0,32-54-141 0 0,0-1-1 0 0,1 1 1 0 0,-1-1 0 0 0,0 1 0 0 0,0-1 0 0 0,1 1 0 0 0,-1-1 0 0 0,0 0 0 0 0,0 0 0 0 0,0 1 0 0 0,0-1 0 0 0,0 0 0 0 0,1 0 0 0 0,-1 0 0 0 0,0 0 0 0 0,0 0 0 0 0,0 0-1 0 0,0 0 1 0 0,0 0 0 0 0,0 0 0 0 0,0 0 0 0 0,1-1 0 0 0,-1 1 0 0 0,0 0 0 0 0,0-1 0 0 0,0 1 0 0 0,0 0 0 0 0,1-1 0 0 0,-1 1 0 0 0,0-1 0 0 0,0 1 0 0 0,1-1 0 0 0,-1 1-1 0 0,0-1 1 0 0,1 0 0 0 0,-1 1 0 0 0,1-1 0 0 0,-1 0 0 0 0,1 0 0 0 0,-1 1 0 0 0,1-1 0 0 0,-1 0 0 0 0,1 0 0 0 0,0 0 0 0 0,-1 0 121 0 0,-5-16-5624 0 0,3 9-1076 0 0,2 3-1706 0 0</inkml:trace>
  <inkml:trace contextRef="#ctx0" brushRef="#br0" timeOffset="4816.4">2725 425 3729 0 0,'0'0'2736'0'0,"0"0"-1297"0"0,0 0-590 0 0,0 0 147 0 0,0 0 379 0 0,0 0 237 0 0,0 0-1 0 0,0 0-168 0 0,0 0-208 0 0,0 0-167 0 0,0 0-126 0 0,0 0-73 0 0,26 2-67 0 0,84 5-67 0 0,118-16 1690 0 0,-171 5-2801 0 0,-53 14-1456 0 0,-4-1-6793 0 0,-2-2-2592 0 0</inkml:trace>
  <inkml:trace contextRef="#ctx0" brushRef="#br0" timeOffset="4981.653">2740 749 10274 0 0,'0'0'896'0'0,"0"0"-432"0"0,0 0 329 0 0,0 0 359 0 0,0 0 152 0 0,0 0-64 0 0,0 0-159 0 0,0 0-225 0 0,0 0-216 0 0,0 0-184 0 0,0 0-184 0 0,198 7-160 0 0,-174-7-128 0 0,-3-4-120 0 0,-3 1-176 0 0,-3-1-392 0 0,-2 0-1721 0 0,-8 4-9577 0 0</inkml:trace>
</inkml:ink>
</file>

<file path=ppt/ink/ink34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20:22:03.0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325 151 0 0 0,'0'0'696'0'0,"0"0"796"0"0,0 0 166 0 0,0 0-83 0 0,0 0-16 0 0,0 0 83 0 0,0 0 60 0 0,0 0-42 0 0,0-4-141 0 0,0-10-164 0 0,0 10-148 0 0,0 4-118 0 0,-1 11 2240 0 0,-55 74-1751 0 0,8-9-1284 0 0,13-18-97 0 0,-3-2 1 0 0,-1-1 0 0 0,-29 27-198 0 0,29-34 298 0 0,47-82 1305 0 0,21-27-1506 0 0,3 2-1 0 0,2 1 0 0 0,32-41-96 0 0,-18 28 29 0 0,33-39 139 0 0,-77 103-134 0 0,8-9-60 0 0,-6 23 183 0 0,5 41 314 0 0,6 81 189 0 0,-30 59-265 0 0,6-37-298 0 0,27-129-108 0 0,-11-42 238 0 0,188-324 113 0 0,-98 200-310 0 0,-58 85-18 0 0,-37 56-16 0 0,-3 2-3 0 0,-1 1-1 0 0,0 0-1 0 0,0 15-101 0 0,-7 111 390 0 0,7-84-243 0 0,1-14 36 0 0,-1 0-1 0 0,-1 0 1 0 0,-1 0 0 0 0,-2 0-1 0 0,-6 25-72 0 0,-21 35 76 0 0,23-55-210 0 0,8-33 35 0 0,0 0-30 0 0,7 2-1805 0 0,5-1-3043 0 0,-3-4-3604 0 0,-4-1-3504 0 0</inkml:trace>
  <inkml:trace contextRef="#ctx0" brushRef="#br0" timeOffset="749.79">809 494 9394 0 0,'0'0'2038'0'0,"0"0"-287"0"0,0 0-5 0 0,0 0 93 0 0,0 0-50 0 0,0 0-303 0 0,0 0-444 0 0,0 0-373 0 0,0 0-218 0 0,0 0-98 0 0,0 0-15 0 0,0 0-26 0 0,0 0-31 0 0,-2 7-30 0 0,-65 126 881 0 0,20-67-565 0 0,74-123 1136 0 0,-6 24-1681 0 0,0 2 0 0 0,2 0-1 0 0,2 1 1 0 0,0 1 0 0 0,18-14-22 0 0,9 2-47 0 0,-12 97 39 0 0,-18-11 43 0 0,-16-33-18 0 0,0-1 0 0 0,0 1 0 0 0,-1 0 0 0 0,0 0-1 0 0,-1 0 1 0 0,-1 1 0 0 0,0 0 0 0 0,0-1 0 0 0,-1 6-17 0 0,-2-18 16 0 0,0 0 8 0 0,0 0 11 0 0,0 0 18 0 0,0 0 17 0 0,0 0 27 0 0,0 0 10 0 0,0 0 17 0 0,0 0 32 0 0,0 0 20 0 0,-114-11 552 0 0,-14-26-701 0 0,60 4-164 0 0,59 14-3124 0 0,15 6-8835 0 0,-2 9-350 0 0</inkml:trace>
  <inkml:trace contextRef="#ctx0" brushRef="#br0" timeOffset="2013.317">1181 0 0 0 0,'0'0'788'0'0,"0"0"1209"0"0,0 0 450 0 0,0 0-13 0 0,0 0-233 0 0,0 0-257 0 0,0 0-304 0 0,0 0-240 0 0,0 0-152 0 0,0 0-95 0 0,0 0-62 0 0,-9 0 712 0 0,7 1 1561 0 0,45 193 230 0 0,20 85-3243 0 0,-28-157-307 0 0,-29-148 906 0 0,-1-10-916 0 0,1-1 1 0 0,2 1-1 0 0,1 0 1 0 0,2 0-1 0 0,1 2 0 0 0,8-15-34 0 0,80-153 58 0 0,-87 172 68 0 0,-13 30-119 0 0,0 0 5 0 0,0 0 12 0 0,0 0-8 0 0,0 0 11 0 0,0 0-3 0 0,0 0-7 0 0,0 0 3 0 0,0 0 15 0 0,0 0 1 0 0,0 0 4 0 0,0 0-17 0 0,0 0-2 0 0,0 0-2 0 0,0 0-5 0 0,0 0-23 0 0,0 0 18 0 0,0 0 7 0 0,0 0 8 0 0,0 0 24 0 0,0 0-24 0 0,0 0-6 0 0,0 0-2 0 0,0 0-20 0 0,0 0 8 0 0,0 0-19 0 0,0 0 7 0 0,0 0 11 0 0,0 0 3 0 0,0 0 30 0 0,0 0-44 0 0,0 0 12 0 0,0 0-5 0 0,0 0 9 0 0,0 0 11 0 0,0 0-7 0 0,0 0-2 0 0,0 0-16 0 0,0 0-14 0 0,0 0 4 0 0,0 0 6 0 0,0 0 2 0 0,0 0 0 0 0,0 0 4 0 0,0 0 19 0 0,0 0 6 0 0,0 0-27 0 0,0 0-4 0 0,0 0 0 0 0,0 0-16 0 0,0 0-15 0 0,0 0 4 0 0,0 0-10 0 0,0 0-16 0 0,0 0-38 0 0,0 0-39 0 0,0 0-55 0 0,0 0-73 0 0,0 0-117 0 0,0 0-233 0 0,0 0-303 0 0,0 10-4398 0 0,0-10 2511 0 0,0 1-8009 0 0</inkml:trace>
  <inkml:trace contextRef="#ctx0" brushRef="#br0" timeOffset="2911.702">1582 405 7098 0 0,'0'0'1932'0'0,"0"0"-469"0"0,0 0-85 0 0,0 0 242 0 0,0 0 207 0 0,0 0-51 0 0,0 0-359 0 0,0 0-436 0 0,0 0-326 0 0,0 0-164 0 0,0 0-55 0 0,0 0-23 0 0,0 0-31 0 0,-3 11-46 0 0,-71 140 905 0 0,-33-23-655 0 0,163-229 763 0 0,-26 57-1312 0 0,3 2 0 0 0,1 2 0 0 0,2 1 0 0 0,6-3-37 0 0,-42 42 4 0 0,1 0 0 0 0,-1-1 0 0 0,0 1-1 0 0,1 0 1 0 0,-1-1 0 0 0,1 1 0 0 0,-1 0-1 0 0,0 0 1 0 0,1-1 0 0 0,-1 1 0 0 0,1 0-1 0 0,-1 0 1 0 0,1 0 0 0 0,-1-1 0 0 0,1 1-1 0 0,-1 0 1 0 0,1 0 0 0 0,-1 0-1 0 0,1 0 1 0 0,-1 0 0 0 0,1 0 0 0 0,-1 0-1 0 0,1 0 1 0 0,-1 0 0 0 0,1 0 0 0 0,-1 1-1 0 0,1-1 1 0 0,-1 0 0 0 0,1 0 0 0 0,-1 0-1 0 0,1 1 1 0 0,-1-1 0 0 0,1 0 0 0 0,-1 0-1 0 0,1 1 1 0 0,-1-1 0 0 0,0 0 0 0 0,1 1-1 0 0,-1-1 1 0 0,0 1 0 0 0,1-1-1 0 0,-1 0 1 0 0,0 1 0 0 0,0-1 0 0 0,1 1-1 0 0,-1-1 1 0 0,0 1 0 0 0,0-1 0 0 0,0 1-1 0 0,1-1 1 0 0,-1 1 0 0 0,0-1 0 0 0,0 1-1 0 0,0-1 1 0 0,0 1 0 0 0,0-1 0 0 0,0 1-1 0 0,0-1 1 0 0,0 1 0 0 0,0-1-1 0 0,-1 1 1 0 0,1-1 0 0 0,0 1 0 0 0,0-1-1 0 0,0 1-3 0 0,5 15 88 0 0,53 158 619 0 0,-52-54-290 0 0,-6-119-371 0 0,-2-5 1163 0 0,-39-26-1143 0 0,-100-51-594 0 0,131 74-341 0 0,-23-24 465 0 0,27 17-3901 0 0,4-3-4870 0 0,2 17-2265 0 0</inkml:trace>
  <inkml:trace contextRef="#ctx0" brushRef="#br0" timeOffset="3269.906">1884 468 6609 0 0,'0'0'3601'0'0,"0"0"-1856"0"0,0 0-676 0 0,0 0 95 0 0,0 0 205 0 0,0 0 34 0 0,0 0-230 0 0,0 0-331 0 0,0 0-219 0 0,0 0-57 0 0,0 0 32 0 0,0 0 18 0 0,0 0-45 0 0,5 4-46 0 0,-2-1-391 0 0,0-1-1 0 0,0 1 1 0 0,0 0-1 0 0,-1 0 1 0 0,1 0-1 0 0,-1 0 1 0 0,1 0-1 0 0,-1 0 1 0 0,0 1-1 0 0,0-1 1 0 0,-1 1-1 0 0,1 0 1 0 0,-1-1-1 0 0,0 1 1 0 0,1 0-1 0 0,-2 0 1 0 0,1 0-1 0 0,0 2-133 0 0,1 15 212 0 0,-1 0 0 0 0,0-1 0 0 0,-2 1 0 0 0,0 0 1 0 0,-2 0-1 0 0,0-1 0 0 0,-3 7-212 0 0,2-25-3163 0 0,5-27-2370 0 0,-1 13-2580 0 0,0 7-1440 0 0</inkml:trace>
  <inkml:trace contextRef="#ctx0" brushRef="#br0" timeOffset="3578.776">1740 402 3729 0 0,'0'0'2064'0'0,"0"0"-371"0"0,0 0-22 0 0,0 0 114 0 0,0 0-35 0 0,0 0-266 0 0,0 0-398 0 0,0 0-299 0 0,0 0-72 0 0,0 0 105 0 0,0 0 111 0 0,0 0 39 0 0,0 0-27 0 0,11 0-50 0 0,117-8 2393 0 0,34 4-1703 0 0,-118 22-1759 0 0,-39-9-3461 0 0,-3 1-3695 0 0,-2-6-4080 0 0</inkml:trace>
  <inkml:trace contextRef="#ctx0" brushRef="#br0" timeOffset="3827.407">1727 703 9522 0 0,'0'0'1854'0'0,"0"0"-669"0"0,0 0-191 0 0,0 0 198 0 0,0 0 278 0 0,0 0 73 0 0,0 0-166 0 0,0 0-214 0 0,0 0-228 0 0,0 0-203 0 0,0 0-169 0 0,0 0-125 0 0,33-3-124 0 0,100-10-106 0 0,-15-5-19 0 0,-70 8-6298 0 0,-37 7-4724 0 0</inkml:trace>
</inkml:ink>
</file>

<file path=ppt/ink/ink34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20:22:15.4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1 350 0 0 0,'0'0'1671'0'0,"0"0"431"0"0,0 0 150 0 0,0 0-170 0 0,0 0-355 0 0,0 0-397 0 0,0 0-281 0 0,0 0-143 0 0,0 0-70 0 0,6 0 3121 0 0,12 0-2828 0 0,62-15 2556 0 0,21 0-1906 0 0,246 8 954 0 0,-364-16-3725 0 0,10 16-295 0 0,-4-4-2976 0 0,4 5-5285 0 0,5 5-1600 0 0</inkml:trace>
  <inkml:trace contextRef="#ctx0" brushRef="#br0" timeOffset="277.912">304 166 1672 0 0,'0'0'2704'0'0,"0"0"-543"0"0,0 0-223 0 0,0 0-3 0 0,0 0 50 0 0,0 0-102 0 0,0 0-291 0 0,0 0-349 0 0,0 0-303 0 0,0 0-229 0 0,0 0-140 0 0,0 0-44 0 0,0 0-3 0 0,-10 18-6 0 0,-30 59 12 0 0,38-72-434 0 0,-1 0-1 0 0,2-1 1 0 0,-1 1 0 0 0,1 0 0 0 0,-1 0-1 0 0,1 0 1 0 0,1 0 0 0 0,-1 0 0 0 0,1 0-1 0 0,-1 0 1 0 0,2 0 0 0 0,-1 0 0 0 0,0 0-1 0 0,1 0 1 0 0,0 0 0 0 0,0 0-96 0 0,2 11 240 0 0,0 1-156 0 0,-1 1-1 0 0,-1-1 1 0 0,0 1 0 0 0,-2-1-1 0 0,0 0 1 0 0,-1 1-1 0 0,0-1 1 0 0,-1 0-1 0 0,-4 8-83 0 0,-13 20-1617 0 0,8-29-9047 0 0,9-15-813 0 0</inkml:trace>
  <inkml:trace contextRef="#ctx0" brushRef="#br0" timeOffset="1085.902">433 722 7042 0 0,'0'0'1687'0'0,"0"0"-497"0"0,0 0 19 0 0,0 0 288 0 0,0 0 141 0 0,0 0-70 0 0,0 0-233 0 0,0 0-254 0 0,0 0-177 0 0,0 0-99 0 0,0 0-86 0 0,0 0-60 0 0,0 0-43 0 0,24-26-45 0 0,71-81-67 0 0,-27 11 565 0 0,95-153 593 0 0,-101 193-1334 0 0,-54 64-390 0 0,-8 300 486 0 0,0-306-424 0 0,-1 0 1 0 0,1 0 0 0 0,0 0 0 0 0,0 0 0 0 0,0 0-1 0 0,0 0 1 0 0,0 0 0 0 0,0 0 0 0 0,0 0 0 0 0,0 0-1 0 0,1 0 1 0 0,-1-1 0 0 0,1 1 0 0 0,0 0 0 0 0,-1 0-1 0 0,1 0 1 0 0,0-1 0 0 0,0 1 0 0 0,0 0 0 0 0,0-1-1 0 0,0 1 1 0 0,1-1 0 0 0,-1 1 0 0 0,0-1 0 0 0,1 0-1 0 0,-1 1 1 0 0,1-1 0 0 0,-1 0 0 0 0,1 0 0 0 0,0 0-1 0 0,-1 0 1 0 0,1 0 0 0 0,0-1 0 0 0,0 1 0 0 0,0 0-1 0 0,-1-1 1 0 0,1 1 0 0 0,0-1 0 0 0,0 0 0 0 0,0 0-1 0 0,0 0 1 0 0,0 0 0 0 0,0 0 0 0 0,0 0 0 0 0,0 0-1 0 0,0 0 1 0 0,0-1 0 0 0,0 1 0 0 0,-1-1 0 0 0,1 0-1 0 0,0 1 1 0 0,0-1 0 0 0,-1 0 0 0 0,1 0 0 0 0,0 0-1 0 0,-1 0 1 0 0,1 0 0 0 0,-1-1 0 0 0,1 1 0 0 0,-1-1-1 0 0,37-36 40 0 0,-2-2 0 0 0,-2-2 0 0 0,-2-1 0 0 0,14-27-40 0 0,35-34 33 0 0,-51 74-30 0 0,-29 27-11 0 0,0 3 14 0 0,-1 0 9 0 0,0 22-74 0 0,-6 306 697 0 0,25-287-825 0 0,15-39-4873 0 0,-28-4-1264 0 0,1 1-5738 0 0</inkml:trace>
  <inkml:trace contextRef="#ctx0" brushRef="#br0" timeOffset="1352.043">1519 549 11658 0 0,'0'0'2278'0'0,"0"0"-453"0"0,0 0-104 0 0,0 0-48 0 0,0 0-118 0 0,0 0-215 0 0,0 0-241 0 0,0 0-204 0 0,0 0-194 0 0,0 0-163 0 0,0 0-121 0 0,0 0-95 0 0,0 0-54 0 0,-5-2-34 0 0,1 1-197 0 0,0 0 0 0 0,1 0-1 0 0,-1 1 1 0 0,0-1 0 0 0,0 1-1 0 0,0 0 1 0 0,0-1 0 0 0,0 2-1 0 0,0-1 1 0 0,1 0 0 0 0,-1 1-1 0 0,0 0 1 0 0,0 0 0 0 0,0 0-1 0 0,1 0 1 0 0,-1 1 0 0 0,1-1-1 0 0,-1 1 1 0 0,1 0 0 0 0,-3 2-37 0 0,-14 12 102 0 0,-26 44 24 0 0,45-57-127 0 0,0 0 0 0 0,1 0 1 0 0,-1 0-1 0 0,1 0 0 0 0,0 0 1 0 0,0 0-1 0 0,0 0 0 0 0,0 0 0 0 0,0 0 1 0 0,1 0-1 0 0,-1 0 0 0 0,1 0 0 0 0,0 0 1 0 0,0 0-1 0 0,0 0 0 0 0,0 0 1 0 0,1-1-1 0 0,-1 1 0 0 0,1 0 0 0 0,0-1 1 0 0,-1 1-1 0 0,1-1 0 0 0,0 0 0 0 0,1 0 1 0 0,-1 1-1 0 0,0-1 0 0 0,1 0 0 0 0,-1-1 1 0 0,1 1-1 0 0,-1 0 0 0 0,1-1 1 0 0,0 0-1 0 0,0 1 0 0 0,-1-1 0 0 0,1 0 1 0 0,0-1-1 0 0,0 1 0 0 0,0 0 0 0 0,0-1 1 0 0,0 1-1 0 0,1-1 0 0 0,-1 0 1 0 0,0 0-1 0 0,0-1 1 0 0,4 1-83 0 0,-1 0 0 0 0,1-1 0 0 0,0 0 0 0 0,-1 0 0 0 0,1-1 0 0 0,-1 0 0 0 0,0 0 0 0 0,1-1 1 0 0,-1 1-1 0 0,0-1 0 0 0,0-1 0 0 0,-1 1 0 0 0,1-1 0 0 0,4-4 83 0 0,23-24-9984 0 0,-27 27-2132 0 0</inkml:trace>
  <inkml:trace contextRef="#ctx0" brushRef="#br0" timeOffset="1929.438">1715 144 4361 0 0,'0'0'1867'0'0,"0"0"-461"0"0,0 0-153 0 0,0 0 230 0 0,0 0 210 0 0,0 0-37 0 0,0 0-310 0 0,0 0-325 0 0,0 0-46 0 0,0 0 60 0 0,0 0 94 0 0,0 0 4 0 0,2 5-170 0 0,60 127 3524 0 0,23 150-3616 0 0,-53-220-798 0 0,-24-83 556 0 0,32-138-324 0 0,120-242-262 0 0,-141 358-2004 0 0,-17 42-4366 0 0,-2 1-4816 0 0</inkml:trace>
  <inkml:trace contextRef="#ctx0" brushRef="#br0" timeOffset="2715.444">2212 475 0 0 0,'0'0'517'0'0,"0"0"1369"0"0,0 0 465 0 0,0 0-38 0 0,0 0-257 0 0,0 0-350 0 0,0 0-319 0 0,0 0-248 0 0,0 0-159 0 0,0 0-101 0 0,0 0-7 0 0,0 0 10 0 0,-3-3-17 0 0,1 1-656 0 0,0 0-1 0 0,-1 0 1 0 0,1 1-1 0 0,-1-1 1 0 0,1 1 0 0 0,-1 0-1 0 0,0-1 1 0 0,0 1-1 0 0,1 0 1 0 0,-1 1-1 0 0,0-1 1 0 0,0 0-1 0 0,0 1 1 0 0,0 0 0 0 0,0-1-1 0 0,0 1 1 0 0,0 1-1 0 0,0-1 1 0 0,0 0-1 0 0,0 1 1 0 0,0-1 0 0 0,0 1-1 0 0,0 0-208 0 0,-6 2 134 0 0,1 0 1 0 0,-1 1-1 0 0,1 0 0 0 0,0 0 0 0 0,0 1 0 0 0,0 0 0 0 0,1 0 1 0 0,-1 1-1 0 0,1 0 0 0 0,1 0 0 0 0,-1 1 0 0 0,1 0 1 0 0,0 0-1 0 0,1 0 0 0 0,0 1 0 0 0,0 0 0 0 0,0 0 1 0 0,1 0-1 0 0,0 1 0 0 0,1-1 0 0 0,-1 3-134 0 0,3-8 9 0 0,0 0-1 0 0,0 0 1 0 0,1 0 0 0 0,-1 1-1 0 0,1-1 1 0 0,0 0 0 0 0,0 0-1 0 0,0 0 1 0 0,0 1-1 0 0,0-1 1 0 0,1 0 0 0 0,-1 0-1 0 0,1 0 1 0 0,0 0 0 0 0,0 0-1 0 0,0 0 1 0 0,0 0-1 0 0,1 0 1 0 0,-1 0 0 0 0,1 0-1 0 0,0-1 1 0 0,0 1 0 0 0,0-1-1 0 0,0 1 1 0 0,0-1 0 0 0,0 0-1 0 0,1 0 1 0 0,-1 0-1 0 0,1 0 1 0 0,0 0 0 0 0,-1 0-1 0 0,1-1 1 0 0,0 1 0 0 0,0-1-1 0 0,0 0 1 0 0,2 1-9 0 0,5 1 77 0 0,1 1 1 0 0,-1-2-1 0 0,0 0 0 0 0,1 0 1 0 0,-1-1-1 0 0,1 0 0 0 0,-1 0 1 0 0,1-1-1 0 0,-1-1 0 0 0,5-1-77 0 0,24-30-1 0 0,-36 21-4334 0 0,-2 0-4445 0 0,-1 7-3468 0 0</inkml:trace>
  <inkml:trace contextRef="#ctx0" brushRef="#br0" timeOffset="3062.04">2512 541 13987 0 0,'0'0'1538'0'0,"0"0"-402"0"0,0 0-29 0 0,0 0 172 0 0,0 0 92 0 0,0 0-104 0 0,0 0-263 0 0,0 0-284 0 0,0 0-177 0 0,0 0-95 0 0,0 0-80 0 0,0 0-75 0 0,0 0-50 0 0,-4 17-36 0 0,-23 84 96 0 0,-10 46 23 0 0,36-147-394 0 0,1-1 0 0 0,0 1 0 0 0,-1 0 0 0 0,1 0 0 0 0,-1 0 0 0 0,1 0 0 0 0,0 0 0 0 0,-1 0-1 0 0,1 0 1 0 0,0-1 0 0 0,-1 1 0 0 0,1 0 0 0 0,-1 0 0 0 0,1 0 0 0 0,0 1 0 0 0,-1-1 0 0 0,1 0 0 0 0,0 0 0 0 0,-1 0 0 0 0,1 0-1 0 0,-1 0 1 0 0,1 0 0 0 0,0 0 0 0 0,-1 1 0 0 0,1-1 0 0 0,0 0 0 0 0,-1 0 0 0 0,1 1 0 0 0,0-1 0 0 0,0 0 0 0 0,-1 0 0 0 0,1 1-1 0 0,0-1 1 0 0,0 0 0 0 0,-1 1 0 0 0,1-1 0 0 0,0 0 68 0 0,-2-17-4580 0 0,2 9-2072 0 0,0 5-4337 0 0</inkml:trace>
  <inkml:trace contextRef="#ctx0" brushRef="#br0" timeOffset="3365.387">2300 516 7234 0 0,'0'0'2113'0'0,"0"0"-832"0"0,0 0-309 0 0,0 0 172 0 0,0 0 179 0 0,0 0 87 0 0,0 0-34 0 0,0 0-117 0 0,0 0-120 0 0,0 0-108 0 0,0 0-102 0 0,0 0-62 0 0,0 0-55 0 0,27 0-96 0 0,134 0 354 0 0,9 0-1462 0 0,-164-2-15 0 0,-5 0-2206 0 0,2 2-9580 0 0,-3 0 3122 0 0</inkml:trace>
  <inkml:trace contextRef="#ctx0" brushRef="#br0" timeOffset="3620.147">2201 847 7986 0 0,'0'0'1155'0'0,"0"0"-246"0"0,0 0 129 0 0,0 0 359 0 0,0 0 260 0 0,0 0-68 0 0,0 0-335 0 0,0 0-378 0 0,0 0-281 0 0,0 0-168 0 0,0 0-73 0 0,0 0-41 0 0,33-6-48 0 0,104-19-68 0 0,27-10-1118 0 0,-151 31-475 0 0,0 1-5493 0 0,-3 2-3917 0 0</inkml:trace>
</inkml:ink>
</file>

<file path=ppt/ink/ink34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20:22:24.6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0 0 0,'0'0'363'0'0,"0"0"889"0"0,0 0 278 0 0,0 0-2 0 0,0 0-80 0 0,0 0-91 0 0,0 0-78 0 0,0 1 9063 0 0,2 2-5601 0 0,4 4-1934 0 0,122 8-644 0 0,126-36-968 0 0,-208 20-907 0 0,-46 1-279 0 0,0 0 1 0 0,0 0 4 0 0,0 0 4 0 0,0 0 3 0 0,0 0-2 0 0,0 0 5 0 0,0 0 4 0 0,0 0-9 0 0,0 0-3 0 0,0 0 2 0 0,0 0 8 0 0,0 0-17 0 0,0 0-12 0 0,0 0 9 0 0,0 0-4 0 0,0 0-15 0 0,0 0 16 0 0,0 0 6 0 0,0 0-1 0 0,0 0-29 0 0,-42-3-8740 0 0,33 6 2972 0 0,1 1-5975 0 0</inkml:trace>
</inkml:ink>
</file>

<file path=ppt/ink/ink34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20:22:25.1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2208 0 0,'0'0'2901'0'0,"0"0"-691"0"0,0 0-412 0 0,0 0 18 0 0,0 0 179 0 0,0 0-13 0 0,0 0-256 0 0,0 0-398 0 0,0 0-359 0 0,0 0-192 0 0,0 0-57 0 0,0 0 0 0 0,0 0 8 0 0,4 15 4185 0 0,13-9-4645 0 0,-1-1 1 0 0,0-1-1 0 0,1-1 0 0 0,0 0 1 0 0,0-1-1 0 0,0-1 0 0 0,0-1 1 0 0,0 0-1 0 0,5-2-268 0 0,10 2 236 0 0,118-18 858 0 0,-150 18-1129 0 0,-3-6-3952 0 0,3 5-319 0 0,-1 0-3714 0 0,1 1-4392 0 0</inkml:trace>
</inkml:ink>
</file>

<file path=ppt/ink/ink3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6:06.3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22 3185 0 0,'0'0'3552'0'0,"0"0"-1002"0"0,0 0-404 0 0,0 0-33 0 0,0 0-109 0 0,0 0-284 0 0,0 0-466 0 0,0 0-450 0 0,0 0-256 0 0,0 0-40 0 0,0 0 27 0 0,0 0 48 0 0,0 0 12 0 0,-1 3-23 0 0,-9 16 2894 0 0,10-19-3190 0 0,10 8 3842 0 0,211-19-3388 0 0,-36-14-493 0 0,-80 13-42 0 0,-44 8-61 0 0,-61 4-120 0 0,0 0 0 0 0,0 0 0 0 0,0 0 11 0 0,0 0-10 0 0,0 0-17 0 0,0 0 8 0 0,0 0 2 0 0,0 0 2 0 0,0 0 10 0 0,0 0-6 0 0,0 0-15 0 0,0 0 10 0 0,0 0 15 0 0,0 0-12 0 0,-27 0-483 0 0,-15 6-721 0 0,22-2-2205 0 0,2-3-6810 0 0,13-1-2860 0 0</inkml:trace>
</inkml:ink>
</file>

<file path=ppt/ink/ink34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20:22:32.2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5 141 2961 0 0,'0'0'3226'0'0,"0"0"-873"0"0,0 0-493 0 0,0 0-27 0 0,0 0-32 0 0,0 0-225 0 0,0 0-338 0 0,0 0-392 0 0,0 0-337 0 0,0 0-176 0 0,0 0-80 0 0,0 0-33 0 0,0 0 15 0 0,-2 2 13 0 0,1-2-185 0 0,1 1 1 0 0,0 0-1 0 0,0-1 0 0 0,-1 1 0 0 0,1 0 1 0 0,0-1-1 0 0,0 1 0 0 0,0 0 1 0 0,0-1-1 0 0,0 1 0 0 0,0 0 0 0 0,0 0 1 0 0,0-1-1 0 0,0 1 0 0 0,0 0 0 0 0,0-1 1 0 0,1 1-1 0 0,-1 0 0 0 0,0-1 0 0 0,0 1 1 0 0,1 0-1 0 0,-1-1 0 0 0,0 1 0 0 0,1-1 1 0 0,-1 1-1 0 0,1 0 0 0 0,-1-1 0 0 0,1 1 1 0 0,-1-1-1 0 0,1 1 0 0 0,-1-1 1 0 0,1 1-1 0 0,-1-1 0 0 0,1 0 0 0 0,0 1 1 0 0,-1-1-1 0 0,1 0 0 0 0,0 1 0 0 0,-1-1 1 0 0,1 0-1 0 0,0 0 0 0 0,-1 0 0 0 0,1 0 1 0 0,0 0-1 0 0,-1 1 0 0 0,1-1 0 0 0,0 0 1 0 0,0 0-1 0 0,-1-1 0 0 0,1 1 1 0 0,0 0-1 0 0,-1 0 0 0 0,1 0 0 0 0,0 0 1 0 0,-1-1-1 0 0,1 1 0 0 0,0 0 0 0 0,-1-1 1 0 0,1 1-1 0 0,-1 0 0 0 0,1-1 0 0 0,0 1-63 0 0,162-8 2485 0 0,-97-2-2490 0 0,-57 7-273 0 0,-7-8-7239 0 0,-2 11 7413 0 0,0-1-6857 0 0,-2 1-4073 0 0</inkml:trace>
  <inkml:trace contextRef="#ctx0" brushRef="#br0" timeOffset="327.885">77 1 6265 0 0,'0'0'3602'0'0,"0"0"-1777"0"0,0 0-617 0 0,0 0 124 0 0,0 0 225 0 0,0 0 59 0 0,0 0-126 0 0,0 0-255 0 0,0 0-274 0 0,0 0-170 0 0,0 0-112 0 0,-9 32-80 0 0,-25 99-83 0 0,23-21 667 0 0,9 11-1802 0 0,1-119 212 0 0,0 2-8542 0 0,0-3 5926 0 0,1-1-8838 0 0</inkml:trace>
</inkml:ink>
</file>

<file path=ppt/ink/ink34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20:22:26.9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1 813 376 0 0,'0'0'1470'0'0,"0"0"-166"0"0,0 0 171 0 0,0 0 371 0 0,0 0 243 0 0,0 0-40 0 0,0 0-266 0 0,0 0-323 0 0,0 0-226 0 0,0 0-95 0 0,0 0-20 0 0,9-4 2041 0 0,10-51-1273 0 0,2 0-1 0 0,2 2 0 0 0,29-47-1886 0 0,-23 56 213 0 0,3 1 1 0 0,1 2-1 0 0,2 1 0 0 0,2 2 1 0 0,15-11-214 0 0,32-10 288 0 0,-79 93-345 0 0,-35 155 365 0 0,16-130-263 0 0,-1 122-8 0 0,27-181 62 0 0,208-316 354 0 0,-193 277-456 0 0,2 1 0 0 0,1 2 0 0 0,2 1 0 0 0,2 2-1 0 0,32-25 4 0 0,-67 59-3 0 0,1-1-1 0 0,0 1 0 0 0,-1-1 0 0 0,1 1 0 0 0,0-1 0 0 0,-1 1 0 0 0,1-1 1 0 0,0 1-1 0 0,0 0 0 0 0,-1-1 0 0 0,1 1 0 0 0,0 0 0 0 0,0-1 0 0 0,0 1 1 0 0,0-1-1 0 0,0 1 0 0 0,0 0 0 0 0,0-1 0 0 0,0 1 0 0 0,0 0 0 0 0,0-1 1 0 0,0 1-1 0 0,1 0 0 0 0,-1-1 0 0 0,0 1 0 0 0,0-1 0 0 0,1 1 0 0 0,-1 0 1 0 0,0-1-1 0 0,1 1 0 0 0,-1-1 0 0 0,0 1 0 0 0,1-1 0 0 0,-1 1 0 0 0,1-1 1 0 0,-1 1-1 0 0,1-1 0 0 0,-1 0 0 0 0,1 1 0 0 0,-1-1 0 0 0,1 0 0 0 0,0 1 1 0 0,-1-1-1 0 0,1 0 0 0 0,-1 0 0 0 0,1 1 0 0 0,0-1 0 0 0,-1 0 0 0 0,1 0 1 0 0,0 0-1 0 0,-1 0 0 0 0,1 0 0 0 0,0 0 0 0 0,-1 0 0 0 0,1 0 0 0 0,-1 0 1 0 0,1 0-1 0 0,0 0 0 0 0,-1-1 0 0 0,1 1 0 0 0,0 0 0 0 0,-1 0 0 0 0,1-1 1 0 0,0 1 3 0 0,-3 17 32 0 0,3 30-3 0 0,0 7 13 0 0,-2 1 0 0 0,-2-1 0 0 0,-2 0 0 0 0,-3 0-1 0 0,-6 15-41 0 0,-6 8-93 0 0,19-72-4126 0 0,2-11-6104 0 0,-1 3-1589 0 0</inkml:trace>
  <inkml:trace contextRef="#ctx0" brushRef="#br0" timeOffset="624.617">1157 423 10442 0 0,'0'0'1701'0'0,"0"0"-369"0"0,0 0-71 0 0,0 0 90 0 0,0 0 19 0 0,0 0-111 0 0,0 0-220 0 0,0 0-239 0 0,0 0-201 0 0,0 0-159 0 0,0 0-111 0 0,0 0-63 0 0,0 0-48 0 0,-29 21-32 0 0,-90 68-26 0 0,61-36 73 0 0,-25 52 54 0 0,80-100-350 0 0,-6 7 349 0 0,17-22 366 0 0,242-264 339 0 0,-152 197-917 0 0,-73 65 8 0 0,-24 12-106 0 0,-1 0-24 0 0,0 12 92 0 0,14 270 828 0 0,-10-168-189 0 0,-42-111 352 0 0,31-5-1008 0 0,0-2 0 0 0,-1 1 1 0 0,2-1-1 0 0,-1 0 1 0 0,0 0-1 0 0,1-1 1 0 0,0 0-1 0 0,0 0 1 0 0,0 0-1 0 0,1-1 0 0 0,-3-3-27 0 0,2 3 11 0 0,-107-119-97 0 0,108 121-92 0 0,-5-9-81 0 0,7 2-2972 0 0,4 10-1895 0 0,0 0 1958 0 0,0 1 377 0 0,4-3-9467 0 0</inkml:trace>
  <inkml:trace contextRef="#ctx0" brushRef="#br0" timeOffset="1702.79">1393 95 0 0 0,'0'0'475'0'0,"0"0"1005"0"0,0 0 244 0 0,0 0-71 0 0,0 0-44 0 0,0 0-28 0 0,0 0-50 0 0,0 0-88 0 0,0 0-159 0 0,2-1-205 0 0,-1 1-916 0 0,0 0-1 0 0,0 0 1 0 0,0 0 0 0 0,0 0-1 0 0,0 0 1 0 0,0 0-1 0 0,0 0 1 0 0,0 1 0 0 0,0-1-1 0 0,0 0 1 0 0,0 1 0 0 0,0-1-1 0 0,0 0 1 0 0,0 1 0 0 0,-1-1-1 0 0,1 1 1 0 0,0 0-1 0 0,0-1 1 0 0,0 1 0 0 0,-1-1-1 0 0,1 1 1 0 0,0 0 0 0 0,-1 0-1 0 0,1-1 1 0 0,-1 1 0 0 0,1 0-1 0 0,-1 0 1 0 0,1 0 0 0 0,-1 0-1 0 0,1 0 1 0 0,-1 0-1 0 0,0 0 1 0 0,0 0 0 0 0,1-1-1 0 0,-1 1 1 0 0,0 0 0 0 0,0 0-1 0 0,0 0 1 0 0,0 0 0 0 0,0 0-1 0 0,0 0 1 0 0,0 0-1 0 0,-1 1-162 0 0,35 132 3391 0 0,6 70-2489 0 0,-13-43-863 0 0,-26-148-159 0 0,-1-13 165 0 0,0 0 0 0 0,0-1 1 0 0,0 1-1 0 0,1 0 0 0 0,-1 0 0 0 0,0 0 0 0 0,0-1 0 0 0,0 1 1 0 0,1 0-1 0 0,-1 0 0 0 0,0 0 0 0 0,0 0 0 0 0,1 0 0 0 0,-1-1 1 0 0,0 1-1 0 0,0 0 0 0 0,1 0 0 0 0,-1 0 0 0 0,0 0 0 0 0,0 0 0 0 0,1 0 1 0 0,-1 0-1 0 0,0 0 0 0 0,0 0 0 0 0,1 0 0 0 0,-1 0 0 0 0,0 0 1 0 0,0 0-1 0 0,1 0 0 0 0,-1 0 0 0 0,0 0 0 0 0,0 0 0 0 0,1 1 1 0 0,-1-1-1 0 0,0 0 0 0 0,0 0 0 0 0,1 0-45 0 0,17-46 131 0 0,85-143-18 0 0,-24 1-70 0 0,-18 34 5 0 0,-53 100-1834 0 0,-4 71 200 0 0,1-2-5219 0 0,-3-8-5007 0 0</inkml:trace>
  <inkml:trace contextRef="#ctx0" brushRef="#br0" timeOffset="3628.125">1939 489 0 0 0,'0'0'412'0'0,"0"0"1028"0"0,0 0 197 0 0,0 0-85 0 0,0 0-45 0 0,0 0 4 0 0,0 0 5 0 0,0 0-27 0 0,0 0-101 0 0,0 0-129 0 0,3-1-131 0 0,5-4-145 0 0,-6 4-99 0 0,-2 1-97 0 0,0 0-92 0 0,0 0-86 0 0,0 0-55 0 0,0 0-69 0 0,0 0-45 0 0,0 0-18 0 0,-7 19 1213 0 0,-72 91-884 0 0,-83 122-521 0 0,158-226 274 0 0,61-86-71 0 0,71-107-351 0 0,-31 99-27 0 0,-96 87-55 0 0,0 0 0 0 0,0 0 1 0 0,0 0-1 0 0,0 0 0 0 0,0 0 0 0 0,0 1 0 0 0,0-1 1 0 0,1 0-1 0 0,-1 1 0 0 0,0-1 0 0 0,0 1 1 0 0,1-1-1 0 0,-1 1 0 0 0,0 0 0 0 0,1 0 0 0 0,-1-1 1 0 0,0 1-1 0 0,1 0 0 0 0,-1 0 0 0 0,0 0 1 0 0,1 0-1 0 0,-1 1 0 0 0,0-1 0 0 0,1 0 0 0 0,-1 1 1 0 0,0-1-1 0 0,0 0 0 0 0,1 1 0 0 0,-1 0 1 0 0,0-1-1 0 0,0 1 0 0 0,0 0 0 0 0,0-1 0 0 0,0 1 1 0 0,0 0-1 0 0,0 0 0 0 0,0 0 0 0 0,0 0 0 0 0,0 0 1 0 0,0 0-1 0 0,0 0 0 0 0,-1 0 0 0 0,1 0 1 0 0,0 1-1 0 0,-1-1 0 0 0,1 1 0 0 0,14 68 271 0 0,-12-52-143 0 0,30 88 427 0 0,-11-25-246 0 0,-22-80-287 0 0,0-1-10 0 0,0 0-2 0 0,0 0-15 0 0,0 0-8 0 0,0 0 1 0 0,0 0-10 0 0,0 0-6 0 0,0 0-18 0 0,0 0-25 0 0,0 0-58 0 0,0 0-118 0 0,-1-8-2500 0 0,2 2-2090 0 0,-1 2-3168 0 0,0 4-1538 0 0</inkml:trace>
  <inkml:trace contextRef="#ctx0" brushRef="#br0" timeOffset="3983.136">1783 662 1672 0 0,'0'0'2085'0'0,"0"0"-322"0"0,0 0 9 0 0,0 0 158 0 0,0 0 10 0 0,0 0-235 0 0,0 0-442 0 0,0 0-463 0 0,0 0-331 0 0,0 0-147 0 0,0 0-30 0 0,0 0 159 0 0,0 0 206 0 0,3 1 179 0 0,17 1-123 0 0,1-1 0 0 0,0 0-1 0 0,0-2 1 0 0,-1 0 0 0 0,1-1-1 0 0,0-1 1 0 0,8-4-713 0 0,37-3 1022 0 0,-26 6-3581 0 0,19 1-7341 0 0,-57 3-1609 0 0</inkml:trace>
  <inkml:trace contextRef="#ctx0" brushRef="#br0" timeOffset="4373.557">2335 537 6041 0 0,'0'0'1774'0'0,"0"0"-391"0"0,0 0 88 0 0,0 0 251 0 0,0 0 59 0 0,0 0-218 0 0,0 0-408 0 0,0 0-369 0 0,0 0-201 0 0,0 0-53 0 0,0 0 22 0 0,0 0 39 0 0,0 0 67 0 0,1 5 121 0 0,4 109 3155 0 0,-21 66-3138 0 0,10-119-745 0 0,6-60-89 0 0,0-1-20 0 0,0 0-34 0 0,0 0 3 0 0,0 0-12 0 0,0 0-29 0 0,0 0-35 0 0,0 0-49 0 0,0 0-81 0 0,0 0-139 0 0,0-27-5705 0 0,0 15 3473 0 0,0 4-3388 0 0,0 3-3667 0 0</inkml:trace>
  <inkml:trace contextRef="#ctx0" brushRef="#br0" timeOffset="4680.642">2339 555 1224 0 0,'0'0'2394'0'0,"0"0"-83"0"0,0 0 10 0 0,0 0-30 0 0,0 0-213 0 0,0 0-367 0 0,0 0-419 0 0,0 0-360 0 0,0 0-254 0 0,0 0-173 0 0,0 0-111 0 0,0 0-60 0 0,0 0 16 0 0,17 8 2490 0 0,207-41 888 0 0,-195 29-3943 0 0,-28 4 47 0 0,-1 0-48 0 0,0 0-104 0 0,0 0-112 0 0,-15 8-3596 0 0,-1 3-6595 0 0,10-4 1242 0 0</inkml:trace>
  <inkml:trace contextRef="#ctx0" brushRef="#br0" timeOffset="4950.257">2306 714 1848 0 0,'0'0'2021'0'0,"0"0"-21"0"0,0 0 121 0 0,0 0 82 0 0,0 0-145 0 0,0 0-346 0 0,0 0-348 0 0,0 0-186 0 0,0 0-73 0 0,0 0-36 0 0,0 0-128 0 0,0 0-206 0 0,9 2-160 0 0,77 11 701 0 0,0-26-1750 0 0,-50 0-7494 0 0,-29 9-3219 0 0</inkml:trace>
</inkml:ink>
</file>

<file path=ppt/ink/ink34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20:22:38.8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16 454 0 0 0,'0'0'1468'0'0,"0"0"403"0"0,0 0 251 0 0,0 0 101 0 0,0 0-72 0 0,0 0-223 0 0,0 0-319 0 0,0 0-321 0 0,0 0-267 0 0,-3-3-173 0 0,-7-7-112 0 0,8 8-66 0 0,12-1 4255 0 0,77-31-2026 0 0,206-35-912 0 0,-237 68-1892 0 0,-55-9-1896 0 0,-1-4-3904 0 0,0 12 3431 0 0,0-1-3606 0 0,0-1-5197 0 0</inkml:trace>
  <inkml:trace contextRef="#ctx0" brushRef="#br0" timeOffset="355.705">235 100 5321 0 0,'0'0'2171'0'0,"0"0"-685"0"0,0 0-224 0 0,0 0 163 0 0,0 0 198 0 0,0 0 22 0 0,0 0-205 0 0,0 0-276 0 0,0 0-137 0 0,0 0-44 0 0,0 0 18 0 0,0 0-18 0 0,0 0-120 0 0,-1 17-128 0 0,-7 117 749 0 0,-24 94-19 0 0,10-110-1371 0 0,17-43-667 0 0,32-65-2527 0 0,-6-14-6926 0 0,-14 1-1551 0 0</inkml:trace>
  <inkml:trace contextRef="#ctx0" brushRef="#br0" timeOffset="1123.02">583 653 3673 0 0,'0'0'2999'0'0,"0"0"-1112"0"0,0 0-285 0 0,0 0 261 0 0,0 0 169 0 0,0 0-71 0 0,0 0-334 0 0,0 0-483 0 0,0 0-416 0 0,0 0-252 0 0,0 0-116 0 0,0 0 7 0 0,0 0 48 0 0,3-13 16 0 0,37-106 1310 0 0,-33 95-1604 0 0,2 1 0 0 0,0 0-1 0 0,2 1 1 0 0,0 0-1 0 0,1 1 1 0 0,2 0 0 0 0,0 1-1 0 0,1 0 1 0 0,1 2-1 0 0,0-1 1 0 0,2 2 0 0 0,0 0-1 0 0,1 2 1 0 0,1 0 0 0 0,0 1-1 0 0,1 0-136 0 0,64-19 201 0 0,-68 73-56 0 0,-16-7-36 0 0,-2 0 0 0 0,-1 1 0 0 0,-2-1 0 0 0,-1 0 0 0 0,-9 29-109 0 0,7 74-89 0 0,7-135 90 0 0,0 0 0 0 0,0 0 0 0 0,0-1 0 0 0,0 1 0 0 0,0 0 0 0 0,0 0 0 0 0,1 0 0 0 0,-1-1 1 0 0,0 1-1 0 0,1 0 0 0 0,-1-1 0 0 0,0 1 0 0 0,1 0 0 0 0,-1-1 0 0 0,1 1 0 0 0,-1 0 0 0 0,1-1 1 0 0,-1 1-1 0 0,1-1 0 0 0,-1 1 0 0 0,1-1 0 0 0,0 1 0 0 0,-1-1 0 0 0,1 1 0 0 0,0-1 0 0 0,0 0 1 0 0,-1 1-1 0 0,1-1 0 0 0,0 0 0 0 0,0 0 0 0 0,-1 1 0 0 0,1-1 0 0 0,0 0 0 0 0,0 0 0 0 0,0 0 1 0 0,-1 0-1 0 0,1 0 0 0 0,0 0 0 0 0,0 0 0 0 0,-1-1 0 0 0,1 1 0 0 0,0 0 0 0 0,0 0 0 0 0,0 0 1 0 0,-1-1-1 0 0,1 1 0 0 0,0 0 0 0 0,-1-1 0 0 0,1 1 0 0 0,0-1 0 0 0,-1 1 0 0 0,1-1 0 0 0,0 1 1 0 0,-1-1-3 0 0,41-29 93 0 0,-39 29-90 0 0,163-179 190 0 0,-13 11-188 0 0,-98 125-12 0 0,-52 81-84 0 0,1 235 339 0 0,10-133-462 0 0,-2-119-1620 0 0,-4-18-1999 0 0,2-1-3608 0 0,-8-1-2893 0 0</inkml:trace>
  <inkml:trace contextRef="#ctx0" brushRef="#br0" timeOffset="1593.221">1722 513 344 0 0,'0'0'1434'0'0,"0"0"-171"0"0,0 0 40 0 0,0 0 116 0 0,0 0 58 0 0,0 0-30 0 0,0 0-159 0 0,0 0-121 0 0,0 0-74 0 0,0 0-49 0 0,0 0-20 0 0,0 0 15 0 0,0 0 12 0 0,9-2-15 0 0,25-3-38 0 0,-25 4-53 0 0,-17-4 6159 0 0,-30 3-7013 0 0,37 2 138 0 0,-7 0-213 0 0,0 0 0 0 0,1 1-1 0 0,-1 0 1 0 0,0 0-1 0 0,0 1 1 0 0,1 0-1 0 0,-1 0 1 0 0,1 1-1 0 0,0 0 1 0 0,0 0 0 0 0,0 0-1 0 0,0 1 1 0 0,0 1-1 0 0,1-1 1 0 0,0 1-1 0 0,-1 0 1 0 0,2 0-1 0 0,-5 5-15 0 0,6-4 3 0 0,1 0 0 0 0,0 0 0 0 0,0 0 0 0 0,0 1 0 0 0,1 0 0 0 0,0-1 0 0 0,0 1 0 0 0,1 0 0 0 0,0 0 0 0 0,0 0 0 0 0,0 0-1 0 0,1 0 1 0 0,0 0 0 0 0,1 0 0 0 0,-1 0 0 0 0,2 4-3 0 0,-1-8 14 0 0,1 1 0 0 0,-1-1 0 0 0,1 0 0 0 0,-1 0 0 0 0,1 1-1 0 0,0-1 1 0 0,0 0 0 0 0,1-1 0 0 0,-1 1 0 0 0,1 0 0 0 0,-1-1 0 0 0,1 1 0 0 0,0-1 0 0 0,0 0-1 0 0,0 0 1 0 0,0 0 0 0 0,0 0 0 0 0,0 0 0 0 0,1-1 0 0 0,-1 1 0 0 0,1-1 0 0 0,-1 0 0 0 0,1 0-1 0 0,-1-1 1 0 0,1 1 0 0 0,-1-1 0 0 0,1 1 0 0 0,0-1 0 0 0,3 0-14 0 0,-1 0 20 0 0,0 0-1 0 0,1 0 1 0 0,-1-1 0 0 0,0 1-1 0 0,0-1 1 0 0,1 0 0 0 0,-1-1 0 0 0,0 0-1 0 0,0 0 1 0 0,0 0 0 0 0,-1-1-1 0 0,1 1 1 0 0,-1-1 0 0 0,1-1 0 0 0,-1 1-1 0 0,0-1 1 0 0,0 0 0 0 0,2-2-20 0 0,15-13-443 0 0,6-5-1972 0 0,-16 4-7389 0 0,-10 16-2006 0 0</inkml:trace>
  <inkml:trace contextRef="#ctx0" brushRef="#br0" timeOffset="2474.446">1936 108 0 0 0,'0'0'2307'0'0,"0"0"-44"0"0,0 0-80 0 0,0 0 39 0 0,0 0 8 0 0,0 0-47 0 0,0 0-278 0 0,0 0-377 0 0,0 0-398 0 0,0 0-317 0 0,0 0-202 0 0,0 0-130 0 0,0 0-81 0 0,-9-3 913 0 0,36 65 1455 0 0,-1 1-2295 0 0,-2 2 0 0 0,-3 1 1 0 0,-4 1-1 0 0,-1 3-473 0 0,-2 26 32 0 0,-5-85 338 0 0,-1-33 77 0 0,33-89-306 0 0,117-220-55 0 0,-100 191-170 0 0,-57 144-8316 0 0,-1 3 3782 0 0,1-3-1304 0 0,-1-1-2360 0 0</inkml:trace>
  <inkml:trace contextRef="#ctx0" brushRef="#br0" timeOffset="3041.316">2479 435 152 0 0,'0'0'2265'0'0,"0"0"-168"0"0,0 0 60 0 0,0 0 29 0 0,0 0-99 0 0,0 0-203 0 0,0 0-260 0 0,0 0-229 0 0,0 0-197 0 0,0 0-239 0 0,0 0-163 0 0,0 0-111 0 0,0 0-40 0 0,-20-7 1676 0 0,10 8-2092 0 0,-1 0 0 0 0,1 0 0 0 0,-1 2 0 0 0,1-1 0 0 0,-1 1 0 0 0,1 1 0 0 0,0-1 0 0 0,1 2 0 0 0,-1 0 0 0 0,1 0 0 0 0,0 0 0 0 0,0 1 0 0 0,0 0 0 0 0,1 1 0 0 0,-6 6-229 0 0,10-9 15 0 0,0 1 0 0 0,1-1 1 0 0,0 1-1 0 0,0 0 0 0 0,0 0 1 0 0,1 0-1 0 0,0 0 0 0 0,-1 1 1 0 0,2-1-1 0 0,-1 1 1 0 0,1-1-1 0 0,0 1 0 0 0,0-1 1 0 0,0 1-1 0 0,1 0 0 0 0,0 0 1 0 0,0-1-1 0 0,0 1 1 0 0,1 0-1 0 0,0-1 0 0 0,0 2-15 0 0,3-3 23 0 0,-1 1 0 0 0,1-1 0 0 0,0 0 0 0 0,0 0 0 0 0,0 0 0 0 0,1-1 0 0 0,-1 0 0 0 0,1 1 0 0 0,0-2 0 0 0,0 1 0 0 0,0 0 0 0 0,0-1-1 0 0,0 0 1 0 0,1 0 0 0 0,-1-1 0 0 0,0 1 0 0 0,1-1 0 0 0,0 0 0 0 0,-1-1 0 0 0,1 1 0 0 0,-1-1 0 0 0,1 0 0 0 0,0-1 0 0 0,-1 1 0 0 0,1-1 0 0 0,-1 0 0 0 0,1-1 0 0 0,-1 1-1 0 0,1-1 1 0 0,3-2-23 0 0,53-31-1120 0 0,-51 25-4062 0 0,0 0-4819 0 0,-9 7-592 0 0</inkml:trace>
  <inkml:trace contextRef="#ctx0" brushRef="#br0" timeOffset="3518.757">2674 498 5649 0 0,'0'0'2698'0'0,"0"0"-652"0"0,0 0-240 0 0,0 0-97 0 0,0 0-162 0 0,0 0-213 0 0,0 0-347 0 0,0 0-231 0 0,0 0-109 0 0,0 0-43 0 0,0 0 28 0 0,0 0-15 0 0,0 0-26 0 0,-3 15-29 0 0,-10 77 413 0 0,-4 121 701 0 0,13-200-3440 0 0,4-51-7564 0 0,0 28 3178 0 0,0 5-1444 0 0</inkml:trace>
  <inkml:trace contextRef="#ctx0" brushRef="#br0" timeOffset="3772.735">2610 520 4025 0 0,'0'0'2932'0'0,"0"0"-967"0"0,0 0-433 0 0,0 0 34 0 0,0 0 37 0 0,0 0-112 0 0,0 0-224 0 0,0 0-220 0 0,0 0-148 0 0,0 0-94 0 0,0 0-79 0 0,0 0-30 0 0,0 0-20 0 0,21-1-33 0 0,101-6 494 0 0,-6 0 368 0 0,-114 7 300 0 0,1-1-4166 0 0,-4-1-13147 0 0,-1 2 7057 0 0</inkml:trace>
  <inkml:trace contextRef="#ctx0" brushRef="#br0" timeOffset="4042.988">2578 719 3769 0 0,'0'0'2378'0'0,"0"0"-810"0"0,0 0-318 0 0,0 0 230 0 0,0 0 308 0 0,0 0 351 0 0,0 0 5 0 0,0 0-239 0 0,0 0-294 0 0,0 0-452 0 0,0 0-297 0 0,0 0-159 0 0,0 0-111 0 0,20-2-102 0 0,96-11 207 0 0,-32 0-299 0 0,-48 11-9409 0 0,-34 2-2702 0 0</inkml:trace>
</inkml:ink>
</file>

<file path=ppt/ink/ink34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20:22:33.6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1 652 5593 0 0,'0'0'2595'0'0,"0"0"-1136"0"0,0 0-450 0 0,0 0 222 0 0,0 0 362 0 0,0 0 204 0 0,0 0-77 0 0,0 0-300 0 0,0 0-368 0 0,0 0-277 0 0,0 0-151 0 0,0 0-45 0 0,0 0 36 0 0,11-18 9 0 0,39-57-36 0 0,25-61 1326 0 0,-54 100-1711 0 0,2 1 0 0 0,2 1 0 0 0,1 0 0 0 0,1 2 0 0 0,2 2-1 0 0,1 0 1 0 0,29-21-203 0 0,-38 43 46 0 0,-21 8-36 0 0,0 0-30 0 0,-12 162 364 0 0,8-142-328 0 0,2 0-1 0 0,0 0 0 0 0,1 0 0 0 0,1 0 0 0 0,1 0 0 0 0,3 17-15 0 0,-4-36 2 0 0,0 1 0 0 0,0-1 0 0 0,1 1 0 0 0,-1 0 0 0 0,0-1 0 0 0,1 1-1 0 0,-1-1 1 0 0,1 1 0 0 0,0-1 0 0 0,-1 1 0 0 0,1-1 0 0 0,0 0 0 0 0,0 1 0 0 0,0-1 0 0 0,0 0-1 0 0,0 0 1 0 0,0 0 0 0 0,0 0 0 0 0,0 1 0 0 0,1-1 0 0 0,-1-1 0 0 0,0 1 0 0 0,1 0 0 0 0,-1 0 0 0 0,0 0-1 0 0,1-1 1 0 0,-1 1 0 0 0,1-1 0 0 0,-1 1 0 0 0,1-1 0 0 0,0 0 0 0 0,-1 1 0 0 0,1-1 0 0 0,-1 0 0 0 0,1 0-1 0 0,0 0 1 0 0,-1 0 0 0 0,1-1 0 0 0,-1 1 0 0 0,1 0 0 0 0,-1-1 0 0 0,1 1 0 0 0,-1-1 0 0 0,2 0-2 0 0,60-42 119 0 0,14-35-9 0 0,-3-4 1 0 0,38-57-111 0 0,-99 122 2 0 0,35-27-17 0 0,-51 118 43 0 0,-6-23 13 0 0,3 0 0 0 0,2 1 0 0 0,2-1 0 0 0,3 1 0 0 0,6 45-41 0 0,6-58-50 0 0,-3-48-6092 0 0,-5 0-3236 0 0,-2 2-2503 0 0</inkml:trace>
  <inkml:trace contextRef="#ctx0" brushRef="#br0" timeOffset="301.248">1007 405 3689 0 0,'0'0'3212'0'0,"0"0"-1183"0"0,0 0-459 0 0,0 0 35 0 0,0 0 70 0 0,0 0-52 0 0,0 0-228 0 0,0 0-327 0 0,0 0-247 0 0,0 0-135 0 0,0 0-41 0 0,0 0 12 0 0,0 0 7 0 0,6 26 3592 0 0,-41 74-2892 0 0,9 39-3407 0 0,28-139-2784 0 0,6-6-625 0 0,-7 5 282 0 0,1-3-4297 0 0</inkml:trace>
  <inkml:trace contextRef="#ctx0" brushRef="#br0" timeOffset="802.56">932 398 6057 0 0,'0'0'2303'0'0,"0"0"-624"0"0,0 0-322 0 0,0 0-77 0 0,0 0-64 0 0,0 0-185 0 0,0 0-312 0 0,0 0-318 0 0,0 0-145 0 0,0 0 157 0 0,0 0 171 0 0,0 0 125 0 0,0 0 55 0 0,10 0-136 0 0,153 3 2641 0 0,-162-3-3254 0 0,-1 0-1 0 0,1 0 1 0 0,0 0 0 0 0,0 0-1 0 0,0 0 1 0 0,0 0-1 0 0,-1 0 1 0 0,1 1 0 0 0,0-1-1 0 0,0 0 1 0 0,0 1-1 0 0,-1-1 1 0 0,1 0-1 0 0,0 1 1 0 0,0-1 0 0 0,-1 1-1 0 0,1-1 1 0 0,0 1-1 0 0,-1-1 1 0 0,1 1 0 0 0,-1 0-1 0 0,1-1 1 0 0,-1 1-1 0 0,1 0 1 0 0,-1-1 0 0 0,1 1-1 0 0,-1 0 1 0 0,0 0-1 0 0,1 0 1 0 0,-1-1 0 0 0,0 1-1 0 0,0 0 1 0 0,1 0-1 0 0,-1 0 1 0 0,0 0-1 0 0,0-1 1 0 0,0 1 0 0 0,0 0-1 0 0,0 0 1 0 0,0 0-1 0 0,0 0 1 0 0,-1-1 0 0 0,1 1-1 0 0,0 0 1 0 0,0 0-1 0 0,-1 0 1 0 0,1-1 0 0 0,0 1-1 0 0,-1 0 1 0 0,1 0-1 0 0,-1-1-14 0 0,-25 39 858 0 0,23-36-849 0 0,1 0 0 0 0,-1 0 0 0 0,1-1 0 0 0,-1 1 0 0 0,1 1 0 0 0,0-1 0 0 0,0 0 0 0 0,0 0 0 0 0,1 1 0 0 0,-1-1 0 0 0,1 1 0 0 0,0 0 0 0 0,0-1 1 0 0,0 1-1 0 0,1 0 0 0 0,-1 0 0 0 0,1-1 0 0 0,0 1 0 0 0,0 3-9 0 0,1-4 0 0 0,1 0 1 0 0,0 0-1 0 0,1 0 1 0 0,-1-1-1 0 0,0 1 1 0 0,1 0 0 0 0,0-1-1 0 0,-1 0 1 0 0,1 1-1 0 0,0-1 1 0 0,0 0-1 0 0,0-1 1 0 0,0 1-1 0 0,1 0 1 0 0,-1-1-1 0 0,0 0 1 0 0,3 1-1 0 0,5 3 8 0 0,-8-4 12 0 0,-1 0-1 0 0,1 0 0 0 0,-1 1 1 0 0,0-1-1 0 0,1 0 1 0 0,-1 1-1 0 0,0 0 0 0 0,0-1 1 0 0,0 1-1 0 0,0 0 1 0 0,0 0-1 0 0,0 0 1 0 0,-1 1-1 0 0,1-1 0 0 0,-1 0 1 0 0,1 1-1 0 0,-1-1 1 0 0,0 0-1 0 0,0 1 0 0 0,0 0 1 0 0,0-1-1 0 0,0 1 1 0 0,-1 0-1 0 0,1-1 0 0 0,-1 1 1 0 0,0 0-1 0 0,0-1 1 0 0,0 1-1 0 0,0 0 0 0 0,0 0 1 0 0,0-1-1 0 0,-1 1 1 0 0,0 0-1 0 0,1-1 1 0 0,-1 1-1 0 0,0 0 0 0 0,0-1 1 0 0,-1 1-20 0 0,-37 52 832 0 0,30-46-733 0 0,5-4-68 0 0,0-1 1 0 0,0 0-1 0 0,0 0 1 0 0,0 0-1 0 0,0-1 1 0 0,-1 0-1 0 0,1 1 1 0 0,-1-2-1 0 0,0 1 1 0 0,0 0-1 0 0,0-1 1 0 0,-1 0-1 0 0,1 0 1 0 0,-3 0-32 0 0,-2-1 25 0 0,5 1-48 0 0,-1 0 0 0 0,0 0 0 0 0,0-1 0 0 0,-1 0 0 0 0,1-1 0 0 0,0 1-1 0 0,0-1 1 0 0,0 0 0 0 0,0-1 0 0 0,-1 1 0 0 0,1-1 0 0 0,0-1 0 0 0,0 1-1 0 0,0-1 1 0 0,0 0 0 0 0,1 0 0 0 0,-1-1 0 0 0,0 1 0 0 0,1-1 0 0 0,0 0 0 0 0,0-1-1 0 0,0 0 1 0 0,-4-3 23 0 0,1-24-2561 0 0,11 12-4755 0 0,-1 14-2538 0 0</inkml:trace>
  <inkml:trace contextRef="#ctx0" brushRef="#br0" timeOffset="1795.562">1293 74 0 0 0,'0'0'1799'0'0,"0"0"496"0"0,0 0 86 0 0,0 0-66 0 0,0 0-307 0 0,0 0-367 0 0,0 0-245 0 0,0 0-193 0 0,0 0-166 0 0,0 0-114 0 0,-6-4 2222 0 0,43 138 562 0 0,7 191-2453 0 0,-43-325-1220 0 0,0 1-1 0 0,0-1 1 0 0,0 0 0 0 0,0 0 0 0 0,0 1-1 0 0,0-1 1 0 0,0 0 0 0 0,0 0 0 0 0,0 0-1 0 0,0 0 1 0 0,0-1 0 0 0,0 1-1 0 0,0 0 1 0 0,0 0 0 0 0,0-1 0 0 0,0 1-1 0 0,0 0 1 0 0,0-1 0 0 0,0 1-1 0 0,0-1 1 0 0,0 1 0 0 0,0-1 0 0 0,0 1-1 0 0,-1-1 1 0 0,1 0 0 0 0,0 0-1 0 0,0 1 1 0 0,-1-1 0 0 0,1 0 0 0 0,0 0-1 0 0,-1 0 1 0 0,1 0 0 0 0,-1 1 0 0 0,1-1-1 0 0,-1 0 1 0 0,0 0 0 0 0,1 0-1 0 0,-1 0 1 0 0,0 0 0 0 0,0 0 0 0 0,0 0-1 0 0,1 0 1 0 0,-1 0 0 0 0,0-1-1 0 0,0 1 1 0 0,0 0 0 0 0,-1 0 0 0 0,1-1-34 0 0,7-9 100 0 0,18-27-35 0 0,-2-1 0 0 0,-2 0 0 0 0,-2-2 1 0 0,-1 0-1 0 0,-2-1 0 0 0,9-42-65 0 0,3-31-117 0 0,-24 65-2432 0 0,-4 49 727 0 0,0 1-1258 0 0,0 0-3373 0 0,0 0-5188 0 0</inkml:trace>
  <inkml:trace contextRef="#ctx0" brushRef="#br0" timeOffset="2126.819">1639 401 11250 0 0,'0'0'2009'0'0,"0"0"-409"0"0,0 0-77 0 0,0 0-36 0 0,0 0-128 0 0,0 0-193 0 0,0 0-225 0 0,0 0-149 0 0,0 0-121 0 0,0 0-103 0 0,0 0-120 0 0,0 0-92 0 0,0 0-65 0 0,-12 31-47 0 0,-37 95-34 0 0,27-47 172 0 0,18-10-259 0 0,4-68-155 0 0,0-1-39 0 0,0 0-13 0 0,0 0-21 0 0,0 0-32 0 0,0 0-47 0 0,0 0-92 0 0,5-19-2776 0 0,4 0-300 0 0,-4 6-3087 0 0,0 5-3425 0 0</inkml:trace>
  <inkml:trace contextRef="#ctx0" brushRef="#br0" timeOffset="2696.652">1569 353 5569 0 0,'0'0'2633'0'0,"0"0"-845"0"0,0 0-366 0 0,0 0-6 0 0,0 0-13 0 0,0 0-169 0 0,0 0-329 0 0,0 0-358 0 0,0 0-194 0 0,0 0 97 0 0,0 0 158 0 0,0 0 124 0 0,0 0 56 0 0,10 0-120 0 0,175 0 2201 0 0,-183 1-2851 0 0,-1 1 0 0 0,0-1 0 0 0,0 0 0 0 0,1 0 0 0 0,-1 0 0 0 0,0 1 0 0 0,0-1 0 0 0,0 0 0 0 0,0 1 0 0 0,0-1 0 0 0,0 1 0 0 0,-1-1 0 0 0,1 1 0 0 0,0 0 1 0 0,-1-1-1 0 0,1 1 0 0 0,-1 0 0 0 0,0-1 0 0 0,0 1 0 0 0,1 0 0 0 0,-1 0 0 0 0,0-1 0 0 0,0 1 0 0 0,-1 0 0 0 0,1-1 0 0 0,0 1 0 0 0,0 0 0 0 0,-1 0 0 0 0,1-1 0 0 0,-1 1 0 0 0,0-1 0 0 0,1 1 0 0 0,-1-1 0 0 0,0 1 0 0 0,0-1 0 0 0,0 1 0 0 0,0-1 0 0 0,0 1 0 0 0,0-1 0 0 0,-1 0 0 0 0,1 0 0 0 0,0 0 0 0 0,0 0 1 0 0,-2 1-19 0 0,-93 93 460 0 0,95-94-462 0 0,0 0 1 0 0,0 0 0 0 0,0 0-1 0 0,0 0 1 0 0,0 0 0 0 0,1-1 0 0 0,-1 1-1 0 0,0 1 1 0 0,1-1 0 0 0,-1 0-1 0 0,1 0 1 0 0,-1 0 0 0 0,1 0-1 0 0,-1 0 1 0 0,1 0 0 0 0,0 1 0 0 0,-1-1-1 0 0,1 0 1 0 0,0 0 0 0 0,0 0-1 0 0,0 1 1 0 0,0-1 0 0 0,0 0 0 0 0,0 0-1 0 0,0 1 1 0 0,1-1 0 0 0,-1 0-1 0 0,0 0 1 0 0,1 0 0 0 0,-1 0-1 0 0,1 1 1 0 0,-1-1 0 0 0,1 0 0 0 0,0 0-1 0 0,-1 0 1 0 0,1 0 0 0 0,0 0-1 0 0,0 0 1 0 0,-1 0 0 0 0,1-1 0 0 0,0 1-1 0 0,0 0 1 0 0,0 0 0 0 0,0-1-1 0 0,0 1 2 0 0,61 24 13 0 0,-37-17 70 0 0,-23-7-53 0 0,-1 0-1 0 0,1 0 1 0 0,-1 0 0 0 0,1-1 0 0 0,-1 1-1 0 0,0 0 1 0 0,1 1 0 0 0,-1-1 0 0 0,0 0-1 0 0,0 0 1 0 0,0 0 0 0 0,0 1 0 0 0,0-1-1 0 0,0 1 1 0 0,0-1 0 0 0,-1 0-1 0 0,1 1 1 0 0,0 0 0 0 0,-1-1 0 0 0,0 1-1 0 0,1-1 1 0 0,-1 1 0 0 0,0 0 0 0 0,1-1-1 0 0,-1 1 1 0 0,0 0 0 0 0,0-1 0 0 0,0 1-1 0 0,-1-1 1 0 0,1 1 0 0 0,0 0 0 0 0,-1-1-1 0 0,1 1 1 0 0,-1-1 0 0 0,1 1-1 0 0,-1 0 1 0 0,0-1 0 0 0,1 0 0 0 0,-1 1-1 0 0,0-1 1 0 0,0 1 0 0 0,0-1 0 0 0,0 0-1 0 0,0 0 1 0 0,-1 0 0 0 0,1 0 0 0 0,-1 1-30 0 0,-7 5 52 0 0,0 0 1 0 0,-1-1 0 0 0,0 0-1 0 0,0-1 1 0 0,0 0 0 0 0,-1 0-1 0 0,1-1 1 0 0,-1-1 0 0 0,0 0-1 0 0,0 0 1 0 0,-1-1 0 0 0,1 0-1 0 0,0-1 1 0 0,-7 0-53 0 0,16-1-32 0 0,0 0 1 0 0,0 0-1 0 0,1 1 0 0 0,-1-1 1 0 0,0 0-1 0 0,0-1 0 0 0,0 1 1 0 0,0 0-1 0 0,0-1 0 0 0,1 1 0 0 0,-1-1 1 0 0,0 1-1 0 0,0-1 0 0 0,1 0 1 0 0,-1 1-1 0 0,0-1 0 0 0,1 0 1 0 0,-1 0-1 0 0,1 0 0 0 0,-1-1 0 0 0,1 1 1 0 0,0 0-1 0 0,-1-1 0 0 0,1 1 1 0 0,0 0-1 0 0,0-1 0 0 0,0 0 1 0 0,0 1-1 0 0,0-1 0 0 0,0 0 32 0 0,2-29-7677 0 0,2 24-672 0 0</inkml:trace>
  <inkml:trace contextRef="#ctx0" brushRef="#br0" timeOffset="3540.919">1821 431 584 0 0,'0'0'2574'0'0,"0"0"-407"0"0,0 0-220 0 0,0 0 139 0 0,0 0 21 0 0,0 0-88 0 0,0 0-269 0 0,0 0-399 0 0,0 0-340 0 0,0 0-208 0 0,0 0-129 0 0,0 0-73 0 0,6-6 1348 0 0,12 122 1932 0 0,-17-74-3565 0 0,0-17-261 0 0,-1 0 1 0 0,-1-1 0 0 0,-1 1 0 0 0,-1-1 0 0 0,-1 0 0 0 0,-4 15-56 0 0,-12-25-787 0 0,1-31-6153 0 0,18 16 6632 0 0,-5-12-8797 0 0,6 8 90 0 0</inkml:trace>
  <inkml:trace contextRef="#ctx0" brushRef="#br0" timeOffset="3868.4">1781 464 3553 0 0,'0'0'3166'0'0,"0"0"-1158"0"0,0 0-616 0 0,0 0-41 0 0,0 0 28 0 0,0 0 99 0 0,0 0-75 0 0,0 0-131 0 0,0 0-109 0 0,0 0-219 0 0,0 0-150 0 0,0 0-78 0 0,0 0-21 0 0,21-1-19 0 0,109-2 495 0 0,23-11 144 0 0,-117 6-2443 0 0,-36 8 530 0 0,0 0-301 0 0,0 0-492 0 0,-12 0-10777 0 0,8 0 3876 0 0</inkml:trace>
  <inkml:trace contextRef="#ctx0" brushRef="#br0" timeOffset="4131.541">1838 608 1488 0 0,'0'0'2117'0'0,"0"0"-757"0"0,0 0-157 0 0,0 0 239 0 0,0 0 322 0 0,0 0 252 0 0,0 0-16 0 0,0 0-128 0 0,0 0-197 0 0,0 0-317 0 0,0 0-308 0 0,0 0-212 0 0,0 0-134 0 0,11 4-84 0 0,36 16-73 0 0,-42-18-470 0 0,0-1 0 0 0,0 0 0 0 0,0 0 0 0 0,0-1 0 0 0,0 1 0 0 0,0-1 0 0 0,0 0 0 0 0,0-1 0 0 0,1 1 0 0 0,-1-1 0 0 0,0 0 0 0 0,0 0 0 0 0,0 0 0 0 0,0-1 0 0 0,-1 0 0 0 0,2-1-77 0 0,19-4 112 0 0,36-17-759 0 0,-49 16-3163 0 0,-3 0-3655 0 0,-8 7-4011 0 0</inkml:trace>
</inkml:ink>
</file>

<file path=ppt/ink/ink34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20:23:12.522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0 1975 0 0 0,'0'0'519'0'0,"0"0"340"0"0,0 0-91 0 0,0 0-179 0 0,0 0-95 0 0,0 0 7 0 0,0-2 51 0 0,3-7 115 0 0,-1 1 1 0 0,1 0-1 0 0,0 0 0 0 0,1 0 0 0 0,0 0 1 0 0,0 0-1 0 0,1 1 0 0 0,0-1 0 0 0,0 1 1 0 0,0 1-1 0 0,5-5-667 0 0,2-5 453 0 0,85-116 2122 0 0,-5 10-1542 0 0,71-136 509 0 0,-29 74-392 0 0,-18 19-322 0 0,-69 73-658 0 0,78-118 85 0 0,-28 70 7 0 0,-48 84-118 0 0,-32 38-67 0 0,11-27 770 0 0,-23 30-325 0 0,-23 23 492 0 0,-8 4-1030 0 0,-82 2 624 0 0,25-33 88 0 0,-8 13 935 0 0,109 28-1632 0 0,146 154 80 0 0,-52-36-55 0 0,-88-111-20 0 0,-23-28 14 0 0,-1-1 14 0 0,0 0-10 0 0,0 0-1 0 0,0 0 2 0 0,0 0 19 0 0,0 0 8 0 0,0 0 6 0 0,0 0 4 0 0,0 0-4 0 0,0 0 19 0 0,0 0 7 0 0,0 0 10 0 0,0 0 0 0 0,0 0 7 0 0,0 0-8 0 0,0 0 2 0 0,1-30 965 0 0,-8-232-933 0 0,7 249-116 0 0,-1 0 1 0 0,0 0-1 0 0,-1-1 1 0 0,0 1-1 0 0,-1 0 1 0 0,-1 1-1 0 0,0-1 0 0 0,-1 1 1 0 0,0-1-1 0 0,-1 1 1 0 0,0 1-1 0 0,-1-1 1 0 0,0 1-1 0 0,-5-5-9 0 0,-16 2-395 0 0,27 14 223 0 0,1 0-80 0 0,0 0-87 0 0,0 0-161 0 0,0 0-203 0 0,0 0-254 0 0,0 0-383 0 0,9 2-5600 0 0,-7-1 1517 0 0,2-1-5394 0 0</inkml:trace>
  <inkml:trace contextRef="#ctx0" brushRef="#br0" timeOffset="640.222">1499 101 0 0 0,'0'0'1060'0'0,"0"0"455"0"0,0 0 171 0 0,0 0-127 0 0,0 0-205 0 0,0 0-168 0 0,0 0-89 0 0,0 0 19 0 0,0 0 55 0 0,-4-6 16 0 0,-13-22-70 0 0,-25 17 3943 0 0,32 12-4245 0 0,-1-1-468 0 0,0 0 0 0 0,-1 1 0 0 0,1 1 0 0 0,0-1 0 0 0,0 2 0 0 0,0 0-1 0 0,0 0 1 0 0,0 1 0 0 0,0 0 0 0 0,1 1 0 0 0,0 0 0 0 0,0 0 0 0 0,0 1 0 0 0,-4 4-347 0 0,7-5 40 0 0,1 0 0 0 0,-1 0 0 0 0,1 0 0 0 0,0 1 0 0 0,1 0 0 0 0,-1 0 0 0 0,1 0 0 0 0,1 1 0 0 0,-1 0 0 0 0,1 0 0 0 0,0 0 0 0 0,0 0 0 0 0,1 1 0 0 0,0 0 0 0 0,1-1 0 0 0,-1 1 0 0 0,1 4-40 0 0,-1-1 31 0 0,1 0 0 0 0,1 0 0 0 0,0 0-1 0 0,1 0 1 0 0,0 1 0 0 0,1-1 0 0 0,0 0 0 0 0,0 0-1 0 0,1 0 1 0 0,1 0 0 0 0,0 0 0 0 0,0 0 0 0 0,1-1-1 0 0,1 1 1 0 0,0-1 0 0 0,0 0 0 0 0,1-1 0 0 0,0 1 0 0 0,0-1-1 0 0,1 0 1 0 0,1-1 0 0 0,-1 1 0 0 0,1-2 0 0 0,1 1-1 0 0,-1-1 1 0 0,1 0 0 0 0,1-1 0 0 0,-1 0 0 0 0,2 0-31 0 0,1 1 79 0 0,1-2 0 0 0,-1 0 0 0 0,1 0 0 0 0,0-1 0 0 0,1-1 0 0 0,-1 0 0 0 0,0 0 0 0 0,1-2 0 0 0,-1 0 0 0 0,1 0 1 0 0,0-1-1 0 0,-1-1 0 0 0,1 0 0 0 0,-1-1 0 0 0,1-1 0 0 0,-1 0 0 0 0,0 0 0 0 0,0-1 0 0 0,0-1 0 0 0,0 0 0 0 0,-1-1 0 0 0,0-1 0 0 0,0 0 1 0 0,-1 0-1 0 0,0-1 0 0 0,0 0 0 0 0,0-1-79 0 0,-2 2 46 0 0,0 1 1 0 0,-1-2 0 0 0,0 1 0 0 0,0-1-1 0 0,0 0 1 0 0,-1 0 0 0 0,0-1-1 0 0,-1 0 1 0 0,0-1 0 0 0,0 1 0 0 0,-1-1-1 0 0,-1 0 1 0 0,1 0 0 0 0,-2-1 0 0 0,1 1-1 0 0,-1-1 1 0 0,-1 0 0 0 0,0 0-1 0 0,0 0 1 0 0,-2 0 0 0 0,1 0 0 0 0,-1 0-1 0 0,0 0 1 0 0,-1 0 0 0 0,-1 0-1 0 0,0 0 1 0 0,0 0 0 0 0,-1 1 0 0 0,0-1-1 0 0,-1 1 1 0 0,0-1 0 0 0,-4-6-47 0 0,-2 5-34 0 0,0 0 0 0 0,-1 1 0 0 0,0 0 0 0 0,0 0 0 0 0,-1 1 0 0 0,-1 1 0 0 0,1 0 0 0 0,-2 1 0 0 0,1 0 0 0 0,-1 1 0 0 0,0 0 0 0 0,0 2 0 0 0,-1-1 0 0 0,0 2 0 0 0,0 0 0 0 0,0 0 0 0 0,-1 2 0 0 0,1 0 0 0 0,-1 0 0 0 0,-6 2 34 0 0,7 0-460 0 0,0 1 1 0 0,0 0-1 0 0,0 1 1 0 0,0 1-1 0 0,1 0 1 0 0,-1 1-1 0 0,1 1 1 0 0,0 0-1 0 0,0 1 1 0 0,1 0-1 0 0,-1 2 1 0 0,2-1-1 0 0,-12 9 460 0 0,-24 23-5454 0 0,20-12-3039 0 0,15-12-890 0 0</inkml:trace>
  <inkml:trace contextRef="#ctx0" brushRef="#br0" timeOffset="1492.405">810 238 1440 0 0,'0'0'1877'0'0,"0"0"-170"0"0,0 0 10 0 0,0 0 132 0 0,0 0 73 0 0,0 0-49 0 0,0 0-258 0 0,0 0-328 0 0,0 0-267 0 0,0 0-179 0 0,0 0-65 0 0,0 0-9 0 0,0 0-13 0 0,-4 1-33 0 0,-15 4-48 0 0,15-4-69 0 0,36 6 3005 0 0,44 7-1427 0 0,-30-5-1767 0 0,1-3 1 0 0,0-2-1 0 0,0-1 1 0 0,44-5-416 0 0,-23 1 225 0 0,315-13 642 0 0,46 14-605 0 0,-412-9-5108 0 0,-9 4-560 0 0,-6 4 1202 0 0,3-3-8845 0 0</inkml:trace>
</inkml:ink>
</file>

<file path=ppt/ink/ink34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20:23:46.0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0 273 1256 0 0,'0'0'2058'0'0,"0"0"-502"0"0,0 0-167 0 0,0 0 271 0 0,0 0 355 0 0,0 0 102 0 0,0 0-256 0 0,0 0-447 0 0,0 0-393 0 0,0 0-207 0 0,0 0-71 0 0,19 7 3900 0 0,131 1-188 0 0,312-8-2299 0 0,-383 7-1936 0 0,-75-6-210 0 0,-2 1 16 0 0,-2-1 6 0 0,0-1 7 0 0,0 0 18 0 0,0 0-25 0 0,0 0-6 0 0,0 0-5 0 0,0 0-25 0 0,0 0 32 0 0,0 0 1 0 0,0 0-19 0 0,0 0-16 0 0,0 0-6 0 0,0 0-16 0 0,0 0-17 0 0,0 0-66 0 0,-2-1-2035 0 0,-7-1-5331 0 0,1 1-2597 0 0,5 1 289 0 0</inkml:trace>
  <inkml:trace contextRef="#ctx0" brushRef="#br0" timeOffset="465.159">50 479 3665 0 0,'0'0'1931'0'0,"0"0"-25"0"0,0 0 129 0 0,0 0 141 0 0,0 0-74 0 0,0 0-363 0 0,0 0-436 0 0,0 0-280 0 0,0 0-167 0 0,0 0-72 0 0,0 0-2 0 0,0 0-27 0 0,0 0-39 0 0,0 0-90 0 0,6 7 3087 0 0,395-3-813 0 0,-264 0-2675 0 0,-98 0-2232 0 0,-65-8-3881 0 0,16 1-1910 0 0,4 2-3722 0 0</inkml:trace>
  <inkml:trace contextRef="#ctx0" brushRef="#br0" timeOffset="1392.097">331 15 2232 0 0,'0'0'2564'0'0,"0"0"-473"0"0,0 0-112 0 0,0 0 73 0 0,0 0 47 0 0,0 0-117 0 0,0 0-325 0 0,0 0-393 0 0,0 0-351 0 0,0 0-257 0 0,0 0-157 0 0,0 0-61 0 0,-7-2-21 0 0,-22-8-10 0 0,21 7-23 0 0,25 4 1428 0 0,4 6-1232 0 0,1 1 0 0 0,-1 0 0 0 0,0 2-1 0 0,-1 0 1 0 0,0 2 0 0 0,13 9-580 0 0,17 9 342 0 0,67 37 232 0 0,58 35-13 0 0,-174-100-531 0 0,0-1 0 0 0,0 1 0 0 0,0 0-1 0 0,0 0 1 0 0,0 0 0 0 0,-1-1 0 0 0,1 1 0 0 0,-1 0-1 0 0,1 0 1 0 0,-1 0 0 0 0,0 0 0 0 0,0 0 0 0 0,0 0-1 0 0,0 0 1 0 0,0 0 0 0 0,0 0 0 0 0,0 0 0 0 0,-1 0 0 0 0,1 0-1 0 0,-1 0 1 0 0,1 0 0 0 0,-1 0 0 0 0,0 0 0 0 0,0 0-1 0 0,0-1 1 0 0,0 1 0 0 0,0 0 0 0 0,0-1 0 0 0,0 1 0 0 0,-1-1-1 0 0,1 1 1 0 0,0-1 0 0 0,-1 1 0 0 0,1-1 0 0 0,-1 0-1 0 0,0 0 1 0 0,1 0 0 0 0,-1 0 0 0 0,0 0 0 0 0,0 0 0 0 0,0 0-1 0 0,0-1 1 0 0,0 1 0 0 0,1-1 0 0 0,-1 1 0 0 0,-2-1-30 0 0,-18 17 122 0 0,-217 170 18 0 0,84-70 13 0 0,102-71-153 0 0,40-17 8 0 0,13-29 1 0 0,0 0-1 0 0,0 0 0 0 0,0 0-4 0 0,-1-11-2545 0 0,0 4-8901 0 0,1 3-1216 0 0</inkml:trace>
</inkml:ink>
</file>

<file path=ppt/ink/ink34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20:23:54.0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0 486 2449 0 0,'0'0'2496'0'0,"0"0"-373"0"0,0 0-330 0 0,0 0-241 0 0,0 0-248 0 0,0 0-318 0 0,0 0-222 0 0,0 0-89 0 0,0 0 53 0 0,0 0 115 0 0,0 0 10 0 0,0 0-35 0 0,0 0-66 0 0,19 4-73 0 0,57 13-79 0 0,44-18 1036 0 0,-86-4-1294 0 0,133-17 239 0 0,-160 21-1657 0 0,9-4 1970 0 0,-14 2-5462 0 0,-1-3-5366 0 0,-1 6 2644 0 0</inkml:trace>
  <inkml:trace contextRef="#ctx0" brushRef="#br0" timeOffset="272.107">208 302 9826 0 0,'0'0'1708'0'0,"0"0"-357"0"0,0 0-14 0 0,0 0 168 0 0,0 0 94 0 0,0 0-121 0 0,0 0-298 0 0,0 0-297 0 0,0 0-201 0 0,0 0-118 0 0,-7 35-111 0 0,-21 110-95 0 0,9-30 190 0 0,6 10-674 0 0,12-70-8529 0 0,1-48-2683 0 0</inkml:trace>
  <inkml:trace contextRef="#ctx0" brushRef="#br0" timeOffset="1292.608">591 733 6289 0 0,'0'0'1757'0'0,"0"0"-285"0"0,0 0 59 0 0,0 0 263 0 0,0 0 121 0 0,0 0-151 0 0,0 0-306 0 0,0 0-289 0 0,0 0-224 0 0,0 0-149 0 0,0 0-111 0 0,0 0-85 0 0,0 0-78 0 0,28-32-67 0 0,84-98-46 0 0,-61 64 241 0 0,-23 21-145 0 0,-22 30-455 0 0,2 0-1 0 0,0 1 1 0 0,0 0 0 0 0,2 0 0 0 0,-1 0 0 0 0,2 2 0 0 0,0-1-1 0 0,0 1 1 0 0,1 1 0 0 0,1 0 0 0 0,0 1 0 0 0,0 0-1 0 0,1 1 1 0 0,0 0 0 0 0,1 1 0 0 0,-1 1 0 0 0,4 0-50 0 0,-15 8 5 0 0,-1 0-1 0 0,1 1 1 0 0,0-1 0 0 0,-1 1 0 0 0,0 0 0 0 0,1-1-1 0 0,-1 1 1 0 0,0 0 0 0 0,0 1 0 0 0,0-1 0 0 0,0 0 0 0 0,-1 1-1 0 0,1-1 1 0 0,0 1 0 0 0,-1-1 0 0 0,0 1 0 0 0,0 0-1 0 0,0-1 1 0 0,0 1 0 0 0,0 0 0 0 0,0 0 0 0 0,-1 0-1 0 0,1 0 1 0 0,-1 0 0 0 0,0 0 0 0 0,0 0 0 0 0,0 0 0 0 0,0 0-1 0 0,-1-1 1 0 0,1 1 0 0 0,-1 0 0 0 0,1 0 0 0 0,-2 1-5 0 0,2-1 14 0 0,-21 210 261 0 0,21-211-271 0 0,1-1 0 0 0,0 0 1 0 0,-1 0-1 0 0,1 1 0 0 0,0-1 0 0 0,0 0 1 0 0,0 0-1 0 0,0 0 0 0 0,1 0 1 0 0,-1 0-1 0 0,0 0 0 0 0,0-1 0 0 0,0 1 1 0 0,1 0-1 0 0,-1 0 0 0 0,0-1 0 0 0,1 1 1 0 0,-1-1-1 0 0,1 1 0 0 0,-1-1 1 0 0,0 0-1 0 0,1 0 0 0 0,-1 1 0 0 0,1-1 1 0 0,-1 0-1 0 0,1 0 0 0 0,-1-1 0 0 0,1 1 1 0 0,-1 0-1 0 0,1 0 0 0 0,-1-1 0 0 0,1 1 1 0 0,-1 0-1 0 0,0-1 0 0 0,1 0 1 0 0,-1 1-1 0 0,0-1 0 0 0,1 0 0 0 0,-1 0 1 0 0,0 1-1 0 0,0-1 0 0 0,0 0 0 0 0,0 0 1 0 0,0-1-1 0 0,0 1 0 0 0,0 0 0 0 0,0 0 1 0 0,0 0-1 0 0,0 0 0 0 0,0-2-4 0 0,43-43 128 0 0,-3-1-1 0 0,-1-3 0 0 0,13-24-127 0 0,-30 41-8 0 0,101-147 45 0 0,-117 172-19 0 0,-7 8-17 0 0,0 1 0 0 0,0-1 0 0 0,0 0 1 0 0,0 1-1 0 0,0-1 0 0 0,0 0 0 0 0,0 0 0 0 0,0 1 1 0 0,0-1-1 0 0,1 0 0 0 0,-1 0 0 0 0,0 1 0 0 0,0-1 1 0 0,0 0-1 0 0,1 0 0 0 0,-1 0 0 0 0,0 1 0 0 0,0-1 1 0 0,0 0-1 0 0,1 0 0 0 0,-1 0 0 0 0,0 0 0 0 0,0 0 1 0 0,1 0-1 0 0,-1 1 0 0 0,0-1 0 0 0,1 0 0 0 0,-1 0 1 0 0,0 0-1 0 0,0 0 0 0 0,1 0 0 0 0,-1 0 0 0 0,0 0 1 0 0,0 0-1 0 0,1 0 0 0 0,-1 0 0 0 0,0 0 0 0 0,1 0 1 0 0,-1 0-1 0 0,0 0 0 0 0,0-1 0 0 0,1 1 0 0 0,-1 0 1 0 0,0 0-2 0 0,-5 261 932 0 0,56-66-427 0 0,-40-107-314 0 0,-34-74-1338 0 0,12-13-8867 0 0,10-2 2706 0 0,1-2-2557 0 0</inkml:trace>
  <inkml:trace contextRef="#ctx0" brushRef="#br0" timeOffset="1543.966">1755 420 5257 0 0,'0'0'3078'0'0,"0"0"-1177"0"0,0 0-185 0 0,0 0 224 0 0,0 0 133 0 0,0 0-105 0 0,0 0-370 0 0,0 0-419 0 0,0 0-334 0 0,0 0-250 0 0,-8 32-184 0 0,-24 101-128 0 0,20-11 71 0 0,14-101-632 0 0,-2-19-4194 0 0,0-3-4581 0 0,0-3-342 0 0</inkml:trace>
  <inkml:trace contextRef="#ctx0" brushRef="#br0" timeOffset="1960.081">1613 442 5369 0 0,'0'0'2366'0'0,"0"0"-736"0"0,0 0-247 0 0,0 0 46 0 0,0 0-10 0 0,0 0-128 0 0,0 0-200 0 0,0 0-189 0 0,0 0-140 0 0,0 0-131 0 0,36-11-81 0 0,115-30-72 0 0,-58 30 355 0 0,-86 10-732 0 0,0 1 0 0 0,0-1 1 0 0,1 1-1 0 0,-1 1 0 0 0,0 0 1 0 0,0 0-1 0 0,0 0 0 0 0,0 0 1 0 0,0 1-1 0 0,0 1 1 0 0,0-1-1 0 0,0 1 0 0 0,-1 0 1 0 0,1 1-1 0 0,-1-1 0 0 0,0 1 1 0 0,0 0-1 0 0,4 5-101 0 0,-9-5 55 0 0,-1 0 0 0 0,1 0 1 0 0,-1 0-1 0 0,-1 0 0 0 0,1 0 0 0 0,0 0 1 0 0,-1 0-1 0 0,0 0 0 0 0,0 0 0 0 0,0 0 1 0 0,0-1-1 0 0,-1 1 0 0 0,1 0 0 0 0,-1-1 1 0 0,0 1-1 0 0,0-1 0 0 0,0 0 0 0 0,-1 1 1 0 0,1-1-1 0 0,-1 0 0 0 0,0 0 0 0 0,0-1 0 0 0,0 1 1 0 0,0 0-1 0 0,0-1 0 0 0,-1 0 0 0 0,1 0 1 0 0,-1 0-1 0 0,-1 1-55 0 0,4-2 8 0 0,-142 97 348 0 0,142-97-361 0 0,1 0 1 0 0,0 1-1 0 0,0-1 1 0 0,0 0-1 0 0,0 0 1 0 0,0 1-1 0 0,1-1 1 0 0,-1 0-1 0 0,0 0 1 0 0,0 1-1 0 0,1-1 0 0 0,-1 0 1 0 0,1 0-1 0 0,-1 0 1 0 0,1 0-1 0 0,0 0 1 0 0,-1 1-1 0 0,1-1 1 0 0,0 0-1 0 0,0 0 1 0 0,0-1-1 0 0,0 1 1 0 0,-1 0-1 0 0,1 0 1 0 0,0 0-1 0 0,1-1 1 0 0,-1 1-1 0 0,0 0 0 0 0,0-1 1 0 0,0 1-1 0 0,0-1 1 0 0,0 1-1 0 0,1-1 1 0 0,-1 0-1 0 0,0 1 1 0 0,0-1-1 0 0,1 0 1 0 0,-1 0-1 0 0,0 0 1 0 0,0 0-1 0 0,1 0 1 0 0,-1 0-1 0 0,0 0 5 0 0,18 3 11 0 0,0 1 0 0 0,0 1 0 0 0,0 1 0 0 0,-1 0 0 0 0,0 2 0 0 0,-1 0 0 0 0,1 1 0 0 0,-1 0-11 0 0,-15-7 20 0 0,0-1 0 0 0,0 1 0 0 0,0 0 0 0 0,0-1-1 0 0,-1 1 1 0 0,1 0 0 0 0,-1 0 0 0 0,1 0 0 0 0,-1 0 0 0 0,0 0 0 0 0,0 0 0 0 0,0 1-1 0 0,0-1 1 0 0,0 0 0 0 0,0 1 0 0 0,0-1 0 0 0,-1 0 0 0 0,1 1 0 0 0,-1-1 0 0 0,0 1-1 0 0,0-1 1 0 0,0 1 0 0 0,0-1 0 0 0,0 1 0 0 0,0-1 0 0 0,-1 0 0 0 0,1 1 0 0 0,-1-1-1 0 0,0 1 1 0 0,0-1 0 0 0,0 0 0 0 0,0 0 0 0 0,0 1 0 0 0,0-1 0 0 0,0 0-1 0 0,-1 0 1 0 0,1 0 0 0 0,-1 0 0 0 0,1-1 0 0 0,-1 1 0 0 0,-1 1-20 0 0,-80 64 799 0 0,68-60-784 0 0,-1-1 0 0 0,1 0 0 0 0,-1-1 0 0 0,0-1 0 0 0,0-1 0 0 0,-1 0 0 0 0,1-1-1 0 0,-1-1 1 0 0,-11 0-15 0 0,27-1-48 0 0,-1 0-1 0 0,0 0 1 0 0,1 0-1 0 0,-1-1 0 0 0,1 1 1 0 0,-1 0-1 0 0,1-1 1 0 0,-1 1-1 0 0,1-1 0 0 0,-1 1 1 0 0,1-1-1 0 0,0 0 1 0 0,-1 1-1 0 0,1-1 0 0 0,0 0 1 0 0,-1 0-1 0 0,1 0 1 0 0,0 0-1 0 0,0 0 0 0 0,0 0 1 0 0,0 0-1 0 0,0-1 1 0 0,0 1-1 0 0,0 0 0 0 0,1-1 1 0 0,-1 1-1 0 0,0 0 1 0 0,1-1-1 0 0,-1 1 0 0 0,1-1 1 0 0,-1 1-1 0 0,1-1 1 0 0,-1 1-1 0 0,1-1 49 0 0,-2-36-7915 0 0,2 27-3474 0 0</inkml:trace>
  <inkml:trace contextRef="#ctx0" brushRef="#br0" timeOffset="2491.962">2208 202 7082 0 0,'0'0'3446'0'0,"0"0"-1327"0"0,0 0-435 0 0,0 0 111 0 0,0 0 87 0 0,0 0-126 0 0,0 0-358 0 0,0 0-447 0 0,0 0-323 0 0,0 0-183 0 0,0 0-38 0 0,0 0 20 0 0,0 0 34 0 0,4 5 7 0 0,8 12-271 0 0,-1 1-1 0 0,-1 1 0 0 0,0 0 1 0 0,-2 0-1 0 0,0 1 0 0 0,-1 0 1 0 0,-1 1-1 0 0,0 2-196 0 0,5 14 56 0 0,66 209-24 0 0,-68-225 73 0 0,3-35 417 0 0,158-519 70 0 0,-124 393-1340 0 0,-41 150-7479 0 0,-3-5-2567 0 0</inkml:trace>
  <inkml:trace contextRef="#ctx0" brushRef="#br0" timeOffset="2788.125">2780 534 12563 0 0,'0'0'1900'0'0,"0"0"-365"0"0,0 0-67 0 0,0 0 55 0 0,0 0-50 0 0,0 0-240 0 0,0 0-393 0 0,0 0-277 0 0,0 0-131 0 0,0 0-54 0 0,0 0 7 0 0,0 0-33 0 0,0 0-50 0 0,-8 20-60 0 0,-44 97 94 0 0,28-3 11 0 0,22-87-5737 0 0,2-43 1664 0 0,1 4-3912 0 0,0 5-1480 0 0</inkml:trace>
  <inkml:trace contextRef="#ctx0" brushRef="#br0" timeOffset="3244.783">2716 486 0 0 0,'0'0'1258'0'0,"0"0"697"0"0,0 0-11 0 0,0 0-140 0 0,0 0-131 0 0,0 0-253 0 0,0 0-252 0 0,0 0-181 0 0,0 0-144 0 0,0 0-87 0 0,0 0-40 0 0,0 0-69 0 0,0 0-53 0 0,26-4-44 0 0,83-11-33 0 0,-96 13-237 0 0,0 0 0 0 0,0 1 0 0 0,0 1-1 0 0,0-1 1 0 0,0 2 0 0 0,0 0 0 0 0,0 1 0 0 0,0 0 0 0 0,0 1 0 0 0,-1 0-280 0 0,-5-1 157 0 0,-5-2-109 0 0,0 0 1 0 0,0 1-1 0 0,0-1 0 0 0,0 0 0 0 0,-1 1 0 0 0,1 0 1 0 0,0-1-1 0 0,0 1 0 0 0,-1 0 0 0 0,1 0 0 0 0,-1 0 1 0 0,1 0-1 0 0,-1 0 0 0 0,1 0 0 0 0,-1 1 0 0 0,1-1 1 0 0,-1 0-1 0 0,0 1 0 0 0,0-1 0 0 0,0 1 0 0 0,0 0 0 0 0,0-1 1 0 0,0 1-1 0 0,0 0 0 0 0,-1-1 0 0 0,1 1 0 0 0,0 0 1 0 0,-1 0-1 0 0,1-1 0 0 0,-1 1 0 0 0,0 0 0 0 0,0 0 1 0 0,0 0-1 0 0,0 0 0 0 0,0 0 0 0 0,0-1 0 0 0,0 1 1 0 0,-1 0-1 0 0,1 0 0 0 0,0 0 0 0 0,-1 0 0 0 0,0-1 1 0 0,1 1-1 0 0,-1 0 0 0 0,0-1 0 0 0,0 1 0 0 0,0 0 1 0 0,0-1-1 0 0,0 1 0 0 0,0-1 0 0 0,-1 0 0 0 0,1 1 1 0 0,0-1-1 0 0,-1 0 0 0 0,1 0 0 0 0,-1 0 0 0 0,1 0 0 0 0,-2 1-48 0 0,-175 145 603 0 0,177-146-608 0 0,0 1-1 0 0,0-1 1 0 0,0 1 0 0 0,0-1-1 0 0,0 1 1 0 0,0-1-1 0 0,0 1 1 0 0,1-1-1 0 0,-1 1 1 0 0,1 0-1 0 0,-1-1 1 0 0,1 1 0 0 0,0 0-1 0 0,-1-1 1 0 0,1 1-1 0 0,0 0 1 0 0,0 0-1 0 0,0-1 1 0 0,1 1-1 0 0,-1 0 1 0 0,0-1 0 0 0,1 1-1 0 0,-1 0 1 0 0,1-1-1 0 0,-1 1 1 0 0,1 0-1 0 0,0-1 1 0 0,-1 1-1 0 0,1-1 1 0 0,0 1 0 0 0,0-1-1 0 0,0 0 1 0 0,1 1-1 0 0,-1-1 1 0 0,0 0-1 0 0,0 0 1 0 0,1 0-1 0 0,-1 0 1 0 0,0 0 0 0 0,1 0-1 0 0,-1 0 1 0 0,1 0-1 0 0,0 0 1 0 0,-1-1-1 0 0,1 1 1 0 0,-1-1-1 0 0,1 1 1 0 0,0-1 0 0 0,0 0 5 0 0,24 12-7 0 0,52 40 66 0 0,-77-50-14 0 0,0 0 1 0 0,0 1-1 0 0,0-1 1 0 0,0 0-1 0 0,-1 1 1 0 0,1-1 0 0 0,-1 1-1 0 0,0-1 1 0 0,0 1-1 0 0,0-1 1 0 0,0 1 0 0 0,0-1-1 0 0,-1 1 1 0 0,1-1-1 0 0,-1 1 1 0 0,1-1-1 0 0,-1 1 1 0 0,0-1 0 0 0,0 0-1 0 0,0 1 1 0 0,0-1-1 0 0,0 0 1 0 0,-1 0-1 0 0,1 0 1 0 0,-1 0 0 0 0,1 0-1 0 0,-1 0 1 0 0,0 0-1 0 0,0-1 1 0 0,0 1 0 0 0,0 0-1 0 0,0-1 1 0 0,0 0-1 0 0,0 1-45 0 0,-11 4 68 0 0,0 1 0 0 0,-1-2 0 0 0,1 0 0 0 0,-1 0 0 0 0,0-2 0 0 0,-1 1-1 0 0,1-2 1 0 0,0 0 0 0 0,-1-1 0 0 0,0 0 0 0 0,-4-1-68 0 0,19 0-97 0 0,-1 0 0 0 0,0-1 0 0 0,1 1 0 0 0,-1 0 0 0 0,1 0 0 0 0,-1-1 0 0 0,1 1 0 0 0,-1 0 0 0 0,1 0 0 0 0,-1-1 0 0 0,1 1 0 0 0,-1 0 0 0 0,1-1 0 0 0,0 1 0 0 0,-1-1 0 0 0,1 1-1 0 0,0-1 1 0 0,-1 1 0 0 0,1-1 0 0 0,0 1 0 0 0,-1-1 0 0 0,1 1 0 0 0,0-1 0 0 0,0 1 0 0 0,0-1 0 0 0,-1 1 0 0 0,1-1 0 0 0,0 0 0 0 0,0 1 0 0 0,0-1 0 0 0,0 1 0 0 0,0-1 0 0 0,0 1 0 0 0,0-1 0 0 0,0 0 0 0 0,0 1 0 0 0,1-1 0 0 0,-1 1 0 0 0,0-1 0 0 0,0 1 0 0 0,0-1 0 0 0,1 1 0 0 0,-1-1 0 0 0,0 1 0 0 0,0-1-1 0 0,1 1 1 0 0,-1-1 0 0 0,1 1 0 0 0,-1-1 0 0 0,0 1 0 0 0,1 0 0 0 0,-1-1 0 0 0,1 1 0 0 0,-1 0 0 0 0,1-1 97 0 0,10-15-9774 0 0,-4 9-383 0 0</inkml:trace>
  <inkml:trace contextRef="#ctx0" brushRef="#br0" timeOffset="3541.118">3332 589 14467 0 0,'0'0'1510'0'0,"0"0"-461"0"0,0 0 66 0 0,0 0 312 0 0,0 0 106 0 0,0 0-204 0 0,0 0-351 0 0,0 0-332 0 0,0 0-175 0 0,0 0-132 0 0,0 0-88 0 0,0 0-71 0 0,-5 32-71 0 0,-17 98-25 0 0,6-67 11 0 0,12-54-190 0 0,1 0 1 0 0,-1 1-1 0 0,0-1 0 0 0,-1 0 1 0 0,0-1-1 0 0,0 1 1 0 0,-1-1-1 0 0,0 0 0 0 0,-1-1 1 0 0,0 1-1 0 0,0-1 1 0 0,0 0-1 0 0,-1-1 0 0 0,0 0 1 0 0,0 0-1 0 0,-2-1 95 0 0,9-5-496 0 0,1 0 0 0 0,-1 0 0 0 0,0 0 0 0 0,1-1 0 0 0,-1 1 0 0 0,0 0 0 0 0,1-1 0 0 0,-1 1 0 0 0,1-1 0 0 0,-1 1 0 0 0,1-1 0 0 0,-1 1 0 0 0,1-1 0 0 0,-1 1 0 0 0,1-1 0 0 0,-1 1 0 0 0,1-1 0 0 0,-1 0 0 0 0,1 1 0 0 0,0-1 0 0 0,-1 1 0 0 0,1-1 0 0 0,0 0 0 0 0,0 0 0 0 0,0 1 0 0 0,0-1 0 0 0,-1 0 0 0 0,1 1 0 0 0,0-1 0 0 0,0 0 0 0 0,0 0 0 0 0,0 1 0 0 0,0-1 1 0 0,1 0-1 0 0,-1 1 0 0 0,0-1 0 0 0,0 0 0 0 0,0 0 0 0 0,1 1 0 0 0,-1-1 0 0 0,0 0 0 0 0,1 1 0 0 0,-1-1 0 0 0,1 0 496 0 0,-1-4-1845 0 0,0 0 1444 0 0</inkml:trace>
  <inkml:trace contextRef="#ctx0" brushRef="#br0" timeOffset="3797.203">3132 497 2713 0 0,'0'0'3506'0'0,"0"0"-922"0"0,0 0-661 0 0,0 0-466 0 0,0 0-393 0 0,0 0-255 0 0,0 0-91 0 0,0 0-22 0 0,0 0 65 0 0,0 0 109 0 0,0 0-50 0 0,0 0-93 0 0,0 0-48 0 0,22 3-67 0 0,71 9-60 0 0,73-9 1172 0 0,-55-18-1319 0 0,-123 18-4545 0 0,-3 2-3610 0 0,9-1-2980 0 0</inkml:trace>
  <inkml:trace contextRef="#ctx0" brushRef="#br0" timeOffset="3977.82">3042 924 3977 0 0,'0'0'3430'0'0,"0"0"-716"0"0,0 0-360 0 0,0 0-323 0 0,0 0-368 0 0,35-3-315 0 0,110-10-276 0 0,75-23 882 0 0,-195 32-2316 0 0,8-1-1177 0 0,-12 3-6573 0 0,-16 2-2418 0 0</inkml:trace>
</inkml:ink>
</file>

<file path=ppt/ink/ink34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20:23:50.7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0 597 0 0 0,'0'0'368'0'0,"0"0"1226"0"0,0 0 452 0 0,0 0-46 0 0,0 0-266 0 0,0 0-330 0 0,0 0-234 0 0,0 0-102 0 0,0 0-27 0 0,0 0-11 0 0,8-10 2176 0 0,10-54 2587 0 0,-13 36-5480 0 0,2 1-1 0 0,0 1 1 0 0,2-1-1 0 0,1 2 1 0 0,1-1-1 0 0,1 1 1 0 0,1 1 0 0 0,2 0-1 0 0,0 1 1 0 0,1 0-1 0 0,19-19-312 0 0,43-28 168 0 0,-71 66-180 0 0,-6 4-120 0 0,0 10 123 0 0,17 50 213 0 0,11 50-109 0 0,-25 34 45 0 0,-11-119 3 0 0,13-43 210 0 0,85-120-286 0 0,87-39-44 0 0,-74 103-29 0 0,-103 73 3 0 0,-1 0 1 0 0,0 1-1 0 0,1-1 0 0 0,-1 1 1 0 0,1 0-1 0 0,-1-1 0 0 0,1 1 1 0 0,-1-1-1 0 0,1 1 1 0 0,-1 0-1 0 0,1-1 0 0 0,0 1 1 0 0,-1 0-1 0 0,1 0 1 0 0,-1 0-1 0 0,1-1 0 0 0,0 1 1 0 0,-1 0-1 0 0,1 0 1 0 0,0 0-1 0 0,-1 0 0 0 0,1 0 1 0 0,0 0-1 0 0,-1 0 0 0 0,1 0 1 0 0,0 0-1 0 0,-1 1 1 0 0,1-1-1 0 0,-1 0 0 0 0,1 0 1 0 0,0 0-1 0 0,-1 1 1 0 0,1-1-1 0 0,-1 0 0 0 0,1 1 1 0 0,-1-1-1 0 0,1 0 1 0 0,-1 1-1 0 0,1-1 0 0 0,-1 1 1 0 0,1-1-1 0 0,-1 1 0 0 0,1-1 1 0 0,-1 1-1 0 0,0-1 1 0 0,1 1-1 0 0,-1 0 0 0 0,0-1 1 0 0,0 1-1 0 0,1-1 1 0 0,-1 1-1 0 0,0 0 0 0 0,0-1 1 0 0,0 1-1 0 0,0 0 3 0 0,10 18 86 0 0,-4-7-42 0 0,-1 1-1 0 0,-1 0 1 0 0,0 0-1 0 0,0 0 0 0 0,-2 0 1 0 0,0 1-1 0 0,0-1 1 0 0,-1 1-1 0 0,-1-1 0 0 0,0 1 1 0 0,-1-1-1 0 0,0 3-43 0 0,0 19 101 0 0,-11 83 95 0 0,-21-16 75 0 0,18-75-323 0 0,14-27 25 0 0,-1-2-3428 0 0,-4-2-984 0 0,3 2-4571 0 0,0 2-1964 0 0</inkml:trace>
  <inkml:trace contextRef="#ctx0" brushRef="#br0" timeOffset="687.863">1017 325 7818 0 0,'0'0'2422'0'0,"0"0"-617"0"0,0 0-94 0 0,0 0 203 0 0,0 0 1 0 0,0 0-327 0 0,0 0-523 0 0,0 0-471 0 0,0 0-205 0 0,0 0-69 0 0,0 0-46 0 0,0 0-36 0 0,0 0-44 0 0,-27 33-30 0 0,-83 107-21 0 0,4-12 81 0 0,24-32-149 0 0,127-163 685 0 0,145-168 231 0 0,-151 187-639 0 0,-36 48-349 0 0,-1 0-1 0 0,0 0 1 0 0,0 0 0 0 0,1 0-1 0 0,-1 1 1 0 0,0-1-1 0 0,0 1 1 0 0,0 0 0 0 0,0 0-1 0 0,1-1 1 0 0,-1 1 0 0 0,0 0-1 0 0,-1 1 1 0 0,1-1 0 0 0,0 0-1 0 0,0 1 1 0 0,0-1-1 0 0,-1 1 1 0 0,1-1 0 0 0,-1 1-1 0 0,1 0 1 0 0,-1-1 0 0 0,0 1-1 0 0,1 0 1 0 0,-1 0 0 0 0,1 2-3 0 0,2 2-6 0 0,13 11 68 0 0,-1 2 1 0 0,-1 0 0 0 0,-1 1-1 0 0,0 0 1 0 0,-2 1 0 0 0,0 1-1 0 0,-1 0 1 0 0,6 20-63 0 0,-6 6 695 0 0,-11-47-600 0 0,0-1-1 0 0,0 0 0 0 0,0 0 16 0 0,0 0 18 0 0,0 0 16 0 0,0 0 16 0 0,0 0 19 0 0,0 0 24 0 0,-17-3 366 0 0,-15-6-660 0 0,1-2 0 0 0,0 0 1 0 0,1-3-1 0 0,1 0 0 0 0,0-1 0 0 0,-15-12 91 0 0,-1-6-1313 0 0,32 19-1692 0 0,3-1-3771 0 0,6 8-5071 0 0</inkml:trace>
  <inkml:trace contextRef="#ctx0" brushRef="#br0" timeOffset="1289.509">1267 74 1632 0 0,'0'0'2337'0'0,"0"0"-554"0"0,0 0-139 0 0,0 0 151 0 0,0 0 98 0 0,0 0-132 0 0,0 0-326 0 0,0 0-330 0 0,0 0-213 0 0,0 0-97 0 0,0 0-31 0 0,0 0-13 0 0,0 0-38 0 0,7-5-11 0 0,23-17-14 0 0,-29 22-624 0 0,0 0 1 0 0,0 0 0 0 0,0 0-1 0 0,1 0 1 0 0,-1 0-1 0 0,0 0 1 0 0,0 0-1 0 0,1 1 1 0 0,-1-1 0 0 0,0 0-1 0 0,0 1 1 0 0,0-1-1 0 0,1 1 1 0 0,-1-1 0 0 0,0 1-1 0 0,0-1 1 0 0,0 1-1 0 0,0 0 1 0 0,0 0-1 0 0,0-1 1 0 0,0 1 0 0 0,-1 0-1 0 0,1 0 1 0 0,0 0-1 0 0,0 0 1 0 0,-1 0 0 0 0,1 0-1 0 0,0 0 1 0 0,-1 0-1 0 0,1 1 1 0 0,-1-1 0 0 0,1 0-1 0 0,-1 0 1 0 0,0 0-1 0 0,1 1-64 0 0,1 2 214 0 0,11 26 181 0 0,0 0 0 0 0,-2 0 0 0 0,-2 1 0 0 0,0 0 0 0 0,3 32-395 0 0,14 49 90 0 0,14-2-28 0 0,-40-110-48 0 0,0 0-1 0 0,0 1 1 0 0,0-1 0 0 0,0 1 0 0 0,0-1-1 0 0,0 0 1 0 0,0 1 0 0 0,0-1 0 0 0,0 0-1 0 0,0 1 1 0 0,0-1 0 0 0,0 0 0 0 0,0 1 0 0 0,0-1-1 0 0,1 0 1 0 0,-1 1 0 0 0,0-1 0 0 0,0 0-1 0 0,0 1 1 0 0,1-1 0 0 0,-1 0 0 0 0,0 0 0 0 0,0 1-1 0 0,1-1 1 0 0,-1 0 0 0 0,0 0 0 0 0,1 0-1 0 0,-1 1 1 0 0,0-1 0 0 0,1 0 0 0 0,-1 0 0 0 0,0 0-1 0 0,1 0 1 0 0,-1 0 0 0 0,0 1 0 0 0,1-1-1 0 0,-1 0 1 0 0,1 0 0 0 0,-1 0 0 0 0,0 0 0 0 0,1 0-1 0 0,-1 0 1 0 0,0 0 0 0 0,1-1 0 0 0,-1 1-1 0 0,0 0 1 0 0,1 0 0 0 0,-1 0 0 0 0,0 0-1 0 0,1 0 1 0 0,-1 0 0 0 0,0-1 0 0 0,1 1 0 0 0,-1 0-1 0 0,0 0 1 0 0,1-1 0 0 0,-1 1 0 0 0,0 0-1 0 0,0 0 1 0 0,1-1 0 0 0,-1 1 0 0 0,0 0 0 0 0,0-1-1 0 0,0 1 1 0 0,1 0 0 0 0,-1-1 0 0 0,0 1-1 0 0,0 0 1 0 0,0-1 0 0 0,0 1-14 0 0,42-135 437 0 0,12-4-335 0 0,59-49-96 0 0,-73 136-636 0 0,-34 51-905 0 0,-2 5-5838 0 0,-4 0-4352 0 0</inkml:trace>
  <inkml:trace contextRef="#ctx0" brushRef="#br0" timeOffset="2071.965">1878 325 8802 0 0,'0'0'2407'0'0,"0"0"-633"0"0,0 0-257 0 0,0 0-110 0 0,0 0-48 0 0,0 0-168 0 0,0 0-316 0 0,0 0-204 0 0,0 0-211 0 0,0 0-137 0 0,0 0-79 0 0,0 0-72 0 0,-17 23-29 0 0,-54 76-23 0 0,-50 98 397 0 0,49-75-369 0 0,67-110 224 0 0,12-28 699 0 0,4-5-736 0 0,133-167 246 0 0,-5 37-361 0 0,-106 118-136 0 0,-31 33-78 0 0,-2 0-25 0 0,0 0-14 0 0,0 0-7 0 0,2 18 120 0 0,18 171 321 0 0,-10-105-298 0 0,8-40-94 0 0,-6-15-12 0 0,-12-29-2 0 0,0 0 24 0 0,0 0 26 0 0,0 0 55 0 0,0 0-3 0 0,0 0 17 0 0,0 0 21 0 0,0 0 5 0 0,0 0 66 0 0,0 0 49 0 0,0 0 26 0 0,-10-8 364 0 0,-253-130-771 0 0,224 125 113 0 0,3 2-1177 0 0,17-2-7740 0 0,18 12-2971 0 0</inkml:trace>
  <inkml:trace contextRef="#ctx0" brushRef="#br0" timeOffset="2463.994">2276 450 6473 0 0,'0'0'2682'0'0,"0"0"-889"0"0,0 0-330 0 0,0 0 8 0 0,0 0 8 0 0,0 0-148 0 0,0 0-265 0 0,0 0-251 0 0,0 0-129 0 0,0 0 9 0 0,0 0 23 0 0,0 0-17 0 0,0 0-47 0 0,0 15-55 0 0,2 107 1150 0 0,1 11-556 0 0,-3-112-3337 0 0,-16-54-6337 0 0,12 25 2525 0 0,-1 1-3031 0 0</inkml:trace>
  <inkml:trace contextRef="#ctx0" brushRef="#br0" timeOffset="2654.059">2073 431 2353 0 0,'0'0'2341'0'0,"0"0"-356"0"0,0 0-201 0 0,0 0-79 0 0,0 0-84 0 0,0 0-171 0 0,0 0-239 0 0,0 0-196 0 0,0 0-119 0 0,0 0-63 0 0,0 0-20 0 0,0 0-32 0 0,0 0-43 0 0,29-2-45 0 0,91-8-60 0 0,159 8 874 0 0,-276 1-2395 0 0,4 2 1535 0 0,-5 0-4634 0 0,-2 1-4451 0 0,0-2-1255 0 0</inkml:trace>
  <inkml:trace contextRef="#ctx0" brushRef="#br0" timeOffset="2867.685">2097 763 7954 0 0,'0'0'1368'0'0,"0"0"-361"0"0,0 0 73 0 0,0 0 374 0 0,0 0 205 0 0,0 0-80 0 0,0 0-262 0 0,0 0-318 0 0,0 0-267 0 0,0 0-222 0 0,32-3-162 0 0,101-8-129 0 0,-14-9-143 0 0,-43 0-1091 0 0,-37 9-8030 0 0,-25 9-1197 0 0</inkml:trace>
</inkml:ink>
</file>

<file path=ppt/ink/ink34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20:23:58.4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0 383 5857 0 0,'0'0'2286'0'0,"0"0"-442"0"0,0 0-306 0 0,0 0-160 0 0,0 0-175 0 0,0 0-191 0 0,0 0-29 0 0,0 0 29 0 0,0 0 98 0 0,0 0 26 0 0,0 0-159 0 0,0 0-126 0 0,0 0-71 0 0,16 3-75 0 0,105 15 947 0 0,107-17 479 0 0,-216-2-2230 0 0,1 0-1 0 0,-1-1 1 0 0,0 0-1 0 0,0-1 1 0 0,0-1-1 0 0,0 0 1 0 0,0 0 0 0 0,-1-1-1 0 0,3-2 100 0 0,-5 0-2136 0 0,-4 2-5921 0 0,-3 2-3437 0 0</inkml:trace>
  <inkml:trace contextRef="#ctx0" brushRef="#br0" timeOffset="197.918">100 619 6081 0 0,'0'0'2725'0'0,"0"0"-567"0"0,0 0-46 0 0,0 0 2 0 0,0 0-170 0 0,0 0-305 0 0,0 0-364 0 0,0 0-347 0 0,33 0-271 0 0,108-2-217 0 0,-34-16 15 0 0,-76 8-390 0 0,48-14 410 0 0,-46 14-2617 0 0,0 0-5927 0 0,-21 6-3636 0 0</inkml:trace>
  <inkml:trace contextRef="#ctx0" brushRef="#br0" timeOffset="1705.347">860 928 0 0 0,'0'0'1283'0'0,"0"0"-240"0"0,0 0 50 0 0,0 0 460 0 0,0 0 506 0 0,0 0 285 0 0,0 0-79 0 0,0 0-293 0 0,0 0-249 0 0,0 0-216 0 0,0 0-193 0 0,5-4-165 0 0,38-51 3759 0 0,-29 11-4536 0 0,2 0 0 0 0,1 1 0 0 0,3 1-1 0 0,1 1 1 0 0,2 1 0 0 0,2 1 0 0 0,2 1-1 0 0,1 2 1 0 0,14-13-372 0 0,124-90 154 0 0,-159 186-213 0 0,-65 192 300 0 0,60-126-298 0 0,-1-112 54 0 0,-1 1 0 0 0,1-1 1 0 0,-1 0-1 0 0,1 0 0 0 0,0 1 1 0 0,0-1-1 0 0,0 0 0 0 0,-1 0 0 0 0,1 0 1 0 0,0 0-1 0 0,0 0 0 0 0,1 0 0 0 0,-1 0 1 0 0,0 0-1 0 0,0-1 0 0 0,0 1 0 0 0,1 0 1 0 0,-1-1-1 0 0,0 1 0 0 0,0-1 0 0 0,1 1 1 0 0,-1-1-1 0 0,1 0 0 0 0,-1 1 0 0 0,0-1 1 0 0,1 0-1 0 0,-1 0 0 0 0,1 0 0 0 0,-1 0 1 0 0,0 0-1 0 0,1 0 0 0 0,-1-1 1 0 0,1 1-1 0 0,-1 0 0 0 0,0-1 0 0 0,1 1 1 0 0,-1-1 2 0 0,83-87 202 0 0,190-238-134 0 0,-237 292-17 0 0,-37 34-62 0 0,0 0 2 0 0,0 0-3 0 0,0 0-15 0 0,-3 67 112 0 0,-4 1 0 0 0,-2-1 0 0 0,-4 0 0 0 0,-15 46-85 0 0,2 34-8 0 0,32-163-12968 0 0,-3 11 910 0 0</inkml:trace>
  <inkml:trace contextRef="#ctx0" brushRef="#br0" timeOffset="2328.696">2027 560 8626 0 0,'0'0'1631'0'0,"0"0"-242"0"0,0 0 46 0 0,0 0 139 0 0,0 0-26 0 0,0 0-225 0 0,0 0-341 0 0,0 0-318 0 0,0 0-209 0 0,-21 32-139 0 0,-67 98-57 0 0,37-60 107 0 0,-43 44 431 0 0,307-343 1445 0 0,-155 172-1889 0 0,-15 22 3 0 0,-42 35-343 0 0,1 19 147 0 0,13 47 247 0 0,-6-37-259 0 0,1-2 0 0 0,2 1-1 0 0,1-1 1 0 0,1-1 0 0 0,17 25-148 0 0,-30-51 20 0 0,-1 0 0 0 0,1 0 1 0 0,-1 0-1 0 0,1 0 0 0 0,-1 0 1 0 0,1 1-1 0 0,-1-1 0 0 0,1 0 1 0 0,-1 0-1 0 0,0 1 0 0 0,1-1 1 0 0,-1 0-1 0 0,1 0 0 0 0,-1 1 1 0 0,0-1-1 0 0,1 0 0 0 0,-1 1 1 0 0,0-1-1 0 0,1 1 0 0 0,-1-1 1 0 0,0 0-1 0 0,0 1 0 0 0,1-1 1 0 0,-1 1-1 0 0,0-1 0 0 0,0 1 1 0 0,0-1-1 0 0,0 1 0 0 0,1-1 1 0 0,-1 1-1 0 0,0-1 0 0 0,0 1 1 0 0,0-1-1 0 0,0 0 0 0 0,0 1 1 0 0,0-1-1 0 0,0 1 0 0 0,0-1 1 0 0,-1 1-1 0 0,1-1 0 0 0,0 1 1 0 0,0-1-1 0 0,0 1 0 0 0,0-1 1 0 0,-1 1-1 0 0,1-1 0 0 0,0 1 1 0 0,0-1-1 0 0,-1 0 0 0 0,1 1 1 0 0,0-1-1 0 0,-1 0 0 0 0,1 1 1 0 0,0-1-1 0 0,-1 0 0 0 0,1 1 1 0 0,-1-1-1 0 0,1 0 0 0 0,-1 0 1 0 0,1 1-1 0 0,0-1 0 0 0,-1 0 1 0 0,1 0-1 0 0,-1 0 0 0 0,1 0 1 0 0,-1 0-1 0 0,0 1-20 0 0,-34-16 1301 0 0,26 11-1657 0 0,-202-96 347 0 0,189 82-1368 0 0,22 9-2381 0 0,4-1-4254 0 0,-1 3-4109 0 0</inkml:trace>
  <inkml:trace contextRef="#ctx0" brushRef="#br0" timeOffset="2626.927">2312 619 6681 0 0,'0'0'2294'0'0,"0"0"-235"0"0,0 0 63 0 0,0 0 11 0 0,0 0-148 0 0,0 0-227 0 0,0 0-234 0 0,0 0-259 0 0,0 0-210 0 0,0 0-190 0 0,35 0-153 0 0,107 0-134 0 0,18-8 1043 0 0,-79 8-1559 0 0,-81 0-225 0 0,0 0-66 0 0,0 0-189 0 0,-11-2-7928 0 0,7 1 2177 0 0,-3-3-5220 0 0</inkml:trace>
  <inkml:trace contextRef="#ctx0" brushRef="#br0" timeOffset="2793.989">2631 365 9522 0 0,'0'0'2442'0'0,"0"0"-1157"0"0,0 0-259 0 0,0 0 297 0 0,0 0 260 0 0,0 0-25 0 0,0 0-267 0 0,0 0-345 0 0,0 0-265 0 0,-5 33-181 0 0,-15 105-143 0 0,-4-29 98 0 0,9 15-1715 0 0,20-107-1029 0 0,3-9-4370 0 0,-3-7-4390 0 0</inkml:trace>
  <inkml:trace contextRef="#ctx0" brushRef="#br0" timeOffset="3563.825">2704 898 6617 0 0,'0'0'3324'0'0,"0"0"-1584"0"0,0 0-302 0 0,0 0 313 0 0,0 0 179 0 0,0 0-159 0 0,0 0-435 0 0,0 0-448 0 0,0 0-252 0 0,0 0-64 0 0,0 0-8 0 0,0 0-3 0 0,15-17-65 0 0,70-87 264 0 0,22-69 443 0 0,-21 73-1006 0 0,-85 103-199 0 0,1-1 0 0 0,-1 1 1 0 0,0-1-1 0 0,1 1 0 0 0,-1-1 0 0 0,0 1 0 0 0,0 0 0 0 0,-1 0 0 0 0,1-1 1 0 0,-1 1-1 0 0,1 0 0 0 0,-1 0 0 0 0,0 0 0 0 0,0 0 0 0 0,0 0 0 0 0,0-1 0 0 0,-1 1 1 0 0,1 0-1 0 0,-1 0 0 0 0,0 1 2 0 0,-13 118 44 0 0,13-120-46 0 0,0 0 0 0 0,1 0 1 0 0,-1 1-1 0 0,1-1 0 0 0,0 0 1 0 0,0 1-1 0 0,0-1 0 0 0,0 0 1 0 0,0 0-1 0 0,0 1 0 0 0,0-1 1 0 0,1 0-1 0 0,0 0 0 0 0,-1 1 0 0 0,1-1 1 0 0,0 0-1 0 0,0 0 0 0 0,0 0 1 0 0,0 0-1 0 0,0 0 0 0 0,0 0 1 0 0,1 0-1 0 0,-1-1 0 0 0,1 1 1 0 0,-1 0-1 0 0,1-1 0 0 0,0 1 0 0 0,-1-1 1 0 0,1 1-1 0 0,0-1 0 0 0,0 0 1 0 0,0 0-1 0 0,0 0 0 0 0,0 0 1 0 0,1 0-1 0 0,-1 0 0 0 0,0-1 1 0 0,0 1-1 0 0,0-1 0 0 0,1 1 0 0 0,0-1 2 0 0,5-2 18 0 0,1-1 0 0 0,-1 0 0 0 0,0 0-1 0 0,1-1 1 0 0,-1 0 0 0 0,-1 0 0 0 0,1-1-1 0 0,-1 1 1 0 0,0-2 0 0 0,0 1-1 0 0,0-1 1 0 0,-1 0 0 0 0,1-1 0 0 0,-2 0-1 0 0,1 0 1 0 0,2-4-18 0 0,7-6 50 0 0,194-240 623 0 0,-144 191-311 0 0,-65 65-358 0 0,1 1 0 0 0,-1 0 0 0 0,0 0 0 0 0,1-1 0 0 0,-1 1 1 0 0,1 0-1 0 0,-1 0 0 0 0,1 0 0 0 0,-1-1 0 0 0,1 1 0 0 0,-1 0 0 0 0,1 0 0 0 0,-1 0 1 0 0,1 0-1 0 0,-1 0 0 0 0,1 0 0 0 0,-1 0 0 0 0,1 0 0 0 0,-1 0 0 0 0,1 0 1 0 0,-1 0-1 0 0,1 0 0 0 0,-1 1 0 0 0,0-1 0 0 0,1 0 0 0 0,-1 0 0 0 0,1 0 0 0 0,-1 1 1 0 0,1-1-1 0 0,-1 0 0 0 0,0 1 0 0 0,1-1 0 0 0,-1 0 0 0 0,1 1 0 0 0,-1-1 0 0 0,0 0 1 0 0,0 1-1 0 0,1-1 0 0 0,-1 0 0 0 0,0 1 0 0 0,0-1 0 0 0,1 1 0 0 0,-1-1 1 0 0,0 1-1 0 0,0-1 0 0 0,0 1 0 0 0,0-1 0 0 0,0 1 0 0 0,1-1 0 0 0,-1 1 0 0 0,0-1 1 0 0,0 1-1 0 0,0-1 0 0 0,0 1 0 0 0,-1-1 0 0 0,1 1 0 0 0,0-1 0 0 0,0 1 0 0 0,0-1 1 0 0,0 0-1 0 0,0 1 0 0 0,-1-1 0 0 0,1 1 0 0 0,0-1 0 0 0,0 1 0 0 0,-1-1-4 0 0,3 10 75 0 0,0 179 677 0 0,7 50-643 0 0,14-191-1005 0 0,-2-52-7373 0 0,-17 0 268 0 0,-2 0-3131 0 0</inkml:trace>
  <inkml:trace contextRef="#ctx0" brushRef="#br0" timeOffset="3814.683">3680 574 11074 0 0,'0'0'1805'0'0,"0"0"-436"0"0,0 0 36 0 0,0 0 162 0 0,0 0-2 0 0,0 0-195 0 0,0 0-323 0 0,0 0-327 0 0,0 0-217 0 0,0 0-139 0 0,-3 31-131 0 0,-8 94-90 0 0,9-23-208 0 0,14-87-3347 0 0,-12-15 1413 0 0,0 0-1342 0 0,0 0-2544 0 0,0 0-2578 0 0</inkml:trace>
  <inkml:trace contextRef="#ctx0" brushRef="#br0" timeOffset="4162.576">3658 633 2457 0 0,'0'0'2748'0'0,"0"0"-123"0"0,0 0-129 0 0,0 0-277 0 0,0 0-348 0 0,0 0-382 0 0,0 0-341 0 0,0 0-238 0 0,0 0-158 0 0,0 0-107 0 0,0 0-70 0 0,0 0-44 0 0,0 0-54 0 0,27-22-35 0 0,85-66-28 0 0,-64 66 368 0 0,-47 22-720 0 0,1 0 0 0 0,0 0 1 0 0,-1 0-1 0 0,1 0 0 0 0,0 0 0 0 0,-1 1 0 0 0,1-1 1 0 0,-1 1-1 0 0,1-1 0 0 0,0 1 0 0 0,-1-1 1 0 0,1 1-1 0 0,-1 0 0 0 0,0 0 0 0 0,1 0 1 0 0,-1 0-1 0 0,0 0 0 0 0,1 0 0 0 0,-1 0 1 0 0,0 0-1 0 0,0 1 0 0 0,0-1 0 0 0,0 0 1 0 0,0 1-1 0 0,0-1 0 0 0,0 1 0 0 0,-1-1 0 0 0,1 1 1 0 0,0-1-1 0 0,-1 1 0 0 0,1 0 0 0 0,-1-1 1 0 0,0 1-1 0 0,1-1 0 0 0,-1 1 0 0 0,0 0 1 0 0,0 0-1 0 0,0-1 0 0 0,0 1 0 0 0,-1 0 1 0 0,1-1-1 0 0,-1 2-62 0 0,-56 100 659 0 0,113-77-809 0 0,-52-26 154 0 0,1 1 1 0 0,-1 1-1 0 0,1-1 0 0 0,-1 1 0 0 0,1 0 1 0 0,-1 0-1 0 0,0 0 0 0 0,0 0 0 0 0,0 1 1 0 0,0-1-1 0 0,-1 1 0 0 0,1 0 0 0 0,-1 1 1 0 0,1-1-1 0 0,-1 0 0 0 0,0 1 0 0 0,0 0 1 0 0,-1 0-1 0 0,1 0 0 0 0,-1 0 0 0 0,0 0 1 0 0,0 0-1 0 0,0 0 0 0 0,-1 1 0 0 0,1-1 1 0 0,-1 1-1 0 0,0-1 0 0 0,0 1 0 0 0,-1 0 1 0 0,1-1-1 0 0,-1 1 0 0 0,0 1-4 0 0,0 0 44 0 0,0 0-1 0 0,0 1 0 0 0,0-1 1 0 0,-1 0-1 0 0,0 0 0 0 0,-1 0 1 0 0,1 0-1 0 0,-1 0 1 0 0,0 0-1 0 0,0 0 0 0 0,-1-1 1 0 0,0 1-1 0 0,0-1 0 0 0,0 0 1 0 0,0 1-1 0 0,-1-2 1 0 0,0 1-1 0 0,0 0 0 0 0,-1-1 1 0 0,1 1-1 0 0,-1-1 0 0 0,0-1 1 0 0,0 1-44 0 0,-6 1 58 0 0,0-1 1 0 0,0 0-1 0 0,0-1 1 0 0,0 0 0 0 0,-1-1-1 0 0,1 0 1 0 0,-1-1-1 0 0,0 0 1 0 0,1-1-1 0 0,-1 0 1 0 0,0-1 0 0 0,-1-1-59 0 0,10 2-15 0 0,0-1 0 0 0,-1 0 1 0 0,1 0-1 0 0,0 0 1 0 0,0 0-1 0 0,0-1 1 0 0,0 1-1 0 0,0-1 1 0 0,0 0-1 0 0,1 0 0 0 0,-1 0 1 0 0,0 0-1 0 0,1 0 1 0 0,0-1-1 0 0,-1 1 1 0 0,1-1-1 0 0,0 1 1 0 0,0-1-1 0 0,0 0 0 0 0,1 0 1 0 0,-1 0-1 0 0,1 0 1 0 0,0 0-1 0 0,0 0 1 0 0,0 0-1 0 0,0 0 0 0 0,0-1 15 0 0,-1-26-2769 0 0,11 1-3891 0 0,-4 21-5209 0 0</inkml:trace>
  <inkml:trace contextRef="#ctx0" brushRef="#br0" timeOffset="7306.822">1158 0 624 0 0,'0'0'1690'0'0,"0"0"-290"0"0,0 0 166 0 0,0 0 143 0 0,0 0-16 0 0,0 0-171 0 0,0 0-324 0 0,0 0-124 0 0,0 0 18 0 0,0 0-6 0 0,0 0-37 0 0,0 0-59 0 0,0 0-53 0 0,-20 18-66 0 0,-65 56-49 0 0,13 11 1229 0 0,47-48-1687 0 0,1 1 0 0 0,2 1 0 0 0,2 1 0 0 0,2 1 0 0 0,1 1 0 0 0,2 0 0 0 0,2 1 0 0 0,2 0 0 0 0,1 1 0 0 0,3 0 0 0 0,2 1-1 0 0,1 5-362 0 0,5-34 75 0 0,0 0 1 0 0,2-1 0 0 0,0 0-1 0 0,0 1 1 0 0,1-1 0 0 0,1-1-1 0 0,1 1 1 0 0,0-1 0 0 0,1 0-1 0 0,0 0 1 0 0,1 0 0 0 0,1-1-1 0 0,0-1 1 0 0,9 10-77 0 0,4 3 94 0 0,1-1 0 0 0,2-1-1 0 0,0-1 1 0 0,1-1 0 0 0,2-1 0 0 0,11 6-94 0 0,-14-12-1 0 0,1-1 1 0 0,0-1 0 0 0,1-1-1 0 0,0-1 1 0 0,0-2 0 0 0,1-1-1 0 0,0-1 1 0 0,24 2 0 0 0,67 0-5549 0 0,-100-8-3476 0 0,-5 0-3776 0 0</inkml:trace>
</inkml:ink>
</file>

<file path=ppt/ink/ink34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20:24:02.9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1 516 5073 0 0,'0'0'2257'0'0,"0"0"-450"0"0,0 0-215 0 0,0 0 83 0 0,0 0 127 0 0,0 0 11 0 0,0 0-148 0 0,0 0-297 0 0,0 0-290 0 0,0 0-244 0 0,0 0-156 0 0,0 0-113 0 0,20 2-78 0 0,63 3-47 0 0,56-23 925 0 0,-47-1-2847 0 0,-85 14-1637 0 0,-4 1-5391 0 0,-3 3-2878 0 0</inkml:trace>
  <inkml:trace contextRef="#ctx0" brushRef="#br0" timeOffset="250.311">183 307 11642 0 0,'0'0'1916'0'0,"0"0"-501"0"0,0 0-95 0 0,0 0 103 0 0,0 0-4 0 0,0 0-167 0 0,-13 31-280 0 0,-40 99-298 0 0,-9 65 377 0 0,53-134-1667 0 0,10-38-3640 0 0,1-21-2619 0 0,2 1-4462 0 0</inkml:trace>
  <inkml:trace contextRef="#ctx0" brushRef="#br0" timeOffset="1402.587">491 719 6265 0 0,'0'0'2261'0'0,"0"0"-526"0"0,0 0-109 0 0,0 0 66 0 0,0 0 68 0 0,0 0-61 0 0,0 0-246 0 0,0 0-329 0 0,0 0-304 0 0,0 0-213 0 0,0 0-152 0 0,0 0-71 0 0,4-8 10 0 0,71-103 1481 0 0,101-108-197 0 0,-79 122-1322 0 0,-98 146-369 0 0,-25 24 121 0 0,16-51-114 0 0,2-1 0 0 0,1 2 1 0 0,1-1-1 0 0,0 1 0 0 0,2 0 1 0 0,1 1-1 0 0,0 8 6 0 0,3-29 1 0 0,1 0 0 0 0,0 0 0 0 0,-1 0 0 0 0,2 0 0 0 0,-1 0 0 0 0,0-1 0 0 0,0 1 0 0 0,1 0 0 0 0,-1-1 0 0 0,1 1 0 0 0,0-1 0 0 0,0 0 0 0 0,0 1 0 0 0,0-1 0 0 0,0 0-1 0 0,1 0 1 0 0,-1 0 0 0 0,1-1 0 0 0,-1 1 0 0 0,1-1 0 0 0,-1 1 0 0 0,1-1 0 0 0,0 0 0 0 0,0 0 0 0 0,0 0 0 0 0,-1 0 0 0 0,1 0 0 0 0,0-1 0 0 0,0 1 0 0 0,0-1 0 0 0,0 0 0 0 0,0 0 0 0 0,0 0 0 0 0,0 0 0 0 0,0-1 0 0 0,0 1 0 0 0,0-1 0 0 0,0 0 0 0 0,0 0 0 0 0,0 0 0 0 0,0 0 0 0 0,0 0 0 0 0,-1 0 0 0 0,1-1 0 0 0,-1 0 0 0 0,1 1 0 0 0,-1-1 0 0 0,2-1-1 0 0,45-28 65 0 0,-2-1 0 0 0,-1-2 0 0 0,-2-3 0 0 0,-1-1 0 0 0,9-14-65 0 0,-5 4 219 0 0,-2-2 0 0 0,-3-3 0 0 0,8-16-219 0 0,-50 69 26 0 0,1 1-1 0 0,-1-1 0 0 0,0 0 0 0 0,0 0 0 0 0,0 1 0 0 0,0-1 1 0 0,0 0-1 0 0,0 0 0 0 0,0 1 0 0 0,1-1 0 0 0,-1 0 0 0 0,0 0 1 0 0,0 0-1 0 0,0 1 0 0 0,0-1 0 0 0,1 0 0 0 0,-1 0 0 0 0,0 0 0 0 0,0 0 1 0 0,0 1-1 0 0,1-1 0 0 0,-1 0 0 0 0,0 0 0 0 0,0 0 0 0 0,1 0 1 0 0,-1 0-1 0 0,0 0 0 0 0,0 0 0 0 0,1 0-25 0 0,-14 36-29 0 0,12-33 70 0 0,-5 13-24 0 0,1 1 0 0 0,0 0 0 0 0,1 0 0 0 0,0 1 0 0 0,2-1 0 0 0,0 1 0 0 0,1 0 0 0 0,1 0-1 0 0,0-1 1 0 0,2 1 0 0 0,0 0 0 0 0,0-1 0 0 0,2 1 0 0 0,0-1 0 0 0,1 0 0 0 0,1 0 0 0 0,3 4-17 0 0,0-1 7 0 0,32 41 3 0 0,-40-61-76 0 0,1 0-1 0 0,-1 0 1 0 0,0 0 0 0 0,0 0-1 0 0,0 0 1 0 0,0 0-1 0 0,0 0 1 0 0,0 0-1 0 0,0 0 1 0 0,1-1 0 0 0,-1 1-1 0 0,0 0 1 0 0,0-1-1 0 0,0 1 1 0 0,0-1-1 0 0,0 1 1 0 0,0-1-1 0 0,0 1 1 0 0,-1-1 0 0 0,1 0-1 0 0,0 0 1 0 0,0 1-1 0 0,0-1 1 0 0,-1 0-1 0 0,1 0 1 0 0,0 0 0 0 0,-1 0-1 0 0,1 0 1 0 0,-1 0-1 0 0,1 0 1 0 0,-1 0-1 0 0,1 0 1 0 0,-1 0-1 0 0,1 0 67 0 0,5-13-4063 0 0,-2 4-4296 0 0,-2 5-3827 0 0</inkml:trace>
  <inkml:trace contextRef="#ctx0" brushRef="#br0" timeOffset="1619.998">1696 527 11114 0 0,'0'0'2250'0'0,"0"0"-507"0"0,0 0 22 0 0,0 0 123 0 0,0 0-108 0 0,0 0-337 0 0,0 0-477 0 0,0 0-306 0 0,0 0-145 0 0,0 0-98 0 0,0 0-55 0 0,0 0-42 0 0,0 0-42 0 0,-24 8-43 0 0,-76 26-39 0 0,20 11 157 0 0,71-35-304 0 0,7-8-50 0 0,0-1 0 0 0,0 1 0 0 0,0 0 0 0 0,0 1 1 0 0,1-1-1 0 0,-1 0 0 0 0,1 0 0 0 0,-1 1 1 0 0,1-1-1 0 0,0 1 0 0 0,0-1 0 0 0,0 1 0 0 0,0 0 1 0 0,1-1-1 0 0,-1 1 0 0 0,0 0 0 0 0,1-1 0 0 0,0 1 1 0 0,0 0-1 0 0,0 0 0 0 0,0-1 0 0 0,0 1 0 0 0,1 0 1 0 0,-1 0-1 0 0,1-1 0 0 0,0 1 0 0 0,-1 0 1 0 0,1-1-1 0 0,0 1 0 0 0,1-1 0 0 0,-1 1 0 0 0,0-1 1 0 0,1 0-1 0 0,-1 0 0 0 0,1 1 0 0 0,0-1 0 0 0,0 0 1 0 0,0 0-1 0 0,0-1 0 0 0,0 1 0 0 0,0 0 0 0 0,0-1 1 0 0,1 1-1 0 0,-1-1 0 0 0,1 0 0 0 0,-1 1 1 0 0,1-1-1 0 0,-1 0 0 0 0,2 0 1 0 0,6 2-146 0 0,1 0 0 0 0,-1-1 0 0 0,1 0 1 0 0,0 0-1 0 0,0-1 0 0 0,-1-1 0 0 0,1 0 0 0 0,0 0 0 0 0,0-1 0 0 0,0 0 1 0 0,-1-1-1 0 0,1 0 0 0 0,-1-1 0 0 0,1 0 0 0 0,-1-1 0 0 0,0 0 0 0 0,0 0 1 0 0,0-1-1 0 0,1-2 146 0 0,11-21-6108 0 0,-16 20 1027 0 0,0 0-6390 0 0</inkml:trace>
  <inkml:trace contextRef="#ctx0" brushRef="#br0" timeOffset="1952.168">1868 1 8818 0 0,'0'0'2950'0'0,"0"0"-671"0"0,0 0-400 0 0,0 0-243 0 0,0 0-251 0 0,0 0-298 0 0,0 0-333 0 0,0 0-245 0 0,0 0-25 0 0,0 0 45 0 0,0 0 55 0 0,0 0 20 0 0,0 0-105 0 0,5 15-64 0 0,47 111 776 0 0,-37-93-1056 0 0,-1 0-1 0 0,-1 1 1 0 0,-3 0 0 0 0,0 1 0 0 0,-2 0-1 0 0,-2 0 1 0 0,-1 1 0 0 0,-2 0 0 0 0,-1 0 0 0 0,-2 0-1 0 0,-2 0 1 0 0,-1 0 0 0 0,-1-1 0 0 0,-2 1-1 0 0,-2-1 1 0 0,-1 0 0 0 0,-2-1 0 0 0,-2 1-155 0 0,6-17-86 0 0,-1 1 1 0 0,-1-1 0 0 0,-1-1-1 0 0,0 1 1 0 0,-2-2 0 0 0,0 0-1 0 0,0 0 1 0 0,-2-1 0 0 0,1 0-1 0 0,-2-1 1 0 0,0-1 0 0 0,-1-1-1 0 0,0 0 1 0 0,-1-1-1 0 0,0 0 1 0 0,-1-2 0 0 0,-13 6 85 0 0,-5-10-2511 0 0,15-3-3620 0 0,13-1-5932 0 0</inkml:trace>
  <inkml:trace contextRef="#ctx0" brushRef="#br0" timeOffset="4134.242">2164 240 520 0 0,'0'0'2886'0'0,"0"0"-930"0"0,0 0-266 0 0,0 0 215 0 0,0 0 175 0 0,0 0-80 0 0,0 0-353 0 0,0 0-509 0 0,0 0-411 0 0,0 0-240 0 0,0 0-105 0 0,8-8 703 0 0,18 53 3104 0 0,67 370-499 0 0,-91-397-3656 0 0,1-1 1 0 0,1 1-1 0 0,0-1 1 0 0,1 0-1 0 0,1 0 1 0 0,1 0-1 0 0,4 7-34 0 0,1-16 464 0 0,-10-30 580 0 0,-1 1-976 0 0,1 8-37 0 0,6-40 37 0 0,1 1 0 0 0,3 0 0 0 0,18-49-68 0 0,36-68 57 0 0,-53 146-87 0 0,-2 0-1 0 0,-1-1 1 0 0,-1 0-1 0 0,-2-1 1 0 0,0 0-1 0 0,-1 0 1 0 0,-1-1-1 0 0,-2 1 1 0 0,0-5 30 0 0,-3 29-200 0 0,0 1-175 0 0,-6 2-5135 0 0,3 0-2924 0 0,3 2-3712 0 0</inkml:trace>
  <inkml:trace contextRef="#ctx0" brushRef="#br0" timeOffset="4533.335">2674 627 4969 0 0,'0'0'2038'0'0,"0"0"-583"0"0,0 0-94 0 0,0 0 177 0 0,0 0 114 0 0,0 0-91 0 0,0 0-313 0 0,0 0-265 0 0,0 0-7 0 0,0 0 54 0 0,0 0 34 0 0,0 0-35 0 0,0 0-166 0 0,1 14-143 0 0,-5 97 807 0 0,-21 113-170 0 0,16-172-1383 0 0,9-52 21 0 0,0 0-35 0 0,0 0-17 0 0,0 0-25 0 0,0-19-1867 0 0,11-47-6298 0 0,-7 53 3395 0 0,-2 4-5261 0 0</inkml:trace>
  <inkml:trace contextRef="#ctx0" brushRef="#br0" timeOffset="4787.476">2630 586 4625 0 0,'0'0'1224'0'0,"0"0"-70"0"0,0 0 390 0 0,0 0 393 0 0,0 0 87 0 0,0 0-132 0 0,0 0-266 0 0,0 0-248 0 0,0 0-198 0 0,0 0-168 0 0,0 0-141 0 0,0 0-115 0 0,0 0-121 0 0,33 0-115 0 0,103 0-117 0 0,-9-17 241 0 0,-120 16-822 0 0,55-5 268 0 0,-21 5-4144 0 0,-40 1 1620 0 0,-1 0-2931 0 0,0 3-5375 0 0</inkml:trace>
  <inkml:trace contextRef="#ctx0" brushRef="#br0" timeOffset="5033.941">2683 770 2545 0 0,'0'0'1540'0'0,"0"0"-259"0"0,0 0 168 0 0,0 0 314 0 0,0 0 116 0 0,0 0-215 0 0,0 0-382 0 0,0 0-282 0 0,0 0-116 0 0,0 0-32 0 0,0 0-22 0 0,0 0-101 0 0,0 0-124 0 0,3 8-53 0 0,12 24-34 0 0,34-24 689 0 0,124-36-2122 0 0,-126 17-3832 0 0,-34 10-4266 0 0</inkml:trace>
</inkml:ink>
</file>

<file path=ppt/ink/ink3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6:07.5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6 204 5841 0 0,'0'0'4060'0'0,"0"0"-1517"0"0,0 0-709 0 0,0 0-99 0 0,0 0 20 0 0,0 0-84 0 0,0 0-264 0 0,0 0-380 0 0,0 0-306 0 0,0 0-175 0 0,-5 0 1553 0 0,30 70-263 0 0,-19-8-1525 0 0,-3 0-1 0 0,-2 0 0 0 0,-3 1 1 0 0,-6 29-311 0 0,7-78-9 0 0,0-4 695 0 0,1-19-92 0 0,3-27-493 0 0,2 0-1 0 0,2 0 1 0 0,1 1 0 0 0,1 0 0 0 0,12-27-101 0 0,-9 26 93 0 0,-2 1-77 0 0,1 1 0 0 0,2 1 0 0 0,2 0 0 0 0,1 0 0 0 0,1 2 0 0 0,2 0 0 0 0,1 1 0 0 0,1 1 0 0 0,6-5-16 0 0,-23 30 1 0 0,0 1-1 0 0,0 0 1 0 0,0 1-1 0 0,1-1 0 0 0,-1 1 1 0 0,0-1-1 0 0,1 1 1 0 0,0 1-1 0 0,0-1 1 0 0,-1 1-1 0 0,1-1 1 0 0,0 1-1 0 0,0 1 1 0 0,0-1-1 0 0,0 1 1 0 0,0 0-1 0 0,0 0 0 0 0,0 0 1 0 0,0 1-1 0 0,0 0 1 0 0,0 0-1 0 0,0 0 1 0 0,0 0-1 0 0,0 1 1 0 0,-1 0-1 0 0,3 1 0 0 0,5 5 35 0 0,-1 0 0 0 0,0 0-1 0 0,-1 1 1 0 0,1 1 0 0 0,-2 0-1 0 0,0 0 1 0 0,0 1 0 0 0,-1 0-1 0 0,0 1 1 0 0,-1-1 0 0 0,0 2-1 0 0,-1-1 1 0 0,2 6-35 0 0,18 40 101 0 0,-25-57-63 0 0,-1 1-37 0 0,0-1 2 0 0,0-1-29 0 0,0 0-16 0 0,0 0-24 0 0,0 0-32 0 0,-11-22-3485 0 0,11 21 3417 0 0,-4-12-4616 0 0,0 5-3402 0 0,1 4-4268 0 0</inkml:trace>
</inkml:ink>
</file>

<file path=ppt/ink/ink34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20:25:20.3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1 225 5913 0 0,'0'0'1951'0'0,"0"0"-480"0"0,0 0-88 0 0,0 0 35 0 0,0 0-119 0 0,0 0-264 0 0,0 0-147 0 0,0 0-31 0 0,0 0 78 0 0,0 0 126 0 0,0 0-79 0 0,0 0-73 0 0,0 0-51 0 0,17 4-73 0 0,134 18 1118 0 0,-15-33-1030 0 0,-122 9-1188 0 0,6-2 666 0 0,-22 3-9473 0 0,-3 1-2080 0 0</inkml:trace>
  <inkml:trace contextRef="#ctx0" brushRef="#br0" timeOffset="1">17 457 2609 0 0,'0'0'2037'0'0,"0"0"-460"0"0,0 0 198 0 0,0 0 400 0 0,0 0 39 0 0,0 0-281 0 0,0 0-339 0 0,0 0-300 0 0,0 0-257 0 0,0 0-182 0 0,32-3-116 0 0,100-13-127 0 0,30-13 748 0 0,-116 26-1853 0 0,-46 3 222 0 0,-12 2-4729 0 0,7 0-178 0 0,-2 1-5691 0 0</inkml:trace>
  <inkml:trace contextRef="#ctx0" brushRef="#br0" timeOffset="2">23 634 2280 0 0,'0'0'2112'0'0,"0"0"-281"0"0,0 0 221 0 0,0 0 38 0 0,0 0-220 0 0,0 0-249 0 0,0 0-240 0 0,0 0-214 0 0,0 0-257 0 0,0 0-208 0 0,0 0-183 0 0,0 0-190 0 0,31-4-110 0 0,97-14-129 0 0,-49-1-570 0 0,-61 13-1770 0 0,-8 2-4150 0 0,-6 0-3643 0 0</inkml:trace>
  <inkml:trace contextRef="#ctx0" brushRef="#br0" timeOffset="3">500 97 6185 0 0,'0'0'2648'0'0,"0"0"-480"0"0,0 0-222 0 0,0 0-89 0 0,0 0-192 0 0,0 0-361 0 0,0 0-440 0 0,0 0-360 0 0,0 0-192 0 0,0 0-22 0 0,0 0 173 0 0,0 0 211 0 0,0 0 104 0 0,1 6 37 0 0,107 228 2742 0 0,-98-190-3464 0 0,37 102-24 0 0,-17-105-37 0 0,-20-53 1171 0 0,6-32-1129 0 0,-3 0 0 0 0,-2-1 1 0 0,-1 0-1 0 0,-3-1 0 0 0,-1-5-74 0 0,63-229-68 0 0,-80 314-7072 0 0,5-18-773 0 0,3-7-4052 0 0</inkml:trace>
  <inkml:trace contextRef="#ctx0" brushRef="#br0" timeOffset="4">923 435 3041 0 0,'0'0'3246'0'0,"0"0"-608"0"0,0 0-265 0 0,0 0-203 0 0,0 0-301 0 0,0 0-329 0 0,0 0-369 0 0,0 0-232 0 0,0 0-131 0 0,0 0-131 0 0,0 0-72 0 0,0 0-21 0 0,0 0-34 0 0,-4 6-17 0 0,-18 74 1582 0 0,20 66-472 0 0,-27-65-1554 0 0,39-94-2934 0 0,17-22-4751 0 0,-21 25 979 0 0,-1 2-2916 0 0</inkml:trace>
  <inkml:trace contextRef="#ctx0" brushRef="#br0" timeOffset="5">886 417 3993 0 0,'0'0'2695'0'0,"0"0"-574"0"0,0 0-232 0 0,0 0-28 0 0,0 0-162 0 0,0 0-198 0 0,0 0-320 0 0,0 0-301 0 0,0 0-149 0 0,0 0-155 0 0,0 0-116 0 0,0 0 9 0 0,0 3 149 0 0,3 0-424 0 0,0 0-1 0 0,0 0 1 0 0,0 0 0 0 0,0 0 0 0 0,1-1-1 0 0,-1 1 1 0 0,1-1 0 0 0,0 0 0 0 0,0 0-1 0 0,0 0 1 0 0,0-1 0 0 0,0 0 0 0 0,0 1-1 0 0,0-1 1 0 0,0-1 0 0 0,0 1 0 0 0,0 0 0 0 0,1-1-1 0 0,-1 0 1 0 0,0 0 0 0 0,1 0 0 0 0,-1-1-1 0 0,0 1 1 0 0,0-1 0 0 0,0 0 0 0 0,1-1-194 0 0,9 2 295 0 0,117-14 842 0 0,-97 13-2070 0 0,-45 16-7618 0 0,7-12 1404 0 0,0-2-3366 0 0</inkml:trace>
  <inkml:trace contextRef="#ctx0" brushRef="#br0" timeOffset="6">864 634 1024 0 0,'0'0'2577'0'0,"0"0"-295"0"0,0 0-71 0 0,0 0 97 0 0,0 0-51 0 0,0 0-294 0 0,0 0-480 0 0,0 0-355 0 0,0 0-165 0 0,0 0-8 0 0,0 0 74 0 0,0 0 5 0 0,0 0-81 0 0,9 7-120 0 0,32 19-128 0 0,18-29 459 0 0,-45-2-936 0 0,113-35 482 0 0,-77 15-9680 0 0,-43 21-3138 0 0</inkml:trace>
</inkml:ink>
</file>

<file path=ppt/ink/ink34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20:25:20.3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1 317 1672 0 0,'0'0'2864'0'0,"0"0"-639"0"0,0 0-228 0 0,0 0 47 0 0,0 0-65 0 0,0 0-308 0 0,0 0-438 0 0,0 0-261 0 0,0 0-97 0 0,0 0 56 0 0,0 0 33 0 0,0 0-100 0 0,0 0-66 0 0,11 1-34 0 0,161 1 2770 0 0,-55-23-2949 0 0,-110 16-1536 0 0,-5 3-2011 0 0,-4 1-3316 0 0,2 1-5158 0 0</inkml:trace>
  <inkml:trace contextRef="#ctx0" brushRef="#br0" timeOffset="1">25 512 4737 0 0,'0'0'1832'0'0,"0"0"-47"0"0,0 0 503 0 0,0 0-31 0 0,0 0-217 0 0,0 0-319 0 0,0 0-417 0 0,0 0-376 0 0,0 0-336 0 0,0 0-248 0 0,198-18-176 0 0,-175 10-144 0 0,-5 1-168 0 0,2-4-304 0 0,-5 3-1648 0 0,-4 5-10091 0 0</inkml:trace>
  <inkml:trace contextRef="#ctx0" brushRef="#br0" timeOffset="2">373 0 2873 0 0,'0'0'1825'0'0,"0"0"-454"0"0,0 0 12 0 0,0 0 239 0 0,0 0 102 0 0,0 0-57 0 0,0 0-132 0 0,0 0-112 0 0,0 0-94 0 0,0 0-152 0 0,0 0-155 0 0,0 0-134 0 0,17 5-111 0 0,55 17-52 0 0,-70-22-655 0 0,1 1 1 0 0,0 0 0 0 0,-1 0-1 0 0,1 1 1 0 0,-1-1 0 0 0,0 0 0 0 0,1 1-1 0 0,-1-1 1 0 0,0 1 0 0 0,0 0-1 0 0,0 0 1 0 0,0 0 0 0 0,0 0 0 0 0,-1 0-1 0 0,1 0 1 0 0,-1 1 0 0 0,1-1-1 0 0,-1 0 1 0 0,0 1 0 0 0,0-1 0 0 0,0 1-1 0 0,0-1 1 0 0,0 1 0 0 0,0 0 0 0 0,-1-1-1 0 0,1 2-70 0 0,2 8 275 0 0,22 159 1269 0 0,-10-30-1190 0 0,-14-138-348 0 0,1 8 8 0 0,0-1 0 0 0,1 0 0 0 0,0 1 0 0 0,1-1 1 0 0,0 0-1 0 0,0-1 0 0 0,1 1 0 0 0,1-1 0 0 0,-1 0 0 0 0,2 0 0 0 0,1 1-14 0 0,-8-9 36 0 0,1-1 0 0 0,0 0 0 0 0,-1 0 0 0 0,1 0 0 0 0,0 0 0 0 0,-1 0 0 0 0,1 0 0 0 0,0 0 0 0 0,0 0 0 0 0,-1 0 0 0 0,1 0 0 0 0,0 0 0 0 0,-1 0 0 0 0,1 0 0 0 0,0-1 0 0 0,0 1 0 0 0,-1 0 0 0 0,1-1 0 0 0,-1 1 0 0 0,1 0 0 0 0,0-1 0 0 0,-1 1 0 0 0,1-1 0 0 0,-1 1 0 0 0,1-1 0 0 0,-1 1 0 0 0,1-1 0 0 0,-1 1 0 0 0,1-1 0 0 0,-1 1 0 0 0,1-1 0 0 0,-1 0 0 0 0,0 1 0 0 0,0-1 0 0 0,1 0 0 0 0,-1 1 0 0 0,0-1 0 0 0,0 0 0 0 0,0 1 0 0 0,1-1 0 0 0,-1 0 0 0 0,0 0 0 0 0,0 1 0 0 0,0-1 0 0 0,0 0 0 0 0,0 1 0 0 0,-1-1 0 0 0,1 0 0 0 0,0 0 0 0 0,0 1 0 0 0,0-1 0 0 0,-1 0 0 0 0,1 1 0 0 0,0-1 0 0 0,-1 0 0 0 0,1 1 0 0 0,0-1 0 0 0,-1 1 0 0 0,1-1 0 0 0,-1 1 0 0 0,1-1 0 0 0,-1 0-36 0 0,1-2-238 0 0,1-37 252 0 0,2 0 0 0 0,1 1 0 0 0,2-1 0 0 0,2 1 0 0 0,1 1 0 0 0,3 0 0 0 0,0 0 0 0 0,18-33-14 0 0,30-28-77 0 0,-58 95 570 0 0,-2 2 251 0 0,1 1-3118 0 0,0 0-2542 0 0,-1 1-3533 0 0,2 0-1358 0 0</inkml:trace>
  <inkml:trace contextRef="#ctx0" brushRef="#br0" timeOffset="3">1022 361 0 0 0,'0'0'1715'0'0,"0"0"999"0"0,0 0 36 0 0,0 0-404 0 0,0 0-337 0 0,0 0-268 0 0,0 0-222 0 0,0 0-150 0 0,0 0-196 0 0,0 0-132 0 0,0 0-70 0 0,0 0-52 0 0,-2 7 1582 0 0,-75 27-144 0 0,63-25-2258 0 0,1 0-1 0 0,0 1 0 0 0,1 0 0 0 0,0 1 0 0 0,0 0 0 0 0,1 1 1 0 0,1 0-1 0 0,-9 13-98 0 0,17-22 3 0 0,1 0 0 0 0,0 0 1 0 0,0-1-1 0 0,-1 1 0 0 0,2 0 1 0 0,-1 0-1 0 0,0 0 0 0 0,1 0 1 0 0,-1 1-1 0 0,1-1 0 0 0,0 0 0 0 0,0 0 1 0 0,0 0-1 0 0,0 0 0 0 0,1 0 1 0 0,-1 0-1 0 0,1 0 0 0 0,0 0 1 0 0,0 0-1 0 0,0 0 0 0 0,0 0 0 0 0,0 0 1 0 0,1-1-1 0 0,-1 1 0 0 0,1 0 1 0 0,0-1-1 0 0,0 1 0 0 0,0-1 1 0 0,0 0-1 0 0,0 1 0 0 0,0-1 0 0 0,1 0 1 0 0,-1 0-1 0 0,1-1 0 0 0,-1 1 1 0 0,1-1-1 0 0,0 1 0 0 0,0-1 1 0 0,0 0-1 0 0,0 1-3 0 0,116 12 244 0 0,-97-14-313 0 0,19-14-752 0 0,-32 2-7098 0 0,-9 8-3798 0 0</inkml:trace>
  <inkml:trace contextRef="#ctx0" brushRef="#br0" timeOffset="4">1267 409 5673 0 0,'0'0'2015'0'0,"0"0"-301"0"0,0 0 177 0 0,0 0 203 0 0,0 0-122 0 0,0 0-357 0 0,0 0-356 0 0,0 0-249 0 0,0 0-119 0 0,0 0-74 0 0,0 0-146 0 0,0 0-139 0 0,-3 19-112 0 0,-8 63-94 0 0,-19 119 476 0 0,30-192-2923 0 0,0-26-8183 0 0,0 10-613 0 0</inkml:trace>
  <inkml:trace contextRef="#ctx0" brushRef="#br0" timeOffset="5">1201 405 2681 0 0,'0'0'2316'0'0,"0"0"-917"0"0,0 0-471 0 0,0 0 36 0 0,0 0 165 0 0,0 0 154 0 0,0 0 152 0 0,0 0 30 0 0,0 0 54 0 0,0 0-17 0 0,0 0-209 0 0,0 0-172 0 0,20 0-148 0 0,64 0-127 0 0,76-21 1393 0 0,-93 16-2552 0 0,-68 21-3192 0 0,-5-6-2769 0 0,-1-6-4991 0 0</inkml:trace>
  <inkml:trace contextRef="#ctx0" brushRef="#br0" timeOffset="6">1230 630 1472 0 0,'0'0'2461'0'0,"0"0"-198"0"0,0 0-171 0 0,0 0-215 0 0,0 0-197 0 0,0 0-199 0 0,0 0-157 0 0,0 0-192 0 0,0 0-213 0 0,0 0-202 0 0,0 0-217 0 0,0 0-154 0 0,30-5-145 0 0,94-15-81 0 0,-49 1-146 0 0,-23 0-2588 0 0,-36 12-4400 0 0,-9 3-1917 0 0</inkml:trace>
</inkml:ink>
</file>

<file path=ppt/ink/ink34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20:25:20.3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30 303 0 0 0,'0'0'2499'0'0,"0"0"-372"0"0,0 0-205 0 0,0 0 5 0 0,0 0 123 0 0,0 0 74 0 0,0 0-130 0 0,0 0-276 0 0,0 0-335 0 0,0 0-307 0 0,0 0-241 0 0,-5-4-159 0 0,-15-8-37 0 0,15 9-19 0 0,5 3-31 0 0,0 0-26 0 0,36 70 2339 0 0,72 133-2002 0 0,-92-173-836 0 0,67 157 235 0 0,-79-154-38 0 0,56-236 1242 0 0,37-36-1408 0 0,-83 110-335 0 0,-15 129 133 0 0,1 0 0 0 0,-1 0 0 0 0,1 0 0 0 0,0 0 0 0 0,-1 0 0 0 0,1 0 0 0 0,0 0 0 0 0,-1 0 0 0 0,1 0 0 0 0,0 0 0 0 0,-1 0 0 0 0,1 0 0 0 0,0 0 0 0 0,-1 0-1 0 0,1 0 1 0 0,0-1 0 0 0,-1 1 0 0 0,1 0 0 0 0,0 0 0 0 0,-1 0 0 0 0,1-1 0 0 0,0 1 0 0 0,0 0 0 0 0,-1 0 0 0 0,1-1 0 0 0,0 1 0 0 0,0 0 0 0 0,-1-1 0 0 0,1 1 0 0 0,0 0 0 0 0,0-1 0 0 0,0 1 0 0 0,0 0 0 0 0,0-1 0 0 0,0 1 0 0 0,-1 0 0 0 0,1-1 0 0 0,0 1 0 0 0,0 0 0 0 0,0-1-1 0 0,0 1 1 0 0,0 0 0 0 0,0-1 0 0 0,0 1 0 0 0,0-1 0 0 0,1 1 0 0 0,-1 0 0 0 0,0-1 0 0 0,0 1 0 0 0,0 0 0 0 0,0-1 107 0 0,-20 27-5589 0 0,10-4-3769 0 0,10-14 1238 0 0</inkml:trace>
  <inkml:trace contextRef="#ctx0" brushRef="#br0" timeOffset="1">530 604 376 0 0,'0'0'2138'0'0,"0"0"-8"0"0,0 0 221 0 0,0 0 168 0 0,0 0-94 0 0,0 0-361 0 0,0 0-481 0 0,0 0-384 0 0,0 0-222 0 0,0 0-132 0 0,0 0-160 0 0,0 0-142 0 0,-1 11-115 0 0,-11 42-35 0 0,-2 0 0 0 0,-2-1 0 0 0,-3-1 0 0 0,-15 28-393 0 0,-14-6 212 0 0,47-73-202 0 0,1 0-37 0 0,0 0 26 0 0,0 0 11 0 0,0 0 22 0 0,0 0 48 0 0,4-16 442 0 0,83-156-110 0 0,1 0-335 0 0,-72 139-22 0 0,-9 65 394 0 0,79 156 424 0 0,-59-88 370 0 0,-57-100-1924 0 0,11 0-3399 0 0,8 0-6029 0 0,8 0-803 0 0</inkml:trace>
  <inkml:trace contextRef="#ctx0" brushRef="#br0" timeOffset="2">409 851 3977 0 0,'0'0'1856'0'0,"0"0"-455"0"0,0 0 31 0 0,0 0 264 0 0,0 0 73 0 0,0 0-266 0 0,0 0-490 0 0,0 0-454 0 0,0 0-152 0 0,0 0 201 0 0,0 0 216 0 0,0 0 182 0 0,8 1 47 0 0,62-9 962 0 0,-42-1-1598 0 0,-3 0-534 0 0,0 2 0 0 0,0 0 0 0 0,1 1 1 0 0,0 2-1 0 0,0 0 0 0 0,7 2 117 0 0,-25 5-3415 0 0,-6 0-2183 0 0,-2-2 4021 0 0,2-1-8668 0 0</inkml:trace>
  <inkml:trace contextRef="#ctx0" brushRef="#br0" timeOffset="3">853 612 3921 0 0,'0'0'1599'0'0,"0"0"-182"0"0,0 0 307 0 0,0 0 273 0 0,0 0-71 0 0,0 0-464 0 0,0 0-517 0 0,0 0-294 0 0,0 0 2 0 0,0 0 165 0 0,0 0 226 0 0,0 0 104 0 0,0 0-41 0 0,4 5-117 0 0,21 52 1358 0 0,-18 127-1273 0 0,-17-121-960 0 0,8-52-3893 0 0,-10-29-3953 0 0,9 11 2247 0 0,1 3-2463 0 0</inkml:trace>
  <inkml:trace contextRef="#ctx0" brushRef="#br0" timeOffset="4">849 674 0 0 0,'0'0'1192'0'0,"0"0"605"0"0,0 0 54 0 0,0 0 133 0 0,0 0 61 0 0,0 0-198 0 0,0 0-359 0 0,0 0-386 0 0,0 0-250 0 0,0 0-48 0 0,0 0 211 0 0,0 0 214 0 0,0 0 109 0 0,8-1-52 0 0,72-23 1533 0 0,-66 19-2615 0 0,-1 0 1 0 0,2 1 0 0 0,-1 1-1 0 0,0 0 1 0 0,1 1 0 0 0,-1 1-1 0 0,1 0 1 0 0,-1 1-1 0 0,14 1-204 0 0,-5 0-18 0 0,0 12-1378 0 0,-28-5-9459 0 0,0-7-230 0 0</inkml:trace>
  <inkml:trace contextRef="#ctx0" brushRef="#br0" timeOffset="5">843 818 1744 0 0,'0'0'2133'0'0,"0"0"-585"0"0,0 0-34 0 0,0 0 378 0 0,0 0 243 0 0,0 0-100 0 0,0 0-342 0 0,0 0-362 0 0,0 0-296 0 0,0 0-205 0 0,0 0-159 0 0,0 0-151 0 0,0 0-113 0 0,23-4-85 0 0,108-22 159 0 0,-77 8-1084 0 0,-43 13-3303 0 0,-2-1-3744 0 0,-5 2-482 0 0</inkml:trace>
  <inkml:trace contextRef="#ctx0" brushRef="#br0" timeOffset="6">1282 244 608 0 0,'0'0'2166'0'0,"0"0"-248"0"0,0 0-102 0 0,0 0 11 0 0,0 0-95 0 0,0 0-186 0 0,0 0-270 0 0,0 0-301 0 0,0 0-165 0 0,0 0-33 0 0,0 0 5 0 0,-7 8 19 0 0,-19 24-18 0 0,20-24-85 0 0,6-8-80 0 0,0 0-113 0 0,0 0-85 0 0,0 0-31 0 0,0 0-25 0 0,0 0-18 0 0,0 0-38 0 0,0 0-36 0 0,0 0-48 0 0,0 0 2 0 0,0 0 0 0 0,0 0 1 0 0,0 0 7 0 0,29 6 3159 0 0,201-1-738 0 0,-138-16-2003 0 0,-125 31-7595 0 0,15-8-235 0 0,9-8-3026 0 0</inkml:trace>
  <inkml:trace contextRef="#ctx0" brushRef="#br0" timeOffset="7">1256 446 168 0 0,'0'0'2118'0'0,"0"0"-335"0"0,0 0-43 0 0,0 0 250 0 0,0 0 145 0 0,0 0-146 0 0,0 0-353 0 0,0 0-379 0 0,0 0-244 0 0,0 0-73 0 0,0 0-12 0 0,0 0 15 0 0,0 0-31 0 0,7 14 2978 0 0,1-10-542 0 0,25 0-2264 0 0,195-14 490 0 0,-165 2-1466 0 0,-73 5-2588 0 0,5-6-6452 0 0,5 6-2891 0 0</inkml:trace>
  <inkml:trace contextRef="#ctx0" brushRef="#br0" timeOffset="8">1760 100 1896 0 0,'0'0'3186'0'0,"0"0"-456"0"0,0 0-292 0 0,0 0-108 0 0,0 0-163 0 0,0 0-208 0 0,0 0-289 0 0,0 0-342 0 0,0 0-316 0 0,0 0-269 0 0,0 0-168 0 0,0 0-103 0 0,0 0-38 0 0,-3 1-54 0 0,2 0-342 0 0,0-1-1 0 0,1 0 1 0 0,-1 0 0 0 0,0 1 0 0 0,0-1 0 0 0,1 1 0 0 0,-1-1 0 0 0,0 1 0 0 0,1-1 0 0 0,-1 1 0 0 0,0-1 0 0 0,1 1-1 0 0,-1 0 1 0 0,1-1 0 0 0,-1 1 0 0 0,1 0 0 0 0,-1 0 0 0 0,1-1 0 0 0,-1 1 0 0 0,1 0 0 0 0,0 0 0 0 0,-1 0-1 0 0,1-1 1 0 0,0 1 0 0 0,0 0 0 0 0,0 0 0 0 0,0 0 0 0 0,0 0 0 0 0,0 0 0 0 0,0-1 0 0 0,0 1 0 0 0,0 0 0 0 0,0 0-1 0 0,0 0 1 0 0,0 0 0 0 0,1-1 0 0 0,-1 1 0 0 0,0 0 0 0 0,1 0 0 0 0,-1 0 0 0 0,0-1 0 0 0,1 1 0 0 0,-1 0-1 0 0,1 0 1 0 0,-1-1 0 0 0,1 1 0 0 0,0-1 0 0 0,-1 1 0 0 0,1 0 0 0 0,-1-1 0 0 0,1 1 0 0 0,0-1-38 0 0,20 35 382 0 0,-1 1-1 0 0,-3 0 1 0 0,-1 1 0 0 0,-1 1 0 0 0,-2 4-382 0 0,1-4 52 0 0,24 67-18 0 0,-20-78-10 0 0,-11 54 261 0 0,1-104 265 0 0,15-57-467 0 0,64-175 35 0 0,-23 109 14 0 0,-60 47-75 0 0,-9 90-399 0 0,5 10 218 0 0,2 29-2071 0 0,2-23 21 0 0,-1-2-1515 0 0,0 0-4286 0 0,-2-4-3949 0 0</inkml:trace>
  <inkml:trace contextRef="#ctx0" brushRef="#br0" timeOffset="9">2226 435 7322 0 0,'0'0'2567'0'0,"0"0"-527"0"0,0 0-155 0 0,0 0 38 0 0,0 0 4 0 0,0 0-188 0 0,0 0-426 0 0,0 0-406 0 0,0 0-245 0 0,0 0-131 0 0,0 0-11 0 0,0 0 10 0 0,-4 0 1099 0 0,-7 199 218 0 0,2-129-2414 0 0,2-82-6660 0 0,3 9-24 0 0,2-1-3598 0 0</inkml:trace>
  <inkml:trace contextRef="#ctx0" brushRef="#br0" timeOffset="10">2112 406 1448 0 0,'0'0'2893'0'0,"0"0"-497"0"0,0 0-248 0 0,0 0-69 0 0,0 0-112 0 0,0 0-275 0 0,0 0-380 0 0,0 0-338 0 0,0 0-193 0 0,0 0-71 0 0,0 0-21 0 0,0 0 21 0 0,19-14 7 0 0,60-44-34 0 0,-19 35 516 0 0,30 19 395 0 0,-88 6-1550 0 0,0 1 1 0 0,0-1 0 0 0,1 1-1 0 0,-2-1 1 0 0,1 1 0 0 0,0 0-1 0 0,0 0 1 0 0,-1 0 0 0 0,0 0-1 0 0,1 0 1 0 0,-1 0 0 0 0,-1 0-1 0 0,1 0 1 0 0,0 0 0 0 0,-1 1-1 0 0,1-1 1 0 0,-1 0-1 0 0,0 1 1 0 0,0-1 0 0 0,0 0-1 0 0,-1 0 1 0 0,1 1 0 0 0,-1-1-1 0 0,0 0 1 0 0,0 3-45 0 0,-4 7 41 0 0,1-1 1 0 0,-2 1-1 0 0,0-1 0 0 0,0 0 1 0 0,-1-1-1 0 0,-1 1 0 0 0,1-2 1 0 0,-2 1-1 0 0,0-1 0 0 0,0 0 1 0 0,-4 3-42 0 0,-15 16-2 0 0,28-28-55 0 0,0-1-24 0 0,29 0 1 0 0,144-15 201 0 0,-173 15-121 0 0,2-1 2 0 0,0 0-1 0 0,1 1 0 0 0,-1-1 1 0 0,0 1-1 0 0,0 0 0 0 0,0-1 1 0 0,1 1-1 0 0,-1 0 0 0 0,0 0 1 0 0,0 0-1 0 0,0 1 0 0 0,1-1 1 0 0,-1 1-1 0 0,0-1 0 0 0,0 1 1 0 0,0-1-1 0 0,0 1 0 0 0,0 0 1 0 0,0 0-1 0 0,0 0 0 0 0,0 0 0 0 0,0 1 1 0 0,0-1-1 0 0,-1 0 0 0 0,1 1 1 0 0,0-1-1 0 0,-1 1 0 0 0,1 0 1 0 0,-1 0-1 0 0,0-1 0 0 0,1 1 1 0 0,-1 0-1 0 0,0 0 0 0 0,0 0 1 0 0,0 0-1 0 0,-1 0 0 0 0,1 0 1 0 0,0 0-1 0 0,-1 1 0 0 0,1-1 1 0 0,-1 0-1 0 0,0 2-1 0 0,-2 5 39 0 0,-1 1 0 0 0,-1-1-1 0 0,1 0 1 0 0,-2 0 0 0 0,1 0-1 0 0,-1-1 1 0 0,0 0 0 0 0,-1 1 0 0 0,0-2-1 0 0,0 1 1 0 0,-1-1 0 0 0,0 0 0 0 0,0 0-1 0 0,-1-1 1 0 0,-6 5-39 0 0,-4 5 62 0 0,8-6-28 0 0,0-2-1 0 0,0 0 1 0 0,-1 0-1 0 0,0-1 1 0 0,-1 0 0 0 0,0 0-1 0 0,0-2 1 0 0,0 1 0 0 0,-10 1-34 0 0,-43-5 332 0 0,65-2-346 0 0,-1 0 0 0 0,0-1 0 0 0,0 1 1 0 0,0 0-1 0 0,0 0 0 0 0,1 0 0 0 0,-1-1 0 0 0,0 1 1 0 0,0 0-1 0 0,1-1 0 0 0,-1 1 0 0 0,0 0 0 0 0,0-1 1 0 0,1 1-1 0 0,-1-1 0 0 0,0 0 0 0 0,1 1 0 0 0,-1-1 1 0 0,1 1-1 0 0,-1-1 0 0 0,1 0 0 0 0,-1 1 0 0 0,1-1 1 0 0,-1 0-1 0 0,1 0 0 0 0,0 1 0 0 0,-1-1 0 0 0,1 0 1 0 0,0 0-1 0 0,0 0 0 0 0,0 1 0 0 0,-1-1 0 0 0,1 0 1 0 0,0 0-1 0 0,0 0 0 0 0,0 0 0 0 0,0 1 0 0 0,1-1 1 0 0,-1 0-1 0 0,0 0 0 0 0,0 0 0 0 0,0 0 0 0 0,1 1 1 0 0,-1-1-1 0 0,0 0 0 0 0,1 0 0 0 0,-1 1 0 0 0,1-2 14 0 0,19-37-2837 0 0,-9 29 49 0 0,-2 1-5009 0 0,-2 2-4300 0 0</inkml:trace>
  <inkml:trace contextRef="#ctx0" brushRef="#br0" timeOffset="11">2616 431 4681 0 0,'0'0'4712'0'0,"0"0"-2601"0"0,0 0-964 0 0,0 0 182 0 0,0 0 292 0 0,0 0 38 0 0,0 0-210 0 0,0 0-291 0 0,0 0-203 0 0,0 0-90 0 0,0 0-34 0 0,0 0-139 0 0,0 0-116 0 0,1 15-81 0 0,0 74 211 0 0,-21 47 275 0 0,19-125-975 0 0,0 0 0 0 0,-1 0 0 0 0,-1 0 1 0 0,1 0-1 0 0,-2 0 0 0 0,1-1 0 0 0,-2 1 0 0 0,1-1 0 0 0,-4 6-6 0 0,5-12-287 0 0,-11 11-1556 0 0,8-15-2835 0 0,1-3-4111 0 0,3 3-1637 0 0</inkml:trace>
  <inkml:trace contextRef="#ctx0" brushRef="#br0" timeOffset="12">2585 472 2897 0 0,'0'0'2564'0'0,"0"0"-858"0"0,0 0-354 0 0,0 0 51 0 0,0 0 21 0 0,0 0-121 0 0,0 0-46 0 0,0 0-40 0 0,0 0 10 0 0,0 0 29 0 0,0 0-183 0 0,0 0-140 0 0,0 0-55 0 0,16 0-34 0 0,124-7 1842 0 0,-86 7-2462 0 0,-63 17-2030 0 0,-3-9-4107 0 0,5-4-2410 0 0</inkml:trace>
  <inkml:trace contextRef="#ctx0" brushRef="#br0" timeOffset="13">2557 663 7394 0 0,'0'0'1097'0'0,"0"0"-329"0"0,0 0 321 0 0,0 0 527 0 0,0 0 291 0 0,0 0-152 0 0,0 0-373 0 0,0 0-425 0 0,0 0-319 0 0,0 0-189 0 0,0 0-169 0 0,0 0-112 0 0,0 0-88 0 0,24 1-64 0 0,74 1-92 0 0,-45-12-1655 0 0,-44 3-1834 0 0,-1 3-6994 0 0</inkml:trace>
</inkml:ink>
</file>

<file path=ppt/ink/ink34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20:26:33.4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 34 584 0 0,'0'0'2299'0'0,"0"0"-217"0"0,0 0-26 0 0,0 0 161 0 0,0 0-58 0 0,0 0-290 0 0,0 0-376 0 0,0 0-337 0 0,0 0-202 0 0,0 0-90 0 0,0 0-12 0 0,0 0-10 0 0,0 0-21 0 0,-5 7 6294 0 0,218-21-4866 0 0,-124 6-1644 0 0,-92-1-2789 0 0,0 3-2653 0 0,3 3-5960 0 0,0 3-642 0 0</inkml:trace>
</inkml:ink>
</file>

<file path=ppt/ink/ink34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20:26:34.1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0 0 0,'0'0'729'0'0,"0"0"1308"0"0,0 0 377 0 0,0 0-162 0 0,0 0-354 0 0,0 0-358 0 0,0 0-214 0 0,0 0-66 0 0,0 0-17 0 0,0 0-13 0 0,0 0-58 0 0,0 0-89 0 0,6 11 6968 0 0,138-3-5257 0 0,-63-2-2258 0 0,-34-5-964 0 0,-47-1-452 0 0,0-7-8748 0 0,0 7-2720 0 0</inkml:trace>
</inkml:ink>
</file>

<file path=ppt/ink/ink34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20:26:31.3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37 7618 0 0,'0'0'2021'0'0,"0"0"-295"0"0,0 0-43 0 0,0 0 107 0 0,0 0 73 0 0,0 0-137 0 0,0 0-365 0 0,0 0-434 0 0,0 0-316 0 0,0 0-216 0 0,0 0-82 0 0,9 0 1549 0 0,51 43 854 0 0,-45-19-2529 0 0,0 0-1 0 0,-1 1 0 0 0,-1 1 0 0 0,-2 0 0 0 0,-1 1 0 0 0,0 0 1 0 0,-2 0-1 0 0,-2 1 0 0 0,0 0 0 0 0,0 12-186 0 0,26 189 347 0 0,-15-144-191 0 0,-4-97 1173 0 0,29-99-1154 0 0,70-231-19 0 0,-104 310-134 0 0,-1-2-1 0 0,-2 1 1 0 0,-1-1 0 0 0,-2 0-1 0 0,-2-22-21 0 0,0 54-1535 0 0,1 0 3366 0 0,-1 0-520 0 0,0 1-3918 0 0,0 0-3320 0 0,-1 1-4595 0 0,1 0-1702 0 0</inkml:trace>
  <inkml:trace contextRef="#ctx0" brushRef="#br0" timeOffset="506.823">470 512 3873 0 0,'0'0'2066'0'0,"0"0"-565"0"0,0 0-171 0 0,0 0 270 0 0,0 0 223 0 0,0 0-16 0 0,0 0-270 0 0,0 0-357 0 0,0 0-231 0 0,0 0-66 0 0,0 0 33 0 0,0 0 35 0 0,0 0 8 0 0,3-3-73 0 0,-4 4-811 0 0,1-1 0 0 0,0 1 0 0 0,0-1 1 0 0,-1 0-1 0 0,1 1 0 0 0,0-1 0 0 0,0 1 0 0 0,0-1 1 0 0,-1 1-1 0 0,1-1 0 0 0,0 1 0 0 0,0-1 0 0 0,0 1 1 0 0,0-1-1 0 0,0 1 0 0 0,0-1 0 0 0,0 1 1 0 0,0-1-1 0 0,0 1 0 0 0,0-1 0 0 0,0 0 0 0 0,0 1 1 0 0,1-1-1 0 0,-1 1 0 0 0,0-1 0 0 0,0 1 0 0 0,0-1 1 0 0,1 1-1 0 0,-1-1 0 0 0,0 0 0 0 0,0 1 0 0 0,1-1 1 0 0,-1 1-1 0 0,0-1 0 0 0,1 0 0 0 0,-1 1 0 0 0,1-1 1 0 0,-1 0-1 0 0,0 0 0 0 0,1 1 0 0 0,-1-1 1 0 0,1 0-1 0 0,-1 0 0 0 0,1 1 0 0 0,-1-1 0 0 0,1 0 1 0 0,-1 0-1 0 0,0 0 0 0 0,1 0 0 0 0,-1 0 0 0 0,1 0 1 0 0,-1 0-1 0 0,1 0 0 0 0,-1 0 0 0 0,1 0 0 0 0,-1 0 1 0 0,1 0-1 0 0,-1 0 0 0 0,1 0 0 0 0,-1-1-75 0 0,0 16-371 0 0,-9 179 1295 0 0,0-98-1526 0 0,13-170-4694 0 0,-1 38-5150 0 0,-1 25-536 0 0</inkml:trace>
  <inkml:trace contextRef="#ctx0" brushRef="#br0" timeOffset="892.987">439 398 0 0 0,'0'0'2034'0'0,"0"0"165"0"0,0 0 15 0 0,0 0-170 0 0,0 0-319 0 0,0 0-271 0 0,0 0-193 0 0,0 0-90 0 0,0 0-99 0 0,0 0-57 0 0,0 0-83 0 0,0 0-96 0 0,-2 1-57 0 0,1-1-691 0 0,1 0 0 0 0,-1 1 0 0 0,0-1 0 0 0,1 1 0 0 0,-1-1-1 0 0,1 0 1 0 0,-1 1 0 0 0,0-1 0 0 0,1 1 0 0 0,-1-1 0 0 0,1 1 0 0 0,0-1 0 0 0,-1 1 0 0 0,1 0 0 0 0,-1-1 0 0 0,1 1-1 0 0,0-1 1 0 0,-1 1 0 0 0,1 0 0 0 0,0-1 0 0 0,0 1 0 0 0,0 0 0 0 0,0 0 0 0 0,-1-1 0 0 0,1 1 0 0 0,0 0 0 0 0,0-1-1 0 0,0 1 1 0 0,0 0 0 0 0,0-1 0 0 0,1 1 0 0 0,-1 0 0 0 0,0 0 0 0 0,0-1 0 0 0,0 1 0 0 0,1 0 0 0 0,-1-1 0 0 0,0 1-1 0 0,1-1 1 0 0,-1 1 0 0 0,0 0 0 0 0,1-1 0 0 0,-1 1 0 0 0,1-1 0 0 0,-1 1 0 0 0,1-1 0 0 0,-1 1 0 0 0,1-1 0 0 0,0 1-88 0 0,12 1 346 0 0,1 0 0 0 0,0 0 0 0 0,-1-1 0 0 0,1-1 0 0 0,0-1 0 0 0,0 0 0 0 0,0 0 0 0 0,-1-1 0 0 0,1-1 0 0 0,-1-1 0 0 0,13-4-346 0 0,48-9 362 0 0,-50 16-152 0 0,-11 2-5731 0 0,-13-1 2557 0 0,0 2 1667 0 0,0 0-6658 0 0,0 1-1730 0 0</inkml:trace>
  <inkml:trace contextRef="#ctx0" brushRef="#br0" timeOffset="1243.887">476 622 0 0 0,'0'0'500'0'0,"0"0"955"0"0,0 0 387 0 0,0 0-64 0 0,0 0-297 0 0,0 0-274 0 0,0 0-127 0 0,0 0-9 0 0,0 0 73 0 0,0 0-3 0 0,9 11 6535 0 0,32 1-2676 0 0,91-5-3001 0 0,-125-14-2039 0 0,-7 6 2 0 0,0 1-23 0 0,0 0-38 0 0,0 0-131 0 0,-7-1-4653 0 0,4-1 38 0 0,1 2-7308 0 0</inkml:trace>
</inkml:ink>
</file>

<file path=ppt/ink/ink34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20:26:59.6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49 0 0 0,'0'0'1730'0'0,"0"0"359"0"0,0 0 207 0 0,0 0-117 0 0,0 0-483 0 0,0 0-557 0 0,0 0-383 0 0,0 0-142 0 0,0 0 24 0 0,0 0 85 0 0,0 0 95 0 0,0 0 62 0 0,0-8 2714 0 0,0 9-2728 0 0,0-1-29 0 0,0 0-66 0 0,0 0-72 0 0,15 8 4056 0 0,25-11-4370 0 0,-34 2 71 0 0,319-43 772 0 0,-296 43-1057 0 0,-44 1-2195 0 0,-9 4-1762 0 0,10 1-4675 0 0,10-3 4030 0 0,0-2-6187 0 0</inkml:trace>
</inkml:ink>
</file>

<file path=ppt/ink/ink34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20:26:59.9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 16 808 0 0,'0'0'4276'0'0,"0"0"-1818"0"0,0 0-570 0 0,0 0 38 0 0,0 0-53 0 0,0 0-240 0 0,0 0-320 0 0,0 0-332 0 0,0 0-240 0 0,0 0-122 0 0,0 0-62 0 0,0 0-59 0 0,0 0-17 0 0,-2 3 133 0 0,2-2-533 0 0,-1 0 1 0 0,1 0-1 0 0,0 0 1 0 0,-1 0-1 0 0,1 0 1 0 0,0 0 0 0 0,0 0-1 0 0,0 0 1 0 0,0 0-1 0 0,0 0 1 0 0,0 0-1 0 0,0 0 1 0 0,0 0-1 0 0,0 0 1 0 0,0 1 0 0 0,1-1-1 0 0,-1 0 1 0 0,0-1-1 0 0,1 1 1 0 0,-1 0-1 0 0,1 0 1 0 0,-1 0-1 0 0,1 0 1 0 0,-1 0-1 0 0,1 0 1 0 0,0 0 0 0 0,-1-1-1 0 0,1 1 1 0 0,0 0-1 0 0,0-1 1 0 0,0 1-1 0 0,-1 0 1 0 0,1-1-1 0 0,0 1 1 0 0,0-1-1 0 0,0 1 1 0 0,0-1 0 0 0,0 0-1 0 0,0 1 1 0 0,0-1-1 0 0,0 0 1 0 0,0 0-1 0 0,0 0 1 0 0,0 1-1 0 0,0-1 1 0 0,0 0 0 0 0,0 0-1 0 0,0-1 1 0 0,0 1-1 0 0,0 0 1 0 0,0 0-1 0 0,0 0 1 0 0,0-1-1 0 0,1 1-81 0 0,20 1 370 0 0,1 0-1 0 0,0-1 0 0 0,0-2 1 0 0,-1 0-1 0 0,1-1 0 0 0,-1-1 1 0 0,6-3-370 0 0,62-9 190 0 0,-77 15-512 0 0,20-3 546 0 0,-18-3-5469 0 0,-13 4-2695 0 0,-2-1-4790 0 0</inkml:trace>
</inkml:ink>
</file>

<file path=ppt/ink/ink34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20:26:36.3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390 958 0 0 0,'-9'0'211'0'0,"9"0"768"0"0,0 0 288 0 0,0 0 78 0 0,0 0-29 0 0,0 0-110 0 0,0 0-158 0 0,0 0-118 0 0,0 0-34 0 0,0 0 27 0 0,0 0 73 0 0,0 0 63 0 0,0 0 35 0 0,0 0 12 0 0,0 0-8 0 0,0 0-14 0 0,0 0-21 0 0,0 0-7 0 0,0 0-31 0 0,0 0-44 0 0,0 0-58 0 0,2-12 1093 0 0,13-76-1039 0 0,42-55-25 0 0,-43 113-808 0 0,2 0 1 0 0,1 2-1 0 0,2 0 1 0 0,0 1-1 0 0,2 1 1 0 0,4-3-145 0 0,-22 26 1 0 0,0 0 1 0 0,0 0-1 0 0,0 0 1 0 0,0 1-1 0 0,1-1 1 0 0,-1 1-1 0 0,1 0 1 0 0,-1 0-1 0 0,1 0 1 0 0,0 1-1 0 0,0-1 1 0 0,0 1-1 0 0,0 0 1 0 0,0 0-1 0 0,0 0 1 0 0,0 0-1 0 0,0 1 1 0 0,0 0-1 0 0,0 0 1 0 0,0 0-1 0 0,0 0 1 0 0,1 1-1 0 0,-1-1 1 0 0,3 2-2 0 0,-3 0 1 0 0,1 1 0 0 0,-1 0 0 0 0,0 0 1 0 0,0 0-1 0 0,0 0 0 0 0,0 1 0 0 0,0-1 1 0 0,-1 1-1 0 0,0 0 0 0 0,1 0 0 0 0,-1 0 1 0 0,-1 1-1 0 0,1-1 0 0 0,-1 1 0 0 0,1 0-1 0 0,4 13 17 0 0,-1 1 1 0 0,0 0-1 0 0,-2 0 0 0 0,0 0 0 0 0,-1 0 0 0 0,0 1 1 0 0,-2-1-1 0 0,-1 1 0 0 0,0-1 0 0 0,-2 4-17 0 0,2-2 28 0 0,0 45-20 0 0,0-66-18 0 0,0 0 6 0 0,0 0 16 0 0,0 0 2 0 0,0 0-3 0 0,0 0 2 0 0,0 0 1 0 0,0 0 15 0 0,0 0 14 0 0,0 0 15 0 0,0 0 2 0 0,11-30 442 0 0,7-11-489 0 0,1 1 1 0 0,2 1 0 0 0,2 0-1 0 0,1 2 1 0 0,2 1-1 0 0,1 1 1 0 0,2 1 0 0 0,1 2-1 0 0,2 1 1 0 0,27-20-14 0 0,77-45 27 0 0,-134 98-31 0 0,0 0 0 0 0,0-1 1 0 0,1 1-1 0 0,-1 0 1 0 0,-1 1-1 0 0,1-1 0 0 0,0 0 1 0 0,0 1-1 0 0,-1-1 1 0 0,1 0-1 0 0,-1 1 1 0 0,0 0-1 0 0,0-1 0 0 0,0 1 1 0 0,0 0-1 0 0,-1 0 1 0 0,1-1-1 0 0,0 1 0 0 0,-1 0 1 0 0,0 0-1 0 0,0 0 1 0 0,0 3 3 0 0,2 1 1 0 0,17 139 202 0 0,-19 12-167 0 0,0-151-36 0 0,-1-1 0 0 0,0 0 0 0 0,-1 0 0 0 0,0 0-1 0 0,1 0 1 0 0,-2 0 0 0 0,1 0 0 0 0,-1-1 0 0 0,0 1 0 0 0,0-1 0 0 0,0 0 0 0 0,-1 0 0 0 0,0 0 0 0 0,0 0 0 0 0,-3 2 0 0 0,6-6-1362 0 0,-2-1 4034 0 0,2 0-4994 0 0,1 0-3052 0 0,-1 0-4212 0 0,1 0-1643 0 0</inkml:trace>
  <inkml:trace contextRef="#ctx0" brushRef="#br0" timeOffset="749.262">1511 626 4025 0 0,'0'0'2306'0'0,"0"0"-619"0"0,0 0 125 0 0,0 0 481 0 0,0 0 206 0 0,0 0-145 0 0,0 0-513 0 0,0 0-663 0 0,0 0-482 0 0,0 0-244 0 0,0 0-156 0 0,0 0-46 0 0,0 0-1 0 0,-17 19-42 0 0,-89 91 97 0 0,-19 19 225 0 0,202-233 722 0 0,74-54-731 0 0,-78 89-186 0 0,-73 68-327 0 0,0 1 0 0 0,1-1 0 0 0,0 0 0 0 0,-1 0 0 0 0,1 0 1 0 0,0 0-1 0 0,-1 1 0 0 0,1-1 0 0 0,0 0 0 0 0,0 1 0 0 0,-1-1 0 0 0,1 0 1 0 0,0 1-1 0 0,0-1 0 0 0,0 1 0 0 0,0-1 0 0 0,0 1 0 0 0,0 0 0 0 0,0-1 1 0 0,0 1-1 0 0,0 0 0 0 0,0 0 0 0 0,0 0 0 0 0,0 0 0 0 0,0 0 0 0 0,0 0 1 0 0,0 0-1 0 0,0 0 0 0 0,0 0 0 0 0,0 0 0 0 0,0 0 0 0 0,0 1 0 0 0,0-1 1 0 0,0 0-1 0 0,0 1 0 0 0,0-1 0 0 0,0 1 0 0 0,0-1 0 0 0,0 1 0 0 0,-1-1 1 0 0,1 1-1 0 0,0 0 0 0 0,0 0 0 0 0,-1-1 0 0 0,1 1 0 0 0,0 0 0 0 0,-1 0 1 0 0,1 0-1 0 0,0-1 0 0 0,-1 1 0 0 0,0 0 0 0 0,1 0 0 0 0,-1 0 0 0 0,1 0 1 0 0,-1 0-1 0 0,0 0 0 0 0,0 0 0 0 0,1 0 0 0 0,-1 0-7 0 0,40 181 740 0 0,-23-60-405 0 0,-17-121-328 0 0,0-1-15 0 0,0 0 14 0 0,0 0 20 0 0,0 0 22 0 0,0 0 17 0 0,0 0-5 0 0,0 0 7 0 0,0 0 18 0 0,0 0 12 0 0,0 0 17 0 0,0 0 16 0 0,0 0-1 0 0,0 0-3 0 0,0 0 22 0 0,0 0 11 0 0,0 0 1 0 0,-27-7 176 0 0,-109-64-259 0 0,18-2-278 0 0,76 44-1427 0 0,41 28 447 0 0,1-2-2655 0 0,1 3-5237 0 0,2 0-2979 0 0</inkml:trace>
  <inkml:trace contextRef="#ctx0" brushRef="#br0" timeOffset="2217.097">1957 461 488 0 0,'0'0'2282'0'0,"0"0"-172"0"0,0 0 40 0 0,0 0 118 0 0,0 0-34 0 0,0 0-219 0 0,0 0-444 0 0,0 0-387 0 0,0 0-302 0 0,0 0-185 0 0,0 0-111 0 0,0 0-54 0 0,0 0-7 0 0,-5-3 1248 0 0,37 68 875 0 0,-16-21-2286 0 0,-1 0-1 0 0,-2 1 1 0 0,-2 0 0 0 0,-3 1 0 0 0,2 21-362 0 0,6 106 234 0 0,-7-195 944 0 0,14-112-870 0 0,-8 41-227 0 0,4 0-1 0 0,29-88-80 0 0,-13 94-308 0 0,-35 86 193 0 0,0 1-30 0 0,0 0-88 0 0,0 0-79 0 0,0-3-190 0 0,0 3-4273 0 0,0-1-5166 0 0,0 1-1259 0 0</inkml:trace>
  <inkml:trace contextRef="#ctx0" brushRef="#br0" timeOffset="3136.979">2399 718 912 0 0,'0'0'2321'0'0,"0"0"-461"0"0,0 0-130 0 0,0 0 96 0 0,0 0-25 0 0,0 0-131 0 0,0 0-308 0 0,0 0-320 0 0,0 0-204 0 0,0 0-139 0 0,0 0-64 0 0,0 0-65 0 0,0 0-56 0 0,-16 9-57 0 0,-48 28-77 0 0,24 13 392 0 0,6 14-265 0 0,-56 83 260 0 0,65-115-399 0 0,25-32-308 0 0,0 0 31 0 0,0 0 49 0 0,0 0 48 0 0,2-11 645 0 0,4-4-751 0 0,1 1 0 0 0,0 0 0 0 0,1 1-1 0 0,0 0 1 0 0,1 0 0 0 0,1 1 0 0 0,0 0-1 0 0,5-4-81 0 0,31-42 211 0 0,1-1 2 0 0,-36 33 1143 0 0,26-55-1317 0 0,-12 55-52 0 0,-25 26 1 0 0,0 0 0 0 0,0 0-18 0 0,19 18-66 0 0,13 31 279 0 0,13 113 905 0 0,-33-53-609 0 0,-18-90-2582 0 0,-17-18-6701 0 0,15-2 3022 0 0,4 1-3932 0 0</inkml:trace>
  <inkml:trace contextRef="#ctx0" brushRef="#br0" timeOffset="3391.403">2167 917 4169 0 0,'0'0'1938'0'0,"0"0"-195"0"0,0 0 81 0 0,0 0 172 0 0,0 0-56 0 0,0 0-252 0 0,0 0-257 0 0,0 0-239 0 0,0 0-172 0 0,0 0-134 0 0,0 0-109 0 0,0 0-102 0 0,24-7-120 0 0,77-23-116 0 0,-16 20 281 0 0,-8 9-1232 0 0,-59 1-3196 0 0,-2 0-3801 0 0,-11 0-3603 0 0</inkml:trace>
  <inkml:trace contextRef="#ctx0" brushRef="#br0" timeOffset="3731.034">2730 744 0 0 0,'0'0'1366'0'0,"0"0"869"0"0,0 0 244 0 0,0 0-191 0 0,0 0-395 0 0,0 0-391 0 0,0 0-248 0 0,0 0-115 0 0,0 0-45 0 0,0 0-3 0 0,0 0 45 0 0,0 0 30 0 0,0 0-63 0 0,3 4-67 0 0,20 81 3170 0 0,-27 61-3677 0 0,-9-112-670 0 0,4-39-8200 0 0,4-3-328 0 0,3 6 303 0 0</inkml:trace>
  <inkml:trace contextRef="#ctx0" brushRef="#br0" timeOffset="4050.731">2526 693 1760 0 0,'0'0'2418'0'0,"0"0"-403"0"0,0 0-345 0 0,0 0-239 0 0,0 0-239 0 0,0 0-181 0 0,0 0-125 0 0,0 0 27 0 0,0 0 171 0 0,0 0 98 0 0,0 0-35 0 0,0 0-86 0 0,0 0-104 0 0,22 1-110 0 0,143 4 1232 0 0,-12-26-487 0 0,-120 17-1612 0 0,-33 4-43 0 0,0 0-23 0 0,-12 29-1973 0 0,-5-14-2763 0 0,5-4-3963 0 0,7-7 1375 0 0</inkml:trace>
  <inkml:trace contextRef="#ctx0" brushRef="#br0" timeOffset="4311.01">2568 1002 2969 0 0,'0'0'1193'0'0,"0"0"-130"0"0,0 0 276 0 0,0 0 488 0 0,0 0 220 0 0,0 0-121 0 0,0 0-271 0 0,0 0-304 0 0,0 0-211 0 0,0 0-133 0 0,0 0-95 0 0,0 0-94 0 0,0 0-123 0 0,27 2-134 0 0,86 5-128 0 0,-103-6-382 0 0,0-1-1 0 0,0 0 1 0 0,0 0-1 0 0,0-1 1 0 0,0 0-1 0 0,0-1 0 0 0,0 0 1 0 0,-1 0-1 0 0,1-1 1 0 0,0-1-1 0 0,2-1-50 0 0,10-3-532 0 0,-5-1-3100 0 0,-13 5-2654 0 0,3-2-4755 0 0</inkml:trace>
  <inkml:trace contextRef="#ctx0" brushRef="#br0" timeOffset="5923.036">3262 803 0 0 0,'0'0'1084'0'0,"0"0"245"0"0,0 0 80 0 0,0 0 23 0 0,0 0-18 0 0,0 0-67 0 0,0 0-68 0 0,0 0-59 0 0,0 4 1815 0 0,0 3 5839 0 0,212-44-5310 0 0,-89 26-2909 0 0,-123 11-619 0 0,0 0-4 0 0,-16-7-2968 0 0,-3-2-1786 0 0,4 7-5185 0 0,6 2 762 0 0</inkml:trace>
  <inkml:trace contextRef="#ctx0" brushRef="#br0" timeOffset="6234.942">3356 593 1904 0 0,'0'0'1891'0'0,"0"0"-236"0"0,0 0 18 0 0,0 0 189 0 0,0 0 69 0 0,0 0-168 0 0,0 0-324 0 0,0 0-283 0 0,0 0-93 0 0,0 0-22 0 0,0 0-14 0 0,0 0-55 0 0,0 0-131 0 0,0 14-121 0 0,0 116 1230 0 0,-20 17-888 0 0,11-117-1085 0 0,0 7-228 0 0,6-12-5504 0 0,3-25-169 0 0,0 0-5265 0 0</inkml:trace>
  <inkml:trace contextRef="#ctx0" brushRef="#br0" timeOffset="7017.946">3533 984 4857 0 0,'0'0'1168'0'0,"0"0"-130"0"0,0 0 403 0 0,0 0 451 0 0,0 0 77 0 0,0 0-258 0 0,0 0-450 0 0,0 0-337 0 0,0 0-119 0 0,0 0-19 0 0,0 0-7 0 0,0 0-34 0 0,0 0-71 0 0,19-32-101 0 0,62-100-87 0 0,-31 23 546 0 0,-37 75-799 0 0,2 0 0 0 0,2 1 0 0 0,1 1 0 0 0,1 0 0 0 0,4-2-233 0 0,18 5 91 0 0,-41 29-135 0 0,0 0 7 0 0,0 0-1 0 0,11 27 249 0 0,-9 240 479 0 0,-1-263-697 0 0,13 11-153 0 0,6-45 467 0 0,72-129-125 0 0,9-15-54 0 0,-97 186-254 0 0,-20 232 1274 0 0,-20 6-761 0 0,36-250-414 0 0,0 0-2638 0 0,-2-5-2238 0 0,1-1-3846 0 0,1 3-945 0 0</inkml:trace>
  <inkml:trace contextRef="#ctx0" brushRef="#br0" timeOffset="7297.716">4243 704 4761 0 0,'0'0'2526'0'0,"0"0"-690"0"0,0 0-154 0 0,0 0 177 0 0,0 0 47 0 0,0 0-271 0 0,0 0-450 0 0,0 0-320 0 0,0 0-139 0 0,0 0-13 0 0,0 0-11 0 0,0 0-83 0 0,0 0-116 0 0,-3 17-99 0 0,-30 124 407 0 0,11-16-716 0 0,16-118-3153 0 0,-2-14-9260 0 0,7 4 4866 0 0</inkml:trace>
  <inkml:trace contextRef="#ctx0" brushRef="#br0" timeOffset="7824.931">4142 689 0 0 0,'0'0'1255'0'0,"0"0"495"0"0,0 0 191 0 0,0 0-36 0 0,0 0-170 0 0,0 0-230 0 0,0 0-222 0 0,0 0-177 0 0,0 0-148 0 0,0 0-94 0 0,0 0-73 0 0,0 0-47 0 0,22-5-41 0 0,66-15-42 0 0,-27 19 1294 0 0,-47 6-1564 0 0,-11-5-331 0 0,-1 1 1 0 0,0 0 0 0 0,0 0-1 0 0,0 1 1 0 0,0-1 0 0 0,0 0-1 0 0,0 1 1 0 0,0-1-1 0 0,0 1 1 0 0,-1 0 0 0 0,1-1-1 0 0,-1 1 1 0 0,1 0 0 0 0,-1 0-1 0 0,0 0 1 0 0,1 0-1 0 0,-1 0 1 0 0,0 0 0 0 0,0 1-1 0 0,-1-1 1 0 0,1 0 0 0 0,0 0-1 0 0,-1 1 1 0 0,1-1-1 0 0,-1 1 1 0 0,0-1 0 0 0,0 0-1 0 0,0 1 1 0 0,0-1-1 0 0,0 0 1 0 0,-1 1 0 0 0,1-1-1 0 0,0 0 1 0 0,-1 1 0 0 0,0-1-1 0 0,0 0 1 0 0,0 0-1 0 0,0 1 1 0 0,0-1 0 0 0,0 0-1 0 0,0 0 1 0 0,-1 0 0 0 0,1 0-1 0 0,-1-1 1 0 0,0 2-61 0 0,0 2-4 0 0,1-2 9 0 0,-1 1 0 0 0,1-1 0 0 0,0 1-1 0 0,0 0 1 0 0,0 0 0 0 0,1 0 0 0 0,-1-1 0 0 0,1 1-1 0 0,0 0 1 0 0,0 0 0 0 0,0 0 0 0 0,1 0-1 0 0,-1 0 1 0 0,1-1 0 0 0,0 1 0 0 0,0 0-1 0 0,0-1 1 0 0,1 1 0 0 0,-1 0 0 0 0,1-1-1 0 0,0 0 1 0 0,0 1 0 0 0,0-1 0 0 0,0 0 0 0 0,1 0-1 0 0,-1 0 1 0 0,1 0 0 0 0,1 0-5 0 0,30 48 981 0 0,-33-47-912 0 0,1 0 0 0 0,-1 0 0 0 0,0 0 0 0 0,0 0 0 0 0,0 0 0 0 0,0 0 0 0 0,-1 1 0 0 0,1-1 0 0 0,-1 0 0 0 0,0 0 0 0 0,-1 1 0 0 0,1-1 0 0 0,-1 0 0 0 0,0 0 0 0 0,0 0 0 0 0,0 0 0 0 0,0 0 0 0 0,-1 0 0 0 0,0 0 0 0 0,0 0 0 0 0,0 0 0 0 0,0 0 0 0 0,0-1 0 0 0,-1 1 0 0 0,1-1 0 0 0,-1 0 0 0 0,0 0 0 0 0,0 0 0 0 0,-1 0 0 0 0,1-1 0 0 0,0 1 0 0 0,-1-1 0 0 0,0 1 0 0 0,1-1 0 0 0,-1-1 0 0 0,0 1 0 0 0,0 0 0 0 0,0-1 0 0 0,0 0 0 0 0,0 0 0 0 0,-1 0-69 0 0,-2 2 33 0 0,0 1 1 0 0,0-2-1 0 0,-1 1 1 0 0,1-1-1 0 0,-1 0 1 0 0,0-1-1 0 0,1 0 0 0 0,-1 0 1 0 0,0-1-1 0 0,0 0 1 0 0,0 0-1 0 0,1-1 1 0 0,-2 0-34 0 0,-10-27-765 0 0,19 11-4329 0 0,0 8-1458 0 0,0 5-4966 0 0</inkml:trace>
  <inkml:trace contextRef="#ctx0" brushRef="#br0" timeOffset="8311.449">4348 803 0 0 0,'0'0'488'0'0,"0"0"684"0"0,0 0 227 0 0,0 0 51 0 0,0 0-11 0 0,0 0-60 0 0,0 0-186 0 0,0 0-228 0 0,0 0-182 0 0,-6 0 1553 0 0,-60 33 2425 0 0,28-25-3445 0 0,38-8-1252 0 0,0 0-69 0 0,5-26-3877 0 0,-1 22-1031 0 0,0 1-5032 0 0</inkml:trace>
  <inkml:trace contextRef="#ctx0" brushRef="#br0" timeOffset="9206.97">4435 439 0 0 0,'0'0'2115'0'0,"0"0"-270"0"0,0 0-138 0 0,0 0 86 0 0,0 0 38 0 0,0 0-189 0 0,0 0-420 0 0,0 0-410 0 0,0 0-112 0 0,0 0 77 0 0,0 0 142 0 0,0 0 99 0 0,0 0-85 0 0,4 14-100 0 0,34 101 1250 0 0,-25-73-1730 0 0,-1 0 0 0 0,-3 0 0 0 0,-1 1 1 0 0,-3 0-1 0 0,-1 0 0 0 0,-2 0 0 0 0,-2 1 1 0 0,-3 12-354 0 0,1-17 82 0 0,2-38-80 0 0,0-1 23 0 0,0 0 15 0 0,0 0 41 0 0,0 0 62 0 0,2-12 699 0 0,66-132-120 0 0,36-248-414 0 0,-78 263-258 0 0,-25 128 27 0 0,4-16-484 0 0,-3 26-758 0 0,1 20-897 0 0,-2-16-1284 0 0,0 0-4405 0 0,-1-5-2946 0 0</inkml:trace>
  <inkml:trace contextRef="#ctx0" brushRef="#br0" timeOffset="9484.963">4805 777 12147 0 0,'0'0'1315'0'0,"0"0"-285"0"0,0 0 76 0 0,0 0 260 0 0,0 0 153 0 0,0 0-140 0 0,0 0-359 0 0,0 0-296 0 0,0 0-145 0 0,0 0-40 0 0,0 0-27 0 0,0 0-90 0 0,0 0-98 0 0,-1 18-57 0 0,-2 82 87 0 0,-16-12-50 0 0,3-51-480 0 0,14-45-5319 0 0,0-9-5279 0 0,2 13 2312 0 0</inkml:trace>
  <inkml:trace contextRef="#ctx0" brushRef="#br0" timeOffset="10016.947">4740 715 408 0 0,'0'0'2209'0'0,"0"0"-577"0"0,0 0-240 0 0,0 0 85 0 0,0 0 82 0 0,0 0-83 0 0,0 0-143 0 0,0 0-252 0 0,0 0-157 0 0,0 0-28 0 0,0 0-137 0 0,0 0-110 0 0,0 0-44 0 0,16-1 12 0 0,118-2 1809 0 0,-62 16-899 0 0,-70-13-1482 0 0,-1 1-1 0 0,1 0 1 0 0,-1 0-1 0 0,1 0 1 0 0,-1 0-1 0 0,1 0 1 0 0,-1 0 0 0 0,1 1-1 0 0,-1-1 1 0 0,0 0-1 0 0,0 1 1 0 0,0-1-1 0 0,0 1 1 0 0,0-1-1 0 0,0 1 1 0 0,0-1-1 0 0,0 1 1 0 0,-1 0 0 0 0,1 0-1 0 0,-1-1 1 0 0,1 1-1 0 0,-1 0 1 0 0,0 0-1 0 0,1 0 1 0 0,-1-1-1 0 0,0 1 1 0 0,0 0-1 0 0,0 0 1 0 0,-1 0 0 0 0,1-1-1 0 0,0 1 1 0 0,-1 0-1 0 0,1 0 1 0 0,-1-1-1 0 0,1 1 1 0 0,-1 0-1 0 0,0-1 1 0 0,0 1 0 0 0,0 0-45 0 0,-4 7 60 0 0,-1-1 0 0 0,1 0 0 0 0,-1-1 0 0 0,-1 1 0 0 0,0-1 0 0 0,0 0 0 0 0,0-1 0 0 0,0 0 0 0 0,-1 0 0 0 0,0 0 0 0 0,-3 0-60 0 0,-49 43 98 0 0,59-49-101 0 0,0 1-1 0 0,0 0 1 0 0,1-1-1 0 0,-1 1 1 0 0,0 0-1 0 0,1 0 0 0 0,-1-1 1 0 0,0 1-1 0 0,1 0 1 0 0,-1 0-1 0 0,1 0 1 0 0,-1 0-1 0 0,1 0 0 0 0,-1 0 1 0 0,1 0-1 0 0,0 0 1 0 0,0 0-1 0 0,-1 0 1 0 0,1 0-1 0 0,0 0 0 0 0,0 0 1 0 0,0 0-1 0 0,0 0 1 0 0,0 0-1 0 0,0 0 1 0 0,0 0-1 0 0,1 0 0 0 0,-1 0 1 0 0,0 0-1 0 0,0 0 1 0 0,1 0-1 0 0,-1 0 1 0 0,1 0-1 0 0,-1 0 0 0 0,1-1 1 0 0,-1 1-1 0 0,1 0 1 0 0,0 0-1 0 0,-1 0 1 0 0,1-1-1 0 0,0 1 0 0 0,-1 0 1 0 0,1 0-1 0 0,0-1 1 0 0,0 1 3 0 0,49 19-27 0 0,-33-15 41 0 0,-4-1 5 0 0,-10-4-11 0 0,1 1-1 0 0,-1 0 0 0 0,1-1 1 0 0,-1 1-1 0 0,0 0 0 0 0,1 1 1 0 0,-1-1-1 0 0,0 0 1 0 0,0 1-1 0 0,0 0 0 0 0,0 0 1 0 0,0 0-1 0 0,0 0 1 0 0,0 0-1 0 0,-1 1 0 0 0,1-1 1 0 0,-1 1-1 0 0,0-1 0 0 0,1 1 1 0 0,-1 0-1 0 0,0 0 1 0 0,-1 0-1 0 0,1 0 0 0 0,-1 1 1 0 0,1-1-1 0 0,-1 0 1 0 0,0 1-1 0 0,0-1 0 0 0,0 1-7 0 0,-4 2 60 0 0,0 0 0 0 0,0 0 0 0 0,0-1 0 0 0,-1 1 0 0 0,0-1 0 0 0,0 0 0 0 0,-1 0 0 0 0,1 0 0 0 0,-1 0 0 0 0,0-1 0 0 0,0 0 0 0 0,0 0 0 0 0,-1 0 0 0 0,1-1 0 0 0,-1 0-1 0 0,0 0 1 0 0,0 0 0 0 0,0-1 0 0 0,-1 0 0 0 0,-2 1-60 0 0,-13 6 56 0 0,-88 22-174 0 0,115-58-3146 0 0,18 0-818 0 0,-3 11-5079 0 0,-11 9 1005 0 0</inkml:trace>
  <inkml:trace contextRef="#ctx0" brushRef="#br0" timeOffset="10271.243">5182 851 3873 0 0,'0'0'2015'0'0,"0"0"-731"0"0,0 0-64 0 0,0 0 351 0 0,0 0 169 0 0,0 0-56 0 0,0 0-189 0 0,0 0-242 0 0,0 0-108 0 0,0 0-80 0 0,0 0-94 0 0,0 0-68 0 0,1 12-91 0 0,2 39-90 0 0,-9 30 1607 0 0,-5 22-1826 0 0,-17-95-5051 0 0,17-9-518 0 0,3-2-3844 0 0,6 2 2849 0 0</inkml:trace>
  <inkml:trace contextRef="#ctx0" brushRef="#br0" timeOffset="10536.384">5042 785 1480 0 0,'0'0'2042'0'0,"0"0"-655"0"0,0 0-68 0 0,0 0 236 0 0,0 0 117 0 0,0 0-79 0 0,0 0-150 0 0,0 0-139 0 0,0 0-112 0 0,0 0-125 0 0,0 0-84 0 0,0 0-56 0 0,0 0-80 0 0,25-1-74 0 0,117-5 433 0 0,-49-1-24 0 0,-32 6-1684 0 0,-62 15-3390 0 0,-4-6-4547 0 0,3-4-700 0 0</inkml:trace>
  <inkml:trace contextRef="#ctx0" brushRef="#br0" timeOffset="10732.937">4969 1123 872 0 0,'0'0'1990'0'0,"0"0"-250"0"0,0 0 158 0 0,0 0 185 0 0,0 0-16 0 0,0 0-212 0 0,0 0-281 0 0,0 0-274 0 0,0 0-277 0 0,0 0-247 0 0,34 0-208 0 0,107-1-190 0 0,-40-16-44 0 0,-70 7-551 0 0,-11 3-156 0 0,-3 2-940 0 0,-4 2-2361 0 0,-2 2-5662 0 0</inkml:trace>
  <inkml:trace contextRef="#ctx0" brushRef="#br0" timeOffset="12393.356">221 1249 1280 0 0,'0'0'1073'0'0,"0"0"-643"0"0,0 0 50 0 0,0 0 458 0 0,0 0 318 0 0,0 0 162 0 0,0 0-58 0 0,0 0-154 0 0,0 0-113 0 0,0 0-69 0 0,32-2-41 0 0,102-6-62 0 0,61 1 2573 0 0,52 13-1033 0 0,-158-2-1872 0 0,539 51 1903 0 0,-254-44-1146 0 0,-271-11-966 0 0,288-11 488 0 0,108 7-210 0 0,-113 11-198 0 0,17-25-86 0 0,-184 7-160 0 0,71 11-29 0 0,-145 7-128 0 0,401-20 384 0 0,-276 1-319 0 0,76 11-139 0 0,-310 3 272 0 0,-19-1-1493 0 0,1 0-4817 0 0,-18-2-1952 0 0,0-2-4438 0 0</inkml:trace>
  <inkml:trace contextRef="#ctx0" brushRef="#br0" timeOffset="13626.329">992 1407 3265 0 0,'0'0'576'0'0,"0"0"-345"0"0,0 0 319 0 0,0 0 707 0 0,0 0 436 0 0,0 0 74 0 0,0 0-372 0 0,0 0-532 0 0,0 0-223 0 0,0 0-10 0 0,0 0 30 0 0,0 0-4 0 0,0 0 4 0 0,-10 15-33 0 0,-70 102 1532 0 0,-54 70 375 0 0,101-153-1673 0 0,33-34-718 0 0,0 0-1 0 0,0 0 4 0 0,10-19 514 0 0,201-245 406 0 0,-85 129-818 0 0,-126 135-242 0 0,0 1 0 0 0,0-1 0 0 0,-1 1 0 0 0,1-1 0 0 0,0 1 0 0 0,0-1 0 0 0,0 1 0 0 0,0-1 0 0 0,0 1 0 0 0,-1-1 0 0 0,1 1 0 0 0,0-1 0 0 0,0 1 0 0 0,0-1 0 0 0,0 1 0 0 0,1-1 0 0 0,-1 1 0 0 0,0-1 0 0 0,0 1 0 0 0,0-1 0 0 0,0 1 0 0 0,0-1 0 0 0,1 1 0 0 0,-1-1 0 0 0,0 1 0 0 0,0-1 0 0 0,1 1 0 0 0,-1-1 0 0 0,0 0 0 0 0,1 1 0 0 0,-1-1 0 0 0,0 0 0 0 0,1 1 0 0 0,-1-1 0 0 0,1 0 0 0 0,-1 1 0 0 0,1-1 0 0 0,-1 0 0 0 0,0 0 0 0 0,1 1 0 0 0,-1-1 0 0 0,1 0 0 0 0,-1 0 0 0 0,1 0 0 0 0,-1 0 0 0 0,1 0 0 0 0,-1 0 0 0 0,1 0 0 0 0,-1 0 0 0 0,1 0 0 0 0,0 0 0 0 0,-1 0 0 0 0,1 0 0 0 0,-1 0 0 0 0,1 0 0 0 0,-1 0-6 0 0,-1 13 99 0 0,14 227 477 0 0,-7-148-388 0 0,-6-92-205 0 0,0 0 19 0 0,0 0 6 0 0,7-5 114 0 0,142-178 450 0 0,11 15-535 0 0,-140 149-1 0 0,-19 19-25 0 0,-1 0-2 0 0,0 0-18 0 0,0 0-2 0 0,-1 66 151 0 0,-3 0 0 0 0,-3 0 0 0 0,-3-1 0 0 0,-12 44-140 0 0,-11 16-368 0 0,43-124-12122 0 0,-10-2 9952 0 0,4 1-8014 0 0</inkml:trace>
  <inkml:trace contextRef="#ctx0" brushRef="#br0" timeOffset="14220.2">1657 1705 7482 0 0,'0'0'1349'0'0,"0"0"-303"0"0,0 0 163 0 0,0 0 149 0 0,0 0 26 0 0,0 0-199 0 0,0 0-415 0 0,0 0-240 0 0,0 0-90 0 0,0 0-61 0 0,0 0-49 0 0,0 0-35 0 0,0 0-31 0 0,-15 20-8 0 0,-46 63-30 0 0,-7-9 535 0 0,56-64-227 0 0,15-21 727 0 0,17-25-305 0 0,-4 11-871 0 0,2 1-1 0 0,1 0 1 0 0,1 2 0 0 0,1 0-1 0 0,0 1 1 0 0,2 1-1 0 0,0 1 1 0 0,2 1-1 0 0,0 2 1 0 0,4-2-85 0 0,30 0 99 0 0,-50 63 454 0 0,-13 201 721 0 0,4-246-1226 0 0,0 0 17 0 0,0 0 4 0 0,0 0 22 0 0,0 0 37 0 0,0 0 36 0 0,-21-3 1150 0 0,-135-96-1211 0 0,82 46-190 0 0,56 32-1482 0 0,18 21 129 0 0,2-4-8270 0 0,2 4-2309 0 0</inkml:trace>
  <inkml:trace contextRef="#ctx0" brushRef="#br0" timeOffset="14485.058">1975 1716 12147 0 0,'0'0'1084'0'0,"0"0"-472"0"0,0 0-83 0 0,0 0 309 0 0,0 0 303 0 0,0 0 121 0 0,0 0-67 0 0,0 0-155 0 0,0 0-153 0 0,0 0-95 0 0,32 0-85 0 0,101-3-101 0 0,4-11 1077 0 0,-40 5-3117 0 0,-107 9-2365 0 0,2 0-2119 0 0,1 0-5446 0 0</inkml:trace>
  <inkml:trace contextRef="#ctx0" brushRef="#br0" timeOffset="14740.713">2264 1495 7178 0 0,'0'0'1784'0'0,"0"0"-1141"0"0,0 0-269 0 0,0 0 435 0 0,0 0 379 0 0,0 0 140 0 0,0 0-73 0 0,0 0-267 0 0,0 0-268 0 0,0 0-166 0 0,-14 35-143 0 0,-46 110-153 0 0,15-34-84 0 0,31-28-1366 0 0,22-52-7894 0 0,-2-23 1700 0 0</inkml:trace>
  <inkml:trace contextRef="#ctx0" brushRef="#br0" timeOffset="15386.163">2268 1956 5521 0 0,'0'0'1438'0'0,"0"0"-193"0"0,0 0 162 0 0,0 0 238 0 0,0 0-5 0 0,0 0-226 0 0,0 0-297 0 0,0 0-237 0 0,0 0-147 0 0,0 0-87 0 0,0 0-69 0 0,0 0-44 0 0,0 0-40 0 0,25-30-23 0 0,78-91-35 0 0,-52 51 263 0 0,76-125 397 0 0,-121 187-1113 0 0,-5 6 6 0 0,0 1 1 0 0,-1-1-1 0 0,1 1 1 0 0,0-1-1 0 0,0 1 1 0 0,0-1-1 0 0,1 1 1 0 0,-1 0-1 0 0,0 0 1 0 0,0-1-1 0 0,1 1 1 0 0,-1 0-1 0 0,1 0 1 0 0,-1 0-1 0 0,1 1 1 0 0,-1-1-1 0 0,1 0 1 0 0,-1 0-1 0 0,1 1 1 0 0,0-1-1 0 0,0 1 1 0 0,-1 0-1 0 0,1-1 1 0 0,0 1-1 0 0,0 0 1 0 0,-1 0 11 0 0,5 48 311 0 0,-37 160 364 0 0,31-206-673 0 0,-1 0 0 0 0,1-1 0 0 0,0 1 0 0 0,0 0 0 0 0,0-1 0 0 0,0 1 0 0 0,0 0 0 0 0,0-1 1 0 0,0 1-1 0 0,1 0 0 0 0,-1-1 0 0 0,1 1 0 0 0,-1-1 0 0 0,1 1 0 0 0,-1-1 0 0 0,1 1 1 0 0,0-1-1 0 0,0 1 0 0 0,0-1 0 0 0,0 0 0 0 0,0 1 0 0 0,0-1 0 0 0,0 0 0 0 0,0 0 0 0 0,0 0 1 0 0,1 0-1 0 0,-1 0 0 0 0,1 0 0 0 0,-1 0 0 0 0,0 0 0 0 0,1 0 0 0 0,-1-1 0 0 0,1 1 1 0 0,0-1-1 0 0,-1 1 0 0 0,1-1 0 0 0,-1 1 0 0 0,1-1 0 0 0,0 0 0 0 0,-1 0 0 0 0,1 0 1 0 0,0 0-1 0 0,-1 0 0 0 0,1 0 0 0 0,0 0 0 0 0,-1-1 0 0 0,1 1 0 0 0,-1-1 0 0 0,1 1 0 0 0,0-1 1 0 0,0 0-3 0 0,8-4 42 0 0,0-1 1 0 0,0 0-1 0 0,0 0 1 0 0,-1-1-1 0 0,0 0 1 0 0,-1-1-1 0 0,1 0 1 0 0,-1 0 0 0 0,-1-1-1 0 0,0 0 1 0 0,2-3-43 0 0,169-241 389 0 0,-164 235-235 0 0,-11 29 228 0 0,-37 158 642 0 0,17 74-968 0 0,27-232-1766 0 0,-4-10-2379 0 0,0 2-4939 0 0,-2 0-1382 0 0</inkml:trace>
  <inkml:trace contextRef="#ctx0" brushRef="#br0" timeOffset="15644.982">3177 1742 9682 0 0,'0'0'1718'0'0,"0"0"-639"0"0,0 0 76 0 0,0 0 365 0 0,0 0 202 0 0,0 0-131 0 0,0 0-392 0 0,0 0-418 0 0,0 0-278 0 0,0 0-162 0 0,0 0-133 0 0,0 0-80 0 0,0 0-80 0 0,-6 26-29 0 0,-20 78-34 0 0,20-51-1085 0 0,6-52 247 0 0,0-1-708 0 0,0 0-2781 0 0,1 0-20 0 0,0 0-5099 0 0</inkml:trace>
  <inkml:trace contextRef="#ctx0" brushRef="#br0" timeOffset="16074.318">3065 1716 4417 0 0,'0'0'2298'0'0,"0"0"-519"0"0,0 0-160 0 0,0 0 35 0 0,0 0-77 0 0,0 0-235 0 0,0 0-297 0 0,0 0-240 0 0,0 0-167 0 0,0 0-94 0 0,0 0-70 0 0,0 0-33 0 0,0 0-9 0 0,27-12 22 0 0,81-37 13 0 0,-64 44 405 0 0,-42 6-815 0 0,0 0 0 0 0,0 1 1 0 0,0-1-1 0 0,0 0 1 0 0,0 1-1 0 0,0 0 0 0 0,-1-1 1 0 0,1 1-1 0 0,-1 0 0 0 0,1 0 1 0 0,-1 0-1 0 0,0 0 0 0 0,0 0 1 0 0,0 0-1 0 0,0 0 0 0 0,0 0 1 0 0,0 0-1 0 0,0 1 0 0 0,-1-1 1 0 0,1 0-1 0 0,-1 1 0 0 0,0-1 1 0 0,0 0-1 0 0,0 1 0 0 0,0-1 1 0 0,0 0-1 0 0,0 1 0 0 0,0-1 1 0 0,-1 0-1 0 0,1 1 1 0 0,-1-1-1 0 0,0 0 0 0 0,0 0 1 0 0,1 0-1 0 0,-1 0 0 0 0,-1 1 1 0 0,1-1-1 0 0,0 0 0 0 0,0-1 1 0 0,-1 1-1 0 0,0 0 0 0 0,1 0 1 0 0,-1-1-1 0 0,0 1 0 0 0,1-1 1 0 0,-1 1-1 0 0,0-1 0 0 0,0 0 1 0 0,-1 1-58 0 0,-54 49 241 0 0,57-51-244 0 0,1 0 0 0 0,-1 0 0 0 0,0 0 0 0 0,1 0 0 0 0,-1 0-1 0 0,0-1 1 0 0,1 1 0 0 0,-1 0 0 0 0,0 0 0 0 0,1 0 0 0 0,-1 0 0 0 0,0 0 0 0 0,1 0-1 0 0,-1 1 1 0 0,0-1 0 0 0,1 0 0 0 0,-1 0 0 0 0,0 0 0 0 0,1 0 0 0 0,-1 0 0 0 0,0 0-1 0 0,1 1 1 0 0,-1-1 0 0 0,0 0 0 0 0,0 0 0 0 0,1 0 0 0 0,-1 1 0 0 0,0-1 0 0 0,0 0-1 0 0,1 0 1 0 0,-1 1 0 0 0,0-1 0 0 0,0 0 0 0 0,0 0 0 0 0,1 1 0 0 0,-1-1 0 0 0,0 0 0 0 0,0 1-1 0 0,0-1 1 0 0,0 0 0 0 0,0 1 0 0 0,0-1 0 0 0,0 0 0 0 0,0 1 0 0 0,0-1 0 0 0,0 0-1 0 0,0 1 1 0 0,0-1 0 0 0,0 0 0 0 0,0 1 0 0 0,0-1 0 0 0,0 0 0 0 0,0 1 0 0 0,0-1-1 0 0,0 0 1 0 0,0 1 0 0 0,-1-1 0 0 0,1 0 0 0 0,0 1 0 0 0,0-1 0 0 0,0 0 0 0 0,-1 1 3 0 0,34 1 77 0 0,-24-3-72 0 0,0 1 0 0 0,0 0-1 0 0,-1 0 1 0 0,1 1 0 0 0,0 0-1 0 0,0 0 1 0 0,-1 1 0 0 0,1 1 0 0 0,0-1-1 0 0,-1 1 1 0 0,0 1 0 0 0,0-1-1 0 0,4 4-4 0 0,-9-3 16 0 0,-1 0-1 0 0,0 0 0 0 0,-1 0 0 0 0,1 0 1 0 0,-1 0-1 0 0,1 1 0 0 0,-1-1 0 0 0,0 1 1 0 0,-1-1-1 0 0,1 1 0 0 0,-1-1 0 0 0,0 1 1 0 0,0-1-1 0 0,0 1 0 0 0,-1-1 0 0 0,0 1 1 0 0,0-1-1 0 0,0 1 0 0 0,0-1 0 0 0,-1 0 1 0 0,1 1-1 0 0,-1-1 0 0 0,0 0 0 0 0,0 0 1 0 0,-1 0-1 0 0,1-1 0 0 0,-1 1 0 0 0,0 0 1 0 0,0-1-1 0 0,0 0 0 0 0,0 0 0 0 0,-1 0 1 0 0,1 0-1 0 0,-1 0 0 0 0,0-1 0 0 0,0 1 1 0 0,-3 0-16 0 0,-91 65 289 0 0,96-67-340 0 0,0 1 1 0 0,1-1-1 0 0,-1 0 0 0 0,0 0 1 0 0,0 0-1 0 0,0 0 0 0 0,0 0 1 0 0,0 0-1 0 0,-1-1 0 0 0,1 1 0 0 0,0-1 1 0 0,0 1-1 0 0,0-1 0 0 0,-1 0 1 0 0,1 0-1 0 0,0 0 0 0 0,0 0 1 0 0,0 0-1 0 0,-1-1 0 0 0,1 1 1 0 0,0-1-1 0 0,0 1 0 0 0,0-1 1 0 0,0 0-1 0 0,0 0 0 0 0,0 0 1 0 0,0 0-1 0 0,0 0 0 0 0,0 0 1 0 0,0 0-1 0 0,1-1 0 0 0,-1 1 1 0 0,0-1-1 0 0,1 1 0 0 0,-1-1 1 0 0,1 0-1 0 0,0 1 0 0 0,-1-1 1 0 0,1 0-1 0 0,0 0 0 0 0,0 0 0 0 0,0 0 1 0 0,0 0-1 0 0,1 0 0 0 0,-1 0 1 0 0,1-1-1 0 0,-1 1 51 0 0,1-26-5105 0 0,0 17-1712 0 0,0 3-3587 0 0</inkml:trace>
  <inkml:trace contextRef="#ctx0" brushRef="#br0" timeOffset="16349.474">3487 1819 7106 0 0,'0'0'2829'0'0,"0"0"-1575"0"0,0 0-440 0 0,0 0 304 0 0,0 0 387 0 0,0 0 70 0 0,0 0-182 0 0,0 0-275 0 0,0 0-243 0 0,0 0-126 0 0,0 0-83 0 0,0 0-93 0 0,33-3-50 0 0,104-10-62 0 0,35 0-959 0 0,-166 10-874 0 0,-5 2-2201 0 0,-1 1-3466 0 0,0 0 7016 0 0,0 0-10031 0 0</inkml:trace>
  <inkml:trace contextRef="#ctx0" brushRef="#br0" timeOffset="16634.844">3748 1598 10746 0 0,'0'0'1134'0'0,"0"0"-543"0"0,0 0 122 0 0,0 0 471 0 0,0 0 314 0 0,0 0 22 0 0,0 0-298 0 0,0 0-413 0 0,0 0-311 0 0,-7 34-198 0 0,-22 105-105 0 0,3-13-390 0 0,26-70-1538 0 0,8-36-6375 0 0,-4-15-2266 0 0</inkml:trace>
  <inkml:trace contextRef="#ctx0" brushRef="#br0" timeOffset="17218.592">3888 1989 4977 0 0,'0'0'2014'0'0,"0"0"-738"0"0,0 0 36 0 0,0 0 329 0 0,0 0 138 0 0,0 0-147 0 0,0 0-321 0 0,0 0-301 0 0,0 0-169 0 0,0 0-54 0 0,0 0-78 0 0,0 0-71 0 0,0 0-74 0 0,20-32-64 0 0,63-96-73 0 0,-14 11 697 0 0,-63 103-1075 0 0,2 0-1 0 0,-1 0 0 0 0,2 1 1 0 0,0 0-1 0 0,0 1 0 0 0,1 0 1 0 0,1 0-1 0 0,0 1 1 0 0,0 1-1 0 0,1 0 0 0 0,3-2-48 0 0,-14 12-1 0 0,0-1 0 0 0,0 1 0 0 0,-1-1 1 0 0,1 1-1 0 0,0-1 0 0 0,0 1 0 0 0,0 0 0 0 0,0-1 0 0 0,0 1 0 0 0,-1 0 0 0 0,1 0 0 0 0,0 0 0 0 0,0 0 0 0 0,0-1 0 0 0,0 1 0 0 0,0 1 0 0 0,0-1 0 0 0,0 0 0 0 0,0 0 1 0 0,0 0-1 0 0,0 0 0 0 0,0 1 0 0 0,-1-1 0 0 0,1 0 0 0 0,0 1 0 0 0,0-1 0 0 0,0 1 0 0 0,0-1 0 0 0,-1 1 0 0 0,1-1 0 0 0,0 1 0 0 0,0-1 0 0 0,-1 1 0 0 0,1 0 1 0 0,-1-1-1 0 0,1 1 0 0 0,0 0 0 0 0,-1 0 0 0 0,1 0 0 0 0,-1-1 0 0 0,0 1 0 0 0,1 0 0 0 0,-1 0 0 0 0,0 0 0 0 0,1 0 0 0 0,-1 0 0 0 0,0 0 0 0 0,0 0 0 0 0,0-1 0 0 0,0 1 1 0 0,0 0-1 0 0,0 1 1 0 0,-2 54-37 0 0,-15 98 56 0 0,17-153-19 0 0,0 0 0 0 0,0 0 0 0 0,0 0 0 0 0,0 0 0 0 0,0 0 0 0 0,0 0 0 0 0,0 0 0 0 0,0 0 0 0 0,1 0 0 0 0,-1 0 0 0 0,0 0 0 0 0,1 0 0 0 0,-1 0 1 0 0,1 0-1 0 0,-1 0 0 0 0,1 0 0 0 0,-1 0 0 0 0,1 0 0 0 0,0-1 0 0 0,-1 1 0 0 0,1 0 0 0 0,0 0 0 0 0,0-1 0 0 0,-1 1 0 0 0,1-1 0 0 0,0 1 0 0 0,0 0 0 0 0,0-1 1 0 0,0 0-1 0 0,0 1 0 0 0,0-1 0 0 0,0 0 0 0 0,0 1 0 0 0,0-1 0 0 0,0 0 0 0 0,0 0 0 0 0,0 0 0 0 0,0 0 0 0 0,0 0 0 0 0,0 0 0 0 0,0 0 0 0 0,0 0 1 0 0,0 0-1 0 0,0 0 0 0 0,0-1 0 0 0,0 1 0 0 0,0 0 0 0 0,0-1 0 0 0,0 1 0 0 0,45-30 125 0 0,-22 7-60 0 0,-1 0 1 0 0,-2-2 0 0 0,0-1 0 0 0,-2 0 0 0 0,-1-2-1 0 0,12-23-65 0 0,39-81 729 0 0,-69 132-607 0 0,0 0-15 0 0,0 0-32 0 0,0 0-47 0 0,0 0-12 0 0,0 36 290 0 0,-24 157 672 0 0,22-21-838 0 0,2-171-206 0 0,0 1-1 0 0,0-1 1 0 0,0 1-1 0 0,0-1 1 0 0,1 1 0 0 0,-1 0-1 0 0,0-1 1 0 0,0 1 0 0 0,1-1-1 0 0,-1 1 1 0 0,1-1 0 0 0,0 1-1 0 0,-1-1 1 0 0,1 0 0 0 0,0 1-1 0 0,0-1 1 0 0,0 0-1 0 0,0 1 1 0 0,0-1 0 0 0,0 0-1 0 0,0 0 1 0 0,0 0 0 0 0,1 0-1 0 0,-1 0 1 0 0,0 0 0 0 0,1-1-1 0 0,-1 1 1 0 0,1 0 0 0 0,0 0 66 0 0,8-1-4350 0 0,2-5-3536 0 0,-6 2-3937 0 0</inkml:trace>
  <inkml:trace contextRef="#ctx0" brushRef="#br0" timeOffset="17588.467">4831 1838 3377 0 0,'0'0'2195'0'0,"0"0"-221"0"0,0 0 190 0 0,0 0 183 0 0,0 0-82 0 0,0 0-289 0 0,0 0-410 0 0,0 0-377 0 0,0 0-203 0 0,0 0-93 0 0,0 0-58 0 0,0 0-68 0 0,0 0-65 0 0,4-7-120 0 0,15-21-71 0 0,-19 28-477 0 0,0-1 0 0 0,-1 0 1 0 0,1 1-1 0 0,0-1 0 0 0,0 0 0 0 0,-1 1 0 0 0,1-1 0 0 0,-1 0 0 0 0,1 1 0 0 0,-1-1 1 0 0,1 1-1 0 0,-1-1 0 0 0,1 1 0 0 0,-1-1 0 0 0,1 1 0 0 0,-1-1 0 0 0,0 1 0 0 0,1-1 1 0 0,-1 1-1 0 0,0 0 0 0 0,1 0 0 0 0,-1-1 0 0 0,0 1 0 0 0,1 0 0 0 0,-1 0 0 0 0,0 0 1 0 0,0-1-1 0 0,1 1 0 0 0,-1 0 0 0 0,0 0 0 0 0,0 0 0 0 0,1 0 0 0 0,-1 1 0 0 0,0-1 1 0 0,0 0-1 0 0,1 0 0 0 0,-1 0 0 0 0,0 1 0 0 0,1-1 0 0 0,-1 0 0 0 0,0 1 0 0 0,1-1 1 0 0,-1 0-35 0 0,-2 1 63 0 0,-3 0-41 0 0,-1 0 1 0 0,0 1-1 0 0,1 0 0 0 0,-1 1 1 0 0,1 0-1 0 0,0 0 0 0 0,0 0 0 0 0,0 0 1 0 0,0 1-1 0 0,1 0 0 0 0,-1 0 0 0 0,1 1 1 0 0,0 0-1 0 0,0 0 0 0 0,1 0 1 0 0,-1 0-1 0 0,1 1 0 0 0,0-1 0 0 0,1 1 1 0 0,-2 3-23 0 0,4-6-5 0 0,-1 0 1 0 0,1 0-1 0 0,0 1 1 0 0,0-1-1 0 0,0 1 1 0 0,1-1-1 0 0,-1 1 1 0 0,1-1-1 0 0,0 1 1 0 0,0-1-1 0 0,0 1 1 0 0,0-1-1 0 0,1 1 1 0 0,-1-1-1 0 0,1 0 1 0 0,0 1-1 0 0,0-1 1 0 0,0 1-1 0 0,1-1 1 0 0,-1 0-1 0 0,1 0 1 0 0,-1 0-1 0 0,1 0 1 0 0,2 2 4 0 0,2-1-80 0 0,1 0 0 0 0,0 0 0 0 0,0 0 0 0 0,0-1 1 0 0,0 0-1 0 0,0-1 0 0 0,1 1 0 0 0,-1-2 0 0 0,1 1 1 0 0,0-1-1 0 0,0 0 0 0 0,-1 0 0 0 0,1-1 0 0 0,0 0 1 0 0,0-1-1 0 0,0 1 0 0 0,-1-2 0 0 0,1 1 0 0 0,0-1 1 0 0,-1 0-1 0 0,0 0 0 0 0,1-1 0 0 0,-1 0 0 0 0,4-3 80 0 0,63-30-11014 0 0,-59 28-278 0 0</inkml:trace>
  <inkml:trace contextRef="#ctx0" brushRef="#br0" timeOffset="18695.366">5403 258 0 0 0,'0'0'579'0'0,"0"0"1483"0"0,0 0 466 0 0,0 0-142 0 0,0 0-434 0 0,0 0-521 0 0,0 0-389 0 0,0 0-245 0 0,0 0-155 0 0,0 0-101 0 0,0 0-17 0 0,1-3 177 0 0,-1 2-606 0 0,1 0 0 0 0,-1 0 1 0 0,1 0-1 0 0,-1 0 1 0 0,1 1-1 0 0,-1-1 1 0 0,1 0-1 0 0,0 1 1 0 0,-1-1-1 0 0,1 0 1 0 0,0 1-1 0 0,-1-1 0 0 0,1 1 1 0 0,0-1-1 0 0,0 1 1 0 0,0-1-1 0 0,0 1 1 0 0,-1 0-1 0 0,1-1 1 0 0,0 1-1 0 0,0 0 1 0 0,0 0-1 0 0,0-1 0 0 0,0 1 1 0 0,0 0-1 0 0,0 0 1 0 0,0 0-1 0 0,0 0 1 0 0,0 0-1 0 0,0 1 1 0 0,-1-1-1 0 0,1 0 1 0 0,0 0-1 0 0,0 1 0 0 0,0-1 1 0 0,0 0-1 0 0,0 1 1 0 0,0-1-1 0 0,-1 1 1 0 0,1-1-1 0 0,0 1 1 0 0,0-1-1 0 0,-1 1 0 0 0,1 0 1 0 0,0-1-1 0 0,-1 1 1 0 0,1 0-1 0 0,-1-1 1 0 0,1 1-1 0 0,-1 0 1 0 0,1 0-1 0 0,-1 0 1 0 0,1 0-1 0 0,-1-1 0 0 0,0 1 1 0 0,1 0-1 0 0,-1 0 1 0 0,0 0-1 0 0,0 0 1 0 0,0 0-1 0 0,0 1-95 0 0,67 97 4057 0 0,15 65-2642 0 0,-55-107-1099 0 0,10 26-227 0 0,-3 2 1 0 0,-4 1-1 0 0,-4 2 0 0 0,-4 0 1 0 0,-3 1-1 0 0,-5 1 1 0 0,-3 1-1 0 0,-5 0 0 0 0,-3 19-89 0 0,-2-75 10 0 0,-1 0 1 0 0,-2 0-1 0 0,-1-1 0 0 0,-1 1 0 0 0,-3-1 1 0 0,0 0-1 0 0,-2-1 0 0 0,-2 0 0 0 0,-12 27-10 0 0,2-19 3 0 0,-1-1-1 0 0,-1-1 1 0 0,-3-1-1 0 0,-1-1 0 0 0,-2-2 1 0 0,-1-1-1 0 0,-2-1 1 0 0,-1-1-1 0 0,-1-2 1 0 0,-2-2-1 0 0,-37 23-2 0 0,36-36-97 0 0,37-15-18 0 0,0-11-1458 0 0,1-23-1457 0 0,7 13-6989 0 0,-2 14-1857 0 0</inkml:trace>
  <inkml:trace contextRef="#ctx0" brushRef="#br0" timeOffset="19542.595">374 1 0 0 0,'0'0'1096'0'0,"0"0"-352"0"0,0 0 102 0 0,0 0 385 0 0,0 0 412 0 0,0 0 215 0 0,0 0-63 0 0,0 0-211 0 0,0 0-250 0 0,0 0-193 0 0,0 0-127 0 0,0 0-117 0 0,0 0-74 0 0,-18 11-43 0 0,-55 35-46 0 0,26 8 1201 0 0,26-17-1322 0 0,1 2-1 0 0,2 0 1 0 0,2 1 0 0 0,-4 16-613 0 0,5-13 249 0 0,-16 51 196 0 0,5 1-1 0 0,4 1 0 0 0,4 1 0 0 0,4 1 0 0 0,5 0 0 0 0,4 1 0 0 0,7 91-444 0 0,1-123 256 0 0,2 0-1 0 0,4 0 1 0 0,3-1 0 0 0,2 0-1 0 0,4-1 1 0 0,2-1 0 0 0,4 2-256 0 0,-13-41 97 0 0,1 0 0 0 0,1-1-1 0 0,1-1 1 0 0,1 0 0 0 0,1-1 0 0 0,1-1 0 0 0,1 0 0 0 0,0-1 0 0 0,2-1-1 0 0,0-1 1 0 0,1-1 0 0 0,1-1 0 0 0,1-1 0 0 0,0 0 0 0 0,1-2 0 0 0,0-1-1 0 0,1-1 1 0 0,1-1 0 0 0,15 4-97 0 0,94 4 307 0 0,-147-51-897 0 0,-12 12-1844 0 0,16 15-1324 0 0,0 1-3759 0 0,3 4-5441 0 0</inkml:trace>
  <inkml:trace contextRef="#ctx0" brushRef="#br0" timeOffset="20550.335">6200 457 0 0 0,'0'0'413'0'0,"0"0"1145"0"0,0 0 278 0 0,0 0-83 0 0,0 0-102 0 0,0 0-76 0 0,6-9-5 0 0,16-25 38 0 0,-17 26 12 0 0,-5 8-33 0 0,0 0-129 0 0,0 0-202 0 0,-29 0 2046 0 0,23 2-3125 0 0,-1 0 1 0 0,0 1-1 0 0,1 0 0 0 0,0 0 1 0 0,-1 1-1 0 0,1 0 0 0 0,1 0 1 0 0,-1 0-1 0 0,1 1 0 0 0,-1-1 1 0 0,1 1-1 0 0,0 1 0 0 0,1-1 0 0 0,0 1 1 0 0,-1 0-1 0 0,2 0 0 0 0,-1 0 1 0 0,1 0-1 0 0,-2 5-177 0 0,-17 39 280 0 0,3 0 0 0 0,2 2 0 0 0,2 0 0 0 0,2 0 0 0 0,3 1 0 0 0,2 1 0 0 0,2 0 1 0 0,3 0-1 0 0,2 0 0 0 0,2 0 0 0 0,3 2-280 0 0,-4-12 142 0 0,-13 712 1747 0 0,13-749-1875 0 0,0 0 1 0 0,0 0-1 0 0,0 0 1 0 0,1 0-1 0 0,0 0 1 0 0,1-1 0 0 0,-1 1-1 0 0,1 0 1 0 0,1-1-1 0 0,-1 1 1 0 0,1-1-1 0 0,0 1 1 0 0,1-1 0 0 0,-1 0-1 0 0,1-1 1 0 0,0 1-1 0 0,1-1 1 0 0,-1 1-1 0 0,1-1 1 0 0,0-1 0 0 0,0 1-1 0 0,1-1 1 0 0,-1 0-1 0 0,1 0 1 0 0,2 1-15 0 0,-8-5 10 0 0,0 0-19 0 0,0-1-1 0 0,0 1 1 0 0,0 0 0 0 0,0 0 0 0 0,0-1-1 0 0,0 1 1 0 0,0 0 0 0 0,0-1-1 0 0,0 1 1 0 0,0 0 0 0 0,1 0 0 0 0,-1-1-1 0 0,0 1 1 0 0,0 0 0 0 0,0 0-1 0 0,0-1 1 0 0,0 1 0 0 0,0 0-1 0 0,1 0 1 0 0,-1-1 0 0 0,0 1 0 0 0,0 0-1 0 0,0 0 1 0 0,1 0 0 0 0,-1-1-1 0 0,0 1 1 0 0,0 0 0 0 0,1 0 0 0 0,-1 0-1 0 0,0 0 1 0 0,0 0 0 0 0,1-1-1 0 0,-1 1 1 0 0,0 0 0 0 0,0 0-1 0 0,1 0 1 0 0,-1 0 0 0 0,0 0 0 0 0,1 0-1 0 0,-1 0 1 0 0,0 0 0 0 0,0 0-1 0 0,1 0 1 0 0,-1 0 0 0 0,0 0 0 0 0,0 0-1 0 0,1 0 1 0 0,-1 0 0 0 0,0 1-1 0 0,1-1 1 0 0,-1 0 0 0 0,0 0 0 0 0,0 0-1 0 0,1 0 1 0 0,-1 0 0 0 0,0 1-1 0 0,0-1 1 0 0,0 0 0 0 0,1 0-1 0 0,-1 0 11 0 0,-1-10-341 0 0,-1-49-3304 0 0,2 34-2250 0 0,0 10-768 0 0,0 0-5739 0 0</inkml:trace>
  <inkml:trace contextRef="#ctx0" brushRef="#br0" timeOffset="21276.39">6563 718 8162 0 0,'0'0'1312'0'0,"0"0"-288"0"0,0 0-45 0 0,0 0 117 0 0,0 0 69 0 0,0 0-24 0 0,0 0-137 0 0,0 0-142 0 0,0 0-117 0 0,0 0-100 0 0,0 0-85 0 0,0 0-70 0 0,-19 7-19 0 0,-59 18 13 0 0,18 18 1351 0 0,49-29-1600 0 0,6-8-201 0 0,0 0-1 0 0,0 1 1 0 0,0-1-1 0 0,1 1 0 0 0,0 0 1 0 0,1 0-1 0 0,0 1 1 0 0,0-1-1 0 0,0 1 1 0 0,1 0-1 0 0,0-1 1 0 0,0 1-1 0 0,1 0 1 0 0,0 0-1 0 0,1 0 1 0 0,-1 0-1 0 0,2 0 1 0 0,-1 0-1 0 0,1 3-33 0 0,1-8 52 0 0,-1 0 0 0 0,0-1 0 0 0,1 1 0 0 0,0 0 0 0 0,-1-1 0 0 0,1 1 0 0 0,0-1 0 0 0,0 1 0 0 0,1-1 0 0 0,-1 0 0 0 0,0 0 0 0 0,1 0 0 0 0,0 0 0 0 0,-1 0 0 0 0,1-1 0 0 0,0 1 0 0 0,0-1 0 0 0,0 0 0 0 0,-1 0 0 0 0,2 0 0 0 0,-1 0 0 0 0,0 0 0 0 0,0-1 0 0 0,0 1 0 0 0,0-1 0 0 0,0 0 0 0 0,0 0 0 0 0,1 0 0 0 0,-1 0 0 0 0,0 0 0 0 0,0-1 0 0 0,0 0 0 0 0,0 1 0 0 0,0-1 0 0 0,0 0 0 0 0,0-1 0 0 0,0 1 0 0 0,0 0 0 0 0,0-1 0 0 0,-1 0 0 0 0,1 1-1 0 0,-1-1 1 0 0,1 0 0 0 0,-1-1 0 0 0,0 1 0 0 0,1 0 0 0 0,-1-1 0 0 0,1-1-52 0 0,161-192 1009 0 0,-118 156-943 0 0,-46 40-52 0 0,0 0-10 0 0,0 0-43 0 0,41 136 320 0 0,-34-111-267 0 0,0 0-1 0 0,-2 1 1 0 0,-1-1-1 0 0,-2 1 0 0 0,0 0 1 0 0,-2 0-1 0 0,0 0 1 0 0,-2-1-1 0 0,-1 1 1 0 0,-1 0-1 0 0,-1-1 0 0 0,-1 0 1 0 0,-1 0-1 0 0,-2 0 1 0 0,0-1-1 0 0,-2 0-13 0 0,5-11 6 0 0,-1-1 0 0 0,-1 1-1 0 0,0-1 1 0 0,-1 0 0 0 0,0-1-1 0 0,-1 0 1 0 0,0 0 0 0 0,-1-1 0 0 0,0-1-1 0 0,0 0 1 0 0,-1 0 0 0 0,0-1-1 0 0,-1-1 1 0 0,-9 5-6 0 0,20-10-1 0 0,0-1 0 0 0,1 0 0 0 0,-1 1 0 0 0,0-1 0 0 0,0 0-1 0 0,0 0 1 0 0,0 0 0 0 0,0 0 0 0 0,0 0 0 0 0,0-1 0 0 0,0 1 0 0 0,0-1 0 0 0,0 1 0 0 0,0-1-1 0 0,-1 0 1 0 0,1 0 0 0 0,0 0 0 0 0,0 0 0 0 0,0 0 0 0 0,-1 0 0 0 0,1 0 0 0 0,0-1 0 0 0,0 1-1 0 0,0-1 1 0 0,0 0 0 0 0,0 0 0 0 0,0 0 0 0 0,0 0 0 0 0,0 0 0 0 0,0 0 0 0 0,0 0 0 0 0,1 0-1 0 0,-1-1 1 0 0,0 1 0 0 0,1-1 0 0 0,-1 1 0 0 0,1-1 0 0 0,0 0 0 0 0,-1 1 0 0 0,1-1 0 0 0,0 0-1 0 0,0 0 1 0 0,0 0 0 0 0,0 0 0 0 0,0 0 0 0 0,1 0 0 0 0,-1 0 0 0 0,0-1 1 0 0,3-17-7 0 0,1 0 1 0 0,0 1-1 0 0,1 0 1 0 0,2-1-1 0 0,0 1 1 0 0,0 1-1 0 0,2 0 1 0 0,0 0-1 0 0,1 0 1 0 0,1 1-1 0 0,1 0 1 0 0,0 1 0 0 0,1 0-1 0 0,9-8 7 0 0,-5 4-6 0 0,1 1-1 0 0,1 1 1 0 0,1 0-1 0 0,0 1 1 0 0,1 1 0 0 0,1 1-1 0 0,0 1 1 0 0,1 1-1 0 0,1 0 1 0 0,21-7 6 0 0,42 11-2618 0 0,-74 15-6176 0 0,-8-4-3196 0 0</inkml:trace>
  <inkml:trace contextRef="#ctx0" brushRef="#br0" timeOffset="21561.91">6242 1451 7730 0 0,'0'0'3738'0'0,"0"0"-2297"0"0,0 0-800 0 0,0 0 4 0 0,0 0 279 0 0,0 0 262 0 0,0 0 22 0 0,0 0-114 0 0,0 0-195 0 0,0 0-171 0 0,35-2-152 0 0,113-10-120 0 0,43-22 308 0 0,-139 24-1373 0 0,134-23 1413 0 0,-124 27-3893 0 0,0 4-3942 0 0,-50 2-4066 0 0</inkml:trace>
  <inkml:trace contextRef="#ctx0" brushRef="#br0" timeOffset="22292.64">6671 1731 7170 0 0,'0'0'1991'0'0,"0"0"-120"0"0,0 0 162 0 0,0 0 103 0 0,0 0-193 0 0,0 0-406 0 0,0 0-391 0 0,0 0-297 0 0,0 0-191 0 0,0 0-113 0 0,0 0-114 0 0,0 0-88 0 0,0 0-55 0 0,-29-10-44 0 0,-92-28-25 0 0,119 37-206 0 0,-1 0 0 0 0,1 0-1 0 0,-1 0 1 0 0,1 0 0 0 0,0 0 0 0 0,-1 1 0 0 0,1-1 0 0 0,-1 1 0 0 0,1-1 0 0 0,-1 1 0 0 0,0 0 0 0 0,1 0 0 0 0,-1 0 0 0 0,1 1 0 0 0,-1-1 0 0 0,1 1 0 0 0,-1-1 0 0 0,1 1 0 0 0,-1 0-1 0 0,1 0 1 0 0,0 0 0 0 0,-1 0 0 0 0,1 0 0 0 0,0 1-13 0 0,-7 3 67 0 0,5-3-52 0 0,0-1-1 0 0,0 2 1 0 0,-1-1-1 0 0,1 0 1 0 0,0 1-1 0 0,1 0 0 0 0,-1 0 1 0 0,1 0-1 0 0,-1 0 1 0 0,1 0-1 0 0,0 1 1 0 0,0 0-1 0 0,0-1 1 0 0,0 1-1 0 0,1 0 1 0 0,0 1-1 0 0,0-1 1 0 0,0 0-1 0 0,0 0 1 0 0,1 1-1 0 0,-1-1 1 0 0,1 1-1 0 0,0 0 1 0 0,1-1-1 0 0,-1 1 1 0 0,1 0-1 0 0,0-1 1 0 0,0 1-1 0 0,0 0-14 0 0,2-1 2 0 0,1-1-1 0 0,-1 0 1 0 0,0 1-1 0 0,1-1 1 0 0,0 0-1 0 0,0 0 1 0 0,0 0-1 0 0,0-1 1 0 0,0 1-1 0 0,1-1 0 0 0,-1 0 1 0 0,1 0-1 0 0,0 0 1 0 0,-1 0-1 0 0,1 0 1 0 0,0-1-1 0 0,0 0 1 0 0,0 0-1 0 0,0 0 1 0 0,0 0-1 0 0,0-1 1 0 0,1 1-1 0 0,-1-1 1 0 0,0 0-1 0 0,0 0 1 0 0,0-1-1 0 0,0 1-1 0 0,21-2 67 0 0,-1-2 0 0 0,0 0-1 0 0,0-2 1 0 0,-1 0 0 0 0,1-2-1 0 0,-1 0 1 0 0,-1-1 0 0 0,0-2-1 0 0,0 0 1 0 0,-1-2 0 0 0,0 0-1 0 0,-2-1 1 0 0,11-10-67 0 0,19-13 279 0 0,-47 53-198 0 0,7 14-36 0 0,-1 1 0 0 0,-2 1 0 0 0,-1-1 0 0 0,-1 1-1 0 0,-2 0 1 0 0,-1 0 0 0 0,-2 0 0 0 0,-1 4-45 0 0,1 33 35 0 0,1-52-29 0 0,0 0 1 0 0,-1 0 0 0 0,-1 0 0 0 0,0 0 0 0 0,-2 0 0 0 0,0-1 0 0 0,-1 1 0 0 0,0-1 0 0 0,-1 0-1 0 0,-1-1 1 0 0,-1 0 0 0 0,-4 7-7 0 0,11-19 1 0 0,0 0 0 0 0,-1 0 0 0 0,1-1 0 0 0,-1 1 1 0 0,0 0-1 0 0,0-1 0 0 0,0 1 0 0 0,0-1 0 0 0,-1 0 0 0 0,1 0 0 0 0,0 0 0 0 0,-1 0 0 0 0,0 0 0 0 0,1 0 0 0 0,-1-1 0 0 0,0 1 0 0 0,0-1 0 0 0,0 0 0 0 0,0 1 1 0 0,0-2-1 0 0,0 1 0 0 0,0 0 0 0 0,0-1 0 0 0,-1 1 0 0 0,1-1 0 0 0,0 0 0 0 0,0 0 0 0 0,0 0 0 0 0,-1 0 0 0 0,1-1 0 0 0,0 1 0 0 0,0-1 0 0 0,0 0 0 0 0,0 0 1 0 0,0 0-1 0 0,0 0 0 0 0,0-1 0 0 0,0 1 0 0 0,0-1 0 0 0,1 0 0 0 0,-1 1 0 0 0,1-1 0 0 0,-1-1 0 0 0,1 1 0 0 0,-1-1-1 0 0,-2-9-3 0 0,1 1 1 0 0,1-1-1 0 0,0 0 0 0 0,1 0 0 0 0,0-1 1 0 0,1 1-1 0 0,0 0 0 0 0,1-1 0 0 0,0 1 0 0 0,1 0 1 0 0,1-1-1 0 0,0-2 3 0 0,5-11-2 0 0,1 1 1 0 0,1-1-1 0 0,1 2 0 0 0,1-1 0 0 0,1 1 1 0 0,1 1-1 0 0,1 0 0 0 0,1 1 1 0 0,4-3 1 0 0,-10 12-21 0 0,83-102-2654 0 0,-88 106-536 0 0,-2 4-2122 0 0,-2 4-6370 0 0</inkml:trace>
  <inkml:trace contextRef="#ctx0" brushRef="#br0" timeOffset="22658.287">7016 608 11538 0 0,'0'0'1150'0'0,"0"0"-396"0"0,0 0-54 0 0,0 0 249 0 0,0 0 271 0 0,0 0 161 0 0,0 0 16 0 0,0 0-58 0 0,0 0-98 0 0,0 0-133 0 0,0 0-131 0 0,0 0-146 0 0,35 4-124 0 0,111 17-99 0 0,-141-21-562 0 0,-1 0 1 0 0,0 0-1 0 0,1 1 0 0 0,-1 0 0 0 0,1 0 1 0 0,-1 0-1 0 0,0 1 0 0 0,1-1 0 0 0,-1 1 1 0 0,0 0-1 0 0,0 0 0 0 0,0 1 0 0 0,-1-1 1 0 0,1 1-1 0 0,-1 0 0 0 0,1 0 0 0 0,-1 0 1 0 0,2 1-47 0 0,4 7 157 0 0,6 5-48 0 0,-1 1 1 0 0,0 1 0 0 0,-2 0-1 0 0,0 1 1 0 0,-1 0 0 0 0,-1 0-1 0 0,0 1 1 0 0,-2 1 0 0 0,0 0-1 0 0,-2 0 1 0 0,0 0 0 0 0,-1 1-1 0 0,-2 0 1 0 0,0-1 0 0 0,-1 1-1 0 0,-1 1 1 0 0,-1 9-110 0 0,3 53 49 0 0,-4-1-1 0 0,-3 0 1 0 0,-4 0 0 0 0,-4-1 0 0 0,-3 0-1 0 0,-5 2-48 0 0,9-50-75 0 0,-2 0-1 0 0,-1-2 0 0 0,-2 1 1 0 0,-1-2-1 0 0,-1 0 1 0 0,-2-1-1 0 0,-1-1 1 0 0,-1-1-1 0 0,-2-1 0 0 0,-1-2 1 0 0,-1 0-1 0 0,-13 9 76 0 0,23-21-772 0 0,-13 7-159 0 0,18-17-2785 0 0,-4-3-3314 0 0,12-1-5011 0 0</inkml:trace>
</inkml:ink>
</file>

<file path=ppt/ink/ink34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20:26:17.5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5477 369 0 0 0,'0'0'1771'0'0,"0"0"564"0"0,0 0 66 0 0,0 0 3 0 0,0 0-86 0 0,0 0-310 0 0,0 0-469 0 0,0 0-449 0 0,0 0-366 0 0,0 0-180 0 0,0 0 10 0 0,16 7 2010 0 0,49 4 2783 0 0,3 0-3297 0 0,126-3-523 0 0,62-15-807 0 0,-121 6-432 0 0,-135 2-1251 0 0,-26-2-5417 0 0,3 5 369 0 0,9 1-1834 0 0,7 1-1140 0 0</inkml:trace>
  <inkml:trace contextRef="#ctx0" brushRef="#br0" timeOffset="399.717">5438 579 7378 0 0,'0'0'2105'0'0,"0"0"-508"0"0,0 0-234 0 0,0 0 89 0 0,0 0 126 0 0,0 0-71 0 0,0 0-298 0 0,0 0-339 0 0,0 0-177 0 0,0 0 63 0 0,0 0 95 0 0,0 0 61 0 0,7 3-7 0 0,76 26 2151 0 0,367-13 527 0 0,-368-16-3450 0 0,-21-1-1244 0 0,-51-28-5908 0 0,-8 18-2275 0 0,1 4-2806 0 0</inkml:trace>
  <inkml:trace contextRef="#ctx0" brushRef="#br0" timeOffset="1139.933">5814 45 3609 0 0,'0'0'2652'0'0,"0"0"-306"0"0,0 0-113 0 0,0 0-120 0 0,0 0-96 0 0,0 0-190 0 0,0 0-255 0 0,0 0-223 0 0,0 0-223 0 0,0 0-199 0 0,0 0-196 0 0,0 0-171 0 0,0 0-101 0 0,-15-7-62 0 0,-46-23-19 0 0,46 23-61 0 0,15 7-54 0 0,0 0-56 0 0,14 12 586 0 0,137 98 1974 0 0,15 41-1862 0 0,17-22-600 0 0,-119-78-221 0 0,-54-33 121 0 0,-38 26 81 0 0,-15 6-154 0 0,-2-3 1 0 0,-2-2-1 0 0,-2-2 0 0 0,-1-2 1 0 0,-3-2-1 0 0,-1-3 1 0 0,-6 1-133 0 0,-100 63 428 0 0,160-100-461 0 0,0-1 1 0 0,0 1 0 0 0,-1 0-1 0 0,1-1 1 0 0,0 1-1 0 0,0 0 1 0 0,-1 0 0 0 0,1-1-1 0 0,0 1 1 0 0,0 0 0 0 0,-1 0-1 0 0,1 0 1 0 0,0 0-1 0 0,-1-1 1 0 0,1 1 0 0 0,0 0-1 0 0,-1 0 1 0 0,1 0-1 0 0,0 0 1 0 0,-1 0 0 0 0,1 0-1 0 0,0 0 1 0 0,-1 0-1 0 0,1 0 1 0 0,-1 0 0 0 0,1 0-1 0 0,0 0 1 0 0,-1 0 0 0 0,1 0-1 0 0,0 0 1 0 0,-1 0-1 0 0,1 0 1 0 0,0 1 0 0 0,-1-1-1 0 0,1 0 1 0 0,0 0-1 0 0,0 0 1 0 0,-1 0 0 0 0,1 1-1 0 0,0-1 1 0 0,0 0 0 0 0,-1 0-1 0 0,1 1 1 0 0,0-1 32 0 0,17-27-7414 0 0,-10 19-4440 0 0</inkml:trace>
  <inkml:trace contextRef="#ctx0" brushRef="#br0" timeOffset="44010.572">0 1437 1616 0 0,'0'0'2173'0'0,"0"0"-566"0"0,0 0-254 0 0,0 0 129 0 0,0 0 256 0 0,0 0 66 0 0,0 0-234 0 0,0 0-373 0 0,0 0-280 0 0,0 0-23 0 0,0 0 72 0 0,2 5 82 0 0,11 83 3224 0 0,-12 57-1962 0 0,-2-70-1752 0 0,0-50-362 0 0,-1-19-173 0 0,2-1 1 0 0,-1 1-1 0 0,1 0 0 0 0,0 0 1 0 0,0-1-1 0 0,0 1 1 0 0,1 0-1 0 0,0-1 1 0 0,0 1-1 0 0,0 0 1 0 0,1-1-1 0 0,0 1 1 0 0,0-1-1 0 0,0 0 1 0 0,1 0-1 0 0,0 2-23 0 0,0-5 30 0 0,0-1 0 0 0,-1 0 0 0 0,1 0 0 0 0,0 0 0 0 0,0 0 0 0 0,0-1 0 0 0,0 1 0 0 0,0-1 0 0 0,0 0 0 0 0,-1 0 0 0 0,1 0 0 0 0,0 0 0 0 0,0 0 0 0 0,0 0 0 0 0,0-1 0 0 0,0 0 0 0 0,0 1-1 0 0,0-1 1 0 0,-1 0 0 0 0,1-1 0 0 0,0 1 0 0 0,-1 0 0 0 0,1-1 0 0 0,-1 1 0 0 0,1-1 0 0 0,-1 0 0 0 0,0 0 0 0 0,1 0-30 0 0,22-20 122 0 0,0-1 1 0 0,-1-2-1 0 0,-2 0 0 0 0,19-28-122 0 0,9-9 63 0 0,11-11-57 0 0,-49 110-185 0 0,-10-25 202 0 0,-2 0-20 0 0,1 0 0 0 0,1-1 0 0 0,0 1 1 0 0,0-1-1 0 0,1 1 0 0 0,0-1 0 0 0,1 0 0 0 0,0 0 1 0 0,1 0-1 0 0,1-1 0 0 0,-1 0 0 0 0,2 0 0 0 0,-1 0 0 0 0,1-1 1 0 0,1 0-1 0 0,-1 0 0 0 0,2-1 0 0 0,-1 0 0 0 0,1 0 1 0 0,10 6-4 0 0,-17-12 8 0 0,1-1 1 0 0,0 1 0 0 0,0-1-1 0 0,0 0 1 0 0,0 0 0 0 0,0 0-1 0 0,0 0 1 0 0,0-1 0 0 0,0 1-1 0 0,1-1 1 0 0,-1 1 0 0 0,0-1 0 0 0,0 0-1 0 0,1-1 1 0 0,-1 1 0 0 0,0 0-1 0 0,0-1 1 0 0,0 0 0 0 0,0 0-1 0 0,0 0 1 0 0,0 0 0 0 0,0 0-1 0 0,0 0 1 0 0,0-1 0 0 0,0 0 0 0 0,-1 1-1 0 0,2-2-8 0 0,12-13 93 0 0,-1-2 0 0 0,-1 1 1 0 0,0-2-1 0 0,-1 0 0 0 0,-1 0 0 0 0,-1-1 0 0 0,-1-1 0 0 0,-1 0 0 0 0,-1 0 0 0 0,0-1 0 0 0,-2 0 1 0 0,3-16-94 0 0,18-45 90 0 0,-4 13-175 0 0,-4 69-3012 0 0,-9 12-4377 0 0,-8-7-4564 0 0</inkml:trace>
  <inkml:trace contextRef="#ctx0" brushRef="#br0" timeOffset="44676.819">926 1742 1480 0 0,'0'0'2786'0'0,"0"0"-568"0"0,0 0-242 0 0,0 0 4 0 0,0 0-67 0 0,0 0-190 0 0,0 0-245 0 0,0 0-184 0 0,0 0-191 0 0,0 0-137 0 0,0 0-101 0 0,0 0-113 0 0,0 0-61 0 0,-28 14-67 0 0,-85 45-80 0 0,51-11 325 0 0,54-36-741 0 0,2-6-81 0 0,1 0 0 0 0,1 1 1 0 0,-1-1-1 0 0,1 1 0 0 0,1 0 0 0 0,-1 0 0 0 0,1 0 0 0 0,0 1 0 0 0,1-1 0 0 0,-1 1 0 0 0,2 0 0 0 0,-1-1 0 0 0,0 8-47 0 0,25-23 821 0 0,168-178 643 0 0,-67 71-1364 0 0,-119 127-185 0 0,14 182 278 0 0,1-124-133 0 0,-19-69-48 0 0,-1-1 1 0 0,0 0 7 0 0,0 0 38 0 0,0 0 3 0 0,0 0 32 0 0,0 0 5 0 0,0 0-4 0 0,0 0-4 0 0,0 0-4 0 0,0 0 2 0 0,0 0 30 0 0,0 0 23 0 0,0 0 17 0 0,0 0 19 0 0,0 0-32 0 0,-25-4 85 0 0,-41-18-201 0 0,15-5-36 0 0,-52-31-514 0 0,91 50-847 0 0,10 4-2914 0 0,2-2-5211 0 0,0 6-2734 0 0</inkml:trace>
  <inkml:trace contextRef="#ctx0" brushRef="#br0" timeOffset="47900.159">2393 1735 3065 0 0,'0'0'3767'0'0,"0"0"-2241"0"0,0 0-730 0 0,0 0 235 0 0,0 0 357 0 0,0 0 126 0 0,0 0-98 0 0,0 0-197 0 0,0 0-191 0 0,0 0-145 0 0,0 0-157 0 0,0 0-169 0 0,32 1-153 0 0,100 4-150 0 0,-29-12-22 0 0,-64 1 193 0 0,-9 0-2271 0 0,-11 4-5947 0 0,-19 2-1487 0 0</inkml:trace>
  <inkml:trace contextRef="#ctx0" brushRef="#br0" timeOffset="48166.17">2522 1602 5641 0 0,'0'0'1300'0'0,"0"0"-390"0"0,0 0 136 0 0,0 0 397 0 0,0 0 237 0 0,0 0-53 0 0,0 0-355 0 0,0 0-428 0 0,0 0-337 0 0,-6 35-227 0 0,-17 106-140 0 0,17-40-815 0 0,14-74-3215 0 0,-5-21 394 0 0,1 1-5133 0 0</inkml:trace>
  <inkml:trace contextRef="#ctx0" brushRef="#br0" timeOffset="48763.276">2800 1474 352 0 0,'0'0'2047'0'0,"0"0"-753"0"0,0 0-321 0 0,0 0 116 0 0,0 0 151 0 0,0 0 80 0 0,0 0-86 0 0,0 0-218 0 0,0 0-136 0 0,0 0-32 0 0,0 0 28 0 0,0 0-27 0 0,0 0-24 0 0,-1 22-51 0 0,-1 110 554 0 0,32 15 878 0 0,-29-144-2172 0 0,-1-1-1 0 0,1 1 1 0 0,0 0 0 0 0,0 0 0 0 0,0-1-1 0 0,0 1 1 0 0,1-1 0 0 0,-1 1 0 0 0,1-1-1 0 0,-1 1 1 0 0,1-1 0 0 0,0 0 0 0 0,0 0-1 0 0,0 0 1 0 0,0 0 0 0 0,0 0 0 0 0,1 0-1 0 0,-1-1 1 0 0,0 1 0 0 0,1-1 0 0 0,0 0-1 0 0,-1 1 1 0 0,1-1 0 0 0,-1 0 0 0 0,1 0-1 0 0,0-1 1 0 0,0 1 0 0 0,0-1 0 0 0,-1 1 0 0 0,1-1-1 0 0,0 0 1 0 0,0 0 0 0 0,0 0 0 0 0,0 0-34 0 0,4-2 150 0 0,0 1 0 0 0,0-1 0 0 0,0 0 0 0 0,0 0 1 0 0,0-1-1 0 0,0 0 0 0 0,-1 0 0 0 0,1-1 1 0 0,-1 1-1 0 0,0-2 0 0 0,0 1 0 0 0,0 0 0 0 0,-1-1-150 0 0,9-6 115 0 0,-1-1-1 0 0,0 0 0 0 0,-1-1 0 0 0,-1 0 1 0 0,0-1-1 0 0,-1 0 0 0 0,0 0 0 0 0,-1-1 1 0 0,-1 0-1 0 0,0-1 0 0 0,-1 0 0 0 0,0-2-114 0 0,-2 28-89 0 0,-9 4 50 0 0,0-7 30 0 0,1 1 0 0 0,1-1 0 0 0,-1 0 0 0 0,1 1 0 0 0,0 0-1 0 0,1-1 1 0 0,0 1 0 0 0,0 0 0 0 0,1 0 0 0 0,0 0 0 0 0,0-1-1 0 0,1 1 1 0 0,0 0 0 0 0,0 0 0 0 0,1-1 0 0 0,0 1 0 0 0,0 0-1 0 0,1-1 1 0 0,0 0 0 0 0,0 0 0 0 0,0 0 0 0 0,1 0 0 0 0,3 3 9 0 0,-3-8 16 0 0,1 0 1 0 0,0 0 0 0 0,0 0 0 0 0,0-1 0 0 0,0 0-1 0 0,0 0 1 0 0,0 0 0 0 0,0-1 0 0 0,0 1-1 0 0,0-1 1 0 0,0-1 0 0 0,1 1 0 0 0,-1-1 0 0 0,0 1-1 0 0,0-2 1 0 0,0 1 0 0 0,0 0 0 0 0,0-1-1 0 0,-1 0 1 0 0,1 0 0 0 0,0 0 0 0 0,-1-1 0 0 0,0 0-1 0 0,1 0 1 0 0,-1 0 0 0 0,0 0 0 0 0,-1 0-1 0 0,1-1 1 0 0,0 0 0 0 0,-1 0 0 0 0,1-1-17 0 0,13-13 109 0 0,0-1 1 0 0,-2-1 0 0 0,0 0 0 0 0,-1-1-1 0 0,-1 0 1 0 0,-1-1 0 0 0,-1-1 0 0 0,-1 0-1 0 0,-1 0 1 0 0,-1-1 0 0 0,-1-3-110 0 0,-3 14-652 0 0,8-33 1284 0 0,-9 30-3278 0 0,-2-1-3384 0 0,-1 13-5572 0 0</inkml:trace>
  <inkml:trace contextRef="#ctx0" brushRef="#br0" timeOffset="49024.588">3522 1735 9522 0 0,'0'0'4473'0'0,"0"0"-2973"0"0,0 0-764 0 0,0 0 363 0 0,0 0 306 0 0,0 0 16 0 0,0 0-262 0 0,0 0-399 0 0,0 0-330 0 0,0 0-183 0 0,0 0-90 0 0,0 0-52 0 0,-8 33-38 0 0,-25 99-30 0 0,9-36-826 0 0,24-96 327 0 0,0 0-362 0 0,0 0-685 0 0,0 0 367 0 0,2 0-6986 0 0,0-3-2136 0 0</inkml:trace>
  <inkml:trace contextRef="#ctx0" brushRef="#br0" timeOffset="49388.1">3419 1691 8586 0 0,'0'0'1032'0'0,"0"0"-329"0"0,0 0 28 0 0,0 0 132 0 0,0 0 41 0 0,0 0-85 0 0,0 0-158 0 0,0 0-144 0 0,0 0-104 0 0,0 0-52 0 0,0 0-21 0 0,0 0 35 0 0,31 0 74 0 0,99 5 79 0 0,-129-6-492 0 0,1 1 0 0 0,-1-1 0 0 0,0 1 0 0 0,1-1 0 0 0,-1 1 0 0 0,1 0 0 0 0,-1-1 0 0 0,1 1 0 0 0,-1 0 0 0 0,1 0 0 0 0,-1 0 0 0 0,1 0 0 0 0,-1 1 0 0 0,1-1 0 0 0,-1 0 0 0 0,0 1 0 0 0,1-1-1 0 0,-1 1 1 0 0,1-1 0 0 0,-1 1 0 0 0,0-1 0 0 0,0 1 0 0 0,1 0 0 0 0,-1 0 0 0 0,0 0 0 0 0,0 0 0 0 0,0 0 0 0 0,0 0 0 0 0,0 0 0 0 0,0 0 0 0 0,0 0 0 0 0,0 0 0 0 0,0 1 0 0 0,0-1 0 0 0,-1 0 0 0 0,1 0 0 0 0,-1 1 0 0 0,1 0-36 0 0,0 4 343 0 0,0-4-234 0 0,-1 1-1 0 0,1 0 1 0 0,-1 0-1 0 0,0 0 1 0 0,0 0-1 0 0,0 0 1 0 0,-1 0-1 0 0,1 0 0 0 0,-1 0 1 0 0,1 0-1 0 0,-1 0 1 0 0,0-1-1 0 0,0 1 1 0 0,0 0-1 0 0,-1 0 1 0 0,1-1-1 0 0,-1 1 1 0 0,1-1-1 0 0,-1 1 1 0 0,0-1-1 0 0,0 0 1 0 0,0 0-1 0 0,0 0 1 0 0,0 0-1 0 0,0 0 1 0 0,-3 1-109 0 0,-26 35 682 0 0,32-37-681 0 0,-1 1-1 0 0,1 0 0 0 0,0-1 0 0 0,0 1 0 0 0,0-1 1 0 0,0 0-1 0 0,0 1 0 0 0,0-1 0 0 0,0 0 0 0 0,0 1 0 0 0,0-1 1 0 0,0 0-1 0 0,1 0 0 0 0,-1 0 0 0 0,1 0 0 0 0,-1 0 0 0 0,1 0 1 0 0,-1-1-1 0 0,1 1 0 0 0,-1 0 0 0 0,1-1 0 0 0,0 1 1 0 0,-1-1-1 0 0,1 1 0 0 0,0-1 0 0 0,-1 0 0 0 0,1 0 0 0 0,0 0 1 0 0,-1 0-1 0 0,1 0 0 0 0,0 0 0 0 0,-1 0 0 0 0,1-1 1 0 0,1 1-1 0 0,2 0 7 0 0,-3 0 16 0 0,1 0-1 0 0,-1 0 1 0 0,0 0 0 0 0,0 0-1 0 0,0 1 1 0 0,0-1 0 0 0,0 0-1 0 0,0 1 1 0 0,0 0 0 0 0,0-1 0 0 0,0 1-1 0 0,0 0 1 0 0,0 0 0 0 0,0 0-1 0 0,0 1 1 0 0,0-1 0 0 0,-1 0-1 0 0,1 0 1 0 0,-1 1 0 0 0,1-1-1 0 0,-1 1 1 0 0,1 0 0 0 0,-1-1 0 0 0,0 1-1 0 0,0 0 1 0 0,0 0 0 0 0,0 0-1 0 0,0 0 1 0 0,0 0 0 0 0,0 0-1 0 0,-1 0 1 0 0,1 0 0 0 0,-1 0 0 0 0,1 0-1 0 0,-1 0 1 0 0,0 0 0 0 0,0 1-1 0 0,0-1 1 0 0,0 0 0 0 0,0 0-1 0 0,0 0 1 0 0,-1 0 0 0 0,1 0 0 0 0,-1 0-1 0 0,0 0 1 0 0,1 0 0 0 0,-1 0-1 0 0,0 0 1 0 0,0 0 0 0 0,-1 1-23 0 0,-96 78 1455 0 0,16-32-983 0 0,57-32-376 0 0,25-16-118 0 0,0-1-36 0 0,0 0-22 0 0,0 0-15 0 0,0 0-6 0 0,0-14-3626 0 0,0 2-4389 0 0,0 5-3728 0 0</inkml:trace>
  <inkml:trace contextRef="#ctx0" brushRef="#br0" timeOffset="45990.52">1254 1521 1792 0 0,'0'0'2730'0'0,"0"0"-536"0"0,0 0-221 0 0,0 0 44 0 0,0 0-80 0 0,0 0-254 0 0,0 0-430 0 0,0 0-448 0 0,0 0-319 0 0,0 0-164 0 0,0 0 19 0 0,0 0 162 0 0,0 0 152 0 0,2 8 117 0 0,41 80 1610 0 0,-30-66-1944 0 0,-2 1 1 0 0,0 1-1 0 0,-1-1 1 0 0,-2 2-1 0 0,6 21-438 0 0,-9-25 123 0 0,-1 1-1 0 0,-1-1 0 0 0,-1 1 1 0 0,-1 0-1 0 0,-1 0 0 0 0,-1 0 1 0 0,-1 0-1 0 0,-1 1-122 0 0,-4-3 448 0 0,6-28 699 0 0,32-104-840 0 0,-6 36-261 0 0,-3-1 0 0 0,-4 0 0 0 0,-1-18-46 0 0,-4-21-326 0 0,-5 102-2011 0 0,-3 15-1493 0 0,1 6-3796 0 0,-3 0-3991 0 0</inkml:trace>
  <inkml:trace contextRef="#ctx0" brushRef="#br0" timeOffset="46618.44">1592 1812 2977 0 0,'0'0'3014'0'0,"0"0"-1039"0"0,0 0-370 0 0,0 0 54 0 0,0 0-49 0 0,0 0-171 0 0,0 0-277 0 0,0 0-249 0 0,0 0-166 0 0,0 0-138 0 0,0 0-123 0 0,0 0-102 0 0,0 0-87 0 0,-15 11-49 0 0,-48 36-38 0 0,8 23 319 0 0,43-47-398 0 0,-36 75 214 0 0,70-112 674 0 0,146-195 506 0 0,-102 115-1196 0 0,-44 130-400 0 0,-17-27 146 0 0,0 0 0 0 0,-2 0 0 0 0,1 1-1 0 0,-1 0 1 0 0,0 0 0 0 0,-1 0 0 0 0,0 0 0 0 0,-1 0 0 0 0,0 0-1 0 0,0 0 1 0 0,-1 8-75 0 0,9 102 455 0 0,-9-119-451 0 0,0-1-24 0 0,0 0-12 0 0,0 0-5 0 0,0 0-6 0 0,0 0-41 0 0,0 0-47 0 0,0 0-124 0 0,0 0-314 0 0,-9-4-4039 0 0,3 0-1874 0 0,0 1-1528 0 0</inkml:trace>
  <inkml:trace contextRef="#ctx0" brushRef="#br0" timeOffset="46890.278">1408 1952 1312 0 0,'0'0'3481'0'0,"0"0"-1566"0"0,0 0-460 0 0,0 0 168 0 0,0 0 145 0 0,0 0-91 0 0,0 0-173 0 0,0 0-206 0 0,0 0-198 0 0,0 0-157 0 0,0 0-172 0 0,0 0-139 0 0,34-3-129 0 0,103-9-133 0 0,-28 15 750 0 0,-89 0-4332 0 0,8-1-5674 0 0,-24-2-488 0 0</inkml:trace>
  <inkml:trace contextRef="#ctx0" brushRef="#br0" timeOffset="47167.776">1959 1764 4201 0 0,'0'0'1892'0'0,"0"0"-591"0"0,0 0 8 0 0,0 0 217 0 0,0 0 180 0 0,0 0 7 0 0,0 0-211 0 0,0 0-256 0 0,0 0-193 0 0,0 0-123 0 0,0 0-104 0 0,0 0-92 0 0,0 0-103 0 0,-4 19-111 0 0,-12 57-116 0 0,12 61 216 0 0,-12-127-3915 0 0,3-9-6390 0 0,11-1 551 0 0</inkml:trace>
  <inkml:trace contextRef="#ctx0" brushRef="#br0" timeOffset="47409.375">1734 1742 1928 0 0,'0'0'1910'0'0,"0"0"-1039"0"0,0 0-331 0 0,0 0 279 0 0,0 0 320 0 0,0 0 126 0 0,0 0-84 0 0,0 0-202 0 0,0 0-194 0 0,0 0-113 0 0,0 0-54 0 0,0 0-17 0 0,31 2-31 0 0,100 3-41 0 0,54 2 527 0 0,-173-6-1443 0 0,4 1 106 0 0,-12 8-6422 0 0,-4-7-1389 0 0</inkml:trace>
  <inkml:trace contextRef="#ctx0" brushRef="#br0" timeOffset="47580.43">1754 2019 232 0 0,'0'0'2529'0'0,"0"0"-585"0"0,0 0-200 0 0,0 0-103 0 0,0 0-153 0 0,0 0-192 0 0,0 0-255 0 0,0 0-217 0 0,197-30-200 0 0,-165 23-208 0 0,1 3-176 0 0,-4-3-184 0 0,-5 3-144 0 0,0 0-144 0 0,-5 4-336 0 0,-3 0-712 0 0,-5 0-2961 0 0,-5 0-3425 0 0</inkml:trace>
  <inkml:trace contextRef="#ctx0" brushRef="#br0" timeOffset="50661.417">3798 1463 0 0 0,'0'0'760'0'0,"0"0"1111"0"0,0 0 218 0 0,0 0-148 0 0,0 0-198 0 0,0 0-173 0 0,0 0-132 0 0,0 0-141 0 0,0 0-166 0 0,0 0-155 0 0,0 0-118 0 0,1-3-90 0 0,-2 3-688 0 0,1 1-1 0 0,0-1 1 0 0,0 1-1 0 0,0-1 0 0 0,-1 1 1 0 0,1-1-1 0 0,0 1 1 0 0,0-1-1 0 0,0 1 1 0 0,0-1-1 0 0,0 0 0 0 0,0 1 1 0 0,0-1-1 0 0,0 1 1 0 0,0-1-1 0 0,0 1 1 0 0,0-1-1 0 0,0 1 1 0 0,0-1-1 0 0,0 1 0 0 0,0-1 1 0 0,0 1-1 0 0,1-1 1 0 0,-1 1-1 0 0,0-1 1 0 0,0 0-1 0 0,1 1 0 0 0,-1-1 1 0 0,0 1-1 0 0,0-1 1 0 0,1 0-1 0 0,-1 1 1 0 0,1-1-1 0 0,-1 0 1 0 0,0 1-1 0 0,1-1 0 0 0,-1 0 1 0 0,1 0-1 0 0,-1 1 1 0 0,0-1-1 0 0,1 0 1 0 0,-1 0-1 0 0,1 0 0 0 0,-1 0 1 0 0,1 1-1 0 0,-1-1 1 0 0,1 0-1 0 0,-1 0 1 0 0,1 0-1 0 0,-1 0 1 0 0,1 0-1 0 0,-1 0 0 0 0,1 0 1 0 0,-1-1-1 0 0,1 1 1 0 0,-1 0-1 0 0,0 0 1 0 0,1 0-1 0 0,-1 0 1 0 0,1 0-1 0 0,-1-1 0 0 0,1 1 1 0 0,-1 0-1 0 0,0-1 1 0 0,1 1-1 0 0,-1 0 1 0 0,1-1-80 0 0,5 28 617 0 0,-1 0 1 0 0,-2-1 0 0 0,0 2-1 0 0,-2-1 1 0 0,-2 19-618 0 0,5 67 168 0 0,13-51-126 0 0,-17-61-36 0 0,1 0 1 0 0,-1 0 0 0 0,1 0-1 0 0,-1 0 1 0 0,1 0 0 0 0,0 0-1 0 0,0 0 1 0 0,0 0-1 0 0,0 0 1 0 0,-1 0 0 0 0,1 0-1 0 0,0-1 1 0 0,0 1 0 0 0,0 0-1 0 0,1-1 1 0 0,-1 1 0 0 0,0 0-1 0 0,0-1 1 0 0,0 1-1 0 0,0-1 1 0 0,1 0 0 0 0,-1 1-1 0 0,0-1 1 0 0,0 0 0 0 0,1 0-1 0 0,-1 0 1 0 0,0 0 0 0 0,0 0-1 0 0,1 0 1 0 0,-1 0 0 0 0,0 0-1 0 0,0-1 1 0 0,0 1-1 0 0,1 0 1 0 0,-1-1 0 0 0,0 1-1 0 0,0-1 1 0 0,0 1 0 0 0,0-1-1 0 0,0 0 1 0 0,1 1 0 0 0,-1-1-1 0 0,-1 0 1 0 0,1 0 0 0 0,0 0-1 0 0,0 0 1 0 0,0 0-1 0 0,0 0 1 0 0,0-1-7 0 0,15-17 70 0 0,-1-1 0 0 0,0-1 1 0 0,-2 0-1 0 0,-1-1 0 0 0,0 0 0 0 0,-2-1 0 0 0,2-6-70 0 0,8-15 60 0 0,63-194-153 0 0,-71 221-1370 0 0,-6 15-2783 0 0,1 2-4529 0 0,-5 0-2587 0 0</inkml:trace>
  <inkml:trace contextRef="#ctx0" brushRef="#br0" timeOffset="51232.168">4194 1739 6697 0 0,'0'0'2020'0'0,"0"0"-324"0"0,0 0-10 0 0,0 0 2 0 0,0 0-108 0 0,0 0-265 0 0,0 0-385 0 0,0 0-286 0 0,0 0-131 0 0,0 0-31 0 0,0 0-7 0 0,0 0 2 0 0,0 0-6 0 0,-4 17-20 0 0,-22 113 1001 0 0,8-38 105 0 0,16-79-1352 0 0,0-19-4606 0 0,2-5 90 0 0,0 1-3881 0 0,0 6 757 0 0</inkml:trace>
  <inkml:trace contextRef="#ctx0" brushRef="#br0" timeOffset="51668.933">4100 1720 4193 0 0,'0'0'2023'0'0,"0"0"-719"0"0,0 0-171 0 0,0 0 177 0 0,0 0 92 0 0,0 0-106 0 0,0 0-215 0 0,0 0-247 0 0,0 0-164 0 0,0 0-95 0 0,0 0-79 0 0,0 0-43 0 0,0 0-2 0 0,22-3 32 0 0,72-12-4 0 0,-90 15-375 0 0,1-1 0 0 0,-1 0 0 0 0,0 1 0 0 0,1-1 0 0 0,-1 1 0 0 0,1 1 0 0 0,-1-1 0 0 0,0 1 0 0 0,1-1 0 0 0,-1 1 0 0 0,0 0 0 0 0,1 1 0 0 0,-1-1 0 0 0,0 1 0 0 0,0 0 0 0 0,0 0 0 0 0,1 1-104 0 0,6 3 332 0 0,-9-6-293 0 0,-1 1-1 0 0,0-1 1 0 0,0 1-1 0 0,1 0 1 0 0,-1 0 0 0 0,0-1-1 0 0,0 1 1 0 0,0 0-1 0 0,0 0 1 0 0,0 0 0 0 0,0 0-1 0 0,0 0 1 0 0,0 0-1 0 0,-1 0 1 0 0,1 0 0 0 0,0 1-1 0 0,0-1 1 0 0,-1 0-1 0 0,1 0 1 0 0,-1 1 0 0 0,1-1-1 0 0,-1 0 1 0 0,0 1-1 0 0,0-1 1 0 0,1 1 0 0 0,-1-1-1 0 0,0 0 1 0 0,0 1-1 0 0,0-1 1 0 0,0 0 0 0 0,0 1-1 0 0,-1-1 1 0 0,1 1-1 0 0,0-1 1 0 0,-1 0 0 0 0,1 0-1 0 0,-1 1 1 0 0,1-1-1 0 0,-1 0 1 0 0,0 0 0 0 0,1 1-1 0 0,-1-1 1 0 0,0 0-1 0 0,0 0 1 0 0,0 0 0 0 0,0 0-1 0 0,0 0 1 0 0,0 0-1 0 0,0 0 1 0 0,0-1-39 0 0,-58 46 649 0 0,4-16-474 0 0,54-30-178 0 0,1 0 0 0 0,-1 1-1 0 0,1-1 1 0 0,-1 0 0 0 0,1 1 0 0 0,-1-1 0 0 0,1 1-1 0 0,0-1 1 0 0,-1 1 0 0 0,1-1 0 0 0,0 1 0 0 0,-1-1 0 0 0,1 1-1 0 0,0-1 1 0 0,0 1 0 0 0,-1-1 0 0 0,1 1 0 0 0,0-1 0 0 0,0 1-1 0 0,0 0 1 0 0,0-1 0 0 0,0 1 0 0 0,0-1 0 0 0,0 1-1 0 0,0 0 1 0 0,0-1 0 0 0,0 1 0 0 0,0-1 0 0 0,0 1 0 0 0,0-1-1 0 0,0 1 1 0 0,0 0 0 0 0,1-1 0 0 0,-1 1 0 0 0,0-1-1 0 0,0 1 1 0 0,1-1 0 0 0,-1 1 0 0 0,0-1 0 0 0,1 1 0 0 0,-1-1-1 0 0,1 1 1 0 0,-1-1 0 0 0,0 0 0 0 0,1 1 0 0 0,-1-1-1 0 0,1 0 1 0 0,-1 1 0 0 0,1-1 0 0 0,-1 0 0 0 0,1 0 0 0 0,0 1-1 0 0,-1-1 1 0 0,1 0 0 0 0,-1 0 0 0 0,1 0 0 0 0,-1 0 0 0 0,1 0-1 0 0,0 0 1 0 0,-1 0 0 0 0,1 0 0 0 0,-1 0 0 0 0,1 0-1 0 0,0 0 1 0 0,0 0 3 0 0,131 27-9 0 0,-130-26 17 0 0,0-1-1 0 0,0 1 1 0 0,0 0 0 0 0,0 0 0 0 0,0 0-1 0 0,-1 0 1 0 0,1 0 0 0 0,0 1 0 0 0,-1-1 0 0 0,1 1-1 0 0,0-1 1 0 0,-1 1 0 0 0,0-1 0 0 0,1 1-1 0 0,-1 0 1 0 0,0-1 0 0 0,0 1 0 0 0,0 0-1 0 0,0 0 1 0 0,0 0 0 0 0,0 0 0 0 0,-1 0 0 0 0,1 0-1 0 0,-1 0 1 0 0,1 0 0 0 0,-1 1 0 0 0,0-1-1 0 0,0 0 1 0 0,0 0 0 0 0,0 0 0 0 0,0 0-1 0 0,0 0 1 0 0,-1 0 0 0 0,1 0 0 0 0,-1 1 0 0 0,1-1-1 0 0,-1 0 1 0 0,0 1-8 0 0,-50 66 848 0 0,41-60-893 0 0,0 1 1 0 0,0-2-1 0 0,0 1 0 0 0,-1-2 1 0 0,-1 1-1 0 0,1-1 1 0 0,-1-1-1 0 0,0 0 1 0 0,0-1-1 0 0,-1 0 0 0 0,0-1 1 0 0,0 0-1 0 0,0-1 1 0 0,-8 0 44 0 0,13-8-3056 0 0,6-3-2926 0 0,2 7 5012 0 0,-1-3-10514 0 0</inkml:trace>
  <inkml:trace contextRef="#ctx0" brushRef="#br0" timeOffset="52115.411">4527 1798 1024 0 0,'0'0'2205'0'0,"0"0"-221"0"0,0 0 171 0 0,0 0 147 0 0,0 0-147 0 0,0 0-378 0 0,0 0-478 0 0,0 0-327 0 0,0 0-135 0 0,0 0-45 0 0,0 0-41 0 0,0 0-80 0 0,0 0-91 0 0,9-3 2117 0 0,-8 59 621 0 0,-6 90-2353 0 0,-24-51-847 0 0,26-111-5177 0 0,6-3-3551 0 0,-3 14-2675 0 0</inkml:trace>
  <inkml:trace contextRef="#ctx0" brushRef="#br0" timeOffset="52501.352">4512 1776 2304 0 0,'0'0'3636'0'0,"0"0"-1365"0"0,0 0-567 0 0,0 0-6 0 0,0 0 69 0 0,0 0-85 0 0,0 0-247 0 0,0 0-286 0 0,0 0-210 0 0,0 0-96 0 0,0 0-83 0 0,0 0-61 0 0,20-3-69 0 0,125-14 873 0 0,-35 11-613 0 0,-109 6-984 0 0,-1 0-38 0 0,0 0-51 0 0,0 0-56 0 0,-13 8-3722 0 0,-7 1-4196 0 0,17-8 4480 0 0,-3 3-3790 0 0</inkml:trace>
  <inkml:trace contextRef="#ctx0" brushRef="#br0" timeOffset="52751.248">4473 1930 3449 0 0,'0'0'1820'0'0,"0"0"-233"0"0,0 0 142 0 0,0 0 251 0 0,0 0 0 0 0,0 0-185 0 0,0 0-256 0 0,0 0-221 0 0,0 0-192 0 0,0 0-197 0 0,0 0-197 0 0,0 0-200 0 0,0 0-153 0 0,30 6-128 0 0,92 15-108 0 0,-35-25-171 0 0,-74 2-162 0 0,0 0-1035 0 0,-4 2-4703 0 0,-6 0-5069 0 0</inkml:trace>
  <inkml:trace contextRef="#ctx0" brushRef="#br0" timeOffset="54124.405">31 2184 912 0 0,'0'0'1310'0'0,"0"0"-426"0"0,0 0 83 0 0,0 0 322 0 0,0 0 194 0 0,0 0-2 0 0,0 0-110 0 0,0 0-123 0 0,0 0-37 0 0,0 0-47 0 0,0 0-98 0 0,0 0-114 0 0,0 0-136 0 0,30 1-104 0 0,140 2 562 0 0,40 4 1529 0 0,243-21-1020 0 0,-172-4-1083 0 0,-53 10-149 0 0,193-10 260 0 0,-106 7-196 0 0,-37 0-240 0 0,201 7 62 0 0,-290 18-374 0 0,70-10 113 0 0,62 7 196 0 0,-68 4-127 0 0,-131-8-177 0 0,159 19-129 0 0,-236-25-320 0 0,61-5 93 0 0,-42-26-7221 0 0,-56 24 187 0 0,-3 4-4256 0 0</inkml:trace>
  <inkml:trace contextRef="#ctx0" brushRef="#br0" timeOffset="55085.102">85 2350 13091 0 0,'0'0'972'0'0,"0"0"-348"0"0,0 0 42 0 0,0 0 287 0 0,0 0 295 0 0,0 0 119 0 0,0 0-152 0 0,0 0-337 0 0,0 0-227 0 0,0 0-51 0 0,0 0 21 0 0,0 0 31 0 0,0 0-48 0 0,2 12-87 0 0,17 90 847 0 0,-19-89-1235 0 0,1 1 1 0 0,0-1 0 0 0,0 1-1 0 0,1-1 1 0 0,1 0-1 0 0,1 0 1 0 0,-1 0 0 0 0,2-1-1 0 0,0 1 1 0 0,0-1-1 0 0,1 0 1 0 0,2 2-130 0 0,-3-11 40 0 0,0 0 1 0 0,-1-1-1 0 0,1 1 0 0 0,1-1 0 0 0,-1 0 1 0 0,0-1-1 0 0,0 1 0 0 0,1-1 1 0 0,-1 0-1 0 0,1 0 0 0 0,-1 0 1 0 0,1-1-1 0 0,-1 0 0 0 0,1 0 1 0 0,-1-1-1 0 0,1 1 0 0 0,-1-1 0 0 0,1 0 1 0 0,-1-1-1 0 0,1 1 0 0 0,-1-1 1 0 0,0-1-41 0 0,132-99 416 0 0,-115 86-476 0 0,18 127 4 0 0,-38-105 51 0 0,0 1 0 0 0,0-1 1 0 0,0 0-1 0 0,1 0 0 0 0,0 0 1 0 0,0 0-1 0 0,1-1 0 0 0,-1 1 1 0 0,1-1-1 0 0,0 0 0 0 0,1 0 1 0 0,-1 0-1 0 0,1-1 0 0 0,0 1 1 0 0,0-1-1 0 0,1 0 0 0 0,-1-1 1 0 0,3 2 4 0 0,-4-5 8 0 0,0 0 0 0 0,0 0 0 0 0,0-1 0 0 0,-1 1 0 0 0,1-1 0 0 0,0 0 0 0 0,0 0 0 0 0,-1 0 0 0 0,1 0 0 0 0,0-1 0 0 0,-1 1 0 0 0,1-1 0 0 0,-1 0 0 0 0,0 0 0 0 0,0 0 0 0 0,0-1 0 0 0,0 1 0 0 0,0-1 0 0 0,0 0 0 0 0,-1 1 0 0 0,1-1 0 0 0,1-3-8 0 0,13-10 49 0 0,8-11-1 0 0,-1-1-1 0 0,-2-1 1 0 0,-1-1-1 0 0,-1-1 1 0 0,-2 0-1 0 0,-1-2 1 0 0,-1 0-1 0 0,-1-4-47 0 0,57-104-134 0 0,-67 122-1918 0 0,-7 23-7895 0 0,0 0-2189 0 0</inkml:trace>
  <inkml:trace contextRef="#ctx0" brushRef="#br0" timeOffset="55663.433">1033 2541 9898 0 0,'0'0'1706'0'0,"0"0"-166"0"0,0 0 55 0 0,0 0 74 0 0,0 0-80 0 0,0 0-254 0 0,0 0-312 0 0,0 0-247 0 0,0 0-168 0 0,0 0-150 0 0,0 0-140 0 0,-32 27-107 0 0,-95 84-77 0 0,81-58 42 0 0,35-11-71 0 0,48-50 548 0 0,141-165 406 0 0,-169 165-1053 0 0,90-65 80 0 0,-97 74-81 0 0,0 0-1 0 0,0 0 0 0 0,0 0 0 0 0,0 0 1 0 0,0 0-1 0 0,0 0 0 0 0,-1 1 0 0 0,1-1 1 0 0,0 0-1 0 0,0 1 0 0 0,-1 0 1 0 0,1-1-1 0 0,-1 1 0 0 0,0 0 0 0 0,1 0 1 0 0,-1 0-1 0 0,0-1 0 0 0,0 1 0 0 0,0 1 1 0 0,0-1-1 0 0,-1 0 0 0 0,1 0 1 0 0,0 0-1 0 0,-1 0 0 0 0,0 0 0 0 0,1 1 1 0 0,-1-1-1 0 0,0 0 0 0 0,0 0 0 0 0,0 1 1 0 0,0-1-1 0 0,-1 0 0 0 0,1 0 1 0 0,-1 0-1 0 0,1 1 0 0 0,-1-1-4 0 0,3 19 116 0 0,27 148 692 0 0,-66-165-11 0 0,-57-18-599 0 0,-40-63-152 0 0,57 26-1367 0 0,75 47-268 0 0,2 3-1849 0 0,0 1-3339 0 0,0 0-4970 0 0</inkml:trace>
  <inkml:trace contextRef="#ctx0" brushRef="#br0" timeOffset="55946.83">1259 2563 9722 0 0,'0'0'2318'0'0,"0"0"-1040"0"0,0 0-82 0 0,0 0 368 0 0,0 0 159 0 0,0 0-129 0 0,0 0-263 0 0,0 0-230 0 0,35-1-159 0 0,108-8-130 0 0,101-17 1239 0 0,-193 26-2663 0 0,-51 0 339 0 0,-23 3-7250 0 0,15 0 437 0 0,-1-2-3052 0 0</inkml:trace>
  <inkml:trace contextRef="#ctx0" brushRef="#br0" timeOffset="56203.435">1580 2339 8418 0 0,'0'0'2204'0'0,"0"0"-1210"0"0,0 0-398 0 0,0 0 289 0 0,0 0 378 0 0,0 0 158 0 0,0 0-166 0 0,0 0-368 0 0,0 0-293 0 0,0 0-152 0 0,0 0-93 0 0,0 0-90 0 0,0 0-83 0 0,-7 27-75 0 0,-29 133-9 0 0,27-77-127 0 0,9-48-6040 0 0,0-24 2186 0 0,0-7-6048 0 0</inkml:trace>
  <inkml:trace contextRef="#ctx0" brushRef="#br0" timeOffset="57088.723">1885 2280 6537 0 0,'0'0'1241'0'0,"0"0"-342"0"0,0 0-30 0 0,0 0 99 0 0,0 0 115 0 0,0 0 11 0 0,0 0-93 0 0,0 0-34 0 0,0 0-75 0 0,0 0-73 0 0,0 0-56 0 0,0 0-36 0 0,0 0-8 0 0,8 5-2 0 0,26 15 5 0 0,-32-18-525 0 0,-1-1 0 0 0,1 1 0 0 0,0-1 0 0 0,-1 1 1 0 0,1 0-1 0 0,-1 0 0 0 0,0 0 0 0 0,1 0 0 0 0,-1 0 1 0 0,0 0-1 0 0,0 0 0 0 0,0 0 0 0 0,-1 0 0 0 0,1 1 1 0 0,0-1-1 0 0,-1 0 0 0 0,0 1 0 0 0,1-1 0 0 0,-1 0 1 0 0,0 1-1 0 0,0-1 0 0 0,0 0 0 0 0,0 1 0 0 0,-1-1-197 0 0,1 10 565 0 0,14 83 820 0 0,35 79-732 0 0,-23-102-472 0 0,4-115 238 0 0,52-126-290 0 0,-82 169-134 0 0,0 1 1 0 0,-1-1-1 0 0,1 0 0 0 0,0 1 1 0 0,0-1-1 0 0,0 1 1 0 0,0-1-1 0 0,-1 0 0 0 0,1 1 1 0 0,0-1-1 0 0,0 1 0 0 0,0-1 1 0 0,0 1-1 0 0,0-1 0 0 0,0 1 1 0 0,0-1-1 0 0,0 0 1 0 0,1 1-1 0 0,-1-1 0 0 0,0 1 1 0 0,0-1-1 0 0,0 1 0 0 0,0-1 1 0 0,0 0-1 0 0,1 1 0 0 0,-1-1 1 0 0,0 0-1 0 0,0 1 1 0 0,1-1-1 0 0,-1 0 0 0 0,0 1 1 0 0,1-1-1 0 0,-1 0 0 0 0,0 1 1 0 0,1-1-1 0 0,-1 0 1 0 0,0 0-1 0 0,1 1 0 0 0,-1-1 1 0 0,1 0-1 0 0,-1 0 0 0 0,0 0 1 0 0,1 0-1 0 0,-1 0 0 0 0,1 1 1 0 0,-1-1-1 0 0,1 0 1 0 0,-1 0-1 0 0,1 0 0 0 0,-1 0 1 0 0,0 0-1 0 0,1 0 0 0 0,-1 0 1 0 0,1-1-1 0 0,-1 1 0 0 0,1 0 1 0 0,-1 0-1 0 0,0 0 1 0 0,1 0-1 0 0,-1 0 0 0 0,1-1 1 0 0,-1 1-1 0 0,0 0 0 0 0,1 0 1 0 0,-1-1-1 0 0,1 1 5 0 0,7 51 36 0 0,-8-45-63 0 0,2 6 13 0 0,-3-7 14 0 0,1 0 0 0 0,0 0 0 0 0,0 0-1 0 0,1 0 1 0 0,0 0 0 0 0,0 0 0 0 0,0 0 0 0 0,0-1-1 0 0,1 1 1 0 0,-1 0 0 0 0,1-1 0 0 0,0 1-1 0 0,1-1 1 0 0,-1 1 0 0 0,1-1 0 0 0,0 0 0 0 0,0 0-1 0 0,0-1 1 0 0,1 1 0 0 0,-1-1 0 0 0,1 1-1 0 0,0-1 1 0 0,0 0 0 0 0,2 1 0 0 0,-1-3 7 0 0,-1-1-1 0 0,1 0 1 0 0,0 0 0 0 0,0 0 0 0 0,-1-1 0 0 0,1 1-1 0 0,0-1 1 0 0,-1 0 0 0 0,1 0 0 0 0,-1-1-1 0 0,1 1 1 0 0,-1-1 0 0 0,0 0 0 0 0,1-1-1 0 0,-1 1 1 0 0,0-1 0 0 0,-1 1 0 0 0,1-1-1 0 0,0 0 1 0 0,-1 0 0 0 0,1-1 0 0 0,-1 1 0 0 0,0-1-1 0 0,0 0 1 0 0,-1 0 0 0 0,1 0 0 0 0,0-2-7 0 0,14-13 60 0 0,-4 2-20 0 0,-1 0 0 0 0,-1 0 0 0 0,-1-2 0 0 0,-1 1-1 0 0,0-1 1 0 0,-1 0 0 0 0,0-5-40 0 0,9-17 43 0 0,32-132 96 0 0,-48 172-3136 0 0,0 9-5763 0 0,-1-4-3328 0 0</inkml:trace>
  <inkml:trace contextRef="#ctx0" brushRef="#br0" timeOffset="57351.96">2621 2527 11218 0 0,'0'0'1942'0'0,"0"0"-620"0"0,0 0 31 0 0,0 0 358 0 0,0 0 200 0 0,0 0-133 0 0,0 0-364 0 0,0 0-415 0 0,0 0-283 0 0,0 0-169 0 0,0 0-138 0 0,0 0-118 0 0,0 0-76 0 0,-3 25-71 0 0,-14 119 6 0 0,12-60-863 0 0,5-83 409 0 0,2-4-5777 0 0,1-2-3466 0 0,-3 2 72 0 0</inkml:trace>
  <inkml:trace contextRef="#ctx0" brushRef="#br0" timeOffset="57872.026">2618 2505 5737 0 0,'0'0'1734'0'0,"0"0"-298"0"0,0 0 75 0 0,0 0 122 0 0,0 0-52 0 0,0 0-224 0 0,0 0-255 0 0,0 0-159 0 0,0 0-92 0 0,0 0-20 0 0,0 0-31 0 0,0 0-10 0 0,16-3-15 0 0,52-6-25 0 0,27 17 2099 0 0,-86-7-2671 0 0,88 24 601 0 0,-96-22-757 0 0,1-1-1 0 0,-1 1 0 0 0,1 0 0 0 0,-1 0 0 0 0,0 0 0 0 0,0-1 0 0 0,-1 1 0 0 0,1 0 0 0 0,-1 0 0 0 0,1 0 0 0 0,-1 0 0 0 0,0 0 0 0 0,0 0 0 0 0,0 0 0 0 0,0 0 0 0 0,-1 0 1 0 0,1 0-1 0 0,-1 0 0 0 0,0 0 0 0 0,0 0 0 0 0,0 0 0 0 0,0 0 0 0 0,0-1 0 0 0,-1 1 0 0 0,1 0 0 0 0,-1-1 0 0 0,0 1 0 0 0,0-1 0 0 0,0 0 0 0 0,0 1 0 0 0,0-1 1 0 0,0 0-1 0 0,0 0 0 0 0,-1-1 0 0 0,1 1 0 0 0,-1 0 0 0 0,0-1 0 0 0,1 1 0 0 0,-3 0-21 0 0,-66 54 325 0 0,71-55-325 0 0,0 0-1 0 0,0 0 0 0 0,-1 0 0 0 0,1 1 0 0 0,0-1 1 0 0,0 0-1 0 0,0 0 0 0 0,0 1 0 0 0,1-1 0 0 0,-1 0 1 0 0,0 0-1 0 0,0 1 0 0 0,1-1 0 0 0,-1 0 0 0 0,1 0 1 0 0,-1 0-1 0 0,1 0 0 0 0,-1 0 0 0 0,1 0 0 0 0,0 1 1 0 0,0-1-1 0 0,-1-1 0 0 0,1 1 0 0 0,0 0 0 0 0,0 0 1 0 0,0 0-1 0 0,0 0 0 0 0,0-1 0 0 0,0 1 0 0 0,0 0 1 0 0,0-1-1 0 0,0 1 0 0 0,1-1 0 0 0,-1 1 0 0 0,0-1 1 0 0,0 0-1 0 0,0 1 0 0 0,1-1 0 0 0,-1 0 1 0 0,0 0-1 0 0,0 0 0 0 0,1 0 0 0 0,-1 0 0 0 0,0 0 1 0 0,0 0-1 0 0,1 0 0 0 0,-1-1 0 0 0,0 1 0 0 0,0 0 1 0 0,1-1 0 0 0,6 3-3 0 0,-4-2 0 0 0,1 1 0 0 0,-1 1 0 0 0,1-1 1 0 0,-1 0-1 0 0,0 1 0 0 0,0 0 0 0 0,0 0 1 0 0,0 0-1 0 0,0 1 0 0 0,-1-1 0 0 0,1 1 0 0 0,-1 0 1 0 0,1 0-1 0 0,-1 0 0 0 0,0 0 0 0 0,0 1 1 0 0,0-1-1 0 0,-1 1 0 0 0,1 0 0 0 0,-1-1 1 0 0,0 1-1 0 0,0 0 0 0 0,0 1 0 0 0,-1-1 0 0 0,1 0 1 0 0,-1 0 2 0 0,0 0 33 0 0,0 0 0 0 0,0 0 1 0 0,-1 0-1 0 0,1 0 0 0 0,-1-1 1 0 0,0 1-1 0 0,0 0 0 0 0,0 0 1 0 0,-1 0-1 0 0,1 0 0 0 0,-1 0 1 0 0,0-1-1 0 0,0 1 0 0 0,0 0 1 0 0,-1-1-1 0 0,1 1 0 0 0,-1 0 1 0 0,0-1-1 0 0,0 0 1 0 0,0 1-1 0 0,0-1 0 0 0,-1 0 1 0 0,1 0-1 0 0,-1-1 0 0 0,0 1 1 0 0,0 0-1 0 0,0-1 0 0 0,0 0 1 0 0,0 1-1 0 0,-1-1 0 0 0,-2 1-33 0 0,-5 2 23 0 0,0 1 0 0 0,0-2 0 0 0,0 0 0 0 0,-1 0 0 0 0,0-1 0 0 0,1 0 0 0 0,-1-1 0 0 0,0-1 0 0 0,-1 0 0 0 0,1 0 0 0 0,0-1 0 0 0,-3-1-23 0 0,12 1-40 0 0,-1 0 0 0 0,1-1 0 0 0,0 1 0 0 0,0-1 0 0 0,0 1 0 0 0,-1-1 0 0 0,1 0 0 0 0,0 0-1 0 0,0-1 1 0 0,0 1 0 0 0,1 0 0 0 0,-1-1 0 0 0,0 0 0 0 0,0 0 0 0 0,1 0 0 0 0,-1 0 0 0 0,1 0 0 0 0,0 0-1 0 0,-1-1 1 0 0,1 1 0 0 0,0-1 0 0 0,1 1 0 0 0,-1-1 0 0 0,-1-2 40 0 0,-4-20-2825 0 0,9-4-3336 0 0,2 21-4540 0 0</inkml:trace>
  <inkml:trace contextRef="#ctx0" brushRef="#br0" timeOffset="58229.472">3032 2659 10650 0 0,'0'0'2065'0'0,"0"0"-874"0"0,0 0-228 0 0,0 0 137 0 0,0 0 219 0 0,0 0 58 0 0,0 0-158 0 0,0 0-204 0 0,0 0-215 0 0,0 0-134 0 0,0 0-137 0 0,0 0-127 0 0,0 0-97 0 0,28-2-98 0 0,130-10 15 0 0,-59 11-2302 0 0,-94-1-156 0 0,-3 1-501 0 0,0 1-4249 0 0,-1 0-3005 0 0</inkml:trace>
  <inkml:trace contextRef="#ctx0" brushRef="#br0" timeOffset="58491.676">3229 2442 11162 0 0,'0'0'2165'0'0,"0"0"-1206"0"0,0 0-258 0 0,0 0 299 0 0,0 0 261 0 0,0 0 22 0 0,0 0-219 0 0,0 0-313 0 0,0 0-249 0 0,0 0-136 0 0,0 0-99 0 0,-7 33-110 0 0,-23 103-92 0 0,21-40-559 0 0,11-70-1232 0 0,-1-15-6136 0 0,0-4-3127 0 0</inkml:trace>
  <inkml:trace contextRef="#ctx0" brushRef="#br0" timeOffset="59015.759">3422 2416 7538 0 0,'0'0'1320'0'0,"0"0"-243"0"0,0 0 154 0 0,0 0 243 0 0,0 0 89 0 0,0 0-205 0 0,0 0-343 0 0,0 0-221 0 0,0 0-72 0 0,0 0-7 0 0,0 0 4 0 0,0 0-35 0 0,0 0-63 0 0,-3 28-85 0 0,-11 88-110 0 0,11-38 380 0 0,3-75-778 0 0,0 0-1 0 0,0 1 0 0 0,0-1 0 0 0,1 1 0 0 0,-1-1 0 0 0,1 0 0 0 0,0 1 0 0 0,0-1 0 0 0,0 0 0 0 0,0 0 0 0 0,0 0 0 0 0,1 0 0 0 0,0 0 0 0 0,-1 0 0 0 0,1 0 0 0 0,0 0 0 0 0,1-1 0 0 0,-1 1 0 0 0,0-1 0 0 0,1 1 0 0 0,-1-1 0 0 0,1 0 0 0 0,0 0 0 0 0,0 0 0 0 0,-1 0 0 0 0,1-1 0 0 0,1 1 0 0 0,-1-1 0 0 0,0 0 0 0 0,0 0 0 0 0,0 0 1 0 0,1 0-1 0 0,-1 0 0 0 0,0-1 0 0 0,1 1 0 0 0,-1-1 0 0 0,3 0-27 0 0,5-3 102 0 0,-1-1-1 0 0,0 1 1 0 0,0-2 0 0 0,0 1 0 0 0,-1-2 0 0 0,1 1 0 0 0,-1-1-1 0 0,0 0 1 0 0,-1-1 0 0 0,0 0 0 0 0,0-1 0 0 0,0 1 0 0 0,-1-1-1 0 0,0-1 1 0 0,-1 0 0 0 0,4-5-102 0 0,3-1 80 0 0,20-29-38 0 0,-29 41-13 0 0,-3 3-34 0 0,-1 22-111 0 0,-9 102 58 0 0,10-121 64 0 0,0 0 0 0 0,0-1 0 0 0,0 1 0 0 0,0 0 0 0 0,1-1-1 0 0,0 1 1 0 0,-1-1 0 0 0,1 0 0 0 0,0 0 0 0 0,0 0 0 0 0,0 0-1 0 0,0 0 1 0 0,0 0 0 0 0,1 0 0 0 0,-1 0 0 0 0,1-1 0 0 0,-1 1-1 0 0,1-1 1 0 0,-1 0 0 0 0,1 0 0 0 0,0 0 0 0 0,0 0 0 0 0,-1 0-1 0 0,1-1 1 0 0,0 1 0 0 0,0-1 0 0 0,0 0 0 0 0,0 0 0 0 0,0 0 0 0 0,-1 0-1 0 0,1 0 1 0 0,0-1 0 0 0,0 1 0 0 0,0-1 0 0 0,0 0 0 0 0,-1 0-1 0 0,1 0 1 0 0,0 0 0 0 0,-1 0 0 0 0,1 0 0 0 0,-1-1 0 0 0,1 1-1 0 0,-1-1 1 0 0,0 0 0 0 0,1 0-6 0 0,16-11 205 0 0,-1 0 0 0 0,0-1 1 0 0,-1 0-1 0 0,-1-2 0 0 0,0 0 0 0 0,-1-1 0 0 0,-1 0 1 0 0,-1-1-1 0 0,0-1 0 0 0,-1 0 0 0 0,-2-1 0 0 0,1 0 1 0 0,-2-1-1 0 0,5-17-205 0 0,-3-22-82 0 0,-41 52-2187 0 0,9 13-7776 0 0,14-2-2119 0 0</inkml:trace>
  <inkml:trace contextRef="#ctx0" brushRef="#br0" timeOffset="59369.236">4046 2641 10186 0 0,'0'0'1902'0'0,"0"0"-390"0"0,0 0 79 0 0,0 0 175 0 0,0 0-31 0 0,0 0-205 0 0,0 0-238 0 0,0 0-227 0 0,0 0-138 0 0,0 0-157 0 0,0 0-183 0 0,0 0-163 0 0,0 0-180 0 0,-6 4-44 0 0,-35 16 106 0 0,30-16-244 0 0,0 1 1 0 0,0 0-1 0 0,1 1 1 0 0,-1 0-1 0 0,1 1 1 0 0,0 0-1 0 0,1 0 1 0 0,0 1-1 0 0,-4 4-62 0 0,12-11 2 0 0,0 0 1 0 0,0 1-1 0 0,1-1 1 0 0,-1 0-1 0 0,0 0 0 0 0,1 1 1 0 0,-1-1-1 0 0,1 0 1 0 0,0 1-1 0 0,-1-1 0 0 0,1 1 1 0 0,0-1-1 0 0,0 0 1 0 0,0 1-1 0 0,0-1 0 0 0,0 1 1 0 0,0-1-1 0 0,0 0 1 0 0,0 1-1 0 0,1-1 0 0 0,-1 1 1 0 0,0-1-1 0 0,1 0 1 0 0,-1 1-1 0 0,1-1 0 0 0,0 0 1 0 0,-1 0-1 0 0,1 1 1 0 0,0-1-1 0 0,0 0 0 0 0,0 0 1 0 0,0 0-1 0 0,0 0 1 0 0,0 0-1 0 0,0 0 0 0 0,0 0 1 0 0,0 0-1 0 0,0-1 1 0 0,0 1-1 0 0,1 0 0 0 0,-1-1 1 0 0,0 1-3 0 0,60 18 124 0 0,-26-16-29 0 0,1-2 0 0 0,-1-1-1 0 0,0-1 1 0 0,0-3 0 0 0,29-5-95 0 0,-61 8-429 0 0,31-10 836 0 0,-25 5-3064 0 0,-3-1-3895 0 0,-4 6-5682 0 0</inkml:trace>
  <inkml:trace contextRef="#ctx0" brushRef="#br0" timeOffset="61745.338">5075 1941 0 0 0,'0'0'1935'0'0,"0"0"72"0"0,0 0 40 0 0,0 0-142 0 0,0 0-225 0 0,0 0-145 0 0,0 0-120 0 0,0 0-91 0 0,0 0-75 0 0,0 0-113 0 0,-9 1-151 0 0,-3 0-606 0 0,-5 0-40 0 0,-2 0 4738 0 0,53 10-2212 0 0,121-4-1010 0 0,29-25-1118 0 0,-173 18-1222 0 0,-12 0 133 0 0,-8 0-12323 0 0,5 0 3998 0 0</inkml:trace>
  <inkml:trace contextRef="#ctx0" brushRef="#br0" timeOffset="62215.369">5033 2181 0 0 0,'0'0'1774'0'0,"0"0"-3"0"0,0 0-107 0 0,0 0-114 0 0,0 0-149 0 0,0 0-146 0 0,0 0-132 0 0,0 0-164 0 0,0 0-112 0 0,0 0-62 0 0,0 0-19 0 0,-4 0-30 0 0,-10 3-66 0 0,10-3-92 0 0,4 0-102 0 0,0 0-57 0 0,0 0-31 0 0,0 0-6 0 0,8 5 7318 0 0,27 1-6496 0 0,278-20 951 0 0,-264 14-1948 0 0,-49 0-202 0 0,0 0 13 0 0,0 0 17 0 0,0 0 22 0 0,0 0-2 0 0,-31 3 39 0 0,31-3-190 0 0,0 0-68 0 0,0 0-64 0 0,0 0-108 0 0,0 0-133 0 0,23-21-6143 0 0,-15 13-1190 0 0,1 4-4653 0 0</inkml:trace>
  <inkml:trace contextRef="#ctx0" brushRef="#br0" timeOffset="69429.125">6062 1389 0 0 0,'0'0'416'0'0,"0"0"1318"0"0,0 0 306 0 0,0 0-237 0 0,0 0-388 0 0,0 0-336 0 0,0 0-209 0 0,0 0-92 0 0,0 0-24 0 0,0 0-13 0 0,0 0-31 0 0,0 0-73 0 0,0 0-62 0 0,2 0 7828 0 0,9-4-8211 0 0,79-41 973 0 0,77-13-312 0 0,-129 54-659 0 0,-38 27 200 0 0,-30 63 239 0 0,10-45-482 0 0,19-39-152 0 0,1 0-1 0 0,-1-1 0 0 0,1 1 0 0 0,0 0 0 0 0,-1-1 1 0 0,1 1-1 0 0,0 0 0 0 0,0 0 0 0 0,0-1 0 0 0,0 1 1 0 0,0 0-1 0 0,1 0 0 0 0,-1-1 0 0 0,0 1 0 0 0,1 0 0 0 0,-1 0 1 0 0,1-1-1 0 0,0 1 0 0 0,-1-1 0 0 0,1 1 0 0 0,0-1 1 0 0,0 1-1 0 0,0-1 0 0 0,0 1 0 0 0,0-1 0 0 0,1 0 1 0 0,-1 1-1 0 0,0-1 0 0 0,1 0 0 0 0,-1 0 0 0 0,1 0 0 0 0,-1 0 1 0 0,1 0-1 0 0,-1 0 0 0 0,1-1 0 0 0,0 1 2 0 0,69 20 12 0 0,-54-17-37 0 0,-12-3 27 0 0,1 0-1 0 0,-1 0 1 0 0,1 0 0 0 0,-1 1-1 0 0,0 0 1 0 0,0 0 0 0 0,1 1 0 0 0,-2-1-1 0 0,1 1 1 0 0,0 0 0 0 0,0 1 0 0 0,-1-1-1 0 0,0 1 1 0 0,0 0 0 0 0,0 0 0 0 0,0 0-1 0 0,0 0 1 0 0,-1 1 0 0 0,0-1 0 0 0,0 1-1 0 0,0 0 1 0 0,-1 0 0 0 0,2 3-2 0 0,6 44 124 0 0,-10-50-120 0 0,1 2 34 0 0,-1 0 0 0 0,1 1-1 0 0,-1-1 1 0 0,-1 0 0 0 0,1 1 0 0 0,0-1 0 0 0,-1 1-1 0 0,0-1 1 0 0,0 0 0 0 0,0 0 0 0 0,-1 0 0 0 0,1 1-1 0 0,-1-1 1 0 0,0 0 0 0 0,0-1 0 0 0,-1 1 0 0 0,1 0-1 0 0,-1-1 1 0 0,0 1 0 0 0,-1 1-38 0 0,-83 57 576 0 0,69-55-502 0 0,0-1 0 0 0,-1 0 0 0 0,0-2-1 0 0,1 0 1 0 0,-1-1 0 0 0,-1-1 0 0 0,1-1 0 0 0,0-1-74 0 0,9-9-1155 0 0,4-5-4907 0 0,5 12 2978 0 0,0 1-3411 0 0,0-2-4259 0 0</inkml:trace>
  <inkml:trace contextRef="#ctx0" brushRef="#br0" timeOffset="70743.278">6887 1242 0 0 0,'0'0'1203'0'0,"0"0"521"0"0,0 0 81 0 0,0 0-221 0 0,0 0-229 0 0,0 0-193 0 0,0 0-122 0 0,0 0-84 0 0,0 0-12 0 0,0 0-30 0 0,-23 27-65 0 0,-69 85-79 0 0,53-37 409 0 0,36-60-931 0 0,-1 1 1 0 0,2-1 0 0 0,0 1 0 0 0,1 0-1 0 0,0-1 1 0 0,2 1 0 0 0,0 0 0 0 0,0 0 0 0 0,1-1-1 0 0,4 12-248 0 0,-5-21 66 0 0,1-1-1 0 0,0 1 0 0 0,0-1 0 0 0,0 0 1 0 0,0 0-1 0 0,1 0 0 0 0,0 0 0 0 0,0 0 1 0 0,0-1-1 0 0,1 1 0 0 0,-1-1 0 0 0,1 0 1 0 0,0 0-1 0 0,0 0 0 0 0,1 0 0 0 0,-1-1 0 0 0,1 0 1 0 0,0 0-1 0 0,0 0 0 0 0,0 0 0 0 0,0-1 1 0 0,0 0-1 0 0,0 0 0 0 0,1 0 0 0 0,-1-1 1 0 0,1 0-1 0 0,-1 0 0 0 0,1 0 0 0 0,0-1 1 0 0,-1 0-1 0 0,2 0-65 0 0,4 0 143 0 0,-5 1-11 0 0,0-1 1 0 0,0 0-1 0 0,1 0 1 0 0,-1 0-1 0 0,0-1 0 0 0,0 0 1 0 0,0-1-1 0 0,0 1 1 0 0,0-1-1 0 0,0 0 1 0 0,0-1-1 0 0,-1 1 0 0 0,6-4-132 0 0,-4 2 91 0 0,0-2 0 0 0,0 1 0 0 0,-1-1 0 0 0,1 0 0 0 0,-1 0 0 0 0,0 0 0 0 0,-1-1 0 0 0,0 0 0 0 0,0 0 0 0 0,0-1 0 0 0,-1 1 0 0 0,0-1 0 0 0,-1 0 0 0 0,1 0 0 0 0,-1 0 0 0 0,-1-1 0 0 0,0 1 0 0 0,0-1 0 0 0,-1 1 0 0 0,0-1 0 0 0,0 0 0 0 0,-1 0-91 0 0,1-3 14 0 0,-1 0 1 0 0,0 0-1 0 0,-1 0 0 0 0,-1 1 1 0 0,1-1-1 0 0,-2 0 0 0 0,0 0 0 0 0,0 1 1 0 0,-1 0-1 0 0,-1 0 0 0 0,1 0 1 0 0,-2 0-1 0 0,0 0 0 0 0,0 1 1 0 0,-1 0-1 0 0,0 1 0 0 0,0-1 1 0 0,-6-3-16 0 0,9 8-118 0 0,-1 1-1 0 0,1 1 0 0 0,-1-1 0 0 0,0 0 0 0 0,0 1 0 0 0,-1 0 0 0 0,1 1 0 0 0,-1-1 0 0 0,1 1 0 0 0,-1 0 0 0 0,0 0 0 0 0,0 1 0 0 0,1-1 0 0 0,-1 1 0 0 0,0 1 0 0 0,0-1 0 0 0,-1 1 0 0 0,1 0 0 0 0,0 0 0 0 0,0 1 0 0 0,0 0 0 0 0,0 0 0 0 0,0 0 0 0 0,1 1 0 0 0,-1 0 0 0 0,0 0 0 0 0,1 0 0 0 0,-1 1 0 0 0,1 0 0 0 0,0 0 0 0 0,0 0 0 0 0,0 1 0 0 0,0-1 0 0 0,0 1 0 0 0,-1 3 120 0 0,-31 42-3269 0 0,22-11-5422 0 0,11-23 732 0 0</inkml:trace>
  <inkml:trace contextRef="#ctx0" brushRef="#br0" timeOffset="71076.377">7544 1315 6249 0 0,'0'0'2125'0'0,"0"0"-222"0"0,0 0 11 0 0,0 0-31 0 0,0 0-195 0 0,0 0-317 0 0,0 0-324 0 0,0 0-278 0 0,0 0-194 0 0,0 0-147 0 0,0 0-120 0 0,0 0-94 0 0,0 0-64 0 0,-29 19-32 0 0,-91 60-36 0 0,-20 8-136 0 0,136-85-40 0 0,-79 28-431 0 0,43-26-2708 0 0,31-37-13163 0 0,9 29 15978 0 0,0-3 314 0 0</inkml:trace>
  <inkml:trace contextRef="#ctx0" brushRef="#br0" timeOffset="71363.093">7135 1337 0 0 0,'0'0'874'0'0,"0"0"259"0"0,0 0 70 0 0,0 0 44 0 0,0 0 49 0 0,0 0 22 0 0,0 0-81 0 0,0 0-78 0 0,0 0-45 0 0,0 0-26 0 0,11 2 0 0 0,91 18 2869 0 0,-83-12-3526 0 0,0 0-1 0 0,-1 1 0 0 0,0 1 0 0 0,0 1 1 0 0,-1 0-1 0 0,-1 1 0 0 0,0 1 1 0 0,0 1-1 0 0,-1 1-430 0 0,4 17 101 0 0,-27-38-2421 0 0,-14-10-2841 0 0,3-1-4421 0 0,13 9 5957 0 0</inkml:trace>
  <inkml:trace contextRef="#ctx0" brushRef="#br0" timeOffset="71625.394">7286 1179 0 0 0,'0'0'680'0'0,"0"0"590"0"0,0 0 327 0 0,0 0 84 0 0,0 0-52 0 0,0 0-188 0 0,0 0-122 0 0,0 0 24 0 0,0 0-32 0 0,0 0-34 0 0,0 0-51 0 0,0 0-115 0 0,-2 20-131 0 0,-12 101 646 0 0,-2 58 1172 0 0,-10-36-2581 0 0,21-136 1043 0 0,4-5-4311 0 0,-1 0-9364 0 0,4-5 5115 0 0</inkml:trace>
  <inkml:trace contextRef="#ctx0" brushRef="#br0" timeOffset="72779.435">7818 1290 0 0 0,'0'0'1488'0'0,"0"0"125"0"0,0 0 291 0 0,0 0 202 0 0,0 0-34 0 0,0 0-313 0 0,0 0-412 0 0,0 0-294 0 0,0 0-141 0 0,0 0-51 0 0,0 0-42 0 0,0 0-25 0 0,3-5 3 0 0,-1 3-673 0 0,-1 1-1 0 0,0-1 1 0 0,1 1 0 0 0,-1-1-1 0 0,0 0 1 0 0,0 0 0 0 0,0 1-1 0 0,0-1 1 0 0,0 0 0 0 0,-1 0-1 0 0,1 0 1 0 0,-1 0-1 0 0,1 0 1 0 0,-1 0 0 0 0,0 0-1 0 0,1 0 1 0 0,-1 0 0 0 0,0 0-1 0 0,0 0 1 0 0,-1 0 0 0 0,1 0-1 0 0,0 0 1 0 0,-1 0 0 0 0,1 0-1 0 0,-1 0 1 0 0,0 0-1 0 0,1 0 1 0 0,-1 1 0 0 0,0-1-1 0 0,0 0 1 0 0,0 0 0 0 0,0 1-1 0 0,-1-1 1 0 0,1 1 0 0 0,0-1-124 0 0,-7-2 61 0 0,1 0 1 0 0,-1 1-1 0 0,0 0 1 0 0,0 0 0 0 0,0 1-1 0 0,-1 0 1 0 0,1 0 0 0 0,0 1-1 0 0,-1 0 1 0 0,1 1-1 0 0,0 0 1 0 0,-1 0 0 0 0,1 1-1 0 0,-1 0 1 0 0,1 0-1 0 0,0 1 1 0 0,-1 0 0 0 0,1 0-1 0 0,0 1 1 0 0,0 0-1 0 0,1 0 1 0 0,-1 1 0 0 0,1 0-1 0 0,0 1 1 0 0,0 0-1 0 0,0 0 1 0 0,0 0 0 0 0,1 1-1 0 0,0 0 1 0 0,0 0-1 0 0,1 0 1 0 0,-1 1 0 0 0,1 0-1 0 0,1 0 1 0 0,-1 0-1 0 0,1 2-61 0 0,-1 1 9 0 0,1-1 0 0 0,0 1 0 0 0,1 0 0 0 0,0 0 0 0 0,1 0-1 0 0,0 0 1 0 0,1 0 0 0 0,0 0 0 0 0,0 1 0 0 0,1-1 0 0 0,1 5-9 0 0,-1-11 2 0 0,1 0 1 0 0,-1 0 0 0 0,1 0-1 0 0,0 0 1 0 0,0 0 0 0 0,0 0-1 0 0,1-1 1 0 0,-1 1 0 0 0,1 0-1 0 0,0-1 1 0 0,0 1 0 0 0,0-1-1 0 0,1 1 1 0 0,-1-1 0 0 0,1 0-1 0 0,-1 0 1 0 0,1 0 0 0 0,0-1-1 0 0,1 1 1 0 0,-1-1 0 0 0,0 1-1 0 0,1-1 1 0 0,-1 0 0 0 0,1 0-1 0 0,-1-1 1 0 0,1 1 0 0 0,0-1-1 0 0,0 0 1 0 0,0 0 0 0 0,0 0-3 0 0,8 0 79 0 0,1-1 1 0 0,-1 0-1 0 0,1-1 0 0 0,-1 0 1 0 0,0-1-1 0 0,0 0 0 0 0,0-1 1 0 0,0-1-1 0 0,0 0 0 0 0,-1 0 1 0 0,1-1-1 0 0,-1 0 0 0 0,0-1 1 0 0,-1-1-1 0 0,1 0 0 0 0,-1 0 1 0 0,-1-1-1 0 0,1 0 1 0 0,-1 0-1 0 0,-1-1 0 0 0,1-1 1 0 0,-2 1-1 0 0,1-1 0 0 0,-1 0 1 0 0,-1-1-1 0 0,0 0 0 0 0,-1 0 1 0 0,5-10-80 0 0,22-31 341 0 0,-30 88 690 0 0,-2 13-702 0 0,-2 0-1 0 0,-1 0 1 0 0,-3 0 0 0 0,-4 9-329 0 0,-28 115 243 0 0,32-89-186 0 0,6-87-3194 0 0,1-6 414 0 0,0 4-1905 0 0,3-3-7508 0 0</inkml:trace>
  <inkml:trace contextRef="#ctx0" brushRef="#br0" timeOffset="76471.408">8223 1518 0 0 0,'0'0'459'0'0,"0"0"526"0"0,-8 1 3661 0 0,3 1 7244 0 0,5-2-11253 0 0,0 0-61 0 0,0 0-62 0 0,0 0-58 0 0,0 0-57 0 0,0 0-58 0 0,0 0-41 0 0,0 0-44 0 0,0 0-14 0 0,0 0-2 0 0,16 0 1403 0 0,89-39 6 0 0,50-3-836 0 0,-70 31-552 0 0,-85 11-205 0 0,0 0-25 0 0,0 0 5 0 0,0 0-6 0 0,0 0-31 0 0,0 0 12 0 0,0 0 5 0 0,0 0 5 0 0,0 0 16 0 0,0 0-19 0 0,0 0-20 0 0,-18-6-5116 0 0,4 5-5712 0 0,9 1 218 0 0</inkml:trace>
  <inkml:trace contextRef="#ctx0" brushRef="#br0" timeOffset="77402.261">8275 1245 0 0 0,'0'0'1422'0'0,"0"0"-350"0"0,0 0-73 0 0,0 0 390 0 0,0 0 412 0 0,0 0 166 0 0,0 0-220 0 0,0 0-490 0 0,0 0-430 0 0,0 0-212 0 0,0 0-27 0 0,0 0 84 0 0,2 0 3183 0 0,-2 0-3238 0 0,0 0-44 0 0,0 0-22 0 0,0 0-28 0 0,0 0-44 0 0,0 0-32 0 0,0 0-54 0 0,0 0-26 0 0,2 19 1705 0 0,4-3-1774 0 0,-1 1 0 0 0,0 0-1 0 0,-2 0 1 0 0,0 0 0 0 0,0 1-1 0 0,-2-1 1 0 0,0 0 0 0 0,-2 10-298 0 0,2 12 281 0 0,5 115 578 0 0,-6-153-847 0 0,0-1 7 0 0,0 0 16 0 0,0 0 14 0 0,0 0 47 0 0,0 0-48 0 0,0 0-15 0 0,0 0 5 0 0,0 0-8 0 0,0 0-8 0 0,0 0 8 0 0,0 0 8 0 0,0 0-8 0 0,0 0-11 0 0,0 0-3 0 0,0 0 0 0 0,0 0 1 0 0,0 0 6 0 0,0 0-2 0 0,0 0-9 0 0,0 0 4 0 0,0 0 14 0 0,0 0 22 0 0,0 0-18 0 0,0 0-15 0 0,0 0-14 0 0,0 0-31 0 0,0 0 32 0 0,0 0 14 0 0,0 0-6 0 0,0 0 6 0 0,0 0-2 0 0,0 0 4 0 0,0 0 0 0 0,0 0 12 0 0,0 0-30 0 0,0 0-2 0 0,0 0-4 0 0,0 0 7 0 0,0 0 7 0 0,0 0 12 0 0,0 0-8 0 0,0 0 8 0 0,0 0-15 0 0,0 0-11 0 0,0 0 4 0 0,0 0 0 0 0,0 0 14 0 0,0 0-26 0 0,0 0 10 0 0,0 0-1 0 0,0 0 8 0 0,0 0-18 0 0,0 0-1 0 0,0 0 17 0 0,0 0 6 0 0,0 0-11 0 0,0 0 5 0 0,0 0-11 0 0,0 0 26 0 0,0 0-22 0 0,0 0 8 0 0,0 0-10 0 0,0 21 105 0 0,-4 17-27 0 0,4-38-104 0 0,0-23-5072 0 0,0 17 2017 0 0,0 2-4963 0 0,0 0-4139 0 0</inkml:trace>
  <inkml:trace contextRef="#ctx0" brushRef="#br0" timeOffset="78714.318">8873 1061 0 0 0,'0'0'1692'0'0,"0"0"250"0"0,0 0 100 0 0,0 0-8 0 0,0 0-161 0 0,0 0-250 0 0,0 0-162 0 0,0 0-170 0 0,0 0-140 0 0,0 0-135 0 0,0 0-132 0 0,2-5-108 0 0,5-14-73 0 0,-5 14-75 0 0,-2 5-82 0 0,0 0-61 0 0,0 26 2282 0 0,-23 120-724 0 0,-7 13-1717 0 0,31-158-318 0 0,0 1 1 0 0,1 0 0 0 0,-1-1 0 0 0,0 1-1 0 0,1-1 1 0 0,-1 1 0 0 0,1-1 0 0 0,0 0-1 0 0,0 1 1 0 0,-1-1 0 0 0,1 0 0 0 0,0 0-1 0 0,0 0 1 0 0,0 0 0 0 0,0-1 0 0 0,0 1-1 0 0,0-1 1 0 0,0 1 0 0 0,0-1 0 0 0,1 0-1 0 0,-1 1 1 0 0,0-1 0 0 0,0 0 0 0 0,0 0-1 0 0,1-1-8 0 0,13 1 69 0 0,1-1 0 0 0,-1-1-1 0 0,0 0 1 0 0,0-2 0 0 0,-1 1 0 0 0,1-2-1 0 0,-1 0 1 0 0,0-1 0 0 0,0-1-1 0 0,11-6-68 0 0,2-1 196 0 0,-28 14-180 0 0,-5-15-536 0 0,-2 10-190 0 0,1-1-3592 0 0,3 2-6753 0 0,2 1 1242 0 0</inkml:trace>
  <inkml:trace contextRef="#ctx0" brushRef="#br0" timeOffset="79025.261">9129 1091 4777 0 0,'0'0'2215'0'0,"0"0"-396"0"0,0 0-22 0 0,0 0-76 0 0,0 0-154 0 0,0 0-210 0 0,0 0-248 0 0,0 0-155 0 0,0 0-63 0 0,0 0-45 0 0,0 0-72 0 0,0 0-61 0 0,0 0-50 0 0,-8 20-52 0 0,-25 65-47 0 0,5 36 1083 0 0,-22 153-713 0 0,27-138-1561 0 0,23-135 248 0 0,0-1-212 0 0,0 0-413 0 0,16-18-13214 0 0,-13 14 6078 0 0</inkml:trace>
  <inkml:trace contextRef="#ctx0" brushRef="#br0" timeOffset="79360.753">9363 1190 3721 0 0,'0'0'2194'0'0,"0"0"-1010"0"0,0 0-283 0 0,0 0 245 0 0,0 0 269 0 0,0 0 124 0 0,0 0-89 0 0,0 0-280 0 0,-25 35-293 0 0,-77 110-241 0 0,62-68 9 0 0,37-62-517 0 0,0-7-61 0 0,1 0 0 0 0,-1 1-1 0 0,1-1 1 0 0,1 1 0 0 0,0-1-1 0 0,0 1 1 0 0,0 0 0 0 0,1 0-1 0 0,0-1 1 0 0,1 1 0 0 0,0 0-1 0 0,1-1 1 0 0,-1 1 0 0 0,1-1 0 0 0,1 1-1 0 0,0-1 1 0 0,0 0 0 0 0,1 0-1 0 0,0 0 1 0 0,0-1 0 0 0,1 1-1 0 0,0 0-66 0 0,3-3 118 0 0,0 0 1 0 0,0-1-1 0 0,0 0 0 0 0,0-1 0 0 0,1 1 0 0 0,-1-1 1 0 0,1-1-1 0 0,0 0 0 0 0,0 0 0 0 0,-1-1 0 0 0,1 0 0 0 0,1 0 1 0 0,-1-1-1 0 0,0-1 0 0 0,0 1 0 0 0,0-1 0 0 0,0-1 1 0 0,-1 0-1 0 0,1 0 0 0 0,0 0 0 0 0,-1-1 0 0 0,1-1 0 0 0,-1 1 1 0 0,0-1-1 0 0,0-1 0 0 0,0 0 0 0 0,-1 0 0 0 0,1 0 1 0 0,-1-1-1 0 0,-1 0 0 0 0,1 0 0 0 0,-1-1 0 0 0,0 1 0 0 0,1-3-118 0 0,0 1 33 0 0,0 0 0 0 0,-1-1 0 0 0,1 0 0 0 0,-2 0 0 0 0,1 0 0 0 0,-1-1 0 0 0,-1 0 0 0 0,0 1 0 0 0,0-2 0 0 0,-1 1 0 0 0,0 0 0 0 0,-1-1 0 0 0,0 1 0 0 0,-1-1 0 0 0,0 0 0 0 0,0 1 0 0 0,-1-1 0 0 0,-1 0-1 0 0,0 0 1 0 0,0 1 0 0 0,-1-1 0 0 0,0 1 0 0 0,-1-1 0 0 0,0 1 0 0 0,-1 0 0 0 0,0 0 0 0 0,-1 0 0 0 0,0 1 0 0 0,0-1 0 0 0,-1 1 0 0 0,0 1 0 0 0,-1-1 0 0 0,0 1 0 0 0,-5-5-33 0 0,4 6-161 0 0,0 1 0 0 0,0 0 0 0 0,-1 1 0 0 0,0 0 0 0 0,0 0 0 0 0,0 1 0 0 0,0 0 0 0 0,0 1 0 0 0,-1 0 0 0 0,0 0 0 0 0,0 1 0 0 0,-5-1 161 0 0,-75 4-7081 0 0,68 5 772 0 0,6 2-1981 0 0</inkml:trace>
  <inkml:trace contextRef="#ctx0" brushRef="#br0" timeOffset="79869.327">9856 1278 1224 0 0,'0'0'2249'0'0,"0"0"-652"0"0,0 0 12 0 0,0 0 433 0 0,0 0 211 0 0,0 0-200 0 0,0 0-514 0 0,0 0-502 0 0,0 0-219 0 0,0 0-34 0 0,0 0-21 0 0,0 0 6 0 0,0 0-8 0 0,-4 4-17 0 0,-69 62 3437 0 0,-120 136-3697 0 0,138-171-2387 0 0,41-29-2744 0 0,0-1-3949 0 0,8-1-1165 0 0</inkml:trace>
  <inkml:trace contextRef="#ctx0" brushRef="#br0" timeOffset="80191.215">9492 1319 4729 0 0,'0'0'2387'0'0,"0"0"-637"0"0,0 0-340 0 0,0 0-193 0 0,0 0-181 0 0,0 0-157 0 0,0 0-29 0 0,0 0-59 0 0,0 0 25 0 0,0 0 65 0 0,0 0-74 0 0,0 0 3 0 0,0 0 35 0 0,8 13 18 0 0,29 43-30 0 0,32 6 1839 0 0,-38-41-1924 0 0,83 74 341 0 0,-101-63-1522 0 0,-13-31 281 0 0,3-2-4499 0 0,-2 0 234 0 0,-1-2-1377 0 0,0 0-4068 0 0</inkml:trace>
  <inkml:trace contextRef="#ctx0" brushRef="#br0" timeOffset="80509.303">9637 1139 2729 0 0,'0'0'1480'0'0,"0"0"-214"0"0,0 0 120 0 0,0 0 129 0 0,0 0 32 0 0,0 0-116 0 0,0 0-286 0 0,0 0-141 0 0,0 0-77 0 0,0 0-71 0 0,0 0-48 0 0,0 0-62 0 0,0 0-37 0 0,-3 20-31 0 0,-9 64-13 0 0,11 73 2730 0 0,0-127-3269 0 0,0-1 0 0 0,-2 0 0 0 0,-1 1 0 0 0,-1-1 0 0 0,-1 0 0 0 0,-2-1 0 0 0,-9 22-126 0 0,-13-14-951 0 0,20-33-3989 0 0,-1-1-4752 0 0,9-2 2106 0 0</inkml:trace>
  <inkml:trace contextRef="#ctx0" brushRef="#br0" timeOffset="80838.519">9462 1444 3129 0 0,'0'0'1280'0'0,"0"0"-460"0"0,0 0 51 0 0,0 0 463 0 0,0 0 425 0 0,0 0 101 0 0,0 0-190 0 0,0 0-310 0 0,0 0-285 0 0,0 0-220 0 0,0 0-147 0 0,0 0-105 0 0,35 1-61 0 0,110 4-52 0 0,-28-11 591 0 0,-22 6-712 0 0,-75 0-3651 0 0,1 0-3443 0 0,-19 0-3074 0 0</inkml:trace>
  <inkml:trace contextRef="#ctx0" brushRef="#br0" timeOffset="84572.464">10164 1113 0 0 0,'0'0'667'0'0,"0"0"177"0"0,19-3 46 0 0,60-10-101 0 0,-49 16 13909 0 0,-42 5-7580 0 0,3-4-6974 0 0,8-3-2096 0 0,-17 10 2070 0 0,1 1 0 0 0,0 1 0 0 0,0 1 0 0 0,2 0-1 0 0,0 1 1 0 0,1 1 0 0 0,0 0 0 0 0,1 1 0 0 0,-5 9-118 0 0,8-11 42 0 0,2-1 0 0 0,0 1 1 0 0,0 0-1 0 0,2 1 0 0 0,0 0 1 0 0,1 0-1 0 0,0 0 1 0 0,1 0-1 0 0,1 1 0 0 0,0 0 1 0 0,2 0-1 0 0,0-1 1 0 0,1 1-1 0 0,1 8-42 0 0,3-14 37 0 0,0 0 0 0 0,1 0 1 0 0,0 0-1 0 0,1-1 0 0 0,1 0 0 0 0,0 0 1 0 0,0-1-1 0 0,0 1 0 0 0,1-1 0 0 0,1-1 1 0 0,0 0-1 0 0,0 0 0 0 0,0-1 0 0 0,1 0 1 0 0,0 0-1 0 0,0-1 0 0 0,1-1 0 0 0,0 0 0 0 0,0 0 1 0 0,0-1-1 0 0,0 0 0 0 0,1-1 0 0 0,-1 0 1 0 0,1-1-1 0 0,1 0-37 0 0,70 2 697 0 0,-79-7-657 0 0,-1 0 0 0 0,0 0 0 0 0,1 0 1 0 0,-1 0-1 0 0,0-1 0 0 0,0 0 0 0 0,-1 1 0 0 0,1-1 0 0 0,-1 0 0 0 0,0 0 0 0 0,0 0 0 0 0,0 0 0 0 0,0-1 0 0 0,-1 1 0 0 0,0-1 0 0 0,0 1 0 0 0,0-1 0 0 0,0 1 0 0 0,-1-1 0 0 0,0 1 0 0 0,0-1 1 0 0,0 1-1 0 0,0-1 0 0 0,-1 0 0 0 0,1 1 0 0 0,-1-1 0 0 0,0 1 0 0 0,-1 0 0 0 0,1-1 0 0 0,-1 0-40 0 0,-4-4-32 0 0,0 0 1 0 0,0 0-1 0 0,-1 1 0 0 0,0 0 1 0 0,0 0-1 0 0,-1 0 1 0 0,0 1-1 0 0,0 0 0 0 0,0 1 1 0 0,-1 0-1 0 0,0 0 0 0 0,-1 0 1 0 0,1 2-1 0 0,-1-1 1 0 0,0 1-1 0 0,0 0 0 0 0,-1 1 1 0 0,1 1-1 0 0,-1-1 1 0 0,1 2-1 0 0,-1-1 0 0 0,0 1 1 0 0,1 1-1 0 0,-9 1 32 0 0,13-1-186 0 0,-1 0 0 0 0,1 1 1 0 0,-1 1-1 0 0,1-1 0 0 0,-1 1 0 0 0,1 0 0 0 0,0 0 1 0 0,0 1-1 0 0,0 0 0 0 0,0 0 0 0 0,1 0 0 0 0,-1 1 1 0 0,-4 3 185 0 0,-19 21-10188 0 0,22-20-1691 0 0</inkml:trace>
  <inkml:trace contextRef="#ctx0" brushRef="#br0" timeOffset="86204.633">6219 1941 0 0 0,'0'0'1142'0'0,"0"0"683"0"0,0 0 234 0 0,0 0-128 0 0,0 0-306 0 0,0 0-273 0 0,0 0-210 0 0,0 0-147 0 0,33-1-127 0 0,103-5-128 0 0,190-21 4086 0 0,114-2-2975 0 0,-71 7-1349 0 0,90 0-118 0 0,-73 1-52 0 0,-89 9 77 0 0,27 1 396 0 0,-61 11-263 0 0,-22 0 9 0 0,21 7 283 0 0,-12-3 64 0 0,100-7-312 0 0,-331-8-1599 0 0,-8 0-2526 0 0,-8 8 733 0 0,1 2-5745 0 0</inkml:trace>
  <inkml:trace contextRef="#ctx0" brushRef="#br0" timeOffset="90539.119">6646 2184 0 0 0,'0'0'639'0'0,"0"0"692"0"0,0 0-27 0 0,0 0-288 0 0,0 0-178 0 0,0 0-25 0 0,0 0 70 0 0,0 0 113 0 0,0 0 66 0 0,0 0-3 0 0,0 0-68 0 0,0 0-90 0 0,0 0-89 0 0,0 0-45 0 0,0 0-36 0 0,0 0-27 0 0,11 0 3017 0 0,55-29-2478 0 0,-51 24-1165 0 0,36-12 165 0 0,0 2 0 0 0,1 2 0 0 0,0 3 0 0 0,1 2 1 0 0,48-2-244 0 0,-101 12 24 0 0,1-1 0 0 0,0 1 1 0 0,0-1-1 0 0,-1 1 1 0 0,1-1-1 0 0,0 1 1 0 0,-1-1-1 0 0,0 1 1 0 0,1-1-1 0 0,-1 1 1 0 0,0 0-1 0 0,0-1 1 0 0,0 1-1 0 0,0 0 1 0 0,0-1-1 0 0,0 1 1 0 0,0 0-1 0 0,-1-1 1 0 0,1 1-1 0 0,-1-1 0 0 0,1 1 1 0 0,-1-1-1 0 0,1 1 1 0 0,-1-1-1 0 0,0 1 1 0 0,0-1-1 0 0,0 0 1 0 0,0 1-1 0 0,0-1 1 0 0,0 0-1 0 0,0 0 1 0 0,0 1-1 0 0,0-1 1 0 0,-1 0-25 0 0,-174 150 801 0 0,175-151-805 0 0,0 1 1 0 0,0 0-1 0 0,1-1 0 0 0,-1 1 0 0 0,0 0 1 0 0,0-1-1 0 0,0 1 0 0 0,1 0 0 0 0,-1 0 1 0 0,0 0-1 0 0,1-1 0 0 0,-1 1 0 0 0,1 0 1 0 0,-1 0-1 0 0,1 0 0 0 0,-1 0 0 0 0,1 0 1 0 0,0 0-1 0 0,-1 0 0 0 0,1 0 0 0 0,0 1 1 0 0,0-1-1 0 0,0 0 0 0 0,0 0 0 0 0,0 0 1 0 0,0 0-1 0 0,0 0 0 0 0,0 0 0 0 0,0 0 1 0 0,0 0-1 0 0,1 0 0 0 0,-1 0 0 0 0,0 0 1 0 0,1 0-1 0 0,-1 0 0 0 0,1 0 0 0 0,-1 0 1 0 0,1 0-1 0 0,0 0 0 0 0,-1 0 0 0 0,1 0 1 0 0,0-1-1 0 0,-1 1 0 0 0,1 0 0 0 0,0 0 1 0 0,0-1-1 0 0,0 1 0 0 0,0-1 0 0 0,0 1 1 0 0,0-1-1 0 0,0 1 0 0 0,0-1 4 0 0,61 19 31 0 0,-50-17-16 0 0,91 31 92 0 0,-77-20-43 0 0,-24-13-51 0 0,0 0-1 0 0,0 1 0 0 0,1 0 0 0 0,-1-1 1 0 0,0 1-1 0 0,0 0 0 0 0,0 0 0 0 0,0 0 1 0 0,0 0-1 0 0,0 1 0 0 0,0-1 0 0 0,0 0 1 0 0,0 1-1 0 0,-1 0 0 0 0,1-1 0 0 0,-1 1 1 0 0,1 0-1 0 0,-1 0 0 0 0,0-1 0 0 0,1 1 1 0 0,-1 0-1 0 0,0 1 0 0 0,0-1 0 0 0,0 0 1 0 0,-1 0-1 0 0,1 0 0 0 0,0 0 0 0 0,-1 1 0 0 0,0-1 1 0 0,1 0-1 0 0,-1 1 0 0 0,0-1 0 0 0,0 0 1 0 0,0 0-1 0 0,-1 3-12 0 0,-56 39 655 0 0,30-32-692 0 0,-1 0 1 0 0,0-2-1 0 0,-1-1 1 0 0,0-1 0 0 0,0-2-1 0 0,-1-1 1 0 0,1-1-1 0 0,-1-1 1 0 0,-25-2 36 0 0,62-9-1290 0 0,20-10-785 0 0,-8 8-2794 0 0,-17 9 4362 0 0,11-6-9795 0 0</inkml:trace>
  <inkml:trace contextRef="#ctx0" brushRef="#br0" timeOffset="90908.958">7400 2188 5073 0 0,'0'0'1140'0'0,"0"0"-269"0"0,0 0 95 0 0,0 0 175 0 0,0 0 77 0 0,0 0-74 0 0,-12 35-242 0 0,-36 112-224 0 0,46-145-650 0 0,1 1 0 0 0,0-1 0 0 0,0 0-1 0 0,-1 1 1 0 0,1-1 0 0 0,1 1 0 0 0,-1-1-1 0 0,0 1 1 0 0,1-1 0 0 0,-1 1 0 0 0,1 0-1 0 0,0-1 1 0 0,-1 1 0 0 0,2 0 0 0 0,-1-1-1 0 0,0 1 1 0 0,0 0 0 0 0,1-1 0 0 0,-1 1-1 0 0,1-1 1 0 0,0 1 0 0 0,0-1 0 0 0,0 1-1 0 0,0-1 1 0 0,0 1 0 0 0,1-1 0 0 0,-1 0-1 0 0,1 0 1 0 0,0 1-28 0 0,4 3 120 0 0,-1 0 29 0 0,0 0 0 0 0,0-1 1 0 0,1 1-1 0 0,0-1 1 0 0,0 0-1 0 0,1-1 0 0 0,-1 0 1 0 0,1 0-1 0 0,0 0 0 0 0,0-1 1 0 0,1 0-1 0 0,-1 0 1 0 0,0-1-1 0 0,1 0 0 0 0,0 0 1 0 0,-1 0-1 0 0,1-1 0 0 0,0-1 1 0 0,0 1-1 0 0,0-1 1 0 0,0-1-1 0 0,-1 1 0 0 0,1-1 1 0 0,3-1-150 0 0,5-2 287 0 0,0 1 0 0 0,-1-2 0 0 0,0 0 0 0 0,0-1 0 0 0,0 0 0 0 0,-1-1 0 0 0,0-1 0 0 0,0 0 0 0 0,-1-1 0 0 0,0 0 0 0 0,5-6-287 0 0,-12 11 32 0 0,-1 0-1 0 0,0-1 0 0 0,0 0 1 0 0,0 0-1 0 0,0 0 0 0 0,-1-1 1 0 0,0 0-1 0 0,0 1 0 0 0,0-2 1 0 0,-1 1-1 0 0,0 0 0 0 0,0-1 0 0 0,-1 1 1 0 0,1-1-1 0 0,-1 0 0 0 0,-1 1 1 0 0,0-1-1 0 0,1 0 0 0 0,-2 0 1 0 0,1 0-1 0 0,-1 0 0 0 0,0 0 1 0 0,-1 0-1 0 0,0 0 0 0 0,0 0 0 0 0,0 0 1 0 0,-1 0-1 0 0,0 0 0 0 0,0 1 1 0 0,-1-1-1 0 0,0 1 0 0 0,0 0 1 0 0,-1-1-1 0 0,1 1 0 0 0,-1 1 1 0 0,0-1-1 0 0,-1 1 0 0 0,1-1 0 0 0,-1 1 1 0 0,0 0-1 0 0,-1 1 0 0 0,0-1-31 0 0,-6-2-285 0 0,0 1-1 0 0,0 0 1 0 0,-1 1 0 0 0,1 0-1 0 0,-1 1 1 0 0,0 0-1 0 0,-1 1 1 0 0,1 1-1 0 0,-1 0 1 0 0,-8 0 285 0 0,-44 7-8868 0 0,50-1-1525 0 0</inkml:trace>
  <inkml:trace contextRef="#ctx0" brushRef="#br0" timeOffset="91192.298">7879 2317 6129 0 0,'0'0'3544'0'0,"0"0"-2235"0"0,0 0-531 0 0,0 0 418 0 0,0 0 240 0 0,0 0 35 0 0,0 0-110 0 0,0 0-201 0 0,0 0-197 0 0,34-5-142 0 0,106-15-194 0 0,-16 4 475 0 0,-80 9-1078 0 0,-44 7-60 0 0,0 0-34 0 0,0 0-34 0 0,0-4-2073 0 0,-3 1-5252 0 0,-1 3-3628 0 0</inkml:trace>
  <inkml:trace contextRef="#ctx0" brushRef="#br0" timeOffset="91533.677">8146 2088 8658 0 0,'0'0'1213'0'0,"0"0"-407"0"0,0 0 22 0 0,0 0 290 0 0,0 0 278 0 0,0 0 87 0 0,0 0-145 0 0,0 0-251 0 0,0 0-250 0 0,0 0-170 0 0,-10 33-164 0 0,-30 101-137 0 0,11-35 180 0 0,26-1-538 0 0,3-97-74 0 0,0 0 0 0 0,0 0 0 0 0,0-1 0 0 0,0 1 0 0 0,0 0 0 0 0,1 0 0 0 0,-1-1 0 0 0,0 1 0 0 0,0 0 0 0 0,1-1 0 0 0,-1 1 0 0 0,1 0 0 0 0,-1-1 0 0 0,1 1 0 0 0,-1-1 0 0 0,0 1 0 0 0,1 0 0 0 0,0-1 0 0 0,-1 1 0 0 0,1-1 0 0 0,-1 0 0 0 0,1 1 0 0 0,0-1 0 0 0,-1 1 0 0 0,1-1 1 0 0,0 0-1 0 0,-1 0 0 0 0,1 1 0 0 0,0-1 0 0 0,0 0 0 0 0,-1 0 0 0 0,1 0 0 0 0,0 0 0 0 0,0 0 0 0 0,-1 0 0 0 0,1 0 0 0 0,0 0 0 0 0,0 0 0 0 0,-1 0 0 0 0,1 0 0 0 0,0 0 0 0 0,0-1 0 0 0,-1 1 0 0 0,1 0 0 0 0,0 0 0 0 0,-1-1 0 0 0,1 1 0 0 0,0 0 0 0 0,-1-1 0 0 0,1 1 0 0 0,-1-1 0 0 0,1 1 0 0 0,0-1 66 0 0,18-17-12115 0 0,-15 14 6873 0 0</inkml:trace>
  <inkml:trace contextRef="#ctx0" brushRef="#br0" timeOffset="91779.336">8372 1989 2545 0 0,'0'0'2731'0'0,"0"0"-1023"0"0,0 0-484 0 0,0 0 134 0 0,0 0 113 0 0,0 0-43 0 0,0 0-57 0 0,0 0-50 0 0,0 0-92 0 0,0 0-141 0 0,0 0-159 0 0,0 0-177 0 0,0 0-124 0 0,3 22-121 0 0,8 70-114 0 0,-25 12 631 0 0,14-98-994 0 0,0-5-24 0 0,-1 0 1 0 0,1 1-1 0 0,0-1 0 0 0,-1 1 0 0 0,1-1 1 0 0,0 0-1 0 0,0 1 0 0 0,0-1 1 0 0,0 1-1 0 0,0-1 0 0 0,0 1 0 0 0,0-1 1 0 0,1 0-1 0 0,-1 1 0 0 0,0-1 1 0 0,1 1-1 0 0,-1-1 0 0 0,1 0 0 0 0,0 0 1 0 0,-1 1-1 0 0,1-1 0 0 0,0 0 1 0 0,0 0-1 0 0,0 0 0 0 0,0 0 0 0 0,0 0 1 0 0,0 0-1 0 0,0 0 0 0 0,0 0 1 0 0,0 0-1 0 0,0 0 0 0 0,0 0 0 0 0,1-1 1 0 0,-1 1-1 0 0,0 0 0 0 0,1-1 0 0 0,-1 0 1 0 0,0 1-1 0 0,1-1 0 0 0,-1 0 1 0 0,1 1-1 0 0,-1-1 0 0 0,0 0 0 0 0,1 0 1 0 0,-1 0-1 0 0,1 0-6 0 0,8 0 65 0 0,-1-1 1 0 0,1 0-1 0 0,-1 0 0 0 0,1-1 1 0 0,-1 0-1 0 0,1 0 0 0 0,-1-1 1 0 0,0-1-1 0 0,0 1 1 0 0,0-2-1 0 0,-1 1 0 0 0,0-1 1 0 0,1 0-1 0 0,0-2-65 0 0,14-34-2382 0 0,-22 30-2282 0 0,0 1-3767 0 0,-1 6 967 0 0</inkml:trace>
  <inkml:trace contextRef="#ctx0" brushRef="#br0" timeOffset="92011.727">8713 1926 9738 0 0,'0'0'2095'0'0,"0"0"-1012"0"0,0 0-247 0 0,0 0 293 0 0,0 0 323 0 0,0 0 101 0 0,0 0-136 0 0,0 0-220 0 0,0 0-231 0 0,-14 34-201 0 0,-41 103-138 0 0,-29 120 1200 0 0,70-133-2320 0 0,47-124-3933 0 0,-15-14 835 0 0,-1 0-4152 0 0,-10 6-689 0 0</inkml:trace>
  <inkml:trace contextRef="#ctx0" brushRef="#br0" timeOffset="92376.588">8941 2041 3041 0 0,'0'0'2892'0'0,"0"0"-1258"0"0,0 0-500 0 0,0 0 96 0 0,0 0 104 0 0,0 0-8 0 0,0 0-106 0 0,0 0-150 0 0,-25 32-196 0 0,-79 103-183 0 0,60-59 161 0 0,42-73-790 0 0,0 1-1 0 0,1-1 1 0 0,0 1 0 0 0,-1 0-1 0 0,1-1 1 0 0,1 1-1 0 0,-1 0 1 0 0,1 0-1 0 0,-1 0 1 0 0,1 0-1 0 0,0 0 1 0 0,0-1-1 0 0,1 1 1 0 0,-1 0 0 0 0,1 0-1 0 0,0 0 1 0 0,0 0-1 0 0,0-1 1 0 0,1 1-1 0 0,-1-1 1 0 0,1 1-1 0 0,0-1 1 0 0,0 1-1 0 0,0-1 1 0 0,0 0 0 0 0,0 0-1 0 0,1 0 1 0 0,0 0-1 0 0,-1 0 1 0 0,1-1-1 0 0,0 1 1 0 0,0-1-1 0 0,1 0 1 0 0,-1 0 0 0 0,0 0-1 0 0,1 0 1 0 0,-1 0-1 0 0,1-1 1 0 0,0 0-1 0 0,1 1-61 0 0,3-1 177 0 0,0 0 1 0 0,0-1-1 0 0,0 0 0 0 0,0 0 0 0 0,-1-1 1 0 0,1 0-1 0 0,0 0 0 0 0,0-1 0 0 0,0 0 1 0 0,-1-1-1 0 0,1 1 0 0 0,-1-1 0 0 0,0-1 0 0 0,0 1 1 0 0,0-1-1 0 0,0 0 0 0 0,-1-1 0 0 0,0 0 1 0 0,6-4-178 0 0,-4 3 74 0 0,-1-1 0 0 0,1 1 0 0 0,-1-1 0 0 0,0 0 0 0 0,-1-1 0 0 0,0 1 0 0 0,0-1 0 0 0,0-1 0 0 0,-1 1 1 0 0,0-1-1 0 0,-1 0 0 0 0,0 0 0 0 0,-1 0 0 0 0,1-1 0 0 0,-2 1 0 0 0,1-1 0 0 0,-2 0 0 0 0,2-9-74 0 0,-2 12-31 0 0,0-1 0 0 0,-1 1 0 0 0,0-1-1 0 0,0 1 1 0 0,0-1 0 0 0,-1 1 0 0 0,0-1 0 0 0,-1 1-1 0 0,0 0 1 0 0,0-1 0 0 0,0 1 0 0 0,-1 0 0 0 0,0 0-1 0 0,0 1 1 0 0,-1-1 0 0 0,0 1 0 0 0,0-1 0 0 0,-1 1-1 0 0,0 0 1 0 0,0 1 0 0 0,0-1 0 0 0,0 1-1 0 0,-1 0 1 0 0,0 0 0 0 0,-1 0 31 0 0,-55-13-2113 0 0,40 17-1026 0 0,1 2-3307 0 0,7 2-4857 0 0</inkml:trace>
  <inkml:trace contextRef="#ctx0" brushRef="#br0" timeOffset="92649.86">9151 2254 8138 0 0,'0'0'1015'0'0,"0"0"-205"0"0,0 0 347 0 0,0 0 352 0 0,0 0 120 0 0,0 0-84 0 0,0 0-172 0 0,0 0-181 0 0,0 0-208 0 0,0 0-216 0 0,0 0-208 0 0,0 0-170 0 0,33 0-129 0 0,101-4-77 0 0,-31-7-112 0 0,-92 0-1087 0 0,-10 6-2154 0 0,-1 0-4014 0 0,0 4-3037 0 0</inkml:trace>
  <inkml:trace contextRef="#ctx0" brushRef="#br0" timeOffset="92952.122">9313 2077 9522 0 0,'0'0'1408'0'0,"0"0"-431"0"0,0 0 23 0 0,0 0 345 0 0,0 0 233 0 0,0 0-16 0 0,0 0-205 0 0,0 0-295 0 0,0 0-250 0 0,0 0-190 0 0,0 0-184 0 0,0 0-150 0 0,0 0-109 0 0,0 32-80 0 0,0 98-35 0 0,4-64-76 0 0,4-51 1075 0 0,-3-8-3453 0 0,-4-5-2353 0 0,0 0-3424 0 0,-1-2 103 0 0</inkml:trace>
  <inkml:trace contextRef="#ctx0" brushRef="#br0" timeOffset="93368.411">9674 2004 0 0 0,'0'0'1863'0'0,"0"0"454"0"0,0 0 79 0 0,0 0 178 0 0,0 0 23 0 0,0 0-390 0 0,0 0-620 0 0,0 0-558 0 0,0 0-343 0 0,0 0-7 0 0,0 0 43 0 0,0 0-39 0 0,0 0-61 0 0,-12 13-94 0 0,-61 69 315 0 0,65-73-599 0 0,4-6-188 0 0,0 0-1 0 0,1 0 1 0 0,0 1-1 0 0,0-1 0 0 0,0 1 1 0 0,0 0-1 0 0,1 0 0 0 0,-1 0 1 0 0,1 0-1 0 0,0 0 1 0 0,0 1-1 0 0,0-1 0 0 0,1 1 1 0 0,0-1-1 0 0,0 1 0 0 0,0 0 1 0 0,0-1-1 0 0,1 4-55 0 0,1-5 3 0 0,1 0 0 0 0,-1-1 0 0 0,1 1 0 0 0,0-1 0 0 0,0 1 0 0 0,1-1 0 0 0,-1 0 0 0 0,0 0 0 0 0,1 0 0 0 0,-1 0-1 0 0,1-1 1 0 0,0 1 0 0 0,-1-1 0 0 0,1 1 0 0 0,0-1 0 0 0,0 0 0 0 0,0 0 0 0 0,0 0 0 0 0,0 0 0 0 0,0-1 0 0 0,0 1 0 0 0,0-1 0 0 0,0 0 0 0 0,0 0 0 0 0,1 0 0 0 0,-1 0-3 0 0,27 7 46 0 0,-25-6-18 0 0,-1 0 1 0 0,-1 1 0 0 0,1 0-1 0 0,0 0 1 0 0,0 0-1 0 0,-1 0 1 0 0,1 1 0 0 0,-1-1-1 0 0,1 1 1 0 0,-1 0 0 0 0,0 0-1 0 0,0 0 1 0 0,-1 0-1 0 0,1 1 1 0 0,-1-1 0 0 0,1 1-1 0 0,-1-1 1 0 0,0 1-1 0 0,0 0 1 0 0,1 4-29 0 0,0 6 211 0 0,0 0 1 0 0,0 0-1 0 0,-1 1 0 0 0,-1-1 0 0 0,0 1 1 0 0,-1-1-1 0 0,-1 1 0 0 0,0 0 1 0 0,-2 2-212 0 0,2-14-20 0 0,0 1 0 0 0,0-1 0 0 0,-1 0 1 0 0,0 0-1 0 0,1 0 0 0 0,-1 0 0 0 0,0 0 0 0 0,-1 0 1 0 0,1-1-1 0 0,0 1 0 0 0,-1-1 0 0 0,0 1 0 0 0,1-1 1 0 0,-1 0-1 0 0,0 0 0 0 0,0 0 0 0 0,0-1 0 0 0,0 1 1 0 0,0-1-1 0 0,-1 1 0 0 0,1-1 0 0 0,0 0 0 0 0,-4 0 20 0 0,-11-1-4971 0 0,1-7-4820 0 0,11 3-162 0 0</inkml:trace>
  <inkml:trace contextRef="#ctx0" brushRef="#br0" timeOffset="93618.379">9521 2019 5793 0 0,'0'0'3057'0'0,"0"0"-1581"0"0,0 0-514 0 0,0 0 159 0 0,0 0 141 0 0,0 0 20 0 0,0 0-96 0 0,0 0-143 0 0,0 0-177 0 0,34-6-211 0 0,105-16-217 0 0,-129 20-447 0 0,-1 0 0 0 0,0 0 0 0 0,1 1 0 0 0,0 0 0 0 0,-1 1-1 0 0,1 0 1 0 0,-1 1 0 0 0,1 0 0 0 0,-1 1 0 0 0,1-1-1 0 0,-1 2 1 0 0,3 0 9 0 0,8 3-714 0 0,-4-2-960 0 0,-8-2-736 0 0,0 0-3497 0 0,-2 1-2419 0 0</inkml:trace>
  <inkml:trace contextRef="#ctx0" brushRef="#br0" timeOffset="93876.375">10048 2015 0 0 0,'0'0'723'0'0,"0"0"1076"0"0,0 0 293 0 0,0 0 433 0 0,0 0 79 0 0,0 0-439 0 0,0 0-459 0 0,0 0-540 0 0,0 0-291 0 0,0 0-179 0 0,0 0-163 0 0,-14 32-143 0 0,-43 103-112 0 0,23-34 131 0 0,33-97-348 0 0,0 0 1 0 0,0 0-1 0 0,1 0 0 0 0,-1-1 0 0 0,1 1 0 0 0,0 0 0 0 0,0 0 1 0 0,1 0-1 0 0,-1 0 0 0 0,1 0 0 0 0,-1 0 0 0 0,1 0 1 0 0,0 0-1 0 0,1 0 0 0 0,-1-1 0 0 0,1 1 0 0 0,0 0 1 0 0,0-1-1 0 0,0 0 0 0 0,0 1 0 0 0,0-1 0 0 0,1 0 0 0 0,-1 0 1 0 0,1 0-1 0 0,0 0 0 0 0,0-1 0 0 0,0 1 0 0 0,0-1 1 0 0,1 0-1 0 0,-1 0 0 0 0,1 0 0 0 0,-1 0 0 0 0,1 0 1 0 0,-1-1-1 0 0,1 0 0 0 0,0 0 0 0 0,0 0 0 0 0,0 0 0 0 0,0 0 1 0 0,0-1-1 0 0,0 0 0 0 0,3 0-61 0 0,88-11 2677 0 0,-87 9-2535 0 0,0-1 1 0 0,0 0-1 0 0,0-1 1 0 0,-1 0 0 0 0,0 0-1 0 0,0 0 1 0 0,0-1-1 0 0,0 0 1 0 0,-1-1-1 0 0,1 1 1 0 0,-1-1 0 0 0,-1-1-1 0 0,1 1 1 0 0,-1-1-1 0 0,0 0 1 0 0,-1 0 0 0 0,0 0-1 0 0,0 0 1 0 0,0-1-1 0 0,-1 0 1 0 0,0 0-1 0 0,0 0 1 0 0,-1-1-143 0 0,-1 4-11 0 0,0-1-1 0 0,0 1 1 0 0,-1-1-1 0 0,0 1 1 0 0,0 0 0 0 0,0-1-1 0 0,-1 1 1 0 0,0 0-1 0 0,0-1 1 0 0,0 1 0 0 0,0 0-1 0 0,-1 0 1 0 0,0 0-1 0 0,0 0 1 0 0,-1 0 0 0 0,1 0-1 0 0,-1 0 1 0 0,0 1-1 0 0,0 0 1 0 0,0-1 0 0 0,-1 1-1 0 0,0 0 1 0 0,0 1-1 0 0,0-1 1 0 0,0 1 0 0 0,0-1-1 0 0,-1 1 1 0 0,1 0-1 0 0,-1 1 1 0 0,0-1 0 0 0,-3 0 11 0 0,-49-17-1588 0 0,18 10-5356 0 0,25 7-4913 0 0</inkml:trace>
  <inkml:trace contextRef="#ctx0" brushRef="#br0" timeOffset="95665.034">10237 999 0 0 0,'0'0'1363'0'0,"0"0"635"0"0,0 0-70 0 0,0 0-322 0 0,0 0-454 0 0,0 0-418 0 0,0 0-236 0 0,0 0-83 0 0,0 0 22 0 0,-1-3 234 0 0,1 2-595 0 0,0 0 1 0 0,0 1-1 0 0,0-1 0 0 0,0 0 0 0 0,0 1 0 0 0,0-1 0 0 0,0 0 0 0 0,0 1 1 0 0,0-1-1 0 0,0 1 0 0 0,0-1 0 0 0,0 0 0 0 0,0 1 0 0 0,1-1 1 0 0,-1 1-1 0 0,0-1 0 0 0,1 0 0 0 0,-1 1 0 0 0,0-1 0 0 0,1 1 0 0 0,-1-1 1 0 0,0 1-1 0 0,1-1 0 0 0,-1 1 0 0 0,1 0 0 0 0,-1-1 0 0 0,1 1 0 0 0,-1-1 1 0 0,1 1-1 0 0,-1 0 0 0 0,1-1 0 0 0,0 1 0 0 0,-1 0 0 0 0,1 0 0 0 0,-1 0 1 0 0,1-1-1 0 0,0 1 0 0 0,-1 0 0 0 0,1 0 0 0 0,0 0 0 0 0,-1 0 0 0 0,1 0 1 0 0,0 0-1 0 0,-1 0 0 0 0,1 0 0 0 0,-1 0 0 0 0,1 1 0 0 0,0-1 0 0 0,-1 0 1 0 0,1 0-1 0 0,-1 1 0 0 0,1-1 0 0 0,0 0 0 0 0,-1 0 0 0 0,1 1 0 0 0,-1-1 1 0 0,1 1-1 0 0,-1-1 0 0 0,1 0 0 0 0,-1 1 0 0 0,1-1 0 0 0,-1 1 1 0 0,0-1-1 0 0,1 1 0 0 0,-1 0 0 0 0,0-1 0 0 0,1 1 0 0 0,-1-1 0 0 0,0 1 1 0 0,0 0-77 0 0,10 2 565 0 0,-4 1-269 0 0,0 0-1 0 0,0 1 1 0 0,0 0 0 0 0,0 0-1 0 0,-1 0 1 0 0,0 0 0 0 0,0 1-1 0 0,-1 0 1 0 0,1 0-1 0 0,-1 0 1 0 0,0 1 0 0 0,-1-1-1 0 0,0 1 1 0 0,0 0-1 0 0,0 0 1 0 0,-1 0 0 0 0,0 0-1 0 0,0 0 1 0 0,0 6-296 0 0,-2-12 19 0 0,93 327 2122 0 0,-72-238-1987 0 0,-4 0 1 0 0,-4 1 0 0 0,-1 42-155 0 0,-9-104-3 0 0,-1 1 0 0 0,-2 0 1 0 0,-1 0-1 0 0,-1 0 0 0 0,-2 0 1 0 0,0-1-1 0 0,-3 1 0 0 0,0-1 1 0 0,-2 0-1 0 0,0-1 0 0 0,-3 0 1 0 0,0-1-1 0 0,-1 0 0 0 0,-2-1 1 0 0,-3 2 2 0 0,-1-2-158 0 0,-2-2 0 0 0,0-1 0 0 0,-2 0 0 0 0,0-2 0 0 0,-1-1 0 0 0,-1 0 0 0 0,-4-1 158 0 0,-44 25-3522 0 0,-3-7-4493 0 0,54-29-3137 0 0</inkml:trace>
  <inkml:trace contextRef="#ctx0" brushRef="#br0" timeOffset="96633.222">6219 969 0 0 0,'0'0'587'0'0,"0"0"137"0"0,0 0 64 0 0,0 0 162 0 0,0 0 141 0 0,0 0 45 0 0,0 0-108 0 0,0 0-178 0 0,0 0-136 0 0,0 0-44 0 0,0 0-3 0 0,0 0 26 0 0,-11 11 79 0 0,-35 34 74 0 0,8 32 1925 0 0,19-23-1375 0 0,2 0 0 0 0,3 2-1 0 0,-8 54-1395 0 0,11-49 482 0 0,-14 63 132 0 0,6 0 0 0 0,5 1 0 0 0,6 1 1 0 0,8 122-615 0 0,2-226 53 0 0,2-1 1 0 0,0 0 0 0 0,2 0-1 0 0,0 0 1 0 0,1-1 0 0 0,1 0-1 0 0,1 0 1 0 0,0-1 0 0 0,2 0-1 0 0,0 0 1 0 0,1-1 0 0 0,1-1-1 0 0,1 0 1 0 0,0-1 0 0 0,1-1-1 0 0,1 0 1 0 0,0-1 0 0 0,1 0-1 0 0,1-1 1 0 0,0-2 0 0 0,0 1-1 0 0,1-2 1 0 0,1-1 0 0 0,0 0-1 0 0,18 5-53 0 0,146 30-806 0 0,-102-40-9319 0 0,-65-4-1554 0 0</inkml:trace>
  <inkml:trace contextRef="#ctx0" brushRef="#br0" timeOffset="97651.273">10602 1474 1704 0 0,'0'0'1767'0'0,"0"0"-1017"0"0,0 0-382 0 0,0 0 299 0 0,0 0 437 0 0,0 0 299 0 0,0 0 20 0 0,0 0-184 0 0,0 0-159 0 0,0 0-110 0 0,0 0-98 0 0,16-3-103 0 0,105-20 1365 0 0,-110 17-1936 0 0,-1 1 0 0 0,0-2 1 0 0,0 1-1 0 0,-1-1 0 0 0,1-1 0 0 0,-2 0 0 0 0,1 0 1 0 0,-1-1-1 0 0,0 0 0 0 0,-1 0 0 0 0,0-1 0 0 0,-1 0 0 0 0,1 0 1 0 0,-2 0-1 0 0,3-7-198 0 0,-8-9 2086 0 0,-17 74-2220 0 0,4 5 210 0 0,3 0 1 0 0,2 1-1 0 0,2 1 0 0 0,3 1-76 0 0,-3 14 83 0 0,1-25-60 0 0,-3-1 1 0 0,-1 0-1 0 0,-3-1 0 0 0,-1 0 0 0 0,-8 15-23 0 0,17-47-49 0 0,-1 0 0 0 0,0 0 0 0 0,-1 0 0 0 0,0 0 0 0 0,-1-1 0 0 0,0 0 0 0 0,-1 0 1 0 0,0-1-1 0 0,-9 9 49 0 0,12-14-237 0 0,0-1 0 0 0,0 1 1 0 0,0-1-1 0 0,0 0 0 0 0,-1 0 1 0 0,1 0-1 0 0,-1-1 1 0 0,0 0-1 0 0,0 0 0 0 0,0 0 1 0 0,0-1-1 0 0,0 0 1 0 0,-3 0 236 0 0,-24-1-3238 0 0,-27-29-10547 0 0,36-12 12645 0 0,10-39 2340 0 0,14 74-667 0 0,1 1 1 0 0,-1 0-1 0 0,1-1 1 0 0,0 1-1 0 0,0 0 1 0 0,1 0-1 0 0,-1 0 1 0 0,1 0-1 0 0,0 0 1 0 0,0 0 0 0 0,1 1-1 0 0,0-1 1 0 0,0 1-1 0 0,0-1 1 0 0,0 1-1 0 0,0 0 1 0 0,1 0-1 0 0,0 1 1 0 0,0-1-1 0 0,0 1 1 0 0,0-1-1 0 0,1 1-533 0 0,16-8 847 0 0,0 1 0 0 0,0 1 0 0 0,1 0 0 0 0,1 2 0 0 0,-1 1 0 0 0,1 0 0 0 0,0 2 0 0 0,1 1 0 0 0,-1 0 0 0 0,12 2-847 0 0,50-7 352 0 0,-58-4-1747 0 0,-20 6-1534 0 0,1 2-3441 0 0,-3 1-4487 0 0</inkml:trace>
  <inkml:trace contextRef="#ctx0" brushRef="#br0" timeOffset="98042.071">11215 1359 5889 0 0,'0'0'5785'0'0,"0"0"-3915"0"0,0 0-1476 0 0,0 0 4 0 0,0 0 276 0 0,0 0 223 0 0,0 0 96 0 0,0 0-40 0 0,-23 32-126 0 0,-70 98-159 0 0,-19 61 854 0 0,107-183-1478 0 0,1 0 0 0 0,0 1 0 0 0,1 0 1 0 0,-1 0-1 0 0,2 0 0 0 0,-1 0 0 0 0,2 0 1 0 0,-1 0-1 0 0,1 1 0 0 0,0-1 0 0 0,1 1 1 0 0,0 4-45 0 0,3-10 54 0 0,-1 0 0 0 0,1 1 0 0 0,0-1 0 0 0,0 0 0 0 0,0-1 0 0 0,0 1 0 0 0,1 0 0 0 0,-1-1 0 0 0,1 0 0 0 0,0 0 1 0 0,0 0-1 0 0,0 0 0 0 0,0-1 0 0 0,1 0 0 0 0,-1 1 0 0 0,1-2 0 0 0,0 1 0 0 0,-1 0 0 0 0,1-1 0 0 0,0 0 1 0 0,0 0-1 0 0,0-1 0 0 0,0 1 0 0 0,0-1 0 0 0,3 0-54 0 0,129 3 1470 0 0,-136-3-1476 0 0,1 1 1 0 0,-1-1 0 0 0,0 0-1 0 0,0 1 1 0 0,1-1 0 0 0,-1 0-1 0 0,0 0 1 0 0,0 0 0 0 0,1 0-1 0 0,-1-1 1 0 0,0 1 0 0 0,0 0-1 0 0,1 0 1 0 0,-1-1 0 0 0,0 1-1 0 0,0-1 1 0 0,0 1 0 0 0,1-1 0 0 0,-1 1-1 0 0,0-1 1 0 0,0 0 0 0 0,0 1-1 0 0,0-1 1 0 0,0 0 0 0 0,0 0-1 0 0,0 0 1 0 0,-1 0 0 0 0,1 0-1 0 0,0 0 1 0 0,0 0 0 0 0,-1 0-1 0 0,1 0 1 0 0,-1 0 0 0 0,1 0 0 0 0,-1-1-1 0 0,1 1 1 0 0,-1 0 0 0 0,0 0-1 0 0,1-1 1 0 0,-1 1 0 0 0,0 0-1 0 0,0 0 1 0 0,0-1 0 0 0,0 1-1 0 0,0 0 1 0 0,0 0 0 0 0,0-1-1 0 0,-1 1 1 0 0,1 0 0 0 0,0 0-1 0 0,-1-1 1 0 0,1 1 0 0 0,-1 0 0 0 0,1 0-1 0 0,-1 0 1 0 0,0 0 0 0 0,1 0-1 0 0,-1 0 1 0 0,0 0 0 0 0,0 0-1 0 0,0 0 1 0 0,0 0 0 0 0,0 0 5 0 0,-32-13-4277 0 0,20 9-1838 0 0,5 1-5125 0 0</inkml:trace>
  <inkml:trace contextRef="#ctx0" brushRef="#br0" timeOffset="98294.764">10793 1551 5249 0 0,'0'0'2337'0'0,"0"0"-702"0"0,0 0-59 0 0,0 0-36 0 0,0 0-111 0 0,0 0-170 0 0,0 0-209 0 0,32 0-228 0 0,103 0-215 0 0,20-8-174 0 0,-79-3-1924 0 0,-28 0-6644 0 0,-37 8-176 0 0</inkml:trace>
  <inkml:trace contextRef="#ctx0" brushRef="#br0" timeOffset="98462.826">11642 1348 5913 0 0,'0'0'3692'0'0,"0"0"-1589"0"0,0 0-728 0 0,0 0 14 0 0,0 0 58 0 0,0 0-117 0 0,0 0-270 0 0,0 0-265 0 0,0 0-153 0 0,0 0-5 0 0,0 0 11 0 0,0 0-24 0 0,0 0-41 0 0,-22 34-79 0 0,-70 104-82 0 0,-137 213 789 0 0,47-74-1287 0 0,154-227 163 0 0,1-3-2035 0 0,5-19-7886 0 0,20-25-1378 0 0</inkml:trace>
  <inkml:trace contextRef="#ctx0" brushRef="#br0" timeOffset="99094.36">11491 2070 3793 0 0,'0'0'3254'0'0,"0"0"-980"0"0,0 0-367 0 0,0 0 46 0 0,0 0-189 0 0,0 0-285 0 0,0 0-379 0 0,0 0-324 0 0,0 0-91 0 0,0 0-118 0 0,0 0-81 0 0,0 0-36 0 0,0 0 17 0 0,-11-6 945 0 0,-157 89 123 0 0,165-81-1496 0 0,2-2-36 0 0,0 0 0 0 0,0 0 1 0 0,1 0-1 0 0,-1 0 0 0 0,0 1 0 0 0,0-1 1 0 0,0 0-1 0 0,1 0 0 0 0,-1 1 0 0 0,0-1 0 0 0,0 0 1 0 0,0 1-1 0 0,1-1 0 0 0,-1 0 0 0 0,0 1 0 0 0,1-1 1 0 0,-1 1-1 0 0,1 0 0 0 0,-1-1 0 0 0,0 1 1 0 0,1-1-1 0 0,-1 1 0 0 0,1 0 0 0 0,-1-1 0 0 0,1 1 1 0 0,0 0-1 0 0,-1 0 0 0 0,1-1 0 0 0,0 1 0 0 0,-1 0 1 0 0,1 0-1 0 0,0-1 0 0 0,0 1 0 0 0,0 0 1 0 0,0 0-1 0 0,0 0 0 0 0,0 0 0 0 0,0-1 0 0 0,0 1 1 0 0,0 0-1 0 0,0 0 0 0 0,0 0 0 0 0,0-1 0 0 0,1 1 1 0 0,-1 0-1 0 0,0 0 0 0 0,1 0 0 0 0,-1-1 1 0 0,0 1-1 0 0,1 0 0 0 0,-1-1 0 0 0,1 1 0 0 0,-1 0 1 0 0,1-1-1 0 0,-1 1 0 0 0,1-1 0 0 0,0 1 0 0 0,-1-1 1 0 0,1 1-1 0 0,0-1 0 0 0,0 1-3 0 0,97 28 408 0 0,-89-29-376 0 0,-1 1 1 0 0,1 1 0 0 0,0-1 0 0 0,-1 2 0 0 0,1-1 0 0 0,-1 1-1 0 0,1 0 1 0 0,-1 1 0 0 0,0-1 0 0 0,-1 2 0 0 0,1-1 0 0 0,4 5-33 0 0,-9-7 58 0 0,0 1-1 0 0,-1 0 1 0 0,1 0 0 0 0,-1 0 0 0 0,0 1 0 0 0,0-1 0 0 0,0 1 0 0 0,0-1 0 0 0,-1 1-1 0 0,1-1 1 0 0,-1 1 0 0 0,0 0 0 0 0,0 0 0 0 0,0 0 0 0 0,-1 0 0 0 0,1 0 0 0 0,-1 0-1 0 0,0 0 1 0 0,0-1 0 0 0,-1 5-58 0 0,0 0 92 0 0,0-1 0 0 0,-1 1 1 0 0,0 0-1 0 0,-1 0 0 0 0,0-1 0 0 0,0 1 0 0 0,-1-1 0 0 0,1 0 0 0 0,-2 0 0 0 0,1 0 0 0 0,-1-1 1 0 0,0 1-1 0 0,0-1 0 0 0,-1 0 0 0 0,-1 1-92 0 0,0-2 44 0 0,0 0 0 0 0,0 0 0 0 0,-1 0 0 0 0,0-1 0 0 0,0 0 0 0 0,0 0-1 0 0,0-1 1 0 0,-1 0 0 0 0,0-1 0 0 0,1 0 0 0 0,-1 0 0 0 0,0-1 0 0 0,0 0 0 0 0,0 0 0 0 0,0-1 0 0 0,1 0 0 0 0,-1-1 0 0 0,0 0 0 0 0,-2-1-44 0 0,-20-11 57 0 0,19-2-545 0 0,12 14 161 0 0,0-12-10975 0 0,0 12-694 0 0</inkml:trace>
</inkml:ink>
</file>

<file path=ppt/ink/ink3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6:08.2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41 207 3601 0 0,'0'0'2512'0'0,"0"0"-189"0"0,0 0-27 0 0,0 0 16 0 0,0 0-129 0 0,0 0-278 0 0,0 0-350 0 0,0 0-271 0 0,0 0-166 0 0,0 0-110 0 0,0 0-59 0 0,0 0-109 0 0,0 0-99 0 0,-6-1-105 0 0,-21-1-84 0 0,20 1-53 0 0,7 1-61 0 0,0 0-39 0 0,0 0-36 0 0,30 0 1108 0 0,259-3 429 0 0,-52 21-1569 0 0,-39-7-179 0 0,-184-6-35 0 0,-15-9 371 0 0,-2 0-469 0 0,-41-49-16 0 0,-74-89-2058 0 0,108 129 860 0 0,6 7-879 0 0,-1-1-4286 0 0,4 3-6133 0 0</inkml:trace>
</inkml:ink>
</file>

<file path=ppt/ink/ink34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20:28:35.2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1 314 8226 0 0,'0'0'5629'0'0,"0"0"-3413"0"0,0 0-1101 0 0,0 0-4 0 0,0 0 178 0 0,0 0 92 0 0,0 0-161 0 0,0 0-347 0 0,0 0-321 0 0,0 0-150 0 0,0 0 16 0 0,5-1 37 0 0,21-3 111 0 0,0 2 0 0 0,1 1 1 0 0,-1 1-1 0 0,0 1 1 0 0,0 1-1 0 0,1 1 1 0 0,2 3-568 0 0,217 34 1218 0 0,-212-38-1149 0 0,-28 0-61 0 0,0-1 0 0 0,0-1-1 0 0,0 1 1 0 0,1-1-1 0 0,-1 0 1 0 0,0-1 0 0 0,0 1-1 0 0,0-1 1 0 0,0 0 0 0 0,1-1-1 0 0,-2 1 1 0 0,1-1 0 0 0,0-1-1 0 0,0 1-6 0 0,-4 1-155 0 0,6-10-45 0 0,-7 1-4218 0 0,-7 3-9996 0 0,1 6 3372 0 0</inkml:trace>
  <inkml:trace contextRef="#ctx0" brushRef="#br0" timeOffset="479.122">43 531 3721 0 0,'0'0'2198'0'0,"0"0"-162"0"0,0 0 20 0 0,0 0 84 0 0,0 0-151 0 0,0 0-336 0 0,0 0-337 0 0,0 0-233 0 0,0 0-138 0 0,0 0-106 0 0,0 0-67 0 0,0 0-25 0 0,0 0-53 0 0,-6 3-22 0 0,-13 9 2354 0 0,101 21-315 0 0,189-4-1471 0 0,-189-29-1685 0 0,-80 0 270 0 0,-1 0 0 0 0,1-1-1 0 0,0 1 1 0 0,-1-1 0 0 0,1 1 0 0 0,-1-1 0 0 0,0 0 0 0 0,1 0 0 0 0,-1 0-1 0 0,1 0 1 0 0,-1 0 0 0 0,0 0 0 0 0,0 0 0 0 0,0 0 0 0 0,1 0 0 0 0,-1 0-1 0 0,0-1 1 0 0,0 1 0 0 0,-1 0 0 0 0,1-1 0 0 0,0 1 0 0 0,0-1 0 0 0,-1 1-1 0 0,1-1 1 0 0,-1 1 0 0 0,1-1 0 0 0,-1 0 0 0 0,0 1 0 0 0,0-1-1 0 0,1 0 1 0 0,-1 1 0 0 0,0-2 175 0 0,1-17-5455 0 0,0 3-4765 0 0,-1 16 8988 0 0,0-6-5649 0 0</inkml:trace>
  <inkml:trace contextRef="#ctx0" brushRef="#br0" timeOffset="4624.544">225 16 0 0 0,'0'0'603'0'0,"0"0"1177"0"0,0 0 234 0 0,0 0-36 0 0,0 0-155 0 0,0 0-111 0 0,0 0-30 0 0,0 0-122 0 0,0 0-141 0 0,0 0-213 0 0,0 0-194 0 0,1-3-103 0 0,9-9 3132 0 0,-10 12-3690 0 0,0 0-59 0 0,0 0-40 0 0,0 0-20 0 0,0 0-21 0 0,4 11 7 0 0,-1-1 0 0 0,1 0 0 0 0,1 0 0 0 0,0 0 0 0 0,0 0 0 0 0,1-1 0 0 0,0 1 0 0 0,1-2 0 0 0,0 1 0 0 0,1-1 0 0 0,-1 0 0 0 0,1 0 0 0 0,1-1 0 0 0,0 0 0 0 0,0-1 0 0 0,0 1 0 0 0,0-2 0 0 0,8 4-218 0 0,-7-2 141 0 0,197 126 614 0 0,-201-129-742 0 0,-4-3-1 0 0,-1 0 0 0 0,1 0 0 0 0,0 0 0 0 0,-1 0 0 0 0,1 1 0 0 0,-1-1 0 0 0,1 1 0 0 0,-1-1 0 0 0,0 1 0 0 0,1-1 0 0 0,-1 1 0 0 0,0 0 0 0 0,0 0 1 0 0,0 0-1 0 0,0-1 0 0 0,-1 1 0 0 0,1 0 0 0 0,0 0 0 0 0,-1 0 0 0 0,1 0 0 0 0,-1 0 0 0 0,0 0 0 0 0,0 0 0 0 0,0 0 0 0 0,0 0 0 0 0,0 2-12 0 0,0-4 20 0 0,0 0 0 0 0,0 0 28 0 0,0 0-8 0 0,0 0 19 0 0,0 0-36 0 0,0 0-2 0 0,2 1 1254 0 0,-73 68-976 0 0,-248 241-9 0 0,233-212-228 0 0,72-71-1 0 0,-3-29-2448 0 0,8 1-1871 0 0,0 0-5987 0 0,4 1-2554 0 0</inkml:trace>
</inkml:ink>
</file>

<file path=ppt/ink/ink34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20:28:42.7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12 10346 0 0,'0'0'3278'0'0,"0"0"-837"0"0,0 0-459 0 0,0 0-211 0 0,0 0-212 0 0,0 0-256 0 0,0 0-267 0 0,0 0-243 0 0,0 0-175 0 0,0 0-82 0 0,0 0-104 0 0,0 0-59 0 0,0 0-55 0 0,22 3 1095 0 0,155-4 156 0 0,-74-5-1323 0 0,-36 2-232 0 0,-76 2-6461 0 0,-6 1-5985 0 0,11 1 1283 0 0</inkml:trace>
</inkml:ink>
</file>

<file path=ppt/ink/ink34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20:28:43.0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10050 0 0,'0'0'5697'0'0,"0"0"-3164"0"0,0 0-1247 0 0,0 0-78 0 0,0 0 60 0 0,0 0 26 0 0,0 0-182 0 0,0 0-237 0 0,0 0-148 0 0,0 0-145 0 0,0 0-100 0 0,0 0-107 0 0,37 4-95 0 0,117 13-103 0 0,-46-19 22 0 0,-63 0-683 0 0,55-3 300 0 0,-34 4-9397 0 0,-57 1-2618 0 0</inkml:trace>
</inkml:ink>
</file>

<file path=ppt/ink/ink34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20:28:45.2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1 188 7986 0 0,'0'0'2782'0'0,"0"0"-393"0"0,0 0-241 0 0,0 0-209 0 0,0 0-232 0 0,0 0-238 0 0,0 0-270 0 0,0 0-241 0 0,0 0-183 0 0,0 0-161 0 0,0 0-97 0 0,0 0-61 0 0,4-18-26 0 0,16-55-24 0 0,-19 71-376 0 0,-1 1 1 0 0,1-1 0 0 0,-1 0-1 0 0,1 0 1 0 0,0 0-1 0 0,0 1 1 0 0,0-1 0 0 0,0 0-1 0 0,0 1 1 0 0,0-1-1 0 0,0 1 1 0 0,0-1 0 0 0,1 1-1 0 0,-1-1 1 0 0,1 1-1 0 0,-1 0 1 0 0,1 0 0 0 0,-1 0-1 0 0,1 0 1 0 0,0 0-1 0 0,-1 0 1 0 0,1 0 0 0 0,0 0-1 0 0,0 1 1 0 0,0-1-1 0 0,-1 1 1 0 0,1-1 0 0 0,1 1-31 0 0,6-2 148 0 0,22-10 122 0 0,1 1-1 0 0,0 2 1 0 0,1 2-1 0 0,0 1 0 0 0,0 1 1 0 0,1 2-1 0 0,10 0-269 0 0,-42 3 2 0 0,1-1-1 0 0,-1 0 1 0 0,1 1-1 0 0,0 0 1 0 0,-1-1-1 0 0,1 1 1 0 0,0 0-1 0 0,0 0 1 0 0,-1 1-1 0 0,1-1 1 0 0,0 1-1 0 0,-1-1 1 0 0,1 1-1 0 0,0 0 1 0 0,-1 0-1 0 0,1 0 1 0 0,-1 0-1 0 0,0 0 1 0 0,1 1-1 0 0,-1-1 1 0 0,0 1-1 0 0,0-1 1 0 0,0 1-1 0 0,0 0 1 0 0,0 0-1 0 0,0 0 1 0 0,0 0-1 0 0,0 0 1 0 0,-1 0-1 0 0,1 1 1 0 0,-1-1-1 0 0,0 0 1 0 0,0 1-1 0 0,0-1 1 0 0,0 1-1 0 0,0-1 1 0 0,0 1-1 0 0,-1 0 1 0 0,1 1-2 0 0,-3 6 4 0 0,-1-1 1 0 0,0 0 0 0 0,-1 1 0 0 0,1-1-1 0 0,-2 0 1 0 0,1-1 0 0 0,-1 1-1 0 0,-1-1 1 0 0,0 0 0 0 0,0 0-1 0 0,0-1 1 0 0,-1 0 0 0 0,0 0-1 0 0,0 0 1 0 0,-1-1 0 0 0,-4 3-5 0 0,-14 16 19 0 0,13-12-46 0 0,-18 16 39 0 0,2 1 0 0 0,1 2-1 0 0,1 0 1 0 0,2 2-1 0 0,-18 32-11 0 0,35-55-2 0 0,1 1 1 0 0,0 0-1 0 0,1 0 0 0 0,1 0 0 0 0,0 1 0 0 0,0 0 1 0 0,2 0-1 0 0,-1 0 0 0 0,2 1 0 0 0,-1-1 1 0 0,2 1-1 0 0,0-1 0 0 0,1 1 0 0 0,0 0 0 0 0,2 11 2 0 0,0-20 13 0 0,0 0 0 0 0,0 0 0 0 0,1 0-1 0 0,0-1 1 0 0,0 1 0 0 0,0-1-1 0 0,0 1 1 0 0,1-1 0 0 0,0 0-1 0 0,0 0 1 0 0,0-1 0 0 0,0 1-1 0 0,1-1 1 0 0,-1 0 0 0 0,1 0-1 0 0,0 0 1 0 0,0-1 0 0 0,0 1-1 0 0,0-1 1 0 0,0-1 0 0 0,0 1-1 0 0,0-1 1 0 0,6 1-13 0 0,135 8 695 0 0,-116-10-576 0 0,149-18 447 0 0,-174 8-3243 0 0,-10 5-2643 0 0,1-3-5117 0 0,4 4-1624 0 0</inkml:trace>
</inkml:ink>
</file>

<file path=ppt/ink/ink34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20:28:46.2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219 63 0 0 0,'0'0'419'0'0,"0"0"1158"0"0,0 0 232 0 0,0 0-218 0 0,0 0-222 0 0,0 0-168 0 0,0 0-126 0 0,0 0-98 0 0,0 0-53 0 0,0 0-26 0 0,0 0-1 0 0,0 0 72 0 0,8-6 77 0 0,21-19 40 0 0,-21 19 9 0 0,-25-12 7220 0 0,-38 17-7172 0 0,38 2-315 0 0,2 0-736 0 0,0 1 0 0 0,1 0-1 0 0,0 2 1 0 0,0-1 0 0 0,0 2-1 0 0,0 0 1 0 0,0 1 0 0 0,1 0 0 0 0,-6 4-92 0 0,-6 26 65 0 0,25-35-61 0 0,-4 28 1523 0 0,10 111-870 0 0,11-23-573 0 0,-16-114-73 0 0,1 0 0 0 0,0 0-1 0 0,-1-1 1 0 0,1 1 0 0 0,0 0-1 0 0,1-1 1 0 0,-1 0 0 0 0,0 1-1 0 0,1-1 1 0 0,-1 0 0 0 0,1 0-1 0 0,-1 0 1 0 0,1-1 0 0 0,0 1-1 0 0,0-1 1 0 0,0 1 0 0 0,0-1-1 0 0,0 0 1 0 0,0 0 0 0 0,0 0-1 0 0,1-1 1 0 0,-1 1 0 0 0,0-1-1 0 0,0 0 1 0 0,0 0-1 0 0,1 0 1 0 0,1 0-11 0 0,91-16 339 0 0,-89 15-333 0 0,123-27 200 0 0,-128 27-204 0 0,1 1 0 0 0,-1 0 0 0 0,0 0 0 0 0,0 0 0 0 0,1 0 0 0 0,-1 0 0 0 0,0 1 0 0 0,1-1 0 0 0,-1 1 0 0 0,0-1 0 0 0,0 1 0 0 0,0 0 0 0 0,0 0-1 0 0,1 0 1 0 0,-1 0 0 0 0,0 0 0 0 0,-1 0 0 0 0,1 1 0 0 0,0-1 0 0 0,0 1 0 0 0,-1-1 0 0 0,1 1 0 0 0,0 0 0 0 0,-1 0 0 0 0,0-1 0 0 0,1 1 0 0 0,-1 0 0 0 0,0 0 0 0 0,0 0 0 0 0,0 1-1 0 0,0-1 1 0 0,-1 0 0 0 0,1 0 0 0 0,0 0 0 0 0,-1 1 0 0 0,0-1 0 0 0,1 0 0 0 0,-1 0 0 0 0,0 1 0 0 0,0-1 0 0 0,0 0 0 0 0,-1 1 0 0 0,1-1 0 0 0,-1 2-2 0 0,4 19 11 0 0,-2 0-1 0 0,0 0 1 0 0,-1 0 0 0 0,-2 1 0 0 0,0-2 0 0 0,-3 6-11 0 0,0-16 12 0 0,0-1 0 0 0,-1 0 0 0 0,-1 0 0 0 0,0-1 0 0 0,0 0 0 0 0,-1 0 0 0 0,0-1 1 0 0,-1 1-1 0 0,0-2 0 0 0,0 1 0 0 0,-1-2 0 0 0,0 1 0 0 0,-1-1 0 0 0,0-1 0 0 0,0 0 0 0 0,0 0 0 0 0,0-1 0 0 0,-1 0 0 0 0,0-1 0 0 0,0-1 0 0 0,-6 1-12 0 0,-88 7-56 0 0,103-13-133 0 0,0-1 0 0 0,0 0-1 0 0,1-1 1 0 0,-1 1 0 0 0,1 0-1 0 0,-1-1 1 0 0,1 1 0 0 0,0-1 0 0 0,1 0-1 0 0,-1 0 1 0 0,1 0 0 0 0,-1 0-1 0 0,1 0 1 0 0,0 0 0 0 0,1 0-1 0 0,-1 0 1 0 0,1 0 0 0 0,0 0-1 0 0,0 0 1 0 0,0 0 0 0 0,0-1-1 0 0,1 1 1 0 0,-1 0 0 0 0,1 0-1 0 0,0 0 1 0 0,1 0 189 0 0,7-30-4559 0 0,-1 15-3418 0 0,-3 9-4214 0 0</inkml:trace>
  <inkml:trace contextRef="#ctx0" brushRef="#br0" timeOffset="586.928">87 30 0 0 0,'0'0'1664'0'0,"0"0"178"0"0,0 0-47 0 0,0 0-185 0 0,0 0-174 0 0,0 0-166 0 0,0 0-98 0 0,0 0-13 0 0,0 0-26 0 0,0 0-8 0 0,0 0-10 0 0,0 0-78 0 0,-11 0-53 0 0,-32-1-75 0 0,45-2 3278 0 0,40-9-2160 0 0,172 2 1794 0 0,-129 6-3886 0 0,-85 4-175 0 0,-19 4-3855 0 0,18-4 3790 0 0,-10 6-2147 0 0,3-5-4493 0 0,3-1-4390 0 0</inkml:trace>
</inkml:ink>
</file>

<file path=ppt/ink/ink34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20:28:43.9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197 19 4953 0 0,'0'0'2418'0'0,"0"0"-630"0"0,0 0-239 0 0,0 0 64 0 0,0 0 110 0 0,0 0-13 0 0,0 0-215 0 0,0 0-285 0 0,0 0-244 0 0,0 0-163 0 0,0 0-100 0 0,0 0-53 0 0,0 0-20 0 0,4-4-45 0 0,11-10-53 0 0,-12 15 2059 0 0,-7 23-2084 0 0,-60 102 465 0 0,20-67-829 0 0,28-39-123 0 0,0 1-1 0 0,1 0 1 0 0,2 1-1 0 0,0 1 1 0 0,1 0-1 0 0,-8 23-19 0 0,20-43 13 0 0,-1 0 1 0 0,1 0 0 0 0,0 0-1 0 0,-1 0 1 0 0,1 0-1 0 0,0 0 1 0 0,1 0 0 0 0,-1 0-1 0 0,1 0 1 0 0,-1 0-1 0 0,1 0 1 0 0,0 0 0 0 0,0 0-1 0 0,0 0 1 0 0,0-1-1 0 0,1 1 1 0 0,-1 0-1 0 0,1-1 1 0 0,-1 1 0 0 0,1-1-1 0 0,0 0 1 0 0,0 1-1 0 0,0-1 1 0 0,1 0 0 0 0,-1 0-1 0 0,0 0 1 0 0,1-1-1 0 0,-1 1 1 0 0,1 0-1 0 0,0-1 1 0 0,-1 0 0 0 0,1 0-1 0 0,0 0 1 0 0,0 0-1 0 0,0 0 1 0 0,0 0 0 0 0,0-1-1 0 0,-1 1 1 0 0,1-1-1 0 0,1 0 1 0 0,-1 0-1 0 0,0 0 1 0 0,2 0-14 0 0,20 2 164 0 0,1 0-1 0 0,-1-2 1 0 0,1 0-1 0 0,-1-2 1 0 0,25-5-164 0 0,205-52 626 0 0,-225 52-530 0 0,-29 7-148 0 0,-1 0-6 0 0,0 0-29 0 0,0 0-45 0 0,-27-3-5488 0 0,22 1 3931 0 0,-5 0-1764 0 0,4 2-3173 0 0,2 0-4631 0 0</inkml:trace>
  <inkml:trace contextRef="#ctx0" brushRef="#br0" timeOffset="374.063">588 71 6705 0 0,'0'0'2845'0'0,"0"0"-422"0"0,0 0-214 0 0,0 0-181 0 0,0 0-249 0 0,0 0-327 0 0,0 0-347 0 0,0 0-200 0 0,0 0-135 0 0,0 0-66 0 0,0 0-45 0 0,0 0-30 0 0,0 0-13 0 0,-10 11-36 0 0,-30 39-33 0 0,36-44-424 0 0,1-1-1 0 0,0 1 1 0 0,0 0 0 0 0,0 0-1 0 0,1 0 1 0 0,0 0-1 0 0,0 0 1 0 0,0 1 0 0 0,1-1-1 0 0,0 1 1 0 0,1-1-1 0 0,-1 1 1 0 0,1 2-123 0 0,-3 21 380 0 0,-30 213 759 0 0,-26 80-908 0 0,57-312-268 0 0,0 0 0 0 0,-2 0 0 0 0,1-1 1 0 0,-1 1-1 0 0,-1-1 0 0 0,0 0 1 0 0,0-1-1 0 0,-1 1 0 0 0,0-1 0 0 0,0 0 1 0 0,-1 0-1 0 0,-1-1 0 0 0,1 0 1 0 0,-1 0-1 0 0,-2 0 37 0 0,20-34-3885 0 0,21 5 1403 0 0,-15 10-822 0 0,0 0-4240 0 0,-2 3-3990 0 0</inkml:trace>
  <inkml:trace contextRef="#ctx0" brushRef="#br0" timeOffset="691.055">775 715 10106 0 0,'0'0'6772'0'0,"0"0"-4008"0"0,0 0-1438 0 0,0 0-121 0 0,0 0 4 0 0,0 0-123 0 0,0 0-229 0 0,0 0-242 0 0,0 0-200 0 0,0 0-19 0 0,0 0 3 0 0,0 0-32 0 0,0 0-35 0 0,4 7-99 0 0,16 55 116 0 0,-25-24-1961 0 0,5-38 915 0 0,0 0-197 0 0,0 0-278 0 0,0 0-379 0 0,0-8-12538 0 0,0 5 5673 0 0</inkml:trace>
</inkml:ink>
</file>

<file path=ppt/ink/ink34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20:28:41.4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1 100 12179 0 0,'0'0'2447'0'0,"0"0"-607"0"0,0 0-371 0 0,0 0-91 0 0,0 0-69 0 0,0 0-150 0 0,0 0-250 0 0,0 0-225 0 0,0 0-216 0 0,0 0-154 0 0,0 0-79 0 0,2 2-30 0 0,42 114 2141 0 0,-5 54-1654 0 0,-33-133-641 0 0,1-1 1 0 0,2 1 0 0 0,1-1 0 0 0,2-1 0 0 0,9 19-52 0 0,20 5 68 0 0,-24-101 1964 0 0,108-303-1817 0 0,-119 332-212 0 0,13-27 13 0 0,-1 0-1 0 0,-3-2 0 0 0,-1 0 0 0 0,-2 0 1 0 0,5-34-16 0 0,-15 120-8203 0 0,0-40 7016 0 0,1 7-7596 0 0,-2-3-2756 0 0</inkml:trace>
  <inkml:trace contextRef="#ctx0" brushRef="#br0" timeOffset="403.703">621 472 8698 0 0,'0'0'4490'0'0,"0"0"-2104"0"0,0 0-884 0 0,0 0-114 0 0,0 0 35 0 0,0 0-39 0 0,0 0-178 0 0,0 0-293 0 0,0 0-241 0 0,0 0-173 0 0,0 0-76 0 0,0 0-3 0 0,0 0 2 0 0,-7 11 3 0 0,-94 169 1166 0 0,60-36-1454 0 0,39-136 235 0 0,-3 12-2038 0 0,5-30-3020 0 0,13-23-3362 0 0,-6 20 1560 0 0,-2 4-975 0 0</inkml:trace>
  <inkml:trace contextRef="#ctx0" brushRef="#br0" timeOffset="656.795">489 461 1800 0 0,'0'0'3308'0'0,"0"0"-621"0"0,0 0-368 0 0,0 0-89 0 0,0 0-58 0 0,0 0-226 0 0,0 0-380 0 0,0 0-371 0 0,0 0-279 0 0,0 0-199 0 0,0 0-128 0 0,0 0-103 0 0,-5-3 359 0 0,62 6 1130 0 0,190-14-4 0 0,-174 7-2206 0 0,-72 4 72 0 0,-1 0-79 0 0,0 0-58 0 0,0 0-118 0 0,0 0-130 0 0,-10 4-2727 0 0,-3 1 724 0 0,-8 4-7138 0 0,10-5 388 0 0</inkml:trace>
  <inkml:trace contextRef="#ctx0" brushRef="#br0" timeOffset="910.094">432 663 9506 0 0,'0'0'2373'0'0,"0"0"-601"0"0,0 0-169 0 0,0 0 39 0 0,0 0-13 0 0,0 0-196 0 0,0 0-268 0 0,0 0-243 0 0,0 0-185 0 0,0 0-121 0 0,0 0-145 0 0,0 0-76 0 0,0 0-82 0 0,32 3-103 0 0,104 6-72 0 0,-10-20-239 0 0,-79 4-682 0 0,-10 0-3298 0 0,-13 5-5169 0 0,-16 2-1460 0 0</inkml:trace>
</inkml:ink>
</file>

<file path=ppt/ink/ink34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20:28:51.5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0 203 1064 0 0,'0'0'3770'0'0,"0"0"-1799"0"0,0 0-960 0 0,0 0-24 0 0,0 0 336 0 0,0 0 451 0 0,0 0 164 0 0,0 0-130 0 0,0 0-253 0 0,0 0-373 0 0,0 0-241 0 0,25 0-117 0 0,78-1-93 0 0,3-20 888 0 0,-92 18-1471 0 0,-1 0 1 0 0,1-2-1 0 0,-1 1 0 0 0,0-2 0 0 0,0 1 1 0 0,-1-2-1 0 0,0 0 0 0 0,0 0 0 0 0,0-1 1 0 0,-1-1-1 0 0,0 0 0 0 0,5-6-148 0 0,-15 14 22 0 0,1-1 0 0 0,-1 0 0 0 0,1 1 0 0 0,-1-1 0 0 0,0 0 0 0 0,0 0 0 0 0,0 0 0 0 0,0 0 0 0 0,0 0 0 0 0,0 0 0 0 0,0-1 0 0 0,-1 1-1 0 0,1 0 1 0 0,-1 0 0 0 0,0 0 0 0 0,1-1 0 0 0,-1 1 0 0 0,0 0 0 0 0,-1 0 0 0 0,1 0 0 0 0,0-1 0 0 0,0 1 0 0 0,-1 0 0 0 0,1 0 0 0 0,-1 0 0 0 0,0-1 0 0 0,0 1 0 0 0,0 0 0 0 0,0 0 0 0 0,0 0 0 0 0,0 1-1 0 0,0-1 1 0 0,-1 0 0 0 0,1 0 0 0 0,-1 1 0 0 0,1-1 0 0 0,-1 1 0 0 0,0-1 0 0 0,0 1 0 0 0,1-1 0 0 0,-1 1 0 0 0,0 0 0 0 0,0 0 0 0 0,0 0 0 0 0,0 0 0 0 0,-1 0-22 0 0,-3 0 1 0 0,5 0-7 0 0,-1 0 0 0 0,1 1 0 0 0,-1-1 0 0 0,0 0 0 0 0,1 1 0 0 0,-1-1 0 0 0,0 1 0 0 0,0 0 0 0 0,1-1 0 0 0,-1 1 0 0 0,0 0 0 0 0,0 0 0 0 0,1 0 0 0 0,-1 0 0 0 0,0 0 0 0 0,0 1 1 0 0,1-1-1 0 0,-1 0 0 0 0,0 1 0 0 0,1 0 0 0 0,-1-1 0 0 0,0 1 0 0 0,1 0 0 0 0,-1 0 0 0 0,1-1 0 0 0,-1 1 0 0 0,1 1 0 0 0,0-1 0 0 0,-1 0 0 0 0,1 0 0 0 0,0 0 0 0 0,0 1 0 0 0,0-1 0 0 0,0 0 0 0 0,0 1 0 0 0,0-1 0 0 0,0 1 0 0 0,0 0 0 0 0,0-1 0 0 0,1 1 0 0 0,-1 0 0 0 0,0 0 6 0 0,-3 26 16 0 0,2 0 1 0 0,0 0-1 0 0,2 0 0 0 0,1 0 0 0 0,1 0 0 0 0,5 19-16 0 0,-5-24 17 0 0,4 20-3 0 0,-2-1 1 0 0,-2 0 0 0 0,-2 1-1 0 0,-2-1 1 0 0,-2 1 0 0 0,-2 4-15 0 0,3-30-66 0 0,-1 0 1 0 0,-1 0 0 0 0,0-1-1 0 0,-1 0 1 0 0,-1 0 0 0 0,0-1-1 0 0,-1 0 1 0 0,-1 0 0 0 0,-1 0-1 0 0,0-1 1 0 0,0-1 0 0 0,-1 0-1 0 0,-1 0 1 0 0,0-1 0 0 0,-6 3 65 0 0,16-14-92 0 0,0 0 0 0 0,0 0 0 0 0,0 0 0 0 0,0-1 1 0 0,0 1-1 0 0,0-1 0 0 0,0 1 0 0 0,0-1 0 0 0,0 0 1 0 0,0 0-1 0 0,0 0 0 0 0,0 0 0 0 0,-1 0 0 0 0,1 0 1 0 0,0-1-1 0 0,0 1 0 0 0,0-1 0 0 0,0 1 0 0 0,0-1 1 0 0,0 0-1 0 0,0 0 0 0 0,0 0 0 0 0,0 0 0 0 0,1 0 1 0 0,-1 0-1 0 0,0 0 0 0 0,1-1 0 0 0,-1 1 0 0 0,0-1 1 0 0,1 1-1 0 0,0-1 0 0 0,-1 1 0 0 0,1-1 0 0 0,-1-1 92 0 0,-37-62-1896 0 0,33 49 1917 0 0,2 0-1 0 0,0 0 1 0 0,1 0-1 0 0,1 0 1 0 0,0-1-1 0 0,1 1 1 0 0,1-1-1 0 0,1-5-20 0 0,-1 18 108 0 0,0 1-1 0 0,0-1 1 0 0,1 0-1 0 0,-1 0 1 0 0,1 1-1 0 0,0-1 1 0 0,0 1-1 0 0,1-1 1 0 0,-1 1-1 0 0,1-1 1 0 0,-1 1-1 0 0,1 0 1 0 0,0 0-1 0 0,0 0 1 0 0,1 0-1 0 0,-1 0 1 0 0,1 0-1 0 0,-1 0 1 0 0,1 1-1 0 0,0-1 1 0 0,0 1-1 0 0,0 0 0 0 0,0 0 1 0 0,1 0-1 0 0,-1 1 1 0 0,0-1-1 0 0,2 0-107 0 0,104-24 2745 0 0,-70 20-2252 0 0,2 0-66 0 0,58-21 228 0 0,-55 12-783 0 0,-39-4-3770 0 0,-2 15 2536 0 0,4-4-2167 0 0,-1 2-4555 0 0,-1 3-1542 0 0</inkml:trace>
  <inkml:trace contextRef="#ctx0" brushRef="#br0" timeOffset="374.364">784 67 10538 0 0,'0'0'1851'0'0,"0"0"-428"0"0,0 0-44 0 0,0 0 123 0 0,0 0-10 0 0,0 0-234 0 0,0 0-350 0 0,0 0-256 0 0,0 0-80 0 0,0 0 8 0 0,0 0 15 0 0,0 0-75 0 0,0 0-112 0 0,-3 18-58 0 0,-38 133 626 0 0,-77 71-299 0 0,91-124-596 0 0,71-79 544 0 0,-41-18-548 0 0,17 0 100 0 0,1-1 0 0 0,-1-1-1 0 0,1-1 1 0 0,-1 0 0 0 0,1-2-1 0 0,-1 0 1 0 0,0-1 0 0 0,1-2-177 0 0,15-3 79 0 0,-36 11-116 0 0,0-1 0 0 0,-1 0 0 0 0,1 0 0 0 0,-1 0-1 0 0,1-1 1 0 0,0 1 0 0 0,-1 0 0 0 0,1 0 0 0 0,-1 0 0 0 0,1 0 0 0 0,0 0 0 0 0,-1 0 0 0 0,1 0 0 0 0,0-1 0 0 0,-1 1 0 0 0,1 0 0 0 0,0 0 0 0 0,-1-1 0 0 0,1 1 0 0 0,0 0 0 0 0,0 0 0 0 0,-1-1 0 0 0,1 1 0 0 0,0 0 0 0 0,0-1 0 0 0,-1 1 0 0 0,1 0 0 0 0,0-1 0 0 0,0 1 0 0 0,0 0 0 0 0,0-1 0 0 0,0 1 0 0 0,-1 0-1 0 0,1-1 1 0 0,0 1 0 0 0,0-1 0 0 0,0 1 0 0 0,0 0 0 0 0,0-1 0 0 0,0 1 0 0 0,0 0 0 0 0,0-1 0 0 0,1 1 0 0 0,-1-1 0 0 0,0 1 0 0 0,0 0 0 0 0,0-1 0 0 0,0 1 0 0 0,0 0 0 0 0,0-1 0 0 0,1 1 0 0 0,-1 0 0 0 0,0-1 0 0 0,0 1 0 0 0,1 0 0 0 0,-1-1 0 0 0,0 1 0 0 0,0 0 0 0 0,1 0 0 0 0,-1-1 0 0 0,0 1 0 0 0,1 0 0 0 0,-1 0-1 0 0,0 0 1 0 0,1-1 37 0 0,-43-17-8204 0 0,36 16 4817 0 0,-3-2-3371 0 0,2 1-442 0 0</inkml:trace>
  <inkml:trace contextRef="#ctx0" brushRef="#br0" timeOffset="625.103">424 266 8530 0 0,'0'0'2176'0'0,"0"0"-311"0"0,0 0 119 0 0,0 0 206 0 0,0 0-136 0 0,0 0-407 0 0,0 0-412 0 0,0 0-313 0 0,31 2-213 0 0,99 5-172 0 0,71-16 781 0 0,-136 1-1400 0 0,-10 1-1937 0 0,-43 3-4359 0 0,-8 1 156 0 0,-2 3-4244 0 0</inkml:trace>
  <inkml:trace contextRef="#ctx0" brushRef="#br0" timeOffset="1007.339">1473 122 12427 0 0,'0'0'2352'0'0,"0"0"-695"0"0,0 0-253 0 0,0 0-3 0 0,0 0-138 0 0,0 0-268 0 0,0 0-335 0 0,0 0-187 0 0,0 0-44 0 0,0 0 26 0 0,0 0-3 0 0,0 0-28 0 0,-24 20-35 0 0,-76 66-42 0 0,-47 78 756 0 0,13-20-903 0 0,-149 123-200 0 0,159-142-305 0 0,123-125 278 0 0,0 1 0 0 0,0-1 0 0 0,1 0 1 0 0,-1 1-1 0 0,0-1 0 0 0,1 1 1 0 0,-1 0-1 0 0,0-1 0 0 0,1 1 0 0 0,-1-1 1 0 0,1 1-1 0 0,-1 0 0 0 0,1 0 1 0 0,-1-1-1 0 0,1 1 0 0 0,0 0 0 0 0,-1 0 1 0 0,1-1-1 0 0,0 1 0 0 0,0 0 1 0 0,-1 0-1 0 0,1 0 0 0 0,0 0 0 0 0,0-1 1 0 0,0 1-1 0 0,0 0 0 0 0,0 0 1 0 0,0 0-1 0 0,0 0 0 0 0,0-1 0 0 0,0 1 1 0 0,1 0-1 0 0,-1 0 0 0 0,0 0 1 0 0,1 0-1 0 0,-1-1 0 0 0,0 1 0 0 0,1 0 1 0 0,-1 0-1 0 0,1-1 0 0 0,-1 1 1 0 0,1 0-1 0 0,-1-1 0 0 0,1 1 0 0 0,-1-1 1 0 0,1 1-1 0 0,0 0 0 0 0,-1-1 1 0 0,1 0-1 0 0,0 1 0 0 0,0-1 0 0 0,-1 1 1 0 0,1-1-1 0 0,0 0 0 0 0,0 1 1 0 0,0-1-1 0 0,0 0 0 0 0,-1 0 0 0 0,1 0 1 0 0,0 0-1 0 0,0 0 0 0 0,0 0 1 0 0,0 0 26 0 0,19 1-754 0 0,12-1-973 0 0,-14-4-7431 0 0,-12 4-1814 0 0</inkml:trace>
  <inkml:trace contextRef="#ctx0" brushRef="#br0" timeOffset="1495.148">1403 638 0 0 0,'0'0'1874'0'0,"0"0"-459"0"0,0 0-279 0 0,0 0 46 0 0,0 0 143 0 0,0 0 63 0 0,0 0-19 0 0,0 0 15 0 0,0 0 8 0 0,0 0 29 0 0,0 0 12 0 0,0 0-18 0 0,0 0-53 0 0,5 0-139 0 0,-2 0-1251 0 0,-4 0 154 0 0,1 0 1 0 0,0 1 0 0 0,0-1-1 0 0,0 1 1 0 0,0-1 0 0 0,0 0-1 0 0,0 1 1 0 0,0-1 0 0 0,0 1-1 0 0,0-1 1 0 0,0 0-1 0 0,0 1 1 0 0,0-1 0 0 0,0 1-1 0 0,0-1 1 0 0,0 0 0 0 0,0 1-1 0 0,0-1 1 0 0,1 0 0 0 0,-1 1-1 0 0,0-1 1 0 0,0 1 0 0 0,0-1-1 0 0,1 0 1 0 0,-1 1 0 0 0,0-1-1 0 0,0 0 1 0 0,1 1-127 0 0,-88 25 1413 0 0,61-19-1178 0 0,0 0 0 0 0,1 2 0 0 0,0 0 0 0 0,1 2 0 0 0,0 1 0 0 0,-1 2-235 0 0,24-14 5 0 0,0 1 0 0 0,0 0 1 0 0,0 0-1 0 0,0 0 0 0 0,1 0 0 0 0,-1 0 0 0 0,0 0 1 0 0,0 0-1 0 0,1 0 0 0 0,-1 0 0 0 0,1 0 0 0 0,-1 0 0 0 0,1 0 1 0 0,-1 0-1 0 0,1 1 0 0 0,0-1 0 0 0,0 0 0 0 0,-1 0 0 0 0,1 0 1 0 0,0 1-1 0 0,0-1 0 0 0,0 0 0 0 0,0 0 0 0 0,0 1 0 0 0,1-1 1 0 0,-1 0-1 0 0,0 0 0 0 0,0 0 0 0 0,1 1 0 0 0,-1-1 0 0 0,1 0 1 0 0,-1 0-1 0 0,1 0 0 0 0,0 0 0 0 0,-1 0 0 0 0,1 0 0 0 0,0 0 1 0 0,0 0-1 0 0,-1 0 0 0 0,1 0 0 0 0,0-1 0 0 0,0 1 1 0 0,0 0-1 0 0,0 0 0 0 0,0-1 0 0 0,0 1 0 0 0,0-1 0 0 0,1 1-5 0 0,53 34 154 0 0,-23-20-72 0 0,-23-13-53 0 0,-1 1 0 0 0,0 0 0 0 0,0 1 0 0 0,0-1 1 0 0,-1 1-1 0 0,1 1 0 0 0,-1 0 0 0 0,0 0 1 0 0,-1 0-1 0 0,1 1 0 0 0,-1 0 0 0 0,0 0 1 0 0,0 0-1 0 0,-1 1 0 0 0,1 0 0 0 0,-2 0 0 0 0,1 0 1 0 0,0 3-30 0 0,-2-4 48 0 0,-1 1 0 0 0,0 0 0 0 0,-1 0 1 0 0,0 0-1 0 0,0 0 0 0 0,0 0 0 0 0,-1 0 1 0 0,0 0-1 0 0,0 0 0 0 0,-1 0 0 0 0,0 0 1 0 0,0 0-1 0 0,0 0 0 0 0,-1 0 0 0 0,0 0 1 0 0,-1 0-1 0 0,1-1 0 0 0,-1 1 0 0 0,-1-1 1 0 0,1 0-1 0 0,-1 0 0 0 0,0 0 0 0 0,0-1 1 0 0,-1 1-1 0 0,1-1 0 0 0,-1 0 0 0 0,-1 0 1 0 0,1 0-1 0 0,-1-1 0 0 0,0 0 0 0 0,1 0 1 0 0,-2-1-1 0 0,1 1 0 0 0,-4 0-48 0 0,-6 2-44 0 0,-1-1 0 0 0,-1 0 1 0 0,1-2-1 0 0,-1 0 0 0 0,1 0 0 0 0,-1-2 0 0 0,0 0 0 0 0,-14-2 44 0 0,-19-15-1405 0 0,36 6-1504 0 0,1-1-3612 0 0,11 7-5370 0 0</inkml:trace>
</inkml:ink>
</file>

<file path=ppt/ink/ink34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20:29:00.834"/>
    </inkml:context>
    <inkml:brush xml:id="br0">
      <inkml:brushProperty name="width" value="0.3" units="cm"/>
      <inkml:brushProperty name="height" value="0.6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117 372 0 0 0,'0'0'84'0'0,"0"0"197"0"0,0 0 145 0 0,0 0 91 0 0,33-5 82 0 0,106-18 93 0 0,321-44 5827 0 0,111-13-3800 0 0,28 23-2719 0 0,47 14 575 0 0,-206 20 2214 0 0,-440 23-2492 0 0,0 0 150 0 0,0 0 188 0 0,0 0 91 0 0,0 0-41 0 0,-391 55-215 0 0,-186-6-1781 0 0,-124-23 666 0 0,61-17 708 0 0,429-23-95 0 0,211 14-151 0 0,4 1-311 0 0,66 31 293 0 0,-22-21 255 0 0,1-2 0 0 0,1-2 0 0 0,0-2 1 0 0,0-2-1 0 0,45-4-54 0 0,-80 1 10 0 0,1520-22 449 0 0,-1436 21-447 0 0,205 2-95 0 0,87 20 83 0 0,-331-15-27 0 0,226 36-15 0 0,-282-40 36 0 0,0-2-8 0 0,0 1 0 0 0,0 0 0 0 0,-1 0 0 0 0,1 0 1 0 0,0 0-1 0 0,-1 1 0 0 0,1-1 0 0 0,-1 1 0 0 0,1 0 0 0 0,-1 0 1 0 0,0 0-1 0 0,0 1 0 0 0,1-1 0 0 0,-2 1 0 0 0,1 0 1 0 0,0 0-1 0 0,1 2 14 0 0,-4-3-12 0 0,-1 0 0 0 0,1 0 0 0 0,-1 0 0 0 0,0 0 0 0 0,1-1 0 0 0,-1 1 0 0 0,0 0 0 0 0,0-1 0 0 0,0 1 0 0 0,0-1 0 0 0,-1 1 0 0 0,1-1 0 0 0,0 1 0 0 0,-1-1 0 0 0,1 0 0 0 0,-1 1 0 0 0,1-1 0 0 0,-1 0 1 0 0,0 0-1 0 0,1 0 0 0 0,-1-1 0 0 0,0 1 0 0 0,0 0 0 0 0,0-1 0 0 0,0 1 0 0 0,1-1 0 0 0,-1 1 0 0 0,0-1 12 0 0,-1 1-12 0 0,-173 40-449 0 0,-332 24-603 0 0,357-49 1051 0 0,-758 65 464 0 0,-50-4 672 0 0,520-48-974 0 0,355-29-30 0 0,83 0-216 0 0,21 0-437 0 0,589-11 662 0 0,780-7 54 0 0,-561 25-165 0 0,70 4 80 0 0,-848-11-82 0 0,105 14-146 0 0,-184-1 218 0 0,-451 74-1722 0 0,-15-23-1235 0 0,-1252 59 2841 0 0,1490-108 365 0 0,-178 4-543 0 0,407-20 303 0 0,36-1-392 0 0,874-16 753 0 0,896-24 656 0 0,-271 5-484 0 0,-821 27 986 0 0,-1374 51-865 0 0,-276 32-1368 0 0,642-66 840 0 0,342-18-394 0 0,129-22 184 0 0,2 7 0 0 0,1 5 0 0 0,111 3-12 0 0,791-12 41 0 0,-85 52-73 0 0,-821-12 95 0 0,-222-6 1344 0 0,-812 69-2321 0 0,375-65 570 0 0,457-9 422 0 0,0-2 0 0 0,1-2 0 0 0,-1-3 0 0 0,-26-8-78 0 0,77 15 4 0 0,2 2-2 0 0,1-1 0 0 0,-1 0-1 0 0,1 1 1 0 0,-1-1-1 0 0,1 0 1 0 0,-1 1-1 0 0,0-1 1 0 0,1 0-1 0 0,-1 0 1 0 0,1 0 0 0 0,-1 1-1 0 0,0-1 1 0 0,1 0-1 0 0,-1 0 1 0 0,0 0-1 0 0,1 0 1 0 0,-1 0-1 0 0,0 0 1 0 0,1 0 0 0 0,-1-1-1 0 0,1 1 1 0 0,-1 0-1 0 0,0 0 1 0 0,1 0-1 0 0,-1-1 1 0 0,1 1-1 0 0,-1 0 1 0 0,0 0 0 0 0,1-1-1 0 0,-1 1 1 0 0,1-1-1 0 0,-1 1 1 0 0,1 0-1 0 0,-1-1 1 0 0,1 1-1 0 0,0-1 1 0 0,-1 1 0 0 0,1-1-1 0 0,-1 1 1 0 0,1-1-1 0 0,0 0 1 0 0,0 1-1 0 0,-1-1 1 0 0,1 1-1 0 0,0-1 1 0 0,0 0 0 0 0,0 1-1 0 0,0-1 1 0 0,-1 0-1 0 0,1 1 1 0 0,0-1-1 0 0,0 0 1 0 0,0 1-1 0 0,1-1 1 0 0,-1 1 0 0 0,0-1-1 0 0,0 0 1 0 0,0 1-1 0 0,0-1 1 0 0,0 0-1 0 0,1 1 1 0 0,-1-1-1 0 0,0 1 1 0 0,1-1 0 0 0,-1 1-1 0 0,0-1 1 0 0,1 1-1 0 0,-1-1 1 0 0,1 1-1 0 0,-1-1-1 0 0,53-18-96 0 0,-1 3-1 0 0,2 3 0 0 0,0 1 0 0 0,30-1 97 0 0,-40 6-10 0 0,361-44 0 0 0,260 5 10 0 0,-478 36-1 0 0,43-4 72 0 0,-218 6 573 0 0,-36 1-370 0 0,-259 12-739 0 0,170 1 399 0 0,-180 7-145 0 0,-784 14-337 0 0,1029-28 618 0 0,0-1-1 0 0,0-3 1 0 0,0-1 0 0 0,-42-13-70 0 0,89 20 2 0 0,0-1 1 0 0,0 0 0 0 0,-1 0-1 0 0,1 1 1 0 0,0-1 0 0 0,0 0-1 0 0,-1 0 1 0 0,1 0 0 0 0,0-1 0 0 0,0 1-1 0 0,-1 0 1 0 0,1 0 0 0 0,0-1-1 0 0,0 1 1 0 0,-1-1 0 0 0,1 1-1 0 0,0-1 1 0 0,0 1 0 0 0,0-1-1 0 0,0 0 1 0 0,0 1 0 0 0,0-1-1 0 0,0 0 1 0 0,0 0 0 0 0,0 0 0 0 0,0 0-1 0 0,0 0 1 0 0,1 0 0 0 0,-1 0-1 0 0,0 0 1 0 0,1 0 0 0 0,-1 0-1 0 0,1 0 1 0 0,-1-1 0 0 0,1 1-1 0 0,-1 0 1 0 0,1 0 0 0 0,0-1 0 0 0,0 1-1 0 0,-1 0 1 0 0,1 0 0 0 0,0-1-1 0 0,0 1 1 0 0,0 0 0 0 0,1-1-1 0 0,-1 1 1 0 0,0 0 0 0 0,0 0-1 0 0,1-1 1 0 0,-1 1 0 0 0,1 0-1 0 0,-1 0 1 0 0,1 0 0 0 0,-1 0 0 0 0,1 0-1 0 0,0-1 1 0 0,-1 1 0 0 0,1 0-1 0 0,0 0-2 0 0,149-54-328 0 0,169-28 350 0 0,4 14 0 0 0,2 15-1 0 0,3 13 1 0 0,45 13-22 0 0,-104 12 544 0 0,-461 14-300 0 0,-721 71-1185 0 0,-196-52 1123 0 0,1014-18 17 0 0,0-5-1 0 0,1-4 0 0 0,-70-17-198 0 0,116 6 212 0 0,61 2-313 0 0,147-29-230 0 0,150-15 346 0 0,3 13-1 0 0,204-2-14 0 0,485 4 82 0 0,-777 49-68 0 0,-213 1 265 0 0,-37-1-64 0 0,-611 24-194 0 0,-72 0 45 0 0,-619 9-8 0 0,1064-34-52 0 0,262 0-12 0 0,0 0 0 0 0,0 1 0 0 0,0-1 0 0 0,0 0 0 0 0,0 0 0 0 0,0 1 0 0 0,0-1 1 0 0,0 0-1 0 0,0 0 0 0 0,0 0 0 0 0,0 0 0 0 0,0 0 0 0 0,0-1 0 0 0,-1 1 0 0 0,1 0 1 0 0,0 0-1 0 0,0-1 0 0 0,0 1 0 0 0,0-1 0 0 0,1 1 0 0 0,-1-1 0 0 0,0 1 0 0 0,0-1 1 0 0,0 0-1 0 0,0 1 0 0 0,0-1 0 0 0,1 0 0 0 0,-1 1 0 0 0,0-1 0 0 0,1 0 0 0 0,-1 0 1 0 0,0 0-1 0 0,1 0 0 0 0,-1 0 0 0 0,1 0 0 0 0,-1 0 0 0 0,1 0 6 0 0,120-25-403 0 0,184-21 464 0 0,3 14-1 0 0,20 12-60 0 0,-190 12 7 0 0,1295-27 96 0 0,-1285 38-48 0 0,-1 6-1 0 0,4 7-54 0 0,-130-4 216 0 0,-60-3 83 0 0,-582 56-353 0 0,-221-22 54 0 0,-548-34 52 0 0,1375-8-46 0 0,-14 1 17 0 0,1-2 0 0 0,0 0 1 0 0,-1-2-1 0 0,1-1 0 0 0,-21-7-23 0 0,49 12-2 0 0,0-1 1 0 0,1 0-1 0 0,-1 0 0 0 0,0 1 0 0 0,1-1 0 0 0,-1 0 0 0 0,0 0 0 0 0,1 0 1 0 0,-1 0-1 0 0,0 0 0 0 0,1 0 0 0 0,-1 0 0 0 0,0 0 0 0 0,1 0 1 0 0,-1-1-1 0 0,0 1 0 0 0,1 0 0 0 0,-1 0 0 0 0,0 0 0 0 0,1-1 1 0 0,-1 1-1 0 0,0 0 0 0 0,1-1 0 0 0,-1 1 0 0 0,1-1 0 0 0,-1 1 0 0 0,1-1 1 0 0,-1 1-1 0 0,1-1 0 0 0,-1 1 0 0 0,1-1 0 0 0,0 1 0 0 0,-1-1 1 0 0,1 1-1 0 0,0-1 0 0 0,-1 0 0 0 0,1 1 0 0 0,0-1 0 0 0,0 0 0 0 0,-1 1 1 0 0,1-1-1 0 0,0 0 0 0 0,0 1 0 0 0,0-1 0 0 0,0 0 0 0 0,0 1 1 0 0,0-1-1 0 0,0 0 0 0 0,0 1 0 0 0,0-1 0 0 0,1 0 0 0 0,-1 1 0 0 0,0-1 1 0 0,0 0-1 0 0,0 1 0 0 0,1-1 0 0 0,-1 0 0 0 0,0 1 0 0 0,1-1 1 0 0,-1 1-1 0 0,1-1 0 0 0,-1 1 0 0 0,1-1 0 0 0,-1 1 0 0 0,1-1 2 0 0,14-6-51 0 0,0 0-1 0 0,1 2 0 0 0,0 0 1 0 0,0 0-1 0 0,1 2 0 0 0,-1 0 1 0 0,1 0-1 0 0,2 2 52 0 0,11-4-15 0 0,312-31 32 0 0,2 14 1 0 0,151 18-18 0 0,-201 4-103 0 0,0 13 0 0 0,0 13 1 0 0,67 24 102 0 0,-300-32-136 0 0,-71-7 24 0 0,-529 32-348 0 0,-863 15 463 0 0,1003-45 124 0 0,-596 11 445 0 0,259-23-350 0 0,701-2-228 0 0,-142-16-27 0 0,177 17 28 0 0,0 0 1 0 0,0 0-1 0 0,1 0 0 0 0,-1 0 0 0 0,0 0 0 0 0,0 0 1 0 0,1 0-1 0 0,-1-1 0 0 0,0 1 0 0 0,0 0 0 0 0,1 0 1 0 0,-1 0-1 0 0,0 0 0 0 0,0 0 0 0 0,0-1 0 0 0,0 1 1 0 0,1 0-1 0 0,-1 0 0 0 0,0 0 0 0 0,0-1 0 0 0,0 1 1 0 0,0 0-1 0 0,0 0 0 0 0,0-1 0 0 0,1 1 1 0 0,-1 0-1 0 0,0 0 0 0 0,0-1 0 0 0,0 1 0 0 0,0 0 1 0 0,0 0-1 0 0,0-1 0 0 0,0 1 0 0 0,0 0 0 0 0,0 0 1 0 0,0-1-1 0 0,0 1 0 0 0,0 0 0 0 0,0 0 0 0 0,-1-1 1 0 0,1 1-1 0 0,0 0 0 0 0,0 0 0 0 0,0-1 0 0 0,0 1 1 0 0,0 0-1 0 0,0 0 0 0 0,-1 0 0 0 0,1-1 1 0 0,0 1-1 0 0,0 0 0 0 0,0 0 0 0 0,0 0 0 0 0,-1 0 1 0 0,1-1-1 0 0,0 1 5 0 0,26-7-188 0 0,76-10 119 0 0,1 4 0 0 0,1 5-1 0 0,37 4 70 0 0,-75 2-25 0 0,704-2-85 0 0,-548 16-182 0 0,-163 5-261 0 0,-60-8 23 0 0,-69 16-1065 0 0,-439 56-2804 0 0,-8-30 3733 0 0,278-29 1022 0 0,-1244 81 6563 0 0,943-95-4066 0 0,527-14-2923 0 0,44-2-208 0 0,83-2 235 0 0,695-43-20 0 0,-423 52-49 0 0,221 34 112 0 0,-460-18-132 0 0,-1 6 0 0 0,78 24 132 0 0,-154-12-288 0 0,-69-32 280 0 0,-1 1 0 0 0,1-1 1 0 0,-1 1-1 0 0,0 0 0 0 0,0-1 0 0 0,0 1 0 0 0,0-1 0 0 0,0 1 0 0 0,0-1 0 0 0,0 1 0 0 0,0-1 1 0 0,-1 1-1 0 0,1-1 0 0 0,0 1 0 0 0,-1-1 0 0 0,1 1 0 0 0,-1-1 0 0 0,0 1 0 0 0,0-1 1 0 0,1 0-1 0 0,-1 1 0 0 0,0-1 0 0 0,0 0 0 0 0,0 0 0 0 0,0 0 0 0 0,0 0 0 0 0,-1 0 1 0 0,1 0-1 0 0,0 0 0 0 0,0 0 0 0 0,-1 0 0 0 0,1 0 0 0 0,0-1 0 0 0,-1 1 0 0 0,1 0 0 0 0,-1-1 1 0 0,1 0-1 0 0,-1 1 0 0 0,1-1 0 0 0,-1 0 0 0 0,1 0 0 0 0,-1 1 0 0 0,0-1 0 0 0,0 0 8 0 0,-2 1-6 0 0,-81 30-53 0 0,-1-3 1 0 0,-75 12 58 0 0,134-33-3 0 0,-1134 213 731 0 0,1114-212-644 0 0,-350 53 3311 0 0,-215-1-3395 0 0,593-58 153 0 0,25-2-280 0 0,34-2-139 0 0,709-96 312 0 0,-200 52 4 0 0,2 23 0 0 0,309 36-50 0 0,-655-2-100 0 0,111 23 100 0 0,-268-20-32 0 0,-50-6 76 0 0,-66 14 109 0 0,-266 42-6 0 0,-98-3-147 0 0,365-53 8 0 0,58-6-7 0 0,-1167 127 390 0 0,850-121 410 0 0,376-19-919 0 0,448-76 169 0 0,4 21 0 0 0,336 6-51 0 0,1124 71 4 0 0,-1078 6 36 0 0,-715-28-16 0 0,-170 11-7 0 0,0 0 0 0 0,0 0-1 0 0,0 0 1 0 0,0-1 0 0 0,0 1-1 0 0,0 0 1 0 0,0-1 0 0 0,0 1-1 0 0,0-1 1 0 0,0 1 0 0 0,0-1-1 0 0,0 1 1 0 0,0-1 0 0 0,1 0-1 0 0,-1 1 1 0 0,0-1 0 0 0,0 0 0 0 0,1 0-1 0 0,-1 1 1 0 0,0-1 0 0 0,1 0-1 0 0,-1 0 1 0 0,1 0 0 0 0,-1 0-1 0 0,1 0 1 0 0,0 0 0 0 0,-1 0-1 0 0,1 0 1 0 0,0 0 0 0 0,0 0-1 0 0,0 0 1 0 0,0 0 0 0 0,0 0-1 0 0,0 0 1 0 0,0 0 0 0 0,0 0-1 0 0,0 0 1 0 0,0 0 0 0 0,0 0-1 0 0,1 0 1 0 0,-1 0 0 0 0,0 0 0 0 0,1 0-1 0 0,-1 0 1 0 0,1 0 0 0 0,-1 0-1 0 0,1 0 1 0 0,-1 0 0 0 0,1 1-1 0 0,0-1 1 0 0,-1 0 0 0 0,1 0-1 0 0,0 1 1 0 0,0-1 0 0 0,-1 0-1 0 0,1 1 1 0 0,0-1 0 0 0,0 1-1 0 0,0-1 1 0 0,0 1 0 0 0,0-1-1 0 0,0 1 1 0 0,0 0 0 0 0,0-1 0 0 0,0 1-18 0 0,-41-17-46 0 0,-2 2 0 0 0,0 1 0 0 0,0 3-1 0 0,-1 1 1 0 0,-1 2 0 0 0,0 2 0 0 0,0 2-1 0 0,0 2 1 0 0,-15 2 47 0 0,-84-6-150 0 0,0 7 0 0 0,0 6 0 0 0,1 6 0 0 0,-9 8 150 0 0,92-3-209 0 0,70-3-184 0 0,169-1 368 0 0,823-10 233 0 0,-230-5-74 0 0,-570-10 64 0 0,-203 11-176 0 0,0 0 1 0 0,-1 0-1 0 0,1-1 0 0 0,-1 1 0 0 0,1 0 1 0 0,-1-1-1 0 0,1 1 0 0 0,0 0 0 0 0,-1-1 1 0 0,1 1-1 0 0,0 0 0 0 0,-1-1 0 0 0,1 1 0 0 0,0-1 1 0 0,0 1-1 0 0,-1-1 0 0 0,1 1 0 0 0,0-1 1 0 0,0 1-1 0 0,0-1 0 0 0,0 1 0 0 0,0-1 1 0 0,0 1-1 0 0,0-1 0 0 0,-1 1 0 0 0,1-1 1 0 0,1 1-1 0 0,-1-1 0 0 0,0 1 0 0 0,0-1 0 0 0,0 1 1 0 0,0-1-1 0 0,0 1 0 0 0,0-1 0 0 0,1 1 1 0 0,-1-1-1 0 0,0 1 0 0 0,0-1 0 0 0,1 1 1 0 0,-1-1-1 0 0,0 1 0 0 0,1 0 0 0 0,-1-1 0 0 0,0 1 1 0 0,1-1-1 0 0,-1 1 0 0 0,1 0 0 0 0,-1 0 1 0 0,0-1-1 0 0,1 1 0 0 0,-1 0 0 0 0,1 0 1 0 0,-1-1-1 0 0,1 1 0 0 0,-1 0 0 0 0,1 0 0 0 0,-1 0 1 0 0,1 0-1 0 0,-1 0 0 0 0,1 0 0 0 0,-1 0 1 0 0,1 0-1 0 0,0 0-22 0 0,-40-24 153 0 0,11 16-218 0 0,-1 2 1 0 0,-1 0-1 0 0,1 2 1 0 0,-1 1-1 0 0,1 1 0 0 0,-16 2 65 0 0,25-1-23 0 0,-296 1-592 0 0,344 19-786 0 0,5-11 959 0 0,-1-2 1 0 0,2-1-1 0 0,-1-1 1 0 0,0-2-1 0 0,0-1 1 0 0,34-4 441 0 0,3 1-2292 0 0,-36 3 404 0 0,34-2-6350 0 0,-51-2 2743 0 0</inkml:trace>
</inkml:ink>
</file>

<file path=ppt/ink/ink34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20:29:03.578"/>
    </inkml:context>
    <inkml:brush xml:id="br0">
      <inkml:brushProperty name="width" value="0.3" units="cm"/>
      <inkml:brushProperty name="height" value="0.6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215 72 0 0 0,'0'0'672'0'0,"0"0"491"0"0,0 0 167 0 0,0 0 21 0 0,0 0-35 0 0,0 0-81 0 0,0 0-56 0 0,0 0-98 0 0,-15-7-228 0 0,-45-23-281 0 0,60 31-565 0 0,1-1 0 0 0,-1 0 0 0 0,0 0 0 0 0,1 0 1 0 0,-1 0-1 0 0,1 0 0 0 0,-1 0 0 0 0,1 0 1 0 0,-1 0-1 0 0,0 0 0 0 0,1 0 0 0 0,-1 0 0 0 0,1-1 1 0 0,-1 1-1 0 0,1 0 0 0 0,-1 0 0 0 0,0 0 0 0 0,1 0 1 0 0,-1-1-1 0 0,0 1 0 0 0,1 0 0 0 0,-1 0 0 0 0,1-1 1 0 0,-1 1-1 0 0,0 0 0 0 0,0-1 0 0 0,1 1 0 0 0,-1 0 1 0 0,0-1-1 0 0,0 1 0 0 0,1-1 0 0 0,-1 1 0 0 0,0 0 1 0 0,0-1-1 0 0,0 1 0 0 0,0-1 0 0 0,1 1 1 0 0,-1 0-1 0 0,0-1 0 0 0,0 1 0 0 0,0-1 0 0 0,0 1 1 0 0,0-1-1 0 0,0 1 0 0 0,0 0 0 0 0,0-1 0 0 0,0 1 1 0 0,-1-1-1 0 0,1 1 0 0 0,0-1 0 0 0,0 1 0 0 0,0 0 1 0 0,0-1-1 0 0,-1 1 0 0 0,1-1 0 0 0,0 1 0 0 0,0 0 1 0 0,-1-1-1 0 0,1 1 0 0 0,0 0 0 0 0,-1-1-7 0 0,1 1 9 0 0,60-8 48 0 0,1 2 0 0 0,-1 3 0 0 0,46 4-57 0 0,-39-1 21 0 0,78 22-247 0 0,-229-22 1676 0 0,37 0-1323 0 0,17-2-38 0 0,0 1 1 0 0,0 2 0 0 0,0 1-1 0 0,1 1 1 0 0,-1 1 0 0 0,1 2-1 0 0,0 1 1 0 0,0 1 0 0 0,-27 12-90 0 0,55-19-12 0 0,0-1 1 0 0,1 0 0 0 0,-1 1-1 0 0,0 0 1 0 0,0-1 0 0 0,0 1 0 0 0,0-1-1 0 0,1 1 1 0 0,-1 0 0 0 0,0-1 0 0 0,1 1-1 0 0,-1 0 1 0 0,0 0 0 0 0,1 0 0 0 0,-1-1-1 0 0,1 1 1 0 0,-1 0 0 0 0,1 0 0 0 0,0 0-1 0 0,-1 0 1 0 0,1 0 0 0 0,0 0-1 0 0,0 0 1 0 0,0 0 0 0 0,0 0 0 0 0,-1 0-1 0 0,1 0 1 0 0,0 0 0 0 0,1 0 0 0 0,-1 0-1 0 0,0 0 1 0 0,0 0 0 0 0,0 0 0 0 0,1 0-1 0 0,-1 0 1 0 0,0 0 0 0 0,1 0 0 0 0,-1 0-1 0 0,1-1 1 0 0,-1 1 0 0 0,1 0-1 0 0,-1 0 1 0 0,1 0 0 0 0,0-1 0 0 0,-1 1-1 0 0,1 0 1 0 0,0 0 0 0 0,0-1 0 0 0,-1 1-1 0 0,1-1 1 0 0,0 1 0 0 0,0-1 0 0 0,0 1-1 0 0,0-1 1 0 0,0 0 0 0 0,0 1 11 0 0,14 4 9 0 0,-1 0 0 0 0,1-1 1 0 0,0-1-1 0 0,0-1 0 0 0,0 0 0 0 0,0 0 1 0 0,1-2-1 0 0,-1 0 0 0 0,2 0-9 0 0,21 0 6 0 0,362 7-134 0 0,-384 1 180 0 0,-638 172 880 0 0,623-180-937 0 0,0 0-1 0 0,-1 0 0 0 0,1 1 0 0 0,-1-1 1 0 0,1 0-1 0 0,-1 0 0 0 0,1 1 1 0 0,-1-1-1 0 0,0 1 0 0 0,1-1 0 0 0,-1 0 1 0 0,1 1-1 0 0,-1-1 0 0 0,0 1 0 0 0,1-1 1 0 0,-1 1-1 0 0,0-1 0 0 0,0 1 1 0 0,1-1-1 0 0,-1 1 0 0 0,0-1 0 0 0,0 1 1 0 0,0 0-1 0 0,0-1 0 0 0,0 1 0 0 0,0-1 1 0 0,0 1-1 0 0,1-1 0 0 0,-2 1 1 0 0,1 0-1 0 0,0-1 0 0 0,0 1 0 0 0,0-1 1 0 0,0 1-1 0 0,0-1 0 0 0,0 1 0 0 0,-1 0 1 0 0,1-1-1 0 0,0 1 0 0 0,0-1 1 0 0,-1 1-1 0 0,1-1 0 0 0,0 0 0 0 0,-1 1 1 0 0,1-1-1 0 0,-1 1 0 0 0,1-1 1 0 0,0 1-1 0 0,-1-1 0 0 0,1 0 0 0 0,-1 1 1 0 0,1-1-1 0 0,-1 0 0 0 0,1 0 0 0 0,-1 1 1 0 0,1-1-1 0 0,-1 0 0 0 0,0 0 1 0 0,1 0-1 0 0,-1 0 0 0 0,1 0 0 0 0,-1 0 1 0 0,1 0-1 0 0,-1 0 0 0 0,0 0 0 0 0,1 0 1 0 0,-1 0-1 0 0,1 0 0 0 0,-1 0 6 0 0,44 15-9 0 0,13-6 10 0 0,0-3 0 0 0,0-2-1 0 0,35-3 0 0 0,-17 1-96 0 0,282 12-571 0 0,-346-8 840 0 0,-26 3 12 0 0,-28 3 68 0 0,-342 76 497 0 0,109-11 308 0 0,256-69-1037 0 0,44-1-264 0 0,-20-6 248 0 0,193 10 175 0 0,-141-12-208 0 0,310-21-539 0 0,-126 15 69 0 0,-258 18 501 0 0,-656 180 1088 0 0,390-117-15 0 0,285-74-1083 0 0,-1 1 0 0 0,1-1 0 0 0,0 1 0 0 0,0-1 0 0 0,-1 1-1 0 0,1-1 1 0 0,0 1 0 0 0,0-1 0 0 0,0 1 0 0 0,0-1 0 0 0,0 1 0 0 0,0-1 0 0 0,0 1 0 0 0,-1-1-1 0 0,1 1 1 0 0,1-1 0 0 0,-1 1 0 0 0,0-1 0 0 0,0 1 0 0 0,0-1 0 0 0,0 1 0 0 0,0-1 0 0 0,0 1-1 0 0,1-1 1 0 0,-1 1 0 0 0,0-1 0 0 0,0 1 0 0 0,1-1 0 0 0,-1 1 0 0 0,0-1 0 0 0,1 1 0 0 0,-1-1-1 0 0,0 0 1 0 0,1 1 0 0 0,-1-1 0 0 0,1 0 0 0 0,-1 1 0 0 0,1-1 0 0 0,-1 0 0 0 0,0 0-1 0 0,1 1 1 0 0,-1-1 0 0 0,1 0 0 0 0,-1 0 0 0 0,1 0 0 0 0,-1 0 0 0 0,1 1 0 0 0,0-1 0 0 0,-1 0-1 0 0,1 0 1 0 0,-1 0 0 0 0,1 0 0 0 0,-1 0 0 0 0,1-1 0 0 0,-1 1 0 0 0,1 0 0 0 0,-1 0 0 0 0,1 0-1 0 0,-1 0 1 0 0,1 0 0 0 0,-1-1 0 0 0,1 1 0 0 0,-1 0 7 0 0,51 8-6 0 0,0-2 0 0 0,1-2 1 0 0,-1-3-1 0 0,36-4 6 0 0,3 2-285 0 0,251 5-2890 0 0,-301 7 2638 0 0,-39-11 533 0 0,-1 0 0 0 0,1 1 0 0 0,-1-1 0 0 0,1 0 0 0 0,-1 1 0 0 0,1-1 0 0 0,-1 0-1 0 0,1 1 1 0 0,-1-1 0 0 0,1 1 0 0 0,-1-1 0 0 0,0 1 0 0 0,1-1 0 0 0,-1 1 0 0 0,0-1 0 0 0,1 1-1 0 0,-1-1 1 0 0,0 1 0 0 0,0-1 0 0 0,0 1 0 0 0,1 0 0 0 0,-1-1 0 0 0,0 1 0 0 0,0-1 0 0 0,0 1-1 0 0,0 0 1 0 0,0-1 0 0 0,0 1 0 0 0,0-1 0 0 0,0 1 0 0 0,0 0 0 0 0,0-1 0 0 0,-1 1 0 0 0,1-1 0 0 0,0 1-1 0 0,0-1 1 0 0,0 1 0 0 0,-1 0 0 0 0,1-1 0 0 0,0 1 0 0 0,-1-1 0 0 0,1 1 0 0 0,0-1 0 0 0,-1 0-1 0 0,1 1 1 0 0,-1-1 0 0 0,1 1 0 0 0,-1-1 0 0 0,1 0 0 0 0,-1 1 0 0 0,1-1 0 0 0,-1 0 0 0 0,1 1 0 0 0,-1-1-1 0 0,0 0 1 0 0,1 0 0 0 0,-1 0 0 0 0,1 0 0 0 0,-1 1 0 0 0,0-1 0 0 0,0 0 4 0 0,-24 13 208 0 0,-2-1 0 0 0,0-1 1 0 0,0-1-1 0 0,-1-2 0 0 0,0-1 0 0 0,-20 3-208 0 0,7-1 334 0 0,-380 67 3999 0 0,421-75-4321 0 0,0-1 1 0 0,0 0-1 0 0,1 0 0 0 0,-1 1 1 0 0,0-1-1 0 0,0 0 1 0 0,0 1-1 0 0,0-1 1 0 0,0 0-1 0 0,0 1 0 0 0,0-1 1 0 0,0 0-1 0 0,0 1 1 0 0,0-1-1 0 0,0 0 1 0 0,0 1-1 0 0,0-1 1 0 0,0 0-1 0 0,0 1 0 0 0,0-1 1 0 0,0 0-1 0 0,-1 1 1 0 0,1-1-1 0 0,0 0 1 0 0,0 1-1 0 0,0-1 0 0 0,0 0 1 0 0,-1 0-1 0 0,1 1 1 0 0,0-1-1 0 0,-1 0-12 0 0,45 9-159 0 0,224 2-54 0 0,-204-11-115 0 0,-33-1-58 0 0,0 2 0 0 0,-1 1 1 0 0,1 1-1 0 0,-1 1 1 0 0,18 6 385 0 0,-47-10-13 0 0,0 0 1 0 0,-1 0 0 0 0,1 0-1 0 0,0 0 1 0 0,-1 0 0 0 0,1 0 0 0 0,0 0-1 0 0,0 0 1 0 0,-1 0 0 0 0,1 0-1 0 0,0 0 1 0 0,-1 0 0 0 0,1 1 0 0 0,0-1-1 0 0,-1 0 1 0 0,1 0 0 0 0,0 1-1 0 0,-1-1 1 0 0,1 1 0 0 0,-1-1 0 0 0,1 0-1 0 0,-1 1 1 0 0,1-1 0 0 0,0 1-1 0 0,-1-1 1 0 0,0 1 0 0 0,1-1-1 0 0,-1 1 1 0 0,1 0 0 0 0,-1-1 0 0 0,0 1-1 0 0,1 0 1 0 0,-1-1 0 0 0,0 1-1 0 0,0 0 1 0 0,0-1 0 0 0,1 1 0 0 0,-1 0-1 0 0,0-1 1 0 0,0 1 0 0 0,0 0-1 0 0,0 0 1 0 0,0-1 0 0 0,0 1 0 0 0,0 0-1 0 0,0-1 1 0 0,-1 1 0 0 0,1 0-1 0 0,0-1 1 0 0,0 1 0 0 0,-1 0 0 0 0,1-1-1 0 0,0 1 1 0 0,-1 0 0 0 0,1-1-1 0 0,0 1 1 0 0,-1-1 0 0 0,0 1 12 0 0,-37 23-41 0 0,-32-4 483 0 0,-1-3 1 0 0,0-3-1 0 0,0-3 0 0 0,-1-3 1 0 0,-1-3-1 0 0,-36-4-442 0 0,74 0 217 0 0,-121 0 407 0 0,196-1-4007 0 0,-21 0-4407 0 0</inkml:trace>
</inkml:ink>
</file>

<file path=ppt/ink/ink3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6:08.7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 7 952 0 0,'0'0'2285'0'0,"0"0"-198"0"0,0 0 7 0 0,0 0 90 0 0,0 0 59 0 0,0 0-121 0 0,0 0-290 0 0,0 0-339 0 0,0 0-282 0 0,0 0-187 0 0,0 0-120 0 0,0 0-56 0 0,-3-1-68 0 0,-7-5 1300 0 0,30 9 1816 0 0,8 1-3055 0 0,504-4 1544 0 0,-483 4-1186 0 0,-32-2-4049 0 0,-4-1-8051 0 0,-17-1-2231 0 0</inkml:trace>
</inkml:ink>
</file>

<file path=ppt/ink/ink34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20:29:04.910"/>
    </inkml:context>
    <inkml:brush xml:id="br0">
      <inkml:brushProperty name="width" value="0.3" units="cm"/>
      <inkml:brushProperty name="height" value="0.6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365 1 0 0 0,'30'22'0'0'0,"-36"8"0"0"0,4-24 105 0 0,1 1 0 0 0,-1-1 0 0 0,0 0 0 0 0,0 0 0 0 0,0 0 0 0 0,-1 0 0 0 0,0-1-1 0 0,0 1 1 0 0,-1-1 0 0 0,0 1 0 0 0,0-1 0 0 0,0 0 0 0 0,0-1 0 0 0,-1 1 0 0 0,0-1 0 0 0,0 0 0 0 0,0 0 0 0 0,0 0 0 0 0,0-1 0 0 0,-1 0 0 0 0,0 0 0 0 0,0 0 0 0 0,0-1-1 0 0,0 0 1 0 0,0 0 0 0 0,0 0 0 0 0,-4 0-105 0 0,-29 15 424 0 0,85-13 917 0 0,166-33 258 0 0,-183 24-1523 0 0,143-18 136 0 0,-58 17 24 0 0,-112 6 186 0 0,-14 7 1334 0 0,-370 99 2110 0 0,378-105-3795 0 0,-32 14 333 0 0,72 3-561 0 0,27-8 263 0 0,1-3 0 0 0,-1-3 0 0 0,35-4-106 0 0,6 2-190 0 0,67 16-409 0 0,-171-18 596 0 0,1 0-1 0 0,-1 1 1 0 0,0-1-1 0 0,0 0 1 0 0,1 1-1 0 0,-1-1 1 0 0,0 0-1 0 0,0 1 1 0 0,0-1-1 0 0,1 1 1 0 0,-1-1-1 0 0,0 0 1 0 0,0 1-1 0 0,0-1 1 0 0,0 1-1 0 0,0-1 1 0 0,0 1-1 0 0,0-1 1 0 0,0 0-1 0 0,0 1 1 0 0,0-1-1 0 0,0 1 1 0 0,-1-1-1 0 0,1 1 1 0 0,0-1-1 0 0,0 0 1 0 0,0 1-1 0 0,0-1 1 0 0,-1 0-1 0 0,1 1 1 0 0,0-1-1 0 0,0 1 0 0 0,-1-1 1 0 0,1 0-1 0 0,0 0 1 0 0,0 1-1 0 0,-1-1 1 0 0,1 0-1 0 0,-1 1 1 0 0,1-1-1 0 0,0 0 1 0 0,-1 0-1 0 0,1 0 1 0 0,0 1-1 0 0,-1-1 1 0 0,1 0-1 0 0,-1 0 1 0 0,1 0-1 0 0,0 0 1 0 0,-1 0-1 0 0,1 0 1 0 0,-1 0-1 0 0,1 0 1 0 0,-1 0-1 0 0,1 0 1 0 0,0 0-1 0 0,-1 0 1 0 0,1 0-1 0 0,-1 0 1 0 0,1 0-1 0 0,-1 0 1 0 0,1-1-1 0 0,0 1 1 0 0,-1 0 3 0 0,-305 62 351 0 0,-121-6 550 0 0,205-49 127 0 0,233 0-2234 0 0,39-2-3246 0 0,-25-2-4558 0 0</inkml:trace>
</inkml:ink>
</file>

<file path=ppt/ink/ink34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17:27.7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22 343 0 0 0,'0'0'252'0'0,"0"0"567"0"0,0 0 166 0 0,0 0 56 0 0,0 0 254 0 0,0 0 328 0 0,0 0 185 0 0,0 0 12 0 0,0 0-218 0 0,0 0-366 0 0,0 0-282 0 0,-5-19-126 0 0,-11-56-68 0 0,16 37 707 0 0,73-70 2391 0 0,-68 100-3754 0 0,0 1 1 0 0,0-1-1 0 0,1 1 0 0 0,0 1 0 0 0,0-1 0 0 0,0 1 0 0 0,1 0 0 0 0,0 1 0 0 0,0-1 0 0 0,1 1 0 0 0,-1 1 0 0 0,1-1 0 0 0,0 2 1 0 0,1-1-1 0 0,-1 1 0 0 0,1 0 0 0 0,-1 0 0 0 0,1 1 0 0 0,0 1 0 0 0,0-1 0 0 0,5 1-104 0 0,-9 3 38 0 0,0 1 1 0 0,0 0-1 0 0,0 0 0 0 0,-1 1 1 0 0,0-1-1 0 0,1 1 0 0 0,-1 0 1 0 0,-1 0-1 0 0,1 1 0 0 0,-1-1 1 0 0,1 1-1 0 0,-1-1 0 0 0,0 1 1 0 0,-1 0-1 0 0,1 0 0 0 0,-1 1 1 0 0,0 0-39 0 0,-1-4 10 0 0,15 37 143 0 0,-2 2 0 0 0,-2 0 0 0 0,-2 0 1 0 0,-2 1-1 0 0,-1 0 0 0 0,-2 1 0 0 0,-2-1 0 0 0,-2 1 1 0 0,-2 0-1 0 0,-5 36-153 0 0,-5 15 127 0 0,-5-1 0 0 0,-3-1 0 0 0,-7 8-127 0 0,21-78 27 0 0,-3 34 102 0 0,8-56-105 0 0,0 0 16 0 0,0 0 19 0 0,4-15 233 0 0,215-469 316 0 0,-42 177-618 0 0,-119 245-25 0 0,-47 91-76 0 0,-1 115 239 0 0,-11-96-86 0 0,16 362 108 0 0,3-354-158 0 0,8-79 51 0 0,175-356-15 0 0,10-23-268 0 0,-211 443 216 0 0,-33 105 171 0 0,17-81-44 0 0,2 2 0 0 0,3-1 0 0 0,1 35-103 0 0,7-71 31 0 0,2 1 1 0 0,1-1-1 0 0,2 1 0 0 0,0 0 1 0 0,3-1-1 0 0,0 0 0 0 0,2 0 1 0 0,3 5-32 0 0,14 24-111 0 0,-24-59 60 0 0,0 0-37 0 0,26-58-6233 0 0,-10 32-2011 0 0,-12 18-2147 0 0</inkml:trace>
  <inkml:trace contextRef="#ctx0" brushRef="#br0" timeOffset="5006.776">1944 593 0 0 0,'0'0'475'0'0,"0"0"433"0"0,0 0 283 0 0,0 0 156 0 0,0 0-3 0 0,0 0-129 0 0,0 0-53 0 0,0 0-86 0 0,0 0-103 0 0,0 0-56 0 0,-4-7-48 0 0,-12-23 2 0 0,-21 6 3453 0 0,28 21-4035 0 0,-2 0 0 0 0,1 1 0 0 0,0 1 0 0 0,0 0 0 0 0,-1 0 1 0 0,1 1-1 0 0,0 0 0 0 0,-1 1 0 0 0,1 0 0 0 0,0 0 0 0 0,0 1 0 0 0,0 1 1 0 0,0 0-1 0 0,0 0 0 0 0,0 1 0 0 0,1 0 0 0 0,-3 2-289 0 0,-9 5 280 0 0,-1 1 0 0 0,2 1 0 0 0,0 0 0 0 0,1 2-1 0 0,0 0 1 0 0,-14 16-280 0 0,27-25 35 0 0,0-1-1 0 0,1 1 0 0 0,0 0 1 0 0,0 1-1 0 0,0-1 0 0 0,1 1 1 0 0,0 0-1 0 0,1 0 0 0 0,-1 0 1 0 0,1 1-1 0 0,0-1 0 0 0,1 1 1 0 0,0 0-1 0 0,0 0 0 0 0,1-1 1 0 0,0 1-1 0 0,0 0 0 0 0,1 0 1 0 0,0 0-1 0 0,0 0 0 0 0,1 0 1 0 0,0 0-1 0 0,0 0 0 0 0,1 0 1 0 0,0 0-1 0 0,1-1 1 0 0,-1 1-1 0 0,1-1 0 0 0,1 0 1 0 0,0 1-1 0 0,0-2 0 0 0,0 1 1 0 0,1 0-1 0 0,-1-1 0 0 0,2 0 1 0 0,3 4-35 0 0,-3-6 43 0 0,0 1 0 0 0,1-2 0 0 0,-1 1 0 0 0,1-1 0 0 0,0 0 0 0 0,0 0 0 0 0,0-1 0 0 0,0 0 0 0 0,1 0 0 0 0,-1-1-1 0 0,0 1 1 0 0,1-2 0 0 0,-1 1 0 0 0,1-1 0 0 0,-1 0 0 0 0,1-1 0 0 0,-1 0 0 0 0,1 0 0 0 0,-1-1 0 0 0,0 1 0 0 0,0-2 0 0 0,1 1 0 0 0,-1-1 0 0 0,1-1-43 0 0,13-6 156 0 0,0 0-1 0 0,0-2 1 0 0,-1-1-1 0 0,-1 0 1 0 0,0-2 0 0 0,0 0-1 0 0,1-3-155 0 0,4-6 162 0 0,-1-1-1 0 0,-2-1 1 0 0,0 0 0 0 0,-2-2 0 0 0,-1 0-1 0 0,-1-2 1 0 0,-1 1 0 0 0,5-19-162 0 0,-7-3 685 0 0,-14 50-496 0 0,0 1-32 0 0,0 0-21 0 0,0 0-24 0 0,0 0-52 0 0,0 31-75 0 0,0-20 14 0 0,1 0 0 0 0,0 0 0 0 0,0 0 0 0 0,1 0 0 0 0,1 0 0 0 0,0-1 0 0 0,0 1 0 0 0,1-1 0 0 0,0 0 0 0 0,1 0 0 0 0,0 0 0 0 0,0 0 0 0 0,1-1 0 0 0,1 0 0 0 0,-1 0 0 0 0,1-1 0 0 0,1 0 1 0 0,0 0-1 0 0,0 0 0 0 0,0-1 0 0 0,1 0 0 0 0,0-1 0 0 0,1 0 0 0 0,-1-1 0 0 0,1 0 0 0 0,0 0 0 0 0,0-1 0 0 0,1 0 0 0 0,3 1 1 0 0,-11-5-223 0 0,1 1 0 0 0,-1 0 1 0 0,0-1-1 0 0,0 0 0 0 0,0 1 1 0 0,1-1-1 0 0,-1 0 0 0 0,0-1 0 0 0,0 1 1 0 0,0-1-1 0 0,1 1 0 0 0,-1-1 1 0 0,0 0-1 0 0,0 0 0 0 0,0 0 0 0 0,0-1 1 0 0,0 1-1 0 0,2-2 223 0 0,9-11-5360 0 0,1-4-3887 0 0,-9 10-1350 0 0</inkml:trace>
  <inkml:trace contextRef="#ctx0" brushRef="#br0" timeOffset="9926.594">2800 483 936 0 0,'0'0'1354'0'0,"0"0"-289"0"0,0 0-54 0 0,0 0 195 0 0,0 0 261 0 0,0 0 127 0 0,0 0-57 0 0,0 0-214 0 0,0 0-259 0 0,0 0-217 0 0,0 0-128 0 0,-2-6-20 0 0,-6-16 17 0 0,-22-1 5821 0 0,-59 15-3577 0 0,57 48-2458 0 0,25 67-281 0 0,8-101-204 0 0,1 0 0 0 0,0 0 0 0 0,0-1 0 0 0,0 1 0 0 0,1-1 0 0 0,-1 1 0 0 0,1-1 0 0 0,1 0 0 0 0,-1 0 0 0 0,1 0 0 0 0,-1 0 0 0 0,2-1 1 0 0,-1 1-1 0 0,0-1 0 0 0,1 0 0 0 0,0-1 0 0 0,3 3-17 0 0,12 13 114 0 0,53 48 279 0 0,-72-63-351 0 0,1 0 0 0 0,-1 0-1 0 0,0-1 1 0 0,0 1 0 0 0,-1 0 0 0 0,1 0 0 0 0,-1 0 0 0 0,0 0-1 0 0,0 0 1 0 0,0 0 0 0 0,-1 0 0 0 0,1 0 0 0 0,-1 0 0 0 0,0 0-1 0 0,0 0 1 0 0,0 0 0 0 0,0-1 0 0 0,-1 1 0 0 0,0 0-1 0 0,0-1 1 0 0,0 1 0 0 0,0-1 0 0 0,0 0 0 0 0,-1 0 0 0 0,-1 3-42 0 0,-55 53 270 0 0,54-57-250 0 0,1 1 0 0 0,0-1-1 0 0,0 0 1 0 0,-1 0 0 0 0,1-1-1 0 0,-1 1 1 0 0,1-1 0 0 0,-1 0-1 0 0,0 0 1 0 0,1 0 0 0 0,-1-1-1 0 0,0 0 1 0 0,0 0 0 0 0,1 0-1 0 0,-1 0 1 0 0,0-1 0 0 0,0 0-1 0 0,1 0 1 0 0,-1 0 0 0 0,1 0-1 0 0,-1-1 1 0 0,1 0 0 0 0,-1 0-1 0 0,-2-2-19 0 0,-58-34 103 0 0,63 26-4837 0 0,18 6-7660 0 0,-9 6 1076 0 0</inkml:trace>
  <inkml:trace contextRef="#ctx0" brushRef="#br0" timeOffset="14130.717">3232 453 0 0 0,'0'0'496'0'0,"0"0"479"0"0,0 0 108 0 0,0 0-40 0 0,0 0-72 0 0,0 0-98 0 0,0 0-105 0 0,0 0-125 0 0,0 0-73 0 0,0 0 22 0 0,12-1 2502 0 0,0-2 7964 0 0,-12 1-10982 0 0,-1-1 1 0 0,0 1-1 0 0,0-1 0 0 0,0 1 0 0 0,0-1 0 0 0,-1 1 1 0 0,1 0-1 0 0,0 0 0 0 0,-1-1 0 0 0,0 1 1 0 0,1 0-1 0 0,-1 0 0 0 0,0 1 0 0 0,0-1 0 0 0,0 0 1 0 0,0 1-1 0 0,-1-1 0 0 0,1 1 0 0 0,0-1 1 0 0,-1 1-1 0 0,1 0 0 0 0,-1 0 0 0 0,1 0 0 0 0,-1 1 1 0 0,1-1-1 0 0,-1 0 0 0 0,0 1 0 0 0,1 0 1 0 0,-1 0-1 0 0,0-1 0 0 0,1 2 0 0 0,-1-1 1 0 0,0 0-1 0 0,1 0 0 0 0,-1 1 0 0 0,1 0 0 0 0,-1-1 1 0 0,0 1-77 0 0,-42 51 56 0 0,39 42 482 0 0,6-89-513 0 0,2 1-1 0 0,-1-1 1 0 0,0 0-1 0 0,1-1 1 0 0,0 1-1 0 0,0 0 1 0 0,0 0-1 0 0,1-1 1 0 0,0 1-1 0 0,0-1 1 0 0,0 0-1 0 0,0 0 1 0 0,0 0-1 0 0,1 0 1 0 0,1 0-25 0 0,24 35 199 0 0,-15-13-70 0 0,-10-18-77 0 0,1 0 0 0 0,-1 0 0 0 0,0 0 0 0 0,-1 1 0 0 0,0-1 0 0 0,0 1 0 0 0,-1 0 0 0 0,0 0 1 0 0,0 0-1 0 0,-1 0 0 0 0,0 4-52 0 0,-5-7 57 0 0,0-1-1 0 0,0 0 1 0 0,0 0 0 0 0,0 0 0 0 0,-1 0 0 0 0,0-1 0 0 0,0 0-1 0 0,0 0 1 0 0,-1 0 0 0 0,1-1 0 0 0,-1 0 0 0 0,0 0 0 0 0,0 0-1 0 0,0 0 1 0 0,0-1 0 0 0,0 0 0 0 0,0-1 0 0 0,-1 1 0 0 0,1-1-1 0 0,-4 0-56 0 0,4 1 44 0 0,-38-9 328 0 0,18-20-285 0 0,13 17-116 0 0,11 7-5462 0 0,1 2-5750 0 0,1 1-347 0 0</inkml:trace>
</inkml:ink>
</file>

<file path=ppt/ink/ink34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17:46.0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28 121 2641 0 0,'0'0'1749'0'0,"0"0"-697"0"0,0 0-215 0 0,0 0 92 0 0,0 0 265 0 0,0 0 170 0 0,0 0-32 0 0,0 0-117 0 0,0 0-210 0 0,0 0-172 0 0,0 0-79 0 0,-5 0-16 0 0,-13 0 32 0 0,13 0 6 0 0,8-10 3696 0 0,2-13-3000 0 0,-3 17-1405 0 0,0 1 0 0 0,1 0 0 0 0,-1 1 0 0 0,1-1-1 0 0,0 0 1 0 0,0 1 0 0 0,0-1 0 0 0,1 1 0 0 0,0 0 0 0 0,0 0 0 0 0,0 0 0 0 0,0 1 0 0 0,0 0-1 0 0,1-1 1 0 0,0 1 0 0 0,-1 1 0 0 0,1-1 0 0 0,0 1 0 0 0,0 0 0 0 0,1 0 0 0 0,-1 0 0 0 0,0 1 0 0 0,1 0-1 0 0,-1 0 1 0 0,0 0 0 0 0,1 1 0 0 0,-1-1 0 0 0,1 2 0 0 0,-1-1 0 0 0,1 0 0 0 0,0 1-67 0 0,-1 2 19 0 0,-1 1 0 0 0,-1-1 0 0 0,1 1 0 0 0,0 0 0 0 0,-1 0 0 0 0,0 0 0 0 0,0 1 0 0 0,0-1 0 0 0,0 1 0 0 0,-1-1 0 0 0,1 1 0 0 0,-1 0 0 0 0,-1 0 0 0 0,1 0 0 0 0,-1 0 0 0 0,1 0 0 0 0,-2 0 0 0 0,1 1 0 0 0,0 1-19 0 0,5 30 108 0 0,-2 0 0 0 0,-1 0 0 0 0,-1 1 0 0 0,-3-1 0 0 0,-3 23-108 0 0,-44 172 400 0 0,32-185-210 0 0,15-116 1166 0 0,8 28-1357 0 0,1 1 0 0 0,3 0 0 0 0,1 0 0 0 0,1 2 0 0 0,3-1 0 0 0,1 2 0 0 0,2 0 0 0 0,1 1 0 0 0,11-12 1 0 0,-22 33-5 0 0,0 0 0 0 0,1 1 1 0 0,0 0-1 0 0,2 0 1 0 0,-1 1-1 0 0,2 1 0 0 0,0 0 1 0 0,0 1-1 0 0,1 0 1 0 0,0 1-1 0 0,10-5 5 0 0,-22 16 0 0 0,0 0-1 0 0,0 0 1 0 0,-1 1 0 0 0,1-1 0 0 0,0 0-1 0 0,0 0 1 0 0,-1 1 0 0 0,1-1 0 0 0,0 1-1 0 0,-1 0 1 0 0,0-1 0 0 0,1 1 0 0 0,-1 0-1 0 0,0 0 1 0 0,0 0 0 0 0,0 0 0 0 0,0 0-1 0 0,0 0 1 0 0,-1 0 0 0 0,1 0 0 0 0,0 0-1 0 0,-1 0 1 0 0,0 0 0 0 0,1 1 0 0 0,-1-1-1 0 0,0 2 1 0 0,0-2 2 0 0,8 184 172 0 0,-18-11-94 0 0,-20-61-20 0 0,30-103-38 0 0,0-11-29 0 0,0 0 2 0 0,0 0 7 0 0,0 0-7 0 0,0 0-8 0 0,0 0-18 0 0,0 0 12 0 0,7-19 43 0 0,72-135-72 0 0,-43 76 3 0 0,4 2 0 0 0,48-71 45 0 0,-74 131-60 0 0,-9 31-78 0 0,32 100 208 0 0,-32-93-30 0 0,0 1 0 0 0,-2 0 0 0 0,0 1 0 0 0,-2-1 1 0 0,-1 0-1 0 0,0 1 0 0 0,-2-1 0 0 0,-3 13-40 0 0,-33 92 209 0 0,20-43-94 0 0,17-81-161 0 0,0-4-37 0 0,1 0 1 0 0,0 0 0 0 0,0-1 0 0 0,0 1 0 0 0,-1 0-1 0 0,1 0 1 0 0,0 0 0 0 0,-1 0 0 0 0,1 0 0 0 0,0 0-1 0 0,0 0 1 0 0,-1 0 0 0 0,1 0 0 0 0,0 0 0 0 0,0 0-1 0 0,-1 0 1 0 0,1 0 0 0 0,0 0 0 0 0,0 0 0 0 0,-1 0-1 0 0,1 1 1 0 0,0-1 0 0 0,0 0 0 0 0,-1 0 0 0 0,1 0 0 0 0,0 0-1 0 0,0 0 83 0 0,-4-14-8827 0 0,4 9-640 0 0</inkml:trace>
</inkml:ink>
</file>

<file path=ppt/ink/ink34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17:50.8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74 584 0 0,'0'0'1512'0'0,"0"0"-127"0"0,0 0 12 0 0,0 0 200 0 0,0 0 106 0 0,0 0-48 0 0,0 0-180 0 0,0 0-224 0 0,0 0-211 0 0,0 0-163 0 0,0 0-104 0 0,7-9 2456 0 0,-4 7 989 0 0,-2 9-1276 0 0,-1 16-2877 0 0,0-12 143 0 0,19 150 184 0 0,-1-69-287 0 0,14 12 37 0 0,-31-102-135 0 0,0 0 0 0 0,0 0 0 0 0,1 0 0 0 0,-1-1 0 0 0,1 1 0 0 0,-1 0 0 0 0,1-1 0 0 0,0 0 0 0 0,0 1 0 0 0,-1-1 0 0 0,1 0 0 0 0,0 0 0 0 0,0 0 0 0 0,0 0 0 0 0,0 0 0 0 0,1 0 0 0 0,-1-1 0 0 0,0 1 0 0 0,0-1 0 0 0,0 1 0 0 0,1-1 0 0 0,-1 0 0 0 0,0 0 0 0 0,0 0 0 0 0,1 0 0 0 0,-1 0 0 0 0,1-1-7 0 0,38-36 480 0 0,45-107-18 0 0,-47 71-378 0 0,-20 19-26 0 0,-16 222-220 0 0,-1-160 156 0 0,0 1 0 0 0,1-1 0 0 0,-1 1 0 0 0,2-1 1 0 0,-1 0-1 0 0,1 0 0 0 0,0-1 0 0 0,1 1 1 0 0,0-1-1 0 0,0 0 0 0 0,1 0 0 0 0,-1 0 0 0 0,1-1 1 0 0,1 0-1 0 0,-1 0 0 0 0,1-1 0 0 0,0 0 1 0 0,3 2 5 0 0,-6-6 7 0 0,0 1 1 0 0,0-1 0 0 0,-1-1 0 0 0,1 1 0 0 0,0 0 0 0 0,0-1 0 0 0,0 0-1 0 0,0 0 1 0 0,-1 0 0 0 0,1 0 0 0 0,0-1 0 0 0,0 1 0 0 0,0-1 0 0 0,-1 0-1 0 0,1 0 1 0 0,0-1 0 0 0,-1 1 0 0 0,3-2-8 0 0,3-3 60 0 0,1-1 0 0 0,-1-1-1 0 0,0 0 1 0 0,0 0 0 0 0,-1-1 0 0 0,0 0 0 0 0,-1 0-1 0 0,0-1 1 0 0,0 0 0 0 0,-1 0 0 0 0,0-1 0 0 0,-1 0-1 0 0,-1 0 1 0 0,1 0 0 0 0,-1 0 0 0 0,-1-1 0 0 0,0 1 0 0 0,-1-1-1 0 0,-1 0 1 0 0,1-1-60 0 0,28-255 420 0 0,-30 267-418 0 0,0 1-8 0 0,0 0-4 0 0,0 0-12 0 0,0 0-6 0 0,0 0-20 0 0,0 0-20 0 0,0 0-8 0 0,0 0-18 0 0,0 0-15 0 0,0 0 3 0 0,-2 26-614 0 0,5 5-3583 0 0,0-19-3655 0 0,0-3-2566 0 0,-3-6 5280 0 0</inkml:trace>
</inkml:ink>
</file>

<file path=ppt/ink/ink34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17:51.1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 0 13811 0 0,'0'0'2327'0'0,"0"0"-1265"0"0,0 0-578 0 0,0 0 72 0 0,0 0 275 0 0,0 0 225 0 0,0 0 26 0 0,0 0-145 0 0,0 0-194 0 0,0 0-174 0 0,0 0-146 0 0,0 0-73 0 0,0 0-20 0 0,0 17-46 0 0,5 122 559 0 0,-22-66-2259 0 0,10-68-1635 0 0,4-4-1470 0 0,2 0-2316 0 0,1-1-3026 0 0</inkml:trace>
</inkml:ink>
</file>

<file path=ppt/ink/ink34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17:51.3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 22 11987 0 0,'0'0'3174'0'0,"0"0"-1279"0"0,0 0-663 0 0,0 0-192 0 0,0 0-32 0 0,0 0-113 0 0,0 0-208 0 0,0 0-243 0 0,0 0-276 0 0,0 0-223 0 0,0 0-187 0 0,0 0-125 0 0,0 0-66 0 0,-5-5-52 0 0,-10-11-2195 0 0,31 24-3399 0 0,-7-5-714 0 0,-2 0 1397 0 0</inkml:trace>
</inkml:ink>
</file>

<file path=ppt/ink/ink34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17:55.9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41 568 0 0,'0'0'1614'0'0,"0"0"-233"0"0,0 0-6 0 0,0 0 195 0 0,0 0 144 0 0,0 0-14 0 0,0 0-146 0 0,0 0-238 0 0,0 0-170 0 0,0 0-111 0 0,0 0-82 0 0,8-6-57 0 0,22-21-101 0 0,-22 20-65 0 0,-8 7-17 0 0,0 0-3 0 0,5 67 4204 0 0,8-1-3452 0 0,4 55-869 0 0,-6 89-204 0 0,-10-37-148 0 0,-19-86-49 0 0,11-50-164 0 0,7-36-43 0 0,0-1 0 0 0,0 0 1 0 0,0 0-16 0 0,0 0 16 0 0,0 0-6 0 0,0 0-23 0 0,0 0-10 0 0,0 0-28 0 0,0 0-35 0 0,0 0-57 0 0,0 0-91 0 0,0-16-6658 0 0,0 10-43 0 0,0 2-4091 0 0</inkml:trace>
</inkml:ink>
</file>

<file path=ppt/ink/ink34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17:56.3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33 12283 0 0,'0'0'1504'0'0,"0"0"-479"0"0,0 0-194 0 0,0 0 164 0 0,0 0 188 0 0,0 0 40 0 0,0 0-160 0 0,0 0-226 0 0,0 0-168 0 0,0 0-104 0 0,0 0-67 0 0,0 0-60 0 0,0 0-60 0 0,33 0-60 0 0,102 0-59 0 0,26-14 296 0 0,-141 14-1236 0 0,40-2-718 0 0,-42-3-3668 0 0,-2-3-4636 0 0,-10 4 1929 0 0</inkml:trace>
</inkml:ink>
</file>

<file path=ppt/ink/ink34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17:56.9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4361 0 0,'0'0'5505'0'0,"0"0"-2816"0"0,0 0-949 0 0,0 0-78 0 0,0 0-19 0 0,0 0-134 0 0,0 0-287 0 0,0 0-308 0 0,0 0-301 0 0,0 0-170 0 0,0 0-64 0 0,0 0-27 0 0,0 0 2 0 0,0 10-7 0 0,22 194 1723 0 0,-3 102-1433 0 0,-3-104-437 0 0,-3-166-168 0 0,-13-35-29 0 0,15-6 321 0 0,69-100 52 0 0,-65 83-358 0 0,0 0-1 0 0,1 2 1 0 0,1 0 0 0 0,1 1-1 0 0,13-8-17 0 0,-34 26 4 0 0,0 0-1 0 0,0 0 1 0 0,0-1-1 0 0,0 1 1 0 0,0 0-1 0 0,0 0 1 0 0,1 0-1 0 0,-1 0 1 0 0,0 0-1 0 0,1 1 1 0 0,-1-1-1 0 0,0 0 1 0 0,1 0-1 0 0,-1 1 1 0 0,1-1 0 0 0,-1 1-1 0 0,1 0 1 0 0,-1-1-1 0 0,1 1 1 0 0,0 0-1 0 0,-1 0 1 0 0,1 0-1 0 0,-1 0 1 0 0,1 0-1 0 0,-1 0 1 0 0,1 0-1 0 0,0 1 1 0 0,-1-1-1 0 0,1 1 1 0 0,-1-1-1 0 0,1 1 1 0 0,-1-1-1 0 0,0 1 1 0 0,1 0-1 0 0,-1 0 1 0 0,0 0-1 0 0,1 0 1 0 0,-1 0 0 0 0,1 0-4 0 0,10 204 908 0 0,9-131-860 0 0,-14-68-841 0 0,1-16-5102 0 0,-7 3 167 0 0,0 3-6036 0 0</inkml:trace>
</inkml:ink>
</file>

<file path=ppt/ink/ink34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17:58.3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0 140 1424 0 0,'0'0'1122'0'0,"0"0"-145"0"0,0 0 50 0 0,0 0 222 0 0,0 0 167 0 0,0 0 32 0 0,0 0-113 0 0,0 0-229 0 0,0 0-210 0 0,0 0-147 0 0,0 0-50 0 0,0 0-15 0 0,0 0 3 0 0,1 3-8 0 0,0-3-568 0 0,0 1-1 0 0,-1 0 1 0 0,1 0-1 0 0,-1-1 1 0 0,1 1-1 0 0,0 0 1 0 0,0-1 0 0 0,-1 1-1 0 0,1 0 1 0 0,0-1-1 0 0,0 0 1 0 0,0 1 0 0 0,0-1-1 0 0,-1 1 1 0 0,1-1-1 0 0,0 0 1 0 0,0 1-1 0 0,0-1 1 0 0,0 0 0 0 0,0 0-1 0 0,0 0 1 0 0,0 0-1 0 0,0 0 1 0 0,0 0-1 0 0,0 0 1 0 0,0 0 0 0 0,0 0-1 0 0,0-1 1 0 0,0 1-1 0 0,0 0 1 0 0,0 0 0 0 0,-1-1-1 0 0,1 1 1 0 0,0-1-1 0 0,0 1 1 0 0,0-1-1 0 0,0 1 1 0 0,-1-1 0 0 0,1 0-1 0 0,0 1 1 0 0,-1-1-1 0 0,1 0 1 0 0,0 1-1 0 0,-1-1 1 0 0,1 0 0 0 0,-1 0-1 0 0,1 0 1 0 0,-1 0-111 0 0,57-72 3126 0 0,-57 72-3112 0 0,0 0 0 0 0,1 0 0 0 0,-1 0 0 0 0,0 0 0 0 0,1 0 0 0 0,0 0 0 0 0,-1 0 0 0 0,1 0 0 0 0,0 0 0 0 0,-1 1 0 0 0,1-1 0 0 0,0 0 1 0 0,0 0-1 0 0,-1 0 0 0 0,1 1 0 0 0,0-1 0 0 0,0 1 0 0 0,0-1 0 0 0,0 1 0 0 0,0-1 0 0 0,0 1 0 0 0,0-1 0 0 0,0 1 0 0 0,0 0 0 0 0,0-1 0 0 0,1 1 0 0 0,-1 0 0 0 0,0 0 1 0 0,0 0-1 0 0,0 0 0 0 0,0 0 0 0 0,0 0 0 0 0,0 0 0 0 0,0 1 0 0 0,0-1 0 0 0,0 0 0 0 0,1 0 0 0 0,-1 1 0 0 0,0-1 0 0 0,0 1 0 0 0,0-1 0 0 0,0 1 0 0 0,-1-1 0 0 0,1 1 0 0 0,0 0 1 0 0,0-1-1 0 0,0 1 0 0 0,0 0 0 0 0,-1 0 0 0 0,1 0 0 0 0,0 0 0 0 0,-1-1 0 0 0,1 1 0 0 0,0 0 0 0 0,-1 0 0 0 0,0 0 0 0 0,1 0 0 0 0,-1 0 0 0 0,1 0 0 0 0,-1 1 0 0 0,0-1 1 0 0,0 0-1 0 0,0 0 0 0 0,1 0 0 0 0,-1 0 0 0 0,0 0 0 0 0,-1 0 0 0 0,1 0 0 0 0,0 0 0 0 0,0 1-14 0 0,69 273 1171 0 0,-56-216-1085 0 0,9 37-13 0 0,5-38-17 0 0,-27-57-50 0 0,0-1 0 0 0,0 1 0 0 0,0-1 1 0 0,0 1-1 0 0,0-1 0 0 0,0 1 0 0 0,0-1 0 0 0,0 1 1 0 0,0-1-1 0 0,0 1 0 0 0,0-1 0 0 0,1 0 1 0 0,-1 1-1 0 0,0-1 0 0 0,0 1 0 0 0,1-1 0 0 0,-1 1 1 0 0,0-1-1 0 0,1 0 0 0 0,-1 1 0 0 0,0-1 1 0 0,1 0-1 0 0,-1 1 0 0 0,0-1 0 0 0,1 0 0 0 0,-1 0 1 0 0,1 1-1 0 0,-1-1 0 0 0,1 0 0 0 0,-1 0 1 0 0,0 0-1 0 0,1 1 0 0 0,-1-1 0 0 0,1 0 1 0 0,-1 0-1 0 0,1 0 0 0 0,-1 0 0 0 0,1 0 0 0 0,-1 0 1 0 0,1 0-1 0 0,-1 0 0 0 0,1 0 0 0 0,-1 0 1 0 0,1 0-1 0 0,-1-1 0 0 0,1 1 0 0 0,-1 0 0 0 0,1 0 1 0 0,-1 0-1 0 0,0-1 0 0 0,1 1 0 0 0,-1 0 1 0 0,1 0-1 0 0,-1-1 0 0 0,0 1 0 0 0,1 0 1 0 0,-1-1-1 0 0,0 1-6 0 0,9-33 699 0 0,-6 16-716 0 0,31-115 265 0 0,51-154-166 0 0,-63 179-494 0 0,-22 106 207 0 0,0 1-125 0 0,0 0-171 0 0,0 0-214 0 0,1 26-9644 0 0,0-19 3975 0 0,1-3-2385 0 0</inkml:trace>
</inkml:ink>
</file>

<file path=ppt/ink/ink3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6:11.8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 0 7706 0 0,'0'0'5801'0'0,"0"0"-3177"0"0,0 0-1057 0 0,0 0-49 0 0,0 0-35 0 0,0 0-163 0 0,0 0-311 0 0,0 0-315 0 0,0 0-161 0 0,0 0-21 0 0,0 0-2 0 0,0 0-29 0 0,0 0-20 0 0,-2 8-48 0 0,-16 62 1281 0 0,14-12-1054 0 0,29-58-801 0 0,-1-25-1843 0 0,-15 6-7039 0 0,-6 12-3034 0 0</inkml:trace>
</inkml:ink>
</file>

<file path=ppt/ink/ink34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17:59.0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0 615 4697 0 0,'0'0'2839'0'0,"0"0"-1165"0"0,0 0-143 0 0,0 0 267 0 0,0 0 66 0 0,0 0-144 0 0,0 0-302 0 0,0 0-303 0 0,0 0-187 0 0,0 0-129 0 0,0 0-121 0 0,0 0-102 0 0,0 0-95 0 0,28-2-81 0 0,86-7-48 0 0,-67-9 112 0 0,-43 11-357 0 0,1 2-39 0 0,0 0 0 0 0,-1-1 0 0 0,1 0 0 0 0,-1 0-1 0 0,-1 0 1 0 0,1 0 0 0 0,-1-1 0 0 0,0 1 0 0 0,-1-1 0 0 0,0 0 0 0 0,0 0-1 0 0,0 1 1 0 0,-1-1 0 0 0,0-1 0 0 0,0 1 0 0 0,-1 0 0 0 0,1 0 0 0 0,-2 0 0 0 0,0-7-68 0 0,0 12-22 0 0,-1-1 0 0 0,1 0 0 0 0,-1 1 1 0 0,0-1-1 0 0,0 1 0 0 0,0 0 1 0 0,0 0-1 0 0,-1 0 0 0 0,1 0 0 0 0,0 0 1 0 0,-1 0-1 0 0,1 0 0 0 0,-1 1 0 0 0,0-1 1 0 0,1 1-1 0 0,-1 0 0 0 0,0 0 1 0 0,0 0-1 0 0,0 0 0 0 0,0 1 0 0 0,0-1 1 0 0,0 1-1 0 0,0-1 0 0 0,0 1 1 0 0,0 0-1 0 0,0 0 0 0 0,0 1 0 0 0,0-1 1 0 0,0 1-1 0 0,0-1 0 0 0,0 1 0 0 0,0 0 1 0 0,0 0-1 0 0,0 0 0 0 0,0 0 1 0 0,1 1-1 0 0,-1-1 0 0 0,-1 2 22 0 0,-5 4-29 0 0,0 0 0 0 0,0 1 0 0 0,0 0-1 0 0,1 0 1 0 0,1 1 0 0 0,-1 0 0 0 0,1 1 0 0 0,1 0 0 0 0,0 0-1 0 0,0 0 1 0 0,1 0 0 0 0,0 1 0 0 0,1 0 0 0 0,0 0 0 0 0,1 0-1 0 0,0 1 1 0 0,1-1 0 0 0,0 1 0 0 0,1-1 0 0 0,0 1 0 0 0,1 0-1 0 0,0 0 1 0 0,1 3 29 0 0,0-9 3 0 0,1-1 1 0 0,0 1-1 0 0,0-1 0 0 0,0 0 0 0 0,0 0 0 0 0,1 0 0 0 0,0 0 0 0 0,0 0 0 0 0,0-1 0 0 0,0 1 1 0 0,1-1-1 0 0,0 0 0 0 0,0 0 0 0 0,0 0 0 0 0,0 0 0 0 0,1-1 0 0 0,0 0 0 0 0,-1 0 0 0 0,1 0 0 0 0,0 0 1 0 0,0-1-1 0 0,1 0 0 0 0,-1 0 0 0 0,5 1-3 0 0,6 2 88 0 0,0-1 0 0 0,0-1 0 0 0,1 0 0 0 0,-1-1 0 0 0,1-1 0 0 0,-1-1 0 0 0,16-1-88 0 0,-13-3 140 0 0,-1 0 1 0 0,0-2-1 0 0,0 0 1 0 0,-1-1-1 0 0,0-1 0 0 0,0-1 1 0 0,-1 0-1 0 0,0-1 0 0 0,0-1 1 0 0,-1 0-1 0 0,-1-1 0 0 0,8-8-140 0 0,0-3 82 0 0,0 0 0 0 0,-2-2-1 0 0,0 0 1 0 0,-2-1 0 0 0,-1-1-1 0 0,-1-1 1 0 0,-2 0-1 0 0,0-1 1 0 0,-2 0 0 0 0,4-18-82 0 0,-7 15-44 0 0,-1 0 0 0 0,-2-1 0 0 0,-1 0 0 0 0,-2 0 0 0 0,-1 0 0 0 0,-1-19 44 0 0,-1 46-8 0 0,0 1 1 0 0,0-1-1 0 0,-1 1 1 0 0,0-1 0 0 0,1 0-1 0 0,-2 1 1 0 0,1 0 0 0 0,-1-1-1 0 0,0 1 1 0 0,0 0 0 0 0,0 0-1 0 0,-1 0 1 0 0,1 0-1 0 0,-1 0 1 0 0,0 1 0 0 0,-1-1-1 0 0,1 1 1 0 0,-1 0 0 0 0,-2-2 7 0 0,2 5-12 0 0,1 1 1 0 0,0 0 0 0 0,-1 0 0 0 0,1 0 0 0 0,-1 0 0 0 0,1 1 0 0 0,0 0 0 0 0,-1-1 0 0 0,1 1 0 0 0,0 0-1 0 0,0 0 1 0 0,-1 1 0 0 0,1-1 0 0 0,0 1 0 0 0,0 0 0 0 0,0-1 0 0 0,1 1 0 0 0,-1 1 0 0 0,0-1 0 0 0,1 0-1 0 0,0 0 1 0 0,-1 1 0 0 0,1 0 0 0 0,0-1 0 0 0,0 1 0 0 0,0 0 0 0 0,1 0 0 0 0,-1 0 0 0 0,1 0 0 0 0,-1 0-1 0 0,1 1 1 0 0,0-1 0 0 0,0 1 11 0 0,1-3 2 0 0,-9 19 22 0 0,2 0-1 0 0,1 1 0 0 0,0 0 0 0 0,1 0 0 0 0,2 0 0 0 0,0 1 0 0 0,1-1 0 0 0,1 1 0 0 0,1 0 0 0 0,1-1 0 0 0,3 21-23 0 0,37 133 328 0 0,-12-35-89 0 0,-27-125-233 0 0,0-1 1 0 0,1 1 0 0 0,1 0 0 0 0,0-1 0 0 0,1 1 0 0 0,0-1-1 0 0,1 0 1 0 0,1-1 0 0 0,1 1-7 0 0,-7-13-42 0 0,0 0-1 0 0,0 0 1 0 0,0-1-1 0 0,0 1 1 0 0,1 0-1 0 0,-1-1 1 0 0,0 1 0 0 0,0-1-1 0 0,1 1 1 0 0,-1-1-1 0 0,0 1 1 0 0,1-1-1 0 0,-1 0 1 0 0,0 0 0 0 0,1 0-1 0 0,-1 0 1 0 0,1 0-1 0 0,-1 0 1 0 0,0 0-1 0 0,1 0 1 0 0,-1 0 0 0 0,0-1-1 0 0,1 1 1 0 0,-1-1-1 0 0,0 1 1 0 0,1-1-1 0 0,-1 1 1 0 0,0-1 0 0 0,0 0-1 0 0,0 0 1 0 0,0 1-1 0 0,1-1 1 0 0,-1 0-1 0 0,0 0 1 0 0,0 0 0 0 0,-1 0-1 0 0,1 0 1 0 0,0 0-1 0 0,0-1 1 0 0,0 1-1 0 0,-1 0 1 0 0,1 0 0 0 0,-1 0-1 0 0,1-1 1 0 0,-1 1-1 0 0,1 0 1 0 0,-1-1-1 0 0,0 1 1 0 0,0 0 0 0 0,1-1-1 0 0,-1 1 1 0 0,0-1-1 0 0,0 0 43 0 0,6-8-984 0 0,10-22-3279 0 0,-8 9-4670 0 0,-8 23 8876 0 0,3-11-9996 0 0</inkml:trace>
</inkml:ink>
</file>

<file path=ppt/ink/ink34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17:59.4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149 48 7386 0 0,'0'0'3004'0'0,"0"0"-1095"0"0,0 0-341 0 0,0 0 59 0 0,0 0-56 0 0,0 0-155 0 0,0 0-215 0 0,0 0-272 0 0,0 0-202 0 0,0 0-132 0 0,0 0-134 0 0,0 0-106 0 0,0 0-66 0 0,-16 17-75 0 0,-53 52-54 0 0,23 5 133 0 0,42-60-253 0 0,-9 98 35 0 0,13-109-73 0 0,1 0 0 0 0,-1 0 1 0 0,1 0-1 0 0,0 0 0 0 0,-1-1 0 0 0,1 1 0 0 0,1 0 1 0 0,-1 0-1 0 0,0-1 0 0 0,1 1 0 0 0,-1 0 0 0 0,1-1 1 0 0,0 0-1 0 0,0 1 0 0 0,0-1 0 0 0,0 0 0 0 0,0 0 1 0 0,1 0-1 0 0,-1 0 0 0 0,0 0 0 0 0,1-1 0 0 0,0 1 1 0 0,-1-1-1 0 0,1 0 0 0 0,0 1 0 0 0,0-1 0 0 0,-1-1 1 0 0,1 1-1 0 0,0 0 0 0 0,0-1 0 0 0,0 1 1 0 0,0-1-1 0 0,0 0 0 0 0,0 0 0 0 0,2 0-2 0 0,5 0 61 0 0,0-1 0 0 0,0 0 0 0 0,-1 0 0 0 0,1-1-1 0 0,0-1 1 0 0,-1 1 0 0 0,1-1 0 0 0,-1-1 0 0 0,0 0 0 0 0,0 0 0 0 0,0-1-1 0 0,-1 0 1 0 0,1-1 0 0 0,-1 0 0 0 0,-1 0 0 0 0,1 0 0 0 0,-1-1-1 0 0,0 0 1 0 0,3-5-61 0 0,-2 1 71 0 0,0 0 0 0 0,-1-1 0 0 0,0 0 0 0 0,-1-1 0 0 0,-1 1-1 0 0,1-1 1 0 0,-2 0 0 0 0,0-1 0 0 0,-1 1 0 0 0,0-1 0 0 0,-1 1 0 0 0,0-1-1 0 0,-1 0 1 0 0,-1 0 0 0 0,0 1 0 0 0,-2-8-71 0 0,2 17-33 0 0,0 0-1 0 0,-1 0 1 0 0,0 0 0 0 0,0 0 0 0 0,0 0-1 0 0,0 1 1 0 0,-1-1 0 0 0,1 0 0 0 0,-1 1-1 0 0,0 0 1 0 0,0-1 0 0 0,0 1 0 0 0,-1 0-1 0 0,1 0 1 0 0,-1 0 0 0 0,1 0 0 0 0,-1 0-1 0 0,0 1 1 0 0,0-1 0 0 0,-1 1 0 0 0,1 0-1 0 0,0 0 1 0 0,-1 0 0 0 0,1 0 0 0 0,-1 1-1 0 0,0-1 1 0 0,1 1 0 0 0,-1 0 0 0 0,0 0-1 0 0,0 0 1 0 0,-3 0 33 0 0,0 1-265 0 0,0 1 0 0 0,0 0-1 0 0,0 0 1 0 0,0 0 0 0 0,0 1 0 0 0,0 0-1 0 0,1 0 1 0 0,-1 1 0 0 0,1-1 0 0 0,0 2-1 0 0,0-1 1 0 0,-5 4 265 0 0,-39 34-9401 0 0,42-30-1235 0 0</inkml:trace>
</inkml:ink>
</file>

<file path=ppt/ink/ink34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17:59.9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220 1 9874 0 0,'0'0'3432'0'0,"0"0"-1311"0"0,0 0-546 0 0,0 0-117 0 0,0 0-139 0 0,0 0-190 0 0,0 0-194 0 0,0 0-197 0 0,0 0-175 0 0,0 0-107 0 0,0 0-108 0 0,0 0-67 0 0,-15 0-43 0 0,-47 4-21 0 0,14 21 452 0 0,35-14-493 0 0,6-5-158 0 0,1-1-1 0 0,-1 1 0 0 0,1 0 1 0 0,0 0-1 0 0,1 1 0 0 0,-1 0 0 0 0,1 0 1 0 0,1 0-1 0 0,-1 1 0 0 0,1-1 1 0 0,0 1-1 0 0,1 0 0 0 0,0 0 0 0 0,0 0 1 0 0,1 1-1 0 0,0-1 0 0 0,1 1 1 0 0,-1-1-1 0 0,2 1 0 0 0,-1 0 0 0 0,1-1 1 0 0,0 1-1 0 0,1 0 0 0 0,2 8-17 0 0,-1-13 34 0 0,0-1-1 0 0,1 1 1 0 0,0 0-1 0 0,0-1 1 0 0,0 1 0 0 0,0-1-1 0 0,1 0 1 0 0,-1 0-1 0 0,1 0 1 0 0,0 0-1 0 0,0-1 1 0 0,0 0 0 0 0,0 1-1 0 0,0-2 1 0 0,0 1-1 0 0,1 0 1 0 0,-1-1-1 0 0,1 0 1 0 0,-1 0-1 0 0,1 0 1 0 0,-1 0 0 0 0,1-1-1 0 0,0 0 1 0 0,-1 0-1 0 0,1 0 1 0 0,-1 0-1 0 0,1-1 1 0 0,0 0 0 0 0,-1 0-1 0 0,1 0 1 0 0,-1-1-1 0 0,0 1 1 0 0,1-1-1 0 0,-1 0 1 0 0,0 0-1 0 0,2-2-33 0 0,80-37 695 0 0,-76 38-1122 0 0,-3 3-7678 0 0,-5 0 2578 0 0,0 0-5668 0 0</inkml:trace>
</inkml:ink>
</file>

<file path=ppt/ink/ink34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18:00.2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14747 0 0,'0'0'4345'0'0,"0"0"-3265"0"0,0 0-336 0 0,0 0 17 0 0,0 0-97 0 0,0 0-144 0 0,0 0-200 0 0,0 0-216 0 0,0 0-120 0 0,0 0-40 0 0,0 0-88 0 0,0 0-120 0 0,0 0-256 0 0,0 0-408 0 0,9 118-649 0 0,-5-118-1111 0 0,-1 0-1561 0 0,-1 0-7714 0 0</inkml:trace>
</inkml:ink>
</file>

<file path=ppt/ink/ink34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18:00.4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 33 20220 0 0,'0'0'1521'0'0,"0"0"-577"0"0,0 0-152 0 0,0 0-104 0 0,0 0-176 0 0,0 0-112 0 0,0 0-208 0 0,0 0-200 0 0,0 0-136 0 0,0 0-184 0 0,0 0-224 0 0,0 0-440 0 0,0 0-712 0 0,-35-33-1657 0 0,39 33-3137 0 0,-1 4-5184 0 0</inkml:trace>
</inkml:ink>
</file>

<file path=ppt/ink/ink34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18:00.6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18932 0 0,'0'0'1859'0'0,"0"0"-641"0"0,0 0-327 0 0,0 0-57 0 0,0 0-44 0 0,0 0-101 0 0,0 0-138 0 0,0 0-139 0 0,0 0-80 0 0,0 0-26 0 0,0 0-46 0 0,0 0-67 0 0,0 0-53 0 0,4 35-17 0 0,11 107-46 0 0,1 43 105 0 0,15 149-274 0 0,-31-332-3 0 0,0 0 1 0 0,0 0 0 0 0,0 0 0 0 0,-1 0 0 0 0,1 0-1 0 0,-1 0 1 0 0,1 0 0 0 0,-1 0 0 0 0,0 0 0 0 0,1 0-1 0 0,-1 0 1 0 0,0 0 0 0 0,-1-1 0 0 0,1 1 0 0 0,0 0-1 0 0,0-1 1 0 0,-1 1 0 0 0,1-1 0 0 0,-1 1 0 0 0,1-1-1 0 0,-1 0 1 0 0,0 1 0 0 0,-1 0 94 0 0,-12 2-5212 0 0,-2-7-5448 0 0,14 0 1002 0 0</inkml:trace>
</inkml:ink>
</file>

<file path=ppt/ink/ink34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18:00.9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67 13187 0 0,'0'0'1216'0'0,"0"0"-480"0"0,0 0-56 0 0,0 0-136 0 0,0 0-103 0 0,0 0-73 0 0,0 0-88 0 0,0 0-88 0 0,0 0-56 0 0,207-67-88 0 0,-185 67-112 0 0,2 0-232 0 0,-2 0-384 0 0,-4 0-649 0 0,-1 0-871 0 0,-1 0-865 0 0,-3 4-1200 0 0,-7-4-1664 0 0</inkml:trace>
</inkml:ink>
</file>

<file path=ppt/ink/ink34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18:04.6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 50 0 0 0,'0'0'615'0'0,"0"0"181"0"0,0 0 23 0 0,0 0-20 0 0,0 0-26 0 0,0 0-22 0 0,0 0 37 0 0,0 0 79 0 0,0-3 128 0 0,0 2-950 0 0,2-17 3350 0 0,0 17 8288 0 0,-2 2-11454 0 0,-1 7 157 0 0,-30 101 257 0 0,28-91-627 0 0,0 1 0 0 0,2-1 0 0 0,0 0 0 0 0,1 1 0 0 0,1-1 0 0 0,0 0 0 0 0,3 11-16 0 0,-3-27 12 0 0,-1-1 0 0 0,0 1 1 0 0,0-1-1 0 0,1 0 0 0 0,-1 1 1 0 0,1-1-1 0 0,-1 1 0 0 0,1-1 1 0 0,0 0-1 0 0,-1 0 0 0 0,1 0 0 0 0,0 1 1 0 0,0-1-1 0 0,0 0 0 0 0,0 0 1 0 0,0 0-1 0 0,0 0 0 0 0,0 0 1 0 0,0 0-1 0 0,1-1 0 0 0,-1 1 1 0 0,0 0-1 0 0,0-1 0 0 0,1 1 1 0 0,-1 0-1 0 0,0-1 0 0 0,1 0 0 0 0,-1 1 1 0 0,0-1-1 0 0,1 0 0 0 0,-1 0 1 0 0,1 0-1 0 0,-1 1 0 0 0,1-2 1 0 0,-1 1-1 0 0,1 0 0 0 0,-1 0 1 0 0,0 0-1 0 0,1-1 0 0 0,-1 1 1 0 0,0 0-1 0 0,1-1 0 0 0,0 0-12 0 0,79-53 874 0 0,-68 42-764 0 0,1-1-37 0 0,-1-1 0 0 0,0 1 0 0 0,-2-2 0 0 0,1 0 0 0 0,-2 0 0 0 0,0-1 0 0 0,-1 0 0 0 0,0-1 0 0 0,-1 0 0 0 0,-1 0 0 0 0,-1-1 0 0 0,-1 0 0 0 0,4-17-73 0 0,-8 11 407 0 0,-3 41 120 0 0,16 89-148 0 0,147 188-224 0 0,-145-257-136 0 0,-2-11 12 0 0,-2 0-1 0 0,-1 1 1 0 0,-2 1-1 0 0,0-1 0 0 0,-2 2 1 0 0,0-1-1 0 0,-3 1 1 0 0,2 24-31 0 0,-5-40 23 0 0,0 0 1 0 0,-1 0 0 0 0,-1 0-1 0 0,0-1 1 0 0,-1 1 0 0 0,0 0 0 0 0,-1-1-1 0 0,0 1 1 0 0,-1-1 0 0 0,-1 0-1 0 0,0 0 1 0 0,0 0 0 0 0,-1-1-1 0 0,0 0 1 0 0,-1 0 0 0 0,-1 0 0 0 0,0-1-1 0 0,0 0 1 0 0,-1-1 0 0 0,0 0-1 0 0,0 0 1 0 0,-9 5-24 0 0,-72 27 88 0 0,88-40-85 0 0,-1-1-1 0 0,0 1 1 0 0,0-1-1 0 0,1 0 1 0 0,-1 0-1 0 0,0 0 1 0 0,0-1-1 0 0,0 1 0 0 0,1 0 1 0 0,-1-1-1 0 0,0 0 1 0 0,1 0-1 0 0,-1 0 1 0 0,0 0-1 0 0,1 0 1 0 0,-1 0-1 0 0,1 0 1 0 0,0-1-1 0 0,-1 0 0 0 0,1 1 1 0 0,0-1-1 0 0,0 0 1 0 0,0 0-1 0 0,0 0 1 0 0,0 0-1 0 0,0 0 1 0 0,1-1-1 0 0,-1 1 0 0 0,1 0 1 0 0,0-1-1 0 0,0 1 1 0 0,-1-3-3 0 0,-1-5 0 0 0,1 0 1 0 0,0 0-1 0 0,1 0 1 0 0,0 0-1 0 0,1 0 0 0 0,0 0 1 0 0,0 0-1 0 0,1 0 1 0 0,1 0-1 0 0,-1 0 1 0 0,2 0-1 0 0,0-3 0 0 0,19-46-41 0 0,1 1 0 0 0,4 1 0 0 0,1 1 0 0 0,4 2 0 0 0,1 1 0 0 0,4 0 41 0 0,-21 28-54 0 0,77-93-1894 0 0,-59 79-4700 0 0,-32 34-601 0 0,0 2-4644 0 0</inkml:trace>
</inkml:ink>
</file>

<file path=ppt/ink/ink34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18:07.1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157 435 576 0 0,'0'0'2393'0'0,"0"0"-266"0"0,0 0 15 0 0,0 0 5 0 0,0 0-34 0 0,0 0-151 0 0,0 0-291 0 0,0 0-296 0 0,0 0-280 0 0,0 0-212 0 0,0 0-147 0 0,2-2-92 0 0,-2 1-553 0 0,1 1-1 0 0,0-1 1 0 0,0 1-1 0 0,-1 0 1 0 0,1-1-1 0 0,0 1 1 0 0,0 0-1 0 0,0-1 1 0 0,-1 1-1 0 0,1 0 1 0 0,0 0-1 0 0,0 0 1 0 0,0-1 0 0 0,0 1-1 0 0,0 0 1 0 0,-1 0-1 0 0,1 1 1 0 0,0-1-1 0 0,0 0 1 0 0,0 0-1 0 0,0 0 1 0 0,0 0-1 0 0,-1 1 1 0 0,1-1-1 0 0,0 0 1 0 0,0 1-1 0 0,-1-1 1 0 0,1 1-1 0 0,0-1 1 0 0,0 1-1 0 0,-1-1 1 0 0,1 1-1 0 0,-1-1 1 0 0,1 1-1 0 0,0 0 1 0 0,-1-1-1 0 0,1 1 1 0 0,-1 0-1 0 0,1 0 1 0 0,-1-1 0 0 0,0 1-1 0 0,1 0 1 0 0,-1 0-1 0 0,0 0 1 0 0,0-1-1 0 0,1 1 1 0 0,-1 0-1 0 0,0 0-90 0 0,32 45 283 0 0,-2 1 0 0 0,-2 2-1 0 0,-2 0 1 0 0,-2 2 0 0 0,-3 1 0 0 0,-2 0-1 0 0,10 47-282 0 0,-12-48 138 0 0,-17-50-112 0 0,0-1 10 0 0,0 0 2 0 0,0 0 20 0 0,11-8 1580 0 0,5-84-1437 0 0,98-322-22 0 0,-93 273-91 0 0,-21 140-77 0 0,0 1-18 0 0,0 0-18 0 0,0 0-2 0 0,0 0-37 0 0,0 0-48 0 0,0 0-41 0 0,-2 30-626 0 0,0-6-292 0 0,-1 22-1556 0 0,4-31-2043 0 0,1-1-3492 0 0,0-6-2742 0 0</inkml:trace>
  <inkml:trace contextRef="#ctx0" brushRef="#br0" timeOffset="473.957">805 788 7178 0 0,'0'0'2185'0'0,"0"0"-367"0"0,0 0-164 0 0,0 0-2 0 0,0 0-66 0 0,0 0-174 0 0,0 0-290 0 0,0 0-273 0 0,0 0-209 0 0,0 0-129 0 0,0 0-79 0 0,0 0-36 0 0,0 0-18 0 0,-8 8-34 0 0,-28 26-30 0 0,33-29-277 0 0,0 0 0 0 0,0-1-1 0 0,1 1 1 0 0,-1 0-1 0 0,1 0 1 0 0,1 0-1 0 0,-1 0 1 0 0,0 1-1 0 0,1-1 1 0 0,0 0-1 0 0,1 1 1 0 0,-1-1-1 0 0,1 0 1 0 0,0 1-1 0 0,0-1 1 0 0,1 1-1 0 0,-1-1 1 0 0,2 5-37 0 0,-1 0 47 0 0,0-8-4 0 0,1 1 1 0 0,-1 0 0 0 0,1-1 0 0 0,0 1-1 0 0,0-1 1 0 0,0 0 0 0 0,0 0 0 0 0,0 0-1 0 0,0 0 1 0 0,0 0 0 0 0,1 0 0 0 0,-1 0 0 0 0,1-1-1 0 0,-1 1 1 0 0,1-1 0 0 0,0 0 0 0 0,0 0-1 0 0,-1 0 1 0 0,1 0 0 0 0,0 0 0 0 0,0 0-1 0 0,0-1 1 0 0,0 0 0 0 0,0 1 0 0 0,0-1-1 0 0,0 0 1 0 0,0-1 0 0 0,0 1 0 0 0,0 0 0 0 0,0-1-1 0 0,0 0 1 0 0,0 0 0 0 0,0 1 0 0 0,-1-2-1 0 0,1 1 1 0 0,0 0 0 0 0,-1 0 0 0 0,2-1-44 0 0,4-3 108 0 0,1 0 0 0 0,0-1 0 0 0,-1 0 0 0 0,0 0 0 0 0,-1 0 0 0 0,1-1 0 0 0,-1 0 0 0 0,-1-1 0 0 0,1 0 0 0 0,-1 0 0 0 0,0 0 0 0 0,-1-1 0 0 0,0 1 0 0 0,-1-1 0 0 0,1 0 0 0 0,-2-1 0 0 0,1 1 0 0 0,-1-1 0 0 0,-1 0 0 0 0,0 0 0 0 0,0 1 0 0 0,-1-1 0 0 0,0-9-108 0 0,-1 16 7 0 0,0 0 0 0 0,-1 0 0 0 0,0 0 0 0 0,1 0 0 0 0,-1-1 0 0 0,0 1 1 0 0,0 0-1 0 0,-1 0 0 0 0,1 1 0 0 0,-1-1 0 0 0,1 0 0 0 0,-1 0 0 0 0,0 1 0 0 0,0-1 0 0 0,0 1 0 0 0,-1 0 0 0 0,1-1 0 0 0,0 1 0 0 0,-1 0 0 0 0,1 0 0 0 0,-1 1 0 0 0,0-1 0 0 0,0 0 0 0 0,0 1 0 0 0,1 0 0 0 0,-2 0 1 0 0,1 0-1 0 0,0 0 0 0 0,0 0 0 0 0,-2 0-7 0 0,-50-6-2662 0 0,7 13-6725 0 0,36-3-2362 0 0</inkml:trace>
  <inkml:trace contextRef="#ctx0" brushRef="#br0" timeOffset="1479.981">21 162 3513 0 0,'0'0'1545'0'0,"0"0"77"0"0,0 0 193 0 0,0 0 171 0 0,0 0 74 0 0,0 0-79 0 0,0 0-216 0 0,0 0-230 0 0,0 0-257 0 0,0 0-230 0 0,0 0-158 0 0,0 0-135 0 0,0 0-125 0 0,-5 0-129 0 0,-11-5-54 0 0,30 10 453 0 0,8 2-531 0 0,0-2 1 0 0,0-1 0 0 0,0 0 0 0 0,0-2 0 0 0,1 0 0 0 0,-1-1 0 0 0,23-3-370 0 0,-4 1 240 0 0,138-17 395 0 0,-57 11 1187 0 0,-155-20-1578 0 0,-8-9-129 0 0,-1-8-6 0 0,17 21-705 0 0,11 7 88 0 0,9 11-1065 0 0,2 2-1226 0 0,3-1-8290 0 0,0 3-1203 0 0</inkml:trace>
</inkml:ink>
</file>

<file path=ppt/ink/ink34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18:11.6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 26 7626 0 0,'0'0'2096'0'0,"0"0"-390"0"0,0 0-119 0 0,0 0 25 0 0,0 0 60 0 0,0 0-49 0 0,0 0-190 0 0,0 0-273 0 0,0 0-253 0 0,0 0-224 0 0,0 0-166 0 0,0-4-93 0 0,0-18 603 0 0,12 144 859 0 0,-4 250-845 0 0,-4-123-829 0 0,-9-211 6 0 0,4-31 381 0 0,7-27-207 0 0,5-7-394 0 0,1 0 0 0 0,2 1 0 0 0,0 0 0 0 0,2 1-1 0 0,0 1 1 0 0,2 0 0 0 0,1 2 0 0 0,1 0 0 0 0,0 1 0 0 0,2 1 0 0 0,0 0 2 0 0,-15 14-10 0 0,-1 1 1 0 0,1-1-1 0 0,1 1 0 0 0,-1 0 0 0 0,1 1 0 0 0,-1 0 1 0 0,1 0-1 0 0,0 0 0 0 0,1 1 0 0 0,-1 1 0 0 0,1-1 1 0 0,-1 1-1 0 0,1 1 0 0 0,-1 0 0 0 0,1 0 1 0 0,0 0-1 0 0,0 1 0 0 0,4 1 10 0 0,-9 1-2 0 0,0 1 0 0 0,0-1 0 0 0,-1 1-1 0 0,0 0 1 0 0,1 0 0 0 0,-1 0 0 0 0,0 0 0 0 0,0 1 0 0 0,-1-1 0 0 0,1 1-1 0 0,-1 0 1 0 0,0 0 0 0 0,0 0 0 0 0,0 0 0 0 0,0 0 0 0 0,-1 0 0 0 0,1 0-1 0 0,0 5 3 0 0,0 1 26 0 0,0 0 0 0 0,0 1 0 0 0,-1-1 0 0 0,-1 1-1 0 0,1-1 1 0 0,-2 1 0 0 0,1-1 0 0 0,-2 1 0 0 0,1-1-1 0 0,-1 1 1 0 0,-1-1 0 0 0,0 0 0 0 0,0 0 0 0 0,-1 0 0 0 0,-1-1-1 0 0,1 1 1 0 0,-6 7-26 0 0,-9 10 20 0 0,11-12 0 0 0,-2 0 0 0 0,0-1 0 0 0,-1 0 0 0 0,-1 0 0 0 0,0-1 0 0 0,0-1 0 0 0,-1 0 0 0 0,-1 0 0 0 0,0-2 0 0 0,-1 0 0 0 0,-2 1-20 0 0,-77-6-40 0 0,85-6-57 0 0,1 0 0 0 0,0 0 0 0 0,-1-1-1 0 0,1 0 1 0 0,0 0 0 0 0,0-1 0 0 0,0 0 0 0 0,1 0 0 0 0,-1-1-1 0 0,1 0 1 0 0,-1 0 0 0 0,1-1 0 0 0,1 0 0 0 0,-1 0 0 0 0,1-1-1 0 0,0 1 1 0 0,0-2 0 0 0,0 1 0 0 0,1 0 0 0 0,0-1 0 0 0,0 0-1 0 0,-1-3 98 0 0,3-10-3065 0 0,12 7-7262 0 0,-5 12-797 0 0</inkml:trace>
  <inkml:trace contextRef="#ctx0" brushRef="#br0" timeOffset="749.782">440 921 8266 0 0,'0'0'1624'0'0,"0"0"-258"0"0,0 0 97 0 0,0 0 229 0 0,0 0-20 0 0,0 0-219 0 0,0 0-289 0 0,0 0-237 0 0,0 0-162 0 0,0 0-118 0 0,0 0-89 0 0,33-19-92 0 0,99-61-74 0 0,-58 17 302 0 0,-58 47-469 0 0,6-5-26 0 0,-1-1 1 0 0,0 0 0 0 0,-2-2 0 0 0,-1-1 0 0 0,0 0-1 0 0,-2-1 1 0 0,-1-1 0 0 0,4-11-200 0 0,-15 29 25 0 0,0 1 0 0 0,-1 0 0 0 0,0-1 1 0 0,0 0-1 0 0,-1 1 0 0 0,0-1 0 0 0,-1 0 0 0 0,0 0 0 0 0,0 0 1 0 0,-1-1-1 0 0,0 1 0 0 0,0 0 0 0 0,-1 0 0 0 0,-1 0 0 0 0,-1-6-25 0 0,2 13-4 0 0,1 1-1 0 0,-1-1 0 0 0,0 1 1 0 0,0-1-1 0 0,0 1 0 0 0,-1 0 1 0 0,1 0-1 0 0,0 0 0 0 0,0-1 0 0 0,-1 1 1 0 0,1 0-1 0 0,0 0 0 0 0,-1 1 1 0 0,1-1-1 0 0,-1 0 0 0 0,1 0 0 0 0,-1 1 1 0 0,0-1-1 0 0,1 1 0 0 0,-1-1 1 0 0,1 1-1 0 0,-1 0 0 0 0,0 0 1 0 0,0 0-1 0 0,1-1 0 0 0,-1 2 0 0 0,0-1 1 0 0,1 0-1 0 0,-1 0 0 0 0,0 0 1 0 0,1 1-1 0 0,-1-1 0 0 0,1 1 1 0 0,-1 0-1 0 0,0-1 0 0 0,1 1 0 0 0,-1 0 1 0 0,1 0-1 0 0,-1 0 5 0 0,-54 43-209 0 0,55-43 208 0 0,-5 4 2 0 0,0 1 0 0 0,0-1 0 0 0,1 1 1 0 0,0 1-1 0 0,0-1 0 0 0,0 1 0 0 0,1-1 0 0 0,0 1 1 0 0,0 0-1 0 0,1 1 0 0 0,0-1 0 0 0,0 1 0 0 0,1-1 1 0 0,0 1-1 0 0,0 0 0 0 0,1 0 0 0 0,0 0 0 0 0,0 0 1 0 0,1 6-2 0 0,3-10 17 0 0,0 0 0 0 0,0 0 1 0 0,0 0-1 0 0,1 0 0 0 0,0-1 1 0 0,-1 0-1 0 0,1 0 0 0 0,1 0 1 0 0,-1 0-1 0 0,0-1 0 0 0,1 1 1 0 0,-1-1-1 0 0,1 0 0 0 0,0-1 1 0 0,0 1-1 0 0,-1-1 0 0 0,1 0 1 0 0,0 0-1 0 0,0 0 0 0 0,0-1 1 0 0,4 0-18 0 0,165-3 516 0 0,-172 4-485 0 0,-1 1 1 0 0,1-1-1 0 0,-1 0 1 0 0,1 1-1 0 0,-1-1 1 0 0,0 1-1 0 0,1-1 1 0 0,-1 1-1 0 0,0 0 1 0 0,0-1-1 0 0,0 1 1 0 0,0 0-1 0 0,0 0 1 0 0,-1 0-1 0 0,1 0 0 0 0,-1 0 1 0 0,1 0-1 0 0,-1 0 1 0 0,1 0-1 0 0,-1 0 1 0 0,0 0-1 0 0,0 0 1 0 0,0 0-1 0 0,0 0 1 0 0,-1 0-1 0 0,1 0 1 0 0,0 0-1 0 0,-1 0 1 0 0,1 0-1 0 0,-2 0-31 0 0,2 8 164 0 0,-19 46 454 0 0,-41 65-274 0 0,55-112-70 0 0,5-9-344 0 0,0 0-1 0 0,1 0 0 0 0,-1-1 0 0 0,1 1 0 0 0,-1 0 0 0 0,0 0 0 0 0,1 0 0 0 0,-1 0 1 0 0,1 0-1 0 0,-1-1 0 0 0,0 1 0 0 0,1 0 0 0 0,-1 0 0 0 0,1 0 0 0 0,-1 0 0 0 0,0 0 1 0 0,1 1-1 0 0,-1-1 0 0 0,1 0 0 0 0,-1 0 0 0 0,0 0 0 0 0,1 0 0 0 0,-1 0 0 0 0,1 0 1 0 0,-1 1-1 0 0,0-1 0 0 0,1 0 0 0 0,-1 0 0 0 0,0 1 0 0 0,1-1 0 0 0,-1 0 1 0 0,0 0-1 0 0,1 1 0 0 0,-1-1 0 0 0,0 0 0 0 0,0 1 0 0 0,1-1 0 0 0,-1 0 0 0 0,0 1 1 0 0,0-1-1 0 0,0 1 0 0 0,0-1 0 0 0,0 0 0 0 0,1 1 0 0 0,-1-1 0 0 0,0 1 0 0 0,0-1 1 0 0,0 0-1 0 0,0 1 0 0 0,0-1 0 0 0,0 1 0 0 0,0-1 0 0 0,0 0 0 0 0,0 1 0 0 0,0-1 1 0 0,-1 1-1 0 0,1-1 0 0 0,0 0 0 0 0,0 1 0 0 0,0-1 0 0 0,0 1 0 0 0,-1-1 0 0 0,1 0 71 0 0,33-9-6527 0 0,-14-3-1869 0 0,-11 8-419 0 0</inkml:trace>
  <inkml:trace contextRef="#ctx0" brushRef="#br0" timeOffset="1950.381">1140 755 1968 0 0,'0'0'1855'0'0,"0"0"45"0"0,0 0 229 0 0,0 0 171 0 0,0 0-97 0 0,0 0-303 0 0,0 0-348 0 0,0 0-298 0 0,0 0-196 0 0,0 0-125 0 0,0 0-66 0 0,0 0-78 0 0,32-9-88 0 0,102-27-85 0 0,-77 8 141 0 0,-50 20-566 0 0,-2 3-63 0 0,0 0 1 0 0,0 0-1 0 0,0 0 1 0 0,-1-1-1 0 0,0 0 1 0 0,0 0 0 0 0,0 0-1 0 0,-1 0 1 0 0,0 0-1 0 0,0-1 1 0 0,-1 0-1 0 0,1 1 1 0 0,-1-1-1 0 0,-1 0 1 0 0,1 0-1 0 0,-1 0 1 0 0,-1 0-1 0 0,1 0 1 0 0,-1-3-129 0 0,-2 7 13 0 0,0 0 1 0 0,0 0-1 0 0,-1 0 1 0 0,1 0-1 0 0,0 1 1 0 0,-1-1-1 0 0,0 1 0 0 0,0-1 1 0 0,0 1-1 0 0,0 0 1 0 0,0 0-1 0 0,0 1 1 0 0,0-1-1 0 0,0 1 1 0 0,-1-1-1 0 0,1 1 1 0 0,-1 0-1 0 0,1 0 0 0 0,-1 1 1 0 0,1-1-1 0 0,-1 1 1 0 0,1 0-1 0 0,-1 0 1 0 0,0 0-1 0 0,1 0 1 0 0,-1 0-1 0 0,1 1 1 0 0,-1 0-1 0 0,0-1 0 0 0,1 1 1 0 0,0 1-1 0 0,-1-1 1 0 0,-1 1-14 0 0,-8 6-6 0 0,-1 0 0 0 0,1 1 0 0 0,1 0 0 0 0,0 1 0 0 0,0 0 0 0 0,1 1 0 0 0,0 0 0 0 0,1 1 0 0 0,0 0 0 0 0,1 1 0 0 0,0 0 0 0 0,1 1 0 0 0,0-1 0 0 0,2 1 0 0 0,-1 1 0 0 0,2-1 0 0 0,-2 6 7 0 0,5-17-4 0 0,0 1 1 0 0,0 0-1 0 0,0 0 1 0 0,1 1 0 0 0,-1-1-1 0 0,1 0 1 0 0,0 1 0 0 0,0-1-1 0 0,0 0 1 0 0,1 1 0 0 0,-1-1-1 0 0,1 1 1 0 0,0-1-1 0 0,1 1 1 0 0,-1-1 0 0 0,1 1-1 0 0,0-1 1 0 0,0 0 0 0 0,0 1-1 0 0,1-1 1 0 0,-1 0 0 0 0,1 0-1 0 0,0 0 1 0 0,0 0 0 0 0,0 0-1 0 0,1 0 1 0 0,0-1-1 0 0,-1 1 1 0 0,1-1 0 0 0,0 0-1 0 0,1 0 1 0 0,-1 0 0 0 0,1 0-1 0 0,-1 0 1 0 0,1-1 0 0 0,0 1-1 0 0,0-1 1 0 0,0 0-1 0 0,1 0 3 0 0,10 0-107 0 0,2 0 0 0 0,-1-1-1 0 0,0-1 1 0 0,0 0-1 0 0,0-2 1 0 0,0 1-1 0 0,0-2 1 0 0,0 0-1 0 0,-1-1 1 0 0,1-1-1 0 0,-1 0 1 0 0,0-1-1 0 0,6-4 108 0 0,119-62-5755 0 0,-99 50 2589 0 0,79-60-6268 0 0,-48 17 7743 0 0,-45 32 4747 0 0,-22 27-361 0 0,-8 7 5214 0 0,-2 1-4358 0 0,-25 13-2566 0 0,-98 98 2529 0 0,108-91-3288 0 0,14-18-209 0 0,0 0 0 0 0,0 0-1 0 0,1 1 1 0 0,0 0 0 0 0,0 0 0 0 0,1 1-1 0 0,-1-1 1 0 0,1 1 0 0 0,0 0 0 0 0,1 0-1 0 0,-1 0 1 0 0,1 1 0 0 0,0-1 0 0 0,1 1 0 0 0,0-1-1 0 0,0 1 1 0 0,0 0 0 0 0,1 0 0 0 0,0 0-1 0 0,0 0 1 0 0,1 0 0 0 0,0 0 0 0 0,0 0-1 0 0,1 3-16 0 0,38 5-41 0 0,-23-18 50 0 0,1-2 1 0 0,-1 0-1 0 0,-1-1 0 0 0,1-1 0 0 0,-1-1 1 0 0,0 0-1 0 0,-1 0 0 0 0,1-2 0 0 0,-2 1 1 0 0,1-2-1 0 0,-2 0 0 0 0,1-1 1 0 0,-2 0-1 0 0,0 0 0 0 0,0-2 0 0 0,4-6-9 0 0,-9 13-19 0 0,18-13-282 0 0,-14 40-438 0 0,-13 17 505 0 0,2-35 196 0 0,-1 1 1 0 0,2 0-1 0 0,-1 0 1 0 0,0 0 0 0 0,0-1-1 0 0,1 1 1 0 0,0 0-1 0 0,-1 0 1 0 0,1 0 0 0 0,0 0-1 0 0,0 0 1 0 0,1 0 0 0 0,-1 0-1 0 0,1 0 1 0 0,-1 0-1 0 0,1 0 1 0 0,0-1 0 0 0,0 1-1 0 0,0 0 1 0 0,1-1 0 0 0,-1 1-1 0 0,0 0 1 0 0,1-1-1 0 0,0 0 1 0 0,0 1 0 0 0,-1-1-1 0 0,2 0 1 0 0,-1 0 0 0 0,0 0-1 0 0,0 0 1 0 0,0 0-1 0 0,1-1 1 0 0,-1 1 0 0 0,1-1-1 0 0,0 1 1 0 0,-1-1 0 0 0,1 0-1 0 0,0 0 1 0 0,0 0-1 0 0,0 0 38 0 0,5 0 22 0 0,1 0-1 0 0,0 0 0 0 0,0-1 0 0 0,0 0 0 0 0,0 0 0 0 0,0-1 0 0 0,0-1 0 0 0,0 1 0 0 0,0-1 0 0 0,-1-1 1 0 0,1 1-1 0 0,-1-2 0 0 0,1 1 0 0 0,-1-1 0 0 0,0 0 0 0 0,0-1 0 0 0,-1 0 0 0 0,0 0 0 0 0,3-2-21 0 0,122-126 1344 0 0,-101 91-1107 0 0,-2-2 0 0 0,-1-2 0 0 0,-3 0 0 0 0,-2-2 0 0 0,1-5-237 0 0,-11 26 47 0 0,-2-1 1 0 0,0-1-1 0 0,-2 0 0 0 0,-1 0 0 0 0,-1 0 0 0 0,-1-1 0 0 0,-2 0 0 0 0,-1-1 0 0 0,-2 1 0 0 0,-1-5-47 0 0,1 34 8 0 0,-1 0-1 0 0,0 0 1 0 0,0 0 0 0 0,0 1-1 0 0,0-1 1 0 0,0 0-1 0 0,0 0 1 0 0,-1 0 0 0 0,1 0-1 0 0,0 0 1 0 0,0 0 0 0 0,-1 1-1 0 0,1-1 1 0 0,0 0-1 0 0,-1 0 1 0 0,1 0 0 0 0,-1 1-1 0 0,1-1 1 0 0,-1 0 0 0 0,1 0-1 0 0,-1 1 1 0 0,0-1-1 0 0,1 1 1 0 0,-1-1 0 0 0,0 0-1 0 0,1 1 1 0 0,-1-1-1 0 0,0 1 1 0 0,0 0 0 0 0,1-1-1 0 0,-1 1 1 0 0,0-1 0 0 0,0 1-1 0 0,0 0 1 0 0,0 0-1 0 0,0 0 1 0 0,0 0 0 0 0,1-1-1 0 0,-1 1 1 0 0,0 0-1 0 0,0 0 1 0 0,0 1 0 0 0,0-1-1 0 0,0 0 1 0 0,0 0 0 0 0,0 0-1 0 0,1 0 1 0 0,-1 1-1 0 0,0-1 1 0 0,0 1 0 0 0,0-1-1 0 0,1 0 1 0 0,-1 1-1 0 0,0-1 1 0 0,0 1 0 0 0,1 0-1 0 0,-1-1 1 0 0,0 1 0 0 0,1 0-8 0 0,-43 34 69 0 0,32-21-50 0 0,1 1-1 0 0,0 0 1 0 0,1 1 0 0 0,1 0-1 0 0,1 1 1 0 0,0-1 0 0 0,1 2-1 0 0,1-1 1 0 0,0 0 0 0 0,1 1-1 0 0,2 0 1 0 0,-1 0 0 0 0,2 0-1 0 0,0 0 1 0 0,1 0 0 0 0,2 7-19 0 0,0-3 41 0 0,1 0 0 0 0,1-1 1 0 0,1 1-1 0 0,1-1 0 0 0,0 0 0 0 0,2-1 1 0 0,6 12-42 0 0,13 41 183 0 0,-17-42-117 0 0,-1 0 1 0 0,-1 0 0 0 0,-2 0-1 0 0,-2 1 1 0 0,0 0 0 0 0,-2 12-67 0 0,-18 48 192 0 0,4-66-109 0 0,12-56-1170 0 0,8-52-3843 0 0,-1 56 496 0 0,3-1-3445 0 0,-3 12-3035 0 0</inkml:trace>
  <inkml:trace contextRef="#ctx0" brushRef="#br0" timeOffset="2396.297">2786 332 15299 0 0,'0'0'2239'0'0,"0"0"-816"0"0,0 0-357 0 0,0 0-31 0 0,0 0-75 0 0,0 0-130 0 0,0 0-150 0 0,0 0-144 0 0,0 0-103 0 0,0 0-62 0 0,0 0-66 0 0,0 0-29 0 0,0 0-13 0 0,-26 17-36 0 0,-79 57-15 0 0,-40 30 467 0 0,142-102-665 0 0,-1 0 0 0 0,1 0 0 0 0,-1 1 0 0 0,1-1 0 0 0,0 1 0 0 0,0 0 0 0 0,0-1 0 0 0,1 1 0 0 0,-1 1 1 0 0,1-1-1 0 0,-1 0 0 0 0,1 1 0 0 0,0-1 0 0 0,0 1 0 0 0,1-1 0 0 0,-1 1 0 0 0,1 0 0 0 0,0 0 0 0 0,0 0 0 0 0,0 0 0 0 0,0 0 1 0 0,0 0-1 0 0,1 0 0 0 0,0 0 0 0 0,0 2-14 0 0,66 38 285 0 0,17 29 291 0 0,-2-10 613 0 0,-39-7-748 0 0,-28-73-8875 0 0,-6 5-2918 0 0,-3 8 1461 0 0</inkml:trace>
  <inkml:trace contextRef="#ctx0" brushRef="#br0" timeOffset="2852.923">3203 486 15635 0 0,'0'0'2465'0'0,"0"0"-798"0"0,0 0-303 0 0,0 0-13 0 0,0 0-75 0 0,0 0-206 0 0,0 0-233 0 0,0 0-182 0 0,0 0-160 0 0,0 0-100 0 0,0 0-78 0 0,0 0-85 0 0,0 0-76 0 0,-10-3-34 0 0,-35-8-44 0 0,-2 26 58 0 0,43-14-139 0 0,1 0 0 0 0,-1 0-1 0 0,1 1 1 0 0,-1 0-1 0 0,1 0 1 0 0,0 0-1 0 0,0 0 1 0 0,0 0 0 0 0,0 0-1 0 0,0 1 1 0 0,1-1-1 0 0,-1 1 1 0 0,1 0-1 0 0,-1 0 1 0 0,1 0-1 0 0,0 0 1 0 0,0 0 0 0 0,1 0-1 0 0,-1 1 1 0 0,1-1-1 0 0,-1 1 1 0 0,1-1-1 0 0,0 1 1 0 0,0-1 0 0 0,1 1-1 0 0,-1 0 1 0 0,1 0-1 0 0,-1 0 4 0 0,38 11-53 0 0,-29-13 90 0 0,0 1 0 0 0,-1 0 0 0 0,0 0 0 0 0,0 1 1 0 0,0 0-1 0 0,0 0 0 0 0,0 1 0 0 0,-1 0 0 0 0,0 0 0 0 0,0 0 0 0 0,0 1 0 0 0,0 0 0 0 0,-1 0 0 0 0,0 0 1 0 0,-1 1-1 0 0,1 0 0 0 0,-1 0 0 0 0,0 0 0 0 0,-1 0 0 0 0,0 1 0 0 0,0-1 0 0 0,-1 1 0 0 0,1 0 0 0 0,-2-1 1 0 0,1 1-1 0 0,-1 0 0 0 0,0 0 0 0 0,-1 5-37 0 0,0 0 203 0 0,1-10-164 0 0,-1-1 1 0 0,1 1-1 0 0,-1-1 0 0 0,0 1 1 0 0,0 0-1 0 0,0-1 0 0 0,-1 1 1 0 0,1-1-1 0 0,-1 1 1 0 0,1-1-1 0 0,-1 1 0 0 0,0-1 1 0 0,0 1-1 0 0,0-1 0 0 0,0 0 1 0 0,0 0-1 0 0,0 1 0 0 0,-1-1 1 0 0,1 0-1 0 0,-1 0 0 0 0,1 0 1 0 0,-1 0-1 0 0,-1 0-39 0 0,-3 3 7 0 0,-1 0-1 0 0,0 0 1 0 0,0-1 0 0 0,0 0-1 0 0,-1 0 1 0 0,1-1-1 0 0,-1 1 1 0 0,0-2-1 0 0,0 1 1 0 0,0-1 0 0 0,0-1-1 0 0,0 1 1 0 0,0-1-1 0 0,-1-1 1 0 0,1 0 0 0 0,0 0-1 0 0,0 0 1 0 0,-6-2-7 0 0,-14-19-2274 0 0,15 6-6673 0 0,9 11-3287 0 0</inkml:trace>
</inkml:ink>
</file>

<file path=ppt/ink/ink3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6:13.7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3 225 0 0 0,'0'0'1332'0'0,"0"0"614"0"0,0 0 365 0 0,0 0 72 0 0,0 0-149 0 0,0 0-255 0 0,0 0-281 0 0,0 0-247 0 0,0 0-227 0 0,0 0-212 0 0,0 0-157 0 0,-3-1-116 0 0,14 0 5216 0 0,48 8-3769 0 0,-16-1-1405 0 0,370 8 1265 0 0,-121-13-666 0 0,-292-1-1356 0 0,0 0 4 0 0,0 0-11 0 0,0 0-5 0 0,0 0 10 0 0,0 0-1 0 0,0 0-8 0 0,0 0 3 0 0,0 0-13 0 0,0 0 14 0 0,0 0-2 0 0,-2 0-15 0 0,2 0-9 0 0,0 0 15 0 0,0 0 16 0 0,-18 0 72 0 0,11 1-68 0 0,0 0 0 0 0,0-1 0 0 0,0 0 1 0 0,0 0-1 0 0,0-1 0 0 0,0 0 0 0 0,0 0 0 0 0,0 0 1 0 0,0-1-1 0 0,1 0 0 0 0,-1 0 0 0 0,1-1 1 0 0,-1 0-1 0 0,1 0 0 0 0,0-1 0 0 0,0 1 0 0 0,0-1 1 0 0,0-1-1 0 0,0 1-26 0 0,1-3-2 0 0,0 1 0 0 0,1-1 0 0 0,-1 0 1 0 0,1 0-1 0 0,0-1 0 0 0,1 1 0 0 0,0-1 0 0 0,0 1 1 0 0,1-1-1 0 0,-1 0 0 0 0,2 0 0 0 0,-1-1 0 0 0,1 1 1 0 0,1 0-1 0 0,-1-7 2 0 0,0-15-3277 0 0,1 0-3396 0 0,0 19 2975 0 0,0-3-10057 0 0</inkml:trace>
</inkml:ink>
</file>

<file path=ppt/ink/ink34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18:17.6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39 479 12675 0 0,'0'0'1867'0'0,"0"0"-359"0"0,0 0-148 0 0,0 0 1 0 0,0 0-69 0 0,0 0-212 0 0,0 0-284 0 0,0 0-216 0 0,0 0-163 0 0,0 0-89 0 0,0 0-47 0 0,-4 23-53 0 0,-9 73-17 0 0,11-80-95 0 0,0 0-1 0 0,1-1 1 0 0,1 1 0 0 0,1 0 0 0 0,0 0 0 0 0,1-1-1 0 0,0 1 1 0 0,2 0-116 0 0,2 17 134 0 0,-2-21-3441 0 0,-5-40-6594 0 0,0 12 4505 0 0,1 4-1044 0 0</inkml:trace>
  <inkml:trace contextRef="#ctx0" brushRef="#br0" timeOffset="243.332">0 0 10034 0 0,'0'0'3674'0'0,"0"0"-1487"0"0,0 0-854 0 0,0 0-336 0 0,0 0-179 0 0,0 0-163 0 0,0 0-210 0 0,0 0-242 0 0,0 0-170 0 0,0 0-105 0 0,0 0-65 0 0,0 0-71 0 0,0 0-120 0 0,2 22-239 0 0,10 70-511 0 0,-12-87 640 0 0,1-1-1 0 0,0 1 1 0 0,0-1-1 0 0,0 0 1 0 0,1 0-1 0 0,-1 1 1 0 0,1-1-1 0 0,0 0 1 0 0,0-1-1 0 0,1 1 1 0 0,-1 0 0 0 0,1 0-1 0 0,0-1 1 0 0,0 0-1 0 0,0 1 1 0 0,3 1 438 0 0,6 7-5107 0 0,-2-1-760 0 0</inkml:trace>
  <inkml:trace contextRef="#ctx0" brushRef="#br0" timeOffset="611.997">311 795 5977 0 0,'0'0'5041'0'0,"0"0"-2405"0"0,0 0-856 0 0,0 0-54 0 0,0 0-90 0 0,0 0-268 0 0,0 0-351 0 0,0 0-295 0 0,0 0-203 0 0,0 0-75 0 0,0 0-56 0 0,0 0-45 0 0,0 0-50 0 0,8-22-49 0 0,42-114 210 0 0,34-55 649 0 0,-84 191-1106 0 0,0-1 1 0 0,0 0-1 0 0,0 1 1 0 0,0-1-1 0 0,1 1 1 0 0,-1-1-1 0 0,0 0 1 0 0,0 1-1 0 0,1-1 1 0 0,-1 1-1 0 0,0-1 1 0 0,1 1-1 0 0,-1-1 0 0 0,0 1 1 0 0,1-1-1 0 0,-1 1 1 0 0,1-1-1 0 0,-1 1 1 0 0,1 0-1 0 0,-1-1 1 0 0,1 1-1 0 0,-1 0 1 0 0,1-1-1 0 0,0 1 1 0 0,-1 0-1 0 0,1-1 1 0 0,-1 1-1 0 0,1 0 1 0 0,0 0-1 0 0,-1 0 1 0 0,1 0-1 0 0,-1 0 1 0 0,1 0-1 0 0,0 0 1 0 0,-1 0-1 0 0,1 0 0 0 0,0 0 1 0 0,-1 0-1 0 0,1 0 1 0 0,-1 0-1 0 0,1 0 1 0 0,0 1-1 0 0,-1-1 1 0 0,1 0-1 0 0,-1 0 1 0 0,1 1-1 0 0,-1-1 1 0 0,1 0-1 0 0,-1 1 1 0 0,1-1-1 0 0,-1 1 1 0 0,1-1-1 0 0,-1 1 1 0 0,1-1-1 0 0,-1 1 1 0 0,0-1-1 0 0,1 1 0 0 0,-1-1 1 0 0,0 1-1 0 0,1-1 1 0 0,-1 1-1 0 0,0-1 1 0 0,0 1-1 0 0,1 0 1 0 0,-1-1-1 0 0,0 1 1 0 0,0 0 2 0 0,10 43-43 0 0,-8-25 60 0 0,-2-4-24 0 0,2 0-1 0 0,0 0 1 0 0,0 0-1 0 0,2 0 1 0 0,0-1 0 0 0,0 1-1 0 0,1-1 1 0 0,1 0-1 0 0,3 4 8 0 0,-7-15 14 0 0,0 0-1 0 0,1 0 0 0 0,-1 0 1 0 0,1 0-1 0 0,0 0 0 0 0,0-1 0 0 0,0 1 1 0 0,0-1-1 0 0,0 1 0 0 0,1-1 0 0 0,-1 0 1 0 0,1-1-1 0 0,-1 1 0 0 0,1-1 1 0 0,0 1-1 0 0,0-1 0 0 0,-1 0 0 0 0,1 0 1 0 0,0-1-1 0 0,0 1 0 0 0,0-1 0 0 0,0 0 1 0 0,0 0-1 0 0,0 0 0 0 0,0-1 1 0 0,0 1-1 0 0,0-1 0 0 0,-1 0 0 0 0,1 0 1 0 0,0 0-1 0 0,0-1 0 0 0,-1 1 1 0 0,1-1-1 0 0,-1 0 0 0 0,1 0 0 0 0,-1 0 1 0 0,0 0-1 0 0,0-1 0 0 0,0 1 0 0 0,0-1 1 0 0,0 0-1 0 0,0 0 0 0 0,-1 0 1 0 0,3-3-14 0 0,9-11 120 0 0,0 0 0 0 0,-1-1 1 0 0,-1 0-1 0 0,-1-1 0 0 0,0 0 1 0 0,-2-1-1 0 0,0 0 0 0 0,-1-1 1 0 0,-1 1-1 0 0,-1-2 0 0 0,-1 1 1 0 0,-1-1-1 0 0,0 0-120 0 0,3-2-2602 0 0,1 12-3635 0 0,-4 8 2384 0 0,-1 3-7768 0 0</inkml:trace>
  <inkml:trace contextRef="#ctx0" brushRef="#br0" timeOffset="879.254">1180 22 15931 0 0,'0'0'2041'0'0,"0"0"-834"0"0,0 0-292 0 0,0 0 165 0 0,0 0 172 0 0,0 0-24 0 0,0 0-235 0 0,0 0-256 0 0,0 0-157 0 0,0 0-125 0 0,0 36-46 0 0,0 112-50 0 0,-7 40 532 0 0,-10 205-672 0 0,10-319-1346 0 0,7-73 632 0 0,0-1-154 0 0,0 0-172 0 0,0 0-195 0 0,-11-16-8524 0 0,9 13 4608 0 0,0-4-4785 0 0</inkml:trace>
  <inkml:trace contextRef="#ctx0" brushRef="#br0" timeOffset="1141.48">946 490 8194 0 0,'0'0'4599'0'0,"0"0"-1917"0"0,0 0-979 0 0,0 0-346 0 0,0 0-190 0 0,0 0-145 0 0,0 0-151 0 0,0 0-176 0 0,0 0-124 0 0,0 0-102 0 0,0 0-103 0 0,0 0-90 0 0,0 0-91 0 0,26-1-54 0 0,81-1-38 0 0,84-10-702 0 0,-121 4-6994 0 0,-46 4 2875 0 0,-11 1-5337 0 0</inkml:trace>
  <inkml:trace contextRef="#ctx0" brushRef="#br0" timeOffset="1406.749">1611 379 9922 0 0,'0'0'3658'0'0,"0"0"-1299"0"0,0 0-680 0 0,0 0-222 0 0,0 0-194 0 0,0 0-212 0 0,0 0-233 0 0,0 0-217 0 0,0 0-180 0 0,0 0-140 0 0,0 0-90 0 0,0 0-59 0 0,-17 36-59 0 0,-51 110-23 0 0,50-80-4 0 0,20-56-42 0 0,0-5 14 0 0,0-1 0 0 0,0 0 0 0 0,0 0-1 0 0,1 0 1 0 0,-1 0 0 0 0,1 0 0 0 0,0 0 0 0 0,0 0-1 0 0,1-1 1 0 0,-1 0 0 0 0,1 0 0 0 0,-1 0-1 0 0,1 0 1 0 0,0 0 0 0 0,0-1 0 0 0,0 1-1 0 0,1-1 1 0 0,-1 0 0 0 0,0-1 0 0 0,1 1-1 0 0,-1-1 1 0 0,1 0 0 0 0,0 0 0 0 0,-1 0-1 0 0,1 0 1 0 0,0-1 0 0 0,0 0 0 0 0,-1 0-1 0 0,1 0 1 0 0,0-1 0 0 0,0 0 0 0 0,-1 1-1 0 0,1-2 1 0 0,0 1 0 0 0,-1 0 0 0 0,1-1-1 0 0,-1 0 1 0 0,2-1-18 0 0,4-1 108 0 0,-1-1 0 0 0,1 0 0 0 0,-1 0-1 0 0,0-1 1 0 0,0 0 0 0 0,0-1 0 0 0,-1 1-1 0 0,0-2 1 0 0,-1 1 0 0 0,1-1 0 0 0,-1-1-1 0 0,-1 1 1 0 0,0-1 0 0 0,0 0 0 0 0,-1 0 0 0 0,0-1-1 0 0,0 0 1 0 0,-1 0 0 0 0,0 0 0 0 0,-1 0-1 0 0,0-1 1 0 0,-1 1 0 0 0,0-1 0 0 0,-1 1-1 0 0,0-1 1 0 0,0-11-108 0 0,-2 18-4 0 0,-1 0-1 0 0,1 0 1 0 0,-1 0 0 0 0,1 0-1 0 0,-1 0 1 0 0,0 0 0 0 0,-1 0-1 0 0,1 1 1 0 0,-1-1-1 0 0,1 1 1 0 0,-1 0 0 0 0,0 0-1 0 0,0 0 1 0 0,-1 0 0 0 0,1 0-1 0 0,0 0 1 0 0,-1 1 0 0 0,0 0-1 0 0,0 0 1 0 0,0 0-1 0 0,0 0 1 0 0,0 0 0 0 0,0 1-1 0 0,0 0 1 0 0,0 0 0 0 0,-4-1 4 0 0,-113-1-3110 0 0,92 12-15 0 0,12-1-2405 0 0,2 0-6354 0 0</inkml:trace>
</inkml:ink>
</file>

<file path=ppt/ink/ink34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18:33.9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79 85 5785 0 0,'0'0'2143'0'0,"0"0"8"0"0,0 0 67 0 0,0 0 32 0 0,0 0-197 0 0,0 0-301 0 0,0 0-310 0 0,0 0-285 0 0,0 0-193 0 0,0 0-150 0 0,0 0-123 0 0,0 0-95 0 0,0 0-47 0 0,-3-4-46 0 0,-16-14 336 0 0,7 43 506 0 0,3-4-1268 0 0,2-1-1 0 0,0 1 1 0 0,1 0-1 0 0,1 0 1 0 0,1 0-1 0 0,1 1 0 0 0,1-1 1 0 0,0 1-1 0 0,2 0 1 0 0,2 11-77 0 0,-1-28 14 0 0,0-1 1 0 0,1 1 0 0 0,0-1 0 0 0,0 0 0 0 0,0 0 0 0 0,0 0-1 0 0,1 0 1 0 0,0 0 0 0 0,0-1 0 0 0,0 1 0 0 0,0-1-1 0 0,0 1 1 0 0,1-1 0 0 0,-1 0 0 0 0,1-1 0 0 0,0 1 0 0 0,0 0-1 0 0,0-1 1 0 0,0 0 0 0 0,0 0 0 0 0,1 0 0 0 0,-1-1-1 0 0,0 0 1 0 0,1 1 0 0 0,0-2 0 0 0,-1 1 0 0 0,1 0 0 0 0,-1-1-1 0 0,1 0 1 0 0,0 0 0 0 0,-1 0 0 0 0,1-1 0 0 0,0 1-1 0 0,-1-1 1 0 0,1 0 0 0 0,1-1-15 0 0,11-6 67 0 0,1-2 0 0 0,-1 0 0 0 0,0-1 0 0 0,-1 0 1 0 0,0-2-1 0 0,-1 1 0 0 0,-1-2 0 0 0,0 0 0 0 0,0-1 0 0 0,2-6-67 0 0,80-103 121 0 0,-77 186-250 0 0,-18-55 126 0 0,0 0 0 0 0,1 0 1 0 0,0-1-1 0 0,0 1 0 0 0,0 0 0 0 0,1-1 0 0 0,0 0 1 0 0,0 1-1 0 0,1-1 0 0 0,0 0 0 0 0,0-1 1 0 0,0 1-1 0 0,1-1 0 0 0,0 0 0 0 0,0 0 0 0 0,0 0 1 0 0,0-1-1 0 0,1 0 0 0 0,0 0 0 0 0,0 0 0 0 0,0 0 1 0 0,0-1-1 0 0,1 0 3 0 0,-1-1 8 0 0,0 1-1 0 0,0-1 1 0 0,0 0 0 0 0,0-1 0 0 0,1 1-1 0 0,-1-1 1 0 0,1-1 0 0 0,-1 1 0 0 0,1-1-1 0 0,-1 0 1 0 0,1 0 0 0 0,-1-1 0 0 0,1 0-1 0 0,-1 0 1 0 0,0-1 0 0 0,1 1 0 0 0,-1-2-1 0 0,0 1 1 0 0,0 0 0 0 0,0-1 0 0 0,4-3-8 0 0,5-5 71 0 0,-1 0 1 0 0,-1-1 0 0 0,0 0-1 0 0,-1-1 1 0 0,0-1 0 0 0,-1 0 0 0 0,0 0-1 0 0,-1-1 1 0 0,-1-1 0 0 0,0 1-1 0 0,-1-1 1 0 0,-1-1 0 0 0,-1 1-1 0 0,0-1 1 0 0,-1-1 0 0 0,-1 1 0 0 0,1-11-72 0 0,-7-23 46 0 0,-8 78-6771 0 0,10-12-1755 0 0,0-14 6523 0 0,0 7-10074 0 0</inkml:trace>
</inkml:ink>
</file>

<file path=ppt/ink/ink34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18:34.2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48 593 20060 0 0,'0'0'1397'0'0,"0"0"-441"0"0,0 0-117 0 0,0 0 94 0 0,0 0 46 0 0,0 0-127 0 0,0 0-214 0 0,0 0-220 0 0,0 0-135 0 0,0 0-76 0 0,0 0-62 0 0,0 0-31 0 0,0 0-41 0 0,0 28-18 0 0,-1 128-65 0 0,1-135-437 0 0,0-17-4591 0 0,0-3-5107 0 0,0-1-2164 0 0</inkml:trace>
  <inkml:trace contextRef="#ctx0" brushRef="#br0" timeOffset="178.754">1 126 16692 0 0,'0'0'5561'0'0,"0"0"-4537"0"0,0 0-408 0 0,0 0-72 0 0,0 0-112 0 0,0 0-112 0 0,0 0-120 0 0,0 0-176 0 0,0 0-112 0 0,0 0-104 0 0,0 0-80 0 0,0 0-120 0 0,0 0-280 0 0,0 0-496 0 0,35-85-937 0 0,-28 89-1847 0 0,-2-1-7795 0 0</inkml:trace>
  <inkml:trace contextRef="#ctx0" brushRef="#br0" timeOffset="589.308">468 0 11626 0 0,'0'0'5195'0'0,"0"0"-2847"0"0,0 0-1077 0 0,0 0-93 0 0,0 0-47 0 0,0 0-59 0 0,0 0-97 0 0,0 0-138 0 0,0 0-123 0 0,0 0-110 0 0,0 0-92 0 0,0 0-90 0 0,0 0-93 0 0,8 32-60 0 0,26 98-55 0 0,-14-4 231 0 0,-10 31-247 0 0,-6 1 0 0 0,-8 9-198 0 0,-3-27-510 0 0,28-147-2655 0 0,-13-40-2984 0 0,-12 17-5033 0 0,1 22 2650 0 0</inkml:trace>
  <inkml:trace contextRef="#ctx0" brushRef="#br0" timeOffset="748.053">231 457 15075 0 0,'0'0'2157'0'0,"0"0"-701"0"0,0 0-330 0 0,0 0-10 0 0,0 0-13 0 0,0 0-88 0 0,0 0-197 0 0,0 0-184 0 0,0 0-89 0 0,0 0-87 0 0,0 0-78 0 0,35-4-43 0 0,114-15-75 0 0,118-35 39 0 0,-257 52-1113 0 0,52-16-635 0 0,-45 8-3802 0 0,-5-4-5578 0 0,-10 10 2379 0 0</inkml:trace>
  <inkml:trace contextRef="#ctx0" brushRef="#br0" timeOffset="1165.062">857 89 10346 0 0,'0'0'2410'0'0,"0"0"-516"0"0,0 0-177 0 0,0 0-80 0 0,0 0-139 0 0,0 0-204 0 0,0 0-277 0 0,0 0-178 0 0,0 0-131 0 0,0 0-58 0 0,-5 36-67 0 0,-13 115-93 0 0,-23 118 1382 0 0,38-245-1810 0 0,1-14-51 0 0,0 0 0 0 0,0 0-1 0 0,1 0 1 0 0,1 0-1 0 0,-1 1 1 0 0,2-1 0 0 0,-1 0-1 0 0,1 0 1 0 0,1 0 0 0 0,0 0-1 0 0,1 0 1 0 0,-1 0-1 0 0,2 0 1 0 0,-1-1 0 0 0,2 0-1 0 0,-1 1 1 0 0,6 6-11 0 0,-6-13 12 0 0,0-1 0 0 0,1 0 1 0 0,0 0-1 0 0,0 0 0 0 0,0 0 0 0 0,0-1 0 0 0,0 0 1 0 0,0 0-1 0 0,0 0 0 0 0,0-1 0 0 0,0 1 1 0 0,0-1-1 0 0,0-1 0 0 0,0 1 0 0 0,0-1 1 0 0,1 1-1 0 0,-1-2 0 0 0,0 1 0 0 0,-1 0 1 0 0,1-1-1 0 0,0 0 0 0 0,0 0 0 0 0,-1 0 1 0 0,1-1-1 0 0,-1 0 0 0 0,0 0 0 0 0,0 0 1 0 0,0 0-13 0 0,145-102 342 0 0,-145 102-326 0 0,0 0 0 0 0,1 0-1 0 0,-1 0 1 0 0,1 1 0 0 0,0 0-1 0 0,0 0 1 0 0,0 0 0 0 0,-1 1-1 0 0,2-1 1 0 0,-1 1 0 0 0,0 0 0 0 0,0 1-1 0 0,0-1 1 0 0,0 1 0 0 0,1 0-1 0 0,-1 0 1 0 0,3 1-16 0 0,-6 1 9 0 0,0 0-1 0 0,0 1 1 0 0,1-1 0 0 0,-1 1-1 0 0,-1-1 1 0 0,1 1 0 0 0,0 0 0 0 0,-1 0-1 0 0,1 0 1 0 0,-1-1 0 0 0,0 2-1 0 0,0-1 1 0 0,0 0 0 0 0,0 0-1 0 0,-1 0 1 0 0,1 0 0 0 0,-1 0 0 0 0,0 2-9 0 0,3 9 35 0 0,3 18-45 0 0,-6-28-16 0 0,0 0-1 0 0,0 1 1 0 0,0-1 0 0 0,0 0 0 0 0,1 0 0 0 0,-1 0-1 0 0,1 1 1 0 0,0-1 0 0 0,0 0 0 0 0,1 0-1 0 0,-1 0 1 0 0,1-1 0 0 0,0 1 0 0 0,0 0 0 0 0,0-1-1 0 0,0 1 1 0 0,1-1 0 0 0,0 1 0 0 0,-1-1 0 0 0,1 0-1 0 0,0 0 1 0 0,0-1 0 0 0,1 1 0 0 0,-1 0-1 0 0,1-1 1 0 0,-1 0 0 0 0,1 0 0 0 0,0 0 0 0 0,0 0-1 0 0,0-1 1 0 0,0 1 0 0 0,0-1 0 0 0,0 0 0 0 0,0 0 26 0 0,1-1-702 0 0,8-1-1519 0 0,-7-2-4201 0 0,-6-1-5513 0 0</inkml:trace>
</inkml:ink>
</file>

<file path=ppt/ink/ink34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18:31.8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129 130 424 0 0,'0'0'1356'0'0,"0"0"-254"0"0,0 0 50 0 0,0 0 262 0 0,0 0 252 0 0,0 0 86 0 0,0 0-118 0 0,0 0-214 0 0,0 0-199 0 0,0 0-134 0 0,0 0-84 0 0,0-6-44 0 0,0-21 783 0 0,-19 28 2192 0 0,-40 76-2471 0 0,50-55-1376 0 0,0 1-1 0 0,1 1 1 0 0,1-1 0 0 0,2 1-1 0 0,0 0 1 0 0,1 1 0 0 0,2-1-1 0 0,0 1 1 0 0,2-1 0 0 0,2 20-87 0 0,-3-40 23 0 0,1 0 0 0 0,0 0 1 0 0,0 0-1 0 0,0 0 0 0 0,0 0 0 0 0,1 0 1 0 0,0 0-1 0 0,-1 0 0 0 0,2 0 0 0 0,-1 0 1 0 0,0 0-1 0 0,1 0 0 0 0,-1-1 0 0 0,1 1 1 0 0,0 0-1 0 0,0-1 0 0 0,1 0 0 0 0,-1 1 1 0 0,1-1-1 0 0,0 0 0 0 0,-1 0 0 0 0,1-1 1 0 0,1 1-1 0 0,-1-1 0 0 0,0 1 0 0 0,1-1 1 0 0,-1 0-1 0 0,1 0 0 0 0,-1 0 0 0 0,1-1 1 0 0,0 1-1 0 0,0-1 0 0 0,0 0 0 0 0,0 0 0 0 0,0-1 1 0 0,0 1-1 0 0,4-1-23 0 0,13-2 148 0 0,1-2 1 0 0,0 0-1 0 0,-1-1 1 0 0,0-2-1 0 0,0 0 0 0 0,-1-1 1 0 0,0-1-1 0 0,0-1 1 0 0,-1 0-1 0 0,0-2 0 0 0,-1 0 1 0 0,0-1-1 0 0,-1-1 1 0 0,-1-1-1 0 0,0 0 0 0 0,-1-1 1 0 0,0-1-1 0 0,7-12-148 0 0,-15 22 29 0 0,-1 0-1 0 0,0-1 1 0 0,-1 1-1 0 0,0-1 0 0 0,0 0 1 0 0,0 0-1 0 0,-1-1 1 0 0,-1 1-1 0 0,1-1 0 0 0,-1 0 1 0 0,-1 0-1 0 0,0 0 1 0 0,0 0-1 0 0,-1-1 1 0 0,0 1-1 0 0,0 0 0 0 0,-1-1 1 0 0,0 1-1 0 0,-1-1 1 0 0,0 1-1 0 0,-1 0 0 0 0,0 0 1 0 0,0 0-1 0 0,-1 0 1 0 0,0 0-1 0 0,0 0 1 0 0,-1 1-1 0 0,0-1 0 0 0,-4-4-28 0 0,-1 4-34 0 0,-1 0-1 0 0,1 1 0 0 0,-1 0 1 0 0,-1 1-1 0 0,1 0 0 0 0,-1 1 0 0 0,0 0 1 0 0,-1 1-1 0 0,0 0 0 0 0,1 1 1 0 0,-1 0-1 0 0,-1 1 0 0 0,1 0 0 0 0,0 1 1 0 0,-1 0-1 0 0,0 1 0 0 0,1 1 0 0 0,-4 0 35 0 0,5 0-228 0 0,1 1 0 0 0,0 0-1 0 0,0 1 1 0 0,0 0 0 0 0,0 1-1 0 0,0 0 1 0 0,0 0 0 0 0,1 1-1 0 0,-1 1 1 0 0,1-1-1 0 0,0 1 1 0 0,0 1 0 0 0,1 0-1 0 0,-6 4 229 0 0,-28 34-3203 0 0,18-11-5780 0 0,15-21-2216 0 0</inkml:trace>
  <inkml:trace contextRef="#ctx0" brushRef="#br0" timeOffset="644.001">558 528 8290 0 0,'0'0'4303'0'0,"0"0"-1983"0"0,0 0-840 0 0,0 0-107 0 0,0 0-36 0 0,0 0-100 0 0,0 0-215 0 0,0 0-242 0 0,0 0-176 0 0,0 0-73 0 0,0 0-15 0 0,0 0-25 0 0,0 0-54 0 0,11-10-66 0 0,72-79 481 0 0,58-148 985 0 0,-103 142-1596 0 0,-40 142-594 0 0,-2-22 317 0 0,-1-3 11 0 0,2-1-1 0 0,0 1 1 0 0,1 0 0 0 0,2 0 0 0 0,0 0 0 0 0,2 11 25 0 0,-1-28-2 0 0,0 0 1 0 0,1 0 0 0 0,-1 0-1 0 0,1 0 1 0 0,1 0 0 0 0,-1 0-1 0 0,0 0 1 0 0,1-1-1 0 0,0 1 1 0 0,0-1 0 0 0,1 1-1 0 0,-1-1 1 0 0,1-1 0 0 0,0 1-1 0 0,0 0 1 0 0,0-1-1 0 0,0 0 1 0 0,0 0 0 0 0,1 0-1 0 0,0 0 1 0 0,0-1 0 0 0,-1 1-1 0 0,1-1 1 0 0,0-1-1 0 0,1 1 1 0 0,-1-1 0 0 0,0 0-1 0 0,0 0 1 0 0,3 0 1 0 0,4-3 72 0 0,-1-1 1 0 0,0 0-1 0 0,0-1 1 0 0,-1 0-1 0 0,1 0 1 0 0,-1-1-1 0 0,0-1 1 0 0,0 0-1 0 0,0 0 1 0 0,-1-1-1 0 0,0 0 1 0 0,0 0-1 0 0,-1-1 1 0 0,0 0-1 0 0,-1-1 1 0 0,1 0-1 0 0,-2 0 1 0 0,1 0-1 0 0,-1-1 1 0 0,-1 0-1 0 0,1 0 1 0 0,-1-2-73 0 0,3-3 41 0 0,-1-1 1 0 0,0-1 0 0 0,-1 1-1 0 0,0-1 1 0 0,-1 0-1 0 0,-1-1 1 0 0,-1 1-1 0 0,-1-1 1 0 0,0 1 0 0 0,-1-1-1 0 0,-1 0 1 0 0,-1-5-42 0 0,-16 29-3418 0 0,2 21 11 0 0,2-3-4868 0 0,10-16-3272 0 0</inkml:trace>
  <inkml:trace contextRef="#ctx0" brushRef="#br0" timeOffset="998.232">1219 329 7594 0 0,'0'0'2711'0'0,"0"0"-280"0"0,0 0-172 0 0,0 0-188 0 0,0 0-232 0 0,0 0-221 0 0,0 0-238 0 0,0 0-222 0 0,0 0-194 0 0,33 1-161 0 0,102 2-115 0 0,-71-18 155 0 0,-52 7-600 0 0,3 2-74 0 0,-1-1 0 0 0,0 0 0 0 0,0-1 0 0 0,-1-1 1 0 0,0 0-1 0 0,-1-1 0 0 0,0 0 0 0 0,0-1 0 0 0,-1-1 0 0 0,-1 1 1 0 0,0-2-1 0 0,0 1 0 0 0,-1-2 0 0 0,2-4-169 0 0,-9 14 17 0 0,-1 0-1 0 0,0 0 0 0 0,0 0 1 0 0,0 0-1 0 0,0 0 1 0 0,-1 0-1 0 0,0 0 0 0 0,1 0 1 0 0,-1 0-1 0 0,-1 0 1 0 0,1 0-1 0 0,-1 0 0 0 0,1 0 1 0 0,-1 0-1 0 0,0 0 0 0 0,-1 1 1 0 0,1-1-1 0 0,-1 0 1 0 0,1 0-1 0 0,-1 1 0 0 0,0-1 1 0 0,-1 1-1 0 0,1 0 1 0 0,-1-1-17 0 0,-3-1-5 0 0,-1 1 0 0 0,0 0 0 0 0,0 0 0 0 0,0 1 0 0 0,0 0 1 0 0,-1 0-1 0 0,1 1 0 0 0,-1 0 0 0 0,0 0 0 0 0,0 0 0 0 0,1 1 0 0 0,-1 1 1 0 0,0-1-1 0 0,0 1 0 0 0,0 1 0 0 0,0-1 0 0 0,0 1 0 0 0,0 0 0 0 0,1 1 1 0 0,-1 0-1 0 0,0 0 0 0 0,1 1 0 0 0,0 0 0 0 0,-1 0 0 0 0,1 1 1 0 0,1 0-1 0 0,-1 0 0 0 0,0 1 0 0 0,1-1 0 0 0,0 2 0 0 0,0-1 0 0 0,0 0 1 0 0,0 2 4 0 0,-5 4-10 0 0,-1 0 1 0 0,1 1-1 0 0,1 1 1 0 0,0-1 0 0 0,1 2-1 0 0,0-1 1 0 0,1 1-1 0 0,0 1 1 0 0,1 0 0 0 0,1 0-1 0 0,1 0 1 0 0,0 0-1 0 0,1 1 1 0 0,0 0 0 0 0,1 0-1 0 0,1 0 1 0 0,1 0-1 0 0,0 0 1 0 0,1 0 0 0 0,1 1-1 0 0,1 5 10 0 0,3-8 6 0 0,0 0 0 0 0,1-1-1 0 0,1 1 1 0 0,0-2 0 0 0,1 1 0 0 0,0-1 0 0 0,1 0-1 0 0,0 0 1 0 0,1-1 0 0 0,1-1 0 0 0,-1 0-1 0 0,1 0 1 0 0,1-1 0 0 0,0 0 0 0 0,0-1-1 0 0,1-1 1 0 0,0 0 0 0 0,0 0 0 0 0,1-1-1 0 0,0-1 1 0 0,0 0 0 0 0,0-1 0 0 0,1-1-1 0 0,-1 0 1 0 0,3-1-6 0 0,-7 1 0 0 0,1-2-1 0 0,-1 1 1 0 0,0-1-1 0 0,1-1 1 0 0,-1 1-1 0 0,1-2 0 0 0,-1 0 1 0 0,0 0-1 0 0,1-1 1 0 0,3-1 0 0 0,26-29-1071 0 0,-20 6-6496 0 0,-15 19-4674 0 0</inkml:trace>
</inkml:ink>
</file>

<file path=ppt/ink/ink34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18:39.7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1 126 888 0 0,'0'0'3092'0'0,"0"0"-1043"0"0,0 0-223 0 0,0 0 94 0 0,0 0 32 0 0,0 0-85 0 0,0 0-235 0 0,0 0-312 0 0,0 0-249 0 0,0 0-164 0 0,0 0-96 0 0,0 0-46 0 0,23-4 4967 0 0,1-16-5245 0 0,1 1 0 0 0,1 1 0 0 0,0 1 0 0 0,1 1 0 0 0,19-7-487 0 0,-45 22 7 0 0,0 0-1 0 0,0 1 1 0 0,0-1-1 0 0,0 0 1 0 0,0 0-1 0 0,0 1 1 0 0,0-1-1 0 0,1 1 1 0 0,-1-1-1 0 0,0 1 1 0 0,0-1-1 0 0,0 1 0 0 0,1 0 1 0 0,-1 0-1 0 0,0 0 1 0 0,1-1-1 0 0,-1 1 1 0 0,0 0-1 0 0,1 1 1 0 0,-1-1-1 0 0,0 0 1 0 0,0 0-1 0 0,1 0 1 0 0,-1 1-1 0 0,0-1 1 0 0,0 1-1 0 0,1-1 1 0 0,-1 1-1 0 0,0-1 0 0 0,0 1 1 0 0,0 0-1 0 0,0 0 1 0 0,0-1-1 0 0,0 1 1 0 0,0 0-1 0 0,0 0 1 0 0,0 0-1 0 0,0 0 1 0 0,-1 0-1 0 0,1 0 1 0 0,0 0-1 0 0,-1 0 1 0 0,1 1-1 0 0,0-1 1 0 0,-1 0-1 0 0,0 0 0 0 0,1 1 1 0 0,-1-1-1 0 0,0 0 1 0 0,1 0-1 0 0,-1 1 1 0 0,0-1-1 0 0,0 0 1 0 0,0 1-7 0 0,2 28 38 0 0,-1 0 0 0 0,-2 1 0 0 0,-1-1 1 0 0,-1 0-1 0 0,-2 0 0 0 0,0-1 0 0 0,-3 1 0 0 0,0-1 0 0 0,-2-1 1 0 0,0 0-1 0 0,-8 13-38 0 0,-64 106-53 0 0,58-110 78 0 0,24-36-32 0 0,0-1 9 0 0,0 0-13 0 0,5-15-65 0 0,243-260 160 0 0,-117 143-53 0 0,-127 128-29 0 0,0 0 1 0 0,1 0 0 0 0,-1 1 0 0 0,1 0 0 0 0,0 0 0 0 0,0 0 0 0 0,0 0 0 0 0,0 1 0 0 0,0 0 0 0 0,1 0 0 0 0,-1 0 0 0 0,1 1 0 0 0,-1 0 0 0 0,1 0-3 0 0,-4 3 2 0 0,0 0 0 0 0,0 0 0 0 0,0 0 0 0 0,-1 1 1 0 0,1-1-1 0 0,-1 1 0 0 0,0-1 0 0 0,1 1 0 0 0,-1-1 0 0 0,0 1 0 0 0,0 0 0 0 0,-1 0 1 0 0,1-1-1 0 0,-1 1 0 0 0,1 0 0 0 0,-1 0 0 0 0,0 0 0 0 0,0 0 0 0 0,0-1 1 0 0,0 3-3 0 0,1 23 20 0 0,-2 1 0 0 0,0-1 0 0 0,-2 1 0 0 0,-1-1 0 0 0,-1 0 1 0 0,-1 0-1 0 0,-2 0 0 0 0,-8 17-20 0 0,-25 62-8 0 0,41-107 5 0 0,0 0 0 0 0,0-1 0 0 0,1 1 1 0 0,-1 0-1 0 0,0 0 0 0 0,0 0 0 0 0,1-1 0 0 0,-1 1 0 0 0,0 0 1 0 0,0 0-1 0 0,1 0 0 0 0,-1 0 0 0 0,0-1 0 0 0,1 1 0 0 0,-1 0 1 0 0,0 0-1 0 0,0 0 0 0 0,1 0 0 0 0,-1 0 0 0 0,0 0 0 0 0,1 0 1 0 0,-1 0-1 0 0,0 0 0 0 0,1 0 0 0 0,-1 0 0 0 0,0 0 1 0 0,1 0-1 0 0,-1 0 0 0 0,0 0 0 0 0,0 1 0 0 0,1-1 0 0 0,-1 0 1 0 0,0 0-1 0 0,1 0 0 0 0,-1 0 0 0 0,0 0 0 0 0,0 1 0 0 0,1-1 1 0 0,-1 0-1 0 0,0 0 0 0 0,0 0 0 0 0,0 1 0 0 0,1-1 0 0 0,-1 0 1 0 0,0 0-1 0 0,0 1 0 0 0,0-1 0 0 0,0 0 0 0 0,1 1 0 0 0,-1-1 1 0 0,0 0-1 0 0,0 1 0 0 0,0-1 0 0 0,0 0 0 0 0,0 0 0 0 0,0 1 1 0 0,0-1-1 0 0,0 0 0 0 0,0 1 0 0 0,0-1 3 0 0,25-22 10 0 0,-23 21-14 0 0,173-168 103 0 0,31-67-67 0 0,-204 237-36 0 0,0 1 0 0 0,-1 0 0 0 0,1 0 0 0 0,0-1 0 0 0,-1 1 1 0 0,0 0-1 0 0,1 0 0 0 0,-1 0 0 0 0,0 1 0 0 0,0-1 0 0 0,0 0 1 0 0,0 0-1 0 0,0 1 0 0 0,-1-1 0 0 0,1 1 0 0 0,-1-1 0 0 0,1 0 1 0 0,-1 1-1 0 0,0-1 0 0 0,0 1 0 0 0,0-1 0 0 0,0 1 0 0 0,-1-1 1 0 0,1 1 3 0 0,-1 23 26 0 0,0 1 1 0 0,-2-1-1 0 0,-1 0 1 0 0,-1 0-1 0 0,-2 0 1 0 0,0-1-1 0 0,-10 22-26 0 0,-26 125 59 0 0,34-58-129 0 0,9-114 82 0 0,0 0-40 0 0,0 0-12 0 0,33-33-5457 0 0,-26 23 2055 0 0,-4 6-1491 0 0,0 0-6608 0 0</inkml:trace>
</inkml:ink>
</file>

<file path=ppt/ink/ink34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18:40.0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53 0 16988 0 0,'0'0'1549'0'0,"0"0"-524"0"0,0 0-124 0 0,0 0 73 0 0,0 0-4 0 0,0 0-127 0 0,0 0-204 0 0,0 0-99 0 0,0 0-45 0 0,0 0-10 0 0,0 0 8 0 0,0 0-32 0 0,0 0-25 0 0,-1 20-31 0 0,-3 63-24 0 0,-28 31 1104 0 0,16-81-1347 0 0,16-32-150 0 0,0-1-18 0 0,0 0-38 0 0,0 0-36 0 0,0 0-68 0 0,0 0-100 0 0,0 0-156 0 0,3-17-6515 0 0,-1 12 1357 0 0,0 1-6334 0 0</inkml:trace>
</inkml:ink>
</file>

<file path=ppt/ink/ink34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18:37.0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90 5249 0 0,'0'0'2247'0'0,"0"0"-280"0"0,0 0-125 0 0,0 0 24 0 0,0 0-87 0 0,0 0-213 0 0,0 0-281 0 0,0 0-281 0 0,0 0-187 0 0,0 0-103 0 0,0 0-71 0 0,7-10-56 0 0,23-33-43 0 0,-28 40-439 0 0,-1 0 1 0 0,2 0-1 0 0,-1 1 0 0 0,0-1 0 0 0,0 1 1 0 0,1 0-1 0 0,0 0 0 0 0,-1 0 0 0 0,1 0 1 0 0,0 0-1 0 0,0 0 0 0 0,0 1 0 0 0,0 0 0 0 0,0-1 1 0 0,0 1-1 0 0,0 0 0 0 0,1 0 0 0 0,-1 1 1 0 0,0-1-1 0 0,0 1 0 0 0,1 0 0 0 0,-1-1 1 0 0,1 1-1 0 0,-1 1 0 0 0,3-1-105 0 0,5 1 179 0 0,-6 1-124 0 0,0 0 0 0 0,0 0 0 0 0,0 1 0 0 0,-1 0-1 0 0,1 0 1 0 0,-1 0 0 0 0,0 1 0 0 0,0 0 0 0 0,0-1 0 0 0,0 1 0 0 0,0 1 0 0 0,-1-1 0 0 0,0 0-1 0 0,0 1 1 0 0,0 0 0 0 0,0-1 0 0 0,-1 1 0 0 0,0 0 0 0 0,1 2-55 0 0,9 21 68 0 0,-1 0 0 0 0,-1 1 0 0 0,-1 0-1 0 0,-1 1 1 0 0,-2 0 0 0 0,-1 0 0 0 0,-2 0 0 0 0,0 0 0 0 0,-2 1 0 0 0,-2-1 0 0 0,0 1 0 0 0,-3 6-68 0 0,2-24 11 0 0,0 0 1 0 0,-1 0-1 0 0,0 0 1 0 0,-1 0-1 0 0,-1-1 0 0 0,1 0 1 0 0,-2 0-1 0 0,0 0 1 0 0,0 0-1 0 0,-1-1 1 0 0,-1 0-1 0 0,-7 8-11 0 0,6-16 195 0 0,12-19-155 0 0,12-22-80 0 0,76-102 101 0 0,-65 105-52 0 0,1 1-1 0 0,2 1 1 0 0,1 1-1 0 0,1 1 1 0 0,13-6-9 0 0,-32 25-13 0 0,1 1 1 0 0,1 1-1 0 0,0 0 1 0 0,0 1-1 0 0,1 1 0 0 0,0 0 1 0 0,14-5 12 0 0,-27 15 1 0 0,0-1 0 0 0,0 1 0 0 0,0 0 0 0 0,-1-1 1 0 0,1 1-1 0 0,-1 0 0 0 0,1 0 0 0 0,-1 0 0 0 0,0 0 0 0 0,1 0 0 0 0,-1 1 1 0 0,0-1-1 0 0,-1 0 0 0 0,1 0 0 0 0,0 1 0 0 0,-1-1 0 0 0,1 0 0 0 0,-1 1 1 0 0,1-1-1 0 0,-1 1 0 0 0,0-1 0 0 0,0 1 0 0 0,-1-1 0 0 0,1 0 1 0 0,0 1-1 0 0,-1-1 0 0 0,1 1 0 0 0,-1-1 0 0 0,0 0 0 0 0,0 1-1 0 0,0 10 22 0 0,-26 188 80 0 0,24-172-107 0 0,1-21 1 0 0,1 0-1 0 0,0 0 0 0 0,0 0 1 0 0,1 1-1 0 0,0-1 1 0 0,1 0-1 0 0,0 0 0 0 0,0 0 1 0 0,1 0-1 0 0,0 0 0 0 0,2 8 5 0 0,-2-15-3 0 0,0 1-1 0 0,1-1 1 0 0,-1 1-1 0 0,0-1 0 0 0,0 0 1 0 0,1 0-1 0 0,-1 0 0 0 0,0 0 1 0 0,1 0-1 0 0,-1-1 0 0 0,1 1 1 0 0,-1-1-1 0 0,1 1 0 0 0,0-1 1 0 0,-1 0-1 0 0,1 0 1 0 0,-1 0-1 0 0,1-1 0 0 0,-1 1 1 0 0,1-1-1 0 0,-1 1 0 0 0,1-1 1 0 0,-1 0-1 0 0,1 1 0 0 0,-1-2 1 0 0,0 1-1 0 0,1 0 1 0 0,-1 0-1 0 0,0-1 0 0 0,0 1 1 0 0,0-1-1 0 0,0 1 0 0 0,0-1 1 0 0,0 0-1 0 0,-1 0 0 0 0,1 0 1 0 0,0 0 3 0 0,215-245 97 0 0,-90 126-77 0 0,-126 121-20 0 0,-1-1 0 0 0,1 1 0 0 0,-1-1 0 0 0,1 1 0 0 0,0 0 0 0 0,-1-1 0 0 0,1 1-1 0 0,0 0 1 0 0,-1-1 0 0 0,1 1 0 0 0,0 0 0 0 0,0 0 0 0 0,-1 0 0 0 0,1 0 0 0 0,0 0 0 0 0,-1 0 0 0 0,1 0 0 0 0,0 0 0 0 0,0 0-1 0 0,-1 0 1 0 0,1 0 0 0 0,0 0 0 0 0,-1 1 0 0 0,1-1 0 0 0,0 0 0 0 0,-1 0 0 0 0,1 1 0 0 0,0-1 0 0 0,-1 0 0 0 0,1 1-1 0 0,-1-1 1 0 0,1 1 0 0 0,-1-1 0 0 0,1 1 0 0 0,0-1 0 0 0,-1 1 0 0 0,0-1 0 0 0,1 1 0 0 0,-1-1 0 0 0,1 1 0 0 0,-1 0 0 0 0,0-1-1 0 0,1 1 1 0 0,-1 0 0 0 0,0-1 0 0 0,0 1 0 0 0,0 0 0 0 0,1-1 0 0 0,-1 1 0 0 0,0 0 0 0 0,0 0 0 0 0,0-1 0 0 0,0 1 0 0 0,0 0-1 0 0,0-1 1 0 0,0 53 66 0 0,0-38-54 0 0,-17 198 31 0 0,17-170-366 0 0,24-44-2948 0 0,2-15-2046 0 0,-10 4-3792 0 0,-8 4-198 0 0</inkml:trace>
  <inkml:trace contextRef="#ctx0" brushRef="#br0" timeOffset="449.345">1565 119 7386 0 0,'0'0'4006'0'0,"0"0"-1539"0"0,0 0-589 0 0,0 0-73 0 0,0 0-198 0 0,0 0-321 0 0,0 0-354 0 0,0 0-228 0 0,0 0-99 0 0,0 0-53 0 0,0 0-23 0 0,0 0-37 0 0,0 0-29 0 0,-21 21-31 0 0,-65 63-33 0 0,-38 58 717 0 0,116-134-1106 0 0,1 0-1 0 0,0 1 1 0 0,1 0 0 0 0,0 0-1 0 0,1 0 1 0 0,-1 1 0 0 0,2-1-1 0 0,-1 1 1 0 0,1 1 0 0 0,1-1-1 0 0,0 0 1 0 0,0 1 0 0 0,1 0-1 0 0,1-1 1 0 0,0 1 0 0 0,0 11-10 0 0,3-20 2 0 0,0 1 1 0 0,0-1 0 0 0,0 0 0 0 0,1 0-1 0 0,-1 0 1 0 0,1-1 0 0 0,-1 1-1 0 0,1 0 1 0 0,0-1 0 0 0,0 0-1 0 0,0 1 1 0 0,0-1 0 0 0,0 0 0 0 0,0-1-1 0 0,0 1 1 0 0,0 0 0 0 0,0-1-1 0 0,0 0 1 0 0,0 0 0 0 0,0 0 0 0 0,0 0-1 0 0,0 0 1 0 0,0 0 0 0 0,0-1-1 0 0,0 0 1 0 0,0 0 0 0 0,0 1-1 0 0,0-2 1 0 0,0 1 0 0 0,0 0 0 0 0,0-1-1 0 0,-1 1 1 0 0,1-1 0 0 0,0 0-1 0 0,-1 0-2 0 0,27-13 86 0 0,-2-1 0 0 0,0-1 0 0 0,-1-2 0 0 0,-1-1 0 0 0,14-13-86 0 0,-26 21 49 0 0,166-171 634 0 0,-178 183-683 0 0,-1-1 0 0 0,0 0 0 0 0,1 1 0 0 0,-1-1 0 0 0,1 0 0 0 0,-1 1 1 0 0,1-1-1 0 0,-1 1 0 0 0,1-1 0 0 0,-1 0 0 0 0,1 1 0 0 0,0-1 0 0 0,-1 1 0 0 0,1 0 0 0 0,0-1 0 0 0,-1 1 0 0 0,1 0 0 0 0,0-1 0 0 0,-1 1 0 0 0,1 0 1 0 0,0 0-1 0 0,0-1 0 0 0,0 1 0 0 0,-1 0 0 0 0,1 0 0 0 0,0 0 0 0 0,0 0 0 0 0,0 0 0 0 0,-1 0 0 0 0,1 0 0 0 0,0 0 0 0 0,0 1 0 0 0,-1-1 0 0 0,1 0 1 0 0,0 0-1 0 0,0 1 0 0 0,-1-1 0 0 0,1 0 0 0 0,0 1 0 0 0,-1-1 0 0 0,1 1 0 0 0,0-1 0 0 0,-1 1 0 0 0,1-1 0 0 0,-1 1 0 0 0,1-1 0 0 0,-1 1 0 0 0,1 0 1 0 0,-1-1-1 0 0,1 1 0 0 0,-1 0 0 0 0,0-1 0 0 0,1 1 0 0 0,-1 0 0 0 0,0 0 0 0 0,1-1 0 0 0,-1 1 0 0 0,0 0 0 0 0,0 0 0 0 0,0 0 0 0 0,4 56-63 0 0,-4-48 81 0 0,-1 16-72 0 0,14 75-787 0 0,-11-98 654 0 0,-1 1 0 0 0,1-1 1 0 0,0 0-1 0 0,0 1 1 0 0,0-1-1 0 0,0 0 1 0 0,0 0-1 0 0,0 0 0 0 0,1-1 1 0 0,-1 1-1 0 0,1-1 1 0 0,-1 1-1 0 0,1-1 1 0 0,0 0-1 0 0,0 1 0 0 0,-1-2 1 0 0,1 1-1 0 0,0 0 1 0 0,0 0-1 0 0,0-1 0 0 0,0 0 1 0 0,0 1 186 0 0,35 0-5387 0 0,-15-5-3921 0 0,-14 0 974 0 0</inkml:trace>
  <inkml:trace contextRef="#ctx0" brushRef="#br0" timeOffset="816.171">2255 138 12675 0 0,'0'0'2372'0'0,"0"0"-450"0"0,0 0-234 0 0,0 0-269 0 0,0 0-284 0 0,0 0-256 0 0,0 0-236 0 0,0 0-152 0 0,0 0-89 0 0,0 0-64 0 0,0 0-55 0 0,0 0-43 0 0,0 0-43 0 0,-24 12-48 0 0,-74 40-34 0 0,46-11 61 0 0,44-29-121 0 0,7-10-55 0 0,0 0 0 0 0,1 0 0 0 0,-1 0 0 0 0,1 0 0 0 0,-1 0 0 0 0,1 0 1 0 0,-1 0-1 0 0,1 0 0 0 0,0 0 0 0 0,0 0 0 0 0,0 0 0 0 0,0 0 0 0 0,1 0 0 0 0,-1 0 1 0 0,1 0-1 0 0,-1 0 0 0 0,1 0 0 0 0,-1 0 0 0 0,1 0 0 0 0,0 0 0 0 0,0 0 0 0 0,0 0 1 0 0,0-1-1 0 0,0 1 0 0 0,1 0 0 0 0,-1-1 0 0 0,0 1 0 0 0,1-1 0 0 0,-1 1 0 0 0,1-1 0 0 0,0 0 1 0 0,-1 0-1 0 0,1 0 0 0 0,0 0 0 0 0,0 0 0 0 0,0 0 0 0 0,-1 0 0 0 0,1 0 0 0 0,0-1 1 0 0,0 1-1 0 0,0-1 0 0 0,0 1 0 0 0,0-1 0 0 0,1 0 0 0 0,-1 0 0 0 0,0 0 0 0 0,1 0 0 0 0,26 14 37 0 0,-26-11 10 0 0,0-1 0 0 0,-1 1 0 0 0,1 0 0 0 0,-1 0 0 0 0,1 0 0 0 0,-1 0 0 0 0,0 1 0 0 0,0-1 0 0 0,0 0 0 0 0,-1 1 0 0 0,1-1 0 0 0,-1 1-1 0 0,0 0 1 0 0,0 0 0 0 0,0-1 0 0 0,-1 1 0 0 0,1 0 0 0 0,-1 0 0 0 0,0 0 0 0 0,0 0 0 0 0,0-1 0 0 0,0 1 0 0 0,-1 0 0 0 0,0 0 0 0 0,1 0 0 0 0,-1-1-1 0 0,-1 1 1 0 0,1 0 0 0 0,-1-1 0 0 0,1 1 0 0 0,-1-1 0 0 0,0 0 0 0 0,0 1 0 0 0,0-1 0 0 0,-1 0 0 0 0,1 0 0 0 0,-3 2-47 0 0,0 1 7 0 0,-1 0 0 0 0,0 0 0 0 0,0 0 0 0 0,-1-1 0 0 0,0 0 0 0 0,1 0 0 0 0,-2-1 0 0 0,1 0 1 0 0,0 0-1 0 0,-1 0 0 0 0,0-1 0 0 0,0 0 0 0 0,0-1 0 0 0,0 0 0 0 0,0 0 0 0 0,-7 0-7 0 0,15-21-5136 0 0,10 5 678 0 0,-1 3-3678 0 0,-5 4-1205 0 0</inkml:trace>
  <inkml:trace contextRef="#ctx0" brushRef="#br0" timeOffset="1226.964">2668 86 15651 0 0,'0'0'1882'0'0,"0"0"-256"0"0,0 0 19 0 0,0 0-88 0 0,0 0-285 0 0,0 0-344 0 0,0 0-297 0 0,0 0-179 0 0,0 0-73 0 0,0 0-46 0 0,0 0-47 0 0,0 0-41 0 0,0 0-64 0 0,-23 17-26 0 0,-72 55-37 0 0,12 4 138 0 0,83-74-262 0 0,0-1 0 0 0,0 1 1 0 0,0-1-1 0 0,0 1 0 0 0,1-1 1 0 0,-1 1-1 0 0,0-1 0 0 0,1 1 1 0 0,-1-1-1 0 0,1 1 0 0 0,0-1 1 0 0,-1 0-1 0 0,1 1 0 0 0,0-1 1 0 0,0 0-1 0 0,0 0 0 0 0,0 1 1 0 0,0-1-1 0 0,0 0 0 0 0,0 0 1 0 0,0 0-1 0 0,0 0 0 0 0,0 0 1 0 0,1 0-1 0 0,-1-1 0 0 0,0 1 1 0 0,1 0-1 0 0,-1-1 0 0 0,0 1 1 0 0,1-1-1 0 0,-1 1 0 0 0,1-1 1 0 0,-1 0-1 0 0,1 0 0 0 0,-1 1 1 0 0,1-1-1 0 0,-1 0 0 0 0,1 0 1 0 0,-1 0-1 0 0,1-1 1 0 0,-1 1-1 0 0,1 0 0 0 0,-1-1 1 0 0,1 1-1 0 0,-1 0 0 0 0,0-1 1 0 0,2 0 5 0 0,3 2-4 0 0,1 0 17 0 0,-1 0-1 0 0,0 0 0 0 0,0 1 1 0 0,0 0-1 0 0,0 0 0 0 0,0 1 1 0 0,-1-1-1 0 0,1 1 0 0 0,-1 0 1 0 0,0 1-1 0 0,0-1 0 0 0,0 1 1 0 0,0 0-1 0 0,0 1 0 0 0,-1-1 1 0 0,0 1-1 0 0,0 0 0 0 0,0 0 1 0 0,0 0-1 0 0,-1 0 0 0 0,0 1 1 0 0,0-1-1 0 0,-1 1 0 0 0,1 0 1 0 0,-1 0-1 0 0,0 0 0 0 0,-1 0 1 0 0,1 0-1 0 0,-1 0 0 0 0,-1 1 1 0 0,1-1-1 0 0,-1 2-12 0 0,0-4 55 0 0,0 0-1 0 0,0 0 1 0 0,0 0 0 0 0,-1 0 0 0 0,1 0 0 0 0,-1 0-1 0 0,0 0 1 0 0,0 0 0 0 0,0-1 0 0 0,-1 1 0 0 0,0 0-1 0 0,1 0 1 0 0,-1-1 0 0 0,0 0 0 0 0,-1 1-1 0 0,1-1 1 0 0,-1 0 0 0 0,1 0 0 0 0,-1 0 0 0 0,0 0-1 0 0,0 0 1 0 0,0-1 0 0 0,-1 0 0 0 0,1 1 0 0 0,-1-1-55 0 0,-2 3-16 0 0,0-1 1 0 0,0 0 0 0 0,-1 0 0 0 0,1-1 0 0 0,-1 0 0 0 0,0 0 0 0 0,0-1 0 0 0,0 1 0 0 0,0-1 0 0 0,0-1 0 0 0,0 1 0 0 0,-1-1 0 0 0,1-1 0 0 0,-1 1 0 0 0,1-1 0 0 0,0-1-1 0 0,-3 0 16 0 0,-12-13-3740 0 0,14 7-3843 0 0,4 3-4576 0 0</inkml:trace>
</inkml:ink>
</file>

<file path=ppt/ink/ink34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18:45.7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387 114 1824 0 0,'0'0'2521'0'0,"0"0"-534"0"0,0 0-79 0 0,0 0 60 0 0,0 0-51 0 0,0 0-123 0 0,0 0-171 0 0,0 0-199 0 0,0 0-149 0 0,0 0-153 0 0,0 0-150 0 0,0 0-118 0 0,0 0-64 0 0,2-14-49 0 0,5-56 648 0 0,-7 70-781 0 0,0 0-61 0 0,-22 99 2310 0 0,18 107-1806 0 0,5-136-899 0 0,-14 233 198 0 0,2-204-315 0 0,-21 99-4 0 0,28-185-3073 0 0,10-32 397 0 0,4-11-2542 0 0,-3 8-5483 0 0,-6 14 2474 0 0</inkml:trace>
  <inkml:trace contextRef="#ctx0" brushRef="#br0" timeOffset="291.387">0 549 12979 0 0,'0'0'1735'0'0,"0"0"-347"0"0,0 0-149 0 0,0 0 53 0 0,0 0 19 0 0,0 0-106 0 0,0 0-185 0 0,0 0-203 0 0,0 0-165 0 0,0 0-129 0 0,0 0-83 0 0,0 0-64 0 0,0 0-25 0 0,30-8-2 0 0,95-25-31 0 0,265-73 545 0 0,-333 74-3623 0 0,-42 17-1217 0 0,-3-5-3393 0 0,-9 13-3012 0 0</inkml:trace>
  <inkml:trace contextRef="#ctx0" brushRef="#br0" timeOffset="833.563">755 0 13219 0 0,'0'0'2298'0'0,"0"0"-753"0"0,0 0-378 0 0,0 0-13 0 0,0 0 14 0 0,0 0-46 0 0,0 0-151 0 0,0 0-189 0 0,0 0-156 0 0,0 0-110 0 0,0 0-73 0 0,-10 37-29 0 0,-30 117-24 0 0,10 43 958 0 0,26-132-1096 0 0,4 365 376 0 0,9-352-512 0 0,17-83 195 0 0,93-108 34 0 0,-102 96-339 0 0,9-11 5 0 0,0 2 0 0 0,2 1 1 0 0,1 2-1 0 0,1 0 0 0 0,0 2 1 0 0,16-7-12 0 0,-44 29 5 0 0,0 0 0 0 0,-1 0 0 0 0,1 0 0 0 0,0 1 0 0 0,-1-1 0 0 0,1 0 1 0 0,-1 1-1 0 0,1-1 0 0 0,-1 1 0 0 0,0 0 0 0 0,0-1 0 0 0,0 1 0 0 0,0 0 0 0 0,0 0 0 0 0,0 0 1 0 0,0 0-1 0 0,0 0 0 0 0,-1 0 0 0 0,1 0 0 0 0,-1 0 0 0 0,1 0 0 0 0,-1 0 0 0 0,0 0 0 0 0,0 0 1 0 0,0 0-1 0 0,0 0 0 0 0,0 0 0 0 0,-1 0 0 0 0,1 0 0 0 0,-1 0 0 0 0,1 0 0 0 0,-1 0 0 0 0,1 0 1 0 0,-1 0-1 0 0,0 0-5 0 0,0 8 17 0 0,-2 58 111 0 0,1-49-114 0 0,1 0 0 0 0,1 0-1 0 0,0 0 1 0 0,2 0 0 0 0,0 0 0 0 0,1-1 0 0 0,2 6-14 0 0,-3-13-38 0 0,14 19-515 0 0,3-33-5629 0 0,4-31-11191 0 0,-19 30 12209 0 0</inkml:trace>
  <inkml:trace contextRef="#ctx0" brushRef="#br0" timeOffset="1220.219">1182 917 1672 0 0,'0'0'3081'0'0,"0"0"-386"0"0,0 0-380 0 0,0 0-245 0 0,0 0-189 0 0,0 0-281 0 0,0 0-325 0 0,0 0-268 0 0,0 0-147 0 0,0 0-47 0 0,0 0-28 0 0,0 0-5 0 0,15 4-20 0 0,48 10-52 0 0,-52-12-473 0 0,0 0 0 0 0,0-2-1 0 0,-1 1 1 0 0,1-1 0 0 0,0-1-1 0 0,0 0 1 0 0,0 0 0 0 0,-1-1 0 0 0,1-1-1 0 0,-1 0 1 0 0,1 0 0 0 0,-1-1-1 0 0,0 0 1 0 0,0-1 0 0 0,-1 0 0 0 0,1 0-1 0 0,-1-1 1 0 0,0-1 0 0 0,-1 1-1 0 0,0-1 1 0 0,0-1 0 0 0,0 1 0 0 0,-1-2-1 0 0,4-4-234 0 0,-8 10 23 0 0,0 0 0 0 0,0 0-1 0 0,-1-1 1 0 0,1 1 0 0 0,-1-1-1 0 0,0 1 1 0 0,0-1 0 0 0,0 0-1 0 0,0 0 1 0 0,-1 0 0 0 0,1 0-1 0 0,-1 0 1 0 0,0-1 0 0 0,0 1-1 0 0,-1 0 1 0 0,1 0 0 0 0,-1-1-1 0 0,0 1 1 0 0,0 0 0 0 0,-1-1-1 0 0,1 1 1 0 0,-1 0 0 0 0,0-1-1 0 0,0 1 1 0 0,0 0 0 0 0,0 0-1 0 0,-1 0 1 0 0,0 0 0 0 0,0 0-1 0 0,0 0 1 0 0,0 1 0 0 0,-1-1-1 0 0,1 1 1 0 0,-1-1 0 0 0,0 1-1 0 0,0 0 1 0 0,0 0 0 0 0,0 0-1 0 0,-1 1 1 0 0,1-1 0 0 0,-1 1-1 0 0,0 0 1 0 0,-3-2-23 0 0,1 2 3 0 0,1 1 0 0 0,-1 0-1 0 0,1 1 1 0 0,-1-1 0 0 0,0 1-1 0 0,1 0 1 0 0,-1 0 0 0 0,0 1-1 0 0,1 0 1 0 0,-1 0 0 0 0,1 0-1 0 0,-1 0 1 0 0,1 1 0 0 0,0 0-1 0 0,0 0 1 0 0,0 1 0 0 0,0-1-1 0 0,0 1 1 0 0,0 0 0 0 0,0 1-1 0 0,1-1 1 0 0,0 1 0 0 0,0 0-1 0 0,0 0 1 0 0,-1 1-3 0 0,-4 4 3 0 0,1 0 1 0 0,1 0-1 0 0,0 1 1 0 0,0 0-1 0 0,1 0 1 0 0,0 1-1 0 0,1-1 1 0 0,0 1-1 0 0,1 0 1 0 0,0 1-1 0 0,1-1 1 0 0,0 1-1 0 0,1-1 1 0 0,0 1 0 0 0,0 0-1 0 0,2 0 1 0 0,-1 0-1 0 0,2 0 1 0 0,0 9-4 0 0,3-13-1 0 0,1-1-1 0 0,-1 1 1 0 0,1-1 0 0 0,0 0 0 0 0,1 0 0 0 0,0 0 0 0 0,0-1 0 0 0,0 0 0 0 0,1 0 0 0 0,0-1 0 0 0,0 0 0 0 0,0 0 0 0 0,1 0 0 0 0,0-1 0 0 0,-1 0 0 0 0,2-1 0 0 0,-1 0 0 0 0,0 0 0 0 0,1-1 0 0 0,-1 0 0 0 0,1 0 0 0 0,5 0 1 0 0,112-3-1410 0 0,-74-11-5362 0 0,-39 11-3361 0 0</inkml:trace>
</inkml:ink>
</file>

<file path=ppt/ink/ink34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18:44.4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369 428 328 0 0,'0'0'2138'0'0,"0"0"-1003"0"0,0 0-284 0 0,0 0 121 0 0,0 0 164 0 0,0 0 95 0 0,0 0 27 0 0,0 0-50 0 0,0 0-85 0 0,0 0-55 0 0,0 0-60 0 0,8-3-50 0 0,41-16 1842 0 0,-49 19-2641 0 0,1 0 0 0 0,-1 0 0 0 0,1 0 0 0 0,0 0 0 0 0,-1 0 0 0 0,1 0 0 0 0,-1 0 0 0 0,1 0-1 0 0,-1-1 1 0 0,1 1 0 0 0,0 0 0 0 0,-1 0 0 0 0,1-1 0 0 0,-1 1 0 0 0,1 0 0 0 0,-1-1 0 0 0,1 1 0 0 0,-1 0-1 0 0,0-1 1 0 0,1 1 0 0 0,-1-1 0 0 0,1 1 0 0 0,-1-1 0 0 0,0 1 0 0 0,0-1 0 0 0,1 1 0 0 0,-1-1-1 0 0,0 1 1 0 0,0-1 0 0 0,1 0 0 0 0,-1 1 0 0 0,0-1 0 0 0,0 1 0 0 0,0-1 0 0 0,0 0 0 0 0,0 1 0 0 0,0-1-1 0 0,0 1 1 0 0,0-1 0 0 0,0 0 0 0 0,0 1 0 0 0,0-1 0 0 0,-1 1 0 0 0,1-1 0 0 0,0 1 0 0 0,0-1 0 0 0,0 1-1 0 0,-1-1 1 0 0,1 0 0 0 0,0 1 0 0 0,-1 0 0 0 0,1-1 0 0 0,0 1 0 0 0,-1-1-159 0 0,-9-2 103 0 0,-1 0 1 0 0,1 1-1 0 0,-1 0 1 0 0,0 1-1 0 0,1 0 1 0 0,-1 0-1 0 0,0 1 1 0 0,0 1-1 0 0,1 0 1 0 0,-1 0-1 0 0,0 1 1 0 0,1 0-1 0 0,-1 1 1 0 0,1 0-1 0 0,-1 1-103 0 0,-68 25 160 0 0,-48 20 606 0 0,123-35-648 0 0,4-14-98 0 0,5 19 86 0 0,6-12-68 0 0,0-1 0 0 0,1 0 1 0 0,-1-1-1 0 0,1 0 0 0 0,1-1 0 0 0,-1-1 1 0 0,0 1-1 0 0,1-2 0 0 0,0 0 0 0 0,9 0-38 0 0,59 14 106 0 0,-46-4-17 0 0,-38 18 237 0 0,-158 109 28 0 0,33 1-344 0 0,103-74 33 0 0,24-64-42 0 0,1 0 1 0 0,0-1-1 0 0,0 1 1 0 0,0 0-1 0 0,0-1 1 0 0,0 1 0 0 0,0 0-1 0 0,0-1 1 0 0,1 1-1 0 0,-1 0 1 0 0,1-1-1 0 0,-1 1 1 0 0,1 0-1 0 0,-1-1 1 0 0,1 1 0 0 0,0-1-1 0 0,0 1 1 0 0,0-1-1 0 0,0 0 1 0 0,0 1-1 0 0,0-1 1 0 0,0 0 0 0 0,1 0-1 0 0,-1 0 1 0 0,0 0-1 0 0,1 0 1 0 0,-1 0-1 0 0,0 0 1 0 0,1 0-1 0 0,-1 0 1 0 0,1-1 0 0 0,0 1-1 0 0,-1 0 1 0 0,1-1-1 0 0,0 0 1 0 0,-1 1-1 0 0,1-1 1 0 0,0 0 0 0 0,-1 0-1 0 0,1 0-1 0 0,17 2 60 0 0,-1-2 0 0 0,1 0-1 0 0,-1-1 1 0 0,0-1 0 0 0,1 0 0 0 0,-1-1-1 0 0,0-2 1 0 0,0 0 0 0 0,-1 0 0 0 0,11-6-60 0 0,12-16-1999 0 0,-34-9-6930 0 0,-6 29 3388 0 0,0 3-5644 0 0</inkml:trace>
  <inkml:trace contextRef="#ctx0" brushRef="#br0" timeOffset="635.828">213 8 6993 0 0,'0'0'3604'0'0,"0"0"-1330"0"0,0 0-574 0 0,0 0-140 0 0,0 0-87 0 0,0 0-74 0 0,0 0-143 0 0,0 0-189 0 0,0 0-179 0 0,0 0-142 0 0,0 0-126 0 0,0 0-98 0 0,0 0-57 0 0,-6-7 348 0 0,1 52 779 0 0,7 484 1293 0 0,-13-197-2621 0 0,-34-61-224 0 0,0-90-3 0 0,18-106-6 0 0,20-95-3871 0 0,7 5-1057 0 0,0 5-4166 0 0,2 3-3094 0 0</inkml:trace>
</inkml:ink>
</file>

<file path=ppt/ink/ink34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18:48.5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185 480 3665 0 0,'0'0'1789'0'0,"0"0"-51"0"0,0 0 103 0 0,0 0 143 0 0,0 0-1 0 0,0 0-160 0 0,0 0-289 0 0,0 0-307 0 0,0 0-223 0 0,0 0-149 0 0,0 0-102 0 0,0-9-59 0 0,-1-25-55 0 0,-30 26 1738 0 0,23 12-2279 0 0,0 1-1 0 0,1 0 1 0 0,-1 1-1 0 0,1 0 0 0 0,0 0 1 0 0,1 1-1 0 0,-1-1 1 0 0,1 1-1 0 0,1 1 0 0 0,-5 6-97 0 0,8-11 27 0 0,-7 8 26 0 0,1-1 1 0 0,1 2 0 0 0,0-1-1 0 0,1 1 1 0 0,0 0 0 0 0,0 0 0 0 0,2 1-1 0 0,-1 0 1 0 0,2 0 0 0 0,-1 0-1 0 0,2 0 1 0 0,0 0 0 0 0,1 1-1 0 0,0-1 1 0 0,0 0 0 0 0,2 1-1 0 0,0-1 1 0 0,0 1 0 0 0,2 0-54 0 0,-2-10 24 0 0,0-1 0 0 0,0 1 0 0 0,1 0 0 0 0,-1 0 0 0 0,1-1 1 0 0,0 1-1 0 0,0-1 0 0 0,1 0 0 0 0,-1 0 0 0 0,1 0 0 0 0,-1 0 0 0 0,1 0 0 0 0,0 0 0 0 0,0 0 1 0 0,0-1-1 0 0,1 0 0 0 0,-1 0 0 0 0,0 0 0 0 0,1 0 0 0 0,-1 0 0 0 0,1-1 0 0 0,0 1 1 0 0,0-1-1 0 0,0 0 0 0 0,-1 0 0 0 0,1 0 0 0 0,0-1 0 0 0,0 1 0 0 0,0-1 0 0 0,0 0 0 0 0,4-1-24 0 0,-1 1 65 0 0,0-1-1 0 0,0 0 0 0 0,0 0 0 0 0,0-1 0 0 0,0 0 0 0 0,0 0 0 0 0,0-1 0 0 0,-1 0 1 0 0,1 0-1 0 0,-1 0 0 0 0,0-1 0 0 0,0 0 0 0 0,0 0 0 0 0,0 0 0 0 0,-1-1 0 0 0,0 0 1 0 0,2-2-65 0 0,2-5 41 0 0,-1 0 0 0 0,0 0 0 0 0,-1-1 0 0 0,0 0 1 0 0,-1 0-1 0 0,-1-1 0 0 0,0 1 0 0 0,0-1 0 0 0,-2 0 0 0 0,1-1 1 0 0,-2 1-1 0 0,0-1 0 0 0,-1 1 0 0 0,0-1 0 0 0,-1 0 1 0 0,-1 1-1 0 0,-1-7-41 0 0,1 14-77 0 0,-1 1 0 0 0,1 0 0 0 0,-1 0 0 0 0,-1 0-1 0 0,1 0 1 0 0,-1 0 0 0 0,0 1 0 0 0,0-1 0 0 0,0 1 0 0 0,-1 0 0 0 0,0 0 0 0 0,0 0 0 0 0,0 0 0 0 0,-1 0 0 0 0,0 1 0 0 0,0 0 0 0 0,0 0 0 0 0,0 1 0 0 0,0-1 0 0 0,-1 1 0 0 0,1 0 0 0 0,-4-1 77 0 0,5 2-411 0 0,-1 0 0 0 0,0 1 1 0 0,1-1-1 0 0,-1 1 1 0 0,0 0-1 0 0,0 0 1 0 0,0 0-1 0 0,0 1 1 0 0,1 0-1 0 0,-1 0 1 0 0,0 0-1 0 0,0 1 1 0 0,0-1-1 0 0,0 1 1 0 0,0 0-1 0 0,0 1 1 0 0,1-1-1 0 0,-4 2 411 0 0,-4 4-5576 0 0,5 1-5675 0 0</inkml:trace>
  <inkml:trace contextRef="#ctx0" brushRef="#br0" timeOffset="431.292">583 1 8698 0 0,'0'0'1979'0'0,"0"0"-264"0"0,0 0-113 0 0,0 0 75 0 0,0 0 14 0 0,0 0-140 0 0,0 0-233 0 0,0 0-236 0 0,0 0-230 0 0,0 0-116 0 0,0 0-53 0 0,0 0-31 0 0,0 0-20 0 0,7 2-48 0 0,23 10-64 0 0,-23 33 941 0 0,-5 500 731 0 0,-14-343-2093 0 0,11-199-125 0 0,-6 1-2094 0 0,2-11 1640 0 0,-28-43-4547 0 0,13 16-4076 0 0,15 23-2025 0 0</inkml:trace>
  <inkml:trace contextRef="#ctx0" brushRef="#br0" timeOffset="682.078">336 458 8378 0 0,'0'0'2143'0'0,"0"0"-192"0"0,0 0-147 0 0,0 0-42 0 0,0 0-123 0 0,0 0-240 0 0,0 0-344 0 0,0 0-286 0 0,0 0-147 0 0,0 0-33 0 0,0 0 10 0 0,0 0 0 0 0,0 0-44 0 0,15-4-68 0 0,107-29 713 0 0,181-48-532 0 0,-204 41-4750 0 0,-72 18-1470 0 0,-1-5-4820 0 0,-21 20 4159 0 0</inkml:trace>
  <inkml:trace contextRef="#ctx0" brushRef="#br0" timeOffset="1105.712">977 60 8770 0 0,'0'0'2676'0'0,"0"0"-492"0"0,0 0-376 0 0,0 0-168 0 0,0 0-127 0 0,0 0-145 0 0,0 0-210 0 0,0 0-224 0 0,0 0-164 0 0,0 0-134 0 0,-7 34-80 0 0,-22 107-53 0 0,19-92 2 0 0,3 0 0 0 0,1 1 0 0 0,3 0 0 0 0,2 29-505 0 0,1-58 87 0 0,0-5-51 0 0,-1-7-6 0 0,0 0 0 0 0,1 0 0 0 0,0 1 0 0 0,0-1 0 0 0,1 0 0 0 0,0 0 0 0 0,0 0 0 0 0,1 0 0 0 0,1 0 0 0 0,-1 0 0 0 0,1 0 0 0 0,1-1 0 0 0,0 1 0 0 0,0-1-1 0 0,1 0 1 0 0,-1 0 0 0 0,5 4-30 0 0,-6-11 19 0 0,-1 0-1 0 0,1 0 1 0 0,0-1-1 0 0,-1 1 1 0 0,1-1-1 0 0,0 0 1 0 0,0 1-1 0 0,0-1 1 0 0,-1 0-1 0 0,1-1 1 0 0,0 1-1 0 0,0 0 1 0 0,-1-1-1 0 0,1 0 1 0 0,0 1-1 0 0,-1-1 1 0 0,1 0-1 0 0,-1 0 1 0 0,1-1-1 0 0,-1 1 1 0 0,1 0-1 0 0,-1-1 1 0 0,0 0-1 0 0,0 1 0 0 0,0-1 1 0 0,0 0-1 0 0,0 0 1 0 0,1-1-19 0 0,147-105 287 0 0,-148 107-284 0 0,0 0 1 0 0,0 0-1 0 0,0 0 0 0 0,0 0 1 0 0,0 1-1 0 0,0-1 1 0 0,0 0-1 0 0,0 1 1 0 0,0 0-1 0 0,0-1 1 0 0,0 1-1 0 0,0 0 1 0 0,0 0-1 0 0,0 0 1 0 0,1 1-1 0 0,-1-1 1 0 0,0 0-1 0 0,0 1 0 0 0,0-1 1 0 0,0 1-1 0 0,0 0 1 0 0,0 0-1 0 0,0 0 1 0 0,-1 0-1 0 0,1 0 1 0 0,0 0-1 0 0,0 0 1 0 0,-1 1-1 0 0,1-1 1 0 0,0 0-1 0 0,-1 1 0 0 0,0-1 1 0 0,1 1-1 0 0,-1 0 1 0 0,0 0-1 0 0,0-1 1 0 0,1 3-4 0 0,25 81 251 0 0,-22-62-200 0 0,0 2-31 0 0,-5-20-40 0 0,0-1 0 0 0,1 1-1 0 0,0 0 1 0 0,0 0-1 0 0,0 0 1 0 0,0-1-1 0 0,1 1 1 0 0,0 0-1 0 0,0-1 1 0 0,0 0-1 0 0,0 1 1 0 0,1-1 0 0 0,0 0-1 0 0,-1 0 1 0 0,3 1 20 0 0,6-7-3432 0 0,-8-7-2219 0 0,-3 6 2322 0 0,1 0-8119 0 0</inkml:trace>
  <inkml:trace contextRef="#ctx0" brushRef="#br0" timeOffset="1756.281">1481 701 7050 0 0,'0'0'2808'0'0,"0"0"-238"0"0,0 0-280 0 0,0 0-279 0 0,0 0-299 0 0,0 0-299 0 0,0 0-272 0 0,0 0-207 0 0,0 0-165 0 0,0 0-113 0 0,0 0-72 0 0,34 1-66 0 0,101 2-75 0 0,-74-15 227 0 0,-56 10-629 0 0,-1-1-1 0 0,1 1 1 0 0,-1-1-1 0 0,0 0 0 0 0,0-1 1 0 0,0 1-1 0 0,0-1 0 0 0,-1 1 1 0 0,0-1-1 0 0,1 0 1 0 0,-1 0-1 0 0,-1-1 0 0 0,1 1 1 0 0,-1-1-1 0 0,1 1 0 0 0,-1-1 1 0 0,0 0-1 0 0,-1 0 1 0 0,1 1-1 0 0,-1-1 0 0 0,0-1 1 0 0,-1 1-1 0 0,1 0 0 0 0,-1 0 1 0 0,0 0-1 0 0,0 0 1 0 0,0 0-1 0 0,-1 0 0 0 0,0-2-40 0 0,-1 5-24 0 0,-1-1-1 0 0,0 1 0 0 0,0-1 0 0 0,0 1 0 0 0,0 0 1 0 0,0 0-1 0 0,0 1 0 0 0,-1-1 0 0 0,1 1 0 0 0,-1-1 0 0 0,1 1 1 0 0,-1 0-1 0 0,1 0 0 0 0,-1 1 0 0 0,0-1 0 0 0,1 1 1 0 0,-1-1-1 0 0,0 1 0 0 0,1 1 0 0 0,-1-1 0 0 0,0 0 0 0 0,1 1 1 0 0,-1 0-1 0 0,0 0 0 0 0,1 0 0 0 0,-1 0 0 0 0,1 0 1 0 0,0 1-1 0 0,-1-1 0 0 0,1 1 0 0 0,0 0 0 0 0,0 0 1 0 0,-3 3 24 0 0,-5 5-54 0 0,0 0 1 0 0,0 1 0 0 0,1 0 0 0 0,0 1-1 0 0,1 0 1 0 0,0 1 0 0 0,1 0 0 0 0,0 0-1 0 0,2 1 1 0 0,-1 0 0 0 0,1 0 0 0 0,1 1-1 0 0,-2 10 54 0 0,6-22 0 0 0,0 1 0 0 0,-1-1-1 0 0,1 1 1 0 0,1-1 0 0 0,-1 1-1 0 0,1 0 1 0 0,-1-1 0 0 0,1 1-1 0 0,0 0 1 0 0,0-1 0 0 0,1 1-1 0 0,-1 0 1 0 0,1-1 0 0 0,-1 1-1 0 0,1 0 1 0 0,1-1 0 0 0,-1 1-1 0 0,0-1 1 0 0,1 0 0 0 0,0 1-1 0 0,-1-1 1 0 0,1 0 0 0 0,1 0-1 0 0,-1 0 1 0 0,0 0 0 0 0,1 0-1 0 0,-1-1 1 0 0,1 1 0 0 0,0-1-1 0 0,0 0 1 0 0,0 1 0 0 0,0-1-1 0 0,0-1 1 0 0,0 1 0 0 0,1 0-1 0 0,0-1 1 0 0,8 3 43 0 0,1-1 0 0 0,0-1 0 0 0,0 0 0 0 0,0 0-1 0 0,0-2 1 0 0,1 1 0 0 0,-1-2 0 0 0,0 0 0 0 0,0 0-1 0 0,0-1 1 0 0,0-1 0 0 0,0 0 0 0 0,-1-1 0 0 0,1 0-1 0 0,7-4-42 0 0,16-9 162 0 0,-2-2 0 0 0,0 0 0 0 0,-1-3 0 0 0,20-17-162 0 0,-40 31 41 0 0,0-2 0 0 0,0 1 0 0 0,-1-2 0 0 0,0 0 0 0 0,-1 0 0 0 0,0-1-1 0 0,-1 0 1 0 0,0-1 0 0 0,-1 0 0 0 0,-1 0 0 0 0,0-1 0 0 0,-1 0 0 0 0,0-1 0 0 0,-1 0 0 0 0,-1 0 0 0 0,0 0 0 0 0,-1 0 0 0 0,-1-1-1 0 0,1-9-40 0 0,-3 24 2 0 0,-1 0 0 0 0,0 0-1 0 0,0 0 1 0 0,0 0-1 0 0,0 0 1 0 0,0-1 0 0 0,0 1-1 0 0,0 0 1 0 0,0 0-1 0 0,-1 0 1 0 0,1 0 0 0 0,0 0-1 0 0,-1 0 1 0 0,1 0-1 0 0,-1 0 1 0 0,1 0 0 0 0,-1 1-1 0 0,1-1 1 0 0,-1 0-1 0 0,1 0 1 0 0,-1 0 0 0 0,0 0-1 0 0,0 1 1 0 0,1-1-1 0 0,-1 0 1 0 0,0 1 0 0 0,0-1-1 0 0,0 0 1 0 0,0 1-1 0 0,0-1 1 0 0,0 1-1 0 0,0 0 1 0 0,0-1 0 0 0,0 1-1 0 0,0 0 1 0 0,0-1-1 0 0,0 1 1 0 0,0 0 0 0 0,0 0-1 0 0,0 0 1 0 0,0 0-1 0 0,0 0 1 0 0,0 0 0 0 0,0 0-1 0 0,0 0 1 0 0,0 1-1 0 0,0-1 1 0 0,0 0 0 0 0,0 1-1 0 0,0-1 1 0 0,0 0-1 0 0,0 1 1 0 0,-1 0-2 0 0,-49 32-89 0 0,46-28 77 0 0,0 0-1 0 0,1 0 0 0 0,-1 0 0 0 0,1 0 0 0 0,0 1 0 0 0,1 0 0 0 0,-1 0 0 0 0,1 0 0 0 0,0 0 0 0 0,0 1 0 0 0,1-1 0 0 0,0 1 0 0 0,0-1 0 0 0,1 1 0 0 0,0 0 0 0 0,0 0 0 0 0,0-1 0 0 0,1 3 13 0 0,2-5-4 0 0,0-1-1 0 0,0 1 1 0 0,0-1 0 0 0,0 0-1 0 0,1 0 1 0 0,-1 0 0 0 0,1 0-1 0 0,0 0 1 0 0,0-1-1 0 0,0 1 1 0 0,0-1 0 0 0,0 0-1 0 0,0 0 1 0 0,1 0 0 0 0,-1 0-1 0 0,1-1 1 0 0,0 1 0 0 0,-1-1-1 0 0,1 0 1 0 0,4 1 4 0 0,12 6 4 0 0,-8-2 10 0 0,1-1 28 0 0,-1 1 0 0 0,0 1 0 0 0,1 0 0 0 0,-2 0 0 0 0,1 1 0 0 0,-1 0 0 0 0,-1 1 0 0 0,1 1 0 0 0,-2 0 1 0 0,1 0-1 0 0,2 5-42 0 0,49 109 1017 0 0,-31-57-894 0 0,-19-53-570 0 0,-9-11-4112 0 0,-2-2-4610 0 0,0-1-2644 0 0</inkml:trace>
</inkml:ink>
</file>

<file path=ppt/ink/ink3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6:09.4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1 361 3961 0 0,'0'0'3858'0'0,"0"0"-999"0"0,0 0-561 0 0,0 0-229 0 0,0 0-258 0 0,0 0-287 0 0,0 0-361 0 0,0 0-343 0 0,0 0-204 0 0,0 0-62 0 0,0 0 39 0 0,0 0 93 0 0,0 0 74 0 0,3 2 5 0 0,95 8 3399 0 0,-68-11-3747 0 0,334-13 1424 0 0,-318 9-1763 0 0,-67-9-2921 0 0,1 11-1221 0 0,6 2-6395 0 0,6 1-1860 0 0</inkml:trace>
  <inkml:trace contextRef="#ctx0" brushRef="#br0" timeOffset="254.848">244 110 14563 0 0,'0'0'2229'0'0,"0"0"-545"0"0,0 0-193 0 0,0 0-13 0 0,0 0-55 0 0,0 0-170 0 0,0 0-309 0 0,0 0-257 0 0,0 0-136 0 0,0 0-51 0 0,0 0-28 0 0,0 0-48 0 0,1 23-30 0 0,5 113 228 0 0,6 66 48 0 0,-38-110-2466 0 0,24-83-537 0 0,2-3-6559 0 0,0-2-3615 0 0</inkml:trace>
  <inkml:trace contextRef="#ctx0" brushRef="#br0" timeOffset="817.887">809 206 9458 0 0,'0'0'4096'0'0,"0"0"-2592"0"0,0 0-663 0 0,0 0 337 0 0,0 0 244 0 0,0 0-3 0 0,0 0-238 0 0,0 0-413 0 0,0 0-301 0 0,-3 33-157 0 0,-12 104-97 0 0,-8-34 212 0 0,-16 69 14 0 0,38-156 987 0 0,11-45 1023 0 0,-4 13-2602 0 0,149-337 1851 0 0,-135 302-1636 0 0,-10 21-7 0 0,2 1 0 0 0,1 1 0 0 0,1 0-1 0 0,1 1 1 0 0,17-23-55 0 0,-32 49 3 0 0,1 0-1 0 0,-1-1 1 0 0,1 1 0 0 0,-1-1 0 0 0,1 1 0 0 0,0 0-1 0 0,0 0 1 0 0,0-1 0 0 0,-1 1 0 0 0,1 0-1 0 0,0 0 1 0 0,1 0 0 0 0,-1 0 0 0 0,0 0-1 0 0,0 0 1 0 0,0 0 0 0 0,1 1 0 0 0,-1-1 0 0 0,0 0-1 0 0,0 1 1 0 0,1-1 0 0 0,-1 1 0 0 0,1-1-1 0 0,-1 1 1 0 0,1 0 0 0 0,-1-1 0 0 0,1 1-1 0 0,-1 0 1 0 0,0 0 0 0 0,1 0 0 0 0,-1 0 0 0 0,1 0-1 0 0,-1 0 1 0 0,1 1 0 0 0,-1-1 0 0 0,1 1-1 0 0,-1-1 1 0 0,1 1 0 0 0,-1-1 0 0 0,0 1-1 0 0,1-1 1 0 0,-1 1 0 0 0,0 0 0 0 0,0 0-1 0 0,0 0 1 0 0,1 0 0 0 0,-1 0 0 0 0,0 0 0 0 0,0 0-1 0 0,0 0 1 0 0,-1 0 0 0 0,1 1 0 0 0,0-1-3 0 0,5 9-60 0 0,-1 0 0 0 0,-1-1 1 0 0,0 2-1 0 0,-1-1 0 0 0,1 0 1 0 0,-2 1-1 0 0,0-1 1 0 0,0 1-1 0 0,-1 0 0 0 0,0 0 1 0 0,0 0-1 0 0,-2-1 0 0 0,1 1 1 0 0,-1 0-1 0 0,-1 0 0 0 0,0-1 1 0 0,-1 1-1 0 0,0 0 60 0 0,0 8-1758 0 0,0-3-4786 0 0,1-11-5854 0 0</inkml:trace>
  <inkml:trace contextRef="#ctx0" brushRef="#br0" timeOffset="1232.911">1245 578 7290 0 0,'0'0'2176'0'0,"0"0"-172"0"0,0 0 48 0 0,0 0 47 0 0,0 0-163 0 0,0 0-317 0 0,0 0-372 0 0,0 0-272 0 0,0 0-144 0 0,0 0-60 0 0,0 0-38 0 0,0 0-37 0 0,0 0-28 0 0,-7-10-88 0 0,-25-30-63 0 0,30 38-422 0 0,-1 0 1 0 0,1 0 0 0 0,-1 0 0 0 0,0 1 0 0 0,1-1 0 0 0,-1 1 0 0 0,0-1 0 0 0,0 1 0 0 0,0 0 0 0 0,0 0-1 0 0,0 0 1 0 0,0 1 0 0 0,0-1 0 0 0,0 1 0 0 0,-1-1 0 0 0,1 1 0 0 0,0 0 0 0 0,0 0 0 0 0,0 0 0 0 0,0 1-1 0 0,0-1 1 0 0,-1 1 0 0 0,1 0 0 0 0,0 0 0 0 0,0 0 0 0 0,0 0-96 0 0,-1 0 90 0 0,-2 1-58 0 0,-1 0 0 0 0,1 0 1 0 0,0 1-1 0 0,0 0 0 0 0,0 0 1 0 0,1 0-1 0 0,-1 0 0 0 0,1 1 0 0 0,-1 0 1 0 0,1 0-1 0 0,1 1 0 0 0,-1-1 0 0 0,0 1 1 0 0,1 0-1 0 0,0 0 0 0 0,0 1 1 0 0,1-1-1 0 0,0 1 0 0 0,0 0 0 0 0,0-1 1 0 0,0 1-1 0 0,1 1 0 0 0,0-1 1 0 0,0 0-1 0 0,1 1 0 0 0,0-1 0 0 0,0 1 1 0 0,0-1-1 0 0,1 1 0 0 0,0-1 1 0 0,0 1-1 0 0,1-1 0 0 0,0 1 0 0 0,0 2-32 0 0,3-4 9 0 0,-1 0-1 0 0,1 1 1 0 0,1-2-1 0 0,-1 1 1 0 0,1 0-1 0 0,0-1 0 0 0,0 0 1 0 0,0 0-1 0 0,0 0 1 0 0,1-1-1 0 0,-1 0 1 0 0,1 0-1 0 0,0 0 0 0 0,0-1 1 0 0,0 0-1 0 0,0 0 1 0 0,0 0-1 0 0,1-1 1 0 0,-1 0-1 0 0,0 0 0 0 0,1-1 1 0 0,-1 1-1 0 0,1-1 1 0 0,-1-1-1 0 0,1 1 1 0 0,-1-1-1 0 0,0-1 0 0 0,1 1-8 0 0,-3 0-64 0 0,0 1 0 0 0,0-1-1 0 0,0 0 1 0 0,0 0 0 0 0,0 0 0 0 0,-1-1-1 0 0,1 1 1 0 0,0-1 0 0 0,-1 0-1 0 0,1 0 1 0 0,-1 0 0 0 0,0-1-1 0 0,0 1 1 0 0,0-1 0 0 0,0 0-1 0 0,0 1 1 0 0,0-1 0 0 0,-1-1-1 0 0,1 1 1 0 0,-1 0 0 0 0,0-1-1 0 0,1 0 65 0 0,2-4-965 0 0,0 0-1460 0 0,-3 1-2621 0 0,0 3-7371 0 0</inkml:trace>
  <inkml:trace contextRef="#ctx0" brushRef="#br0" timeOffset="1950.539">1311 769 8962 0 0,'0'0'3455'0'0,"0"0"-1293"0"0,0 0-476 0 0,0 0-53 0 0,0 0-36 0 0,0 0-176 0 0,0 0-300 0 0,0 0-277 0 0,0 0-163 0 0,0 0-39 0 0,0 0-17 0 0,0 0-37 0 0,9-15-38 0 0,28-52-73 0 0,-25 47-61 0 0,0 0 0 0 0,2 0 1 0 0,0 1-1 0 0,1 1 0 0 0,1 1 0 0 0,8-7-416 0 0,-24 24 3 0 0,0 1 0 0 0,-1-1 1 0 0,1 1-1 0 0,0-1 0 0 0,1 1 1 0 0,-1-1-1 0 0,0 1 0 0 0,0-1 1 0 0,0 1-1 0 0,0 0 0 0 0,0-1 1 0 0,0 1-1 0 0,1-1 0 0 0,-1 1 0 0 0,0-1 1 0 0,0 0-1 0 0,1 1 0 0 0,-1-1 1 0 0,0 1-1 0 0,1-1 0 0 0,-1 1 1 0 0,1-1-1 0 0,-1 0 0 0 0,0 1 1 0 0,1-1-1 0 0,-1 0 0 0 0,1 1 0 0 0,-1-1 1 0 0,1 0-1 0 0,-1 0 0 0 0,1 0 1 0 0,-1 1-1 0 0,1-1 0 0 0,-1 0 1 0 0,1 0-1 0 0,-1 0 0 0 0,1 0 1 0 0,0 0-1 0 0,-1 0 0 0 0,1 0 0 0 0,-1 0 1 0 0,1 0-1 0 0,-1 0 0 0 0,1 0 1 0 0,-1 0-1 0 0,1 0 0 0 0,-1-1 1 0 0,1 1-1 0 0,-1 0 0 0 0,1 0 1 0 0,-1-1-1 0 0,1 1 0 0 0,-1 0 1 0 0,1 0-1 0 0,-1-1 0 0 0,0 1 0 0 0,1-1 1 0 0,-1 1-1 0 0,1 0 0 0 0,-1-1 1 0 0,0 1-1 0 0,1-1 0 0 0,-1 1 1 0 0,0-1-1 0 0,0 1 0 0 0,1-1 1 0 0,-1 0-4 0 0,0 2-3 0 0,30 107 135 0 0,-28-107-129 0 0,0 1 1 0 0,0-1 0 0 0,0 0-1 0 0,0 0 1 0 0,0 0 0 0 0,0 0-1 0 0,0 0 1 0 0,1-1 0 0 0,-1 1-1 0 0,0 0 1 0 0,1-1 0 0 0,-1 0 0 0 0,0 0-1 0 0,1 0 1 0 0,-1 0 0 0 0,1 0-1 0 0,-1 0 1 0 0,0 0 0 0 0,1-1-1 0 0,-1 1 1 0 0,0-1 0 0 0,1 0-1 0 0,-1 1 1 0 0,0-1 0 0 0,0 0-1 0 0,0 0 1 0 0,0-1 0 0 0,0 1 0 0 0,0 0-1 0 0,0-1 1 0 0,0 1 0 0 0,0-1-1 0 0,-1 0 1 0 0,1 0-4 0 0,113-100 136 0 0,-84 79-47 0 0,-31 50-65 0 0,-17 104 86 0 0,17-99-1807 0 0,4-27-3570 0 0,-3-5-3341 0 0,1 0-4372 0 0</inkml:trace>
  <inkml:trace contextRef="#ctx0" brushRef="#br0" timeOffset="2736.902">2057 515 12947 0 0,'0'0'2928'0'0,"0"0"-791"0"0,0 0-314 0 0,0 0-157 0 0,0 0-195 0 0,0 0-247 0 0,0 0-281 0 0,0 0-248 0 0,0 0-169 0 0,0 0-99 0 0,0 0-95 0 0,0 0-56 0 0,0 0-52 0 0,-11 7-36 0 0,-35 21-66 0 0,33-15-4 0 0,13-13-98 0 0,0 0-6 0 0,21 3 55 0 0,26-31 68 0 0,-107 60 665 0 0,68-36-3080 0 0,-3 1-3529 0 0,-2 0-6051 0 0</inkml:trace>
</inkml:ink>
</file>

<file path=ppt/ink/ink34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18:30.7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6861 726 13963 0 0,'0'0'1942'0'0,"0"0"-518"0"0,0 0-470 0 0,0 0-78 0 0,0 0 71 0 0,0 0-14 0 0,0 0-122 0 0,0 0-199 0 0,0 0-213 0 0,0 0-148 0 0,0 0-83 0 0,-20 30-43 0 0,-61 93-38 0 0,5-15 21 0 0,76-95-3348 0 0,17-11-6655 0 0,-17-2 9875 0 0,7 0-10425 0 0</inkml:trace>
  <inkml:trace contextRef="#ctx0" brushRef="#br0" timeOffset="-7686.087">2699 413 6145 0 0,'0'0'3288'0'0,"0"0"-1349"0"0,0 0-572 0 0,0 0-52 0 0,0 0 28 0 0,0 0-86 0 0,0 0-210 0 0,0 0-269 0 0,0 0-252 0 0,0 0-148 0 0,0 0-89 0 0,-17 30-62 0 0,-49 94-22 0 0,48-55 81 0 0,20-57-218 0 0,-2-7-23 0 0,1 0-1 0 0,-1 1 1 0 0,1-1 0 0 0,1 0 0 0 0,-1 1 0 0 0,1-1 0 0 0,0 0 0 0 0,0 0-1 0 0,0 0 1 0 0,0 0 0 0 0,1-1 0 0 0,0 1 0 0 0,0-1 0 0 0,0 1 0 0 0,1-1-1 0 0,0 0 1 0 0,-1 0 0 0 0,1-1 0 0 0,1 1 0 0 0,-1-1 0 0 0,0 0 0 0 0,1 0-1 0 0,0 0 1 0 0,-1-1 0 0 0,1 1 0 0 0,0-1 0 0 0,1 0 0 0 0,-1-1 0 0 0,0 1-1 0 0,0-1 1 0 0,1 0 0 0 0,-1-1 0 0 0,4 1-45 0 0,-2-1 146 0 0,1 0 0 0 0,-1 0-1 0 0,1-1 1 0 0,-1 0 0 0 0,1-1 0 0 0,-1 0 0 0 0,0 0-1 0 0,1 0 1 0 0,-1-1 0 0 0,-1 0 0 0 0,1 0 0 0 0,0-1-1 0 0,-1 0 1 0 0,1 0 0 0 0,-1 0 0 0 0,0-1 0 0 0,-1 0-1 0 0,1 0 1 0 0,-1-1 0 0 0,0 1 0 0 0,0-1 0 0 0,-1 0 0 0 0,4-6-146 0 0,-1 1 161 0 0,-1 0 1 0 0,0 0 0 0 0,0-1 0 0 0,-1 0 0 0 0,-1 0 0 0 0,0-1 0 0 0,-1 1 0 0 0,0-1 0 0 0,-1 0 0 0 0,0 1 0 0 0,-1-1 0 0 0,0 0 0 0 0,-1-8-162 0 0,-2 13-51 0 0,1 1 0 0 0,-1-1 0 0 0,-1 1 0 0 0,1-1 0 0 0,-1 1 0 0 0,-1 0 0 0 0,1 0 0 0 0,-1 1 1 0 0,0-1-1 0 0,0 1 0 0 0,-1 0 0 0 0,0 0 0 0 0,0 0 0 0 0,-1 1 0 0 0,1-1 0 0 0,-1 1 0 0 0,0 1 1 0 0,-1-1-1 0 0,1 1 0 0 0,-1 0 0 0 0,0 1 0 0 0,0-1 0 0 0,0 1 0 0 0,0 1 0 0 0,0-1 1 0 0,-1 1-1 0 0,1 1 0 0 0,-1-1 0 0 0,0 1 0 0 0,1 1 0 0 0,-1-1 0 0 0,-1 1 51 0 0,-43 26-3911 0 0,27 2-4442 0 0,19-16-2766 0 0</inkml:trace>
  <inkml:trace contextRef="#ctx0" brushRef="#br0" timeOffset="-7116.844">3196 0 7402 0 0,'0'0'3912'0'0,"0"0"-1131"0"0,0 0-593 0 0,0 0-208 0 0,0 0-204 0 0,0 0-212 0 0,0 0-306 0 0,0 0-295 0 0,0 0-266 0 0,0 0-205 0 0,0 0-108 0 0,0 0-52 0 0,0 0-23 0 0,-5 11-8 0 0,-32 141 674 0 0,-9 395-114 0 0,45-536-861 0 0,0-9-2 0 0,1-1 0 0 0,-1 1 0 0 0,1 0 0 0 0,-1 0 0 0 0,1 0 1 0 0,-1 0-1 0 0,1 0 0 0 0,0-1 0 0 0,0 1 0 0 0,0 0 0 0 0,0 0 0 0 0,0 0 0 0 0,1 0 0 0 0,-1 0 0 0 0,0 0 0 0 0,1 0 0 0 0,-1-1 0 0 0,1 1 0 0 0,0 0 0 0 0,0 0 0 0 0,0-1 0 0 0,0 1 0 0 0,0 0 0 0 0,0-1 0 0 0,0 1 0 0 0,0-1 0 0 0,1 1 0 0 0,-1-1 0 0 0,0 0 0 0 0,1 0 0 0 0,-1 1 1 0 0,1-1-1 0 0,0 0 0 0 0,-1 0 0 0 0,1-1 0 0 0,1 2 2 0 0,48-47 117 0 0,-9-5-45 0 0,-18 16-57 0 0,2 2-1 0 0,1 1 1 0 0,1 1-1 0 0,2 2 1 0 0,1 1-1 0 0,1 1 1 0 0,1 2-1 0 0,1 1 1 0 0,34-17-15 0 0,-65 38-1 0 0,-1 1 0 0 0,1-1 0 0 0,-1 1 0 0 0,1 0 0 0 0,-1-1 1 0 0,1 1-1 0 0,0 0 0 0 0,-1 1 0 0 0,1-1 0 0 0,0 0 0 0 0,0 1 0 0 0,0-1 0 0 0,0 1 1 0 0,0 0-1 0 0,0 0 0 0 0,-1 0 0 0 0,1 1 0 0 0,0-1 0 0 0,0 1 0 0 0,0-1 0 0 0,0 1 1 0 0,-1 0-1 0 0,1 0 0 0 0,0 0 0 0 0,-1 1 0 0 0,1-1 0 0 0,-1 0 0 0 0,1 1 1 0 0,-1 0-1 0 0,0 0 0 0 0,1-1 0 0 0,-1 1 0 0 0,0 0 0 0 0,0 1 0 0 0,-1-1 0 0 0,1 0 1 0 0,0 1-1 0 0,-1-1 0 0 0,1 1 0 0 0,-1-1 0 0 0,0 1 0 0 0,0 0 0 0 0,1 1 1 0 0,-1 11 10 0 0,-1 0 0 0 0,0 0 0 0 0,-1 0 0 0 0,0 0 0 0 0,-2 0 0 0 0,1 0 0 0 0,-2-1 0 0 0,0 1 0 0 0,-1-1 0 0 0,0 0 0 0 0,-1 0 0 0 0,-1 0 0 0 0,0-1 0 0 0,0 0 0 0 0,-2-1 0 0 0,1 0 0 0 0,-2 0 0 0 0,0 0 0 0 0,0-1 0 0 0,-1-1 0 0 0,-1 1-10 0 0,2-1 16 0 0,1-1 0 0 0,-2 0 0 0 0,1 0 1 0 0,-1-1-1 0 0,0-1 0 0 0,-1 0 0 0 0,0 0 1 0 0,0-1-1 0 0,0-1 0 0 0,-1 0 0 0 0,1-1 1 0 0,-1 0-1 0 0,0-1 0 0 0,-1 0 0 0 0,1-1 1 0 0,0-1-1 0 0,-9 0-16 0 0,17 0-49 0 0,1-1 1 0 0,-1 0 0 0 0,1 0-1 0 0,0 0 1 0 0,-1-1 0 0 0,1 0-1 0 0,-1 1 1 0 0,1-2 0 0 0,0 1-1 0 0,0 0 1 0 0,-1-1 0 0 0,1 0-1 0 0,0 0 1 0 0,1 0 0 0 0,-1 0-1 0 0,0-1 1 0 0,0 1 0 0 0,1-1-1 0 0,0 0 1 0 0,0 0 0 0 0,-1 0-1 0 0,2-1 1 0 0,-1 1 0 0 0,0-1-1 0 0,1 0 1 0 0,-1 1 0 0 0,1-1-1 0 0,-1-4 49 0 0,-9-47-3116 0 0,12 31-1431 0 0,1 11-59 0 0,-1 5-6787 0 0</inkml:trace>
  <inkml:trace contextRef="#ctx0" brushRef="#br0" timeOffset="-6429.353">3754 681 5729 0 0,'0'0'1717'0'0,"0"0"-264"0"0,0 0-11 0 0,0 0 92 0 0,0 0 46 0 0,0 0-29 0 0,0 0-109 0 0,0 0-114 0 0,0 0-80 0 0,0 0-72 0 0,0 0-78 0 0,0 0-106 0 0,0 0-113 0 0,30-1-112 0 0,93-6-98 0 0,-69-10 162 0 0,-48 10-634 0 0,5-4 82 0 0,0 0-1 0 0,0-1 0 0 0,-1-1 1 0 0,-1 1-1 0 0,0-1 0 0 0,-1-1 0 0 0,0 0 1 0 0,-1 0-1 0 0,4-12-278 0 0,-9 21 76 0 0,-2 4-70 0 0,0 1 0 0 0,0-1 0 0 0,0 0 0 0 0,0 1 0 0 0,0-1 0 0 0,0 0 0 0 0,0 1 0 0 0,0-1 0 0 0,0 1-1 0 0,0-1 1 0 0,0 0 0 0 0,0 1 0 0 0,0-1 0 0 0,0 0 0 0 0,1 1 0 0 0,-1-1 0 0 0,0 1 0 0 0,1-1 0 0 0,-1 0 0 0 0,0 1 0 0 0,1-1 0 0 0,-1 1 0 0 0,0-1 0 0 0,1 1 0 0 0,-1-1 0 0 0,1 1 0 0 0,-1 0 0 0 0,1-1 0 0 0,-1 1-1 0 0,1-1 1 0 0,0 1 0 0 0,-1 0 0 0 0,1 0 0 0 0,-1-1 0 0 0,1 1 0 0 0,0 0 0 0 0,-1 0 0 0 0,1 0 0 0 0,-1 0 0 0 0,1 0 0 0 0,0-1 0 0 0,-1 1 0 0 0,1 0 0 0 0,0 0 0 0 0,-1 1 0 0 0,1-1 0 0 0,0 0 0 0 0,-1 0 0 0 0,1 0-1 0 0,0 0 1 0 0,-1 1 0 0 0,1-1 0 0 0,-1 0 0 0 0,1 0 0 0 0,0 1 0 0 0,-1-1 0 0 0,1 0 0 0 0,-1 1 0 0 0,1-1 0 0 0,-1 1 0 0 0,1-1 0 0 0,-1 1 0 0 0,1 0-6 0 0,19 31 5 0 0,-1 1-1 0 0,-1 1 1 0 0,-2 0 0 0 0,-2 1 0 0 0,-1 1-1 0 0,-1 1 1 0 0,-2-1 0 0 0,-2 2 0 0 0,-1-1-1 0 0,-1 19-4 0 0,8 18 3 0 0,-6-42 11 0 0,-1 0-1 0 0,-2 1 0 0 0,-1-1 0 0 0,-2 1 1 0 0,0 0-1 0 0,-3 0 0 0 0,-1 0 0 0 0,-1 0 0 0 0,-2 0 1 0 0,-1-1-1 0 0,-8 24-13 0 0,8-38 24 0 0,0-1-1 0 0,-1 0 1 0 0,-2 0 0 0 0,1-1 0 0 0,-2 0 0 0 0,0-1-1 0 0,-1 0 1 0 0,0-1 0 0 0,-1 0 0 0 0,-1 0-1 0 0,0-2 1 0 0,-11 9-24 0 0,23-20 4 0 0,-1 1 0 0 0,1-1 0 0 0,-1 1 0 0 0,1-1-1 0 0,-1 0 1 0 0,0 0 0 0 0,0 0 0 0 0,0 0 0 0 0,0 0 0 0 0,0 0 0 0 0,0 0-1 0 0,0-1 1 0 0,0 1 0 0 0,0-1 0 0 0,0 0 0 0 0,0 1 0 0 0,0-1 0 0 0,0 0-1 0 0,0 0 1 0 0,0 0 0 0 0,0 0 0 0 0,0-1 0 0 0,0 1 0 0 0,0 0-1 0 0,0-1 1 0 0,0 0 0 0 0,0 1 0 0 0,0-1 0 0 0,0 0 0 0 0,0 0 0 0 0,0 0-1 0 0,0 0 1 0 0,1-1 0 0 0,-1 1 0 0 0,0 0 0 0 0,1-1 0 0 0,-1 1-1 0 0,1-1 1 0 0,0 1 0 0 0,-1-1 0 0 0,1 0 0 0 0,0 1 0 0 0,0-1 0 0 0,0 0-1 0 0,0 0 1 0 0,0 0 0 0 0,1 0 0 0 0,-1 0 0 0 0,0 0 0 0 0,1 0 0 0 0,0 0-1 0 0,-1 0 1 0 0,1-1-4 0 0,-2-121-170 0 0,20-42-182 0 0,-5 84-2526 0 0,-7 0-7241 0 0,-6 73-1371 0 0</inkml:trace>
  <inkml:trace contextRef="#ctx0" brushRef="#br0" timeOffset="-6158.163">3949 350 14427 0 0,'0'0'2159'0'0,"0"0"-381"0"0,0 0-192 0 0,0 0-73 0 0,0 0-126 0 0,0 0-205 0 0,0 0-250 0 0,0 0-204 0 0,0 0-150 0 0,0 0-104 0 0,0 0-83 0 0,0 0-91 0 0,0 0-105 0 0,-2-6-92 0 0,-6-19-63 0 0,37-5-1845 0 0,-9 28-4546 0 0,-14 2 901 0 0,-1 0-6637 0 0</inkml:trace>
  <inkml:trace contextRef="#ctx0" brushRef="#br0" timeOffset="-5406.223">4291 394 9274 0 0,'0'0'1950'0'0,"0"0"-518"0"0,0 0-225 0 0,0 0-31 0 0,0 0-104 0 0,0 0-169 0 0,0 0-208 0 0,0 0-179 0 0,0 0-120 0 0,0 0-89 0 0,0 0-70 0 0,0 0-47 0 0,0 0-54 0 0,12 6-51 0 0,53 28 27 0 0,-57-44-2280 0 0,-8 10 1797 0 0,0 0 112 0 0,0 0 157 0 0,0 0 104 0 0,0 0 73 0 0,1-6 1700 0 0,0 5 2807 0 0,29 63-3049 0 0,-24-55-1417 0 0,1-1 0 0 0,0 0 1 0 0,0 0-1 0 0,1-1 0 0 0,0 0 1 0 0,0 0-1 0 0,0-1 1 0 0,0 0-1 0 0,1 0 0 0 0,-1-1 1 0 0,1 0-1 0 0,0 0 0 0 0,0-1 1 0 0,0-1-1 0 0,0 1 1 0 0,1-2-1 0 0,-1 1 0 0 0,0-1 1 0 0,0 0-1 0 0,1-1 0 0 0,-1 0 1 0 0,0-1-1 0 0,0 0-116 0 0,-1 1 59 0 0,0-1 1 0 0,0 0-1 0 0,0-1 0 0 0,-1 0 0 0 0,1 0 0 0 0,-1-1 0 0 0,0 1 1 0 0,0-2-1 0 0,0 1 0 0 0,0-1 0 0 0,-1 0 0 0 0,0 0 1 0 0,0-1-1 0 0,0 0 0 0 0,-1 0 0 0 0,0 0 0 0 0,0-1 1 0 0,0 1-1 0 0,-1-1 0 0 0,0 0 0 0 0,0-1 0 0 0,-1 1 0 0 0,0-1 1 0 0,0 1-1 0 0,-1-1 0 0 0,0 0 0 0 0,-1 0 0 0 0,1 0 1 0 0,-1-6-60 0 0,0 12 0 0 0,-1 1 0 0 0,1-1 0 0 0,-1 0 1 0 0,0 0-1 0 0,0 0 0 0 0,0 0 1 0 0,0 0-1 0 0,0 0 0 0 0,0 0 0 0 0,-1 0 1 0 0,1 0-1 0 0,-1 0 0 0 0,1 0 1 0 0,-1 0-1 0 0,0 0 0 0 0,0 0 0 0 0,0 0 1 0 0,0 1-1 0 0,0-1 0 0 0,0 0 1 0 0,0 1-1 0 0,0-1 0 0 0,-1 1 0 0 0,1-1 1 0 0,-1 1-1 0 0,1 0 0 0 0,-1-1 1 0 0,1 1-1 0 0,-1 0 0 0 0,0 0 0 0 0,1 0 1 0 0,-1 0-1 0 0,0 1 0 0 0,0-1 1 0 0,0 0-1 0 0,0 1 0 0 0,0-1 0 0 0,0 1 1 0 0,0 0-1 0 0,0 0 0 0 0,0 0 1 0 0,0 0-1 0 0,-5-1-22 0 0,1 1 1 0 0,-1 0 0 0 0,0 0-1 0 0,0 1 1 0 0,1 0 0 0 0,-1 0-1 0 0,0 0 1 0 0,1 1 0 0 0,-1 0-1 0 0,1 1 1 0 0,0-1 0 0 0,0 1-1 0 0,0 0 1 0 0,0 1 0 0 0,-1 0 20 0 0,-9 8-18 0 0,0 1-1 0 0,1 1 0 0 0,1 0 0 0 0,0 1 0 0 0,1 1 1 0 0,0 0-1 0 0,1 0 0 0 0,1 2 0 0 0,1-1 0 0 0,1 1 1 0 0,0 1-1 0 0,1-1 0 0 0,1 2 0 0 0,0 1 20 0 0,6-15 5 0 0,-1 0 1 0 0,1 0-1 0 0,1 1 0 0 0,-1-1 0 0 0,1 1 0 0 0,1-1 1 0 0,-1 0-1 0 0,1 1 0 0 0,0-1 0 0 0,0 0 1 0 0,1 0-1 0 0,-1 1 0 0 0,2-1 0 0 0,-1 0 1 0 0,1-1-1 0 0,-1 1 0 0 0,2 0 0 0 0,-1-1 0 0 0,0 0 1 0 0,1 1-1 0 0,0-1 0 0 0,1-1 0 0 0,-1 1 1 0 0,1-1-1 0 0,0 1 0 0 0,0-2 0 0 0,0 1 0 0 0,0 0 1 0 0,1-1-1 0 0,-1 0 0 0 0,1 0 0 0 0,0-1 1 0 0,0 1-1 0 0,0-1 0 0 0,0-1 0 0 0,0 1 1 0 0,1-1-1 0 0,2 0-5 0 0,16 4 11 0 0,-1-2 1 0 0,0-2-1 0 0,1 0 0 0 0,0-1 1 0 0,-1-1-1 0 0,0-1 1 0 0,1-2-1 0 0,-1 0 0 0 0,0-2 1 0 0,-1 0-1 0 0,1-2-11 0 0,-3-13-2009 0 0,-17 2-7536 0 0,-4 15-2354 0 0</inkml:trace>
  <inkml:trace contextRef="#ctx0" brushRef="#br0" timeOffset="-5020.409">5164 453 10434 0 0,'0'0'6256'0'0,"0"0"-3849"0"0,0 0-1192 0 0,0 0 28 0 0,0 0 66 0 0,0 0-72 0 0,0 0-183 0 0,0 0-242 0 0,0 0-215 0 0,0 0-123 0 0,0 0-99 0 0,0 0-94 0 0,-5-10-62 0 0,-16-27-69 0 0,20 37-140 0 0,-1-1-1 0 0,0 1 0 0 0,0 0 1 0 0,0 0-1 0 0,0 0 0 0 0,0 0 1 0 0,0 1-1 0 0,1-1 0 0 0,-1 0 1 0 0,0 1-1 0 0,0-1 0 0 0,0 1 1 0 0,1 0-1 0 0,-1 0 0 0 0,0 0 1 0 0,1-1-1 0 0,-1 1 0 0 0,1 1 1 0 0,-1-1-1 0 0,1 0 0 0 0,-1 0 1 0 0,1 1-1 0 0,0-1 0 0 0,0 0 1 0 0,-1 1-1 0 0,1 0-9 0 0,-3 2 27 0 0,-7 4-13 0 0,0 1 1 0 0,0 1-1 0 0,1 0 1 0 0,1 1-1 0 0,-1-1 0 0 0,2 2 1 0 0,0-1-1 0 0,0 1 1 0 0,1 1-1 0 0,0-1 1 0 0,1 1-1 0 0,1 0 1 0 0,0 1-1 0 0,1-1 0 0 0,0 1 1 0 0,1 0-1 0 0,1 0 1 0 0,-1 14-15 0 0,2-25-3 0 0,1-1 0 0 0,0 1 0 0 0,0 0 0 0 0,0 0-1 0 0,0 0 1 0 0,0 0 0 0 0,1 0 0 0 0,-1 0 0 0 0,1-1 0 0 0,0 1 0 0 0,0 0 0 0 0,0 0 0 0 0,0-1 0 0 0,1 1 0 0 0,-1-1 0 0 0,1 1 0 0 0,-1-1 0 0 0,1 1 0 0 0,0-1-1 0 0,0 0 1 0 0,0 0 0 0 0,0 0 0 0 0,0 0 0 0 0,0 0 0 0 0,1-1 0 0 0,-1 1 0 0 0,1 0 0 0 0,-1-1 0 0 0,1 0 0 0 0,0 0 0 0 0,-1 0 0 0 0,1 0 0 0 0,0 0 0 0 0,0 0 0 0 0,-1-1-1 0 0,1 1 1 0 0,2-1 3 0 0,9 1-41 0 0,-1-1 0 0 0,0-1-1 0 0,1 0 1 0 0,-1 0-1 0 0,0-2 1 0 0,1 1-1 0 0,-1-2 1 0 0,-1 0-1 0 0,1 0 1 0 0,0-1-1 0 0,-1-1 1 0 0,0 0 0 0 0,-1-1-1 0 0,1 0 1 0 0,-1 0 41 0 0,24-23-4280 0 0,-6-3-4124 0 0,-23 25-3377 0 0</inkml:trace>
  <inkml:trace contextRef="#ctx0" brushRef="#br0" timeOffset="-4769.915">5604 144 13555 0 0,'0'0'5950'0'0,"0"0"-3634"0"0,0 0-1191 0 0,0 0-118 0 0,0 0-39 0 0,0 0-71 0 0,0 0-124 0 0,0 0-166 0 0,0 0-135 0 0,0 0-73 0 0,0 0-85 0 0,0 0-47 0 0,0 0-31 0 0,0 32-40 0 0,3 101-29 0 0,0 192 292 0 0,21-219-1059 0 0,-84-103-9511 0 0,32-9-269 0 0,20 2 1763 0 0</inkml:trace>
  <inkml:trace contextRef="#ctx0" brushRef="#br0" timeOffset="-4604.194">5300 560 12819 0 0,'0'0'3363'0'0,"0"0"-1262"0"0,0 0-538 0 0,0 0-96 0 0,0 0-78 0 0,0 0-146 0 0,0 0-244 0 0,0 0-256 0 0,0 0-192 0 0,0 0-147 0 0,34-20-116 0 0,106-59-80 0 0,-62 50 8 0 0,43 21-647 0 0,-93 20-995 0 0,-18-4-1556 0 0,3 1-7457 0 0,-6-5-1533 0 0</inkml:trace>
  <inkml:trace contextRef="#ctx0" brushRef="#br0" timeOffset="-4220.133">6051 416 15331 0 0,'0'0'3344'0'0,"0"0"-1308"0"0,0 0-538 0 0,0 0-127 0 0,0 0-146 0 0,0 0-202 0 0,0 0-264 0 0,0 0-214 0 0,0 0-154 0 0,0 0-107 0 0,0 0-58 0 0,0 0-65 0 0,0 0-36 0 0,-11 4-31 0 0,4-2-82 0 0,-1 0 8 0 0,1 0 0 0 0,-1 0 1 0 0,1 1-1 0 0,0 0 0 0 0,0 0 0 0 0,0 1 1 0 0,1 0-1 0 0,-1 0 0 0 0,1 1 0 0 0,0 0 0 0 0,-5 4-20 0 0,10-8-1 0 0,0 0-1 0 0,0 0 1 0 0,0 0-1 0 0,0 0 1 0 0,0 0-1 0 0,0 0 1 0 0,0 0-1 0 0,1 0 1 0 0,-1 0-1 0 0,0 0 1 0 0,1 0-1 0 0,-1 0 1 0 0,1 0-1 0 0,-1 1 0 0 0,1-1 1 0 0,0 0-1 0 0,-1 0 1 0 0,1 1-1 0 0,0-1 1 0 0,0 0-1 0 0,0 0 1 0 0,0 1-1 0 0,0-1 1 0 0,0 0-1 0 0,0 1 1 0 0,1-1-1 0 0,-1 0 1 0 0,0 0-1 0 0,1 1 0 0 0,-1-1 1 0 0,1 0-1 0 0,-1 0 1 0 0,1 0-1 0 0,-1 0 1 0 0,1 0-1 0 0,0 0 1 0 0,0 0-1 0 0,-1 0 1 0 0,1 0-1 0 0,0 0 1 0 0,0 0-1 0 0,0 0 1 0 0,0 0-1 0 0,0-1 0 0 0,0 1 1 0 0,1 0-1 0 0,-1-1 2 0 0,111 38-10 0 0,-105-35 16 0 0,0 1 0 0 0,-1 1 0 0 0,1-1 0 0 0,-1 1 0 0 0,0 0 0 0 0,0 1 0 0 0,0-1 0 0 0,-1 1 0 0 0,0 0 0 0 0,0 0 0 0 0,0 1 0 0 0,-1 0 0 0 0,4 6-6 0 0,-6-10 23 0 0,-1 0 0 0 0,1 0 0 0 0,-1 0 0 0 0,1 1 0 0 0,-1-1 0 0 0,0 0-1 0 0,0 0 1 0 0,-1 1 0 0 0,1-1 0 0 0,-1 1 0 0 0,0-1 0 0 0,1 0 0 0 0,-1 1 0 0 0,-1-1 0 0 0,1 1 0 0 0,0-1 0 0 0,-1 0 0 0 0,0 1 0 0 0,0-1 0 0 0,0 0 0 0 0,0 0 0 0 0,0 0-1 0 0,-1 1 1 0 0,1-1 0 0 0,-1 0 0 0 0,0-1 0 0 0,0 1 0 0 0,0 0 0 0 0,0-1 0 0 0,-1 1 0 0 0,1-1 0 0 0,-3 2-23 0 0,-1 2 36 0 0,-1-1 0 0 0,1 0 0 0 0,-1 0 0 0 0,0 0 0 0 0,0-1-1 0 0,-1-1 1 0 0,0 1 0 0 0,1-1 0 0 0,-1 0 0 0 0,0-1 0 0 0,0 0 0 0 0,-1 0 0 0 0,1 0 0 0 0,0-1 0 0 0,-4 0-36 0 0,12-1 0 0 0,-4 0-42 0 0,1 0 1 0 0,0 1 0 0 0,0-1 0 0 0,0 0-1 0 0,0 0 1 0 0,0-1 0 0 0,0 1-1 0 0,0-1 1 0 0,0 0 0 0 0,0 1 0 0 0,0-1-1 0 0,0 0 1 0 0,0-1 0 0 0,0 1 0 0 0,0 0-1 0 0,1-1 1 0 0,-1 0 0 0 0,0 0-1 0 0,1 0 1 0 0,0 0 0 0 0,-1 0 0 0 0,1-1 41 0 0,-15-16-2916 0 0,9 10-3129 0 0,4 4-6168 0 0</inkml:trace>
  <inkml:trace contextRef="#ctx0" brushRef="#br0" timeOffset="-9647.268">274 22 11987 0 0,'0'0'1996'0'0,"0"0"-416"0"0,0 0-263 0 0,0 0 40 0 0,0 0 44 0 0,0 0-88 0 0,0 0-215 0 0,0 0-282 0 0,0 0-228 0 0,0 0-172 0 0,0 0-68 0 0,1-3-33 0 0,0-12-38 0 0,-1 11-2 0 0,0 4-42 0 0,15 19 738 0 0,22 98 384 0 0,-30-69-1160 0 0,-2 0 0 0 0,-2 0-1 0 0,-3 1 1 0 0,-3 31-195 0 0,-44 136 206 0 0,14-94-215 0 0,9-15-329 0 0,24-107 218 0 0,0 0-34 0 0,0 0-40 0 0,1 0-253 0 0,0-1 1 0 0,0 0 0 0 0,0 0-1 0 0,1 0 1 0 0,-1 0-1 0 0,0 0 1 0 0,-1 0 0 0 0,1-1-1 0 0,0 1 1 0 0,0 0 0 0 0,0 0-1 0 0,-1-1 1 0 0,1 1 0 0 0,0 0-1 0 0,-1-1 1 0 0,0 1-1 0 0,1 0 1 0 0,-1-1 0 0 0,0 1-1 0 0,1-1 1 0 0,-1 1 0 0 0,0-1-1 0 0,0 1 1 0 0,0-1 0 0 0,0 1-1 0 0,-1-1 1 0 0,1 1 0 0 0,0 0-1 0 0,-1-1 1 0 0,1 1-1 0 0,-1-1 447 0 0,1-8-6163 0 0,0 3-1649 0 0</inkml:trace>
  <inkml:trace contextRef="#ctx0" brushRef="#br0" timeOffset="-9406.266">0 409 13275 0 0,'0'0'2010'0'0,"0"0"-395"0"0,0 0-267 0 0,0 0 2 0 0,0 0-17 0 0,0 0-185 0 0,0 0-291 0 0,0 0-256 0 0,0 0-122 0 0,0 0-4 0 0,0 0 22 0 0,0 0-5 0 0,0 0-30 0 0,11 5-45 0 0,39 18-37 0 0,-43-21-283 0 0,0-1 1 0 0,0 1-1 0 0,0-1 0 0 0,0 0 1 0 0,1 0-1 0 0,-1-1 0 0 0,0 0 0 0 0,1-1 1 0 0,-1 1-1 0 0,0-1 0 0 0,0-1 1 0 0,3 0-98 0 0,-4 1 46 0 0,141-47 698 0 0,-25 5-1591 0 0,-35 31-3663 0 0,-76 12 1732 0 0,3 0-6611 0 0,-9 0-1712 0 0</inkml:trace>
  <inkml:trace contextRef="#ctx0" brushRef="#br0" timeOffset="-8858.155">549 387 8034 0 0,'0'0'2400'0'0,"0"0"-359"0"0,0 0-256 0 0,0 0-122 0 0,0 0-149 0 0,0 0-224 0 0,0 0-249 0 0,0 0-178 0 0,0 0-127 0 0,0 0-90 0 0,0 0-92 0 0,-5 31-80 0 0,-12 97-75 0 0,15-45 472 0 0,4-78-817 0 0,0-1 1 0 0,0 0-1 0 0,0 1 1 0 0,1-1 0 0 0,-1 0-1 0 0,1 0 1 0 0,0-1-1 0 0,0 1 1 0 0,1 0 0 0 0,-1-1-1 0 0,1 0 1 0 0,-1 0 0 0 0,1 0-1 0 0,0 0 1 0 0,0-1-1 0 0,0 1 1 0 0,1-1 0 0 0,-1 0-1 0 0,1 0 1 0 0,-1-1-1 0 0,1 0 1 0 0,-1 1 0 0 0,1-1-1 0 0,0-1 1 0 0,-1 1 0 0 0,1-1-1 0 0,0 0 1 0 0,0 0-1 0 0,0 0 1 0 0,-1 0 0 0 0,1-1-1 0 0,0 0 1 0 0,0 0-1 0 0,-1 0 1 0 0,1-1 0 0 0,-1 0-1 0 0,1 1 1 0 0,-1-1 0 0 0,0-1-1 0 0,0 1 1 0 0,0-1-1 0 0,0 0 1 0 0,0 0-55 0 0,17-9 123 0 0,-1-1-1 0 0,-1 0 1 0 0,0-2-1 0 0,-1 0 1 0 0,-1-1-1 0 0,0-1 1 0 0,4-6-123 0 0,34-62 202 0 0,-54 85-207 0 0,-1 0 0 0 0,1-1 0 0 0,-1 1 0 0 0,1-1 0 0 0,-1 1 0 0 0,1 0 0 0 0,-1 0 1 0 0,1-1-1 0 0,0 1 0 0 0,-1 0 0 0 0,1 0 0 0 0,-1-1 0 0 0,1 1 0 0 0,0 0 0 0 0,-1 0 0 0 0,1 0 0 0 0,-1 0 0 0 0,1 0 0 0 0,0 0 0 0 0,-1 0 0 0 0,1 0 0 0 0,0 0 0 0 0,-1 0 0 0 0,1 1 0 0 0,-1-1 0 0 0,1 0 0 0 0,-1 0 0 0 0,1 0 0 0 0,0 1 0 0 0,-1-1 0 0 0,1 0 0 0 0,-1 1 0 0 0,1-1 0 0 0,-1 1 0 0 0,1-1 0 0 0,-1 0 0 0 0,0 1 1 0 0,1-1-1 0 0,-1 1 0 0 0,1-1 0 0 0,-1 1 0 0 0,0-1 0 0 0,1 1 0 0 0,-1-1 0 0 0,0 1 0 0 0,0 0 0 0 0,0-1 0 0 0,1 1 0 0 0,-1-1 0 0 0,0 1 0 0 0,0 0 0 0 0,0-1 0 0 0,0 1 0 0 0,0 0 0 0 0,0-1 0 0 0,0 1 0 0 0,0-1 0 0 0,0 1 0 0 0,0 0 0 0 0,-1-1 0 0 0,1 1 0 0 0,0-1 0 0 0,0 1 0 0 0,-1 0 5 0 0,13 52-92 0 0,-12-47 85 0 0,0-1 0 0 0,0 1 1 0 0,1-1-1 0 0,0 0 0 0 0,0 0 0 0 0,0 1 1 0 0,0-1-1 0 0,1 0 0 0 0,0 0 1 0 0,0 0-1 0 0,1 0 0 0 0,-1-1 1 0 0,1 1-1 0 0,0-1 0 0 0,0 1 1 0 0,1-1-1 0 0,-1 0 0 0 0,1 0 1 0 0,0 0-1 0 0,0-1 0 0 0,0 1 1 0 0,0-1-1 0 0,1 0 0 0 0,-1-1 1 0 0,1 1-1 0 0,0-1 0 0 0,0 1 1 0 0,0-1-1 0 0,0-1 0 0 0,0 1 1 0 0,0-1-1 0 0,0 0 0 0 0,1 0 1 0 0,1 0 6 0 0,3-3 81 0 0,0-1 1 0 0,1 0-1 0 0,-2 0 1 0 0,1-1-1 0 0,0 0 1 0 0,-1-1-1 0 0,1 0 1 0 0,-2 0-1 0 0,1-1 1 0 0,0 0-1 0 0,-1-1 1 0 0,0 1-1 0 0,-1-2 1 0 0,1 1-1 0 0,-1-1 1 0 0,-1 0-1 0 0,0-1 1 0 0,2-3-82 0 0,-2 6 38 0 0,-1-1 0 0 0,0 0 1 0 0,-1 0-1 0 0,0 0 1 0 0,0 0-1 0 0,-1-1 0 0 0,0 1 1 0 0,0-1-1 0 0,0 0 0 0 0,-1 0 1 0 0,0 0-1 0 0,-1 0 0 0 0,0 0 1 0 0,0-1-1 0 0,-1 1 1 0 0,0 0-1 0 0,-1-3-38 0 0,-11 1-1750 0 0,0 9-5002 0 0,9 1 3814 0 0,1 0-5629 0 0</inkml:trace>
  <inkml:trace contextRef="#ctx0" brushRef="#br0" timeOffset="-8536.331">1510 405 9946 0 0,'0'0'3142'0'0,"0"0"-1109"0"0,0 0-564 0 0,0 0-118 0 0,0 0-127 0 0,0 0-179 0 0,0 0-212 0 0,0 0-221 0 0,-14 34-142 0 0,-38 105-93 0 0,38-69 210 0 0,15-66-555 0 0,-1-1 0 0 0,0 1 0 0 0,1-1 0 0 0,-1 1 0 0 0,1-1 1 0 0,0 0-1 0 0,0 1 0 0 0,0-1 0 0 0,1 0 0 0 0,-1 0 0 0 0,1 0 0 0 0,0 0 0 0 0,0 0 0 0 0,0 0 1 0 0,0 0-1 0 0,0 0 0 0 0,0-1 0 0 0,1 1 0 0 0,0-1 0 0 0,-1 0 0 0 0,1 0 0 0 0,0 0 0 0 0,0 0 1 0 0,0 0-1 0 0,0-1 0 0 0,0 1 0 0 0,1-1 0 0 0,-1 0 0 0 0,0 0 0 0 0,1 0 0 0 0,-1 0-32 0 0,5 1 106 0 0,0-1 1 0 0,0 0-1 0 0,0 0 0 0 0,0-1 0 0 0,0 0 0 0 0,1 0 0 0 0,-1 0 0 0 0,0-1 1 0 0,0-1-1 0 0,0 1 0 0 0,-1-2 0 0 0,1 1 0 0 0,3-2-106 0 0,6-4 283 0 0,0-1 0 0 0,0 0 0 0 0,-1-1 0 0 0,-1-1 1 0 0,0 0-1 0 0,0-1 0 0 0,-1-1 0 0 0,11-13-283 0 0,-19 19 78 0 0,0 1 0 0 0,-1-1-1 0 0,0 0 1 0 0,0 0 0 0 0,-1 0 0 0 0,1-1 0 0 0,-2 1 0 0 0,1-1 0 0 0,-1 0 0 0 0,0-1-1 0 0,-1 1 1 0 0,0 0 0 0 0,0-1 0 0 0,-1 1 0 0 0,0-1 0 0 0,0 1 0 0 0,-1-1-1 0 0,0 1 1 0 0,-1-1 0 0 0,-1-6-78 0 0,-1 7 0 0 0,0 0 0 0 0,-1 0 0 0 0,-1 1 1 0 0,1-1-1 0 0,-1 1 0 0 0,0 0 0 0 0,-1 0 0 0 0,0 1 0 0 0,0-1 0 0 0,0 1 0 0 0,-1 1 0 0 0,1-1 0 0 0,-1 1 0 0 0,-1 1 0 0 0,1-1 0 0 0,-1 1 0 0 0,0 0 1 0 0,0 1-1 0 0,-7-3 0 0 0,9 4-114 0 0,0 1-1 0 0,0-1 1 0 0,0 1 0 0 0,0 1 0 0 0,0-1 0 0 0,0 1 0 0 0,0 0 0 0 0,0 0 0 0 0,0 1 0 0 0,0 0 0 0 0,0 0 0 0 0,0 0 0 0 0,0 1-1 0 0,0-1 1 0 0,1 1 0 0 0,-4 2 114 0 0,-50 32-8042 0 0,43-24-3912 0 0</inkml:trace>
  <inkml:trace contextRef="#ctx0" brushRef="#br0" timeOffset="22765.872">403 1797 8666 0 0,'0'0'1800'0'0,"0"0"-298"0"0,0 0-214 0 0,0 0 83 0 0,0 0 191 0 0,0 0 39 0 0,0 0-184 0 0,0 0-270 0 0,0 0-292 0 0,0 0-245 0 0,0 0-127 0 0,2-8-80 0 0,7-24-30 0 0,-7 24-7 0 0,-2 8-41 0 0,0 0-33 0 0,0 0-44 0 0,0 0-49 0 0,0 0-47 0 0,0 0-20 0 0,0 15 283 0 0,0 30-32 0 0,3 0 1 0 0,1-1-1 0 0,2 1 1 0 0,2-1-1 0 0,4 9-383 0 0,39 60 253 0 0,-49-111-233 0 0,-1 0 0 0 0,1 0 0 0 0,-1-1 0 0 0,1 1 0 0 0,0-1 0 0 0,0 1 0 0 0,0-1 0 0 0,0 0 1 0 0,0 0-1 0 0,0 0 0 0 0,0 0 0 0 0,0 0 0 0 0,0 0 0 0 0,1-1 0 0 0,-1 1 0 0 0,0-1 0 0 0,0 1 1 0 0,1-1-1 0 0,-1 0 0 0 0,0 0 0 0 0,1 0 0 0 0,-1 0 0 0 0,0 0 0 0 0,0-1 0 0 0,1 1 0 0 0,-1-1 1 0 0,0 1-1 0 0,0-1 0 0 0,0 0 0 0 0,1 0 0 0 0,-1 0 0 0 0,0 0 0 0 0,0 0 0 0 0,-1-1 0 0 0,1 1 1 0 0,0 0-1 0 0,0-1 0 0 0,0 0 0 0 0,-1 1 0 0 0,1-2-20 0 0,63-72 437 0 0,-64 73-450 0 0,24-39 49 0 0,-1 0 0 0 0,-3-1 1 0 0,-1-2-1 0 0,-1-5-36 0 0,-15 156-157 0 0,-4-99 163 0 0,0 0 0 0 0,0 0 0 0 0,1 0 0 0 0,0 0 0 0 0,1 0 0 0 0,-1 0 0 0 0,2 0 0 0 0,-1 0 0 0 0,1-1 0 0 0,0 1 0 0 0,0-1 0 0 0,1 0 0 0 0,0 0 0 0 0,1 0 0 0 0,-1 0 0 0 0,3 0-6 0 0,-4 0 8 0 0,0-2 1 0 0,1 1 0 0 0,0 0-1 0 0,0-1 1 0 0,0 1-1 0 0,1-1 1 0 0,0-1 0 0 0,0 1-1 0 0,0 0 1 0 0,1-1 0 0 0,-1 0-1 0 0,1-1 1 0 0,0 1-1 0 0,0-1 1 0 0,0 0 0 0 0,1-1-1 0 0,-1 1 1 0 0,1-1 0 0 0,-1 0-1 0 0,1-1 1 0 0,0 0-1 0 0,-1 0 1 0 0,1 0 0 0 0,0-1-1 0 0,0 0 1 0 0,4 0-9 0 0,-5-5 48 0 0,1 1-1 0 0,-1-1 1 0 0,0 0 0 0 0,0 0-1 0 0,-1 0 1 0 0,1-1 0 0 0,-1 0-1 0 0,-1 0 1 0 0,1-1 0 0 0,-1 1-1 0 0,1-4-47 0 0,8-8 80 0 0,-1-2-37 0 0,-1 0 1 0 0,0 0-1 0 0,-2-1 0 0 0,0 0 0 0 0,-2-1 1 0 0,0 0-1 0 0,-1 0 0 0 0,-2-1 1 0 0,0 1-1 0 0,-1-1 0 0 0,-1 0 0 0 0,-2 0 1 0 0,0-4-44 0 0,0 27-30 0 0,0 1 1 0 0,-1-1-1 0 0,1 0 0 0 0,0 0 1 0 0,0 0-1 0 0,-1 1 1 0 0,1-1-1 0 0,0 0 1 0 0,-1 0-1 0 0,1 0 0 0 0,0 0 1 0 0,0 0-1 0 0,-1 0 1 0 0,1 0-1 0 0,0 1 1 0 0,-1-1-1 0 0,1 0 1 0 0,0 0-1 0 0,-1 0 0 0 0,1 0 1 0 0,0 0-1 0 0,-1 0 1 0 0,1-1-1 0 0,0 1 1 0 0,-1 0-1 0 0,1 0 0 0 0,0 0 1 0 0,-1 0-1 0 0,1 0 1 0 0,0 0-1 0 0,0 0 1 0 0,-1-1-1 0 0,1 1 0 0 0,0 0 1 0 0,0 0-1 0 0,-1 0 1 0 0,1-1-1 0 0,0 1 1 0 0,0 0-1 0 0,0 0 0 0 0,-1-1 1 0 0,1 1-1 0 0,0 0 1 0 0,0-1-1 0 0,0 1 1 0 0,0 0-1 0 0,0 0 0 0 0,-1-1 1 0 0,1 1-1 0 0,0 0 1 0 0,0-1-1 0 0,0 1 30 0 0,13 40-3087 0 0,-1-31-957 0 0,3-3-4258 0 0,-11-3-2639 0 0</inkml:trace>
  <inkml:trace contextRef="#ctx0" brushRef="#br0" timeOffset="23023.573">1523 1988 18924 0 0,'0'0'1162'0'0,"0"0"-312"0"0,0 0-15 0 0,0 0 218 0 0,0 0 135 0 0,0 0-100 0 0,0 0-285 0 0,0 0-248 0 0,0 0-202 0 0,0 0-118 0 0,0 0-62 0 0,0 0-58 0 0,0 0-46 0 0,-2 30-22 0 0,-4 134-26 0 0,6-154-1040 0 0,0 15 1879 0 0,4-20-5580 0 0,1-3-5353 0 0,-5-2-1470 0 0</inkml:trace>
  <inkml:trace contextRef="#ctx0" brushRef="#br0" timeOffset="23266.174">1464 1473 14107 0 0,'0'0'2713'0'0,"0"0"-1569"0"0,0 0-528 0 0,0 0-168 0 0,0 0-152 0 0,0 0-152 0 0,0 0-224 0 0,0 0-176 0 0,0 0-336 0 0,0 0-592 0 0,0 0-1353 0 0,0 0-2664 0 0,0 0-4417 0 0</inkml:trace>
  <inkml:trace contextRef="#ctx0" brushRef="#br0" timeOffset="23518.687">2036 1296 14331 0 0,'0'0'3094'0'0,"0"0"-1424"0"0,0 0-611 0 0,0 0-48 0 0,0 0-2 0 0,0 0-51 0 0,0 0-137 0 0,0 0-163 0 0,0 0-137 0 0,0 0-40 0 0,0 0-47 0 0,0 0-78 0 0,4 20-67 0 0,16 138 263 0 0,-11 404 298 0 0,-27-401-863 0 0,20-234-9706 0 0,-2 45-1189 0 0,0 16 3454 0 0</inkml:trace>
  <inkml:trace contextRef="#ctx0" brushRef="#br0" timeOffset="23740.298">1769 1808 15547 0 0,'0'0'1398'0'0,"0"0"-279"0"0,0 0 36 0 0,0 0 126 0 0,0 0-67 0 0,0 0-190 0 0,0 0-202 0 0,0 0-169 0 0,36-2-103 0 0,115-10-81 0 0,-47-5 186 0 0,107-48-423 0 0,-152 31-2105 0 0,-45 18-1923 0 0,-4-2-4058 0 0,-8 13-2846 0 0</inkml:trace>
  <inkml:trace contextRef="#ctx0" brushRef="#br0" timeOffset="24189.334">2432 1296 11290 0 0,'0'0'1953'0'0,"0"0"-494"0"0,0 0-163 0 0,0 0 42 0 0,0 0 38 0 0,0 0-112 0 0,0 0-224 0 0,0 0-166 0 0,0 0-82 0 0,1 33-62 0 0,3 104-57 0 0,-1 359 2521 0 0,-4-485-3181 0 0,2 1 1 0 0,-1-1-1 0 0,1 0 0 0 0,1 1 0 0 0,0-1 1 0 0,0 0-1 0 0,1 0 0 0 0,1 0 0 0 0,0-1 1 0 0,0 1-1 0 0,1-1 0 0 0,0 0 0 0 0,1 0 1 0 0,0-1-1 0 0,6 7-13 0 0,-7-15 19 0 0,-1 0-1 0 0,1 0 1 0 0,-1-1 0 0 0,1 0 0 0 0,0 0-1 0 0,-1 0 1 0 0,1 0 0 0 0,0-1 0 0 0,-1 0-1 0 0,1 0 1 0 0,-1 0 0 0 0,1-1 0 0 0,-1 1-1 0 0,0-1 1 0 0,1 0 0 0 0,-1 0 0 0 0,0-1 0 0 0,0 1-1 0 0,0-1 1 0 0,-1 0 0 0 0,1 0 0 0 0,-1 0-1 0 0,0 0 1 0 0,1-1 0 0 0,-1 1 0 0 0,-1-1-1 0 0,3-3-18 0 0,-1 3-5 0 0,37-36 90 0 0,-15 13-41 0 0,2 0 0 0 0,1 2 0 0 0,0 1 1 0 0,28-15-45 0 0,-56 38 7 0 0,1 0 0 0 0,0 0 0 0 0,-1 0 0 0 0,1 0 0 0 0,0 0 0 0 0,0 1 0 0 0,0-1 0 0 0,-1 1 0 0 0,1-1 0 0 0,0 1 0 0 0,0 0 0 0 0,0-1 0 0 0,0 1 0 0 0,0 0 0 0 0,0 0 0 0 0,0 1 0 0 0,0-1 0 0 0,-1 0 0 0 0,1 1 1 0 0,0-1-1 0 0,0 1 0 0 0,0-1 0 0 0,0 1 0 0 0,-1 0 0 0 0,1 0 0 0 0,0 0 0 0 0,-1 0 0 0 0,1 0 0 0 0,-1 0 0 0 0,1 0 0 0 0,-1 0 0 0 0,1 1 0 0 0,-1-1 0 0 0,0 1 0 0 0,0-1 0 0 0,1 1 0 0 0,-1-1 0 0 0,0 1 0 0 0,0 0 0 0 0,-1-1 0 0 0,1 1 0 0 0,0 0 0 0 0,-1 0 0 0 0,1 0 1 0 0,-1 0-1 0 0,1-1 0 0 0,-1 1 0 0 0,0 0 0 0 0,0 0 0 0 0,0 1-7 0 0,31 190 700 0 0,-16-144-952 0 0,-1-47-2155 0 0,-6-8-7601 0 0,-4 2-2121 0 0</inkml:trace>
  <inkml:trace contextRef="#ctx0" brushRef="#br0" timeOffset="31151.468">3951 1808 6361 0 0,'0'0'1735'0'0,"0"0"-205"0"0,0 0-58 0 0,0 0 99 0 0,0 0 39 0 0,0 0-154 0 0,0 0-287 0 0,0 0-303 0 0,0 0-236 0 0,0 0-134 0 0,2-7-72 0 0,9-21-22 0 0,37-14 1789 0 0,-40 37-1941 0 0,3-4-50 0 0,0 0-1 0 0,1 1 0 0 0,0 1 0 0 0,0 0 0 0 0,1 0 0 0 0,0 1 1 0 0,0 1-1 0 0,0 0 0 0 0,1 1 0 0 0,-1 0 0 0 0,1 1 0 0 0,0 1 0 0 0,0 0 1 0 0,0 1-1 0 0,4 1-199 0 0,-10 3 45 0 0,0 0 1 0 0,0 1-1 0 0,0 0 1 0 0,-1 0-1 0 0,1 1 1 0 0,-1 0 0 0 0,0 1-1 0 0,-1-1 1 0 0,1 1-1 0 0,-1 1 1 0 0,0-1-1 0 0,-1 1 1 0 0,0 0-1 0 0,0 0 1 0 0,0 0 0 0 0,-1 1-1 0 0,0 0 1 0 0,0 0-1 0 0,0 3-45 0 0,3 11 65 0 0,-2 1 0 0 0,0 0 0 0 0,-2 0 0 0 0,0 0-1 0 0,-2 0 1 0 0,0 1 0 0 0,-2-1 0 0 0,-1 9-65 0 0,1-9 40 0 0,-3 3-5 0 0,-1 1 0 0 0,-1-1 0 0 0,-1-1 1 0 0,-2 1-1 0 0,0-1 0 0 0,-2-1 0 0 0,-11 21-35 0 0,10-20 49 0 0,-69 102 179 0 0,84-169 279 0 0,11-4-476 0 0,3 1 0 0 0,1 0 0 0 0,3 1 0 0 0,1 2 0 0 0,2 0 0 0 0,2 2 0 0 0,19-23-31 0 0,-19 24-2 0 0,1 1 1 0 0,3 1-1 0 0,0 1 0 0 0,3 2 0 0 0,0 2 1 0 0,3 0-1 0 0,26-17 2 0 0,-60 47 1 0 0,-1 1-1 0 0,1 0 1 0 0,-1 0 0 0 0,1 0 0 0 0,-1 0 0 0 0,1 0-1 0 0,0 0 1 0 0,0 0 0 0 0,-1 1 0 0 0,1-1-1 0 0,0 1 1 0 0,0-1 0 0 0,0 1 0 0 0,0 0 0 0 0,-1-1-1 0 0,1 1 1 0 0,0 0 0 0 0,0 0 0 0 0,0 0-1 0 0,0 1 1 0 0,0-1 0 0 0,0 0 0 0 0,0 1 0 0 0,-1-1-1 0 0,1 1 1 0 0,0 0 0 0 0,0 0 0 0 0,-1-1-1 0 0,1 1 1 0 0,0 0 0 0 0,-1 0-1 0 0,5 19 56 0 0,-2 0 1 0 0,0 0-1 0 0,-1 0 0 0 0,-1 0 1 0 0,-1 0-1 0 0,0 0 1 0 0,-2 0-1 0 0,-1 7-56 0 0,1 28 33 0 0,-3-6-2 0 0,-2-1 0 0 0,-2 0 1 0 0,-2 0-1 0 0,-3-1 0 0 0,-1-1 0 0 0,-19 42-31 0 0,19-51 8 0 0,4-13 12 0 0,9-24-28 0 0,1 0-7 0 0,0 0 0 0 0,1-5-9 0 0,35-79 30 0 0,28-24-16 0 0,5 3-1 0 0,5 3 1 0 0,36-34 10 0 0,-108 133 0 0 0,1-2-7 0 0,1 0 0 0 0,-1-1 0 0 0,1 1 0 0 0,1 1 0 0 0,-1-1 0 0 0,1 1 0 0 0,0-1 0 0 0,0 1 0 0 0,0 1 0 0 0,0-1 0 0 0,1 1 0 0 0,0 0 0 0 0,-1 0 0 0 0,1 1 0 0 0,0-1 0 0 0,0 1 0 0 0,3 0 7 0 0,9 51 46 0 0,-17 9-2 0 0,-3 0 1 0 0,-3 0-1 0 0,-2-1 1 0 0,-2 1-1 0 0,-3-2 0 0 0,-4 6-44 0 0,-21 85-222 0 0,38-156-5928 0 0,2 1 833 0 0,1 4-6304 0 0</inkml:trace>
  <inkml:trace contextRef="#ctx0" brushRef="#br0" timeOffset="32022.569">5657 1823 2737 0 0,'0'0'958'0'0,"0"0"-40"0"0,0 0 161 0 0,0 0 351 0 0,0 0 302 0 0,0 0 83 0 0,0 0-107 0 0,0 0-185 0 0,0 0-176 0 0,0 0-126 0 0,0 0-100 0 0,0 0-91 0 0,0 0-98 0 0,0-9-85 0 0,-1-28-90 0 0,0 36-714 0 0,1 0 0 0 0,-1 1 0 0 0,1-1 0 0 0,-1 0 0 0 0,1 1 0 0 0,-1-1 0 0 0,0 0 0 0 0,1 1-1 0 0,-1-1 1 0 0,0 1 0 0 0,0-1 0 0 0,0 1 0 0 0,1 0 0 0 0,-1-1 0 0 0,0 1 0 0 0,0 0 0 0 0,0-1 0 0 0,0 1 0 0 0,0 0-1 0 0,1 0 1 0 0,-1 0 0 0 0,0 0 0 0 0,0 0 0 0 0,0 0 0 0 0,0 0 0 0 0,0 0 0 0 0,0 0 0 0 0,0 0 0 0 0,0 1 0 0 0,1-1 0 0 0,-1 0-1 0 0,0 1 1 0 0,0-1 0 0 0,0 0 0 0 0,1 1 0 0 0,-1-1 0 0 0,0 1 0 0 0,0-1 0 0 0,0 1-43 0 0,-94 81 1329 0 0,73-58-1144 0 0,8-9-133 0 0,0 1 0 0 0,1 0 1 0 0,0 1-1 0 0,2 0 1 0 0,0 1-1 0 0,1 0 1 0 0,1 1-1 0 0,0 0 1 0 0,2 1-1 0 0,0-1 1 0 0,1 1-1 0 0,1 1 1 0 0,1-1-1 0 0,1 1 1 0 0,1 0-1 0 0,0-1 1 0 0,2 13-53 0 0,0-29 18 0 0,1-1 1 0 0,0 1 0 0 0,0-1 0 0 0,0 0-1 0 0,0 1 1 0 0,1-1 0 0 0,-1 0 0 0 0,1 0 0 0 0,-1 0-1 0 0,1 0 1 0 0,0 0 0 0 0,1 0 0 0 0,-1-1-1 0 0,0 1 1 0 0,1-1 0 0 0,-1 1 0 0 0,1-1-1 0 0,0 0 1 0 0,0 0 0 0 0,0 0 0 0 0,0-1-1 0 0,0 1 1 0 0,0-1 0 0 0,0 1 0 0 0,1-1-1 0 0,-1 0 1 0 0,0 0 0 0 0,1-1 0 0 0,-1 1-1 0 0,1-1 1 0 0,-1 1 0 0 0,1-1 0 0 0,-1 0-1 0 0,1 0 1 0 0,-1-1 0 0 0,1 1 0 0 0,-1-1-1 0 0,0 0 1 0 0,1 0 0 0 0,-1 0 0 0 0,0 0-1 0 0,1 0 1 0 0,-1-1 0 0 0,0 0 0 0 0,0 1-1 0 0,0-1 1 0 0,0 0 0 0 0,1-2-19 0 0,25-20 155 0 0,-1 0 0 0 0,-1-2 0 0 0,-1-1 1 0 0,-1-1-1 0 0,-2-1 0 0 0,-1-1 0 0 0,-1-1 0 0 0,-2-1 1 0 0,-1-1-1 0 0,-2 0 0 0 0,2-9-155 0 0,63-113 160 0 0,-81 155-163 0 0,0 1 0 0 0,0-1 0 0 0,0 0 1 0 0,0 1-1 0 0,0-1 0 0 0,0 0 0 0 0,1 1 0 0 0,-1-1 0 0 0,0 0 0 0 0,0 1 1 0 0,0-1-1 0 0,0 0 0 0 0,0 0 0 0 0,0 1 0 0 0,1-1 0 0 0,-1 0 0 0 0,0 1 1 0 0,0-1-1 0 0,0 0 0 0 0,1 0 0 0 0,-1 0 0 0 0,0 1 0 0 0,0-1 1 0 0,1 0-1 0 0,-1 0 0 0 0,0 0 0 0 0,1 0 0 0 0,-1 1 0 0 0,0-1 0 0 0,0 0 1 0 0,1 0-1 0 0,-1 0 0 0 0,0 0 0 0 0,1 0 0 0 0,-1 0 0 0 0,0 0 0 0 0,1 0 1 0 0,-1 0-1 0 0,0 0 0 0 0,1 0 0 0 0,-1 0 3 0 0,-3 40 53 0 0,-34 226 134 0 0,36-255-188 0 0,1-1 0 0 0,1 1 0 0 0,-1-1 1 0 0,1 1-1 0 0,1-1 0 0 0,0 1 0 0 0,1-1 1 0 0,0 0-1 0 0,0 0 0 0 0,1 0 0 0 0,1-1 0 0 0,-1 1 1 0 0,1-1-1 0 0,1 0 0 0 0,0 0 0 0 0,0-1 1 0 0,1 0-1 0 0,0 0 0 0 0,4 4 1 0 0,-7-9-9 0 0,0 1 0 0 0,0-1 0 0 0,1 0 0 0 0,-1-1 0 0 0,1 1 0 0 0,-1-1 0 0 0,1 0 0 0 0,0 0 0 0 0,-1 0 0 0 0,1-1 0 0 0,0 1 0 0 0,0-1 0 0 0,1 0 0 0 0,-1-1 0 0 0,0 1 0 0 0,0-1 0 0 0,0 0 0 0 0,0-1 0 0 0,0 1 0 0 0,0-1 0 0 0,3 0 9 0 0,50-55-3011 0 0,-37 29-530 0 0,-10 14 0 0 0,-4 5-1850 0 0,0 3-5694 0 0</inkml:trace>
  <inkml:trace contextRef="#ctx0" brushRef="#br0" timeOffset="32534.495">6519 1768 7314 0 0,'0'0'4126'0'0,"0"0"-1456"0"0,0 0-638 0 0,0 0-151 0 0,0 0-164 0 0,0 0-192 0 0,0 0-220 0 0,0 0-242 0 0,0 0-215 0 0,0 0-176 0 0,0 0-173 0 0,0 0-173 0 0,0 0-92 0 0,-6 1-51 0 0,-9 5-98 0 0,0 2-1 0 0,0-1 1 0 0,1 2-1 0 0,0 0 1 0 0,1 1 0 0 0,0 0-1 0 0,1 1 1 0 0,0 0-1 0 0,0 1 1 0 0,-2 4-85 0 0,-11 9 22 0 0,19-21-17 0 0,1 0 0 0 0,1 0 0 0 0,-1 1 0 0 0,1 0 0 0 0,-1-1 0 0 0,1 2 0 0 0,0-1 0 0 0,1 0 0 0 0,0 1-1 0 0,0-1 1 0 0,0 1 0 0 0,0 0 0 0 0,1 0 0 0 0,0 0 0 0 0,0 1 0 0 0,1-1 0 0 0,-1 0 0 0 0,1 1 0 0 0,1-1 0 0 0,-1 3-5 0 0,4-6-10 0 0,0-1 1 0 0,0 1-1 0 0,0-1 0 0 0,1 1 1 0 0,-1-1-1 0 0,1 0 0 0 0,-1 0 1 0 0,1-1-1 0 0,-1 1 0 0 0,1-1 1 0 0,0 0-1 0 0,0 0 0 0 0,0 0 1 0 0,0 0-1 0 0,0-1 0 0 0,0 1 1 0 0,0-1-1 0 0,0 0 0 0 0,0-1 1 0 0,0 1-1 0 0,1-1 10 0 0,36 0-12 0 0,87 10 45 0 0,-126-9-26 0 0,-1 0-1 0 0,1 1 0 0 0,0 0 0 0 0,0-1 0 0 0,-1 1 0 0 0,1 0 0 0 0,-1 0 0 0 0,1-1 0 0 0,-1 1 0 0 0,1 1 0 0 0,-1-1 0 0 0,1 0 0 0 0,-1 0 0 0 0,0 0 0 0 0,0 1 0 0 0,0-1 0 0 0,0 0 0 0 0,0 1 0 0 0,0 0 0 0 0,0-1 0 0 0,0 1 0 0 0,0-1 1 0 0,-1 1-1 0 0,1 0 0 0 0,0-1 0 0 0,-1 1 0 0 0,0 0 0 0 0,1 0 0 0 0,-1-1 0 0 0,0 1 0 0 0,0 0 0 0 0,0 0 0 0 0,0 0 0 0 0,0-1 0 0 0,-1 1 0 0 0,1 0 0 0 0,0 0 0 0 0,-1-1 0 0 0,0 1 0 0 0,1 0 0 0 0,-1-1 0 0 0,0 1 0 0 0,0 0-5 0 0,-48 62 428 0 0,-84 35-86 0 0,125-94-388 0 0,-1 0 0 0 0,1-1 0 0 0,-1 0 0 0 0,0-1 1 0 0,0 0-1 0 0,-1 0 0 0 0,1-1 0 0 0,-1 0 0 0 0,1-1 1 0 0,-8 0 44 0 0,23-34-2826 0 0,42-18-1608 0 0,-12 21-5269 0 0,-21 19-1099 0 0</inkml:trace>
  <inkml:trace contextRef="#ctx0" brushRef="#br0" timeOffset="43581.626">6894 1819 0 0 0,'0'0'964'0'0,"0"0"-309"0"0,0 0-207 0 0,0 0 36 0 0,0 0 158 0 0,0 0 130 0 0,0 0 32 0 0,0 0-46 0 0,0 0-94 0 0,0 0-59 0 0,0 0 7 0 0,10 1 9809 0 0,-7-2-9747 0 0,-2 0-537 0 0,0-1 1 0 0,0 1-1 0 0,-1-1 0 0 0,1 1 1 0 0,-1-1-1 0 0,1 1 1 0 0,-1-1-1 0 0,0 1 1 0 0,1-1-1 0 0,-1 1 1 0 0,0-1-1 0 0,0 0 1 0 0,0 1-1 0 0,0-1 1 0 0,-1 1-1 0 0,1-1 1 0 0,0 1-1 0 0,-1-1 1 0 0,1 0-1 0 0,-1 1 0 0 0,1 0 1 0 0,-1-1-1 0 0,0 1 1 0 0,1-1-1 0 0,-1 1 1 0 0,0 0-1 0 0,0-1 1 0 0,0 1-1 0 0,0 0 1 0 0,0 0-1 0 0,0 0 1 0 0,-1 0-1 0 0,1 0 1 0 0,0 0-1 0 0,0 0 0 0 0,-1 0 1 0 0,1 0-1 0 0,-1 1 1 0 0,1-1-1 0 0,-1 1 1 0 0,1-1-1 0 0,-1 1 1 0 0,1-1-1 0 0,-1 1 1 0 0,1 0-1 0 0,-1 0 1 0 0,0 0-1 0 0,1 0 1 0 0,-1 0-1 0 0,0 0-137 0 0,-53 18 287 0 0,51-12-231 0 0,1 0 0 0 0,0 0 0 0 0,0 0 0 0 0,0 1 0 0 0,1 0 1 0 0,0-1-1 0 0,0 1 0 0 0,0 0 0 0 0,1 0 0 0 0,0 0 0 0 0,0 0 0 0 0,1 0 0 0 0,0 0 1 0 0,1 0-1 0 0,-1 0 0 0 0,1 0 0 0 0,0 0 0 0 0,1 0 0 0 0,0 0 0 0 0,0 0 0 0 0,0 0 1 0 0,1-1-1 0 0,0 1-56 0 0,91 148 724 0 0,-53-67-591 0 0,-41-55 139 0 0,0-33-241 0 0,0 0 12 0 0,0 0 3 0 0,-12 9 258 0 0,-3-3-299 0 0,0-1-1 0 0,0-1 1 0 0,-1 0-1 0 0,1-2 1 0 0,-1 1-1 0 0,1-2 1 0 0,-1 0-1 0 0,0 0 0 0 0,1-2 1 0 0,-4 0-5 0 0,-8 1-475 0 0,17-16-3578 0 0,5 8-1094 0 0,4 7 8 0 0,1 0-6158 0 0</inkml:trace>
</inkml:ink>
</file>

<file path=ppt/ink/ink34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19:16.3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4 100 4753 0 0,'0'0'1934'0'0,"0"0"-102"0"0,0 0-5 0 0,0 0-8 0 0,0 0-72 0 0,0 0-132 0 0,0 0-245 0 0,0 0-286 0 0,0 0-236 0 0,0 0-175 0 0,0 0-97 0 0,-2-3-42 0 0,2 1-420 0 0,-1 0-1 0 0,1 0 1 0 0,0 0-1 0 0,0 1 1 0 0,0-1-1 0 0,0 0 1 0 0,0 0-1 0 0,0 0 1 0 0,1 0-1 0 0,-1 0 1 0 0,1 0-1 0 0,-1 0 1 0 0,1 1-1 0 0,0-1 1 0 0,0 0-1 0 0,-1 0 1 0 0,1 1-1 0 0,0-1 1 0 0,1 0-1 0 0,-1 1 1 0 0,0-1-1 0 0,0 1 1 0 0,1 0-1 0 0,-1-1 1 0 0,1 1-1 0 0,-1 0 1 0 0,1 0-1 0 0,-1 0 1 0 0,1 0-1 0 0,0 0 1 0 0,-1 0-114 0 0,62-38 1296 0 0,-59 37-1204 0 0,-4 2-80 0 0,1-1-1 0 0,-1 1 1 0 0,0 0 0 0 0,1-1-1 0 0,-1 1 1 0 0,0 0 0 0 0,1 0 0 0 0,-1-1-1 0 0,1 1 1 0 0,-1 0 0 0 0,0 0-1 0 0,1 0 1 0 0,-1-1 0 0 0,1 1 0 0 0,-1 0-1 0 0,1 0 1 0 0,-1 0 0 0 0,1 0-1 0 0,-1 0 1 0 0,1 0 0 0 0,-1 0-1 0 0,1 0 1 0 0,-1 0 0 0 0,1 0 0 0 0,-1 0-1 0 0,1 0 1 0 0,-1 0 0 0 0,1 0-1 0 0,-1 1 1 0 0,0-1 0 0 0,1 0-1 0 0,-1 0 1 0 0,1 0 0 0 0,-1 1 0 0 0,0-1-1 0 0,1 0 1 0 0,-1 1 0 0 0,1-1-1 0 0,-1 0 1 0 0,0 1 0 0 0,1-1-1 0 0,-1 0 1 0 0,0 1 0 0 0,0-1 0 0 0,1 1-1 0 0,-1-1 1 0 0,0 1 0 0 0,0-1-1 0 0,0 0 1 0 0,1 1 0 0 0,-1-1 0 0 0,0 1-1 0 0,0-1 1 0 0,0 1-12 0 0,7 18 110 0 0,-1 1 0 0 0,0 0 0 0 0,-1 0 0 0 0,-2 0 1 0 0,0 1-1 0 0,-1-1 0 0 0,-1 17-110 0 0,-2 3 58 0 0,-2 0 1 0 0,-2 0 0 0 0,-2 0-1 0 0,-1 0 1 0 0,-2-1 0 0 0,-2-1 0 0 0,-1 0-1 0 0,-10 18-58 0 0,6-29 476 0 0,10-50 559 0 0,7 12-1037 0 0,1-1 0 0 0,0 0-1 0 0,1 0 1 0 0,0 0 0 0 0,1 1-1 0 0,0-1 1 0 0,1 1 0 0 0,0 0 0 0 0,1 0-1 0 0,0 0 1 0 0,1 1 0 0 0,0-1-1 0 0,1 2 1 0 0,5-8 2 0 0,22-26-9 0 0,1 1-1 0 0,3 2 1 0 0,1 1 0 0 0,1 2-1 0 0,30-19 10 0 0,-61 48-9 0 0,-6 5 5 0 0,-1 0-1 0 0,1 1 0 0 0,-1-1 1 0 0,1 1-1 0 0,0 0 1 0 0,-1 0-1 0 0,1 0 0 0 0,0 0 1 0 0,1 0-1 0 0,-1 0 1 0 0,0 1-1 0 0,0 0 0 0 0,1 0 1 0 0,-1 0-1 0 0,1 0 1 0 0,-1 0-1 0 0,1 0 0 0 0,-1 1 1 0 0,1 0-1 0 0,2 0 5 0 0,15 54 9 0 0,-21 156 154 0 0,-38 36-108 0 0,25-201-40 0 0,13-45-27 0 0,0 0 8 0 0,0 0 21 0 0,0 0 0 0 0,0 0-1 0 0,0 0 0 0 0,2-26 36 0 0,6 0-66 0 0,2 1 0 0 0,0 1 0 0 0,1 0 1 0 0,2 0-1 0 0,0 1 0 0 0,2 1 0 0 0,7-9 14 0 0,-19 27-3 0 0,38-57-57 0 0,3 2-1 0 0,3 2 1 0 0,3 2 0 0 0,53-47 60 0 0,-70 80-26 0 0,-33 22 8 0 0,11 26-73 0 0,-5 253 486 0 0,-23-113-267 0 0,15-115-691 0 0,2-50 335 0 0,19-2-4746 0 0,-9-5-3962 0 0,-5 5-2651 0 0</inkml:trace>
  <inkml:trace contextRef="#ctx0" brushRef="#br0" timeOffset="624.165">1057 435 5457 0 0,'0'0'3444'0'0,"0"0"-1249"0"0,0 0-464 0 0,0 0-3 0 0,0 0 15 0 0,0 0-141 0 0,0 0-261 0 0,0 0-254 0 0,0 0-206 0 0,0 0-129 0 0,0 0-81 0 0,0 0-78 0 0,0 0-68 0 0,3-2-44 0 0,181-84 3130 0 0,-77 63-3006 0 0,-104 70-321 0 0,-63 67 77 0 0,-29 26-180 0 0,88-138-170 0 0,0-1 0 0 0,0 1 0 0 0,0 0 0 0 0,1-1 0 0 0,-1 1 0 0 0,1 0 0 0 0,-1-1 0 0 0,1 1 0 0 0,-1 0 0 0 0,1 0 0 0 0,0-1 0 0 0,0 1 0 0 0,0 0 1 0 0,0 0-1 0 0,0-1 0 0 0,0 1 0 0 0,0 0 0 0 0,1 0 0 0 0,-1-1 0 0 0,1 1 0 0 0,-1 0 0 0 0,1-1 0 0 0,0 1 0 0 0,0 0 0 0 0,-1-1 0 0 0,1 1 0 0 0,0-1 0 0 0,0 1 0 0 0,1-1 0 0 0,-1 0 0 0 0,0 1 0 0 0,0-1 0 0 0,1 0 0 0 0,-1 0 0 0 0,0 0 0 0 0,1 0 0 0 0,-1 0 1 0 0,1 0-1 0 0,0 0 0 0 0,-1-1 0 0 0,1 1 0 0 0,0-1 0 0 0,-1 1 0 0 0,1-1 0 0 0,0 1-11 0 0,80 10 610 0 0,54-38-171 0 0,-89 13-549 0 0,6-9-2857 0 0,-48 19 562 0 0,-4 1-8322 0 0,-1 0-1907 0 0</inkml:trace>
  <inkml:trace contextRef="#ctx0" brushRef="#br0" timeOffset="4448.766">2228 604 3361 0 0,'0'0'1471'0'0,"0"0"-152"0"0,0 0 69 0 0,0 0 284 0 0,0 0 209 0 0,0 0-66 0 0,0 0-267 0 0,0 0-332 0 0,0 0-271 0 0,0 0-201 0 0,0 0-96 0 0,5-1-72 0 0,26-5 851 0 0,-31 6-1040 0 0,0 0-38 0 0,0 0-19 0 0,0 0-37 0 0,0 0-17 0 0,0 0-5 0 0,0 0-33 0 0,0 0-15 0 0,0 0-11 0 0,0 0 2 0 0,0 0-2 0 0,0 0 12 0 0,-16 36 2683 0 0,16-36-2816 0 0,0 0-3 0 0,0 0-3 0 0,0 0-8 0 0,0 0 6 0 0,0 0-11 0 0,0 0-13 0 0,0 0-2 0 0,0 0 6 0 0,0 0 1 0 0,0 0 5 0 0,0 0 14 0 0,0 0-23 0 0,0 0 5 0 0,0 0-10 0 0,0 0-15 0 0,0 0 8 0 0,0 0-9 0 0,38-28 478 0 0,-30 21-608 0 0,-1 1 881 0 0,-12 18-202 0 0,-16 25-191 0 0,50-56-251 0 0,-10 5-56 0 0,-19 14-58 0 0,0 0 2 0 0,0 0-1 0 0,0 0-20 0 0,0 0-1 0 0,0 0 12 0 0,0 0-9 0 0,0 0 9 0 0,0 0 9 0 0,0 0-11 0 0,0 0 4 0 0,0 0 13 0 0,0 0-15 0 0,0 0 3 0 0,0 0-19 0 0,0 0-35 0 0,0 0 38 0 0,0 0 19 0 0,0 0-48 0 0,0 0-52 0 0,0 0-76 0 0,0-6-1791 0 0,0 4-7401 0 0,0 2-2986 0 0</inkml:trace>
  <inkml:trace contextRef="#ctx0" brushRef="#br0" timeOffset="19895.003">5479 880 0 0 0,'0'0'448'0'0,"-7"-5"299"0"0,-27-20 1048 0 0,14 4 8777 0 0,20 21-9744 0 0,0 0-71 0 0,0 0-94 0 0,0 0-103 0 0,0 0-98 0 0,0 0-78 0 0,0 0-70 0 0,0 0-59 0 0,0 0-60 0 0,0 0-50 0 0,0 0-38 0 0,27 103 1337 0 0,75 216 490 0 0,-38-5-1322 0 0,-49-208-429 0 0,21 131 122 0 0,-33-87 232 0 0,12 90-103 0 0,12 18 366 0 0,-20-63-332 0 0,17 47 88 0 0,-15-153-420 0 0,13 65 158 0 0,12 5 85 0 0,-16-46-177 0 0,-14 27 21 0 0,9-77-207 0 0,-13-63-25 0 0,6 26 26 0 0,-5-26-20 0 0,1 2 9 0 0,0 0 0 0 0,0 0 0 0 0,1 0-1 0 0,-1-1 1 0 0,1 1 0 0 0,-1-1 0 0 0,1 0 0 0 0,-1 1-1 0 0,1-1 1 0 0,0 0 0 0 0,-1-1 0 0 0,1 1 0 0 0,0 0-1 0 0,0-1 1 0 0,0 1 0 0 0,0-1 0 0 0,0 0-1 0 0,0 0 1 0 0,-1 0 0 0 0,1-1 0 0 0,2 1-6 0 0,208-32 482 0 0,-175 24-413 0 0,277-51 307 0 0,32 10-59 0 0,114 8 311 0 0,-308 16-423 0 0,-57 9-73 0 0,0 3-1 0 0,80 2-131 0 0,8 7 74 0 0,191-22 154 0 0,-110 11-86 0 0,593-47 217 0 0,-657 55-319 0 0,147-1 260 0 0,-3-4-117 0 0,-127-5-91 0 0,-25 9-13 0 0,-14 5 14 0 0,71-12 148 0 0,-42 7-73 0 0,-3-3 98 0 0,310 8 18 0 0,-393-5-183 0 0,58 5 41 0 0,-180 3-149 0 0,0 0-6 0 0,0 0-10 0 0,28 0 99 0 0,-3 0-41 0 0,-24 0-21 0 0,-1 0-22 0 0,0 0-2 0 0,0 0-4 0 0,0 0 5 0 0,-8-21-5997 0 0,3 13-1062 0 0,3 4-5576 0 0</inkml:trace>
  <inkml:trace contextRef="#ctx0" brushRef="#br0" timeOffset="24262.586">10685 534 0 0 0,'0'0'295'0'0,"0"0"294"0"0,0 0 114 0 0,0 0-26 0 0,0 0-90 0 0,0 0-112 0 0,0 0-62 0 0,0-2 13 0 0,-1 11 7401 0 0,1 26-2914 0 0,1 75-4576 0 0,26 18 689 0 0,62 306 576 0 0,-45-121-873 0 0,-27-126-325 0 0,-1 31-72 0 0,-3 91 316 0 0,-6-47 321 0 0,-37 10 117 0 0,11 78 116 0 0,3 111-290 0 0,11-112-464 0 0,17-235-344 0 0,-4 107 180 0 0,0-66-121 0 0,11 106-12 0 0,-2-125-94 0 0,-3 33 38 0 0,-3-17-72 0 0,-4 43-34 0 0,2-103-5 0 0,-1-14 7 0 0,0-42-30 0 0,3 78 40 0 0,-1-55 10 0 0,-8 0-6 0 0,-4-30-134 0 0,-16-4-2090 0 0,13-21-1438 0 0,0-3-3370 0 0,4-1-4111 0 0</inkml:trace>
  <inkml:trace contextRef="#ctx0" brushRef="#br0" timeOffset="28836.589">10917 5943 0 0 0,'0'0'403'0'0,"0"0"-47"0"0,0 0-127 0 0,0 0-118 0 0,0 0-79 0 0,0 0-37 0 0,0 0-7 0 0,0 0 36 0 0,0 0 16 0 0,0 0 10 0 0,0 0 26 0 0,16-5 2722 0 0,-12-3-3006 0 0,5 8 9702 0 0,-6 5-8811 0 0,7 58 3578 0 0,-1-5-3198 0 0,2 17 94 0 0,-2-47-532 0 0,-9-27-569 0 0,2 38 1631 0 0,-2-33-1281 0 0,0-43-193 0 0,0 20-247 0 0,2-151 51 0 0,-17 106 81 0 0,15 61-105 0 0,0 1-6 0 0,13-63 7 0 0,-11-53 400 0 0,-2 115-401 0 0,0 1-1 0 0,0 0 3 0 0,0 0 6 0 0,0 0-6 0 0,0 0 22 0 0,-3-11 146 0 0,2 7-3664 0 0,0 4 2260 0 0,1 0-2249 0 0,0 0-3409 0 0,0 0-2114 0 0</inkml:trace>
  <inkml:trace contextRef="#ctx0" brushRef="#br0" timeOffset="42967.664">7903 2003 0 0 0,'0'0'860'0'0,"0"0"150"0"0,0 0 93 0 0,0 0 161 0 0,0 0 80 0 0,0 0-8 0 0,0 0-57 0 0,0 0-176 0 0,0 0-146 0 0,0 0-101 0 0,0 0-28 0 0,-5-4 11 0 0,-42-37 4214 0 0,38 39-4809 0 0,-1 0 0 0 0,1 0 0 0 0,0 1 1 0 0,-1 0-1 0 0,1 1 0 0 0,-1 0 0 0 0,1 1 1 0 0,-1 0-1 0 0,1 0 0 0 0,-1 1 0 0 0,1 0 0 0 0,0 0 1 0 0,0 1-1 0 0,0 1 0 0 0,0-1 0 0 0,1 2-244 0 0,-18 3 700 0 0,-34 27 391 0 0,10 21-392 0 0,43-45-611 0 0,-1 1 0 0 0,2 0 1 0 0,-1 1-1 0 0,2-1 0 0 0,0 1 0 0 0,0 0 0 0 0,1 1 0 0 0,1-1 0 0 0,0 1 0 0 0,1-1 1 0 0,0 1-1 0 0,1 9-88 0 0,12 125 723 0 0,-8-134-647 0 0,0 0 0 0 0,1-1 0 0 0,0 1 0 0 0,1 0 0 0 0,1-1 0 0 0,0 0 0 0 0,1-1 0 0 0,0 1 0 0 0,1-1 0 0 0,0-1 0 0 0,1 1 0 0 0,0-1 0 0 0,1-1 0 0 0,0 0 0 0 0,8 5-76 0 0,56 26 561 0 0,14 3-143 0 0,-72-37-333 0 0,1 0-1 0 0,0-1 1 0 0,1 0 0 0 0,0-2 0 0 0,0 0 0 0 0,0-1 0 0 0,0 0 0 0 0,0-2-1 0 0,1 0 1 0 0,-1-1 0 0 0,12-2-85 0 0,-10-2 73 0 0,0-1-1 0 0,-1-2 1 0 0,1 1-1 0 0,-1-2 1 0 0,-1-1-1 0 0,0 0 1 0 0,0-1 0 0 0,14-12-73 0 0,-25 18 17 0 0,5-5 15 0 0,-2 0 0 0 0,1-1 0 0 0,-1 0 1 0 0,-1-1-1 0 0,0 0 0 0 0,0 0 0 0 0,-1-1 0 0 0,-1 0 1 0 0,0-1-1 0 0,-1 0 0 0 0,0 0 0 0 0,-1 0 1 0 0,0 0-1 0 0,-1-1 0 0 0,0 0 0 0 0,-2 0 0 0 0,1 0 1 0 0,-2 0-1 0 0,0-2-32 0 0,-2 0 3 0 0,0 0 0 0 0,-2 0 0 0 0,0 0 0 0 0,0 0 0 0 0,-2 1 0 0 0,0-1 0 0 0,-1 1 0 0 0,0 0 0 0 0,-1 1 0 0 0,-1 0 0 0 0,0 0 0 0 0,-1 0 0 0 0,0 1 0 0 0,-1 1 1 0 0,-1 0-1 0 0,0 0 0 0 0,-1 1 0 0 0,0 0 0 0 0,0 1 0 0 0,-1 0 0 0 0,-8-4-3 0 0,-3-2-181 0 0,-1 1 1 0 0,0 1-1 0 0,-1 1 1 0 0,-1 2-1 0 0,0 0 1 0 0,0 2-1 0 0,-1 1 1 0 0,0 1-1 0 0,0 2 1 0 0,0 0-1 0 0,-13 1 181 0 0,-16 5-3067 0 0,40 5-949 0 0,3 5-3903 0 0,9-4-3701 0 0</inkml:trace>
  <inkml:trace contextRef="#ctx0" brushRef="#br0" timeOffset="44881.849">8255 4772 0 0 0,'0'0'436'0'0,"0"0"-40"0"0,0 0-120 0 0,0 0-116 0 0,0 0-62 0 0,0 0 15 0 0,0 0 40 0 0,0 0 47 0 0,0 0 40 0 0,0 0 10 0 0,0 0 7 0 0,0 0 7 0 0,0 0-21 0 0,0 0-16 0 0,14-8 4552 0 0,-12 8 4600 0 0,-2 0-3570 0 0,-1-1-2520 0 0,-4 0-3257 0 0,-3-2-2521 0 0,3 1 3992 0 0,-107-5-687 0 0,38 47-71 0 0,11 27-306 0 0,54-55-398 0 0,1 1-1 0 0,1 0 1 0 0,-1 0-1 0 0,2 1 1 0 0,0-1-1 0 0,1 1 1 0 0,0 1-1 0 0,1-1 1 0 0,1 1-1 0 0,0 0 1 0 0,1-1-1 0 0,1 1 1 0 0,0 0-1 0 0,1 0 1 0 0,0 0-1 0 0,3 14-40 0 0,-3-15 47 0 0,13 64 180 0 0,6-13-86 0 0,-14-53-97 0 0,44 73 176 0 0,7-33-84 0 0,-42-43-69 0 0,1-1 1 0 0,-1 0-1 0 0,2-1 0 0 0,-1 0 0 0 0,1-1 0 0 0,0-1 0 0 0,0 0 1 0 0,2-1-68 0 0,187 10 569 0 0,-110-47-247 0 0,-28-12-153 0 0,-32 15-66 0 0,26-54 101 0 0,-57 77-213 0 0,2-1 31 0 0,0-1 0 0 0,-1 0 0 0 0,0 0 0 0 0,0 0 0 0 0,-1 0 0 0 0,0-1 0 0 0,-1 0 0 0 0,0 1 0 0 0,-1-1 0 0 0,1-1 0 0 0,-1-8-22 0 0,-10-84 140 0 0,3 90-234 0 0,-1 0 1 0 0,-1 0-1 0 0,0 0 1 0 0,0 1-1 0 0,-1 0 0 0 0,-1 0 1 0 0,0 1-1 0 0,0 0 1 0 0,-1 0-1 0 0,-1 1 0 0 0,0 1 1 0 0,0 0-1 0 0,-1 0 1 0 0,0 1-1 0 0,0 1 0 0 0,-1 0 1 0 0,0 0-1 0 0,0 1 1 0 0,0 1-1 0 0,-1 1 1 0 0,0-1-1 0 0,-1 2 94 0 0,-90-9-3651 0 0,70 10-607 0 0,0 2-3994 0 0,17 0-3836 0 0</inkml:trace>
  <inkml:trace contextRef="#ctx0" brushRef="#br0" timeOffset="46146.284">8155 4831 1392 0 0,'0'0'1011'0'0,"0"0"23"0"0,0 0 219 0 0,0 0 262 0 0,0 0 123 0 0,0 0-71 0 0,0 0-329 0 0,0 0-364 0 0,0 0-216 0 0,0 0-119 0 0,0 0 12 0 0,0 0 81 0 0,0 0 30 0 0,-14 18 4 0 0,-95 118 1037 0 0,-27 0 477 0 0,169-147-1848 0 0,176-146 29 0 0,-148 119-421 0 0,-61 38-11 0 0,0 0-8 0 0,0 0-7 0 0,0 5-100 0 0,-1 4 202 0 0,-1 0 1 0 0,-1 0-1 0 0,0 0 0 0 0,0-1 0 0 0,-1 1 1 0 0,1-1-1 0 0,-2 0 0 0 0,1 0 1 0 0,-1 0-1 0 0,-1-1 0 0 0,-4 6-16 0 0,-8 13 19 0 0,-61 103 303 0 0,79-129-323 0 0,0 1 0 0 0,-1-1 0 0 0,1 1 0 0 0,0-1 0 0 0,0 1 0 0 0,0-1 0 0 0,-1 1 0 0 0,1-1 0 0 0,0 1-1 0 0,0-1 1 0 0,0 1 0 0 0,0-1 0 0 0,0 1 0 0 0,0 0 0 0 0,0-1 0 0 0,0 1 0 0 0,1-1 0 0 0,-1 1 0 0 0,0-1 0 0 0,0 1 0 0 0,0-1 0 0 0,0 1 0 0 0,1-1-1 0 0,-1 1 1 0 0,0-1 0 0 0,1 0 0 0 0,-1 1 0 0 0,0-1 0 0 0,1 1 0 0 0,-1-1 0 0 0,0 0 0 0 0,1 1 0 0 0,-1-1 0 0 0,1 0 0 0 0,-1 1 0 0 0,0-1-1 0 0,1 0 1 0 0,-1 0 0 0 0,1 1 0 0 0,-1-1 0 0 0,1 0 0 0 0,-1 0 0 0 0,1 0 0 0 0,-1 0 0 0 0,1 0 0 0 0,0 1 0 0 0,-1-1 0 0 0,1 0 0 0 0,-1 0 0 0 0,1 0-1 0 0,-1-1 1 0 0,1 1 0 0 0,-1 0 0 0 0,1 0 0 0 0,-1 0 0 0 0,1 0 0 0 0,-1 0 0 0 0,1-1 0 0 0,-1 1 0 0 0,1 0 0 0 0,-1 0 0 0 0,1-1 0 0 0,-1 1-1 0 0,1-1 3 0 0,37-10 94 0 0,272-206-67 0 0,-309 216-32 0 0,23-17 17 0 0,-31 30-91 0 0,-145 161 138 0 0,86-90 424 0 0,108-79-322 0 0,94-81 24 0 0,82-84-168 0 0,-217 161 8 0 0,-1 0 40 0 0,-4 8 96 0 0,-263 340 198 0 0,268-348-360 0 0,-1 0 0 0 0,1 0-1 0 0,-1 0 1 0 0,1 0 0 0 0,-1 0 0 0 0,1 0 0 0 0,-1 1-1 0 0,1-1 1 0 0,-1 0 0 0 0,0 0 0 0 0,1 1 0 0 0,-1-1-1 0 0,1 0 1 0 0,-1 1 0 0 0,0-1 0 0 0,1 0 0 0 0,-1 1-1 0 0,0-1 1 0 0,1 1 0 0 0,-1-1 0 0 0,0 1 0 0 0,1-1-1 0 0,-1 0 1 0 0,0 1 0 0 0,0-1 0 0 0,0 1 0 0 0,0-1-1 0 0,1 1 1 0 0,-1-1 0 0 0,0 1 0 0 0,0-1 0 0 0,0 1 0 0 0,0-1-1 0 0,0 1 1 0 0,0-1 0 0 0,0 1 0 0 0,0 0 0 0 0,-1-1-1 0 0,1 1 1 0 0,0-1 0 0 0,0 1 0 0 0,0-1 0 0 0,0 0-1 0 0,-1 1 1 0 0,1-1 0 0 0,0 1 0 0 0,0-1 0 0 0,-1 1-1 0 0,1-1 1 0 0,0 0 0 0 0,-1 1 0 0 0,1-1 0 0 0,-1 0-1 0 0,1 1 1 0 0,0-1 0 0 0,-1 0 0 0 0,1 1 0 0 0,-1-1-1 0 0,1 0 1 0 0,-1 0 0 0 0,42-15 161 0 0,179-146 9 0 0,-200 154-258 0 0,-20 7-30 0 0,-1 11-172 0 0,-67 106-2462 0 0,40-75-977 0 0,10-14-3120 0 0,8-13-998 0 0</inkml:trace>
  <inkml:trace contextRef="#ctx0" brushRef="#br0" timeOffset="47884.805">7592 1985 6993 0 0,'0'0'573'0'0,"0"0"-303"0"0,0 0 6 0 0,0 0 355 0 0,0 0 395 0 0,0 0 262 0 0,0 0 46 0 0,0 0-143 0 0,0 0-209 0 0,0 0-187 0 0,0 0-153 0 0,-7 25-74 0 0,-24 82-24 0 0,-15-4 2006 0 0,46-101-2543 0 0,0-1-1 0 0,0 0 1 0 0,1 0-1 0 0,-1 1 1 0 0,1-1 0 0 0,-1 0-1 0 0,1 0 1 0 0,0 0 0 0 0,-1 0-1 0 0,1 0 1 0 0,0 0 0 0 0,0 0-1 0 0,-1 0 1 0 0,1 0 0 0 0,0 0-1 0 0,0 0 1 0 0,0 0-1 0 0,0-1 1 0 0,1 1 0 0 0,-1 0-1 0 0,0-1 1 0 0,0 1 0 0 0,0-1-1 0 0,0 1 1 0 0,1-1 0 0 0,-1 1-1 0 0,0-1 1 0 0,0 0 0 0 0,1 0-1 0 0,-1 0 1 0 0,0 0-1 0 0,1 0 1 0 0,-1 0 0 0 0,0 0-1 0 0,1 0 1 0 0,-1 0 0 0 0,0 0-1 0 0,0-1 1 0 0,1 1 0 0 0,-1-1-1 0 0,0 1 1 0 0,0-1-1 0 0,0 1 1 0 0,0-1 0 0 0,1 0-1 0 0,-1 1 1 0 0,0-1 0 0 0,0 0-1 0 0,0 0 1 0 0,-1 0 0 0 0,1 0-1 0 0,1 0-6 0 0,234-193 588 0 0,-170 142-492 0 0,-153 137 953 0 0,49-44-1011 0 0,1 2 0 0 0,2 2 0 0 0,2 1 0 0 0,-5 14-38 0 0,37-60 0 0 0,1 0 1 0 0,-1 1 0 0 0,1-1 0 0 0,-1 0-1 0 0,1 1 1 0 0,-1-1 0 0 0,1 0 0 0 0,-1 1-1 0 0,1-1 1 0 0,-1 0 0 0 0,1 1 0 0 0,0-1-1 0 0,-1 1 1 0 0,1-1 0 0 0,0 1 0 0 0,-1-1-1 0 0,1 1 1 0 0,0-1 0 0 0,0 1 0 0 0,0-1-1 0 0,-1 1 1 0 0,1-1 0 0 0,0 1 0 0 0,0-1-1 0 0,0 1 1 0 0,0 0 0 0 0,0-1 0 0 0,0 1-1 0 0,0-1 1 0 0,0 1 0 0 0,0-1 0 0 0,0 1-1 0 0,0 0 1 0 0,0-1 0 0 0,1 1 0 0 0,-1-1-1 0 0,0 1 1 0 0,0-1 0 0 0,1 1 0 0 0,-1-1-1 0 0,0 1 1 0 0,0-1 0 0 0,1 1 0 0 0,-1-1-1 0 0,1 0 1 0 0,-1 1 0 0 0,0-1 0 0 0,1 1-1 0 0,-1-1 1 0 0,1 0 0 0 0,-1 1 0 0 0,1-1-1 0 0,-1 0 1 0 0,1 0 0 0 0,-1 1 0 0 0,1-1-1 0 0,-1 0 1 0 0,1 0 0 0 0,0 0 0 0 0,-1 0-1 0 0,1 0 1 0 0,-1 0-1 0 0,37-10 126 0 0,141-140 278 0 0,-32 25-290 0 0,-231 235 123 0 0,-147 216-196 0 0,198-277-45 0 0,63-52-44 0 0,105-101 300 0 0,240-193-244 0 0,-309 245 75 0 0,-65 52 19 0 0,-19 13 241 0 0,-99 104-450 0 0,54-48 123 0 0,-24 23 23 0 0,4 4 1 0 0,-13 27-40 0 0,74-78-47 0 0,48-44-123 0 0,-15-4 180 0 0,0 0 1 0 0,-1 0 0 0 0,0-1 0 0 0,0 0-1 0 0,0-1 1 0 0,0 0 0 0 0,0 0 0 0 0,-1-1-1 0 0,0 0 1 0 0,0 0 0 0 0,6-8-11 0 0,-5 7-2 0 0,216-179-96 0 0,-208 176 16 0 0,-233 253-162 0 0,207-232 287 0 0,0-2-50 0 0,16-13-28 0 0,207-179 518 0 0,-171 147-488 0 0,1 2 0 0 0,1 3 1 0 0,2 1-1 0 0,6-1 5 0 0,-53 32 1 0 0,-1-1 0 0 0,1 1 0 0 0,0-1 0 0 0,0 0 0 0 0,0 1 0 0 0,0-1 0 0 0,-1 1 0 0 0,1-1 1 0 0,0 1-1 0 0,0-1 0 0 0,0 0 0 0 0,0 1 0 0 0,0-1 0 0 0,0 1 0 0 0,0-1 0 0 0,0 1 0 0 0,0-1 0 0 0,0 1 0 0 0,0-1 0 0 0,0 1 0 0 0,0-1 0 0 0,1 0 0 0 0,-1 1 0 0 0,0-1 0 0 0,0 1 1 0 0,0-1-1 0 0,1 0 0 0 0,-1 1 0 0 0,0-1 0 0 0,1 1 0 0 0,-1-1 0 0 0,0 0 0 0 0,0 1 0 0 0,1-1 0 0 0,-1 0 0 0 0,1 0 0 0 0,-1 1 0 0 0,0-1 0 0 0,1 0 0 0 0,-1 0 0 0 0,1 0 0 0 0,-1 1 1 0 0,0-1-1 0 0,1 0 0 0 0,-1 0 0 0 0,1 0 0 0 0,-1 0 0 0 0,1 0 0 0 0,-1 0 0 0 0,1 0 0 0 0,-1 0 0 0 0,1 0 0 0 0,-1 0 0 0 0,0 0 0 0 0,1 0 0 0 0,-1 0 0 0 0,1 0 0 0 0,0-1-1 0 0,-24 40 94 0 0,-200 247-138 0 0,209-256-771 0 0,13-16-7902 0 0,1-13-2162 0 0</inkml:trace>
  <inkml:trace contextRef="#ctx0" brushRef="#br0" timeOffset="48786.651">8126 4960 6769 0 0,'0'0'3104'0'0,"0"0"-1544"0"0,0 0-645 0 0,0 0-123 0 0,0 0 20 0 0,0 0 115 0 0,0 0 0 0 0,0 0-73 0 0,0 0-109 0 0,0 0-159 0 0,0 0-144 0 0,-21 15-146 0 0,-64 49-110 0 0,47-19 6 0 0,23 0-178 0 0,65-38 181 0 0,-38-9-127 0 0,0 0 0 0 0,-1-1 0 0 0,1 0-1 0 0,-1-1 1 0 0,0-1 0 0 0,0 1 0 0 0,0-2 0 0 0,0 0-1 0 0,-1 0 1 0 0,9-7-68 0 0,12-6 84 0 0,66-32 69 0 0,-97 51-145 0 0,1 0 0 0 0,-1 0 0 0 0,0 0 1 0 0,1 0-1 0 0,-1 0 0 0 0,0 0 0 0 0,1 0 0 0 0,-1 0 0 0 0,1 0 1 0 0,-1 0-1 0 0,0 0 0 0 0,1 0 0 0 0,-1 0 0 0 0,0 0 0 0 0,1 0 1 0 0,-1 0-1 0 0,0 1 0 0 0,1-1 0 0 0,-1 0 0 0 0,0 0 0 0 0,1 0 1 0 0,-1 0-1 0 0,0 1 0 0 0,1-1 0 0 0,-1 0 0 0 0,0 0 0 0 0,0 1 1 0 0,1-1-1 0 0,-1 0 0 0 0,0 1 0 0 0,0-1 0 0 0,1 0 0 0 0,-1 1 1 0 0,0-1-1 0 0,0 0 0 0 0,0 1 0 0 0,0-1 0 0 0,0 0 0 0 0,0 1 1 0 0,0-1-1 0 0,1 1 0 0 0,-1-1 0 0 0,0 0 0 0 0,0 1 0 0 0,0-1 1 0 0,0 0-1 0 0,-1 1 0 0 0,1-1 0 0 0,0 1 0 0 0,0-1 0 0 0,0 0 1 0 0,0 1-1 0 0,0-1 0 0 0,0 0 0 0 0,-1 1 0 0 0,1-1 0 0 0,0 0 0 0 0,0 1 1 0 0,0-1-1 0 0,-1 0 0 0 0,1 1 0 0 0,0-1 0 0 0,0 0 0 0 0,-1 0 1 0 0,1 0-1 0 0,0 1 0 0 0,-1-1 0 0 0,1 0 0 0 0,0 0 0 0 0,-1 0-8 0 0,-15 30 275 0 0,16-29-267 0 0,-163 281 552 0 0,162-281-559 0 0,0 0 1 0 0,1-1-1 0 0,-1 1 1 0 0,1 0-1 0 0,-1 0 1 0 0,1 0 0 0 0,-1-1-1 0 0,1 1 1 0 0,-1 0-1 0 0,1 0 1 0 0,0 0-1 0 0,-1 0 1 0 0,1 0-1 0 0,0 0 1 0 0,0 0 0 0 0,0 0-1 0 0,0 0 1 0 0,0 0-1 0 0,0 0 1 0 0,0 0-1 0 0,0 0 1 0 0,0 0-1 0 0,0 0 1 0 0,0 0-1 0 0,1-1 1 0 0,-1 1 0 0 0,0 0-1 0 0,1 0 1 0 0,-1 0-1 0 0,1 0 1 0 0,-1 0-1 0 0,1 0 1 0 0,-1-1-1 0 0,1 1 1 0 0,0 0 0 0 0,-1-1-1 0 0,1 1 1 0 0,0 0-1 0 0,0-1 1 0 0,-1 1-1 0 0,1 0 1 0 0,0-1-1 0 0,0 0 1 0 0,0 1 0 0 0,0-1-1 0 0,0 1 1 0 0,-1-1-1 0 0,1 0 1 0 0,0 0-1 0 0,0 1 1 0 0,0-1-1 0 0,0 0 1 0 0,1 0-2 0 0,55-9 376 0 0,-21-6-220 0 0,1-2-1 0 0,-2-1 0 0 0,0-1 0 0 0,-2-3 0 0 0,2-2-155 0 0,49-29 91 0 0,15-2-155 0 0,-103 78-1036 0 0,-32 38-2476 0 0,9-22-5573 0 0,13-23 68 0 0</inkml:trace>
  <inkml:trace contextRef="#ctx0" brushRef="#br0" timeOffset="70084.768">2739 2180 0 0 0,'0'0'848'0'0,"0"0"-18"0"0,0 0-90 0 0,0 0-79 0 0,0 0-5 0 0,0 0 75 0 0,0 0 103 0 0,0 0 114 0 0,0 0 112 0 0,0 0 42 0 0,0 0 21 0 0,-21-14-70 0 0,-64-43-133 0 0,81 52-726 0 0,-2 1 0 0 0,1 1-1 0 0,0-1 1 0 0,-1 1-1 0 0,0 0 1 0 0,1 0-1 0 0,-1 0 1 0 0,0 1 0 0 0,-1 0-1 0 0,1 0 1 0 0,0 1-1 0 0,0-1 1 0 0,-1 1-1 0 0,1 1 1 0 0,-1-1-1 0 0,1 1 1 0 0,-1 0 0 0 0,1 1-1 0 0,-6 1-193 0 0,1-1 78 0 0,-13 4-17 0 0,0 1 1 0 0,1 2-1 0 0,0 0 0 0 0,0 1 1 0 0,1 2-1 0 0,0 0 0 0 0,-9 7-61 0 0,-260 163 1553 0 0,242-145-1207 0 0,1 2 0 0 0,2 2 0 0 0,1 2 1 0 0,3 2-1 0 0,-8 13-346 0 0,-23 42 565 0 0,5 3 0 0 0,5 3 0 0 0,-11 31-565 0 0,17-32 532 0 0,-63 131 652 0 0,114-222-1106 0 0,-11 22 127 0 0,1 0 0 0 0,2 1 0 0 0,2 0 0 0 0,1 1-1 0 0,2 0 1 0 0,0 6-205 0 0,-27 248 892 0 0,17 257 289 0 0,49-412-929 0 0,-15-88-112 0 0,-8-29-75 0 0,0-1 1 0 0,2 0-1 0 0,0 0 1 0 0,1-1-1 0 0,1 0 1 0 0,1-1-1 0 0,4 5-65 0 0,3 5 51 0 0,60 63 173 0 0,42 25-12 0 0,92 12 143 0 0,-69-49-170 0 0,5 3-71 0 0,-106-68 3 0 0,1-2 1 0 0,0-2 0 0 0,0-2 0 0 0,1-1 0 0 0,0-3 0 0 0,-1-2-1 0 0,36-4-117 0 0,20 2 76 0 0,160-9 167 0 0,83-26-29 0 0,-209-7-46 0 0,-11-26 142 0 0,43-45-54 0 0,17-34-59 0 0,55-129 71 0 0,-127 116-74 0 0,-82 122-150 0 0,-2-1 1 0 0,-2-2 0 0 0,-2-1-1 0 0,-2 0 1 0 0,-2-2 0 0 0,-2 0-1 0 0,-2-1 1 0 0,6-31-45 0 0,15-143 151 0 0,-21 47-47 0 0,0-76-112 0 0,-14 157 74 0 0,1 16-58 0 0,-4 0-1 0 0,-3 1 1 0 0,-5-14-8 0 0,3 39 5 0 0,-2 0-1 0 0,-3 0 1 0 0,-2 1-1 0 0,-2 1 1 0 0,-2 0 0 0 0,-2 1-1 0 0,-2 2 1 0 0,-2 0-1 0 0,-11-13-4 0 0,-160-192-120 0 0,165 222 104 0 0,0 2 0 0 0,-2 1 0 0 0,-1 1 0 0 0,-1 2 0 0 0,0 2-1 0 0,-2 0 1 0 0,-1 3 0 0 0,0 1 0 0 0,-1 2 0 0 0,-13-3 16 0 0,-44-17-82 0 0,49 15 44 0 0,-1 3 0 0 0,0 1-1 0 0,-1 3 1 0 0,-1 2 0 0 0,0 1 0 0 0,0 3 0 0 0,-26 1 38 0 0,42 6-23 0 0,-29-1-59 0 0,1 2 0 0 0,-1 4 0 0 0,-60 11 82 0 0,80-8-52 0 0,0 2-1 0 0,0 2 0 0 0,1 1 0 0 0,1 3 0 0 0,0 1 0 0 0,-10 7 53 0 0,7 3-220 0 0,1 1 0 0 0,1 2-1 0 0,2 1 1 0 0,1 3 0 0 0,2 0-1 0 0,-6 11 221 0 0,32-34-281 0 0,1 0 0 0 0,0 1-1 0 0,0 0 1 0 0,2 1 0 0 0,-1 0-1 0 0,2 0 1 0 0,0 1 0 0 0,-2 7 281 0 0,-7 73-6491 0 0,15-67 2705 0 0,0-8-2501 0 0,0-3-3602 0 0</inkml:trace>
  <inkml:trace contextRef="#ctx0" brushRef="#br0" timeOffset="71874.537">3288 2301 0 0 0,'0'0'1063'0'0,"0"0"-43"0"0,0 0-173 0 0,0 0-142 0 0,26-35-88 0 0,82-112-63 0 0,-59 68 605 0 0,-48 78-1062 0 0,0 0 0 0 0,1-1 0 0 0,-1 1 0 0 0,0-1 0 0 0,-1 1 0 0 0,1-1 0 0 0,0 0 0 0 0,0 1 0 0 0,-1-1 0 0 0,1 0 1 0 0,-1 1-1 0 0,1-1 0 0 0,-1 0 0 0 0,0 0 0 0 0,0 0 0 0 0,0 1 0 0 0,0-1 0 0 0,0 0 0 0 0,0 0 0 0 0,0 0 0 0 0,0 1 0 0 0,-1-1 0 0 0,1 0 0 0 0,-1 0 0 0 0,0 1 0 0 0,1-1 0 0 0,-1 0 0 0 0,0 1 0 0 0,0-1 0 0 0,0 1 0 0 0,0-1 0 0 0,0 1 0 0 0,0-1 0 0 0,0 1 0 0 0,-1 0 0 0 0,1 0 0 0 0,0-1 0 0 0,-1 1 0 0 0,1 0 0 0 0,-1 0 0 0 0,1 0 0 0 0,-1 1 0 0 0,0-1 0 0 0,1 0 0 0 0,-1 1 0 0 0,0-1 0 0 0,0 1 0 0 0,1-1 0 0 0,-1 1 0 0 0,0 0 0 0 0,0 0 0 0 0,-1 0-97 0 0,-14 1 17 0 0,-1 1 0 0 0,1 1-1 0 0,1 1 1 0 0,-1 0-1 0 0,0 2 1 0 0,1 0-1 0 0,0 0 1 0 0,0 2 0 0 0,1 0-1 0 0,0 0 1 0 0,1 1-1 0 0,-1 1 1 0 0,-7 8-17 0 0,0-3-26 0 0,-209 152-551 0 0,7 10 1 0 0,-22 38 576 0 0,-17 12 741 0 0,-37 10-741 0 0,107-111 1045 0 0,184-115-1434 0 0,32-18 34 0 0,113-68-508 0 0,-3-6 1 0 0,75-63 862 0 0,-142 98-350 0 0,1071-725-2907 0 0,-1114 756 3261 0 0,39-26-184 0 0,1 2-1 0 0,3 3 1 0 0,34-12 180 0 0,-67 39-1230 0 0,-33 9 1181 0 0,1 0-1 0 0,-1-1 1 0 0,1 1-1 0 0,-1 0 1 0 0,1 0-1 0 0,-1 0 0 0 0,1 0 1 0 0,-1 0-1 0 0,1 0 1 0 0,-1 0-1 0 0,1 0 1 0 0,0 0-1 0 0,-1 1 1 0 0,1-1-1 0 0,-1 0 1 0 0,1 0-1 0 0,-1 0 1 0 0,1 0-1 0 0,-1 1 0 0 0,1-1 1 0 0,-1 0-1 0 0,0 1 1 0 0,1-1-1 0 0,-1 0 1 0 0,1 1-1 0 0,-1-1 1 0 0,0 1-1 0 0,1-1 1 0 0,-1 0-1 0 0,0 1 1 0 0,1-1-1 0 0,-1 1 1 0 0,0-1-1 0 0,0 1 0 0 0,1-1 1 0 0,-1 1-1 0 0,0-1 1 0 0,0 1-1 0 0,0-1 1 0 0,0 1-1 0 0,0-1 1 0 0,0 1-1 0 0,0 0 1 0 0,0-1-1 0 0,0 1 1 0 0,0-1-1 0 0,0 1 1 0 0,0-1-1 0 0,0 1 0 0 0,0-1 1 0 0,0 1-1 0 0,0-1 1 0 0,-1 1-1 0 0,1-1 1 0 0,0 1-1 0 0,0-1 1 0 0,-1 1-1 0 0,1-1 1 0 0,0 1-1 0 0,-1-1 1 0 0,1 0-1 0 0,0 1 1 0 0,-1-1-1 0 0,1 1 0 0 0,-1-1 1 0 0,1 0-1 0 0,-1 0 1 0 0,1 1-1 0 0,-1-1 1 0 0,1 0 49 0 0,-90 92-523 0 0,-789 650 1022 0 0,-347 216 13594 0 0,1038-832-11224 0 0,941-629-4251 0 0,-39 58 529 0 0,-68 64 265 0 0,-535 333-708 0 0,-88 56-350 0 0,-39 21 930 0 0,-183 155 681 0 0,-1329 1058 4683 0 0,1066-895-2040 0 0,284-232-975 0 0,166-114-1142 0 0,38-24-416 0 0,-25 22-80 0 0,1110-842-751 0 0,-591 502 157 0 0,163-59 599 0 0,-585 346-533 0 0,3 5 1 0 0,87-28 532 0 0,-185 76-41 0 0,5-3-150 0 0,0 1-1 0 0,-1 0 0 0 0,1 1 1 0 0,1 0-1 0 0,-1 0 0 0 0,0 0 1 0 0,0 1-1 0 0,1 1 0 0 0,-1-1 0 0 0,1 2 1 0 0,-1-1-1 0 0,2 1 192 0 0,-9 1-65 0 0,0-1 0 0 0,0 1 0 0 0,0 0 0 0 0,0-1 0 0 0,-1 1 1 0 0,1 0-1 0 0,-1 0 0 0 0,1 0 0 0 0,-1-1 0 0 0,0 1 0 0 0,0 0 0 0 0,1 0 0 0 0,-1 0 0 0 0,0 0 0 0 0,-1 0 1 0 0,1 0-1 0 0,0 0 0 0 0,-1-1 0 0 0,1 1 0 0 0,-1 0 0 0 0,1 0 0 0 0,-1 0 0 0 0,0-1 0 0 0,0 1 0 0 0,0 0 1 0 0,0-1-1 0 0,0 1 0 0 0,0-1 0 0 0,0 1 0 0 0,0-1 0 0 0,-1 1 0 0 0,1-1 0 0 0,-1 1 65 0 0,-131 133-632 0 0,-461 340 1661 0 0,307-256 168 0 0,21-8 130 0 0,-548 411 2364 0 0,741-570-2915 0 0,-3-3 1 0 0,-2-3-1 0 0,-53 21-776 0 0,143-83-4 0 0,287-207-458 0 0,153-92-6 0 0,14 20-1 0 0,78-15 469 0 0,-451 259-609 0 0,2 6 0 0 0,2 3 0 0 0,81-22 609 0 0,-167 61-187 0 0,61-4-1523 0 0,-72 10 1659 0 0,1 0 0 0 0,-1 0 0 0 0,1 0 0 0 0,-1 0-1 0 0,0 0 1 0 0,0 0 0 0 0,0 0 0 0 0,0-1 0 0 0,-1 1-1 0 0,1 0 1 0 0,-1 0 0 0 0,0 0 0 0 0,0 0 0 0 0,0-1-1 0 0,0 1 1 0 0,0 0 0 0 0,-1-1 0 0 0,1 1 0 0 0,-1-1-1 0 0,0 0 1 0 0,1 1 0 0 0,-1-1 0 0 0,-1 1 51 0 0,-24 31 6 0 0,-1-1 0 0 0,-2-2 0 0 0,-1 0 1 0 0,-1-3-1 0 0,-5 3-6 0 0,-6 5 45 0 0,-985 840 2898 0 0,774-665 1210 0 0,-245 155-4153 0 0,471-349 292 0 0,308-204-583 0 0,-223 148 282 0 0,752-494-416 0 0,-673 450 377 0 0,30-18-254 0 0,155-69 302 0 0,-206 125-725 0 0,-115 46 711 0 0,0-1 1 0 0,0 1-1 0 0,0-1 1 0 0,-1 1-1 0 0,1-1 1 0 0,0 1-1 0 0,0-1 1 0 0,0 1-1 0 0,0-1 1 0 0,0 1-1 0 0,0-1 1 0 0,0 0-1 0 0,0 1 1 0 0,0-1-1 0 0,0 1 1 0 0,0-1-1 0 0,0 1 1 0 0,0-1-1 0 0,0 1 1 0 0,1-1-1 0 0,-1 1 1 0 0,0-1-1 0 0,0 1 1 0 0,1-1-1 0 0,-1 0 1 0 0,0 1-1 0 0,0-1 1 0 0,1 1-1 0 0,-1-1 1 0 0,0 0-1 0 0,1 1 1 0 0,-1-1-1 0 0,1 0 1 0 0,-1 1-1 0 0,0-1 1 0 0,1 0-1 0 0,-1 0 1 0 0,1 0-1 0 0,-1 1 1 0 0,1-1-1 0 0,-1 0 1 0 0,0 0-1 0 0,1 0 1 0 0,-1 0-1 0 0,1 0 1 0 0,-1 0-1 0 0,1 0 1 0 0,-1 0-1 0 0,1 0 1 0 0,-1 0-1 0 0,1 0 1 0 0,-1 0-1 0 0,1 0 1 0 0,-1 0-1 0 0,1 0 1 0 0,-1 0-1 0 0,1-1 1 0 0,-1 1-1 0 0,0 0 1 0 0,1 0-1 0 0,-1-1 1 0 0,1 1-1 0 0,-1 0 1 0 0,0 0-1 0 0,1-1 1 0 0,-1 1-1 0 0,1-1 14 0 0,-27 33-257 0 0,-235 189 356 0 0,183-160-63 0 0,-683 537 1025 0 0,750-589-1027 0 0,-160 126 1571 0 0,-73 39-1605 0 0,196-147 351 0 0,661-467-1027 0 0,-424 315 42 0 0,198-97 634 0 0,-357 207-57 0 0,1 0 0 0 0,1 2-1 0 0,0 2 1 0 0,0 0 0 0 0,18-2 57 0 0,-49 13-13 0 0,1-1 0 0 0,-1 0 0 0 0,0 0 0 0 0,0 1 0 0 0,0-1 0 0 0,0 1 0 0 0,1-1 1 0 0,-1 1-1 0 0,0-1 0 0 0,0 1 0 0 0,1 0 0 0 0,-1-1 0 0 0,0 1 0 0 0,1 0 0 0 0,-1 0 0 0 0,0 0 0 0 0,1 0 1 0 0,-1 0-1 0 0,0 0 0 0 0,1 1 0 0 0,-1-1 0 0 0,0 0 0 0 0,1 1 0 0 0,-1-1 0 0 0,0 1 0 0 0,0-1 0 0 0,1 1 1 0 0,-1 0-1 0 0,0-1 0 0 0,0 1 0 0 0,0 0 0 0 0,0 0 0 0 0,0 0 0 0 0,0 0 0 0 0,0 0 0 0 0,0 0 0 0 0,-1 0 1 0 0,1 0-1 0 0,0 0 0 0 0,0 0 0 0 0,-1 1 0 0 0,1-1 0 0 0,-1 0 0 0 0,1 0 0 0 0,-1 1 0 0 0,0-1 0 0 0,1 0 1 0 0,-1 1-1 0 0,0-1 0 0 0,0 0 0 0 0,0 1 0 0 0,0 0 13 0 0,-48 76 123 0 0,-194 221 430 0 0,-116 153-101 0 0,209-232-397 0 0,135-179-689 0 0,53-32-3513 0 0,-31-9 1436 0 0,9 0-8057 0 0</inkml:trace>
  <inkml:trace contextRef="#ctx0" brushRef="#br0" timeOffset="73905.065">4691 3940 0 0 0,'0'0'123'0'0,"0"0"-93"0"0,0 0-58 0 0,0 0-42 0 0,-14-5 23 0 0,-39-15 39 0 0,24-3 8 0 0,27 19 0 0 0</inkml:trace>
  <inkml:trace contextRef="#ctx0" brushRef="#br0" timeOffset="75187.477">4249 3837 1920 0 0,'0'0'941'0'0,"0"0"-161"0"0,0 0-229 0 0,0 0-38 0 0,0 0 265 0 0,0 0 444 0 0,0 0 401 0 0,0 0 176 0 0,0 0-98 0 0,0 0-304 0 0,0 0-362 0 0,0 0-278 0 0,0 3 6399 0 0,116-62-4242 0 0,236 26-1989 0 0,68-7-357 0 0,-233 21-389 0 0,-188 18-134 0 0,1 1 0 0 0,0 0 0 0 0,0 0 0 0 0,0 0-1 0 0,0-1 1 0 0,-1 1 0 0 0,1 0 0 0 0,0-1 0 0 0,0 1 0 0 0,0 0 0 0 0,0 0 0 0 0,0-1-1 0 0,0 1 1 0 0,0 0 0 0 0,0-1 0 0 0,0 1 0 0 0,0 0 0 0 0,0 0 0 0 0,0-1 0 0 0,0 1-1 0 0,0 0 1 0 0,0-1 0 0 0,0 1 0 0 0,0 0 0 0 0,0-1 0 0 0,0 1 0 0 0,0 0 0 0 0,0 0-1 0 0,1-1 1 0 0,-1 1 0 0 0,0 0 0 0 0,0 0-45 0 0,-19-6-6 0 0,-64-44-8 0 0,-33-36 46 0 0,115 86-38 0 0,1-1 0 0 0,0 1 0 0 0,-1-1 0 0 0,1 1 0 0 0,-1-1 0 0 0,0 1 0 0 0,1 0 0 0 0,-1-1 0 0 0,1 1 0 0 0,-1 0 0 0 0,0-1 0 0 0,1 1 0 0 0,-1 0 0 0 0,0 0 0 0 0,1 0 0 0 0,-1-1 0 0 0,0 1 0 0 0,1 0 0 0 0,-1 0 0 0 0,0 0 0 0 0,1 0 0 0 0,-1 0 0 0 0,0 0 0 0 0,1 0 0 0 0,-1 1 0 0 0,0-1 0 0 0,1 0 0 0 0,-1 0 0 0 0,0 0 0 0 0,1 1 0 0 0,-1-1 0 0 0,1 0 0 0 0,-1 1 0 0 0,0-1 0 0 0,1 0 0 0 0,-1 1 0 0 0,1-1 0 0 0,-1 1 0 0 0,1-1 0 0 0,-1 1 0 0 0,1-1 0 0 0,0 1 0 0 0,-1-1 0 0 0,1 1 0 0 0,0 0 0 0 0,-1-1 0 0 0,1 1 0 0 0,0 0 0 0 0,-1-1 0 0 0,1 1 0 0 0,0 0 6 0 0,-5 41-219 0 0,5-31 284 0 0,0 41-90 0 0,2 1-1 0 0,2-1 0 0 0,2 1 1 0 0,12 42 25 0 0,32 172-132 0 0,-46-245 138 0 0,-4-31 589 0 0,0 3-576 0 0,-1-23-10 0 0,2 0 0 0 0,0 0 0 0 0,2 0 0 0 0,1 1 0 0 0,1-1 0 0 0,8-21-9 0 0,-6 29-9 0 0,1 0-1 0 0,0 1 1 0 0,2-1 0 0 0,0 2-1 0 0,2-1 1 0 0,0 1-1 0 0,1 1 1 0 0,1 1-1 0 0,0 0 1 0 0,1 0-1 0 0,7-4 10 0 0,-20 20-95 0 0,0-1 0 0 0,0 1 0 0 0,0 0 0 0 0,0 0-1 0 0,0 0 1 0 0,0 0 0 0 0,0 0 0 0 0,1 0 0 0 0,-1 0-1 0 0,0 1 1 0 0,0-1 0 0 0,1 1 0 0 0,-1 0 0 0 0,1 0 0 0 0,-1 0-1 0 0,0 0 1 0 0,1 0 0 0 0,-1 0 0 0 0,0 0 0 0 0,1 1-1 0 0,-1-1 1 0 0,0 1 0 0 0,0 0 0 0 0,1 0 0 0 0,-1 0-1 0 0,2 1 96 0 0,31 21-9226 0 0,-28-16-2395 0 0</inkml:trace>
  <inkml:trace contextRef="#ctx0" brushRef="#br0" timeOffset="77450.976">4525 2117 8658 0 0,'0'0'1796'0'0,"0"0"-121"0"0,0 0-49 0 0,0 0 61 0 0,0 0-1 0 0,0 0-233 0 0,0 0-355 0 0,0 0-354 0 0,0 0-269 0 0,0 0-151 0 0,0 0-9 0 0,4-3 57 0 0,15-9 54 0 0,28 31 1120 0 0,-37-10-1431 0 0,0 1 1 0 0,0-1-1 0 0,-1 2 1 0 0,0-1-1 0 0,-1 1 0 0 0,0 0 1 0 0,0 1-1 0 0,-2 0 0 0 0,1 0 1 0 0,1 6-116 0 0,7 24 101 0 0,-1 1 1 0 0,-2 0-1 0 0,-2 1 0 0 0,1 16-101 0 0,-4-24 73 0 0,17 60-55 0 0,-23-96 8 0 0,0 0 1 0 0,0 0-1 0 0,-1 0 0 0 0,1 0 1 0 0,0 0-1 0 0,-1 0 0 0 0,1 0 1 0 0,0 0-1 0 0,-1 0 1 0 0,1 0-1 0 0,0 0 0 0 0,-1 0 1 0 0,1-1-1 0 0,0 1 1 0 0,-1 0-1 0 0,1 0 0 0 0,0-1 1 0 0,-1 1-1 0 0,1-1 0 0 0,-1 1 1 0 0,1 0-1 0 0,-1-1 1 0 0,1 1-1 0 0,-1-1 0 0 0,1 1 1 0 0,-1-1-1 0 0,1 0 1 0 0,-1 1-1 0 0,1-1 0 0 0,-1 1 1 0 0,0-1-1 0 0,0 0 0 0 0,1 1 1 0 0,-1-1-1 0 0,0 0 1 0 0,0 1-1 0 0,0-1 0 0 0,0 0 1 0 0,1 1-1 0 0,-1-1 1 0 0,0 0-1 0 0,0 0 0 0 0,0 1 1 0 0,-1-1-1 0 0,1 0 0 0 0,0 1 1 0 0,0-1-1 0 0,0 0 1 0 0,0 1-1 0 0,-1-1 0 0 0,1 0-26 0 0,41-270 1023 0 0,-8 17-788 0 0,-18 148-350 0 0,-13 100-2954 0 0,-2 22-9002 0 0,0-13 9031 0 0,0 2-6799 0 0</inkml:trace>
  <inkml:trace contextRef="#ctx0" brushRef="#br0" timeOffset="77817.1">4976 2419 10378 0 0,'0'0'1885'0'0,"0"0"-562"0"0,0 0-242 0 0,0 0 75 0 0,0 0 54 0 0,0 0-106 0 0,0 0-236 0 0,0 0-259 0 0,0 0-185 0 0,0 0-102 0 0,0 0-71 0 0,0 0-56 0 0,0 33-42 0 0,2 102-31 0 0,9-82 38 0 0,-6-49-114 0 0,-3-2 30 0 0,0 0-1 0 0,1 1 1 0 0,-1-1 0 0 0,1 0-1 0 0,-1 0 1 0 0,1 0 0 0 0,0-1-1 0 0,0 1 1 0 0,0-1 0 0 0,0 0-1 0 0,0 1 1 0 0,0-1-1 0 0,1 0 1 0 0,-1-1 0 0 0,0 1-1 0 0,0-1 1 0 0,1 1 0 0 0,-1-1-1 0 0,0 0 1 0 0,1 0 0 0 0,-1-1-1 0 0,0 1 1 0 0,0-1-1 0 0,1 1 1 0 0,-1-1 0 0 0,0 0-1 0 0,0 0 1 0 0,0-1 0 0 0,0 1-1 0 0,0 0 1 0 0,0-1 0 0 0,0 0-1 0 0,0 0 1 0 0,-1 0-1 0 0,2-1-75 0 0,5-4 163 0 0,0-1 0 0 0,-1 0-1 0 0,0-1 1 0 0,0 0 0 0 0,-1 0-1 0 0,0-1 1 0 0,0 0 0 0 0,-1 0-1 0 0,-1 0 1 0 0,1-1-1 0 0,-2 0 1 0 0,0 0 0 0 0,0 0-1 0 0,-1-1 1 0 0,0 1 0 0 0,-1-1-1 0 0,0 0 1 0 0,-1 0 0 0 0,0 1-1 0 0,-1-1 1 0 0,-1-6-163 0 0,0 15-18 0 0,0 0 1 0 0,-1-1 0 0 0,1 1-1 0 0,-1 0 1 0 0,0 0 0 0 0,0 1-1 0 0,0-1 1 0 0,0 0 0 0 0,0 1-1 0 0,0-1 1 0 0,-1 1 0 0 0,0 0-1 0 0,1-1 1 0 0,-1 1 0 0 0,0 1-1 0 0,0-1 1 0 0,0 0 0 0 0,0 1-1 0 0,0-1 1 0 0,0 1 0 0 0,-1 0-1 0 0,1 0 1 0 0,0 0-1 0 0,-4 0 18 0 0,-50-4-3389 0 0,41 10 265 0 0,7 0-1955 0 0,1-1-6405 0 0</inkml:trace>
  <inkml:trace contextRef="#ctx0" brushRef="#br0" timeOffset="78427.304">4370 1627 9842 0 0,'0'0'2930'0'0,"0"0"-1236"0"0,0 0-394 0 0,0 0 34 0 0,0 0 67 0 0,0 0-46 0 0,0 0-207 0 0,0 0-297 0 0,0 0-220 0 0,0 0-97 0 0,0 0-12 0 0,0 0 33 0 0,0 0-13 0 0,11-3-32 0 0,145-30 1822 0 0,67-23-1152 0 0,-96 23-756 0 0,-126 33-403 0 0,-1 0 49 0 0,0 0 24 0 0,0 0 37 0 0,0 0 20 0 0,0 0 13 0 0,0 0 21 0 0,-48-26 485 0 0,3 6-866 0 0,1-2 1 0 0,0-1-1 0 0,2-3 1 0 0,-3-4 195 0 0,28 7-2234 0 0,16 3-7690 0 0,1 19 9085 0 0,0-7-11304 0 0</inkml:trace>
  <inkml:trace contextRef="#ctx0" brushRef="#br0" timeOffset="81341.51">317 2747 5057 0 0,'0'0'1608'0'0,"0"0"-135"0"0,0 0-64 0 0,0 0 9 0 0,0 0 49 0 0,0 0 9 0 0,0 0-123 0 0,0 0-210 0 0,0 0-206 0 0,0 0-213 0 0,0 0-156 0 0,-3-9-76 0 0,-6-29-27 0 0,28-7 1516 0 0,65-61 884 0 0,-81 104-2834 0 0,0 1-1 0 0,0 0 1 0 0,1 0 0 0 0,-1 1-1 0 0,0-1 1 0 0,1 1 0 0 0,-1 0-1 0 0,1 0 1 0 0,-1 0 0 0 0,0 0-1 0 0,1 0 1 0 0,-1 1 0 0 0,1-1-1 0 0,-1 1 1 0 0,0 0 0 0 0,0 0-1 0 0,1 0 1 0 0,-1 1 0 0 0,0-1-1 0 0,0 1 1 0 0,0 0 0 0 0,-1-1-1 0 0,1 1 1 0 0,0 1 0 0 0,-1-1-1 0 0,2 1-30 0 0,75 104 594 0 0,-5 100-97 0 0,-51 5 161 0 0,-23-211-516 0 0,0-1 13 0 0,0 0 37 0 0,-4-2-149 0 0,1 0-1 0 0,-1-1 1 0 0,0 1 0 0 0,1-1-1 0 0,0 0 1 0 0,-1 0-1 0 0,1 0 1 0 0,1 0 0 0 0,-1-1-1 0 0,0 1 1 0 0,1-1-1 0 0,-1 0 1 0 0,1 1 0 0 0,0-1-1 0 0,1 0 1 0 0,-1 0-1 0 0,1-1 1 0 0,-1 1-1 0 0,1 0 1 0 0,0 0 0 0 0,1-1-43 0 0,-3-1 40 0 0,-6-25-34 0 0,1 0 0 0 0,1-1 0 0 0,2 1 0 0 0,1-1 0 0 0,1 0 0 0 0,2 0 0 0 0,1-1-1 0 0,2 1 1 0 0,3-16-6 0 0,1 20-6 0 0,0-1-1 0 0,2 1 1 0 0,2 0 0 0 0,0 1-1 0 0,2 0 1 0 0,0 1-1 0 0,2 0 1 0 0,1 1-1 0 0,1 1 1 0 0,1 0-1 0 0,1 1 1 0 0,2 1-1 0 0,9-9 7 0 0,-28 30 0 0 0,0-1-1 0 0,0 1 1 0 0,0-1-1 0 0,1 1 1 0 0,-1-1-1 0 0,0 1 1 0 0,1 0-1 0 0,-1 0 0 0 0,1 0 1 0 0,0 0-1 0 0,-1 0 1 0 0,1 0-1 0 0,0 0 1 0 0,-1 0-1 0 0,1 1 1 0 0,0-1-1 0 0,0 1 1 0 0,0-1-1 0 0,-1 1 0 0 0,1 0 1 0 0,0 0-1 0 0,0-1 1 0 0,0 1-1 0 0,0 1 1 0 0,0-1-1 0 0,0 0 1 0 0,-1 0-1 0 0,1 1 1 0 0,0-1-1 0 0,0 1 0 0 0,0-1 1 0 0,-1 1-1 0 0,1 0 1 0 0,0 0-1 0 0,-1 0 1 0 0,1 0-1 0 0,0 0 1 0 0,-1 0-1 0 0,1 0 1 0 0,-1 1-1 0 0,0-1 0 0 0,1 0 1 0 0,-1 1-1 0 0,0-1 1 0 0,0 1-1 0 0,0-1 1 0 0,0 1-1 0 0,0 0 1 0 0,0-1-1 0 0,-1 1 1 0 0,1 0-1 0 0,0 0 0 0 0,-1 0 1 0 0,0-1-1 0 0,1 1 1 0 0,-1 1 0 0 0,46 210 141 0 0,-27-93-80 0 0,4 6-61 0 0,-13-90 11 0 0,-9-35 1 0 0,-1-1 19 0 0,0 0 19 0 0,1-42 465 0 0,-1-21-489 0 0,2 0 0 0 0,3 0 0 0 0,2 0 0 0 0,15-52-26 0 0,-9 59-12 0 0,3 0-1 0 0,2 1 0 0 0,2 1 1 0 0,3 1-1 0 0,2 1 0 0 0,27-40 13 0 0,-26 72-20 0 0,-20 39-82 0 0,26 127 238 0 0,-18-60-47 0 0,-11-70-83 0 0,2 10 20 0 0,1 0 0 0 0,0 0 0 0 0,2 0 0 0 0,1-1 0 0 0,1 0 0 0 0,2 0-1 0 0,0-1 1 0 0,6 7-26 0 0,15-2-50 0 0,-33-27-1585 0 0,1-3-8606 0 0,-1 0-1710 0 0</inkml:trace>
  <inkml:trace contextRef="#ctx0" brushRef="#br0" timeOffset="84561.268">6340 1605 5417 0 0,'0'0'1226'0'0,"0"0"-81"0"0,0 0 48 0 0,0 0 150 0 0,0 0 153 0 0,0 0-14 0 0,0 0-121 0 0,0 0-169 0 0,0 0-199 0 0,0 0-167 0 0,0 0-105 0 0,-2-12-57 0 0,-1-8-277 0 0,-2-11-159 0 0,4-8 3540 0 0,1 38-3432 0 0,0 1-69 0 0,0 0-52 0 0,0 0-44 0 0,0 0-10 0 0,0 0-25 0 0,0 0-29 0 0,7 19 358 0 0,0 3-282 0 0,-1 0 0 0 0,-1 1 0 0 0,-2-1 0 0 0,0 1 0 0 0,-1 0 0 0 0,-1 21-183 0 0,1 12 133 0 0,0-20-51 0 0,-2 0-1 0 0,-1 0 1 0 0,-2 0-1 0 0,-2 0 1 0 0,-1 0-1 0 0,-4 10-81 0 0,8-69 1413 0 0,5-51-1385 0 0,17-11 14 0 0,4 2 1 0 0,3 0 0 0 0,4 2-1 0 0,3 2 1 0 0,3 1 0 0 0,15-17-43 0 0,-24 36 17 0 0,-25 97 7 0 0,0 280 103 0 0,30-208-115 0 0,-33-110-11 0 0,1 1 0 0 0,0-1-1 0 0,0 0 1 0 0,0 0 0 0 0,0 0 0 0 0,-1 0 0 0 0,1 1 0 0 0,0-1 0 0 0,0 0 0 0 0,0-1 0 0 0,0 1-1 0 0,0 0 1 0 0,-1 0 0 0 0,1 0 0 0 0,0 0 0 0 0,0-1 0 0 0,0 1 0 0 0,-1 0 0 0 0,1-1 0 0 0,0 1-1 0 0,0-1 1 0 0,-1 1 0 0 0,1-1 0 0 0,0 1 0 0 0,-1-1 0 0 0,1 1 0 0 0,0-1 0 0 0,-1 0-1 0 0,1 1 1 0 0,-1-1 0 0 0,1 0 0 0 0,-1 1 0 0 0,0-1 0 0 0,1 0 0 0 0,-1 0 0 0 0,1 1 0 0 0,-1-1-1 0 0,0 0 1 0 0,0 0 0 0 0,0 0 0 0 0,1 0 0 0 0,-1 1 0 0 0,0-1 0 0 0,0 0 0 0 0,0 0 0 0 0,0 0-1 0 0,2-4 6 0 0,202-385 156 0 0,-116 222-119 0 0,-76 145-15 0 0,-13 49-53 0 0,-13 68 116 0 0,3 1 1 0 0,5 0-1 0 0,5 58-91 0 0,25-28 38 0 0,-14-95-57 0 0,-9-30-24 0 0,-1 0-46 0 0,0 0-11 0 0,0 0-44 0 0,0 0-53 0 0,0 0-58 0 0,0 0-113 0 0,0 0-132 0 0,0 0-146 0 0,14 0-12451 0 0,-10 0 1940 0 0</inkml:trace>
  <inkml:trace contextRef="#ctx0" brushRef="#br0" timeOffset="84815.45">7157 1473 16051 0 0,'0'0'1763'0'0,"0"0"-353"0"0,0 0-247 0 0,0 0-41 0 0,0 0-113 0 0,0 0-149 0 0,0 0-192 0 0,0 0-171 0 0,0 0-105 0 0,0 0-84 0 0,0 0-68 0 0,0 0-58 0 0,-4 17-39 0 0,-15 54-57 0 0,15 28-2698 0 0,6-89-1564 0 0,-1-5-3111 0 0,0-1-4084 0 0</inkml:trace>
  <inkml:trace contextRef="#ctx0" brushRef="#br0" timeOffset="87815.957">8301 2441 4809 0 0,'0'0'1936'0'0,"0"0"-201"0"0,0 0-66 0 0,0 0 78 0 0,0 0 65 0 0,0 0-49 0 0,0 0-206 0 0,0 0-310 0 0,0 0-295 0 0,0 0-247 0 0,0 0-189 0 0,0 0-116 0 0,0 0-34 0 0,-7 4 1576 0 0,162-23 1926 0 0,65-14-3147 0 0,-46 16-381 0 0,-72 12 980 0 0,-126-11-1301 0 0,1-1 0 0 0,0-2 0 0 0,1 0 1 0 0,1-1-1 0 0,1-2 0 0 0,-6-8-19 0 0,20 23 13 0 0,-26-12 35 0 0,32 19-33 0 0,0 0-9 0 0,0 0-18 0 0,0 0-4 0 0,0 0-4 0 0,0 20-97 0 0,31 257 192 0 0,-31-162-134 0 0,9-182 371 0 0,43-68-340 0 0,-23 89-1293 0 0,-15 36-2702 0 0,3 3-4861 0 0,-13 3-2784 0 0</inkml:trace>
  <inkml:trace contextRef="#ctx0" brushRef="#br0" timeOffset="88414.205">8761 1528 5993 0 0,'0'0'2390'0'0,"0"0"-441"0"0,0 0-158 0 0,0 0 22 0 0,0 0 12 0 0,0 0-110 0 0,0 0-215 0 0,0 0-220 0 0,0 0-205 0 0,0 0-165 0 0,0 0-163 0 0,0 0-150 0 0,-5-3-114 0 0,-16-9-67 0 0,16 9-55 0 0,5 3-50 0 0,0 0-59 0 0,0 0-68 0 0,33 44 916 0 0,-14-15-922 0 0,-1 1 0 0 0,-2 0-1 0 0,-1 1 1 0 0,-1 1 0 0 0,-2 0-1 0 0,6 23-177 0 0,-4-14 111 0 0,5 24 14 0 0,-19-64-105 0 0,15-49 1500 0 0,98-361-1254 0 0,-81 271-481 0 0,-32 136 28 0 0,0 2-145 0 0,0 0-212 0 0,0 27-4129 0 0,0-8 1864 0 0,0-6-2296 0 0,0-2-6429 0 0</inkml:trace>
  <inkml:trace contextRef="#ctx0" brushRef="#br0" timeOffset="88728.455">9247 1753 15219 0 0,'0'0'4631'0'0,"0"0"-2834"0"0,0 0-975 0 0,0 0-93 0 0,0 0 34 0 0,0 0 15 0 0,0 0-66 0 0,0 0-141 0 0,0 0-138 0 0,0 0-92 0 0,0 0-55 0 0,0 0-33 0 0,0 0-31 0 0,6 10-16 0 0,19 34-14 0 0,-22-39-143 0 0,-1 1 0 0 0,0 0 0 0 0,0 0-1 0 0,0 0 1 0 0,-1 0 0 0 0,1 0 0 0 0,-1 1-1 0 0,-1-1 1 0 0,0 0 0 0 0,1 1 0 0 0,-2-1-1 0 0,1 0 1 0 0,-1 1-49 0 0,0 15 45 0 0,-15 30-740 0 0,38-86-8107 0 0,-15 23 3543 0 0,0 0-5866 0 0</inkml:trace>
  <inkml:trace contextRef="#ctx0" brushRef="#br0" timeOffset="89255.795">8689 906 8578 0 0,'0'0'3557'0'0,"0"0"-1617"0"0,0 0-512 0 0,0 0 23 0 0,0 0 43 0 0,0 0 1 0 0,0 0-119 0 0,0 0-210 0 0,0 0-235 0 0,0 0-218 0 0,0 0-165 0 0,0 0-105 0 0,0 0-78 0 0,-7-5-44 0 0,-22-15-23 0 0,59 4 1011 0 0,34-5-602 0 0,-14 3-453 0 0,0 3-1 0 0,1 2 1 0 0,1 2-1 0 0,19 0-253 0 0,42 8 223 0 0,-112 3-171 0 0,-1 0 51 0 0,0 0 49 0 0,0 0 21 0 0,0 0 31 0 0,-14-6 355 0 0,-133-79-254 0 0,139 78-442 0 0,-60-56 310 0 0,49 7-3465 0 0,33 39-3127 0 0,-6 12 352 0 0,1-2-6247 0 0</inkml:trace>
  <inkml:trace contextRef="#ctx0" brushRef="#br0" timeOffset="91634.129">6938 4474 0 0 0,'0'0'954'0'0,"0"0"-188"0"0,0 0-21 0 0,0 0 140 0 0,0 0 217 0 0,0 0 81 0 0,0 0-38 0 0,0 0-126 0 0,0 0-177 0 0,0 0-104 0 0,0 0-10 0 0,2-24 6 0 0,3-70-3 0 0,11 38 2656 0 0,-9 59 3642 0 0,-4 39-6676 0 0,-3-34 279 0 0,-1 56-244 0 0,-2 1 0 0 0,-3-1 0 0 0,-4 1-1 0 0,-3 6-387 0 0,0 1 152 0 0,-15 38 39 0 0,22-106 1911 0 0,7-21-1936 0 0,4-31-134 0 0,2 1 0 0 0,2 0 0 0 0,2 1-1 0 0,2 0 1 0 0,2 1 0 0 0,2 0 0 0 0,2 1 0 0 0,5-5-32 0 0,-11 19 40 0 0,118-194-23 0 0,-107 197-31 0 0,-16 47 22 0 0,55 193 353 0 0,-15-100-360 0 0,-37-133 610 0 0,30-88-520 0 0,5 1 0 0 0,5 3 0 0 0,53-83-91 0 0,-78 151-9 0 0,-20 77-138 0 0,0 179 269 0 0,23-28 14 0 0,-5-97-83 0 0,-17-92-1996 0 0,-7-5-1720 0 0,-6 1-3756 0 0,5 1-4133 0 0</inkml:trace>
  <inkml:trace contextRef="#ctx0" brushRef="#br0" timeOffset="92128.676">7776 4352 13707 0 0,'0'0'1703'0'0,"0"0"-281"0"0,0 0-141 0 0,0 0-2 0 0,0 0-45 0 0,0 0-193 0 0,0 0-274 0 0,0 0-243 0 0,0 0-146 0 0,0 0-81 0 0,0 0-33 0 0,0 0-31 0 0,0 0-50 0 0,21-17-29 0 0,66-52-20 0 0,-38 45 76 0 0,-48 23-201 0 0,0 0 1 0 0,0 0-1 0 0,0 1 1 0 0,0-1-1 0 0,0 0 1 0 0,0 1 0 0 0,0-1-1 0 0,0 1 1 0 0,0 0-1 0 0,0-1 1 0 0,0 1-1 0 0,0 0 1 0 0,0-1 0 0 0,0 1-1 0 0,1 0 1 0 0,-1 0-1 0 0,0 0 1 0 0,0 0-1 0 0,0 0 1 0 0,0 0-1 0 0,0 0 1 0 0,0 1 0 0 0,1-1-1 0 0,-1 0 1 0 0,0 1-1 0 0,0-1 1 0 0,0 0-1 0 0,0 1 1 0 0,0-1 0 0 0,0 1-1 0 0,0 0 1 0 0,0-1-1 0 0,-1 1 1 0 0,1 0-1 0 0,0 0 1 0 0,0-1-1 0 0,0 1 1 0 0,-1 0 0 0 0,1 0-1 0 0,0 0 1 0 0,-1 0-1 0 0,1 0 1 0 0,-1 0-1 0 0,1 0 1 0 0,-1 0-1 0 0,1 0 1 0 0,-1 0 0 0 0,0 0-1 0 0,0 0 1 0 0,1 1-1 0 0,-1-1 1 0 0,0 0-1 0 0,0 0 1 0 0,0 0 0 0 0,0 0-1 0 0,0 0 1 0 0,-1 0-1 0 0,1 1 1 0 0,0-1-10 0 0,-33 126 854 0 0,28-114-731 0 0,4-12-98 0 0,0 0 0 0 0,0 0 1 0 0,1 0-1 0 0,-1 1 0 0 0,0-1 0 0 0,1 0 0 0 0,-1 1 0 0 0,1-1 0 0 0,0 0 0 0 0,-1 1 0 0 0,1-1 0 0 0,0 1 0 0 0,0-1 0 0 0,0 1 0 0 0,0-1 1 0 0,0 0-1 0 0,0 1 0 0 0,0-1 0 0 0,1 1 0 0 0,-1-1 0 0 0,1 0 0 0 0,-1 1 0 0 0,1-1 0 0 0,-1 0 0 0 0,1 1 0 0 0,-1-1 0 0 0,1 0 0 0 0,0 0 1 0 0,0 0-1 0 0,0 1 0 0 0,0-1 0 0 0,0 0 0 0 0,0 0 0 0 0,0 0 0 0 0,0-1 0 0 0,0 1 0 0 0,0 0 0 0 0,0 0 0 0 0,1-1 0 0 0,-1 1 0 0 0,0 0 1 0 0,1-1-1 0 0,-1 1 0 0 0,0-1 0 0 0,1 0 0 0 0,0 1-25 0 0,8-2 140 0 0,-1-1 0 0 0,0 1 1 0 0,0-2-1 0 0,0 1 0 0 0,0-1 0 0 0,0 0 0 0 0,0-1 1 0 0,-1 0-1 0 0,1-1 0 0 0,-1 0 0 0 0,0 0 0 0 0,3-4-140 0 0,58-28 57 0 0,-28 21-2107 0 0,-35 26-4266 0 0,-5-9 3853 0 0,-1 3-9392 0 0</inkml:trace>
  <inkml:trace contextRef="#ctx0" brushRef="#br0" timeOffset="93485.474">8568 5074 5537 0 0,'0'0'3002'0'0,"0"0"-1356"0"0,0 0-486 0 0,0 0 127 0 0,0 0 125 0 0,0 0 22 0 0,0 0-64 0 0,0 0-213 0 0,0 0-190 0 0,0 0-156 0 0,0 0-152 0 0,0 0-77 0 0,0 0-27 0 0,16-4-17 0 0,113-19 1301 0 0,-18 5-40 0 0,172-26 545 0 0,-232 36-2153 0 0,-1 2-1 0 0,1 2 0 0 0,1 3 0 0 0,6 2-190 0 0,-25-1 80 0 0,56-11 177 0 0,-50 7-74 0 0,-39 4-175 0 0,0 0-16 0 0,0 0-7 0 0,0 0 19 0 0,0 0-17 0 0,0 0-10 0 0,0 0 28 0 0,0 0 21 0 0,0 0-6 0 0,0 0-3 0 0,0 0-21 0 0,0 0-5 0 0,0 0 14 0 0,0 0-10 0 0,0 0 17 0 0,0 0 4 0 0,0 0-22 0 0,0 0 8 0 0,0 0-4 0 0,0 0 16 0 0,0 0 2 0 0,0 0-24 0 0,0 0 4 0 0,0 0 16 0 0,0 0-15 0 0,0 0 19 0 0,0 0-3 0 0,0 0-14 0 0,0 0 16 0 0,0 0 42 0 0,-26 0 891 0 0,2-5-935 0 0,0 0 0 0 0,0-2 0 0 0,0 0 0 0 0,1-1 0 0 0,1-2 0 0 0,-13-7-13 0 0,-26-5 20 0 0,59 114-297 0 0,12 155 256 0 0,14-266 78 0 0,146-138-83 0 0,-155 133-2775 0 0,-11 15-7010 0 0,-2 8-2228 0 0</inkml:trace>
  <inkml:trace contextRef="#ctx0" brushRef="#br0" timeOffset="94183.735">8978 4172 7450 0 0,'0'0'2948'0'0,"0"0"-946"0"0,0 0-482 0 0,0 0-41 0 0,0 0 31 0 0,0 0 20 0 0,0 0-117 0 0,0 0-213 0 0,0 0-207 0 0,0 0-220 0 0,0 0-165 0 0,0 0-110 0 0,-2-8-69 0 0,-5-21-66 0 0,5 21-59 0 0,2 8-65 0 0,17 18 512 0 0,6 3-592 0 0,-1 1 0 0 0,0 0 1 0 0,-2 2-1 0 0,-1 0 0 0 0,0 1 0 0 0,-2 1 1 0 0,-1 1-1 0 0,-2 1 0 0 0,0 0 1 0 0,-2 0-1 0 0,-1 1 0 0 0,-1 1 1 0 0,3 16-160 0 0,3 8 33 0 0,-3-80 1526 0 0,24-120-1034 0 0,42-185-300 0 0,-77 316 444 0 0,0 7-4258 0 0,5 20-893 0 0,-6-11 4281 0 0,3 9-3591 0 0,0 1-3866 0 0,-4 0-3712 0 0</inkml:trace>
  <inkml:trace contextRef="#ctx0" brushRef="#br0" timeOffset="94619.834">9519 4433 13731 0 0,'0'0'3749'0'0,"0"0"-1918"0"0,0 0-752 0 0,0 0-3 0 0,0 0 25 0 0,0 0-92 0 0,0 0-240 0 0,0 0-253 0 0,0 0-189 0 0,0 0-96 0 0,0 0 2 0 0,0 0-3 0 0,0 0-16 0 0,15-5 4 0 0,73-23 142 0 0,6 17 415 0 0,-93 14-739 0 0,1 1 1 0 0,0-1 0 0 0,-1 0 0 0 0,0 0 0 0 0,0 0 0 0 0,0 1 0 0 0,0-1 0 0 0,0 1 0 0 0,-1-1 0 0 0,1 0 0 0 0,-1 1 0 0 0,0-1 0 0 0,0 1-1 0 0,0-1 1 0 0,-1 1 0 0 0,1-1 0 0 0,-1 1 0 0 0,0-1 0 0 0,-1 2-37 0 0,-47 94 487 0 0,49-97-470 0 0,42 5 290 0 0,-31-9-273 0 0,-1 0-1 0 0,0 0 1 0 0,1-1 0 0 0,-1 0 0 0 0,0 0-1 0 0,-1-1 1 0 0,1-1 0 0 0,0 0 0 0 0,7-5-34 0 0,7-3-205 0 0,2-2-1611 0 0,-18 9-6571 0 0,-6 5-3581 0 0</inkml:trace>
  <inkml:trace contextRef="#ctx0" brushRef="#br0" timeOffset="95406.435">8844 3954 4345 0 0,'0'0'1436'0'0,"0"0"-11"0"0,0 0 158 0 0,0 0 137 0 0,0 0-25 0 0,0 0-167 0 0,0 0-235 0 0,0 0-263 0 0,0 0-149 0 0,0 0-124 0 0,0 0-114 0 0,0 0-44 0 0,0 0-27 0 0,-2-5-20 0 0,1 5-500 0 0,1-1 0 0 0,-1 0-1 0 0,1 0 1 0 0,-1-1 0 0 0,1 1 0 0 0,0 0-1 0 0,-1 0 1 0 0,1 0 0 0 0,0 0 0 0 0,0 0-1 0 0,0 0 1 0 0,0 0 0 0 0,0 0 0 0 0,0 0 0 0 0,0-1-1 0 0,0 1 1 0 0,0 0 0 0 0,1 0 0 0 0,-1 0-1 0 0,0 0 1 0 0,1 0 0 0 0,-1 0 0 0 0,1 0 0 0 0,-1 0-1 0 0,1 0 1 0 0,-1 0 0 0 0,1 0 0 0 0,0 0-1 0 0,-1 0 1 0 0,1 1 0 0 0,0-1 0 0 0,0 0-1 0 0,0 0 1 0 0,0 1 0 0 0,0-1 0 0 0,-1 0 0 0 0,1 1-1 0 0,0-1 1 0 0,0 1 0 0 0,1 0 0 0 0,-1-1-1 0 0,0 1 1 0 0,0 0 0 0 0,0-1 0 0 0,0 1-52 0 0,11-5 475 0 0,0 0 1 0 0,1 1-1 0 0,-1 0 0 0 0,1 1 1 0 0,0 0-1 0 0,0 1 1 0 0,0 1-1 0 0,0 0 0 0 0,13 1-475 0 0,96-20 736 0 0,-30-6-393 0 0,5 8-139 0 0,-97 18-205 0 0,0 0 18 0 0,0 0-18 0 0,0 0 18 0 0,0 0 16 0 0,0 0 35 0 0,0 0 6 0 0,0 0 23 0 0,0 0-1 0 0,0 0-32 0 0,0 0-8 0 0,0 0 7 0 0,0 0 22 0 0,0 0-2 0 0,0 0 17 0 0,0 0-19 0 0,0 0-11 0 0,0 0 38 0 0,0 0 30 0 0,0 0 9 0 0,-30-30 306 0 0,-41-29-3351 0 0,71 59 2744 0 0,-5-5-1669 0 0,3 0-4884 0 0,2 1-5652 0 0</inkml:trace>
  <inkml:trace contextRef="#ctx0" brushRef="#br0" timeOffset="97993.641">12919 2923 1272 0 0,'0'0'678'0'0,"0"0"130"0"0,0 0 253 0 0,0 0 308 0 0,0 0 308 0 0,0 0 141 0 0,0 0-55 0 0,0 0-124 0 0,0 0-173 0 0,0 0-191 0 0,0 0-130 0 0,-4-1-124 0 0,-11-7-80 0 0,11 6-50 0 0,7 6 5542 0 0,-1 1-6085 0 0,-5 12-198 0 0,-1-1-1 0 0,0 1 0 0 0,-1-1 0 0 0,-1 0 0 0 0,0 0 0 0 0,-1-1 0 0 0,-1 0 0 0 0,-1 0 0 0 0,-2 2-149 0 0,7-9 29 0 0,-196 327 482 0 0,145-218-1362 0 0,43-110-4312 0 0,-9-30-6846 0 0,17 19 8238 0 0,0-1-1922 0 0</inkml:trace>
  <inkml:trace contextRef="#ctx0" brushRef="#br0" timeOffset="98255.514">12491 3030 9690 0 0,'0'0'2282'0'0,"0"0"-326"0"0,0 0-405 0 0,0 0-281 0 0,0 0-187 0 0,0 0-126 0 0,0 0-88 0 0,0 0-64 0 0,0 0-39 0 0,0 0-52 0 0,0 0-67 0 0,0 0-40 0 0,19 19-12 0 0,62 60-27 0 0,-6-33 443 0 0,27 2 53 0 0,-60-30-913 0 0,-1 2-1 0 0,-1 2 1 0 0,-1 1 0 0 0,7 8-151 0 0,-38-25-84 0 0,0 0-1 0 0,0 0 1 0 0,-1 1 0 0 0,0 0 0 0 0,-1 1 0 0 0,1-1 0 0 0,-2 1 0 0 0,1 0 0 0 0,-1 1-1 0 0,0-1 1 0 0,2 8 84 0 0,13 23-3062 0 0,-11-28-1141 0 0,0 1-4316 0 0,-4-8-1809 0 0</inkml:trace>
  <inkml:trace contextRef="#ctx0" brushRef="#br0" timeOffset="99892.38">5298 280 6649 0 0,'0'0'2185'0'0,"0"0"-865"0"0,0 0-332 0 0,0 0 27 0 0,0 0 215 0 0,0 0 194 0 0,0 0-33 0 0,0 0-223 0 0,0 0-286 0 0,0 0-279 0 0,0 0-217 0 0,-2-3-112 0 0,-9 0 1155 0 0,12 25 701 0 0,0-8-2310 0 0,10 249 1435 0 0,-11-261-1237 0 0,0-1 0 0 0,0 1 0 0 0,0 0 0 0 0,0-1 1 0 0,0 1-1 0 0,1-1 0 0 0,-1 1 0 0 0,0 0 0 0 0,1-1 0 0 0,-1 1 0 0 0,1-1 0 0 0,0 1 0 0 0,-1-1 0 0 0,1 0 0 0 0,0 1 0 0 0,0-1 1 0 0,0 0-1 0 0,0 1 0 0 0,0-1 0 0 0,0 0 0 0 0,0 0 0 0 0,0 0 0 0 0,1 0 0 0 0,-1 0 0 0 0,0 0 0 0 0,1 0 0 0 0,-1 0 0 0 0,1-1 1 0 0,-1 1-1 0 0,1-1 0 0 0,-1 1 0 0 0,1-1 0 0 0,-1 1 0 0 0,1-1 0 0 0,-1 0 0 0 0,1 0 0 0 0,0 0 0 0 0,-1 0 0 0 0,1 0 0 0 0,-1 0 1 0 0,1 0-1 0 0,0 0 0 0 0,-1 0 0 0 0,1-1 0 0 0,-1 1 0 0 0,1-1 0 0 0,-1 0 0 0 0,1 1 0 0 0,-1-1 0 0 0,1 0 0 0 0,-1 0 0 0 0,1 0-18 0 0,21-26 210 0 0,-2-1-1 0 0,-1 0 1 0 0,-1-2 0 0 0,-2 0-1 0 0,0-1 1 0 0,-3-1-1 0 0,9-26-209 0 0,19-112 372 0 0,-29 208-433 0 0,117 345 370 0 0,-120-345-290 0 0,-1 0-1 0 0,-2 1 0 0 0,-1 0 0 0 0,-3 1 0 0 0,-1-1 0 0 0,-2 1 0 0 0,-2 2-18 0 0,2-35 6 0 0,-1 1 0 0 0,-1-1 0 0 0,1 1 1 0 0,-1-1-1 0 0,0 0 0 0 0,-1 0 0 0 0,0 0 0 0 0,0 0 0 0 0,0-1 0 0 0,-1 1 0 0 0,0-1 0 0 0,0 0 0 0 0,-1 0 0 0 0,0 0 1 0 0,0 0-1 0 0,0-1 0 0 0,-1 0 0 0 0,1 0 0 0 0,-1-1 0 0 0,0 1 0 0 0,-1-1 0 0 0,1-1 0 0 0,-1 1 0 0 0,0-1 0 0 0,0 0 0 0 0,0 0 1 0 0,0-1-1 0 0,0 0 0 0 0,0-1 0 0 0,-2 1-6 0 0,8-2-1 0 0,-1 1 0 0 0,1-1 0 0 0,-1 0 1 0 0,1 0-1 0 0,-1 0 0 0 0,1 0 0 0 0,-1 0 0 0 0,1 0 1 0 0,-1 0-1 0 0,0 0 0 0 0,1-1 0 0 0,-1 1 0 0 0,1-1 1 0 0,0 1-1 0 0,-1-1 0 0 0,1 1 0 0 0,-1-1 0 0 0,1 0 0 0 0,0 0 1 0 0,-1 0-1 0 0,1 0 0 0 0,0 0 0 0 0,0 0 0 0 0,0 0 1 0 0,0 0-1 0 0,0 0 0 0 0,0 0 0 0 0,0-1 0 0 0,0 1 1 0 0,0 0-1 0 0,1-1 0 0 0,-1 1 0 0 0,0-1 0 0 0,1 1 0 0 0,-1 0 1 0 0,1-1-1 0 0,0 0 0 0 0,-1 1 0 0 0,1-1 0 0 0,0 1 1 0 0,0-2 0 0 0,1-15-13 0 0,2 0 1 0 0,0 0-1 0 0,1 0 1 0 0,1 1 0 0 0,0-1-1 0 0,1 1 1 0 0,1 0-1 0 0,1 0 1 0 0,0 1 0 0 0,1 0-1 0 0,1 1 1 0 0,1 0-1 0 0,0 0 1 0 0,0 1 0 0 0,10-7 12 0 0,-4-1-49 0 0,80-86-665 0 0,-52 64-2470 0 0,2-2-7252 0 0,-31 30-1744 0 0</inkml:trace>
</inkml:ink>
</file>

<file path=ppt/ink/ink34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17:27.7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22 343 0 0 0,'0'0'252'0'0,"0"0"567"0"0,0 0 166 0 0,0 0 56 0 0,0 0 254 0 0,0 0 328 0 0,0 0 185 0 0,0 0 12 0 0,0 0-218 0 0,0 0-366 0 0,0 0-282 0 0,-5-19-126 0 0,-11-56-68 0 0,16 37 707 0 0,73-70 2391 0 0,-68 100-3754 0 0,0 1 1 0 0,0-1-1 0 0,1 1 0 0 0,0 1 0 0 0,0-1 0 0 0,0 1 0 0 0,1 0 0 0 0,0 1 0 0 0,0-1 0 0 0,1 1 0 0 0,-1 1 0 0 0,1-1 0 0 0,0 2 1 0 0,1-1-1 0 0,-1 1 0 0 0,1 0 0 0 0,-1 0 0 0 0,1 1 0 0 0,0 1 0 0 0,0-1 0 0 0,5 1-104 0 0,-9 3 38 0 0,0 1 1 0 0,0 0-1 0 0,0 0 0 0 0,-1 1 1 0 0,0-1-1 0 0,1 1 0 0 0,-1 0 1 0 0,-1 0-1 0 0,1 1 0 0 0,-1-1 1 0 0,1 1-1 0 0,-1-1 0 0 0,0 1 1 0 0,-1 0-1 0 0,1 0 0 0 0,-1 1 1 0 0,0 0-39 0 0,-1-4 10 0 0,15 37 143 0 0,-2 2 0 0 0,-2 0 0 0 0,-2 0 1 0 0,-2 1-1 0 0,-1 0 0 0 0,-2 1 0 0 0,-2-1 0 0 0,-2 1 1 0 0,-2 0-1 0 0,-5 36-153 0 0,-5 15 127 0 0,-5-1 0 0 0,-3-1 0 0 0,-7 8-127 0 0,21-78 27 0 0,-3 34 102 0 0,8-56-105 0 0,0 0 16 0 0,0 0 19 0 0,4-15 233 0 0,215-469 316 0 0,-42 177-618 0 0,-119 245-25 0 0,-47 91-76 0 0,-1 115 239 0 0,-11-96-86 0 0,16 362 108 0 0,3-354-158 0 0,8-79 51 0 0,175-356-15 0 0,10-23-268 0 0,-211 443 216 0 0,-33 105 171 0 0,17-81-44 0 0,2 2 0 0 0,3-1 0 0 0,1 35-103 0 0,7-71 31 0 0,2 1 1 0 0,1-1-1 0 0,2 1 0 0 0,0 0 1 0 0,3-1-1 0 0,0 0 0 0 0,2 0 1 0 0,3 5-32 0 0,14 24-111 0 0,-24-59 60 0 0,0 0-37 0 0,26-58-6233 0 0,-10 32-2011 0 0,-12 18-2147 0 0</inkml:trace>
  <inkml:trace contextRef="#ctx0" brushRef="#br0" timeOffset="5006.776">1944 593 0 0 0,'0'0'475'0'0,"0"0"433"0"0,0 0 283 0 0,0 0 156 0 0,0 0-3 0 0,0 0-129 0 0,0 0-53 0 0,0 0-86 0 0,0 0-103 0 0,0 0-56 0 0,-4-7-48 0 0,-12-23 2 0 0,-21 6 3453 0 0,28 21-4035 0 0,-2 0 0 0 0,1 1 0 0 0,0 1 0 0 0,0 0 0 0 0,-1 0 1 0 0,1 1-1 0 0,0 0 0 0 0,-1 1 0 0 0,1 0 0 0 0,0 0 0 0 0,0 1 0 0 0,0 1 1 0 0,0 0-1 0 0,0 0 0 0 0,0 1 0 0 0,1 0 0 0 0,-3 2-289 0 0,-9 5 280 0 0,-1 1 0 0 0,2 1 0 0 0,0 0 0 0 0,1 2-1 0 0,0 0 1 0 0,-14 16-280 0 0,27-25 35 0 0,0-1-1 0 0,1 1 0 0 0,0 0 1 0 0,0 1-1 0 0,0-1 0 0 0,1 1 1 0 0,0 0-1 0 0,1 0 0 0 0,-1 0 1 0 0,1 1-1 0 0,0-1 0 0 0,1 1 1 0 0,0 0-1 0 0,0 0 0 0 0,1-1 1 0 0,0 1-1 0 0,0 0 0 0 0,1 0 1 0 0,0 0-1 0 0,0 0 0 0 0,1 0 1 0 0,0 0-1 0 0,0 0 0 0 0,1 0 1 0 0,0 0-1 0 0,1-1 1 0 0,-1 1-1 0 0,1-1 0 0 0,1 0 1 0 0,0 1-1 0 0,0-2 0 0 0,0 1 1 0 0,1 0-1 0 0,-1-1 0 0 0,2 0 1 0 0,3 4-35 0 0,-3-6 43 0 0,0 1 0 0 0,1-2 0 0 0,-1 1 0 0 0,1-1 0 0 0,0 0 0 0 0,0 0 0 0 0,0-1 0 0 0,0 0 0 0 0,1 0 0 0 0,-1-1-1 0 0,0 1 1 0 0,1-2 0 0 0,-1 1 0 0 0,1-1 0 0 0,-1 0 0 0 0,1-1 0 0 0,-1 0 0 0 0,1 0 0 0 0,-1-1 0 0 0,0 1 0 0 0,0-2 0 0 0,1 1 0 0 0,-1-1 0 0 0,1-1-43 0 0,13-6 156 0 0,0 0-1 0 0,0-2 1 0 0,-1-1-1 0 0,-1 0 1 0 0,0-2 0 0 0,0 0-1 0 0,1-3-155 0 0,4-6 162 0 0,-1-1-1 0 0,-2-1 1 0 0,0 0 0 0 0,-2-2 0 0 0,-1 0-1 0 0,-1-2 1 0 0,-1 1 0 0 0,5-19-162 0 0,-7-3 685 0 0,-14 50-496 0 0,0 1-32 0 0,0 0-21 0 0,0 0-24 0 0,0 0-52 0 0,0 31-75 0 0,0-20 14 0 0,1 0 0 0 0,0 0 0 0 0,0 0 0 0 0,1 0 0 0 0,1 0 0 0 0,0-1 0 0 0,0 1 0 0 0,1-1 0 0 0,0 0 0 0 0,1 0 0 0 0,0 0 0 0 0,0 0 0 0 0,1-1 0 0 0,1 0 0 0 0,-1 0 0 0 0,1-1 0 0 0,1 0 1 0 0,0 0-1 0 0,0 0 0 0 0,0-1 0 0 0,1 0 0 0 0,0-1 0 0 0,1 0 0 0 0,-1-1 0 0 0,1 0 0 0 0,0 0 0 0 0,0-1 0 0 0,1 0 0 0 0,3 1 1 0 0,-11-5-223 0 0,1 1 0 0 0,-1 0 1 0 0,0-1-1 0 0,0 0 0 0 0,0 1 1 0 0,1-1-1 0 0,-1 0 0 0 0,0-1 0 0 0,0 1 1 0 0,0-1-1 0 0,1 1 0 0 0,-1-1 1 0 0,0 0-1 0 0,0 0 0 0 0,0 0 0 0 0,0-1 1 0 0,0 1-1 0 0,2-2 223 0 0,9-11-5360 0 0,1-4-3887 0 0,-9 10-1350 0 0</inkml:trace>
  <inkml:trace contextRef="#ctx0" brushRef="#br0" timeOffset="9926.594">2800 483 936 0 0,'0'0'1354'0'0,"0"0"-289"0"0,0 0-54 0 0,0 0 195 0 0,0 0 261 0 0,0 0 127 0 0,0 0-57 0 0,0 0-214 0 0,0 0-259 0 0,0 0-217 0 0,0 0-128 0 0,-2-6-20 0 0,-6-16 17 0 0,-22-1 5821 0 0,-59 15-3577 0 0,57 48-2458 0 0,25 67-281 0 0,8-101-204 0 0,1 0 0 0 0,0 0 0 0 0,0-1 0 0 0,0 1 0 0 0,1-1 0 0 0,-1 1 0 0 0,1-1 0 0 0,1 0 0 0 0,-1 0 0 0 0,1 0 0 0 0,-1 0 0 0 0,2-1 1 0 0,-1 1-1 0 0,0-1 0 0 0,1 0 0 0 0,0-1 0 0 0,3 3-17 0 0,12 13 114 0 0,53 48 279 0 0,-72-63-351 0 0,1 0 0 0 0,-1 0-1 0 0,0-1 1 0 0,0 1 0 0 0,-1 0 0 0 0,1 0 0 0 0,-1 0 0 0 0,0 0-1 0 0,0 0 1 0 0,0 0 0 0 0,-1 0 0 0 0,1 0 0 0 0,-1 0 0 0 0,0 0-1 0 0,0 0 1 0 0,0 0 0 0 0,0-1 0 0 0,-1 1 0 0 0,0 0-1 0 0,0-1 1 0 0,0 1 0 0 0,0-1 0 0 0,0 0 0 0 0,-1 0 0 0 0,-1 3-42 0 0,-55 53 270 0 0,54-57-250 0 0,1 1 0 0 0,0-1-1 0 0,0 0 1 0 0,-1 0 0 0 0,1-1-1 0 0,-1 1 1 0 0,1-1 0 0 0,-1 0-1 0 0,0 0 1 0 0,1 0 0 0 0,-1-1-1 0 0,0 0 1 0 0,0 0 0 0 0,1 0-1 0 0,-1 0 1 0 0,0-1 0 0 0,0 0-1 0 0,1 0 1 0 0,-1 0 0 0 0,1 0-1 0 0,-1-1 1 0 0,1 0 0 0 0,-1 0-1 0 0,-2-2-19 0 0,-58-34 103 0 0,63 26-4837 0 0,18 6-7660 0 0,-9 6 1076 0 0</inkml:trace>
  <inkml:trace contextRef="#ctx0" brushRef="#br0" timeOffset="14130.717">3232 453 0 0 0,'0'0'496'0'0,"0"0"479"0"0,0 0 108 0 0,0 0-40 0 0,0 0-72 0 0,0 0-98 0 0,0 0-105 0 0,0 0-125 0 0,0 0-73 0 0,0 0 22 0 0,12-1 2502 0 0,0-2 7964 0 0,-12 1-10982 0 0,-1-1 1 0 0,0 1-1 0 0,0-1 0 0 0,0 1 0 0 0,0-1 0 0 0,-1 1 1 0 0,1 0-1 0 0,0 0 0 0 0,-1-1 0 0 0,0 1 1 0 0,1 0-1 0 0,-1 0 0 0 0,0 1 0 0 0,0-1 0 0 0,0 0 1 0 0,0 1-1 0 0,-1-1 0 0 0,1 1 0 0 0,0-1 1 0 0,-1 1-1 0 0,1 0 0 0 0,-1 0 0 0 0,1 0 0 0 0,-1 1 1 0 0,1-1-1 0 0,-1 0 0 0 0,0 1 0 0 0,1 0 1 0 0,-1 0-1 0 0,0-1 0 0 0,1 2 0 0 0,-1-1 1 0 0,0 0-1 0 0,1 0 0 0 0,-1 1 0 0 0,1 0 0 0 0,-1-1 1 0 0,0 1-77 0 0,-42 51 56 0 0,39 42 482 0 0,6-89-513 0 0,2 1-1 0 0,-1-1 1 0 0,0 0-1 0 0,1-1 1 0 0,0 1-1 0 0,0 0 1 0 0,0 0-1 0 0,1-1 1 0 0,0 1-1 0 0,0-1 1 0 0,0 0-1 0 0,0 0 1 0 0,0 0-1 0 0,1 0 1 0 0,1 0-25 0 0,24 35 199 0 0,-15-13-70 0 0,-10-18-77 0 0,1 0 0 0 0,-1 0 0 0 0,0 0 0 0 0,-1 1 0 0 0,0-1 0 0 0,0 1 0 0 0,-1 0 0 0 0,0 0 1 0 0,0 0-1 0 0,-1 0 0 0 0,0 4-52 0 0,-5-7 57 0 0,0-1-1 0 0,0 0 1 0 0,0 0 0 0 0,0 0 0 0 0,-1 0 0 0 0,0-1 0 0 0,0 0-1 0 0,0 0 1 0 0,-1 0 0 0 0,1-1 0 0 0,-1 0 0 0 0,0 0 0 0 0,0 0-1 0 0,0 0 1 0 0,0-1 0 0 0,0 0 0 0 0,0-1 0 0 0,-1 1 0 0 0,1-1-1 0 0,-4 0-56 0 0,4 1 44 0 0,-38-9 328 0 0,18-20-285 0 0,13 17-116 0 0,11 7-5462 0 0,1 2-5750 0 0,1 1-347 0 0</inkml:trace>
</inkml:ink>
</file>

<file path=ppt/ink/ink34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17:46.0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28 121 2641 0 0,'0'0'1749'0'0,"0"0"-697"0"0,0 0-215 0 0,0 0 92 0 0,0 0 265 0 0,0 0 170 0 0,0 0-32 0 0,0 0-117 0 0,0 0-210 0 0,0 0-172 0 0,0 0-79 0 0,-5 0-16 0 0,-13 0 32 0 0,13 0 6 0 0,8-10 3696 0 0,2-13-3000 0 0,-3 17-1405 0 0,0 1 0 0 0,1 0 0 0 0,-1 1 0 0 0,1-1-1 0 0,0 0 1 0 0,0 1 0 0 0,0-1 0 0 0,1 1 0 0 0,0 0 0 0 0,0 0 0 0 0,0 0 0 0 0,0 1 0 0 0,0 0-1 0 0,1-1 1 0 0,0 1 0 0 0,-1 1 0 0 0,1-1 0 0 0,0 1 0 0 0,0 0 0 0 0,1 0 0 0 0,-1 0 0 0 0,0 1 0 0 0,1 0-1 0 0,-1 0 1 0 0,0 0 0 0 0,1 1 0 0 0,-1-1 0 0 0,1 2 0 0 0,-1-1 0 0 0,1 0 0 0 0,0 1-67 0 0,-1 2 19 0 0,-1 1 0 0 0,-1-1 0 0 0,1 1 0 0 0,0 0 0 0 0,-1 0 0 0 0,0 0 0 0 0,0 1 0 0 0,0-1 0 0 0,0 1 0 0 0,-1-1 0 0 0,1 1 0 0 0,-1 0 0 0 0,-1 0 0 0 0,1 0 0 0 0,-1 0 0 0 0,1 0 0 0 0,-2 0 0 0 0,1 1 0 0 0,0 1-19 0 0,5 30 108 0 0,-2 0 0 0 0,-1 0 0 0 0,-1 1 0 0 0,-3-1 0 0 0,-3 23-108 0 0,-44 172 400 0 0,32-185-210 0 0,15-116 1166 0 0,8 28-1357 0 0,1 1 0 0 0,3 0 0 0 0,1 0 0 0 0,1 2 0 0 0,3-1 0 0 0,1 2 0 0 0,2 0 0 0 0,1 1 0 0 0,11-12 1 0 0,-22 33-5 0 0,0 0 0 0 0,1 1 1 0 0,0 0-1 0 0,2 0 1 0 0,-1 1-1 0 0,2 1 0 0 0,0 0 1 0 0,0 1-1 0 0,1 0 1 0 0,0 1-1 0 0,10-5 5 0 0,-22 16 0 0 0,0 0-1 0 0,0 0 1 0 0,-1 1 0 0 0,1-1 0 0 0,0 0-1 0 0,0 0 1 0 0,-1 1 0 0 0,1-1 0 0 0,0 1-1 0 0,-1 0 1 0 0,0-1 0 0 0,1 1 0 0 0,-1 0-1 0 0,0 0 1 0 0,0 0 0 0 0,0 0 0 0 0,0 0-1 0 0,0 0 1 0 0,-1 0 0 0 0,1 0 0 0 0,0 0-1 0 0,-1 0 1 0 0,0 0 0 0 0,1 1 0 0 0,-1-1-1 0 0,0 2 1 0 0,0-2 2 0 0,8 184 172 0 0,-18-11-94 0 0,-20-61-20 0 0,30-103-38 0 0,0-11-29 0 0,0 0 2 0 0,0 0 7 0 0,0 0-7 0 0,0 0-8 0 0,0 0-18 0 0,0 0 12 0 0,7-19 43 0 0,72-135-72 0 0,-43 76 3 0 0,4 2 0 0 0,48-71 45 0 0,-74 131-60 0 0,-9 31-78 0 0,32 100 208 0 0,-32-93-30 0 0,0 1 0 0 0,-2 0 0 0 0,0 1 0 0 0,-2-1 1 0 0,-1 0-1 0 0,0 1 0 0 0,-2-1 0 0 0,-3 13-40 0 0,-33 92 209 0 0,20-43-94 0 0,17-81-161 0 0,0-4-37 0 0,1 0 1 0 0,0 0 0 0 0,0-1 0 0 0,0 1 0 0 0,-1 0-1 0 0,1 0 1 0 0,0 0 0 0 0,-1 0 0 0 0,1 0 0 0 0,0 0-1 0 0,0 0 1 0 0,-1 0 0 0 0,1 0 0 0 0,0 0 0 0 0,0 0-1 0 0,-1 0 1 0 0,1 0 0 0 0,0 0 0 0 0,0 0 0 0 0,-1 0-1 0 0,1 1 1 0 0,0-1 0 0 0,0 0 0 0 0,-1 0 0 0 0,1 0 0 0 0,0 0-1 0 0,0 0 83 0 0,-4-14-8827 0 0,4 9-640 0 0</inkml:trace>
</inkml:ink>
</file>

<file path=ppt/ink/ink34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17:50.8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74 584 0 0,'0'0'1512'0'0,"0"0"-127"0"0,0 0 12 0 0,0 0 200 0 0,0 0 106 0 0,0 0-48 0 0,0 0-180 0 0,0 0-224 0 0,0 0-211 0 0,0 0-163 0 0,0 0-104 0 0,7-9 2456 0 0,-4 7 989 0 0,-2 9-1276 0 0,-1 16-2877 0 0,0-12 143 0 0,19 150 184 0 0,-1-69-287 0 0,14 12 37 0 0,-31-102-135 0 0,0 0 0 0 0,0 0 0 0 0,1 0 0 0 0,-1-1 0 0 0,1 1 0 0 0,-1 0 0 0 0,1-1 0 0 0,0 0 0 0 0,0 1 0 0 0,-1-1 0 0 0,1 0 0 0 0,0 0 0 0 0,0 0 0 0 0,0 0 0 0 0,0 0 0 0 0,1 0 0 0 0,-1-1 0 0 0,0 1 0 0 0,0-1 0 0 0,0 1 0 0 0,1-1 0 0 0,-1 0 0 0 0,0 0 0 0 0,0 0 0 0 0,1 0 0 0 0,-1 0 0 0 0,1-1-7 0 0,38-36 480 0 0,45-107-18 0 0,-47 71-378 0 0,-20 19-26 0 0,-16 222-220 0 0,-1-160 156 0 0,0 1 0 0 0,1-1 0 0 0,-1 1 0 0 0,2-1 1 0 0,-1 0-1 0 0,1 0 0 0 0,0-1 0 0 0,1 1 1 0 0,0-1-1 0 0,0 0 0 0 0,1 0 0 0 0,-1 0 0 0 0,1-1 1 0 0,1 0-1 0 0,-1 0 0 0 0,1-1 0 0 0,0 0 1 0 0,3 2 5 0 0,-6-6 7 0 0,0 1 1 0 0,0-1 0 0 0,-1-1 0 0 0,1 1 0 0 0,0 0 0 0 0,0-1 0 0 0,0 0-1 0 0,0 0 1 0 0,-1 0 0 0 0,1 0 0 0 0,0-1 0 0 0,0 1 0 0 0,0-1 0 0 0,-1 0-1 0 0,1 0 1 0 0,0-1 0 0 0,-1 1 0 0 0,3-2-8 0 0,3-3 60 0 0,1-1 0 0 0,-1-1-1 0 0,0 0 1 0 0,0 0 0 0 0,-1-1 0 0 0,0 0 0 0 0,-1 0-1 0 0,0-1 1 0 0,0 0 0 0 0,-1 0 0 0 0,0-1 0 0 0,-1 0-1 0 0,-1 0 1 0 0,1 0 0 0 0,-1 0 0 0 0,-1-1 0 0 0,0 1 0 0 0,-1-1-1 0 0,-1 0 1 0 0,1-1-60 0 0,28-255 420 0 0,-30 267-418 0 0,0 1-8 0 0,0 0-4 0 0,0 0-12 0 0,0 0-6 0 0,0 0-20 0 0,0 0-20 0 0,0 0-8 0 0,0 0-18 0 0,0 0-15 0 0,0 0 3 0 0,-2 26-614 0 0,5 5-3583 0 0,0-19-3655 0 0,0-3-2566 0 0,-3-6 5280 0 0</inkml:trace>
</inkml:ink>
</file>

<file path=ppt/ink/ink34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17:51.1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 0 13811 0 0,'0'0'2327'0'0,"0"0"-1265"0"0,0 0-578 0 0,0 0 72 0 0,0 0 275 0 0,0 0 225 0 0,0 0 26 0 0,0 0-145 0 0,0 0-194 0 0,0 0-174 0 0,0 0-146 0 0,0 0-73 0 0,0 0-20 0 0,0 17-46 0 0,5 122 559 0 0,-22-66-2259 0 0,10-68-1635 0 0,4-4-1470 0 0,2 0-2316 0 0,1-1-3026 0 0</inkml:trace>
</inkml:ink>
</file>

<file path=ppt/ink/ink34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17:51.3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 22 11987 0 0,'0'0'3174'0'0,"0"0"-1279"0"0,0 0-663 0 0,0 0-192 0 0,0 0-32 0 0,0 0-113 0 0,0 0-208 0 0,0 0-243 0 0,0 0-276 0 0,0 0-223 0 0,0 0-187 0 0,0 0-125 0 0,0 0-66 0 0,-5-5-52 0 0,-10-11-2195 0 0,31 24-3399 0 0,-7-5-714 0 0,-2 0 1397 0 0</inkml:trace>
</inkml:ink>
</file>

<file path=ppt/ink/ink34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17:55.9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41 568 0 0,'0'0'1614'0'0,"0"0"-233"0"0,0 0-6 0 0,0 0 195 0 0,0 0 144 0 0,0 0-14 0 0,0 0-146 0 0,0 0-238 0 0,0 0-170 0 0,0 0-111 0 0,0 0-82 0 0,8-6-57 0 0,22-21-101 0 0,-22 20-65 0 0,-8 7-17 0 0,0 0-3 0 0,5 67 4204 0 0,8-1-3452 0 0,4 55-869 0 0,-6 89-204 0 0,-10-37-148 0 0,-19-86-49 0 0,11-50-164 0 0,7-36-43 0 0,0-1 0 0 0,0 0 1 0 0,0 0-16 0 0,0 0 16 0 0,0 0-6 0 0,0 0-23 0 0,0 0-10 0 0,0 0-28 0 0,0 0-35 0 0,0 0-57 0 0,0 0-91 0 0,0-16-6658 0 0,0 10-43 0 0,0 2-4091 0 0</inkml:trace>
</inkml:ink>
</file>

<file path=ppt/ink/ink34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17:56.3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33 12283 0 0,'0'0'1504'0'0,"0"0"-479"0"0,0 0-194 0 0,0 0 164 0 0,0 0 188 0 0,0 0 40 0 0,0 0-160 0 0,0 0-226 0 0,0 0-168 0 0,0 0-104 0 0,0 0-67 0 0,0 0-60 0 0,0 0-60 0 0,33 0-60 0 0,102 0-59 0 0,26-14 296 0 0,-141 14-1236 0 0,40-2-718 0 0,-42-3-3668 0 0,-2-3-4636 0 0,-10 4 1929 0 0</inkml:trace>
</inkml:ink>
</file>

<file path=ppt/ink/ink34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17:56.9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4361 0 0,'0'0'5505'0'0,"0"0"-2816"0"0,0 0-949 0 0,0 0-78 0 0,0 0-19 0 0,0 0-134 0 0,0 0-287 0 0,0 0-308 0 0,0 0-301 0 0,0 0-170 0 0,0 0-64 0 0,0 0-27 0 0,0 0 2 0 0,0 10-7 0 0,22 194 1723 0 0,-3 102-1433 0 0,-3-104-437 0 0,-3-166-168 0 0,-13-35-29 0 0,15-6 321 0 0,69-100 52 0 0,-65 83-358 0 0,0 0-1 0 0,1 2 1 0 0,1 0 0 0 0,1 1-1 0 0,13-8-17 0 0,-34 26 4 0 0,0 0-1 0 0,0 0 1 0 0,0-1-1 0 0,0 1 1 0 0,0 0-1 0 0,0 0 1 0 0,1 0-1 0 0,-1 0 1 0 0,0 0-1 0 0,1 1 1 0 0,-1-1-1 0 0,0 0 1 0 0,1 0-1 0 0,-1 1 1 0 0,1-1 0 0 0,-1 1-1 0 0,1 0 1 0 0,-1-1-1 0 0,1 1 1 0 0,0 0-1 0 0,-1 0 1 0 0,1 0-1 0 0,-1 0 1 0 0,1 0-1 0 0,-1 0 1 0 0,1 0-1 0 0,0 1 1 0 0,-1-1-1 0 0,1 1 1 0 0,-1-1-1 0 0,1 1 1 0 0,-1-1-1 0 0,0 1 1 0 0,1 0-1 0 0,-1 0 1 0 0,0 0-1 0 0,1 0 1 0 0,-1 0 0 0 0,1 0-4 0 0,10 204 908 0 0,9-131-860 0 0,-14-68-841 0 0,1-16-5102 0 0,-7 3 167 0 0,0 3-6036 0 0</inkml:trace>
</inkml:ink>
</file>

<file path=ppt/ink/ink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18:15.0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176 685 12595 0 0,'0'0'1819'0'0,"0"0"-320"0"0,0 0-104 0 0,0 0 52 0 0,0 0-28 0 0,0 0-202 0 0,0 0-267 0 0,0 0-269 0 0,0 0-187 0 0,0 0-105 0 0,0 0-34 0 0,0 0-6 0 0,-14 11 3 0 0,-47 37-48 0 0,52-40-223 0 0,1 0-1 0 0,0 1 0 0 0,0 0 0 0 0,0 1 0 0 0,1 0 0 0 0,0 0 0 0 0,1 0 1 0 0,1 1-1 0 0,-1 0 0 0 0,2 0 0 0 0,-4 10-80 0 0,5-15 6 0 0,0 0 0 0 0,1 0 1 0 0,0 0-1 0 0,0 1 0 0 0,1-1 0 0 0,-1 0 0 0 0,1 1 0 0 0,1-1 1 0 0,-1 1-1 0 0,1 0 0 0 0,0-1 0 0 0,1 1 0 0 0,-1-1 1 0 0,1 1-1 0 0,1-1 0 0 0,-1 0 0 0 0,1 1 0 0 0,0-1 1 0 0,1 0-1 0 0,-1 0 0 0 0,1 0 0 0 0,0-1 0 0 0,1 1 1 0 0,-1-1-1 0 0,1 1 0 0 0,0-1 0 0 0,1 0 0 0 0,-1-1 1 0 0,1 1-1 0 0,0-1 0 0 0,5 4-6 0 0,-3-3 53 0 0,1-1-1 0 0,0 0 1 0 0,0 0 0 0 0,0 0 0 0 0,0-1-1 0 0,0 0 1 0 0,1-1 0 0 0,-1 0-1 0 0,1 0 1 0 0,0-1 0 0 0,0 0 0 0 0,-1 0-1 0 0,1-1 1 0 0,0 0 0 0 0,0-1-1 0 0,0 0 1 0 0,-1 0 0 0 0,1-1 0 0 0,0 0-1 0 0,-1-1 1 0 0,0 0 0 0 0,1 0-1 0 0,-1 0 1 0 0,3-3-53 0 0,1-1 100 0 0,0 0 1 0 0,-1 0-1 0 0,0-1 0 0 0,0 0 1 0 0,-1-1-1 0 0,0 0 0 0 0,-1-1 1 0 0,0 0-1 0 0,-1 0 0 0 0,0-1 1 0 0,0 0-1 0 0,-1-1 0 0 0,0 1 1 0 0,-1-2-1 0 0,3-9-100 0 0,-4 14 11 0 0,-1-1-1 0 0,0 0 1 0 0,-1-1 0 0 0,0 1-1 0 0,-1-1 1 0 0,0 1 0 0 0,0-1-1 0 0,-1 0 1 0 0,0 0 0 0 0,-1 1-1 0 0,0-1 1 0 0,0 0 0 0 0,-1 0-1 0 0,0 0 1 0 0,-1 1 0 0 0,0-1-1 0 0,-1 1 1 0 0,0-1 0 0 0,0 1-1 0 0,-1 0 1 0 0,0 0 0 0 0,-1 0-1 0 0,0 1 1 0 0,0 0 0 0 0,-1 0-1 0 0,0 0 1 0 0,0 0 0 0 0,-1 1-1 0 0,0 0 1 0 0,0 1 0 0 0,-1-1-1 0 0,0 1 1 0 0,-5-3-11 0 0,8 7-141 0 0,0 0 1 0 0,0 0-1 0 0,-1 0 0 0 0,1 1 1 0 0,-1 0-1 0 0,1 0 0 0 0,-1 0 1 0 0,1 0-1 0 0,-1 1 0 0 0,0 0 1 0 0,1 1-1 0 0,-1-1 0 0 0,0 1 1 0 0,1 0-1 0 0,-1 0 0 0 0,1 0 0 0 0,0 1 1 0 0,-1 0-1 0 0,1 0 0 0 0,0 1 1 0 0,0-1-1 0 0,0 1 0 0 0,0 0 1 0 0,1 0-1 0 0,-1 1 0 0 0,1-1 1 0 0,0 1-1 0 0,0 0 0 0 0,0 0 1 0 0,0 1-1 0 0,0 0 141 0 0,-16 19-3746 0 0,8-8-2639 0 0,5-1-5847 0 0</inkml:trace>
  <inkml:trace contextRef="#ctx0" brushRef="#br0" timeOffset="560.28">567 1005 13235 0 0,'0'0'2435'0'0,"0"0"-448"0"0,0 0-292 0 0,0 0-164 0 0,0 0-223 0 0,0 0-234 0 0,0 0-257 0 0,0 0-220 0 0,0 0-84 0 0,0 0-69 0 0,0 0-61 0 0,0 0-58 0 0,0 0-38 0 0,10-12-35 0 0,90-104 679 0 0,49-75-87 0 0,-129 161-857 0 0,-19 30 13 0 0,0 0-2 0 0,-1 0-6 0 0,0 0 18 0 0,0 0-9 0 0,-3 14-78 0 0,2-12 76 0 0,-3 5-2 0 0,0 0-1 0 0,1 0 1 0 0,0 0-1 0 0,0 0 1 0 0,1 1 0 0 0,0-1-1 0 0,0 1 1 0 0,1-1-1 0 0,-1 1 1 0 0,2 0 0 0 0,-1-1-1 0 0,1 1 1 0 0,0 0-1 0 0,1 0 1 0 0,0-1 0 0 0,0 1-1 0 0,1 0 1 0 0,0-1-1 0 0,0 1 1 0 0,1-1 0 0 0,0 0-1 0 0,0 0 1 0 0,0 0-1 0 0,1 0 1 0 0,0 0 0 0 0,1-1-1 0 0,-1 0 1 0 0,3 2 3 0 0,-1-3 18 0 0,1-1 0 0 0,0 0 0 0 0,0 0 0 0 0,0-1 0 0 0,0 0 0 0 0,1 0 0 0 0,-1-1 0 0 0,1 0 0 0 0,-1 0 0 0 0,1 0 0 0 0,0-1 0 0 0,0-1 0 0 0,0 1 0 0 0,0-1 0 0 0,0 0 0 0 0,0-1 0 0 0,-1 0 0 0 0,6-1-18 0 0,-4-2 82 0 0,1 0 0 0 0,-1-1 0 0 0,0 0-1 0 0,-1 0 1 0 0,1-1 0 0 0,-1 0 0 0 0,0 0 0 0 0,-1-1 0 0 0,1 0 0 0 0,-1 0 0 0 0,-1-1 0 0 0,2-2-82 0 0,2-1 75 0 0,-1 0 1 0 0,0-1-1 0 0,-1 0 1 0 0,0 0-1 0 0,-1-1 1 0 0,0 0-1 0 0,-1-1 1 0 0,-1 1-1 0 0,0-1 1 0 0,-1 0-1 0 0,0 0 1 0 0,-1-1-1 0 0,-1 1 1 0 0,0-1-1 0 0,-1 1 1 0 0,-1-14-76 0 0,-9 14-1133 0 0,-2 28-4925 0 0,9-7-570 0 0,0-3-5860 0 0</inkml:trace>
  <inkml:trace contextRef="#ctx0" brushRef="#br0" timeOffset="962.659">1693 527 14219 0 0,'0'0'3203'0'0,"0"0"-1302"0"0,0 0-465 0 0,0 0-104 0 0,0 0-105 0 0,0 0-146 0 0,0 0-224 0 0,0 0-250 0 0,0 0-174 0 0,0 0-67 0 0,0 0-76 0 0,0 0-38 0 0,0 0-26 0 0,-28 5-73 0 0,-88 16-42 0 0,57 7 62 0 0,56-27-166 0 0,0 0 0 0 0,1 0 0 0 0,0 0-1 0 0,-1 1 1 0 0,1-1 0 0 0,0 1 0 0 0,0 0-1 0 0,0-1 1 0 0,0 1 0 0 0,0 0 0 0 0,0 0-1 0 0,0 0 1 0 0,1 1 0 0 0,-1-1 0 0 0,1 0-1 0 0,-1 1 1 0 0,1-1 0 0 0,0 1 0 0 0,0-1-1 0 0,0 1 1 0 0,0-1 0 0 0,1 1 0 0 0,-1 0-1 0 0,1-1 1 0 0,-1 1 0 0 0,1 0 0 0 0,0 0 0 0 0,0-1-1 0 0,0 1 1 0 0,1 0 0 0 0,-1-1 0 0 0,1 1-1 0 0,-1 0 1 0 0,1-1 0 0 0,0 1 0 0 0,0 0-1 0 0,0-1 1 0 0,0 1 0 0 0,1-1 0 0 0,-1 0-1 0 0,0 1 1 0 0,1-1 0 0 0,0 0 0 0 0,0 0-1 0 0,1 1-6 0 0,61 26 63 0 0,33 24-51 0 0,-94-49 17 0 0,0-1-1 0 0,0 1 1 0 0,0 0 0 0 0,-1 0 0 0 0,1 0-1 0 0,-1 0 1 0 0,0 1 0 0 0,0-1-1 0 0,0 0 1 0 0,-1 1 0 0 0,0-1 0 0 0,0 1-1 0 0,0 0 1 0 0,0-1 0 0 0,-1 1-1 0 0,1 0 1 0 0,-1 0 0 0 0,0-1-1 0 0,-1 1 1 0 0,1 0 0 0 0,-1 0 0 0 0,0-1-1 0 0,0 1 1 0 0,-1-1 0 0 0,1 1-1 0 0,-1-1 1 0 0,0 1 0 0 0,0-1 0 0 0,0 0-1 0 0,-1 1-28 0 0,-5 8 102 0 0,0-1 1 0 0,-1 0-1 0 0,0 0 0 0 0,-1-1 0 0 0,0 0 0 0 0,0 0 0 0 0,-2-1 0 0 0,1-1 0 0 0,-5 3-102 0 0,8-6 12 0 0,1 0 0 0 0,-1-1-1 0 0,0 0 1 0 0,0-1-1 0 0,-1 1 1 0 0,1-2 0 0 0,-1 1-1 0 0,0-1 1 0 0,0 0-1 0 0,0-1 1 0 0,0 0 0 0 0,0-1-1 0 0,-8 1-11 0 0,-13-13-2511 0 0,29 0-1814 0 0,0-4-4091 0 0,1 4-4421 0 0</inkml:trace>
  <inkml:trace contextRef="#ctx0" brushRef="#br0" timeOffset="2693.263">1947 840 344 0 0,'0'0'1402'0'0,"0"0"10"0"0,0 0 192 0 0,0 0 270 0 0,0 0 205 0 0,0 0 62 0 0,0 0-224 0 0,0 0-384 0 0,0 0-401 0 0,0 0-380 0 0,0 0-244 0 0,0 0-154 0 0,0 0-61 0 0,-2-9 693 0 0,36 18 1183 0 0,-20-4-1845 0 0,1 0-1 0 0,0-2 0 0 0,1 0 1 0 0,-1-1-1 0 0,0 0 0 0 0,1-1 1 0 0,-1-1-1 0 0,1 0 0 0 0,-1-2 1 0 0,1 1-1 0 0,-1-2 0 0 0,0 0 1 0 0,0-1-1 0 0,0 0 0 0 0,0-1 0 0 0,1-2-323 0 0,-11 5 35 0 0,0-1 0 0 0,-1 0 0 0 0,1 0 0 0 0,-1-1 0 0 0,1 0-1 0 0,-1 1 1 0 0,0-1 0 0 0,-1-1 0 0 0,1 1 0 0 0,-1 0-1 0 0,0-1 1 0 0,0 0 0 0 0,0 0 0 0 0,0 0 0 0 0,-1 0-1 0 0,0 0 1 0 0,0 0 0 0 0,0-1 0 0 0,-1 1 0 0 0,0-1-1 0 0,0 1 1 0 0,0-1 0 0 0,-1 1 0 0 0,0-1 0 0 0,0 1-1 0 0,0-1 1 0 0,0 0 0 0 0,-1 1 0 0 0,0-1 0 0 0,0 1 0 0 0,-1-1-1 0 0,0 1 1 0 0,0 0 0 0 0,0 0 0 0 0,0 0 0 0 0,-1 0-1 0 0,0 0 1 0 0,0 0 0 0 0,0 0 0 0 0,-3-2-35 0 0,0 2-15 0 0,1 0 0 0 0,-1 1 0 0 0,0-1 1 0 0,-1 1-1 0 0,1 1 0 0 0,-1-1 0 0 0,0 1 0 0 0,1 0 0 0 0,-2 0 1 0 0,1 1-1 0 0,0 0 0 0 0,0 1 0 0 0,0-1 0 0 0,-1 1 1 0 0,1 1-1 0 0,-1-1 0 0 0,1 1 0 0 0,-8 1 15 0 0,7 1-18 0 0,0-1 1 0 0,0 1-1 0 0,1 0 0 0 0,-1 1 0 0 0,0 0 0 0 0,1 0 1 0 0,0 1-1 0 0,0-1 0 0 0,0 2 0 0 0,0-1 0 0 0,1 1 1 0 0,0 0-1 0 0,-1 0 0 0 0,2 1 0 0 0,-1-1 1 0 0,1 2-1 0 0,0-1 0 0 0,0 0 0 0 0,1 1 0 0 0,-1 0 1 0 0,-1 4 17 0 0,-1 3-3 0 0,0-1 1 0 0,1 1-1 0 0,1 1 1 0 0,0-1 0 0 0,1 1-1 0 0,1 0 1 0 0,0-1-1 0 0,1 1 1 0 0,0 1-1 0 0,1-1 1 0 0,1 3 2 0 0,2-8 15 0 0,1 0 0 0 0,0 0 0 0 0,0 0 0 0 0,1-1 0 0 0,1 1 0 0 0,-1-1 0 0 0,2 0 0 0 0,-1 0 0 0 0,1 0-1 0 0,0-1 1 0 0,1 0 0 0 0,0 0 0 0 0,0-1 0 0 0,1 0 0 0 0,0 0 0 0 0,0-1 0 0 0,1 0 0 0 0,-1 0 0 0 0,10 4-15 0 0,-7-5 74 0 0,1 0 0 0 0,0 0-1 0 0,0-1 1 0 0,1-1 0 0 0,-1 0 0 0 0,1-1 0 0 0,0 0-1 0 0,0-1 1 0 0,0 0 0 0 0,0-1 0 0 0,-1 0 0 0 0,1-1-1 0 0,0-1 1 0 0,0 0 0 0 0,-1-1 0 0 0,1 0 0 0 0,-1-1-1 0 0,0 0 1 0 0,0-1 0 0 0,0 0 0 0 0,9-7-74 0 0,99-58 477 0 0,-100 55-449 0 0,-2-1 0 0 0,0-1 0 0 0,-1 0 0 0 0,0-1 0 0 0,-2-1 0 0 0,0 0 0 0 0,-1-2 0 0 0,-1 1 0 0 0,-1-1 0 0 0,-1-1 0 0 0,-1 0 0 0 0,-1-1 0 0 0,-1 0 0 0 0,-1 0 0 0 0,-1-1 0 0 0,0 0 0 0 0,-2 0 0 0 0,0-13-28 0 0,-4 34-4 0 0,0 0-1 0 0,-1-1 1 0 0,1 1-1 0 0,-1 0 1 0 0,1 0-1 0 0,-1 0 1 0 0,0 0-1 0 0,0 0 1 0 0,-1 0-1 0 0,1 0 1 0 0,0 0-1 0 0,-1 0 1 0 0,0 1-1 0 0,1-1 1 0 0,-1 1-1 0 0,0-1 1 0 0,-1 1-1 0 0,1-1 1 0 0,0 1-1 0 0,-1 0 1 0 0,1 0-1 0 0,-1 1 1 0 0,0-1-1 0 0,1 0 1 0 0,-1 1-1 0 0,0-1 1 0 0,0 1-1 0 0,0 0 1 0 0,0 0-1 0 0,0 0 1 0 0,0 1-1 0 0,0-1 1 0 0,-1 1-1 0 0,1-1 1 0 0,0 1-1 0 0,0 0 1 0 0,0 0-1 0 0,0 1 1 0 0,-1-1-1 0 0,1 1 1 0 0,0-1-1 0 0,0 1 1 0 0,0 0 0 0 0,0 0-1 0 0,0 1 1 0 0,0-1-1 0 0,0 0 1 0 0,1 1-1 0 0,-1 0 1 0 0,0 0-1 0 0,1-1 1 0 0,-1 2-1 0 0,1-1 1 0 0,-1 1 4 0 0,-3 1-10 0 0,1-1 0 0 0,0 1 1 0 0,0 1-1 0 0,1-1 0 0 0,-1 1 1 0 0,1-1-1 0 0,0 2 0 0 0,0-1 1 0 0,1 0-1 0 0,0 0 0 0 0,0 1 1 0 0,0 0-1 0 0,0 0 0 0 0,1 0 1 0 0,0 0-1 0 0,0 0 0 0 0,1 0 1 0 0,-1 0-1 0 0,1 1 0 0 0,1-1 0 0 0,-1 0 1 0 0,1 1-1 0 0,0-1 0 0 0,1 3 10 0 0,3-4 4 0 0,-1 0-1 0 0,1 0 0 0 0,1-1 0 0 0,-1 1 0 0 0,0-1 0 0 0,1 0 0 0 0,0 0 0 0 0,0-1 0 0 0,0 0 0 0 0,1 0 0 0 0,-1 0 1 0 0,1 0-1 0 0,-1-1 0 0 0,1 0 0 0 0,0 0 0 0 0,0 0 0 0 0,0-1 0 0 0,0 0 0 0 0,4 0-3 0 0,153 22 20 0 0,-160-23-15 0 0,0 1 0 0 0,0 0 0 0 0,0 0-1 0 0,0 0 1 0 0,0 0 0 0 0,0 0 0 0 0,0 0 0 0 0,-1 1-1 0 0,1-1 1 0 0,0 1 0 0 0,-1 0 0 0 0,1 0 0 0 0,-1 0-1 0 0,0 0 1 0 0,0 0 0 0 0,0 0 0 0 0,0 1 0 0 0,0-1 0 0 0,0 1-1 0 0,0 0 1 0 0,-1-1 0 0 0,1 1 0 0 0,-1 0 0 0 0,0 0-1 0 0,0 0 1 0 0,0 0 0 0 0,0 0 0 0 0,-1 0 0 0 0,1 0-1 0 0,-1 0 1 0 0,0 0 0 0 0,1 0 0 0 0,-2 1-5 0 0,2 41 91 0 0,-2-36-94 0 0,0 0-1 0 0,0 0 0 0 0,1 0 0 0 0,0 0 0 0 0,1 0 0 0 0,0 0 0 0 0,0 0 1 0 0,1-1-1 0 0,0 1 0 0 0,1 0 0 0 0,-1-1 0 0 0,2 0 0 0 0,-1 1 1 0 0,1-1-1 0 0,1 0 0 0 0,-1-1 0 0 0,1 1 0 0 0,1-1 0 0 0,-1 0 1 0 0,2 0 3 0 0,51 13-1401 0 0,-38-26-3224 0 0,-2-7-5722 0 0,-12 9-1424 0 0</inkml:trace>
  <inkml:trace contextRef="#ctx0" brushRef="#br0" timeOffset="3102.197">3105 464 15179 0 0,'0'0'2027'0'0,"0"0"-564"0"0,0 0-401 0 0,0 0-190 0 0,0 0-124 0 0,0 0-26 0 0,0 0-59 0 0,0 0-54 0 0,0 0 31 0 0,0 0-16 0 0,0 0-64 0 0,0 0-72 0 0,0 0-74 0 0,6 33-86 0 0,16 102-77 0 0,31 167 600 0 0,-3-184-705 0 0,-49-117-121 0 0,1 0 0 0 0,-1-1 0 0 0,1 1-1 0 0,-1-1 1 0 0,1 1 0 0 0,-1-1 0 0 0,1 1 0 0 0,0-1 0 0 0,-1 0-1 0 0,1 0 1 0 0,0 0 0 0 0,-1 0 0 0 0,1 0 0 0 0,0 0-1 0 0,-1 0 1 0 0,1-1 0 0 0,-1 1 0 0 0,1 0 0 0 0,0-1-1 0 0,-1 1 1 0 0,1-1 0 0 0,-1 0 0 0 0,1 0 0 0 0,-1 1-1 0 0,0-1 1 0 0,1 0 0 0 0,-1 0 0 0 0,0 0 0 0 0,1-1-1 0 0,-1 1 1 0 0,0 0 0 0 0,0 0 0 0 0,0-1 0 0 0,0 1 0 0 0,0 0-1 0 0,0-1 1 0 0,-1 1 0 0 0,1-1 0 0 0,0 1 0 0 0,-1-1-1 0 0,1 0 1 0 0,-1 1 0 0 0,0-1 0 0 0,1 1 0 0 0,-1-1-1 0 0,0 0 1 0 0,0-1-25 0 0,5-6 44 0 0,12-19 147 0 0,-3-2 0 0 0,0 1 0 0 0,-2-2 0 0 0,-1 0-1 0 0,3-16-190 0 0,3-7 66 0 0,45-152 126 0 0,-60 201-249 0 0,10-17-1016 0 0,3 31-3229 0 0,-11 5-1975 0 0,-4-11 3298 0 0,2 1-8945 0 0</inkml:trace>
  <inkml:trace contextRef="#ctx0" brushRef="#br0" timeOffset="3493.743">3606 715 0 0 0,'0'0'325'0'0,"0"0"1198"0"0,0 0 699 0 0,0 0 379 0 0,0 0 95 0 0,0 0-151 0 0,0 0-317 0 0,0 0-317 0 0,0 0-253 0 0,0 0-219 0 0,0 0-161 0 0,0 0-158 0 0,31 4-148 0 0,95 16-105 0 0,-53-26 700 0 0,-60-1-1167 0 0,-5 3-284 0 0,1 0-1 0 0,-1 0 1 0 0,0-1 0 0 0,-1 0-1 0 0,1 0 1 0 0,-1-1 0 0 0,0 0-1 0 0,0 0 1 0 0,0-1-1 0 0,-1 0 1 0 0,0 0 0 0 0,-1 0-1 0 0,1-1 1 0 0,-1 0 0 0 0,-1 0-1 0 0,0 0 1 0 0,0-1 0 0 0,0 1-1 0 0,-1-1 1 0 0,-1 0-1 0 0,1 0 1 0 0,-1 0 0 0 0,-1 0-1 0 0,0 0-115 0 0,-1 7 5 0 0,0 0-1 0 0,-1 0 0 0 0,1 0 0 0 0,-1 0 1 0 0,1 0-1 0 0,-1 1 0 0 0,0-1 0 0 0,0 0 1 0 0,1 1-1 0 0,-2-1 0 0 0,1 1 0 0 0,0-1 1 0 0,0 1-1 0 0,0-1 0 0 0,-1 1 0 0 0,1 0 1 0 0,0-1-1 0 0,-1 1 0 0 0,1 0 0 0 0,-1 0 1 0 0,0 0-1 0 0,1 0 0 0 0,-1 0 0 0 0,0 1 0 0 0,0-1 1 0 0,1 0-1 0 0,-1 1 0 0 0,0 0 0 0 0,0-1 1 0 0,0 1-1 0 0,0 0 0 0 0,0 0 0 0 0,0 0-4 0 0,-66-2-80 0 0,68 2 78 0 0,-15 4-17 0 0,0 0-1 0 0,1 1 1 0 0,0 1 0 0 0,0 0 0 0 0,1 1 0 0 0,-1 1-1 0 0,1 0 1 0 0,1 1 0 0 0,0 0 0 0 0,0 0 0 0 0,1 2 0 0 0,0-1-1 0 0,1 1 1 0 0,0 1 0 0 0,0 0 0 0 0,-1 4 19 0 0,0-3-12 0 0,0 2 0 0 0,1 0 0 0 0,0 0 0 0 0,1 0 0 0 0,1 1 0 0 0,0 1 0 0 0,2-1 0 0 0,-1 1 0 0 0,2 0 0 0 0,1 1 0 0 0,0-1 0 0 0,1 1 0 0 0,-1 15 12 0 0,4-28-2 0 0,1 0-1 0 0,-1 0 1 0 0,1-1-1 0 0,0 1 1 0 0,0 0 0 0 0,1-1-1 0 0,-1 1 1 0 0,1-1-1 0 0,0 1 1 0 0,0-1-1 0 0,1 0 1 0 0,-1 0 0 0 0,1 0-1 0 0,0 0 1 0 0,0 0-1 0 0,0-1 1 0 0,1 1 0 0 0,-1-1-1 0 0,1 0 1 0 0,0 0-1 0 0,0 0 1 0 0,0 0 0 0 0,0-1-1 0 0,0 0 1 0 0,0 1-1 0 0,1-2 1 0 0,-1 1 0 0 0,1 0-1 0 0,3 0 3 0 0,142 17 11 0 0,-122-21-73 0 0,0-2 0 0 0,0 0 0 0 0,-1-2 0 0 0,1-1 0 0 0,-1-1-1 0 0,-1-1 1 0 0,0-2 0 0 0,0-1 0 0 0,-1 0 0 0 0,7-6 62 0 0,113-92-4982 0 0,-102 67-633 0 0,-4-1-4402 0 0,-27 28 3589 0 0</inkml:trace>
  <inkml:trace contextRef="#ctx0" brushRef="#br0" timeOffset="4171.156">4515 567 3793 0 0,'0'0'2527'0'0,"0"0"-265"0"0,0 0-234 0 0,0 0-185 0 0,0 0-136 0 0,0 0-133 0 0,0 0-188 0 0,0 0-143 0 0,0 0-143 0 0,0 0-116 0 0,0 0-52 0 0,0 0-46 0 0,9-4-35 0 0,27-13-62 0 0,-36 17-744 0 0,1 0 0 0 0,-1 0-1 0 0,1-1 1 0 0,-1 1 0 0 0,1 0 0 0 0,-1 0 0 0 0,1 0-1 0 0,-1 0 1 0 0,0-1 0 0 0,1 1 0 0 0,-1 0 0 0 0,1 0-1 0 0,-1-1 1 0 0,0 1 0 0 0,1 0 0 0 0,-1-1-1 0 0,0 1 1 0 0,1-1 0 0 0,-1 1 0 0 0,0 0 0 0 0,1-1-1 0 0,-1 1 1 0 0,0-1 0 0 0,0 1 0 0 0,0-1-1 0 0,1 1 1 0 0,-1-1 0 0 0,0 1 0 0 0,0 0 0 0 0,0-1-1 0 0,0 1 1 0 0,0-1 0 0 0,0 1 0 0 0,0-1 0 0 0,0 1-1 0 0,0-1 1 0 0,0 1 0 0 0,0-1 0 0 0,0 1-1 0 0,0-1 1 0 0,-1 1 0 0 0,1-1 0 0 0,0 1 0 0 0,0-1-1 0 0,0 1 1 0 0,-1-1 0 0 0,1 1 0 0 0,0 0 0 0 0,-1-1-1 0 0,1 1 1 0 0,0 0 0 0 0,-1-1 0 0 0,1 1-1 0 0,0 0 1 0 0,-1-1 0 0 0,1 1 0 0 0,-1 0 0 0 0,1 0-1 0 0,0-1 1 0 0,-1 1 0 0 0,1 0 0 0 0,-1 0-1 0 0,1 0 1 0 0,-1 0 0 0 0,1-1 0 0 0,-1 1 0 0 0,1 0-45 0 0,-1 0 86 0 0,-5-1-57 0 0,0 0 0 0 0,0 1 0 0 0,0-1 0 0 0,0 1-1 0 0,0 1 1 0 0,0-1 0 0 0,0 1 0 0 0,1 0 0 0 0,-1 0-1 0 0,0 0 1 0 0,0 1 0 0 0,0 0 0 0 0,1 1-1 0 0,-1-1 1 0 0,1 1 0 0 0,0 0 0 0 0,0 0 0 0 0,0 0-1 0 0,0 1 1 0 0,0 0 0 0 0,1 0 0 0 0,-2 2-29 0 0,-10 5 68 0 0,2 0-60 0 0,0 0-1 0 0,1 2 1 0 0,0-1 0 0 0,1 2 0 0 0,0 0-1 0 0,1 0 1 0 0,1 1 0 0 0,0 0 0 0 0,1 1-1 0 0,0 0 1 0 0,2 0 0 0 0,0 1-1 0 0,1 0 1 0 0,0 0 0 0 0,-2 15-8 0 0,7-28 1 0 0,0 0 1 0 0,0 1 0 0 0,0-1-1 0 0,0 0 1 0 0,1 1-1 0 0,0-1 1 0 0,0 0-1 0 0,0 1 1 0 0,0-1-1 0 0,1 0 1 0 0,-1 1-1 0 0,1-1 1 0 0,0 0-1 0 0,1 0 1 0 0,-1 1 0 0 0,1-1-1 0 0,0 0 1 0 0,0-1-1 0 0,0 1 1 0 0,0 0-1 0 0,0 0 1 0 0,1-1-1 0 0,0 0 1 0 0,0 1-1 0 0,0-1 1 0 0,0 0-1 0 0,0 0 1 0 0,1-1 0 0 0,-1 1-1 0 0,1-1 1 0 0,0 0-1 0 0,0 0 1 0 0,0 0-1 0 0,0 0 1 0 0,0 0-1 0 0,0-1 1 0 0,0 0-1 0 0,0 0 1 0 0,1 0-2 0 0,17 0 92 0 0,-1 0 0 0 0,1-2-1 0 0,-1 0 1 0 0,1-2 0 0 0,-1 0 0 0 0,0-2 0 0 0,0 0-1 0 0,0-1 1 0 0,-1-1 0 0 0,0-1 0 0 0,0-1 0 0 0,-1 0-1 0 0,0-2 1 0 0,-1 0 0 0 0,0-1 0 0 0,0-1 0 0 0,-2 0 0 0 0,0-2-1 0 0,9-9-91 0 0,22-23 72 0 0,-2-2-1 0 0,-3-2 1 0 0,-2-2-1 0 0,-2-1 1 0 0,15-30-72 0 0,-41 63-15 0 0,0-1 1 0 0,-1 0 0 0 0,-1 0 0 0 0,-1-1-1 0 0,-1 0 1 0 0,-1-1 0 0 0,-1 1 0 0 0,-1-1-1 0 0,-1-1 1 0 0,-2 1 0 0 0,0-1 0 0 0,-1 1-1 0 0,-2-9 15 0 0,1 28-9 0 0,0-1-1 0 0,0 1 1 0 0,0 0-1 0 0,-1 0 1 0 0,0 0-1 0 0,0-1 0 0 0,0 1 1 0 0,0 0-1 0 0,-1 0 1 0 0,0 1-1 0 0,0-1 1 0 0,0 0-1 0 0,-1 1 0 0 0,0-1 1 0 0,0 1-1 0 0,0 0 1 0 0,0 0-1 0 0,-1 0 1 0 0,1 0-1 0 0,-1 0 0 0 0,0 1 1 0 0,0 0-1 0 0,0 0 1 0 0,-1 0-1 0 0,1 0 1 0 0,-1 1-1 0 0,1-1 0 0 0,-1 1 1 0 0,0 0-1 0 0,0 1 1 0 0,0-1-1 0 0,0 1 1 0 0,0 0-1 0 0,-3 0 10 0 0,-3 3-4 0 0,0 0-1 0 0,1 1 1 0 0,0 1-1 0 0,0 0 1 0 0,0 0-1 0 0,0 0 1 0 0,1 2 0 0 0,-1-1-1 0 0,1 1 1 0 0,0 0-1 0 0,1 1 1 0 0,0 0-1 0 0,0 0 1 0 0,0 1 0 0 0,1 0-1 0 0,0 0 1 0 0,1 1-1 0 0,0 0 1 0 0,0 0-1 0 0,1 1 1 0 0,0-1 0 0 0,1 1-1 0 0,0 0 1 0 0,0 0-1 0 0,-1 6 5 0 0,-4 15 18 0 0,1-1 0 0 0,2 1-1 0 0,0 0 1 0 0,2 0 0 0 0,2 1-1 0 0,1-1 1 0 0,1 1 0 0 0,2-1-1 0 0,1 1 1 0 0,1-1 0 0 0,2 0-1 0 0,1 0 1 0 0,1-1 0 0 0,2 0-1 0 0,1 0 1 0 0,15 27-18 0 0,2-3 126 0 0,4-2 1 0 0,1-1-1 0 0,3-1 1 0 0,1-2-1 0 0,3-2 1 0 0,21 18-127 0 0,85 64 357 0 0,-112-101-229 0 0,-34-27-77 0 0,0 0 14 0 0,0 0 19 0 0,0 0 31 0 0,-3-55-500 0 0,3 55 110 0 0,0-6-864 0 0,0-1-2736 0 0,0 4-4569 0 0,0 0-4037 0 0</inkml:trace>
</inkml:ink>
</file>

<file path=ppt/ink/ink3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5:59.2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1 112 4761 0 0,'0'0'3714'0'0,"0"0"-1141"0"0,0 0-525 0 0,0 0-149 0 0,0 0-113 0 0,0 0-195 0 0,0 0-323 0 0,0 0-376 0 0,0 0-289 0 0,0 0-173 0 0,0 0-69 0 0,0 4 1489 0 0,40 264 1506 0 0,-23-44-2895 0 0,-14-117-255 0 0,-3-107-152 0 0,0-62 1545 0 0,1 23-1561 0 0,1-1 0 0 0,1 1 1 0 0,3 0-1 0 0,1 0 0 0 0,2 0 1 0 0,1 1-1 0 0,2 0 1 0 0,2 1-1 0 0,1 1 0 0 0,2 0 1 0 0,2 1-1 0 0,1 1 0 0 0,6-7-38 0 0,-14 26 6 0 0,0 0-1 0 0,1 0 1 0 0,1 1-1 0 0,0 1 1 0 0,1 0-1 0 0,0 1 1 0 0,1 1-1 0 0,5-2-5 0 0,-20 12 3 0 0,1 1 1 0 0,-1 0-1 0 0,1 0 0 0 0,0 0 0 0 0,0 0 0 0 0,-1 0 0 0 0,1 0 0 0 0,0 0 0 0 0,-1 1 0 0 0,1-1 0 0 0,-1 1 0 0 0,1-1 0 0 0,0 1 0 0 0,-1-1 1 0 0,1 1-1 0 0,-1 0 0 0 0,1 0 0 0 0,-1 0 0 0 0,0 0 0 0 0,1 0 0 0 0,-1 0 0 0 0,0 0 0 0 0,0 0 0 0 0,0 1 0 0 0,0-1 0 0 0,0 0 0 0 0,0 1 0 0 0,0-1 1 0 0,0 1-1 0 0,0-1 0 0 0,0 1 0 0 0,-1-1 0 0 0,1 1 0 0 0,-1-1 0 0 0,1 1 0 0 0,-1 0 0 0 0,0-1 0 0 0,0 1 0 0 0,0 0 0 0 0,0-1 0 0 0,0 1 1 0 0,0 0-1 0 0,0-1 0 0 0,0 1 0 0 0,0 0 0 0 0,-1-1 0 0 0,1 1 0 0 0,-1 0 0 0 0,0 0-3 0 0,4 15 24 0 0,14 148 187 0 0,1-128-373 0 0,-20-59-2677 0 0,-3 7-678 0 0,3 10 487 0 0,-1-1-3458 0 0,0 2-6056 0 0</inkml:trace>
  <inkml:trace contextRef="#ctx0" brushRef="#br0" timeOffset="5458.62">468 679 0 0 0,'0'0'1199'0'0,"0"0"567"0"0,0 0 326 0 0,0 0 391 0 0,0 0 225 0 0,0 0-160 0 0,0 0-514 0 0,0 0-601 0 0,0 0-403 0 0,0 0-156 0 0,0 0-16 0 0,3 22 2238 0 0,-50 84 1023 0 0,41-89-3945 0 0,4-13-149 0 0,0 0 1 0 0,0 0-1 0 0,1-1 1 0 0,-1 1-1 0 0,1 0 1 0 0,0 0-1 0 0,0 1 1 0 0,1-1-1 0 0,-1 0 1 0 0,1 0-1 0 0,0 0 1 0 0,0 0-1 0 0,0 0 1 0 0,1 1-1 0 0,-1-1 1 0 0,2 2-26 0 0,51 3 427 0 0,-42-10-361 0 0,-10 1-102 0 0,1 0-1 0 0,0 0 0 0 0,-1 0 1 0 0,1 0-1 0 0,0-1 0 0 0,-1 1 1 0 0,1 0-1 0 0,0-1 1 0 0,-1 0-1 0 0,1 1 0 0 0,-1-1 1 0 0,1 0-1 0 0,-1 0 0 0 0,1 0 1 0 0,-1 0-1 0 0,0 0 1 0 0,1 0-1 0 0,-1 0 0 0 0,0 0 1 0 0,0 0-1 0 0,0-1 0 0 0,0 1 1 0 0,0-1-1 0 0,0 1 1 0 0,0-1-1 0 0,0 1 0 0 0,-1-1 1 0 0,1 1-1 0 0,0-2 37 0 0,1-8-5111 0 0,-1-1-4703 0 0,-1 8-1514 0 0</inkml:trace>
  <inkml:trace contextRef="#ctx0" brushRef="#br0" timeOffset="5824.305">603 395 0 0 0,'0'0'2399'0'0,"0"0"-32"0"0,0 0 171 0 0,0 0 195 0 0,0 0-15 0 0,0 0-371 0 0,0 0-628 0 0,0 0-541 0 0,0 0-285 0 0,0 0-79 0 0,0 0-18 0 0,0 0-1 0 0,0 0-25 0 0,2-1-45 0 0,4-2 536 0 0,-15 9-429 0 0,-23 17 179 0 0,32-22-911 0 0,34-34 1150 0 0,-34 33-1217 0 0,0 0 7 0 0,0 0 14 0 0,0 0 24 0 0,0 0 2 0 0,0 0 15 0 0,0 0-18 0 0,0 0-27 0 0,11-5-6538 0 0,-6 3-806 0 0,2 1-5197 0 0</inkml:trace>
</inkml:ink>
</file>

<file path=ppt/ink/ink35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17:58.3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0 140 1424 0 0,'0'0'1122'0'0,"0"0"-145"0"0,0 0 50 0 0,0 0 222 0 0,0 0 167 0 0,0 0 32 0 0,0 0-113 0 0,0 0-229 0 0,0 0-210 0 0,0 0-147 0 0,0 0-50 0 0,0 0-15 0 0,0 0 3 0 0,1 3-8 0 0,0-3-568 0 0,0 1-1 0 0,-1 0 1 0 0,1 0-1 0 0,-1-1 1 0 0,1 1-1 0 0,0 0 1 0 0,0-1 0 0 0,-1 1-1 0 0,1 0 1 0 0,0-1-1 0 0,0 0 1 0 0,0 1 0 0 0,0-1-1 0 0,-1 1 1 0 0,1-1-1 0 0,0 0 1 0 0,0 1-1 0 0,0-1 1 0 0,0 0 0 0 0,0 0-1 0 0,0 0 1 0 0,0 0-1 0 0,0 0 1 0 0,0 0-1 0 0,0 0 1 0 0,0 0 0 0 0,0 0-1 0 0,0-1 1 0 0,0 1-1 0 0,0 0 1 0 0,0 0 0 0 0,-1-1-1 0 0,1 1 1 0 0,0-1-1 0 0,0 1 1 0 0,0-1-1 0 0,0 1 1 0 0,-1-1 0 0 0,1 0-1 0 0,0 1 1 0 0,-1-1-1 0 0,1 0 1 0 0,0 1-1 0 0,-1-1 1 0 0,1 0 0 0 0,-1 0-1 0 0,1 0 1 0 0,-1 0-111 0 0,57-72 3126 0 0,-57 72-3112 0 0,0 0 0 0 0,1 0 0 0 0,-1 0 0 0 0,0 0 0 0 0,1 0 0 0 0,0 0 0 0 0,-1 0 0 0 0,1 0 0 0 0,0 0 0 0 0,-1 1 0 0 0,1-1 0 0 0,0 0 1 0 0,0 0-1 0 0,-1 0 0 0 0,1 1 0 0 0,0-1 0 0 0,0 1 0 0 0,0-1 0 0 0,0 1 0 0 0,0-1 0 0 0,0 1 0 0 0,0-1 0 0 0,0 1 0 0 0,0 0 0 0 0,0-1 0 0 0,1 1 0 0 0,-1 0 0 0 0,0 0 1 0 0,0 0-1 0 0,0 0 0 0 0,0 0 0 0 0,0 0 0 0 0,0 0 0 0 0,0 1 0 0 0,0-1 0 0 0,0 0 0 0 0,1 0 0 0 0,-1 1 0 0 0,0-1 0 0 0,0 1 0 0 0,0-1 0 0 0,0 1 0 0 0,-1-1 0 0 0,1 1 0 0 0,0 0 1 0 0,0-1-1 0 0,0 1 0 0 0,0 0 0 0 0,-1 0 0 0 0,1 0 0 0 0,0 0 0 0 0,-1-1 0 0 0,1 1 0 0 0,0 0 0 0 0,-1 0 0 0 0,0 0 0 0 0,1 0 0 0 0,-1 0 0 0 0,1 0 0 0 0,-1 1 0 0 0,0-1 1 0 0,0 0-1 0 0,0 0 0 0 0,1 0 0 0 0,-1 0 0 0 0,0 0 0 0 0,-1 0 0 0 0,1 0 0 0 0,0 0 0 0 0,0 1-14 0 0,69 273 1171 0 0,-56-216-1085 0 0,9 37-13 0 0,5-38-17 0 0,-27-57-50 0 0,0-1 0 0 0,0 1 0 0 0,0-1 1 0 0,0 1-1 0 0,0-1 0 0 0,0 1 0 0 0,0-1 0 0 0,0 1 1 0 0,0-1-1 0 0,0 1 0 0 0,0-1 0 0 0,1 0 1 0 0,-1 1-1 0 0,0-1 0 0 0,0 1 0 0 0,1-1 0 0 0,-1 1 1 0 0,0-1-1 0 0,1 0 0 0 0,-1 1 0 0 0,0-1 1 0 0,1 0-1 0 0,-1 1 0 0 0,0-1 0 0 0,1 0 0 0 0,-1 0 1 0 0,1 1-1 0 0,-1-1 0 0 0,1 0 0 0 0,-1 0 1 0 0,0 0-1 0 0,1 1 0 0 0,-1-1 0 0 0,1 0 1 0 0,-1 0-1 0 0,1 0 0 0 0,-1 0 0 0 0,1 0 0 0 0,-1 0 1 0 0,1 0-1 0 0,-1 0 0 0 0,1 0 0 0 0,-1 0 1 0 0,1 0-1 0 0,-1-1 0 0 0,1 1 0 0 0,-1 0 0 0 0,1 0 1 0 0,-1 0-1 0 0,0-1 0 0 0,1 1 0 0 0,-1 0 1 0 0,1 0-1 0 0,-1-1 0 0 0,0 1 0 0 0,1 0 1 0 0,-1-1-1 0 0,0 1-6 0 0,9-33 699 0 0,-6 16-716 0 0,31-115 265 0 0,51-154-166 0 0,-63 179-494 0 0,-22 106 207 0 0,0 1-125 0 0,0 0-171 0 0,0 0-214 0 0,1 26-9644 0 0,0-19 3975 0 0,1-3-2385 0 0</inkml:trace>
</inkml:ink>
</file>

<file path=ppt/ink/ink35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17:59.0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0 615 4697 0 0,'0'0'2839'0'0,"0"0"-1165"0"0,0 0-143 0 0,0 0 267 0 0,0 0 66 0 0,0 0-144 0 0,0 0-302 0 0,0 0-303 0 0,0 0-187 0 0,0 0-129 0 0,0 0-121 0 0,0 0-102 0 0,0 0-95 0 0,28-2-81 0 0,86-7-48 0 0,-67-9 112 0 0,-43 11-357 0 0,1 2-39 0 0,0 0 0 0 0,-1-1 0 0 0,1 0 0 0 0,-1 0-1 0 0,-1 0 1 0 0,1 0 0 0 0,-1-1 0 0 0,0 1 0 0 0,-1-1 0 0 0,0 0 0 0 0,0 0-1 0 0,0 1 1 0 0,-1-1 0 0 0,0-1 0 0 0,0 1 0 0 0,-1 0 0 0 0,1 0 0 0 0,-2 0 0 0 0,0-7-68 0 0,0 12-22 0 0,-1-1 0 0 0,1 0 0 0 0,-1 1 1 0 0,0-1-1 0 0,0 1 0 0 0,0 0 1 0 0,0 0-1 0 0,-1 0 0 0 0,1 0 0 0 0,0 0 1 0 0,-1 0-1 0 0,1 0 0 0 0,-1 1 0 0 0,0-1 1 0 0,1 1-1 0 0,-1 0 0 0 0,0 0 1 0 0,0 0-1 0 0,0 0 0 0 0,0 1 0 0 0,0-1 1 0 0,0 1-1 0 0,0-1 0 0 0,0 1 1 0 0,0 0-1 0 0,0 0 0 0 0,0 1 0 0 0,0-1 1 0 0,0 1-1 0 0,0-1 0 0 0,0 1 0 0 0,0 0 1 0 0,0 0-1 0 0,0 0 0 0 0,0 0 1 0 0,1 1-1 0 0,-1-1 0 0 0,-1 2 22 0 0,-5 4-29 0 0,0 0 0 0 0,0 1 0 0 0,0 0-1 0 0,1 0 1 0 0,1 1 0 0 0,-1 0 0 0 0,1 1 0 0 0,1 0 0 0 0,0 0-1 0 0,0 0 1 0 0,1 0 0 0 0,0 1 0 0 0,1 0 0 0 0,0 0 0 0 0,1 0-1 0 0,0 1 1 0 0,1-1 0 0 0,0 1 0 0 0,1-1 0 0 0,0 1 0 0 0,1 0-1 0 0,0 0 1 0 0,1 3 29 0 0,0-9 3 0 0,1-1 1 0 0,0 1-1 0 0,0-1 0 0 0,0 0 0 0 0,0 0 0 0 0,1 0 0 0 0,0 0 0 0 0,0 0 0 0 0,0-1 0 0 0,0 1 1 0 0,1-1-1 0 0,0 0 0 0 0,0 0 0 0 0,0 0 0 0 0,0 0 0 0 0,1-1 0 0 0,0 0 0 0 0,-1 0 0 0 0,1 0 0 0 0,0 0 1 0 0,0-1-1 0 0,1 0 0 0 0,-1 0 0 0 0,5 1-3 0 0,6 2 88 0 0,0-1 0 0 0,0-1 0 0 0,1 0 0 0 0,-1-1 0 0 0,1-1 0 0 0,-1-1 0 0 0,16-1-88 0 0,-13-3 140 0 0,-1 0 1 0 0,0-2-1 0 0,0 0 1 0 0,-1-1-1 0 0,0-1 0 0 0,0-1 1 0 0,-1 0-1 0 0,0-1 0 0 0,0-1 1 0 0,-1 0-1 0 0,-1-1 0 0 0,8-8-140 0 0,0-3 82 0 0,0 0 0 0 0,-2-2-1 0 0,0 0 1 0 0,-2-1 0 0 0,-1-1-1 0 0,-1-1 1 0 0,-2 0-1 0 0,0-1 1 0 0,-2 0 0 0 0,4-18-82 0 0,-7 15-44 0 0,-1 0 0 0 0,-2-1 0 0 0,-1 0 0 0 0,-2 0 0 0 0,-1 0 0 0 0,-1-19 44 0 0,-1 46-8 0 0,0 1 1 0 0,0-1-1 0 0,-1 1 1 0 0,0-1 0 0 0,1 0-1 0 0,-2 1 1 0 0,1 0 0 0 0,-1-1-1 0 0,0 1 1 0 0,0 0 0 0 0,0 0-1 0 0,-1 0 1 0 0,1 0-1 0 0,-1 0 1 0 0,0 1 0 0 0,-1-1-1 0 0,1 1 1 0 0,-1 0 0 0 0,-2-2 7 0 0,2 5-12 0 0,1 1 1 0 0,0 0 0 0 0,-1 0 0 0 0,1 0 0 0 0,-1 0 0 0 0,1 1 0 0 0,0 0 0 0 0,-1-1 0 0 0,1 1 0 0 0,0 0-1 0 0,0 0 1 0 0,-1 1 0 0 0,1-1 0 0 0,0 1 0 0 0,0 0 0 0 0,0-1 0 0 0,1 1 0 0 0,-1 1 0 0 0,0-1 0 0 0,1 0-1 0 0,0 0 1 0 0,-1 1 0 0 0,1 0 0 0 0,0-1 0 0 0,0 1 0 0 0,0 0 0 0 0,1 0 0 0 0,-1 0 0 0 0,1 0 0 0 0,-1 0-1 0 0,1 1 1 0 0,0-1 0 0 0,0 1 11 0 0,1-3 2 0 0,-9 19 22 0 0,2 0-1 0 0,1 1 0 0 0,0 0 0 0 0,1 0 0 0 0,2 0 0 0 0,0 1 0 0 0,1-1 0 0 0,1 1 0 0 0,1 0 0 0 0,1-1 0 0 0,3 21-23 0 0,37 133 328 0 0,-12-35-89 0 0,-27-125-233 0 0,0-1 1 0 0,1 1 0 0 0,1 0 0 0 0,0-1 0 0 0,1 1 0 0 0,0-1-1 0 0,1 0 1 0 0,1-1 0 0 0,1 1-7 0 0,-7-13-42 0 0,0 0-1 0 0,0 0 1 0 0,0-1-1 0 0,0 1 1 0 0,1 0-1 0 0,-1-1 1 0 0,0 1 0 0 0,0-1-1 0 0,1 1 1 0 0,-1-1-1 0 0,0 1 1 0 0,1-1-1 0 0,-1 0 1 0 0,0 0 0 0 0,1 0-1 0 0,-1 0 1 0 0,1 0-1 0 0,-1 0 1 0 0,0 0-1 0 0,1 0 1 0 0,-1 0 0 0 0,0-1-1 0 0,1 1 1 0 0,-1-1-1 0 0,0 1 1 0 0,1-1-1 0 0,-1 1 1 0 0,0-1 0 0 0,0 0-1 0 0,0 0 1 0 0,0 1-1 0 0,1-1 1 0 0,-1 0-1 0 0,0 0 1 0 0,0 0 0 0 0,-1 0-1 0 0,1 0 1 0 0,0 0-1 0 0,0-1 1 0 0,0 1-1 0 0,-1 0 1 0 0,1 0 0 0 0,-1 0-1 0 0,1-1 1 0 0,-1 1-1 0 0,1 0 1 0 0,-1-1-1 0 0,0 1 1 0 0,0 0 0 0 0,1-1-1 0 0,-1 1 1 0 0,0-1-1 0 0,0 0 43 0 0,6-8-984 0 0,10-22-3279 0 0,-8 9-4670 0 0,-8 23 8876 0 0,3-11-9996 0 0</inkml:trace>
</inkml:ink>
</file>

<file path=ppt/ink/ink35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17:59.4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149 48 7386 0 0,'0'0'3004'0'0,"0"0"-1095"0"0,0 0-341 0 0,0 0 59 0 0,0 0-56 0 0,0 0-155 0 0,0 0-215 0 0,0 0-272 0 0,0 0-202 0 0,0 0-132 0 0,0 0-134 0 0,0 0-106 0 0,0 0-66 0 0,-16 17-75 0 0,-53 52-54 0 0,23 5 133 0 0,42-60-253 0 0,-9 98 35 0 0,13-109-73 0 0,1 0 0 0 0,-1 0 1 0 0,1 0-1 0 0,0 0 0 0 0,-1-1 0 0 0,1 1 0 0 0,1 0 1 0 0,-1 0-1 0 0,0-1 0 0 0,1 1 0 0 0,-1 0 0 0 0,1-1 1 0 0,0 0-1 0 0,0 1 0 0 0,0-1 0 0 0,0 0 0 0 0,0 0 1 0 0,1 0-1 0 0,-1 0 0 0 0,0 0 0 0 0,1-1 0 0 0,0 1 1 0 0,-1-1-1 0 0,1 0 0 0 0,0 1 0 0 0,0-1 0 0 0,-1-1 1 0 0,1 1-1 0 0,0 0 0 0 0,0-1 0 0 0,0 1 1 0 0,0-1-1 0 0,0 0 0 0 0,0 0 0 0 0,2 0-2 0 0,5 0 61 0 0,0-1 0 0 0,0 0 0 0 0,-1 0 0 0 0,1-1-1 0 0,0-1 1 0 0,-1 1 0 0 0,1-1 0 0 0,-1-1 0 0 0,0 0 0 0 0,0 0 0 0 0,0-1-1 0 0,-1 0 1 0 0,1-1 0 0 0,-1 0 0 0 0,-1 0 0 0 0,1 0 0 0 0,-1-1-1 0 0,0 0 1 0 0,3-5-61 0 0,-2 1 71 0 0,0 0 0 0 0,-1-1 0 0 0,0 0 0 0 0,-1-1 0 0 0,-1 1-1 0 0,1-1 1 0 0,-2 0 0 0 0,0-1 0 0 0,-1 1 0 0 0,0-1 0 0 0,-1 1 0 0 0,0-1-1 0 0,-1 0 1 0 0,-1 0 0 0 0,0 1 0 0 0,-2-8-71 0 0,2 17-33 0 0,0 0-1 0 0,-1 0 1 0 0,0 0 0 0 0,0 0 0 0 0,0 0-1 0 0,0 1 1 0 0,-1-1 0 0 0,1 0 0 0 0,-1 1-1 0 0,0 0 1 0 0,0-1 0 0 0,0 1 0 0 0,-1 0-1 0 0,1 0 1 0 0,-1 0 0 0 0,1 0 0 0 0,-1 0-1 0 0,0 1 1 0 0,0-1 0 0 0,-1 1 0 0 0,1 0-1 0 0,0 0 1 0 0,-1 0 0 0 0,1 0 0 0 0,-1 1-1 0 0,0-1 1 0 0,1 1 0 0 0,-1 0 0 0 0,0 0-1 0 0,0 0 1 0 0,-3 0 33 0 0,0 1-265 0 0,0 1 0 0 0,0 0-1 0 0,0 0 1 0 0,0 0 0 0 0,0 1 0 0 0,0 0-1 0 0,1 0 1 0 0,-1 1 0 0 0,1-1 0 0 0,0 2-1 0 0,0-1 1 0 0,-5 4 265 0 0,-39 34-9401 0 0,42-30-1235 0 0</inkml:trace>
</inkml:ink>
</file>

<file path=ppt/ink/ink35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17:59.9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220 1 9874 0 0,'0'0'3432'0'0,"0"0"-1311"0"0,0 0-546 0 0,0 0-117 0 0,0 0-139 0 0,0 0-190 0 0,0 0-194 0 0,0 0-197 0 0,0 0-175 0 0,0 0-107 0 0,0 0-108 0 0,0 0-67 0 0,-15 0-43 0 0,-47 4-21 0 0,14 21 452 0 0,35-14-493 0 0,6-5-158 0 0,1-1-1 0 0,-1 1 0 0 0,1 0 1 0 0,0 0-1 0 0,1 1 0 0 0,-1 0 0 0 0,1 0 1 0 0,1 0-1 0 0,-1 1 0 0 0,1-1 1 0 0,0 1-1 0 0,1 0 0 0 0,0 0 0 0 0,0 0 1 0 0,1 1-1 0 0,0-1 0 0 0,1 1 1 0 0,-1-1-1 0 0,2 1 0 0 0,-1 0 0 0 0,1-1 1 0 0,0 1-1 0 0,1 0 0 0 0,2 8-17 0 0,-1-13 34 0 0,0-1-1 0 0,1 1 1 0 0,0 0-1 0 0,0-1 1 0 0,0 1 0 0 0,0-1-1 0 0,1 0 1 0 0,-1 0-1 0 0,1 0 1 0 0,0 0-1 0 0,0-1 1 0 0,0 0 0 0 0,0 1-1 0 0,0-2 1 0 0,0 1-1 0 0,1 0 1 0 0,-1-1-1 0 0,1 0 1 0 0,-1 0-1 0 0,1 0 1 0 0,-1 0 0 0 0,1-1-1 0 0,0 0 1 0 0,-1 0-1 0 0,1 0 1 0 0,-1 0-1 0 0,1-1 1 0 0,0 0 0 0 0,-1 0-1 0 0,1 0 1 0 0,-1-1-1 0 0,0 1 1 0 0,1-1-1 0 0,-1 0 1 0 0,0 0-1 0 0,2-2-33 0 0,80-37 695 0 0,-76 38-1122 0 0,-3 3-7678 0 0,-5 0 2578 0 0,0 0-5668 0 0</inkml:trace>
</inkml:ink>
</file>

<file path=ppt/ink/ink35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18:00.2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14747 0 0,'0'0'4345'0'0,"0"0"-3265"0"0,0 0-336 0 0,0 0 17 0 0,0 0-97 0 0,0 0-144 0 0,0 0-200 0 0,0 0-216 0 0,0 0-120 0 0,0 0-40 0 0,0 0-88 0 0,0 0-120 0 0,0 0-256 0 0,0 0-408 0 0,9 118-649 0 0,-5-118-1111 0 0,-1 0-1561 0 0,-1 0-7714 0 0</inkml:trace>
</inkml:ink>
</file>

<file path=ppt/ink/ink35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18:00.4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 33 20220 0 0,'0'0'1521'0'0,"0"0"-577"0"0,0 0-152 0 0,0 0-104 0 0,0 0-176 0 0,0 0-112 0 0,0 0-208 0 0,0 0-200 0 0,0 0-136 0 0,0 0-184 0 0,0 0-224 0 0,0 0-440 0 0,0 0-712 0 0,-35-33-1657 0 0,39 33-3137 0 0,-1 4-5184 0 0</inkml:trace>
</inkml:ink>
</file>

<file path=ppt/ink/ink35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18:00.6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18932 0 0,'0'0'1859'0'0,"0"0"-641"0"0,0 0-327 0 0,0 0-57 0 0,0 0-44 0 0,0 0-101 0 0,0 0-138 0 0,0 0-139 0 0,0 0-80 0 0,0 0-26 0 0,0 0-46 0 0,0 0-67 0 0,0 0-53 0 0,4 35-17 0 0,11 107-46 0 0,1 43 105 0 0,15 149-274 0 0,-31-332-3 0 0,0 0 1 0 0,0 0 0 0 0,0 0 0 0 0,-1 0 0 0 0,1 0-1 0 0,-1 0 1 0 0,1 0 0 0 0,-1 0 0 0 0,0 0 0 0 0,1 0-1 0 0,-1 0 1 0 0,0 0 0 0 0,-1-1 0 0 0,1 1 0 0 0,0 0-1 0 0,0-1 1 0 0,-1 1 0 0 0,1-1 0 0 0,-1 1 0 0 0,1-1-1 0 0,-1 0 1 0 0,0 1 0 0 0,-1 0 94 0 0,-12 2-5212 0 0,-2-7-5448 0 0,14 0 1002 0 0</inkml:trace>
</inkml:ink>
</file>

<file path=ppt/ink/ink35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18:00.9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67 13187 0 0,'0'0'1216'0'0,"0"0"-480"0"0,0 0-56 0 0,0 0-136 0 0,0 0-103 0 0,0 0-73 0 0,0 0-88 0 0,0 0-88 0 0,0 0-56 0 0,207-67-88 0 0,-185 67-112 0 0,2 0-232 0 0,-2 0-384 0 0,-4 0-649 0 0,-1 0-871 0 0,-1 0-865 0 0,-3 4-1200 0 0,-7-4-1664 0 0</inkml:trace>
</inkml:ink>
</file>

<file path=ppt/ink/ink35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18:04.6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 50 0 0 0,'0'0'615'0'0,"0"0"181"0"0,0 0 23 0 0,0 0-20 0 0,0 0-26 0 0,0 0-22 0 0,0 0 37 0 0,0 0 79 0 0,0-3 128 0 0,0 2-950 0 0,2-17 3350 0 0,0 17 8288 0 0,-2 2-11454 0 0,-1 7 157 0 0,-30 101 257 0 0,28-91-627 0 0,0 1 0 0 0,2-1 0 0 0,0 0 0 0 0,1 1 0 0 0,1-1 0 0 0,0 0 0 0 0,3 11-16 0 0,-3-27 12 0 0,-1-1 0 0 0,0 1 1 0 0,0-1-1 0 0,1 0 0 0 0,-1 1 1 0 0,1-1-1 0 0,-1 1 0 0 0,1-1 1 0 0,0 0-1 0 0,-1 0 0 0 0,1 0 0 0 0,0 1 1 0 0,0-1-1 0 0,0 0 0 0 0,0 0 1 0 0,0 0-1 0 0,0 0 0 0 0,0 0 1 0 0,0 0-1 0 0,1-1 0 0 0,-1 1 1 0 0,0 0-1 0 0,0-1 0 0 0,1 1 1 0 0,-1 0-1 0 0,0-1 0 0 0,1 0 0 0 0,-1 1 1 0 0,0-1-1 0 0,1 0 0 0 0,-1 0 1 0 0,1 0-1 0 0,-1 1 0 0 0,1-2 1 0 0,-1 1-1 0 0,1 0 0 0 0,-1 0 1 0 0,0 0-1 0 0,1-1 0 0 0,-1 1 1 0 0,0 0-1 0 0,1-1 0 0 0,0 0-12 0 0,79-53 874 0 0,-68 42-764 0 0,1-1-37 0 0,-1-1 0 0 0,0 1 0 0 0,-2-2 0 0 0,1 0 0 0 0,-2 0 0 0 0,0-1 0 0 0,-1 0 0 0 0,0-1 0 0 0,-1 0 0 0 0,-1 0 0 0 0,-1-1 0 0 0,-1 0 0 0 0,4-17-73 0 0,-8 11 407 0 0,-3 41 120 0 0,16 89-148 0 0,147 188-224 0 0,-145-257-136 0 0,-2-11 12 0 0,-2 0-1 0 0,-1 1 1 0 0,-2 1-1 0 0,0-1 0 0 0,-2 2 1 0 0,0-1-1 0 0,-3 1 1 0 0,2 24-31 0 0,-5-40 23 0 0,0 0 1 0 0,-1 0 0 0 0,-1 0-1 0 0,0-1 1 0 0,-1 1 0 0 0,0 0 0 0 0,-1-1-1 0 0,0 1 1 0 0,-1-1 0 0 0,-1 0-1 0 0,0 0 1 0 0,0 0 0 0 0,-1-1-1 0 0,0 0 1 0 0,-1 0 0 0 0,-1 0 0 0 0,0-1-1 0 0,0 0 1 0 0,-1-1 0 0 0,0 0-1 0 0,0 0 1 0 0,-9 5-24 0 0,-72 27 88 0 0,88-40-85 0 0,-1-1-1 0 0,0 1 1 0 0,0-1-1 0 0,1 0 1 0 0,-1 0-1 0 0,0 0 1 0 0,0-1-1 0 0,0 1 0 0 0,1 0 1 0 0,-1-1-1 0 0,0 0 1 0 0,1 0-1 0 0,-1 0 1 0 0,0 0-1 0 0,1 0 1 0 0,-1 0-1 0 0,1 0 1 0 0,0-1-1 0 0,-1 0 0 0 0,1 1 1 0 0,0-1-1 0 0,0 0 1 0 0,0 0-1 0 0,0 0 1 0 0,0 0-1 0 0,0 0 1 0 0,1-1-1 0 0,-1 1 0 0 0,1 0 1 0 0,0-1-1 0 0,0 1 1 0 0,-1-3-3 0 0,-1-5 0 0 0,1 0 1 0 0,0 0-1 0 0,1 0 1 0 0,0 0-1 0 0,1 0 0 0 0,0 0 1 0 0,0 0-1 0 0,1 0 1 0 0,1 0-1 0 0,-1 0 1 0 0,2 0-1 0 0,0-3 0 0 0,19-46-41 0 0,1 1 0 0 0,4 1 0 0 0,1 1 0 0 0,4 2 0 0 0,1 1 0 0 0,4 0 41 0 0,-21 28-54 0 0,77-93-1894 0 0,-59 79-4700 0 0,-32 34-601 0 0,0 2-4644 0 0</inkml:trace>
</inkml:ink>
</file>

<file path=ppt/ink/ink35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18:07.1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157 435 576 0 0,'0'0'2393'0'0,"0"0"-266"0"0,0 0 15 0 0,0 0 5 0 0,0 0-34 0 0,0 0-151 0 0,0 0-291 0 0,0 0-296 0 0,0 0-280 0 0,0 0-212 0 0,0 0-147 0 0,2-2-92 0 0,-2 1-553 0 0,1 1-1 0 0,0-1 1 0 0,0 1-1 0 0,-1 0 1 0 0,1-1-1 0 0,0 1 1 0 0,0 0-1 0 0,0-1 1 0 0,-1 1-1 0 0,1 0 1 0 0,0 0-1 0 0,0 0 1 0 0,0-1 0 0 0,0 1-1 0 0,0 0 1 0 0,-1 0-1 0 0,1 1 1 0 0,0-1-1 0 0,0 0 1 0 0,0 0-1 0 0,0 0 1 0 0,0 0-1 0 0,-1 1 1 0 0,1-1-1 0 0,0 0 1 0 0,0 1-1 0 0,-1-1 1 0 0,1 1-1 0 0,0-1 1 0 0,0 1-1 0 0,-1-1 1 0 0,1 1-1 0 0,-1-1 1 0 0,1 1-1 0 0,0 0 1 0 0,-1-1-1 0 0,1 1 1 0 0,-1 0-1 0 0,1 0 1 0 0,-1-1 0 0 0,0 1-1 0 0,1 0 1 0 0,-1 0-1 0 0,0 0 1 0 0,0-1-1 0 0,1 1 1 0 0,-1 0-1 0 0,0 0-90 0 0,32 45 283 0 0,-2 1 0 0 0,-2 2-1 0 0,-2 0 1 0 0,-2 2 0 0 0,-3 1 0 0 0,-2 0-1 0 0,10 47-282 0 0,-12-48 138 0 0,-17-50-112 0 0,0-1 10 0 0,0 0 2 0 0,0 0 20 0 0,11-8 1580 0 0,5-84-1437 0 0,98-322-22 0 0,-93 273-91 0 0,-21 140-77 0 0,0 1-18 0 0,0 0-18 0 0,0 0-2 0 0,0 0-37 0 0,0 0-48 0 0,0 0-41 0 0,-2 30-626 0 0,0-6-292 0 0,-1 22-1556 0 0,4-31-2043 0 0,1-1-3492 0 0,0-6-2742 0 0</inkml:trace>
  <inkml:trace contextRef="#ctx0" brushRef="#br0" timeOffset="473.957">805 788 7178 0 0,'0'0'2185'0'0,"0"0"-367"0"0,0 0-164 0 0,0 0-2 0 0,0 0-66 0 0,0 0-174 0 0,0 0-290 0 0,0 0-273 0 0,0 0-209 0 0,0 0-129 0 0,0 0-79 0 0,0 0-36 0 0,0 0-18 0 0,-8 8-34 0 0,-28 26-30 0 0,33-29-277 0 0,0 0 0 0 0,0-1-1 0 0,1 1 1 0 0,-1 0-1 0 0,1 0 1 0 0,1 0-1 0 0,-1 0 1 0 0,0 1-1 0 0,1-1 1 0 0,0 0-1 0 0,1 1 1 0 0,-1-1-1 0 0,1 0 1 0 0,0 1-1 0 0,0-1 1 0 0,1 1-1 0 0,-1-1 1 0 0,2 5-37 0 0,-1 0 47 0 0,0-8-4 0 0,1 1 1 0 0,-1 0 0 0 0,1-1 0 0 0,0 1-1 0 0,0-1 1 0 0,0 0 0 0 0,0 0 0 0 0,0 0-1 0 0,0 0 1 0 0,0 0 0 0 0,1 0 0 0 0,-1 0 0 0 0,1-1-1 0 0,-1 1 1 0 0,1-1 0 0 0,0 0 0 0 0,0 0-1 0 0,-1 0 1 0 0,1 0 0 0 0,0 0 0 0 0,0 0-1 0 0,0-1 1 0 0,0 0 0 0 0,0 1 0 0 0,0-1-1 0 0,0 0 1 0 0,0-1 0 0 0,0 1 0 0 0,0 0 0 0 0,0-1-1 0 0,0 0 1 0 0,0 0 0 0 0,0 1 0 0 0,-1-2-1 0 0,1 1 1 0 0,0 0 0 0 0,-1 0 0 0 0,2-1-44 0 0,4-3 108 0 0,1 0 0 0 0,0-1 0 0 0,-1 0 0 0 0,0 0 0 0 0,-1 0 0 0 0,1-1 0 0 0,-1 0 0 0 0,-1-1 0 0 0,1 0 0 0 0,-1 0 0 0 0,0 0 0 0 0,-1-1 0 0 0,0 1 0 0 0,-1-1 0 0 0,1 0 0 0 0,-2-1 0 0 0,1 1 0 0 0,-1-1 0 0 0,-1 0 0 0 0,0 0 0 0 0,0 1 0 0 0,-1-1 0 0 0,0-9-108 0 0,-1 16 7 0 0,0 0 0 0 0,-1 0 0 0 0,0 0 0 0 0,1 0 0 0 0,-1-1 0 0 0,0 1 1 0 0,0 0-1 0 0,-1 0 0 0 0,1 1 0 0 0,-1-1 0 0 0,1 0 0 0 0,-1 0 0 0 0,0 1 0 0 0,0-1 0 0 0,0 1 0 0 0,-1 0 0 0 0,1-1 0 0 0,0 1 0 0 0,-1 0 0 0 0,1 0 0 0 0,-1 1 0 0 0,0-1 0 0 0,0 0 0 0 0,0 1 0 0 0,1 0 0 0 0,-2 0 1 0 0,1 0-1 0 0,0 0 0 0 0,0 0 0 0 0,-2 0-7 0 0,-50-6-2662 0 0,7 13-6725 0 0,36-3-2362 0 0</inkml:trace>
  <inkml:trace contextRef="#ctx0" brushRef="#br0" timeOffset="1479.981">21 162 3513 0 0,'0'0'1545'0'0,"0"0"77"0"0,0 0 193 0 0,0 0 171 0 0,0 0 74 0 0,0 0-79 0 0,0 0-216 0 0,0 0-230 0 0,0 0-257 0 0,0 0-230 0 0,0 0-158 0 0,0 0-135 0 0,0 0-125 0 0,-5 0-129 0 0,-11-5-54 0 0,30 10 453 0 0,8 2-531 0 0,0-2 1 0 0,0-1 0 0 0,0 0 0 0 0,0-2 0 0 0,1 0 0 0 0,-1-1 0 0 0,23-3-370 0 0,-4 1 240 0 0,138-17 395 0 0,-57 11 1187 0 0,-155-20-1578 0 0,-8-9-129 0 0,-1-8-6 0 0,17 21-705 0 0,11 7 88 0 0,9 11-1065 0 0,2 2-1226 0 0,3-1-8290 0 0,0 3-1203 0 0</inkml:trace>
</inkml:ink>
</file>

<file path=ppt/ink/ink3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22:01.556"/>
    </inkml:context>
    <inkml:brush xml:id="br0">
      <inkml:brushProperty name="width" value="0.05" units="cm"/>
      <inkml:brushProperty name="height" value="0.05" units="cm"/>
    </inkml:brush>
    <inkml:brush xml:id="br1">
      <inkml:brushProperty name="width" value="0.05" units="cm"/>
      <inkml:brushProperty name="height" value="0.05" units="cm"/>
      <inkml:brushProperty name="color" value="#E71224"/>
    </inkml:brush>
    <inkml:brush xml:id="br2">
      <inkml:brushProperty name="width" value="0.1" units="cm"/>
      <inkml:brushProperty name="height" value="0.1" units="cm"/>
      <inkml:brushProperty name="color" value="#004F8B"/>
    </inkml:brush>
    <inkml:brush xml:id="br3">
      <inkml:brushProperty name="width" value="0.05" units="cm"/>
      <inkml:brushProperty name="height" value="0.05" units="cm"/>
      <inkml:brushProperty name="color" value="#66CC00"/>
    </inkml:brush>
  </inkml:definitions>
  <inkml:trace contextRef="#ctx0" brushRef="#br0">14334 1134 5713 0 0,'0'0'1481'0'0,"0"0"-727"0"0,0 0-328 0 0,0 0 237 0 0,0 0 419 0 0,0 0 240 0 0,0 0 34 0 0,0 0-143 0 0,0 0-182 0 0,0 0-121 0 0,0 0-68 0 0,0 0-25 0 0,11 2-6 0 0,53 7 775 0 0,-57-10-1305 0 0,-1-1 1 0 0,0 0-1 0 0,0 0 1 0 0,0-1-1 0 0,0 0 1 0 0,0 0-1 0 0,0-1 1 0 0,-1 1-1 0 0,0-1 0 0 0,0 0 1 0 0,0-1-1 0 0,0 1 1 0 0,0-1-1 0 0,2-4-281 0 0,11-8 448 0 0,54-50 513 0 0,-44 38-725 0 0,2 1-1 0 0,0 2 1 0 0,2 1-1 0 0,1 2 1 0 0,30-17-236 0 0,-42 28 85 0 0,-16 9-62 0 0,-1 0-1 0 0,1 0 0 0 0,0 0 0 0 0,0 0 0 0 0,1 1 1 0 0,-1 0-1 0 0,0 0 0 0 0,1 0 0 0 0,0 1 0 0 0,-1-1 1 0 0,1 1-1 0 0,0 1 0 0 0,-1-1 0 0 0,1 1 0 0 0,5 0-22 0 0,19 43 222 0 0,-23-29-131 0 0,-2 0 0 0 0,0 0 0 0 0,0 0 0 0 0,-1 1 0 0 0,-1-1 0 0 0,-1 1 0 0 0,0 0 0 0 0,-1 0 0 0 0,0 0 0 0 0,-1 0 0 0 0,-2 14-91 0 0,2-21 26 0 0,-1 1-1 0 0,0 0 1 0 0,0 0 0 0 0,-1 0-1 0 0,0-1 1 0 0,-1 1-1 0 0,0-1 1 0 0,0 1-1 0 0,-1-1 1 0 0,1 0-1 0 0,-2-1 1 0 0,1 1-1 0 0,-1-1 1 0 0,-1 1 0 0 0,1-1-1 0 0,-1-1 1 0 0,0 1-1 0 0,-1-1 1 0 0,1 0-1 0 0,-1-1 1 0 0,-1 0-1 0 0,1 0 1 0 0,-1 0 0 0 0,1-1-1 0 0,-1 0 1 0 0,-1 0-1 0 0,1-1 1 0 0,0 0-1 0 0,-1-1 1 0 0,1 0-1 0 0,-1 0 1 0 0,-8 0-26 0 0,9-1-1 0 0,0-1 1 0 0,0 0-1 0 0,0 0 0 0 0,0-1 1 0 0,0 0-1 0 0,0-1 1 0 0,0 0-1 0 0,0 0 0 0 0,0 0 1 0 0,1-1-1 0 0,-1 0 0 0 0,1-1 1 0 0,-4-2 0 0 0,-15-23-1062 0 0,28 17-2178 0 0,9 1-3511 0 0,-4 7-4812 0 0</inkml:trace>
  <inkml:trace contextRef="#ctx0" brushRef="#br0" timeOffset="1553.718">15289 910 5729 0 0,'0'0'3510'0'0,"0"0"-1151"0"0,0 0-603 0 0,0 0-101 0 0,0 0-82 0 0,0 0-196 0 0,0 0-227 0 0,0 0-224 0 0,0 0-195 0 0,0 0-143 0 0,0 0-117 0 0,0 0-109 0 0,0 0-60 0 0,-12 13-34 0 0,-38 41-39 0 0,48-52-202 0 0,0 0 0 0 0,0 0 0 0 0,1 0 0 0 0,-1 1 0 0 0,0-1 0 0 0,1 1 0 0 0,0-1 0 0 0,-1 1 0 0 0,1 0 0 0 0,0 0 0 0 0,1-1 0 0 0,-1 1 0 0 0,0 0 0 0 0,1 0 0 0 0,-1 0 0 0 0,1 0 0 0 0,0 0 0 0 0,0 0 0 0 0,0-1 0 0 0,1 4-27 0 0,-1 6 86 0 0,0-3-13 0 0,9 78 123 0 0,-9-84-182 0 0,1 0 0 0 0,0-1 0 0 0,-1 1 0 0 0,1-1 0 0 0,0 0 0 0 0,1 1 0 0 0,-1-1 0 0 0,0 0 0 0 0,1 1 0 0 0,-1-1 0 0 0,1 0 0 0 0,0 0 0 0 0,0 0 0 0 0,0 0 0 0 0,0-1 0 0 0,0 1 0 0 0,0 0 0 0 0,0-1 0 0 0,1 0 0 0 0,-1 1 0 0 0,0-1 0 0 0,1 0 0 0 0,-1 0 0 0 0,1 0 0 0 0,-1-1 0 0 0,1 1 0 0 0,0-1 0 0 0,-1 1 0 0 0,1-1 0 0 0,0 0-1 0 0,0 0-12 0 0,8-2 147 0 0,1-2 0 0 0,-1 1 0 0 0,0-1 0 0 0,0-1 0 0 0,-1 0 0 0 0,1-1 0 0 0,-1 0 0 0 0,0 0 0 0 0,-1-1 0 0 0,0 0 0 0 0,0-1 0 0 0,0 0 0 0 0,-1 0 0 0 0,0-1 0 0 0,0 0 0 0 0,3-7-148 0 0,-4 8 77 0 0,10-9 74 0 0,-2-1-1 0 0,0-1 1 0 0,-1 0-1 0 0,-1-1 1 0 0,-1-1-1 0 0,1-4-150 0 0,-12 23 15 0 0,11-24 231 0 0,-4 27-71 0 0,3 81-64 0 0,-5 85-67 0 0,-15 155-44 0 0,9-300 11 0 0,-1 1 0 0 0,-1 0 0 0 0,-1-1-1 0 0,-1 0 1 0 0,-1 0 0 0 0,0 0 0 0 0,-2 0 0 0 0,-1-1 0 0 0,0 0 0 0 0,-2-1-1 0 0,0 1 1 0 0,-1-2 0 0 0,-1 0 0 0 0,-11 13-11 0 0,0-10 25 0 0,16-13-4 0 0,-1-1 0 0 0,0 0 0 0 0,0 0-1 0 0,-1-1 1 0 0,0 0 0 0 0,-1-1 0 0 0,1 0-1 0 0,-1-1 1 0 0,0 1 0 0 0,0-2-1 0 0,-7 3-20 0 0,15-7 4 0 0,1-1-1 0 0,0 1 0 0 0,-1 0 0 0 0,1-1 1 0 0,-1 1-1 0 0,1-1 0 0 0,0 1 0 0 0,-1-1 1 0 0,1 1-1 0 0,0-1 0 0 0,-1 0 0 0 0,1 0 1 0 0,0 0-1 0 0,0 0 0 0 0,0 0 1 0 0,0 0-1 0 0,0 0 0 0 0,0 0 0 0 0,0 0 1 0 0,0 0-1 0 0,0 0 0 0 0,1-1 0 0 0,-1 1 1 0 0,0 0-1 0 0,1-1 0 0 0,-1 1 0 0 0,1 0 1 0 0,-1-1-1 0 0,1 1 0 0 0,0-1 0 0 0,0 1 1 0 0,0 0-1 0 0,0-1 0 0 0,-1 1 0 0 0,2-1 1 0 0,-1 1-1 0 0,0-1 0 0 0,0 1 0 0 0,0-1 1 0 0,1 1-1 0 0,-1 0 0 0 0,1-1 0 0 0,-1 1 1 0 0,1 0-1 0 0,0-1 0 0 0,-1 1 0 0 0,1 0 1 0 0,0 0-1 0 0,0-1 0 0 0,0 1-3 0 0,9-28-3 0 0,2 0 0 0 0,1 1 0 0 0,1 1 0 0 0,1 0 0 0 0,1 1 0 0 0,11-12 3 0 0,-11 14-7 0 0,223-318 49 0 0,-194 274-57 0 0,4 2-1 0 0,2 3 1 0 0,29-27 15 0 0,-70 81 12 0 0,0-1 0 0 0,1 2 0 0 0,0-1 0 0 0,0 2 1 0 0,1-1-1 0 0,0 2 0 0 0,0-1 0 0 0,1 2 0 0 0,3-2-12 0 0,-14 6 1 0 0,1 1 0 0 0,-1 0 0 0 0,0-1 0 0 0,1 1-1 0 0,-1 0 1 0 0,1 0 0 0 0,-1 0 0 0 0,1 0 0 0 0,-1 1 0 0 0,0-1 0 0 0,1 1-1 0 0,-1-1 1 0 0,0 1 0 0 0,1 0 0 0 0,-1 0 0 0 0,0 0 0 0 0,0 0 0 0 0,0 0-1 0 0,0 0 1 0 0,0 1 0 0 0,0-1 0 0 0,0 1 0 0 0,0 0 0 0 0,0-1 0 0 0,-1 1-1 0 0,1 0 1 0 0,-1 0 0 0 0,1 0 0 0 0,-1 0 0 0 0,0 0 0 0 0,0 0-1 0 0,0 0 1 0 0,0 2-1 0 0,23 77 152 0 0,-18-33-158 0 0,-4-39 19 0 0,0-1-1 0 0,-1 1 1 0 0,0 1 0 0 0,0-1-1 0 0,-1 0 1 0 0,0 0-1 0 0,-1 0 1 0 0,0 0 0 0 0,0 0-1 0 0,-1 0 1 0 0,0 0 0 0 0,0-1-1 0 0,-1 1 1 0 0,-4 8-13 0 0,4-11 10 0 0,-1 0 0 0 0,0-1 0 0 0,0 1 1 0 0,0 0-1 0 0,0-1 0 0 0,-1 0 0 0 0,0 0 0 0 0,0-1 0 0 0,0 1 0 0 0,-1-1 1 0 0,1 0-1 0 0,-1-1 0 0 0,0 1 0 0 0,0-1 0 0 0,0 0 0 0 0,-1-1 0 0 0,1 1 1 0 0,-1-1-1 0 0,0 0 0 0 0,1-1 0 0 0,-1 0 0 0 0,0 0 0 0 0,-5 0-10 0 0,-26-1 6 0 0,59-15-301 0 0,-9 12 292 0 0,-1 1 1 0 0,1 0-1 0 0,0 1 0 0 0,-1 0 1 0 0,1 1-1 0 0,0 0 0 0 0,0 1 1 0 0,0 1-1 0 0,-1 0 0 0 0,1 0 1 0 0,10 4 2 0 0,85-3 74 0 0,-90-4-54 0 0,1-2 1 0 0,-1 0-1 0 0,-1-2 0 0 0,1 1 0 0 0,-1-2 1 0 0,1 0-1 0 0,-2-1 0 0 0,1-1 0 0 0,-1 0 1 0 0,0-1-1 0 0,-1-1 0 0 0,2-1-20 0 0,4-7 48 0 0,-1 0 1 0 0,0-1-1 0 0,-1-1 1 0 0,-1-1-1 0 0,-1-1 1 0 0,-1 0-1 0 0,-1-1 1 0 0,-1 0-1 0 0,-1-1 1 0 0,-1-1-1 0 0,-1 0 0 0 0,3-13-48 0 0,23-46-1 0 0,-25 62 14 0 0,-1 0 0 0 0,-1 0 0 0 0,-1-1 0 0 0,-1-1 0 0 0,-1 1 0 0 0,-1-1 0 0 0,0 0 0 0 0,-1-24-13 0 0,-3 47 3 0 0,-1 0 0 0 0,0 0-1 0 0,1 0 1 0 0,-1 0 0 0 0,0 0-1 0 0,0 0 1 0 0,0 0 0 0 0,0 0 0 0 0,0 0-1 0 0,0 0 1 0 0,0 0 0 0 0,0 0 0 0 0,0 0-1 0 0,0 0 1 0 0,-1 0 0 0 0,1 0-1 0 0,0 0 1 0 0,-1 0 0 0 0,1 0 0 0 0,-1 0-1 0 0,1 0 1 0 0,-1 0 0 0 0,0 0 0 0 0,1 0-1 0 0,-1 0 1 0 0,0 1 0 0 0,1-1 0 0 0,-1 0-1 0 0,0 1 1 0 0,0-1 0 0 0,0 0-1 0 0,0 1 1 0 0,0-1 0 0 0,0 1 0 0 0,0-1-1 0 0,0 1 1 0 0,0 0 0 0 0,0-1 0 0 0,0 1-1 0 0,0 0 1 0 0,0 0 0 0 0,0 0-1 0 0,0-1-2 0 0,-3 24 11 0 0,-9 23 89 0 0,2 2 1 0 0,3-1-1 0 0,1 2 1 0 0,1 29-101 0 0,-1 187 100 0 0,6-230-98 0 0,13 91 9 0 0,-1-117-699 0 0,-13-34-364 0 0,-21-101-7186 0 0,19 105 2243 0 0,2 5-5675 0 0</inkml:trace>
  <inkml:trace contextRef="#ctx0" brushRef="#br0" timeOffset="1829.67">16333 781 7706 0 0,'0'0'3151'0'0,"0"0"-416"0"0,0 0-370 0 0,0 0-314 0 0,0 0-392 0 0,0 0-420 0 0,0 0-355 0 0,0 0-252 0 0,0 0-64 0 0,0 0 43 0 0,0 0 65 0 0,0 0 43 0 0,0 0-7 0 0,11 3-54 0 0,122 20 1282 0 0,-33-27-1638 0 0,0-4 1 0 0,-1-5-1 0 0,33-10-302 0 0,-116 20-438 0 0,0 1-1546 0 0,-7 0-2213 0 0,-4 1-8227 0 0</inkml:trace>
  <inkml:trace contextRef="#ctx0" brushRef="#br0" timeOffset="2539.793">17049 1068 0 0 0,'0'0'1376'0'0,"0"0"25"0"0,0 0 108 0 0,0 0 82 0 0,0 0 26 0 0,0 0-32 0 0,0 0-88 0 0,0 0-78 0 0,0 0-94 0 0,0 0-114 0 0,0 0-149 0 0,0 0-199 0 0,0 0-211 0 0,-5-2-182 0 0,-17-5-93 0 0,75 27 3723 0 0,-39-19-3696 0 0,0 0-1 0 0,0 0 1 0 0,0-2-1 0 0,-1 0 0 0 0,1 0 1 0 0,0-1-1 0 0,0-1 0 0 0,-1 0 1 0 0,9-3-404 0 0,-17 4 61 0 0,0 0-1 0 0,-1 0 1 0 0,1 0 0 0 0,-1 0 0 0 0,1-1 0 0 0,-1 0 0 0 0,0 1-1 0 0,0-2 1 0 0,0 1 0 0 0,0 0 0 0 0,0-1 0 0 0,-1 0 0 0 0,0 0 0 0 0,1 0-1 0 0,-2 0 1 0 0,1 0 0 0 0,0-1 0 0 0,-1 1 0 0 0,0-1 0 0 0,0 0-1 0 0,0 0 1 0 0,-1 0 0 0 0,1 0 0 0 0,-1 0 0 0 0,0 0 0 0 0,-1 0-1 0 0,1-1-59 0 0,-1 2 7 0 0,0 1 1 0 0,0-1 0 0 0,-1 0 0 0 0,1 0-1 0 0,-1 0 1 0 0,0 1 0 0 0,0-1 0 0 0,0 0-1 0 0,-1 1 1 0 0,1-1 0 0 0,-1 1 0 0 0,0-1-1 0 0,0 1 1 0 0,0 0 0 0 0,0 0 0 0 0,0 0-1 0 0,-1 0 1 0 0,1 0 0 0 0,-1 0 0 0 0,0 1-1 0 0,0-1 1 0 0,0 1 0 0 0,0 0 0 0 0,-1 0-1 0 0,1 0 1 0 0,0 0 0 0 0,-1 1 0 0 0,0-1-1 0 0,1 1 1 0 0,-1 0 0 0 0,0 0 0 0 0,-1 0-9 0 0,-127-7-112 0 0,123 10 112 0 0,0 1 0 0 0,0-1 0 0 0,0 1 1 0 0,1 1-1 0 0,-1 0 0 0 0,1 0 0 0 0,0 0 1 0 0,0 1-1 0 0,1 0 0 0 0,-1 1 0 0 0,1 0 1 0 0,1 0-1 0 0,-1 0 0 0 0,1 1 1 0 0,0 0-1 0 0,0 0 0 0 0,1 1 0 0 0,0-1 1 0 0,0 1-1 0 0,1 0 0 0 0,0 1 0 0 0,0-1 1 0 0,1 1-1 0 0,0 0 0 0 0,1-1 0 0 0,-1 1 1 0 0,2 0-1 0 0,0 0 0 0 0,0 1 1 0 0,0-1-1 0 0,1 0 0 0 0,0 0 0 0 0,1 0 1 0 0,0 0-1 0 0,1 1 0 0 0,0-1 0 0 0,0-1 1 0 0,1 1-1 0 0,0 0 0 0 0,0-1 1 0 0,1 1-1 0 0,0-1 0 0 0,1 0 0 0 0,-1 0 1 0 0,2 0-1 0 0,0 1 50 0 0,1 0 0 0 0,1 0 0 0 0,-1-1 0 0 0,1 1 0 0 0,1-2 0 0 0,-1 1 0 0 0,2-1 0 0 0,-1-1 0 0 0,1 1 1 0 0,-1-2-1 0 0,2 1 0 0 0,-1-1 0 0 0,1-1 0 0 0,-1 0 0 0 0,1 0 0 0 0,0-1 0 0 0,0-1 0 0 0,1 0 1 0 0,-1 0-1 0 0,1-1 0 0 0,-1-1-50 0 0,-1 1 29 0 0,1-1-1 0 0,-1-1 1 0 0,0 0 0 0 0,0 0 0 0 0,0-1-1 0 0,0 0 1 0 0,0-1 0 0 0,0 0 0 0 0,0-1 0 0 0,-1 0-1 0 0,1 0 1 0 0,5-5-29 0 0,71-59-978 0 0,-61 30-6948 0 0,-20 31-748 0 0,-1 2-2654 0 0</inkml:trace>
  <inkml:trace contextRef="#ctx0" brushRef="#br0" timeOffset="3500.663">17467 1359 7762 0 0,'0'0'3999'0'0,"0"0"-1914"0"0,0 0-510 0 0,0 0 190 0 0,0 0 88 0 0,0 0-138 0 0,0 0-362 0 0,0 0-395 0 0,0 0-234 0 0,0 0-101 0 0,0 0-32 0 0,0 0-54 0 0,0 0-59 0 0,8-20-72 0 0,50-126 517 0 0,-51 127-810 0 0,2 0 0 0 0,0 0 1 0 0,0 1-1 0 0,2 0 0 0 0,0 1 0 0 0,1 0 0 0 0,1 1 0 0 0,1 0 1 0 0,0 1-1 0 0,1 1 0 0 0,0 0 0 0 0,1 1 0 0 0,6-3-113 0 0,-16 11 4 0 0,1 1 0 0 0,1 0 0 0 0,-1 0 0 0 0,1 1 0 0 0,-1 0 0 0 0,1 0 0 0 0,0 1 0 0 0,0 0 0 0 0,0 0 0 0 0,1 1 0 0 0,-1 0 0 0 0,0 1 0 0 0,0 0 0 0 0,1 0 0 0 0,4 1-4 0 0,-10 1 4 0 0,-1 0 0 0 0,0 0-1 0 0,1 0 1 0 0,-1 1 0 0 0,0-1 0 0 0,0 1-1 0 0,0-1 1 0 0,-1 1 0 0 0,1 0 0 0 0,-1-1-1 0 0,1 1 1 0 0,-1 0 0 0 0,0 0 0 0 0,0 0-1 0 0,0 0 1 0 0,-1 0 0 0 0,1 1 0 0 0,-1-1-1 0 0,0 0 1 0 0,1 0 0 0 0,-1 0 0 0 0,-1 0 0 0 0,1 0-1 0 0,0 1 1 0 0,-1-1 0 0 0,0 2-4 0 0,1 5 8 0 0,-4 159 112 0 0,4-168-120 0 0,0 0 1 0 0,0 0-1 0 0,0 0 0 0 0,0 0 1 0 0,0 0-1 0 0,0 0 1 0 0,0 0-1 0 0,1 0 1 0 0,-1 0-1 0 0,0 0 1 0 0,1 0-1 0 0,-1 0 1 0 0,0 0-1 0 0,1 0 1 0 0,-1 0-1 0 0,1 0 1 0 0,0 0-1 0 0,-1 0 1 0 0,1 0-1 0 0,0-1 1 0 0,0 1-1 0 0,-1 0 1 0 0,1-1-1 0 0,0 1 1 0 0,0 0-1 0 0,0-1 1 0 0,0 1-1 0 0,0-1 1 0 0,0 1-1 0 0,0-1 1 0 0,0 0-1 0 0,0 1 1 0 0,0-1-1 0 0,0 0 1 0 0,0 0-1 0 0,0 0 1 0 0,0 0-1 0 0,0 0 1 0 0,0 0-1 0 0,0 0 0 0 0,0 0 1 0 0,0 0-1 0 0,0 0 1 0 0,0 0-1 0 0,0-1 1 0 0,0 1-1 0 0,0 0 1 0 0,0-1-1 0 0,0 1 1 0 0,0-1-1 0 0,1 0 0 0 0,50-26 54 0 0,35-40-23 0 0,-16 11 14 0 0,3 3 1 0 0,54-28-46 0 0,-127 81 0 0 0,-1-1 0 0 0,1 1 1 0 0,0 0-1 0 0,-1 0 1 0 0,1 0-1 0 0,0-1 1 0 0,-1 1-1 0 0,1 0 1 0 0,0 0-1 0 0,-1 0 0 0 0,1 0 1 0 0,0 0-1 0 0,-1 0 1 0 0,1 0-1 0 0,0 0 1 0 0,0 0-1 0 0,-1 1 1 0 0,1-1-1 0 0,0 0 0 0 0,-1 0 1 0 0,1 1-1 0 0,-1-1 1 0 0,1 0-1 0 0,0 1 1 0 0,-1-1-1 0 0,1 0 1 0 0,-1 1-1 0 0,1-1 0 0 0,-1 1 1 0 0,1-1-1 0 0,-1 1 1 0 0,1-1-1 0 0,-1 1 1 0 0,1 0-1 0 0,-1-1 1 0 0,0 1-1 0 0,1-1 0 0 0,-1 1 1 0 0,0 0-1 0 0,0-1 1 0 0,0 1-1 0 0,1 0 1 0 0,-1-1-1 0 0,0 1 1 0 0,0 0-1 0 0,0 0 0 0 0,0-1 1 0 0,0 1-1 0 0,0 0 1 0 0,0-1-1 0 0,0 1 1 0 0,0 0-1 0 0,-1-1 1 0 0,1 1-1 0 0,0 0 0 0 0,0-1 1 0 0,-1 1-1 0 0,1 0 1 0 0,0-1-1 0 0,-1 1 1 0 0,1-1-1 0 0,0 1 1 0 0,-1 0-1 0 0,-11 53 112 0 0,11-52-111 0 0,-34 231 106 0 0,29-173-26 0 0,6-39-9 0 0,0-30-1512 0 0,3 0-931 0 0,-1 5-1174 0 0,-2-2-4956 0 0,0-1-3699 0 0</inkml:trace>
  <inkml:trace contextRef="#ctx0" brushRef="#br0" timeOffset="5871.567">19323 170 2104 0 0,'0'0'1820'0'0,"0"0"37"0"0,0 0 160 0 0,0 0 220 0 0,0 0 87 0 0,0 0-149 0 0,0 0-304 0 0,0 0-356 0 0,0 0-315 0 0,0 0-262 0 0,0 0-202 0 0,5-4 2722 0 0,6 310-622 0 0,-3-30-2210 0 0,1 161-289 0 0,-13-412-241 0 0,11-31 399 0 0,30-58-414 0 0,3 2-1 0 0,3 2 1 0 0,2 1 0 0 0,15-12-81 0 0,98-65-41 0 0,-157 135 41 0 0,-1 1 1 0 0,1-1 0 0 0,-1 0 0 0 0,1 0 0 0 0,-1 1 0 0 0,1-1 0 0 0,-1 0 0 0 0,1 1 0 0 0,0-1 0 0 0,0 1 0 0 0,-1-1 0 0 0,1 1 0 0 0,0-1 0 0 0,0 1 0 0 0,-1-1 0 0 0,1 1 0 0 0,0 0 0 0 0,0 0 0 0 0,0-1-1 0 0,0 1 1 0 0,0 0 0 0 0,0 0 0 0 0,-1 0 0 0 0,1 0 0 0 0,0 0 0 0 0,0 0 0 0 0,0 0 0 0 0,0 0 0 0 0,0 0 0 0 0,0 0 0 0 0,0 1 0 0 0,-1-1 0 0 0,1 0 0 0 0,0 1 0 0 0,0-1 0 0 0,0 0 0 0 0,-1 1 0 0 0,1-1-1 0 0,0 1 1 0 0,0-1 0 0 0,-1 1 0 0 0,1 0 0 0 0,0-1 0 0 0,-1 1 0 0 0,1 0 0 0 0,-1-1 0 0 0,1 1 0 0 0,-1 0 0 0 0,1 0 0 0 0,-1-1 0 0 0,1 1 0 0 0,-1 0 0 0 0,0 0 0 0 0,0 0 0 0 0,1 0 0 0 0,-1 0 0 0 0,0-1-1 0 0,0 1 1 0 0,0 0 0 0 0,0 0 0 0 0,0 0 0 0 0,0 0-1 0 0,5 54 55 0 0,-3 0-1 0 0,-3 0 0 0 0,-2 0 1 0 0,-4 22-55 0 0,4-46 17 0 0,1 46-612 0 0,35-107-3427 0 0,0 6-2443 0 0,-26 19 2938 0 0,3-3-6744 0 0</inkml:trace>
  <inkml:trace contextRef="#ctx0" brushRef="#br0" timeOffset="6703.675">20530 685 7786 0 0,'0'0'2149'0'0,"0"0"-365"0"0,0 0-97 0 0,0 0 30 0 0,0 0-55 0 0,0 0-194 0 0,0 0-260 0 0,0 0-229 0 0,0 0-161 0 0,0 0-86 0 0,-32 11-84 0 0,-104 33-78 0 0,52 2 390 0 0,66-35-844 0 0,1 1 0 0 0,0 0 0 0 0,1 2 1 0 0,0 0-1 0 0,1 0 0 0 0,1 2 0 0 0,1 0 1 0 0,0 0-1 0 0,1 1 0 0 0,0 1 0 0 0,2 0 0 0 0,0 0 1 0 0,1 1-1 0 0,-1 5-116 0 0,10-22 4 0 0,-1 0 1 0 0,1 0 0 0 0,-1 0-1 0 0,1 0 1 0 0,0 1-1 0 0,0-1 1 0 0,0 0 0 0 0,0 0-1 0 0,0 0 1 0 0,0 1-1 0 0,0-1 1 0 0,1 0-1 0 0,-1 0 1 0 0,1 0 0 0 0,0 0-1 0 0,0 0 1 0 0,0 0-1 0 0,0 0 1 0 0,0 0 0 0 0,0 0-1 0 0,0 0 1 0 0,0 0-1 0 0,1-1 1 0 0,-1 1-1 0 0,1 0 1 0 0,0-1 0 0 0,-1 0-1 0 0,1 1 1 0 0,0-1-1 0 0,0 0 1 0 0,0 0 0 0 0,0 0-1 0 0,0 0 1 0 0,0 0-1 0 0,0 0 1 0 0,0 0-1 0 0,0-1 1 0 0,0 1 0 0 0,0-1-1 0 0,0 1 1 0 0,1-1-1 0 0,-1 0 1 0 0,0 0 0 0 0,0 0-1 0 0,0 0 1 0 0,1-1-1 0 0,-1 1 1 0 0,1-1-5 0 0,10 0 79 0 0,1 0 0 0 0,-1-1 0 0 0,0 0 0 0 0,0-1-1 0 0,0-1 1 0 0,-1 0 0 0 0,1-1 0 0 0,-1 0 0 0 0,0-1 0 0 0,7-4-79 0 0,20-15 148 0 0,-1-2-1 0 0,-1-1 1 0 0,-1-2 0 0 0,2-6-148 0 0,-35 34 8 0 0,147-134 203 0 0,-142 180-234 0 0,-39 124 154 0 0,46-62-163 0 0,-14-103 34 0 0,0 0 0 0 0,1 0-1 0 0,-1 0 1 0 0,1 0-1 0 0,-1-1 1 0 0,1 1 0 0 0,0 0-1 0 0,0-1 1 0 0,0 0 0 0 0,0 1-1 0 0,1-1 1 0 0,-1 0-1 0 0,1 0 1 0 0,-1 0 0 0 0,1-1-1 0 0,0 1 1 0 0,0 0 0 0 0,-1-1-1 0 0,1 0 1 0 0,0 0-1 0 0,0 0 1 0 0,0 0 0 0 0,1 0-1 0 0,-1-1 1 0 0,0 1-1 0 0,0-1 1 0 0,0 0 0 0 0,0 0-1 0 0,1 0 1 0 0,-1 0 0 0 0,3-1-2 0 0,3-2 23 0 0,1-1 0 0 0,-1-1 1 0 0,1 1-1 0 0,-1-2 1 0 0,-1 1-1 0 0,1-1 1 0 0,-1 0-1 0 0,0-1 0 0 0,-1 0 1 0 0,1 0-1 0 0,-1-1 1 0 0,-1 0-1 0 0,1 0 0 0 0,-1 0 1 0 0,-1-1-1 0 0,2-2-23 0 0,5-6 50 0 0,93-115 184 0 0,-95 121-224 0 0,2-2 5 0 0,0 0 1 0 0,1 1 0 0 0,0 0-1 0 0,0 0 1 0 0,2 2 0 0 0,-1 0-1 0 0,1 0 1 0 0,1 2-1 0 0,-1 0 1 0 0,2 0 0 0 0,15-4-16 0 0,-30 12 10 0 0,0-1-1 0 0,0 1 1 0 0,0 0 0 0 0,0 0 0 0 0,0 0 0 0 0,-1 1-1 0 0,1-1 1 0 0,0 0 0 0 0,0 1 0 0 0,0-1 0 0 0,0 1-1 0 0,0 0 1 0 0,-1-1 0 0 0,1 1 0 0 0,0 0 0 0 0,-1 0-1 0 0,1 0 1 0 0,-1 0 0 0 0,1 1 0 0 0,-1-1 0 0 0,1 0-1 0 0,-1 0 1 0 0,0 1 0 0 0,1-1 0 0 0,-1 1 0 0 0,0 0-1 0 0,0-1 1 0 0,0 1 0 0 0,0 0 0 0 0,-1-1 0 0 0,1 1-1 0 0,0 0 1 0 0,-1 0 0 0 0,1 0 0 0 0,-1-1 0 0 0,0 1-1 0 0,1 1-9 0 0,6 78 383 0 0,-7-81-380 0 0,1 14 39 0 0,-1-1 0 0 0,-1 0 0 0 0,0 1-1 0 0,-1-1 1 0 0,0 0 0 0 0,-1 0 0 0 0,-1 0 0 0 0,0-1 0 0 0,0 1 0 0 0,-1-1-1 0 0,-1 0 1 0 0,0 0 0 0 0,-1-1 0 0 0,0 0 0 0 0,-1 0 0 0 0,0 0 0 0 0,0-1-1 0 0,-1 0 1 0 0,-1-1 0 0 0,1 0 0 0 0,-2 0 0 0 0,1-1 0 0 0,-5 2-42 0 0,4-4 2 0 0,1 0 0 0 0,-1 0 1 0 0,-1-1-1 0 0,1-1 0 0 0,0 0 0 0 0,-1 0 1 0 0,0-1-1 0 0,0-1 0 0 0,0 0 0 0 0,-9 0-2 0 0,21-2-18 0 0,0 0-10 0 0,25 0-144 0 0,217-11 272 0 0,24 11 624 0 0,-264 0-751 0 0,1 0-1 0 0,-1-1 1 0 0,1 1 0 0 0,-1-1-1 0 0,1 1 1 0 0,-1-1 0 0 0,1 0-1 0 0,-1 0 1 0 0,0 0 0 0 0,1 0-1 0 0,-1-1 1 0 0,0 1 0 0 0,0-1-1 0 0,0 1 1 0 0,0-1-1 0 0,0 0 1 0 0,0 1 0 0 0,-1-1-1 0 0,1 0 1 0 0,-1 0 0 0 0,1 0-1 0 0,-1-1 1 0 0,1 1 0 0 0,-1 0-1 0 0,0-1 1 0 0,0 1 0 0 0,0 0-1 0 0,-1-1 1 0 0,1 1 0 0 0,-1-1-1 0 0,1 1 1 0 0,-1-1 0 0 0,0 1-1 0 0,0-1 1 0 0,0 0 0 0 0,0 1-1 0 0,0-1 1 0 0,0 1 0 0 0,-1-1-1 0 0,1 1 1 0 0,-1-1 27 0 0,-4-19-4568 0 0,-4 2-4099 0 0,6 13-4328 0 0</inkml:trace>
  <inkml:trace contextRef="#ctx0" brushRef="#br0" timeOffset="-27555.146">2661 151 0 0 0,'0'0'1639'0'0,"0"0"7"0"0,0 0 82 0 0,0 0 192 0 0,0 0 178 0 0,0 0-13 0 0,0 0-221 0 0,0 0-349 0 0,0 0-341 0 0,0 0-243 0 0,0 0-163 0 0,0-5-77 0 0,3-14-21 0 0,-2 14-15 0 0,-1 5-27 0 0,0 0-42 0 0,0 0-54 0 0,6 26 2350 0 0,17 88-647 0 0,-18 96-1128 0 0,-9-1 0 0 0,-11 23-1107 0 0,-6-27 261 0 0,21-166-240 0 0,0-62-746 0 0,-2-35-2786 0 0,-1 39-1154 0 0,-1 1-4537 0 0,4 10-1438 0 0</inkml:trace>
  <inkml:trace contextRef="#ctx0" brushRef="#br0" timeOffset="-23456.182">2035 361 2777 0 0,'0'0'2393'0'0,"0"0"-622"0"0,0 0-208 0 0,0 0 95 0 0,0 0 117 0 0,0 0-26 0 0,0 0-236 0 0,0 0-294 0 0,0 0-240 0 0,0 0-147 0 0,0 0-89 0 0,18-8-51 0 0,56-27-32 0 0,33 5 2238 0 0,36-10-597 0 0,-2-6 1 0 0,31-19-2302 0 0,47-27 768 0 0,-127 63-522 0 0,-82 28-102 0 0,-10 1-160 0 0,-6 0-310 0 0,4-4-1554 0 0,2-1-4470 0 0,0 2-1810 0 0,0 0-3667 0 0</inkml:trace>
  <inkml:trace contextRef="#ctx0" brushRef="#br0" timeOffset="-17937.988">3324 11 0 0 0,'0'0'1182'0'0,"0"0"22"0"0,0 0 33 0 0,0 0 140 0 0,0 0 218 0 0,0 0 61 0 0,0 0-122 0 0,0 0-239 0 0,0 0-282 0 0,0 0-215 0 0,0 0-109 0 0,0-2-38 0 0,3 17 5296 0 0,3 91-4275 0 0,-6-37-1127 0 0,-16 476 1395 0 0,12-328-1294 0 0,14-180-398 0 0,-9-37-206 0 0,13-18 2160 0 0,34-49-1929 0 0,86-98-10 0 0,-133 164-264 0 0,4-4 3 0 0,0-1-1 0 0,0 1 1 0 0,0 0 0 0 0,1 1 0 0 0,-1-1 0 0 0,1 1 0 0 0,0 0 0 0 0,0 1 0 0 0,1-1 0 0 0,-1 1 0 0 0,1 0 0 0 0,0 1 0 0 0,-1 0 0 0 0,1 0 0 0 0,0 0 0 0 0,0 1 0 0 0,1 0 0 0 0,1 0-2 0 0,45 1 47 0 0,-32 30 90 0 0,-5 40 175 0 0,-4 58 27 0 0,-22 64-119 0 0,37-253-4734 0 0,-11 34-7005 0 0,-14 19-602 0 0</inkml:trace>
  <inkml:trace contextRef="#ctx0" brushRef="#br0" timeOffset="-12037.25">4005 807 0 0 0,'0'0'411'0'0,"0"0"530"0"0,0 0 301 0 0,0 0 81 0 0,0 0-124 0 0,0 0-163 0 0,0 0-120 0 0,0 0-105 0 0,3 0-36 0 0,11 0-23 0 0,-11 0-10 0 0,-3 0 27 0 0,0 0-20 0 0,0 0-35 0 0,11 22 4671 0 0,-2-17-5032 0 0,-1 0 0 0 0,1-1 0 0 0,0 0 0 0 0,1 0 0 0 0,-1-1 0 0 0,1 0 0 0 0,-1-1 0 0 0,1 0 0 0 0,0-1 0 0 0,0 0 0 0 0,0 0 0 0 0,0-1 0 0 0,0 0 0 0 0,0-1 0 0 0,0 0 0 0 0,5-1-353 0 0,27 0 611 0 0,-31 2-468 0 0,0-1 0 0 0,0 0 0 0 0,0 0 1 0 0,0-2-1 0 0,0 1 0 0 0,-1-1 0 0 0,1-1 0 0 0,-1 0 0 0 0,1 0 1 0 0,-1-1-1 0 0,4-3-143 0 0,-11 6 55 0 0,1 1 0 0 0,-1-1 0 0 0,0-1 0 0 0,0 1 0 0 0,0 0 0 0 0,0-1 0 0 0,0 1 0 0 0,-1-1 0 0 0,1 0 0 0 0,-1 0 0 0 0,0 0 0 0 0,1 0 0 0 0,-1 0 0 0 0,-1-1 0 0 0,1 1 0 0 0,0-1 0 0 0,-1 1 0 0 0,0-1 0 0 0,0 1 0 0 0,0-1 1 0 0,0 0-1 0 0,-1 0 0 0 0,1 1 0 0 0,-1-1 0 0 0,0 0 0 0 0,0 0 0 0 0,0 1 0 0 0,-1-1 0 0 0,1 0 0 0 0,-2-2-55 0 0,1 1 15 0 0,0 1-1 0 0,-1-1 1 0 0,0 0 0 0 0,0 1-1 0 0,0-1 1 0 0,0 1 0 0 0,-1 0 0 0 0,1 0-1 0 0,-1 0 1 0 0,0 0 0 0 0,-1 0-1 0 0,1 1 1 0 0,-1-1 0 0 0,1 1 0 0 0,-1 0-1 0 0,0 0 1 0 0,0 0 0 0 0,0 1-1 0 0,-1-1 1 0 0,1 1 0 0 0,-1 0 0 0 0,1 0-1 0 0,-1 1 1 0 0,0-1 0 0 0,1 1-1 0 0,-1 0 1 0 0,0 1 0 0 0,0-1 0 0 0,-5 1-15 0 0,-72 14-58 0 0,7 26 53 0 0,70-36 13 0 0,-2-1 7 0 0,1 1 0 0 0,-1 1 0 0 0,1-1 0 0 0,0 1 0 0 0,0 0 0 0 0,0 1 0 0 0,1-1 0 0 0,-1 1 0 0 0,2 0 0 0 0,-1 1 0 0 0,1-1 0 0 0,-1 1 0 0 0,1 1-15 0 0,-14 41 90 0 0,3 91 409 0 0,15-128-442 0 0,0 0 0 0 0,0 0 0 0 0,1 0 0 0 0,0 0-1 0 0,1 0 1 0 0,1 0 0 0 0,0 0 0 0 0,1-1 0 0 0,0 1 0 0 0,0-1 0 0 0,6 9-57 0 0,-3-12 89 0 0,1-1 0 0 0,1 0 1 0 0,-1-1-1 0 0,1 0 1 0 0,0 0-1 0 0,1-1 0 0 0,-1 0 1 0 0,1-1-1 0 0,0 1 1 0 0,0-2-1 0 0,1 0 0 0 0,-1 0 1 0 0,0-1-1 0 0,1 0 1 0 0,0-1-1 0 0,0 0 0 0 0,-1-1 1 0 0,1 0-1 0 0,0 0 1 0 0,0-1-1 0 0,3-1-89 0 0,-10 2 20 0 0,138-37 502 0 0,-136 33-457 0 0,-18 3-568 0 0,-6-1-5942 0 0,14 1-1821 0 0,1 1-5043 0 0</inkml:trace>
  <inkml:trace contextRef="#ctx0" brushRef="#br0" timeOffset="11353.669">3865 2699 2857 0 0,'0'0'3003'0'0,"0"0"-667"0"0,0 0-306 0 0,0 0-27 0 0,0 0 15 0 0,0 0-162 0 0,0 0-333 0 0,0 0-370 0 0,0 0-288 0 0,0 0-154 0 0,0 0-59 0 0,0 0 3 0 0,0 0 6 0 0,4-7-8 0 0,246-380 4468 0 0,-164 277-4865 0 0,-84 144-284 0 0,-4-11 39 0 0,-2 9-4 0 0,2 0 0 0 0,1 1 0 0 0,2-1-1 0 0,1 1 1 0 0,3 9-7 0 0,-5-37 7 0 0,0 0 1 0 0,1 1-1 0 0,0-1 1 0 0,0 0-1 0 0,0 0 1 0 0,1 0-1 0 0,-1-1 0 0 0,1 1 1 0 0,1 0-1 0 0,-1-1 1 0 0,0 1-1 0 0,1-1 1 0 0,0 0-1 0 0,0 1 0 0 0,0-2 1 0 0,1 1-1 0 0,0 0 1 0 0,-1-1-1 0 0,1 1 1 0 0,0-1-1 0 0,0 0 0 0 0,1 0 1 0 0,-1-1-1 0 0,1 1 1 0 0,-1-1-1 0 0,1 0 0 0 0,0 0 1 0 0,0-1-1 0 0,0 1 1 0 0,3-1-8 0 0,1-3 97 0 0,1-1 1 0 0,-1-1 0 0 0,0 0-1 0 0,0 0 1 0 0,0-1 0 0 0,-1 0-1 0 0,1 0 1 0 0,-1-1 0 0 0,0 0-1 0 0,-1 0 1 0 0,1-1 0 0 0,-1 0-1 0 0,-1 0 1 0 0,1-1 0 0 0,-1 0-1 0 0,-1 0 1 0 0,2-3-98 0 0,11-11 80 0 0,-1-1 0 0 0,-1 0 0 0 0,-1-1 0 0 0,-1-1-1 0 0,-1 0 1 0 0,-1-1 0 0 0,-2 0 0 0 0,0-1 0 0 0,3-22-80 0 0,-11-24 28 0 0,-2 74-48 0 0,0-1 0 0 0,0 0-1 0 0,0 1 1 0 0,-1-1 0 0 0,1 1 0 0 0,0-1-1 0 0,0 1 1 0 0,0-1 0 0 0,0 0 0 0 0,-1 1 0 0 0,1-1-1 0 0,0 1 1 0 0,-1-1 0 0 0,1 0 0 0 0,0 1-1 0 0,0-1 1 0 0,-1 0 0 0 0,1 1 0 0 0,-1-1 0 0 0,1 0-1 0 0,0 0 1 0 0,-1 1 0 0 0,1-1 0 0 0,-1 0-1 0 0,1 0 1 0 0,0 0 0 0 0,-1 0 0 0 0,1 0 0 0 0,-1 1-1 0 0,1-1 1 0 0,-1 0 0 0 0,1 0 0 0 0,-1 0-1 0 0,1 0 1 0 0,-1 0 0 0 0,1 0 0 0 0,-1-1 0 0 0,1 1-1 0 0,0 0 1 0 0,-1 0 0 0 0,1 0 0 0 0,-1 0-1 0 0,1 0 1 0 0,-1-1 0 0 0,1 1 0 0 0,0 0 0 0 0,-1 0-1 0 0,1-1 1 0 0,0 1 0 0 0,-1 0 0 0 0,1-1 0 0 0,0 1-1 0 0,-1 0 1 0 0,1-1 0 0 0,0 1 0 0 0,-1 0-1 0 0,1-1 1 0 0,0 1 0 0 0,0-1 0 0 0,0 1 0 0 0,-1 0-1 0 0,1-1 1 0 0,0 1 0 0 0,0-1 0 0 0,0 1-1 0 0,0-1 1 0 0,0 0 20 0 0,-17 40-2042 0 0,12-14-121 0 0,3-8-4588 0 0,2-9-5393 0 0</inkml:trace>
  <inkml:trace contextRef="#ctx0" brushRef="#br0" timeOffset="8120.672">1 2467 7690 0 0,'0'0'1872'0'0,"0"0"-297"0"0,0 0-101 0 0,0 0 15 0 0,0 0-58 0 0,0 0-220 0 0,0 0-283 0 0,0 0-179 0 0,0 0-72 0 0,0 0-15 0 0,0 0 24 0 0,4 8-32 0 0,18 22-43 0 0,30-19 864 0 0,-40-12-1170 0 0,10-3 0 0 0,0 0-1 0 0,0-2 1 0 0,0 0-1 0 0,-1-1 1 0 0,0-2-1 0 0,0 0 1 0 0,-1-1-1 0 0,0-1 1 0 0,-1-1-1 0 0,0-1 1 0 0,-1 0-1 0 0,0-1 1 0 0,3-6-305 0 0,16-8 253 0 0,103-83 382 0 0,96-65-93 0 0,-231 173-535 0 0,1-1 0 0 0,-1 1 1 0 0,1 0-1 0 0,0 1 0 0 0,0-1 0 0 0,0 1 0 0 0,0 0 0 0 0,1 1 0 0 0,-1 0 1 0 0,1 0-1 0 0,-1 0 0 0 0,1 0 0 0 0,-1 1 0 0 0,1 1 0 0 0,-1-1 0 0 0,1 1 1 0 0,-1 0-8 0 0,-2 2 4 0 0,0 0 0 0 0,0 1 0 0 0,0-1 0 0 0,0 1 0 0 0,0 0 0 0 0,-1 0 0 0 0,0 1 0 0 0,0-1 0 0 0,0 0 0 0 0,-1 1 0 0 0,1 0 0 0 0,-1 0 0 0 0,0 0 0 0 0,1 2-4 0 0,5 18 37 0 0,0-1 1 0 0,-1 2-1 0 0,-2-1 1 0 0,0 0-1 0 0,-2 1 1 0 0,-1 0-1 0 0,-1 0 1 0 0,-1 0-1 0 0,-1 0 1 0 0,-2 0 0 0 0,0-1-1 0 0,-2 1 1 0 0,-7 22-38 0 0,8-34 11 0 0,-1 0 0 0 0,0-1 0 0 0,-1 1 1 0 0,-1-1-1 0 0,0 0 0 0 0,-1-1 0 0 0,-1 0 1 0 0,0 0-1 0 0,0-1 0 0 0,-1 0 1 0 0,0 0-1 0 0,-1-1 0 0 0,0 0 0 0 0,-1-1 1 0 0,0-1-1 0 0,0 0 0 0 0,-1 0 0 0 0,0-1 1 0 0,0-1-1 0 0,-1 0 0 0 0,0-1 0 0 0,0 0 1 0 0,0-2-1 0 0,0 1 0 0 0,-1-2 0 0 0,1 0 1 0 0,-14 1-12 0 0,9-3 4 0 0,12 1-6 0 0,-1-1-1 0 0,1 1 1 0 0,-1-1 0 0 0,1-1-1 0 0,0 1 1 0 0,0-1 0 0 0,-1-1-1 0 0,1 1 1 0 0,0-1-1 0 0,0-1 1 0 0,0 1 0 0 0,0-1-1 0 0,1 0 1 0 0,-1-1 0 0 0,1 1-1 0 0,-4-4 3 0 0,4 2-34 0 0,1-1-1 0 0,0 0 1 0 0,0 0 0 0 0,1 0-1 0 0,-1 0 1 0 0,1-1-1 0 0,1 0 1 0 0,-1 1-1 0 0,1-1 1 0 0,0-1 0 0 0,1 1-1 0 0,0 0 1 0 0,0-1-1 0 0,0 1 1 0 0,1-1-1 0 0,0 0 1 0 0,1 1-1 0 0,0-1 1 0 0,0 0 0 0 0,1 1-1 0 0,-1-1 1 0 0,2 0-1 0 0,-1 1 1 0 0,3-8 34 0 0,38-78-2821 0 0,24 21-4966 0 0,-44 56-11 0 0,-6 5-2784 0 0</inkml:trace>
  <inkml:trace contextRef="#ctx0" brushRef="#br0" timeOffset="8487.817">1440 2221 8370 0 0,'0'0'2583'0'0,"0"0"-889"0"0,0 0-271 0 0,0 0 109 0 0,0 0 90 0 0,0 0-165 0 0,0 0-367 0 0,0 0-267 0 0,0 0-162 0 0,0 0-86 0 0,0 0-48 0 0,0 0-50 0 0,0 0-53 0 0,-22 27-33 0 0,-72 88-63 0 0,46-37 138 0 0,46-73-449 0 0,-1 1 1 0 0,0 0 0 0 0,1-1-1 0 0,0 1 1 0 0,0 0 0 0 0,1 0-1 0 0,0 1 1 0 0,0-1 0 0 0,0 0 0 0 0,1 0-1 0 0,0 1 1 0 0,0-1 0 0 0,0 0-1 0 0,1 0 1 0 0,0 0 0 0 0,0 0 0 0 0,1 1-1 0 0,-1-1 1 0 0,1-1 0 0 0,1 1-1 0 0,-1 0 1 0 0,1 0 0 0 0,0-1-1 0 0,0 0 1 0 0,1 1 0 0 0,0-1 0 0 0,-1-1-1 0 0,2 1 1 0 0,3 4-18 0 0,0-5 70 0 0,0 0-1 0 0,0 0 1 0 0,1-1 0 0 0,-1 0-1 0 0,1 0 1 0 0,0-1 0 0 0,0 0 0 0 0,0 0-1 0 0,0-1 1 0 0,0-1 0 0 0,0 1-1 0 0,0-1 1 0 0,0-1 0 0 0,0 0-1 0 0,0 0 1 0 0,0-1 0 0 0,0 0-1 0 0,-1 0 1 0 0,1-1 0 0 0,-1 0-1 0 0,1-1 1 0 0,-1 0 0 0 0,1 0-70 0 0,4-3 141 0 0,1-1 0 0 0,-1-1-1 0 0,-1 0 1 0 0,0 0 0 0 0,0-1 0 0 0,0-1 0 0 0,-2 0 0 0 0,1 0 0 0 0,-1-1-1 0 0,-1 0 1 0 0,0-1 0 0 0,-1 0 0 0 0,2-5-141 0 0,-5 10 28 0 0,-1 0 1 0 0,0-1-1 0 0,-1 1 1 0 0,0-1-1 0 0,0 0 1 0 0,-1 0-1 0 0,0 0 0 0 0,0-1 1 0 0,-1 1-1 0 0,0 0 1 0 0,-1 0-1 0 0,0-1 1 0 0,-1 1-1 0 0,0 0 0 0 0,0-1 1 0 0,-1 1-1 0 0,0 0 1 0 0,0 0-1 0 0,-1 0 0 0 0,0 1 1 0 0,-1-1-1 0 0,0 1 1 0 0,0-1-1 0 0,-1 1 1 0 0,0 0-1 0 0,-1 1 0 0 0,1 0 1 0 0,-2-1-1 0 0,-5-4-28 0 0,3 4-69 0 0,0 1 0 0 0,0 0 0 0 0,-1 1-1 0 0,0 0 1 0 0,0 0 0 0 0,0 1 0 0 0,-1 1 0 0 0,0 0-1 0 0,0 0 1 0 0,-4 0 69 0 0,-27 1-2939 0 0,-1 15-3989 0 0,30-5-5334 0 0</inkml:trace>
  <inkml:trace contextRef="#ctx0" brushRef="#br0" timeOffset="9443.891">1772 2360 5209 0 0,'0'0'2079'0'0,"0"0"-205"0"0,0 0 49 0 0,0 0 44 0 0,0 0-136 0 0,0 0-310 0 0,0 0-359 0 0,0 0-273 0 0,0 0-177 0 0,0 0-97 0 0,0 0-77 0 0,0 0-32 0 0,0 0-25 0 0,13-24-35 0 0,41-72 0 0 0,-15 55 765 0 0,-33 36-1009 0 0,0 0 0 0 0,0 1 0 0 0,0-1 0 0 0,1 1 0 0 0,0 1 0 0 0,-1-1-1 0 0,1 1 1 0 0,1 0 0 0 0,-1 1 0 0 0,0 0 0 0 0,1 0 0 0 0,-1 0 0 0 0,1 1-1 0 0,-1 0 1 0 0,1 1 0 0 0,0-1 0 0 0,-1 1 0 0 0,1 1 0 0 0,3 0-202 0 0,-6 4 60 0 0,-1 1 0 0 0,0-1 0 0 0,0 1 1 0 0,0 0-1 0 0,-1 0 0 0 0,0 0 0 0 0,0 0 0 0 0,-1 1 1 0 0,1-1-1 0 0,-1 1 0 0 0,-1-1 0 0 0,1 1 0 0 0,-1 0 1 0 0,0 0-1 0 0,-1 0 0 0 0,0-1 0 0 0,0 1 0 0 0,0 0 1 0 0,-1 0-1 0 0,0 0 0 0 0,0 0 0 0 0,-1 0-60 0 0,-4 21 52 0 0,0 0 0 0 0,-2-1 0 0 0,-1 0 0 0 0,-1 0 0 0 0,-1-1 0 0 0,-9 12-52 0 0,11-19 27 0 0,-1-1 0 0 0,-1-1 0 0 0,-1 0 0 0 0,-1-1 0 0 0,0 0 0 0 0,-1-1 0 0 0,0 0 0 0 0,-12 8-27 0 0,35-64 243 0 0,11 2-248 0 0,2 1 0 0 0,2 1 1 0 0,1 1-1 0 0,2 1 0 0 0,13-12 5 0 0,104-96 9 0 0,-139 139-14 0 0,0 0 0 0 0,0 1 0 0 0,1 0-1 0 0,0-1 1 0 0,-1 2 0 0 0,1-1 0 0 0,0 1-1 0 0,0 0 1 0 0,1 0 0 0 0,-1 0 0 0 0,0 1-1 0 0,1 0 1 0 0,1 0 5 0 0,0 56 11 0 0,-36 59 53 0 0,4-40-33 0 0,13-1-93 0 0,43-80 61 0 0,155-162-11 0 0,-153 143 12 0 0,136-84 9 0 0,-126 99 19 0 0,-40 49-5 0 0,-38 83 90 0 0,2 125-353 0 0,29-225-1746 0 0,1-17-2603 0 0,0-3-3963 0 0,0-1-4255 0 0</inkml:trace>
  <inkml:trace contextRef="#ctx0" brushRef="#br0" timeOffset="10133.99">2917 2441 2000 0 0,'0'0'3081'0'0,"0"0"-1022"0"0,0 0-604 0 0,0 0-61 0 0,0 0 102 0 0,0 0-12 0 0,0 0-111 0 0,0 0-198 0 0,0 0-180 0 0,0 0-129 0 0,0 0-104 0 0,0 0-94 0 0,0 0-68 0 0,20-8-41 0 0,62-28-66 0 0,-77 35-375 0 0,1-1 0 0 0,-1-1-1 0 0,1 1 1 0 0,-1-1-1 0 0,0 0 1 0 0,0 0 0 0 0,0 0-1 0 0,-1-1 1 0 0,1 1-1 0 0,-1-1 1 0 0,0 0 0 0 0,0-1-1 0 0,0 1 1 0 0,-1-1-1 0 0,1 1 1 0 0,-1-1 0 0 0,0 0-1 0 0,0-1 1 0 0,-1 1-1 0 0,0 0 1 0 0,0-1-1 0 0,0 1 1 0 0,0-1 0 0 0,-1 1-1 0 0,0-1 1 0 0,0 0-1 0 0,-1 0 1 0 0,1-4-118 0 0,-2 8 23 0 0,1 0-1 0 0,0 0 1 0 0,-1-1 0 0 0,1 1-1 0 0,-1 0 1 0 0,1 0 0 0 0,-1 0-1 0 0,0 0 1 0 0,0 0 0 0 0,0 0-1 0 0,0 0 1 0 0,-1 0 0 0 0,1 0-1 0 0,0 1 1 0 0,-1-1 0 0 0,1 0-1 0 0,-1 1 1 0 0,0-1-1 0 0,1 1 1 0 0,-1-1 0 0 0,0 1-1 0 0,0 0 1 0 0,0 0 0 0 0,0 0-1 0 0,0 0 1 0 0,0 0 0 0 0,0 0-1 0 0,0 1 1 0 0,-1-1 0 0 0,1 1-1 0 0,0-1 1 0 0,0 1 0 0 0,0 0-1 0 0,-1 0 1 0 0,1 0 0 0 0,0 0-1 0 0,-1 0-22 0 0,-86 17-31 0 0,79-12 50 0 0,0 0 1 0 0,0 1-1 0 0,1 0 1 0 0,-1 0-1 0 0,1 1 1 0 0,1 0-1 0 0,-1 1 1 0 0,1 0-1 0 0,1 0 1 0 0,-1 1-1 0 0,1 0 1 0 0,1 0-1 0 0,0 1 1 0 0,0 0-1 0 0,1 0 1 0 0,0 0-1 0 0,1 0 1 0 0,0 1-1 0 0,0 0 1 0 0,1 0-1 0 0,1 0 1 0 0,0 0-1 0 0,0 0 1 0 0,1 1 0 0 0,1-1-1 0 0,0 0 1 0 0,0 1-1 0 0,1-1 1 0 0,1 0-1 0 0,0 0 1 0 0,0 0-1 0 0,4 9-19 0 0,-1-11 88 0 0,0-1 0 0 0,0 0 0 0 0,1 0 0 0 0,0 0 0 0 0,0-1-1 0 0,1 0 1 0 0,0 0 0 0 0,0-1 0 0 0,1 1 0 0 0,-1-2 0 0 0,1 1 0 0 0,1-1 0 0 0,-1 0 0 0 0,1-1 0 0 0,0 0-1 0 0,0 0 1 0 0,0-1 0 0 0,1 0 0 0 0,5 0-88 0 0,12 3 171 0 0,1-1 0 0 0,-1-2 0 0 0,1 0 0 0 0,0-2 1 0 0,0-2-1 0 0,7-1-171 0 0,104-26-635 0 0,-111 19-3553 0 0,-1-1-3976 0 0,-15 3-4586 0 0</inkml:trace>
  <inkml:trace contextRef="#ctx0" brushRef="#br0" timeOffset="-4597.888">10645 906 13571 0 0,'0'0'1590'0'0,"0"0"-417"0"0,0 0-29 0 0,0 0 154 0 0,0 0 28 0 0,0 0-126 0 0,0 0-212 0 0,0 0-190 0 0,0 0-106 0 0,0 0-99 0 0,0 0-102 0 0,0 0-115 0 0,29-5-93 0 0,91-18-99 0 0,-19 14-1099 0 0,-92 11-4291 0 0,-6-1 1587 0 0,2 0-8627 0 0</inkml:trace>
  <inkml:trace contextRef="#ctx0" brushRef="#br0" timeOffset="-3459.138">11042 634 2184 0 0,'0'0'1842'0'0,"0"0"-67"0"0,0 0 94 0 0,0 0 116 0 0,0 0 48 0 0,0 0-154 0 0,0 0-323 0 0,0 0-322 0 0,0 0-241 0 0,0 0-175 0 0,0 0-113 0 0,0 0-43 0 0,0 0-57 0 0,12-11-22 0 0,38-34-49 0 0,-48 44-472 0 0,1-1 1 0 0,-1 1 0 0 0,1 0 0 0 0,-1 0 0 0 0,1 0-1 0 0,0 0 1 0 0,0 0 0 0 0,-1 1 0 0 0,1-1 0 0 0,0 1-1 0 0,0 0 1 0 0,0-1 0 0 0,0 1 0 0 0,0 1 0 0 0,-1-1 0 0 0,1 0-1 0 0,0 1 1 0 0,0-1 0 0 0,0 1 0 0 0,-1 0 0 0 0,1 0-1 0 0,0 0 1 0 0,-1 0 0 0 0,1 0 0 0 0,-1 1 0 0 0,1-1-1 0 0,-1 1 1 0 0,0 0 0 0 0,0 0 0 0 0,1 0 0 0 0,-1 0 0 0 0,0 0-1 0 0,-1 0 1 0 0,1 0 0 0 0,0 1 0 0 0,-1-1 0 0 0,1 0-1 0 0,-1 1 1 0 0,0 0 0 0 0,0-1 0 0 0,0 1 0 0 0,0 0-1 0 0,0-1 1 0 0,0 1 0 0 0,-1 0 0 0 0,0 0 0 0 0,1 0 0 0 0,-1 0-1 0 0,0-1 1 0 0,0 2-63 0 0,5 21 231 0 0,-1 1 0 0 0,-2-1-1 0 0,0 1 1 0 0,-1-1 0 0 0,-2 1 0 0 0,-1 8-231 0 0,-2 0 90 0 0,-2-1 1 0 0,-1 0 0 0 0,-2 0 0 0 0,-1-1 0 0 0,-1 0 0 0 0,-2-1-1 0 0,-1 0 1 0 0,-13 20-91 0 0,27-51 14 0 0,0-1 0 0 0,0 1-1 0 0,0 0 1 0 0,0 0 0 0 0,-1-1 0 0 0,1 1-1 0 0,0 0 1 0 0,0 0 0 0 0,0-1-1 0 0,0 1 1 0 0,0 0 0 0 0,0 0 0 0 0,-1-1-1 0 0,1 1 1 0 0,0 0 0 0 0,0 0-1 0 0,0 0 1 0 0,0-1 0 0 0,-1 1 0 0 0,1 0-1 0 0,0 0 1 0 0,0 0 0 0 0,-1 0-1 0 0,1-1 1 0 0,0 1 0 0 0,0 0-1 0 0,-1 0 1 0 0,1 0 0 0 0,0 0 0 0 0,0 0-1 0 0,-1 0 1 0 0,1 0 0 0 0,0 0-1 0 0,-1 0 1 0 0,1 0 0 0 0,0 0 0 0 0,0 0-1 0 0,-1 0 1 0 0,1 0 0 0 0,0 0-1 0 0,-1 0 1 0 0,1 0 0 0 0,0 0 0 0 0,0 0-1 0 0,-1 1 1 0 0,1-1 0 0 0,0 0-1 0 0,0 0 1 0 0,-1 0 0 0 0,1 0-1 0 0,0 0 1 0 0,0 1-14 0 0,-2-32 155 0 0,2 31-165 0 0,3-14 17 0 0,0 0-1 0 0,1 0 1 0 0,1 1 0 0 0,0-1-1 0 0,1 1 1 0 0,0 0 0 0 0,1 1-1 0 0,0 0 1 0 0,1 0 0 0 0,6-7-7 0 0,8-13 20 0 0,1 0 1 0 0,1 1 0 0 0,1 1 0 0 0,2 2 0 0 0,1 1 0 0 0,28-21-21 0 0,-51 44 2 0 0,1 0 0 0 0,-1 0 0 0 0,1 0 0 0 0,0 1 0 0 0,0 0 0 0 0,1 0 0 0 0,-1 1 1 0 0,1 0-1 0 0,-1 0 0 0 0,1 0 0 0 0,0 1 0 0 0,0 0 0 0 0,-1 0 0 0 0,1 1 0 0 0,0 0 0 0 0,1 0-2 0 0,-5 2 10 0 0,-1-1 0 0 0,0 1 0 0 0,0 0 0 0 0,0 1 1 0 0,-1-1-1 0 0,1 0 0 0 0,-1 0 0 0 0,1 1 0 0 0,-1-1 0 0 0,0 1 0 0 0,1-1 0 0 0,-1 1 0 0 0,-1 0 0 0 0,1-1 0 0 0,0 1 0 0 0,-1 0 0 0 0,1 0 0 0 0,-1-1 0 0 0,0 1 0 0 0,0 0 1 0 0,0 0-1 0 0,0 0 0 0 0,0-1 0 0 0,-1 1 0 0 0,0 1-10 0 0,1 3 26 0 0,-32 167 401 0 0,15-113-366 0 0,4 46-11 0 0,13-107-66 0 0,13 3 3 0 0,28-43 90 0 0,212-247-65 0 0,-134 192-62 0 0,-47 61-5 0 0,-70 71 74 0 0,-4-14 4 0 0,-1 0 1 0 0,-1 0 0 0 0,-1 0 0 0 0,-1-1-1 0 0,-1 1 1 0 0,-8 17-24 0 0,-8 26 30 0 0,22-64-30 0 0,-6 18-4 0 0,1 0 1 0 0,1 0-1 0 0,0 1 1 0 0,2 0-1 0 0,0 0 1 0 0,2 0-1 0 0,0 0 1 0 0,1 4 3 0 0,0-25-15 0 0,0 1 0 0 0,0 0 0 0 0,0-1 0 0 0,1 1 0 0 0,-1-1 0 0 0,0 1 0 0 0,0 0 0 0 0,1-1 0 0 0,-1 1 0 0 0,0-1 0 0 0,1 1 1 0 0,-1 0-1 0 0,0-1 0 0 0,1 1 0 0 0,-1-1 0 0 0,1 1 0 0 0,-1-1 0 0 0,1 0 0 0 0,-1 1 0 0 0,1-1 0 0 0,-1 0 0 0 0,1 1 0 0 0,-1-1 0 0 0,1 0 0 0 0,0 1 0 0 0,-1-1 1 0 0,1 0-1 0 0,-1 0 0 0 0,1 0 0 0 0,0 0 0 0 0,-1 1 0 0 0,1-1 0 0 0,0 0 0 0 0,-1 0 0 0 0,1 0 0 0 0,0 0 0 0 0,-1-1 0 0 0,1 1 0 0 0,0 0 0 0 0,-1 0 0 0 0,1 0 0 0 0,-1 0 1 0 0,1-1-1 0 0,0 1 0 0 0,-1 0 0 0 0,1-1 0 0 0,-1 1 0 0 0,1 0 0 0 0,-1-1 0 0 0,1 1 0 0 0,-1 0 0 0 0,1-1 0 0 0,-1 1 0 0 0,1-1 15 0 0,28-21-4321 0 0,-21 14-1455 0 0,0 0-6348 0 0</inkml:trace>
  <inkml:trace contextRef="#ctx0" brushRef="#br0" timeOffset="-2947.576">12511 829 13627 0 0,'0'0'1742'0'0,"0"0"-297"0"0,0 0-51 0 0,0 0 38 0 0,0 0-88 0 0,0 0-257 0 0,0 0-233 0 0,0 0-187 0 0,0 0-133 0 0,0 0-83 0 0,0 0-41 0 0,0 0-56 0 0,0 0-32 0 0,-30-3 9 0 0,-94-8-73 0 0,121 10-234 0 0,-1 0 0 0 0,1 0 0 0 0,-1 1-1 0 0,1 0 1 0 0,-1 0 0 0 0,1 0 0 0 0,-1 0-1 0 0,1 0 1 0 0,-1 1 0 0 0,1-1 0 0 0,-1 1-1 0 0,1 0 1 0 0,-1 0 0 0 0,1 0 0 0 0,0 1-1 0 0,-1-1 1 0 0,1 1 0 0 0,0 0 0 0 0,0 0-1 0 0,0 0 1 0 0,1 0 0 0 0,-3 2-24 0 0,-6 6 83 0 0,3-5-66 0 0,0 0 0 0 0,0 1 0 0 0,1 0 0 0 0,-1 0 0 0 0,1 1 0 0 0,0 0 0 0 0,1 1 0 0 0,0-1 0 0 0,0 1 0 0 0,1 0 0 0 0,0 0 0 0 0,0 1 0 0 0,1 0 0 0 0,0 0 0 0 0,0 0 0 0 0,1 0 0 0 0,0 0 0 0 0,1 1 0 0 0,0 0 0 0 0,1-1 0 0 0,-1 1 0 0 0,2 0 0 0 0,0 7-18 0 0,2-12 8 0 0,1-1-1 0 0,0-1 0 0 0,0 1 0 0 0,1 0 1 0 0,-1-1-1 0 0,1 1 0 0 0,-1-1 0 0 0,1 0 1 0 0,0 0-1 0 0,0-1 0 0 0,1 1 0 0 0,-1-1 0 0 0,0 0 1 0 0,1 0-1 0 0,0 0 0 0 0,-1-1 0 0 0,1 0 1 0 0,0 0-1 0 0,0 0 0 0 0,-1 0 0 0 0,1-1 0 0 0,0 0 1 0 0,0 0-1 0 0,0 0 0 0 0,0 0 0 0 0,0-1 1 0 0,0 0-1 0 0,-1 0 0 0 0,1 0 0 0 0,2-1-6 0 0,13-4 67 0 0,0 0-1 0 0,-1-1 0 0 0,0-1 1 0 0,0 0-1 0 0,-1-2 0 0 0,0 0 1 0 0,-1-1-1 0 0,0-1 0 0 0,-1-1 1 0 0,0 0-1 0 0,-1-1 0 0 0,6-7-66 0 0,89-89 147 0 0,-110 161-111 0 0,-6-33-90 0 0,1-1-1 0 0,1 1 1 0 0,0 0 0 0 0,1 0-1 0 0,1 1 1 0 0,1-1 0 0 0,1 0-1 0 0,0 3 55 0 0,27 0-2928 0 0,-14-19-1544 0 0,-1-2-4200 0 0,-5 0-3203 0 0</inkml:trace>
  <inkml:trace contextRef="#ctx0" brushRef="#br0" timeOffset="-2560.235">13176 759 12523 0 0,'0'0'3114'0'0,"0"0"-1202"0"0,0 0-526 0 0,0 0-161 0 0,0 0-126 0 0,0 0-148 0 0,0 0-151 0 0,0 0-118 0 0,0 0-99 0 0,0 0-73 0 0,0 0-71 0 0,0 0-80 0 0,-35 13-82 0 0,-106 41-55 0 0,74-18 108 0 0,64-35-319 0 0,0 1 0 0 0,0 0 0 0 0,0 0-1 0 0,0 0 1 0 0,0 0 0 0 0,0 1 0 0 0,0-1-1 0 0,1 1 1 0 0,-1-1 0 0 0,1 1 0 0 0,-1 0-1 0 0,1 0 1 0 0,0 0 0 0 0,1 0 0 0 0,-1 0 0 0 0,0 1-1 0 0,1-1 1 0 0,0 0 0 0 0,0 1 0 0 0,0-1-1 0 0,0 1 1 0 0,0 0 0 0 0,1-1 0 0 0,-1 1-1 0 0,1 0 1 0 0,0-1 0 0 0,0 1 0 0 0,1 2-11 0 0,1-4-2 0 0,0 1 0 0 0,0-1 1 0 0,0 0-1 0 0,0 1 0 0 0,1-1 1 0 0,-1 0-1 0 0,1-1 0 0 0,-1 1 0 0 0,1 0 1 0 0,0-1-1 0 0,-1 1 0 0 0,1-1 1 0 0,0 0-1 0 0,0 0 0 0 0,0 0 0 0 0,0 0 1 0 0,0 0-1 0 0,0-1 0 0 0,2 1 2 0 0,3 1 2 0 0,105 42 85 0 0,-112-43-82 0 0,0-1 1 0 0,0 1 0 0 0,0 0 0 0 0,0 0 0 0 0,0 0-1 0 0,0-1 1 0 0,-1 1 0 0 0,1 0 0 0 0,0 0-1 0 0,-1 0 1 0 0,1 0 0 0 0,0 0 0 0 0,-1 1 0 0 0,0-1-1 0 0,1 0 1 0 0,-1 0 0 0 0,0 0 0 0 0,1 0-1 0 0,-1 0 1 0 0,0 1 0 0 0,0-1 0 0 0,0 0 0 0 0,0 0-1 0 0,0 0 1 0 0,0 1 0 0 0,0-1 0 0 0,-1 0-1 0 0,1 0 1 0 0,0 0 0 0 0,0 0 0 0 0,-1 0-1 0 0,1 1 1 0 0,-1-1 0 0 0,1 0 0 0 0,-1 0 0 0 0,0 0-1 0 0,1 0 1 0 0,-1 0 0 0 0,0-1 0 0 0,0 1-1 0 0,0 0 1 0 0,0 0 0 0 0,0 0-6 0 0,-42 31 372 0 0,31-24-378 0 0,-1 0-1 0 0,0-1 1 0 0,0-1 0 0 0,-1-1 0 0 0,0 1-1 0 0,0-2 1 0 0,0 0 0 0 0,0-1-1 0 0,-1 0 1 0 0,-4-1 6 0 0,24-20-5752 0 0,6 7-1943 0 0,-5 7-3800 0 0</inkml:trace>
  <inkml:trace contextRef="#ctx0" brushRef="#br0" timeOffset="-2199.134">13500 766 11002 0 0,'0'0'3480'0'0,"0"0"-1054"0"0,0 0-502 0 0,0 0-217 0 0,0 0-275 0 0,0 0-299 0 0,0 0-288 0 0,0 0-159 0 0,0 0-86 0 0,0 0-91 0 0,0 0-55 0 0,0 0-86 0 0,0 0-95 0 0,-26 11-82 0 0,-78 32-51 0 0,54-9 104 0 0,49-33-244 0 0,0 0 1 0 0,0 0-1 0 0,0 1 1 0 0,0-1-1 0 0,1 0 1 0 0,-1 0-1 0 0,0 1 1 0 0,1-1-1 0 0,-1 1 1 0 0,1-1-1 0 0,0 0 1 0 0,-1 1-1 0 0,1-1 1 0 0,0 1-1 0 0,0-1 1 0 0,0 1-1 0 0,0-1 1 0 0,0 1-1 0 0,0-1 1 0 0,1 0-1 0 0,-1 1 1 0 0,0-1-1 0 0,1 1 1 0 0,-1-1-1 0 0,1 0 1 0 0,-1 1-1 0 0,1-1 1 0 0,0 0-1 0 0,-1 1 1 0 0,1-1-1 0 0,0 0 0 0 0,0 0 1 0 0,0 0-1 0 0,0 0 1 0 0,0 0-1 0 0,0 0 1 0 0,0 0-1 0 0,0 0 1 0 0,1 0-1 0 0,-1-1 1 0 0,0 1-1 0 0,0 0 1 0 0,1-1-1 0 0,-1 1 1 0 0,1-1-1 0 0,-1 1 1 0 0,0-1-1 0 0,1 0 1 0 0,-1 1-1 0 0,1-1 1 0 0,-1 0-1 0 0,2 0 0 0 0,8 2 5 0 0,0 2 0 0 0,-1-1 0 0 0,1 1-1 0 0,-1 1 1 0 0,0 0 0 0 0,0 0 0 0 0,-1 1 0 0 0,0 0 0 0 0,0 1-1 0 0,0 0 1 0 0,-1 0 0 0 0,1 1 0 0 0,2 4-5 0 0,-10-8 52 0 0,1 0 1 0 0,0 0 0 0 0,-1 0-1 0 0,1 0 1 0 0,-1 0-1 0 0,-1 1 1 0 0,1-1 0 0 0,0 1-1 0 0,-1-1 1 0 0,0 0-1 0 0,0 1 1 0 0,0-1 0 0 0,-1 0-1 0 0,1 1 1 0 0,-1-1-1 0 0,0 0 1 0 0,-1 1-1 0 0,1-1 1 0 0,-1 0 0 0 0,1 0-1 0 0,-1 0 1 0 0,0 0-1 0 0,-1 0 1 0 0,1-1 0 0 0,-1 1-1 0 0,1-1 1 0 0,-1 0-1 0 0,0 1 1 0 0,0-1 0 0 0,-2 0-53 0 0,-1 3 30 0 0,-1 0 0 0 0,0-1 0 0 0,0 0 1 0 0,0 0-1 0 0,-1 0 0 0 0,0-1 0 0 0,0 0 1 0 0,0-1-1 0 0,0 0 0 0 0,-1 0 0 0 0,1-1 1 0 0,-1 0-1 0 0,0-1 0 0 0,1 1 0 0 0,-1-2 1 0 0,0 1-1 0 0,0-1 0 0 0,0-1 0 0 0,-1 1-30 0 0,-12-13-1510 0 0,11 1-5879 0 0,9 8-5140 0 0</inkml:trace>
  <inkml:trace contextRef="#ctx0" brushRef="#br0" timeOffset="-9827.025">5884 685 3233 0 0,'0'0'1697'0'0,"0"0"-236"0"0,0 0 28 0 0,0 0 190 0 0,0 0 115 0 0,0 0-64 0 0,0 0-245 0 0,0 0-248 0 0,0 0-184 0 0,0 0-122 0 0,0 0-119 0 0,-3-3-73 0 0,-4-2-335 0 0,0-1 0 0 0,-1 2-1 0 0,1-1 1 0 0,-1 1 0 0 0,0 0 0 0 0,-1 1 0 0 0,1-1-1 0 0,0 2 1 0 0,-1-1 0 0 0,0 1 0 0 0,1 1-1 0 0,-1-1 1 0 0,0 2 0 0 0,0-1 0 0 0,0 1-1 0 0,0 0 1 0 0,-2 1-404 0 0,-3 2 121 0 0,0 0 0 0 0,0 0-1 0 0,0 1 1 0 0,0 1 0 0 0,1 1-1 0 0,-1-1 1 0 0,2 2-1 0 0,-1 0 1 0 0,1 1 0 0 0,0 0-1 0 0,0 1 1 0 0,1 0 0 0 0,0 0-1 0 0,1 1 1 0 0,-7 9-121 0 0,7-6 44 0 0,0 0 0 0 0,1 1 0 0 0,0 0 0 0 0,1 1 0 0 0,1 0 0 0 0,0 0 0 0 0,1 1-1 0 0,1-1 1 0 0,0 1 0 0 0,1 0 0 0 0,1 1 0 0 0,1-1 0 0 0,0 1 0 0 0,1-1 0 0 0,1 1 0 0 0,0-1 0 0 0,1 1 0 0 0,2 2-44 0 0,-1-10 33 0 0,0 0 0 0 0,1 0 0 0 0,1 0 0 0 0,0 0 0 0 0,0-1 1 0 0,0 0-1 0 0,1 1 0 0 0,0-2 0 0 0,1 1 0 0 0,0-1 0 0 0,0 0 0 0 0,0 0 0 0 0,1 0 0 0 0,0-1 1 0 0,1 0-1 0 0,-1 0 0 0 0,1-1 0 0 0,4 2-33 0 0,0-1 58 0 0,-1 0 1 0 0,1-1-1 0 0,1 0 1 0 0,-1-1-1 0 0,1 0 1 0 0,0-1-1 0 0,0 0 1 0 0,0-1-1 0 0,0-1 1 0 0,0 0-1 0 0,0-1 1 0 0,0 0-1 0 0,0-1 1 0 0,1-1-1 0 0,-1 0 1 0 0,-1 0-1 0 0,1-2 1 0 0,0 1-1 0 0,-1-2 1 0 0,1 1-1 0 0,-1-2 1 0 0,-1 0-1 0 0,1 0 1 0 0,-1-1-1 0 0,0 0 1 0 0,0-1-1 0 0,-1 0 1 0 0,0-1-1 0 0,0-1-58 0 0,15-15-36 0 0,-25 24-86 0 0,0 1-92 0 0,0 0-153 0 0,0 0-225 0 0,0 0-277 0 0,0 0-438 0 0,0 0-631 0 0,0 0-1601 0 0,1 0-4074 0 0,2 0-4863 0 0</inkml:trace>
  <inkml:trace contextRef="#ctx0" brushRef="#br0" timeOffset="-9308.32">6160 1031 8570 0 0,'0'0'2124'0'0,"0"0"-695"0"0,0 0-435 0 0,0 0-4 0 0,0 0 118 0 0,0 0 63 0 0,0 0-53 0 0,0 0-134 0 0,0 0-88 0 0,0 0-69 0 0,0 0-55 0 0,0 0-36 0 0,0 0-32 0 0,22 4-31 0 0,66 10-27 0 0,-12-25 730 0 0,-60 4-1055 0 0,125-71 1650 0 0,-72-2-1174 0 0,-66 77-771 0 0,-1 0 1 0 0,0-1-1 0 0,0 1 0 0 0,0-1 0 0 0,-1 1 0 0 0,1-1 0 0 0,-1 0 0 0 0,0 0 0 0 0,0 1 0 0 0,0-1 1 0 0,0 0-1 0 0,-1 0 0 0 0,0 0 0 0 0,0 0 0 0 0,0 0 0 0 0,0 0 0 0 0,0 0 0 0 0,-1 0 0 0 0,0 0 1 0 0,0 1-1 0 0,0-1 0 0 0,0 0 0 0 0,0 0 0 0 0,-1 1 0 0 0,0-1 0 0 0,-1-2-26 0 0,-5 2-10 0 0,1 0 0 0 0,-1 0-1 0 0,0 1 1 0 0,0 0 0 0 0,0 0-1 0 0,-1 1 1 0 0,1 0 0 0 0,0 0 0 0 0,-1 1-1 0 0,1 0 1 0 0,-1 1 0 0 0,0 0-1 0 0,1 0 1 0 0,-1 1 0 0 0,1 0-1 0 0,-1 1 1 0 0,1-1 0 0 0,0 2 0 0 0,-1-1-1 0 0,1 1 1 0 0,0 0 0 0 0,1 1-1 0 0,-4 1 11 0 0,-4 3-23 0 0,0 1-1 0 0,1 0 1 0 0,0 1-1 0 0,1 0 1 0 0,0 1-1 0 0,0 0 0 0 0,1 1 1 0 0,1 1-1 0 0,0 0 1 0 0,1 0-1 0 0,-5 9 24 0 0,10-15-1 0 0,0 1-1 0 0,1-1 1 0 0,0 1 0 0 0,0 0 0 0 0,1 0-1 0 0,0 1 1 0 0,0-1 0 0 0,1 1 0 0 0,0-1-1 0 0,1 1 1 0 0,0 0 0 0 0,0 0-1 0 0,1-1 1 0 0,0 1 0 0 0,1 0 0 0 0,-1 0-1 0 0,2-1 1 0 0,-1 1 0 0 0,1 0-1 0 0,1-1 1 0 0,-1 1 0 0 0,2-1 0 0 0,-1 0-1 0 0,1 0 1 0 0,0 0 0 0 0,0-1-1 0 0,3 4 2 0 0,11 7-1 0 0,0 0 0 0 0,0-1-1 0 0,2-1 1 0 0,0-1 0 0 0,1 0-1 0 0,0-2 1 0 0,1 0 0 0 0,0-2-1 0 0,10 4 2 0 0,-25-13-98 0 0,-1 0 0 0 0,1-1 0 0 0,-1 1-1 0 0,1-1 1 0 0,0 0 0 0 0,0-1-1 0 0,-1 0 1 0 0,1 0 0 0 0,0 0-1 0 0,0-1 1 0 0,0 0 0 0 0,-1 0 0 0 0,1-1-1 0 0,-1 0 1 0 0,1 0 0 0 0,2-1 98 0 0,32-23-10151 0 0,-32 18-2020 0 0</inkml:trace>
  <inkml:trace contextRef="#ctx0" brushRef="#br0" timeOffset="-8767.813">6703 1116 12187 0 0,'0'0'2123'0'0,"0"0"-622"0"0,0 0-227 0 0,0 0 54 0 0,0 0 37 0 0,0 0-101 0 0,0 0-192 0 0,0 0-192 0 0,0 0-116 0 0,0 0-67 0 0,0 0-109 0 0,0 0-74 0 0,0 0-52 0 0,20-17-57 0 0,60-55-37 0 0,65-93 1106 0 0,-46 48-1187 0 0,-86 106-305 0 0,-11 18-68 0 0,-12 27 13 0 0,9-32 90 0 0,-6 15-11 0 0,0-2-14 0 0,1 1 0 0 0,0 0 0 0 0,1 0 0 0 0,1 0 0 0 0,0 1-1 0 0,1 0 1 0 0,1-1 0 0 0,1 1 0 0 0,0 0 0 0 0,1 0 0 0 0,1 3 8 0 0,2-14 2 0 0,0-1-1 0 0,0 0 1 0 0,0 0-1 0 0,0 0 1 0 0,1-1-1 0 0,0 1 1 0 0,0-1-1 0 0,0 0 1 0 0,0 0-1 0 0,1 0 1 0 0,-1-1-1 0 0,1 0 1 0 0,0 1-1 0 0,0-2 1 0 0,0 1-1 0 0,1-1 1 0 0,-1 1-1 0 0,1-1 1 0 0,-1-1-1 0 0,1 1 1 0 0,0-1-1 0 0,-1 0 1 0 0,1 0-1 0 0,0-1 1 0 0,0 0-1 0 0,0 0 1 0 0,0 0-1 0 0,-1-1 1 0 0,1 1-1 0 0,0-2 1 0 0,0 1-1 0 0,1-1-1 0 0,8-3 69 0 0,-2 0 1 0 0,1-2-1 0 0,-1 1 0 0 0,0-1 1 0 0,0-1-1 0 0,-1-1 0 0 0,0 0 1 0 0,0 0-1 0 0,-1-1 1 0 0,0 0-1 0 0,-1-1 0 0 0,0 0 1 0 0,-1-1-1 0 0,0 0 0 0 0,5-10-69 0 0,28-67 414 0 0,-41 42-1497 0 0,-4 44-456 0 0,-1 1-851 0 0,4-2-6525 0 0,0 1-3505 0 0</inkml:trace>
  <inkml:trace contextRef="#ctx0" brushRef="#br0" timeOffset="-8439.752">7799 265 13475 0 0,'0'0'2155'0'0,"0"0"-396"0"0,0 0-185 0 0,0 0-50 0 0,0 0-136 0 0,0 0-273 0 0,0 0-300 0 0,0 0-179 0 0,0 0-24 0 0,0 0-28 0 0,0 0-11 0 0,0 0-31 0 0,-3 12-68 0 0,-22 84 595 0 0,13-40-829 0 0,1 0-1 0 0,3 1 0 0 0,3 0 1 0 0,2 0-1 0 0,2 1 0 0 0,4 11-239 0 0,-3 9 74 0 0,0 140-46 0 0,-14-184-59 0 0,10-35-2532 0 0,2-23-1269 0 0,0 1-6151 0 0,2 15-1633 0 0</inkml:trace>
  <inkml:trace contextRef="#ctx0" brushRef="#br0" timeOffset="-8203.294">7416 862 16011 0 0,'0'0'1497'0'0,"0"0"-284"0"0,0 0 96 0 0,0 0 142 0 0,0 0 1 0 0,0 0-194 0 0,36-3-220 0 0,118-8-169 0 0,-33-9 406 0 0,-42 4-604 0 0,-27 5-648 0 0,1 1-1 0 0,0 3 0 0 0,44 0-22 0 0,-88 12-1892 0 0,-8-1-1560 0 0,-1 2-3858 0 0,0-2-5314 0 0</inkml:trace>
  <inkml:trace contextRef="#ctx0" brushRef="#br0" timeOffset="-7154.379">8101 899 11747 0 0,'0'0'1057'0'0,"0"0"-213"0"0,0 0 262 0 0,0 0 306 0 0,0 0 115 0 0,0 0-79 0 0,0 0-199 0 0,0 0-192 0 0,0 0-163 0 0,0 0-110 0 0,0 0-97 0 0,0 0-91 0 0,0 0-52 0 0,31-3-68 0 0,95-8-58 0 0,-66-5 260 0 0,-51 8-528 0 0,1 0 1 0 0,-1 0-1 0 0,-1-1 0 0 0,1 0 0 0 0,-1-1 0 0 0,-1 0 0 0 0,0 0 0 0 0,-1 0 0 0 0,4-8-150 0 0,-8 16 7 0 0,-1 0 0 0 0,1 0-1 0 0,-1-1 1 0 0,1 1 0 0 0,-1 0-1 0 0,0-1 1 0 0,0 1 0 0 0,0-1 0 0 0,0 1-1 0 0,-1-1 1 0 0,1 0 0 0 0,-1 1-1 0 0,0-1 1 0 0,1 0 0 0 0,-1 0-1 0 0,0 1 1 0 0,0-1 0 0 0,-1 0-1 0 0,1 1 1 0 0,-1-1 0 0 0,1 0 0 0 0,-1 1-1 0 0,0-1 1 0 0,0 1 0 0 0,0-1-1 0 0,0 1 1 0 0,0-1 0 0 0,-1 1-1 0 0,1 0 1 0 0,-1 0 0 0 0,0 0 0 0 0,1 0-1 0 0,-1 0 1 0 0,0 0 0 0 0,0 0-1 0 0,0 0 1 0 0,0 1 0 0 0,-1-1-1 0 0,1 1 1 0 0,0-1 0 0 0,-1 1-1 0 0,1 0 1 0 0,-1 0 0 0 0,1 0 0 0 0,-1 0-1 0 0,0 1 1 0 0,1-1 0 0 0,-1 1-1 0 0,0-1-6 0 0,-9 3-43 0 0,0 0-1 0 0,-1 1 1 0 0,1 1-1 0 0,1 0 1 0 0,-1 0-1 0 0,1 1 0 0 0,-1 0 1 0 0,1 1-1 0 0,1 0 1 0 0,-1 1-1 0 0,1 0 1 0 0,1 1-1 0 0,-1 0 0 0 0,1 1 1 0 0,0 0-1 0 0,1 0 1 0 0,0 1-1 0 0,-5 8 44 0 0,5-10-25 0 0,0 2-1 0 0,0-1 1 0 0,1 1-1 0 0,0 1 1 0 0,0-1-1 0 0,1 1 1 0 0,1 0-1 0 0,0 0 1 0 0,0 1-1 0 0,1-1 1 0 0,1 1-1 0 0,0 0 1 0 0,1 0-1 0 0,0 1 1 0 0,0-1-1 0 0,2 0 1 0 0,-1 6 25 0 0,4-13 2 0 0,0 0 1 0 0,0 1-1 0 0,0-1 1 0 0,0 0 0 0 0,1-1-1 0 0,0 1 1 0 0,0-1-1 0 0,0 1 1 0 0,1-1-1 0 0,-1-1 1 0 0,1 1-1 0 0,0 0 1 0 0,0-1-1 0 0,0 0 1 0 0,0 0 0 0 0,1-1-1 0 0,-1 0 1 0 0,1 1-1 0 0,0-2 1 0 0,0 1-1 0 0,-1-1 1 0 0,1 0-1 0 0,1 0-2 0 0,17 3 108 0 0,0-1-1 0 0,0-1 0 0 0,0-2 0 0 0,1 0 0 0 0,-1-1 0 0 0,0-2 0 0 0,0 0 1 0 0,-1-2-1 0 0,1 0 0 0 0,-1-2 0 0 0,0 0 0 0 0,0-2 0 0 0,-1 0 0 0 0,0-2 0 0 0,19-12-107 0 0,-27 13 57 0 0,0 0 1 0 0,0-1-1 0 0,-1 0 0 0 0,-1-1 0 0 0,0 0 0 0 0,-1-1 0 0 0,0-1 0 0 0,-1 1 0 0 0,0-2 0 0 0,-1 1 0 0 0,-1-2 0 0 0,0 1 0 0 0,-1-1 0 0 0,-1 0 0 0 0,-1 0 0 0 0,0-1 0 0 0,-1 1 0 0 0,0-1 0 0 0,-2 0 0 0 0,0 0 0 0 0,0-16-57 0 0,-4 31-3 0 0,-1 1 0 0 0,1-1 1 0 0,0 0-1 0 0,0 1 0 0 0,-1 0 0 0 0,1-1 0 0 0,-1 1 1 0 0,1 0-1 0 0,-1 0 0 0 0,1 1 0 0 0,-1-1 0 0 0,0 1 1 0 0,0-1-1 0 0,1 1 0 0 0,-1 0 0 0 0,0 0 0 0 0,1 0 1 0 0,-1 0-1 0 0,0 0 0 0 0,0 0 0 0 0,1 1 1 0 0,-1 0-1 0 0,0-1 0 0 0,1 1 0 0 0,-1 0 0 0 0,1 0 1 0 0,-1 0-1 0 0,1 1 0 0 0,0-1 0 0 0,-1 1 0 0 0,1-1 3 0 0,-1 1-10 0 0,-1-1 0 0 0,1 1 0 0 0,0-1 0 0 0,0 1 0 0 0,0 0 0 0 0,0 0 0 0 0,1 0 0 0 0,-1 0-1 0 0,1 0 1 0 0,-1 1 0 0 0,1 0 0 0 0,0-1 0 0 0,0 1 0 0 0,0 0 0 0 0,0 0 0 0 0,0 0 0 0 0,0 0 0 0 0,1 0 0 0 0,0 0-1 0 0,-1 0 1 0 0,1 1 0 0 0,1-1 0 0 0,-1 1 0 0 0,0-1 0 0 0,1 0 0 0 0,0 1 0 0 0,-1-1 0 0 0,1 1 10 0 0,3-1 2 0 0,-1 0 0 0 0,0-1-1 0 0,1 0 1 0 0,0 1 0 0 0,-1-1 0 0 0,1 0 0 0 0,0 0 0 0 0,0-1 0 0 0,0 1 0 0 0,0-1 0 0 0,0 1 0 0 0,1-1 0 0 0,-1 0 0 0 0,0 0 0 0 0,1 0 0 0 0,-1-1 0 0 0,0 1-1 0 0,2-1-1 0 0,-4 0 3 0 0,8 1 9 0 0,-1 0 1 0 0,0 1-1 0 0,1 0 0 0 0,-1 0 0 0 0,0 1 1 0 0,0 0-1 0 0,-1 0 0 0 0,1 1 0 0 0,-1 0 1 0 0,1 0-1 0 0,-1 1 0 0 0,-1-1 0 0 0,1 2 1 0 0,-1-1-1 0 0,1 1 0 0 0,-1 0 1 0 0,-1 0-1 0 0,0 1 0 0 0,1-1 0 0 0,-2 1 1 0 0,1 0-1 0 0,-1 1 0 0 0,0-1 0 0 0,-1 1 1 0 0,0 0-1 0 0,0 0 0 0 0,0 0 1 0 0,-1 0-1 0 0,-1 0 0 0 0,1 1-12 0 0,-3 3 78 0 0,0 1 0 0 0,-1 0 1 0 0,-1-1-1 0 0,0 1 0 0 0,-1-1 0 0 0,0 0 0 0 0,0 0 1 0 0,-6 8-79 0 0,4-5 20 0 0,7 48 78 0 0,-1-62-108 0 0,0-1 14 0 0,2 3 0 0 0,-2 1-546 0 0,-6-11-3627 0 0,-4 0-8610 0 0,6 6 258 0 0</inkml:trace>
  <inkml:trace contextRef="#ctx0" brushRef="#br0" timeOffset="-5700.17">9045 921 3329 0 0,'0'0'5452'0'0,"0"0"-2577"0"0,0 0-1007 0 0,0 0-183 0 0,0 0-58 0 0,0 0-142 0 0,0 0-246 0 0,0 0-307 0 0,0 0-307 0 0,0 0-209 0 0,0 0-132 0 0,17-8 660 0 0,215 8 2974 0 0,-109-22-3455 0 0,-80 5-826 0 0,-37 13-4209 0 0,-4 3-4960 0 0,0 1-2287 0 0</inkml:trace>
  <inkml:trace contextRef="#ctx0" brushRef="#br0" timeOffset="-4854.027">9855 763 7818 0 0,'0'0'2886'0'0,"0"0"-971"0"0,0 0-479 0 0,0 0-45 0 0,0 0-11 0 0,0 0-137 0 0,0 0-229 0 0,0 0-270 0 0,0 0-205 0 0,0 0-134 0 0,0 0-73 0 0,0 0-68 0 0,0 0-40 0 0,-24 19-37 0 0,-75 60-51 0 0,97-78-128 0 0,-1 0 0 0 0,1 1 0 0 0,-1 0 0 0 0,1-1 0 0 0,-1 1 0 0 0,1 0 0 0 0,0 0 0 0 0,0 0 0 0 0,0 0 0 0 0,0 1 0 0 0,1-1 0 0 0,-1 1 0 0 0,0-1 0 0 0,1 1 0 0 0,0-1-1 0 0,-1 1 1 0 0,1 0 0 0 0,0 0 0 0 0,1-1 0 0 0,-1 1 0 0 0,0 0 0 0 0,1 0 0 0 0,0 0 0 0 0,-1 0-8 0 0,1 10 29 0 0,-1-9-17 0 0,-1 0-1 0 0,2-1 1 0 0,-1 1 0 0 0,0 0-1 0 0,1 0 1 0 0,0 0 0 0 0,0 0 0 0 0,0 0-1 0 0,0 0 1 0 0,1 0 0 0 0,-1 0-1 0 0,1 0 1 0 0,0 0 0 0 0,0 0-1 0 0,1-1 1 0 0,-1 1 0 0 0,1 0-1 0 0,0-1 1 0 0,0 1 0 0 0,0-1-1 0 0,0 0 1 0 0,0 1 0 0 0,1-1 0 0 0,0 0-1 0 0,-1 0 1 0 0,1-1 0 0 0,0 1-1 0 0,1-1 1 0 0,-1 1 0 0 0,0-1-1 0 0,1 0 1 0 0,-1 0 0 0 0,1-1-1 0 0,-1 1 1 0 0,1-1 0 0 0,0 1-1 0 0,0-1 1 0 0,0 0 0 0 0,0-1-1 0 0,0 1 1 0 0,0-1 0 0 0,1 0-12 0 0,3 1 99 0 0,1-1 1 0 0,-1-1-1 0 0,0 0 0 0 0,1 0 1 0 0,-1 0-1 0 0,0-1 1 0 0,0 0-1 0 0,0-1 0 0 0,0 0 1 0 0,-1 0-1 0 0,1 0 1 0 0,-1-1-1 0 0,0-1 0 0 0,0 1 1 0 0,0-1-1 0 0,0 0 0 0 0,-1 0 1 0 0,0-1-1 0 0,0 0-99 0 0,-1 0 49 0 0,-1-1 1 0 0,0 0-1 0 0,0 0 0 0 0,-1 0 0 0 0,0 0 0 0 0,0 0 1 0 0,0-1-1 0 0,-1 1 0 0 0,0-1 0 0 0,-1 1 0 0 0,0-1 1 0 0,0 0-1 0 0,-1 0 0 0 0,1 0 0 0 0,-2 1 0 0 0,1-1 1 0 0,-1 0-1 0 0,-1-2-49 0 0,-1 0-100 0 0,-1-1 1 0 0,0 0 0 0 0,-1 1-1 0 0,0 0 1 0 0,-1 0-1 0 0,0 0 1 0 0,0 0 0 0 0,-1 1-1 0 0,0 0 1 0 0,-1 1-1 0 0,0 0 1 0 0,0 0 0 0 0,-1 1-1 0 0,0 0 1 0 0,-8-5 99 0 0,-1-3-404 0 0,18 14 317 0 0,0 1 14 0 0,0 0 7 0 0,0 0-19 0 0,0 0 5 0 0,13 0-45 0 0,9-7 250 0 0,0-1 0 0 0,-1-1 0 0 0,0-1 0 0 0,0-1 0 0 0,-1-1 0 0 0,-1 0 1 0 0,0-2-1 0 0,-1 0 0 0 0,0-1 0 0 0,4-5-125 0 0,-17 15 25 0 0,25-21 120 0 0,-1-1 0 0 0,-2-2-1 0 0,-1-1 1 0 0,-1-1 0 0 0,16-27-145 0 0,-5-16 593 0 0,-36 74-497 0 0,0 0-40 0 0,-2 23-106 0 0,-7 33 101 0 0,3 2 0 0 0,3-1 1 0 0,2 48-52 0 0,2-69 6 0 0,17 324 45 0 0,-11 156 117 0 0,-6-504-125 0 0,0 0 0 0 0,-1 0 1 0 0,-1 1-1 0 0,0-1 1 0 0,-1 0-1 0 0,0 0 0 0 0,-1-1 1 0 0,0 1-1 0 0,-1 0 1 0 0,0-1-1 0 0,-1 0 0 0 0,0 0 1 0 0,-3 5-44 0 0,6-14 28 0 0,1-1-1 0 0,0 1 1 0 0,-1-1 0 0 0,1 0 0 0 0,-1 1 0 0 0,0-1 0 0 0,1 0 0 0 0,-1 0 0 0 0,0 0 0 0 0,0 0 0 0 0,1 0-1 0 0,-1 0 1 0 0,0 0 0 0 0,0-1 0 0 0,0 1 0 0 0,0-1 0 0 0,0 1 0 0 0,0-1 0 0 0,0 0 0 0 0,0 0 0 0 0,0 0-1 0 0,-1 0 1 0 0,1 0 0 0 0,0 0 0 0 0,0-1 0 0 0,0 1 0 0 0,0-1 0 0 0,0 1 0 0 0,0-1 0 0 0,1 0 0 0 0,-1 0-1 0 0,0 0 1 0 0,0 0 0 0 0,0 0 0 0 0,1 0 0 0 0,-1 0 0 0 0,1-1 0 0 0,-1 1 0 0 0,1 0 0 0 0,-2-2-28 0 0,-50-66 339 0 0,46 52-339 0 0,1 0 0 0 0,1-1 0 0 0,0 1 0 0 0,2-1 0 0 0,0 0 1 0 0,0 0-1 0 0,2 0 0 0 0,1-1 0 0 0,0-12 0 0 0,3 19-66 0 0,-1-1 1 0 0,2 1-1 0 0,-1 0 1 0 0,2 0-1 0 0,0 0 1 0 0,0 1-1 0 0,1 0 1 0 0,0 0-1 0 0,1 0 1 0 0,0 1-1 0 0,1-1 1 0 0,0 2-1 0 0,1-1 0 0 0,0 1 1 0 0,0 1-1 0 0,1 0 1 0 0,0 0-1 0 0,0 1 1 0 0,1 0-1 0 0,0 1 1 0 0,9-4 65 0 0,12-2-2812 0 0,-10 9-6752 0 0,-15 3-2638 0 0</inkml:trace>
  <inkml:trace contextRef="#ctx0" brushRef="#br0" timeOffset="11601.414">4933 2320 8106 0 0,'0'0'4458'0'0,"0"0"-2436"0"0,0 0-746 0 0,0 0 55 0 0,0 0 91 0 0,0 0-77 0 0,0 0-250 0 0,0 0-341 0 0,-5 32-300 0 0,-15 101-188 0 0,15-74-35 0 0,25-14-180 0 0,-3-38-7669 0 0,-12-7-3462 0 0</inkml:trace>
  <inkml:trace contextRef="#ctx0" brushRef="#br0" timeOffset="11837.272">4920 1963 12091 0 0,'0'0'1832'0'0,"0"0"-488"0"0,0 0-376 0 0,0 0-119 0 0,0 0-153 0 0,0 0-328 0 0,0 0-312 0 0,0 0-248 0 0,0 0-128 0 0,0 0-72 0 0,0 0-128 0 0,0 0-353 0 0,0 0-1031 0 0,0 0-2305 0 0,75-15-5585 0 0</inkml:trace>
  <inkml:trace contextRef="#ctx0" brushRef="#br0" timeOffset="12099.813">5452 2221 5505 0 0,'0'0'2610'0'0,"0"0"-513"0"0,0 0-121 0 0,0 0 131 0 0,0 0 18 0 0,0 0-181 0 0,0 0-318 0 0,0 0-354 0 0,0 0-281 0 0,0 0-194 0 0,0 0-135 0 0,0 0-153 0 0,-6-7-103 0 0,4 4-329 0 0,1 1-57 0 0,0 0 1 0 0,0 0-1 0 0,0 1 0 0 0,-1-1 1 0 0,1 1-1 0 0,0-1 0 0 0,-1 1 0 0 0,1 0 1 0 0,-1-1-1 0 0,1 1 0 0 0,-1 0 1 0 0,1 0-1 0 0,-1 0 0 0 0,0 0 1 0 0,0 0-1 0 0,1 0 0 0 0,-1 1 1 0 0,0-1-1 0 0,0 1 0 0 0,0-1 0 0 0,0 1 1 0 0,0 0-1 0 0,0-1 0 0 0,0 1 1 0 0,0 0-1 0 0,-1 1-20 0 0,-13 3 125 0 0,-1 2 0 0 0,1 1 0 0 0,-1 0 0 0 0,2 0 0 0 0,-1 2 0 0 0,1 0 0 0 0,1 1 0 0 0,-1 0 0 0 0,2 1 0 0 0,-1 1 0 0 0,-2 4-125 0 0,12-12 10 0 0,1 0 1 0 0,0 0-1 0 0,0 0 1 0 0,0 0-1 0 0,0 1 1 0 0,1-1-1 0 0,-1 1 1 0 0,1 0-1 0 0,0 0 1 0 0,1-1-1 0 0,-1 1 1 0 0,1 0-1 0 0,0 1 1 0 0,0-1-1 0 0,1 0 1 0 0,-1 0-1 0 0,1 0 1 0 0,0 0-1 0 0,1 1 1 0 0,-1-1-1 0 0,1 0 1 0 0,0 0-1 0 0,0 0 0 0 0,1 0 1 0 0,0 0-1 0 0,0 0 1 0 0,0-1-1 0 0,0 1-10 0 0,5 5 17 0 0,1 0-1 0 0,0-1 1 0 0,0 0-1 0 0,0 0 1 0 0,1-1-1 0 0,1 0 1 0 0,-1-1-1 0 0,1 0 1 0 0,1-1-1 0 0,-1 0 1 0 0,1 0-1 0 0,0-1 1 0 0,0 0-1 0 0,1-1 1 0 0,-1-1-1 0 0,3 1-16 0 0,-2-2 36 0 0,52-4 66 0 0,-42-12-270 0 0,13-10-1804 0 0,-13 7-2150 0 0,-14 9-1788 0 0,0 4-5827 0 0</inkml:trace>
  <inkml:trace contextRef="#ctx0" brushRef="#br0" timeOffset="12453.682">5645 2497 1760 0 0,'0'0'2062'0'0,"0"0"-55"0"0,0 0 84 0 0,0 0 112 0 0,0 0 11 0 0,0 0-96 0 0,0 0-173 0 0,0 0-240 0 0,0 0-215 0 0,0 0-191 0 0,33 0-144 0 0,102-2-119 0 0,-64-15 405 0 0,-60 9-1151 0 0,17-8 233 0 0,-2-1 0 0 0,0-2-1 0 0,0-1 1 0 0,-2-1 0 0 0,16-18-523 0 0,-36 35 40 0 0,0-1 1 0 0,0 0-1 0 0,-1 0 1 0 0,1 0-1 0 0,-1 0 1 0 0,-1-1-1 0 0,1 1 0 0 0,-1-1 1 0 0,0 0-1 0 0,0 1 1 0 0,0-1-1 0 0,-1 0 1 0 0,0 0-1 0 0,0 0 1 0 0,-1 0-1 0 0,0 0 1 0 0,0-1-1 0 0,0 1-40 0 0,-2 2 6 0 0,-1 1 0 0 0,1 0-1 0 0,-1 0 1 0 0,0 0 0 0 0,0 0 0 0 0,0 0-1 0 0,0 1 1 0 0,0-1 0 0 0,0 1 0 0 0,-1 0 0 0 0,1 0-1 0 0,-1 0 1 0 0,0 1 0 0 0,0-1 0 0 0,1 1-1 0 0,-1 0 1 0 0,0 0 0 0 0,0 0 0 0 0,0 0 0 0 0,0 1-1 0 0,0 0 1 0 0,0 0 0 0 0,0 0 0 0 0,0 0-1 0 0,0 0 1 0 0,0 1 0 0 0,-2 0-6 0 0,-7 1-6 0 0,0 0-1 0 0,0 1 1 0 0,0 1 0 0 0,0 0-1 0 0,0 0 1 0 0,1 2 0 0 0,0-1-1 0 0,0 2 1 0 0,0-1 0 0 0,1 2-1 0 0,0-1 1 0 0,0 2-1 0 0,1-1 1 0 0,0 1 0 0 0,0 1-1 0 0,1 0 1 0 0,1 0 0 0 0,0 1-1 0 0,0 0 1 0 0,1 0 0 0 0,0 1 6 0 0,2-2-7 0 0,0 1 1 0 0,0-1 0 0 0,1 1-1 0 0,0 0 1 0 0,1 0 0 0 0,0 0-1 0 0,1 1 1 0 0,1-1-1 0 0,-1 1 1 0 0,2-1 0 0 0,0 1-1 0 0,0-1 1 0 0,1 6 6 0 0,2-9 0 0 0,1 0 0 0 0,0 0 0 0 0,0-1-1 0 0,1 1 1 0 0,0-1 0 0 0,0 0 0 0 0,1 0 0 0 0,0-1 0 0 0,0 0-1 0 0,0 0 1 0 0,1 0 0 0 0,0-1 0 0 0,0 1 0 0 0,0-2 0 0 0,1 1 0 0 0,0-1-1 0 0,-1 0 1 0 0,2-1 0 0 0,-1 0 0 0 0,0 0 0 0 0,1-1 0 0 0,-1 0-1 0 0,1 0 1 0 0,-1-1 0 0 0,1 0 0 0 0,5-1 0 0 0,117 9-795 0 0,-77-18-7299 0 0,-42 6-4222 0 0</inkml:trace>
  <inkml:trace contextRef="#ctx0" brushRef="#br0" timeOffset="13646.216">6994 2519 1136 0 0,'0'0'1607'0'0,"0"0"-196"0"0,0 0-18 0 0,0 0 119 0 0,0 0 96 0 0,0 0-3 0 0,0 0-138 0 0,0 0-177 0 0,0 0-131 0 0,0 0-92 0 0,0 0-75 0 0,0 0-71 0 0,0 0-72 0 0,19-14-66 0 0,59-45-72 0 0,-26 13 1036 0 0,-44 38-1386 0 0,-1-1 0 0 0,1 0 0 0 0,-2 0 0 0 0,1 0 0 0 0,-1-1 0 0 0,-1 0 0 0 0,0 0 0 0 0,0 0 0 0 0,0-4-361 0 0,-3 4 782 0 0,-1 27-132 0 0,11 86-521 0 0,-5 0-1 0 0,-6 83-128 0 0,-1-130 20 0 0,0-17 10 0 0,2-9 0 0 0,-1 0 0 0 0,-1 1 0 0 0,-2-1 0 0 0,-1 0 0 0 0,-2 0 0 0 0,0 0 0 0 0,-3 0 0 0 0,0-1 0 0 0,-1 0 0 0 0,-10 16-30 0 0,18-41 26 0 0,0-1 1 0 0,0 0 0 0 0,-1 0 0 0 0,0 0 0 0 0,1 0-1 0 0,-1 0 1 0 0,0 0 0 0 0,0-1 0 0 0,-1 1-1 0 0,1 0 1 0 0,-1-1 0 0 0,1 0 0 0 0,-1 0 0 0 0,0 0-1 0 0,1 0 1 0 0,-1 0 0 0 0,0 0 0 0 0,-1-1-1 0 0,1 1 1 0 0,0-1 0 0 0,0 0 0 0 0,0 0-1 0 0,-1 0 1 0 0,1 0 0 0 0,-1-1 0 0 0,1 1-27 0 0,1-3 17 0 0,0 1 0 0 0,0-1 0 0 0,0 0 0 0 0,0 0 0 0 0,1 1 0 0 0,-1-1 0 0 0,0 0 0 0 0,1 0 0 0 0,0-1 0 0 0,-1 1 0 0 0,1 0 0 0 0,0 0 0 0 0,0-1 1 0 0,0 1-1 0 0,1 0 0 0 0,-1-1 0 0 0,1 1 0 0 0,-1-1 0 0 0,1 1 0 0 0,0-1 0 0 0,0-1-17 0 0,-2-3 22 0 0,0-26 1 0 0,2 1 1 0 0,1-1-1 0 0,2 1 0 0 0,1-1 1 0 0,1 1-1 0 0,2 1 1 0 0,1-1-1 0 0,2 1 0 0 0,1 0 1 0 0,1 1-1 0 0,1 1 1 0 0,2 0-1 0 0,4-4-23 0 0,141-261 83 0 0,-143 268-74 0 0,1 1 1 0 0,1 1 0 0 0,1 1-1 0 0,1 0 1 0 0,1 2-1 0 0,1 0 1 0 0,1 2 0 0 0,1 1-1 0 0,21-13-9 0 0,-39 27 0 0 0,1 0 0 0 0,-1 0 0 0 0,0 0 0 0 0,1 1 0 0 0,0 0 0 0 0,0 0 0 0 0,0 1 0 0 0,0 0-1 0 0,0 0 1 0 0,0 1 0 0 0,0 0 0 0 0,1 0 0 0 0,-1 1 0 0 0,7 1 0 0 0,-12 1 9 0 0,-1 0 0 0 0,1 0 0 0 0,0 0 0 0 0,-1 1 0 0 0,0-1 0 0 0,1 1 0 0 0,-1 0 0 0 0,0 0 0 0 0,-1 0 0 0 0,1 0 0 0 0,0 0 0 0 0,-1 0 0 0 0,1 0 0 0 0,-1 0 0 0 0,0 0 1 0 0,0 1-1 0 0,-1-1 0 0 0,1 1 0 0 0,0-1 0 0 0,-1 0 0 0 0,0 1 0 0 0,0-1 0 0 0,0 1 0 0 0,0-1 0 0 0,-1 1 0 0 0,0-1 0 0 0,1 1 0 0 0,-1 0-9 0 0,0 9 35 0 0,-1 8 0 0 0,-2 1 0 0 0,0 0 0 0 0,-1-1 0 0 0,-1 0 0 0 0,-2 0 0 0 0,0-1 0 0 0,-1 0 0 0 0,0 0 0 0 0,-2-1 0 0 0,0 0 0 0 0,-2-1 0 0 0,-13 16-35 0 0,0-4 21 0 0,0-1 0 0 0,-2-2 0 0 0,-1-1 0 0 0,-24 17-21 0 0,46-38-16 0 0,1 0 0 0 0,-1-1 0 0 0,-1 0 1 0 0,1 0-1 0 0,0 0 0 0 0,-1-1 0 0 0,0 0 0 0 0,0-1 0 0 0,0 0 0 0 0,0 0 0 0 0,0-1 0 0 0,0 1 0 0 0,-7-1 16 0 0,14-3-102 0 0,0 1 0 0 0,0 0 0 0 0,1 0 0 0 0,-1 0-1 0 0,1 0 1 0 0,-1-1 0 0 0,0 1 0 0 0,1 0-1 0 0,0-1 1 0 0,-1 1 0 0 0,1 0 0 0 0,0-1-1 0 0,0 1 1 0 0,0 0 0 0 0,0-1 0 0 0,0 1 0 0 0,0 0-1 0 0,0-1 1 0 0,0 1 0 0 0,0 0 0 0 0,1-1-1 0 0,-1 1 1 0 0,1 0 0 0 0,-1-1 0 0 0,1 1-1 0 0,-1 0 1 0 0,1 0 0 0 0,0 0 0 0 0,0-1 0 0 0,-1 1-1 0 0,1 0 1 0 0,0 0 0 0 0,0 0 0 0 0,0 0-1 0 0,0 0 103 0 0,36-34-4300 0 0,-9 16-5067 0 0,-15 11-2067 0 0</inkml:trace>
  <inkml:trace contextRef="#ctx0" brushRef="#br0" timeOffset="14161.363">7690 2614 272 0 0,'0'0'2087'0'0,"0"0"130"0"0,0 0 195 0 0,0 0 95 0 0,0 0-93 0 0,0 0-215 0 0,0 0-274 0 0,0 0-289 0 0,0 0-238 0 0,0 0-206 0 0,0 0-192 0 0,0 0-154 0 0,32-9-125 0 0,98-33-107 0 0,-123 41-531 0 0,-1-1 1 0 0,0 0-1 0 0,0 0 1 0 0,0 0-1 0 0,0-1 1 0 0,0 0-1 0 0,-1 0 1 0 0,1 0-1 0 0,-1-1 0 0 0,0 1 1 0 0,0-1-1 0 0,0-1 1 0 0,-1 1-1 0 0,3-2-83 0 0,6-10 269 0 0,10-5-40 0 0,-2-1-1 0 0,0-1 0 0 0,-1-1 1 0 0,-2-1-1 0 0,-1-1 0 0 0,0 0 1 0 0,-2-1-1 0 0,-1 0 0 0 0,2-9-228 0 0,-13 23 30 0 0,1 1 0 0 0,-2-1-1 0 0,0 0 1 0 0,0 0 0 0 0,-1 0-1 0 0,-1 0 1 0 0,0 0 0 0 0,-1 0-1 0 0,-2-11-29 0 0,3 22 2 0 0,-1 0-1 0 0,0 0 1 0 0,0 0 0 0 0,1 0-1 0 0,-2 0 1 0 0,1 0 0 0 0,0 0-1 0 0,0 1 1 0 0,0-1 0 0 0,-1 0-1 0 0,1 1 1 0 0,-1-1 0 0 0,0 1-1 0 0,1-1 1 0 0,-1 1-1 0 0,0 0 1 0 0,0 0 0 0 0,0 0-1 0 0,0 0 1 0 0,0 0 0 0 0,0 0-1 0 0,0 0 1 0 0,0 1 0 0 0,0-1-1 0 0,0 1 1 0 0,0-1 0 0 0,0 1-1 0 0,-1 0 1 0 0,1 0 0 0 0,0 0-1 0 0,0 0 1 0 0,0 0-1 0 0,0 1 1 0 0,-1-1 0 0 0,1 0-1 0 0,0 1 1 0 0,0 0 0 0 0,0-1-1 0 0,0 1 1 0 0,0 0 0 0 0,0 0-1 0 0,0 0 1 0 0,0 1 0 0 0,1-1-1 0 0,-1 0 1 0 0,0 1 0 0 0,0 0-3 0 0,-4 3-6 0 0,-1 0-1 0 0,1 1 0 0 0,0-1 1 0 0,0 2-1 0 0,1-1 0 0 0,0 1 0 0 0,0-1 1 0 0,0 1-1 0 0,1 1 0 0 0,0-1 0 0 0,0 1 1 0 0,1-1-1 0 0,0 1 0 0 0,0 0 0 0 0,1 0 1 0 0,0 0-1 0 0,1 1 0 0 0,0-1 0 0 0,0 0 1 0 0,0 1-1 0 0,1 3 8 0 0,4-7 2 0 0,0-1 1 0 0,0 1-1 0 0,0 0 0 0 0,0-1 1 0 0,1 0-1 0 0,0 0 0 0 0,0 0 1 0 0,0-1-1 0 0,0 0 0 0 0,0 0 1 0 0,1 0-1 0 0,-1 0 0 0 0,1-1 1 0 0,0 0-1 0 0,0 0 0 0 0,0-1 1 0 0,0 1-1 0 0,0-1 1 0 0,0-1-1 0 0,0 1 0 0 0,5-1-2 0 0,-5 1 1 0 0,141 32 43 0 0,-145-29-31 0 0,0-1 0 0 0,0 0 0 0 0,0 1 0 0 0,0-1 0 0 0,-1 1 0 0 0,0-1 0 0 0,1 1 0 0 0,-1 0 0 0 0,-1-1 0 0 0,1 1 0 0 0,0 0 0 0 0,-1 0 0 0 0,0 0 0 0 0,0 0 0 0 0,0 0 0 0 0,0 0-1 0 0,-1-1 1 0 0,1 1 0 0 0,-1 0 0 0 0,0 0 0 0 0,0-1 0 0 0,-1 1 0 0 0,1 0 0 0 0,-1-1 0 0 0,1 1 0 0 0,-1-1 0 0 0,-1 2-13 0 0,-90 145 183 0 0,93-149-200 0 0,-1-1 1 0 0,1 1 0 0 0,0-1-1 0 0,-1 1 1 0 0,1 0 0 0 0,0-1 0 0 0,0 1-1 0 0,-1-1 1 0 0,1 1 0 0 0,0-1 0 0 0,0 1-1 0 0,0 0 1 0 0,0-1 0 0 0,0 1-1 0 0,0 0 1 0 0,0-1 0 0 0,0 1 0 0 0,0-1-1 0 0,0 1 1 0 0,0 0 0 0 0,0-1 0 0 0,0 1-1 0 0,0 0 1 0 0,1-1 0 0 0,-1 1-1 0 0,0-1 1 0 0,0 1 0 0 0,1-1 0 0 0,-1 1-1 0 0,0-1 1 0 0,1 1 0 0 0,-1-1 0 0 0,1 1-1 0 0,-1-1 1 0 0,0 1 0 0 0,1-1-1 0 0,-1 1 1 0 0,1-1 0 0 0,-1 0 0 0 0,1 1-1 0 0,0-1 1 0 0,-1 0 0 0 0,1 0-1 0 0,-1 1 1 0 0,1-1 0 0 0,0 0 0 0 0,-1 0-1 0 0,1 0 1 0 0,-1 0 0 0 0,1 0 0 0 0,0 0-1 0 0,-1 0 1 0 0,1 0 0 0 0,0 0-1 0 0,-1 0 1 0 0,1 0 0 0 0,-1 0 0 0 0,1 0-1 0 0,0 0 1 0 0,-1-1 0 0 0,1 1 0 0 0,-1 0-1 0 0,1 0 17 0 0,41-12-2238 0 0,-11-6-890 0 0,-12 7-293 0 0,1 0-3777 0 0,-7 4-3532 0 0</inkml:trace>
  <inkml:trace contextRef="#ctx0" brushRef="#br0" timeOffset="14438.824">8559 2331 2385 0 0,'0'0'3538'0'0,"0"0"-327"0"0,0 0-334 0 0,0 0-489 0 0,0 0-552 0 0,0 0-563 0 0,0 0-493 0 0,0 0-261 0 0,0 0-41 0 0,0 0-25 0 0,0 0-25 0 0,0 0-44 0 0,0 0-72 0 0,-14 28-48 0 0,-45 89-43 0 0,37-37 128 0 0,23-63-280 0 0,-1-13-38 0 0,0 0 1 0 0,0 1 0 0 0,1-1 0 0 0,-1 0 0 0 0,1 0-1 0 0,0 0 1 0 0,0 1 0 0 0,1-1 0 0 0,-1 0-1 0 0,1 0 1 0 0,0-1 0 0 0,0 1 0 0 0,0 0 0 0 0,0-1-1 0 0,1 1 1 0 0,-1-1 0 0 0,1 0 0 0 0,0 1 0 0 0,0-1-1 0 0,0-1 1 0 0,1 1 0 0 0,-1 0 0 0 0,1-1-1 0 0,-1 0 1 0 0,1 0 0 0 0,0 0 0 0 0,0 0 0 0 0,0 0-1 0 0,0-1 1 0 0,2 1-32 0 0,0-1 118 0 0,1 0 0 0 0,-1-1 0 0 0,1 0-1 0 0,0 0 1 0 0,0 0 0 0 0,-1-1 0 0 0,1 0-1 0 0,-1 0 1 0 0,1-1 0 0 0,-1 1 0 0 0,1-2 0 0 0,-1 1-1 0 0,0-1 1 0 0,0 0 0 0 0,0 0 0 0 0,0 0-1 0 0,-1-1 1 0 0,1 0 0 0 0,-1 0 0 0 0,0 0 0 0 0,0-1-1 0 0,0 0 1 0 0,-1 0 0 0 0,0 0 0 0 0,0 0 0 0 0,0-1-1 0 0,0 0 1 0 0,-1 1 0 0 0,0-1 0 0 0,0 0-1 0 0,-1-1 1 0 0,0 1 0 0 0,0 0 0 0 0,0-1 0 0 0,-1 1-1 0 0,0-1 1 0 0,0 0 0 0 0,0 1 0 0 0,-1-1-1 0 0,0 0 1 0 0,-1-1-118 0 0,1-3-5 0 0,0 1-1 0 0,-1 0 0 0 0,-1 0 0 0 0,0-1 1 0 0,0 1-1 0 0,-1 0 0 0 0,0 1 1 0 0,-1-1-1 0 0,0 0 0 0 0,0 1 1 0 0,-1 0-1 0 0,0 0 0 0 0,-1 0 0 0 0,0 1 1 0 0,0 0-1 0 0,-1 0 0 0 0,0 0 1 0 0,0 1-1 0 0,-1 0 0 0 0,0 1 1 0 0,0-1-1 0 0,-1 1 6 0 0,-26 2-1817 0 0,24 8-1432 0 0,2 2-3538 0 0,2-2-5477 0 0</inkml:trace>
  <inkml:trace contextRef="#ctx0" brushRef="#br0" timeOffset="15506.136">8881 2243 568 0 0,'0'0'1150'0'0,"0"0"-443"0"0,0 0-254 0 0,0 0 160 0 0,0 0 321 0 0,0 0 282 0 0,0 0 171 0 0,0 0 1 0 0,0 0-41 0 0,0 0-4 0 0,0 0-18 0 0,0 0-92 0 0,2 12-74 0 0,5 101 2666 0 0,-43 211 445 0 0,-14-162-3632 0 0,25-151 586 0 0,19-54-677 0 0,7 29-508 0 0,0-1 1 0 0,2 1 0 0 0,0-1 0 0 0,0 1-1 0 0,2 0 1 0 0,0 0 0 0 0,0 0 0 0 0,1 1-1 0 0,1-1 1 0 0,1-1-40 0 0,160-264 222 0 0,-152 255-222 0 0,2 1 1 0 0,0 1 0 0 0,1 1 0 0 0,1 0 0 0 0,1 1 0 0 0,0 2-1 0 0,2 0 1 0 0,21-13-1 0 0,-41 29 3 0 0,0-1 0 0 0,0 1 0 0 0,0 0 0 0 0,0 0 0 0 0,0 1 0 0 0,0-1 0 0 0,1 0 0 0 0,-1 1 0 0 0,1 0 0 0 0,-1 0 0 0 0,1 0 0 0 0,-1 0 0 0 0,1 1 0 0 0,0-1 0 0 0,-1 1 0 0 0,1 0 0 0 0,0 0 0 0 0,0 0 0 0 0,-1 1 0 0 0,1-1 0 0 0,-1 1 0 0 0,1 0 0 0 0,0 0 0 0 0,-1 0 0 0 0,1 0 0 0 0,-1 1 0 0 0,0-1 0 0 0,0 1 0 0 0,1 0 0 0 0,-1 0 0 0 0,0 0 0 0 0,0 1 0 0 0,-1-1 0 0 0,1 1 0 0 0,0-1 0 0 0,1 3-3 0 0,-3 11 53 0 0,0 0-1 0 0,-1 0 1 0 0,0 1-1 0 0,-1-1 1 0 0,-1 0-1 0 0,-1 0 1 0 0,0-1-1 0 0,-1 1 1 0 0,-1-1 0 0 0,0 1-1 0 0,-2-1 1 0 0,1-1-1 0 0,-2 1 1 0 0,1-1-1 0 0,-2 0 1 0 0,0-1-1 0 0,-1 0 1 0 0,-7 7-53 0 0,7-6 16 0 0,-1 0 0 0 0,0-1 0 0 0,-1 0 1 0 0,-1-1-1 0 0,0 0 0 0 0,0-1 0 0 0,-1-1 1 0 0,0 0-1 0 0,-1-1 0 0 0,0-1 0 0 0,0 0 0 0 0,-9 3-16 0 0,-35-13-830 0 0,44-11-2532 0 0,4-6-4237 0 0,9 12-4001 0 0</inkml:trace>
  <inkml:trace contextRef="#ctx0" brushRef="#br0" timeOffset="16823.951">9619 2364 7210 0 0,'0'0'2619'0'0,"0"0"-653"0"0,0 0-405 0 0,0 0-214 0 0,0 0-212 0 0,0 0-223 0 0,0 0-210 0 0,0 0-151 0 0,0 0-95 0 0,0 0-23 0 0,0 0 0 0 0,0 0 12 0 0,0 0 21 0 0,0 9 4 0 0,1 28-18 0 0,0-36-412 0 0,0 0-1 0 0,0 0 1 0 0,0 0 0 0 0,0 0 0 0 0,0 0-1 0 0,1 0 1 0 0,-1-1 0 0 0,0 1 0 0 0,0 0-1 0 0,1-1 1 0 0,-1 1 0 0 0,0-1 0 0 0,1 1-1 0 0,-1-1 1 0 0,1 0 0 0 0,-1 1 0 0 0,0-1-1 0 0,1 0 1 0 0,-1 0 0 0 0,1 0 0 0 0,-1 0-1 0 0,1 0 1 0 0,-1-1 0 0 0,0 1 0 0 0,1 0 0 0 0,-1-1-1 0 0,1 1 1 0 0,-1-1-40 0 0,3 1 122 0 0,12-4 171 0 0,0 0 0 0 0,-1-1 1 0 0,1-1-1 0 0,-1-1 1 0 0,-1 0-1 0 0,1 0 0 0 0,-1-2 1 0 0,13-9-294 0 0,-5 4 259 0 0,-5 5-107 0 0,0-2 0 0 0,-1 0 0 0 0,0 0 0 0 0,-1-2 0 0 0,0 0 0 0 0,-1-1 0 0 0,0 0 0 0 0,-1-1 0 0 0,-1 0 0 0 0,0-1 0 0 0,0-3-152 0 0,-11 17 10 0 0,0 1 0 0 0,1-1-1 0 0,-1 0 1 0 0,0 0 0 0 0,-1 0 0 0 0,1 0-1 0 0,0 0 1 0 0,-1 0 0 0 0,1 0 0 0 0,-1 0 0 0 0,1 0-1 0 0,-1 0 1 0 0,0 0 0 0 0,0 0 0 0 0,0 0-1 0 0,0-1 1 0 0,0 1 0 0 0,-1 0 0 0 0,1 0-1 0 0,-1 0 1 0 0,1 0 0 0 0,-1 0 0 0 0,0 0 0 0 0,0 0-1 0 0,1 0 1 0 0,-1 1 0 0 0,-1-1 0 0 0,1 0-1 0 0,0 0 1 0 0,0 1 0 0 0,-1-1 0 0 0,1 1-1 0 0,-1-1 1 0 0,1 1 0 0 0,-1 0 0 0 0,0-1 0 0 0,1 1-1 0 0,-1 0 1 0 0,0 0 0 0 0,0 0 0 0 0,0 0-1 0 0,0 0 1 0 0,0 1 0 0 0,0-1 0 0 0,0 1 0 0 0,0-1-1 0 0,0 1 1 0 0,0 0 0 0 0,-1 0-10 0 0,-22 1-17 0 0,1 2 0 0 0,-1 1 0 0 0,1 0 0 0 0,-1 2 0 0 0,1 1 0 0 0,1 1 0 0 0,0 1 0 0 0,0 1 0 0 0,0 1 0 0 0,2 1 0 0 0,-1 1 0 0 0,2 1 0 0 0,0 1-1 0 0,0 0 1 0 0,1 2 0 0 0,1 0 0 0 0,-8 11 17 0 0,19-22-5 0 0,1 1-1 0 0,1 0 1 0 0,-1 0 0 0 0,1 0-1 0 0,1 1 1 0 0,-1-1-1 0 0,1 1 1 0 0,0 0-1 0 0,1 1 1 0 0,0-1-1 0 0,0 0 1 0 0,1 1-1 0 0,0 2 6 0 0,1-7 2 0 0,0 0 0 0 0,1 0-1 0 0,0 0 1 0 0,0 0 0 0 0,0 0-1 0 0,0 0 1 0 0,1 0 0 0 0,-1 0-1 0 0,1 0 1 0 0,0 0 0 0 0,0-1-1 0 0,1 1 1 0 0,-1 0 0 0 0,1 0-1 0 0,0-1 1 0 0,0 1 0 0 0,0-1-1 0 0,0 0 1 0 0,0 0 0 0 0,1 0-1 0 0,-1 0 1 0 0,1 0-1 0 0,0 0 1 0 0,0 0 0 0 0,0-1-1 0 0,1 0 1 0 0,-1 1 0 0 0,0-1-1 0 0,1-1 1 0 0,2 2-2 0 0,13 5 50 0 0,1-1 0 0 0,0-2 0 0 0,0 0-1 0 0,1 0 1 0 0,-1-2 0 0 0,1-1 0 0 0,0 0 0 0 0,0-2 0 0 0,-1 0-1 0 0,1-1 1 0 0,6-2-50 0 0,190-55 1364 0 0,-127 11-601 0 0,-89 39 103 0 0,164-162-918 0 0,-142 136 67 0 0,-2-1 0 0 0,-2 0 1 0 0,-1-2-1 0 0,12-38-15 0 0,-29 73-2 0 0,0 1 1 0 0,0 0-1 0 0,0-1 0 0 0,0 1 0 0 0,0 0 1 0 0,-1-1-1 0 0,1 0 0 0 0,0 1 0 0 0,-1-1 1 0 0,1 1-1 0 0,-1-1 0 0 0,0 0 0 0 0,1 1 1 0 0,-1-1-1 0 0,0 1 0 0 0,0-1 0 0 0,0 0 1 0 0,0 1-1 0 0,-1-1 0 0 0,1 0 0 0 0,0 1 1 0 0,-1-1-1 0 0,1 0 0 0 0,-1 1 0 0 0,1-1 1 0 0,-1 1-1 0 0,0-1 0 0 0,0 1 0 0 0,0 0 1 0 0,1-1-1 0 0,-1 1 0 0 0,-1 0 0 0 0,1-1 1 0 0,0 1-1 0 0,0 0 0 0 0,0 0 0 0 0,-1 0 1 0 0,1 0-1 0 0,0 0 0 0 0,-1 0 0 0 0,1 1 1 0 0,-1-1-1 0 0,1 0 0 0 0,-1 1 0 0 0,1-1 1 0 0,-1 1-1 0 0,0-1 0 0 0,1 1 0 0 0,-1 0 1 0 0,0 0-1 0 0,-1 0 2 0 0,-5 0-11 0 0,-1 2 0 0 0,0-1 1 0 0,0 1-1 0 0,1 1 0 0 0,-1 0 0 0 0,1 0 1 0 0,0 0-1 0 0,0 1 0 0 0,0 0 1 0 0,0 1-1 0 0,1 0 0 0 0,0 0 0 0 0,0 0 1 0 0,0 1-1 0 0,1 0 0 0 0,-1 1 0 0 0,2-1 1 0 0,-1 1-1 0 0,1 0 0 0 0,0 1 1 0 0,0-1-1 0 0,1 1 0 0 0,-3 5 11 0 0,6-11-3 0 0,0 1-1 0 0,0 0 1 0 0,-1 0 0 0 0,2 0-1 0 0,-1 0 1 0 0,0 0 0 0 0,1 0-1 0 0,-1 0 1 0 0,1 0-1 0 0,0 0 1 0 0,0 0 0 0 0,0 0-1 0 0,0 0 1 0 0,1 0 0 0 0,-1 0-1 0 0,1 0 1 0 0,0 0-1 0 0,-1 0 1 0 0,2 0 0 0 0,-1-1-1 0 0,0 1 1 0 0,0 0 0 0 0,1 0-1 0 0,0-1 1 0 0,-1 1-1 0 0,1-1 1 0 0,0 0 0 0 0,0 1-1 0 0,0-1 1 0 0,1 0 0 0 0,-1 0-1 0 0,3 1 4 0 0,91 50 13 0 0,-75-44-10 0 0,-2-1-4 0 0,-1 0-1 0 0,0 2 1 0 0,0 0 0 0 0,-1 1-1 0 0,0 1 1 0 0,-1 1 0 0 0,6 5 1 0 0,-18-11 14 0 0,0-1 1 0 0,-1 0 0 0 0,0 1-1 0 0,0 0 1 0 0,0 0 0 0 0,0 0-1 0 0,-1 0 1 0 0,-1 0 0 0 0,1 0-1 0 0,-1 1 1 0 0,0-1 0 0 0,-1 1-1 0 0,1-1 1 0 0,-2 0 0 0 0,1 1-1 0 0,-1-1 1 0 0,0 0 0 0 0,0 1-1 0 0,-1-1 1 0 0,0 0 0 0 0,-1 0-1 0 0,1 0 1 0 0,-2 1-15 0 0,-45 101 160 0 0,18-39-449 0 0,31-69 157 0 0,19-4-1801 0 0,11-5-6119 0 0,-24 4-1165 0 0</inkml:trace>
  <inkml:trace contextRef="#ctx0" brushRef="#br0" timeOffset="17505.689">11127 1900 3985 0 0,'0'0'2474'0'0,"0"0"-866"0"0,0 0-341 0 0,0 0 85 0 0,0 0 221 0 0,0 0 140 0 0,0 0 1 0 0,0 0-154 0 0,0 0-209 0 0,0 0-190 0 0,0 0-172 0 0,0 0-110 0 0,8-18-70 0 0,24-56-59 0 0,-24 56-63 0 0,-8 18-47 0 0,0 0-69 0 0,0 0-65 0 0,-40 141 2805 0 0,-9 285-2418 0 0,11-177-772 0 0,21-167-145 0 0,-3-122-2237 0 0,16 29 1314 0 0,-22-57-4014 0 0,6 27-4748 0 0,13 32-1479 0 0</inkml:trace>
  <inkml:trace contextRef="#ctx0" brushRef="#br0" timeOffset="17760.708">10775 2254 3945 0 0,'0'0'3004'0'0,"0"0"-635"0"0,0 0-478 0 0,0 0-221 0 0,0 0-87 0 0,0 0-43 0 0,0 0-64 0 0,0 0-106 0 0,0 0-88 0 0,0 0-106 0 0,0 0-125 0 0,0 0-172 0 0,0 0-150 0 0,27-2-97 0 0,83-2-52 0 0,70 6 1670 0 0,120-2-1886 0 0,-268 6-1205 0 0,-17-3-2614 0 0,0-1-7607 0 0,-11-2-1187 0 0</inkml:trace>
  <inkml:trace contextRef="#ctx0" brushRef="#br0" timeOffset="17917.635">11527 2408 9266 0 0,'0'0'1971'0'0,"0"0"-471"0"0,0 0-245 0 0,0 0-61 0 0,0 0-101 0 0,0 0-178 0 0,0 0-280 0 0,0 0-303 0 0,0 0-204 0 0,0 0-88 0 0,0 0-57 0 0,0 0-31 0 0,0 0-40 0 0,-1 32-105 0 0,-1 93-146 0 0,3-94-293 0 0,1-31 179 0 0,2 0-1980 0 0,-1 0-5478 0 0,-3 0 1696 0 0</inkml:trace>
  <inkml:trace contextRef="#ctx0" brushRef="#br0" timeOffset="18472.653">11840 2486 6969 0 0,'0'0'2398'0'0,"0"0"-289"0"0,0 0-43 0 0,0 0-53 0 0,0 0-206 0 0,0 0-252 0 0,0 0-266 0 0,32-7-230 0 0,102-23-173 0 0,-63-3 421 0 0,-65 30-1180 0 0,0-1 0 0 0,1 0-1 0 0,-1 0 1 0 0,-1 0 0 0 0,1-1 0 0 0,-1 0-1 0 0,0 0 1 0 0,0 0 0 0 0,0-1-1 0 0,0 0 1 0 0,-1 0 0 0 0,0 0-1 0 0,-1 0 1 0 0,1-1 0 0 0,-1 1-1 0 0,-1-1 1 0 0,1 0 0 0 0,-1 0 0 0 0,0 0-1 0 0,0 0 1 0 0,-1 0 0 0 0,0-2-127 0 0,-1 7 13 0 0,0 0 0 0 0,0 0 1 0 0,0 0-1 0 0,0 0 1 0 0,-1 0-1 0 0,1 0 1 0 0,-1 0-1 0 0,1 0 0 0 0,-1 1 1 0 0,0-1-1 0 0,1 0 1 0 0,-1 0-1 0 0,0 0 0 0 0,0 1 1 0 0,-1-1-1 0 0,1 0 1 0 0,0 1-1 0 0,0-1 1 0 0,-1 1-1 0 0,1 0 0 0 0,-1-1 1 0 0,1 1-1 0 0,-1 0 1 0 0,0 0-1 0 0,1 0 0 0 0,-1 0 1 0 0,0 0-1 0 0,0 0 1 0 0,0 1-1 0 0,0-1 0 0 0,1 1 1 0 0,-1-1-1 0 0,0 1 1 0 0,0-1-1 0 0,0 1 1 0 0,0 0-1 0 0,0 0 0 0 0,0 0 1 0 0,-2 1-14 0 0,-79 21-101 0 0,66-13 92 0 0,0 1-1 0 0,0 0 0 0 0,1 1 0 0 0,1 1 0 0 0,0 0 1 0 0,0 1-1 0 0,1 1 0 0 0,1 0 0 0 0,0 1 1 0 0,1 1-1 0 0,1-1 0 0 0,0 2 0 0 0,2 0 0 0 0,-1 0 1 0 0,2 2 9 0 0,6-14 0 0 0,0 0 0 0 0,1 0 1 0 0,0 0-1 0 0,0 0 0 0 0,1 0 1 0 0,-1 0-1 0 0,1 0 0 0 0,0 1 1 0 0,1-1-1 0 0,-1 0 0 0 0,1 0 1 0 0,0 0-1 0 0,0 0 0 0 0,0 0 1 0 0,1 0-1 0 0,0 0 0 0 0,0 0 1 0 0,0-1-1 0 0,1 1 0 0 0,0-1 1 0 0,-1 1-1 0 0,1-1 0 0 0,1 0 1 0 0,-1 0-1 0 0,1 0 0 0 0,-1-1 1 0 0,1 1-1 0 0,0-1 0 0 0,1 0 1 0 0,-1 0-1 0 0,0 0 0 0 0,1-1 1 0 0,-1 1-1 0 0,1-1 0 0 0,0 0 1 0 0,0-1-1 0 0,0 1 0 0 0,0-1 1 0 0,0 0-1 0 0,2 0 0 0 0,13 3 30 0 0,0-1 0 0 0,0-2 0 0 0,1 0 0 0 0,-1-1 0 0 0,1 0 0 0 0,-1-2 0 0 0,0-1 0 0 0,0 0 0 0 0,0-1 0 0 0,0-2 0 0 0,-1 0 0 0 0,0-1 0 0 0,0 0 0 0 0,1-2-30 0 0,37-22-3689 0 0,-4-6-3958 0 0,-45 32-4419 0 0</inkml:trace>
  <inkml:trace contextRef="#ctx0" brushRef="#br0" timeOffset="18863.656">12721 2143 14851 0 0,'0'0'1670'0'0,"0"0"-305"0"0,0 0-106 0 0,0 0-70 0 0,0 0-125 0 0,0 0-148 0 0,0 0-184 0 0,0 0-144 0 0,0 0-116 0 0,0 0-105 0 0,0 0-81 0 0,0 0-81 0 0,-33 21-58 0 0,-101 65-39 0 0,57-27 85 0 0,76-58-193 0 0,-1-1 1 0 0,1 1-1 0 0,-1 0 0 0 0,1 0 0 0 0,-1 0 1 0 0,1 0-1 0 0,0 0 0 0 0,0 0 1 0 0,0 1-1 0 0,0-1 0 0 0,0 0 0 0 0,0 1 1 0 0,0-1-1 0 0,0 1 0 0 0,0-1 0 0 0,0 1 1 0 0,1-1-1 0 0,-1 1 0 0 0,1-1 1 0 0,-1 1-1 0 0,1 0 0 0 0,-1-1 0 0 0,1 1 1 0 0,0 0-1 0 0,0-1 0 0 0,0 1 0 0 0,0 0 1 0 0,0-1-1 0 0,0 1 0 0 0,1 0 1 0 0,-1-1-1 0 0,1 1 0 0 0,-1-1 0 0 0,1 1 1 0 0,-1 0-1 0 0,1-1 0 0 0,0 1 0 0 0,0-1 1 0 0,-1 0-1 0 0,1 1 0 0 0,0-1 1 0 0,1 0-1 0 0,-1 1 0 0 0,0-1 0 0 0,106 17 38 0 0,-26-10 17 0 0,-77-8-9 0 0,0 1 0 0 0,-1 0-1 0 0,1 0 1 0 0,0 0-1 0 0,-1 0 1 0 0,1 0-1 0 0,0 1 1 0 0,-1-1-1 0 0,0 1 1 0 0,1 0 0 0 0,-1 0-1 0 0,0 1 1 0 0,0-1-1 0 0,0 1 1 0 0,-1-1-1 0 0,1 1 1 0 0,0 0-1 0 0,-1 0 1 0 0,0 0 0 0 0,0 0-1 0 0,0 0 1 0 0,0 1-1 0 0,0-1 1 0 0,-1 1-1 0 0,1-1 1 0 0,-1 1-1 0 0,0-1 1 0 0,0 1 0 0 0,0 0-1 0 0,-1 0 1 0 0,1 0-1 0 0,-1-1 1 0 0,0 1-1 0 0,0 0 1 0 0,0 0-1 0 0,-1 0 1 0 0,1-1-1 0 0,-2 5-45 0 0,-5 0 27 0 0,0 0 0 0 0,0 0 0 0 0,-1 0 0 0 0,0-1 0 0 0,0 0 0 0 0,-1-1 0 0 0,0 1 0 0 0,0-2 0 0 0,-1 1 0 0 0,1-2-1 0 0,-1 1 1 0 0,0-1 0 0 0,-1 0 0 0 0,1-1 0 0 0,0-1 0 0 0,-1 1 0 0 0,-6-1-27 0 0,9 0-103 0 0,-36 3-3165 0 0,30-5-880 0 0,0-2-3519 0 0,6-1-4669 0 0</inkml:trace>
  <inkml:trace contextRef="#ctx0" brushRef="#br0" timeOffset="18183.592">11519 2033 9370 0 0,'0'0'4457'0'0,"0"0"-3089"0"0,0 0-472 0 0,0 0-215 0 0,0 0-89 0 0,0 0-160 0 0,0 0-200 0 0,0 0-200 0 0,0 0-120 0 0,0 0-72 0 0,0 0-160 0 0,0 0-184 0 0,0 0-417 0 0,0 0-1599 0 0,70 33-7666 0 0</inkml:trace>
  <inkml:trace contextRef="#ctx0" brushRef="#br0" timeOffset="19599.628">11525 2036 2120 0 0,'0'0'2125'0'0,"0"0"-215"0"0,0 0-70 0 0,0 0 26 0 0,0 0-47 0 0,0 0-209 0 0,0 0-353 0 0,0 0-318 0 0,0 0-171 0 0,0 0-16 0 0,0 0 18 0 0,0 0 11 0 0,0 0-50 0 0,6 1-133 0 0,30 2 655 0 0,-36-3-917 0 0,0 0-5 0 0,0 0 1 0 0,0 0-8 0 0,0 0-1 0 0,0 0-12 0 0,0 0 5 0 0,0 0-6 0 0,0 0-19 0 0,0 0-39 0 0,0 0-30 0 0,0 0-41 0 0,0 0-41 0 0,0-7 2115 0 0,-9 6-3046 0 0,-6 1 2149 0 0,13 2-5697 0 0,2 1-4918 0 0,0 0-2328 0 0</inkml:trace>
  <inkml:trace contextRef="#ctx0" brushRef="#br0" timeOffset="22366.063">13318 2184 2417 0 0,'0'0'2403'0'0,"0"0"-894"0"0,0 0-454 0 0,0 0 167 0 0,0 0 422 0 0,0 0 271 0 0,0 0-26 0 0,0 0-278 0 0,0 0-336 0 0,0 0-279 0 0,0 0-175 0 0,2-2-89 0 0,5-6-27 0 0,-5 7-17 0 0,-2 1-16 0 0,0 0-24 0 0,-7 22 1974 0 0,-41 36-1211 0 0,88-101 29 0 0,-36 37-619 0 0,-8 15-747 0 0,4-9-197 0 0,0 0-43 0 0,3 8-5095 0 0,-1-8-243 0 0,-1 3-6483 0 0</inkml:trace>
  <inkml:trace contextRef="#ctx0" brushRef="#br0" timeOffset="22888.801">13382 2408 12515 0 0,'0'0'2828'0'0,"0"0"-838"0"0,0 0-543 0 0,0 0-131 0 0,0 0-78 0 0,0 0-139 0 0,0 0-200 0 0,0 0-183 0 0,0 0-99 0 0,0 0-66 0 0,0 0-44 0 0,0 0-58 0 0,0 0-53 0 0,1 9-38 0 0,-1 26-41 0 0,-8 13 1069 0 0,8-48-1350 0 0,0 0 5 0 0,0 0-8 0 0,0 0 14 0 0,0 0-8 0 0,0 0 9 0 0,46-33 1437 0 0,-57 49-943 0 0,-8 8-309 0 0,19-23-223 0 0,0-1 0 0 0,0 0 10 0 0,0 0-6 0 0,0 0-21 0 0,0 0-12 0 0,0 0 7 0 0,0 0 2 0 0,0 0 10 0 0,0 0-15 0 0,0 0-12 0 0,0 0 9 0 0,7-8-101 0 0,9-13-645 0 0,-11 6-7030 0 0,-5 11-4838 0 0</inkml:trace>
  <inkml:trace contextRef="#ctx0" brushRef="#br0" timeOffset="43828.544">7182 8877 0 0 0,'0'0'920'0'0,"0"0"431"0"0,0 0 478 0 0,0 0 415 0 0,0 0 206 0 0,0 0-131 0 0,0 0-387 0 0,0 0-390 0 0,0 0-263 0 0,0 0-184 0 0,4 1 5618 0 0,-5 6-6446 0 0,-1 0-1 0 0,0 0 1 0 0,0 0 0 0 0,0-1-1 0 0,-1 1 1 0 0,0 0-1 0 0,0-1 1 0 0,-1 0-1 0 0,1 0 1 0 0,-1 0-1 0 0,-1 0 1 0 0,-2 2-267 0 0,-9 16 349 0 0,-192 313 342 0 0,137-218-601 0 0,66-107-438 0 0,-9 17 1078 0 0,14-29-835 0 0,0 0 0 0 0,0 0 0 0 0,0-1 0 0 0,0 1 0 0 0,0 0 0 0 0,0 0 0 0 0,0-1 0 0 0,-1 1 0 0 0,1 0 0 0 0,0 0 0 0 0,0 0 0 0 0,0-1 0 0 0,0 1 0 0 0,0 0 0 0 0,0 0 0 0 0,0 0 0 0 0,-1-1 0 0 0,1 1 0 0 0,0 0 0 0 0,0 0 0 0 0,0 0 0 0 0,0 0-1 0 0,-1 0 1 0 0,1-1 0 0 0,0 1 0 0 0,0 0 0 0 0,0 0 0 0 0,-1 0 0 0 0,1 0 0 0 0,0 0 0 0 0,0 0 0 0 0,-1 0 0 0 0,1 0 0 0 0,0 0 0 0 0,0 0 0 0 0,0 0 0 0 0,-1 0 0 0 0,1 0 0 0 0,0 0 0 0 0,0 0 0 0 0,-1 0 0 0 0,1 0 0 0 0,0 0 0 0 0,0 0 0 0 0,0 0 0 0 0,-1 0 0 0 0,1 0 105 0 0,2-38-5099 0 0,0 0-5753 0 0,-2 27 3354 0 0</inkml:trace>
  <inkml:trace contextRef="#ctx0" brushRef="#br0" timeOffset="44076.789">6786 8936 7170 0 0,'0'0'2359'0'0,"0"0"-91"0"0,0 0-103 0 0,0 0-53 0 0,0 0-145 0 0,0 0-262 0 0,0 0-372 0 0,0 0-363 0 0,0 0-299 0 0,0 0-189 0 0,0 0-119 0 0,0 0-55 0 0,0 0 124 0 0,1 2 154 0 0,91 167 3395 0 0,-50-101-3347 0 0,61 72 158 0 0,42 8-434 0 0,-130-132-233 0 0,-17-17-6721 0 0,1 0 1218 0 0,0 1-6764 0 0</inkml:trace>
  <inkml:trace contextRef="#ctx0" brushRef="#br0" timeOffset="41365.295">1267 4794 0 0 0,'0'0'199'0'0,"0"0"501"0"0,0 0 240 0 0,0 0 96 0 0,0 0 67 0 0,0-10 39 0 0,1-29-33 0 0,5 33 12398 0 0,-4 14-12568 0 0,34 239 2476 0 0,-20-108-2744 0 0,2 49 35 0 0,-3 430 817 0 0,28-221-1055 0 0,-40 399 587 0 0,19-471-793 0 0,15 112-39 0 0,-28-123-15 0 0,-12-31 4 0 0,1-71-94 0 0,22-140-110 0 0,-21-29 101 0 0,-2 133 34 0 0,4-173-141 0 0,0 1 0 0 0,0-1 0 0 0,0 0 0 0 0,0 0 0 0 0,0 0 0 0 0,1 0 0 0 0,-1 1 0 0 0,1-2 0 0 0,0 1 0 0 0,0 0-1 0 0,0 0 1 0 0,0-1 0 0 0,0 1 0 0 0,1-1 0 0 0,-1 1 0 0 0,1-1 0 0 0,0 0 0 0 0,-1 0 0 0 0,1 0 0 0 0,0-1 0 0 0,2 2-2 0 0,8 6 25 0 0,-1-2-6 0 0,0-1 0 0 0,1-1 0 0 0,0 0 0 0 0,0 0-1 0 0,0-1 1 0 0,0-1 0 0 0,1 0 0 0 0,0-1 0 0 0,-1 0-1 0 0,1-1 1 0 0,0-1 0 0 0,-1 0 0 0 0,1-1 0 0 0,2-1-20 0 0,16 2 58 0 0,302-44 197 0 0,-60 33-186 0 0,52 7 9 0 0,-244 5-75 0 0,202-13 46 0 0,47 1 29 0 0,-82 29-26 0 0,82-22 71 0 0,-73-10 6 0 0,25-5 6 0 0,-58-3-42 0 0,-46 15-19 0 0,73 14-10 0 0,196 8 242 0 0,-285-21-201 0 0,-25-13 69 0 0,-97 15 84 0 0,-20 11-200 0 0,15 0-93 0 0,138-3 75 0 0,-109-8-70 0 0,-65 4 72 0 0,0 0-37 0 0,33 1 84 0 0,-7 6-141 0 0,-10 0 12 0 0,3 0 91 0 0,8 1-44 0 0,-38-5-4262 0 0,3-3-457 0 0,1-3-4662 0 0,4 3-3215 0 0</inkml:trace>
  <inkml:trace contextRef="#ctx0" brushRef="#br1" timeOffset="52527.656">4614 4025 1232 0 0,'0'0'922'0'0,"0"0"-114"0"0,0 0 88 0 0,0 0 414 0 0,0 0 437 0 0,0 0 223 0 0,0 0-113 0 0,0 0-363 0 0,0 0-406 0 0,0 0-316 0 0,0 0-168 0 0,9 2 384 0 0,-7 1 4055 0 0,8 56-3235 0 0,-4 36-750 0 0,-5-74-837 0 0,3 234 1041 0 0,28-16-551 0 0,-19-61-19 0 0,-11-59-48 0 0,15 99-42 0 0,-21-27 290 0 0,3-168-832 0 0,0 1 1 0 0,1 0 0 0 0,2 0-1 0 0,0-1 1 0 0,2 1-1 0 0,0-1 1 0 0,3 3-61 0 0,15 97 245 0 0,2-35-110 0 0,-19-73-83 0 0,-1-1 0 0 0,0 1 0 0 0,-1 0-1 0 0,0 0 1 0 0,-1 0 0 0 0,-1 0 0 0 0,-1 0 0 0 0,0 0 0 0 0,-1 1-52 0 0,3-15 36 0 0,1 0 1 0 0,-1 1-1 0 0,0-1 1 0 0,0 0-1 0 0,0-1 1 0 0,1 1-1 0 0,-1 0 1 0 0,0-1-1 0 0,1 1 1 0 0,-1-1-1 0 0,0 0 1 0 0,1 0-1 0 0,-1 0 1 0 0,1 0-1 0 0,-1 0 1 0 0,0 0-1 0 0,1-1 1 0 0,-1 1-1 0 0,0-1 1 0 0,1 1-1 0 0,-1-1 1 0 0,0 0-37 0 0,7 0 64 0 0,222-36 114 0 0,21 23-20 0 0,-63 7-97 0 0,-108 3 28 0 0,68-3 1 0 0,70 6-46 0 0,103 5 128 0 0,-159-11-58 0 0,57 7-15 0 0,-112 7-74 0 0,-90-3 69 0 0,-17-4-88 0 0,-1 0-18 0 0,0 0-5 0 0,0 0 17 0 0,0 0 0 0 0,0 0 17 0 0,0 0 3 0 0,0 0 2 0 0,0 0-24 0 0,0 0 20 0 0,0 0-4 0 0,0 0-27 0 0,0 0 22 0 0,0 0-13 0 0,0 0-1 0 0,0 0 33 0 0,0 0-6 0 0,0 0-21 0 0,0 0 10 0 0,0 0-1 0 0,0 0 5 0 0,0 0-6 0 0,0 0-29 0 0,0 0-6 0 0,0 0 40 0 0,0 0 14 0 0,0 0-4 0 0,0 0 10 0 0,0 0-34 0 0,0 0-10 0 0,0 0 16 0 0,-11 4-2295 0 0,7 12-3650 0 0,2-8-1101 0 0,0-3-6149 0 0</inkml:trace>
  <inkml:trace contextRef="#ctx0" brushRef="#br1" timeOffset="53217.576">7766 5799 7578 0 0,'0'0'2863'0'0,"0"0"-557"0"0,0 0-286 0 0,0 0-37 0 0,0 0-84 0 0,0 0-212 0 0,0 0-329 0 0,0 0-312 0 0,0 0-209 0 0,0 0-122 0 0,0 0-79 0 0,0 0-104 0 0,0 0-72 0 0,-6 15 771 0 0,-177 206 1128 0 0,-9-45-1775 0 0,135-117-496 0 0,57-58-121 0 0,0-1-11 0 0,0 0-21 0 0,0 0-10 0 0,0 0-40 0 0,0 0-42 0 0,0 0-83 0 0,0 0-80 0 0,0 0-138 0 0,0 0-172 0 0,0 0-245 0 0,0 0-296 0 0,11-24-10590 0 0,-10 22 7763 0 0,1-2-6242 0 0</inkml:trace>
  <inkml:trace contextRef="#ctx0" brushRef="#br1" timeOffset="53553.219">7396 5796 5937 0 0,'0'0'2792'0'0,"0"0"-225"0"0,0 0-299 0 0,0 0-181 0 0,0 0-186 0 0,0 0-225 0 0,0 0-273 0 0,0 0-268 0 0,0 0-225 0 0,0 0-166 0 0,0 0-144 0 0,0 0-104 0 0,-4-7-63 0 0,-13-27 301 0 0,20 65 1210 0 0,15 6-1446 0 0,1-1 0 0 0,1-1 0 0 0,2-1 0 0 0,2-1-1 0 0,1 0 1 0 0,2-2 0 0 0,29 27-498 0 0,65 75 311 0 0,-120-133-336 0 0,-1 1 0 0 0,0-1 0 0 0,1 1 0 0 0,-1-1 0 0 0,1 0 0 0 0,-1 1 0 0 0,0-1 0 0 0,1 1 0 0 0,-1-1 0 0 0,0 1 0 0 0,1-1 0 0 0,-1 1 0 0 0,0 0 0 0 0,0-1 0 0 0,0 1 0 0 0,0-1 0 0 0,1 1 1 0 0,-1 0-1 0 0,0-1 0 0 0,0 1 0 0 0,0-1 0 0 0,0 1 0 0 0,0 0 0 0 0,0-1 0 0 0,-1 1 0 0 0,1-1 0 0 0,0 1 0 0 0,0-1 0 0 0,0 1 0 0 0,0 0 0 0 0,-1-1 0 0 0,1 1 0 0 0,0-1 0 0 0,-1 1 0 0 0,1-1 0 0 0,0 1 0 0 0,-1-1 0 0 0,1 1 0 0 0,-1-1 1 0 0,1 0-1 0 0,0 1 0 0 0,-1-1 0 0 0,1 1 0 0 0,-1-1 0 0 0,1 0 0 0 0,-1 0 0 0 0,0 1 0 0 0,1-1 0 0 0,-1 0 0 0 0,1 0 0 0 0,-1 0 0 0 0,0 1 25 0 0,-22 5-6919 0 0,21-5 5504 0 0,-7-1-11110 0 0</inkml:trace>
  <inkml:trace contextRef="#ctx0" brushRef="#br1" timeOffset="57230.352">8042 6252 0 0 0,'56'-4'0'0'0,"-36"0"1921"0"0,-12-17 15165 0 0,-9 10-16685 0 0,-1 9-170 0 0,0 0 0 0 0,0 0 0 0 0,0 0 0 0 0,0 0-1 0 0,0 0 1 0 0,0 0 0 0 0,-1 1 0 0 0,1-1 0 0 0,-1 1 0 0 0,1-1 0 0 0,-1 1-1 0 0,1 0 1 0 0,-1 0 0 0 0,0 0 0 0 0,0 1 0 0 0,1-1 0 0 0,-1 1 0 0 0,0-1-1 0 0,-2 1-230 0 0,-94 7 1373 0 0,33 32-312 0 0,64-37-1039 0 0,1 1 0 0 0,-1-1 1 0 0,1 0-1 0 0,-1 0 0 0 0,1 0 0 0 0,0 1 0 0 0,0-1 0 0 0,0 1 0 0 0,0-1 0 0 0,1 1 0 0 0,-1-1 1 0 0,1 1-1 0 0,-1-1 0 0 0,1 1 0 0 0,0 0 0 0 0,0-1 0 0 0,0 1 0 0 0,0-1 0 0 0,0 1 0 0 0,1 0 1 0 0,-1-1-1 0 0,1 1 0 0 0,0-1 0 0 0,0 1 0 0 0,0-1 0 0 0,0 0 0 0 0,0 1 0 0 0,0-1 0 0 0,1 0 0 0 0,-1 0 1 0 0,1 0-1 0 0,-1 0 0 0 0,2 2-22 0 0,7 3 136 0 0,0 1 1 0 0,1-2-1 0 0,-1 1 1 0 0,1-2-1 0 0,0 1 1 0 0,1-1-1 0 0,-1-1 1 0 0,1 0-1 0 0,0-1 1 0 0,0 0-1 0 0,0-1 1 0 0,1 0-1 0 0,-1-1 1 0 0,0 0-1 0 0,1-1 1 0 0,-1-1-1 0 0,2 0-136 0 0,-8-3-1203 0 0,2-3-1563 0 0,2 4-4320 0 0,-3 3-5024 0 0</inkml:trace>
  <inkml:trace contextRef="#ctx0" brushRef="#br1" timeOffset="57850.706">8417 6440 4601 0 0,'0'0'2258'0'0,"0"0"-507"0"0,0 0-233 0 0,0 0 48 0 0,0 0 119 0 0,0 0-14 0 0,0 0-76 0 0,0 0-165 0 0,0 0-198 0 0,0 0-193 0 0,0 0-158 0 0,0 0-103 0 0,-3-1-51 0 0,3 1-679 0 0,-1 0 1 0 0,1-1 0 0 0,-1 1 0 0 0,1 0 0 0 0,-1 0 0 0 0,1 0 0 0 0,-1-1 0 0 0,1 1 0 0 0,-1 0 0 0 0,1 0 0 0 0,-1-1 0 0 0,1 1 0 0 0,0 0-1 0 0,-1-1 1 0 0,1 1 0 0 0,-1 0 0 0 0,1-1 0 0 0,0 1 0 0 0,-1-1 0 0 0,1 1 0 0 0,0-1 0 0 0,0 1 0 0 0,-1-1 0 0 0,1 1 0 0 0,0-1 0 0 0,0 1 0 0 0,0-1-1 0 0,0 1 1 0 0,0-1 0 0 0,0 1 0 0 0,-1-1 0 0 0,1 1 0 0 0,0-1 0 0 0,0 1 0 0 0,1-1 0 0 0,-1 1 0 0 0,0-1 0 0 0,0 1 0 0 0,0-1 0 0 0,0 1-1 0 0,0-1 1 0 0,1 1 0 0 0,-1-1 0 0 0,0 1 0 0 0,0-1 0 0 0,1 1 0 0 0,-1-1 0 0 0,0 1 0 0 0,0 0 0 0 0,1-1 0 0 0,-1 1 0 0 0,1-1 0 0 0,-1 1-49 0 0,9-21 654 0 0,8-30 804 0 0,30-19-760 0 0,-46 69-696 0 0,-1 1-1 0 0,0-1 0 0 0,1 0 0 0 0,-1 1 0 0 0,1-1 1 0 0,-1 1-1 0 0,1-1 0 0 0,-1 1 0 0 0,1-1 0 0 0,0 1 1 0 0,-1-1-1 0 0,1 1 0 0 0,0 0 0 0 0,-1-1 0 0 0,1 1 1 0 0,0 0-1 0 0,-1 0 0 0 0,1-1 0 0 0,0 1 1 0 0,0 0-1 0 0,-1 0 0 0 0,1 0 0 0 0,0 0 0 0 0,0 0 1 0 0,-1 0-1 0 0,1 0 0 0 0,0 0 0 0 0,0 0 0 0 0,-1 0 1 0 0,1 1-1 0 0,0-1 0 0 0,0 0 0 0 0,-1 0 0 0 0,1 1 1 0 0,0-1-1 0 0,-1 0 0 0 0,1 1 0 0 0,0-1 0 0 0,-1 1 1 0 0,1-1-1 0 0,-1 1 0 0 0,1-1 0 0 0,-1 1 1 0 0,1-1-1 0 0,-1 1 0 0 0,1 0 0 0 0,-1-1 0 0 0,0 1 1 0 0,1 0-1 0 0,-1-1 0 0 0,0 1 0 0 0,1 0 0 0 0,-1-1 1 0 0,0 2-2 0 0,18 39 116 0 0,-18-39-110 0 0,0 0 0 0 0,0 0 0 0 0,0 0 0 0 0,0 0 0 0 0,0 0 0 0 0,1 0 0 0 0,-1 0 0 0 0,1-1 0 0 0,-1 1 0 0 0,1 0 0 0 0,-1 0 0 0 0,1 0 0 0 0,0-1 0 0 0,0 1 0 0 0,0 0 0 0 0,0-1 0 0 0,0 1 0 0 0,0-1 0 0 0,1 1 0 0 0,-1-1 0 0 0,0 0 0 0 0,1 1 0 0 0,-1-1 0 0 0,1 0 0 0 0,-1 0 0 0 0,1 0 0 0 0,0 0 1 0 0,-1 0-1 0 0,1-1 0 0 0,0 1 0 0 0,0 0 0 0 0,0-1 0 0 0,-1 1 0 0 0,1-1 0 0 0,0 0 0 0 0,0 1 0 0 0,0-1 0 0 0,0 0 0 0 0,0 0 0 0 0,0 0 0 0 0,0-1 0 0 0,0 1 0 0 0,-1 0 0 0 0,1-1 0 0 0,0 1 0 0 0,0-1 0 0 0,0 0 0 0 0,0 0-6 0 0,34-24 181 0 0,75-37-95 0 0,-109 62-85 0 0,1 0 1 0 0,-1 0-1 0 0,0 1 1 0 0,1-1-1 0 0,-1 1 1 0 0,0-1-1 0 0,1 1 0 0 0,-1 0 1 0 0,0 0-1 0 0,0 0 1 0 0,0 0-1 0 0,0 1 1 0 0,0-1-1 0 0,0 0 1 0 0,0 1-1 0 0,-1 0 1 0 0,1-1-1 0 0,0 1 0 0 0,-1 0 1 0 0,1 0-1 0 0,-1 0 1 0 0,0 0-1 0 0,1 0 1 0 0,-1 0-1 0 0,0 0 1 0 0,0 0-1 0 0,-1 0 0 0 0,1 1 1 0 0,0-1-1 0 0,-1 0 1 0 0,1 1-1 0 0,-1-1 1 0 0,0 0-1 0 0,0 1 1 0 0,0-1-1 0 0,0 0 1 0 0,0 1-1 0 0,0-1 0 0 0,-1 1 1 0 0,1-1-1 0 0,-1 0 1 0 0,0 2-2 0 0,5 28 75 0 0,13-14-583 0 0,-7-17-9510 0 0,-10-1-2192 0 0</inkml:trace>
  <inkml:trace contextRef="#ctx0" brushRef="#br1" timeOffset="59662.505">4038 3450 7450 0 0,'0'0'1312'0'0,"0"0"-299"0"0,0 0-100 0 0,0 0 65 0 0,0 0 121 0 0,0 0 46 0 0,0 0-108 0 0,0 0-183 0 0,0 0-199 0 0,0 0-167 0 0,0 0-107 0 0,-4 5-10 0 0,-22 45 910 0 0,19-26-773 0 0,0-1 0 0 0,2 1 0 0 0,0 0 0 0 0,2 0 0 0 0,1 0 0 0 0,0 7-508 0 0,1-5 233 0 0,0-21-183 0 0,-1 0 1 0 0,1 1-1 0 0,1-1 1 0 0,-1 0-1 0 0,1 1 1 0 0,-1-1 0 0 0,1 1-1 0 0,1-1 1 0 0,-1 0-1 0 0,1 1 1 0 0,0-1-1 0 0,0 0 1 0 0,1 1-1 0 0,0-1 1 0 0,-1 0 0 0 0,2 0-1 0 0,-1 0 1 0 0,1-1-1 0 0,-1 1 1 0 0,1 0-1 0 0,1-1 1 0 0,-1 0-1 0 0,0 0 1 0 0,1 0 0 0 0,0 0-1 0 0,0 0 1 0 0,0-1-1 0 0,1 0 1 0 0,-1 0-1 0 0,2 1-50 0 0,-3-4 82 0 0,1 0 0 0 0,-1 0-1 0 0,1 0 1 0 0,-1 0 0 0 0,1-1-1 0 0,-1 1 1 0 0,0-1 0 0 0,1 0-1 0 0,-1 0 1 0 0,0 0-1 0 0,0 0 1 0 0,0-1 0 0 0,0 1-1 0 0,0-1 1 0 0,0 0 0 0 0,0 0-1 0 0,0 0 1 0 0,0 0 0 0 0,-1-1-1 0 0,0 1 1 0 0,1 0 0 0 0,-1-1-1 0 0,0 0 1 0 0,0 0 0 0 0,0 0-1 0 0,0 0-81 0 0,45-85 409 0 0,-28 36-310 0 0,-2-1 1 0 0,-2-1 0 0 0,-3-1-1 0 0,3-36-99 0 0,-13 57 164 0 0,-3 53-13 0 0,34 313 169 0 0,0-22-13 0 0,-32-289-290 0 0,1 10-2 0 0,-1 1 1 0 0,-1 0 0 0 0,-2 0-1 0 0,-1 0 1 0 0,-1-1-1 0 0,-2 0 1 0 0,-1 0 0 0 0,-2 0-1 0 0,-8 18-15 0 0,13-39 5 0 0,-1-1 0 0 0,0 0 0 0 0,-1 0-1 0 0,0 0 1 0 0,-1-1 0 0 0,0 0 0 0 0,0 0 0 0 0,0-1-1 0 0,-1 1 1 0 0,-5 2-5 0 0,11-10 6 0 0,0 0-1 0 0,0 0 1 0 0,0 0-1 0 0,0 0 1 0 0,0 0 0 0 0,0-1-1 0 0,1 1 1 0 0,-1 0-1 0 0,0-1 1 0 0,0 0-1 0 0,0 1 1 0 0,0-1-1 0 0,0 0 1 0 0,0 0 0 0 0,1 0-1 0 0,-1 0 1 0 0,0 0-1 0 0,1-1 1 0 0,-1 1-1 0 0,1 0 1 0 0,-1-1-1 0 0,1 1 1 0 0,0-1-1 0 0,0 1 1 0 0,-1-1 0 0 0,1 0-1 0 0,0 1 1 0 0,1-1-1 0 0,-1 0 1 0 0,0 0-1 0 0,0 0 1 0 0,1 0-1 0 0,-1 0 1 0 0,1 0 0 0 0,0 0-1 0 0,-1 0 1 0 0,1 0-1 0 0,0 0 1 0 0,0 0-1 0 0,0 0 1 0 0,0 0-1 0 0,1 0 1 0 0,-1 0-6 0 0,-4-29-18 0 0,1 0 1 0 0,1 0-1 0 0,1-1 0 0 0,2 1 0 0 0,2 0 1 0 0,0 0-1 0 0,2 0 0 0 0,2 0 0 0 0,0 1 1 0 0,2 0-1 0 0,1 1 0 0 0,2 0 0 0 0,14-25 18 0 0,-8 31-1499 0 0,-12 21-3577 0 0,1 1-4571 0 0,-6 1-1990 0 0</inkml:trace>
  <inkml:trace contextRef="#ctx0" brushRef="#br1" timeOffset="60037.472">4609 3693 4145 0 0,'0'0'1994'0'0,"0"0"-259"0"0,0 0-84 0 0,0 0 32 0 0,0 0-12 0 0,0 0-87 0 0,0 0-182 0 0,0 0-174 0 0,0 0-173 0 0,0 0-146 0 0,0 0-112 0 0,0 0-91 0 0,0 0-77 0 0,-11-2-88 0 0,-34-5-76 0 0,42 7-390 0 0,0-1 0 0 0,-1 1 0 0 0,1 1-1 0 0,0-1 1 0 0,-1 0 0 0 0,1 1 0 0 0,0-1-1 0 0,0 1 1 0 0,-1 0 0 0 0,1 0 0 0 0,0 0-1 0 0,0 1 1 0 0,0-1 0 0 0,0 1-1 0 0,0-1 1 0 0,1 1 0 0 0,-1 0 0 0 0,0 1-75 0 0,-7 4 261 0 0,7-6-209 0 0,1 1-1 0 0,-1-1 1 0 0,1 1-1 0 0,-1 0 0 0 0,1 0 1 0 0,0 0-1 0 0,0 0 1 0 0,0 0-1 0 0,0 1 0 0 0,0-1 1 0 0,0 0-1 0 0,1 1 0 0 0,-1 0 1 0 0,1-1-1 0 0,0 1 1 0 0,0 0-1 0 0,0 0 0 0 0,0 0 1 0 0,0-1-1 0 0,0 1 1 0 0,1 0-1 0 0,0 0 0 0 0,-1 0 1 0 0,1 0-1 0 0,0 0 1 0 0,0 0-1 0 0,1 0 0 0 0,-1 0 1 0 0,1 0-1 0 0,0 1-51 0 0,2 0 53 0 0,0 0 1 0 0,1-1-1 0 0,-1 1 0 0 0,1-1 0 0 0,0 0 1 0 0,0 0-1 0 0,0-1 0 0 0,0 1 0 0 0,0-1 1 0 0,1 0-1 0 0,-1 0 0 0 0,1 0 0 0 0,0-1 1 0 0,-1 1-1 0 0,5-1-53 0 0,116 11-336 0 0,-114-19-3362 0 0,-9 2-2082 0 0,0 2-5372 0 0</inkml:trace>
  <inkml:trace contextRef="#ctx0" brushRef="#br1" timeOffset="60549.987">4772 3918 6913 0 0,'0'0'3217'0'0,"0"0"-1224"0"0,0 0-429 0 0,0 0 74 0 0,0 0 17 0 0,0 0-123 0 0,0 0-320 0 0,0 0-344 0 0,0 0-191 0 0,0 0-92 0 0,0 0-16 0 0,0 0-22 0 0,0 0-32 0 0,9-12-82 0 0,67-82 688 0 0,28 16 99 0 0,-102 79-1202 0 0,0 0 0 0 0,0 0 0 0 0,-1 0 1 0 0,1 0-1 0 0,-1 1 0 0 0,1-1 0 0 0,-1 0 0 0 0,1 1 0 0 0,-1-1 0 0 0,0 1 1 0 0,0-1-1 0 0,0 1 0 0 0,0-1 0 0 0,0 1 0 0 0,0 0 0 0 0,0 0 1 0 0,0 0-1 0 0,0-1 0 0 0,-1 1 0 0 0,1 0 0 0 0,-1 0 0 0 0,0 0 0 0 0,1 0 1 0 0,-1 0-1 0 0,0 0 0 0 0,0 0 0 0 0,0 0 0 0 0,-1 0 0 0 0,1 0 0 0 0,0 0 1 0 0,-1 0-1 0 0,1-1 0 0 0,-1 3-18 0 0,2 11 153 0 0,1-14-126 0 0,0 1-1 0 0,1-1 1 0 0,-1 1 0 0 0,0-1-1 0 0,1 0 1 0 0,0 0 0 0 0,-1 0-1 0 0,1 0 1 0 0,0 0 0 0 0,-1-1 0 0 0,1 0-1 0 0,0 1 1 0 0,0-1 0 0 0,-1 0-1 0 0,1 0 1 0 0,0 0 0 0 0,0 0-1 0 0,0-1 1 0 0,-1 1 0 0 0,1-1-1 0 0,0 0 1 0 0,-1 0 0 0 0,2 0-27 0 0,48-24 298 0 0,19-2-91 0 0,-63 65-118 0 0,-8-37-123 0 0,1 1 0 0 0,-1-1 0 0 0,1 1-1 0 0,-1-1 1 0 0,1 1 0 0 0,0-1 0 0 0,0 1 0 0 0,-1-1-1 0 0,1 0 1 0 0,0 1 0 0 0,0-1 0 0 0,0 0-1 0 0,0 0 1 0 0,1 0 0 0 0,-1 0 0 0 0,0 0 0 0 0,0 0-1 0 0,1 0 1 0 0,-1 0 0 0 0,1 0 0 0 0,-1-1-1 0 0,1 1 1 0 0,-1 0 0 0 0,1-1 0 0 0,-1 0 0 0 0,1 1-1 0 0,-1-1 1 0 0,2 1 34 0 0,18 1-10517 0 0,-16-2-1922 0 0</inkml:trace>
  <inkml:trace contextRef="#ctx0" brushRef="#br2" timeOffset="78639.694">5275 7357 9282 0 0,'0'0'2363'0'0,"0"0"-560"0"0,0 0-221 0 0,0 0 41 0 0,0 0-23 0 0,0 0-123 0 0,0 0-313 0 0,0 0-333 0 0,0 0-167 0 0,0 0-55 0 0,0 0 1 0 0,0 0 9 0 0,0 0-18 0 0,4-8 1157 0 0,-27 107-501 0 0,23-98-1231 0 0,0 0 0 0 0,0 0-1 0 0,0 0 1 0 0,-1 0 0 0 0,1 0 0 0 0,0 0-1 0 0,0 0 1 0 0,0 0 0 0 0,1 0-1 0 0,-1 0 1 0 0,0 0 0 0 0,0 0 0 0 0,0 0-1 0 0,1 0 1 0 0,-1 0 0 0 0,0 0-1 0 0,1 0 1 0 0,-1 0 0 0 0,1-1 0 0 0,-1 1-1 0 0,1 0 1 0 0,0 0 0 0 0,-1 0-1 0 0,1-1 1 0 0,0 1 0 0 0,-1 0 0 0 0,1-1-1 0 0,0 1 1 0 0,0 0 0 0 0,0-1-1 0 0,0 1 1 0 0,-1-1 0 0 0,1 1 0 0 0,0-1-1 0 0,0 0 1 0 0,0 1 0 0 0,0-1-1 0 0,0 0 1 0 0,0 0 0 0 0,0 0 0 0 0,0 0-1 0 0,0 0 1 0 0,0 0 0 0 0,0 0-1 0 0,0 0 1 0 0,0 0 0 0 0,0 0 0 0 0,0 0-1 0 0,0-1 1 0 0,0 1 0 0 0,0 0-1 0 0,0-1 1 0 0,0 1 0 0 0,0-1 0 0 0,0 1-1 0 0,-1-1 1 0 0,2 0-26 0 0,3-3 72 0 0,1 0-1 0 0,-1 0 1 0 0,0-1 0 0 0,-1 1-1 0 0,1-1 1 0 0,-1 0 0 0 0,0-1-1 0 0,0 1 1 0 0,-1-1 0 0 0,1 0-1 0 0,-1 0 1 0 0,-1 0 0 0 0,1 0-1 0 0,-1 0 1 0 0,0-1 0 0 0,0 1 0 0 0,-1-1-1 0 0,0 1 1 0 0,0-1 0 0 0,0-5-72 0 0,-1 9 9 0 0,1 1 1 0 0,-1-1-1 0 0,0 1 1 0 0,1-1-1 0 0,-1 1 1 0 0,0-1 0 0 0,-1 1-1 0 0,1-1 1 0 0,0 0-1 0 0,-1 1 1 0 0,1-1-1 0 0,-1 1 1 0 0,0 0 0 0 0,0-1-1 0 0,0 1 1 0 0,0-1-1 0 0,0 1 1 0 0,0 0-1 0 0,-1 0 1 0 0,1 0 0 0 0,-1 0-1 0 0,0 0 1 0 0,1 0-1 0 0,-1 0 1 0 0,0 0-1 0 0,0 1 1 0 0,0-1 0 0 0,0 1-1 0 0,0-1 1 0 0,-1 1-1 0 0,1 0 1 0 0,0 0-1 0 0,-1 0 1 0 0,1 0 0 0 0,-1 1-1 0 0,1-1 1 0 0,-1 0-1 0 0,1 1 1 0 0,-1 0-1 0 0,1-1 1 0 0,-1 1 0 0 0,1 0-1 0 0,-1 1 1 0 0,0-1-1 0 0,1 0-9 0 0,-4 2-8 0 0,1 0 0 0 0,0 0 0 0 0,0 1 1 0 0,0 0-1 0 0,1-1 0 0 0,-1 2 0 0 0,1-1 0 0 0,-1 0 0 0 0,1 1 0 0 0,0 0 0 0 0,0 0 0 0 0,1 0 0 0 0,-1 1 0 0 0,1-1 0 0 0,0 1 0 0 0,0-1 0 0 0,0 1 0 0 0,1 0 0 0 0,0 0 0 0 0,0 1 0 0 0,0-1 0 0 0,0 0 1 0 0,1 1-1 0 0,0-1 0 0 0,0 1 8 0 0,1-5 1 0 0,1 0 0 0 0,0 0 0 0 0,-1 0 1 0 0,1 0-1 0 0,-1 0 0 0 0,1 0 1 0 0,0 0-1 0 0,0 0 0 0 0,0 0 0 0 0,-1-1 1 0 0,1 1-1 0 0,0 0 0 0 0,0-1 1 0 0,0 1-1 0 0,0-1 0 0 0,0 1 0 0 0,0-1 1 0 0,0 1-1 0 0,0-1 0 0 0,1 0 1 0 0,-1 1-1 0 0,0-1 0 0 0,0 0 0 0 0,0 0 1 0 0,0 0-1 0 0,0 0 0 0 0,0 0 1 0 0,1 0-1 0 0,-1 0 0 0 0,0 0 0 0 0,0 0 1 0 0,0-1-2 0 0,1 1 7 0 0,1 1 1 0 0,1-1 0 0 0,0 0 0 0 0,-1 0 0 0 0,1-1 0 0 0,0 1 0 0 0,-1-1 1 0 0,1 1-1 0 0,0-1 0 0 0,-1 0 0 0 0,1-1 0 0 0,-1 1 0 0 0,0 0 0 0 0,1-1 0 0 0,-1 0 1 0 0,0 0-1 0 0,0 0 0 0 0,0 0 0 0 0,0 0 0 0 0,0-1 0 0 0,-1 1 0 0 0,2-3-8 0 0,-15-1-3601 0 0,2 4-7138 0 0,7 2-2417 0 0</inkml:trace>
  <inkml:trace contextRef="#ctx0" brushRef="#br2" timeOffset="79441.323">6208 6473 7554 0 0,'0'0'2703'0'0,"0"0"-615"0"0,0 0-279 0 0,0 0-60 0 0,0 0-119 0 0,0 0-228 0 0,0 0-293 0 0,0 0-239 0 0,0 0-163 0 0,0 0-102 0 0,0 0-66 0 0,0 0-48 0 0,0 0-35 0 0,-12 4-35 0 0,-37 12-50 0 0,46-15-310 0 0,0 1 0 0 0,0-1 1 0 0,1 1-1 0 0,-1 0 0 0 0,1 0 0 0 0,-1 0 1 0 0,1 0-1 0 0,0 1 0 0 0,0-1 0 0 0,0 0 1 0 0,0 1-1 0 0,0 0 0 0 0,0-1 0 0 0,1 1 1 0 0,-1 0-1 0 0,1 0 0 0 0,0 0 0 0 0,0 0 1 0 0,0 0-1 0 0,0 0 0 0 0,0 0 0 0 0,1 1 1 0 0,-1-1-1 0 0,1 0 0 0 0,0 0 0 0 0,0 0 1 0 0,0 1-1 0 0,1 2-61 0 0,-1-6 27 0 0,0 0 1 0 0,0 0 21 0 0,0 0 32 0 0,15-4 940 0 0,36-50 252 0 0,-30 17-910 0 0,-21 37-283 0 0,0 0 5 0 0,-5 1-71 0 0,1 1 1 0 0,0 0-1 0 0,0 0 0 0 0,0 0 0 0 0,0 0 1 0 0,0 1-1 0 0,0 0 0 0 0,0-1 0 0 0,1 1 1 0 0,-1 1-1 0 0,1-1 0 0 0,0 0 0 0 0,0 1 0 0 0,1 0 1 0 0,-1 0-1 0 0,1 0 0 0 0,-1 0 0 0 0,1 0 1 0 0,0 0-1 0 0,1 0 0 0 0,-1 1-14 0 0,14-16-2267 0 0,-9 5-2293 0 0,-1 1-3855 0 0,-1-2-4380 0 0</inkml:trace>
  <inkml:trace contextRef="#ctx0" brushRef="#br2" timeOffset="80362.289">6273 5291 9146 0 0,'0'0'2386'0'0,"0"0"-304"0"0,0 0-175 0 0,0 0-120 0 0,0 0-170 0 0,0 0-298 0 0,0 0-305 0 0,0 0-195 0 0,0 0-174 0 0,0 0-115 0 0,0 0-64 0 0,0 0-39 0 0,0 0-29 0 0,0 0-40 0 0,0 0-44 0 0,0 0-42 0 0,0 0-36 0 0,0 0-21 0 0,0 0-23 0 0,0 0-24 0 0,0 0-26 0 0,0 0-26 0 0,0 0-12 0 0,0 0-12 0 0,0 0-22 0 0,0 0-4 0 0,0 0 8 0 0,0 0-9 0 0,0 0 18 0 0,0 0 1 0 0,0 0-14 0 0,0 0 13 0 0,0 0 25 0 0,0 0 10 0 0,0 0-4 0 0,0 0 0 0 0,0 0-20 0 0,0 0 1 0 0,0 0 4 0 0,0 0 9 0 0,0 0-6 0 0,0 0-8 0 0,0 0 3 0 0,0 0-9 0 0,0 0 12 0 0,0 0 0 0 0,0 0-21 0 0,0 0-23 0 0,0 0 4 0 0,0 0-3 0 0,0 0 2 0 0,0 0 5 0 0,0 0-19 0 0,0 0-3 0 0,0 0 3 0 0,0 0-1 0 0,0 0 11 0 0,-1-18 479 0 0,-62 95-512 0 0,50-55-48 0 0,31-30-8 0 0,-14 5 64 0 0,-1 1 1 0 0,1-1-1 0 0,-1-1 1 0 0,0 1-1 0 0,1 0 1 0 0,-1-1-1 0 0,-1 0 1 0 0,1 0-1 0 0,-1 0 1 0 0,1 0-1 0 0,-1 0 1 0 0,0 0-1 0 0,0 0 1 0 0,-1-1-1 0 0,0 1 1 0 0,1-2-31 0 0,-2 6 28 0 0,0 0 15 0 0,0 0 1 0 0,-22 29-354 0 0,20-11-732 0 0,2-15-3172 0 0,0-2-3995 0 0,2-1-4394 0 0</inkml:trace>
  <inkml:trace contextRef="#ctx0" brushRef="#br2" timeOffset="81349.567">6251 4249 3505 0 0,'0'0'2948'0'0,"0"0"-579"0"0,0 0-347 0 0,0 0-87 0 0,0 0-64 0 0,0 0-156 0 0,0 0-252 0 0,0 0-240 0 0,0 0-200 0 0,0 0-151 0 0,0 0-88 0 0,0 0-96 0 0,0 0-76 0 0,-3-3-85 0 0,-5-12-94 0 0,-25 22 1237 0 0,-50 44-380 0 0,97-65-1014 0 0,0 0 1 0 0,-1-1-1 0 0,-1-1 1 0 0,0 0-1 0 0,-2-1 0 0 0,0 0 1 0 0,4-9-277 0 0,-11 18-2 0 0,1-3 798 0 0,-2 18-197 0 0,-2-7-584 0 0,0 0-2 0 0,0 0 14 0 0,0 0-3 0 0,0 0-8 0 0,0 0-9 0 0,0 0-7 0 0,0 0 20 0 0,0 0 12 0 0,0 0 9 0 0,0 0 6 0 0,0 0-22 0 0,0 0 1 0 0,0 0-14 0 0,0 0-15 0 0,-11 1-3788 0 0,-3 2-8151 0 0,12 1-1217 0 0</inkml:trace>
  <inkml:trace contextRef="#ctx0" brushRef="#br2" timeOffset="82261.72">5308 4960 4609 0 0,'0'0'2451'0'0,"0"0"-134"0"0,0 0 18 0 0,0 0-27 0 0,0 0-186 0 0,0 0-340 0 0,0 0-366 0 0,0 0-284 0 0,0 0-187 0 0,0 0-173 0 0,0 0-183 0 0,0 0-154 0 0,0 0-95 0 0,-3 3-29 0 0,-34 67 1837 0 0,37-70-2077 0 0,5-9 2727 0 0,10-32-2401 0 0,-15 40-302 0 0,0 1 1 0 0,0 0-16 0 0,0 0-32 0 0,-6 18 296 0 0,2-10 133 0 0,-3-27-228 0 0,-1 9-862 0 0,-17-21 975 0 0,20 20-3348 0 0,3 1-3362 0 0,2 6-6252 0 0</inkml:trace>
  <inkml:trace contextRef="#ctx0" brushRef="#br2" timeOffset="84096.552">4062 5888 0 0 0,'0'0'1794'0'0,"0"0"428"0"0,0 0 281 0 0,0 0 137 0 0,0 0-84 0 0,0 0-217 0 0,0 0-243 0 0,0 0-302 0 0,0 0-314 0 0,-1-3-302 0 0,1 2-1080 0 0,0 1 0 0 0,-1-1 0 0 0,1 0 0 0 0,0 0-1 0 0,-1 1 1 0 0,1-1 0 0 0,-1 0 0 0 0,1 1 0 0 0,-1-1 0 0 0,1 1 0 0 0,-1-1 0 0 0,0 1 0 0 0,1-1 0 0 0,-1 1 0 0 0,0-1 0 0 0,1 1 0 0 0,-1-1 0 0 0,0 1 0 0 0,0 0 0 0 0,0-1 0 0 0,1 1 0 0 0,-1 0 0 0 0,0 0 0 0 0,0 0 0 0 0,0 0-1 0 0,1-1 1 0 0,-1 1 0 0 0,0 0 0 0 0,0 0 0 0 0,0 1 0 0 0,0-1 0 0 0,1 0 0 0 0,-1 0 0 0 0,0 0 0 0 0,0 0 0 0 0,0 1 0 0 0,1-1 0 0 0,-1 0 0 0 0,0 1 0 0 0,1-1 0 0 0,-1 1 0 0 0,0-1 0 0 0,0 1 0 0 0,1-1 0 0 0,-1 1 0 0 0,1-1-1 0 0,-1 1 1 0 0,1 0 0 0 0,-1 0-98 0 0,-55 46 1981 0 0,56-47-1948 0 0,6-8 190 0 0,-1 1-1 0 0,0-2 0 0 0,-1 1 0 0 0,1 0 0 0 0,-2-1 0 0 0,1 0 1 0 0,-1 0-1 0 0,0 0 0 0 0,-1 0 0 0 0,0-2-222 0 0,-3 11 14 0 0,1-1-1 0 0,-1 0 1 0 0,0 0-1 0 0,0 1 1 0 0,1-1 0 0 0,-1 1-1 0 0,0-1 1 0 0,0 1-1 0 0,0-1 1 0 0,0 1 0 0 0,0-1-1 0 0,1 1 1 0 0,-1 0-1 0 0,0-1 1 0 0,0 1 0 0 0,0 0-1 0 0,0 0 1 0 0,0 0-1 0 0,0 0 1 0 0,0 0-1 0 0,0 0 1 0 0,0 0 0 0 0,0 0-1 0 0,0 0 1 0 0,0 0-1 0 0,0 1 1 0 0,0-1 0 0 0,0 0-1 0 0,0 0 1 0 0,0 1-1 0 0,0-1 1 0 0,0 1 0 0 0,0-1-1 0 0,1 1 1 0 0,-1 0-1 0 0,0-1 1 0 0,0 1 0 0 0,1 0-1 0 0,-1-1 1 0 0,0 1-1 0 0,1 0 1 0 0,-1 0 0 0 0,1-1-1 0 0,-1 1 1 0 0,1 0-1 0 0,-1 0 1 0 0,1 0-1 0 0,-1 0 1 0 0,1 0 0 0 0,0 0-1 0 0,0 0 1 0 0,-1 0-14 0 0,1-1-27 0 0,0 0-25 0 0,0 0-64 0 0,0 0-59 0 0,3 0-281 0 0,24 0-3361 0 0,-18-1-191 0 0,-1-1-3290 0 0,-1 2-5937 0 0</inkml:trace>
  <inkml:trace contextRef="#ctx0" brushRef="#br2" timeOffset="85778.733">3905 7570 0 0 0,'0'0'0'0'0,"0"0"0"0"0,0 0 0 0 0,0 0 0 0 0,0 0 0 0 0,0 0 0 0 0,0 0 0 0 0,0 0 0 0 0,0 0 0 0 0,0 0 0 0 0,0 0 0 0 0,0 0 0 0 0,0 0 0 0 0,11 8 0 0 0,-11-8 0 0 0</inkml:trace>
  <inkml:trace contextRef="#ctx0" brushRef="#br2" timeOffset="91729.439">3723 6742 1344 0 0,'0'0'1851'0'0,"0"0"-132"0"0,0 0 103 0 0,0 0 332 0 0,0 0 178 0 0,0 0-118 0 0,0 0-373 0 0,0 0-402 0 0,0 0-297 0 0,0 0-181 0 0,0 0-54 0 0,1-3-73 0 0,1-6-69 0 0,-1 6-59 0 0,-1 3-75 0 0,0 0-79 0 0,0 0-46 0 0,0 0-41 0 0,0 0-54 0 0,0 0-30 0 0,0 0-58 0 0,-10 8 739 0 0,-17 46-724 0 0,27-53-303 0 0,22-2 721 0 0,-16-4-672 0 0,1 0 0 0 0,-1 0 0 0 0,-1 0 0 0 0,1-1 0 0 0,-1 0 0 0 0,0 0 0 0 0,0 0 0 0 0,0-1 0 0 0,-1 0 0 0 0,0 0 0 0 0,-1 0 0 0 0,0 0 0 0 0,2-6-84 0 0,13-59 393 0 0,-46 75-413 0 0,21 3 8 0 0,1 0 0 0 0,0 0 1 0 0,0 1-1 0 0,0 0 1 0 0,1 0-1 0 0,0 0 1 0 0,0 1-1 0 0,1 0 1 0 0,0 0-1 0 0,0 0 1 0 0,-2 6 11 0 0,0 41 10 0 0,8-54 19 0 0,0 0-1 0 0,-1 0 1 0 0,1 0-1 0 0,0 0 1 0 0,0 0-1 0 0,0-1 1 0 0,0 1-1 0 0,0-1 1 0 0,0 1-1 0 0,0-1 0 0 0,0 0 1 0 0,0 0-1 0 0,0 0 1 0 0,0 0-1 0 0,0 0 1 0 0,0 0-1 0 0,0 0 1 0 0,0-1-1 0 0,0 1 1 0 0,0-1-1 0 0,0 0 0 0 0,0 1 1 0 0,0-1-1 0 0,-1 0 1 0 0,1 0-1 0 0,0 0 1 0 0,0-1-29 0 0,1 1 36 0 0,0-1 0 0 0,0 0 0 0 0,0 0 0 0 0,-1 0 1 0 0,1-1-1 0 0,-1 1 0 0 0,1 0 0 0 0,-1-1 0 0 0,0 0 0 0 0,0 1 1 0 0,0-1-1 0 0,-1 0 0 0 0,1 0 0 0 0,0 0 0 0 0,-1 0 0 0 0,0-1 1 0 0,0 1-1 0 0,0 0 0 0 0,0 0 0 0 0,-1-1 0 0 0,1 1 0 0 0,-1 0 1 0 0,0-1-1 0 0,0-2-36 0 0,0 5-8 0 0,0 1 0 0 0,-1-1-1 0 0,1 1 1 0 0,-1-1 0 0 0,1 1 0 0 0,0 0 0 0 0,-1-1 0 0 0,1 1-1 0 0,-1 0 1 0 0,0-1 0 0 0,1 1 0 0 0,-1 0 0 0 0,1-1 0 0 0,-1 1-1 0 0,1 0 1 0 0,-1 0 0 0 0,0 0 0 0 0,1 0 0 0 0,-1-1 0 0 0,1 1-1 0 0,-1 0 1 0 0,0 0 0 0 0,1 0 0 0 0,-1 0 0 0 0,0 0 0 0 0,1 1-1 0 0,-1-1 1 0 0,1 0 0 0 0,-1 0 0 0 0,0 0 0 0 0,1 0 0 0 0,-1 1 0 0 0,1-1-1 0 0,-1 0 1 0 0,1 1 0 0 0,-1-1 0 0 0,1 0 0 0 0,-1 1 0 0 0,1-1-1 0 0,-1 0 1 0 0,1 1 0 0 0,-1-1 0 0 0,1 1 0 0 0,0-1 0 0 0,-1 1-1 0 0,1-1 1 0 0,0 1 0 0 0,-1 0 0 0 0,1-1 8 0 0,-9 19-3705 0 0,12-16-4862 0 0,-1-2-3748 0 0</inkml:trace>
  <inkml:trace contextRef="#ctx0" brushRef="#br3" timeOffset="117036.595">1503 9113 0 0 0,'-8'0'-65'0'0,"3"0"4115"0"0,5 0-3023 0 0,0 0-52 0 0,0 0-58 0 0,4-5 7797 0 0,13-16-7240 0 0,290-251 3247 0 0,-49 62-3688 0 0,14-26-270 0 0,-3 12-99 0 0,-74 51-136 0 0,223-218 299 0 0,-173 179-211 0 0,0 0-86 0 0,-53 25-14 0 0,44-48-81 0 0,-6 25-62 0 0,-182 151-124 0 0,55-30-123 0 0,40-36 31 0 0,-103 85-73 0 0,9-12 64 0 0,-32 37-134 0 0,48-17-6 0 0,-128 35 982 0 0,-71-10-868 0 0,65-15 32 0 0,68 23-151 0 0,0-1-1 0 0,0 1 0 0 0,1-1 0 0 0,-1 1 1 0 0,0-1-1 0 0,1 1 0 0 0,-1 0 0 0 0,0-1 0 0 0,1 1 1 0 0,-1 0-1 0 0,1 0 0 0 0,-1-1 0 0 0,1 1 0 0 0,-1 0 1 0 0,1 0-1 0 0,-1 0 0 0 0,1 0 0 0 0,0 0 0 0 0,0 0 1 0 0,-1-1-1 0 0,1 1 0 0 0,0 0 0 0 0,0 0 1 0 0,0 0-1 0 0,0 0 0 0 0,0 0 0 0 0,0 0 0 0 0,0 0 1 0 0,1 0-1 0 0,-1 0 0 0 0,0 0 0 0 0,0 0 0 0 0,1 0 1 0 0,-1-1-1 0 0,0 1 0 0 0,1 0 0 0 0,-1 0 1 0 0,1 0-1 0 0,0-1 0 0 0,-1 1 0 0 0,1 0 0 0 0,-1 0 1 0 0,1-1-1 0 0,0 1-2 0 0,50 198 70 0 0,-19-34-27 0 0,-12-69 4 0 0,17 6 10 0 0,-29-90-58 0 0,-8-11 24 0 0,0-1-33 0 0,0 0-3 0 0,0 0 26 0 0,0 0-22 0 0,0 0 12 0 0,0 0 5 0 0,0 0 6 0 0,0 0 30 0 0,0 0 8 0 0,0 0-28 0 0,0 0 11 0 0,0 0-16 0 0,0 0 11 0 0,0 0 10 0 0,6-24 548 0 0,41-144-524 0 0,5-90-1 0 0,-47 138-39 0 0,-5 119-24 0 0,0 1-7 0 0,-7 1-1546 0 0,6 26-1113 0 0,0-14-1340 0 0,1 0-5502 0 0,0-8-3348 0 0</inkml:trace>
  <inkml:trace contextRef="#ctx0" brushRef="#br3" timeOffset="119561.298">3800 7916 0 0 0,'0'0'732'0'0,"0"0"636"0"0,0 0 341 0 0,0 0 101 0 0,0 0-13 0 0,0 0-8 0 0,0 0-8 0 0,0 0-66 0 0,4-7-61 0 0,9-23-139 0 0,-8 24 4437 0 0,-1 8-3510 0 0,4 16-2811 0 0,-8-16 1115 0 0,13 32-481 0 0,-1 0 0 0 0,-2 0 0 0 0,-2 2 0 0 0,-1-1 0 0 0,-2 1 0 0 0,-1 0 0 0 0,-2 0 0 0 0,-1 11-265 0 0,1-16 94 0 0,-6 69 283 0 0,4-100-331 0 0,-1-4 1246 0 0,-3-22-1261 0 0,1-1-1 0 0,1 1 1 0 0,1-1 0 0 0,2 1-1 0 0,0-1 1 0 0,2 1 0 0 0,1-1-1 0 0,1 1 1 0 0,8-23-31 0 0,75-149 74 0 0,-80 184-79 0 0,2 0 1 0 0,-1 0 0 0 0,2 1-1 0 0,0 0 1 0 0,0 1 0 0 0,1 0-1 0 0,1 1 1 0 0,9-7 4 0 0,-19 17 5 0 0,-1 1 0 0 0,1 0 0 0 0,-1 0 0 0 0,1 0 0 0 0,-1 0 0 0 0,1 0 0 0 0,-1 0-1 0 0,1 1 1 0 0,-1-1 0 0 0,1 1 0 0 0,-1 0 0 0 0,0 0 0 0 0,1 0 0 0 0,-1 0 0 0 0,0 0 0 0 0,0 0 0 0 0,0 0 0 0 0,0 1 0 0 0,0-1 0 0 0,0 1 0 0 0,0 0 0 0 0,0-1 0 0 0,0 1 0 0 0,-1 0 0 0 0,1 0 0 0 0,-1 0 0 0 0,1 0 0 0 0,-1 0-1 0 0,0 1 1 0 0,0-1 0 0 0,0 0 0 0 0,0 1 0 0 0,0-1 0 0 0,-1 0 0 0 0,1 1 0 0 0,-1-1 0 0 0,1 1 0 0 0,-1-1 0 0 0,0 1 0 0 0,0 1-5 0 0,9 16 98 0 0,19 58 230 0 0,-36-68-3139 0 0,0-5-1018 0 0,1 3-3439 0 0,4-5-4732 0 0</inkml:trace>
  <inkml:trace contextRef="#ctx0" brushRef="#br3" timeOffset="120323.049">3800 7706 4553 0 0,'0'0'3229'0'0,"0"0"-778"0"0,0 0-408 0 0,0 0-48 0 0,0 0-9 0 0,0 0-142 0 0,0 0-245 0 0,0 0-353 0 0,0 0-339 0 0,0 0-234 0 0,0 0-101 0 0,0 0-18 0 0,-4-1 22 0 0,-7-1-714 0 0,16-1 4319 0 0,5 1-3702 0 0,135-15 919 0 0,67-17-721 0 0,-50 20-383 0 0,-169 14 675 0 0,-28-16-922 0 0,24 12-55 0 0,1 0 0 0 0,-1 0 0 0 0,1-2 0 0 0,0 1 0 0 0,0-1-1 0 0,0-1 1 0 0,1 0 0 0 0,0 0 0 0 0,1-1 0 0 0,-1 0 0 0 0,-4-6 8 0 0,-5-11-3 0 0,13 19-291 0 0,0-2 1780 0 0,2 3-3259 0 0,1 2-3047 0 0,2 2-4240 0 0,0 1-3953 0 0</inkml:trace>
  <inkml:trace contextRef="#ctx0" brushRef="#br3" timeOffset="122028.981">3826 7382 0 0 0,'0'0'625'0'0,"0"0"282"0"0,0 0 199 0 0,0 0 306 0 0,0 0 369 0 0,0 0 154 0 0,0 0-31 0 0,0 0-198 0 0,0 0-262 0 0,0 0-178 0 0,0 0-166 0 0,0 0-11 0 0,-7-2 6 0 0,-23-8 18 0 0,23 8 60 0 0,7 2-117 0 0,0 0-157 0 0,0 0-121 0 0,0 0-117 0 0,0 0-39 0 0,0 0-31 0 0,0 0-43 0 0,0 0-54 0 0,0 0-36 0 0,0 0-59 0 0,0 0-62 0 0,0 0-33 0 0,0 0-51 0 0,0 0-39 0 0,0 0-45 0 0,0 0-41 0 0,13 0 323 0 0,142-14 1303 0 0,69-9-1059 0 0,-224 23-697 0 0,0 0 12 0 0,0 0 11 0 0,0 0-20 0 0,0 0 1 0 0,0 0-5 0 0,0 0 32 0 0,0 0 5 0 0,0 0 0 0 0,0 0 8 0 0,0 0-16 0 0,0 0-14 0 0,0 0-16 0 0,0 0 19 0 0,0 0-7 0 0,0 0-11 0 0,0 0 14 0 0,0 0 26 0 0,0 0 14 0 0,0 0-12 0 0,0 0-23 0 0,0 0-26 0 0,0 0-14 0 0,0 0 36 0 0,0 0 11 0 0,0 0 6 0 0,0 0-39 0 0,0 0 18 0 0,0 0 0 0 0,0 0-26 0 0,0 0 16 0 0,0 0-4 0 0,16-4-10 0 0,16-3 59 0 0,-32 7-47 0 0,0 0-16 0 0,0 0 1 0 0,0 0 5 0 0,0 0 30 0 0,0 0 9 0 0,0 0 4 0 0,0 0-13 0 0,0 0-28 0 0,0 0 23 0 0,0 0-30 0 0,0 0 5 0 0,0 0 14 0 0,0 0-6 0 0,0 0 25 0 0,0 0 4 0 0,0 0-26 0 0,0 0 14 0 0,0 0-6 0 0,0 0-30 0 0,0 0 29 0 0,0 0-18 0 0,0 0 13 0 0,0 0 34 0 0,0 0-17 0 0,0 0-25 0 0,0 0-4 0 0,0 0-14 0 0,0 0 7 0 0,0 0 27 0 0,0 0 17 0 0,0 0-11 0 0,0 0 3 0 0,0 0 7 0 0,0 0-2 0 0,0 0-18 0 0,0 0-23 0 0,0 0 32 0 0,0 0-11 0 0,0 0 27 0 0,-17 0 213 0 0,-147 27-181 0 0,53-13-108 0 0,98-13 105 0 0,-35 4-39 0 0,15-4 390 0 0,-24 2-276 0 0,56-3-113 0 0,1 0-10 0 0,0 0-16 0 0,0 0-9 0 0,0 0-12 0 0,0 0-22 0 0,15 0-132 0 0,296-37 174 0 0,-300 36-4 0 0,57-5 58 0 0,5-15-29 0 0,-43 13 26 0 0,-30 8-35 0 0,0 0 0 0 0,0 0-22 0 0,0 0 29 0 0,0 0-19 0 0,0 0-8 0 0,0 0 32 0 0,0 0-1 0 0,0 0-2 0 0,0 0 0 0 0,0 0-22 0 0,0 0-14 0 0,0 0 2 0 0,0 0-19 0 0,0 0 13 0 0,0 0 2 0 0,0 0-7 0 0,0 0-40 0 0,0 0-13 0 0,0 0-58 0 0,0 0-130 0 0,0 0-114 0 0,0 0-143 0 0,0 0-246 0 0,4 3-5381 0 0,-2-2 800 0 0,3 2-7674 0 0</inkml:trace>
  <inkml:trace contextRef="#ctx0" brushRef="#br2" timeOffset="154497.758">2981 4595 0 0 0,'0'0'361'0'0,"0"0"910"0"0,10-5 4145 0 0,-5 4 5785 0 0,-31 28-7559 0 0,29-52-3860 0 0,-3 18 4445 0 0,-7 22-3942 0 0,14-25-11 0 0,14-10 22 0 0,-21 21-284 0 0,0-1-1 0 0,0 0-15 0 0,0 0-2 0 0,0 0 9 0 0,0 0-4 0 0,0 0 11 0 0,0 0-3 0 0,0 0-10 0 0,0 0 3 0 0,0 0-12 0 0,0 0 18 0 0,0 0-5 0 0,13-26 398 0 0,-13 32-407 0 0,1 12 103 0 0,9-28 34 0 0,17-44 34 0 0,-26 53-142 0 0,-1 1 36 0 0,0 0-25 0 0,0 0 15 0 0,0 0 10 0 0,-11 19-43 0 0,-4-3-106 0 0,16-16 71 0 0,-1 0 1 0 0,0 0-1 0 0,0 0 1 0 0,0-1-1 0 0,0 1 1 0 0,0 0 0 0 0,0 0-1 0 0,0-1 1 0 0,0 1-1 0 0,0 0 1 0 0,0 0-1 0 0,-1 0 1 0 0,1-1-1 0 0,0 1 1 0 0,0 0 0 0 0,0 0-1 0 0,0 0 1 0 0,0-1-1 0 0,0 1 1 0 0,0 0-1 0 0,0 0 1 0 0,-1 0 0 0 0,1 0-1 0 0,0-1 1 0 0,0 1-1 0 0,0 0 1 0 0,0 0-1 0 0,-1 0 1 0 0,1 0-1 0 0,0 0 1 0 0,0 0 0 0 0,0-1-1 0 0,0 1 1 0 0,-1 0-1 0 0,1 0 1 0 0,0 0-1 0 0,0 0 1 0 0,-1 0-1 0 0,1 0 1 0 0,0 0 0 0 0,0 0-1 0 0,0 0 1 0 0,-1 0 20 0 0,29-49-6194 0 0,-18 34-1417 0 0,-1 2-4854 0 0</inkml:trace>
  <inkml:trace contextRef="#ctx0" brushRef="#br0" timeOffset="182637.949">4929 6101 0 0 0,'0'0'489'0'0,"0"0"408"0"0,0 0 184 0 0,0 0 105 0 0,0 0 54 0 0,-1 1 2051 0 0,-3 6 12035 0 0,4-5-13980 0 0,-1 0-3957 0 0,-1 184 5509 0 0,2-185-2900 0 0,11 10-2552 0 0,-7-6-1296 0 0,-2-3-4165 0 0,-2 2-2707 0 0</inkml:trace>
  <inkml:trace contextRef="#ctx0" brushRef="#br0" timeOffset="183145.968">4892 6701 0 0 0,'0'0'1284'0'0,"0"0"374"0"0,0 0 260 0 0,0 0 131 0 0,0 0-35 0 0,0 0-96 0 0,0 0-164 0 0,0 0-251 0 0,0 0-215 0 0,0 0-185 0 0,0 0-124 0 0,0 0-103 0 0,2 3 2822 0 0,2 5-3286 0 0,3 191 67 0 0,3-185-2930 0 0,-4-11-1419 0 0,-2-1-4224 0 0,0 1-424 0 0</inkml:trace>
  <inkml:trace contextRef="#ctx0" brushRef="#br0" timeOffset="183569.528">4923 7611 2176 0 0,'0'0'1946'0'0,"0"0"-189"0"0,0 0-41 0 0,0 0 66 0 0,0 0-13 0 0,0 0-154 0 0,0 0-292 0 0,0 0-233 0 0,0 0-138 0 0,0 0-86 0 0,0 0-74 0 0,0 0-68 0 0,0 0-59 0 0,-2 13-78 0 0,-12 63 363 0 0,11 4 597 0 0,4-63-5306 0 0,2-1-4065 0 0,-2-12-2850 0 0</inkml:trace>
  <inkml:trace contextRef="#ctx0" brushRef="#br0" timeOffset="184042.017">4929 8483 7282 0 0,'0'0'2624'0'0,"0"0"-1086"0"0,0 0-607 0 0,0 0 29 0 0,0 0 205 0 0,0 0 45 0 0,0 0-198 0 0,0 0-317 0 0,0 0-263 0 0,0 0-61 0 0,0 0 9 0 0,0 0 53 0 0,0 0 28 0 0,1 3-31 0 0,6 45 670 0 0,-7 7-7031 0 0,1-10-5512 0 0,-1-28 8376 0 0,0-4 2484 0 0</inkml:trace>
  <inkml:trace contextRef="#ctx0" brushRef="#br0" timeOffset="193059.979">4905 8793 0 0 0,'0'-73'4286'0'0,"0"72"-3855"0"0,0 1 100 0 0,0 0 94 0 0,0 0 95 0 0,0 0 97 0 0,0 0 53 0 0,-1-2 2592 0 0,-2-6-1225 0 0,2 7 1735 0 0,0 0 3686 0 0,14 98-5042 0 0,9 1-2102 0 0,-9-20-116 0 0,-11 187 1472 0 0,0-213-1312 0 0,2-64-3247 0 0,-1 9-847 0 0,1 0-3381 0 0,-2 3-6137 0 0</inkml:trace>
  <inkml:trace contextRef="#ctx0" brushRef="#br0" timeOffset="194345.023">5135 9750 664 0 0,'0'0'1448'0'0,"0"0"27"0"0,0 0 282 0 0,0 0 303 0 0,0 0 141 0 0,0 0-126 0 0,0 0-348 0 0,0 0-342 0 0,0 0-226 0 0,0 0-157 0 0,0 0-77 0 0,1-5-43 0 0,3-15-56 0 0,-3 15-38 0 0,-1 5-72 0 0,0 0-68 0 0,0 0-60 0 0,0 0-38 0 0,-1 3 5098 0 0,-2 10-4638 0 0,-30 27-722 0 0,-68 108 48 0 0,17-24-181 0 0,-21-21 36 0 0,97-96-371 0 0,-4 4 510 0 0,9-13-3463 0 0,3 1 2451 0 0,0 1-154 0 0,0-19-12770 0 0,0 12 2369 0 0</inkml:trace>
  <inkml:trace contextRef="#ctx0" brushRef="#br0" timeOffset="195048.944">4734 9794 904 0 0,'0'0'2435'0'0,"0"0"-408"0"0,0 0-79 0 0,0 0 132 0 0,0 0 40 0 0,0 0-138 0 0,0 0-279 0 0,0 0-292 0 0,0 0-205 0 0,0 0-127 0 0,0 0-86 0 0,0 0-75 0 0,0 0-86 0 0,0-3-87 0 0,0 2-272 0 0,4-10-241 0 0,-2 11 5746 0 0,48 30-4489 0 0,-31-17-1392 0 0,0 0 1 0 0,-1 0 0 0 0,0 2-1 0 0,-1 0 1 0 0,-1 1 0 0 0,-1 1 0 0 0,7 10-98 0 0,96 116 362 0 0,-68-69-163 0 0,-43-64-135 0 0,-6-9-36 0 0,0-1-15 0 0,-1 0-19 0 0,0 0 4 0 0,0 0-7 0 0,0 0 24 0 0,0 0-18 0 0,0 0 19 0 0,0 0 16 0 0,0 0-41 0 0,0 0-29 0 0,0 0-3 0 0,0 0 21 0 0,0 0 5 0 0,0 0-22 0 0,0 0-20 0 0,0-26-4340 0 0,0 17 582 0 0,0 3-2034 0 0,0-1-6820 0 0</inkml:trace>
  <inkml:trace contextRef="#ctx0" brushRef="#br0" timeOffset="196578.932">4752 9606 0 0 0,'0'0'1050'0'0,"0"0"454"0"0,0 0 238 0 0,0 0-11 0 0,0 0-192 0 0,0 0-204 0 0,0 0-123 0 0,0 0-35 0 0,0 0-36 0 0,0 0-40 0 0,0 0-86 0 0,-6 0-115 0 0,-19 0-46 0 0,3-14 5086 0 0,8 6-1965 0 0,82 0 797 0 0,19-2-4896 0 0,43-1 411 0 0,-41 0-97 0 0,0 14-27 0 0,-89-3-164 0 0,0 0-3 0 0,0 0 12 0 0,0 0-12 0 0,0 0-2 0 0,0 0 12 0 0,0 0 6 0 0,0 0 13 0 0,0 0-12 0 0,0 0-19 0 0,0 0 7 0 0,0 0-4 0 0,0 0 6 0 0,0 0-6 0 0,0 0 10 0 0,0 0 13 0 0,0 0 17 0 0,0 0-14 0 0,0 0-10 0 0,0 0-26 0 0,0 0 26 0 0,0 0-1 0 0,0 0-18 0 0,0 0 11 0 0,0 0 10 0 0,0 0-3 0 0,0 0-20 0 0,0 0-11 0 0,0 0 23 0 0,0 0-25 0 0,0 0 21 0 0,0 0 9 0 0,0 0 12 0 0,0 0 22 0 0,0 0-19 0 0,0 0-9 0 0,0 0-35 0 0,0 0-15 0 0,0 0 28 0 0,0 0-5 0 0,0 0 16 0 0,0 0-6 0 0,0 0 23 0 0,0 0-8 0 0,0 0-25 0 0,0 0-8 0 0,0 0 16 0 0,0 0 26 0 0,0 0-10 0 0,0 0-8 0 0,0 0-15 0 0,0 0-1 0 0,0 0-7 0 0,0 0 9 0 0,0 0 7 0 0,0 0 26 0 0,0 0 18 0 0,0 0-10 0 0,0 0-29 0 0,0 0-31 0 0,0 0 25 0 0,0 0-5 0 0,0 0-11 0 0,0 0 20 0 0,0 0-16 0 0,0 0 25 0 0,0 0 8 0 0,0 0-17 0 0,0 0-2 0 0,0 0-21 0 0,0 0 28 0 0,0 0-1 0 0,0 0-9 0 0,0 0 40 0 0,0 0-23 0 0,0 0-24 0 0,0 0-8 0 0,0 0-12 0 0,0 0 16 0 0,0 0 21 0 0,0 0 10 0 0,0 0-3 0 0,0 0-12 0 0,0 0 10 0 0,0 0-4 0 0,0 0-22 0 0,0 0-22 0 0,0 0-4 0 0,0-1 188 0 0,0-1-3594 0 0,-2 2-9454 0 0,2 0 96 0 0</inkml:trace>
  <inkml:trace contextRef="#ctx0" brushRef="#br0" timeOffset="198505.349">4596 5873 0 0 0,'0'0'473'0'0,"0"0"337"0"0,0 0 281 0 0,0 0 222 0 0,5 0 165 0 0,9 1-871 0 0,0 2 6134 0 0,-17 2 4532 0 0,-2-3-11734 0 0,-216 16 3312 0 0,230-19-3082 0 0,-4-1-2301 0 0,0 2-7501 0 0,-5 0-2299 0 0</inkml:trace>
  <inkml:trace contextRef="#ctx0" brushRef="#br0" timeOffset="199107.088">3701 5947 216 0 0,'0'0'1622'0'0,"0"0"66"0"0,0 0 222 0 0,0 0 190 0 0,0 0 14 0 0,0 0-234 0 0,0 0-285 0 0,0 0-253 0 0,0 0-171 0 0,0 0-175 0 0,0 0-186 0 0,0 0-150 0 0,0 0-95 0 0,-3-1 22 0 0,-163-4 4348 0 0,96 7-4390 0 0,6-2-89 0 0,61-9-1380 0 0,4 8-3677 0 0,-2 0-4750 0 0,1 1-965 0 0</inkml:trace>
  <inkml:trace contextRef="#ctx0" brushRef="#br0" timeOffset="199614.082">2792 5943 0 0 0,'0'0'1066'0'0,"0"0"601"0"0,0 0 365 0 0,0 0 112 0 0,0 0-111 0 0,0 0-275 0 0,0 0-266 0 0,0 0-177 0 0,0 0-140 0 0,0 0-118 0 0,0 0-140 0 0,-12-1-167 0 0,-96-2 1384 0 0,68 3-2111 0 0,23 0-4501 0 0,13 3-3954 0 0,2-2 1779 0 0</inkml:trace>
  <inkml:trace contextRef="#ctx0" brushRef="#br0" timeOffset="200091.3">2068 5943 704 0 0,'0'0'1496'0'0,"0"0"71"0"0,0 0 173 0 0,0 0 64 0 0,0 0-81 0 0,0 0-279 0 0,0 0-386 0 0,0 0-245 0 0,0 0-167 0 0,0 0-87 0 0,0 0-2 0 0,0 0-48 0 0,0 0-44 0 0,-21-2-52 0 0,-104-7 351 0 0,84 12-617 0 0,40-3-301 0 0,1 0-110 0 0,0 0-132 0 0,-2 0-3326 0 0,1 0-1931 0 0,1 0-567 0 0</inkml:trace>
  <inkml:trace contextRef="#ctx0" brushRef="#br0" timeOffset="200409.971">1663 5950 0 0 0,'0'0'1086'0'0,"0"0"537"0"0,0 0 312 0 0,0 0 209 0 0,0 0 23 0 0,0 0-176 0 0,0 0-320 0 0,0 0-369 0 0,0 0-304 0 0,0 0-190 0 0,0 0-105 0 0,0 0-91 0 0,0 0-79 0 0,-10-4-89 0 0,-31-13-101 0 0,-3 12 809 0 0,43 5-1256 0 0,1 0-67 0 0,0 0-163 0 0,0 0-193 0 0,0 0-119 0 0,0 0-176 0 0,5 11-6705 0 0,-4-7-1854 0 0</inkml:trace>
  <inkml:trace contextRef="#ctx0" brushRef="#br0" timeOffset="200623.898">1663 5950 0 0 0</inkml:trace>
  <inkml:trace contextRef="#ctx0" brushRef="#br0" timeOffset="201324.025">1663 5950 0 0 0,'9'-3'-19'0'0,"-9"2"224"0"0,0 1 1 0 0,0 0 0 0 0,-1 0 0 0 0,1 0 0 0 0,0-1 0 0 0,0 1 0 0 0,0 0 1 0 0,-1 0-1 0 0,1 0 0 0 0,0-1 0 0 0,0 1 0 0 0,0 0 0 0 0,0 0 0 0 0,0-1 0 0 0,0 1 0 0 0,-1 0 0 0 0,1-1 0 0 0,0 1 0 0 0,0 0 0 0 0,0 0 0 0 0,0-1 0 0 0,0 1 0 0 0,0 0 0 0 0,0-1 0 0 0,0 1 0 0 0,0 0 0 0 0,0-1 0 0 0,0 1 0 0 0,1 0 0 0 0,-1 0 0 0 0,0-1 0 0 0,0 1 0 0 0,0 0-206 0 0,-7-2 1675 0 0,-26-2 4012 0 0,-19 6-2112 0 0,14-1-2284 0 0,-146 10 965 0 0,66-4-1199 0 0,100-6 2055 0 0,308-39-3107 0 0,-259 28 11 0 0,-30 10 14 0 0,-1 0 18 0 0,0 0-7 0 0,0 0-8 0 0,0 0-3 0 0,-20 4 279 0 0,-144 18-225 0 0,38-15 30 0 0,125-7-1104 0 0,-1-1-2837 0 0,2 6-5786 0 0,0-1-1443 0 0</inkml:trace>
  <inkml:trace contextRef="#ctx0" brushRef="#br0" timeOffset="208020.362">437 5726 3665 0 0,'0'0'1711'0'0,"0"0"-474"0"0,0 0-135 0 0,0 0 269 0 0,0 0 315 0 0,0 0 87 0 0,0 0-224 0 0,0 0-409 0 0,0 0-343 0 0,0 0-215 0 0,0 0-90 0 0,7 3 1012 0 0,-8 70 2484 0 0,10 134-2616 0 0,-7-201-1351 0 0,-1 0 0 0 0,1 0-1 0 0,1 0 1 0 0,-1 0 0 0 0,1 0 0 0 0,0-1 0 0 0,0 1-1 0 0,1-1 1 0 0,-1 0 0 0 0,1 0 0 0 0,0 0 0 0 0,1-1-1 0 0,-1 1 1 0 0,1-1 0 0 0,0 0 0 0 0,0 0 0 0 0,1 0-21 0 0,-3-4 51 0 0,0-1 1 0 0,0 1 0 0 0,0 0 0 0 0,0-1 0 0 0,0 0-1 0 0,0 1 1 0 0,0-1 0 0 0,0 0 0 0 0,0-1 0 0 0,0 1-1 0 0,0 0 1 0 0,-1-1 0 0 0,1 0 0 0 0,0 1-1 0 0,-1-1 1 0 0,1 0 0 0 0,-1-1 0 0 0,0 1 0 0 0,0 0-1 0 0,0-1 1 0 0,0 1 0 0 0,0-1 0 0 0,0 1 0 0 0,-1-1-1 0 0,1 0 1 0 0,-1 0 0 0 0,0 0 0 0 0,0 1 0 0 0,0-1-1 0 0,0 0 1 0 0,0-2-52 0 0,-1 5 2 0 0,86-172 462 0 0,-40 80-212 0 0,-18 166 205 0 0,79 284-171 0 0,-80-257-197 0 0,-18-57 0 0 0,-3 0 0 0 0,-1 0 0 0 0,-2 1 0 0 0,-2-1 0 0 0,-2 1-89 0 0,1-20 70 0 0,0-18-49 0 0,0 1 0 0 0,0-1 1 0 0,-1 0-1 0 0,0 0 1 0 0,0 0-1 0 0,-1 0 0 0 0,1 0 1 0 0,-2 0-1 0 0,1 0 0 0 0,-1-1 1 0 0,0 1-1 0 0,0-1 1 0 0,0 0-1 0 0,-1 0 0 0 0,0 0 1 0 0,-1 0-1 0 0,1-1 0 0 0,-1 1 1 0 0,0-1-1 0 0,0 0 1 0 0,-1-1-1 0 0,0 1 0 0 0,1-1 1 0 0,-1 0-1 0 0,-1-1 0 0 0,1 0 1 0 0,0 1-1 0 0,-1-2 1 0 0,0 1-1 0 0,0-1 0 0 0,1 0 1 0 0,-1-1-1 0 0,-2 1-21 0 0,2-3-1 0 0,0 0-1 0 0,0 0 0 0 0,0 0 1 0 0,0-1-1 0 0,1 0 1 0 0,-1 0-1 0 0,1-1 1 0 0,-1 0-1 0 0,1 0 1 0 0,0-1-1 0 0,0 1 1 0 0,0-1-1 0 0,1-1 0 0 0,-1 1 1 0 0,1-1-1 0 0,0 0 1 0 0,0 0-1 0 0,1 0 1 0 0,0-1-1 0 0,0 1 1 0 0,0-1-1 0 0,0 0 1 0 0,1-1-1 0 0,0 1 0 0 0,0 0 1 0 0,1-1-1 0 0,0 0 1 0 0,0 1-1 0 0,0-1 1 0 0,1 0-1 0 0,0 0 1 0 0,1 0-1 0 0,-1 0 1 0 0,1 0-1 0 0,1 0 0 0 0,-1 0 1 0 0,1 0-1 0 0,0 0 1 0 0,1 0-1 0 0,-1 1 1 0 0,1-1-1 0 0,1 0 1 0 0,0 1-1 0 0,1-3 2 0 0,7-10-26 0 0,2-1-1 0 0,0 2 1 0 0,1 0-1 0 0,1 0 1 0 0,0 2-1 0 0,1 0 1 0 0,8-5 26 0 0,17-15-648 0 0,-40 30-2190 0 0,-2-1-4320 0 0,1 5-109 0 0,0 1-3267 0 0</inkml:trace>
  <inkml:trace contextRef="#ctx0" brushRef="#br0" timeOffset="208754.911">373 5490 0 0 0,'0'0'431'0'0,"0"0"1093"0"0,0 0 601 0 0,0 0 235 0 0,0 0-135 0 0,0 0-424 0 0,0 0-422 0 0,0 0-301 0 0,0 0-97 0 0,0 0 90 0 0,0 0 108 0 0,0 0 41 0 0,-6 14 5232 0 0,28-13-4004 0 0,180 2 835 0 0,95-10-1805 0 0,-297 7-1438 0 0,0 0-18 0 0,0 0 9 0 0,0 0 9 0 0,0 0 8 0 0,0 0 8 0 0,0 0 0 0 0,0 0-17 0 0,0 0 21 0 0,0 0-4 0 0,0 0 6 0 0,0 0-22 0 0,0 0-34 0 0,0 0-26 0 0,0 0 32 0 0,-9 0-2368 0 0,5 0-1524 0 0,3 0-3498 0 0,0 0-5190 0 0</inkml:trace>
  <inkml:trace contextRef="#ctx0" brushRef="#br0" timeOffset="211414.773">1295 4824 0 0 0,'2'28'1160'0'0,"-2"-27"-888"0"0,0-1-13 0 0,0 0-23 0 0,2 1 1165 0 0,7 2 13376 0 0,-9-3-14390 0 0,4-143 5261 0 0,-26 76-4267 0 0,5-17-426 0 0,12 62-837 0 0,1 1-1 0 0,1-1 1 0 0,1 1 0 0 0,1-1-1 0 0,1 0 1 0 0,1 0-1 0 0,2-14-117 0 0,13-57 198 0 0,-8 39 29 0 0,-3 0 0 0 0,-2-1 1 0 0,-3-45-228 0 0,-1 35 48 0 0,3 15 52 0 0,-1 41 248 0 0,-3 18-162 0 0,-76 93-47 0 0,-82 61-102 0 0,143-142-26 0 0,40-13-25 0 0,146-9 176 0 0,117-2-88 0 0,-285 3-39 0 0,-1 0-11 0 0,0 0 5 0 0,0 0-3 0 0,0 0-16 0 0,0 0 44 0 0,0 0 22 0 0,0 0 32 0 0,0 0 38 0 0,0 0-10 0 0,0 0-24 0 0,-55-51 212 0 0,-127-118-261 0 0,147 117-618 0 0,50 16-4900 0 0,-4 27-1986 0 0,-3 2-5488 0 0</inkml:trace>
  <inkml:trace contextRef="#ctx0" brushRef="#br0" timeOffset="212780.898">6437 9021 0 0 0,'0'0'2183'0'0,"0"0"95"0"0,0 0-290 0 0,0 0-470 0 0,0 0-382 0 0,0 0-306 0 0,0 0-111 0 0,0 0-26 0 0,0 0-74 0 0,-10-12 4370 0 0,7 8-4539 0 0,0 1 0 0 0,0-1 1 0 0,0 1-1 0 0,0 0 0 0 0,-1 0 0 0 0,1 0 0 0 0,-1 0 0 0 0,0 0 1 0 0,0 1-1 0 0,0-1 0 0 0,0 1 0 0 0,0 0 0 0 0,-1 1 1 0 0,1-1-1 0 0,-2 0-450 0 0,-62-43 2248 0 0,4-39-391 0 0,32 62-775 0 0,22 47-1034 0 0,2 123 57 0 0,32 58-54 0 0,-11-115-19 0 0,-13-90-31 0 0,0-1-1 0 0,0 0 1 0 0,0 1 0 0 0,0-1-1 0 0,0 0 1 0 0,-1 0-1 0 0,1 1 1 0 0,0-1 0 0 0,0 0-1 0 0,0 1 1 0 0,0-1 0 0 0,0 0-1 0 0,0 1 1 0 0,0-1 0 0 0,0 0-1 0 0,0 1 1 0 0,0-1 0 0 0,0 0-1 0 0,0 1 1 0 0,1-1 0 0 0,-1 0-1 0 0,0 1 1 0 0,0-1 0 0 0,0 0-1 0 0,0 1 1 0 0,0-1 0 0 0,1 0-1 0 0,-1 0 1 0 0,0 1 0 0 0,0-1-1 0 0,1 0 1 0 0,-1 0 0 0 0,0 1-1 0 0,0-1 1 0 0,1 0 0 0 0,-1 0-1 0 0,0 0 1 0 0,1 1-1 0 0,-1-1 1 0 0,0 0 0 0 0,0 0-1 0 0,1 0 1 0 0,-1 0 0 0 0,0 0-1 0 0,1 0 1 0 0,-1 0 0 0 0,0 0-1 0 0,1 0 1 0 0,-1 0 0 0 0,0 0-1 0 0,1 0 1 0 0,-1 0 0 0 0,0 0-1 0 0,1 0 1 0 0,-1 0 0 0 0,0 0-1 0 0,1 0 1 0 0,-1 0 0 0 0,0 0-1 0 0,1-1 1 0 0,-1 1 0 0 0,0 0-1 0 0,1 0 1 0 0,-1 0 0 0 0,0-1-1 0 0,0 1 1 0 0,1 0 0 0 0,-1 0-1 0 0,0-1 1 0 0,0 1-1 0 0,17-27 160 0 0,-13 20-122 0 0,15-25 9 0 0,1 1 1 0 0,2 2-1 0 0,1 0 1 0 0,1 1-1 0 0,14-11-47 0 0,39-20-570 0 0,-49 48-1315 0 0,-15 6-1481 0 0,0-1-5516 0 0,-4 3-3753 0 0</inkml:trace>
  <inkml:trace contextRef="#ctx0" brushRef="#br0" timeOffset="214269.518">1013 3152 0 0 0,'0'0'1570'0'0,"0"0"-218"0"0,0 0-13 0 0,0 0 203 0 0,0 0 305 0 0,0 0 197 0 0,0 0-68 0 0,0 0-190 0 0,0 0-308 0 0,0 0-273 0 0,0 0-194 0 0,-5-4-129 0 0,-14-13-83 0 0,1 42 2235 0 0,-1 60-1457 0 0,18-68-1398 0 0,-2-2-98 0 0,1 1-1 0 0,0 0 1 0 0,2 0 0 0 0,0 0 0 0 0,0 0-1 0 0,2 0 1 0 0,0 0 0 0 0,1 0 0 0 0,1 3-81 0 0,-2-16 40 0 0,0 0 0 0 0,-1-1-1 0 0,2 1 1 0 0,-1-1 0 0 0,0 0 0 0 0,0 0 0 0 0,1 1-1 0 0,-1-1 1 0 0,1-1 0 0 0,0 1 0 0 0,-1 0 0 0 0,1-1 0 0 0,0 1-1 0 0,0-1 1 0 0,0 0 0 0 0,0 0 0 0 0,0 0 0 0 0,1 0-1 0 0,-1-1 1 0 0,0 1 0 0 0,0-1 0 0 0,0 0 0 0 0,1 0 0 0 0,-1 0-1 0 0,0 0 1 0 0,0-1 0 0 0,0 1 0 0 0,1-1 0 0 0,-1 0 0 0 0,0 0-1 0 0,0 0 1 0 0,0 0 0 0 0,0 0 0 0 0,0-1 0 0 0,-1 1-1 0 0,1-1 1 0 0,0 0 0 0 0,-1 0 0 0 0,1 0 0 0 0,-1 0 0 0 0,1 0-1 0 0,-1-1 1 0 0,0 1 0 0 0,0-1 0 0 0,0 0 0 0 0,-1 1-1 0 0,1-1 1 0 0,0 0 0 0 0,-1 0 0 0 0,0 0-40 0 0,20-30 223 0 0,-1-1-1 0 0,-2-1 1 0 0,-2-1 0 0 0,-1 0 0 0 0,2-12-223 0 0,-9 28 82 0 0,8-24 73 0 0,7 48-83 0 0,-12 8-38 0 0,-2 0-1 0 0,1 0 1 0 0,-2 1-1 0 0,0 1 1 0 0,0-1-1 0 0,-1 1 1 0 0,-1 0 0 0 0,0 1-1 0 0,3 14-33 0 0,0-5 26 0 0,15 36 75 0 0,-3 1 0 0 0,-2 2 0 0 0,-3-1 0 0 0,-3 2 0 0 0,4 50-101 0 0,-21 51 228 0 0,4-160-210 0 0,0-1-1 0 0,-1 0 1 0 0,0 0-1 0 0,0 0 0 0 0,0 0 1 0 0,-1 1-1 0 0,1-2 1 0 0,-1 1-1 0 0,0 0 0 0 0,0 0 1 0 0,0-1-1 0 0,-1 1 0 0 0,1-1 1 0 0,-1 1-1 0 0,0-1 1 0 0,0 0-1 0 0,0 0 0 0 0,0 0 1 0 0,-1-1-1 0 0,1 1 0 0 0,-1-1 1 0 0,1 0-1 0 0,-1 0 1 0 0,0 0-1 0 0,0 0 0 0 0,0-1 1 0 0,0 1-1 0 0,0-1 1 0 0,0 0-1 0 0,0-1 0 0 0,-4 1-17 0 0,5-1 4 0 0,0 0 0 0 0,-1-1 0 0 0,1 0 0 0 0,0 1 0 0 0,-1-1-1 0 0,1 0 1 0 0,0-1 0 0 0,0 1 0 0 0,0-1 0 0 0,0 1 0 0 0,0-1 0 0 0,1 0 0 0 0,-1 0-1 0 0,0 0 1 0 0,1 0 0 0 0,-1-1 0 0 0,1 1 0 0 0,0-1 0 0 0,0 0 0 0 0,0 1-1 0 0,0-1 1 0 0,0 0 0 0 0,1 0 0 0 0,-1 0 0 0 0,1 0 0 0 0,0 0 0 0 0,0 0 0 0 0,0-1-1 0 0,0 1 1 0 0,1 0 0 0 0,-1-1 0 0 0,1-2-4 0 0,-2-4 11 0 0,1-1 1 0 0,0 0-1 0 0,1 0 0 0 0,0 0 0 0 0,1 0 1 0 0,0 0-1 0 0,0 0 0 0 0,1 0 1 0 0,3-8-12 0 0,12-22-8 0 0,1 1 1 0 0,2 1 0 0 0,1 1-1 0 0,19-24 8 0 0,73-75-42 0 0,-95 130-820 0 0,-12 7-6638 0 0,-6 3-2268 0 0</inkml:trace>
  <inkml:trace contextRef="#ctx0" brushRef="#br3" timeOffset="-199946.882">1485 9080 0 0 0,'0'0'636'0'0,"0"0"182"0"0,0 0 75 0 0,5-2 4324 0 0,8-4-2815 0 0,11-19 4456 0 0,29-90-2484 0 0,-11 22-3470 0 0,102-160 1002 0 0,-79 146-1215 0 0,3-25-157 0 0,77-143 592 0 0,-99 168-625 0 0,6-16-118 0 0,31-52 83 0 0,-30 62-35 0 0,4 2 0 0 0,20-20-431 0 0,83-156 597 0 0,-79 100-288 0 0,-43 98-121 0 0,79-99-124 0 0,-42 75 36 0 0,0-17 107 0 0,-5 19-34 0 0,-38 53-81 0 0,1-11 25 0 0,32-53-83 0 0,20-55 122 0 0,-42 74-92 0 0,52-111 1 0 0,-55 133-89 0 0,-9 8 134 0 0,-14 28-74 0 0,0 12-14 0 0,7-23-22 0 0,5-6 74 0 0,-162 115 195 0 0,28-14-185 0 0,84-39-28 0 0,20 0-37 0 0,0 34 6 0 0,52 69-54 0 0,-48-100 26 0 0,147 218 99 0 0,-123-154-92 0 0,-18-61 176 0 0,-7-22-103 0 0,-5-26-62 0 0,-39-199-16 0 0,12 81 13 0 0,30 160-27 0 0,0 0 10 0 0,0 0 9 0 0,0 0-24 0 0,0 0 4 0 0,3 6-7158 0 0,8-5 1477 0 0,-6-1 195 0 0,2 0-6784 0 0</inkml:trace>
  <inkml:trace contextRef="#ctx0" brushRef="#br2" timeOffset="-192505.643">3602 5030 0 0 0,'0'-5'347'0'0,"0"-16"1218"0"0,1-12 9495 0 0,-32 22-5631 0 0,28 12-5377 0 0,0-1-1 0 0,0 1 0 0 0,1 0 1 0 0,-1 1-1 0 0,1-1 1 0 0,-1 0-1 0 0,1 1 0 0 0,-1 0 1 0 0,1-1-1 0 0,0 1 1 0 0,0 0-1 0 0,-1 0 0 0 0,1 0 1 0 0,1 0-1 0 0,-1 1 1 0 0,0-1-1 0 0,1 0 0 0 0,-1 1 1 0 0,1 0-1 0 0,-1-1 1 0 0,1 1-1 0 0,0 0 0 0 0,0-1 1 0 0,1 1-1 0 0,-1 0 1 0 0,0 0-1 0 0,1 0 0 0 0,0-1 1 0 0,0 1-1 0 0,0 0 1 0 0,0 0-1 0 0,0 0 0 0 0,0 0 1 0 0,1 0-1 0 0,0 1-51 0 0,1-2 125 0 0,0-1 0 0 0,0 1-1 0 0,1 0 1 0 0,-1-1 0 0 0,1 0-1 0 0,-1 1 1 0 0,1-1 0 0 0,0 0-1 0 0,-1 0 1 0 0,1-1 0 0 0,0 1-1 0 0,0 0 1 0 0,-1-1 0 0 0,1 0-1 0 0,0 1 1 0 0,0-1 0 0 0,0-1-1 0 0,0 1 1 0 0,-1 0 0 0 0,1-1-1 0 0,0 1 1 0 0,0-1 0 0 0,-1 0-1 0 0,1 0 1 0 0,1 0-125 0 0,-2-1 105 0 0,1 0 0 0 0,-1-1 0 0 0,0 1 0 0 0,0-1 0 0 0,0 1 0 0 0,0-1 1 0 0,-1 0-1 0 0,1 1 0 0 0,-1-1 0 0 0,1 0 0 0 0,-1 0 0 0 0,0 0 0 0 0,0 0 0 0 0,0 0 0 0 0,-1-1 0 0 0,1 1 0 0 0,-1 0 0 0 0,0 0 0 0 0,0 0 1 0 0,0-1-1 0 0,0 1 0 0 0,0 0 0 0 0,-1 0 0 0 0,0-2-105 0 0,0 4 3 0 0,-1-1 0 0 0,0 1-1 0 0,0-1 1 0 0,0 1 0 0 0,0 0 0 0 0,0 0 0 0 0,0 0 0 0 0,0 0-1 0 0,-1 0 1 0 0,1 0 0 0 0,0 1 0 0 0,-1-1 0 0 0,1 1 0 0 0,0-1-1 0 0,-1 1 1 0 0,1 0 0 0 0,0 0 0 0 0,-1 0 0 0 0,1 0 0 0 0,0 1 0 0 0,-1-1-1 0 0,1 1 1 0 0,0-1 0 0 0,-1 1 0 0 0,1 0 0 0 0,0 0 0 0 0,0 0-1 0 0,0 0 1 0 0,0 0 0 0 0,0 0 0 0 0,0 1 0 0 0,0-1 0 0 0,0 1-1 0 0,0-1 1 0 0,0 1 0 0 0,1 0 0 0 0,-1-1 0 0 0,0 2-3 0 0,1-1-5 0 0,0 0 1 0 0,-1-1-1 0 0,1 1 1 0 0,0 0-1 0 0,0 0 1 0 0,0 0 0 0 0,1 0-1 0 0,-1 0 1 0 0,0 0-1 0 0,1 0 1 0 0,-1 0-1 0 0,1 1 1 0 0,0-1-1 0 0,0 0 1 0 0,-1 0-1 0 0,1 0 1 0 0,1 0-1 0 0,-1 0 1 0 0,0 1-1 0 0,1-1 1 0 0,-1 0-1 0 0,1 0 1 0 0,-1 0-1 0 0,1 0 1 0 0,0 0-1 0 0,0 0 1 0 0,0 0 0 0 0,0 0 4 0 0,2 1 33 0 0,-1-1 0 0 0,0 0 1 0 0,1 0-1 0 0,0 1 1 0 0,-1-2-1 0 0,1 1 1 0 0,0 0-1 0 0,0 0 1 0 0,0-1-1 0 0,0 0 1 0 0,0 0-1 0 0,1 1 0 0 0,-1-2 1 0 0,0 1-1 0 0,0 0 1 0 0,1-1-1 0 0,-1 1 1 0 0,0-1-1 0 0,1 0 1 0 0,-1 0-1 0 0,1-1 1 0 0,-1 1-1 0 0,3-1-33 0 0,9-40 1349 0 0,-15 39-1324 0 0,-23 1-205 0 0,-6 33-1592 0 0,24-13-8132 0 0,5-15-2364 0 0</inkml:trace>
  <inkml:trace contextRef="#ctx0" brushRef="#br2" timeOffset="-187495.991">3443 4525 0 0 0,'0'0'613'0'0,"0"0"268"0"0,0 0 166 0 0,0-2 113 0 0,0-8 68 0 0,0 8 8 0 0,0 2-21 0 0,0 0-36 0 0,0 0-60 0 0,0 0-67 0 0,0 0-57 0 0,0 0-69 0 0,0 0-51 0 0,0 0-41 0 0,0 0-57 0 0,1 2 5747 0 0,1 10-5627 0 0,-29 62-435 0 0,26-64-435 0 0,-1-7-18 0 0,1-1 1 0 0,0 1-1 0 0,1 0 1 0 0,-1-1 0 0 0,0 1-1 0 0,1 0 1 0 0,-1-1-1 0 0,1 1 1 0 0,0 0 0 0 0,0 0-1 0 0,0 0 1 0 0,1-1-1 0 0,-1 1 1 0 0,0 0 0 0 0,1 0-1 0 0,0-1 1 0 0,0 1-1 0 0,0 0 1 0 0,0-1-1 0 0,0 1 1 0 0,0-1 0 0 0,1 1-1 0 0,-1-1 1 0 0,1 0-1 0 0,0 0 1 0 0,-1 1 0 0 0,1-1-1 0 0,0 0 1 0 0,0-1-1 0 0,0 1 1 0 0,1 0 0 0 0,-1-1-1 0 0,0 1 1 0 0,1-1-1 0 0,0 1-9 0 0,6 2 157 0 0,1 0-1 0 0,0 0 1 0 0,0-1-1 0 0,0 0 1 0 0,0 0-1 0 0,1-1 1 0 0,-1-1-1 0 0,1 0 1 0 0,-1 0 0 0 0,1-1-1 0 0,1-1-156 0 0,8-16 755 0 0,-35 28-2532 0 0,7-3-1837 0 0,-1-3-6013 0 0,5-4-1214 0 0</inkml:trace>
  <inkml:trace contextRef="#ctx0" brushRef="#br2" timeOffset="-186888.198">3392 4183 0 0 0,'0'0'1116'0'0,"0"0"58"0"0,0 0 102 0 0,0 0 283 0 0,0 0 313 0 0,0 0 125 0 0,0 0-89 0 0,0 0-249 0 0,0 0-317 0 0,0 0-256 0 0,0 0-157 0 0,0 0-113 0 0,0 0-46 0 0,-2-5-31 0 0,-6-15-55 0 0,7 15-77 0 0,1 5-87 0 0,0 0-83 0 0,0 0-56 0 0,0 0-32 0 0,0 0-43 0 0,0 0-28 0 0,0 0-10 0 0,0 0-18 0 0,0 0-8 0 0,0 0-6 0 0,0 0-23 0 0,0 0-34 0 0,0 0-27 0 0,0 0-27 0 0,0 0-33 0 0,0 0-20 0 0,0 0-16 0 0,0 0-14 0 0,0 0-9 0 0,0 0-2 0 0,0 0-2 0 0,0 0 12 0 0,0 0-3 0 0,0 0 8 0 0,0 0 16 0 0,0 0 24 0 0,0 0 3 0 0,0 0 17 0 0,0 0 0 0 0,0 0-24 0 0,0 0 12 0 0,0 0 8 0 0,0 0 2 0 0,0 0 2 0 0,0 0 2 0 0,0 0-11 0 0,2 1-927 0 0,1-2-10080 0 0,-1-2-1442 0 0</inkml:trace>
  <inkml:trace contextRef="#ctx0" brushRef="#br3" timeOffset="-176501.7">1832 6808 0 0 0,'0'0'185'0'0,"0"0"521"0"0,-5-5 279 0 0,-3-6-585 0 0,-2-1 420 0 0,-2 0 2896 0 0,6 6-1424 0 0,3 9 9573 0 0,8 4-11355 0 0,33 51 545 0 0,20 39-225 0 0,6 9-302 0 0,-67-109 2266 0 0,-48-58-2610 0 0,37 34-141 0 0,1-1 1 0 0,2-1 0 0 0,1 0 0 0 0,1 0-1 0 0,1-1 1 0 0,2 0 0 0 0,1-1-1 0 0,1 1 1 0 0,1-27-44 0 0,3 14-17 0 0,0 43 10 0 0,0 0 28 0 0,0 0-1 0 0,0 0-22 0 0,0 0-6 0 0,0 0-3 0 0,19 0 11 0 0,-8 0 12 0 0,71 15 166 0 0,-80-14-152 0 0,0 1 0 0 0,-1 0 0 0 0,1-1 0 0 0,0 1 0 0 0,-1 0 0 0 0,1 0 0 0 0,-1 0 0 0 0,0 0 0 0 0,1 0 0 0 0,-1 0 0 0 0,0 0 0 0 0,0 0 0 0 0,0 1 0 0 0,-1-1 1 0 0,1 0-1 0 0,-1 0 0 0 0,1 1 0 0 0,-1-1 0 0 0,0 1 0 0 0,1-1 0 0 0,-1 0 0 0 0,-1 3-26 0 0,1-4-28 0 0,0-1 0 0 0,0 0-21 0 0,0 0 6 0 0,0 0-44 0 0,0 0-34 0 0,0 0-76 0 0,0 0-150 0 0,0-16-3834 0 0,0 9-3519 0 0,0 0-4236 0 0</inkml:trace>
  <inkml:trace contextRef="#ctx0" brushRef="#br3" timeOffset="-175308.956">1589 6576 0 0 0,'0'0'988'0'0,"0"0"344"0"0,0 0 121 0 0,0 0 19 0 0,0 0-17 0 0,0 0-17 0 0,0 0 33 0 0,0 0 25 0 0,0 0-45 0 0,-3 0-79 0 0,-1-2-684 0 0,-3 1-177 0 0,-2 0 4994 0 0,9 1-4940 0 0,0 0-87 0 0,0 0-56 0 0,0 0-42 0 0,0 0-73 0 0,0 0-46 0 0,0 0-45 0 0,0 0-45 0 0,0 0-33 0 0,0 0-20 0 0,0 0-28 0 0,0 0-11 0 0,0 0 6 0 0,0 0-22 0 0,0 0-6 0 0,19-7 594 0 0,52-44 879 0 0,15-12-779 0 0,-128 37 1379 0 0,-64-40-1780 0 0,70 33-758 0 0,77 17-2460 0 0,-14 14-1473 0 0,-9 1-5460 0 0,-8 1-2255 0 0</inkml:trace>
  <inkml:trace contextRef="#ctx0" brushRef="#br3" timeOffset="-174373.474">2092 6826 0 0 0,'0'0'547'0'0,"0"0"882"0"0,0 0 360 0 0,0 0-27 0 0,0 0-103 0 0,0 0-98 0 0,0 0-63 0 0,0 0 22 0 0,0 0-22 0 0,0 0-70 0 0,2-5-101 0 0,4-17-143 0 0,-5 20 4877 0 0,1 7-3405 0 0,2 21-2710 0 0,-4-24 555 0 0,33 116 276 0 0,-32-116-748 0 0,0-1 0 0 0,0 1-1 0 0,0 0 1 0 0,0-1 0 0 0,0 1 0 0 0,0-1 0 0 0,1 1-1 0 0,-1-1 1 0 0,1 1 0 0 0,-1-1 0 0 0,1 0-1 0 0,-1 0 1 0 0,1 0 0 0 0,0 0 0 0 0,0 0-1 0 0,-1 0 1 0 0,1 0 0 0 0,0-1 0 0 0,0 1 0 0 0,0-1-1 0 0,0 1 1 0 0,0-1 0 0 0,0 0 0 0 0,0 0-1 0 0,0 0 1 0 0,0 0 0 0 0,-1 0 0 0 0,1 0 0 0 0,0 0-1 0 0,0-1 1 0 0,0 1 0 0 0,0-1 0 0 0,0 1-1 0 0,0-1 1 0 0,0 0 0 0 0,-1 0 0 0 0,1 1-1 0 0,0-1 1 0 0,0-1 0 0 0,-1 1-29 0 0,16-60 799 0 0,-17 61-775 0 0,0 0-29 0 0,0 0-11 0 0,-14 0-3360 0 0,9 0-4069 0 0,1 0-2100 0 0</inkml:trace>
  <inkml:trace contextRef="#ctx0" brushRef="#br3" timeOffset="-173463.408">2081 6488 2232 0 0,'0'0'3749'0'0,"0"0"-1283"0"0,0 0-511 0 0,0 0-48 0 0,0 0-22 0 0,0 0-176 0 0,0 0-260 0 0,0 0-305 0 0,0 0-284 0 0,0 0-157 0 0,0 0-59 0 0,0 0 2 0 0,0 0 2 0 0,-3-1-12 0 0,-9-1-56 0 0,9 1-51 0 0,3 1-43 0 0,0 0-46 0 0,0 0-27 0 0,0 0-53 0 0,0 0-38 0 0,-4 7 2212 0 0,-26 0-2301 0 0,30-6-205 0 0,0-1 1 0 0,0 0-5 0 0,0 0 16 0 0,0 0-5 0 0,0 0-6 0 0,0 0-9 0 0,0 0 4 0 0,0 0 0 0 0,0-1-20 0 0,0-1 14 0 0,6-44 1267 0 0,-6 47-1313 0 0,0-1 20 0 0,0 0-26 0 0,0 0-22 0 0,0 0-20 0 0,0 0-39 0 0,20-1-2807 0 0,-12-5-1037 0 0,-2 2-2835 0 0,-1 0-6079 0 0</inkml:trace>
  <inkml:trace contextRef="#ctx0" brushRef="#br1" timeOffset="-157430.018">8493 4385 0 0 0,'0'0'0'0'0,"0"0"0"0"0,0 0 0 0 0</inkml:trace>
  <inkml:trace contextRef="#ctx0" brushRef="#br1" timeOffset="-155331.811">8368 4463 0 0 0,'0'0'986'0'0,"0"0"192"0"0,0 0 196 0 0,0 0 212 0 0,0 0 118 0 0,0 0 15 0 0,0 0-85 0 0,0 0-158 0 0,0 0-156 0 0,0 0-141 0 0,0 0-96 0 0,0 0-73 0 0,7 3 8054 0 0,-3-4-9672 0 0,118-60 1891 0 0,3 4 0 0 0,114-33-1283 0 0,-86 34 287 0 0,607-215 272 0 0,-402 163-434 0 0,-323 104-124 0 0,-34 4 10 0 0,-1 0 4 0 0,0 0 3 0 0,0 0 34 0 0,0 0 4 0 0,0 0 20 0 0,0 0 10 0 0,0 0-8 0 0,0 0-10 0 0,0 0 2 0 0,0 0-9 0 0,0 0-15 0 0,0 0-4 0 0,0 0-15 0 0,0 0-10 0 0,0 0 1 0 0,0 0 2 0 0,0 0-8 0 0,0 0 1 0 0,0 0-6 0 0,0 0-9 0 0,0 0 9 0 0,0 0-14 0 0,0 0 11 0 0,0 0 6 0 0,0 0 6 0 0,0 0 4 0 0,0 0-12 0 0,0 0-11 0 0,0 0 4 0 0,0 0-9 0 0,0 0 10 0 0,0 0-5 0 0,0 0 4 0 0,0 0-9 0 0,0 0 12 0 0,-8 4 35 0 0,-16 20-145 0 0,18-18 119 0 0,-424 438 59 0 0,349-348-86 0 0,119-99-123 0 0,187-110 421 0 0,55-13-236 0 0,66-10 77 0 0,-236 99-115 0 0,-100 34-6 0 0,-10 2 4 0 0,0 1 8 0 0,0 0 5 0 0,0 0-4 0 0,0 0-1 0 0,0 0 2 0 0,0 0 4 0 0,0 0 1 0 0,0 0-6 0 0,0 0-1 0 0,0 0-1 0 0,0 0-6 0 0,0 0-1 0 0,0 0 6 0 0,0 0 18 0 0,0 0-7 0 0,0 0-13 0 0,0 0-17 0 0,0 0 14 0 0,0 0 2 0 0,0 0 5 0 0,0 0 4 0 0,0 0-8 0 0,0 0 2 0 0,0 0 2 0 0,-26 0 79 0 0,12-3-90 0 0,1 0-1 0 0,-1-1 1 0 0,1-1 0 0 0,0 0-1 0 0,1-1 1 0 0,-1 0 0 0 0,1-1-1 0 0,1 0 1 0 0,-1-1 0 0 0,1-1-1 0 0,0 1 1 0 0,1-2 0 0 0,0 1-1 0 0,1-2 1 0 0,0 1 0 0 0,-7-11-5 0 0,7 8 66 0 0,3 7-214 0 0,5 21-22 0 0,14 162 198 0 0,-30 102-58 0 0,-10-175 64 0 0,20-83-6 0 0,6-20-19 0 0,1-1 2 0 0,0 0-29 0 0,0 0 36 0 0,0 0 8 0 0,0 0 25 0 0,0 0-12 0 0,4-9 113 0 0,4-10-129 0 0,0 1 0 0 0,1-1 0 0 0,1 2 0 0 0,1-1 0 0 0,0 1 0 0 0,1 1 0 0 0,14-15-23 0 0,-23 28 0 0 0,22-27 6 0 0,-3 5 6 0 0,-2-1 0 0 0,0-1 0 0 0,-2-1 0 0 0,-1 0-1 0 0,3-9-11 0 0,-8-3-1815 0 0,-12 39 875 0 0,0 1-528 0 0,0-3-7001 0 0,0 2-3136 0 0</inkml:trace>
  <inkml:trace contextRef="#ctx0" brushRef="#br1" timeOffset="-152587.968">11654 3520 3569 0 0,'0'0'2099'0'0,"0"0"-240"0"0,0 0-128 0 0,0 0 120 0 0,0 0 100 0 0,0 0-40 0 0,0 0-193 0 0,0 0-314 0 0,0 0-278 0 0,0 0-198 0 0,0 0-125 0 0,-5-12-115 0 0,-16-38-52 0 0,20 48-535 0 0,1-1-1 0 0,-1 1 1 0 0,0 0 0 0 0,-1 1-1 0 0,1-1 1 0 0,0 0 0 0 0,0 0-1 0 0,-1 0 1 0 0,1 1-1 0 0,-1-1 1 0 0,0 1 0 0 0,1-1-1 0 0,-1 1 1 0 0,0 0 0 0 0,0-1-1 0 0,0 1 1 0 0,0 0-1 0 0,0 0 1 0 0,0 1 0 0 0,0-1-1 0 0,0 0 1 0 0,0 1 0 0 0,0-1-1 0 0,-1 1 1 0 0,1-1 0 0 0,0 1-1 0 0,-1 0-100 0 0,-10-2 532 0 0,0 0-413 0 0,-1 0 1 0 0,1 1 0 0 0,0 0 0 0 0,0 2-1 0 0,-1-1 1 0 0,1 1 0 0 0,0 1-1 0 0,0 1 1 0 0,0 0 0 0 0,0 0 0 0 0,0 1-1 0 0,1 1 1 0 0,0 0 0 0 0,0 1-1 0 0,0 0 1 0 0,1 1 0 0 0,-1 0-1 0 0,2 1 1 0 0,-1 0 0 0 0,1 1 0 0 0,0 0-1 0 0,1 0 1 0 0,0 1 0 0 0,1 0-1 0 0,-1 1-119 0 0,-4 7 52 0 0,1 1-1 0 0,1 0 0 0 0,0 0 0 0 0,2 1 0 0 0,0 1 0 0 0,1-1 1 0 0,1 1-1 0 0,1 1 0 0 0,1-1 0 0 0,1 1 0 0 0,0 0 1 0 0,2 0-1 0 0,1 0 0 0 0,1 0 0 0 0,0 1 0 0 0,3 8-51 0 0,-1-23 33 0 0,0 0 1 0 0,0 0-1 0 0,1 0 0 0 0,0 0 0 0 0,0 0 1 0 0,1-1-1 0 0,0 1 0 0 0,1-1 0 0 0,-1 0 0 0 0,1-1 1 0 0,1 1-1 0 0,-1-1 0 0 0,1 0 0 0 0,0 0 1 0 0,1-1-1 0 0,-1 0 0 0 0,1 0 0 0 0,0 0 0 0 0,0-1 1 0 0,0 0-1 0 0,1 0 0 0 0,1 0-33 0 0,11 2 91 0 0,0-2 0 0 0,0 0 0 0 0,0 0 0 0 0,0-2 0 0 0,0-1 0 0 0,1 0 0 0 0,-1-2 0 0 0,0 0 0 0 0,20-4-91 0 0,37-21 323 0 0,-77 26-352 0 0,0 0 0 0 0,0 0 0 0 0,-1 0 0 0 0,1-1 1 0 0,0 1-1 0 0,0 0 0 0 0,0 0 0 0 0,-1 0 0 0 0,1-1 0 0 0,0 1 1 0 0,0 0-1 0 0,0-1 0 0 0,0 1 0 0 0,0 0 0 0 0,-1 0 1 0 0,1-1-1 0 0,0 1 0 0 0,0 0 0 0 0,0-1 0 0 0,0 1 0 0 0,0 0 1 0 0,0 0-1 0 0,0-1 0 0 0,0 1 0 0 0,0 0 0 0 0,0-1 1 0 0,0 1-1 0 0,0 0 0 0 0,0 0 0 0 0,0-1 0 0 0,1 1 0 0 0,-1 0 1 0 0,0-1-1 0 0,0 1 0 0 0,0 0 0 0 0,0 0 0 0 0,0-1 1 0 0,1 1-1 0 0,-1 0 0 0 0,0 0 0 0 0,0-1 0 0 0,0 1 0 0 0,1 0 1 0 0,-1 0-1 0 0,0 0 0 0 0,0 0 0 0 0,1-1 0 0 0,-1 1 1 0 0,0 0-1 0 0,0 0 0 0 0,1 0 0 0 0,-1 0 0 0 0,0 0 0 0 0,1 0 1 0 0,-1 0-1 0 0,0 0 0 0 0,1 0 29 0 0,-16 1-4111 0 0,2 7-4073 0 0,10-1-4252 0 0</inkml:trace>
  <inkml:trace contextRef="#ctx0" brushRef="#br1" timeOffset="-152093.055">11781 3962 9466 0 0,'0'0'1863'0'0,"0"0"-745"0"0,0 0-409 0 0,0 0 123 0 0,0 0 301 0 0,0 0 215 0 0,0 0 43 0 0,0 0-151 0 0,0 0-185 0 0,0 0-147 0 0,0 0-92 0 0,0 0-71 0 0,0 0-47 0 0,30-3-56 0 0,94-11-58 0 0,-47-8 558 0 0,-64 13-868 0 0,-3 4-152 0 0,1-1 0 0 0,-1-1 0 0 0,-1 0 0 0 0,1 0 0 0 0,-1-1 0 0 0,-1 0 0 0 0,1 0 0 0 0,-1-1 0 0 0,-1 0 0 0 0,0-1 0 0 0,0 1-1 0 0,-1-1 1 0 0,0-1 0 0 0,0 1 0 0 0,-2-1 0 0 0,1 0 0 0 0,-1 0 0 0 0,-1-1 0 0 0,0 1 0 0 0,0-1 0 0 0,-1 1 0 0 0,-1-1 0 0 0,0-1-122 0 0,-3 9 9 0 0,0 0 1 0 0,0 1 0 0 0,0-1-1 0 0,-1 1 1 0 0,0-1 0 0 0,1 1-1 0 0,-1 0 1 0 0,0 0 0 0 0,-1 1 0 0 0,1-1-1 0 0,0 0 1 0 0,-1 1 0 0 0,0 0-1 0 0,1 0 1 0 0,-1 0 0 0 0,0 0-1 0 0,0 1 1 0 0,0-1 0 0 0,0 1-1 0 0,0 0 1 0 0,-1 1 0 0 0,1-1-1 0 0,0 0 1 0 0,0 1 0 0 0,-1 0-1 0 0,1 0 1 0 0,0 1 0 0 0,0-1-1 0 0,-1 1 1 0 0,1 0 0 0 0,0 0-1 0 0,-2 1-9 0 0,-7 2-19 0 0,0 1-1 0 0,1 1 1 0 0,-1 0 0 0 0,1 1-1 0 0,1 0 1 0 0,-1 1-1 0 0,1 0 1 0 0,1 1 0 0 0,-1 0-1 0 0,2 1 1 0 0,-1 0 0 0 0,1 0-1 0 0,-1 3 20 0 0,4-6-8 0 0,0-1-1 0 0,1 1 0 0 0,0 0 1 0 0,0 0-1 0 0,1 0 0 0 0,0 1 1 0 0,0 0-1 0 0,1-1 0 0 0,0 1 1 0 0,0 1-1 0 0,1-1 1 0 0,0 0-1 0 0,0 1 0 0 0,1-1 1 0 0,0 1-1 0 0,0-1 0 0 0,1 1 1 0 0,0-1-1 0 0,2 6 9 0 0,1-8-6 0 0,0-1 1 0 0,1 1-1 0 0,0-1 0 0 0,0 0 0 0 0,0 0 0 0 0,0 0 1 0 0,1-1-1 0 0,0 1 0 0 0,0-1 0 0 0,0 0 1 0 0,1-1-1 0 0,-1 1 0 0 0,1-1 0 0 0,0 0 0 0 0,0-1 1 0 0,0 1-1 0 0,0-1 0 0 0,0 0 0 0 0,1-1 1 0 0,-1 1-1 0 0,6-1 6 0 0,197 12-1899 0 0,-150-21-1027 0 0,-35 2-1157 0 0,-8 2-1474 0 0,-2 3-6351 0 0</inkml:trace>
  <inkml:trace contextRef="#ctx0" brushRef="#br1" timeOffset="-151673.574">12331 4072 8642 0 0,'0'0'1908'0'0,"0"0"-505"0"0,0 0 26 0 0,0 0 347 0 0,0 0 302 0 0,0 0 6 0 0,0 0-261 0 0,0 0-322 0 0,0 0-324 0 0,0 0-246 0 0,0 0-176 0 0,0 0-116 0 0,22-19-87 0 0,66-60-104 0 0,-3-25 535 0 0,25-57-323 0 0,-99 135-585 0 0,-10 25-53 0 0,-1 1-10 0 0,-2 12-132 0 0,-17 90 12 0 0,19-96 102 0 0,0 0-1 0 0,0-1 1 0 0,0 1-1 0 0,0 0 1 0 0,1-1-1 0 0,0 1 1 0 0,0-1-1 0 0,1 1 1 0 0,0-1-1 0 0,0 1 1 0 0,0-1-1 0 0,0 0 1 0 0,1 0-1 0 0,0 0 1 0 0,0 0-1 0 0,0-1 1 0 0,0 1-1 0 0,1-1 1 0 0,0 0-1 0 0,0 0 1 0 0,0 0-1 0 0,0 0 1 0 0,1-1-1 0 0,3 3 7 0 0,0-3 20 0 0,-1-1-1 0 0,0 1 1 0 0,0-1-1 0 0,1-1 1 0 0,-1 1-1 0 0,1-1 0 0 0,-1-1 1 0 0,1 1-1 0 0,0-1 1 0 0,-1-1-1 0 0,1 1 1 0 0,-1-1-1 0 0,1-1 1 0 0,-1 1-1 0 0,1-1 1 0 0,-1-1-1 0 0,0 1 1 0 0,6-4-20 0 0,3-4 77 0 0,0-1-1 0 0,-1 0 1 0 0,0-1 0 0 0,-1-1 0 0 0,-1 0-1 0 0,0-1 1 0 0,-1-1 0 0 0,0 1 0 0 0,-1-2-1 0 0,-1 0 1 0 0,5-9-77 0 0,29-52-2355 0 0,-42 71 600 0 0,-1 2-6403 0 0,0 3-4682 0 0</inkml:trace>
  <inkml:trace contextRef="#ctx0" brushRef="#br1" timeOffset="-151285.815">13465 3178 15771 0 0,'0'0'1577'0'0,"0"0"-356"0"0,0 0-83 0 0,0 0 43 0 0,0 0-60 0 0,0 0-182 0 0,0 0-290 0 0,0 0-189 0 0,0 0-44 0 0,0 0 19 0 0,0 0 33 0 0,0 0 14 0 0,0 0-24 0 0,-3 22 1983 0 0,1 70-2040 0 0,2-10-152 0 0,1 12-78 0 0,-3 0 0 0 0,-13 73-171 0 0,-17 22 45 0 0,22-175-1810 0 0,-6-28-4757 0 0,9 7 257 0 0,3 3-5664 0 0</inkml:trace>
  <inkml:trace contextRef="#ctx0" brushRef="#br1" timeOffset="-151046.021">13150 3671 13435 0 0,'0'0'2650'0'0,"0"0"-1117"0"0,0 0-356 0 0,0 0 156 0 0,0 0 40 0 0,0 0-110 0 0,0 0-133 0 0,0 0-196 0 0,35 0-166 0 0,111 0-156 0 0,28 0 352 0 0,-14 29-1416 0 0,-95-6-7933 0 0,-58-20-3597 0 0</inkml:trace>
  <inkml:trace contextRef="#ctx0" brushRef="#br1" timeOffset="-150416.895">13767 3829 8138 0 0,'0'0'1259'0'0,"0"0"-123"0"0,0 0 350 0 0,0 0 257 0 0,0 0 52 0 0,0 0-75 0 0,0 0-136 0 0,0 0-165 0 0,0 0-136 0 0,0 0-149 0 0,0 0-158 0 0,0 0-132 0 0,32 2-129 0 0,101 4-97 0 0,-76-15 144 0 0,-49 4-575 0 0,-3 2-114 0 0,0 1-1 0 0,1-1 1 0 0,-1 0 0 0 0,-1-1-1 0 0,1 1 1 0 0,0-1-1 0 0,-1 0 1 0 0,0 0 0 0 0,0-1-1 0 0,0 1 1 0 0,0-1-1 0 0,-1 0 1 0 0,0 0 0 0 0,0 0-1 0 0,0 0 1 0 0,0 0-1 0 0,-1-1 1 0 0,0 1 0 0 0,0-1-1 0 0,-1 1 1 0 0,1-1 0 0 0,-1 0-1 0 0,0 0 1 0 0,-1 0-1 0 0,0 0 1 0 0,0 0 0 0 0,0 1-1 0 0,0-1 1 0 0,-1-1-73 0 0,-2 3-2 0 0,0-1-1 0 0,0 1 1 0 0,-1 0 0 0 0,1 1 0 0 0,-1-1-1 0 0,0 1 1 0 0,0-1 0 0 0,0 1 0 0 0,0 0-1 0 0,0 1 1 0 0,-1-1 0 0 0,1 1-1 0 0,-1 0 1 0 0,0 0 0 0 0,0 0 0 0 0,0 1-1 0 0,0-1 1 0 0,0 1 0 0 0,0 0 0 0 0,0 1-1 0 0,0-1 1 0 0,0 1 0 0 0,0 0 0 0 0,0 1-1 0 0,0-1 1 0 0,-4 2 2 0 0,-5 2-44 0 0,1 1 0 0 0,0 0 0 0 0,0 2 0 0 0,1-1 0 0 0,0 1 0 0 0,0 1-1 0 0,0 0 1 0 0,1 1 0 0 0,1 0 0 0 0,-1 1 0 0 0,1 0 0 0 0,1 1 0 0 0,0-1 0 0 0,-1 4 44 0 0,3-5-40 0 0,0-1 0 0 0,1 1 1 0 0,0 0-1 0 0,0 0 0 0 0,1 1 1 0 0,0 0-1 0 0,1 0 0 0 0,0 0 1 0 0,1 0-1 0 0,0 1 1 0 0,1-1-1 0 0,0 1 0 0 0,0-1 1 0 0,1 1-1 0 0,0 8 40 0 0,4-15-1 0 0,-1 0 0 0 0,1 1 0 0 0,0-1 0 0 0,0 0-1 0 0,1 0 1 0 0,-1 0 0 0 0,1-1 0 0 0,0 1 0 0 0,0-1 0 0 0,0 0 0 0 0,0 0 0 0 0,0 0 0 0 0,1-1 0 0 0,-1 0 0 0 0,1 0 0 0 0,0 0-1 0 0,0 0 1 0 0,0 0 0 0 0,-1-1 0 0 0,2 0 0 0 0,-1 0 0 0 0,0-1 0 0 0,0 1 0 0 0,0-1 0 0 0,0 0 0 0 0,0 0 0 0 0,3-1 1 0 0,24 4 84 0 0,1-1 0 0 0,-1-2 0 0 0,1-1 0 0 0,-1-2 0 0 0,0 0 0 0 0,1-3 0 0 0,-2 0 0 0 0,1-3 0 0 0,5-2-84 0 0,-11 2 90 0 0,-1-1 1 0 0,0-1-1 0 0,0-1 1 0 0,-1-2-1 0 0,-1 0 0 0 0,0-1 1 0 0,-1-2-1 0 0,0 0 1 0 0,-2-1-1 0 0,0-1 1 0 0,2-5-91 0 0,-12 13 37 0 0,-3 4-6 0 0,0 0 0 0 0,0-1-1 0 0,-1 1 1 0 0,0-2 0 0 0,0 1 0 0 0,-1 0-1 0 0,0-1 1 0 0,-1 0 0 0 0,0-1 0 0 0,0 1-1 0 0,-1 0 1 0 0,0-1 0 0 0,0 0 0 0 0,-1 0-1 0 0,0-7-30 0 0,-1 15 7 0 0,-1-1 0 0 0,1 0 0 0 0,-1 0 0 0 0,0 0 0 0 0,0 0-1 0 0,0 0 1 0 0,0 0 0 0 0,0 0 0 0 0,0 1 0 0 0,-1-1 0 0 0,0 0-1 0 0,0 0 1 0 0,1 0 0 0 0,-1 0 0 0 0,-1 1 0 0 0,1-1 0 0 0,0 1-1 0 0,-1-1 1 0 0,1 1 0 0 0,-1-1 0 0 0,0 1 0 0 0,0 0 0 0 0,0 0 0 0 0,0 0-1 0 0,0 0 1 0 0,0 0 0 0 0,-1 0 0 0 0,1 0 0 0 0,-1 1 0 0 0,1-1-1 0 0,-1 1 1 0 0,0 0 0 0 0,1 0 0 0 0,-1 0 0 0 0,0 0 0 0 0,0 0-1 0 0,0 1 1 0 0,1-1 0 0 0,-4 1-7 0 0,2-1-8 0 0,1 1-1 0 0,-1-1 1 0 0,0 1 0 0 0,0 0-1 0 0,0 0 1 0 0,0 0 0 0 0,0 1-1 0 0,0 0 1 0 0,0-1 0 0 0,0 1-1 0 0,1 1 1 0 0,-1-1 0 0 0,0 0 0 0 0,1 1-1 0 0,-1 0 1 0 0,1 0 0 0 0,-1 0-1 0 0,1 0 1 0 0,0 1 0 0 0,0-1-1 0 0,0 1 1 0 0,0 0 0 0 0,0-1-1 0 0,1 1 1 0 0,-1 1 0 0 0,1-1-1 0 0,0 0 1 0 0,0 1 0 0 0,0-1-1 0 0,1 1 1 0 0,-1-1 0 0 0,1 1-1 0 0,-1 0 1 0 0,1 0 0 0 0,1-1-1 0 0,-1 1 1 0 0,0 0 0 0 0,1 0-1 0 0,0 0 1 0 0,0 0 0 0 0,0 0-1 0 0,0 0 1 0 0,1 0 0 0 0,-1 0-1 0 0,1 0 9 0 0,4 1 3 0 0,-1 1 0 0 0,2-1 0 0 0,-1 0-1 0 0,0 0 1 0 0,1 0 0 0 0,0-1 0 0 0,0 1-1 0 0,0-2 1 0 0,0 1 0 0 0,1-1 0 0 0,0 0-1 0 0,0 0 1 0 0,-1 0 0 0 0,1-1 0 0 0,6 1-3 0 0,13 6 26 0 0,-22-7-20 0 0,1-1 5 0 0,-1 0 1 0 0,0 0 0 0 0,0 0-1 0 0,0 0 1 0 0,0 1 0 0 0,0 0-1 0 0,0 0 1 0 0,0 0 0 0 0,0 1-1 0 0,0-1 1 0 0,-1 1 0 0 0,0 0-1 0 0,1 0 1 0 0,-1 0 0 0 0,0 0-1 0 0,0 0 1 0 0,-1 1 0 0 0,1-1-1 0 0,-1 1 1 0 0,0 0-1 0 0,0 0 1 0 0,0 0 0 0 0,0 0-1 0 0,-1 0 1 0 0,1 0 0 0 0,-1 1-1 0 0,0 3-11 0 0,-26 100 373 0 0,20-96-309 0 0,2 19-1089 0 0,4-21-9050 0 0,-1-10-2611 0 0</inkml:trace>
  <inkml:trace contextRef="#ctx0" brushRef="#br1" timeOffset="-149909.619">14862 3748 7682 0 0,'0'0'2535'0'0,"0"0"-485"0"0,0 0-254 0 0,0 0-102 0 0,0 0-157 0 0,0 0-296 0 0,0 0-328 0 0,0 0-170 0 0,0 0 2 0 0,0 0 93 0 0,0 0 44 0 0,0 0-65 0 0,0 0-109 0 0,21-1-94 0 0,127-12 785 0 0,7 5-1536 0 0,-129 8-1367 0 0,-23 3-9925 0 0,-2-2-1111 0 0</inkml:trace>
  <inkml:trace contextRef="#ctx0" brushRef="#br1" timeOffset="-149150.091">15422 3660 6785 0 0,'0'0'4061'0'0,"0"0"-2090"0"0,0 0-849 0 0,0 0-44 0 0,0 0 59 0 0,0 0-10 0 0,0 0-119 0 0,0 0-221 0 0,0 0-191 0 0,0 0-134 0 0,0 0-126 0 0,0 0-95 0 0,-15 28-77 0 0,-44 88-67 0 0,34-44-32 0 0,25-56-60 0 0,-1-11 2 0 0,0-1 0 0 0,0 1 0 0 0,1-1 1 0 0,0 1-1 0 0,-1 0 0 0 0,2-1 0 0 0,-1 1 0 0 0,0 0 0 0 0,1-1 1 0 0,0 1-1 0 0,0-1 0 0 0,1 1 0 0 0,-1-1 0 0 0,1 0 0 0 0,0 1 1 0 0,0-1-1 0 0,0 0 0 0 0,1 0 0 0 0,-1-1 0 0 0,1 1 0 0 0,0 0 1 0 0,0-1-1 0 0,0 1 0 0 0,1-1 0 0 0,-1 0 0 0 0,1 0 1 0 0,0-1-1 0 0,0 1 0 0 0,0-1 0 0 0,0 0 0 0 0,0 0 0 0 0,0 0 1 0 0,0 0-1 0 0,1-1 0 0 0,-1 1 0 0 0,1-1 0 0 0,2 0-7 0 0,2 0 148 0 0,-1-1 0 0 0,1 0 0 0 0,0 0 0 0 0,-1 0 0 0 0,1-1 0 0 0,-1-1 0 0 0,1 0 0 0 0,-1 0 0 0 0,0 0 1 0 0,0-1-1 0 0,0 0 0 0 0,0-1 0 0 0,0 0 0 0 0,-1 0 0 0 0,1 0 0 0 0,-1-1 0 0 0,0 0 0 0 0,-1-1 0 0 0,1 1 0 0 0,-1-1 0 0 0,0-1 0 0 0,-1 1 0 0 0,1-1 0 0 0,-1 0 0 0 0,-1 0 0 0 0,1-1 0 0 0,-1 1 0 0 0,0-1 0 0 0,2-7-148 0 0,-2 4-1 0 0,1 0 1 0 0,-2-1-1 0 0,0 0 1 0 0,0 0-1 0 0,-1 0 0 0 0,0 0 1 0 0,-1 0-1 0 0,-1 0 0 0 0,0 0 1 0 0,0 0-1 0 0,-1 0 0 0 0,-1 0 1 0 0,0 0-1 0 0,-1 0 0 0 0,0 0 1 0 0,0 0-1 0 0,-1 1 1 0 0,-1 0-1 0 0,0 0 0 0 0,-1 0 1 0 0,0 0-1 0 0,0 1 0 0 0,-1 0 1 0 0,-1 1-1 0 0,0-1 0 0 0,0 1 1 0 0,0 1-1 0 0,-1-1 0 0 0,-1 2 1 0 0,4 4-84 0 0,0 0 0 0 0,0 0 0 0 0,0 1 0 0 0,-1 0 0 0 0,1 0 0 0 0,-1 1 0 0 0,1-1 0 0 0,-1 2 0 0 0,0-1 0 0 0,1 1 0 0 0,-1 0 0 0 0,0 0 0 0 0,1 1 0 0 0,-1-1 0 0 0,-3 2 84 0 0,11-2-9 0 0,-1 0 0 0 0,0 0 1 0 0,1 0-1 0 0,-1 0 0 0 0,1 0 0 0 0,-1 0 0 0 0,0 1 0 0 0,1-1 0 0 0,-1 0 0 0 0,1 0 0 0 0,-1 0 1 0 0,0 0-1 0 0,1 0 0 0 0,-1 1 0 0 0,0-1 0 0 0,1 0 0 0 0,-1 0 0 0 0,0 1 0 0 0,1-1 0 0 0,-1 0 1 0 0,0 1-1 0 0,0-1 0 0 0,1 0 0 0 0,-1 0 0 0 0,0 1 0 0 0,0-1 0 0 0,1 1 0 0 0,-1-1 0 0 0,0 0 0 0 0,0 1 1 0 0,0-1-1 0 0,0 0 0 0 0,0 1 0 0 0,0-1 0 0 0,0 1 0 0 0,0-1 0 0 0,0 0 0 0 0,0 1 0 0 0,0-1 1 0 0,0 1-1 0 0,0-1 0 0 0,0 1 0 0 0,0-1 0 0 0,0 0 0 0 0,0 1 0 0 0,0-1 0 0 0,0 0 0 0 0,-1 1 1 0 0,1-1-1 0 0,0 1 0 0 0,0-1 0 0 0,0 0 0 0 0,-1 0 0 0 0,1 1 0 0 0,0-1 0 0 0,-1 0 0 0 0,1 1 1 0 0,0-1-1 0 0,0 0 0 0 0,-1 0 9 0 0,21-1 167 0 0,0-2 1 0 0,0 0 0 0 0,-1-1-1 0 0,1-1 1 0 0,-1-1 0 0 0,0-1-1 0 0,0-1 1 0 0,-1 0-1 0 0,0-1 1 0 0,-1-1 0 0 0,0-1-1 0 0,0 0 1 0 0,-1-1 0 0 0,-1-1-1 0 0,0-1 1 0 0,10-11-168 0 0,-24 25 4 0 0,19-18 137 0 0,0-1 0 0 0,-1 0 0 0 0,0-1 0 0 0,-2-1 0 0 0,0-1 1 0 0,-1-2-142 0 0,-2 3 87 0 0,-2 0 0 0 0,0-1 0 0 0,-1-1 0 0 0,-1 0 0 0 0,-1 0 0 0 0,-2-1 0 0 0,1-2-87 0 0,1 135-211 0 0,5 38 154 0 0,7-1 0 0 0,7 4 57 0 0,29 216-285 0 0,-48-268 234 0 0,-4-1 0 0 0,-7 91 51 0 0,1-181 14 0 0,-1 0 1 0 0,0 0-1 0 0,0 0 1 0 0,0 0 0 0 0,-1 0-1 0 0,0-1 1 0 0,0 1-1 0 0,0-1 1 0 0,-1 0-1 0 0,0 0 1 0 0,0 0-1 0 0,-1-1 1 0 0,0 1-1 0 0,0-1 1 0 0,0 0 0 0 0,0-1-1 0 0,-1 1 1 0 0,0-1-1 0 0,0 0 1 0 0,0 0-1 0 0,0-1 1 0 0,-1 0-1 0 0,1 0 1 0 0,-1 0 0 0 0,0-1-1 0 0,0 0 1 0 0,0 0-1 0 0,0-1 1 0 0,0 0-1 0 0,0 0 1 0 0,0-1-1 0 0,0 0 1 0 0,0 0-1 0 0,-1-1 1 0 0,1 1 0 0 0,0-1-1 0 0,0-1 1 0 0,0 0-1 0 0,0 0 1 0 0,1 0-1 0 0,-1-1 1 0 0,0 0-1 0 0,1 0 1 0 0,0 0-1 0 0,0-1 1 0 0,0 0 0 0 0,0 0-1 0 0,0-1 1 0 0,1 0-1 0 0,0 0 1 0 0,0 0-1 0 0,0 0 1 0 0,1-1-1 0 0,-1 0 1 0 0,-2-5-15 0 0,4-1 9 0 0,1 0 0 0 0,0 1 1 0 0,1-1-1 0 0,0 0 0 0 0,1 0 0 0 0,0 0 0 0 0,1 0 1 0 0,0 0-1 0 0,1 0 0 0 0,0 1 0 0 0,1-1 0 0 0,0 1 1 0 0,1-1-1 0 0,0 1 0 0 0,1 0 0 0 0,0 1 0 0 0,1-1 0 0 0,0 1 1 0 0,3-4-10 0 0,123-192-642 0 0,-64 129-7354 0 0,-55 65-4277 0 0</inkml:trace>
  <inkml:trace contextRef="#ctx0" brushRef="#br1" timeOffset="-148554.448">16329 3863 6233 0 0,'0'0'2498'0'0,"0"0"-371"0"0,0 0-186 0 0,0 0-74 0 0,0 0-199 0 0,0 0-332 0 0,0 0-307 0 0,0 0-196 0 0,0 0-65 0 0,0 0-17 0 0,0 0-53 0 0,0 0-89 0 0,0 0-89 0 0,19-9-84 0 0,59-26-69 0 0,2 22 398 0 0,-58 14-692 0 0,115-1-601 0 0,-108 0-3724 0 0,0 0-4142 0 0,-19 0-2951 0 0</inkml:trace>
  <inkml:trace contextRef="#ctx0" brushRef="#br1" timeOffset="-142495.952">16858 3520 4969 0 0,'0'0'2297'0'0,"0"0"-401"0"0,0 0-298 0 0,0 0-139 0 0,0 0-115 0 0,0 0-187 0 0,0 0-238 0 0,0 0-200 0 0,0 0-97 0 0,0 0-53 0 0,0 0-33 0 0,14-11-5 0 0,45-37-22 0 0,-55 44-383 0 0,0 1 0 0 0,0 0 0 0 0,0 0 0 0 0,1 0 0 0 0,0 1 0 0 0,-1 0 0 0 0,1 0 0 0 0,0 0 0 0 0,0 0 0 0 0,0 1 0 0 0,0 0-1 0 0,1 0 1 0 0,-1 0 0 0 0,0 1 0 0 0,0-1 0 0 0,1 1 0 0 0,-1 1 0 0 0,3-1-126 0 0,9 1 395 0 0,-13 1-279 0 0,0 1 0 0 0,1-1 0 0 0,-1 1 0 0 0,-1 0 0 0 0,1 1 0 0 0,0-1 0 0 0,-1 0 1 0 0,1 1-1 0 0,-1 0 0 0 0,0 0 0 0 0,0 0 0 0 0,-1 0 0 0 0,1 1 0 0 0,-1-1 0 0 0,0 0 0 0 0,0 1 0 0 0,-1 0 0 0 0,1-1 0 0 0,-1 1 0 0 0,0 1-116 0 0,7 24 175 0 0,-2-1-1 0 0,-1 1 1 0 0,-1 0 0 0 0,-2 1-1 0 0,-1-1 1 0 0,-1 0 0 0 0,-3 18-175 0 0,-33 103 301 0 0,12-70-89 0 0,13-66 593 0 0,13-45-303 0 0,10-8-451 0 0,2 2 0 0 0,2 0 0 0 0,1 0 0 0 0,1 2 0 0 0,2 0 0 0 0,2 1 1 0 0,7-8-52 0 0,67-73 134 0 0,-39 67-83 0 0,-55 48-49 0 0,1 0 0 0 0,-1 0 1 0 0,0 1-1 0 0,0-1 0 0 0,-1 0 0 0 0,1 1 0 0 0,0-1 1 0 0,0 1-1 0 0,-1 0 0 0 0,1-1 0 0 0,-1 1 0 0 0,1 0 1 0 0,-1 0-1 0 0,0 0 0 0 0,1 0 0 0 0,-1 0 0 0 0,0 1 1 0 0,-1-1-1 0 0,1 0 0 0 0,0 0 0 0 0,-1 1 0 0 0,1-1 1 0 0,-1 0-1 0 0,0 1 0 0 0,1-1 0 0 0,-1 0 1 0 0,0 1-1 0 0,-1-1 0 0 0,1 2-2 0 0,10 223 255 0 0,-25-76-238 0 0,15-150-5 0 0,0-1-13 0 0,0 0 7 0 0,0 0 8 0 0,6-30 18 0 0,26-28-32 0 0,3 2 1 0 0,2 2 0 0 0,3 1 0 0 0,2 2 0 0 0,47-45-1 0 0,8 27-50 0 0,-95 69 51 0 0,-1 1-1 0 0,0 0 0 0 0,1 0 1 0 0,-1 0-1 0 0,0 0 0 0 0,0 0 0 0 0,0 0 1 0 0,0 0-1 0 0,0 0 0 0 0,0 0 1 0 0,0 1-1 0 0,0-1 0 0 0,0 0 1 0 0,0 1-1 0 0,-1-1 0 0 0,1 0 0 0 0,-1 1 1 0 0,1-1-1 0 0,-1 1 0 0 0,1-1 1 0 0,-1 1-1 0 0,0-1 0 0 0,0 1 0 0 0,0-1 1 0 0,0 1-1 0 0,0-1 0 0 0,0 1 1 0 0,0-1-1 0 0,0 1 0 0 0,-1-1 1 0 0,1 1-1 0 0,0-1 0 0 0,-1 1 0 0 0,0-1 1 0 0,0 2-1 0 0,1 3 12 0 0,-10 186 101 0 0,-25 6 110 0 0,27-121-2142 0 0,8-76 264 0 0,0-2-3485 0 0,1-1 1932 0 0,0 1 1242 0 0,0-2-10288 0 0</inkml:trace>
  <inkml:trace contextRef="#ctx0" brushRef="#br1" timeOffset="-141993.07">18343 3645 6201 0 0,'0'0'3617'0'0,"0"0"-1258"0"0,0 0-448 0 0,0 0 31 0 0,0 0-75 0 0,0 0-242 0 0,0 0-327 0 0,0 0-280 0 0,0 0-194 0 0,0 0-137 0 0,0 0-98 0 0,0 0-71 0 0,0 0-75 0 0,-32 15-61 0 0,-101 46-39 0 0,70-23 155 0 0,55-33-458 0 0,0 1 1 0 0,0 1 0 0 0,1-1-1 0 0,-1 1 1 0 0,2 0 0 0 0,-1 1-1 0 0,1-1 1 0 0,0 1 0 0 0,0 1-1 0 0,1-1 1 0 0,0 1 0 0 0,1 0-1 0 0,0 0 1 0 0,0 0 0 0 0,1 1-1 0 0,0-1 1 0 0,1 1 0 0 0,-1 6-41 0 0,3-14 2 0 0,0 0 0 0 0,0-1 0 0 0,1 1 1 0 0,-1 0-1 0 0,1 0 0 0 0,-1 0 0 0 0,1-1 1 0 0,-1 1-1 0 0,1 0 0 0 0,0 0 0 0 0,0-1 1 0 0,0 1-1 0 0,0-1 0 0 0,0 1 0 0 0,0-1 1 0 0,0 1-1 0 0,1-1 0 0 0,-1 0 0 0 0,0 0 1 0 0,1 1-1 0 0,-1-1 0 0 0,1 0 0 0 0,0 0 1 0 0,-1 0-1 0 0,1-1 0 0 0,0 1 0 0 0,-1 0 1 0 0,1-1-1 0 0,0 1 0 0 0,0-1 0 0 0,-1 1 1 0 0,1-1-1 0 0,0 0 0 0 0,0 0 0 0 0,0 0 1 0 0,0 0-1 0 0,0 0 0 0 0,-1 0 0 0 0,2 0-2 0 0,74-16 388 0 0,-48 1-232 0 0,0 0 0 0 0,0-2 1 0 0,-2-1-1 0 0,0-1 1 0 0,-1-1-1 0 0,-1-2-156 0 0,86-83 276 0 0,-108 142-140 0 0,-25 104-41 0 0,21-135-127 0 0,0-1 0 0 0,0 1-1 0 0,1-1 1 0 0,0 1 0 0 0,-1-1 0 0 0,2 1-1 0 0,-1-1 1 0 0,1 1 0 0 0,0-1-1 0 0,0 0 1 0 0,0 1 0 0 0,1-1 0 0 0,-1 0-1 0 0,2 0 1 0 0,-1 0 0 0 0,0 0 0 0 0,1 0-1 0 0,0 0 1 0 0,0-1 0 0 0,0 0 0 0 0,1 1-1 0 0,-1-1 1 0 0,1 0 0 0 0,0 0-1 0 0,0-1 1 0 0,1 1 0 0 0,-1-1 0 0 0,1 0-1 0 0,0 0 1 0 0,-1-1 0 0 0,1 0 0 0 0,0 1-1 0 0,1-1 1 0 0,-1-1 0 0 0,0 1 0 0 0,4 0 32 0 0,22-14-3695 0 0,-13-1-4466 0 0,-17 12 6903 0 0,6-6-10969 0 0</inkml:trace>
  <inkml:trace contextRef="#ctx0" brushRef="#br1" timeOffset="-141534.219">19021 3546 14211 0 0,'0'0'2507'0'0,"0"0"-469"0"0,0 0-275 0 0,0 0-231 0 0,0 0-285 0 0,0 0-297 0 0,0 0-259 0 0,0 0-169 0 0,0 0-101 0 0,0 0-71 0 0,-32 28-38 0 0,-98 87-33 0 0,54-55 384 0 0,68-55-556 0 0,6-4-81 0 0,0 0 0 0 0,0 0-1 0 0,0 0 1 0 0,0 0 0 0 0,0 0 0 0 0,0 0 0 0 0,0 1 0 0 0,0-1-1 0 0,1 0 1 0 0,-1 1 0 0 0,0 0 0 0 0,1-1 0 0 0,0 1 0 0 0,-1 0 0 0 0,1 0-1 0 0,0 0 1 0 0,0 0 0 0 0,0 0 0 0 0,0 0 0 0 0,0 0 0 0 0,0 0 0 0 0,0 0-1 0 0,1 1-25 0 0,49 11 22 0 0,-39-13-14 0 0,-1-1-5 0 0,0 0 0 0 0,-1 1 1 0 0,1 0-1 0 0,0 0 0 0 0,0 1 0 0 0,-1 0 0 0 0,1 1 0 0 0,-1-1 0 0 0,0 2 0 0 0,0-1 0 0 0,0 1 0 0 0,0 1 0 0 0,0-1 0 0 0,-1 1 0 0 0,0 1 0 0 0,6 5-3 0 0,-11-8 33 0 0,-1 1-1 0 0,1 0 1 0 0,-1-1 0 0 0,0 1 0 0 0,0 0-1 0 0,-1-1 1 0 0,1 1 0 0 0,-1 0 0 0 0,0 0-1 0 0,0 0 1 0 0,0-1 0 0 0,-1 1 0 0 0,1 0-1 0 0,-1 0 1 0 0,0-1 0 0 0,0 1-1 0 0,0 0 1 0 0,0-1 0 0 0,-1 1 0 0 0,1-1-1 0 0,-1 1 1 0 0,0-1 0 0 0,0 0 0 0 0,-2 3-33 0 0,-2 1 32 0 0,-1 0 0 0 0,0 0 0 0 0,0-1 0 0 0,0 0 0 0 0,-1 0 0 0 0,0-1 0 0 0,0 0 0 0 0,0 0 0 0 0,-1-1 0 0 0,1 0 0 0 0,-1 0 0 0 0,0-1 0 0 0,0 0 0 0 0,-1-1 0 0 0,1 0 0 0 0,0 0 0 0 0,-1-1 0 0 0,1 0 0 0 0,-1-1 0 0 0,0 0-32 0 0,8 0-47 0 0,1 0 0 0 0,0 0 0 0 0,-1 0 0 0 0,1 0 1 0 0,0-1-1 0 0,-1 1 0 0 0,1 0 0 0 0,0-1 0 0 0,0 1 1 0 0,-1-1-1 0 0,1 1 0 0 0,0-1 0 0 0,0 0 0 0 0,0 1 1 0 0,0-1-1 0 0,0 0 0 0 0,0 0 0 0 0,0 0 0 0 0,0 0 1 0 0,0 0-1 0 0,0 0 0 0 0,0 0 0 0 0,0 0 0 0 0,1 0 1 0 0,-1 0-1 0 0,0 0 0 0 0,1-1 0 0 0,-1 1 0 0 0,1 0 0 0 0,0 0 1 0 0,-1-1-1 0 0,1 1 0 0 0,0 0 0 0 0,0-1 0 0 0,0 1 1 0 0,0 0-1 0 0,0-1 0 0 0,0 1 0 0 0,0 0 0 0 0,0-1 1 0 0,0 0 46 0 0,33-43-9228 0 0,-22 37 2063 0 0,-4 0-4215 0 0</inkml:trace>
  <inkml:trace contextRef="#ctx0" brushRef="#br1" timeOffset="-141136.971">19488 3620 14523 0 0,'0'0'2318'0'0,"0"0"-530"0"0,0 0-306 0 0,0 0-198 0 0,0 0-234 0 0,0 0-226 0 0,0 0-152 0 0,0 0-98 0 0,0 0-64 0 0,0 0-36 0 0,0 0-58 0 0,0 0-57 0 0,-27 8-34 0 0,-85 25-37 0 0,37-1 362 0 0,73-32-642 0 0,1 0 1 0 0,0 0 0 0 0,-1 0-1 0 0,1 0 1 0 0,0 1 0 0 0,0-1-1 0 0,-1 0 1 0 0,1 0 0 0 0,0 1 0 0 0,0-1-1 0 0,-1 1 1 0 0,1-1 0 0 0,0 1-1 0 0,0 0 1 0 0,0-1 0 0 0,0 1-1 0 0,0 0 1 0 0,0 0 0 0 0,0 0 0 0 0,0 0-1 0 0,0 0 1 0 0,0 0 0 0 0,1 0-1 0 0,-1 0 1 0 0,0 0 0 0 0,1 0-1 0 0,-1 0 1 0 0,0 0 0 0 0,1 1 0 0 0,0-1-1 0 0,-1 0 1 0 0,1 0 0 0 0,0 1-1 0 0,-1-1 1 0 0,1 0 0 0 0,0 1-1 0 0,0-1 1 0 0,0 0 0 0 0,0 1 0 0 0,0-1-1 0 0,1 0 1 0 0,-1 0 0 0 0,0 1-1 0 0,0-1 1 0 0,1 0 0 0 0,-1 0-1 0 0,1 1 1 0 0,-1-1 0 0 0,1 0 0 0 0,0 0-1 0 0,-1 0 1 0 0,1 0 0 0 0,0 0-1 0 0,0 0 1 0 0,0 0 0 0 0,0 0 0 0 0,0 0-1 0 0,0 0 1 0 0,0-1 0 0 0,0 1-1 0 0,0 0-8 0 0,29 13 58 0 0,-23-12-31 0 0,0 0 0 0 0,-1 1 0 0 0,1 0 0 0 0,-1 0 0 0 0,0 1 0 0 0,0 0 0 0 0,0 0-1 0 0,-1 0 1 0 0,1 1 0 0 0,-1-1 0 0 0,0 1 0 0 0,0 1 0 0 0,-1-1 0 0 0,0 1 0 0 0,4 4-27 0 0,-6-5 57 0 0,0-1 1 0 0,0 1-1 0 0,-1 0 1 0 0,1 0-1 0 0,-1 0 1 0 0,0 0-1 0 0,0 0 1 0 0,-1 0-1 0 0,0 0 1 0 0,1 0-1 0 0,-2 0 1 0 0,1 0-1 0 0,-1 0 1 0 0,1 0 0 0 0,-1 0-1 0 0,-1 0 1 0 0,1 0-1 0 0,-1 0 1 0 0,1-1-1 0 0,-2 1 1 0 0,1-1-1 0 0,0 1 1 0 0,-1-1-1 0 0,0 0 1 0 0,0 1-1 0 0,0-2 1 0 0,0 1-1 0 0,-1 0 1 0 0,1-1-1 0 0,-1 1 1 0 0,-1 0-58 0 0,-1 1 24 0 0,1 1-1 0 0,-1-1 1 0 0,0 0 0 0 0,0 0-1 0 0,0-1 1 0 0,-1 0 0 0 0,0 0-1 0 0,1 0 1 0 0,-1-1 0 0 0,-1 0 0 0 0,1-1-1 0 0,0 1 1 0 0,-1-1 0 0 0,1-1-1 0 0,-1 0 1 0 0,1 0 0 0 0,-1 0 0 0 0,-5-1-24 0 0,11 1-76 0 0,0-1-1 0 0,0 0 1 0 0,0 0 0 0 0,0 0 0 0 0,0 0 0 0 0,0 0 0 0 0,1-1 0 0 0,-1 1 0 0 0,0-1 0 0 0,0 1 0 0 0,0-1 0 0 0,0 1 0 0 0,0-1 0 0 0,1 0 0 0 0,-1 0 0 0 0,0 0 0 0 0,1 0 0 0 0,-1 0-1 0 0,0-1 1 0 0,1 1 0 0 0,0 0 0 0 0,-1-1 0 0 0,1 1 0 0 0,0-1 0 0 0,-1 1 0 0 0,1-1 0 0 0,0 0 0 0 0,0 1 0 0 0,1-1 0 0 0,-1 0 0 0 0,0 0 0 0 0,0-1 76 0 0,-6-9-2678 0 0,4 7-459 0 0,0 0-3672 0 0,1 0-5959 0 0</inkml:trace>
  <inkml:trace contextRef="#ctx0" brushRef="#br1" timeOffset="-134424.149">20674 3679 0 0 0,'0'0'671'0'0,"0"0"236"0"0,0 0 308 0 0,0 0 345 0 0,0 0 223 0 0,0 0-4 0 0,0 0-199 0 0,0 0-246 0 0,0 0-219 0 0,0 0-160 0 0,2-2-96 0 0,-4-14 7507 0 0,-21 4-6398 0 0,-33 1-1784 0 0,-66 25 733 0 0,30 27-449 0 0,80-31-333 0 0,-5 25 119 0 0,18-29-238 0 0,1 1 0 0 0,1-1 1 0 0,-1 0-1 0 0,1 0 0 0 0,0 0 1 0 0,0 0-1 0 0,1-1 0 0 0,-1 1 1 0 0,1-1-1 0 0,1 0 0 0 0,-1 0 1 0 0,1 0-1 0 0,-1-1 0 0 0,1 1 1 0 0,1-1-1 0 0,-1 0 0 0 0,1-1 1 0 0,-1 1-1 0 0,1-1 1 0 0,1 0-17 0 0,17 14 59 0 0,126 90 281 0 0,-147-105-305 0 0,0 0 0 0 0,0 0 0 0 0,0 1 0 0 0,0-1-1 0 0,-1 1 1 0 0,1 0 0 0 0,-1 0 0 0 0,1 0-1 0 0,-1 0 1 0 0,0 0 0 0 0,0 0 0 0 0,-1 1 0 0 0,1-1-1 0 0,-1 1 1 0 0,1-1 0 0 0,-1 1 0 0 0,0-1 0 0 0,-1 1-1 0 0,1 0 1 0 0,0 0 0 0 0,-1-1 0 0 0,0 1-1 0 0,0 0 1 0 0,0 0 0 0 0,-1-1 0 0 0,1 1 0 0 0,-1 0-1 0 0,0 0 1 0 0,0-1 0 0 0,0 1 0 0 0,0-1 0 0 0,0 1-1 0 0,-1-1 1 0 0,0 1 0 0 0,0-1 0 0 0,-2 3-35 0 0,-7 4 65 0 0,-1-1-1 0 0,0-1 1 0 0,-1 1 0 0 0,0-2 0 0 0,0 0 0 0 0,0 0 0 0 0,-1-1 0 0 0,0-1 0 0 0,0-1 0 0 0,-1 0 0 0 0,1 0-1 0 0,-7-1-64 0 0,14-1 9 0 0,1-1 0 0 0,-1 0 0 0 0,1-1 0 0 0,-1 0 0 0 0,1 0 0 0 0,-1 0 0 0 0,1-1 0 0 0,-1 0 0 0 0,1 0-1 0 0,-1 0 1 0 0,1-1 0 0 0,0 0 0 0 0,0 0 0 0 0,0-1 0 0 0,0 0 0 0 0,0 0 0 0 0,0 0 0 0 0,0-1-9 0 0,6 3-131 0 0,-1-1 0 0 0,1 1 0 0 0,0-1 0 0 0,-1 0 0 0 0,1 1 0 0 0,0-1 0 0 0,0 1 0 0 0,0-1 0 0 0,0 0 0 0 0,0 1 0 0 0,0-1 0 0 0,1 1 1 0 0,-1-1-1 0 0,0 1 0 0 0,1-1 0 0 0,-1 0 0 0 0,1 1 0 0 0,0 0 0 0 0,-1-1 0 0 0,1 1 0 0 0,0-1 0 0 0,0 1 0 0 0,0 0 0 0 0,0-1 0 0 0,0 1 1 0 0,0 0-1 0 0,0 0 0 0 0,1 0 0 0 0,-1 0 0 0 0,0 0 0 0 0,1 0 0 0 0,-1 0 0 0 0,0 1 0 0 0,1-1 0 0 0,-1 0 0 0 0,1 1 0 0 0,-1-1 0 0 0,1 1 1 0 0,0 0-1 0 0,-1-1 0 0 0,2 1 131 0 0,5-4-1432 0 0,16-6-8308 0 0,-12 6-2320 0 0</inkml:trace>
  <inkml:trace contextRef="#ctx0" brushRef="#br1" timeOffset="-133586.611">21027 3796 8026 0 0,'0'0'1857'0'0,"0"0"-428"0"0,0 0-150 0 0,0 0 100 0 0,0 0 32 0 0,0 0-134 0 0,0 0-275 0 0,0 0-311 0 0,0 0-227 0 0,0 0-132 0 0,0 0-58 0 0,0 0 5 0 0,-7 6 31 0 0,-23 18-2 0 0,9 21 563 0 0,13-14-621 0 0,2-1 0 0 0,1 1 0 0 0,1 0 0 0 0,1 0 0 0 0,2 1 0 0 0,2 16-250 0 0,-2-45 50 0 0,1 0 0 0 0,0 1 0 0 0,0-1 0 0 0,0 0-1 0 0,0 0 1 0 0,0 0 0 0 0,0 1 0 0 0,1-1 0 0 0,-1 0 0 0 0,1 0 0 0 0,0 0 0 0 0,0 0 0 0 0,0 0 0 0 0,1 0 0 0 0,-1 0 0 0 0,1 0 0 0 0,0 0 0 0 0,-1-1 0 0 0,1 1-1 0 0,0-1 1 0 0,1 1 0 0 0,-1-1 0 0 0,0 0 0 0 0,1 0 0 0 0,-1 0 0 0 0,1 0 0 0 0,0 0 0 0 0,-1 0 0 0 0,1-1 0 0 0,0 1 0 0 0,0-1 0 0 0,0 0 0 0 0,0 0-1 0 0,0 0 1 0 0,0 0 0 0 0,1-1 0 0 0,-1 1 0 0 0,0-1 0 0 0,0 0 0 0 0,0 0 0 0 0,1 0 0 0 0,-1 0 0 0 0,0-1 0 0 0,0 1 0 0 0,0-1 0 0 0,1 0 0 0 0,-1 0-1 0 0,0 0 1 0 0,0 0 0 0 0,1-1-50 0 0,6-7 144 0 0,-1 0 0 0 0,-1-1 0 0 0,0 0 0 0 0,0 0-1 0 0,-1-1 1 0 0,0 0 0 0 0,-1 0 0 0 0,0 0-1 0 0,-1-1 1 0 0,0 0 0 0 0,0-4-144 0 0,72-178 399 0 0,-29 131-335 0 0,-32 88-166 0 0,-5 21 159 0 0,-2 1 0 0 0,-2 0 0 0 0,-2 0 1 0 0,-2 39-58 0 0,-2-7 53 0 0,0 13-30 0 0,-4 0 1 0 0,-10 57-24 0 0,8-109 22 0 0,-1 0 0 0 0,-3 0 0 0 0,0-1 0 0 0,-3 0 1 0 0,-2-1-1 0 0,-6 12-22 0 0,19-46 12 0 0,-1 0 0 0 0,0 0 1 0 0,0-1-1 0 0,0 1 0 0 0,-1 0 0 0 0,1-1 1 0 0,-1 0-1 0 0,0 1 0 0 0,0-1 0 0 0,0 0 0 0 0,0 0 1 0 0,0-1-1 0 0,-1 1 0 0 0,1-1 0 0 0,-1 0 1 0 0,0 0-1 0 0,0 0 0 0 0,0 0 0 0 0,0 0 1 0 0,0-1-1 0 0,0 0 0 0 0,0 0 0 0 0,-4 1-12 0 0,3-2 15 0 0,0 0 0 0 0,-1 0 0 0 0,1-1 0 0 0,0 0 0 0 0,-1 0 0 0 0,1 0 0 0 0,0 0 0 0 0,0-1 0 0 0,0 0 0 0 0,0 0 0 0 0,0 0 0 0 0,1-1 0 0 0,-1 1 0 0 0,0-1-1 0 0,1 0 1 0 0,0-1 0 0 0,0 1 0 0 0,0-1 0 0 0,0 1 0 0 0,1-1 0 0 0,-1 0 0 0 0,1-1 0 0 0,0 1 0 0 0,0-1-15 0 0,-2-4 2 0 0,0-1 0 0 0,0 0 0 0 0,1 0 0 0 0,1 0 0 0 0,-1-1 0 0 0,2 1-1 0 0,-1-1 1 0 0,2 0 0 0 0,-1 0 0 0 0,2 1 0 0 0,-1-1 0 0 0,1 0 0 0 0,1 0 0 0 0,0 0 0 0 0,1 0 0 0 0,0 1 0 0 0,0-1-1 0 0,1 1 1 0 0,0-1 0 0 0,1 1 0 0 0,0 0 0 0 0,1 0 0 0 0,5-8-2 0 0,98-120-428 0 0,-83 112-491 0 0,48-43-1579 0 0,-47 48-2746 0 0,1 4-4390 0 0,-15 9 83 0 0</inkml:trace>
  <inkml:trace contextRef="#ctx0" brushRef="#br1" timeOffset="-133006.85">21863 3782 9674 0 0,'0'0'2699'0'0,"0"0"-918"0"0,0 0-350 0 0,0 0-19 0 0,0 0-52 0 0,0 0-165 0 0,0 0-215 0 0,0 0-221 0 0,0 0-151 0 0,0 0-74 0 0,0 0-66 0 0,0 0-51 0 0,0 0-37 0 0,-19 3-17 0 0,-61 13-8 0 0,3 9 878 0 0,38-3-528 0 0,26-7-607 0 0,13-11-78 0 0,1-1 0 0 0,0 1 0 0 0,0-1 0 0 0,0 0 0 0 0,1 1 0 0 0,-1-1 0 0 0,1 0 0 0 0,0 0 0 0 0,0 0-1 0 0,0 0 1 0 0,0 0 0 0 0,1 0 0 0 0,-1-1 0 0 0,1 1 0 0 0,-1-1 0 0 0,1 1 0 0 0,0-1 0 0 0,0 0 0 0 0,0 0 0 0 0,0-1-1 0 0,0 1 1 0 0,1-1 0 0 0,-1 1 0 0 0,0-1 0 0 0,1 0 0 0 0,-1 0 0 0 0,1 0 0 0 0,-1-1 0 0 0,1 1 0 0 0,0-1 0 0 0,-1 0-1 0 0,1 0 1 0 0,-1 0 0 0 0,2-1-20 0 0,17 6 141 0 0,-17-4-95 0 0,0 0 1 0 0,0 1-1 0 0,0-1 0 0 0,-1 1 1 0 0,1 0-1 0 0,-1 0 0 0 0,1 1 1 0 0,-1-1-1 0 0,0 1 1 0 0,0 0-1 0 0,0 0 0 0 0,0 0 1 0 0,0 1-1 0 0,-1-1 0 0 0,0 1 1 0 0,1 0-1 0 0,-1 0 1 0 0,-1 0-1 0 0,1 0 0 0 0,0 0 1 0 0,-1 1-1 0 0,0-1 0 0 0,0 1 1 0 0,-1 0-1 0 0,1 0 0 0 0,-1-1 1 0 0,0 1-1 0 0,0 0 1 0 0,-1 0-1 0 0,1 0 0 0 0,-1 0 1 0 0,0 0-1 0 0,0 0 0 0 0,-1 0 1 0 0,0 4-47 0 0,-3-3 56 0 0,0 1 0 0 0,0-1 0 0 0,-1 0 1 0 0,0 0-1 0 0,0-1 0 0 0,0 1 0 0 0,-1-1 0 0 0,1 0 1 0 0,-1-1-1 0 0,0 1 0 0 0,-1-1 0 0 0,1 0 0 0 0,-1-1 1 0 0,0 1-57 0 0,4-3 8 0 0,-15 9 24 0 0,-1-2-1 0 0,0 0 1 0 0,0-1 0 0 0,-1-1 0 0 0,0-1 0 0 0,0-1 0 0 0,0 0 0 0 0,0-2 0 0 0,-1 0 0 0 0,1-1-1 0 0,-13-2-31 0 0,31 1-23 0 0,1 0-1 0 0,-1 0 0 0 0,1-1 1 0 0,-1 1-1 0 0,1 0 0 0 0,-1-1 1 0 0,1 1-1 0 0,-1-1 0 0 0,1 0 0 0 0,0 1 1 0 0,-1-1-1 0 0,1 0 0 0 0,0 0 1 0 0,-1 0-1 0 0,1 0 0 0 0,0 0 1 0 0,0 0-1 0 0,0 0 0 0 0,0 0 0 0 0,0-1 1 0 0,0 1-1 0 0,0 0 0 0 0,1-1 1 0 0,-1 1-1 0 0,0 0 0 0 0,1-1 1 0 0,-1 1-1 0 0,1-1 0 0 0,-1 1 0 0 0,1-1 1 0 0,0 1-1 0 0,-1-1 0 0 0,1 1 1 0 0,0-1-1 0 0,0 1 0 0 0,0-2 24 0 0,14-32-3920 0 0,-8 28 2397 0 0,-1 2-848 0 0,1 0-3309 0 0,2 0-6530 0 0</inkml:trace>
  <inkml:trace contextRef="#ctx0" brushRef="#br1" timeOffset="-131432.139">22150 3340 7170 0 0,'0'0'2137'0'0,"0"0"-316"0"0,0 0-69 0 0,0 0 78 0 0,0 0-31 0 0,0 0-181 0 0,0 0-309 0 0,0 0-351 0 0,0 0-267 0 0,0 0-179 0 0,0 0-59 0 0,0 0 18 0 0,0 0 29 0 0,3 8 29 0 0,55 274 2760 0 0,-50-228-3018 0 0,-3 0 1 0 0,-2 0-1 0 0,-3 0 0 0 0,-1 1 0 0 0,-6 24-271 0 0,5-55 43 0 0,-2 0 0 0 0,0 0-1 0 0,-1 0 1 0 0,-2-1 0 0 0,0 0-1 0 0,-8 16-42 0 0,9-30-299 0 0,6-17-324 0 0,2-8 84 0 0,-2-5-790 0 0,0-41-3396 0 0,2 21-5635 0 0,-1 29-216 0 0</inkml:trace>
  <inkml:trace contextRef="#ctx0" brushRef="#br1" timeOffset="-131191.141">22009 3789 3273 0 0,'0'0'3667'0'0,"0"0"-1344"0"0,0 0-621 0 0,0 0-92 0 0,0 0 6 0 0,0 0-34 0 0,0 0-127 0 0,0 0-171 0 0,0 0-144 0 0,0 0-176 0 0,0 0-161 0 0,0 0-115 0 0,0 0-89 0 0,23 2-31 0 0,145 14 926 0 0,32-14-79 0 0,-153-3-4655 0 0,0 0-3958 0 0,-45 1-3130 0 0</inkml:trace>
  <inkml:trace contextRef="#ctx0" brushRef="#br1" timeOffset="-130887.01">22427 3984 2953 0 0,'0'0'2085'0'0,"0"0"-9"0"0,0 0 143 0 0,0 0 121 0 0,0 0-73 0 0,0 0-197 0 0,0 0-308 0 0,0 0-279 0 0,0 0-204 0 0,0 0-207 0 0,0 0-151 0 0,33 4-130 0 0,103 12-128 0 0,-75-22 177 0 0,-52 0-628 0 0,-4 4-121 0 0,0-1 0 0 0,0 1 0 0 0,0-1 0 0 0,0 0 0 0 0,-1 0 0 0 0,1-1 0 0 0,-1 0 0 0 0,1 1 0 0 0,-1-2 0 0 0,-1 1 0 0 0,1 0 0 0 0,0-1 0 0 0,-1 1 0 0 0,0-1 0 0 0,0 0 0 0 0,-1 0 0 0 0,1 0 0 0 0,-1-1 0 0 0,0 1 0 0 0,0-1 0 0 0,-1 1 1 0 0,0-1-1 0 0,0 1 0 0 0,0-1 0 0 0,0-4-91 0 0,-2 7 5 0 0,1 1 0 0 0,0 0 0 0 0,-1 0 0 0 0,0 0 0 0 0,1 0 0 0 0,-1-1 0 0 0,0 1 0 0 0,0 0 0 0 0,0 0 0 0 0,0 0 0 0 0,-1 1 0 0 0,1-1 0 0 0,0 0 0 0 0,-1 0 0 0 0,0 1 0 0 0,1-1 0 0 0,-1 1 0 0 0,0-1 0 0 0,1 1 0 0 0,-1 0 0 0 0,0 0 0 0 0,0 0 0 0 0,0 0 0 0 0,0 0 1 0 0,-1 0-1 0 0,1 0 0 0 0,0 1 0 0 0,0-1 0 0 0,0 1 0 0 0,0-1 0 0 0,-1 1 0 0 0,1 0 0 0 0,-1 0-5 0 0,-76 10-178 0 0,69-6 146 0 0,0 1 1 0 0,0 1 0 0 0,1-1 0 0 0,0 2 0 0 0,0-1 0 0 0,0 1 0 0 0,1 0 0 0 0,0 1-1 0 0,0 0 1 0 0,1 1 0 0 0,0-1 0 0 0,0 1 0 0 0,1 0 0 0 0,0 1 0 0 0,1 0 0 0 0,0 0-1 0 0,1 0 1 0 0,0 0 0 0 0,0 1 0 0 0,1-1 0 0 0,0 1 0 0 0,1 0 0 0 0,1 0 0 0 0,-1 0 0 0 0,2 0-1 0 0,-1 0 1 0 0,2 4 31 0 0,0-12-181 0 0,0 0 0 0 0,1 1 0 0 0,0-1 0 0 0,-1 0 0 0 0,1 0 0 0 0,0 0-1 0 0,1 0 1 0 0,-1 0 0 0 0,0-1 0 0 0,1 1 0 0 0,-1-1 0 0 0,1 1 0 0 0,0-1 0 0 0,0 0-1 0 0,0 0 1 0 0,0 0 0 0 0,0-1 0 0 0,1 1 0 0 0,-1-1 0 0 0,2 1 181 0 0,44 15-10654 0 0,-43-16 8165 0 0,4 3-7202 0 0</inkml:trace>
  <inkml:trace contextRef="#ctx0" brushRef="#br1" timeOffset="-130314.152">22804 4201 4689 0 0,'0'0'2086'0'0,"0"0"-178"0"0,0 0 59 0 0,0 0 24 0 0,0 0-178 0 0,0 0-306 0 0,0 0-312 0 0,0 0-160 0 0,0 0-39 0 0,0 0 28 0 0,0 0 35 0 0,0 0 13 0 0,1 11 998 0 0,31-44 472 0 0,95-147-166 0 0,-117 167-2341 0 0,1 0 0 0 0,1 1-1 0 0,0 0 1 0 0,0 1 0 0 0,1 0-1 0 0,0 1 1 0 0,1 0 0 0 0,10-4-35 0 0,-23 14 1 0 0,-1-1-1 0 0,1 1 1 0 0,0 0 0 0 0,-1 0 0 0 0,1 0 0 0 0,-1 0 0 0 0,1 1 0 0 0,0-1 0 0 0,-1 0 0 0 0,1 0 0 0 0,-1 0-1 0 0,1 0 1 0 0,-1 1 0 0 0,1-1 0 0 0,-1 0 0 0 0,1 0 0 0 0,-1 1 0 0 0,1-1 0 0 0,-1 0 0 0 0,1 1 0 0 0,-1-1-1 0 0,1 1 1 0 0,-1-1 0 0 0,1 0 0 0 0,-1 1 0 0 0,0-1 0 0 0,1 1 0 0 0,-1-1 0 0 0,0 1 0 0 0,0-1 0 0 0,1 1-1 0 0,-1 0 1 0 0,0-1 0 0 0,0 1 0 0 0,0-1 0 0 0,0 1 0 0 0,0-1 0 0 0,1 1 0 0 0,-1 0 0 0 0,0-1-1 0 0,0 1 1 0 0,0-1 0 0 0,-1 1 0 0 0,1 0 0 0 0,0-1 0 0 0,0 1 0 0 0,0-1 0 0 0,0 1 0 0 0,-1-1 0 0 0,1 1-1 0 0,0-1 1 0 0,0 1 0 0 0,-1-1 0 0 0,1 1 0 0 0,0-1 0 0 0,-1 1 0 0 0,1-1 0 0 0,-1 1 0 0 0,1-1 0 0 0,0 1-1 0 0,-1-1 1 0 0,-12 47 15 0 0,12-46-15 0 0,-14 91 55 0 0,16-91-55 0 0,0 0 0 0 0,0 1 0 0 0,0-1 0 0 0,0 0 0 0 0,0 0 1 0 0,1 0-1 0 0,-1 0 0 0 0,0 0 0 0 0,1 0 0 0 0,-1 0 0 0 0,0 0 1 0 0,1 0-1 0 0,-1-1 0 0 0,1 1 0 0 0,0-1 0 0 0,-1 1 0 0 0,1-1 1 0 0,-1 1-1 0 0,1-1 0 0 0,0 0 0 0 0,-1 0 0 0 0,1 0 0 0 0,0 0 1 0 0,-1 0-1 0 0,1 0 0 0 0,-1 0 0 0 0,1-1 0 0 0,0 1 0 0 0,-1 0 1 0 0,1-1-1 0 0,0 0-1 0 0,93-67 16 0 0,-81 54 1 0 0,1 0 1 0 0,1 2-1 0 0,0 0 1 0 0,0 1-1 0 0,2 1 1 0 0,-1 0-1 0 0,1 1 1 0 0,16-5-18 0 0,-34 13 1 0 0,1 1 1 0 0,0 0-1 0 0,0-1 1 0 0,0 1-1 0 0,0 0 1 0 0,0-1-1 0 0,-1 1 1 0 0,1 0-1 0 0,0 0 1 0 0,0 0 0 0 0,0-1-1 0 0,0 1 1 0 0,0 0-1 0 0,0 0 1 0 0,0 0-1 0 0,0 1 1 0 0,0-1-1 0 0,-1 0 1 0 0,1 0-1 0 0,0 0 1 0 0,0 1-1 0 0,0-1 1 0 0,0 0-1 0 0,0 1 1 0 0,-1-1-1 0 0,1 1 1 0 0,0-1-1 0 0,0 1 1 0 0,-1 0 0 0 0,1-1-1 0 0,0 1 1 0 0,-1-1-1 0 0,1 1 1 0 0,-1 0-1 0 0,1 0 1 0 0,-1-1-1 0 0,1 1 1 0 0,-1 0-1 0 0,1 0 1 0 0,-1 0-1 0 0,0 0 1 0 0,1-1-1 0 0,-1 1 1 0 0,0 0-1 0 0,0 0 1 0 0,0 0 0 0 0,1 0-1 0 0,-1 0-1 0 0,-19 193 643 0 0,19-181-636 0 0,0-9-11 0 0,-1 0 0 0 0,1 0 1 0 0,0 0-1 0 0,0 0 0 0 0,0 0 0 0 0,1 0 1 0 0,-1 0-1 0 0,1 0 0 0 0,0-1 1 0 0,0 1-1 0 0,1 0 0 0 0,-1 0 0 0 0,1-1 1 0 0,-1 1-1 0 0,1-1 0 0 0,0 1 1 0 0,1-1-1 0 0,0 1 4 0 0,9-10-2679 0 0,-11-5-7433 0 0,-1 7-2840 0 0</inkml:trace>
  <inkml:trace contextRef="#ctx0" brushRef="#br1" timeOffset="-116900.577">12003 4419 0 0 0,'0'0'616'0'0,"0"0"592"0"0,0 0 213 0 0,0 0 24 0 0,0 0-20 0 0,0 0-4 0 0,3 0-6 0 0,5 0-355 0 0,-2 0 1950 0 0,-6 0-1785 0 0,0 0-78 0 0,0 0-64 0 0,0 0-62 0 0,-24-1 2168 0 0,-178-5-454 0 0,13 5-1080 0 0,39 24-531 0 0,147-23-1102 0 0,1 0 0 0 0,-1 0-1 0 0,1 1 1 0 0,-1-1 0 0 0,1 1 0 0 0,-1-1-1 0 0,1 1 1 0 0,0 0 0 0 0,-1 0 0 0 0,1 0-1 0 0,0 0 1 0 0,0 0 0 0 0,0 1 0 0 0,0-1-1 0 0,0 1 1 0 0,0-1 0 0 0,0 1-1 0 0,0 0 1 0 0,0 0 0 0 0,1 0 0 0 0,-1 0-1 0 0,1 0 1 0 0,-1 0 0 0 0,1 0 0 0 0,0 0-1 0 0,0 1 1 0 0,-1 1-22 0 0,-20 189 487 0 0,8 57-11 0 0,-5 70-93 0 0,-21-97-99 0 0,18-77-148 0 0,4-43 37 0 0,15-53-124 0 0,3-49-39 0 0,80-1 610 0 0,265-4 4 0 0,-344 4-621 0 0,-1 0 2 0 0,0 0-24 0 0,0 0 27 0 0,0 0-38 0 0,0 0-28 0 0,0 0-32 0 0,0 0-96 0 0,0 0-194 0 0,0-15-6195 0 0,0 5-4898 0 0,0 6 239 0 0</inkml:trace>
  <inkml:trace contextRef="#ctx0" brushRef="#br1" timeOffset="-116365.117">12031 5137 1704 0 0,'0'0'1911'0'0,"0"0"-242"0"0,0 0-80 0 0,0 0 140 0 0,0 0 135 0 0,0 0 17 0 0,0 0-204 0 0,0 0-287 0 0,0 0-274 0 0,0 0-240 0 0,0 0-173 0 0,0 0-105 0 0,-9-2-90 0 0,-28-4-40 0 0,6 21 441 0 0,18-4-752 0 0,1 0 0 0 0,0 0 1 0 0,1 2-1 0 0,0-1 0 0 0,1 2 0 0 0,1-1 0 0 0,0 1 0 0 0,0 0 0 0 0,2 1 0 0 0,0 0 0 0 0,0 0 0 0 0,2 1 0 0 0,0 0 0 0 0,1 0 0 0 0,0 0 0 0 0,1 0 0 0 0,1 1 0 0 0,1-1 0 0 0,0 1 0 0 0,1 4-157 0 0,-1-17 37 0 0,0 0 0 0 0,1 1 0 0 0,-1-1 0 0 0,1 1-1 0 0,0-1 1 0 0,0 1 0 0 0,1-1 0 0 0,-1 1 0 0 0,1-1 0 0 0,0 0 0 0 0,0 1 0 0 0,0-1 0 0 0,1 0-1 0 0,0 0 1 0 0,0 0 0 0 0,0 0 0 0 0,0 0 0 0 0,0 0 0 0 0,1 0 0 0 0,0-1 0 0 0,-1 1 0 0 0,1-1-1 0 0,1 0 1 0 0,-1 0 0 0 0,0 0 0 0 0,1 0 0 0 0,0-1 0 0 0,-1 1 0 0 0,1-1 0 0 0,0 0-1 0 0,0 0 1 0 0,0 0 0 0 0,1-1 0 0 0,-1 1 0 0 0,4 0-37 0 0,1-2 141 0 0,0 0 0 0 0,0 0-1 0 0,-1-1 1 0 0,1 0 0 0 0,0 0 0 0 0,-1-1 0 0 0,1 0-1 0 0,-1-1 1 0 0,0 0 0 0 0,0 0 0 0 0,0-1 0 0 0,0 1-1 0 0,0-2 1 0 0,-1 1 0 0 0,0-1 0 0 0,0-1-1 0 0,0 1 1 0 0,0-1 0 0 0,-1 0 0 0 0,0 0 0 0 0,1-3-141 0 0,7-6 66 0 0,-1-1 1 0 0,0-1-1 0 0,-1 0 1 0 0,-1 0 0 0 0,0-1-1 0 0,-1-1 1 0 0,-1 0-1 0 0,-1 0 1 0 0,-1-1 0 0 0,-1 0-1 0 0,0 0 1 0 0,-2-1-1 0 0,0 1 1 0 0,-1-1 0 0 0,-1 0-1 0 0,-1 0-66 0 0,-1 16-5 0 0,-1 0-1 0 0,1 0 0 0 0,-1 0 0 0 0,0 0 1 0 0,0 0-1 0 0,-1 0 0 0 0,1 0 1 0 0,-1 1-1 0 0,0-1 0 0 0,0 1 1 0 0,-1-1-1 0 0,0 1 0 0 0,1 0 1 0 0,-1 0-1 0 0,0 0 0 0 0,-1 0 1 0 0,1 0-1 0 0,-1 1 0 0 0,0-1 0 0 0,0 1 1 0 0,0 0-1 0 0,0 1 0 0 0,0-1 1 0 0,-1 1-1 0 0,1-1 0 0 0,-1 1 1 0 0,0 0-1 0 0,1 1 0 0 0,-1-1 1 0 0,0 1-1 0 0,0 0 0 0 0,0 1 1 0 0,0-1-1 0 0,-2 1 6 0 0,-1-1-176 0 0,1 1 0 0 0,-1 1 0 0 0,1 0 0 0 0,-1 0 1 0 0,1 0-1 0 0,-1 1 0 0 0,1 0 0 0 0,0 0 0 0 0,0 1 0 0 0,0 0 1 0 0,0 0-1 0 0,1 0 0 0 0,-1 1 0 0 0,1 0 0 0 0,0 1 0 0 0,0-1 1 0 0,0 1-1 0 0,0 0 0 0 0,1 1 0 0 0,-2 2 176 0 0,-26 32-4352 0 0,15-11-4705 0 0,8-13-2870 0 0</inkml:trace>
  <inkml:trace contextRef="#ctx0" brushRef="#br1" timeOffset="-115810.126">12375 5582 11490 0 0,'0'0'3233'0'0,"0"0"-1532"0"0,0 0-592 0 0,0 0 31 0 0,0 0 106 0 0,0 0-3 0 0,0 0-180 0 0,0 0-247 0 0,0 0-215 0 0,0 0-155 0 0,0 0-90 0 0,0 0-53 0 0,0 0-10 0 0,-6 4 44 0 0,-20 10 27 0 0,20-10 11 0 0,17-16 2275 0 0,31-147-1158 0 0,-35 121-1353 0 0,-2 9-85 0 0,2 0 0 0 0,1 1-1 0 0,1 0 1 0 0,1 0 0 0 0,2 1 0 0 0,0 0-1 0 0,14-20-53 0 0,-25 46 0 0 0,-1 0 0 0 0,0 0 0 0 0,1-1 0 0 0,-1 1-1 0 0,1 0 1 0 0,0 0 0 0 0,-1 0 0 0 0,1 0 0 0 0,0 0 0 0 0,0 0 0 0 0,-1 0-1 0 0,1 0 1 0 0,0 0 0 0 0,0 0 0 0 0,0 0 0 0 0,0 0 0 0 0,0 1-1 0 0,0-1 1 0 0,1 0 0 0 0,-1 1 0 0 0,0-1 0 0 0,0 1 0 0 0,0-1-1 0 0,1 1 1 0 0,-1 0 0 0 0,0-1 0 0 0,1 1 0 0 0,-1 0 0 0 0,0 0-1 0 0,0 0 1 0 0,1 0 0 0 0,-1 0 0 0 0,0 0 0 0 0,1 0 0 0 0,-1 0 0 0 0,0 1-1 0 0,1-1 1 0 0,-1 1 0 0 0,0-1 0 0 0,0 1 0 0 0,0-1 0 0 0,1 1 0 0 0,55 161 40 0 0,-42-111-79 0 0,-12-39 366 0 0,-4-12-5278 0 0,0-1-5387 0 0,1 1-2355 0 0</inkml:trace>
  <inkml:trace contextRef="#ctx0" brushRef="#br1" timeOffset="-115570.211">12964 5354 18004 0 0,'0'0'1132'0'0,"0"0"-560"0"0,0 0-97 0 0,0 0 198 0 0,0 0 160 0 0,0 0 1 0 0,0 0-205 0 0,0 0-256 0 0,0 0-186 0 0,0 0-91 0 0,0 0-39 0 0,0 0-24 0 0,0 0-23 0 0,-1 21-49 0 0,-6 65-69 0 0,5-66 216 0 0,0-18-4256 0 0,2-2 1807 0 0,-1 0-6541 0 0</inkml:trace>
  <inkml:trace contextRef="#ctx0" brushRef="#br1" timeOffset="-115415.563">12856 5059 11835 0 0,'0'0'1936'0'0,"0"0"-1104"0"0,0 0-480 0 0,0 0-264 0 0,0 0-200 0 0,0 0-144 0 0,0 0-256 0 0,0 0-744 0 0,0 0-2657 0 0,0 0-5081 0 0</inkml:trace>
  <inkml:trace contextRef="#ctx0" brushRef="#br1" timeOffset="-114784.227">13386 5170 16900 0 0,'0'0'1579'0'0,"0"0"-416"0"0,0 0-134 0 0,0 0 37 0 0,0 0-7 0 0,0 0-149 0 0,0 0-128 0 0,0 0-122 0 0,0 0-107 0 0,0 0-96 0 0,0 0-103 0 0,0 0-115 0 0,0 0-83 0 0,-27 17-39 0 0,-85 57-55 0 0,49-20 27 0 0,51-38-81 0 0,12-15-6 0 0,-10 9 1 0 0,1 0-1 0 0,0 0 1 0 0,1 1-1 0 0,0 0 1 0 0,1 0-1 0 0,0 1 1 0 0,0 0-1 0 0,2 0 1 0 0,0 1-1 0 0,0-1 1 0 0,1 1 0 0 0,0 0-1 0 0,1 1 1 0 0,1-1-1 0 0,0 4-2 0 0,1-14-3 0 0,0-1 0 0 0,1 1-1 0 0,0 0 1 0 0,0-1 0 0 0,-1 1 0 0 0,1 0 0 0 0,1-1-1 0 0,-1 1 1 0 0,0 0 0 0 0,1-1 0 0 0,-1 1-1 0 0,1-1 1 0 0,0 1 0 0 0,0-1 0 0 0,0 1 0 0 0,0-1-1 0 0,0 1 1 0 0,1-1 0 0 0,-1 0 0 0 0,1 0 0 0 0,-1 0-1 0 0,1 0 1 0 0,0 0 0 0 0,0 0 0 0 0,0 0-1 0 0,0 0 1 0 0,0-1 0 0 0,0 1 0 0 0,1-1 0 0 0,-1 0-1 0 0,0 1 1 0 0,1-1 0 0 0,-1 0 0 0 0,1 0-1 0 0,-1-1 1 0 0,1 1 0 0 0,0 0 0 0 0,-1-1 0 0 0,1 0-1 0 0,-1 0 1 0 0,2 1 3 0 0,10-3 49 0 0,-1 0 0 0 0,1-1 1 0 0,-1 0-1 0 0,0-1 0 0 0,0-1 0 0 0,0 0 0 0 0,-1 0 0 0 0,1-1 1 0 0,-1-1-1 0 0,-1 0 0 0 0,1-1 0 0 0,-1 0 0 0 0,0-1 0 0 0,-1 0 1 0 0,0 0-1 0 0,-1-1 0 0 0,0-1 0 0 0,0 0 0 0 0,-1 0 0 0 0,-1 0 1 0 0,0-1-1 0 0,1-3-49 0 0,19-25 322 0 0,-1-1 0 0 0,-3-1 1 0 0,-1-2-1 0 0,14-42-322 0 0,-36 86 3 0 0,1 0 1 0 0,-1 0-1 0 0,0 0 0 0 0,1 0 0 0 0,-1 0 0 0 0,0 0 0 0 0,1 0 0 0 0,-1 1 0 0 0,0-1 0 0 0,1 0 1 0 0,-1 0-1 0 0,0 0 0 0 0,1 0 0 0 0,-1-1 0 0 0,0 1 0 0 0,1 0 0 0 0,-1 0 0 0 0,0 0 1 0 0,0 0-1 0 0,1 0 0 0 0,-1 0 0 0 0,0 0 0 0 0,1-1 0 0 0,-1 1 0 0 0,0 0 0 0 0,0 0 0 0 0,1 0 1 0 0,-1-1-1 0 0,0 1 0 0 0,0 0 0 0 0,1 0 0 0 0,-1 0 0 0 0,0-1 0 0 0,0 1 0 0 0,0 0 1 0 0,1-1-1 0 0,-1 1 0 0 0,0 0 0 0 0,0-1 0 0 0,0 1 0 0 0,0 0 0 0 0,0 0 0 0 0,0-1 0 0 0,0 1-3 0 0,0 34 141 0 0,0-27-128 0 0,0 67-4 0 0,-2-7 20 0 0,3 1 0 0 0,4 0 0 0 0,10 57-29 0 0,2-46-4 0 0,-5-37 5 0 0,-2 2 0 0 0,-3-1 0 0 0,-1 1-1 0 0,-2 0 1 0 0,-2 0 0 0 0,-2 0 0 0 0,-1 0 0 0 0,-3 3-1 0 0,0-31 6 0 0,1 0 1 0 0,-2 0-1 0 0,0-1 1 0 0,-1 1-1 0 0,-1-1 0 0 0,0-1 1 0 0,-1 1-1 0 0,0-1 1 0 0,-1 0-1 0 0,-1-1 1 0 0,0 0-1 0 0,-1-1 1 0 0,-12 11-7 0 0,16-17 5 0 0,0-2 0 0 0,-1 1 1 0 0,1-1-1 0 0,-1 0 0 0 0,0 0 1 0 0,0-1-1 0 0,0 0 0 0 0,0-1 1 0 0,-1 0-1 0 0,1 0 0 0 0,-1-1 1 0 0,0 0-1 0 0,1 0 0 0 0,-1-1-5 0 0,3-2 3 0 0,0 0-1 0 0,0-1 0 0 0,0 0 1 0 0,0 0-1 0 0,1 0 1 0 0,-1 0-1 0 0,1-1 0 0 0,0 0 1 0 0,0-1-1 0 0,0 1 0 0 0,1-1 1 0 0,-1 1-1 0 0,1-1 0 0 0,0-1 1 0 0,1 1-1 0 0,-1-1 1 0 0,1 1-1 0 0,0-1 0 0 0,1 0 1 0 0,-1 0-1 0 0,1 0 0 0 0,0 0 1 0 0,1 0-1 0 0,-1-1 0 0 0,1 1 1 0 0,0-1-3 0 0,1-12-9 0 0,1 1 0 0 0,0-1 0 0 0,1 0 0 0 0,1 1 0 0 0,1-1 0 0 0,1 1 0 0 0,0 0 0 0 0,1 1 0 0 0,1-1 1 0 0,1 1-1 0 0,1 1 0 0 0,0-1 0 0 0,1 1 0 0 0,0 1 0 0 0,1 0 0 0 0,4-3 9 0 0,4-10-23 0 0,75-87-199 0 0,-49 70-4535 0 0,-25 25 105 0 0,-14 13-2919 0 0,-4-1-4621 0 0</inkml:trace>
  <inkml:trace contextRef="#ctx0" brushRef="#br1" timeOffset="-114535.186">13911 5391 18372 0 0,'0'0'1384'0'0,"0"0"-297"0"0,0 0 51 0 0,0 0 159 0 0,0 0-84 0 0,0 0-225 0 0,0 0-335 0 0,0 0-281 0 0,0 0-154 0 0,-2 31-105 0 0,-6 97-44 0 0,-2-19-571 0 0,8-105-272 0 0,2-4-3362 0 0,-1 0-4136 0 0,1 0-3948 0 0</inkml:trace>
  <inkml:trace contextRef="#ctx0" brushRef="#br1" timeOffset="-114284.632">13890 4908 17524 0 0,'0'0'1872'0'0,"0"0"-624"0"0,0 0-223 0 0,0 0-169 0 0,0 0-264 0 0,0 0-296 0 0,0 0-256 0 0,0 0-80 0 0,0 0-104 0 0,0 0-72 0 0,0 0-192 0 0,0 0-608 0 0,0 0-2249 0 0,0 0-9642 0 0</inkml:trace>
  <inkml:trace contextRef="#ctx0" brushRef="#br1" timeOffset="-113953.182">14108 5681 10618 0 0,'0'0'4788'0'0,"0"0"-2746"0"0,0 0-811 0 0,0 0-20 0 0,0 0-110 0 0,0 0-113 0 0,0 0-182 0 0,0 0-198 0 0,0 0-125 0 0,0 0-67 0 0,0 0-61 0 0,0 0-77 0 0,12-30-58 0 0,38-94-58 0 0,4 17 239 0 0,15 23-349 0 0,-68 84-60 0 0,1 1 0 0 0,-1-1 0 0 0,0 1 0 0 0,1 0 0 0 0,-1-1-1 0 0,0 1 1 0 0,0 0 0 0 0,0 0 0 0 0,0 0 0 0 0,0 0 0 0 0,0 0 0 0 0,0 0 0 0 0,0 0 0 0 0,0 0-1 0 0,0 0 1 0 0,-1 0 0 0 0,1 0 0 0 0,0 0 0 0 0,-1 1 0 0 0,1-1 0 0 0,-1 0 0 0 0,1 1-1 0 0,-1-1 1 0 0,0 0 0 0 0,0 1 0 0 0,1-1 0 0 0,-1 0 0 0 0,0 1 0 0 0,0-1 0 0 0,0 1-1 0 0,0-1 1 0 0,-1 0 0 0 0,1 1 0 0 0,0-1 0 0 0,0 0 0 0 0,-1 1 0 0 0,1-1 0 0 0,-1 0 0 0 0,0 0-1 0 0,1 1 1 0 0,-1-1 0 0 0,0 0 8 0 0,1 6-16 0 0,-1 0 25 0 0,1 1 0 0 0,-1-1 0 0 0,2 1 0 0 0,-1 0 0 0 0,1-1 0 0 0,0 1 0 0 0,0-1 0 0 0,1 1 0 0 0,0-1 0 0 0,1 0 0 0 0,0 0 0 0 0,0 0 0 0 0,0 0 0 0 0,1 0 0 0 0,0-1 0 0 0,0 1 0 0 0,0-1 0 0 0,1 0 0 0 0,0 0 0 0 0,0-1 0 0 0,1 1 0 0 0,5 3-9 0 0,-7-8 120 0 0,0 0 1 0 0,0 0-1 0 0,0 0 0 0 0,0 0 0 0 0,1-1 0 0 0,-1 1 0 0 0,0-1 0 0 0,0 0 0 0 0,1-1 0 0 0,-1 1 0 0 0,0-1 0 0 0,0 0 0 0 0,0 0 0 0 0,0 0 0 0 0,0 0 0 0 0,0-1 0 0 0,0 0 0 0 0,0 1 0 0 0,-1-1 0 0 0,1-1 0 0 0,-1 1 0 0 0,1-1 0 0 0,-1 1 0 0 0,3-4-120 0 0,6-7 319 0 0,-2 0 0 0 0,1-1-1 0 0,-2 0 1 0 0,0-1 0 0 0,0 0 0 0 0,-2 0 0 0 0,6-16-320 0 0,8-15 267 0 0,-13 32-295 0 0,0 0 1 0 0,-2-1 0 0 0,0 0-1 0 0,-1 0 1 0 0,0-1 0 0 0,-1 0-1 0 0,-1 1 1 0 0,0-1 0 0 0,-2 0-1 0 0,1-1 1 0 0,-2 1 0 0 0,-1-11 28 0 0,-3 20-1592 0 0,1 6-3378 0 0,-2 1-6576 0 0</inkml:trace>
  <inkml:trace contextRef="#ctx0" brushRef="#br1" timeOffset="-112440.827">15473 5026 3273 0 0,'0'0'2306'0'0,"0"0"-155"0"0,0 0-27 0 0,0 0 22 0 0,0 0-146 0 0,0 0-295 0 0,0 0-360 0 0,0 0-256 0 0,0 0-160 0 0,0 0-98 0 0,0 0-72 0 0,0 0-90 0 0,-5-1-53 0 0,-7-1-322 0 0,0 0 1 0 0,0 1-1 0 0,0 0 0 0 0,0 1 0 0 0,-1 0 0 0 0,1 1 0 0 0,0 1 0 0 0,0-1 0 0 0,0 2 0 0 0,1 0 1 0 0,-1 0-1 0 0,0 2 0 0 0,-7 2-294 0 0,8-1 159 0 0,7-5-120 0 0,0 0 0 0 0,1 0 0 0 0,-1 0 1 0 0,1 1-1 0 0,-1-1 0 0 0,1 1 0 0 0,-1 0 0 0 0,1 0 0 0 0,0 0 1 0 0,0 0-1 0 0,0 1 0 0 0,0 0 0 0 0,0-1 0 0 0,1 1 0 0 0,-1 0 1 0 0,1 0-1 0 0,0 0 0 0 0,0 0 0 0 0,0 1 0 0 0,0-1 1 0 0,0 1-1 0 0,1-1 0 0 0,0 1 0 0 0,-1-1 0 0 0,1 1 0 0 0,0 3-39 0 0,4 0 35 0 0,0 0 0 0 0,0 0-1 0 0,1 0 1 0 0,0-1-1 0 0,0 1 1 0 0,1-1 0 0 0,0 0-1 0 0,0 0 1 0 0,0 0-1 0 0,0-1 1 0 0,1 0 0 0 0,0 0-1 0 0,0 0 1 0 0,1-1-1 0 0,-1 0 1 0 0,1 0 0 0 0,0-1-1 0 0,0 0 1 0 0,3 1-35 0 0,33 18 131 0 0,109 70 170 0 0,-148-90-277 0 0,-1 0-1 0 0,0 1 1 0 0,1 0 0 0 0,-1-1-1 0 0,0 1 1 0 0,-1 0 0 0 0,1 1-1 0 0,0-1 1 0 0,-1 0 0 0 0,0 1-1 0 0,0-1 1 0 0,0 1-1 0 0,0 0 1 0 0,0 0 0 0 0,-1 0-1 0 0,0-1 1 0 0,0 1 0 0 0,0 1-1 0 0,0-1 1 0 0,0 0 0 0 0,-1 0-1 0 0,0 0 1 0 0,0 0 0 0 0,0 0-1 0 0,0 0 1 0 0,-1 1 0 0 0,0-1-1 0 0,0 0 1 0 0,0 0 0 0 0,0 0-1 0 0,0 0 1 0 0,-1 0 0 0 0,0-1-1 0 0,0 1 1 0 0,0 0 0 0 0,0-1-1 0 0,0 0 1 0 0,-3 4-24 0 0,-12 6 5 0 0,-1-1 1 0 0,0-1 0 0 0,-1 0-1 0 0,1-1 1 0 0,-2-1 0 0 0,0-1-1 0 0,0-1 1 0 0,0-1-1 0 0,-1 0 1 0 0,0-2 0 0 0,0 0-1 0 0,0-1 1 0 0,0-2 0 0 0,-21 0-6 0 0,42-2-107 0 0,-1-1 1 0 0,1 1 0 0 0,0 0 0 0 0,0-1 0 0 0,-1 1 0 0 0,1-1 0 0 0,0 1 0 0 0,0-1 0 0 0,1 1-1 0 0,-1 0 1 0 0,0-1 0 0 0,0 1 0 0 0,1 0 0 0 0,-1-1 0 0 0,0 1 0 0 0,1-1 0 0 0,0 1 0 0 0,-1 0 0 0 0,1 0-1 0 0,0-1 1 0 0,-1 1 0 0 0,1 0 0 0 0,0 0 0 0 0,0 0 0 0 0,0 0 0 0 0,0 0 0 0 0,0 0 0 0 0,0 0-1 0 0,0 0 1 0 0,1 1 0 0 0,-1-1 0 0 0,1 0 106 0 0,32-28-4237 0 0,-10 14-4230 0 0,-10 7-3645 0 0</inkml:trace>
  <inkml:trace contextRef="#ctx0" brushRef="#br1" timeOffset="-111746.227">15713 5446 12611 0 0,'0'0'1613'0'0,"0"0"-84"0"0,0 0 175 0 0,0 0 26 0 0,0 0-122 0 0,0 0-261 0 0,0 0-271 0 0,0 0-209 0 0,0 0-148 0 0,0 0-112 0 0,33-1-100 0 0,102-2-66 0 0,-71-9 247 0 0,-56 9-627 0 0,0-1 0 0 0,-1 0 0 0 0,1 0 0 0 0,-1 0-1 0 0,0-1 1 0 0,0 0 0 0 0,0 0 0 0 0,-1-1 0 0 0,0 0 0 0 0,0 0 0 0 0,0-1 0 0 0,-1 1-1 0 0,0-1 1 0 0,0 0 0 0 0,-1-1 0 0 0,0 1 0 0 0,0-1 0 0 0,0 0 0 0 0,-1 0-1 0 0,-1 0 1 0 0,1 0 0 0 0,-1 0 0 0 0,-1-1 0 0 0,1 1 0 0 0,-1-1 0 0 0,-1 1 0 0 0,0-1-1 0 0,0-1-60 0 0,-1 7-8 0 0,-1-1-1 0 0,1 1 1 0 0,-1 0-1 0 0,0-1 1 0 0,0 1-1 0 0,0 0 0 0 0,-1 0 1 0 0,1 0-1 0 0,-1 1 1 0 0,1-1-1 0 0,-1 1 1 0 0,0-1-1 0 0,0 1 1 0 0,0 0-1 0 0,0 0 0 0 0,0 0 1 0 0,-1 0-1 0 0,1 1 1 0 0,-1-1-1 0 0,1 1 1 0 0,-1 0-1 0 0,1 0 0 0 0,-1 0 1 0 0,0 1-1 0 0,1-1 1 0 0,-1 1-1 0 0,0 0 1 0 0,0 0-1 0 0,1 0 0 0 0,-1 0 1 0 0,0 1-1 0 0,1 0 1 0 0,-1-1-1 0 0,0 1 1 0 0,1 1-1 0 0,-1-1 0 0 0,1 0 1 0 0,-1 1-1 0 0,1 0 1 0 0,-3 1 8 0 0,-7 6-19 0 0,0-1 1 0 0,0 2 0 0 0,1-1-1 0 0,1 2 1 0 0,0 0 0 0 0,0 0-1 0 0,1 1 1 0 0,0 0 0 0 0,1 1 0 0 0,0 0-1 0 0,1 0 1 0 0,1 1 0 0 0,0 0-1 0 0,1 0 1 0 0,0 1 0 0 0,1-1-1 0 0,1 1 1 0 0,1 1 0 0 0,-3 14 18 0 0,6-26-3 0 0,0 0 0 0 0,0 1 0 0 0,0-1 0 0 0,0 0 0 0 0,1 0 1 0 0,0 0-1 0 0,0 0 0 0 0,0 0 0 0 0,0 0 0 0 0,0 0 0 0 0,1-1 1 0 0,0 1-1 0 0,0 0 0 0 0,0-1 0 0 0,0 1 0 0 0,0-1 0 0 0,1 0 0 0 0,-1 1 1 0 0,1-1-1 0 0,0 0 0 0 0,0-1 0 0 0,0 1 0 0 0,0-1 0 0 0,1 1 1 0 0,-1-1-1 0 0,1 0 0 0 0,0 0 0 0 0,-1 0 0 0 0,1-1 0 0 0,0 1 1 0 0,0-1-1 0 0,0 0 0 0 0,0 0 0 0 0,0 0 0 0 0,3-1 3 0 0,148 3 137 0 0,-120-10-32 0 0,0-1 0 0 0,0-1 0 0 0,-1-2 0 0 0,0-2 0 0 0,-1-1-1 0 0,-1-1 1 0 0,0-2 0 0 0,-1-2 0 0 0,26-19-105 0 0,-27 13 105 0 0,-1-2 0 0 0,-1-1 0 0 0,-1-2-1 0 0,-2 0 1 0 0,-1-2 0 0 0,-2 0 0 0 0,11-21-105 0 0,-21 35 17 0 0,0 0 0 0 0,-1-1 0 0 0,-2 0 0 0 0,0 0 0 0 0,0-1-1 0 0,-2-1 1 0 0,-1 1 0 0 0,0-1 0 0 0,-2 0 0 0 0,0 0 0 0 0,-1 0 0 0 0,-2-1 0 0 0,0 1 0 0 0,-1-1 0 0 0,-1 1 0 0 0,-1-1 0 0 0,-1 1 0 0 0,-3-12-17 0 0,-27-16 94 0 0,32 48-93 0 0,0-1-1 0 0,1 1 1 0 0,-1 0-1 0 0,0 0 1 0 0,-1 1 0 0 0,1-1-1 0 0,0 0 1 0 0,0 0-1 0 0,0 0 1 0 0,0 1-1 0 0,-1-1 1 0 0,1 1-1 0 0,0-1 1 0 0,0 1 0 0 0,-1-1-1 0 0,1 1 1 0 0,0 0-1 0 0,-1-1 1 0 0,1 1-1 0 0,-1 0 1 0 0,1 0 0 0 0,0 0-1 0 0,-1 0 1 0 0,1 1-1 0 0,-1-1 1 0 0,1 0-1 0 0,0 0 1 0 0,-1 1 0 0 0,1-1-1 0 0,0 1 1 0 0,0-1-1 0 0,-1 1 1 0 0,1 0-1 0 0,0-1 1 0 0,0 1 0 0 0,0 0-1 0 0,0 0 1 0 0,0 0-1 0 0,0 0 1 0 0,0 0-1 0 0,0 0 0 0 0,-13 20 2 0 0,1 1 0 0 0,1 0 0 0 0,0 1-1 0 0,2 0 1 0 0,1 0 0 0 0,1 1-1 0 0,1 1 1 0 0,1-1 0 0 0,2 1-1 0 0,0 0 1 0 0,1 8-2 0 0,-5 41-6 0 0,3 0 1 0 0,3 0-1 0 0,7 48 6 0 0,17 80 108 0 0,-20-179-148 0 0,-5-56-1051 0 0,-12-29-3376 0 0,7 37-2290 0 0,3 13-4739 0 0</inkml:trace>
  <inkml:trace contextRef="#ctx0" brushRef="#br1" timeOffset="-111551.207">16153 5008 15891 0 0,'0'0'1458'0'0,"0"0"-275"0"0,0 0 121 0 0,0 0 179 0 0,0 0-66 0 0,0 0-147 0 0,0 0-212 0 0,0 0-215 0 0,0 0-166 0 0,37 8-133 0 0,116 27-121 0 0,-47-27 165 0 0,93-18-590 0 0,-116-2-4987 0 0,-66 8-2816 0 0,-7 1-5049 0 0</inkml:trace>
  <inkml:trace contextRef="#ctx0" brushRef="#br1" timeOffset="-110429.311">17629 5144 2144 0 0,'0'0'2506'0'0,"0"0"-464"0"0,0 0-31 0 0,0 0 216 0 0,0 0 125 0 0,0 0-127 0 0,0 0-416 0 0,0 0-470 0 0,0 0-398 0 0,0 0-246 0 0,0 0-122 0 0,0 0-70 0 0,-17 1-33 0 0,-55 3-9 0 0,-26 35 639 0 0,81-28-901 0 0,-7 2-26 0 0,0 1-1 0 0,1 1 0 0 0,0 2 1 0 0,2 0-1 0 0,0 1 1 0 0,0 1-1 0 0,2 1 1 0 0,1 1-1 0 0,0 0 1 0 0,2 2-1 0 0,0 0 1 0 0,-6 14-173 0 0,20-35 10 0 0,0 1 1 0 0,1 0-1 0 0,0 0 1 0 0,-1 0-1 0 0,1 0 1 0 0,0 0-1 0 0,0 0 1 0 0,1 0-1 0 0,-1 0 1 0 0,1 0-1 0 0,-1 0 0 0 0,1 0 1 0 0,0 0-1 0 0,0 0 1 0 0,0 1-1 0 0,1-1 1 0 0,-1 0-1 0 0,1 0 1 0 0,0 0-1 0 0,0 0 1 0 0,0 0-1 0 0,0 0 1 0 0,0 0-1 0 0,0 0 1 0 0,1-1-1 0 0,0 1 1 0 0,-1 0-1 0 0,1-1 0 0 0,0 1 1 0 0,0-1-1 0 0,1 0 1 0 0,-1 0-1 0 0,0 0 1 0 0,1 0-1 0 0,-1 0 1 0 0,1 0-1 0 0,0 0 1 0 0,-1-1-1 0 0,1 0 1 0 0,0 1-1 0 0,0-1 1 0 0,0 0-1 0 0,0 0 1 0 0,0-1-1 0 0,0 1 0 0 0,0-1 1 0 0,1 1-11 0 0,17-2 113 0 0,-1-1 0 0 0,1 0 0 0 0,0-2-1 0 0,-1 0 1 0 0,0-2 0 0 0,0 0 0 0 0,0-1 0 0 0,-1-1 0 0 0,0 0 0 0 0,0-2 0 0 0,-1 0 0 0 0,0-1-1 0 0,-1-1 1 0 0,0-1 0 0 0,9-9-113 0 0,-24 20 2 0 0,120-108 173 0 0,-127 177-183 0 0,5-65 8 0 0,-2 5-1 0 0,0 0 0 0 0,1 1-1 0 0,-1 0 1 0 0,2-1 0 0 0,-1 1 0 0 0,1 0 0 0 0,1-1 0 0 0,-1 1 0 0 0,1 0 0 0 0,1-1-1 0 0,-1 1 1 0 0,1-1 0 0 0,1 0 0 0 0,-1 1 0 0 0,1-1 0 0 0,0 0 0 0 0,1 0 0 0 0,2 3 1 0 0,-1-5 4 0 0,1 0 1 0 0,0-1-1 0 0,0 1 1 0 0,0-1-1 0 0,0-1 1 0 0,0 1-1 0 0,1-1 1 0 0,-1 0-1 0 0,1-1 0 0 0,0 1 1 0 0,0-2-1 0 0,0 1 1 0 0,0-1-1 0 0,1 1 1 0 0,-1-2-1 0 0,0 1 1 0 0,0-1-1 0 0,0-1 1 0 0,1 1-1 0 0,-1-1 1 0 0,0 0-1 0 0,0-1 1 0 0,0 1-1 0 0,0-2 1 0 0,0 1-1 0 0,0-1 1 0 0,-1 0-1 0 0,1 0 1 0 0,-1 0-1 0 0,0-1 1 0 0,0 0-1 0 0,0-1 1 0 0,0 1-1 0 0,-1-1 1 0 0,0 0-1 0 0,4-4-4 0 0,30-33 76 0 0,-2-1-1 0 0,-1-2 1 0 0,-3-1 0 0 0,-1-2 0 0 0,-3-1-1 0 0,-2-1 1 0 0,-2-1 0 0 0,-2-2-1 0 0,-3 0 1 0 0,-2-1 0 0 0,-2-1 0 0 0,-3-1-1 0 0,5-45-75 0 0,-10-95 191 0 0,-8 197-187 0 0,0 0-1 0 0,0-1 1 0 0,-1 1-1 0 0,1 0 1 0 0,0-1 0 0 0,0 1-1 0 0,-1-1 1 0 0,1 1 0 0 0,0 0-1 0 0,-1-1 1 0 0,1 1-1 0 0,0-1 1 0 0,-1 1 0 0 0,1-1-1 0 0,-1 1 1 0 0,1-1 0 0 0,-1 1-1 0 0,1-1 1 0 0,-1 0-1 0 0,1 1 1 0 0,-1-1 0 0 0,0 0-1 0 0,1 1 1 0 0,-1-1 0 0 0,1 0-1 0 0,-1 0 1 0 0,0 0-1 0 0,1 1 1 0 0,-1-1 0 0 0,0 0-1 0 0,1 0 1 0 0,-1 0 0 0 0,0 0-1 0 0,1 0 1 0 0,-1 0-1 0 0,0 0 1 0 0,1 0 0 0 0,-1-1-1 0 0,0 1 1 0 0,1 0 0 0 0,-1 0-1 0 0,0 0 1 0 0,1-1-1 0 0,-1 1 1 0 0,1 0 0 0 0,-1-1-1 0 0,0 1 1 0 0,1-1 0 0 0,-1 1-1 0 0,1 0 1 0 0,-1-1-1 0 0,1 1 1 0 0,-1-1 0 0 0,1 0-1 0 0,0 1 1 0 0,-1-1 0 0 0,1 1-1 0 0,0-1 1 0 0,-1 1-1 0 0,1-1 1 0 0,0 0 0 0 0,0 1-1 0 0,0-1 1 0 0,-1 0-4 0 0,-8 31-4 0 0,1 0 0 0 0,1 1 0 0 0,2 0 0 0 0,1 0-1 0 0,1 0 1 0 0,2 1 0 0 0,1-1 0 0 0,3 23 4 0 0,-2 15 13 0 0,6 76 27 0 0,6-1-1 0 0,8 14-39 0 0,-14-108 18 0 0,8 53-50 0 0,-15-102 27 0 0,0-1-12 0 0,0 0 1 0 0,0 0-4 0 0,0 0-48 0 0,0-26-1437 0 0,-18-45-3953 0 0,4 31-4266 0 0,11 26-1525 0 0</inkml:trace>
  <inkml:trace contextRef="#ctx0" brushRef="#br1" timeOffset="-110186.19">17832 4963 6993 0 0,'0'0'4664'0'0,"0"0"-2598"0"0,0 0-864 0 0,0 0 83 0 0,0 0 245 0 0,0 0 154 0 0,0 0-96 0 0,0 0-245 0 0,0 0-209 0 0,0 0-171 0 0,0 0-147 0 0,0 0-116 0 0,0 0-120 0 0,32 9-105 0 0,105 25-93 0 0,-44-27 44 0 0,-77-9-359 0 0,320-34-1974 0 0,-301 34-1892 0 0,-12 0-3402 0 0,-5 2-5598 0 0</inkml:trace>
  <inkml:trace contextRef="#ctx0" brushRef="#br1" timeOffset="-109580.114">19384 5081 4385 0 0,'0'0'3515'0'0,"0"0"-1039"0"0,0 0-455 0 0,0 0 50 0 0,0 0-1 0 0,0 0-200 0 0,0 0-378 0 0,0 0-396 0 0,0 0-254 0 0,0 0-147 0 0,0 0-103 0 0,0 0-92 0 0,-3 3-72 0 0,-59 61 1925 0 0,-2 39-881 0 0,22-25-994 0 0,10-13-363 0 0,-3-2 1 0 0,-3-1-1 0 0,-3-2 0 0 0,-46 53-115 0 0,45-76-1419 0 0,42-37 581 0 0,0 0-426 0 0,0 0-591 0 0,0-1-4227 0 0,0-8-1051 0 0,0 8-3093 0 0</inkml:trace>
  <inkml:trace contextRef="#ctx0" brushRef="#br1" timeOffset="-109216.244">18966 5162 10154 0 0,'0'0'2681'0'0,"0"0"-426"0"0,0 0-292 0 0,0 0-200 0 0,0 0-227 0 0,0 0-291 0 0,0 0-280 0 0,0 0-222 0 0,0 0-198 0 0,0 0-114 0 0,0 0-27 0 0,0 0 38 0 0,0 0 52 0 0,-3 10 35 0 0,1-5-459 0 0,-7 79 1165 0 0,16-67-1002 0 0,1 0-1 0 0,1-1 1 0 0,1 0-1 0 0,0-1 1 0 0,1 0-1 0 0,1 0 1 0 0,0-1-1 0 0,1-1 1 0 0,7 6-233 0 0,33 38 504 0 0,55 73-43 0 0,-42-54-418 0 0,-66-102-3236 0 0,-11-1-494 0 0,4 11-3056 0 0,3 8-3933 0 0</inkml:trace>
  <inkml:trace contextRef="#ctx0" brushRef="#br1" timeOffset="-108810.373">19017 4842 4065 0 0,'0'0'1962'0'0,"0"0"-87"0"0,0 0 16 0 0,0 0 91 0 0,0 0-13 0 0,0 0-120 0 0,0 0-236 0 0,0 0-254 0 0,0 0-196 0 0,0 0-167 0 0,0 0-141 0 0,0 0-101 0 0,-3-2-63 0 0,-8-5-70 0 0,9 5-50 0 0,2 2-40 0 0,21 0 1450 0 0,254 4 1567 0 0,-212-2-3526 0 0,12 1-482 0 0,-26-8-4131 0 0,-41 5-2241 0 0,-1 0-6038 0 0</inkml:trace>
  <inkml:trace contextRef="#ctx0" brushRef="#br1" timeOffset="-106942.249">19888 5589 552 0 0,'0'0'2069'0'0,"0"0"-185"0"0,0 0 82 0 0,0 0 194 0 0,0 0 113 0 0,0 0-69 0 0,0 0-247 0 0,0 0-297 0 0,0 0-266 0 0,0 0-194 0 0,0 0-175 0 0,0 0-158 0 0,0 0-119 0 0,2-7 1217 0 0,-4 19-1790 0 0,-1 1 0 0 0,0-1 0 0 0,0 0 0 0 0,-1-1 0 0 0,-1 1 0 0 0,0-1 0 0 0,0 1 0 0 0,-1-1 0 0 0,-1-1 0 0 0,-3 5-175 0 0,-4 8 133 0 0,4-6-139 0 0,-1-1 0 0 0,0 0 0 0 0,-1-1 0 0 0,-1-1 0 0 0,0 0 0 0 0,-1 0 0 0 0,-1-1 0 0 0,-1 0 6 0 0,-11-1-2178 0 0,26-12 379 0 0,3-8-12384 0 0,0 2 6584 0 0</inkml:trace>
  <inkml:trace contextRef="#ctx0" brushRef="#br1" timeOffset="-106164.066">20216 5192 3609 0 0,'0'0'2831'0'0,"0"0"-609"0"0,0 0-243 0 0,0 0 33 0 0,0 0-3 0 0,0 0-182 0 0,0 0-360 0 0,0 0-367 0 0,0 0-264 0 0,0 0-154 0 0,0 0-98 0 0,0 0-88 0 0,3-6 643 0 0,-13 87 432 0 0,-36 101-899 0 0,43-171-670 0 0,0 0 1 0 0,1 0-1 0 0,1-1 1 0 0,0 1-1 0 0,0 0 1 0 0,1 0-1 0 0,1 0 0 0 0,0 0 1 0 0,0 0-1 0 0,1 0 1 0 0,0 1-3 0 0,1-9 3 0 0,0 1 1 0 0,0-1-1 0 0,0 0 1 0 0,0 0-1 0 0,1 0 1 0 0,-1-1-1 0 0,1 1 1 0 0,0-1-1 0 0,0 0 1 0 0,0 0-1 0 0,0 0 1 0 0,0 0-1 0 0,0-1 1 0 0,0 1-1 0 0,0-1 1 0 0,1 0-1 0 0,-1-1 1 0 0,0 1-1 0 0,1-1 1 0 0,-1 0-1 0 0,1 0 1 0 0,-1 0-1 0 0,1 0 1 0 0,-1-1-1 0 0,0 0 1 0 0,1 0-1 0 0,-1 0 1 0 0,0 0-1 0 0,0-1 1 0 0,0 1-1 0 0,0-1 1 0 0,0 0-1 0 0,0-1 1 0 0,0 1-1 0 0,0-2-3 0 0,19-13 99 0 0,-1-2 0 0 0,0 0 0 0 0,-2-1 0 0 0,-1-1 0 0 0,0-2 0 0 0,-1 1 0 0 0,-2-2 0 0 0,0 0 0 0 0,-2-1-1 0 0,-1-1 1 0 0,0 0 0 0 0,-2-1-99 0 0,33-102 862 0 0,-62 250-258 0 0,38 68-528 0 0,-19-188-77 0 0,13 47-23 0 0,-3 0 1 0 0,-1 0-1 0 0,-3 1 1 0 0,-1 0-1 0 0,-3 1 1 0 0,-2-1 0 0 0,-3 7 23 0 0,0-37-23 0 0,-1-1 0 0 0,-1 1 0 0 0,-1-1 0 0 0,-1 0 0 0 0,0-1 0 0 0,-1 1 0 0 0,-1-1 0 0 0,-1-1 0 0 0,0 0 0 0 0,-1 0 0 0 0,-1 0 0 0 0,0-2 0 0 0,-1 1 0 0 0,-1-1 1 0 0,-11 9 22 0 0,15-17 4 0 0,0 0 1 0 0,0-1 0 0 0,0 0 0 0 0,-1-1-1 0 0,0 0 1 0 0,0 0 0 0 0,0-1 0 0 0,0 0-1 0 0,0-1 1 0 0,-1 0 0 0 0,1-1 0 0 0,-1 0-1 0 0,1-1 1 0 0,-1 0 0 0 0,0 0 0 0 0,-8-2-5 0 0,17 0 3 0 0,-1 0 1 0 0,0 0-1 0 0,0 0 1 0 0,1 0 0 0 0,-1 0-1 0 0,1 0 1 0 0,0-1-1 0 0,0 1 1 0 0,0-1 0 0 0,0 0-1 0 0,0 1 1 0 0,0-1 0 0 0,1 0-1 0 0,-1 0 1 0 0,1 0-1 0 0,0 0 1 0 0,0 0 0 0 0,0-1-1 0 0,0 1 1 0 0,1 0-1 0 0,-1 0 1 0 0,1-1 0 0 0,0 1-1 0 0,0 0 1 0 0,0-1-1 0 0,0 1 1 0 0,1 0 0 0 0,-1 0-1 0 0,1-1 1 0 0,1-1-4 0 0,-2-8 8 0 0,2-6-9 0 0,1 1 1 0 0,1 0-1 0 0,0 0 1 0 0,2 0 0 0 0,0 1-1 0 0,1-1 1 0 0,0 1 0 0 0,-2 6-5 0 0,-2 2-243 0 0,62-155 262 0 0,-44 109-3262 0 0,-2 0-4857 0 0,-13 39-3912 0 0</inkml:trace>
  <inkml:trace contextRef="#ctx0" brushRef="#br1" timeOffset="-105801.898">20138 4798 5977 0 0,'0'0'4105'0'0,"0"0"-1439"0"0,0 0-730 0 0,0 0-176 0 0,0 0-136 0 0,0 0-169 0 0,0 0-274 0 0,0 0-295 0 0,0 0-241 0 0,0 0-188 0 0,0 0-92 0 0,0 0 46 0 0,0 0 86 0 0,5-1 95 0 0,176-9 2680 0 0,-8-9-2751 0 0,-173 19-558 0 0,0 0-23 0 0,-2 12-316 0 0,-31 23-3922 0 0,23-27-1140 0 0,6-4-6454 0 0</inkml:trace>
  <inkml:trace contextRef="#ctx0" brushRef="#br1" timeOffset="-104681.983">20446 4562 4289 0 0,'0'0'1740'0'0,"0"0"-261"0"0,0 0 19 0 0,0 0 204 0 0,0 0 110 0 0,0 0-33 0 0,0 0-220 0 0,0 0-324 0 0,0 0-317 0 0,0 0-248 0 0,0 0-164 0 0,0 0-79 0 0,-9 3 78 0 0,0-1-440 0 0,-13 4 814 0 0,42-2 1287 0 0,327-30 2478 0 0,-344 25-4630 0 0,0 1 0 0 0,0-1 0 0 0,0 1 0 0 0,0 0 0 0 0,0 0 0 0 0,0 0 0 0 0,0 0 0 0 0,0 0 0 0 0,0 1 1 0 0,0 0-1 0 0,0-1 0 0 0,0 1 0 0 0,0 0 0 0 0,0 0 0 0 0,0 1 0 0 0,0-1 0 0 0,0 1 0 0 0,-1-1 0 0 0,1 1 0 0 0,-1 0 1 0 0,1 0-1 0 0,-1 0 0 0 0,0 0 0 0 0,0 0 0 0 0,0 0 0 0 0,0 1 0 0 0,0-1 0 0 0,0 1 0 0 0,-1 0 0 0 0,2 1-14 0 0,4 35 162 0 0,-2 0-1 0 0,-2 1 1 0 0,-1-1-1 0 0,-2 1 0 0 0,-2 1-161 0 0,5 121 171 0 0,15 88 72 0 0,-12 71-243 0 0,8-75 56 0 0,-15-165 177 0 0,-9-73 1090 0 0,-129-16-964 0 0,138 7-481 0 0,1 0 0 0 0,0 0-1 0 0,0 1 1 0 0,-1-1 0 0 0,1 0 0 0 0,0 0 0 0 0,0 0 0 0 0,0 0 0 0 0,0 0 0 0 0,0 0 0 0 0,0 0 0 0 0,0 0 0 0 0,0 0 0 0 0,1 1-1 0 0,-1-1 1 0 0,0 0 0 0 0,0 0 0 0 0,1 0 0 0 0,-1 0 0 0 0,1 0 0 0 0,-1 1 0 0 0,0-1 0 0 0,1 0 0 0 0,0 0 0 0 0,-1 1 0 0 0,1-1 0 0 0,-1 0-1 0 0,1 1 1 0 0,0-1 0 0 0,-1 0 0 0 0,1 1 0 0 0,0-1 0 0 0,0 1 0 0 0,0 0 0 0 0,-1-1 0 0 0,1 1 0 0 0,0-1 0 0 0,0 1 0 0 0,0 0-1 0 0,0 0 1 0 0,0 0 0 0 0,0-1 0 0 0,0 1 0 0 0,-1 0 0 0 0,2 0 122 0 0,1-2-1350 0 0,10-5-6683 0 0,-3 2-5176 0 0</inkml:trace>
</inkml:ink>
</file>

<file path=ppt/ink/ink35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18:11.6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 26 7626 0 0,'0'0'2096'0'0,"0"0"-390"0"0,0 0-119 0 0,0 0 25 0 0,0 0 60 0 0,0 0-49 0 0,0 0-190 0 0,0 0-273 0 0,0 0-253 0 0,0 0-224 0 0,0 0-166 0 0,0-4-93 0 0,0-18 603 0 0,12 144 859 0 0,-4 250-845 0 0,-4-123-829 0 0,-9-211 6 0 0,4-31 381 0 0,7-27-207 0 0,5-7-394 0 0,1 0 0 0 0,2 1 0 0 0,0 0 0 0 0,2 1-1 0 0,0 1 1 0 0,2 0 0 0 0,1 2 0 0 0,1 0 0 0 0,0 1 0 0 0,2 1 0 0 0,0 0 2 0 0,-15 14-10 0 0,-1 1 1 0 0,1-1-1 0 0,1 1 0 0 0,-1 0 0 0 0,1 1 0 0 0,-1 0 1 0 0,1 0-1 0 0,0 0 0 0 0,1 1 0 0 0,-1 1 0 0 0,1-1 1 0 0,-1 1-1 0 0,1 1 0 0 0,-1 0 0 0 0,1 0 1 0 0,0 0-1 0 0,0 1 0 0 0,4 1 10 0 0,-9 1-2 0 0,0 1 0 0 0,0-1 0 0 0,-1 1-1 0 0,0 0 1 0 0,1 0 0 0 0,-1 0 0 0 0,0 0 0 0 0,0 1 0 0 0,-1-1 0 0 0,1 1-1 0 0,-1 0 1 0 0,0 0 0 0 0,0 0 0 0 0,0 0 0 0 0,0 0 0 0 0,-1 0 0 0 0,1 0-1 0 0,0 5 3 0 0,0 1 26 0 0,0 0 0 0 0,0 1 0 0 0,-1-1 0 0 0,-1 1-1 0 0,1-1 1 0 0,-2 1 0 0 0,1-1 0 0 0,-2 1 0 0 0,1-1-1 0 0,-1 1 1 0 0,-1-1 0 0 0,0 0 0 0 0,0 0 0 0 0,-1 0 0 0 0,-1-1-1 0 0,1 1 1 0 0,-6 7-26 0 0,-9 10 20 0 0,11-12 0 0 0,-2 0 0 0 0,0-1 0 0 0,-1 0 0 0 0,-1 0 0 0 0,0-1 0 0 0,0-1 0 0 0,-1 0 0 0 0,-1 0 0 0 0,0-2 0 0 0,-1 0 0 0 0,-2 1-20 0 0,-77-6-40 0 0,85-6-57 0 0,1 0 0 0 0,0 0 0 0 0,-1-1-1 0 0,1 0 1 0 0,0 0 0 0 0,0-1 0 0 0,0 0 0 0 0,1 0 0 0 0,-1-1-1 0 0,1 0 1 0 0,-1 0 0 0 0,1-1 0 0 0,1 0 0 0 0,-1 0 0 0 0,1-1-1 0 0,0 1 1 0 0,0-2 0 0 0,0 1 0 0 0,1 0 0 0 0,0-1 0 0 0,0 0-1 0 0,-1-3 98 0 0,3-10-3065 0 0,12 7-7262 0 0,-5 12-797 0 0</inkml:trace>
  <inkml:trace contextRef="#ctx0" brushRef="#br0" timeOffset="749.782">440 921 8266 0 0,'0'0'1624'0'0,"0"0"-258"0"0,0 0 97 0 0,0 0 229 0 0,0 0-20 0 0,0 0-219 0 0,0 0-289 0 0,0 0-237 0 0,0 0-162 0 0,0 0-118 0 0,0 0-89 0 0,33-19-92 0 0,99-61-74 0 0,-58 17 302 0 0,-58 47-469 0 0,6-5-26 0 0,-1-1 1 0 0,0 0 0 0 0,-2-2 0 0 0,-1-1 0 0 0,0 0-1 0 0,-2-1 1 0 0,-1-1 0 0 0,4-11-200 0 0,-15 29 25 0 0,0 1 0 0 0,-1 0 0 0 0,0-1 1 0 0,0 0-1 0 0,-1 1 0 0 0,0-1 0 0 0,-1 0 0 0 0,0 0 0 0 0,0 0 1 0 0,-1-1-1 0 0,0 1 0 0 0,0 0 0 0 0,-1 0 0 0 0,-1 0 0 0 0,-1-6-25 0 0,2 13-4 0 0,1 1-1 0 0,-1-1 0 0 0,0 1 1 0 0,0-1-1 0 0,0 1 0 0 0,-1 0 1 0 0,1 0-1 0 0,0 0 0 0 0,0-1 0 0 0,-1 1 1 0 0,1 0-1 0 0,0 0 0 0 0,-1 1 1 0 0,1-1-1 0 0,-1 0 0 0 0,1 0 0 0 0,-1 1 1 0 0,0-1-1 0 0,1 1 0 0 0,-1-1 1 0 0,1 1-1 0 0,-1 0 0 0 0,0 0 1 0 0,0 0-1 0 0,1-1 0 0 0,-1 2 0 0 0,0-1 1 0 0,1 0-1 0 0,-1 0 0 0 0,0 0 1 0 0,1 1-1 0 0,-1-1 0 0 0,1 1 1 0 0,-1 0-1 0 0,0-1 0 0 0,1 1 0 0 0,-1 0 1 0 0,1 0-1 0 0,-1 0 5 0 0,-54 43-209 0 0,55-43 208 0 0,-5 4 2 0 0,0 1 0 0 0,0-1 0 0 0,1 1 1 0 0,0 1-1 0 0,0-1 0 0 0,0 1 0 0 0,1-1 0 0 0,0 1 1 0 0,0 0-1 0 0,1 1 0 0 0,0-1 0 0 0,0 1 0 0 0,1-1 1 0 0,0 1-1 0 0,0 0 0 0 0,1 0 0 0 0,0 0 0 0 0,0 0 1 0 0,1 6-2 0 0,3-10 17 0 0,0 0 0 0 0,0 0 1 0 0,0 0-1 0 0,1 0 0 0 0,0-1 1 0 0,-1 0-1 0 0,1 0 0 0 0,1 0 1 0 0,-1 0-1 0 0,0-1 0 0 0,1 1 1 0 0,-1-1-1 0 0,1 0 0 0 0,0-1 1 0 0,0 1-1 0 0,-1-1 0 0 0,1 0 1 0 0,0 0-1 0 0,0 0 0 0 0,0-1 1 0 0,4 0-18 0 0,165-3 516 0 0,-172 4-485 0 0,-1 1 1 0 0,1-1-1 0 0,-1 0 1 0 0,1 1-1 0 0,-1-1 1 0 0,0 1-1 0 0,1-1 1 0 0,-1 1-1 0 0,0 0 1 0 0,0-1-1 0 0,0 1 1 0 0,0 0-1 0 0,0 0 1 0 0,-1 0-1 0 0,1 0 0 0 0,-1 0 1 0 0,1 0-1 0 0,-1 0 1 0 0,1 0-1 0 0,-1 0 1 0 0,0 0-1 0 0,0 0 1 0 0,0 0-1 0 0,0 0 1 0 0,-1 0-1 0 0,1 0 1 0 0,0 0-1 0 0,-1 0 1 0 0,1 0-1 0 0,-2 0-31 0 0,2 8 164 0 0,-19 46 454 0 0,-41 65-274 0 0,55-112-70 0 0,5-9-344 0 0,0 0-1 0 0,1 0 0 0 0,-1-1 0 0 0,1 1 0 0 0,-1 0 0 0 0,0 0 0 0 0,1 0 0 0 0,-1 0 1 0 0,1 0-1 0 0,-1-1 0 0 0,0 1 0 0 0,1 0 0 0 0,-1 0 0 0 0,1 0 0 0 0,-1 0 0 0 0,0 0 1 0 0,1 1-1 0 0,-1-1 0 0 0,1 0 0 0 0,-1 0 0 0 0,0 0 0 0 0,1 0 0 0 0,-1 0 0 0 0,1 0 1 0 0,-1 1-1 0 0,0-1 0 0 0,1 0 0 0 0,-1 0 0 0 0,0 1 0 0 0,1-1 0 0 0,-1 0 1 0 0,0 0-1 0 0,1 1 0 0 0,-1-1 0 0 0,0 0 0 0 0,0 1 0 0 0,1-1 0 0 0,-1 0 0 0 0,0 1 1 0 0,0-1-1 0 0,0 1 0 0 0,0-1 0 0 0,0 0 0 0 0,1 1 0 0 0,-1-1 0 0 0,0 1 0 0 0,0-1 1 0 0,0 0-1 0 0,0 1 0 0 0,0-1 0 0 0,0 1 0 0 0,0-1 0 0 0,0 0 0 0 0,0 1 0 0 0,0-1 1 0 0,-1 1-1 0 0,1-1 0 0 0,0 0 0 0 0,0 1 0 0 0,0-1 0 0 0,0 1 0 0 0,-1-1 0 0 0,1 0 71 0 0,33-9-6527 0 0,-14-3-1869 0 0,-11 8-419 0 0</inkml:trace>
  <inkml:trace contextRef="#ctx0" brushRef="#br0" timeOffset="1950.381">1140 755 1968 0 0,'0'0'1855'0'0,"0"0"45"0"0,0 0 229 0 0,0 0 171 0 0,0 0-97 0 0,0 0-303 0 0,0 0-348 0 0,0 0-298 0 0,0 0-196 0 0,0 0-125 0 0,0 0-66 0 0,0 0-78 0 0,32-9-88 0 0,102-27-85 0 0,-77 8 141 0 0,-50 20-566 0 0,-2 3-63 0 0,0 0 1 0 0,0 0-1 0 0,0 0 1 0 0,-1-1-1 0 0,0 0 1 0 0,0 0 0 0 0,0 0-1 0 0,-1 0 1 0 0,0 0-1 0 0,0-1 1 0 0,-1 0-1 0 0,1 1 1 0 0,-1-1-1 0 0,-1 0 1 0 0,1 0-1 0 0,-1 0 1 0 0,-1 0-1 0 0,1 0 1 0 0,-1-3-129 0 0,-2 7 13 0 0,0 0 1 0 0,0 0-1 0 0,-1 0 1 0 0,1 0-1 0 0,0 1 1 0 0,-1-1-1 0 0,0 1 0 0 0,0-1 1 0 0,0 1-1 0 0,0 0 1 0 0,0 0-1 0 0,0 1 1 0 0,0-1-1 0 0,0 1 1 0 0,-1-1-1 0 0,1 1 1 0 0,-1 0-1 0 0,1 0 0 0 0,-1 1 1 0 0,1-1-1 0 0,-1 1 1 0 0,1 0-1 0 0,-1 0 1 0 0,0 0-1 0 0,1 0 1 0 0,-1 0-1 0 0,1 1 1 0 0,-1 0-1 0 0,0-1 0 0 0,1 1 1 0 0,0 1-1 0 0,-1-1 1 0 0,-1 1-14 0 0,-8 6-6 0 0,-1 0 0 0 0,1 1 0 0 0,1 0 0 0 0,0 1 0 0 0,0 0 0 0 0,1 1 0 0 0,0 0 0 0 0,1 1 0 0 0,0 0 0 0 0,1 1 0 0 0,0 0 0 0 0,1 1 0 0 0,0-1 0 0 0,2 1 0 0 0,-1 1 0 0 0,2-1 0 0 0,-2 6 7 0 0,5-17-4 0 0,0 1 1 0 0,0 0-1 0 0,0 0 1 0 0,1 1 0 0 0,-1-1-1 0 0,1 0 1 0 0,0 1 0 0 0,0-1-1 0 0,0 0 1 0 0,1 1 0 0 0,-1-1-1 0 0,1 1 1 0 0,0-1-1 0 0,1 1 1 0 0,-1-1 0 0 0,1 1-1 0 0,0-1 1 0 0,0 0 0 0 0,0 1-1 0 0,1-1 1 0 0,-1 0 0 0 0,1 0-1 0 0,0 0 1 0 0,0 0 0 0 0,0 0-1 0 0,1 0 1 0 0,0-1-1 0 0,-1 1 1 0 0,1-1 0 0 0,0 0-1 0 0,1 0 1 0 0,-1 0 0 0 0,1 0-1 0 0,-1 0 1 0 0,1-1 0 0 0,0 1-1 0 0,0-1 1 0 0,0 0-1 0 0,1 0 3 0 0,10 0-107 0 0,2 0 0 0 0,-1-1-1 0 0,0-1 1 0 0,0 0-1 0 0,0-2 1 0 0,0 1-1 0 0,0-2 1 0 0,0 0-1 0 0,-1-1 1 0 0,1-1-1 0 0,-1 0 1 0 0,0-1-1 0 0,6-4 108 0 0,119-62-5755 0 0,-99 50 2589 0 0,79-60-6268 0 0,-48 17 7743 0 0,-45 32 4747 0 0,-22 27-361 0 0,-8 7 5214 0 0,-2 1-4358 0 0,-25 13-2566 0 0,-98 98 2529 0 0,108-91-3288 0 0,14-18-209 0 0,0 0 0 0 0,0 0-1 0 0,1 1 1 0 0,0 0 0 0 0,0 0 0 0 0,1 1-1 0 0,-1-1 1 0 0,1 1 0 0 0,0 0 0 0 0,1 0-1 0 0,-1 0 1 0 0,1 1 0 0 0,0-1 0 0 0,1 1 0 0 0,0-1-1 0 0,0 1 1 0 0,0 0 0 0 0,1 0 0 0 0,0 0-1 0 0,0 0 1 0 0,1 0 0 0 0,0 0 0 0 0,0 0-1 0 0,1 3-16 0 0,38 5-41 0 0,-23-18 50 0 0,1-2 1 0 0,-1 0-1 0 0,-1-1 0 0 0,1-1 0 0 0,-1-1 1 0 0,0 0-1 0 0,-1 0 0 0 0,1-2 0 0 0,-2 1 1 0 0,1-2-1 0 0,-2 0 0 0 0,1-1 1 0 0,-2 0-1 0 0,0 0 0 0 0,0-2 0 0 0,4-6-9 0 0,-9 13-19 0 0,18-13-282 0 0,-14 40-438 0 0,-13 17 505 0 0,2-35 196 0 0,-1 1 1 0 0,2 0-1 0 0,-1 0 1 0 0,0 0 0 0 0,0-1-1 0 0,1 1 1 0 0,0 0-1 0 0,-1 0 1 0 0,1 0 0 0 0,0 0-1 0 0,0 0 1 0 0,1 0 0 0 0,-1 0-1 0 0,1 0 1 0 0,-1 0-1 0 0,1 0 1 0 0,0-1 0 0 0,0 1-1 0 0,0 0 1 0 0,1-1 0 0 0,-1 1-1 0 0,0 0 1 0 0,1-1-1 0 0,0 0 1 0 0,0 1 0 0 0,-1-1-1 0 0,2 0 1 0 0,-1 0 0 0 0,0 0-1 0 0,0 0 1 0 0,0 0-1 0 0,1-1 1 0 0,-1 1 0 0 0,1-1-1 0 0,0 1 1 0 0,-1-1 0 0 0,1 0-1 0 0,0 0 1 0 0,0 0-1 0 0,0 0 38 0 0,5 0 22 0 0,1 0-1 0 0,0 0 0 0 0,0-1 0 0 0,0 0 0 0 0,0 0 0 0 0,0-1 0 0 0,0-1 0 0 0,0 1 0 0 0,0-1 0 0 0,-1-1 1 0 0,1 1-1 0 0,-1-2 0 0 0,1 1 0 0 0,-1-1 0 0 0,0 0 0 0 0,0-1 0 0 0,-1 0 0 0 0,0 0 0 0 0,3-2-21 0 0,122-126 1344 0 0,-101 91-1107 0 0,-2-2 0 0 0,-1-2 0 0 0,-3 0 0 0 0,-2-2 0 0 0,1-5-237 0 0,-11 26 47 0 0,-2-1 1 0 0,0-1-1 0 0,-2 0 0 0 0,-1 0 0 0 0,-1 0 0 0 0,-1-1 0 0 0,-2 0 0 0 0,-1-1 0 0 0,-2 1 0 0 0,-1-5-47 0 0,1 34 8 0 0,-1 0-1 0 0,0 0 1 0 0,0 0 0 0 0,0 1-1 0 0,0-1 1 0 0,0 0-1 0 0,0 0 1 0 0,-1 0 0 0 0,1 0-1 0 0,0 0 1 0 0,0 0 0 0 0,-1 1-1 0 0,1-1 1 0 0,0 0-1 0 0,-1 0 1 0 0,1 0 0 0 0,-1 1-1 0 0,1-1 1 0 0,-1 0 0 0 0,1 0-1 0 0,-1 1 1 0 0,0-1-1 0 0,1 1 1 0 0,-1-1 0 0 0,0 0-1 0 0,1 1 1 0 0,-1-1-1 0 0,0 1 1 0 0,0 0 0 0 0,1-1-1 0 0,-1 1 1 0 0,0-1 0 0 0,0 1-1 0 0,0 0 1 0 0,0 0-1 0 0,0 0 1 0 0,0 0 0 0 0,1-1-1 0 0,-1 1 1 0 0,0 0-1 0 0,0 0 1 0 0,0 1 0 0 0,0-1-1 0 0,0 0 1 0 0,0 0 0 0 0,0 0-1 0 0,1 0 1 0 0,-1 1-1 0 0,0-1 1 0 0,0 1 0 0 0,0-1-1 0 0,1 0 1 0 0,-1 1-1 0 0,0-1 1 0 0,0 1 0 0 0,1 0-1 0 0,-1-1 1 0 0,0 1 0 0 0,1 0-8 0 0,-43 34 69 0 0,32-21-50 0 0,1 1-1 0 0,0 0 1 0 0,1 1 0 0 0,1 0-1 0 0,1 1 1 0 0,0-1 0 0 0,1 2-1 0 0,1-1 1 0 0,0 0 0 0 0,1 1-1 0 0,2 0 1 0 0,-1 0 0 0 0,2 0-1 0 0,0 0 1 0 0,1 0 0 0 0,2 7-19 0 0,0-3 41 0 0,1 0 0 0 0,1-1 1 0 0,1 1-1 0 0,1-1 0 0 0,0 0 0 0 0,2-1 1 0 0,6 12-42 0 0,13 41 183 0 0,-17-42-117 0 0,-1 0 1 0 0,-1 0 0 0 0,-2 0-1 0 0,-2 1 1 0 0,0 0 0 0 0,-2 12-67 0 0,-18 48 192 0 0,4-66-109 0 0,12-56-1170 0 0,8-52-3843 0 0,-1 56 496 0 0,3-1-3445 0 0,-3 12-3035 0 0</inkml:trace>
  <inkml:trace contextRef="#ctx0" brushRef="#br0" timeOffset="2396.297">2786 332 15299 0 0,'0'0'2239'0'0,"0"0"-816"0"0,0 0-357 0 0,0 0-31 0 0,0 0-75 0 0,0 0-130 0 0,0 0-150 0 0,0 0-144 0 0,0 0-103 0 0,0 0-62 0 0,0 0-66 0 0,0 0-29 0 0,0 0-13 0 0,-26 17-36 0 0,-79 57-15 0 0,-40 30 467 0 0,142-102-665 0 0,-1 0 0 0 0,1 0 0 0 0,-1 1 0 0 0,1-1 0 0 0,0 1 0 0 0,0 0 0 0 0,0-1 0 0 0,1 1 0 0 0,-1 1 1 0 0,1-1-1 0 0,-1 0 0 0 0,1 1 0 0 0,0-1 0 0 0,0 1 0 0 0,1-1 0 0 0,-1 1 0 0 0,1 0 0 0 0,0 0 0 0 0,0 0 0 0 0,0 0 0 0 0,0 0 1 0 0,0 0-1 0 0,1 0 0 0 0,0 0 0 0 0,0 2-14 0 0,66 38 285 0 0,17 29 291 0 0,-2-10 613 0 0,-39-7-748 0 0,-28-73-8875 0 0,-6 5-2918 0 0,-3 8 1461 0 0</inkml:trace>
  <inkml:trace contextRef="#ctx0" brushRef="#br0" timeOffset="2852.923">3203 486 15635 0 0,'0'0'2465'0'0,"0"0"-798"0"0,0 0-303 0 0,0 0-13 0 0,0 0-75 0 0,0 0-206 0 0,0 0-233 0 0,0 0-182 0 0,0 0-160 0 0,0 0-100 0 0,0 0-78 0 0,0 0-85 0 0,0 0-76 0 0,-10-3-34 0 0,-35-8-44 0 0,-2 26 58 0 0,43-14-139 0 0,1 0 0 0 0,-1 0-1 0 0,1 1 1 0 0,-1 0-1 0 0,1 0 1 0 0,0 0-1 0 0,0 0 1 0 0,0 0 0 0 0,0 0-1 0 0,0 1 1 0 0,1-1-1 0 0,-1 1 1 0 0,1 0-1 0 0,-1 0 1 0 0,1 0-1 0 0,0 0 1 0 0,0 0 0 0 0,1 0-1 0 0,-1 1 1 0 0,1-1-1 0 0,-1 1 1 0 0,1-1-1 0 0,0 1 1 0 0,0-1 0 0 0,1 1-1 0 0,-1 0 1 0 0,1 0-1 0 0,-1 0 4 0 0,38 11-53 0 0,-29-13 90 0 0,0 1 0 0 0,-1 0 0 0 0,0 0 0 0 0,0 1 1 0 0,0 0-1 0 0,0 0 0 0 0,0 1 0 0 0,-1 0 0 0 0,0 0 0 0 0,0 0 0 0 0,0 1 0 0 0,0 0 0 0 0,-1 0 0 0 0,0 0 1 0 0,-1 1-1 0 0,1 0 0 0 0,-1 0 0 0 0,0 0 0 0 0,-1 0 0 0 0,0 1 0 0 0,0-1 0 0 0,-1 1 0 0 0,1 0 0 0 0,-2-1 1 0 0,1 1-1 0 0,-1 0 0 0 0,0 0 0 0 0,-1 5-37 0 0,0 0 203 0 0,1-10-164 0 0,-1-1 1 0 0,1 1-1 0 0,-1-1 0 0 0,0 1 1 0 0,0 0-1 0 0,0-1 0 0 0,-1 1 1 0 0,1-1-1 0 0,-1 1 1 0 0,1-1-1 0 0,-1 1 0 0 0,0-1 1 0 0,0 1-1 0 0,0-1 0 0 0,0 0 1 0 0,0 0-1 0 0,0 1 0 0 0,-1-1 1 0 0,1 0-1 0 0,-1 0 0 0 0,1 0 1 0 0,-1 0-1 0 0,-1 0-39 0 0,-3 3 7 0 0,-1 0-1 0 0,0 0 1 0 0,0-1 0 0 0,0 0-1 0 0,-1 0 1 0 0,1-1-1 0 0,-1 1 1 0 0,0-2-1 0 0,0 1 1 0 0,0-1 0 0 0,0-1-1 0 0,0 1 1 0 0,0-1-1 0 0,-1-1 1 0 0,1 0 0 0 0,0 0-1 0 0,0 0 1 0 0,-6-2-7 0 0,-14-19-2274 0 0,15 6-6673 0 0,9 11-3287 0 0</inkml:trace>
</inkml:ink>
</file>

<file path=ppt/ink/ink35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18:17.6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39 479 12675 0 0,'0'0'1867'0'0,"0"0"-359"0"0,0 0-148 0 0,0 0 1 0 0,0 0-69 0 0,0 0-212 0 0,0 0-284 0 0,0 0-216 0 0,0 0-163 0 0,0 0-89 0 0,0 0-47 0 0,-4 23-53 0 0,-9 73-17 0 0,11-80-95 0 0,0 0-1 0 0,1-1 1 0 0,1 1 0 0 0,1 0 0 0 0,0 0 0 0 0,1-1-1 0 0,0 1 1 0 0,2 0-116 0 0,2 17 134 0 0,-2-21-3441 0 0,-5-40-6594 0 0,0 12 4505 0 0,1 4-1044 0 0</inkml:trace>
  <inkml:trace contextRef="#ctx0" brushRef="#br0" timeOffset="243.332">0 0 10034 0 0,'0'0'3674'0'0,"0"0"-1487"0"0,0 0-854 0 0,0 0-336 0 0,0 0-179 0 0,0 0-163 0 0,0 0-210 0 0,0 0-242 0 0,0 0-170 0 0,0 0-105 0 0,0 0-65 0 0,0 0-71 0 0,0 0-120 0 0,2 22-239 0 0,10 70-511 0 0,-12-87 640 0 0,1-1-1 0 0,0 1 1 0 0,0-1-1 0 0,0 0 1 0 0,1 0-1 0 0,-1 1 1 0 0,1-1-1 0 0,0 0 1 0 0,0-1-1 0 0,1 1 1 0 0,-1 0 0 0 0,1 0-1 0 0,0-1 1 0 0,0 0-1 0 0,0 1 1 0 0,3 1 438 0 0,6 7-5107 0 0,-2-1-760 0 0</inkml:trace>
  <inkml:trace contextRef="#ctx0" brushRef="#br0" timeOffset="611.997">311 795 5977 0 0,'0'0'5041'0'0,"0"0"-2405"0"0,0 0-856 0 0,0 0-54 0 0,0 0-90 0 0,0 0-268 0 0,0 0-351 0 0,0 0-295 0 0,0 0-203 0 0,0 0-75 0 0,0 0-56 0 0,0 0-45 0 0,0 0-50 0 0,8-22-49 0 0,42-114 210 0 0,34-55 649 0 0,-84 191-1106 0 0,0-1 1 0 0,0 0-1 0 0,0 1 1 0 0,0-1-1 0 0,1 1 1 0 0,-1-1-1 0 0,0 0 1 0 0,0 1-1 0 0,1-1 1 0 0,-1 1-1 0 0,0-1 1 0 0,1 1-1 0 0,-1-1 0 0 0,0 1 1 0 0,1-1-1 0 0,-1 1 1 0 0,1-1-1 0 0,-1 1 1 0 0,1 0-1 0 0,-1-1 1 0 0,1 1-1 0 0,-1 0 1 0 0,1-1-1 0 0,0 1 1 0 0,-1 0-1 0 0,1-1 1 0 0,-1 1-1 0 0,1 0 1 0 0,0 0-1 0 0,-1 0 1 0 0,1 0-1 0 0,-1 0 1 0 0,1 0-1 0 0,0 0 1 0 0,-1 0-1 0 0,1 0 0 0 0,0 0 1 0 0,-1 0-1 0 0,1 0 1 0 0,-1 0-1 0 0,1 0 1 0 0,0 1-1 0 0,-1-1 1 0 0,1 0-1 0 0,-1 0 1 0 0,1 1-1 0 0,-1-1 1 0 0,1 0-1 0 0,-1 1 1 0 0,1-1-1 0 0,-1 1 1 0 0,1-1-1 0 0,-1 1 1 0 0,1-1-1 0 0,-1 1 1 0 0,0-1-1 0 0,1 1 0 0 0,-1-1 1 0 0,0 1-1 0 0,1-1 1 0 0,-1 1-1 0 0,0-1 1 0 0,0 1-1 0 0,1 0 1 0 0,-1-1-1 0 0,0 1 1 0 0,0 0 2 0 0,10 43-43 0 0,-8-25 60 0 0,-2-4-24 0 0,2 0-1 0 0,0 0 1 0 0,0 0-1 0 0,2 0 1 0 0,0-1 0 0 0,0 1-1 0 0,1-1 1 0 0,1 0-1 0 0,3 4 8 0 0,-7-15 14 0 0,0 0-1 0 0,1 0 0 0 0,-1 0 1 0 0,1 0-1 0 0,0 0 0 0 0,0-1 0 0 0,0 1 1 0 0,0-1-1 0 0,0 1 0 0 0,1-1 0 0 0,-1 0 1 0 0,1-1-1 0 0,-1 1 0 0 0,1-1 1 0 0,0 1-1 0 0,0-1 0 0 0,-1 0 0 0 0,1 0 1 0 0,0-1-1 0 0,0 1 0 0 0,0-1 0 0 0,0 0 1 0 0,0 0-1 0 0,0 0 0 0 0,0-1 1 0 0,0 1-1 0 0,0-1 0 0 0,-1 0 0 0 0,1 0 1 0 0,0 0-1 0 0,0-1 0 0 0,-1 1 1 0 0,1-1-1 0 0,-1 0 0 0 0,1 0 0 0 0,-1 0 1 0 0,0 0-1 0 0,0-1 0 0 0,0 1 0 0 0,0-1 1 0 0,0 0-1 0 0,0 0 0 0 0,-1 0 1 0 0,3-3-14 0 0,9-11 120 0 0,0 0 0 0 0,-1-1 1 0 0,-1 0-1 0 0,-1-1 0 0 0,0 0 1 0 0,-2-1-1 0 0,0 0 0 0 0,-1-1 1 0 0,-1 1-1 0 0,-1-2 0 0 0,-1 1 1 0 0,-1-1-1 0 0,0 0-120 0 0,3-2-2602 0 0,1 12-3635 0 0,-4 8 2384 0 0,-1 3-7768 0 0</inkml:trace>
  <inkml:trace contextRef="#ctx0" brushRef="#br0" timeOffset="879.254">1180 22 15931 0 0,'0'0'2041'0'0,"0"0"-834"0"0,0 0-292 0 0,0 0 165 0 0,0 0 172 0 0,0 0-24 0 0,0 0-235 0 0,0 0-256 0 0,0 0-157 0 0,0 0-125 0 0,0 36-46 0 0,0 112-50 0 0,-7 40 532 0 0,-10 205-672 0 0,10-319-1346 0 0,7-73 632 0 0,0-1-154 0 0,0 0-172 0 0,0 0-195 0 0,-11-16-8524 0 0,9 13 4608 0 0,0-4-4785 0 0</inkml:trace>
  <inkml:trace contextRef="#ctx0" brushRef="#br0" timeOffset="1141.48">946 490 8194 0 0,'0'0'4599'0'0,"0"0"-1917"0"0,0 0-979 0 0,0 0-346 0 0,0 0-190 0 0,0 0-145 0 0,0 0-151 0 0,0 0-176 0 0,0 0-124 0 0,0 0-102 0 0,0 0-103 0 0,0 0-90 0 0,0 0-91 0 0,26-1-54 0 0,81-1-38 0 0,84-10-702 0 0,-121 4-6994 0 0,-46 4 2875 0 0,-11 1-5337 0 0</inkml:trace>
  <inkml:trace contextRef="#ctx0" brushRef="#br0" timeOffset="1406.749">1611 379 9922 0 0,'0'0'3658'0'0,"0"0"-1299"0"0,0 0-680 0 0,0 0-222 0 0,0 0-194 0 0,0 0-212 0 0,0 0-233 0 0,0 0-217 0 0,0 0-180 0 0,0 0-140 0 0,0 0-90 0 0,0 0-59 0 0,-17 36-59 0 0,-51 110-23 0 0,50-80-4 0 0,20-56-42 0 0,0-5 14 0 0,0-1 0 0 0,0 0 0 0 0,0 0-1 0 0,1 0 1 0 0,-1 0 0 0 0,1 0 0 0 0,0 0 0 0 0,0 0-1 0 0,1-1 1 0 0,-1 0 0 0 0,1 0 0 0 0,-1 0-1 0 0,1 0 1 0 0,0 0 0 0 0,0-1 0 0 0,0 1-1 0 0,1-1 1 0 0,-1 0 0 0 0,0-1 0 0 0,1 1-1 0 0,-1-1 1 0 0,1 0 0 0 0,0 0 0 0 0,-1 0-1 0 0,1 0 1 0 0,0-1 0 0 0,0 0 0 0 0,-1 0-1 0 0,1 0 1 0 0,0-1 0 0 0,0 0 0 0 0,-1 1-1 0 0,1-2 1 0 0,0 1 0 0 0,-1 0 0 0 0,1-1-1 0 0,-1 0 1 0 0,2-1-18 0 0,4-1 108 0 0,-1-1 0 0 0,1 0 0 0 0,-1 0-1 0 0,0-1 1 0 0,0 0 0 0 0,0-1 0 0 0,-1 1-1 0 0,0-2 1 0 0,-1 1 0 0 0,1-1 0 0 0,-1-1-1 0 0,-1 1 1 0 0,0-1 0 0 0,0 0 0 0 0,-1 0 0 0 0,0-1-1 0 0,0 0 1 0 0,-1 0 0 0 0,0 0 0 0 0,-1 0-1 0 0,0-1 1 0 0,-1 1 0 0 0,0-1 0 0 0,-1 1-1 0 0,0-1 1 0 0,0-11-108 0 0,-2 18-4 0 0,-1 0-1 0 0,1 0 1 0 0,-1 0 0 0 0,1 0-1 0 0,-1 0 1 0 0,0 0 0 0 0,-1 0-1 0 0,1 1 1 0 0,-1-1-1 0 0,1 1 1 0 0,-1 0 0 0 0,0 0-1 0 0,0 0 1 0 0,-1 0 0 0 0,1 0-1 0 0,0 0 1 0 0,-1 1 0 0 0,0 0-1 0 0,0 0 1 0 0,0 0-1 0 0,0 0 1 0 0,0 0 0 0 0,0 1-1 0 0,0 0 1 0 0,0 0 0 0 0,-4-1 4 0 0,-113-1-3110 0 0,92 12-15 0 0,12-1-2405 0 0,2 0-6354 0 0</inkml:trace>
</inkml:ink>
</file>

<file path=ppt/ink/ink35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18:33.9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79 85 5785 0 0,'0'0'2143'0'0,"0"0"8"0"0,0 0 67 0 0,0 0 32 0 0,0 0-197 0 0,0 0-301 0 0,0 0-310 0 0,0 0-285 0 0,0 0-193 0 0,0 0-150 0 0,0 0-123 0 0,0 0-95 0 0,0 0-47 0 0,-3-4-46 0 0,-16-14 336 0 0,7 43 506 0 0,3-4-1268 0 0,2-1-1 0 0,0 1 1 0 0,1 0-1 0 0,1 0 1 0 0,1 0-1 0 0,1 1 0 0 0,1-1 1 0 0,0 1-1 0 0,2 0 1 0 0,2 11-77 0 0,-1-28 14 0 0,0-1 1 0 0,1 1 0 0 0,0-1 0 0 0,0 0 0 0 0,0 0 0 0 0,0 0-1 0 0,1 0 1 0 0,0 0 0 0 0,0-1 0 0 0,0 1 0 0 0,0-1-1 0 0,0 1 1 0 0,1-1 0 0 0,-1 0 0 0 0,1-1 0 0 0,0 1 0 0 0,0 0-1 0 0,0-1 1 0 0,0 0 0 0 0,0 0 0 0 0,1 0 0 0 0,-1-1-1 0 0,0 0 1 0 0,1 1 0 0 0,0-2 0 0 0,-1 1 0 0 0,1 0 0 0 0,-1-1-1 0 0,1 0 1 0 0,0 0 0 0 0,-1 0 0 0 0,1-1 0 0 0,0 1-1 0 0,-1-1 1 0 0,1 0 0 0 0,1-1-15 0 0,11-6 67 0 0,1-2 0 0 0,-1 0 0 0 0,0-1 0 0 0,-1 0 1 0 0,0-2-1 0 0,-1 1 0 0 0,-1-2 0 0 0,0 0 0 0 0,0-1 0 0 0,2-6-67 0 0,80-103 121 0 0,-77 186-250 0 0,-18-55 126 0 0,0 0 0 0 0,1 0 1 0 0,0-1-1 0 0,0 1 0 0 0,0 0 0 0 0,1-1 0 0 0,0 0 1 0 0,0 1-1 0 0,1-1 0 0 0,0 0 0 0 0,0-1 1 0 0,0 1-1 0 0,1-1 0 0 0,0 0 0 0 0,0 0 0 0 0,0 0 1 0 0,0-1-1 0 0,1 0 0 0 0,0 0 0 0 0,0 0 0 0 0,0 0 1 0 0,0-1-1 0 0,1 0 3 0 0,-1-1 8 0 0,0 1-1 0 0,0-1 1 0 0,0 0 0 0 0,0-1 0 0 0,1 1-1 0 0,-1-1 1 0 0,1-1 0 0 0,-1 1 0 0 0,1-1-1 0 0,-1 0 1 0 0,1 0 0 0 0,-1-1 0 0 0,1 0-1 0 0,-1 0 1 0 0,0-1 0 0 0,1 1 0 0 0,-1-2-1 0 0,0 1 1 0 0,0 0 0 0 0,0-1 0 0 0,4-3-8 0 0,5-5 71 0 0,-1 0 1 0 0,-1-1 0 0 0,0 0-1 0 0,-1-1 1 0 0,0-1 0 0 0,-1 0 0 0 0,0 0-1 0 0,-1-1 1 0 0,-1-1 0 0 0,0 1-1 0 0,-1-1 1 0 0,-1-1 0 0 0,-1 1-1 0 0,0-1 1 0 0,-1-1 0 0 0,-1 1 0 0 0,1-11-72 0 0,-7-23 46 0 0,-8 78-6771 0 0,10-12-1755 0 0,0-14 6523 0 0,0 7-10074 0 0</inkml:trace>
</inkml:ink>
</file>

<file path=ppt/ink/ink35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18:34.2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48 593 20060 0 0,'0'0'1397'0'0,"0"0"-441"0"0,0 0-117 0 0,0 0 94 0 0,0 0 46 0 0,0 0-127 0 0,0 0-214 0 0,0 0-220 0 0,0 0-135 0 0,0 0-76 0 0,0 0-62 0 0,0 0-31 0 0,0 0-41 0 0,0 28-18 0 0,-1 128-65 0 0,1-135-437 0 0,0-17-4591 0 0,0-3-5107 0 0,0-1-2164 0 0</inkml:trace>
  <inkml:trace contextRef="#ctx0" brushRef="#br0" timeOffset="178.754">1 126 16692 0 0,'0'0'5561'0'0,"0"0"-4537"0"0,0 0-408 0 0,0 0-72 0 0,0 0-112 0 0,0 0-112 0 0,0 0-120 0 0,0 0-176 0 0,0 0-112 0 0,0 0-104 0 0,0 0-80 0 0,0 0-120 0 0,0 0-280 0 0,0 0-496 0 0,35-85-937 0 0,-28 89-1847 0 0,-2-1-7795 0 0</inkml:trace>
  <inkml:trace contextRef="#ctx0" brushRef="#br0" timeOffset="589.308">468 0 11626 0 0,'0'0'5195'0'0,"0"0"-2847"0"0,0 0-1077 0 0,0 0-93 0 0,0 0-47 0 0,0 0-59 0 0,0 0-97 0 0,0 0-138 0 0,0 0-123 0 0,0 0-110 0 0,0 0-92 0 0,0 0-90 0 0,0 0-93 0 0,8 32-60 0 0,26 98-55 0 0,-14-4 231 0 0,-10 31-247 0 0,-6 1 0 0 0,-8 9-198 0 0,-3-27-510 0 0,28-147-2655 0 0,-13-40-2984 0 0,-12 17-5033 0 0,1 22 2650 0 0</inkml:trace>
  <inkml:trace contextRef="#ctx0" brushRef="#br0" timeOffset="748.053">231 457 15075 0 0,'0'0'2157'0'0,"0"0"-701"0"0,0 0-330 0 0,0 0-10 0 0,0 0-13 0 0,0 0-88 0 0,0 0-197 0 0,0 0-184 0 0,0 0-89 0 0,0 0-87 0 0,0 0-78 0 0,35-4-43 0 0,114-15-75 0 0,118-35 39 0 0,-257 52-1113 0 0,52-16-635 0 0,-45 8-3802 0 0,-5-4-5578 0 0,-10 10 2379 0 0</inkml:trace>
  <inkml:trace contextRef="#ctx0" brushRef="#br0" timeOffset="1165.062">857 89 10346 0 0,'0'0'2410'0'0,"0"0"-516"0"0,0 0-177 0 0,0 0-80 0 0,0 0-139 0 0,0 0-204 0 0,0 0-277 0 0,0 0-178 0 0,0 0-131 0 0,0 0-58 0 0,-5 36-67 0 0,-13 115-93 0 0,-23 118 1382 0 0,38-245-1810 0 0,1-14-51 0 0,0 0 0 0 0,0 0-1 0 0,1 0 1 0 0,1 0-1 0 0,-1 1 1 0 0,2-1 0 0 0,-1 0-1 0 0,1 0 1 0 0,1 0 0 0 0,0 0-1 0 0,1 0 1 0 0,-1 0-1 0 0,2 0 1 0 0,-1-1 0 0 0,2 0-1 0 0,-1 1 1 0 0,6 6-11 0 0,-6-13 12 0 0,0-1 0 0 0,1 0 1 0 0,0 0-1 0 0,0 0 0 0 0,0 0 0 0 0,0-1 0 0 0,0 0 1 0 0,0 0-1 0 0,0 0 0 0 0,0-1 0 0 0,0 1 1 0 0,0-1-1 0 0,0-1 0 0 0,0 1 0 0 0,0-1 1 0 0,1 1-1 0 0,-1-2 0 0 0,0 1 0 0 0,-1 0 1 0 0,1-1-1 0 0,0 0 0 0 0,0 0 0 0 0,-1 0 1 0 0,1-1-1 0 0,-1 0 0 0 0,0 0 0 0 0,0 0 1 0 0,0 0-13 0 0,145-102 342 0 0,-145 102-326 0 0,0 0 0 0 0,1 0-1 0 0,-1 0 1 0 0,1 1 0 0 0,0 0-1 0 0,0 0 1 0 0,0 0 0 0 0,-1 1-1 0 0,2-1 1 0 0,-1 1 0 0 0,0 0 0 0 0,0 1-1 0 0,0-1 1 0 0,0 1 0 0 0,1 0-1 0 0,-1 0 1 0 0,3 1-16 0 0,-6 1 9 0 0,0 0-1 0 0,0 1 1 0 0,1-1 0 0 0,-1 1-1 0 0,-1-1 1 0 0,1 1 0 0 0,0 0 0 0 0,-1 0-1 0 0,1 0 1 0 0,-1-1 0 0 0,0 2-1 0 0,0-1 1 0 0,0 0 0 0 0,0 0-1 0 0,-1 0 1 0 0,1 0 0 0 0,-1 0 0 0 0,0 2-9 0 0,3 9 35 0 0,3 18-45 0 0,-6-28-16 0 0,0 0-1 0 0,0 1 1 0 0,0-1 0 0 0,0 0 0 0 0,1 0 0 0 0,-1 0-1 0 0,1 1 1 0 0,0-1 0 0 0,0 0 0 0 0,1 0-1 0 0,-1 0 1 0 0,1-1 0 0 0,0 1 0 0 0,0 0 0 0 0,0-1-1 0 0,0 1 1 0 0,1-1 0 0 0,0 1 0 0 0,-1-1 0 0 0,1 0-1 0 0,0 0 1 0 0,0-1 0 0 0,1 1 0 0 0,-1 0-1 0 0,1-1 1 0 0,-1 0 0 0 0,1 0 0 0 0,0 0 0 0 0,0 0-1 0 0,0-1 1 0 0,0 1 0 0 0,0-1 0 0 0,0 0 0 0 0,0 0 26 0 0,1-1-702 0 0,8-1-1519 0 0,-7-2-4201 0 0,-6-1-5513 0 0</inkml:trace>
</inkml:ink>
</file>

<file path=ppt/ink/ink35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18:31.8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129 130 424 0 0,'0'0'1356'0'0,"0"0"-254"0"0,0 0 50 0 0,0 0 262 0 0,0 0 252 0 0,0 0 86 0 0,0 0-118 0 0,0 0-214 0 0,0 0-199 0 0,0 0-134 0 0,0 0-84 0 0,0-6-44 0 0,0-21 783 0 0,-19 28 2192 0 0,-40 76-2471 0 0,50-55-1376 0 0,0 1-1 0 0,1 1 1 0 0,1-1 0 0 0,2 1-1 0 0,0 0 1 0 0,1 1 0 0 0,2-1-1 0 0,0 1 1 0 0,2-1 0 0 0,2 20-87 0 0,-3-40 23 0 0,1 0 0 0 0,0 0 1 0 0,0 0-1 0 0,0 0 0 0 0,0 0 0 0 0,1 0 1 0 0,0 0-1 0 0,-1 0 0 0 0,2 0 0 0 0,-1 0 1 0 0,0 0-1 0 0,1 0 0 0 0,-1-1 0 0 0,1 1 1 0 0,0 0-1 0 0,0-1 0 0 0,1 0 0 0 0,-1 1 1 0 0,1-1-1 0 0,0 0 0 0 0,-1 0 0 0 0,1-1 1 0 0,1 1-1 0 0,-1-1 0 0 0,0 1 0 0 0,1-1 1 0 0,-1 0-1 0 0,1 0 0 0 0,-1 0 0 0 0,1-1 1 0 0,0 1-1 0 0,0-1 0 0 0,0 0 0 0 0,0 0 0 0 0,0-1 1 0 0,0 1-1 0 0,4-1-23 0 0,13-2 148 0 0,1-2 1 0 0,0 0-1 0 0,-1-1 1 0 0,0-2-1 0 0,0 0 0 0 0,-1-1 1 0 0,0-1-1 0 0,0-1 1 0 0,-1 0-1 0 0,0-2 0 0 0,-1 0 1 0 0,0-1-1 0 0,-1-1 1 0 0,-1-1-1 0 0,0 0 0 0 0,-1-1 1 0 0,0-1-1 0 0,7-12-148 0 0,-15 22 29 0 0,-1 0-1 0 0,0-1 1 0 0,-1 1-1 0 0,0-1 0 0 0,0 0 1 0 0,0 0-1 0 0,-1-1 1 0 0,-1 1-1 0 0,1-1 0 0 0,-1 0 1 0 0,-1 0-1 0 0,0 0 1 0 0,0 0-1 0 0,-1-1 1 0 0,0 1-1 0 0,0 0 0 0 0,-1-1 1 0 0,0 1-1 0 0,-1-1 1 0 0,0 1-1 0 0,-1 0 0 0 0,0 0 1 0 0,0 0-1 0 0,-1 0 1 0 0,0 0-1 0 0,0 0 1 0 0,-1 1-1 0 0,0-1 0 0 0,-4-4-28 0 0,-1 4-34 0 0,-1 0-1 0 0,1 1 0 0 0,-1 0 1 0 0,-1 1-1 0 0,1 0 0 0 0,-1 1 0 0 0,0 0 1 0 0,-1 1-1 0 0,0 0 0 0 0,1 1 1 0 0,-1 0-1 0 0,-1 1 0 0 0,1 0 0 0 0,0 1 1 0 0,-1 0-1 0 0,0 1 0 0 0,1 1 0 0 0,-4 0 35 0 0,5 0-228 0 0,1 1 0 0 0,0 0-1 0 0,0 1 1 0 0,0 0 0 0 0,0 1-1 0 0,0 0 1 0 0,0 0 0 0 0,1 1-1 0 0,-1 1 1 0 0,1-1-1 0 0,0 1 1 0 0,0 1 0 0 0,1 0-1 0 0,-6 4 229 0 0,-28 34-3203 0 0,18-11-5780 0 0,15-21-2216 0 0</inkml:trace>
  <inkml:trace contextRef="#ctx0" brushRef="#br0" timeOffset="644.001">558 528 8290 0 0,'0'0'4303'0'0,"0"0"-1983"0"0,0 0-840 0 0,0 0-107 0 0,0 0-36 0 0,0 0-100 0 0,0 0-215 0 0,0 0-242 0 0,0 0-176 0 0,0 0-73 0 0,0 0-15 0 0,0 0-25 0 0,0 0-54 0 0,11-10-66 0 0,72-79 481 0 0,58-148 985 0 0,-103 142-1596 0 0,-40 142-594 0 0,-2-22 317 0 0,-1-3 11 0 0,2-1-1 0 0,0 1 1 0 0,1 0 0 0 0,2 0 0 0 0,0 0 0 0 0,2 11 25 0 0,-1-28-2 0 0,0 0 1 0 0,1 0 0 0 0,-1 0-1 0 0,1 0 1 0 0,1 0 0 0 0,-1 0-1 0 0,0 0 1 0 0,1-1-1 0 0,0 1 1 0 0,0-1 0 0 0,1 1-1 0 0,-1-1 1 0 0,1-1 0 0 0,0 1-1 0 0,0 0 1 0 0,0-1-1 0 0,0 0 1 0 0,0 0 0 0 0,1 0-1 0 0,0 0 1 0 0,0-1 0 0 0,-1 1-1 0 0,1-1 1 0 0,0-1-1 0 0,1 1 1 0 0,-1-1 0 0 0,0 0-1 0 0,0 0 1 0 0,3 0 1 0 0,4-3 72 0 0,-1-1 1 0 0,0 0-1 0 0,0-1 1 0 0,-1 0-1 0 0,1 0 1 0 0,-1-1-1 0 0,0-1 1 0 0,0 0-1 0 0,0 0 1 0 0,-1-1-1 0 0,0 0 1 0 0,0 0-1 0 0,-1-1 1 0 0,0 0-1 0 0,-1-1 1 0 0,1 0-1 0 0,-2 0 1 0 0,1 0-1 0 0,-1-1 1 0 0,-1 0-1 0 0,1 0 1 0 0,-1-2-73 0 0,3-3 41 0 0,-1-1 1 0 0,0-1 0 0 0,-1 1-1 0 0,0-1 1 0 0,-1 0-1 0 0,-1-1 1 0 0,-1 1-1 0 0,-1-1 1 0 0,0 1 0 0 0,-1-1-1 0 0,-1 0 1 0 0,-1-5-42 0 0,-16 29-3418 0 0,2 21 11 0 0,2-3-4868 0 0,10-16-3272 0 0</inkml:trace>
  <inkml:trace contextRef="#ctx0" brushRef="#br0" timeOffset="998.232">1219 329 7594 0 0,'0'0'2711'0'0,"0"0"-280"0"0,0 0-172 0 0,0 0-188 0 0,0 0-232 0 0,0 0-221 0 0,0 0-238 0 0,0 0-222 0 0,0 0-194 0 0,33 1-161 0 0,102 2-115 0 0,-71-18 155 0 0,-52 7-600 0 0,3 2-74 0 0,-1-1 0 0 0,0 0 0 0 0,0-1 0 0 0,-1-1 1 0 0,0 0-1 0 0,-1-1 0 0 0,0 0 0 0 0,0-1 0 0 0,-1-1 0 0 0,-1 1 1 0 0,0-2-1 0 0,0 1 0 0 0,-1-2 0 0 0,2-4-169 0 0,-9 14 17 0 0,-1 0-1 0 0,0 0 0 0 0,0 0 1 0 0,0 0-1 0 0,0 0 1 0 0,-1 0-1 0 0,0 0 0 0 0,1 0 1 0 0,-1 0-1 0 0,-1 0 1 0 0,1 0-1 0 0,-1 0 0 0 0,1 0 1 0 0,-1 0-1 0 0,0 0 0 0 0,-1 1 1 0 0,1-1-1 0 0,-1 0 1 0 0,1 0-1 0 0,-1 1 0 0 0,0-1 1 0 0,-1 1-1 0 0,1 0 1 0 0,-1-1-17 0 0,-3-1-5 0 0,-1 1 0 0 0,0 0 0 0 0,0 0 0 0 0,0 1 0 0 0,0 0 1 0 0,-1 0-1 0 0,1 1 0 0 0,-1 0 0 0 0,0 0 0 0 0,0 0 0 0 0,1 1 0 0 0,-1 1 1 0 0,0-1-1 0 0,0 1 0 0 0,0 1 0 0 0,0-1 0 0 0,0 1 0 0 0,0 0 0 0 0,1 1 1 0 0,-1 0-1 0 0,0 0 0 0 0,1 1 0 0 0,0 0 0 0 0,-1 0 0 0 0,1 1 1 0 0,1 0-1 0 0,-1 0 0 0 0,0 1 0 0 0,1-1 0 0 0,0 2 0 0 0,0-1 0 0 0,0 0 1 0 0,0 2 4 0 0,-5 4-10 0 0,-1 0 1 0 0,1 1-1 0 0,1 1 1 0 0,0-1 0 0 0,1 2-1 0 0,0-1 1 0 0,1 1-1 0 0,0 1 1 0 0,1 0 0 0 0,1 0-1 0 0,1 0 1 0 0,0 0-1 0 0,1 1 1 0 0,0 0 0 0 0,1 0-1 0 0,1 0 1 0 0,1 0-1 0 0,0 0 1 0 0,1 0 0 0 0,1 1-1 0 0,1 5 10 0 0,3-8 6 0 0,0 0 0 0 0,1-1-1 0 0,1 1 1 0 0,0-2 0 0 0,1 1 0 0 0,0-1 0 0 0,1 0-1 0 0,0 0 1 0 0,1-1 0 0 0,1-1 0 0 0,-1 0-1 0 0,1 0 1 0 0,1-1 0 0 0,0 0 0 0 0,0-1-1 0 0,1-1 1 0 0,0 0 0 0 0,0 0 0 0 0,1-1-1 0 0,0-1 1 0 0,0 0 0 0 0,0-1 0 0 0,1-1-1 0 0,-1 0 1 0 0,3-1-6 0 0,-7 1 0 0 0,1-2-1 0 0,-1 1 1 0 0,0-1-1 0 0,1-1 1 0 0,-1 1-1 0 0,1-2 0 0 0,-1 0 1 0 0,0 0-1 0 0,1-1 1 0 0,3-1 0 0 0,26-29-1071 0 0,-20 6-6496 0 0,-15 19-4674 0 0</inkml:trace>
</inkml:ink>
</file>

<file path=ppt/ink/ink35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18:39.7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1 126 888 0 0,'0'0'3092'0'0,"0"0"-1043"0"0,0 0-223 0 0,0 0 94 0 0,0 0 32 0 0,0 0-85 0 0,0 0-235 0 0,0 0-312 0 0,0 0-249 0 0,0 0-164 0 0,0 0-96 0 0,0 0-46 0 0,23-4 4967 0 0,1-16-5245 0 0,1 1 0 0 0,1 1 0 0 0,0 1 0 0 0,1 1 0 0 0,19-7-487 0 0,-45 22 7 0 0,0 0-1 0 0,0 1 1 0 0,0-1-1 0 0,0 0 1 0 0,0 0-1 0 0,0 1 1 0 0,0-1-1 0 0,1 1 1 0 0,-1-1-1 0 0,0 1 1 0 0,0-1-1 0 0,0 1 0 0 0,1 0 1 0 0,-1 0-1 0 0,0 0 1 0 0,1-1-1 0 0,-1 1 1 0 0,0 0-1 0 0,1 1 1 0 0,-1-1-1 0 0,0 0 1 0 0,0 0-1 0 0,1 0 1 0 0,-1 1-1 0 0,0-1 1 0 0,0 1-1 0 0,1-1 1 0 0,-1 1-1 0 0,0-1 0 0 0,0 1 1 0 0,0 0-1 0 0,0 0 1 0 0,0-1-1 0 0,0 1 1 0 0,0 0-1 0 0,0 0 1 0 0,0 0-1 0 0,0 0 1 0 0,-1 0-1 0 0,1 0 1 0 0,0 0-1 0 0,-1 0 1 0 0,1 1-1 0 0,0-1 1 0 0,-1 0-1 0 0,0 0 0 0 0,1 1 1 0 0,-1-1-1 0 0,0 0 1 0 0,1 0-1 0 0,-1 1 1 0 0,0-1-1 0 0,0 0 1 0 0,0 1-7 0 0,2 28 38 0 0,-1 0 0 0 0,-2 1 0 0 0,-1-1 1 0 0,-1 0-1 0 0,-2 0 0 0 0,0-1 0 0 0,-3 1 0 0 0,0-1 0 0 0,-2-1 1 0 0,0 0-1 0 0,-8 13-38 0 0,-64 106-53 0 0,58-110 78 0 0,24-36-32 0 0,0-1 9 0 0,0 0-13 0 0,5-15-65 0 0,243-260 160 0 0,-117 143-53 0 0,-127 128-29 0 0,0 0 1 0 0,1 0 0 0 0,-1 1 0 0 0,1 0 0 0 0,0 0 0 0 0,0 0 0 0 0,0 0 0 0 0,0 1 0 0 0,0 0 0 0 0,1 0 0 0 0,-1 0 0 0 0,1 1 0 0 0,-1 0 0 0 0,1 0-3 0 0,-4 3 2 0 0,0 0 0 0 0,0 0 0 0 0,0 0 0 0 0,-1 1 1 0 0,1-1-1 0 0,-1 1 0 0 0,0-1 0 0 0,1 1 0 0 0,-1-1 0 0 0,0 1 0 0 0,0 0 0 0 0,-1 0 1 0 0,1-1-1 0 0,-1 1 0 0 0,1 0 0 0 0,-1 0 0 0 0,0 0 0 0 0,0 0 0 0 0,0-1 1 0 0,0 3-3 0 0,1 23 20 0 0,-2 1 0 0 0,0-1 0 0 0,-2 1 0 0 0,-1-1 0 0 0,-1 0 1 0 0,-1 0-1 0 0,-2 0 0 0 0,-8 17-20 0 0,-25 62-8 0 0,41-107 5 0 0,0 0 0 0 0,0-1 0 0 0,1 1 1 0 0,-1 0-1 0 0,0 0 0 0 0,0 0 0 0 0,1-1 0 0 0,-1 1 0 0 0,0 0 1 0 0,0 0-1 0 0,1 0 0 0 0,-1 0 0 0 0,0-1 0 0 0,1 1 0 0 0,-1 0 1 0 0,0 0-1 0 0,0 0 0 0 0,1 0 0 0 0,-1 0 0 0 0,0 0 0 0 0,1 0 1 0 0,-1 0-1 0 0,0 0 0 0 0,1 0 0 0 0,-1 0 0 0 0,0 0 1 0 0,1 0-1 0 0,-1 0 0 0 0,0 0 0 0 0,0 1 0 0 0,1-1 0 0 0,-1 0 1 0 0,0 0-1 0 0,1 0 0 0 0,-1 0 0 0 0,0 0 0 0 0,0 1 0 0 0,1-1 1 0 0,-1 0-1 0 0,0 0 0 0 0,0 0 0 0 0,0 1 0 0 0,1-1 0 0 0,-1 0 1 0 0,0 0-1 0 0,0 1 0 0 0,0-1 0 0 0,0 0 0 0 0,1 1 0 0 0,-1-1 1 0 0,0 0-1 0 0,0 1 0 0 0,0-1 0 0 0,0 0 0 0 0,0 0 0 0 0,0 1 1 0 0,0-1-1 0 0,0 0 0 0 0,0 1 0 0 0,0-1 3 0 0,25-22 10 0 0,-23 21-14 0 0,173-168 103 0 0,31-67-67 0 0,-204 237-36 0 0,0 1 0 0 0,-1 0 0 0 0,1 0 0 0 0,0-1 0 0 0,-1 1 1 0 0,0 0-1 0 0,1 0 0 0 0,-1 0 0 0 0,0 1 0 0 0,0-1 0 0 0,0 0 1 0 0,0 0-1 0 0,0 1 0 0 0,-1-1 0 0 0,1 1 0 0 0,-1-1 0 0 0,1 0 1 0 0,-1 1-1 0 0,0-1 0 0 0,0 1 0 0 0,0-1 0 0 0,0 1 0 0 0,-1-1 1 0 0,1 1 3 0 0,-1 23 26 0 0,0 1 1 0 0,-2-1-1 0 0,-1 0 1 0 0,-1 0-1 0 0,-2 0 1 0 0,0-1-1 0 0,-10 22-26 0 0,-26 125 59 0 0,34-58-129 0 0,9-114 82 0 0,0 0-40 0 0,0 0-12 0 0,33-33-5457 0 0,-26 23 2055 0 0,-4 6-1491 0 0,0 0-6608 0 0</inkml:trace>
</inkml:ink>
</file>

<file path=ppt/ink/ink35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18:40.0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53 0 16988 0 0,'0'0'1549'0'0,"0"0"-524"0"0,0 0-124 0 0,0 0 73 0 0,0 0-4 0 0,0 0-127 0 0,0 0-204 0 0,0 0-99 0 0,0 0-45 0 0,0 0-10 0 0,0 0 8 0 0,0 0-32 0 0,0 0-25 0 0,-1 20-31 0 0,-3 63-24 0 0,-28 31 1104 0 0,16-81-1347 0 0,16-32-150 0 0,0-1-18 0 0,0 0-38 0 0,0 0-36 0 0,0 0-68 0 0,0 0-100 0 0,0 0-156 0 0,3-17-6515 0 0,-1 12 1357 0 0,0 1-6334 0 0</inkml:trace>
</inkml:ink>
</file>

<file path=ppt/ink/ink35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18:37.0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90 5249 0 0,'0'0'2247'0'0,"0"0"-280"0"0,0 0-125 0 0,0 0 24 0 0,0 0-87 0 0,0 0-213 0 0,0 0-281 0 0,0 0-281 0 0,0 0-187 0 0,0 0-103 0 0,0 0-71 0 0,7-10-56 0 0,23-33-43 0 0,-28 40-439 0 0,-1 0 1 0 0,2 0-1 0 0,-1 1 0 0 0,0-1 0 0 0,0 1 1 0 0,1 0-1 0 0,0 0 0 0 0,-1 0 0 0 0,1 0 1 0 0,0 0-1 0 0,0 0 0 0 0,0 1 0 0 0,0 0 0 0 0,0-1 1 0 0,0 1-1 0 0,0 0 0 0 0,1 0 0 0 0,-1 1 1 0 0,0-1-1 0 0,0 1 0 0 0,1 0 0 0 0,-1-1 1 0 0,1 1-1 0 0,-1 1 0 0 0,3-1-105 0 0,5 1 179 0 0,-6 1-124 0 0,0 0 0 0 0,0 0 0 0 0,0 1 0 0 0,-1 0-1 0 0,1 0 1 0 0,-1 0 0 0 0,0 1 0 0 0,0 0 0 0 0,0-1 0 0 0,0 1 0 0 0,0 1 0 0 0,-1-1 0 0 0,0 0-1 0 0,0 1 1 0 0,0 0 0 0 0,0-1 0 0 0,-1 1 0 0 0,0 0 0 0 0,1 2-55 0 0,9 21 68 0 0,-1 0 0 0 0,-1 1 0 0 0,-1 0-1 0 0,-1 1 1 0 0,-2 0 0 0 0,-1 0 0 0 0,-2 0 0 0 0,0 0 0 0 0,-2 1 0 0 0,-2-1 0 0 0,0 1 0 0 0,-3 6-68 0 0,2-24 11 0 0,0 0 1 0 0,-1 0-1 0 0,0 0 1 0 0,-1 0-1 0 0,-1-1 0 0 0,1 0 1 0 0,-2 0-1 0 0,0 0 1 0 0,0 0-1 0 0,-1-1 1 0 0,-1 0-1 0 0,-7 8-11 0 0,6-16 195 0 0,12-19-155 0 0,12-22-80 0 0,76-102 101 0 0,-65 105-52 0 0,1 1-1 0 0,2 1 1 0 0,1 1-1 0 0,1 1 1 0 0,13-6-9 0 0,-32 25-13 0 0,1 1 1 0 0,1 1-1 0 0,0 0 1 0 0,0 1-1 0 0,1 1 0 0 0,0 0 1 0 0,14-5 12 0 0,-27 15 1 0 0,0-1 0 0 0,0 1 0 0 0,0 0 0 0 0,-1-1 1 0 0,1 1-1 0 0,-1 0 0 0 0,1 0 0 0 0,-1 0 0 0 0,0 0 0 0 0,1 0 0 0 0,-1 1 1 0 0,0-1-1 0 0,-1 0 0 0 0,1 0 0 0 0,0 1 0 0 0,-1-1 0 0 0,1 0 0 0 0,-1 1 1 0 0,1-1-1 0 0,-1 1 0 0 0,0-1 0 0 0,0 1 0 0 0,-1-1 0 0 0,1 0 1 0 0,0 1-1 0 0,-1-1 0 0 0,1 1 0 0 0,-1-1 0 0 0,0 0 0 0 0,0 1-1 0 0,0 10 22 0 0,-26 188 80 0 0,24-172-107 0 0,1-21 1 0 0,1 0-1 0 0,0 0 0 0 0,0 0 1 0 0,1 1-1 0 0,0-1 1 0 0,1 0-1 0 0,0 0 0 0 0,0 0 1 0 0,1 0-1 0 0,0 0 0 0 0,2 8 5 0 0,-2-15-3 0 0,0 1-1 0 0,1-1 1 0 0,-1 1-1 0 0,0-1 0 0 0,0 0 1 0 0,1 0-1 0 0,-1 0 0 0 0,0 0 1 0 0,1 0-1 0 0,-1-1 0 0 0,1 1 1 0 0,-1-1-1 0 0,1 1 0 0 0,0-1 1 0 0,-1 0-1 0 0,1 0 1 0 0,-1 0-1 0 0,1-1 0 0 0,-1 1 1 0 0,1-1-1 0 0,-1 1 0 0 0,1-1 1 0 0,-1 0-1 0 0,1 1 0 0 0,-1-2 1 0 0,0 1-1 0 0,1 0 1 0 0,-1 0-1 0 0,0-1 0 0 0,0 1 1 0 0,0-1-1 0 0,0 1 0 0 0,0-1 1 0 0,0 0-1 0 0,-1 0 0 0 0,1 0 1 0 0,0 0 3 0 0,215-245 97 0 0,-90 126-77 0 0,-126 121-20 0 0,-1-1 0 0 0,1 1 0 0 0,-1-1 0 0 0,1 1 0 0 0,0 0 0 0 0,-1-1 0 0 0,1 1-1 0 0,0 0 1 0 0,-1-1 0 0 0,1 1 0 0 0,0 0 0 0 0,0 0 0 0 0,-1 0 0 0 0,1 0 0 0 0,0 0 0 0 0,-1 0 0 0 0,1 0 0 0 0,0 0 0 0 0,0 0-1 0 0,-1 0 1 0 0,1 0 0 0 0,0 0 0 0 0,-1 1 0 0 0,1-1 0 0 0,0 0 0 0 0,-1 0 0 0 0,1 1 0 0 0,0-1 0 0 0,-1 0 0 0 0,1 1-1 0 0,-1-1 1 0 0,1 1 0 0 0,-1-1 0 0 0,1 1 0 0 0,0-1 0 0 0,-1 1 0 0 0,0-1 0 0 0,1 1 0 0 0,-1-1 0 0 0,1 1 0 0 0,-1 0 0 0 0,0-1-1 0 0,1 1 1 0 0,-1 0 0 0 0,0-1 0 0 0,0 1 0 0 0,0 0 0 0 0,1-1 0 0 0,-1 1 0 0 0,0 0 0 0 0,0 0 0 0 0,0-1 0 0 0,0 1 0 0 0,0 0-1 0 0,0-1 1 0 0,0 53 66 0 0,0-38-54 0 0,-17 198 31 0 0,17-170-366 0 0,24-44-2948 0 0,2-15-2046 0 0,-10 4-3792 0 0,-8 4-198 0 0</inkml:trace>
  <inkml:trace contextRef="#ctx0" brushRef="#br0" timeOffset="449.345">1565 119 7386 0 0,'0'0'4006'0'0,"0"0"-1539"0"0,0 0-589 0 0,0 0-73 0 0,0 0-198 0 0,0 0-321 0 0,0 0-354 0 0,0 0-228 0 0,0 0-99 0 0,0 0-53 0 0,0 0-23 0 0,0 0-37 0 0,0 0-29 0 0,-21 21-31 0 0,-65 63-33 0 0,-38 58 717 0 0,116-134-1106 0 0,1 0-1 0 0,0 1 1 0 0,1 0 0 0 0,0 0-1 0 0,1 0 1 0 0,-1 1 0 0 0,2-1-1 0 0,-1 1 1 0 0,1 1 0 0 0,1-1-1 0 0,0 0 1 0 0,0 1 0 0 0,1 0-1 0 0,1-1 1 0 0,0 1 0 0 0,0 11-10 0 0,3-20 2 0 0,0 1 1 0 0,0-1 0 0 0,0 0 0 0 0,1 0-1 0 0,-1 0 1 0 0,1-1 0 0 0,-1 1-1 0 0,1 0 1 0 0,0-1 0 0 0,0 0-1 0 0,0 1 1 0 0,0-1 0 0 0,0 0 0 0 0,0-1-1 0 0,0 1 1 0 0,0 0 0 0 0,0-1-1 0 0,0 0 1 0 0,0 0 0 0 0,0 0 0 0 0,0 0-1 0 0,0 0 1 0 0,0 0 0 0 0,0-1-1 0 0,0 0 1 0 0,0 0 0 0 0,0 1-1 0 0,0-2 1 0 0,0 1 0 0 0,0 0 0 0 0,0-1-1 0 0,-1 1 1 0 0,1-1 0 0 0,0 0-1 0 0,-1 0-2 0 0,27-13 86 0 0,-2-1 0 0 0,0-1 0 0 0,-1-2 0 0 0,-1-1 0 0 0,14-13-86 0 0,-26 21 49 0 0,166-171 634 0 0,-178 183-683 0 0,-1-1 0 0 0,0 0 0 0 0,1 1 0 0 0,-1-1 0 0 0,1 0 0 0 0,-1 1 1 0 0,1-1-1 0 0,-1 1 0 0 0,1-1 0 0 0,-1 0 0 0 0,1 1 0 0 0,0-1 0 0 0,-1 1 0 0 0,1 0 0 0 0,0-1 0 0 0,-1 1 0 0 0,1 0 0 0 0,0-1 0 0 0,-1 1 0 0 0,1 0 1 0 0,0 0-1 0 0,0-1 0 0 0,0 1 0 0 0,-1 0 0 0 0,1 0 0 0 0,0 0 0 0 0,0 0 0 0 0,0 0 0 0 0,-1 0 0 0 0,1 0 0 0 0,0 0 0 0 0,0 1 0 0 0,-1-1 0 0 0,1 0 1 0 0,0 0-1 0 0,0 1 0 0 0,-1-1 0 0 0,1 0 0 0 0,0 1 0 0 0,-1-1 0 0 0,1 1 0 0 0,0-1 0 0 0,-1 1 0 0 0,1-1 0 0 0,-1 1 0 0 0,1-1 0 0 0,-1 1 0 0 0,1 0 1 0 0,-1-1-1 0 0,1 1 0 0 0,-1 0 0 0 0,0-1 0 0 0,1 1 0 0 0,-1 0 0 0 0,0 0 0 0 0,1-1 0 0 0,-1 1 0 0 0,0 0 0 0 0,0 0 0 0 0,0 0 0 0 0,4 56-63 0 0,-4-48 81 0 0,-1 16-72 0 0,14 75-787 0 0,-11-98 654 0 0,-1 1 0 0 0,1-1 1 0 0,0 0-1 0 0,0 1 1 0 0,0-1-1 0 0,0 0 1 0 0,0 0-1 0 0,0 0 0 0 0,1-1 1 0 0,-1 1-1 0 0,1-1 1 0 0,-1 1-1 0 0,1-1 1 0 0,0 0-1 0 0,0 1 0 0 0,-1-2 1 0 0,1 1-1 0 0,0 0 1 0 0,0 0-1 0 0,0-1 0 0 0,0 0 1 0 0,0 1 186 0 0,35 0-5387 0 0,-15-5-3921 0 0,-14 0 974 0 0</inkml:trace>
  <inkml:trace contextRef="#ctx0" brushRef="#br0" timeOffset="816.171">2255 138 12675 0 0,'0'0'2372'0'0,"0"0"-450"0"0,0 0-234 0 0,0 0-269 0 0,0 0-284 0 0,0 0-256 0 0,0 0-236 0 0,0 0-152 0 0,0 0-89 0 0,0 0-64 0 0,0 0-55 0 0,0 0-43 0 0,0 0-43 0 0,-24 12-48 0 0,-74 40-34 0 0,46-11 61 0 0,44-29-121 0 0,7-10-55 0 0,0 0 0 0 0,1 0 0 0 0,-1 0 0 0 0,1 0 0 0 0,-1 0 0 0 0,1 0 1 0 0,-1 0-1 0 0,1 0 0 0 0,0 0 0 0 0,0 0 0 0 0,0 0 0 0 0,0 0 0 0 0,1 0 0 0 0,-1 0 1 0 0,1 0-1 0 0,-1 0 0 0 0,1 0 0 0 0,-1 0 0 0 0,1 0 0 0 0,0 0 0 0 0,0 0 0 0 0,0 0 1 0 0,0-1-1 0 0,0 1 0 0 0,1 0 0 0 0,-1-1 0 0 0,0 1 0 0 0,1-1 0 0 0,-1 1 0 0 0,1-1 0 0 0,0 0 1 0 0,-1 0-1 0 0,1 0 0 0 0,0 0 0 0 0,0 0 0 0 0,0 0 0 0 0,-1 0 0 0 0,1 0 0 0 0,0-1 1 0 0,0 1-1 0 0,0-1 0 0 0,0 1 0 0 0,0-1 0 0 0,1 0 0 0 0,-1 0 0 0 0,0 0 0 0 0,1 0 0 0 0,26 14 37 0 0,-26-11 10 0 0,0-1 0 0 0,-1 1 0 0 0,1 0 0 0 0,-1 0 0 0 0,1 0 0 0 0,-1 0 0 0 0,0 1 0 0 0,0-1 0 0 0,0 0 0 0 0,-1 1 0 0 0,1-1 0 0 0,-1 1-1 0 0,0 0 1 0 0,0 0 0 0 0,0-1 0 0 0,-1 1 0 0 0,1 0 0 0 0,-1 0 0 0 0,0 0 0 0 0,0 0 0 0 0,0-1 0 0 0,0 1 0 0 0,-1 0 0 0 0,0 0 0 0 0,1 0 0 0 0,-1-1-1 0 0,-1 1 1 0 0,1 0 0 0 0,-1-1 0 0 0,1 1 0 0 0,-1-1 0 0 0,0 0 0 0 0,0 1 0 0 0,0-1 0 0 0,-1 0 0 0 0,1 0 0 0 0,-3 2-47 0 0,0 1 7 0 0,-1 0 0 0 0,0 0 0 0 0,0 0 0 0 0,-1-1 0 0 0,0 0 0 0 0,1 0 0 0 0,-2-1 0 0 0,1 0 1 0 0,0 0-1 0 0,-1 0 0 0 0,0-1 0 0 0,0 0 0 0 0,0-1 0 0 0,0 0 0 0 0,0 0 0 0 0,-7 0-7 0 0,15-21-5136 0 0,10 5 678 0 0,-1 3-3678 0 0,-5 4-1205 0 0</inkml:trace>
  <inkml:trace contextRef="#ctx0" brushRef="#br0" timeOffset="1226.964">2668 86 15651 0 0,'0'0'1882'0'0,"0"0"-256"0"0,0 0 19 0 0,0 0-88 0 0,0 0-285 0 0,0 0-344 0 0,0 0-297 0 0,0 0-179 0 0,0 0-73 0 0,0 0-46 0 0,0 0-47 0 0,0 0-41 0 0,0 0-64 0 0,-23 17-26 0 0,-72 55-37 0 0,12 4 138 0 0,83-74-262 0 0,0-1 0 0 0,0 1 1 0 0,0-1-1 0 0,0 1 0 0 0,1-1 1 0 0,-1 1-1 0 0,0-1 0 0 0,1 1 1 0 0,-1-1-1 0 0,1 1 0 0 0,0-1 1 0 0,-1 0-1 0 0,1 1 0 0 0,0-1 1 0 0,0 0-1 0 0,0 0 0 0 0,0 1 1 0 0,0-1-1 0 0,0 0 0 0 0,0 0 1 0 0,0 0-1 0 0,0 0 0 0 0,0 0 1 0 0,1 0-1 0 0,-1-1 0 0 0,0 1 1 0 0,1 0-1 0 0,-1-1 0 0 0,0 1 1 0 0,1-1-1 0 0,-1 1 0 0 0,1-1 1 0 0,-1 0-1 0 0,1 0 0 0 0,-1 1 1 0 0,1-1-1 0 0,-1 0 0 0 0,1 0 1 0 0,-1 0-1 0 0,1-1 1 0 0,-1 1-1 0 0,1 0 0 0 0,-1-1 1 0 0,1 1-1 0 0,-1 0 0 0 0,0-1 1 0 0,2 0 5 0 0,3 2-4 0 0,1 0 17 0 0,-1 0-1 0 0,0 0 0 0 0,0 1 1 0 0,0 0-1 0 0,0 0 0 0 0,0 1 1 0 0,-1-1-1 0 0,1 1 0 0 0,-1 0 1 0 0,0 1-1 0 0,0-1 0 0 0,0 1 1 0 0,0 0-1 0 0,0 1 0 0 0,-1-1 1 0 0,0 1-1 0 0,0 0 0 0 0,0 0 1 0 0,0 0-1 0 0,-1 0 0 0 0,0 1 1 0 0,0-1-1 0 0,-1 1 0 0 0,1 0 1 0 0,-1 0-1 0 0,0 0 0 0 0,-1 0 1 0 0,1 0-1 0 0,-1 0 0 0 0,-1 1 1 0 0,1-1-1 0 0,-1 2-12 0 0,0-4 55 0 0,0 0-1 0 0,0 0 1 0 0,0 0 0 0 0,-1 0 0 0 0,1 0 0 0 0,-1 0-1 0 0,0 0 1 0 0,0 0 0 0 0,0-1 0 0 0,-1 1 0 0 0,0 0-1 0 0,1 0 1 0 0,-1-1 0 0 0,0 0 0 0 0,-1 1-1 0 0,1-1 1 0 0,-1 0 0 0 0,1 0 0 0 0,-1 0 0 0 0,0 0-1 0 0,0 0 1 0 0,0-1 0 0 0,-1 0 0 0 0,1 1 0 0 0,-1-1-55 0 0,-2 3-16 0 0,0-1 1 0 0,0 0 0 0 0,-1 0 0 0 0,1-1 0 0 0,-1 0 0 0 0,0 0 0 0 0,0-1 0 0 0,0 1 0 0 0,0-1 0 0 0,0-1 0 0 0,0 1 0 0 0,-1-1 0 0 0,1-1 0 0 0,-1 1 0 0 0,1-1 0 0 0,0-1-1 0 0,-3 0 16 0 0,-12-13-3740 0 0,14 7-3843 0 0,4 3-4576 0 0</inkml:trace>
</inkml:ink>
</file>

<file path=ppt/ink/ink35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18:45.7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387 114 1824 0 0,'0'0'2521'0'0,"0"0"-534"0"0,0 0-79 0 0,0 0 60 0 0,0 0-51 0 0,0 0-123 0 0,0 0-171 0 0,0 0-199 0 0,0 0-149 0 0,0 0-153 0 0,0 0-150 0 0,0 0-118 0 0,0 0-64 0 0,2-14-49 0 0,5-56 648 0 0,-7 70-781 0 0,0 0-61 0 0,-22 99 2310 0 0,18 107-1806 0 0,5-136-899 0 0,-14 233 198 0 0,2-204-315 0 0,-21 99-4 0 0,28-185-3073 0 0,10-32 397 0 0,4-11-2542 0 0,-3 8-5483 0 0,-6 14 2474 0 0</inkml:trace>
  <inkml:trace contextRef="#ctx0" brushRef="#br0" timeOffset="291.387">0 549 12979 0 0,'0'0'1735'0'0,"0"0"-347"0"0,0 0-149 0 0,0 0 53 0 0,0 0 19 0 0,0 0-106 0 0,0 0-185 0 0,0 0-203 0 0,0 0-165 0 0,0 0-129 0 0,0 0-83 0 0,0 0-64 0 0,0 0-25 0 0,30-8-2 0 0,95-25-31 0 0,265-73 545 0 0,-333 74-3623 0 0,-42 17-1217 0 0,-3-5-3393 0 0,-9 13-3012 0 0</inkml:trace>
  <inkml:trace contextRef="#ctx0" brushRef="#br0" timeOffset="833.563">755 0 13219 0 0,'0'0'2298'0'0,"0"0"-753"0"0,0 0-378 0 0,0 0-13 0 0,0 0 14 0 0,0 0-46 0 0,0 0-151 0 0,0 0-189 0 0,0 0-156 0 0,0 0-110 0 0,0 0-73 0 0,-10 37-29 0 0,-30 117-24 0 0,10 43 958 0 0,26-132-1096 0 0,4 365 376 0 0,9-352-512 0 0,17-83 195 0 0,93-108 34 0 0,-102 96-339 0 0,9-11 5 0 0,0 2 0 0 0,2 1 1 0 0,1 2-1 0 0,1 0 0 0 0,0 2 1 0 0,16-7-12 0 0,-44 29 5 0 0,0 0 0 0 0,-1 0 0 0 0,1 0 0 0 0,0 1 0 0 0,-1-1 0 0 0,1 0 1 0 0,-1 1-1 0 0,1-1 0 0 0,-1 1 0 0 0,0 0 0 0 0,0-1 0 0 0,0 1 0 0 0,0 0 0 0 0,0 0 0 0 0,0 0 1 0 0,0 0-1 0 0,0 0 0 0 0,-1 0 0 0 0,1 0 0 0 0,-1 0 0 0 0,1 0 0 0 0,-1 0 0 0 0,0 0 0 0 0,0 0 1 0 0,0 0-1 0 0,0 0 0 0 0,0 0 0 0 0,-1 0 0 0 0,1 0 0 0 0,-1 0 0 0 0,1 0 0 0 0,-1 0 0 0 0,1 0 1 0 0,-1 0-1 0 0,0 0-5 0 0,0 8 17 0 0,-2 58 111 0 0,1-49-114 0 0,1 0 0 0 0,1 0-1 0 0,0 0 1 0 0,2 0 0 0 0,0 0 0 0 0,1-1 0 0 0,2 6-14 0 0,-3-13-38 0 0,14 19-515 0 0,3-33-5629 0 0,4-31-11191 0 0,-19 30 12209 0 0</inkml:trace>
  <inkml:trace contextRef="#ctx0" brushRef="#br0" timeOffset="1220.219">1182 917 1672 0 0,'0'0'3081'0'0,"0"0"-386"0"0,0 0-380 0 0,0 0-245 0 0,0 0-189 0 0,0 0-281 0 0,0 0-325 0 0,0 0-268 0 0,0 0-147 0 0,0 0-47 0 0,0 0-28 0 0,0 0-5 0 0,15 4-20 0 0,48 10-52 0 0,-52-12-473 0 0,0 0 0 0 0,0-2-1 0 0,-1 1 1 0 0,1-1 0 0 0,0-1-1 0 0,0 0 1 0 0,0 0 0 0 0,-1-1 0 0 0,1-1-1 0 0,-1 0 1 0 0,1 0 0 0 0,-1-1-1 0 0,0 0 1 0 0,0-1 0 0 0,-1 0 0 0 0,1 0-1 0 0,-1-1 1 0 0,0-1 0 0 0,-1 1-1 0 0,0-1 1 0 0,0-1 0 0 0,0 1 0 0 0,-1-2-1 0 0,4-4-234 0 0,-8 10 23 0 0,0 0 0 0 0,0 0-1 0 0,-1-1 1 0 0,1 1 0 0 0,-1-1-1 0 0,0 1 1 0 0,0-1 0 0 0,0 0-1 0 0,0 0 1 0 0,-1 0 0 0 0,1 0-1 0 0,-1 0 1 0 0,0-1 0 0 0,0 1-1 0 0,-1 0 1 0 0,1 0 0 0 0,-1-1-1 0 0,0 1 1 0 0,0 0 0 0 0,-1-1-1 0 0,1 1 1 0 0,-1 0 0 0 0,0-1-1 0 0,0 1 1 0 0,0 0 0 0 0,0 0-1 0 0,-1 0 1 0 0,0 0 0 0 0,0 0-1 0 0,0 0 1 0 0,0 1 0 0 0,-1-1-1 0 0,1 1 1 0 0,-1-1 0 0 0,0 1-1 0 0,0 0 1 0 0,0 0 0 0 0,0 0-1 0 0,-1 1 1 0 0,1-1 0 0 0,-1 1-1 0 0,0 0 1 0 0,-3-2-23 0 0,1 2 3 0 0,1 1 0 0 0,-1 0-1 0 0,1 1 1 0 0,-1-1 0 0 0,0 1-1 0 0,1 0 1 0 0,-1 0 0 0 0,0 1-1 0 0,1 0 1 0 0,-1 0 0 0 0,1 0-1 0 0,-1 0 1 0 0,1 1 0 0 0,0 0-1 0 0,0 0 1 0 0,0 1 0 0 0,0-1-1 0 0,0 1 1 0 0,0 0 0 0 0,0 1-1 0 0,1-1 1 0 0,0 1 0 0 0,0 0-1 0 0,0 0 1 0 0,-1 1-3 0 0,-4 4 3 0 0,1 0 1 0 0,1 0-1 0 0,0 1 1 0 0,0 0-1 0 0,1 0 1 0 0,0 1-1 0 0,1-1 1 0 0,0 1-1 0 0,1 0 1 0 0,0 1-1 0 0,1-1 1 0 0,0 1-1 0 0,1-1 1 0 0,0 1 0 0 0,0 0-1 0 0,2 0 1 0 0,-1 0-1 0 0,2 0 1 0 0,0 9-4 0 0,3-13-1 0 0,1-1-1 0 0,-1 1 1 0 0,1-1 0 0 0,0 0 0 0 0,1 0 0 0 0,0 0 0 0 0,0-1 0 0 0,0 0 0 0 0,1 0 0 0 0,0-1 0 0 0,0 0 0 0 0,0 0 0 0 0,1 0 0 0 0,0-1 0 0 0,-1 0 0 0 0,2-1 0 0 0,-1 0 0 0 0,0 0 0 0 0,1-1 0 0 0,-1 0 0 0 0,1 0 0 0 0,5 0 1 0 0,112-3-1410 0 0,-74-11-5362 0 0,-39 11-3361 0 0</inkml:trace>
</inkml:ink>
</file>

<file path=ppt/ink/ink35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18:44.4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369 428 328 0 0,'0'0'2138'0'0,"0"0"-1003"0"0,0 0-284 0 0,0 0 121 0 0,0 0 164 0 0,0 0 95 0 0,0 0 27 0 0,0 0-50 0 0,0 0-85 0 0,0 0-55 0 0,0 0-60 0 0,8-3-50 0 0,41-16 1842 0 0,-49 19-2641 0 0,1 0 0 0 0,-1 0 0 0 0,1 0 0 0 0,0 0 0 0 0,-1 0 0 0 0,1 0 0 0 0,-1 0 0 0 0,1 0-1 0 0,-1-1 1 0 0,1 1 0 0 0,0 0 0 0 0,-1 0 0 0 0,1-1 0 0 0,-1 1 0 0 0,1 0 0 0 0,-1-1 0 0 0,1 1 0 0 0,-1 0-1 0 0,0-1 1 0 0,1 1 0 0 0,-1-1 0 0 0,1 1 0 0 0,-1-1 0 0 0,0 1 0 0 0,0-1 0 0 0,1 1 0 0 0,-1-1-1 0 0,0 1 1 0 0,0-1 0 0 0,1 0 0 0 0,-1 1 0 0 0,0-1 0 0 0,0 1 0 0 0,0-1 0 0 0,0 0 0 0 0,0 1 0 0 0,0-1-1 0 0,0 1 1 0 0,0-1 0 0 0,0 0 0 0 0,0 1 0 0 0,0-1 0 0 0,-1 1 0 0 0,1-1 0 0 0,0 1 0 0 0,0-1 0 0 0,0 1-1 0 0,-1-1 1 0 0,1 0 0 0 0,0 1 0 0 0,-1 0 0 0 0,1-1 0 0 0,0 1 0 0 0,-1-1-159 0 0,-9-2 103 0 0,-1 0 1 0 0,1 1-1 0 0,-1 0 1 0 0,0 1-1 0 0,1 0 1 0 0,-1 0-1 0 0,0 1 1 0 0,0 1-1 0 0,1 0 1 0 0,-1 0-1 0 0,0 1 1 0 0,1 0-1 0 0,-1 1 1 0 0,1 0-1 0 0,-1 1-103 0 0,-68 25 160 0 0,-48 20 606 0 0,123-35-648 0 0,4-14-98 0 0,5 19 86 0 0,6-12-68 0 0,0-1 0 0 0,1 0 1 0 0,-1-1-1 0 0,1 0 0 0 0,1-1 0 0 0,-1-1 1 0 0,0 1-1 0 0,1-2 0 0 0,0 0 0 0 0,9 0-38 0 0,59 14 106 0 0,-46-4-17 0 0,-38 18 237 0 0,-158 109 28 0 0,33 1-344 0 0,103-74 33 0 0,24-64-42 0 0,1 0 1 0 0,0-1-1 0 0,0 1 1 0 0,0 0-1 0 0,0-1 1 0 0,0 1 0 0 0,0 0-1 0 0,0-1 1 0 0,1 1-1 0 0,-1 0 1 0 0,1-1-1 0 0,-1 1 1 0 0,1 0-1 0 0,-1-1 1 0 0,1 1 0 0 0,0-1-1 0 0,0 1 1 0 0,0-1-1 0 0,0 0 1 0 0,0 1-1 0 0,0-1 1 0 0,0 0 0 0 0,1 0-1 0 0,-1 0 1 0 0,0 0-1 0 0,1 0 1 0 0,-1 0-1 0 0,0 0 1 0 0,1 0-1 0 0,-1 0 1 0 0,1-1 0 0 0,0 1-1 0 0,-1 0 1 0 0,1-1-1 0 0,0 0 1 0 0,-1 1-1 0 0,1-1 1 0 0,0 0 0 0 0,-1 0-1 0 0,1 0-1 0 0,17 2 60 0 0,-1-2 0 0 0,1 0-1 0 0,-1-1 1 0 0,0-1 0 0 0,1 0 0 0 0,-1-1-1 0 0,0-2 1 0 0,0 0 0 0 0,-1 0 0 0 0,11-6-60 0 0,12-16-1999 0 0,-34-9-6930 0 0,-6 29 3388 0 0,0 3-5644 0 0</inkml:trace>
  <inkml:trace contextRef="#ctx0" brushRef="#br0" timeOffset="635.828">213 8 6993 0 0,'0'0'3604'0'0,"0"0"-1330"0"0,0 0-574 0 0,0 0-140 0 0,0 0-87 0 0,0 0-74 0 0,0 0-143 0 0,0 0-189 0 0,0 0-179 0 0,0 0-142 0 0,0 0-126 0 0,0 0-98 0 0,0 0-57 0 0,-6-7 348 0 0,1 52 779 0 0,7 484 1293 0 0,-13-197-2621 0 0,-34-61-224 0 0,0-90-3 0 0,18-106-6 0 0,20-95-3871 0 0,7 5-1057 0 0,0 5-4166 0 0,2 3-3094 0 0</inkml:trace>
</inkml:ink>
</file>

<file path=ppt/ink/ink3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2:47.917"/>
    </inkml:context>
    <inkml:brush xml:id="br0">
      <inkml:brushProperty name="width" value="0.05" units="cm"/>
      <inkml:brushProperty name="height" value="0.05" units="cm"/>
      <inkml:brushProperty name="color" value="#33CCFF"/>
    </inkml:brush>
  </inkml:definitions>
  <inkml:trace contextRef="#ctx0" brushRef="#br0">107 983 0 0 0,'0'0'193'0'0,"0"0"458"0"0,0 0 135 0 0,0 0 42 0 0,0-6 97 0 0,-5-35 2245 0 0,4 35-4300 0 0,-2-2 8138 0 0,2 5 5262 0 0,8 9-10876 0 0,133 159 229 0 0,-50-43-775 0 0,-18-52-450 0 0,11-5-90 0 0,-18-5-26 0 0,-2-9-52 0 0,-2 4-84 0 0,-27-29 2 0 0,70 55 338 0 0,-31-18-181 0 0,4 25-54 0 0,-39-44-60 0 0,-11-18 51 0 0,0-3-163 0 0,3 3-4 0 0,-97-78 773 0 0,-48-54-745 0 0,25 50-111 0 0,85 55 14 0 0,-6-2-2 0 0,0-1 1 0 0,-1 1-1 0 0,1-2 1 0 0,0 0-1 0 0,1 0 1 0 0,-1-1-1 0 0,1 0 1 0 0,0-1-1 0 0,1 0 1 0 0,0 0-1 0 0,0-1 1 0 0,-3-3-5 0 0,-19-25-39 0 0,-10-1 58 0 0,-67-74-2 0 0,62 57-14 0 0,-7-5-1 0 0,-6 11-16 0 0,-11 10-6 0 0,24-17-22 0 0,15 26 94 0 0,-70-81-57 0 0,51 29-39 0 0,35 55 68 0 0,14 26-33 0 0,-1 0-6 0 0,-2 52-160 0 0,8-1 187 0 0,-1-23-9 0 0,-1 1 0 0 0,-1-1-1 0 0,-2 0 1 0 0,0 1 0 0 0,-2-1-1 0 0,-3 11-2 0 0,-10 57 4 0 0,16-96 10 0 0,0 0-1 0 0,0 0-10 0 0,0 0 14 0 0,0 0-21 0 0,0 0 9 0 0,0 0 3 0 0,0 0-22 0 0,0 0 7 0 0,0 0 15 0 0,0 0-13 0 0,0 0-6 0 0,0 0 10 0 0,0 0-15 0 0,0 0 9 0 0,0 0 15 0 0,0 0-15 0 0,0 0-6 0 0,45-41 8 0 0,203-252-27 0 0,-158 204 48 0 0,-73 78 8 0 0,-3 0 26 0 0,-31 11-26 0 0,-129 18-17 0 0,131-17-6 0 0,-1 0 1 0 0,1 0-1 0 0,-1-1 1 0 0,1-1-1 0 0,0-1 1 0 0,0 0-1 0 0,-1-1 1 0 0,-7-3-2 0 0,-30-15-41 0 0,51 20-40 0 0,-5-4-4147 0 0,9-2-9474 0 0,1 4 1379 0 0</inkml:trace>
  <inkml:trace contextRef="#ctx0" brushRef="#br0" timeOffset="1357.637">542 689 0 0 0,'0'0'732'0'0,"0"0"891"0"0,0 0 543 0 0,0 0 221 0 0,0 0-50 0 0,0 0-217 0 0,0 0-293 0 0,0 0-255 0 0,0 0-185 0 0,0 0-132 0 0,-1 4 5302 0 0,0 18-5968 0 0,2 3-370 0 0,2 0-1 0 0,1 0 1 0 0,1 0 0 0 0,1 0-1 0 0,1-1 1 0 0,1 0 0 0 0,1 0 0 0 0,1-1-1 0 0,5 7-218 0 0,3 7 578 0 0,-18-37-470 0 0,0 0 47 0 0,0 0 54 0 0,0 0 31 0 0,0 0 17 0 0,0 0-2 0 0,-46-85 1824 0 0,34 56-2027 0 0,2-1-1 0 0,1 1 1 0 0,1-1 0 0 0,2-1-1 0 0,1 0 1 0 0,1 1 0 0 0,2-6-52 0 0,1 13-2 0 0,-1-1 14 0 0,1 0 0 0 0,1 0 0 0 0,1 1 1 0 0,1-1-1 0 0,2 0 0 0 0,0 1 0 0 0,1 0 1 0 0,6-15-13 0 0,5 16 66 0 0,-15 21-50 0 0,-1 1-9 0 0,17 15-11 0 0,51 73 109 0 0,-28-51-257 0 0,-40-37 30 0 0,17-2-3283 0 0,-12 1-561 0 0,-1 0-3907 0 0,-1 1-5097 0 0</inkml:trace>
  <inkml:trace contextRef="#ctx0" brushRef="#br0" timeOffset="2260.81">825 755 0 0 0,'0'0'786'0'0,"0"0"103"0"0,0 0 54 0 0,0 0 80 0 0,-1-5 61 0 0,1-1-575 0 0,-2-5-92 0 0,-2-1 3531 0 0,-19-5 6321 0 0,8 15-7608 0 0,-30 15 630 0 0,39-8-3110 0 0,1 0-72 0 0,0-1 0 0 0,1 1 0 0 0,-1 0 0 0 0,1 0 1 0 0,0 0-1 0 0,0 1 0 0 0,0-1 0 0 0,1 1 0 0 0,0 0 0 0 0,0 0 0 0 0,0 0 0 0 0,1 1 0 0 0,0 1-109 0 0,0-6 16 0 0,1 1 0 0 0,-1 0 0 0 0,1 0 0 0 0,0 0 0 0 0,0 0 0 0 0,0 0 0 0 0,1 0 0 0 0,-1 0 0 0 0,1 0 0 0 0,-1 0 0 0 0,1 0 0 0 0,0 0 0 0 0,1 1 0 0 0,-1-1 0 0 0,0 0 0 0 0,1 0 0 0 0,-1 0 0 0 0,1 0 0 0 0,0 0 0 0 0,0 0 0 0 0,0 0 0 0 0,1 0 0 0 0,-1-1 0 0 0,1 1-1 0 0,0 0 1 0 0,-1-1 0 0 0,1 1 0 0 0,0-1 0 0 0,0 0 0 0 0,1 1 0 0 0,-1-1 0 0 0,0 0 0 0 0,1 0 0 0 0,-1-1 0 0 0,1 1 0 0 0,0 0 0 0 0,-1-1 0 0 0,1 0 0 0 0,0 0 0 0 0,0 1 0 0 0,0-2 0 0 0,0 1 0 0 0,0 0 0 0 0,2 0-16 0 0,1 0 6 0 0,1 0 0 0 0,-1 0 0 0 0,0-1 0 0 0,0 1 0 0 0,1-1 1 0 0,-1-1-1 0 0,0 1 0 0 0,0-1 0 0 0,0 0 0 0 0,0 0 0 0 0,0-1 0 0 0,0 0 0 0 0,0 0 0 0 0,6-3-6 0 0,-2-1-293 0 0,13-8-1191 0 0,-12 4-4620 0 0,-10 6-2099 0 0,1 0-3920 0 0</inkml:trace>
  <inkml:trace contextRef="#ctx0" brushRef="#br0" timeOffset="3053.539">1055 840 0 0 0,'0'0'516'0'0,"0"0"803"0"0,0 0 419 0 0,0 0 154 0 0,0 0-38 0 0,0 0-192 0 0,0 0-237 0 0,0 0-145 0 0,0 0-118 0 0,0 0-102 0 0,0 0-59 0 0,0 0-77 0 0,2-8 4981 0 0,-20-25-1126 0 0,9-35-3625 0 0,9 60-850 0 0,-2-140 819 0 0,5 150-1123 0 0,0-1-1 0 0,1 1 1 0 0,-1 0-1 0 0,0 0 0 0 0,-1 0 1 0 0,1 0-1 0 0,0 0 1 0 0,-1 1-1 0 0,1-1 1 0 0,-1 1-1 0 0,1 0 0 0 0,-1 0 1 0 0,0 0-1 0 0,-1 0 1 0 0,1 0-1 0 0,0 0 1 0 0,-1 0-1 0 0,1 0 0 0 0,-1 1 1 0 0,6 7 5 0 0,53 26 35 0 0,-36-78 50 0 0,25-109-32 0 0,-30 95-49 0 0,-18 55 7 0 0,3 15-68 0 0,46 124 112 0 0,-19-103-1504 0 0,-21-33-4097 0 0,1-1-5054 0 0,-8-2-1138 0 0</inkml:trace>
  <inkml:trace contextRef="#ctx0" brushRef="#br0" timeOffset="3538.609">1560 486 7994 0 0,'0'0'2344'0'0,"0"0"-437"0"0,0 0-66 0 0,0 0 8 0 0,0 0-99 0 0,0 0-311 0 0,0 0-440 0 0,0 0-367 0 0,0 0-172 0 0,0 0-32 0 0,0 0 70 0 0,0 0 78 0 0,0 5 13 0 0,14 141 2761 0 0,-14-145-3367 0 0,0-1 0 0 0,0 1-1 0 0,0 0 1 0 0,1 0 0 0 0,-1 0-1 0 0,0-1 1 0 0,0 1 0 0 0,0 0 0 0 0,1 0-1 0 0,-1-1 1 0 0,0 1 0 0 0,1 0-1 0 0,-1-1 1 0 0,0 1 0 0 0,1 0-1 0 0,-1-1 1 0 0,1 1 0 0 0,-1 0-1 0 0,1-1 1 0 0,-1 1 0 0 0,1-1-1 0 0,0 1 1 0 0,-1-1 0 0 0,1 1-1 0 0,0-1 1 0 0,-1 0 0 0 0,1 1-1 0 0,0-1 1 0 0,0 0 0 0 0,-1 1 0 0 0,1-1-1 0 0,0 0 1 0 0,0 0 0 0 0,-1 0-1 0 0,1 0 1 0 0,0 0 0 0 0,0 0-1 0 0,0 0 1 0 0,-1 0 0 0 0,1 0-1 0 0,0 0 1 0 0,0 0 0 0 0,-1 0-1 0 0,1-1 1 0 0,0 1 0 0 0,0 0-1 0 0,-1 0 1 0 0,2-1 17 0 0,11-24-6796 0 0,-12 16-61 0 0,0 1-4851 0 0</inkml:trace>
  <inkml:trace contextRef="#ctx0" brushRef="#br0" timeOffset="3974.8">1521 173 8762 0 0,'0'0'3194'0'0,"0"0"-1126"0"0,0 0-429 0 0,0 0-9 0 0,0 0-70 0 0,0 0-153 0 0,0 0-262 0 0,0 0-268 0 0,0 0-177 0 0,0 0-121 0 0,0 0-52 0 0,0 0-70 0 0,0 0-73 0 0,-4 5-74 0 0,-13 15-81 0 0,12-15-64 0 0,5-5-55 0 0,0 0-19 0 0,0 0-49 0 0,0 0-16 0 0,0 0-12 0 0,0 0-28 0 0,0 0 23 0 0,33-40 532 0 0,-67 69 1060 0 0,12-3-661 0 0,21-26-881 0 0,1 0-19 0 0,0 0-20 0 0,0 0-24 0 0,0 0 10 0 0,0 0-12 0 0,0 0-17 0 0,0 0-9 0 0,0 0-7 0 0,8-19-626 0 0,-1 13 134 0 0,-3 2-959 0 0,-1 0-3513 0 0,-1 4-6512 0 0</inkml:trace>
  <inkml:trace contextRef="#ctx0" brushRef="#br0" timeOffset="5445.727">170 461 0 0 0,'0'0'1627'0'0,"0"0"29"0"0,0 0 106 0 0,0 0 136 0 0,0 0 61 0 0,0 0 29 0 0,0 0-110 0 0,0 0-156 0 0,0 0-162 0 0,0 0-186 0 0,0 0-174 0 0,0 0-162 0 0,0 0-140 0 0,-6-1-115 0 0,-3 0-1542 0 0,-2-2 4324 0 0,30-15-141 0 0,133-99-2049 0 0,35-26-778 0 0,-153 124-504 0 0,-34 19-62 0 0,0 0-3 0 0,0 0 7 0 0,0 0-3 0 0,0 0 14 0 0,0 0-10 0 0,0 0 0 0 0,0 0 12 0 0,0 0-10 0 0,0 0 0 0 0,0 0 4 0 0,0 0 2 0 0,0 0-12 0 0,0 0-8 0 0,0 0 17 0 0,0 0 4 0 0,0 0 9 0 0,0 0-25 0 0,0 0-8 0 0,0 0 11 0 0,0 0-9 0 0,0 0 7 0 0,0 0-1 0 0,0 0-10 0 0,0 0-3 0 0,0 0-2 0 0,0 0-2 0 0,0 0 10 0 0,0 0-1 0 0,0 0-9 0 0,0 0 4 0 0,0 0 8 0 0,0 0 11 0 0,0 0 13 0 0,0 0-16 0 0,0 0-16 0 0,0 0 12 0 0,0 0 6 0 0,0 0 10 0 0,0 0-4 0 0,0 0-2 0 0,0 0 14 0 0,0 0 2 0 0,0 0-4 0 0,0 0 2 0 0,0 0 16 0 0,-42-3 232 0 0,14-3-277 0 0,1-1 1 0 0,0-1 0 0 0,0-2-1 0 0,1 0 1 0 0,0-2-1 0 0,1-1 1 0 0,-15-10-24 0 0,0-14-403 0 0,60 14-5265 0 0,-8 18-3553 0 0,-3 3-4094 0 0</inkml:trace>
</inkml:ink>
</file>

<file path=ppt/ink/ink35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18:48.5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185 480 3665 0 0,'0'0'1789'0'0,"0"0"-51"0"0,0 0 103 0 0,0 0 143 0 0,0 0-1 0 0,0 0-160 0 0,0 0-289 0 0,0 0-307 0 0,0 0-223 0 0,0 0-149 0 0,0 0-102 0 0,0-9-59 0 0,-1-25-55 0 0,-30 26 1738 0 0,23 12-2279 0 0,0 1-1 0 0,1 0 1 0 0,-1 1-1 0 0,1 0 0 0 0,0 0 1 0 0,1 1-1 0 0,-1-1 1 0 0,1 1-1 0 0,1 1 0 0 0,-5 6-97 0 0,8-11 27 0 0,-7 8 26 0 0,1-1 1 0 0,1 2 0 0 0,0-1-1 0 0,1 1 1 0 0,0 0 0 0 0,0 0 0 0 0,2 1-1 0 0,-1 0 1 0 0,2 0 0 0 0,-1 0-1 0 0,2 0 1 0 0,0 0 0 0 0,1 1-1 0 0,0-1 1 0 0,0 0 0 0 0,2 1-1 0 0,0-1 1 0 0,0 1 0 0 0,2 0-54 0 0,-2-10 24 0 0,0-1 0 0 0,0 1 0 0 0,1 0 0 0 0,-1 0 0 0 0,1-1 1 0 0,0 1-1 0 0,0-1 0 0 0,1 0 0 0 0,-1 0 0 0 0,1 0 0 0 0,-1 0 0 0 0,1 0 0 0 0,0 0 0 0 0,0 0 1 0 0,0-1-1 0 0,1 0 0 0 0,-1 0 0 0 0,0 0 0 0 0,1 0 0 0 0,-1 0 0 0 0,1-1 0 0 0,0 1 1 0 0,0-1-1 0 0,0 0 0 0 0,-1 0 0 0 0,1 0 0 0 0,0-1 0 0 0,0 1 0 0 0,0-1 0 0 0,0 0 0 0 0,4-1-24 0 0,-1 1 65 0 0,0-1-1 0 0,0 0 0 0 0,0 0 0 0 0,0-1 0 0 0,0 0 0 0 0,0 0 0 0 0,0-1 0 0 0,-1 0 1 0 0,1 0-1 0 0,-1 0 0 0 0,0-1 0 0 0,0 0 0 0 0,0 0 0 0 0,0 0 0 0 0,-1-1 0 0 0,0 0 1 0 0,2-2-65 0 0,2-5 41 0 0,-1 0 0 0 0,0 0 0 0 0,-1-1 0 0 0,0 0 1 0 0,-1 0-1 0 0,-1-1 0 0 0,0 1 0 0 0,0-1 0 0 0,-2 0 0 0 0,1-1 1 0 0,-2 1-1 0 0,0-1 0 0 0,-1 1 0 0 0,0-1 0 0 0,-1 0 1 0 0,-1 1-1 0 0,-1-7-41 0 0,1 14-77 0 0,-1 1 0 0 0,1 0 0 0 0,-1 0 0 0 0,-1 0-1 0 0,1 0 1 0 0,-1 0 0 0 0,0 1 0 0 0,0-1 0 0 0,0 1 0 0 0,-1 0 0 0 0,0 0 0 0 0,0 0 0 0 0,0 0 0 0 0,-1 0 0 0 0,0 1 0 0 0,0 0 0 0 0,0 0 0 0 0,0 1 0 0 0,0-1 0 0 0,-1 1 0 0 0,1 0 0 0 0,-4-1 77 0 0,5 2-411 0 0,-1 0 0 0 0,0 1 1 0 0,1-1-1 0 0,-1 1 1 0 0,0 0-1 0 0,0 0 1 0 0,0 0-1 0 0,0 1 1 0 0,1 0-1 0 0,-1 0 1 0 0,0 0-1 0 0,0 1 1 0 0,0-1-1 0 0,0 1 1 0 0,0 0-1 0 0,0 1 1 0 0,1-1-1 0 0,-4 2 411 0 0,-4 4-5576 0 0,5 1-5675 0 0</inkml:trace>
  <inkml:trace contextRef="#ctx0" brushRef="#br0" timeOffset="431.292">583 1 8698 0 0,'0'0'1979'0'0,"0"0"-264"0"0,0 0-113 0 0,0 0 75 0 0,0 0 14 0 0,0 0-140 0 0,0 0-233 0 0,0 0-236 0 0,0 0-230 0 0,0 0-116 0 0,0 0-53 0 0,0 0-31 0 0,0 0-20 0 0,7 2-48 0 0,23 10-64 0 0,-23 33 941 0 0,-5 500 731 0 0,-14-343-2093 0 0,11-199-125 0 0,-6 1-2094 0 0,2-11 1640 0 0,-28-43-4547 0 0,13 16-4076 0 0,15 23-2025 0 0</inkml:trace>
  <inkml:trace contextRef="#ctx0" brushRef="#br0" timeOffset="682.078">336 458 8378 0 0,'0'0'2143'0'0,"0"0"-192"0"0,0 0-147 0 0,0 0-42 0 0,0 0-123 0 0,0 0-240 0 0,0 0-344 0 0,0 0-286 0 0,0 0-147 0 0,0 0-33 0 0,0 0 10 0 0,0 0 0 0 0,0 0-44 0 0,15-4-68 0 0,107-29 713 0 0,181-48-532 0 0,-204 41-4750 0 0,-72 18-1470 0 0,-1-5-4820 0 0,-21 20 4159 0 0</inkml:trace>
  <inkml:trace contextRef="#ctx0" brushRef="#br0" timeOffset="1105.712">977 60 8770 0 0,'0'0'2676'0'0,"0"0"-492"0"0,0 0-376 0 0,0 0-168 0 0,0 0-127 0 0,0 0-145 0 0,0 0-210 0 0,0 0-224 0 0,0 0-164 0 0,0 0-134 0 0,-7 34-80 0 0,-22 107-53 0 0,19-92 2 0 0,3 0 0 0 0,1 1 0 0 0,3 0 0 0 0,2 29-505 0 0,1-58 87 0 0,0-5-51 0 0,-1-7-6 0 0,0 0 0 0 0,1 0 0 0 0,0 1 0 0 0,0-1 0 0 0,1 0 0 0 0,0 0 0 0 0,0 0 0 0 0,1 0 0 0 0,1 0 0 0 0,-1 0 0 0 0,1 0 0 0 0,1-1 0 0 0,0 1 0 0 0,0-1-1 0 0,1 0 1 0 0,-1 0 0 0 0,5 4-30 0 0,-6-11 19 0 0,-1 0-1 0 0,1 0 1 0 0,0-1-1 0 0,-1 1 1 0 0,1-1-1 0 0,0 0 1 0 0,0 1-1 0 0,0-1 1 0 0,-1 0-1 0 0,1-1 1 0 0,0 1-1 0 0,0 0 1 0 0,-1-1-1 0 0,1 0 1 0 0,0 1-1 0 0,-1-1 1 0 0,1 0-1 0 0,-1 0 1 0 0,1-1-1 0 0,-1 1 1 0 0,1 0-1 0 0,-1-1 1 0 0,0 0-1 0 0,0 1 0 0 0,0-1 1 0 0,0 0-1 0 0,0 0 1 0 0,1-1-19 0 0,147-105 287 0 0,-148 107-284 0 0,0 0 1 0 0,0 0-1 0 0,0 0 0 0 0,0 0 1 0 0,0 1-1 0 0,0-1 1 0 0,0 0-1 0 0,0 1 1 0 0,0 0-1 0 0,0-1 1 0 0,0 1-1 0 0,0 0 1 0 0,0 0-1 0 0,0 0 1 0 0,1 1-1 0 0,-1-1 1 0 0,0 0-1 0 0,0 1 0 0 0,0-1 1 0 0,0 1-1 0 0,0 0 1 0 0,0 0-1 0 0,0 0 1 0 0,-1 0-1 0 0,1 0 1 0 0,0 0-1 0 0,0 0 1 0 0,-1 1-1 0 0,1-1 1 0 0,0 0-1 0 0,-1 1 0 0 0,0-1 1 0 0,1 1-1 0 0,-1 0 1 0 0,0 0-1 0 0,0-1 1 0 0,1 3-4 0 0,25 81 251 0 0,-22-62-200 0 0,0 2-31 0 0,-5-20-40 0 0,0-1 0 0 0,1 1-1 0 0,0 0 1 0 0,0 0-1 0 0,0 0 1 0 0,0-1-1 0 0,1 1 1 0 0,0 0-1 0 0,0-1 1 0 0,0 0-1 0 0,0 1 1 0 0,1-1 0 0 0,0 0-1 0 0,-1 0 1 0 0,3 1 20 0 0,6-7-3432 0 0,-8-7-2219 0 0,-3 6 2322 0 0,1 0-8119 0 0</inkml:trace>
  <inkml:trace contextRef="#ctx0" brushRef="#br0" timeOffset="1756.281">1481 701 7050 0 0,'0'0'2808'0'0,"0"0"-238"0"0,0 0-280 0 0,0 0-279 0 0,0 0-299 0 0,0 0-299 0 0,0 0-272 0 0,0 0-207 0 0,0 0-165 0 0,0 0-113 0 0,0 0-72 0 0,34 1-66 0 0,101 2-75 0 0,-74-15 227 0 0,-56 10-629 0 0,-1-1-1 0 0,1 1 1 0 0,-1-1-1 0 0,0 0 0 0 0,0-1 1 0 0,0 1-1 0 0,0-1 0 0 0,-1 1 1 0 0,0-1-1 0 0,1 0 1 0 0,-1 0-1 0 0,-1-1 0 0 0,1 1 1 0 0,-1-1-1 0 0,1 1 0 0 0,-1-1 1 0 0,0 0-1 0 0,-1 0 1 0 0,1 1-1 0 0,-1-1 0 0 0,0-1 1 0 0,-1 1-1 0 0,1 0 0 0 0,-1 0 1 0 0,0 0-1 0 0,0 0 1 0 0,0 0-1 0 0,-1 0 0 0 0,0-2-40 0 0,-1 5-24 0 0,-1-1-1 0 0,0 1 0 0 0,0-1 0 0 0,0 1 0 0 0,0 0 1 0 0,0 0-1 0 0,0 1 0 0 0,-1-1 0 0 0,1 1 0 0 0,-1-1 0 0 0,1 1 1 0 0,-1 0-1 0 0,1 0 0 0 0,-1 1 0 0 0,0-1 0 0 0,1 1 1 0 0,-1-1-1 0 0,0 1 0 0 0,1 1 0 0 0,-1-1 0 0 0,0 0 0 0 0,1 1 1 0 0,-1 0-1 0 0,0 0 0 0 0,1 0 0 0 0,-1 0 0 0 0,1 0 1 0 0,0 1-1 0 0,-1-1 0 0 0,1 1 0 0 0,0 0 0 0 0,0 0 1 0 0,-3 3 24 0 0,-5 5-54 0 0,0 0 1 0 0,0 1 0 0 0,1 0 0 0 0,0 1-1 0 0,1 0 1 0 0,0 1 0 0 0,1 0 0 0 0,0 0-1 0 0,2 1 1 0 0,-1 0 0 0 0,1 0 0 0 0,1 1-1 0 0,-2 10 54 0 0,6-22 0 0 0,0 1 0 0 0,-1-1-1 0 0,1 1 1 0 0,1-1 0 0 0,-1 1-1 0 0,1 0 1 0 0,-1-1 0 0 0,1 1-1 0 0,0 0 1 0 0,0-1 0 0 0,1 1-1 0 0,-1 0 1 0 0,1-1 0 0 0,-1 1-1 0 0,1 0 1 0 0,1-1 0 0 0,-1 1-1 0 0,0-1 1 0 0,1 0 0 0 0,0 1-1 0 0,-1-1 1 0 0,1 0 0 0 0,1 0-1 0 0,-1 0 1 0 0,0 0 0 0 0,1 0-1 0 0,-1-1 1 0 0,1 1 0 0 0,0-1-1 0 0,0 0 1 0 0,0 1 0 0 0,0-1-1 0 0,0-1 1 0 0,0 1 0 0 0,1 0-1 0 0,0-1 1 0 0,8 3 43 0 0,1-1 0 0 0,0-1 0 0 0,0 0 0 0 0,0 0-1 0 0,0-2 1 0 0,1 1 0 0 0,-1-2 0 0 0,0 0 0 0 0,0 0-1 0 0,0-1 1 0 0,0-1 0 0 0,0 0 0 0 0,-1-1 0 0 0,1 0-1 0 0,7-4-42 0 0,16-9 162 0 0,-2-2 0 0 0,0 0 0 0 0,-1-3 0 0 0,20-17-162 0 0,-40 31 41 0 0,0-2 0 0 0,0 1 0 0 0,-1-2 0 0 0,0 0 0 0 0,-1 0 0 0 0,0-1-1 0 0,-1 0 1 0 0,0-1 0 0 0,-1 0 0 0 0,-1 0 0 0 0,0-1 0 0 0,-1 0 0 0 0,0-1 0 0 0,-1 0 0 0 0,-1 0 0 0 0,0 0 0 0 0,-1 0 0 0 0,-1-1-1 0 0,1-9-40 0 0,-3 24 2 0 0,-1 0 0 0 0,0 0-1 0 0,0 0 1 0 0,0 0-1 0 0,0 0 1 0 0,0-1 0 0 0,0 1-1 0 0,0 0 1 0 0,0 0-1 0 0,-1 0 1 0 0,1 0 0 0 0,0 0-1 0 0,-1 0 1 0 0,1 0-1 0 0,-1 0 1 0 0,1 0 0 0 0,-1 1-1 0 0,1-1 1 0 0,-1 0-1 0 0,1 0 1 0 0,-1 0 0 0 0,0 0-1 0 0,0 1 1 0 0,1-1-1 0 0,-1 0 1 0 0,0 1 0 0 0,0-1-1 0 0,0 0 1 0 0,0 1-1 0 0,0-1 1 0 0,0 1-1 0 0,0 0 1 0 0,0-1 0 0 0,0 1-1 0 0,0 0 1 0 0,0-1-1 0 0,0 1 1 0 0,0 0 0 0 0,0 0-1 0 0,0 0 1 0 0,0 0-1 0 0,0 0 1 0 0,0 0 0 0 0,0 0-1 0 0,0 0 1 0 0,0 1-1 0 0,0-1 1 0 0,0 0 0 0 0,0 1-1 0 0,0-1 1 0 0,0 0-1 0 0,0 1 1 0 0,-1 0-2 0 0,-49 32-89 0 0,46-28 77 0 0,0 0-1 0 0,1 0 0 0 0,-1 0 0 0 0,1 0 0 0 0,0 1 0 0 0,1 0 0 0 0,-1 0 0 0 0,1 0 0 0 0,0 0 0 0 0,0 1 0 0 0,1-1 0 0 0,0 1 0 0 0,0-1 0 0 0,1 1 0 0 0,0 0 0 0 0,0 0 0 0 0,0-1 0 0 0,1 3 13 0 0,2-5-4 0 0,0-1-1 0 0,0 1 1 0 0,0-1 0 0 0,0 0-1 0 0,1 0 1 0 0,-1 0 0 0 0,1 0-1 0 0,0 0 1 0 0,0-1-1 0 0,0 1 1 0 0,0-1 0 0 0,0 0-1 0 0,0 0 1 0 0,1 0 0 0 0,-1 0-1 0 0,1-1 1 0 0,0 1 0 0 0,-1-1-1 0 0,1 0 1 0 0,4 1 4 0 0,12 6 4 0 0,-8-2 10 0 0,1-1 28 0 0,-1 1 0 0 0,0 1 0 0 0,1 0 0 0 0,-2 0 0 0 0,1 1 0 0 0,-1 0 0 0 0,-1 1 0 0 0,1 1 0 0 0,-2 0 1 0 0,1 0-1 0 0,2 5-42 0 0,49 109 1017 0 0,-31-57-894 0 0,-19-53-570 0 0,-9-11-4112 0 0,-2-2-4610 0 0,0-1-2644 0 0</inkml:trace>
</inkml:ink>
</file>

<file path=ppt/ink/ink35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18:30.7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6861 726 13963 0 0,'0'0'1942'0'0,"0"0"-518"0"0,0 0-470 0 0,0 0-78 0 0,0 0 71 0 0,0 0-14 0 0,0 0-122 0 0,0 0-199 0 0,0 0-213 0 0,0 0-148 0 0,0 0-83 0 0,-20 30-43 0 0,-61 93-38 0 0,5-15 21 0 0,76-95-3348 0 0,17-11-6655 0 0,-17-2 9875 0 0,7 0-10425 0 0</inkml:trace>
  <inkml:trace contextRef="#ctx0" brushRef="#br0" timeOffset="-7686.087">2699 413 6145 0 0,'0'0'3288'0'0,"0"0"-1349"0"0,0 0-572 0 0,0 0-52 0 0,0 0 28 0 0,0 0-86 0 0,0 0-210 0 0,0 0-269 0 0,0 0-252 0 0,0 0-148 0 0,0 0-89 0 0,-17 30-62 0 0,-49 94-22 0 0,48-55 81 0 0,20-57-218 0 0,-2-7-23 0 0,1 0-1 0 0,-1 1 1 0 0,1-1 0 0 0,1 0 0 0 0,-1 1 0 0 0,1-1 0 0 0,0 0 0 0 0,0 0-1 0 0,0 0 1 0 0,0 0 0 0 0,1-1 0 0 0,0 1 0 0 0,0-1 0 0 0,0 1 0 0 0,1-1-1 0 0,0 0 1 0 0,-1 0 0 0 0,1-1 0 0 0,1 1 0 0 0,-1-1 0 0 0,0 0 0 0 0,1 0-1 0 0,0 0 1 0 0,-1-1 0 0 0,1 1 0 0 0,0-1 0 0 0,1 0 0 0 0,-1-1 0 0 0,0 1-1 0 0,0-1 1 0 0,1 0 0 0 0,-1-1 0 0 0,4 1-45 0 0,-2-1 146 0 0,1 0 0 0 0,-1 0-1 0 0,1-1 1 0 0,-1 0 0 0 0,1-1 0 0 0,-1 0 0 0 0,0 0-1 0 0,1 0 1 0 0,-1-1 0 0 0,-1 0 0 0 0,1 0 0 0 0,0-1-1 0 0,-1 0 1 0 0,1 0 0 0 0,-1 0 0 0 0,0-1 0 0 0,-1 0-1 0 0,1 0 1 0 0,-1-1 0 0 0,0 1 0 0 0,0-1 0 0 0,-1 0 0 0 0,4-6-146 0 0,-1 1 161 0 0,-1 0 1 0 0,0 0 0 0 0,0-1 0 0 0,-1 0 0 0 0,-1 0 0 0 0,0-1 0 0 0,-1 1 0 0 0,0-1 0 0 0,-1 0 0 0 0,0 1 0 0 0,-1-1 0 0 0,0 0 0 0 0,-1-8-162 0 0,-2 13-51 0 0,1 1 0 0 0,-1-1 0 0 0,-1 1 0 0 0,1-1 0 0 0,-1 1 0 0 0,-1 0 0 0 0,1 0 0 0 0,-1 1 1 0 0,0-1-1 0 0,0 1 0 0 0,-1 0 0 0 0,0 0 0 0 0,0 0 0 0 0,-1 1 0 0 0,1-1 0 0 0,-1 1 0 0 0,0 1 1 0 0,-1-1-1 0 0,1 1 0 0 0,-1 0 0 0 0,0 1 0 0 0,0-1 0 0 0,0 1 0 0 0,0 1 0 0 0,0-1 1 0 0,-1 1-1 0 0,1 1 0 0 0,-1-1 0 0 0,0 1 0 0 0,1 1 0 0 0,-1-1 0 0 0,-1 1 51 0 0,-43 26-3911 0 0,27 2-4442 0 0,19-16-2766 0 0</inkml:trace>
  <inkml:trace contextRef="#ctx0" brushRef="#br0" timeOffset="-7116.844">3196 0 7402 0 0,'0'0'3912'0'0,"0"0"-1131"0"0,0 0-593 0 0,0 0-208 0 0,0 0-204 0 0,0 0-212 0 0,0 0-306 0 0,0 0-295 0 0,0 0-266 0 0,0 0-205 0 0,0 0-108 0 0,0 0-52 0 0,0 0-23 0 0,-5 11-8 0 0,-32 141 674 0 0,-9 395-114 0 0,45-536-861 0 0,0-9-2 0 0,1-1 0 0 0,-1 1 0 0 0,1 0 0 0 0,-1 0 0 0 0,1 0 1 0 0,-1 0-1 0 0,1 0 0 0 0,0-1 0 0 0,0 1 0 0 0,0 0 0 0 0,0 0 0 0 0,0 0 0 0 0,1 0 0 0 0,-1 0 0 0 0,0 0 0 0 0,1 0 0 0 0,-1-1 0 0 0,1 1 0 0 0,0 0 0 0 0,0 0 0 0 0,0-1 0 0 0,0 1 0 0 0,0 0 0 0 0,0-1 0 0 0,0 1 0 0 0,0-1 0 0 0,1 1 0 0 0,-1-1 0 0 0,0 0 0 0 0,1 0 0 0 0,-1 1 1 0 0,1-1-1 0 0,0 0 0 0 0,-1 0 0 0 0,1-1 0 0 0,1 2 2 0 0,48-47 117 0 0,-9-5-45 0 0,-18 16-57 0 0,2 2-1 0 0,1 1 1 0 0,1 1-1 0 0,2 2 1 0 0,1 1-1 0 0,1 1 1 0 0,1 2-1 0 0,1 1 1 0 0,34-17-15 0 0,-65 38-1 0 0,-1 1 0 0 0,1-1 0 0 0,-1 1 0 0 0,1 0 0 0 0,-1-1 1 0 0,1 1-1 0 0,0 0 0 0 0,-1 1 0 0 0,1-1 0 0 0,0 0 0 0 0,0 1 0 0 0,0-1 0 0 0,0 1 1 0 0,0 0-1 0 0,0 0 0 0 0,-1 0 0 0 0,1 1 0 0 0,0-1 0 0 0,0 1 0 0 0,0-1 0 0 0,0 1 1 0 0,-1 0-1 0 0,1 0 0 0 0,0 0 0 0 0,-1 1 0 0 0,1-1 0 0 0,-1 0 0 0 0,1 1 1 0 0,-1 0-1 0 0,0 0 0 0 0,1-1 0 0 0,-1 1 0 0 0,0 0 0 0 0,0 1 0 0 0,-1-1 0 0 0,1 0 1 0 0,0 1-1 0 0,-1-1 0 0 0,1 1 0 0 0,-1-1 0 0 0,0 1 0 0 0,0 0 0 0 0,1 1 1 0 0,-1 11 10 0 0,-1 0 0 0 0,0 0 0 0 0,-1 0 0 0 0,0 0 0 0 0,-2 0 0 0 0,1 0 0 0 0,-2-1 0 0 0,0 1 0 0 0,-1-1 0 0 0,0 0 0 0 0,-1 0 0 0 0,-1 0 0 0 0,0-1 0 0 0,0 0 0 0 0,-2-1 0 0 0,1 0 0 0 0,-2 0 0 0 0,0 0 0 0 0,0-1 0 0 0,-1-1 0 0 0,-1 1-10 0 0,2-1 16 0 0,1-1 0 0 0,-2 0 0 0 0,1 0 1 0 0,-1-1-1 0 0,0-1 0 0 0,-1 0 0 0 0,0 0 1 0 0,0-1-1 0 0,0-1 0 0 0,-1 0 0 0 0,1-1 1 0 0,-1 0-1 0 0,0-1 0 0 0,-1 0 0 0 0,1-1 1 0 0,0-1-1 0 0,-9 0-16 0 0,17 0-49 0 0,1-1 1 0 0,-1 0 0 0 0,1 0-1 0 0,0 0 1 0 0,-1-1 0 0 0,1 0-1 0 0,-1 1 1 0 0,1-2 0 0 0,0 1-1 0 0,0 0 1 0 0,-1-1 0 0 0,1 0-1 0 0,0 0 1 0 0,1 0 0 0 0,-1 0-1 0 0,0-1 1 0 0,0 1 0 0 0,1-1-1 0 0,0 0 1 0 0,0 0 0 0 0,-1 0-1 0 0,2-1 1 0 0,-1 1 0 0 0,0-1-1 0 0,1 0 1 0 0,-1 1 0 0 0,1-1-1 0 0,-1-4 49 0 0,-9-47-3116 0 0,12 31-1431 0 0,1 11-59 0 0,-1 5-6787 0 0</inkml:trace>
  <inkml:trace contextRef="#ctx0" brushRef="#br0" timeOffset="-6429.353">3754 681 5729 0 0,'0'0'1717'0'0,"0"0"-264"0"0,0 0-11 0 0,0 0 92 0 0,0 0 46 0 0,0 0-29 0 0,0 0-109 0 0,0 0-114 0 0,0 0-80 0 0,0 0-72 0 0,0 0-78 0 0,0 0-106 0 0,0 0-113 0 0,30-1-112 0 0,93-6-98 0 0,-69-10 162 0 0,-48 10-634 0 0,5-4 82 0 0,0 0-1 0 0,0-1 0 0 0,-1-1 1 0 0,-1 1-1 0 0,0-1 0 0 0,-1-1 0 0 0,0 0 1 0 0,-1 0-1 0 0,4-12-278 0 0,-9 21 76 0 0,-2 4-70 0 0,0 1 0 0 0,0-1 0 0 0,0 0 0 0 0,0 1 0 0 0,0-1 0 0 0,0 0 0 0 0,0 1 0 0 0,0-1 0 0 0,0 1-1 0 0,0-1 1 0 0,0 0 0 0 0,0 1 0 0 0,0-1 0 0 0,0 0 0 0 0,1 1 0 0 0,-1-1 0 0 0,0 1 0 0 0,1-1 0 0 0,-1 0 0 0 0,0 1 0 0 0,1-1 0 0 0,-1 1 0 0 0,0-1 0 0 0,1 1 0 0 0,-1-1 0 0 0,1 1 0 0 0,-1 0 0 0 0,1-1 0 0 0,-1 1-1 0 0,1-1 1 0 0,0 1 0 0 0,-1 0 0 0 0,1 0 0 0 0,-1-1 0 0 0,1 1 0 0 0,0 0 0 0 0,-1 0 0 0 0,1 0 0 0 0,-1 0 0 0 0,1 0 0 0 0,0-1 0 0 0,-1 1 0 0 0,1 0 0 0 0,0 0 0 0 0,-1 1 0 0 0,1-1 0 0 0,0 0 0 0 0,-1 0 0 0 0,1 0-1 0 0,0 0 1 0 0,-1 1 0 0 0,1-1 0 0 0,-1 0 0 0 0,1 0 0 0 0,0 1 0 0 0,-1-1 0 0 0,1 0 0 0 0,-1 1 0 0 0,1-1 0 0 0,-1 1 0 0 0,1-1 0 0 0,-1 1 0 0 0,1 0-6 0 0,19 31 5 0 0,-1 1-1 0 0,-1 1 1 0 0,-2 0 0 0 0,-2 1 0 0 0,-1 1-1 0 0,-1 1 1 0 0,-2-1 0 0 0,-2 2 0 0 0,-1-1-1 0 0,-1 19-4 0 0,8 18 3 0 0,-6-42 11 0 0,-1 0-1 0 0,-2 1 0 0 0,-1-1 0 0 0,-2 1 1 0 0,0 0-1 0 0,-3 0 0 0 0,-1 0 0 0 0,-1 0 0 0 0,-2 0 1 0 0,-1-1-1 0 0,-8 24-13 0 0,8-38 24 0 0,0-1-1 0 0,-1 0 1 0 0,-2 0 0 0 0,1-1 0 0 0,-2 0 0 0 0,0-1-1 0 0,-1 0 1 0 0,0-1 0 0 0,-1 0 0 0 0,-1 0-1 0 0,0-2 1 0 0,-11 9-24 0 0,23-20 4 0 0,-1 1 0 0 0,1-1 0 0 0,-1 1 0 0 0,1-1-1 0 0,-1 0 1 0 0,0 0 0 0 0,0 0 0 0 0,0 0 0 0 0,0 0 0 0 0,0 0 0 0 0,0 0-1 0 0,0-1 1 0 0,0 1 0 0 0,0-1 0 0 0,0 0 0 0 0,0 1 0 0 0,0-1 0 0 0,0 0-1 0 0,0 0 1 0 0,0 0 0 0 0,0 0 0 0 0,0-1 0 0 0,0 1 0 0 0,0 0-1 0 0,0-1 1 0 0,0 0 0 0 0,0 1 0 0 0,0-1 0 0 0,0 0 0 0 0,0 0 0 0 0,0 0-1 0 0,0 0 1 0 0,1-1 0 0 0,-1 1 0 0 0,0 0 0 0 0,1-1 0 0 0,-1 1-1 0 0,1-1 1 0 0,0 1 0 0 0,-1-1 0 0 0,1 0 0 0 0,0 1 0 0 0,0-1 0 0 0,0 0-1 0 0,0 0 1 0 0,0 0 0 0 0,1 0 0 0 0,-1 0 0 0 0,0 0 0 0 0,1 0 0 0 0,0 0-1 0 0,-1 0 1 0 0,1-1-4 0 0,-2-121-170 0 0,20-42-182 0 0,-5 84-2526 0 0,-7 0-7241 0 0,-6 73-1371 0 0</inkml:trace>
  <inkml:trace contextRef="#ctx0" brushRef="#br0" timeOffset="-6158.163">3949 350 14427 0 0,'0'0'2159'0'0,"0"0"-381"0"0,0 0-192 0 0,0 0-73 0 0,0 0-126 0 0,0 0-205 0 0,0 0-250 0 0,0 0-204 0 0,0 0-150 0 0,0 0-104 0 0,0 0-83 0 0,0 0-91 0 0,0 0-105 0 0,-2-6-92 0 0,-6-19-63 0 0,37-5-1845 0 0,-9 28-4546 0 0,-14 2 901 0 0,-1 0-6637 0 0</inkml:trace>
  <inkml:trace contextRef="#ctx0" brushRef="#br0" timeOffset="-5406.223">4291 394 9274 0 0,'0'0'1950'0'0,"0"0"-518"0"0,0 0-225 0 0,0 0-31 0 0,0 0-104 0 0,0 0-169 0 0,0 0-208 0 0,0 0-179 0 0,0 0-120 0 0,0 0-89 0 0,0 0-70 0 0,0 0-47 0 0,0 0-54 0 0,12 6-51 0 0,53 28 27 0 0,-57-44-2280 0 0,-8 10 1797 0 0,0 0 112 0 0,0 0 157 0 0,0 0 104 0 0,0 0 73 0 0,1-6 1700 0 0,0 5 2807 0 0,29 63-3049 0 0,-24-55-1417 0 0,1-1 0 0 0,0 0 1 0 0,0 0-1 0 0,1-1 0 0 0,0 0 1 0 0,0 0-1 0 0,0-1 1 0 0,0 0-1 0 0,1 0 0 0 0,-1-1 1 0 0,1 0-1 0 0,0 0 0 0 0,0-1 1 0 0,0-1-1 0 0,0 1 1 0 0,1-2-1 0 0,-1 1 0 0 0,0-1 1 0 0,0 0-1 0 0,1-1 0 0 0,-1 0 1 0 0,0-1-1 0 0,0 0-116 0 0,-1 1 59 0 0,0-1 1 0 0,0 0-1 0 0,0-1 0 0 0,-1 0 0 0 0,1 0 0 0 0,-1-1 0 0 0,0 1 1 0 0,0-2-1 0 0,0 1 0 0 0,0-1 0 0 0,-1 0 0 0 0,0 0 1 0 0,0-1-1 0 0,0 0 0 0 0,-1 0 0 0 0,0 0 0 0 0,0-1 1 0 0,0 1-1 0 0,-1-1 0 0 0,0 0 0 0 0,0-1 0 0 0,-1 1 0 0 0,0-1 1 0 0,0 1-1 0 0,-1-1 0 0 0,0 0 0 0 0,-1 0 0 0 0,1 0 1 0 0,-1-6-60 0 0,0 12 0 0 0,-1 1 0 0 0,1-1 0 0 0,-1 0 1 0 0,0 0-1 0 0,0 0 0 0 0,0 0 1 0 0,0 0-1 0 0,0 0 0 0 0,0 0 0 0 0,-1 0 1 0 0,1 0-1 0 0,-1 0 0 0 0,1 0 1 0 0,-1 0-1 0 0,0 0 0 0 0,0 0 0 0 0,0 0 1 0 0,0 1-1 0 0,0-1 0 0 0,0 0 1 0 0,0 1-1 0 0,0-1 0 0 0,-1 1 0 0 0,1-1 1 0 0,-1 1-1 0 0,1 0 0 0 0,-1-1 1 0 0,1 1-1 0 0,-1 0 0 0 0,0 0 0 0 0,1 0 1 0 0,-1 0-1 0 0,0 1 0 0 0,0-1 1 0 0,0 0-1 0 0,0 1 0 0 0,0-1 0 0 0,0 1 1 0 0,0 0-1 0 0,0 0 0 0 0,0 0 1 0 0,0 0-1 0 0,-5-1-22 0 0,1 1 1 0 0,-1 0 0 0 0,0 0-1 0 0,0 1 1 0 0,1 0 0 0 0,-1 0-1 0 0,0 0 1 0 0,1 1 0 0 0,-1 0-1 0 0,1 1 1 0 0,0-1 0 0 0,0 1-1 0 0,0 0 1 0 0,0 1 0 0 0,-1 0 20 0 0,-9 8-18 0 0,0 1-1 0 0,1 1 0 0 0,1 0 0 0 0,0 1 0 0 0,1 1 1 0 0,0 0-1 0 0,1 0 0 0 0,1 2 0 0 0,1-1 0 0 0,1 1 1 0 0,0 1-1 0 0,1-1 0 0 0,1 2 0 0 0,0 1 20 0 0,6-15 5 0 0,-1 0 1 0 0,1 0-1 0 0,1 1 0 0 0,-1-1 0 0 0,1 1 0 0 0,1-1 1 0 0,-1 0-1 0 0,1 1 0 0 0,0-1 0 0 0,0 0 1 0 0,1 0-1 0 0,-1 1 0 0 0,2-1 0 0 0,-1 0 1 0 0,1-1-1 0 0,-1 1 0 0 0,2 0 0 0 0,-1-1 0 0 0,0 0 1 0 0,1 1-1 0 0,0-1 0 0 0,1-1 0 0 0,-1 1 1 0 0,1-1-1 0 0,0 1 0 0 0,0-2 0 0 0,0 1 0 0 0,0 0 1 0 0,1-1-1 0 0,-1 0 0 0 0,1 0 0 0 0,0-1 1 0 0,0 1-1 0 0,0-1 0 0 0,0-1 0 0 0,0 1 1 0 0,1-1-1 0 0,2 0-5 0 0,16 4 11 0 0,-1-2 1 0 0,0-2-1 0 0,1 0 0 0 0,0-1 1 0 0,-1-1-1 0 0,0-1 1 0 0,1-2-1 0 0,-1 0 0 0 0,0-2 1 0 0,-1 0-1 0 0,1-2-11 0 0,-3-13-2009 0 0,-17 2-7536 0 0,-4 15-2354 0 0</inkml:trace>
  <inkml:trace contextRef="#ctx0" brushRef="#br0" timeOffset="-5020.409">5164 453 10434 0 0,'0'0'6256'0'0,"0"0"-3849"0"0,0 0-1192 0 0,0 0 28 0 0,0 0 66 0 0,0 0-72 0 0,0 0-183 0 0,0 0-242 0 0,0 0-215 0 0,0 0-123 0 0,0 0-99 0 0,0 0-94 0 0,-5-10-62 0 0,-16-27-69 0 0,20 37-140 0 0,-1-1-1 0 0,0 1 0 0 0,0 0 1 0 0,0 0-1 0 0,0 0 0 0 0,0 0 1 0 0,0 1-1 0 0,1-1 0 0 0,-1 0 1 0 0,0 1-1 0 0,0-1 0 0 0,0 1 1 0 0,1 0-1 0 0,-1 0 0 0 0,0 0 1 0 0,1-1-1 0 0,-1 1 0 0 0,1 1 1 0 0,-1-1-1 0 0,1 0 0 0 0,-1 0 1 0 0,1 1-1 0 0,0-1 0 0 0,0 0 1 0 0,-1 1-1 0 0,1 0-9 0 0,-3 2 27 0 0,-7 4-13 0 0,0 1 1 0 0,0 1-1 0 0,1 0 1 0 0,1 1-1 0 0,-1-1 0 0 0,2 2 1 0 0,0-1-1 0 0,0 1 1 0 0,1 1-1 0 0,0-1 1 0 0,1 1-1 0 0,1 0 1 0 0,0 1-1 0 0,1-1 0 0 0,0 1 1 0 0,1 0-1 0 0,1 0 1 0 0,-1 14-15 0 0,2-25-3 0 0,1-1 0 0 0,0 1 0 0 0,0 0 0 0 0,0 0-1 0 0,0 0 1 0 0,0 0 0 0 0,1 0 0 0 0,-1 0 0 0 0,1-1 0 0 0,0 1 0 0 0,0 0 0 0 0,0 0 0 0 0,0-1 0 0 0,1 1 0 0 0,-1-1 0 0 0,1 1 0 0 0,-1-1 0 0 0,1 1 0 0 0,0-1-1 0 0,0 0 1 0 0,0 0 0 0 0,0 0 0 0 0,0 0 0 0 0,0 0 0 0 0,1-1 0 0 0,-1 1 0 0 0,1 0 0 0 0,-1-1 0 0 0,1 0 0 0 0,0 0 0 0 0,-1 0 0 0 0,1 0 0 0 0,0 0 0 0 0,0 0 0 0 0,-1-1-1 0 0,1 1 1 0 0,2-1 3 0 0,9 1-41 0 0,-1-1 0 0 0,0-1-1 0 0,1 0 1 0 0,-1 0-1 0 0,0-2 1 0 0,1 1-1 0 0,-1-2 1 0 0,-1 0-1 0 0,1 0 1 0 0,0-1-1 0 0,-1-1 1 0 0,0 0 0 0 0,-1-1-1 0 0,1 0 1 0 0,-1 0 41 0 0,24-23-4280 0 0,-6-3-4124 0 0,-23 25-3377 0 0</inkml:trace>
  <inkml:trace contextRef="#ctx0" brushRef="#br0" timeOffset="-4769.915">5604 144 13555 0 0,'0'0'5950'0'0,"0"0"-3634"0"0,0 0-1191 0 0,0 0-118 0 0,0 0-39 0 0,0 0-71 0 0,0 0-124 0 0,0 0-166 0 0,0 0-135 0 0,0 0-73 0 0,0 0-85 0 0,0 0-47 0 0,0 0-31 0 0,0 32-40 0 0,3 101-29 0 0,0 192 292 0 0,21-219-1059 0 0,-84-103-9511 0 0,32-9-269 0 0,20 2 1763 0 0</inkml:trace>
  <inkml:trace contextRef="#ctx0" brushRef="#br0" timeOffset="-4604.194">5300 560 12819 0 0,'0'0'3363'0'0,"0"0"-1262"0"0,0 0-538 0 0,0 0-96 0 0,0 0-78 0 0,0 0-146 0 0,0 0-244 0 0,0 0-256 0 0,0 0-192 0 0,0 0-147 0 0,34-20-116 0 0,106-59-80 0 0,-62 50 8 0 0,43 21-647 0 0,-93 20-995 0 0,-18-4-1556 0 0,3 1-7457 0 0,-6-5-1533 0 0</inkml:trace>
  <inkml:trace contextRef="#ctx0" brushRef="#br0" timeOffset="-4220.133">6051 416 15331 0 0,'0'0'3344'0'0,"0"0"-1308"0"0,0 0-538 0 0,0 0-127 0 0,0 0-146 0 0,0 0-202 0 0,0 0-264 0 0,0 0-214 0 0,0 0-154 0 0,0 0-107 0 0,0 0-58 0 0,0 0-65 0 0,0 0-36 0 0,-11 4-31 0 0,4-2-82 0 0,-1 0 8 0 0,1 0 0 0 0,-1 0 1 0 0,1 1-1 0 0,0 0 0 0 0,0 0 0 0 0,0 1 1 0 0,1 0-1 0 0,-1 0 0 0 0,1 1 0 0 0,0 0 0 0 0,-5 4-20 0 0,10-8-1 0 0,0 0-1 0 0,0 0 1 0 0,0 0-1 0 0,0 0 1 0 0,0 0-1 0 0,0 0 1 0 0,0 0-1 0 0,1 0 1 0 0,-1 0-1 0 0,0 0 1 0 0,1 0-1 0 0,-1 0 1 0 0,1 0-1 0 0,-1 1 0 0 0,1-1 1 0 0,0 0-1 0 0,-1 0 1 0 0,1 1-1 0 0,0-1 1 0 0,0 0-1 0 0,0 0 1 0 0,0 1-1 0 0,0-1 1 0 0,0 0-1 0 0,0 1 1 0 0,1-1-1 0 0,-1 0 1 0 0,0 0-1 0 0,1 1 0 0 0,-1-1 1 0 0,1 0-1 0 0,-1 0 1 0 0,1 0-1 0 0,-1 0 1 0 0,1 0-1 0 0,0 0 1 0 0,0 0-1 0 0,-1 0 1 0 0,1 0-1 0 0,0 0 1 0 0,0 0-1 0 0,0 0 1 0 0,0 0-1 0 0,0-1 0 0 0,0 1 1 0 0,1 0-1 0 0,-1-1 2 0 0,111 38-10 0 0,-105-35 16 0 0,0 1 0 0 0,-1 1 0 0 0,1-1 0 0 0,-1 1 0 0 0,0 0 0 0 0,0 1 0 0 0,0-1 0 0 0,-1 1 0 0 0,0 0 0 0 0,0 0 0 0 0,0 1 0 0 0,-1 0 0 0 0,4 6-6 0 0,-6-10 23 0 0,-1 0 0 0 0,1 0 0 0 0,-1 0 0 0 0,1 1 0 0 0,-1-1 0 0 0,0 0-1 0 0,0 0 1 0 0,-1 1 0 0 0,1-1 0 0 0,-1 1 0 0 0,0-1 0 0 0,1 0 0 0 0,-1 1 0 0 0,-1-1 0 0 0,1 1 0 0 0,0-1 0 0 0,-1 0 0 0 0,0 1 0 0 0,0-1 0 0 0,0 0 0 0 0,0 0 0 0 0,0 0-1 0 0,-1 1 1 0 0,1-1 0 0 0,-1 0 0 0 0,0-1 0 0 0,0 1 0 0 0,0 0 0 0 0,0-1 0 0 0,-1 1 0 0 0,1-1 0 0 0,-3 2-23 0 0,-1 2 36 0 0,-1-1 0 0 0,1 0 0 0 0,-1 0 0 0 0,0 0 0 0 0,0-1-1 0 0,-1-1 1 0 0,0 1 0 0 0,1-1 0 0 0,-1 0 0 0 0,0-1 0 0 0,0 0 0 0 0,-1 0 0 0 0,1 0 0 0 0,0-1 0 0 0,-4 0-36 0 0,12-1 0 0 0,-4 0-42 0 0,1 0 1 0 0,0 1 0 0 0,0-1 0 0 0,0 0-1 0 0,0 0 1 0 0,0-1 0 0 0,0 1-1 0 0,0-1 1 0 0,0 0 0 0 0,0 1 0 0 0,0-1-1 0 0,0 0 1 0 0,0-1 0 0 0,0 1 0 0 0,0 0-1 0 0,1-1 1 0 0,-1 0 0 0 0,0 0-1 0 0,1 0 1 0 0,0 0 0 0 0,-1 0 0 0 0,1-1 41 0 0,-15-16-2916 0 0,9 10-3129 0 0,4 4-6168 0 0</inkml:trace>
  <inkml:trace contextRef="#ctx0" brushRef="#br0" timeOffset="-9647.268">274 22 11987 0 0,'0'0'1996'0'0,"0"0"-416"0"0,0 0-263 0 0,0 0 40 0 0,0 0 44 0 0,0 0-88 0 0,0 0-215 0 0,0 0-282 0 0,0 0-228 0 0,0 0-172 0 0,0 0-68 0 0,1-3-33 0 0,0-12-38 0 0,-1 11-2 0 0,0 4-42 0 0,15 19 738 0 0,22 98 384 0 0,-30-69-1160 0 0,-2 0 0 0 0,-2 0-1 0 0,-3 1 1 0 0,-3 31-195 0 0,-44 136 206 0 0,14-94-215 0 0,9-15-329 0 0,24-107 218 0 0,0 0-34 0 0,0 0-40 0 0,1 0-253 0 0,0-1 1 0 0,0 0 0 0 0,0 0-1 0 0,1 0 1 0 0,-1 0-1 0 0,0 0 1 0 0,-1 0 0 0 0,1-1-1 0 0,0 1 1 0 0,0 0 0 0 0,0 0-1 0 0,-1-1 1 0 0,1 1 0 0 0,0 0-1 0 0,-1-1 1 0 0,0 1-1 0 0,1 0 1 0 0,-1-1 0 0 0,0 1-1 0 0,1-1 1 0 0,-1 1 0 0 0,0-1-1 0 0,0 1 1 0 0,0-1 0 0 0,0 1-1 0 0,-1-1 1 0 0,1 1 0 0 0,0 0-1 0 0,-1-1 1 0 0,1 1-1 0 0,-1-1 447 0 0,1-8-6163 0 0,0 3-1649 0 0</inkml:trace>
  <inkml:trace contextRef="#ctx0" brushRef="#br0" timeOffset="-9406.266">0 409 13275 0 0,'0'0'2010'0'0,"0"0"-395"0"0,0 0-267 0 0,0 0 2 0 0,0 0-17 0 0,0 0-185 0 0,0 0-291 0 0,0 0-256 0 0,0 0-122 0 0,0 0-4 0 0,0 0 22 0 0,0 0-5 0 0,0 0-30 0 0,11 5-45 0 0,39 18-37 0 0,-43-21-283 0 0,0-1 1 0 0,0 1-1 0 0,0-1 0 0 0,0 0 1 0 0,1 0-1 0 0,-1-1 0 0 0,0 0 0 0 0,1-1 1 0 0,-1 1-1 0 0,0-1 0 0 0,0-1 1 0 0,3 0-98 0 0,-4 1 46 0 0,141-47 698 0 0,-25 5-1591 0 0,-35 31-3663 0 0,-76 12 1732 0 0,3 0-6611 0 0,-9 0-1712 0 0</inkml:trace>
  <inkml:trace contextRef="#ctx0" brushRef="#br0" timeOffset="-8858.155">549 387 8034 0 0,'0'0'2400'0'0,"0"0"-359"0"0,0 0-256 0 0,0 0-122 0 0,0 0-149 0 0,0 0-224 0 0,0 0-249 0 0,0 0-178 0 0,0 0-127 0 0,0 0-90 0 0,0 0-92 0 0,-5 31-80 0 0,-12 97-75 0 0,15-45 472 0 0,4-78-817 0 0,0-1 1 0 0,0 0-1 0 0,0 1 1 0 0,1-1 0 0 0,-1 0-1 0 0,1 0 1 0 0,0-1-1 0 0,0 1 1 0 0,1 0 0 0 0,-1-1-1 0 0,1 0 1 0 0,-1 0 0 0 0,1 0-1 0 0,0 0 1 0 0,0-1-1 0 0,0 1 1 0 0,1-1 0 0 0,-1 0-1 0 0,1 0 1 0 0,-1-1-1 0 0,1 0 1 0 0,-1 1 0 0 0,1-1-1 0 0,0-1 1 0 0,-1 1 0 0 0,1-1-1 0 0,0 0 1 0 0,0 0-1 0 0,0 0 1 0 0,-1 0 0 0 0,1-1-1 0 0,0 0 1 0 0,0 0-1 0 0,-1 0 1 0 0,1-1 0 0 0,-1 0-1 0 0,1 1 1 0 0,-1-1 0 0 0,0-1-1 0 0,0 1 1 0 0,0-1-1 0 0,0 0 1 0 0,0 0-55 0 0,17-9 123 0 0,-1-1-1 0 0,-1 0 1 0 0,0-2-1 0 0,-1 0 1 0 0,-1-1-1 0 0,0-1 1 0 0,4-6-123 0 0,34-62 202 0 0,-54 85-207 0 0,-1 0 0 0 0,1-1 0 0 0,-1 1 0 0 0,1-1 0 0 0,-1 1 0 0 0,1 0 0 0 0,-1 0 1 0 0,1-1-1 0 0,0 1 0 0 0,-1 0 0 0 0,1 0 0 0 0,-1-1 0 0 0,1 1 0 0 0,0 0 0 0 0,-1 0 0 0 0,1 0 0 0 0,-1 0 0 0 0,1 0 0 0 0,0 0 0 0 0,-1 0 0 0 0,1 0 0 0 0,0 0 0 0 0,-1 0 0 0 0,1 1 0 0 0,-1-1 0 0 0,1 0 0 0 0,-1 0 0 0 0,1 0 0 0 0,0 1 0 0 0,-1-1 0 0 0,1 0 0 0 0,-1 1 0 0 0,1-1 0 0 0,-1 1 0 0 0,1-1 0 0 0,-1 0 0 0 0,0 1 1 0 0,1-1-1 0 0,-1 1 0 0 0,1-1 0 0 0,-1 1 0 0 0,0-1 0 0 0,1 1 0 0 0,-1-1 0 0 0,0 1 0 0 0,0 0 0 0 0,0-1 0 0 0,1 1 0 0 0,-1-1 0 0 0,0 1 0 0 0,0 0 0 0 0,0-1 0 0 0,0 1 0 0 0,0 0 0 0 0,0-1 0 0 0,0 1 0 0 0,0-1 0 0 0,0 1 0 0 0,0 0 0 0 0,-1-1 0 0 0,1 1 0 0 0,0-1 0 0 0,0 1 0 0 0,-1 0 5 0 0,13 52-92 0 0,-12-47 85 0 0,0-1 0 0 0,0 1 1 0 0,1-1-1 0 0,0 0 0 0 0,0 0 0 0 0,0 1 1 0 0,0-1-1 0 0,1 0 0 0 0,0 0 1 0 0,0 0-1 0 0,1 0 0 0 0,-1-1 1 0 0,1 1-1 0 0,0-1 0 0 0,0 1 1 0 0,1-1-1 0 0,-1 0 0 0 0,1 0 1 0 0,0 0-1 0 0,0-1 0 0 0,0 1 1 0 0,0-1-1 0 0,1 0 0 0 0,-1-1 1 0 0,1 1-1 0 0,0-1 0 0 0,0 1 1 0 0,0-1-1 0 0,0-1 0 0 0,0 1 1 0 0,0-1-1 0 0,0 0 0 0 0,1 0 1 0 0,1 0 6 0 0,3-3 81 0 0,0-1 1 0 0,1 0-1 0 0,-2 0 1 0 0,1-1-1 0 0,0 0 1 0 0,-1-1-1 0 0,1 0 1 0 0,-2 0-1 0 0,1-1 1 0 0,0 0-1 0 0,-1-1 1 0 0,0 1-1 0 0,-1-2 1 0 0,1 1-1 0 0,-1-1 1 0 0,-1 0-1 0 0,0-1 1 0 0,2-3-82 0 0,-2 6 38 0 0,-1-1 0 0 0,0 0 1 0 0,-1 0-1 0 0,0 0 1 0 0,0 0-1 0 0,-1-1 0 0 0,0 1 1 0 0,0-1-1 0 0,0 0 0 0 0,-1 0 1 0 0,0 0-1 0 0,-1 0 0 0 0,0 0 1 0 0,0-1-1 0 0,-1 1 1 0 0,0 0-1 0 0,-1-3-38 0 0,-11 1-1750 0 0,0 9-5002 0 0,9 1 3814 0 0,1 0-5629 0 0</inkml:trace>
  <inkml:trace contextRef="#ctx0" brushRef="#br0" timeOffset="-8536.331">1510 405 9946 0 0,'0'0'3142'0'0,"0"0"-1109"0"0,0 0-564 0 0,0 0-118 0 0,0 0-127 0 0,0 0-179 0 0,0 0-212 0 0,0 0-221 0 0,-14 34-142 0 0,-38 105-93 0 0,38-69 210 0 0,15-66-555 0 0,-1-1 0 0 0,0 1 0 0 0,1-1 0 0 0,-1 1 0 0 0,1-1 1 0 0,0 0-1 0 0,0 1 0 0 0,0-1 0 0 0,1 0 0 0 0,-1 0 0 0 0,1 0 0 0 0,0 0 0 0 0,0 0 0 0 0,0 0 1 0 0,0 0-1 0 0,0 0 0 0 0,0-1 0 0 0,1 1 0 0 0,0-1 0 0 0,-1 0 0 0 0,1 0 0 0 0,0 0 0 0 0,0 0 1 0 0,0 0-1 0 0,0-1 0 0 0,0 1 0 0 0,1-1 0 0 0,-1 0 0 0 0,0 0 0 0 0,1 0 0 0 0,-1 0-32 0 0,5 1 106 0 0,0-1 1 0 0,0 0-1 0 0,0 0 0 0 0,0-1 0 0 0,0 0 0 0 0,1 0 0 0 0,-1 0 0 0 0,0-1 1 0 0,0-1-1 0 0,0 1 0 0 0,-1-2 0 0 0,1 1 0 0 0,3-2-106 0 0,6-4 283 0 0,0-1 0 0 0,0 0 0 0 0,-1-1 0 0 0,-1-1 1 0 0,0 0-1 0 0,0-1 0 0 0,-1-1 0 0 0,11-13-283 0 0,-19 19 78 0 0,0 1 0 0 0,-1-1-1 0 0,0 0 1 0 0,0 0 0 0 0,-1 0 0 0 0,1-1 0 0 0,-2 1 0 0 0,1-1 0 0 0,-1 0 0 0 0,0-1-1 0 0,-1 1 1 0 0,0 0 0 0 0,0-1 0 0 0,-1 1 0 0 0,0-1 0 0 0,0 1 0 0 0,-1-1-1 0 0,0 1 1 0 0,-1-1 0 0 0,-1-6-78 0 0,-1 7 0 0 0,0 0 0 0 0,-1 0 0 0 0,-1 1 1 0 0,1-1-1 0 0,-1 1 0 0 0,0 0 0 0 0,-1 0 0 0 0,0 1 0 0 0,0-1 0 0 0,0 1 0 0 0,-1 1 0 0 0,1-1 0 0 0,-1 1 0 0 0,-1 1 0 0 0,1-1 0 0 0,-1 1 0 0 0,0 0 1 0 0,0 1-1 0 0,-7-3 0 0 0,9 4-114 0 0,0 1-1 0 0,0-1 1 0 0,0 1 0 0 0,0 1 0 0 0,0-1 0 0 0,0 1 0 0 0,0 0 0 0 0,0 0 0 0 0,0 1 0 0 0,0 0 0 0 0,0 0 0 0 0,0 0 0 0 0,0 1-1 0 0,0-1 1 0 0,1 1 0 0 0,-4 2 114 0 0,-50 32-8042 0 0,43-24-3912 0 0</inkml:trace>
  <inkml:trace contextRef="#ctx0" brushRef="#br0" timeOffset="22765.872">403 1797 8666 0 0,'0'0'1800'0'0,"0"0"-298"0"0,0 0-214 0 0,0 0 83 0 0,0 0 191 0 0,0 0 39 0 0,0 0-184 0 0,0 0-270 0 0,0 0-292 0 0,0 0-245 0 0,0 0-127 0 0,2-8-80 0 0,7-24-30 0 0,-7 24-7 0 0,-2 8-41 0 0,0 0-33 0 0,0 0-44 0 0,0 0-49 0 0,0 0-47 0 0,0 0-20 0 0,0 15 283 0 0,0 30-32 0 0,3 0 1 0 0,1-1-1 0 0,2 1 1 0 0,2-1-1 0 0,4 9-383 0 0,39 60 253 0 0,-49-111-233 0 0,-1 0 0 0 0,1 0 0 0 0,-1-1 0 0 0,1 1 0 0 0,0-1 0 0 0,0 1 0 0 0,0-1 0 0 0,0 0 1 0 0,0 0-1 0 0,0 0 0 0 0,0 0 0 0 0,0 0 0 0 0,0 0 0 0 0,1-1 0 0 0,-1 1 0 0 0,0-1 0 0 0,0 1 1 0 0,1-1-1 0 0,-1 0 0 0 0,0 0 0 0 0,1 0 0 0 0,-1 0 0 0 0,0 0 0 0 0,0-1 0 0 0,1 1 0 0 0,-1-1 1 0 0,0 1-1 0 0,0-1 0 0 0,0 0 0 0 0,1 0 0 0 0,-1 0 0 0 0,0 0 0 0 0,0 0 0 0 0,-1-1 0 0 0,1 1 1 0 0,0 0-1 0 0,0-1 0 0 0,0 0 0 0 0,-1 1 0 0 0,1-2-20 0 0,63-72 437 0 0,-64 73-450 0 0,24-39 49 0 0,-1 0 0 0 0,-3-1 1 0 0,-1-2-1 0 0,-1-5-36 0 0,-15 156-157 0 0,-4-99 163 0 0,0 0 0 0 0,0 0 0 0 0,1 0 0 0 0,0 0 0 0 0,1 0 0 0 0,-1 0 0 0 0,2 0 0 0 0,-1 0 0 0 0,1-1 0 0 0,0 1 0 0 0,0-1 0 0 0,1 0 0 0 0,0 0 0 0 0,1 0 0 0 0,-1 0 0 0 0,3 0-6 0 0,-4 0 8 0 0,0-2 1 0 0,1 1 0 0 0,0 0-1 0 0,0-1 1 0 0,0 1-1 0 0,1-1 1 0 0,0-1 0 0 0,0 1-1 0 0,0 0 1 0 0,1-1 0 0 0,-1 0-1 0 0,1-1 1 0 0,0 1-1 0 0,0-1 1 0 0,0 0 0 0 0,1-1-1 0 0,-1 1 1 0 0,1-1 0 0 0,-1 0-1 0 0,1-1 1 0 0,0 0-1 0 0,-1 0 1 0 0,1 0 0 0 0,0-1-1 0 0,0 0 1 0 0,4 0-9 0 0,-5-5 48 0 0,1 1-1 0 0,-1-1 1 0 0,0 0 0 0 0,0 0-1 0 0,-1 0 1 0 0,1-1 0 0 0,-1 0-1 0 0,-1 0 1 0 0,1-1 0 0 0,-1 1-1 0 0,1-4-47 0 0,8-8 80 0 0,-1-2-37 0 0,-1 0 1 0 0,0 0-1 0 0,-2-1 0 0 0,0 0 0 0 0,-2-1 1 0 0,0 0-1 0 0,-1 0 0 0 0,-2-1 1 0 0,0 1-1 0 0,-1-1 0 0 0,-1 0 0 0 0,-2 0 1 0 0,0-4-44 0 0,0 27-30 0 0,0 1 1 0 0,-1-1-1 0 0,1 0 0 0 0,0 0 1 0 0,0 0-1 0 0,-1 1 1 0 0,1-1-1 0 0,0 0 1 0 0,-1 0-1 0 0,1 0 0 0 0,0 0 1 0 0,0 0-1 0 0,-1 0 1 0 0,1 0-1 0 0,0 1 1 0 0,-1-1-1 0 0,1 0 1 0 0,0 0-1 0 0,-1 0 0 0 0,1 0 1 0 0,0 0-1 0 0,-1 0 1 0 0,1-1-1 0 0,0 1 1 0 0,-1 0-1 0 0,1 0 0 0 0,0 0 1 0 0,-1 0-1 0 0,1 0 1 0 0,0 0-1 0 0,0 0 1 0 0,-1-1-1 0 0,1 1 0 0 0,0 0 1 0 0,0 0-1 0 0,-1 0 1 0 0,1-1-1 0 0,0 1 1 0 0,0 0-1 0 0,0 0 0 0 0,-1-1 1 0 0,1 1-1 0 0,0 0 1 0 0,0-1-1 0 0,0 1 1 0 0,0 0-1 0 0,0 0 0 0 0,-1-1 1 0 0,1 1-1 0 0,0 0 1 0 0,0-1-1 0 0,0 1 30 0 0,13 40-3087 0 0,-1-31-957 0 0,3-3-4258 0 0,-11-3-2639 0 0</inkml:trace>
  <inkml:trace contextRef="#ctx0" brushRef="#br0" timeOffset="23023.573">1523 1988 18924 0 0,'0'0'1162'0'0,"0"0"-312"0"0,0 0-15 0 0,0 0 218 0 0,0 0 135 0 0,0 0-100 0 0,0 0-285 0 0,0 0-248 0 0,0 0-202 0 0,0 0-118 0 0,0 0-62 0 0,0 0-58 0 0,0 0-46 0 0,-2 30-22 0 0,-4 134-26 0 0,6-154-1040 0 0,0 15 1879 0 0,4-20-5580 0 0,1-3-5353 0 0,-5-2-1470 0 0</inkml:trace>
  <inkml:trace contextRef="#ctx0" brushRef="#br0" timeOffset="23266.174">1464 1473 14107 0 0,'0'0'2713'0'0,"0"0"-1569"0"0,0 0-528 0 0,0 0-168 0 0,0 0-152 0 0,0 0-152 0 0,0 0-224 0 0,0 0-176 0 0,0 0-336 0 0,0 0-592 0 0,0 0-1353 0 0,0 0-2664 0 0,0 0-4417 0 0</inkml:trace>
  <inkml:trace contextRef="#ctx0" brushRef="#br0" timeOffset="23518.687">2036 1296 14331 0 0,'0'0'3094'0'0,"0"0"-1424"0"0,0 0-611 0 0,0 0-48 0 0,0 0-2 0 0,0 0-51 0 0,0 0-137 0 0,0 0-163 0 0,0 0-137 0 0,0 0-40 0 0,0 0-47 0 0,0 0-78 0 0,4 20-67 0 0,16 138 263 0 0,-11 404 298 0 0,-27-401-863 0 0,20-234-9706 0 0,-2 45-1189 0 0,0 16 3454 0 0</inkml:trace>
  <inkml:trace contextRef="#ctx0" brushRef="#br0" timeOffset="23740.298">1769 1808 15547 0 0,'0'0'1398'0'0,"0"0"-279"0"0,0 0 36 0 0,0 0 126 0 0,0 0-67 0 0,0 0-190 0 0,0 0-202 0 0,0 0-169 0 0,36-2-103 0 0,115-10-81 0 0,-47-5 186 0 0,107-48-423 0 0,-152 31-2105 0 0,-45 18-1923 0 0,-4-2-4058 0 0,-8 13-2846 0 0</inkml:trace>
  <inkml:trace contextRef="#ctx0" brushRef="#br0" timeOffset="24189.334">2432 1296 11290 0 0,'0'0'1953'0'0,"0"0"-494"0"0,0 0-163 0 0,0 0 42 0 0,0 0 38 0 0,0 0-112 0 0,0 0-224 0 0,0 0-166 0 0,0 0-82 0 0,1 33-62 0 0,3 104-57 0 0,-1 359 2521 0 0,-4-485-3181 0 0,2 1 1 0 0,-1-1-1 0 0,1 0 0 0 0,1 1 0 0 0,0-1 1 0 0,0 0-1 0 0,1 0 0 0 0,1 0 0 0 0,0-1 1 0 0,0 1-1 0 0,1-1 0 0 0,0 0 0 0 0,1 0 1 0 0,0-1-1 0 0,6 7-13 0 0,-7-15 19 0 0,-1 0-1 0 0,1 0 1 0 0,-1-1 0 0 0,1 0 0 0 0,0 0-1 0 0,-1 0 1 0 0,1 0 0 0 0,0-1 0 0 0,-1 0-1 0 0,1 0 1 0 0,-1 0 0 0 0,1-1 0 0 0,-1 1-1 0 0,0-1 1 0 0,1 0 0 0 0,-1 0 0 0 0,0-1 0 0 0,0 1-1 0 0,0-1 1 0 0,-1 0 0 0 0,1 0 0 0 0,-1 0-1 0 0,0 0 1 0 0,1-1 0 0 0,-1 1 0 0 0,-1-1-1 0 0,3-3-18 0 0,-1 3-5 0 0,37-36 90 0 0,-15 13-41 0 0,2 0 0 0 0,1 2 0 0 0,0 1 1 0 0,28-15-45 0 0,-56 38 7 0 0,1 0 0 0 0,0 0 0 0 0,-1 0 0 0 0,1 0 0 0 0,0 0 0 0 0,0 1 0 0 0,0-1 0 0 0,-1 1 0 0 0,1-1 0 0 0,0 1 0 0 0,0 0 0 0 0,0-1 0 0 0,0 1 0 0 0,0 0 0 0 0,0 0 0 0 0,0 1 0 0 0,0-1 0 0 0,-1 0 0 0 0,1 1 1 0 0,0-1-1 0 0,0 1 0 0 0,0-1 0 0 0,0 1 0 0 0,-1 0 0 0 0,1 0 0 0 0,0 0 0 0 0,-1 0 0 0 0,1 0 0 0 0,-1 0 0 0 0,1 0 0 0 0,-1 0 0 0 0,1 1 0 0 0,-1-1 0 0 0,0 1 0 0 0,0-1 0 0 0,1 1 0 0 0,-1-1 0 0 0,0 1 0 0 0,0 0 0 0 0,-1-1 0 0 0,1 1 0 0 0,0 0 0 0 0,-1 0 0 0 0,1 0 1 0 0,-1 0-1 0 0,1-1 0 0 0,-1 1 0 0 0,0 0 0 0 0,0 0 0 0 0,0 1-7 0 0,31 190 700 0 0,-16-144-952 0 0,-1-47-2155 0 0,-6-8-7601 0 0,-4 2-2121 0 0</inkml:trace>
  <inkml:trace contextRef="#ctx0" brushRef="#br0" timeOffset="31151.468">3951 1808 6361 0 0,'0'0'1735'0'0,"0"0"-205"0"0,0 0-58 0 0,0 0 99 0 0,0 0 39 0 0,0 0-154 0 0,0 0-287 0 0,0 0-303 0 0,0 0-236 0 0,0 0-134 0 0,2-7-72 0 0,9-21-22 0 0,37-14 1789 0 0,-40 37-1941 0 0,3-4-50 0 0,0 0-1 0 0,1 1 0 0 0,0 1 0 0 0,0 0 0 0 0,1 0 0 0 0,0 1 1 0 0,0 1-1 0 0,0 0 0 0 0,1 1 0 0 0,-1 0 0 0 0,1 1 0 0 0,0 1 0 0 0,0 0 1 0 0,0 1-1 0 0,4 1-199 0 0,-10 3 45 0 0,0 0 1 0 0,0 1-1 0 0,0 0 1 0 0,-1 0-1 0 0,1 1 1 0 0,-1 0 0 0 0,0 1-1 0 0,-1-1 1 0 0,1 1-1 0 0,-1 1 1 0 0,0-1-1 0 0,-1 1 1 0 0,0 0-1 0 0,0 0 1 0 0,0 0 0 0 0,-1 1-1 0 0,0 0 1 0 0,0 0-1 0 0,0 3-45 0 0,3 11 65 0 0,-2 1 0 0 0,0 0 0 0 0,-2 0 0 0 0,0 0-1 0 0,-2 0 1 0 0,0 1 0 0 0,-2-1 0 0 0,-1 9-65 0 0,1-9 40 0 0,-3 3-5 0 0,-1 1 0 0 0,-1-1 0 0 0,-1-1 1 0 0,-2 1-1 0 0,0-1 0 0 0,-2-1 0 0 0,-11 21-35 0 0,10-20 49 0 0,-69 102 179 0 0,84-169 279 0 0,11-4-476 0 0,3 1 0 0 0,1 0 0 0 0,3 1 0 0 0,1 2 0 0 0,2 0 0 0 0,2 2 0 0 0,19-23-31 0 0,-19 24-2 0 0,1 1 1 0 0,3 1-1 0 0,0 1 0 0 0,3 2 0 0 0,0 2 1 0 0,3 0-1 0 0,26-17 2 0 0,-60 47 1 0 0,-1 1-1 0 0,1 0 1 0 0,-1 0 0 0 0,1 0 0 0 0,-1 0 0 0 0,1 0-1 0 0,0 0 1 0 0,0 0 0 0 0,-1 1 0 0 0,1-1-1 0 0,0 1 1 0 0,0-1 0 0 0,0 1 0 0 0,0 0 0 0 0,-1-1-1 0 0,1 1 1 0 0,0 0 0 0 0,0 0 0 0 0,0 0-1 0 0,0 1 1 0 0,0-1 0 0 0,0 0 0 0 0,0 1 0 0 0,-1-1-1 0 0,1 1 1 0 0,0 0 0 0 0,0 0 0 0 0,-1-1-1 0 0,1 1 1 0 0,0 0 0 0 0,-1 0-1 0 0,5 19 56 0 0,-2 0 1 0 0,0 0-1 0 0,-1 0 0 0 0,-1 0 1 0 0,-1 0-1 0 0,0 0 1 0 0,-2 0-1 0 0,-1 7-56 0 0,1 28 33 0 0,-3-6-2 0 0,-2-1 0 0 0,-2 0 1 0 0,-2 0-1 0 0,-3-1 0 0 0,-1-1 0 0 0,-19 42-31 0 0,19-51 8 0 0,4-13 12 0 0,9-24-28 0 0,1 0-7 0 0,0 0 0 0 0,1-5-9 0 0,35-79 30 0 0,28-24-16 0 0,5 3-1 0 0,5 3 1 0 0,36-34 10 0 0,-108 133 0 0 0,1-2-7 0 0,1 0 0 0 0,-1-1 0 0 0,1 1 0 0 0,1 1 0 0 0,-1-1 0 0 0,1 1 0 0 0,0-1 0 0 0,0 1 0 0 0,0 1 0 0 0,0-1 0 0 0,1 1 0 0 0,0 0 0 0 0,-1 0 0 0 0,1 1 0 0 0,0-1 0 0 0,0 1 0 0 0,3 0 7 0 0,9 51 46 0 0,-17 9-2 0 0,-3 0 1 0 0,-3 0-1 0 0,-2-1 1 0 0,-2 1-1 0 0,-3-2 0 0 0,-4 6-44 0 0,-21 85-222 0 0,38-156-5928 0 0,2 1 833 0 0,1 4-6304 0 0</inkml:trace>
  <inkml:trace contextRef="#ctx0" brushRef="#br0" timeOffset="32022.569">5657 1823 2737 0 0,'0'0'958'0'0,"0"0"-40"0"0,0 0 161 0 0,0 0 351 0 0,0 0 302 0 0,0 0 83 0 0,0 0-107 0 0,0 0-185 0 0,0 0-176 0 0,0 0-126 0 0,0 0-100 0 0,0 0-91 0 0,0 0-98 0 0,0-9-85 0 0,-1-28-90 0 0,0 36-714 0 0,1 0 0 0 0,-1 1 0 0 0,1-1 0 0 0,-1 0 0 0 0,1 1 0 0 0,-1-1 0 0 0,0 0 0 0 0,1 1-1 0 0,-1-1 1 0 0,0 1 0 0 0,0-1 0 0 0,0 1 0 0 0,1 0 0 0 0,-1-1 0 0 0,0 1 0 0 0,0 0 0 0 0,0-1 0 0 0,0 1 0 0 0,0 0-1 0 0,1 0 1 0 0,-1 0 0 0 0,0 0 0 0 0,0 0 0 0 0,0 0 0 0 0,0 0 0 0 0,0 0 0 0 0,0 0 0 0 0,0 0 0 0 0,0 1 0 0 0,1-1 0 0 0,-1 0-1 0 0,0 1 1 0 0,0-1 0 0 0,0 0 0 0 0,1 1 0 0 0,-1-1 0 0 0,0 1 0 0 0,0-1 0 0 0,0 1-43 0 0,-94 81 1329 0 0,73-58-1144 0 0,8-9-133 0 0,0 1 0 0 0,1 0 1 0 0,0 1-1 0 0,2 0 1 0 0,0 1-1 0 0,1 0 1 0 0,1 1-1 0 0,0 0 1 0 0,2 1-1 0 0,0-1 1 0 0,1 1-1 0 0,1 1 1 0 0,1-1-1 0 0,1 1 1 0 0,1 0-1 0 0,0-1 1 0 0,2 13-53 0 0,0-29 18 0 0,1-1 1 0 0,0 1 0 0 0,0-1 0 0 0,0 0-1 0 0,0 1 1 0 0,1-1 0 0 0,-1 0 0 0 0,1 0 0 0 0,-1 0-1 0 0,1 0 1 0 0,0 0 0 0 0,1 0 0 0 0,-1-1-1 0 0,0 1 1 0 0,1-1 0 0 0,-1 1 0 0 0,1-1-1 0 0,0 0 1 0 0,0 0 0 0 0,0 0 0 0 0,0-1-1 0 0,0 1 1 0 0,0-1 0 0 0,0 1 0 0 0,1-1-1 0 0,-1 0 1 0 0,0 0 0 0 0,1-1 0 0 0,-1 1-1 0 0,1-1 1 0 0,-1 1 0 0 0,1-1 0 0 0,-1 0-1 0 0,1 0 1 0 0,-1-1 0 0 0,1 1 0 0 0,-1-1-1 0 0,0 0 1 0 0,1 0 0 0 0,-1 0 0 0 0,0 0-1 0 0,1 0 1 0 0,-1-1 0 0 0,0 0 0 0 0,0 1-1 0 0,0-1 1 0 0,0 0 0 0 0,1-2-19 0 0,25-20 155 0 0,-1 0 0 0 0,-1-2 0 0 0,-1-1 1 0 0,-1-1-1 0 0,-2-1 0 0 0,-1-1 0 0 0,-1-1 0 0 0,-2-1 1 0 0,-1-1-1 0 0,-2 0 0 0 0,2-9-155 0 0,63-113 160 0 0,-81 155-163 0 0,0 1 0 0 0,0-1 0 0 0,0 0 1 0 0,0 1-1 0 0,0-1 0 0 0,0 0 0 0 0,1 1 0 0 0,-1-1 0 0 0,0 0 0 0 0,0 1 1 0 0,0-1-1 0 0,0 0 0 0 0,0 0 0 0 0,0 1 0 0 0,1-1 0 0 0,-1 0 0 0 0,0 1 1 0 0,0-1-1 0 0,0 0 0 0 0,1 0 0 0 0,-1 0 0 0 0,0 1 0 0 0,0-1 1 0 0,1 0-1 0 0,-1 0 0 0 0,0 0 0 0 0,1 0 0 0 0,-1 1 0 0 0,0-1 0 0 0,0 0 1 0 0,1 0-1 0 0,-1 0 0 0 0,0 0 0 0 0,1 0 0 0 0,-1 0 0 0 0,0 0 0 0 0,1 0 1 0 0,-1 0-1 0 0,0 0 0 0 0,1 0 0 0 0,-1 0 3 0 0,-3 40 53 0 0,-34 226 134 0 0,36-255-188 0 0,1-1 0 0 0,1 1 0 0 0,-1-1 1 0 0,1 1-1 0 0,1-1 0 0 0,0 1 0 0 0,1-1 1 0 0,0 0-1 0 0,0 0 0 0 0,1 0 0 0 0,1-1 0 0 0,-1 1 1 0 0,1-1-1 0 0,1 0 0 0 0,0 0 0 0 0,0-1 1 0 0,1 0-1 0 0,0 0 0 0 0,4 4 1 0 0,-7-9-9 0 0,0 1 0 0 0,0-1 0 0 0,1 0 0 0 0,-1-1 0 0 0,1 1 0 0 0,-1-1 0 0 0,1 0 0 0 0,0 0 0 0 0,-1 0 0 0 0,1-1 0 0 0,0 1 0 0 0,0-1 0 0 0,1 0 0 0 0,-1-1 0 0 0,0 1 0 0 0,0-1 0 0 0,0 0 0 0 0,0-1 0 0 0,0 1 0 0 0,0-1 0 0 0,3 0 9 0 0,50-55-3011 0 0,-37 29-530 0 0,-10 14 0 0 0,-4 5-1850 0 0,0 3-5694 0 0</inkml:trace>
  <inkml:trace contextRef="#ctx0" brushRef="#br0" timeOffset="32534.495">6519 1768 7314 0 0,'0'0'4126'0'0,"0"0"-1456"0"0,0 0-638 0 0,0 0-151 0 0,0 0-164 0 0,0 0-192 0 0,0 0-220 0 0,0 0-242 0 0,0 0-215 0 0,0 0-176 0 0,0 0-173 0 0,0 0-173 0 0,0 0-92 0 0,-6 1-51 0 0,-9 5-98 0 0,0 2-1 0 0,0-1 1 0 0,1 2-1 0 0,0 0 1 0 0,1 1 0 0 0,0 0-1 0 0,1 1 1 0 0,0 0-1 0 0,0 1 1 0 0,-2 4-85 0 0,-11 9 22 0 0,19-21-17 0 0,1 0 0 0 0,1 0 0 0 0,-1 1 0 0 0,1 0 0 0 0,-1-1 0 0 0,1 2 0 0 0,0-1 0 0 0,1 0 0 0 0,0 1-1 0 0,0-1 1 0 0,0 1 0 0 0,0 0 0 0 0,1 0 0 0 0,0 0 0 0 0,0 1 0 0 0,1-1 0 0 0,-1 0 0 0 0,1 1 0 0 0,1-1 0 0 0,-1 3-5 0 0,4-6-10 0 0,0-1 1 0 0,0 1-1 0 0,0-1 0 0 0,1 1 1 0 0,-1-1-1 0 0,1 0 0 0 0,-1 0 1 0 0,1-1-1 0 0,-1 1 0 0 0,1-1 1 0 0,0 0-1 0 0,0 0 0 0 0,0 0 1 0 0,0 0-1 0 0,0-1 0 0 0,0 1 1 0 0,0-1-1 0 0,0 0 0 0 0,0-1 1 0 0,0 1-1 0 0,1-1 10 0 0,36 0-12 0 0,87 10 45 0 0,-126-9-26 0 0,-1 0-1 0 0,1 1 0 0 0,0 0 0 0 0,0-1 0 0 0,-1 1 0 0 0,1 0 0 0 0,-1 0 0 0 0,1-1 0 0 0,-1 1 0 0 0,1 1 0 0 0,-1-1 0 0 0,1 0 0 0 0,-1 0 0 0 0,0 0 0 0 0,0 1 0 0 0,0-1 0 0 0,0 0 0 0 0,0 1 0 0 0,0 0 0 0 0,0-1 0 0 0,0 1 0 0 0,0-1 1 0 0,-1 1-1 0 0,1 0 0 0 0,0-1 0 0 0,-1 1 0 0 0,0 0 0 0 0,1 0 0 0 0,-1-1 0 0 0,0 1 0 0 0,0 0 0 0 0,0 0 0 0 0,0 0 0 0 0,0-1 0 0 0,-1 1 0 0 0,1 0 0 0 0,0 0 0 0 0,-1-1 0 0 0,0 1 0 0 0,1 0 0 0 0,-1-1 0 0 0,0 1 0 0 0,0 0-5 0 0,-48 62 428 0 0,-84 35-86 0 0,125-94-388 0 0,-1 0 0 0 0,1-1 0 0 0,-1 0 0 0 0,0-1 1 0 0,0 0-1 0 0,-1 0 0 0 0,1-1 0 0 0,-1 0 0 0 0,1-1 1 0 0,-8 0 44 0 0,23-34-2826 0 0,42-18-1608 0 0,-12 21-5269 0 0,-21 19-1099 0 0</inkml:trace>
  <inkml:trace contextRef="#ctx0" brushRef="#br0" timeOffset="43581.626">6894 1819 0 0 0,'0'0'964'0'0,"0"0"-309"0"0,0 0-207 0 0,0 0 36 0 0,0 0 158 0 0,0 0 130 0 0,0 0 32 0 0,0 0-46 0 0,0 0-94 0 0,0 0-59 0 0,0 0 7 0 0,10 1 9809 0 0,-7-2-9747 0 0,-2 0-537 0 0,0-1 1 0 0,0 1-1 0 0,-1-1 0 0 0,1 1 1 0 0,-1-1-1 0 0,1 1 1 0 0,-1-1-1 0 0,0 1 1 0 0,1-1-1 0 0,-1 1 1 0 0,0-1-1 0 0,0 0 1 0 0,0 1-1 0 0,0-1 1 0 0,-1 1-1 0 0,1-1 1 0 0,0 1-1 0 0,-1-1 1 0 0,1 0-1 0 0,-1 1 0 0 0,1 0 1 0 0,-1-1-1 0 0,0 1 1 0 0,1-1-1 0 0,-1 1 1 0 0,0 0-1 0 0,0-1 1 0 0,0 1-1 0 0,0 0 1 0 0,0 0-1 0 0,0 0 1 0 0,-1 0-1 0 0,1 0 1 0 0,0 0-1 0 0,0 0 0 0 0,-1 0 1 0 0,1 0-1 0 0,-1 1 1 0 0,1-1-1 0 0,-1 1 1 0 0,1-1-1 0 0,-1 1 1 0 0,1-1-1 0 0,-1 1 1 0 0,1 0-1 0 0,-1 0 1 0 0,0 0-1 0 0,1 0 1 0 0,-1 0-1 0 0,0 0-137 0 0,-53 18 287 0 0,51-12-231 0 0,1 0 0 0 0,0 0 0 0 0,0 0 0 0 0,0 1 0 0 0,1 0 1 0 0,0-1-1 0 0,0 1 0 0 0,0 0 0 0 0,1 0 0 0 0,0 0 0 0 0,0 0 0 0 0,1 0 0 0 0,0 0 1 0 0,1 0-1 0 0,-1 0 0 0 0,1 0 0 0 0,0 0 0 0 0,1 0 0 0 0,0 0 0 0 0,0 0 0 0 0,0 0 1 0 0,1-1-1 0 0,0 1-56 0 0,91 148 724 0 0,-53-67-591 0 0,-41-55 139 0 0,0-33-241 0 0,0 0 12 0 0,0 0 3 0 0,-12 9 258 0 0,-3-3-299 0 0,0-1-1 0 0,0-1 1 0 0,-1 0-1 0 0,1-2 1 0 0,-1 1-1 0 0,1-2 1 0 0,-1 0-1 0 0,0 0 0 0 0,1-2 1 0 0,-4 0-5 0 0,-8 1-475 0 0,17-16-3578 0 0,5 8-1094 0 0,4 7 8 0 0,1 0-6158 0 0</inkml:trace>
</inkml:ink>
</file>

<file path=ppt/ink/ink35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19:16.3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4 100 4753 0 0,'0'0'1934'0'0,"0"0"-102"0"0,0 0-5 0 0,0 0-8 0 0,0 0-72 0 0,0 0-132 0 0,0 0-245 0 0,0 0-286 0 0,0 0-236 0 0,0 0-175 0 0,0 0-97 0 0,-2-3-42 0 0,2 1-420 0 0,-1 0-1 0 0,1 0 1 0 0,0 0-1 0 0,0 1 1 0 0,0-1-1 0 0,0 0 1 0 0,0 0-1 0 0,0 0 1 0 0,1 0-1 0 0,-1 0 1 0 0,1 0-1 0 0,-1 0 1 0 0,1 1-1 0 0,0-1 1 0 0,0 0-1 0 0,-1 0 1 0 0,1 1-1 0 0,0-1 1 0 0,1 0-1 0 0,-1 1 1 0 0,0-1-1 0 0,0 1 1 0 0,1 0-1 0 0,-1-1 1 0 0,1 1-1 0 0,-1 0 1 0 0,1 0-1 0 0,-1 0 1 0 0,1 0-1 0 0,0 0 1 0 0,-1 0-114 0 0,62-38 1296 0 0,-59 37-1204 0 0,-4 2-80 0 0,1-1-1 0 0,-1 1 1 0 0,0 0 0 0 0,1-1-1 0 0,-1 1 1 0 0,0 0 0 0 0,1 0 0 0 0,-1-1-1 0 0,1 1 1 0 0,-1 0 0 0 0,0 0-1 0 0,1 0 1 0 0,-1-1 0 0 0,1 1 0 0 0,-1 0-1 0 0,1 0 1 0 0,-1 0 0 0 0,1 0-1 0 0,-1 0 1 0 0,1 0 0 0 0,-1 0-1 0 0,1 0 1 0 0,-1 0 0 0 0,1 0 0 0 0,-1 0-1 0 0,1 0 1 0 0,-1 0 0 0 0,1 0-1 0 0,-1 1 1 0 0,0-1 0 0 0,1 0-1 0 0,-1 0 1 0 0,1 0 0 0 0,-1 1 0 0 0,0-1-1 0 0,1 0 1 0 0,-1 1 0 0 0,1-1-1 0 0,-1 0 1 0 0,0 1 0 0 0,1-1-1 0 0,-1 0 1 0 0,0 1 0 0 0,0-1 0 0 0,1 1-1 0 0,-1-1 1 0 0,0 1 0 0 0,0-1-1 0 0,0 0 1 0 0,1 1 0 0 0,-1-1 0 0 0,0 1-1 0 0,0-1 1 0 0,0 1-12 0 0,7 18 110 0 0,-1 1 0 0 0,0 0 0 0 0,-1 0 0 0 0,-2 0 1 0 0,0 1-1 0 0,-1-1 0 0 0,-1 17-110 0 0,-2 3 58 0 0,-2 0 1 0 0,-2 0 0 0 0,-2 0-1 0 0,-1 0 1 0 0,-2-1 0 0 0,-2-1 0 0 0,-1 0-1 0 0,-10 18-58 0 0,6-29 476 0 0,10-50 559 0 0,7 12-1037 0 0,1-1 0 0 0,0 0-1 0 0,1 0 1 0 0,0 0 0 0 0,1 1-1 0 0,0-1 1 0 0,1 1 0 0 0,0 0 0 0 0,1 0-1 0 0,0 0 1 0 0,1 1 0 0 0,0-1-1 0 0,1 2 1 0 0,5-8 2 0 0,22-26-9 0 0,1 1-1 0 0,3 2 1 0 0,1 1 0 0 0,1 2-1 0 0,30-19 10 0 0,-61 48-9 0 0,-6 5 5 0 0,-1 0-1 0 0,1 1 0 0 0,-1-1 1 0 0,1 1-1 0 0,0 0 1 0 0,-1 0-1 0 0,1 0 0 0 0,0 0 1 0 0,1 0-1 0 0,-1 0 1 0 0,0 1-1 0 0,0 0 0 0 0,1 0 1 0 0,-1 0-1 0 0,1 0 1 0 0,-1 0-1 0 0,1 0 0 0 0,-1 1 1 0 0,1 0-1 0 0,2 0 5 0 0,15 54 9 0 0,-21 156 154 0 0,-38 36-108 0 0,25-201-40 0 0,13-45-27 0 0,0 0 8 0 0,0 0 21 0 0,0 0 0 0 0,0 0-1 0 0,0 0 0 0 0,2-26 36 0 0,6 0-66 0 0,2 1 0 0 0,0 1 0 0 0,1 0 1 0 0,2 0-1 0 0,0 1 0 0 0,2 1 0 0 0,7-9 14 0 0,-19 27-3 0 0,38-57-57 0 0,3 2-1 0 0,3 2 1 0 0,3 2 0 0 0,53-47 60 0 0,-70 80-26 0 0,-33 22 8 0 0,11 26-73 0 0,-5 253 486 0 0,-23-113-267 0 0,15-115-691 0 0,2-50 335 0 0,19-2-4746 0 0,-9-5-3962 0 0,-5 5-2651 0 0</inkml:trace>
  <inkml:trace contextRef="#ctx0" brushRef="#br0" timeOffset="624.165">1057 435 5457 0 0,'0'0'3444'0'0,"0"0"-1249"0"0,0 0-464 0 0,0 0-3 0 0,0 0 15 0 0,0 0-141 0 0,0 0-261 0 0,0 0-254 0 0,0 0-206 0 0,0 0-129 0 0,0 0-81 0 0,0 0-78 0 0,0 0-68 0 0,3-2-44 0 0,181-84 3130 0 0,-77 63-3006 0 0,-104 70-321 0 0,-63 67 77 0 0,-29 26-180 0 0,88-138-170 0 0,0-1 0 0 0,0 1 0 0 0,0 0 0 0 0,1-1 0 0 0,-1 1 0 0 0,1 0 0 0 0,-1-1 0 0 0,1 1 0 0 0,-1 0 0 0 0,1 0 0 0 0,0-1 0 0 0,0 1 0 0 0,0 0 1 0 0,0 0-1 0 0,0-1 0 0 0,0 1 0 0 0,0 0 0 0 0,1 0 0 0 0,-1-1 0 0 0,1 1 0 0 0,-1 0 0 0 0,1-1 0 0 0,0 1 0 0 0,0 0 0 0 0,-1-1 0 0 0,1 1 0 0 0,0-1 0 0 0,0 1 0 0 0,1-1 0 0 0,-1 0 0 0 0,0 1 0 0 0,0-1 0 0 0,1 0 0 0 0,-1 0 0 0 0,0 0 0 0 0,1 0 0 0 0,-1 0 1 0 0,1 0-1 0 0,0 0 0 0 0,-1-1 0 0 0,1 1 0 0 0,0-1 0 0 0,-1 1 0 0 0,1-1 0 0 0,0 1-11 0 0,80 10 610 0 0,54-38-171 0 0,-89 13-549 0 0,6-9-2857 0 0,-48 19 562 0 0,-4 1-8322 0 0,-1 0-1907 0 0</inkml:trace>
  <inkml:trace contextRef="#ctx0" brushRef="#br0" timeOffset="4448.766">2228 604 3361 0 0,'0'0'1471'0'0,"0"0"-152"0"0,0 0 69 0 0,0 0 284 0 0,0 0 209 0 0,0 0-66 0 0,0 0-267 0 0,0 0-332 0 0,0 0-271 0 0,0 0-201 0 0,0 0-96 0 0,5-1-72 0 0,26-5 851 0 0,-31 6-1040 0 0,0 0-38 0 0,0 0-19 0 0,0 0-37 0 0,0 0-17 0 0,0 0-5 0 0,0 0-33 0 0,0 0-15 0 0,0 0-11 0 0,0 0 2 0 0,0 0-2 0 0,0 0 12 0 0,-16 36 2683 0 0,16-36-2816 0 0,0 0-3 0 0,0 0-3 0 0,0 0-8 0 0,0 0 6 0 0,0 0-11 0 0,0 0-13 0 0,0 0-2 0 0,0 0 6 0 0,0 0 1 0 0,0 0 5 0 0,0 0 14 0 0,0 0-23 0 0,0 0 5 0 0,0 0-10 0 0,0 0-15 0 0,0 0 8 0 0,0 0-9 0 0,38-28 478 0 0,-30 21-608 0 0,-1 1 881 0 0,-12 18-202 0 0,-16 25-191 0 0,50-56-251 0 0,-10 5-56 0 0,-19 14-58 0 0,0 0 2 0 0,0 0-1 0 0,0 0-20 0 0,0 0-1 0 0,0 0 12 0 0,0 0-9 0 0,0 0 9 0 0,0 0 9 0 0,0 0-11 0 0,0 0 4 0 0,0 0 13 0 0,0 0-15 0 0,0 0 3 0 0,0 0-19 0 0,0 0-35 0 0,0 0 38 0 0,0 0 19 0 0,0 0-48 0 0,0 0-52 0 0,0 0-76 0 0,0-6-1791 0 0,0 4-7401 0 0,0 2-2986 0 0</inkml:trace>
  <inkml:trace contextRef="#ctx0" brushRef="#br0" timeOffset="19895.003">5479 880 0 0 0,'0'0'448'0'0,"-7"-5"299"0"0,-27-20 1048 0 0,14 4 8777 0 0,20 21-9744 0 0,0 0-71 0 0,0 0-94 0 0,0 0-103 0 0,0 0-98 0 0,0 0-78 0 0,0 0-70 0 0,0 0-59 0 0,0 0-60 0 0,0 0-50 0 0,0 0-38 0 0,27 103 1337 0 0,75 216 490 0 0,-38-5-1322 0 0,-49-208-429 0 0,21 131 122 0 0,-33-87 232 0 0,12 90-103 0 0,12 18 366 0 0,-20-63-332 0 0,17 47 88 0 0,-15-153-420 0 0,13 65 158 0 0,12 5 85 0 0,-16-46-177 0 0,-14 27 21 0 0,9-77-207 0 0,-13-63-25 0 0,6 26 26 0 0,-5-26-20 0 0,1 2 9 0 0,0 0 0 0 0,0 0 0 0 0,1 0-1 0 0,-1-1 1 0 0,1 1 0 0 0,-1-1 0 0 0,1 0 0 0 0,-1 1-1 0 0,1-1 1 0 0,0 0 0 0 0,-1-1 0 0 0,1 1 0 0 0,0 0-1 0 0,0-1 1 0 0,0 1 0 0 0,0-1 0 0 0,0 0-1 0 0,0 0 1 0 0,-1 0 0 0 0,1-1 0 0 0,2 1-6 0 0,208-32 482 0 0,-175 24-413 0 0,277-51 307 0 0,32 10-59 0 0,114 8 311 0 0,-308 16-423 0 0,-57 9-73 0 0,0 3-1 0 0,80 2-131 0 0,8 7 74 0 0,191-22 154 0 0,-110 11-86 0 0,593-47 217 0 0,-657 55-319 0 0,147-1 260 0 0,-3-4-117 0 0,-127-5-91 0 0,-25 9-13 0 0,-14 5 14 0 0,71-12 148 0 0,-42 7-73 0 0,-3-3 98 0 0,310 8 18 0 0,-393-5-183 0 0,58 5 41 0 0,-180 3-149 0 0,0 0-6 0 0,0 0-10 0 0,28 0 99 0 0,-3 0-41 0 0,-24 0-21 0 0,-1 0-22 0 0,0 0-2 0 0,0 0-4 0 0,0 0 5 0 0,-8-21-5997 0 0,3 13-1062 0 0,3 4-5576 0 0</inkml:trace>
  <inkml:trace contextRef="#ctx0" brushRef="#br0" timeOffset="24262.586">10685 534 0 0 0,'0'0'295'0'0,"0"0"294"0"0,0 0 114 0 0,0 0-26 0 0,0 0-90 0 0,0 0-112 0 0,0 0-62 0 0,0-2 13 0 0,-1 11 7401 0 0,1 26-2914 0 0,1 75-4576 0 0,26 18 689 0 0,62 306 576 0 0,-45-121-873 0 0,-27-126-325 0 0,-1 31-72 0 0,-3 91 316 0 0,-6-47 321 0 0,-37 10 117 0 0,11 78 116 0 0,3 111-290 0 0,11-112-464 0 0,17-235-344 0 0,-4 107 180 0 0,0-66-121 0 0,11 106-12 0 0,-2-125-94 0 0,-3 33 38 0 0,-3-17-72 0 0,-4 43-34 0 0,2-103-5 0 0,-1-14 7 0 0,0-42-30 0 0,3 78 40 0 0,-1-55 10 0 0,-8 0-6 0 0,-4-30-134 0 0,-16-4-2090 0 0,13-21-1438 0 0,0-3-3370 0 0,4-1-4111 0 0</inkml:trace>
  <inkml:trace contextRef="#ctx0" brushRef="#br0" timeOffset="28836.589">10917 5943 0 0 0,'0'0'403'0'0,"0"0"-47"0"0,0 0-127 0 0,0 0-118 0 0,0 0-79 0 0,0 0-37 0 0,0 0-7 0 0,0 0 36 0 0,0 0 16 0 0,0 0 10 0 0,0 0 26 0 0,16-5 2722 0 0,-12-3-3006 0 0,5 8 9702 0 0,-6 5-8811 0 0,7 58 3578 0 0,-1-5-3198 0 0,2 17 94 0 0,-2-47-532 0 0,-9-27-569 0 0,2 38 1631 0 0,-2-33-1281 0 0,0-43-193 0 0,0 20-247 0 0,2-151 51 0 0,-17 106 81 0 0,15 61-105 0 0,0 1-6 0 0,13-63 7 0 0,-11-53 400 0 0,-2 115-401 0 0,0 1-1 0 0,0 0 3 0 0,0 0 6 0 0,0 0-6 0 0,0 0 22 0 0,-3-11 146 0 0,2 7-3664 0 0,0 4 2260 0 0,1 0-2249 0 0,0 0-3409 0 0,0 0-2114 0 0</inkml:trace>
  <inkml:trace contextRef="#ctx0" brushRef="#br0" timeOffset="42967.664">7903 2003 0 0 0,'0'0'860'0'0,"0"0"150"0"0,0 0 93 0 0,0 0 161 0 0,0 0 80 0 0,0 0-8 0 0,0 0-57 0 0,0 0-176 0 0,0 0-146 0 0,0 0-101 0 0,0 0-28 0 0,-5-4 11 0 0,-42-37 4214 0 0,38 39-4809 0 0,-1 0 0 0 0,1 0 0 0 0,0 1 1 0 0,-1 0-1 0 0,1 1 0 0 0,-1 0 0 0 0,1 1 1 0 0,-1 0-1 0 0,1 0 0 0 0,-1 1 0 0 0,1 0 0 0 0,0 0 1 0 0,0 1-1 0 0,0 1 0 0 0,0-1 0 0 0,1 2-244 0 0,-18 3 700 0 0,-34 27 391 0 0,10 21-392 0 0,43-45-611 0 0,-1 1 0 0 0,2 0 1 0 0,-1 1-1 0 0,2-1 0 0 0,0 1 0 0 0,0 0 0 0 0,1 1 0 0 0,1-1 0 0 0,0 1 0 0 0,1-1 1 0 0,0 1-1 0 0,1 9-88 0 0,12 125 723 0 0,-8-134-647 0 0,0 0 0 0 0,1-1 0 0 0,0 1 0 0 0,1 0 0 0 0,1-1 0 0 0,0 0 0 0 0,1-1 0 0 0,0 1 0 0 0,1-1 0 0 0,0-1 0 0 0,1 1 0 0 0,0-1 0 0 0,1-1 0 0 0,0 0 0 0 0,8 5-76 0 0,56 26 561 0 0,14 3-143 0 0,-72-37-333 0 0,1 0-1 0 0,0-1 1 0 0,1 0 0 0 0,0-2 0 0 0,0 0 0 0 0,0-1 0 0 0,0 0 0 0 0,0-2-1 0 0,1 0 1 0 0,-1-1 0 0 0,12-2-85 0 0,-10-2 73 0 0,0-1-1 0 0,-1-2 1 0 0,1 1-1 0 0,-1-2 1 0 0,-1-1-1 0 0,0 0 1 0 0,0-1 0 0 0,14-12-73 0 0,-25 18 17 0 0,5-5 15 0 0,-2 0 0 0 0,1-1 0 0 0,-1 0 1 0 0,-1-1-1 0 0,0 0 0 0 0,0 0 0 0 0,-1-1 0 0 0,-1 0 1 0 0,0-1-1 0 0,-1 0 0 0 0,0 0 0 0 0,-1 0 1 0 0,0 0-1 0 0,-1-1 0 0 0,0 0 0 0 0,-2 0 0 0 0,1 0 1 0 0,-2 0-1 0 0,0-2-32 0 0,-2 0 3 0 0,0 0 0 0 0,-2 0 0 0 0,0 0 0 0 0,0 0 0 0 0,-2 1 0 0 0,0-1 0 0 0,-1 1 0 0 0,0 0 0 0 0,-1 1 0 0 0,-1 0 0 0 0,0 0 0 0 0,-1 0 0 0 0,0 1 0 0 0,-1 1 1 0 0,-1 0-1 0 0,0 0 0 0 0,-1 1 0 0 0,0 0 0 0 0,0 1 0 0 0,-1 0 0 0 0,-8-4-3 0 0,-3-2-181 0 0,-1 1 1 0 0,0 1-1 0 0,-1 1 1 0 0,-1 2-1 0 0,0 0 1 0 0,0 2-1 0 0,-1 1 1 0 0,0 1-1 0 0,0 2 1 0 0,0 0-1 0 0,-13 1 181 0 0,-16 5-3067 0 0,40 5-949 0 0,3 5-3903 0 0,9-4-3701 0 0</inkml:trace>
  <inkml:trace contextRef="#ctx0" brushRef="#br0" timeOffset="44881.849">8255 4772 0 0 0,'0'0'436'0'0,"0"0"-40"0"0,0 0-120 0 0,0 0-116 0 0,0 0-62 0 0,0 0 15 0 0,0 0 40 0 0,0 0 47 0 0,0 0 40 0 0,0 0 10 0 0,0 0 7 0 0,0 0 7 0 0,0 0-21 0 0,0 0-16 0 0,14-8 4552 0 0,-12 8 4600 0 0,-2 0-3570 0 0,-1-1-2520 0 0,-4 0-3257 0 0,-3-2-2521 0 0,3 1 3992 0 0,-107-5-687 0 0,38 47-71 0 0,11 27-306 0 0,54-55-398 0 0,1 1-1 0 0,1 0 1 0 0,-1 0-1 0 0,2 1 1 0 0,0-1-1 0 0,1 1 1 0 0,0 1-1 0 0,1-1 1 0 0,1 1-1 0 0,0 0 1 0 0,1-1-1 0 0,1 1 1 0 0,0 0-1 0 0,1 0 1 0 0,0 0-1 0 0,3 14-40 0 0,-3-15 47 0 0,13 64 180 0 0,6-13-86 0 0,-14-53-97 0 0,44 73 176 0 0,7-33-84 0 0,-42-43-69 0 0,1-1 1 0 0,-1 0-1 0 0,2-1 0 0 0,-1 0 0 0 0,1-1 0 0 0,0-1 0 0 0,0 0 1 0 0,2-1-68 0 0,187 10 569 0 0,-110-47-247 0 0,-28-12-153 0 0,-32 15-66 0 0,26-54 101 0 0,-57 77-213 0 0,2-1 31 0 0,0-1 0 0 0,-1 0 0 0 0,0 0 0 0 0,0 0 0 0 0,-1 0 0 0 0,0-1 0 0 0,-1 0 0 0 0,0 1 0 0 0,-1-1 0 0 0,1-1 0 0 0,-1-8-22 0 0,-10-84 140 0 0,3 90-234 0 0,-1 0 1 0 0,-1 0-1 0 0,0 0 1 0 0,0 1-1 0 0,-1 0 0 0 0,-1 0 1 0 0,0 1-1 0 0,0 0 1 0 0,-1 0-1 0 0,-1 1 0 0 0,0 1 1 0 0,0 0-1 0 0,-1 0 1 0 0,0 1-1 0 0,0 1 0 0 0,-1 0 1 0 0,0 0-1 0 0,0 1 1 0 0,0 1-1 0 0,-1 1 1 0 0,0-1-1 0 0,-1 2 94 0 0,-90-9-3651 0 0,70 10-607 0 0,0 2-3994 0 0,17 0-3836 0 0</inkml:trace>
  <inkml:trace contextRef="#ctx0" brushRef="#br0" timeOffset="46146.284">8155 4831 1392 0 0,'0'0'1011'0'0,"0"0"23"0"0,0 0 219 0 0,0 0 262 0 0,0 0 123 0 0,0 0-71 0 0,0 0-329 0 0,0 0-364 0 0,0 0-216 0 0,0 0-119 0 0,0 0 12 0 0,0 0 81 0 0,0 0 30 0 0,-14 18 4 0 0,-95 118 1037 0 0,-27 0 477 0 0,169-147-1848 0 0,176-146 29 0 0,-148 119-421 0 0,-61 38-11 0 0,0 0-8 0 0,0 0-7 0 0,0 5-100 0 0,-1 4 202 0 0,-1 0 1 0 0,-1 0-1 0 0,0 0 0 0 0,0-1 0 0 0,-1 1 1 0 0,1-1-1 0 0,-2 0 0 0 0,1 0 1 0 0,-1 0-1 0 0,-1-1 0 0 0,-4 6-16 0 0,-8 13 19 0 0,-61 103 303 0 0,79-129-323 0 0,0 1 0 0 0,-1-1 0 0 0,1 1 0 0 0,0-1 0 0 0,0 1 0 0 0,0-1 0 0 0,-1 1 0 0 0,1-1 0 0 0,0 1-1 0 0,0-1 1 0 0,0 1 0 0 0,0-1 0 0 0,0 1 0 0 0,0 0 0 0 0,0-1 0 0 0,0 1 0 0 0,1-1 0 0 0,-1 1 0 0 0,0-1 0 0 0,0 1 0 0 0,0-1 0 0 0,0 1 0 0 0,1-1-1 0 0,-1 1 1 0 0,0-1 0 0 0,1 0 0 0 0,-1 1 0 0 0,0-1 0 0 0,1 1 0 0 0,-1-1 0 0 0,0 0 0 0 0,1 1 0 0 0,-1-1 0 0 0,1 0 0 0 0,-1 1 0 0 0,0-1-1 0 0,1 0 1 0 0,-1 0 0 0 0,1 1 0 0 0,-1-1 0 0 0,1 0 0 0 0,-1 0 0 0 0,1 0 0 0 0,-1 0 0 0 0,1 0 0 0 0,0 1 0 0 0,-1-1 0 0 0,1 0 0 0 0,-1 0 0 0 0,1 0-1 0 0,-1-1 1 0 0,1 1 0 0 0,-1 0 0 0 0,1 0 0 0 0,-1 0 0 0 0,1 0 0 0 0,-1 0 0 0 0,1-1 0 0 0,-1 1 0 0 0,1 0 0 0 0,-1 0 0 0 0,1-1 0 0 0,-1 1-1 0 0,1-1 3 0 0,37-10 94 0 0,272-206-67 0 0,-309 216-32 0 0,23-17 17 0 0,-31 30-91 0 0,-145 161 138 0 0,86-90 424 0 0,108-79-322 0 0,94-81 24 0 0,82-84-168 0 0,-217 161 8 0 0,-1 0 40 0 0,-4 8 96 0 0,-263 340 198 0 0,268-348-360 0 0,-1 0 0 0 0,1 0-1 0 0,-1 0 1 0 0,1 0 0 0 0,-1 0 0 0 0,1 0 0 0 0,-1 1-1 0 0,1-1 1 0 0,-1 0 0 0 0,0 0 0 0 0,1 1 0 0 0,-1-1-1 0 0,1 0 1 0 0,-1 1 0 0 0,0-1 0 0 0,1 0 0 0 0,-1 1-1 0 0,0-1 1 0 0,1 1 0 0 0,-1-1 0 0 0,0 1 0 0 0,1-1-1 0 0,-1 0 1 0 0,0 1 0 0 0,0-1 0 0 0,0 1 0 0 0,0-1-1 0 0,1 1 1 0 0,-1-1 0 0 0,0 1 0 0 0,0-1 0 0 0,0 1 0 0 0,0-1-1 0 0,0 1 1 0 0,0-1 0 0 0,0 1 0 0 0,0 0 0 0 0,-1-1-1 0 0,1 1 1 0 0,0-1 0 0 0,0 1 0 0 0,0-1 0 0 0,0 0-1 0 0,-1 1 1 0 0,1-1 0 0 0,0 1 0 0 0,0-1 0 0 0,-1 1-1 0 0,1-1 1 0 0,0 0 0 0 0,-1 1 0 0 0,1-1 0 0 0,-1 0-1 0 0,1 1 1 0 0,0-1 0 0 0,-1 0 0 0 0,1 1 0 0 0,-1-1-1 0 0,1 0 1 0 0,-1 0 0 0 0,42-15 161 0 0,179-146 9 0 0,-200 154-258 0 0,-20 7-30 0 0,-1 11-172 0 0,-67 106-2462 0 0,40-75-977 0 0,10-14-3120 0 0,8-13-998 0 0</inkml:trace>
  <inkml:trace contextRef="#ctx0" brushRef="#br0" timeOffset="47884.805">7592 1985 6993 0 0,'0'0'573'0'0,"0"0"-303"0"0,0 0 6 0 0,0 0 355 0 0,0 0 395 0 0,0 0 262 0 0,0 0 46 0 0,0 0-143 0 0,0 0-209 0 0,0 0-187 0 0,0 0-153 0 0,-7 25-74 0 0,-24 82-24 0 0,-15-4 2006 0 0,46-101-2543 0 0,0-1-1 0 0,0 0 1 0 0,1 0-1 0 0,-1 1 1 0 0,1-1 0 0 0,-1 0-1 0 0,1 0 1 0 0,0 0 0 0 0,-1 0-1 0 0,1 0 1 0 0,0 0 0 0 0,0 0-1 0 0,-1 0 1 0 0,1 0 0 0 0,0 0-1 0 0,0 0 1 0 0,0 0-1 0 0,0-1 1 0 0,1 1 0 0 0,-1 0-1 0 0,0-1 1 0 0,0 1 0 0 0,0-1-1 0 0,0 1 1 0 0,1-1 0 0 0,-1 1-1 0 0,0-1 1 0 0,0 0 0 0 0,1 0-1 0 0,-1 0 1 0 0,0 0-1 0 0,1 0 1 0 0,-1 0 0 0 0,0 0-1 0 0,1 0 1 0 0,-1 0 0 0 0,0 0-1 0 0,0-1 1 0 0,1 1 0 0 0,-1-1-1 0 0,0 1 1 0 0,0-1-1 0 0,0 1 1 0 0,0-1 0 0 0,1 0-1 0 0,-1 1 1 0 0,0-1 0 0 0,0 0-1 0 0,0 0 1 0 0,-1 0 0 0 0,1 0-1 0 0,1 0-6 0 0,234-193 588 0 0,-170 142-492 0 0,-153 137 953 0 0,49-44-1011 0 0,1 2 0 0 0,2 2 0 0 0,2 1 0 0 0,-5 14-38 0 0,37-60 0 0 0,1 0 1 0 0,-1 1 0 0 0,1-1 0 0 0,-1 0-1 0 0,1 1 1 0 0,-1-1 0 0 0,1 0 0 0 0,-1 1-1 0 0,1-1 1 0 0,-1 0 0 0 0,1 1 0 0 0,0-1-1 0 0,-1 1 1 0 0,1-1 0 0 0,0 1 0 0 0,-1-1-1 0 0,1 1 1 0 0,0-1 0 0 0,0 1 0 0 0,0-1-1 0 0,-1 1 1 0 0,1-1 0 0 0,0 1 0 0 0,0-1-1 0 0,0 1 1 0 0,0 0 0 0 0,0-1 0 0 0,0 1-1 0 0,0-1 1 0 0,0 1 0 0 0,0-1 0 0 0,0 1-1 0 0,0 0 1 0 0,0-1 0 0 0,1 1 0 0 0,-1-1-1 0 0,0 1 1 0 0,0-1 0 0 0,1 1 0 0 0,-1-1-1 0 0,0 1 1 0 0,0-1 0 0 0,1 1 0 0 0,-1-1-1 0 0,1 0 1 0 0,-1 1 0 0 0,0-1 0 0 0,1 1-1 0 0,-1-1 1 0 0,1 0 0 0 0,-1 1 0 0 0,1-1-1 0 0,-1 0 1 0 0,1 0 0 0 0,-1 1 0 0 0,1-1-1 0 0,-1 0 1 0 0,1 0 0 0 0,0 0 0 0 0,-1 0-1 0 0,1 0 1 0 0,-1 0-1 0 0,37-10 126 0 0,141-140 278 0 0,-32 25-290 0 0,-231 235 123 0 0,-147 216-196 0 0,198-277-45 0 0,63-52-44 0 0,105-101 300 0 0,240-193-244 0 0,-309 245 75 0 0,-65 52 19 0 0,-19 13 241 0 0,-99 104-450 0 0,54-48 123 0 0,-24 23 23 0 0,4 4 1 0 0,-13 27-40 0 0,74-78-47 0 0,48-44-123 0 0,-15-4 180 0 0,0 0 1 0 0,-1 0 0 0 0,0-1 0 0 0,0 0-1 0 0,0-1 1 0 0,0 0 0 0 0,0 0 0 0 0,-1-1-1 0 0,0 0 1 0 0,0 0 0 0 0,6-8-11 0 0,-5 7-2 0 0,216-179-96 0 0,-208 176 16 0 0,-233 253-162 0 0,207-232 287 0 0,0-2-50 0 0,16-13-28 0 0,207-179 518 0 0,-171 147-488 0 0,1 2 0 0 0,1 3 1 0 0,2 1-1 0 0,6-1 5 0 0,-53 32 1 0 0,-1-1 0 0 0,1 1 0 0 0,0-1 0 0 0,0 0 0 0 0,0 1 0 0 0,0-1 0 0 0,-1 1 0 0 0,1-1 1 0 0,0 1-1 0 0,0-1 0 0 0,0 0 0 0 0,0 1 0 0 0,0-1 0 0 0,0 1 0 0 0,0-1 0 0 0,0 1 0 0 0,0-1 0 0 0,0 1 0 0 0,0-1 0 0 0,0 1 0 0 0,0-1 0 0 0,1 0 0 0 0,-1 1 0 0 0,0-1 0 0 0,0 1 1 0 0,0-1-1 0 0,1 0 0 0 0,-1 1 0 0 0,0-1 0 0 0,1 1 0 0 0,-1-1 0 0 0,0 0 0 0 0,0 1 0 0 0,1-1 0 0 0,-1 0 0 0 0,1 0 0 0 0,-1 1 0 0 0,0-1 0 0 0,1 0 0 0 0,-1 0 0 0 0,1 0 0 0 0,-1 1 1 0 0,0-1-1 0 0,1 0 0 0 0,-1 0 0 0 0,1 0 0 0 0,-1 0 0 0 0,1 0 0 0 0,-1 0 0 0 0,1 0 0 0 0,-1 0 0 0 0,1 0 0 0 0,-1 0 0 0 0,0 0 0 0 0,1 0 0 0 0,-1 0 0 0 0,1 0 0 0 0,0-1-1 0 0,-24 40 94 0 0,-200 247-138 0 0,209-256-771 0 0,13-16-7902 0 0,1-13-2162 0 0</inkml:trace>
  <inkml:trace contextRef="#ctx0" brushRef="#br0" timeOffset="48786.651">8126 4960 6769 0 0,'0'0'3104'0'0,"0"0"-1544"0"0,0 0-645 0 0,0 0-123 0 0,0 0 20 0 0,0 0 115 0 0,0 0 0 0 0,0 0-73 0 0,0 0-109 0 0,0 0-159 0 0,0 0-144 0 0,-21 15-146 0 0,-64 49-110 0 0,47-19 6 0 0,23 0-178 0 0,65-38 181 0 0,-38-9-127 0 0,0 0 0 0 0,-1-1 0 0 0,1 0-1 0 0,-1-1 1 0 0,0-1 0 0 0,0 1 0 0 0,0-2 0 0 0,0 0-1 0 0,-1 0 1 0 0,9-7-68 0 0,12-6 84 0 0,66-32 69 0 0,-97 51-145 0 0,1 0 0 0 0,-1 0 0 0 0,0 0 1 0 0,1 0-1 0 0,-1 0 0 0 0,0 0 0 0 0,1 0 0 0 0,-1 0 0 0 0,1 0 1 0 0,-1 0-1 0 0,0 0 0 0 0,1 0 0 0 0,-1 0 0 0 0,0 0 0 0 0,1 0 1 0 0,-1 0-1 0 0,0 1 0 0 0,1-1 0 0 0,-1 0 0 0 0,0 0 0 0 0,1 0 1 0 0,-1 0-1 0 0,0 1 0 0 0,1-1 0 0 0,-1 0 0 0 0,0 0 0 0 0,0 1 1 0 0,1-1-1 0 0,-1 0 0 0 0,0 1 0 0 0,0-1 0 0 0,1 0 0 0 0,-1 1 1 0 0,0-1-1 0 0,0 0 0 0 0,0 1 0 0 0,0-1 0 0 0,0 0 0 0 0,0 1 1 0 0,0-1-1 0 0,1 1 0 0 0,-1-1 0 0 0,0 0 0 0 0,0 1 0 0 0,0-1 1 0 0,0 0-1 0 0,-1 1 0 0 0,1-1 0 0 0,0 1 0 0 0,0-1 0 0 0,0 0 1 0 0,0 1-1 0 0,0-1 0 0 0,0 0 0 0 0,-1 1 0 0 0,1-1 0 0 0,0 0 0 0 0,0 1 1 0 0,0-1-1 0 0,-1 0 0 0 0,1 1 0 0 0,0-1 0 0 0,0 0 0 0 0,-1 0 1 0 0,1 0-1 0 0,0 1 0 0 0,-1-1 0 0 0,1 0 0 0 0,0 0 0 0 0,-1 0-8 0 0,-15 30 275 0 0,16-29-267 0 0,-163 281 552 0 0,162-281-559 0 0,0 0 1 0 0,1-1-1 0 0,-1 1 1 0 0,1 0-1 0 0,-1 0 1 0 0,1 0 0 0 0,-1-1-1 0 0,1 1 1 0 0,-1 0-1 0 0,1 0 1 0 0,0 0-1 0 0,-1 0 1 0 0,1 0-1 0 0,0 0 1 0 0,0 0 0 0 0,0 0-1 0 0,0 0 1 0 0,0 0-1 0 0,0 0 1 0 0,0 0-1 0 0,0 0 1 0 0,0 0-1 0 0,0 0 1 0 0,0 0-1 0 0,1-1 1 0 0,-1 1 0 0 0,0 0-1 0 0,1 0 1 0 0,-1 0-1 0 0,1 0 1 0 0,-1 0-1 0 0,1 0 1 0 0,-1-1-1 0 0,1 1 1 0 0,0 0 0 0 0,-1-1-1 0 0,1 1 1 0 0,0 0-1 0 0,0-1 1 0 0,-1 1-1 0 0,1 0 1 0 0,0-1-1 0 0,0 0 1 0 0,0 1 0 0 0,0-1-1 0 0,0 1 1 0 0,-1-1-1 0 0,1 0 1 0 0,0 0-1 0 0,0 1 1 0 0,0-1-1 0 0,0 0 1 0 0,1 0-2 0 0,55-9 376 0 0,-21-6-220 0 0,1-2-1 0 0,-2-1 0 0 0,0-1 0 0 0,-2-3 0 0 0,2-2-155 0 0,49-29 91 0 0,15-2-155 0 0,-103 78-1036 0 0,-32 38-2476 0 0,9-22-5573 0 0,13-23 68 0 0</inkml:trace>
  <inkml:trace contextRef="#ctx0" brushRef="#br0" timeOffset="70084.768">2739 2180 0 0 0,'0'0'848'0'0,"0"0"-18"0"0,0 0-90 0 0,0 0-79 0 0,0 0-5 0 0,0 0 75 0 0,0 0 103 0 0,0 0 114 0 0,0 0 112 0 0,0 0 42 0 0,0 0 21 0 0,-21-14-70 0 0,-64-43-133 0 0,81 52-726 0 0,-2 1 0 0 0,1 1-1 0 0,0-1 1 0 0,-1 1-1 0 0,0 0 1 0 0,1 0-1 0 0,-1 0 1 0 0,0 1 0 0 0,-1 0-1 0 0,1 0 1 0 0,0 1-1 0 0,0-1 1 0 0,-1 1-1 0 0,1 1 1 0 0,-1-1-1 0 0,1 1 1 0 0,-1 0 0 0 0,1 1-1 0 0,-6 1-193 0 0,1-1 78 0 0,-13 4-17 0 0,0 1 1 0 0,1 2-1 0 0,0 0 0 0 0,0 1 1 0 0,1 2-1 0 0,0 0 0 0 0,-9 7-61 0 0,-260 163 1553 0 0,242-145-1207 0 0,1 2 0 0 0,2 2 0 0 0,1 2 1 0 0,3 2-1 0 0,-8 13-346 0 0,-23 42 565 0 0,5 3 0 0 0,5 3 0 0 0,-11 31-565 0 0,17-32 532 0 0,-63 131 652 0 0,114-222-1106 0 0,-11 22 127 0 0,1 0 0 0 0,2 1 0 0 0,2 0 0 0 0,1 1-1 0 0,2 0 1 0 0,0 6-205 0 0,-27 248 892 0 0,17 257 289 0 0,49-412-929 0 0,-15-88-112 0 0,-8-29-75 0 0,0-1 1 0 0,2 0-1 0 0,0 0 1 0 0,1-1-1 0 0,1 0 1 0 0,1-1-1 0 0,4 5-65 0 0,3 5 51 0 0,60 63 173 0 0,42 25-12 0 0,92 12 143 0 0,-69-49-170 0 0,5 3-71 0 0,-106-68 3 0 0,1-2 1 0 0,0-2 0 0 0,0-2 0 0 0,1-1 0 0 0,0-3 0 0 0,-1-2-1 0 0,36-4-117 0 0,20 2 76 0 0,160-9 167 0 0,83-26-29 0 0,-209-7-46 0 0,-11-26 142 0 0,43-45-54 0 0,17-34-59 0 0,55-129 71 0 0,-127 116-74 0 0,-82 122-150 0 0,-2-1 1 0 0,-2-2 0 0 0,-2-1-1 0 0,-2 0 1 0 0,-2-2 0 0 0,-2 0-1 0 0,-2-1 1 0 0,6-31-45 0 0,15-143 151 0 0,-21 47-47 0 0,0-76-112 0 0,-14 157 74 0 0,1 16-58 0 0,-4 0-1 0 0,-3 1 1 0 0,-5-14-8 0 0,3 39 5 0 0,-2 0-1 0 0,-3 0 1 0 0,-2 1-1 0 0,-2 1 1 0 0,-2 0 0 0 0,-2 1-1 0 0,-2 2 1 0 0,-2 0-1 0 0,-11-13-4 0 0,-160-192-120 0 0,165 222 104 0 0,0 2 0 0 0,-2 1 0 0 0,-1 1 0 0 0,-1 2 0 0 0,0 2-1 0 0,-2 0 1 0 0,-1 3 0 0 0,0 1 0 0 0,-1 2 0 0 0,-13-3 16 0 0,-44-17-82 0 0,49 15 44 0 0,-1 3 0 0 0,0 1-1 0 0,-1 3 1 0 0,-1 2 0 0 0,0 1 0 0 0,0 3 0 0 0,-26 1 38 0 0,42 6-23 0 0,-29-1-59 0 0,1 2 0 0 0,-1 4 0 0 0,-60 11 82 0 0,80-8-52 0 0,0 2-1 0 0,0 2 0 0 0,1 1 0 0 0,1 3 0 0 0,0 1 0 0 0,-10 7 53 0 0,7 3-220 0 0,1 1 0 0 0,1 2-1 0 0,2 1 1 0 0,1 3 0 0 0,2 0-1 0 0,-6 11 221 0 0,32-34-281 0 0,1 0 0 0 0,0 1-1 0 0,0 0 1 0 0,2 1 0 0 0,-1 0-1 0 0,2 0 1 0 0,0 1 0 0 0,-2 7 281 0 0,-7 73-6491 0 0,15-67 2705 0 0,0-8-2501 0 0,0-3-3602 0 0</inkml:trace>
  <inkml:trace contextRef="#ctx0" brushRef="#br0" timeOffset="71874.537">3288 2301 0 0 0,'0'0'1063'0'0,"0"0"-43"0"0,0 0-173 0 0,0 0-142 0 0,26-35-88 0 0,82-112-63 0 0,-59 68 605 0 0,-48 78-1062 0 0,0 0 0 0 0,1-1 0 0 0,-1 1 0 0 0,0-1 0 0 0,-1 1 0 0 0,1-1 0 0 0,0 0 0 0 0,0 1 0 0 0,-1-1 0 0 0,1 0 1 0 0,-1 1-1 0 0,1-1 0 0 0,-1 0 0 0 0,0 0 0 0 0,0 0 0 0 0,0 1 0 0 0,0-1 0 0 0,0 0 0 0 0,0 0 0 0 0,0 0 0 0 0,0 1 0 0 0,-1-1 0 0 0,1 0 0 0 0,-1 0 0 0 0,0 1 0 0 0,1-1 0 0 0,-1 0 0 0 0,0 1 0 0 0,0-1 0 0 0,0 1 0 0 0,0-1 0 0 0,0 1 0 0 0,0-1 0 0 0,0 1 0 0 0,-1 0 0 0 0,1 0 0 0 0,0-1 0 0 0,-1 1 0 0 0,1 0 0 0 0,-1 0 0 0 0,1 0 0 0 0,-1 1 0 0 0,0-1 0 0 0,1 0 0 0 0,-1 1 0 0 0,0-1 0 0 0,0 1 0 0 0,1-1 0 0 0,-1 1 0 0 0,0 0 0 0 0,0 0 0 0 0,-1 0-97 0 0,-14 1 17 0 0,-1 1 0 0 0,1 1-1 0 0,1 1 1 0 0,-1 0-1 0 0,0 2 1 0 0,1 0-1 0 0,0 0 1 0 0,0 2 0 0 0,1 0-1 0 0,0 0 1 0 0,1 1-1 0 0,-1 1 1 0 0,-7 8-17 0 0,0-3-26 0 0,-209 152-551 0 0,7 10 1 0 0,-22 38 576 0 0,-17 12 741 0 0,-37 10-741 0 0,107-111 1045 0 0,184-115-1434 0 0,32-18 34 0 0,113-68-508 0 0,-3-6 1 0 0,75-63 862 0 0,-142 98-350 0 0,1071-725-2907 0 0,-1114 756 3261 0 0,39-26-184 0 0,1 2-1 0 0,3 3 1 0 0,34-12 180 0 0,-67 39-1230 0 0,-33 9 1181 0 0,1 0-1 0 0,-1-1 1 0 0,1 1-1 0 0,-1 0 1 0 0,1 0-1 0 0,-1 0 0 0 0,1 0 1 0 0,-1 0-1 0 0,1 0 1 0 0,-1 0-1 0 0,1 0 1 0 0,0 0-1 0 0,-1 1 1 0 0,1-1-1 0 0,-1 0 1 0 0,1 0-1 0 0,-1 0 1 0 0,1 0-1 0 0,-1 1 0 0 0,1-1 1 0 0,-1 0-1 0 0,0 1 1 0 0,1-1-1 0 0,-1 0 1 0 0,1 1-1 0 0,-1-1 1 0 0,0 1-1 0 0,1-1 1 0 0,-1 0-1 0 0,0 1 1 0 0,1-1-1 0 0,-1 1 1 0 0,0-1-1 0 0,0 1 0 0 0,1-1 1 0 0,-1 1-1 0 0,0-1 1 0 0,0 1-1 0 0,0-1 1 0 0,0 1-1 0 0,0-1 1 0 0,0 1-1 0 0,0 0 1 0 0,0-1-1 0 0,0 1 1 0 0,0-1-1 0 0,0 1 1 0 0,0-1-1 0 0,0 1 0 0 0,0-1 1 0 0,0 1-1 0 0,0-1 1 0 0,-1 1-1 0 0,1-1 1 0 0,0 1-1 0 0,0-1 1 0 0,-1 1-1 0 0,1-1 1 0 0,0 1-1 0 0,-1-1 1 0 0,1 0-1 0 0,0 1 1 0 0,-1-1-1 0 0,1 1 0 0 0,-1-1 1 0 0,1 0-1 0 0,-1 0 1 0 0,1 1-1 0 0,-1-1 1 0 0,1 0 49 0 0,-90 92-523 0 0,-789 650 1022 0 0,-347 216 13594 0 0,1038-832-11224 0 0,941-629-4251 0 0,-39 58 529 0 0,-68 64 265 0 0,-535 333-708 0 0,-88 56-350 0 0,-39 21 930 0 0,-183 155 681 0 0,-1329 1058 4683 0 0,1066-895-2040 0 0,284-232-975 0 0,166-114-1142 0 0,38-24-416 0 0,-25 22-80 0 0,1110-842-751 0 0,-591 502 157 0 0,163-59 599 0 0,-585 346-533 0 0,3 5 1 0 0,87-28 532 0 0,-185 76-41 0 0,5-3-150 0 0,0 1-1 0 0,-1 0 0 0 0,1 1 1 0 0,1 0-1 0 0,-1 0 0 0 0,0 0 1 0 0,0 1-1 0 0,1 1 0 0 0,-1-1 0 0 0,1 2 1 0 0,-1-1-1 0 0,2 1 192 0 0,-9 1-65 0 0,0-1 0 0 0,0 1 0 0 0,0 0 0 0 0,0-1 0 0 0,-1 1 1 0 0,1 0-1 0 0,-1 0 0 0 0,1 0 0 0 0,-1-1 0 0 0,0 1 0 0 0,0 0 0 0 0,1 0 0 0 0,-1 0 0 0 0,0 0 0 0 0,-1 0 1 0 0,1 0-1 0 0,0 0 0 0 0,-1-1 0 0 0,1 1 0 0 0,-1 0 0 0 0,1 0 0 0 0,-1 0 0 0 0,0-1 0 0 0,0 1 0 0 0,0 0 1 0 0,0-1-1 0 0,0 1 0 0 0,0-1 0 0 0,0 1 0 0 0,0-1 0 0 0,-1 1 0 0 0,1-1 0 0 0,-1 1 65 0 0,-131 133-632 0 0,-461 340 1661 0 0,307-256 168 0 0,21-8 130 0 0,-548 411 2364 0 0,741-570-2915 0 0,-3-3 1 0 0,-2-3-1 0 0,-53 21-776 0 0,143-83-4 0 0,287-207-458 0 0,153-92-6 0 0,14 20-1 0 0,78-15 469 0 0,-451 259-609 0 0,2 6 0 0 0,2 3 0 0 0,81-22 609 0 0,-167 61-187 0 0,61-4-1523 0 0,-72 10 1659 0 0,1 0 0 0 0,-1 0 0 0 0,1 0 0 0 0,-1 0-1 0 0,0 0 1 0 0,0 0 0 0 0,0 0 0 0 0,0-1 0 0 0,-1 1-1 0 0,1 0 1 0 0,-1 0 0 0 0,0 0 0 0 0,0 0 0 0 0,0-1-1 0 0,0 1 1 0 0,0 0 0 0 0,-1-1 0 0 0,1 1 0 0 0,-1-1-1 0 0,0 0 1 0 0,1 1 0 0 0,-1-1 0 0 0,-1 1 51 0 0,-24 31 6 0 0,-1-1 0 0 0,-2-2 0 0 0,-1 0 1 0 0,-1-3-1 0 0,-5 3-6 0 0,-6 5 45 0 0,-985 840 2898 0 0,774-665 1210 0 0,-245 155-4153 0 0,471-349 292 0 0,308-204-583 0 0,-223 148 282 0 0,752-494-416 0 0,-673 450 377 0 0,30-18-254 0 0,155-69 302 0 0,-206 125-725 0 0,-115 46 711 0 0,0-1 1 0 0,0 1-1 0 0,0-1 1 0 0,-1 1-1 0 0,1-1 1 0 0,0 1-1 0 0,0-1 1 0 0,0 1-1 0 0,0-1 1 0 0,0 1-1 0 0,0-1 1 0 0,0 0-1 0 0,0 1 1 0 0,0-1-1 0 0,0 1 1 0 0,0-1-1 0 0,0 1 1 0 0,0-1-1 0 0,0 1 1 0 0,1-1-1 0 0,-1 1 1 0 0,0-1-1 0 0,0 1 1 0 0,1-1-1 0 0,-1 0 1 0 0,0 1-1 0 0,0-1 1 0 0,1 1-1 0 0,-1-1 1 0 0,0 0-1 0 0,1 1 1 0 0,-1-1-1 0 0,1 0 1 0 0,-1 1-1 0 0,0-1 1 0 0,1 0-1 0 0,-1 0 1 0 0,1 0-1 0 0,-1 1 1 0 0,1-1-1 0 0,-1 0 1 0 0,0 0-1 0 0,1 0 1 0 0,-1 0-1 0 0,1 0 1 0 0,-1 0-1 0 0,1 0 1 0 0,-1 0-1 0 0,1 0 1 0 0,-1 0-1 0 0,1 0 1 0 0,-1 0-1 0 0,1 0 1 0 0,-1 0-1 0 0,1 0 1 0 0,-1 0-1 0 0,1-1 1 0 0,-1 1-1 0 0,0 0 1 0 0,1 0-1 0 0,-1-1 1 0 0,1 1-1 0 0,-1 0 1 0 0,0 0-1 0 0,1-1 1 0 0,-1 1-1 0 0,1-1 14 0 0,-27 33-257 0 0,-235 189 356 0 0,183-160-63 0 0,-683 537 1025 0 0,750-589-1027 0 0,-160 126 1571 0 0,-73 39-1605 0 0,196-147 351 0 0,661-467-1027 0 0,-424 315 42 0 0,198-97 634 0 0,-357 207-57 0 0,1 0 0 0 0,1 2-1 0 0,0 2 1 0 0,0 0 0 0 0,18-2 57 0 0,-49 13-13 0 0,1-1 0 0 0,-1 0 0 0 0,0 0 0 0 0,0 1 0 0 0,0-1 0 0 0,0 1 0 0 0,1-1 1 0 0,-1 1-1 0 0,0-1 0 0 0,0 1 0 0 0,1 0 0 0 0,-1-1 0 0 0,0 1 0 0 0,1 0 0 0 0,-1 0 0 0 0,0 0 0 0 0,1 0 1 0 0,-1 0-1 0 0,0 0 0 0 0,1 1 0 0 0,-1-1 0 0 0,0 0 0 0 0,1 1 0 0 0,-1-1 0 0 0,0 1 0 0 0,0-1 0 0 0,1 1 1 0 0,-1 0-1 0 0,0-1 0 0 0,0 1 0 0 0,0 0 0 0 0,0 0 0 0 0,0 0 0 0 0,0 0 0 0 0,0 0 0 0 0,0 0 0 0 0,-1 0 1 0 0,1 0-1 0 0,0 0 0 0 0,0 0 0 0 0,-1 1 0 0 0,1-1 0 0 0,-1 0 0 0 0,1 0 0 0 0,-1 1 0 0 0,0-1 0 0 0,1 0 1 0 0,-1 1-1 0 0,0-1 0 0 0,0 0 0 0 0,0 1 0 0 0,0 0 13 0 0,-48 76 123 0 0,-194 221 430 0 0,-116 153-101 0 0,209-232-397 0 0,135-179-689 0 0,53-32-3513 0 0,-31-9 1436 0 0,9 0-8057 0 0</inkml:trace>
  <inkml:trace contextRef="#ctx0" brushRef="#br0" timeOffset="73905.065">4691 3940 0 0 0,'0'0'123'0'0,"0"0"-93"0"0,0 0-58 0 0,0 0-42 0 0,-14-5 23 0 0,-39-15 39 0 0,24-3 8 0 0,27 19 0 0 0</inkml:trace>
  <inkml:trace contextRef="#ctx0" brushRef="#br0" timeOffset="75187.477">4249 3837 1920 0 0,'0'0'941'0'0,"0"0"-161"0"0,0 0-229 0 0,0 0-38 0 0,0 0 265 0 0,0 0 444 0 0,0 0 401 0 0,0 0 176 0 0,0 0-98 0 0,0 0-304 0 0,0 0-362 0 0,0 0-278 0 0,0 3 6399 0 0,116-62-4242 0 0,236 26-1989 0 0,68-7-357 0 0,-233 21-389 0 0,-188 18-134 0 0,1 1 0 0 0,0 0 0 0 0,0 0 0 0 0,0 0-1 0 0,0-1 1 0 0,-1 1 0 0 0,1 0 0 0 0,0-1 0 0 0,0 1 0 0 0,0 0 0 0 0,0 0 0 0 0,0-1-1 0 0,0 1 1 0 0,0 0 0 0 0,0-1 0 0 0,0 1 0 0 0,0 0 0 0 0,0 0 0 0 0,0-1 0 0 0,0 1-1 0 0,0 0 1 0 0,0-1 0 0 0,0 1 0 0 0,0 0 0 0 0,0-1 0 0 0,0 1 0 0 0,0 0 0 0 0,0 0-1 0 0,1-1 1 0 0,-1 1 0 0 0,0 0 0 0 0,0 0-45 0 0,-19-6-6 0 0,-64-44-8 0 0,-33-36 46 0 0,115 86-38 0 0,1-1 0 0 0,0 1 0 0 0,-1-1 0 0 0,1 1 0 0 0,-1-1 0 0 0,0 1 0 0 0,1 0 0 0 0,-1-1 0 0 0,1 1 0 0 0,-1 0 0 0 0,0-1 0 0 0,1 1 0 0 0,-1 0 0 0 0,0 0 0 0 0,1 0 0 0 0,-1-1 0 0 0,0 1 0 0 0,1 0 0 0 0,-1 0 0 0 0,0 0 0 0 0,1 0 0 0 0,-1 0 0 0 0,0 0 0 0 0,1 0 0 0 0,-1 1 0 0 0,0-1 0 0 0,1 0 0 0 0,-1 0 0 0 0,0 0 0 0 0,1 1 0 0 0,-1-1 0 0 0,1 0 0 0 0,-1 1 0 0 0,0-1 0 0 0,1 0 0 0 0,-1 1 0 0 0,1-1 0 0 0,-1 1 0 0 0,1-1 0 0 0,-1 1 0 0 0,1-1 0 0 0,0 1 0 0 0,-1-1 0 0 0,1 1 0 0 0,0 0 0 0 0,-1-1 0 0 0,1 1 0 0 0,0 0 0 0 0,-1-1 0 0 0,1 1 0 0 0,0 0 6 0 0,-5 41-219 0 0,5-31 284 0 0,0 41-90 0 0,2 1-1 0 0,2-1 0 0 0,2 1 1 0 0,12 42 25 0 0,32 172-132 0 0,-46-245 138 0 0,-4-31 589 0 0,0 3-576 0 0,-1-23-10 0 0,2 0 0 0 0,0 0 0 0 0,2 0 0 0 0,1 1 0 0 0,1-1 0 0 0,8-21-9 0 0,-6 29-9 0 0,1 0-1 0 0,0 1 1 0 0,2-1 0 0 0,0 2-1 0 0,2-1 1 0 0,0 1-1 0 0,1 1 1 0 0,1 1-1 0 0,0 0 1 0 0,1 0-1 0 0,7-4 10 0 0,-20 20-95 0 0,0-1 0 0 0,0 1 0 0 0,0 0 0 0 0,0 0-1 0 0,0 0 1 0 0,0 0 0 0 0,0 0 0 0 0,1 0 0 0 0,-1 0-1 0 0,0 1 1 0 0,0-1 0 0 0,1 1 0 0 0,-1 0 0 0 0,1 0 0 0 0,-1 0-1 0 0,0 0 1 0 0,1 0 0 0 0,-1 0 0 0 0,0 0 0 0 0,1 1-1 0 0,-1-1 1 0 0,0 1 0 0 0,0 0 0 0 0,1 0 0 0 0,-1 0-1 0 0,2 1 96 0 0,31 21-9226 0 0,-28-16-2395 0 0</inkml:trace>
  <inkml:trace contextRef="#ctx0" brushRef="#br0" timeOffset="77450.976">4525 2117 8658 0 0,'0'0'1796'0'0,"0"0"-121"0"0,0 0-49 0 0,0 0 61 0 0,0 0-1 0 0,0 0-233 0 0,0 0-355 0 0,0 0-354 0 0,0 0-269 0 0,0 0-151 0 0,0 0-9 0 0,4-3 57 0 0,15-9 54 0 0,28 31 1120 0 0,-37-10-1431 0 0,0 1 1 0 0,0-1-1 0 0,-1 2 1 0 0,0-1-1 0 0,-1 1 0 0 0,0 0 1 0 0,0 1-1 0 0,-2 0 0 0 0,1 0 1 0 0,1 6-116 0 0,7 24 101 0 0,-1 1 1 0 0,-2 0-1 0 0,-2 1 0 0 0,1 16-101 0 0,-4-24 73 0 0,17 60-55 0 0,-23-96 8 0 0,0 0 1 0 0,0 0-1 0 0,-1 0 0 0 0,1 0 1 0 0,0 0-1 0 0,-1 0 0 0 0,1 0 1 0 0,0 0-1 0 0,-1 0 1 0 0,1 0-1 0 0,0 0 0 0 0,-1 0 1 0 0,1-1-1 0 0,0 1 1 0 0,-1 0-1 0 0,1 0 0 0 0,0-1 1 0 0,-1 1-1 0 0,1-1 0 0 0,-1 1 1 0 0,1 0-1 0 0,-1-1 1 0 0,1 1-1 0 0,-1-1 0 0 0,1 1 1 0 0,-1-1-1 0 0,1 0 1 0 0,-1 1-1 0 0,1-1 0 0 0,-1 1 1 0 0,0-1-1 0 0,0 0 0 0 0,1 1 1 0 0,-1-1-1 0 0,0 0 1 0 0,0 1-1 0 0,0-1 0 0 0,0 0 1 0 0,1 1-1 0 0,-1-1 1 0 0,0 0-1 0 0,0 0 0 0 0,0 1 1 0 0,-1-1-1 0 0,1 0 0 0 0,0 1 1 0 0,0-1-1 0 0,0 0 1 0 0,0 1-1 0 0,-1-1 0 0 0,1 0-26 0 0,41-270 1023 0 0,-8 17-788 0 0,-18 148-350 0 0,-13 100-2954 0 0,-2 22-9002 0 0,0-13 9031 0 0,0 2-6799 0 0</inkml:trace>
  <inkml:trace contextRef="#ctx0" brushRef="#br0" timeOffset="77817.1">4976 2419 10378 0 0,'0'0'1885'0'0,"0"0"-562"0"0,0 0-242 0 0,0 0 75 0 0,0 0 54 0 0,0 0-106 0 0,0 0-236 0 0,0 0-259 0 0,0 0-185 0 0,0 0-102 0 0,0 0-71 0 0,0 0-56 0 0,0 33-42 0 0,2 102-31 0 0,9-82 38 0 0,-6-49-114 0 0,-3-2 30 0 0,0 0-1 0 0,1 1 1 0 0,-1-1 0 0 0,1 0-1 0 0,-1 0 1 0 0,1 0 0 0 0,0-1-1 0 0,0 1 1 0 0,0-1 0 0 0,0 0-1 0 0,0 1 1 0 0,0-1-1 0 0,1 0 1 0 0,-1-1 0 0 0,0 1-1 0 0,0-1 1 0 0,1 1 0 0 0,-1-1-1 0 0,0 0 1 0 0,1 0 0 0 0,-1-1-1 0 0,0 1 1 0 0,0-1-1 0 0,1 1 1 0 0,-1-1 0 0 0,0 0-1 0 0,0 0 1 0 0,0-1 0 0 0,0 1-1 0 0,0 0 1 0 0,0-1 0 0 0,0 0-1 0 0,0 0 1 0 0,-1 0-1 0 0,2-1-75 0 0,5-4 163 0 0,0-1 0 0 0,-1 0-1 0 0,0-1 1 0 0,0 0 0 0 0,-1 0-1 0 0,0-1 1 0 0,0 0 0 0 0,-1 0-1 0 0,-1 0 1 0 0,1-1-1 0 0,-2 0 1 0 0,0 0 0 0 0,0 0-1 0 0,-1-1 1 0 0,0 1 0 0 0,-1-1-1 0 0,0 0 1 0 0,-1 0 0 0 0,0 1-1 0 0,-1-1 1 0 0,-1-6-163 0 0,0 15-18 0 0,0 0 1 0 0,-1-1 0 0 0,1 1-1 0 0,-1 0 1 0 0,0 0 0 0 0,0 1-1 0 0,0-1 1 0 0,0 0 0 0 0,0 1-1 0 0,0-1 1 0 0,-1 1 0 0 0,0 0-1 0 0,1-1 1 0 0,-1 1 0 0 0,0 1-1 0 0,0-1 1 0 0,0 0 0 0 0,0 1-1 0 0,0-1 1 0 0,0 1 0 0 0,-1 0-1 0 0,1 0 1 0 0,0 0-1 0 0,-4 0 18 0 0,-50-4-3389 0 0,41 10 265 0 0,7 0-1955 0 0,1-1-6405 0 0</inkml:trace>
  <inkml:trace contextRef="#ctx0" brushRef="#br0" timeOffset="78427.304">4370 1627 9842 0 0,'0'0'2930'0'0,"0"0"-1236"0"0,0 0-394 0 0,0 0 34 0 0,0 0 67 0 0,0 0-46 0 0,0 0-207 0 0,0 0-297 0 0,0 0-220 0 0,0 0-97 0 0,0 0-12 0 0,0 0 33 0 0,0 0-13 0 0,11-3-32 0 0,145-30 1822 0 0,67-23-1152 0 0,-96 23-756 0 0,-126 33-403 0 0,-1 0 49 0 0,0 0 24 0 0,0 0 37 0 0,0 0 20 0 0,0 0 13 0 0,0 0 21 0 0,-48-26 485 0 0,3 6-866 0 0,1-2 1 0 0,0-1-1 0 0,2-3 1 0 0,-3-4 195 0 0,28 7-2234 0 0,16 3-7690 0 0,1 19 9085 0 0,0-7-11304 0 0</inkml:trace>
  <inkml:trace contextRef="#ctx0" brushRef="#br0" timeOffset="81341.51">317 2747 5057 0 0,'0'0'1608'0'0,"0"0"-135"0"0,0 0-64 0 0,0 0 9 0 0,0 0 49 0 0,0 0 9 0 0,0 0-123 0 0,0 0-210 0 0,0 0-206 0 0,0 0-213 0 0,0 0-156 0 0,-3-9-76 0 0,-6-29-27 0 0,28-7 1516 0 0,65-61 884 0 0,-81 104-2834 0 0,0 1-1 0 0,0 0 1 0 0,1 0 0 0 0,-1 1-1 0 0,0-1 1 0 0,1 1 0 0 0,-1 0-1 0 0,1 0 1 0 0,-1 0 0 0 0,0 0-1 0 0,1 0 1 0 0,-1 1 0 0 0,1-1-1 0 0,-1 1 1 0 0,0 0 0 0 0,0 0-1 0 0,1 0 1 0 0,-1 1 0 0 0,0-1-1 0 0,0 1 1 0 0,0 0 0 0 0,-1-1-1 0 0,1 1 1 0 0,0 1 0 0 0,-1-1-1 0 0,2 1-30 0 0,75 104 594 0 0,-5 100-97 0 0,-51 5 161 0 0,-23-211-516 0 0,0-1 13 0 0,0 0 37 0 0,-4-2-149 0 0,1 0-1 0 0,-1-1 1 0 0,0 1 0 0 0,1-1-1 0 0,0 0 1 0 0,-1 0-1 0 0,1 0 1 0 0,1 0 0 0 0,-1-1-1 0 0,0 1 1 0 0,1-1-1 0 0,-1 0 1 0 0,1 1 0 0 0,0-1-1 0 0,1 0 1 0 0,-1 0-1 0 0,1-1 1 0 0,-1 1-1 0 0,1 0 1 0 0,0 0 0 0 0,1-1-43 0 0,-3-1 40 0 0,-6-25-34 0 0,1 0 0 0 0,1-1 0 0 0,2 1 0 0 0,1-1 0 0 0,1 0 0 0 0,2 0 0 0 0,1-1-1 0 0,2 1 1 0 0,3-16-6 0 0,1 20-6 0 0,0-1-1 0 0,2 1 1 0 0,2 0 0 0 0,0 1-1 0 0,2 0 1 0 0,0 1-1 0 0,2 0 1 0 0,1 1-1 0 0,1 1 1 0 0,1 0-1 0 0,1 1 1 0 0,2 1-1 0 0,9-9 7 0 0,-28 30 0 0 0,0-1-1 0 0,0 1 1 0 0,0-1-1 0 0,1 1 1 0 0,-1-1-1 0 0,0 1 1 0 0,1 0-1 0 0,-1 0 0 0 0,1 0 1 0 0,0 0-1 0 0,-1 0 1 0 0,1 0-1 0 0,0 0 1 0 0,-1 0-1 0 0,1 1 1 0 0,0-1-1 0 0,0 1 1 0 0,0-1-1 0 0,-1 1 0 0 0,1 0 1 0 0,0 0-1 0 0,0-1 1 0 0,0 1-1 0 0,0 1 1 0 0,0-1-1 0 0,0 0 1 0 0,-1 0-1 0 0,1 1 1 0 0,0-1-1 0 0,0 1 0 0 0,0-1 1 0 0,-1 1-1 0 0,1 0 1 0 0,0 0-1 0 0,-1 0 1 0 0,1 0-1 0 0,0 0 1 0 0,-1 0-1 0 0,1 0 1 0 0,-1 1-1 0 0,0-1 0 0 0,1 0 1 0 0,-1 1-1 0 0,0-1 1 0 0,0 1-1 0 0,0-1 1 0 0,0 1-1 0 0,0 0 1 0 0,0-1-1 0 0,-1 1 1 0 0,1 0-1 0 0,0 0 0 0 0,-1 0 1 0 0,0-1-1 0 0,1 1 1 0 0,-1 1 0 0 0,46 210 141 0 0,-27-93-80 0 0,4 6-61 0 0,-13-90 11 0 0,-9-35 1 0 0,-1-1 19 0 0,0 0 19 0 0,1-42 465 0 0,-1-21-489 0 0,2 0 0 0 0,3 0 0 0 0,2 0 0 0 0,15-52-26 0 0,-9 59-12 0 0,3 0-1 0 0,2 1 0 0 0,2 1 1 0 0,3 1-1 0 0,2 1 0 0 0,27-40 13 0 0,-26 72-20 0 0,-20 39-82 0 0,26 127 238 0 0,-18-60-47 0 0,-11-70-83 0 0,2 10 20 0 0,1 0 0 0 0,0 0 0 0 0,2 0 0 0 0,1-1 0 0 0,1 0 0 0 0,2 0-1 0 0,0-1 1 0 0,6 7-26 0 0,15-2-50 0 0,-33-27-1585 0 0,1-3-8606 0 0,-1 0-1710 0 0</inkml:trace>
  <inkml:trace contextRef="#ctx0" brushRef="#br0" timeOffset="84561.268">6340 1605 5417 0 0,'0'0'1226'0'0,"0"0"-81"0"0,0 0 48 0 0,0 0 150 0 0,0 0 153 0 0,0 0-14 0 0,0 0-121 0 0,0 0-169 0 0,0 0-199 0 0,0 0-167 0 0,0 0-105 0 0,-2-12-57 0 0,-1-8-277 0 0,-2-11-159 0 0,4-8 3540 0 0,1 38-3432 0 0,0 1-69 0 0,0 0-52 0 0,0 0-44 0 0,0 0-10 0 0,0 0-25 0 0,0 0-29 0 0,7 19 358 0 0,0 3-282 0 0,-1 0 0 0 0,-1 1 0 0 0,-2-1 0 0 0,0 1 0 0 0,-1 0 0 0 0,-1 21-183 0 0,1 12 133 0 0,0-20-51 0 0,-2 0-1 0 0,-1 0 1 0 0,-2 0-1 0 0,-2 0 1 0 0,-1 0-1 0 0,-4 10-81 0 0,8-69 1413 0 0,5-51-1385 0 0,17-11 14 0 0,4 2 1 0 0,3 0 0 0 0,4 2-1 0 0,3 2 1 0 0,3 1 0 0 0,15-17-43 0 0,-24 36 17 0 0,-25 97 7 0 0,0 280 103 0 0,30-208-115 0 0,-33-110-11 0 0,1 1 0 0 0,0-1-1 0 0,0 0 1 0 0,0 0 0 0 0,0 0 0 0 0,-1 0 0 0 0,1 1 0 0 0,0-1 0 0 0,0 0 0 0 0,0-1 0 0 0,0 1-1 0 0,0 0 1 0 0,-1 0 0 0 0,1 0 0 0 0,0 0 0 0 0,0-1 0 0 0,0 1 0 0 0,-1 0 0 0 0,1-1 0 0 0,0 1-1 0 0,0-1 1 0 0,-1 1 0 0 0,1-1 0 0 0,0 1 0 0 0,-1-1 0 0 0,1 1 0 0 0,0-1 0 0 0,-1 0-1 0 0,1 1 1 0 0,-1-1 0 0 0,1 0 0 0 0,-1 1 0 0 0,0-1 0 0 0,1 0 0 0 0,-1 0 0 0 0,1 1 0 0 0,-1-1-1 0 0,0 0 1 0 0,0 0 0 0 0,0 0 0 0 0,1 0 0 0 0,-1 1 0 0 0,0-1 0 0 0,0 0 0 0 0,0 0 0 0 0,0 0-1 0 0,2-4 6 0 0,202-385 156 0 0,-116 222-119 0 0,-76 145-15 0 0,-13 49-53 0 0,-13 68 116 0 0,3 1 1 0 0,5 0-1 0 0,5 58-91 0 0,25-28 38 0 0,-14-95-57 0 0,-9-30-24 0 0,-1 0-46 0 0,0 0-11 0 0,0 0-44 0 0,0 0-53 0 0,0 0-58 0 0,0 0-113 0 0,0 0-132 0 0,0 0-146 0 0,14 0-12451 0 0,-10 0 1940 0 0</inkml:trace>
  <inkml:trace contextRef="#ctx0" brushRef="#br0" timeOffset="84815.45">7157 1473 16051 0 0,'0'0'1763'0'0,"0"0"-353"0"0,0 0-247 0 0,0 0-41 0 0,0 0-113 0 0,0 0-149 0 0,0 0-192 0 0,0 0-171 0 0,0 0-105 0 0,0 0-84 0 0,0 0-68 0 0,0 0-58 0 0,-4 17-39 0 0,-15 54-57 0 0,15 28-2698 0 0,6-89-1564 0 0,-1-5-3111 0 0,0-1-4084 0 0</inkml:trace>
  <inkml:trace contextRef="#ctx0" brushRef="#br0" timeOffset="87815.957">8301 2441 4809 0 0,'0'0'1936'0'0,"0"0"-201"0"0,0 0-66 0 0,0 0 78 0 0,0 0 65 0 0,0 0-49 0 0,0 0-206 0 0,0 0-310 0 0,0 0-295 0 0,0 0-247 0 0,0 0-189 0 0,0 0-116 0 0,0 0-34 0 0,-7 4 1576 0 0,162-23 1926 0 0,65-14-3147 0 0,-46 16-381 0 0,-72 12 980 0 0,-126-11-1301 0 0,1-1 0 0 0,0-2 0 0 0,1 0 1 0 0,1-1-1 0 0,1-2 0 0 0,-6-8-19 0 0,20 23 13 0 0,-26-12 35 0 0,32 19-33 0 0,0 0-9 0 0,0 0-18 0 0,0 0-4 0 0,0 0-4 0 0,0 20-97 0 0,31 257 192 0 0,-31-162-134 0 0,9-182 371 0 0,43-68-340 0 0,-23 89-1293 0 0,-15 36-2702 0 0,3 3-4861 0 0,-13 3-2784 0 0</inkml:trace>
  <inkml:trace contextRef="#ctx0" brushRef="#br0" timeOffset="88414.205">8761 1528 5993 0 0,'0'0'2390'0'0,"0"0"-441"0"0,0 0-158 0 0,0 0 22 0 0,0 0 12 0 0,0 0-110 0 0,0 0-215 0 0,0 0-220 0 0,0 0-205 0 0,0 0-165 0 0,0 0-163 0 0,0 0-150 0 0,-5-3-114 0 0,-16-9-67 0 0,16 9-55 0 0,5 3-50 0 0,0 0-59 0 0,0 0-68 0 0,33 44 916 0 0,-14-15-922 0 0,-1 1 0 0 0,-2 0-1 0 0,-1 1 1 0 0,-1 1 0 0 0,-2 0-1 0 0,6 23-177 0 0,-4-14 111 0 0,5 24 14 0 0,-19-64-105 0 0,15-49 1500 0 0,98-361-1254 0 0,-81 271-481 0 0,-32 136 28 0 0,0 2-145 0 0,0 0-212 0 0,0 27-4129 0 0,0-8 1864 0 0,0-6-2296 0 0,0-2-6429 0 0</inkml:trace>
  <inkml:trace contextRef="#ctx0" brushRef="#br0" timeOffset="88728.455">9247 1753 15219 0 0,'0'0'4631'0'0,"0"0"-2834"0"0,0 0-975 0 0,0 0-93 0 0,0 0 34 0 0,0 0 15 0 0,0 0-66 0 0,0 0-141 0 0,0 0-138 0 0,0 0-92 0 0,0 0-55 0 0,0 0-33 0 0,0 0-31 0 0,6 10-16 0 0,19 34-14 0 0,-22-39-143 0 0,-1 1 0 0 0,0 0 0 0 0,0 0-1 0 0,0 0 1 0 0,-1 0 0 0 0,1 0 0 0 0,-1 1-1 0 0,-1-1 1 0 0,0 0 0 0 0,1 1 0 0 0,-2-1-1 0 0,1 0 1 0 0,-1 1-49 0 0,0 15 45 0 0,-15 30-740 0 0,38-86-8107 0 0,-15 23 3543 0 0,0 0-5866 0 0</inkml:trace>
  <inkml:trace contextRef="#ctx0" brushRef="#br0" timeOffset="89255.795">8689 906 8578 0 0,'0'0'3557'0'0,"0"0"-1617"0"0,0 0-512 0 0,0 0 23 0 0,0 0 43 0 0,0 0 1 0 0,0 0-119 0 0,0 0-210 0 0,0 0-235 0 0,0 0-218 0 0,0 0-165 0 0,0 0-105 0 0,0 0-78 0 0,-7-5-44 0 0,-22-15-23 0 0,59 4 1011 0 0,34-5-602 0 0,-14 3-453 0 0,0 3-1 0 0,1 2 1 0 0,1 2-1 0 0,19 0-253 0 0,42 8 223 0 0,-112 3-171 0 0,-1 0 51 0 0,0 0 49 0 0,0 0 21 0 0,0 0 31 0 0,-14-6 355 0 0,-133-79-254 0 0,139 78-442 0 0,-60-56 310 0 0,49 7-3465 0 0,33 39-3127 0 0,-6 12 352 0 0,1-2-6247 0 0</inkml:trace>
  <inkml:trace contextRef="#ctx0" brushRef="#br0" timeOffset="91634.129">6938 4474 0 0 0,'0'0'954'0'0,"0"0"-188"0"0,0 0-21 0 0,0 0 140 0 0,0 0 217 0 0,0 0 81 0 0,0 0-38 0 0,0 0-126 0 0,0 0-177 0 0,0 0-104 0 0,0 0-10 0 0,2-24 6 0 0,3-70-3 0 0,11 38 2656 0 0,-9 59 3642 0 0,-4 39-6676 0 0,-3-34 279 0 0,-1 56-244 0 0,-2 1 0 0 0,-3-1 0 0 0,-4 1-1 0 0,-3 6-387 0 0,0 1 152 0 0,-15 38 39 0 0,22-106 1911 0 0,7-21-1936 0 0,4-31-134 0 0,2 1 0 0 0,2 0 0 0 0,2 1-1 0 0,2 0 1 0 0,2 1 0 0 0,2 0 0 0 0,2 1 0 0 0,5-5-32 0 0,-11 19 40 0 0,118-194-23 0 0,-107 197-31 0 0,-16 47 22 0 0,55 193 353 0 0,-15-100-360 0 0,-37-133 610 0 0,30-88-520 0 0,5 1 0 0 0,5 3 0 0 0,53-83-91 0 0,-78 151-9 0 0,-20 77-138 0 0,0 179 269 0 0,23-28 14 0 0,-5-97-83 0 0,-17-92-1996 0 0,-7-5-1720 0 0,-6 1-3756 0 0,5 1-4133 0 0</inkml:trace>
  <inkml:trace contextRef="#ctx0" brushRef="#br0" timeOffset="92128.676">7776 4352 13707 0 0,'0'0'1703'0'0,"0"0"-281"0"0,0 0-141 0 0,0 0-2 0 0,0 0-45 0 0,0 0-193 0 0,0 0-274 0 0,0 0-243 0 0,0 0-146 0 0,0 0-81 0 0,0 0-33 0 0,0 0-31 0 0,0 0-50 0 0,21-17-29 0 0,66-52-20 0 0,-38 45 76 0 0,-48 23-201 0 0,0 0 1 0 0,0 0-1 0 0,0 1 1 0 0,0-1-1 0 0,0 0 1 0 0,0 1 0 0 0,0-1-1 0 0,0 1 1 0 0,0 0-1 0 0,0-1 1 0 0,0 1-1 0 0,0 0 1 0 0,0-1 0 0 0,0 1-1 0 0,1 0 1 0 0,-1 0-1 0 0,0 0 1 0 0,0 0-1 0 0,0 0 1 0 0,0 0-1 0 0,0 0 1 0 0,0 1 0 0 0,1-1-1 0 0,-1 0 1 0 0,0 1-1 0 0,0-1 1 0 0,0 0-1 0 0,0 1 1 0 0,0-1 0 0 0,0 1-1 0 0,0 0 1 0 0,0-1-1 0 0,-1 1 1 0 0,1 0-1 0 0,0 0 1 0 0,0-1-1 0 0,0 1 1 0 0,-1 0 0 0 0,1 0-1 0 0,0 0 1 0 0,-1 0-1 0 0,1 0 1 0 0,-1 0-1 0 0,1 0 1 0 0,-1 0-1 0 0,1 0 1 0 0,-1 0 0 0 0,0 0-1 0 0,0 0 1 0 0,1 1-1 0 0,-1-1 1 0 0,0 0-1 0 0,0 0 1 0 0,0 0 0 0 0,0 0-1 0 0,0 0 1 0 0,-1 0-1 0 0,1 1 1 0 0,0-1-10 0 0,-33 126 854 0 0,28-114-731 0 0,4-12-98 0 0,0 0 0 0 0,0 0 1 0 0,1 0-1 0 0,-1 1 0 0 0,0-1 0 0 0,1 0 0 0 0,-1 1 0 0 0,1-1 0 0 0,0 0 0 0 0,-1 1 0 0 0,1-1 0 0 0,0 1 0 0 0,0-1 0 0 0,0 1 0 0 0,0-1 1 0 0,0 0-1 0 0,0 1 0 0 0,0-1 0 0 0,1 1 0 0 0,-1-1 0 0 0,1 0 0 0 0,-1 1 0 0 0,1-1 0 0 0,-1 0 0 0 0,1 1 0 0 0,-1-1 0 0 0,1 0 0 0 0,0 0 1 0 0,0 0-1 0 0,0 1 0 0 0,0-1 0 0 0,0 0 0 0 0,0 0 0 0 0,0 0 0 0 0,0-1 0 0 0,0 1 0 0 0,0 0 0 0 0,0 0 0 0 0,1-1 0 0 0,-1 1 0 0 0,0 0 1 0 0,1-1-1 0 0,-1 1 0 0 0,0-1 0 0 0,1 0 0 0 0,0 1-25 0 0,8-2 140 0 0,-1-1 0 0 0,0 1 1 0 0,0-2-1 0 0,0 1 0 0 0,0-1 0 0 0,0 0 0 0 0,0-1 1 0 0,-1 0-1 0 0,1-1 0 0 0,-1 0 0 0 0,0 0 0 0 0,3-4-140 0 0,58-28 57 0 0,-28 21-2107 0 0,-35 26-4266 0 0,-5-9 3853 0 0,-1 3-9392 0 0</inkml:trace>
  <inkml:trace contextRef="#ctx0" brushRef="#br0" timeOffset="93485.474">8568 5074 5537 0 0,'0'0'3002'0'0,"0"0"-1356"0"0,0 0-486 0 0,0 0 127 0 0,0 0 125 0 0,0 0 22 0 0,0 0-64 0 0,0 0-213 0 0,0 0-190 0 0,0 0-156 0 0,0 0-152 0 0,0 0-77 0 0,0 0-27 0 0,16-4-17 0 0,113-19 1301 0 0,-18 5-40 0 0,172-26 545 0 0,-232 36-2153 0 0,-1 2-1 0 0,1 2 0 0 0,1 3 0 0 0,6 2-190 0 0,-25-1 80 0 0,56-11 177 0 0,-50 7-74 0 0,-39 4-175 0 0,0 0-16 0 0,0 0-7 0 0,0 0 19 0 0,0 0-17 0 0,0 0-10 0 0,0 0 28 0 0,0 0 21 0 0,0 0-6 0 0,0 0-3 0 0,0 0-21 0 0,0 0-5 0 0,0 0 14 0 0,0 0-10 0 0,0 0 17 0 0,0 0 4 0 0,0 0-22 0 0,0 0 8 0 0,0 0-4 0 0,0 0 16 0 0,0 0 2 0 0,0 0-24 0 0,0 0 4 0 0,0 0 16 0 0,0 0-15 0 0,0 0 19 0 0,0 0-3 0 0,0 0-14 0 0,0 0 16 0 0,0 0 42 0 0,-26 0 891 0 0,2-5-935 0 0,0 0 0 0 0,0-2 0 0 0,0 0 0 0 0,1-1 0 0 0,1-2 0 0 0,-13-7-13 0 0,-26-5 20 0 0,59 114-297 0 0,12 155 256 0 0,14-266 78 0 0,146-138-83 0 0,-155 133-2775 0 0,-11 15-7010 0 0,-2 8-2228 0 0</inkml:trace>
  <inkml:trace contextRef="#ctx0" brushRef="#br0" timeOffset="94183.735">8978 4172 7450 0 0,'0'0'2948'0'0,"0"0"-946"0"0,0 0-482 0 0,0 0-41 0 0,0 0 31 0 0,0 0 20 0 0,0 0-117 0 0,0 0-213 0 0,0 0-207 0 0,0 0-220 0 0,0 0-165 0 0,0 0-110 0 0,-2-8-69 0 0,-5-21-66 0 0,5 21-59 0 0,2 8-65 0 0,17 18 512 0 0,6 3-592 0 0,-1 1 0 0 0,0 0 1 0 0,-2 2-1 0 0,-1 0 0 0 0,0 1 0 0 0,-2 1 1 0 0,-1 1-1 0 0,-2 1 0 0 0,0 0 1 0 0,-2 0-1 0 0,-1 1 0 0 0,-1 1 1 0 0,3 16-160 0 0,3 8 33 0 0,-3-80 1526 0 0,24-120-1034 0 0,42-185-300 0 0,-77 316 444 0 0,0 7-4258 0 0,5 20-893 0 0,-6-11 4281 0 0,3 9-3591 0 0,0 1-3866 0 0,-4 0-3712 0 0</inkml:trace>
  <inkml:trace contextRef="#ctx0" brushRef="#br0" timeOffset="94619.834">9519 4433 13731 0 0,'0'0'3749'0'0,"0"0"-1918"0"0,0 0-752 0 0,0 0-3 0 0,0 0 25 0 0,0 0-92 0 0,0 0-240 0 0,0 0-253 0 0,0 0-189 0 0,0 0-96 0 0,0 0 2 0 0,0 0-3 0 0,0 0-16 0 0,15-5 4 0 0,73-23 142 0 0,6 17 415 0 0,-93 14-739 0 0,1 1 1 0 0,0-1 0 0 0,-1 0 0 0 0,0 0 0 0 0,0 0 0 0 0,0 1 0 0 0,0-1 0 0 0,0 1 0 0 0,-1-1 0 0 0,1 0 0 0 0,-1 1 0 0 0,0-1 0 0 0,0 1-1 0 0,0-1 1 0 0,-1 1 0 0 0,1-1 0 0 0,-1 1 0 0 0,0-1 0 0 0,-1 2-37 0 0,-47 94 487 0 0,49-97-470 0 0,42 5 290 0 0,-31-9-273 0 0,-1 0-1 0 0,0 0 1 0 0,1-1 0 0 0,-1 0 0 0 0,0 0-1 0 0,-1-1 1 0 0,1-1 0 0 0,0 0 0 0 0,7-5-34 0 0,7-3-205 0 0,2-2-1611 0 0,-18 9-6571 0 0,-6 5-3581 0 0</inkml:trace>
  <inkml:trace contextRef="#ctx0" brushRef="#br0" timeOffset="95406.435">8844 3954 4345 0 0,'0'0'1436'0'0,"0"0"-11"0"0,0 0 158 0 0,0 0 137 0 0,0 0-25 0 0,0 0-167 0 0,0 0-235 0 0,0 0-263 0 0,0 0-149 0 0,0 0-124 0 0,0 0-114 0 0,0 0-44 0 0,0 0-27 0 0,-2-5-20 0 0,1 5-500 0 0,1-1 0 0 0,-1 0-1 0 0,1 0 1 0 0,-1-1 0 0 0,1 1 0 0 0,0 0-1 0 0,-1 0 1 0 0,1 0 0 0 0,0 0 0 0 0,0 0-1 0 0,0 0 1 0 0,0 0 0 0 0,0 0 0 0 0,0 0 0 0 0,0-1-1 0 0,0 1 1 0 0,0 0 0 0 0,1 0 0 0 0,-1 0-1 0 0,0 0 1 0 0,1 0 0 0 0,-1 0 0 0 0,1 0 0 0 0,-1 0-1 0 0,1 0 1 0 0,-1 0 0 0 0,1 0 0 0 0,0 0-1 0 0,-1 0 1 0 0,1 1 0 0 0,0-1 0 0 0,0 0-1 0 0,0 0 1 0 0,0 1 0 0 0,0-1 0 0 0,-1 0 0 0 0,1 1-1 0 0,0-1 1 0 0,0 1 0 0 0,1 0 0 0 0,-1-1-1 0 0,0 1 1 0 0,0 0 0 0 0,0-1 0 0 0,0 1-52 0 0,11-5 475 0 0,0 0 1 0 0,1 1-1 0 0,-1 0 0 0 0,1 1 1 0 0,0 0-1 0 0,0 1 1 0 0,0 1-1 0 0,0 0 0 0 0,13 1-475 0 0,96-20 736 0 0,-30-6-393 0 0,5 8-139 0 0,-97 18-205 0 0,0 0 18 0 0,0 0-18 0 0,0 0 18 0 0,0 0 16 0 0,0 0 35 0 0,0 0 6 0 0,0 0 23 0 0,0 0-1 0 0,0 0-32 0 0,0 0-8 0 0,0 0 7 0 0,0 0 22 0 0,0 0-2 0 0,0 0 17 0 0,0 0-19 0 0,0 0-11 0 0,0 0 38 0 0,0 0 30 0 0,0 0 9 0 0,-30-30 306 0 0,-41-29-3351 0 0,71 59 2744 0 0,-5-5-1669 0 0,3 0-4884 0 0,2 1-5652 0 0</inkml:trace>
  <inkml:trace contextRef="#ctx0" brushRef="#br0" timeOffset="97993.641">12919 2923 1272 0 0,'0'0'678'0'0,"0"0"130"0"0,0 0 253 0 0,0 0 308 0 0,0 0 308 0 0,0 0 141 0 0,0 0-55 0 0,0 0-124 0 0,0 0-173 0 0,0 0-191 0 0,0 0-130 0 0,-4-1-124 0 0,-11-7-80 0 0,11 6-50 0 0,7 6 5542 0 0,-1 1-6085 0 0,-5 12-198 0 0,-1-1-1 0 0,0 1 0 0 0,-1-1 0 0 0,-1 0 0 0 0,0 0 0 0 0,-1-1 0 0 0,-1 0 0 0 0,-1 0 0 0 0,-2 2-149 0 0,7-9 29 0 0,-196 327 482 0 0,145-218-1362 0 0,43-110-4312 0 0,-9-30-6846 0 0,17 19 8238 0 0,0-1-1922 0 0</inkml:trace>
  <inkml:trace contextRef="#ctx0" brushRef="#br0" timeOffset="98255.514">12491 3030 9690 0 0,'0'0'2282'0'0,"0"0"-326"0"0,0 0-405 0 0,0 0-281 0 0,0 0-187 0 0,0 0-126 0 0,0 0-88 0 0,0 0-64 0 0,0 0-39 0 0,0 0-52 0 0,0 0-67 0 0,0 0-40 0 0,19 19-12 0 0,62 60-27 0 0,-6-33 443 0 0,27 2 53 0 0,-60-30-913 0 0,-1 2-1 0 0,-1 2 1 0 0,-1 1 0 0 0,7 8-151 0 0,-38-25-84 0 0,0 0-1 0 0,0 0 1 0 0,-1 1 0 0 0,0 0 0 0 0,-1 1 0 0 0,1-1 0 0 0,-2 1 0 0 0,1 0 0 0 0,-1 1-1 0 0,0-1 1 0 0,2 8 84 0 0,13 23-3062 0 0,-11-28-1141 0 0,0 1-4316 0 0,-4-8-1809 0 0</inkml:trace>
  <inkml:trace contextRef="#ctx0" brushRef="#br0" timeOffset="99892.38">5298 280 6649 0 0,'0'0'2185'0'0,"0"0"-865"0"0,0 0-332 0 0,0 0 27 0 0,0 0 215 0 0,0 0 194 0 0,0 0-33 0 0,0 0-223 0 0,0 0-286 0 0,0 0-279 0 0,0 0-217 0 0,-2-3-112 0 0,-9 0 1155 0 0,12 25 701 0 0,0-8-2310 0 0,10 249 1435 0 0,-11-261-1237 0 0,0-1 0 0 0,0 1 0 0 0,0 0 0 0 0,0-1 1 0 0,0 1-1 0 0,1-1 0 0 0,-1 1 0 0 0,0 0 0 0 0,1-1 0 0 0,-1 1 0 0 0,1-1 0 0 0,0 1 0 0 0,-1-1 0 0 0,1 0 0 0 0,0 1 0 0 0,0-1 1 0 0,0 0-1 0 0,0 1 0 0 0,0-1 0 0 0,0 0 0 0 0,0 0 0 0 0,0 0 0 0 0,1 0 0 0 0,-1 0 0 0 0,0 0 0 0 0,1 0 0 0 0,-1 0 0 0 0,1-1 1 0 0,-1 1-1 0 0,1-1 0 0 0,-1 1 0 0 0,1-1 0 0 0,-1 1 0 0 0,1-1 0 0 0,-1 0 0 0 0,1 0 0 0 0,0 0 0 0 0,-1 0 0 0 0,1 0 0 0 0,-1 0 1 0 0,1 0-1 0 0,0 0 0 0 0,-1 0 0 0 0,1-1 0 0 0,-1 1 0 0 0,1-1 0 0 0,-1 0 0 0 0,1 1 0 0 0,-1-1 0 0 0,1 0 0 0 0,-1 0 0 0 0,1 0-18 0 0,21-26 210 0 0,-2-1-1 0 0,-1 0 1 0 0,-1-2 0 0 0,-2 0-1 0 0,0-1 1 0 0,-3-1-1 0 0,9-26-209 0 0,19-112 372 0 0,-29 208-433 0 0,117 345 370 0 0,-120-345-290 0 0,-1 0-1 0 0,-2 1 0 0 0,-1 0 0 0 0,-3 1 0 0 0,-1-1 0 0 0,-2 1 0 0 0,-2 2-18 0 0,2-35 6 0 0,-1 1 0 0 0,-1-1 0 0 0,1 1 1 0 0,-1-1-1 0 0,0 0 0 0 0,-1 0 0 0 0,0 0 0 0 0,0 0 0 0 0,0-1 0 0 0,-1 1 0 0 0,0-1 0 0 0,0 0 0 0 0,-1 0 0 0 0,0 0 1 0 0,0 0-1 0 0,0-1 0 0 0,-1 0 0 0 0,1 0 0 0 0,-1-1 0 0 0,0 1 0 0 0,-1-1 0 0 0,1-1 0 0 0,-1 1 0 0 0,0-1 0 0 0,0 0 0 0 0,0 0 1 0 0,0-1-1 0 0,0 0 0 0 0,0-1 0 0 0,-2 1-6 0 0,8-2-1 0 0,-1 1 0 0 0,1-1 0 0 0,-1 0 1 0 0,1 0-1 0 0,-1 0 0 0 0,1 0 0 0 0,-1 0 0 0 0,1 0 1 0 0,-1 0-1 0 0,0 0 0 0 0,1-1 0 0 0,-1 1 0 0 0,1-1 1 0 0,0 1-1 0 0,-1-1 0 0 0,1 1 0 0 0,-1-1 0 0 0,1 0 0 0 0,0 0 1 0 0,-1 0-1 0 0,1 0 0 0 0,0 0 0 0 0,0 0 0 0 0,0 0 1 0 0,0 0-1 0 0,0 0 0 0 0,0 0 0 0 0,0-1 0 0 0,0 1 1 0 0,0 0-1 0 0,1-1 0 0 0,-1 1 0 0 0,0-1 0 0 0,1 1 0 0 0,-1 0 1 0 0,1-1-1 0 0,0 0 0 0 0,-1 1 0 0 0,1-1 0 0 0,0 1 1 0 0,0-2 0 0 0,1-15-13 0 0,2 0 1 0 0,0 0-1 0 0,1 0 1 0 0,1 1 0 0 0,0-1-1 0 0,1 1 1 0 0,1 0-1 0 0,1 0 1 0 0,0 1 0 0 0,1 0-1 0 0,1 1 1 0 0,1 0-1 0 0,0 0 1 0 0,0 1 0 0 0,10-7 12 0 0,-4-1-49 0 0,80-86-665 0 0,-52 64-2470 0 0,2-2-7252 0 0,-31 30-1744 0 0</inkml:trace>
</inkml:ink>
</file>

<file path=ppt/ink/ink35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21:25.5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0 141 3433 0 0,'0'0'464'0'0,"0"0"-28"0"0,0 0 21 0 0,0 0 62 0 0,0 0 35 0 0,0 0 19 0 0,33-12-13 0 0,102-36 22 0 0,33 1 3052 0 0,-127 39-2879 0 0,-1 1 1 0 0,1 3-1 0 0,0 1 0 0 0,0 1 1 0 0,0 3-1 0 0,0 2 1 0 0,8 2-756 0 0,364 2 2904 0 0,625-32-1397 0 0,-702 51-1104 0 0,63 8-80 0 0,152-5-49 0 0,-193 0 17 0 0,14 0-76 0 0,452 38 77 0 0,-425-49-108 0 0,825-22 376 0 0,-427 19-224 0 0,732-51 19 0 0,-945 20-351 0 0,661 46 355 0 0,-476-4-322 0 0,-516-26-65 0 0,-104 30-2114 0 0,-135-18-1919 0 0,-7-3-4327 0 0,-4-5-1537 0 0</inkml:trace>
</inkml:ink>
</file>

<file path=ppt/ink/ink35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21:27.3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779 114 3721 0 0,'0'0'1449'0'0,"0"0"-24"0"0,0 0 23 0 0,0 0 132 0 0,0 0 146 0 0,0 0 8 0 0,0 0-149 0 0,0 0-151 0 0,0 0-178 0 0,0 0-201 0 0,0 0-160 0 0,-15-18-172 0 0,-50-56-127 0 0,26 53 206 0 0,32 21-614 0 0,-11 2-23 0 0,0 0 0 0 0,0 2 0 0 0,0 0 0 0 0,1 1 1 0 0,-1 1-1 0 0,1 1 0 0 0,0 0 0 0 0,1 1 0 0 0,0 1 1 0 0,0 0-1 0 0,1 1 0 0 0,0 1 0 0 0,1 0 0 0 0,0 1 1 0 0,1 1-1 0 0,-1 2-165 0 0,7-10 41 0 0,-26 21 69 0 0,0 1-1 0 0,2 1 0 0 0,0 2 1 0 0,3 1-1 0 0,0 2 0 0 0,2 0 1 0 0,2 2-1 0 0,1 0 0 0 0,1 2 1 0 0,-14 34-110 0 0,25-45 18 0 0,1 1 0 0 0,2-1 0 0 0,0 2 1 0 0,2-1-1 0 0,1 1 0 0 0,1 0 0 0 0,1 0 0 0 0,2 0 0 0 0,0 0 1 0 0,2 0-1 0 0,2 0 0 0 0,0 0 0 0 0,2 0 0 0 0,1-1 1 0 0,1 1-1 0 0,1-1 0 0 0,1-1 0 0 0,2 0 0 0 0,1 0 1 0 0,0-1-1 0 0,2 0 0 0 0,1-2 0 0 0,1 1 0 0 0,1-2 1 0 0,11 12-19 0 0,-11-17 59 0 0,1-1 1 0 0,1 0 0 0 0,0-1 0 0 0,1-1 0 0 0,0-1 0 0 0,1 0-1 0 0,0-2 1 0 0,1-1 0 0 0,1 0 0 0 0,-1-2 0 0 0,1 0 0 0 0,1-2 0 0 0,-1-1-1 0 0,1 0 1 0 0,0-2 0 0 0,14 0-60 0 0,-27-2 89 0 0,0-1-1 0 0,1-1 1 0 0,-1 0 0 0 0,0-1-1 0 0,0 0 1 0 0,0 0-1 0 0,0-1 1 0 0,0-1 0 0 0,7-3-89 0 0,-11 4 64 0 0,0 0 1 0 0,0-1 0 0 0,0 0 0 0 0,0-1 0 0 0,-1 1-1 0 0,0-1 1 0 0,0 0 0 0 0,0-1 0 0 0,-1 0-1 0 0,0 0 1 0 0,0 0 0 0 0,0 0-65 0 0,1-2 41 0 0,0-1 0 0 0,-1 1-1 0 0,0-1 1 0 0,0 0 0 0 0,-1 0-1 0 0,0 0 1 0 0,-1 0 0 0 0,0-1 0 0 0,0 1-1 0 0,-1-1 1 0 0,-1 0 0 0 0,1 0-1 0 0,-2 0 1 0 0,1 0 0 0 0,-1-2-41 0 0,0 5 6 0 0,0-1 0 0 0,0 1 1 0 0,0 0-1 0 0,-1 0 0 0 0,0 0 1 0 0,-1 0-1 0 0,0 0 0 0 0,0 0 1 0 0,0 1-1 0 0,-1-1 0 0 0,1 1 0 0 0,-2-1 1 0 0,1 1-1 0 0,-1 0 0 0 0,0 0 1 0 0,0 0-1 0 0,-1 1 0 0 0,-1-2-6 0 0,-8-8-51 0 0,-1 1 0 0 0,0 1-1 0 0,-1 0 1 0 0,-1 1 0 0 0,0 1-1 0 0,-1 0 1 0 0,0 2 0 0 0,0 0 0 0 0,-1 1-1 0 0,0 0 1 0 0,-1 2 0 0 0,1 0-1 0 0,-1 2 1 0 0,0 0 0 0 0,-2 1 51 0 0,-65 2-355 0 0,86 1 326 0 0,1 0-3 0 0,0 0-18 0 0,29 1 130 0 0,290 6 1441 0 0,-196-25-957 0 0,-118 12-3161 0 0,-26 15-4080 0 0,16-2 655 0 0,1-3-5597 0 0</inkml:trace>
  <inkml:trace contextRef="#ctx0" brushRef="#br0" timeOffset="243.759">1197 829 20708 0 0,'0'0'862'0'0,"0"0"-301"0"0,0 0-182 0 0,0 0 75 0 0,0 0 192 0 0,0 0 113 0 0,0 0-45 0 0,0 0-118 0 0,0 0-168 0 0,0 0-155 0 0,0 0-105 0 0,0 0-62 0 0,0 0-41 0 0,2 24-5 0 0,9 113-16 0 0,-9-82-183 0 0,-1-29-3790 0 0,-1-1-9820 0 0,0-24 4743 0 0</inkml:trace>
  <inkml:trace contextRef="#ctx0" brushRef="#br0" timeOffset="410.277">1189 457 13603 0 0,'0'0'1456'0'0,"0"0"-256"0"0,0 0-399 0 0,0 0-177 0 0,0 0-112 0 0,0 0-136 0 0,0 0-248 0 0,0 0-376 0 0,0 0-208 0 0,0 0-240 0 0,0 0-401 0 0,0 0-623 0 0,0 0-1265 0 0,-57-8-2584 0 0,59 19-360 0 0</inkml:trace>
  <inkml:trace contextRef="#ctx0" brushRef="#br0" timeOffset="873.774">1449 895 16275 0 0,'0'0'1449'0'0,"0"0"-644"0"0,0 0-385 0 0,0 0 71 0 0,0 0 184 0 0,0 0 88 0 0,0 0-34 0 0,0 0-117 0 0,0 0-139 0 0,0 0-107 0 0,0 0-67 0 0,0 0-54 0 0,0 0-54 0 0,14 24-34 0 0,45 78-35 0 0,-18-3 287 0 0,-8-37 150 0 0,-13-39 101 0 0,8-33 2304 0 0,2-47-2671 0 0,-25 46-26 0 0,38-84 48 0 0,-4-1 0 0 0,-5-2 0 0 0,-1-11-315 0 0,-29 88-27 0 0,-4 20-30 0 0,0 1-56 0 0,0 0-79 0 0,0 0-144 0 0,0 5-731 0 0,-18 51-2935 0 0,10-35 326 0 0,1 0-3663 0 0,5-10-4005 0 0</inkml:trace>
  <inkml:trace contextRef="#ctx0" brushRef="#br0" timeOffset="1216.283">2047 991 10442 0 0,'0'0'3392'0'0,"0"0"-1389"0"0,0 0-376 0 0,0 0-56 0 0,0 0-155 0 0,0 0-130 0 0,0 0-163 0 0,0 0-193 0 0,0 0-179 0 0,0 0-148 0 0,0 0-122 0 0,0 0-72 0 0,0 0-39 0 0,32-20-46 0 0,95-61-38 0 0,-93 43 75 0 0,-35 32-261 0 0,1 3-85 0 0,-1 0 0 0 0,1 0 0 0 0,-1 0 0 0 0,1 0 0 0 0,-1 0 0 0 0,0 0 0 0 0,0 0-1 0 0,0 1 1 0 0,0-1 0 0 0,-1 0 0 0 0,1 0 0 0 0,-1 1 0 0 0,0-1 0 0 0,1 1 0 0 0,-1-1 0 0 0,-1 1 0 0 0,1 0 0 0 0,0 0 0 0 0,0 0-1 0 0,-1 0 1 0 0,1 0 0 0 0,-1 0 0 0 0,1 1 0 0 0,-1-1 0 0 0,0 1 0 0 0,0 0 0 0 0,0 0 0 0 0,0 0 0 0 0,0 0 0 0 0,0 0-1 0 0,0 1 1 0 0,0-1 0 0 0,-1 1-15 0 0,-1-1-17 0 0,0 0 0 0 0,0 0-1 0 0,0 0 1 0 0,0 1 0 0 0,0-1 0 0 0,0 1-1 0 0,0 0 1 0 0,0 1 0 0 0,0 0 0 0 0,0-1-1 0 0,0 1 1 0 0,0 1 0 0 0,0-1-1 0 0,0 1 1 0 0,0 0 0 0 0,1 0 0 0 0,-1 0-1 0 0,1 1 1 0 0,-1 0 0 0 0,1 0-1 0 0,0 0 1 0 0,0 0 0 0 0,-2 3 17 0 0,-3 2-35 0 0,0 0 0 0 0,1 1 0 0 0,0 0 0 0 0,1 1 0 0 0,0 0-1 0 0,0 0 1 0 0,1 1 0 0 0,0-1 0 0 0,1 1 0 0 0,0 1 0 0 0,1-1 0 0 0,0 1 0 0 0,1-1 0 0 0,0 1 0 0 0,1 0 0 0 0,0 0 0 0 0,1 1 0 0 0,0-1 0 0 0,1 0-1 0 0,1 1 36 0 0,2-5-220 0 0,1 0-1 0 0,0 0 1 0 0,0-1-1 0 0,1 1 0 0 0,0-1 1 0 0,0 0-1 0 0,1 0 1 0 0,0-1-1 0 0,0 0 0 0 0,0 0 1 0 0,1 0-1 0 0,0-1 1 0 0,0 1-1 0 0,0-2 0 0 0,1 1 1 0 0,0-1-1 0 0,0 0 1 0 0,0-1-1 0 0,0 0 0 0 0,0 0 1 0 0,1-1-1 0 0,0 0 1 0 0,-1-1-1 0 0,5 1 221 0 0,56 8-7724 0 0,-46-8-151 0 0,-9 1 1900 0 0</inkml:trace>
  <inkml:trace contextRef="#ctx0" brushRef="#br0" timeOffset="1637.181">2377 1189 5745 0 0,'0'0'2970'0'0,"0"0"-1516"0"0,0 0-247 0 0,0 0 397 0 0,0 0 398 0 0,0 0 145 0 0,0 0-179 0 0,0 0-354 0 0,0 0-328 0 0,0 0-273 0 0,0 0-174 0 0,0 0-124 0 0,20-14-102 0 0,64-49-77 0 0,23-44 981 0 0,19-61-498 0 0,-93 123-918 0 0,-53 114-749 0 0,16-63 647 0 0,1 0 0 0 0,1 1-1 0 0,-1-1 1 0 0,1 1 0 0 0,0 0 0 0 0,0-1 0 0 0,1 1-1 0 0,0 0 1 0 0,0 0 0 0 0,0 0 0 0 0,1 0 0 0 0,0 1-1 0 0,1-1 1 0 0,0 0 0 0 0,0 0 0 0 0,0-1 0 0 0,1 1-1 0 0,0 0 1 0 0,0 0 0 0 0,1-1 0 0 0,0 1 0 0 0,0-1-1 0 0,0 0 1 0 0,1 0 0 0 0,0 0 0 0 0,0 0 0 0 0,0-1-1 0 0,1 1 1 0 0,5 4 1 0 0,-2-6 75 0 0,0 1 0 0 0,0-1 0 0 0,1-1-1 0 0,-1 1 1 0 0,1-2 0 0 0,0 1 0 0 0,0-1-1 0 0,0 0 1 0 0,0-1 0 0 0,0 0 0 0 0,0 0-1 0 0,1-1 1 0 0,-1-1 0 0 0,0 1 0 0 0,0-1-1 0 0,0-1 1 0 0,0 0 0 0 0,0 0 0 0 0,0-1 0 0 0,0 0-1 0 0,-1 0 1 0 0,1-1 0 0 0,-1 0 0 0 0,0 0-1 0 0,0-1 1 0 0,0 0 0 0 0,-1-1 0 0 0,0 0-1 0 0,0 0 1 0 0,0 0 0 0 0,-1-1 0 0 0,3-4-75 0 0,16-45 56 0 0,-25 32-2669 0 0,-6 20-4636 0 0,3 4-5027 0 0</inkml:trace>
  <inkml:trace contextRef="#ctx0" brushRef="#br0" timeOffset="2011.088">3352 678 20244 0 0,'0'0'1071'0'0,"0"0"-128"0"0,0 0 3 0 0,0 0 78 0 0,0 0 49 0 0,0 0-132 0 0,0 0-267 0 0,0 0-205 0 0,0 0-129 0 0,0 0-60 0 0,0 0-15 0 0,0 0-8 0 0,4-8-31 0 0,11-21-33 0 0,-11 21-26 0 0,-4 8-30 0 0,0 0-23 0 0,-9 19 211 0 0,-12 29 231 0 0,34-67-60 0 0,-9 19-4485 0 0,-4 7 2361 0 0,0-3-3502 0 0,0 0-6910 0 0</inkml:trace>
  <inkml:trace contextRef="#ctx0" brushRef="#br0" timeOffset="2433.105">3446 1024 20844 0 0,'0'0'1976'0'0,"0"0"-435"0"0,0 0-293 0 0,0 0-143 0 0,0 0-129 0 0,0 0-172 0 0,0 0-229 0 0,0 0-226 0 0,0 0-143 0 0,0 0-110 0 0,0 0-19 0 0,0 0-13 0 0,0 3-28 0 0,-3 30 181 0 0,3-32-202 0 0,0-1-14 0 0,0 0 14 0 0,0 0 6 0 0,19-4 77 0 0,7-7 103 0 0,-25 11-170 0 0,-1 0 1 0 0,0 0 4 0 0,0 0-5 0 0,0 0 11 0 0,-19 4 138 0 0,-3 9-188 0 0,25-12-3067 0 0,12-5-6028 0 0,-11 1-3159 0 0</inkml:trace>
</inkml:ink>
</file>

<file path=ppt/ink/ink35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21:33.6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195 527 3417 0 0,'0'0'2874'0'0,"0"0"-1095"0"0,0 0-432 0 0,0 0 13 0 0,0 0 128 0 0,0 0-3 0 0,0 0-173 0 0,0 0-307 0 0,0 0-347 0 0,0 0-247 0 0,0 0-161 0 0,8 19 511 0 0,-11 11-309 0 0,-1-1 0 0 0,-2 0 0 0 0,0 0-1 0 0,-2 0 1 0 0,-2-1 0 0 0,-6 14-452 0 0,-2 10 283 0 0,-104 227 465 0 0,116-263-787 0 0,6-16 293 0 0,-1 0-1 0 0,1 0 1 0 0,0 0-1 0 0,0-1 1 0 0,0 1-1 0 0,-1 0 1 0 0,1 0-1 0 0,0 0 0 0 0,0 0 1 0 0,-1 0-1 0 0,1 0 1 0 0,0 0-1 0 0,0 0 1 0 0,-1 0-254 0 0,13-51 125 0 0,3 1 0 0 0,1 1 1 0 0,3 0-1 0 0,2 1 1 0 0,2 1-1 0 0,2 2 0 0 0,20-28-125 0 0,-17 25 47 0 0,2 2 0 0 0,2 0 0 0 0,1 3 0 0 0,33-32-47 0 0,-66 75 1 0 0,1 0-1 0 0,-1-1 1 0 0,1 1-1 0 0,-1 0 0 0 0,1-1 1 0 0,-1 1-1 0 0,1 0 1 0 0,-1 0-1 0 0,1 0 1 0 0,0 0-1 0 0,-1-1 0 0 0,1 1 1 0 0,-1 0-1 0 0,1 0 1 0 0,0 0-1 0 0,-1 0 1 0 0,1 0-1 0 0,-1 0 0 0 0,1 0 1 0 0,0 1-1 0 0,-1-1 1 0 0,1 0-1 0 0,-1 0 1 0 0,1 0-1 0 0,-1 1 0 0 0,1-1 1 0 0,0 0-1 0 0,-1 1 1 0 0,1-1-1 0 0,-1 0 1 0 0,0 1-1 0 0,1-1 0 0 0,-1 0 1 0 0,1 1-1 0 0,-1-1 1 0 0,1 1-1 0 0,-1-1 1 0 0,0 1-1 0 0,1-1 0 0 0,-1 1 1 0 0,0-1-1 0 0,0 1 1 0 0,1 0-1 0 0,-1-1 1 0 0,0 1-1 0 0,0-1 0 0 0,0 1 1 0 0,0-1-1 0 0,0 1 1 0 0,0 0-1 0 0,0-1 1 0 0,0 1-1 0 0,0 0 0 0 0,0-1 1 0 0,0 1-1 0 0,0-1 0 0 0,7 38 64 0 0,-5 11 81 0 0,-3 1 0 0 0,-1-1 0 0 0,-3 0 0 0 0,-2 0-1 0 0,-8 27-144 0 0,0 6 37 0 0,8 47 31 0 0,8-128-66 0 0,0-1 0 0 0,0 0 0 0 0,-1 0 0 0 0,1 1 0 0 0,0-1 0 0 0,0 0 0 0 0,0 0 0 0 0,-1 0 0 0 0,1 0 0 0 0,0 0 0 0 0,0 0 0 0 0,0 0 0 0 0,0 0 0 0 0,-1 0 0 0 0,1 0 0 0 0,0 0 0 0 0,0-1 0 0 0,0 1 1 0 0,-1 0-1 0 0,1-1 0 0 0,0 1 0 0 0,-1 0 0 0 0,1-1 0 0 0,0 1 0 0 0,0-1 0 0 0,-1 1 0 0 0,1-1 0 0 0,-1 1 0 0 0,1-1 0 0 0,-1 0 0 0 0,1 1 0 0 0,-1-1 0 0 0,1 0 0 0 0,-1 1 0 0 0,1-1 0 0 0,-1 0 0 0 0,0 1 1 0 0,1-1-1 0 0,-1 0-2 0 0,379-582 517 0 0,-312 497-490 0 0,-66 145-18 0 0,-78 268 374 0 0,65-262-322 0 0,3-1 0 0 0,3 1 1 0 0,3 32-62 0 0,3-97-59 0 0,0 0-21 0 0,0 0-17 0 0,0 0-1 0 0,0 0-24 0 0,-10 0-1872 0 0,8 0-2635 0 0,1 0-4345 0 0,1 0-1762 0 0</inkml:trace>
  <inkml:trace contextRef="#ctx0" brushRef="#br0" timeOffset="749.04">1121 722 0 0 0,'0'0'1835'0'0,"0"0"-59"0"0,0 0-2 0 0,0 0 136 0 0,0 0 52 0 0,0 0-135 0 0,0 0-131 0 0,0 0-204 0 0,0 0-203 0 0,0 0-157 0 0,0 0-105 0 0,0 0-111 0 0,0 0-88 0 0,5-1 4960 0 0,-2 2-5887 0 0,78 20 2423 0 0,27-10-1100 0 0,-23-6-695 0 0,-85-5-515 0 0,0 0 34 0 0,0 0-34 0 0,0 0-24 0 0,0 0-6 0 0,0 0-26 0 0,0 0-4 0 0,0 0 3 0 0,0 0-6 0 0,0 0-18 0 0,0 0-25 0 0,0 0-11 0 0,0 0-9 0 0,-2 1-6878 0 0,-11-7-1126 0 0,9 3 1759 0 0,1 0-906 0 0</inkml:trace>
  <inkml:trace contextRef="#ctx0" brushRef="#br0" timeOffset="1041.56">1112 483 6913 0 0,'0'0'2228'0'0,"0"0"-247"0"0,0 0-178 0 0,0 0-33 0 0,0 0-67 0 0,0 0-145 0 0,0 0-249 0 0,0 0-216 0 0,0 0-200 0 0,0 0-210 0 0,0 0-115 0 0,0 0-84 0 0,-4-1-60 0 0,3 1-477 0 0,-11-2 848 0 0,25 8 777 0 0,122 8 1166 0 0,-12 1-1775 0 0,-96-14-782 0 0,-15-1-4066 0 0,-11 8-1834 0 0,-1-5 13 0 0,1 0-6093 0 0</inkml:trace>
  <inkml:trace contextRef="#ctx0" brushRef="#br0" timeOffset="1892.878">1592 1020 12307 0 0,'0'0'2816'0'0,"0"0"-965"0"0,0 0-498 0 0,0 0-62 0 0,0 0-15 0 0,0 0-59 0 0,0 0-170 0 0,0 0-245 0 0,0 0-186 0 0,0 0-123 0 0,0 0-50 0 0,0 0 3 0 0,10-24-8 0 0,30-80-39 0 0,50-69 952 0 0,27-22-635 0 0,-77 139-620 0 0,-26 87-261 0 0,7 148 157 0 0,-2-80 81 0 0,-19-99-75 0 0,0 1 0 0 0,0 0 0 0 0,0-1 0 0 0,0 1 0 0 0,0 0 0 0 0,0 0 0 0 0,0-1 0 0 0,0 1 0 0 0,1 0 0 0 0,-1-1-1 0 0,0 1 1 0 0,1 0 0 0 0,-1-1 0 0 0,0 1 0 0 0,1 0 0 0 0,-1-1 0 0 0,1 1 0 0 0,-1-1 0 0 0,1 1 0 0 0,-1-1 0 0 0,1 1 0 0 0,0-1 0 0 0,-1 1 0 0 0,1-1 0 0 0,-1 1-1 0 0,1-1 1 0 0,0 0 0 0 0,-1 0 0 0 0,1 1 0 0 0,0-1 0 0 0,0 0 0 0 0,-1 0 0 0 0,1 0 0 0 0,0 0 0 0 0,0 1 0 0 0,-1-1 0 0 0,1 0 0 0 0,0 0 0 0 0,-1-1 0 0 0,1 1-1 0 0,0 0 1 0 0,0 0 0 0 0,-1 0 0 0 0,1 0 0 0 0,0-1 0 0 0,-1 1 0 0 0,1 0 0 0 0,0-1 0 0 0,-1 1 0 0 0,1 0 0 0 0,0-1 0 0 0,0 0 2 0 0,29-31 93 0 0,-26 28-92 0 0,106-157-3 0 0,41-85 63 0 0,-151 246-62 0 0,0 1 0 0 0,0-1 1 0 0,0 1-1 0 0,0-1 1 0 0,0 0-1 0 0,0 1 1 0 0,1-1-1 0 0,-1 0 1 0 0,0 1-1 0 0,0-1 1 0 0,0 0-1 0 0,1 1 0 0 0,-1-1 1 0 0,0 0-1 0 0,1 1 1 0 0,-1-1-1 0 0,0 0 1 0 0,0 0-1 0 0,1 1 1 0 0,-1-1-1 0 0,0 0 1 0 0,1 0-1 0 0,-1 0 0 0 0,1 1 1 0 0,-1-1-1 0 0,0 0 1 0 0,1 0-1 0 0,-1 0 1 0 0,1 0-1 0 0,-1 0 1 0 0,0 0-1 0 0,1 0 1 0 0,-1 0-1 0 0,1 0 1 0 0,-1 0-1 0 0,0 0 0 0 0,1 0 1 0 0,-1 0-1 0 0,1 0 1 0 0,-2 10 3 0 0,-30 225 281 0 0,28-81-217 0 0,15-44-1649 0 0,-6-91-2698 0 0,-1-8-6363 0 0,-5-11 8900 0 0,0 1-9245 0 0</inkml:trace>
  <inkml:trace contextRef="#ctx0" brushRef="#br0" timeOffset="2145.922">2572 740 20180 0 0,'0'0'997'0'0,"0"0"-276"0"0,0 0-54 0 0,0 0 117 0 0,0 0 110 0 0,0 0-61 0 0,0 0-202 0 0,0 0-180 0 0,0 0-165 0 0,0 0-79 0 0,0 0-62 0 0,0 0-50 0 0,0 0-24 0 0,-2 25-22 0 0,-4 75-21 0 0,14-26-288 0 0,-8-61-401 0 0,0 8-1470 0 0,-2-7-7182 0 0,2-10-1904 0 0</inkml:trace>
  <inkml:trace contextRef="#ctx0" brushRef="#br0" timeOffset="2458.342">2795 681 15987 0 0,'0'0'1503'0'0,"0"0"-486"0"0,0 0-97 0 0,0 0 145 0 0,0 0 105 0 0,0 0-104 0 0,0 0-204 0 0,0 0-175 0 0,0 0-107 0 0,0 0-81 0 0,0 0-83 0 0,0 0-38 0 0,31-3-72 0 0,97-10-42 0 0,31-3 394 0 0,-124 15-258 0 0,-7 1-5417 0 0,-32-3-722 0 0,0 3-1011 0 0,-1 0-3522 0 0</inkml:trace>
  <inkml:trace contextRef="#ctx0" brushRef="#br0" timeOffset="2711.936">2982 508 16131 0 0,'0'0'1126'0'0,"0"0"-442"0"0,0 0-128 0 0,0 0 170 0 0,0 0 186 0 0,0 0 42 0 0,0 0-170 0 0,0 0-206 0 0,0 0-155 0 0,0 0-119 0 0,0 0-104 0 0,0 0-70 0 0,2 33-61 0 0,4 101-64 0 0,-6-114-534 0 0,1 0 0 0 0,1 0-1 0 0,1 0 1 0 0,0-1 0 0 0,2 1-1 0 0,0-1 1 0 0,3 6 529 0 0,-5-17-630 0 0,1 3-856 0 0,2 4-4287 0 0,-6-7-4727 0 0</inkml:trace>
  <inkml:trace contextRef="#ctx0" brushRef="#br0" timeOffset="3328.927">3286 935 14843 0 0,'0'0'1675'0'0,"0"0"-416"0"0,0 0-131 0 0,0 0 43 0 0,0 0-14 0 0,0 0-153 0 0,0 0-229 0 0,0 0-223 0 0,0 0-122 0 0,11-31-69 0 0,33-97-59 0 0,-3 44 294 0 0,48-18-201 0 0,-88 102-399 0 0,1 1 1 0 0,0-1-1 0 0,-1 1 0 0 0,1 0 1 0 0,0-1-1 0 0,-1 1 0 0 0,1 0 1 0 0,-1 0-1 0 0,1 0 0 0 0,-1 0 1 0 0,0 0-1 0 0,1 1 0 0 0,-1-1 1 0 0,0 0-1 0 0,0 0 0 0 0,0 1 1 0 0,0-1-1 0 0,0 1 0 0 0,0-1 1 0 0,0 1-1 0 0,0 0 0 0 0,-1-1 1 0 0,1 1-1 0 0,-1 0 0 0 0,1-1 1 0 0,-1 1-1 0 0,1 0 0 0 0,-1 0 1 0 0,0-1-1 0 0,0 1 0 0 0,0 0 1 0 0,0 0-1 0 0,0-1 0 0 0,-1 1 0 0 0,1 0 1 0 0,0 0-1 0 0,-1 0 4 0 0,14 162 29 0 0,-13-162-29 0 0,0 0 0 0 0,1 0-1 0 0,-1-1 1 0 0,0 1-1 0 0,0 0 1 0 0,1 0-1 0 0,-1 0 1 0 0,1-1 0 0 0,0 1-1 0 0,0 0 1 0 0,-1-1-1 0 0,1 1 1 0 0,0 0-1 0 0,0-1 1 0 0,0 1-1 0 0,1-1 1 0 0,-1 1 0 0 0,0-1-1 0 0,0 0 1 0 0,1 0-1 0 0,-1 1 1 0 0,1-1-1 0 0,-1 0 1 0 0,1 0 0 0 0,0-1-1 0 0,-1 1 1 0 0,1 0-1 0 0,0 0 1 0 0,0-1-1 0 0,-1 1 1 0 0,1-1 0 0 0,0 1-1 0 0,0-1 1 0 0,0 0-1 0 0,0 0 1 0 0,-1 0-1 0 0,1 0 1 0 0,0 0-1 0 0,0 0 1 0 0,0-1 0 0 0,0 1-1 0 0,-1 0 1 0 0,1-1-1 0 0,0 0 1 0 0,0 1-1 0 0,-1-1 1 0 0,1 0 0 0 0,0 0-1 0 0,0 0 1 0 0,15-18 113 0 0,0 0 1 0 0,-2-1-1 0 0,0-1 0 0 0,-1 0 1 0 0,-1-1-1 0 0,-2-1 0 0 0,3-4-113 0 0,18-36 175 0 0,75-105 600 0 0,-68 144-723 0 0,-30 63 234 0 0,-30 181 119 0 0,19-209-441 0 0,0 1 1 0 0,1 0-1 0 0,0 0 1 0 0,1 0-1 0 0,1 0 1 0 0,0 0-1 0 0,0 0 0 0 0,1 0 1 0 0,1 0-1 0 0,3 9 36 0 0,29 25-2999 0 0,-13-41-3609 0 0,-17-6 1863 0 0,0 1-6409 0 0</inkml:trace>
  <inkml:trace contextRef="#ctx0" brushRef="#br0" timeOffset="3804.893">4035 759 11210 0 0,'0'0'5360'0'0,"0"0"-3230"0"0,0 0-1015 0 0,0 0-36 0 0,0 0 36 0 0,0 0-36 0 0,0 0-162 0 0,0 0-217 0 0,0 0-165 0 0,0 0-84 0 0,0 0-34 0 0,0 0-47 0 0,19-7-42 0 0,84-30 231 0 0,-30 33 285 0 0,-71 6-827 0 0,1-1 1 0 0,-1 1-1 0 0,0 0 1 0 0,1 1 0 0 0,-1-1-1 0 0,0 0 1 0 0,0 1-1 0 0,-1-1 1 0 0,1 1-1 0 0,0-1 1 0 0,-1 1 0 0 0,0 0-1 0 0,0-1 1 0 0,1 1-1 0 0,-1 0 1 0 0,-1 0-1 0 0,1 0 1 0 0,0 0 0 0 0,-1 0-1 0 0,0 0 1 0 0,0 0-1 0 0,0 0 1 0 0,0 0-1 0 0,0 0 1 0 0,0 0 0 0 0,-1 0-1 0 0,1 0 1 0 0,-1 0-1 0 0,0 0 1 0 0,0 0-1 0 0,0 0 1 0 0,-1 0 0 0 0,1 0-1 0 0,-1 1-17 0 0,-39 70 101 0 0,-12 43-18 0 0,53-115-72 0 0,-1 0 0 0 0,1 0 0 0 0,-1 1-1 0 0,1-1 1 0 0,0 0 0 0 0,0 0 0 0 0,0 1 0 0 0,0-1-1 0 0,0 0 1 0 0,0 0 0 0 0,1 0 0 0 0,-1 1 0 0 0,1-1 0 0 0,-1 0-1 0 0,1 0 1 0 0,0 0 0 0 0,0 0 0 0 0,0 0 0 0 0,0 0-1 0 0,0 0 1 0 0,1 0 0 0 0,-1-1 0 0 0,0 1 0 0 0,1 0-1 0 0,-1-1 1 0 0,1 1 0 0 0,0-1 0 0 0,0 1 0 0 0,-1-1 0 0 0,1 0-1 0 0,0 0 1 0 0,0 0 0 0 0,0 0 0 0 0,0 0 0 0 0,0 0-1 0 0,0 0 1 0 0,1-1 0 0 0,-1 1 0 0 0,0-1 0 0 0,0 0-1 0 0,0 0 1 0 0,1 1 0 0 0,-1-1 0 0 0,0 0 0 0 0,0-1-1 0 0,0 1 1 0 0,2-1-11 0 0,18 2 118 0 0,-14-1-118 0 0,0 1 0 0 0,0-1-1 0 0,-1 0 1 0 0,1-1 0 0 0,0 0-1 0 0,0 0 1 0 0,-1-1 0 0 0,1 0 0 0 0,0 0-1 0 0,-1-1 1 0 0,5-1 0 0 0,-1-2-590 0 0,1 0-1968 0 0,-4 0-8629 0 0,-6 5-1522 0 0</inkml:trace>
  <inkml:trace contextRef="#ctx0" brushRef="#br0" timeOffset="13261.933">4961 505 0 0 0,'0'0'251'0'0,"0"0"219"0"0,0 0 121 0 0,0 0 9 0 0,0 0-50 0 0,0 0-86 0 0,0 0-24 0 0,0 0 19 0 0,0 0 16 0 0,6-1 49 0 0,27-2 693 0 0,-33 3-479 0 0,9-4 11572 0 0,-9 2-12166 0 0,0 0-1 0 0,0 0 0 0 0,-1 0 1 0 0,1 0-1 0 0,0 0 0 0 0,-1 1 1 0 0,0-1-1 0 0,1 0 0 0 0,-1 0 1 0 0,0 1-1 0 0,0-1 0 0 0,0 0 1 0 0,0 1-1 0 0,0-1 0 0 0,0 1 1 0 0,-1-1-1 0 0,1 1 0 0 0,0 0 1 0 0,-1 0-1 0 0,1-1 0 0 0,-1 1 1 0 0,1 0-1 0 0,-1 0 0 0 0,0 0 1 0 0,1 1-1 0 0,-1-1 0 0 0,0 0 1 0 0,0 1-1 0 0,0-1 0 0 0,1 1 1 0 0,-1-1-1 0 0,0 1 0 0 0,0 0 0 0 0,0 0-143 0 0,-12-2 86 0 0,0 1 0 0 0,0 1 0 0 0,0 0 0 0 0,0 1-1 0 0,0 0 1 0 0,0 1 0 0 0,0 1 0 0 0,0 0 0 0 0,-9 4-86 0 0,13-4 56 0 0,0 0-1 0 0,1 1 1 0 0,0 0 0 0 0,0 0 0 0 0,0 1 0 0 0,0 0 0 0 0,1 1 0 0 0,-1 0 0 0 0,2 0-1 0 0,-4 3-55 0 0,11-8 2 0 0,-1 0 0 0 0,0 0 0 0 0,1 0 0 0 0,-1 0 0 0 0,1 0 0 0 0,-1 0 0 0 0,1 0 0 0 0,0 0 0 0 0,-1 0 0 0 0,1 0 0 0 0,0 0 0 0 0,0 0 0 0 0,0 0 0 0 0,0 1 0 0 0,0-1 0 0 0,0 0 0 0 0,0 0 0 0 0,0 0 0 0 0,0 0 0 0 0,0 0 0 0 0,1 0 0 0 0,-1 0 0 0 0,0 0 0 0 0,1 1 0 0 0,-1-1 0 0 0,1 0 0 0 0,-1 0 0 0 0,1-1-1 0 0,0 1 1 0 0,-1 0 0 0 0,1 0 0 0 0,0 0 0 0 0,0 0 0 0 0,-1-1 0 0 0,1 1 0 0 0,0 0 0 0 0,0 0 0 0 0,0-1 0 0 0,0 1 0 0 0,0-1 0 0 0,0 1 0 0 0,0-1-2 0 0,44 26 221 0 0,119 15 238 0 0,-97-29-257 0 0,-66-12-186 0 0,0 1 1 0 0,-1 1-1 0 0,1-1 1 0 0,0 0-1 0 0,-1 0 1 0 0,1 0-1 0 0,-1 0 1 0 0,1 0-1 0 0,-1 1 1 0 0,1-1-1 0 0,-1 0 1 0 0,0 0-1 0 0,1 1 1 0 0,-1-1-1 0 0,0 0 1 0 0,0 1-1 0 0,0-1 1 0 0,0 0 0 0 0,0 1-1 0 0,-1-1 1 0 0,1 0-1 0 0,0 0 1 0 0,-1 1-1 0 0,1-1 1 0 0,0 0-1 0 0,-1 0 1 0 0,0 0-1 0 0,1 1 1 0 0,-1-1-1 0 0,0 0 1 0 0,1 0-1 0 0,-1 0 1 0 0,0 0-1 0 0,0 0 1 0 0,0 0-1 0 0,0 0 1 0 0,0-1-1 0 0,0 1 1 0 0,0 0 0 0 0,0-1-1 0 0,0 1 1 0 0,0 0-1 0 0,-1-1 1 0 0,1 1-1 0 0,0-1 1 0 0,0 0-1 0 0,0 1 1 0 0,-2-1-17 0 0,-3 6 40 0 0,-152 151 508 0 0,156-153-547 0 0,0-1-1 0 0,0 0 0 0 0,0 1 0 0 0,1-1 1 0 0,0 1-1 0 0,-1-1 0 0 0,1 1 1 0 0,0-1-1 0 0,1 1 0 0 0,-1 0 0 0 0,1 0 1 0 0,-1-1-1 0 0,1 1 0 0 0,0 0 1 0 0,1 0-1 0 0,-1 0 0 0 0,1-1 0 0 0,-1 1 1 0 0,1 0-1 0 0,0-1 0 0 0,1 1 1 0 0,-1-1-1 0 0,0 1 0 0 0,1-1 1 0 0,0 1-1 0 0,0-1 0 0 0,0 0 0 0 0,0 0 1 0 0,1 0-1 0 0,-1 0 0 0 0,1 0 1 0 0,2 2-1 0 0,3 2 27 0 0,0 0 0 0 0,0 0 0 0 0,1-1 0 0 0,-1 0 0 0 0,1-1 0 0 0,1 1 1 0 0,-1-2-1 0 0,1 1 0 0 0,0-1 0 0 0,0-1 0 0 0,3 1-27 0 0,70 7 331 0 0,-83-11-424 0 0,0 0-73 0 0,0-16-1683 0 0,-10-29-2312 0 0,3 19-299 0 0,2 0-4363 0 0,5 17 97 0 0</inkml:trace>
  <inkml:trace contextRef="#ctx0" brushRef="#br0" timeOffset="13893.894">4860 0 8058 0 0,'0'0'1256'0'0,"0"0"-165"0"0,0 0 70 0 0,0 0 98 0 0,0 0 107 0 0,0 0 13 0 0,0 0-137 0 0,0 0-216 0 0,0 0-179 0 0,0 0-133 0 0,0 0-83 0 0,0 0-42 0 0,-4 4-9 0 0,-14 11 4 0 0,12 36 2566 0 0,37 49-955 0 0,-17-34-1856 0 0,-3 0 0 0 0,-3 1 0 0 0,-3 0 0 0 0,-3 13-339 0 0,4 46 270 0 0,1-11-61 0 0,-4-25-100 0 0,4-1 0 0 0,4 1 1 0 0,4-1-1 0 0,3-1 0 0 0,10 19-109 0 0,45 100 213 0 0,-61-107 171 0 0,-17-94-314 0 0,-12-15-860 0 0,9-1-3624 0 0,5 0-5224 0 0,3 7-2607 0 0</inkml:trace>
</inkml:ink>
</file>

<file path=ppt/ink/ink35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23:03.2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403 383 7930 0 0,'0'0'1292'0'0,"0"0"-146"0"0,0 0-25 0 0,0 0 125 0 0,0 0 178 0 0,0 0 59 0 0,0 0-116 0 0,0 0-168 0 0,0 0-200 0 0,0 0-175 0 0,0 0-129 0 0,-12-8-92 0 0,-37-24-78 0 0,42 27-350 0 0,-1 1 0 0 0,1 1-1 0 0,-1-1 1 0 0,0 1 0 0 0,0 1 0 0 0,0 0 0 0 0,0 0-1 0 0,0 0 1 0 0,-1 1 0 0 0,1 0 0 0 0,0 1-1 0 0,-1-1 1 0 0,1 2 0 0 0,-1-1 0 0 0,-2 2-175 0 0,-21-1 339 0 0,-67 10 294 0 0,51 0 114 0 0,48-11-707 0 0,0 1-15 0 0,0 1-15 0 0,0-1-30 0 0,0-1 4 0 0,0 0-16 0 0,31 22 78 0 0,-19-16-13 0 0,0-1-1 0 0,1 0 0 0 0,0-1 0 0 0,0-1 1 0 0,0 0-1 0 0,0-1 0 0 0,0 0 0 0 0,12 0-32 0 0,14 2 140 0 0,-4 3 46 0 0,-55 31 677 0 0,-107 95-467 0 0,20-4-242 0 0,106-128-151 0 0,0 1 0 0 0,0-1-1 0 0,0 1 1 0 0,0 0 0 0 0,1-1 0 0 0,-1 1 0 0 0,0 0 0 0 0,1 0 0 0 0,-1-1 0 0 0,1 1 0 0 0,0 0 0 0 0,-1 0 0 0 0,1 0 0 0 0,0 0 0 0 0,0-1 0 0 0,0 1 0 0 0,1 0-1 0 0,-1 0 1 0 0,0 0 0 0 0,1 0 0 0 0,-1-1 0 0 0,1 1 0 0 0,-1 0 0 0 0,1-1 0 0 0,0 1 0 0 0,0 0 0 0 0,0-1 0 0 0,0 1 0 0 0,0-1 0 0 0,0 1 0 0 0,0-1-1 0 0,1 1 1 0 0,-1-1 0 0 0,0 0 0 0 0,1 0 0 0 0,-1 0 0 0 0,1 0 0 0 0,-1 0 0 0 0,1 0 0 0 0,0 0 0 0 0,-1 0 0 0 0,1-1 0 0 0,0 1 0 0 0,0 0-3 0 0,84 16 429 0 0,92-50 260 0 0,-157 25-738 0 0,-21 8-23 0 0,0 0 1 0 0,1-1-1 0 0,-1 1 1 0 0,0 0 0 0 0,0-1-1 0 0,1 1 1 0 0,-1 0-1 0 0,0-1 1 0 0,0 1 0 0 0,1 0-1 0 0,-1-1 1 0 0,0 1-1 0 0,0-1 1 0 0,0 1-1 0 0,0 0 1 0 0,0-1 0 0 0,0 1-1 0 0,0-1 1 0 0,1 1-1 0 0,-1-1 1 0 0,0 1-1 0 0,0 0 1 0 0,-1-1 0 0 0,1 1-1 0 0,0-1 1 0 0,0 1-1 0 0,0 0 1 0 0,0-1-1 0 0,0 1 1 0 0,0-1 0 0 0,0 1-1 0 0,-1 0 1 0 0,1-1-1 0 0,0 1 1 0 0,0-1 0 0 0,-1 1-1 0 0,1 0 1 0 0,0-1-1 0 0,0 1 1 0 0,-1 0-1 0 0,1 0 1 0 0,0-1 0 0 0,-1 1-1 0 0,1 0 1 0 0,-1 0-1 0 0,1-1 1 0 0,0 1-1 0 0,-1 0 1 0 0,1 0 0 0 0,-1 0-1 0 0,1 0 1 0 0,0 0-1 0 0,-1 0 1 0 0,1-1-1 0 0,-1 1 1 0 0,1 0 0 0 0,0 0-1 0 0,-1 0 1 0 0,1 0-1 0 0,-1 1 72 0 0,-33-16-7101 0 0,22 11 717 0 0,5 0-4712 0 0</inkml:trace>
  <inkml:trace contextRef="#ctx0" brushRef="#br0" timeOffset="442.022">83 0 10586 0 0,'0'0'2551'0'0,"0"0"-1116"0"0,0 0-357 0 0,0 0 37 0 0,0 0 183 0 0,0 0 191 0 0,0 0-55 0 0,0 0-263 0 0,0 0-303 0 0,0 0-323 0 0,0 0-193 0 0,0 0 1 0 0,0 0 64 0 0,-1 10 50 0 0,1 164 2045 0 0,40 44-1298 0 0,21 187-714 0 0,-57-346-482 0 0,3 19 19 0 0,-4-1 0 0 0,-3 0 0 0 0,-4 15-37 0 0,-9 11 92 0 0,-9-103-932 0 0,20 0 565 0 0,-15-2-589 0 0,9-3-3898 0 0,8 4 1337 0 0,0 1-3128 0 0,0 0-5094 0 0</inkml:trace>
</inkml:ink>
</file>

<file path=ppt/ink/ink35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23:08.6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0 144 3001 0 0,'0'0'2675'0'0,"0"0"-964"0"0,0 0-301 0 0,0 0-17 0 0,0 0 91 0 0,0 0 67 0 0,0 0-78 0 0,0 0-156 0 0,0 0-216 0 0,0 0-269 0 0,0 0-233 0 0,0 0-149 0 0,0 0-40 0 0,2-6 45 0 0,30-53 1525 0 0,39-1 449 0 0,-8 42-1129 0 0,-61 19-1266 0 0,0 1-1 0 0,0 0 1 0 0,0 0 0 0 0,0 0 0 0 0,0 0 0 0 0,0 0 0 0 0,0 0-1 0 0,0 0 1 0 0,-1 1 0 0 0,0-1 0 0 0,1 1 0 0 0,-1-1 0 0 0,0 1 0 0 0,0-1-1 0 0,0 1 1 0 0,0 0 0 0 0,-1-1 0 0 0,1 1 0 0 0,-1 0 0 0 0,1 2-34 0 0,0 0 47 0 0,9 43 117 0 0,-2 0 0 0 0,-2 1 1 0 0,-2 0-1 0 0,-2 0 0 0 0,-2 0 0 0 0,-4 18-164 0 0,-49 214 307 0 0,52-276-473 0 0,-5 24 763 0 0,2-42 280 0 0,8-29-858 0 0,2 1 0 0 0,1 1 0 0 0,2 0-1 0 0,2 0 1 0 0,2 0 0 0 0,1 2-1 0 0,2-1 1 0 0,20-33-19 0 0,-11 24-31 0 0,3 1 0 0 0,1 1 0 0 0,2 1 0 0 0,6-2 31 0 0,-35 45-2 0 0,0-1 1 0 0,0 1-1 0 0,0 0 0 0 0,0 0 1 0 0,1 0-1 0 0,-1 0 0 0 0,1 0 1 0 0,-1 1-1 0 0,1-1 1 0 0,0 1-1 0 0,0 0 0 0 0,0 0 1 0 0,-1 0-1 0 0,1 0 1 0 0,0 0-1 0 0,0 1 0 0 0,0-1 1 0 0,1 1-1 0 0,-1 0 0 0 0,0 0 1 0 0,0 0-1 0 0,0 0 1 0 0,0 0-1 0 0,0 1 0 0 0,0-1 1 0 0,0 1-1 0 0,0 0 0 0 0,0 0 1 0 0,0 0-1 0 0,-1 0 1 0 0,1 1-1 0 0,0-1 0 0 0,-1 1 1 0 0,1 0-1 0 0,-1-1 0 0 0,1 1 1 0 0,-1 0-1 0 0,0 1 1 0 0,1-1-1 0 0,-1 0 0 0 0,-1 1 1 0 0,1-1-1 0 0,0 1 1 0 0,0-1-1 0 0,-1 1 0 0 0,0 0 1 0 0,1 0-1 0 0,-1-1 0 0 0,0 1 1 0 0,-1 0-1 0 0,2 2 2 0 0,6 21 28 0 0,0 1 0 0 0,-2 0 1 0 0,-1 1-1 0 0,-1-1 0 0 0,-2 1 0 0 0,0 0 0 0 0,-2 0 0 0 0,-2 15-28 0 0,2-4-13 0 0,-1-23 26 0 0,0-1-1 0 0,-1 0 1 0 0,0 0-1 0 0,-1 0 0 0 0,-1 0 1 0 0,0 0-1 0 0,-1-1 1 0 0,-1 0-1 0 0,0 0 1 0 0,-1 0-1 0 0,0-1 1 0 0,-3 2-13 0 0,8-13 8 0 0,1-2 1 0 0,1 0-13 0 0,0 0 16 0 0,0 0-9 0 0,0 0 10 0 0,0 0-12 0 0,27-64 141 0 0,2 2-163 0 0,2 2-1 0 0,3 2 1 0 0,2 0 0 0 0,3 3 0 0 0,4-1 21 0 0,-14 20-35 0 0,82-79-36 0 0,-108 168-56 0 0,-39 116 272 0 0,13-92-107 0 0,13-29-13 0 0,1 1 0 0 0,2 0 0 0 0,3 1 0 0 0,2 30-25 0 0,15-33-38 0 0,-13-46 25 0 0,0-1-4 0 0,0 0-9 0 0,0 0 13 0 0,0 0-4 0 0,0 0-18 0 0,0 0-34 0 0,0 0-55 0 0,0 0-46 0 0,0 0-58 0 0,0 0-115 0 0,0 0-171 0 0,0-2-614 0 0,0-2-6220 0 0,0 3 4600 0 0,0 0-8172 0 0</inkml:trace>
</inkml:ink>
</file>

<file path=ppt/ink/ink35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23:09.1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85 11522 0 0,'0'0'2842'0'0,"0"0"-1021"0"0,0 0-504 0 0,0 0-51 0 0,0 0 14 0 0,0 0-53 0 0,0 0-215 0 0,0 0-266 0 0,0 0-247 0 0,0 0-155 0 0,0 0-67 0 0,0 0-21 0 0,0 0 11 0 0,7-8-4 0 0,24-25-13 0 0,37 1 765 0 0,61 20 404 0 0,-127 14-1396 0 0,-1 0 0 0 0,0 0 0 0 0,0-1 0 0 0,0 1 0 0 0,1 0 0 0 0,-2 1 0 0 0,1-1 0 0 0,0 0 0 0 0,0 0 0 0 0,-1 0 0 0 0,1 0 0 0 0,-1 1 0 0 0,0-1-1 0 0,0 0 1 0 0,1 0 0 0 0,-1 1 0 0 0,-1-1 0 0 0,1 0 0 0 0,0 0 0 0 0,-1 1 0 0 0,1-1 0 0 0,-1 0 0 0 0,1 0 0 0 0,-1 0 0 0 0,0 0 0 0 0,0 0 0 0 0,0 0 0 0 0,0 0 0 0 0,-1 0-23 0 0,-131 189 541 0 0,129-185-524 0 0,-23 48 159 0 0,26-52-169 0 0,1-1 0 0 0,0 0 0 0 0,0 1 0 0 0,0-1 0 0 0,0 1 0 0 0,0-1 0 0 0,0 0 0 0 0,0 1 0 0 0,0-1 0 0 0,1 0 0 0 0,-1 1 0 0 0,1-1 0 0 0,-1 0 0 0 0,1 0 0 0 0,-1 1 0 0 0,1-1 0 0 0,-1 0 0 0 0,1 0 0 0 0,0 0 0 0 0,0 0 0 0 0,0 1 0 0 0,0-1 0 0 0,0 0 0 0 0,0-1 0 0 0,0 1 0 0 0,0 0 0 0 0,0 0 0 0 0,0 0 0 0 0,0-1 0 0 0,1 1 0 0 0,-1 0 0 0 0,0-1 0 0 0,0 0 0 0 0,1 1 0 0 0,-1-1 0 0 0,0 1 0 0 0,1-1 0 0 0,-1 0 0 0 0,1 0 0 0 0,-1 0 0 0 0,2 0-7 0 0,9 1 76 0 0,0 0-1 0 0,0-1 0 0 0,0 0 1 0 0,1-1-1 0 0,-1 0 0 0 0,0-1 1 0 0,0 0-1 0 0,0-1 0 0 0,0 0 1 0 0,6-4-76 0 0,8-1 61 0 0,-4 2-152 0 0,3 0-2317 0 0,-8 0-7325 0 0,-13 5-2391 0 0</inkml:trace>
</inkml:ink>
</file>

<file path=ppt/ink/ink35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23:10.2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1 11602 0 0,'0'0'1638'0'0,"0"0"-171"0"0,0 0-31 0 0,0 0 65 0 0,0 0 63 0 0,0 0-82 0 0,0 0-278 0 0,0 0-338 0 0,0 0-254 0 0,0 0-220 0 0,0 0-115 0 0,0 0-37 0 0,1 3-9 0 0,-9 142 1479 0 0,10 306-22 0 0,-2-443-1676 0 0,2 48 58 0 0,2-1-1 0 0,3 0 0 0 0,2 0 0 0 0,7 14-69 0 0,-16-67 9 0 0,0 0 0 0 0,0 0 0 0 0,0 0 0 0 0,0 0 0 0 0,0-1-1 0 0,1 1 1 0 0,-1 0 0 0 0,1 0 0 0 0,-1 0 0 0 0,1 0 0 0 0,0-1 0 0 0,0 1-1 0 0,0 0 1 0 0,0-1 0 0 0,0 1 0 0 0,0-1 0 0 0,0 1 0 0 0,0-1-1 0 0,1 1 1 0 0,-1-1 0 0 0,0 0 0 0 0,1 0 0 0 0,0 0 0 0 0,-1 0 0 0 0,1 0-1 0 0,-1 0 1 0 0,1 0 0 0 0,0 0 0 0 0,0 0 0 0 0,-1-1 0 0 0,1 1-1 0 0,0-1 1 0 0,0 0 0 0 0,0 1 0 0 0,0-1 0 0 0,0 0 0 0 0,0 0 0 0 0,0 0-1 0 0,-1 0 1 0 0,1 0 0 0 0,0-1 0 0 0,0 1 0 0 0,0-1 0 0 0,0 1-1 0 0,0-1 1 0 0,-1 0 0 0 0,1 1 0 0 0,0-1 0 0 0,-1 0 0 0 0,1 0 0 0 0,0 0-1 0 0,-1 0-8 0 0,138-153 653 0 0,-50 62-440 0 0,-88 92-210 0 0,1 0 1 0 0,-1 0-1 0 0,0 0 0 0 0,1 0 1 0 0,-1 0-1 0 0,1 0 0 0 0,-1 0 0 0 0,1 0 1 0 0,-1 1-1 0 0,1-1 0 0 0,-1 1 1 0 0,1-1-1 0 0,-1 1 0 0 0,0-1 1 0 0,1 1-1 0 0,-1 0 0 0 0,0 0 0 0 0,0 0 1 0 0,1-1-1 0 0,-1 1 0 0 0,0 0 1 0 0,0 1-1 0 0,0-1 0 0 0,0 0 1 0 0,0 0-1 0 0,-1 0 0 0 0,1 1 1 0 0,0-1-1 0 0,0 0 0 0 0,-1 1 0 0 0,1-1 1 0 0,-1 0-1 0 0,1 1 0 0 0,-1-1 1 0 0,0 1-1 0 0,1-1 0 0 0,-1 1 1 0 0,0-1-1 0 0,0 1 0 0 0,0 0-3 0 0,4 7 28 0 0,1 8 6 0 0,0 0 0 0 0,-1 1 0 0 0,0-1 0 0 0,-2 1 0 0 0,0 0-1 0 0,-1 0 1 0 0,-1 0 0 0 0,-1 8-34 0 0,1-25 2 0 0,1 120 142 0 0,3-125-4617 0 0,5-25-4335 0 0,-8 26 7066 0 0,1-5-9648 0 0</inkml:trace>
  <inkml:trace contextRef="#ctx0" brushRef="#br0" timeOffset="257.267">720 712 12171 0 0,'0'0'1865'0'0,"0"0"-452"0"0,0 0-254 0 0,0 0 33 0 0,0 0-15 0 0,0 0-122 0 0,0 0-253 0 0,0 0-322 0 0,-11 33-248 0 0,-32 101-136 0 0,29-69-499 0 0,18-62-942 0 0,-1-3-1612 0 0,-1 0-1984 0 0,0 0-5847 0 0</inkml:trace>
  <inkml:trace contextRef="#ctx0" brushRef="#br0" timeOffset="413.153">562 288 22253 0 0,'0'0'1028'0'0,"0"0"-143"0"0,0 0-154 0 0,0 0-63 0 0,0 0-89 0 0,0 0-133 0 0,0 0-181 0 0,0 0-176 0 0,0 0-121 0 0,0 0-53 0 0,0 0-64 0 0,0 0-102 0 0,0 0-180 0 0,16-11-336 0 0,55-32-489 0 0,-69 42 1069 0 0,0 0-1 0 0,0 0 1 0 0,0 0-1 0 0,1 0 1 0 0,-1 1-1 0 0,0-1 1 0 0,1 0-1 0 0,-1 1 1 0 0,1 0-1 0 0,-1 0 1 0 0,0 0-1 0 0,1 0 1 0 0,-1 0-1 0 0,1 0 1 0 0,-1 0-1 0 0,0 1 1 0 0,1-1 0 0 0,-1 1-1 0 0,0 0 1 0 0,1 0-1 0 0,-1 0 1 0 0,1 0 187 0 0,5 3-1578 0 0,12 2-5393 0 0,-5-1-4329 0 0</inkml:trace>
  <inkml:trace contextRef="#ctx0" brushRef="#br0" timeOffset="6064.092">1112 262 0 0 0,'0'0'679'0'0,"0"0"384"0"0,0 0 153 0 0,0 0 174 0 0,0 0 105 0 0,0 0-28 0 0,0 0-100 0 0,0 0-101 0 0,0 0-140 0 0,0 0-131 0 0,0 0-115 0 0,2-5-117 0 0,4-17-136 0 0,-6 22-476 0 0,0 0-1 0 0,1 0 1 0 0,-1 1 0 0 0,0-1 0 0 0,0 0 0 0 0,0 0 0 0 0,0 0 0 0 0,0 0 0 0 0,1 1 0 0 0,-1-1-1 0 0,0 0 1 0 0,0 0 0 0 0,0 0 0 0 0,0 0 0 0 0,1 0 0 0 0,-1 1 0 0 0,0-1 0 0 0,0 0-1 0 0,0 0 1 0 0,1 0 0 0 0,-1 0 0 0 0,0 0 0 0 0,0 0 0 0 0,1 0 0 0 0,-1 0 0 0 0,0 0-1 0 0,0 0 1 0 0,0 0 0 0 0,1 0 0 0 0,-1 0 0 0 0,0 0 0 0 0,0 0 0 0 0,0 0 0 0 0,1 0-1 0 0,-1 0 1 0 0,0 0 0 0 0,0-1 0 0 0,1 1 0 0 0,-1 0 0 0 0,0 0 0 0 0,0 0 0 0 0,0 0-1 0 0,0 0 1 0 0,1 0 0 0 0,-1-1 0 0 0,0 1 0 0 0,0 0 0 0 0,0 0 0 0 0,0 0 0 0 0,0 0-1 0 0,1-1 1 0 0,-1 1-151 0 0,1 5-280 0 0,21 120 1819 0 0,-12-25-1148 0 0,-5 1 0 0 0,-4 0 0 0 0,-8 53-391 0 0,-4 12 200 0 0,11-165-207 0 0,-2-3-1980 0 0,-1-16-4090 0 0,2 4-3822 0 0,1 7 3058 0 0</inkml:trace>
  <inkml:trace contextRef="#ctx0" brushRef="#br0" timeOffset="6397.687">891 642 5849 0 0,'0'0'1487'0'0,"0"0"-84"0"0,0 0 74 0 0,0 0 164 0 0,0 0 128 0 0,0 0-121 0 0,0 0-266 0 0,0 0-277 0 0,0 0-278 0 0,0 0-198 0 0,0 0-112 0 0,0 0-53 0 0,0 0-38 0 0,27-8 1676 0 0,22-3-1165 0 0,1 1 0 0 0,0 3 0 0 0,0 2 0 0 0,31 1-937 0 0,12 30-2002 0 0,-59-25-3932 0 0,-13-5-4786 0 0,-17 4 2902 0 0</inkml:trace>
  <inkml:trace contextRef="#ctx0" brushRef="#br0" timeOffset="7117.954">1622 752 0 0 0,'0'0'2334'0'0,"0"0"-987"0"0,0 0-275 0 0,0 0 162 0 0,0 0 254 0 0,0 0 136 0 0,0 0-73 0 0,0 0-210 0 0,0 0-209 0 0,0 0-136 0 0,0 0-50 0 0,0 0-50 0 0,2-9-32 0 0,1-1-477 0 0,0-9-92 0 0,-2-2 3162 0 0,-44 17-1085 0 0,36 5-2279 0 0,0 1 1 0 0,0-1 0 0 0,0 1-1 0 0,0 0 1 0 0,0 1 0 0 0,1 0-1 0 0,-1 0 1 0 0,1 0 0 0 0,0 1-1 0 0,0 0 1 0 0,0 0 0 0 0,0 0-1 0 0,-4 5-93 0 0,8-7 14 0 0,1 0-1 0 0,-1 0 0 0 0,0 1 1 0 0,1-1-1 0 0,-1 1 1 0 0,1 0-1 0 0,0-1 0 0 0,0 1 1 0 0,0 0-1 0 0,0 0 0 0 0,0-1 1 0 0,1 1-1 0 0,-1 0 1 0 0,1 0-1 0 0,0 0 0 0 0,0 0 1 0 0,0 0-1 0 0,0 0 0 0 0,0 0 1 0 0,1 0-1 0 0,-1-1 1 0 0,1 1-1 0 0,0 0 0 0 0,0 0 1 0 0,0 0-1 0 0,0-1 1 0 0,0 1-1 0 0,0-1 0 0 0,1 1 1 0 0,0 0-14 0 0,80 67 642 0 0,-26-14-437 0 0,-55-54-181 0 0,1 0 1 0 0,-1 1 0 0 0,0 0 0 0 0,1-1-1 0 0,-1 1 1 0 0,-1 0 0 0 0,1-1 0 0 0,0 1-1 0 0,-1 0 1 0 0,1 0 0 0 0,-1 0 0 0 0,0 0-1 0 0,0 0 1 0 0,0 0 0 0 0,0-1 0 0 0,0 1-1 0 0,-1 0 1 0 0,1 0 0 0 0,-1 0 0 0 0,0 0-1 0 0,0-1 1 0 0,0 1 0 0 0,0 0 0 0 0,0-1-1 0 0,-1 1 1 0 0,1-1 0 0 0,-1 1 0 0 0,0-1-1 0 0,1 0 1 0 0,-1 0 0 0 0,0 0 0 0 0,0 0-1 0 0,-1 0 1 0 0,0 1-25 0 0,-53 34 396 0 0,51-34-455 0 0,-1 0 0 0 0,1-1 0 0 0,0 0 1 0 0,0-1-1 0 0,-1 1 0 0 0,1-1 0 0 0,-1 0 0 0 0,1 0 0 0 0,-1 0 0 0 0,0-1 0 0 0,1 0 0 0 0,-1 0 1 0 0,1-1-1 0 0,-1 1 0 0 0,0-1 0 0 0,1 0 0 0 0,-1-1 0 0 0,1 1 0 0 0,0-1 0 0 0,-1 0 1 0 0,1-1-1 0 0,0 1 0 0 0,0-1 0 0 0,1 0 0 0 0,-1 0 0 0 0,0-1 59 0 0,2-6-2066 0 0,3 5-2693 0 0,0 1-525 0 0,0 1-5955 0 0</inkml:trace>
</inkml:ink>
</file>

<file path=ppt/ink/ink3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4:07.3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524 114 0 0 0,'0'0'487'0'0,"0"0"857"0"0,0 0 494 0 0,0 0 241 0 0,0 0 15 0 0,0 0-213 0 0,0 0-292 0 0,0 0-229 0 0,0 0-185 0 0,0 0-99 0 0,2-6-93 0 0,4-18-87 0 0,-20-4 3169 0 0,8 22-3822 0 0,-1 1-1 0 0,1 0 1 0 0,-1 0-1 0 0,1 0 1 0 0,-1 1-1 0 0,-1 0 1 0 0,1 0 0 0 0,0 1-1 0 0,-1 0 1 0 0,0 0-1 0 0,0 1 1 0 0,0 0-1 0 0,0 0 1 0 0,0 1 0 0 0,0 0-1 0 0,0 1 1 0 0,-1-1-1 0 0,1 2 1 0 0,0-1-1 0 0,0 1 1 0 0,-3 1-243 0 0,-14-2 287 0 0,-75 35 397 0 0,75-22-476 0 0,11-6-134 0 0,1 0 0 0 0,1 2 0 0 0,0-1-1 0 0,0 2 1 0 0,0-1 0 0 0,1 2-1 0 0,1-1 1 0 0,0 1 0 0 0,0 1-1 0 0,1 0 1 0 0,1 0 0 0 0,-1 2-74 0 0,-32 111 505 0 0,27-57-265 0 0,12-49-188 0 0,7 141 447 0 0,54-49-234 0 0,-12-52-3 0 0,46 6 100 0 0,-11-45-44 0 0,67-10 82 0 0,-33-43 13 0 0,-26-26-102 0 0,-45 22-216 0 0,5-18 102 0 0,-32 10 1 0 0,-12 13-137 0 0,-2 0 1 0 0,-2 0 0 0 0,0 0 0 0 0,-3-1 0 0 0,-1-11-62 0 0,-44-60 28 0 0,-20 15-14 0 0,24 42-9 0 0,35 36-50 0 0,-1 0 1 0 0,-1 1-1 0 0,0 0 0 0 0,-1 0 1 0 0,0 1-1 0 0,0 0 1 0 0,-1 0-1 0 0,0 2 1 0 0,0-1-1 0 0,-4-1 45 0 0,12 8-419 0 0,-34-13-530 0 0,24 12-3293 0 0,-1 1-5367 0 0,9 1-3463 0 0</inkml:trace>
</inkml:ink>
</file>

<file path=ppt/ink/ink35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23:22.2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277 559 10978 0 0,'0'0'2221'0'0,"0"0"-366"0"0,0 0-345 0 0,0 0-189 0 0,0 0-175 0 0,0 0-174 0 0,0 0-161 0 0,0 0-170 0 0,-34 23-130 0 0,-103 76-95 0 0,132-96-382 0 0,0 0-1 0 0,0 1 1 0 0,0-1-1 0 0,1 1 1 0 0,0 0-1 0 0,-1 0 1 0 0,1 1 0 0 0,1-1-1 0 0,-1 1 1 0 0,1 0-1 0 0,0 0 1 0 0,0 0-1 0 0,0 0 1 0 0,0 1 0 0 0,1-1-34 0 0,-3 9 99 0 0,-2 1-5 0 0,0 1 1 0 0,2-1-1 0 0,0 1 1 0 0,0 0 0 0 0,2 0-1 0 0,0 1 1 0 0,1-1-1 0 0,0 15-94 0 0,2-30 18 0 0,0 1 0 0 0,0 0-1 0 0,1-1 1 0 0,-1 1 0 0 0,1 0 0 0 0,-1-1 0 0 0,1 1 0 0 0,0-1-1 0 0,0 1 1 0 0,0-1 0 0 0,0 1 0 0 0,0-1 0 0 0,0 0-1 0 0,0 0 1 0 0,0 1 0 0 0,0-1 0 0 0,0 0 0 0 0,1 0-1 0 0,-1 0 1 0 0,1 0 0 0 0,-1 0 0 0 0,1 0 0 0 0,-1-1-1 0 0,1 1 1 0 0,-1 0 0 0 0,1-1 0 0 0,-1 1 0 0 0,1-1-1 0 0,0 0 1 0 0,-1 1 0 0 0,1-1 0 0 0,0 0 0 0 0,-1 0-1 0 0,1 0 1 0 0,0 0 0 0 0,0-1 0 0 0,-1 1 0 0 0,1 0-18 0 0,65-12 922 0 0,-33-6-709 0 0,-1-2 0 0 0,-1-1 0 0 0,-1-1 0 0 0,0-2 0 0 0,-2-1 0 0 0,-1-1 0 0 0,-1-2 0 0 0,-1 0 0 0 0,8-15-213 0 0,0 4 241 0 0,-33 39-241 0 0,-1-1 0 0 0,0 1-1 0 0,0-1 1 0 0,1 0 0 0 0,-1 1 0 0 0,0-1 0 0 0,1 1 0 0 0,-1-1 0 0 0,1 1 0 0 0,-1-1-1 0 0,0 1 1 0 0,1 0 0 0 0,-1-1 0 0 0,1 1 0 0 0,0-1 0 0 0,-1 1 0 0 0,1 0-1 0 0,-1-1 1 0 0,1 1 0 0 0,-1 0 0 0 0,1 0 0 0 0,0-1 0 0 0,-1 1 0 0 0,1 0 0 0 0,0 0-1 0 0,-1 0 1 0 0,1 0 0 0 0,0 0 0 0 0,-1 0 0 0 0,1 0 0 0 0,-1 0 0 0 0,1 0 0 0 0,0 0-1 0 0,-1 0 1 0 0,1 1 0 0 0,0-1 0 0 0,-1 0 0 0 0,1 0 0 0 0,-1 1 0 0 0,1-1-1 0 0,0 0 1 0 0,-1 1 0 0 0,1-1 0 0 0,-1 0 0 0 0,1 1 0 0 0,-1-1 0 0 0,1 1 0 0 0,-1-1-1 0 0,0 1 1 0 0,1-1 0 0 0,-1 1 0 0 0,0-1 0 0 0,1 1 0 0 0,-1 0 0 0 0,0-1-1 0 0,1 1 1 0 0,-1-1 0 0 0,0 1 0 0 0,0 0 0 0 0,0-1 0 0 0,0 1 0 0 0,0 0 0 0 0,8 10-1 0 0,36 63-54 0 0,-39-62 52 0 0,0 0-1 0 0,1 0 0 0 0,1-1 1 0 0,0 0-1 0 0,0 0 0 0 0,1-1 1 0 0,1 0-1 0 0,0-1 0 0 0,0 1 1 0 0,1-2-1 0 0,0 1 1 0 0,0-1-1 0 0,1-1 0 0 0,4 3 4 0 0,-8-8 9 0 0,1 1 0 0 0,0-1 0 0 0,-1 0 0 0 0,1-1 0 0 0,0 0 0 0 0,0 0 0 0 0,0-1 0 0 0,0 0 0 0 0,0 0 0 0 0,0 0 0 0 0,0-1 0 0 0,-1-1 0 0 0,1 1 0 0 0,0-1 0 0 0,0-1-1 0 0,-1 1 1 0 0,0-1 0 0 0,1-1 0 0 0,-1 1 0 0 0,0-1 0 0 0,-1 0 0 0 0,1-1 0 0 0,5-4-9 0 0,130-136 605 0 0,-129 130-521 0 0,8-10 34 0 0,0-2 1 0 0,-2-1-1 0 0,-1 0 0 0 0,-1-1 1 0 0,-2-1-1 0 0,-1-1 0 0 0,0-4-118 0 0,0-7 61 0 0,-2 0 1 0 0,-2-1-1 0 0,-2-1 0 0 0,-1 1 0 0 0,-3-1 0 0 0,-2-1 0 0 0,-1-7-61 0 0,-1 45 12 0 0,0-1-1 0 0,0 0 1 0 0,-1 1-1 0 0,0-1 0 0 0,0 1 1 0 0,0-1-1 0 0,-1 1 1 0 0,-1-1-1 0 0,1 1 1 0 0,-1 0-1 0 0,0 0 0 0 0,-1 0 1 0 0,0 0-1 0 0,-1-1-11 0 0,4 8-1 0 0,0 0-1 0 0,0 1 0 0 0,0-1 1 0 0,-1 0-1 0 0,1 0 0 0 0,0 1 0 0 0,0-1 1 0 0,0 0-1 0 0,0 1 0 0 0,0-1 1 0 0,0 1-1 0 0,0-1 0 0 0,0 1 0 0 0,0 0 1 0 0,0-1-1 0 0,0 1 0 0 0,0 0 1 0 0,0 0-1 0 0,0 0 0 0 0,1 0 0 0 0,-1 0 1 0 0,0 0-1 0 0,1 0 0 0 0,-1 0 1 0 0,0 0-1 0 0,1 0 0 0 0,-1 0 0 0 0,1 0 1 0 0,0 0-1 0 0,-1 0 0 0 0,1 0 1 0 0,0 1-1 0 0,0-1 0 0 0,0 0 1 0 0,0 0-1 0 0,0 0 0 0 0,0 0 0 0 0,0 1 1 0 0,0-1 1 0 0,-2 4 9 0 0,-10 40-6 0 0,2 0 0 0 0,2 1 0 0 0,2-1 0 0 0,1 1 0 0 0,3 1 0 0 0,2-1 0 0 0,4 31-3 0 0,-2 25 7 0 0,19 159 229 0 0,4-168-271 0 0,-68-127-8634 0 0,25 5 3934 0 0,8 7-2186 0 0,6 8-2620 0 0</inkml:trace>
  <inkml:trace contextRef="#ctx0" brushRef="#br0" timeOffset="246.142">667 393 12931 0 0,'0'0'1787'0'0,"0"0"-482"0"0,0 0-292 0 0,0 0-29 0 0,0 0 204 0 0,0 0 134 0 0,0 0 31 0 0,0 0-86 0 0,0 0-257 0 0,0 0-189 0 0,0 0-111 0 0,37 0-101 0 0,119 0-65 0 0,16-18 645 0 0,-73 3-820 0 0,175-14-744 0 0,-189 27-1572 0 0,-56 0-1816 0 0,-2-1-4580 0 0,-13 2-3959 0 0</inkml:trace>
</inkml:ink>
</file>

<file path=ppt/ink/ink35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23:18.9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68 704 0 0 0,'0'0'285'0'0,"0"0"143"0"0,0 0 5 0 0,0 0-41 0 0,0 0-38 0 0,0 0-6 0 0,-4-1 91 0 0,-13-1 175 0 0,13 1 205 0 0,4 1 163 0 0,0 0 41 0 0,7-33 8640 0 0,-5 27-1250 0 0,-20 67-7889 0 0,9-24-351 0 0,1 0 0 0 0,1 0-1 0 0,2 1 1 0 0,2 0-1 0 0,2 0 1 0 0,2 25-173 0 0,-1-54 19 0 0,1-4 1 0 0,0-1 0 0 0,0 0 0 0 0,0 0 0 0 0,1 0-1 0 0,-1 0 1 0 0,1 0 0 0 0,0 0 0 0 0,0-1 0 0 0,1 1 0 0 0,-1 0 0 0 0,1-1 0 0 0,0 0-1 0 0,0 0 1 0 0,0 0 0 0 0,0 0 0 0 0,0 0 0 0 0,0 0 0 0 0,1-1 0 0 0,0 0-1 0 0,-1 1 1 0 0,1-1 0 0 0,0-1 0 0 0,0 1 0 0 0,0-1 0 0 0,0 1 0 0 0,0-1-1 0 0,1 0 1 0 0,-1 0 0 0 0,0-1 0 0 0,0 0 0 0 0,1 1 0 0 0,-1-1 0 0 0,0-1 0 0 0,1 1-1 0 0,-1-1 1 0 0,0 1 0 0 0,0-1 0 0 0,0 0 0 0 0,1-1 0 0 0,-1 1 0 0 0,0-1-1 0 0,-1 0 1 0 0,1 0 0 0 0,0 0 0 0 0,0 0 0 0 0,-1-1 0 0 0,3-2-20 0 0,17-11 55 0 0,0-2 0 0 0,-2 0 0 0 0,0-2 0 0 0,-1 0 0 0 0,-1-1 0 0 0,-1-1 0 0 0,-1-1 0 0 0,-2-1 0 0 0,0 0 0 0 0,-1-1 0 0 0,-1 0 0 0 0,-1-1 0 0 0,-2 0 0 0 0,0-1 0 0 0,-2 0 0 0 0,1-11-55 0 0,-1-12-53 0 0,-47 177-66 0 0,35-113 127 0 0,0 0 0 0 0,0 0-1 0 0,2 0 1 0 0,0 1 0 0 0,0-1 0 0 0,1 0 0 0 0,1 1 0 0 0,0-1 0 0 0,2 1 0 0 0,0 4-8 0 0,1-14 19 0 0,0 1 1 0 0,0-1-1 0 0,0 0 1 0 0,1 0-1 0 0,0-1 1 0 0,0 1-1 0 0,0-1 1 0 0,0 0-1 0 0,1 0 1 0 0,-1 0 0 0 0,1 0-1 0 0,0-1 1 0 0,1 0-1 0 0,-1 0 1 0 0,0 0-1 0 0,1-1 1 0 0,0 0-1 0 0,-1 0 1 0 0,1 0 0 0 0,0-1-1 0 0,0 0 1 0 0,0 0-1 0 0,0 0 1 0 0,0-1-1 0 0,0 0 1 0 0,0 0-1 0 0,0 0 1 0 0,0-1-1 0 0,0 0 1 0 0,0 0 0 0 0,0-1-1 0 0,0 1 1 0 0,0-1-1 0 0,-1-1 1 0 0,1 1-1 0 0,-1-1 1 0 0,0 0-1 0 0,1 0 1 0 0,-1 0-1 0 0,-1-1 1 0 0,4-2-20 0 0,4-4 44 0 0,-7 7-26 0 0,0 0-1 0 0,-1 0 0 0 0,1-1 1 0 0,-1 0-1 0 0,1 1 0 0 0,-1-2 1 0 0,-1 1-1 0 0,1 0 0 0 0,0-1 1 0 0,-1 0-1 0 0,0 1 0 0 0,0-1 1 0 0,-1 0-1 0 0,1-1 0 0 0,-1 1 1 0 0,0 0-1 0 0,-1-1 0 0 0,1 1 1 0 0,-1-1-1 0 0,0 0 0 0 0,0 1 0 0 0,-1-2-17 0 0,0 6-122 0 0,1 0-1 0 0,-1 0 0 0 0,0 0 0 0 0,0-1 0 0 0,0 1 0 0 0,0 0 0 0 0,-1 0 0 0 0,1 0 0 0 0,0 0 0 0 0,0-1 0 0 0,-1 1 0 0 0,1 0 0 0 0,0 0 1 0 0,-1 0-1 0 0,0 0 0 0 0,1 0 0 0 0,-1 0 0 0 0,1 0 0 0 0,-1 0 0 0 0,0 0 0 0 0,0 0 0 0 0,0 0 0 0 0,1 1 0 0 0,-1-1 0 0 0,0 0 0 0 0,0 0 0 0 0,0 1 1 0 0,0-1-1 0 0,0 1 0 0 0,0-1 0 0 0,0 1 0 0 0,0-1 0 0 0,-1 1 0 0 0,1 0 0 0 0,0-1 0 0 0,0 1 0 0 0,0 0 0 0 0,0 0 0 0 0,-1 0 0 0 0,1 0 123 0 0,-7 6-7390 0 0,7-4 1315 0 0,-1 4-4262 0 0</inkml:trace>
  <inkml:trace contextRef="#ctx0" brushRef="#br0" timeOffset="908.582">1070 597 11987 0 0,'0'0'2316'0'0,"0"0"-713"0"0,0 0-381 0 0,0 0-14 0 0,0 0-29 0 0,0 0-139 0 0,0 0-192 0 0,0 0-188 0 0,0 0-128 0 0,0 0-67 0 0,0 0-56 0 0,0 0-50 0 0,0 0-57 0 0,-33 35-59 0 0,-99 109-53 0 0,79-64 54 0 0,50-72-232 0 0,0 0-1 0 0,1 1 1 0 0,0-1 0 0 0,0 1 0 0 0,1 0 0 0 0,0 0 0 0 0,1-1 0 0 0,0 1 0 0 0,0 0 0 0 0,1 0 0 0 0,0 0 0 0 0,0-1 0 0 0,1 1-1 0 0,1-1 1 0 0,-1 1-12 0 0,2-5 14 0 0,-1-1 1 0 0,1 0-1 0 0,-1 0 0 0 0,1 0 0 0 0,0-1 0 0 0,0 1 0 0 0,0-1 0 0 0,1 0 0 0 0,-1 0 0 0 0,1 0 0 0 0,-1-1 0 0 0,1 1 1 0 0,-1-1-1 0 0,1 0 0 0 0,0 0 0 0 0,-1-1 0 0 0,1 0 0 0 0,0 0 0 0 0,0 0 0 0 0,-1 0 0 0 0,1-1 0 0 0,0 1 0 0 0,0-1 1 0 0,-1 0-1 0 0,1-1 0 0 0,-1 1 0 0 0,1-1 0 0 0,-1 0 0 0 0,0 0 0 0 0,4-2-14 0 0,7-10 110 0 0,0 0 0 0 0,-2-1 1 0 0,1 0-1 0 0,-2-1 0 0 0,0 0 0 0 0,-1-1 0 0 0,-1 0 0 0 0,8-18-110 0 0,-2 6 81 0 0,48-125 187 0 0,-60 132-256 0 0,-4 22-51 0 0,0 0-61 0 0,0 16-471 0 0,-20 203-1440 0 0,19-215 1949 0 0,0 1-1 0 0,0 0 0 0 0,1-1 1 0 0,-1 1-1 0 0,1 0 1 0 0,0-1-1 0 0,1 1 1 0 0,-1 0-1 0 0,1-1 1 0 0,0 1-1 0 0,0 0 0 0 0,0-1 1 0 0,1 0-1 0 0,0 1 1 0 0,-1-1-1 0 0,1 0 1 0 0,1 1-1 0 0,-1-1 1 0 0,1-1-1 0 0,0 1 0 0 0,-1 0 1 0 0,2-1-1 0 0,-1 1 1 0 0,0-1-1 0 0,1 0 1 0 0,-1 0-1 0 0,1 0 1 0 0,0 0-1 0 0,0-1 0 0 0,0 0 1 0 0,0 0-1 0 0,4 2 63 0 0,1-3 58 0 0,0 0-1 0 0,0 0 0 0 0,0-1 0 0 0,0 0 1 0 0,0 0-1 0 0,0-1 0 0 0,-1-1 0 0 0,1 1 1 0 0,0-1-1 0 0,-1-1 0 0 0,1 1 0 0 0,-1-2 1 0 0,0 1-1 0 0,1-1 0 0 0,-2 0 0 0 0,1-1 0 0 0,0 0 1 0 0,-1 0-1 0 0,0 0 0 0 0,0-1 0 0 0,-1 0 1 0 0,0 0-1 0 0,0-1 0 0 0,0 0 0 0 0,-1 0 1 0 0,3-4-58 0 0,154-198 2289 0 0,-129 157-2119 0 0,-2 0 0 0 0,-2-2-1 0 0,-3-1 1 0 0,-2-1 0 0 0,15-56-170 0 0,-18-36 0 0 0,-21 145-2 0 0,0 1 1 0 0,0 0 0 0 0,0 0-1 0 0,-1-1 1 0 0,1 1 0 0 0,0 0 0 0 0,-1 0-1 0 0,1-1 1 0 0,-1 1 0 0 0,0 0-1 0 0,0 0 1 0 0,0 0 0 0 0,0 0-1 0 0,0 0 1 0 0,0 0 0 0 0,-1 0-1 0 0,1 0 1 0 0,-1 1 0 0 0,1-1 0 0 0,-1 0-1 0 0,1 1 1 0 0,-1-1 0 0 0,0 1-1 0 0,0 0 1 0 0,0 0 0 0 0,0-1-1 0 0,0 1 1 0 0,0 0 0 0 0,0 1 0 0 0,0-1-1 0 0,0 0 1 0 0,-1 1 0 0 0,1-1-1 0 0,0 1 1 0 0,0-1 0 0 0,-1 1-1 0 0,1 0 1 0 0,0 0 0 0 0,0 0-1 0 0,-1 1 1 0 0,1-1 0 0 0,0 0 0 0 0,0 1-1 0 0,-1-1 1 0 0,1 1 0 0 0,-1 0 1 0 0,-9 7-36 0 0,0 0 0 0 0,0 1 0 0 0,1 0 1 0 0,1 1-1 0 0,-1 0 0 0 0,2 0 0 0 0,-1 1 0 0 0,1 0 1 0 0,1 1-1 0 0,0 0 0 0 0,1 1 0 0 0,-3 6 36 0 0,-5 6-43 0 0,1 0 0 0 0,2 1 0 0 0,0 0 0 0 0,2 0 0 0 0,1 2 0 0 0,1-1 0 0 0,1 1 0 0 0,2 0 0 0 0,1 0 0 0 0,1 1 0 0 0,1-1 0 0 0,2 1 0 0 0,2 26 43 0 0,2-44 15 0 0,1 0 0 0 0,0-1 0 0 0,0 1 0 0 0,1-1 0 0 0,0 0 0 0 0,1 0 0 0 0,0-1 0 0 0,1 1 0 0 0,0-2 0 0 0,0 1 0 0 0,1-1 0 0 0,0-1 0 0 0,0 1 0 0 0,1-1 0 0 0,0-1 0 0 0,0 0 0 0 0,1-1-1 0 0,-1 0 1 0 0,1 0 0 0 0,0-1 0 0 0,1 0 0 0 0,-1-1 0 0 0,1-1 0 0 0,-1 1 0 0 0,1-2 0 0 0,0 0 0 0 0,0 0 0 0 0,0-1 0 0 0,2-1-15 0 0,10 1 132 0 0,-1-2 0 0 0,1-1 0 0 0,0 0 0 0 0,-1-2 0 0 0,1-1 0 0 0,-2-1 0 0 0,1 0 0 0 0,-1-2 0 0 0,7-4-132 0 0,-3-1 98 0 0,-1-2-1 0 0,0-1 1 0 0,-1 0 0 0 0,-1-2-1 0 0,-1-1 1 0 0,-1 0-1 0 0,0-2 1 0 0,-2 0 0 0 0,0-1-1 0 0,-2-1 1 0 0,-1-1 0 0 0,0-1-1 0 0,-2 0 1 0 0,-1 0-1 0 0,-1-2 1 0 0,-2 1 0 0 0,0-2-1 0 0,-2 1 1 0 0,-1-1 0 0 0,-1-2-98 0 0,-1-8-10 0 0,-1-1 0 0 0,-2 0 0 0 0,-1 1 0 0 0,-4-24 10 0 0,-16-14-159 0 0,18 76 151 0 0,0-1-1 0 0,-1 1 1 0 0,1-1 0 0 0,0 1-1 0 0,-1 0 1 0 0,1-1-1 0 0,-1 1 1 0 0,1 0-1 0 0,-1 0 1 0 0,0 0-1 0 0,1 0 1 0 0,-1 0-1 0 0,0 1 1 0 0,0-1-1 0 0,0 0 1 0 0,1 1 0 0 0,-1-1-1 0 0,0 1 1 0 0,0 0-1 0 0,0 0 1 0 0,0 0-1 0 0,0 0 1 0 0,0 0-1 0 0,0 0 1 0 0,0 0-1 0 0,0 0 1 0 0,0 1-1 0 0,1-1 1 0 0,-1 1 0 0 0,0 0-1 0 0,0-1 1 0 0,0 1-1 0 0,1 0 1 0 0,-1 0-1 0 0,0 0 1 0 0,1 0-1 0 0,-1 0 1 0 0,1 0-1 0 0,-1 1 9 0 0,-9 7-17 0 0,0 0 0 0 0,1 1 0 0 0,0 1-1 0 0,0 0 1 0 0,1 0 0 0 0,1 0 0 0 0,-1 1-1 0 0,2 1 1 0 0,0-1 0 0 0,0 3 17 0 0,-2 0-13 0 0,-9 18-12 0 0,1 1 1 0 0,2 1-1 0 0,1 0 0 0 0,2 1 0 0 0,1 1 1 0 0,2 0-1 0 0,1 0 0 0 0,2 1 0 0 0,2 0 1 0 0,2 0-1 0 0,1 28 25 0 0,2-55-16 0 0,0 0 0 0 0,1 0 0 0 0,0 0 0 0 0,1 0 0 0 0,0 0 0 0 0,0 0 0 0 0,1-1 0 0 0,1 1 0 0 0,0-1 0 0 0,0 0 0 0 0,1-1 0 0 0,0 1 0 0 0,1-1 0 0 0,0 0 0 0 0,0-1 0 0 0,2 2 16 0 0,-1-3-76 0 0,1 4-105 0 0,1-1 1 0 0,1 0-1 0 0,-1-1 1 0 0,2 0-1 0 0,-1-1 1 0 0,1 0-1 0 0,0-1 1 0 0,11 5 180 0 0,-20-9-432 0 0,-3-3-2526 0 0,1 1-3748 0 0,-4-4-2731 0 0</inkml:trace>
  <inkml:trace contextRef="#ctx0" brushRef="#br0" timeOffset="2102.515">628 892 0 0 0,'0'0'1064'0'0,"0"0"44"0"0,0 0-199 0 0,0 0-104 0 0,0 0 54 0 0,0 0 83 0 0,0 0 15 0 0,0 0-119 0 0,0 0-221 0 0,0 0-218 0 0,0 0-140 0 0,0 0-38 0 0,0 0 44 0 0,13-2 12867 0 0,-9 0-12729 0 0,20-69 1156 0 0,8-54-509 0 0,-31 60-487 0 0,-1 65-521 0 0,0 0-22 0 0,0 0-16 0 0,0 0-21 0 0,0 0 0 0 0,0 0 6 0 0,0 0 11 0 0,0 0-36 0 0,0 0-4 0 0,0 0 1 0 0,0 0-15 0 0,0 0 8 0 0,0 0 1 0 0,0 0 5 0 0,0 0 8 0 0,0 0 9 0 0,0 0 15 0 0,0 0 11 0 0,0 0-9 0 0,0 0-3 0 0,0 0-8 0 0,0 0-13 0 0,0 0 0 0 0,0 0 7 0 0,0 0 12 0 0,0 0 3 0 0,0 0 3 0 0,0 0 12 0 0,0 0 3 0 0,0 0-14 0 0,0 0-4 0 0,0 0 3 0 0,0 0 8 0 0,0 0-9 0 0,0 0-6 0 0,0 0-9 0 0,0 0 20 0 0,0 0-5 0 0,0 0-2 0 0,0 0-1 0 0,0 0-7 0 0,0 0-16 0 0,0 0-47 0 0,0 0-49 0 0,0 0-58 0 0,0 0-100 0 0,0 0-106 0 0,0 0-144 0 0,0 0-183 0 0,0 0-161 0 0,0 0-87 0 0,7 2-4330 0 0,-3 0-866 0 0,-1 1-3568 0 0</inkml:trace>
</inkml:ink>
</file>

<file path=ppt/ink/ink35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22:04.6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9689 284 2040 0 0,'0'0'1250'0'0,"0"0"-107"0"0,0 0 60 0 0,0 0 158 0 0,0 0 181 0 0,0 0 63 0 0,0 0-63 0 0,0 0-149 0 0,0 0-170 0 0,0 0-180 0 0,0 0-179 0 0,1-5-92 0 0,4-12-76 0 0,-3 13-42 0 0,-24-4 3036 0 0,-1 11-3379 0 0,0 0 0 0 0,0 2 0 0 0,0 0 1 0 0,0 2-1 0 0,1 0 0 0 0,0 1 0 0 0,1 2 0 0 0,-19 10-311 0 0,-30 11 359 0 0,-82 37 754 0 0,152-68-1112 0 0,0 0 1 0 0,1 0-1 0 0,-1 0 0 0 0,0 0 1 0 0,1 0-1 0 0,-1 0 1 0 0,0 0-1 0 0,1 0 1 0 0,-1 0-1 0 0,1 0 1 0 0,-1 0-1 0 0,0 0 1 0 0,1 0-1 0 0,-1 0 1 0 0,0 1-1 0 0,1-1 1 0 0,-1 0-1 0 0,0 0 1 0 0,0 0-1 0 0,1 0 1 0 0,-1 1-1 0 0,0-1 1 0 0,1 0-1 0 0,-1 0 1 0 0,0 1-1 0 0,0-1 1 0 0,1 0-1 0 0,-1 1 1 0 0,0-1-1 0 0,0 0 1 0 0,0 0-1 0 0,0 1 0 0 0,1-1 1 0 0,-1 0-1 0 0,0 1 1 0 0,0-1-1 0 0,0 0 1 0 0,0 1-1 0 0,0-1 1 0 0,0 0-1 0 0,0 1 1 0 0,0-1-1 0 0,0 1 1 0 0,0-1-1 0 0,0 0 1 0 0,0 1-1 0 0,0-1 1 0 0,0 0-1 0 0,0 1 1 0 0,0-1-1 0 0,0 0 1 0 0,-1 1-1 0 0,1-1 1 0 0,0 0-1 0 0,0 1 1 0 0,0-1-1 0 0,-1 0 1 0 0,1 0-1 0 0,0 1 0 0 0,0-1 1 0 0,-1 0-2 0 0,10 4 35 0 0,134 36 150 0 0,-141-39-183 0 0,0 0 0 0 0,1 0 0 0 0,-1 1 0 0 0,0-1 0 0 0,0 0 0 0 0,0 1 0 0 0,0 0 0 0 0,0-1 0 0 0,0 1 0 0 0,0 0 0 0 0,-1 0 0 0 0,1 0 0 0 0,-1 0 0 0 0,1 1 0 0 0,-1-1 0 0 0,0 0 0 0 0,0 0 0 0 0,0 1 0 0 0,0-1 0 0 0,0 1 0 0 0,0-1 0 0 0,-1 1 0 0 0,1-1-1 0 0,-1 1 1 0 0,0-1 0 0 0,0 1 0 0 0,0 0 0 0 0,0-1 0 0 0,0 1 0 0 0,-1-1 0 0 0,1 1 0 0 0,-1 1-2 0 0,-35 77 232 0 0,-130 97-121 0 0,161-175-109 0 0,1 1 1 0 0,0-1 0 0 0,0 1 0 0 0,0 0 0 0 0,0 0-1 0 0,0 0 1 0 0,1 1 0 0 0,0-1 0 0 0,0 1 0 0 0,0 0-1 0 0,1-1 1 0 0,-1 1 0 0 0,1 1 0 0 0,0-1-1 0 0,1 0 1 0 0,-1 0 0 0 0,1 1 0 0 0,0-1 0 0 0,0 1-1 0 0,1-1 1 0 0,0 1 0 0 0,0-1 0 0 0,0 6-3 0 0,3-9 21 0 0,1 1 0 0 0,-1-1 0 0 0,0 1 1 0 0,1-1-1 0 0,-1 0 0 0 0,1 0 0 0 0,-1 0 1 0 0,1-1-1 0 0,0 1 0 0 0,0-1 0 0 0,0 0 0 0 0,0 0 1 0 0,0-1-1 0 0,0 1 0 0 0,0-1 0 0 0,0 1 1 0 0,0-1-1 0 0,3-1-21 0 0,-2 1 20 0 0,37 1 137 0 0,0-3-1 0 0,1-1 0 0 0,-1-2 0 0 0,-1-2 0 0 0,41-13-156 0 0,-38 13 196 0 0,-44 7-187 0 0,-59-48-8503 0 0,51 37 4212 0 0,2 4-2235 0 0,0-1-2340 0 0</inkml:trace>
  <inkml:trace contextRef="#ctx0" brushRef="#br0" timeOffset="444.434">9334 48 13483 0 0,'0'0'1939'0'0,"0"0"-475"0"0,0 0-391 0 0,0 0-111 0 0,0 0 52 0 0,0 0 31 0 0,0 0-111 0 0,0 0-143 0 0,0 0-88 0 0,0 0-77 0 0,0 0-59 0 0,0 0-43 0 0,0 0-80 0 0,8 14-59 0 0,50 97 693 0 0,-42-59-836 0 0,-1 1 0 0 0,-3 1 0 0 0,-3 0 0 0 0,-1 0 0 0 0,-3 0 0 0 0,-3 1 0 0 0,-2 0 0 0 0,-5 34-242 0 0,-38 356 85 0 0,35-157-129 0 0,8-288-14 0 0,0 1 0 0 0,0-1 0 0 0,0 1 0 0 0,0 0 0 0 0,0-1 0 0 0,0 1 0 0 0,1 0 0 0 0,-1-1 0 0 0,0 1-1 0 0,0-1 1 0 0,0 1 0 0 0,1-1 0 0 0,-1 1 0 0 0,0 0 0 0 0,1-1 0 0 0,-1 1 0 0 0,0-1 0 0 0,1 1 0 0 0,-1-1 0 0 0,1 0 0 0 0,-1 1 0 0 0,1-1 0 0 0,-1 1 0 0 0,1-1 0 0 0,-1 0 0 0 0,1 1 0 0 0,-1-1 0 0 0,1 0 0 0 0,0 0 0 0 0,-1 1 0 0 0,1-1 0 0 0,-1 0 0 0 0,1 0 0 0 0,0 0-1 0 0,-1 0 1 0 0,1 0 0 0 0,-1 0 0 0 0,1 0 0 0 0,0 0 0 0 0,-1 0 0 0 0,1 0 0 0 0,0 0 0 0 0,-1 0 0 0 0,1 0 0 0 0,-1-1 0 0 0,1 1 0 0 0,0 0 0 0 0,-1 0 0 0 0,1-1 0 0 0,-1 1 58 0 0,4-16-6136 0 0,-4 11 1014 0 0,2 1-6422 0 0</inkml:trace>
  <inkml:trace contextRef="#ctx0" brushRef="#br0" timeOffset="-5875.982">6933 0 9546 0 0,'0'0'2462'0'0,"0"0"-528"0"0,0 0-541 0 0,0 0-212 0 0,0 0-32 0 0,0 0-41 0 0,0 0-170 0 0,0 0-242 0 0,0 0-184 0 0,0 0-133 0 0,0 0-91 0 0,-3 16-7 0 0,-31 119 297 0 0,-14 31-198 0 0,24-101-91 0 0,23-64-198 0 0,62 10 1772 0 0,-39-11-1695 0 0,6-1-65 0 0,0 1 0 0 0,0 1 0 0 0,0 1 0 0 0,0 2 0 0 0,0 1 1 0 0,-1 1-1 0 0,15 6-103 0 0,4 6-31 0 0,-45-18-191 0 0,0 0 0 0 0,-1 0 0 0 0,1-1 0 0 0,0 1 0 0 0,0 0 0 0 0,0-1 0 0 0,-1 1 0 0 0,1-1 0 0 0,0 1 0 0 0,0-1 0 0 0,-1 1 0 0 0,1-1 1 0 0,0 1-1 0 0,-1-1 0 0 0,1 0 0 0 0,-1 1 0 0 0,1-1 0 0 0,-1 0 0 0 0,1 1 0 0 0,-1-1 0 0 0,1 0 0 0 0,-1 0 0 0 0,0 0 0 0 0,0 1 0 0 0,1-1 0 0 0,-1 0 0 0 0,0 0 0 0 0,0 0 0 0 0,0 0 0 0 0,0 0 0 0 0,0 1 0 0 0,0-1 1 0 0,0 0-1 0 0,0 0 0 0 0,0 0 0 0 0,0 0 0 0 0,0 0 0 0 0,-1 1 0 0 0,1-1 0 0 0,0 0 0 0 0,-1 0 0 0 0,1 0 0 0 0,0 1 0 0 0,-1-1 222 0 0,1-9-2491 0 0,5-18-6413 0 0,-4 20 4138 0 0</inkml:trace>
  <inkml:trace contextRef="#ctx0" brushRef="#br0" timeOffset="-5551.916">7302 63 4273 0 0,'0'0'2803'0'0,"0"0"-384"0"0,0 0-280 0 0,0 0-161 0 0,0 0-152 0 0,0 0-216 0 0,0 0-261 0 0,0 0-269 0 0,0 0-230 0 0,0 0-181 0 0,0 0-135 0 0,0 0-66 0 0,0 0-7 0 0,-11 10 0 0 0,-31 35 13 0 0,25 13 732 0 0,17-46-994 0 0,-5 94 367 0 0,-5-1 0 0 0,-4 0-1 0 0,-22 80-578 0 0,-2-79-578 0 0,38-106 541 0 0,-1 0 0 0 0,1 1 0 0 0,-1-1 0 0 0,1 1 0 0 0,0-1 1 0 0,-1 0-1 0 0,1 1 0 0 0,0-1 0 0 0,-1 1 0 0 0,1-1 0 0 0,0 1 1 0 0,0-1-1 0 0,0 1 0 0 0,-1-1 0 0 0,1 1 0 0 0,0-1 0 0 0,0 1 1 0 0,0-1-1 0 0,0 1 0 0 0,0-1 0 0 0,0 1 0 0 0,0 0 0 0 0,0-1 1 0 0,0 1-1 0 0,0-1 0 0 0,0 1 0 0 0,0-1 0 0 0,0 1 0 0 0,1-1 1 0 0,-1 1-1 0 0,0-1 0 0 0,0 1 0 0 0,1-1 0 0 0,-1 1 0 0 0,0-1 1 0 0,0 1-1 0 0,1-1 0 0 0,-1 0 0 0 0,1 1 0 0 0,-1-1 0 0 0,0 1 1 0 0,1-1-1 0 0,-1 0 0 0 0,1 0 0 0 0,-1 1 0 0 0,1-1 0 0 0,-1 0 1 0 0,1 0-1 0 0,-1 1 0 0 0,1-1 0 0 0,-1 0 0 0 0,1 0 1 0 0,-1 0-1 0 0,1 0 0 0 0,-1 0 0 0 0,1 0 0 0 0,-1 0 0 0 0,1 0 1 0 0,-1 0-1 0 0,1 0 0 0 0,0 0 0 0 0,-1 0 0 0 0,1 0 37 0 0,31-15-2695 0 0,-5-15-2213 0 0,-14 14-3107 0 0,-6 11-16 0 0</inkml:trace>
  <inkml:trace contextRef="#ctx0" brushRef="#br0" timeOffset="-4770.588">7677 4 8418 0 0,'0'0'4439'0'0,"0"0"-1822"0"0,0 0-841 0 0,0 0-294 0 0,0 0-102 0 0,0 0-129 0 0,0 0-228 0 0,0 0-253 0 0,0 0-248 0 0,0 0-214 0 0,0 0-117 0 0,0 0-29 0 0,0 0 27 0 0,-2 14 48 0 0,-13 148 562 0 0,5-73-697 0 0,-5-2 1 0 0,-3 0-1 0 0,-25 70-102 0 0,-30 1-1438 0 0,64-147 1299 0 0,5-26-5814 0 0,81-95-284 0 0,68-131 210 0 0,8 1 5677 0 0,-144 235 7719 0 0,-10 14-2691 0 0,-2-2-5723 0 0,-157 229 7858 0 0,143-215-6557 0 0,7-10-92 0 0,1-1 0 0 0,0 1 0 0 0,1 1 0 0 0,0-1 0 0 0,0 1 0 0 0,2 1 0 0 0,-1-1 0 0 0,2 1 0 0 0,0 0 0 0 0,0 1-1 0 0,0 5-163 0 0,5-16 33 0 0,1-1 0 0 0,0 1-1 0 0,0-1 1 0 0,0 1-1 0 0,0-1 1 0 0,0 1-1 0 0,0-1 1 0 0,1 1-1 0 0,-1-1 1 0 0,1 0 0 0 0,0 0-1 0 0,0 0 1 0 0,0 0-1 0 0,0 0 1 0 0,0 0-1 0 0,0 0 1 0 0,0-1 0 0 0,1 1-1 0 0,-1-1 1 0 0,0 0-1 0 0,1 1 1 0 0,-1-1-1 0 0,1 0 1 0 0,0-1-1 0 0,-1 1 1 0 0,1 0 0 0 0,0-1-1 0 0,-1 1 1 0 0,1-1-1 0 0,0 0 1 0 0,0 0-1 0 0,-1 0 1 0 0,3 0-33 0 0,29 8 219 0 0,-28-4-197 0 0,0-1 0 0 0,0 1 1 0 0,0 0-1 0 0,-1 0 0 0 0,1 1 0 0 0,-1 0 0 0 0,0 0 0 0 0,0 0 0 0 0,-1 1 1 0 0,1-1-1 0 0,-1 1 0 0 0,0 0 0 0 0,-1 0 0 0 0,0 0 0 0 0,0 1 1 0 0,0-1-1 0 0,-1 1 0 0 0,2 5-22 0 0,9 1-2077 0 0,8-34-9049 0 0,-17 16 8428 0 0,0 0-8015 0 0</inkml:trace>
  <inkml:trace contextRef="#ctx0" brushRef="#br0" timeOffset="-3030.186">8172 361 9458 0 0,'0'0'2665'0'0,"0"0"-574"0"0,0 0-258 0 0,0 0-55 0 0,0 0-77 0 0,0 0-185 0 0,0 0-285 0 0,0 0-290 0 0,0 0-198 0 0,0 0-163 0 0,0 0-184 0 0,0 0-113 0 0,0 0-80 0 0,-7 8-53 0 0,-143 175 443 0 0,139-168-588 0 0,8-10-9 0 0,-1-1 0 0 0,1 1 0 0 0,0-1 0 0 0,0 1 0 0 0,0 0 1 0 0,1 0-1 0 0,0 1 0 0 0,0-1 0 0 0,0 0 0 0 0,1 1 1 0 0,-1-1-1 0 0,1 1 0 0 0,1-1 0 0 0,-1 1 0 0 0,1 0 0 0 0,0-1 1 0 0,0 2 3 0 0,48-7 332 0 0,-19-15-155 0 0,-1-1 0 0 0,0-2 1 0 0,-1 0-1 0 0,-1-2 1 0 0,-1-1-1 0 0,-1 0 0 0 0,12-16-177 0 0,50-42 591 0 0,-80 74-547 0 0,0 0 0 0 0,0 0 0 0 0,0 0 0 0 0,1 1 0 0 0,0 0 0 0 0,0 0 0 0 0,0 1 0 0 0,1 0 0 0 0,-1 0 0 0 0,1 1 0 0 0,-1 0 0 0 0,1 0 0 0 0,1 0-44 0 0,-6 4 7 0 0,-1-1-1 0 0,0 1 0 0 0,0 0 1 0 0,0 0-1 0 0,0 0 0 0 0,0 0 1 0 0,0 0-1 0 0,0 0 0 0 0,0 0 1 0 0,-1 1-1 0 0,1-1 1 0 0,-1 1-1 0 0,0-1 0 0 0,0 1 1 0 0,0-1-1 0 0,0 1 0 0 0,0 0 1 0 0,0 0-1 0 0,-1-1 1 0 0,1 1-1 0 0,-1 0 0 0 0,0 0 1 0 0,0 0-1 0 0,0-1 0 0 0,0 2-6 0 0,0-4 1 0 0,8 112 71 0 0,-5 0 0 0 0,-5 0 0 0 0,-5 1-72 0 0,6-95 8 0 0,-2 8 2 0 0,-2 1 0 0 0,-1-1-1 0 0,-1 0 1 0 0,-1-1 0 0 0,-1 1 0 0 0,-1-2-1 0 0,-2 1 1 0 0,0-2 0 0 0,-1 1 0 0 0,-2-2-1 0 0,0 0 1 0 0,-1-1 0 0 0,-2 0-10 0 0,16-18 15 0 0,1 0 1 0 0,-1 0-1 0 0,-1 0 0 0 0,1-1 1 0 0,0 1-1 0 0,-1-1 0 0 0,1 1 1 0 0,-1-1-1 0 0,0 0 1 0 0,0 0-1 0 0,1 0 0 0 0,-2 0 1 0 0,1 0-1 0 0,0-1 0 0 0,0 0 1 0 0,0 1-1 0 0,-1-1 0 0 0,1 0 1 0 0,0-1-1 0 0,-1 1 0 0 0,1 0 1 0 0,-1-1-1 0 0,1 0 1 0 0,-1 0-1 0 0,1 0 0 0 0,-1 0 1 0 0,1-1-1 0 0,-1 1 0 0 0,1-1 1 0 0,-1 0-1 0 0,-1-1-15 0 0,1-3 10 0 0,-1 0 0 0 0,1 0 0 0 0,0 0 0 0 0,1-1 0 0 0,-1 0 0 0 0,1 0 0 0 0,0 0 0 0 0,1 0 0 0 0,-1 0 0 0 0,1-1 0 0 0,0 1 0 0 0,1-1 0 0 0,0 1 0 0 0,0-1-1 0 0,0 1 1 0 0,1-1 0 0 0,0-5-10 0 0,-1 1-4 0 0,1-1-1 0 0,0 1 0 0 0,1-1 0 0 0,0 1 0 0 0,1 0 0 0 0,0 0 1 0 0,1-1-1 0 0,0 1 0 0 0,1 1 0 0 0,0-1 0 0 0,1 0 0 0 0,0 1 1 0 0,1 0-1 0 0,0 0 0 0 0,0 1 0 0 0,1 0 0 0 0,0 0 1 0 0,1 0-1 0 0,0 1 0 0 0,0 0 0 0 0,10-6 5 0 0,-11 7-3 0 0,1 2 1 0 0,1-1-1 0 0,-1 1 0 0 0,1 0 1 0 0,0 1-1 0 0,0 0 0 0 0,0 1 1 0 0,1-1-1 0 0,-1 2 0 0 0,1-1 1 0 0,1 1 2 0 0,142-12 50 0 0,-153 14-24 0 0,0 0 19 0 0,0 0-13 0 0,0 0 3 0 0,0 0-7 0 0,0 0-2 0 0,0 0-6 0 0,0 0 22 0 0,0 0-8 0 0,0 0 33 0 0,0 0-19 0 0,0 0 9 0 0,0 0-23 0 0,0 0 1 0 0,0 0 18 0 0,0 0 2 0 0,0 0-22 0 0,0 0 23 0 0,0 0-17 0 0,0 0-3 0 0,0 0 12 0 0,0 0-15 0 0,0 0-21 0 0,0 0-20 0 0,0 0 24 0 0,0 0-8 0 0,0 0 24 0 0,0 0-17 0 0,0 0-3 0 0,0 0 12 0 0,0 0-18 0 0,0 0-16 0 0,0 0 20 0 0,0 0-12 0 0,0 0 4 0 0,0 0 40 0 0,0 0-13 0 0,0 0-28 0 0,0 0-2 0 0,0 0-22 0 0,0 0 9 0 0,0 0 20 0 0,0 0 17 0 0,0 0 6 0 0,0 0-3 0 0,0 0 0 0 0,0 0 4 0 0,0 0-30 0 0,0 0-16 0 0,0 0-28 0 0,0 0 12 0 0,0 0 32 0 0,0 0 38 0 0,0 0-32 0 0,0 0 14 0 0,0 0-16 0 0,0 0-31 0 0,0 0 19 0 0,0 0 27 0 0,0 0 7 0 0,0 0 4 0 0,0 0-33 0 0,0 0-13 0 0,0 0 16 0 0,0 0-7 0 0,0 0-7 0 0,0 0-6 0 0,0 0-12 0 0,0 0 17 0 0,0 0 27 0 0,0 0 9 0 0,0 0-2 0 0,0 0 1 0 0,0 0-13 0 0,0 0-18 0 0,0 0 4 0 0,0 0 14 0 0,0 0 6 0 0,0 0-14 0 0,0 0-40 0 0,0 0 11 0 0,0 0 36 0 0,0 0 19 0 0,0 0-8 0 0,0 0-6 0 0,0 0 2 0 0,0 0-11 0 0,0 0-32 0 0,0 0 0 0 0,0 0-9 0 0,0 0 23 0 0,0 0 29 0 0,0 0 9 0 0,0 0-25 0 0,0 0 14 0 0,0 0-3 0 0,0 0-22 0 0,0 0 28 0 0,0 0-21 0 0,0 0 6 0 0,0 0 27 0 0,0 0-16 0 0,0 0-25 0 0,0 0-8 0 0,0 0 26 0 0,0 0 4 0 0,0 0-25 0 0,0 0 20 0 0,0 0 10 0 0,0 0 20 0 0,0 0 9 0 0,0 0-38 0 0,0 0-18 0 0,0 0-20 0 0,0 0 26 0 0,0 0 21 0 0,0 0-17 0 0,0 0 5 0 0,0 0-11 0 0,0 0 6 0 0,0 0 17 0 0,0 0 0 0 0,0 0-16 0 0,0 0-4 0 0,0 0-2 0 0,0 0 1 0 0,0 0 14 0 0,0 0-14 0 0,0 0 2 0 0,0 0 9 0 0,0 0-13 0 0,0 0-4 0 0,0 0-17 0 0,0 0 4 0 0,0 0 8 0 0,0 0 38 0 0,0 0-5 0 0,0 0 3 0 0,0 0 1 0 0,0 0-19 0 0,0 0-2 0 0,0 0 9 0 0,0 0-21 0 0,0 0 0 0 0,0 0 12 0 0,0 0 23 0 0,0 0-2 0 0,0 0-22 0 0,0 0-2 0 0,0 0-26 0 0,0 0 33 0 0,0 0-4 0 0,0 0 4 0 0,0 0 26 0 0,0 0-18 0 0,0 0-24 0 0,0 0 4 0 0,0 0-5 0 0,0 0-12 0 0,0 0-1 0 0,0 0 16 0 0,0 0 18 0 0,0 0 0 0 0,0 0-22 0 0,0 0-14 0 0,0 0 32 0 0,0 0-4 0 0,0 0 12 0 0,0 0-24 0 0,0 0 15 0 0,0 0-8 0 0,0 0-17 0 0,0 0 13 0 0,0 0 22 0 0,0 0 3 0 0,0 0 11 0 0,0 0-2 0 0,0 0-33 0 0,0 0 0 0 0,0 0-5 0 0,0 0-8 0 0,0 0 10 0 0,0 0 2 0 0,0 0 29 0 0,0 0 5 0 0,0 0-13 0 0,0 0-20 0 0,0 0-17 0 0,0 0 34 0 0,0 0-17 0 0,0 0-4 0 0,0 0 40 0 0,0 0-25 0 0,0 0 1 0 0,0 0-14 0 0,0 0-2 0 0,0 0 28 0 0,0 0 6 0 0,0 0-38 0 0,0 0 20 0 0,0 0 10 0 0,0 0 13 0 0,0 0-3 0 0,0 0-41 0 0,0 0-10 0 0,0 0 8 0 0,0 0 17 0 0,0 0 14 0 0,0 0-22 0 0,0 0-27 0 0,0 0 38 0 0,0 0-10 0 0,0 0-6 0 0,0 0 33 0 0,0 0-21 0 0,0 0 0 0 0,0 0 6 0 0,0 0-26 0 0,0 0-6 0 0,0 0 8 0 0,0 0-36 0 0,0 0 21 0 0,0 0 4 0 0,0 0-14 0 0,0 0 4 0 0,0 0 18 0 0,-2-17-6576 0 0,-1 15 1562 0 0,2-1-6757 0 0</inkml:trace>
  <inkml:trace contextRef="#ctx0" brushRef="#br0" timeOffset="-8964.528">4137 722 7706 0 0,'0'0'3927'0'0,"0"0"-1866"0"0,0 0-1019 0 0,0 0-312 0 0,0 0 59 0 0,0 0 106 0 0,0 0 12 0 0,0 0-113 0 0,0 0-220 0 0,0 0-200 0 0,0 0-134 0 0,-8 21-84 0 0,-56 138 31 0 0,48-129-557 0 0,-2-2 1 0 0,0 0-1 0 0,-2-1 1 0 0,-1-1 0 0 0,-8 7 369 0 0,27-32-1427 0 0,1 1 1607 0 0,1-1-3889 0 0,0 0-4385 0 0,0-1 2609 0 0</inkml:trace>
  <inkml:trace contextRef="#ctx0" brushRef="#br0" timeOffset="-8098.013">4376 909 9250 0 0,'0'0'2163'0'0,"0"0"-417"0"0,0 0-262 0 0,0 0-14 0 0,0 0-26 0 0,0 0-148 0 0,0 0-285 0 0,0 0-260 0 0,0 0-183 0 0,0 0-126 0 0,0 0-64 0 0,0 0 17 0 0,9-15 15 0 0,62-102 811 0 0,241-240 1445 0 0,-248 295-2309 0 0,-48 91-345 0 0,-2 152 201 0 0,-9-49-238 0 0,19-78-8 0 0,-21-53 38 0 0,-1-1-1 0 0,1 0 1 0 0,-1 0 0 0 0,0 0-1 0 0,1-1 1 0 0,-1 1-1 0 0,1 0 1 0 0,-1-1 0 0 0,0 0-1 0 0,1 0 1 0 0,-1 1-1 0 0,0-1 1 0 0,1 0 0 0 0,-1-1-1 0 0,0 1 1 0 0,0 0-1 0 0,0-1 1 0 0,0 1 0 0 0,0-1-1 0 0,-1 1 1 0 0,1-1-1 0 0,0 0 1 0 0,-1 0 0 0 0,1 0-1 0 0,-1 0 1 0 0,0 0-1 0 0,1 0 1 0 0,-1 0 0 0 0,0-1-1 0 0,0 1 1 0 0,-1 0 0 0 0,1-2-5 0 0,10-12 32 0 0,190-245 31 0 0,-74 103-88 0 0,-127 158 23 0 0,1 1 1 0 0,0-1 0 0 0,0 0 0 0 0,-1 0 0 0 0,1 0 0 0 0,0 0 0 0 0,0 1 0 0 0,-1-1 0 0 0,1 0 0 0 0,0 1-1 0 0,-1-1 1 0 0,1 1 0 0 0,0-1 0 0 0,-1 0 0 0 0,1 1 0 0 0,-1-1 0 0 0,1 1 0 0 0,-1 0 0 0 0,1-1 0 0 0,-1 1 0 0 0,1-1-1 0 0,-1 1 1 0 0,1 0 0 0 0,-1-1 0 0 0,0 1 0 0 0,1 0 0 0 0,-1 0 0 0 0,0-1 0 0 0,0 1 0 0 0,0 0 0 0 0,1 0-1 0 0,-1-1 1 0 0,0 1 0 0 0,0 0 0 0 0,0 0 0 0 0,0-1 0 0 0,0 1 0 0 0,0 0 0 0 0,-1 0 0 0 0,1-1 0 0 0,0 1 0 0 0,0 0-1 0 0,-1 0 1 0 0,1-1 0 0 0,0 1 0 0 0,-1 0 0 0 0,1-1 0 0 0,0 1 0 0 0,-1 0 0 0 0,1-1 0 0 0,-1 1 0 0 0,1-1-1 0 0,-1 1 1 0 0,1 0 0 0 0,-1-1 1 0 0,1 2 7 0 0,-35 184 169 0 0,33-175-175 0 0,-9 36 7 0 0,3 0 1 0 0,1 1-1 0 0,3 0 0 0 0,2 0 1 0 0,2 4-9 0 0,9 4-859 0 0,-9-56 432 0 0,0 0-181 0 0,0 0-209 0 0,0 0-253 0 0,0 0-294 0 0,2-3-8400 0 0,-1-1-1017 0 0</inkml:trace>
  <inkml:trace contextRef="#ctx0" brushRef="#br0" timeOffset="-7700.837">5486 766 12763 0 0,'0'0'4157'0'0,"0"0"-2201"0"0,0 0-961 0 0,0 0-174 0 0,0 0 50 0 0,0 0 32 0 0,0 0-72 0 0,0 0-187 0 0,0 0-181 0 0,0 0-114 0 0,0 0-65 0 0,0 0-22 0 0,0 0-42 0 0,31-14-12 0 0,91-43-37 0 0,-64 38 81 0 0,-47 21-168 0 0,-10-3-72 0 0,0 1 1 0 0,1 0-1 0 0,-1 0 1 0 0,0 0-1 0 0,0 0 1 0 0,0 0-1 0 0,0 0 0 0 0,0 0 1 0 0,0 0-1 0 0,0 0 1 0 0,0 0-1 0 0,0 1 1 0 0,1-1-1 0 0,-1 1 1 0 0,0-1-1 0 0,0 0 1 0 0,0 1-1 0 0,-1 0 1 0 0,1-1-1 0 0,0 1 1 0 0,0 0-1 0 0,0-1 1 0 0,0 1-1 0 0,0 0 1 0 0,-1 0-1 0 0,1-1 1 0 0,0 1-1 0 0,-1 0 1 0 0,1 0-1 0 0,-1 0 1 0 0,1 0-1 0 0,-1 0 1 0 0,1 0-1 0 0,-1 0 1 0 0,0 0-1 0 0,1 0 1 0 0,-1 1-1 0 0,0-1 0 0 0,0 0 1 0 0,0 0-1 0 0,0 0 1 0 0,0 0-1 0 0,0 0 1 0 0,0 0-1 0 0,0 0 1 0 0,0 0-1 0 0,-1 0 1 0 0,1 1-1 0 0,0-1 1 0 0,-1 0-1 0 0,1 0 1 0 0,0 0-1 0 0,-1 0 1 0 0,0 0-1 0 0,1 0 1 0 0,-1-1-1 0 0,0 1 1 0 0,1 0-1 0 0,-1 0 1 0 0,0 0-1 0 0,0 0-12 0 0,-88 119 404 0 0,15-27-186 0 0,73-92-211 0 0,0 0 1 0 0,0 0 0 0 0,0 1 0 0 0,0-1 0 0 0,1 0 0 0 0,-1 0-1 0 0,0 1 1 0 0,0-1 0 0 0,1 0 0 0 0,-1 1 0 0 0,1-1-1 0 0,-1 0 1 0 0,1 1 0 0 0,0-1 0 0 0,0 1 0 0 0,-1-1 0 0 0,1 1-1 0 0,0-1 1 0 0,0 1 0 0 0,0-1 0 0 0,0 1 0 0 0,1-1 0 0 0,-1 1-1 0 0,0-1 1 0 0,1 0 0 0 0,-1 1 0 0 0,1-1 0 0 0,-1 1 0 0 0,1-1-1 0 0,0 0 1 0 0,-1 0 0 0 0,1 1 0 0 0,0-1 0 0 0,0 0-1 0 0,0 0 1 0 0,0 0 0 0 0,0 0 0 0 0,1 1-8 0 0,83-16 111 0 0,-69 4-732 0 0,25-18-3366 0 0,-17 6-8278 0 0,-18 15 1113 0 0</inkml:trace>
  <inkml:trace contextRef="#ctx0" brushRef="#br0" timeOffset="-7199.43">6077 504 14819 0 0,'0'0'2294'0'0,"0"0"-412"0"0,0 0-294 0 0,0 0-82 0 0,0 0-93 0 0,0 0-219 0 0,0 0-295 0 0,0 0-254 0 0,0 0-175 0 0,0 0-94 0 0,0 0-19 0 0,0 0-15 0 0,0 0-30 0 0,17 5 789 0 0,-2 3-656 0 0,1 1-335 0 0,0-1 0 0 0,0-1 0 0 0,1 0 0 0 0,0-1 0 0 0,0 0 0 0 0,0-2 0 0 0,1 0 0 0 0,0-1 0 0 0,7 0-110 0 0,86 1 140 0 0,-110-4-113 0 0,-1 0 0 0 0,0 0-41 0 0,0 0 16 0 0,0 0-2 0 0,0 0-36 0 0,0 0-20 0 0,0 0-3 0 0,-40-11-5886 0 0,32 11 4360 0 0,-8 0-1330 0 0,4 4-4002 0 0,3-1-4401 0 0</inkml:trace>
  <inkml:trace contextRef="#ctx0" brushRef="#br0" timeOffset="-6945.733">6064 736 10778 0 0,'0'0'4613'0'0,"0"0"-1929"0"0,0 0-983 0 0,0 0-315 0 0,0 0-142 0 0,0 0-140 0 0,0 0-190 0 0,0 0-226 0 0,0 0-108 0 0,0 0-48 0 0,0 0-2 0 0,0 0-30 0 0,0 0-68 0 0,8 8-32 0 0,22 22-64 0 0,-27-28-278 0 0,0 0 1 0 0,0 0-1 0 0,0 0 0 0 0,1-1 1 0 0,-1 1-1 0 0,1-1 0 0 0,-1 0 1 0 0,1 0-1 0 0,-1 0 0 0 0,1 0 0 0 0,0-1 1 0 0,-1 1-1 0 0,1-1 0 0 0,0 0 1 0 0,-1 0-1 0 0,1 0 0 0 0,0-1 1 0 0,2 0-59 0 0,11 0 186 0 0,2 0-288 0 0,-1-1 0 0 0,0 0 0 0 0,0-1 1 0 0,0-1-1 0 0,0-1 0 0 0,-1-1 0 0 0,1 0 0 0 0,-2-1 0 0 0,9-5 102 0 0,-16 3-2956 0 0,-5 3-6255 0 0,-3 3-3050 0 0</inkml:trace>
  <inkml:trace contextRef="#ctx0" brushRef="#br0" timeOffset="9250.421">1416 1834 3497 0 0,'0'0'3358'0'0,"0"0"-1134"0"0,0 0-277 0 0,0 0 67 0 0,0 0 12 0 0,0 0-151 0 0,0 0-311 0 0,0 0-369 0 0,0 0-288 0 0,0 0-181 0 0,0 0-100 0 0,0 0-47 0 0,0 0-63 0 0,27 7 2698 0 0,25-3-1349 0 0,0 6-1229 0 0,223 2 605 0 0,-292-13-2676 0 0,4-7-3397 0 0,2 6-4204 0 0,7 2-2278 0 0</inkml:trace>
  <inkml:trace contextRef="#ctx0" brushRef="#br0" timeOffset="9870.529">1403 2165 11330 0 0,'0'0'2190'0'0,"0"0"-348"0"0,0 0-272 0 0,0 0-70 0 0,0 0-116 0 0,0 0-214 0 0,0 0-290 0 0,0 0-291 0 0,0 0-208 0 0,0 0-65 0 0,0 0 49 0 0,0 0 96 0 0,0 0 114 0 0,6 2 51 0 0,8 3-238 0 0,1-1 0 0 0,1-1 1 0 0,-1 0-1 0 0,0-1 0 0 0,1-1 0 0 0,-1 0 1 0 0,1-1-1 0 0,6-1-388 0 0,57 2 660 0 0,82 0 473 0 0,-160-1-1097 0 0,-1 0 18 0 0,0 0 7 0 0,0 0 0 0 0,0 0 9 0 0,0 0-22 0 0,0 0-1 0 0,0 0 2 0 0,0 0 2 0 0,0 0-23 0 0,0 0-27 0 0,0 0 27 0 0,0 0-7 0 0,0 0-23 0 0,0 0-2 0 0,0 0 17 0 0,0 0 0 0 0,0 0-25 0 0,0 0 23 0 0,0 0-34 0 0,0 0-3 0 0,0 0 39 0 0,0 0-17 0 0,0 0-19 0 0,0 0-7 0 0,0 0-8 0 0,0 0-15 0 0,0 0 13 0 0,0 0-14 0 0,0 0-34 0 0,0 0-9 0 0,0 0-6 0 0,0 0-9 0 0,0 0-32 0 0,0 0-22 0 0,0 0-66 0 0,0 0-42 0 0,0 0-15 0 0,0 0-51 0 0,0 0-71 0 0,5-15-7771 0 0,4 2 365 0 0,-7 12-2342 0 0</inkml:trace>
  <inkml:trace contextRef="#ctx0" brushRef="#br0" timeOffset="-14224.076">314 243 2465 0 0,'0'0'1980'0'0,"0"0"-596"0"0,0 0-133 0 0,0 0 144 0 0,0 0 135 0 0,0 0 10 0 0,0 0-157 0 0,0 0-312 0 0,0 0-307 0 0,0 0-238 0 0,0 0-160 0 0,-1 4-66 0 0,-22 90 2610 0 0,-9 38-1159 0 0,-5-2 0 0 0,-32 70-1751 0 0,10-68 881 0 0,56-127-853 0 0,3-5 87 0 0,0 0-1 0 0,0 0 1 0 0,0-1 0 0 0,-1 1-1 0 0,1 0 1 0 0,0 0 0 0 0,0 0-1 0 0,0 0 1 0 0,0 0-1 0 0,-1 0 1 0 0,1 0 0 0 0,0 0-1 0 0,0 0 1 0 0,0 0 0 0 0,0 0-1 0 0,-1 0 1 0 0,1 0-1 0 0,0 0 1 0 0,0 0 0 0 0,0 0-1 0 0,0 0 1 0 0,-1 0-1 0 0,1 0 1 0 0,0 0 0 0 0,0 0-1 0 0,0 0 1 0 0,0 0 0 0 0,-1 0-1 0 0,1 1-114 0 0,0-11-258 0 0,3-20 296 0 0,2 0-1 0 0,1 0 1 0 0,1 1 0 0 0,1-1 0 0 0,1 1 0 0 0,2 1 0 0 0,12-22-38 0 0,-10 20 24 0 0,132-282 177 0 0,-145 311-205 0 0,0 1 0 0 0,0-1 1 0 0,1 0-1 0 0,-1 0 0 0 0,0 1 0 0 0,1-1 0 0 0,-1 0 0 0 0,0 1 0 0 0,1-1 0 0 0,-1 1 0 0 0,1-1 0 0 0,-1 0 0 0 0,1 1 0 0 0,0-1 0 0 0,-1 1 0 0 0,1 0 0 0 0,-1-1 0 0 0,1 1 0 0 0,0-1 0 0 0,-1 1 0 0 0,1 0 0 0 0,0-1 0 0 0,0 1 0 0 0,-1 0 0 0 0,1 0 0 0 0,0 0 0 0 0,-1-1 0 0 0,1 1 0 0 0,0 0 0 0 0,0 0 0 0 0,0 0 1 0 0,-1 0-1 0 0,1 0 0 0 0,0 1 0 0 0,0-1 0 0 0,-1 0 0 0 0,1 0 0 0 0,0 0 0 0 0,-1 1 0 0 0,1-1 0 0 0,0 0 0 0 0,-1 1 0 0 0,1-1 0 0 0,0 0 0 0 0,-1 1 0 0 0,1-1 0 0 0,0 1 0 0 0,-1-1 0 0 0,1 1 0 0 0,-1-1 0 0 0,1 1 0 0 0,-1 0 0 0 0,1-1 0 0 0,-1 1 0 0 0,0 0 0 0 0,1-1 0 0 0,-1 1 0 0 0,0 0 0 0 0,0-1 1 0 0,1 1-1 0 0,-1 0 0 0 0,0 0 0 0 0,0-1 0 0 0,0 1 0 0 0,0 0 0 0 0,0 0 0 0 0,0 0 4 0 0,17 55 127 0 0,-17-55-133 0 0,21 203 257 0 0,-19-157-228 0 0,1-1-1 0 0,3 0 0 0 0,2 0 0 0 0,6 20-22 0 0,-14-64 4 0 0,0-1 0 0 0,-1 1 0 0 0,1-1 0 0 0,0 1 0 0 0,0-1 0 0 0,0 0-1 0 0,0 1 1 0 0,0-1 0 0 0,0 1 0 0 0,1-1 0 0 0,-1 1 0 0 0,0-1 0 0 0,1 0 0 0 0,-1 1-1 0 0,1-1 1 0 0,-1 0 0 0 0,1 1 0 0 0,0-1 0 0 0,0 0 0 0 0,0 0 0 0 0,-1 1-1 0 0,1-1 1 0 0,0 0 0 0 0,0 0 0 0 0,0 0 0 0 0,1 0 0 0 0,-1 0 0 0 0,0-1-1 0 0,0 1 1 0 0,0 0 0 0 0,1 0 0 0 0,-1-1 0 0 0,0 1 0 0 0,1-1 0 0 0,-1 1 0 0 0,1-1-1 0 0,-1 0 1 0 0,0 1 0 0 0,1-1 0 0 0,-1 0 0 0 0,1 0 0 0 0,-1 0 0 0 0,1 0-1 0 0,-1 0 1 0 0,1-1 0 0 0,-1 1 0 0 0,0 0 0 0 0,1 0 0 0 0,-1-1 0 0 0,1 1-1 0 0,-1-1 1 0 0,0 0 0 0 0,1 1 0 0 0,-1-1 0 0 0,0 0 0 0 0,0 0 0 0 0,0 0 0 0 0,1 0-5 0 0,64-152 363 0 0,91-194-306 0 0,-102 245-136 0 0,-55 101 29 0 0,0 1-9 0 0,17 26-106 0 0,-7 2 236 0 0,-1 1 0 0 0,-1 0 1 0 0,-1 0-1 0 0,-2 0 1 0 0,-1 1-1 0 0,-1 14-70 0 0,15 252 483 0 0,-6-265-1519 0 0,-12-42-6663 0 0,0 1-3788 0 0,0 8 3491 0 0</inkml:trace>
  <inkml:trace contextRef="#ctx0" brushRef="#br0" timeOffset="-13945.537">1087 696 10842 0 0,'0'0'5276'0'0,"0"0"-3153"0"0,0 0-1135 0 0,0 0-93 0 0,0 0 95 0 0,0 0 13 0 0,0 0-167 0 0,0 0-247 0 0,0 0-215 0 0,0 0-110 0 0,0 0-16 0 0,0 0 13 0 0,1 11-43 0 0,5 92 458 0 0,-11-30-1039 0 0,5-66-2301 0 0,1-6-1256 0 0,-1-1-3536 0 0,2 0-1043 0 0</inkml:trace>
  <inkml:trace contextRef="#ctx0" brushRef="#br0" timeOffset="-13401.91">1311 475 5297 0 0,'0'0'1907'0'0,"0"0"-116"0"0,0 0-4 0 0,0 0 70 0 0,0 0-69 0 0,0 0-232 0 0,0 0-325 0 0,0 0-274 0 0,0 0-195 0 0,0 0-97 0 0,0 0-41 0 0,0 0-4 0 0,0 0-25 0 0,13 10 2260 0 0,-4-4-2619 0 0,0-1 0 0 0,0 0 0 0 0,0-1 0 0 0,0 0 0 0 0,1-1 0 0 0,0 0 0 0 0,-1 0 0 0 0,1-1 0 0 0,0 0 0 0 0,0-1 0 0 0,1 0 0 0 0,-1-1 0 0 0,0 0 0 0 0,0 0 0 0 0,0-1 0 0 0,7-2-236 0 0,21 2 262 0 0,83-6 174 0 0,-67 7-349 0 0,-54 0-70 0 0,0 0 5 0 0,0 0-12 0 0,0 0-6 0 0,0 0-18 0 0,0 0-13 0 0,0 0-4 0 0,0 0-52 0 0,0 0-42 0 0,0 0-40 0 0,0 0-85 0 0,-25 4-6095 0 0,9 3-2241 0 0,11-3-2566 0 0</inkml:trace>
  <inkml:trace contextRef="#ctx0" brushRef="#br0" timeOffset="-13144.15">1453 696 13811 0 0,'0'0'2167'0'0,"0"0"-617"0"0,0 0-519 0 0,0 0-48 0 0,0 0 45 0 0,0 0-20 0 0,0 0-99 0 0,0 0-119 0 0,0 0-93 0 0,0 0-48 0 0,0 0-52 0 0,0 0-93 0 0,0 0-100 0 0,17 2-84 0 0,108 7 336 0 0,-37-26-995 0 0,-60 6-3632 0 0,-1-2-5678 0 0,-21 10-1704 0 0</inkml:trace>
  <inkml:trace contextRef="#ctx0" brushRef="#br0" timeOffset="-12721.83">2270 103 16131 0 0,'0'0'2028'0'0,"0"0"-687"0"0,0 0-374 0 0,0 0-17 0 0,0 0 42 0 0,0 0-63 0 0,0 0-146 0 0,0 0-168 0 0,0 0-163 0 0,0 0-109 0 0,0 0-78 0 0,0 0-83 0 0,0 0-36 0 0,-28 28-12 0 0,-87 88-24 0 0,64-40 30 0 0,46-60-109 0 0,-4 9-19 0 0,2 0 1 0 0,1 1-1 0 0,1 0 0 0 0,1 0 0 0 0,1 0 1 0 0,1 0-1 0 0,2 1 0 0 0,0-1 1 0 0,3 13-13 0 0,-2-29 6 0 0,1 0 0 0 0,0-1 0 0 0,1 1 1 0 0,0 0-1 0 0,0-1 0 0 0,1 1 0 0 0,0-1 0 0 0,1 0 1 0 0,0-1-1 0 0,0 1 0 0 0,1-1 0 0 0,0 0 1 0 0,0 0-1 0 0,1-1 0 0 0,0 1 0 0 0,1-2 1 0 0,-1 1-1 0 0,1-1 0 0 0,0 0 0 0 0,1-1 0 0 0,0 0 1 0 0,-1 0-1 0 0,2-1 0 0 0,-1 0 0 0 0,0 0 1 0 0,1-1-1 0 0,0 0 0 0 0,-1-1 0 0 0,1 0 0 0 0,10 0-6 0 0,-9-2 67 0 0,0 0-1 0 0,-1 0 0 0 0,1-1 1 0 0,0 0-1 0 0,0-1 0 0 0,-1 0 1 0 0,1-1-1 0 0,-1 0 0 0 0,1-1 1 0 0,-1 0-1 0 0,0 0 0 0 0,-1-1 1 0 0,1-1-1 0 0,-1 1 0 0 0,0-2 0 0 0,0 1 1 0 0,-1-1-1 0 0,0 0 0 0 0,0-1 1 0 0,0 0-1 0 0,-1 0 0 0 0,-1-1 1 0 0,1 0-1 0 0,-1 0 0 0 0,-1 0 1 0 0,0-1-1 0 0,0 0 0 0 0,-1 0 1 0 0,0 0-1 0 0,-1 0 0 0 0,0-1 1 0 0,0 1-1 0 0,-1-4-66 0 0,-1 10 1 0 0,-1 1 1 0 0,1-1-1 0 0,-1 1 1 0 0,0-1 0 0 0,0 1-1 0 0,-1-1 1 0 0,1 1-1 0 0,-1 0 1 0 0,1-1-1 0 0,-1 1 1 0 0,0 0-1 0 0,0-1 1 0 0,-1 1-1 0 0,1 0 1 0 0,-1 0 0 0 0,1 0-1 0 0,-1 0 1 0 0,0 0-1 0 0,0 0 1 0 0,-1 1-1 0 0,1-1 1 0 0,0 1-1 0 0,-1-1 1 0 0,1 1-1 0 0,-1 0 1 0 0,0 0 0 0 0,0 0-1 0 0,0 0 1 0 0,0 1-1 0 0,0-1 1 0 0,0 1-1 0 0,-1 0 1 0 0,1-1-1 0 0,0 2 1 0 0,-1-1-1 0 0,-2 0-1 0 0,-3-1-54 0 0,1 1-1 0 0,-1 0 1 0 0,0 1-1 0 0,0 0 1 0 0,1 0-1 0 0,-1 1 1 0 0,0 0-1 0 0,1 0 0 0 0,-1 1 1 0 0,0 1-1 0 0,1-1 1 0 0,0 1-1 0 0,0 0 1 0 0,-4 3 54 0 0,-8 6-325 0 0,0 2 0 0 0,0 0 1 0 0,2 1-1 0 0,0 1 0 0 0,0 1 0 0 0,2 0 1 0 0,-4 6 324 0 0,-21 29-4178 0 0,4 2-5096 0 0,28-39-2246 0 0</inkml:trace>
  <inkml:trace contextRef="#ctx0" brushRef="#br0" timeOffset="-12348.488">2659 180 11370 0 0,'0'0'3675'0'0,"0"0"-1508"0"0,0 0-659 0 0,0 0-113 0 0,0 0-3 0 0,0 0-117 0 0,0 0-279 0 0,0 0-274 0 0,0 0-277 0 0,0 0-198 0 0,0 0-68 0 0,0 0-46 0 0,15 60 1398 0 0,45 347-637 0 0,-58-393-941 0 0,0-3-160 0 0,0 0-1 0 0,-1 0 1 0 0,0 1 0 0 0,-1-1 0 0 0,0 1 0 0 0,0-1 0 0 0,-2 1 0 0 0,1-1 0 0 0,-2 3 207 0 0,-3-3-1593 0 0,0-19-5086 0 0,7-25-4807 0 0,3 22 5226 0 0</inkml:trace>
  <inkml:trace contextRef="#ctx0" brushRef="#br0" timeOffset="-12023.957">2959 214 9714 0 0,'0'0'2327'0'0,"0"0"-668"0"0,0 0-358 0 0,0 0 8 0 0,0 0 51 0 0,0 0-43 0 0,0 0-181 0 0,0 0-231 0 0,0 0-196 0 0,-22 32-159 0 0,-68 101-99 0 0,-20 28 1087 0 0,96-117-867 0 0,40-31-225 0 0,96 20 513 0 0,-113-26-925 0 0,0 0 0 0 0,-1 1-1 0 0,0 1 1 0 0,0-1 0 0 0,-1 1 0 0 0,0 1-1 0 0,-1-1 1 0 0,0 1 0 0 0,0 0-1 0 0,-1 0 1 0 0,2 7-34 0 0,-5-14-41 0 0,5-2-3659 0 0,-3-2-4591 0 0,0-2-2903 0 0</inkml:trace>
  <inkml:trace contextRef="#ctx0" brushRef="#br0" timeOffset="-11353.665">3213 556 11618 0 0,'0'0'3537'0'0,"0"0"-1267"0"0,0 0-526 0 0,0 0-142 0 0,0 0-114 0 0,0 0-167 0 0,0 0-273 0 0,0 0-277 0 0,0 0-198 0 0,0 0-157 0 0,0 0-140 0 0,0 0-89 0 0,0 0-63 0 0,-5 4-47 0 0,-5 5-78 0 0,0 0 0 0 0,0 2 0 0 0,1-1 0 0 0,1 1 0 0 0,0 0 0 0 0,0 0 0 0 0,1 1 0 0 0,1 0 0 0 0,0 1 0 0 0,0 0 0 0 0,1-1 0 0 0,1 1 0 0 0,0 1 0 0 0,1-1 0 0 0,0 1 0 0 0,1-1 0 0 0,1 1-1 0 0,0 0 1 0 0,1 10 1 0 0,1-22 10 0 0,1 0-1 0 0,-1-1 0 0 0,0 1 0 0 0,1 0 0 0 0,-1-1 0 0 0,1 1 0 0 0,-1-1 1 0 0,1 1-1 0 0,0-1 0 0 0,-1 0 0 0 0,1 0 0 0 0,0 0 0 0 0,0 0 0 0 0,0 0 1 0 0,0 0-1 0 0,0-1 0 0 0,0 1 0 0 0,0 0 0 0 0,0-1 0 0 0,0 0 0 0 0,1 1 1 0 0,-1-1-1 0 0,0 0 0 0 0,0 0 0 0 0,0 0 0 0 0,0-1 0 0 0,0 1 0 0 0,1 0 1 0 0,-1-1-1 0 0,0 0 0 0 0,0 1 0 0 0,0-1 0 0 0,0 0 0 0 0,0 0 0 0 0,-1 0 1 0 0,1 0-1 0 0,0 0 0 0 0,0 0 0 0 0,-1-1 0 0 0,1 1 0 0 0,0-1 1 0 0,0 0-10 0 0,18-16 187 0 0,0-2 1 0 0,-1 0-1 0 0,-1-1 1 0 0,-1-1-1 0 0,0-1 1 0 0,6-13-188 0 0,13-17 92 0 0,-36 52-94 0 0,0 0-1 0 0,0 0 1 0 0,1-1-1 0 0,-1 1 1 0 0,0 0-1 0 0,1 0 1 0 0,-1 0-1 0 0,1 0 1 0 0,0 0-1 0 0,-1 0 1 0 0,1 0-1 0 0,0 0 1 0 0,0 0-1 0 0,-1 0 1 0 0,1 0-1 0 0,0 0 1 0 0,0 0-1 0 0,0 1 1 0 0,0-1 0 0 0,0 0-1 0 0,0 1 1 0 0,0-1-1 0 0,0 1 1 0 0,0-1-1 0 0,1 1 1 0 0,-1-1-1 0 0,0 1 1 0 0,0 0-1 0 0,0 0 1 0 0,1 0-1 0 0,-1-1 1 0 0,0 1-1 0 0,0 0 1 0 0,0 0-1 0 0,1 1 1 0 0,-1-1-1 0 0,0 0 1 0 0,0 0-1 0 0,0 1 1 0 0,1-1-1 0 0,-1 0 1 0 0,0 1-1 0 0,1 0 3 0 0,16 71-36 0 0,13 150-97 0 0,-16-143-52 0 0,-5 2 1 0 0,0 71 184 0 0,-9-134 9 0 0,-1-1 0 0 0,0 1 0 0 0,-2 0 0 0 0,0-1 0 0 0,-1 1 0 0 0,-1-1 0 0 0,-1 0 0 0 0,0 0 0 0 0,-1 0 0 0 0,-1-1 0 0 0,0 0 0 0 0,-1 0 0 0 0,-3 2-9 0 0,11-16 2 0 0,-1 0 1 0 0,0 0-1 0 0,1 0 1 0 0,-1 0-1 0 0,0 0 1 0 0,0 0-1 0 0,0-1 0 0 0,-1 1 1 0 0,1 0-1 0 0,0-1 1 0 0,-1 1-1 0 0,1-1 0 0 0,-1 1 1 0 0,1-1-1 0 0,-1 1 1 0 0,0-1-1 0 0,1 0 1 0 0,-1 0-1 0 0,0 0 0 0 0,0 0 1 0 0,0 0-1 0 0,0-1 1 0 0,0 1-1 0 0,0 0 1 0 0,0-1-1 0 0,0 1 0 0 0,0-1 1 0 0,0 0-1 0 0,0 0 1 0 0,0 0-1 0 0,-1 0 0 0 0,1 0 1 0 0,0 0-1 0 0,0-1 1 0 0,0 1-1 0 0,0-1 1 0 0,0 1-1 0 0,0-1 0 0 0,0 0 1 0 0,0 0-1 0 0,0 0 1 0 0,0 0-1 0 0,-1-1-2 0 0,-3-11 21 0 0,1 0 0 0 0,0 0 1 0 0,1-1-1 0 0,0 1 0 0 0,1-1 0 0 0,1 0 1 0 0,0 0-1 0 0,1 0 0 0 0,0 0 0 0 0,1-1 1 0 0,2-10-22 0 0,-2 3 42 0 0,2 1-53 0 0,0 0 0 0 0,2 0 0 0 0,1 0 0 0 0,0 1 0 0 0,2-1 0 0 0,0 1 0 0 0,1 1 0 0 0,1 0 0 0 0,1 0 0 0 0,1 0 0 0 0,8-10 11 0 0,-13 19-577 0 0,7-11 307 0 0,-8 16-3214 0 0,0 4-3310 0 0,-2 1-4781 0 0</inkml:trace>
  <inkml:trace contextRef="#ctx0" brushRef="#br0" timeOffset="8505.954">43 1517 6833 0 0,'0'0'1856'0'0,"0"0"-399"0"0,0 0-95 0 0,0 0 145 0 0,0 0 117 0 0,0 0-2 0 0,0 0-213 0 0,0 0-312 0 0,0 0-212 0 0,0 0-170 0 0,0 0-88 0 0,0 0-38 0 0,0 0-62 0 0,8-12-52 0 0,25-34-66 0 0,1 33 1205 0 0,-27 14-1279 0 0,64 10 1437 0 0,241-29-170 0 0,-178 24-1444 0 0,-77-5 1504 0 0,-131-30-1547 0 0,-76-78 33 0 0,130 95-1489 0 0,30 24-7307 0 0,-1-5 2095 0 0,-4-3-5249 0 0</inkml:trace>
  <inkml:trace contextRef="#ctx0" brushRef="#br0" timeOffset="1772.178">286 1727 1904 0 0,'0'0'1805'0'0,"0"0"-361"0"0,0 0-26 0 0,0 0 177 0 0,0 0 216 0 0,0 0 173 0 0,0 0-67 0 0,0 0-210 0 0,0 0-259 0 0,0 0-282 0 0,0 0-230 0 0,-1-5-175 0 0,-1-15-126 0 0,1 15-96 0 0,1 5-46 0 0,0 0-17 0 0,0 0-33 0 0,15 20 1828 0 0,57 240-596 0 0,-11 41-1352 0 0,-29-172-151 0 0,-24-147 1566 0 0,6-259-1564 0 0,75-87-103 0 0,-74 314-75 0 0,-11 28 48 0 0,-4 21-38 0 0,0 1-24 0 0,0 0 18 0 0,0 0-24 0 0,0 0-14 0 0,0 13-229 0 0,-20 103-1868 0 0,-7-43-7394 0 0,23-62 3384 0 0,1-3-4651 0 0</inkml:trace>
  <inkml:trace contextRef="#ctx0" brushRef="#br0" timeOffset="7342.003">702 2456 4225 0 0,'0'0'2494'0'0,"0"0"-1087"0"0,0 0-196 0 0,0 0 158 0 0,0 0 122 0 0,0 0-49 0 0,0 0-285 0 0,0 0-396 0 0,0 0-363 0 0,0 0-228 0 0,0 0-56 0 0,0 5 69 0 0,-1 6 8 0 0,1 1 0 0 0,0-1 0 0 0,1 1-1 0 0,0-1 1 0 0,1 1 0 0 0,1-1 0 0 0,-1 0-1 0 0,2 0 1 0 0,0 0 0 0 0,0 0 0 0 0,1-1 0 0 0,0 1-1 0 0,0-1 1 0 0,1 0 0 0 0,1-1 0 0 0,0 1-1 0 0,0-2 1 0 0,3 3-191 0 0,-8-9 89 0 0,0-1 1 0 0,-1 0-1 0 0,1 0 0 0 0,0 0 0 0 0,0 0 0 0 0,0 0 1 0 0,0 0-1 0 0,0 0 0 0 0,1-1 0 0 0,-1 1 0 0 0,0-1 1 0 0,0 0-1 0 0,0 1 0 0 0,0-1 0 0 0,1 0 0 0 0,-1 0 1 0 0,0-1-1 0 0,0 1 0 0 0,0 0 0 0 0,0-1 0 0 0,1 1 1 0 0,-1-1-1 0 0,0 0 0 0 0,0 1 0 0 0,0-1 1 0 0,0 0-1 0 0,0 0 0 0 0,-1-1 0 0 0,1 1 0 0 0,0 0 1 0 0,0-1-1 0 0,-1 1 0 0 0,1-1 0 0 0,-1 1 0 0 0,1-1 1 0 0,-1 0-1 0 0,0 1 0 0 0,1-1 0 0 0,-1 0 0 0 0,0 0 1 0 0,0 0-1 0 0,0 0-89 0 0,30-90 1574 0 0,-30 88-1563 0 0,0-1 0 0 0,0 1 0 0 0,-1 0 0 0 0,1 0 0 0 0,-1 0 0 0 0,0 0 0 0 0,0-1 0 0 0,0 1 0 0 0,-1 0 1 0 0,1 0-1 0 0,-1 0 0 0 0,0 0 0 0 0,0 0 0 0 0,0 0 0 0 0,-1 0 0 0 0,0 0 0 0 0,1 0 0 0 0,-1 0 0 0 0,-1 1 0 0 0,1-1 0 0 0,0 1 0 0 0,-1 0 0 0 0,0-1 0 0 0,0 1 0 0 0,0 0 0 0 0,0 1 0 0 0,0-1 0 0 0,0 1 0 0 0,-1-1 0 0 0,0 1 0 0 0,1 0 0 0 0,-1 0 0 0 0,0 0 0 0 0,0 1 0 0 0,0-1 0 0 0,0 1 0 0 0,0 0 0 0 0,0 0 0 0 0,-2 0-11 0 0,-59 21-2245 0 0,29 12-3568 0 0,24-19-783 0 0,4-4-4357 0 0</inkml:trace>
  <inkml:trace contextRef="#ctx0" brushRef="#br0" timeOffset="11311.901">2442 1694 8442 0 0,'0'0'2292'0'0,"0"0"-329"0"0,0 0-429 0 0,0 0-131 0 0,0 0 3 0 0,0 0-82 0 0,0 0-215 0 0,0 0-258 0 0,0 0-272 0 0,0 0-213 0 0,0 0-109 0 0,3 18 454 0 0,-2 47 596 0 0,-14 165 77 0 0,-12-123-1269 0 0,14-66-197 0 0,1 2 0 0 0,2-1 0 0 0,3 1 0 0 0,-1 30 82 0 0,17-29-1380 0 0,10-29-3370 0 0,32-29-9015 0 0,-46 10 8945 0 0</inkml:trace>
  <inkml:trace contextRef="#ctx0" brushRef="#br0" timeOffset="11665.337">2865 1745 9802 0 0,'0'0'1616'0'0,"0"0"-423"0"0,0 0-236 0 0,0 0 67 0 0,0 0 99 0 0,0 0-29 0 0,-21 35-111 0 0,-67 109-160 0 0,37-31 321 0 0,37-69-966 0 0,3 0 0 0 0,1 1-1 0 0,3 0 1 0 0,1 0 0 0 0,2 1 0 0 0,2 25-178 0 0,2-67 26 0 0,0 1 1 0 0,0 0-1 0 0,0 0 1 0 0,1-1 0 0 0,-1 1-1 0 0,1 0 1 0 0,0-1-1 0 0,0 1 1 0 0,1-1-1 0 0,-1 1 1 0 0,1-1 0 0 0,0 0-1 0 0,0 1 1 0 0,1-1-1 0 0,-1 0 1 0 0,1 0-1 0 0,0-1 1 0 0,0 1-1 0 0,0-1 1 0 0,1 1 0 0 0,-1-1-1 0 0,1 0 1 0 0,0 0-1 0 0,-1-1 1 0 0,1 1-1 0 0,0-1 1 0 0,1 0 0 0 0,-1 0-1 0 0,0 0 1 0 0,1 0-1 0 0,-1-1 1 0 0,1 0-1 0 0,0 0 1 0 0,-1 0-1 0 0,1 0 1 0 0,1-1-27 0 0,7-1 188 0 0,1 0 1 0 0,-1-1-1 0 0,-1-1 0 0 0,1 0 1 0 0,0-1-1 0 0,-1 0 0 0 0,1-1 1 0 0,-1-1-1 0 0,-1 0 0 0 0,1 0 1 0 0,-1-1-1 0 0,0-1 0 0 0,0 0 1 0 0,-1 0-1 0 0,7-7-188 0 0,10-12 418 0 0,-1 0-1 0 0,-2-2 1 0 0,0-1 0 0 0,18-30-418 0 0,-31 42 150 0 0,-1 1 1 0 0,-1-1-1 0 0,0-1 1 0 0,-1 0-1 0 0,-1 0 1 0 0,-1 0-1 0 0,-1-1 1 0 0,0 0-1 0 0,-1-5-150 0 0,-2 17 18 0 0,-2 0 0 0 0,1-1 0 0 0,-1 1-1 0 0,0 0 1 0 0,-1 0 0 0 0,1-1 0 0 0,-2 1-1 0 0,1 0 1 0 0,-1 0 0 0 0,-1 0-1 0 0,1 1 1 0 0,-1-1 0 0 0,-1 0 0 0 0,1 1-1 0 0,-1 0 1 0 0,0 0 0 0 0,-1 0 0 0 0,0 0-1 0 0,0 1 1 0 0,-1 0 0 0 0,1 0 0 0 0,-1 0-1 0 0,0 1 1 0 0,-1-1-18 0 0,-2-1-97 0 0,-1 1 1 0 0,0 0-1 0 0,0 0 1 0 0,-1 1-1 0 0,1 0 0 0 0,-1 1 1 0 0,-1 0-1 0 0,1 0 1 0 0,0 1-1 0 0,-1 1 1 0 0,1 0-1 0 0,-1 1 0 0 0,0 0 1 0 0,1 1-1 0 0,-1 0 1 0 0,0 1-1 0 0,0 0 0 0 0,1 1 1 0 0,-1 0-1 0 0,1 0 1 0 0,0 2-1 0 0,-1-1 1 0 0,1 2-1 0 0,1-1 0 0 0,-1 1 1 0 0,-5 5 96 0 0,6-3-501 0 0,1 1 0 0 0,0 0 0 0 0,0 0 0 0 0,1 1 0 0 0,0 0 0 0 0,0 0 1 0 0,1 1-1 0 0,1 0 0 0 0,-4 8 501 0 0,-8 20-4206 0 0,4 2-3604 0 0,10-16-1213 0 0</inkml:trace>
  <inkml:trace contextRef="#ctx0" brushRef="#br0" timeOffset="12410.431">3373 2055 9082 0 0,'0'0'2730'0'0,"0"0"-344"0"0,0 0-338 0 0,0 0-179 0 0,0 0-200 0 0,0 0-259 0 0,0 0-289 0 0,0 0-247 0 0,0 0-203 0 0,0 0-178 0 0,0 0-90 0 0,0 0-52 0 0,0 0-13 0 0,5-11 36 0 0,45-74 710 0 0,124-143 899 0 0,-160 213-1985 0 0,-14 15-8 0 0,0 0-8 0 0,13 124-105 0 0,-12-122 124 0 0,-1 0 1 0 0,1 0-1 0 0,0 0 1 0 0,0 0-1 0 0,0 0 1 0 0,0 0-1 0 0,0-1 1 0 0,0 1-1 0 0,0 0 1 0 0,1-1-1 0 0,-1 1 1 0 0,1-1-1 0 0,-1 1 1 0 0,1-1-1 0 0,0 0 1 0 0,-1 0-1 0 0,1 0 1 0 0,0 0-1 0 0,0 0 0 0 0,0 0 1 0 0,0 0-1 0 0,0 0 1 0 0,0-1-1 0 0,0 1 1 0 0,0-1-1 0 0,0 1 1 0 0,0-1-1 0 0,0 0 1 0 0,0 0-1 0 0,0 0 1 0 0,0 0-1 0 0,0 0 1 0 0,0-1-1 0 0,0 1 1 0 0,0-1-1 0 0,0 1 1 0 0,0-1-1 0 0,0 0 1 0 0,0 1-1 0 0,0-1 1 0 0,0 0-1 0 0,0 0 1 0 0,-1-1-1 0 0,1 1-1 0 0,128-123 356 0 0,-128 125-359 0 0,-1 0 0 0 0,1-1 0 0 0,0 1-1 0 0,-1 0 1 0 0,0 0 0 0 0,1 0 0 0 0,-1 0 0 0 0,1 0-1 0 0,-1 1 1 0 0,0-1 0 0 0,0 0 0 0 0,0 1-1 0 0,0-1 1 0 0,0 0 0 0 0,0 1 0 0 0,0-1 0 0 0,0 1-1 0 0,-1 0 1 0 0,1-1 0 0 0,0 1 0 0 0,-1 0 0 0 0,0-1-1 0 0,1 1 1 0 0,-1 0 0 0 0,0 0 0 0 0,0-1-1 0 0,0 1 1 0 0,0 0 0 0 0,0-1 0 0 0,0 1 0 0 0,0 0-1 0 0,-1 1 4 0 0,2 0 1 0 0,-1 2-13 0 0,0-1 1 0 0,1 1 0 0 0,-1 0 0 0 0,1-1 0 0 0,0 1-1 0 0,1-1 1 0 0,-1 1 0 0 0,1-1 0 0 0,0 0 0 0 0,0 0 0 0 0,0 1-1 0 0,1-1 1 0 0,-1-1 0 0 0,1 1 0 0 0,0 0 0 0 0,0-1-1 0 0,0 1 1 0 0,0-1 0 0 0,1 0 0 0 0,0 0 0 0 0,-1 0 0 0 0,1-1-1 0 0,0 1 1 0 0,0-1 0 0 0,1 0 0 0 0,1 1 11 0 0,52 0-5053 0 0,-54-1 2505 0 0,-2 3-10638 0 0,-2-4 5212 0 0</inkml:trace>
  <inkml:trace contextRef="#ctx0" brushRef="#br0" timeOffset="12678.979">3366 2176 14587 0 0,'0'0'1746'0'0,"0"0"-553"0"0,0 0-431 0 0,0 0-63 0 0,0 0 142 0 0,0 0 135 0 0,0 0 37 0 0,0 0-105 0 0,0 0-173 0 0,0 0-151 0 0,0 0-103 0 0,0 0-53 0 0,36-6-28 0 0,115-20-29 0 0,-6-8 379 0 0,57 5-567 0 0,-69 50-6152 0 0,-122-13-1918 0 0,-8-5-2970 0 0</inkml:trace>
  <inkml:trace contextRef="#ctx0" brushRef="#br0" timeOffset="13221.281">3828 2283 9082 0 0,'0'0'4073'0'0,"0"0"-1694"0"0,0 0-791 0 0,0 0-173 0 0,0 0-88 0 0,0 0-156 0 0,0 0-192 0 0,0 0-184 0 0,0 0-164 0 0,0 0-127 0 0,0 0-93 0 0,0 0-95 0 0,0 0-39 0 0,-33 16 16 0 0,-101 52-5 0 0,75-28 455 0 0,59-39-739 0 0,0-1 1 0 0,-1 1-1 0 0,1-1 0 0 0,0 1 0 0 0,-1-1 0 0 0,1 1 0 0 0,0-1 0 0 0,0 1 0 0 0,-1 0 0 0 0,1-1 1 0 0,0 1-1 0 0,0-1 0 0 0,0 1 0 0 0,0-1 0 0 0,0 1 0 0 0,0 0 0 0 0,0-1 0 0 0,0 1 1 0 0,0-1-1 0 0,0 1 0 0 0,0-1 0 0 0,0 1 0 0 0,1 0 0 0 0,-1-1 0 0 0,0 1 0 0 0,0-1 1 0 0,1 1-1 0 0,-1-1 0 0 0,0 1 0 0 0,1-1 0 0 0,-1 1 0 0 0,0-1 0 0 0,1 1 0 0 0,-1-1 1 0 0,1 0-1 0 0,-1 1 0 0 0,0-1 0 0 0,1 1 0 0 0,-1-1 0 0 0,1 0 0 0 0,-1 0 0 0 0,1 1 0 0 0,0-1 1 0 0,-1 0-1 0 0,1 0 0 0 0,-1 0 0 0 0,1 1 0 0 0,-1-1 0 0 0,1 0 0 0 0,0 0 0 0 0,-1 0 1 0 0,1 0-1 0 0,-1 0 0 0 0,1 0 0 0 0,-1 0 0 0 0,1 0 0 0 0,0-1 0 0 0,-1 1 0 0 0,1 0 1 0 0,-1 0-1 0 0,1-1-4 0 0,45 7-65 0 0,-33-6 88 0 0,7-1-15 0 0,-1 1 0 0 0,1 1-1 0 0,-1 0 1 0 0,0 2 0 0 0,0 0 0 0 0,1 2-1 0 0,6 2-7 0 0,-23-6 20 0 0,1 0 0 0 0,0 1 0 0 0,-1-1 0 0 0,1 1 0 0 0,-1 0 0 0 0,1 0 0 0 0,-1 0 0 0 0,0 0 0 0 0,0 1-1 0 0,0-1 1 0 0,0 1 0 0 0,0 0 0 0 0,-1 0 0 0 0,1 0 0 0 0,-1 0 0 0 0,1 0 0 0 0,-1 1 0 0 0,-1-1 0 0 0,1 1 0 0 0,0-1-1 0 0,-1 1 1 0 0,1 0 0 0 0,-1 0 0 0 0,0-1 0 0 0,-1 1 0 0 0,1 0 0 0 0,-1 0 0 0 0,1 0 0 0 0,-1 0 0 0 0,0 0 0 0 0,-1 0 0 0 0,1 0-1 0 0,-1 0 1 0 0,1 0 0 0 0,-1-1 0 0 0,0 1 0 0 0,-1 0 0 0 0,1 0 0 0 0,-1-1 0 0 0,1 1 0 0 0,-1-1 0 0 0,0 1 0 0 0,-1-1-20 0 0,-5 6 91 0 0,0 0 1 0 0,-1 0-1 0 0,0-1 1 0 0,0 0-1 0 0,-1 0 1 0 0,0-1-1 0 0,-1-1 1 0 0,1 0-1 0 0,-1 0 1 0 0,0-1-1 0 0,-1 0 1 0 0,1-1-1 0 0,-1-1 1 0 0,0 1-1 0 0,0-2 1 0 0,0 0-1 0 0,-1 0 1 0 0,1-1-1 0 0,0-1 1 0 0,0 0-1 0 0,-4-1-91 0 0,6 1-92 0 0,5 1-7 0 0,1-1-1 0 0,-1 1 0 0 0,1-1 1 0 0,-1-1-1 0 0,1 1 0 0 0,-1-1 1 0 0,1 1-1 0 0,0-1 0 0 0,-1 0 1 0 0,1-1-1 0 0,0 1 0 0 0,0-1 1 0 0,0 0-1 0 0,0 0 0 0 0,-3-2 100 0 0,5 0-1647 0 0,2-2-5072 0 0,0 5 5084 0 0,0-2-10138 0 0</inkml:trace>
  <inkml:trace contextRef="#ctx0" brushRef="#br0" timeOffset="14459.904">4525 2036 1280 0 0,'0'0'2250'0'0,"0"0"-442"0"0,0 0 61 0 0,0 0 223 0 0,0 0 47 0 0,0 0-190 0 0,0 0-335 0 0,0 0-400 0 0,0 0-273 0 0,0 0-157 0 0,0 0-92 0 0,0 0-32 0 0,0 0-8 0 0,3-1-26 0 0,8-4-50 0 0,-8 4-29 0 0,-3 1-39 0 0,0 4 4493 0 0,-2 14-4721 0 0,-109 229 105 0 0,104-232-448 0 0,3-8 52 0 0,1 0 0 0 0,0 1 1 0 0,0 0-1 0 0,0-1 0 0 0,1 1 1 0 0,0 0-1 0 0,1 0 0 0 0,0 0 0 0 0,0 1 1 0 0,0-1-1 0 0,1 0 0 0 0,1 1 11 0 0,1-5 2 0 0,1 0-1 0 0,-1 0 1 0 0,1 0-1 0 0,0-1 1 0 0,1 1 0 0 0,-1-1-1 0 0,1 1 1 0 0,-1-1-1 0 0,1-1 1 0 0,0 1-1 0 0,0 0 1 0 0,0-1-1 0 0,0 0 1 0 0,1 0 0 0 0,-1 0-1 0 0,1 0 1 0 0,-1-1-1 0 0,3 1-1 0 0,55-8 84 0 0,-34-16-2892 0 0,4-67-12066 0 0,-31 81 4769 0 0</inkml:trace>
  <inkml:trace contextRef="#ctx0" brushRef="#br0" timeOffset="14852.187">4216 1712 12195 0 0,'0'0'1957'0'0,"0"0"-176"0"0,0 0-192 0 0,0 0-55 0 0,0 0-96 0 0,0 0-247 0 0,0 0-287 0 0,0 0-284 0 0,0 0-245 0 0,0 0-129 0 0,0 0-10 0 0,0 0 35 0 0,0 0 64 0 0,10-4 42 0 0,143-59 1317 0 0,-131 50-1542 0 0,-1 0 0 0 0,-1-2 0 0 0,0 0 0 0 0,-1-1 0 0 0,-1-1 0 0 0,0 0 0 0 0,-1-2 0 0 0,-1 0 0 0 0,-1-1 0 0 0,3-7-152 0 0,6-1 669 0 0,-5 115-471 0 0,-18-77-205 0 0,0-1-1 0 0,1 0 1 0 0,1 0-1 0 0,0 0 1 0 0,0 0-1 0 0,1-1 1 0 0,-1 1-1 0 0,2-1 1 0 0,0 0-1 0 0,0 0 1 0 0,0-1-1 0 0,1 1 1 0 0,0-1-1 0 0,0 0 1 0 0,1-1 0 0 0,-1 1-1 0 0,2-1 1 0 0,2 1 7 0 0,-9-6-604 0 0,14 5-113 0 0,-11-5-3409 0 0,0-1-3625 0 0,-2 0-4342 0 0</inkml:trace>
  <inkml:trace contextRef="#ctx0" brushRef="#br0" timeOffset="15565.757">5188 2331 12531 0 0,'0'0'2047'0'0,"0"0"-499"0"0,0 0-432 0 0,0 0-135 0 0,0 0 17 0 0,0 0-40 0 0,0 0-134 0 0,0 0-158 0 0,0 0-178 0 0,0 0-147 0 0,-11 32-113 0 0,-34 101-86 0 0,-40 70-52 0 0,61-163-867 0 0,2-19-2593 0 0,16-19-2563 0 0,4-3 1684 0 0,2 1-4380 0 0</inkml:trace>
  <inkml:trace contextRef="#ctx0" brushRef="#br0" timeOffset="16047.939">5485 2073 12827 0 0,'0'0'2556'0'0,"0"0"-890"0"0,0 0-638 0 0,0 0-153 0 0,0 0 28 0 0,0 0-26 0 0,0 0-110 0 0,0 0-183 0 0,0 0-49 0 0,0 0-15 0 0,0 0-10 0 0,0 0-22 0 0,0 0-123 0 0,8 17-73 0 0,57 121 338 0 0,-56-98-621 0 0,-1 1 0 0 0,-2-1 0 0 0,-2 2 0 0 0,-2-1 1 0 0,-1 0-1 0 0,-2 1 0 0 0,-2-1 0 0 0,-3 2-9 0 0,-12 61-513 0 0,33-128 749 0 0,113-199 1003 0 0,77-240 40 0 0,-175 379-1223 0 0,-27 76-200 0 0,-3 7-841 0 0,-2 16-658 0 0,2 24-1669 0 0,0-13-5260 0 0,0-14-2893 0 0</inkml:trace>
  <inkml:trace contextRef="#ctx0" brushRef="#br0" timeOffset="16298.023">6070 2419 9362 0 0,'0'0'5765'0'0,"0"0"-3648"0"0,0 0-1069 0 0,0 0 81 0 0,0 0 152 0 0,0 0-18 0 0,0 0-154 0 0,0 0-278 0 0,0 0-277 0 0,0 0-150 0 0,0 0-120 0 0,-3 32-76 0 0,-12 98-60 0 0,0-68 25 0 0,4-31 692 0 0,4-11-3203 0 0,5-11-8410 0 0,2-13 854 0 0</inkml:trace>
  <inkml:trace contextRef="#ctx0" brushRef="#br0" timeOffset="17695.881">5407 1808 5249 0 0,'0'0'2789'0'0,"0"0"-603"0"0,0 0-326 0 0,0 0-104 0 0,0 0-30 0 0,0 0-59 0 0,0 0-196 0 0,0 0-297 0 0,0 0-312 0 0,0 0-225 0 0,0 0-101 0 0,0 0-62 0 0,0 0-23 0 0,5-7-35 0 0,-2 3-376 0 0,-1 0 50 0 0,0 0-1 0 0,1 0 0 0 0,-1 1 1 0 0,1-1-1 0 0,0 1 1 0 0,0 0-1 0 0,0 0 1 0 0,1 0-1 0 0,-1 0 1 0 0,1 0-1 0 0,-1 1 1 0 0,1 0-1 0 0,0-1 0 0 0,0 1 1 0 0,2 0-90 0 0,81-24 1164 0 0,168-14 120 0 0,-143 26-1122 0 0,-52 13 1126 0 0,-74-22-181 0 0,-135-141-868 0 0,126 134-1744 0 0,23 30 447 0 0,17 0-5114 0 0,-5 0 617 0 0,-3 0-5930 0 0</inkml:trace>
  <inkml:trace contextRef="#ctx0" brushRef="#br0" timeOffset="18161.607">6622 1885 10538 0 0,'0'0'2479'0'0,"0"0"-792"0"0,0 0-394 0 0,0 0-58 0 0,0 0 65 0 0,0 0-50 0 0,0 0-221 0 0,0 0-306 0 0,0 0-214 0 0,0 0-47 0 0,0 0 2 0 0,0 0 75 0 0,0 0 2 0 0,9 3-49 0 0,173 24 2706 0 0,-116-34-2678 0 0,-32 3-798 0 0,-33 3-1109 0 0,3 1-12079 0 0,-3 1 2482 0 0</inkml:trace>
  <inkml:trace contextRef="#ctx0" brushRef="#br0" timeOffset="18411.19">6631 2080 15819 0 0,'0'0'1321'0'0,"0"0"-424"0"0,0 0-86 0 0,0 0 212 0 0,0 0 193 0 0,0 0-85 0 0,0 0-224 0 0,0 0-198 0 0,0 0-162 0 0,0 0-131 0 0,31 2-66 0 0,97 2-56 0 0,13 1 416 0 0,-96-2-894 0 0,-16-2-3577 0 0,-24-2-1461 0 0,-2-2-6441 0 0</inkml:trace>
  <inkml:trace contextRef="#ctx0" brushRef="#br0" timeOffset="19230.127">7456 1557 6289 0 0,'0'0'3093'0'0,"0"0"-967"0"0,0 0-473 0 0,0 0-150 0 0,0 0-5 0 0,0 0-14 0 0,0 0-85 0 0,0 0-169 0 0,0 0-199 0 0,0 0-196 0 0,0 0-164 0 0,0 0-173 0 0,0 0-98 0 0,-5-4-58 0 0,3 1-283 0 0,1 3-50 0 0,1-1 1 0 0,-1 0 0 0 0,1 0 0 0 0,-1 0 0 0 0,1 0 0 0 0,-1 1 0 0 0,0-1 0 0 0,1 0-1 0 0,-1 0 1 0 0,0 1 0 0 0,0-1 0 0 0,1 1 0 0 0,-1-1 0 0 0,0 0 0 0 0,0 1 0 0 0,0 0 0 0 0,0-1-1 0 0,0 1 1 0 0,0-1 0 0 0,0 1 0 0 0,0 0 0 0 0,0 0 0 0 0,0 0 0 0 0,0-1 0 0 0,0 1-1 0 0,0 0 1 0 0,0 0 0 0 0,0 0 0 0 0,0 1 0 0 0,1-1 0 0 0,-1 0 0 0 0,0 0 0 0 0,0 0 0 0 0,0 1-1 0 0,0-1 1 0 0,0 1 0 0 0,0-1 0 0 0,0 0 0 0 0,0 1-10 0 0,-16 26 61 0 0,1 0 0 0 0,1 0 0 0 0,1 2 0 0 0,2 0-1 0 0,1 0 1 0 0,1 1 0 0 0,1 0 0 0 0,2 1 0 0 0,1 0 0 0 0,2 0 0 0 0,1 0 0 0 0,1 32-61 0 0,2-57 28 0 0,1 0 0 0 0,-1 0 1 0 0,2-1-1 0 0,-1 1 0 0 0,1 0 0 0 0,-1-1 1 0 0,1 1-1 0 0,1-1 0 0 0,-1 0 0 0 0,1 0 1 0 0,0 0-1 0 0,0 0 0 0 0,1 0 1 0 0,-1 0-1 0 0,1-1 0 0 0,0 0 0 0 0,1 0 1 0 0,-1 0-1 0 0,0 0 0 0 0,1-1 0 0 0,0 1 1 0 0,0-1-1 0 0,0 0 0 0 0,0-1 1 0 0,1 1-1 0 0,-1-1 0 0 0,1 0 0 0 0,-1-1 1 0 0,1 1-1 0 0,0-1 0 0 0,-1 0 0 0 0,1 0 1 0 0,0-1-1 0 0,0 0 0 0 0,0 0 1 0 0,0 0-1 0 0,-1-1 0 0 0,1 0 0 0 0,0 0 1 0 0,0 0-1 0 0,-1-1 0 0 0,1 0 0 0 0,-1 0 1 0 0,1 0-1 0 0,1-2-28 0 0,8-1 111 0 0,0-2 0 0 0,-1 1 0 0 0,0-2 0 0 0,-1 0 0 0 0,1 0 0 0 0,-2-2 0 0 0,1 1 0 0 0,-1-2 1 0 0,-1 1-1 0 0,1-2 0 0 0,-2 1 0 0 0,0-1 0 0 0,0-1 0 0 0,-1 0 0 0 0,-1 0 0 0 0,0-1 0 0 0,-1 0 0 0 0,2-6-111 0 0,-8 16 7 0 0,0 1-1 0 0,0-1 1 0 0,0 1 0 0 0,-1-1-1 0 0,1 0 1 0 0,-1 1 0 0 0,0-1-1 0 0,0 1 1 0 0,0-1 0 0 0,-1 0-1 0 0,1 1 1 0 0,-1-1 0 0 0,0 1-1 0 0,0-1 1 0 0,0 1 0 0 0,0-1-1 0 0,-1 1 1 0 0,1 0 0 0 0,-1-1-1 0 0,0 1 1 0 0,0 0 0 0 0,0 0-1 0 0,0 1 1 0 0,-1-1 0 0 0,1 0-1 0 0,-1 1 1 0 0,0-1 0 0 0,0 1-1 0 0,1 0 1 0 0,-1 0 0 0 0,-1 0-1 0 0,1 0 1 0 0,0 1 0 0 0,0-1-1 0 0,-1 1 1 0 0,1 0 0 0 0,-1 0-1 0 0,1 0 1 0 0,-1 0 0 0 0,1 0-1 0 0,-1 1 1 0 0,0 0 0 0 0,1 0-1 0 0,-1 0 1 0 0,0 0 0 0 0,-1 1-7 0 0,-2-2-55 0 0,-1 1 1 0 0,1 1 0 0 0,0-1-1 0 0,-1 1 1 0 0,1 0 0 0 0,-1 1-1 0 0,1 0 1 0 0,0 0 0 0 0,0 1-1 0 0,0 0 1 0 0,0 0-1 0 0,1 0 1 0 0,-1 1 0 0 0,1 0-1 0 0,0 0 1 0 0,0 1 0 0 0,-3 2 54 0 0,-3 4-588 0 0,0 0 0 0 0,1 1 1 0 0,0 0-1 0 0,1 1 0 0 0,0 0 1 0 0,1 1-1 0 0,1-1 0 0 0,0 2 0 0 0,-5 11 588 0 0,2-1-2646 0 0,2-4-3037 0 0,4-5-5642 0 0</inkml:trace>
  <inkml:trace contextRef="#ctx0" brushRef="#br0" timeOffset="20008.058">7835 2007 10666 0 0,'0'0'2181'0'0,"0"0"-345"0"0,0 0-245 0 0,0 0-92 0 0,0 0-96 0 0,0 0-161 0 0,0 0-205 0 0,0 0-211 0 0,0 0-165 0 0,0 0-90 0 0,0 0-50 0 0,0 0-79 0 0,0 0-31 0 0,11-25-45 0 0,34-76-70 0 0,-2 35 393 0 0,39-12-17 0 0,-80 141-686 0 0,-2 4 46 0 0,37-72 262 0 0,108-129 177 0 0,-144 133-472 0 0,0 0 0 0 0,0 1 0 0 0,1-1 1 0 0,-1 0-1 0 0,0 1 0 0 0,0-1 1 0 0,0 1-1 0 0,1-1 0 0 0,-1 1 1 0 0,0 0-1 0 0,0-1 0 0 0,1 1 0 0 0,-1 0 1 0 0,0 0-1 0 0,1 0 0 0 0,-1 0 1 0 0,0 0-1 0 0,1 0 0 0 0,-1 0 1 0 0,0 0-1 0 0,0 1 0 0 0,1-1 0 0 0,-1 0 1 0 0,0 1-1 0 0,0-1 0 0 0,1 1 1 0 0,-1 0-1 0 0,0-1 0 0 0,0 1 1 0 0,0 0-1 0 0,0 0 0 0 0,0-1 1 0 0,0 1-1 0 0,0 0 0 0 0,0 0 0 0 0,0 0 1 0 0,0 0-1 0 0,-1 0 0 0 0,1 1 1 0 0,0-1-1 0 0,-1 0 0 0 0,1 0 1 0 0,-1 0-1 0 0,1 1 0 0 0,-1-1 0 0 0,0 0 1 0 0,1 0-1 0 0,-1 1 0 0 0,0-1 1 0 0,0 0-1 0 0,0 1 0 0 0,0-1 1 0 0,0 0-1 0 0,0 1 0 0 0,0-1 0 0 0,0 0 1 0 0,-1 1-1 0 0,1-1 0 0 0,-1 0 1 0 0,1 0-1 0 0,-1 1 1 0 0,2 1 11 0 0,0 4-13 0 0,0-1 1 0 0,0 1-1 0 0,1-1 1 0 0,0 0-1 0 0,0 0 1 0 0,0 0-1 0 0,1 0 1 0 0,0 0-1 0 0,0 0 1 0 0,1-1-1 0 0,-1 1 1 0 0,1-1-1 0 0,0 0 1 0 0,1 0-1 0 0,-1 0 1 0 0,1-1 0 0 0,0 0-1 0 0,0 0 1 0 0,2 1 1 0 0,14-3-417 0 0,-10-2-624 0 0,-5 3-2642 0 0,-3 2-2335 0 0,-2 4-3497 0 0,-1-5 2556 0 0</inkml:trace>
  <inkml:trace contextRef="#ctx0" brushRef="#br0" timeOffset="20254.409">7725 2198 13779 0 0,'0'0'1642'0'0,"0"0"-478"0"0,0 0-223 0 0,0 0 108 0 0,0 0 154 0 0,0 0-42 0 0,0 0-183 0 0,0 0-231 0 0,0 0-203 0 0,35-8-110 0 0,113-26-94 0 0,55-23 671 0 0,-21 26-932 0 0,-102 29-2797 0 0,-75 2 2184 0 0,12 0-3107 0 0,-7 3-2805 0 0,-3 1-4463 0 0</inkml:trace>
  <inkml:trace contextRef="#ctx0" brushRef="#br0" timeOffset="20857.04">8135 2356 16147 0 0,'0'0'2197'0'0,"0"0"-523"0"0,0 0-373 0 0,0 0-170 0 0,0 0-161 0 0,0 0-186 0 0,0 0-164 0 0,0 0-165 0 0,0 0-138 0 0,0 0-107 0 0,0 0-88 0 0,0 0-40 0 0,0 0-17 0 0,-22 10 12 0 0,-71 28-19 0 0,49-6 14 0 0,40-23-55 0 0,2-8-20 0 0,1 0 0 0 0,0 0 0 0 0,0 0-1 0 0,0 0 1 0 0,0 0 0 0 0,0 0 0 0 0,0 1 0 0 0,1-1 0 0 0,-1 0-1 0 0,0 0 1 0 0,1 1 0 0 0,-1-1 0 0 0,0 0 0 0 0,1 1 0 0 0,0-1 0 0 0,-1 0-1 0 0,1 1 1 0 0,0-1 0 0 0,0 1 0 0 0,0-1 0 0 0,-1 1 0 0 0,2-1 0 0 0,-1 1-1 0 0,0-1 1 0 0,0 0 0 0 0,0 1 0 0 0,1-1 0 0 0,-1 1 0 0 0,0-1 0 0 0,1 0-1 0 0,0 1 1 0 0,-1-1 0 0 0,1 0 0 0 0,0 0 0 0 0,-1 1 0 0 0,1-1-1 0 0,0 0 1 0 0,0 0 0 0 0,0 0 0 0 0,0 0 0 0 0,0 0 0 0 0,0 0 0 0 0,1 0-1 0 0,-1 0 1 0 0,0-1 0 0 0,0 1 0 0 0,1 0 0 0 0,-1-1 0 0 0,0 1 0 0 0,1-1 3 0 0,130 11-38 0 0,-125-10 40 0 0,-1-1-1 0 0,1 1 0 0 0,-1 0 1 0 0,1 0-1 0 0,-1 1 0 0 0,0 0 1 0 0,1 0-1 0 0,-1 0 0 0 0,0 1 1 0 0,0 0-1 0 0,-1 0 0 0 0,1 1 1 0 0,-1-1-1 0 0,0 1 0 0 0,1 0 1 0 0,-2 1-1 0 0,1-1 0 0 0,1 2-1 0 0,-5-3 39 0 0,0 0 0 0 0,-1-1 1 0 0,1 1-1 0 0,0 0 0 0 0,-1-1 0 0 0,0 1 0 0 0,1 0 0 0 0,-1 0 0 0 0,0 0 0 0 0,-1-1 0 0 0,1 1 0 0 0,0 0 1 0 0,-1 0-1 0 0,0-1 0 0 0,1 1 0 0 0,-1 0 0 0 0,0-1 0 0 0,0 1 0 0 0,-1-1 0 0 0,1 1 0 0 0,0-1 1 0 0,-1 1-1 0 0,0-1 0 0 0,1 0 0 0 0,-1 0 0 0 0,0 0 0 0 0,0 0 0 0 0,0 0-39 0 0,-12 8 116 0 0,-1-1 0 0 0,1 0 1 0 0,-2-1-1 0 0,1 0 0 0 0,-1-2 0 0 0,0 0 0 0 0,0 0 0 0 0,-1-2 0 0 0,0 0 1 0 0,0-1-1 0 0,0 0 0 0 0,-4-1-116 0 0,-98 5 186 0 0,118-7-203 0 0,1 0-14 0 0,19-14-5958 0 0,-9 10-4297 0 0,-8 3-1442 0 0</inkml:trace>
  <inkml:trace contextRef="#ctx0" brushRef="#br0" timeOffset="23101.328">8721 2228 4833 0 0,'0'0'2091'0'0,"0"0"-471"0"0,0 0-222 0 0,0 0 76 0 0,0 0 150 0 0,0 0 56 0 0,0 0-157 0 0,0 0-328 0 0,0 0-290 0 0,0 0-253 0 0,0 0-153 0 0,2-2-65 0 0,10 3 609 0 0,-18 26-75 0 0,5-23-1002 0 0,-11 35 461 0 0,-3 5-97 0 0,3 0 0 0 0,1 0 0 0 0,2 1 0 0 0,2 0 0 0 0,0 43-330 0 0,27-55 575 0 0,-20-33-529 0 0,30-1 376 0 0,-18-5-1047 0 0,16-10-320 0 0,-23 7-3460 0 0,-3-3-4081 0 0,-2 8-2078 0 0</inkml:trace>
  <inkml:trace contextRef="#ctx0" brushRef="#br0" timeOffset="23604.932">8540 2051 6953 0 0,'0'0'1095'0'0,"0"0"-134"0"0,0 0 21 0 0,0 0 299 0 0,0 0 306 0 0,0 0 157 0 0,0 0-104 0 0,0 0-210 0 0,0 0-187 0 0,0 0-219 0 0,0 0-189 0 0,0 0-132 0 0,20-9-87 0 0,125-56 1012 0 0,-129 55-1392 0 0,0-1 1 0 0,-1 0-1 0 0,0-1 0 0 0,-1 0 0 0 0,-1-1 0 0 0,1-1 0 0 0,-2 0 0 0 0,0-1 0 0 0,-1 0 0 0 0,0 0 0 0 0,-1-2 0 0 0,6-15-236 0 0,4-4 460 0 0,10 75-355 0 0,70 87 378 0 0,-62-72-247 0 0,-37-53-232 0 0,0-1-13 0 0,0 0-28 0 0,-1 0-55 0 0,0 0-75 0 0,0 0-76 0 0,0 0-97 0 0,0 0-152 0 0,0 0-199 0 0,0 0-302 0 0,0 0-430 0 0,0 0-520 0 0,0 0-833 0 0,0 0-2534 0 0,0 0-5600 0 0</inkml:trace>
  <inkml:trace contextRef="#ctx0" brushRef="#br0" timeOffset="24184.223">9338 2710 14907 0 0,'0'0'1244'0'0,"0"0"-306"0"0,0 0-55 0 0,0 0 140 0 0,0 0 81 0 0,0 0-61 0 0,0 0-199 0 0,0 0-201 0 0,0 0-147 0 0,0 0-107 0 0,0 0-99 0 0,0 0-62 0 0,-9 32-47 0 0,-36 138 42 0 0,44-165-274 0 0,0-1 0 0 0,-1 1-1 0 0,1-1 1 0 0,-1 0 0 0 0,0 0 0 0 0,0 0 0 0 0,-1 0 0 0 0,1 0-1 0 0,-1-1 1 0 0,0 1 0 0 0,0-1 0 0 0,0 1 0 0 0,0-1 0 0 0,-1 0-1 0 0,1 0 1 0 0,-3 1 51 0 0,-9 3-4649 0 0,-3-5-4253 0 0,16-2-1164 0 0</inkml:trace>
  <inkml:trace contextRef="#ctx0" brushRef="#br0" timeOffset="30054.76">1 3373 2264 0 0,'0'0'2162'0'0,"0"0"-521"0"0,0 0-161 0 0,0 0 126 0 0,0 0 190 0 0,0 0 58 0 0,0 0-141 0 0,0 0-292 0 0,0 0-304 0 0,0 0-259 0 0,0 0-171 0 0,2-18-90 0 0,9-53-47 0 0,22 12 1112 0 0,-23 49-1245 0 0,-9 7-374 0 0,1 1 0 0 0,-1-1 0 0 0,1 1 0 0 0,0 0 0 0 0,0-1 1 0 0,0 1-1 0 0,0 0 0 0 0,0 0 0 0 0,0 0 0 0 0,1 0 0 0 0,-1 1 0 0 0,1-1 0 0 0,-1 1 1 0 0,1-1-1 0 0,0 1 0 0 0,-1 0 0 0 0,1 0 0 0 0,0 0 0 0 0,0 0 0 0 0,0 1 1 0 0,0-1-1 0 0,0 1 0 0 0,-1 0 0 0 0,1 0 0 0 0,0 0 0 0 0,0 0 0 0 0,0 0 1 0 0,0 1-1 0 0,0-1 0 0 0,0 1 0 0 0,0 0 0 0 0,0-1 0 0 0,-1 1 0 0 0,1 1 1 0 0,0-1-1 0 0,-1 0 0 0 0,1 1 0 0 0,-1-1 0 0 0,1 1 0 0 0,-1 0 0 0 0,0 0 1 0 0,1 0-1 0 0,0 1-43 0 0,3 10 72 0 0,-1 0-1 0 0,0 0 1 0 0,-1 0 0 0 0,0 1 0 0 0,-1-1 0 0 0,0 1 0 0 0,-1 0 0 0 0,-1 0 0 0 0,0 0 0 0 0,-2 11-72 0 0,0 19 109 0 0,-3-1 0 0 0,-2 1 0 0 0,-1-1 0 0 0,-2 0 0 0 0,-2 0 0 0 0,-8 15-109 0 0,-40 85 167 0 0,41-110-26 0 0,18-32-99 0 0,0-1-6 0 0,0 0 10 0 0,2-23 300 0 0,12-29-313 0 0,2 1 0 0 0,3 1 0 0 0,1 0-1 0 0,3 2 1 0 0,2 1 0 0 0,18-26-33 0 0,-25 41-8 0 0,2 0-1 0 0,1 2 1 0 0,2 0-1 0 0,1 2 1 0 0,1 0 0 0 0,28-23 8 0 0,-53 52 0 0 0,1-1 0 0 0,0 0 1 0 0,0 1-1 0 0,-1-1 1 0 0,1 0-1 0 0,0 1 0 0 0,-1-1 1 0 0,1 1-1 0 0,0-1 0 0 0,-1 1 1 0 0,1-1-1 0 0,-1 1 1 0 0,1 0-1 0 0,-1-1 0 0 0,1 1 1 0 0,-1 0-1 0 0,1-1 1 0 0,-1 1-1 0 0,0 0 0 0 0,1 0 1 0 0,-1-1-1 0 0,0 1 1 0 0,0 0-1 0 0,0 0 0 0 0,1 0 1 0 0,-1-1-1 0 0,0 1 0 0 0,0 0 1 0 0,0 0-1 0 0,0 0 1 0 0,0-1-1 0 0,-1 1 0 0 0,1 0 1 0 0,0 0-1 0 0,0 0 1 0 0,0-1-1 0 0,-1 1 0 0 0,1 0 1 0 0,0 0-1 0 0,-1-1 1 0 0,1 1-1 0 0,-1 0 0 0 0,1 3 6 0 0,-32 237 481 0 0,10-118-224 0 0,17 35-126 0 0,5-157-134 0 0,1 0 0 0 0,-1 0-1 0 0,0 0 1 0 0,1 0 0 0 0,-1 0 0 0 0,1 0-1 0 0,-1 0 1 0 0,1 0 0 0 0,0 0 0 0 0,-1 0 0 0 0,1 0-1 0 0,0 0 1 0 0,-1 0 0 0 0,1-1 0 0 0,0 1-1 0 0,0 0 1 0 0,0-1 0 0 0,0 1 0 0 0,0 0-1 0 0,0-1 1 0 0,0 1 0 0 0,0-1 0 0 0,0 0-1 0 0,0 1 1 0 0,0-1 0 0 0,0 0 0 0 0,0 0 0 0 0,0 1-1 0 0,0-1 1 0 0,0 0 0 0 0,1 0 0 0 0,-1 0-1 0 0,0 0 1 0 0,0 0 0 0 0,0-1 0 0 0,0 1-1 0 0,0 0 1 0 0,0 0 0 0 0,0-1 0 0 0,0 1 0 0 0,0-1-1 0 0,0 1 1 0 0,0-1 0 0 0,0 1 0 0 0,0-1-1 0 0,0 0 1 0 0,0 1 0 0 0,0-1 0 0 0,0 0-1 0 0,-1 0 1 0 0,1 1 0 0 0,0-1 0 0 0,-1 0 0 0 0,1 0-1 0 0,0 0 1 0 0,-1 0 0 0 0,1 0 0 0 0,-1 0-1 0 0,0 0 1 0 0,1 0 0 0 0,-1 0 0 0 0,0 0-1 0 0,1-1 1 0 0,-1 1 0 0 0,0 0 0 0 0,0 0-3 0 0,137-238 339 0 0,28-25-339 0 0,-124 208-43 0 0,-39 56 38 0 0,-2 22-15 0 0,-26 154 308 0 0,13 88 452 0 0,13-258-742 0 0,0-1 0 0 0,1 0 1 0 0,-1 0-1 0 0,1 0 0 0 0,0 0 1 0 0,1 0-1 0 0,-1 0 0 0 0,1 0 1 0 0,0 0-1 0 0,0 0 0 0 0,0-1 0 0 0,1 1 1 0 0,-1-1-1 0 0,1 0 0 0 0,1 1 2 0 0,22-14-6822 0 0,-17 0 773 0 0,-6 6 981 0 0,0-1-5336 0 0</inkml:trace>
  <inkml:trace contextRef="#ctx0" brushRef="#br0" timeOffset="31022.898">1100 3586 13059 0 0,'0'0'2430'0'0,"0"0"-645"0"0,0 0-363 0 0,0 0-22 0 0,0 0-55 0 0,0 0-141 0 0,0 0-260 0 0,0 0-278 0 0,0 0-225 0 0,0 0-130 0 0,0 0-51 0 0,0 0-15 0 0,0 0 13 0 0,9 27 1347 0 0,-10 90-141 0 0,-17-11-1125 0 0,17-62 157 0 0,1-43-476 0 0,0-1-4 0 0,0 0 7 0 0,0 0 22 0 0,0 0-6 0 0,0 0 2 0 0,0 0-18 0 0,0 0-15 0 0,0 0 35 0 0,0 0 2 0 0,0 0 3 0 0,0 0-16 0 0,0 0 8 0 0,0 0 11 0 0,0 0 2 0 0,0 0 30 0 0,0 0-34 0 0,0 0-13 0 0,0 0 5 0 0,0 0-8 0 0,0 0 7 0 0,0 0-15 0 0,0 0-18 0 0,0 0-15 0 0,0 0 16 0 0,0 0 16 0 0,0 0-12 0 0,0 0-3 0 0,0 0 0 0 0,0 0-9 0 0,0 0 32 0 0,0 0-9 0 0,-7 0-6989 0 0,4 3 400 0 0,1 1-5261 0 0</inkml:trace>
  <inkml:trace contextRef="#ctx0" brushRef="#br0" timeOffset="44860.812">1934 3082 8338 0 0,'0'0'2520'0'0,"0"0"-455"0"0,0 0-406 0 0,0 0-159 0 0,0 0-41 0 0,0 0-92 0 0,0 0-176 0 0,0 0-205 0 0,0 0-218 0 0,0 0-151 0 0,0 0-95 0 0,0-6-72 0 0,1-21 1053 0 0,21 78 320 0 0,-11 11-1602 0 0,-2 1-1 0 0,-4-1 1 0 0,-2 1-1 0 0,-3 0 0 0 0,-2 3-220 0 0,0 37 68 0 0,4 169 39 0 0,8-275-46 0 0,127-152 644 0 0,-10 16-551 0 0,-119 133-145 0 0,50-18 47 0 0,-34 62 90 0 0,-17-15-1 0 0,-2 0 0 0 0,0 1 0 0 0,-2 0 0 0 0,-1 0 0 0 0,0 0 0 0 0,-2 0 0 0 0,-2 22-145 0 0,1 6 42 0 0,4-29-5 0 0,1-10 17 0 0,-4-12-60 0 0,0-1-3 0 0,0 0-6 0 0,0 0 5 0 0,0 0 10 0 0,0 0-32 0 0,0 0 5 0 0,0 0-20 0 0,0 0-21 0 0,0 0-12 0 0,0 0-34 0 0,0 0-33 0 0,0 0-60 0 0,0 0-39 0 0,0 0-62 0 0,0 0-81 0 0,-7-19-6692 0 0,7 13 4129 0 0,0 2-3386 0 0,0 0-4838 0 0</inkml:trace>
  <inkml:trace contextRef="#ctx0" brushRef="#br0" timeOffset="45106.2">2705 3608 10770 0 0,'0'0'3264'0'0,"0"0"-1595"0"0,0 0-560 0 0,0 0 88 0 0,0 0 71 0 0,0 0-91 0 0,0 0-250 0 0,0 0-281 0 0,0 0-238 0 0,0 0-153 0 0,0 0-81 0 0,0 0-70 0 0,0 0-42 0 0,1 22-36 0 0,7 99-1597 0 0,-16-120-6962 0 0,7-1 4722 0 0,1 0-5330 0 0</inkml:trace>
  <inkml:trace contextRef="#ctx0" brushRef="#br0" timeOffset="45271.321">2674 3266 7938 0 0,'0'0'3448'0'0,"0"0"-1695"0"0,0 0-521 0 0,0 0-264 0 0,0 0-256 0 0,0 0-263 0 0,0 0-497 0 0,0 0-585 0 0,0 0-975 0 0,0 0-1953 0 0,0 0-7089 0 0</inkml:trace>
  <inkml:trace contextRef="#ctx0" brushRef="#br0" timeOffset="45503.02">3045 3126 19156 0 0,'0'0'1171'0'0,"0"0"-329"0"0,0 0-10 0 0,0 0 145 0 0,0 0 93 0 0,0 0-103 0 0,0 0-200 0 0,0 0-166 0 0,0 0-160 0 0,0 0-98 0 0,0 0-84 0 0,8 32-72 0 0,25 103-54 0 0,-1 74 235 0 0,-30-165-483 0 0,-3 1 1 0 0,-1-1-1 0 0,-3 0 0 0 0,-4 17 115 0 0,9-60-165 0 0,-1 0 0 0 0,1 0-1 0 0,0-1 1 0 0,-1 1 0 0 0,1 0 0 0 0,0 0-1 0 0,-1 0 1 0 0,1-1 0 0 0,-1 1 0 0 0,1 0 0 0 0,-1-1-1 0 0,1 1 1 0 0,-1 0 0 0 0,0-1 0 0 0,1 1-1 0 0,-1-1 1 0 0,0 1 0 0 0,1-1 0 0 0,-1 1-1 0 0,0-1 1 0 0,0 0 0 0 0,1 1 0 0 0,-1-1-1 0 0,0 0 1 0 0,0 0 0 0 0,0 1 0 0 0,0-1-1 0 0,1 0 1 0 0,-1 0 0 0 0,0 0 0 0 0,0 0-1 0 0,0 0 1 0 0,0 0 0 0 0,0 0 0 0 0,1 0-1 0 0,-1-1 1 0 0,0 1 0 0 0,0 0 0 0 0,0 0-1 0 0,0-1 1 0 0,1 1 0 0 0,-1-1 0 0 0,0 1-1 0 0,0 0 1 0 0,1-1 0 0 0,-1 1 0 0 0,0-1-1 0 0,1 0 1 0 0,-1 1 0 0 0,1-1 0 0 0,-1 0-1 0 0,1 1 1 0 0,-1-1 0 0 0,1 0 0 0 0,-1 1-1 0 0,1-1 1 0 0,-1 0 0 0 0,1 0 165 0 0,-16-14-8606 0 0,15 14 7113 0 0,-3-4-6479 0 0</inkml:trace>
  <inkml:trace contextRef="#ctx0" brushRef="#br0" timeOffset="45768.825">2907 3542 7378 0 0,'0'0'3703'0'0,"0"0"-901"0"0,0 0-644 0 0,0 0-383 0 0,0 0-306 0 0,0 0-242 0 0,0 0-222 0 0,0 0-228 0 0,0 0-183 0 0,0 0-137 0 0,0 0-112 0 0,0 0-74 0 0,0 0-61 0 0,21-11-36 0 0,64-34-59 0 0,-22 30-32 0 0,-48 16-157 0 0,41 6-1350 0 0,-20 2-3995 0 0,-27-7 2742 0 0,3 2-7767 0 0</inkml:trace>
  <inkml:trace contextRef="#ctx0" brushRef="#br0" timeOffset="46051.323">3679 3472 15883 0 0,'0'0'2233'0'0,"0"0"-595"0"0,0 0-222 0 0,0 0-56 0 0,0 0-137 0 0,0 0-181 0 0,0 0-236 0 0,0 0-213 0 0,0 0-169 0 0,0 0-130 0 0,0 0-112 0 0,0 0-56 0 0,0 0-19 0 0,-15 6-29 0 0,-45 17-14 0 0,53-19-46 0 0,0-1 1 0 0,0 1 0 0 0,0 0 0 0 0,0 0 0 0 0,1 1-1 0 0,0-1 1 0 0,0 2 0 0 0,0-1 0 0 0,0 1 0 0 0,1 0 0 0 0,-4 4-19 0 0,5-5 2 0 0,4-4-4 0 0,-1-1 0 0 0,1 1 1 0 0,-1 0-1 0 0,1-1 0 0 0,-1 1 0 0 0,1 0 1 0 0,-1-1-1 0 0,1 1 0 0 0,0 0 1 0 0,-1 0-1 0 0,1 0 0 0 0,0-1 0 0 0,0 1 1 0 0,0 0-1 0 0,0 0 0 0 0,0 0 0 0 0,-1-1 1 0 0,1 1-1 0 0,1 0 0 0 0,-1 0 0 0 0,0 0 1 0 0,0 0-1 0 0,0-1 0 0 0,0 1 0 0 0,1 0 1 0 0,-1 0-1 0 0,0-1 0 0 0,0 1 0 0 0,1 0 1 0 0,-1 0-1 0 0,1-1 0 0 0,-1 1 0 0 0,1 0 1 0 0,-1-1-1 0 0,1 1 0 0 0,-1 0 1 0 0,1-1-1 0 0,0 1 0 0 0,-1-1 0 0 0,1 1 1 0 0,0-1-1 0 0,-1 0 0 0 0,1 1 0 0 0,0-1 1 0 0,0 0-1 0 0,-1 1 0 0 0,1-1 0 0 0,0 0 1 0 0,0 0-1 0 0,0 1 0 0 0,0-1 2 0 0,45 11-96 0 0,-44-11 96 0 0,1 1 8 0 0,1-1 1 0 0,-1 1 0 0 0,1 0 0 0 0,-1-1-1 0 0,0 2 1 0 0,1-1 0 0 0,-1 0 0 0 0,0 1-1 0 0,0-1 1 0 0,0 1 0 0 0,0 0 0 0 0,0 0 0 0 0,0 0-1 0 0,0 0 1 0 0,-1 1 0 0 0,1-1 0 0 0,-1 1-1 0 0,0 0 1 0 0,1 0 0 0 0,-1-1 0 0 0,-1 1 0 0 0,1 0-1 0 0,0 1 1 0 0,-1-1 0 0 0,1 0 0 0 0,-1 0-1 0 0,0 1 1 0 0,0-1 0 0 0,0 1 0 0 0,-1-1-1 0 0,1 1 1 0 0,-1-1 0 0 0,0 1 0 0 0,0-1 0 0 0,0 1-1 0 0,-1-1 1 0 0,1 1 0 0 0,-1-1 0 0 0,1 1-1 0 0,-1-1 1 0 0,0 0 0 0 0,-1 1 0 0 0,1-1-1 0 0,-1 0 1 0 0,0 2-9 0 0,-3 3-91 0 0,0-1 0 0 0,-1-1 0 0 0,1 1 0 0 0,-1-1 0 0 0,0 0 0 0 0,-1 0 0 0 0,1-1 0 0 0,-1 0 0 0 0,0 0 0 0 0,-1-1 0 0 0,1 0 0 0 0,-1 0 0 0 0,0 0 0 0 0,0-1 0 0 0,0 0 0 0 0,0-1 0 0 0,-1 0 0 0 0,1 0 0 0 0,0-1 0 0 0,-1 0 0 0 0,-7 0 91 0 0,6-8-2345 0 0,6 0-6363 0 0,3 3-3350 0 0</inkml:trace>
  <inkml:trace contextRef="#ctx0" brushRef="#br0" timeOffset="46957.828">4325 3476 8250 0 0,'0'0'1994'0'0,"0"0"-159"0"0,0 0-48 0 0,0 0 36 0 0,0 0 50 0 0,0 0-74 0 0,0 0-270 0 0,0 0-338 0 0,0 0-315 0 0,0 0-280 0 0,0 0-203 0 0,0 0-83 0 0,0 0-30 0 0,-5 8 12 0 0,-21 58 347 0 0,23-54-559 0 0,2 0 0 0 0,-1-1 0 0 0,2 1 0 0 0,-1 0 0 0 0,2 0 0 0 0,0 0 0 0 0,0 0 0 0 0,1 0 0 0 0,0 0 0 0 0,1-1 0 0 0,1 1 0 0 0,0-1 0 0 0,0 0 0 0 0,1 0 0 0 0,0 0 0 0 0,1-1 0 0 0,0 1 0 0 0,1-1 0 0 0,0-1 0 0 0,1 1 0 0 0,5 4-80 0 0,-9-13 48 0 0,1 1-1 0 0,0-1 0 0 0,-1 0 1 0 0,1 0-1 0 0,0 0 1 0 0,0-1-1 0 0,0 1 0 0 0,0-1 1 0 0,-1 0-1 0 0,1-1 1 0 0,0 1-1 0 0,0-1 0 0 0,0 0 1 0 0,-1 0-1 0 0,1-1 1 0 0,0 1-1 0 0,-1-1 0 0 0,1 0 1 0 0,-1 0-1 0 0,0-1 1 0 0,1 1-1 0 0,-1-1 0 0 0,-1 0 1 0 0,1 0-1 0 0,0 0 1 0 0,-1-1-1 0 0,1 1 0 0 0,-1-1 1 0 0,2-3-48 0 0,11-5 39 0 0,109-105 111 0 0,-123 116-153 0 0,1 1 0 0 0,0 0 0 0 0,-1 0-1 0 0,1 0 1 0 0,0 0 0 0 0,-1 0-1 0 0,1 0 1 0 0,-1 0 0 0 0,1 1-1 0 0,-1 0 1 0 0,1-1 0 0 0,-1 1 0 0 0,1 0-1 0 0,-1 0 1 0 0,1 0 0 0 0,-1 1-1 0 0,0-1 1 0 0,0 0 0 0 0,0 1-1 0 0,0 0 1 0 0,0-1 0 0 0,0 1 0 0 0,0 0-1 0 0,0 0 1 0 0,-1 0 0 0 0,1 0-1 0 0,-1 0 1 0 0,1 1 0 0 0,-1-1-1 0 0,0 0 1 0 0,0 1 0 0 0,0-1-1 0 0,0 1 1 0 0,0-1 0 0 0,-1 1 0 0 0,1-1-1 0 0,-1 1 1 0 0,1 0 3 0 0,3 6 5 0 0,9 19-9 0 0,-11-21 3 0 0,0 0-1 0 0,0 0 1 0 0,1 0 0 0 0,0-1 0 0 0,0 1 0 0 0,0-1 0 0 0,1 0 0 0 0,0 0-1 0 0,0 0 1 0 0,1 0 0 0 0,0-1 0 0 0,0 1 0 0 0,0-1 0 0 0,1 0-1 0 0,-1-1 1 0 0,1 0 0 0 0,0 0 0 0 0,0 0 0 0 0,1 0 0 0 0,-1-1 0 0 0,1 0-1 0 0,0 0 1 0 0,0-1 0 0 0,-1 0 0 0 0,2 0 0 0 0,5 0 1 0 0,-7-2 18 0 0,1-1-1 0 0,-1 0 1 0 0,0-1 0 0 0,-1 1 0 0 0,1-1 0 0 0,0 0 0 0 0,0-1-1 0 0,-1 0 1 0 0,1 1 0 0 0,-1-2 0 0 0,0 1 0 0 0,0 0-1 0 0,0-1 1 0 0,0 0 0 0 0,-1 0 0 0 0,0-1 0 0 0,0 1 0 0 0,0-1-1 0 0,0 0 1 0 0,-1 0 0 0 0,1 0 0 0 0,-1-1-18 0 0,53-130 603 0 0,-55 49-37 0 0,-8 104-4020 0 0,15 22-310 0 0,3-14-1513 0 0,-4-9-2061 0 0,-4-7-2947 0 0</inkml:trace>
  <inkml:trace contextRef="#ctx0" brushRef="#br0" timeOffset="48354.662">5549 3546 13347 0 0,'0'0'2416'0'0,"0"0"-425"0"0,0 0-282 0 0,0 0-170 0 0,0 0-240 0 0,0 0-278 0 0,0 0-254 0 0,0 0-201 0 0,0 0-113 0 0,0 0-90 0 0,0 0-46 0 0,0 0-18 0 0,0 0-34 0 0,-31 23-39 0 0,-96 74-60 0 0,76-44-2 0 0,46-42-140 0 0,4-10-24 0 0,-1 1 0 0 0,1 0 0 0 0,-1 0 0 0 0,1 0 0 0 0,0 0 0 0 0,0 0-1 0 0,0 0 1 0 0,0 0 0 0 0,0 0 0 0 0,0 0 0 0 0,0 0 0 0 0,1 0-1 0 0,-1 1 1 0 0,1-1 0 0 0,0 0 0 0 0,-1 1 0 0 0,1-1 0 0 0,0 0 0 0 0,0 0-1 0 0,1 1 1 0 0,-1-1 0 0 0,0 0 0 0 0,1 1 0 0 0,0-1 0 0 0,-1 0 0 0 0,1 0-1 0 0,0 0 1 0 0,0 0 0 0 0,0 0 0 0 0,0 0 0 0 0,0 0 0 0 0,1 0 0 0 0,-1 0-1 0 0,1 0 1 0 0,-1-1 0 0 0,1 1 0 0 0,0 0 0 0 0,-1-1 0 0 0,1 0-1 0 0,0 1 1 0 0,0-1 0 0 0,0 0 0 0 0,0 0 0 0 0,0 0 0 0 0,2 1 0 0 0,7-3 21 0 0,0 0 0 0 0,0-1 0 0 0,0 0 1 0 0,0 0-1 0 0,-1-1 0 0 0,1 0 0 0 0,-1-1 1 0 0,1-1-1 0 0,-1 1 0 0 0,0-2 0 0 0,-1 1 1 0 0,1-1-1 0 0,-1-1 0 0 0,-1 0 0 0 0,1 0 1 0 0,1-2-22 0 0,41-27 77 0 0,-27 20-41 0 0,-17 11-36 0 0,0 0 1 0 0,-1 0 0 0 0,2 1-1 0 0,-1 0 1 0 0,0 0 0 0 0,1 1 0 0 0,0 0-1 0 0,0 0 1 0 0,0 1 0 0 0,0 0-1 0 0,0 1 1 0 0,5-1-1 0 0,-9 3 3 0 0,-1 1 0 0 0,0 0 0 0 0,0 0 0 0 0,0 1 0 0 0,0-1 0 0 0,0 1 1 0 0,0-1-1 0 0,-1 1 0 0 0,1 0 0 0 0,-1 0 0 0 0,0 0 0 0 0,0 0 0 0 0,0 0 0 0 0,0 1 0 0 0,0-1 0 0 0,-1 0 0 0 0,0 1 0 0 0,1-1 0 0 0,-1 4-3 0 0,8 11-23 0 0,-6-14 24 0 0,0 0 1 0 0,0 0-1 0 0,0 0 0 0 0,0 0 1 0 0,1-1-1 0 0,0 0 1 0 0,-1 1-1 0 0,1-1 1 0 0,1-1-1 0 0,-1 1 0 0 0,0 0 1 0 0,1-1-1 0 0,-1 0 1 0 0,1 0-1 0 0,-1-1 0 0 0,1 1 1 0 0,0-1-1 0 0,0 0 1 0 0,0 0-1 0 0,0 0 0 0 0,0-1 1 0 0,0 0-1 0 0,0 0 1 0 0,0 0-1 0 0,0-1 0 0 0,-1 1 1 0 0,1-1-1 0 0,0 0 1 0 0,0-1-1 0 0,0 1 1 0 0,-1-1-1 0 0,1 0 0 0 0,-1 0 1 0 0,1 0-1 0 0,-1-1 1 0 0,3-1-2 0 0,11-8 61 0 0,-1 0 0 0 0,0-1 1 0 0,0 0-1 0 0,-2-1 1 0 0,1-1-1 0 0,-2-1 1 0 0,0 0-1 0 0,-1-1 0 0 0,-1 0 1 0 0,0-1-1 0 0,-2 0 1 0 0,0-1-1 0 0,-1 0 0 0 0,0-1 1 0 0,-2 0-1 0 0,0 0 1 0 0,2-18-62 0 0,9-153 113 0 0,-17 170-133 0 0,0 13 15 0 0,0 0 1 0 0,-1 0 0 0 0,0 0 0 0 0,0 0 0 0 0,-1 0-1 0 0,0 0 1 0 0,0 0 0 0 0,-1 0 0 0 0,0 1-1 0 0,0-1 1 0 0,-1 0 0 0 0,0 1 0 0 0,0 0 0 0 0,-1 0-1 0 0,0 0 1 0 0,-1-2 4 0 0,4 8-6 0 0,0 0-1 0 0,0 0 1 0 0,0 0-1 0 0,0 0 1 0 0,-1 0-1 0 0,1 0 1 0 0,0 0-1 0 0,0 1 1 0 0,-1-1-1 0 0,1 0 1 0 0,0 1-1 0 0,0-1 1 0 0,-1 1-1 0 0,1-1 1 0 0,-1 1-1 0 0,1 0 1 0 0,0 0-1 0 0,-1 0 1 0 0,1 0-1 0 0,-1 0 1 0 0,1 0-1 0 0,-1 0 1 0 0,1 0-1 0 0,0 0 1 0 0,-1 0-1 0 0,1 1 0 0 0,-1-1 1 0 0,1 1-1 0 0,0-1 1 0 0,0 1-1 0 0,-1 0 1 0 0,1-1-1 0 0,0 1 1 0 0,0 0-1 0 0,-1 0 1 0 0,1 0-1 0 0,0 0 1 0 0,0 0-1 0 0,0 0 1 0 0,0 0-1 0 0,1 0 1 0 0,-1 0-1 0 0,0 0 1 0 0,0 1 6 0 0,-33 61-55 0 0,31-55 83 0 0,-8 21-32 0 0,2 0 0 0 0,0 1 1 0 0,2 0-1 0 0,1 0 0 0 0,2 0 0 0 0,1 1 1 0 0,1 0-1 0 0,2 0 0 0 0,3 25 4 0 0,-1-44-8 0 0,0 0-1 0 0,1-1 1 0 0,1 1-1 0 0,0-1 0 0 0,1 0 1 0 0,0 0-1 0 0,0-1 1 0 0,1 1-1 0 0,0-1 0 0 0,1 0 1 0 0,0-1-1 0 0,1 0 1 0 0,0 0-1 0 0,1-1 0 0 0,-1 0 1 0 0,1 0-1 0 0,1-1 1 0 0,10 7 8 0 0,62 36-67 0 0,3-46 19 0 0,-1-55 168 0 0,-64 28 211 0 0,76-120-127 0 0,-86 121-195 0 0,-1 0-1 0 0,-1 0 1 0 0,-1-1 0 0 0,-1 0 0 0 0,-1 0-1 0 0,-1 0 1 0 0,-1-1 0 0 0,-1 0 0 0 0,-1 1 0 0 0,-1-1-1 0 0,-1 0 1 0 0,-2 0-9 0 0,2 15-10 0 0,-1 1 0 0 0,0 0 0 0 0,0 0 0 0 0,-1 0 0 0 0,0 0 0 0 0,-1 0 0 0 0,0 1 0 0 0,0 0 0 0 0,0 0 0 0 0,-1 0 0 0 0,0 0 0 0 0,-1 0 0 0 0,1 1 0 0 0,-1 0 0 0 0,0 0 0 0 0,-1 1 0 0 0,1 0 0 0 0,-3-2 10 0 0,7 7-11 0 0,0-1-1 0 0,0 1 1 0 0,0 0-1 0 0,0-1 1 0 0,0 1-1 0 0,0 0 1 0 0,0 0-1 0 0,1 0 1 0 0,-1 1-1 0 0,0-1 1 0 0,0 0-1 0 0,0 1 1 0 0,0-1-1 0 0,0 1 1 0 0,0-1-1 0 0,1 1 1 0 0,-1 0-1 0 0,0 0 1 0 0,0 0-1 0 0,1 0 1 0 0,-1 0-1 0 0,1 0 1 0 0,-1 0-1 0 0,1 1 1 0 0,0-1-1 0 0,-1 0 1 0 0,1 1-1 0 0,0 0 1 0 0,0-1-1 0 0,0 1 1 0 0,0-1-1 0 0,0 1 1 0 0,0 0-1 0 0,0 0 1 0 0,1 0-1 0 0,-1 0 12 0 0,-26 70 6 0 0,22-49 12 0 0,1 0-1 0 0,1 0 1 0 0,1 1 0 0 0,1-1-1 0 0,1 1 1 0 0,1-1-1 0 0,1 1 1 0 0,1-1 0 0 0,3 10-18 0 0,3-9 9 0 0,1 0 1 0 0,1-1 0 0 0,1 0 0 0 0,1-1-1 0 0,1-1 1 0 0,1 0 0 0 0,1 0-1 0 0,1-2 1 0 0,0 0 0 0 0,2-1-1 0 0,2 1-9 0 0,39 27 557 0 0,-33-28-5413 0 0,-11-7-3177 0 0,-14-8-3829 0 0</inkml:trace>
  <inkml:trace contextRef="#ctx0" brushRef="#br0" timeOffset="49394.957">7445 3619 3857 0 0,'0'0'4121'0'0,"0"0"-1585"0"0,0 0-565 0 0,0 0-2 0 0,0 0-19 0 0,0 0-201 0 0,0 0-268 0 0,0 0-315 0 0,0 0-216 0 0,0 0-118 0 0,0 0-121 0 0,0 0-107 0 0,0 0-105 0 0,-13 3-63 0 0,-41 12-41 0 0,0 30 382 0 0,44-31-626 0 0,2-6-97 0 0,1 0-1 0 0,0 1 1 0 0,1 0 0 0 0,-1 0-1 0 0,2 0 1 0 0,-1 1 0 0 0,1 0-1 0 0,1 0 1 0 0,0 0 0 0 0,0 1-1 0 0,1-1 1 0 0,1 1-1 0 0,-1 0 1 0 0,2 0 0 0 0,-1 0-1 0 0,2 0 1 0 0,0 9-54 0 0,2-18 19 0 0,0-1-1 0 0,0 1 0 0 0,1 0 1 0 0,-1-1-1 0 0,0 1 1 0 0,1-1-1 0 0,0 0 1 0 0,-1 0-1 0 0,1 0 1 0 0,0 0-1 0 0,-1 0 0 0 0,1-1 1 0 0,0 1-1 0 0,0-1 1 0 0,0 0-1 0 0,0 0 1 0 0,-1 0-1 0 0,1 0 0 0 0,0 0 1 0 0,0-1-1 0 0,0 1 1 0 0,-1-1-1 0 0,1 0 1 0 0,0 0-1 0 0,0 0 1 0 0,-1 0-1 0 0,1 0 0 0 0,-1 0 1 0 0,1-1-19 0 0,30-15 126 0 0,-1-1 1 0 0,0-2-1 0 0,-1-1 0 0 0,-2-2 1 0 0,0-1-1 0 0,2-4-126 0 0,20-15 87 0 0,-50 41-84 0 0,0 1 0 0 0,0-1-1 0 0,1 0 1 0 0,-1 0-1 0 0,1 1 1 0 0,-1-1-1 0 0,1 1 1 0 0,0 0-1 0 0,0-1 1 0 0,0 1 0 0 0,-1 0-1 0 0,1 0 1 0 0,0 0-1 0 0,1 0 1 0 0,-1 0-1 0 0,0 1 1 0 0,0-1 0 0 0,0 1-1 0 0,0-1 1 0 0,0 1-1 0 0,1 0 1 0 0,-1 0-1 0 0,0 0 1 0 0,0 0 0 0 0,0 0-1 0 0,1 0 1 0 0,-1 0-1 0 0,0 1 1 0 0,0 0-1 0 0,0-1 1 0 0,0 1-1 0 0,0 0 1 0 0,0 0 0 0 0,0 0-1 0 0,0 0 1 0 0,0 0-1 0 0,0 0 1 0 0,0 1-1 0 0,1 0-2 0 0,2 7 0 0 0,-2-1-1 0 0,1 1 0 0 0,0-1-1 0 0,1 1 1 0 0,0-2 0 0 0,0 1-1 0 0,1 0 1 0 0,0-1 0 0 0,0 0-1 0 0,1 0 1 0 0,-1-1 0 0 0,2 0-1 0 0,-1 0 1 0 0,1-1 0 0 0,-1 0-1 0 0,1 0 1 0 0,1 0 0 0 0,-1-1-1 0 0,1-1 1 0 0,0 1 1 0 0,-1-3 5 0 0,0-1 1 0 0,0 1-1 0 0,1-2 0 0 0,-1 1 0 0 0,0-1 0 0 0,0 0 1 0 0,-1-1-1 0 0,1 1 0 0 0,0-2 0 0 0,0 1 1 0 0,-1-1-1 0 0,1 0 0 0 0,-1-1 0 0 0,0 0 1 0 0,0 0-1 0 0,-1 0 0 0 0,1-1 0 0 0,-1 0 1 0 0,0 0-1 0 0,0-1 0 0 0,1-1-5 0 0,7-7 30 0 0,-2 0 1 0 0,1-1-1 0 0,-2 0 0 0 0,0-1 0 0 0,-1 0 1 0 0,0-1-1 0 0,-1 0 0 0 0,2-9-30 0 0,1-11 51 0 0,-2-1 0 0 0,-2 1 0 0 0,-2-1 0 0 0,-1-1-1 0 0,-1 1 1 0 0,-3-1 0 0 0,-1 1 0 0 0,-4-27-51 0 0,4 50 13 0 0,-1 0 1 0 0,0 0-1 0 0,-2 1 0 0 0,1-1 1 0 0,-2 1-1 0 0,0-1 0 0 0,-1 1 1 0 0,0 1-1 0 0,-1-1 0 0 0,-6-10-13 0 0,11 23 5 0 0,1 0 0 0 0,-1 1-1 0 0,1-1 1 0 0,-1 0 0 0 0,1 1 0 0 0,-1-1-1 0 0,1 1 1 0 0,-1-1 0 0 0,0 1-1 0 0,1-1 1 0 0,-1 1 0 0 0,0 0 0 0 0,1-1-1 0 0,-1 1 1 0 0,0 0 0 0 0,1-1-1 0 0,-1 1 1 0 0,0 0 0 0 0,0 0 0 0 0,1 0-1 0 0,-1 0 1 0 0,0 0 0 0 0,0 0-1 0 0,1 0 1 0 0,-1 0 0 0 0,0 0 0 0 0,0 0-1 0 0,0 0 1 0 0,1 0 0 0 0,-1 0-1 0 0,0 1 1 0 0,1-1 0 0 0,-1 0 0 0 0,0 0-1 0 0,0 1 1 0 0,1-1 0 0 0,-1 1-1 0 0,0-1 1 0 0,1 1 0 0 0,-1-1 0 0 0,1 1-1 0 0,-1-1 1 0 0,1 1 0 0 0,-1-1-1 0 0,1 1 1 0 0,-1 0 0 0 0,1-1-1 0 0,-1 1 1 0 0,1 0 0 0 0,0-1 0 0 0,0 1-1 0 0,-1 0 1 0 0,1-1 0 0 0,0 2-5 0 0,-19 42-14 0 0,18-42 25 0 0,-5 29-13 0 0,1 1 0 0 0,1 0 0 0 0,2 0 0 0 0,2 1 0 0 0,0-1-1 0 0,3 0 1 0 0,0 0 0 0 0,2 0 0 0 0,1-1 0 0 0,2 1 0 0 0,1-1-1 0 0,1-1 1 0 0,13 25 2 0 0,51 142-62 0 0,-73-195 39 0 0,0-1 1 0 0,0 1-1 0 0,-1 0 1 0 0,1 0 0 0 0,-1 0-1 0 0,1-1 1 0 0,-1 1-1 0 0,0 0 1 0 0,0 0 0 0 0,1 0-1 0 0,-1 0 1 0 0,-1 0-1 0 0,1-1 1 0 0,0 1 0 0 0,0 0-1 0 0,-1 0 1 0 0,1 0-1 0 0,-1 0 1 0 0,1-1 0 0 0,-1 1-1 0 0,0 0 1 0 0,0-1-1 0 0,0 1 1 0 0,0 0 0 0 0,0-1-1 0 0,0 1 1 0 0,0-1-1 0 0,-1 0 1 0 0,1 1-1 0 0,-1 0 24 0 0,0-2-224 0 0,-1 1 0 0 0,0 0 0 0 0,1-1 0 0 0,-1 1 1 0 0,0-1-1 0 0,1 0 0 0 0,-1 0 0 0 0,0 0 1 0 0,0 0-1 0 0,1 0 0 0 0,-1-1 0 0 0,0 1 1 0 0,1-1-1 0 0,-1 0 0 0 0,1 1 0 0 0,-1-1 1 0 0,0-1-1 0 0,1 1 0 0 0,0 0 0 0 0,-1 0 1 0 0,1-1-1 0 0,0 0 0 0 0,0 1 0 0 0,0-1 1 0 0,0 0-1 0 0,0 0 0 0 0,0 0 0 0 0,0 0 1 0 0,1 0-1 0 0,-2-2 223 0 0,-32-49-6864 0 0,14 17-1015 0 0,18 31 6364 0 0,-3-8-4448 0 0</inkml:trace>
  <inkml:trace contextRef="#ctx0" brushRef="#br0" timeOffset="49636.315">7782 3435 6617 0 0,'0'0'3457'0'0,"0"0"-184"0"0,0 0-462 0 0,0 0-508 0 0,0 0-478 0 0,0 0-458 0 0,0 0-382 0 0,0 0-283 0 0,0 0-185 0 0,0 0-37 0 0,0 0 47 0 0,0 0 29 0 0,0 0 14 0 0,12-2-80 0 0,71-12 185 0 0,120-32 104 0 0,-73 24-1471 0 0,-43 14-3220 0 0,-58 5-1945 0 0,-10 2-6215 0 0</inkml:trace>
  <inkml:trace contextRef="#ctx0" brushRef="#br0" timeOffset="52227.583">9038 3678 7482 0 0,'0'0'2081'0'0,"0"0"-92"0"0,0 0-155 0 0,0 0-63 0 0,0 0-138 0 0,0 0-255 0 0,0 0-286 0 0,0 0-212 0 0,0 0-192 0 0,0 0-179 0 0,0 0-124 0 0,0 0-68 0 0,-8 2 701 0 0,-12 185 656 0 0,19-45-1486 0 0,1-140-177 0 0,0-1 0 0 0,0 1 0 0 0,0-1 0 0 0,0 1 0 0 0,1-1 0 0 0,-1 1 0 0 0,1-1 1 0 0,-1 1-1 0 0,1-1 0 0 0,0 1 0 0 0,-1-1 0 0 0,1 0 0 0 0,0 1 0 0 0,0-1 0 0 0,0 0 0 0 0,0 0 0 0 0,0 1 1 0 0,0-1-1 0 0,0 0 0 0 0,0 0 0 0 0,1 0 0 0 0,-1 0 0 0 0,0-1 0 0 0,1 1 0 0 0,-1 0 0 0 0,1-1 1 0 0,-1 1-1 0 0,0 0 0 0 0,1-1 0 0 0,-1 0 0 0 0,1 1 0 0 0,0-1 0 0 0,-1 0 0 0 0,1 0 0 0 0,-1 0 1 0 0,1 0-1 0 0,-1 0 0 0 0,1 0 0 0 0,0 0 0 0 0,-1 0 0 0 0,1-1 0 0 0,-1 1 0 0 0,1-1 0 0 0,-1 1 0 0 0,1-1 1 0 0,-1 1-1 0 0,0-1 0 0 0,1 0 0 0 0,-1 0 0 0 0,0 0 0 0 0,0 0 0 0 0,1 0 0 0 0,-1 0 0 0 0,0 0 1 0 0,0 0-1 0 0,0 0 0 0 0,0-1 0 0 0,0 1 0 0 0,0 0 0 0 0,-1-1 0 0 0,2 0-11 0 0,55-65 458 0 0,-3-2 1 0 0,-4-2-1 0 0,20-38-458 0 0,66-104 375 0 0,-132 206-383 0 0,-4 8 12 0 0,1-1 0 0 0,-1 0 1 0 0,0 0-1 0 0,0 1 0 0 0,1-1 0 0 0,-1 0 0 0 0,0 0 0 0 0,1 0 0 0 0,-1 0 0 0 0,0 1 0 0 0,0-1 0 0 0,1 0 0 0 0,-1 0 0 0 0,1 0 0 0 0,-1 0 0 0 0,0 0 0 0 0,1 0 0 0 0,-1 0 0 0 0,0 0 0 0 0,1 0 0 0 0,-1 0 0 0 0,0 0 0 0 0,1 0 0 0 0,-1 0 0 0 0,0 0 0 0 0,1 0 0 0 0,-1 0 0 0 0,0-1 0 0 0,1 1 0 0 0,-1 0 0 0 0,0 0 0 0 0,1 0 0 0 0,-1 0 0 0 0,0-1 0 0 0,0 1 0 0 0,1 0 0 0 0,-1 0-4 0 0,-42 376 350 0 0,37 11-364 0 0,6-376 13 0 0,-2 0 0 0 0,1-1 0 0 0,-1 1 0 0 0,-1 0 0 0 0,0 0 0 0 0,0-1 0 0 0,-1 1 0 0 0,-1-1 0 0 0,1 0-1 0 0,-2 0 1 0 0,1 0 0 0 0,-1-1 0 0 0,-1 1 0 0 0,0-1 0 0 0,0 0 0 0 0,-1-1 0 0 0,0 0 0 0 0,0 0 0 0 0,-1 0 0 0 0,0-1-1 0 0,-1 0 1 0 0,1-1 0 0 0,-1 0 0 0 0,-1 0 0 0 0,1-1 0 0 0,-1 0 0 0 0,-2 1 1 0 0,10-6 3 0 0,-1 1 0 0 0,1-1 0 0 0,0 0 1 0 0,0 0-1 0 0,0 0 0 0 0,0 0 0 0 0,0 0 0 0 0,0-1 0 0 0,0 1 0 0 0,0-1 1 0 0,0 1-1 0 0,0-1 0 0 0,0 0 0 0 0,0 0 0 0 0,0 0 0 0 0,0 0 0 0 0,0 0 1 0 0,0 0-1 0 0,1 0 0 0 0,-1-1 0 0 0,1 1 0 0 0,-1 0 0 0 0,1-1 1 0 0,-1 0-1 0 0,1 1 0 0 0,0-1 0 0 0,0 0 0 0 0,0 1 0 0 0,0-1 0 0 0,0 0 1 0 0,0 0-1 0 0,0 0 0 0 0,0 0 0 0 0,1 0 0 0 0,-1 0 0 0 0,1 0 0 0 0,0 0 1 0 0,-1 0-1 0 0,1-1 0 0 0,0 1-3 0 0,5-90 21 0 0,7 59-47 0 0,0 0 1 0 0,3 1 0 0 0,0 0-1 0 0,2 2 1 0 0,1 0 0 0 0,2 1-1 0 0,0 0 1 0 0,25-24 25 0 0,-41 48-838 0 0,15-14 1290 0 0,-12 15-3840 0 0,1 2-4321 0 0,-8 2-3825 0 0</inkml:trace>
  <inkml:trace contextRef="#ctx0" brushRef="#br0" timeOffset="52472.842">9744 3954 17812 0 0,'0'0'2091'0'0,"0"0"-939"0"0,0 0-289 0 0,0 0 95 0 0,0 0 72 0 0,0 0-60 0 0,0 0-189 0 0,0 0-243 0 0,-5 32-206 0 0,-17 97-140 0 0,11 1-203 0 0,11-117-952 0 0,0-12-2837 0 0,0 0-3630 0 0,0-1-3940 0 0</inkml:trace>
  <inkml:trace contextRef="#ctx0" brushRef="#br0" timeOffset="52744.96">10019 3778 12219 0 0,'0'0'2672'0'0,"0"0"-991"0"0,0 0-461 0 0,0 0 79 0 0,0 0 117 0 0,0 0-140 0 0,0 0-222 0 0,0 0-226 0 0,0 0-168 0 0,0 0-104 0 0,0 0-77 0 0,0 0-73 0 0,0 0-54 0 0,32 1-54 0 0,99 6-63 0 0,-62-14 110 0 0,-57 5-452 0 0,106-12-1810 0 0,-118 14 747 0 0,0 0-338 0 0,-7 3-9485 0 0,3-2 116 0 0</inkml:trace>
  <inkml:trace contextRef="#ctx0" brushRef="#br0" timeOffset="52943.435">10113 3999 14171 0 0,'0'0'2407'0'0,"0"0"-810"0"0,0 0-341 0 0,0 0-52 0 0,0 0-132 0 0,0 0-194 0 0,0 0-201 0 0,0 0-146 0 0,0 0-117 0 0,32-10-93 0 0,100-28-88 0 0,-8 9-1032 0 0,-118 28-160 0 0,9-2-1364 0 0,-6 3-7439 0 0,-3 0-1156 0 0</inkml:trace>
  <inkml:trace contextRef="#ctx0" brushRef="#br0" timeOffset="53276.787">10853 3122 16852 0 0,'0'0'1952'0'0,"0"0"-574"0"0,0 0-258 0 0,0 0-17 0 0,0 0 18 0 0,0 0-96 0 0,0 0-248 0 0,0 0-259 0 0,0 0-180 0 0,0 0-51 0 0,0 0 8 0 0,0 0 37 0 0,2 6 11 0 0,50 194 1080 0 0,0-79-1814 0 0,-47-111-134 0 0,-4-8-4733 0 0,-1-2-5427 0 0,-2 0-168 0 0</inkml:trace>
  <inkml:trace contextRef="#ctx0" brushRef="#br0" timeOffset="53521.967">10654 3627 12003 0 0,'0'0'3584'0'0,"0"0"-1665"0"0,0 0-769 0 0,0 0-30 0 0,0 0 66 0 0,0 0-125 0 0,0 0-219 0 0,0 0-246 0 0,0 0-185 0 0,0 0-101 0 0,31-7-81 0 0,100-21-65 0 0,84-6 210 0 0,-176 33-4206 0 0,4 1-4034 0 0,-42 0-3049 0 0</inkml:trace>
  <inkml:trace contextRef="#ctx0" brushRef="#br0" timeOffset="53774.788">10882 3693 9026 0 0,'0'0'4600'0'0,"0"0"-2375"0"0,0 0-971 0 0,0 0-168 0 0,0 0-4 0 0,0 0 4 0 0,0 0-111 0 0,0 0-176 0 0,0 0-186 0 0,0 0-153 0 0,0 0-96 0 0,-9 32-64 0 0,-29 98-46 0 0,30-72 130 0 0,10-55-332 0 0,-1 0-1 0 0,0 0 1 0 0,1-1 0 0 0,-1 1 0 0 0,1 0-1 0 0,0-1 1 0 0,0 1 0 0 0,0-1 0 0 0,0 0-1 0 0,0 0 1 0 0,0 0 0 0 0,1 0 0 0 0,-1 0-1 0 0,1 0 1 0 0,0 0 0 0 0,-1-1-1 0 0,1 0 1 0 0,0 1 0 0 0,0-1 0 0 0,0 0-1 0 0,0 0 1 0 0,0-1 0 0 0,0 1 0 0 0,0-1-1 0 0,0 1 1 0 0,0-1 0 0 0,0 0 0 0 0,0 0-1 0 0,1 0-51 0 0,92-12 1066 0 0,38-36-637 0 0,-123 40-3536 0 0,-11 8 772 0 0,0 0-1848 0 0,0 0-3319 0 0,0 0-2874 0 0</inkml:trace>
  <inkml:trace contextRef="#ctx0" brushRef="#br0" timeOffset="54038.407">11160 3800 11418 0 0,'0'0'3649'0'0,"0"0"-1670"0"0,0 0-677 0 0,0 0-70 0 0,0 0-5 0 0,0 0-47 0 0,0 0-150 0 0,0 0-234 0 0,0 0-193 0 0,-11 30-127 0 0,-34 98-71 0 0,25-43 210 0 0,-6 96-330 0 0,23-101-4151 0 0,5-73-3179 0 0,0-7-3816 0 0</inkml:trace>
  <inkml:trace contextRef="#ctx0" brushRef="#br0" timeOffset="55746.922">11372 4024 5369 0 0,'0'0'2039'0'0,"0"0"-188"0"0,0 0-128 0 0,0 0-10 0 0,0 0-26 0 0,0 0-87 0 0,0 0-162 0 0,0 0-197 0 0,0 0-219 0 0,0 0-201 0 0,0 0-158 0 0,0 0-93 0 0,0 0-74 0 0,-4-6-61 0 0,2 1-335 0 0,0 1 1 0 0,0 0 0 0 0,0-1-1 0 0,0 0 1 0 0,1 1 0 0 0,0-1 0 0 0,0 0-1 0 0,0 1 1 0 0,1-1 0 0 0,-1 0-1 0 0,1 0 1 0 0,0 0 0 0 0,0 0 0 0 0,1 0-1 0 0,0 1 1 0 0,-1-1 0 0 0,2 0 0 0 0,-1 0-1 0 0,1-2-100 0 0,14-31 316 0 0,1 0-1 0 0,2 2 1 0 0,2 0 0 0 0,1 1-1 0 0,2 1 1 0 0,1 1 0 0 0,1 1-1 0 0,2 1 1 0 0,9-5-316 0 0,18-1 304 0 0,-52 39-287 0 0,-1 0-1 0 0,1 0 1 0 0,-1 0 0 0 0,0 1 0 0 0,0-1-1 0 0,0 1 1 0 0,0 0 0 0 0,-1-1 0 0 0,1 1-1 0 0,-1 0 1 0 0,1 0 0 0 0,-1 0 0 0 0,0 0-1 0 0,0 0 1 0 0,-1 0 0 0 0,1 0-1 0 0,0 1 1 0 0,-1-1 0 0 0,0 0 0 0 0,0 1-17 0 0,7 250 375 0 0,-10-141-293 0 0,3-112-82 0 0,-1-1 0 0 0,1 0-1 0 0,0 1 1 0 0,0-1 0 0 0,-1 1-1 0 0,1-1 1 0 0,0 1 0 0 0,0-1-1 0 0,0 1 1 0 0,0-1 0 0 0,0 1 0 0 0,0-1-1 0 0,0 1 1 0 0,0-1 0 0 0,0 1-1 0 0,0-1 1 0 0,0 1 0 0 0,0-1-1 0 0,0 1 1 0 0,0-1 0 0 0,0 0 0 0 0,1 1-1 0 0,-1-1 1 0 0,0 1 0 0 0,0-1-1 0 0,0 1 1 0 0,1-1 0 0 0,-1 1 0 0 0,0-1-1 0 0,1 0 1 0 0,-1 1 0 0 0,0-1-1 0 0,1 0 1 0 0,-1 1 0 0 0,0-1-1 0 0,1 0 1 0 0,-1 1 0 0 0,1-1 0 0 0,-1 0-1 0 0,1 0 1 0 0,-1 0 0 0 0,1 1-1 0 0,-1-1 1 0 0,0 0 0 0 0,1 0 0 0 0,-1 0-1 0 0,1 0 1 0 0,-1 0 0 0 0,1 0-1 0 0,-1 0 1 0 0,1 0 0 0 0,-1 0-1 0 0,1 0 1 0 0,-1 0 0 0 0,1 0 0 0 0,-1 0-1 0 0,1 0 1 0 0,-1-1 0 0 0,1 1-1 0 0,-1 0 1 0 0,1 0 0 0 0,25-25 72 0 0,-18 18-25 0 0,108-124 143 0 0,-91 99-183 0 0,1 1 0 0 0,1 2 0 0 0,1 1 0 0 0,2 1 0 0 0,1 1 0 0 0,8-4-7 0 0,-35 28-1 0 0,-4 1 2 0 0,1 0-1 0 0,0 0 0 0 0,0 0 1 0 0,0 0-1 0 0,0 0 1 0 0,0 0-1 0 0,0 0 0 0 0,0 0 1 0 0,0 1-1 0 0,0-1 0 0 0,1 0 1 0 0,-1 1-1 0 0,0-1 1 0 0,0 1-1 0 0,1-1 0 0 0,-1 1 1 0 0,0 0-1 0 0,0-1 0 0 0,1 1 1 0 0,-1 0-1 0 0,0 0 1 0 0,1 0-1 0 0,-1 0 0 0 0,0 0 1 0 0,1 0-1 0 0,-1 1 1 0 0,0-1-1 0 0,1 0 0 0 0,-1 1 1 0 0,0-1-1 0 0,0 1 0 0 0,1-1 1 0 0,-1 1-1 0 0,0-1 1 0 0,1 2-1 0 0,0 19 56 0 0,0 0 0 0 0,-1 1 1 0 0,-1 0-1 0 0,-2-1 1 0 0,0 1-1 0 0,-4 19-56 0 0,-3 31 155 0 0,8 17 70 0 0,-12 21 866 0 0,5-110-7305 0 0,-2-8 402 0 0,8 5-1937 0 0,2 3-3149 0 0</inkml:trace>
  <inkml:trace contextRef="#ctx0" brushRef="#br0" timeOffset="82462.911">185 4580 0 0 0,'0'0'918'0'0,"0"0"549"0"0,0 0 326 0 0,0 0 90 0 0,0 0 7 0 0,0 0-98 0 0,0 0-141 0 0,0 0-113 0 0,0 0-124 0 0,2-7-113 0 0,5-23-114 0 0,-5 24 4264 0 0,-1 8-4427 0 0,0 7-1315 0 0,-15 36 503 0 0,3 1 0 0 0,2 1-1 0 0,2-1 1 0 0,0 39-212 0 0,6-70 11 0 0,-1-3 13 0 0,1 0 1 0 0,0 0 0 0 0,1 0 0 0 0,0 0 0 0 0,1 0-1 0 0,0 0 1 0 0,1 0 0 0 0,0 0 0 0 0,1 0 0 0 0,1-1-1 0 0,0 1 1 0 0,2 4-25 0 0,-4-14 34 0 0,0-1 0 0 0,0 0 0 0 0,0 0-1 0 0,0 0 1 0 0,0 0 0 0 0,0 0 0 0 0,0-1 0 0 0,0 1 0 0 0,0-1-1 0 0,0 1 1 0 0,1-1 0 0 0,-1 0 0 0 0,0 0 0 0 0,0 0-1 0 0,0 0 1 0 0,1 0 0 0 0,-1 0 0 0 0,0-1 0 0 0,0 1-1 0 0,0-1 1 0 0,0 1 0 0 0,0-1 0 0 0,0 0 0 0 0,0 0 0 0 0,0 0-1 0 0,0 0 1 0 0,0 0 0 0 0,1-1-34 0 0,115-154 1150 0 0,-85 104-976 0 0,-14 24-105 0 0,-1 0 0 0 0,-2-1 0 0 0,-1-1 0 0 0,-1 0 0 0 0,-1-1 0 0 0,-2 0 0 0 0,-1-1 0 0 0,-2-1-1 0 0,2-15-68 0 0,-10 4 341 0 0,0 43-244 0 0,-18 61 234 0 0,11-24-277 0 0,2 0 1 0 0,1 0-1 0 0,2 1 1 0 0,1-1-1 0 0,2 1 1 0 0,1-1-1 0 0,2 1 1 0 0,6 18-55 0 0,21 79 90 0 0,-7 0 0 0 0,6 105-90 0 0,-27-223 2 0 0,-1 0 1 0 0,0 0-1 0 0,-1 1 1 0 0,0-1-1 0 0,-2 1 1 0 0,0-1-1 0 0,-1 0 1 0 0,0 1-1 0 0,-2-1 1 0 0,0 0 0 0 0,0 0-1 0 0,-2-1 1 0 0,0 0-1 0 0,0 0 1 0 0,-2 0-1 0 0,0-1 1 0 0,0 1-1 0 0,-1-2 1 0 0,-9 10-3 0 0,17-22 0 0 0,-1 1 0 0 0,1-1 1 0 0,-1 0-1 0 0,1 0 0 0 0,-1 0 0 0 0,1 0 0 0 0,-1 0 1 0 0,0 0-1 0 0,1 0 0 0 0,-1-1 0 0 0,0 1 1 0 0,0-1-1 0 0,0 1 0 0 0,0-1 0 0 0,1 0 1 0 0,-1 0-1 0 0,0 1 0 0 0,0-1 0 0 0,0-1 1 0 0,0 1-1 0 0,0 0 0 0 0,1 0 0 0 0,-1-1 1 0 0,0 1-1 0 0,0-1 0 0 0,0 1 0 0 0,1-1 1 0 0,-1 0-1 0 0,0 0 0 0 0,1 0 0 0 0,-1 0 1 0 0,0 0-1 0 0,1 0 0 0 0,-1 0 0 0 0,1 0 1 0 0,0-1-1 0 0,-1 1 0 0 0,1 0 0 0 0,0-1 1 0 0,0 1-1 0 0,0-1 0 0 0,-37-71-36 0 0,34 49 27 0 0,2 1 0 0 0,0-1 0 0 0,2 1-1 0 0,0-1 1 0 0,2 0 0 0 0,0 1-1 0 0,2-1 1 0 0,0 1 0 0 0,2 0-1 0 0,0 1 1 0 0,5-9 9 0 0,-10 25-4 0 0,8-25-240 0 0,15-52 113 0 0,-2 31-3490 0 0,-17 48-2762 0 0,-1 4-2309 0 0,-3 0-602 0 0</inkml:trace>
  <inkml:trace contextRef="#ctx0" brushRef="#br0" timeOffset="83539.272">719 4945 4625 0 0,'0'0'2371'0'0,"0"0"-561"0"0,0 0-87 0 0,0 0 176 0 0,0 0 89 0 0,0 0-122 0 0,0 0-342 0 0,0 0-357 0 0,0 0-278 0 0,0 0-181 0 0,0 0-84 0 0,0 0-65 0 0,2-4-77 0 0,6-11-95 0 0,14 10 864 0 0,96-15 115 0 0,-115 22-1335 0 0,0 0 1 0 0,-1 0-1 0 0,1 0 1 0 0,-1 1-1 0 0,0-1 0 0 0,0 1 1 0 0,0 0-1 0 0,0 0 1 0 0,0 0-1 0 0,0 0 1 0 0,-1 0-1 0 0,0 0 1 0 0,1 0-1 0 0,-1 0 0 0 0,0 1 1 0 0,-1-1-1 0 0,1 0 1 0 0,-1 1-1 0 0,1-1 1 0 0,-1 0-1 0 0,0 1 1 0 0,0-1-1 0 0,0 1 0 0 0,-1-1 1 0 0,1 0-1 0 0,-1 1 1 0 0,0-1-1 0 0,0 0 1 0 0,0 0-1 0 0,0 0 1 0 0,-2 3-32 0 0,-92 189 1667 0 0,84-135-1106 0 0,61-54 418 0 0,77-38 111 0 0,-98 28-493 0 0,-56 15-5145 0 0,23-10 2509 0 0,-3 2 156 0 0,4-3-8148 0 0,3 3-1240 0 0</inkml:trace>
  <inkml:trace contextRef="#ctx0" brushRef="#br0" timeOffset="84317.676">1470 4772 0 0 0,'0'0'261'0'0,"0"0"810"0"0,0 0 320 0 0,0 0 235 0 0,0 0 245 0 0,0 0 148 0 0,0 0-8 0 0,0 0-124 0 0,0 0-160 0 0,0 0-180 0 0,0 0-121 0 0,0 0-126 0 0,0 0-120 0 0,-3-2-126 0 0,-11-5 355 0 0,3 5 4769 0 0,11 2-6031 0 0,0 0-21 0 0,0 0 0 0 0,24 0 849 0 0,211-8 70 0 0,-174 2-829 0 0,-51 5-981 0 0,-14-1-3633 0 0,-2 0-6686 0 0,4 2-29 0 0</inkml:trace>
  <inkml:trace contextRef="#ctx0" brushRef="#br0" timeOffset="85531.882">1453 5040 10226 0 0,'0'0'2113'0'0,"0"0"-514"0"0,0 0-224 0 0,0 0 97 0 0,0 0 67 0 0,0 0-103 0 0,0 0-282 0 0,0 0-325 0 0,0 0-222 0 0,0 0-95 0 0,0 0-5 0 0,0 0 17 0 0,0 0 2 0 0,33 4 4280 0 0,140-4-3520 0 0,-110-7-1088 0 0,-43 5-317 0 0,-20 1-5009 0 0,-13 0-9166 0 0,9 1 3126 0 0</inkml:trace>
  <inkml:trace contextRef="#ctx0" brushRef="#br0" timeOffset="86833.69">2199 4890 3017 0 0,'0'0'1279'0'0,"0"0"-34"0"0,0 0 181 0 0,0 0 260 0 0,0 0 70 0 0,0 0-144 0 0,0 0-287 0 0,0 0-284 0 0,0 0-191 0 0,0 0-85 0 0,0 0 17 0 0,0 0 27 0 0,0 0 22 0 0,-11 2 541 0 0,9-1 3363 0 0,49 14-3894 0 0,84-11 259 0 0,-131-4-1086 0 0,0 0 4 0 0,0 0 10 0 0,0 0-1 0 0,-16 11 827 0 0,3-6-837 0 0,-1 1 36 0 0,-1 0-1 0 0,0 0 1 0 0,-1-2-1 0 0,1 0 1 0 0,-1 0-1 0 0,1-2 1 0 0,-13 1-53 0 0,27-3 72 0 0,1 0 0 0 0,0 0-4 0 0,0 0-9 0 0,0 0 10 0 0,0 0-45 0 0,0 0-25 0 0,0 0-3 0 0,26 0 22 0 0,86-7-929 0 0,-105 12-715 0 0,-6 6-4715 0 0,-1-9 4041 0 0,0-2-4132 0 0,0 0-4133 0 0</inkml:trace>
  <inkml:trace contextRef="#ctx0" brushRef="#br0" timeOffset="87354.439">2714 4448 8466 0 0,'0'0'2432'0'0,"0"0"-691"0"0,0 0-208 0 0,0 0 162 0 0,0 0 79 0 0,0 0-155 0 0,0 0-351 0 0,0 0-377 0 0,0 0-251 0 0,0 0-106 0 0,0 0-5 0 0,0 0-7 0 0,0 0-16 0 0,3-3-37 0 0,9 1 548 0 0,-15 25 542 0 0,0-5-1324 0 0,1 299 1125 0 0,16-292-2235 0 0,6-42-3455 0 0,-17 5 1878 0 0,0-1-2075 0 0,-1 1-4397 0 0,-1 8 1242 0 0</inkml:trace>
  <inkml:trace contextRef="#ctx0" brushRef="#br0" timeOffset="87606.976">2488 4890 6529 0 0,'0'0'3732'0'0,"0"0"-1170"0"0,0 0-539 0 0,0 0-160 0 0,0 0-115 0 0,0 0-217 0 0,0 0-350 0 0,0 0-347 0 0,0 0-246 0 0,0 0-130 0 0,0 0-21 0 0,0 0 69 0 0,0 0 30 0 0,6 4 9 0 0,46 17 400 0 0,136-52 402 0 0,-104 11-1282 0 0,-69 17-255 0 0,19-4-223 0 0,-10 6-2968 0 0,-20 9-1778 0 0,-5-5 912 0 0,1 0-6832 0 0</inkml:trace>
  <inkml:trace contextRef="#ctx0" brushRef="#br0" timeOffset="88107.741">2574 5136 4841 0 0,'0'0'4748'0'0,"0"0"-2397"0"0,0 0-872 0 0,0 0-94 0 0,0 0 18 0 0,0 0-88 0 0,0 0-281 0 0,0 0-387 0 0,0 0-288 0 0,0 0-127 0 0,0 0-23 0 0,0 0 31 0 0,0 0 25 0 0,8-2-22 0 0,165-36 2148 0 0,-130 38-1551 0 0,-37 44 374 0 0,-9-36-1170 0 0,0 0 1 0 0,0 0-1 0 0,0-1 1 0 0,-1 1-1 0 0,-1-1 0 0 0,1 0 1 0 0,-1 0-1 0 0,0 0 1 0 0,-1-1-1 0 0,1 0 1 0 0,-2 1-45 0 0,5-5 18 0 0,-102 139 869 0 0,101-137-843 0 0,0 1-1 0 0,0 0 1 0 0,0 0 0 0 0,1 0 0 0 0,0 0 0 0 0,0 1 0 0 0,0-1 0 0 0,1 1-1 0 0,-1-1 1 0 0,1 1 0 0 0,1-1 0 0 0,-1 1 0 0 0,1-1 0 0 0,0 1 0 0 0,0 0-1 0 0,1-1 1 0 0,-1 1 0 0 0,1 0-44 0 0,1-4 14 0 0,1 0 0 0 0,-1 0 0 0 0,0 0-1 0 0,1-1 1 0 0,-1 1 0 0 0,1-1 0 0 0,-1 1 0 0 0,1-1-1 0 0,0 0 1 0 0,0 0 0 0 0,-1 0 0 0 0,1 0 0 0 0,0 0-1 0 0,0-1 1 0 0,0 1 0 0 0,0-1 0 0 0,0 0 0 0 0,0 0-1 0 0,0 0 1 0 0,0 0 0 0 0,0 0 0 0 0,0-1 0 0 0,1 0-14 0 0,8 1 25 0 0,-2-2-83 0 0,0 0 0 0 0,-1-1 0 0 0,1 0-1 0 0,-1 0 1 0 0,0-1 0 0 0,0 0 0 0 0,-1-1 0 0 0,1 0 0 0 0,-1 0 0 0 0,0-1 0 0 0,0 0-1 0 0,5-5 59 0 0,27-29-2390 0 0,-17 10-6723 0 0,-16 22-2423 0 0</inkml:trace>
  <inkml:trace contextRef="#ctx0" brushRef="#br0" timeOffset="88989.659">3012 5291 11947 0 0,'0'0'2177'0'0,"0"0"-310"0"0,0 0-196 0 0,0 0-106 0 0,0 0-172 0 0,0 0-284 0 0,0 0-244 0 0,0 0-230 0 0,0 0-152 0 0,0 0-83 0 0,0 0-29 0 0,0 0 6 0 0,0 0-28 0 0,-1-13-7 0 0,-1-41-62 0 0,28-27 547 0 0,37-10-213 0 0,49-27-407 0 0,-106 115-203 0 0,-1-1 1 0 0,1 1-1 0 0,1 0 0 0 0,-1 0 0 0 0,0 1 1 0 0,1 0-1 0 0,-1 0 0 0 0,1 0 0 0 0,0 1 1 0 0,-1 0-1 0 0,1 0 0 0 0,0 1 0 0 0,0 0 1 0 0,0 0-1 0 0,5 1-4 0 0,-7-1 11 0 0,-2 2-8 0 0,-1 0 0 0 0,0 0 0 0 0,0 0-1 0 0,0 1 1 0 0,0-1 0 0 0,0 0 0 0 0,0 1 0 0 0,-1 0 0 0 0,1-1 0 0 0,-1 1 0 0 0,1 0 0 0 0,-1 0 0 0 0,0 0-1 0 0,0 0 1 0 0,-1 0 0 0 0,1 0 0 0 0,-1 0 0 0 0,1 0 0 0 0,-1 0 0 0 0,0 0 0 0 0,0 0 0 0 0,0 0 0 0 0,-1 2-3 0 0,-19 152 154 0 0,5-50-350 0 0,15-107 195 0 0,0 0-10 0 0,0 0 2 0 0,16-23 88 0 0,123-160 18 0 0,-99 137-79 0 0,64-58-41 0 0,-104 103 24 0 0,1 0 0 0 0,0 0 0 0 0,0 1 1 0 0,-1-1-1 0 0,1 0 0 0 0,0 1 0 0 0,0-1 1 0 0,0 1-1 0 0,0-1 0 0 0,0 1 1 0 0,0-1-1 0 0,0 1 0 0 0,0 0 0 0 0,0-1 1 0 0,0 1-1 0 0,0 0 0 0 0,0 0 1 0 0,0 0-1 0 0,0 0 0 0 0,0 0 0 0 0,0 0 1 0 0,0 0-1 0 0,0 0 0 0 0,1 0 0 0 0,-1 0 1 0 0,0 1-1 0 0,0-1 0 0 0,0 0 1 0 0,0 1-1 0 0,0-1 0 0 0,0 1 0 0 0,0-1 1 0 0,-1 1-1 0 0,1-1 0 0 0,0 1 0 0 0,0 0 1 0 0,0-1-1 0 0,0 1 0 0 0,-1 0 1 0 0,1 0-1 0 0,0 0 0 0 0,-1 0 0 0 0,1-1 1 0 0,-1 1-1 0 0,1 0 0 0 0,-1 0 0 0 0,1 0 1 0 0,-1 0-1 0 0,0 0 0 0 0,1 0 1 0 0,-1 0-1 0 0,0 0-1 0 0,6 60 249 0 0,-6-57-228 0 0,-4 214 744 0 0,35-123-610 0 0,-30-95-187 0 0,-1 0-39 0 0,0 0-68 0 0,-5 2-3920 0 0,-1 0-4407 0 0,4-2-3207 0 0</inkml:trace>
  <inkml:trace contextRef="#ctx0" brushRef="#br0" timeOffset="93486.611">4119 5247 0 0 0,'0'0'372'0'0,"0"0"240"0"0,0 0 67 0 0,0 0 41 0 0,0 0 86 0 0,0 0 110 0 0,0 0 97 0 0,0 0 70 0 0,0 0 10 0 0,0 1 6092 0 0,0 4-3513 0 0,1 22-2728 0 0,-17 24-129 0 0,16-51-758 0 0,0 0 23 0 0,0 0 37 0 0,0 0-18 0 0,0 0 4 0 0,0 0-1 0 0,0 0-18 0 0,0 0 40 0 0,0 0 12 0 0,0 0 3 0 0,0 0 7 0 0,0 0-16 0 0,0 0-10 0 0,0 0-2 0 0,9-15 566 0 0,41-91 733 0 0,-50 106-1241 0 0,0 0 14 0 0,0 0-5 0 0,0 0 1 0 0,-32 58 852 0 0,16-32 405 0 0,21-43-44 0 0,-5 16-6304 0 0,-1 2-5737 0 0,1 2-1602 0 0</inkml:trace>
</inkml:ink>
</file>

<file path=ppt/ink/ink35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17:27.7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22 343 0 0 0,'0'0'252'0'0,"0"0"567"0"0,0 0 166 0 0,0 0 56 0 0,0 0 254 0 0,0 0 328 0 0,0 0 185 0 0,0 0 12 0 0,0 0-218 0 0,0 0-366 0 0,0 0-282 0 0,-5-19-126 0 0,-11-56-68 0 0,16 37 707 0 0,73-70 2391 0 0,-68 100-3754 0 0,0 1 1 0 0,0-1-1 0 0,1 1 0 0 0,0 1 0 0 0,0-1 0 0 0,0 1 0 0 0,1 0 0 0 0,0 1 0 0 0,0-1 0 0 0,1 1 0 0 0,-1 1 0 0 0,1-1 0 0 0,0 2 1 0 0,1-1-1 0 0,-1 1 0 0 0,1 0 0 0 0,-1 0 0 0 0,1 1 0 0 0,0 1 0 0 0,0-1 0 0 0,5 1-104 0 0,-9 3 38 0 0,0 1 1 0 0,0 0-1 0 0,0 0 0 0 0,-1 1 1 0 0,0-1-1 0 0,1 1 0 0 0,-1 0 1 0 0,-1 0-1 0 0,1 1 0 0 0,-1-1 1 0 0,1 1-1 0 0,-1-1 0 0 0,0 1 1 0 0,-1 0-1 0 0,1 0 0 0 0,-1 1 1 0 0,0 0-39 0 0,-1-4 10 0 0,15 37 143 0 0,-2 2 0 0 0,-2 0 0 0 0,-2 0 1 0 0,-2 1-1 0 0,-1 0 0 0 0,-2 1 0 0 0,-2-1 0 0 0,-2 1 1 0 0,-2 0-1 0 0,-5 36-153 0 0,-5 15 127 0 0,-5-1 0 0 0,-3-1 0 0 0,-7 8-127 0 0,21-78 27 0 0,-3 34 102 0 0,8-56-105 0 0,0 0 16 0 0,0 0 19 0 0,4-15 233 0 0,215-469 316 0 0,-42 177-618 0 0,-119 245-25 0 0,-47 91-76 0 0,-1 115 239 0 0,-11-96-86 0 0,16 362 108 0 0,3-354-158 0 0,8-79 51 0 0,175-356-15 0 0,10-23-268 0 0,-211 443 216 0 0,-33 105 171 0 0,17-81-44 0 0,2 2 0 0 0,3-1 0 0 0,1 35-103 0 0,7-71 31 0 0,2 1 1 0 0,1-1-1 0 0,2 1 0 0 0,0 0 1 0 0,3-1-1 0 0,0 0 0 0 0,2 0 1 0 0,3 5-32 0 0,14 24-111 0 0,-24-59 60 0 0,0 0-37 0 0,26-58-6233 0 0,-10 32-2011 0 0,-12 18-2147 0 0</inkml:trace>
  <inkml:trace contextRef="#ctx0" brushRef="#br0" timeOffset="5006.776">1944 593 0 0 0,'0'0'475'0'0,"0"0"433"0"0,0 0 283 0 0,0 0 156 0 0,0 0-3 0 0,0 0-129 0 0,0 0-53 0 0,0 0-86 0 0,0 0-103 0 0,0 0-56 0 0,-4-7-48 0 0,-12-23 2 0 0,-21 6 3453 0 0,28 21-4035 0 0,-2 0 0 0 0,1 1 0 0 0,0 1 0 0 0,0 0 0 0 0,-1 0 1 0 0,1 1-1 0 0,0 0 0 0 0,-1 1 0 0 0,1 0 0 0 0,0 0 0 0 0,0 1 0 0 0,0 1 1 0 0,0 0-1 0 0,0 0 0 0 0,0 1 0 0 0,1 0 0 0 0,-3 2-289 0 0,-9 5 280 0 0,-1 1 0 0 0,2 1 0 0 0,0 0 0 0 0,1 2-1 0 0,0 0 1 0 0,-14 16-280 0 0,27-25 35 0 0,0-1-1 0 0,1 1 0 0 0,0 0 1 0 0,0 1-1 0 0,0-1 0 0 0,1 1 1 0 0,0 0-1 0 0,1 0 0 0 0,-1 0 1 0 0,1 1-1 0 0,0-1 0 0 0,1 1 1 0 0,0 0-1 0 0,0 0 0 0 0,1-1 1 0 0,0 1-1 0 0,0 0 0 0 0,1 0 1 0 0,0 0-1 0 0,0 0 0 0 0,1 0 1 0 0,0 0-1 0 0,0 0 0 0 0,1 0 1 0 0,0 0-1 0 0,1-1 1 0 0,-1 1-1 0 0,1-1 0 0 0,1 0 1 0 0,0 1-1 0 0,0-2 0 0 0,0 1 1 0 0,1 0-1 0 0,-1-1 0 0 0,2 0 1 0 0,3 4-35 0 0,-3-6 43 0 0,0 1 0 0 0,1-2 0 0 0,-1 1 0 0 0,1-1 0 0 0,0 0 0 0 0,0 0 0 0 0,0-1 0 0 0,0 0 0 0 0,1 0 0 0 0,-1-1-1 0 0,0 1 1 0 0,1-2 0 0 0,-1 1 0 0 0,1-1 0 0 0,-1 0 0 0 0,1-1 0 0 0,-1 0 0 0 0,1 0 0 0 0,-1-1 0 0 0,0 1 0 0 0,0-2 0 0 0,1 1 0 0 0,-1-1 0 0 0,1-1-43 0 0,13-6 156 0 0,0 0-1 0 0,0-2 1 0 0,-1-1-1 0 0,-1 0 1 0 0,0-2 0 0 0,0 0-1 0 0,1-3-155 0 0,4-6 162 0 0,-1-1-1 0 0,-2-1 1 0 0,0 0 0 0 0,-2-2 0 0 0,-1 0-1 0 0,-1-2 1 0 0,-1 1 0 0 0,5-19-162 0 0,-7-3 685 0 0,-14 50-496 0 0,0 1-32 0 0,0 0-21 0 0,0 0-24 0 0,0 0-52 0 0,0 31-75 0 0,0-20 14 0 0,1 0 0 0 0,0 0 0 0 0,0 0 0 0 0,1 0 0 0 0,1 0 0 0 0,0-1 0 0 0,0 1 0 0 0,1-1 0 0 0,0 0 0 0 0,1 0 0 0 0,0 0 0 0 0,0 0 0 0 0,1-1 0 0 0,1 0 0 0 0,-1 0 0 0 0,1-1 0 0 0,1 0 1 0 0,0 0-1 0 0,0 0 0 0 0,0-1 0 0 0,1 0 0 0 0,0-1 0 0 0,1 0 0 0 0,-1-1 0 0 0,1 0 0 0 0,0 0 0 0 0,0-1 0 0 0,1 0 0 0 0,3 1 1 0 0,-11-5-223 0 0,1 1 0 0 0,-1 0 1 0 0,0-1-1 0 0,0 0 0 0 0,0 1 1 0 0,1-1-1 0 0,-1 0 0 0 0,0-1 0 0 0,0 1 1 0 0,0-1-1 0 0,1 1 0 0 0,-1-1 1 0 0,0 0-1 0 0,0 0 0 0 0,0 0 0 0 0,0-1 1 0 0,0 1-1 0 0,2-2 223 0 0,9-11-5360 0 0,1-4-3887 0 0,-9 10-1350 0 0</inkml:trace>
  <inkml:trace contextRef="#ctx0" brushRef="#br0" timeOffset="9926.594">2800 483 936 0 0,'0'0'1354'0'0,"0"0"-289"0"0,0 0-54 0 0,0 0 195 0 0,0 0 261 0 0,0 0 127 0 0,0 0-57 0 0,0 0-214 0 0,0 0-259 0 0,0 0-217 0 0,0 0-128 0 0,-2-6-20 0 0,-6-16 17 0 0,-22-1 5821 0 0,-59 15-3577 0 0,57 48-2458 0 0,25 67-281 0 0,8-101-204 0 0,1 0 0 0 0,0 0 0 0 0,0-1 0 0 0,0 1 0 0 0,1-1 0 0 0,-1 1 0 0 0,1-1 0 0 0,1 0 0 0 0,-1 0 0 0 0,1 0 0 0 0,-1 0 0 0 0,2-1 1 0 0,-1 1-1 0 0,0-1 0 0 0,1 0 0 0 0,0-1 0 0 0,3 3-17 0 0,12 13 114 0 0,53 48 279 0 0,-72-63-351 0 0,1 0 0 0 0,-1 0-1 0 0,0-1 1 0 0,0 1 0 0 0,-1 0 0 0 0,1 0 0 0 0,-1 0 0 0 0,0 0-1 0 0,0 0 1 0 0,0 0 0 0 0,-1 0 0 0 0,1 0 0 0 0,-1 0 0 0 0,0 0-1 0 0,0 0 1 0 0,0 0 0 0 0,0-1 0 0 0,-1 1 0 0 0,0 0-1 0 0,0-1 1 0 0,0 1 0 0 0,0-1 0 0 0,0 0 0 0 0,-1 0 0 0 0,-1 3-42 0 0,-55 53 270 0 0,54-57-250 0 0,1 1 0 0 0,0-1-1 0 0,0 0 1 0 0,-1 0 0 0 0,1-1-1 0 0,-1 1 1 0 0,1-1 0 0 0,-1 0-1 0 0,0 0 1 0 0,1 0 0 0 0,-1-1-1 0 0,0 0 1 0 0,0 0 0 0 0,1 0-1 0 0,-1 0 1 0 0,0-1 0 0 0,0 0-1 0 0,1 0 1 0 0,-1 0 0 0 0,1 0-1 0 0,-1-1 1 0 0,1 0 0 0 0,-1 0-1 0 0,-2-2-19 0 0,-58-34 103 0 0,63 26-4837 0 0,18 6-7660 0 0,-9 6 1076 0 0</inkml:trace>
  <inkml:trace contextRef="#ctx0" brushRef="#br0" timeOffset="14130.717">3232 453 0 0 0,'0'0'496'0'0,"0"0"479"0"0,0 0 108 0 0,0 0-40 0 0,0 0-72 0 0,0 0-98 0 0,0 0-105 0 0,0 0-125 0 0,0 0-73 0 0,0 0 22 0 0,12-1 2502 0 0,0-2 7964 0 0,-12 1-10982 0 0,-1-1 1 0 0,0 1-1 0 0,0-1 0 0 0,0 1 0 0 0,0-1 0 0 0,-1 1 1 0 0,1 0-1 0 0,0 0 0 0 0,-1-1 0 0 0,0 1 1 0 0,1 0-1 0 0,-1 0 0 0 0,0 1 0 0 0,0-1 0 0 0,0 0 1 0 0,0 1-1 0 0,-1-1 0 0 0,1 1 0 0 0,0-1 1 0 0,-1 1-1 0 0,1 0 0 0 0,-1 0 0 0 0,1 0 0 0 0,-1 1 1 0 0,1-1-1 0 0,-1 0 0 0 0,0 1 0 0 0,1 0 1 0 0,-1 0-1 0 0,0-1 0 0 0,1 2 0 0 0,-1-1 1 0 0,0 0-1 0 0,1 0 0 0 0,-1 1 0 0 0,1 0 0 0 0,-1-1 1 0 0,0 1-77 0 0,-42 51 56 0 0,39 42 482 0 0,6-89-513 0 0,2 1-1 0 0,-1-1 1 0 0,0 0-1 0 0,1-1 1 0 0,0 1-1 0 0,0 0 1 0 0,0 0-1 0 0,1-1 1 0 0,0 1-1 0 0,0-1 1 0 0,0 0-1 0 0,0 0 1 0 0,0 0-1 0 0,1 0 1 0 0,1 0-25 0 0,24 35 199 0 0,-15-13-70 0 0,-10-18-77 0 0,1 0 0 0 0,-1 0 0 0 0,0 0 0 0 0,-1 1 0 0 0,0-1 0 0 0,0 1 0 0 0,-1 0 0 0 0,0 0 1 0 0,0 0-1 0 0,-1 0 0 0 0,0 4-52 0 0,-5-7 57 0 0,0-1-1 0 0,0 0 1 0 0,0 0 0 0 0,0 0 0 0 0,-1 0 0 0 0,0-1 0 0 0,0 0-1 0 0,0 0 1 0 0,-1 0 0 0 0,1-1 0 0 0,-1 0 0 0 0,0 0 0 0 0,0 0-1 0 0,0 0 1 0 0,0-1 0 0 0,0 0 0 0 0,0-1 0 0 0,-1 1 0 0 0,1-1-1 0 0,-4 0-56 0 0,4 1 44 0 0,-38-9 328 0 0,18-20-285 0 0,13 17-116 0 0,11 7-5462 0 0,1 2-5750 0 0,1 1-347 0 0</inkml:trace>
</inkml:ink>
</file>

<file path=ppt/ink/ink35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17:46.0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28 121 2641 0 0,'0'0'1749'0'0,"0"0"-697"0"0,0 0-215 0 0,0 0 92 0 0,0 0 265 0 0,0 0 170 0 0,0 0-32 0 0,0 0-117 0 0,0 0-210 0 0,0 0-172 0 0,0 0-79 0 0,-5 0-16 0 0,-13 0 32 0 0,13 0 6 0 0,8-10 3696 0 0,2-13-3000 0 0,-3 17-1405 0 0,0 1 0 0 0,1 0 0 0 0,-1 1 0 0 0,1-1-1 0 0,0 0 1 0 0,0 1 0 0 0,0-1 0 0 0,1 1 0 0 0,0 0 0 0 0,0 0 0 0 0,0 0 0 0 0,0 1 0 0 0,0 0-1 0 0,1-1 1 0 0,0 1 0 0 0,-1 1 0 0 0,1-1 0 0 0,0 1 0 0 0,0 0 0 0 0,1 0 0 0 0,-1 0 0 0 0,0 1 0 0 0,1 0-1 0 0,-1 0 1 0 0,0 0 0 0 0,1 1 0 0 0,-1-1 0 0 0,1 2 0 0 0,-1-1 0 0 0,1 0 0 0 0,0 1-67 0 0,-1 2 19 0 0,-1 1 0 0 0,-1-1 0 0 0,1 1 0 0 0,0 0 0 0 0,-1 0 0 0 0,0 0 0 0 0,0 1 0 0 0,0-1 0 0 0,0 1 0 0 0,-1-1 0 0 0,1 1 0 0 0,-1 0 0 0 0,-1 0 0 0 0,1 0 0 0 0,-1 0 0 0 0,1 0 0 0 0,-2 0 0 0 0,1 1 0 0 0,0 1-19 0 0,5 30 108 0 0,-2 0 0 0 0,-1 0 0 0 0,-1 1 0 0 0,-3-1 0 0 0,-3 23-108 0 0,-44 172 400 0 0,32-185-210 0 0,15-116 1166 0 0,8 28-1357 0 0,1 1 0 0 0,3 0 0 0 0,1 0 0 0 0,1 2 0 0 0,3-1 0 0 0,1 2 0 0 0,2 0 0 0 0,1 1 0 0 0,11-12 1 0 0,-22 33-5 0 0,0 0 0 0 0,1 1 1 0 0,0 0-1 0 0,2 0 1 0 0,-1 1-1 0 0,2 1 0 0 0,0 0 1 0 0,0 1-1 0 0,1 0 1 0 0,0 1-1 0 0,10-5 5 0 0,-22 16 0 0 0,0 0-1 0 0,0 0 1 0 0,-1 1 0 0 0,1-1 0 0 0,0 0-1 0 0,0 0 1 0 0,-1 1 0 0 0,1-1 0 0 0,0 1-1 0 0,-1 0 1 0 0,0-1 0 0 0,1 1 0 0 0,-1 0-1 0 0,0 0 1 0 0,0 0 0 0 0,0 0 0 0 0,0 0-1 0 0,0 0 1 0 0,-1 0 0 0 0,1 0 0 0 0,0 0-1 0 0,-1 0 1 0 0,0 0 0 0 0,1 1 0 0 0,-1-1-1 0 0,0 2 1 0 0,0-2 2 0 0,8 184 172 0 0,-18-11-94 0 0,-20-61-20 0 0,30-103-38 0 0,0-11-29 0 0,0 0 2 0 0,0 0 7 0 0,0 0-7 0 0,0 0-8 0 0,0 0-18 0 0,0 0 12 0 0,7-19 43 0 0,72-135-72 0 0,-43 76 3 0 0,4 2 0 0 0,48-71 45 0 0,-74 131-60 0 0,-9 31-78 0 0,32 100 208 0 0,-32-93-30 0 0,0 1 0 0 0,-2 0 0 0 0,0 1 0 0 0,-2-1 1 0 0,-1 0-1 0 0,0 1 0 0 0,-2-1 0 0 0,-3 13-40 0 0,-33 92 209 0 0,20-43-94 0 0,17-81-161 0 0,0-4-37 0 0,1 0 1 0 0,0 0 0 0 0,0-1 0 0 0,0 1 0 0 0,-1 0-1 0 0,1 0 1 0 0,0 0 0 0 0,-1 0 0 0 0,1 0 0 0 0,0 0-1 0 0,0 0 1 0 0,-1 0 0 0 0,1 0 0 0 0,0 0 0 0 0,0 0-1 0 0,-1 0 1 0 0,1 0 0 0 0,0 0 0 0 0,0 0 0 0 0,-1 0-1 0 0,1 1 1 0 0,0-1 0 0 0,0 0 0 0 0,-1 0 0 0 0,1 0 0 0 0,0 0-1 0 0,0 0 83 0 0,-4-14-8827 0 0,4 9-640 0 0</inkml:trace>
</inkml:ink>
</file>

<file path=ppt/ink/ink35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17:50.8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74 584 0 0,'0'0'1512'0'0,"0"0"-127"0"0,0 0 12 0 0,0 0 200 0 0,0 0 106 0 0,0 0-48 0 0,0 0-180 0 0,0 0-224 0 0,0 0-211 0 0,0 0-163 0 0,0 0-104 0 0,7-9 2456 0 0,-4 7 989 0 0,-2 9-1276 0 0,-1 16-2877 0 0,0-12 143 0 0,19 150 184 0 0,-1-69-287 0 0,14 12 37 0 0,-31-102-135 0 0,0 0 0 0 0,0 0 0 0 0,1 0 0 0 0,-1-1 0 0 0,1 1 0 0 0,-1 0 0 0 0,1-1 0 0 0,0 0 0 0 0,0 1 0 0 0,-1-1 0 0 0,1 0 0 0 0,0 0 0 0 0,0 0 0 0 0,0 0 0 0 0,0 0 0 0 0,1 0 0 0 0,-1-1 0 0 0,0 1 0 0 0,0-1 0 0 0,0 1 0 0 0,1-1 0 0 0,-1 0 0 0 0,0 0 0 0 0,0 0 0 0 0,1 0 0 0 0,-1 0 0 0 0,1-1-7 0 0,38-36 480 0 0,45-107-18 0 0,-47 71-378 0 0,-20 19-26 0 0,-16 222-220 0 0,-1-160 156 0 0,0 1 0 0 0,1-1 0 0 0,-1 1 0 0 0,2-1 1 0 0,-1 0-1 0 0,1 0 0 0 0,0-1 0 0 0,1 1 1 0 0,0-1-1 0 0,0 0 0 0 0,1 0 0 0 0,-1 0 0 0 0,1-1 1 0 0,1 0-1 0 0,-1 0 0 0 0,1-1 0 0 0,0 0 1 0 0,3 2 5 0 0,-6-6 7 0 0,0 1 1 0 0,0-1 0 0 0,-1-1 0 0 0,1 1 0 0 0,0 0 0 0 0,0-1 0 0 0,0 0-1 0 0,0 0 1 0 0,-1 0 0 0 0,1 0 0 0 0,0-1 0 0 0,0 1 0 0 0,0-1 0 0 0,-1 0-1 0 0,1 0 1 0 0,0-1 0 0 0,-1 1 0 0 0,3-2-8 0 0,3-3 60 0 0,1-1 0 0 0,-1-1-1 0 0,0 0 1 0 0,0 0 0 0 0,-1-1 0 0 0,0 0 0 0 0,-1 0-1 0 0,0-1 1 0 0,0 0 0 0 0,-1 0 0 0 0,0-1 0 0 0,-1 0-1 0 0,-1 0 1 0 0,1 0 0 0 0,-1 0 0 0 0,-1-1 0 0 0,0 1 0 0 0,-1-1-1 0 0,-1 0 1 0 0,1-1-60 0 0,28-255 420 0 0,-30 267-418 0 0,0 1-8 0 0,0 0-4 0 0,0 0-12 0 0,0 0-6 0 0,0 0-20 0 0,0 0-20 0 0,0 0-8 0 0,0 0-18 0 0,0 0-15 0 0,0 0 3 0 0,-2 26-614 0 0,5 5-3583 0 0,0-19-3655 0 0,0-3-2566 0 0,-3-6 5280 0 0</inkml:trace>
</inkml:ink>
</file>

<file path=ppt/ink/ink35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17:51.1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 0 13811 0 0,'0'0'2327'0'0,"0"0"-1265"0"0,0 0-578 0 0,0 0 72 0 0,0 0 275 0 0,0 0 225 0 0,0 0 26 0 0,0 0-145 0 0,0 0-194 0 0,0 0-174 0 0,0 0-146 0 0,0 0-73 0 0,0 0-20 0 0,0 17-46 0 0,5 122 559 0 0,-22-66-2259 0 0,10-68-1635 0 0,4-4-1470 0 0,2 0-2316 0 0,1-1-3026 0 0</inkml:trace>
</inkml:ink>
</file>

<file path=ppt/ink/ink35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17:51.3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 22 11987 0 0,'0'0'3174'0'0,"0"0"-1279"0"0,0 0-663 0 0,0 0-192 0 0,0 0-32 0 0,0 0-113 0 0,0 0-208 0 0,0 0-243 0 0,0 0-276 0 0,0 0-223 0 0,0 0-187 0 0,0 0-125 0 0,0 0-66 0 0,-5-5-52 0 0,-10-11-2195 0 0,31 24-3399 0 0,-7-5-714 0 0,-2 0 1397 0 0</inkml:trace>
</inkml:ink>
</file>

<file path=ppt/ink/ink35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17:55.9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41 568 0 0,'0'0'1614'0'0,"0"0"-233"0"0,0 0-6 0 0,0 0 195 0 0,0 0 144 0 0,0 0-14 0 0,0 0-146 0 0,0 0-238 0 0,0 0-170 0 0,0 0-111 0 0,0 0-82 0 0,8-6-57 0 0,22-21-101 0 0,-22 20-65 0 0,-8 7-17 0 0,0 0-3 0 0,5 67 4204 0 0,8-1-3452 0 0,4 55-869 0 0,-6 89-204 0 0,-10-37-148 0 0,-19-86-49 0 0,11-50-164 0 0,7-36-43 0 0,0-1 0 0 0,0 0 1 0 0,0 0-16 0 0,0 0 16 0 0,0 0-6 0 0,0 0-23 0 0,0 0-10 0 0,0 0-28 0 0,0 0-35 0 0,0 0-57 0 0,0 0-91 0 0,0-16-6658 0 0,0 10-43 0 0,0 2-4091 0 0</inkml:trace>
</inkml:ink>
</file>

<file path=ppt/ink/ink35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17:56.3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33 12283 0 0,'0'0'1504'0'0,"0"0"-479"0"0,0 0-194 0 0,0 0 164 0 0,0 0 188 0 0,0 0 40 0 0,0 0-160 0 0,0 0-226 0 0,0 0-168 0 0,0 0-104 0 0,0 0-67 0 0,0 0-60 0 0,0 0-60 0 0,33 0-60 0 0,102 0-59 0 0,26-14 296 0 0,-141 14-1236 0 0,40-2-718 0 0,-42-3-3668 0 0,-2-3-4636 0 0,-10 4 1929 0 0</inkml:trace>
</inkml:ink>
</file>

<file path=ppt/ink/ink3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4:20.7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102 19 1816 0 0,'0'0'2067'0'0,"0"0"-114"0"0,0 0-11 0 0,0 0 47 0 0,0 0 56 0 0,0 0-39 0 0,0 0-149 0 0,0 0-234 0 0,0 0-286 0 0,0 0-286 0 0,0 0-234 0 0,-5-3-169 0 0,-12-9-85 0 0,13 9-28 0 0,4 3-19 0 0,0 0-9 0 0,0 0-31 0 0,0 0-52 0 0,-25 321 3450 0 0,9-179-3467 0 0,-2-9-254 0 0,5-27-146 0 0,9-73 18 0 0,4-32-22 0 0,0-1-17 0 0,0 0 9 0 0,0 0-27 0 0,0 0-5 0 0,0 0-2 0 0,0 0-50 0 0,0 0-49 0 0,0-15-975 0 0,11-60-3613 0 0,-1 25-6209 0 0,-8 35-250 0 0</inkml:trace>
</inkml:ink>
</file>

<file path=ppt/ink/ink35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17:56.9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4361 0 0,'0'0'5505'0'0,"0"0"-2816"0"0,0 0-949 0 0,0 0-78 0 0,0 0-19 0 0,0 0-134 0 0,0 0-287 0 0,0 0-308 0 0,0 0-301 0 0,0 0-170 0 0,0 0-64 0 0,0 0-27 0 0,0 0 2 0 0,0 10-7 0 0,22 194 1723 0 0,-3 102-1433 0 0,-3-104-437 0 0,-3-166-168 0 0,-13-35-29 0 0,15-6 321 0 0,69-100 52 0 0,-65 83-358 0 0,0 0-1 0 0,1 2 1 0 0,1 0 0 0 0,1 1-1 0 0,13-8-17 0 0,-34 26 4 0 0,0 0-1 0 0,0 0 1 0 0,0-1-1 0 0,0 1 1 0 0,0 0-1 0 0,0 0 1 0 0,1 0-1 0 0,-1 0 1 0 0,0 0-1 0 0,1 1 1 0 0,-1-1-1 0 0,0 0 1 0 0,1 0-1 0 0,-1 1 1 0 0,1-1 0 0 0,-1 1-1 0 0,1 0 1 0 0,-1-1-1 0 0,1 1 1 0 0,0 0-1 0 0,-1 0 1 0 0,1 0-1 0 0,-1 0 1 0 0,1 0-1 0 0,-1 0 1 0 0,1 0-1 0 0,0 1 1 0 0,-1-1-1 0 0,1 1 1 0 0,-1-1-1 0 0,1 1 1 0 0,-1-1-1 0 0,0 1 1 0 0,1 0-1 0 0,-1 0 1 0 0,0 0-1 0 0,1 0 1 0 0,-1 0 0 0 0,1 0-4 0 0,10 204 908 0 0,9-131-860 0 0,-14-68-841 0 0,1-16-5102 0 0,-7 3 167 0 0,0 3-6036 0 0</inkml:trace>
</inkml:ink>
</file>

<file path=ppt/ink/ink35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17:58.3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0 140 1424 0 0,'0'0'1122'0'0,"0"0"-145"0"0,0 0 50 0 0,0 0 222 0 0,0 0 167 0 0,0 0 32 0 0,0 0-113 0 0,0 0-229 0 0,0 0-210 0 0,0 0-147 0 0,0 0-50 0 0,0 0-15 0 0,0 0 3 0 0,1 3-8 0 0,0-3-568 0 0,0 1-1 0 0,-1 0 1 0 0,1 0-1 0 0,-1-1 1 0 0,1 1-1 0 0,0 0 1 0 0,0-1 0 0 0,-1 1-1 0 0,1 0 1 0 0,0-1-1 0 0,0 0 1 0 0,0 1 0 0 0,0-1-1 0 0,-1 1 1 0 0,1-1-1 0 0,0 0 1 0 0,0 1-1 0 0,0-1 1 0 0,0 0 0 0 0,0 0-1 0 0,0 0 1 0 0,0 0-1 0 0,0 0 1 0 0,0 0-1 0 0,0 0 1 0 0,0 0 0 0 0,0 0-1 0 0,0-1 1 0 0,0 1-1 0 0,0 0 1 0 0,0 0 0 0 0,-1-1-1 0 0,1 1 1 0 0,0-1-1 0 0,0 1 1 0 0,0-1-1 0 0,0 1 1 0 0,-1-1 0 0 0,1 0-1 0 0,0 1 1 0 0,-1-1-1 0 0,1 0 1 0 0,0 1-1 0 0,-1-1 1 0 0,1 0 0 0 0,-1 0-1 0 0,1 0 1 0 0,-1 0-111 0 0,57-72 3126 0 0,-57 72-3112 0 0,0 0 0 0 0,1 0 0 0 0,-1 0 0 0 0,0 0 0 0 0,1 0 0 0 0,0 0 0 0 0,-1 0 0 0 0,1 0 0 0 0,0 0 0 0 0,-1 1 0 0 0,1-1 0 0 0,0 0 1 0 0,0 0-1 0 0,-1 0 0 0 0,1 1 0 0 0,0-1 0 0 0,0 1 0 0 0,0-1 0 0 0,0 1 0 0 0,0-1 0 0 0,0 1 0 0 0,0-1 0 0 0,0 1 0 0 0,0 0 0 0 0,0-1 0 0 0,1 1 0 0 0,-1 0 0 0 0,0 0 1 0 0,0 0-1 0 0,0 0 0 0 0,0 0 0 0 0,0 0 0 0 0,0 0 0 0 0,0 1 0 0 0,0-1 0 0 0,0 0 0 0 0,1 0 0 0 0,-1 1 0 0 0,0-1 0 0 0,0 1 0 0 0,0-1 0 0 0,0 1 0 0 0,-1-1 0 0 0,1 1 0 0 0,0 0 1 0 0,0-1-1 0 0,0 1 0 0 0,0 0 0 0 0,-1 0 0 0 0,1 0 0 0 0,0 0 0 0 0,-1-1 0 0 0,1 1 0 0 0,0 0 0 0 0,-1 0 0 0 0,0 0 0 0 0,1 0 0 0 0,-1 0 0 0 0,1 0 0 0 0,-1 1 0 0 0,0-1 1 0 0,0 0-1 0 0,0 0 0 0 0,1 0 0 0 0,-1 0 0 0 0,0 0 0 0 0,-1 0 0 0 0,1 0 0 0 0,0 0 0 0 0,0 1-14 0 0,69 273 1171 0 0,-56-216-1085 0 0,9 37-13 0 0,5-38-17 0 0,-27-57-50 0 0,0-1 0 0 0,0 1 0 0 0,0-1 1 0 0,0 1-1 0 0,0-1 0 0 0,0 1 0 0 0,0-1 0 0 0,0 1 1 0 0,0-1-1 0 0,0 1 0 0 0,0-1 0 0 0,1 0 1 0 0,-1 1-1 0 0,0-1 0 0 0,0 1 0 0 0,1-1 0 0 0,-1 1 1 0 0,0-1-1 0 0,1 0 0 0 0,-1 1 0 0 0,0-1 1 0 0,1 0-1 0 0,-1 1 0 0 0,0-1 0 0 0,1 0 0 0 0,-1 0 1 0 0,1 1-1 0 0,-1-1 0 0 0,1 0 0 0 0,-1 0 1 0 0,0 0-1 0 0,1 1 0 0 0,-1-1 0 0 0,1 0 1 0 0,-1 0-1 0 0,1 0 0 0 0,-1 0 0 0 0,1 0 0 0 0,-1 0 1 0 0,1 0-1 0 0,-1 0 0 0 0,1 0 0 0 0,-1 0 1 0 0,1 0-1 0 0,-1-1 0 0 0,1 1 0 0 0,-1 0 0 0 0,1 0 1 0 0,-1 0-1 0 0,0-1 0 0 0,1 1 0 0 0,-1 0 1 0 0,1 0-1 0 0,-1-1 0 0 0,0 1 0 0 0,1 0 1 0 0,-1-1-1 0 0,0 1-6 0 0,9-33 699 0 0,-6 16-716 0 0,31-115 265 0 0,51-154-166 0 0,-63 179-494 0 0,-22 106 207 0 0,0 1-125 0 0,0 0-171 0 0,0 0-214 0 0,1 26-9644 0 0,0-19 3975 0 0,1-3-2385 0 0</inkml:trace>
</inkml:ink>
</file>

<file path=ppt/ink/ink35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17:59.0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0 615 4697 0 0,'0'0'2839'0'0,"0"0"-1165"0"0,0 0-143 0 0,0 0 267 0 0,0 0 66 0 0,0 0-144 0 0,0 0-302 0 0,0 0-303 0 0,0 0-187 0 0,0 0-129 0 0,0 0-121 0 0,0 0-102 0 0,0 0-95 0 0,28-2-81 0 0,86-7-48 0 0,-67-9 112 0 0,-43 11-357 0 0,1 2-39 0 0,0 0 0 0 0,-1-1 0 0 0,1 0 0 0 0,-1 0-1 0 0,-1 0 1 0 0,1 0 0 0 0,-1-1 0 0 0,0 1 0 0 0,-1-1 0 0 0,0 0 0 0 0,0 0-1 0 0,0 1 1 0 0,-1-1 0 0 0,0-1 0 0 0,0 1 0 0 0,-1 0 0 0 0,1 0 0 0 0,-2 0 0 0 0,0-7-68 0 0,0 12-22 0 0,-1-1 0 0 0,1 0 0 0 0,-1 1 1 0 0,0-1-1 0 0,0 1 0 0 0,0 0 1 0 0,0 0-1 0 0,-1 0 0 0 0,1 0 0 0 0,0 0 1 0 0,-1 0-1 0 0,1 0 0 0 0,-1 1 0 0 0,0-1 1 0 0,1 1-1 0 0,-1 0 0 0 0,0 0 1 0 0,0 0-1 0 0,0 0 0 0 0,0 1 0 0 0,0-1 1 0 0,0 1-1 0 0,0-1 0 0 0,0 1 1 0 0,0 0-1 0 0,0 0 0 0 0,0 1 0 0 0,0-1 1 0 0,0 1-1 0 0,0-1 0 0 0,0 1 0 0 0,0 0 1 0 0,0 0-1 0 0,0 0 0 0 0,0 0 1 0 0,1 1-1 0 0,-1-1 0 0 0,-1 2 22 0 0,-5 4-29 0 0,0 0 0 0 0,0 1 0 0 0,0 0-1 0 0,1 0 1 0 0,1 1 0 0 0,-1 0 0 0 0,1 1 0 0 0,1 0 0 0 0,0 0-1 0 0,0 0 1 0 0,1 0 0 0 0,0 1 0 0 0,1 0 0 0 0,0 0 0 0 0,1 0-1 0 0,0 1 1 0 0,1-1 0 0 0,0 1 0 0 0,1-1 0 0 0,0 1 0 0 0,1 0-1 0 0,0 0 1 0 0,1 3 29 0 0,0-9 3 0 0,1-1 1 0 0,0 1-1 0 0,0-1 0 0 0,0 0 0 0 0,0 0 0 0 0,1 0 0 0 0,0 0 0 0 0,0 0 0 0 0,0-1 0 0 0,0 1 1 0 0,1-1-1 0 0,0 0 0 0 0,0 0 0 0 0,0 0 0 0 0,0 0 0 0 0,1-1 0 0 0,0 0 0 0 0,-1 0 0 0 0,1 0 0 0 0,0 0 1 0 0,0-1-1 0 0,1 0 0 0 0,-1 0 0 0 0,5 1-3 0 0,6 2 88 0 0,0-1 0 0 0,0-1 0 0 0,1 0 0 0 0,-1-1 0 0 0,1-1 0 0 0,-1-1 0 0 0,16-1-88 0 0,-13-3 140 0 0,-1 0 1 0 0,0-2-1 0 0,0 0 1 0 0,-1-1-1 0 0,0-1 0 0 0,0-1 1 0 0,-1 0-1 0 0,0-1 0 0 0,0-1 1 0 0,-1 0-1 0 0,-1-1 0 0 0,8-8-140 0 0,0-3 82 0 0,0 0 0 0 0,-2-2-1 0 0,0 0 1 0 0,-2-1 0 0 0,-1-1-1 0 0,-1-1 1 0 0,-2 0-1 0 0,0-1 1 0 0,-2 0 0 0 0,4-18-82 0 0,-7 15-44 0 0,-1 0 0 0 0,-2-1 0 0 0,-1 0 0 0 0,-2 0 0 0 0,-1 0 0 0 0,-1-19 44 0 0,-1 46-8 0 0,0 1 1 0 0,0-1-1 0 0,-1 1 1 0 0,0-1 0 0 0,1 0-1 0 0,-2 1 1 0 0,1 0 0 0 0,-1-1-1 0 0,0 1 1 0 0,0 0 0 0 0,0 0-1 0 0,-1 0 1 0 0,1 0-1 0 0,-1 0 1 0 0,0 1 0 0 0,-1-1-1 0 0,1 1 1 0 0,-1 0 0 0 0,-2-2 7 0 0,2 5-12 0 0,1 1 1 0 0,0 0 0 0 0,-1 0 0 0 0,1 0 0 0 0,-1 0 0 0 0,1 1 0 0 0,0 0 0 0 0,-1-1 0 0 0,1 1 0 0 0,0 0-1 0 0,0 0 1 0 0,-1 1 0 0 0,1-1 0 0 0,0 1 0 0 0,0 0 0 0 0,0-1 0 0 0,1 1 0 0 0,-1 1 0 0 0,0-1 0 0 0,1 0-1 0 0,0 0 1 0 0,-1 1 0 0 0,1 0 0 0 0,0-1 0 0 0,0 1 0 0 0,0 0 0 0 0,1 0 0 0 0,-1 0 0 0 0,1 0 0 0 0,-1 0-1 0 0,1 1 1 0 0,0-1 0 0 0,0 1 11 0 0,1-3 2 0 0,-9 19 22 0 0,2 0-1 0 0,1 1 0 0 0,0 0 0 0 0,1 0 0 0 0,2 0 0 0 0,0 1 0 0 0,1-1 0 0 0,1 1 0 0 0,1 0 0 0 0,1-1 0 0 0,3 21-23 0 0,37 133 328 0 0,-12-35-89 0 0,-27-125-233 0 0,0-1 1 0 0,1 1 0 0 0,1 0 0 0 0,0-1 0 0 0,1 1 0 0 0,0-1-1 0 0,1 0 1 0 0,1-1 0 0 0,1 1-7 0 0,-7-13-42 0 0,0 0-1 0 0,0 0 1 0 0,0-1-1 0 0,0 1 1 0 0,1 0-1 0 0,-1-1 1 0 0,0 1 0 0 0,0-1-1 0 0,1 1 1 0 0,-1-1-1 0 0,0 1 1 0 0,1-1-1 0 0,-1 0 1 0 0,0 0 0 0 0,1 0-1 0 0,-1 0 1 0 0,1 0-1 0 0,-1 0 1 0 0,0 0-1 0 0,1 0 1 0 0,-1 0 0 0 0,0-1-1 0 0,1 1 1 0 0,-1-1-1 0 0,0 1 1 0 0,1-1-1 0 0,-1 1 1 0 0,0-1 0 0 0,0 0-1 0 0,0 0 1 0 0,0 1-1 0 0,1-1 1 0 0,-1 0-1 0 0,0 0 1 0 0,0 0 0 0 0,-1 0-1 0 0,1 0 1 0 0,0 0-1 0 0,0-1 1 0 0,0 1-1 0 0,-1 0 1 0 0,1 0 0 0 0,-1 0-1 0 0,1-1 1 0 0,-1 1-1 0 0,1 0 1 0 0,-1-1-1 0 0,0 1 1 0 0,0 0 0 0 0,1-1-1 0 0,-1 1 1 0 0,0-1-1 0 0,0 0 43 0 0,6-8-984 0 0,10-22-3279 0 0,-8 9-4670 0 0,-8 23 8876 0 0,3-11-9996 0 0</inkml:trace>
</inkml:ink>
</file>

<file path=ppt/ink/ink35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17:59.4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149 48 7386 0 0,'0'0'3004'0'0,"0"0"-1095"0"0,0 0-341 0 0,0 0 59 0 0,0 0-56 0 0,0 0-155 0 0,0 0-215 0 0,0 0-272 0 0,0 0-202 0 0,0 0-132 0 0,0 0-134 0 0,0 0-106 0 0,0 0-66 0 0,-16 17-75 0 0,-53 52-54 0 0,23 5 133 0 0,42-60-253 0 0,-9 98 35 0 0,13-109-73 0 0,1 0 0 0 0,-1 0 1 0 0,1 0-1 0 0,0 0 0 0 0,-1-1 0 0 0,1 1 0 0 0,1 0 1 0 0,-1 0-1 0 0,0-1 0 0 0,1 1 0 0 0,-1 0 0 0 0,1-1 1 0 0,0 0-1 0 0,0 1 0 0 0,0-1 0 0 0,0 0 0 0 0,0 0 1 0 0,1 0-1 0 0,-1 0 0 0 0,0 0 0 0 0,1-1 0 0 0,0 1 1 0 0,-1-1-1 0 0,1 0 0 0 0,0 1 0 0 0,0-1 0 0 0,-1-1 1 0 0,1 1-1 0 0,0 0 0 0 0,0-1 0 0 0,0 1 1 0 0,0-1-1 0 0,0 0 0 0 0,0 0 0 0 0,2 0-2 0 0,5 0 61 0 0,0-1 0 0 0,0 0 0 0 0,-1 0 0 0 0,1-1-1 0 0,0-1 1 0 0,-1 1 0 0 0,1-1 0 0 0,-1-1 0 0 0,0 0 0 0 0,0 0 0 0 0,0-1-1 0 0,-1 0 1 0 0,1-1 0 0 0,-1 0 0 0 0,-1 0 0 0 0,1 0 0 0 0,-1-1-1 0 0,0 0 1 0 0,3-5-61 0 0,-2 1 71 0 0,0 0 0 0 0,-1-1 0 0 0,0 0 0 0 0,-1-1 0 0 0,-1 1-1 0 0,1-1 1 0 0,-2 0 0 0 0,0-1 0 0 0,-1 1 0 0 0,0-1 0 0 0,-1 1 0 0 0,0-1-1 0 0,-1 0 1 0 0,-1 0 0 0 0,0 1 0 0 0,-2-8-71 0 0,2 17-33 0 0,0 0-1 0 0,-1 0 1 0 0,0 0 0 0 0,0 0 0 0 0,0 0-1 0 0,0 1 1 0 0,-1-1 0 0 0,1 0 0 0 0,-1 1-1 0 0,0 0 1 0 0,0-1 0 0 0,0 1 0 0 0,-1 0-1 0 0,1 0 1 0 0,-1 0 0 0 0,1 0 0 0 0,-1 0-1 0 0,0 1 1 0 0,0-1 0 0 0,-1 1 0 0 0,1 0-1 0 0,0 0 1 0 0,-1 0 0 0 0,1 0 0 0 0,-1 1-1 0 0,0-1 1 0 0,1 1 0 0 0,-1 0 0 0 0,0 0-1 0 0,0 0 1 0 0,-3 0 33 0 0,0 1-265 0 0,0 1 0 0 0,0 0-1 0 0,0 0 1 0 0,0 0 0 0 0,0 1 0 0 0,0 0-1 0 0,1 0 1 0 0,-1 1 0 0 0,1-1 0 0 0,0 2-1 0 0,0-1 1 0 0,-5 4 265 0 0,-39 34-9401 0 0,42-30-1235 0 0</inkml:trace>
</inkml:ink>
</file>

<file path=ppt/ink/ink35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17:59.9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220 1 9874 0 0,'0'0'3432'0'0,"0"0"-1311"0"0,0 0-546 0 0,0 0-117 0 0,0 0-139 0 0,0 0-190 0 0,0 0-194 0 0,0 0-197 0 0,0 0-175 0 0,0 0-107 0 0,0 0-108 0 0,0 0-67 0 0,-15 0-43 0 0,-47 4-21 0 0,14 21 452 0 0,35-14-493 0 0,6-5-158 0 0,1-1-1 0 0,-1 1 0 0 0,1 0 1 0 0,0 0-1 0 0,1 1 0 0 0,-1 0 0 0 0,1 0 1 0 0,1 0-1 0 0,-1 1 0 0 0,1-1 1 0 0,0 1-1 0 0,1 0 0 0 0,0 0 0 0 0,0 0 1 0 0,1 1-1 0 0,0-1 0 0 0,1 1 1 0 0,-1-1-1 0 0,2 1 0 0 0,-1 0 0 0 0,1-1 1 0 0,0 1-1 0 0,1 0 0 0 0,2 8-17 0 0,-1-13 34 0 0,0-1-1 0 0,1 1 1 0 0,0 0-1 0 0,0-1 1 0 0,0 1 0 0 0,0-1-1 0 0,1 0 1 0 0,-1 0-1 0 0,1 0 1 0 0,0 0-1 0 0,0-1 1 0 0,0 0 0 0 0,0 1-1 0 0,0-2 1 0 0,0 1-1 0 0,1 0 1 0 0,-1-1-1 0 0,1 0 1 0 0,-1 0-1 0 0,1 0 1 0 0,-1 0 0 0 0,1-1-1 0 0,0 0 1 0 0,-1 0-1 0 0,1 0 1 0 0,-1 0-1 0 0,1-1 1 0 0,0 0 0 0 0,-1 0-1 0 0,1 0 1 0 0,-1-1-1 0 0,0 1 1 0 0,1-1-1 0 0,-1 0 1 0 0,0 0-1 0 0,2-2-33 0 0,80-37 695 0 0,-76 38-1122 0 0,-3 3-7678 0 0,-5 0 2578 0 0,0 0-5668 0 0</inkml:trace>
</inkml:ink>
</file>

<file path=ppt/ink/ink35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18:00.2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14747 0 0,'0'0'4345'0'0,"0"0"-3265"0"0,0 0-336 0 0,0 0 17 0 0,0 0-97 0 0,0 0-144 0 0,0 0-200 0 0,0 0-216 0 0,0 0-120 0 0,0 0-40 0 0,0 0-88 0 0,0 0-120 0 0,0 0-256 0 0,0 0-408 0 0,9 118-649 0 0,-5-118-1111 0 0,-1 0-1561 0 0,-1 0-7714 0 0</inkml:trace>
</inkml:ink>
</file>

<file path=ppt/ink/ink35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18:00.4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 33 20220 0 0,'0'0'1521'0'0,"0"0"-577"0"0,0 0-152 0 0,0 0-104 0 0,0 0-176 0 0,0 0-112 0 0,0 0-208 0 0,0 0-200 0 0,0 0-136 0 0,0 0-184 0 0,0 0-224 0 0,0 0-440 0 0,0 0-712 0 0,-35-33-1657 0 0,39 33-3137 0 0,-1 4-5184 0 0</inkml:trace>
</inkml:ink>
</file>

<file path=ppt/ink/ink35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18:00.6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18932 0 0,'0'0'1859'0'0,"0"0"-641"0"0,0 0-327 0 0,0 0-57 0 0,0 0-44 0 0,0 0-101 0 0,0 0-138 0 0,0 0-139 0 0,0 0-80 0 0,0 0-26 0 0,0 0-46 0 0,0 0-67 0 0,0 0-53 0 0,4 35-17 0 0,11 107-46 0 0,1 43 105 0 0,15 149-274 0 0,-31-332-3 0 0,0 0 1 0 0,0 0 0 0 0,0 0 0 0 0,-1 0 0 0 0,1 0-1 0 0,-1 0 1 0 0,1 0 0 0 0,-1 0 0 0 0,0 0 0 0 0,1 0-1 0 0,-1 0 1 0 0,0 0 0 0 0,-1-1 0 0 0,1 1 0 0 0,0 0-1 0 0,0-1 1 0 0,-1 1 0 0 0,1-1 0 0 0,-1 1 0 0 0,1-1-1 0 0,-1 0 1 0 0,0 1 0 0 0,-1 0 94 0 0,-12 2-5212 0 0,-2-7-5448 0 0,14 0 1002 0 0</inkml:trace>
</inkml:ink>
</file>

<file path=ppt/ink/ink35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18:00.9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67 13187 0 0,'0'0'1216'0'0,"0"0"-480"0"0,0 0-56 0 0,0 0-136 0 0,0 0-103 0 0,0 0-73 0 0,0 0-88 0 0,0 0-88 0 0,0 0-56 0 0,207-67-88 0 0,-185 67-112 0 0,2 0-232 0 0,-2 0-384 0 0,-4 0-649 0 0,-1 0-871 0 0,-1 0-865 0 0,-3 4-1200 0 0,-7-4-1664 0 0</inkml:trace>
</inkml:ink>
</file>

<file path=ppt/ink/ink35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18:04.6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 50 0 0 0,'0'0'615'0'0,"0"0"181"0"0,0 0 23 0 0,0 0-20 0 0,0 0-26 0 0,0 0-22 0 0,0 0 37 0 0,0 0 79 0 0,0-3 128 0 0,0 2-950 0 0,2-17 3350 0 0,0 17 8288 0 0,-2 2-11454 0 0,-1 7 157 0 0,-30 101 257 0 0,28-91-627 0 0,0 1 0 0 0,2-1 0 0 0,0 0 0 0 0,1 1 0 0 0,1-1 0 0 0,0 0 0 0 0,3 11-16 0 0,-3-27 12 0 0,-1-1 0 0 0,0 1 1 0 0,0-1-1 0 0,1 0 0 0 0,-1 1 1 0 0,1-1-1 0 0,-1 1 0 0 0,1-1 1 0 0,0 0-1 0 0,-1 0 0 0 0,1 0 0 0 0,0 1 1 0 0,0-1-1 0 0,0 0 0 0 0,0 0 1 0 0,0 0-1 0 0,0 0 0 0 0,0 0 1 0 0,0 0-1 0 0,1-1 0 0 0,-1 1 1 0 0,0 0-1 0 0,0-1 0 0 0,1 1 1 0 0,-1 0-1 0 0,0-1 0 0 0,1 0 0 0 0,-1 1 1 0 0,0-1-1 0 0,1 0 0 0 0,-1 0 1 0 0,1 0-1 0 0,-1 1 0 0 0,1-2 1 0 0,-1 1-1 0 0,1 0 0 0 0,-1 0 1 0 0,0 0-1 0 0,1-1 0 0 0,-1 1 1 0 0,0 0-1 0 0,1-1 0 0 0,0 0-12 0 0,79-53 874 0 0,-68 42-764 0 0,1-1-37 0 0,-1-1 0 0 0,0 1 0 0 0,-2-2 0 0 0,1 0 0 0 0,-2 0 0 0 0,0-1 0 0 0,-1 0 0 0 0,0-1 0 0 0,-1 0 0 0 0,-1 0 0 0 0,-1-1 0 0 0,-1 0 0 0 0,4-17-73 0 0,-8 11 407 0 0,-3 41 120 0 0,16 89-148 0 0,147 188-224 0 0,-145-257-136 0 0,-2-11 12 0 0,-2 0-1 0 0,-1 1 1 0 0,-2 1-1 0 0,0-1 0 0 0,-2 2 1 0 0,0-1-1 0 0,-3 1 1 0 0,2 24-31 0 0,-5-40 23 0 0,0 0 1 0 0,-1 0 0 0 0,-1 0-1 0 0,0-1 1 0 0,-1 1 0 0 0,0 0 0 0 0,-1-1-1 0 0,0 1 1 0 0,-1-1 0 0 0,-1 0-1 0 0,0 0 1 0 0,0 0 0 0 0,-1-1-1 0 0,0 0 1 0 0,-1 0 0 0 0,-1 0 0 0 0,0-1-1 0 0,0 0 1 0 0,-1-1 0 0 0,0 0-1 0 0,0 0 1 0 0,-9 5-24 0 0,-72 27 88 0 0,88-40-85 0 0,-1-1-1 0 0,0 1 1 0 0,0-1-1 0 0,1 0 1 0 0,-1 0-1 0 0,0 0 1 0 0,0-1-1 0 0,0 1 0 0 0,1 0 1 0 0,-1-1-1 0 0,0 0 1 0 0,1 0-1 0 0,-1 0 1 0 0,0 0-1 0 0,1 0 1 0 0,-1 0-1 0 0,1 0 1 0 0,0-1-1 0 0,-1 0 0 0 0,1 1 1 0 0,0-1-1 0 0,0 0 1 0 0,0 0-1 0 0,0 0 1 0 0,0 0-1 0 0,0 0 1 0 0,1-1-1 0 0,-1 1 0 0 0,1 0 1 0 0,0-1-1 0 0,0 1 1 0 0,-1-3-3 0 0,-1-5 0 0 0,1 0 1 0 0,0 0-1 0 0,1 0 1 0 0,0 0-1 0 0,1 0 0 0 0,0 0 1 0 0,0 0-1 0 0,1 0 1 0 0,1 0-1 0 0,-1 0 1 0 0,2 0-1 0 0,0-3 0 0 0,19-46-41 0 0,1 1 0 0 0,4 1 0 0 0,1 1 0 0 0,4 2 0 0 0,1 1 0 0 0,4 0 41 0 0,-21 28-54 0 0,77-93-1894 0 0,-59 79-4700 0 0,-32 34-601 0 0,0 2-4644 0 0</inkml:trace>
</inkml:ink>
</file>

<file path=ppt/ink/ink3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4:21.0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0 106 4721 0 0,'0'0'1943'0'0,"0"0"-56"0"0,0 0 75 0 0,0 0 182 0 0,0 0 64 0 0,0 0-196 0 0,0 0-401 0 0,0 0-473 0 0,0 0-386 0 0,0 0-226 0 0,0 0-117 0 0,0 0-11 0 0,0 0 117 0 0,5-5 95 0 0,-2 3-499 0 0,0-1 0 0 0,0 1 0 0 0,0 0-1 0 0,0 0 1 0 0,0 0 0 0 0,0 0 0 0 0,1 0 0 0 0,-1 1 0 0 0,0-1 0 0 0,1 1 0 0 0,0 0 0 0 0,-1 0 0 0 0,1 1 0 0 0,-1-1 0 0 0,1 1 0 0 0,0-1 0 0 0,-1 1 0 0 0,3 1-111 0 0,-3-1 56 0 0,37 1 485 0 0,1-2 0 0 0,-1-2 0 0 0,0-1 0 0 0,0-2 0 0 0,25-7-541 0 0,-23 3 73 0 0,58-28-127 0 0,-98 37 1926 0 0,-1-1-5157 0 0,0 5-11609 0 0,-1 1 3588 0 0</inkml:trace>
</inkml:ink>
</file>

<file path=ppt/ink/ink35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18:07.1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157 435 576 0 0,'0'0'2393'0'0,"0"0"-266"0"0,0 0 15 0 0,0 0 5 0 0,0 0-34 0 0,0 0-151 0 0,0 0-291 0 0,0 0-296 0 0,0 0-280 0 0,0 0-212 0 0,0 0-147 0 0,2-2-92 0 0,-2 1-553 0 0,1 1-1 0 0,0-1 1 0 0,0 1-1 0 0,-1 0 1 0 0,1-1-1 0 0,0 1 1 0 0,0 0-1 0 0,0-1 1 0 0,-1 1-1 0 0,1 0 1 0 0,0 0-1 0 0,0 0 1 0 0,0-1 0 0 0,0 1-1 0 0,0 0 1 0 0,-1 0-1 0 0,1 1 1 0 0,0-1-1 0 0,0 0 1 0 0,0 0-1 0 0,0 0 1 0 0,0 0-1 0 0,-1 1 1 0 0,1-1-1 0 0,0 0 1 0 0,0 1-1 0 0,-1-1 1 0 0,1 1-1 0 0,0-1 1 0 0,0 1-1 0 0,-1-1 1 0 0,1 1-1 0 0,-1-1 1 0 0,1 1-1 0 0,0 0 1 0 0,-1-1-1 0 0,1 1 1 0 0,-1 0-1 0 0,1 0 1 0 0,-1-1 0 0 0,0 1-1 0 0,1 0 1 0 0,-1 0-1 0 0,0 0 1 0 0,0-1-1 0 0,1 1 1 0 0,-1 0-1 0 0,0 0-90 0 0,32 45 283 0 0,-2 1 0 0 0,-2 2-1 0 0,-2 0 1 0 0,-2 2 0 0 0,-3 1 0 0 0,-2 0-1 0 0,10 47-282 0 0,-12-48 138 0 0,-17-50-112 0 0,0-1 10 0 0,0 0 2 0 0,0 0 20 0 0,11-8 1580 0 0,5-84-1437 0 0,98-322-22 0 0,-93 273-91 0 0,-21 140-77 0 0,0 1-18 0 0,0 0-18 0 0,0 0-2 0 0,0 0-37 0 0,0 0-48 0 0,0 0-41 0 0,-2 30-626 0 0,0-6-292 0 0,-1 22-1556 0 0,4-31-2043 0 0,1-1-3492 0 0,0-6-2742 0 0</inkml:trace>
  <inkml:trace contextRef="#ctx0" brushRef="#br0" timeOffset="473.957">805 788 7178 0 0,'0'0'2185'0'0,"0"0"-367"0"0,0 0-164 0 0,0 0-2 0 0,0 0-66 0 0,0 0-174 0 0,0 0-290 0 0,0 0-273 0 0,0 0-209 0 0,0 0-129 0 0,0 0-79 0 0,0 0-36 0 0,0 0-18 0 0,-8 8-34 0 0,-28 26-30 0 0,33-29-277 0 0,0 0 0 0 0,0-1-1 0 0,1 1 1 0 0,-1 0-1 0 0,1 0 1 0 0,1 0-1 0 0,-1 0 1 0 0,0 1-1 0 0,1-1 1 0 0,0 0-1 0 0,1 1 1 0 0,-1-1-1 0 0,1 0 1 0 0,0 1-1 0 0,0-1 1 0 0,1 1-1 0 0,-1-1 1 0 0,2 5-37 0 0,-1 0 47 0 0,0-8-4 0 0,1 1 1 0 0,-1 0 0 0 0,1-1 0 0 0,0 1-1 0 0,0-1 1 0 0,0 0 0 0 0,0 0 0 0 0,0 0-1 0 0,0 0 1 0 0,0 0 0 0 0,1 0 0 0 0,-1 0 0 0 0,1-1-1 0 0,-1 1 1 0 0,1-1 0 0 0,0 0 0 0 0,0 0-1 0 0,-1 0 1 0 0,1 0 0 0 0,0 0 0 0 0,0 0-1 0 0,0-1 1 0 0,0 0 0 0 0,0 1 0 0 0,0-1-1 0 0,0 0 1 0 0,0-1 0 0 0,0 1 0 0 0,0 0 0 0 0,0-1-1 0 0,0 0 1 0 0,0 0 0 0 0,0 1 0 0 0,-1-2-1 0 0,1 1 1 0 0,0 0 0 0 0,-1 0 0 0 0,2-1-44 0 0,4-3 108 0 0,1 0 0 0 0,0-1 0 0 0,-1 0 0 0 0,0 0 0 0 0,-1 0 0 0 0,1-1 0 0 0,-1 0 0 0 0,-1-1 0 0 0,1 0 0 0 0,-1 0 0 0 0,0 0 0 0 0,-1-1 0 0 0,0 1 0 0 0,-1-1 0 0 0,1 0 0 0 0,-2-1 0 0 0,1 1 0 0 0,-1-1 0 0 0,-1 0 0 0 0,0 0 0 0 0,0 1 0 0 0,-1-1 0 0 0,0-9-108 0 0,-1 16 7 0 0,0 0 0 0 0,-1 0 0 0 0,0 0 0 0 0,1 0 0 0 0,-1-1 0 0 0,0 1 1 0 0,0 0-1 0 0,-1 0 0 0 0,1 1 0 0 0,-1-1 0 0 0,1 0 0 0 0,-1 0 0 0 0,0 1 0 0 0,0-1 0 0 0,0 1 0 0 0,-1 0 0 0 0,1-1 0 0 0,0 1 0 0 0,-1 0 0 0 0,1 0 0 0 0,-1 1 0 0 0,0-1 0 0 0,0 0 0 0 0,0 1 0 0 0,1 0 0 0 0,-2 0 1 0 0,1 0-1 0 0,0 0 0 0 0,0 0 0 0 0,-2 0-7 0 0,-50-6-2662 0 0,7 13-6725 0 0,36-3-2362 0 0</inkml:trace>
  <inkml:trace contextRef="#ctx0" brushRef="#br0" timeOffset="1479.981">21 162 3513 0 0,'0'0'1545'0'0,"0"0"77"0"0,0 0 193 0 0,0 0 171 0 0,0 0 74 0 0,0 0-79 0 0,0 0-216 0 0,0 0-230 0 0,0 0-257 0 0,0 0-230 0 0,0 0-158 0 0,0 0-135 0 0,0 0-125 0 0,-5 0-129 0 0,-11-5-54 0 0,30 10 453 0 0,8 2-531 0 0,0-2 1 0 0,0-1 0 0 0,0 0 0 0 0,0-2 0 0 0,1 0 0 0 0,-1-1 0 0 0,23-3-370 0 0,-4 1 240 0 0,138-17 395 0 0,-57 11 1187 0 0,-155-20-1578 0 0,-8-9-129 0 0,-1-8-6 0 0,17 21-705 0 0,11 7 88 0 0,9 11-1065 0 0,2 2-1226 0 0,3-1-8290 0 0,0 3-1203 0 0</inkml:trace>
</inkml:ink>
</file>

<file path=ppt/ink/ink35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18:11.6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 26 7626 0 0,'0'0'2096'0'0,"0"0"-390"0"0,0 0-119 0 0,0 0 25 0 0,0 0 60 0 0,0 0-49 0 0,0 0-190 0 0,0 0-273 0 0,0 0-253 0 0,0 0-224 0 0,0 0-166 0 0,0-4-93 0 0,0-18 603 0 0,12 144 859 0 0,-4 250-845 0 0,-4-123-829 0 0,-9-211 6 0 0,4-31 381 0 0,7-27-207 0 0,5-7-394 0 0,1 0 0 0 0,2 1 0 0 0,0 0 0 0 0,2 1-1 0 0,0 1 1 0 0,2 0 0 0 0,1 2 0 0 0,1 0 0 0 0,0 1 0 0 0,2 1 0 0 0,0 0 2 0 0,-15 14-10 0 0,-1 1 1 0 0,1-1-1 0 0,1 1 0 0 0,-1 0 0 0 0,1 1 0 0 0,-1 0 1 0 0,1 0-1 0 0,0 0 0 0 0,1 1 0 0 0,-1 1 0 0 0,1-1 1 0 0,-1 1-1 0 0,1 1 0 0 0,-1 0 0 0 0,1 0 1 0 0,0 0-1 0 0,0 1 0 0 0,4 1 10 0 0,-9 1-2 0 0,0 1 0 0 0,0-1 0 0 0,-1 1-1 0 0,0 0 1 0 0,1 0 0 0 0,-1 0 0 0 0,0 0 0 0 0,0 1 0 0 0,-1-1 0 0 0,1 1-1 0 0,-1 0 1 0 0,0 0 0 0 0,0 0 0 0 0,0 0 0 0 0,0 0 0 0 0,-1 0 0 0 0,1 0-1 0 0,0 5 3 0 0,0 1 26 0 0,0 0 0 0 0,0 1 0 0 0,-1-1 0 0 0,-1 1-1 0 0,1-1 1 0 0,-2 1 0 0 0,1-1 0 0 0,-2 1 0 0 0,1-1-1 0 0,-1 1 1 0 0,-1-1 0 0 0,0 0 0 0 0,0 0 0 0 0,-1 0 0 0 0,-1-1-1 0 0,1 1 1 0 0,-6 7-26 0 0,-9 10 20 0 0,11-12 0 0 0,-2 0 0 0 0,0-1 0 0 0,-1 0 0 0 0,-1 0 0 0 0,0-1 0 0 0,0-1 0 0 0,-1 0 0 0 0,-1 0 0 0 0,0-2 0 0 0,-1 0 0 0 0,-2 1-20 0 0,-77-6-40 0 0,85-6-57 0 0,1 0 0 0 0,0 0 0 0 0,-1-1-1 0 0,1 0 1 0 0,0 0 0 0 0,0-1 0 0 0,0 0 0 0 0,1 0 0 0 0,-1-1-1 0 0,1 0 1 0 0,-1 0 0 0 0,1-1 0 0 0,1 0 0 0 0,-1 0 0 0 0,1-1-1 0 0,0 1 1 0 0,0-2 0 0 0,0 1 0 0 0,1 0 0 0 0,0-1 0 0 0,0 0-1 0 0,-1-3 98 0 0,3-10-3065 0 0,12 7-7262 0 0,-5 12-797 0 0</inkml:trace>
  <inkml:trace contextRef="#ctx0" brushRef="#br0" timeOffset="749.782">440 921 8266 0 0,'0'0'1624'0'0,"0"0"-258"0"0,0 0 97 0 0,0 0 229 0 0,0 0-20 0 0,0 0-219 0 0,0 0-289 0 0,0 0-237 0 0,0 0-162 0 0,0 0-118 0 0,0 0-89 0 0,33-19-92 0 0,99-61-74 0 0,-58 17 302 0 0,-58 47-469 0 0,6-5-26 0 0,-1-1 1 0 0,0 0 0 0 0,-2-2 0 0 0,-1-1 0 0 0,0 0-1 0 0,-2-1 1 0 0,-1-1 0 0 0,4-11-200 0 0,-15 29 25 0 0,0 1 0 0 0,-1 0 0 0 0,0-1 1 0 0,0 0-1 0 0,-1 1 0 0 0,0-1 0 0 0,-1 0 0 0 0,0 0 0 0 0,0 0 1 0 0,-1-1-1 0 0,0 1 0 0 0,0 0 0 0 0,-1 0 0 0 0,-1 0 0 0 0,-1-6-25 0 0,2 13-4 0 0,1 1-1 0 0,-1-1 0 0 0,0 1 1 0 0,0-1-1 0 0,0 1 0 0 0,-1 0 1 0 0,1 0-1 0 0,0 0 0 0 0,0-1 0 0 0,-1 1 1 0 0,1 0-1 0 0,0 0 0 0 0,-1 1 1 0 0,1-1-1 0 0,-1 0 0 0 0,1 0 0 0 0,-1 1 1 0 0,0-1-1 0 0,1 1 0 0 0,-1-1 1 0 0,1 1-1 0 0,-1 0 0 0 0,0 0 1 0 0,0 0-1 0 0,1-1 0 0 0,-1 2 0 0 0,0-1 1 0 0,1 0-1 0 0,-1 0 0 0 0,0 0 1 0 0,1 1-1 0 0,-1-1 0 0 0,1 1 1 0 0,-1 0-1 0 0,0-1 0 0 0,1 1 0 0 0,-1 0 1 0 0,1 0-1 0 0,-1 0 5 0 0,-54 43-209 0 0,55-43 208 0 0,-5 4 2 0 0,0 1 0 0 0,0-1 0 0 0,1 1 1 0 0,0 1-1 0 0,0-1 0 0 0,0 1 0 0 0,1-1 0 0 0,0 1 1 0 0,0 0-1 0 0,1 1 0 0 0,0-1 0 0 0,0 1 0 0 0,1-1 1 0 0,0 1-1 0 0,0 0 0 0 0,1 0 0 0 0,0 0 0 0 0,0 0 1 0 0,1 6-2 0 0,3-10 17 0 0,0 0 0 0 0,0 0 1 0 0,0 0-1 0 0,1 0 0 0 0,0-1 1 0 0,-1 0-1 0 0,1 0 0 0 0,1 0 1 0 0,-1 0-1 0 0,0-1 0 0 0,1 1 1 0 0,-1-1-1 0 0,1 0 0 0 0,0-1 1 0 0,0 1-1 0 0,-1-1 0 0 0,1 0 1 0 0,0 0-1 0 0,0 0 0 0 0,0-1 1 0 0,4 0-18 0 0,165-3 516 0 0,-172 4-485 0 0,-1 1 1 0 0,1-1-1 0 0,-1 0 1 0 0,1 1-1 0 0,-1-1 1 0 0,0 1-1 0 0,1-1 1 0 0,-1 1-1 0 0,0 0 1 0 0,0-1-1 0 0,0 1 1 0 0,0 0-1 0 0,0 0 1 0 0,-1 0-1 0 0,1 0 0 0 0,-1 0 1 0 0,1 0-1 0 0,-1 0 1 0 0,1 0-1 0 0,-1 0 1 0 0,0 0-1 0 0,0 0 1 0 0,0 0-1 0 0,0 0 1 0 0,-1 0-1 0 0,1 0 1 0 0,0 0-1 0 0,-1 0 1 0 0,1 0-1 0 0,-2 0-31 0 0,2 8 164 0 0,-19 46 454 0 0,-41 65-274 0 0,55-112-70 0 0,5-9-344 0 0,0 0-1 0 0,1 0 0 0 0,-1-1 0 0 0,1 1 0 0 0,-1 0 0 0 0,0 0 0 0 0,1 0 0 0 0,-1 0 1 0 0,1 0-1 0 0,-1-1 0 0 0,0 1 0 0 0,1 0 0 0 0,-1 0 0 0 0,1 0 0 0 0,-1 0 0 0 0,0 0 1 0 0,1 1-1 0 0,-1-1 0 0 0,1 0 0 0 0,-1 0 0 0 0,0 0 0 0 0,1 0 0 0 0,-1 0 0 0 0,1 0 1 0 0,-1 1-1 0 0,0-1 0 0 0,1 0 0 0 0,-1 0 0 0 0,0 1 0 0 0,1-1 0 0 0,-1 0 1 0 0,0 0-1 0 0,1 1 0 0 0,-1-1 0 0 0,0 0 0 0 0,0 1 0 0 0,1-1 0 0 0,-1 0 0 0 0,0 1 1 0 0,0-1-1 0 0,0 1 0 0 0,0-1 0 0 0,0 0 0 0 0,1 1 0 0 0,-1-1 0 0 0,0 1 0 0 0,0-1 1 0 0,0 0-1 0 0,0 1 0 0 0,0-1 0 0 0,0 1 0 0 0,0-1 0 0 0,0 0 0 0 0,0 1 0 0 0,0-1 1 0 0,-1 1-1 0 0,1-1 0 0 0,0 0 0 0 0,0 1 0 0 0,0-1 0 0 0,0 1 0 0 0,-1-1 0 0 0,1 0 71 0 0,33-9-6527 0 0,-14-3-1869 0 0,-11 8-419 0 0</inkml:trace>
  <inkml:trace contextRef="#ctx0" brushRef="#br0" timeOffset="1950.381">1140 755 1968 0 0,'0'0'1855'0'0,"0"0"45"0"0,0 0 229 0 0,0 0 171 0 0,0 0-97 0 0,0 0-303 0 0,0 0-348 0 0,0 0-298 0 0,0 0-196 0 0,0 0-125 0 0,0 0-66 0 0,0 0-78 0 0,32-9-88 0 0,102-27-85 0 0,-77 8 141 0 0,-50 20-566 0 0,-2 3-63 0 0,0 0 1 0 0,0 0-1 0 0,0 0 1 0 0,-1-1-1 0 0,0 0 1 0 0,0 0 0 0 0,0 0-1 0 0,-1 0 1 0 0,0 0-1 0 0,0-1 1 0 0,-1 0-1 0 0,1 1 1 0 0,-1-1-1 0 0,-1 0 1 0 0,1 0-1 0 0,-1 0 1 0 0,-1 0-1 0 0,1 0 1 0 0,-1-3-129 0 0,-2 7 13 0 0,0 0 1 0 0,0 0-1 0 0,-1 0 1 0 0,1 0-1 0 0,0 1 1 0 0,-1-1-1 0 0,0 1 0 0 0,0-1 1 0 0,0 1-1 0 0,0 0 1 0 0,0 0-1 0 0,0 1 1 0 0,0-1-1 0 0,0 1 1 0 0,-1-1-1 0 0,1 1 1 0 0,-1 0-1 0 0,1 0 0 0 0,-1 1 1 0 0,1-1-1 0 0,-1 1 1 0 0,1 0-1 0 0,-1 0 1 0 0,0 0-1 0 0,1 0 1 0 0,-1 0-1 0 0,1 1 1 0 0,-1 0-1 0 0,0-1 0 0 0,1 1 1 0 0,0 1-1 0 0,-1-1 1 0 0,-1 1-14 0 0,-8 6-6 0 0,-1 0 0 0 0,1 1 0 0 0,1 0 0 0 0,0 1 0 0 0,0 0 0 0 0,1 1 0 0 0,0 0 0 0 0,1 1 0 0 0,0 0 0 0 0,1 1 0 0 0,0 0 0 0 0,1 1 0 0 0,0-1 0 0 0,2 1 0 0 0,-1 1 0 0 0,2-1 0 0 0,-2 6 7 0 0,5-17-4 0 0,0 1 1 0 0,0 0-1 0 0,0 0 1 0 0,1 1 0 0 0,-1-1-1 0 0,1 0 1 0 0,0 1 0 0 0,0-1-1 0 0,0 0 1 0 0,1 1 0 0 0,-1-1-1 0 0,1 1 1 0 0,0-1-1 0 0,1 1 1 0 0,-1-1 0 0 0,1 1-1 0 0,0-1 1 0 0,0 0 0 0 0,0 1-1 0 0,1-1 1 0 0,-1 0 0 0 0,1 0-1 0 0,0 0 1 0 0,0 0 0 0 0,0 0-1 0 0,1 0 1 0 0,0-1-1 0 0,-1 1 1 0 0,1-1 0 0 0,0 0-1 0 0,1 0 1 0 0,-1 0 0 0 0,1 0-1 0 0,-1 0 1 0 0,1-1 0 0 0,0 1-1 0 0,0-1 1 0 0,0 0-1 0 0,1 0 3 0 0,10 0-107 0 0,2 0 0 0 0,-1-1-1 0 0,0-1 1 0 0,0 0-1 0 0,0-2 1 0 0,0 1-1 0 0,0-2 1 0 0,0 0-1 0 0,-1-1 1 0 0,1-1-1 0 0,-1 0 1 0 0,0-1-1 0 0,6-4 108 0 0,119-62-5755 0 0,-99 50 2589 0 0,79-60-6268 0 0,-48 17 7743 0 0,-45 32 4747 0 0,-22 27-361 0 0,-8 7 5214 0 0,-2 1-4358 0 0,-25 13-2566 0 0,-98 98 2529 0 0,108-91-3288 0 0,14-18-209 0 0,0 0 0 0 0,0 0-1 0 0,1 1 1 0 0,0 0 0 0 0,0 0 0 0 0,1 1-1 0 0,-1-1 1 0 0,1 1 0 0 0,0 0 0 0 0,1 0-1 0 0,-1 0 1 0 0,1 1 0 0 0,0-1 0 0 0,1 1 0 0 0,0-1-1 0 0,0 1 1 0 0,0 0 0 0 0,1 0 0 0 0,0 0-1 0 0,0 0 1 0 0,1 0 0 0 0,0 0 0 0 0,0 0-1 0 0,1 3-16 0 0,38 5-41 0 0,-23-18 50 0 0,1-2 1 0 0,-1 0-1 0 0,-1-1 0 0 0,1-1 0 0 0,-1-1 1 0 0,0 0-1 0 0,-1 0 0 0 0,1-2 0 0 0,-2 1 1 0 0,1-2-1 0 0,-2 0 0 0 0,1-1 1 0 0,-2 0-1 0 0,0 0 0 0 0,0-2 0 0 0,4-6-9 0 0,-9 13-19 0 0,18-13-282 0 0,-14 40-438 0 0,-13 17 505 0 0,2-35 196 0 0,-1 1 1 0 0,2 0-1 0 0,-1 0 1 0 0,0 0 0 0 0,0-1-1 0 0,1 1 1 0 0,0 0-1 0 0,-1 0 1 0 0,1 0 0 0 0,0 0-1 0 0,0 0 1 0 0,1 0 0 0 0,-1 0-1 0 0,1 0 1 0 0,-1 0-1 0 0,1 0 1 0 0,0-1 0 0 0,0 1-1 0 0,0 0 1 0 0,1-1 0 0 0,-1 1-1 0 0,0 0 1 0 0,1-1-1 0 0,0 0 1 0 0,0 1 0 0 0,-1-1-1 0 0,2 0 1 0 0,-1 0 0 0 0,0 0-1 0 0,0 0 1 0 0,0 0-1 0 0,1-1 1 0 0,-1 1 0 0 0,1-1-1 0 0,0 1 1 0 0,-1-1 0 0 0,1 0-1 0 0,0 0 1 0 0,0 0-1 0 0,0 0 38 0 0,5 0 22 0 0,1 0-1 0 0,0 0 0 0 0,0-1 0 0 0,0 0 0 0 0,0 0 0 0 0,0-1 0 0 0,0-1 0 0 0,0 1 0 0 0,0-1 0 0 0,-1-1 1 0 0,1 1-1 0 0,-1-2 0 0 0,1 1 0 0 0,-1-1 0 0 0,0 0 0 0 0,0-1 0 0 0,-1 0 0 0 0,0 0 0 0 0,3-2-21 0 0,122-126 1344 0 0,-101 91-1107 0 0,-2-2 0 0 0,-1-2 0 0 0,-3 0 0 0 0,-2-2 0 0 0,1-5-237 0 0,-11 26 47 0 0,-2-1 1 0 0,0-1-1 0 0,-2 0 0 0 0,-1 0 0 0 0,-1 0 0 0 0,-1-1 0 0 0,-2 0 0 0 0,-1-1 0 0 0,-2 1 0 0 0,-1-5-47 0 0,1 34 8 0 0,-1 0-1 0 0,0 0 1 0 0,0 0 0 0 0,0 1-1 0 0,0-1 1 0 0,0 0-1 0 0,0 0 1 0 0,-1 0 0 0 0,1 0-1 0 0,0 0 1 0 0,0 0 0 0 0,-1 1-1 0 0,1-1 1 0 0,0 0-1 0 0,-1 0 1 0 0,1 0 0 0 0,-1 1-1 0 0,1-1 1 0 0,-1 0 0 0 0,1 0-1 0 0,-1 1 1 0 0,0-1-1 0 0,1 1 1 0 0,-1-1 0 0 0,0 0-1 0 0,1 1 1 0 0,-1-1-1 0 0,0 1 1 0 0,0 0 0 0 0,1-1-1 0 0,-1 1 1 0 0,0-1 0 0 0,0 1-1 0 0,0 0 1 0 0,0 0-1 0 0,0 0 1 0 0,0 0 0 0 0,1-1-1 0 0,-1 1 1 0 0,0 0-1 0 0,0 0 1 0 0,0 1 0 0 0,0-1-1 0 0,0 0 1 0 0,0 0 0 0 0,0 0-1 0 0,1 0 1 0 0,-1 1-1 0 0,0-1 1 0 0,0 1 0 0 0,0-1-1 0 0,1 0 1 0 0,-1 1-1 0 0,0-1 1 0 0,0 1 0 0 0,1 0-1 0 0,-1-1 1 0 0,0 1 0 0 0,1 0-8 0 0,-43 34 69 0 0,32-21-50 0 0,1 1-1 0 0,0 0 1 0 0,1 1 0 0 0,1 0-1 0 0,1 1 1 0 0,0-1 0 0 0,1 2-1 0 0,1-1 1 0 0,0 0 0 0 0,1 1-1 0 0,2 0 1 0 0,-1 0 0 0 0,2 0-1 0 0,0 0 1 0 0,1 0 0 0 0,2 7-19 0 0,0-3 41 0 0,1 0 0 0 0,1-1 1 0 0,1 1-1 0 0,1-1 0 0 0,0 0 0 0 0,2-1 1 0 0,6 12-42 0 0,13 41 183 0 0,-17-42-117 0 0,-1 0 1 0 0,-1 0 0 0 0,-2 0-1 0 0,-2 1 1 0 0,0 0 0 0 0,-2 12-67 0 0,-18 48 192 0 0,4-66-109 0 0,12-56-1170 0 0,8-52-3843 0 0,-1 56 496 0 0,3-1-3445 0 0,-3 12-3035 0 0</inkml:trace>
  <inkml:trace contextRef="#ctx0" brushRef="#br0" timeOffset="2396.297">2786 332 15299 0 0,'0'0'2239'0'0,"0"0"-816"0"0,0 0-357 0 0,0 0-31 0 0,0 0-75 0 0,0 0-130 0 0,0 0-150 0 0,0 0-144 0 0,0 0-103 0 0,0 0-62 0 0,0 0-66 0 0,0 0-29 0 0,0 0-13 0 0,-26 17-36 0 0,-79 57-15 0 0,-40 30 467 0 0,142-102-665 0 0,-1 0 0 0 0,1 0 0 0 0,-1 1 0 0 0,1-1 0 0 0,0 1 0 0 0,0 0 0 0 0,0-1 0 0 0,1 1 0 0 0,-1 1 1 0 0,1-1-1 0 0,-1 0 0 0 0,1 1 0 0 0,0-1 0 0 0,0 1 0 0 0,1-1 0 0 0,-1 1 0 0 0,1 0 0 0 0,0 0 0 0 0,0 0 0 0 0,0 0 0 0 0,0 0 1 0 0,0 0-1 0 0,1 0 0 0 0,0 0 0 0 0,0 2-14 0 0,66 38 285 0 0,17 29 291 0 0,-2-10 613 0 0,-39-7-748 0 0,-28-73-8875 0 0,-6 5-2918 0 0,-3 8 1461 0 0</inkml:trace>
  <inkml:trace contextRef="#ctx0" brushRef="#br0" timeOffset="2852.923">3203 486 15635 0 0,'0'0'2465'0'0,"0"0"-798"0"0,0 0-303 0 0,0 0-13 0 0,0 0-75 0 0,0 0-206 0 0,0 0-233 0 0,0 0-182 0 0,0 0-160 0 0,0 0-100 0 0,0 0-78 0 0,0 0-85 0 0,0 0-76 0 0,-10-3-34 0 0,-35-8-44 0 0,-2 26 58 0 0,43-14-139 0 0,1 0 0 0 0,-1 0-1 0 0,1 1 1 0 0,-1 0-1 0 0,1 0 1 0 0,0 0-1 0 0,0 0 1 0 0,0 0 0 0 0,0 0-1 0 0,0 1 1 0 0,1-1-1 0 0,-1 1 1 0 0,1 0-1 0 0,-1 0 1 0 0,1 0-1 0 0,0 0 1 0 0,0 0 0 0 0,1 0-1 0 0,-1 1 1 0 0,1-1-1 0 0,-1 1 1 0 0,1-1-1 0 0,0 1 1 0 0,0-1 0 0 0,1 1-1 0 0,-1 0 1 0 0,1 0-1 0 0,-1 0 4 0 0,38 11-53 0 0,-29-13 90 0 0,0 1 0 0 0,-1 0 0 0 0,0 0 0 0 0,0 1 1 0 0,0 0-1 0 0,0 0 0 0 0,0 1 0 0 0,-1 0 0 0 0,0 0 0 0 0,0 0 0 0 0,0 1 0 0 0,0 0 0 0 0,-1 0 0 0 0,0 0 1 0 0,-1 1-1 0 0,1 0 0 0 0,-1 0 0 0 0,0 0 0 0 0,-1 0 0 0 0,0 1 0 0 0,0-1 0 0 0,-1 1 0 0 0,1 0 0 0 0,-2-1 1 0 0,1 1-1 0 0,-1 0 0 0 0,0 0 0 0 0,-1 5-37 0 0,0 0 203 0 0,1-10-164 0 0,-1-1 1 0 0,1 1-1 0 0,-1-1 0 0 0,0 1 1 0 0,0 0-1 0 0,0-1 0 0 0,-1 1 1 0 0,1-1-1 0 0,-1 1 1 0 0,1-1-1 0 0,-1 1 0 0 0,0-1 1 0 0,0 1-1 0 0,0-1 0 0 0,0 0 1 0 0,0 0-1 0 0,0 1 0 0 0,-1-1 1 0 0,1 0-1 0 0,-1 0 0 0 0,1 0 1 0 0,-1 0-1 0 0,-1 0-39 0 0,-3 3 7 0 0,-1 0-1 0 0,0 0 1 0 0,0-1 0 0 0,0 0-1 0 0,-1 0 1 0 0,1-1-1 0 0,-1 1 1 0 0,0-2-1 0 0,0 1 1 0 0,0-1 0 0 0,0-1-1 0 0,0 1 1 0 0,0-1-1 0 0,-1-1 1 0 0,1 0 0 0 0,0 0-1 0 0,0 0 1 0 0,-6-2-7 0 0,-14-19-2274 0 0,15 6-6673 0 0,9 11-3287 0 0</inkml:trace>
</inkml:ink>
</file>

<file path=ppt/ink/ink35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18:17.6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39 479 12675 0 0,'0'0'1867'0'0,"0"0"-359"0"0,0 0-148 0 0,0 0 1 0 0,0 0-69 0 0,0 0-212 0 0,0 0-284 0 0,0 0-216 0 0,0 0-163 0 0,0 0-89 0 0,0 0-47 0 0,-4 23-53 0 0,-9 73-17 0 0,11-80-95 0 0,0 0-1 0 0,1-1 1 0 0,1 1 0 0 0,1 0 0 0 0,0 0 0 0 0,1-1-1 0 0,0 1 1 0 0,2 0-116 0 0,2 17 134 0 0,-2-21-3441 0 0,-5-40-6594 0 0,0 12 4505 0 0,1 4-1044 0 0</inkml:trace>
  <inkml:trace contextRef="#ctx0" brushRef="#br0" timeOffset="243.332">0 0 10034 0 0,'0'0'3674'0'0,"0"0"-1487"0"0,0 0-854 0 0,0 0-336 0 0,0 0-179 0 0,0 0-163 0 0,0 0-210 0 0,0 0-242 0 0,0 0-170 0 0,0 0-105 0 0,0 0-65 0 0,0 0-71 0 0,0 0-120 0 0,2 22-239 0 0,10 70-511 0 0,-12-87 640 0 0,1-1-1 0 0,0 1 1 0 0,0-1-1 0 0,0 0 1 0 0,1 0-1 0 0,-1 1 1 0 0,1-1-1 0 0,0 0 1 0 0,0-1-1 0 0,1 1 1 0 0,-1 0 0 0 0,1 0-1 0 0,0-1 1 0 0,0 0-1 0 0,0 1 1 0 0,3 1 438 0 0,6 7-5107 0 0,-2-1-760 0 0</inkml:trace>
  <inkml:trace contextRef="#ctx0" brushRef="#br0" timeOffset="611.997">311 795 5977 0 0,'0'0'5041'0'0,"0"0"-2405"0"0,0 0-856 0 0,0 0-54 0 0,0 0-90 0 0,0 0-268 0 0,0 0-351 0 0,0 0-295 0 0,0 0-203 0 0,0 0-75 0 0,0 0-56 0 0,0 0-45 0 0,0 0-50 0 0,8-22-49 0 0,42-114 210 0 0,34-55 649 0 0,-84 191-1106 0 0,0-1 1 0 0,0 0-1 0 0,0 1 1 0 0,0-1-1 0 0,1 1 1 0 0,-1-1-1 0 0,0 0 1 0 0,0 1-1 0 0,1-1 1 0 0,-1 1-1 0 0,0-1 1 0 0,1 1-1 0 0,-1-1 0 0 0,0 1 1 0 0,1-1-1 0 0,-1 1 1 0 0,1-1-1 0 0,-1 1 1 0 0,1 0-1 0 0,-1-1 1 0 0,1 1-1 0 0,-1 0 1 0 0,1-1-1 0 0,0 1 1 0 0,-1 0-1 0 0,1-1 1 0 0,-1 1-1 0 0,1 0 1 0 0,0 0-1 0 0,-1 0 1 0 0,1 0-1 0 0,-1 0 1 0 0,1 0-1 0 0,0 0 1 0 0,-1 0-1 0 0,1 0 0 0 0,0 0 1 0 0,-1 0-1 0 0,1 0 1 0 0,-1 0-1 0 0,1 0 1 0 0,0 1-1 0 0,-1-1 1 0 0,1 0-1 0 0,-1 0 1 0 0,1 1-1 0 0,-1-1 1 0 0,1 0-1 0 0,-1 1 1 0 0,1-1-1 0 0,-1 1 1 0 0,1-1-1 0 0,-1 1 1 0 0,1-1-1 0 0,-1 1 1 0 0,0-1-1 0 0,1 1 0 0 0,-1-1 1 0 0,0 1-1 0 0,1-1 1 0 0,-1 1-1 0 0,0-1 1 0 0,0 1-1 0 0,1 0 1 0 0,-1-1-1 0 0,0 1 1 0 0,0 0 2 0 0,10 43-43 0 0,-8-25 60 0 0,-2-4-24 0 0,2 0-1 0 0,0 0 1 0 0,0 0-1 0 0,2 0 1 0 0,0-1 0 0 0,0 1-1 0 0,1-1 1 0 0,1 0-1 0 0,3 4 8 0 0,-7-15 14 0 0,0 0-1 0 0,1 0 0 0 0,-1 0 1 0 0,1 0-1 0 0,0 0 0 0 0,0-1 0 0 0,0 1 1 0 0,0-1-1 0 0,0 1 0 0 0,1-1 0 0 0,-1 0 1 0 0,1-1-1 0 0,-1 1 0 0 0,1-1 1 0 0,0 1-1 0 0,0-1 0 0 0,-1 0 0 0 0,1 0 1 0 0,0-1-1 0 0,0 1 0 0 0,0-1 0 0 0,0 0 1 0 0,0 0-1 0 0,0 0 0 0 0,0-1 1 0 0,0 1-1 0 0,0-1 0 0 0,-1 0 0 0 0,1 0 1 0 0,0 0-1 0 0,0-1 0 0 0,-1 1 1 0 0,1-1-1 0 0,-1 0 0 0 0,1 0 0 0 0,-1 0 1 0 0,0 0-1 0 0,0-1 0 0 0,0 1 0 0 0,0-1 1 0 0,0 0-1 0 0,0 0 0 0 0,-1 0 1 0 0,3-3-14 0 0,9-11 120 0 0,0 0 0 0 0,-1-1 1 0 0,-1 0-1 0 0,-1-1 0 0 0,0 0 1 0 0,-2-1-1 0 0,0 0 0 0 0,-1-1 1 0 0,-1 1-1 0 0,-1-2 0 0 0,-1 1 1 0 0,-1-1-1 0 0,0 0-120 0 0,3-2-2602 0 0,1 12-3635 0 0,-4 8 2384 0 0,-1 3-7768 0 0</inkml:trace>
  <inkml:trace contextRef="#ctx0" brushRef="#br0" timeOffset="879.254">1180 22 15931 0 0,'0'0'2041'0'0,"0"0"-834"0"0,0 0-292 0 0,0 0 165 0 0,0 0 172 0 0,0 0-24 0 0,0 0-235 0 0,0 0-256 0 0,0 0-157 0 0,0 0-125 0 0,0 36-46 0 0,0 112-50 0 0,-7 40 532 0 0,-10 205-672 0 0,10-319-1346 0 0,7-73 632 0 0,0-1-154 0 0,0 0-172 0 0,0 0-195 0 0,-11-16-8524 0 0,9 13 4608 0 0,0-4-4785 0 0</inkml:trace>
  <inkml:trace contextRef="#ctx0" brushRef="#br0" timeOffset="1141.48">946 490 8194 0 0,'0'0'4599'0'0,"0"0"-1917"0"0,0 0-979 0 0,0 0-346 0 0,0 0-190 0 0,0 0-145 0 0,0 0-151 0 0,0 0-176 0 0,0 0-124 0 0,0 0-102 0 0,0 0-103 0 0,0 0-90 0 0,0 0-91 0 0,26-1-54 0 0,81-1-38 0 0,84-10-702 0 0,-121 4-6994 0 0,-46 4 2875 0 0,-11 1-5337 0 0</inkml:trace>
  <inkml:trace contextRef="#ctx0" brushRef="#br0" timeOffset="1406.749">1611 379 9922 0 0,'0'0'3658'0'0,"0"0"-1299"0"0,0 0-680 0 0,0 0-222 0 0,0 0-194 0 0,0 0-212 0 0,0 0-233 0 0,0 0-217 0 0,0 0-180 0 0,0 0-140 0 0,0 0-90 0 0,0 0-59 0 0,-17 36-59 0 0,-51 110-23 0 0,50-80-4 0 0,20-56-42 0 0,0-5 14 0 0,0-1 0 0 0,0 0 0 0 0,0 0-1 0 0,1 0 1 0 0,-1 0 0 0 0,1 0 0 0 0,0 0 0 0 0,0 0-1 0 0,1-1 1 0 0,-1 0 0 0 0,1 0 0 0 0,-1 0-1 0 0,1 0 1 0 0,0 0 0 0 0,0-1 0 0 0,0 1-1 0 0,1-1 1 0 0,-1 0 0 0 0,0-1 0 0 0,1 1-1 0 0,-1-1 1 0 0,1 0 0 0 0,0 0 0 0 0,-1 0-1 0 0,1 0 1 0 0,0-1 0 0 0,0 0 0 0 0,-1 0-1 0 0,1 0 1 0 0,0-1 0 0 0,0 0 0 0 0,-1 1-1 0 0,1-2 1 0 0,0 1 0 0 0,-1 0 0 0 0,1-1-1 0 0,-1 0 1 0 0,2-1-18 0 0,4-1 108 0 0,-1-1 0 0 0,1 0 0 0 0,-1 0-1 0 0,0-1 1 0 0,0 0 0 0 0,0-1 0 0 0,-1 1-1 0 0,0-2 1 0 0,-1 1 0 0 0,1-1 0 0 0,-1-1-1 0 0,-1 1 1 0 0,0-1 0 0 0,0 0 0 0 0,-1 0 0 0 0,0-1-1 0 0,0 0 1 0 0,-1 0 0 0 0,0 0 0 0 0,-1 0-1 0 0,0-1 1 0 0,-1 1 0 0 0,0-1 0 0 0,-1 1-1 0 0,0-1 1 0 0,0-11-108 0 0,-2 18-4 0 0,-1 0-1 0 0,1 0 1 0 0,-1 0 0 0 0,1 0-1 0 0,-1 0 1 0 0,0 0 0 0 0,-1 0-1 0 0,1 1 1 0 0,-1-1-1 0 0,1 1 1 0 0,-1 0 0 0 0,0 0-1 0 0,0 0 1 0 0,-1 0 0 0 0,1 0-1 0 0,0 0 1 0 0,-1 1 0 0 0,0 0-1 0 0,0 0 1 0 0,0 0-1 0 0,0 0 1 0 0,0 0 0 0 0,0 1-1 0 0,0 0 1 0 0,0 0 0 0 0,-4-1 4 0 0,-113-1-3110 0 0,92 12-15 0 0,12-1-2405 0 0,2 0-6354 0 0</inkml:trace>
</inkml:ink>
</file>

<file path=ppt/ink/ink35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18:33.9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79 85 5785 0 0,'0'0'2143'0'0,"0"0"8"0"0,0 0 67 0 0,0 0 32 0 0,0 0-197 0 0,0 0-301 0 0,0 0-310 0 0,0 0-285 0 0,0 0-193 0 0,0 0-150 0 0,0 0-123 0 0,0 0-95 0 0,0 0-47 0 0,-3-4-46 0 0,-16-14 336 0 0,7 43 506 0 0,3-4-1268 0 0,2-1-1 0 0,0 1 1 0 0,1 0-1 0 0,1 0 1 0 0,1 0-1 0 0,1 1 0 0 0,1-1 1 0 0,0 1-1 0 0,2 0 1 0 0,2 11-77 0 0,-1-28 14 0 0,0-1 1 0 0,1 1 0 0 0,0-1 0 0 0,0 0 0 0 0,0 0 0 0 0,0 0-1 0 0,1 0 1 0 0,0 0 0 0 0,0-1 0 0 0,0 1 0 0 0,0-1-1 0 0,0 1 1 0 0,1-1 0 0 0,-1 0 0 0 0,1-1 0 0 0,0 1 0 0 0,0 0-1 0 0,0-1 1 0 0,0 0 0 0 0,0 0 0 0 0,1 0 0 0 0,-1-1-1 0 0,0 0 1 0 0,1 1 0 0 0,0-2 0 0 0,-1 1 0 0 0,1 0 0 0 0,-1-1-1 0 0,1 0 1 0 0,0 0 0 0 0,-1 0 0 0 0,1-1 0 0 0,0 1-1 0 0,-1-1 1 0 0,1 0 0 0 0,1-1-15 0 0,11-6 67 0 0,1-2 0 0 0,-1 0 0 0 0,0-1 0 0 0,-1 0 1 0 0,0-2-1 0 0,-1 1 0 0 0,-1-2 0 0 0,0 0 0 0 0,0-1 0 0 0,2-6-67 0 0,80-103 121 0 0,-77 186-250 0 0,-18-55 126 0 0,0 0 0 0 0,1 0 1 0 0,0-1-1 0 0,0 1 0 0 0,0 0 0 0 0,1-1 0 0 0,0 0 1 0 0,0 1-1 0 0,1-1 0 0 0,0 0 0 0 0,0-1 1 0 0,0 1-1 0 0,1-1 0 0 0,0 0 0 0 0,0 0 0 0 0,0 0 1 0 0,0-1-1 0 0,1 0 0 0 0,0 0 0 0 0,0 0 0 0 0,0 0 1 0 0,0-1-1 0 0,1 0 3 0 0,-1-1 8 0 0,0 1-1 0 0,0-1 1 0 0,0 0 0 0 0,0-1 0 0 0,1 1-1 0 0,-1-1 1 0 0,1-1 0 0 0,-1 1 0 0 0,1-1-1 0 0,-1 0 1 0 0,1 0 0 0 0,-1-1 0 0 0,1 0-1 0 0,-1 0 1 0 0,0-1 0 0 0,1 1 0 0 0,-1-2-1 0 0,0 1 1 0 0,0 0 0 0 0,0-1 0 0 0,4-3-8 0 0,5-5 71 0 0,-1 0 1 0 0,-1-1 0 0 0,0 0-1 0 0,-1-1 1 0 0,0-1 0 0 0,-1 0 0 0 0,0 0-1 0 0,-1-1 1 0 0,-1-1 0 0 0,0 1-1 0 0,-1-1 1 0 0,-1-1 0 0 0,-1 1-1 0 0,0-1 1 0 0,-1-1 0 0 0,-1 1 0 0 0,1-11-72 0 0,-7-23 46 0 0,-8 78-6771 0 0,10-12-1755 0 0,0-14 6523 0 0,0 7-10074 0 0</inkml:trace>
</inkml:ink>
</file>

<file path=ppt/ink/ink35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18:34.2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48 593 20060 0 0,'0'0'1397'0'0,"0"0"-441"0"0,0 0-117 0 0,0 0 94 0 0,0 0 46 0 0,0 0-127 0 0,0 0-214 0 0,0 0-220 0 0,0 0-135 0 0,0 0-76 0 0,0 0-62 0 0,0 0-31 0 0,0 0-41 0 0,0 28-18 0 0,-1 128-65 0 0,1-135-437 0 0,0-17-4591 0 0,0-3-5107 0 0,0-1-2164 0 0</inkml:trace>
  <inkml:trace contextRef="#ctx0" brushRef="#br0" timeOffset="178.754">1 126 16692 0 0,'0'0'5561'0'0,"0"0"-4537"0"0,0 0-408 0 0,0 0-72 0 0,0 0-112 0 0,0 0-112 0 0,0 0-120 0 0,0 0-176 0 0,0 0-112 0 0,0 0-104 0 0,0 0-80 0 0,0 0-120 0 0,0 0-280 0 0,0 0-496 0 0,35-85-937 0 0,-28 89-1847 0 0,-2-1-7795 0 0</inkml:trace>
  <inkml:trace contextRef="#ctx0" brushRef="#br0" timeOffset="589.308">468 0 11626 0 0,'0'0'5195'0'0,"0"0"-2847"0"0,0 0-1077 0 0,0 0-93 0 0,0 0-47 0 0,0 0-59 0 0,0 0-97 0 0,0 0-138 0 0,0 0-123 0 0,0 0-110 0 0,0 0-92 0 0,0 0-90 0 0,0 0-93 0 0,8 32-60 0 0,26 98-55 0 0,-14-4 231 0 0,-10 31-247 0 0,-6 1 0 0 0,-8 9-198 0 0,-3-27-510 0 0,28-147-2655 0 0,-13-40-2984 0 0,-12 17-5033 0 0,1 22 2650 0 0</inkml:trace>
  <inkml:trace contextRef="#ctx0" brushRef="#br0" timeOffset="748.053">231 457 15075 0 0,'0'0'2157'0'0,"0"0"-701"0"0,0 0-330 0 0,0 0-10 0 0,0 0-13 0 0,0 0-88 0 0,0 0-197 0 0,0 0-184 0 0,0 0-89 0 0,0 0-87 0 0,0 0-78 0 0,35-4-43 0 0,114-15-75 0 0,118-35 39 0 0,-257 52-1113 0 0,52-16-635 0 0,-45 8-3802 0 0,-5-4-5578 0 0,-10 10 2379 0 0</inkml:trace>
  <inkml:trace contextRef="#ctx0" brushRef="#br0" timeOffset="1165.062">857 89 10346 0 0,'0'0'2410'0'0,"0"0"-516"0"0,0 0-177 0 0,0 0-80 0 0,0 0-139 0 0,0 0-204 0 0,0 0-277 0 0,0 0-178 0 0,0 0-131 0 0,0 0-58 0 0,-5 36-67 0 0,-13 115-93 0 0,-23 118 1382 0 0,38-245-1810 0 0,1-14-51 0 0,0 0 0 0 0,0 0-1 0 0,1 0 1 0 0,1 0-1 0 0,-1 1 1 0 0,2-1 0 0 0,-1 0-1 0 0,1 0 1 0 0,1 0 0 0 0,0 0-1 0 0,1 0 1 0 0,-1 0-1 0 0,2 0 1 0 0,-1-1 0 0 0,2 0-1 0 0,-1 1 1 0 0,6 6-11 0 0,-6-13 12 0 0,0-1 0 0 0,1 0 1 0 0,0 0-1 0 0,0 0 0 0 0,0 0 0 0 0,0-1 0 0 0,0 0 1 0 0,0 0-1 0 0,0 0 0 0 0,0-1 0 0 0,0 1 1 0 0,0-1-1 0 0,0-1 0 0 0,0 1 0 0 0,0-1 1 0 0,1 1-1 0 0,-1-2 0 0 0,0 1 0 0 0,-1 0 1 0 0,1-1-1 0 0,0 0 0 0 0,0 0 0 0 0,-1 0 1 0 0,1-1-1 0 0,-1 0 0 0 0,0 0 0 0 0,0 0 1 0 0,0 0-13 0 0,145-102 342 0 0,-145 102-326 0 0,0 0 0 0 0,1 0-1 0 0,-1 0 1 0 0,1 1 0 0 0,0 0-1 0 0,0 0 1 0 0,0 0 0 0 0,-1 1-1 0 0,2-1 1 0 0,-1 1 0 0 0,0 0 0 0 0,0 1-1 0 0,0-1 1 0 0,0 1 0 0 0,1 0-1 0 0,-1 0 1 0 0,3 1-16 0 0,-6 1 9 0 0,0 0-1 0 0,0 1 1 0 0,1-1 0 0 0,-1 1-1 0 0,-1-1 1 0 0,1 1 0 0 0,0 0 0 0 0,-1 0-1 0 0,1 0 1 0 0,-1-1 0 0 0,0 2-1 0 0,0-1 1 0 0,0 0 0 0 0,0 0-1 0 0,-1 0 1 0 0,1 0 0 0 0,-1 0 0 0 0,0 2-9 0 0,3 9 35 0 0,3 18-45 0 0,-6-28-16 0 0,0 0-1 0 0,0 1 1 0 0,0-1 0 0 0,0 0 0 0 0,1 0 0 0 0,-1 0-1 0 0,1 1 1 0 0,0-1 0 0 0,0 0 0 0 0,1 0-1 0 0,-1 0 1 0 0,1-1 0 0 0,0 1 0 0 0,0 0 0 0 0,0-1-1 0 0,0 1 1 0 0,1-1 0 0 0,0 1 0 0 0,-1-1 0 0 0,1 0-1 0 0,0 0 1 0 0,0-1 0 0 0,1 1 0 0 0,-1 0-1 0 0,1-1 1 0 0,-1 0 0 0 0,1 0 0 0 0,0 0 0 0 0,0 0-1 0 0,0-1 1 0 0,0 1 0 0 0,0-1 0 0 0,0 0 0 0 0,0 0 26 0 0,1-1-702 0 0,8-1-1519 0 0,-7-2-4201 0 0,-6-1-5513 0 0</inkml:trace>
</inkml:ink>
</file>

<file path=ppt/ink/ink35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18:31.8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129 130 424 0 0,'0'0'1356'0'0,"0"0"-254"0"0,0 0 50 0 0,0 0 262 0 0,0 0 252 0 0,0 0 86 0 0,0 0-118 0 0,0 0-214 0 0,0 0-199 0 0,0 0-134 0 0,0 0-84 0 0,0-6-44 0 0,0-21 783 0 0,-19 28 2192 0 0,-40 76-2471 0 0,50-55-1376 0 0,0 1-1 0 0,1 1 1 0 0,1-1 0 0 0,2 1-1 0 0,0 0 1 0 0,1 1 0 0 0,2-1-1 0 0,0 1 1 0 0,2-1 0 0 0,2 20-87 0 0,-3-40 23 0 0,1 0 0 0 0,0 0 1 0 0,0 0-1 0 0,0 0 0 0 0,0 0 0 0 0,1 0 1 0 0,0 0-1 0 0,-1 0 0 0 0,2 0 0 0 0,-1 0 1 0 0,0 0-1 0 0,1 0 0 0 0,-1-1 0 0 0,1 1 1 0 0,0 0-1 0 0,0-1 0 0 0,1 0 0 0 0,-1 1 1 0 0,1-1-1 0 0,0 0 0 0 0,-1 0 0 0 0,1-1 1 0 0,1 1-1 0 0,-1-1 0 0 0,0 1 0 0 0,1-1 1 0 0,-1 0-1 0 0,1 0 0 0 0,-1 0 0 0 0,1-1 1 0 0,0 1-1 0 0,0-1 0 0 0,0 0 0 0 0,0 0 0 0 0,0-1 1 0 0,0 1-1 0 0,4-1-23 0 0,13-2 148 0 0,1-2 1 0 0,0 0-1 0 0,-1-1 1 0 0,0-2-1 0 0,0 0 0 0 0,-1-1 1 0 0,0-1-1 0 0,0-1 1 0 0,-1 0-1 0 0,0-2 0 0 0,-1 0 1 0 0,0-1-1 0 0,-1-1 1 0 0,-1-1-1 0 0,0 0 0 0 0,-1-1 1 0 0,0-1-1 0 0,7-12-148 0 0,-15 22 29 0 0,-1 0-1 0 0,0-1 1 0 0,-1 1-1 0 0,0-1 0 0 0,0 0 1 0 0,0 0-1 0 0,-1-1 1 0 0,-1 1-1 0 0,1-1 0 0 0,-1 0 1 0 0,-1 0-1 0 0,0 0 1 0 0,0 0-1 0 0,-1-1 1 0 0,0 1-1 0 0,0 0 0 0 0,-1-1 1 0 0,0 1-1 0 0,-1-1 1 0 0,0 1-1 0 0,-1 0 0 0 0,0 0 1 0 0,0 0-1 0 0,-1 0 1 0 0,0 0-1 0 0,0 0 1 0 0,-1 1-1 0 0,0-1 0 0 0,-4-4-28 0 0,-1 4-34 0 0,-1 0-1 0 0,1 1 0 0 0,-1 0 1 0 0,-1 1-1 0 0,1 0 0 0 0,-1 1 0 0 0,0 0 1 0 0,-1 1-1 0 0,0 0 0 0 0,1 1 1 0 0,-1 0-1 0 0,-1 1 0 0 0,1 0 0 0 0,0 1 1 0 0,-1 0-1 0 0,0 1 0 0 0,1 1 0 0 0,-4 0 35 0 0,5 0-228 0 0,1 1 0 0 0,0 0-1 0 0,0 1 1 0 0,0 0 0 0 0,0 1-1 0 0,0 0 1 0 0,0 0 0 0 0,1 1-1 0 0,-1 1 1 0 0,1-1-1 0 0,0 1 1 0 0,0 1 0 0 0,1 0-1 0 0,-6 4 229 0 0,-28 34-3203 0 0,18-11-5780 0 0,15-21-2216 0 0</inkml:trace>
  <inkml:trace contextRef="#ctx0" brushRef="#br0" timeOffset="644.001">558 528 8290 0 0,'0'0'4303'0'0,"0"0"-1983"0"0,0 0-840 0 0,0 0-107 0 0,0 0-36 0 0,0 0-100 0 0,0 0-215 0 0,0 0-242 0 0,0 0-176 0 0,0 0-73 0 0,0 0-15 0 0,0 0-25 0 0,0 0-54 0 0,11-10-66 0 0,72-79 481 0 0,58-148 985 0 0,-103 142-1596 0 0,-40 142-594 0 0,-2-22 317 0 0,-1-3 11 0 0,2-1-1 0 0,0 1 1 0 0,1 0 0 0 0,2 0 0 0 0,0 0 0 0 0,2 11 25 0 0,-1-28-2 0 0,0 0 1 0 0,1 0 0 0 0,-1 0-1 0 0,1 0 1 0 0,1 0 0 0 0,-1 0-1 0 0,0 0 1 0 0,1-1-1 0 0,0 1 1 0 0,0-1 0 0 0,1 1-1 0 0,-1-1 1 0 0,1-1 0 0 0,0 1-1 0 0,0 0 1 0 0,0-1-1 0 0,0 0 1 0 0,0 0 0 0 0,1 0-1 0 0,0 0 1 0 0,0-1 0 0 0,-1 1-1 0 0,1-1 1 0 0,0-1-1 0 0,1 1 1 0 0,-1-1 0 0 0,0 0-1 0 0,0 0 1 0 0,3 0 1 0 0,4-3 72 0 0,-1-1 1 0 0,0 0-1 0 0,0-1 1 0 0,-1 0-1 0 0,1 0 1 0 0,-1-1-1 0 0,0-1 1 0 0,0 0-1 0 0,0 0 1 0 0,-1-1-1 0 0,0 0 1 0 0,0 0-1 0 0,-1-1 1 0 0,0 0-1 0 0,-1-1 1 0 0,1 0-1 0 0,-2 0 1 0 0,1 0-1 0 0,-1-1 1 0 0,-1 0-1 0 0,1 0 1 0 0,-1-2-73 0 0,3-3 41 0 0,-1-1 1 0 0,0-1 0 0 0,-1 1-1 0 0,0-1 1 0 0,-1 0-1 0 0,-1-1 1 0 0,-1 1-1 0 0,-1-1 1 0 0,0 1 0 0 0,-1-1-1 0 0,-1 0 1 0 0,-1-5-42 0 0,-16 29-3418 0 0,2 21 11 0 0,2-3-4868 0 0,10-16-3272 0 0</inkml:trace>
  <inkml:trace contextRef="#ctx0" brushRef="#br0" timeOffset="998.232">1219 329 7594 0 0,'0'0'2711'0'0,"0"0"-280"0"0,0 0-172 0 0,0 0-188 0 0,0 0-232 0 0,0 0-221 0 0,0 0-238 0 0,0 0-222 0 0,0 0-194 0 0,33 1-161 0 0,102 2-115 0 0,-71-18 155 0 0,-52 7-600 0 0,3 2-74 0 0,-1-1 0 0 0,0 0 0 0 0,0-1 0 0 0,-1-1 1 0 0,0 0-1 0 0,-1-1 0 0 0,0 0 0 0 0,0-1 0 0 0,-1-1 0 0 0,-1 1 1 0 0,0-2-1 0 0,0 1 0 0 0,-1-2 0 0 0,2-4-169 0 0,-9 14 17 0 0,-1 0-1 0 0,0 0 0 0 0,0 0 1 0 0,0 0-1 0 0,0 0 1 0 0,-1 0-1 0 0,0 0 0 0 0,1 0 1 0 0,-1 0-1 0 0,-1 0 1 0 0,1 0-1 0 0,-1 0 0 0 0,1 0 1 0 0,-1 0-1 0 0,0 0 0 0 0,-1 1 1 0 0,1-1-1 0 0,-1 0 1 0 0,1 0-1 0 0,-1 1 0 0 0,0-1 1 0 0,-1 1-1 0 0,1 0 1 0 0,-1-1-17 0 0,-3-1-5 0 0,-1 1 0 0 0,0 0 0 0 0,0 0 0 0 0,0 1 0 0 0,0 0 1 0 0,-1 0-1 0 0,1 1 0 0 0,-1 0 0 0 0,0 0 0 0 0,0 0 0 0 0,1 1 0 0 0,-1 1 1 0 0,0-1-1 0 0,0 1 0 0 0,0 1 0 0 0,0-1 0 0 0,0 1 0 0 0,0 0 0 0 0,1 1 1 0 0,-1 0-1 0 0,0 0 0 0 0,1 1 0 0 0,0 0 0 0 0,-1 0 0 0 0,1 1 1 0 0,1 0-1 0 0,-1 0 0 0 0,0 1 0 0 0,1-1 0 0 0,0 2 0 0 0,0-1 0 0 0,0 0 1 0 0,0 2 4 0 0,-5 4-10 0 0,-1 0 1 0 0,1 1-1 0 0,1 1 1 0 0,0-1 0 0 0,1 2-1 0 0,0-1 1 0 0,1 1-1 0 0,0 1 1 0 0,1 0 0 0 0,1 0-1 0 0,1 0 1 0 0,0 0-1 0 0,1 1 1 0 0,0 0 0 0 0,1 0-1 0 0,1 0 1 0 0,1 0-1 0 0,0 0 1 0 0,1 0 0 0 0,1 1-1 0 0,1 5 10 0 0,3-8 6 0 0,0 0 0 0 0,1-1-1 0 0,1 1 1 0 0,0-2 0 0 0,1 1 0 0 0,0-1 0 0 0,1 0-1 0 0,0 0 1 0 0,1-1 0 0 0,1-1 0 0 0,-1 0-1 0 0,1 0 1 0 0,1-1 0 0 0,0 0 0 0 0,0-1-1 0 0,1-1 1 0 0,0 0 0 0 0,0 0 0 0 0,1-1-1 0 0,0-1 1 0 0,0 0 0 0 0,0-1 0 0 0,1-1-1 0 0,-1 0 1 0 0,3-1-6 0 0,-7 1 0 0 0,1-2-1 0 0,-1 1 1 0 0,0-1-1 0 0,1-1 1 0 0,-1 1-1 0 0,1-2 0 0 0,-1 0 1 0 0,0 0-1 0 0,1-1 1 0 0,3-1 0 0 0,26-29-1071 0 0,-20 6-6496 0 0,-15 19-4674 0 0</inkml:trace>
</inkml:ink>
</file>

<file path=ppt/ink/ink35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18:39.7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1 126 888 0 0,'0'0'3092'0'0,"0"0"-1043"0"0,0 0-223 0 0,0 0 94 0 0,0 0 32 0 0,0 0-85 0 0,0 0-235 0 0,0 0-312 0 0,0 0-249 0 0,0 0-164 0 0,0 0-96 0 0,0 0-46 0 0,23-4 4967 0 0,1-16-5245 0 0,1 1 0 0 0,1 1 0 0 0,0 1 0 0 0,1 1 0 0 0,19-7-487 0 0,-45 22 7 0 0,0 0-1 0 0,0 1 1 0 0,0-1-1 0 0,0 0 1 0 0,0 0-1 0 0,0 1 1 0 0,0-1-1 0 0,1 1 1 0 0,-1-1-1 0 0,0 1 1 0 0,0-1-1 0 0,0 1 0 0 0,1 0 1 0 0,-1 0-1 0 0,0 0 1 0 0,1-1-1 0 0,-1 1 1 0 0,0 0-1 0 0,1 1 1 0 0,-1-1-1 0 0,0 0 1 0 0,0 0-1 0 0,1 0 1 0 0,-1 1-1 0 0,0-1 1 0 0,0 1-1 0 0,1-1 1 0 0,-1 1-1 0 0,0-1 0 0 0,0 1 1 0 0,0 0-1 0 0,0 0 1 0 0,0-1-1 0 0,0 1 1 0 0,0 0-1 0 0,0 0 1 0 0,0 0-1 0 0,0 0 1 0 0,-1 0-1 0 0,1 0 1 0 0,0 0-1 0 0,-1 0 1 0 0,1 1-1 0 0,0-1 1 0 0,-1 0-1 0 0,0 0 0 0 0,1 1 1 0 0,-1-1-1 0 0,0 0 1 0 0,1 0-1 0 0,-1 1 1 0 0,0-1-1 0 0,0 0 1 0 0,0 1-7 0 0,2 28 38 0 0,-1 0 0 0 0,-2 1 0 0 0,-1-1 1 0 0,-1 0-1 0 0,-2 0 0 0 0,0-1 0 0 0,-3 1 0 0 0,0-1 0 0 0,-2-1 1 0 0,0 0-1 0 0,-8 13-38 0 0,-64 106-53 0 0,58-110 78 0 0,24-36-32 0 0,0-1 9 0 0,0 0-13 0 0,5-15-65 0 0,243-260 160 0 0,-117 143-53 0 0,-127 128-29 0 0,0 0 1 0 0,1 0 0 0 0,-1 1 0 0 0,1 0 0 0 0,0 0 0 0 0,0 0 0 0 0,0 0 0 0 0,0 1 0 0 0,0 0 0 0 0,1 0 0 0 0,-1 0 0 0 0,1 1 0 0 0,-1 0 0 0 0,1 0-3 0 0,-4 3 2 0 0,0 0 0 0 0,0 0 0 0 0,0 0 0 0 0,-1 1 1 0 0,1-1-1 0 0,-1 1 0 0 0,0-1 0 0 0,1 1 0 0 0,-1-1 0 0 0,0 1 0 0 0,0 0 0 0 0,-1 0 1 0 0,1-1-1 0 0,-1 1 0 0 0,1 0 0 0 0,-1 0 0 0 0,0 0 0 0 0,0 0 0 0 0,0-1 1 0 0,0 3-3 0 0,1 23 20 0 0,-2 1 0 0 0,0-1 0 0 0,-2 1 0 0 0,-1-1 0 0 0,-1 0 1 0 0,-1 0-1 0 0,-2 0 0 0 0,-8 17-20 0 0,-25 62-8 0 0,41-107 5 0 0,0 0 0 0 0,0-1 0 0 0,1 1 1 0 0,-1 0-1 0 0,0 0 0 0 0,0 0 0 0 0,1-1 0 0 0,-1 1 0 0 0,0 0 1 0 0,0 0-1 0 0,1 0 0 0 0,-1 0 0 0 0,0-1 0 0 0,1 1 0 0 0,-1 0 1 0 0,0 0-1 0 0,0 0 0 0 0,1 0 0 0 0,-1 0 0 0 0,0 0 0 0 0,1 0 1 0 0,-1 0-1 0 0,0 0 0 0 0,1 0 0 0 0,-1 0 0 0 0,0 0 1 0 0,1 0-1 0 0,-1 0 0 0 0,0 0 0 0 0,0 1 0 0 0,1-1 0 0 0,-1 0 1 0 0,0 0-1 0 0,1 0 0 0 0,-1 0 0 0 0,0 0 0 0 0,0 1 0 0 0,1-1 1 0 0,-1 0-1 0 0,0 0 0 0 0,0 0 0 0 0,0 1 0 0 0,1-1 0 0 0,-1 0 1 0 0,0 0-1 0 0,0 1 0 0 0,0-1 0 0 0,0 0 0 0 0,1 1 0 0 0,-1-1 1 0 0,0 0-1 0 0,0 1 0 0 0,0-1 0 0 0,0 0 0 0 0,0 0 0 0 0,0 1 1 0 0,0-1-1 0 0,0 0 0 0 0,0 1 0 0 0,0-1 3 0 0,25-22 10 0 0,-23 21-14 0 0,173-168 103 0 0,31-67-67 0 0,-204 237-36 0 0,0 1 0 0 0,-1 0 0 0 0,1 0 0 0 0,0-1 0 0 0,-1 1 1 0 0,0 0-1 0 0,1 0 0 0 0,-1 0 0 0 0,0 1 0 0 0,0-1 0 0 0,0 0 1 0 0,0 0-1 0 0,0 1 0 0 0,-1-1 0 0 0,1 1 0 0 0,-1-1 0 0 0,1 0 1 0 0,-1 1-1 0 0,0-1 0 0 0,0 1 0 0 0,0-1 0 0 0,0 1 0 0 0,-1-1 1 0 0,1 1 3 0 0,-1 23 26 0 0,0 1 1 0 0,-2-1-1 0 0,-1 0 1 0 0,-1 0-1 0 0,-2 0 1 0 0,0-1-1 0 0,-10 22-26 0 0,-26 125 59 0 0,34-58-129 0 0,9-114 82 0 0,0 0-40 0 0,0 0-12 0 0,33-33-5457 0 0,-26 23 2055 0 0,-4 6-1491 0 0,0 0-6608 0 0</inkml:trace>
</inkml:ink>
</file>

<file path=ppt/ink/ink35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18:40.0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53 0 16988 0 0,'0'0'1549'0'0,"0"0"-524"0"0,0 0-124 0 0,0 0 73 0 0,0 0-4 0 0,0 0-127 0 0,0 0-204 0 0,0 0-99 0 0,0 0-45 0 0,0 0-10 0 0,0 0 8 0 0,0 0-32 0 0,0 0-25 0 0,-1 20-31 0 0,-3 63-24 0 0,-28 31 1104 0 0,16-81-1347 0 0,16-32-150 0 0,0-1-18 0 0,0 0-38 0 0,0 0-36 0 0,0 0-68 0 0,0 0-100 0 0,0 0-156 0 0,3-17-6515 0 0,-1 12 1357 0 0,0 1-6334 0 0</inkml:trace>
</inkml:ink>
</file>

<file path=ppt/ink/ink35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18:37.0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90 5249 0 0,'0'0'2247'0'0,"0"0"-280"0"0,0 0-125 0 0,0 0 24 0 0,0 0-87 0 0,0 0-213 0 0,0 0-281 0 0,0 0-281 0 0,0 0-187 0 0,0 0-103 0 0,0 0-71 0 0,7-10-56 0 0,23-33-43 0 0,-28 40-439 0 0,-1 0 1 0 0,2 0-1 0 0,-1 1 0 0 0,0-1 0 0 0,0 1 1 0 0,1 0-1 0 0,0 0 0 0 0,-1 0 0 0 0,1 0 1 0 0,0 0-1 0 0,0 0 0 0 0,0 1 0 0 0,0 0 0 0 0,0-1 1 0 0,0 1-1 0 0,0 0 0 0 0,1 0 0 0 0,-1 1 1 0 0,0-1-1 0 0,0 1 0 0 0,1 0 0 0 0,-1-1 1 0 0,1 1-1 0 0,-1 1 0 0 0,3-1-105 0 0,5 1 179 0 0,-6 1-124 0 0,0 0 0 0 0,0 0 0 0 0,0 1 0 0 0,-1 0-1 0 0,1 0 1 0 0,-1 0 0 0 0,0 1 0 0 0,0 0 0 0 0,0-1 0 0 0,0 1 0 0 0,0 1 0 0 0,-1-1 0 0 0,0 0-1 0 0,0 1 1 0 0,0 0 0 0 0,0-1 0 0 0,-1 1 0 0 0,0 0 0 0 0,1 2-55 0 0,9 21 68 0 0,-1 0 0 0 0,-1 1 0 0 0,-1 0-1 0 0,-1 1 1 0 0,-2 0 0 0 0,-1 0 0 0 0,-2 0 0 0 0,0 0 0 0 0,-2 1 0 0 0,-2-1 0 0 0,0 1 0 0 0,-3 6-68 0 0,2-24 11 0 0,0 0 1 0 0,-1 0-1 0 0,0 0 1 0 0,-1 0-1 0 0,-1-1 0 0 0,1 0 1 0 0,-2 0-1 0 0,0 0 1 0 0,0 0-1 0 0,-1-1 1 0 0,-1 0-1 0 0,-7 8-11 0 0,6-16 195 0 0,12-19-155 0 0,12-22-80 0 0,76-102 101 0 0,-65 105-52 0 0,1 1-1 0 0,2 1 1 0 0,1 1-1 0 0,1 1 1 0 0,13-6-9 0 0,-32 25-13 0 0,1 1 1 0 0,1 1-1 0 0,0 0 1 0 0,0 1-1 0 0,1 1 0 0 0,0 0 1 0 0,14-5 12 0 0,-27 15 1 0 0,0-1 0 0 0,0 1 0 0 0,0 0 0 0 0,-1-1 1 0 0,1 1-1 0 0,-1 0 0 0 0,1 0 0 0 0,-1 0 0 0 0,0 0 0 0 0,1 0 0 0 0,-1 1 1 0 0,0-1-1 0 0,-1 0 0 0 0,1 0 0 0 0,0 1 0 0 0,-1-1 0 0 0,1 0 0 0 0,-1 1 1 0 0,1-1-1 0 0,-1 1 0 0 0,0-1 0 0 0,0 1 0 0 0,-1-1 0 0 0,1 0 1 0 0,0 1-1 0 0,-1-1 0 0 0,1 1 0 0 0,-1-1 0 0 0,0 0 0 0 0,0 1-1 0 0,0 10 22 0 0,-26 188 80 0 0,24-172-107 0 0,1-21 1 0 0,1 0-1 0 0,0 0 0 0 0,0 0 1 0 0,1 1-1 0 0,0-1 1 0 0,1 0-1 0 0,0 0 0 0 0,0 0 1 0 0,1 0-1 0 0,0 0 0 0 0,2 8 5 0 0,-2-15-3 0 0,0 1-1 0 0,1-1 1 0 0,-1 1-1 0 0,0-1 0 0 0,0 0 1 0 0,1 0-1 0 0,-1 0 0 0 0,0 0 1 0 0,1 0-1 0 0,-1-1 0 0 0,1 1 1 0 0,-1-1-1 0 0,1 1 0 0 0,0-1 1 0 0,-1 0-1 0 0,1 0 1 0 0,-1 0-1 0 0,1-1 0 0 0,-1 1 1 0 0,1-1-1 0 0,-1 1 0 0 0,1-1 1 0 0,-1 0-1 0 0,1 1 0 0 0,-1-2 1 0 0,0 1-1 0 0,1 0 1 0 0,-1 0-1 0 0,0-1 0 0 0,0 1 1 0 0,0-1-1 0 0,0 1 0 0 0,0-1 1 0 0,0 0-1 0 0,-1 0 0 0 0,1 0 1 0 0,0 0 3 0 0,215-245 97 0 0,-90 126-77 0 0,-126 121-20 0 0,-1-1 0 0 0,1 1 0 0 0,-1-1 0 0 0,1 1 0 0 0,0 0 0 0 0,-1-1 0 0 0,1 1-1 0 0,0 0 1 0 0,-1-1 0 0 0,1 1 0 0 0,0 0 0 0 0,0 0 0 0 0,-1 0 0 0 0,1 0 0 0 0,0 0 0 0 0,-1 0 0 0 0,1 0 0 0 0,0 0 0 0 0,0 0-1 0 0,-1 0 1 0 0,1 0 0 0 0,0 0 0 0 0,-1 1 0 0 0,1-1 0 0 0,0 0 0 0 0,-1 0 0 0 0,1 1 0 0 0,0-1 0 0 0,-1 0 0 0 0,1 1-1 0 0,-1-1 1 0 0,1 1 0 0 0,-1-1 0 0 0,1 1 0 0 0,0-1 0 0 0,-1 1 0 0 0,0-1 0 0 0,1 1 0 0 0,-1-1 0 0 0,1 1 0 0 0,-1 0 0 0 0,0-1-1 0 0,1 1 1 0 0,-1 0 0 0 0,0-1 0 0 0,0 1 0 0 0,0 0 0 0 0,1-1 0 0 0,-1 1 0 0 0,0 0 0 0 0,0 0 0 0 0,0-1 0 0 0,0 1 0 0 0,0 0-1 0 0,0-1 1 0 0,0 53 66 0 0,0-38-54 0 0,-17 198 31 0 0,17-170-366 0 0,24-44-2948 0 0,2-15-2046 0 0,-10 4-3792 0 0,-8 4-198 0 0</inkml:trace>
  <inkml:trace contextRef="#ctx0" brushRef="#br0" timeOffset="449.345">1565 119 7386 0 0,'0'0'4006'0'0,"0"0"-1539"0"0,0 0-589 0 0,0 0-73 0 0,0 0-198 0 0,0 0-321 0 0,0 0-354 0 0,0 0-228 0 0,0 0-99 0 0,0 0-53 0 0,0 0-23 0 0,0 0-37 0 0,0 0-29 0 0,-21 21-31 0 0,-65 63-33 0 0,-38 58 717 0 0,116-134-1106 0 0,1 0-1 0 0,0 1 1 0 0,1 0 0 0 0,0 0-1 0 0,1 0 1 0 0,-1 1 0 0 0,2-1-1 0 0,-1 1 1 0 0,1 1 0 0 0,1-1-1 0 0,0 0 1 0 0,0 1 0 0 0,1 0-1 0 0,1-1 1 0 0,0 1 0 0 0,0 11-10 0 0,3-20 2 0 0,0 1 1 0 0,0-1 0 0 0,0 0 0 0 0,1 0-1 0 0,-1 0 1 0 0,1-1 0 0 0,-1 1-1 0 0,1 0 1 0 0,0-1 0 0 0,0 0-1 0 0,0 1 1 0 0,0-1 0 0 0,0 0 0 0 0,0-1-1 0 0,0 1 1 0 0,0 0 0 0 0,0-1-1 0 0,0 0 1 0 0,0 0 0 0 0,0 0 0 0 0,0 0-1 0 0,0 0 1 0 0,0 0 0 0 0,0-1-1 0 0,0 0 1 0 0,0 0 0 0 0,0 1-1 0 0,0-2 1 0 0,0 1 0 0 0,0 0 0 0 0,0-1-1 0 0,-1 1 1 0 0,1-1 0 0 0,0 0-1 0 0,-1 0-2 0 0,27-13 86 0 0,-2-1 0 0 0,0-1 0 0 0,-1-2 0 0 0,-1-1 0 0 0,14-13-86 0 0,-26 21 49 0 0,166-171 634 0 0,-178 183-683 0 0,-1-1 0 0 0,0 0 0 0 0,1 1 0 0 0,-1-1 0 0 0,1 0 0 0 0,-1 1 1 0 0,1-1-1 0 0,-1 1 0 0 0,1-1 0 0 0,-1 0 0 0 0,1 1 0 0 0,0-1 0 0 0,-1 1 0 0 0,1 0 0 0 0,0-1 0 0 0,-1 1 0 0 0,1 0 0 0 0,0-1 0 0 0,-1 1 0 0 0,1 0 1 0 0,0 0-1 0 0,0-1 0 0 0,0 1 0 0 0,-1 0 0 0 0,1 0 0 0 0,0 0 0 0 0,0 0 0 0 0,0 0 0 0 0,-1 0 0 0 0,1 0 0 0 0,0 0 0 0 0,0 1 0 0 0,-1-1 0 0 0,1 0 1 0 0,0 0-1 0 0,0 1 0 0 0,-1-1 0 0 0,1 0 0 0 0,0 1 0 0 0,-1-1 0 0 0,1 1 0 0 0,0-1 0 0 0,-1 1 0 0 0,1-1 0 0 0,-1 1 0 0 0,1-1 0 0 0,-1 1 0 0 0,1 0 1 0 0,-1-1-1 0 0,1 1 0 0 0,-1 0 0 0 0,0-1 0 0 0,1 1 0 0 0,-1 0 0 0 0,0 0 0 0 0,1-1 0 0 0,-1 1 0 0 0,0 0 0 0 0,0 0 0 0 0,0 0 0 0 0,4 56-63 0 0,-4-48 81 0 0,-1 16-72 0 0,14 75-787 0 0,-11-98 654 0 0,-1 1 0 0 0,1-1 1 0 0,0 0-1 0 0,0 1 1 0 0,0-1-1 0 0,0 0 1 0 0,0 0-1 0 0,0 0 0 0 0,1-1 1 0 0,-1 1-1 0 0,1-1 1 0 0,-1 1-1 0 0,1-1 1 0 0,0 0-1 0 0,0 1 0 0 0,-1-2 1 0 0,1 1-1 0 0,0 0 1 0 0,0 0-1 0 0,0-1 0 0 0,0 0 1 0 0,0 1 186 0 0,35 0-5387 0 0,-15-5-3921 0 0,-14 0 974 0 0</inkml:trace>
  <inkml:trace contextRef="#ctx0" brushRef="#br0" timeOffset="816.171">2255 138 12675 0 0,'0'0'2372'0'0,"0"0"-450"0"0,0 0-234 0 0,0 0-269 0 0,0 0-284 0 0,0 0-256 0 0,0 0-236 0 0,0 0-152 0 0,0 0-89 0 0,0 0-64 0 0,0 0-55 0 0,0 0-43 0 0,0 0-43 0 0,-24 12-48 0 0,-74 40-34 0 0,46-11 61 0 0,44-29-121 0 0,7-10-55 0 0,0 0 0 0 0,1 0 0 0 0,-1 0 0 0 0,1 0 0 0 0,-1 0 0 0 0,1 0 1 0 0,-1 0-1 0 0,1 0 0 0 0,0 0 0 0 0,0 0 0 0 0,0 0 0 0 0,0 0 0 0 0,1 0 0 0 0,-1 0 1 0 0,1 0-1 0 0,-1 0 0 0 0,1 0 0 0 0,-1 0 0 0 0,1 0 0 0 0,0 0 0 0 0,0 0 0 0 0,0 0 1 0 0,0-1-1 0 0,0 1 0 0 0,1 0 0 0 0,-1-1 0 0 0,0 1 0 0 0,1-1 0 0 0,-1 1 0 0 0,1-1 0 0 0,0 0 1 0 0,-1 0-1 0 0,1 0 0 0 0,0 0 0 0 0,0 0 0 0 0,0 0 0 0 0,-1 0 0 0 0,1 0 0 0 0,0-1 1 0 0,0 1-1 0 0,0-1 0 0 0,0 1 0 0 0,0-1 0 0 0,1 0 0 0 0,-1 0 0 0 0,0 0 0 0 0,1 0 0 0 0,26 14 37 0 0,-26-11 10 0 0,0-1 0 0 0,-1 1 0 0 0,1 0 0 0 0,-1 0 0 0 0,1 0 0 0 0,-1 0 0 0 0,0 1 0 0 0,0-1 0 0 0,0 0 0 0 0,-1 1 0 0 0,1-1 0 0 0,-1 1-1 0 0,0 0 1 0 0,0 0 0 0 0,0-1 0 0 0,-1 1 0 0 0,1 0 0 0 0,-1 0 0 0 0,0 0 0 0 0,0 0 0 0 0,0-1 0 0 0,0 1 0 0 0,-1 0 0 0 0,0 0 0 0 0,1 0 0 0 0,-1-1-1 0 0,-1 1 1 0 0,1 0 0 0 0,-1-1 0 0 0,1 1 0 0 0,-1-1 0 0 0,0 0 0 0 0,0 1 0 0 0,0-1 0 0 0,-1 0 0 0 0,1 0 0 0 0,-3 2-47 0 0,0 1 7 0 0,-1 0 0 0 0,0 0 0 0 0,0 0 0 0 0,-1-1 0 0 0,0 0 0 0 0,1 0 0 0 0,-2-1 0 0 0,1 0 1 0 0,0 0-1 0 0,-1 0 0 0 0,0-1 0 0 0,0 0 0 0 0,0-1 0 0 0,0 0 0 0 0,0 0 0 0 0,-7 0-7 0 0,15-21-5136 0 0,10 5 678 0 0,-1 3-3678 0 0,-5 4-1205 0 0</inkml:trace>
  <inkml:trace contextRef="#ctx0" brushRef="#br0" timeOffset="1226.964">2668 86 15651 0 0,'0'0'1882'0'0,"0"0"-256"0"0,0 0 19 0 0,0 0-88 0 0,0 0-285 0 0,0 0-344 0 0,0 0-297 0 0,0 0-179 0 0,0 0-73 0 0,0 0-46 0 0,0 0-47 0 0,0 0-41 0 0,0 0-64 0 0,-23 17-26 0 0,-72 55-37 0 0,12 4 138 0 0,83-74-262 0 0,0-1 0 0 0,0 1 1 0 0,0-1-1 0 0,0 1 0 0 0,1-1 1 0 0,-1 1-1 0 0,0-1 0 0 0,1 1 1 0 0,-1-1-1 0 0,1 1 0 0 0,0-1 1 0 0,-1 0-1 0 0,1 1 0 0 0,0-1 1 0 0,0 0-1 0 0,0 0 0 0 0,0 1 1 0 0,0-1-1 0 0,0 0 0 0 0,0 0 1 0 0,0 0-1 0 0,0 0 0 0 0,0 0 1 0 0,1 0-1 0 0,-1-1 0 0 0,0 1 1 0 0,1 0-1 0 0,-1-1 0 0 0,0 1 1 0 0,1-1-1 0 0,-1 1 0 0 0,1-1 1 0 0,-1 0-1 0 0,1 0 0 0 0,-1 1 1 0 0,1-1-1 0 0,-1 0 0 0 0,1 0 1 0 0,-1 0-1 0 0,1-1 1 0 0,-1 1-1 0 0,1 0 0 0 0,-1-1 1 0 0,1 1-1 0 0,-1 0 0 0 0,0-1 1 0 0,2 0 5 0 0,3 2-4 0 0,1 0 17 0 0,-1 0-1 0 0,0 0 0 0 0,0 1 1 0 0,0 0-1 0 0,0 0 0 0 0,0 1 1 0 0,-1-1-1 0 0,1 1 0 0 0,-1 0 1 0 0,0 1-1 0 0,0-1 0 0 0,0 1 1 0 0,0 0-1 0 0,0 1 0 0 0,-1-1 1 0 0,0 1-1 0 0,0 0 0 0 0,0 0 1 0 0,0 0-1 0 0,-1 0 0 0 0,0 1 1 0 0,0-1-1 0 0,-1 1 0 0 0,1 0 1 0 0,-1 0-1 0 0,0 0 0 0 0,-1 0 1 0 0,1 0-1 0 0,-1 0 0 0 0,-1 1 1 0 0,1-1-1 0 0,-1 2-12 0 0,0-4 55 0 0,0 0-1 0 0,0 0 1 0 0,0 0 0 0 0,-1 0 0 0 0,1 0 0 0 0,-1 0-1 0 0,0 0 1 0 0,0 0 0 0 0,0-1 0 0 0,-1 1 0 0 0,0 0-1 0 0,1 0 1 0 0,-1-1 0 0 0,0 0 0 0 0,-1 1-1 0 0,1-1 1 0 0,-1 0 0 0 0,1 0 0 0 0,-1 0 0 0 0,0 0-1 0 0,0 0 1 0 0,0-1 0 0 0,-1 0 0 0 0,1 1 0 0 0,-1-1-55 0 0,-2 3-16 0 0,0-1 1 0 0,0 0 0 0 0,-1 0 0 0 0,1-1 0 0 0,-1 0 0 0 0,0 0 0 0 0,0-1 0 0 0,0 1 0 0 0,0-1 0 0 0,0-1 0 0 0,0 1 0 0 0,-1-1 0 0 0,1-1 0 0 0,-1 1 0 0 0,1-1 0 0 0,0-1-1 0 0,-3 0 16 0 0,-12-13-3740 0 0,14 7-3843 0 0,4 3-4576 0 0</inkml:trace>
</inkml:ink>
</file>

<file path=ppt/ink/ink35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18:45.7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387 114 1824 0 0,'0'0'2521'0'0,"0"0"-534"0"0,0 0-79 0 0,0 0 60 0 0,0 0-51 0 0,0 0-123 0 0,0 0-171 0 0,0 0-199 0 0,0 0-149 0 0,0 0-153 0 0,0 0-150 0 0,0 0-118 0 0,0 0-64 0 0,2-14-49 0 0,5-56 648 0 0,-7 70-781 0 0,0 0-61 0 0,-22 99 2310 0 0,18 107-1806 0 0,5-136-899 0 0,-14 233 198 0 0,2-204-315 0 0,-21 99-4 0 0,28-185-3073 0 0,10-32 397 0 0,4-11-2542 0 0,-3 8-5483 0 0,-6 14 2474 0 0</inkml:trace>
  <inkml:trace contextRef="#ctx0" brushRef="#br0" timeOffset="291.387">0 549 12979 0 0,'0'0'1735'0'0,"0"0"-347"0"0,0 0-149 0 0,0 0 53 0 0,0 0 19 0 0,0 0-106 0 0,0 0-185 0 0,0 0-203 0 0,0 0-165 0 0,0 0-129 0 0,0 0-83 0 0,0 0-64 0 0,0 0-25 0 0,30-8-2 0 0,95-25-31 0 0,265-73 545 0 0,-333 74-3623 0 0,-42 17-1217 0 0,-3-5-3393 0 0,-9 13-3012 0 0</inkml:trace>
  <inkml:trace contextRef="#ctx0" brushRef="#br0" timeOffset="833.563">755 0 13219 0 0,'0'0'2298'0'0,"0"0"-753"0"0,0 0-378 0 0,0 0-13 0 0,0 0 14 0 0,0 0-46 0 0,0 0-151 0 0,0 0-189 0 0,0 0-156 0 0,0 0-110 0 0,0 0-73 0 0,-10 37-29 0 0,-30 117-24 0 0,10 43 958 0 0,26-132-1096 0 0,4 365 376 0 0,9-352-512 0 0,17-83 195 0 0,93-108 34 0 0,-102 96-339 0 0,9-11 5 0 0,0 2 0 0 0,2 1 1 0 0,1 2-1 0 0,1 0 0 0 0,0 2 1 0 0,16-7-12 0 0,-44 29 5 0 0,0 0 0 0 0,-1 0 0 0 0,1 0 0 0 0,0 1 0 0 0,-1-1 0 0 0,1 0 1 0 0,-1 1-1 0 0,1-1 0 0 0,-1 1 0 0 0,0 0 0 0 0,0-1 0 0 0,0 1 0 0 0,0 0 0 0 0,0 0 0 0 0,0 0 1 0 0,0 0-1 0 0,0 0 0 0 0,-1 0 0 0 0,1 0 0 0 0,-1 0 0 0 0,1 0 0 0 0,-1 0 0 0 0,0 0 0 0 0,0 0 1 0 0,0 0-1 0 0,0 0 0 0 0,0 0 0 0 0,-1 0 0 0 0,1 0 0 0 0,-1 0 0 0 0,1 0 0 0 0,-1 0 0 0 0,1 0 1 0 0,-1 0-1 0 0,0 0-5 0 0,0 8 17 0 0,-2 58 111 0 0,1-49-114 0 0,1 0 0 0 0,1 0-1 0 0,0 0 1 0 0,2 0 0 0 0,0 0 0 0 0,1-1 0 0 0,2 6-14 0 0,-3-13-38 0 0,14 19-515 0 0,3-33-5629 0 0,4-31-11191 0 0,-19 30 12209 0 0</inkml:trace>
  <inkml:trace contextRef="#ctx0" brushRef="#br0" timeOffset="1220.219">1182 917 1672 0 0,'0'0'3081'0'0,"0"0"-386"0"0,0 0-380 0 0,0 0-245 0 0,0 0-189 0 0,0 0-281 0 0,0 0-325 0 0,0 0-268 0 0,0 0-147 0 0,0 0-47 0 0,0 0-28 0 0,0 0-5 0 0,15 4-20 0 0,48 10-52 0 0,-52-12-473 0 0,0 0 0 0 0,0-2-1 0 0,-1 1 1 0 0,1-1 0 0 0,0-1-1 0 0,0 0 1 0 0,0 0 0 0 0,-1-1 0 0 0,1-1-1 0 0,-1 0 1 0 0,1 0 0 0 0,-1-1-1 0 0,0 0 1 0 0,0-1 0 0 0,-1 0 0 0 0,1 0-1 0 0,-1-1 1 0 0,0-1 0 0 0,-1 1-1 0 0,0-1 1 0 0,0-1 0 0 0,0 1 0 0 0,-1-2-1 0 0,4-4-234 0 0,-8 10 23 0 0,0 0 0 0 0,0 0-1 0 0,-1-1 1 0 0,1 1 0 0 0,-1-1-1 0 0,0 1 1 0 0,0-1 0 0 0,0 0-1 0 0,0 0 1 0 0,-1 0 0 0 0,1 0-1 0 0,-1 0 1 0 0,0-1 0 0 0,0 1-1 0 0,-1 0 1 0 0,1 0 0 0 0,-1-1-1 0 0,0 1 1 0 0,0 0 0 0 0,-1-1-1 0 0,1 1 1 0 0,-1 0 0 0 0,0-1-1 0 0,0 1 1 0 0,0 0 0 0 0,0 0-1 0 0,-1 0 1 0 0,0 0 0 0 0,0 0-1 0 0,0 0 1 0 0,0 1 0 0 0,-1-1-1 0 0,1 1 1 0 0,-1-1 0 0 0,0 1-1 0 0,0 0 1 0 0,0 0 0 0 0,0 0-1 0 0,-1 1 1 0 0,1-1 0 0 0,-1 1-1 0 0,0 0 1 0 0,-3-2-23 0 0,1 2 3 0 0,1 1 0 0 0,-1 0-1 0 0,1 1 1 0 0,-1-1 0 0 0,0 1-1 0 0,1 0 1 0 0,-1 0 0 0 0,0 1-1 0 0,1 0 1 0 0,-1 0 0 0 0,1 0-1 0 0,-1 0 1 0 0,1 1 0 0 0,0 0-1 0 0,0 0 1 0 0,0 1 0 0 0,0-1-1 0 0,0 1 1 0 0,0 0 0 0 0,0 1-1 0 0,1-1 1 0 0,0 1 0 0 0,0 0-1 0 0,0 0 1 0 0,-1 1-3 0 0,-4 4 3 0 0,1 0 1 0 0,1 0-1 0 0,0 1 1 0 0,0 0-1 0 0,1 0 1 0 0,0 1-1 0 0,1-1 1 0 0,0 1-1 0 0,1 0 1 0 0,0 1-1 0 0,1-1 1 0 0,0 1-1 0 0,1-1 1 0 0,0 1 0 0 0,0 0-1 0 0,2 0 1 0 0,-1 0-1 0 0,2 0 1 0 0,0 9-4 0 0,3-13-1 0 0,1-1-1 0 0,-1 1 1 0 0,1-1 0 0 0,0 0 0 0 0,1 0 0 0 0,0 0 0 0 0,0-1 0 0 0,0 0 0 0 0,1 0 0 0 0,0-1 0 0 0,0 0 0 0 0,0 0 0 0 0,1 0 0 0 0,0-1 0 0 0,-1 0 0 0 0,2-1 0 0 0,-1 0 0 0 0,0 0 0 0 0,1-1 0 0 0,-1 0 0 0 0,1 0 0 0 0,5 0 1 0 0,112-3-1410 0 0,-74-11-5362 0 0,-39 11-3361 0 0</inkml:trace>
</inkml:ink>
</file>

<file path=ppt/ink/ink3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4:21.5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48 9282 0 0,'0'0'2015'0'0,"0"0"-500"0"0,0 0-133 0 0,0 0 201 0 0,0 0 146 0 0,0 0-94 0 0,0 0-296 0 0,0 0-338 0 0,0 0-257 0 0,0 0-143 0 0,0 0-107 0 0,0 0-77 0 0,5-4-37 0 0,13-13-42 0 0,-16 46 699 0 0,-10 114-150 0 0,10-140-859 0 0,-1 1 0 0 0,0-1 1 0 0,1 1-1 0 0,-1-1 0 0 0,1 0 0 0 0,0 1 1 0 0,0-1-1 0 0,1 0 0 0 0,-1 0 0 0 0,0 0 1 0 0,1-1-1 0 0,0 1 0 0 0,0-1 0 0 0,0 1 1 0 0,0-1-1 0 0,0 0 0 0 0,0 0 0 0 0,0 0 0 0 0,1 0 1 0 0,-1-1-1 0 0,1 0 0 0 0,-1 1 0 0 0,1-1 1 0 0,0 0-1 0 0,-1-1 0 0 0,1 1 0 0 0,0-1 1 0 0,0 0-1 0 0,-1 1 0 0 0,1-2 0 0 0,0 1 1 0 0,0 0-1 0 0,0-1 0 0 0,-1 0 0 0 0,1 0 1 0 0,0 0-1 0 0,-1 0 0 0 0,1 0 0 0 0,-1-1 0 0 0,0 1 1 0 0,1-1-1 0 0,-1 0 0 0 0,0 0 0 0 0,0-1 1 0 0,0 1-1 0 0,0-1-28 0 0,117-88 520 0 0,-47 32-419 0 0,-63 103-110 0 0,-9-39 11 0 0,1 0-1 0 0,-1 0 1 0 0,1-1-1 0 0,0 1 1 0 0,0-1 0 0 0,1 1-1 0 0,-1-1 1 0 0,1 0 0 0 0,0 1-1 0 0,0-1 1 0 0,1-1-1 0 0,-1 1 1 0 0,1 0 0 0 0,-1-1-1 0 0,1 0 1 0 0,0 0-1 0 0,1 0 1 0 0,-1 0 0 0 0,0-1-1 0 0,1 0 1 0 0,0 0-1 0 0,-1 0 1 0 0,1 0 0 0 0,0-1-1 0 0,0 1 1 0 0,0-1-1 0 0,0-1 1 0 0,0 1 0 0 0,0-1-2 0 0,3 0 51 0 0,-1-1 1 0 0,1 0-1 0 0,-1-1 1 0 0,1 1 0 0 0,-1-1-1 0 0,0-1 1 0 0,0 0-1 0 0,0 0 1 0 0,0 0-1 0 0,0-1 1 0 0,-1 0 0 0 0,1 0-1 0 0,-1 0 1 0 0,0-1-1 0 0,-1 0 1 0 0,1 0-1 0 0,-1-1 1 0 0,0 0-1 0 0,0 1 1 0 0,-1-2 0 0 0,1 1-1 0 0,-1 0 1 0 0,-1-1-1 0 0,1 0 1 0 0,-1 0-1 0 0,-1 0 1 0 0,1 0 0 0 0,-1 0-1 0 0,0-1 1 0 0,-1 1-1 0 0,0-1 1 0 0,0 1-1 0 0,0-1 1 0 0,-1 1 0 0 0,0-1-1 0 0,-1-1-51 0 0,1 4-1175 0 0,0-16 2920 0 0,-1 15-6386 0 0,-1 4-6035 0 0,2 2-2377 0 0</inkml:trace>
</inkml:ink>
</file>

<file path=ppt/ink/ink35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18:44.4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369 428 328 0 0,'0'0'2138'0'0,"0"0"-1003"0"0,0 0-284 0 0,0 0 121 0 0,0 0 164 0 0,0 0 95 0 0,0 0 27 0 0,0 0-50 0 0,0 0-85 0 0,0 0-55 0 0,0 0-60 0 0,8-3-50 0 0,41-16 1842 0 0,-49 19-2641 0 0,1 0 0 0 0,-1 0 0 0 0,1 0 0 0 0,0 0 0 0 0,-1 0 0 0 0,1 0 0 0 0,-1 0 0 0 0,1 0-1 0 0,-1-1 1 0 0,1 1 0 0 0,0 0 0 0 0,-1 0 0 0 0,1-1 0 0 0,-1 1 0 0 0,1 0 0 0 0,-1-1 0 0 0,1 1 0 0 0,-1 0-1 0 0,0-1 1 0 0,1 1 0 0 0,-1-1 0 0 0,1 1 0 0 0,-1-1 0 0 0,0 1 0 0 0,0-1 0 0 0,1 1 0 0 0,-1-1-1 0 0,0 1 1 0 0,0-1 0 0 0,1 0 0 0 0,-1 1 0 0 0,0-1 0 0 0,0 1 0 0 0,0-1 0 0 0,0 0 0 0 0,0 1 0 0 0,0-1-1 0 0,0 1 1 0 0,0-1 0 0 0,0 0 0 0 0,0 1 0 0 0,0-1 0 0 0,-1 1 0 0 0,1-1 0 0 0,0 1 0 0 0,0-1 0 0 0,0 1-1 0 0,-1-1 1 0 0,1 0 0 0 0,0 1 0 0 0,-1 0 0 0 0,1-1 0 0 0,0 1 0 0 0,-1-1-159 0 0,-9-2 103 0 0,-1 0 1 0 0,1 1-1 0 0,-1 0 1 0 0,0 1-1 0 0,1 0 1 0 0,-1 0-1 0 0,0 1 1 0 0,0 1-1 0 0,1 0 1 0 0,-1 0-1 0 0,0 1 1 0 0,1 0-1 0 0,-1 1 1 0 0,1 0-1 0 0,-1 1-103 0 0,-68 25 160 0 0,-48 20 606 0 0,123-35-648 0 0,4-14-98 0 0,5 19 86 0 0,6-12-68 0 0,0-1 0 0 0,1 0 1 0 0,-1-1-1 0 0,1 0 0 0 0,1-1 0 0 0,-1-1 1 0 0,0 1-1 0 0,1-2 0 0 0,0 0 0 0 0,9 0-38 0 0,59 14 106 0 0,-46-4-17 0 0,-38 18 237 0 0,-158 109 28 0 0,33 1-344 0 0,103-74 33 0 0,24-64-42 0 0,1 0 1 0 0,0-1-1 0 0,0 1 1 0 0,0 0-1 0 0,0-1 1 0 0,0 1 0 0 0,0 0-1 0 0,0-1 1 0 0,1 1-1 0 0,-1 0 1 0 0,1-1-1 0 0,-1 1 1 0 0,1 0-1 0 0,-1-1 1 0 0,1 1 0 0 0,0-1-1 0 0,0 1 1 0 0,0-1-1 0 0,0 0 1 0 0,0 1-1 0 0,0-1 1 0 0,0 0 0 0 0,1 0-1 0 0,-1 0 1 0 0,0 0-1 0 0,1 0 1 0 0,-1 0-1 0 0,0 0 1 0 0,1 0-1 0 0,-1 0 1 0 0,1-1 0 0 0,0 1-1 0 0,-1 0 1 0 0,1-1-1 0 0,0 0 1 0 0,-1 1-1 0 0,1-1 1 0 0,0 0 0 0 0,-1 0-1 0 0,1 0-1 0 0,17 2 60 0 0,-1-2 0 0 0,1 0-1 0 0,-1-1 1 0 0,0-1 0 0 0,1 0 0 0 0,-1-1-1 0 0,0-2 1 0 0,0 0 0 0 0,-1 0 0 0 0,11-6-60 0 0,12-16-1999 0 0,-34-9-6930 0 0,-6 29 3388 0 0,0 3-5644 0 0</inkml:trace>
  <inkml:trace contextRef="#ctx0" brushRef="#br0" timeOffset="635.828">213 8 6993 0 0,'0'0'3604'0'0,"0"0"-1330"0"0,0 0-574 0 0,0 0-140 0 0,0 0-87 0 0,0 0-74 0 0,0 0-143 0 0,0 0-189 0 0,0 0-179 0 0,0 0-142 0 0,0 0-126 0 0,0 0-98 0 0,0 0-57 0 0,-6-7 348 0 0,1 52 779 0 0,7 484 1293 0 0,-13-197-2621 0 0,-34-61-224 0 0,0-90-3 0 0,18-106-6 0 0,20-95-3871 0 0,7 5-1057 0 0,0 5-4166 0 0,2 3-3094 0 0</inkml:trace>
</inkml:ink>
</file>

<file path=ppt/ink/ink35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18:48.5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185 480 3665 0 0,'0'0'1789'0'0,"0"0"-51"0"0,0 0 103 0 0,0 0 143 0 0,0 0-1 0 0,0 0-160 0 0,0 0-289 0 0,0 0-307 0 0,0 0-223 0 0,0 0-149 0 0,0 0-102 0 0,0-9-59 0 0,-1-25-55 0 0,-30 26 1738 0 0,23 12-2279 0 0,0 1-1 0 0,1 0 1 0 0,-1 1-1 0 0,1 0 0 0 0,0 0 1 0 0,1 1-1 0 0,-1-1 1 0 0,1 1-1 0 0,1 1 0 0 0,-5 6-97 0 0,8-11 27 0 0,-7 8 26 0 0,1-1 1 0 0,1 2 0 0 0,0-1-1 0 0,1 1 1 0 0,0 0 0 0 0,0 0 0 0 0,2 1-1 0 0,-1 0 1 0 0,2 0 0 0 0,-1 0-1 0 0,2 0 1 0 0,0 0 0 0 0,1 1-1 0 0,0-1 1 0 0,0 0 0 0 0,2 1-1 0 0,0-1 1 0 0,0 1 0 0 0,2 0-54 0 0,-2-10 24 0 0,0-1 0 0 0,0 1 0 0 0,1 0 0 0 0,-1 0 0 0 0,1-1 1 0 0,0 1-1 0 0,0-1 0 0 0,1 0 0 0 0,-1 0 0 0 0,1 0 0 0 0,-1 0 0 0 0,1 0 0 0 0,0 0 0 0 0,0 0 1 0 0,0-1-1 0 0,1 0 0 0 0,-1 0 0 0 0,0 0 0 0 0,1 0 0 0 0,-1 0 0 0 0,1-1 0 0 0,0 1 1 0 0,0-1-1 0 0,0 0 0 0 0,-1 0 0 0 0,1 0 0 0 0,0-1 0 0 0,0 1 0 0 0,0-1 0 0 0,0 0 0 0 0,4-1-24 0 0,-1 1 65 0 0,0-1-1 0 0,0 0 0 0 0,0 0 0 0 0,0-1 0 0 0,0 0 0 0 0,0 0 0 0 0,0-1 0 0 0,-1 0 1 0 0,1 0-1 0 0,-1 0 0 0 0,0-1 0 0 0,0 0 0 0 0,0 0 0 0 0,0 0 0 0 0,-1-1 0 0 0,0 0 1 0 0,2-2-65 0 0,2-5 41 0 0,-1 0 0 0 0,0 0 0 0 0,-1-1 0 0 0,0 0 1 0 0,-1 0-1 0 0,-1-1 0 0 0,0 1 0 0 0,0-1 0 0 0,-2 0 0 0 0,1-1 1 0 0,-2 1-1 0 0,0-1 0 0 0,-1 1 0 0 0,0-1 0 0 0,-1 0 1 0 0,-1 1-1 0 0,-1-7-41 0 0,1 14-77 0 0,-1 1 0 0 0,1 0 0 0 0,-1 0 0 0 0,-1 0-1 0 0,1 0 1 0 0,-1 0 0 0 0,0 1 0 0 0,0-1 0 0 0,0 1 0 0 0,-1 0 0 0 0,0 0 0 0 0,0 0 0 0 0,0 0 0 0 0,-1 0 0 0 0,0 1 0 0 0,0 0 0 0 0,0 0 0 0 0,0 1 0 0 0,0-1 0 0 0,-1 1 0 0 0,1 0 0 0 0,-4-1 77 0 0,5 2-411 0 0,-1 0 0 0 0,0 1 1 0 0,1-1-1 0 0,-1 1 1 0 0,0 0-1 0 0,0 0 1 0 0,0 0-1 0 0,0 1 1 0 0,1 0-1 0 0,-1 0 1 0 0,0 0-1 0 0,0 1 1 0 0,0-1-1 0 0,0 1 1 0 0,0 0-1 0 0,0 1 1 0 0,1-1-1 0 0,-4 2 411 0 0,-4 4-5576 0 0,5 1-5675 0 0</inkml:trace>
  <inkml:trace contextRef="#ctx0" brushRef="#br0" timeOffset="431.292">583 1 8698 0 0,'0'0'1979'0'0,"0"0"-264"0"0,0 0-113 0 0,0 0 75 0 0,0 0 14 0 0,0 0-140 0 0,0 0-233 0 0,0 0-236 0 0,0 0-230 0 0,0 0-116 0 0,0 0-53 0 0,0 0-31 0 0,0 0-20 0 0,7 2-48 0 0,23 10-64 0 0,-23 33 941 0 0,-5 500 731 0 0,-14-343-2093 0 0,11-199-125 0 0,-6 1-2094 0 0,2-11 1640 0 0,-28-43-4547 0 0,13 16-4076 0 0,15 23-2025 0 0</inkml:trace>
  <inkml:trace contextRef="#ctx0" brushRef="#br0" timeOffset="682.078">336 458 8378 0 0,'0'0'2143'0'0,"0"0"-192"0"0,0 0-147 0 0,0 0-42 0 0,0 0-123 0 0,0 0-240 0 0,0 0-344 0 0,0 0-286 0 0,0 0-147 0 0,0 0-33 0 0,0 0 10 0 0,0 0 0 0 0,0 0-44 0 0,15-4-68 0 0,107-29 713 0 0,181-48-532 0 0,-204 41-4750 0 0,-72 18-1470 0 0,-1-5-4820 0 0,-21 20 4159 0 0</inkml:trace>
  <inkml:trace contextRef="#ctx0" brushRef="#br0" timeOffset="1105.712">977 60 8770 0 0,'0'0'2676'0'0,"0"0"-492"0"0,0 0-376 0 0,0 0-168 0 0,0 0-127 0 0,0 0-145 0 0,0 0-210 0 0,0 0-224 0 0,0 0-164 0 0,0 0-134 0 0,-7 34-80 0 0,-22 107-53 0 0,19-92 2 0 0,3 0 0 0 0,1 1 0 0 0,3 0 0 0 0,2 29-505 0 0,1-58 87 0 0,0-5-51 0 0,-1-7-6 0 0,0 0 0 0 0,1 0 0 0 0,0 1 0 0 0,0-1 0 0 0,1 0 0 0 0,0 0 0 0 0,0 0 0 0 0,1 0 0 0 0,1 0 0 0 0,-1 0 0 0 0,1 0 0 0 0,1-1 0 0 0,0 1 0 0 0,0-1-1 0 0,1 0 1 0 0,-1 0 0 0 0,5 4-30 0 0,-6-11 19 0 0,-1 0-1 0 0,1 0 1 0 0,0-1-1 0 0,-1 1 1 0 0,1-1-1 0 0,0 0 1 0 0,0 1-1 0 0,0-1 1 0 0,-1 0-1 0 0,1-1 1 0 0,0 1-1 0 0,0 0 1 0 0,-1-1-1 0 0,1 0 1 0 0,0 1-1 0 0,-1-1 1 0 0,1 0-1 0 0,-1 0 1 0 0,1-1-1 0 0,-1 1 1 0 0,1 0-1 0 0,-1-1 1 0 0,0 0-1 0 0,0 1 0 0 0,0-1 1 0 0,0 0-1 0 0,0 0 1 0 0,1-1-19 0 0,147-105 287 0 0,-148 107-284 0 0,0 0 1 0 0,0 0-1 0 0,0 0 0 0 0,0 0 1 0 0,0 1-1 0 0,0-1 1 0 0,0 0-1 0 0,0 1 1 0 0,0 0-1 0 0,0-1 1 0 0,0 1-1 0 0,0 0 1 0 0,0 0-1 0 0,0 0 1 0 0,1 1-1 0 0,-1-1 1 0 0,0 0-1 0 0,0 1 0 0 0,0-1 1 0 0,0 1-1 0 0,0 0 1 0 0,0 0-1 0 0,0 0 1 0 0,-1 0-1 0 0,1 0 1 0 0,0 0-1 0 0,0 0 1 0 0,-1 1-1 0 0,1-1 1 0 0,0 0-1 0 0,-1 1 0 0 0,0-1 1 0 0,1 1-1 0 0,-1 0 1 0 0,0 0-1 0 0,0-1 1 0 0,1 3-4 0 0,25 81 251 0 0,-22-62-200 0 0,0 2-31 0 0,-5-20-40 0 0,0-1 0 0 0,1 1-1 0 0,0 0 1 0 0,0 0-1 0 0,0 0 1 0 0,0-1-1 0 0,1 1 1 0 0,0 0-1 0 0,0-1 1 0 0,0 0-1 0 0,0 1 1 0 0,1-1 0 0 0,0 0-1 0 0,-1 0 1 0 0,3 1 20 0 0,6-7-3432 0 0,-8-7-2219 0 0,-3 6 2322 0 0,1 0-8119 0 0</inkml:trace>
  <inkml:trace contextRef="#ctx0" brushRef="#br0" timeOffset="1756.281">1481 701 7050 0 0,'0'0'2808'0'0,"0"0"-238"0"0,0 0-280 0 0,0 0-279 0 0,0 0-299 0 0,0 0-299 0 0,0 0-272 0 0,0 0-207 0 0,0 0-165 0 0,0 0-113 0 0,0 0-72 0 0,34 1-66 0 0,101 2-75 0 0,-74-15 227 0 0,-56 10-629 0 0,-1-1-1 0 0,1 1 1 0 0,-1-1-1 0 0,0 0 0 0 0,0-1 1 0 0,0 1-1 0 0,0-1 0 0 0,-1 1 1 0 0,0-1-1 0 0,1 0 1 0 0,-1 0-1 0 0,-1-1 0 0 0,1 1 1 0 0,-1-1-1 0 0,1 1 0 0 0,-1-1 1 0 0,0 0-1 0 0,-1 0 1 0 0,1 1-1 0 0,-1-1 0 0 0,0-1 1 0 0,-1 1-1 0 0,1 0 0 0 0,-1 0 1 0 0,0 0-1 0 0,0 0 1 0 0,0 0-1 0 0,-1 0 0 0 0,0-2-40 0 0,-1 5-24 0 0,-1-1-1 0 0,0 1 0 0 0,0-1 0 0 0,0 1 0 0 0,0 0 1 0 0,0 0-1 0 0,0 1 0 0 0,-1-1 0 0 0,1 1 0 0 0,-1-1 0 0 0,1 1 1 0 0,-1 0-1 0 0,1 0 0 0 0,-1 1 0 0 0,0-1 0 0 0,1 1 1 0 0,-1-1-1 0 0,0 1 0 0 0,1 1 0 0 0,-1-1 0 0 0,0 0 0 0 0,1 1 1 0 0,-1 0-1 0 0,0 0 0 0 0,1 0 0 0 0,-1 0 0 0 0,1 0 1 0 0,0 1-1 0 0,-1-1 0 0 0,1 1 0 0 0,0 0 0 0 0,0 0 1 0 0,-3 3 24 0 0,-5 5-54 0 0,0 0 1 0 0,0 1 0 0 0,1 0 0 0 0,0 1-1 0 0,1 0 1 0 0,0 1 0 0 0,1 0 0 0 0,0 0-1 0 0,2 1 1 0 0,-1 0 0 0 0,1 0 0 0 0,1 1-1 0 0,-2 10 54 0 0,6-22 0 0 0,0 1 0 0 0,-1-1-1 0 0,1 1 1 0 0,1-1 0 0 0,-1 1-1 0 0,1 0 1 0 0,-1-1 0 0 0,1 1-1 0 0,0 0 1 0 0,0-1 0 0 0,1 1-1 0 0,-1 0 1 0 0,1-1 0 0 0,-1 1-1 0 0,1 0 1 0 0,1-1 0 0 0,-1 1-1 0 0,0-1 1 0 0,1 0 0 0 0,0 1-1 0 0,-1-1 1 0 0,1 0 0 0 0,1 0-1 0 0,-1 0 1 0 0,0 0 0 0 0,1 0-1 0 0,-1-1 1 0 0,1 1 0 0 0,0-1-1 0 0,0 0 1 0 0,0 1 0 0 0,0-1-1 0 0,0-1 1 0 0,0 1 0 0 0,1 0-1 0 0,0-1 1 0 0,8 3 43 0 0,1-1 0 0 0,0-1 0 0 0,0 0 0 0 0,0 0-1 0 0,0-2 1 0 0,1 1 0 0 0,-1-2 0 0 0,0 0 0 0 0,0 0-1 0 0,0-1 1 0 0,0-1 0 0 0,0 0 0 0 0,-1-1 0 0 0,1 0-1 0 0,7-4-42 0 0,16-9 162 0 0,-2-2 0 0 0,0 0 0 0 0,-1-3 0 0 0,20-17-162 0 0,-40 31 41 0 0,0-2 0 0 0,0 1 0 0 0,-1-2 0 0 0,0 0 0 0 0,-1 0 0 0 0,0-1-1 0 0,-1 0 1 0 0,0-1 0 0 0,-1 0 0 0 0,-1 0 0 0 0,0-1 0 0 0,-1 0 0 0 0,0-1 0 0 0,-1 0 0 0 0,-1 0 0 0 0,0 0 0 0 0,-1 0 0 0 0,-1-1-1 0 0,1-9-40 0 0,-3 24 2 0 0,-1 0 0 0 0,0 0-1 0 0,0 0 1 0 0,0 0-1 0 0,0 0 1 0 0,0-1 0 0 0,0 1-1 0 0,0 0 1 0 0,0 0-1 0 0,-1 0 1 0 0,1 0 0 0 0,0 0-1 0 0,-1 0 1 0 0,1 0-1 0 0,-1 0 1 0 0,1 0 0 0 0,-1 1-1 0 0,1-1 1 0 0,-1 0-1 0 0,1 0 1 0 0,-1 0 0 0 0,0 0-1 0 0,0 1 1 0 0,1-1-1 0 0,-1 0 1 0 0,0 1 0 0 0,0-1-1 0 0,0 0 1 0 0,0 1-1 0 0,0-1 1 0 0,0 1-1 0 0,0 0 1 0 0,0-1 0 0 0,0 1-1 0 0,0 0 1 0 0,0-1-1 0 0,0 1 1 0 0,0 0 0 0 0,0 0-1 0 0,0 0 1 0 0,0 0-1 0 0,0 0 1 0 0,0 0 0 0 0,0 0-1 0 0,0 0 1 0 0,0 1-1 0 0,0-1 1 0 0,0 0 0 0 0,0 1-1 0 0,0-1 1 0 0,0 0-1 0 0,0 1 1 0 0,-1 0-2 0 0,-49 32-89 0 0,46-28 77 0 0,0 0-1 0 0,1 0 0 0 0,-1 0 0 0 0,1 0 0 0 0,0 1 0 0 0,1 0 0 0 0,-1 0 0 0 0,1 0 0 0 0,0 0 0 0 0,0 1 0 0 0,1-1 0 0 0,0 1 0 0 0,0-1 0 0 0,1 1 0 0 0,0 0 0 0 0,0 0 0 0 0,0-1 0 0 0,1 3 13 0 0,2-5-4 0 0,0-1-1 0 0,0 1 1 0 0,0-1 0 0 0,0 0-1 0 0,1 0 1 0 0,-1 0 0 0 0,1 0-1 0 0,0 0 1 0 0,0-1-1 0 0,0 1 1 0 0,0-1 0 0 0,0 0-1 0 0,0 0 1 0 0,1 0 0 0 0,-1 0-1 0 0,1-1 1 0 0,0 1 0 0 0,-1-1-1 0 0,1 0 1 0 0,4 1 4 0 0,12 6 4 0 0,-8-2 10 0 0,1-1 28 0 0,-1 1 0 0 0,0 1 0 0 0,1 0 0 0 0,-2 0 0 0 0,1 1 0 0 0,-1 0 0 0 0,-1 1 0 0 0,1 1 0 0 0,-2 0 1 0 0,1 0-1 0 0,2 5-42 0 0,49 109 1017 0 0,-31-57-894 0 0,-19-53-570 0 0,-9-11-4112 0 0,-2-2-4610 0 0,0-1-2644 0 0</inkml:trace>
</inkml:ink>
</file>

<file path=ppt/ink/ink35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18:30.7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6861 726 13963 0 0,'0'0'1942'0'0,"0"0"-518"0"0,0 0-470 0 0,0 0-78 0 0,0 0 71 0 0,0 0-14 0 0,0 0-122 0 0,0 0-199 0 0,0 0-213 0 0,0 0-148 0 0,0 0-83 0 0,-20 30-43 0 0,-61 93-38 0 0,5-15 21 0 0,76-95-3348 0 0,17-11-6655 0 0,-17-2 9875 0 0,7 0-10425 0 0</inkml:trace>
  <inkml:trace contextRef="#ctx0" brushRef="#br0" timeOffset="-7686.087">2699 413 6145 0 0,'0'0'3288'0'0,"0"0"-1349"0"0,0 0-572 0 0,0 0-52 0 0,0 0 28 0 0,0 0-86 0 0,0 0-210 0 0,0 0-269 0 0,0 0-252 0 0,0 0-148 0 0,0 0-89 0 0,-17 30-62 0 0,-49 94-22 0 0,48-55 81 0 0,20-57-218 0 0,-2-7-23 0 0,1 0-1 0 0,-1 1 1 0 0,1-1 0 0 0,1 0 0 0 0,-1 1 0 0 0,1-1 0 0 0,0 0 0 0 0,0 0-1 0 0,0 0 1 0 0,0 0 0 0 0,1-1 0 0 0,0 1 0 0 0,0-1 0 0 0,0 1 0 0 0,1-1-1 0 0,0 0 1 0 0,-1 0 0 0 0,1-1 0 0 0,1 1 0 0 0,-1-1 0 0 0,0 0 0 0 0,1 0-1 0 0,0 0 1 0 0,-1-1 0 0 0,1 1 0 0 0,0-1 0 0 0,1 0 0 0 0,-1-1 0 0 0,0 1-1 0 0,0-1 1 0 0,1 0 0 0 0,-1-1 0 0 0,4 1-45 0 0,-2-1 146 0 0,1 0 0 0 0,-1 0-1 0 0,1-1 1 0 0,-1 0 0 0 0,1-1 0 0 0,-1 0 0 0 0,0 0-1 0 0,1 0 1 0 0,-1-1 0 0 0,-1 0 0 0 0,1 0 0 0 0,0-1-1 0 0,-1 0 1 0 0,1 0 0 0 0,-1 0 0 0 0,0-1 0 0 0,-1 0-1 0 0,1 0 1 0 0,-1-1 0 0 0,0 1 0 0 0,0-1 0 0 0,-1 0 0 0 0,4-6-146 0 0,-1 1 161 0 0,-1 0 1 0 0,0 0 0 0 0,0-1 0 0 0,-1 0 0 0 0,-1 0 0 0 0,0-1 0 0 0,-1 1 0 0 0,0-1 0 0 0,-1 0 0 0 0,0 1 0 0 0,-1-1 0 0 0,0 0 0 0 0,-1-8-162 0 0,-2 13-51 0 0,1 1 0 0 0,-1-1 0 0 0,-1 1 0 0 0,1-1 0 0 0,-1 1 0 0 0,-1 0 0 0 0,1 0 0 0 0,-1 1 1 0 0,0-1-1 0 0,0 1 0 0 0,-1 0 0 0 0,0 0 0 0 0,0 0 0 0 0,-1 1 0 0 0,1-1 0 0 0,-1 1 0 0 0,0 1 1 0 0,-1-1-1 0 0,1 1 0 0 0,-1 0 0 0 0,0 1 0 0 0,0-1 0 0 0,0 1 0 0 0,0 1 0 0 0,0-1 1 0 0,-1 1-1 0 0,1 1 0 0 0,-1-1 0 0 0,0 1 0 0 0,1 1 0 0 0,-1-1 0 0 0,-1 1 51 0 0,-43 26-3911 0 0,27 2-4442 0 0,19-16-2766 0 0</inkml:trace>
  <inkml:trace contextRef="#ctx0" brushRef="#br0" timeOffset="-7116.844">3196 0 7402 0 0,'0'0'3912'0'0,"0"0"-1131"0"0,0 0-593 0 0,0 0-208 0 0,0 0-204 0 0,0 0-212 0 0,0 0-306 0 0,0 0-295 0 0,0 0-266 0 0,0 0-205 0 0,0 0-108 0 0,0 0-52 0 0,0 0-23 0 0,-5 11-8 0 0,-32 141 674 0 0,-9 395-114 0 0,45-536-861 0 0,0-9-2 0 0,1-1 0 0 0,-1 1 0 0 0,1 0 0 0 0,-1 0 0 0 0,1 0 1 0 0,-1 0-1 0 0,1 0 0 0 0,0-1 0 0 0,0 1 0 0 0,0 0 0 0 0,0 0 0 0 0,0 0 0 0 0,1 0 0 0 0,-1 0 0 0 0,0 0 0 0 0,1 0 0 0 0,-1-1 0 0 0,1 1 0 0 0,0 0 0 0 0,0 0 0 0 0,0-1 0 0 0,0 1 0 0 0,0 0 0 0 0,0-1 0 0 0,0 1 0 0 0,0-1 0 0 0,1 1 0 0 0,-1-1 0 0 0,0 0 0 0 0,1 0 0 0 0,-1 1 1 0 0,1-1-1 0 0,0 0 0 0 0,-1 0 0 0 0,1-1 0 0 0,1 2 2 0 0,48-47 117 0 0,-9-5-45 0 0,-18 16-57 0 0,2 2-1 0 0,1 1 1 0 0,1 1-1 0 0,2 2 1 0 0,1 1-1 0 0,1 1 1 0 0,1 2-1 0 0,1 1 1 0 0,34-17-15 0 0,-65 38-1 0 0,-1 1 0 0 0,1-1 0 0 0,-1 1 0 0 0,1 0 0 0 0,-1-1 1 0 0,1 1-1 0 0,0 0 0 0 0,-1 1 0 0 0,1-1 0 0 0,0 0 0 0 0,0 1 0 0 0,0-1 0 0 0,0 1 1 0 0,0 0-1 0 0,0 0 0 0 0,-1 0 0 0 0,1 1 0 0 0,0-1 0 0 0,0 1 0 0 0,0-1 0 0 0,0 1 1 0 0,-1 0-1 0 0,1 0 0 0 0,0 0 0 0 0,-1 1 0 0 0,1-1 0 0 0,-1 0 0 0 0,1 1 1 0 0,-1 0-1 0 0,0 0 0 0 0,1-1 0 0 0,-1 1 0 0 0,0 0 0 0 0,0 1 0 0 0,-1-1 0 0 0,1 0 1 0 0,0 1-1 0 0,-1-1 0 0 0,1 1 0 0 0,-1-1 0 0 0,0 1 0 0 0,0 0 0 0 0,1 1 1 0 0,-1 11 10 0 0,-1 0 0 0 0,0 0 0 0 0,-1 0 0 0 0,0 0 0 0 0,-2 0 0 0 0,1 0 0 0 0,-2-1 0 0 0,0 1 0 0 0,-1-1 0 0 0,0 0 0 0 0,-1 0 0 0 0,-1 0 0 0 0,0-1 0 0 0,0 0 0 0 0,-2-1 0 0 0,1 0 0 0 0,-2 0 0 0 0,0 0 0 0 0,0-1 0 0 0,-1-1 0 0 0,-1 1-10 0 0,2-1 16 0 0,1-1 0 0 0,-2 0 0 0 0,1 0 1 0 0,-1-1-1 0 0,0-1 0 0 0,-1 0 0 0 0,0 0 1 0 0,0-1-1 0 0,0-1 0 0 0,-1 0 0 0 0,1-1 1 0 0,-1 0-1 0 0,0-1 0 0 0,-1 0 0 0 0,1-1 1 0 0,0-1-1 0 0,-9 0-16 0 0,17 0-49 0 0,1-1 1 0 0,-1 0 0 0 0,1 0-1 0 0,0 0 1 0 0,-1-1 0 0 0,1 0-1 0 0,-1 1 1 0 0,1-2 0 0 0,0 1-1 0 0,0 0 1 0 0,-1-1 0 0 0,1 0-1 0 0,0 0 1 0 0,1 0 0 0 0,-1 0-1 0 0,0-1 1 0 0,0 1 0 0 0,1-1-1 0 0,0 0 1 0 0,0 0 0 0 0,-1 0-1 0 0,2-1 1 0 0,-1 1 0 0 0,0-1-1 0 0,1 0 1 0 0,-1 1 0 0 0,1-1-1 0 0,-1-4 49 0 0,-9-47-3116 0 0,12 31-1431 0 0,1 11-59 0 0,-1 5-6787 0 0</inkml:trace>
  <inkml:trace contextRef="#ctx0" brushRef="#br0" timeOffset="-6429.353">3754 681 5729 0 0,'0'0'1717'0'0,"0"0"-264"0"0,0 0-11 0 0,0 0 92 0 0,0 0 46 0 0,0 0-29 0 0,0 0-109 0 0,0 0-114 0 0,0 0-80 0 0,0 0-72 0 0,0 0-78 0 0,0 0-106 0 0,0 0-113 0 0,30-1-112 0 0,93-6-98 0 0,-69-10 162 0 0,-48 10-634 0 0,5-4 82 0 0,0 0-1 0 0,0-1 0 0 0,-1-1 1 0 0,-1 1-1 0 0,0-1 0 0 0,-1-1 0 0 0,0 0 1 0 0,-1 0-1 0 0,4-12-278 0 0,-9 21 76 0 0,-2 4-70 0 0,0 1 0 0 0,0-1 0 0 0,0 0 0 0 0,0 1 0 0 0,0-1 0 0 0,0 0 0 0 0,0 1 0 0 0,0-1 0 0 0,0 1-1 0 0,0-1 1 0 0,0 0 0 0 0,0 1 0 0 0,0-1 0 0 0,0 0 0 0 0,1 1 0 0 0,-1-1 0 0 0,0 1 0 0 0,1-1 0 0 0,-1 0 0 0 0,0 1 0 0 0,1-1 0 0 0,-1 1 0 0 0,0-1 0 0 0,1 1 0 0 0,-1-1 0 0 0,1 1 0 0 0,-1 0 0 0 0,1-1 0 0 0,-1 1-1 0 0,1-1 1 0 0,0 1 0 0 0,-1 0 0 0 0,1 0 0 0 0,-1-1 0 0 0,1 1 0 0 0,0 0 0 0 0,-1 0 0 0 0,1 0 0 0 0,-1 0 0 0 0,1 0 0 0 0,0-1 0 0 0,-1 1 0 0 0,1 0 0 0 0,0 0 0 0 0,-1 1 0 0 0,1-1 0 0 0,0 0 0 0 0,-1 0 0 0 0,1 0-1 0 0,0 0 1 0 0,-1 1 0 0 0,1-1 0 0 0,-1 0 0 0 0,1 0 0 0 0,0 1 0 0 0,-1-1 0 0 0,1 0 0 0 0,-1 1 0 0 0,1-1 0 0 0,-1 1 0 0 0,1-1 0 0 0,-1 1 0 0 0,1 0-6 0 0,19 31 5 0 0,-1 1-1 0 0,-1 1 1 0 0,-2 0 0 0 0,-2 1 0 0 0,-1 1-1 0 0,-1 1 1 0 0,-2-1 0 0 0,-2 2 0 0 0,-1-1-1 0 0,-1 19-4 0 0,8 18 3 0 0,-6-42 11 0 0,-1 0-1 0 0,-2 1 0 0 0,-1-1 0 0 0,-2 1 1 0 0,0 0-1 0 0,-3 0 0 0 0,-1 0 0 0 0,-1 0 0 0 0,-2 0 1 0 0,-1-1-1 0 0,-8 24-13 0 0,8-38 24 0 0,0-1-1 0 0,-1 0 1 0 0,-2 0 0 0 0,1-1 0 0 0,-2 0 0 0 0,0-1-1 0 0,-1 0 1 0 0,0-1 0 0 0,-1 0 0 0 0,-1 0-1 0 0,0-2 1 0 0,-11 9-24 0 0,23-20 4 0 0,-1 1 0 0 0,1-1 0 0 0,-1 1 0 0 0,1-1-1 0 0,-1 0 1 0 0,0 0 0 0 0,0 0 0 0 0,0 0 0 0 0,0 0 0 0 0,0 0 0 0 0,0 0-1 0 0,0-1 1 0 0,0 1 0 0 0,0-1 0 0 0,0 0 0 0 0,0 1 0 0 0,0-1 0 0 0,0 0-1 0 0,0 0 1 0 0,0 0 0 0 0,0 0 0 0 0,0-1 0 0 0,0 1 0 0 0,0 0-1 0 0,0-1 1 0 0,0 0 0 0 0,0 1 0 0 0,0-1 0 0 0,0 0 0 0 0,0 0 0 0 0,0 0-1 0 0,0 0 1 0 0,1-1 0 0 0,-1 1 0 0 0,0 0 0 0 0,1-1 0 0 0,-1 1-1 0 0,1-1 1 0 0,0 1 0 0 0,-1-1 0 0 0,1 0 0 0 0,0 1 0 0 0,0-1 0 0 0,0 0-1 0 0,0 0 1 0 0,0 0 0 0 0,1 0 0 0 0,-1 0 0 0 0,0 0 0 0 0,1 0 0 0 0,0 0-1 0 0,-1 0 1 0 0,1-1-4 0 0,-2-121-170 0 0,20-42-182 0 0,-5 84-2526 0 0,-7 0-7241 0 0,-6 73-1371 0 0</inkml:trace>
  <inkml:trace contextRef="#ctx0" brushRef="#br0" timeOffset="-6158.163">3949 350 14427 0 0,'0'0'2159'0'0,"0"0"-381"0"0,0 0-192 0 0,0 0-73 0 0,0 0-126 0 0,0 0-205 0 0,0 0-250 0 0,0 0-204 0 0,0 0-150 0 0,0 0-104 0 0,0 0-83 0 0,0 0-91 0 0,0 0-105 0 0,-2-6-92 0 0,-6-19-63 0 0,37-5-1845 0 0,-9 28-4546 0 0,-14 2 901 0 0,-1 0-6637 0 0</inkml:trace>
  <inkml:trace contextRef="#ctx0" brushRef="#br0" timeOffset="-5406.223">4291 394 9274 0 0,'0'0'1950'0'0,"0"0"-518"0"0,0 0-225 0 0,0 0-31 0 0,0 0-104 0 0,0 0-169 0 0,0 0-208 0 0,0 0-179 0 0,0 0-120 0 0,0 0-89 0 0,0 0-70 0 0,0 0-47 0 0,0 0-54 0 0,12 6-51 0 0,53 28 27 0 0,-57-44-2280 0 0,-8 10 1797 0 0,0 0 112 0 0,0 0 157 0 0,0 0 104 0 0,0 0 73 0 0,1-6 1700 0 0,0 5 2807 0 0,29 63-3049 0 0,-24-55-1417 0 0,1-1 0 0 0,0 0 1 0 0,0 0-1 0 0,1-1 0 0 0,0 0 1 0 0,0 0-1 0 0,0-1 1 0 0,0 0-1 0 0,1 0 0 0 0,-1-1 1 0 0,1 0-1 0 0,0 0 0 0 0,0-1 1 0 0,0-1-1 0 0,0 1 1 0 0,1-2-1 0 0,-1 1 0 0 0,0-1 1 0 0,0 0-1 0 0,1-1 0 0 0,-1 0 1 0 0,0-1-1 0 0,0 0-116 0 0,-1 1 59 0 0,0-1 1 0 0,0 0-1 0 0,0-1 0 0 0,-1 0 0 0 0,1 0 0 0 0,-1-1 0 0 0,0 1 1 0 0,0-2-1 0 0,0 1 0 0 0,0-1 0 0 0,-1 0 0 0 0,0 0 1 0 0,0-1-1 0 0,0 0 0 0 0,-1 0 0 0 0,0 0 0 0 0,0-1 1 0 0,0 1-1 0 0,-1-1 0 0 0,0 0 0 0 0,0-1 0 0 0,-1 1 0 0 0,0-1 1 0 0,0 1-1 0 0,-1-1 0 0 0,0 0 0 0 0,-1 0 0 0 0,1 0 1 0 0,-1-6-60 0 0,0 12 0 0 0,-1 1 0 0 0,1-1 0 0 0,-1 0 1 0 0,0 0-1 0 0,0 0 0 0 0,0 0 1 0 0,0 0-1 0 0,0 0 0 0 0,0 0 0 0 0,-1 0 1 0 0,1 0-1 0 0,-1 0 0 0 0,1 0 1 0 0,-1 0-1 0 0,0 0 0 0 0,0 0 0 0 0,0 0 1 0 0,0 1-1 0 0,0-1 0 0 0,0 0 1 0 0,0 1-1 0 0,0-1 0 0 0,-1 1 0 0 0,1-1 1 0 0,-1 1-1 0 0,1 0 0 0 0,-1-1 1 0 0,1 1-1 0 0,-1 0 0 0 0,0 0 0 0 0,1 0 1 0 0,-1 0-1 0 0,0 1 0 0 0,0-1 1 0 0,0 0-1 0 0,0 1 0 0 0,0-1 0 0 0,0 1 1 0 0,0 0-1 0 0,0 0 0 0 0,0 0 1 0 0,0 0-1 0 0,-5-1-22 0 0,1 1 1 0 0,-1 0 0 0 0,0 0-1 0 0,0 1 1 0 0,1 0 0 0 0,-1 0-1 0 0,0 0 1 0 0,1 1 0 0 0,-1 0-1 0 0,1 1 1 0 0,0-1 0 0 0,0 1-1 0 0,0 0 1 0 0,0 1 0 0 0,-1 0 20 0 0,-9 8-18 0 0,0 1-1 0 0,1 1 0 0 0,1 0 0 0 0,0 1 0 0 0,1 1 1 0 0,0 0-1 0 0,1 0 0 0 0,1 2 0 0 0,1-1 0 0 0,1 1 1 0 0,0 1-1 0 0,1-1 0 0 0,1 2 0 0 0,0 1 20 0 0,6-15 5 0 0,-1 0 1 0 0,1 0-1 0 0,1 1 0 0 0,-1-1 0 0 0,1 1 0 0 0,1-1 1 0 0,-1 0-1 0 0,1 1 0 0 0,0-1 0 0 0,0 0 1 0 0,1 0-1 0 0,-1 1 0 0 0,2-1 0 0 0,-1 0 1 0 0,1-1-1 0 0,-1 1 0 0 0,2 0 0 0 0,-1-1 0 0 0,0 0 1 0 0,1 1-1 0 0,0-1 0 0 0,1-1 0 0 0,-1 1 1 0 0,1-1-1 0 0,0 1 0 0 0,0-2 0 0 0,0 1 0 0 0,0 0 1 0 0,1-1-1 0 0,-1 0 0 0 0,1 0 0 0 0,0-1 1 0 0,0 1-1 0 0,0-1 0 0 0,0-1 0 0 0,0 1 1 0 0,1-1-1 0 0,2 0-5 0 0,16 4 11 0 0,-1-2 1 0 0,0-2-1 0 0,1 0 0 0 0,0-1 1 0 0,-1-1-1 0 0,0-1 1 0 0,1-2-1 0 0,-1 0 0 0 0,0-2 1 0 0,-1 0-1 0 0,1-2-11 0 0,-3-13-2009 0 0,-17 2-7536 0 0,-4 15-2354 0 0</inkml:trace>
  <inkml:trace contextRef="#ctx0" brushRef="#br0" timeOffset="-5020.409">5164 453 10434 0 0,'0'0'6256'0'0,"0"0"-3849"0"0,0 0-1192 0 0,0 0 28 0 0,0 0 66 0 0,0 0-72 0 0,0 0-183 0 0,0 0-242 0 0,0 0-215 0 0,0 0-123 0 0,0 0-99 0 0,0 0-94 0 0,-5-10-62 0 0,-16-27-69 0 0,20 37-140 0 0,-1-1-1 0 0,0 1 0 0 0,0 0 1 0 0,0 0-1 0 0,0 0 0 0 0,0 0 1 0 0,0 1-1 0 0,1-1 0 0 0,-1 0 1 0 0,0 1-1 0 0,0-1 0 0 0,0 1 1 0 0,1 0-1 0 0,-1 0 0 0 0,0 0 1 0 0,1-1-1 0 0,-1 1 0 0 0,1 1 1 0 0,-1-1-1 0 0,1 0 0 0 0,-1 0 1 0 0,1 1-1 0 0,0-1 0 0 0,0 0 1 0 0,-1 1-1 0 0,1 0-9 0 0,-3 2 27 0 0,-7 4-13 0 0,0 1 1 0 0,0 1-1 0 0,1 0 1 0 0,1 1-1 0 0,-1-1 0 0 0,2 2 1 0 0,0-1-1 0 0,0 1 1 0 0,1 1-1 0 0,0-1 1 0 0,1 1-1 0 0,1 0 1 0 0,0 1-1 0 0,1-1 0 0 0,0 1 1 0 0,1 0-1 0 0,1 0 1 0 0,-1 14-15 0 0,2-25-3 0 0,1-1 0 0 0,0 1 0 0 0,0 0 0 0 0,0 0-1 0 0,0 0 1 0 0,0 0 0 0 0,1 0 0 0 0,-1 0 0 0 0,1-1 0 0 0,0 1 0 0 0,0 0 0 0 0,0 0 0 0 0,0-1 0 0 0,1 1 0 0 0,-1-1 0 0 0,1 1 0 0 0,-1-1 0 0 0,1 1 0 0 0,0-1-1 0 0,0 0 1 0 0,0 0 0 0 0,0 0 0 0 0,0 0 0 0 0,0 0 0 0 0,1-1 0 0 0,-1 1 0 0 0,1 0 0 0 0,-1-1 0 0 0,1 0 0 0 0,0 0 0 0 0,-1 0 0 0 0,1 0 0 0 0,0 0 0 0 0,0 0 0 0 0,-1-1-1 0 0,1 1 1 0 0,2-1 3 0 0,9 1-41 0 0,-1-1 0 0 0,0-1-1 0 0,1 0 1 0 0,-1 0-1 0 0,0-2 1 0 0,1 1-1 0 0,-1-2 1 0 0,-1 0-1 0 0,1 0 1 0 0,0-1-1 0 0,-1-1 1 0 0,0 0 0 0 0,-1-1-1 0 0,1 0 1 0 0,-1 0 41 0 0,24-23-4280 0 0,-6-3-4124 0 0,-23 25-3377 0 0</inkml:trace>
  <inkml:trace contextRef="#ctx0" brushRef="#br0" timeOffset="-4769.915">5604 144 13555 0 0,'0'0'5950'0'0,"0"0"-3634"0"0,0 0-1191 0 0,0 0-118 0 0,0 0-39 0 0,0 0-71 0 0,0 0-124 0 0,0 0-166 0 0,0 0-135 0 0,0 0-73 0 0,0 0-85 0 0,0 0-47 0 0,0 0-31 0 0,0 32-40 0 0,3 101-29 0 0,0 192 292 0 0,21-219-1059 0 0,-84-103-9511 0 0,32-9-269 0 0,20 2 1763 0 0</inkml:trace>
  <inkml:trace contextRef="#ctx0" brushRef="#br0" timeOffset="-4604.194">5300 560 12819 0 0,'0'0'3363'0'0,"0"0"-1262"0"0,0 0-538 0 0,0 0-96 0 0,0 0-78 0 0,0 0-146 0 0,0 0-244 0 0,0 0-256 0 0,0 0-192 0 0,0 0-147 0 0,34-20-116 0 0,106-59-80 0 0,-62 50 8 0 0,43 21-647 0 0,-93 20-995 0 0,-18-4-1556 0 0,3 1-7457 0 0,-6-5-1533 0 0</inkml:trace>
  <inkml:trace contextRef="#ctx0" brushRef="#br0" timeOffset="-4220.133">6051 416 15331 0 0,'0'0'3344'0'0,"0"0"-1308"0"0,0 0-538 0 0,0 0-127 0 0,0 0-146 0 0,0 0-202 0 0,0 0-264 0 0,0 0-214 0 0,0 0-154 0 0,0 0-107 0 0,0 0-58 0 0,0 0-65 0 0,0 0-36 0 0,-11 4-31 0 0,4-2-82 0 0,-1 0 8 0 0,1 0 0 0 0,-1 0 1 0 0,1 1-1 0 0,0 0 0 0 0,0 0 0 0 0,0 1 1 0 0,1 0-1 0 0,-1 0 0 0 0,1 1 0 0 0,0 0 0 0 0,-5 4-20 0 0,10-8-1 0 0,0 0-1 0 0,0 0 1 0 0,0 0-1 0 0,0 0 1 0 0,0 0-1 0 0,0 0 1 0 0,0 0-1 0 0,1 0 1 0 0,-1 0-1 0 0,0 0 1 0 0,1 0-1 0 0,-1 0 1 0 0,1 0-1 0 0,-1 1 0 0 0,1-1 1 0 0,0 0-1 0 0,-1 0 1 0 0,1 1-1 0 0,0-1 1 0 0,0 0-1 0 0,0 0 1 0 0,0 1-1 0 0,0-1 1 0 0,0 0-1 0 0,0 1 1 0 0,1-1-1 0 0,-1 0 1 0 0,0 0-1 0 0,1 1 0 0 0,-1-1 1 0 0,1 0-1 0 0,-1 0 1 0 0,1 0-1 0 0,-1 0 1 0 0,1 0-1 0 0,0 0 1 0 0,0 0-1 0 0,-1 0 1 0 0,1 0-1 0 0,0 0 1 0 0,0 0-1 0 0,0 0 1 0 0,0 0-1 0 0,0-1 0 0 0,0 1 1 0 0,1 0-1 0 0,-1-1 2 0 0,111 38-10 0 0,-105-35 16 0 0,0 1 0 0 0,-1 1 0 0 0,1-1 0 0 0,-1 1 0 0 0,0 0 0 0 0,0 1 0 0 0,0-1 0 0 0,-1 1 0 0 0,0 0 0 0 0,0 0 0 0 0,0 1 0 0 0,-1 0 0 0 0,4 6-6 0 0,-6-10 23 0 0,-1 0 0 0 0,1 0 0 0 0,-1 0 0 0 0,1 1 0 0 0,-1-1 0 0 0,0 0-1 0 0,0 0 1 0 0,-1 1 0 0 0,1-1 0 0 0,-1 1 0 0 0,0-1 0 0 0,1 0 0 0 0,-1 1 0 0 0,-1-1 0 0 0,1 1 0 0 0,0-1 0 0 0,-1 0 0 0 0,0 1 0 0 0,0-1 0 0 0,0 0 0 0 0,0 0 0 0 0,0 0-1 0 0,-1 1 1 0 0,1-1 0 0 0,-1 0 0 0 0,0-1 0 0 0,0 1 0 0 0,0 0 0 0 0,0-1 0 0 0,-1 1 0 0 0,1-1 0 0 0,-3 2-23 0 0,-1 2 36 0 0,-1-1 0 0 0,1 0 0 0 0,-1 0 0 0 0,0 0 0 0 0,0-1-1 0 0,-1-1 1 0 0,0 1 0 0 0,1-1 0 0 0,-1 0 0 0 0,0-1 0 0 0,0 0 0 0 0,-1 0 0 0 0,1 0 0 0 0,0-1 0 0 0,-4 0-36 0 0,12-1 0 0 0,-4 0-42 0 0,1 0 1 0 0,0 1 0 0 0,0-1 0 0 0,0 0-1 0 0,0 0 1 0 0,0-1 0 0 0,0 1-1 0 0,0-1 1 0 0,0 0 0 0 0,0 1 0 0 0,0-1-1 0 0,0 0 1 0 0,0-1 0 0 0,0 1 0 0 0,0 0-1 0 0,1-1 1 0 0,-1 0 0 0 0,0 0-1 0 0,1 0 1 0 0,0 0 0 0 0,-1 0 0 0 0,1-1 41 0 0,-15-16-2916 0 0,9 10-3129 0 0,4 4-6168 0 0</inkml:trace>
  <inkml:trace contextRef="#ctx0" brushRef="#br0" timeOffset="-9647.268">274 22 11987 0 0,'0'0'1996'0'0,"0"0"-416"0"0,0 0-263 0 0,0 0 40 0 0,0 0 44 0 0,0 0-88 0 0,0 0-215 0 0,0 0-282 0 0,0 0-228 0 0,0 0-172 0 0,0 0-68 0 0,1-3-33 0 0,0-12-38 0 0,-1 11-2 0 0,0 4-42 0 0,15 19 738 0 0,22 98 384 0 0,-30-69-1160 0 0,-2 0 0 0 0,-2 0-1 0 0,-3 1 1 0 0,-3 31-195 0 0,-44 136 206 0 0,14-94-215 0 0,9-15-329 0 0,24-107 218 0 0,0 0-34 0 0,0 0-40 0 0,1 0-253 0 0,0-1 1 0 0,0 0 0 0 0,0 0-1 0 0,1 0 1 0 0,-1 0-1 0 0,0 0 1 0 0,-1 0 0 0 0,1-1-1 0 0,0 1 1 0 0,0 0 0 0 0,0 0-1 0 0,-1-1 1 0 0,1 1 0 0 0,0 0-1 0 0,-1-1 1 0 0,0 1-1 0 0,1 0 1 0 0,-1-1 0 0 0,0 1-1 0 0,1-1 1 0 0,-1 1 0 0 0,0-1-1 0 0,0 1 1 0 0,0-1 0 0 0,0 1-1 0 0,-1-1 1 0 0,1 1 0 0 0,0 0-1 0 0,-1-1 1 0 0,1 1-1 0 0,-1-1 447 0 0,1-8-6163 0 0,0 3-1649 0 0</inkml:trace>
  <inkml:trace contextRef="#ctx0" brushRef="#br0" timeOffset="-9406.266">0 409 13275 0 0,'0'0'2010'0'0,"0"0"-395"0"0,0 0-267 0 0,0 0 2 0 0,0 0-17 0 0,0 0-185 0 0,0 0-291 0 0,0 0-256 0 0,0 0-122 0 0,0 0-4 0 0,0 0 22 0 0,0 0-5 0 0,0 0-30 0 0,11 5-45 0 0,39 18-37 0 0,-43-21-283 0 0,0-1 1 0 0,0 1-1 0 0,0-1 0 0 0,0 0 1 0 0,1 0-1 0 0,-1-1 0 0 0,0 0 0 0 0,1-1 1 0 0,-1 1-1 0 0,0-1 0 0 0,0-1 1 0 0,3 0-98 0 0,-4 1 46 0 0,141-47 698 0 0,-25 5-1591 0 0,-35 31-3663 0 0,-76 12 1732 0 0,3 0-6611 0 0,-9 0-1712 0 0</inkml:trace>
  <inkml:trace contextRef="#ctx0" brushRef="#br0" timeOffset="-8858.155">549 387 8034 0 0,'0'0'2400'0'0,"0"0"-359"0"0,0 0-256 0 0,0 0-122 0 0,0 0-149 0 0,0 0-224 0 0,0 0-249 0 0,0 0-178 0 0,0 0-127 0 0,0 0-90 0 0,0 0-92 0 0,-5 31-80 0 0,-12 97-75 0 0,15-45 472 0 0,4-78-817 0 0,0-1 1 0 0,0 0-1 0 0,0 1 1 0 0,1-1 0 0 0,-1 0-1 0 0,1 0 1 0 0,0-1-1 0 0,0 1 1 0 0,1 0 0 0 0,-1-1-1 0 0,1 0 1 0 0,-1 0 0 0 0,1 0-1 0 0,0 0 1 0 0,0-1-1 0 0,0 1 1 0 0,1-1 0 0 0,-1 0-1 0 0,1 0 1 0 0,-1-1-1 0 0,1 0 1 0 0,-1 1 0 0 0,1-1-1 0 0,0-1 1 0 0,-1 1 0 0 0,1-1-1 0 0,0 0 1 0 0,0 0-1 0 0,0 0 1 0 0,-1 0 0 0 0,1-1-1 0 0,0 0 1 0 0,0 0-1 0 0,-1 0 1 0 0,1-1 0 0 0,-1 0-1 0 0,1 1 1 0 0,-1-1 0 0 0,0-1-1 0 0,0 1 1 0 0,0-1-1 0 0,0 0 1 0 0,0 0-55 0 0,17-9 123 0 0,-1-1-1 0 0,-1 0 1 0 0,0-2-1 0 0,-1 0 1 0 0,-1-1-1 0 0,0-1 1 0 0,4-6-123 0 0,34-62 202 0 0,-54 85-207 0 0,-1 0 0 0 0,1-1 0 0 0,-1 1 0 0 0,1-1 0 0 0,-1 1 0 0 0,1 0 0 0 0,-1 0 1 0 0,1-1-1 0 0,0 1 0 0 0,-1 0 0 0 0,1 0 0 0 0,-1-1 0 0 0,1 1 0 0 0,0 0 0 0 0,-1 0 0 0 0,1 0 0 0 0,-1 0 0 0 0,1 0 0 0 0,0 0 0 0 0,-1 0 0 0 0,1 0 0 0 0,0 0 0 0 0,-1 0 0 0 0,1 1 0 0 0,-1-1 0 0 0,1 0 0 0 0,-1 0 0 0 0,1 0 0 0 0,0 1 0 0 0,-1-1 0 0 0,1 0 0 0 0,-1 1 0 0 0,1-1 0 0 0,-1 1 0 0 0,1-1 0 0 0,-1 0 0 0 0,0 1 1 0 0,1-1-1 0 0,-1 1 0 0 0,1-1 0 0 0,-1 1 0 0 0,0-1 0 0 0,1 1 0 0 0,-1-1 0 0 0,0 1 0 0 0,0 0 0 0 0,0-1 0 0 0,1 1 0 0 0,-1-1 0 0 0,0 1 0 0 0,0 0 0 0 0,0-1 0 0 0,0 1 0 0 0,0 0 0 0 0,0-1 0 0 0,0 1 0 0 0,0-1 0 0 0,0 1 0 0 0,0 0 0 0 0,-1-1 0 0 0,1 1 0 0 0,0-1 0 0 0,0 1 0 0 0,-1 0 5 0 0,13 52-92 0 0,-12-47 85 0 0,0-1 0 0 0,0 1 1 0 0,1-1-1 0 0,0 0 0 0 0,0 0 0 0 0,0 1 1 0 0,0-1-1 0 0,1 0 0 0 0,0 0 1 0 0,0 0-1 0 0,1 0 0 0 0,-1-1 1 0 0,1 1-1 0 0,0-1 0 0 0,0 1 1 0 0,1-1-1 0 0,-1 0 0 0 0,1 0 1 0 0,0 0-1 0 0,0-1 0 0 0,0 1 1 0 0,0-1-1 0 0,1 0 0 0 0,-1-1 1 0 0,1 1-1 0 0,0-1 0 0 0,0 1 1 0 0,0-1-1 0 0,0-1 0 0 0,0 1 1 0 0,0-1-1 0 0,0 0 0 0 0,1 0 1 0 0,1 0 6 0 0,3-3 81 0 0,0-1 1 0 0,1 0-1 0 0,-2 0 1 0 0,1-1-1 0 0,0 0 1 0 0,-1-1-1 0 0,1 0 1 0 0,-2 0-1 0 0,1-1 1 0 0,0 0-1 0 0,-1-1 1 0 0,0 1-1 0 0,-1-2 1 0 0,1 1-1 0 0,-1-1 1 0 0,-1 0-1 0 0,0-1 1 0 0,2-3-82 0 0,-2 6 38 0 0,-1-1 0 0 0,0 0 1 0 0,-1 0-1 0 0,0 0 1 0 0,0 0-1 0 0,-1-1 0 0 0,0 1 1 0 0,0-1-1 0 0,0 0 0 0 0,-1 0 1 0 0,0 0-1 0 0,-1 0 0 0 0,0 0 1 0 0,0-1-1 0 0,-1 1 1 0 0,0 0-1 0 0,-1-3-38 0 0,-11 1-1750 0 0,0 9-5002 0 0,9 1 3814 0 0,1 0-5629 0 0</inkml:trace>
  <inkml:trace contextRef="#ctx0" brushRef="#br0" timeOffset="-8536.331">1510 405 9946 0 0,'0'0'3142'0'0,"0"0"-1109"0"0,0 0-564 0 0,0 0-118 0 0,0 0-127 0 0,0 0-179 0 0,0 0-212 0 0,0 0-221 0 0,-14 34-142 0 0,-38 105-93 0 0,38-69 210 0 0,15-66-555 0 0,-1-1 0 0 0,0 1 0 0 0,1-1 0 0 0,-1 1 0 0 0,1-1 1 0 0,0 0-1 0 0,0 1 0 0 0,0-1 0 0 0,1 0 0 0 0,-1 0 0 0 0,1 0 0 0 0,0 0 0 0 0,0 0 0 0 0,0 0 1 0 0,0 0-1 0 0,0 0 0 0 0,0-1 0 0 0,1 1 0 0 0,0-1 0 0 0,-1 0 0 0 0,1 0 0 0 0,0 0 0 0 0,0 0 1 0 0,0 0-1 0 0,0-1 0 0 0,0 1 0 0 0,1-1 0 0 0,-1 0 0 0 0,0 0 0 0 0,1 0 0 0 0,-1 0-32 0 0,5 1 106 0 0,0-1 1 0 0,0 0-1 0 0,0 0 0 0 0,0-1 0 0 0,0 0 0 0 0,1 0 0 0 0,-1 0 0 0 0,0-1 1 0 0,0-1-1 0 0,0 1 0 0 0,-1-2 0 0 0,1 1 0 0 0,3-2-106 0 0,6-4 283 0 0,0-1 0 0 0,0 0 0 0 0,-1-1 0 0 0,-1-1 1 0 0,0 0-1 0 0,0-1 0 0 0,-1-1 0 0 0,11-13-283 0 0,-19 19 78 0 0,0 1 0 0 0,-1-1-1 0 0,0 0 1 0 0,0 0 0 0 0,-1 0 0 0 0,1-1 0 0 0,-2 1 0 0 0,1-1 0 0 0,-1 0 0 0 0,0-1-1 0 0,-1 1 1 0 0,0 0 0 0 0,0-1 0 0 0,-1 1 0 0 0,0-1 0 0 0,0 1 0 0 0,-1-1-1 0 0,0 1 1 0 0,-1-1 0 0 0,-1-6-78 0 0,-1 7 0 0 0,0 0 0 0 0,-1 0 0 0 0,-1 1 1 0 0,1-1-1 0 0,-1 1 0 0 0,0 0 0 0 0,-1 0 0 0 0,0 1 0 0 0,0-1 0 0 0,0 1 0 0 0,-1 1 0 0 0,1-1 0 0 0,-1 1 0 0 0,-1 1 0 0 0,1-1 0 0 0,-1 1 0 0 0,0 0 1 0 0,0 1-1 0 0,-7-3 0 0 0,9 4-114 0 0,0 1-1 0 0,0-1 1 0 0,0 1 0 0 0,0 1 0 0 0,0-1 0 0 0,0 1 0 0 0,0 0 0 0 0,0 0 0 0 0,0 1 0 0 0,0 0 0 0 0,0 0 0 0 0,0 0 0 0 0,0 1-1 0 0,0-1 1 0 0,1 1 0 0 0,-4 2 114 0 0,-50 32-8042 0 0,43-24-3912 0 0</inkml:trace>
  <inkml:trace contextRef="#ctx0" brushRef="#br0" timeOffset="22765.872">403 1797 8666 0 0,'0'0'1800'0'0,"0"0"-298"0"0,0 0-214 0 0,0 0 83 0 0,0 0 191 0 0,0 0 39 0 0,0 0-184 0 0,0 0-270 0 0,0 0-292 0 0,0 0-245 0 0,0 0-127 0 0,2-8-80 0 0,7-24-30 0 0,-7 24-7 0 0,-2 8-41 0 0,0 0-33 0 0,0 0-44 0 0,0 0-49 0 0,0 0-47 0 0,0 0-20 0 0,0 15 283 0 0,0 30-32 0 0,3 0 1 0 0,1-1-1 0 0,2 1 1 0 0,2-1-1 0 0,4 9-383 0 0,39 60 253 0 0,-49-111-233 0 0,-1 0 0 0 0,1 0 0 0 0,-1-1 0 0 0,1 1 0 0 0,0-1 0 0 0,0 1 0 0 0,0-1 0 0 0,0 0 1 0 0,0 0-1 0 0,0 0 0 0 0,0 0 0 0 0,0 0 0 0 0,0 0 0 0 0,1-1 0 0 0,-1 1 0 0 0,0-1 0 0 0,0 1 1 0 0,1-1-1 0 0,-1 0 0 0 0,0 0 0 0 0,1 0 0 0 0,-1 0 0 0 0,0 0 0 0 0,0-1 0 0 0,1 1 0 0 0,-1-1 1 0 0,0 1-1 0 0,0-1 0 0 0,0 0 0 0 0,1 0 0 0 0,-1 0 0 0 0,0 0 0 0 0,0 0 0 0 0,-1-1 0 0 0,1 1 1 0 0,0 0-1 0 0,0-1 0 0 0,0 0 0 0 0,-1 1 0 0 0,1-2-20 0 0,63-72 437 0 0,-64 73-450 0 0,24-39 49 0 0,-1 0 0 0 0,-3-1 1 0 0,-1-2-1 0 0,-1-5-36 0 0,-15 156-157 0 0,-4-99 163 0 0,0 0 0 0 0,0 0 0 0 0,1 0 0 0 0,0 0 0 0 0,1 0 0 0 0,-1 0 0 0 0,2 0 0 0 0,-1 0 0 0 0,1-1 0 0 0,0 1 0 0 0,0-1 0 0 0,1 0 0 0 0,0 0 0 0 0,1 0 0 0 0,-1 0 0 0 0,3 0-6 0 0,-4 0 8 0 0,0-2 1 0 0,1 1 0 0 0,0 0-1 0 0,0-1 1 0 0,0 1-1 0 0,1-1 1 0 0,0-1 0 0 0,0 1-1 0 0,0 0 1 0 0,1-1 0 0 0,-1 0-1 0 0,1-1 1 0 0,0 1-1 0 0,0-1 1 0 0,0 0 0 0 0,1-1-1 0 0,-1 1 1 0 0,1-1 0 0 0,-1 0-1 0 0,1-1 1 0 0,0 0-1 0 0,-1 0 1 0 0,1 0 0 0 0,0-1-1 0 0,0 0 1 0 0,4 0-9 0 0,-5-5 48 0 0,1 1-1 0 0,-1-1 1 0 0,0 0 0 0 0,0 0-1 0 0,-1 0 1 0 0,1-1 0 0 0,-1 0-1 0 0,-1 0 1 0 0,1-1 0 0 0,-1 1-1 0 0,1-4-47 0 0,8-8 80 0 0,-1-2-37 0 0,-1 0 1 0 0,0 0-1 0 0,-2-1 0 0 0,0 0 0 0 0,-2-1 1 0 0,0 0-1 0 0,-1 0 0 0 0,-2-1 1 0 0,0 1-1 0 0,-1-1 0 0 0,-1 0 0 0 0,-2 0 1 0 0,0-4-44 0 0,0 27-30 0 0,0 1 1 0 0,-1-1-1 0 0,1 0 0 0 0,0 0 1 0 0,0 0-1 0 0,-1 1 1 0 0,1-1-1 0 0,0 0 1 0 0,-1 0-1 0 0,1 0 0 0 0,0 0 1 0 0,0 0-1 0 0,-1 0 1 0 0,1 0-1 0 0,0 1 1 0 0,-1-1-1 0 0,1 0 1 0 0,0 0-1 0 0,-1 0 0 0 0,1 0 1 0 0,0 0-1 0 0,-1 0 1 0 0,1-1-1 0 0,0 1 1 0 0,-1 0-1 0 0,1 0 0 0 0,0 0 1 0 0,-1 0-1 0 0,1 0 1 0 0,0 0-1 0 0,0 0 1 0 0,-1-1-1 0 0,1 1 0 0 0,0 0 1 0 0,0 0-1 0 0,-1 0 1 0 0,1-1-1 0 0,0 1 1 0 0,0 0-1 0 0,0 0 0 0 0,-1-1 1 0 0,1 1-1 0 0,0 0 1 0 0,0-1-1 0 0,0 1 1 0 0,0 0-1 0 0,0 0 0 0 0,-1-1 1 0 0,1 1-1 0 0,0 0 1 0 0,0-1-1 0 0,0 1 30 0 0,13 40-3087 0 0,-1-31-957 0 0,3-3-4258 0 0,-11-3-2639 0 0</inkml:trace>
  <inkml:trace contextRef="#ctx0" brushRef="#br0" timeOffset="23023.573">1523 1988 18924 0 0,'0'0'1162'0'0,"0"0"-312"0"0,0 0-15 0 0,0 0 218 0 0,0 0 135 0 0,0 0-100 0 0,0 0-285 0 0,0 0-248 0 0,0 0-202 0 0,0 0-118 0 0,0 0-62 0 0,0 0-58 0 0,0 0-46 0 0,-2 30-22 0 0,-4 134-26 0 0,6-154-1040 0 0,0 15 1879 0 0,4-20-5580 0 0,1-3-5353 0 0,-5-2-1470 0 0</inkml:trace>
  <inkml:trace contextRef="#ctx0" brushRef="#br0" timeOffset="23266.174">1464 1473 14107 0 0,'0'0'2713'0'0,"0"0"-1569"0"0,0 0-528 0 0,0 0-168 0 0,0 0-152 0 0,0 0-152 0 0,0 0-224 0 0,0 0-176 0 0,0 0-336 0 0,0 0-592 0 0,0 0-1353 0 0,0 0-2664 0 0,0 0-4417 0 0</inkml:trace>
  <inkml:trace contextRef="#ctx0" brushRef="#br0" timeOffset="23518.687">2036 1296 14331 0 0,'0'0'3094'0'0,"0"0"-1424"0"0,0 0-611 0 0,0 0-48 0 0,0 0-2 0 0,0 0-51 0 0,0 0-137 0 0,0 0-163 0 0,0 0-137 0 0,0 0-40 0 0,0 0-47 0 0,0 0-78 0 0,4 20-67 0 0,16 138 263 0 0,-11 404 298 0 0,-27-401-863 0 0,20-234-9706 0 0,-2 45-1189 0 0,0 16 3454 0 0</inkml:trace>
  <inkml:trace contextRef="#ctx0" brushRef="#br0" timeOffset="23740.298">1769 1808 15547 0 0,'0'0'1398'0'0,"0"0"-279"0"0,0 0 36 0 0,0 0 126 0 0,0 0-67 0 0,0 0-190 0 0,0 0-202 0 0,0 0-169 0 0,36-2-103 0 0,115-10-81 0 0,-47-5 186 0 0,107-48-423 0 0,-152 31-2105 0 0,-45 18-1923 0 0,-4-2-4058 0 0,-8 13-2846 0 0</inkml:trace>
  <inkml:trace contextRef="#ctx0" brushRef="#br0" timeOffset="24189.334">2432 1296 11290 0 0,'0'0'1953'0'0,"0"0"-494"0"0,0 0-163 0 0,0 0 42 0 0,0 0 38 0 0,0 0-112 0 0,0 0-224 0 0,0 0-166 0 0,0 0-82 0 0,1 33-62 0 0,3 104-57 0 0,-1 359 2521 0 0,-4-485-3181 0 0,2 1 1 0 0,-1-1-1 0 0,1 0 0 0 0,1 1 0 0 0,0-1 1 0 0,0 0-1 0 0,1 0 0 0 0,1 0 0 0 0,0-1 1 0 0,0 1-1 0 0,1-1 0 0 0,0 0 0 0 0,1 0 1 0 0,0-1-1 0 0,6 7-13 0 0,-7-15 19 0 0,-1 0-1 0 0,1 0 1 0 0,-1-1 0 0 0,1 0 0 0 0,0 0-1 0 0,-1 0 1 0 0,1 0 0 0 0,0-1 0 0 0,-1 0-1 0 0,1 0 1 0 0,-1 0 0 0 0,1-1 0 0 0,-1 1-1 0 0,0-1 1 0 0,1 0 0 0 0,-1 0 0 0 0,0-1 0 0 0,0 1-1 0 0,0-1 1 0 0,-1 0 0 0 0,1 0 0 0 0,-1 0-1 0 0,0 0 1 0 0,1-1 0 0 0,-1 1 0 0 0,-1-1-1 0 0,3-3-18 0 0,-1 3-5 0 0,37-36 90 0 0,-15 13-41 0 0,2 0 0 0 0,1 2 0 0 0,0 1 1 0 0,28-15-45 0 0,-56 38 7 0 0,1 0 0 0 0,0 0 0 0 0,-1 0 0 0 0,1 0 0 0 0,0 0 0 0 0,0 1 0 0 0,0-1 0 0 0,-1 1 0 0 0,1-1 0 0 0,0 1 0 0 0,0 0 0 0 0,0-1 0 0 0,0 1 0 0 0,0 0 0 0 0,0 0 0 0 0,0 1 0 0 0,0-1 0 0 0,-1 0 0 0 0,1 1 1 0 0,0-1-1 0 0,0 1 0 0 0,0-1 0 0 0,0 1 0 0 0,-1 0 0 0 0,1 0 0 0 0,0 0 0 0 0,-1 0 0 0 0,1 0 0 0 0,-1 0 0 0 0,1 0 0 0 0,-1 0 0 0 0,1 1 0 0 0,-1-1 0 0 0,0 1 0 0 0,0-1 0 0 0,1 1 0 0 0,-1-1 0 0 0,0 1 0 0 0,0 0 0 0 0,-1-1 0 0 0,1 1 0 0 0,0 0 0 0 0,-1 0 0 0 0,1 0 1 0 0,-1 0-1 0 0,1-1 0 0 0,-1 1 0 0 0,0 0 0 0 0,0 0 0 0 0,0 1-7 0 0,31 190 700 0 0,-16-144-952 0 0,-1-47-2155 0 0,-6-8-7601 0 0,-4 2-2121 0 0</inkml:trace>
  <inkml:trace contextRef="#ctx0" brushRef="#br0" timeOffset="31151.468">3951 1808 6361 0 0,'0'0'1735'0'0,"0"0"-205"0"0,0 0-58 0 0,0 0 99 0 0,0 0 39 0 0,0 0-154 0 0,0 0-287 0 0,0 0-303 0 0,0 0-236 0 0,0 0-134 0 0,2-7-72 0 0,9-21-22 0 0,37-14 1789 0 0,-40 37-1941 0 0,3-4-50 0 0,0 0-1 0 0,1 1 0 0 0,0 1 0 0 0,0 0 0 0 0,1 0 0 0 0,0 1 1 0 0,0 1-1 0 0,0 0 0 0 0,1 1 0 0 0,-1 0 0 0 0,1 1 0 0 0,0 1 0 0 0,0 0 1 0 0,0 1-1 0 0,4 1-199 0 0,-10 3 45 0 0,0 0 1 0 0,0 1-1 0 0,0 0 1 0 0,-1 0-1 0 0,1 1 1 0 0,-1 0 0 0 0,0 1-1 0 0,-1-1 1 0 0,1 1-1 0 0,-1 1 1 0 0,0-1-1 0 0,-1 1 1 0 0,0 0-1 0 0,0 0 1 0 0,0 0 0 0 0,-1 1-1 0 0,0 0 1 0 0,0 0-1 0 0,0 3-45 0 0,3 11 65 0 0,-2 1 0 0 0,0 0 0 0 0,-2 0 0 0 0,0 0-1 0 0,-2 0 1 0 0,0 1 0 0 0,-2-1 0 0 0,-1 9-65 0 0,1-9 40 0 0,-3 3-5 0 0,-1 1 0 0 0,-1-1 0 0 0,-1-1 1 0 0,-2 1-1 0 0,0-1 0 0 0,-2-1 0 0 0,-11 21-35 0 0,10-20 49 0 0,-69 102 179 0 0,84-169 279 0 0,11-4-476 0 0,3 1 0 0 0,1 0 0 0 0,3 1 0 0 0,1 2 0 0 0,2 0 0 0 0,2 2 0 0 0,19-23-31 0 0,-19 24-2 0 0,1 1 1 0 0,3 1-1 0 0,0 1 0 0 0,3 2 0 0 0,0 2 1 0 0,3 0-1 0 0,26-17 2 0 0,-60 47 1 0 0,-1 1-1 0 0,1 0 1 0 0,-1 0 0 0 0,1 0 0 0 0,-1 0 0 0 0,1 0-1 0 0,0 0 1 0 0,0 0 0 0 0,-1 1 0 0 0,1-1-1 0 0,0 1 1 0 0,0-1 0 0 0,0 1 0 0 0,0 0 0 0 0,-1-1-1 0 0,1 1 1 0 0,0 0 0 0 0,0 0 0 0 0,0 0-1 0 0,0 1 1 0 0,0-1 0 0 0,0 0 0 0 0,0 1 0 0 0,-1-1-1 0 0,1 1 1 0 0,0 0 0 0 0,0 0 0 0 0,-1-1-1 0 0,1 1 1 0 0,0 0 0 0 0,-1 0-1 0 0,5 19 56 0 0,-2 0 1 0 0,0 0-1 0 0,-1 0 0 0 0,-1 0 1 0 0,-1 0-1 0 0,0 0 1 0 0,-2 0-1 0 0,-1 7-56 0 0,1 28 33 0 0,-3-6-2 0 0,-2-1 0 0 0,-2 0 1 0 0,-2 0-1 0 0,-3-1 0 0 0,-1-1 0 0 0,-19 42-31 0 0,19-51 8 0 0,4-13 12 0 0,9-24-28 0 0,1 0-7 0 0,0 0 0 0 0,1-5-9 0 0,35-79 30 0 0,28-24-16 0 0,5 3-1 0 0,5 3 1 0 0,36-34 10 0 0,-108 133 0 0 0,1-2-7 0 0,1 0 0 0 0,-1-1 0 0 0,1 1 0 0 0,1 1 0 0 0,-1-1 0 0 0,1 1 0 0 0,0-1 0 0 0,0 1 0 0 0,0 1 0 0 0,0-1 0 0 0,1 1 0 0 0,0 0 0 0 0,-1 0 0 0 0,1 1 0 0 0,0-1 0 0 0,0 1 0 0 0,3 0 7 0 0,9 51 46 0 0,-17 9-2 0 0,-3 0 1 0 0,-3 0-1 0 0,-2-1 1 0 0,-2 1-1 0 0,-3-2 0 0 0,-4 6-44 0 0,-21 85-222 0 0,38-156-5928 0 0,2 1 833 0 0,1 4-6304 0 0</inkml:trace>
  <inkml:trace contextRef="#ctx0" brushRef="#br0" timeOffset="32022.569">5657 1823 2737 0 0,'0'0'958'0'0,"0"0"-40"0"0,0 0 161 0 0,0 0 351 0 0,0 0 302 0 0,0 0 83 0 0,0 0-107 0 0,0 0-185 0 0,0 0-176 0 0,0 0-126 0 0,0 0-100 0 0,0 0-91 0 0,0 0-98 0 0,0-9-85 0 0,-1-28-90 0 0,0 36-714 0 0,1 0 0 0 0,-1 1 0 0 0,1-1 0 0 0,-1 0 0 0 0,1 1 0 0 0,-1-1 0 0 0,0 0 0 0 0,1 1-1 0 0,-1-1 1 0 0,0 1 0 0 0,0-1 0 0 0,0 1 0 0 0,1 0 0 0 0,-1-1 0 0 0,0 1 0 0 0,0 0 0 0 0,0-1 0 0 0,0 1 0 0 0,0 0-1 0 0,1 0 1 0 0,-1 0 0 0 0,0 0 0 0 0,0 0 0 0 0,0 0 0 0 0,0 0 0 0 0,0 0 0 0 0,0 0 0 0 0,0 0 0 0 0,0 1 0 0 0,1-1 0 0 0,-1 0-1 0 0,0 1 1 0 0,0-1 0 0 0,0 0 0 0 0,1 1 0 0 0,-1-1 0 0 0,0 1 0 0 0,0-1 0 0 0,0 1-43 0 0,-94 81 1329 0 0,73-58-1144 0 0,8-9-133 0 0,0 1 0 0 0,1 0 1 0 0,0 1-1 0 0,2 0 1 0 0,0 1-1 0 0,1 0 1 0 0,1 1-1 0 0,0 0 1 0 0,2 1-1 0 0,0-1 1 0 0,1 1-1 0 0,1 1 1 0 0,1-1-1 0 0,1 1 1 0 0,1 0-1 0 0,0-1 1 0 0,2 13-53 0 0,0-29 18 0 0,1-1 1 0 0,0 1 0 0 0,0-1 0 0 0,0 0-1 0 0,0 1 1 0 0,1-1 0 0 0,-1 0 0 0 0,1 0 0 0 0,-1 0-1 0 0,1 0 1 0 0,0 0 0 0 0,1 0 0 0 0,-1-1-1 0 0,0 1 1 0 0,1-1 0 0 0,-1 1 0 0 0,1-1-1 0 0,0 0 1 0 0,0 0 0 0 0,0 0 0 0 0,0-1-1 0 0,0 1 1 0 0,0-1 0 0 0,0 1 0 0 0,1-1-1 0 0,-1 0 1 0 0,0 0 0 0 0,1-1 0 0 0,-1 1-1 0 0,1-1 1 0 0,-1 1 0 0 0,1-1 0 0 0,-1 0-1 0 0,1 0 1 0 0,-1-1 0 0 0,1 1 0 0 0,-1-1-1 0 0,0 0 1 0 0,1 0 0 0 0,-1 0 0 0 0,0 0-1 0 0,1 0 1 0 0,-1-1 0 0 0,0 0 0 0 0,0 1-1 0 0,0-1 1 0 0,0 0 0 0 0,1-2-19 0 0,25-20 155 0 0,-1 0 0 0 0,-1-2 0 0 0,-1-1 1 0 0,-1-1-1 0 0,-2-1 0 0 0,-1-1 0 0 0,-1-1 0 0 0,-2-1 1 0 0,-1-1-1 0 0,-2 0 0 0 0,2-9-155 0 0,63-113 160 0 0,-81 155-163 0 0,0 1 0 0 0,0-1 0 0 0,0 0 1 0 0,0 1-1 0 0,0-1 0 0 0,0 0 0 0 0,1 1 0 0 0,-1-1 0 0 0,0 0 0 0 0,0 1 1 0 0,0-1-1 0 0,0 0 0 0 0,0 0 0 0 0,0 1 0 0 0,1-1 0 0 0,-1 0 0 0 0,0 1 1 0 0,0-1-1 0 0,0 0 0 0 0,1 0 0 0 0,-1 0 0 0 0,0 1 0 0 0,0-1 1 0 0,1 0-1 0 0,-1 0 0 0 0,0 0 0 0 0,1 0 0 0 0,-1 1 0 0 0,0-1 0 0 0,0 0 1 0 0,1 0-1 0 0,-1 0 0 0 0,0 0 0 0 0,1 0 0 0 0,-1 0 0 0 0,0 0 0 0 0,1 0 1 0 0,-1 0-1 0 0,0 0 0 0 0,1 0 0 0 0,-1 0 3 0 0,-3 40 53 0 0,-34 226 134 0 0,36-255-188 0 0,1-1 0 0 0,1 1 0 0 0,-1-1 1 0 0,1 1-1 0 0,1-1 0 0 0,0 1 0 0 0,1-1 1 0 0,0 0-1 0 0,0 0 0 0 0,1 0 0 0 0,1-1 0 0 0,-1 1 1 0 0,1-1-1 0 0,1 0 0 0 0,0 0 0 0 0,0-1 1 0 0,1 0-1 0 0,0 0 0 0 0,4 4 1 0 0,-7-9-9 0 0,0 1 0 0 0,0-1 0 0 0,1 0 0 0 0,-1-1 0 0 0,1 1 0 0 0,-1-1 0 0 0,1 0 0 0 0,0 0 0 0 0,-1 0 0 0 0,1-1 0 0 0,0 1 0 0 0,0-1 0 0 0,1 0 0 0 0,-1-1 0 0 0,0 1 0 0 0,0-1 0 0 0,0 0 0 0 0,0-1 0 0 0,0 1 0 0 0,0-1 0 0 0,3 0 9 0 0,50-55-3011 0 0,-37 29-530 0 0,-10 14 0 0 0,-4 5-1850 0 0,0 3-5694 0 0</inkml:trace>
  <inkml:trace contextRef="#ctx0" brushRef="#br0" timeOffset="32534.495">6519 1768 7314 0 0,'0'0'4126'0'0,"0"0"-1456"0"0,0 0-638 0 0,0 0-151 0 0,0 0-164 0 0,0 0-192 0 0,0 0-220 0 0,0 0-242 0 0,0 0-215 0 0,0 0-176 0 0,0 0-173 0 0,0 0-173 0 0,0 0-92 0 0,-6 1-51 0 0,-9 5-98 0 0,0 2-1 0 0,0-1 1 0 0,1 2-1 0 0,0 0 1 0 0,1 1 0 0 0,0 0-1 0 0,1 1 1 0 0,0 0-1 0 0,0 1 1 0 0,-2 4-85 0 0,-11 9 22 0 0,19-21-17 0 0,1 0 0 0 0,1 0 0 0 0,-1 1 0 0 0,1 0 0 0 0,-1-1 0 0 0,1 2 0 0 0,0-1 0 0 0,1 0 0 0 0,0 1-1 0 0,0-1 1 0 0,0 1 0 0 0,0 0 0 0 0,1 0 0 0 0,0 0 0 0 0,0 1 0 0 0,1-1 0 0 0,-1 0 0 0 0,1 1 0 0 0,1-1 0 0 0,-1 3-5 0 0,4-6-10 0 0,0-1 1 0 0,0 1-1 0 0,0-1 0 0 0,1 1 1 0 0,-1-1-1 0 0,1 0 0 0 0,-1 0 1 0 0,1-1-1 0 0,-1 1 0 0 0,1-1 1 0 0,0 0-1 0 0,0 0 0 0 0,0 0 1 0 0,0 0-1 0 0,0-1 0 0 0,0 1 1 0 0,0-1-1 0 0,0 0 0 0 0,0-1 1 0 0,0 1-1 0 0,1-1 10 0 0,36 0-12 0 0,87 10 45 0 0,-126-9-26 0 0,-1 0-1 0 0,1 1 0 0 0,0 0 0 0 0,0-1 0 0 0,-1 1 0 0 0,1 0 0 0 0,-1 0 0 0 0,1-1 0 0 0,-1 1 0 0 0,1 1 0 0 0,-1-1 0 0 0,1 0 0 0 0,-1 0 0 0 0,0 0 0 0 0,0 1 0 0 0,0-1 0 0 0,0 0 0 0 0,0 1 0 0 0,0 0 0 0 0,0-1 0 0 0,0 1 0 0 0,0-1 1 0 0,-1 1-1 0 0,1 0 0 0 0,0-1 0 0 0,-1 1 0 0 0,0 0 0 0 0,1 0 0 0 0,-1-1 0 0 0,0 1 0 0 0,0 0 0 0 0,0 0 0 0 0,0 0 0 0 0,0-1 0 0 0,-1 1 0 0 0,1 0 0 0 0,0 0 0 0 0,-1-1 0 0 0,0 1 0 0 0,1 0 0 0 0,-1-1 0 0 0,0 1 0 0 0,0 0-5 0 0,-48 62 428 0 0,-84 35-86 0 0,125-94-388 0 0,-1 0 0 0 0,1-1 0 0 0,-1 0 0 0 0,0-1 1 0 0,0 0-1 0 0,-1 0 0 0 0,1-1 0 0 0,-1 0 0 0 0,1-1 1 0 0,-8 0 44 0 0,23-34-2826 0 0,42-18-1608 0 0,-12 21-5269 0 0,-21 19-1099 0 0</inkml:trace>
  <inkml:trace contextRef="#ctx0" brushRef="#br0" timeOffset="43581.626">6894 1819 0 0 0,'0'0'964'0'0,"0"0"-309"0"0,0 0-207 0 0,0 0 36 0 0,0 0 158 0 0,0 0 130 0 0,0 0 32 0 0,0 0-46 0 0,0 0-94 0 0,0 0-59 0 0,0 0 7 0 0,10 1 9809 0 0,-7-2-9747 0 0,-2 0-537 0 0,0-1 1 0 0,0 1-1 0 0,-1-1 0 0 0,1 1 1 0 0,-1-1-1 0 0,1 1 1 0 0,-1-1-1 0 0,0 1 1 0 0,1-1-1 0 0,-1 1 1 0 0,0-1-1 0 0,0 0 1 0 0,0 1-1 0 0,0-1 1 0 0,-1 1-1 0 0,1-1 1 0 0,0 1-1 0 0,-1-1 1 0 0,1 0-1 0 0,-1 1 0 0 0,1 0 1 0 0,-1-1-1 0 0,0 1 1 0 0,1-1-1 0 0,-1 1 1 0 0,0 0-1 0 0,0-1 1 0 0,0 1-1 0 0,0 0 1 0 0,0 0-1 0 0,0 0 1 0 0,-1 0-1 0 0,1 0 1 0 0,0 0-1 0 0,0 0 0 0 0,-1 0 1 0 0,1 0-1 0 0,-1 1 1 0 0,1-1-1 0 0,-1 1 1 0 0,1-1-1 0 0,-1 1 1 0 0,1-1-1 0 0,-1 1 1 0 0,1 0-1 0 0,-1 0 1 0 0,0 0-1 0 0,1 0 1 0 0,-1 0-1 0 0,0 0-137 0 0,-53 18 287 0 0,51-12-231 0 0,1 0 0 0 0,0 0 0 0 0,0 0 0 0 0,0 1 0 0 0,1 0 1 0 0,0-1-1 0 0,0 1 0 0 0,0 0 0 0 0,1 0 0 0 0,0 0 0 0 0,0 0 0 0 0,1 0 0 0 0,0 0 1 0 0,1 0-1 0 0,-1 0 0 0 0,1 0 0 0 0,0 0 0 0 0,1 0 0 0 0,0 0 0 0 0,0 0 0 0 0,0 0 1 0 0,1-1-1 0 0,0 1-56 0 0,91 148 724 0 0,-53-67-591 0 0,-41-55 139 0 0,0-33-241 0 0,0 0 12 0 0,0 0 3 0 0,-12 9 258 0 0,-3-3-299 0 0,0-1-1 0 0,0-1 1 0 0,-1 0-1 0 0,1-2 1 0 0,-1 1-1 0 0,1-2 1 0 0,-1 0-1 0 0,0 0 0 0 0,1-2 1 0 0,-4 0-5 0 0,-8 1-475 0 0,17-16-3578 0 0,5 8-1094 0 0,4 7 8 0 0,1 0-6158 0 0</inkml:trace>
</inkml:ink>
</file>

<file path=ppt/ink/ink35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19:16.3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4 100 4753 0 0,'0'0'1934'0'0,"0"0"-102"0"0,0 0-5 0 0,0 0-8 0 0,0 0-72 0 0,0 0-132 0 0,0 0-245 0 0,0 0-286 0 0,0 0-236 0 0,0 0-175 0 0,0 0-97 0 0,-2-3-42 0 0,2 1-420 0 0,-1 0-1 0 0,1 0 1 0 0,0 0-1 0 0,0 1 1 0 0,0-1-1 0 0,0 0 1 0 0,0 0-1 0 0,0 0 1 0 0,1 0-1 0 0,-1 0 1 0 0,1 0-1 0 0,-1 0 1 0 0,1 1-1 0 0,0-1 1 0 0,0 0-1 0 0,-1 0 1 0 0,1 1-1 0 0,0-1 1 0 0,1 0-1 0 0,-1 1 1 0 0,0-1-1 0 0,0 1 1 0 0,1 0-1 0 0,-1-1 1 0 0,1 1-1 0 0,-1 0 1 0 0,1 0-1 0 0,-1 0 1 0 0,1 0-1 0 0,0 0 1 0 0,-1 0-114 0 0,62-38 1296 0 0,-59 37-1204 0 0,-4 2-80 0 0,1-1-1 0 0,-1 1 1 0 0,0 0 0 0 0,1-1-1 0 0,-1 1 1 0 0,0 0 0 0 0,1 0 0 0 0,-1-1-1 0 0,1 1 1 0 0,-1 0 0 0 0,0 0-1 0 0,1 0 1 0 0,-1-1 0 0 0,1 1 0 0 0,-1 0-1 0 0,1 0 1 0 0,-1 0 0 0 0,1 0-1 0 0,-1 0 1 0 0,1 0 0 0 0,-1 0-1 0 0,1 0 1 0 0,-1 0 0 0 0,1 0 0 0 0,-1 0-1 0 0,1 0 1 0 0,-1 0 0 0 0,1 0-1 0 0,-1 1 1 0 0,0-1 0 0 0,1 0-1 0 0,-1 0 1 0 0,1 0 0 0 0,-1 1 0 0 0,0-1-1 0 0,1 0 1 0 0,-1 1 0 0 0,1-1-1 0 0,-1 0 1 0 0,0 1 0 0 0,1-1-1 0 0,-1 0 1 0 0,0 1 0 0 0,0-1 0 0 0,1 1-1 0 0,-1-1 1 0 0,0 1 0 0 0,0-1-1 0 0,0 0 1 0 0,1 1 0 0 0,-1-1 0 0 0,0 1-1 0 0,0-1 1 0 0,0 1-12 0 0,7 18 110 0 0,-1 1 0 0 0,0 0 0 0 0,-1 0 0 0 0,-2 0 1 0 0,0 1-1 0 0,-1-1 0 0 0,-1 17-110 0 0,-2 3 58 0 0,-2 0 1 0 0,-2 0 0 0 0,-2 0-1 0 0,-1 0 1 0 0,-2-1 0 0 0,-2-1 0 0 0,-1 0-1 0 0,-10 18-58 0 0,6-29 476 0 0,10-50 559 0 0,7 12-1037 0 0,1-1 0 0 0,0 0-1 0 0,1 0 1 0 0,0 0 0 0 0,1 1-1 0 0,0-1 1 0 0,1 1 0 0 0,0 0 0 0 0,1 0-1 0 0,0 0 1 0 0,1 1 0 0 0,0-1-1 0 0,1 2 1 0 0,5-8 2 0 0,22-26-9 0 0,1 1-1 0 0,3 2 1 0 0,1 1 0 0 0,1 2-1 0 0,30-19 10 0 0,-61 48-9 0 0,-6 5 5 0 0,-1 0-1 0 0,1 1 0 0 0,-1-1 1 0 0,1 1-1 0 0,0 0 1 0 0,-1 0-1 0 0,1 0 0 0 0,0 0 1 0 0,1 0-1 0 0,-1 0 1 0 0,0 1-1 0 0,0 0 0 0 0,1 0 1 0 0,-1 0-1 0 0,1 0 1 0 0,-1 0-1 0 0,1 0 0 0 0,-1 1 1 0 0,1 0-1 0 0,2 0 5 0 0,15 54 9 0 0,-21 156 154 0 0,-38 36-108 0 0,25-201-40 0 0,13-45-27 0 0,0 0 8 0 0,0 0 21 0 0,0 0 0 0 0,0 0-1 0 0,0 0 0 0 0,2-26 36 0 0,6 0-66 0 0,2 1 0 0 0,0 1 0 0 0,1 0 1 0 0,2 0-1 0 0,0 1 0 0 0,2 1 0 0 0,7-9 14 0 0,-19 27-3 0 0,38-57-57 0 0,3 2-1 0 0,3 2 1 0 0,3 2 0 0 0,53-47 60 0 0,-70 80-26 0 0,-33 22 8 0 0,11 26-73 0 0,-5 253 486 0 0,-23-113-267 0 0,15-115-691 0 0,2-50 335 0 0,19-2-4746 0 0,-9-5-3962 0 0,-5 5-2651 0 0</inkml:trace>
  <inkml:trace contextRef="#ctx0" brushRef="#br0" timeOffset="624.165">1057 435 5457 0 0,'0'0'3444'0'0,"0"0"-1249"0"0,0 0-464 0 0,0 0-3 0 0,0 0 15 0 0,0 0-141 0 0,0 0-261 0 0,0 0-254 0 0,0 0-206 0 0,0 0-129 0 0,0 0-81 0 0,0 0-78 0 0,0 0-68 0 0,3-2-44 0 0,181-84 3130 0 0,-77 63-3006 0 0,-104 70-321 0 0,-63 67 77 0 0,-29 26-180 0 0,88-138-170 0 0,0-1 0 0 0,0 1 0 0 0,0 0 0 0 0,1-1 0 0 0,-1 1 0 0 0,1 0 0 0 0,-1-1 0 0 0,1 1 0 0 0,-1 0 0 0 0,1 0 0 0 0,0-1 0 0 0,0 1 0 0 0,0 0 1 0 0,0 0-1 0 0,0-1 0 0 0,0 1 0 0 0,0 0 0 0 0,1 0 0 0 0,-1-1 0 0 0,1 1 0 0 0,-1 0 0 0 0,1-1 0 0 0,0 1 0 0 0,0 0 0 0 0,-1-1 0 0 0,1 1 0 0 0,0-1 0 0 0,0 1 0 0 0,1-1 0 0 0,-1 0 0 0 0,0 1 0 0 0,0-1 0 0 0,1 0 0 0 0,-1 0 0 0 0,0 0 0 0 0,1 0 0 0 0,-1 0 1 0 0,1 0-1 0 0,0 0 0 0 0,-1-1 0 0 0,1 1 0 0 0,0-1 0 0 0,-1 1 0 0 0,1-1 0 0 0,0 1-11 0 0,80 10 610 0 0,54-38-171 0 0,-89 13-549 0 0,6-9-2857 0 0,-48 19 562 0 0,-4 1-8322 0 0,-1 0-1907 0 0</inkml:trace>
  <inkml:trace contextRef="#ctx0" brushRef="#br0" timeOffset="4448.766">2228 604 3361 0 0,'0'0'1471'0'0,"0"0"-152"0"0,0 0 69 0 0,0 0 284 0 0,0 0 209 0 0,0 0-66 0 0,0 0-267 0 0,0 0-332 0 0,0 0-271 0 0,0 0-201 0 0,0 0-96 0 0,5-1-72 0 0,26-5 851 0 0,-31 6-1040 0 0,0 0-38 0 0,0 0-19 0 0,0 0-37 0 0,0 0-17 0 0,0 0-5 0 0,0 0-33 0 0,0 0-15 0 0,0 0-11 0 0,0 0 2 0 0,0 0-2 0 0,0 0 12 0 0,-16 36 2683 0 0,16-36-2816 0 0,0 0-3 0 0,0 0-3 0 0,0 0-8 0 0,0 0 6 0 0,0 0-11 0 0,0 0-13 0 0,0 0-2 0 0,0 0 6 0 0,0 0 1 0 0,0 0 5 0 0,0 0 14 0 0,0 0-23 0 0,0 0 5 0 0,0 0-10 0 0,0 0-15 0 0,0 0 8 0 0,0 0-9 0 0,38-28 478 0 0,-30 21-608 0 0,-1 1 881 0 0,-12 18-202 0 0,-16 25-191 0 0,50-56-251 0 0,-10 5-56 0 0,-19 14-58 0 0,0 0 2 0 0,0 0-1 0 0,0 0-20 0 0,0 0-1 0 0,0 0 12 0 0,0 0-9 0 0,0 0 9 0 0,0 0 9 0 0,0 0-11 0 0,0 0 4 0 0,0 0 13 0 0,0 0-15 0 0,0 0 3 0 0,0 0-19 0 0,0 0-35 0 0,0 0 38 0 0,0 0 19 0 0,0 0-48 0 0,0 0-52 0 0,0 0-76 0 0,0-6-1791 0 0,0 4-7401 0 0,0 2-2986 0 0</inkml:trace>
  <inkml:trace contextRef="#ctx0" brushRef="#br0" timeOffset="19895.003">5479 880 0 0 0,'0'0'448'0'0,"-7"-5"299"0"0,-27-20 1048 0 0,14 4 8777 0 0,20 21-9744 0 0,0 0-71 0 0,0 0-94 0 0,0 0-103 0 0,0 0-98 0 0,0 0-78 0 0,0 0-70 0 0,0 0-59 0 0,0 0-60 0 0,0 0-50 0 0,0 0-38 0 0,27 103 1337 0 0,75 216 490 0 0,-38-5-1322 0 0,-49-208-429 0 0,21 131 122 0 0,-33-87 232 0 0,12 90-103 0 0,12 18 366 0 0,-20-63-332 0 0,17 47 88 0 0,-15-153-420 0 0,13 65 158 0 0,12 5 85 0 0,-16-46-177 0 0,-14 27 21 0 0,9-77-207 0 0,-13-63-25 0 0,6 26 26 0 0,-5-26-20 0 0,1 2 9 0 0,0 0 0 0 0,0 0 0 0 0,1 0-1 0 0,-1-1 1 0 0,1 1 0 0 0,-1-1 0 0 0,1 0 0 0 0,-1 1-1 0 0,1-1 1 0 0,0 0 0 0 0,-1-1 0 0 0,1 1 0 0 0,0 0-1 0 0,0-1 1 0 0,0 1 0 0 0,0-1 0 0 0,0 0-1 0 0,0 0 1 0 0,-1 0 0 0 0,1-1 0 0 0,2 1-6 0 0,208-32 482 0 0,-175 24-413 0 0,277-51 307 0 0,32 10-59 0 0,114 8 311 0 0,-308 16-423 0 0,-57 9-73 0 0,0 3-1 0 0,80 2-131 0 0,8 7 74 0 0,191-22 154 0 0,-110 11-86 0 0,593-47 217 0 0,-657 55-319 0 0,147-1 260 0 0,-3-4-117 0 0,-127-5-91 0 0,-25 9-13 0 0,-14 5 14 0 0,71-12 148 0 0,-42 7-73 0 0,-3-3 98 0 0,310 8 18 0 0,-393-5-183 0 0,58 5 41 0 0,-180 3-149 0 0,0 0-6 0 0,0 0-10 0 0,28 0 99 0 0,-3 0-41 0 0,-24 0-21 0 0,-1 0-22 0 0,0 0-2 0 0,0 0-4 0 0,0 0 5 0 0,-8-21-5997 0 0,3 13-1062 0 0,3 4-5576 0 0</inkml:trace>
  <inkml:trace contextRef="#ctx0" brushRef="#br0" timeOffset="24262.586">10685 534 0 0 0,'0'0'295'0'0,"0"0"294"0"0,0 0 114 0 0,0 0-26 0 0,0 0-90 0 0,0 0-112 0 0,0 0-62 0 0,0-2 13 0 0,-1 11 7401 0 0,1 26-2914 0 0,1 75-4576 0 0,26 18 689 0 0,62 306 576 0 0,-45-121-873 0 0,-27-126-325 0 0,-1 31-72 0 0,-3 91 316 0 0,-6-47 321 0 0,-37 10 117 0 0,11 78 116 0 0,3 111-290 0 0,11-112-464 0 0,17-235-344 0 0,-4 107 180 0 0,0-66-121 0 0,11 106-12 0 0,-2-125-94 0 0,-3 33 38 0 0,-3-17-72 0 0,-4 43-34 0 0,2-103-5 0 0,-1-14 7 0 0,0-42-30 0 0,3 78 40 0 0,-1-55 10 0 0,-8 0-6 0 0,-4-30-134 0 0,-16-4-2090 0 0,13-21-1438 0 0,0-3-3370 0 0,4-1-4111 0 0</inkml:trace>
  <inkml:trace contextRef="#ctx0" brushRef="#br0" timeOffset="28836.589">10917 5943 0 0 0,'0'0'403'0'0,"0"0"-47"0"0,0 0-127 0 0,0 0-118 0 0,0 0-79 0 0,0 0-37 0 0,0 0-7 0 0,0 0 36 0 0,0 0 16 0 0,0 0 10 0 0,0 0 26 0 0,16-5 2722 0 0,-12-3-3006 0 0,5 8 9702 0 0,-6 5-8811 0 0,7 58 3578 0 0,-1-5-3198 0 0,2 17 94 0 0,-2-47-532 0 0,-9-27-569 0 0,2 38 1631 0 0,-2-33-1281 0 0,0-43-193 0 0,0 20-247 0 0,2-151 51 0 0,-17 106 81 0 0,15 61-105 0 0,0 1-6 0 0,13-63 7 0 0,-11-53 400 0 0,-2 115-401 0 0,0 1-1 0 0,0 0 3 0 0,0 0 6 0 0,0 0-6 0 0,0 0 22 0 0,-3-11 146 0 0,2 7-3664 0 0,0 4 2260 0 0,1 0-2249 0 0,0 0-3409 0 0,0 0-2114 0 0</inkml:trace>
  <inkml:trace contextRef="#ctx0" brushRef="#br0" timeOffset="42967.664">7903 2003 0 0 0,'0'0'860'0'0,"0"0"150"0"0,0 0 93 0 0,0 0 161 0 0,0 0 80 0 0,0 0-8 0 0,0 0-57 0 0,0 0-176 0 0,0 0-146 0 0,0 0-101 0 0,0 0-28 0 0,-5-4 11 0 0,-42-37 4214 0 0,38 39-4809 0 0,-1 0 0 0 0,1 0 0 0 0,0 1 1 0 0,-1 0-1 0 0,1 1 0 0 0,-1 0 0 0 0,1 1 1 0 0,-1 0-1 0 0,1 0 0 0 0,-1 1 0 0 0,1 0 0 0 0,0 0 1 0 0,0 1-1 0 0,0 1 0 0 0,0-1 0 0 0,1 2-244 0 0,-18 3 700 0 0,-34 27 391 0 0,10 21-392 0 0,43-45-611 0 0,-1 1 0 0 0,2 0 1 0 0,-1 1-1 0 0,2-1 0 0 0,0 1 0 0 0,0 0 0 0 0,1 1 0 0 0,1-1 0 0 0,0 1 0 0 0,1-1 1 0 0,0 1-1 0 0,1 9-88 0 0,12 125 723 0 0,-8-134-647 0 0,0 0 0 0 0,1-1 0 0 0,0 1 0 0 0,1 0 0 0 0,1-1 0 0 0,0 0 0 0 0,1-1 0 0 0,0 1 0 0 0,1-1 0 0 0,0-1 0 0 0,1 1 0 0 0,0-1 0 0 0,1-1 0 0 0,0 0 0 0 0,8 5-76 0 0,56 26 561 0 0,14 3-143 0 0,-72-37-333 0 0,1 0-1 0 0,0-1 1 0 0,1 0 0 0 0,0-2 0 0 0,0 0 0 0 0,0-1 0 0 0,0 0 0 0 0,0-2-1 0 0,1 0 1 0 0,-1-1 0 0 0,12-2-85 0 0,-10-2 73 0 0,0-1-1 0 0,-1-2 1 0 0,1 1-1 0 0,-1-2 1 0 0,-1-1-1 0 0,0 0 1 0 0,0-1 0 0 0,14-12-73 0 0,-25 18 17 0 0,5-5 15 0 0,-2 0 0 0 0,1-1 0 0 0,-1 0 1 0 0,-1-1-1 0 0,0 0 0 0 0,0 0 0 0 0,-1-1 0 0 0,-1 0 1 0 0,0-1-1 0 0,-1 0 0 0 0,0 0 0 0 0,-1 0 1 0 0,0 0-1 0 0,-1-1 0 0 0,0 0 0 0 0,-2 0 0 0 0,1 0 1 0 0,-2 0-1 0 0,0-2-32 0 0,-2 0 3 0 0,0 0 0 0 0,-2 0 0 0 0,0 0 0 0 0,0 0 0 0 0,-2 1 0 0 0,0-1 0 0 0,-1 1 0 0 0,0 0 0 0 0,-1 1 0 0 0,-1 0 0 0 0,0 0 0 0 0,-1 0 0 0 0,0 1 0 0 0,-1 1 1 0 0,-1 0-1 0 0,0 0 0 0 0,-1 1 0 0 0,0 0 0 0 0,0 1 0 0 0,-1 0 0 0 0,-8-4-3 0 0,-3-2-181 0 0,-1 1 1 0 0,0 1-1 0 0,-1 1 1 0 0,-1 2-1 0 0,0 0 1 0 0,0 2-1 0 0,-1 1 1 0 0,0 1-1 0 0,0 2 1 0 0,0 0-1 0 0,-13 1 181 0 0,-16 5-3067 0 0,40 5-949 0 0,3 5-3903 0 0,9-4-3701 0 0</inkml:trace>
  <inkml:trace contextRef="#ctx0" brushRef="#br0" timeOffset="44881.849">8255 4772 0 0 0,'0'0'436'0'0,"0"0"-40"0"0,0 0-120 0 0,0 0-116 0 0,0 0-62 0 0,0 0 15 0 0,0 0 40 0 0,0 0 47 0 0,0 0 40 0 0,0 0 10 0 0,0 0 7 0 0,0 0 7 0 0,0 0-21 0 0,0 0-16 0 0,14-8 4552 0 0,-12 8 4600 0 0,-2 0-3570 0 0,-1-1-2520 0 0,-4 0-3257 0 0,-3-2-2521 0 0,3 1 3992 0 0,-107-5-687 0 0,38 47-71 0 0,11 27-306 0 0,54-55-398 0 0,1 1-1 0 0,1 0 1 0 0,-1 0-1 0 0,2 1 1 0 0,0-1-1 0 0,1 1 1 0 0,0 1-1 0 0,1-1 1 0 0,1 1-1 0 0,0 0 1 0 0,1-1-1 0 0,1 1 1 0 0,0 0-1 0 0,1 0 1 0 0,0 0-1 0 0,3 14-40 0 0,-3-15 47 0 0,13 64 180 0 0,6-13-86 0 0,-14-53-97 0 0,44 73 176 0 0,7-33-84 0 0,-42-43-69 0 0,1-1 1 0 0,-1 0-1 0 0,2-1 0 0 0,-1 0 0 0 0,1-1 0 0 0,0-1 0 0 0,0 0 1 0 0,2-1-68 0 0,187 10 569 0 0,-110-47-247 0 0,-28-12-153 0 0,-32 15-66 0 0,26-54 101 0 0,-57 77-213 0 0,2-1 31 0 0,0-1 0 0 0,-1 0 0 0 0,0 0 0 0 0,0 0 0 0 0,-1 0 0 0 0,0-1 0 0 0,-1 0 0 0 0,0 1 0 0 0,-1-1 0 0 0,1-1 0 0 0,-1-8-22 0 0,-10-84 140 0 0,3 90-234 0 0,-1 0 1 0 0,-1 0-1 0 0,0 0 1 0 0,0 1-1 0 0,-1 0 0 0 0,-1 0 1 0 0,0 1-1 0 0,0 0 1 0 0,-1 0-1 0 0,-1 1 0 0 0,0 1 1 0 0,0 0-1 0 0,-1 0 1 0 0,0 1-1 0 0,0 1 0 0 0,-1 0 1 0 0,0 0-1 0 0,0 1 1 0 0,0 1-1 0 0,-1 1 1 0 0,0-1-1 0 0,-1 2 94 0 0,-90-9-3651 0 0,70 10-607 0 0,0 2-3994 0 0,17 0-3836 0 0</inkml:trace>
  <inkml:trace contextRef="#ctx0" brushRef="#br0" timeOffset="46146.284">8155 4831 1392 0 0,'0'0'1011'0'0,"0"0"23"0"0,0 0 219 0 0,0 0 262 0 0,0 0 123 0 0,0 0-71 0 0,0 0-329 0 0,0 0-364 0 0,0 0-216 0 0,0 0-119 0 0,0 0 12 0 0,0 0 81 0 0,0 0 30 0 0,-14 18 4 0 0,-95 118 1037 0 0,-27 0 477 0 0,169-147-1848 0 0,176-146 29 0 0,-148 119-421 0 0,-61 38-11 0 0,0 0-8 0 0,0 0-7 0 0,0 5-100 0 0,-1 4 202 0 0,-1 0 1 0 0,-1 0-1 0 0,0 0 0 0 0,0-1 0 0 0,-1 1 1 0 0,1-1-1 0 0,-2 0 0 0 0,1 0 1 0 0,-1 0-1 0 0,-1-1 0 0 0,-4 6-16 0 0,-8 13 19 0 0,-61 103 303 0 0,79-129-323 0 0,0 1 0 0 0,-1-1 0 0 0,1 1 0 0 0,0-1 0 0 0,0 1 0 0 0,0-1 0 0 0,-1 1 0 0 0,1-1 0 0 0,0 1-1 0 0,0-1 1 0 0,0 1 0 0 0,0-1 0 0 0,0 1 0 0 0,0 0 0 0 0,0-1 0 0 0,0 1 0 0 0,1-1 0 0 0,-1 1 0 0 0,0-1 0 0 0,0 1 0 0 0,0-1 0 0 0,0 1 0 0 0,1-1-1 0 0,-1 1 1 0 0,0-1 0 0 0,1 0 0 0 0,-1 1 0 0 0,0-1 0 0 0,1 1 0 0 0,-1-1 0 0 0,0 0 0 0 0,1 1 0 0 0,-1-1 0 0 0,1 0 0 0 0,-1 1 0 0 0,0-1-1 0 0,1 0 1 0 0,-1 0 0 0 0,1 1 0 0 0,-1-1 0 0 0,1 0 0 0 0,-1 0 0 0 0,1 0 0 0 0,-1 0 0 0 0,1 0 0 0 0,0 1 0 0 0,-1-1 0 0 0,1 0 0 0 0,-1 0 0 0 0,1 0-1 0 0,-1-1 1 0 0,1 1 0 0 0,-1 0 0 0 0,1 0 0 0 0,-1 0 0 0 0,1 0 0 0 0,-1 0 0 0 0,1-1 0 0 0,-1 1 0 0 0,1 0 0 0 0,-1 0 0 0 0,1-1 0 0 0,-1 1-1 0 0,1-1 3 0 0,37-10 94 0 0,272-206-67 0 0,-309 216-32 0 0,23-17 17 0 0,-31 30-91 0 0,-145 161 138 0 0,86-90 424 0 0,108-79-322 0 0,94-81 24 0 0,82-84-168 0 0,-217 161 8 0 0,-1 0 40 0 0,-4 8 96 0 0,-263 340 198 0 0,268-348-360 0 0,-1 0 0 0 0,1 0-1 0 0,-1 0 1 0 0,1 0 0 0 0,-1 0 0 0 0,1 0 0 0 0,-1 1-1 0 0,1-1 1 0 0,-1 0 0 0 0,0 0 0 0 0,1 1 0 0 0,-1-1-1 0 0,1 0 1 0 0,-1 1 0 0 0,0-1 0 0 0,1 0 0 0 0,-1 1-1 0 0,0-1 1 0 0,1 1 0 0 0,-1-1 0 0 0,0 1 0 0 0,1-1-1 0 0,-1 0 1 0 0,0 1 0 0 0,0-1 0 0 0,0 1 0 0 0,0-1-1 0 0,1 1 1 0 0,-1-1 0 0 0,0 1 0 0 0,0-1 0 0 0,0 1 0 0 0,0-1-1 0 0,0 1 1 0 0,0-1 0 0 0,0 1 0 0 0,0 0 0 0 0,-1-1-1 0 0,1 1 1 0 0,0-1 0 0 0,0 1 0 0 0,0-1 0 0 0,0 0-1 0 0,-1 1 1 0 0,1-1 0 0 0,0 1 0 0 0,0-1 0 0 0,-1 1-1 0 0,1-1 1 0 0,0 0 0 0 0,-1 1 0 0 0,1-1 0 0 0,-1 0-1 0 0,1 1 1 0 0,0-1 0 0 0,-1 0 0 0 0,1 1 0 0 0,-1-1-1 0 0,1 0 1 0 0,-1 0 0 0 0,42-15 161 0 0,179-146 9 0 0,-200 154-258 0 0,-20 7-30 0 0,-1 11-172 0 0,-67 106-2462 0 0,40-75-977 0 0,10-14-3120 0 0,8-13-998 0 0</inkml:trace>
  <inkml:trace contextRef="#ctx0" brushRef="#br0" timeOffset="47884.805">7592 1985 6993 0 0,'0'0'573'0'0,"0"0"-303"0"0,0 0 6 0 0,0 0 355 0 0,0 0 395 0 0,0 0 262 0 0,0 0 46 0 0,0 0-143 0 0,0 0-209 0 0,0 0-187 0 0,0 0-153 0 0,-7 25-74 0 0,-24 82-24 0 0,-15-4 2006 0 0,46-101-2543 0 0,0-1-1 0 0,0 0 1 0 0,1 0-1 0 0,-1 1 1 0 0,1-1 0 0 0,-1 0-1 0 0,1 0 1 0 0,0 0 0 0 0,-1 0-1 0 0,1 0 1 0 0,0 0 0 0 0,0 0-1 0 0,-1 0 1 0 0,1 0 0 0 0,0 0-1 0 0,0 0 1 0 0,0 0-1 0 0,0-1 1 0 0,1 1 0 0 0,-1 0-1 0 0,0-1 1 0 0,0 1 0 0 0,0-1-1 0 0,0 1 1 0 0,1-1 0 0 0,-1 1-1 0 0,0-1 1 0 0,0 0 0 0 0,1 0-1 0 0,-1 0 1 0 0,0 0-1 0 0,1 0 1 0 0,-1 0 0 0 0,0 0-1 0 0,1 0 1 0 0,-1 0 0 0 0,0 0-1 0 0,0-1 1 0 0,1 1 0 0 0,-1-1-1 0 0,0 1 1 0 0,0-1-1 0 0,0 1 1 0 0,0-1 0 0 0,1 0-1 0 0,-1 1 1 0 0,0-1 0 0 0,0 0-1 0 0,0 0 1 0 0,-1 0 0 0 0,1 0-1 0 0,1 0-6 0 0,234-193 588 0 0,-170 142-492 0 0,-153 137 953 0 0,49-44-1011 0 0,1 2 0 0 0,2 2 0 0 0,2 1 0 0 0,-5 14-38 0 0,37-60 0 0 0,1 0 1 0 0,-1 1 0 0 0,1-1 0 0 0,-1 0-1 0 0,1 1 1 0 0,-1-1 0 0 0,1 0 0 0 0,-1 1-1 0 0,1-1 1 0 0,-1 0 0 0 0,1 1 0 0 0,0-1-1 0 0,-1 1 1 0 0,1-1 0 0 0,0 1 0 0 0,-1-1-1 0 0,1 1 1 0 0,0-1 0 0 0,0 1 0 0 0,0-1-1 0 0,-1 1 1 0 0,1-1 0 0 0,0 1 0 0 0,0-1-1 0 0,0 1 1 0 0,0 0 0 0 0,0-1 0 0 0,0 1-1 0 0,0-1 1 0 0,0 1 0 0 0,0-1 0 0 0,0 1-1 0 0,0 0 1 0 0,0-1 0 0 0,1 1 0 0 0,-1-1-1 0 0,0 1 1 0 0,0-1 0 0 0,1 1 0 0 0,-1-1-1 0 0,0 1 1 0 0,0-1 0 0 0,1 1 0 0 0,-1-1-1 0 0,1 0 1 0 0,-1 1 0 0 0,0-1 0 0 0,1 1-1 0 0,-1-1 1 0 0,1 0 0 0 0,-1 1 0 0 0,1-1-1 0 0,-1 0 1 0 0,1 0 0 0 0,-1 1 0 0 0,1-1-1 0 0,-1 0 1 0 0,1 0 0 0 0,0 0 0 0 0,-1 0-1 0 0,1 0 1 0 0,-1 0-1 0 0,37-10 126 0 0,141-140 278 0 0,-32 25-290 0 0,-231 235 123 0 0,-147 216-196 0 0,198-277-45 0 0,63-52-44 0 0,105-101 300 0 0,240-193-244 0 0,-309 245 75 0 0,-65 52 19 0 0,-19 13 241 0 0,-99 104-450 0 0,54-48 123 0 0,-24 23 23 0 0,4 4 1 0 0,-13 27-40 0 0,74-78-47 0 0,48-44-123 0 0,-15-4 180 0 0,0 0 1 0 0,-1 0 0 0 0,0-1 0 0 0,0 0-1 0 0,0-1 1 0 0,0 0 0 0 0,0 0 0 0 0,-1-1-1 0 0,0 0 1 0 0,0 0 0 0 0,6-8-11 0 0,-5 7-2 0 0,216-179-96 0 0,-208 176 16 0 0,-233 253-162 0 0,207-232 287 0 0,0-2-50 0 0,16-13-28 0 0,207-179 518 0 0,-171 147-488 0 0,1 2 0 0 0,1 3 1 0 0,2 1-1 0 0,6-1 5 0 0,-53 32 1 0 0,-1-1 0 0 0,1 1 0 0 0,0-1 0 0 0,0 0 0 0 0,0 1 0 0 0,0-1 0 0 0,-1 1 0 0 0,1-1 1 0 0,0 1-1 0 0,0-1 0 0 0,0 0 0 0 0,0 1 0 0 0,0-1 0 0 0,0 1 0 0 0,0-1 0 0 0,0 1 0 0 0,0-1 0 0 0,0 1 0 0 0,0-1 0 0 0,0 1 0 0 0,0-1 0 0 0,1 0 0 0 0,-1 1 0 0 0,0-1 0 0 0,0 1 1 0 0,0-1-1 0 0,1 0 0 0 0,-1 1 0 0 0,0-1 0 0 0,1 1 0 0 0,-1-1 0 0 0,0 0 0 0 0,0 1 0 0 0,1-1 0 0 0,-1 0 0 0 0,1 0 0 0 0,-1 1 0 0 0,0-1 0 0 0,1 0 0 0 0,-1 0 0 0 0,1 0 0 0 0,-1 1 1 0 0,0-1-1 0 0,1 0 0 0 0,-1 0 0 0 0,1 0 0 0 0,-1 0 0 0 0,1 0 0 0 0,-1 0 0 0 0,1 0 0 0 0,-1 0 0 0 0,1 0 0 0 0,-1 0 0 0 0,0 0 0 0 0,1 0 0 0 0,-1 0 0 0 0,1 0 0 0 0,0-1-1 0 0,-24 40 94 0 0,-200 247-138 0 0,209-256-771 0 0,13-16-7902 0 0,1-13-2162 0 0</inkml:trace>
  <inkml:trace contextRef="#ctx0" brushRef="#br0" timeOffset="48786.651">8126 4960 6769 0 0,'0'0'3104'0'0,"0"0"-1544"0"0,0 0-645 0 0,0 0-123 0 0,0 0 20 0 0,0 0 115 0 0,0 0 0 0 0,0 0-73 0 0,0 0-109 0 0,0 0-159 0 0,0 0-144 0 0,-21 15-146 0 0,-64 49-110 0 0,47-19 6 0 0,23 0-178 0 0,65-38 181 0 0,-38-9-127 0 0,0 0 0 0 0,-1-1 0 0 0,1 0-1 0 0,-1-1 1 0 0,0-1 0 0 0,0 1 0 0 0,0-2 0 0 0,0 0-1 0 0,-1 0 1 0 0,9-7-68 0 0,12-6 84 0 0,66-32 69 0 0,-97 51-145 0 0,1 0 0 0 0,-1 0 0 0 0,0 0 1 0 0,1 0-1 0 0,-1 0 0 0 0,0 0 0 0 0,1 0 0 0 0,-1 0 0 0 0,1 0 1 0 0,-1 0-1 0 0,0 0 0 0 0,1 0 0 0 0,-1 0 0 0 0,0 0 0 0 0,1 0 1 0 0,-1 0-1 0 0,0 1 0 0 0,1-1 0 0 0,-1 0 0 0 0,0 0 0 0 0,1 0 1 0 0,-1 0-1 0 0,0 1 0 0 0,1-1 0 0 0,-1 0 0 0 0,0 0 0 0 0,0 1 1 0 0,1-1-1 0 0,-1 0 0 0 0,0 1 0 0 0,0-1 0 0 0,1 0 0 0 0,-1 1 1 0 0,0-1-1 0 0,0 0 0 0 0,0 1 0 0 0,0-1 0 0 0,0 0 0 0 0,0 1 1 0 0,0-1-1 0 0,1 1 0 0 0,-1-1 0 0 0,0 0 0 0 0,0 1 0 0 0,0-1 1 0 0,0 0-1 0 0,-1 1 0 0 0,1-1 0 0 0,0 1 0 0 0,0-1 0 0 0,0 0 1 0 0,0 1-1 0 0,0-1 0 0 0,0 0 0 0 0,-1 1 0 0 0,1-1 0 0 0,0 0 0 0 0,0 1 1 0 0,0-1-1 0 0,-1 0 0 0 0,1 1 0 0 0,0-1 0 0 0,0 0 0 0 0,-1 0 1 0 0,1 0-1 0 0,0 1 0 0 0,-1-1 0 0 0,1 0 0 0 0,0 0 0 0 0,-1 0-8 0 0,-15 30 275 0 0,16-29-267 0 0,-163 281 552 0 0,162-281-559 0 0,0 0 1 0 0,1-1-1 0 0,-1 1 1 0 0,1 0-1 0 0,-1 0 1 0 0,1 0 0 0 0,-1-1-1 0 0,1 1 1 0 0,-1 0-1 0 0,1 0 1 0 0,0 0-1 0 0,-1 0 1 0 0,1 0-1 0 0,0 0 1 0 0,0 0 0 0 0,0 0-1 0 0,0 0 1 0 0,0 0-1 0 0,0 0 1 0 0,0 0-1 0 0,0 0 1 0 0,0 0-1 0 0,0 0 1 0 0,0 0-1 0 0,1-1 1 0 0,-1 1 0 0 0,0 0-1 0 0,1 0 1 0 0,-1 0-1 0 0,1 0 1 0 0,-1 0-1 0 0,1 0 1 0 0,-1-1-1 0 0,1 1 1 0 0,0 0 0 0 0,-1-1-1 0 0,1 1 1 0 0,0 0-1 0 0,0-1 1 0 0,-1 1-1 0 0,1 0 1 0 0,0-1-1 0 0,0 0 1 0 0,0 1 0 0 0,0-1-1 0 0,0 1 1 0 0,-1-1-1 0 0,1 0 1 0 0,0 0-1 0 0,0 1 1 0 0,0-1-1 0 0,0 0 1 0 0,1 0-2 0 0,55-9 376 0 0,-21-6-220 0 0,1-2-1 0 0,-2-1 0 0 0,0-1 0 0 0,-2-3 0 0 0,2-2-155 0 0,49-29 91 0 0,15-2-155 0 0,-103 78-1036 0 0,-32 38-2476 0 0,9-22-5573 0 0,13-23 68 0 0</inkml:trace>
  <inkml:trace contextRef="#ctx0" brushRef="#br0" timeOffset="70084.768">2739 2180 0 0 0,'0'0'848'0'0,"0"0"-18"0"0,0 0-90 0 0,0 0-79 0 0,0 0-5 0 0,0 0 75 0 0,0 0 103 0 0,0 0 114 0 0,0 0 112 0 0,0 0 42 0 0,0 0 21 0 0,-21-14-70 0 0,-64-43-133 0 0,81 52-726 0 0,-2 1 0 0 0,1 1-1 0 0,0-1 1 0 0,-1 1-1 0 0,0 0 1 0 0,1 0-1 0 0,-1 0 1 0 0,0 1 0 0 0,-1 0-1 0 0,1 0 1 0 0,0 1-1 0 0,0-1 1 0 0,-1 1-1 0 0,1 1 1 0 0,-1-1-1 0 0,1 1 1 0 0,-1 0 0 0 0,1 1-1 0 0,-6 1-193 0 0,1-1 78 0 0,-13 4-17 0 0,0 1 1 0 0,1 2-1 0 0,0 0 0 0 0,0 1 1 0 0,1 2-1 0 0,0 0 0 0 0,-9 7-61 0 0,-260 163 1553 0 0,242-145-1207 0 0,1 2 0 0 0,2 2 0 0 0,1 2 1 0 0,3 2-1 0 0,-8 13-346 0 0,-23 42 565 0 0,5 3 0 0 0,5 3 0 0 0,-11 31-565 0 0,17-32 532 0 0,-63 131 652 0 0,114-222-1106 0 0,-11 22 127 0 0,1 0 0 0 0,2 1 0 0 0,2 0 0 0 0,1 1-1 0 0,2 0 1 0 0,0 6-205 0 0,-27 248 892 0 0,17 257 289 0 0,49-412-929 0 0,-15-88-112 0 0,-8-29-75 0 0,0-1 1 0 0,2 0-1 0 0,0 0 1 0 0,1-1-1 0 0,1 0 1 0 0,1-1-1 0 0,4 5-65 0 0,3 5 51 0 0,60 63 173 0 0,42 25-12 0 0,92 12 143 0 0,-69-49-170 0 0,5 3-71 0 0,-106-68 3 0 0,1-2 1 0 0,0-2 0 0 0,0-2 0 0 0,1-1 0 0 0,0-3 0 0 0,-1-2-1 0 0,36-4-117 0 0,20 2 76 0 0,160-9 167 0 0,83-26-29 0 0,-209-7-46 0 0,-11-26 142 0 0,43-45-54 0 0,17-34-59 0 0,55-129 71 0 0,-127 116-74 0 0,-82 122-150 0 0,-2-1 1 0 0,-2-2 0 0 0,-2-1-1 0 0,-2 0 1 0 0,-2-2 0 0 0,-2 0-1 0 0,-2-1 1 0 0,6-31-45 0 0,15-143 151 0 0,-21 47-47 0 0,0-76-112 0 0,-14 157 74 0 0,1 16-58 0 0,-4 0-1 0 0,-3 1 1 0 0,-5-14-8 0 0,3 39 5 0 0,-2 0-1 0 0,-3 0 1 0 0,-2 1-1 0 0,-2 1 1 0 0,-2 0 0 0 0,-2 1-1 0 0,-2 2 1 0 0,-2 0-1 0 0,-11-13-4 0 0,-160-192-120 0 0,165 222 104 0 0,0 2 0 0 0,-2 1 0 0 0,-1 1 0 0 0,-1 2 0 0 0,0 2-1 0 0,-2 0 1 0 0,-1 3 0 0 0,0 1 0 0 0,-1 2 0 0 0,-13-3 16 0 0,-44-17-82 0 0,49 15 44 0 0,-1 3 0 0 0,0 1-1 0 0,-1 3 1 0 0,-1 2 0 0 0,0 1 0 0 0,0 3 0 0 0,-26 1 38 0 0,42 6-23 0 0,-29-1-59 0 0,1 2 0 0 0,-1 4 0 0 0,-60 11 82 0 0,80-8-52 0 0,0 2-1 0 0,0 2 0 0 0,1 1 0 0 0,1 3 0 0 0,0 1 0 0 0,-10 7 53 0 0,7 3-220 0 0,1 1 0 0 0,1 2-1 0 0,2 1 1 0 0,1 3 0 0 0,2 0-1 0 0,-6 11 221 0 0,32-34-281 0 0,1 0 0 0 0,0 1-1 0 0,0 0 1 0 0,2 1 0 0 0,-1 0-1 0 0,2 0 1 0 0,0 1 0 0 0,-2 7 281 0 0,-7 73-6491 0 0,15-67 2705 0 0,0-8-2501 0 0,0-3-3602 0 0</inkml:trace>
  <inkml:trace contextRef="#ctx0" brushRef="#br0" timeOffset="71874.537">3288 2301 0 0 0,'0'0'1063'0'0,"0"0"-43"0"0,0 0-173 0 0,0 0-142 0 0,26-35-88 0 0,82-112-63 0 0,-59 68 605 0 0,-48 78-1062 0 0,0 0 0 0 0,1-1 0 0 0,-1 1 0 0 0,0-1 0 0 0,-1 1 0 0 0,1-1 0 0 0,0 0 0 0 0,0 1 0 0 0,-1-1 0 0 0,1 0 1 0 0,-1 1-1 0 0,1-1 0 0 0,-1 0 0 0 0,0 0 0 0 0,0 0 0 0 0,0 1 0 0 0,0-1 0 0 0,0 0 0 0 0,0 0 0 0 0,0 0 0 0 0,0 1 0 0 0,-1-1 0 0 0,1 0 0 0 0,-1 0 0 0 0,0 1 0 0 0,1-1 0 0 0,-1 0 0 0 0,0 1 0 0 0,0-1 0 0 0,0 1 0 0 0,0-1 0 0 0,0 1 0 0 0,0-1 0 0 0,0 1 0 0 0,-1 0 0 0 0,1 0 0 0 0,0-1 0 0 0,-1 1 0 0 0,1 0 0 0 0,-1 0 0 0 0,1 0 0 0 0,-1 1 0 0 0,0-1 0 0 0,1 0 0 0 0,-1 1 0 0 0,0-1 0 0 0,0 1 0 0 0,1-1 0 0 0,-1 1 0 0 0,0 0 0 0 0,0 0 0 0 0,-1 0-97 0 0,-14 1 17 0 0,-1 1 0 0 0,1 1-1 0 0,1 1 1 0 0,-1 0-1 0 0,0 2 1 0 0,1 0-1 0 0,0 0 1 0 0,0 2 0 0 0,1 0-1 0 0,0 0 1 0 0,1 1-1 0 0,-1 1 1 0 0,-7 8-17 0 0,0-3-26 0 0,-209 152-551 0 0,7 10 1 0 0,-22 38 576 0 0,-17 12 741 0 0,-37 10-741 0 0,107-111 1045 0 0,184-115-1434 0 0,32-18 34 0 0,113-68-508 0 0,-3-6 1 0 0,75-63 862 0 0,-142 98-350 0 0,1071-725-2907 0 0,-1114 756 3261 0 0,39-26-184 0 0,1 2-1 0 0,3 3 1 0 0,34-12 180 0 0,-67 39-1230 0 0,-33 9 1181 0 0,1 0-1 0 0,-1-1 1 0 0,1 1-1 0 0,-1 0 1 0 0,1 0-1 0 0,-1 0 0 0 0,1 0 1 0 0,-1 0-1 0 0,1 0 1 0 0,-1 0-1 0 0,1 0 1 0 0,0 0-1 0 0,-1 1 1 0 0,1-1-1 0 0,-1 0 1 0 0,1 0-1 0 0,-1 0 1 0 0,1 0-1 0 0,-1 1 0 0 0,1-1 1 0 0,-1 0-1 0 0,0 1 1 0 0,1-1-1 0 0,-1 0 1 0 0,1 1-1 0 0,-1-1 1 0 0,0 1-1 0 0,1-1 1 0 0,-1 0-1 0 0,0 1 1 0 0,1-1-1 0 0,-1 1 1 0 0,0-1-1 0 0,0 1 0 0 0,1-1 1 0 0,-1 1-1 0 0,0-1 1 0 0,0 1-1 0 0,0-1 1 0 0,0 1-1 0 0,0-1 1 0 0,0 1-1 0 0,0 0 1 0 0,0-1-1 0 0,0 1 1 0 0,0-1-1 0 0,0 1 1 0 0,0-1-1 0 0,0 1 0 0 0,0-1 1 0 0,0 1-1 0 0,0-1 1 0 0,-1 1-1 0 0,1-1 1 0 0,0 1-1 0 0,0-1 1 0 0,-1 1-1 0 0,1-1 1 0 0,0 1-1 0 0,-1-1 1 0 0,1 0-1 0 0,0 1 1 0 0,-1-1-1 0 0,1 1 0 0 0,-1-1 1 0 0,1 0-1 0 0,-1 0 1 0 0,1 1-1 0 0,-1-1 1 0 0,1 0 49 0 0,-90 92-523 0 0,-789 650 1022 0 0,-347 216 13594 0 0,1038-832-11224 0 0,941-629-4251 0 0,-39 58 529 0 0,-68 64 265 0 0,-535 333-708 0 0,-88 56-350 0 0,-39 21 930 0 0,-183 155 681 0 0,-1329 1058 4683 0 0,1066-895-2040 0 0,284-232-975 0 0,166-114-1142 0 0,38-24-416 0 0,-25 22-80 0 0,1110-842-751 0 0,-591 502 157 0 0,163-59 599 0 0,-585 346-533 0 0,3 5 1 0 0,87-28 532 0 0,-185 76-41 0 0,5-3-150 0 0,0 1-1 0 0,-1 0 0 0 0,1 1 1 0 0,1 0-1 0 0,-1 0 0 0 0,0 0 1 0 0,0 1-1 0 0,1 1 0 0 0,-1-1 0 0 0,1 2 1 0 0,-1-1-1 0 0,2 1 192 0 0,-9 1-65 0 0,0-1 0 0 0,0 1 0 0 0,0 0 0 0 0,0-1 0 0 0,-1 1 1 0 0,1 0-1 0 0,-1 0 0 0 0,1 0 0 0 0,-1-1 0 0 0,0 1 0 0 0,0 0 0 0 0,1 0 0 0 0,-1 0 0 0 0,0 0 0 0 0,-1 0 1 0 0,1 0-1 0 0,0 0 0 0 0,-1-1 0 0 0,1 1 0 0 0,-1 0 0 0 0,1 0 0 0 0,-1 0 0 0 0,0-1 0 0 0,0 1 0 0 0,0 0 1 0 0,0-1-1 0 0,0 1 0 0 0,0-1 0 0 0,0 1 0 0 0,0-1 0 0 0,-1 1 0 0 0,1-1 0 0 0,-1 1 65 0 0,-131 133-632 0 0,-461 340 1661 0 0,307-256 168 0 0,21-8 130 0 0,-548 411 2364 0 0,741-570-2915 0 0,-3-3 1 0 0,-2-3-1 0 0,-53 21-776 0 0,143-83-4 0 0,287-207-458 0 0,153-92-6 0 0,14 20-1 0 0,78-15 469 0 0,-451 259-609 0 0,2 6 0 0 0,2 3 0 0 0,81-22 609 0 0,-167 61-187 0 0,61-4-1523 0 0,-72 10 1659 0 0,1 0 0 0 0,-1 0 0 0 0,1 0 0 0 0,-1 0-1 0 0,0 0 1 0 0,0 0 0 0 0,0 0 0 0 0,0-1 0 0 0,-1 1-1 0 0,1 0 1 0 0,-1 0 0 0 0,0 0 0 0 0,0 0 0 0 0,0-1-1 0 0,0 1 1 0 0,0 0 0 0 0,-1-1 0 0 0,1 1 0 0 0,-1-1-1 0 0,0 0 1 0 0,1 1 0 0 0,-1-1 0 0 0,-1 1 51 0 0,-24 31 6 0 0,-1-1 0 0 0,-2-2 0 0 0,-1 0 1 0 0,-1-3-1 0 0,-5 3-6 0 0,-6 5 45 0 0,-985 840 2898 0 0,774-665 1210 0 0,-245 155-4153 0 0,471-349 292 0 0,308-204-583 0 0,-223 148 282 0 0,752-494-416 0 0,-673 450 377 0 0,30-18-254 0 0,155-69 302 0 0,-206 125-725 0 0,-115 46 711 0 0,0-1 1 0 0,0 1-1 0 0,0-1 1 0 0,-1 1-1 0 0,1-1 1 0 0,0 1-1 0 0,0-1 1 0 0,0 1-1 0 0,0-1 1 0 0,0 1-1 0 0,0-1 1 0 0,0 0-1 0 0,0 1 1 0 0,0-1-1 0 0,0 1 1 0 0,0-1-1 0 0,0 1 1 0 0,0-1-1 0 0,0 1 1 0 0,1-1-1 0 0,-1 1 1 0 0,0-1-1 0 0,0 1 1 0 0,1-1-1 0 0,-1 0 1 0 0,0 1-1 0 0,0-1 1 0 0,1 1-1 0 0,-1-1 1 0 0,0 0-1 0 0,1 1 1 0 0,-1-1-1 0 0,1 0 1 0 0,-1 1-1 0 0,0-1 1 0 0,1 0-1 0 0,-1 0 1 0 0,1 0-1 0 0,-1 1 1 0 0,1-1-1 0 0,-1 0 1 0 0,0 0-1 0 0,1 0 1 0 0,-1 0-1 0 0,1 0 1 0 0,-1 0-1 0 0,1 0 1 0 0,-1 0-1 0 0,1 0 1 0 0,-1 0-1 0 0,1 0 1 0 0,-1 0-1 0 0,1 0 1 0 0,-1 0-1 0 0,1 0 1 0 0,-1 0-1 0 0,1-1 1 0 0,-1 1-1 0 0,0 0 1 0 0,1 0-1 0 0,-1-1 1 0 0,1 1-1 0 0,-1 0 1 0 0,0 0-1 0 0,1-1 1 0 0,-1 1-1 0 0,1-1 14 0 0,-27 33-257 0 0,-235 189 356 0 0,183-160-63 0 0,-683 537 1025 0 0,750-589-1027 0 0,-160 126 1571 0 0,-73 39-1605 0 0,196-147 351 0 0,661-467-1027 0 0,-424 315 42 0 0,198-97 634 0 0,-357 207-57 0 0,1 0 0 0 0,1 2-1 0 0,0 2 1 0 0,0 0 0 0 0,18-2 57 0 0,-49 13-13 0 0,1-1 0 0 0,-1 0 0 0 0,0 0 0 0 0,0 1 0 0 0,0-1 0 0 0,0 1 0 0 0,1-1 1 0 0,-1 1-1 0 0,0-1 0 0 0,0 1 0 0 0,1 0 0 0 0,-1-1 0 0 0,0 1 0 0 0,1 0 0 0 0,-1 0 0 0 0,0 0 0 0 0,1 0 1 0 0,-1 0-1 0 0,0 0 0 0 0,1 1 0 0 0,-1-1 0 0 0,0 0 0 0 0,1 1 0 0 0,-1-1 0 0 0,0 1 0 0 0,0-1 0 0 0,1 1 1 0 0,-1 0-1 0 0,0-1 0 0 0,0 1 0 0 0,0 0 0 0 0,0 0 0 0 0,0 0 0 0 0,0 0 0 0 0,0 0 0 0 0,0 0 0 0 0,-1 0 1 0 0,1 0-1 0 0,0 0 0 0 0,0 0 0 0 0,-1 1 0 0 0,1-1 0 0 0,-1 0 0 0 0,1 0 0 0 0,-1 1 0 0 0,0-1 0 0 0,1 0 1 0 0,-1 1-1 0 0,0-1 0 0 0,0 0 0 0 0,0 1 0 0 0,0 0 13 0 0,-48 76 123 0 0,-194 221 430 0 0,-116 153-101 0 0,209-232-397 0 0,135-179-689 0 0,53-32-3513 0 0,-31-9 1436 0 0,9 0-8057 0 0</inkml:trace>
  <inkml:trace contextRef="#ctx0" brushRef="#br0" timeOffset="73905.065">4691 3940 0 0 0,'0'0'123'0'0,"0"0"-93"0"0,0 0-58 0 0,0 0-42 0 0,-14-5 23 0 0,-39-15 39 0 0,24-3 8 0 0,27 19 0 0 0</inkml:trace>
  <inkml:trace contextRef="#ctx0" brushRef="#br0" timeOffset="75187.477">4249 3837 1920 0 0,'0'0'941'0'0,"0"0"-161"0"0,0 0-229 0 0,0 0-38 0 0,0 0 265 0 0,0 0 444 0 0,0 0 401 0 0,0 0 176 0 0,0 0-98 0 0,0 0-304 0 0,0 0-362 0 0,0 0-278 0 0,0 3 6399 0 0,116-62-4242 0 0,236 26-1989 0 0,68-7-357 0 0,-233 21-389 0 0,-188 18-134 0 0,1 1 0 0 0,0 0 0 0 0,0 0 0 0 0,0 0-1 0 0,0-1 1 0 0,-1 1 0 0 0,1 0 0 0 0,0-1 0 0 0,0 1 0 0 0,0 0 0 0 0,0 0 0 0 0,0-1-1 0 0,0 1 1 0 0,0 0 0 0 0,0-1 0 0 0,0 1 0 0 0,0 0 0 0 0,0 0 0 0 0,0-1 0 0 0,0 1-1 0 0,0 0 1 0 0,0-1 0 0 0,0 1 0 0 0,0 0 0 0 0,0-1 0 0 0,0 1 0 0 0,0 0 0 0 0,0 0-1 0 0,1-1 1 0 0,-1 1 0 0 0,0 0 0 0 0,0 0-45 0 0,-19-6-6 0 0,-64-44-8 0 0,-33-36 46 0 0,115 86-38 0 0,1-1 0 0 0,0 1 0 0 0,-1-1 0 0 0,1 1 0 0 0,-1-1 0 0 0,0 1 0 0 0,1 0 0 0 0,-1-1 0 0 0,1 1 0 0 0,-1 0 0 0 0,0-1 0 0 0,1 1 0 0 0,-1 0 0 0 0,0 0 0 0 0,1 0 0 0 0,-1-1 0 0 0,0 1 0 0 0,1 0 0 0 0,-1 0 0 0 0,0 0 0 0 0,1 0 0 0 0,-1 0 0 0 0,0 0 0 0 0,1 0 0 0 0,-1 1 0 0 0,0-1 0 0 0,1 0 0 0 0,-1 0 0 0 0,0 0 0 0 0,1 1 0 0 0,-1-1 0 0 0,1 0 0 0 0,-1 1 0 0 0,0-1 0 0 0,1 0 0 0 0,-1 1 0 0 0,1-1 0 0 0,-1 1 0 0 0,1-1 0 0 0,-1 1 0 0 0,1-1 0 0 0,0 1 0 0 0,-1-1 0 0 0,1 1 0 0 0,0 0 0 0 0,-1-1 0 0 0,1 1 0 0 0,0 0 0 0 0,-1-1 0 0 0,1 1 0 0 0,0 0 6 0 0,-5 41-219 0 0,5-31 284 0 0,0 41-90 0 0,2 1-1 0 0,2-1 0 0 0,2 1 1 0 0,12 42 25 0 0,32 172-132 0 0,-46-245 138 0 0,-4-31 589 0 0,0 3-576 0 0,-1-23-10 0 0,2 0 0 0 0,0 0 0 0 0,2 0 0 0 0,1 1 0 0 0,1-1 0 0 0,8-21-9 0 0,-6 29-9 0 0,1 0-1 0 0,0 1 1 0 0,2-1 0 0 0,0 2-1 0 0,2-1 1 0 0,0 1-1 0 0,1 1 1 0 0,1 1-1 0 0,0 0 1 0 0,1 0-1 0 0,7-4 10 0 0,-20 20-95 0 0,0-1 0 0 0,0 1 0 0 0,0 0 0 0 0,0 0-1 0 0,0 0 1 0 0,0 0 0 0 0,0 0 0 0 0,1 0 0 0 0,-1 0-1 0 0,0 1 1 0 0,0-1 0 0 0,1 1 0 0 0,-1 0 0 0 0,1 0 0 0 0,-1 0-1 0 0,0 0 1 0 0,1 0 0 0 0,-1 0 0 0 0,0 0 0 0 0,1 1-1 0 0,-1-1 1 0 0,0 1 0 0 0,0 0 0 0 0,1 0 0 0 0,-1 0-1 0 0,2 1 96 0 0,31 21-9226 0 0,-28-16-2395 0 0</inkml:trace>
  <inkml:trace contextRef="#ctx0" brushRef="#br0" timeOffset="77450.976">4525 2117 8658 0 0,'0'0'1796'0'0,"0"0"-121"0"0,0 0-49 0 0,0 0 61 0 0,0 0-1 0 0,0 0-233 0 0,0 0-355 0 0,0 0-354 0 0,0 0-269 0 0,0 0-151 0 0,0 0-9 0 0,4-3 57 0 0,15-9 54 0 0,28 31 1120 0 0,-37-10-1431 0 0,0 1 1 0 0,0-1-1 0 0,-1 2 1 0 0,0-1-1 0 0,-1 1 0 0 0,0 0 1 0 0,0 1-1 0 0,-2 0 0 0 0,1 0 1 0 0,1 6-116 0 0,7 24 101 0 0,-1 1 1 0 0,-2 0-1 0 0,-2 1 0 0 0,1 16-101 0 0,-4-24 73 0 0,17 60-55 0 0,-23-96 8 0 0,0 0 1 0 0,0 0-1 0 0,-1 0 0 0 0,1 0 1 0 0,0 0-1 0 0,-1 0 0 0 0,1 0 1 0 0,0 0-1 0 0,-1 0 1 0 0,1 0-1 0 0,0 0 0 0 0,-1 0 1 0 0,1-1-1 0 0,0 1 1 0 0,-1 0-1 0 0,1 0 0 0 0,0-1 1 0 0,-1 1-1 0 0,1-1 0 0 0,-1 1 1 0 0,1 0-1 0 0,-1-1 1 0 0,1 1-1 0 0,-1-1 0 0 0,1 1 1 0 0,-1-1-1 0 0,1 0 1 0 0,-1 1-1 0 0,1-1 0 0 0,-1 1 1 0 0,0-1-1 0 0,0 0 0 0 0,1 1 1 0 0,-1-1-1 0 0,0 0 1 0 0,0 1-1 0 0,0-1 0 0 0,0 0 1 0 0,1 1-1 0 0,-1-1 1 0 0,0 0-1 0 0,0 0 0 0 0,0 1 1 0 0,-1-1-1 0 0,1 0 0 0 0,0 1 1 0 0,0-1-1 0 0,0 0 1 0 0,0 1-1 0 0,-1-1 0 0 0,1 0-26 0 0,41-270 1023 0 0,-8 17-788 0 0,-18 148-350 0 0,-13 100-2954 0 0,-2 22-9002 0 0,0-13 9031 0 0,0 2-6799 0 0</inkml:trace>
  <inkml:trace contextRef="#ctx0" brushRef="#br0" timeOffset="77817.1">4976 2419 10378 0 0,'0'0'1885'0'0,"0"0"-562"0"0,0 0-242 0 0,0 0 75 0 0,0 0 54 0 0,0 0-106 0 0,0 0-236 0 0,0 0-259 0 0,0 0-185 0 0,0 0-102 0 0,0 0-71 0 0,0 0-56 0 0,0 33-42 0 0,2 102-31 0 0,9-82 38 0 0,-6-49-114 0 0,-3-2 30 0 0,0 0-1 0 0,1 1 1 0 0,-1-1 0 0 0,1 0-1 0 0,-1 0 1 0 0,1 0 0 0 0,0-1-1 0 0,0 1 1 0 0,0-1 0 0 0,0 0-1 0 0,0 1 1 0 0,0-1-1 0 0,1 0 1 0 0,-1-1 0 0 0,0 1-1 0 0,0-1 1 0 0,1 1 0 0 0,-1-1-1 0 0,0 0 1 0 0,1 0 0 0 0,-1-1-1 0 0,0 1 1 0 0,0-1-1 0 0,1 1 1 0 0,-1-1 0 0 0,0 0-1 0 0,0 0 1 0 0,0-1 0 0 0,0 1-1 0 0,0 0 1 0 0,0-1 0 0 0,0 0-1 0 0,0 0 1 0 0,-1 0-1 0 0,2-1-75 0 0,5-4 163 0 0,0-1 0 0 0,-1 0-1 0 0,0-1 1 0 0,0 0 0 0 0,-1 0-1 0 0,0-1 1 0 0,0 0 0 0 0,-1 0-1 0 0,-1 0 1 0 0,1-1-1 0 0,-2 0 1 0 0,0 0 0 0 0,0 0-1 0 0,-1-1 1 0 0,0 1 0 0 0,-1-1-1 0 0,0 0 1 0 0,-1 0 0 0 0,0 1-1 0 0,-1-1 1 0 0,-1-6-163 0 0,0 15-18 0 0,0 0 1 0 0,-1-1 0 0 0,1 1-1 0 0,-1 0 1 0 0,0 0 0 0 0,0 1-1 0 0,0-1 1 0 0,0 0 0 0 0,0 1-1 0 0,0-1 1 0 0,-1 1 0 0 0,0 0-1 0 0,1-1 1 0 0,-1 1 0 0 0,0 1-1 0 0,0-1 1 0 0,0 0 0 0 0,0 1-1 0 0,0-1 1 0 0,0 1 0 0 0,-1 0-1 0 0,1 0 1 0 0,0 0-1 0 0,-4 0 18 0 0,-50-4-3389 0 0,41 10 265 0 0,7 0-1955 0 0,1-1-6405 0 0</inkml:trace>
  <inkml:trace contextRef="#ctx0" brushRef="#br0" timeOffset="78427.304">4370 1627 9842 0 0,'0'0'2930'0'0,"0"0"-1236"0"0,0 0-394 0 0,0 0 34 0 0,0 0 67 0 0,0 0-46 0 0,0 0-207 0 0,0 0-297 0 0,0 0-220 0 0,0 0-97 0 0,0 0-12 0 0,0 0 33 0 0,0 0-13 0 0,11-3-32 0 0,145-30 1822 0 0,67-23-1152 0 0,-96 23-756 0 0,-126 33-403 0 0,-1 0 49 0 0,0 0 24 0 0,0 0 37 0 0,0 0 20 0 0,0 0 13 0 0,0 0 21 0 0,-48-26 485 0 0,3 6-866 0 0,1-2 1 0 0,0-1-1 0 0,2-3 1 0 0,-3-4 195 0 0,28 7-2234 0 0,16 3-7690 0 0,1 19 9085 0 0,0-7-11304 0 0</inkml:trace>
  <inkml:trace contextRef="#ctx0" brushRef="#br0" timeOffset="81341.51">317 2747 5057 0 0,'0'0'1608'0'0,"0"0"-135"0"0,0 0-64 0 0,0 0 9 0 0,0 0 49 0 0,0 0 9 0 0,0 0-123 0 0,0 0-210 0 0,0 0-206 0 0,0 0-213 0 0,0 0-156 0 0,-3-9-76 0 0,-6-29-27 0 0,28-7 1516 0 0,65-61 884 0 0,-81 104-2834 0 0,0 1-1 0 0,0 0 1 0 0,1 0 0 0 0,-1 1-1 0 0,0-1 1 0 0,1 1 0 0 0,-1 0-1 0 0,1 0 1 0 0,-1 0 0 0 0,0 0-1 0 0,1 0 1 0 0,-1 1 0 0 0,1-1-1 0 0,-1 1 1 0 0,0 0 0 0 0,0 0-1 0 0,1 0 1 0 0,-1 1 0 0 0,0-1-1 0 0,0 1 1 0 0,0 0 0 0 0,-1-1-1 0 0,1 1 1 0 0,0 1 0 0 0,-1-1-1 0 0,2 1-30 0 0,75 104 594 0 0,-5 100-97 0 0,-51 5 161 0 0,-23-211-516 0 0,0-1 13 0 0,0 0 37 0 0,-4-2-149 0 0,1 0-1 0 0,-1-1 1 0 0,0 1 0 0 0,1-1-1 0 0,0 0 1 0 0,-1 0-1 0 0,1 0 1 0 0,1 0 0 0 0,-1-1-1 0 0,0 1 1 0 0,1-1-1 0 0,-1 0 1 0 0,1 1 0 0 0,0-1-1 0 0,1 0 1 0 0,-1 0-1 0 0,1-1 1 0 0,-1 1-1 0 0,1 0 1 0 0,0 0 0 0 0,1-1-43 0 0,-3-1 40 0 0,-6-25-34 0 0,1 0 0 0 0,1-1 0 0 0,2 1 0 0 0,1-1 0 0 0,1 0 0 0 0,2 0 0 0 0,1-1-1 0 0,2 1 1 0 0,3-16-6 0 0,1 20-6 0 0,0-1-1 0 0,2 1 1 0 0,2 0 0 0 0,0 1-1 0 0,2 0 1 0 0,0 1-1 0 0,2 0 1 0 0,1 1-1 0 0,1 1 1 0 0,1 0-1 0 0,1 1 1 0 0,2 1-1 0 0,9-9 7 0 0,-28 30 0 0 0,0-1-1 0 0,0 1 1 0 0,0-1-1 0 0,1 1 1 0 0,-1-1-1 0 0,0 1 1 0 0,1 0-1 0 0,-1 0 0 0 0,1 0 1 0 0,0 0-1 0 0,-1 0 1 0 0,1 0-1 0 0,0 0 1 0 0,-1 0-1 0 0,1 1 1 0 0,0-1-1 0 0,0 1 1 0 0,0-1-1 0 0,-1 1 0 0 0,1 0 1 0 0,0 0-1 0 0,0-1 1 0 0,0 1-1 0 0,0 1 1 0 0,0-1-1 0 0,0 0 1 0 0,-1 0-1 0 0,1 1 1 0 0,0-1-1 0 0,0 1 0 0 0,0-1 1 0 0,-1 1-1 0 0,1 0 1 0 0,0 0-1 0 0,-1 0 1 0 0,1 0-1 0 0,0 0 1 0 0,-1 0-1 0 0,1 0 1 0 0,-1 1-1 0 0,0-1 0 0 0,1 0 1 0 0,-1 1-1 0 0,0-1 1 0 0,0 1-1 0 0,0-1 1 0 0,0 1-1 0 0,0 0 1 0 0,0-1-1 0 0,-1 1 1 0 0,1 0-1 0 0,0 0 0 0 0,-1 0 1 0 0,0-1-1 0 0,1 1 1 0 0,-1 1 0 0 0,46 210 141 0 0,-27-93-80 0 0,4 6-61 0 0,-13-90 11 0 0,-9-35 1 0 0,-1-1 19 0 0,0 0 19 0 0,1-42 465 0 0,-1-21-489 0 0,2 0 0 0 0,3 0 0 0 0,2 0 0 0 0,15-52-26 0 0,-9 59-12 0 0,3 0-1 0 0,2 1 0 0 0,2 1 1 0 0,3 1-1 0 0,2 1 0 0 0,27-40 13 0 0,-26 72-20 0 0,-20 39-82 0 0,26 127 238 0 0,-18-60-47 0 0,-11-70-83 0 0,2 10 20 0 0,1 0 0 0 0,0 0 0 0 0,2 0 0 0 0,1-1 0 0 0,1 0 0 0 0,2 0-1 0 0,0-1 1 0 0,6 7-26 0 0,15-2-50 0 0,-33-27-1585 0 0,1-3-8606 0 0,-1 0-1710 0 0</inkml:trace>
  <inkml:trace contextRef="#ctx0" brushRef="#br0" timeOffset="84561.268">6340 1605 5417 0 0,'0'0'1226'0'0,"0"0"-81"0"0,0 0 48 0 0,0 0 150 0 0,0 0 153 0 0,0 0-14 0 0,0 0-121 0 0,0 0-169 0 0,0 0-199 0 0,0 0-167 0 0,0 0-105 0 0,-2-12-57 0 0,-1-8-277 0 0,-2-11-159 0 0,4-8 3540 0 0,1 38-3432 0 0,0 1-69 0 0,0 0-52 0 0,0 0-44 0 0,0 0-10 0 0,0 0-25 0 0,0 0-29 0 0,7 19 358 0 0,0 3-282 0 0,-1 0 0 0 0,-1 1 0 0 0,-2-1 0 0 0,0 1 0 0 0,-1 0 0 0 0,-1 21-183 0 0,1 12 133 0 0,0-20-51 0 0,-2 0-1 0 0,-1 0 1 0 0,-2 0-1 0 0,-2 0 1 0 0,-1 0-1 0 0,-4 10-81 0 0,8-69 1413 0 0,5-51-1385 0 0,17-11 14 0 0,4 2 1 0 0,3 0 0 0 0,4 2-1 0 0,3 2 1 0 0,3 1 0 0 0,15-17-43 0 0,-24 36 17 0 0,-25 97 7 0 0,0 280 103 0 0,30-208-115 0 0,-33-110-11 0 0,1 1 0 0 0,0-1-1 0 0,0 0 1 0 0,0 0 0 0 0,0 0 0 0 0,-1 0 0 0 0,1 1 0 0 0,0-1 0 0 0,0 0 0 0 0,0-1 0 0 0,0 1-1 0 0,0 0 1 0 0,-1 0 0 0 0,1 0 0 0 0,0 0 0 0 0,0-1 0 0 0,0 1 0 0 0,-1 0 0 0 0,1-1 0 0 0,0 1-1 0 0,0-1 1 0 0,-1 1 0 0 0,1-1 0 0 0,0 1 0 0 0,-1-1 0 0 0,1 1 0 0 0,0-1 0 0 0,-1 0-1 0 0,1 1 1 0 0,-1-1 0 0 0,1 0 0 0 0,-1 1 0 0 0,0-1 0 0 0,1 0 0 0 0,-1 0 0 0 0,1 1 0 0 0,-1-1-1 0 0,0 0 1 0 0,0 0 0 0 0,0 0 0 0 0,1 0 0 0 0,-1 1 0 0 0,0-1 0 0 0,0 0 0 0 0,0 0 0 0 0,0 0-1 0 0,2-4 6 0 0,202-385 156 0 0,-116 222-119 0 0,-76 145-15 0 0,-13 49-53 0 0,-13 68 116 0 0,3 1 1 0 0,5 0-1 0 0,5 58-91 0 0,25-28 38 0 0,-14-95-57 0 0,-9-30-24 0 0,-1 0-46 0 0,0 0-11 0 0,0 0-44 0 0,0 0-53 0 0,0 0-58 0 0,0 0-113 0 0,0 0-132 0 0,0 0-146 0 0,14 0-12451 0 0,-10 0 1940 0 0</inkml:trace>
  <inkml:trace contextRef="#ctx0" brushRef="#br0" timeOffset="84815.45">7157 1473 16051 0 0,'0'0'1763'0'0,"0"0"-353"0"0,0 0-247 0 0,0 0-41 0 0,0 0-113 0 0,0 0-149 0 0,0 0-192 0 0,0 0-171 0 0,0 0-105 0 0,0 0-84 0 0,0 0-68 0 0,0 0-58 0 0,-4 17-39 0 0,-15 54-57 0 0,15 28-2698 0 0,6-89-1564 0 0,-1-5-3111 0 0,0-1-4084 0 0</inkml:trace>
  <inkml:trace contextRef="#ctx0" brushRef="#br0" timeOffset="87815.957">8301 2441 4809 0 0,'0'0'1936'0'0,"0"0"-201"0"0,0 0-66 0 0,0 0 78 0 0,0 0 65 0 0,0 0-49 0 0,0 0-206 0 0,0 0-310 0 0,0 0-295 0 0,0 0-247 0 0,0 0-189 0 0,0 0-116 0 0,0 0-34 0 0,-7 4 1576 0 0,162-23 1926 0 0,65-14-3147 0 0,-46 16-381 0 0,-72 12 980 0 0,-126-11-1301 0 0,1-1 0 0 0,0-2 0 0 0,1 0 1 0 0,1-1-1 0 0,1-2 0 0 0,-6-8-19 0 0,20 23 13 0 0,-26-12 35 0 0,32 19-33 0 0,0 0-9 0 0,0 0-18 0 0,0 0-4 0 0,0 0-4 0 0,0 20-97 0 0,31 257 192 0 0,-31-162-134 0 0,9-182 371 0 0,43-68-340 0 0,-23 89-1293 0 0,-15 36-2702 0 0,3 3-4861 0 0,-13 3-2784 0 0</inkml:trace>
  <inkml:trace contextRef="#ctx0" brushRef="#br0" timeOffset="88414.205">8761 1528 5993 0 0,'0'0'2390'0'0,"0"0"-441"0"0,0 0-158 0 0,0 0 22 0 0,0 0 12 0 0,0 0-110 0 0,0 0-215 0 0,0 0-220 0 0,0 0-205 0 0,0 0-165 0 0,0 0-163 0 0,0 0-150 0 0,-5-3-114 0 0,-16-9-67 0 0,16 9-55 0 0,5 3-50 0 0,0 0-59 0 0,0 0-68 0 0,33 44 916 0 0,-14-15-922 0 0,-1 1 0 0 0,-2 0-1 0 0,-1 1 1 0 0,-1 1 0 0 0,-2 0-1 0 0,6 23-177 0 0,-4-14 111 0 0,5 24 14 0 0,-19-64-105 0 0,15-49 1500 0 0,98-361-1254 0 0,-81 271-481 0 0,-32 136 28 0 0,0 2-145 0 0,0 0-212 0 0,0 27-4129 0 0,0-8 1864 0 0,0-6-2296 0 0,0-2-6429 0 0</inkml:trace>
  <inkml:trace contextRef="#ctx0" brushRef="#br0" timeOffset="88728.455">9247 1753 15219 0 0,'0'0'4631'0'0,"0"0"-2834"0"0,0 0-975 0 0,0 0-93 0 0,0 0 34 0 0,0 0 15 0 0,0 0-66 0 0,0 0-141 0 0,0 0-138 0 0,0 0-92 0 0,0 0-55 0 0,0 0-33 0 0,0 0-31 0 0,6 10-16 0 0,19 34-14 0 0,-22-39-143 0 0,-1 1 0 0 0,0 0 0 0 0,0 0-1 0 0,0 0 1 0 0,-1 0 0 0 0,1 0 0 0 0,-1 1-1 0 0,-1-1 1 0 0,0 0 0 0 0,1 1 0 0 0,-2-1-1 0 0,1 0 1 0 0,-1 1-49 0 0,0 15 45 0 0,-15 30-740 0 0,38-86-8107 0 0,-15 23 3543 0 0,0 0-5866 0 0</inkml:trace>
  <inkml:trace contextRef="#ctx0" brushRef="#br0" timeOffset="89255.795">8689 906 8578 0 0,'0'0'3557'0'0,"0"0"-1617"0"0,0 0-512 0 0,0 0 23 0 0,0 0 43 0 0,0 0 1 0 0,0 0-119 0 0,0 0-210 0 0,0 0-235 0 0,0 0-218 0 0,0 0-165 0 0,0 0-105 0 0,0 0-78 0 0,-7-5-44 0 0,-22-15-23 0 0,59 4 1011 0 0,34-5-602 0 0,-14 3-453 0 0,0 3-1 0 0,1 2 1 0 0,1 2-1 0 0,19 0-253 0 0,42 8 223 0 0,-112 3-171 0 0,-1 0 51 0 0,0 0 49 0 0,0 0 21 0 0,0 0 31 0 0,-14-6 355 0 0,-133-79-254 0 0,139 78-442 0 0,-60-56 310 0 0,49 7-3465 0 0,33 39-3127 0 0,-6 12 352 0 0,1-2-6247 0 0</inkml:trace>
  <inkml:trace contextRef="#ctx0" brushRef="#br0" timeOffset="91634.129">6938 4474 0 0 0,'0'0'954'0'0,"0"0"-188"0"0,0 0-21 0 0,0 0 140 0 0,0 0 217 0 0,0 0 81 0 0,0 0-38 0 0,0 0-126 0 0,0 0-177 0 0,0 0-104 0 0,0 0-10 0 0,2-24 6 0 0,3-70-3 0 0,11 38 2656 0 0,-9 59 3642 0 0,-4 39-6676 0 0,-3-34 279 0 0,-1 56-244 0 0,-2 1 0 0 0,-3-1 0 0 0,-4 1-1 0 0,-3 6-387 0 0,0 1 152 0 0,-15 38 39 0 0,22-106 1911 0 0,7-21-1936 0 0,4-31-134 0 0,2 1 0 0 0,2 0 0 0 0,2 1-1 0 0,2 0 1 0 0,2 1 0 0 0,2 0 0 0 0,2 1 0 0 0,5-5-32 0 0,-11 19 40 0 0,118-194-23 0 0,-107 197-31 0 0,-16 47 22 0 0,55 193 353 0 0,-15-100-360 0 0,-37-133 610 0 0,30-88-520 0 0,5 1 0 0 0,5 3 0 0 0,53-83-91 0 0,-78 151-9 0 0,-20 77-138 0 0,0 179 269 0 0,23-28 14 0 0,-5-97-83 0 0,-17-92-1996 0 0,-7-5-1720 0 0,-6 1-3756 0 0,5 1-4133 0 0</inkml:trace>
  <inkml:trace contextRef="#ctx0" brushRef="#br0" timeOffset="92128.676">7776 4352 13707 0 0,'0'0'1703'0'0,"0"0"-281"0"0,0 0-141 0 0,0 0-2 0 0,0 0-45 0 0,0 0-193 0 0,0 0-274 0 0,0 0-243 0 0,0 0-146 0 0,0 0-81 0 0,0 0-33 0 0,0 0-31 0 0,0 0-50 0 0,21-17-29 0 0,66-52-20 0 0,-38 45 76 0 0,-48 23-201 0 0,0 0 1 0 0,0 0-1 0 0,0 1 1 0 0,0-1-1 0 0,0 0 1 0 0,0 1 0 0 0,0-1-1 0 0,0 1 1 0 0,0 0-1 0 0,0-1 1 0 0,0 1-1 0 0,0 0 1 0 0,0-1 0 0 0,0 1-1 0 0,1 0 1 0 0,-1 0-1 0 0,0 0 1 0 0,0 0-1 0 0,0 0 1 0 0,0 0-1 0 0,0 0 1 0 0,0 1 0 0 0,1-1-1 0 0,-1 0 1 0 0,0 1-1 0 0,0-1 1 0 0,0 0-1 0 0,0 1 1 0 0,0-1 0 0 0,0 1-1 0 0,0 0 1 0 0,0-1-1 0 0,-1 1 1 0 0,1 0-1 0 0,0 0 1 0 0,0-1-1 0 0,0 1 1 0 0,-1 0 0 0 0,1 0-1 0 0,0 0 1 0 0,-1 0-1 0 0,1 0 1 0 0,-1 0-1 0 0,1 0 1 0 0,-1 0-1 0 0,1 0 1 0 0,-1 0 0 0 0,0 0-1 0 0,0 0 1 0 0,1 1-1 0 0,-1-1 1 0 0,0 0-1 0 0,0 0 1 0 0,0 0 0 0 0,0 0-1 0 0,0 0 1 0 0,-1 0-1 0 0,1 1 1 0 0,0-1-10 0 0,-33 126 854 0 0,28-114-731 0 0,4-12-98 0 0,0 0 0 0 0,0 0 1 0 0,1 0-1 0 0,-1 1 0 0 0,0-1 0 0 0,1 0 0 0 0,-1 1 0 0 0,1-1 0 0 0,0 0 0 0 0,-1 1 0 0 0,1-1 0 0 0,0 1 0 0 0,0-1 0 0 0,0 1 0 0 0,0-1 1 0 0,0 0-1 0 0,0 1 0 0 0,0-1 0 0 0,1 1 0 0 0,-1-1 0 0 0,1 0 0 0 0,-1 1 0 0 0,1-1 0 0 0,-1 0 0 0 0,1 1 0 0 0,-1-1 0 0 0,1 0 0 0 0,0 0 1 0 0,0 0-1 0 0,0 1 0 0 0,0-1 0 0 0,0 0 0 0 0,0 0 0 0 0,0 0 0 0 0,0-1 0 0 0,0 1 0 0 0,0 0 0 0 0,0 0 0 0 0,1-1 0 0 0,-1 1 0 0 0,0 0 1 0 0,1-1-1 0 0,-1 1 0 0 0,0-1 0 0 0,1 0 0 0 0,0 1-25 0 0,8-2 140 0 0,-1-1 0 0 0,0 1 1 0 0,0-2-1 0 0,0 1 0 0 0,0-1 0 0 0,0 0 0 0 0,0-1 1 0 0,-1 0-1 0 0,1-1 0 0 0,-1 0 0 0 0,0 0 0 0 0,3-4-140 0 0,58-28 57 0 0,-28 21-2107 0 0,-35 26-4266 0 0,-5-9 3853 0 0,-1 3-9392 0 0</inkml:trace>
  <inkml:trace contextRef="#ctx0" brushRef="#br0" timeOffset="93485.474">8568 5074 5537 0 0,'0'0'3002'0'0,"0"0"-1356"0"0,0 0-486 0 0,0 0 127 0 0,0 0 125 0 0,0 0 22 0 0,0 0-64 0 0,0 0-213 0 0,0 0-190 0 0,0 0-156 0 0,0 0-152 0 0,0 0-77 0 0,0 0-27 0 0,16-4-17 0 0,113-19 1301 0 0,-18 5-40 0 0,172-26 545 0 0,-232 36-2153 0 0,-1 2-1 0 0,1 2 0 0 0,1 3 0 0 0,6 2-190 0 0,-25-1 80 0 0,56-11 177 0 0,-50 7-74 0 0,-39 4-175 0 0,0 0-16 0 0,0 0-7 0 0,0 0 19 0 0,0 0-17 0 0,0 0-10 0 0,0 0 28 0 0,0 0 21 0 0,0 0-6 0 0,0 0-3 0 0,0 0-21 0 0,0 0-5 0 0,0 0 14 0 0,0 0-10 0 0,0 0 17 0 0,0 0 4 0 0,0 0-22 0 0,0 0 8 0 0,0 0-4 0 0,0 0 16 0 0,0 0 2 0 0,0 0-24 0 0,0 0 4 0 0,0 0 16 0 0,0 0-15 0 0,0 0 19 0 0,0 0-3 0 0,0 0-14 0 0,0 0 16 0 0,0 0 42 0 0,-26 0 891 0 0,2-5-935 0 0,0 0 0 0 0,0-2 0 0 0,0 0 0 0 0,1-1 0 0 0,1-2 0 0 0,-13-7-13 0 0,-26-5 20 0 0,59 114-297 0 0,12 155 256 0 0,14-266 78 0 0,146-138-83 0 0,-155 133-2775 0 0,-11 15-7010 0 0,-2 8-2228 0 0</inkml:trace>
  <inkml:trace contextRef="#ctx0" brushRef="#br0" timeOffset="94183.735">8978 4172 7450 0 0,'0'0'2948'0'0,"0"0"-946"0"0,0 0-482 0 0,0 0-41 0 0,0 0 31 0 0,0 0 20 0 0,0 0-117 0 0,0 0-213 0 0,0 0-207 0 0,0 0-220 0 0,0 0-165 0 0,0 0-110 0 0,-2-8-69 0 0,-5-21-66 0 0,5 21-59 0 0,2 8-65 0 0,17 18 512 0 0,6 3-592 0 0,-1 1 0 0 0,0 0 1 0 0,-2 2-1 0 0,-1 0 0 0 0,0 1 0 0 0,-2 1 1 0 0,-1 1-1 0 0,-2 1 0 0 0,0 0 1 0 0,-2 0-1 0 0,-1 1 0 0 0,-1 1 1 0 0,3 16-160 0 0,3 8 33 0 0,-3-80 1526 0 0,24-120-1034 0 0,42-185-300 0 0,-77 316 444 0 0,0 7-4258 0 0,5 20-893 0 0,-6-11 4281 0 0,3 9-3591 0 0,0 1-3866 0 0,-4 0-3712 0 0</inkml:trace>
  <inkml:trace contextRef="#ctx0" brushRef="#br0" timeOffset="94619.834">9519 4433 13731 0 0,'0'0'3749'0'0,"0"0"-1918"0"0,0 0-752 0 0,0 0-3 0 0,0 0 25 0 0,0 0-92 0 0,0 0-240 0 0,0 0-253 0 0,0 0-189 0 0,0 0-96 0 0,0 0 2 0 0,0 0-3 0 0,0 0-16 0 0,15-5 4 0 0,73-23 142 0 0,6 17 415 0 0,-93 14-739 0 0,1 1 1 0 0,0-1 0 0 0,-1 0 0 0 0,0 0 0 0 0,0 0 0 0 0,0 1 0 0 0,0-1 0 0 0,0 1 0 0 0,-1-1 0 0 0,1 0 0 0 0,-1 1 0 0 0,0-1 0 0 0,0 1-1 0 0,0-1 1 0 0,-1 1 0 0 0,1-1 0 0 0,-1 1 0 0 0,0-1 0 0 0,-1 2-37 0 0,-47 94 487 0 0,49-97-470 0 0,42 5 290 0 0,-31-9-273 0 0,-1 0-1 0 0,0 0 1 0 0,1-1 0 0 0,-1 0 0 0 0,0 0-1 0 0,-1-1 1 0 0,1-1 0 0 0,0 0 0 0 0,7-5-34 0 0,7-3-205 0 0,2-2-1611 0 0,-18 9-6571 0 0,-6 5-3581 0 0</inkml:trace>
  <inkml:trace contextRef="#ctx0" brushRef="#br0" timeOffset="95406.435">8844 3954 4345 0 0,'0'0'1436'0'0,"0"0"-11"0"0,0 0 158 0 0,0 0 137 0 0,0 0-25 0 0,0 0-167 0 0,0 0-235 0 0,0 0-263 0 0,0 0-149 0 0,0 0-124 0 0,0 0-114 0 0,0 0-44 0 0,0 0-27 0 0,-2-5-20 0 0,1 5-500 0 0,1-1 0 0 0,-1 0-1 0 0,1 0 1 0 0,-1-1 0 0 0,1 1 0 0 0,0 0-1 0 0,-1 0 1 0 0,1 0 0 0 0,0 0 0 0 0,0 0-1 0 0,0 0 1 0 0,0 0 0 0 0,0 0 0 0 0,0 0 0 0 0,0-1-1 0 0,0 1 1 0 0,0 0 0 0 0,1 0 0 0 0,-1 0-1 0 0,0 0 1 0 0,1 0 0 0 0,-1 0 0 0 0,1 0 0 0 0,-1 0-1 0 0,1 0 1 0 0,-1 0 0 0 0,1 0 0 0 0,0 0-1 0 0,-1 0 1 0 0,1 1 0 0 0,0-1 0 0 0,0 0-1 0 0,0 0 1 0 0,0 1 0 0 0,0-1 0 0 0,-1 0 0 0 0,1 1-1 0 0,0-1 1 0 0,0 1 0 0 0,1 0 0 0 0,-1-1-1 0 0,0 1 1 0 0,0 0 0 0 0,0-1 0 0 0,0 1-52 0 0,11-5 475 0 0,0 0 1 0 0,1 1-1 0 0,-1 0 0 0 0,1 1 1 0 0,0 0-1 0 0,0 1 1 0 0,0 1-1 0 0,0 0 0 0 0,13 1-475 0 0,96-20 736 0 0,-30-6-393 0 0,5 8-139 0 0,-97 18-205 0 0,0 0 18 0 0,0 0-18 0 0,0 0 18 0 0,0 0 16 0 0,0 0 35 0 0,0 0 6 0 0,0 0 23 0 0,0 0-1 0 0,0 0-32 0 0,0 0-8 0 0,0 0 7 0 0,0 0 22 0 0,0 0-2 0 0,0 0 17 0 0,0 0-19 0 0,0 0-11 0 0,0 0 38 0 0,0 0 30 0 0,0 0 9 0 0,-30-30 306 0 0,-41-29-3351 0 0,71 59 2744 0 0,-5-5-1669 0 0,3 0-4884 0 0,2 1-5652 0 0</inkml:trace>
  <inkml:trace contextRef="#ctx0" brushRef="#br0" timeOffset="97993.641">12919 2923 1272 0 0,'0'0'678'0'0,"0"0"130"0"0,0 0 253 0 0,0 0 308 0 0,0 0 308 0 0,0 0 141 0 0,0 0-55 0 0,0 0-124 0 0,0 0-173 0 0,0 0-191 0 0,0 0-130 0 0,-4-1-124 0 0,-11-7-80 0 0,11 6-50 0 0,7 6 5542 0 0,-1 1-6085 0 0,-5 12-198 0 0,-1-1-1 0 0,0 1 0 0 0,-1-1 0 0 0,-1 0 0 0 0,0 0 0 0 0,-1-1 0 0 0,-1 0 0 0 0,-1 0 0 0 0,-2 2-149 0 0,7-9 29 0 0,-196 327 482 0 0,145-218-1362 0 0,43-110-4312 0 0,-9-30-6846 0 0,17 19 8238 0 0,0-1-1922 0 0</inkml:trace>
  <inkml:trace contextRef="#ctx0" brushRef="#br0" timeOffset="98255.514">12491 3030 9690 0 0,'0'0'2282'0'0,"0"0"-326"0"0,0 0-405 0 0,0 0-281 0 0,0 0-187 0 0,0 0-126 0 0,0 0-88 0 0,0 0-64 0 0,0 0-39 0 0,0 0-52 0 0,0 0-67 0 0,0 0-40 0 0,19 19-12 0 0,62 60-27 0 0,-6-33 443 0 0,27 2 53 0 0,-60-30-913 0 0,-1 2-1 0 0,-1 2 1 0 0,-1 1 0 0 0,7 8-151 0 0,-38-25-84 0 0,0 0-1 0 0,0 0 1 0 0,-1 1 0 0 0,0 0 0 0 0,-1 1 0 0 0,1-1 0 0 0,-2 1 0 0 0,1 0 0 0 0,-1 1-1 0 0,0-1 1 0 0,2 8 84 0 0,13 23-3062 0 0,-11-28-1141 0 0,0 1-4316 0 0,-4-8-1809 0 0</inkml:trace>
  <inkml:trace contextRef="#ctx0" brushRef="#br0" timeOffset="99892.38">5298 280 6649 0 0,'0'0'2185'0'0,"0"0"-865"0"0,0 0-332 0 0,0 0 27 0 0,0 0 215 0 0,0 0 194 0 0,0 0-33 0 0,0 0-223 0 0,0 0-286 0 0,0 0-279 0 0,0 0-217 0 0,-2-3-112 0 0,-9 0 1155 0 0,12 25 701 0 0,0-8-2310 0 0,10 249 1435 0 0,-11-261-1237 0 0,0-1 0 0 0,0 1 0 0 0,0 0 0 0 0,0-1 1 0 0,0 1-1 0 0,1-1 0 0 0,-1 1 0 0 0,0 0 0 0 0,1-1 0 0 0,-1 1 0 0 0,1-1 0 0 0,0 1 0 0 0,-1-1 0 0 0,1 0 0 0 0,0 1 0 0 0,0-1 1 0 0,0 0-1 0 0,0 1 0 0 0,0-1 0 0 0,0 0 0 0 0,0 0 0 0 0,0 0 0 0 0,1 0 0 0 0,-1 0 0 0 0,0 0 0 0 0,1 0 0 0 0,-1 0 0 0 0,1-1 1 0 0,-1 1-1 0 0,1-1 0 0 0,-1 1 0 0 0,1-1 0 0 0,-1 1 0 0 0,1-1 0 0 0,-1 0 0 0 0,1 0 0 0 0,0 0 0 0 0,-1 0 0 0 0,1 0 0 0 0,-1 0 1 0 0,1 0-1 0 0,0 0 0 0 0,-1 0 0 0 0,1-1 0 0 0,-1 1 0 0 0,1-1 0 0 0,-1 0 0 0 0,1 1 0 0 0,-1-1 0 0 0,1 0 0 0 0,-1 0 0 0 0,1 0-18 0 0,21-26 210 0 0,-2-1-1 0 0,-1 0 1 0 0,-1-2 0 0 0,-2 0-1 0 0,0-1 1 0 0,-3-1-1 0 0,9-26-209 0 0,19-112 372 0 0,-29 208-433 0 0,117 345 370 0 0,-120-345-290 0 0,-1 0-1 0 0,-2 1 0 0 0,-1 0 0 0 0,-3 1 0 0 0,-1-1 0 0 0,-2 1 0 0 0,-2 2-18 0 0,2-35 6 0 0,-1 1 0 0 0,-1-1 0 0 0,1 1 1 0 0,-1-1-1 0 0,0 0 0 0 0,-1 0 0 0 0,0 0 0 0 0,0 0 0 0 0,0-1 0 0 0,-1 1 0 0 0,0-1 0 0 0,0 0 0 0 0,-1 0 0 0 0,0 0 1 0 0,0 0-1 0 0,0-1 0 0 0,-1 0 0 0 0,1 0 0 0 0,-1-1 0 0 0,0 1 0 0 0,-1-1 0 0 0,1-1 0 0 0,-1 1 0 0 0,0-1 0 0 0,0 0 0 0 0,0 0 1 0 0,0-1-1 0 0,0 0 0 0 0,0-1 0 0 0,-2 1-6 0 0,8-2-1 0 0,-1 1 0 0 0,1-1 0 0 0,-1 0 1 0 0,1 0-1 0 0,-1 0 0 0 0,1 0 0 0 0,-1 0 0 0 0,1 0 1 0 0,-1 0-1 0 0,0 0 0 0 0,1-1 0 0 0,-1 1 0 0 0,1-1 1 0 0,0 1-1 0 0,-1-1 0 0 0,1 1 0 0 0,-1-1 0 0 0,1 0 0 0 0,0 0 1 0 0,-1 0-1 0 0,1 0 0 0 0,0 0 0 0 0,0 0 0 0 0,0 0 1 0 0,0 0-1 0 0,0 0 0 0 0,0 0 0 0 0,0-1 0 0 0,0 1 1 0 0,0 0-1 0 0,1-1 0 0 0,-1 1 0 0 0,0-1 0 0 0,1 1 0 0 0,-1 0 1 0 0,1-1-1 0 0,0 0 0 0 0,-1 1 0 0 0,1-1 0 0 0,0 1 1 0 0,0-2 0 0 0,1-15-13 0 0,2 0 1 0 0,0 0-1 0 0,1 0 1 0 0,1 1 0 0 0,0-1-1 0 0,1 1 1 0 0,1 0-1 0 0,1 0 1 0 0,0 1 0 0 0,1 0-1 0 0,1 1 1 0 0,1 0-1 0 0,0 0 1 0 0,0 1 0 0 0,10-7 12 0 0,-4-1-49 0 0,80-86-665 0 0,-52 64-2470 0 0,2-2-7252 0 0,-31 30-1744 0 0</inkml:trace>
</inkml:ink>
</file>

<file path=ppt/ink/ink35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21:25.5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0 141 3433 0 0,'0'0'464'0'0,"0"0"-28"0"0,0 0 21 0 0,0 0 62 0 0,0 0 35 0 0,0 0 19 0 0,33-12-13 0 0,102-36 22 0 0,33 1 3052 0 0,-127 39-2879 0 0,-1 1 1 0 0,1 3-1 0 0,0 1 0 0 0,0 1 1 0 0,0 3-1 0 0,0 2 1 0 0,8 2-756 0 0,364 2 2904 0 0,625-32-1397 0 0,-702 51-1104 0 0,63 8-80 0 0,152-5-49 0 0,-193 0 17 0 0,14 0-76 0 0,452 38 77 0 0,-425-49-108 0 0,825-22 376 0 0,-427 19-224 0 0,732-51 19 0 0,-945 20-351 0 0,661 46 355 0 0,-476-4-322 0 0,-516-26-65 0 0,-104 30-2114 0 0,-135-18-1919 0 0,-7-3-4327 0 0,-4-5-1537 0 0</inkml:trace>
</inkml:ink>
</file>

<file path=ppt/ink/ink35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21:27.3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779 114 3721 0 0,'0'0'1449'0'0,"0"0"-24"0"0,0 0 23 0 0,0 0 132 0 0,0 0 146 0 0,0 0 8 0 0,0 0-149 0 0,0 0-151 0 0,0 0-178 0 0,0 0-201 0 0,0 0-160 0 0,-15-18-172 0 0,-50-56-127 0 0,26 53 206 0 0,32 21-614 0 0,-11 2-23 0 0,0 0 0 0 0,0 2 0 0 0,0 0 0 0 0,1 1 1 0 0,-1 1-1 0 0,1 1 0 0 0,0 0 0 0 0,1 1 0 0 0,0 1 1 0 0,0 0-1 0 0,1 1 0 0 0,0 1 0 0 0,1 0 0 0 0,0 1 1 0 0,1 1-1 0 0,-1 2-165 0 0,7-10 41 0 0,-26 21 69 0 0,0 1-1 0 0,2 1 0 0 0,0 2 1 0 0,3 1-1 0 0,0 2 0 0 0,2 0 1 0 0,2 2-1 0 0,1 0 0 0 0,1 2 1 0 0,-14 34-110 0 0,25-45 18 0 0,1 1 0 0 0,2-1 0 0 0,0 2 1 0 0,2-1-1 0 0,1 1 0 0 0,1 0 0 0 0,1 0 0 0 0,2 0 0 0 0,0 0 1 0 0,2 0-1 0 0,2 0 0 0 0,0 0 0 0 0,2 0 0 0 0,1-1 1 0 0,1 1-1 0 0,1-1 0 0 0,1-1 0 0 0,2 0 0 0 0,1 0 1 0 0,0-1-1 0 0,2 0 0 0 0,1-2 0 0 0,1 1 0 0 0,1-2 1 0 0,11 12-19 0 0,-11-17 59 0 0,1-1 1 0 0,1 0 0 0 0,0-1 0 0 0,1-1 0 0 0,0-1 0 0 0,1 0-1 0 0,0-2 1 0 0,1-1 0 0 0,1 0 0 0 0,-1-2 0 0 0,1 0 0 0 0,1-2 0 0 0,-1-1-1 0 0,1 0 1 0 0,0-2 0 0 0,14 0-60 0 0,-27-2 89 0 0,0-1-1 0 0,1-1 1 0 0,-1 0 0 0 0,0-1-1 0 0,0 0 1 0 0,0 0-1 0 0,0-1 1 0 0,0-1 0 0 0,7-3-89 0 0,-11 4 64 0 0,0 0 1 0 0,0-1 0 0 0,0 0 0 0 0,0-1 0 0 0,-1 1-1 0 0,0-1 1 0 0,0 0 0 0 0,0-1 0 0 0,-1 0-1 0 0,0 0 1 0 0,0 0 0 0 0,0 0-65 0 0,1-2 41 0 0,0-1 0 0 0,-1 1-1 0 0,0-1 1 0 0,0 0 0 0 0,-1 0-1 0 0,0 0 1 0 0,-1 0 0 0 0,0-1 0 0 0,0 1-1 0 0,-1-1 1 0 0,-1 0 0 0 0,1 0-1 0 0,-2 0 1 0 0,1 0 0 0 0,-1-2-41 0 0,0 5 6 0 0,0-1 0 0 0,0 1 1 0 0,0 0-1 0 0,-1 0 0 0 0,0 0 1 0 0,-1 0-1 0 0,0 0 0 0 0,0 0 1 0 0,0 1-1 0 0,-1-1 0 0 0,1 1 0 0 0,-2-1 1 0 0,1 1-1 0 0,-1 0 0 0 0,0 0 1 0 0,0 0-1 0 0,-1 1 0 0 0,-1-2-6 0 0,-8-8-51 0 0,-1 1 0 0 0,0 1-1 0 0,-1 0 1 0 0,-1 1 0 0 0,0 1-1 0 0,-1 0 1 0 0,0 2 0 0 0,0 0 0 0 0,-1 1-1 0 0,0 0 1 0 0,-1 2 0 0 0,1 0-1 0 0,-1 2 1 0 0,0 0 0 0 0,-2 1 51 0 0,-65 2-355 0 0,86 1 326 0 0,1 0-3 0 0,0 0-18 0 0,29 1 130 0 0,290 6 1441 0 0,-196-25-957 0 0,-118 12-3161 0 0,-26 15-4080 0 0,16-2 655 0 0,1-3-5597 0 0</inkml:trace>
  <inkml:trace contextRef="#ctx0" brushRef="#br0" timeOffset="243.759">1197 829 20708 0 0,'0'0'862'0'0,"0"0"-301"0"0,0 0-182 0 0,0 0 75 0 0,0 0 192 0 0,0 0 113 0 0,0 0-45 0 0,0 0-118 0 0,0 0-168 0 0,0 0-155 0 0,0 0-105 0 0,0 0-62 0 0,0 0-41 0 0,2 24-5 0 0,9 113-16 0 0,-9-82-183 0 0,-1-29-3790 0 0,-1-1-9820 0 0,0-24 4743 0 0</inkml:trace>
  <inkml:trace contextRef="#ctx0" brushRef="#br0" timeOffset="410.277">1189 457 13603 0 0,'0'0'1456'0'0,"0"0"-256"0"0,0 0-399 0 0,0 0-177 0 0,0 0-112 0 0,0 0-136 0 0,0 0-248 0 0,0 0-376 0 0,0 0-208 0 0,0 0-240 0 0,0 0-401 0 0,0 0-623 0 0,0 0-1265 0 0,-57-8-2584 0 0,59 19-360 0 0</inkml:trace>
  <inkml:trace contextRef="#ctx0" brushRef="#br0" timeOffset="873.774">1449 895 16275 0 0,'0'0'1449'0'0,"0"0"-644"0"0,0 0-385 0 0,0 0 71 0 0,0 0 184 0 0,0 0 88 0 0,0 0-34 0 0,0 0-117 0 0,0 0-139 0 0,0 0-107 0 0,0 0-67 0 0,0 0-54 0 0,0 0-54 0 0,14 24-34 0 0,45 78-35 0 0,-18-3 287 0 0,-8-37 150 0 0,-13-39 101 0 0,8-33 2304 0 0,2-47-2671 0 0,-25 46-26 0 0,38-84 48 0 0,-4-1 0 0 0,-5-2 0 0 0,-1-11-315 0 0,-29 88-27 0 0,-4 20-30 0 0,0 1-56 0 0,0 0-79 0 0,0 0-144 0 0,0 5-731 0 0,-18 51-2935 0 0,10-35 326 0 0,1 0-3663 0 0,5-10-4005 0 0</inkml:trace>
  <inkml:trace contextRef="#ctx0" brushRef="#br0" timeOffset="1216.283">2047 991 10442 0 0,'0'0'3392'0'0,"0"0"-1389"0"0,0 0-376 0 0,0 0-56 0 0,0 0-155 0 0,0 0-130 0 0,0 0-163 0 0,0 0-193 0 0,0 0-179 0 0,0 0-148 0 0,0 0-122 0 0,0 0-72 0 0,0 0-39 0 0,32-20-46 0 0,95-61-38 0 0,-93 43 75 0 0,-35 32-261 0 0,1 3-85 0 0,-1 0 0 0 0,1 0 0 0 0,-1 0 0 0 0,1 0 0 0 0,-1 0 0 0 0,0 0 0 0 0,0 0-1 0 0,0 1 1 0 0,0-1 0 0 0,-1 0 0 0 0,1 0 0 0 0,-1 1 0 0 0,0-1 0 0 0,1 1 0 0 0,-1-1 0 0 0,-1 1 0 0 0,1 0 0 0 0,0 0 0 0 0,0 0-1 0 0,-1 0 1 0 0,1 0 0 0 0,-1 0 0 0 0,1 1 0 0 0,-1-1 0 0 0,0 1 0 0 0,0 0 0 0 0,0 0 0 0 0,0 0 0 0 0,0 0 0 0 0,0 0-1 0 0,0 1 1 0 0,0-1 0 0 0,-1 1-15 0 0,-1-1-17 0 0,0 0 0 0 0,0 0-1 0 0,0 0 1 0 0,0 1 0 0 0,0-1 0 0 0,0 1-1 0 0,0 0 1 0 0,0 1 0 0 0,0 0 0 0 0,0-1-1 0 0,0 1 1 0 0,0 1 0 0 0,0-1-1 0 0,0 1 1 0 0,0 0 0 0 0,1 0 0 0 0,-1 0-1 0 0,1 1 1 0 0,-1 0 0 0 0,1 0-1 0 0,0 0 1 0 0,0 0 0 0 0,-2 3 17 0 0,-3 2-35 0 0,0 0 0 0 0,1 1 0 0 0,0 0 0 0 0,1 1 0 0 0,0 0-1 0 0,0 0 1 0 0,1 1 0 0 0,0-1 0 0 0,1 1 0 0 0,0 1 0 0 0,1-1 0 0 0,0 1 0 0 0,1-1 0 0 0,0 1 0 0 0,1 0 0 0 0,0 0 0 0 0,1 1 0 0 0,0-1 0 0 0,1 0-1 0 0,1 1 36 0 0,2-5-220 0 0,1 0-1 0 0,0 0 1 0 0,0-1-1 0 0,1 1 0 0 0,0-1 1 0 0,0 0-1 0 0,1 0 1 0 0,0-1-1 0 0,0 0 0 0 0,0 0 1 0 0,1 0-1 0 0,0-1 1 0 0,0 1-1 0 0,0-2 0 0 0,1 1 1 0 0,0-1-1 0 0,0 0 1 0 0,0-1-1 0 0,0 0 0 0 0,0 0 1 0 0,1-1-1 0 0,0 0 1 0 0,-1-1-1 0 0,5 1 221 0 0,56 8-7724 0 0,-46-8-151 0 0,-9 1 1900 0 0</inkml:trace>
  <inkml:trace contextRef="#ctx0" brushRef="#br0" timeOffset="1637.181">2377 1189 5745 0 0,'0'0'2970'0'0,"0"0"-1516"0"0,0 0-247 0 0,0 0 397 0 0,0 0 398 0 0,0 0 145 0 0,0 0-179 0 0,0 0-354 0 0,0 0-328 0 0,0 0-273 0 0,0 0-174 0 0,0 0-124 0 0,20-14-102 0 0,64-49-77 0 0,23-44 981 0 0,19-61-498 0 0,-93 123-918 0 0,-53 114-749 0 0,16-63 647 0 0,1 0 0 0 0,1 1-1 0 0,-1-1 1 0 0,1 1 0 0 0,0 0 0 0 0,0-1 0 0 0,1 1-1 0 0,0 0 1 0 0,0 0 0 0 0,0 0 0 0 0,1 0 0 0 0,0 1-1 0 0,1-1 1 0 0,0 0 0 0 0,0 0 0 0 0,0-1 0 0 0,1 1-1 0 0,0 0 1 0 0,0 0 0 0 0,1-1 0 0 0,0 1 0 0 0,0-1-1 0 0,0 0 1 0 0,1 0 0 0 0,0 0 0 0 0,0 0 0 0 0,0-1-1 0 0,1 1 1 0 0,5 4 1 0 0,-2-6 75 0 0,0 1 0 0 0,0-1 0 0 0,1-1-1 0 0,-1 1 1 0 0,1-2 0 0 0,0 1 0 0 0,0-1-1 0 0,0 0 1 0 0,0-1 0 0 0,0 0 0 0 0,0 0-1 0 0,1-1 1 0 0,-1-1 0 0 0,0 1 0 0 0,0-1-1 0 0,0-1 1 0 0,0 0 0 0 0,0 0 0 0 0,0-1 0 0 0,0 0-1 0 0,-1 0 1 0 0,1-1 0 0 0,-1 0 0 0 0,0 0-1 0 0,0-1 1 0 0,0 0 0 0 0,-1-1 0 0 0,0 0-1 0 0,0 0 1 0 0,0 0 0 0 0,-1-1 0 0 0,3-4-75 0 0,16-45 56 0 0,-25 32-2669 0 0,-6 20-4636 0 0,3 4-5027 0 0</inkml:trace>
  <inkml:trace contextRef="#ctx0" brushRef="#br0" timeOffset="2011.088">3352 678 20244 0 0,'0'0'1071'0'0,"0"0"-128"0"0,0 0 3 0 0,0 0 78 0 0,0 0 49 0 0,0 0-132 0 0,0 0-267 0 0,0 0-205 0 0,0 0-129 0 0,0 0-60 0 0,0 0-15 0 0,0 0-8 0 0,4-8-31 0 0,11-21-33 0 0,-11 21-26 0 0,-4 8-30 0 0,0 0-23 0 0,-9 19 211 0 0,-12 29 231 0 0,34-67-60 0 0,-9 19-4485 0 0,-4 7 2361 0 0,0-3-3502 0 0,0 0-6910 0 0</inkml:trace>
  <inkml:trace contextRef="#ctx0" brushRef="#br0" timeOffset="2433.105">3446 1024 20844 0 0,'0'0'1976'0'0,"0"0"-435"0"0,0 0-293 0 0,0 0-143 0 0,0 0-129 0 0,0 0-172 0 0,0 0-229 0 0,0 0-226 0 0,0 0-143 0 0,0 0-110 0 0,0 0-19 0 0,0 0-13 0 0,0 3-28 0 0,-3 30 181 0 0,3-32-202 0 0,0-1-14 0 0,0 0 14 0 0,0 0 6 0 0,19-4 77 0 0,7-7 103 0 0,-25 11-170 0 0,-1 0 1 0 0,0 0 4 0 0,0 0-5 0 0,0 0 11 0 0,-19 4 138 0 0,-3 9-188 0 0,25-12-3067 0 0,12-5-6028 0 0,-11 1-3159 0 0</inkml:trace>
</inkml:ink>
</file>

<file path=ppt/ink/ink35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21:33.6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195 527 3417 0 0,'0'0'2874'0'0,"0"0"-1095"0"0,0 0-432 0 0,0 0 13 0 0,0 0 128 0 0,0 0-3 0 0,0 0-173 0 0,0 0-307 0 0,0 0-347 0 0,0 0-247 0 0,0 0-161 0 0,8 19 511 0 0,-11 11-309 0 0,-1-1 0 0 0,-2 0 0 0 0,0 0-1 0 0,-2 0 1 0 0,-2-1 0 0 0,-6 14-452 0 0,-2 10 283 0 0,-104 227 465 0 0,116-263-787 0 0,6-16 293 0 0,-1 0-1 0 0,1 0 1 0 0,0 0-1 0 0,0-1 1 0 0,0 1-1 0 0,-1 0 1 0 0,1 0-1 0 0,0 0 0 0 0,0 0 1 0 0,-1 0-1 0 0,1 0 1 0 0,0 0-1 0 0,0 0 1 0 0,-1 0-254 0 0,13-51 125 0 0,3 1 0 0 0,1 1 1 0 0,3 0-1 0 0,2 1 1 0 0,2 1-1 0 0,2 2 0 0 0,20-28-125 0 0,-17 25 47 0 0,2 2 0 0 0,2 0 0 0 0,1 3 0 0 0,33-32-47 0 0,-66 75 1 0 0,1 0-1 0 0,-1-1 1 0 0,1 1-1 0 0,-1 0 0 0 0,1-1 1 0 0,-1 1-1 0 0,1 0 1 0 0,-1 0-1 0 0,1 0 1 0 0,0 0-1 0 0,-1-1 0 0 0,1 1 1 0 0,-1 0-1 0 0,1 0 1 0 0,0 0-1 0 0,-1 0 1 0 0,1 0-1 0 0,-1 0 0 0 0,1 0 1 0 0,0 1-1 0 0,-1-1 1 0 0,1 0-1 0 0,-1 0 1 0 0,1 0-1 0 0,-1 1 0 0 0,1-1 1 0 0,0 0-1 0 0,-1 1 1 0 0,1-1-1 0 0,-1 0 1 0 0,0 1-1 0 0,1-1 0 0 0,-1 0 1 0 0,1 1-1 0 0,-1-1 1 0 0,1 1-1 0 0,-1-1 1 0 0,0 1-1 0 0,1-1 0 0 0,-1 1 1 0 0,0-1-1 0 0,0 1 1 0 0,1 0-1 0 0,-1-1 1 0 0,0 1-1 0 0,0-1 0 0 0,0 1 1 0 0,0-1-1 0 0,0 1 1 0 0,0 0-1 0 0,0-1 1 0 0,0 1-1 0 0,0 0 0 0 0,0-1 1 0 0,0 1-1 0 0,0-1 0 0 0,7 38 64 0 0,-5 11 81 0 0,-3 1 0 0 0,-1-1 0 0 0,-3 0 0 0 0,-2 0-1 0 0,-8 27-144 0 0,0 6 37 0 0,8 47 31 0 0,8-128-66 0 0,0-1 0 0 0,0 0 0 0 0,-1 0 0 0 0,1 1 0 0 0,0-1 0 0 0,0 0 0 0 0,0 0 0 0 0,-1 0 0 0 0,1 0 0 0 0,0 0 0 0 0,0 0 0 0 0,0 0 0 0 0,0 0 0 0 0,-1 0 0 0 0,1 0 0 0 0,0 0 0 0 0,0-1 0 0 0,0 1 1 0 0,-1 0-1 0 0,1-1 0 0 0,0 1 0 0 0,-1 0 0 0 0,1-1 0 0 0,0 1 0 0 0,0-1 0 0 0,-1 1 0 0 0,1-1 0 0 0,-1 1 0 0 0,1-1 0 0 0,-1 0 0 0 0,1 1 0 0 0,-1-1 0 0 0,1 0 0 0 0,-1 1 0 0 0,1-1 0 0 0,-1 0 0 0 0,0 1 1 0 0,1-1-1 0 0,-1 0-2 0 0,379-582 517 0 0,-312 497-490 0 0,-66 145-18 0 0,-78 268 374 0 0,65-262-322 0 0,3-1 0 0 0,3 1 1 0 0,3 32-62 0 0,3-97-59 0 0,0 0-21 0 0,0 0-17 0 0,0 0-1 0 0,0 0-24 0 0,-10 0-1872 0 0,8 0-2635 0 0,1 0-4345 0 0,1 0-1762 0 0</inkml:trace>
  <inkml:trace contextRef="#ctx0" brushRef="#br0" timeOffset="749.04">1121 722 0 0 0,'0'0'1835'0'0,"0"0"-59"0"0,0 0-2 0 0,0 0 136 0 0,0 0 52 0 0,0 0-135 0 0,0 0-131 0 0,0 0-204 0 0,0 0-203 0 0,0 0-157 0 0,0 0-105 0 0,0 0-111 0 0,0 0-88 0 0,5-1 4960 0 0,-2 2-5887 0 0,78 20 2423 0 0,27-10-1100 0 0,-23-6-695 0 0,-85-5-515 0 0,0 0 34 0 0,0 0-34 0 0,0 0-24 0 0,0 0-6 0 0,0 0-26 0 0,0 0-4 0 0,0 0 3 0 0,0 0-6 0 0,0 0-18 0 0,0 0-25 0 0,0 0-11 0 0,0 0-9 0 0,-2 1-6878 0 0,-11-7-1126 0 0,9 3 1759 0 0,1 0-906 0 0</inkml:trace>
  <inkml:trace contextRef="#ctx0" brushRef="#br0" timeOffset="1041.56">1112 483 6913 0 0,'0'0'2228'0'0,"0"0"-247"0"0,0 0-178 0 0,0 0-33 0 0,0 0-67 0 0,0 0-145 0 0,0 0-249 0 0,0 0-216 0 0,0 0-200 0 0,0 0-210 0 0,0 0-115 0 0,0 0-84 0 0,-4-1-60 0 0,3 1-477 0 0,-11-2 848 0 0,25 8 777 0 0,122 8 1166 0 0,-12 1-1775 0 0,-96-14-782 0 0,-15-1-4066 0 0,-11 8-1834 0 0,-1-5 13 0 0,1 0-6093 0 0</inkml:trace>
  <inkml:trace contextRef="#ctx0" brushRef="#br0" timeOffset="1892.878">1592 1020 12307 0 0,'0'0'2816'0'0,"0"0"-965"0"0,0 0-498 0 0,0 0-62 0 0,0 0-15 0 0,0 0-59 0 0,0 0-170 0 0,0 0-245 0 0,0 0-186 0 0,0 0-123 0 0,0 0-50 0 0,0 0 3 0 0,10-24-8 0 0,30-80-39 0 0,50-69 952 0 0,27-22-635 0 0,-77 139-620 0 0,-26 87-261 0 0,7 148 157 0 0,-2-80 81 0 0,-19-99-75 0 0,0 1 0 0 0,0 0 0 0 0,0-1 0 0 0,0 1 0 0 0,0 0 0 0 0,0 0 0 0 0,0-1 0 0 0,0 1 0 0 0,1 0 0 0 0,-1-1-1 0 0,0 1 1 0 0,1 0 0 0 0,-1-1 0 0 0,0 1 0 0 0,1 0 0 0 0,-1-1 0 0 0,1 1 0 0 0,-1-1 0 0 0,1 1 0 0 0,-1-1 0 0 0,1 1 0 0 0,0-1 0 0 0,-1 1 0 0 0,1-1 0 0 0,-1 1-1 0 0,1-1 1 0 0,0 0 0 0 0,-1 0 0 0 0,1 1 0 0 0,0-1 0 0 0,0 0 0 0 0,-1 0 0 0 0,1 0 0 0 0,0 0 0 0 0,0 1 0 0 0,-1-1 0 0 0,1 0 0 0 0,0 0 0 0 0,-1-1 0 0 0,1 1-1 0 0,0 0 1 0 0,0 0 0 0 0,-1 0 0 0 0,1 0 0 0 0,0-1 0 0 0,-1 1 0 0 0,1 0 0 0 0,0-1 0 0 0,-1 1 0 0 0,1 0 0 0 0,0-1 0 0 0,0 0 2 0 0,29-31 93 0 0,-26 28-92 0 0,106-157-3 0 0,41-85 63 0 0,-151 246-62 0 0,0 1 0 0 0,0-1 1 0 0,0 1-1 0 0,0-1 1 0 0,0 0-1 0 0,0 1 1 0 0,1-1-1 0 0,-1 0 1 0 0,0 1-1 0 0,0-1 1 0 0,0 0-1 0 0,1 1 0 0 0,-1-1 1 0 0,0 0-1 0 0,1 1 1 0 0,-1-1-1 0 0,0 0 1 0 0,0 0-1 0 0,1 1 1 0 0,-1-1-1 0 0,0 0 1 0 0,1 0-1 0 0,-1 0 0 0 0,1 1 1 0 0,-1-1-1 0 0,0 0 1 0 0,1 0-1 0 0,-1 0 1 0 0,1 0-1 0 0,-1 0 1 0 0,0 0-1 0 0,1 0 1 0 0,-1 0-1 0 0,1 0 1 0 0,-1 0-1 0 0,0 0 0 0 0,1 0 1 0 0,-1 0-1 0 0,1 0 1 0 0,-2 10 3 0 0,-30 225 281 0 0,28-81-217 0 0,15-44-1649 0 0,-6-91-2698 0 0,-1-8-6363 0 0,-5-11 8900 0 0,0 1-9245 0 0</inkml:trace>
  <inkml:trace contextRef="#ctx0" brushRef="#br0" timeOffset="2145.922">2572 740 20180 0 0,'0'0'997'0'0,"0"0"-276"0"0,0 0-54 0 0,0 0 117 0 0,0 0 110 0 0,0 0-61 0 0,0 0-202 0 0,0 0-180 0 0,0 0-165 0 0,0 0-79 0 0,0 0-62 0 0,0 0-50 0 0,0 0-24 0 0,-2 25-22 0 0,-4 75-21 0 0,14-26-288 0 0,-8-61-401 0 0,0 8-1470 0 0,-2-7-7182 0 0,2-10-1904 0 0</inkml:trace>
  <inkml:trace contextRef="#ctx0" brushRef="#br0" timeOffset="2458.342">2795 681 15987 0 0,'0'0'1503'0'0,"0"0"-486"0"0,0 0-97 0 0,0 0 145 0 0,0 0 105 0 0,0 0-104 0 0,0 0-204 0 0,0 0-175 0 0,0 0-107 0 0,0 0-81 0 0,0 0-83 0 0,0 0-38 0 0,31-3-72 0 0,97-10-42 0 0,31-3 394 0 0,-124 15-258 0 0,-7 1-5417 0 0,-32-3-722 0 0,0 3-1011 0 0,-1 0-3522 0 0</inkml:trace>
  <inkml:trace contextRef="#ctx0" brushRef="#br0" timeOffset="2711.936">2982 508 16131 0 0,'0'0'1126'0'0,"0"0"-442"0"0,0 0-128 0 0,0 0 170 0 0,0 0 186 0 0,0 0 42 0 0,0 0-170 0 0,0 0-206 0 0,0 0-155 0 0,0 0-119 0 0,0 0-104 0 0,0 0-70 0 0,2 33-61 0 0,4 101-64 0 0,-6-114-534 0 0,1 0 0 0 0,1 0-1 0 0,1 0 1 0 0,0-1 0 0 0,2 1-1 0 0,0-1 1 0 0,3 6 529 0 0,-5-17-630 0 0,1 3-856 0 0,2 4-4287 0 0,-6-7-4727 0 0</inkml:trace>
  <inkml:trace contextRef="#ctx0" brushRef="#br0" timeOffset="3328.927">3286 935 14843 0 0,'0'0'1675'0'0,"0"0"-416"0"0,0 0-131 0 0,0 0 43 0 0,0 0-14 0 0,0 0-153 0 0,0 0-229 0 0,0 0-223 0 0,0 0-122 0 0,11-31-69 0 0,33-97-59 0 0,-3 44 294 0 0,48-18-201 0 0,-88 102-399 0 0,1 1 1 0 0,0-1-1 0 0,-1 1 0 0 0,1 0 1 0 0,0-1-1 0 0,-1 1 0 0 0,1 0 1 0 0,-1 0-1 0 0,1 0 0 0 0,-1 0 1 0 0,0 0-1 0 0,1 1 0 0 0,-1-1 1 0 0,0 0-1 0 0,0 0 0 0 0,0 1 1 0 0,0-1-1 0 0,0 1 0 0 0,0-1 1 0 0,0 1-1 0 0,0 0 0 0 0,-1-1 1 0 0,1 1-1 0 0,-1 0 0 0 0,1-1 1 0 0,-1 1-1 0 0,1 0 0 0 0,-1 0 1 0 0,0-1-1 0 0,0 1 0 0 0,0 0 1 0 0,0 0-1 0 0,0-1 0 0 0,-1 1 0 0 0,1 0 1 0 0,0 0-1 0 0,-1 0 4 0 0,14 162 29 0 0,-13-162-29 0 0,0 0 0 0 0,1 0-1 0 0,-1-1 1 0 0,0 1-1 0 0,0 0 1 0 0,1 0-1 0 0,-1 0 1 0 0,1-1 0 0 0,0 1-1 0 0,0 0 1 0 0,-1-1-1 0 0,1 1 1 0 0,0 0-1 0 0,0-1 1 0 0,0 1-1 0 0,1-1 1 0 0,-1 1 0 0 0,0-1-1 0 0,0 0 1 0 0,1 0-1 0 0,-1 1 1 0 0,1-1-1 0 0,-1 0 1 0 0,1 0 0 0 0,0-1-1 0 0,-1 1 1 0 0,1 0-1 0 0,0 0 1 0 0,0-1-1 0 0,-1 1 1 0 0,1-1 0 0 0,0 1-1 0 0,0-1 1 0 0,0 0-1 0 0,0 0 1 0 0,-1 0-1 0 0,1 0 1 0 0,0 0-1 0 0,0 0 1 0 0,0-1 0 0 0,0 1-1 0 0,-1 0 1 0 0,1-1-1 0 0,0 0 1 0 0,0 1-1 0 0,-1-1 1 0 0,1 0 0 0 0,0 0-1 0 0,0 0 1 0 0,15-18 113 0 0,0 0 1 0 0,-2-1-1 0 0,0-1 0 0 0,-1 0 1 0 0,-1-1-1 0 0,-2-1 0 0 0,3-4-113 0 0,18-36 175 0 0,75-105 600 0 0,-68 144-723 0 0,-30 63 234 0 0,-30 181 119 0 0,19-209-441 0 0,0 1 1 0 0,1 0-1 0 0,0 0 1 0 0,1 0-1 0 0,1 0 1 0 0,0 0-1 0 0,0 0 0 0 0,1 0 1 0 0,1 0-1 0 0,3 9 36 0 0,29 25-2999 0 0,-13-41-3609 0 0,-17-6 1863 0 0,0 1-6409 0 0</inkml:trace>
  <inkml:trace contextRef="#ctx0" brushRef="#br0" timeOffset="3804.893">4035 759 11210 0 0,'0'0'5360'0'0,"0"0"-3230"0"0,0 0-1015 0 0,0 0-36 0 0,0 0 36 0 0,0 0-36 0 0,0 0-162 0 0,0 0-217 0 0,0 0-165 0 0,0 0-84 0 0,0 0-34 0 0,0 0-47 0 0,19-7-42 0 0,84-30 231 0 0,-30 33 285 0 0,-71 6-827 0 0,1-1 1 0 0,-1 1-1 0 0,0 0 1 0 0,1 1 0 0 0,-1-1-1 0 0,0 0 1 0 0,0 1-1 0 0,-1-1 1 0 0,1 1-1 0 0,0-1 1 0 0,-1 1 0 0 0,0 0-1 0 0,0-1 1 0 0,1 1-1 0 0,-1 0 1 0 0,-1 0-1 0 0,1 0 1 0 0,0 0 0 0 0,-1 0-1 0 0,0 0 1 0 0,0 0-1 0 0,0 0 1 0 0,0 0-1 0 0,0 0 1 0 0,0 0 0 0 0,-1 0-1 0 0,1 0 1 0 0,-1 0-1 0 0,0 0 1 0 0,0 0-1 0 0,0 0 1 0 0,-1 0 0 0 0,1 0-1 0 0,-1 1-17 0 0,-39 70 101 0 0,-12 43-18 0 0,53-115-72 0 0,-1 0 0 0 0,1 0 0 0 0,-1 1-1 0 0,1-1 1 0 0,0 0 0 0 0,0 0 0 0 0,0 1 0 0 0,0-1-1 0 0,0 0 1 0 0,0 0 0 0 0,1 0 0 0 0,-1 1 0 0 0,1-1 0 0 0,-1 0-1 0 0,1 0 1 0 0,0 0 0 0 0,0 0 0 0 0,0 0 0 0 0,0 0-1 0 0,0 0 1 0 0,1 0 0 0 0,-1-1 0 0 0,0 1 0 0 0,1 0-1 0 0,-1-1 1 0 0,1 1 0 0 0,0-1 0 0 0,0 1 0 0 0,-1-1 0 0 0,1 0-1 0 0,0 0 1 0 0,0 0 0 0 0,0 0 0 0 0,0 0 0 0 0,0 0-1 0 0,0 0 1 0 0,1-1 0 0 0,-1 1 0 0 0,0-1 0 0 0,0 0-1 0 0,0 0 1 0 0,1 1 0 0 0,-1-1 0 0 0,0 0 0 0 0,0-1-1 0 0,0 1 1 0 0,2-1-11 0 0,18 2 118 0 0,-14-1-118 0 0,0 1 0 0 0,0-1-1 0 0,-1 0 1 0 0,1-1 0 0 0,0 0-1 0 0,0 0 1 0 0,-1-1 0 0 0,1 0 0 0 0,0 0-1 0 0,-1-1 1 0 0,5-1 0 0 0,-1-2-590 0 0,1 0-1968 0 0,-4 0-8629 0 0,-6 5-1522 0 0</inkml:trace>
  <inkml:trace contextRef="#ctx0" brushRef="#br0" timeOffset="13261.933">4961 505 0 0 0,'0'0'251'0'0,"0"0"219"0"0,0 0 121 0 0,0 0 9 0 0,0 0-50 0 0,0 0-86 0 0,0 0-24 0 0,0 0 19 0 0,0 0 16 0 0,6-1 49 0 0,27-2 693 0 0,-33 3-479 0 0,9-4 11572 0 0,-9 2-12166 0 0,0 0-1 0 0,0 0 0 0 0,-1 0 1 0 0,1 0-1 0 0,0 0 0 0 0,-1 1 1 0 0,0-1-1 0 0,1 0 0 0 0,-1 0 1 0 0,0 1-1 0 0,0-1 0 0 0,0 0 1 0 0,0 1-1 0 0,0-1 0 0 0,0 1 1 0 0,-1-1-1 0 0,1 1 0 0 0,0 0 1 0 0,-1 0-1 0 0,1-1 0 0 0,-1 1 1 0 0,1 0-1 0 0,-1 0 0 0 0,0 0 1 0 0,1 1-1 0 0,-1-1 0 0 0,0 0 1 0 0,0 1-1 0 0,0-1 0 0 0,1 1 1 0 0,-1-1-1 0 0,0 1 0 0 0,0 0 0 0 0,0 0-143 0 0,-12-2 86 0 0,0 1 0 0 0,0 1 0 0 0,0 0 0 0 0,0 1-1 0 0,0 0 1 0 0,0 1 0 0 0,0 1 0 0 0,0 0 0 0 0,-9 4-86 0 0,13-4 56 0 0,0 0-1 0 0,1 1 1 0 0,0 0 0 0 0,0 0 0 0 0,0 1 0 0 0,0 0 0 0 0,1 1 0 0 0,-1 0 0 0 0,2 0-1 0 0,-4 3-55 0 0,11-8 2 0 0,-1 0 0 0 0,0 0 0 0 0,1 0 0 0 0,-1 0 0 0 0,1 0 0 0 0,-1 0 0 0 0,1 0 0 0 0,0 0 0 0 0,-1 0 0 0 0,1 0 0 0 0,0 0 0 0 0,0 0 0 0 0,0 0 0 0 0,0 1 0 0 0,0-1 0 0 0,0 0 0 0 0,0 0 0 0 0,0 0 0 0 0,0 0 0 0 0,0 0 0 0 0,1 0 0 0 0,-1 0 0 0 0,0 0 0 0 0,1 1 0 0 0,-1-1 0 0 0,1 0 0 0 0,-1 0 0 0 0,1-1-1 0 0,0 1 1 0 0,-1 0 0 0 0,1 0 0 0 0,0 0 0 0 0,0 0 0 0 0,-1-1 0 0 0,1 1 0 0 0,0 0 0 0 0,0 0 0 0 0,0-1 0 0 0,0 1 0 0 0,0-1 0 0 0,0 1 0 0 0,0-1-2 0 0,44 26 221 0 0,119 15 238 0 0,-97-29-257 0 0,-66-12-186 0 0,0 1 1 0 0,-1 1-1 0 0,1-1 1 0 0,0 0-1 0 0,-1 0 1 0 0,1 0-1 0 0,-1 0 1 0 0,1 0-1 0 0,-1 1 1 0 0,1-1-1 0 0,-1 0 1 0 0,0 0-1 0 0,1 1 1 0 0,-1-1-1 0 0,0 0 1 0 0,0 1-1 0 0,0-1 1 0 0,0 0 0 0 0,0 1-1 0 0,-1-1 1 0 0,1 0-1 0 0,0 0 1 0 0,-1 1-1 0 0,1-1 1 0 0,0 0-1 0 0,-1 0 1 0 0,0 0-1 0 0,1 1 1 0 0,-1-1-1 0 0,0 0 1 0 0,1 0-1 0 0,-1 0 1 0 0,0 0-1 0 0,0 0 1 0 0,0 0-1 0 0,0 0 1 0 0,0-1-1 0 0,0 1 1 0 0,0 0 0 0 0,0-1-1 0 0,0 1 1 0 0,0 0-1 0 0,-1-1 1 0 0,1 1-1 0 0,0-1 1 0 0,0 0-1 0 0,0 1 1 0 0,-2-1-17 0 0,-3 6 40 0 0,-152 151 508 0 0,156-153-547 0 0,0-1-1 0 0,0 0 0 0 0,0 1 0 0 0,1-1 1 0 0,0 1-1 0 0,-1-1 0 0 0,1 1 1 0 0,0-1-1 0 0,1 1 0 0 0,-1 0 0 0 0,1 0 1 0 0,-1-1-1 0 0,1 1 0 0 0,0 0 1 0 0,1 0-1 0 0,-1 0 0 0 0,1-1 0 0 0,-1 1 1 0 0,1 0-1 0 0,0-1 0 0 0,1 1 1 0 0,-1-1-1 0 0,0 1 0 0 0,1-1 1 0 0,0 1-1 0 0,0-1 0 0 0,0 0 0 0 0,0 0 1 0 0,1 0-1 0 0,-1 0 0 0 0,1 0 1 0 0,2 2-1 0 0,3 2 27 0 0,0 0 0 0 0,0 0 0 0 0,1-1 0 0 0,-1 0 0 0 0,1-1 0 0 0,1 1 1 0 0,-1-2-1 0 0,1 1 0 0 0,0-1 0 0 0,0-1 0 0 0,3 1-27 0 0,70 7 331 0 0,-83-11-424 0 0,0 0-73 0 0,0-16-1683 0 0,-10-29-2312 0 0,3 19-299 0 0,2 0-4363 0 0,5 17 97 0 0</inkml:trace>
  <inkml:trace contextRef="#ctx0" brushRef="#br0" timeOffset="13893.894">4860 0 8058 0 0,'0'0'1256'0'0,"0"0"-165"0"0,0 0 70 0 0,0 0 98 0 0,0 0 107 0 0,0 0 13 0 0,0 0-137 0 0,0 0-216 0 0,0 0-179 0 0,0 0-133 0 0,0 0-83 0 0,0 0-42 0 0,-4 4-9 0 0,-14 11 4 0 0,12 36 2566 0 0,37 49-955 0 0,-17-34-1856 0 0,-3 0 0 0 0,-3 1 0 0 0,-3 0 0 0 0,-3 13-339 0 0,4 46 270 0 0,1-11-61 0 0,-4-25-100 0 0,4-1 0 0 0,4 1 1 0 0,4-1-1 0 0,3-1 0 0 0,10 19-109 0 0,45 100 213 0 0,-61-107 171 0 0,-17-94-314 0 0,-12-15-860 0 0,9-1-3624 0 0,5 0-5224 0 0,3 7-2607 0 0</inkml:trace>
</inkml:ink>
</file>

<file path=ppt/ink/ink35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23:03.2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403 383 7930 0 0,'0'0'1292'0'0,"0"0"-146"0"0,0 0-25 0 0,0 0 125 0 0,0 0 178 0 0,0 0 59 0 0,0 0-116 0 0,0 0-168 0 0,0 0-200 0 0,0 0-175 0 0,0 0-129 0 0,-12-8-92 0 0,-37-24-78 0 0,42 27-350 0 0,-1 1 0 0 0,1 1-1 0 0,-1-1 1 0 0,0 1 0 0 0,0 1 0 0 0,0 0 0 0 0,0 0-1 0 0,0 0 1 0 0,-1 1 0 0 0,1 0 0 0 0,0 1-1 0 0,-1-1 1 0 0,1 2 0 0 0,-1-1 0 0 0,-2 2-175 0 0,-21-1 339 0 0,-67 10 294 0 0,51 0 114 0 0,48-11-707 0 0,0 1-15 0 0,0 1-15 0 0,0-1-30 0 0,0-1 4 0 0,0 0-16 0 0,31 22 78 0 0,-19-16-13 0 0,0-1-1 0 0,1 0 0 0 0,0-1 0 0 0,0-1 1 0 0,0 0-1 0 0,0-1 0 0 0,0 0 0 0 0,12 0-32 0 0,14 2 140 0 0,-4 3 46 0 0,-55 31 677 0 0,-107 95-467 0 0,20-4-242 0 0,106-128-151 0 0,0 1 0 0 0,0-1-1 0 0,0 1 1 0 0,0 0 0 0 0,1-1 0 0 0,-1 1 0 0 0,0 0 0 0 0,1 0 0 0 0,-1-1 0 0 0,1 1 0 0 0,0 0 0 0 0,-1 0 0 0 0,1 0 0 0 0,0 0 0 0 0,0-1 0 0 0,0 1 0 0 0,1 0-1 0 0,-1 0 1 0 0,0 0 0 0 0,1 0 0 0 0,-1-1 0 0 0,1 1 0 0 0,-1 0 0 0 0,1-1 0 0 0,0 1 0 0 0,0 0 0 0 0,0-1 0 0 0,0 1 0 0 0,0-1 0 0 0,0 1 0 0 0,0-1-1 0 0,1 1 1 0 0,-1-1 0 0 0,0 0 0 0 0,1 0 0 0 0,-1 0 0 0 0,1 0 0 0 0,-1 0 0 0 0,1 0 0 0 0,0 0 0 0 0,-1 0 0 0 0,1-1 0 0 0,0 1 0 0 0,0 0-3 0 0,84 16 429 0 0,92-50 260 0 0,-157 25-738 0 0,-21 8-23 0 0,0 0 1 0 0,1-1-1 0 0,-1 1 1 0 0,0 0 0 0 0,0-1-1 0 0,1 1 1 0 0,-1 0-1 0 0,0-1 1 0 0,0 1 0 0 0,1 0-1 0 0,-1-1 1 0 0,0 1-1 0 0,0-1 1 0 0,0 1-1 0 0,0 0 1 0 0,0-1 0 0 0,0 1-1 0 0,0-1 1 0 0,1 1-1 0 0,-1-1 1 0 0,0 1-1 0 0,0 0 1 0 0,-1-1 0 0 0,1 1-1 0 0,0-1 1 0 0,0 1-1 0 0,0 0 1 0 0,0-1-1 0 0,0 1 1 0 0,0-1 0 0 0,0 1-1 0 0,-1 0 1 0 0,1-1-1 0 0,0 1 1 0 0,0-1 0 0 0,-1 1-1 0 0,1 0 1 0 0,0-1-1 0 0,0 1 1 0 0,-1 0-1 0 0,1 0 1 0 0,0-1 0 0 0,-1 1-1 0 0,1 0 1 0 0,-1 0-1 0 0,1-1 1 0 0,0 1-1 0 0,-1 0 1 0 0,1 0 0 0 0,-1 0-1 0 0,1 0 1 0 0,0 0-1 0 0,-1 0 1 0 0,1-1-1 0 0,-1 1 1 0 0,1 0 0 0 0,0 0-1 0 0,-1 0 1 0 0,1 0-1 0 0,-1 1 72 0 0,-33-16-7101 0 0,22 11 717 0 0,5 0-4712 0 0</inkml:trace>
  <inkml:trace contextRef="#ctx0" brushRef="#br0" timeOffset="442.022">83 0 10586 0 0,'0'0'2551'0'0,"0"0"-1116"0"0,0 0-357 0 0,0 0 37 0 0,0 0 183 0 0,0 0 191 0 0,0 0-55 0 0,0 0-263 0 0,0 0-303 0 0,0 0-323 0 0,0 0-193 0 0,0 0 1 0 0,0 0 64 0 0,-1 10 50 0 0,1 164 2045 0 0,40 44-1298 0 0,21 187-714 0 0,-57-346-482 0 0,3 19 19 0 0,-4-1 0 0 0,-3 0 0 0 0,-4 15-37 0 0,-9 11 92 0 0,-9-103-932 0 0,20 0 565 0 0,-15-2-589 0 0,9-3-3898 0 0,8 4 1337 0 0,0 1-3128 0 0,0 0-5094 0 0</inkml:trace>
</inkml:ink>
</file>

<file path=ppt/ink/ink35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23:08.6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0 144 3001 0 0,'0'0'2675'0'0,"0"0"-964"0"0,0 0-301 0 0,0 0-17 0 0,0 0 91 0 0,0 0 67 0 0,0 0-78 0 0,0 0-156 0 0,0 0-216 0 0,0 0-269 0 0,0 0-233 0 0,0 0-149 0 0,0 0-40 0 0,2-6 45 0 0,30-53 1525 0 0,39-1 449 0 0,-8 42-1129 0 0,-61 19-1266 0 0,0 1-1 0 0,0 0 1 0 0,0 0 0 0 0,0 0 0 0 0,0 0 0 0 0,0 0 0 0 0,0 0-1 0 0,0 0 1 0 0,-1 1 0 0 0,0-1 0 0 0,1 1 0 0 0,-1-1 0 0 0,0 1 0 0 0,0-1-1 0 0,0 1 1 0 0,0 0 0 0 0,-1-1 0 0 0,1 1 0 0 0,-1 0 0 0 0,1 2-34 0 0,0 0 47 0 0,9 43 117 0 0,-2 0 0 0 0,-2 1 1 0 0,-2 0-1 0 0,-2 0 0 0 0,-2 0 0 0 0,-4 18-164 0 0,-49 214 307 0 0,52-276-473 0 0,-5 24 763 0 0,2-42 280 0 0,8-29-858 0 0,2 1 0 0 0,1 1 0 0 0,2 0-1 0 0,2 0 1 0 0,2 0 0 0 0,1 2-1 0 0,2-1 1 0 0,20-33-19 0 0,-11 24-31 0 0,3 1 0 0 0,1 1 0 0 0,2 1 0 0 0,6-2 31 0 0,-35 45-2 0 0,0-1 1 0 0,0 1-1 0 0,0 0 0 0 0,0 0 1 0 0,1 0-1 0 0,-1 0 0 0 0,1 0 1 0 0,-1 1-1 0 0,1-1 1 0 0,0 1-1 0 0,0 0 0 0 0,0 0 1 0 0,-1 0-1 0 0,1 0 1 0 0,0 0-1 0 0,0 1 0 0 0,0-1 1 0 0,1 1-1 0 0,-1 0 0 0 0,0 0 1 0 0,0 0-1 0 0,0 0 1 0 0,0 0-1 0 0,0 1 0 0 0,0-1 1 0 0,0 1-1 0 0,0 0 0 0 0,0 0 1 0 0,0 0-1 0 0,-1 0 1 0 0,1 1-1 0 0,0-1 0 0 0,-1 1 1 0 0,1 0-1 0 0,-1-1 0 0 0,1 1 1 0 0,-1 0-1 0 0,0 1 1 0 0,1-1-1 0 0,-1 0 0 0 0,-1 1 1 0 0,1-1-1 0 0,0 1 1 0 0,0-1-1 0 0,-1 1 0 0 0,0 0 1 0 0,1 0-1 0 0,-1-1 0 0 0,0 1 1 0 0,-1 0-1 0 0,2 2 2 0 0,6 21 28 0 0,0 1 0 0 0,-2 0 1 0 0,-1 1-1 0 0,-1-1 0 0 0,-2 1 0 0 0,0 0 0 0 0,-2 0 0 0 0,-2 15-28 0 0,2-4-13 0 0,-1-23 26 0 0,0-1-1 0 0,-1 0 1 0 0,0 0-1 0 0,-1 0 0 0 0,-1 0 1 0 0,0 0-1 0 0,-1-1 1 0 0,-1 0-1 0 0,0 0 1 0 0,-1 0-1 0 0,0-1 1 0 0,-3 2-13 0 0,8-13 8 0 0,1-2 1 0 0,1 0-13 0 0,0 0 16 0 0,0 0-9 0 0,0 0 10 0 0,0 0-12 0 0,27-64 141 0 0,2 2-163 0 0,2 2-1 0 0,3 2 1 0 0,2 0 0 0 0,3 3 0 0 0,4-1 21 0 0,-14 20-35 0 0,82-79-36 0 0,-108 168-56 0 0,-39 116 272 0 0,13-92-107 0 0,13-29-13 0 0,1 1 0 0 0,2 0 0 0 0,3 1 0 0 0,2 30-25 0 0,15-33-38 0 0,-13-46 25 0 0,0-1-4 0 0,0 0-9 0 0,0 0 13 0 0,0 0-4 0 0,0 0-18 0 0,0 0-34 0 0,0 0-55 0 0,0 0-46 0 0,0 0-58 0 0,0 0-115 0 0,0 0-171 0 0,0-2-614 0 0,0-2-6220 0 0,0 3 4600 0 0,0 0-8172 0 0</inkml:trace>
</inkml:ink>
</file>

<file path=ppt/ink/ink35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23:09.1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85 11522 0 0,'0'0'2842'0'0,"0"0"-1021"0"0,0 0-504 0 0,0 0-51 0 0,0 0 14 0 0,0 0-53 0 0,0 0-215 0 0,0 0-266 0 0,0 0-247 0 0,0 0-155 0 0,0 0-67 0 0,0 0-21 0 0,0 0 11 0 0,7-8-4 0 0,24-25-13 0 0,37 1 765 0 0,61 20 404 0 0,-127 14-1396 0 0,-1 0 0 0 0,0 0 0 0 0,0-1 0 0 0,0 1 0 0 0,1 0 0 0 0,-2 1 0 0 0,1-1 0 0 0,0 0 0 0 0,0 0 0 0 0,-1 0 0 0 0,1 0 0 0 0,-1 1 0 0 0,0-1-1 0 0,0 0 1 0 0,1 0 0 0 0,-1 1 0 0 0,-1-1 0 0 0,1 0 0 0 0,0 0 0 0 0,-1 1 0 0 0,1-1 0 0 0,-1 0 0 0 0,1 0 0 0 0,-1 0 0 0 0,0 0 0 0 0,0 0 0 0 0,0 0 0 0 0,0 0 0 0 0,-1 0-23 0 0,-131 189 541 0 0,129-185-524 0 0,-23 48 159 0 0,26-52-169 0 0,1-1 0 0 0,0 0 0 0 0,0 1 0 0 0,0-1 0 0 0,0 1 0 0 0,0-1 0 0 0,0 0 0 0 0,0 1 0 0 0,0-1 0 0 0,1 0 0 0 0,-1 1 0 0 0,1-1 0 0 0,-1 0 0 0 0,1 0 0 0 0,-1 1 0 0 0,1-1 0 0 0,-1 0 0 0 0,1 0 0 0 0,0 0 0 0 0,0 0 0 0 0,0 1 0 0 0,0-1 0 0 0,0 0 0 0 0,0-1 0 0 0,0 1 0 0 0,0 0 0 0 0,0 0 0 0 0,0 0 0 0 0,0-1 0 0 0,1 1 0 0 0,-1 0 0 0 0,0-1 0 0 0,0 0 0 0 0,1 1 0 0 0,-1-1 0 0 0,0 1 0 0 0,1-1 0 0 0,-1 0 0 0 0,1 0 0 0 0,-1 0 0 0 0,2 0-7 0 0,9 1 76 0 0,0 0-1 0 0,0-1 0 0 0,0 0 1 0 0,1-1-1 0 0,-1 0 0 0 0,0-1 1 0 0,0 0-1 0 0,0-1 0 0 0,0 0 1 0 0,6-4-76 0 0,8-1 61 0 0,-4 2-152 0 0,3 0-2317 0 0,-8 0-7325 0 0,-13 5-2391 0 0</inkml:trace>
</inkml:ink>
</file>

<file path=ppt/ink/ink3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4:22.3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139 12 0 0 0,'0'0'1243'0'0,"0"0"428"0"0,0 0 377 0 0,0 0 158 0 0,0 0-59 0 0,0 0-240 0 0,0 0-256 0 0,0 0-218 0 0,0 0-228 0 0,0 0-175 0 0,0 0-142 0 0,0 0-128 0 0,-15 9-94 0 0,-47 31-86 0 0,59-37-498 0 0,-1 0 1 0 0,0 0 0 0 0,1 0-1 0 0,0 1 1 0 0,-1-1-1 0 0,2 1 1 0 0,-1 0-1 0 0,0 0 1 0 0,1 0-1 0 0,-1 0 1 0 0,1 0 0 0 0,0 1-1 0 0,1-1 1 0 0,-1 1-1 0 0,1-1 1 0 0,0 1-1 0 0,0 0-82 0 0,-3 7 125 0 0,2-9-74 0 0,0 1 0 0 0,1-1-1 0 0,-1 1 1 0 0,1 0 0 0 0,0-1 0 0 0,0 1-1 0 0,0 0 1 0 0,0 0 0 0 0,0 0 0 0 0,1 0-1 0 0,0 0 1 0 0,0-1 0 0 0,0 1 0 0 0,0 0-1 0 0,1 0 1 0 0,-1 0 0 0 0,1 0 0 0 0,0 0-1 0 0,0-1 1 0 0,1 1 0 0 0,-1 0 0 0 0,1-1-1 0 0,-1 1 1 0 0,1-1 0 0 0,0 1 0 0 0,1-1-1 0 0,-1 0 1 0 0,0 0 0 0 0,1 0-1 0 0,0 0 1 0 0,0-1 0 0 0,0 1 0 0 0,0-1-1 0 0,0 1 1 0 0,0-1 0 0 0,1 0 0 0 0,-1 0-1 0 0,1-1 1 0 0,-1 1 0 0 0,1-1-51 0 0,3 0 146 0 0,0-1-1 0 0,1 1 1 0 0,-1-2 0 0 0,0 1 0 0 0,0-1 0 0 0,0 0-1 0 0,0-1 1 0 0,0 0 0 0 0,-1 0 0 0 0,1 0 0 0 0,0-1-1 0 0,-1 0 1 0 0,0 0 0 0 0,1-1 0 0 0,-1 1 0 0 0,-1-1-1 0 0,1-1 1 0 0,0 1 0 0 0,-1-1 0 0 0,0 0 0 0 0,0 0-1 0 0,-1-1 1 0 0,1 1 0 0 0,-1-1 0 0 0,0 0-146 0 0,-1 2 33 0 0,0 0 0 0 0,0-1 0 0 0,0 1 0 0 0,0-1 0 0 0,-1 1-1 0 0,1-1 1 0 0,-1 0 0 0 0,0 0 0 0 0,-1 0 0 0 0,1 0 0 0 0,-1 0 0 0 0,0 0 0 0 0,0-1 0 0 0,-1 1 0 0 0,1 0 0 0 0,-1 0 0 0 0,-1-1 0 0 0,1 1 0 0 0,-1 0 0 0 0,1 0 0 0 0,-2-1 0 0 0,1 1 0 0 0,0 0 0 0 0,-1 0 0 0 0,0 0 0 0 0,0 1 0 0 0,-1-1 0 0 0,1 0 0 0 0,-1 1 0 0 0,0-1 0 0 0,0 1 0 0 0,-3-2-33 0 0,2 2-52 0 0,0 0 0 0 0,-1 0 0 0 0,0 1 0 0 0,0 0 0 0 0,0 0 0 0 0,0 0 0 0 0,0 1 0 0 0,-1 0 0 0 0,1 0 0 0 0,-1 0 0 0 0,0 0 0 0 0,1 1 0 0 0,-1 0 0 0 0,0 0 0 0 0,0 1 0 0 0,-5 0 52 0 0,-23 6-3190 0 0,3 9-4120 0 0,20-7-4842 0 0</inkml:trace>
</inkml:ink>
</file>

<file path=ppt/ink/ink35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23:10.2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1 11602 0 0,'0'0'1638'0'0,"0"0"-171"0"0,0 0-31 0 0,0 0 65 0 0,0 0 63 0 0,0 0-82 0 0,0 0-278 0 0,0 0-338 0 0,0 0-254 0 0,0 0-220 0 0,0 0-115 0 0,0 0-37 0 0,1 3-9 0 0,-9 142 1479 0 0,10 306-22 0 0,-2-443-1676 0 0,2 48 58 0 0,2-1-1 0 0,3 0 0 0 0,2 0 0 0 0,7 14-69 0 0,-16-67 9 0 0,0 0 0 0 0,0 0 0 0 0,0 0 0 0 0,0 0 0 0 0,0-1-1 0 0,1 1 1 0 0,-1 0 0 0 0,1 0 0 0 0,-1 0 0 0 0,1 0 0 0 0,0-1 0 0 0,0 1-1 0 0,0 0 1 0 0,0-1 0 0 0,0 1 0 0 0,0-1 0 0 0,0 1 0 0 0,0-1-1 0 0,1 1 1 0 0,-1-1 0 0 0,0 0 0 0 0,1 0 0 0 0,0 0 0 0 0,-1 0 0 0 0,1 0-1 0 0,-1 0 1 0 0,1 0 0 0 0,0 0 0 0 0,0 0 0 0 0,-1-1 0 0 0,1 1-1 0 0,0-1 1 0 0,0 0 0 0 0,0 1 0 0 0,0-1 0 0 0,0 0 0 0 0,0 0 0 0 0,0 0-1 0 0,-1 0 1 0 0,1 0 0 0 0,0-1 0 0 0,0 1 0 0 0,0-1 0 0 0,0 1-1 0 0,0-1 1 0 0,-1 0 0 0 0,1 1 0 0 0,0-1 0 0 0,-1 0 0 0 0,1 0 0 0 0,0 0-1 0 0,-1 0-8 0 0,138-153 653 0 0,-50 62-440 0 0,-88 92-210 0 0,1 0 1 0 0,-1 0-1 0 0,0 0 0 0 0,1 0 1 0 0,-1 0-1 0 0,1 0 0 0 0,-1 0 0 0 0,1 0 1 0 0,-1 1-1 0 0,1-1 0 0 0,-1 1 1 0 0,1-1-1 0 0,-1 1 0 0 0,0-1 1 0 0,1 1-1 0 0,-1 0 0 0 0,0 0 0 0 0,0 0 1 0 0,1-1-1 0 0,-1 1 0 0 0,0 0 1 0 0,0 1-1 0 0,0-1 0 0 0,0 0 1 0 0,0 0-1 0 0,-1 0 0 0 0,1 1 1 0 0,0-1-1 0 0,0 0 0 0 0,-1 1 0 0 0,1-1 1 0 0,-1 0-1 0 0,1 1 0 0 0,-1-1 1 0 0,0 1-1 0 0,1-1 0 0 0,-1 1 1 0 0,0-1-1 0 0,0 1 0 0 0,0 0-3 0 0,4 7 28 0 0,1 8 6 0 0,0 0 0 0 0,-1 1 0 0 0,0-1 0 0 0,-2 1 0 0 0,0 0-1 0 0,-1 0 1 0 0,-1 0 0 0 0,-1 8-34 0 0,1-25 2 0 0,1 120 142 0 0,3-125-4617 0 0,5-25-4335 0 0,-8 26 7066 0 0,1-5-9648 0 0</inkml:trace>
  <inkml:trace contextRef="#ctx0" brushRef="#br0" timeOffset="257.267">720 712 12171 0 0,'0'0'1865'0'0,"0"0"-452"0"0,0 0-254 0 0,0 0 33 0 0,0 0-15 0 0,0 0-122 0 0,0 0-253 0 0,0 0-322 0 0,-11 33-248 0 0,-32 101-136 0 0,29-69-499 0 0,18-62-942 0 0,-1-3-1612 0 0,-1 0-1984 0 0,0 0-5847 0 0</inkml:trace>
  <inkml:trace contextRef="#ctx0" brushRef="#br0" timeOffset="413.153">562 288 22253 0 0,'0'0'1028'0'0,"0"0"-143"0"0,0 0-154 0 0,0 0-63 0 0,0 0-89 0 0,0 0-133 0 0,0 0-181 0 0,0 0-176 0 0,0 0-121 0 0,0 0-53 0 0,0 0-64 0 0,0 0-102 0 0,0 0-180 0 0,16-11-336 0 0,55-32-489 0 0,-69 42 1069 0 0,0 0-1 0 0,0 0 1 0 0,0 0-1 0 0,1 0 1 0 0,-1 1-1 0 0,0-1 1 0 0,1 0-1 0 0,-1 1 1 0 0,1 0-1 0 0,-1 0 1 0 0,0 0-1 0 0,1 0 1 0 0,-1 0-1 0 0,1 0 1 0 0,-1 0-1 0 0,0 1 1 0 0,1-1 0 0 0,-1 1-1 0 0,0 0 1 0 0,1 0-1 0 0,-1 0 1 0 0,1 0 187 0 0,5 3-1578 0 0,12 2-5393 0 0,-5-1-4329 0 0</inkml:trace>
  <inkml:trace contextRef="#ctx0" brushRef="#br0" timeOffset="6064.092">1112 262 0 0 0,'0'0'679'0'0,"0"0"384"0"0,0 0 153 0 0,0 0 174 0 0,0 0 105 0 0,0 0-28 0 0,0 0-100 0 0,0 0-101 0 0,0 0-140 0 0,0 0-131 0 0,0 0-115 0 0,2-5-117 0 0,4-17-136 0 0,-6 22-476 0 0,0 0-1 0 0,1 0 1 0 0,-1 1 0 0 0,0-1 0 0 0,0 0 0 0 0,0 0 0 0 0,0 0 0 0 0,0 0 0 0 0,1 1 0 0 0,-1-1-1 0 0,0 0 1 0 0,0 0 0 0 0,0 0 0 0 0,0 0 0 0 0,1 0 0 0 0,-1 1 0 0 0,0-1 0 0 0,0 0-1 0 0,0 0 1 0 0,1 0 0 0 0,-1 0 0 0 0,0 0 0 0 0,0 0 0 0 0,1 0 0 0 0,-1 0 0 0 0,0 0-1 0 0,0 0 1 0 0,0 0 0 0 0,1 0 0 0 0,-1 0 0 0 0,0 0 0 0 0,0 0 0 0 0,0 0 0 0 0,1 0-1 0 0,-1 0 1 0 0,0 0 0 0 0,0-1 0 0 0,1 1 0 0 0,-1 0 0 0 0,0 0 0 0 0,0 0 0 0 0,0 0-1 0 0,0 0 1 0 0,1 0 0 0 0,-1-1 0 0 0,0 1 0 0 0,0 0 0 0 0,0 0 0 0 0,0 0 0 0 0,0 0-1 0 0,1-1 1 0 0,-1 1-151 0 0,1 5-280 0 0,21 120 1819 0 0,-12-25-1148 0 0,-5 1 0 0 0,-4 0 0 0 0,-8 53-391 0 0,-4 12 200 0 0,11-165-207 0 0,-2-3-1980 0 0,-1-16-4090 0 0,2 4-3822 0 0,1 7 3058 0 0</inkml:trace>
  <inkml:trace contextRef="#ctx0" brushRef="#br0" timeOffset="6397.687">891 642 5849 0 0,'0'0'1487'0'0,"0"0"-84"0"0,0 0 74 0 0,0 0 164 0 0,0 0 128 0 0,0 0-121 0 0,0 0-266 0 0,0 0-277 0 0,0 0-278 0 0,0 0-198 0 0,0 0-112 0 0,0 0-53 0 0,0 0-38 0 0,27-8 1676 0 0,22-3-1165 0 0,1 1 0 0 0,0 3 0 0 0,0 2 0 0 0,31 1-937 0 0,12 30-2002 0 0,-59-25-3932 0 0,-13-5-4786 0 0,-17 4 2902 0 0</inkml:trace>
  <inkml:trace contextRef="#ctx0" brushRef="#br0" timeOffset="7117.954">1622 752 0 0 0,'0'0'2334'0'0,"0"0"-987"0"0,0 0-275 0 0,0 0 162 0 0,0 0 254 0 0,0 0 136 0 0,0 0-73 0 0,0 0-210 0 0,0 0-209 0 0,0 0-136 0 0,0 0-50 0 0,0 0-50 0 0,2-9-32 0 0,1-1-477 0 0,0-9-92 0 0,-2-2 3162 0 0,-44 17-1085 0 0,36 5-2279 0 0,0 1 1 0 0,0-1 0 0 0,0 1-1 0 0,0 0 1 0 0,0 1 0 0 0,1 0-1 0 0,-1 0 1 0 0,1 0 0 0 0,0 1-1 0 0,0 0 1 0 0,0 0 0 0 0,0 0-1 0 0,-4 5-93 0 0,8-7 14 0 0,1 0-1 0 0,-1 0 0 0 0,0 1 1 0 0,1-1-1 0 0,-1 1 1 0 0,1 0-1 0 0,0-1 0 0 0,0 1 1 0 0,0 0-1 0 0,0 0 0 0 0,0-1 1 0 0,1 1-1 0 0,-1 0 1 0 0,1 0-1 0 0,0 0 0 0 0,0 0 1 0 0,0 0-1 0 0,0 0 0 0 0,0 0 1 0 0,1 0-1 0 0,-1-1 1 0 0,1 1-1 0 0,0 0 0 0 0,0 0 1 0 0,0 0-1 0 0,0-1 1 0 0,0 1-1 0 0,0-1 0 0 0,1 1 1 0 0,0 0-14 0 0,80 67 642 0 0,-26-14-437 0 0,-55-54-181 0 0,1 0 1 0 0,-1 1 0 0 0,0 0 0 0 0,1-1-1 0 0,-1 1 1 0 0,-1 0 0 0 0,1-1 0 0 0,0 1-1 0 0,-1 0 1 0 0,1 0 0 0 0,-1 0 0 0 0,0 0-1 0 0,0 0 1 0 0,0 0 0 0 0,0-1 0 0 0,0 1-1 0 0,-1 0 1 0 0,1 0 0 0 0,-1 0 0 0 0,0 0-1 0 0,0-1 1 0 0,0 1 0 0 0,0 0 0 0 0,0-1-1 0 0,-1 1 1 0 0,1-1 0 0 0,-1 1 0 0 0,0-1-1 0 0,1 0 1 0 0,-1 0 0 0 0,0 0 0 0 0,0 0-1 0 0,-1 0 1 0 0,0 1-25 0 0,-53 34 396 0 0,51-34-455 0 0,-1 0 0 0 0,1-1 0 0 0,0 0 1 0 0,0-1-1 0 0,-1 1 0 0 0,1-1 0 0 0,-1 0 0 0 0,1 0 0 0 0,-1 0 0 0 0,0-1 0 0 0,1 0 0 0 0,-1 0 1 0 0,1-1-1 0 0,-1 1 0 0 0,0-1 0 0 0,1 0 0 0 0,-1-1 0 0 0,1 1 0 0 0,0-1 0 0 0,-1 0 1 0 0,1-1-1 0 0,0 1 0 0 0,0-1 0 0 0,1 0 0 0 0,-1 0 0 0 0,0-1 59 0 0,2-6-2066 0 0,3 5-2693 0 0,0 1-525 0 0,0 1-5955 0 0</inkml:trace>
</inkml:ink>
</file>

<file path=ppt/ink/ink35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23:22.2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277 559 10978 0 0,'0'0'2221'0'0,"0"0"-366"0"0,0 0-345 0 0,0 0-189 0 0,0 0-175 0 0,0 0-174 0 0,0 0-161 0 0,0 0-170 0 0,-34 23-130 0 0,-103 76-95 0 0,132-96-382 0 0,0 0-1 0 0,0 1 1 0 0,0-1-1 0 0,1 1 1 0 0,0 0-1 0 0,-1 0 1 0 0,1 1 0 0 0,1-1-1 0 0,-1 1 1 0 0,1 0-1 0 0,0 0 1 0 0,0 0-1 0 0,0 0 1 0 0,0 1 0 0 0,1-1-34 0 0,-3 9 99 0 0,-2 1-5 0 0,0 1 1 0 0,2-1-1 0 0,0 1 1 0 0,0 0 0 0 0,2 0-1 0 0,0 1 1 0 0,1-1-1 0 0,0 15-94 0 0,2-30 18 0 0,0 1 0 0 0,0 0-1 0 0,1-1 1 0 0,-1 1 0 0 0,1 0 0 0 0,-1-1 0 0 0,1 1 0 0 0,0-1-1 0 0,0 1 1 0 0,0-1 0 0 0,0 1 0 0 0,0-1 0 0 0,0 0-1 0 0,0 0 1 0 0,0 1 0 0 0,0-1 0 0 0,0 0 0 0 0,1 0-1 0 0,-1 0 1 0 0,1 0 0 0 0,-1 0 0 0 0,1 0 0 0 0,-1-1-1 0 0,1 1 1 0 0,-1 0 0 0 0,1-1 0 0 0,-1 1 0 0 0,1-1-1 0 0,0 0 1 0 0,-1 1 0 0 0,1-1 0 0 0,0 0 0 0 0,-1 0-1 0 0,1 0 1 0 0,0 0 0 0 0,0-1 0 0 0,-1 1 0 0 0,1 0-18 0 0,65-12 922 0 0,-33-6-709 0 0,-1-2 0 0 0,-1-1 0 0 0,-1-1 0 0 0,0-2 0 0 0,-2-1 0 0 0,-1-1 0 0 0,-1-2 0 0 0,-1 0 0 0 0,8-15-213 0 0,0 4 241 0 0,-33 39-241 0 0,-1-1 0 0 0,0 1-1 0 0,0-1 1 0 0,1 0 0 0 0,-1 1 0 0 0,0-1 0 0 0,1 1 0 0 0,-1-1 0 0 0,1 1 0 0 0,-1-1-1 0 0,0 1 1 0 0,1 0 0 0 0,-1-1 0 0 0,1 1 0 0 0,0-1 0 0 0,-1 1 0 0 0,1 0-1 0 0,-1-1 1 0 0,1 1 0 0 0,-1 0 0 0 0,1 0 0 0 0,0-1 0 0 0,-1 1 0 0 0,1 0 0 0 0,0 0-1 0 0,-1 0 1 0 0,1 0 0 0 0,0 0 0 0 0,-1 0 0 0 0,1 0 0 0 0,-1 0 0 0 0,1 0 0 0 0,0 0-1 0 0,-1 0 1 0 0,1 1 0 0 0,0-1 0 0 0,-1 0 0 0 0,1 0 0 0 0,-1 1 0 0 0,1-1-1 0 0,0 0 1 0 0,-1 1 0 0 0,1-1 0 0 0,-1 0 0 0 0,1 1 0 0 0,-1-1 0 0 0,1 1 0 0 0,-1-1-1 0 0,0 1 1 0 0,1-1 0 0 0,-1 1 0 0 0,0-1 0 0 0,1 1 0 0 0,-1 0 0 0 0,0-1-1 0 0,1 1 1 0 0,-1-1 0 0 0,0 1 0 0 0,0 0 0 0 0,0-1 0 0 0,0 1 0 0 0,0 0 0 0 0,8 10-1 0 0,36 63-54 0 0,-39-62 52 0 0,0 0-1 0 0,1 0 0 0 0,1-1 1 0 0,0 0-1 0 0,0 0 0 0 0,1-1 1 0 0,1 0-1 0 0,0-1 0 0 0,0 1 1 0 0,1-2-1 0 0,0 1 1 0 0,0-1-1 0 0,1-1 0 0 0,4 3 4 0 0,-8-8 9 0 0,1 1 0 0 0,0-1 0 0 0,-1 0 0 0 0,1-1 0 0 0,0 0 0 0 0,0 0 0 0 0,0-1 0 0 0,0 0 0 0 0,0 0 0 0 0,0 0 0 0 0,0-1 0 0 0,-1-1 0 0 0,1 1 0 0 0,0-1 0 0 0,0-1-1 0 0,-1 1 1 0 0,0-1 0 0 0,1-1 0 0 0,-1 1 0 0 0,0-1 0 0 0,-1 0 0 0 0,1-1 0 0 0,5-4-9 0 0,130-136 605 0 0,-129 130-521 0 0,8-10 34 0 0,0-2 1 0 0,-2-1-1 0 0,-1 0 0 0 0,-1-1 1 0 0,-2-1-1 0 0,-1-1 0 0 0,0-4-118 0 0,0-7 61 0 0,-2 0 1 0 0,-2-1-1 0 0,-2-1 0 0 0,-1 1 0 0 0,-3-1 0 0 0,-2-1 0 0 0,-1-7-61 0 0,-1 45 12 0 0,0-1-1 0 0,0 0 1 0 0,-1 1-1 0 0,0-1 0 0 0,0 1 1 0 0,0-1-1 0 0,-1 1 1 0 0,-1-1-1 0 0,1 1 1 0 0,-1 0-1 0 0,0 0 0 0 0,-1 0 1 0 0,0 0-1 0 0,-1-1-11 0 0,4 8-1 0 0,0 0-1 0 0,0 1 0 0 0,0-1 1 0 0,-1 0-1 0 0,1 0 0 0 0,0 1 0 0 0,0-1 1 0 0,0 0-1 0 0,0 1 0 0 0,0-1 1 0 0,0 1-1 0 0,0-1 0 0 0,0 1 0 0 0,0 0 1 0 0,0-1-1 0 0,0 1 0 0 0,0 0 1 0 0,0 0-1 0 0,0 0 0 0 0,1 0 0 0 0,-1 0 1 0 0,0 0-1 0 0,1 0 0 0 0,-1 0 1 0 0,0 0-1 0 0,1 0 0 0 0,-1 0 0 0 0,1 0 1 0 0,0 0-1 0 0,-1 0 0 0 0,1 0 1 0 0,0 1-1 0 0,0-1 0 0 0,0 0 1 0 0,0 0-1 0 0,0 0 0 0 0,0 0 0 0 0,0 1 1 0 0,0-1 1 0 0,-2 4 9 0 0,-10 40-6 0 0,2 0 0 0 0,2 1 0 0 0,2-1 0 0 0,1 1 0 0 0,3 1 0 0 0,2-1 0 0 0,4 31-3 0 0,-2 25 7 0 0,19 159 229 0 0,4-168-271 0 0,-68-127-8634 0 0,25 5 3934 0 0,8 7-2186 0 0,6 8-2620 0 0</inkml:trace>
  <inkml:trace contextRef="#ctx0" brushRef="#br0" timeOffset="246.142">667 393 12931 0 0,'0'0'1787'0'0,"0"0"-482"0"0,0 0-292 0 0,0 0-29 0 0,0 0 204 0 0,0 0 134 0 0,0 0 31 0 0,0 0-86 0 0,0 0-257 0 0,0 0-189 0 0,0 0-111 0 0,37 0-101 0 0,119 0-65 0 0,16-18 645 0 0,-73 3-820 0 0,175-14-744 0 0,-189 27-1572 0 0,-56 0-1816 0 0,-2-1-4580 0 0,-13 2-3959 0 0</inkml:trace>
</inkml:ink>
</file>

<file path=ppt/ink/ink35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23:18.9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68 704 0 0 0,'0'0'285'0'0,"0"0"143"0"0,0 0 5 0 0,0 0-41 0 0,0 0-38 0 0,0 0-6 0 0,-4-1 91 0 0,-13-1 175 0 0,13 1 205 0 0,4 1 163 0 0,0 0 41 0 0,7-33 8640 0 0,-5 27-1250 0 0,-20 67-7889 0 0,9-24-351 0 0,1 0 0 0 0,1 0-1 0 0,2 1 1 0 0,2 0-1 0 0,2 0 1 0 0,2 25-173 0 0,-1-54 19 0 0,1-4 1 0 0,0-1 0 0 0,0 0 0 0 0,0 0 0 0 0,1 0-1 0 0,-1 0 1 0 0,1 0 0 0 0,0 0 0 0 0,0-1 0 0 0,1 1 0 0 0,-1 0 0 0 0,1-1 0 0 0,0 0-1 0 0,0 0 1 0 0,0 0 0 0 0,0 0 0 0 0,0 0 0 0 0,0 0 0 0 0,1-1 0 0 0,0 0-1 0 0,-1 1 1 0 0,1-1 0 0 0,0-1 0 0 0,0 1 0 0 0,0-1 0 0 0,0 1 0 0 0,0-1-1 0 0,1 0 1 0 0,-1 0 0 0 0,0-1 0 0 0,0 0 0 0 0,1 1 0 0 0,-1-1 0 0 0,0-1 0 0 0,1 1-1 0 0,-1-1 1 0 0,0 1 0 0 0,0-1 0 0 0,0 0 0 0 0,1-1 0 0 0,-1 1 0 0 0,0-1-1 0 0,-1 0 1 0 0,1 0 0 0 0,0 0 0 0 0,0 0 0 0 0,-1-1 0 0 0,3-2-20 0 0,17-11 55 0 0,0-2 0 0 0,-2 0 0 0 0,0-2 0 0 0,-1 0 0 0 0,-1-1 0 0 0,-1-1 0 0 0,-1-1 0 0 0,-2-1 0 0 0,0 0 0 0 0,-1-1 0 0 0,-1 0 0 0 0,-1-1 0 0 0,-2 0 0 0 0,0-1 0 0 0,-2 0 0 0 0,1-11-55 0 0,-1-12-53 0 0,-47 177-66 0 0,35-113 127 0 0,0 0 0 0 0,0 0-1 0 0,2 0 1 0 0,0 1 0 0 0,0-1 0 0 0,1 0 0 0 0,1 1 0 0 0,0-1 0 0 0,2 1 0 0 0,0 4-8 0 0,1-14 19 0 0,0 1 1 0 0,0-1-1 0 0,0 0 1 0 0,1 0-1 0 0,0-1 1 0 0,0 1-1 0 0,0-1 1 0 0,0 0-1 0 0,1 0 1 0 0,-1 0 0 0 0,1 0-1 0 0,0-1 1 0 0,1 0-1 0 0,-1 0 1 0 0,0 0-1 0 0,1-1 1 0 0,0 0-1 0 0,-1 0 1 0 0,1 0 0 0 0,0-1-1 0 0,0 0 1 0 0,0 0-1 0 0,0 0 1 0 0,0-1-1 0 0,0 0 1 0 0,0 0-1 0 0,0 0 1 0 0,0-1-1 0 0,0 0 1 0 0,0 0 0 0 0,0-1-1 0 0,0 1 1 0 0,0-1-1 0 0,-1-1 1 0 0,1 1-1 0 0,-1-1 1 0 0,0 0-1 0 0,1 0 1 0 0,-1 0-1 0 0,-1-1 1 0 0,4-2-20 0 0,4-4 44 0 0,-7 7-26 0 0,0 0-1 0 0,-1 0 0 0 0,1-1 1 0 0,-1 0-1 0 0,1 1 0 0 0,-1-2 1 0 0,-1 1-1 0 0,1 0 0 0 0,0-1 1 0 0,-1 0-1 0 0,0 1 0 0 0,0-1 1 0 0,-1 0-1 0 0,1-1 0 0 0,-1 1 1 0 0,0 0-1 0 0,-1-1 0 0 0,1 1 1 0 0,-1-1-1 0 0,0 0 0 0 0,0 1 0 0 0,-1-2-17 0 0,0 6-122 0 0,1 0-1 0 0,-1 0 0 0 0,0 0 0 0 0,0-1 0 0 0,0 1 0 0 0,0 0 0 0 0,-1 0 0 0 0,1 0 0 0 0,0 0 0 0 0,0-1 0 0 0,-1 1 0 0 0,1 0 0 0 0,0 0 1 0 0,-1 0-1 0 0,0 0 0 0 0,1 0 0 0 0,-1 0 0 0 0,1 0 0 0 0,-1 0 0 0 0,0 0 0 0 0,0 0 0 0 0,0 0 0 0 0,1 1 0 0 0,-1-1 0 0 0,0 0 0 0 0,0 0 0 0 0,0 1 1 0 0,0-1-1 0 0,0 1 0 0 0,0-1 0 0 0,0 1 0 0 0,0-1 0 0 0,-1 1 0 0 0,1 0 0 0 0,0-1 0 0 0,0 1 0 0 0,0 0 0 0 0,0 0 0 0 0,-1 0 0 0 0,1 0 123 0 0,-7 6-7390 0 0,7-4 1315 0 0,-1 4-4262 0 0</inkml:trace>
  <inkml:trace contextRef="#ctx0" brushRef="#br0" timeOffset="908.582">1070 597 11987 0 0,'0'0'2316'0'0,"0"0"-713"0"0,0 0-381 0 0,0 0-14 0 0,0 0-29 0 0,0 0-139 0 0,0 0-192 0 0,0 0-188 0 0,0 0-128 0 0,0 0-67 0 0,0 0-56 0 0,0 0-50 0 0,0 0-57 0 0,-33 35-59 0 0,-99 109-53 0 0,79-64 54 0 0,50-72-232 0 0,0 0-1 0 0,1 1 1 0 0,0-1 0 0 0,0 1 0 0 0,1 0 0 0 0,0 0 0 0 0,1-1 0 0 0,0 1 0 0 0,0 0 0 0 0,1 0 0 0 0,0 0 0 0 0,0-1 0 0 0,1 1-1 0 0,1-1 1 0 0,-1 1-12 0 0,2-5 14 0 0,-1-1 1 0 0,1 0-1 0 0,-1 0 0 0 0,1 0 0 0 0,0-1 0 0 0,0 1 0 0 0,0-1 0 0 0,1 0 0 0 0,-1 0 0 0 0,1 0 0 0 0,-1-1 0 0 0,1 1 1 0 0,-1-1-1 0 0,1 0 0 0 0,0 0 0 0 0,-1-1 0 0 0,1 0 0 0 0,0 0 0 0 0,0 0 0 0 0,-1 0 0 0 0,1-1 0 0 0,0 1 0 0 0,0-1 1 0 0,-1 0-1 0 0,1-1 0 0 0,-1 1 0 0 0,1-1 0 0 0,-1 0 0 0 0,0 0 0 0 0,4-2-14 0 0,7-10 110 0 0,0 0 0 0 0,-2-1 1 0 0,1 0-1 0 0,-2-1 0 0 0,0 0 0 0 0,-1-1 0 0 0,-1 0 0 0 0,8-18-110 0 0,-2 6 81 0 0,48-125 187 0 0,-60 132-256 0 0,-4 22-51 0 0,0 0-61 0 0,0 16-471 0 0,-20 203-1440 0 0,19-215 1949 0 0,0 1-1 0 0,0 0 0 0 0,1-1 1 0 0,-1 1-1 0 0,1 0 1 0 0,0-1-1 0 0,1 1 1 0 0,-1 0-1 0 0,1-1 1 0 0,0 1-1 0 0,0 0 0 0 0,0-1 1 0 0,1 0-1 0 0,0 1 1 0 0,-1-1-1 0 0,1 0 1 0 0,1 1-1 0 0,-1-1 1 0 0,1-1-1 0 0,0 1 0 0 0,-1 0 1 0 0,2-1-1 0 0,-1 1 1 0 0,0-1-1 0 0,1 0 1 0 0,-1 0-1 0 0,1 0 1 0 0,0 0-1 0 0,0-1 0 0 0,0 0 1 0 0,0 0-1 0 0,4 2 63 0 0,1-3 58 0 0,0 0-1 0 0,0 0 0 0 0,0-1 0 0 0,0 0 1 0 0,0 0-1 0 0,0-1 0 0 0,-1-1 0 0 0,1 1 1 0 0,0-1-1 0 0,-1-1 0 0 0,1 1 0 0 0,-1-2 1 0 0,0 1-1 0 0,1-1 0 0 0,-2 0 0 0 0,1-1 0 0 0,0 0 1 0 0,-1 0-1 0 0,0 0 0 0 0,0-1 0 0 0,-1 0 1 0 0,0 0-1 0 0,0-1 0 0 0,0 0 0 0 0,-1 0 1 0 0,3-4-58 0 0,154-198 2289 0 0,-129 157-2119 0 0,-2 0 0 0 0,-2-2-1 0 0,-3-1 1 0 0,-2-1 0 0 0,15-56-170 0 0,-18-36 0 0 0,-21 145-2 0 0,0 1 1 0 0,0 0 0 0 0,0 0-1 0 0,-1-1 1 0 0,1 1 0 0 0,0 0 0 0 0,-1 0-1 0 0,1-1 1 0 0,-1 1 0 0 0,0 0-1 0 0,0 0 1 0 0,0 0 0 0 0,0 0-1 0 0,0 0 1 0 0,0 0 0 0 0,-1 0-1 0 0,1 0 1 0 0,-1 1 0 0 0,1-1 0 0 0,-1 0-1 0 0,1 1 1 0 0,-1-1 0 0 0,0 1-1 0 0,0 0 1 0 0,0 0 0 0 0,0-1-1 0 0,0 1 1 0 0,0 0 0 0 0,0 1 0 0 0,0-1-1 0 0,0 0 1 0 0,-1 1 0 0 0,1-1-1 0 0,0 1 1 0 0,0-1 0 0 0,-1 1-1 0 0,1 0 1 0 0,0 0 0 0 0,0 0-1 0 0,-1 1 1 0 0,1-1 0 0 0,0 0 0 0 0,0 1-1 0 0,-1-1 1 0 0,1 1 0 0 0,-1 0 1 0 0,-9 7-36 0 0,0 0 0 0 0,0 1 0 0 0,1 0 1 0 0,1 1-1 0 0,-1 0 0 0 0,2 0 0 0 0,-1 1 0 0 0,1 0 1 0 0,1 1-1 0 0,0 0 0 0 0,1 1 0 0 0,-3 6 36 0 0,-5 6-43 0 0,1 0 0 0 0,2 1 0 0 0,0 0 0 0 0,2 0 0 0 0,1 2 0 0 0,1-1 0 0 0,1 1 0 0 0,2 0 0 0 0,1 0 0 0 0,1 1 0 0 0,1-1 0 0 0,2 1 0 0 0,2 26 43 0 0,2-44 15 0 0,1 0 0 0 0,0-1 0 0 0,0 1 0 0 0,1-1 0 0 0,0 0 0 0 0,1 0 0 0 0,0-1 0 0 0,1 1 0 0 0,0-2 0 0 0,0 1 0 0 0,1-1 0 0 0,0-1 0 0 0,0 1 0 0 0,1-1 0 0 0,0-1 0 0 0,0 0 0 0 0,1-1-1 0 0,-1 0 1 0 0,1 0 0 0 0,0-1 0 0 0,1 0 0 0 0,-1-1 0 0 0,1-1 0 0 0,-1 1 0 0 0,1-2 0 0 0,0 0 0 0 0,0 0 0 0 0,0-1 0 0 0,2-1-15 0 0,10 1 132 0 0,-1-2 0 0 0,1-1 0 0 0,0 0 0 0 0,-1-2 0 0 0,1-1 0 0 0,-2-1 0 0 0,1 0 0 0 0,-1-2 0 0 0,7-4-132 0 0,-3-1 98 0 0,-1-2-1 0 0,0-1 1 0 0,-1 0 0 0 0,-1-2-1 0 0,-1-1 1 0 0,-1 0-1 0 0,0-2 1 0 0,-2 0 0 0 0,0-1-1 0 0,-2-1 1 0 0,-1-1 0 0 0,0-1-1 0 0,-2 0 1 0 0,-1 0-1 0 0,-1-2 1 0 0,-2 1 0 0 0,0-2-1 0 0,-2 1 1 0 0,-1-1 0 0 0,-1-2-98 0 0,-1-8-10 0 0,-1-1 0 0 0,-2 0 0 0 0,-1 1 0 0 0,-4-24 10 0 0,-16-14-159 0 0,18 76 151 0 0,0-1-1 0 0,-1 1 1 0 0,1-1 0 0 0,0 1-1 0 0,-1 0 1 0 0,1-1-1 0 0,-1 1 1 0 0,1 0-1 0 0,-1 0 1 0 0,0 0-1 0 0,1 0 1 0 0,-1 0-1 0 0,0 1 1 0 0,0-1-1 0 0,0 0 1 0 0,1 1 0 0 0,-1-1-1 0 0,0 1 1 0 0,0 0-1 0 0,0 0 1 0 0,0 0-1 0 0,0 0 1 0 0,0 0-1 0 0,0 0 1 0 0,0 0-1 0 0,0 0 1 0 0,0 1-1 0 0,1-1 1 0 0,-1 1 0 0 0,0 0-1 0 0,0-1 1 0 0,0 1-1 0 0,1 0 1 0 0,-1 0-1 0 0,0 0 1 0 0,1 0-1 0 0,-1 0 1 0 0,1 0-1 0 0,-1 1 9 0 0,-9 7-17 0 0,0 0 0 0 0,1 1 0 0 0,0 1-1 0 0,0 0 1 0 0,1 0 0 0 0,1 0 0 0 0,-1 1-1 0 0,2 1 1 0 0,0-1 0 0 0,0 3 17 0 0,-2 0-13 0 0,-9 18-12 0 0,1 1 1 0 0,2 1-1 0 0,1 0 0 0 0,2 1 0 0 0,1 1 1 0 0,2 0-1 0 0,1 0 0 0 0,2 1 0 0 0,2 0 1 0 0,2 0-1 0 0,1 28 25 0 0,2-55-16 0 0,0 0 0 0 0,1 0 0 0 0,0 0 0 0 0,1 0 0 0 0,0 0 0 0 0,0 0 0 0 0,1-1 0 0 0,1 1 0 0 0,0-1 0 0 0,0 0 0 0 0,1-1 0 0 0,0 1 0 0 0,1-1 0 0 0,0 0 0 0 0,0-1 0 0 0,2 2 16 0 0,-1-3-76 0 0,1 4-105 0 0,1-1 1 0 0,1 0-1 0 0,-1-1 1 0 0,2 0-1 0 0,-1-1 1 0 0,1 0-1 0 0,0-1 1 0 0,11 5 180 0 0,-20-9-432 0 0,-3-3-2526 0 0,1 1-3748 0 0,-4-4-2731 0 0</inkml:trace>
  <inkml:trace contextRef="#ctx0" brushRef="#br0" timeOffset="2102.515">628 892 0 0 0,'0'0'1064'0'0,"0"0"44"0"0,0 0-199 0 0,0 0-104 0 0,0 0 54 0 0,0 0 83 0 0,0 0 15 0 0,0 0-119 0 0,0 0-221 0 0,0 0-218 0 0,0 0-140 0 0,0 0-38 0 0,0 0 44 0 0,13-2 12867 0 0,-9 0-12729 0 0,20-69 1156 0 0,8-54-509 0 0,-31 60-487 0 0,-1 65-521 0 0,0 0-22 0 0,0 0-16 0 0,0 0-21 0 0,0 0 0 0 0,0 0 6 0 0,0 0 11 0 0,0 0-36 0 0,0 0-4 0 0,0 0 1 0 0,0 0-15 0 0,0 0 8 0 0,0 0 1 0 0,0 0 5 0 0,0 0 8 0 0,0 0 9 0 0,0 0 15 0 0,0 0 11 0 0,0 0-9 0 0,0 0-3 0 0,0 0-8 0 0,0 0-13 0 0,0 0 0 0 0,0 0 7 0 0,0 0 12 0 0,0 0 3 0 0,0 0 3 0 0,0 0 12 0 0,0 0 3 0 0,0 0-14 0 0,0 0-4 0 0,0 0 3 0 0,0 0 8 0 0,0 0-9 0 0,0 0-6 0 0,0 0-9 0 0,0 0 20 0 0,0 0-5 0 0,0 0-2 0 0,0 0-1 0 0,0 0-7 0 0,0 0-16 0 0,0 0-47 0 0,0 0-49 0 0,0 0-58 0 0,0 0-100 0 0,0 0-106 0 0,0 0-144 0 0,0 0-183 0 0,0 0-161 0 0,0 0-87 0 0,7 2-4330 0 0,-3 0-866 0 0,-1 1-3568 0 0</inkml:trace>
</inkml:ink>
</file>

<file path=ppt/ink/ink35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22:04.6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9689 284 2040 0 0,'0'0'1250'0'0,"0"0"-107"0"0,0 0 60 0 0,0 0 158 0 0,0 0 181 0 0,0 0 63 0 0,0 0-63 0 0,0 0-149 0 0,0 0-170 0 0,0 0-180 0 0,0 0-179 0 0,1-5-92 0 0,4-12-76 0 0,-3 13-42 0 0,-24-4 3036 0 0,-1 11-3379 0 0,0 0 0 0 0,0 2 0 0 0,0 0 1 0 0,0 2-1 0 0,1 0 0 0 0,0 1 0 0 0,1 2 0 0 0,-19 10-311 0 0,-30 11 359 0 0,-82 37 754 0 0,152-68-1112 0 0,0 0 1 0 0,1 0-1 0 0,-1 0 0 0 0,0 0 1 0 0,1 0-1 0 0,-1 0 1 0 0,0 0-1 0 0,1 0 1 0 0,-1 0-1 0 0,1 0 1 0 0,-1 0-1 0 0,0 0 1 0 0,1 0-1 0 0,-1 0 1 0 0,0 1-1 0 0,1-1 1 0 0,-1 0-1 0 0,0 0 1 0 0,0 0-1 0 0,1 0 1 0 0,-1 1-1 0 0,0-1 1 0 0,1 0-1 0 0,-1 0 1 0 0,0 1-1 0 0,0-1 1 0 0,1 0-1 0 0,-1 1 1 0 0,0-1-1 0 0,0 0 1 0 0,0 0-1 0 0,0 1 0 0 0,1-1 1 0 0,-1 0-1 0 0,0 1 1 0 0,0-1-1 0 0,0 0 1 0 0,0 1-1 0 0,0-1 1 0 0,0 0-1 0 0,0 1 1 0 0,0-1-1 0 0,0 1 1 0 0,0-1-1 0 0,0 0 1 0 0,0 1-1 0 0,0-1 1 0 0,0 0-1 0 0,0 1 1 0 0,0-1-1 0 0,0 0 1 0 0,-1 1-1 0 0,1-1 1 0 0,0 0-1 0 0,0 1 1 0 0,0-1-1 0 0,-1 0 1 0 0,1 0-1 0 0,0 1 0 0 0,0-1 1 0 0,-1 0-2 0 0,10 4 35 0 0,134 36 150 0 0,-141-39-183 0 0,0 0 0 0 0,1 0 0 0 0,-1 1 0 0 0,0-1 0 0 0,0 0 0 0 0,0 1 0 0 0,0 0 0 0 0,0-1 0 0 0,0 1 0 0 0,0 0 0 0 0,-1 0 0 0 0,1 0 0 0 0,-1 0 0 0 0,1 1 0 0 0,-1-1 0 0 0,0 0 0 0 0,0 0 0 0 0,0 1 0 0 0,0-1 0 0 0,0 1 0 0 0,0-1 0 0 0,-1 1 0 0 0,1-1-1 0 0,-1 1 1 0 0,0-1 0 0 0,0 1 0 0 0,0 0 0 0 0,0-1 0 0 0,0 1 0 0 0,-1-1 0 0 0,1 1 0 0 0,-1 1-2 0 0,-35 77 232 0 0,-130 97-121 0 0,161-175-109 0 0,1 1 1 0 0,0-1 0 0 0,0 1 0 0 0,0 0 0 0 0,0 0-1 0 0,0 0 1 0 0,1 1 0 0 0,0-1 0 0 0,0 1 0 0 0,0 0-1 0 0,1-1 1 0 0,-1 1 0 0 0,1 1 0 0 0,0-1-1 0 0,1 0 1 0 0,-1 0 0 0 0,1 1 0 0 0,0-1 0 0 0,0 1-1 0 0,1-1 1 0 0,0 1 0 0 0,0-1 0 0 0,0 6-3 0 0,3-9 21 0 0,1 1 0 0 0,-1-1 0 0 0,0 1 1 0 0,1-1-1 0 0,-1 0 0 0 0,1 0 0 0 0,-1 0 1 0 0,1-1-1 0 0,0 1 0 0 0,0-1 0 0 0,0 0 0 0 0,0 0 1 0 0,0-1-1 0 0,0 1 0 0 0,0-1 0 0 0,0 1 1 0 0,0-1-1 0 0,3-1-21 0 0,-2 1 20 0 0,37 1 137 0 0,0-3-1 0 0,1-1 0 0 0,-1-2 0 0 0,-1-2 0 0 0,41-13-156 0 0,-38 13 196 0 0,-44 7-187 0 0,-59-48-8503 0 0,51 37 4212 0 0,2 4-2235 0 0,0-1-2340 0 0</inkml:trace>
  <inkml:trace contextRef="#ctx0" brushRef="#br0" timeOffset="444.434">9334 48 13483 0 0,'0'0'1939'0'0,"0"0"-475"0"0,0 0-391 0 0,0 0-111 0 0,0 0 52 0 0,0 0 31 0 0,0 0-111 0 0,0 0-143 0 0,0 0-88 0 0,0 0-77 0 0,0 0-59 0 0,0 0-43 0 0,0 0-80 0 0,8 14-59 0 0,50 97 693 0 0,-42-59-836 0 0,-1 1 0 0 0,-3 1 0 0 0,-3 0 0 0 0,-1 0 0 0 0,-3 0 0 0 0,-3 1 0 0 0,-2 0 0 0 0,-5 34-242 0 0,-38 356 85 0 0,35-157-129 0 0,8-288-14 0 0,0 1 0 0 0,0-1 0 0 0,0 1 0 0 0,0 0 0 0 0,0-1 0 0 0,0 1 0 0 0,1 0 0 0 0,-1-1 0 0 0,0 1-1 0 0,0-1 1 0 0,0 1 0 0 0,1-1 0 0 0,-1 1 0 0 0,0 0 0 0 0,1-1 0 0 0,-1 1 0 0 0,0-1 0 0 0,1 1 0 0 0,-1-1 0 0 0,1 0 0 0 0,-1 1 0 0 0,1-1 0 0 0,-1 1 0 0 0,1-1 0 0 0,-1 0 0 0 0,1 1 0 0 0,-1-1 0 0 0,1 0 0 0 0,0 0 0 0 0,-1 1 0 0 0,1-1 0 0 0,-1 0 0 0 0,1 0 0 0 0,0 0-1 0 0,-1 0 1 0 0,1 0 0 0 0,-1 0 0 0 0,1 0 0 0 0,0 0 0 0 0,-1 0 0 0 0,1 0 0 0 0,0 0 0 0 0,-1 0 0 0 0,1 0 0 0 0,-1-1 0 0 0,1 1 0 0 0,0 0 0 0 0,-1 0 0 0 0,1-1 0 0 0,-1 1 58 0 0,4-16-6136 0 0,-4 11 1014 0 0,2 1-6422 0 0</inkml:trace>
  <inkml:trace contextRef="#ctx0" brushRef="#br0" timeOffset="-5875.982">6933 0 9546 0 0,'0'0'2462'0'0,"0"0"-528"0"0,0 0-541 0 0,0 0-212 0 0,0 0-32 0 0,0 0-41 0 0,0 0-170 0 0,0 0-242 0 0,0 0-184 0 0,0 0-133 0 0,0 0-91 0 0,-3 16-7 0 0,-31 119 297 0 0,-14 31-198 0 0,24-101-91 0 0,23-64-198 0 0,62 10 1772 0 0,-39-11-1695 0 0,6-1-65 0 0,0 1 0 0 0,0 1 0 0 0,0 1 0 0 0,0 2 0 0 0,0 1 1 0 0,-1 1-1 0 0,15 6-103 0 0,4 6-31 0 0,-45-18-191 0 0,0 0 0 0 0,-1 0 0 0 0,1-1 0 0 0,0 1 0 0 0,0 0 0 0 0,0-1 0 0 0,-1 1 0 0 0,1-1 0 0 0,0 1 0 0 0,0-1 0 0 0,-1 1 0 0 0,1-1 1 0 0,0 1-1 0 0,-1-1 0 0 0,1 0 0 0 0,-1 1 0 0 0,1-1 0 0 0,-1 0 0 0 0,1 1 0 0 0,-1-1 0 0 0,1 0 0 0 0,-1 0 0 0 0,0 0 0 0 0,0 1 0 0 0,1-1 0 0 0,-1 0 0 0 0,0 0 0 0 0,0 0 0 0 0,0 0 0 0 0,0 0 0 0 0,0 1 0 0 0,0-1 1 0 0,0 0-1 0 0,0 0 0 0 0,0 0 0 0 0,0 0 0 0 0,0 0 0 0 0,-1 1 0 0 0,1-1 0 0 0,0 0 0 0 0,-1 0 0 0 0,1 0 0 0 0,0 1 0 0 0,-1-1 222 0 0,1-9-2491 0 0,5-18-6413 0 0,-4 20 4138 0 0</inkml:trace>
  <inkml:trace contextRef="#ctx0" brushRef="#br0" timeOffset="-5551.916">7302 63 4273 0 0,'0'0'2803'0'0,"0"0"-384"0"0,0 0-280 0 0,0 0-161 0 0,0 0-152 0 0,0 0-216 0 0,0 0-261 0 0,0 0-269 0 0,0 0-230 0 0,0 0-181 0 0,0 0-135 0 0,0 0-66 0 0,0 0-7 0 0,-11 10 0 0 0,-31 35 13 0 0,25 13 732 0 0,17-46-994 0 0,-5 94 367 0 0,-5-1 0 0 0,-4 0-1 0 0,-22 80-578 0 0,-2-79-578 0 0,38-106 541 0 0,-1 0 0 0 0,1 1 0 0 0,-1-1 0 0 0,1 1 0 0 0,0-1 1 0 0,-1 0-1 0 0,1 1 0 0 0,0-1 0 0 0,-1 1 0 0 0,1-1 0 0 0,0 1 1 0 0,0-1-1 0 0,0 1 0 0 0,-1-1 0 0 0,1 1 0 0 0,0-1 0 0 0,0 1 1 0 0,0-1-1 0 0,0 1 0 0 0,0-1 0 0 0,0 1 0 0 0,0 0 0 0 0,0-1 1 0 0,0 1-1 0 0,0-1 0 0 0,0 1 0 0 0,0-1 0 0 0,0 1 0 0 0,1-1 1 0 0,-1 1-1 0 0,0-1 0 0 0,0 1 0 0 0,1-1 0 0 0,-1 1 0 0 0,0-1 1 0 0,0 1-1 0 0,1-1 0 0 0,-1 0 0 0 0,1 1 0 0 0,-1-1 0 0 0,0 1 1 0 0,1-1-1 0 0,-1 0 0 0 0,1 0 0 0 0,-1 1 0 0 0,1-1 0 0 0,-1 0 1 0 0,1 0-1 0 0,-1 1 0 0 0,1-1 0 0 0,-1 0 0 0 0,1 0 1 0 0,-1 0-1 0 0,1 0 0 0 0,-1 0 0 0 0,1 0 0 0 0,-1 0 0 0 0,1 0 1 0 0,-1 0-1 0 0,1 0 0 0 0,0 0 0 0 0,-1 0 0 0 0,1 0 37 0 0,31-15-2695 0 0,-5-15-2213 0 0,-14 14-3107 0 0,-6 11-16 0 0</inkml:trace>
  <inkml:trace contextRef="#ctx0" brushRef="#br0" timeOffset="-4770.588">7677 4 8418 0 0,'0'0'4439'0'0,"0"0"-1822"0"0,0 0-841 0 0,0 0-294 0 0,0 0-102 0 0,0 0-129 0 0,0 0-228 0 0,0 0-253 0 0,0 0-248 0 0,0 0-214 0 0,0 0-117 0 0,0 0-29 0 0,0 0 27 0 0,-2 14 48 0 0,-13 148 562 0 0,5-73-697 0 0,-5-2 1 0 0,-3 0-1 0 0,-25 70-102 0 0,-30 1-1438 0 0,64-147 1299 0 0,5-26-5814 0 0,81-95-284 0 0,68-131 210 0 0,8 1 5677 0 0,-144 235 7719 0 0,-10 14-2691 0 0,-2-2-5723 0 0,-157 229 7858 0 0,143-215-6557 0 0,7-10-92 0 0,1-1 0 0 0,0 1 0 0 0,1 1 0 0 0,0-1 0 0 0,0 1 0 0 0,2 1 0 0 0,-1-1 0 0 0,2 1 0 0 0,0 0 0 0 0,0 1-1 0 0,0 5-163 0 0,5-16 33 0 0,1-1 0 0 0,0 1-1 0 0,0-1 1 0 0,0 1-1 0 0,0-1 1 0 0,0 1-1 0 0,0-1 1 0 0,1 1-1 0 0,-1-1 1 0 0,1 0 0 0 0,0 0-1 0 0,0 0 1 0 0,0 0-1 0 0,0 0 1 0 0,0 0-1 0 0,0 0 1 0 0,0-1 0 0 0,1 1-1 0 0,-1-1 1 0 0,0 0-1 0 0,1 1 1 0 0,-1-1-1 0 0,1 0 1 0 0,0-1-1 0 0,-1 1 1 0 0,1 0 0 0 0,0-1-1 0 0,-1 1 1 0 0,1-1-1 0 0,0 0 1 0 0,0 0-1 0 0,-1 0 1 0 0,3 0-33 0 0,29 8 219 0 0,-28-4-197 0 0,0-1 0 0 0,0 1 1 0 0,0 0-1 0 0,-1 0 0 0 0,1 1 0 0 0,-1 0 0 0 0,0 0 0 0 0,0 0 0 0 0,-1 1 1 0 0,1-1-1 0 0,-1 1 0 0 0,0 0 0 0 0,-1 0 0 0 0,0 0 0 0 0,0 1 1 0 0,0-1-1 0 0,-1 1 0 0 0,2 5-22 0 0,9 1-2077 0 0,8-34-9049 0 0,-17 16 8428 0 0,0 0-8015 0 0</inkml:trace>
  <inkml:trace contextRef="#ctx0" brushRef="#br0" timeOffset="-3030.186">8172 361 9458 0 0,'0'0'2665'0'0,"0"0"-574"0"0,0 0-258 0 0,0 0-55 0 0,0 0-77 0 0,0 0-185 0 0,0 0-285 0 0,0 0-290 0 0,0 0-198 0 0,0 0-163 0 0,0 0-184 0 0,0 0-113 0 0,0 0-80 0 0,-7 8-53 0 0,-143 175 443 0 0,139-168-588 0 0,8-10-9 0 0,-1-1 0 0 0,1 1 0 0 0,0-1 0 0 0,0 1 0 0 0,0 0 1 0 0,1 0-1 0 0,0 1 0 0 0,0-1 0 0 0,0 0 0 0 0,1 1 1 0 0,-1-1-1 0 0,1 1 0 0 0,1-1 0 0 0,-1 1 0 0 0,1 0 0 0 0,0-1 1 0 0,0 2 3 0 0,48-7 332 0 0,-19-15-155 0 0,-1-1 0 0 0,0-2 1 0 0,-1 0-1 0 0,-1-2 1 0 0,-1-1-1 0 0,-1 0 0 0 0,12-16-177 0 0,50-42 591 0 0,-80 74-547 0 0,0 0 0 0 0,0 0 0 0 0,0 0 0 0 0,1 1 0 0 0,0 0 0 0 0,0 0 0 0 0,0 1 0 0 0,1 0 0 0 0,-1 0 0 0 0,1 1 0 0 0,-1 0 0 0 0,1 0 0 0 0,1 0-44 0 0,-6 4 7 0 0,-1-1-1 0 0,0 1 0 0 0,0 0 1 0 0,0 0-1 0 0,0 0 0 0 0,0 0 1 0 0,0 0-1 0 0,0 0 0 0 0,0 0 1 0 0,-1 1-1 0 0,1-1 1 0 0,-1 1-1 0 0,0-1 0 0 0,0 1 1 0 0,0-1-1 0 0,0 1 0 0 0,0 0 1 0 0,0 0-1 0 0,-1-1 1 0 0,1 1-1 0 0,-1 0 0 0 0,0 0 1 0 0,0 0-1 0 0,0-1 0 0 0,0 2-6 0 0,0-4 1 0 0,8 112 71 0 0,-5 0 0 0 0,-5 0 0 0 0,-5 1-72 0 0,6-95 8 0 0,-2 8 2 0 0,-2 1 0 0 0,-1-1-1 0 0,-1 0 1 0 0,-1-1 0 0 0,-1 1 0 0 0,-1-2-1 0 0,-2 1 1 0 0,0-2 0 0 0,-1 1 0 0 0,-2-2-1 0 0,0 0 1 0 0,-1-1 0 0 0,-2 0-10 0 0,16-18 15 0 0,1 0 1 0 0,-1 0-1 0 0,-1 0 0 0 0,1-1 1 0 0,0 1-1 0 0,-1-1 0 0 0,1 1 1 0 0,-1-1-1 0 0,0 0 1 0 0,0 0-1 0 0,1 0 0 0 0,-2 0 1 0 0,1 0-1 0 0,0-1 0 0 0,0 0 1 0 0,0 1-1 0 0,-1-1 0 0 0,1 0 1 0 0,0-1-1 0 0,-1 1 0 0 0,1 0 1 0 0,-1-1-1 0 0,1 0 1 0 0,-1 0-1 0 0,1 0 0 0 0,-1 0 1 0 0,1-1-1 0 0,-1 1 0 0 0,1-1 1 0 0,-1 0-1 0 0,-1-1-15 0 0,1-3 10 0 0,-1 0 0 0 0,1 0 0 0 0,0 0 0 0 0,1-1 0 0 0,-1 0 0 0 0,1 0 0 0 0,0 0 0 0 0,1 0 0 0 0,-1 0 0 0 0,1-1 0 0 0,0 1 0 0 0,1-1 0 0 0,0 1 0 0 0,0-1-1 0 0,0 1 1 0 0,1-1 0 0 0,0-5-10 0 0,-1 1-4 0 0,1-1-1 0 0,0 1 0 0 0,1-1 0 0 0,0 1 0 0 0,1 0 0 0 0,0 0 1 0 0,1-1-1 0 0,0 1 0 0 0,1 1 0 0 0,0-1 0 0 0,1 0 0 0 0,0 1 1 0 0,1 0-1 0 0,0 0 0 0 0,0 1 0 0 0,1 0 0 0 0,0 0 1 0 0,1 0-1 0 0,0 1 0 0 0,0 0 0 0 0,10-6 5 0 0,-11 7-3 0 0,1 2 1 0 0,1-1-1 0 0,-1 1 0 0 0,1 0 1 0 0,0 1-1 0 0,0 0 0 0 0,0 1 1 0 0,1-1-1 0 0,-1 2 0 0 0,1-1 1 0 0,1 1 2 0 0,142-12 50 0 0,-153 14-24 0 0,0 0 19 0 0,0 0-13 0 0,0 0 3 0 0,0 0-7 0 0,0 0-2 0 0,0 0-6 0 0,0 0 22 0 0,0 0-8 0 0,0 0 33 0 0,0 0-19 0 0,0 0 9 0 0,0 0-23 0 0,0 0 1 0 0,0 0 18 0 0,0 0 2 0 0,0 0-22 0 0,0 0 23 0 0,0 0-17 0 0,0 0-3 0 0,0 0 12 0 0,0 0-15 0 0,0 0-21 0 0,0 0-20 0 0,0 0 24 0 0,0 0-8 0 0,0 0 24 0 0,0 0-17 0 0,0 0-3 0 0,0 0 12 0 0,0 0-18 0 0,0 0-16 0 0,0 0 20 0 0,0 0-12 0 0,0 0 4 0 0,0 0 40 0 0,0 0-13 0 0,0 0-28 0 0,0 0-2 0 0,0 0-22 0 0,0 0 9 0 0,0 0 20 0 0,0 0 17 0 0,0 0 6 0 0,0 0-3 0 0,0 0 0 0 0,0 0 4 0 0,0 0-30 0 0,0 0-16 0 0,0 0-28 0 0,0 0 12 0 0,0 0 32 0 0,0 0 38 0 0,0 0-32 0 0,0 0 14 0 0,0 0-16 0 0,0 0-31 0 0,0 0 19 0 0,0 0 27 0 0,0 0 7 0 0,0 0 4 0 0,0 0-33 0 0,0 0-13 0 0,0 0 16 0 0,0 0-7 0 0,0 0-7 0 0,0 0-6 0 0,0 0-12 0 0,0 0 17 0 0,0 0 27 0 0,0 0 9 0 0,0 0-2 0 0,0 0 1 0 0,0 0-13 0 0,0 0-18 0 0,0 0 4 0 0,0 0 14 0 0,0 0 6 0 0,0 0-14 0 0,0 0-40 0 0,0 0 11 0 0,0 0 36 0 0,0 0 19 0 0,0 0-8 0 0,0 0-6 0 0,0 0 2 0 0,0 0-11 0 0,0 0-32 0 0,0 0 0 0 0,0 0-9 0 0,0 0 23 0 0,0 0 29 0 0,0 0 9 0 0,0 0-25 0 0,0 0 14 0 0,0 0-3 0 0,0 0-22 0 0,0 0 28 0 0,0 0-21 0 0,0 0 6 0 0,0 0 27 0 0,0 0-16 0 0,0 0-25 0 0,0 0-8 0 0,0 0 26 0 0,0 0 4 0 0,0 0-25 0 0,0 0 20 0 0,0 0 10 0 0,0 0 20 0 0,0 0 9 0 0,0 0-38 0 0,0 0-18 0 0,0 0-20 0 0,0 0 26 0 0,0 0 21 0 0,0 0-17 0 0,0 0 5 0 0,0 0-11 0 0,0 0 6 0 0,0 0 17 0 0,0 0 0 0 0,0 0-16 0 0,0 0-4 0 0,0 0-2 0 0,0 0 1 0 0,0 0 14 0 0,0 0-14 0 0,0 0 2 0 0,0 0 9 0 0,0 0-13 0 0,0 0-4 0 0,0 0-17 0 0,0 0 4 0 0,0 0 8 0 0,0 0 38 0 0,0 0-5 0 0,0 0 3 0 0,0 0 1 0 0,0 0-19 0 0,0 0-2 0 0,0 0 9 0 0,0 0-21 0 0,0 0 0 0 0,0 0 12 0 0,0 0 23 0 0,0 0-2 0 0,0 0-22 0 0,0 0-2 0 0,0 0-26 0 0,0 0 33 0 0,0 0-4 0 0,0 0 4 0 0,0 0 26 0 0,0 0-18 0 0,0 0-24 0 0,0 0 4 0 0,0 0-5 0 0,0 0-12 0 0,0 0-1 0 0,0 0 16 0 0,0 0 18 0 0,0 0 0 0 0,0 0-22 0 0,0 0-14 0 0,0 0 32 0 0,0 0-4 0 0,0 0 12 0 0,0 0-24 0 0,0 0 15 0 0,0 0-8 0 0,0 0-17 0 0,0 0 13 0 0,0 0 22 0 0,0 0 3 0 0,0 0 11 0 0,0 0-2 0 0,0 0-33 0 0,0 0 0 0 0,0 0-5 0 0,0 0-8 0 0,0 0 10 0 0,0 0 2 0 0,0 0 29 0 0,0 0 5 0 0,0 0-13 0 0,0 0-20 0 0,0 0-17 0 0,0 0 34 0 0,0 0-17 0 0,0 0-4 0 0,0 0 40 0 0,0 0-25 0 0,0 0 1 0 0,0 0-14 0 0,0 0-2 0 0,0 0 28 0 0,0 0 6 0 0,0 0-38 0 0,0 0 20 0 0,0 0 10 0 0,0 0 13 0 0,0 0-3 0 0,0 0-41 0 0,0 0-10 0 0,0 0 8 0 0,0 0 17 0 0,0 0 14 0 0,0 0-22 0 0,0 0-27 0 0,0 0 38 0 0,0 0-10 0 0,0 0-6 0 0,0 0 33 0 0,0 0-21 0 0,0 0 0 0 0,0 0 6 0 0,0 0-26 0 0,0 0-6 0 0,0 0 8 0 0,0 0-36 0 0,0 0 21 0 0,0 0 4 0 0,0 0-14 0 0,0 0 4 0 0,0 0 18 0 0,-2-17-6576 0 0,-1 15 1562 0 0,2-1-6757 0 0</inkml:trace>
  <inkml:trace contextRef="#ctx0" brushRef="#br0" timeOffset="-8964.528">4137 722 7706 0 0,'0'0'3927'0'0,"0"0"-1866"0"0,0 0-1019 0 0,0 0-312 0 0,0 0 59 0 0,0 0 106 0 0,0 0 12 0 0,0 0-113 0 0,0 0-220 0 0,0 0-200 0 0,0 0-134 0 0,-8 21-84 0 0,-56 138 31 0 0,48-129-557 0 0,-2-2 1 0 0,0 0-1 0 0,-2-1 1 0 0,-1-1 0 0 0,-8 7 369 0 0,27-32-1427 0 0,1 1 1607 0 0,1-1-3889 0 0,0 0-4385 0 0,0-1 2609 0 0</inkml:trace>
  <inkml:trace contextRef="#ctx0" brushRef="#br0" timeOffset="-8098.013">4376 909 9250 0 0,'0'0'2163'0'0,"0"0"-417"0"0,0 0-262 0 0,0 0-14 0 0,0 0-26 0 0,0 0-148 0 0,0 0-285 0 0,0 0-260 0 0,0 0-183 0 0,0 0-126 0 0,0 0-64 0 0,0 0 17 0 0,9-15 15 0 0,62-102 811 0 0,241-240 1445 0 0,-248 295-2309 0 0,-48 91-345 0 0,-2 152 201 0 0,-9-49-238 0 0,19-78-8 0 0,-21-53 38 0 0,-1-1-1 0 0,1 0 1 0 0,-1 0 0 0 0,0 0-1 0 0,1-1 1 0 0,-1 1-1 0 0,1 0 1 0 0,-1-1 0 0 0,0 0-1 0 0,1 0 1 0 0,-1 1-1 0 0,0-1 1 0 0,1 0 0 0 0,-1-1-1 0 0,0 1 1 0 0,0 0-1 0 0,0-1 1 0 0,0 1 0 0 0,0-1-1 0 0,-1 1 1 0 0,1-1-1 0 0,0 0 1 0 0,-1 0 0 0 0,1 0-1 0 0,-1 0 1 0 0,0 0-1 0 0,1 0 1 0 0,-1 0 0 0 0,0-1-1 0 0,0 1 1 0 0,-1 0 0 0 0,1-2-5 0 0,10-12 32 0 0,190-245 31 0 0,-74 103-88 0 0,-127 158 23 0 0,1 1 1 0 0,0-1 0 0 0,0 0 0 0 0,-1 0 0 0 0,1 0 0 0 0,0 0 0 0 0,0 1 0 0 0,-1-1 0 0 0,1 0 0 0 0,0 1-1 0 0,-1-1 1 0 0,1 1 0 0 0,0-1 0 0 0,-1 0 0 0 0,1 1 0 0 0,-1-1 0 0 0,1 1 0 0 0,-1 0 0 0 0,1-1 0 0 0,-1 1 0 0 0,1-1-1 0 0,-1 1 1 0 0,1 0 0 0 0,-1-1 0 0 0,0 1 0 0 0,1 0 0 0 0,-1 0 0 0 0,0-1 0 0 0,0 1 0 0 0,0 0 0 0 0,1 0-1 0 0,-1-1 1 0 0,0 1 0 0 0,0 0 0 0 0,0 0 0 0 0,0-1 0 0 0,0 1 0 0 0,0 0 0 0 0,-1 0 0 0 0,1-1 0 0 0,0 1 0 0 0,0 0-1 0 0,-1 0 1 0 0,1-1 0 0 0,0 1 0 0 0,-1 0 0 0 0,1-1 0 0 0,0 1 0 0 0,-1 0 0 0 0,1-1 0 0 0,-1 1 0 0 0,1-1-1 0 0,-1 1 1 0 0,1 0 0 0 0,-1-1 1 0 0,1 2 7 0 0,-35 184 169 0 0,33-175-175 0 0,-9 36 7 0 0,3 0 1 0 0,1 1-1 0 0,3 0 0 0 0,2 0 1 0 0,2 4-9 0 0,9 4-859 0 0,-9-56 432 0 0,0 0-181 0 0,0 0-209 0 0,0 0-253 0 0,0 0-294 0 0,2-3-8400 0 0,-1-1-1017 0 0</inkml:trace>
  <inkml:trace contextRef="#ctx0" brushRef="#br0" timeOffset="-7700.837">5486 766 12763 0 0,'0'0'4157'0'0,"0"0"-2201"0"0,0 0-961 0 0,0 0-174 0 0,0 0 50 0 0,0 0 32 0 0,0 0-72 0 0,0 0-187 0 0,0 0-181 0 0,0 0-114 0 0,0 0-65 0 0,0 0-22 0 0,0 0-42 0 0,31-14-12 0 0,91-43-37 0 0,-64 38 81 0 0,-47 21-168 0 0,-10-3-72 0 0,0 1 1 0 0,1 0-1 0 0,-1 0 1 0 0,0 0-1 0 0,0 0 1 0 0,0 0-1 0 0,0 0 0 0 0,0 0 1 0 0,0 0-1 0 0,0 0 1 0 0,0 0-1 0 0,0 1 1 0 0,1-1-1 0 0,-1 1 1 0 0,0-1-1 0 0,0 0 1 0 0,0 1-1 0 0,-1 0 1 0 0,1-1-1 0 0,0 1 1 0 0,0 0-1 0 0,0-1 1 0 0,0 1-1 0 0,0 0 1 0 0,-1 0-1 0 0,1-1 1 0 0,0 1-1 0 0,-1 0 1 0 0,1 0-1 0 0,-1 0 1 0 0,1 0-1 0 0,-1 0 1 0 0,1 0-1 0 0,-1 0 1 0 0,0 0-1 0 0,1 0 1 0 0,-1 1-1 0 0,0-1 0 0 0,0 0 1 0 0,0 0-1 0 0,0 0 1 0 0,0 0-1 0 0,0 0 1 0 0,0 0-1 0 0,0 0 1 0 0,0 0-1 0 0,-1 0 1 0 0,1 1-1 0 0,0-1 1 0 0,-1 0-1 0 0,1 0 1 0 0,0 0-1 0 0,-1 0 1 0 0,0 0-1 0 0,1 0 1 0 0,-1-1-1 0 0,0 1 1 0 0,1 0-1 0 0,-1 0 1 0 0,0 0-1 0 0,0 0-12 0 0,-88 119 404 0 0,15-27-186 0 0,73-92-211 0 0,0 0 1 0 0,0 0 0 0 0,0 1 0 0 0,0-1 0 0 0,1 0 0 0 0,-1 0-1 0 0,0 1 1 0 0,0-1 0 0 0,1 0 0 0 0,-1 1 0 0 0,1-1-1 0 0,-1 0 1 0 0,1 1 0 0 0,0-1 0 0 0,0 1 0 0 0,-1-1 0 0 0,1 1-1 0 0,0-1 1 0 0,0 1 0 0 0,0-1 0 0 0,0 1 0 0 0,1-1 0 0 0,-1 1-1 0 0,0-1 1 0 0,1 0 0 0 0,-1 1 0 0 0,1-1 0 0 0,-1 1 0 0 0,1-1-1 0 0,0 0 1 0 0,-1 0 0 0 0,1 1 0 0 0,0-1 0 0 0,0 0-1 0 0,0 0 1 0 0,0 0 0 0 0,0 0 0 0 0,1 1-8 0 0,83-16 111 0 0,-69 4-732 0 0,25-18-3366 0 0,-17 6-8278 0 0,-18 15 1113 0 0</inkml:trace>
  <inkml:trace contextRef="#ctx0" brushRef="#br0" timeOffset="-7199.43">6077 504 14819 0 0,'0'0'2294'0'0,"0"0"-412"0"0,0 0-294 0 0,0 0-82 0 0,0 0-93 0 0,0 0-219 0 0,0 0-295 0 0,0 0-254 0 0,0 0-175 0 0,0 0-94 0 0,0 0-19 0 0,0 0-15 0 0,0 0-30 0 0,17 5 789 0 0,-2 3-656 0 0,1 1-335 0 0,0-1 0 0 0,0-1 0 0 0,1 0 0 0 0,0-1 0 0 0,0 0 0 0 0,0-2 0 0 0,1 0 0 0 0,0-1 0 0 0,7 0-110 0 0,86 1 140 0 0,-110-4-113 0 0,-1 0 0 0 0,0 0-41 0 0,0 0 16 0 0,0 0-2 0 0,0 0-36 0 0,0 0-20 0 0,0 0-3 0 0,-40-11-5886 0 0,32 11 4360 0 0,-8 0-1330 0 0,4 4-4002 0 0,3-1-4401 0 0</inkml:trace>
  <inkml:trace contextRef="#ctx0" brushRef="#br0" timeOffset="-6945.733">6064 736 10778 0 0,'0'0'4613'0'0,"0"0"-1929"0"0,0 0-983 0 0,0 0-315 0 0,0 0-142 0 0,0 0-140 0 0,0 0-190 0 0,0 0-226 0 0,0 0-108 0 0,0 0-48 0 0,0 0-2 0 0,0 0-30 0 0,0 0-68 0 0,8 8-32 0 0,22 22-64 0 0,-27-28-278 0 0,0 0 1 0 0,0 0-1 0 0,0 0 0 0 0,1-1 1 0 0,-1 1-1 0 0,1-1 0 0 0,-1 0 1 0 0,1 0-1 0 0,-1 0 0 0 0,1 0 0 0 0,0-1 1 0 0,-1 1-1 0 0,1-1 0 0 0,0 0 1 0 0,-1 0-1 0 0,1 0 0 0 0,0-1 1 0 0,2 0-59 0 0,11 0 186 0 0,2 0-288 0 0,-1-1 0 0 0,0 0 0 0 0,0-1 1 0 0,0-1-1 0 0,0-1 0 0 0,-1-1 0 0 0,1 0 0 0 0,-2-1 0 0 0,9-5 102 0 0,-16 3-2956 0 0,-5 3-6255 0 0,-3 3-3050 0 0</inkml:trace>
  <inkml:trace contextRef="#ctx0" brushRef="#br0" timeOffset="9250.421">1416 1834 3497 0 0,'0'0'3358'0'0,"0"0"-1134"0"0,0 0-277 0 0,0 0 67 0 0,0 0 12 0 0,0 0-151 0 0,0 0-311 0 0,0 0-369 0 0,0 0-288 0 0,0 0-181 0 0,0 0-100 0 0,0 0-47 0 0,0 0-63 0 0,27 7 2698 0 0,25-3-1349 0 0,0 6-1229 0 0,223 2 605 0 0,-292-13-2676 0 0,4-7-3397 0 0,2 6-4204 0 0,7 2-2278 0 0</inkml:trace>
  <inkml:trace contextRef="#ctx0" brushRef="#br0" timeOffset="9870.529">1403 2165 11330 0 0,'0'0'2190'0'0,"0"0"-348"0"0,0 0-272 0 0,0 0-70 0 0,0 0-116 0 0,0 0-214 0 0,0 0-290 0 0,0 0-291 0 0,0 0-208 0 0,0 0-65 0 0,0 0 49 0 0,0 0 96 0 0,0 0 114 0 0,6 2 51 0 0,8 3-238 0 0,1-1 0 0 0,1-1 1 0 0,-1 0-1 0 0,0-1 0 0 0,1-1 0 0 0,-1 0 1 0 0,1-1-1 0 0,6-1-388 0 0,57 2 660 0 0,82 0 473 0 0,-160-1-1097 0 0,-1 0 18 0 0,0 0 7 0 0,0 0 0 0 0,0 0 9 0 0,0 0-22 0 0,0 0-1 0 0,0 0 2 0 0,0 0 2 0 0,0 0-23 0 0,0 0-27 0 0,0 0 27 0 0,0 0-7 0 0,0 0-23 0 0,0 0-2 0 0,0 0 17 0 0,0 0 0 0 0,0 0-25 0 0,0 0 23 0 0,0 0-34 0 0,0 0-3 0 0,0 0 39 0 0,0 0-17 0 0,0 0-19 0 0,0 0-7 0 0,0 0-8 0 0,0 0-15 0 0,0 0 13 0 0,0 0-14 0 0,0 0-34 0 0,0 0-9 0 0,0 0-6 0 0,0 0-9 0 0,0 0-32 0 0,0 0-22 0 0,0 0-66 0 0,0 0-42 0 0,0 0-15 0 0,0 0-51 0 0,0 0-71 0 0,5-15-7771 0 0,4 2 365 0 0,-7 12-2342 0 0</inkml:trace>
  <inkml:trace contextRef="#ctx0" brushRef="#br0" timeOffset="-14224.076">314 243 2465 0 0,'0'0'1980'0'0,"0"0"-596"0"0,0 0-133 0 0,0 0 144 0 0,0 0 135 0 0,0 0 10 0 0,0 0-157 0 0,0 0-312 0 0,0 0-307 0 0,0 0-238 0 0,0 0-160 0 0,-1 4-66 0 0,-22 90 2610 0 0,-9 38-1159 0 0,-5-2 0 0 0,-32 70-1751 0 0,10-68 881 0 0,56-127-853 0 0,3-5 87 0 0,0 0-1 0 0,0 0 1 0 0,0-1 0 0 0,-1 1-1 0 0,1 0 1 0 0,0 0 0 0 0,0 0-1 0 0,0 0 1 0 0,0 0-1 0 0,-1 0 1 0 0,1 0 0 0 0,0 0-1 0 0,0 0 1 0 0,0 0 0 0 0,0 0-1 0 0,-1 0 1 0 0,1 0-1 0 0,0 0 1 0 0,0 0 0 0 0,0 0-1 0 0,0 0 1 0 0,-1 0-1 0 0,1 0 1 0 0,0 0 0 0 0,0 0-1 0 0,0 0 1 0 0,0 0 0 0 0,-1 0-1 0 0,1 1-114 0 0,0-11-258 0 0,3-20 296 0 0,2 0-1 0 0,1 0 1 0 0,1 1 0 0 0,1-1 0 0 0,1 1 0 0 0,2 1 0 0 0,12-22-38 0 0,-10 20 24 0 0,132-282 177 0 0,-145 311-205 0 0,0 1 0 0 0,0-1 1 0 0,1 0-1 0 0,-1 0 0 0 0,0 1 0 0 0,1-1 0 0 0,-1 0 0 0 0,0 1 0 0 0,1-1 0 0 0,-1 1 0 0 0,1-1 0 0 0,-1 0 0 0 0,1 1 0 0 0,0-1 0 0 0,-1 1 0 0 0,1 0 0 0 0,-1-1 0 0 0,1 1 0 0 0,0-1 0 0 0,-1 1 0 0 0,1 0 0 0 0,0-1 0 0 0,0 1 0 0 0,-1 0 0 0 0,1 0 0 0 0,0 0 0 0 0,-1-1 0 0 0,1 1 0 0 0,0 0 0 0 0,0 0 0 0 0,0 0 1 0 0,-1 0-1 0 0,1 0 0 0 0,0 1 0 0 0,0-1 0 0 0,-1 0 0 0 0,1 0 0 0 0,0 0 0 0 0,-1 1 0 0 0,1-1 0 0 0,0 0 0 0 0,-1 1 0 0 0,1-1 0 0 0,0 0 0 0 0,-1 1 0 0 0,1-1 0 0 0,0 1 0 0 0,-1-1 0 0 0,1 1 0 0 0,-1-1 0 0 0,1 1 0 0 0,-1 0 0 0 0,1-1 0 0 0,-1 1 0 0 0,0 0 0 0 0,1-1 0 0 0,-1 1 0 0 0,0 0 0 0 0,0-1 1 0 0,1 1-1 0 0,-1 0 0 0 0,0 0 0 0 0,0-1 0 0 0,0 1 0 0 0,0 0 0 0 0,0 0 0 0 0,0 0 4 0 0,17 55 127 0 0,-17-55-133 0 0,21 203 257 0 0,-19-157-228 0 0,1-1-1 0 0,3 0 0 0 0,2 0 0 0 0,6 20-22 0 0,-14-64 4 0 0,0-1 0 0 0,-1 1 0 0 0,1-1 0 0 0,0 1 0 0 0,0-1 0 0 0,0 0-1 0 0,0 1 1 0 0,0-1 0 0 0,0 1 0 0 0,1-1 0 0 0,-1 1 0 0 0,0-1 0 0 0,1 0 0 0 0,-1 1-1 0 0,1-1 1 0 0,-1 0 0 0 0,1 1 0 0 0,0-1 0 0 0,0 0 0 0 0,0 0 0 0 0,-1 1-1 0 0,1-1 1 0 0,0 0 0 0 0,0 0 0 0 0,0 0 0 0 0,1 0 0 0 0,-1 0 0 0 0,0-1-1 0 0,0 1 1 0 0,0 0 0 0 0,1 0 0 0 0,-1-1 0 0 0,0 1 0 0 0,1-1 0 0 0,-1 1 0 0 0,1-1-1 0 0,-1 0 1 0 0,0 1 0 0 0,1-1 0 0 0,-1 0 0 0 0,1 0 0 0 0,-1 0 0 0 0,1 0-1 0 0,-1 0 1 0 0,1-1 0 0 0,-1 1 0 0 0,0 0 0 0 0,1 0 0 0 0,-1-1 0 0 0,1 1-1 0 0,-1-1 1 0 0,0 0 0 0 0,1 1 0 0 0,-1-1 0 0 0,0 0 0 0 0,0 0 0 0 0,0 0 0 0 0,1 0-5 0 0,64-152 363 0 0,91-194-306 0 0,-102 245-136 0 0,-55 101 29 0 0,0 1-9 0 0,17 26-106 0 0,-7 2 236 0 0,-1 1 0 0 0,-1 0 1 0 0,-1 0-1 0 0,-2 0 1 0 0,-1 1-1 0 0,-1 14-70 0 0,15 252 483 0 0,-6-265-1519 0 0,-12-42-6663 0 0,0 1-3788 0 0,0 8 3491 0 0</inkml:trace>
  <inkml:trace contextRef="#ctx0" brushRef="#br0" timeOffset="-13945.537">1087 696 10842 0 0,'0'0'5276'0'0,"0"0"-3153"0"0,0 0-1135 0 0,0 0-93 0 0,0 0 95 0 0,0 0 13 0 0,0 0-167 0 0,0 0-247 0 0,0 0-215 0 0,0 0-110 0 0,0 0-16 0 0,0 0 13 0 0,1 11-43 0 0,5 92 458 0 0,-11-30-1039 0 0,5-66-2301 0 0,1-6-1256 0 0,-1-1-3536 0 0,2 0-1043 0 0</inkml:trace>
  <inkml:trace contextRef="#ctx0" brushRef="#br0" timeOffset="-13401.91">1311 475 5297 0 0,'0'0'1907'0'0,"0"0"-116"0"0,0 0-4 0 0,0 0 70 0 0,0 0-69 0 0,0 0-232 0 0,0 0-325 0 0,0 0-274 0 0,0 0-195 0 0,0 0-97 0 0,0 0-41 0 0,0 0-4 0 0,0 0-25 0 0,13 10 2260 0 0,-4-4-2619 0 0,0-1 0 0 0,0 0 0 0 0,0-1 0 0 0,0 0 0 0 0,1-1 0 0 0,0 0 0 0 0,-1 0 0 0 0,1-1 0 0 0,0 0 0 0 0,0-1 0 0 0,1 0 0 0 0,-1-1 0 0 0,0 0 0 0 0,0 0 0 0 0,0-1 0 0 0,7-2-236 0 0,21 2 262 0 0,83-6 174 0 0,-67 7-349 0 0,-54 0-70 0 0,0 0 5 0 0,0 0-12 0 0,0 0-6 0 0,0 0-18 0 0,0 0-13 0 0,0 0-4 0 0,0 0-52 0 0,0 0-42 0 0,0 0-40 0 0,0 0-85 0 0,-25 4-6095 0 0,9 3-2241 0 0,11-3-2566 0 0</inkml:trace>
  <inkml:trace contextRef="#ctx0" brushRef="#br0" timeOffset="-13144.15">1453 696 13811 0 0,'0'0'2167'0'0,"0"0"-617"0"0,0 0-519 0 0,0 0-48 0 0,0 0 45 0 0,0 0-20 0 0,0 0-99 0 0,0 0-119 0 0,0 0-93 0 0,0 0-48 0 0,0 0-52 0 0,0 0-93 0 0,0 0-100 0 0,17 2-84 0 0,108 7 336 0 0,-37-26-995 0 0,-60 6-3632 0 0,-1-2-5678 0 0,-21 10-1704 0 0</inkml:trace>
  <inkml:trace contextRef="#ctx0" brushRef="#br0" timeOffset="-12721.83">2270 103 16131 0 0,'0'0'2028'0'0,"0"0"-687"0"0,0 0-374 0 0,0 0-17 0 0,0 0 42 0 0,0 0-63 0 0,0 0-146 0 0,0 0-168 0 0,0 0-163 0 0,0 0-109 0 0,0 0-78 0 0,0 0-83 0 0,0 0-36 0 0,-28 28-12 0 0,-87 88-24 0 0,64-40 30 0 0,46-60-109 0 0,-4 9-19 0 0,2 0 1 0 0,1 1-1 0 0,1 0 0 0 0,1 0 0 0 0,1 0 1 0 0,1 0-1 0 0,2 1 0 0 0,0-1 1 0 0,3 13-13 0 0,-2-29 6 0 0,1 0 0 0 0,0-1 0 0 0,1 1 1 0 0,0 0-1 0 0,0-1 0 0 0,1 1 0 0 0,0-1 0 0 0,1 0 1 0 0,0-1-1 0 0,0 1 0 0 0,1-1 0 0 0,0 0 1 0 0,0 0-1 0 0,1-1 0 0 0,0 1 0 0 0,1-2 1 0 0,-1 1-1 0 0,1-1 0 0 0,0 0 0 0 0,1-1 0 0 0,0 0 1 0 0,-1 0-1 0 0,2-1 0 0 0,-1 0 0 0 0,0 0 1 0 0,1-1-1 0 0,0 0 0 0 0,-1-1 0 0 0,1 0 0 0 0,10 0-6 0 0,-9-2 67 0 0,0 0-1 0 0,-1 0 0 0 0,1-1 1 0 0,0 0-1 0 0,0-1 0 0 0,-1 0 1 0 0,1-1-1 0 0,-1 0 0 0 0,1-1 1 0 0,-1 0-1 0 0,0 0 0 0 0,-1-1 1 0 0,1-1-1 0 0,-1 1 0 0 0,0-2 0 0 0,0 1 1 0 0,-1-1-1 0 0,0 0 0 0 0,0-1 1 0 0,0 0-1 0 0,-1 0 0 0 0,-1-1 1 0 0,1 0-1 0 0,-1 0 0 0 0,-1 0 1 0 0,0-1-1 0 0,0 0 0 0 0,-1 0 1 0 0,0 0-1 0 0,-1 0 0 0 0,0-1 1 0 0,0 1-1 0 0,-1-4-66 0 0,-1 10 1 0 0,-1 1 1 0 0,1-1-1 0 0,-1 1 1 0 0,0-1 0 0 0,0 1-1 0 0,-1-1 1 0 0,1 1-1 0 0,-1 0 1 0 0,1-1-1 0 0,-1 1 1 0 0,0 0-1 0 0,0-1 1 0 0,-1 1-1 0 0,1 0 1 0 0,-1 0 0 0 0,1 0-1 0 0,-1 0 1 0 0,0 0-1 0 0,0 0 1 0 0,-1 1-1 0 0,1-1 1 0 0,0 1-1 0 0,-1-1 1 0 0,1 1-1 0 0,-1 0 1 0 0,0 0 0 0 0,0 0-1 0 0,0 0 1 0 0,0 1-1 0 0,0-1 1 0 0,0 1-1 0 0,-1 0 1 0 0,1-1-1 0 0,0 2 1 0 0,-1-1-1 0 0,-2 0-1 0 0,-3-1-54 0 0,1 1-1 0 0,-1 0 1 0 0,0 1-1 0 0,0 0 1 0 0,1 0-1 0 0,-1 1 1 0 0,0 0-1 0 0,1 0 0 0 0,-1 1 1 0 0,0 1-1 0 0,1-1 1 0 0,0 1-1 0 0,0 0 1 0 0,-4 3 54 0 0,-8 6-325 0 0,0 2 0 0 0,0 0 1 0 0,2 1-1 0 0,0 1 0 0 0,0 1 0 0 0,2 0 1 0 0,-4 6 324 0 0,-21 29-4178 0 0,4 2-5096 0 0,28-39-2246 0 0</inkml:trace>
  <inkml:trace contextRef="#ctx0" brushRef="#br0" timeOffset="-12348.488">2659 180 11370 0 0,'0'0'3675'0'0,"0"0"-1508"0"0,0 0-659 0 0,0 0-113 0 0,0 0-3 0 0,0 0-117 0 0,0 0-279 0 0,0 0-274 0 0,0 0-277 0 0,0 0-198 0 0,0 0-68 0 0,0 0-46 0 0,15 60 1398 0 0,45 347-637 0 0,-58-393-941 0 0,0-3-160 0 0,0 0-1 0 0,-1 0 1 0 0,0 1 0 0 0,-1-1 0 0 0,0 1 0 0 0,0-1 0 0 0,-2 1 0 0 0,1-1 0 0 0,-2 3 207 0 0,-3-3-1593 0 0,0-19-5086 0 0,7-25-4807 0 0,3 22 5226 0 0</inkml:trace>
  <inkml:trace contextRef="#ctx0" brushRef="#br0" timeOffset="-12023.957">2959 214 9714 0 0,'0'0'2327'0'0,"0"0"-668"0"0,0 0-358 0 0,0 0 8 0 0,0 0 51 0 0,0 0-43 0 0,0 0-181 0 0,0 0-231 0 0,0 0-196 0 0,-22 32-159 0 0,-68 101-99 0 0,-20 28 1087 0 0,96-117-867 0 0,40-31-225 0 0,96 20 513 0 0,-113-26-925 0 0,0 0 0 0 0,-1 1-1 0 0,0 1 1 0 0,0-1 0 0 0,-1 1 0 0 0,0 1-1 0 0,-1-1 1 0 0,0 1 0 0 0,0 0-1 0 0,-1 0 1 0 0,2 7-34 0 0,-5-14-41 0 0,5-2-3659 0 0,-3-2-4591 0 0,0-2-2903 0 0</inkml:trace>
  <inkml:trace contextRef="#ctx0" brushRef="#br0" timeOffset="-11353.665">3213 556 11618 0 0,'0'0'3537'0'0,"0"0"-1267"0"0,0 0-526 0 0,0 0-142 0 0,0 0-114 0 0,0 0-167 0 0,0 0-273 0 0,0 0-277 0 0,0 0-198 0 0,0 0-157 0 0,0 0-140 0 0,0 0-89 0 0,0 0-63 0 0,-5 4-47 0 0,-5 5-78 0 0,0 0 0 0 0,0 2 0 0 0,1-1 0 0 0,1 1 0 0 0,0 0 0 0 0,0 0 0 0 0,1 1 0 0 0,1 0 0 0 0,0 1 0 0 0,0 0 0 0 0,1-1 0 0 0,1 1 0 0 0,0 1 0 0 0,1-1 0 0 0,0 1 0 0 0,1-1 0 0 0,1 1-1 0 0,0 0 1 0 0,1 10 1 0 0,1-22 10 0 0,1 0-1 0 0,-1-1 0 0 0,0 1 0 0 0,1 0 0 0 0,-1-1 0 0 0,1 1 0 0 0,-1-1 1 0 0,1 1-1 0 0,0-1 0 0 0,-1 0 0 0 0,1 0 0 0 0,0 0 0 0 0,0 0 0 0 0,0 0 1 0 0,0 0-1 0 0,0-1 0 0 0,0 1 0 0 0,0 0 0 0 0,0-1 0 0 0,0 0 0 0 0,1 1 1 0 0,-1-1-1 0 0,0 0 0 0 0,0 0 0 0 0,0 0 0 0 0,0-1 0 0 0,0 1 0 0 0,1 0 1 0 0,-1-1-1 0 0,0 0 0 0 0,0 1 0 0 0,0-1 0 0 0,0 0 0 0 0,0 0 0 0 0,-1 0 1 0 0,1 0-1 0 0,0 0 0 0 0,0 0 0 0 0,-1-1 0 0 0,1 1 0 0 0,0-1 1 0 0,0 0-10 0 0,18-16 187 0 0,0-2 1 0 0,-1 0-1 0 0,-1-1 1 0 0,-1-1-1 0 0,0-1 1 0 0,6-13-188 0 0,13-17 92 0 0,-36 52-94 0 0,0 0-1 0 0,0 0 1 0 0,1-1-1 0 0,-1 1 1 0 0,0 0-1 0 0,1 0 1 0 0,-1 0-1 0 0,1 0 1 0 0,0 0-1 0 0,-1 0 1 0 0,1 0-1 0 0,0 0 1 0 0,0 0-1 0 0,-1 0 1 0 0,1 0-1 0 0,0 0 1 0 0,0 0-1 0 0,0 1 1 0 0,0-1 0 0 0,0 0-1 0 0,0 1 1 0 0,0-1-1 0 0,0 1 1 0 0,0-1-1 0 0,1 1 1 0 0,-1-1-1 0 0,0 1 1 0 0,0 0-1 0 0,0 0 1 0 0,1 0-1 0 0,-1-1 1 0 0,0 1-1 0 0,0 0 1 0 0,0 0-1 0 0,1 1 1 0 0,-1-1-1 0 0,0 0 1 0 0,0 0-1 0 0,0 1 1 0 0,1-1-1 0 0,-1 0 1 0 0,0 1-1 0 0,1 0 3 0 0,16 71-36 0 0,13 150-97 0 0,-16-143-52 0 0,-5 2 1 0 0,0 71 184 0 0,-9-134 9 0 0,-1-1 0 0 0,0 1 0 0 0,-2 0 0 0 0,0-1 0 0 0,-1 1 0 0 0,-1-1 0 0 0,-1 0 0 0 0,0 0 0 0 0,-1 0 0 0 0,-1-1 0 0 0,0 0 0 0 0,-1 0 0 0 0,-3 2-9 0 0,11-16 2 0 0,-1 0 1 0 0,0 0-1 0 0,1 0 1 0 0,-1 0-1 0 0,0 0 1 0 0,0 0-1 0 0,0-1 0 0 0,-1 1 1 0 0,1 0-1 0 0,0-1 1 0 0,-1 1-1 0 0,1-1 0 0 0,-1 1 1 0 0,1-1-1 0 0,-1 1 1 0 0,0-1-1 0 0,1 0 1 0 0,-1 0-1 0 0,0 0 0 0 0,0 0 1 0 0,0 0-1 0 0,0-1 1 0 0,0 1-1 0 0,0 0 1 0 0,0-1-1 0 0,0 1 0 0 0,0-1 1 0 0,0 0-1 0 0,0 0 1 0 0,0 0-1 0 0,-1 0 0 0 0,1 0 1 0 0,0 0-1 0 0,0-1 1 0 0,0 1-1 0 0,0-1 1 0 0,0 1-1 0 0,0-1 0 0 0,0 0 1 0 0,0 0-1 0 0,0 0 1 0 0,0 0-1 0 0,-1-1-2 0 0,-3-11 21 0 0,1 0 0 0 0,0 0 1 0 0,1-1-1 0 0,0 1 0 0 0,1-1 0 0 0,1 0 1 0 0,0 0-1 0 0,1 0 0 0 0,0 0 0 0 0,1-1 1 0 0,2-10-22 0 0,-2 3 42 0 0,2 1-53 0 0,0 0 0 0 0,2 0 0 0 0,1 0 0 0 0,0 1 0 0 0,2-1 0 0 0,0 1 0 0 0,1 1 0 0 0,1 0 0 0 0,1 0 0 0 0,1 0 0 0 0,8-10 11 0 0,-13 19-577 0 0,7-11 307 0 0,-8 16-3214 0 0,0 4-3310 0 0,-2 1-4781 0 0</inkml:trace>
  <inkml:trace contextRef="#ctx0" brushRef="#br0" timeOffset="8505.954">43 1517 6833 0 0,'0'0'1856'0'0,"0"0"-399"0"0,0 0-95 0 0,0 0 145 0 0,0 0 117 0 0,0 0-2 0 0,0 0-213 0 0,0 0-312 0 0,0 0-212 0 0,0 0-170 0 0,0 0-88 0 0,0 0-38 0 0,0 0-62 0 0,8-12-52 0 0,25-34-66 0 0,1 33 1205 0 0,-27 14-1279 0 0,64 10 1437 0 0,241-29-170 0 0,-178 24-1444 0 0,-77-5 1504 0 0,-131-30-1547 0 0,-76-78 33 0 0,130 95-1489 0 0,30 24-7307 0 0,-1-5 2095 0 0,-4-3-5249 0 0</inkml:trace>
  <inkml:trace contextRef="#ctx0" brushRef="#br0" timeOffset="1772.178">286 1727 1904 0 0,'0'0'1805'0'0,"0"0"-361"0"0,0 0-26 0 0,0 0 177 0 0,0 0 216 0 0,0 0 173 0 0,0 0-67 0 0,0 0-210 0 0,0 0-259 0 0,0 0-282 0 0,0 0-230 0 0,-1-5-175 0 0,-1-15-126 0 0,1 15-96 0 0,1 5-46 0 0,0 0-17 0 0,0 0-33 0 0,15 20 1828 0 0,57 240-596 0 0,-11 41-1352 0 0,-29-172-151 0 0,-24-147 1566 0 0,6-259-1564 0 0,75-87-103 0 0,-74 314-75 0 0,-11 28 48 0 0,-4 21-38 0 0,0 1-24 0 0,0 0 18 0 0,0 0-24 0 0,0 0-14 0 0,0 13-229 0 0,-20 103-1868 0 0,-7-43-7394 0 0,23-62 3384 0 0,1-3-4651 0 0</inkml:trace>
  <inkml:trace contextRef="#ctx0" brushRef="#br0" timeOffset="7342.003">702 2456 4225 0 0,'0'0'2494'0'0,"0"0"-1087"0"0,0 0-196 0 0,0 0 158 0 0,0 0 122 0 0,0 0-49 0 0,0 0-285 0 0,0 0-396 0 0,0 0-363 0 0,0 0-228 0 0,0 0-56 0 0,0 5 69 0 0,-1 6 8 0 0,1 1 0 0 0,0-1 0 0 0,1 1-1 0 0,0-1 1 0 0,1 1 0 0 0,1-1 0 0 0,-1 0-1 0 0,2 0 1 0 0,0 0 0 0 0,0 0 0 0 0,1-1 0 0 0,0 1-1 0 0,0-1 1 0 0,1 0 0 0 0,1-1 0 0 0,0 1-1 0 0,0-2 1 0 0,3 3-191 0 0,-8-9 89 0 0,0-1 1 0 0,-1 0-1 0 0,1 0 0 0 0,0 0 0 0 0,0 0 0 0 0,0 0 1 0 0,0 0-1 0 0,0 0 0 0 0,1-1 0 0 0,-1 1 0 0 0,0-1 1 0 0,0 0-1 0 0,0 1 0 0 0,0-1 0 0 0,1 0 0 0 0,-1 0 1 0 0,0-1-1 0 0,0 1 0 0 0,0 0 0 0 0,0-1 0 0 0,1 1 1 0 0,-1-1-1 0 0,0 0 0 0 0,0 1 0 0 0,0-1 1 0 0,0 0-1 0 0,0 0 0 0 0,-1-1 0 0 0,1 1 0 0 0,0 0 1 0 0,0-1-1 0 0,-1 1 0 0 0,1-1 0 0 0,-1 1 0 0 0,1-1 1 0 0,-1 0-1 0 0,0 1 0 0 0,1-1 0 0 0,-1 0 0 0 0,0 0 1 0 0,0 0-1 0 0,0 0-89 0 0,30-90 1574 0 0,-30 88-1563 0 0,0-1 0 0 0,0 1 0 0 0,-1 0 0 0 0,1 0 0 0 0,-1 0 0 0 0,0 0 0 0 0,0-1 0 0 0,0 1 0 0 0,-1 0 1 0 0,1 0-1 0 0,-1 0 0 0 0,0 0 0 0 0,0 0 0 0 0,0 0 0 0 0,-1 0 0 0 0,0 0 0 0 0,1 0 0 0 0,-1 0 0 0 0,-1 1 0 0 0,1-1 0 0 0,0 1 0 0 0,-1 0 0 0 0,0-1 0 0 0,0 1 0 0 0,0 0 0 0 0,0 1 0 0 0,0-1 0 0 0,0 1 0 0 0,-1-1 0 0 0,0 1 0 0 0,1 0 0 0 0,-1 0 0 0 0,0 0 0 0 0,0 1 0 0 0,0-1 0 0 0,0 1 0 0 0,0 0 0 0 0,0 0 0 0 0,-2 0-11 0 0,-59 21-2245 0 0,29 12-3568 0 0,24-19-783 0 0,4-4-4357 0 0</inkml:trace>
  <inkml:trace contextRef="#ctx0" brushRef="#br0" timeOffset="11311.901">2442 1694 8442 0 0,'0'0'2292'0'0,"0"0"-329"0"0,0 0-429 0 0,0 0-131 0 0,0 0 3 0 0,0 0-82 0 0,0 0-215 0 0,0 0-258 0 0,0 0-272 0 0,0 0-213 0 0,0 0-109 0 0,3 18 454 0 0,-2 47 596 0 0,-14 165 77 0 0,-12-123-1269 0 0,14-66-197 0 0,1 2 0 0 0,2-1 0 0 0,3 1 0 0 0,-1 30 82 0 0,17-29-1380 0 0,10-29-3370 0 0,32-29-9015 0 0,-46 10 8945 0 0</inkml:trace>
  <inkml:trace contextRef="#ctx0" brushRef="#br0" timeOffset="11665.337">2865 1745 9802 0 0,'0'0'1616'0'0,"0"0"-423"0"0,0 0-236 0 0,0 0 67 0 0,0 0 99 0 0,0 0-29 0 0,-21 35-111 0 0,-67 109-160 0 0,37-31 321 0 0,37-69-966 0 0,3 0 0 0 0,1 1-1 0 0,3 0 1 0 0,1 0 0 0 0,2 1 0 0 0,2 25-178 0 0,2-67 26 0 0,0 1 1 0 0,0 0-1 0 0,0 0 1 0 0,1-1 0 0 0,-1 1-1 0 0,1 0 1 0 0,0-1-1 0 0,0 1 1 0 0,1-1-1 0 0,-1 1 1 0 0,1-1 0 0 0,0 0-1 0 0,0 1 1 0 0,1-1-1 0 0,-1 0 1 0 0,1 0-1 0 0,0-1 1 0 0,0 1-1 0 0,0-1 1 0 0,1 1 0 0 0,-1-1-1 0 0,1 0 1 0 0,0 0-1 0 0,-1-1 1 0 0,1 1-1 0 0,0-1 1 0 0,1 0 0 0 0,-1 0-1 0 0,0 0 1 0 0,1 0-1 0 0,-1-1 1 0 0,1 0-1 0 0,0 0 1 0 0,-1 0-1 0 0,1 0 1 0 0,1-1-27 0 0,7-1 188 0 0,1 0 1 0 0,-1-1-1 0 0,-1-1 0 0 0,1 0 1 0 0,0-1-1 0 0,-1 0 0 0 0,1-1 1 0 0,-1-1-1 0 0,-1 0 0 0 0,1 0 1 0 0,-1-1-1 0 0,0-1 0 0 0,0 0 1 0 0,-1 0-1 0 0,7-7-188 0 0,10-12 418 0 0,-1 0-1 0 0,-2-2 1 0 0,0-1 0 0 0,18-30-418 0 0,-31 42 150 0 0,-1 1 1 0 0,-1-1-1 0 0,0-1 1 0 0,-1 0-1 0 0,-1 0 1 0 0,-1 0-1 0 0,-1-1 1 0 0,0 0-1 0 0,-1-5-150 0 0,-2 17 18 0 0,-2 0 0 0 0,1-1 0 0 0,-1 1-1 0 0,0 0 1 0 0,-1 0 0 0 0,1-1 0 0 0,-2 1-1 0 0,1 0 1 0 0,-1 0 0 0 0,-1 0-1 0 0,1 1 1 0 0,-1-1 0 0 0,-1 0 0 0 0,1 1-1 0 0,-1 0 1 0 0,0 0 0 0 0,-1 0 0 0 0,0 0-1 0 0,0 1 1 0 0,-1 0 0 0 0,1 0 0 0 0,-1 0-1 0 0,0 1 1 0 0,-1-1-18 0 0,-2-1-97 0 0,-1 1 1 0 0,0 0-1 0 0,0 0 1 0 0,-1 1-1 0 0,1 0 0 0 0,-1 1 1 0 0,-1 0-1 0 0,1 0 1 0 0,0 1-1 0 0,-1 1 1 0 0,1 0-1 0 0,-1 1 0 0 0,0 0 1 0 0,1 1-1 0 0,-1 0 1 0 0,0 1-1 0 0,0 0 0 0 0,1 1 1 0 0,-1 0-1 0 0,1 0 1 0 0,0 2-1 0 0,-1-1 1 0 0,1 2-1 0 0,1-1 0 0 0,-1 1 1 0 0,-5 5 96 0 0,6-3-501 0 0,1 1 0 0 0,0 0 0 0 0,0 0 0 0 0,1 1 0 0 0,0 0 0 0 0,0 0 1 0 0,1 1-1 0 0,1 0 0 0 0,-4 8 501 0 0,-8 20-4206 0 0,4 2-3604 0 0,10-16-1213 0 0</inkml:trace>
  <inkml:trace contextRef="#ctx0" brushRef="#br0" timeOffset="12410.431">3373 2055 9082 0 0,'0'0'2730'0'0,"0"0"-344"0"0,0 0-338 0 0,0 0-179 0 0,0 0-200 0 0,0 0-259 0 0,0 0-289 0 0,0 0-247 0 0,0 0-203 0 0,0 0-178 0 0,0 0-90 0 0,0 0-52 0 0,0 0-13 0 0,5-11 36 0 0,45-74 710 0 0,124-143 899 0 0,-160 213-1985 0 0,-14 15-8 0 0,0 0-8 0 0,13 124-105 0 0,-12-122 124 0 0,-1 0 1 0 0,1 0-1 0 0,0 0 1 0 0,0 0-1 0 0,0 0 1 0 0,0 0-1 0 0,0-1 1 0 0,0 1-1 0 0,0 0 1 0 0,1-1-1 0 0,-1 1 1 0 0,1-1-1 0 0,-1 1 1 0 0,1-1-1 0 0,0 0 1 0 0,-1 0-1 0 0,1 0 1 0 0,0 0-1 0 0,0 0 0 0 0,0 0 1 0 0,0 0-1 0 0,0 0 1 0 0,0-1-1 0 0,0 1 1 0 0,0-1-1 0 0,0 1 1 0 0,0-1-1 0 0,0 0 1 0 0,0 0-1 0 0,0 0 1 0 0,0 0-1 0 0,0 0 1 0 0,0-1-1 0 0,0 1 1 0 0,0-1-1 0 0,0 1 1 0 0,0-1-1 0 0,0 0 1 0 0,0 1-1 0 0,0-1 1 0 0,0 0-1 0 0,0 0 1 0 0,-1-1-1 0 0,1 1-1 0 0,128-123 356 0 0,-128 125-359 0 0,-1 0 0 0 0,1-1 0 0 0,0 1-1 0 0,-1 0 1 0 0,0 0 0 0 0,1 0 0 0 0,-1 0 0 0 0,1 0-1 0 0,-1 1 1 0 0,0-1 0 0 0,0 0 0 0 0,0 1-1 0 0,0-1 1 0 0,0 0 0 0 0,0 1 0 0 0,0-1 0 0 0,0 1-1 0 0,-1 0 1 0 0,1-1 0 0 0,0 1 0 0 0,-1 0 0 0 0,0-1-1 0 0,1 1 1 0 0,-1 0 0 0 0,0 0 0 0 0,0-1-1 0 0,0 1 1 0 0,0 0 0 0 0,0-1 0 0 0,0 1 0 0 0,0 0-1 0 0,-1 1 4 0 0,2 0 1 0 0,-1 2-13 0 0,0-1 1 0 0,1 1 0 0 0,-1 0 0 0 0,1-1 0 0 0,0 1-1 0 0,1-1 1 0 0,-1 1 0 0 0,1-1 0 0 0,0 0 0 0 0,0 0 0 0 0,0 1-1 0 0,1-1 1 0 0,-1-1 0 0 0,1 1 0 0 0,0 0 0 0 0,0-1-1 0 0,0 1 1 0 0,0-1 0 0 0,1 0 0 0 0,0 0 0 0 0,-1 0 0 0 0,1-1-1 0 0,0 1 1 0 0,0-1 0 0 0,1 0 0 0 0,1 1 11 0 0,52 0-5053 0 0,-54-1 2505 0 0,-2 3-10638 0 0,-2-4 5212 0 0</inkml:trace>
  <inkml:trace contextRef="#ctx0" brushRef="#br0" timeOffset="12678.979">3366 2176 14587 0 0,'0'0'1746'0'0,"0"0"-553"0"0,0 0-431 0 0,0 0-63 0 0,0 0 142 0 0,0 0 135 0 0,0 0 37 0 0,0 0-105 0 0,0 0-173 0 0,0 0-151 0 0,0 0-103 0 0,0 0-53 0 0,36-6-28 0 0,115-20-29 0 0,-6-8 379 0 0,57 5-567 0 0,-69 50-6152 0 0,-122-13-1918 0 0,-8-5-2970 0 0</inkml:trace>
  <inkml:trace contextRef="#ctx0" brushRef="#br0" timeOffset="13221.281">3828 2283 9082 0 0,'0'0'4073'0'0,"0"0"-1694"0"0,0 0-791 0 0,0 0-173 0 0,0 0-88 0 0,0 0-156 0 0,0 0-192 0 0,0 0-184 0 0,0 0-164 0 0,0 0-127 0 0,0 0-93 0 0,0 0-95 0 0,0 0-39 0 0,-33 16 16 0 0,-101 52-5 0 0,75-28 455 0 0,59-39-739 0 0,0-1 1 0 0,-1 1-1 0 0,1-1 0 0 0,0 1 0 0 0,-1-1 0 0 0,1 1 0 0 0,0-1 0 0 0,0 1 0 0 0,-1 0 0 0 0,1-1 1 0 0,0 1-1 0 0,0-1 0 0 0,0 1 0 0 0,0-1 0 0 0,0 1 0 0 0,0 0 0 0 0,0-1 0 0 0,0 1 1 0 0,0-1-1 0 0,0 1 0 0 0,0-1 0 0 0,0 1 0 0 0,1 0 0 0 0,-1-1 0 0 0,0 1 0 0 0,0-1 1 0 0,1 1-1 0 0,-1-1 0 0 0,0 1 0 0 0,1-1 0 0 0,-1 1 0 0 0,0-1 0 0 0,1 1 0 0 0,-1-1 1 0 0,1 0-1 0 0,-1 1 0 0 0,0-1 0 0 0,1 1 0 0 0,-1-1 0 0 0,1 0 0 0 0,-1 0 0 0 0,1 1 0 0 0,0-1 1 0 0,-1 0-1 0 0,1 0 0 0 0,-1 0 0 0 0,1 1 0 0 0,-1-1 0 0 0,1 0 0 0 0,0 0 0 0 0,-1 0 1 0 0,1 0-1 0 0,-1 0 0 0 0,1 0 0 0 0,-1 0 0 0 0,1 0 0 0 0,0-1 0 0 0,-1 1 0 0 0,1 0 1 0 0,-1 0-1 0 0,1-1-4 0 0,45 7-65 0 0,-33-6 88 0 0,7-1-15 0 0,-1 1 0 0 0,1 1-1 0 0,-1 0 1 0 0,0 2 0 0 0,0 0 0 0 0,1 2-1 0 0,6 2-7 0 0,-23-6 20 0 0,1 0 0 0 0,0 1 0 0 0,-1-1 0 0 0,1 1 0 0 0,-1 0 0 0 0,1 0 0 0 0,-1 0 0 0 0,0 0 0 0 0,0 1-1 0 0,0-1 1 0 0,0 1 0 0 0,0 0 0 0 0,-1 0 0 0 0,1 0 0 0 0,-1 0 0 0 0,1 0 0 0 0,-1 1 0 0 0,-1-1 0 0 0,1 1 0 0 0,0-1-1 0 0,-1 1 1 0 0,1 0 0 0 0,-1 0 0 0 0,0-1 0 0 0,-1 1 0 0 0,1 0 0 0 0,-1 0 0 0 0,1 0 0 0 0,-1 0 0 0 0,0 0 0 0 0,-1 0 0 0 0,1 0-1 0 0,-1 0 1 0 0,1 0 0 0 0,-1-1 0 0 0,0 1 0 0 0,-1 0 0 0 0,1 0 0 0 0,-1-1 0 0 0,1 1 0 0 0,-1-1 0 0 0,0 1 0 0 0,-1-1-20 0 0,-5 6 91 0 0,0 0 1 0 0,-1 0-1 0 0,0-1 1 0 0,0 0-1 0 0,-1 0 1 0 0,0-1-1 0 0,-1-1 1 0 0,1 0-1 0 0,-1 0 1 0 0,0-1-1 0 0,-1 0 1 0 0,1-1-1 0 0,-1-1 1 0 0,0 1-1 0 0,0-2 1 0 0,0 0-1 0 0,-1 0 1 0 0,1-1-1 0 0,0-1 1 0 0,0 0-1 0 0,-4-1-91 0 0,6 1-92 0 0,5 1-7 0 0,1-1-1 0 0,-1 1 0 0 0,1-1 1 0 0,-1-1-1 0 0,1 1 0 0 0,-1-1 1 0 0,1 1-1 0 0,0-1 0 0 0,-1 0 1 0 0,1-1-1 0 0,0 1 0 0 0,0-1 1 0 0,0 0-1 0 0,0 0 0 0 0,-3-2 100 0 0,5 0-1647 0 0,2-2-5072 0 0,0 5 5084 0 0,0-2-10138 0 0</inkml:trace>
  <inkml:trace contextRef="#ctx0" brushRef="#br0" timeOffset="14459.904">4525 2036 1280 0 0,'0'0'2250'0'0,"0"0"-442"0"0,0 0 61 0 0,0 0 223 0 0,0 0 47 0 0,0 0-190 0 0,0 0-335 0 0,0 0-400 0 0,0 0-273 0 0,0 0-157 0 0,0 0-92 0 0,0 0-32 0 0,0 0-8 0 0,3-1-26 0 0,8-4-50 0 0,-8 4-29 0 0,-3 1-39 0 0,0 4 4493 0 0,-2 14-4721 0 0,-109 229 105 0 0,104-232-448 0 0,3-8 52 0 0,1 0 0 0 0,0 1 1 0 0,0 0-1 0 0,0-1 0 0 0,1 1 1 0 0,0 0-1 0 0,1 0 0 0 0,0 0 0 0 0,0 1 1 0 0,0-1-1 0 0,1 0 0 0 0,1 1 11 0 0,1-5 2 0 0,1 0-1 0 0,-1 0 1 0 0,1 0-1 0 0,0-1 1 0 0,1 1 0 0 0,-1-1-1 0 0,1 1 1 0 0,-1-1-1 0 0,1-1 1 0 0,0 1-1 0 0,0 0 1 0 0,0-1-1 0 0,0 0 1 0 0,1 0 0 0 0,-1 0-1 0 0,1 0 1 0 0,-1-1-1 0 0,3 1-1 0 0,55-8 84 0 0,-34-16-2892 0 0,4-67-12066 0 0,-31 81 4769 0 0</inkml:trace>
  <inkml:trace contextRef="#ctx0" brushRef="#br0" timeOffset="14852.187">4216 1712 12195 0 0,'0'0'1957'0'0,"0"0"-176"0"0,0 0-192 0 0,0 0-55 0 0,0 0-96 0 0,0 0-247 0 0,0 0-287 0 0,0 0-284 0 0,0 0-245 0 0,0 0-129 0 0,0 0-10 0 0,0 0 35 0 0,0 0 64 0 0,10-4 42 0 0,143-59 1317 0 0,-131 50-1542 0 0,-1 0 0 0 0,-1-2 0 0 0,0 0 0 0 0,-1-1 0 0 0,-1-1 0 0 0,0 0 0 0 0,-1-2 0 0 0,-1 0 0 0 0,-1-1 0 0 0,3-7-152 0 0,6-1 669 0 0,-5 115-471 0 0,-18-77-205 0 0,0-1-1 0 0,1 0 1 0 0,1 0-1 0 0,0 0 1 0 0,0 0-1 0 0,1-1 1 0 0,-1 1-1 0 0,2-1 1 0 0,0 0-1 0 0,0 0 1 0 0,0-1-1 0 0,1 1 1 0 0,0-1-1 0 0,0 0 1 0 0,1-1 0 0 0,-1 1-1 0 0,2-1 1 0 0,2 1 7 0 0,-9-6-604 0 0,14 5-113 0 0,-11-5-3409 0 0,0-1-3625 0 0,-2 0-4342 0 0</inkml:trace>
  <inkml:trace contextRef="#ctx0" brushRef="#br0" timeOffset="15565.757">5188 2331 12531 0 0,'0'0'2047'0'0,"0"0"-499"0"0,0 0-432 0 0,0 0-135 0 0,0 0 17 0 0,0 0-40 0 0,0 0-134 0 0,0 0-158 0 0,0 0-178 0 0,0 0-147 0 0,-11 32-113 0 0,-34 101-86 0 0,-40 70-52 0 0,61-163-867 0 0,2-19-2593 0 0,16-19-2563 0 0,4-3 1684 0 0,2 1-4380 0 0</inkml:trace>
  <inkml:trace contextRef="#ctx0" brushRef="#br0" timeOffset="16047.939">5485 2073 12827 0 0,'0'0'2556'0'0,"0"0"-890"0"0,0 0-638 0 0,0 0-153 0 0,0 0 28 0 0,0 0-26 0 0,0 0-110 0 0,0 0-183 0 0,0 0-49 0 0,0 0-15 0 0,0 0-10 0 0,0 0-22 0 0,0 0-123 0 0,8 17-73 0 0,57 121 338 0 0,-56-98-621 0 0,-1 1 0 0 0,-2-1 0 0 0,-2 2 0 0 0,-2-1 1 0 0,-1 0-1 0 0,-2 1 0 0 0,-2-1 0 0 0,-3 2-9 0 0,-12 61-513 0 0,33-128 749 0 0,113-199 1003 0 0,77-240 40 0 0,-175 379-1223 0 0,-27 76-200 0 0,-3 7-841 0 0,-2 16-658 0 0,2 24-1669 0 0,0-13-5260 0 0,0-14-2893 0 0</inkml:trace>
  <inkml:trace contextRef="#ctx0" brushRef="#br0" timeOffset="16298.023">6070 2419 9362 0 0,'0'0'5765'0'0,"0"0"-3648"0"0,0 0-1069 0 0,0 0 81 0 0,0 0 152 0 0,0 0-18 0 0,0 0-154 0 0,0 0-278 0 0,0 0-277 0 0,0 0-150 0 0,0 0-120 0 0,-3 32-76 0 0,-12 98-60 0 0,0-68 25 0 0,4-31 692 0 0,4-11-3203 0 0,5-11-8410 0 0,2-13 854 0 0</inkml:trace>
  <inkml:trace contextRef="#ctx0" brushRef="#br0" timeOffset="17695.881">5407 1808 5249 0 0,'0'0'2789'0'0,"0"0"-603"0"0,0 0-326 0 0,0 0-104 0 0,0 0-30 0 0,0 0-59 0 0,0 0-196 0 0,0 0-297 0 0,0 0-312 0 0,0 0-225 0 0,0 0-101 0 0,0 0-62 0 0,0 0-23 0 0,5-7-35 0 0,-2 3-376 0 0,-1 0 50 0 0,0 0-1 0 0,1 0 0 0 0,-1 1 1 0 0,1-1-1 0 0,0 1 1 0 0,0 0-1 0 0,0 0 1 0 0,1 0-1 0 0,-1 0 1 0 0,1 0-1 0 0,-1 1 1 0 0,1 0-1 0 0,0-1 0 0 0,0 1 1 0 0,2 0-90 0 0,81-24 1164 0 0,168-14 120 0 0,-143 26-1122 0 0,-52 13 1126 0 0,-74-22-181 0 0,-135-141-868 0 0,126 134-1744 0 0,23 30 447 0 0,17 0-5114 0 0,-5 0 617 0 0,-3 0-5930 0 0</inkml:trace>
  <inkml:trace contextRef="#ctx0" brushRef="#br0" timeOffset="18161.607">6622 1885 10538 0 0,'0'0'2479'0'0,"0"0"-792"0"0,0 0-394 0 0,0 0-58 0 0,0 0 65 0 0,0 0-50 0 0,0 0-221 0 0,0 0-306 0 0,0 0-214 0 0,0 0-47 0 0,0 0 2 0 0,0 0 75 0 0,0 0 2 0 0,9 3-49 0 0,173 24 2706 0 0,-116-34-2678 0 0,-32 3-798 0 0,-33 3-1109 0 0,3 1-12079 0 0,-3 1 2482 0 0</inkml:trace>
  <inkml:trace contextRef="#ctx0" brushRef="#br0" timeOffset="18411.19">6631 2080 15819 0 0,'0'0'1321'0'0,"0"0"-424"0"0,0 0-86 0 0,0 0 212 0 0,0 0 193 0 0,0 0-85 0 0,0 0-224 0 0,0 0-198 0 0,0 0-162 0 0,0 0-131 0 0,31 2-66 0 0,97 2-56 0 0,13 1 416 0 0,-96-2-894 0 0,-16-2-3577 0 0,-24-2-1461 0 0,-2-2-6441 0 0</inkml:trace>
  <inkml:trace contextRef="#ctx0" brushRef="#br0" timeOffset="19230.127">7456 1557 6289 0 0,'0'0'3093'0'0,"0"0"-967"0"0,0 0-473 0 0,0 0-150 0 0,0 0-5 0 0,0 0-14 0 0,0 0-85 0 0,0 0-169 0 0,0 0-199 0 0,0 0-196 0 0,0 0-164 0 0,0 0-173 0 0,0 0-98 0 0,-5-4-58 0 0,3 1-283 0 0,1 3-50 0 0,1-1 1 0 0,-1 0 0 0 0,1 0 0 0 0,-1 0 0 0 0,1 0 0 0 0,-1 1 0 0 0,0-1 0 0 0,1 0-1 0 0,-1 0 1 0 0,0 1 0 0 0,0-1 0 0 0,1 1 0 0 0,-1-1 0 0 0,0 0 0 0 0,0 1 0 0 0,0 0 0 0 0,0-1-1 0 0,0 1 1 0 0,0-1 0 0 0,0 1 0 0 0,0 0 0 0 0,0 0 0 0 0,0 0 0 0 0,0-1 0 0 0,0 1-1 0 0,0 0 1 0 0,0 0 0 0 0,0 0 0 0 0,0 1 0 0 0,1-1 0 0 0,-1 0 0 0 0,0 0 0 0 0,0 0 0 0 0,0 1-1 0 0,0-1 1 0 0,0 1 0 0 0,0-1 0 0 0,0 0 0 0 0,0 1-10 0 0,-16 26 61 0 0,1 0 0 0 0,1 0 0 0 0,1 2 0 0 0,2 0-1 0 0,1 0 1 0 0,1 1 0 0 0,1 0 0 0 0,2 1 0 0 0,1 0 0 0 0,2 0 0 0 0,1 0 0 0 0,1 32-61 0 0,2-57 28 0 0,1 0 0 0 0,-1 0 1 0 0,2-1-1 0 0,-1 1 0 0 0,1 0 0 0 0,-1-1 1 0 0,1 1-1 0 0,1-1 0 0 0,-1 0 0 0 0,1 0 1 0 0,0 0-1 0 0,0 0 0 0 0,1 0 1 0 0,-1 0-1 0 0,1-1 0 0 0,0 0 0 0 0,1 0 1 0 0,-1 0-1 0 0,0 0 0 0 0,1-1 0 0 0,0 1 1 0 0,0-1-1 0 0,0 0 0 0 0,0-1 1 0 0,1 1-1 0 0,-1-1 0 0 0,1 0 0 0 0,-1-1 1 0 0,1 1-1 0 0,0-1 0 0 0,-1 0 0 0 0,1 0 1 0 0,0-1-1 0 0,0 0 0 0 0,0 0 1 0 0,0 0-1 0 0,-1-1 0 0 0,1 0 0 0 0,0 0 1 0 0,0 0-1 0 0,-1-1 0 0 0,1 0 0 0 0,-1 0 1 0 0,1 0-1 0 0,1-2-28 0 0,8-1 111 0 0,0-2 0 0 0,-1 1 0 0 0,0-2 0 0 0,-1 0 0 0 0,1 0 0 0 0,-2-2 0 0 0,1 1 0 0 0,-1-2 1 0 0,-1 1-1 0 0,1-2 0 0 0,-2 1 0 0 0,0-1 0 0 0,0-1 0 0 0,-1 0 0 0 0,-1 0 0 0 0,0-1 0 0 0,-1 0 0 0 0,2-6-111 0 0,-8 16 7 0 0,0 1-1 0 0,0-1 1 0 0,0 1 0 0 0,-1-1-1 0 0,1 0 1 0 0,-1 1 0 0 0,0-1-1 0 0,0 1 1 0 0,0-1 0 0 0,-1 0-1 0 0,1 1 1 0 0,-1-1 0 0 0,0 1-1 0 0,0-1 1 0 0,0 1 0 0 0,0-1-1 0 0,-1 1 1 0 0,1 0 0 0 0,-1-1-1 0 0,0 1 1 0 0,0 0 0 0 0,0 0-1 0 0,0 1 1 0 0,-1-1 0 0 0,1 0-1 0 0,-1 1 1 0 0,0-1 0 0 0,0 1-1 0 0,1 0 1 0 0,-1 0 0 0 0,-1 0-1 0 0,1 0 1 0 0,0 1 0 0 0,0-1-1 0 0,-1 1 1 0 0,1 0 0 0 0,-1 0-1 0 0,1 0 1 0 0,-1 0 0 0 0,1 0-1 0 0,-1 1 1 0 0,0 0 0 0 0,1 0-1 0 0,-1 0 1 0 0,0 0 0 0 0,-1 1-7 0 0,-2-2-55 0 0,-1 1 1 0 0,1 1 0 0 0,0-1-1 0 0,-1 1 1 0 0,1 0 0 0 0,-1 1-1 0 0,1 0 1 0 0,0 0 0 0 0,0 1-1 0 0,0 0 1 0 0,0 0-1 0 0,1 0 1 0 0,-1 1 0 0 0,1 0-1 0 0,0 0 1 0 0,0 1 0 0 0,-3 2 54 0 0,-3 4-588 0 0,0 0 0 0 0,1 1 1 0 0,0 0-1 0 0,1 1 0 0 0,0 0 1 0 0,1 1-1 0 0,1-1 0 0 0,0 2 0 0 0,-5 11 588 0 0,2-1-2646 0 0,2-4-3037 0 0,4-5-5642 0 0</inkml:trace>
  <inkml:trace contextRef="#ctx0" brushRef="#br0" timeOffset="20008.058">7835 2007 10666 0 0,'0'0'2181'0'0,"0"0"-345"0"0,0 0-245 0 0,0 0-92 0 0,0 0-96 0 0,0 0-161 0 0,0 0-205 0 0,0 0-211 0 0,0 0-165 0 0,0 0-90 0 0,0 0-50 0 0,0 0-79 0 0,0 0-31 0 0,11-25-45 0 0,34-76-70 0 0,-2 35 393 0 0,39-12-17 0 0,-80 141-686 0 0,-2 4 46 0 0,37-72 262 0 0,108-129 177 0 0,-144 133-472 0 0,0 0 0 0 0,0 1 0 0 0,1-1 1 0 0,-1 0-1 0 0,0 1 0 0 0,0-1 1 0 0,0 1-1 0 0,1-1 0 0 0,-1 1 1 0 0,0 0-1 0 0,0-1 0 0 0,1 1 0 0 0,-1 0 1 0 0,0 0-1 0 0,1 0 0 0 0,-1 0 1 0 0,0 0-1 0 0,1 0 0 0 0,-1 0 1 0 0,0 0-1 0 0,0 1 0 0 0,1-1 0 0 0,-1 0 1 0 0,0 1-1 0 0,0-1 0 0 0,1 1 1 0 0,-1 0-1 0 0,0-1 0 0 0,0 1 1 0 0,0 0-1 0 0,0 0 0 0 0,0-1 1 0 0,0 1-1 0 0,0 0 0 0 0,0 0 0 0 0,0 0 1 0 0,0 0-1 0 0,-1 0 0 0 0,1 1 1 0 0,0-1-1 0 0,-1 0 0 0 0,1 0 1 0 0,-1 0-1 0 0,1 1 0 0 0,-1-1 0 0 0,0 0 1 0 0,1 0-1 0 0,-1 1 0 0 0,0-1 1 0 0,0 0-1 0 0,0 1 0 0 0,0-1 1 0 0,0 0-1 0 0,0 1 0 0 0,0-1 0 0 0,0 0 1 0 0,-1 1-1 0 0,1-1 0 0 0,-1 0 1 0 0,1 0-1 0 0,-1 1 1 0 0,2 1 11 0 0,0 4-13 0 0,0-1 1 0 0,0 1-1 0 0,1-1 1 0 0,0 0-1 0 0,0 0 1 0 0,0 0-1 0 0,1 0 1 0 0,0 0-1 0 0,0 0 1 0 0,1-1-1 0 0,-1 1 1 0 0,1-1-1 0 0,0 0 1 0 0,1 0-1 0 0,-1 0 1 0 0,1-1 0 0 0,0 0-1 0 0,0 0 1 0 0,2 1 1 0 0,14-3-417 0 0,-10-2-624 0 0,-5 3-2642 0 0,-3 2-2335 0 0,-2 4-3497 0 0,-1-5 2556 0 0</inkml:trace>
  <inkml:trace contextRef="#ctx0" brushRef="#br0" timeOffset="20254.409">7725 2198 13779 0 0,'0'0'1642'0'0,"0"0"-478"0"0,0 0-223 0 0,0 0 108 0 0,0 0 154 0 0,0 0-42 0 0,0 0-183 0 0,0 0-231 0 0,0 0-203 0 0,35-8-110 0 0,113-26-94 0 0,55-23 671 0 0,-21 26-932 0 0,-102 29-2797 0 0,-75 2 2184 0 0,12 0-3107 0 0,-7 3-2805 0 0,-3 1-4463 0 0</inkml:trace>
  <inkml:trace contextRef="#ctx0" brushRef="#br0" timeOffset="20857.04">8135 2356 16147 0 0,'0'0'2197'0'0,"0"0"-523"0"0,0 0-373 0 0,0 0-170 0 0,0 0-161 0 0,0 0-186 0 0,0 0-164 0 0,0 0-165 0 0,0 0-138 0 0,0 0-107 0 0,0 0-88 0 0,0 0-40 0 0,0 0-17 0 0,-22 10 12 0 0,-71 28-19 0 0,49-6 14 0 0,40-23-55 0 0,2-8-20 0 0,1 0 0 0 0,0 0 0 0 0,0 0-1 0 0,0 0 1 0 0,0 0 0 0 0,0 0 0 0 0,0 1 0 0 0,1-1 0 0 0,-1 0-1 0 0,0 0 1 0 0,1 1 0 0 0,-1-1 0 0 0,0 0 0 0 0,1 1 0 0 0,0-1 0 0 0,-1 0-1 0 0,1 1 1 0 0,0-1 0 0 0,0 1 0 0 0,0-1 0 0 0,-1 1 0 0 0,2-1 0 0 0,-1 1-1 0 0,0-1 1 0 0,0 0 0 0 0,0 1 0 0 0,1-1 0 0 0,-1 1 0 0 0,0-1 0 0 0,1 0-1 0 0,0 1 1 0 0,-1-1 0 0 0,1 0 0 0 0,0 0 0 0 0,-1 1 0 0 0,1-1-1 0 0,0 0 1 0 0,0 0 0 0 0,0 0 0 0 0,0 0 0 0 0,0 0 0 0 0,0 0 0 0 0,1 0-1 0 0,-1 0 1 0 0,0-1 0 0 0,0 1 0 0 0,1 0 0 0 0,-1-1 0 0 0,0 1 0 0 0,1-1 3 0 0,130 11-38 0 0,-125-10 40 0 0,-1-1-1 0 0,1 1 0 0 0,-1 0 1 0 0,1 0-1 0 0,-1 1 0 0 0,0 0 1 0 0,1 0-1 0 0,-1 0 0 0 0,0 1 1 0 0,0 0-1 0 0,-1 0 0 0 0,1 1 1 0 0,-1-1-1 0 0,0 1 0 0 0,1 0 1 0 0,-2 1-1 0 0,1-1 0 0 0,1 2-1 0 0,-5-3 39 0 0,0 0 0 0 0,-1-1 1 0 0,1 1-1 0 0,0 0 0 0 0,-1-1 0 0 0,0 1 0 0 0,1 0 0 0 0,-1 0 0 0 0,0 0 0 0 0,-1-1 0 0 0,1 1 0 0 0,0 0 1 0 0,-1 0-1 0 0,0-1 0 0 0,1 1 0 0 0,-1 0 0 0 0,0-1 0 0 0,0 1 0 0 0,-1-1 0 0 0,1 1 0 0 0,0-1 1 0 0,-1 1-1 0 0,0-1 0 0 0,1 0 0 0 0,-1 0 0 0 0,0 0 0 0 0,0 0 0 0 0,0 0-39 0 0,-12 8 116 0 0,-1-1 0 0 0,1 0 1 0 0,-2-1-1 0 0,1 0 0 0 0,-1-2 0 0 0,0 0 0 0 0,0 0 0 0 0,-1-2 0 0 0,0 0 1 0 0,0-1-1 0 0,0 0 0 0 0,-4-1-116 0 0,-98 5 186 0 0,118-7-203 0 0,1 0-14 0 0,19-14-5958 0 0,-9 10-4297 0 0,-8 3-1442 0 0</inkml:trace>
  <inkml:trace contextRef="#ctx0" brushRef="#br0" timeOffset="23101.328">8721 2228 4833 0 0,'0'0'2091'0'0,"0"0"-471"0"0,0 0-222 0 0,0 0 76 0 0,0 0 150 0 0,0 0 56 0 0,0 0-157 0 0,0 0-328 0 0,0 0-290 0 0,0 0-253 0 0,0 0-153 0 0,2-2-65 0 0,10 3 609 0 0,-18 26-75 0 0,5-23-1002 0 0,-11 35 461 0 0,-3 5-97 0 0,3 0 0 0 0,1 0 0 0 0,2 1 0 0 0,2 0 0 0 0,0 43-330 0 0,27-55 575 0 0,-20-33-529 0 0,30-1 376 0 0,-18-5-1047 0 0,16-10-320 0 0,-23 7-3460 0 0,-3-3-4081 0 0,-2 8-2078 0 0</inkml:trace>
  <inkml:trace contextRef="#ctx0" brushRef="#br0" timeOffset="23604.932">8540 2051 6953 0 0,'0'0'1095'0'0,"0"0"-134"0"0,0 0 21 0 0,0 0 299 0 0,0 0 306 0 0,0 0 157 0 0,0 0-104 0 0,0 0-210 0 0,0 0-187 0 0,0 0-219 0 0,0 0-189 0 0,0 0-132 0 0,20-9-87 0 0,125-56 1012 0 0,-129 55-1392 0 0,0-1 1 0 0,-1 0-1 0 0,0-1 0 0 0,-1 0 0 0 0,-1-1 0 0 0,1-1 0 0 0,-2 0 0 0 0,0-1 0 0 0,-1 0 0 0 0,0 0 0 0 0,-1-2 0 0 0,6-15-236 0 0,4-4 460 0 0,10 75-355 0 0,70 87 378 0 0,-62-72-247 0 0,-37-53-232 0 0,0-1-13 0 0,0 0-28 0 0,-1 0-55 0 0,0 0-75 0 0,0 0-76 0 0,0 0-97 0 0,0 0-152 0 0,0 0-199 0 0,0 0-302 0 0,0 0-430 0 0,0 0-520 0 0,0 0-833 0 0,0 0-2534 0 0,0 0-5600 0 0</inkml:trace>
  <inkml:trace contextRef="#ctx0" brushRef="#br0" timeOffset="24184.223">9338 2710 14907 0 0,'0'0'1244'0'0,"0"0"-306"0"0,0 0-55 0 0,0 0 140 0 0,0 0 81 0 0,0 0-61 0 0,0 0-199 0 0,0 0-201 0 0,0 0-147 0 0,0 0-107 0 0,0 0-99 0 0,0 0-62 0 0,-9 32-47 0 0,-36 138 42 0 0,44-165-274 0 0,0-1 0 0 0,-1 1-1 0 0,1-1 1 0 0,-1 0 0 0 0,0 0 0 0 0,0 0 0 0 0,-1 0 0 0 0,1 0-1 0 0,-1-1 1 0 0,0 1 0 0 0,0-1 0 0 0,0 1 0 0 0,0-1 0 0 0,-1 0-1 0 0,1 0 1 0 0,-3 1 51 0 0,-9 3-4649 0 0,-3-5-4253 0 0,16-2-1164 0 0</inkml:trace>
  <inkml:trace contextRef="#ctx0" brushRef="#br0" timeOffset="30054.76">1 3373 2264 0 0,'0'0'2162'0'0,"0"0"-521"0"0,0 0-161 0 0,0 0 126 0 0,0 0 190 0 0,0 0 58 0 0,0 0-141 0 0,0 0-292 0 0,0 0-304 0 0,0 0-259 0 0,0 0-171 0 0,2-18-90 0 0,9-53-47 0 0,22 12 1112 0 0,-23 49-1245 0 0,-9 7-374 0 0,1 1 0 0 0,-1-1 0 0 0,1 1 0 0 0,0 0 0 0 0,0-1 1 0 0,0 1-1 0 0,0 0 0 0 0,0 0 0 0 0,0 0 0 0 0,1 0 0 0 0,-1 1 0 0 0,1-1 0 0 0,-1 1 1 0 0,1-1-1 0 0,0 1 0 0 0,-1 0 0 0 0,1 0 0 0 0,0 0 0 0 0,0 0 0 0 0,0 1 1 0 0,0-1-1 0 0,0 1 0 0 0,-1 0 0 0 0,1 0 0 0 0,0 0 0 0 0,0 0 0 0 0,0 0 1 0 0,0 1-1 0 0,0-1 0 0 0,0 1 0 0 0,0 0 0 0 0,0-1 0 0 0,-1 1 0 0 0,1 1 1 0 0,0-1-1 0 0,-1 0 0 0 0,1 1 0 0 0,-1-1 0 0 0,1 1 0 0 0,-1 0 0 0 0,0 0 1 0 0,1 0-1 0 0,0 1-43 0 0,3 10 72 0 0,-1 0-1 0 0,0 0 1 0 0,-1 0 0 0 0,0 1 0 0 0,-1-1 0 0 0,0 1 0 0 0,-1 0 0 0 0,-1 0 0 0 0,0 0 0 0 0,-2 11-72 0 0,0 19 109 0 0,-3-1 0 0 0,-2 1 0 0 0,-1-1 0 0 0,-2 0 0 0 0,-2 0 0 0 0,-8 15-109 0 0,-40 85 167 0 0,41-110-26 0 0,18-32-99 0 0,0-1-6 0 0,0 0 10 0 0,2-23 300 0 0,12-29-313 0 0,2 1 0 0 0,3 1 0 0 0,1 0-1 0 0,3 2 1 0 0,2 1 0 0 0,18-26-33 0 0,-25 41-8 0 0,2 0-1 0 0,1 2 1 0 0,2 0-1 0 0,1 2 1 0 0,1 0 0 0 0,28-23 8 0 0,-53 52 0 0 0,1-1 0 0 0,0 0 1 0 0,0 1-1 0 0,-1-1 1 0 0,1 0-1 0 0,0 1 0 0 0,-1-1 1 0 0,1 1-1 0 0,0-1 0 0 0,-1 1 1 0 0,1-1-1 0 0,-1 1 1 0 0,1 0-1 0 0,-1-1 0 0 0,1 1 1 0 0,-1 0-1 0 0,1-1 1 0 0,-1 1-1 0 0,0 0 0 0 0,1 0 1 0 0,-1-1-1 0 0,0 1 1 0 0,0 0-1 0 0,0 0 0 0 0,1 0 1 0 0,-1-1-1 0 0,0 1 0 0 0,0 0 1 0 0,0 0-1 0 0,0 0 1 0 0,0-1-1 0 0,-1 1 0 0 0,1 0 1 0 0,0 0-1 0 0,0 0 1 0 0,0-1-1 0 0,-1 1 0 0 0,1 0 1 0 0,0 0-1 0 0,-1-1 1 0 0,1 1-1 0 0,-1 0 0 0 0,1 3 6 0 0,-32 237 481 0 0,10-118-224 0 0,17 35-126 0 0,5-157-134 0 0,1 0 0 0 0,-1 0-1 0 0,0 0 1 0 0,1 0 0 0 0,-1 0 0 0 0,1 0-1 0 0,-1 0 1 0 0,1 0 0 0 0,0 0 0 0 0,-1 0 0 0 0,1 0-1 0 0,0 0 1 0 0,-1 0 0 0 0,1-1 0 0 0,0 1-1 0 0,0 0 1 0 0,0-1 0 0 0,0 1 0 0 0,0 0-1 0 0,0-1 1 0 0,0 1 0 0 0,0-1 0 0 0,0 0-1 0 0,0 1 1 0 0,0-1 0 0 0,0 0 0 0 0,0 0 0 0 0,0 1-1 0 0,0-1 1 0 0,0 0 0 0 0,1 0 0 0 0,-1 0-1 0 0,0 0 1 0 0,0 0 0 0 0,0-1 0 0 0,0 1-1 0 0,0 0 1 0 0,0 0 0 0 0,0-1 0 0 0,0 1 0 0 0,0-1-1 0 0,0 1 1 0 0,0-1 0 0 0,0 1 0 0 0,0-1-1 0 0,0 0 1 0 0,0 1 0 0 0,0-1 0 0 0,0 0-1 0 0,-1 0 1 0 0,1 1 0 0 0,0-1 0 0 0,-1 0 0 0 0,1 0-1 0 0,0 0 1 0 0,-1 0 0 0 0,1 0 0 0 0,-1 0-1 0 0,0 0 1 0 0,1 0 0 0 0,-1 0 0 0 0,0 0-1 0 0,1-1 1 0 0,-1 1 0 0 0,0 0 0 0 0,0 0-3 0 0,137-238 339 0 0,28-25-339 0 0,-124 208-43 0 0,-39 56 38 0 0,-2 22-15 0 0,-26 154 308 0 0,13 88 452 0 0,13-258-742 0 0,0-1 0 0 0,1 0 1 0 0,-1 0-1 0 0,1 0 0 0 0,0 0 1 0 0,1 0-1 0 0,-1 0 0 0 0,1 0 1 0 0,0 0-1 0 0,0 0 0 0 0,0-1 0 0 0,1 1 1 0 0,-1-1-1 0 0,1 0 0 0 0,1 1 2 0 0,22-14-6822 0 0,-17 0 773 0 0,-6 6 981 0 0,0-1-5336 0 0</inkml:trace>
  <inkml:trace contextRef="#ctx0" brushRef="#br0" timeOffset="31022.898">1100 3586 13059 0 0,'0'0'2430'0'0,"0"0"-645"0"0,0 0-363 0 0,0 0-22 0 0,0 0-55 0 0,0 0-141 0 0,0 0-260 0 0,0 0-278 0 0,0 0-225 0 0,0 0-130 0 0,0 0-51 0 0,0 0-15 0 0,0 0 13 0 0,9 27 1347 0 0,-10 90-141 0 0,-17-11-1125 0 0,17-62 157 0 0,1-43-476 0 0,0-1-4 0 0,0 0 7 0 0,0 0 22 0 0,0 0-6 0 0,0 0 2 0 0,0 0-18 0 0,0 0-15 0 0,0 0 35 0 0,0 0 2 0 0,0 0 3 0 0,0 0-16 0 0,0 0 8 0 0,0 0 11 0 0,0 0 2 0 0,0 0 30 0 0,0 0-34 0 0,0 0-13 0 0,0 0 5 0 0,0 0-8 0 0,0 0 7 0 0,0 0-15 0 0,0 0-18 0 0,0 0-15 0 0,0 0 16 0 0,0 0 16 0 0,0 0-12 0 0,0 0-3 0 0,0 0 0 0 0,0 0-9 0 0,0 0 32 0 0,0 0-9 0 0,-7 0-6989 0 0,4 3 400 0 0,1 1-5261 0 0</inkml:trace>
  <inkml:trace contextRef="#ctx0" brushRef="#br0" timeOffset="44860.812">1934 3082 8338 0 0,'0'0'2520'0'0,"0"0"-455"0"0,0 0-406 0 0,0 0-159 0 0,0 0-41 0 0,0 0-92 0 0,0 0-176 0 0,0 0-205 0 0,0 0-218 0 0,0 0-151 0 0,0 0-95 0 0,0-6-72 0 0,1-21 1053 0 0,21 78 320 0 0,-11 11-1602 0 0,-2 1-1 0 0,-4-1 1 0 0,-2 1-1 0 0,-3 0 0 0 0,-2 3-220 0 0,0 37 68 0 0,4 169 39 0 0,8-275-46 0 0,127-152 644 0 0,-10 16-551 0 0,-119 133-145 0 0,50-18 47 0 0,-34 62 90 0 0,-17-15-1 0 0,-2 0 0 0 0,0 1 0 0 0,-2 0 0 0 0,-1 0 0 0 0,0 0 0 0 0,-2 0 0 0 0,-2 22-145 0 0,1 6 42 0 0,4-29-5 0 0,1-10 17 0 0,-4-12-60 0 0,0-1-3 0 0,0 0-6 0 0,0 0 5 0 0,0 0 10 0 0,0 0-32 0 0,0 0 5 0 0,0 0-20 0 0,0 0-21 0 0,0 0-12 0 0,0 0-34 0 0,0 0-33 0 0,0 0-60 0 0,0 0-39 0 0,0 0-62 0 0,0 0-81 0 0,-7-19-6692 0 0,7 13 4129 0 0,0 2-3386 0 0,0 0-4838 0 0</inkml:trace>
  <inkml:trace contextRef="#ctx0" brushRef="#br0" timeOffset="45106.2">2705 3608 10770 0 0,'0'0'3264'0'0,"0"0"-1595"0"0,0 0-560 0 0,0 0 88 0 0,0 0 71 0 0,0 0-91 0 0,0 0-250 0 0,0 0-281 0 0,0 0-238 0 0,0 0-153 0 0,0 0-81 0 0,0 0-70 0 0,0 0-42 0 0,1 22-36 0 0,7 99-1597 0 0,-16-120-6962 0 0,7-1 4722 0 0,1 0-5330 0 0</inkml:trace>
  <inkml:trace contextRef="#ctx0" brushRef="#br0" timeOffset="45271.321">2674 3266 7938 0 0,'0'0'3448'0'0,"0"0"-1695"0"0,0 0-521 0 0,0 0-264 0 0,0 0-256 0 0,0 0-263 0 0,0 0-497 0 0,0 0-585 0 0,0 0-975 0 0,0 0-1953 0 0,0 0-7089 0 0</inkml:trace>
  <inkml:trace contextRef="#ctx0" brushRef="#br0" timeOffset="45503.02">3045 3126 19156 0 0,'0'0'1171'0'0,"0"0"-329"0"0,0 0-10 0 0,0 0 145 0 0,0 0 93 0 0,0 0-103 0 0,0 0-200 0 0,0 0-166 0 0,0 0-160 0 0,0 0-98 0 0,0 0-84 0 0,8 32-72 0 0,25 103-54 0 0,-1 74 235 0 0,-30-165-483 0 0,-3 1 1 0 0,-1-1-1 0 0,-3 0 0 0 0,-4 17 115 0 0,9-60-165 0 0,-1 0 0 0 0,1 0-1 0 0,0-1 1 0 0,-1 1 0 0 0,1 0 0 0 0,0 0-1 0 0,-1 0 1 0 0,1-1 0 0 0,-1 1 0 0 0,1 0 0 0 0,-1-1-1 0 0,1 1 1 0 0,-1 0 0 0 0,0-1 0 0 0,1 1-1 0 0,-1-1 1 0 0,0 1 0 0 0,1-1 0 0 0,-1 1-1 0 0,0-1 1 0 0,0 0 0 0 0,1 1 0 0 0,-1-1-1 0 0,0 0 1 0 0,0 0 0 0 0,0 1 0 0 0,0-1-1 0 0,1 0 1 0 0,-1 0 0 0 0,0 0 0 0 0,0 0-1 0 0,0 0 1 0 0,0 0 0 0 0,0 0 0 0 0,1 0-1 0 0,-1-1 1 0 0,0 1 0 0 0,0 0 0 0 0,0 0-1 0 0,0-1 1 0 0,1 1 0 0 0,-1-1 0 0 0,0 1-1 0 0,0 0 1 0 0,1-1 0 0 0,-1 1 0 0 0,0-1-1 0 0,1 0 1 0 0,-1 1 0 0 0,1-1 0 0 0,-1 0-1 0 0,1 1 1 0 0,-1-1 0 0 0,1 0 0 0 0,-1 1-1 0 0,1-1 1 0 0,-1 0 0 0 0,1 0 165 0 0,-16-14-8606 0 0,15 14 7113 0 0,-3-4-6479 0 0</inkml:trace>
  <inkml:trace contextRef="#ctx0" brushRef="#br0" timeOffset="45768.825">2907 3542 7378 0 0,'0'0'3703'0'0,"0"0"-901"0"0,0 0-644 0 0,0 0-383 0 0,0 0-306 0 0,0 0-242 0 0,0 0-222 0 0,0 0-228 0 0,0 0-183 0 0,0 0-137 0 0,0 0-112 0 0,0 0-74 0 0,0 0-61 0 0,21-11-36 0 0,64-34-59 0 0,-22 30-32 0 0,-48 16-157 0 0,41 6-1350 0 0,-20 2-3995 0 0,-27-7 2742 0 0,3 2-7767 0 0</inkml:trace>
  <inkml:trace contextRef="#ctx0" brushRef="#br0" timeOffset="46051.323">3679 3472 15883 0 0,'0'0'2233'0'0,"0"0"-595"0"0,0 0-222 0 0,0 0-56 0 0,0 0-137 0 0,0 0-181 0 0,0 0-236 0 0,0 0-213 0 0,0 0-169 0 0,0 0-130 0 0,0 0-112 0 0,0 0-56 0 0,0 0-19 0 0,-15 6-29 0 0,-45 17-14 0 0,53-19-46 0 0,0-1 1 0 0,0 1 0 0 0,0 0 0 0 0,0 0 0 0 0,1 1-1 0 0,0-1 1 0 0,0 2 0 0 0,0-1 0 0 0,0 1 0 0 0,1 0 0 0 0,-4 4-19 0 0,5-5 2 0 0,4-4-4 0 0,-1-1 0 0 0,1 1 1 0 0,-1 0-1 0 0,1-1 0 0 0,-1 1 0 0 0,1 0 1 0 0,-1-1-1 0 0,1 1 0 0 0,0 0 1 0 0,-1 0-1 0 0,1 0 0 0 0,0-1 0 0 0,0 1 1 0 0,0 0-1 0 0,0 0 0 0 0,0 0 0 0 0,-1-1 1 0 0,1 1-1 0 0,1 0 0 0 0,-1 0 0 0 0,0 0 1 0 0,0 0-1 0 0,0-1 0 0 0,0 1 0 0 0,1 0 1 0 0,-1 0-1 0 0,0-1 0 0 0,0 1 0 0 0,1 0 1 0 0,-1 0-1 0 0,1-1 0 0 0,-1 1 0 0 0,1 0 1 0 0,-1-1-1 0 0,1 1 0 0 0,-1 0 1 0 0,1-1-1 0 0,0 1 0 0 0,-1-1 0 0 0,1 1 1 0 0,0-1-1 0 0,-1 0 0 0 0,1 1 0 0 0,0-1 1 0 0,0 0-1 0 0,-1 1 0 0 0,1-1 0 0 0,0 0 1 0 0,0 0-1 0 0,0 1 0 0 0,0-1 2 0 0,45 11-96 0 0,-44-11 96 0 0,1 1 8 0 0,1-1 1 0 0,-1 1 0 0 0,1 0 0 0 0,-1-1-1 0 0,0 2 1 0 0,1-1 0 0 0,-1 0 0 0 0,0 1-1 0 0,0-1 1 0 0,0 1 0 0 0,0 0 0 0 0,0 0 0 0 0,0 0-1 0 0,0 0 1 0 0,-1 1 0 0 0,1-1 0 0 0,-1 1-1 0 0,0 0 1 0 0,1 0 0 0 0,-1-1 0 0 0,-1 1 0 0 0,1 0-1 0 0,0 1 1 0 0,-1-1 0 0 0,1 0 0 0 0,-1 0-1 0 0,0 1 1 0 0,0-1 0 0 0,0 1 0 0 0,-1-1-1 0 0,1 1 1 0 0,-1-1 0 0 0,0 1 0 0 0,0-1 0 0 0,0 1-1 0 0,-1-1 1 0 0,1 1 0 0 0,-1-1 0 0 0,1 1-1 0 0,-1-1 1 0 0,0 0 0 0 0,-1 1 0 0 0,1-1-1 0 0,-1 0 1 0 0,0 2-9 0 0,-3 3-91 0 0,0-1 0 0 0,-1-1 0 0 0,1 1 0 0 0,-1-1 0 0 0,0 0 0 0 0,-1 0 0 0 0,1-1 0 0 0,-1 0 0 0 0,0 0 0 0 0,-1-1 0 0 0,1 0 0 0 0,-1 0 0 0 0,0 0 0 0 0,0-1 0 0 0,0 0 0 0 0,0-1 0 0 0,-1 0 0 0 0,1 0 0 0 0,0-1 0 0 0,-1 0 0 0 0,-7 0 91 0 0,6-8-2345 0 0,6 0-6363 0 0,3 3-3350 0 0</inkml:trace>
  <inkml:trace contextRef="#ctx0" brushRef="#br0" timeOffset="46957.828">4325 3476 8250 0 0,'0'0'1994'0'0,"0"0"-159"0"0,0 0-48 0 0,0 0 36 0 0,0 0 50 0 0,0 0-74 0 0,0 0-270 0 0,0 0-338 0 0,0 0-315 0 0,0 0-280 0 0,0 0-203 0 0,0 0-83 0 0,0 0-30 0 0,-5 8 12 0 0,-21 58 347 0 0,23-54-559 0 0,2 0 0 0 0,-1-1 0 0 0,2 1 0 0 0,-1 0 0 0 0,2 0 0 0 0,0 0 0 0 0,0 0 0 0 0,1 0 0 0 0,0 0 0 0 0,1-1 0 0 0,1 1 0 0 0,0-1 0 0 0,0 0 0 0 0,1 0 0 0 0,0 0 0 0 0,1-1 0 0 0,0 1 0 0 0,1-1 0 0 0,0-1 0 0 0,1 1 0 0 0,5 4-80 0 0,-9-13 48 0 0,1 1-1 0 0,0-1 0 0 0,-1 0 1 0 0,1 0-1 0 0,0 0 1 0 0,0-1-1 0 0,0 1 0 0 0,0-1 1 0 0,-1 0-1 0 0,1-1 1 0 0,0 1-1 0 0,0-1 0 0 0,0 0 1 0 0,-1 0-1 0 0,1-1 1 0 0,0 1-1 0 0,-1-1 0 0 0,1 0 1 0 0,-1 0-1 0 0,0-1 1 0 0,1 1-1 0 0,-1-1 0 0 0,-1 0 1 0 0,1 0-1 0 0,0 0 1 0 0,-1-1-1 0 0,1 1 0 0 0,-1-1 1 0 0,2-3-48 0 0,11-5 39 0 0,109-105 111 0 0,-123 116-153 0 0,1 1 0 0 0,0 0 0 0 0,-1 0-1 0 0,1 0 1 0 0,0 0 0 0 0,-1 0-1 0 0,1 0 1 0 0,-1 0 0 0 0,1 1-1 0 0,-1 0 1 0 0,1-1 0 0 0,-1 1 0 0 0,1 0-1 0 0,-1 0 1 0 0,1 0 0 0 0,-1 1-1 0 0,0-1 1 0 0,0 0 0 0 0,0 1-1 0 0,0 0 1 0 0,0-1 0 0 0,0 1 0 0 0,0 0-1 0 0,0 0 1 0 0,-1 0 0 0 0,1 0-1 0 0,-1 0 1 0 0,1 1 0 0 0,-1-1-1 0 0,0 0 1 0 0,0 1 0 0 0,0-1-1 0 0,0 1 1 0 0,0-1 0 0 0,-1 1 0 0 0,1-1-1 0 0,-1 1 1 0 0,1 0 3 0 0,3 6 5 0 0,9 19-9 0 0,-11-21 3 0 0,0 0-1 0 0,0 0 1 0 0,1 0 0 0 0,0-1 0 0 0,0 1 0 0 0,0-1 0 0 0,1 0 0 0 0,0 0-1 0 0,0 0 1 0 0,1 0 0 0 0,0-1 0 0 0,0 1 0 0 0,0-1 0 0 0,1 0-1 0 0,-1-1 1 0 0,1 0 0 0 0,0 0 0 0 0,0 0 0 0 0,1 0 0 0 0,-1-1 0 0 0,1 0-1 0 0,0 0 1 0 0,0-1 0 0 0,-1 0 0 0 0,2 0 0 0 0,5 0 1 0 0,-7-2 18 0 0,1-1-1 0 0,-1 0 1 0 0,0-1 0 0 0,-1 1 0 0 0,1-1 0 0 0,0 0 0 0 0,0-1-1 0 0,-1 0 1 0 0,1 1 0 0 0,-1-2 0 0 0,0 1 0 0 0,0 0-1 0 0,0-1 1 0 0,0 0 0 0 0,-1 0 0 0 0,0-1 0 0 0,0 1 0 0 0,0-1-1 0 0,0 0 1 0 0,-1 0 0 0 0,1 0 0 0 0,-1-1-18 0 0,53-130 603 0 0,-55 49-37 0 0,-8 104-4020 0 0,15 22-310 0 0,3-14-1513 0 0,-4-9-2061 0 0,-4-7-2947 0 0</inkml:trace>
  <inkml:trace contextRef="#ctx0" brushRef="#br0" timeOffset="48354.662">5549 3546 13347 0 0,'0'0'2416'0'0,"0"0"-425"0"0,0 0-282 0 0,0 0-170 0 0,0 0-240 0 0,0 0-278 0 0,0 0-254 0 0,0 0-201 0 0,0 0-113 0 0,0 0-90 0 0,0 0-46 0 0,0 0-18 0 0,0 0-34 0 0,-31 23-39 0 0,-96 74-60 0 0,76-44-2 0 0,46-42-140 0 0,4-10-24 0 0,-1 1 0 0 0,1 0 0 0 0,-1 0 0 0 0,1 0 0 0 0,0 0 0 0 0,0 0-1 0 0,0 0 1 0 0,0 0 0 0 0,0 0 0 0 0,0 0 0 0 0,0 0 0 0 0,1 0-1 0 0,-1 1 1 0 0,1-1 0 0 0,0 0 0 0 0,-1 1 0 0 0,1-1 0 0 0,0 0 0 0 0,0 0-1 0 0,1 1 1 0 0,-1-1 0 0 0,0 0 0 0 0,1 1 0 0 0,0-1 0 0 0,-1 0 0 0 0,1 0-1 0 0,0 0 1 0 0,0 0 0 0 0,0 0 0 0 0,0 0 0 0 0,0 0 0 0 0,1 0 0 0 0,-1 0-1 0 0,1 0 1 0 0,-1-1 0 0 0,1 1 0 0 0,0 0 0 0 0,-1-1 0 0 0,1 0-1 0 0,0 1 1 0 0,0-1 0 0 0,0 0 0 0 0,0 0 0 0 0,0 0 0 0 0,2 1 0 0 0,7-3 21 0 0,0 0 0 0 0,0-1 0 0 0,0 0 1 0 0,0 0-1 0 0,-1-1 0 0 0,1 0 0 0 0,-1-1 1 0 0,1-1-1 0 0,-1 1 0 0 0,0-2 0 0 0,-1 1 1 0 0,1-1-1 0 0,-1-1 0 0 0,-1 0 0 0 0,1 0 1 0 0,1-2-22 0 0,41-27 77 0 0,-27 20-41 0 0,-17 11-36 0 0,0 0 1 0 0,-1 0 0 0 0,2 1-1 0 0,-1 0 1 0 0,0 0 0 0 0,1 1 0 0 0,0 0-1 0 0,0 0 1 0 0,0 1 0 0 0,0 0-1 0 0,0 1 1 0 0,5-1-1 0 0,-9 3 3 0 0,-1 1 0 0 0,0 0 0 0 0,0 0 0 0 0,0 1 0 0 0,0-1 0 0 0,0 1 1 0 0,0-1-1 0 0,-1 1 0 0 0,1 0 0 0 0,-1 0 0 0 0,0 0 0 0 0,0 0 0 0 0,0 0 0 0 0,0 1 0 0 0,0-1 0 0 0,-1 0 0 0 0,0 1 0 0 0,1-1 0 0 0,-1 4-3 0 0,8 11-23 0 0,-6-14 24 0 0,0 0 1 0 0,0 0-1 0 0,0 0 0 0 0,0 0 1 0 0,1-1-1 0 0,0 0 1 0 0,-1 1-1 0 0,1-1 1 0 0,1-1-1 0 0,-1 1 0 0 0,0 0 1 0 0,1-1-1 0 0,-1 0 1 0 0,1 0-1 0 0,-1-1 0 0 0,1 1 1 0 0,0-1-1 0 0,0 0 1 0 0,0 0-1 0 0,0 0 0 0 0,0-1 1 0 0,0 0-1 0 0,0 0 1 0 0,0 0-1 0 0,0-1 0 0 0,-1 1 1 0 0,1-1-1 0 0,0 0 1 0 0,0-1-1 0 0,0 1 1 0 0,-1-1-1 0 0,1 0 0 0 0,-1 0 1 0 0,1 0-1 0 0,-1-1 1 0 0,3-1-2 0 0,11-8 61 0 0,-1 0 0 0 0,0-1 1 0 0,0 0-1 0 0,-2-1 1 0 0,1-1-1 0 0,-2-1 1 0 0,0 0-1 0 0,-1-1 0 0 0,-1 0 1 0 0,0-1-1 0 0,-2 0 1 0 0,0-1-1 0 0,-1 0 0 0 0,0-1 1 0 0,-2 0-1 0 0,0 0 1 0 0,2-18-62 0 0,9-153 113 0 0,-17 170-133 0 0,0 13 15 0 0,0 0 1 0 0,-1 0 0 0 0,0 0 0 0 0,0 0 0 0 0,-1 0-1 0 0,0 0 1 0 0,0 0 0 0 0,-1 0 0 0 0,0 1-1 0 0,0-1 1 0 0,-1 0 0 0 0,0 1 0 0 0,0 0 0 0 0,-1 0-1 0 0,0 0 1 0 0,-1-2 4 0 0,4 8-6 0 0,0 0-1 0 0,0 0 1 0 0,0 0-1 0 0,0 0 1 0 0,-1 0-1 0 0,1 0 1 0 0,0 0-1 0 0,0 1 1 0 0,-1-1-1 0 0,1 0 1 0 0,0 1-1 0 0,0-1 1 0 0,-1 1-1 0 0,1-1 1 0 0,-1 1-1 0 0,1 0 1 0 0,0 0-1 0 0,-1 0 1 0 0,1 0-1 0 0,-1 0 1 0 0,1 0-1 0 0,-1 0 1 0 0,1 0-1 0 0,0 0 1 0 0,-1 0-1 0 0,1 1 0 0 0,-1-1 1 0 0,1 1-1 0 0,0-1 1 0 0,0 1-1 0 0,-1 0 1 0 0,1-1-1 0 0,0 1 1 0 0,0 0-1 0 0,-1 0 1 0 0,1 0-1 0 0,0 0 1 0 0,0 0-1 0 0,0 0 1 0 0,0 0-1 0 0,1 0 1 0 0,-1 0-1 0 0,0 0 1 0 0,0 1 6 0 0,-33 61-55 0 0,31-55 83 0 0,-8 21-32 0 0,2 0 0 0 0,0 1 1 0 0,2 0-1 0 0,1 0 0 0 0,2 0 0 0 0,1 1 1 0 0,1 0-1 0 0,2 0 0 0 0,3 25 4 0 0,-1-44-8 0 0,0 0-1 0 0,1-1 1 0 0,1 1-1 0 0,0-1 0 0 0,1 0 1 0 0,0 0-1 0 0,0-1 1 0 0,1 1-1 0 0,0-1 0 0 0,1 0 1 0 0,0-1-1 0 0,1 0 1 0 0,0 0-1 0 0,1-1 0 0 0,-1 0 1 0 0,1 0-1 0 0,1-1 1 0 0,10 7 8 0 0,62 36-67 0 0,3-46 19 0 0,-1-55 168 0 0,-64 28 211 0 0,76-120-127 0 0,-86 121-195 0 0,-1 0-1 0 0,-1 0 1 0 0,-1-1 0 0 0,-1 0 0 0 0,-1 0-1 0 0,-1 0 1 0 0,-1-1 0 0 0,-1 0 0 0 0,-1 1 0 0 0,-1-1-1 0 0,-1 0 1 0 0,-2 0-9 0 0,2 15-10 0 0,-1 1 0 0 0,0 0 0 0 0,0 0 0 0 0,-1 0 0 0 0,0 0 0 0 0,-1 0 0 0 0,0 1 0 0 0,0 0 0 0 0,0 0 0 0 0,-1 0 0 0 0,0 0 0 0 0,-1 0 0 0 0,1 1 0 0 0,-1 0 0 0 0,0 0 0 0 0,-1 1 0 0 0,1 0 0 0 0,-3-2 10 0 0,7 7-11 0 0,0-1-1 0 0,0 1 1 0 0,0 0-1 0 0,0-1 1 0 0,0 1-1 0 0,0 0 1 0 0,0 0-1 0 0,1 0 1 0 0,-1 1-1 0 0,0-1 1 0 0,0 0-1 0 0,0 1 1 0 0,0-1-1 0 0,0 1 1 0 0,0-1-1 0 0,1 1 1 0 0,-1 0-1 0 0,0 0 1 0 0,0 0-1 0 0,1 0 1 0 0,-1 0-1 0 0,1 0 1 0 0,-1 0-1 0 0,1 1 1 0 0,0-1-1 0 0,-1 0 1 0 0,1 1-1 0 0,0 0 1 0 0,0-1-1 0 0,0 1 1 0 0,0-1-1 0 0,0 1 1 0 0,0 0-1 0 0,0 0 1 0 0,1 0-1 0 0,-1 0 12 0 0,-26 70 6 0 0,22-49 12 0 0,1 0-1 0 0,1 0 1 0 0,1 1 0 0 0,1-1-1 0 0,1 1 1 0 0,1-1-1 0 0,1 1 1 0 0,1-1 0 0 0,3 10-18 0 0,3-9 9 0 0,1 0 1 0 0,1-1 0 0 0,1 0 0 0 0,1-1-1 0 0,1-1 1 0 0,1 0 0 0 0,1 0-1 0 0,1-2 1 0 0,0 0 0 0 0,2-1-1 0 0,2 1-9 0 0,39 27 557 0 0,-33-28-5413 0 0,-11-7-3177 0 0,-14-8-3829 0 0</inkml:trace>
  <inkml:trace contextRef="#ctx0" brushRef="#br0" timeOffset="49394.957">7445 3619 3857 0 0,'0'0'4121'0'0,"0"0"-1585"0"0,0 0-565 0 0,0 0-2 0 0,0 0-19 0 0,0 0-201 0 0,0 0-268 0 0,0 0-315 0 0,0 0-216 0 0,0 0-118 0 0,0 0-121 0 0,0 0-107 0 0,0 0-105 0 0,-13 3-63 0 0,-41 12-41 0 0,0 30 382 0 0,44-31-626 0 0,2-6-97 0 0,1 0-1 0 0,0 1 1 0 0,1 0 0 0 0,-1 0-1 0 0,2 0 1 0 0,-1 1 0 0 0,1 0-1 0 0,1 0 1 0 0,0 0 0 0 0,0 1-1 0 0,1-1 1 0 0,1 1-1 0 0,-1 0 1 0 0,2 0 0 0 0,-1 0-1 0 0,2 0 1 0 0,0 9-54 0 0,2-18 19 0 0,0-1-1 0 0,0 1 0 0 0,1 0 1 0 0,-1-1-1 0 0,0 1 1 0 0,1-1-1 0 0,0 0 1 0 0,-1 0-1 0 0,1 0 1 0 0,0 0-1 0 0,-1 0 0 0 0,1-1 1 0 0,0 1-1 0 0,0-1 1 0 0,0 0-1 0 0,0 0 1 0 0,-1 0-1 0 0,1 0 0 0 0,0 0 1 0 0,0-1-1 0 0,0 1 1 0 0,-1-1-1 0 0,1 0 1 0 0,0 0-1 0 0,0 0 1 0 0,-1 0-1 0 0,1 0 0 0 0,-1 0 1 0 0,1-1-19 0 0,30-15 126 0 0,-1-1 1 0 0,0-2-1 0 0,-1-1 0 0 0,-2-2 1 0 0,0-1-1 0 0,2-4-126 0 0,20-15 87 0 0,-50 41-84 0 0,0 1 0 0 0,0-1-1 0 0,1 0 1 0 0,-1 0-1 0 0,1 1 1 0 0,-1-1-1 0 0,1 1 1 0 0,0 0-1 0 0,0-1 1 0 0,0 1 0 0 0,-1 0-1 0 0,1 0 1 0 0,0 0-1 0 0,1 0 1 0 0,-1 0-1 0 0,0 1 1 0 0,0-1 0 0 0,0 1-1 0 0,0-1 1 0 0,0 1-1 0 0,1 0 1 0 0,-1 0-1 0 0,0 0 1 0 0,0 0 0 0 0,0 0-1 0 0,1 0 1 0 0,-1 0-1 0 0,0 1 1 0 0,0 0-1 0 0,0-1 1 0 0,0 1-1 0 0,0 0 1 0 0,0 0 0 0 0,0 0-1 0 0,0 0 1 0 0,0 0-1 0 0,0 0 1 0 0,0 1-1 0 0,1 0-2 0 0,2 7 0 0 0,-2-1-1 0 0,1 1 0 0 0,0-1-1 0 0,1 1 1 0 0,0-2 0 0 0,0 1-1 0 0,1 0 1 0 0,0-1 0 0 0,0 0-1 0 0,1 0 1 0 0,-1-1 0 0 0,2 0-1 0 0,-1 0 1 0 0,1-1 0 0 0,-1 0-1 0 0,1 0 1 0 0,1 0 0 0 0,-1-1-1 0 0,1-1 1 0 0,0 1 1 0 0,-1-3 5 0 0,0-1 1 0 0,0 1-1 0 0,1-2 0 0 0,-1 1 0 0 0,0-1 0 0 0,0 0 1 0 0,-1-1-1 0 0,1 1 0 0 0,0-2 0 0 0,0 1 1 0 0,-1-1-1 0 0,1 0 0 0 0,-1-1 0 0 0,0 0 1 0 0,0 0-1 0 0,-1 0 0 0 0,1-1 0 0 0,-1 0 1 0 0,0 0-1 0 0,0-1 0 0 0,1-1-5 0 0,7-7 30 0 0,-2 0 1 0 0,1-1-1 0 0,-2 0 0 0 0,0-1 0 0 0,-1 0 1 0 0,0-1-1 0 0,-1 0 0 0 0,2-9-30 0 0,1-11 51 0 0,-2-1 0 0 0,-2 1 0 0 0,-2-1 0 0 0,-1-1-1 0 0,-1 1 1 0 0,-3-1 0 0 0,-1 1 0 0 0,-4-27-51 0 0,4 50 13 0 0,-1 0 1 0 0,0 0-1 0 0,-2 1 0 0 0,1-1 1 0 0,-2 1-1 0 0,0-1 0 0 0,-1 1 1 0 0,0 1-1 0 0,-1-1 0 0 0,-6-10-13 0 0,11 23 5 0 0,1 0 0 0 0,-1 1-1 0 0,1-1 1 0 0,-1 0 0 0 0,1 1 0 0 0,-1-1-1 0 0,1 1 1 0 0,-1-1 0 0 0,0 1-1 0 0,1-1 1 0 0,-1 1 0 0 0,0 0 0 0 0,1-1-1 0 0,-1 1 1 0 0,0 0 0 0 0,1-1-1 0 0,-1 1 1 0 0,0 0 0 0 0,0 0 0 0 0,1 0-1 0 0,-1 0 1 0 0,0 0 0 0 0,0 0-1 0 0,1 0 1 0 0,-1 0 0 0 0,0 0 0 0 0,0 0-1 0 0,0 0 1 0 0,1 0 0 0 0,-1 0-1 0 0,0 1 1 0 0,1-1 0 0 0,-1 0 0 0 0,0 0-1 0 0,0 1 1 0 0,1-1 0 0 0,-1 1-1 0 0,0-1 1 0 0,1 1 0 0 0,-1-1 0 0 0,1 1-1 0 0,-1-1 1 0 0,1 1 0 0 0,-1-1-1 0 0,1 1 1 0 0,-1 0 0 0 0,1-1-1 0 0,-1 1 1 0 0,1 0 0 0 0,0-1 0 0 0,0 1-1 0 0,-1 0 1 0 0,1-1 0 0 0,0 2-5 0 0,-19 42-14 0 0,18-42 25 0 0,-5 29-13 0 0,1 1 0 0 0,1 0 0 0 0,2 0 0 0 0,2 1 0 0 0,0-1-1 0 0,3 0 1 0 0,0 0 0 0 0,2 0 0 0 0,1-1 0 0 0,2 1 0 0 0,1-1-1 0 0,1-1 1 0 0,13 25 2 0 0,51 142-62 0 0,-73-195 39 0 0,0-1 1 0 0,0 1-1 0 0,-1 0 1 0 0,1 0 0 0 0,-1 0-1 0 0,1-1 1 0 0,-1 1-1 0 0,0 0 1 0 0,0 0 0 0 0,1 0-1 0 0,-1 0 1 0 0,-1 0-1 0 0,1-1 1 0 0,0 1 0 0 0,0 0-1 0 0,-1 0 1 0 0,1 0-1 0 0,-1 0 1 0 0,1-1 0 0 0,-1 1-1 0 0,0 0 1 0 0,0-1-1 0 0,0 1 1 0 0,0 0 0 0 0,0-1-1 0 0,0 1 1 0 0,0-1-1 0 0,-1 0 1 0 0,1 1-1 0 0,-1 0 24 0 0,0-2-224 0 0,-1 1 0 0 0,0 0 0 0 0,1-1 0 0 0,-1 1 1 0 0,0-1-1 0 0,1 0 0 0 0,-1 0 0 0 0,0 0 1 0 0,0 0-1 0 0,1 0 0 0 0,-1-1 0 0 0,0 1 1 0 0,1-1-1 0 0,-1 0 0 0 0,1 1 0 0 0,-1-1 1 0 0,0-1-1 0 0,1 1 0 0 0,0 0 0 0 0,-1 0 1 0 0,1-1-1 0 0,0 0 0 0 0,0 1 0 0 0,0-1 1 0 0,0 0-1 0 0,0 0 0 0 0,0 0 0 0 0,0 0 1 0 0,1 0-1 0 0,-2-2 223 0 0,-32-49-6864 0 0,14 17-1015 0 0,18 31 6364 0 0,-3-8-4448 0 0</inkml:trace>
  <inkml:trace contextRef="#ctx0" brushRef="#br0" timeOffset="49636.315">7782 3435 6617 0 0,'0'0'3457'0'0,"0"0"-184"0"0,0 0-462 0 0,0 0-508 0 0,0 0-478 0 0,0 0-458 0 0,0 0-382 0 0,0 0-283 0 0,0 0-185 0 0,0 0-37 0 0,0 0 47 0 0,0 0 29 0 0,0 0 14 0 0,12-2-80 0 0,71-12 185 0 0,120-32 104 0 0,-73 24-1471 0 0,-43 14-3220 0 0,-58 5-1945 0 0,-10 2-6215 0 0</inkml:trace>
  <inkml:trace contextRef="#ctx0" brushRef="#br0" timeOffset="52227.583">9038 3678 7482 0 0,'0'0'2081'0'0,"0"0"-92"0"0,0 0-155 0 0,0 0-63 0 0,0 0-138 0 0,0 0-255 0 0,0 0-286 0 0,0 0-212 0 0,0 0-192 0 0,0 0-179 0 0,0 0-124 0 0,0 0-68 0 0,-8 2 701 0 0,-12 185 656 0 0,19-45-1486 0 0,1-140-177 0 0,0-1 0 0 0,0 1 0 0 0,0-1 0 0 0,0 1 0 0 0,1-1 0 0 0,-1 1 0 0 0,1-1 1 0 0,-1 1-1 0 0,1-1 0 0 0,0 1 0 0 0,-1-1 0 0 0,1 0 0 0 0,0 1 0 0 0,0-1 0 0 0,0 0 0 0 0,0 0 0 0 0,0 1 1 0 0,0-1-1 0 0,0 0 0 0 0,0 0 0 0 0,1 0 0 0 0,-1 0 0 0 0,0-1 0 0 0,1 1 0 0 0,-1 0 0 0 0,1-1 1 0 0,-1 1-1 0 0,0 0 0 0 0,1-1 0 0 0,-1 0 0 0 0,1 1 0 0 0,0-1 0 0 0,-1 0 0 0 0,1 0 0 0 0,-1 0 1 0 0,1 0-1 0 0,-1 0 0 0 0,1 0 0 0 0,0 0 0 0 0,-1 0 0 0 0,1-1 0 0 0,-1 1 0 0 0,1-1 0 0 0,-1 1 0 0 0,1-1 1 0 0,-1 1-1 0 0,0-1 0 0 0,1 0 0 0 0,-1 0 0 0 0,0 0 0 0 0,0 0 0 0 0,1 0 0 0 0,-1 0 0 0 0,0 0 1 0 0,0 0-1 0 0,0 0 0 0 0,0-1 0 0 0,0 1 0 0 0,0 0 0 0 0,-1-1 0 0 0,2 0-11 0 0,55-65 458 0 0,-3-2 1 0 0,-4-2-1 0 0,20-38-458 0 0,66-104 375 0 0,-132 206-383 0 0,-4 8 12 0 0,1-1 0 0 0,-1 0 1 0 0,0 0-1 0 0,0 1 0 0 0,1-1 0 0 0,-1 0 0 0 0,0 0 0 0 0,1 0 0 0 0,-1 0 0 0 0,0 1 0 0 0,0-1 0 0 0,1 0 0 0 0,-1 0 0 0 0,1 0 0 0 0,-1 0 0 0 0,0 0 0 0 0,1 0 0 0 0,-1 0 0 0 0,0 0 0 0 0,1 0 0 0 0,-1 0 0 0 0,0 0 0 0 0,1 0 0 0 0,-1 0 0 0 0,0 0 0 0 0,1 0 0 0 0,-1 0 0 0 0,0-1 0 0 0,1 1 0 0 0,-1 0 0 0 0,0 0 0 0 0,1 0 0 0 0,-1 0 0 0 0,0-1 0 0 0,0 1 0 0 0,1 0 0 0 0,-1 0-4 0 0,-42 376 350 0 0,37 11-364 0 0,6-376 13 0 0,-2 0 0 0 0,1-1 0 0 0,-1 1 0 0 0,-1 0 0 0 0,0 0 0 0 0,0-1 0 0 0,-1 1 0 0 0,-1-1 0 0 0,1 0-1 0 0,-2 0 1 0 0,1 0 0 0 0,-1-1 0 0 0,-1 1 0 0 0,0-1 0 0 0,0 0 0 0 0,-1-1 0 0 0,0 0 0 0 0,0 0 0 0 0,-1 0 0 0 0,0-1-1 0 0,-1 0 1 0 0,1-1 0 0 0,-1 0 0 0 0,-1 0 0 0 0,1-1 0 0 0,-1 0 0 0 0,-2 1 1 0 0,10-6 3 0 0,-1 1 0 0 0,1-1 0 0 0,0 0 1 0 0,0 0-1 0 0,0 0 0 0 0,0 0 0 0 0,0 0 0 0 0,0-1 0 0 0,0 1 0 0 0,0-1 1 0 0,0 1-1 0 0,0-1 0 0 0,0 0 0 0 0,0 0 0 0 0,0 0 0 0 0,0 0 0 0 0,0 0 1 0 0,0 0-1 0 0,1 0 0 0 0,-1-1 0 0 0,1 1 0 0 0,-1 0 0 0 0,1-1 1 0 0,-1 0-1 0 0,1 1 0 0 0,0-1 0 0 0,0 0 0 0 0,0 1 0 0 0,0-1 0 0 0,0 0 1 0 0,0 0-1 0 0,0 0 0 0 0,0 0 0 0 0,1 0 0 0 0,-1 0 0 0 0,1 0 0 0 0,0 0 1 0 0,-1 0-1 0 0,1-1 0 0 0,0 1-3 0 0,5-90 21 0 0,7 59-47 0 0,0 0 1 0 0,3 1 0 0 0,0 0-1 0 0,2 2 1 0 0,1 0 0 0 0,2 1-1 0 0,0 0 1 0 0,25-24 25 0 0,-41 48-838 0 0,15-14 1290 0 0,-12 15-3840 0 0,1 2-4321 0 0,-8 2-3825 0 0</inkml:trace>
  <inkml:trace contextRef="#ctx0" brushRef="#br0" timeOffset="52472.842">9744 3954 17812 0 0,'0'0'2091'0'0,"0"0"-939"0"0,0 0-289 0 0,0 0 95 0 0,0 0 72 0 0,0 0-60 0 0,0 0-189 0 0,0 0-243 0 0,-5 32-206 0 0,-17 97-140 0 0,11 1-203 0 0,11-117-952 0 0,0-12-2837 0 0,0 0-3630 0 0,0-1-3940 0 0</inkml:trace>
  <inkml:trace contextRef="#ctx0" brushRef="#br0" timeOffset="52744.96">10019 3778 12219 0 0,'0'0'2672'0'0,"0"0"-991"0"0,0 0-461 0 0,0 0 79 0 0,0 0 117 0 0,0 0-140 0 0,0 0-222 0 0,0 0-226 0 0,0 0-168 0 0,0 0-104 0 0,0 0-77 0 0,0 0-73 0 0,0 0-54 0 0,32 1-54 0 0,99 6-63 0 0,-62-14 110 0 0,-57 5-452 0 0,106-12-1810 0 0,-118 14 747 0 0,0 0-338 0 0,-7 3-9485 0 0,3-2 116 0 0</inkml:trace>
  <inkml:trace contextRef="#ctx0" brushRef="#br0" timeOffset="52943.435">10113 3999 14171 0 0,'0'0'2407'0'0,"0"0"-810"0"0,0 0-341 0 0,0 0-52 0 0,0 0-132 0 0,0 0-194 0 0,0 0-201 0 0,0 0-146 0 0,0 0-117 0 0,32-10-93 0 0,100-28-88 0 0,-8 9-1032 0 0,-118 28-160 0 0,9-2-1364 0 0,-6 3-7439 0 0,-3 0-1156 0 0</inkml:trace>
  <inkml:trace contextRef="#ctx0" brushRef="#br0" timeOffset="53276.787">10853 3122 16852 0 0,'0'0'1952'0'0,"0"0"-574"0"0,0 0-258 0 0,0 0-17 0 0,0 0 18 0 0,0 0-96 0 0,0 0-248 0 0,0 0-259 0 0,0 0-180 0 0,0 0-51 0 0,0 0 8 0 0,0 0 37 0 0,2 6 11 0 0,50 194 1080 0 0,0-79-1814 0 0,-47-111-134 0 0,-4-8-4733 0 0,-1-2-5427 0 0,-2 0-168 0 0</inkml:trace>
  <inkml:trace contextRef="#ctx0" brushRef="#br0" timeOffset="53521.967">10654 3627 12003 0 0,'0'0'3584'0'0,"0"0"-1665"0"0,0 0-769 0 0,0 0-30 0 0,0 0 66 0 0,0 0-125 0 0,0 0-219 0 0,0 0-246 0 0,0 0-185 0 0,0 0-101 0 0,31-7-81 0 0,100-21-65 0 0,84-6 210 0 0,-176 33-4206 0 0,4 1-4034 0 0,-42 0-3049 0 0</inkml:trace>
  <inkml:trace contextRef="#ctx0" brushRef="#br0" timeOffset="53774.788">10882 3693 9026 0 0,'0'0'4600'0'0,"0"0"-2375"0"0,0 0-971 0 0,0 0-168 0 0,0 0-4 0 0,0 0 4 0 0,0 0-111 0 0,0 0-176 0 0,0 0-186 0 0,0 0-153 0 0,0 0-96 0 0,-9 32-64 0 0,-29 98-46 0 0,30-72 130 0 0,10-55-332 0 0,-1 0-1 0 0,0 0 1 0 0,1-1 0 0 0,-1 1 0 0 0,1 0-1 0 0,0-1 1 0 0,0 1 0 0 0,0-1 0 0 0,0 0-1 0 0,0 0 1 0 0,0 0 0 0 0,1 0 0 0 0,-1 0-1 0 0,1 0 1 0 0,0 0 0 0 0,-1-1-1 0 0,1 0 1 0 0,0 1 0 0 0,0-1 0 0 0,0 0-1 0 0,0 0 1 0 0,0-1 0 0 0,0 1 0 0 0,0-1-1 0 0,0 1 1 0 0,0-1 0 0 0,0 0 0 0 0,0 0-1 0 0,1 0-51 0 0,92-12 1066 0 0,38-36-637 0 0,-123 40-3536 0 0,-11 8 772 0 0,0 0-1848 0 0,0 0-3319 0 0,0 0-2874 0 0</inkml:trace>
  <inkml:trace contextRef="#ctx0" brushRef="#br0" timeOffset="54038.407">11160 3800 11418 0 0,'0'0'3649'0'0,"0"0"-1670"0"0,0 0-677 0 0,0 0-70 0 0,0 0-5 0 0,0 0-47 0 0,0 0-150 0 0,0 0-234 0 0,0 0-193 0 0,-11 30-127 0 0,-34 98-71 0 0,25-43 210 0 0,-6 96-330 0 0,23-101-4151 0 0,5-73-3179 0 0,0-7-3816 0 0</inkml:trace>
  <inkml:trace contextRef="#ctx0" brushRef="#br0" timeOffset="55746.922">11372 4024 5369 0 0,'0'0'2039'0'0,"0"0"-188"0"0,0 0-128 0 0,0 0-10 0 0,0 0-26 0 0,0 0-87 0 0,0 0-162 0 0,0 0-197 0 0,0 0-219 0 0,0 0-201 0 0,0 0-158 0 0,0 0-93 0 0,0 0-74 0 0,-4-6-61 0 0,2 1-335 0 0,0 1 1 0 0,0 0 0 0 0,0-1-1 0 0,0 0 1 0 0,1 1 0 0 0,0-1 0 0 0,0 0-1 0 0,0 1 1 0 0,1-1 0 0 0,-1 0-1 0 0,1 0 1 0 0,0 0 0 0 0,0 0 0 0 0,1 0-1 0 0,0 1 1 0 0,-1-1 0 0 0,2 0 0 0 0,-1 0-1 0 0,1-2-100 0 0,14-31 316 0 0,1 0-1 0 0,2 2 1 0 0,2 0 0 0 0,1 1-1 0 0,2 1 1 0 0,1 1 0 0 0,1 1-1 0 0,2 1 1 0 0,9-5-316 0 0,18-1 304 0 0,-52 39-287 0 0,-1 0-1 0 0,1 0 1 0 0,-1 0 0 0 0,0 1 0 0 0,0-1-1 0 0,0 1 1 0 0,0 0 0 0 0,-1-1 0 0 0,1 1-1 0 0,-1 0 1 0 0,1 0 0 0 0,-1 0 0 0 0,0 0-1 0 0,0 0 1 0 0,-1 0 0 0 0,1 0-1 0 0,0 1 1 0 0,-1-1 0 0 0,0 0 0 0 0,0 1-17 0 0,7 250 375 0 0,-10-141-293 0 0,3-112-82 0 0,-1-1 0 0 0,1 0-1 0 0,0 1 1 0 0,0-1 0 0 0,-1 1-1 0 0,1-1 1 0 0,0 1 0 0 0,0-1-1 0 0,0 1 1 0 0,0-1 0 0 0,0 1 0 0 0,0-1-1 0 0,0 1 1 0 0,0-1 0 0 0,0 1-1 0 0,0-1 1 0 0,0 1 0 0 0,0-1-1 0 0,0 1 1 0 0,0-1 0 0 0,0 0 0 0 0,1 1-1 0 0,-1-1 1 0 0,0 1 0 0 0,0-1-1 0 0,0 1 1 0 0,1-1 0 0 0,-1 1 0 0 0,0-1-1 0 0,1 0 1 0 0,-1 1 0 0 0,0-1-1 0 0,1 0 1 0 0,-1 1 0 0 0,0-1-1 0 0,1 0 1 0 0,-1 1 0 0 0,1-1 0 0 0,-1 0-1 0 0,1 0 1 0 0,-1 0 0 0 0,1 1-1 0 0,-1-1 1 0 0,0 0 0 0 0,1 0 0 0 0,-1 0-1 0 0,1 0 1 0 0,-1 0 0 0 0,1 0-1 0 0,-1 0 1 0 0,1 0 0 0 0,-1 0-1 0 0,1 0 1 0 0,-1 0 0 0 0,1 0 0 0 0,-1 0-1 0 0,1 0 1 0 0,-1-1 0 0 0,1 1-1 0 0,-1 0 1 0 0,1 0 0 0 0,25-25 72 0 0,-18 18-25 0 0,108-124 143 0 0,-91 99-183 0 0,1 1 0 0 0,1 2 0 0 0,1 1 0 0 0,2 1 0 0 0,1 1 0 0 0,8-4-7 0 0,-35 28-1 0 0,-4 1 2 0 0,1 0-1 0 0,0 0 0 0 0,0 0 1 0 0,0 0-1 0 0,0 0 1 0 0,0 0-1 0 0,0 0 0 0 0,0 0 1 0 0,0 1-1 0 0,0-1 0 0 0,1 0 1 0 0,-1 1-1 0 0,0-1 1 0 0,0 1-1 0 0,1-1 0 0 0,-1 1 1 0 0,0 0-1 0 0,0-1 0 0 0,1 1 1 0 0,-1 0-1 0 0,0 0 1 0 0,1 0-1 0 0,-1 0 0 0 0,0 0 1 0 0,1 0-1 0 0,-1 1 1 0 0,0-1-1 0 0,1 0 0 0 0,-1 1 1 0 0,0-1-1 0 0,0 1 0 0 0,1-1 1 0 0,-1 1-1 0 0,0-1 1 0 0,1 2-1 0 0,0 19 56 0 0,0 0 0 0 0,-1 1 1 0 0,-1 0-1 0 0,-2-1 1 0 0,0 1-1 0 0,-4 19-56 0 0,-3 31 155 0 0,8 17 70 0 0,-12 21 866 0 0,5-110-7305 0 0,-2-8 402 0 0,8 5-1937 0 0,2 3-3149 0 0</inkml:trace>
  <inkml:trace contextRef="#ctx0" brushRef="#br0" timeOffset="82462.911">185 4580 0 0 0,'0'0'918'0'0,"0"0"549"0"0,0 0 326 0 0,0 0 90 0 0,0 0 7 0 0,0 0-98 0 0,0 0-141 0 0,0 0-113 0 0,0 0-124 0 0,2-7-113 0 0,5-23-114 0 0,-5 24 4264 0 0,-1 8-4427 0 0,0 7-1315 0 0,-15 36 503 0 0,3 1 0 0 0,2 1-1 0 0,2-1 1 0 0,0 39-212 0 0,6-70 11 0 0,-1-3 13 0 0,1 0 1 0 0,0 0 0 0 0,1 0 0 0 0,0 0 0 0 0,1 0-1 0 0,0 0 1 0 0,1 0 0 0 0,0 0 0 0 0,1 0 0 0 0,1-1-1 0 0,0 1 1 0 0,2 4-25 0 0,-4-14 34 0 0,0-1 0 0 0,0 0 0 0 0,0 0-1 0 0,0 0 1 0 0,0 0 0 0 0,0 0 0 0 0,0-1 0 0 0,0 1 0 0 0,0-1-1 0 0,0 1 1 0 0,1-1 0 0 0,-1 0 0 0 0,0 0 0 0 0,0 0-1 0 0,0 0 1 0 0,1 0 0 0 0,-1 0 0 0 0,0-1 0 0 0,0 1-1 0 0,0-1 1 0 0,0 1 0 0 0,0-1 0 0 0,0 0 0 0 0,0 0 0 0 0,0 0-1 0 0,0 0 1 0 0,0 0 0 0 0,1-1-34 0 0,115-154 1150 0 0,-85 104-976 0 0,-14 24-105 0 0,-1 0 0 0 0,-2-1 0 0 0,-1-1 0 0 0,-1 0 0 0 0,-1-1 0 0 0,-2 0 0 0 0,-1-1 0 0 0,-2-1-1 0 0,2-15-68 0 0,-10 4 341 0 0,0 43-244 0 0,-18 61 234 0 0,11-24-277 0 0,2 0 1 0 0,1 0-1 0 0,2 1 1 0 0,1-1-1 0 0,2 1 1 0 0,1-1-1 0 0,2 1 1 0 0,6 18-55 0 0,21 79 90 0 0,-7 0 0 0 0,6 105-90 0 0,-27-223 2 0 0,-1 0 1 0 0,0 0-1 0 0,-1 1 1 0 0,0-1-1 0 0,-2 1 1 0 0,0-1-1 0 0,-1 0 1 0 0,0 1-1 0 0,-2-1 1 0 0,0 0 0 0 0,0 0-1 0 0,-2-1 1 0 0,0 0-1 0 0,0 0 1 0 0,-2 0-1 0 0,0-1 1 0 0,0 1-1 0 0,-1-2 1 0 0,-9 10-3 0 0,17-22 0 0 0,-1 1 0 0 0,1-1 1 0 0,-1 0-1 0 0,1 0 0 0 0,-1 0 0 0 0,1 0 0 0 0,-1 0 1 0 0,0 0-1 0 0,1 0 0 0 0,-1-1 0 0 0,0 1 1 0 0,0-1-1 0 0,0 1 0 0 0,0-1 0 0 0,1 0 1 0 0,-1 0-1 0 0,0 1 0 0 0,0-1 0 0 0,0-1 1 0 0,0 1-1 0 0,0 0 0 0 0,1 0 0 0 0,-1-1 1 0 0,0 1-1 0 0,0-1 0 0 0,0 1 0 0 0,1-1 1 0 0,-1 0-1 0 0,0 0 0 0 0,1 0 0 0 0,-1 0 1 0 0,0 0-1 0 0,1 0 0 0 0,-1 0 0 0 0,1 0 1 0 0,0-1-1 0 0,-1 1 0 0 0,1 0 0 0 0,0-1 1 0 0,0 1-1 0 0,0-1 0 0 0,-37-71-36 0 0,34 49 27 0 0,2 1 0 0 0,0-1 0 0 0,2 1-1 0 0,0-1 1 0 0,2 0 0 0 0,0 1-1 0 0,2-1 1 0 0,0 1 0 0 0,2 0-1 0 0,0 1 1 0 0,5-9 9 0 0,-10 25-4 0 0,8-25-240 0 0,15-52 113 0 0,-2 31-3490 0 0,-17 48-2762 0 0,-1 4-2309 0 0,-3 0-602 0 0</inkml:trace>
  <inkml:trace contextRef="#ctx0" brushRef="#br0" timeOffset="83539.272">719 4945 4625 0 0,'0'0'2371'0'0,"0"0"-561"0"0,0 0-87 0 0,0 0 176 0 0,0 0 89 0 0,0 0-122 0 0,0 0-342 0 0,0 0-357 0 0,0 0-278 0 0,0 0-181 0 0,0 0-84 0 0,0 0-65 0 0,2-4-77 0 0,6-11-95 0 0,14 10 864 0 0,96-15 115 0 0,-115 22-1335 0 0,0 0 1 0 0,-1 0-1 0 0,1 0 1 0 0,-1 1-1 0 0,0-1 0 0 0,0 1 1 0 0,0 0-1 0 0,0 0 1 0 0,0 0-1 0 0,0 0 1 0 0,-1 0-1 0 0,0 0 1 0 0,1 0-1 0 0,-1 0 0 0 0,0 1 1 0 0,-1-1-1 0 0,1 0 1 0 0,-1 1-1 0 0,1-1 1 0 0,-1 0-1 0 0,0 1 1 0 0,0-1-1 0 0,0 1 0 0 0,-1-1 1 0 0,1 0-1 0 0,-1 1 1 0 0,0-1-1 0 0,0 0 1 0 0,0 0-1 0 0,0 0 1 0 0,-2 3-32 0 0,-92 189 1667 0 0,84-135-1106 0 0,61-54 418 0 0,77-38 111 0 0,-98 28-493 0 0,-56 15-5145 0 0,23-10 2509 0 0,-3 2 156 0 0,4-3-8148 0 0,3 3-1240 0 0</inkml:trace>
  <inkml:trace contextRef="#ctx0" brushRef="#br0" timeOffset="84317.676">1470 4772 0 0 0,'0'0'261'0'0,"0"0"810"0"0,0 0 320 0 0,0 0 235 0 0,0 0 245 0 0,0 0 148 0 0,0 0-8 0 0,0 0-124 0 0,0 0-160 0 0,0 0-180 0 0,0 0-121 0 0,0 0-126 0 0,0 0-120 0 0,-3-2-126 0 0,-11-5 355 0 0,3 5 4769 0 0,11 2-6031 0 0,0 0-21 0 0,0 0 0 0 0,24 0 849 0 0,211-8 70 0 0,-174 2-829 0 0,-51 5-981 0 0,-14-1-3633 0 0,-2 0-6686 0 0,4 2-29 0 0</inkml:trace>
  <inkml:trace contextRef="#ctx0" brushRef="#br0" timeOffset="85531.882">1453 5040 10226 0 0,'0'0'2113'0'0,"0"0"-514"0"0,0 0-224 0 0,0 0 97 0 0,0 0 67 0 0,0 0-103 0 0,0 0-282 0 0,0 0-325 0 0,0 0-222 0 0,0 0-95 0 0,0 0-5 0 0,0 0 17 0 0,0 0 2 0 0,33 4 4280 0 0,140-4-3520 0 0,-110-7-1088 0 0,-43 5-317 0 0,-20 1-5009 0 0,-13 0-9166 0 0,9 1 3126 0 0</inkml:trace>
  <inkml:trace contextRef="#ctx0" brushRef="#br0" timeOffset="86833.69">2199 4890 3017 0 0,'0'0'1279'0'0,"0"0"-34"0"0,0 0 181 0 0,0 0 260 0 0,0 0 70 0 0,0 0-144 0 0,0 0-287 0 0,0 0-284 0 0,0 0-191 0 0,0 0-85 0 0,0 0 17 0 0,0 0 27 0 0,0 0 22 0 0,-11 2 541 0 0,9-1 3363 0 0,49 14-3894 0 0,84-11 259 0 0,-131-4-1086 0 0,0 0 4 0 0,0 0 10 0 0,0 0-1 0 0,-16 11 827 0 0,3-6-837 0 0,-1 1 36 0 0,-1 0-1 0 0,0 0 1 0 0,-1-2-1 0 0,1 0 1 0 0,-1 0-1 0 0,1-2 1 0 0,-13 1-53 0 0,27-3 72 0 0,1 0 0 0 0,0 0-4 0 0,0 0-9 0 0,0 0 10 0 0,0 0-45 0 0,0 0-25 0 0,0 0-3 0 0,26 0 22 0 0,86-7-929 0 0,-105 12-715 0 0,-6 6-4715 0 0,-1-9 4041 0 0,0-2-4132 0 0,0 0-4133 0 0</inkml:trace>
  <inkml:trace contextRef="#ctx0" brushRef="#br0" timeOffset="87354.439">2714 4448 8466 0 0,'0'0'2432'0'0,"0"0"-691"0"0,0 0-208 0 0,0 0 162 0 0,0 0 79 0 0,0 0-155 0 0,0 0-351 0 0,0 0-377 0 0,0 0-251 0 0,0 0-106 0 0,0 0-5 0 0,0 0-7 0 0,0 0-16 0 0,3-3-37 0 0,9 1 548 0 0,-15 25 542 0 0,0-5-1324 0 0,1 299 1125 0 0,16-292-2235 0 0,6-42-3455 0 0,-17 5 1878 0 0,0-1-2075 0 0,-1 1-4397 0 0,-1 8 1242 0 0</inkml:trace>
  <inkml:trace contextRef="#ctx0" brushRef="#br0" timeOffset="87606.976">2488 4890 6529 0 0,'0'0'3732'0'0,"0"0"-1170"0"0,0 0-539 0 0,0 0-160 0 0,0 0-115 0 0,0 0-217 0 0,0 0-350 0 0,0 0-347 0 0,0 0-246 0 0,0 0-130 0 0,0 0-21 0 0,0 0 69 0 0,0 0 30 0 0,6 4 9 0 0,46 17 400 0 0,136-52 402 0 0,-104 11-1282 0 0,-69 17-255 0 0,19-4-223 0 0,-10 6-2968 0 0,-20 9-1778 0 0,-5-5 912 0 0,1 0-6832 0 0</inkml:trace>
  <inkml:trace contextRef="#ctx0" brushRef="#br0" timeOffset="88107.741">2574 5136 4841 0 0,'0'0'4748'0'0,"0"0"-2397"0"0,0 0-872 0 0,0 0-94 0 0,0 0 18 0 0,0 0-88 0 0,0 0-281 0 0,0 0-387 0 0,0 0-288 0 0,0 0-127 0 0,0 0-23 0 0,0 0 31 0 0,0 0 25 0 0,8-2-22 0 0,165-36 2148 0 0,-130 38-1551 0 0,-37 44 374 0 0,-9-36-1170 0 0,0 0 1 0 0,0 0-1 0 0,0-1 1 0 0,-1 1-1 0 0,-1-1 0 0 0,1 0 1 0 0,-1 0-1 0 0,0 0 1 0 0,-1-1-1 0 0,1 0 1 0 0,-2 1-45 0 0,5-5 18 0 0,-102 139 869 0 0,101-137-843 0 0,0 1-1 0 0,0 0 1 0 0,0 0 0 0 0,1 0 0 0 0,0 0 0 0 0,0 1 0 0 0,0-1 0 0 0,1 1-1 0 0,-1-1 1 0 0,1 1 0 0 0,1-1 0 0 0,-1 1 0 0 0,1-1 0 0 0,0 1 0 0 0,0 0-1 0 0,1-1 1 0 0,-1 1 0 0 0,1 0-44 0 0,1-4 14 0 0,1 0 0 0 0,-1 0 0 0 0,0 0-1 0 0,1-1 1 0 0,-1 1 0 0 0,1-1 0 0 0,-1 1 0 0 0,1-1-1 0 0,0 0 1 0 0,0 0 0 0 0,-1 0 0 0 0,1 0 0 0 0,0 0-1 0 0,0-1 1 0 0,0 1 0 0 0,0-1 0 0 0,0 0 0 0 0,0 0-1 0 0,0 0 1 0 0,0 0 0 0 0,0 0 0 0 0,0-1 0 0 0,1 0-14 0 0,8 1 25 0 0,-2-2-83 0 0,0 0 0 0 0,-1-1 0 0 0,1 0-1 0 0,-1 0 1 0 0,0-1 0 0 0,0 0 0 0 0,-1-1 0 0 0,1 0 0 0 0,-1 0 0 0 0,0-1 0 0 0,0 0-1 0 0,5-5 59 0 0,27-29-2390 0 0,-17 10-6723 0 0,-16 22-2423 0 0</inkml:trace>
  <inkml:trace contextRef="#ctx0" brushRef="#br0" timeOffset="88989.659">3012 5291 11947 0 0,'0'0'2177'0'0,"0"0"-310"0"0,0 0-196 0 0,0 0-106 0 0,0 0-172 0 0,0 0-284 0 0,0 0-244 0 0,0 0-230 0 0,0 0-152 0 0,0 0-83 0 0,0 0-29 0 0,0 0 6 0 0,0 0-28 0 0,-1-13-7 0 0,-1-41-62 0 0,28-27 547 0 0,37-10-213 0 0,49-27-407 0 0,-106 115-203 0 0,-1-1 1 0 0,1 1-1 0 0,1 0 0 0 0,-1 0 0 0 0,0 1 1 0 0,1 0-1 0 0,-1 0 0 0 0,1 0 0 0 0,0 1 1 0 0,-1 0-1 0 0,1 0 0 0 0,0 1 0 0 0,0 0 1 0 0,0 0-1 0 0,5 1-4 0 0,-7-1 11 0 0,-2 2-8 0 0,-1 0 0 0 0,0 0 0 0 0,0 0-1 0 0,0 1 1 0 0,0-1 0 0 0,0 0 0 0 0,0 1 0 0 0,-1 0 0 0 0,1-1 0 0 0,-1 1 0 0 0,1 0 0 0 0,-1 0 0 0 0,0 0-1 0 0,0 0 1 0 0,-1 0 0 0 0,1 0 0 0 0,-1 0 0 0 0,1 0 0 0 0,-1 0 0 0 0,0 0 0 0 0,0 0 0 0 0,0 0 0 0 0,-1 2-3 0 0,-19 152 154 0 0,5-50-350 0 0,15-107 195 0 0,0 0-10 0 0,0 0 2 0 0,16-23 88 0 0,123-160 18 0 0,-99 137-79 0 0,64-58-41 0 0,-104 103 24 0 0,1 0 0 0 0,0 0 0 0 0,0 1 1 0 0,-1-1-1 0 0,1 0 0 0 0,0 1 0 0 0,0-1 1 0 0,0 1-1 0 0,0-1 0 0 0,0 1 1 0 0,0-1-1 0 0,0 1 0 0 0,0 0 0 0 0,0-1 1 0 0,0 1-1 0 0,0 0 0 0 0,0 0 1 0 0,0 0-1 0 0,0 0 0 0 0,0 0 0 0 0,0 0 1 0 0,0 0-1 0 0,0 0 0 0 0,1 0 0 0 0,-1 0 1 0 0,0 1-1 0 0,0-1 0 0 0,0 0 1 0 0,0 1-1 0 0,0-1 0 0 0,0 1 0 0 0,0-1 1 0 0,-1 1-1 0 0,1-1 0 0 0,0 1 0 0 0,0 0 1 0 0,0-1-1 0 0,0 1 0 0 0,-1 0 1 0 0,1 0-1 0 0,0 0 0 0 0,-1 0 0 0 0,1-1 1 0 0,-1 1-1 0 0,1 0 0 0 0,-1 0 0 0 0,1 0 1 0 0,-1 0-1 0 0,0 0 0 0 0,1 0 1 0 0,-1 0-1 0 0,0 0-1 0 0,6 60 249 0 0,-6-57-228 0 0,-4 214 744 0 0,35-123-610 0 0,-30-95-187 0 0,-1 0-39 0 0,0 0-68 0 0,-5 2-3920 0 0,-1 0-4407 0 0,4-2-3207 0 0</inkml:trace>
  <inkml:trace contextRef="#ctx0" brushRef="#br0" timeOffset="93486.611">4119 5247 0 0 0,'0'0'372'0'0,"0"0"240"0"0,0 0 67 0 0,0 0 41 0 0,0 0 86 0 0,0 0 110 0 0,0 0 97 0 0,0 0 70 0 0,0 0 10 0 0,0 1 6092 0 0,0 4-3513 0 0,1 22-2728 0 0,-17 24-129 0 0,16-51-758 0 0,0 0 23 0 0,0 0 37 0 0,0 0-18 0 0,0 0 4 0 0,0 0-1 0 0,0 0-18 0 0,0 0 40 0 0,0 0 12 0 0,0 0 3 0 0,0 0 7 0 0,0 0-16 0 0,0 0-10 0 0,0 0-2 0 0,9-15 566 0 0,41-91 733 0 0,-50 106-1241 0 0,0 0 14 0 0,0 0-5 0 0,0 0 1 0 0,-32 58 852 0 0,16-32 405 0 0,21-43-44 0 0,-5 16-6304 0 0,-1 2-5737 0 0,1 2-1602 0 0</inkml:trace>
</inkml:ink>
</file>

<file path=ppt/ink/ink35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23:49.0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70 11442 0 0,'0'0'2396'0'0,"0"0"-635"0"0,0 0-263 0 0,0 0 97 0 0,0 0 75 0 0,0 0-99 0 0,0 0-222 0 0,0 0-239 0 0,0 0-189 0 0,0 0-160 0 0,0 0-129 0 0,0 0-116 0 0,8-14-97 0 0,24-42-81 0 0,-46 122 564 0 0,2 110-1428 0 0,13-131-2525 0 0,-1-45 1716 0 0,0 0-365 0 0,0-2-3741 0 0,0-6-1277 0 0,0 3-3392 0 0</inkml:trace>
</inkml:ink>
</file>

<file path=ppt/ink/ink35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23:49.3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14099 0 0,'0'0'1736'0'0,"0"0"-519"0"0,0 0-433 0 0,0 0-200 0 0,0 0-128 0 0,0 0-232 0 0,0 0-360 0 0,0 0-168 0 0,0 0-56 0 0,0 0 16 0 0,0 0 8 0 0,0 0-424 0 0,0 0-953 0 0,0 0-1455 0 0,70 106-3202 0 0,-59-87 761 0 0</inkml:trace>
</inkml:ink>
</file>

<file path=ppt/ink/ink35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23:49.6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1 404 10482 0 0,'0'0'2238'0'0,"0"0"-542"0"0,0 0-38 0 0,0 0 212 0 0,0 0 44 0 0,0 0-270 0 0,0 0-441 0 0,0 0-431 0 0,0 0-272 0 0,0 0-77 0 0,0 0-62 0 0,0 0-42 0 0,9-34-67 0 0,29-105-51 0 0,12-30 396 0 0,-47 163-531 0 0,-3 6-74 0 0,0 1 0 0 0,0-1 0 0 0,1 0 0 0 0,-1 1 0 0 0,0-1 0 0 0,0 0 0 0 0,1 0 0 0 0,-1 1-1 0 0,0-1 1 0 0,1 0 0 0 0,-1 0 0 0 0,0 0 0 0 0,1 0 0 0 0,-1 1 0 0 0,0-1 0 0 0,1 0 0 0 0,-1 0 0 0 0,0 0 0 0 0,1 0 0 0 0,-1 0 0 0 0,0 0 0 0 0,1 0 0 0 0,-1 0 0 0 0,0 0 0 0 0,1 0 0 0 0,-1 0 0 0 0,1 0 0 0 0,-1 0-1 0 0,0 0 1 0 0,1 0 0 0 0,-1 0 0 0 0,0-1 0 0 0,1 1 0 0 0,-1 0 0 0 0,0 0 0 0 0,1 0 0 0 0,-1 0 0 0 0,0-1 0 0 0,0 1 0 0 0,1 0 0 0 0,-1 0 0 0 0,0-1 0 0 0,0 1 0 0 0,1 0 0 0 0,-1 0 0 0 0,0-1 0 0 0,0 1 8 0 0,15 59-95 0 0,-14-48 73 0 0,1 0 0 0 0,0 0 1 0 0,1 0-1 0 0,1-1 0 0 0,-1 1 0 0 0,2-1 0 0 0,-1 0 0 0 0,1 0 0 0 0,1 0 1 0 0,0-1-1 0 0,3 4 22 0 0,-6-11 13 0 0,0 1 1 0 0,-1-1-1 0 0,1-1 1 0 0,0 1-1 0 0,0 0 0 0 0,0-1 1 0 0,1 1-1 0 0,-1-1 1 0 0,0 0-1 0 0,0 0 1 0 0,1 0-1 0 0,-1-1 0 0 0,1 1 1 0 0,-1-1-1 0 0,1 0 1 0 0,-1 0-1 0 0,1 0 1 0 0,-1 0-1 0 0,0-1 0 0 0,1 1 1 0 0,-1-1-1 0 0,1 0 1 0 0,-1 0-1 0 0,0 0 1 0 0,0 0-1 0 0,0-1 1 0 0,2 0-14 0 0,6-7 124 0 0,0-1 1 0 0,-1 0 0 0 0,0-1 0 0 0,0 0 0 0 0,-1-1 0 0 0,-1 0-1 0 0,0 0 1 0 0,-1 0 0 0 0,0-1 0 0 0,-1-1 0 0 0,0 1 0 0 0,-1-1-1 0 0,0 0 1 0 0,-1 0 0 0 0,-1 0 0 0 0,0 0 0 0 0,-1-1 0 0 0,-1-6-125 0 0,-2 16 1463 0 0,-1 3-3435 0 0,-4 8-12166 0 0,6-2 2812 0 0</inkml:trace>
</inkml:ink>
</file>

<file path=ppt/ink/ink35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23:50.0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79 574 13603 0 0,'0'0'2295'0'0,"0"0"-544"0"0,0 0-276 0 0,0 0-227 0 0,0 0-238 0 0,0 0-245 0 0,0 0-250 0 0,0 0-116 0 0,0 0-58 0 0,0 0-61 0 0,0 0-65 0 0,-12 34-66 0 0,-40 105-46 0 0,37-56-9 0 0,15-79-84 0 0,1 0 0 0 0,-1 0 0 0 0,1 0 1 0 0,-1 0-1 0 0,1 0 0 0 0,0 0 1 0 0,1 0-1 0 0,-1 0 0 0 0,1 0 1 0 0,0 0-1 0 0,0-1 0 0 0,0 1 0 0 0,0-1 1 0 0,0 1-1 0 0,1-1 0 0 0,0 0 1 0 0,-1 0-1 0 0,1 0 0 0 0,1 0 1 0 0,-1-1-1 0 0,0 1 0 0 0,1-1 0 0 0,-1 0 1 0 0,1 1-1 0 0,-1-2 0 0 0,1 1 1 0 0,0 0-1 0 0,0-1 0 0 0,0 0 1 0 0,0 0-1 0 0,4 1-10 0 0,0-1 98 0 0,0 1 0 0 0,-1-2 0 0 0,2 1-1 0 0,-1-1 1 0 0,0 0 0 0 0,0 0 0 0 0,0-1 0 0 0,0 0 0 0 0,-1-1 0 0 0,1 0 0 0 0,0 0 0 0 0,0 0 0 0 0,-1-1-1 0 0,1 0 1 0 0,-1-1 0 0 0,2-1-98 0 0,12-12 189 0 0,-2-2 0 0 0,1 0 0 0 0,-2-1-1 0 0,-1 0 1 0 0,-1-2 0 0 0,0 0 0 0 0,-2-1-1 0 0,0 0 1 0 0,-2-1 0 0 0,0 0 0 0 0,-2-1-1 0 0,-1-1 1 0 0,-1 0 0 0 0,-1 0 0 0 0,-1-1-189 0 0,6-17 3 0 0,-2-2 0 0 0,-2 1 1 0 0,-2-1-1 0 0,-2-1 0 0 0,-2 1 1 0 0,-4-41-4 0 0,2 79-17 0 0,0 0-1 0 0,-1 0 1 0 0,0 0 0 0 0,-1 0 0 0 0,0 0 0 0 0,0 0 0 0 0,0 1 0 0 0,-1-1 0 0 0,-1 1 0 0 0,1 0 0 0 0,-1-1 0 0 0,0 2 0 0 0,-1-1 0 0 0,1 0 0 0 0,-1 1 0 0 0,-1 0 0 0 0,1 0 0 0 0,-1 0 0 0 0,0 1 0 0 0,0 0 0 0 0,-1 0 0 0 0,0 1 0 0 0,0 0 0 0 0,0 0 0 0 0,0 0 0 0 0,0 1 0 0 0,-1 0 0 0 0,1 0 0 0 0,-1 1 17 0 0,-1 2-20 0 0,0 0-1 0 0,0 0 1 0 0,0 1 0 0 0,1 0-1 0 0,-1 1 1 0 0,0-1 0 0 0,1 2-1 0 0,-1 0 1 0 0,1 0 0 0 0,0 0-1 0 0,0 1 1 0 0,0 0 0 0 0,1 0-1 0 0,-1 1 1 0 0,1 0 0 0 0,0 1-1 0 0,0-1 1 0 0,1 1 0 0 0,-4 4 20 0 0,-3 4-8 0 0,0 1 1 0 0,1 0-1 0 0,0 1 1 0 0,2 0 0 0 0,-1 1-1 0 0,2 0 1 0 0,1 0 0 0 0,-3 9 7 0 0,3-10 11 0 0,2 0 1 0 0,0 0 0 0 0,1 1-1 0 0,0 0 1 0 0,2 0 0 0 0,0 0 0 0 0,0 0-1 0 0,2 1 1 0 0,0-1 0 0 0,1 1-1 0 0,1-1 1 0 0,1 1 0 0 0,0-1-1 0 0,1 0 1 0 0,1 0 0 0 0,1 0 0 0 0,0-1-1 0 0,1 1 1 0 0,1-1 0 0 0,0 0-1 0 0,1-1 1 0 0,5 6-12 0 0,12 8 62 0 0,1-2-1 0 0,1-1 1 0 0,2-1-1 0 0,0-1 1 0 0,1-2-1 0 0,2-1 1 0 0,0-1-1 0 0,1-2 0 0 0,24 9-61 0 0,152 45-427 0 0,-118-55-8289 0 0,-79-17-3318 0 0</inkml:trace>
</inkml:ink>
</file>

<file path=ppt/ink/ink35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23:48.0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31 236 4841 0 0,'0'0'2763'0'0,"0"0"-1196"0"0,0 0-134 0 0,0 0 102 0 0,0 0 100 0 0,0 0-20 0 0,0 0-128 0 0,0 0-198 0 0,0 0-262 0 0,0 0-265 0 0,0 0-250 0 0,-3-2-202 0 0,4 2-292 0 0,-1 0-1 0 0,0 0 1 0 0,1 0-1 0 0,-1 0 1 0 0,0-1 0 0 0,1 1-1 0 0,-1 0 1 0 0,0 0-1 0 0,1 0 1 0 0,-1 0-1 0 0,0 0 1 0 0,1-1-1 0 0,-1 1 1 0 0,0 0-1 0 0,1 0 1 0 0,-1 0-1 0 0,0-1 1 0 0,0 1-1 0 0,1 0 1 0 0,-1-1-1 0 0,0 1 1 0 0,0 0-1 0 0,0 0 1 0 0,1-1-1 0 0,-1 1 1 0 0,0 0-1 0 0,0-1 1 0 0,0 1-1 0 0,0 0 1 0 0,0-1-1 0 0,0 1 1 0 0,0 0-1 0 0,1-1 1 0 0,-1 1-1 0 0,0-1 1 0 0,0 1-1 0 0,0 0 1 0 0,-1-1 0 0 0,1 1-1 0 0,0 0 1 0 0,0-1-1 0 0,0 1 1 0 0,0 0-1 0 0,0-1 1 0 0,0 1-1 0 0,0-1-17 0 0,19 1 456 0 0,160-47 1588 0 0,-143 34-1842 0 0,281-118 955 0 0,-237 102-915 0 0,-79 29-220 0 0,-1 0 17 0 0,0 0 19 0 0,0 15 336 0 0,-33 176 638 0 0,32 129-802 0 0,66 103-42 0 0,-63-412 2024 0 0,-68-73-1937 0 0,51 51-280 0 0,-1 0 0 0 0,0 2 0 0 0,-1 0 0 0 0,-1 0 0 0 0,1 2 0 0 0,-1 0 0 0 0,0 1 0 0 0,0 1 0 0 0,-1 1 0 0 0,0 0 0 0 0,0 2 0 0 0,0 0 0 0 0,0 1 0 0 0,0 1 0 0 0,0 0 0 0 0,-19 4 5 0 0,13 2-85 0 0,0 0 0 0 0,0 2 0 0 0,0 0 0 0 0,1 2 0 0 0,1 1 0 0 0,0 1-1 0 0,0 1 1 0 0,1 1 0 0 0,1 0 0 0 0,-20 18 85 0 0,36-28-233 0 0,-20 21-56 0 0,21-6-2996 0 0,37-18-3265 0 0,-21-5 838 0 0,-7 0-4372 0 0</inkml:trace>
  <inkml:trace contextRef="#ctx0" brushRef="#br0" timeOffset="661.708">304 549 5569 0 0,'0'0'1790'0'0,"0"0"-232"0"0,0 0-26 0 0,0 0 112 0 0,0 0 75 0 0,0 0-136 0 0,0 0-350 0 0,0 0-381 0 0,0 0-189 0 0,0 0-30 0 0,0 0 96 0 0,0 0 97 0 0,0 0-28 0 0,21-9-74 0 0,125-52 501 0 0,2 6 587 0 0,3 7 0 0 0,8 4-1812 0 0,-159 44 39 0 0,0 1 1 0 0,0-1-1 0 0,0 1 1 0 0,0 0-1 0 0,0-1 1 0 0,0 1 0 0 0,0-1-1 0 0,0 1 1 0 0,0-1-1 0 0,0 1 1 0 0,0-1-1 0 0,1 1 1 0 0,-1-1-1 0 0,0 1 1 0 0,0-1 0 0 0,0 1-1 0 0,1-1 1 0 0,-1 1-1 0 0,0-1 1 0 0,0 1-1 0 0,1-1 1 0 0,-1 0-1 0 0,1 1 1 0 0,-1-1 0 0 0,0 1-1 0 0,1-1 1 0 0,-1 0-1 0 0,1 0 1 0 0,-1 1-1 0 0,1-1 1 0 0,-1 0-1 0 0,0 0 1 0 0,1 1 0 0 0,0-1-1 0 0,-1 0 1 0 0,1 0-1 0 0,-1 0 1 0 0,1 0-1 0 0,-1 0 1 0 0,1 0-1 0 0,-1 0 1 0 0,1 0 0 0 0,-1 0-1 0 0,1 0-39 0 0,-3 3 25 0 0,-10 9 25 0 0,1 1 1 0 0,1 0 0 0 0,0 0-1 0 0,1 1 1 0 0,0 0 0 0 0,1 1-1 0 0,1 0 1 0 0,0 0-1 0 0,2 1 1 0 0,-1 0 0 0 0,2 0-1 0 0,0 0 1 0 0,-1 10-51 0 0,3-6 31 0 0,2-1 0 0 0,0 1 0 0 0,1 0 0 0 0,1 0 0 0 0,0 0 0 0 0,2-1 0 0 0,0 0 0 0 0,5 12-31 0 0,14 49 7 0 0,-22-78-39 0 0,-1-1-193 0 0,0-2-3911 0 0,0 0-7778 0 0,0 1 169 0 0</inkml:trace>
</inkml:ink>
</file>

<file path=ppt/ink/ink35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23:54.0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291 49 6721 0 0,'0'0'2173'0'0,"0"0"-169"0"0,0 0-125 0 0,0 0-10 0 0,0 0-90 0 0,0 0-228 0 0,0 0-262 0 0,0 0-243 0 0,0 0-182 0 0,0 0-140 0 0,0 0-138 0 0,0 0-106 0 0,0 0-80 0 0,0 0-25 0 0,0 0-43 0 0,5 23 2058 0 0,0 47-1948 0 0,-3 0 1 0 0,-3-1 0 0 0,-3 1 0 0 0,-5 14-443 0 0,-44 245 270 0 0,53-329-397 0 0,0-1 0 0 0,-1 1 0 0 0,1 0 0 0 0,0 0 0 0 0,0 0 0 0 0,0 0 0 0 0,0 0 0 0 0,-1 0 0 0 0,1 0 0 0 0,0 0 0 0 0,0 0 0 0 0,0 0 0 0 0,-1 0 0 0 0,1 0 0 0 0,0 0 0 0 0,0 0-1 0 0,0 0 1 0 0,0 0 0 0 0,-1 0 0 0 0,1 0 0 0 0,0 0 0 0 0,0 0 0 0 0,0 0 0 0 0,0 1 0 0 0,-1-1 0 0 0,1 0 127 0 0,-2-8-2519 0 0,-2-16-4342 0 0,4 14 669 0 0,0 7 4170 0 0,0-4-5584 0 0</inkml:trace>
  <inkml:trace contextRef="#ctx0" brushRef="#br0" timeOffset="283.77">1 421 9162 0 0,'0'0'2010'0'0,"0"0"-706"0"0,0 0-142 0 0,0 0 262 0 0,0 0 179 0 0,0 0-83 0 0,0 0-225 0 0,0 0-209 0 0,32-2-147 0 0,104-9-121 0 0,102-34 1766 0 0,-119 22-2760 0 0,-118 23-159 0 0,-1 0-109 0 0,0 0-128 0 0,0 0-162 0 0,-18 0-6199 0 0,12 0-98 0 0,1 0-1651 0 0</inkml:trace>
  <inkml:trace contextRef="#ctx0" brushRef="#br0" timeOffset="5443.53">717 31 2401 0 0,'0'0'1397'0'0,"0"0"-137"0"0,0 0 146 0 0,0 0 304 0 0,0 0 277 0 0,0 0 77 0 0,0 0-173 0 0,0 0-297 0 0,0 0-272 0 0,0 0-213 0 0,2-6-134 0 0,1 0-587 0 0,3-6 20 0 0,-4 6 3080 0 0,-2 6-3194 0 0,0 0-27 0 0,0 0 3 0 0,6 20 1325 0 0,0 2-1350 0 0,-1 0 0 0 0,-2 1 0 0 0,0-1 0 0 0,-1 1 0 0 0,-1 0 0 0 0,-2 21-245 0 0,1-29 89 0 0,0 338 151 0 0,-21-224-222 0 0,15-74-26 0 0,6-54 14 0 0,0-1-17 0 0,0 0-1 0 0,0 0 16 0 0,0 0 1 0 0,0 0-6 0 0,0 0 12 0 0,0 0-1 0 0,0 0 5 0 0,0 0 2 0 0,0 0 6 0 0,0 0 1 0 0,0 0 3 0 0,0 0 10 0 0,0 0 6 0 0,0 0 14 0 0,0 0 16 0 0,0 0-1 0 0,13-19 403 0 0,104-113-57 0 0,-37 65-354 0 0,-78 67-51 0 0,0 0 1 0 0,1 1-1 0 0,-1 0 1 0 0,0-1-1 0 0,0 1 1 0 0,0 0-1 0 0,1 0 1 0 0,-1 0 0 0 0,0 0-1 0 0,0 1 1 0 0,0-1-1 0 0,-1 0 1 0 0,1 1-1 0 0,0 0 1 0 0,0-1-1 0 0,-1 1 1 0 0,1 0 0 0 0,-1 0-1 0 0,0 0 1 0 0,1 0-1 0 0,-1 0 1 0 0,0 0-1 0 0,0 0 1 0 0,0 0-1 0 0,0 0 1 0 0,-1 0 0 0 0,1 1-1 0 0,-1-1 1 0 0,1 2-14 0 0,7 13 108 0 0,21 85 236 0 0,-32-33 23 0 0,3-68-366 0 0,0-1 20 0 0,0 0-18 0 0,0 0-39 0 0,0 0-1 0 0,0 0-10 0 0,0 0-12 0 0,0 0-22 0 0,0 0-32 0 0,0 0-42 0 0,0 0-56 0 0,0 0-86 0 0,0 0-154 0 0,12-16-6840 0 0,-10 13 1823 0 0,2-4-6866 0 0</inkml:trace>
  <inkml:trace contextRef="#ctx0" brushRef="#br0" timeOffset="6372.382">1332 557 0 0 0,'0'0'601'0'0,"0"0"253"0"0,0 0 26 0 0,0 0-9 0 0,0 0 19 0 0,0 0-5 0 0,0 0-30 0 0,0 0-76 0 0,0 0-108 0 0,0 0-118 0 0,0 0-96 0 0,0 0-22 0 0,0 0 20 0 0,-7-2 93 0 0,-30-10 906 0 0,32 26 5196 0 0,6 16-4493 0 0,0-26-2008 0 0,1 1 1 0 0,0-1-1 0 0,0 0 0 0 0,0 1 1 0 0,0-1-1 0 0,1 0 0 0 0,0-1 1 0 0,-1 1-1 0 0,1 0 1 0 0,1-1-1 0 0,-1 1 0 0 0,0-1 1 0 0,1 0-1 0 0,0 0 0 0 0,0-1 1 0 0,0 1-1 0 0,0-1 1 0 0,0 0-1 0 0,0 0 0 0 0,0 0 1 0 0,1 0-1 0 0,-1-1 0 0 0,1 0 1 0 0,-1 0-1 0 0,1 0 0 0 0,0 0 1 0 0,-1-1-1 0 0,1 1 1 0 0,0-1-1 0 0,1-1-149 0 0,-2 1 71 0 0,1 0-1 0 0,-1 0 1 0 0,1-1 0 0 0,-1 1 0 0 0,1-1-1 0 0,-1-1 1 0 0,0 1 0 0 0,1 0 0 0 0,-1-1-1 0 0,0 0 1 0 0,0 0 0 0 0,0 0-1 0 0,0 0 1 0 0,-1-1 0 0 0,1 0 0 0 0,0 0-1 0 0,-1 0 1 0 0,0 0 0 0 0,0 0 0 0 0,0 0-1 0 0,0-1 1 0 0,-1 0 0 0 0,1 1 0 0 0,1-5-71 0 0,23-68 479 0 0,-26 73-475 0 0,-1 1 0 0 0,0 0 0 0 0,1 0-1 0 0,-1-1 1 0 0,0 1 0 0 0,-1 0 0 0 0,1-1 0 0 0,0 1 0 0 0,0 0 0 0 0,-1 0 0 0 0,0-1 0 0 0,1 1 0 0 0,-1 0-1 0 0,0 0 1 0 0,0 0 0 0 0,0 0 0 0 0,0 0 0 0 0,0 0 0 0 0,-1 0 0 0 0,1 0 0 0 0,0 1 0 0 0,-1-1 0 0 0,0 0 0 0 0,1 1-1 0 0,-1-1 1 0 0,0 1 0 0 0,0 0 0 0 0,0-1 0 0 0,0 1 0 0 0,0 0 0 0 0,0 0 0 0 0,0 0 0 0 0,-2 0-4 0 0,-6 0-22 0 0,0 0 1 0 0,0 0-1 0 0,0 1 1 0 0,0 0 0 0 0,0 1-1 0 0,0 0 1 0 0,0 1-1 0 0,0 0 1 0 0,0 0 0 0 0,1 1-1 0 0,-1 1 1 0 0,1-1-1 0 0,0 1 1 0 0,0 1-1 0 0,0 0 1 0 0,0 0 0 0 0,1 1-1 0 0,0 0 1 0 0,0 0-1 0 0,1 1 1 0 0,0 0 0 0 0,0 0-1 0 0,0 1 1 0 0,1 0-1 0 0,0 0 1 0 0,0 0 0 0 0,1 1-1 0 0,1 0 1 0 0,-1 0-1 0 0,1 0 1 0 0,1 1-1 0 0,0-1 1 0 0,0 1 0 0 0,0 0 21 0 0,1-5 33 0 0,1 1 0 0 0,-1-1 0 0 0,1 0 0 0 0,0 0 0 0 0,0 0 0 0 0,1 1 0 0 0,0-1 1 0 0,-1 0-1 0 0,2 1 0 0 0,-1-1 0 0 0,1 0 0 0 0,0 1 0 0 0,0-1 0 0 0,0 0 0 0 0,0 0 0 0 0,1 0 1 0 0,0 0-1 0 0,0 0 0 0 0,1 0 0 0 0,-1-1 0 0 0,1 1 0 0 0,0-1 0 0 0,0 1 0 0 0,1-1 1 0 0,-1 0-1 0 0,1 0 0 0 0,0-1 0 0 0,0 1 0 0 0,0-1 0 0 0,1 1-33 0 0,6 2 130 0 0,0 0-1 0 0,0-1 1 0 0,0 0-1 0 0,1 0 1 0 0,-1-1-1 0 0,1-1 1 0 0,0 0-1 0 0,0-1 1 0 0,0 0-1 0 0,0 0 1 0 0,1-2-1 0 0,-1 1 1 0 0,0-2-1 0 0,1 1 1 0 0,-1-2-1 0 0,0 0 1 0 0,0 0-1 0 0,0-1 1 0 0,4-2-130 0 0,-16 5-72 0 0,19-9 222 0 0,-15 4-2464 0 0,-4 4 1001 0 0,0 1-658 0 0,0 0-1597 0 0,0 0-3861 0 0,0 0-4650 0 0</inkml:trace>
</inkml:ink>
</file>

<file path=ppt/ink/ink3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4:23.1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1 4817 0 0,'0'0'3351'0'0,"0"0"-651"0"0,0 0-443 0 0,0 0-155 0 0,0 0-195 0 0,0 0-317 0 0,0 0-403 0 0,0 0-354 0 0,0 0-240 0 0,0 0-189 0 0,0 0-64 0 0,0 0 9 0 0,0 0 19 0 0,0 6 47 0 0,-2 6-229 0 0,1 0-1 0 0,1 0 1 0 0,0-1-1 0 0,1 1 1 0 0,1 0 0 0 0,-1 0-1 0 0,2 0 1 0 0,-1-1-1 0 0,2 1 1 0 0,0-1 0 0 0,0 0-1 0 0,3 5-185 0 0,-3-11 62 0 0,-1 0-1 0 0,1 0 1 0 0,0-1-1 0 0,0 1 1 0 0,0-1 0 0 0,1 0-1 0 0,0 0 1 0 0,-1-1-1 0 0,1 0 1 0 0,1 1 0 0 0,-1-2-1 0 0,0 1 1 0 0,1 0-1 0 0,-1-1 1 0 0,1 0-1 0 0,0-1 1 0 0,-1 1 0 0 0,1-1-1 0 0,0 0 1 0 0,0-1-1 0 0,0 1 1 0 0,0-1-1 0 0,0 0 1 0 0,0-1 0 0 0,0 1-1 0 0,0-1 1 0 0,0 0-1 0 0,0-1 1 0 0,0 1 0 0 0,-1-1-1 0 0,1 0 1 0 0,-1-1-1 0 0,1 0 1 0 0,3-2-62 0 0,3-3 73 0 0,0 0 0 0 0,-1-1 0 0 0,0 0 0 0 0,0-1 0 0 0,-1-1 0 0 0,0 1 0 0 0,-1-2 1 0 0,0 1-1 0 0,-1-1 0 0 0,6-11-73 0 0,25-32 77 0 0,-38 54-72 0 0,0 1 14 0 0,-1 23-283 0 0,0-16 267 0 0,0 0-1 0 0,0 0 1 0 0,1 0 0 0 0,0-1-1 0 0,0 1 1 0 0,0 0-1 0 0,1 0 1 0 0,0-1 0 0 0,1 1-1 0 0,-1-1 1 0 0,1 1 0 0 0,0-1-1 0 0,1 0 1 0 0,0 0-1 0 0,0-1 1 0 0,0 1 0 0 0,0-1-1 0 0,1 0 1 0 0,0 0 0 0 0,0 0-1 0 0,0-1 1 0 0,1 1-1 0 0,0-1 1 0 0,-1-1 0 0 0,1 1-1 0 0,1-1 1 0 0,-1 0 0 0 0,0-1-1 0 0,1 1 1 0 0,-1-1-1 0 0,1 0 1 0 0,6 0-3 0 0,-4-2 77 0 0,0-1 1 0 0,0-1-1 0 0,0 0 0 0 0,-1 0 1 0 0,1 0-1 0 0,-1-1 0 0 0,1-1 1 0 0,-1 1-1 0 0,0-1 1 0 0,-1-1-1 0 0,1 1 0 0 0,-1-1 1 0 0,1-1-1 0 0,-2 1 0 0 0,1-1 1 0 0,-1 0-1 0 0,1-1 0 0 0,-2 0 1 0 0,1 0-1 0 0,-1 0 0 0 0,0 0 1 0 0,0-1-1 0 0,-1 0 0 0 0,0 0 1 0 0,-1 0-1 0 0,0 0 0 0 0,0-1 1 0 0,0 1-1 0 0,0-8-77 0 0,-3 1-1285 0 0,-10 37-6182 0 0,6-12 903 0 0,2-2-6229 0 0</inkml:trace>
</inkml:ink>
</file>

<file path=ppt/ink/ink35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24:08.3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0 265 1232 0 0,'0'0'3152'0'0,"0"0"-879"0"0,0 0-232 0 0,0 0 63 0 0,0 0 37 0 0,0 0-77 0 0,0 0-210 0 0,0 0-308 0 0,0 0-333 0 0,0 0-349 0 0,0 0-242 0 0,0 0-129 0 0,0 0-59 0 0,6-7 36 0 0,89-92 2603 0 0,-92 96-3012 0 0,1 0 0 0 0,0 0 0 0 0,0 1 0 0 0,0-1 0 0 0,0 1 1 0 0,0 0-1 0 0,0 1 0 0 0,1-1 0 0 0,-1 1 0 0 0,1 0 0 0 0,-1 0 0 0 0,1 0 0 0 0,-1 0 0 0 0,1 1 0 0 0,0 0 0 0 0,-1 0 0 0 0,1 0 0 0 0,0 0 0 0 0,0 1-61 0 0,-2 2 29 0 0,0 0 0 0 0,0 0 0 0 0,0 1 0 0 0,0-1 0 0 0,-1 1 0 0 0,1 0 0 0 0,-1 0 0 0 0,0-1 0 0 0,0 1-1 0 0,-1 0 1 0 0,1 1 0 0 0,-1-1 0 0 0,0 0 0 0 0,0 0 0 0 0,0 1 0 0 0,-1 0-29 0 0,2 1 24 0 0,3 25 38 0 0,-1-1 1 0 0,-2 1-1 0 0,-1 0 0 0 0,-2 0 0 0 0,0-1 0 0 0,-2 1 0 0 0,-2-1 1 0 0,-6 24-63 0 0,-72 244 104 0 0,107-360 15 0 0,3 0 0 0 0,2 2 1 0 0,3 2-1 0 0,3 0 0 0 0,2 3 1 0 0,2 1-1 0 0,19-17-119 0 0,-47 55 33 0 0,71-81-16 0 0,-82 96-17 0 0,1 0-1 0 0,-1 1 0 0 0,0-1 1 0 0,1 0-1 0 0,-1 0 1 0 0,1 0-1 0 0,-1 1 1 0 0,1-1-1 0 0,-1 0 0 0 0,1 1 1 0 0,0-1-1 0 0,-1 0 1 0 0,1 1-1 0 0,0-1 0 0 0,-1 1 1 0 0,1-1-1 0 0,0 1 1 0 0,0-1-1 0 0,0 1 1 0 0,-1 0-1 0 0,1-1 0 0 0,0 1 1 0 0,0 0-1 0 0,0 0 1 0 0,0-1-1 0 0,0 1 1 0 0,-1 0-1 0 0,1 0 0 0 0,0 0 1 0 0,0 0-1 0 0,0 0 1 0 0,0 0-1 0 0,0 0 0 0 0,0 1 1 0 0,0-1-1 0 0,-1 0 1 0 0,1 0-1 0 0,0 1 1 0 0,0-1-1 0 0,0 1 0 0 0,-1-1 1 0 0,1 0-1 0 0,0 1 1 0 0,0 0-1 0 0,-1-1 1 0 0,1 1-1 0 0,0-1 0 0 0,-1 1 1 0 0,1 0-1 0 0,-1-1 1 0 0,1 1-1 0 0,-1 0 0 0 0,1 0 1 0 0,-1-1-1 0 0,1 1 1 0 0,-1 0-1 0 0,0 0 1 0 0,1 0-1 0 0,-1 0 0 0 0,0-1 1 0 0,0 1-1 0 0,0 0 1 0 0,1 0 0 0 0,6 61 41 0 0,-8 207 33 0 0,-22-133-60 0 0,23-136-22 0 0,0 0 18 0 0,5-14 15 0 0,99-148 26 0 0,-93 145-37 0 0,27-43-17 0 0,2 2 0 0 0,2 1 0 0 0,47-45 3 0 0,-89 101-25 0 0,0 1-6 0 0,2 23-16 0 0,1 16 78 0 0,-3-1 0 0 0,-1 1 0 0 0,-2 0 0 0 0,-2-1 0 0 0,-1 1 0 0 0,-11 33-31 0 0,-12 35-15 0 0,29-106-43 0 0,-1-1-1 0 0,1 1 1 0 0,0 0-1 0 0,0-1 0 0 0,-1 1 1 0 0,1 0-1 0 0,0-1 1 0 0,0 1-1 0 0,0 0 1 0 0,0-1-1 0 0,0 1 1 0 0,0 0-1 0 0,0-1 1 0 0,0 1-1 0 0,0 0 0 0 0,1-1 1 0 0,-1 1-1 0 0,0 0 1 0 0,0-1-1 0 0,1 1 1 0 0,-1 0-1 0 0,0-1 1 0 0,1 1-1 0 0,-1-1 0 0 0,0 1 1 0 0,1 0-1 0 0,-1-1 1 0 0,1 1-1 0 0,-1-1 1 0 0,1 0-1 0 0,-1 1 1 0 0,1-1-1 0 0,-1 1 1 0 0,1-1-1 0 0,0 0 0 0 0,-1 1 1 0 0,1-1-1 0 0,-1 0 1 0 0,1 0-1 0 0,0 1 1 0 0,-1-1-1 0 0,1 0 1 0 0,0 0-1 0 0,0 0 0 0 0,-1 0 59 0 0,22-8-8118 0 0,-15 1-2809 0 0</inkml:trace>
  <inkml:trace contextRef="#ctx0" brushRef="#br0" timeOffset="351.029">1138 328 9410 0 0,'0'0'4648'0'0,"0"0"-2073"0"0,0 0-832 0 0,0 0-136 0 0,0 0-205 0 0,0 0-298 0 0,0 0-307 0 0,0 0-261 0 0,0 0-141 0 0,0 0-45 0 0,0 0-44 0 0,0 0-58 0 0,-12 23-36 0 0,-38 74-46 0 0,46-90-145 0 0,0 0 1 0 0,1 0-1 0 0,0 0 1 0 0,0 0-1 0 0,0 1 1 0 0,1-1 0 0 0,1 1-1 0 0,-1-1 1 0 0,1 1-1 0 0,0 0 1 0 0,1-1-1 0 0,0 1 1 0 0,0 3-22 0 0,1 9 24 0 0,0-16 8 0 0,0 1 0 0 0,0-1 0 0 0,0 1 0 0 0,1-1 0 0 0,0 1 0 0 0,0-1 0 0 0,0 0 0 0 0,1 0 0 0 0,-1 0 0 0 0,1 0 0 0 0,0-1 1 0 0,0 1-1 0 0,0-1 0 0 0,0 1 0 0 0,1-1 0 0 0,-1 0 0 0 0,1 0 0 0 0,0-1 0 0 0,0 1 0 0 0,0-1 0 0 0,0 0 0 0 0,0 0 0 0 0,1 0 0 0 0,-1-1 0 0 0,1 1 0 0 0,-1-1 0 0 0,1 0 1 0 0,-1 0-1 0 0,1-1 0 0 0,0 0 0 0 0,-1 1 0 0 0,1-1 0 0 0,0-1 0 0 0,0 1 0 0 0,-1-1 0 0 0,1 0 0 0 0,-1 0 0 0 0,1 0 0 0 0,-1 0 0 0 0,1-1 0 0 0,-1 0 0 0 0,0 0 0 0 0,0 0 0 0 0,0 0 1 0 0,0-1-1 0 0,0 0 0 0 0,0 0 0 0 0,-1 0 0 0 0,1 0 0 0 0,0-2-32 0 0,4 0 43 0 0,-1-2 0 0 0,0 1 1 0 0,-1-1-1 0 0,0 0 0 0 0,0 0 1 0 0,0 0-1 0 0,-1-1 0 0 0,0 0 0 0 0,0 0 1 0 0,-1-1-1 0 0,0 1 0 0 0,-1-1 0 0 0,0 0 1 0 0,0 0-1 0 0,-1 0 0 0 0,0 0 1 0 0,0 0-1 0 0,-1 0 0 0 0,0-1 0 0 0,-1 1 1 0 0,0 0-1 0 0,-1-1 0 0 0,0 1 1 0 0,0 0-1 0 0,-1 0 0 0 0,0 0 0 0 0,0 0 1 0 0,-1 0-1 0 0,0 0 0 0 0,-1 0 0 0 0,-4-6-43 0 0,4 9-61 0 0,0 1 0 0 0,-1 0 0 0 0,0 0 0 0 0,0 0 0 0 0,0 1-1 0 0,0 0 1 0 0,-1 0 0 0 0,1 0 0 0 0,-1 1 0 0 0,0 0 0 0 0,0 0-1 0 0,-1 0 1 0 0,1 0 0 0 0,0 1 0 0 0,-1 1 0 0 0,-3-2 61 0 0,6 3-304 0 0,1-1 0 0 0,-1 1 0 0 0,1 0 0 0 0,-1 0-1 0 0,1 0 1 0 0,-1 1 0 0 0,1-1 0 0 0,-1 1 0 0 0,1 0 0 0 0,0 0 0 0 0,-1 0 0 0 0,1 0 0 0 0,0 0 0 0 0,0 1 0 0 0,0-1 0 0 0,0 1 0 0 0,0 0-1 0 0,0 0 1 0 0,0 0 0 0 0,0 1 0 0 0,1-1 304 0 0,-7 9-5353 0 0,2-3-6228 0 0</inkml:trace>
  <inkml:trace contextRef="#ctx0" brushRef="#br0" timeOffset="1010.009">1442 634 11947 0 0,'0'0'3671'0'0,"0"0"-1469"0"0,0 0-706 0 0,0 0-142 0 0,0 0-131 0 0,0 0-188 0 0,0 0-206 0 0,0 0-159 0 0,0 0-154 0 0,0 0-118 0 0,0 0-19 0 0,0 0 5 0 0,0 0-24 0 0,-3-5-37 0 0,3 3-300 0 0,-1 1 0 0 0,0-1 0 0 0,0 0 0 0 0,0 1 0 0 0,1-1 0 0 0,-1 0 0 0 0,1 1 0 0 0,0-1 0 0 0,-1 0 0 0 0,1 0 0 0 0,0 1 0 0 0,0-1 0 0 0,0 0 0 0 0,0 0 0 0 0,0 0 0 0 0,0 1 0 0 0,1-1-1 0 0,-1 0 1 0 0,1 0 0 0 0,-1 1 0 0 0,1-1 0 0 0,-1 0 0 0 0,1 1 0 0 0,0-1 0 0 0,0 1 0 0 0,0-1 0 0 0,0 0-23 0 0,127-158 1196 0 0,-42 85-981 0 0,-80 141-278 0 0,-21 122 75 0 0,45-191 60 0 0,136-170 21 0 0,-40 43-5 0 0,-124 128-84 0 0,-2 50 29 0 0,-7 168 71 0 0,20-185-537 0 0,-4-17-3112 0 0,-9-13 2870 0 0,0 1-890 0 0,0-2-4772 0 0,0 0-5668 0 0</inkml:trace>
  <inkml:trace contextRef="#ctx0" brushRef="#br0" timeOffset="2304.276">2221 512 4657 0 0,'0'0'1496'0'0,"0"0"82"0"0,0 0 229 0 0,0 0 121 0 0,0 0-104 0 0,0 0-192 0 0,0 0-201 0 0,0 0-191 0 0,0 0-144 0 0,0 0-175 0 0,0 0-123 0 0,0 0-81 0 0,0 0-83 0 0,33 4-51 0 0,106 10-69 0 0,-72-19 205 0 0,-58 0-557 0 0,-8 4-123 0 0,5 0 38 0 0,0-1-1 0 0,-1 1 1 0 0,1-1 0 0 0,-1-1 0 0 0,0 1 0 0 0,0-1 0 0 0,0 0 0 0 0,0 0 0 0 0,0 0 0 0 0,-1-1-1 0 0,1 1 1 0 0,-1-1 0 0 0,0-1 0 0 0,0 1 0 0 0,-1 0 0 0 0,1-1 0 0 0,-1 0 0 0 0,0 1 0 0 0,0-1-1 0 0,0-1 1 0 0,-1 1 0 0 0,0 0 0 0 0,0-1 0 0 0,0 1 0 0 0,-1-1 0 0 0,1-1-77 0 0,-2 5 1 0 0,0-1 1 0 0,0 1 0 0 0,0 0-1 0 0,0 0 1 0 0,0 0-1 0 0,0 0 1 0 0,-1-1 0 0 0,1 1-1 0 0,-1 0 1 0 0,0 0 0 0 0,0 0-1 0 0,0 0 1 0 0,0 0-1 0 0,0 0 1 0 0,0 1 0 0 0,0-1-1 0 0,0 0 1 0 0,-1 0-1 0 0,1 1 1 0 0,-1-1 0 0 0,1 1-1 0 0,-1-1 1 0 0,0 1-1 0 0,1 0 1 0 0,-1 0 0 0 0,0 0-1 0 0,0 0 1 0 0,0 0-1 0 0,0 0 1 0 0,0 0 0 0 0,0 0-1 0 0,0 1 1 0 0,0-1-1 0 0,0 1 1 0 0,0 0 0 0 0,-1-1-1 0 0,1 1 1 0 0,0 0 0 0 0,-2 0-2 0 0,-8-1-45 0 0,1 1 0 0 0,-1 0 1 0 0,0 0-1 0 0,1 1 1 0 0,-1 0-1 0 0,0 1 1 0 0,1 1-1 0 0,0-1 1 0 0,-1 2-1 0 0,1 0 1 0 0,1 0-1 0 0,-1 1 1 0 0,0 0-1 0 0,1 1 1 0 0,0 0-1 0 0,1 1 1 0 0,-1 0-1 0 0,1 0 1 0 0,1 1-1 0 0,-1 0 1 0 0,1 1-1 0 0,1 0 1 0 0,-1 0-1 0 0,2 0 0 0 0,-1 1 1 0 0,-4 10 44 0 0,9-16 7 0 0,0 1 0 0 0,0 0 0 0 0,0 1 1 0 0,1-1-1 0 0,-1 0 0 0 0,1 0 0 0 0,1 1 0 0 0,-1-1 0 0 0,1 0 0 0 0,0 1 1 0 0,0-1-1 0 0,0 0 0 0 0,1 1 0 0 0,0-1 0 0 0,0 0 0 0 0,0 0 0 0 0,1 1 1 0 0,-1-1-1 0 0,1 0 0 0 0,1 0 0 0 0,-1-1 0 0 0,1 1 0 0 0,-1 0 0 0 0,1-1 1 0 0,1 1-8 0 0,3 2 73 0 0,0-1 1 0 0,1 1 0 0 0,0-1 0 0 0,0-1 0 0 0,0 1-1 0 0,1-1 1 0 0,-1-1 0 0 0,1 1 0 0 0,1-2-1 0 0,-1 1 1 0 0,0-1 0 0 0,1-1 0 0 0,0 0 0 0 0,-1 0-1 0 0,1-1 1 0 0,0 0 0 0 0,0 0 0 0 0,0-1-1 0 0,0-1 1 0 0,0 1 0 0 0,0-2 0 0 0,-1 1 0 0 0,1-2-1 0 0,0 1 1 0 0,-1-1 0 0 0,0-1 0 0 0,1 1-1 0 0,0-2-73 0 0,13-6 115 0 0,-1-1-1 0 0,0-1 1 0 0,-1-1-1 0 0,0-1 1 0 0,-1-1-1 0 0,-1-1 0 0 0,-1 0 1 0 0,0-1-1 0 0,-1-1 1 0 0,12-18-115 0 0,29-85 25 0 0,-50 104-541 0 0,-6 27 507 0 0,0-1 0 0 0,0 1 0 0 0,0-1 1 0 0,1 0-1 0 0,0 0 0 0 0,1 0 0 0 0,-1-1 0 0 0,2 1 1 0 0,-1-1-1 0 0,1 0 0 0 0,0 0 0 0 0,0 0 0 0 0,1-1 1 0 0,5 5 8 0 0,6 9-1 0 0,-13-13 16 0 0,-1-1 0 0 0,0 1 0 0 0,0 0 0 0 0,0-1 0 0 0,-1 1 0 0 0,0 0 0 0 0,0 1 0 0 0,-1-1 0 0 0,0 0 0 0 0,0 0 1 0 0,0 1-1 0 0,-1-1 0 0 0,-1 1 0 0 0,1-1 0 0 0,-1 0 0 0 0,0 0 0 0 0,-1 3-15 0 0,-12 21 101 0 0,26-39 150 0 0,139-122-88 0 0,-61 60-251 0 0,-79 133 85 0 0,-25 69 267 0 0,12-54-292 0 0,3-78-211 0 0,1 0 0 0 0,-1 1 0 0 0,0-1 0 0 0,0 0 0 0 0,1 0 0 0 0,-1 0-1 0 0,0 0 1 0 0,1 0 0 0 0,-1 0 0 0 0,0 0 0 0 0,1-1 0 0 0,-1 1 0 0 0,0 0 0 0 0,1-1 0 0 0,-1 1 0 0 0,0-1 0 0 0,0 1 0 0 0,0-1 0 0 0,1 0-1 0 0,-1 0 1 0 0,0 1 0 0 0,0-1 0 0 0,0 0 0 0 0,0 0 0 0 0,0 0 0 0 0,0 0 0 0 0,0 0 0 0 0,-1 0 0 0 0,1 0 0 0 0,0 0 0 0 0,-1 0-1 0 0,1-1 1 0 0,0 1 239 0 0,4-7-6853 0 0,-1 0-5110 0 0</inkml:trace>
  <inkml:trace contextRef="#ctx0" brushRef="#br0" timeOffset="2737.863">3601 0 12803 0 0,'0'0'3894'0'0,"0"0"-2099"0"0,0 0-884 0 0,0 0 40 0 0,0 0 122 0 0,0 0 29 0 0,0 0-106 0 0,0 0-169 0 0,0 0-131 0 0,0 0-75 0 0,0 0-26 0 0,0 0-71 0 0,1 21-89 0 0,3 67-55 0 0,-20 54 608 0 0,-49 303-962 0 0,53-401-2851 0 0,-1-45-4652 0 0,10-1 1439 0 0,0-2-5127 0 0</inkml:trace>
  <inkml:trace contextRef="#ctx0" brushRef="#br0" timeOffset="2989.449">3285 416 12963 0 0,'0'0'3122'0'0,"0"0"-1180"0"0,0 0-662 0 0,0 0-111 0 0,0 0-47 0 0,0 0-98 0 0,0 0-170 0 0,0 0-193 0 0,0 0-163 0 0,0 0-114 0 0,0 0-76 0 0,0 0-80 0 0,0 0-60 0 0,18-5-27 0 0,61-14-27 0 0,52 10 116 0 0,-21 4-292 0 0,82-5-4798 0 0,-173 7 2287 0 0,0 0-3748 0 0,-7 2-4720 0 0,-11 1 9690 0 0</inkml:trace>
  <inkml:trace contextRef="#ctx0" brushRef="#br0" timeOffset="3186.904">3835 376 608 0 0,'0'0'3250'0'0,"0"0"-165"0"0,0 0-387 0 0,0 0-375 0 0,0 0-271 0 0,0 0-303 0 0,0 0-370 0 0,0 0-395 0 0,0 0-344 0 0,0 0-229 0 0,0 0-150 0 0,0 0-75 0 0,0 0-24 0 0,-4 30 4 0 0,-9 92 28 0 0,13-121-182 0 0,-1 0 0 0 0,1 0 0 0 0,-1 1 0 0 0,0-1 0 0 0,1 0 0 0 0,0 0-1 0 0,-1 1 1 0 0,1-1 0 0 0,0 0 0 0 0,0 0 0 0 0,-1 1 0 0 0,1-1 0 0 0,0 0 0 0 0,0 1 0 0 0,1-1-1 0 0,-1 0 1 0 0,0 1 0 0 0,0-1 0 0 0,1 0 0 0 0,-1 0 0 0 0,0 1 0 0 0,1-1 0 0 0,-1 0-1 0 0,1 0 1 0 0,0 0 0 0 0,-1 0 0 0 0,1 0 0 0 0,0 0 0 0 0,0 0 0 0 0,0 0 0 0 0,-1 0-1 0 0,1 0 1 0 0,0 0 0 0 0,0 0 0 0 0,1 0 0 0 0,-1-1 0 0 0,0 1 0 0 0,0 0 0 0 0,0-1 0 0 0,1 1-12 0 0,3 0 127 0 0,3 1 133 0 0,0 0 0 0 0,0 0 1 0 0,1-1-1 0 0,-1 0 0 0 0,1 0 0 0 0,0-1 0 0 0,-1 0 1 0 0,1-1-1 0 0,-1 0 0 0 0,1 0 0 0 0,-1-1 0 0 0,0 0 0 0 0,1 0 1 0 0,-1-1-1 0 0,0 0 0 0 0,0 0 0 0 0,-1-1 0 0 0,1 0 0 0 0,-1-1 1 0 0,0 0-1 0 0,0 0 0 0 0,3-3-260 0 0,2 0 94 0 0,-1-1-1 0 0,0-1 1 0 0,-1 0 0 0 0,0 0-1 0 0,-1-1 1 0 0,0 0 0 0 0,0-1-1 0 0,-2 0 1 0 0,1 0 0 0 0,-1-1-1 0 0,-1 0 1 0 0,0 0 0 0 0,-1 0-1 0 0,-1-1 1 0 0,0 0 0 0 0,0 0-1 0 0,-1 0-93 0 0,-3 12 60 0 0,-1-6-2710 0 0,-4 7-6383 0 0,0 1-2978 0 0</inkml:trace>
  <inkml:trace contextRef="#ctx0" brushRef="#br0" timeOffset="3712.906">4352 645 17140 0 0,'0'0'4011'0'0,"0"0"-2266"0"0,0 0-816 0 0,0 0-17 0 0,0 0 11 0 0,0 0-96 0 0,0 0-168 0 0,0 0-166 0 0,0 0-126 0 0,0 0-66 0 0,20-31-57 0 0,61-96-41 0 0,23-38 472 0 0,-48 109-480 0 0,-35 92-391 0 0,12 86 233 0 0,-29-120-30 0 0,-1 0-1 0 0,1 0 1 0 0,0-1 0 0 0,-1 1 0 0 0,1-1 0 0 0,0 0-1 0 0,0 0 1 0 0,0 0 0 0 0,0 0 0 0 0,0-1-1 0 0,1 0 1 0 0,-1 1 0 0 0,0-2 0 0 0,0 1-1 0 0,0 0 1 0 0,0-1 0 0 0,0 0 0 0 0,0 0-1 0 0,0 0 1 0 0,0 0 0 0 0,0-1 0 0 0,-1 1-1 0 0,1-1 1 0 0,0 0 0 0 0,-1 0 0 0 0,1 0-1 0 0,-1-1 1 0 0,0 1 0 0 0,2-2-7 0 0,24-14 58 0 0,-22 12-43 0 0,0 1-1 0 0,0 1 1 0 0,1 0 0 0 0,0 0-1 0 0,-1 0 1 0 0,1 1-1 0 0,0 0 1 0 0,1 1 0 0 0,-1 0-1 0 0,0 0 1 0 0,5 0-15 0 0,-11 3 6 0 0,-1 0 1 0 0,1 1-1 0 0,-1-1 0 0 0,0 1 1 0 0,0 0-1 0 0,1-1 1 0 0,-1 1-1 0 0,0 0 0 0 0,0 0 1 0 0,-1-1-1 0 0,1 1 1 0 0,0 0-1 0 0,-1 0 1 0 0,1 0-1 0 0,-1 0 0 0 0,1 0 1 0 0,-1 0-1 0 0,0 0 1 0 0,0 0-1 0 0,0 0 1 0 0,0 0-1 0 0,0 0 0 0 0,-1 1-6 0 0,1 0 11 0 0,1 33 86 0 0,-2-27-100 0 0,1 0 1 0 0,0-1-1 0 0,0 1 0 0 0,1 0 1 0 0,0-1-1 0 0,1 1 1 0 0,0-1-1 0 0,0 1 1 0 0,1-1-1 0 0,0 0 0 0 0,3 6 3 0 0,36 6-1378 0 0,-26-19-2821 0 0,-2-4-5498 0 0,-10 0-2630 0 0</inkml:trace>
</inkml:ink>
</file>

<file path=ppt/ink/ink35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24:23.2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332 645 4129 0 0,'0'0'1680'0'0,"0"0"-469"0"0,0 0-171 0 0,0 0 98 0 0,0 0 100 0 0,0 0 91 0 0,0 0-98 0 0,0 0-212 0 0,0 0-213 0 0,0 0-189 0 0,0 0-169 0 0,-7-4-123 0 0,-25-13-64 0 0,30 17-229 0 0,0 0 1 0 0,0-1 0 0 0,0 1 0 0 0,0 0-1 0 0,0 0 1 0 0,0 0 0 0 0,0 1 0 0 0,-1-1 0 0 0,1 1-1 0 0,0-1 1 0 0,0 1 0 0 0,0-1 0 0 0,0 1-1 0 0,0 0 1 0 0,1 0 0 0 0,-1 0 0 0 0,0 0 0 0 0,0 0-1 0 0,0 1 1 0 0,1-1 0 0 0,-1 0 0 0 0,1 1-1 0 0,-2 0-32 0 0,-3 3 103 0 0,-24 18 369 0 0,1 1 0 0 0,0 2 0 0 0,2 0 0 0 0,1 2 0 0 0,0 3-472 0 0,18-23 62 0 0,0 1 0 0 0,1 0 0 0 0,1 0 0 0 0,0 1 0 0 0,0 0-1 0 0,0 0 1 0 0,1 0 0 0 0,1 1 0 0 0,0-1 0 0 0,0 1 0 0 0,1 0 0 0 0,1 0-1 0 0,-1 7-61 0 0,4-17 38 0 0,1 1 0 0 0,0 0 0 0 0,0-1 0 0 0,0 1 0 0 0,1-1 0 0 0,-1 1 0 0 0,0-1 0 0 0,0 0 0 0 0,1 0 0 0 0,-1 0-1 0 0,1 0 1 0 0,-1-1 0 0 0,0 1 0 0 0,1 0 0 0 0,0-1 0 0 0,-1 0 0 0 0,1 0 0 0 0,-1 0 0 0 0,1 0 0 0 0,-1 0 0 0 0,1 0 0 0 0,0-1 0 0 0,-1 1-1 0 0,1-1 1 0 0,-1 1 0 0 0,0-1 0 0 0,1 0 0 0 0,-1 0 0 0 0,0 0 0 0 0,1-1-38 0 0,19-10 251 0 0,0-1 1 0 0,-1 0-1 0 0,-1-2 1 0 0,0-1-1 0 0,-1 0 1 0 0,-1-1-1 0 0,3-5-251 0 0,-18 19 24 0 0,15-15 134 0 0,-2 0 0 0 0,0-1 0 0 0,-1-1 0 0 0,-1 0 1 0 0,-1-1-1 0 0,-1 0 0 0 0,0-1 0 0 0,3-13-158 0 0,-1-17 484 0 0,-14 51-391 0 0,0 1-5 0 0,0 0-59 0 0,-4 21-401 0 0,-6 5 358 0 0,1 0 0 0 0,1 1 0 0 0,1 0-1 0 0,1 1 1 0 0,2-1 0 0 0,1 1 0 0 0,1 0 0 0 0,1 0-1 0 0,2 11 15 0 0,-1-35-3 0 0,0-1 0 0 0,0 1 0 0 0,0-1-1 0 0,1 0 1 0 0,-1 1 0 0 0,1-1 0 0 0,0 1-1 0 0,0-1 1 0 0,0 0 0 0 0,0 0 0 0 0,0 0 0 0 0,1 1-1 0 0,-1-1 1 0 0,1 0 0 0 0,0-1 0 0 0,0 1-1 0 0,0 0 1 0 0,1-1 0 0 0,-1 1 0 0 0,0-1-1 0 0,1 1 1 0 0,0-1 0 0 0,-1 0 0 0 0,1 0 0 0 0,0 0-1 0 0,0-1 1 0 0,0 1 0 0 0,0-1 0 0 0,1 0-1 0 0,-1 1 1 0 0,0-1 0 0 0,1-1 0 0 0,2 2 3 0 0,5-4 39 0 0,1-1 0 0 0,-1 0 0 0 0,0 0-1 0 0,-1-1 1 0 0,1-1 0 0 0,-1 0 0 0 0,1 0 0 0 0,-1-1 0 0 0,-1 0 0 0 0,1 0 0 0 0,-1-1 0 0 0,0-1 0 0 0,-1 1 0 0 0,6-8-39 0 0,21-18 56 0 0,-2-1 1 0 0,-1-1-1 0 0,-2-2 0 0 0,-2-2 1 0 0,-1 0-1 0 0,-2-1 0 0 0,-2-2 0 0 0,-1-1 1 0 0,-3 0-1 0 0,-1-1 0 0 0,-3-1 1 0 0,-1-1-1 0 0,-2 0 0 0 0,-3-2-56 0 0,-1-95 63 0 0,-8 141-64 0 0,0 1 1 0 0,0 0 0 0 0,-1 0-1 0 0,1 0 1 0 0,-1 0-1 0 0,1 0 1 0 0,-1 0-1 0 0,1-1 1 0 0,-1 1-1 0 0,0 0 1 0 0,0 1-1 0 0,1-1 1 0 0,-1 0-1 0 0,0 0 1 0 0,0 0-1 0 0,0 0 1 0 0,0 1-1 0 0,0-1 1 0 0,0 0-1 0 0,0 1 1 0 0,0-1-1 0 0,0 1 1 0 0,0-1 0 0 0,0 1-1 0 0,0-1 1 0 0,-1 1-1 0 0,1 0 1 0 0,0 0-1 0 0,0-1 1 0 0,0 1-1 0 0,-1 0 1 0 0,1 0-1 0 0,0 0 1 0 0,0 1-1 0 0,0-1 1 0 0,-1 0-1 0 0,1 0 1 0 0,0 1-1 0 0,0-1 1 0 0,0 0-1 0 0,0 1 1 0 0,0-1 0 0 0,-1 1-1 0 0,1-1 1 0 0,0 1-1 0 0,0 0 1 0 0,0 0-1 0 0,1-1 1 0 0,-1 1-1 0 0,0 0 1 0 0,0 0-1 0 0,0 0 1 0 0,0 0-1 0 0,1 0 1 0 0,-1 0-1 0 0,1 0 1 0 0,-1 0-1 0 0,1 0 1 0 0,-1 1 0 0 0,-15 24-14 0 0,1 0 1 0 0,1 1-1 0 0,1 1 0 0 0,2 0 1 0 0,1 0-1 0 0,1 1 0 0 0,2 0 1 0 0,0 1-1 0 0,2 0 0 0 0,-1 29 14 0 0,3-35 1 0 0,-3 11-5 0 0,3 0 1 0 0,1 1-1 0 0,1-1 1 0 0,2 1 0 0 0,4 19 3 0 0,-5-47 3 0 0,0 1 0 0 0,1 0 0 0 0,0 0 1 0 0,0-1-1 0 0,1 1 0 0 0,0 0 1 0 0,1-1-1 0 0,0 0 0 0 0,0 0 0 0 0,1 0 1 0 0,0 0-1 0 0,0 0 0 0 0,1-1 1 0 0,0 1-1 0 0,0-1 0 0 0,1 0 0 0 0,0-1 1 0 0,0 0-1 0 0,1 0 0 0 0,-1 0 1 0 0,1-1-1 0 0,1 0 0 0 0,-1 0 0 0 0,1 0 1 0 0,-1-1-1 0 0,1 0 0 0 0,1-1 1 0 0,-1 0-1 0 0,0 0 0 0 0,5 0-3 0 0,3-2 48 0 0,-1-2 0 0 0,1 0 0 0 0,-1 0 0 0 0,1-1 0 0 0,-1-1 0 0 0,0-1-1 0 0,0 0 1 0 0,0-1 0 0 0,0-1 0 0 0,-1 0 0 0 0,0 0 0 0 0,0-2 0 0 0,-1 0 0 0 0,0 0-1 0 0,0-2 1 0 0,-1 1 0 0 0,0-1 0 0 0,0-1 0 0 0,-1 0 0 0 0,2-5-48 0 0,-9 12 13 0 0,0 0 1 0 0,0 0-1 0 0,-1-1 1 0 0,0 0-1 0 0,0 0 1 0 0,0 1-1 0 0,0-2 1 0 0,-1 1-1 0 0,0 0 1 0 0,0 0-1 0 0,0-1 1 0 0,-1 1-1 0 0,1-1 1 0 0,-2 1-1 0 0,1-1 1 0 0,0 0-1 0 0,-1 1 1 0 0,0-1-1 0 0,0 0 1 0 0,-1 0-1 0 0,0 1 1 0 0,0-1-1 0 0,0 1 1 0 0,-1-1-1 0 0,1 1 1 0 0,-1-1-1 0 0,0 1 1 0 0,-1 0-1 0 0,0 0 1 0 0,1 0-1 0 0,-2 0 1 0 0,1 1-1 0 0,0-1-13 0 0,-10-2-122 0 0,1 0 0 0 0,-1 1-1 0 0,0 1 1 0 0,-1 0 0 0 0,0 0 0 0 0,1 2-1 0 0,-1-1 1 0 0,0 2 0 0 0,0 0 0 0 0,-1 1-1 0 0,1 0 1 0 0,0 1 0 0 0,-1 0 0 0 0,1 2-1 0 0,0-1 1 0 0,0 2 0 0 0,0 0 0 0 0,0 0-1 0 0,0 2 1 0 0,1-1 0 0 0,0 2-1 0 0,0 0 1 0 0,-2 2 122 0 0,0-1-1435 0 0,1 1 1 0 0,0 1-1 0 0,1 0 0 0 0,0 1 0 0 0,0 0 0 0 0,1 1 0 0 0,-10 12 1435 0 0,12-11-8946 0 0</inkml:trace>
  <inkml:trace contextRef="#ctx0" brushRef="#br0" timeOffset="357.67">1313 616 10746 0 0,'0'0'2165'0'0,"0"0"-361"0"0,0 0-194 0 0,0 0-115 0 0,0 0-187 0 0,0 0-249 0 0,0 0-246 0 0,0 0-203 0 0,0 0-130 0 0,0 0-111 0 0,0 0-95 0 0,0 0-62 0 0,0 0-56 0 0,-13 25-21 0 0,-41 79-41 0 0,53-103-90 0 0,0 0-1 0 0,0 1 0 0 0,0-1 0 0 0,0 1 0 0 0,0-1 1 0 0,0 1-1 0 0,0 0 0 0 0,0 0 0 0 0,1-1 0 0 0,-1 1 1 0 0,0 0-1 0 0,1 0 0 0 0,0-1 0 0 0,-1 1 0 0 0,1 0 1 0 0,0 0-1 0 0,0 0 0 0 0,0 0 0 0 0,0 0 0 0 0,1-1 1 0 0,-1 1-1 0 0,0 0 0 0 0,1 0 0 0 0,-1 0 0 0 0,1-1 1 0 0,0 1-1 0 0,-1 0 0 0 0,1 0 0 0 0,0 0-3 0 0,4 4 9 0 0,-2 0 35 0 0,1 0 0 0 0,-1 0 1 0 0,1-1-1 0 0,1 1 1 0 0,-1-1-1 0 0,1 0 0 0 0,0 0 1 0 0,0-1-1 0 0,0 0 0 0 0,0 0 1 0 0,1 0-1 0 0,0 0 1 0 0,0-1-1 0 0,0 0 0 0 0,0 0 1 0 0,0-1-1 0 0,1 0 0 0 0,-1 0 1 0 0,1 0-1 0 0,0-1 1 0 0,-1 0-1 0 0,1 0 0 0 0,0 0 1 0 0,0-1-1 0 0,-1 0 0 0 0,1-1 1 0 0,0 1-1 0 0,0-1 1 0 0,4-2-45 0 0,-2 1 104 0 0,0 0 1 0 0,-1-1-1 0 0,1 0 0 0 0,-1-1 1 0 0,0 0-1 0 0,0 0 1 0 0,0-1-1 0 0,0 0 1 0 0,-1 0-1 0 0,0-1 1 0 0,0 0-1 0 0,0 0 0 0 0,-1-1 1 0 0,0 0-1 0 0,0 0 1 0 0,-1 0-1 0 0,1 0 1 0 0,-2-1-1 0 0,1 0 1 0 0,-1 0-1 0 0,0-1 1 0 0,-1 1-1 0 0,0-1 0 0 0,0 1 1 0 0,-1-4-105 0 0,-1 8-10 0 0,0-1 1 0 0,0 0-1 0 0,-1 1 0 0 0,0-1 1 0 0,0 0-1 0 0,0 1 0 0 0,-1-1 1 0 0,0 0-1 0 0,0 1 0 0 0,0-1 1 0 0,0 1-1 0 0,0-1 0 0 0,-1 1 1 0 0,0-1-1 0 0,0 1 0 0 0,0 0 1 0 0,-1 0-1 0 0,1 0 1 0 0,-1 0-1 0 0,0 1 0 0 0,0-1 1 0 0,0 1-1 0 0,-1 0 0 0 0,1-1 1 0 0,-1 2-1 0 0,0-1 0 0 0,1 0 1 0 0,-1 1-1 0 0,-1-1 0 0 0,1 1 1 0 0,0 0-1 0 0,0 1 1 0 0,-1-1-1 0 0,1 1 0 0 0,-1 0 1 0 0,1 0-1 0 0,-1 0 0 0 0,0 1 1 0 0,1-1-1 0 0,-1 1 0 0 0,0 0 1 0 0,1 1-1 0 0,-5 0 10 0 0,0-1-307 0 0,0 1 0 0 0,1 0 0 0 0,-1 1 0 0 0,1 0 1 0 0,-1 0-1 0 0,1 1 0 0 0,0 0 0 0 0,0 1 0 0 0,0-1 0 0 0,0 2 0 0 0,0-1 0 0 0,1 1 0 0 0,-1 1 307 0 0,-25 20-4675 0 0,3 2-4362 0 0,20-17-176 0 0</inkml:trace>
  <inkml:trace contextRef="#ctx0" brushRef="#br0" timeOffset="747.773">1635 678 7154 0 0,'0'0'3482'0'0,"0"0"-881"0"0,0 0-547 0 0,0 0-161 0 0,0 0-233 0 0,0 0-286 0 0,0 0-306 0 0,0 0-313 0 0,0 0-262 0 0,0 0-171 0 0,0 0-49 0 0,0 0 12 0 0,0 0 15 0 0,-1 9 10 0 0,1-8-304 0 0,-2 9 59 0 0,0 1 0 0 0,1-1 0 0 0,0 1 0 0 0,1-1 0 0 0,0 1 0 0 0,1-1 0 0 0,0 1 0 0 0,0-1 0 0 0,1 0 0 0 0,1 1 0 0 0,0-1 0 0 0,0 0 0 0 0,1 0 0 0 0,0-1 0 0 0,0 1 0 0 0,1-1 0 0 0,2 3-65 0 0,-1-8 52 0 0,0-1-1 0 0,0 0 1 0 0,1 0 0 0 0,-1 0 0 0 0,1 0 0 0 0,0-1-1 0 0,-1 0 1 0 0,1-1 0 0 0,0 0 0 0 0,0 0 0 0 0,0 0 0 0 0,0-1-1 0 0,0 0 1 0 0,0 0 0 0 0,0 0 0 0 0,0-1 0 0 0,0-1 0 0 0,0 1-1 0 0,0-1 1 0 0,-1 0 0 0 0,1 0 0 0 0,-1-1 0 0 0,2-1-52 0 0,5-1 85 0 0,-1-1-1 0 0,0-1 1 0 0,0 0 0 0 0,-1 0 0 0 0,0-1 0 0 0,0-1 0 0 0,0 0 0 0 0,-2 0 0 0 0,1-1 0 0 0,-1 0-1 0 0,5-8-84 0 0,36-74-1513 0 0,-46 71-261 0 0,2-10-2771 0 0,-3 10-5128 0 0,-2 13-82 0 0</inkml:trace>
  <inkml:trace contextRef="#ctx0" brushRef="#br0" timeOffset="1005.814">2254 1 15115 0 0,'0'0'1843'0'0,"0"0"-626"0"0,0 0-235 0 0,0 0 127 0 0,0 0 126 0 0,0 0 9 0 0,0 0-209 0 0,0 0-228 0 0,0 0-138 0 0,1 37-118 0 0,3 117-91 0 0,-7 175 688 0 0,2-143-1317 0 0,2-100-4647 0 0,-14-79-6180 0 0,9-7 10 0 0</inkml:trace>
  <inkml:trace contextRef="#ctx0" brushRef="#br0" timeOffset="1170.022">1996 410 15611 0 0,'0'0'2126'0'0,"0"0"-600"0"0,0 0-462 0 0,0 0-181 0 0,0 0-118 0 0,0 0-118 0 0,0 0-96 0 0,0 0-91 0 0,0 0-77 0 0,0 0-79 0 0,0 0-80 0 0,33-5-79 0 0,105-15-65 0 0,110-8-1560 0 0,-216 20 327 0 0,28-4-5572 0 0,-31 7-4909 0 0</inkml:trace>
</inkml:ink>
</file>

<file path=ppt/ink/ink35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24:32.2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248 217 0 0 0,'0'0'261'0'0,"0"0"75"0"0,0 0-17 0 0,0 0 13 0 0,0 0 54 0 0,0 0 86 0 0,1-10 61 0 0,6-33 53 0 0,9-3 4175 0 0,-6 38 9270 0 0,-6 21-9699 0 0,-1 2-5661 0 0,15 83 2268 0 0,-11-32-644 0 0,-2 1-1 0 0,-4-1 1 0 0,-5 59-295 0 0,-15 180 251 0 0,16-308-4113 0 0,-8-11-6423 0 0,9 13-798 0 0</inkml:trace>
  <inkml:trace contextRef="#ctx0" brushRef="#br0" timeOffset="3239.752">1 405 1696 0 0,'0'0'1591'0'0,"0"0"-297"0"0,0 0-56 0 0,0 0 150 0 0,0 0 99 0 0,0 0-98 0 0,0 0-214 0 0,0 0-228 0 0,0 0-172 0 0,0 0-97 0 0,0 0-68 0 0,1 3-60 0 0,5 12 949 0 0,-2 4 3307 0 0,18-23-171 0 0,184-28-2302 0 0,-48 47-1958 0 0,-123-8-363 0 0,7 6 45 0 0,-41-12-39 0 0,-1-1 8 0 0,0 0-4 0 0,0 0 8 0 0,0 0 12 0 0,0 0 18 0 0,0 0 25 0 0,0 0-6 0 0,0 0 4 0 0,0 0-6 0 0,0 0 2 0 0,0 0-22 0 0,0 0-2 0 0,0 0-33 0 0,-13 0-1631 0 0,-18 7-10666 0 0,27-3 674 0 0</inkml:trace>
  <inkml:trace contextRef="#ctx0" brushRef="#br0" timeOffset="4162.672">489 0 9874 0 0,'0'0'2229'0'0,"0"0"-457"0"0,0 0-340 0 0,0 0-135 0 0,0 0-104 0 0,0 0-145 0 0,0 0-203 0 0,0 0-161 0 0,0 0-95 0 0,0 0-50 0 0,0 0-12 0 0,0 0-35 0 0,-5 14-32 0 0,-15 41-43 0 0,19-51-303 0 0,0 1 0 0 0,0 0-1 0 0,0-1 1 0 0,0 1 0 0 0,1 0-1 0 0,0-1 1 0 0,0 1 0 0 0,0 0-1 0 0,0-1 1 0 0,1 1 0 0 0,0 0-1 0 0,0-1 1 0 0,0 1 0 0 0,1-1-1 0 0,-1 1 1 0 0,1-1 0 0 0,0 0-1 0 0,0 1 1 0 0,1-1 0 0 0,-1 0-1 0 0,1 0-113 0 0,15 34 633 0 0,-2 46-261 0 0,-3-1 1 0 0,-5 2-1 0 0,-2 17-372 0 0,4 42 70 0 0,3 35-8 0 0,-12-179-54 0 0,-1 0 0 0 0,0-1 0 0 0,1 1 0 0 0,-1 0 0 0 0,1 0-1 0 0,-1 0 1 0 0,1-1 0 0 0,-1 1 0 0 0,1 0 0 0 0,-1 0 0 0 0,1 0 0 0 0,-1 0 0 0 0,1 0-1 0 0,-1 0 1 0 0,1 0 0 0 0,-1 0 0 0 0,1 0 0 0 0,-1 0 0 0 0,1 0 0 0 0,-1 0 0 0 0,0 0-1 0 0,1 0 1 0 0,-1 1 0 0 0,1-1 0 0 0,-1 0 0 0 0,1 0 0 0 0,-1 1 0 0 0,1-1 0 0 0,-1 0-1 0 0,0 0 1 0 0,1 1 0 0 0,-1-1 0 0 0,0 0 0 0 0,1 1 0 0 0,-1-1 0 0 0,0 1 0 0 0,1-1-1 0 0,-1 0 1 0 0,0 1 0 0 0,0-1 0 0 0,1 1 0 0 0,-1-1 0 0 0,0 1 0 0 0,0-1 0 0 0,0 1-1 0 0,0-1 1 0 0,0 0 0 0 0,0 1 0 0 0,0-1 0 0 0,0 1 0 0 0,0-1 0 0 0,0 1 0 0 0,0-1-1 0 0,0 1 1 0 0,0-1 0 0 0,0 1 0 0 0,0-1 0 0 0,0 1 0 0 0,0-1 0 0 0,-1 1-1 0 0,1-1 1 0 0,0 1-8 0 0,54-97 775 0 0,27-32-636 0 0,-4 62-126 0 0,-24 69-82 0 0,-49 3 79 0 0,-1-1 1 0 0,1 0-1 0 0,-1 1 0 0 0,0 0 0 0 0,-1 0 1 0 0,1-1-1 0 0,-1 2 0 0 0,-1-1 1 0 0,1 0-1 0 0,-1 0 0 0 0,0 1 1 0 0,0-1-1 0 0,-1 0 0 0 0,1 1 1 0 0,-2 4-11 0 0,7 43 93 0 0,6 38 30 0 0,-11-95-3827 0 0,-1-2-1578 0 0,1 1-4471 0 0,-1 1-892 0 0</inkml:trace>
  <inkml:trace contextRef="#ctx0" brushRef="#br0" timeOffset="4686.688">1067 714 4881 0 0,'0'0'3162'0'0,"0"0"-1398"0"0,0 0-426 0 0,0 0 76 0 0,0 0 58 0 0,0 0-76 0 0,0 0-215 0 0,0 0-239 0 0,0 0-143 0 0,0 0-85 0 0,0 0-38 0 0,0 0-9 0 0,0 0 4 0 0,13 10 5 0 0,42 26 14 0 0,-52-34-583 0 0,0-1 0 0 0,0 1-1 0 0,0-1 1 0 0,0 0 0 0 0,0 0-1 0 0,0 0 1 0 0,0-1 0 0 0,0 1-1 0 0,0-1 1 0 0,0 1 0 0 0,1-1 0 0 0,-1 0-1 0 0,0-1 1 0 0,0 1 0 0 0,0 0-1 0 0,1-1 1 0 0,-1 0 0 0 0,0 1-1 0 0,0-1 1 0 0,0-1 0 0 0,0 1-1 0 0,0 0 1 0 0,-1-1 0 0 0,1 1-1 0 0,0-1 1 0 0,1-1-107 0 0,3-1 231 0 0,5-2-96 0 0,-1-1 0 0 0,0 0 0 0 0,-1 0 0 0 0,0-1 0 0 0,0-1 0 0 0,0 0 0 0 0,-1 0 0 0 0,0 0-1 0 0,-1-1 1 0 0,0-1 0 0 0,-1 1 0 0 0,0-1 0 0 0,0-1 0 0 0,-2 1 0 0 0,1-1 0 0 0,-1 0 0 0 0,-1 0 0 0 0,0-1 0 0 0,-1 1 0 0 0,0-1 0 0 0,-1 0 0 0 0,0 0-1 0 0,-1-2-134 0 0,-2 12-4 0 0,1 0-1 0 0,-1 0 0 0 0,0 0 0 0 0,0 0 0 0 0,0 0 1 0 0,-1 0-1 0 0,1 1 0 0 0,-1-1 0 0 0,0 0 0 0 0,1 1 0 0 0,-1-1 1 0 0,0 1-1 0 0,0 0 0 0 0,-1-1 0 0 0,1 1 0 0 0,0 0 1 0 0,-1 0-1 0 0,1 1 0 0 0,-1-1 0 0 0,0 0 0 0 0,0 1 1 0 0,0 0-1 0 0,1-1 0 0 0,-1 1 0 0 0,0 1 0 0 0,0-1 1 0 0,0 0-1 0 0,-1 1 0 0 0,1-1 0 0 0,0 1 0 0 0,0 0 0 0 0,0 0 1 0 0,0 0-1 0 0,0 0 0 0 0,0 1 0 0 0,-1-1 0 0 0,1 1 1 0 0,0 0-1 0 0,0 0 0 0 0,0 0 0 0 0,1 0 0 0 0,-1 0 1 0 0,0 1-1 0 0,0-1 0 0 0,1 1 0 0 0,-1 0 0 0 0,1 0 0 0 0,-1 0 1 0 0,1 0-1 0 0,0 0 0 0 0,-1 1 5 0 0,-18 15-15 0 0,0 0 0 0 0,1 2 0 0 0,1 1 0 0 0,1 0 0 0 0,1 1 0 0 0,1 1 0 0 0,1 1-1 0 0,0 0 1 0 0,2 1 0 0 0,-2 8 15 0 0,12-25 16 0 0,1 0-1 0 0,-1 0 1 0 0,2 0-1 0 0,-1 0 1 0 0,1 0-1 0 0,0 0 1 0 0,1 1-1 0 0,0-1 1 0 0,0 0-1 0 0,1 0 1 0 0,0 1-1 0 0,0-1 1 0 0,1 0-16 0 0,1-4 28 0 0,0 1 1 0 0,0-1 0 0 0,1 0-1 0 0,-1 0 1 0 0,1 0 0 0 0,0-1-1 0 0,0 1 1 0 0,0-1 0 0 0,1 0-1 0 0,-1 0 1 0 0,1-1 0 0 0,0 1-1 0 0,-1-1 1 0 0,6 2-29 0 0,108 11 643 0 0,-103-15-546 0 0,132-7 666 0 0,-128 6-1245 0 0,37-7 1059 0 0,-26-9-8028 0 0,-29 15 157 0 0,1-4-5260 0 0</inkml:trace>
</inkml:ink>
</file>

<file path=ppt/ink/ink35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24:37.9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315 544 0 0 0,'0'0'500'0'0,"0"0"943"0"0,0 0 364 0 0,0 0 79 0 0,0 0-32 0 0,0 0-129 0 0,0 0-151 0 0,0 0-139 0 0,0 0-151 0 0,0 0-130 0 0,9-4 4563 0 0,-9 3-5604 0 0,1-1 0 0 0,-1 1 0 0 0,-1-1 0 0 0,1 1 1 0 0,0-1-1 0 0,0 1 0 0 0,0-1 0 0 0,-1 1 0 0 0,1-1 0 0 0,-1 1 0 0 0,1-1 0 0 0,-1 1 0 0 0,1 0 0 0 0,-1-1 0 0 0,0 1 1 0 0,0 0-1 0 0,0 0 0 0 0,0-1 0 0 0,0 1 0 0 0,0 0 0 0 0,0 0 0 0 0,0 0 0 0 0,0 0 0 0 0,0 0 0 0 0,-1 1 1 0 0,1-1-1 0 0,0 0 0 0 0,-1 0 0 0 0,1 1 0 0 0,-1-1 0 0 0,1 1 0 0 0,0-1 0 0 0,-1 1 0 0 0,1 0 0 0 0,-1-1 0 0 0,1 1 1 0 0,-1 0-1 0 0,1 0 0 0 0,-1 0 0 0 0,1 0 0 0 0,-1 1 0 0 0,1-1 0 0 0,-1 0 0 0 0,1 0 0 0 0,-1 1 0 0 0,0-1-113 0 0,-5 0 60 0 0,-1 0-1 0 0,0 0 0 0 0,0 1 0 0 0,1 0 0 0 0,-1 0 0 0 0,0 1 0 0 0,1-1 0 0 0,-1 2 0 0 0,1-1 0 0 0,0 1 0 0 0,0 0 0 0 0,0 1 0 0 0,0 0 0 0 0,0 0 0 0 0,-2 2-59 0 0,-103 85 673 0 0,107-84-627 0 0,0 1 0 0 0,0-1 0 0 0,0 1 0 0 0,1 0 0 0 0,1 0-1 0 0,-1 0 1 0 0,1 1 0 0 0,1-1 0 0 0,-1 1 0 0 0,1 0 0 0 0,1 0-1 0 0,0-1 1 0 0,0 1 0 0 0,1 0 0 0 0,0 0 0 0 0,0 0 0 0 0,1 0-1 0 0,0 0 1 0 0,2 6-46 0 0,2 1 83 0 0,0 0-1 0 0,2-1 1 0 0,-1 0 0 0 0,2 0-1 0 0,0-1 1 0 0,0 1-1 0 0,2-2 1 0 0,-1 1-1 0 0,2-2 1 0 0,0 1-83 0 0,-2-6 60 0 0,0 0-1 0 0,0-1 1 0 0,1 0 0 0 0,-1-1 0 0 0,1 0 0 0 0,0-1 0 0 0,0 0-1 0 0,1 0 1 0 0,-1-1 0 0 0,1-1 0 0 0,0 1 0 0 0,0-2-1 0 0,0 0 1 0 0,0 0 0 0 0,0-1 0 0 0,0 0 0 0 0,0-1-1 0 0,0 0 1 0 0,0-1 0 0 0,-1 0 0 0 0,1 0 0 0 0,0-1 0 0 0,-1-1-1 0 0,0 0 1 0 0,0 0 0 0 0,0-1 0 0 0,3-2-60 0 0,3 0 43 0 0,0-1 0 0 0,0-1 0 0 0,-1 0 0 0 0,0-1 0 0 0,-1-1 0 0 0,0 0 0 0 0,4-5-43 0 0,-20 15-217 0 0,0 0 0 0 0,0 0 0 0 0,1 1 0 0 0,-1-1 0 0 0,0 0 0 0 0,0 0 0 0 0,0 1 0 0 0,0 0 0 0 0,0-1 0 0 0,0 1 0 0 0,1 0 0 0 0,-1 0 0 0 0,0 0 0 0 0,0 0 0 0 0,0 0 1 0 0,0 0-1 0 0,0 0 0 0 0,0 1 0 0 0,0-1 0 0 0,0 1 0 0 0,0-1 0 0 0,0 1 0 0 0,1 0 0 0 0,-1 0 0 0 0,0 0 0 0 0,0 0 0 0 0,1 0 217 0 0,-17 11-4483 0 0,11-7-60 0 0,-2 3-7349 0 0</inkml:trace>
  <inkml:trace contextRef="#ctx0" brushRef="#br0" timeOffset="544.229">635 839 11234 0 0,'0'0'1687'0'0,"0"0"-561"0"0,0 0-152 0 0,0 0 148 0 0,0 0 147 0 0,0 0-9 0 0,0 0-178 0 0,0 0-198 0 0,0 0-131 0 0,0 0-49 0 0,0 0-27 0 0,0 0-15 0 0,22 4-20 0 0,70 13-51 0 0,-87-16-507 0 0,-1 0 1 0 0,0 0 0 0 0,1-1 0 0 0,-1 1 0 0 0,1-1-1 0 0,-1 0 1 0 0,0 0 0 0 0,1-1 0 0 0,-1 1 0 0 0,1-1-1 0 0,-1 0 1 0 0,0 0 0 0 0,1 0 0 0 0,-1-1-1 0 0,0 0 1 0 0,0 0 0 0 0,0 0-85 0 0,16-7 418 0 0,-5 3-226 0 0,-1-2 0 0 0,-1 0 0 0 0,1 0 0 0 0,-1-1 1 0 0,-1-1-1 0 0,0 0 0 0 0,0 0 0 0 0,-1-2 0 0 0,0 1 0 0 0,3-7-192 0 0,-8 12 46 0 0,-1-1 0 0 0,0 0-1 0 0,-1-1 1 0 0,0 1-1 0 0,0-1 1 0 0,0 0 0 0 0,-1 0-1 0 0,0 0 1 0 0,-1-1-1 0 0,0 1 1 0 0,0 0 0 0 0,-1-1-1 0 0,0 0 1 0 0,0 1-1 0 0,-1-1 1 0 0,0-4-46 0 0,-2 10-1 0 0,1 0 0 0 0,0 0 0 0 0,-1 0-1 0 0,0 1 1 0 0,0-1 0 0 0,0 0 0 0 0,0 1 0 0 0,0-1 0 0 0,0 1 0 0 0,-1-1 0 0 0,1 1-1 0 0,-1 0 1 0 0,1 0 0 0 0,-1 0 0 0 0,0 1 0 0 0,0-1 0 0 0,0 1 0 0 0,0-1 0 0 0,0 1 0 0 0,0 0-1 0 0,0 0 1 0 0,-1 0 0 0 0,1 1 0 0 0,0-1 0 0 0,0 1 0 0 0,-1 0 0 0 0,1-1 0 0 0,0 2-1 0 0,-1-1 1 0 0,1 0 0 0 0,-2 1 1 0 0,-2-1-23 0 0,1 0 0 0 0,0 1-1 0 0,0 0 1 0 0,-1 0 0 0 0,1 0-1 0 0,0 1 1 0 0,0 0 0 0 0,0 0 0 0 0,0 1-1 0 0,1-1 1 0 0,-1 1 0 0 0,1 0-1 0 0,-1 1 1 0 0,1-1 0 0 0,0 1-1 0 0,0 0 1 0 0,-3 4 23 0 0,-5 3-17 0 0,1 1 1 0 0,0 0-1 0 0,0 0 0 0 0,1 1 0 0 0,1 1 0 0 0,0 0 0 0 0,1 0 1 0 0,1 1-1 0 0,0 0 0 0 0,1 1 0 0 0,0-1 0 0 0,1 1 1 0 0,1 1-1 0 0,1-1 0 0 0,0 1 0 0 0,1-1 0 0 0,1 1 0 0 0,0 15 17 0 0,2-28-2 0 0,1-1 0 0 0,-1 1 0 0 0,1-1-1 0 0,-1 1 1 0 0,1-1 0 0 0,0 0 0 0 0,1 1 0 0 0,-1-1-1 0 0,0 0 1 0 0,1 0 0 0 0,0 0 0 0 0,0 0-1 0 0,0 0 1 0 0,0 0 0 0 0,0 0 0 0 0,0-1-1 0 0,1 1 1 0 0,0-1 0 0 0,-1 0 0 0 0,1 1-1 0 0,0-1 1 0 0,0-1 0 0 0,0 1 0 0 0,0 0-1 0 0,0-1 1 0 0,0 1 0 0 0,1-1 0 0 0,-1 0 0 0 0,1 0-1 0 0,-1 0 1 0 0,0-1 0 0 0,3 1 2 0 0,5 1-1 0 0,0-1-1 0 0,0 0 1 0 0,1 0 0 0 0,-1-1 0 0 0,0-1-1 0 0,0 0 1 0 0,1 0 0 0 0,-1-1 0 0 0,10-3 1 0 0,139-60-1208 0 0,-109 38-3872 0 0,-2-2-6887 0 0,-39 22 1861 0 0</inkml:trace>
  <inkml:trace contextRef="#ctx0" brushRef="#br0" timeOffset="977.68">1226 964 3769 0 0,'0'0'4267'0'0,"0"0"-1349"0"0,0 0-390 0 0,0 0-64 0 0,0 0-346 0 0,0 0-362 0 0,0 0-293 0 0,0 0-239 0 0,0 0-170 0 0,0 0-160 0 0,0 0-136 0 0,0 0-108 0 0,0 0-119 0 0,26-27-85 0 0,79-81-80 0 0,-63 51 163 0 0,4-89 606 0 0,-59 288-1972 0 0,14-138 832 0 0,-1 0 1 0 0,0 0 0 0 0,1-1 0 0 0,0 1 0 0 0,-1 0-1 0 0,1 0 1 0 0,1 0 0 0 0,-1-1 0 0 0,1 1-1 0 0,-1-1 1 0 0,1 1 0 0 0,0-1 0 0 0,0 0-1 0 0,1 0 1 0 0,-1 0 0 0 0,1 0 0 0 0,-1 0 0 0 0,1 0-1 0 0,0-1 1 0 0,0 1 0 0 0,0-1 0 0 0,0 0-1 0 0,1 0 1 0 0,-1 0 0 0 0,1 0 0 0 0,-1 0-1 0 0,4 0 5 0 0,105 17 273 0 0,-96-21-170 0 0,1 0 0 0 0,-1-1 0 0 0,0-1 0 0 0,0 0-1 0 0,0-1 1 0 0,-1-1 0 0 0,0-1 0 0 0,0 0 0 0 0,0-1-1 0 0,-1 0 1 0 0,0-1 0 0 0,8-7-103 0 0,-15 11 47 0 0,-1 0 0 0 0,0-1 0 0 0,-1 0 0 0 0,1 0 0 0 0,-1 0 0 0 0,0 0 0 0 0,0-1 1 0 0,-1 0-1 0 0,0 0 0 0 0,0 0 0 0 0,-1 0 0 0 0,0-1 0 0 0,0 1 0 0 0,-1-1 0 0 0,0 0 0 0 0,0 0 0 0 0,0-3-47 0 0,-8-13-1287 0 0,-1 22-1692 0 0,-4 2-3305 0 0,8 0-5517 0 0</inkml:trace>
  <inkml:trace contextRef="#ctx0" brushRef="#br0" timeOffset="1413.387">2254 40 19220 0 0,'0'0'1838'0'0,"0"0"-355"0"0,0 0-192 0 0,0 0-107 0 0,0 0-165 0 0,0 0-212 0 0,0 0-246 0 0,0 0-199 0 0,0 0-104 0 0,0 0-10 0 0,0 0 3 0 0,0 0-10 0 0,-3 13 8 0 0,-7 106 432 0 0,34 164-102 0 0,-32-61-593 0 0,-5-109-630 0 0,13-112 438 0 0,0-1-37 0 0,0 0-29 0 0,0 0-78 0 0,0 0-52 0 0,0 0-61 0 0,0 0-85 0 0,-3-23-5307 0 0,-1-3 234 0 0,0 8-2790 0 0,2 11 1168 0 0</inkml:trace>
  <inkml:trace contextRef="#ctx0" brushRef="#br0" timeOffset="1664.355">1930 559 10482 0 0,'0'0'2310'0'0,"0"0"-535"0"0,0 0-312 0 0,0 0-100 0 0,0 0-21 0 0,0 0-14 0 0,0 0-102 0 0,0 0-118 0 0,0 0-104 0 0,0 0-121 0 0,0 0-144 0 0,0 0-133 0 0,30 3-103 0 0,98 8-92 0 0,-37-22 256 0 0,99-14 65 0 0,-186 25-769 0 0,7-1-361 0 0,0 1-1 0 0,0 0 1 0 0,0 1-1 0 0,0 0 1 0 0,0 1-1 0 0,0 0 1 0 0,0 1-1 0 0,0 0 1 0 0,6 3 398 0 0,-6-1-1652 0 0,-2-2-1077 0 0,-3 0-2818 0 0,-4-2-5675 0 0</inkml:trace>
  <inkml:trace contextRef="#ctx0" brushRef="#br0" timeOffset="2375.767">2668 699 8490 0 0,'0'0'2915'0'0,"0"0"-498"0"0,0 0-405 0 0,0 0-297 0 0,0 0-249 0 0,0 0-257 0 0,0 0-218 0 0,0 0-173 0 0,0 0-121 0 0,0 0-74 0 0,0 0-72 0 0,0 0-74 0 0,25-14-57 0 0,78-41-62 0 0,-65 27 218 0 0,-17-67 772 0 0,-23 93-1368 0 0,0 0-1 0 0,0 1 0 0 0,-1-1 1 0 0,1 1-1 0 0,-1 0 1 0 0,0 0-1 0 0,1 0 1 0 0,-1 0-1 0 0,0 0 0 0 0,0 0 1 0 0,1 1-1 0 0,-1-1 1 0 0,0 1-1 0 0,0 0 1 0 0,0 0-1 0 0,0 0 0 0 0,1 0 1 0 0,-1 1-1 0 0,0-1 1 0 0,0 1-1 0 0,0-1 1 0 0,1 1-1 0 0,-1 0 0 0 0,0 0 1 0 0,1 0-1 0 0,-2 1 21 0 0,-73 69-897 0 0,55-46 614 0 0,6-7 32 0 0,2 0 1 0 0,0 1-1 0 0,1 1 0 0 0,0 0 0 0 0,2 1 1 0 0,-4 10 250 0 0,13-27-8 0 0,-1 0 1 0 0,1 1-1 0 0,-1-1 1 0 0,1 1-1 0 0,1-1 1 0 0,-1 1-1 0 0,1 0 1 0 0,0 0-1 0 0,0 0 1 0 0,0 0-1 0 0,0 0 1 0 0,1 0-1 0 0,0 0 1 0 0,0 0-1 0 0,1 0 1 0 0,-1 0-1 0 0,1 0 1 0 0,0 0-1 0 0,0-1 1 0 0,1 1-1 0 0,-1 0 1 0 0,1 0-1 0 0,0-1 1 0 0,0 1-1 0 0,1-1 1 0 0,-1 0-1 0 0,1 0 1 0 0,0 0-1 0 0,3 4 8 0 0,3-2 85 0 0,0-1-1 0 0,-1 1 0 0 0,2-2 0 0 0,-1 1 0 0 0,0-1 0 0 0,1-1 0 0 0,0 1 1 0 0,0-2-1 0 0,0 1 0 0 0,0-2 0 0 0,0 1 0 0 0,1-1 0 0 0,-1-1 0 0 0,0 0 1 0 0,1 0-1 0 0,-1-1 0 0 0,0 0 0 0 0,1-1-84 0 0,11-2 239 0 0,-1-1 1 0 0,1 0-1 0 0,-2-2 1 0 0,1-1-1 0 0,-1 0 1 0 0,0-1-1 0 0,0-1 0 0 0,0-2-239 0 0,-2 2 143 0 0,0 0-1 0 0,0-1 1 0 0,-1-1-1 0 0,-1-1 1 0 0,0 0-1 0 0,0-1 1 0 0,-1-1-1 0 0,-1 0 1 0 0,-1-1-1 0 0,0-1 1 0 0,-1 0-1 0 0,-1 0 0 0 0,0-1 1 0 0,-2-1-1 0 0,0 0 1 0 0,-1 0-1 0 0,2-10-142 0 0,-6 12 35 0 0,8-81 178 0 0,-34 38-133 0 0,20 58-95 0 0,-1 1-1 0 0,1-1 1 0 0,-1 1-1 0 0,0 0 0 0 0,1 0 1 0 0,-1 0-1 0 0,0 0 1 0 0,0 1-1 0 0,0-1 0 0 0,1 1 1 0 0,-1-1-1 0 0,0 1 1 0 0,0 0-1 0 0,0 0 0 0 0,0 0 1 0 0,0 1-1 0 0,0-1 1 0 0,0 1-1 0 0,0-1 0 0 0,1 1 1 0 0,-1 0-1 0 0,0 0 1 0 0,0 0-1 0 0,1 1 0 0 0,-1-1 1 0 0,1 1-1 0 0,-1-1 1 0 0,1 1-1 0 0,0 0 0 0 0,-1 0 1 0 0,1 0-1 0 0,0 0 1 0 0,-1 2 15 0 0,2-3-4 0 0,-4 2-16 0 0,0 1 1 0 0,0 0 0 0 0,1 0 0 0 0,-1 0 0 0 0,1 1 0 0 0,0-1-1 0 0,0 1 1 0 0,1 0 0 0 0,-1 0 0 0 0,1 0 0 0 0,0 1 0 0 0,0-1 0 0 0,1 1-1 0 0,0 0 1 0 0,0-1 0 0 0,0 1 0 0 0,1 0 0 0 0,0 0 0 0 0,-1 2 19 0 0,3-6-3 0 0,0 1 1 0 0,0 0-1 0 0,-1 0 1 0 0,2 0 0 0 0,-1-1-1 0 0,0 1 1 0 0,0-1-1 0 0,1 1 1 0 0,0-1 0 0 0,-1 1-1 0 0,1-1 1 0 0,0 0 0 0 0,0 0-1 0 0,0 0 1 0 0,0 0-1 0 0,1 0 1 0 0,-1 0 0 0 0,1-1-1 0 0,-1 1 1 0 0,1-1-1 0 0,-1 1 1 0 0,1-1 0 0 0,0 0-1 0 0,-1 0 1 0 0,1 0 0 0 0,0-1-1 0 0,0 1 1 0 0,0-1-1 0 0,0 1 1 0 0,0-1 0 0 0,0 0-1 0 0,1 0 3 0 0,44 15 57 0 0,-40-10-43 0 0,0 0 0 0 0,0 1 0 0 0,0 0 1 0 0,-1 0-1 0 0,1 0 0 0 0,-2 1 1 0 0,1 0-1 0 0,-1 1 0 0 0,0-1 1 0 0,0 1-1 0 0,-1 0 0 0 0,0 1 0 0 0,0-1 1 0 0,-1 1-1 0 0,-1 0 0 0 0,1 0 1 0 0,-1 0-1 0 0,0 3-14 0 0,15 131 135 0 0,-5-119-755 0 0,-10-21-4766 0 0,-1-4-5348 0 0,-1-3-1194 0 0</inkml:trace>
  <inkml:trace contextRef="#ctx0" brushRef="#br0" timeOffset="3285.107">3568 706 7530 0 0,'0'0'3148'0'0,"0"0"-986"0"0,0 0-424 0 0,0 0-109 0 0,0 0-16 0 0,0 0-100 0 0,0 0-198 0 0,0 0-180 0 0,0 0-176 0 0,0 0-171 0 0,0 0-131 0 0,0 0-144 0 0,0 0-109 0 0,-3-2-83 0 0,-9-8-73 0 0,8 7-71 0 0,4 3-67 0 0,0 0-39 0 0,24 4 225 0 0,136 33-189 0 0,-61-43-2634 0 0,-68 0-1372 0 0,0-4-3924 0 0,-18 6-3682 0 0</inkml:trace>
  <inkml:trace contextRef="#ctx0" brushRef="#br0" timeOffset="4146.689">4232 529 13467 0 0,'0'0'1723'0'0,"0"0"-327"0"0,0 0-134 0 0,0 0 19 0 0,0 0-63 0 0,0 0-184 0 0,0 0-233 0 0,0 0-223 0 0,0 0-174 0 0,-15 32-112 0 0,-45 96-82 0 0,43-56 56 0 0,18-67-244 0 0,-1 0-1 0 0,1 0 1 0 0,0 0 0 0 0,0-1 0 0 0,0 1-1 0 0,1 0 1 0 0,-1 0 0 0 0,1-1 0 0 0,0 1 0 0 0,1-1-1 0 0,-1 1 1 0 0,1-1 0 0 0,0 0 0 0 0,0 0-1 0 0,0 0 1 0 0,0 0 0 0 0,1-1 0 0 0,0 1-1 0 0,-1-1 1 0 0,1 0 0 0 0,1 0 0 0 0,-1-1 0 0 0,0 1-1 0 0,1-1 1 0 0,-1 0 0 0 0,1 0 0 0 0,0 0-1 0 0,-1-1 1 0 0,1 1 0 0 0,0-1 0 0 0,0 0 0 0 0,0-1-1 0 0,0 1 1 0 0,0-1 0 0 0,0 0 0 0 0,0 0-1 0 0,0-1 1 0 0,0 1 0 0 0,0-1 0 0 0,0 0-1 0 0,0-1 1 0 0,-1 1 0 0 0,1-1 0 0 0,0 0 0 0 0,-1 0-1 0 0,5-3-21 0 0,2 1 98 0 0,0-1 0 0 0,0 0 0 0 0,0 0-1 0 0,-1-2 1 0 0,0 1 0 0 0,0-1 0 0 0,0-1-1 0 0,-1 1 1 0 0,0-2 0 0 0,-1 1 0 0 0,0-1-1 0 0,0 0 1 0 0,-1-1 0 0 0,0 0 0 0 0,0 0-1 0 0,-1-1 1 0 0,-1 1 0 0 0,0-1 0 0 0,0-1 0 0 0,-1 1-1 0 0,-1 0 1 0 0,0-1 0 0 0,2-11-98 0 0,-7 16-40 0 0,-1 0 0 0 0,1 0-1 0 0,-1 1 1 0 0,0-1 0 0 0,0 1 0 0 0,-1 0 0 0 0,0 0 0 0 0,0 0-1 0 0,-1 0 1 0 0,1 1 0 0 0,-1-1 0 0 0,0 1 0 0 0,-1 0 0 0 0,1 1 0 0 0,-1-1-1 0 0,0 1 1 0 0,0 1 0 0 0,0-1 0 0 0,-1 1 0 0 0,1 0 0 0 0,-1 0-1 0 0,0 1 1 0 0,0-1 0 0 0,0 2 0 0 0,0-1 0 0 0,0 1 0 0 0,0 0 0 0 0,0 0 40 0 0,3 0-128 0 0,0 1 0 0 0,0-1 0 0 0,0 0 0 0 0,1 1 0 0 0,-1 0 0 0 0,0 0 0 0 0,0 0 0 0 0,0 0 0 0 0,0 1 0 0 0,0-1 0 0 0,1 1 0 0 0,-1 0 0 0 0,0 0 0 0 0,0 0 0 0 0,1 1 0 0 0,-1 0 0 0 0,1-1 0 0 0,-1 1 1 0 0,1 0-1 0 0,0 0 0 0 0,0 1 0 0 0,0-1 0 0 0,0 1 0 0 0,0 0 0 0 0,1-1 0 0 0,-1 1 0 0 0,1 0 0 0 0,-1 1 0 0 0,1-1 0 0 0,0 0 0 0 0,1 1 0 0 0,-1-1 0 0 0,0 1 0 0 0,0 2 128 0 0,4-5 23 0 0,0 1 0 0 0,1-1 0 0 0,-1 1 0 0 0,0-1-1 0 0,1 0 1 0 0,-1 0 0 0 0,1 0 0 0 0,-1 0 0 0 0,1-1-1 0 0,-1 1 1 0 0,1-1 0 0 0,0 1 0 0 0,-1-1 0 0 0,1 0-1 0 0,-1 0 1 0 0,1 0 0 0 0,0 0 0 0 0,-1-1 0 0 0,1 1 0 0 0,0-1-1 0 0,1 0-22 0 0,-3 1 13 0 0,19-5 204 0 0,0 0-1 0 0,0-2 1 0 0,0 0-1 0 0,-1-2 0 0 0,0 0 1 0 0,-1-1-1 0 0,0-1 0 0 0,0 0 1 0 0,-1-2-1 0 0,-1 0 1 0 0,0 0-1 0 0,-1-2-216 0 0,7-4 223 0 0,-1-1 1 0 0,-1-1-1 0 0,-1-1 1 0 0,0-1-1 0 0,-2 0 0 0 0,-1-1-223 0 0,-4 4 61 0 0,-1-1 0 0 0,0 1 0 0 0,-2-2-1 0 0,-1 1 1 0 0,0-1 0 0 0,-2 0 0 0 0,0-1-1 0 0,-1 0 1 0 0,-2 1 0 0 0,0-2-1 0 0,-1-22-60 0 0,-9 33 208 0 0,-4 39-334 0 0,3 24 100 0 0,3 0-1 0 0,1 0 1 0 0,3 1 0 0 0,2 4 26 0 0,-1-17-66 0 0,31 597-2330 0 0,-13-430 1672 0 0,-8-117 1209 0 0,-4 1 0 0 0,-5 73-485 0 0,-2-155 56 0 0,1 0 0 0 0,-1 0-1 0 0,0 0 1 0 0,-1-1-1 0 0,0 1 1 0 0,0 0 0 0 0,0-1-1 0 0,-1 1 1 0 0,1-1 0 0 0,-2 0-1 0 0,1 0 1 0 0,-1 0 0 0 0,0 0-1 0 0,0-1 1 0 0,0 1 0 0 0,-1-1-1 0 0,0 0 1 0 0,0-1-1 0 0,0 1 1 0 0,-1-1 0 0 0,1 0-1 0 0,-1 0 1 0 0,0-1 0 0 0,0 1-1 0 0,-1-1 1 0 0,1-1 0 0 0,-1 1-1 0 0,1-1 1 0 0,-3 0-56 0 0,5-3 59 0 0,1-1 1 0 0,-1 0-1 0 0,1 0 0 0 0,0 0 1 0 0,0 0-1 0 0,0-1 0 0 0,0 1 1 0 0,0-1-1 0 0,0 0 0 0 0,0 1 1 0 0,1-1-1 0 0,0-1 0 0 0,-1 1 1 0 0,1 0-1 0 0,0 0 1 0 0,1-1-1 0 0,-1 1 0 0 0,1-1 1 0 0,-1 0-1 0 0,1 1 0 0 0,0-1 1 0 0,0 0-1 0 0,1 0 0 0 0,-1 0 1 0 0,1-2-60 0 0,0 5 4 0 0,-7-165 735 0 0,8 137-643 0 0,1-15-82 0 0,2 0 0 0 0,1 1 0 0 0,3 0-1 0 0,2 0 1 0 0,1 0 0 0 0,2 1 0 0 0,2 1 0 0 0,14-24-14 0 0,-22 50-851 0 0,26-43 535 0 0,-18 42-3921 0 0,3 1-4866 0 0,-12 12-3051 0 0</inkml:trace>
  <inkml:trace contextRef="#ctx0" brushRef="#br0" timeOffset="4654.772">4989 724 12547 0 0,'0'0'2294'0'0,"0"0"-303"0"0,0 0-224 0 0,0 0-128 0 0,0 0-222 0 0,0 0-304 0 0,0 0-317 0 0,0 0-282 0 0,0 0-192 0 0,0 0-121 0 0,0 0-22 0 0,0 0 68 0 0,4 2 77 0 0,7 2-199 0 0,0-1 1 0 0,0-1 0 0 0,0 0 0 0 0,0 0-1 0 0,1-1 1 0 0,-1-1 0 0 0,1 1-1 0 0,-1-2 1 0 0,1 0 0 0 0,-1 0 0 0 0,0-1-1 0 0,0-1 1 0 0,1 0 0 0 0,-2 0-1 0 0,1-1 1 0 0,0 0 0 0 0,-1-1 0 0 0,0 0-1 0 0,6-5-125 0 0,-12 9-823 0 0,23-10 1549 0 0,-18 9-5521 0 0,2 1-7163 0 0,-8 1 1069 0 0</inkml:trace>
  <inkml:trace contextRef="#ctx0" brushRef="#br0" timeOffset="5238.829">5385 909 16147 0 0,'0'0'1913'0'0,"0"0"-552"0"0,0 0-154 0 0,0 0 32 0 0,0 0 15 0 0,0 0-120 0 0,0 0-246 0 0,0 0-223 0 0,0 0-138 0 0,0 0-86 0 0,0 0-47 0 0,0 0-58 0 0,7-29-33 0 0,23-90-38 0 0,5 46 140 0 0,-18 43-313 0 0,2 2 0 0 0,1 0-1 0 0,1 2 1 0 0,1 0 0 0 0,1 1-1 0 0,2 2 1 0 0,0 0-1 0 0,2 2 1 0 0,0 0 0 0 0,6-1-92 0 0,-32 20 0 0 0,1 1 0 0 0,0-1 1 0 0,0 1-1 0 0,-1-1 0 0 0,1 1 1 0 0,0 0-1 0 0,0 0 1 0 0,0-1-1 0 0,1 1 0 0 0,-1 1 1 0 0,0-1-1 0 0,0 0 0 0 0,0 0 1 0 0,1 1-1 0 0,-1 0 0 0 0,0-1 1 0 0,1 1-1 0 0,-1 0 0 0 0,0 0 1 0 0,1 0-1 0 0,-1 0 1 0 0,0 1-1 0 0,1-1 0 0 0,-1 0 1 0 0,0 1-1 0 0,0 0 0 0 0,0 0 1 0 0,1-1-1 0 0,-1 1 0 0 0,0 0 1 0 0,0 1-1 0 0,0-1 1 0 0,0 0-1 0 0,0 1 0 0 0,-1-1 1 0 0,1 1-1 0 0,0-1 0 0 0,-1 1 1 0 0,1 0-1 0 0,-1 0 0 0 0,1 0 1 0 0,-1 0-1 0 0,0 0 1 0 0,0 0-1 0 0,0 0 0 0 0,0 0 1 0 0,0 0-1 0 0,0 2 0 0 0,4 16 3 0 0,-1 0-1 0 0,-1 1 1 0 0,-1-1-1 0 0,-1 1 1 0 0,-1 0-1 0 0,0-1 1 0 0,-2 7-3 0 0,0 27 30 0 0,2 43-31 0 0,0-97 1 0 0,0 1 0 0 0,0 0 0 0 0,0 0 0 0 0,0 0 1 0 0,0 0-1 0 0,1 0 0 0 0,-1 0 0 0 0,0 0 0 0 0,0 0 0 0 0,1 0 1 0 0,-1-1-1 0 0,0 1 0 0 0,1 0 0 0 0,-1 0 0 0 0,1 0 1 0 0,-1-1-1 0 0,1 1 0 0 0,-1 0 0 0 0,1 0 0 0 0,0-1 0 0 0,-1 1 1 0 0,1-1-1 0 0,0 1 0 0 0,0 0 0 0 0,-1-1 0 0 0,1 1 0 0 0,0-1 1 0 0,0 0-1 0 0,0 1 0 0 0,0-1 0 0 0,0 0 0 0 0,-1 1 1 0 0,1-1-1 0 0,0 0 0 0 0,0 0 0 0 0,0 0 0 0 0,0 0 0 0 0,0 0 1 0 0,0 0-1 0 0,0 0 0 0 0,0 0 0 0 0,0 0 0 0 0,0 0 1 0 0,-1-1-1 0 0,1 1 0 0 0,0 0 0 0 0,0-1 0 0 0,0 1 0 0 0,43-22 21 0 0,135-165 110 0 0,-163 167-140 0 0,73-63 24 0 0,-87 83-15 0 0,0 0 0 0 0,-1 1 0 0 0,1-1 0 0 0,0 1 0 0 0,-1 0 0 0 0,1 0 0 0 0,-1-1 0 0 0,1 1 0 0 0,-1 0 0 0 0,1 0 0 0 0,-1 0 0 0 0,0 0 0 0 0,1 1 0 0 0,-1-1 0 0 0,0 0 0 0 0,0 1 0 0 0,0-1 0 0 0,0 0 0 0 0,0 1-1 0 0,0-1 1 0 0,0 1 0 0 0,-1 0 0 0 0,1-1 0 0 0,0 1 0 0 0,-1 0 0 0 0,0-1 0 0 0,1 1 0 0 0,-1 0 0 0 0,0-1 0 0 0,0 1 0 0 0,0 0 0 0 0,0 0 0 0 0,0-1 0 0 0,0 1 0 0 0,0 0 0 0 0,0 0 0 0 0,-1-1 0 0 0,1 1 0 0 0,-1 0 0 0 0,0-1 0 0 0,1 1 0 0 0,-2 1 0 0 0,2 7 12 0 0,4 149-56 0 0,-4-157-27 0 0,0-1-1 0 0,0 1 1 0 0,0 0-1 0 0,1 0 1 0 0,-1-1 0 0 0,1 1-1 0 0,0 0 1 0 0,-1-1-1 0 0,1 1 1 0 0,0-1-1 0 0,0 1 1 0 0,0-1 0 0 0,0 1-1 0 0,0-1 1 0 0,0 0-1 0 0,0 1 1 0 0,1-1 0 0 0,-1 0-1 0 0,0 0 1 0 0,1 0-1 0 0,-1 0 1 0 0,1 0 0 0 0,-1 0-1 0 0,1 0 1 0 0,-1 0-1 0 0,1-1 1 0 0,0 1-1 0 0,-1-1 1 0 0,1 1 71 0 0,16 1-5152 0 0,2-2-5922 0 0,-16 0-222 0 0</inkml:trace>
  <inkml:trace contextRef="#ctx0" brushRef="#br0" timeOffset="5681.459">6826 566 13907 0 0,'0'0'4464'0'0,"0"0"-2347"0"0,0 0-848 0 0,0 0-110 0 0,0 0-71 0 0,0 0-136 0 0,0 0-158 0 0,0 0-176 0 0,0 0-134 0 0,0 0-98 0 0,0 0-58 0 0,0 0-45 0 0,0 0-34 0 0,-19 7-26 0 0,-63 25-37 0 0,7 18 139 0 0,47-25-223 0 0,16-17-92 0 0,1 1-1 0 0,0 1 1 0 0,0 0-1 0 0,1 0 1 0 0,0 1 0 0 0,1 0-1 0 0,0 1 1 0 0,1 0-1 0 0,1 0 1 0 0,0 1-1 0 0,0 0 1 0 0,-2 7-10 0 0,9-18-6 0 0,-1 1 0 0 0,0 0 0 0 0,1 0 1 0 0,0 0-1 0 0,0 0 0 0 0,0 0 0 0 0,0 0 0 0 0,0 0 0 0 0,0 0 1 0 0,1 0-1 0 0,-1 0 0 0 0,1 0 0 0 0,0-1 0 0 0,0 1 1 0 0,0 0-1 0 0,0 0 0 0 0,1-1 0 0 0,-1 1 0 0 0,1-1 0 0 0,0 1 1 0 0,-1-1-1 0 0,1 0 0 0 0,0 1 0 0 0,0-1 0 0 0,1 0 0 0 0,-1 0 1 0 0,0-1-1 0 0,1 1 0 0 0,-1 0 0 0 0,1-1 0 0 0,-1 1 1 0 0,1-1-1 0 0,0 0 0 0 0,-1 0 0 0 0,1 0 0 0 0,0 0 0 0 0,0-1 1 0 0,0 1-1 0 0,0-1 0 0 0,0 1 0 0 0,0-1 0 0 0,0 0 1 0 0,0 0-1 0 0,0-1 0 0 0,0 1 0 0 0,-1 0 0 0 0,1-1 0 0 0,0 0 1 0 0,0 0-1 0 0,0 0 0 0 0,0 0 0 0 0,0-1 6 0 0,24-7 13 0 0,0-2 1 0 0,-2-1-1 0 0,1 0 0 0 0,-2-2 1 0 0,1-1-1 0 0,-2-2 0 0 0,20-16-13 0 0,-28 22 11 0 0,79-69 147 0 0,-93 80-160 0 0,0 0 1 0 0,0 0 0 0 0,0 0 0 0 0,0 1 0 0 0,0-1 0 0 0,0 1 0 0 0,-1-1 0 0 0,1 1 0 0 0,0-1-1 0 0,0 1 1 0 0,0-1 0 0 0,0 1 0 0 0,-1 0 0 0 0,1-1 0 0 0,0 1 0 0 0,-1 0 0 0 0,1-1 0 0 0,0 1-1 0 0,-1 0 1 0 0,1 0 0 0 0,-1 0 0 0 0,0 0 0 0 0,1 0 0 0 0,-1 0 0 0 0,0 0 0 0 0,1 0 0 0 0,-1-1-1 0 0,0 1 1 0 0,0 0 0 0 0,0 0 0 0 0,0 0 0 0 0,0 0 0 0 0,0 0 0 0 0,0 0 0 0 0,0 0 0 0 0,0 0-1 0 0,0 0 1 0 0,0 0 0 0 0,-1 0 0 0 0,1 0 0 0 0,0 0 0 0 0,-1 0 0 0 0,1 0 0 0 0,-1 0 0 0 0,1 0 0 0 0,-1-1-1 0 0,1 1 1 0 0,-1 0 0 0 0,0 0 1 0 0,1 8-12 0 0,0 94-2019 0 0,14-70-1395 0 0,7-18-6139 0 0,-14-12-1761 0 0</inkml:trace>
  <inkml:trace contextRef="#ctx0" brushRef="#br0" timeOffset="6066.216">7471 522 16732 0 0,'0'0'1719'0'0,"0"0"-402"0"0,0 0-157 0 0,0 0-79 0 0,0 0-122 0 0,0 0-157 0 0,0 0-132 0 0,0 0-159 0 0,0 0-134 0 0,0 0-90 0 0,0 0-78 0 0,0 0-38 0 0,-33 25-18 0 0,-101 78-14 0 0,76-54 52 0 0,38-5-65 0 0,55-37-156 0 0,49-7 86 0 0,-82 1-41 0 0,0 0 1 0 0,0 0-1 0 0,0 0 1 0 0,0 0-1 0 0,0 0 1 0 0,-1 0-1 0 0,1 0 1 0 0,0 1-1 0 0,-1-1 1 0 0,1 1-1 0 0,-1-1 1 0 0,0 1-1 0 0,1 0 1 0 0,-1-1-1 0 0,0 1 1 0 0,0 0-1 0 0,0 0 1 0 0,0 0-1 0 0,-1 0 1 0 0,1 0-1 0 0,0 0 1 0 0,-1 0-1 0 0,1 0 1 0 0,-1 0-1 0 0,0 0 1 0 0,0 0-1 0 0,0 0 1 0 0,0 0-1 0 0,0 1 1 0 0,0-1-1 0 0,0 0 1 0 0,-1 0-1 0 0,1 0 1 0 0,-1 0-1 0 0,1 0 1 0 0,-1 0-1 0 0,0 0 1 0 0,0 0-1 0 0,0 0 1 0 0,0-1-1 0 0,0 1 1 0 0,0 0-1 0 0,-1-1 1 0 0,1 1-1 0 0,0 0 1 0 0,-1-1-1 0 0,0 0 1 0 0,-1 2-16 0 0,-5 7-59 0 0,-1 0 0 0 0,0 0 1 0 0,0 0-1 0 0,-1-2 0 0 0,0 1 0 0 0,-1-1 1 0 0,0-1-1 0 0,0 0 0 0 0,-1 0 0 0 0,0-1 0 0 0,0 0 1 0 0,0-1-1 0 0,-1-1 0 0 0,0 0 0 0 0,0-1 1 0 0,-4 1 58 0 0,20-31-5499 0 0,8 13 2563 0 0,-3 4-2318 0 0,-1 2-5675 0 0</inkml:trace>
  <inkml:trace contextRef="#ctx0" brushRef="#br0" timeOffset="6398.388">7736 441 17916 0 0,'0'0'1658'0'0,"0"0"-517"0"0,0 0-147 0 0,0 0 58 0 0,0 0 11 0 0,0 0-106 0 0,0 0-145 0 0,0 0-158 0 0,0 0-134 0 0,0 0-93 0 0,0 0-79 0 0,0 0-89 0 0,-31 31-79 0 0,-92 96-62 0 0,80-80-36 0 0,42-46-85 0 0,1 0 1 0 0,-1 0-1 0 0,1 0 1 0 0,-1 0-1 0 0,1 0 1 0 0,0 0-1 0 0,-1 0 1 0 0,1 0-1 0 0,0 0 1 0 0,0 0 0 0 0,0 0-1 0 0,0 0 1 0 0,0 0-1 0 0,0 0 1 0 0,0 0-1 0 0,0 0 1 0 0,0 0-1 0 0,0 0 1 0 0,1 0-1 0 0,-1-1 1 0 0,0 1-1 0 0,1 0 1 0 0,-1 0-1 0 0,0 0 1 0 0,1 0 0 0 0,0 0-1 0 0,-1 0 1 0 0,1-1-1 0 0,-1 1 1 0 0,1 0-1 0 0,0 0 1 0 0,-1-1-1 0 0,1 1 1 0 0,0 0-1 0 0,0-1 1 0 0,0 1-1 0 0,-1-1 1 0 0,1 1-1 0 0,0-1 1 0 0,0 1-1 0 0,0-1 1 0 0,0 0 0 0 0,0 1 2 0 0,51 3-146 0 0,-27-3 96 0 0,-22-1 54 0 0,1 0-1 0 0,0 1 1 0 0,-1-1 0 0 0,1 1-1 0 0,-1 0 1 0 0,1 0-1 0 0,-1 0 1 0 0,1 0 0 0 0,-1 1-1 0 0,0 0 1 0 0,0-1-1 0 0,1 1 1 0 0,-1 0 0 0 0,-1 0-1 0 0,1 1 1 0 0,0-1-1 0 0,0 1 1 0 0,-1-1 0 0 0,1 1-1 0 0,-1 0 1 0 0,0 0-1 0 0,0 0 1 0 0,0 0 0 0 0,0 0-1 0 0,-1 1 1 0 0,1-1-1 0 0,-1 0 1 0 0,0 1-1 0 0,0-1 1 0 0,0 1 0 0 0,0 0-1 0 0,-1-1 1 0 0,1 1-1 0 0,-1-1 1 0 0,0 1 0 0 0,0 2-4 0 0,-3 2 35 0 0,0 1 1 0 0,0-1 0 0 0,-1 0 0 0 0,0 0 0 0 0,0 0-1 0 0,-1 0 1 0 0,0-1 0 0 0,-1 0 0 0 0,1 0-1 0 0,-1 0 1 0 0,0-1 0 0 0,-1 1 0 0 0,0-2 0 0 0,0 1-1 0 0,0-1 1 0 0,-1 0 0 0 0,1 0 0 0 0,-1-1-1 0 0,-1 0 1 0 0,1-1 0 0 0,0 1 0 0 0,-1-2 0 0 0,-7 3-37 0 0,-35-6-2147 0 0,32-12-8670 0 0,15 9-1574 0 0</inkml:trace>
</inkml:ink>
</file>

<file path=ppt/ink/ink35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24:01.4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523 379 2785 0 0,'0'0'1605'0'0,"0"0"-91"0"0,0 0 48 0 0,0 0 87 0 0,0 0 56 0 0,0 0-21 0 0,0 0-153 0 0,0 0-125 0 0,0 0-171 0 0,0 0-257 0 0,0 0-219 0 0,0 0-127 0 0,-10-11 1970 0 0,-1 15-2426 0 0,0 0 1 0 0,0 0-1 0 0,0 1 0 0 0,1 0 0 0 0,0 1 0 0 0,0 0 1 0 0,0 1-1 0 0,1 0 0 0 0,-1 0 0 0 0,2 1 0 0 0,-1 1 0 0 0,1-1 1 0 0,1 1-1 0 0,-1 0 0 0 0,2 1 0 0 0,-1 0 0 0 0,0 2-176 0 0,-4 2 209 0 0,5-6-177 0 0,0 0 1 0 0,0 0-1 0 0,1 0 1 0 0,0 1-1 0 0,0 0 1 0 0,1 0-1 0 0,0 0 1 0 0,1 0-1 0 0,0 1 1 0 0,1-1-1 0 0,0 1 1 0 0,0 0-1 0 0,1 0 1 0 0,0 0-1 0 0,0-1 1 0 0,1 1-1 0 0,1 0 1 0 0,0 0-1 0 0,2 9-32 0 0,-1-15 58 0 0,1 0 1 0 0,0 0-1 0 0,-1 0 0 0 0,1 0 0 0 0,1-1 0 0 0,-1 1 1 0 0,1-1-1 0 0,-1 0 0 0 0,1 0 0 0 0,0-1 1 0 0,0 1-1 0 0,0-1 0 0 0,0 1 0 0 0,0-1 0 0 0,1-1 1 0 0,-1 1-1 0 0,1-1 0 0 0,-1 1 0 0 0,1-1 1 0 0,0-1-1 0 0,-1 1 0 0 0,1-1 0 0 0,0 1 0 0 0,0-1 1 0 0,-1-1-1 0 0,1 1 0 0 0,0-1 0 0 0,0 1 1 0 0,-1-1-1 0 0,1-1 0 0 0,-1 1 0 0 0,1-1 0 0 0,-1 0 1 0 0,0 0-1 0 0,1 0 0 0 0,-1 0 0 0 0,0-1 1 0 0,3-2-59 0 0,26-23 128 0 0,-2 0 0 0 0,-1-2 0 0 0,-2-2 1 0 0,0 0-1 0 0,-3-2 0 0 0,10-17-128 0 0,-31 45 36 0 0,-3 2-29 0 0,0 3-10 0 0,-1 1 10 0 0,0 0-19 0 0,-2 20-236 0 0,-1 3 237 0 0,1-17-3 0 0,1-1 1 0 0,0 1 0 0 0,0 0-1 0 0,0 0 1 0 0,1 0 0 0 0,0 0-1 0 0,0 0 1 0 0,0 0 0 0 0,1 0-1 0 0,0-1 1 0 0,0 1 0 0 0,1 0 0 0 0,-1 0-1 0 0,1-1 1 0 0,1 1 0 0 0,-1-1-1 0 0,1 2 14 0 0,49 34-2150 0 0,-31-34-1389 0 0,4-4-3720 0 0,-20-3-1079 0 0</inkml:trace>
  <inkml:trace contextRef="#ctx0" brushRef="#br0" timeOffset="475.645">862 736 6265 0 0,'0'0'2593'0'0,"0"0"-613"0"0,0 0-273 0 0,0 0 22 0 0,0 0-25 0 0,0 0-168 0 0,0 0-209 0 0,0 0-230 0 0,0 0-165 0 0,0 0-107 0 0,0 0-114 0 0,0 0-97 0 0,0 0-100 0 0,26-33-91 0 0,81-103-88 0 0,-35 18 452 0 0,-66 105-758 0 0,8-13 433 0 0,-16 48-411 0 0,-11 120-88 0 0,14-136 75 0 0,1-1-1 0 0,-1 0 0 0 0,1 0 1 0 0,1 0-1 0 0,-1 0 1 0 0,0 0-1 0 0,1 0 1 0 0,0-1-1 0 0,0 0 0 0 0,1 1 1 0 0,-1-1-1 0 0,1 0 1 0 0,0 0-1 0 0,0-1 1 0 0,0 1-1 0 0,0-1 1 0 0,1 0-1 0 0,0 0 0 0 0,-1 0 1 0 0,1-1-1 0 0,0 0 1 0 0,0 0-1 0 0,0 0 1 0 0,0 0-1 0 0,1-1 0 0 0,-1 0 1 0 0,0 0-1 0 0,1 0 1 0 0,-1-1-1 0 0,1 0 1 0 0,-1 0-1 0 0,1 0 1 0 0,-1 0-1 0 0,0-1 0 0 0,1 0 1 0 0,-1 0-1 0 0,0-1 1 0 0,0 0-1 0 0,1 0 1 0 0,-1 0-1 0 0,-1 0 0 0 0,6-3-37 0 0,2-3 38 0 0,-1 0-1 0 0,0-1 1 0 0,0 0-1 0 0,-1-1 1 0 0,0 0-1 0 0,0 0 1 0 0,-1-1-1 0 0,-1-1 1 0 0,0 1-1 0 0,-1-1 1 0 0,0 0-1 0 0,0-1 1 0 0,-1 0-1 0 0,-1 0 0 0 0,0 0 1 0 0,-1-1-1 0 0,-1 0 1 0 0,0 1-1 0 0,-1-1 1 0 0,0 0-1 0 0,-1-3-37 0 0,-1 16-805 0 0,0 1-489 0 0,0 0-665 0 0,1 2-2591 0 0,-2 2-251 0 0,1-3-6924 0 0</inkml:trace>
  <inkml:trace contextRef="#ctx0" brushRef="#br0" timeOffset="1039.916">1863 420 7658 0 0,'0'0'3535'0'0,"0"0"-1591"0"0,0 0-555 0 0,0 0 71 0 0,0 0 72 0 0,0 0-73 0 0,0 0-190 0 0,0 0-234 0 0,0 0-246 0 0,0 0-186 0 0,0 0-136 0 0,0 0-123 0 0,0 0-36 0 0,-22-5-27 0 0,-68-11-29 0 0,88 16-241 0 0,1-1 0 0 0,0 1 0 0 0,-1-1 0 0 0,1 1 0 0 0,-1-1 0 0 0,1 1 0 0 0,-1 0 0 0 0,1 0 0 0 0,-1 0 0 0 0,1 0 0 0 0,-1 0 0 0 0,1 0 0 0 0,-1 0 0 0 0,1 0 0 0 0,-1 1 0 0 0,1-1 0 0 0,0 1 0 0 0,-1-1-1 0 0,1 1 1 0 0,-1-1 0 0 0,1 1 0 0 0,0 0 0 0 0,0-1 0 0 0,-1 1 0 0 0,1 0 0 0 0,0 0 0 0 0,0 0 0 0 0,0 0 0 0 0,0 0 0 0 0,0 0 0 0 0,-1 1-11 0 0,-2 4 62 0 0,-3 0-37 0 0,-1 1 0 0 0,1 0 0 0 0,0 0 0 0 0,1 1 0 0 0,0 0 0 0 0,0 0 0 0 0,1 0 0 0 0,0 1 0 0 0,0 0 0 0 0,1 0 1 0 0,0 0-1 0 0,0 0 0 0 0,1 1 0 0 0,1-1 0 0 0,-1 1 0 0 0,2 0 0 0 0,-1 0 0 0 0,1-1 0 0 0,1 1 0 0 0,0 0 0 0 0,1 6-25 0 0,0-13 15 0 0,0 0-1 0 0,1 0 0 0 0,0 0 0 0 0,0 0 0 0 0,0 0 0 0 0,0-1 0 0 0,0 1 0 0 0,0-1 0 0 0,1 1 1 0 0,-1-1-1 0 0,1 0 0 0 0,0 0 0 0 0,0 0 0 0 0,0 0 0 0 0,0-1 0 0 0,0 1 0 0 0,0-1 0 0 0,0 0 1 0 0,0 0-1 0 0,0 0 0 0 0,1 0 0 0 0,-1 0 0 0 0,0-1 0 0 0,1 0 0 0 0,-1 1 0 0 0,0-1 1 0 0,1 0-1 0 0,-1-1 0 0 0,0 1 0 0 0,1 0 0 0 0,-1-1 0 0 0,0 0 0 0 0,1 0 0 0 0,-1 0 0 0 0,0 0 1 0 0,0-1-1 0 0,0 1 0 0 0,0-1 0 0 0,0 0 0 0 0,0 1 0 0 0,2-3-14 0 0,21-15 286 0 0,-1-1-1 0 0,-1-1 1 0 0,0-2 0 0 0,-2 0-1 0 0,0-1 1 0 0,-2-1-1 0 0,8-14-285 0 0,-27 39 4 0 0,-1-1 0 0 0,0 0 0 0 0,1 1-1 0 0,-1-1 1 0 0,0 0 0 0 0,1 1 0 0 0,-1-1-1 0 0,1 1 1 0 0,-1-1 0 0 0,1 1 0 0 0,-1-1-1 0 0,1 1 1 0 0,0-1 0 0 0,-1 1 0 0 0,1-1-1 0 0,0 1 1 0 0,-1 0 0 0 0,1-1 0 0 0,0 1-1 0 0,-1 0 1 0 0,1 0 0 0 0,0 0 0 0 0,0-1 0 0 0,-1 1-1 0 0,1 0 1 0 0,0 0 0 0 0,-1 0 0 0 0,1 0-1 0 0,0 0 1 0 0,0 0 0 0 0,-1 0 0 0 0,1 1-1 0 0,0-1 1 0 0,0 0 0 0 0,-1 0 0 0 0,1 1-1 0 0,0-1 1 0 0,-1 0 0 0 0,1 1 0 0 0,0-1-1 0 0,-1 0 1 0 0,1 1 0 0 0,0-1 0 0 0,-1 1-1 0 0,1-1 1 0 0,-1 1 0 0 0,1-1 0 0 0,-1 1 0 0 0,1 0-1 0 0,-1-1 1 0 0,0 1 0 0 0,1 0 0 0 0,-1-1-1 0 0,0 1 1 0 0,1 0 0 0 0,-1-1 0 0 0,0 1-1 0 0,0 0 1 0 0,0 0-4 0 0,20 51 20 0 0,-18-46 4 0 0,10 43-17 0 0,-3 1 1 0 0,-1 0-1 0 0,-3 0 1 0 0,-1 11-8 0 0,13 109-156 0 0,-7-110 141 0 0,-3-1 0 0 0,-3 1-1 0 0,-2 0 1 0 0,-3 18 15 0 0,0-70 2 0 0,0 0 0 0 0,0 1 0 0 0,-1-1 0 0 0,0 0 0 0 0,0 0 0 0 0,-1 0 0 0 0,0 0 0 0 0,-1 0 0 0 0,1-1 0 0 0,-1 1 0 0 0,-1-1 0 0 0,0 0 0 0 0,0 0 0 0 0,0-1 0 0 0,0 1-1 0 0,-1-1 1 0 0,0-1 0 0 0,-1 1 0 0 0,1-1 0 0 0,-1 0 0 0 0,0 0 0 0 0,0-1 0 0 0,-6 3-2 0 0,12-7 1 0 0,-1 1 1 0 0,0-1-1 0 0,0 1 0 0 0,1-1 0 0 0,-1 1 0 0 0,0-1 0 0 0,0 0 1 0 0,0 0-1 0 0,1 0 0 0 0,-1 0 0 0 0,0 0 0 0 0,0-1 0 0 0,0 1 1 0 0,1 0-1 0 0,-1-1 0 0 0,0 1 0 0 0,0-1 0 0 0,1 0 0 0 0,-1 0 1 0 0,1 1-1 0 0,-1-1 0 0 0,1 0 0 0 0,-1 0 0 0 0,1-1 0 0 0,-1 1 1 0 0,1 0-1 0 0,0 0 0 0 0,-1-1 0 0 0,1 1 0 0 0,0 0 0 0 0,0-1 0 0 0,0 0 1 0 0,0 1-1 0 0,1-1 0 0 0,-1 1 0 0 0,0-1 0 0 0,0 0 0 0 0,1 1 1 0 0,-1-1-2 0 0,-10-72 50 0 0,12 30-292 0 0,3 0 0 0 0,1 0-1 0 0,2 1 1 0 0,2-1 0 0 0,2 2-1 0 0,2-1 1 0 0,2 2 0 0 0,1 0-1 0 0,2 0 1 0 0,11-14 242 0 0,-4 6-3657 0 0,-8 19-7010 0 0,-13 21-637 0 0</inkml:trace>
  <inkml:trace contextRef="#ctx0" brushRef="#br0" timeOffset="1343.505">2261 475 15347 0 0,'0'0'2030'0'0,"0"0"-742"0"0,0 0-403 0 0,0 0-55 0 0,0 0 15 0 0,0 0 31 0 0,0 0-83 0 0,0 0-166 0 0,0 0-168 0 0,0 0-144 0 0,0 0-103 0 0,0 0-86 0 0,0 0-7 0 0,5 25-22 0 0,17 78-21 0 0,-22-100-66 0 0,0 0-1 0 0,1 0 0 0 0,-1 0 1 0 0,1-1-1 0 0,0 1 1 0 0,-1 0-1 0 0,1-1 0 0 0,1 1 1 0 0,-1 0-1 0 0,0-1 0 0 0,1 1 1 0 0,-1-1-1 0 0,1 0 1 0 0,0 1-1 0 0,0-1 0 0 0,0 0 1 0 0,0 0-1 0 0,0 0 0 0 0,0-1 1 0 0,0 1-1 0 0,1 0 1 0 0,0 0-10 0 0,4 2 71 0 0,0-1 37 0 0,-1 0 0 0 0,1-1 0 0 0,0 0 0 0 0,0 0 0 0 0,0 0 0 0 0,1-1 0 0 0,-1 0-1 0 0,0 0 1 0 0,0-1 0 0 0,1 0 0 0 0,-1-1 0 0 0,0 1 0 0 0,0-1 0 0 0,0-1 0 0 0,0 1 0 0 0,0-1 0 0 0,0 0 0 0 0,0-1 0 0 0,0 0 0 0 0,-1 0 0 0 0,1 0 0 0 0,-1-1 0 0 0,0 0 0 0 0,0 0 0 0 0,0 0 0 0 0,3-4-108 0 0,-4 4 6 0 0,-1 0 1 0 0,1 0-1 0 0,-1-1 1 0 0,0 1-1 0 0,0-1 1 0 0,0 0-1 0 0,0 0 0 0 0,-1-1 1 0 0,0 1-1 0 0,0-1 1 0 0,0 1-1 0 0,-1-1 1 0 0,0 0-1 0 0,0 0 0 0 0,-1 0 1 0 0,1 0-1 0 0,-1 0 1 0 0,-1 0-1 0 0,1 0 0 0 0,-1-1 1 0 0,0 1-1 0 0,0-1-6 0 0,-5 1-2232 0 0,2 5-1741 0 0,0 1-4519 0 0,3 0-3234 0 0</inkml:trace>
  <inkml:trace contextRef="#ctx0" brushRef="#br0" timeOffset="1642.86">2802 26 12355 0 0,'0'0'3230'0'0,"0"0"-1075"0"0,0 0-548 0 0,0 0-123 0 0,0 0-84 0 0,0 0-138 0 0,0 0-218 0 0,0 0-218 0 0,0 0-197 0 0,0 0-133 0 0,0 0-85 0 0,0 0-66 0 0,0 0-58 0 0,1-6-51 0 0,3-14 11 0 0,0 42 218 0 0,-2 112 148 0 0,-6-1 0 0 0,-8 27-613 0 0,8 76-372 0 0,14-226-2405 0 0,6-25-4853 0 0,-13 13 5362 0 0,1-2-9389 0 0</inkml:trace>
  <inkml:trace contextRef="#ctx0" brushRef="#br0" timeOffset="5522">3216 563 0 0 0,'0'0'1284'0'0,"0"0"-22"0"0,0 0 137 0 0,0 0 252 0 0,0 0 207 0 0,0 0 79 0 0,0 0-170 0 0,0 0-270 0 0,0 0-205 0 0,0 0-208 0 0,0 0-128 0 0,0-8-73 0 0,0-27-104 0 0,0 33-654 0 0,-1 0 0 0 0,1 1 0 0 0,-1-1 0 0 0,0 1 0 0 0,0-1 0 0 0,0 1 1 0 0,0 0-1 0 0,0-1 0 0 0,0 1 0 0 0,0 0 0 0 0,0-1 0 0 0,-1 1 0 0 0,1 0 0 0 0,0 0 0 0 0,-1 0 0 0 0,1 0 0 0 0,-1 1 0 0 0,1-1 0 0 0,-1 0 0 0 0,0 0 0 0 0,1 1 0 0 0,-1-1 0 0 0,0 1 1 0 0,1 0-1 0 0,-1-1 0 0 0,0 1 0 0 0,1 0 0 0 0,-1 0 0 0 0,0 0 0 0 0,1 0 0 0 0,-1 0 0 0 0,0 1 0 0 0,-1-1-125 0 0,2 0 86 0 0,-6 0 25 0 0,0 0-1 0 0,0 0 1 0 0,0 0 0 0 0,0 1-1 0 0,0 0 1 0 0,0 0 0 0 0,1 1 0 0 0,-1 0-1 0 0,0 0 1 0 0,1 0 0 0 0,-1 1-1 0 0,1 0 1 0 0,-5 3-111 0 0,-63 49 623 0 0,71-51-600 0 0,1 0 1 0 0,-1 0 0 0 0,1 1-1 0 0,0-1 1 0 0,1 1 0 0 0,-1-1-1 0 0,1 1 1 0 0,0 0 0 0 0,0 0-1 0 0,0 0 1 0 0,1-1 0 0 0,0 1 0 0 0,0 0-1 0 0,0 0 1 0 0,0 0 0 0 0,1 0-1 0 0,0 0 1 0 0,0-1 0 0 0,0 1-1 0 0,1 0 1 0 0,-1-1 0 0 0,1 1-1 0 0,0-1 1 0 0,2 2-24 0 0,-1-1 50 0 0,0-1 0 0 0,1 1 0 0 0,-1-1 0 0 0,1 0 0 0 0,0 0 0 0 0,0-1 0 0 0,1 1 0 0 0,-1-1 1 0 0,1 0-1 0 0,0 0 0 0 0,0-1 0 0 0,0 1 0 0 0,0-1 0 0 0,0 0 0 0 0,0-1 0 0 0,0 1 0 0 0,1-1 0 0 0,-1 0 0 0 0,1 0 0 0 0,-1-1 0 0 0,1 1 1 0 0,-1-1-1 0 0,1 0 0 0 0,-1-1 0 0 0,1 0 0 0 0,-1 1 0 0 0,1-2 0 0 0,-1 1 0 0 0,0-1 0 0 0,1 1 0 0 0,0-2-50 0 0,12-7 100 0 0,-1-1 0 0 0,0 0 0 0 0,-1-1 0 0 0,0-1-1 0 0,-1-1 1 0 0,0 0 0 0 0,-1-1 0 0 0,-1-1 0 0 0,0 0 0 0 0,-1 0-1 0 0,-1-1 1 0 0,0-1 0 0 0,-2 0 0 0 0,2-4-100 0 0,8-77 324 0 0,-32 106-495 0 0,-18 48-35 0 0,27-44 203 0 0,0-1 1 0 0,1 1-1 0 0,1 0 1 0 0,0 1 0 0 0,1-1-1 0 0,0 0 1 0 0,0 1 0 0 0,1-1-1 0 0,2 10 3 0 0,0-15 3 0 0,1-1 0 0 0,1 0-1 0 0,-1-1 1 0 0,1 1 0 0 0,0-1-1 0 0,0 1 1 0 0,0-1 0 0 0,0 0-1 0 0,1 0 1 0 0,0-1 0 0 0,0 0-1 0 0,0 0 1 0 0,0 0 0 0 0,0 0-1 0 0,0-1 1 0 0,1 1 0 0 0,-1-1-1 0 0,3 0-2 0 0,5 1 16 0 0,-1-1 0 0 0,1 1-1 0 0,-1-2 1 0 0,1 0 0 0 0,0-1 0 0 0,0 0-1 0 0,0-1 1 0 0,-1 0 0 0 0,1-1-1 0 0,0 0 1 0 0,-1-1 0 0 0,1-1 0 0 0,-1 0-1 0 0,0 0 1 0 0,0-1 0 0 0,-1-1-1 0 0,0 0 1 0 0,0 0 0 0 0,4-4-16 0 0,1-1 32 0 0,-1 1 0 0 0,-1-2 0 0 0,0 0 0 0 0,0-1 0 0 0,-1 0 0 0 0,-1-1 0 0 0,8-11-32 0 0,-9 11 11 0 0,-1-1 0 0 0,-1 0 0 0 0,0 0 1 0 0,-1-1-1 0 0,-1 0 0 0 0,0-1 0 0 0,-1 1 0 0 0,-1-1 0 0 0,-1 0 0 0 0,0-1 1 0 0,-1 1-1 0 0,-1-1 0 0 0,0 1 0 0 0,-2-6-11 0 0,0 22 0 0 0,0 0 0 0 0,0 0 0 0 0,0 0 0 0 0,0 0 1 0 0,0 0-1 0 0,0 0 0 0 0,0 0 0 0 0,0 0 0 0 0,-1 0 0 0 0,1 0 0 0 0,0 0 0 0 0,-1 0 0 0 0,1 0 1 0 0,-1 0-1 0 0,1 0 0 0 0,-1 0 0 0 0,1 0 0 0 0,-1 1 0 0 0,0-1 0 0 0,1 0 0 0 0,-1 0 1 0 0,0 0-1 0 0,0 1 0 0 0,0-1 0 0 0,1 1 0 0 0,-1-1 0 0 0,0 0 0 0 0,0 1 0 0 0,0 0 0 0 0,0-1 1 0 0,0 1-1 0 0,0-1 0 0 0,0 1 0 0 0,0 0 0 0 0,0 0 0 0 0,0 0 0 0 0,0 0 0 0 0,0 0 0 0 0,0 0 1 0 0,0 0-1 0 0,-1 0 0 0 0,1 0 0 0 0,0 0 0 0 0,0 0 0 0 0,0 0 0 0 0,0 1 0 0 0,0-1 1 0 0,0 1-1 0 0,0-1 0 0 0,-49 26-133 0 0,40-18 122 0 0,1 0 0 0 0,0 0 0 0 0,0 1 0 0 0,0 0 0 0 0,1 1 0 0 0,1 0 0 0 0,0 0 0 0 0,0 1 0 0 0,1 0 0 0 0,0 0 0 0 0,1 0 1 0 0,0 1-1 0 0,1-1 0 0 0,0 1 0 0 0,1 0 0 0 0,0 1 0 0 0,0 5 11 0 0,4-15-3 0 0,-1-1 1 0 0,0 0-1 0 0,1 1 0 0 0,-1-1 1 0 0,1 0-1 0 0,0 0 1 0 0,0 0-1 0 0,0 0 1 0 0,0 0-1 0 0,0 0 1 0 0,0 0-1 0 0,1 0 0 0 0,-1 0 1 0 0,0 0-1 0 0,1 0 1 0 0,0-1-1 0 0,-1 1 1 0 0,1-1-1 0 0,0 1 1 0 0,0-1-1 0 0,0 0 1 0 0,0 0-1 0 0,0 0 0 0 0,0 0 1 0 0,0 0-1 0 0,0 0 1 0 0,0 0-1 0 0,1-1 1 0 0,-1 1-1 0 0,0-1 1 0 0,3 1 2 0 0,79 5 31 0 0,-72-6-25 0 0,142 0 102 0 0,-153 0-99 0 0,1 0 0 0 0,-1 1-1 0 0,1-1 1 0 0,-1 1 0 0 0,1-1 0 0 0,-1 1-1 0 0,0 0 1 0 0,1-1 0 0 0,-1 1 0 0 0,0 0-1 0 0,0 0 1 0 0,1 0 0 0 0,-1 0 0 0 0,0 0-1 0 0,0 0 1 0 0,0 0 0 0 0,0 0 0 0 0,0 1-1 0 0,-1-1 1 0 0,1 0 0 0 0,0 1 0 0 0,0-1-1 0 0,-1 0 1 0 0,1 1 0 0 0,-1-1-1 0 0,1 1 1 0 0,-1-1 0 0 0,0 1 0 0 0,0-1-1 0 0,0 1 1 0 0,1-1 0 0 0,-1 1 0 0 0,0-1-1 0 0,-1 1 1 0 0,1-1 0 0 0,0 1-9 0 0,-7 59 293 0 0,-18 61-46 0 0,25-121-270 0 0,1 0 1 0 0,0 1-1 0 0,-1-1 0 0 0,1 0 1 0 0,0 0-1 0 0,0 1 0 0 0,0-1 1 0 0,0 0-1 0 0,0 0 0 0 0,0 0 1 0 0,0 0-1 0 0,0 0 1 0 0,0-1-1 0 0,0 1 0 0 0,0 0 1 0 0,1 0-1 0 0,-1-1 0 0 0,0 1 1 0 0,1-1-1 0 0,-1 1 0 0 0,0-1 1 0 0,1 1-1 0 0,-1-1 0 0 0,1 0 1 0 0,-1 0-1 0 0,1 0 0 0 0,-1 0 1 0 0,1 0-1 0 0,-1 0 0 0 0,0 0 1 0 0,1 0-1 0 0,0-1 23 0 0,28-5-3380 0 0,-13-8-6030 0 0,-11 7-2616 0 0</inkml:trace>
  <inkml:trace contextRef="#ctx0" brushRef="#br0" timeOffset="119551.868">225 1694 5833 0 0,'0'0'1229'0'0,"0"0"-303"0"0,0 0-19 0 0,0 0 225 0 0,0 0 237 0 0,0 0 112 0 0,0 0-124 0 0,0 0-197 0 0,0 0-197 0 0,0 0-176 0 0,0 0-127 0 0,-7-2-95 0 0,7 2-562 0 0,-5-2 137 0 0,1 1 1 0 0,-1 0 0 0 0,1 0 0 0 0,-1 0 0 0 0,0 0 0 0 0,0 1 0 0 0,1 0 0 0 0,-1 0 0 0 0,0 0 0 0 0,1 1 0 0 0,-1-1 0 0 0,0 1 0 0 0,1 0 0 0 0,-1 0 0 0 0,1 1 0 0 0,-2 0-141 0 0,-17 9 758 0 0,14-8-632 0 0,2 1 0 0 0,-1 0 0 0 0,0 0 0 0 0,1 0 0 0 0,0 1 0 0 0,0 0-1 0 0,0 1 1 0 0,0-1 0 0 0,1 1 0 0 0,0 1 0 0 0,0 0-126 0 0,3-4 19 0 0,0 0-1 0 0,0 1 1 0 0,1-1-1 0 0,-1 1 1 0 0,1 0 0 0 0,0 0-1 0 0,0 0 1 0 0,0 0-1 0 0,1 0 1 0 0,-1 0-1 0 0,1 1 1 0 0,0-1-1 0 0,0 0 1 0 0,0 1 0 0 0,1-1-1 0 0,0 1 1 0 0,0-1-1 0 0,0 1 1 0 0,0-1-1 0 0,1 0 1 0 0,-1 1-1 0 0,1-1 1 0 0,0 1 0 0 0,1-1-1 0 0,-1 0 1 0 0,1 0-1 0 0,0 0 1 0 0,0 0-1 0 0,0 0 1 0 0,0 0-1 0 0,1 0 1 0 0,-1-1 0 0 0,1 1-1 0 0,0-1 1 0 0,0 0-19 0 0,2 2 53 0 0,1-2 0 0 0,-1 1 0 0 0,1 0 0 0 0,-1-1-1 0 0,1 0 1 0 0,0-1 0 0 0,0 1 0 0 0,1-1 0 0 0,-1 0 0 0 0,0 0 0 0 0,1-1 0 0 0,-1 0 0 0 0,1 0 0 0 0,-1-1 0 0 0,1 0 0 0 0,-1 0 0 0 0,1 0 0 0 0,0-1 0 0 0,-1 0 0 0 0,0 0 0 0 0,1 0 0 0 0,-1-1 0 0 0,0 0 0 0 0,1 0 0 0 0,-1-1 0 0 0,0 0 0 0 0,-1 0 0 0 0,3-1-53 0 0,0-1 75 0 0,1 0 1 0 0,-1-1 0 0 0,1 0 0 0 0,-2 0 0 0 0,1 0 0 0 0,-1-1-1 0 0,0-1 1 0 0,0 1 0 0 0,-1-1 0 0 0,0 0 0 0 0,0 0 0 0 0,-1-1-1 0 0,0 0 1 0 0,0 1 0 0 0,-1-2 0 0 0,-1 1 0 0 0,1 0 0 0 0,-1-1-1 0 0,-1 0 1 0 0,0 0 0 0 0,0 0 0 0 0,-1-7-76 0 0,0 11-24 0 0,-1 1 0 0 0,1-1 0 0 0,-2 0 0 0 0,1 1 0 0 0,0-1 0 0 0,-1 0 0 0 0,0 1 0 0 0,-1-1 0 0 0,1 1-1 0 0,-1 0 1 0 0,0-1 0 0 0,0 1 0 0 0,-1 0 0 0 0,1 0 0 0 0,-1 0 0 0 0,0 1 0 0 0,-1-1 0 0 0,1 1 0 0 0,-1 0 0 0 0,0-1 0 0 0,0 2 0 0 0,0-1 0 0 0,0 0 0 0 0,-1 1 0 0 0,0 0 0 0 0,1 0 0 0 0,-1 0 0 0 0,-3-1 24 0 0,3 2-70 0 0,0 0 1 0 0,1-1 0 0 0,-1 2 0 0 0,0-1 0 0 0,0 1-1 0 0,0-1 1 0 0,0 2 0 0 0,0-1 0 0 0,0 0 0 0 0,-1 1 0 0 0,1 0-1 0 0,0 0 1 0 0,0 0 0 0 0,0 1 0 0 0,0 0 0 0 0,0 0-1 0 0,0 0 1 0 0,0 1 0 0 0,0-1 0 0 0,0 1 0 0 0,0 0 0 0 0,1 1-1 0 0,-1-1 1 0 0,-2 3 69 0 0,38-15-609 0 0,0-8 832 0 0,-1-1 1 0 0,-1-1-1 0 0,-1-2 1 0 0,-1-1-1 0 0,-1-1 1 0 0,-1-1-1 0 0,17-23-223 0 0,-23 24 200 0 0,-1 0 1 0 0,-2-1-1 0 0,0-1 1 0 0,-1 0-1 0 0,-2-1 0 0 0,-1-1 1 0 0,-1 0-1 0 0,6-25-200 0 0,-13 34 169 0 0,-1 6 570 0 0,-3 28-640 0 0,-5 38-130 0 0,4 0 1 0 0,1 0-1 0 0,3 0 0 0 0,1 0 1 0 0,4 0-1 0 0,4 12 31 0 0,169 548-9 0 0,-172-581 7 0 0,1-2 11 0 0,-1 0 0 0 0,-2 0 0 0 0,-1 1 0 0 0,-2 0 0 0 0,0 0 0 0 0,-3 0 0 0 0,0 0 0 0 0,-3 12-9 0 0,1-37 18 0 0,-1-1 0 0 0,-1 0 0 0 0,1 0 0 0 0,-1 0 0 0 0,0 0 0 0 0,0 0 0 0 0,0-1 0 0 0,-1 1 0 0 0,0-1 0 0 0,0 0 0 0 0,0 0 0 0 0,0 0 0 0 0,0-1 0 0 0,-1 1 0 0 0,0-1 0 0 0,1 0 0 0 0,-1 0 0 0 0,-1-1 0 0 0,1 1 0 0 0,0-1 0 0 0,0-1 0 0 0,-1 1 0 0 0,1-1 0 0 0,-1 0 0 0 0,1 0 0 0 0,-1 0 0 0 0,0-1 0 0 0,1 1 0 0 0,-1-2 0 0 0,0 1 0 0 0,1-1 0 0 0,-1 1 0 0 0,0-2 0 0 0,1 1 0 0 0,-1 0 0 0 0,1-1 0 0 0,0 0 0 0 0,0-1 0 0 0,-1 1 0 0 0,2-1 0 0 0,-1 0 0 0 0,-1-1-18 0 0,-1-2 17 0 0,1 0 0 0 0,0-1 0 0 0,0 0 0 0 0,0 0-1 0 0,1-1 1 0 0,0 0 0 0 0,1 1 0 0 0,0-2 0 0 0,0 1-1 0 0,0 0 1 0 0,1-1 0 0 0,1 1 0 0 0,-1-1-1 0 0,2 0 1 0 0,-1 0 0 0 0,1 0 0 0 0,0 0 0 0 0,1 0-1 0 0,0 0 1 0 0,0 0 0 0 0,1 0 0 0 0,2-8-17 0 0,-1 3-81 0 0,0-1 1 0 0,1 0 0 0 0,1 1 0 0 0,0-1-1 0 0,1 1 1 0 0,1 1 0 0 0,0-1-1 0 0,1 1 1 0 0,0 0 0 0 0,1 0-1 0 0,1 1 1 0 0,7-9 80 0 0,28-33-2961 0 0,1 5-3844 0 0,-30 34-5125 0 0</inkml:trace>
</inkml:ink>
</file>

<file path=ppt/ink/ink35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26:06.4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114 61 0 0 0,'0'0'732'0'0,"0"0"616"0"0,0 0 250 0 0,0 0 46 0 0,0 0 10 0 0,0 0-23 0 0,0 0-84 0 0,0 0-64 0 0,0 0-87 0 0,0 0-133 0 0,-5-11-120 0 0,-15-33-105 0 0,15 38 5327 0 0,3 12-4785 0 0,1 16-2487 0 0,1-21 1458 0 0,13 411 994 0 0,-13-162-1269 0 0,-37 0-152 0 0,33-202-783 0 0,-38-110-11501 0 0,35 54 7200 0 0,3 1-3272 0 0</inkml:trace>
</inkml:ink>
</file>

<file path=ppt/ink/ink35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26:06.6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0 133 10602 0 0,'0'0'1713'0'0,"0"0"-329"0"0,0 0-205 0 0,0 0 88 0 0,0 0 102 0 0,0 0-44 0 0,0 0-158 0 0,0 0-177 0 0,0 0-148 0 0,0 0-137 0 0,34-4-124 0 0,105-14-113 0 0,9-4 331 0 0,-133 20-1130 0 0,1 0 1 0 0,-1-1 0 0 0,0-1 0 0 0,0 0 0 0 0,-1-1 0 0 0,1 0-1 0 0,10-7 331 0 0,-7-13-5737 0 0,-12 6-5172 0 0,-4 12 5476 0 0</inkml:trace>
</inkml:ink>
</file>

<file path=ppt/ink/ink35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26:07.3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7634 0 0,'0'0'1568'0'0,"0"0"-126"0"0,0 0 11 0 0,0 0 178 0 0,0 0 116 0 0,0 0-62 0 0,0 0-278 0 0,0 0-351 0 0,0 0-299 0 0,0 0-170 0 0,0 0-124 0 0,0 0-86 0 0,0 0-54 0 0,4 22 736 0 0,19 351 1075 0 0,-4 75-1824 0 0,-4-365-267 0 0,-14-82-35 0 0,-1 0 1 0 0,1 0-1 0 0,0-1 0 0 0,0 1 0 0 0,0 0 0 0 0,0-1 1 0 0,0 1-1 0 0,0 0 0 0 0,0-1 0 0 0,0 1 0 0 0,0-1 1 0 0,0 0-1 0 0,1 1 0 0 0,-1-1 0 0 0,0 0 0 0 0,0 0 1 0 0,0 1-1 0 0,0-1 0 0 0,1 0 0 0 0,-1 0 0 0 0,0 0 1 0 0,0 0-1 0 0,0-1 0 0 0,0 1 0 0 0,0 0 0 0 0,1 0 1 0 0,-1-1-1 0 0,0 1 0 0 0,0-1 0 0 0,0 1 0 0 0,0-1 1 0 0,0 1-1 0 0,0-1 0 0 0,0 0 0 0 0,0 0 0 0 0,0 1 1 0 0,0-1-1 0 0,-1 0 0 0 0,1 0 0 0 0,0 0 0 0 0,0 0 1 0 0,-1 0-1 0 0,1 0 0 0 0,-1 0 0 0 0,1 0 0 0 0,-1 0 1 0 0,1 0-1 0 0,-1 0 0 0 0,1 0 0 0 0,-1 0 0 0 0,0 0 1 0 0,0-1-1 0 0,0 1 0 0 0,0 0 0 0 0,1 0-8 0 0,1-3 35 0 0,209-242 567 0 0,-203 237-588 0 0,43-22 15 0 0,-44 67 8 0 0,-8 251 462 0 0,1-286-535 0 0,0 1 0 0 0,0-1 0 0 0,0 1 0 0 0,1-1 0 0 0,-1 1 0 0 0,1-1-1 0 0,-1 1 1 0 0,1-1 0 0 0,-1 0 0 0 0,1 1 0 0 0,0-1 0 0 0,0 0 0 0 0,-1 0 0 0 0,1 0 0 0 0,0 1 0 0 0,0-1 0 0 0,0 0-1 0 0,0 0 1 0 0,1 0 0 0 0,-1-1 0 0 0,0 1 0 0 0,0 0 0 0 0,1 0 0 0 0,-1-1 0 0 0,0 1 0 0 0,1 0 0 0 0,-1-1-1 0 0,0 1 1 0 0,1-1 0 0 0,-1 0 0 0 0,1 0 0 0 0,-1 1 0 0 0,1-1 0 0 0,-1 0 0 0 0,1 0 0 0 0,-1 0 0 0 0,1 0-1 0 0,-1-1 1 0 0,0 1 0 0 0,1 0 0 0 0,-1-1 0 0 0,1 1 0 0 0,-1-1 0 0 0,0 1 0 0 0,1-1 0 0 0,-1 1 0 0 0,0-1-1 0 0,1 0 1 0 0,-1 0 0 0 0,0 0 0 0 0,0 0 0 0 0,0 0 0 0 0,0 0 0 0 0,0 0 0 0 0,0 0 0 0 0,0 0 0 0 0,0 0-1 0 0,0-1 1 0 0,0 0 36 0 0,15-26-3041 0 0,-6 8-2214 0 0,-5 10 218 0 0,-3 3-5963 0 0</inkml:trace>
</inkml:ink>
</file>

<file path=ppt/ink/ink35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26:07.6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14 249 7410 0 0,'0'0'2532'0'0,"0"0"-774"0"0,0 0-123 0 0,0 0 164 0 0,0 0 55 0 0,0 0-138 0 0,0 0-289 0 0,0 0-319 0 0,0 0-241 0 0,0 0-199 0 0,0 0-140 0 0,0 0-94 0 0,32-5-76 0 0,97-17-41 0 0,-75-3 114 0 0,-48 18-333 0 0,-1 2-50 0 0,0 0 0 0 0,0 0-1 0 0,-1-1 1 0 0,0 0 0 0 0,0 0 0 0 0,0 0 0 0 0,-1-1-1 0 0,1 1 1 0 0,-2-1 0 0 0,1 1 0 0 0,-1-1 0 0 0,0 0 0 0 0,0 0-1 0 0,-1 0 1 0 0,0 0 0 0 0,0-1 0 0 0,0 1 0 0 0,-1 0-1 0 0,0 0 1 0 0,-2-7-48 0 0,0 10-17 0 0,0 1 0 0 0,0 0-1 0 0,-1 0 1 0 0,1 0 0 0 0,-1 0-1 0 0,0 0 1 0 0,0 0 0 0 0,0 1-1 0 0,0-1 1 0 0,0 1-1 0 0,-1 0 1 0 0,1 0 0 0 0,-1 0-1 0 0,1 1 1 0 0,-1-1 0 0 0,0 1-1 0 0,0 0 1 0 0,0 0 0 0 0,1 0-1 0 0,-1 0 1 0 0,0 1 0 0 0,0-1-1 0 0,0 1 1 0 0,0 0 0 0 0,0 0-1 0 0,0 1 1 0 0,0-1 0 0 0,0 1-1 0 0,0 0 1 0 0,0 0 17 0 0,-5 3-16 0 0,0 1 1 0 0,0 0-1 0 0,0 0 1 0 0,1 1-1 0 0,0 0 0 0 0,0 0 1 0 0,1 1-1 0 0,-1 0 0 0 0,2 0 1 0 0,-1 1-1 0 0,1 0 1 0 0,0 0-1 0 0,0 0 0 0 0,0 4 16 0 0,-2-3 2 0 0,1 1 0 0 0,0 0 0 0 0,0 1 0 0 0,1 0 0 0 0,1 0 0 0 0,0 0 0 0 0,0 1 0 0 0,1-1 0 0 0,1 1 0 0 0,0 0 0 0 0,0 0 0 0 0,1 1 0 0 0,1-1 0 0 0,0 0 0 0 0,1 1 0 0 0,0-1 0 0 0,2 11-2 0 0,0-18 16 0 0,0 0 0 0 0,0 0 0 0 0,1-1 1 0 0,0 1-1 0 0,0-1 0 0 0,0 1 0 0 0,1-1 1 0 0,-1 0-1 0 0,1 0 0 0 0,0-1 0 0 0,0 1 1 0 0,1-1-1 0 0,-1 0 0 0 0,1 0 0 0 0,-1 0 1 0 0,1 0-1 0 0,0-1 0 0 0,0 0 0 0 0,0 0 1 0 0,0 0-1 0 0,0-1 0 0 0,5 1-16 0 0,120 12 222 0 0,-4-30-640 0 0,-46-11-5104 0 0,-58 19-1775 0 0,-5 4-4692 0 0</inkml:trace>
</inkml:ink>
</file>

<file path=ppt/ink/ink35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26:08.4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225 111 5793 0 0,'0'0'2936'0'0,"0"0"-877"0"0,0 0-351 0 0,0 0 16 0 0,0 0-15 0 0,0 0-194 0 0,0 0-310 0 0,0 0-295 0 0,0 0-222 0 0,0 0-139 0 0,0 0-92 0 0,0 0-61 0 0,-31 14-70 0 0,-96 49-71 0 0,124-62-241 0 0,1 0 0 0 0,-1 0 0 0 0,0 0 0 0 0,1 0 0 0 0,-1 1 0 0 0,1-1 0 0 0,-1 1 0 0 0,1-1 0 0 0,-1 1-1 0 0,1 0 1 0 0,0 0 0 0 0,0 0 0 0 0,0 0 0 0 0,0 1 0 0 0,1-1 0 0 0,-1 0 0 0 0,0 1 0 0 0,1 0 0 0 0,0-1 0 0 0,0 1 0 0 0,0 0 0 0 0,0-1-14 0 0,-2 6 52 0 0,0-1-6 0 0,0 0 1 0 0,1 0 0 0 0,-1 0-1 0 0,1 0 1 0 0,1 0-1 0 0,-1 1 1 0 0,1-1-1 0 0,1 1 1 0 0,-1-1 0 0 0,1 1-1 0 0,0-1 1 0 0,1 1-1 0 0,0-1 1 0 0,0 0-1 0 0,1 1 1 0 0,0-1 0 0 0,0 0-1 0 0,0 0 1 0 0,1 0-1 0 0,0 0 1 0 0,1 0 0 0 0,-1-1-1 0 0,1 1 1 0 0,0-1-1 0 0,1 0 1 0 0,0 0-1 0 0,0-1 1 0 0,0 1 0 0 0,1-1-1 0 0,-1-1 1 0 0,1 1-1 0 0,0-1 1 0 0,1 1-1 0 0,-1-2 1 0 0,1 1 0 0 0,-1-1-1 0 0,1 0 1 0 0,0 0-1 0 0,0-1 1 0 0,8 2-47 0 0,-6-4 104 0 0,1-1 1 0 0,-1 1-1 0 0,0-2 0 0 0,1 1 1 0 0,-1-1-1 0 0,0-1 0 0 0,0 1 1 0 0,0-2-1 0 0,0 1 1 0 0,0-1-1 0 0,-1 0 0 0 0,0-1 1 0 0,0 0-1 0 0,0 0 0 0 0,0-1 1 0 0,-1 0-1 0 0,0-1 1 0 0,0 1-1 0 0,-1-1 0 0 0,0 0 1 0 0,0-1-1 0 0,1-2-104 0 0,3-3 103 0 0,-1-1-1 0 0,-1 0 1 0 0,0-1-1 0 0,-1 0 1 0 0,0 0 0 0 0,-1-1-1 0 0,-1 0 1 0 0,-1 1 0 0 0,0-2-1 0 0,-1 1 1 0 0,0 0-1 0 0,-1-9-102 0 0,-22-93 140 0 0,19 114-167 0 0,-1 0 0 0 0,0 1-1 0 0,0-1 1 0 0,0 0 0 0 0,0 1 0 0 0,0 0 0 0 0,-1-1 0 0 0,0 1 0 0 0,0 0 0 0 0,0 0 0 0 0,0 1 0 0 0,0-1-1 0 0,0 1 1 0 0,-1-1 0 0 0,1 1 0 0 0,-1 0 0 0 0,0 0 0 0 0,1 0 0 0 0,-1 1 0 0 0,0 0 0 0 0,0-1 0 0 0,0 1 0 0 0,0 1-1 0 0,-1-1 1 0 0,1 1 0 0 0,0-1 0 0 0,-1 1 27 0 0,-1 3-265 0 0,0-1 0 0 0,1 2 0 0 0,-1-1 0 0 0,1 0 0 0 0,0 1 0 0 0,0 0-1 0 0,0 0 1 0 0,0 1 0 0 0,1-1 0 0 0,0 1 0 0 0,0 0 0 0 0,0 0 0 0 0,0 0 0 0 0,1 1 0 0 0,0-1-1 0 0,0 1 1 0 0,1 0 0 0 0,-1 0 0 0 0,1 0 0 0 0,0 0 0 0 0,1 0 0 0 0,-1 0 0 0 0,1 1 0 0 0,0 3 264 0 0,-5 32-4358 0 0,5-12-3875 0 0,1-14-197 0 0</inkml:trace>
</inkml:ink>
</file>

<file path=ppt/ink/ink3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4:24.0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340 51 13867 0 0,'0'0'2630'0'0,"0"0"-731"0"0,0 0-371 0 0,0 0-101 0 0,0 0-146 0 0,0 0-281 0 0,0 0-263 0 0,0 0-173 0 0,0 0-98 0 0,0 0-50 0 0,0 0-44 0 0,0 0-60 0 0,-32 10-57 0 0,-101 35-37 0 0,50 2 57 0 0,73-39-255 0 0,0 1 0 0 0,0-1 1 0 0,1 2-1 0 0,0-1 0 0 0,1 2 0 0 0,0-1 0 0 0,1 1 0 0 0,0 0 1 0 0,0 2-21 0 0,6-12 1 0 0,0 1 0 0 0,0-1 0 0 0,0 1 0 0 0,1-1 0 0 0,-1 1 0 0 0,1 0 0 0 0,-1-1 0 0 0,1 1 0 0 0,0-1 1 0 0,0 1-1 0 0,-1 0 0 0 0,1-1 0 0 0,0 1 0 0 0,0 0 0 0 0,1-1 0 0 0,-1 1 0 0 0,0 0 0 0 0,0-1 0 0 0,1 1 1 0 0,-1-1-1 0 0,1 1 0 0 0,0-1 0 0 0,-1 1 0 0 0,1-1 0 0 0,0 1 0 0 0,0-1 0 0 0,0 1 0 0 0,0-1 0 0 0,0 0 1 0 0,0 0-1 0 0,0 1 0 0 0,0-1 0 0 0,1 0 0 0 0,-1 0 0 0 0,0 0 0 0 0,1 0 0 0 0,-1-1 0 0 0,1 1 0 0 0,-1 0 1 0 0,1 0-1 0 0,-1-1 0 0 0,1 1 0 0 0,-1-1 0 0 0,1 0 0 0 0,0 1 0 0 0,1-1-1 0 0,16 1 84 0 0,0-1 0 0 0,0-1 0 0 0,0-1 0 0 0,0 0 0 0 0,-1-1 0 0 0,1-2 0 0 0,-1 0 0 0 0,1 0 0 0 0,-2-2 0 0 0,1 0 0 0 0,-1-1 0 0 0,0-1 0 0 0,0 0 0 0 0,-1-2 0 0 0,-1 0 0 0 0,0 0 0 0 0,7-8-83 0 0,31-33 443 0 0,-46 100-1102 0 0,-7-35 239 0 0,3 31-3290 0 0,19-31-4111 0 0,4-14 744 0 0,-4-5 3283 0 0,18-24 3488 0 0,9-31 7420 0 0,-41 49-5072 0 0,8-8 1668 0 0,-12 18 2833 0 0,-11 46-5775 0 0,6-39-744 0 0,-1 0 0 0 0,1 0 1 0 0,0 0-1 0 0,0 0 0 0 0,1 0 1 0 0,-1 0-1 0 0,1 0 0 0 0,0 0 1 0 0,1 1-1 0 0,-1-1 0 0 0,1 0 1 0 0,0 0-1 0 0,0 0 0 0 0,1 0 1 0 0,0 3-26 0 0,2-5 68 0 0,1 0 0 0 0,-1 0 0 0 0,0 0 0 0 0,1 0 0 0 0,-1-1 0 0 0,1 0 0 0 0,0 0 0 0 0,0 0 0 0 0,0 0 0 0 0,0-1 0 0 0,0 0 0 0 0,0 0 1 0 0,0 0-1 0 0,1-1 0 0 0,-1 0 0 0 0,0 0 0 0 0,0 0 0 0 0,1-1 0 0 0,-1 1 0 0 0,0-1 0 0 0,0 0 0 0 0,0-1 0 0 0,4-1-68 0 0,7-5 184 0 0,-1-1-1 0 0,0-1 1 0 0,-1 0-1 0 0,0-2 0 0 0,-1 1 1 0 0,0-1-1 0 0,0-1 1 0 0,-1 0-1 0 0,-1-1 1 0 0,-1-1-1 0 0,4-5-183 0 0,8-8 168 0 0,47-78 408 0 0,-86 201-452 0 0,10-33-152 0 0,4 0 1 0 0,2 0-1 0 0,3 0 0 0 0,2 0 0 0 0,4 0 0 0 0,1-1 0 0 0,9 21 28 0 0,-11-51-8 0 0,-2-1-1 0 0,-1 1 1 0 0,-1 0-1 0 0,-2 0 1 0 0,-2 28 8 0 0,0-53 1 0 0,0-1 0 0 0,0 1 1 0 0,0-1-1 0 0,0 1 0 0 0,-1-1 0 0 0,0 0 1 0 0,0 0-1 0 0,-1 0 0 0 0,0 0 0 0 0,1 0 1 0 0,-1 0-1 0 0,-1-1 0 0 0,1 1 0 0 0,-1-1 1 0 0,0 0-1 0 0,0 0 0 0 0,0 0 0 0 0,0-1 1 0 0,-1 1-1 0 0,1-1 0 0 0,-1 0 0 0 0,0 0 1 0 0,0-1-1 0 0,0 0 0 0 0,0 1 0 0 0,-1-2 1 0 0,1 1-1 0 0,-1-1 0 0 0,1 0 0 0 0,-1 0 1 0 0,1 0-1 0 0,-3 0-1 0 0,4-1 0 0 0,1 0 0 0 0,0-1 0 0 0,0 1 0 0 0,0-1 0 0 0,0 1 0 0 0,1-1 0 0 0,-1 0 0 0 0,0 0 0 0 0,0 0 0 0 0,0 0 0 0 0,0-1 0 0 0,1 1 0 0 0,-1-1 0 0 0,1 1 0 0 0,-1-1 0 0 0,1 0 0 0 0,0 0 0 0 0,-1 0 0 0 0,1 0 0 0 0,0-1 0 0 0,1 1 0 0 0,-1-1 0 0 0,0 1 0 0 0,1-1 0 0 0,-1 1 0 0 0,1-1 0 0 0,0 0 0 0 0,0 0 0 0 0,0 0 0 0 0,0 0 0 0 0,0 0 0 0 0,1 0 0 0 0,-1 0 0 0 0,1 0 0 0 0,0 0 0 0 0,0 0 0 0 0,0-1 0 0 0,-2-7-25 0 0,1-1 0 0 0,1 0 0 0 0,0 0 0 0 0,1 0 0 0 0,0 0 0 0 0,1 1 0 0 0,0-1 0 0 0,1 0 0 0 0,0 1 0 0 0,1 0 0 0 0,0-1 25 0 0,47-69-3277 0 0,-44 73 2217 0 0,11-12-5988 0 0,-10 12-5303 0 0</inkml:trace>
</inkml:ink>
</file>

<file path=ppt/ink/ink35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26:08.9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0 486 7306 0 0,'0'0'2376'0'0,"0"0"-231"0"0,0 0 40 0 0,0 0 38 0 0,0 0-129 0 0,0 0-255 0 0,0 0-334 0 0,0 0-297 0 0,0 0-187 0 0,0 0-155 0 0,0 0-197 0 0,0 0-159 0 0,3-10-147 0 0,9-83 447 0 0,-11 67-673 0 0,1 1-1 0 0,2-1 0 0 0,0 1 1 0 0,2 0-1 0 0,0 0 0 0 0,2 1 1 0 0,1 0-1 0 0,1 0 0 0 0,6-10-136 0 0,-10 23 9 0 0,0 0 0 0 0,1 0 0 0 0,0 0 0 0 0,1 1 0 0 0,0 1 0 0 0,0-1 0 0 0,1 1 0 0 0,0 0 0 0 0,1 1 0 0 0,0 0 0 0 0,5-2-9 0 0,-14 9-4 0 0,0 0 0 0 0,0 0-1 0 0,0 1 1 0 0,0-1 0 0 0,0 1 0 0 0,0-1-1 0 0,0 1 1 0 0,0-1 0 0 0,1 1 0 0 0,-1-1-1 0 0,0 1 1 0 0,0 0 0 0 0,0 0 0 0 0,1 0 0 0 0,-1 0-1 0 0,0 0 1 0 0,0 0 0 0 0,1 0 0 0 0,-1 0-1 0 0,0 0 1 0 0,0 0 0 0 0,1 1 0 0 0,-1-1-1 0 0,0 0 1 0 0,0 1 0 0 0,0-1 0 0 0,0 1-1 0 0,0 0 1 0 0,0-1 0 0 0,0 1 0 0 0,0 0 0 0 0,0-1-1 0 0,0 1 1 0 0,0 0 0 0 0,0 0 0 0 0,0 0-1 0 0,0 0 1 0 0,-1 0 0 0 0,1 0 0 0 0,0 0-1 0 0,-1 0 1 0 0,1 0 0 0 0,-1 0 0 0 0,1 1 4 0 0,11 63-355 0 0,-9-36 197 0 0,7-7-3089 0 0,-4-14-7270 0 0,-4-5-905 0 0</inkml:trace>
</inkml:ink>
</file>

<file path=ppt/ink/ink35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26:09.1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30 383 10186 0 0,'0'0'4065'0'0,"0"0"-2302"0"0,0 0-944 0 0,0 0-187 0 0,0 0-109 0 0,0 0-103 0 0,0 0-123 0 0,0 0-146 0 0,0 0-126 0 0,0 0-106 0 0,0 0-87 0 0,0 0-128 0 0,0 0-211 0 0,8 24-308 0 0,26 67-508 0 0,-34-91 1263 0 0,0-1 0 0 0,1 1-1 0 0,-1 0 1 0 0,0 0 0 0 0,0-1-1 0 0,0 1 1 0 0,1 0-1 0 0,-1 0 1 0 0,0-1 0 0 0,1 1-1 0 0,-1 0 1 0 0,0 0 0 0 0,0 0-1 0 0,1-1 1 0 0,-1 1 0 0 0,0 0-1 0 0,1 0 1 0 0,-1 0 0 0 0,0 0-1 0 0,1 0 1 0 0,-1 0-1 0 0,1 0 1 0 0,-1 0 0 0 0,0 0-1 0 0,1 0 1 0 0,-1 0 0 0 0,0 0-1 0 0,1 0 1 0 0,-1 0 0 0 0,0 0-1 0 0,1 0 1 0 0,-1 0 0 0 0,0 0-1 0 0,1 0 1 0 0,-1 0-1 0 0,0 1 1 0 0,1-1 0 0 0,-1 0-1 0 0,0 0 1 0 0,1 0 0 0 0,-1 1-1 0 0,0-1 1 0 0,0 0 0 0 0,1 0-1 0 0,-1 1 1 0 0,0-1 0 0 0,0 0-1 0 0,1 1 1 0 0,-1-1-1 0 0,0 0 1 0 0,0 1 0 0 0,0-1-1 0 0,0 0 1 0 0,0 1 0 0 0,1-1-1 0 0,-1 0 1 0 0,0 1 0 0 0,0-1-1 0 0,0 0 1 0 0,0 1 0 0 0,0-1-1 0 0,0 0 1 0 0,0 1 60 0 0,6-27-4402 0 0,-6 25 3739 0 0,2-14-3288 0 0,-2 4 1078 0 0</inkml:trace>
  <inkml:trace contextRef="#ctx0" brushRef="#br0" timeOffset="1">63 236 3625 0 0,'-7'-26'2944'0'0,"-3"-7"-439"0"0,-2 0-249 0 0,4 0-167 0 0,-1 7-457 0 0,4 4-448 0 0,-1 4-415 0 0,2 3-409 0 0,2 4-304 0 0,2 3-280 0 0,0 1-312 0 0,6 3-289 0 0,3 4-399 0 0,0 0-864 0 0,-1 0-1617 0 0,-1 0-5113 0 0</inkml:trace>
</inkml:ink>
</file>

<file path=ppt/ink/ink35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26:10.8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270 0 14827 0 0,'0'0'3929'0'0,"0"0"-2094"0"0,0 0-667 0 0,0 0 33 0 0,0 0-119 0 0,0 0-180 0 0,0 0-250 0 0,0 0-212 0 0,0 0-60 0 0,0 0-57 0 0,0 0-32 0 0,0 0-49 0 0,0 0-68 0 0,-25 17-57 0 0,-76 56-57 0 0,39-12-52 0 0,56-54-25 0 0,-2 1-3 0 0,1 0 0 0 0,0 0-1 0 0,1 0 1 0 0,0 1 0 0 0,0 0-1 0 0,0 0 1 0 0,1 1 0 0 0,1-1 0 0 0,0 1-1 0 0,0 0 1 0 0,1 0 0 0 0,0 1-1 0 0,1-1 1 0 0,0 1 0 0 0,0 0 20 0 0,2-9-13 0 0,0 1 0 0 0,0-1-1 0 0,0 0 1 0 0,0 1 0 0 0,0-1 0 0 0,0 0 0 0 0,1 1 0 0 0,-1-1 0 0 0,1 1 0 0 0,0-1 0 0 0,-1 0-1 0 0,1 0 1 0 0,0 0 0 0 0,0 1 0 0 0,1-1 0 0 0,-1 0 0 0 0,0 0 0 0 0,1 0 0 0 0,-1-1 0 0 0,1 1-1 0 0,0 0 1 0 0,-1-1 0 0 0,1 1 0 0 0,0-1 0 0 0,0 1 0 0 0,0-1 0 0 0,0 0 0 0 0,0 0 0 0 0,0 0-1 0 0,1 0 1 0 0,-1 0 0 0 0,0 0 0 0 0,1 0 0 0 0,-1-1 0 0 0,0 0 0 0 0,2 1 13 0 0,10-1 34 0 0,0-1 0 0 0,1 0 0 0 0,-1-1 0 0 0,-1 0 1 0 0,1-1-1 0 0,0-1 0 0 0,-1 0 0 0 0,1-1 0 0 0,-1 0 0 0 0,-1-1 1 0 0,1-1-1 0 0,-1 0 0 0 0,0-1 0 0 0,0 0 0 0 0,-1 0 0 0 0,0-1 1 0 0,-1-1-1 0 0,0 0 0 0 0,4-5-34 0 0,15-10 160 0 0,-18 16-87 0 0,7-7 82 0 0,0 0 0 0 0,1 2 1 0 0,1 0-1 0 0,0 2 0 0 0,1 0 0 0 0,0 1 0 0 0,9-2-155 0 0,-27 12 8 0 0,0-1-1 0 0,-1 1 1 0 0,2 0 0 0 0,-1 1-1 0 0,0-1 1 0 0,0 1 0 0 0,0-1-1 0 0,0 1 1 0 0,0 0 0 0 0,0 0-1 0 0,1 0 1 0 0,-1 1 0 0 0,0-1-1 0 0,0 1 1 0 0,0-1 0 0 0,0 1-1 0 0,0 0 1 0 0,0 0-1 0 0,0 1 1 0 0,0-1 0 0 0,-1 1-1 0 0,1-1 1 0 0,0 1 0 0 0,-1 0-1 0 0,1 0 1 0 0,-1 0 0 0 0,0 0-1 0 0,1 0 1 0 0,-1 1 0 0 0,0-1-1 0 0,0 1 1 0 0,-1-1 0 0 0,1 1-1 0 0,0 2-7 0 0,6 16 5 0 0,0 1 0 0 0,-2 1-1 0 0,-1-1 1 0 0,-1 1 0 0 0,-1 0-1 0 0,0 0 1 0 0,-2 0 0 0 0,-1 0-1 0 0,-2 17-4 0 0,2-12-20 0 0,0 15-36 0 0,3-1 55 0 0,-1 1 0 0 0,-3-1-1 0 0,-1 1 1 0 0,-2-1-1 0 0,-2 1 1 0 0,-1-1 0 0 0,-3-1-1 0 0,-1 0 1 0 0,-2 0-1 0 0,-2-1 1 0 0,-2-1 0 0 0,-7 11 1 0 0,-70 60 37 0 0,93-109-35 0 0,0 0 0 0 0,0 0 1 0 0,0 0-1 0 0,0-1 0 0 0,0 1 0 0 0,0 0 0 0 0,0-1 1 0 0,0 1-1 0 0,0-1 0 0 0,0 1 0 0 0,-1-1 0 0 0,1 0 1 0 0,0 0-1 0 0,0 1 0 0 0,-1-1 0 0 0,1 0 1 0 0,0 0-1 0 0,0 0 0 0 0,-1 0 0 0 0,1 0 0 0 0,0 0 1 0 0,0-1-1 0 0,0 1 0 0 0,-1 0 0 0 0,1-1 1 0 0,0 1-1 0 0,0-1 0 0 0,0 1 0 0 0,0-1 0 0 0,0 1 1 0 0,0-1-1 0 0,0 0 0 0 0,0 0 0 0 0,0 1 0 0 0,0-1 1 0 0,0 0-1 0 0,0 0 0 0 0,0 0 0 0 0,0 0 1 0 0,1 0-1 0 0,-1 0 0 0 0,0 0 0 0 0,1 0 0 0 0,-1-1-2 0 0,-17-55 16 0 0,14 23-19 0 0,1 0-1 0 0,2 0 1 0 0,1 1-1 0 0,2-1 1 0 0,1 0-1 0 0,2 1 1 0 0,1-1 0 0 0,2 1-1 0 0,1 1 1 0 0,1-1-1 0 0,2 2 1 0 0,1 0-1 0 0,2 0 1 0 0,1 1-1 0 0,1 1 1 0 0,1 1-1 0 0,2 0 1 0 0,1 1-1 0 0,1 2 1 0 0,20-20 3 0 0,-14 22 32 0 0,1 2 0 0 0,1 0 0 0 0,1 2 0 0 0,27-12-32 0 0,-43 14 127 0 0,-15 16-81 0 0,23-32 933 0 0,21-58-912 0 0,-30-6-7 0 0,-19 79-212 0 0,4 62-42 0 0,1 25 272 0 0,-1 13-127 0 0,3-27 100 0 0,26 35-286 0 0,-26-88 229 0 0,-1 1 0 0 0,1-1 0 0 0,-1 0-1 0 0,1 0 1 0 0,0 0 0 0 0,-1-1 0 0 0,1 1-1 0 0,0 0 1 0 0,1-1 0 0 0,-1 1 0 0 0,0-1 0 0 0,0 0-1 0 0,1 1 1 0 0,-1-1 0 0 0,0 0 0 0 0,1 0-1 0 0,-1-1 1 0 0,1 1 0 0 0,-1-1 0 0 0,1 1 0 0 0,-1-1-1 0 0,1 0 1 0 0,0 0 0 0 0,-1 0 0 0 0,1 0-1 0 0,-1 0 1 0 0,1 0 0 0 0,0-1 0 0 0,-1 1 0 0 0,1-1-1 0 0,-1 0 1 0 0,1 0 0 0 0,-1 0 0 0 0,1-1 6 0 0,6-4 8 0 0,-1 0 0 0 0,1-1 0 0 0,-2 0 1 0 0,1-1-1 0 0,-1 1 0 0 0,0-1 0 0 0,-1-1 1 0 0,0 1-1 0 0,0-1 0 0 0,1-4-8 0 0,5-5 11 0 0,4-5 2 0 0,1 1 0 0 0,1 0 0 0 0,1 1 0 0 0,1 1 0 0 0,1 1 0 0 0,1 1 0 0 0,0 0 0 0 0,20-10-13 0 0,22 10-39 0 0,-63 20 36 0 0,1 0-1 0 0,-1 0 1 0 0,1 0-1 0 0,-1 0 1 0 0,0 0 0 0 0,0 1-1 0 0,0-1 1 0 0,-1 0-1 0 0,1 1 1 0 0,0-1-1 0 0,-1 0 1 0 0,0 1-1 0 0,1-1 1 0 0,-1 1-1 0 0,0-1 1 0 0,0 0-1 0 0,0 1 1 0 0,-1-1-1 0 0,1 1 1 0 0,0-1-1 0 0,-1 1 1 0 0,0-1 3 0 0,1 9-18 0 0,-17 101-52 0 0,17-111 67 0 0,0 0 0 0 0,-1-1 0 0 0,1 1 0 0 0,0 0 0 0 0,0 0-1 0 0,0 0 1 0 0,-1 0 0 0 0,1-1 0 0 0,0 1 0 0 0,0 0 0 0 0,1 0-1 0 0,-1 0 1 0 0,0 0 0 0 0,0-1 0 0 0,0 1 0 0 0,0 0 0 0 0,1 0-1 0 0,-1 0 1 0 0,0-1 0 0 0,1 1 0 0 0,-1 0 0 0 0,1 0 0 0 0,-1-1-1 0 0,0 1 1 0 0,1 0 0 0 0,0-1 0 0 0,-1 1 0 0 0,1-1 0 0 0,-1 1-1 0 0,1 0 1 0 0,0-1 0 0 0,-1 1 0 0 0,1-1 0 0 0,0 0 0 0 0,0 1-1 0 0,-1-1 1 0 0,1 0 0 0 0,0 1 0 0 0,0-1 0 0 0,0 0 0 0 0,-1 0-1 0 0,1 0 1 0 0,0 0 0 0 0,0 0 0 0 0,0 0 0 0 0,0 0 0 0 0,0 0-1 0 0,-1 0 1 0 0,1 0 0 0 0,0 0 0 0 0,0 0 0 0 0,0 0 0 0 0,-1-1 0 0 0,1 1-1 0 0,0 0 1 0 0,0-1 0 0 0,-1 1 0 0 0,1-1 0 0 0,0 1 0 0 0,0-1-1 0 0,-1 1 1 0 0,1-1 0 0 0,-1 1 0 0 0,1-1 0 0 0,0 1 0 0 0,-1-1-1 0 0,1 0 4 0 0,201-157 56 0 0,-131 125-48 0 0,-54 77 163 0 0,1 111-92 0 0,-8-97-462 0 0,-10-59-3564 0 0,1-7 522 0 0,0 3-4156 0 0,-1 1-4442 0 0</inkml:trace>
</inkml:ink>
</file>

<file path=ppt/ink/ink35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26:11.6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248 673 20844 0 0,'0'0'1729'0'0,"0"0"-585"0"0,0 0-161 0 0,0 0 29 0 0,0 0-100 0 0,0 0-175 0 0,0 0-215 0 0,0 0-183 0 0,0 0-72 0 0,0 0-37 0 0,0 0-37 0 0,0 0-37 0 0,-12 4-20 0 0,-107 65 210 0 0,94-48-372 0 0,18-17 17 0 0,0 0 0 0 0,1 1 0 0 0,-1 0 0 0 0,1 0 0 0 0,0 1-1 0 0,1 0 1 0 0,-1 0 0 0 0,1 0 0 0 0,1 0 0 0 0,-1 1 0 0 0,1 0-1 0 0,0 0 1 0 0,0 0 0 0 0,1 0 0 0 0,0 1 0 0 0,0-1 0 0 0,1 1-1 0 0,0 0 1 0 0,0 4 9 0 0,4-10-11 0 0,1-1 0 0 0,-1 1 0 0 0,1-1 0 0 0,-1 1 0 0 0,1-1 0 0 0,0 0 0 0 0,0 0 0 0 0,0 0 0 0 0,-1 0 0 0 0,1-1 0 0 0,0 1 0 0 0,0-1 0 0 0,0 0 0 0 0,0 1 0 0 0,0-1 0 0 0,0-1 0 0 0,0 1 0 0 0,0 0 0 0 0,0-1 0 0 0,0 1 0 0 0,0-1 0 0 0,0 0 0 0 0,-1 0 0 0 0,1 0 0 0 0,0-1 0 0 0,0 1 11 0 0,157-87 12 0 0,-124 70 27 0 0,-30 14-30 0 0,1 0 0 0 0,-1 1 0 0 0,1-1 0 0 0,0 1 0 0 0,0 1 0 0 0,0-1 0 0 0,0 1-1 0 0,0 1 1 0 0,0-1 0 0 0,1 1 0 0 0,-1 1 0 0 0,0-1 0 0 0,1 1 0 0 0,-1 0 0 0 0,2 1-9 0 0,44 43-82 0 0,-31-19 49 0 0,-17-20 31 0 0,1-1-1 0 0,0 0 0 0 0,0 0 1 0 0,0 0-1 0 0,0-1 1 0 0,1 0-1 0 0,-1 0 0 0 0,1 0 1 0 0,0-1-1 0 0,0 0 1 0 0,0-1-1 0 0,0 1 1 0 0,0-1-1 0 0,0-1 0 0 0,0 1 1 0 0,0-1-1 0 0,0-1 1 0 0,1 1 2 0 0,2-3 21 0 0,0 0 0 0 0,0-1 0 0 0,-1 1 0 0 0,1-2 0 0 0,-1 0 1 0 0,0 0-1 0 0,0 0 0 0 0,-1-1 0 0 0,0-1 0 0 0,0 1 0 0 0,0-1 1 0 0,-1 0-1 0 0,1-1-21 0 0,-8 7 1 0 0,26-29 71 0 0,-1-1 0 0 0,-2-2 0 0 0,0 0 0 0 0,-3-1 0 0 0,-1-1 0 0 0,-1-1 0 0 0,-2-1 0 0 0,-2-1 0 0 0,-1 0 0 0 0,4-26-72 0 0,-5 25-22 0 0,-2-1-1 0 0,-1 0 1 0 0,-2-1 0 0 0,-2 0 0 0 0,-2 0-1 0 0,-1-22 23 0 0,-2 59-7 0 0,0 0-1 0 0,-1 0 0 0 0,1 1 0 0 0,-1-1 1 0 0,1 0-1 0 0,-1 1 0 0 0,0-1 0 0 0,-1 1 1 0 0,1-1-1 0 0,0 1 0 0 0,-1-1 0 0 0,0 1 0 0 0,0 0 1 0 0,0 0-1 0 0,0 0 0 0 0,0 0 0 0 0,-1 0 1 0 0,1 0-1 0 0,-1 1 0 0 0,0-1 0 0 0,0 1 1 0 0,0 0-1 0 0,0 0 0 0 0,0 0 0 0 0,0 0 1 0 0,-1 0-1 0 0,1 1 0 0 0,-1 0 0 0 0,1-1 0 0 0,-1 1 1 0 0,1 1-1 0 0,-1-1 0 0 0,0 0 0 0 0,1 1 1 0 0,-1 0-1 0 0,0-1 0 0 0,0 2 0 0 0,1-1 1 0 0,-1 0-1 0 0,0 1 0 0 0,1 0 0 0 0,-1-1 0 0 0,1 1 1 0 0,-1 1-1 0 0,-2 0 8 0 0,-5 4-17 0 0,0 1 0 0 0,0 0-1 0 0,0 1 1 0 0,1 0 0 0 0,0 1 0 0 0,1 0 0 0 0,0 1 0 0 0,0-1-1 0 0,1 2 1 0 0,0-1 0 0 0,1 1 0 0 0,0 0 0 0 0,1 1 0 0 0,0 0-1 0 0,1 0 1 0 0,-4 10 17 0 0,4-7 30 0 0,1 1 0 0 0,1-1 0 0 0,0 1 0 0 0,1-1 0 0 0,0 1 0 0 0,2 0 0 0 0,0 0 0 0 0,0 0 0 0 0,2-1 0 0 0,0 1 0 0 0,0 0 0 0 0,2-1 0 0 0,0 1 0 0 0,0-1 0 0 0,2 0 0 0 0,0-1 0 0 0,0 1 0 0 0,2-1 0 0 0,2 4-30 0 0,12 15 149 0 0,2 0 1 0 0,1-2-1 0 0,2 0 1 0 0,1-2 0 0 0,1-1-1 0 0,1-2 1 0 0,20 13-150 0 0,86 52 21 0 0,-130-87 58 0 0,4 3-595 0 0,-15-13-103 0 0,-82-42-1796 0 0,4 3-2636 0 0,44 25-4804 0 0,18 8-2652 0 0</inkml:trace>
</inkml:ink>
</file>

<file path=ppt/ink/ink35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26:12.1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60 38 9666 0 0,'0'0'2819'0'0,"0"0"-537"0"0,0 0-267 0 0,0 0-53 0 0,0 0-155 0 0,0 0-265 0 0,0 0-321 0 0,0 0-284 0 0,0 0-177 0 0,0 0-110 0 0,0 0-51 0 0,0 0-24 0 0,0 0-53 0 0,-1-4-58 0 0,-1-11-67 0 0,1 11-93 0 0,1 4-44 0 0,0 0-48 0 0,0 0-48 0 0,5 1 359 0 0,-19-16 323 0 0,14 15-885 0 0,0 0 6 0 0,0 0 3 0 0,0 0 15 0 0,0 0 14 0 0,0 0-15 0 0,0 0 4 0 0,0 0-8 0 0,0 0-20 0 0,0 0-3 0 0,-28 0-4309 0 0,14 7-3370 0 0,10-3-4265 0 0</inkml:trace>
</inkml:ink>
</file>

<file path=ppt/ink/ink35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26:13.0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 6 2184 0 0,'0'0'1814'0'0,"0"0"-268"0"0,0 0-214 0 0,0 0-105 0 0,0 0 29 0 0,0 0 14 0 0,0 0 36 0 0,0 0-20 0 0,0 0-61 0 0,0 0-54 0 0,0 0-95 0 0,0 0-91 0 0,1-3-87 0 0,1 1-1175 0 0,2 3 5388 0 0,-4-1-4820 0 0,0 0-48 0 0,0 0-37 0 0,4 27 1177 0 0,0-8-1141 0 0,-1 0 0 0 0,-1 0 0 0 0,-1 0-1 0 0,0 0 1 0 0,-1 1 0 0 0,-2-1-1 0 0,0 0 1 0 0,-3 15-242 0 0,-13 20 450 0 0,18-53-425 0 0,0-1-2 0 0,0 0-6 0 0,0 0-1 0 0,0 0-1 0 0,0 0-9 0 0,0 0-8 0 0,0 0 7 0 0,0 0 4 0 0,0 0 1 0 0,0 0-21 0 0,0 0-4 0 0,0 0 1 0 0,0 0-21 0 0,0 0-10 0 0,0 0-30 0 0,0 0-41 0 0,0 0-35 0 0,-7-29-6477 0 0,5 12 1859 0 0,1 0-3534 0 0,1 6 424 0 0</inkml:trace>
</inkml:ink>
</file>

<file path=ppt/ink/ink35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26:13.6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56 7834 0 0,'0'0'2165'0'0,"0"0"-324"0"0,0 0-63 0 0,0 0-7 0 0,0 0-50 0 0,0 0-144 0 0,0 0-288 0 0,0 0-298 0 0,0 0-221 0 0,0 0-133 0 0,0 0-87 0 0,0 0-65 0 0,0 0-66 0 0,1 4 2339 0 0,13-19-2597 0 0,-14 15-148 0 0,0 1 0 0 0,0-1 1 0 0,0 0-1 0 0,0 0 0 0 0,0 0 0 0 0,0 1 1 0 0,0-1-1 0 0,0 0 0 0 0,0 0 0 0 0,0 0 0 0 0,0 1 1 0 0,0-1-1 0 0,0 0 0 0 0,0 0 0 0 0,0 1 1 0 0,0-1-1 0 0,0 0 0 0 0,0 0 0 0 0,0 0 1 0 0,0 1-1 0 0,0-1 0 0 0,1 0 0 0 0,-1 0 1 0 0,0 0-1 0 0,0 0 0 0 0,0 1 0 0 0,0-1 1 0 0,0 0-1 0 0,1 0 0 0 0,-1 0 0 0 0,0 0 1 0 0,0 0-1 0 0,0 0 0 0 0,0 1 0 0 0,1-1 1 0 0,-1 0-1 0 0,0 0 0 0 0,0 0 0 0 0,0 0 0 0 0,1 0-13 0 0,-9 14 160 0 0,2-1-14 0 0,23-22-238 0 0,-11 5-423 0 0,41-31-367 0 0,-33 22-3124 0 0,0 0-4571 0 0,-8 8-3525 0 0</inkml:trace>
</inkml:ink>
</file>

<file path=ppt/ink/ink35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26:20.7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199 0 4313 0 0,'0'0'1308'0'0,"0"0"-172"0"0,0 0 21 0 0,0 0 210 0 0,0 0 100 0 0,0 0-46 0 0,0 0-182 0 0,0 0-240 0 0,0 0-216 0 0,0 0-166 0 0,0 0-83 0 0,-17 6-39 0 0,-51 19-3 0 0,64-23-403 0 0,-1 0 1 0 0,2 1-1 0 0,-1-1 1 0 0,0 1-1 0 0,0 0 0 0 0,1 0 1 0 0,-1 0-1 0 0,1 0 1 0 0,0 0-1 0 0,0 1 1 0 0,0 0-1 0 0,1-1 1 0 0,-1 1-1 0 0,1 0 1 0 0,0 0-1 0 0,-1 2-89 0 0,-8 14 420 0 0,5-12-359 0 0,1 0 1 0 0,0 0 0 0 0,0 0-1 0 0,1 0 1 0 0,0 1-1 0 0,0 0 1 0 0,1 0 0 0 0,0 0-1 0 0,1 0 1 0 0,0 0 0 0 0,0 1-1 0 0,1-1 1 0 0,0 1-1 0 0,1-1 1 0 0,0 1 0 0 0,0-1-1 0 0,1 1 1 0 0,0-1-1 0 0,1 1 1 0 0,0-1 0 0 0,0 0-1 0 0,1 0 1 0 0,1 0-1 0 0,-1 0 1 0 0,1 0 0 0 0,1-1-1 0 0,0 0 1 0 0,0 0 0 0 0,0 0-1 0 0,6 6-61 0 0,-4-9 101 0 0,-1-1 0 0 0,0 0 0 0 0,1 0-1 0 0,0-1 1 0 0,0 1 0 0 0,0-2 0 0 0,0 1 0 0 0,0-1 0 0 0,1 0-1 0 0,-1 0 1 0 0,1-1 0 0 0,-1 0 0 0 0,1 0 0 0 0,0-1 0 0 0,-1 0-1 0 0,1 0 1 0 0,0-1 0 0 0,-1 0 0 0 0,1-1 0 0 0,-1 1 0 0 0,1-1-1 0 0,-1-1 1 0 0,0 1 0 0 0,0-1 0 0 0,0-1 0 0 0,0 1 0 0 0,-1-1-1 0 0,2-1-100 0 0,0-1 74 0 0,-1 0 0 0 0,0 0 0 0 0,0 0 0 0 0,-1-1 0 0 0,0 0 0 0 0,0 0 0 0 0,-1-1 0 0 0,0 1 0 0 0,0-1 0 0 0,-1 0 0 0 0,0-1 0 0 0,0 1-1 0 0,-1-1 1 0 0,0 0 0 0 0,0 1 0 0 0,-1-1 0 0 0,0-1 0 0 0,-1 1 0 0 0,0 0 0 0 0,0 0 0 0 0,-1 0 0 0 0,0-1 0 0 0,-1 1 0 0 0,0 0 0 0 0,-1 0 0 0 0,0 0-1 0 0,0 0 1 0 0,0 0 0 0 0,-1 0 0 0 0,-4-6-74 0 0,2 6-91 0 0,-1 0-1 0 0,0 0 1 0 0,-1 0-1 0 0,0 1 1 0 0,-1 0-1 0 0,0 0 1 0 0,0 1-1 0 0,0 0 1 0 0,-1 1-1 0 0,0-1 1 0 0,0 2-1 0 0,-1-1 1 0 0,-4-1 91 0 0,8 5-464 0 0,0-1 0 0 0,1 1 0 0 0,-1 0 0 0 0,0 1 0 0 0,0 0 0 0 0,-1 0 0 0 0,1 0 0 0 0,0 1 0 0 0,0-1 0 0 0,0 1 1 0 0,0 1-1 0 0,-1-1 0 0 0,1 1 0 0 0,0 0 0 0 0,-5 2 464 0 0,-3 4-5512 0 0,5 1-5456 0 0</inkml:trace>
</inkml:ink>
</file>

<file path=ppt/ink/ink35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26:21.4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23 10226 0 0,'0'0'2925'0'0,"0"0"-831"0"0,0 0-518 0 0,0 0-148 0 0,0 0-74 0 0,0 0-114 0 0,0 0-181 0 0,0 0-195 0 0,0 0-213 0 0,0 0-163 0 0,0 0-85 0 0,0 0-58 0 0,0 0-38 0 0,0-6-8 0 0,0-10-140 0 0,2 27 1139 0 0,19 89-381 0 0,-13-35-842 0 0,-3 0 1 0 0,-3 0 0 0 0,-3 0 0 0 0,-3 0 0 0 0,-2 0-1 0 0,-14 56-75 0 0,3-54 2 0 0,53-101 78 0 0,-6 6-74 0 0,2 2 0 0 0,0 0 0 0 0,2 3 0 0 0,1 0 0 0 0,0 3 0 0 0,21-9-6 0 0,-49 25-3 0 0,0 0 1 0 0,1 0 0 0 0,-1 1-1 0 0,1 0 1 0 0,-1 1 0 0 0,1-1-1 0 0,0 1 1 0 0,0 1 0 0 0,0 0-1 0 0,0 0 1 0 0,0 0-1 0 0,0 1 1 0 0,1 0 0 0 0,-1 1-1 0 0,0 0 1 0 0,0 0 0 0 0,6 2 2 0 0,-10 1-8 0 0,-1 1 1 0 0,0 0 0 0 0,0-1 0 0 0,0 1-1 0 0,0 1 1 0 0,-1-1 0 0 0,0 0 0 0 0,0 0-1 0 0,0 1 1 0 0,-1-1 0 0 0,0 1-1 0 0,0 0 1 0 0,0-1 0 0 0,-1 1 0 0 0,0 0-1 0 0,0-1 1 0 0,0 1 0 0 0,-1 0 0 0 0,0-1-1 0 0,0 4 8 0 0,-4 8 6 0 0,0 0-1 0 0,-1 0 0 0 0,0-1 0 0 0,-2 0 1 0 0,1 0-1 0 0,-2 0 0 0 0,0-1 0 0 0,-1-1 1 0 0,-1 1-1 0 0,0-2 0 0 0,-1 1 1 0 0,0-2-1 0 0,-1 0 0 0 0,-1 0 0 0 0,0-1 1 0 0,0-1-1 0 0,-1 0 0 0 0,0-1 0 0 0,-1 0 1 0 0,-1-1-6 0 0,7-3-1 0 0,0 0 1 0 0,-1-1-1 0 0,0 0 1 0 0,0-1-1 0 0,0 0 1 0 0,0-1 0 0 0,0 0-1 0 0,-1-1 1 0 0,1 0-1 0 0,0-1 1 0 0,-1 0-1 0 0,-9-1 1 0 0,18 0-41 0 0,0 1-1 0 0,0-1 1 0 0,0 0-1 0 0,0 0 1 0 0,0 0-1 0 0,0 0 1 0 0,0-1-1 0 0,0 1 1 0 0,1-1-1 0 0,-1 0 1 0 0,1 1-1 0 0,-1-1 1 0 0,1 0-1 0 0,0 0 1 0 0,0-1-1 0 0,-1 1 1 0 0,2 0 0 0 0,-1-1-1 0 0,0 0 1 0 0,0 1-1 0 0,1-1 1 0 0,-1 0-1 0 0,1 0 1 0 0,0 1-1 0 0,0-1 1 0 0,0 0-1 0 0,0 0 1 0 0,0-2 41 0 0,-6-92-3916 0 0,7 82 2829 0 0,7-32-6332 0 0,-3 34-3220 0 0</inkml:trace>
  <inkml:trace contextRef="#ctx0" brushRef="#br0" timeOffset="957.004">553 646 7514 0 0,'0'0'1960'0'0,"0"0"-658"0"0,0 0-335 0 0,0 0 55 0 0,0 0 132 0 0,0 0 33 0 0,0 0-47 0 0,0 0-76 0 0,0 0-70 0 0,0 0-37 0 0,0 0-50 0 0,0 0-99 0 0,0 0-77 0 0,8 2-59 0 0,-2 0-698 0 0,-2 0 191 0 0,0-1-1 0 0,1 1 1 0 0,0-1-1 0 0,-1 0 1 0 0,1 0-1 0 0,0 0 0 0 0,0-1 1 0 0,-1 0-1 0 0,1 0 1 0 0,0 0-1 0 0,0 0 1 0 0,0-1-1 0 0,-1 0 1 0 0,1 0-1 0 0,0 0 1 0 0,-1 0-1 0 0,1-1 0 0 0,1-1-164 0 0,100-85 1158 0 0,-11 15-863 0 0,-93 74-292 0 0,0 0 1 0 0,0-1 0 0 0,0 1-1 0 0,-1 0 1 0 0,1 1 0 0 0,0-1-1 0 0,0 0 1 0 0,-1 1 0 0 0,1-1-1 0 0,-1 0 1 0 0,1 1 0 0 0,-1 0-1 0 0,1-1 1 0 0,-1 1 0 0 0,0 0-1 0 0,0 0 1 0 0,0 0 0 0 0,0 0-1 0 0,0 0 1 0 0,0 0 0 0 0,-1 0-1 0 0,1 0 1 0 0,-1 0 0 0 0,1 1-4 0 0,23 87 35 0 0,-4 0 0 0 0,-4 1 1 0 0,-4 0-1 0 0,-4 1 0 0 0,-4 0 1 0 0,-5 31-36 0 0,2-114-1 0 0,0 1 0 0 0,0-1 0 0 0,-1 0 0 0 0,-1 0 0 0 0,0 0 0 0 0,0 1 0 0 0,-1-1 1 0 0,0 0-1 0 0,0 0 0 0 0,-1-1 0 0 0,0 1 0 0 0,-1 0 0 0 0,0-1 0 0 0,0 0 0 0 0,0 0 0 0 0,-1 0 0 0 0,-1-1 1 0 0,1 1-1 0 0,-1-1 0 0 0,-1-1 0 0 0,1 1 0 0 0,-1-1 0 0 0,0 0 0 0 0,0 0 0 0 0,-1-1 0 0 0,0 0 0 0 0,0-1 1 0 0,0 1-1 0 0,0-2 0 0 0,-1 1 0 0 0,0-1 0 0 0,1 0 0 0 0,-1-1 0 0 0,-7 1 1 0 0,12-2 5 0 0,0 0 1 0 0,-1-1-1 0 0,1 1 1 0 0,0-1-1 0 0,-1 0 0 0 0,1-1 1 0 0,-1 1-1 0 0,1-1 0 0 0,0 1 1 0 0,-1-1-1 0 0,1-1 1 0 0,0 1-1 0 0,0-1 0 0 0,0 1 1 0 0,0-1-1 0 0,0 0 0 0 0,0-1 1 0 0,1 1-1 0 0,-1-1 1 0 0,1 1-1 0 0,-1-1 0 0 0,1 0 1 0 0,0 0-1 0 0,0-1 0 0 0,0 1 1 0 0,1-1-1 0 0,-1 1 1 0 0,1-1-1 0 0,0 0 0 0 0,0 0 1 0 0,0 0-1 0 0,0 0 0 0 0,0-3-5 0 0,1 0 7 0 0,0 0-1 0 0,0 0 0 0 0,1 0 0 0 0,0 0 0 0 0,1 0 0 0 0,-1 0 1 0 0,1 0-1 0 0,0 0 0 0 0,1 0 0 0 0,0 1 0 0 0,0-1 0 0 0,0 0 0 0 0,1 1 1 0 0,0 0-1 0 0,0-1 0 0 0,1 1 0 0 0,0 0 0 0 0,2-2-6 0 0,110-139-112 0 0,-78 111-54 0 0,12-13-872 0 0,-25 13-3985 0 0,-22 29-286 0 0,-1 3-6173 0 0</inkml:trace>
  <inkml:trace contextRef="#ctx0" brushRef="#br0" timeOffset="1213.77">757 160 14027 0 0,'0'0'2989'0'0,"0"0"-1120"0"0,0 0-564 0 0,0 0-49 0 0,0 0-29 0 0,0 0-84 0 0,0 0-163 0 0,0 0-196 0 0,0 0-198 0 0,0 0-188 0 0,0 0-148 0 0,0 0-104 0 0,0 0-82 0 0,-4-3-81 0 0,-13-10-90 0 0,12 10-94 0 0,26 7-2416 0 0,-12-4 695 0 0,1 0-3510 0 0,-4 0-6207 0 0</inkml:trace>
  <inkml:trace contextRef="#ctx0" brushRef="#br0" timeOffset="1648.387">1112 668 6921 0 0,'0'0'2266'0'0,"0"0"-421"0"0,0 0-250 0 0,0 0 9 0 0,0 0-52 0 0,0 0-107 0 0,0 0-97 0 0,0 0-92 0 0,0 0-148 0 0,0 0-147 0 0,0 0-152 0 0,34 2-158 0 0,105 7-94 0 0,-73-18 164 0 0,-57 3-567 0 0,-1 3-72 0 0,-1-1 0 0 0,1 0 1 0 0,-1 0-1 0 0,0-1 0 0 0,-1 0 0 0 0,1 0 0 0 0,-1 0 0 0 0,0-1 0 0 0,0 0 0 0 0,-1 0 0 0 0,1-1 0 0 0,-2 0 0 0 0,1 1 1 0 0,-1-2-1 0 0,0 1 0 0 0,0 0 0 0 0,-1-1 0 0 0,1 0 0 0 0,-2 1 0 0 0,1-1 0 0 0,-1-1 0 0 0,-1 1 0 0 0,0 0 0 0 0,0 0 1 0 0,0 0-1 0 0,-1-1 0 0 0,-1-7-82 0 0,-2 13-1 0 0,0 0 0 0 0,0 0 0 0 0,0 0 1 0 0,-1 0-1 0 0,1 0 0 0 0,-1 1 0 0 0,0 0 1 0 0,0 0-1 0 0,0 0 0 0 0,0 0 0 0 0,0 0 0 0 0,0 1 1 0 0,0 0-1 0 0,-1 0 0 0 0,1 0 0 0 0,0 0 0 0 0,-1 1 1 0 0,1 0-1 0 0,0 0 0 0 0,-1 0 0 0 0,1 0 1 0 0,-1 1-1 0 0,1-1 0 0 0,0 1 0 0 0,-1 0 0 0 0,1 1 1 0 0,0-1-1 0 0,0 1 0 0 0,-3 1 1 0 0,-11 6-24 0 0,1 1 0 0 0,0 0 0 0 0,1 2 0 0 0,0 0 0 0 0,1 0 1 0 0,0 2-1 0 0,1-1 0 0 0,0 2 0 0 0,1 0 0 0 0,1 1 0 0 0,1 0 0 0 0,0 1 0 0 0,1 0 0 0 0,1 0 0 0 0,0 1 0 0 0,-2 9 24 0 0,8-21 0 0 0,0 0-1 0 0,0 0 0 0 0,0 0 0 0 0,1 0 0 0 0,0 1 1 0 0,1-1-1 0 0,-1 1 0 0 0,1-1 0 0 0,0 1 0 0 0,1 0 1 0 0,0-1-1 0 0,0 1 0 0 0,0 0 0 0 0,1-1 0 0 0,0 1 1 0 0,0 0-1 0 0,0-1 0 0 0,1 0 0 0 0,0 1 0 0 0,0-1 1 0 0,1 0-1 0 0,0 0 0 0 0,0 0 0 0 0,0 0 0 0 0,1 0 1 0 0,0-1-1 0 0,0 0 0 0 0,0 0 0 0 0,1 0 0 0 0,0 0 1 0 0,0 0-1 0 0,0-1 0 0 0,0 0 0 0 0,1 0 0 0 0,4 2 1 0 0,0-2-68 0 0,1-1-1 0 0,0 0 1 0 0,-1-1-1 0 0,1 0 1 0 0,0-1 0 0 0,0 0-1 0 0,0 0 1 0 0,0-1-1 0 0,0-1 1 0 0,0 0-1 0 0,0 0 1 0 0,0-1-1 0 0,0 0 1 0 0,-1-1-1 0 0,5-2 69 0 0,93-49-4483 0 0,-83 37 1579 0 0,-8 5-2145 0 0,-5 1-5295 0 0</inkml:trace>
  <inkml:trace contextRef="#ctx0" brushRef="#br0" timeOffset="1997.262">1898 476 8058 0 0,'0'0'3274'0'0,"0"0"-1438"0"0,0 0-434 0 0,0 0 185 0 0,0 0 48 0 0,0 0-80 0 0,0 0-211 0 0,0 0-322 0 0,0 0-213 0 0,0 0-189 0 0,0 0-146 0 0,0 0-122 0 0,0 0-75 0 0,-16 6-19 0 0,-56 18-33 0 0,-15 27 280 0 0,71-40-447 0 0,1 0-1 0 0,0 2 0 0 0,0 0 0 0 0,2 0 0 0 0,-1 2 0 0 0,2-1 0 0 0,-1 2-57 0 0,10-12-4 0 0,-1 1-1 0 0,1-1 0 0 0,0 0 0 0 0,1 1 1 0 0,-1-1-1 0 0,1 1 0 0 0,0 0 0 0 0,0 0 0 0 0,1 0 1 0 0,-1 0-1 0 0,1 0 0 0 0,0 0 0 0 0,0 0 0 0 0,1 0 1 0 0,0 1-1 0 0,0-1 0 0 0,0 0 0 0 0,0 0 0 0 0,1 0 1 0 0,0 1-1 0 0,0-1 0 0 0,0 0 0 0 0,1 0 0 0 0,-1 0 1 0 0,1-1-1 0 0,1 1 0 0 0,-1 0 0 0 0,1-1 0 0 0,-1 1 1 0 0,1-1-1 0 0,0 0 0 0 0,2 1 5 0 0,4 1-41 0 0,1-1-1 0 0,0 0 1 0 0,0 0-1 0 0,1-1 1 0 0,-1-1-1 0 0,1 0 1 0 0,0 0-1 0 0,-1-1 1 0 0,1-1-1 0 0,1 1 1 0 0,-1-2-1 0 0,0 0 1 0 0,0 0-1 0 0,0-1 1 0 0,0 0-1 0 0,0-1 1 0 0,0 0-1 0 0,0-1 1 0 0,0 0 41 0 0,-1-1-54 0 0,131-62-2199 0 0,-72 4-2145 0 0,-29 17-5690 0 0,-30 33 2189 0 0</inkml:trace>
  <inkml:trace contextRef="#ctx0" brushRef="#br0" timeOffset="2264.848">2322 57 16147 0 0,'0'0'1579'0'0,"0"0"-502"0"0,0 0-114 0 0,0 0 67 0 0,0 0 11 0 0,0 0-66 0 0,0 0-167 0 0,0 0-148 0 0,0 0-83 0 0,0 0-38 0 0,-8 34-55 0 0,-22 110-68 0 0,-17 46 661 0 0,34-140-1021 0 0,3 1 0 0 0,2 0 1 0 0,3 1-1 0 0,1 16-56 0 0,14-5-435 0 0,5-37-3328 0 0,-11-42-4534 0 0,-4 9 1114 0 0,0 0-737 0 0</inkml:trace>
  <inkml:trace contextRef="#ctx0" brushRef="#br0" timeOffset="2516.812">1928 388 16812 0 0,'0'0'1860'0'0,"0"0"-741"0"0,0 0-364 0 0,0 0 40 0 0,0 0 45 0 0,0 0-59 0 0,0 0-185 0 0,0 0-214 0 0,34-1-161 0 0,108-5-106 0 0,123-2-202 0 0,-187 12-1576 0 0,-28 3-4981 0 0,-32-3-3829 0 0</inkml:trace>
  <inkml:trace contextRef="#ctx0" brushRef="#br0" timeOffset="2782.856">2694 764 27574 0 0,'0'0'744'0'0,"0"0"-456"0"0,0 0-224 0 0,0 0 32 0 0,0 0 8 0 0,0 0 8 0 0,0 0-48 0 0,0 0-64 0 0,0 0-120 0 0,0 0-208 0 0,0 0-360 0 0,0 0-776 0 0,0 0-2377 0 0,0 0-10330 0 0</inkml:trace>
</inkml:ink>
</file>

<file path=ppt/ink/ink35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17:27.7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22 343 0 0 0,'0'0'252'0'0,"0"0"567"0"0,0 0 166 0 0,0 0 56 0 0,0 0 254 0 0,0 0 328 0 0,0 0 185 0 0,0 0 12 0 0,0 0-218 0 0,0 0-366 0 0,0 0-282 0 0,-5-19-126 0 0,-11-56-68 0 0,16 37 707 0 0,73-70 2391 0 0,-68 100-3754 0 0,0 1 1 0 0,0-1-1 0 0,1 1 0 0 0,0 1 0 0 0,0-1 0 0 0,0 1 0 0 0,1 0 0 0 0,0 1 0 0 0,0-1 0 0 0,1 1 0 0 0,-1 1 0 0 0,1-1 0 0 0,0 2 1 0 0,1-1-1 0 0,-1 1 0 0 0,1 0 0 0 0,-1 0 0 0 0,1 1 0 0 0,0 1 0 0 0,0-1 0 0 0,5 1-104 0 0,-9 3 38 0 0,0 1 1 0 0,0 0-1 0 0,0 0 0 0 0,-1 1 1 0 0,0-1-1 0 0,1 1 0 0 0,-1 0 1 0 0,-1 0-1 0 0,1 1 0 0 0,-1-1 1 0 0,1 1-1 0 0,-1-1 0 0 0,0 1 1 0 0,-1 0-1 0 0,1 0 0 0 0,-1 1 1 0 0,0 0-39 0 0,-1-4 10 0 0,15 37 143 0 0,-2 2 0 0 0,-2 0 0 0 0,-2 0 1 0 0,-2 1-1 0 0,-1 0 0 0 0,-2 1 0 0 0,-2-1 0 0 0,-2 1 1 0 0,-2 0-1 0 0,-5 36-153 0 0,-5 15 127 0 0,-5-1 0 0 0,-3-1 0 0 0,-7 8-127 0 0,21-78 27 0 0,-3 34 102 0 0,8-56-105 0 0,0 0 16 0 0,0 0 19 0 0,4-15 233 0 0,215-469 316 0 0,-42 177-618 0 0,-119 245-25 0 0,-47 91-76 0 0,-1 115 239 0 0,-11-96-86 0 0,16 362 108 0 0,3-354-158 0 0,8-79 51 0 0,175-356-15 0 0,10-23-268 0 0,-211 443 216 0 0,-33 105 171 0 0,17-81-44 0 0,2 2 0 0 0,3-1 0 0 0,1 35-103 0 0,7-71 31 0 0,2 1 1 0 0,1-1-1 0 0,2 1 0 0 0,0 0 1 0 0,3-1-1 0 0,0 0 0 0 0,2 0 1 0 0,3 5-32 0 0,14 24-111 0 0,-24-59 60 0 0,0 0-37 0 0,26-58-6233 0 0,-10 32-2011 0 0,-12 18-2147 0 0</inkml:trace>
  <inkml:trace contextRef="#ctx0" brushRef="#br0" timeOffset="5006.776">1944 593 0 0 0,'0'0'475'0'0,"0"0"433"0"0,0 0 283 0 0,0 0 156 0 0,0 0-3 0 0,0 0-129 0 0,0 0-53 0 0,0 0-86 0 0,0 0-103 0 0,0 0-56 0 0,-4-7-48 0 0,-12-23 2 0 0,-21 6 3453 0 0,28 21-4035 0 0,-2 0 0 0 0,1 1 0 0 0,0 1 0 0 0,0 0 0 0 0,-1 0 1 0 0,1 1-1 0 0,0 0 0 0 0,-1 1 0 0 0,1 0 0 0 0,0 0 0 0 0,0 1 0 0 0,0 1 1 0 0,0 0-1 0 0,0 0 0 0 0,0 1 0 0 0,1 0 0 0 0,-3 2-289 0 0,-9 5 280 0 0,-1 1 0 0 0,2 1 0 0 0,0 0 0 0 0,1 2-1 0 0,0 0 1 0 0,-14 16-280 0 0,27-25 35 0 0,0-1-1 0 0,1 1 0 0 0,0 0 1 0 0,0 1-1 0 0,0-1 0 0 0,1 1 1 0 0,0 0-1 0 0,1 0 0 0 0,-1 0 1 0 0,1 1-1 0 0,0-1 0 0 0,1 1 1 0 0,0 0-1 0 0,0 0 0 0 0,1-1 1 0 0,0 1-1 0 0,0 0 0 0 0,1 0 1 0 0,0 0-1 0 0,0 0 0 0 0,1 0 1 0 0,0 0-1 0 0,0 0 0 0 0,1 0 1 0 0,0 0-1 0 0,1-1 1 0 0,-1 1-1 0 0,1-1 0 0 0,1 0 1 0 0,0 1-1 0 0,0-2 0 0 0,0 1 1 0 0,1 0-1 0 0,-1-1 0 0 0,2 0 1 0 0,3 4-35 0 0,-3-6 43 0 0,0 1 0 0 0,1-2 0 0 0,-1 1 0 0 0,1-1 0 0 0,0 0 0 0 0,0 0 0 0 0,0-1 0 0 0,0 0 0 0 0,1 0 0 0 0,-1-1-1 0 0,0 1 1 0 0,1-2 0 0 0,-1 1 0 0 0,1-1 0 0 0,-1 0 0 0 0,1-1 0 0 0,-1 0 0 0 0,1 0 0 0 0,-1-1 0 0 0,0 1 0 0 0,0-2 0 0 0,1 1 0 0 0,-1-1 0 0 0,1-1-43 0 0,13-6 156 0 0,0 0-1 0 0,0-2 1 0 0,-1-1-1 0 0,-1 0 1 0 0,0-2 0 0 0,0 0-1 0 0,1-3-155 0 0,4-6 162 0 0,-1-1-1 0 0,-2-1 1 0 0,0 0 0 0 0,-2-2 0 0 0,-1 0-1 0 0,-1-2 1 0 0,-1 1 0 0 0,5-19-162 0 0,-7-3 685 0 0,-14 50-496 0 0,0 1-32 0 0,0 0-21 0 0,0 0-24 0 0,0 0-52 0 0,0 31-75 0 0,0-20 14 0 0,1 0 0 0 0,0 0 0 0 0,0 0 0 0 0,1 0 0 0 0,1 0 0 0 0,0-1 0 0 0,0 1 0 0 0,1-1 0 0 0,0 0 0 0 0,1 0 0 0 0,0 0 0 0 0,0 0 0 0 0,1-1 0 0 0,1 0 0 0 0,-1 0 0 0 0,1-1 0 0 0,1 0 1 0 0,0 0-1 0 0,0 0 0 0 0,0-1 0 0 0,1 0 0 0 0,0-1 0 0 0,1 0 0 0 0,-1-1 0 0 0,1 0 0 0 0,0 0 0 0 0,0-1 0 0 0,1 0 0 0 0,3 1 1 0 0,-11-5-223 0 0,1 1 0 0 0,-1 0 1 0 0,0-1-1 0 0,0 0 0 0 0,0 1 1 0 0,1-1-1 0 0,-1 0 0 0 0,0-1 0 0 0,0 1 1 0 0,0-1-1 0 0,1 1 0 0 0,-1-1 1 0 0,0 0-1 0 0,0 0 0 0 0,0 0 0 0 0,0-1 1 0 0,0 1-1 0 0,2-2 223 0 0,9-11-5360 0 0,1-4-3887 0 0,-9 10-1350 0 0</inkml:trace>
  <inkml:trace contextRef="#ctx0" brushRef="#br0" timeOffset="9926.594">2800 483 936 0 0,'0'0'1354'0'0,"0"0"-289"0"0,0 0-54 0 0,0 0 195 0 0,0 0 261 0 0,0 0 127 0 0,0 0-57 0 0,0 0-214 0 0,0 0-259 0 0,0 0-217 0 0,0 0-128 0 0,-2-6-20 0 0,-6-16 17 0 0,-22-1 5821 0 0,-59 15-3577 0 0,57 48-2458 0 0,25 67-281 0 0,8-101-204 0 0,1 0 0 0 0,0 0 0 0 0,0-1 0 0 0,0 1 0 0 0,1-1 0 0 0,-1 1 0 0 0,1-1 0 0 0,1 0 0 0 0,-1 0 0 0 0,1 0 0 0 0,-1 0 0 0 0,2-1 1 0 0,-1 1-1 0 0,0-1 0 0 0,1 0 0 0 0,0-1 0 0 0,3 3-17 0 0,12 13 114 0 0,53 48 279 0 0,-72-63-351 0 0,1 0 0 0 0,-1 0-1 0 0,0-1 1 0 0,0 1 0 0 0,-1 0 0 0 0,1 0 0 0 0,-1 0 0 0 0,0 0-1 0 0,0 0 1 0 0,0 0 0 0 0,-1 0 0 0 0,1 0 0 0 0,-1 0 0 0 0,0 0-1 0 0,0 0 1 0 0,0 0 0 0 0,0-1 0 0 0,-1 1 0 0 0,0 0-1 0 0,0-1 1 0 0,0 1 0 0 0,0-1 0 0 0,0 0 0 0 0,-1 0 0 0 0,-1 3-42 0 0,-55 53 270 0 0,54-57-250 0 0,1 1 0 0 0,0-1-1 0 0,0 0 1 0 0,-1 0 0 0 0,1-1-1 0 0,-1 1 1 0 0,1-1 0 0 0,-1 0-1 0 0,0 0 1 0 0,1 0 0 0 0,-1-1-1 0 0,0 0 1 0 0,0 0 0 0 0,1 0-1 0 0,-1 0 1 0 0,0-1 0 0 0,0 0-1 0 0,1 0 1 0 0,-1 0 0 0 0,1 0-1 0 0,-1-1 1 0 0,1 0 0 0 0,-1 0-1 0 0,-2-2-19 0 0,-58-34 103 0 0,63 26-4837 0 0,18 6-7660 0 0,-9 6 1076 0 0</inkml:trace>
  <inkml:trace contextRef="#ctx0" brushRef="#br0" timeOffset="14130.717">3232 453 0 0 0,'0'0'496'0'0,"0"0"479"0"0,0 0 108 0 0,0 0-40 0 0,0 0-72 0 0,0 0-98 0 0,0 0-105 0 0,0 0-125 0 0,0 0-73 0 0,0 0 22 0 0,12-1 2502 0 0,0-2 7964 0 0,-12 1-10982 0 0,-1-1 1 0 0,0 1-1 0 0,0-1 0 0 0,0 1 0 0 0,0-1 0 0 0,-1 1 1 0 0,1 0-1 0 0,0 0 0 0 0,-1-1 0 0 0,0 1 1 0 0,1 0-1 0 0,-1 0 0 0 0,0 1 0 0 0,0-1 0 0 0,0 0 1 0 0,0 1-1 0 0,-1-1 0 0 0,1 1 0 0 0,0-1 1 0 0,-1 1-1 0 0,1 0 0 0 0,-1 0 0 0 0,1 0 0 0 0,-1 1 1 0 0,1-1-1 0 0,-1 0 0 0 0,0 1 0 0 0,1 0 1 0 0,-1 0-1 0 0,0-1 0 0 0,1 2 0 0 0,-1-1 1 0 0,0 0-1 0 0,1 0 0 0 0,-1 1 0 0 0,1 0 0 0 0,-1-1 1 0 0,0 1-77 0 0,-42 51 56 0 0,39 42 482 0 0,6-89-513 0 0,2 1-1 0 0,-1-1 1 0 0,0 0-1 0 0,1-1 1 0 0,0 1-1 0 0,0 0 1 0 0,0 0-1 0 0,1-1 1 0 0,0 1-1 0 0,0-1 1 0 0,0 0-1 0 0,0 0 1 0 0,0 0-1 0 0,1 0 1 0 0,1 0-25 0 0,24 35 199 0 0,-15-13-70 0 0,-10-18-77 0 0,1 0 0 0 0,-1 0 0 0 0,0 0 0 0 0,-1 1 0 0 0,0-1 0 0 0,0 1 0 0 0,-1 0 0 0 0,0 0 1 0 0,0 0-1 0 0,-1 0 0 0 0,0 4-52 0 0,-5-7 57 0 0,0-1-1 0 0,0 0 1 0 0,0 0 0 0 0,0 0 0 0 0,-1 0 0 0 0,0-1 0 0 0,0 0-1 0 0,0 0 1 0 0,-1 0 0 0 0,1-1 0 0 0,-1 0 0 0 0,0 0 0 0 0,0 0-1 0 0,0 0 1 0 0,0-1 0 0 0,0 0 0 0 0,0-1 0 0 0,-1 1 0 0 0,1-1-1 0 0,-4 0-56 0 0,4 1 44 0 0,-38-9 328 0 0,18-20-285 0 0,13 17-116 0 0,11 7-5462 0 0,1 2-5750 0 0,1 1-347 0 0</inkml:trace>
</inkml:ink>
</file>

<file path=ppt/ink/ink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16:17.8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20337 733 464 0 0,'0'0'1399'0'0,"0"0"-72"0"0,0 0 267 0 0,0 0 287 0 0,0 0 71 0 0,0 0-116 0 0,0 0-265 0 0,0 0-208 0 0,0 0-115 0 0,0 0-77 0 0,0 0-17 0 0,0 0-62 0 0,0 0-88 0 0,-1-8-88 0 0,-2-24-120 0 0,-30 21 2312 0 0,30 11-2863 0 0,-8 2-127 0 0,1 0-1 0 0,-1 0 1 0 0,0 1-1 0 0,1 1 1 0 0,0 0 0 0 0,0 0-1 0 0,0 1 1 0 0,1 1-1 0 0,-1-1 1 0 0,1 1-1 0 0,1 1 1 0 0,-1 0 0 0 0,1 0-1 0 0,0 1 1 0 0,1-1-1 0 0,-1 2 1 0 0,2-1-1 0 0,-1 1 1 0 0,-3 7-118 0 0,4-5 20 0 0,0 1 0 0 0,1-1 0 0 0,1 1 0 0 0,-1 0 0 0 0,2 1 1 0 0,0-1-1 0 0,1 0 0 0 0,0 1 0 0 0,0-1 0 0 0,2 1 0 0 0,-1 0 0 0 0,2-1 0 0 0,0 1 0 0 0,1 5-20 0 0,-1-14 35 0 0,0 0-1 0 0,0 0 1 0 0,0 0-1 0 0,0-1 0 0 0,1 1 1 0 0,0-1-1 0 0,0 1 1 0 0,0-1-1 0 0,0 1 0 0 0,1-1 1 0 0,-1 0-1 0 0,1 0 0 0 0,-1 0 1 0 0,1-1-1 0 0,0 1 1 0 0,0-1-1 0 0,1 1 0 0 0,-1-1 1 0 0,0 0-1 0 0,1 0 1 0 0,-1 0-1 0 0,1-1 0 0 0,0 1 1 0 0,0-1-1 0 0,-1 0 1 0 0,1 0-1 0 0,0 0 0 0 0,0-1 1 0 0,0 1-1 0 0,0-1 1 0 0,0 0-1 0 0,0 0 0 0 0,0-1 1 0 0,0 1-1 0 0,0-1 1 0 0,0 0-1 0 0,0 0 0 0 0,-1 0 1 0 0,1 0-1 0 0,0 0 1 0 0,-1-1-1 0 0,1 0 0 0 0,0 0-34 0 0,20-13 149 0 0,0-2 0 0 0,-1 0-1 0 0,-1-1 1 0 0,-1-1 0 0 0,-1-1 0 0 0,-1-1-1 0 0,0-1 1 0 0,-2 0 0 0 0,0-2-1 0 0,-2 0 1 0 0,0 0 0 0 0,5-16-149 0 0,13-23 133 0 0,-21 100-146 0 0,-10-22 8 0 0,1-1 1 0 0,1 0-1 0 0,-1 1 1 0 0,2-1-1 0 0,0-1 1 0 0,1 1-1 0 0,1-1 1 0 0,-1 0-1 0 0,2 0 1 0 0,0-1 0 0 0,1 0-1 0 0,0 0 1 0 0,0-1-1 0 0,1-1 1 0 0,1 1-1 0 0,0-1 1 0 0,0-1-1 0 0,1 0 1 0 0,0-1-1 0 0,1 0 1 0 0,0-1-1 0 0,0 0 1 0 0,0-1-1 0 0,1-1 1 0 0,0 0-1 0 0,0-1 1 0 0,0 0-1 0 0,1-1 5 0 0,69-5-2042 0 0,-48-7-8132 0 0,-25 8-2687 0 0</inkml:trace>
  <inkml:trace contextRef="#ctx0" brushRef="#br0" timeOffset="24531.638">19930 2184 7362 0 0,'0'0'2212'0'0,"0"0"-252"0"0,0 0-98 0 0,0 0 12 0 0,0 0-80 0 0,0 0-199 0 0,0 0-248 0 0,0 0-272 0 0,0 0-253 0 0,0 0-179 0 0,0 0-115 0 0,-11 0 711 0 0,8 63 248 0 0,1-52-1410 0 0,1 0 0 0 0,-1 1 0 0 0,2-1 0 0 0,-1 0-1 0 0,2 1 1 0 0,0-1 0 0 0,0 0 0 0 0,1 1 0 0 0,0-1 0 0 0,1 0 0 0 0,0 0-1 0 0,0-1 1 0 0,2 1 0 0 0,-1-1 0 0 0,1 1 0 0 0,1-1 0 0 0,0-1 0 0 0,0 1 0 0 0,5 5-77 0 0,-8-13 34 0 0,0 0 0 0 0,-1 0 0 0 0,1 0 0 0 0,0 0 0 0 0,0 0 0 0 0,0 0 1 0 0,1-1-1 0 0,-1 0 0 0 0,0 1 0 0 0,1-1 0 0 0,-1-1 0 0 0,0 1 0 0 0,1 0 1 0 0,-1-1-1 0 0,1 1 0 0 0,-1-1 0 0 0,1 0 0 0 0,-1 0 0 0 0,1-1 0 0 0,-1 1 1 0 0,1-1-1 0 0,-1 0 0 0 0,1 0 0 0 0,-1 0 0 0 0,0 0 0 0 0,0 0 0 0 0,3-2-34 0 0,81-54 603 0 0,83-119-166 0 0,-122 142-398 0 0,-33 71-87 0 0,-7-15 82 0 0,-6-15-33 0 0,0 0 0 0 0,0 0 0 0 0,0-1 0 0 0,1 1 0 0 0,0-1 1 0 0,1 1-1 0 0,-1-1 0 0 0,1 0 0 0 0,0 0 0 0 0,1 0 1 0 0,0-1-1 0 0,-1 1 0 0 0,2-1 0 0 0,-1-1 0 0 0,1 1 1 0 0,-1-1-1 0 0,1 1 0 0 0,0-2 0 0 0,1 1 0 0 0,6 2-1 0 0,-8-4 12 0 0,0-1 0 0 0,0 0 0 0 0,0 0 0 0 0,0 0 0 0 0,0 0 0 0 0,0-1-1 0 0,1 0 1 0 0,-1 0 0 0 0,0 0 0 0 0,0-1 0 0 0,1 0 0 0 0,-1 0 0 0 0,0 0 0 0 0,0-1-1 0 0,0 1 1 0 0,0-1 0 0 0,-1-1 0 0 0,1 1 0 0 0,0 0 0 0 0,-1-1 0 0 0,5-3-12 0 0,-2 1 30 0 0,0 1 0 0 0,0-2 1 0 0,0 1-1 0 0,-1-1 1 0 0,0 0-1 0 0,0 0 1 0 0,0 0-1 0 0,-1-1 0 0 0,0 0 1 0 0,0 0-1 0 0,0 0 1 0 0,-1-1-1 0 0,0 0 1 0 0,-1 0-1 0 0,0 0 0 0 0,0 0 1 0 0,-1 0-1 0 0,0 0 1 0 0,0-1-1 0 0,-1 1 0 0 0,1-7-30 0 0,-4-18-242 0 0,1-13-729 0 0,4 17-9594 0 0,-2 24-1550 0 0</inkml:trace>
  <inkml:trace contextRef="#ctx0" brushRef="#br0" timeOffset="25148.011">20985 1521 14731 0 0,'0'0'1366'0'0,"0"0"-287"0"0,0 0 16 0 0,0 0 186 0 0,0 0 39 0 0,0 0-106 0 0,0 0-188 0 0,0 0-238 0 0,0 0-165 0 0,0 0-106 0 0,0 0-49 0 0,0 0-40 0 0,0 0 0 0 0,1 6-25 0 0,4 28 72 0 0,-2-1 0 0 0,-2 1 0 0 0,-1 0 0 0 0,-1 0 0 0 0,-3 8-475 0 0,-1 70 388 0 0,-1 402 44 0 0,24-544-417 0 0,86-75-26 0 0,-3 27-11 0 0,-99 79 22 0 0,-1 0 0 0 0,1 1 0 0 0,0-1 0 0 0,0 0 0 0 0,-1 0 0 0 0,1 1 0 0 0,-1-1 0 0 0,1 1 0 0 0,-1-1 0 0 0,0 1 0 0 0,0-1 0 0 0,0 1 0 0 0,1 0 0 0 0,-1 0 0 0 0,-1 0 0 0 0,1-1 0 0 0,0 1 0 0 0,0 0 0 0 0,-1 0 0 0 0,1 0 0 0 0,-1 0 0 0 0,0 0 0 0 0,0 0 1 0 0,1 1-1 0 0,-1-1 0 0 0,0 0 0 0 0,-1 0 0 0 0,1 0 0 0 0,0 0 0 0 0,-1 0 0 0 0,1 0 0 0 0,-1 0 0 0 0,1 0 0 0 0,-1 0 0 0 0,0 0 0 0 0,0 0 0 0 0,0 9 31 0 0,1 224-5 0 0,0-234-47 0 0,13-12-1646 0 0,-9 3 652 0 0,7-16-3617 0 0,-7 9-5058 0 0,-3 7-2359 0 0</inkml:trace>
  <inkml:trace contextRef="#ctx0" brushRef="#br0" timeOffset="25608.657">21416 2294 8074 0 0,'0'0'2584'0'0,"0"0"-829"0"0,0 0-173 0 0,0 0 96 0 0,0 0-17 0 0,0 0-152 0 0,0 0-202 0 0,0 0-215 0 0,0 0-161 0 0,0 0-112 0 0,0 0-119 0 0,0 0-99 0 0,0 0-59 0 0,29 5-58 0 0,91 11-45 0 0,-65-22 285 0 0,-48 2-653 0 0,0-1 0 0 0,-1 1 0 0 0,1-1 0 0 0,-1 0 0 0 0,0 0 0 0 0,0-1 0 0 0,-1 0 0 0 0,1 0 0 0 0,-1 0 0 0 0,-1-1 0 0 0,1 1 0 0 0,-1-1 0 0 0,0 0 0 0 0,-1-1 0 0 0,0 1 0 0 0,0-1 0 0 0,0 1 0 0 0,-1-1 0 0 0,0 0 0 0 0,-1 0 0 0 0,1 0 0 0 0,-2 0 0 0 0,1 0 0 0 0,-1 0 0 0 0,-1-7-71 0 0,0 13 0 0 0,-1-1 1 0 0,1 0-1 0 0,-1 0 1 0 0,0 1-1 0 0,0-1 1 0 0,0 1-1 0 0,0-1 1 0 0,-1 1 0 0 0,1 0-1 0 0,0 0 1 0 0,-1 0-1 0 0,0 0 1 0 0,1 0-1 0 0,-1 1 1 0 0,0-1-1 0 0,0 1 1 0 0,0 0-1 0 0,0 0 1 0 0,0 0 0 0 0,0 0-1 0 0,-1 0 1 0 0,1 1-1 0 0,0-1 1 0 0,0 1-1 0 0,0 0 1 0 0,-1 0-1 0 0,1 0 1 0 0,0 1-1 0 0,0-1 1 0 0,0 1-1 0 0,0-1 1 0 0,-1 1 0 0 0,1 0-1 0 0,0 1 1 0 0,0-1-1 0 0,0 0 1 0 0,0 1-1 0 0,-10 6-3 0 0,2 0-1 0 0,-1 1 1 0 0,1 0 0 0 0,0 1 0 0 0,1 0 0 0 0,0 1 0 0 0,1 0 0 0 0,0 0-1 0 0,1 1 1 0 0,0 0 0 0 0,0 0 0 0 0,2 1 0 0 0,0 0 0 0 0,-2 6 3 0 0,6-15 0 0 0,0 0 0 0 0,0 0 0 0 0,0 0 0 0 0,1 1 0 0 0,0-1 0 0 0,0 0 1 0 0,0 0-1 0 0,0 1 0 0 0,1-1 0 0 0,-1 1 0 0 0,1-1 0 0 0,0 0 0 0 0,0 1 1 0 0,1-1-1 0 0,0 1 0 0 0,-1-1 0 0 0,2 0 0 0 0,-1 0 0 0 0,0 1 0 0 0,1-1 0 0 0,0 0 1 0 0,0 0-1 0 0,0 0 0 0 0,0-1 0 0 0,0 1 0 0 0,1 0 0 0 0,0-1 0 0 0,0 0 1 0 0,0 1-1 0 0,0-1 0 0 0,0 0 0 0 0,1-1 0 0 0,-1 1 0 0 0,1-1 0 0 0,0 1 0 0 0,0-1 1 0 0,-1 0-1 0 0,2 0 0 0 0,-1-1 0 0 0,2 1 0 0 0,13 2-16 0 0,0-2-1 0 0,0 0 0 0 0,-1-1 1 0 0,1 0-1 0 0,0-2 1 0 0,0-1-1 0 0,0 0 1 0 0,3-2 16 0 0,50-15-4992 0 0,-66 17 3507 0 0,-2 1-1271 0 0,1 0-3525 0 0,0-2-5447 0 0</inkml:trace>
  <inkml:trace contextRef="#ctx0" brushRef="#br0" timeOffset="25974.449">21940 2372 3649 0 0,'0'0'2136'0'0,"0"0"81"0"0,0 0 73 0 0,0 0-63 0 0,0 0-279 0 0,0 0-361 0 0,0 0-319 0 0,0 0-239 0 0,0 0-141 0 0,0 0-84 0 0,0 0-59 0 0,0 0-40 0 0,0 0-4 0 0,2 11 23 0 0,2 36 20 0 0,1-54 2378 0 0,16-45-2023 0 0,-15 33-1062 0 0,5-16 168 0 0,0 0 0 0 0,3 0-1 0 0,0 2 1 0 0,3-1 0 0 0,0 2-1 0 0,2 0 1 0 0,13-14-205 0 0,-25 37-11 0 0,36-23-175 0 0,-41 66-437 0 0,-5 5-2298 0 0,1-25-687 0 0,0-2-3359 0 0,2-8-4877 0 0</inkml:trace>
  <inkml:trace contextRef="#ctx0" brushRef="#br0" timeOffset="26407.033">22261 2269 1520 0 0,'0'0'2462'0'0,"0"0"101"0"0,0 0 65 0 0,0 0-121 0 0,0 0-263 0 0,0 0-249 0 0,0 0-256 0 0,0 0-236 0 0,0 0-181 0 0,0 0-187 0 0,0 0-164 0 0,0 0-139 0 0,32-2-112 0 0,97-4-124 0 0,-72-8 362 0 0,-49 11-855 0 0,-1 0 1 0 0,0 0-1 0 0,0 0 0 0 0,0-1 1 0 0,-1 0-1 0 0,1-1 0 0 0,-1 1 1 0 0,0-1-1 0 0,0 0 1 0 0,-1-1-1 0 0,1 1 0 0 0,-1-1 1 0 0,-1 0-1 0 0,1 0 1 0 0,-1-1-1 0 0,0 0 0 0 0,0 1 1 0 0,-1-1-1 0 0,0 0 0 0 0,0-1 1 0 0,0 1-1 0 0,-1 0 1 0 0,-1-1-1 0 0,1 0 0 0 0,-1 0-103 0 0,-1 5 2 0 0,1 1 0 0 0,-1 0 0 0 0,0-1 0 0 0,0 1 0 0 0,-1 0 0 0 0,1-1 0 0 0,0 1 0 0 0,-1 0 0 0 0,1 0 0 0 0,-1-1-1 0 0,0 1 1 0 0,0 0 0 0 0,0 0 0 0 0,0 0 0 0 0,0 0 0 0 0,0 0 0 0 0,-1 0 0 0 0,1 0 0 0 0,-1 0 0 0 0,1 1 0 0 0,-1-1-1 0 0,0 0 1 0 0,1 1 0 0 0,-1-1 0 0 0,0 1 0 0 0,0 0 0 0 0,0 0 0 0 0,0 0 0 0 0,0 0 0 0 0,-1 0 0 0 0,1 0 0 0 0,0 0 0 0 0,0 1-1 0 0,-1-1 1 0 0,1 1 0 0 0,0 0 0 0 0,-1-1 0 0 0,1 1 0 0 0,-2 0-2 0 0,-6 0-6 0 0,0 0 1 0 0,0 1-1 0 0,1 0 1 0 0,-1 0-1 0 0,0 1 1 0 0,1 0-1 0 0,-1 1 0 0 0,1 0 1 0 0,0 0-1 0 0,-1 1 1 0 0,2 1-1 0 0,-1-1 0 0 0,0 1 1 0 0,1 1-1 0 0,0-1 1 0 0,0 2-1 0 0,1-1 1 0 0,0 1-1 0 0,0 0 0 0 0,0 0 1 0 0,1 1-1 0 0,0 0 1 0 0,1 0-1 0 0,-1 0 0 0 0,2 1 1 0 0,-1 0-1 0 0,1 0 1 0 0,0 0-1 0 0,1 0 0 0 0,0 1 1 0 0,1-1-1 0 0,0 1 1 0 0,0-1-1 0 0,1 1 1 0 0,0 0-1 0 0,1 0 0 0 0,0 1 6 0 0,3-3 14 0 0,1 1-1 0 0,0-1 0 0 0,0 0 0 0 0,1 0 0 0 0,-1 0 0 0 0,2-1 1 0 0,-1 0-1 0 0,1 0 0 0 0,0 0 0 0 0,1-1 0 0 0,0 0 1 0 0,0 0-1 0 0,0 0 0 0 0,0-1 0 0 0,1 0 0 0 0,3 1-13 0 0,-10-5 4 0 0,32 19 220 0 0,2-1 1 0 0,0-1-1 0 0,0-2 0 0 0,31 9-224 0 0,0 1 175 0 0,-54-22-440 0 0,-1 0 0 0 0,0 0 0 0 0,1-2-1 0 0,-1 1 1 0 0,1-2 0 0 0,0 1-1 0 0,0-2 1 0 0,0 1 0 0 0,0-2 0 0 0,3 0 265 0 0,-7-2-4187 0 0,-1-1-6293 0 0</inkml:trace>
  <inkml:trace contextRef="#ctx0" brushRef="#br0" timeOffset="-9049.15">13750 262 688 0 0,'0'0'1132'0'0,"0"0"-51"0"0,0 0 275 0 0,0 0 376 0 0,0 0 313 0 0,0 0 63 0 0,0 0-142 0 0,0 0-218 0 0,0 0-207 0 0,0 0-186 0 0,0 0-163 0 0,0 0-131 0 0,0 0-123 0 0,0-2-89 0 0,1 49 4758 0 0,10 59-4063 0 0,1 19-1274 0 0,-14 191 75 0 0,-27-164-224 0 0,22-113-1102 0 0,37-87-2083 0 0,-17 29-582 0 0,-2 0-4159 0 0,-7 11-3682 0 0</inkml:trace>
  <inkml:trace contextRef="#ctx0" brushRef="#br0" timeOffset="-8398.093">14078 722 12507 0 0,'0'0'1851'0'0,"0"0"-511"0"0,0 0-140 0 0,0 0 82 0 0,0 0 7 0 0,0 0-114 0 0,0 0-277 0 0,0 0-231 0 0,0 0-131 0 0,0 0-80 0 0,0 0-76 0 0,0 0-84 0 0,-16 17-61 0 0,-96 106 166 0 0,104-114-378 0 0,1 0-1 0 0,0 1 1 0 0,1 0 0 0 0,0 1-1 0 0,1-1 1 0 0,0 1-1 0 0,1 0 1 0 0,0 0-1 0 0,0 1 1 0 0,1-1 0 0 0,1 1-1 0 0,0 0 1 0 0,1 0-1 0 0,0 3-22 0 0,0-12 2 0 0,1 0 0 0 0,-1-1 0 0 0,1 1-1 0 0,0 0 1 0 0,0 0 0 0 0,1 0 0 0 0,-1 0-1 0 0,0 0 1 0 0,1-1 0 0 0,0 1 0 0 0,-1 0-1 0 0,1 0 1 0 0,0-1 0 0 0,1 1 0 0 0,-1-1-1 0 0,0 1 1 0 0,1-1 0 0 0,0 1 0 0 0,-1-1-1 0 0,1 0 1 0 0,0 0 0 0 0,0 0 0 0 0,0 0-1 0 0,0 0 1 0 0,1 0 0 0 0,-1 0 0 0 0,0-1-1 0 0,1 1 1 0 0,-1-1 0 0 0,1 0 0 0 0,-1 0-1 0 0,3 1-1 0 0,5 1 79 0 0,1-1 0 0 0,-1 0 0 0 0,0-1 0 0 0,1 0-1 0 0,-1-1 1 0 0,1 0 0 0 0,-1 0 0 0 0,1-1 0 0 0,-1-1-1 0 0,0 1 1 0 0,0-2 0 0 0,1 1 0 0 0,-2-2 0 0 0,1 1 0 0 0,0-1-1 0 0,-1-1 1 0 0,1 0 0 0 0,-1 0 0 0 0,0 0 0 0 0,7-8-79 0 0,8-7 139 0 0,-1-1 1 0 0,-1-1 0 0 0,-1-1-1 0 0,-1-1 1 0 0,-1-1 0 0 0,-1-1 0 0 0,-2 0-1 0 0,0-1 1 0 0,-2-1 0 0 0,-1-1-1 0 0,-1 0 1 0 0,4-17-140 0 0,25-113 47 0 0,-34 126-82 0 0,-1-1 1 0 0,-2 1-1 0 0,-2-1 0 0 0,0 0 0 0 0,-3 0 1 0 0,-1-9 34 0 0,0 30-23 0 0,-1-1 1 0 0,0 1 0 0 0,-1 0 0 0 0,-1 1-1 0 0,1-1 1 0 0,-2 1 0 0 0,0-1 0 0 0,-1 2-1 0 0,0-1 1 0 0,0 1 0 0 0,-1 0 0 0 0,-8-8 22 0 0,12 14-6 0 0,0 0 1 0 0,-1 0 0 0 0,0 1 0 0 0,0-1-1 0 0,-1 1 1 0 0,1 0 0 0 0,-1 0 0 0 0,0 1 0 0 0,0 0-1 0 0,0 0 1 0 0,0 0 0 0 0,-1 1 0 0 0,1 0-1 0 0,0 0 1 0 0,-1 0 0 0 0,0 1 0 0 0,0 0 0 0 0,1 1-1 0 0,-1-1 1 0 0,0 1 0 0 0,0 0 0 0 0,1 1 0 0 0,-1 0-1 0 0,0 0 1 0 0,1 0 0 0 0,-4 2 5 0 0,-2 4 1 0 0,0 0 1 0 0,1 1 0 0 0,0 0-1 0 0,1 0 1 0 0,-1 2-1 0 0,2-1 1 0 0,-1 1-1 0 0,1 1 1 0 0,1-1 0 0 0,0 1-1 0 0,0 1 1 0 0,2 0-1 0 0,-1 0 1 0 0,1 0 0 0 0,1 1-1 0 0,0-1 1 0 0,1 1-1 0 0,0 1 1 0 0,1-1-1 0 0,0 0 1 0 0,2 1 0 0 0,-1 6-2 0 0,0 0 20 0 0,0 0 1 0 0,2 0-1 0 0,0 0 1 0 0,2 0 0 0 0,0-1-1 0 0,1 1 1 0 0,1 0-1 0 0,0-1 1 0 0,8 19-21 0 0,7 0 140 0 0,1-1 1 0 0,2 0-1 0 0,2-2 0 0 0,1-1 1 0 0,2 0-1 0 0,1-2 0 0 0,1-2 1 0 0,2 0-1 0 0,0-2 1 0 0,3-1-1 0 0,0-2 0 0 0,31 17-140 0 0,117 46 434 0 0,-169-81-604 0 0,-24-9-438 0 0,-22-6-7425 0 0,29 7-2882 0 0</inkml:trace>
  <inkml:trace contextRef="#ctx0" brushRef="#br0" timeOffset="-4885.256">15449 700 0 0 0,'0'0'680'0'0,"0"0"652"0"0,0 0 385 0 0,0 0 293 0 0,0 0 134 0 0,0 0-98 0 0,0 0-203 0 0,0 0-267 0 0,0 0-276 0 0,0 0-251 0 0,0 0-210 0 0,0 0-166 0 0,0 0-121 0 0,-2 27 2483 0 0,21 148-533 0 0,-4-79-2043 0 0,1 4 533 0 0,-17-99-930 0 0,0-1 0 0 0,0 0 0 0 0,0 0-1 0 0,0 1 1 0 0,-1-1 0 0 0,1 0 0 0 0,0 0 0 0 0,0 0-1 0 0,0-1 1 0 0,0 1 0 0 0,0 0 0 0 0,0 0 0 0 0,0-1 0 0 0,-1 1-1 0 0,1 0 1 0 0,0-1 0 0 0,0 1 0 0 0,0-1 0 0 0,0 1-1 0 0,0-1 1 0 0,1 0 0 0 0,-1 1 0 0 0,0-1 0 0 0,0 0-1 0 0,0 0 1 0 0,0 0 0 0 0,1 0 0 0 0,-1 0 0 0 0,0 1-1 0 0,1-1 1 0 0,-1 0 0 0 0,1 0 0 0 0,-1 0 0 0 0,1-1-1 0 0,0 1 1 0 0,-1 0 0 0 0,1 0 0 0 0,0 0 0 0 0,0 0-1 0 0,0 0 1 0 0,-1 0-62 0 0,-3-16 33 0 0,1 0 0 0 0,0-1 0 0 0,2 1 0 0 0,0 0 0 0 0,0-1-1 0 0,2 1 1 0 0,0-1 0 0 0,1 1 0 0 0,1 0 0 0 0,0 0 0 0 0,1 0 0 0 0,1 0-1 0 0,1 1 1 0 0,0 0 0 0 0,1 0 0 0 0,1 0 0 0 0,6-8-33 0 0,96-153 169 0 0,-108 174-165 0 0,0 0-1 0 0,0 0 1 0 0,1 1-1 0 0,-1-1 1 0 0,0 0-1 0 0,1 1 1 0 0,0 0-1 0 0,0-1 1 0 0,0 1-1 0 0,0 0 1 0 0,0 0-1 0 0,0 1 1 0 0,0-1-1 0 0,0 1 1 0 0,1 0-1 0 0,-1-1 1 0 0,0 2-1 0 0,1-1 1 0 0,0 0-1 0 0,-1 1 1 0 0,1-1-4 0 0,14 50 25 0 0,6 79 284 0 0,-3-107-1144 0 0,-10-28-6621 0 0,-8 4 548 0 0,1 2-4952 0 0</inkml:trace>
  <inkml:trace contextRef="#ctx0" brushRef="#br0" timeOffset="-3182.274">17596 730 9442 0 0,'0'0'2463'0'0,"0"0"-700"0"0,0 0-362 0 0,0 0 28 0 0,0 0 70 0 0,0 0-57 0 0,0 0-229 0 0,0 0-240 0 0,0 0-211 0 0,0 0-145 0 0,0 0-77 0 0,0 0-68 0 0,0 0-40 0 0,-1 24-29 0 0,-4 120 257 0 0,2 11 48 0 0,3-155-732 0 0,0 0 0 0 0,1-1 0 0 0,-1 1 0 0 0,0 0-1 0 0,1 0 1 0 0,-1 0 0 0 0,0 0 0 0 0,1 0 0 0 0,-1 0 0 0 0,0 0 0 0 0,1-1 0 0 0,-1 1 0 0 0,0 0 0 0 0,1 0 0 0 0,-1 0 0 0 0,0 0-1 0 0,1 0 1 0 0,-1 0 0 0 0,1 1 0 0 0,-1-1 0 0 0,0 0 0 0 0,1 0 0 0 0,-1 0 0 0 0,0 0 0 0 0,1 0 0 0 0,-1 0 0 0 0,0 1-1 0 0,0-1 1 0 0,1 0 0 0 0,-1 0 0 0 0,0 0 0 0 0,1 1 0 0 0,-1-1 0 0 0,0 0 0 0 0,0 0 0 0 0,0 1 0 0 0,1-1 0 0 0,-1 0 0 0 0,0 1-1 0 0,0-1 1 0 0,0 0 0 0 0,0 1 0 0 0,1-1 0 0 0,-1 0 0 0 0,0 1 0 0 0,0-1 0 0 0,0 0 0 0 0,0 1 0 0 0,0-1 0 0 0,0 0-1 0 0,0 1 1 0 0,0-1 0 0 0,0 0 0 0 0,0 1 0 0 0,0-1 0 0 0,0 0 0 0 0,0 1 0 0 0,-1-1 24 0 0,13-26-3983 0 0,-9 14-1594 0 0,-1 1-5924 0 0</inkml:trace>
  <inkml:trace contextRef="#ctx0" brushRef="#br0" timeOffset="-3017.252">17572 409 13483 0 0,'0'0'2256'0'0,"0"0"-663"0"0,0 0-337 0 0,0 0-88 0 0,0 0-128 0 0,0 0-175 0 0,0 0-305 0 0,0 0-336 0 0,0 0-272 0 0,0 0-96 0 0,0 0-48 0 0,0 0-16 0 0,0 0-16 0 0,0 0-240 0 0,5-7-577 0 0,5 14-2303 0 0,-3-3-9075 0 0</inkml:trace>
  <inkml:trace contextRef="#ctx0" brushRef="#br0" timeOffset="-1946.348">17966 605 0 0 0,'0'0'405'0'0,"0"0"596"0"0,0 0 434 0 0,0 0 322 0 0,0 0 212 0 0,0 0 6 0 0,0 0-249 0 0,0 0-281 0 0,0 0-227 0 0,0 0-106 0 0,0 0-16 0 0,0 0 3 0 0,0 0-1 0 0,3-8 883 0 0,-8 52 1143 0 0,-76 372-545 0 0,65-379-2511 0 0,15-37-31 0 0,1 0 14 0 0,0 0 42 0 0,0 0 17 0 0,3-24-62 0 0,2 0 1 0 0,0 0-1 0 0,1 0 1 0 0,1 1 0 0 0,1 0-1 0 0,2 0 1 0 0,0 1-1 0 0,1 0 1 0 0,1 1-1 0 0,1 0 1 0 0,4-3-49 0 0,-6 5 41 0 0,86-132-23 0 0,-96 152-18 0 0,-1-1-1 0 0,0 0 0 0 0,0 1 0 0 0,0-1 1 0 0,0 0-1 0 0,0 1 0 0 0,0-1 1 0 0,0 0-1 0 0,0 1 0 0 0,1-1 1 0 0,-1 0-1 0 0,0 1 0 0 0,0-1 0 0 0,0 0 1 0 0,1 0-1 0 0,-1 1 0 0 0,0-1 1 0 0,1 0-1 0 0,-1 0 0 0 0,0 0 0 0 0,0 1 1 0 0,1-1-1 0 0,-1 0 0 0 0,0 0 1 0 0,1 0-1 0 0,-1 0 0 0 0,0 1 1 0 0,1-1-1 0 0,-1 0 0 0 0,0 0 0 0 0,1 0 1 0 0,-1 0-1 0 0,0 0 0 0 0,1 0 1 0 0,-1 0-1 0 0,0 0 0 0 0,1 0 1 0 0,-1 0-1 0 0,0 0 0 0 0,1-1 0 0 0,-1 1 1 0 0,0 0-1 0 0,1 0 1 0 0,-4 41 8 0 0,1-23-10 0 0,1 0 0 0 0,0 0 0 0 0,1 0 1 0 0,1 1-1 0 0,1-1 0 0 0,0 0 1 0 0,1-1-1 0 0,1 1 0 0 0,1 0 0 0 0,0-1 1 0 0,2 0-1 0 0,0 0 0 0 0,0-1 1 0 0,3 2 1 0 0,-6-12 2 0 0,0 0 1 0 0,1 0 0 0 0,-1 0-1 0 0,1-1 1 0 0,1 1 0 0 0,-1-1-1 0 0,1 0 1 0 0,0-1 0 0 0,0 1-1 0 0,0-1 1 0 0,6 3-3 0 0,-9-6 32 0 0,-1-1 0 0 0,1 1 0 0 0,0-1 1 0 0,-1 1-1 0 0,1-1 0 0 0,0 0 0 0 0,0 0 1 0 0,-1 0-1 0 0,1 0 0 0 0,0-1 0 0 0,-1 1 0 0 0,1-1 1 0 0,0 1-1 0 0,-1-1 0 0 0,1 0 0 0 0,-1 0 0 0 0,1 0 1 0 0,-1 0-1 0 0,0-1 0 0 0,1 1 0 0 0,-1-1 0 0 0,0 1 1 0 0,0-1-1 0 0,0 0 0 0 0,0 0 0 0 0,0 0 0 0 0,0-1-32 0 0,64-97 1577 0 0,-18-62-728 0 0,-37 23-1524 0 0,-12 135-177 0 0,0 4-3114 0 0,1 0-3937 0 0,0 0-4550 0 0</inkml:trace>
  <inkml:trace contextRef="#ctx0" brushRef="#br0" timeOffset="-1556.421">18802 244 12059 0 0,'0'0'2217'0'0,"0"0"-456"0"0,0 0-180 0 0,0 0-76 0 0,0 0-154 0 0,0 0-242 0 0,0 0-269 0 0,0 0-246 0 0,0 0-137 0 0,0 0-73 0 0,0 0-45 0 0,0 0 23 0 0,0 0 14 0 0,-6 11 8 0 0,-17 36 0 0 0,4 74 1143 0 0,39 273-256 0 0,-19-350-1258 0 0,-15 119 67 0 0,14-164-136 0 0,0 1 0 0 0,0-1 0 0 0,0 1 0 0 0,-1-1 0 0 0,1 1 0 0 0,0-1 0 0 0,-1 1 0 0 0,1-1 0 0 0,0 1 0 0 0,-1-1 0 0 0,1 1 0 0 0,0-1 0 0 0,-1 1 0 0 0,1 0 0 0 0,-1-1 0 0 0,1 1 0 0 0,-1 0 0 0 0,1 0 0 0 0,-1-1 0 0 0,1 1 0 0 0,-1 0 0 0 0,1 0 0 0 0,-1 0 0 0 0,1-1 0 0 0,-1 1 0 0 0,0 0 0 0 0,1 0 0 0 0,-1 0 0 0 0,1 0 0 0 0,-1 0 0 0 0,1 0 0 0 0,-1 0 0 0 0,0 0 0 0 0,1 0 0 0 0,-1 1 0 0 0,1-1 0 0 0,-1 0 0 0 0,1 0 0 0 0,-1 0 0 0 0,1 1 0 0 0,-1-1 0 0 0,1 0 0 0 0,-1 1 0 0 0,1-1 0 0 0,-1 0 0 0 0,1 1 0 0 0,0-1 0 0 0,-1 0 0 0 0,1 1 0 0 0,-1-1 0 0 0,1 1 0 0 0,0-1 0 0 0,-1 1 0 0 0,1-1 0 0 0,0 1 0 0 0,0-1 0 0 0,0 1 0 0 0,-1-1 0 0 0,1 1 0 0 0,0 0 0 0 0,0-1 0 0 0,0 1 0 0 0,0-1 0 0 0,0 1 0 0 0,0-1 0 0 0,0 1 0 0 0,0-1 0 0 0,0 1 0 0 0,0 0 56 0 0,-21-46-12116 0 0,19 41 8888 0 0,-1-4-6158 0 0</inkml:trace>
  <inkml:trace contextRef="#ctx0" brushRef="#br0" timeOffset="-1349.371">18503 660 9274 0 0,'0'0'2791'0'0,"0"0"-1032"0"0,0 0-368 0 0,0 0 51 0 0,0 0 28 0 0,0 0-87 0 0,0 0-210 0 0,0 0-231 0 0,0 0-170 0 0,0 0-108 0 0,0 0-89 0 0,0 0-63 0 0,36 2-56 0 0,110 9-60 0 0,66-2 563 0 0,-123-7-717 0 0,-45-1-2443 0 0,-1 0-7005 0 0,-33-1-2491 0 0</inkml:trace>
  <inkml:trace contextRef="#ctx0" brushRef="#br0" timeOffset="-1083.617">19188 678 9826 0 0,'0'0'1484'0'0,"0"0"-299"0"0,0 0-58 0 0,0 0 9 0 0,0 0-45 0 0,0 0-147 0 0,0 0-195 0 0,0 0-174 0 0,0 0-136 0 0,0 0-100 0 0,0 0-85 0 0,-13 31-71 0 0,-40 98-19 0 0,41-64 61 0 0,14-59-187 0 0,1 1 110 0 0,0-1 1 0 0,1 0-1 0 0,-1 0 1 0 0,1 0-1 0 0,1-1 1 0 0,-1 1-1 0 0,1-1 1 0 0,0 0-1 0 0,0 0 1 0 0,0-1-1 0 0,1 1 1 0 0,-1-1-1 0 0,1-1 1 0 0,0 1-1 0 0,0-1 1 0 0,1 0-1 0 0,-1 0 0 0 0,1-1 1 0 0,-1 1-1 0 0,1-2 1 0 0,0 1-1 0 0,0-1 1 0 0,0 0-1 0 0,0 0 1 0 0,0-1-1 0 0,0 0 1 0 0,0 0-1 0 0,0-1 1 0 0,0 1-1 0 0,0-2 1 0 0,-1 1-1 0 0,1-1 1 0 0,1 0-149 0 0,-3 1 129 0 0,1-1 0 0 0,-1 0 1 0 0,1 0-1 0 0,-1 0 0 0 0,1-1 1 0 0,-1 1-1 0 0,0-1 0 0 0,0-1 1 0 0,-1 1-1 0 0,1-1 1 0 0,-1 1-1 0 0,1-1 0 0 0,-1-1 1 0 0,0 1-1 0 0,-1 0 0 0 0,1-1 1 0 0,-1 0-1 0 0,0 0 0 0 0,0 0 1 0 0,0 0-1 0 0,-1 0 1 0 0,0-1-1 0 0,0 1 0 0 0,0-1 1 0 0,-1 0-1 0 0,1 1 0 0 0,-1-1 1 0 0,-1-2-130 0 0,1 1 31 0 0,-1 1 1 0 0,0-1-1 0 0,0 1 0 0 0,-1 0 1 0 0,0-1-1 0 0,0 1 1 0 0,0 0-1 0 0,-1-1 1 0 0,0 1-1 0 0,0 0 0 0 0,0 0 1 0 0,-1 1-1 0 0,0-1 1 0 0,0 0-1 0 0,-1 1 1 0 0,0 0-1 0 0,1 0 1 0 0,-2 0-1 0 0,1 0 0 0 0,-1 1 1 0 0,-3-4-32 0 0,-1 0-56 0 0,-1 1 0 0 0,0 1 0 0 0,0-1 1 0 0,-1 1-1 0 0,0 1 0 0 0,0 0 0 0 0,0 1 0 0 0,-1 0 1 0 0,1 0-1 0 0,-1 1 0 0 0,0 1 0 0 0,0 0 0 0 0,0 0 1 0 0,0 2-1 0 0,0-1 0 0 0,-2 2 56 0 0,-73 12-9853 0 0,72-9-2645 0 0</inkml:trace>
  <inkml:trace contextRef="#ctx0" brushRef="#br0" timeOffset="-4384.3">16016 656 7730 0 0,'0'0'2396'0'0,"0"0"-502"0"0,0 0-274 0 0,0 0-58 0 0,0 0-68 0 0,0 0-174 0 0,0 0-289 0 0,0 0-300 0 0,0 0-213 0 0,0 0-116 0 0,0 0-25 0 0,0 0 26 0 0,0 0 12 0 0,-3 11-6 0 0,-18 125 1022 0 0,20-124-1352 0 0,0 0 1 0 0,1 0-1 0 0,1 0 0 0 0,-1 0 1 0 0,2 0-1 0 0,0 0 0 0 0,0-1 1 0 0,1 1-1 0 0,0 0 0 0 0,1-1 1 0 0,1 0-1 0 0,0 0 0 0 0,0 0 0 0 0,1 0 1 0 0,0-1-1 0 0,1 0 0 0 0,0 0 1 0 0,1-1-1 0 0,3 3-79 0 0,-9-10 62 0 0,1-1 1 0 0,0 1-1 0 0,0-1 1 0 0,0 0-1 0 0,0 1 0 0 0,1-1 1 0 0,-1-1-1 0 0,0 1 0 0 0,0 0 1 0 0,1-1-1 0 0,-1 0 0 0 0,0 0 1 0 0,0 0-1 0 0,1 0 1 0 0,-1 0-1 0 0,0 0 0 0 0,1-1 1 0 0,-1 0-1 0 0,0 0 0 0 0,0 0 1 0 0,0 0-1 0 0,0 0 0 0 0,0 0 1 0 0,0-1-1 0 0,0 0 1 0 0,0 1-1 0 0,0-1 0 0 0,-1-1-62 0 0,74-62 1061 0 0,-64 49-989 0 0,-1 0-1 0 0,0-1 1 0 0,-1 0-1 0 0,-1-1 1 0 0,-1 0-1 0 0,0 0 1 0 0,-1-1-1 0 0,-1 1 1 0 0,-1-2-1 0 0,-1 1 0 0 0,-1-1 1 0 0,0 1-1 0 0,-1-1 1 0 0,-1 0-1 0 0,-1 0 1 0 0,-1 1-1 0 0,-1-1-71 0 0,2 20-47 0 0,0 1-1 0 0,-1-1 1 0 0,1 1-1 0 0,0 0 1 0 0,-1-1-1 0 0,1 1 1 0 0,0-1-1 0 0,-1 1 1 0 0,1-1-1 0 0,-1 1 1 0 0,1-1-1 0 0,-1 1 1 0 0,1-1-1 0 0,-1 1 1 0 0,1-1-1 0 0,-1 1 1 0 0,0-1-1 0 0,1 0 1 0 0,-1 0-1 0 0,0 1 1 0 0,1-1-1 0 0,-1 0 1 0 0,0 0-1 0 0,1 1 1 0 0,-1-1-1 0 0,0 0 1 0 0,1 0-1 0 0,-1 0 1 0 0,0 0-1 0 0,1 0 1 0 0,-1 0-1 0 0,0 0 1 0 0,1-1-1 0 0,-1 1 1 0 0,0 0-1 0 0,1 0 1 0 0,-1 0-1 0 0,0-1 1 0 0,1 1-1 0 0,-1 0 1 0 0,1-1-1 0 0,-1 1 1 0 0,0 0-1 0 0,1-1 1 0 0,-1 1-1 0 0,1-1 1 0 0,-1 1-1 0 0,1-1 1 0 0,-1 1-1 0 0,1-1 1 0 0,0 1-1 0 0,-1-1 1 0 0,1 1-1 0 0,0-1 1 0 0,-1 0-1 0 0,1 1 1 0 0,0-1-1 0 0,0 0 48 0 0,-6 21-2412 0 0,3-6-2423 0 0,2-8 269 0 0,-1 2-7623 0 0</inkml:trace>
  <inkml:trace contextRef="#ctx0" brushRef="#br0" timeOffset="-3808.948">16443 1013 12163 0 0,'0'0'2998'0'0,"0"0"-1451"0"0,0 0-590 0 0,0 0-2 0 0,0 0 44 0 0,0 0-18 0 0,0 0-110 0 0,0 0-151 0 0,0 0-89 0 0,0 0-51 0 0,0 0-57 0 0,0 0-53 0 0,0 0-61 0 0,11-23-52 0 0,36-70-29 0 0,17-4 725 0 0,34-50-154 0 0,-95 204-1165 0 0,-2-48 266 0 0,0 0 1 0 0,1 0-1 0 0,0 0 0 0 0,1-1 1 0 0,0 1-1 0 0,0-1 0 0 0,0 0 1 0 0,1 0-1 0 0,1 0 0 0 0,-1 0 1 0 0,1 0-1 0 0,0-1 0 0 0,1 0 0 0 0,0 0 1 0 0,0-1-1 0 0,1 1 0 0 0,-1-1 1 0 0,1-1-1 0 0,1 1 0 0 0,-1-1 1 0 0,1-1-1 0 0,0 1 0 0 0,0-1 1 0 0,0-1-1 0 0,0 1 0 0 0,4-1 0 0 0,-8-2 56 0 0,0 0 0 0 0,0 0 1 0 0,1-1-1 0 0,-1 0 0 0 0,0 0 0 0 0,1 0 0 0 0,-1-1 0 0 0,0 1 0 0 0,1-1 1 0 0,-1 0-1 0 0,0 0 0 0 0,0-1 0 0 0,0 1 0 0 0,0-1 0 0 0,0 0 0 0 0,0 0 1 0 0,0 0-1 0 0,0 0 0 0 0,-1-1 0 0 0,1 0 0 0 0,-1 1 0 0 0,0-1 0 0 0,0 0 1 0 0,0-1-1 0 0,0 1 0 0 0,-1-1 0 0 0,1 1 0 0 0,-1-1 0 0 0,1-1-56 0 0,52-119 1441 0 0,-39-20-992 0 0,-20 137-907 0 0,-1 7-7076 0 0,5 0 6698 0 0,0 0-11611 0 0</inkml:trace>
  <inkml:trace contextRef="#ctx0" brushRef="#br0" timeOffset="-17987.914">9549 542 1720 0 0,'0'0'1165'0'0,"0"0"-130"0"0,0 0 62 0 0,0 0 227 0 0,0 0 277 0 0,0 0 178 0 0,0 0 54 0 0,0 0-166 0 0,0 0-285 0 0,0 0-260 0 0,0 0-247 0 0,-3-8-135 0 0,-8-24-59 0 0,9 24-41 0 0,2 8-44 0 0,0 0-57 0 0,0 0-52 0 0,0 0-51 0 0,0 0-34 0 0,0 0-26 0 0,0 0-23 0 0,-10 23 1074 0 0,-8 21-1193 0 0,2 0 0 0 0,2 0 1 0 0,3 2-1 0 0,-7 41-234 0 0,10-44 99 0 0,0-6-49 0 0,2 0-1 0 0,2 1 0 0 0,1 0 1 0 0,2 0-1 0 0,2 5-49 0 0,-1-41 5 0 0,-1-1 1 0 0,1 1-1 0 0,0-1 0 0 0,0 1 1 0 0,0 0-1 0 0,0-1 0 0 0,0 1 1 0 0,0-1-1 0 0,0 1 1 0 0,1 0-1 0 0,-1-1 0 0 0,1 1 1 0 0,-1-1-1 0 0,1 1 0 0 0,-1-1 1 0 0,1 1-1 0 0,0-1 0 0 0,0 0 1 0 0,-1 1-1 0 0,1-1 0 0 0,0 0 1 0 0,0 0-1 0 0,1 1 1 0 0,-1-1-1 0 0,0 0 0 0 0,0 0 1 0 0,0 0-1 0 0,1 0 0 0 0,-1-1 1 0 0,1 1-1 0 0,-1 0 0 0 0,1 0 1 0 0,-1-1-1 0 0,1 1 0 0 0,-1-1 1 0 0,1 0-1 0 0,-1 1 1 0 0,1-1-1 0 0,-1 0 0 0 0,1 0 1 0 0,0 0-1 0 0,-1 0 0 0 0,1 0 1 0 0,-1 0-1 0 0,1 0 0 0 0,0-1 1 0 0,-1 1-1 0 0,1 0 1 0 0,-1-1-1 0 0,1 0 0 0 0,-1 1 1 0 0,1-1-1 0 0,-1 0-5 0 0,33-29 132 0 0,-2-3 1 0 0,-1 0 0 0 0,-2-2-1 0 0,-1-1 1 0 0,-2-1-1 0 0,-2-1 1 0 0,-1-2-1 0 0,-1-2-132 0 0,-22 42 0 0 0,28-52 66 0 0,-3-1 0 0 0,-1-1 0 0 0,11-46-66 0 0,-20-30 618 0 0,-22 135 84 0 0,20 186-410 0 0,56 153 81 0 0,-53-190-261 0 0,-7 0-1 0 0,-7 64-111 0 0,-4-164 24 0 0,-2 0 1 0 0,-3-1-1 0 0,-1 1 0 0 0,-3-1 0 0 0,-7 15-24 0 0,14-54 8 0 0,0 2 12 0 0,0 1 1 0 0,-1-1-1 0 0,-1 0 0 0 0,0 0 1 0 0,-1-1-1 0 0,-1 0 0 0 0,0 0 0 0 0,-1 0 1 0 0,-1-1-1 0 0,0-1 0 0 0,-1 1-20 0 0,11-14 8 0 0,-1 1 0 0 0,0 0 0 0 0,0 0 0 0 0,0 0 0 0 0,0 0 0 0 0,0 0 1 0 0,1-1-1 0 0,-1 1 0 0 0,-1-1 0 0 0,1 1 0 0 0,0 0 0 0 0,0-1 0 0 0,0 0 0 0 0,0 1 0 0 0,0-1 0 0 0,0 0 0 0 0,0 1 0 0 0,-1-1 0 0 0,1 0 0 0 0,0 0 0 0 0,0 0 0 0 0,0 0 0 0 0,-1 0 0 0 0,1 0 0 0 0,0 0 1 0 0,0-1-1 0 0,0 1 0 0 0,0 0 0 0 0,-1-1 0 0 0,1 1 0 0 0,0-1 0 0 0,0 1 0 0 0,0-1 0 0 0,0 1 0 0 0,0-1 0 0 0,0 0 0 0 0,0 1 0 0 0,0-1 0 0 0,0 0 0 0 0,1 0 0 0 0,-1 0 0 0 0,0 0 0 0 0,0 0 1 0 0,1 0-1 0 0,-1 0 0 0 0,1 0 0 0 0,-1 0 0 0 0,1 0 0 0 0,-1 0 0 0 0,1-1-8 0 0,-7-22-8 0 0,2 0 1 0 0,1-1-1 0 0,1 1 0 0 0,1-1 1 0 0,1 0-1 0 0,1 1 0 0 0,2-1 1 0 0,2-18 7 0 0,12-71-114 0 0,5 0 0 0 0,12-25 114 0 0,-10 40-363 0 0,-19 69 92 0 0,1 0-1562 0 0,1 13-7156 0 0,-6 16-1786 0 0</inkml:trace>
  <inkml:trace contextRef="#ctx0" brushRef="#br0" timeOffset="-14089.45">10345 774 0 0 0,'0'0'1018'0'0,"0"0"389"0"0,0 0 530 0 0,0 0 405 0 0,0 0 80 0 0,0 0-266 0 0,0 0-398 0 0,0 0-346 0 0,0 0-229 0 0,0 0-118 0 0,0 0-85 0 0,0-4-39 0 0,1-18 1507 0 0,-22 22 187 0 0,15 2-2564 0 0,1 1 0 0 0,-1 0 0 0 0,0 0 1 0 0,1 0-1 0 0,0 0 0 0 0,0 1 0 0 0,0 0 0 0 0,0 0 1 0 0,0 0-1 0 0,1 1 0 0 0,0-1 0 0 0,0 1 1 0 0,0 0-1 0 0,0 0 0 0 0,-1 5-71 0 0,-2 0 60 0 0,0 1 1 0 0,1 0-1 0 0,0 0 0 0 0,1 1 1 0 0,0 0-1 0 0,1 0 0 0 0,1 0 1 0 0,0 0-1 0 0,0 0 0 0 0,1 1 1 0 0,1-1-1 0 0,0 1 0 0 0,0 0 1 0 0,2-1-1 0 0,-1 1 0 0 0,2-1 1 0 0,0 2-61 0 0,-2-10 18 0 0,1 0 0 0 0,0 1 0 0 0,1-1 0 0 0,-1 0 0 0 0,1 0 0 0 0,0 0 0 0 0,0 0 0 0 0,0 0 0 0 0,0 0 0 0 0,1-1 1 0 0,-1 1-1 0 0,1-1 0 0 0,0 0 0 0 0,0 0 0 0 0,1 0 0 0 0,-1 0 0 0 0,0 0 0 0 0,1 0 0 0 0,0-1 0 0 0,-1 0 0 0 0,1 0 1 0 0,0 0-1 0 0,0 0 0 0 0,1-1 0 0 0,-1 1 0 0 0,0-1 0 0 0,0 0 0 0 0,1 0 0 0 0,-1-1 0 0 0,0 1 0 0 0,1-1-18 0 0,6 1 97 0 0,-1-1-1 0 0,0 0 1 0 0,0 0-1 0 0,1-1 0 0 0,-1-1 1 0 0,0 0-1 0 0,0 0 1 0 0,0-1-1 0 0,0 0 0 0 0,0 0 1 0 0,-1-2-1 0 0,9-4-96 0 0,-5 2 70 0 0,-2-1-1 0 0,1 0 1 0 0,-1-1 0 0 0,-1-1-1 0 0,1 1 1 0 0,-2-2-1 0 0,1 1 1 0 0,-1-1 0 0 0,-1-1-1 0 0,0 1 1 0 0,-1-2-1 0 0,0 1 1 0 0,-1-1-1 0 0,0 0 1 0 0,-1 0 0 0 0,-1 0-1 0 0,0-1 1 0 0,0 0-1 0 0,-1 1 1 0 0,-1-1 0 0 0,-1-1-1 0 0,0 1-69 0 0,-2 10 2 0 0,1 0 1 0 0,-1 0-1 0 0,0 0 0 0 0,-1 0 1 0 0,1 0-1 0 0,-1 0 0 0 0,0 0 0 0 0,0 1 1 0 0,0-1-1 0 0,0 1 0 0 0,-1-1 0 0 0,1 1 1 0 0,-1 0-1 0 0,0 0 0 0 0,0 0 1 0 0,0 0-1 0 0,0 1 0 0 0,-1-1 0 0 0,1 1 1 0 0,-1 0-1 0 0,1 0 0 0 0,-1 0 0 0 0,0 0 1 0 0,0 1-1 0 0,0-1 0 0 0,0 1 0 0 0,0 0 1 0 0,-4 0-3 0 0,-1-1-145 0 0,0 0 0 0 0,-1 1 0 0 0,1 1 1 0 0,0-1-1 0 0,-1 1 0 0 0,1 1 0 0 0,-1 0 1 0 0,1 0-1 0 0,0 1 0 0 0,0 0 0 0 0,0 1 1 0 0,-4 1 144 0 0,-46 28-2882 0 0,23-6-4505 0 0,23-18-3612 0 0</inkml:trace>
  <inkml:trace contextRef="#ctx0" brushRef="#br0" timeOffset="-13603.625">10722 744 8026 0 0,'0'0'2556'0'0,"0"0"-534"0"0,0 0-130 0 0,0 0 108 0 0,0 0-55 0 0,0 0-352 0 0,0 0-462 0 0,0 0-378 0 0,0 0-216 0 0,0 0-31 0 0,0 0-15 0 0,0 0-11 0 0,0 0-11 0 0,11 5 1057 0 0,-9 155 284 0 0,-1-153-1795 0 0,0-1 0 0 0,0 0 1 0 0,1 0-1 0 0,0 0 0 0 0,0 0 1 0 0,1 0-1 0 0,-1 0 0 0 0,1 0 1 0 0,1-1-1 0 0,-1 1 1 0 0,1-1-1 0 0,0 0 0 0 0,0 0 1 0 0,0-1-1 0 0,0 1 0 0 0,1-1 1 0 0,0 0-1 0 0,0 0 0 0 0,0 0 1 0 0,1-1-1 0 0,-1 0 1 0 0,1 0-1 0 0,0 0 0 0 0,-1-1 1 0 0,1 0-1 0 0,1 0 0 0 0,1 0-15 0 0,-3-1 66 0 0,1-1 0 0 0,-1 0 0 0 0,1 0 0 0 0,-1-1-1 0 0,1 1 1 0 0,-1-1 0 0 0,1 0 0 0 0,-1-1 0 0 0,0 1 0 0 0,1-1-1 0 0,-1 0 1 0 0,0-1 0 0 0,0 1 0 0 0,-1-1 0 0 0,1 0-1 0 0,0 0 1 0 0,2-3-66 0 0,5-3 108 0 0,-2-1 0 0 0,1 1-1 0 0,-1-2 1 0 0,-1 0 0 0 0,0 0 0 0 0,0 0-1 0 0,-1-1 1 0 0,0 0 0 0 0,-1-1-1 0 0,-1 0 1 0 0,0 0 0 0 0,-1 0 0 0 0,0-1-108 0 0,-4 10 10 0 0,2-3-5 0 0,0 1 0 0 0,-1-1 0 0 0,0 0 0 0 0,0 0 1 0 0,0 0-1 0 0,-1 0 0 0 0,0-1 0 0 0,-1 1 0 0 0,1 0 0 0 0,-1 0 0 0 0,-1 0 1 0 0,1-1-1 0 0,-1 1 0 0 0,-1 0 0 0 0,1 0 0 0 0,-1 0 0 0 0,0 0 0 0 0,-1 0 1 0 0,-1-2-6 0 0,1 4-805 0 0,-3-1-254 0 0,3 6-2738 0 0,-2 0-3449 0 0,3 0-5913 0 0</inkml:trace>
  <inkml:trace contextRef="#ctx0" brushRef="#br0" timeOffset="-10618.941">12316 660 0 0 0,'0'0'391'0'0,"0"0"280"0"0,0 0 209 0 0,0 0 173 0 0,0 0 142 0 0,0 0 52 0 0,0 0 13 0 0,0 0-33 0 0,0 0-41 0 0,1-3-67 0 0,-1 3-1235 0 0,-4-33 9368 0 0,-63 5-4636 0 0,-45 18-2451 0 0,102 12-2044 0 0,0 0 0 0 0,1 0 0 0 0,-1 1 0 0 0,1 0 0 0 0,0 1 0 0 0,0 0 0 0 0,0 0 0 0 0,0 1 0 0 0,0 0 1 0 0,1 0-1 0 0,0 1 0 0 0,0 0 0 0 0,1 1 0 0 0,0 0 0 0 0,-2 2-121 0 0,2 1 61 0 0,1 0-1 0 0,1 1 1 0 0,0-1 0 0 0,0 1-1 0 0,1 0 1 0 0,0 0-1 0 0,1 0 1 0 0,0 1 0 0 0,1-1-1 0 0,0 1 1 0 0,1 0 0 0 0,0-1-1 0 0,1 1 1 0 0,0 0 0 0 0,1-1-1 0 0,0 1 1 0 0,3 8-61 0 0,-3-13 39 0 0,2 1 1 0 0,-1 0-1 0 0,1-1 0 0 0,0 1 1 0 0,1-1-1 0 0,0 0 0 0 0,0 0 1 0 0,0 0-1 0 0,1-1 0 0 0,0 1 1 0 0,0-1-1 0 0,1 0 1 0 0,0-1-1 0 0,0 1 0 0 0,0-1 1 0 0,0-1-1 0 0,1 1 0 0 0,0-1 1 0 0,0 0-1 0 0,0 0 0 0 0,0-1 1 0 0,1 0-1 0 0,-1 0 1 0 0,1-1-1 0 0,0 0 0 0 0,0-1 1 0 0,0 1-1 0 0,0-1 0 0 0,0-1 1 0 0,0 0-1 0 0,0 0 0 0 0,0 0 1 0 0,6-2-40 0 0,78-4 211 0 0,-57-1-177 0 0,2-2 29 0 0,-35 9-79 0 0,-2 0-17 0 0,0 0-13 0 0,0 0-20 0 0,0 0-19 0 0,0 0-51 0 0,0 0-52 0 0,0 0-129 0 0,0 0-176 0 0,0 0-230 0 0,0 0-360 0 0,0 0-564 0 0,1 0-2572 0 0,2 0 24 0 0,-3 0 2769 0 0,4 0-10868 0 0</inkml:trace>
  <inkml:trace contextRef="#ctx0" brushRef="#br0" timeOffset="-10166.226">12832 678 10154 0 0,'0'0'2031'0'0,"0"0"-314"0"0,0 0-146 0 0,0 0 30 0 0,0 0-28 0 0,0 0-190 0 0,0 0-236 0 0,0 0-250 0 0,0 0-202 0 0,0 0-138 0 0,0 0-117 0 0,0 0-61 0 0,-15 6-59 0 0,-47 18-33 0 0,58-23-250 0 0,1 0 1 0 0,0 1-1 0 0,-1 0 0 0 0,1 0 1 0 0,0 0-1 0 0,0 0 0 0 0,1 1 1 0 0,-1-1-1 0 0,0 1 0 0 0,1-1 1 0 0,-1 1-1 0 0,1 0 0 0 0,0 0 1 0 0,0 0-1 0 0,0 0 0 0 0,1 0 1 0 0,-1 1-1 0 0,0 0-37 0 0,-5 10 93 0 0,1-3-57 0 0,1 1 0 0 0,0-1 0 0 0,1 1 0 0 0,0 0 0 0 0,1 0 0 0 0,1 0 0 0 0,-1 0 0 0 0,2 0 0 0 0,0 1 0 0 0,0-1-1 0 0,1 1 1 0 0,1-1 0 0 0,0 0 0 0 0,1 4-36 0 0,1-11 31 0 0,-1 1-1 0 0,1-1 1 0 0,0 1-1 0 0,1-1 0 0 0,-1 0 1 0 0,1 0-1 0 0,0-1 1 0 0,1 1-1 0 0,-1-1 1 0 0,1 0-1 0 0,-1 0 1 0 0,1 0-1 0 0,1-1 1 0 0,-1 1-1 0 0,0-1 0 0 0,1-1 1 0 0,-1 1-1 0 0,1-1 1 0 0,0 0-1 0 0,0 0 1 0 0,0 0-1 0 0,0-1 1 0 0,0 0-1 0 0,0-1 0 0 0,1 1 1 0 0,-1-1-1 0 0,0 0 1 0 0,0 0-1 0 0,0-1 1 0 0,0 0-1 0 0,1 0 1 0 0,-1-1-1 0 0,-1 1 1 0 0,1-1-1 0 0,0 0 0 0 0,4-3-30 0 0,0 1 57 0 0,1-1 0 0 0,-1-1-1 0 0,0 0 1 0 0,-1 0-1 0 0,1-1 1 0 0,-1-1-1 0 0,-1 1 1 0 0,1-1 0 0 0,-1-1-1 0 0,-1 1 1 0 0,1-1-1 0 0,-1-1 1 0 0,-1 1 0 0 0,0-1-1 0 0,0 0 1 0 0,-1-1-1 0 0,-1 1 1 0 0,1-1-1 0 0,-2 0 1 0 0,1 0 0 0 0,-2 0-1 0 0,1-1 1 0 0,-1 1-1 0 0,-1-1 1 0 0,0 1-1 0 0,-1-9-56 0 0,0 12-11 0 0,0 1 0 0 0,-1-1 0 0 0,0 1-1 0 0,0-1 1 0 0,0 1 0 0 0,-1 0-1 0 0,0-1 1 0 0,-1 1 0 0 0,1 0 0 0 0,-1 0-1 0 0,-1 1 1 0 0,1-1 0 0 0,-1 0 0 0 0,0 1-1 0 0,-1 0 1 0 0,0 0 0 0 0,0 1-1 0 0,0-1 1 0 0,0 1 0 0 0,-1 0 0 0 0,0 0-1 0 0,0 1 1 0 0,0 0 0 0 0,-1-1 11 0 0,1 2-145 0 0,0 0 0 0 0,0 0 0 0 0,-1 1 0 0 0,1 0 0 0 0,0 0 0 0 0,-1 0 0 0 0,1 1 0 0 0,-1 0 0 0 0,1 0 0 0 0,-1 1 0 0 0,0-1 0 0 0,1 2-1 0 0,-1-1 1 0 0,0 1 0 0 0,1 0 0 0 0,-1 0 0 0 0,1 1 0 0 0,-1-1 0 0 0,-2 3 145 0 0,-31 15-4351 0 0,3 8-4612 0 0,23-16-2580 0 0</inkml:trace>
  <inkml:trace contextRef="#ctx0" brushRef="#br0" timeOffset="-9719.948">13157 744 12731 0 0,'0'0'1909'0'0,"0"0"-307"0"0,0 0-108 0 0,0 0-17 0 0,0 0-134 0 0,0 0-273 0 0,0 0-315 0 0,0 0-212 0 0,0 0-143 0 0,0 0-60 0 0,0 0-7 0 0,0 0-30 0 0,0 0-15 0 0,0 23 735 0 0,-33 95 345 0 0,32-108-1308 0 0,0-5-42 0 0,0-1-1 0 0,0 0 1 0 0,0 1 0 0 0,0 0-1 0 0,1-1 1 0 0,0 1 0 0 0,0-1-1 0 0,0 1 1 0 0,0-1 0 0 0,1 1-1 0 0,0-1 1 0 0,0 1 0 0 0,0-1-1 0 0,0 1 1 0 0,1-1 0 0 0,-1 0-1 0 0,1 0 1 0 0,0 0 0 0 0,1 0-1 0 0,-1 0 1 0 0,1 0 0 0 0,0 0 0 0 0,0-1-1 0 0,0 1 1 0 0,0-1 0 0 0,0 0-1 0 0,1 0 1 0 0,-1 0 0 0 0,1-1-1 0 0,0 1 1 0 0,0-1 0 0 0,2 1-18 0 0,5-2 81 0 0,-1 0 0 0 0,1-1 0 0 0,-1 0 0 0 0,1-1 0 0 0,-1-1 0 0 0,0 1 1 0 0,1-1-1 0 0,-1-1 0 0 0,0 0 0 0 0,0-1 0 0 0,-1 0 0 0 0,1 0 0 0 0,-1-1 1 0 0,0 0-1 0 0,0 0 0 0 0,0-1 0 0 0,-1-1 0 0 0,0 1 0 0 0,0-1 0 0 0,0-1 1 0 0,-1 1-1 0 0,0-1 0 0 0,-1-1 0 0 0,0 1 0 0 0,0-1 0 0 0,-1 0-81 0 0,1 1 27 0 0,-1-1-1 0 0,0 1 1 0 0,0-1-1 0 0,-1 0 0 0 0,0 0 1 0 0,-1 0-1 0 0,0 0 1 0 0,-1-1-1 0 0,0 0 0 0 0,0 1 1 0 0,-1-1-1 0 0,0 0 1 0 0,0 0-1 0 0,-1 1 0 0 0,-1-4-26 0 0,-19 1-1346 0 0,-2 23-6129 0 0,18-7 481 0 0,1 0-5125 0 0</inkml:trace>
  <inkml:trace contextRef="#ctx0" brushRef="#br0" timeOffset="12113.894">9801 2088 0 0 0,'0'0'747'0'0,"0"0"301"0"0,0 0 384 0 0,0 0 333 0 0,0 0 182 0 0,0 0 9 0 0,0 0-138 0 0,0 0-196 0 0,0 0-202 0 0,0 0-153 0 0,0 0-122 0 0,0 0-82 0 0,2-6-81 0 0,5-21-95 0 0,-7 26-793 0 0,-1 0 1 0 0,1 0 0 0 0,-1 0-1 0 0,1 0 1 0 0,-1 0 0 0 0,1 0-1 0 0,-1 0 1 0 0,1 1 0 0 0,-1-1-1 0 0,0 0 1 0 0,1 0-1 0 0,-1 1 1 0 0,0-1 0 0 0,0 1-1 0 0,0-1 1 0 0,0 0 0 0 0,1 1-1 0 0,-1 0 1 0 0,0-1 0 0 0,0 1-1 0 0,0-1 1 0 0,0 1 0 0 0,0 0-1 0 0,0 0 1 0 0,0 0-1 0 0,0 0 1 0 0,0-1 0 0 0,0 1-1 0 0,0 0 1 0 0,0 1 0 0 0,0-1-1 0 0,0 0 1 0 0,0 0 0 0 0,0 0-1 0 0,0 1 1 0 0,0-1 0 0 0,0 0-95 0 0,-2 0 240 0 0,-3 0-117 0 0,0 1 1 0 0,-1-1-1 0 0,1 1 1 0 0,0 0-1 0 0,0 0 0 0 0,0 1 1 0 0,0-1-1 0 0,0 1 1 0 0,0 1-1 0 0,0-1 0 0 0,1 1 1 0 0,-1 0-1 0 0,-3 3-123 0 0,-95 72 752 0 0,103-77-747 0 0,1 0 0 0 0,0 1-1 0 0,0-1 1 0 0,0 1 0 0 0,0-1-1 0 0,0 0 1 0 0,0 1 0 0 0,0-1-1 0 0,0 1 1 0 0,0-1 0 0 0,1 0-1 0 0,-1 1 1 0 0,0-1 0 0 0,1 1 0 0 0,-1-1-1 0 0,1 0 1 0 0,0 0 0 0 0,-1 1-1 0 0,1-1 1 0 0,0 0 0 0 0,0 0-1 0 0,0 0 1 0 0,0 0 0 0 0,0 0-1 0 0,0 0 1 0 0,0 0 0 0 0,0 0-1 0 0,0 0 1 0 0,0 0 0 0 0,1-1-1 0 0,-1 1 1 0 0,0 0 0 0 0,1-1-1 0 0,-1 1 1 0 0,0-1 0 0 0,1 0-1 0 0,-1 1 1 0 0,0-1 0 0 0,1 0-1 0 0,-1 0 1 0 0,1 0-5 0 0,5 3 39 0 0,96 63 539 0 0,-95-62-508 0 0,-1 1 0 0 0,1 0 0 0 0,-1 1 0 0 0,0 0 0 0 0,0 0 0 0 0,-1 0 0 0 0,0 1 0 0 0,0-1 0 0 0,0 2 1 0 0,-1-1-1 0 0,0 1 0 0 0,-1-1 0 0 0,1 1 0 0 0,-1 0 0 0 0,-1 1 0 0 0,0-1 0 0 0,0 1 0 0 0,-1 0 0 0 0,0-1 1 0 0,0 1-1 0 0,-1 0 0 0 0,0 0 0 0 0,0 4-70 0 0,-2-9 51 0 0,-1-1-1 0 0,1 1 1 0 0,-1-1-1 0 0,1 1 1 0 0,-1-1 0 0 0,0 1-1 0 0,0-1 1 0 0,0 0-1 0 0,-1 0 1 0 0,1 0 0 0 0,-1 0-1 0 0,0 0 1 0 0,0-1 0 0 0,0 1-1 0 0,0-1 1 0 0,0 0-1 0 0,0 0 1 0 0,-1 0 0 0 0,1 0-1 0 0,-1 0 1 0 0,1-1-1 0 0,-1 0 1 0 0,0 0 0 0 0,1 0-1 0 0,-5 1-50 0 0,-10 5 67 0 0,-8 2-79 0 0,1-2 1 0 0,-1-1-1 0 0,0-1 0 0 0,0-1 0 0 0,0-1 0 0 0,-1-2 0 0 0,1 0 0 0 0,-11-3 13 0 0,39-6-1400 0 0,50-11-2937 0 0,-41 15 3156 0 0,10-5-2849 0 0,0 2-3413 0 0,-1 3-3028 0 0</inkml:trace>
  <inkml:trace contextRef="#ctx0" brushRef="#br0" timeOffset="12737.063">10135 2129 10530 0 0,'0'0'1858'0'0,"0"0"-322"0"0,0 0-91 0 0,0 0 39 0 0,0 0-38 0 0,0 0-151 0 0,0 0-241 0 0,0 0-244 0 0,0 0-171 0 0,0 0-116 0 0,0 0-65 0 0,0 0-35 0 0,0 0-7 0 0,-6 8-5 0 0,-18 26-27 0 0,8 42 708 0 0,3 104-470 0 0,12-178-619 0 0,1 1 0 0 0,0-1 1 0 0,0 1-1 0 0,0-1 1 0 0,1 0-1 0 0,-1 1 0 0 0,0-1 1 0 0,1 0-1 0 0,0 1 1 0 0,-1-1-1 0 0,1 0 0 0 0,0 0 1 0 0,0 1-1 0 0,0-1 0 0 0,0 0 1 0 0,1 0-1 0 0,-1 0 1 0 0,1 0-1 0 0,-1-1 0 0 0,1 1 1 0 0,0 0-1 0 0,-1-1 1 0 0,1 1-1 0 0,0-1 0 0 0,0 1 1 0 0,0-1-1 0 0,0 0 1 0 0,0 0-1 0 0,0 0 0 0 0,1 0 1 0 0,-1 0-1 0 0,0 0 0 0 0,1-1 1 0 0,-1 1-1 0 0,0-1 1 0 0,1 0-1 0 0,0 1-3 0 0,1-1 40 0 0,1 0 0 0 0,-1-1 0 0 0,1 1 0 0 0,0-1 0 0 0,-1 0 0 0 0,1 0 1 0 0,-1 0-1 0 0,0 0 0 0 0,1-1 0 0 0,-1 0 0 0 0,0 0 0 0 0,0 0 0 0 0,0 0 0 0 0,0-1 0 0 0,0 0 0 0 0,-1 0 0 0 0,1 0 0 0 0,-1 0 0 0 0,0 0 1 0 0,1-1-41 0 0,78-95 516 0 0,18-51-220 0 0,-74 121-243 0 0,-8 51-78 0 0,-6 11 41 0 0,-2 0 1 0 0,-1 1-1 0 0,-2 0 1 0 0,-1 0 0 0 0,-2 0-1 0 0,-1 1 1 0 0,-2-1-1 0 0,-1 1 1 0 0,-4 32-17 0 0,-2-11 11 0 0,-3-1-1 0 0,-2 0 1 0 0,-2-1 0 0 0,-2-1-1 0 0,-3 0 1 0 0,-2-1 0 0 0,-8 10-11 0 0,28-57 12 0 0,-2 0 1 0 0,1 1-1 0 0,-1-1 1 0 0,0 0-1 0 0,0 0 1 0 0,0 0-1 0 0,0 0 1 0 0,-1 0-1 0 0,0-1 1 0 0,0 1-1 0 0,-1-1 1 0 0,1 0-1 0 0,-1 0 1 0 0,0 0-1 0 0,0 0 1 0 0,0 0-1 0 0,0-1 1 0 0,-1 0-1 0 0,1 0 1 0 0,-1 0-1 0 0,0-1 1 0 0,0 1-1 0 0,0-1 1 0 0,0 0-1 0 0,0-1 1 0 0,0 1-1 0 0,-1-1 1 0 0,1 0-1 0 0,-5 0-12 0 0,7-4 0 0 0,-1 0 0 0 0,0 0 0 0 0,1-1 0 0 0,0 1 0 0 0,0-1 0 0 0,0 0-1 0 0,0 0 1 0 0,0 0 0 0 0,1 0 0 0 0,0 0 0 0 0,0 0 0 0 0,0-1 0 0 0,0 1-1 0 0,1-1 1 0 0,0 0 0 0 0,0 1 0 0 0,0-1 0 0 0,0 0 0 0 0,-4-18-89 0 0,1 1 1 0 0,0-1 0 0 0,2 0-1 0 0,1 0 1 0 0,1 1-1 0 0,0-1 1 0 0,2 0 0 0 0,1 0-1 0 0,1 0 1 0 0,0 1 0 0 0,2 0-1 0 0,1 0 1 0 0,0 0-1 0 0,2 1 1 0 0,0 0 0 0 0,2 1-1 0 0,0 0 1 0 0,10-13 88 0 0,18-10-2233 0 0,-11 17-6068 0 0,-20 18-3590 0 0</inkml:trace>
  <inkml:trace contextRef="#ctx0" brushRef="#br0" timeOffset="13205.779">10895 2077 7970 0 0,'0'0'2007'0'0,"0"0"-290"0"0,0 0-55 0 0,0 0-7 0 0,0 0-86 0 0,0 0-164 0 0,0 0-259 0 0,0 0-198 0 0,0 0-101 0 0,0 0-67 0 0,0 0 5 0 0,0 0-6 0 0,0 0-55 0 0,3-2-133 0 0,-3 2-518 0 0,0-1-1 0 0,-1 1 1 0 0,1 0-1 0 0,0 0 1 0 0,0-1-1 0 0,0 1 1 0 0,0 0-1 0 0,0 0 1 0 0,-1-1-1 0 0,1 1 1 0 0,0 0-1 0 0,0 0 1 0 0,0-1-73 0 0,-38 26 467 0 0,18-11-323 0 0,16-12-125 0 0,0 0-1 0 0,0 0 0 0 0,1 0 0 0 0,-1 0 1 0 0,1 1-1 0 0,-1 0 0 0 0,1 0 1 0 0,0 0-1 0 0,0 0 0 0 0,0 0 0 0 0,1 1 1 0 0,-1-1-1 0 0,1 1 0 0 0,0-1 1 0 0,0 1-1 0 0,0 0 0 0 0,0 0 1 0 0,1 0-1 0 0,-1 0 0 0 0,1 0 0 0 0,0 1 1 0 0,0 1-19 0 0,2-4 1 0 0,1 0 1 0 0,-1 0-1 0 0,1 0 1 0 0,0 0-1 0 0,0 0 1 0 0,0 0-1 0 0,0 0 1 0 0,0-1-1 0 0,0 1 1 0 0,0-1-1 0 0,0 0 1 0 0,1 0-1 0 0,-1 0 1 0 0,0 0-1 0 0,1 0 1 0 0,-1 0-1 0 0,1 0 1 0 0,-1-1-1 0 0,1 1 1 0 0,-1-1-1 0 0,3 0-1 0 0,2 2 17 0 0,26 3 4 0 0,-30-6-16 0 0,0 1-1 0 0,0 0 1 0 0,0-1-1 0 0,0 1 1 0 0,0 0 0 0 0,0 1-1 0 0,0-1 1 0 0,0 1 0 0 0,0-1-1 0 0,0 1 1 0 0,0 0 0 0 0,-1 0-1 0 0,1 0 1 0 0,0 0 0 0 0,0 1-1 0 0,-1-1 1 0 0,1 1 0 0 0,-1 0-1 0 0,1-1 1 0 0,-1 1 0 0 0,0 0-1 0 0,0 1 1 0 0,0-1 0 0 0,0 0-1 0 0,0 0 1 0 0,0 1-1 0 0,-1-1 1 0 0,1 1 0 0 0,-1 0-1 0 0,1-1 1 0 0,-1 3-5 0 0,0 5 62 0 0,-1 0 1 0 0,0 0-1 0 0,-1 0 1 0 0,-1 0-1 0 0,1 0 0 0 0,-1 0 1 0 0,-1 0-1 0 0,0-1 1 0 0,0 1-1 0 0,-1-1 0 0 0,0 0 1 0 0,-1 0-1 0 0,0 0 1 0 0,0-1-1 0 0,-1 0 0 0 0,0 0 1 0 0,0 0-1 0 0,-1-1 1 0 0,0 0-1 0 0,-1 0 1 0 0,1 0-1 0 0,-1-1 0 0 0,0 0 1 0 0,-2 0-63 0 0,5-2 5 0 0,-1 0 0 0 0,0 0 1 0 0,0 0-1 0 0,0-1 0 0 0,0 0 1 0 0,-1 0-1 0 0,1-1 0 0 0,-1 1 1 0 0,1-2-1 0 0,-1 1 0 0 0,0-1 1 0 0,0 1-1 0 0,-1-2-5 0 0,6 0-117 0 0,1-1 0 0 0,0 0 1 0 0,0 0-1 0 0,0 0 0 0 0,0-1 0 0 0,0 1 0 0 0,0 0 1 0 0,0 0-1 0 0,0 0 0 0 0,0-1 0 0 0,0 1 0 0 0,1-1 1 0 0,-1 1-1 0 0,1 0 0 0 0,-1-1 0 0 0,1 1 0 0 0,-1-1 1 0 0,1 1-1 0 0,0-1 0 0 0,0 1 0 0 0,0-1 0 0 0,0 1 1 0 0,0-1-1 0 0,0 1 0 0 0,0-1 0 0 0,0 1 0 0 0,1-1 1 0 0,-1 1-1 0 0,0-1 0 0 0,1 1 0 0 0,0-1 0 0 0,-1 1 0 0 0,1-1 1 0 0,0 1-1 0 0,-1 0 0 0 0,1 0 0 0 0,0-1 0 0 0,0 1 1 0 0,0 0-1 0 0,0 0 0 0 0,1 0 117 0 0,16-22-5306 0 0,-8 10-3382 0 0,-1 5-851 0 0</inkml:trace>
  <inkml:trace contextRef="#ctx0" brushRef="#br0" timeOffset="13536.085">11368 1783 8314 0 0,'0'0'4358'0'0,"0"0"-2028"0"0,0 0-879 0 0,0 0-130 0 0,0 0-31 0 0,0 0-31 0 0,0 0-71 0 0,0 0-153 0 0,0 0-133 0 0,0 0-31 0 0,0 0-70 0 0,0 0-81 0 0,0 0-85 0 0,1 17-102 0 0,-2 113 609 0 0,-1 411-227 0 0,-32-589-11276 0 0,25 38 3283 0 0,4 2-4548 0 0</inkml:trace>
  <inkml:trace contextRef="#ctx0" brushRef="#br0" timeOffset="13788.664">11138 2144 11771 0 0,'0'0'1864'0'0,"0"0"-353"0"0,0 0-85 0 0,0 0 34 0 0,0 0 4 0 0,0 0-104 0 0,0 0-159 0 0,0 0-169 0 0,0 0-165 0 0,0 0-150 0 0,0 0-115 0 0,0 0-71 0 0,34-7-51 0 0,108-17-54 0 0,-35 18 432 0 0,65 17-1126 0 0,-158-8-364 0 0,8 2-2017 0 0,-7 5-4648 0 0,-11-7 1213 0 0,-2-2-4556 0 0</inkml:trace>
  <inkml:trace contextRef="#ctx0" brushRef="#br0" timeOffset="14054.19">11657 2195 1064 0 0,'0'0'1582'0'0,"0"0"-75"0"0,0 0 129 0 0,0 0 137 0 0,0 0-18 0 0,0 0-102 0 0,0 0-196 0 0,0 0-150 0 0,0 0-83 0 0,0 0-37 0 0,0 0-27 0 0,0 0-52 0 0,0 0-48 0 0,22 13-62 0 0,71 38-76 0 0,-91-49-857 0 0,-1-1 0 0 0,1 1 0 0 0,0-1 0 0 0,0 0 0 0 0,0 0 1 0 0,-1 0-1 0 0,1 0 0 0 0,0 0 0 0 0,1 0 0 0 0,-1 0 0 0 0,0-1 1 0 0,0 1-1 0 0,0-1 0 0 0,0 0 0 0 0,0 0 0 0 0,0 1 1 0 0,1-1-1 0 0,-1 0 0 0 0,0-1 0 0 0,0 1 0 0 0,0 0 0 0 0,0-1 1 0 0,0 1-1 0 0,1-1 0 0 0,-1 0 0 0 0,0 1 0 0 0,0-1 0 0 0,0 0 1 0 0,0-1-66 0 0,6-3 346 0 0,-2 2-219 0 0,-1 0 0 0 0,0 0 0 0 0,0-1 0 0 0,0 1 0 0 0,-1-1 0 0 0,1 0 0 0 0,-1-1 0 0 0,0 1 0 0 0,0-1 0 0 0,0 0 0 0 0,-1 0 0 0 0,1 0 0 0 0,-1-1 0 0 0,0 1 0 0 0,-1-1 0 0 0,0 1 1 0 0,0-1-1 0 0,0 0 0 0 0,0 0 0 0 0,-1 0 0 0 0,0 0 0 0 0,0 0 0 0 0,-1 0 0 0 0,0-5-127 0 0,1 9 9 0 0,-1 0-1 0 0,-1 0 1 0 0,1 0 0 0 0,0 0 0 0 0,0 0 0 0 0,-1 0 0 0 0,1 0-1 0 0,-1 0 1 0 0,0 0 0 0 0,0 0 0 0 0,0 0 0 0 0,0 0 0 0 0,0 1 0 0 0,0-1-1 0 0,0 0 1 0 0,0 1 0 0 0,-1-1 0 0 0,1 1 0 0 0,0-1 0 0 0,-1 1-1 0 0,0-1 1 0 0,1 1 0 0 0,-1 0 0 0 0,0 0 0 0 0,1 0 0 0 0,-1 0 0 0 0,0 0-1 0 0,0 0 1 0 0,0 1 0 0 0,0-1 0 0 0,0 1 0 0 0,0-1 0 0 0,0 1 0 0 0,0 0-1 0 0,0-1 1 0 0,0 1 0 0 0,-2 0-9 0 0,-1 0-7 0 0,-1 1 0 0 0,0-1-1 0 0,1 1 1 0 0,-1-1 0 0 0,1 2 0 0 0,-1-1-1 0 0,1 1 1 0 0,0-1 0 0 0,-1 1 0 0 0,1 1 0 0 0,0-1-1 0 0,0 1 1 0 0,-4 3 7 0 0,-1 1-33 0 0,1 0 0 0 0,-1 1 0 0 0,1 0 1 0 0,0 1-1 0 0,1 0 0 0 0,0 0 0 0 0,1 1 0 0 0,0 0 0 0 0,0 0 0 0 0,1 1 0 0 0,0 0 1 0 0,1 0-1 0 0,0 0 0 0 0,1 1 0 0 0,1-1 0 0 0,-1 1 0 0 0,2 0 0 0 0,0 0 0 0 0,0 0 1 0 0,0 7 32 0 0,3-14-71 0 0,-1-1 0 0 0,1 0-1 0 0,0 0 1 0 0,0 0 0 0 0,1 1 0 0 0,-1-1 0 0 0,1 0 0 0 0,0 0 0 0 0,0-1 0 0 0,0 1 0 0 0,0 0 0 0 0,1-1 0 0 0,0 1 0 0 0,-1-1 0 0 0,1 0 0 0 0,0 0 0 0 0,1 0 0 0 0,-1 0 0 0 0,1-1 0 0 0,-1 1 0 0 0,1-1 0 0 0,0 0 0 0 0,-1 0 0 0 0,1 0 0 0 0,0 0 0 0 0,4 0 71 0 0,70 17-6483 0 0,-59-16 300 0 0,-7 1-5102 0 0</inkml:trace>
  <inkml:trace contextRef="#ctx0" brushRef="#br0" timeOffset="14573.255">12053 2482 3505 0 0,'0'0'5897'0'0,"0"0"-2904"0"0,0 0-938 0 0,0 0-97 0 0,0 0-174 0 0,0 0-197 0 0,0 0-276 0 0,0 0-282 0 0,0 0-182 0 0,0 0-100 0 0,0 0-76 0 0,0 0-76 0 0,0 0-73 0 0,0-8-85 0 0,22-68 492 0 0,89-109 442 0 0,-105 177-1344 0 0,1-1 0 0 0,0 1 0 0 0,0 0 0 0 0,1 0 0 0 0,0 1 0 0 0,0 0 1 0 0,1 0-1 0 0,0 1 0 0 0,0 0 0 0 0,8-3-27 0 0,-16 8 1 0 0,0 1-1 0 0,0-1 1 0 0,0 1 0 0 0,0 0 0 0 0,0-1 0 0 0,0 1 0 0 0,0 0-1 0 0,0-1 1 0 0,0 1 0 0 0,0 0 0 0 0,0 0 0 0 0,0 0 0 0 0,0 0-1 0 0,0 0 1 0 0,0 0 0 0 0,0 0 0 0 0,0 0 0 0 0,0 0 0 0 0,0 1 0 0 0,0-1-1 0 0,0 0 1 0 0,0 0 0 0 0,-1 1 0 0 0,1-1 0 0 0,0 1 0 0 0,0-1-1 0 0,0 1 1 0 0,0-1 0 0 0,0 1 0 0 0,-1 0 0 0 0,1-1 0 0 0,0 1-1 0 0,-1 0 1 0 0,1 0 0 0 0,0 0 0 0 0,-1-1 0 0 0,1 1 0 0 0,-1 0-1 0 0,1 0 1 0 0,-1 0 0 0 0,0 0 0 0 0,1 0 0 0 0,-1 0 0 0 0,0 0-1 0 0,1 0 1 0 0,-1 0 0 0 0,0 0 0 0 0,0 0 0 0 0,0 0 0 0 0,0 0-1 0 0,0 0 0 0 0,-7 59 123 0 0,4-47-114 0 0,-1 53-5 0 0,5-64-3 0 0,1-1 0 0 0,0 0-1 0 0,0 0 1 0 0,-1 0-1 0 0,1 0 1 0 0,0 0 0 0 0,0 0-1 0 0,0 0 1 0 0,0 0-1 0 0,1-1 1 0 0,-1 1-1 0 0,0-1 1 0 0,0 0 0 0 0,0 1-1 0 0,0-1 1 0 0,0 0-1 0 0,1 0 1 0 0,-1-1 0 0 0,0 1-1 0 0,0 0 1 0 0,0-1-1 0 0,0 1 1 0 0,0-1-1 0 0,0 0 1 0 0,0 0 0 0 0,0 1-1 0 0,0-1 1 0 0,0 0-1 0 0,0-1 1 0 0,0 1 0 0 0,0 0-1 0 0,0-1 0 0 0,135-85 100 0 0,-136 86-99 0 0,0 0 0 0 0,0 1 0 0 0,0-1 0 0 0,0 0-1 0 0,0 1 1 0 0,0-1 0 0 0,1 1 0 0 0,-1-1 0 0 0,0 1 0 0 0,0 0 0 0 0,0-1-1 0 0,1 1 1 0 0,-1 0 0 0 0,0 0 0 0 0,0 0 0 0 0,1 0 0 0 0,-1 0-1 0 0,0 0 1 0 0,0 0 0 0 0,0 0 0 0 0,1 0 0 0 0,-1 1 0 0 0,0-1 0 0 0,0 1-1 0 0,0-1 1 0 0,1 1 0 0 0,-1-1 0 0 0,0 1 0 0 0,0-1 0 0 0,0 1 0 0 0,0 0-1 0 0,0 0 1 0 0,0-1 0 0 0,0 1 0 0 0,-1 0 0 0 0,1 0 0 0 0,0 0 0 0 0,0 0-1 0 0,-1 0 1 0 0,1 0 0 0 0,0 0 0 0 0,-1 0 0 0 0,1 1 0 0 0,-1-1-1 0 0,0 0 1 0 0,1 0 0 0 0,-1 0 0 0 0,0 0 0 0 0,0 1 0 0 0,1-1 0 0 0,-1 0-1 0 0,0 0 1 0 0,0 1 0 0 0,0-1 0 0 0,-1 0 0 0 0,1 0 0 0 0,0 1 0 0 0,0-1-2 0 0,0 160 263 0 0,21-124-464 0 0,-3-33-8615 0 0,-13-4-3575 0 0</inkml:trace>
  <inkml:trace contextRef="#ctx0" brushRef="#br0" timeOffset="17185.694">13579 2217 0 0 0,'0'0'1218'0'0,"0"0"294"0"0,0 0 239 0 0,0 0 203 0 0,0 0 58 0 0,0 0-91 0 0,0 0-170 0 0,0 0-228 0 0,0 0-179 0 0,0 0-185 0 0,0 0-162 0 0,-6-5-131 0 0,3 2-779 0 0,1 2-9 0 0,1-1 1 0 0,0 0 0 0 0,-1 1 0 0 0,0 0 0 0 0,1-1 0 0 0,-1 1 0 0 0,0 0 0 0 0,1 0 0 0 0,-1 0 0 0 0,0 0 0 0 0,0 0-1 0 0,0 0 1 0 0,0 1 0 0 0,0-1 0 0 0,0 1 0 0 0,0-1 0 0 0,0 1 0 0 0,0 0 0 0 0,0 0 0 0 0,0 0 0 0 0,0 0 0 0 0,0 0 0 0 0,0 0-1 0 0,0 0 1 0 0,0 1 0 0 0,0-1 0 0 0,0 1 0 0 0,0-1 0 0 0,-2 2-79 0 0,-7 6 129 0 0,1 1-1 0 0,0 0 1 0 0,0 1-1 0 0,1 0 1 0 0,0 1-1 0 0,1 0 1 0 0,0 0-1 0 0,0 0 1 0 0,1 1-1 0 0,1 0 1 0 0,0 1-1 0 0,1-1 1 0 0,0 1 0 0 0,1 0-1 0 0,1 0 1 0 0,0 1-1 0 0,0-1 1 0 0,2 1-1 0 0,-1-1 1 0 0,2 1-1 0 0,0 4-128 0 0,0-15 21 0 0,0 1-1 0 0,0-1 0 0 0,1 1 1 0 0,-1-1-1 0 0,1 1 0 0 0,0-1 1 0 0,0 1-1 0 0,0-1 0 0 0,0 0 1 0 0,1 0-1 0 0,-1 1 0 0 0,1-1 1 0 0,0 0-1 0 0,0 0 0 0 0,0-1 1 0 0,0 1-1 0 0,1 0 0 0 0,-1-1 1 0 0,1 1-1 0 0,-1-1 0 0 0,1 0 1 0 0,0 0-1 0 0,0 0 0 0 0,0 0 1 0 0,0-1-1 0 0,0 1 0 0 0,0-1 1 0 0,1 1-1 0 0,-1-1 0 0 0,0 0 1 0 0,1-1-1 0 0,-1 1 0 0 0,1 0 1 0 0,-1-1-1 0 0,1 0 0 0 0,-1 0 1 0 0,1 0-1 0 0,-1 0 0 0 0,1-1 1 0 0,-1 1-1 0 0,1-1 0 0 0,-1 0 1 0 0,1 0-1 0 0,2-1-20 0 0,5-3 110 0 0,-1 0 1 0 0,1-1-1 0 0,-1 0 0 0 0,-1-1 0 0 0,1 0 0 0 0,-1 0 1 0 0,0-1-1 0 0,-1 0 0 0 0,0 0 0 0 0,0-1 0 0 0,-1 0 1 0 0,0-1-1 0 0,0 0 0 0 0,0-1-110 0 0,0-3 34 0 0,1 1 0 0 0,-2-1-1 0 0,0-1 1 0 0,0 1 0 0 0,-2-1 0 0 0,1 0 0 0 0,-2 0-1 0 0,0 0 1 0 0,-1-1 0 0 0,-1 1 0 0 0,0 0 0 0 0,-1-1-1 0 0,0 1 1 0 0,-1-1 0 0 0,-2-1-34 0 0,1 9-28 0 0,0-1 1 0 0,0 1 0 0 0,-1 0-1 0 0,0 1 1 0 0,-1-1-1 0 0,0 1 1 0 0,0-1 0 0 0,-1 1-1 0 0,1 0 1 0 0,-2 1-1 0 0,1-1 1 0 0,-1 1-1 0 0,0 0 1 0 0,0 0 0 0 0,0 1-1 0 0,-1 0 1 0 0,0 0-1 0 0,0 0 1 0 0,0 1 0 0 0,-1 0-1 0 0,1 1 1 0 0,-1-1-1 0 0,0 2 1 0 0,0-1-1 0 0,-2 0 28 0 0,-21-4-221 0 0,30 7 168 0 0,1 0-45 0 0,0 0-24 0 0,0 0 4 0 0,18-8 8 0 0,14-11 201 0 0,-1-2 1 0 0,-1-1 0 0 0,-1-2 0 0 0,-1-1-1 0 0,-1-1 1 0 0,-1-1 0 0 0,-1-1 0 0 0,-2-1 0 0 0,-1-1-1 0 0,-1-1 1 0 0,7-17-92 0 0,12-18 144 0 0,-9 136-100 0 0,6 75 22 0 0,-7 0 0 0 0,-6 2 0 0 0,-2 61-66 0 0,-16-158-6 0 0,1 35-44 0 0,-3 0-1 0 0,-4 1 0 0 0,-4 14 51 0 0,3-84 7 0 0,0 1-1 0 0,-2-1 1 0 0,0 0-1 0 0,0 1 1 0 0,-2-1-1 0 0,0-1 1 0 0,0 1-1 0 0,-2-1 1 0 0,0 0-1 0 0,0 0 1 0 0,-2-1-1 0 0,0 0 1 0 0,0 0 0 0 0,-1-1-1 0 0,-1-1 1 0 0,0 0-1 0 0,-1 0 1 0 0,0-1-1 0 0,-1 0 1 0 0,0-1-1 0 0,-1-1 1 0 0,0 0-1 0 0,0-1 1 0 0,-1 0-1 0 0,0-1 1 0 0,0-1-1 0 0,-1 0 1 0 0,-10 1-7 0 0,25-6 5 0 0,-1-1 0 0 0,0 0 1 0 0,0 0-1 0 0,0 0 0 0 0,0-1 1 0 0,0 1-1 0 0,0 0 0 0 0,0-1 1 0 0,0 1-1 0 0,0-1 0 0 0,0 0 0 0 0,0 0 1 0 0,1 0-1 0 0,-1 1 0 0 0,0-2 1 0 0,1 1-1 0 0,-1 0 0 0 0,1 0 1 0 0,-1 0-1 0 0,1-1 0 0 0,-1 1 0 0 0,1-1 1 0 0,0 1-1 0 0,0-1 0 0 0,0 0 1 0 0,0 1-1 0 0,0-1 0 0 0,0 0 0 0 0,0 0 1 0 0,0 1-1 0 0,1-1 0 0 0,-1 0 1 0 0,1 0-1 0 0,-1 0 0 0 0,1-1-5 0 0,-1-74 80 0 0,9 49-83 0 0,3 0-1 0 0,0 1 0 0 0,1 0 1 0 0,2 1-1 0 0,1 0 1 0 0,0 2-1 0 0,2 0 0 0 0,1 0 1 0 0,1 2-1 0 0,14-13 4 0 0,166-186-229 0 0,-111 130-5958 0 0,-74 77-1460 0 0,-6 5-4550 0 0</inkml:trace>
  <inkml:trace contextRef="#ctx0" brushRef="#br0" timeOffset="18260.618">14798 2261 2128 0 0,'0'0'2080'0'0,"0"0"-380"0"0,0 0-152 0 0,0 0 85 0 0,0 0 78 0 0,0 0-26 0 0,0 0-180 0 0,0 0-321 0 0,0 0-249 0 0,0 0-68 0 0,0 0 15 0 0,0 0 29 0 0,0 0-28 0 0,7-6-124 0 0,72-83 2742 0 0,-78 88-3462 0 0,-1 0 1 0 0,0 0 0 0 0,0 0 0 0 0,1 0-1 0 0,-1 0 1 0 0,0 0 0 0 0,1 0-1 0 0,-1 0 1 0 0,1 1 0 0 0,-1-1-1 0 0,1 0 1 0 0,0 0 0 0 0,-1 0 0 0 0,1 1-1 0 0,0-1 1 0 0,-1 0 0 0 0,1 1-1 0 0,0-1 1 0 0,0 1 0 0 0,-1-1 0 0 0,1 1-1 0 0,0-1 1 0 0,0 1 0 0 0,0 0-1 0 0,0-1 1 0 0,0 1 0 0 0,0 0-1 0 0,0 0 1 0 0,0-1 0 0 0,0 1 0 0 0,0 0-1 0 0,0 0 1 0 0,0 0 0 0 0,0 0-1 0 0,-1 0 1 0 0,1 1 0 0 0,0-1-1 0 0,0 0 1 0 0,0 0 0 0 0,0 1 0 0 0,0-1-1 0 0,0 0 1 0 0,0 1 0 0 0,0-1-1 0 0,0 1 1 0 0,-1-1 0 0 0,1 1-1 0 0,0-1 1 0 0,0 1 0 0 0,-1 0 0 0 0,1-1-1 0 0,0 1 1 0 0,-1 0 0 0 0,1 0-1 0 0,-1 0 1 0 0,1-1 0 0 0,-1 1-1 0 0,1 0 1 0 0,-1 0 0 0 0,1 0 0 0 0,-1 1-40 0 0,12 19 118 0 0,0 1 1 0 0,-2 0-1 0 0,0 1 1 0 0,-2 0-1 0 0,0 1 0 0 0,-2-1 1 0 0,0 2-1 0 0,-2-1 1 0 0,-1 0-1 0 0,0 13-118 0 0,-2-26 21 0 0,9 66 49 0 0,-5 1-1 0 0,-2 0 0 0 0,-7 53-69 0 0,4-118 13 0 0,-1 0 0 0 0,-1-1 0 0 0,0 1 0 0 0,0-1 0 0 0,-1 1 0 0 0,-1-1 0 0 0,0 0-1 0 0,-1-1 1 0 0,0 1 0 0 0,-1-1 0 0 0,0 1 0 0 0,-1-2 0 0 0,0 1 0 0 0,0-1 0 0 0,-4 3-13 0 0,10-12 4 0 0,1 0 1 0 0,-1 0 0 0 0,0-1-1 0 0,1 1 1 0 0,-1 0-1 0 0,0-1 1 0 0,1 1 0 0 0,-1 0-1 0 0,0-1 1 0 0,0 1 0 0 0,1-1-1 0 0,-1 1 1 0 0,0-1 0 0 0,0 0-1 0 0,0 1 1 0 0,0-1-1 0 0,0 0 1 0 0,1 0 0 0 0,-1 1-1 0 0,0-1 1 0 0,0 0 0 0 0,0 0-1 0 0,0 0 1 0 0,0 0 0 0 0,0 0-1 0 0,0 0 1 0 0,0 0-1 0 0,0-1 1 0 0,0 1 0 0 0,1 0-1 0 0,-1 0 1 0 0,0-1 0 0 0,0 1-1 0 0,0-1 1 0 0,0 1-1 0 0,1-1 1 0 0,-1 1 0 0 0,0-1-1 0 0,0 1 1 0 0,1-1 0 0 0,-1 0-1 0 0,0 1 1 0 0,1-1 0 0 0,-1 0-1 0 0,1 1 1 0 0,-1-1-1 0 0,1 0 1 0 0,-1 0 0 0 0,1 0-1 0 0,-1 0 1 0 0,1 1 0 0 0,0-1-1 0 0,0 0 1 0 0,-1 0 0 0 0,1 0-1 0 0,0 0 1 0 0,0 0-1 0 0,0 0 1 0 0,0 0 0 0 0,0 0-1 0 0,0 0-4 0 0,-5-65 24 0 0,5 61-1 0 0,3-27-10 0 0,1 0 0 0 0,1 1 0 0 0,2-1 0 0 0,1 1 0 0 0,1 1 0 0 0,9-18-13 0 0,-4 6 14 0 0,9-24-18 0 0,3 2-1 0 0,2 1 1 0 0,4 1 0 0 0,1 1-1 0 0,4 2 1 0 0,2 2-1 0 0,30-33 5 0 0,-62 82 2 0 0,-1 1-1 0 0,2 0 0 0 0,-1 0 0 0 0,1 0 1 0 0,0 1-1 0 0,0 0 0 0 0,1 1 0 0 0,0 0 1 0 0,0 0-1 0 0,0 1 0 0 0,0 0 1 0 0,1 1-1 0 0,-1 0 0 0 0,1 0 0 0 0,0 1 1 0 0,0 0-1 0 0,0 1 0 0 0,1 0-1 0 0,-9 1 1 0 0,1 0 1 0 0,-1 1-1 0 0,0-1 0 0 0,0 1 1 0 0,0-1-1 0 0,0 1 0 0 0,0 0 0 0 0,0 0 1 0 0,0 0-1 0 0,0 0 0 0 0,0 0 1 0 0,0 0-1 0 0,0 1 0 0 0,-1-1 1 0 0,1 1-1 0 0,0-1 0 0 0,-1 1 1 0 0,1-1-1 0 0,-1 1 0 0 0,0 0 0 0 0,0 0 1 0 0,0 0-1 0 0,1 0 0 0 0,-2 0 1 0 0,1 0-1 0 0,0 0 0 0 0,0 0 1 0 0,-1 0-1 0 0,1 0 0 0 0,-1 0 0 0 0,1 1-1 0 0,5 72 126 0 0,-6-74-124 0 0,-3 21 34 0 0,-1-1-1 0 0,-2 0 1 0 0,0 0 0 0 0,-1-1-1 0 0,-1 0 1 0 0,-1 0 0 0 0,0-1 0 0 0,-2 0-1 0 0,0 0 1 0 0,-1-1 0 0 0,-1-1-1 0 0,-7 7-35 0 0,20-23 2 0 0,-12 15 13 0 0,-1 1 1 0 0,-1-2 0 0 0,0 0 0 0 0,-1 0 0 0 0,0-2 0 0 0,-1 0 0 0 0,0 0 0 0 0,-1-2 0 0 0,-1 0-1 0 0,0-1 1 0 0,0 0 0 0 0,-13 3-16 0 0,29-12-75 0 0,0 1-1 0 0,-1-1 1 0 0,1 0 0 0 0,0 0-1 0 0,-1 0 1 0 0,1-1 0 0 0,0 1-1 0 0,-1-1 1 0 0,1 1-1 0 0,-1-1 1 0 0,1 0 0 0 0,-1 0-1 0 0,1 0 1 0 0,-1 0 0 0 0,0 0-1 0 0,1 0 1 0 0,-1-1-1 0 0,1 1 1 0 0,0-1 0 0 0,-1 0-1 0 0,1 0 1 0 0,-1 0-1 0 0,1 0 1 0 0,0 0 0 0 0,0 0-1 0 0,0-1 1 0 0,0 1 0 0 0,0-1-1 0 0,0 1 1 0 0,0-1-1 0 0,0 0 1 0 0,0 0 0 0 0,1 0-1 0 0,-1 0 1 0 0,1 0 0 0 0,0 0-1 0 0,-1 0 1 0 0,1 0-1 0 0,0-1 1 0 0,0 1 0 0 0,0 0-1 0 0,1-1 1 0 0,-1 1-1 0 0,0-3 77 0 0,1-6-1639 0 0,0-4-1407 0 0,0 5-2500 0 0,2 2-6260 0 0</inkml:trace>
  <inkml:trace contextRef="#ctx0" brushRef="#br0" timeOffset="19524.562">16095 2103 11250 0 0,'0'0'1189'0'0,"0"0"-360"0"0,0 0-18 0 0,0 0 187 0 0,0 0 179 0 0,0 0 69 0 0,0 0-57 0 0,0 0-171 0 0,0 0-151 0 0,-32 10-102 0 0,-103 34-90 0 0,34-5 1031 0 0,92-35-1627 0 0,0 1 1 0 0,-1 0 0 0 0,2 0-1 0 0,-1 0 1 0 0,0 1-1 0 0,1 1 1 0 0,0-1 0 0 0,1 1-1 0 0,0 1 1 0 0,0-1-1 0 0,0 1 1 0 0,1 0 0 0 0,0 1-1 0 0,1 0 1 0 0,0 0-1 0 0,0 0 1 0 0,1 0 0 0 0,0 1-1 0 0,0-1 1 0 0,1 1-1 0 0,1 0 1 0 0,-1 0 0 0 0,2 0-1 0 0,-1 1 1 0 0,2-1 0 0 0,-1 8-80 0 0,2-16 1 0 0,-1 1 0 0 0,1 0 1 0 0,0-1-1 0 0,0 1 0 0 0,0 0 1 0 0,0-1-1 0 0,0 1 0 0 0,0-1 1 0 0,1 0-1 0 0,-1 1 0 0 0,1-1 1 0 0,0 0-1 0 0,-1 0 0 0 0,1 0 1 0 0,0 0-1 0 0,0 0 0 0 0,0-1 1 0 0,1 1-1 0 0,-1 0 0 0 0,0-1 1 0 0,1 0-1 0 0,-1 0 1 0 0,1 1-1 0 0,-1-1 0 0 0,1-1 1 0 0,0 1-1 0 0,-1 0 0 0 0,1-1 1 0 0,0 1-1 0 0,-1-1 0 0 0,1 0 1 0 0,2 0-2 0 0,88-18 130 0 0,-66 4-86 0 0,0-1 0 0 0,-1-2 0 0 0,0-1 0 0 0,-2-1 1 0 0,0-1-1 0 0,-1-1 0 0 0,-1 0 0 0 0,-2-2 0 0 0,0-1 0 0 0,4-8-44 0 0,34-55 136 0 0,-85 145 8 0 0,-3 54-210 0 0,30-109 62 0 0,0 0 0 0 0,0 0 0 0 0,0 0 0 0 0,0 0 0 0 0,0 0 0 0 0,1 0 0 0 0,0 0 0 0 0,-1 0 0 0 0,1 0 0 0 0,0 0 0 0 0,0 0 0 0 0,1 0 0 0 0,-1 0 0 0 0,1-1 0 0 0,-1 1-1 0 0,1-1 1 0 0,0 1 0 0 0,0-1 0 0 0,0 0 0 0 0,0 1 0 0 0,0-1 0 0 0,1 0 0 0 0,-1-1 0 0 0,1 1 0 0 0,-1 0 0 0 0,1-1 0 0 0,-1 1 0 0 0,1-1 0 0 0,0 0 0 0 0,0 0 0 0 0,0 0 0 0 0,0 0 0 0 0,0 0-1 0 0,0-1 1 0 0,0 1 0 0 0,0-1 0 0 0,0 0 4 0 0,13-1 8 0 0,0 0-1 0 0,0-2 0 0 0,0 0 0 0 0,0-1 0 0 0,-1 0 0 0 0,1-1 1 0 0,-1-1-1 0 0,0-1 0 0 0,-1 0 0 0 0,0-1 0 0 0,0 0 1 0 0,0-1-1 0 0,-1 0 0 0 0,-1-1 0 0 0,1-1 0 0 0,-2 0 1 0 0,1-1-1 0 0,-1-1-7 0 0,-1 3 4 0 0,-1 1 0 0 0,0-1 1 0 0,0-1-1 0 0,-2 0 1 0 0,1 0-1 0 0,-1 0 0 0 0,-1-1 1 0 0,0 0-1 0 0,0 0 1 0 0,-1-1-1 0 0,-1 1 0 0 0,0-1 1 0 0,-1 0-1 0 0,0-1 1 0 0,-1 1-1 0 0,-1 0 0 0 0,0-10-4 0 0,-1 15 6 0 0,1 6-5 0 0,-1 1-1 0 0,1 0 1 0 0,-1-1-1 0 0,0 1 1 0 0,1 0 0 0 0,-1-1-1 0 0,0 1 1 0 0,0 0-1 0 0,0-1 1 0 0,0 1-1 0 0,0-1 1 0 0,0 1-1 0 0,0 0 1 0 0,-1-1-1 0 0,1 1 1 0 0,-1 0-1 0 0,1-1 1 0 0,-1 1-1 0 0,1 0 1 0 0,-1 0-1 0 0,1-1 1 0 0,-1 1-1 0 0,0 0 1 0 0,0 0-1 0 0,0 0 1 0 0,0 0-1 0 0,0 0 1 0 0,0 0-1 0 0,0 0 1 0 0,0 0-1 0 0,0 1 1 0 0,0-1-1 0 0,0 0 1 0 0,0 0-1 0 0,-1 1 1 0 0,1-1-1 0 0,0 1 1 0 0,-1-1-1 0 0,1 1 1 0 0,0 0-1 0 0,-1 0 1 0 0,1-1-1 0 0,-1 1 0 0 0,-3 1-10 0 0,1-1 0 0 0,0 1 0 0 0,0 0 0 0 0,0 0 0 0 0,0 0 0 0 0,-1 1-1 0 0,2-1 1 0 0,-1 1 0 0 0,0 0 0 0 0,0 0 0 0 0,1 1 0 0 0,-1-1-1 0 0,1 1 1 0 0,-1-1 0 0 0,1 1 0 0 0,0 0 0 0 0,0 1 0 0 0,1-1 0 0 0,-1 0-1 0 0,0 1 1 0 0,1-1 0 0 0,0 1 0 0 0,0 0 0 0 0,0 0 0 0 0,1 0 0 0 0,-1 0-1 0 0,1 0 1 0 0,0 0 0 0 0,0 0 0 0 0,0 0 0 0 0,1 1 0 0 0,-1-1 0 0 0,1 3 10 0 0,2-5-6 0 0,0 1 1 0 0,0-1-1 0 0,1 0 1 0 0,-1 0-1 0 0,1 0 1 0 0,-1 0-1 0 0,1 0 1 0 0,0-1 0 0 0,0 1-1 0 0,-1-1 1 0 0,1 0-1 0 0,0 0 1 0 0,0 0-1 0 0,1 0 1 0 0,-1 0-1 0 0,0-1 1 0 0,0 1-1 0 0,0-1 1 0 0,0 0 0 0 0,0 0-1 0 0,1 0 1 0 0,0-1 5 0 0,109 20 60 0 0,-109-16-52 0 0,0 0 0 0 0,-1 0 0 0 0,0 1 0 0 0,0-1 0 0 0,0 1 0 0 0,0 0 0 0 0,-1 0 0 0 0,1 0 0 0 0,-1 0 0 0 0,0 0 0 0 0,0 1 0 0 0,0-1 0 0 0,-1 1 0 0 0,0-1 0 0 0,0 1 0 0 0,0-1 0 0 0,0 1 0 0 0,-1 0 0 0 0,1-1 1 0 0,-1 1-1 0 0,0 0 0 0 0,-1 0 0 0 0,1-1 0 0 0,-1 1 0 0 0,0-1 0 0 0,0 1 0 0 0,-1 0 0 0 0,1-1 0 0 0,-1 0 0 0 0,0 1 0 0 0,-2 2-8 0 0,-1 6 16 0 0,1-6-17 0 0,1 1 0 0 0,0-1 0 0 0,0 1 0 0 0,0 0 0 0 0,1 0 0 0 0,0 0 0 0 0,1 1 0 0 0,-1-1 0 0 0,2 0 0 0 0,-1 1 0 0 0,1-1 1 0 0,1 0-1 0 0,-1 1 0 0 0,2 4 1 0 0,1-10 0 0 0,-1-1 1 0 0,1-1-1 0 0,0 1 0 0 0,0 0 1 0 0,-1 0-1 0 0,1-1 1 0 0,0 0-1 0 0,0 0 0 0 0,0 1 1 0 0,1-2-1 0 0,-1 1 1 0 0,0 0-1 0 0,0-1 1 0 0,0 1-1 0 0,1-1 0 0 0,-1 0 1 0 0,0 0-1 0 0,1 0 1 0 0,-1-1-1 0 0,0 1 0 0 0,0-1 1 0 0,0 0-1 0 0,1 0 0 0 0,1 1 4 0 0,7-3 8 0 0,0-1 1 0 0,0 0-1 0 0,-1 0 1 0 0,1-1-1 0 0,-1-1 1 0 0,0 0-1 0 0,0-1 1 0 0,-1 0-1 0 0,1 0 1 0 0,-2-1-1 0 0,5-4-12 0 0,8-7 77 0 0,-2 0 0 0 0,0-2 0 0 0,-1 0 0 0 0,-1-1 0 0 0,-1-1 0 0 0,-1-1-1 0 0,-1 0 1 0 0,-1-1 0 0 0,-1 0 0 0 0,-2-1 0 0 0,6-17-77 0 0,31-84 152 0 0,-33 95-137 0 0,-2-1 0 0 0,-1-1 0 0 0,-2 0 1 0 0,-1 0-1 0 0,-2 0 0 0 0,1-20-15 0 0,-6-96 200 0 0,-2 148-192 0 0,-1 1 0 0 0,0 0 0 0 0,1 0 0 0 0,-1 0 0 0 0,0 0 0 0 0,0 0 0 0 0,0 0 0 0 0,0 0 1 0 0,0 0-1 0 0,0 0 0 0 0,0 0 0 0 0,0 1 0 0 0,0-1 0 0 0,0 0 0 0 0,0 1 0 0 0,-1-1 0 0 0,1 1 0 0 0,0-1 1 0 0,0 1-1 0 0,-1-1 0 0 0,1 1 0 0 0,0 0 0 0 0,-1 0 0 0 0,1 0 0 0 0,0 0 0 0 0,-1 0 0 0 0,1 0 0 0 0,0 0 1 0 0,0 0-1 0 0,-1 0 0 0 0,1 1 0 0 0,0-1 0 0 0,-1 0 0 0 0,1 1 0 0 0,0-1 0 0 0,0 1 0 0 0,0-1 1 0 0,-1 1-1 0 0,1 0 0 0 0,0 0 0 0 0,0-1 0 0 0,0 1 0 0 0,0 0 0 0 0,0 0 0 0 0,0 0 0 0 0,0 0 0 0 0,1 0 1 0 0,-1 0-1 0 0,0 0 0 0 0,1 1 0 0 0,-1-1 0 0 0,0 0 0 0 0,1 0 0 0 0,-1 1-8 0 0,-10 21 41 0 0,1-1 0 0 0,1 1 0 0 0,1 1 0 0 0,1 0 0 0 0,1 0 0 0 0,1 0 0 0 0,1 1 0 0 0,1-1 0 0 0,1 1 0 0 0,2 0 0 0 0,0 0 0 0 0,2 0 1 0 0,1 4-42 0 0,37 226 307 0 0,-11-117-174 0 0,6 54-27 0 0,-30-166-150 0 0,-4-26 48 0 0,-1 0-16 0 0,0 0-10 0 0,-7-22-699 0 0,-18-86-4113 0 0,18 68 67 0 0,-2 1-4669 0 0,4 24-246 0 0</inkml:trace>
  <inkml:trace contextRef="#ctx0" brushRef="#br0" timeOffset="19779.235">16732 1904 8762 0 0,'0'0'2862'0'0,"0"0"-992"0"0,0 0-447 0 0,0 0-47 0 0,0 0 13 0 0,0 0 9 0 0,0 0-102 0 0,0 0-161 0 0,0 0-169 0 0,0 0-142 0 0,0 0-107 0 0,0 0-99 0 0,0 0-66 0 0,29-2-52 0 0,91-8-33 0 0,61 14 1252 0 0,-152-2-1561 0 0,2-2-160 0 0,-1 2 1 0 0,0 0 0 0 0,0 3-1 0 0,0 0 1 0 0,-1 2-1 0 0,0 1 1 0 0,3 2 1 0 0,-17-1-1249 0 0,-11 0-6849 0 0,-4-8-2631 0 0</inkml:trace>
  <inkml:trace contextRef="#ctx0" brushRef="#br0" timeOffset="19953.072">17445 2085 8642 0 0,'0'0'3806'0'0,"0"0"-1906"0"0,0 0-739 0 0,0 0-65 0 0,0 0-13 0 0,0 0-114 0 0,0 31-209 0 0,2 98-278 0 0,-2-120-436 0 0,-1-1-36 0 0,0 0 0 0 0,1 0 0 0 0,0 0 0 0 0,0 0 0 0 0,1 1 1 0 0,0-1-1 0 0,1-1 0 0 0,0 1 0 0 0,0 0 0 0 0,0 0 0 0 0,1-1 0 0 0,0 1 0 0 0,1-1-10 0 0,8 6-1304 0 0,-5-11-5719 0 0,-6-2-3678 0 0</inkml:trace>
  <inkml:trace contextRef="#ctx0" brushRef="#br0" timeOffset="20171.725">17465 1889 11010 0 0,'0'0'5642'0'0,"0"0"-4474"0"0,0 0-528 0 0,0 0-136 0 0,0 0-160 0 0,0 0-152 0 0,0 0-96 0 0,0 0-128 0 0,0 0-112 0 0,0 0-176 0 0,0 0-336 0 0,0 0-944 0 0,0 0-2633 0 0,68 0-7570 0 0</inkml:trace>
  <inkml:trace contextRef="#ctx0" brushRef="#br0" timeOffset="20447.885">17977 2000 12443 0 0,'0'0'2956'0'0,"0"0"-534"0"0,0 0-332 0 0,0 0-314 0 0,0 0-359 0 0,0 0-357 0 0,0 0-293 0 0,0 0-203 0 0,0 0-105 0 0,0 0-74 0 0,0 0-68 0 0,0 0-73 0 0,0 0-57 0 0,-27 12-52 0 0,-84 37-66 0 0,35 6 34 0 0,68-45-100 0 0,1-3-2 0 0,1 1 0 0 0,0-1 0 0 0,1 1 0 0 0,0 0 0 0 0,0 0 1 0 0,1 0-1 0 0,0 1 0 0 0,0 0 0 0 0,1 0 0 0 0,0 0 1 0 0,0 0-1 0 0,1 0 0 0 0,1 0 0 0 0,-1 1 0 0 0,1-1 0 0 0,1 1 1 0 0,0-1-1 0 0,1 8-1 0 0,1-13-6 0 0,-1 0 1 0 0,1 0 0 0 0,0-1-1 0 0,1 1 1 0 0,-1 0 0 0 0,1-1-1 0 0,-1 1 1 0 0,1-1-1 0 0,0 0 1 0 0,1 0 0 0 0,-1 0-1 0 0,0 0 1 0 0,1-1 0 0 0,0 1-1 0 0,-1-1 1 0 0,1 0-1 0 0,0 0 1 0 0,0 0 0 0 0,0 0-1 0 0,0-1 1 0 0,1 0 0 0 0,-1 0-1 0 0,0 0 1 0 0,4 0 5 0 0,108 3 51 0 0,-103-6-180 0 0,0 0 0 0 0,1-2-1 0 0,-1 0 1 0 0,0 0-1 0 0,0-1 1 0 0,-1-1-1 0 0,0 0 1 0 0,0-1-1 0 0,0 0 1 0 0,-1 0-1 0 0,0-2 1 0 0,0 1-1 0 0,-1-1 1 0 0,0-1-1 0 0,-1 0 1 0 0,0 0-1 0 0,0-1 1 0 0,-1 0-1 0 0,-1 0 1 0 0,0-1-1 0 0,2-4 130 0 0,23-56-5565 0 0,-16 23-5072 0 0,-9 33 2218 0 0</inkml:trace>
  <inkml:trace contextRef="#ctx0" brushRef="#br0" timeOffset="20731.049">18240 1599 13323 0 0,'0'0'2534'0'0,"0"0"-523"0"0,0 0-295 0 0,0 0-261 0 0,0 0-300 0 0,0 0-269 0 0,0 0-252 0 0,0 0-147 0 0,0 0-9 0 0,0 0 16 0 0,0 0 36 0 0,0 0 7 0 0,1 8-39 0 0,-4 95 798 0 0,-13-23-739 0 0,4 1 1 0 0,3 0-1 0 0,4 3-557 0 0,3-44 37 0 0,2-1-1 0 0,1 0 0 0 0,2 1 0 0 0,2-1 1 0 0,5 19-37 0 0,-10-56-19 0 0,1-1 1 0 0,-1 1 0 0 0,1 0 0 0 0,0-1-1 0 0,0 1 1 0 0,-1-1 0 0 0,1 1 0 0 0,0-1-1 0 0,0 1 1 0 0,1-1 0 0 0,-1 0 0 0 0,0 1-1 0 0,0-1 1 0 0,1 0 0 0 0,-1 0 0 0 0,0 0-1 0 0,1 0 1 0 0,0 0 0 0 0,-1 0-1 0 0,1 0 1 0 0,-1-1 0 0 0,1 1 0 0 0,0-1-1 0 0,-1 1 1 0 0,1-1 0 0 0,0 1 0 0 0,0-1-1 0 0,-1 0 1 0 0,1 0 0 0 0,0 0 0 0 0,0 0-1 0 0,-1 0 1 0 0,1 0 0 0 0,0 0 0 0 0,0-1-1 0 0,1 0 19 0 0,31-30-4019 0 0,-29 20-743 0 0,-1 2-3522 0 0,-4 1-3881 0 0</inkml:trace>
  <inkml:trace contextRef="#ctx0" brushRef="#br0" timeOffset="21155.697">18358 2239 4617 0 0,'0'0'3810'0'0,"0"0"-1367"0"0,0 0-457 0 0,0 0-86 0 0,0 0-91 0 0,0 0-135 0 0,0 0-173 0 0,0 0-178 0 0,0 0-139 0 0,0 0-131 0 0,0 0-148 0 0,0 0-143 0 0,0 0-133 0 0,32 0-106 0 0,101-5-90 0 0,-75-10 90 0 0,-52 9-427 0 0,1 2-43 0 0,-1 0 0 0 0,-1-1 0 0 0,1 0-1 0 0,-1 0 1 0 0,1 0 0 0 0,-2 0 0 0 0,1-1 0 0 0,0 0-1 0 0,-1 0 1 0 0,0 0 0 0 0,-1-1 0 0 0,1 1 0 0 0,-1-1-1 0 0,0 0 1 0 0,-1 1 0 0 0,0-2 0 0 0,0 1 0 0 0,0 0 0 0 0,-1 0-1 0 0,0-6-52 0 0,0 11 1 0 0,-1 0 0 0 0,0 0-1 0 0,0 0 1 0 0,0 0-1 0 0,0-1 1 0 0,0 1 0 0 0,0 0-1 0 0,0 0 1 0 0,-1 0-1 0 0,1 0 1 0 0,-1 0 0 0 0,1 0-1 0 0,-1 0 1 0 0,0 0-1 0 0,0 0 1 0 0,0 0 0 0 0,0 1-1 0 0,0-1 1 0 0,0 0-1 0 0,-1 1 1 0 0,1-1 0 0 0,0 0-1 0 0,-1 1 1 0 0,1 0-1 0 0,-1-1 1 0 0,0 1 0 0 0,1 0-1 0 0,-1 0 1 0 0,0 0-1 0 0,0 0 1 0 0,0 0 0 0 0,0 0-1 0 0,0 0 1 0 0,0 1-1 0 0,0-1 1 0 0,0 1 0 0 0,0-1-1 0 0,0 1 1 0 0,0 0-1 0 0,0 0 0 0 0,-5 0-8 0 0,1-1 0 0 0,-1 2 0 0 0,1-1 0 0 0,-1 1-1 0 0,1 0 1 0 0,0 0 0 0 0,-1 1 0 0 0,1-1-1 0 0,0 2 1 0 0,0-1 0 0 0,0 1 0 0 0,0-1 0 0 0,0 2-1 0 0,1-1 1 0 0,0 1 0 0 0,-1-1 0 0 0,1 1 0 0 0,0 1-1 0 0,0 0 9 0 0,-4 2-17 0 0,1 1-1 0 0,0 0 1 0 0,1 0-1 0 0,0 0 1 0 0,0 1-1 0 0,1 0 1 0 0,0 1 0 0 0,1-1-1 0 0,0 1 1 0 0,0 0-1 0 0,1 1 1 0 0,0-1-1 0 0,1 1 1 0 0,0-1-1 0 0,1 1 1 0 0,0 0-1 0 0,0 0 1 0 0,1 0-1 0 0,1 2 18 0 0,3-7-4 0 0,-1-1-1 0 0,2 0 1 0 0,-1 0-1 0 0,0 0 0 0 0,1 0 1 0 0,0-1-1 0 0,0 1 1 0 0,0-1-1 0 0,1 0 1 0 0,0-1-1 0 0,-1 1 0 0 0,1-1 1 0 0,0 1-1 0 0,1-2 1 0 0,-1 1-1 0 0,1 0 1 0 0,-1-1-1 0 0,1 0 1 0 0,0-1-1 0 0,-1 1 0 0 0,1-1 1 0 0,0 0-1 0 0,0 0 1 0 0,0-1-1 0 0,0 0 1 0 0,1 0 4 0 0,7 1-233 0 0,0 0 1 0 0,0-1 0 0 0,0 0 0 0 0,-1-1-1 0 0,1-1 1 0 0,0 0 0 0 0,0-1 0 0 0,-1-1-1 0 0,0 0 1 0 0,1 0 0 0 0,6-5 232 0 0,82-47-7794 0 0,-89 45 2342 0 0,-5 3-5336 0 0</inkml:trace>
  <inkml:trace contextRef="#ctx0" brushRef="#br0" timeOffset="21518.647">19188 1908 15171 0 0,'0'0'1617'0'0,"0"0"-461"0"0,0 0-161 0 0,0 0-23 0 0,0 0-35 0 0,0 0-70 0 0,0 0-97 0 0,0 0-99 0 0,0 0-103 0 0,0 0-101 0 0,0 0-91 0 0,0 0-78 0 0,-19 18-38 0 0,-92 82 151 0 0,108-98-382 0 0,0 1 0 0 0,1 0 1 0 0,-1 0-1 0 0,0 0 0 0 0,1 0 0 0 0,0 1 0 0 0,0-1 0 0 0,0 1 0 0 0,0-1 0 0 0,1 1 1 0 0,-1 0-1 0 0,1-1 0 0 0,0 1 0 0 0,0 0 0 0 0,0 0 0 0 0,1 0 0 0 0,-1 0 0 0 0,1 0 1 0 0,0 3-30 0 0,1-5 12 0 0,0-1 1 0 0,0 1-1 0 0,1 0 1 0 0,-1 0-1 0 0,0-1 1 0 0,1 1-1 0 0,-1 0 1 0 0,1-1 0 0 0,0 0-1 0 0,-1 1 1 0 0,1-1-1 0 0,0 0 1 0 0,0 0-1 0 0,0 0 1 0 0,0 0 0 0 0,-1 0-1 0 0,2 0 1 0 0,-1-1-1 0 0,0 1 1 0 0,0-1-1 0 0,0 1 1 0 0,0-1-1 0 0,1 0-12 0 0,10 5 108 0 0,-7-3-90 0 0,-1-1 46 0 0,0 1 1 0 0,0 0-1 0 0,0 0 1 0 0,0 0-1 0 0,0 0 1 0 0,0 1-1 0 0,-1 0 1 0 0,1 0-1 0 0,-1 0 1 0 0,1 0-1 0 0,-1 1 1 0 0,0-1-1 0 0,-1 1 1 0 0,1 0-1 0 0,-1 0 1 0 0,0 1-1 0 0,1-1 1 0 0,-2 1-1 0 0,1 0 1 0 0,-1-1-1 0 0,1 1 1 0 0,-1 0-1 0 0,-1 0 1 0 0,1 1-1 0 0,-1-1 1 0 0,1 3-65 0 0,-2-3 78 0 0,0-1-1 0 0,0 1 1 0 0,0-1 0 0 0,0 1 0 0 0,-1 0 0 0 0,0-1 0 0 0,0 1 0 0 0,0-1 0 0 0,0 0 0 0 0,-1 1 0 0 0,0-1 0 0 0,0 0-1 0 0,0 0 1 0 0,0 0 0 0 0,-1 0 0 0 0,1 0 0 0 0,-1 0 0 0 0,0-1 0 0 0,0 1 0 0 0,0-1 0 0 0,-1 0 0 0 0,1 0 0 0 0,-1 0-1 0 0,-2 1-77 0 0,-4 3-11 0 0,-2-1 0 0 0,1 0 0 0 0,-1 0 0 0 0,0-1 0 0 0,0-1-1 0 0,0 0 1 0 0,-1 0 0 0 0,0-1 0 0 0,1-1 0 0 0,-1 0-1 0 0,0-1 1 0 0,0-1 0 0 0,-2 1 11 0 0,-3-12-2067 0 0,11 3-4401 0 0,1 4-5964 0 0</inkml:trace>
  <inkml:trace contextRef="#ctx0" brushRef="#br0" timeOffset="28363.605">973 3546 0 0 0,'0'0'1002'0'0,"0"0"207"0"0,0 0 211 0 0,0 0 17 0 0,0 0-93 0 0,0 0-66 0 0,0 0-109 0 0,0 0-47 0 0,7-1 2 0 0,31-3 1256 0 0,-25 2 1815 0 0,-6 2 3618 0 0,-42 3-7560 0 0,0 1-1 0 0,0 2 1 0 0,0 1 0 0 0,1 2-1 0 0,0 2 1 0 0,-29 12-253 0 0,-43 13 313 0 0,3 1 506 0 0,107-26-523 0 0,6-7-271 0 0,-1-2 1 0 0,0 1 0 0 0,1-1-1 0 0,0 0 1 0 0,0-1-1 0 0,-1 0 1 0 0,1-1 0 0 0,0 0-1 0 0,0 0 1 0 0,9-2-26 0 0,16 0 109 0 0,230-9 405 0 0,-263 11-511 0 0,-1 1 1 0 0,1-1-1 0 0,0 0 1 0 0,0 1-1 0 0,-1-1 1 0 0,1 1 0 0 0,0 0-1 0 0,-1-1 1 0 0,1 1-1 0 0,0 0 1 0 0,-1 0 0 0 0,1 0-1 0 0,-1 0 1 0 0,1 1-1 0 0,-1-1 1 0 0,0 0-1 0 0,0 0 1 0 0,1 1 0 0 0,-1-1-1 0 0,0 1 1 0 0,0-1-1 0 0,0 1 1 0 0,-1-1 0 0 0,1 1-1 0 0,0 0 1 0 0,0-1-1 0 0,-1 1 1 0 0,1 0-1 0 0,-1 0 1 0 0,0 0 0 0 0,0-1-1 0 0,1 1 1 0 0,-1 0-1 0 0,0 0 1 0 0,0 0-1 0 0,-1-1 1 0 0,1 1 0 0 0,0 0-1 0 0,-1 0 1 0 0,1 0-1 0 0,-1-1 1 0 0,1 1 0 0 0,-1 0-1 0 0,0-1 1 0 0,1 1-1 0 0,-1 0 1 0 0,0-1-1 0 0,0 1 1 0 0,-1-1 0 0 0,1 0-1 0 0,0 1 1 0 0,0-1-1 0 0,-1 0 1 0 0,1 0-1 0 0,0 1 1 0 0,-1-1 0 0 0,0 0-4 0 0,-39 32 33 0 0,-2-1 1 0 0,-1-3-1 0 0,-1-1 1 0 0,-1-2 0 0 0,-42 16-34 0 0,-166 81 60 0 0,185-72-26 0 0,68-50-33 0 0,0 1 1 0 0,1-1-1 0 0,-1 1 0 0 0,1-1 0 0 0,0 1 0 0 0,-1-1 0 0 0,1 1 0 0 0,0 0 0 0 0,0-1 0 0 0,0 1 0 0 0,0-1 0 0 0,0 1 0 0 0,0-1 0 0 0,1 1 0 0 0,-1-1 1 0 0,0 1-1 0 0,1-1 0 0 0,-1 1 0 0 0,1-1 0 0 0,0 1 0 0 0,-1-1 0 0 0,1 0 0 0 0,0 1 0 0 0,0-1 0 0 0,0 0 0 0 0,0 0 0 0 0,0 1 0 0 0,0-1 0 0 0,0 0 1 0 0,0 0-1 0 0,1 0 0 0 0,-1 0 0 0 0,0-1 0 0 0,1 1 0 0 0,-1 0 0 0 0,0 0 0 0 0,1-1 0 0 0,-1 1 0 0 0,1-1 0 0 0,-1 1 0 0 0,1-1 0 0 0,-1 0 0 0 0,1 0 1 0 0,-1 1-1 0 0,1-1 0 0 0,1 0-1 0 0,31 4 140 0 0,0 0 0 0 0,1-2 0 0 0,-1-2 0 0 0,35-4-140 0 0,178-43 569 0 0,-193 33-413 0 0,124-23-294 0 0,-184 43-1519 0 0,6-4-2174 0 0,0 1-3459 0 0,0-3-5286 0 0</inkml:trace>
  <inkml:trace contextRef="#ctx0" brushRef="#br0" timeOffset="30296.881">2454 3800 12739 0 0,'0'0'1668'0'0,"0"0"-426"0"0,0 0-75 0 0,0 0 54 0 0,0 0 1 0 0,0 0-107 0 0,0 0-203 0 0,0 0-169 0 0,0 0-71 0 0,0 0-57 0 0,0 0-85 0 0,0 0-51 0 0,0 0-44 0 0,22 1-34 0 0,68 1-21 0 0,66-20 1321 0 0,-107 8-1408 0 0,80-23-1013 0 0,-116 30-1068 0 0,-8 2-1295 0 0,-2 1-3328 0 0,-2 0-3097 0 0</inkml:trace>
  <inkml:trace contextRef="#ctx0" brushRef="#br0" timeOffset="30545.883">2416 4073 14219 0 0,'0'0'2483'0'0,"0"0"-1371"0"0,0 0-451 0 0,0 0 129 0 0,0 0 231 0 0,0 0 95 0 0,0 0-99 0 0,0 0-207 0 0,0 0-166 0 0,0 0-149 0 0,0 0-96 0 0,31-6-83 0 0,101-17-70 0 0,121-40-916 0 0,-239 60-377 0 0,10-1-1783 0 0,-7 0-5524 0 0,-6 0-3834 0 0</inkml:trace>
  <inkml:trace contextRef="#ctx0" brushRef="#br0" timeOffset="-33188.947">1037 266 432 0 0,'0'0'1170'0'0,"0"0"-263"0"0,0 0 81 0 0,0 0 377 0 0,0 0 380 0 0,0 0 171 0 0,0 0-87 0 0,0 0-304 0 0,0 0-306 0 0,0 0-212 0 0,0 0-120 0 0,1-9-44 0 0,0-1-2326 0 0,3-13 7364 0 0,1 49-225 0 0,26 329-3216 0 0,-47-62-1766 0 0,-38 25-329 0 0,44-281-478 0 0,9-37 78 0 0,1 0-9 0 0,-16-12-4662 0 0,3-9-2037 0 0,8 6-2151 0 0,4 7 223 0 0</inkml:trace>
  <inkml:trace contextRef="#ctx0" brushRef="#br0" timeOffset="-32776.682">588 457 6153 0 0,'0'0'1583'0'0,"0"0"-122"0"0,0 0 52 0 0,0 0 217 0 0,0 0 137 0 0,0 0-140 0 0,0 0-391 0 0,0 0-429 0 0,0 0-348 0 0,0 0-160 0 0,0 0-12 0 0,0 0 89 0 0,0 0 106 0 0,7-8 39 0 0,-7 8-615 0 0,4-5 123 0 0,0 1 0 0 0,1-1 0 0 0,-1 1 0 0 0,1 0 0 0 0,0 0 0 0 0,0 0-1 0 0,0 1 1 0 0,0 0 0 0 0,1 0 0 0 0,-1 0 0 0 0,1 1 0 0 0,0 0 0 0 0,0 0 0 0 0,0 0-129 0 0,102-25 1313 0 0,-1-5 1 0 0,-1-5-1 0 0,90-45-1313 0 0,-129 42 7 0 0,-64 32-532 0 0,-3 6-3950 0 0,-1 1-6212 0 0,-1 1-685 0 0</inkml:trace>
  <inkml:trace contextRef="#ctx0" brushRef="#br0" timeOffset="-31993.223">1378 1 12307 0 0,'0'0'2903'0'0,"0"0"-1918"0"0,0 0-630 0 0,0 0 260 0 0,0 0 425 0 0,0 0 247 0 0,0 0-9 0 0,0 0-242 0 0,0 0-218 0 0,0 0-110 0 0,0 0-91 0 0,0 0-59 0 0,0 0-56 0 0,5 29-35 0 0,18 94-47 0 0,-2 78 993 0 0,-13-63-887 0 0,-6 1 1 0 0,-6 18-527 0 0,-11-10 235 0 0,-5 34 114 0 0,20-181-331 0 0,0 0-6 0 0,0 0 4 0 0,13-4 181 0 0,187-187 202 0 0,-75 86-351 0 0,-88 89-76 0 0,-37 16 34 0 0,15 36 116 0 0,-2 152 695 0 0,-13-144-734 0 0,-11 52 98 0 0,11-96-175 0 0,0 0 7 0 0,0 0 12 0 0,0 0-26 0 0,0 0 12 0 0,0 0-2 0 0,0 0-24 0 0,0 0 2 0 0,0 0-6 0 0,0 0 9 0 0,0 0-2 0 0,0 0-20 0 0,0 0-24 0 0,0 0-27 0 0,0 0-37 0 0,0 0-42 0 0,0-26-3197 0 0,11 5-1809 0 0,-4 9-3951 0 0,-3 5-2697 0 0</inkml:trace>
  <inkml:trace contextRef="#ctx0" brushRef="#br0" timeOffset="-31744.124">2068 873 11867 0 0,'0'0'2737'0'0,"0"0"-1122"0"0,0 0-406 0 0,0 0 72 0 0,0 0 81 0 0,0 0-92 0 0,0 0-300 0 0,0 0-348 0 0,0 0-282 0 0,0 0-175 0 0,-8 33-91 0 0,-26 102-41 0 0,23-59-826 0 0,12-69-3481 0 0,-1 3-3670 0 0,0-9-2590 0 0</inkml:trace>
  <inkml:trace contextRef="#ctx0" brushRef="#br0" timeOffset="-31591.573">2061 457 18436 0 0,'0'0'1648'0'0,"0"0"-447"0"0,0 0-297 0 0,0 0-192 0 0,0 0-128 0 0,0 0-184 0 0,0 0-208 0 0,0 0-144 0 0,0 0-152 0 0,0 0-48 0 0,0 0-112 0 0,0 0-216 0 0,0 0-344 0 0,0 0-937 0 0,-37 151-3144 0 0,39-136-7777 0 0</inkml:trace>
  <inkml:trace contextRef="#ctx0" brushRef="#br0" timeOffset="-31137.189">2188 1172 12563 0 0,'0'0'1496'0'0,"0"0"-318"0"0,0 0 93 0 0,0 0 238 0 0,0 0 70 0 0,0 0-188 0 0,0 0-391 0 0,0 0-359 0 0,0 0-177 0 0,0 0-71 0 0,0 0-41 0 0,0 0 0 0 0,0 0 31 0 0,4 0 2 0 0,-2-1-325 0 0,1 0-1 0 0,0 0 0 0 0,-1 0 1 0 0,1 0-1 0 0,-1 0 0 0 0,1 0 1 0 0,-1-1-1 0 0,1 1 0 0 0,-1-1 0 0 0,0 1 1 0 0,0-1-1 0 0,1 0 0 0 0,-1 0 1 0 0,-1 0-1 0 0,1 0 0 0 0,0-1 1 0 0,0 1-1 0 0,-1 0 0 0 0,1-1 1 0 0,-1 1-1 0 0,0-1 0 0 0,0 1 1 0 0,1-3-60 0 0,119-230 792 0 0,-120 235-793 0 0,-1 0 0 0 0,1 0 0 0 0,-1-1 0 0 0,1 1 0 0 0,-1 0 0 0 0,1 0 0 0 0,-1 0 0 0 0,1 0 0 0 0,-1 0 0 0 0,1-1 0 0 0,-1 1 0 0 0,1 0 0 0 0,-1 0 0 0 0,1 0 0 0 0,0 1 0 0 0,-1-1 0 0 0,1 0 0 0 0,-1 0 0 0 0,1 0 0 0 0,-1 0 0 0 0,1 0 0 0 0,-1 1 0 0 0,1-1 0 0 0,-1 0 0 0 0,0 0 0 0 0,1 1 0 0 0,-1-1 0 0 0,1 0 0 0 0,-1 1 0 0 0,1-1 0 0 0,-1 0 0 0 0,0 1 0 0 0,1-1 0 0 0,-1 1 0 0 0,0-1 0 0 0,0 0 0 0 0,1 1 0 0 0,-1-1 0 0 0,0 1 0 0 0,0-1 0 0 0,1 1 0 0 0,-1-1 0 0 0,0 1 0 0 0,0-1 0 0 0,0 1 0 0 0,0-1 0 0 0,0 1 0 0 0,0 0 0 0 0,0-1 0 0 0,0 1 0 0 0,0-1 0 0 0,0 1 0 0 0,0-1 0 0 0,0 1 0 0 0,0-1 0 0 0,-1 1 0 0 0,1-1 0 0 0,0 1 0 0 0,0-1 0 0 0,-1 1 0 0 0,1-1 0 0 0,0 0 0 0 0,0 1 0 0 0,-1-1 0 0 0,1 1 0 0 0,0-1 0 0 0,-1 0 0 0 0,1 1 1 0 0,0 1-6 0 0,0 8 20 0 0,0-1-1 0 0,1 0 1 0 0,0 1-1 0 0,1-1 1 0 0,0 0 0 0 0,0 0-1 0 0,1 0 1 0 0,1-1-1 0 0,-1 1 1 0 0,1 0-1 0 0,0-1 1 0 0,1 0-1 0 0,0 0 1 0 0,0-1-1 0 0,2 2-13 0 0,-4-6 60 0 0,1 1 1 0 0,-1-1-1 0 0,1 0 0 0 0,0 0 0 0 0,0 0 0 0 0,0-1 1 0 0,0 1-1 0 0,0-1 0 0 0,1 0 0 0 0,-1 0 1 0 0,1-1-1 0 0,-1 1 0 0 0,1-1 0 0 0,0 0 0 0 0,0 0 1 0 0,-1-1-1 0 0,1 1 0 0 0,0-1 0 0 0,0 0 1 0 0,0 0-1 0 0,0-1 0 0 0,-1 0 0 0 0,1 1 0 0 0,0-1 1 0 0,-1-1-1 0 0,1 1 0 0 0,0-1 0 0 0,-1 0 1 0 0,0 0-1 0 0,1 0 0 0 0,-1-1 0 0 0,0 1 0 0 0,0-1 1 0 0,0 0-1 0 0,-1 0 0 0 0,1 0 0 0 0,-1-1 0 0 0,0 1 1 0 0,1-1-61 0 0,8-11 126 0 0,-1 0 1 0 0,0-1 0 0 0,-1 0-1 0 0,0-1 1 0 0,-1 0 0 0 0,-1 0 0 0 0,-1-1-1 0 0,-1 0 1 0 0,2-7-127 0 0,2-32-1502 0 0,-13 67-3601 0 0,-1-2-1292 0 0,4-4-5816 0 0</inkml:trace>
  <inkml:trace contextRef="#ctx0" brushRef="#br0" timeOffset="-30533.834">3064 814 10242 0 0,'0'0'3453'0'0,"0"0"-1158"0"0,0 0-488 0 0,0 0-60 0 0,0 0-84 0 0,0 0-213 0 0,0 0-278 0 0,0 0-221 0 0,0 0-212 0 0,0 0-122 0 0,0 0-130 0 0,0 0-155 0 0,0 0-85 0 0,-9-1-63 0 0,9 1-184 0 0,-4-1 22 0 0,0 1-1 0 0,-1-1 1 0 0,1 1-1 0 0,0 0 0 0 0,0 0 1 0 0,0 0-1 0 0,0 1 1 0 0,0-1-1 0 0,-1 1 1 0 0,1 0-1 0 0,0 0 1 0 0,0 1-1 0 0,1-1 1 0 0,-1 1-1 0 0,0 0 1 0 0,0 0-1 0 0,1 0 1 0 0,-3 2-22 0 0,-7 5 6 0 0,0 1 1 0 0,1 0-1 0 0,0 1 0 0 0,1 0 1 0 0,0 1-1 0 0,1 0 1 0 0,0 1-1 0 0,1 0 1 0 0,1 1-1 0 0,0 0 1 0 0,0 0-1 0 0,2 1 1 0 0,0-1-1 0 0,0 1 1 0 0,2 1-1 0 0,0-1 1 0 0,0 1-1 0 0,1 0 1 0 0,1-1-1 0 0,1 14-6 0 0,2-27 0 0 0,1 1 1 0 0,0-1-1 0 0,0 0 0 0 0,1 1 1 0 0,-1-1-1 0 0,0 0 0 0 0,1 0 1 0 0,-1 0-1 0 0,1-1 0 0 0,0 1 1 0 0,0-1-1 0 0,-1 1 1 0 0,1-1-1 0 0,0 0 0 0 0,0 0 1 0 0,0 0-1 0 0,0-1 0 0 0,1 1 1 0 0,-1-1-1 0 0,0 0 0 0 0,0 1 1 0 0,0-1-1 0 0,0-1 0 0 0,0 1 1 0 0,0 0-1 0 0,1-1 1 0 0,-1 1-1 0 0,0-1 0 0 0,0 0 1 0 0,0 0-1 0 0,-1-1 0 0 0,1 1 1 0 0,0 0-1 0 0,0-1 0 0 0,19-10 120 0 0,0 0 1 0 0,-1-2-1 0 0,0 0 0 0 0,-1-2 1 0 0,-1 0-1 0 0,0-1 0 0 0,11-13-120 0 0,85-70 833 0 0,-114 99-824 0 0,0 0 0 0 0,0 0 1 0 0,0 0-1 0 0,1 0 0 0 0,-1 0 0 0 0,1 0 0 0 0,-1 1 0 0 0,1-1 1 0 0,-1 0-1 0 0,1 1 0 0 0,-1-1 0 0 0,1 1 0 0 0,-1-1 0 0 0,1 1 1 0 0,0 0-1 0 0,-1 0 0 0 0,1 0 0 0 0,0 0 0 0 0,-1 0 0 0 0,1 0 1 0 0,-1 0-1 0 0,1 0 0 0 0,0 1 0 0 0,-1-1 0 0 0,1 1 1 0 0,-1-1-1 0 0,1 1 0 0 0,-1-1 0 0 0,1 1 0 0 0,-1 0 0 0 0,1 0 1 0 0,-1 0-1 0 0,1 0-9 0 0,8 30 31 0 0,-2 0-1 0 0,-1 1 1 0 0,-2-1 0 0 0,-1 1 0 0 0,-1 0 0 0 0,-2 0 0 0 0,-2 31-31 0 0,4 64 42 0 0,16 276 34 0 0,-20-385-57 0 0,0 0 0 0 0,-1-1-1 0 0,0 1 1 0 0,-2-1-1 0 0,0 1 1 0 0,-1-1-1 0 0,-1 0 1 0 0,0-1-1 0 0,-1 1 1 0 0,-1-1-1 0 0,-1-1 1 0 0,0 1 0 0 0,-1-2-1 0 0,0 1 1 0 0,-1-1-1 0 0,-1-1 1 0 0,0 0-1 0 0,-1-1 1 0 0,-1 0-1 0 0,1-1 1 0 0,-9 5-19 0 0,20-15 4 0 0,0 0-1 0 0,0 1 1 0 0,0-1-1 0 0,0-1 1 0 0,0 1 0 0 0,-1 0-1 0 0,1 0 1 0 0,0-1 0 0 0,0 1-1 0 0,-1-1 1 0 0,1 0-1 0 0,0 0 1 0 0,0 1 0 0 0,-1-2-1 0 0,1 1 1 0 0,0 0 0 0 0,-1 0-1 0 0,1-1 1 0 0,0 1 0 0 0,0-1-1 0 0,0 0 1 0 0,-1 1-1 0 0,1-1 1 0 0,0 0 0 0 0,0 0-1 0 0,0-1 1 0 0,0 1 0 0 0,1 0-1 0 0,-1-1 1 0 0,0 1-1 0 0,0-1 1 0 0,1 1 0 0 0,-1-1-1 0 0,1 0 1 0 0,-1 0 0 0 0,1 0-1 0 0,0 0 1 0 0,0 0 0 0 0,0 0-1 0 0,0 0 1 0 0,0 0-1 0 0,0-1-3 0 0,-17-97 20 0 0,19 64-70 0 0,1 0 0 0 0,1 1 0 0 0,2-1 0 0 0,2 1 0 0 0,1 1 0 0 0,2-1 0 0 0,1 1 0 0 0,11-22 50 0 0,42-67-1402 0 0,-15 46-3512 0 0,-36 56-1114 0 0,-1 5-6287 0 0</inkml:trace>
  <inkml:trace contextRef="#ctx0" brushRef="#br0" timeOffset="-30084.289">3776 818 15491 0 0,'0'0'1693'0'0,"0"0"-208"0"0,0 0-46 0 0,0 0-16 0 0,0 0-108 0 0,0 0-209 0 0,0 0-223 0 0,0 0-194 0 0,0 0-123 0 0,0 0-113 0 0,0 0-90 0 0,0 0-77 0 0,0 0-69 0 0,3-8-43 0 0,5-24-32 0 0,-8 32-131 0 0,-1-1 1 0 0,0 0 0 0 0,1 1 0 0 0,-1-1 0 0 0,0 1 0 0 0,0-1-1 0 0,1 1 1 0 0,-1-1 0 0 0,0 1 0 0 0,0 0 0 0 0,0-1-1 0 0,0 1 1 0 0,0 0 0 0 0,1 0 0 0 0,-1-1 0 0 0,0 1 0 0 0,0 0-1 0 0,0 0 1 0 0,0 0 0 0 0,0 0 0 0 0,0 0 0 0 0,0 0-1 0 0,0 1 1 0 0,1-1 0 0 0,-1 0 0 0 0,0 0 0 0 0,0 1 0 0 0,0-1-1 0 0,0 0 1 0 0,1 1 0 0 0,-1-1 0 0 0,0 1 0 0 0,0-1-1 0 0,1 1 1 0 0,-1-1 0 0 0,0 1 0 0 0,1 0 0 0 0,-1-1 0 0 0,0 1-1 0 0,1 0-11 0 0,-1 0 18 0 0,-115 69 258 0 0,115-70-275 0 0,1 0-1 0 0,-1 1 0 0 0,0-1 0 0 0,0 1 0 0 0,1-1 1 0 0,-1 1-1 0 0,0-1 0 0 0,1 1 0 0 0,-1 0 0 0 0,1-1 0 0 0,-1 1 1 0 0,1 0-1 0 0,-1-1 0 0 0,1 1 0 0 0,-1 0 0 0 0,1 0 0 0 0,-1-1 1 0 0,1 1-1 0 0,0 0 0 0 0,0 0 0 0 0,-1 0 0 0 0,1-1 1 0 0,0 1-1 0 0,0 0 0 0 0,0 0 0 0 0,0 0 0 0 0,0 0 0 0 0,0 0 1 0 0,0-1-1 0 0,0 1 0 0 0,0 0 0 0 0,1 0 0 0 0,-1 0 1 0 0,0 0-1 0 0,1-1 0 0 0,-1 1 0 0 0,0 0 0 0 0,1 0 0 0 0,-1-1 1 0 0,1 1-1 0 0,-1 0 0 0 0,1 0 0 0 0,-1-1 0 0 0,1 1 1 0 0,-1-1-1 0 0,1 1 0 0 0,0 0 0 0 0,-1-1 0 0 0,1 1 0 0 0,0-1 1 0 0,0 0-1 0 0,40 21-39 0 0,-29-17 48 0 0,-5-3 30 0 0,0 0 0 0 0,-1 1 0 0 0,0-1-1 0 0,1 1 1 0 0,-1 0 0 0 0,0 1 0 0 0,0 0-1 0 0,0 0 1 0 0,0 0 0 0 0,0 1 0 0 0,-1-1 0 0 0,0 1-1 0 0,0 1 1 0 0,0-1 0 0 0,0 1 0 0 0,0 0-1 0 0,-1 0 1 0 0,0 0 0 0 0,0 0 0 0 0,-1 1 0 0 0,1 0-1 0 0,-1-1 1 0 0,0 1 0 0 0,-1 0 0 0 0,1 1-1 0 0,-1-1 1 0 0,1 7-39 0 0,-3-4 58 0 0,0 0 0 0 0,0 0-1 0 0,-1 0 1 0 0,0 0 0 0 0,0 0 0 0 0,-1 0-1 0 0,-1 0 1 0 0,1-1 0 0 0,-1 1 0 0 0,-1-1-1 0 0,1 1 1 0 0,-2-1 0 0 0,1 0-1 0 0,-1-1 1 0 0,0 1 0 0 0,-1-1 0 0 0,1 0-1 0 0,-1 0 1 0 0,-1 0 0 0 0,1-1 0 0 0,-6 3-58 0 0,3-1 15 0 0,-2-1 0 0 0,1 0 0 0 0,-1 0 1 0 0,0-1-1 0 0,0-1 0 0 0,-1 0 0 0 0,0 0 1 0 0,0-1-1 0 0,0-1 0 0 0,0 0 0 0 0,0-1 0 0 0,-1 0 1 0 0,1-1-1 0 0,-6 0-15 0 0,15-1-30 0 0,1 0-1 0 0,0 0 1 0 0,0-1-1 0 0,0 1 1 0 0,0-1 0 0 0,0 0-1 0 0,0 0 1 0 0,0 0 0 0 0,0 0-1 0 0,0 0 1 0 0,0 0 0 0 0,0 0-1 0 0,1 0 1 0 0,-1-1-1 0 0,1 1 1 0 0,-1-1 0 0 0,0 1-1 0 0,1-1 1 0 0,0 1 0 0 0,0-1-1 0 0,-1 0 1 0 0,1 0 0 0 0,0 0-1 0 0,0 0 1 0 0,0 0-1 0 0,1 0 1 0 0,-1 0 0 0 0,0 0-1 0 0,1 0 1 0 0,0 0 0 0 0,-1 0-1 0 0,1 0 1 0 0,0-2 30 0 0,-3-47-7957 0 0,3 49 7131 0 0,0-10-11651 0 0</inkml:trace>
  <inkml:trace contextRef="#ctx0" brushRef="#br0" timeOffset="-29337.127">4754 281 8506 0 0,'0'0'2890'0'0,"0"0"-746"0"0,0 0-334 0 0,0 0 73 0 0,0 0 67 0 0,0 0-91 0 0,0 0-280 0 0,0 0-354 0 0,0 0-280 0 0,0 0-193 0 0,0 0-135 0 0,0 0-83 0 0,0 0-54 0 0,2 4-45 0 0,2 10-246 0 0,-1 0 0 0 0,-1 1 0 0 0,0-1 0 0 0,-1 0 0 0 0,0 0 1 0 0,-1 1-1 0 0,-1-1 0 0 0,-2 13-189 0 0,1 30 290 0 0,7 457 743 0 0,-5-495-1025 0 0,-1 0 0 0 0,-1 0-1 0 0,-1 0 1 0 0,-1-1 0 0 0,0 0-1 0 0,-2 1 1 0 0,0-1 0 0 0,-3 4-8 0 0,7-17 218 0 0,2-6-256 0 0,0 1 0 0 0,0 0 0 0 0,-1-1 0 0 0,1 1 0 0 0,0 0 0 0 0,0-1 1 0 0,-1 1-1 0 0,1 0 0 0 0,0-1 0 0 0,-1 1 0 0 0,1 0 0 0 0,0 0 0 0 0,-1-1 0 0 0,1 1 1 0 0,0 0-1 0 0,-1 0 0 0 0,1 0 0 0 0,0-1 0 0 0,-1 1 0 0 0,1 0 0 0 0,-1 0 1 0 0,1 0-1 0 0,0 0 0 0 0,-1 0 0 0 0,1 0 0 0 0,-1 0 0 0 0,1 0 0 0 0,0 0 0 0 0,-1 0 1 0 0,1 0-1 0 0,-1 0 0 0 0,1 0 0 0 0,0 0 0 0 0,-1 0 0 0 0,1 0 0 0 0,-1 1 0 0 0,1-1 1 0 0,0 0-1 0 0,-1 0 0 0 0,1 0 0 0 0,0 1 0 0 0,-1-1 0 0 0,1 0 0 0 0,0 0 1 0 0,-1 1-1 0 0,1-1 0 0 0,0 0 0 0 0,0 1 0 0 0,-1-1 0 0 0,1 0 0 0 0,0 1 0 0 0,0-1 1 0 0,0 0-1 0 0,-1 1 0 0 0,1-1 0 0 0,0 1 0 0 0,0-1 0 0 0,0 0 0 0 0,0 1 0 0 0,0-1 1 0 0,0 1-1 0 0,0-1 0 0 0,0 0 0 0 0,0 1 0 0 0,0-1 0 0 0,0 1 0 0 0,0-1 38 0 0,-22-47-5270 0 0,9 14-6054 0 0,8 22-269 0 0</inkml:trace>
  <inkml:trace contextRef="#ctx0" brushRef="#br0" timeOffset="-29120.077">4419 759 9306 0 0,'0'0'4804'0'0,"0"0"-2635"0"0,0 0-970 0 0,0 0-42 0 0,0 0 140 0 0,0 0 66 0 0,0 0-145 0 0,0 0-230 0 0,0 0-170 0 0,0 0-158 0 0,0 0-82 0 0,0 0-60 0 0,34-2-89 0 0,110-5-50 0 0,92-5 449 0 0,47 4-2814 0 0,-246 6-863 0 0,-18 1-952 0 0,-2 0-3824 0 0,-7 1-3817 0 0</inkml:trace>
  <inkml:trace contextRef="#ctx0" brushRef="#br0" timeOffset="-28845.541">5275 708 6201 0 0,'0'0'3146'0'0,"0"0"-741"0"0,0 0-482 0 0,0 0-164 0 0,0 0-161 0 0,0 0-235 0 0,0 0-210 0 0,0 0-177 0 0,0 0-110 0 0,0 0-89 0 0,0 0-82 0 0,0 0-87 0 0,0 0-88 0 0,-17 24-87 0 0,-54 79-89 0 0,67-99-312 0 0,1 0 1 0 0,0 1-1 0 0,0-1 1 0 0,0 1-1 0 0,0 0 1 0 0,1 0 0 0 0,0 0-1 0 0,0 0 1 0 0,0 0-1 0 0,1 0 1 0 0,-1 1-1 0 0,1-1 1 0 0,0 0 0 0 0,1 1-1 0 0,-1 2-32 0 0,1 11 88 0 0,-2-12-76 0 0,0 0 1 0 0,1 0-1 0 0,1 0 1 0 0,-1 0-1 0 0,1 1 0 0 0,0-1 1 0 0,1 0-1 0 0,-1 0 1 0 0,2 0-1 0 0,-1 0 1 0 0,1 0-1 0 0,0-1 1 0 0,0 1-1 0 0,0 0 0 0 0,1-1 1 0 0,0 1-1 0 0,1-1 1 0 0,0 0-1 0 0,-1 0 1 0 0,2-1-1 0 0,-1 1 1 0 0,1-1-1 0 0,0 0 0 0 0,0 0 1 0 0,0 0-1 0 0,1-1 1 0 0,-1 1-1 0 0,1-2 1 0 0,0 1-1 0 0,1 0 1 0 0,-1-1-1 0 0,0 0 0 0 0,1-1 1 0 0,0 0-1 0 0,0 0 1 0 0,6 1-13 0 0,-5-1 60 0 0,1 0 1 0 0,-1 0 0 0 0,0-2-1 0 0,0 1 1 0 0,1-1-1 0 0,-1 0 1 0 0,0 0-1 0 0,0-1 1 0 0,1 0 0 0 0,-1-1-1 0 0,0 0 1 0 0,0 0-1 0 0,0 0 1 0 0,0-1-1 0 0,-1-1 1 0 0,1 1 0 0 0,-1-1-1 0 0,0 0 1 0 0,0-1-1 0 0,0 0 1 0 0,-1 0-1 0 0,1 0 1 0 0,-1-1 0 0 0,0 0-1 0 0,-1 0 1 0 0,0 0-1 0 0,0-1 1 0 0,0 0-1 0 0,-1 0 1 0 0,0 0 0 0 0,3-6-61 0 0,-4 5 19 0 0,0 1 0 0 0,-1 0 0 0 0,0-1 0 0 0,0 1 1 0 0,-1-1-1 0 0,0 0 0 0 0,0 0 0 0 0,-1 1 0 0 0,0-1 1 0 0,0 0-1 0 0,0 0 0 0 0,-1 0 0 0 0,-1 1 0 0 0,1-1 0 0 0,-1 1 1 0 0,-1-1-1 0 0,1 1 0 0 0,-1-1 0 0 0,-1 1 0 0 0,1 0 1 0 0,-1 1-1 0 0,0-1 0 0 0,-2-2-19 0 0,-1 1-157 0 0,0 0 0 0 0,0 0 0 0 0,-1 1-1 0 0,0 0 1 0 0,0 0 0 0 0,0 1 0 0 0,-1 0 0 0 0,0 0 0 0 0,0 1 0 0 0,-1 0 0 0 0,0 1-1 0 0,1 0 1 0 0,-1 1 0 0 0,-1 0 0 0 0,1 0 0 0 0,0 1 0 0 0,-11-1 157 0 0,-27 2-4476 0 0,36 1 993 0 0,-5 0-8508 0 0</inkml:trace>
  <inkml:trace contextRef="#ctx0" brushRef="#br0" timeOffset="-27849.061">6166 708 2393 0 0,'0'0'2628'0'0,"0"0"-710"0"0,0 0-251 0 0,0 0 43 0 0,0 0 71 0 0,0 0-56 0 0,0 0-194 0 0,0 0-200 0 0,0 0-146 0 0,0 0-95 0 0,0 0-89 0 0,0 0-122 0 0,0 0-156 0 0,-3 17-123 0 0,-8 59-113 0 0,-33 59 589 0 0,-25 55-481 0 0,45-142-512 0 0,22-92 191 0 0,46-88-275 0 0,-27 97 4 0 0,0 0 0 0 0,2 1 0 0 0,2 0 1 0 0,1 2-1 0 0,2 1 0 0 0,0 0 0 0 0,3 2 0 0 0,8-7-3 0 0,-34 35 8 0 0,1-1-1 0 0,0 0 0 0 0,-1 0 1 0 0,1 0-1 0 0,0 1 0 0 0,0-1 1 0 0,0 1-1 0 0,0 0 1 0 0,0-1-1 0 0,1 1 0 0 0,-1 0 1 0 0,0 0-1 0 0,0 1 0 0 0,1-1 1 0 0,-1 0-1 0 0,1 1 1 0 0,-1-1-1 0 0,0 1 0 0 0,1 0 1 0 0,-1 0-1 0 0,2 0-7 0 0,0 47 444 0 0,-8 180 667 0 0,5-218-1090 0 0,0 1 0 0 0,0-1 0 0 0,1 0 0 0 0,0 0 0 0 0,0 0 0 0 0,1 0 0 0 0,0 0 0 0 0,1 0 0 0 0,0-1 0 0 0,0 0-1 0 0,1 0 1 0 0,0 0 0 0 0,0 0 0 0 0,1-1 0 0 0,0 1 0 0 0,0-2 0 0 0,1 1 0 0 0,0-1 0 0 0,0 0 0 0 0,1 0 0 0 0,0 0-21 0 0,-4-5 45 0 0,-1 0-1 0 0,1 1 1 0 0,0-1-1 0 0,0-1 0 0 0,0 1 1 0 0,0-1-1 0 0,-1 1 1 0 0,1-1-1 0 0,0 0 1 0 0,0-1-1 0 0,0 1 1 0 0,0 0-1 0 0,0-1 1 0 0,0 0-1 0 0,-1 0 1 0 0,1 0-1 0 0,0-1 1 0 0,-1 1-1 0 0,1-1 1 0 0,-1 0-1 0 0,1 0 1 0 0,-1 0-1 0 0,0 0 1 0 0,0-1-1 0 0,0 1 1 0 0,0-1-1 0 0,0 0 1 0 0,-1 0-1 0 0,1 0 1 0 0,0-1-45 0 0,57-103 926 0 0,-51 81-835 0 0,0 0 1 0 0,-2-1 0 0 0,-1 0 0 0 0,-1 0 0 0 0,-1-1 0 0 0,-2 1 0 0 0,-1-1-1 0 0,-1-7-91 0 0,-5-5-1437 0 0,5 56-6490 0 0,0-14 4153 0 0,0 5-8397 0 0</inkml:trace>
  <inkml:trace contextRef="#ctx0" brushRef="#br0" timeOffset="-27529.553">6996 704 13635 0 0,'0'0'2202'0'0,"0"0"-455"0"0,0 0-311 0 0,0 0-205 0 0,0 0-205 0 0,0 0-220 0 0,0 0-153 0 0,0 0-97 0 0,0 0-91 0 0,0 0-63 0 0,0 0-84 0 0,-26 31-91 0 0,-82 100-78 0 0,64-58-9 0 0,40-58-113 0 0,-9 102 57 0 0,13-113-75 0 0,0 0 1 0 0,1 0-1 0 0,-1 0 0 0 0,1 1 1 0 0,0-1-1 0 0,0 0 0 0 0,0 0 1 0 0,1-1-1 0 0,-1 1 0 0 0,1 0 1 0 0,0 0-1 0 0,0-1 0 0 0,1 1 1 0 0,-1-1-1 0 0,1 0 0 0 0,-1 1 1 0 0,1-1-1 0 0,0 0 0 0 0,0-1 1 0 0,0 1-1 0 0,1-1 0 0 0,-1 1 0 0 0,1-1 1 0 0,-1 0-1 0 0,1 0 0 0 0,0 0 1 0 0,0-1-1 0 0,0 0 0 0 0,0 1 1 0 0,0-1-1 0 0,0 0 0 0 0,0-1-9 0 0,3 2 94 0 0,-1-1-1 0 0,1-1 0 0 0,-1 1 0 0 0,1-1 1 0 0,-1 0-1 0 0,1-1 0 0 0,-1 1 0 0 0,1-1 1 0 0,-1 0-1 0 0,1-1 0 0 0,-1 0 0 0 0,0 0 0 0 0,1 0 1 0 0,-1-1-1 0 0,-1 0 0 0 0,1 0 0 0 0,0 0 1 0 0,-1-1-1 0 0,1 0 0 0 0,0-1-93 0 0,2-3 85 0 0,-1-1 0 0 0,-1 0 0 0 0,1 0 0 0 0,-1-1 0 0 0,-1 0 0 0 0,0 0 0 0 0,0 0 0 0 0,-1 0 0 0 0,0-1 0 0 0,-1 0 0 0 0,0 0 0 0 0,-1 0 0 0 0,0 0 0 0 0,-1 0 0 0 0,0 0 0 0 0,0 0 0 0 0,-2 0 0 0 0,1-1 1 0 0,-1 1-1 0 0,-1-2-85 0 0,1 5-25 0 0,-1 0 0 0 0,1 0 0 0 0,-1 1 0 0 0,-1-1 1 0 0,0 1-1 0 0,0-1 0 0 0,0 1 0 0 0,-1 0 0 0 0,0 0 1 0 0,0 0-1 0 0,0 1 0 0 0,-1 0 0 0 0,0 0 0 0 0,-1 0 1 0 0,1 0-1 0 0,-1 1 0 0 0,0 0 0 0 0,-1 0 0 0 0,1 0 1 0 0,-1 0 24 0 0,-61-13-5722 0 0,50 18-1710 0 0,6 0-5141 0 0</inkml:trace>
  <inkml:trace contextRef="#ctx0" brushRef="#br0" timeOffset="-27126.289">7403 380 12067 0 0,'0'0'2315'0'0,"0"0"-382"0"0,0 0-123 0 0,0 0-31 0 0,0 0-156 0 0,0 0-276 0 0,0 0-359 0 0,0 0-274 0 0,0 0-138 0 0,0 0-47 0 0,0 0-27 0 0,0 0-37 0 0,7 2 352 0 0,-10 71 699 0 0,-7 264-57 0 0,-23-13-1319 0 0,22-284-257 0 0,11-39-1 0 0,0-1-42 0 0,0-20-1546 0 0,-4-45-2317 0 0,-5 22-5103 0 0,6 27-2523 0 0</inkml:trace>
  <inkml:trace contextRef="#ctx0" brushRef="#br0" timeOffset="-26869.741">7105 693 10706 0 0,'0'0'2710'0'0,"0"0"-1144"0"0,0 0-425 0 0,0 0 117 0 0,0 0 150 0 0,0 0-66 0 0,0 0-210 0 0,0 0-181 0 0,0 0-128 0 0,0 0-58 0 0,0 0-39 0 0,0 0-105 0 0,35 7-109 0 0,109 20-134 0 0,-23-23 70 0 0,-92-9-409 0 0,125-20-2669 0 0,-135 24-2025 0 0,-14 1 1193 0 0,5 0-8196 0 0</inkml:trace>
  <inkml:trace contextRef="#ctx0" brushRef="#br0" timeOffset="-26515.701">7661 792 1352 0 0,'0'0'4727'0'0,"0"0"-2735"0"0,0 0-632 0 0,0 0 282 0 0,0 0 210 0 0,0 0-18 0 0,0 0-199 0 0,0 0-272 0 0,0 0-213 0 0,0 0-87 0 0,0 0-65 0 0,0 0-64 0 0,0 0-47 0 0,21 18-44 0 0,69 53-39 0 0,-42-52 323 0 0,-40-20-827 0 0,83-35 1603 0 0,-81 30-1763 0 0,-4 3-88 0 0,0-1-1 0 0,0-1 1 0 0,-1 1-1 0 0,1-1 1 0 0,-1 0 0 0 0,0 0-1 0 0,0-1 1 0 0,-1 1 0 0 0,1-1-1 0 0,-1 0 1 0 0,-1 0-1 0 0,1-1 1 0 0,-1 1 0 0 0,0-1-1 0 0,-1 1 1 0 0,1-1 0 0 0,-1 0-1 0 0,0 0 1 0 0,-1 0-1 0 0,0 0 1 0 0,0-1 0 0 0,-1 1-1 0 0,0 0 1 0 0,0-2-52 0 0,-1 6 4 0 0,0 1 0 0 0,0-1 0 0 0,0 1 0 0 0,0 0 0 0 0,-1 0 0 0 0,1 0 0 0 0,-1 0 0 0 0,1 0 0 0 0,-1 0 0 0 0,0 0 0 0 0,0 0 0 0 0,0 1 0 0 0,0-1 0 0 0,0 1 0 0 0,0-1 0 0 0,0 1 0 0 0,-1 0 0 0 0,1 0 0 0 0,-1 0 0 0 0,1 0-1 0 0,0 0 1 0 0,-1 0 0 0 0,1 1 0 0 0,-1-1 0 0 0,0 1 0 0 0,1 0 0 0 0,-1 0 0 0 0,1 0 0 0 0,-1 0 0 0 0,0 0-4 0 0,-78 14-15 0 0,59-3-3 0 0,0 1 1 0 0,0 1-1 0 0,2 1 1 0 0,0 1-1 0 0,0 1 1 0 0,2 1 0 0 0,0 0-1 0 0,1 1 1 0 0,-10 14 17 0 0,21-27-2 0 0,1 1 1 0 0,0-1 0 0 0,0 1 0 0 0,0 0 0 0 0,0 1 0 0 0,1-1 0 0 0,0 1 0 0 0,1 0 0 0 0,-1 0 0 0 0,1 0 0 0 0,1 1 0 0 0,-1-1-1 0 0,1 0 1 0 0,1 1 0 0 0,-1 0 0 0 0,1-1 0 0 0,1 1 0 0 0,-1 0 0 0 0,1 0 0 0 0,1 0 0 0 0,-1-1 0 0 0,1 1 0 0 0,1 0 0 0 0,-1-1-1 0 0,1 1 1 0 0,1-1 0 0 0,-1 1 0 0 0,1-1 0 0 0,1 0 0 0 0,-1 0 0 0 0,1-1 0 0 0,2 3 1 0 0,11 3 4 0 0,0-1 0 0 0,1 0 0 0 0,0-2 0 0 0,1 0-1 0 0,0-1 1 0 0,0-1 0 0 0,1-1 0 0 0,0-1 0 0 0,0 0 0 0 0,0-1 0 0 0,0-2 0 0 0,1 0 0 0 0,0-1 0 0 0,-1-1 0 0 0,1-1 0 0 0,4-1-4 0 0,126-20-223 0 0,-91 0-8215 0 0,-55 18-3859 0 0</inkml:trace>
  <inkml:trace contextRef="#ctx0" brushRef="#br0" timeOffset="-24707.897">505 1580 1352 0 0,'0'0'1251'0'0,"0"0"-612"0"0,0 0-186 0 0,0 0 106 0 0,0 0 157 0 0,0 0 119 0 0,0 0 100 0 0,0 0 45 0 0,0 0 77 0 0,0 0 65 0 0,0 0-16 0 0,0 0-46 0 0,0 0-88 0 0,16 0-82 0 0,101-3 1424 0 0,111-9 2211 0 0,358-69-1166 0 0,-294 56-1949 0 0,514 21-86 0 0,-360-3-995 0 0,49-26-138 0 0,52 10-28 0 0,181-2 32 0 0,-291 6-54 0 0,47-11 132 0 0,140 16-37 0 0,-233 21-109 0 0,-16-7 41 0 0,-187 19-129 0 0,32 3 62 0 0,-74-29 14 0 0,77-23 38 0 0,-12 15-217 0 0,-211 15 20 0 0,0 0-6 0 0,0 0-16 0 0,0 0-25 0 0,0 0-33 0 0,0 0-44 0 0,0 0-134 0 0,0 0-169 0 0,0 0-244 0 0,0 0-344 0 0,0 0-465 0 0,0 0-1789 0 0,0-3 1723 0 0,0 3-7465 0 0,0 0-1399 0 0</inkml:trace>
  <inkml:trace contextRef="#ctx0" brushRef="#br0" timeOffset="-24277.209">8540 689 13731 0 0,'0'0'1818'0'0,"0"0"-402"0"0,0 0-172 0 0,0 0 47 0 0,0 0 57 0 0,0 0-95 0 0,0 0-198 0 0,0 0-275 0 0,0 0-251 0 0,0 0-142 0 0,0 0-95 0 0,0 0-41 0 0,0 0-14 0 0,-6 1 7 0 0,-37 20 498 0 0,22 1 135 0 0,21-22-851 0 0,0 0-13 0 0,0 0-2 0 0,0 0 10 0 0,0 0 6 0 0,0 0 15 0 0,0 0 33 0 0,0 0 32 0 0,15-22 737 0 0,-15 12-2452 0 0,-7 13-9203 0 0,3 1-1766 0 0</inkml:trace>
  <inkml:trace contextRef="#ctx0" brushRef="#br0" timeOffset="-23816.606">8491 984 13123 0 0,'0'0'1771'0'0,"0"0"-644"0"0,0 0-40 0 0,0 0 270 0 0,0 0 158 0 0,0 0-94 0 0,0 0-321 0 0,0 0-336 0 0,0 0-151 0 0,0 0-42 0 0,0 0 16 0 0,0 0 26 0 0,0 0-15 0 0,2 3-43 0 0,-2-1-498 0 0,1-1 0 0 0,0 1 0 0 0,-1-1 0 0 0,1 1 0 0 0,-1-1 0 0 0,1 1-1 0 0,-1-1 1 0 0,0 1 0 0 0,0-1 0 0 0,0 1 0 0 0,0 0 0 0 0,0-1 0 0 0,0 1 0 0 0,0-1 0 0 0,0 1 0 0 0,0-1 0 0 0,-1 1 0 0 0,1 0 0 0 0,-1-1 0 0 0,1 0 0 0 0,-1 1 0 0 0,0-1 0 0 0,1 1 0 0 0,-1-1 0 0 0,0 0 0 0 0,0 1 0 0 0,0-1 0 0 0,-1 1-57 0 0,-11 24 600 0 0,13-26-561 0 0,0 0-18 0 0,0 0-20 0 0,0 0 11 0 0,0 0-1 0 0,0 0-14 0 0,0 0 23 0 0,20-7 86 0 0,22-14 116 0 0,-52 24 578 0 0,10-3-778 0 0,0 0-5 0 0,0 0-21 0 0,0 0-17 0 0,0 0-35 0 0,0 0-51 0 0,0 0-104 0 0,0 0-191 0 0,0 0-435 0 0,0 0-1159 0 0,0 0-3700 0 0,2 0-6997 0 0</inkml:trace>
  <inkml:trace contextRef="#ctx0" brushRef="#br0" timeOffset="1548.293">1 2306 2705 0 0,'0'0'1012'0'0,"0"0"-465"0"0,0 0-186 0 0,0 0 304 0 0,0 0 572 0 0,0 0 384 0 0,0 0 158 0 0,0 0-56 0 0,0 0-196 0 0,0 0-161 0 0,0 0-115 0 0,16 0-67 0 0,55-2-65 0 0,-65 2-889 0 0,-1-1 0 0 0,1 0 0 0 0,-1 0-1 0 0,1 0 1 0 0,-1-1 0 0 0,0 1 0 0 0,1-1 0 0 0,-1-1-1 0 0,0 1 1 0 0,0-1 0 0 0,-1 0 0 0 0,1 0-1 0 0,-1 0 1 0 0,1-1 0 0 0,1-2-230 0 0,8-4 613 0 0,-2-2-191 0 0,-1 0 1 0 0,1 0-1 0 0,-2-1 1 0 0,0-1-1 0 0,-1 1 0 0 0,0-2 1 0 0,-1 1-1 0 0,0-1 1 0 0,1-5-423 0 0,-9 20 9 0 0,1 0 0 0 0,0-1 0 0 0,-1 1 1 0 0,1 0-1 0 0,0 0 0 0 0,0-1 0 0 0,-1 1 0 0 0,1 0 1 0 0,0 0-1 0 0,0 0 0 0 0,-1 0 0 0 0,1 0 0 0 0,0 0 1 0 0,0 0-1 0 0,-1 0 0 0 0,1 0 0 0 0,0 1 0 0 0,0-1 1 0 0,-1 0-1 0 0,1 0 0 0 0,0 1 0 0 0,-1-1 1 0 0,1 0-1 0 0,0 1 0 0 0,-1-1 0 0 0,1 1 0 0 0,0-1 1 0 0,-1 1-1 0 0,1-1 0 0 0,-1 1 0 0 0,1-1 0 0 0,-1 1 1 0 0,1 0-1 0 0,-1-1 0 0 0,1 1 0 0 0,-1 0 0 0 0,0-1 1 0 0,1 1-1 0 0,-1 0 0 0 0,0-1 0 0 0,0 1 0 0 0,1 0 1 0 0,-1 0-1 0 0,0-1 0 0 0,0 1 0 0 0,0 0 0 0 0,0 0 1 0 0,0 0-1 0 0,0-1 0 0 0,0 1 0 0 0,0 0 0 0 0,-1 0 1 0 0,1-1-1 0 0,0 1 0 0 0,0 0 0 0 0,0 0 0 0 0,-1-1 1 0 0,1 1-1 0 0,-1 0-9 0 0,3 4 57 0 0,15 66 175 0 0,-2 0 0 0 0,-4 1 0 0 0,-3 0 0 0 0,-3 1 0 0 0,-3 0 0 0 0,-7 65-232 0 0,2-99 45 0 0,-2-1 0 0 0,-2 0-1 0 0,-1 0 1 0 0,-2 0 0 0 0,-1-1-1 0 0,-2-1-44 0 0,10-28 23 0 0,0 0 0 0 0,-1 0 0 0 0,0-1-1 0 0,0 0 1 0 0,-1 0 0 0 0,0 0 0 0 0,0 0 0 0 0,0-1-1 0 0,-1 0 1 0 0,0 0 0 0 0,0 0 0 0 0,-6 3-23 0 0,11-8 8 0 0,-1 0 0 0 0,1 0 0 0 0,0-1 0 0 0,0 1 0 0 0,0-1 0 0 0,0 1 0 0 0,-1-1 0 0 0,1 1 1 0 0,0-1-1 0 0,0 0 0 0 0,-1 1 0 0 0,1-1 0 0 0,0 0 0 0 0,-1 0 0 0 0,1 0 0 0 0,0 0 0 0 0,0 0 0 0 0,-1-1 0 0 0,1 1 0 0 0,0 0 1 0 0,-1 0-1 0 0,1-1 0 0 0,0 1 0 0 0,0-1 0 0 0,0 1 0 0 0,-1-1 0 0 0,1 0 0 0 0,0 1 0 0 0,0-1 0 0 0,0 0 0 0 0,0 0 0 0 0,0 0 1 0 0,0 0-1 0 0,0 0 0 0 0,1 0 0 0 0,-1 0 0 0 0,0 0 0 0 0,0 0 0 0 0,1 0 0 0 0,-1 0 0 0 0,1 0 0 0 0,-1-1 0 0 0,1 1 1 0 0,-1 0-1 0 0,1 0 0 0 0,0-1 0 0 0,-1 1 0 0 0,1 0 0 0 0,0-2-8 0 0,-8-67 52 0 0,12 20-52 0 0,2 0 0 0 0,3 1 0 0 0,1 0 1 0 0,3 0-1 0 0,2 2 0 0 0,2-1 0 0 0,2 2 0 0 0,6-10 0 0 0,-6 12-6 0 0,2 1-1 0 0,1 1 1 0 0,2 1-1 0 0,2 1 1 0 0,2 1-1 0 0,2 1 1 0 0,28-27 6 0 0,-34 40 10 0 0,-12 11-14 0 0,0 0 1 0 0,1 0 0 0 0,1 1-1 0 0,-1 1 1 0 0,2 0-1 0 0,0 1 1 0 0,0 0 0 0 0,1 2-1 0 0,1 0 1 0 0,-1 0 0 0 0,1 2-1 0 0,1 0 1 0 0,-1 1 0 0 0,1 0-1 0 0,0 2 1 0 0,12-2 3 0 0,-27 6 2 0 0,0 1 0 0 0,0-1 1 0 0,0 0-1 0 0,0 1 0 0 0,0 0 0 0 0,0 0 1 0 0,0 0-1 0 0,0 0 0 0 0,-1 0 1 0 0,1 0-1 0 0,0 1 0 0 0,0-1 0 0 0,-1 1 1 0 0,1 0-1 0 0,-1 0 0 0 0,0 0 0 0 0,1 0 1 0 0,-1 0-1 0 0,0 1 0 0 0,0-1 1 0 0,-1 0-1 0 0,1 1 0 0 0,0 0 0 0 0,-1-1 1 0 0,1 1-1 0 0,-1 0 0 0 0,0 0 0 0 0,0 0 1 0 0,0 0-1 0 0,0 0 0 0 0,-1 0 1 0 0,1 0-1 0 0,-1 0 0 0 0,0 0 0 0 0,0 0 1 0 0,0 0-1 0 0,0 1-2 0 0,-20 118 143 0 0,9-98-115 0 0,-1-1 0 0 0,0 0 0 0 0,-2-1 0 0 0,-1 0 0 0 0,0-1 0 0 0,-2 0 0 0 0,0-2 0 0 0,-1 0 0 0 0,-1-1 0 0 0,-1 0 0 0 0,0-2 0 0 0,-5 2-28 0 0,11-10-131 0 0,-1 1 1 0 0,-1-2-1 0 0,1 0 1 0 0,-1-1-1 0 0,0-1 1 0 0,0 0-1 0 0,-1-1 1 0 0,0 0-1 0 0,1-2 1 0 0,-1 0-1 0 0,0-1 1 0 0,0-1-1 0 0,0 0 1 0 0,-6-2 130 0 0,-5-14-3629 0 0,21 4-7731 0 0,7 8-608 0 0</inkml:trace>
  <inkml:trace contextRef="#ctx0" brushRef="#br0" timeOffset="2095.691">752 2537 4921 0 0,'0'0'2379'0'0,"0"0"-125"0"0,0 0-76 0 0,0 0-100 0 0,0 0-194 0 0,0 0-257 0 0,0 0-251 0 0,0 0-215 0 0,0 0-196 0 0,32-6-151 0 0,99-24-165 0 0,-52-5 379 0 0,-42 7-465 0 0,-2-3 1 0 0,-2 0-1 0 0,0-3 0 0 0,20-28-563 0 0,-43 51 67 0 0,0 1 1 0 0,-1-2-1 0 0,-1 1 1 0 0,0-1-1 0 0,0 0 0 0 0,-1-1 1 0 0,-1 0-1 0 0,0 0 1 0 0,-1-1-1 0 0,0 1 1 0 0,-1-1-1 0 0,-1 0 1 0 0,0 0-1 0 0,0-9-67 0 0,-3 21 10 0 0,0 1 0 0 0,0-1 1 0 0,-1 0-1 0 0,1 1 0 0 0,-1-1 0 0 0,1 1 1 0 0,-1-1-1 0 0,1 0 0 0 0,-1 1 0 0 0,0 0 0 0 0,0-1 1 0 0,0 1-1 0 0,1-1 0 0 0,-1 1 0 0 0,-1 0 1 0 0,1 0-1 0 0,0-1 0 0 0,0 1 0 0 0,0 0 1 0 0,-1 0-1 0 0,1 0 0 0 0,0 0 0 0 0,-1 1 0 0 0,1-1 1 0 0,-1 0-1 0 0,1 0 0 0 0,-1 1 0 0 0,0-1 1 0 0,1 1-1 0 0,-1 0 0 0 0,1-1 0 0 0,-1 1 0 0 0,0 0 1 0 0,1 0-1 0 0,-1 0 0 0 0,0 0 0 0 0,1 0 1 0 0,-2 1-11 0 0,-65 13-41 0 0,59-10 28 0 0,0 1 1 0 0,0-1-1 0 0,0 2 0 0 0,1-1 0 0 0,0 2 1 0 0,0-1-1 0 0,0 1 0 0 0,1 0 0 0 0,0 0 1 0 0,0 1-1 0 0,1 0 0 0 0,0 0 0 0 0,0 0 1 0 0,1 1-1 0 0,0 0 0 0 0,0 3 13 0 0,4-10-4 0 0,1-1 0 0 0,0 1 0 0 0,-1-1-1 0 0,1 1 1 0 0,0-1 0 0 0,0 1 0 0 0,0-1 0 0 0,0 1 0 0 0,0 0 0 0 0,1-1-1 0 0,-1 1 1 0 0,0-1 0 0 0,1 1 0 0 0,-1-1 0 0 0,1 1 0 0 0,0-1-1 0 0,-1 0 1 0 0,1 1 0 0 0,0-1 0 0 0,0 0 0 0 0,0 1 0 0 0,0-1 0 0 0,0 0-1 0 0,0 0 1 0 0,0 0 0 0 0,0 0 0 0 0,1 0 0 0 0,-1 0 0 0 0,0 0-1 0 0,0 0 1 0 0,1 0 0 0 0,-1-1 0 0 0,1 1 0 0 0,-1-1 0 0 0,1 1 0 0 0,-1-1-1 0 0,1 1 1 0 0,-1-1 0 0 0,1 0 0 0 0,-1 0 0 0 0,1 0 4 0 0,75 4 30 0 0,-59-5-35 0 0,140 2 114 0 0,-155-1-94 0 0,-1 0 1 0 0,0 0-1 0 0,0 0 1 0 0,1 1-1 0 0,-1-1 1 0 0,0 1-1 0 0,0 0 1 0 0,1 0-1 0 0,-1-1 1 0 0,0 1-1 0 0,0 1 1 0 0,0-1-1 0 0,0 0 0 0 0,0 0 1 0 0,0 1-1 0 0,-1-1 1 0 0,1 1-1 0 0,0-1 1 0 0,-1 1-1 0 0,1 0 1 0 0,-1 0-1 0 0,1 0 1 0 0,-1 0-1 0 0,0 0 1 0 0,0 0-1 0 0,0 0 1 0 0,0 0-1 0 0,0 0 0 0 0,-1 0 1 0 0,1 1-1 0 0,-1-1 1 0 0,1 0-1 0 0,-1 1 1 0 0,0-1-1 0 0,0 0 1 0 0,0 1-1 0 0,0-1 1 0 0,0 0-1 0 0,0 0 1 0 0,-1 1-1 0 0,1 0-15 0 0,-33 96 697 0 0,28-90-689 0 0,-21 77-1162 0 0,35-82-2753 0 0,-2-5-3768 0 0,-4-2-4226 0 0</inkml:trace>
  <inkml:trace contextRef="#ctx0" brushRef="#br0" timeOffset="2383.075">1764 2191 10290 0 0,'0'0'3282'0'0,"0"0"-1363"0"0,0 0-556 0 0,0 0-76 0 0,0 0-16 0 0,0 0-88 0 0,0 0-160 0 0,-23 35-238 0 0,-69 107-226 0 0,57-66 93 0 0,35-67-556 0 0,-2-4-46 0 0,1 0 0 0 0,0 0 0 0 0,1 0-1 0 0,-1 0 1 0 0,1 0 0 0 0,0 0 0 0 0,0 0-1 0 0,0 0 1 0 0,1 0 0 0 0,0 0 0 0 0,0 0-1 0 0,0 0 1 0 0,1-1 0 0 0,-1 1-1 0 0,1 0 1 0 0,0-1 0 0 0,1 1 0 0 0,-1-1-1 0 0,1 0 1 0 0,0 1 0 0 0,0-1 0 0 0,0-1-1 0 0,0 1 1 0 0,1 0 0 0 0,-1-1 0 0 0,1 0-1 0 0,0 0 1 0 0,0 0 0 0 0,0 0 0 0 0,1 0-1 0 0,-1-1 1 0 0,1 0 0 0 0,-1 0 0 0 0,1 0-1 0 0,0-1 1 0 0,-1 1 0 0 0,4-1-50 0 0,3-2 99 0 0,0-1-1 0 0,0-1 1 0 0,-1 0 0 0 0,1 0 0 0 0,-1-1 0 0 0,0-1-1 0 0,0 0 1 0 0,-1 0 0 0 0,1 0 0 0 0,-1-2-1 0 0,0 1 1 0 0,-1-1 0 0 0,1 0 0 0 0,-2-1 0 0 0,1 1-1 0 0,-1-2 1 0 0,0 1 0 0 0,0-1 0 0 0,-1 0 0 0 0,0-1-1 0 0,-1 1 1 0 0,0-1 0 0 0,-1 0 0 0 0,0 0-1 0 0,0-1 1 0 0,-1 1 0 0 0,0-4-99 0 0,0 4 26 0 0,0 0-1 0 0,-1 0 1 0 0,0-1-1 0 0,-1 1 0 0 0,0 0 1 0 0,-1-1-1 0 0,0 1 1 0 0,0-1-1 0 0,-1 1 1 0 0,0-1-1 0 0,-1 1-25 0 0,1 6-35 0 0,0 0 1 0 0,-1 0-1 0 0,1 1 0 0 0,-1-1 0 0 0,0 1 0 0 0,1-1 0 0 0,-1 1 0 0 0,-1-1 0 0 0,1 1 0 0 0,0 0 0 0 0,-1 0 0 0 0,0 0 0 0 0,0 1 0 0 0,0-1 0 0 0,0 0 0 0 0,0 1 0 0 0,0 0 0 0 0,-1 0 0 0 0,1 0 0 0 0,-1 0 0 0 0,1 1 0 0 0,-1-1 0 0 0,0 1 0 0 0,0 0 0 0 0,1 0 0 0 0,-1 0 0 0 0,0 0 0 0 0,0 1 1 0 0,-3 0 34 0 0,-42 3-2535 0 0,17 7-6290 0 0,20-5-3435 0 0</inkml:trace>
  <inkml:trace contextRef="#ctx0" brushRef="#br0" timeOffset="2981.717">2153 1716 13803 0 0,'0'0'2102'0'0,"0"0"-330"0"0,0 0-209 0 0,0 0-101 0 0,0 0-149 0 0,0 0-244 0 0,0 0-245 0 0,0 0-179 0 0,0 0-55 0 0,0 0-29 0 0,0 0-9 0 0,0 0-65 0 0,0 0-70 0 0,-3 23-26 0 0,-19 153 325 0 0,-52 229-137 0 0,50-281-539 0 0,68-153-18 0 0,-22 9-12 0 0,14-17 4 0 0,1 3-1 0 0,2 1 1 0 0,1 1 0 0 0,2 3-1 0 0,18-9-13 0 0,-54 34-1 0 0,0 1 0 0 0,0 0-1 0 0,1 0 1 0 0,0 0 0 0 0,-1 1-1 0 0,1 0 1 0 0,0 0 0 0 0,0 0-1 0 0,0 1 1 0 0,0 0 0 0 0,0 1-1 0 0,0 0 1 0 0,1 0 0 0 0,-1 0-1 0 0,1 1 2 0 0,-5 1 6 0 0,0 1-1 0 0,-1 0 0 0 0,1 0 1 0 0,-1 0-1 0 0,1 0 1 0 0,-1 1-1 0 0,0-1 0 0 0,0 0 1 0 0,-1 1-1 0 0,1 0 0 0 0,-1-1 1 0 0,0 1-1 0 0,0 0 1 0 0,0 0-1 0 0,0 0 0 0 0,0-1 1 0 0,-1 1-1 0 0,0 0 1 0 0,0 0-1 0 0,0 0 0 0 0,0 0 1 0 0,-1 0-1 0 0,1 0 1 0 0,-1 0-1 0 0,-1 2-5 0 0,-1 9 32 0 0,-1-1-1 0 0,-1 0 1 0 0,0 0 0 0 0,-1 0 0 0 0,0 0-1 0 0,-1-1 1 0 0,0 0 0 0 0,-2 0 0 0 0,1-1-1 0 0,-3 2-31 0 0,5-4 20 0 0,0 0-1 0 0,-1-1 1 0 0,0 0 0 0 0,0 0-1 0 0,-1 0 1 0 0,0-1 0 0 0,-1 0-1 0 0,0 0 1 0 0,0-1-1 0 0,-1-1 1 0 0,0 1 0 0 0,0-1-1 0 0,0-1 1 0 0,-1 0-1 0 0,1-1 1 0 0,-1 0 0 0 0,0 0-1 0 0,-1-1 1 0 0,1-1-1 0 0,-8 2-19 0 0,16-4-34 0 0,-1 1 0 0 0,0-1 0 0 0,0 1 0 0 0,0-1 0 0 0,1 0 0 0 0,-1 0-1 0 0,0-1 1 0 0,0 1 0 0 0,0-1 0 0 0,1 0 0 0 0,-1 0 0 0 0,0 0 0 0 0,1 0 0 0 0,-1-1-1 0 0,1 0 1 0 0,-1 1 0 0 0,1-1 0 0 0,0 0 0 0 0,0-1 0 0 0,0 1 0 0 0,0 0-1 0 0,0-1 1 0 0,0 0 0 0 0,1 0 0 0 0,-1 0 0 0 0,1 0 0 0 0,0 0 0 0 0,0 0 0 0 0,0 0-1 0 0,0-1 1 0 0,1 1 0 0 0,-1-1 34 0 0,-6-54-3365 0 0,8 32-1404 0 0,0 10-924 0 0,0 1-6533 0 0</inkml:trace>
  <inkml:trace contextRef="#ctx0" brushRef="#br0" timeOffset="3320.452">2572 1709 13587 0 0,'0'0'2599'0'0,"0"0"-1227"0"0,0 0-419 0 0,0 0 82 0 0,0 0 90 0 0,0 0 34 0 0,0 0-116 0 0,0 0-186 0 0,0 0-130 0 0,0 0-111 0 0,0 0-78 0 0,0 0-62 0 0,0 0-44 0 0,14 6-44 0 0,41 18-53 0 0,-53-23-284 0 0,1 0-1 0 0,-1 1 1 0 0,1 0 0 0 0,-1 0-1 0 0,1-1 1 0 0,-1 1 0 0 0,0 1-1 0 0,0-1 1 0 0,0 0 0 0 0,0 0-1 0 0,-1 1 1 0 0,1-1 0 0 0,-1 1 0 0 0,1 0-1 0 0,-1-1 1 0 0,0 1 0 0 0,0 0-1 0 0,0 0 1 0 0,0 0 0 0 0,0 0-1 0 0,-1 0 1 0 0,0 0 0 0 0,1 1-51 0 0,0 5 155 0 0,1 16-23 0 0,-1-1-1 0 0,-1 1 0 0 0,-1 0 0 0 0,-1-1 0 0 0,-2 1 1 0 0,0-1-1 0 0,-2 0 0 0 0,0 0 0 0 0,-2 0 0 0 0,-1 1-131 0 0,-16 65 159 0 0,15-55-127 0 0,2 0 0 0 0,1 1-1 0 0,2 0 1 0 0,2 0 0 0 0,1 0-1 0 0,1 0 1 0 0,3 9-32 0 0,-2-45-3 0 0,0 2-33 0 0,0 0 1 0 0,0 0-1 0 0,0 0 0 0 0,0 0 1 0 0,1 1-1 0 0,-1-1 1 0 0,1 0-1 0 0,-1 0 1 0 0,1 0-1 0 0,0 0 1 0 0,0 0-1 0 0,0 0 0 0 0,0 0 1 0 0,0 0-1 0 0,0-1 1 0 0,0 1-1 0 0,1 0 1 0 0,-1-1-1 0 0,1 1 0 0 0,-1-1 1 0 0,1 1-1 0 0,1 0 36 0 0,12-38-7693 0 0,-13 26 171 0 0,-2 5-4917 0 0</inkml:trace>
  <inkml:trace contextRef="#ctx0" brushRef="#br0" timeOffset="3685.693">2710 2438 10362 0 0,'0'0'2594'0'0,"0"0"-456"0"0,0 0-170 0 0,0 0-46 0 0,0 0-87 0 0,0 0-189 0 0,0 0-259 0 0,0 0-278 0 0,33 5-224 0 0,102 14-187 0 0,-67-22 136 0 0,-57-3-659 0 0,4 1 4 0 0,0-2 0 0 0,-1 0 1 0 0,1 0-1 0 0,-1-2 0 0 0,-1 1 1 0 0,0-2-1 0 0,11-9-179 0 0,-20 15 16 0 0,1 0 0 0 0,-1-1 0 0 0,0 1 0 0 0,0-1 0 0 0,0 0 0 0 0,-1 0-1 0 0,0 0 1 0 0,0 0 0 0 0,0-1 0 0 0,-1 1 0 0 0,1-1 0 0 0,-1 0 0 0 0,-1 1 0 0 0,1-1 0 0 0,-1 0 0 0 0,0 0 0 0 0,0 0 0 0 0,-1 0-1 0 0,0 0 1 0 0,0-1 0 0 0,0 1 0 0 0,-1-1-16 0 0,-1 2-5 0 0,-1 1 1 0 0,0 0-1 0 0,0 1 0 0 0,0-1 0 0 0,0 0 1 0 0,-1 1-1 0 0,1 0 0 0 0,-1 0 1 0 0,0 0-1 0 0,0 0 0 0 0,0 1 0 0 0,0-1 1 0 0,-1 1-1 0 0,1 0 0 0 0,-1 0 0 0 0,1 1 1 0 0,-1-1-1 0 0,0 1 0 0 0,1 0 0 0 0,-1 0 1 0 0,0 1-1 0 0,0 0 0 0 0,0-1 0 0 0,0 2 1 0 0,1-1-1 0 0,-1 0 0 0 0,0 1 0 0 0,0 0 1 0 0,1 0-1 0 0,-1 0 0 0 0,0 1 0 0 0,1 0 1 0 0,-1 0-1 0 0,0 0 5 0 0,-10 5-13 0 0,0 0-1 0 0,1 1 1 0 0,-1 1 0 0 0,2 0 0 0 0,-1 1-1 0 0,1 1 1 0 0,1 0 0 0 0,0 0 0 0 0,1 1 0 0 0,0 1-1 0 0,0 0 1 0 0,1 0 0 0 0,-2 6 13 0 0,7-10-6 0 0,1 1 0 0 0,-1-1 0 0 0,2 0-1 0 0,-1 1 1 0 0,1 0 0 0 0,1 0 0 0 0,0 0 0 0 0,0 0 0 0 0,1 0 0 0 0,0 8 6 0 0,1-14-6 0 0,0 0 0 0 0,1 0 1 0 0,-1 0-1 0 0,1-1 0 0 0,-1 1 1 0 0,1 0-1 0 0,1-1 1 0 0,-1 1-1 0 0,0-1 0 0 0,1 1 1 0 0,-1-1-1 0 0,1 1 0 0 0,0-1 1 0 0,0 0-1 0 0,1 0 0 0 0,-1 0 1 0 0,1 0-1 0 0,-1 0 0 0 0,1-1 1 0 0,0 1-1 0 0,0-1 0 0 0,0 0 1 0 0,0 0-1 0 0,0 0 0 0 0,1 0 1 0 0,-1 0-1 0 0,1-1 0 0 0,-1 1 1 0 0,1-1-1 0 0,0 0 6 0 0,20 4-248 0 0,1-1 0 0 0,0-1 1 0 0,-1-1-1 0 0,1-2 0 0 0,0 0 0 0 0,0-1 0 0 0,2-2 248 0 0,50-11-3059 0 0,-53 7-403 0 0,0 0-3360 0 0,-8 3-5262 0 0</inkml:trace>
  <inkml:trace contextRef="#ctx0" brushRef="#br0" timeOffset="4201.863">3272 2563 10178 0 0,'0'0'2723'0'0,"0"0"-507"0"0,0 0-184 0 0,0 0-165 0 0,0 0-228 0 0,0 0-317 0 0,0 0-370 0 0,0 0-260 0 0,0 0-101 0 0,0 0 16 0 0,0 0 30 0 0,0 0 10 0 0,0 0-46 0 0,4-3-107 0 0,121-137 1169 0 0,16-19-988 0 0,-170 243-469 0 0,28-81-197 0 0,-1-1-10 0 0,1 0 1 0 0,0-1-1 0 0,-1 1 0 0 0,1 0 0 0 0,0 0 1 0 0,0 0-1 0 0,0 0 0 0 0,0 0 0 0 0,1 0 1 0 0,-1 1-1 0 0,0-1 0 0 0,1 0 0 0 0,0 0 1 0 0,-1 0-1 0 0,1 1 0 0 0,0-1 0 0 0,0 0 1 0 0,0 0-1 0 0,0 1 0 0 0,1-1 0 0 0,-1 0 1 0 0,1 0-1 0 0,-1 0 0 0 0,1 1 0 0 0,0-1 1 0 0,0 0-1 0 0,0 0 0 0 0,0 0 0 0 0,0 0 1 0 0,0 0-1 0 0,1-1 0 0 0,-1 1 0 0 0,0 0 1 0 0,1-1-1 0 0,0 1 0 0 0,-1 0 0 0 0,1-1 1 0 0,0 0-1 0 0,0 1 0 0 0,0-1 0 0 0,0 0 1 0 0,0 0-1 0 0,0 0 0 0 0,0 0 0 0 0,0-1 1 0 0,0 1-1 0 0,0 0 0 0 0,0-1 0 0 0,1 0 1 0 0,12-2 10 0 0,0 0-1 0 0,0-2 0 0 0,-1 1 1 0 0,1-2-1 0 0,-1 0 0 0 0,0-1 1 0 0,0 0-1 0 0,-1-1 0 0 0,0-1 0 0 0,0 0 1 0 0,3-4-10 0 0,42-21-17 0 0,-51 29 23 0 0,3-2 1 0 0,1 0 1 0 0,-1 1-1 0 0,1 0 1 0 0,1 1-1 0 0,-1 0 1 0 0,1 1-1 0 0,0 0 1 0 0,-1 1 0 0 0,1 0-1 0 0,6 0-7 0 0,-17 5 40 0 0,1 0 1 0 0,-1 1-1 0 0,0-1 0 0 0,0 0 1 0 0,-1 0-1 0 0,1 1 0 0 0,-1-1 0 0 0,0 1 1 0 0,1-1-1 0 0,-1 0 0 0 0,-1 1 1 0 0,1-1-1 0 0,-1 0 0 0 0,1 1 1 0 0,-1-1-1 0 0,0 0 0 0 0,0 1 1 0 0,0-1-41 0 0,-33 202 390 0 0,34-185-395 0 0,-1-15-2 0 0,1 0 0 0 0,-1 0 0 0 0,1 1 0 0 0,1-1 0 0 0,-1 0 0 0 0,1 0 0 0 0,-1 0 0 0 0,1 0 0 0 0,1 0 0 0 0,-1 0 0 0 0,1 0 0 0 0,0 0 1 0 0,0 0-1 0 0,1 1 7 0 0,23-10-2599 0 0,-11-12-5649 0 0,-12 14 4413 0 0,1-6-9281 0 0</inkml:trace>
  <inkml:trace contextRef="#ctx0" brushRef="#br0" timeOffset="7320.496">4925 2261 0 0 0,'0'0'193'0'0,"0"0"482"0"0,0 0 263 0 0,0 0 210 0 0,0 0 188 0 0,0 0 114 0 0,0 0 46 0 0,0 0-55 0 0,-5-8-75 0 0,-13-24-48 0 0,13 24-44 0 0,5 8-18 0 0,0 3 5410 0 0,-2 4-3362 0 0,-8 39-2728 0 0,6 75 359 0 0,5-114-904 0 0,0 0 1 0 0,0 1-1 0 0,0-1 0 0 0,1 0 0 0 0,0 0 0 0 0,1 0 1 0 0,-1 0-1 0 0,2 0 0 0 0,-1 0 0 0 0,1-1 1 0 0,0 1-1 0 0,0-1 0 0 0,0 0 0 0 0,1-1 1 0 0,2 3-32 0 0,-5-6 37 0 0,0 1 1 0 0,1-1-1 0 0,0 0 1 0 0,-1 0 0 0 0,1 0-1 0 0,0 0 1 0 0,0-1-1 0 0,0 1 1 0 0,0-1 0 0 0,0 1-1 0 0,0-1 1 0 0,0 0-1 0 0,0 0 1 0 0,1-1 0 0 0,-1 1-1 0 0,0-1 1 0 0,1 1-1 0 0,-1-1 1 0 0,0 0 0 0 0,1-1-1 0 0,-1 1 1 0 0,0 0-1 0 0,1-1 1 0 0,-1 0 0 0 0,0 0-1 0 0,0 0 1 0 0,1 0-1 0 0,-1 0 1 0 0,0-1 0 0 0,0 1-1 0 0,0-1 1 0 0,-1 0 0 0 0,1 0-1 0 0,0 0-37 0 0,20-17 146 0 0,-1-1 0 0 0,-1 0 0 0 0,-1-2 1 0 0,0 0-1 0 0,-2-1 0 0 0,-1-1 0 0 0,-1-1 0 0 0,-1 0 0 0 0,8-20-146 0 0,-13 27 148 0 0,-10 17-80 0 0,0 1 9 0 0,0 9-49 0 0,17 162-14 0 0,-15-164-9 0 0,0 0 0 0 0,0 0 0 0 0,1 0 0 0 0,-1 0 0 0 0,2 0 0 0 0,-1-1 0 0 0,1 0 0 0 0,0 1 0 0 0,0-1-1 0 0,0-1 1 0 0,1 1 0 0 0,0-1 0 0 0,0 0 0 0 0,0 0 0 0 0,1 0 0 0 0,0-1 0 0 0,0 1 0 0 0,0-1 0 0 0,0-1 0 0 0,1 1 0 0 0,-1-1 0 0 0,5 1-5 0 0,-6-3 25 0 0,0 1 0 0 0,0-1-1 0 0,1-1 1 0 0,-1 1 0 0 0,0-1-1 0 0,0 0 1 0 0,1 0 0 0 0,-1 0-1 0 0,0-1 1 0 0,0 1 0 0 0,0-1-1 0 0,0-1 1 0 0,0 1 0 0 0,0-1-1 0 0,0 0 1 0 0,0 0 0 0 0,0 0-1 0 0,-1-1 1 0 0,1 1 0 0 0,-1-1-1 0 0,0 0 1 0 0,1-1 0 0 0,-1 0-25 0 0,80-97 765 0 0,-70 82-682 0 0,-6 8-42 0 0,0-1 0 0 0,-1 0 0 0 0,-1 0 0 0 0,1-1 0 0 0,-2 0-1 0 0,0 0 1 0 0,0 0 0 0 0,-2-1 0 0 0,1 1 0 0 0,-2-1-1 0 0,0 0 1 0 0,0 0 0 0 0,-1 0 0 0 0,-1 0 0 0 0,-2-14-41 0 0,2 26 62 0 0,0-1-2826 0 0,11 17-5229 0 0,-5-12-2601 0 0</inkml:trace>
  <inkml:trace contextRef="#ctx0" brushRef="#br0" timeOffset="7569.301">6037 2287 13363 0 0,'0'0'2835'0'0,"0"0"-1228"0"0,0 0-365 0 0,0 0 91 0 0,0 0 42 0 0,0 0-113 0 0,0 0-286 0 0,0 0-328 0 0,0 0-224 0 0,0 0-126 0 0,0 0-77 0 0,0 0-66 0 0,-6 31-32 0 0,-16 96-41 0 0,17-65-156 0 0,6-57 626 0 0,-1-2-3293 0 0,0-3-7992 0 0,-1 0-1311 0 0</inkml:trace>
  <inkml:trace contextRef="#ctx0" brushRef="#br0" timeOffset="7805.66">5965 1912 9530 0 0,'0'0'4401'0'0,"0"0"-3585"0"0,0 0-432 0 0,0 0-120 0 0,0 0-104 0 0,0 0-216 0 0,0 0-160 0 0,0 0-264 0 0,0 0-488 0 0,0 0-1809 0 0,0 0-8025 0 0</inkml:trace>
  <inkml:trace contextRef="#ctx0" brushRef="#br0" timeOffset="8075.972">6458 1750 13139 0 0,'0'0'2967'0'0,"0"0"-1375"0"0,0 0-429 0 0,0 0 26 0 0,0 0 58 0 0,0 0-45 0 0,0 0-217 0 0,0 0-266 0 0,0 0-173 0 0,0 0-98 0 0,0 0-57 0 0,0 0-53 0 0,-4 33-49 0 0,-15 104-41 0 0,15-19 309 0 0,4-64-362 0 0,0 110 616 0 0,-19 138-811 0 0,14-260-795 0 0,-10-75-10012 0 0,12 22 3388 0 0,1 4-1586 0 0</inkml:trace>
  <inkml:trace contextRef="#ctx0" brushRef="#br0" timeOffset="8282.9">6142 2232 11979 0 0,'0'0'2173'0'0,"0"0"-827"0"0,0 0-239 0 0,0 0 133 0 0,0 0 98 0 0,0 0-38 0 0,0 0-174 0 0,0 0-204 0 0,0 0-157 0 0,0 0-132 0 0,33-14-118 0 0,105-41-114 0 0,72-12 177 0 0,-165 53-866 0 0,12-4-1640 0 0,-22 2-6849 0 0,-27 12-2684 0 0</inkml:trace>
  <inkml:trace contextRef="#ctx0" brushRef="#br0" timeOffset="8672.453">6799 1779 11747 0 0,'0'0'1820'0'0,"0"0"-428"0"0,0 0-220 0 0,0 0-47 0 0,0 0 26 0 0,0 0-58 0 0,0 0-99 0 0,0 0-107 0 0,0 0-35 0 0,0 0-65 0 0,-5 34-93 0 0,-18 111-81 0 0,-14 70 852 0 0,35-195-1387 0 0,-6 26 76 0 0,3 0-1 0 0,1 1 1 0 0,3-1-1 0 0,2 1 1 0 0,3 10-154 0 0,-4-53 10 0 0,0 0-1 0 0,0-1 1 0 0,1 1 0 0 0,-1-1 0 0 0,1 1 0 0 0,0-1 0 0 0,0 1 0 0 0,0-1-1 0 0,1 1 1 0 0,-1-1 0 0 0,1 0 0 0 0,0 0 0 0 0,0 0 0 0 0,0 0 0 0 0,0 0 0 0 0,1 0-1 0 0,-1 0 1 0 0,1-1 0 0 0,-1 1 0 0 0,1-1 0 0 0,0 0 0 0 0,0 0 0 0 0,0 0 0 0 0,0 0-1 0 0,0 0 1 0 0,1-1 0 0 0,-1 0 0 0 0,0 1 0 0 0,1-1 0 0 0,-1 0 0 0 0,1-1-1 0 0,0 1 1 0 0,-1 0 0 0 0,1-1 0 0 0,-1 0 0 0 0,1 0 0 0 0,0 0 0 0 0,-1-1 0 0 0,1 1-1 0 0,1-1-9 0 0,94-63 397 0 0,-67 40-334 0 0,-16 9-41 0 0,2 1 1 0 0,0 1-1 0 0,1 1 0 0 0,0 1 0 0 0,1 0 0 0 0,0 2 0 0 0,1 0-22 0 0,-20 8 5 0 0,0 1 0 0 0,1 0 0 0 0,-1-1 0 0 0,1 1 1 0 0,-1 0-1 0 0,1 0 0 0 0,-1 0 0 0 0,0 0 0 0 0,1 0 0 0 0,-1 0 0 0 0,1 0 0 0 0,-1 0 0 0 0,0 1 0 0 0,1-1 0 0 0,-1 0 0 0 0,1 1 0 0 0,-1-1 0 0 0,0 1 0 0 0,0 0 0 0 0,1-1 0 0 0,-1 1 0 0 0,0 0 0 0 0,0 0 1 0 0,0 0-1 0 0,0 0 0 0 0,0 0 0 0 0,0 0 0 0 0,0 0 0 0 0,0 0 0 0 0,0 0 0 0 0,0 0 0 0 0,-1 1 0 0 0,1-1 0 0 0,0 0 0 0 0,-1 0 0 0 0,1 1 0 0 0,-1-1 0 0 0,1 1 0 0 0,-1-1 0 0 0,0 0 0 0 0,0 1 1 0 0,0-1-1 0 0,0 1 0 0 0,0-1 0 0 0,0 0 0 0 0,0 1 0 0 0,0-1 0 0 0,0 1 0 0 0,0-1 0 0 0,-1 1 0 0 0,1-1 0 0 0,-1 0 0 0 0,1 1 0 0 0,-1-1 0 0 0,0 0 0 0 0,0 1-5 0 0,1 3 23 0 0,-3 188 285 0 0,3-191-348 0 0,0-1 1 0 0,0 1 0 0 0,0 0 0 0 0,1 0-1 0 0,-1-1 1 0 0,1 1 0 0 0,-1 0 0 0 0,1 0-1 0 0,0-1 1 0 0,0 1 0 0 0,0-1-1 0 0,0 1 1 0 0,0-1 0 0 0,0 1 0 0 0,0-1-1 0 0,0 0 1 0 0,0 1 0 0 0,1-1 0 0 0,-1 0-1 0 0,0 0 1 0 0,1 0 0 0 0,-1 0-1 0 0,1 0 1 0 0,0 0 0 0 0,-1 0 0 0 0,1-1-1 0 0,0 1 1 0 0,-1-1 0 0 0,1 1 0 0 0,0-1-1 0 0,-1 1 1 0 0,1-1 0 0 0,0 0 0 0 0,0 0-1 0 0,0 0 1 0 0,-1 0 0 0 0,1 0-1 0 0,0-1 1 0 0,0 1 0 0 0,-1 0 0 0 0,1-1-1 0 0,0 1 1 0 0,0-1 0 0 0,0 0 39 0 0,15-4-4102 0 0,-2-3-3370 0 0,-6 4-4974 0 0</inkml:trace>
  <inkml:trace contextRef="#ctx0" brushRef="#br0" timeOffset="9945.689">8113 2294 0 0 0,'0'0'513'0'0,"0"0"589"0"0,0 0 336 0 0,0 0 229 0 0,0 0 101 0 0,0 0-4 0 0,0 0-71 0 0,0 0-102 0 0,0 0-115 0 0,0 0-126 0 0,0 0-111 0 0,0 0-114 0 0,9-10-111 0 0,25-32-71 0 0,-25 3 5043 0 0,-38 35-3431 0 0,-23 53-1993 0 0,38-29-521 0 0,1 0 0 0 0,1 1 1 0 0,1 1-1 0 0,1-1 0 0 0,1 2 0 0 0,1 0 1 0 0,1 0-1 0 0,0 0 0 0 0,2 1 0 0 0,1-1 1 0 0,1 1-1 0 0,1 0 0 0 0,1 0 0 0 0,2 11-41 0 0,-1-32 16 0 0,0 0-1 0 0,0 0 1 0 0,0 0-1 0 0,1 0 1 0 0,-1 0-1 0 0,1 0 1 0 0,0 0-1 0 0,0 0 1 0 0,0 0-1 0 0,0 0 1 0 0,0 0-1 0 0,1-1 1 0 0,-1 1-1 0 0,1 0 1 0 0,0-1-1 0 0,0 0 1 0 0,0 1-1 0 0,0-1 1 0 0,0 0-1 0 0,0 0 1 0 0,1 0-1 0 0,-1 0 1 0 0,1 0-1 0 0,-1-1 1 0 0,1 1-1 0 0,0-1 1 0 0,-1 0-1 0 0,1 1 1 0 0,0-1-1 0 0,0-1 1 0 0,0 1-1 0 0,0 0 1 0 0,0-1-1 0 0,0 1 1 0 0,0-1-1 0 0,0 0 1 0 0,0 0-1 0 0,0 0 1 0 0,0 0-1 0 0,0-1 1 0 0,0 1-1 0 0,0-1 1 0 0,0 0-1 0 0,0 0 1 0 0,0 0-1 0 0,0 0 1 0 0,0-1-1 0 0,-1 1 1 0 0,1-1-1 0 0,0 1 1 0 0,-1-1-1 0 0,0 0 1 0 0,1 0-1 0 0,-1 0 1 0 0,0 0-16 0 0,32-29 186 0 0,-1-1 1 0 0,-2-1-1 0 0,-1-1 1 0 0,19-30-187 0 0,74-83 187 0 0,-110 132-164 0 0,-11 12-22 0 0,1-1-1 0 0,0 1 1 0 0,0-1 0 0 0,0 1-1 0 0,0 0 1 0 0,0 0 0 0 0,0 0-1 0 0,1 1 1 0 0,0-1 0 0 0,-1 1-1 0 0,1 0 1 0 0,0 0 0 0 0,0 0-1 0 0,0 1 1 0 0,0-1-1 0 0,3 0 0 0 0,20 43 50 0 0,-16-20-52 0 0,1 0 0 0 0,1-1 0 0 0,1-1 0 0 0,0 0 0 0 0,1-1 0 0 0,1-1 0 0 0,12 10 2 0 0,-22-23-36 0 0,0 0 1 0 0,0 0-1 0 0,1 0 0 0 0,-1-1 0 0 0,1 1 0 0 0,0-2 0 0 0,0 1 0 0 0,0-1 0 0 0,0 0 0 0 0,0 0 0 0 0,1-1 0 0 0,-1 0 0 0 0,0-1 0 0 0,6 1 36 0 0,37-1-4509 0 0,-26 0-282 0 0,-12 0-7606 0 0</inkml:trace>
  <inkml:trace contextRef="#ctx0" brushRef="#br0" timeOffset="10940.68">8401 2294 0 0 0,'0'0'225'0'0,"0"0"412"0"0,0 0 187 0 0,0 0 44 0 0,0 0 20 0 0,0 0 39 0 0,0 0 6 0 0,0 0 1 0 0,0 0 44 0 0,0 0 35 0 0,0 0 45 0 0,-2-3 7 0 0,-23-20 4387 0 0,-56-28-387 0 0,70 48-5037 0 0,1 1 0 0 0,-1 0 1 0 0,0 0-1 0 0,0 2 0 0 0,-1-1 0 0 0,1 1 0 0 0,0 1 0 0 0,0-1 0 0 0,0 2 1 0 0,-7 1-29 0 0,-9 15-1073 0 0,19-11-1717 0 0,1 0-3369 0 0,5-5 4559 0 0,0 1-7927 0 0</inkml:trace>
  <inkml:trace contextRef="#ctx0" brushRef="#br0" timeOffset="32344.662">1271 3263 6905 0 0,'0'0'2142'0'0,"0"0"-357"0"0,0 0-40 0 0,0 0 138 0 0,0 0 31 0 0,0 0-207 0 0,0 0-380 0 0,0 0-419 0 0,0 0-277 0 0,0 0-88 0 0,0 0-6 0 0,0 0 62 0 0,0 0 28 0 0,11-1-38 0 0,86-13 929 0 0,203-12 1739 0 0,-177 40-2926 0 0,-69-10-227 0 0,-58-33 824 0 0,-4 20-908 0 0,-2 1 0 0 0,0-1 0 0 0,0 2 0 0 0,0-1 0 0 0,-1 2 0 0 0,0-1 0 0 0,0 1 0 0 0,-1 1 0 0 0,-9-3-20 0 0,15 5-679 0 0,-24-11 1536 0 0,23 7-3521 0 0,4-3-3737 0 0,3 7-6174 0 0</inkml:trace>
  <inkml:trace contextRef="#ctx0" brushRef="#br0" timeOffset="30994.817">3857 3598 17156 0 0,'0'0'1153'0'0,"0"0"-359"0"0,0 0-249 0 0,0 0 21 0 0,0 0 87 0 0,0 0 39 0 0,0 0-25 0 0,0 0-65 0 0,0 0-100 0 0,0 0-100 0 0,-34 16-73 0 0,-105 56-78 0 0,70-15 66 0 0,59-43-237 0 0,0-3-22 0 0,1 1-1 0 0,0 0 0 0 0,1 0 1 0 0,1 1-1 0 0,0 0 0 0 0,0 0 1 0 0,1 1-1 0 0,1 0 0 0 0,0 0 1 0 0,1 0-1 0 0,1 0 0 0 0,0 1 1 0 0,1 0-1 0 0,0-1 0 0 0,1 1 1 0 0,1 8-58 0 0,1-19 11 0 0,-1 0-1 0 0,1 0 1 0 0,0-1 0 0 0,1 1 0 0 0,-1 0-1 0 0,0 0 1 0 0,1-1 0 0 0,0 1 0 0 0,0-1-1 0 0,0 1 1 0 0,0-1 0 0 0,1 0 0 0 0,-1 0 0 0 0,1 0-1 0 0,0 0 1 0 0,0-1 0 0 0,0 1 0 0 0,0-1-1 0 0,0 1 1 0 0,0-1 0 0 0,1 0 0 0 0,-1 0-1 0 0,1-1 1 0 0,0 1 0 0 0,-1-1 0 0 0,1 0-1 0 0,0 0 1 0 0,1 1-11 0 0,115 11 351 0 0,-87-17-161 0 0,0-1 1 0 0,-1-2-1 0 0,0 0 1 0 0,0-3-1 0 0,0 0 0 0 0,-1-2 1 0 0,-1-2-1 0 0,0-1 1 0 0,21-13-191 0 0,-28 18 115 0 0,0-2 1 0 0,-1 0-1 0 0,0-1 1 0 0,-1-1 0 0 0,0-1-1 0 0,-2-1 1 0 0,1-1-1 0 0,-2 0 1 0 0,0-1-1 0 0,-2-2 1 0 0,0 1 0 0 0,0-2-1 0 0,-2 0 1 0 0,-1-1-1 0 0,2-6-115 0 0,-12 22-16 0 0,0-1 0 0 0,-1 0 0 0 0,0 1 0 0 0,0-1-1 0 0,-1 0 1 0 0,0 0 0 0 0,0 0 0 0 0,0 0 0 0 0,-1 0 0 0 0,0 0-1 0 0,-1 0 1 0 0,1 0 0 0 0,-1 0 0 0 0,-1 0 0 0 0,1 0 0 0 0,-1 1-1 0 0,-1-1 1 0 0,1 1 0 0 0,-1-1 0 0 0,0 1 0 0 0,0 0-1 0 0,-1 0 1 0 0,0 0 0 0 0,0 0 0 0 0,0 1 0 0 0,-1-1 0 0 0,0 1-1 0 0,0 0 1 0 0,0 1 0 0 0,0-1 0 0 0,-1 1 0 0 0,0 0 0 0 0,0 0-1 0 0,0 1 1 0 0,0 0 0 0 0,-1 0 0 0 0,1 0 0 0 0,-1 1 0 0 0,0 0 16 0 0,-12-2-312 0 0,0 1 0 0 0,-1 1 1 0 0,1 1-1 0 0,0 1 1 0 0,-1 0-1 0 0,1 2 0 0 0,0 0 1 0 0,0 1 311 0 0,-93 24-8556 0 0,79-19-3458 0 0</inkml:trace>
  <inkml:trace contextRef="#ctx0" brushRef="#br0" timeOffset="31451.184">3375 3815 6537 0 0,'0'0'4960'0'0,"0"0"-2361"0"0,0 0-1049 0 0,0 0-239 0 0,0 0-56 0 0,0 0-24 0 0,0 0-83 0 0,0 0-86 0 0,0 0-94 0 0,0 0-99 0 0,0 0-104 0 0,0 0-97 0 0,0 0-106 0 0,-7-2-89 0 0,-18-5-59 0 0,18 5-50 0 0,7 2-33 0 0,23 0 1264 0 0,402 11 1240 0 0,-66-36-2456 0 0,-211 6-227 0 0,1 6-1 0 0,2 7-151 0 0,7 6-4 0 0,-118 7-383 0 0,-37 5-2594 0 0,-7-9 375 0 0,1-2-2265 0 0,1 2-7745 0 0</inkml:trace>
  <inkml:trace contextRef="#ctx0" brushRef="#br0" timeOffset="28810.857">1497 3598 13027 0 0,'0'0'1864'0'0,"0"0"-649"0"0,0 0-272 0 0,0 0 188 0 0,0 0 259 0 0,0 0 106 0 0,0 0-145 0 0,0 0-322 0 0,0 0-317 0 0,0 0-230 0 0,0 0-134 0 0,0 0-61 0 0,0 0-15 0 0,0 5 23 0 0,-9 337 3071 0 0,-27-115-2905 0 0,18-161-424 0 0,17-117-2320 0 0,10-16-2309 0 0,-5 46 497 0 0,-1-1-3356 0 0,-1 7-3834 0 0</inkml:trace>
  <inkml:trace contextRef="#ctx0" brushRef="#br0" timeOffset="29076.038">1481 3487 10218 0 0,'0'0'2685'0'0,"0"0"-813"0"0,0 0-417 0 0,0 0 0 0 0,0 0 67 0 0,0 0-77 0 0,0 0-222 0 0,0 0-281 0 0,0 0-255 0 0,0 0-173 0 0,0 0-68 0 0,0 0-1 0 0,0 0 21 0 0,5 2 65 0 0,21 1-196 0 0,0 0 1 0 0,0-2 0 0 0,1-1 0 0 0,-1-1 0 0 0,0-1-1 0 0,0-1 1 0 0,0-1 0 0 0,0-2 0 0 0,4-2-336 0 0,36-5 112 0 0,39-3-1686 0 0,-105 16 774 0 0,-1 5-2412 0 0,-9 6-2945 0 0,6-8 1453 0 0,-1 4-7297 0 0</inkml:trace>
  <inkml:trace contextRef="#ctx0" brushRef="#br0" timeOffset="29323.146">1414 3900 11106 0 0,'0'0'2744'0'0,"0"0"-1240"0"0,0 0-337 0 0,0 0 174 0 0,0 0 206 0 0,0 0-2 0 0,0 0-194 0 0,0 0-286 0 0,0 0-250 0 0,0 0-183 0 0,0 0-154 0 0,0 0-105 0 0,0 0-98 0 0,28 3-87 0 0,83 12-69 0 0,-40-18-129 0 0,-32-3-742 0 0,-14 0-5154 0 0,-19 3-3122 0 0</inkml:trace>
  <inkml:trace contextRef="#ctx0" brushRef="#br0" timeOffset="29544.609">1829 4202 11819 0 0,'0'0'3332'0'0,"0"0"-2129"0"0,0 0-480 0 0,0 0 272 0 0,0 0 241 0 0,0 0 50 0 0,0 0-165 0 0,0 0-338 0 0,0 0-293 0 0,0 0-170 0 0,0 0-103 0 0,0 0-53 0 0,0 0-33 0 0,0 20-50 0 0,0 6-392 0 0,1 14 480 0 0,-1-20-4401 0 0,0 6-3930 0 0,0-26-3203 0 0</inkml:trace>
  <inkml:trace contextRef="#ctx0" brushRef="#br0" timeOffset="29841.832">1987 3841 15235 0 0,'0'0'1557'0'0,"0"0"-528"0"0,0 0-110 0 0,0 0 77 0 0,0 0 56 0 0,0 0-63 0 0,0 0-223 0 0,0 0-221 0 0,0 0-176 0 0,0 0-125 0 0,0 0-89 0 0,0 0-39 0 0,-7 9-15 0 0,-18 28-20 0 0,18-28-19 0 0,7-9-29 0 0,0 0-21 0 0,49-33-20 0 0,-55 30-1249 0 0,0 5-5929 0 0,4-1-4175 0 0</inkml:trace>
  <inkml:trace contextRef="#ctx0" brushRef="#br0" timeOffset="37219.841">5967 3123 0 0 0,'0'0'261'0'0,"0"0"194"0"0,0 0 127 0 0,0 0 199 0 0,0 0 298 0 0,0 0 271 0 0,0 0 179 0 0,0 0-11 0 0,0 0-155 0 0,0 0-180 0 0,0 0-192 0 0,-17-4-107 0 0,-113-33 2846 0 0,117 34-3119 0 0,-1-1 1 0 0,1 2-1 0 0,-1 0 0 0 0,0 0 0 0 0,0 2 0 0 0,1-1 1 0 0,-1 2-1 0 0,0 0 0 0 0,-3 1-611 0 0,11 1 111 0 0,-1 0 1 0 0,1 1-1 0 0,0 0 0 0 0,0 0 0 0 0,1 1 0 0 0,-1-1 1 0 0,1 1-1 0 0,0 0 0 0 0,0 1 0 0 0,0-1 0 0 0,1 1 1 0 0,0 0-1 0 0,-2 4-111 0 0,-7 14 254 0 0,1 1 0 0 0,2 0 0 0 0,0 1 0 0 0,2 0 0 0 0,0 0 0 0 0,2 1 0 0 0,1 0 0 0 0,1 0 0 0 0,2 1 0 0 0,0 4-254 0 0,-2 10 218 0 0,-50 410 1019 0 0,1-294-824 0 0,25-91-67 0 0,10-13-6 0 0,18-53-312 0 0,0-1-1 0 0,42 4 580 0 0,259-15 310 0 0,-242 25-2052 0 0,-56-14 533 0 0,19 0-2174 0 0,-7-3-6032 0 0,-6 3-3508 0 0</inkml:trace>
  <inkml:trace contextRef="#ctx0" brushRef="#br0" timeOffset="38012.776">5718 3970 5329 0 0,'0'0'1945'0'0,"0"0"-257"0"0,0 0-25 0 0,0 0 163 0 0,0 0 50 0 0,0 0-132 0 0,0 0-327 0 0,0 0-377 0 0,0 0-271 0 0,0 0-150 0 0,0 0-13 0 0,0 0 74 0 0,0 0 107 0 0,3-2 48 0 0,69-69 2356 0 0,-52 44-2742 0 0,146-199 897 0 0,-108 161-1167 0 0,-45 91-235 0 0,22 168 198 0 0,-35-190-127 0 0,0 0 0 0 0,1 0 0 0 0,-1 0 0 0 0,1 0-1 0 0,-1 0 1 0 0,1 0 0 0 0,0 0 0 0 0,1 0 0 0 0,-1 0-1 0 0,1-1 1 0 0,0 1 0 0 0,-1 0 0 0 0,2-1 0 0 0,-1 1-1 0 0,0-1 1 0 0,1 0 0 0 0,-1 0 0 0 0,1 0 0 0 0,0 0-1 0 0,0 0 1 0 0,0-1 0 0 0,1 0 0 0 0,-1 1 0 0 0,0-1-1 0 0,1 0 1 0 0,0 0 0 0 0,-1-1 0 0 0,1 1 0 0 0,0-1-1 0 0,0 0 1 0 0,0 0 0 0 0,0 0 0 0 0,0 0 0 0 0,0-1-1 0 0,0 0 1 0 0,0 0 0 0 0,0 0 0 0 0,0 0 0 0 0,0 0-1 0 0,1-1-14 0 0,91-68 1042 0 0,-87 61-998 0 0,0-1-1 0 0,0 0 1 0 0,-1 0 0 0 0,0-1-1 0 0,-1 0 1 0 0,0 0 0 0 0,-1-1 0 0 0,0 0-1 0 0,0 0 1 0 0,-1 0 0 0 0,-1-1-1 0 0,0 0 1 0 0,0 0 0 0 0,-1 0-1 0 0,-1 0 1 0 0,0 0 0 0 0,0-12-44 0 0,-2 23-128 0 0,0 1 368 0 0,-2 0-703 0 0,0 4-12280 0 0,2-1 610 0 0</inkml:trace>
  <inkml:trace contextRef="#ctx0" brushRef="#br0" timeOffset="38312.168">6674 3624 11082 0 0,'0'0'2089'0'0,"0"0"-512"0"0,0 0-238 0 0,0 0-13 0 0,0 0-8 0 0,0 0-101 0 0,0 0-179 0 0,0 0-191 0 0,0 0-133 0 0,0 0-103 0 0,0 0-91 0 0,0 0-92 0 0,-14 30-97 0 0,-43 96-59 0 0,43-61 124 0 0,15-62-363 0 0,-1 0 0 0 0,0 0-1 0 0,1 1 1 0 0,0-1-1 0 0,0 0 1 0 0,0 0 0 0 0,0 0-1 0 0,0 0 1 0 0,1 0-1 0 0,-1 0 1 0 0,1 0 0 0 0,0 0-1 0 0,0-1 1 0 0,0 1-1 0 0,0-1 1 0 0,0 1-1 0 0,1-1 1 0 0,-1 0 0 0 0,1 0-1 0 0,-1 0 1 0 0,1 0-1 0 0,0 0 1 0 0,0 0 0 0 0,0-1-1 0 0,0 0 1 0 0,0 1-1 0 0,0-1 1 0 0,0 0 0 0 0,0-1-1 0 0,1 1 1 0 0,-1 0-1 0 0,0-1 1 0 0,4 0-33 0 0,1 1 113 0 0,1-1 0 0 0,-1 0 0 0 0,1 0 0 0 0,-1-1 0 0 0,1 0 0 0 0,-1 0 1 0 0,1-1-1 0 0,-1 0 0 0 0,0-1 0 0 0,0 0 0 0 0,0 0 0 0 0,5-4-113 0 0,-5 3 68 0 0,-1-1 1 0 0,0 0-1 0 0,0-1 1 0 0,-1 1-1 0 0,1-2 1 0 0,-1 1-1 0 0,-1 0 1 0 0,1-1-1 0 0,-1 0 1 0 0,0-1-1 0 0,-1 1 1 0 0,1-1-1 0 0,-1 0 1 0 0,-1 0-1 0 0,0 0 1 0 0,0 0-1 0 0,-1-1 1 0 0,1 1-1 0 0,-2-1 1 0 0,1 1-1 0 0,-2-1 1 0 0,1-3-69 0 0,0 6-5 0 0,-1-1 0 0 0,0 1-1 0 0,0 0 1 0 0,-1 0 0 0 0,1 0 0 0 0,-1 0 0 0 0,-1 0 0 0 0,1 0 0 0 0,-1 0 0 0 0,0 0-1 0 0,0 0 1 0 0,-1 1 0 0 0,1-1 0 0 0,-1 1 0 0 0,-1 0 0 0 0,1 0 0 0 0,-1 0 0 0 0,0 0-1 0 0,0 0 1 0 0,0 1 0 0 0,-1 0 0 0 0,1 0 0 0 0,-1 0 0 0 0,0 0 0 0 0,0 1 0 0 0,-1 0-1 0 0,1 0 1 0 0,-1 0 0 0 0,1 1 0 0 0,-1 0 0 0 0,0 0 0 0 0,-5-1 5 0 0,-70 3-1620 0 0,32 22-6246 0 0,37-14-4175 0 0</inkml:trace>
  <inkml:trace contextRef="#ctx0" brushRef="#br0" timeOffset="39228.586">7436 3852 4473 0 0,'0'0'1279'0'0,"0"0"-267"0"0,0 0 234 0 0,0 0 423 0 0,0 0 274 0 0,0 0 54 0 0,0 0-197 0 0,0 0-270 0 0,0 0-228 0 0,0 0-157 0 0,0 0-103 0 0,0 0-93 0 0,0 0-105 0 0,34 1-114 0 0,106 2-90 0 0,-75-17 154 0 0,-57 8-625 0 0,-1 2-91 0 0,0 1-1 0 0,-1-2 1 0 0,0 1-1 0 0,0-1 1 0 0,0 0 0 0 0,0 0-1 0 0,-1 0 1 0 0,0-1 0 0 0,0 0-1 0 0,0 0 1 0 0,-1 0 0 0 0,0 0-1 0 0,0-1 1 0 0,0 0 0 0 0,-1 0-1 0 0,0 0 1 0 0,-1 0-1 0 0,1 0 1 0 0,-1-1 0 0 0,-1 1-1 0 0,1-1 1 0 0,-2 1 0 0 0,1-1-78 0 0,0 6 8 0 0,-1 0 0 0 0,0 0 0 0 0,0 0 1 0 0,0 0-1 0 0,0 0 0 0 0,0 0 1 0 0,0 0-1 0 0,0 0 0 0 0,-1 0 0 0 0,1 0 1 0 0,-1 0-1 0 0,1 1 0 0 0,-1-1 1 0 0,0 0-1 0 0,1 0 0 0 0,-1 0 0 0 0,0 1 1 0 0,0-1-1 0 0,-1 0 0 0 0,1 1 1 0 0,0-1-1 0 0,0 1 0 0 0,-1 0 0 0 0,1-1 1 0 0,-1 1-1 0 0,1 0 0 0 0,-1 0 0 0 0,0 0 1 0 0,1 0-1 0 0,-1 0 0 0 0,0 0 1 0 0,0 0-1 0 0,0 1 0 0 0,0-1 0 0 0,0 0 1 0 0,1 1-1 0 0,-1 0 0 0 0,0-1 1 0 0,0 1-1 0 0,0 0 0 0 0,0 0 0 0 0,0 0 1 0 0,-1 1-9 0 0,-4-2-15 0 0,0 1 0 0 0,0 0 0 0 0,0 0 0 0 0,0 1 0 0 0,0 0 0 0 0,0 0 0 0 0,0 1 0 0 0,0 0 0 0 0,1 0 0 0 0,-1 0 0 0 0,0 1 0 0 0,-4 3 15 0 0,-4 2-6 0 0,1 2-1 0 0,0 0 1 0 0,0 1 0 0 0,1 0 0 0 0,0 1 0 0 0,1 0 0 0 0,0 1-1 0 0,1 0 1 0 0,1 1 0 0 0,0 0 0 0 0,1 1 0 0 0,0 0 0 0 0,1 1-1 0 0,1 0 1 0 0,1 0 0 0 0,0 0 0 0 0,1 1 0 0 0,0-1 0 0 0,2 1-1 0 0,0 0 1 0 0,0 8 6 0 0,3-20 10 0 0,0 0 0 0 0,1 0 0 0 0,0 0 0 0 0,0 0 0 0 0,0 0 0 0 0,0-1 0 0 0,1 1-1 0 0,-1-1 1 0 0,1 1 0 0 0,1-1 0 0 0,-1 1 0 0 0,0-1 0 0 0,1 0 0 0 0,0 0 0 0 0,0 0 0 0 0,0-1 0 0 0,1 1-1 0 0,-1-1 1 0 0,1 1 0 0 0,0-1 0 0 0,0 0 0 0 0,0-1 0 0 0,0 1 0 0 0,0-1 0 0 0,0 1 0 0 0,1-1 0 0 0,-1-1-1 0 0,6 2-9 0 0,5 2 91 0 0,0-1-1 0 0,1-1 0 0 0,0 0 0 0 0,-1-1 1 0 0,1-1-1 0 0,0 0 0 0 0,0-2 0 0 0,5 0-90 0 0,118-43 288 0 0,-88 23-334 0 0,35-12-918 0 0,-58 21-2171 0 0,0 1-4093 0 0,-20 8-4473 0 0</inkml:trace>
  <inkml:trace contextRef="#ctx0" brushRef="#br0" timeOffset="39499.585">8485 3730 12667 0 0,'0'0'2698'0'0,"0"0"-1175"0"0,0 0-360 0 0,0 0 149 0 0,0 0 128 0 0,0 0-5 0 0,0 0-144 0 0,0 0-271 0 0,0 0-233 0 0,0 0-148 0 0,0 0-136 0 0,0 0-134 0 0,0 0-94 0 0,-9 25-71 0 0,-31 76-48 0 0,-10-19 168 0 0,-48 56-261 0 0,41-61-289 0 0,36-60-1250 0 0,11-15-8980 0 0,8-2-1182 0 0</inkml:trace>
  <inkml:trace contextRef="#ctx0" brushRef="#br0" timeOffset="39744.962">8049 3738 15251 0 0,'0'0'1543'0'0,"0"0"-485"0"0,0 0-231 0 0,0 0 41 0 0,0 0 155 0 0,0 0 101 0 0,0 0-53 0 0,0 0-96 0 0,0 0-99 0 0,0 0-81 0 0,0 0-75 0 0,0 0-96 0 0,19 20-78 0 0,59 63-94 0 0,11-17 502 0 0,145 51-448 0 0,-199-111-478 0 0,-19-7-3163 0 0,0 1-8947 0 0,-13 0-134 0 0</inkml:trace>
  <inkml:trace contextRef="#ctx0" brushRef="#br0" timeOffset="40265.738">8914 3230 12075 0 0,'0'0'1851'0'0,"0"0"-338"0"0,0 0-42 0 0,0 0 111 0 0,0 0 6 0 0,0 0-123 0 0,0 0-246 0 0,0 0-275 0 0,0 0-213 0 0,0 0-173 0 0,0 0-107 0 0,0 0-73 0 0,0 0-26 0 0,4 0 13 0 0,-3 0-333 0 0,0 0 0 0 0,1 0-1 0 0,-1 1 1 0 0,0-1 0 0 0,0 1 0 0 0,0-1 0 0 0,0 1 0 0 0,0-1-1 0 0,0 1 1 0 0,0 0 0 0 0,0-1 0 0 0,0 1 0 0 0,0 0 0 0 0,0 0-1 0 0,0-1 1 0 0,-1 1 0 0 0,1 0 0 0 0,0 0 0 0 0,-1 0-1 0 0,1 0 1 0 0,0 0 0 0 0,-1 0 0 0 0,1 1 0 0 0,-1-1 0 0 0,0 0-1 0 0,1 0 1 0 0,-1 0 0 0 0,0 0 0 0 0,0 0 0 0 0,0 1 0 0 0,0-1-1 0 0,0 0 1 0 0,0 0 0 0 0,0 0 0 0 0,0 1 0 0 0,0-1-1 0 0,0 0 1 0 0,-1 0 0 0 0,1 0 0 0 0,0 0 0 0 0,-1 0 0 0 0,0 1-32 0 0,1 11 179 0 0,4 561 1726 0 0,-28-449-1935 0 0,21-117 272 0 0,-6 12-2010 0 0,-11-23-5993 0 0,15-3 1478 0 0,1 5-5448 0 0</inkml:trace>
  <inkml:trace contextRef="#ctx0" brushRef="#br0" timeOffset="40513.727">8632 3675 14083 0 0,'0'0'2346'0'0,"0"0"-818"0"0,0 0-397 0 0,0 0-3 0 0,0 0 29 0 0,0 0-15 0 0,0 0-100 0 0,0 0-166 0 0,0 0-126 0 0,0 0-98 0 0,0 0-107 0 0,34-3-98 0 0,106-10-75 0 0,-6-4 291 0 0,113-5-2658 0 0,-236 26-3821 0 0,-10-1 488 0 0,1-3-6594 0 0</inkml:trace>
  <inkml:trace contextRef="#ctx0" brushRef="#br0" timeOffset="41192.098">9153 3764 2809 0 0,'0'0'1788'0'0,"0"0"-62"0"0,0 0 207 0 0,0 0 227 0 0,0 0 124 0 0,0 0-19 0 0,0 0-245 0 0,0 0-322 0 0,0 0-267 0 0,0 0-238 0 0,0 0-163 0 0,34 15-115 0 0,102 46-69 0 0,-73-45 394 0 0,-54-18-985 0 0,-2 2-168 0 0,1-1 0 0 0,-1 0-1 0 0,0-1 1 0 0,1 0 0 0 0,-1 0-1 0 0,0-1 1 0 0,0 0 0 0 0,0 0-1 0 0,0 0 1 0 0,-1-1 0 0 0,1 0-1 0 0,-1 0 1 0 0,0-1 0 0 0,0 0-1 0 0,-1 0 1 0 0,1 0-1 0 0,-1-1 1 0 0,0 1 0 0 0,-1-1-1 0 0,1 0 1 0 0,-1-1 0 0 0,0 1-1 0 0,-1-1 1 0 0,0 0 0 0 0,0 0-1 0 0,0 0 1 0 0,-1 0 0 0 0,0 0-1 0 0,0-1 1 0 0,-1 1 0 0 0,0-1-1 0 0,0 1 1 0 0,-1-1-1 0 0,0 1 1 0 0,0-1 0 0 0,-1-6-87 0 0,-2 9-5 0 0,-1 1 1 0 0,1 0-1 0 0,-1 0 1 0 0,0 0 0 0 0,0 0-1 0 0,0 1 1 0 0,-1 0-1 0 0,1-1 1 0 0,-1 2-1 0 0,0-1 1 0 0,0 0-1 0 0,0 1 1 0 0,0 0 0 0 0,0 0-1 0 0,0 1 1 0 0,0-1-1 0 0,-1 1 1 0 0,1 0-1 0 0,-1 1 1 0 0,1-1-1 0 0,0 1 1 0 0,-1 0 0 0 0,1 0-1 0 0,-1 1 1 0 0,1 0-1 0 0,-1 0 1 0 0,1 0-1 0 0,0 0 1 0 0,0 1-1 0 0,-1 0 1 0 0,1 0 0 0 0,0 0-1 0 0,-4 4 5 0 0,-2 0-10 0 0,-1 1-1 0 0,1 1 0 0 0,0 0 1 0 0,1 0-1 0 0,0 1 1 0 0,0 1-1 0 0,1 0 1 0 0,0 0-1 0 0,0 0 1 0 0,1 1-1 0 0,1 1 0 0 0,0-1 1 0 0,1 1-1 0 0,0 0 1 0 0,0 1-1 0 0,2-1 1 0 0,-1 1-1 0 0,2 0 1 0 0,0 0-1 0 0,0 1 1 0 0,1-1-1 0 0,1 0 0 0 0,0 7 11 0 0,1-16-1 0 0,1 0 0 0 0,0 0-1 0 0,0 0 1 0 0,0 0-1 0 0,0 0 1 0 0,0 0-1 0 0,1 0 1 0 0,0 0 0 0 0,0-1-1 0 0,0 1 1 0 0,0-1-1 0 0,1 1 1 0 0,-1-1 0 0 0,1 0-1 0 0,0 0 1 0 0,0 0-1 0 0,0 0 1 0 0,0-1 0 0 0,0 1-1 0 0,1-1 1 0 0,-1 0-1 0 0,1 0 1 0 0,0 0-1 0 0,-1 0 1 0 0,1 0 0 0 0,0-1-1 0 0,0 0 1 0 0,0 0-1 0 0,4 1 2 0 0,124 10 139 0 0,-129-12-131 0 0,23-2 22 0 0,0-2 0 0 0,0-1 0 0 0,-1-1 0 0 0,1-1 0 0 0,-1-1 1 0 0,-1-1-1 0 0,0-1 0 0 0,0-2 0 0 0,-1 0 0 0 0,1-2-30 0 0,-10 5 12 0 0,-1 0 0 0 0,0-1 0 0 0,0-1 0 0 0,-1 0 0 0 0,0 0 0 0 0,-1-2 0 0 0,-1 1 0 0 0,0-1 0 0 0,0-1 0 0 0,-2 0 0 0 0,1 0 0 0 0,-2 0 0 0 0,0-1 0 0 0,-1-1 0 0 0,0 1 0 0 0,-1-1 0 0 0,-1 0 0 0 0,0 0 0 0 0,-1 0 0 0 0,-1 0 0 0 0,-1 0 0 0 0,0-13-12 0 0,0-44-41 0 0,-3 71 37 0 0,0 1 0 0 0,1 0 0 0 0,-1-1 0 0 0,0 1 0 0 0,0 0 0 0 0,0 0 0 0 0,0 1 0 0 0,0-1 0 0 0,-1 0 0 0 0,1 1 0 0 0,0-1 0 0 0,0 1 0 0 0,0-1 0 0 0,-1 1 0 0 0,1 0 0 0 0,0 0 1 0 0,0 0-1 0 0,0 1 0 0 0,-1-1 0 0 0,1 0 0 0 0,0 1 0 0 0,0-1 0 0 0,0 1 0 0 0,0 0 0 0 0,-1 0 0 0 0,1 0 0 0 0,0 0 0 0 0,1 0 0 0 0,-1 0 0 0 0,0 0 0 0 0,0 1 0 0 0,0-1 0 0 0,0 1 4 0 0,-4 1-9 0 0,-1 0 0 0 0,1 1-1 0 0,0-1 1 0 0,0 1 0 0 0,1 0-1 0 0,-1 1 1 0 0,1 0 0 0 0,0 0 0 0 0,0 0-1 0 0,0 0 1 0 0,1 1 0 0 0,0-1 0 0 0,0 1-1 0 0,0 0 1 0 0,1 1 0 0 0,0-1-1 0 0,0 0 1 0 0,0 1 0 0 0,1 0 0 0 0,0-1-1 0 0,1 1 1 0 0,-1 0 0 0 0,1 0-1 0 0,0 1 10 0 0,4-4 4 0 0,0 0-1 0 0,0 0 1 0 0,0-1-1 0 0,0 1 0 0 0,0-1 1 0 0,1 1-1 0 0,-1-1 0 0 0,1 0 1 0 0,0 0-1 0 0,0-1 0 0 0,0 1 1 0 0,0-1-1 0 0,1 0 0 0 0,-1 0 1 0 0,0-1-1 0 0,1 1 0 0 0,0-1 1 0 0,-1 0-1 0 0,1 0 0 0 0,0 0 1 0 0,-1-1-1 0 0,1 1 1 0 0,2-1-4 0 0,-1 1 5 0 0,4 1-22 0 0,-4-3 18 0 0,0 1 0 0 0,-1 0 0 0 0,1 1 1 0 0,0-1-1 0 0,0 1 0 0 0,0 0 0 0 0,-1 1 0 0 0,1-1 1 0 0,0 1-1 0 0,-1 0 0 0 0,0 1 0 0 0,1-1 0 0 0,-1 1 1 0 0,0 0-1 0 0,0 1 0 0 0,-1-1 0 0 0,1 1 0 0 0,-1 0 1 0 0,1 0-1 0 0,-1 0 0 0 0,0 0 0 0 0,-1 1 1 0 0,1 0-1 0 0,-1 0 0 0 0,0 0 0 0 0,0 0 0 0 0,-1 0 1 0 0,1 0-1 0 0,-1 1 0 0 0,0-1 0 0 0,0 3-1 0 0,-2 1 6 0 0,-1 0-1 0 0,0 0 1 0 0,0 0-1 0 0,-1 0 1 0 0,0-1-1 0 0,-1 1 1 0 0,0 0-1 0 0,0-1 0 0 0,-1 0 1 0 0,0 0-1 0 0,0 1-5 0 0,-18 41-137 0 0,20-40 841 0 0,2-5-5521 0 0,0-1-6563 0 0,0-4-648 0 0</inkml:trace>
  <inkml:trace contextRef="#ctx0" brushRef="#br0" timeOffset="41700.024">10081 3944 8698 0 0,'0'0'3930'0'0,"0"0"-1743"0"0,0 0-635 0 0,0 0-73 0 0,0 0-34 0 0,0 0-74 0 0,0 0-180 0 0,0 0-250 0 0,0 0-170 0 0,0 0-108 0 0,0 0-95 0 0,0 0-67 0 0,12-20-67 0 0,54-97 261 0 0,49-41 716 0 0,-76 122-1289 0 0,-39 36-132 0 0,0 0-4 0 0,-49 169 65 0 0,47-165-50 0 0,1-1-1 0 0,0 1 1 0 0,1 0 0 0 0,-1-1 0 0 0,1 1-1 0 0,0 0 1 0 0,0 0 0 0 0,0 0 0 0 0,0-1-1 0 0,0 1 1 0 0,1 0 0 0 0,0 0-1 0 0,0-1 1 0 0,0 1 0 0 0,0 0 0 0 0,0-1-1 0 0,1 1 1 0 0,0-1 0 0 0,0 0 0 0 0,0 1-1 0 0,0-1 1 0 0,0 0 0 0 0,0 0 0 0 0,1 0-1 0 0,0-1 1 0 0,-1 1 0 0 0,1-1-1 0 0,0 1 1 0 0,0-1 0 0 0,1 0 0 0 0,2 2-1 0 0,4-3 86 0 0,0 0 0 0 0,0-1 1 0 0,1 0-1 0 0,-1-1 1 0 0,0 0-1 0 0,0 0 1 0 0,0-1-1 0 0,-1 0 0 0 0,1-1 1 0 0,0 0-1 0 0,-1-1 1 0 0,1 0-1 0 0,-1 0 1 0 0,0-1-1 0 0,-1 0 0 0 0,1 0 1 0 0,-1-1-1 0 0,0-1 1 0 0,0 1-1 0 0,-1-1 0 0 0,0 0 1 0 0,0-1-1 0 0,-1 0 1 0 0,0 0-1 0 0,5-8-86 0 0,70-138-45 0 0,-74 146-1915 0 0,-2 8-2458 0 0,-1 0-1292 0 0,-2 0-6525 0 0</inkml:trace>
  <inkml:trace contextRef="#ctx0" brushRef="#br0" timeOffset="42440.875">11042 3605 17012 0 0,'0'0'1732'0'0,"0"0"-548"0"0,0 0-226 0 0,0 0-83 0 0,0 0-42 0 0,0 0-79 0 0,0 0-164 0 0,0 0-127 0 0,0 0-115 0 0,0 0-89 0 0,0 0-50 0 0,0 0-57 0 0,0 0-33 0 0,-34 28-23 0 0,-107 85-5 0 0,77-51-7 0 0,60-58-82 0 0,0 1 1 0 0,0 0-1 0 0,1 0 0 0 0,0 1 1 0 0,0-1-1 0 0,0 1 0 0 0,1 0 1 0 0,-1-1-1 0 0,2 1 0 0 0,-1 0 1 0 0,0 0-1 0 0,1 0 0 0 0,0 0 1 0 0,1 1-1 0 0,-1-1 0 0 0,1 6-2 0 0,2-10 16 0 0,0 0 0 0 0,0 0 0 0 0,1 0 0 0 0,-1 0-1 0 0,0-1 1 0 0,1 1 0 0 0,-1-1 0 0 0,0 1 0 0 0,1-1 0 0 0,0 0 0 0 0,-1 0 0 0 0,1 0-1 0 0,0 0 1 0 0,0-1 0 0 0,-1 1 0 0 0,1-1 0 0 0,0 0 0 0 0,0 1 0 0 0,0-1-1 0 0,0-1 1 0 0,-1 1 0 0 0,1 0 0 0 0,0-1 0 0 0,0 1 0 0 0,0-1 0 0 0,1 0-16 0 0,-2 1 27 0 0,12-4 57 0 0,0 0-1 0 0,0-1 0 0 0,0-1 0 0 0,0 0 1 0 0,-1 0-1 0 0,0-1 0 0 0,0-1 0 0 0,-1 0 1 0 0,0-1-1 0 0,-1-1 0 0 0,1 1 0 0 0,-2-2 1 0 0,0 0-1 0 0,0 0 0 0 0,-1 0 0 0 0,8-13-83 0 0,9-6 74 0 0,-27 30-79 0 0,1 1 0 0 0,0-1 0 0 0,0 0 0 0 0,0 1 0 0 0,0-1 0 0 0,1 0 0 0 0,-1 1 0 0 0,0-1 0 0 0,0 1 0 0 0,0-1 1 0 0,0 0-1 0 0,0 1 0 0 0,0-1 0 0 0,1 0 0 0 0,-1 1 0 0 0,0-1 0 0 0,0 0 0 0 0,0 1 0 0 0,1-1 0 0 0,-1 0 0 0 0,0 0 0 0 0,1 1 0 0 0,-1-1 0 0 0,0 0 0 0 0,0 0 0 0 0,1 1 0 0 0,-1-1 0 0 0,1 0 0 0 0,-1 0 1 0 0,0 0-1 0 0,1 0 0 0 0,-1 1 0 0 0,0-1 0 0 0,1 0 0 0 0,-1 0 0 0 0,0 0 0 0 0,1 0 0 0 0,-1 0 0 0 0,1 0 0 0 0,-1 0 0 0 0,0 0 0 0 0,1 0 0 0 0,-1 0 0 0 0,1 0 0 0 0,-1-1 0 0 0,0 1 0 0 0,1 0 1 0 0,-1 0-1 0 0,0 0 0 0 0,1 0 0 0 0,-1-1 0 0 0,0 1 0 0 0,1 0 0 0 0,-1 0 0 0 0,0 0 0 0 0,1-1 0 0 0,-1 1 0 0 0,0 0 0 0 0,0-1 0 0 0,1 1 0 0 0,-1 0 0 0 0,0-1 0 0 0,0 1 0 0 0,0 0 0 0 0,0-1 1 0 0,1 1-1 0 0,-1-1 5 0 0,-1 43-82 0 0,1-29 69 0 0,-1-9 13 0 0,1 1-1 0 0,-1-1 0 0 0,1 1 0 0 0,0-1 0 0 0,1 0 0 0 0,-1 1 0 0 0,1-1 0 0 0,0 1 0 0 0,0-1 1 0 0,0 0-1 0 0,0 0 0 0 0,1 0 0 0 0,0 0 0 0 0,0 0 0 0 0,0 0 0 0 0,0 0 0 0 0,0 0 0 0 0,1-1 1 0 0,0 1-1 0 0,0-1 0 0 0,0 0 0 0 0,0 0 0 0 0,0 0 0 0 0,1 0 0 0 0,-1-1 0 0 0,1 1 0 0 0,0-1 1 0 0,-1 0-1 0 0,1 0 0 0 0,1 0 1 0 0,9-2 13 0 0,1 0 0 0 0,0-1 0 0 0,-1-1 0 0 0,1 0 0 0 0,-1-1 0 0 0,1-1 0 0 0,-1 0 0 0 0,0-1 0 0 0,-1 0 0 0 0,1-1 0 0 0,-1-1 0 0 0,0 0 0 0 0,-1-1 0 0 0,0 0 0 0 0,0-1 0 0 0,0 0 0 0 0,-1-1 0 0 0,-1 0 0 0 0,7-9-13 0 0,-5 9 12 0 0,142-136 70 0 0,-137 128-98 0 0,-2-2 1 0 0,0 0-1 0 0,-2 0 0 0 0,0-2 0 0 0,-1 1 0 0 0,-1-2 0 0 0,-1 1 0 0 0,-1-2 1 0 0,-1 1-1 0 0,-1-1 0 0 0,-1 0 0 0 0,-1 0 0 0 0,-2-1 0 0 0,0 0 1 0 0,-1 1-1 0 0,-2-1 0 0 0,-1-6 16 0 0,1 24-10 0 0,-1 1 1 0 0,0 0-1 0 0,0-1 1 0 0,-1 1-1 0 0,0 0 1 0 0,0 0-1 0 0,-1 0 0 0 0,1 0 1 0 0,-1 0-1 0 0,-1 1 1 0 0,1-1-1 0 0,-1 1 1 0 0,0 0-1 0 0,0 0 1 0 0,0 0-1 0 0,-1 0 1 0 0,0 1-1 0 0,0 0 0 0 0,0 0 1 0 0,0 0-1 0 0,0 1 1 0 0,-1 0-1 0 0,0 0 1 0 0,0 0-1 0 0,1 0 1 0 0,-2 1-1 0 0,1 0 0 0 0,0 0 1 0 0,0 1-1 0 0,-1 0 1 0 0,1 0-1 0 0,0 1 1 0 0,-1-1-1 0 0,1 1 1 0 0,-1 0-1 0 0,1 1 1 0 0,-1 0-1 0 0,1 0 0 0 0,0 0 1 0 0,-1 1-1 0 0,1 0 1 0 0,0 0-1 0 0,0 1 1 0 0,-2 1 9 0 0,-1 1 4 0 0,1 0 1 0 0,0 1 0 0 0,0 1-1 0 0,1-1 1 0 0,0 1 0 0 0,0 0 0 0 0,1 1-1 0 0,0 0 1 0 0,0 0 0 0 0,0 0-1 0 0,1 1 1 0 0,1-1 0 0 0,-1 1-1 0 0,1 0 1 0 0,1 1 0 0 0,0-1-1 0 0,0 0 1 0 0,1 1 0 0 0,0 0 0 0 0,0 0-1 0 0,1 0 1 0 0,1-1 0 0 0,0 1-1 0 0,0 3-4 0 0,1 12 81 0 0,2 0 0 0 0,0 0 0 0 0,2-1 0 0 0,1 0 0 0 0,0 0-1 0 0,2 0 1 0 0,1 0 0 0 0,0-2 0 0 0,5 5-81 0 0,9 20 267 0 0,14 31 376 0 0,4-2 0 0 0,2-2 0 0 0,51 64-643 0 0,-71-123-304 0 0,-24-41-7193 0 0,-3 16-644 0 0,2 2-4595 0 0</inkml:trace>
  <inkml:trace contextRef="#ctx0" brushRef="#br0" timeOffset="43416.553">12462 3359 5569 0 0,'0'0'2503'0'0,"0"0"-632"0"0,0 0-329 0 0,0 0 60 0 0,0 0 164 0 0,0 0 5 0 0,0 0-186 0 0,0 0-250 0 0,0 0-248 0 0,0 0-177 0 0,0 0-112 0 0,0 0-97 0 0,0 0-81 0 0,27-12-63 0 0,88-34-66 0 0,-37-3 688 0 0,-72 44-1063 0 0,0-1 1 0 0,0 0-1 0 0,0-1 1 0 0,-1 1-1 0 0,0-1 1 0 0,0 0-1 0 0,-1 0 1 0 0,0-1-1 0 0,0 1 1 0 0,-1-1-1 0 0,0 0 1 0 0,0 0-1 0 0,-1 0 1 0 0,0 0-1 0 0,0 0 1 0 0,-1-1-1 0 0,0 1 1 0 0,-1-1-1 0 0,1 1 1 0 0,-2-2-117 0 0,1 9 11 0 0,0 0 1 0 0,0 0-1 0 0,0 0 1 0 0,-1 0-1 0 0,1 0 1 0 0,0 0-1 0 0,-1 0 1 0 0,1 1 0 0 0,-1-1-1 0 0,1 0 1 0 0,-1 0-1 0 0,0 0 1 0 0,1 0-1 0 0,-1 1 1 0 0,0-1-1 0 0,1 0 1 0 0,-1 1-1 0 0,0-1 1 0 0,0 1-1 0 0,1-1 1 0 0,-1 1 0 0 0,0-1-1 0 0,0 1 1 0 0,0-1-1 0 0,0 1 1 0 0,0 0-1 0 0,0-1 1 0 0,0 1-1 0 0,0 0 1 0 0,0 0-1 0 0,0 0 1 0 0,0 0-1 0 0,0 0 1 0 0,0 0-1 0 0,0 0 1 0 0,0 0 0 0 0,0 0-1 0 0,0 0 1 0 0,0 1-1 0 0,0-1 1 0 0,0 0-1 0 0,1 1 1 0 0,-2-1-12 0 0,-4 26-7 0 0,0-1 1 0 0,2 1 0 0 0,1 0-1 0 0,1 0 1 0 0,1 0-1 0 0,1 0 1 0 0,3 21 6 0 0,-1-17-2 0 0,35 384 26 0 0,-34-386-19 0 0,-2 0 1 0 0,0 0-1 0 0,-2 0 0 0 0,-2 0 1 0 0,0 0-1 0 0,-2 0 0 0 0,-1 0 1 0 0,-1-1-1 0 0,-1 0 0 0 0,-2 0 1 0 0,0-1-1 0 0,-2 0 0 0 0,-1-1 1 0 0,-1-1-1 0 0,-17 23-5 0 0,21-35 8 0 0,0 0 1 0 0,-1-1-1 0 0,0 0 0 0 0,-1-1 1 0 0,-1 0-1 0 0,1-1 0 0 0,-1-1 1 0 0,-10 5-9 0 0,5-4-4 0 0,1-1-1 0 0,-2-1 1 0 0,1 0 0 0 0,-1-2 0 0 0,0 0-1 0 0,0-1 1 0 0,0-1 0 0 0,-1-1 0 0 0,1-1-1 0 0,-1 0 1 0 0,-4-2 4 0 0,20 0-1 0 0,0 0 0 0 0,1-1 0 0 0,-1 1 0 0 0,1-1 0 0 0,0 0 0 0 0,-1 0 0 0 0,1 0 0 0 0,0 0-1 0 0,0-1 1 0 0,0 1 0 0 0,1-1 0 0 0,-1 0 0 0 0,1 0 0 0 0,-1 0 0 0 0,1 0 0 0 0,0 0 0 0 0,0 0 0 0 0,0-1 0 0 0,1 1 0 0 0,-1-1 0 0 0,1 1 0 0 0,0-1-1 0 0,0 1 1 0 0,0-1 0 0 0,0 0 0 0 0,1 0 0 0 0,-1 1 0 0 0,1-1 0 0 0,0 0 0 0 0,0 0 0 0 0,1 0 0 0 0,-1 1 0 0 0,1-1 0 0 0,0 0 0 0 0,0 0-1 0 0,0 1 1 0 0,0-1 0 0 0,0 1 0 0 0,1-1 0 0 0,0 1 0 0 0,1-4 1 0 0,16-22 18 0 0,1 1-1 0 0,1 1 1 0 0,1 1 0 0 0,2 1-1 0 0,0 0 1 0 0,2 2 0 0 0,0 1-1 0 0,2 1 1 0 0,24-13-18 0 0,-37 23 9 0 0,246-137 23 0 0,-182 117-827 0 0,-23 21-5323 0 0,-33 5 855 0 0,-1-1-5091 0 0,-14 2 3938 0 0</inkml:trace>
  <inkml:trace contextRef="#ctx0" brushRef="#br0" timeOffset="43682.505">13148 3649 4929 0 0,'0'0'4034'0'0,"0"0"-622"0"0,0 0-658 0 0,0 0-446 0 0,0 0-364 0 0,0 0-315 0 0,0 0-388 0 0,0 0-402 0 0,0 0-273 0 0,0 0-158 0 0,0 0-20 0 0,0 0-3 0 0,0 0-11 0 0,-23 23-50 0 0,-70 72-49 0 0,28-6 217 0 0,63-86-477 0 0,0 0 0 0 0,1 0 1 0 0,-1 1-1 0 0,1-1 0 0 0,0 0 1 0 0,-1 1-1 0 0,2-1 0 0 0,-1 1 1 0 0,0 0-1 0 0,1-1 1 0 0,-1 1-1 0 0,1 0 0 0 0,0-1 1 0 0,0 1-1 0 0,1 0 0 0 0,-1-1 1 0 0,1 1-1 0 0,0 0 0 0 0,0-1 1 0 0,0 1-1 0 0,0-1 0 0 0,1 1 1 0 0,-1-1-1 0 0,1 0 0 0 0,0 0 1 0 0,0 0-1 0 0,0 0 1 0 0,0 0-1 0 0,1 0 0 0 0,-1 0 1 0 0,1-1-1 0 0,-1 1 0 0 0,1-1 1 0 0,0 0-1 0 0,0 1 0 0 0,0-1 1 0 0,1-1-16 0 0,5 2 67 0 0,1-1-1 0 0,-1-1 1 0 0,1 0 0 0 0,-1 0 0 0 0,1-1 0 0 0,-1 0 0 0 0,1-1 0 0 0,-1 0-1 0 0,1-1 1 0 0,-1 1 0 0 0,0-2 0 0 0,1 1 0 0 0,-1-2 0 0 0,0 1-1 0 0,-1-1 1 0 0,1 0 0 0 0,-1-1 0 0 0,1 0 0 0 0,-2 0 0 0 0,1-1 0 0 0,0 0-1 0 0,-1 0 1 0 0,0-1 0 0 0,4-5-67 0 0,-8 6 18 0 0,1 0 1 0 0,-1-1-1 0 0,-1 1 0 0 0,1-1 1 0 0,-1 0-1 0 0,0 1 0 0 0,-1-1 1 0 0,0 0-1 0 0,0 0 0 0 0,0 0 0 0 0,-1 0 1 0 0,0 0-1 0 0,0 0 0 0 0,-1 0 1 0 0,0 0-1 0 0,0 0 0 0 0,0 0 1 0 0,-1 0-1 0 0,0 0 0 0 0,-1 1 1 0 0,1-1-1 0 0,-3-3-18 0 0,-3-3-339 0 0,-30-39-72 0 0,0 37-5546 0 0,32 15-470 0 0,2 3-5699 0 0</inkml:trace>
  <inkml:trace contextRef="#ctx0" brushRef="#br0" timeOffset="43981.742">13340 3926 7178 0 0,'0'0'1896'0'0,"0"0"-390"0"0,0 0 19 0 0,0 0 120 0 0,0 0 22 0 0,0 0-71 0 0,0 0-161 0 0,0 0-160 0 0,0 0-112 0 0,0 0-84 0 0,0 0-60 0 0,0 0-82 0 0,0 0-114 0 0,5 3-132 0 0,0 1-632 0 0,-5-3-33 0 0,0-1 1 0 0,1 1 0 0 0,-1-1 0 0 0,1 1-1 0 0,-1-1 1 0 0,1 1 0 0 0,-1-1-1 0 0,1 0 1 0 0,-1 1 0 0 0,1-1-1 0 0,-1 0 1 0 0,1 1 0 0 0,-1-1-1 0 0,1 0 1 0 0,0 0 0 0 0,-1 1 0 0 0,1-1-1 0 0,-1 0 1 0 0,1 0 0 0 0,0 0-1 0 0,-1 0 1 0 0,1 0 0 0 0,0 0-1 0 0,-1 0 1 0 0,1 0 0 0 0,-1 0-1 0 0,1 0 1 0 0,0 0 0 0 0,-1-1-1 0 0,1 1 1 0 0,0 0 0 0 0,-1 0 0 0 0,1-1-1 0 0,-1 1 1 0 0,1 0 0 0 0,-1-1-1 0 0,1 1 1 0 0,-1 0 0 0 0,1-1-1 0 0,-1 1 1 0 0,1-1 0 0 0,-1 1-1 0 0,1-1 1 0 0,-1 1 0 0 0,0-1-1 0 0,1 1 1 0 0,-1-1 0 0 0,0 1 0 0 0,0-1-1 0 0,1 1 1 0 0,-1-1 0 0 0,0 0-1 0 0,0 1 1 0 0,0-1 0 0 0,0 0-1 0 0,1 1 1 0 0,-1-1 0 0 0,0 1-1 0 0,0-1 1 0 0,0 0 0 0 0,0 1-1 0 0,-1-1 1 0 0,1 0-27 0 0,71-146 1858 0 0,-62 129-1859 0 0,1 2 1 0 0,1-1 0 0 0,1 2-1 0 0,0-1 1 0 0,1 2-1 0 0,1 0 1 0 0,0 0-1 0 0,0 1 1 0 0,2 1-1 0 0,0 0 1 0 0,0 2 0 0 0,6-4 0 0 0,7 16-1656 0 0,-20 15-4153 0 0,-4-7-980 0 0,-3-5-5320 0 0</inkml:trace>
  <inkml:trace contextRef="#ctx0" brushRef="#br0" timeOffset="44409.008">13993 3605 10058 0 0,'0'0'2238'0'0,"0"0"-364"0"0,0 0-98 0 0,0 0-28 0 0,0 0-134 0 0,0 0-262 0 0,0 0-279 0 0,0 0-231 0 0,0 0-140 0 0,0 0-106 0 0,0 0-101 0 0,0 0-54 0 0,0 0-62 0 0,-11-4-48 0 0,-34-12-14 0 0,3 28 287 0 0,35-7-468 0 0,0-2-92 0 0,1 0 0 0 0,1 1 0 0 0,-1 0 0 0 0,0 0 0 0 0,1 0 0 0 0,0 1 0 0 0,0 0 0 0 0,0-1 0 0 0,0 2-1 0 0,1-1 1 0 0,0 1 0 0 0,0-1 0 0 0,1 1 0 0 0,-1 0 0 0 0,1 0 0 0 0,1 1 0 0 0,-1-1 0 0 0,1 1 0 0 0,0-1 0 0 0,0 1 0 0 0,1 0-1 0 0,0-1 1 0 0,0 1 0 0 0,1 0 0 0 0,-1 0 0 0 0,2 0 0 0 0,-1 0 0 0 0,1 0 0 0 0,0-1 0 0 0,0 1 0 0 0,1 0 0 0 0,0-1-1 0 0,0 1 1 0 0,0-1 0 0 0,1 1 0 0 0,0-1 0 0 0,1 0 0 0 0,-1 0 0 0 0,1-1 0 0 0,0 1 0 0 0,2 1-44 0 0,2-1 52 0 0,0-1 1 0 0,0-1 0 0 0,1 1-1 0 0,0-1 1 0 0,0-1-1 0 0,0 1 1 0 0,0-2 0 0 0,1 1-1 0 0,-1-1 1 0 0,1-1-1 0 0,-1 1 1 0 0,1-2 0 0 0,-1 1-1 0 0,1-2 1 0 0,0 1-1 0 0,-1-1 1 0 0,1 0 0 0 0,1-2-53 0 0,-5 2-50 0 0,0-1 0 0 0,0 0 0 0 0,0 0 0 0 0,-1 0 0 0 0,1-1 0 0 0,-1 0 0 0 0,1 0 1 0 0,-1 0-1 0 0,0-1 0 0 0,0 1 0 0 0,-1-1 0 0 0,1-1 0 0 0,-1 1 0 0 0,0 0 0 0 0,3-5 50 0 0,-4 1-1753 0 0,-2 5-7861 0 0,-1 3-2297 0 0</inkml:trace>
  <inkml:trace contextRef="#ctx0" brushRef="#br0" timeOffset="44935.541">14293 3734 9210 0 0,'0'0'2404'0'0,"0"0"-622"0"0,0 0-289 0 0,0 0-133 0 0,0 0-144 0 0,0 0-126 0 0,0 0-148 0 0,0 0-141 0 0,0 0-73 0 0,0 0-25 0 0,0 0-15 0 0,0 0 16 0 0,0 0 16 0 0,6 6-17 0 0,-4-4-659 0 0,0 1 46 0 0,0-1 0 0 0,0 0 0 0 0,1 1 0 0 0,-1-1 0 0 0,1 0 0 0 0,0 0 0 0 0,-1 0 0 0 0,1-1 1 0 0,0 1-1 0 0,0-1 0 0 0,0 0 0 0 0,0 1 0 0 0,0-1 0 0 0,0 0 0 0 0,1-1 0 0 0,-1 1 0 0 0,0-1 0 0 0,0 1 1 0 0,1-1-1 0 0,0 0-90 0 0,12-1 249 0 0,-1-1 1 0 0,1 0-1 0 0,-1-1 1 0 0,0 0-1 0 0,0-2 1 0 0,0 1-1 0 0,-1-2 1 0 0,0 0-1 0 0,0-1 1 0 0,9-6-250 0 0,-20 11 20 0 0,0 0 1 0 0,0-1-1 0 0,0 1 1 0 0,0-1-1 0 0,-1 0 1 0 0,1 0-1 0 0,-1 0 1 0 0,0 0-1 0 0,0 0 1 0 0,0 0 0 0 0,0-1-1 0 0,-1 1 1 0 0,1-1-1 0 0,-1 1 1 0 0,0-1-1 0 0,0 1 1 0 0,0-1-1 0 0,0 0 1 0 0,-1 0-1 0 0,1 1 1 0 0,-1-1-1 0 0,0 0 1 0 0,0 0-1 0 0,-1 0 1 0 0,1 1-1 0 0,-1-4-20 0 0,-2 5-8 0 0,-1 0-1 0 0,1 0 1 0 0,0 0 0 0 0,-1 0-1 0 0,1 0 1 0 0,-1 1 0 0 0,1 0-1 0 0,-1-1 1 0 0,0 1-1 0 0,1 1 1 0 0,-1-1 0 0 0,0 0-1 0 0,0 1 1 0 0,0 0-1 0 0,1 0 1 0 0,-1 0 0 0 0,-4 1 8 0 0,-9 1-27 0 0,1 2 0 0 0,-1 0 0 0 0,1 0 0 0 0,0 2 0 0 0,0 0 0 0 0,1 0 0 0 0,0 2 0 0 0,0 0 1 0 0,1 1-1 0 0,-1 0 0 0 0,2 1 0 0 0,0 0 0 0 0,0 1 0 0 0,1 1 0 0 0,0 0 0 0 0,1 1 0 0 0,0 0 0 0 0,-5 9 27 0 0,14-19-5 0 0,0-1-1 0 0,-1 1 1 0 0,1-1-1 0 0,0 1 1 0 0,1 0-1 0 0,-1 0 1 0 0,0 0 0 0 0,1 0-1 0 0,0 0 1 0 0,0 0-1 0 0,0 0 1 0 0,0 0-1 0 0,0 0 1 0 0,0 1-1 0 0,1-1 1 0 0,0 0-1 0 0,-1 0 1 0 0,1 1-1 0 0,1-1 1 0 0,-1 0-1 0 0,0 1 1 0 0,1-1-1 0 0,0 0 1 0 0,-1 0-1 0 0,1 1 1 0 0,0-1-1 0 0,1 0 1 0 0,-1 0-1 0 0,1 0 1 0 0,-1 0-1 0 0,1 0 1 0 0,0-1-1 0 0,0 1 1 0 0,0-1-1 0 0,0 1 1 0 0,1-1-1 0 0,-1 0 1 0 0,1 1-1 0 0,-1-1 1 0 0,1 0-1 0 0,2 1 6 0 0,19 3-189 0 0,0-2-1 0 0,0 0 1 0 0,1-1 0 0 0,-1-1 0 0 0,1-2-1 0 0,-1 0 1 0 0,1-2 0 0 0,-1-1-1 0 0,0 0 1 0 0,0-2 0 0 0,0-1-1 0 0,0-1 1 0 0,-1-1 0 0 0,0 0-1 0 0,-1-2 1 0 0,4-3 189 0 0,-12 8-374 0 0,80-37-3481 0 0,-54 23-866 0 0,-22 10 953 0 0,-3 1-5906 0 0</inkml:trace>
  <inkml:trace contextRef="#ctx0" brushRef="#br0" timeOffset="45280.01">15120 3513 4625 0 0,'0'0'4480'0'0,"0"0"-1633"0"0,0 0-765 0 0,0 0-179 0 0,0 0-128 0 0,0 0-216 0 0,0 0-310 0 0,0 0-334 0 0,0 0-233 0 0,0 0-83 0 0,0 0-43 0 0,0 0-3 0 0,0 0-23 0 0,-19 6-56 0 0,-57 20-54 0 0,-18 19 735 0 0,93-44-1148 0 0,-1-1-1 0 0,1 1 1 0 0,-1 0-1 0 0,1-1 1 0 0,0 1-1 0 0,0 0 1 0 0,-1 0-1 0 0,1 0 1 0 0,0 0-1 0 0,0 0 0 0 0,0 0 1 0 0,0 0-1 0 0,0 0 1 0 0,0 0-1 0 0,0 1 1 0 0,0-1-1 0 0,0 0 1 0 0,1 1-1 0 0,-1-1 1 0 0,0 0-1 0 0,1 1 1 0 0,-1-1-1 0 0,1 1 1 0 0,0-1-1 0 0,-1 1 1 0 0,1-1-1 0 0,0 1 0 0 0,0-1 1 0 0,0 1-1 0 0,0-1 1 0 0,0 1-1 0 0,0-1 1 0 0,1 1-1 0 0,-1-1 1 0 0,0 1-1 0 0,1-1 1 0 0,-1 1-1 0 0,1-1 1 0 0,0 0-1 0 0,-1 1 1 0 0,1-1-1 0 0,0 0 1 0 0,0 1-1 0 0,0-1 0 0 0,0 0 1 0 0,0 0-1 0 0,0 0 1 0 0,0 0-1 0 0,0 0 1 0 0,0 0-1 0 0,1 0 1 0 0,-1 0-1 0 0,0 0 1 0 0,1 0-7 0 0,93 33 52 0 0,-92-33-32 0 0,0 0 0 0 0,0 0 0 0 0,0 1 1 0 0,0-1-1 0 0,-1 0 0 0 0,1 1 0 0 0,0 0 0 0 0,-1-1 1 0 0,1 1-1 0 0,-1 0 0 0 0,1 1 0 0 0,-1-1 1 0 0,0 0-1 0 0,0 1 0 0 0,0-1 0 0 0,0 1 0 0 0,-1-1 1 0 0,1 1-1 0 0,-1 0 0 0 0,1 0 0 0 0,-1 0 0 0 0,0 0 1 0 0,0 0-1 0 0,0 0 0 0 0,-1 0 0 0 0,1 0 1 0 0,-1 0-1 0 0,1 0 0 0 0,-1 0 0 0 0,0 0 0 0 0,0 1 1 0 0,-1-1-1 0 0,1 0 0 0 0,-1 0 0 0 0,1 0 1 0 0,-1 0-1 0 0,0 0 0 0 0,0 0 0 0 0,0 0 0 0 0,-1 0 1 0 0,1 0-1 0 0,-1-1 0 0 0,1 1 0 0 0,-1 0-20 0 0,-4 5 28 0 0,-1 0 0 0 0,1-1 0 0 0,-1 0-1 0 0,0 0 1 0 0,-1-1 0 0 0,0 0 0 0 0,0 0-1 0 0,0-1 1 0 0,0 0 0 0 0,-1 0 0 0 0,0-1-1 0 0,0 0 1 0 0,0 0 0 0 0,-1-1 0 0 0,1-1-1 0 0,-10 2-27 0 0,-6-10-2985 0 0,23-2-1205 0 0,2-2-3475 0 0,0 6-4282 0 0</inkml:trace>
  <inkml:trace contextRef="#ctx0" brushRef="#br0" timeOffset="46025.619">15313 3057 5569 0 0,'0'0'2478'0'0,"0"0"-327"0"0,0 0-209 0 0,0 0-142 0 0,0 0-141 0 0,0 0-182 0 0,0 0-261 0 0,0 0-236 0 0,0 0-180 0 0,0 0-149 0 0,0 0-76 0 0,0 0-59 0 0,0 0-40 0 0,11-5-16 0 0,90-28 1342 0 0,56 8 1324 0 0,-154 27-3091 0 0,-1 0 1 0 0,1 0-1 0 0,-1 0 1 0 0,1 0 0 0 0,-1 1-1 0 0,0-1 1 0 0,0 1-1 0 0,0-1 1 0 0,0 1-1 0 0,-1 0 1 0 0,1-1-1 0 0,-1 1 1 0 0,0 0-1 0 0,0 0 1 0 0,0 0-1 0 0,0 1 1 0 0,0-1-1 0 0,0 0 1 0 0,-1 0-1 0 0,0 0 1 0 0,1 0 0 0 0,-1 1-1 0 0,0-1 1 0 0,-1 0-1 0 0,1 2-35 0 0,-21 440 554 0 0,5-249-528 0 0,-6 13-47 0 0,15-17 120 0 0,-45-185 651 0 0,-253 19-2054 0 0,303-30-5616 0 0,2 0-5676 0 0</inkml:trace>
  <inkml:trace contextRef="#ctx0" brushRef="#br0" timeOffset="49354.538">16653 3642 528 0 0,'0'0'1322'0'0,"0"0"-306"0"0,0 0 26 0 0,0 0 338 0 0,0 0 359 0 0,0 0 213 0 0,0 0-65 0 0,0 0-258 0 0,0 0-297 0 0,0 0-229 0 0,0 0-122 0 0,4-5-67 0 0,11-18-35 0 0,-15 22-786 0 0,0 0 1 0 0,0 0-1 0 0,0-1 0 0 0,0 1 1 0 0,0 0-1 0 0,0 0 0 0 0,-1 0 1 0 0,1 0-1 0 0,0 0 0 0 0,-1 0 1 0 0,1 0-1 0 0,0 0 0 0 0,-1 0 1 0 0,1 0-1 0 0,-1 0 1 0 0,0 0-1 0 0,1 0 0 0 0,-1 0 1 0 0,0 0-1 0 0,1 1 0 0 0,-1-1 1 0 0,0 0-1 0 0,0 1 0 0 0,0-1 1 0 0,0 0-1 0 0,0 1 1 0 0,1-1-1 0 0,-1 1 0 0 0,0-1 1 0 0,0 1-1 0 0,-1-1 0 0 0,1 1 1 0 0,0 0-1 0 0,0 0 0 0 0,0-1 1 0 0,0 1-1 0 0,0 0 1 0 0,0 0-1 0 0,0 0 0 0 0,0 0 1 0 0,0 0-1 0 0,0 1 0 0 0,0-1 1 0 0,-1 0-1 0 0,1 0 0 0 0,0 1-93 0 0,-3-2 313 0 0,-9 1-214 0 0,1-1-1 0 0,-1 2 1 0 0,0 0-1 0 0,0 1 0 0 0,1 0 1 0 0,-1 0-1 0 0,1 2 0 0 0,0-1 1 0 0,0 2-1 0 0,0 0 0 0 0,0 0 1 0 0,1 1-1 0 0,0 0 0 0 0,0 1 1 0 0,0 0-1 0 0,1 1 0 0 0,0 0 1 0 0,1 1-1 0 0,0 0 1 0 0,0 0-1 0 0,1 1 0 0 0,0 0 1 0 0,0 0-1 0 0,1 1 0 0 0,1 0 1 0 0,0 0-1 0 0,1 1 0 0 0,0 0 1 0 0,0 0-1 0 0,1 0 0 0 0,1 0 1 0 0,0 1-1 0 0,1-1 0 0 0,0 1 1 0 0,1 0-1 0 0,0 2-98 0 0,1-8 43 0 0,0-1-1 0 0,1 0 0 0 0,0 1 1 0 0,0-1-1 0 0,0 0 1 0 0,1 0-1 0 0,0 0 0 0 0,0 0 1 0 0,0 0-1 0 0,1 0 1 0 0,0 0-1 0 0,0-1 1 0 0,0 1-1 0 0,1-1 0 0 0,0 0 1 0 0,0 0-1 0 0,0-1 1 0 0,1 1-1 0 0,0-1 0 0 0,1 1-42 0 0,-2-3 79 0 0,1 1 1 0 0,0-2-1 0 0,1 1 0 0 0,-1 0 0 0 0,0-1 0 0 0,0 0 0 0 0,1-1 0 0 0,-1 1 0 0 0,0-1 0 0 0,1 0 1 0 0,-1 0-1 0 0,1 0 0 0 0,-1-1 0 0 0,0 0 0 0 0,0 0 0 0 0,1 0 0 0 0,-1-1 0 0 0,0 0 1 0 0,0 0-1 0 0,0 0 0 0 0,0-1 0 0 0,-1 1 0 0 0,1-1 0 0 0,-1 0 0 0 0,1 0 0 0 0,-1-1 0 0 0,0 0 1 0 0,1-1-80 0 0,158-152 462 0 0,-147 140-453 0 0,-1-1 0 0 0,-1 0 0 0 0,0-1 0 0 0,-1 0-1 0 0,-1-1 1 0 0,-1 0 0 0 0,-1-1 0 0 0,8-22-9 0 0,-17 35 263 0 0,-10 75-338 0 0,7-53 76 0 0,2-1 1 0 0,0 1-1 0 0,0 0 1 0 0,1-1-1 0 0,1 1 1 0 0,1 0-1 0 0,-1-1 1 0 0,2 0-1 0 0,0 0 1 0 0,1 0-1 0 0,3 7-1 0 0,77 95-192 0 0,-57-101-1029 0 0,-5-13-7035 0 0,-20-1 6521 0 0,4 0-10505 0 0</inkml:trace>
  <inkml:trace contextRef="#ctx0" brushRef="#br0" timeOffset="49896.505">17060 3889 7346 0 0,'0'0'1240'0'0,"0"0"31"0"0,0 0 286 0 0,0 0 250 0 0,0 0 70 0 0,0 0-97 0 0,0 0-189 0 0,0 0-148 0 0,0 0-129 0 0,0 0-155 0 0,0 0-160 0 0,0 0-138 0 0,16-4-135 0 0,49-13-112 0 0,-60 15-516 0 0,0 0 0 0 0,0 0 0 0 0,-1 0 0 0 0,1 0 0 0 0,-1-1 0 0 0,0 0 0 0 0,1 0 0 0 0,-1 0 0 0 0,0 0 0 0 0,-1-1 0 0 0,1 0 0 0 0,-1 0 0 0 0,1 0 0 0 0,1-3-98 0 0,12-13 414 0 0,5-4-138 0 0,-2-1-1 0 0,0-1 1 0 0,-2-1 0 0 0,0 0-1 0 0,-2-1 1 0 0,-1-2-276 0 0,-15 31 1 0 0,0-1 0 0 0,0 0 1 0 0,1 1-1 0 0,-1-1 0 0 0,0 0 1 0 0,1 1-1 0 0,-1-1 0 0 0,0 0 0 0 0,1 1 1 0 0,-1-1-1 0 0,0 0 0 0 0,1 1 1 0 0,-1-1-1 0 0,0 0 0 0 0,1 0 0 0 0,-1 0 1 0 0,1 1-1 0 0,-1-1 0 0 0,1 0 0 0 0,-1 0 1 0 0,1 0-1 0 0,-1 0 0 0 0,0 0 1 0 0,1 0-1 0 0,-1 0 0 0 0,1 0 0 0 0,-1 0 1 0 0,1 0-1 0 0,-1 0 0 0 0,1 0 1 0 0,-1 0-1 0 0,1 0 0 0 0,-1-1 0 0 0,0 1 1 0 0,1 0-1 0 0,-1 0 0 0 0,1 0 1 0 0,-1-1-1 0 0,0 1 0 0 0,1 0 0 0 0,-1-1 1 0 0,1 1-1 0 0,-1 0 0 0 0,0-1 1 0 0,0 1-1 0 0,1 0 0 0 0,-1-1 0 0 0,0 1 1 0 0,0 0-1 0 0,1-1 0 0 0,-1 1-1 0 0,13 59 21 0 0,-12-50-18 0 0,0 0 1 0 0,1 0-1 0 0,-1-1 0 0 0,2 1 0 0 0,-1-1 0 0 0,1 0 0 0 0,0 1 0 0 0,1-1 0 0 0,0 0 0 0 0,0-1 0 0 0,1 1 0 0 0,0-1 1 0 0,6 6-4 0 0,-9-10 20 0 0,0 0 0 0 0,1-1 1 0 0,-1 1-1 0 0,1-1 0 0 0,0 0 1 0 0,0 0-1 0 0,0 0 1 0 0,0 0-1 0 0,0-1 0 0 0,0 1 1 0 0,1-1-1 0 0,-1 0 0 0 0,0 1 1 0 0,1-2-1 0 0,-1 1 1 0 0,1 0-1 0 0,-1-1 0 0 0,1 1 1 0 0,-1-1-1 0 0,1 0 0 0 0,-1 0 1 0 0,1-1-1 0 0,-1 1 0 0 0,1-1 1 0 0,-1 0-1 0 0,1 0 1 0 0,-1 0-1 0 0,1 0 0 0 0,1-1-20 0 0,5-5 10 0 0,1 0 0 0 0,-1 0 0 0 0,0-1 0 0 0,-1-1 0 0 0,0 0-1 0 0,0 0 1 0 0,-1-1 0 0 0,0 1 0 0 0,-1-2 0 0 0,0 1 0 0 0,-1-1-1 0 0,0 0 1 0 0,0-1 0 0 0,-1 1 0 0 0,-1-1 0 0 0,0 0 0 0 0,-1 0 0 0 0,0-1-1 0 0,0 1 1 0 0,-2-1 0 0 0,1-11-10 0 0,-2 24-477 0 0,0 0-206 0 0,0 0-269 0 0,0 0-262 0 0,2 18-11926 0 0,-2-14 1561 0 0</inkml:trace>
  <inkml:trace contextRef="#ctx0" brushRef="#br0" timeOffset="50435.604">17964 3565 4265 0 0,'0'0'3034'0'0,"0"0"-295"0"0,0 0-268 0 0,0 0-205 0 0,0 0-253 0 0,0 0-281 0 0,0 0-276 0 0,0 0-293 0 0,0 0-245 0 0,0 0-179 0 0,0 0-150 0 0,0 0-125 0 0,0 0-102 0 0,-3 8-38 0 0,-28 52 190 0 0,22-46-408 0 0,1 1-1 0 0,0 0 1 0 0,1 0-1 0 0,1 1 1 0 0,0 0-1 0 0,1 0 1 0 0,1 0-1 0 0,0 0 1 0 0,1 2-106 0 0,3-13 25 0 0,-1 0 0 0 0,0 0 0 0 0,1 0 1 0 0,0-1-1 0 0,0 1 0 0 0,1 0 0 0 0,-1 0 0 0 0,1 0 0 0 0,0 0 1 0 0,0 0-1 0 0,1-1 0 0 0,-1 1 0 0 0,1 0 0 0 0,0-1 0 0 0,1 1 1 0 0,-1-1-1 0 0,1 0 0 0 0,-1 0 0 0 0,1 0 0 0 0,1 0 0 0 0,-1 0 1 0 0,0-1-1 0 0,1 1 0 0 0,0-1 0 0 0,0 0 0 0 0,0 0 1 0 0,0-1-1 0 0,0 1 0 0 0,0-1 0 0 0,1 0 0 0 0,-1 0 0 0 0,5 1-25 0 0,1 0 100 0 0,0-1-1 0 0,1-1 1 0 0,-1 0-1 0 0,1 0 0 0 0,-1-1 1 0 0,0 0-1 0 0,1-1 1 0 0,-1 0-1 0 0,1-1 0 0 0,-1 0 1 0 0,0 0-1 0 0,0-1 1 0 0,0-1-1 0 0,0 1 0 0 0,-1-2 1 0 0,0 1-1 0 0,1-1 1 0 0,-2-1-1 0 0,1 0 0 0 0,0 0 1 0 0,0-2-100 0 0,10-9 101 0 0,0 0 1 0 0,-1-2 0 0 0,-1 0-1 0 0,-1-1 1 0 0,-1-1 0 0 0,0-1-1 0 0,-2 0 1 0 0,1-3-102 0 0,14-25 54 0 0,-5 12-45 0 0,-2-1 0 0 0,-1-1-1 0 0,-2-1 1 0 0,-2 0-1 0 0,-1-1 1 0 0,-3-1 0 0 0,0-5-9 0 0,-8 30-12 0 0,0 0 1 0 0,-1-1-1 0 0,-1 1 1 0 0,-1-1-1 0 0,0 1 1 0 0,-2-1-1 0 0,0 1 0 0 0,-1-1 1 0 0,-1 1-1 0 0,0-1 1 0 0,-2 1-1 0 0,0 0 1 0 0,-1 1-1 0 0,-4-9 12 0 0,8 22-4 0 0,-1 1 0 0 0,1 0 0 0 0,-1 0-1 0 0,1 0 1 0 0,-1 0 0 0 0,0 1 0 0 0,0-1 0 0 0,0 1-1 0 0,-1 0 1 0 0,1-1 0 0 0,0 1 0 0 0,-1 1-1 0 0,0-1 1 0 0,1 1 0 0 0,-1-1 0 0 0,0 1 0 0 0,0 0-1 0 0,0 0 1 0 0,1 1 0 0 0,-1-1 0 0 0,0 1 0 0 0,0 0-1 0 0,0 0 1 0 0,0 0 0 0 0,0 0 0 0 0,0 1-1 0 0,0 0 1 0 0,0 0 0 0 0,-1 0 4 0 0,-4 2-10 0 0,0 0 0 0 0,-1 0 0 0 0,1 1 1 0 0,1 1-1 0 0,-1-1 0 0 0,0 1 0 0 0,1 1 0 0 0,0 0 0 0 0,1 0 0 0 0,-1 0 1 0 0,-2 4 9 0 0,-4 8 14 0 0,2 1 1 0 0,0 0-1 0 0,1 1 1 0 0,1 0 0 0 0,1 0-1 0 0,0 1 1 0 0,2 0-1 0 0,0 1 1 0 0,2-1 0 0 0,0 1-1 0 0,1 1 1 0 0,2-1-1 0 0,0 0 1 0 0,1 1-1 0 0,2-1 1 0 0,0 1 0 0 0,2 8-15 0 0,1-2 78 0 0,0 0 1 0 0,2 0-1 0 0,1-1 1 0 0,1 0-1 0 0,2 0 0 0 0,0-1 1 0 0,2-1-1 0 0,1 0 1 0 0,1 0-1 0 0,1-1 1 0 0,1-1-1 0 0,2-1 1 0 0,0 0-1 0 0,1-1 1 0 0,2-1-1 0 0,0-1 1 0 0,1-1-1 0 0,24 16-78 0 0,-40-30 16 0 0,11 8 14 0 0,1 1 1 0 0,0-2-1 0 0,1-1 1 0 0,1 0-1 0 0,0-1 1 0 0,0-2-1 0 0,14 5-30 0 0,-35-13-23 0 0,1-1 0 0 0,0 1 0 0 0,-1 0 0 0 0,1 0 0 0 0,0 0 0 0 0,-1-1 0 0 0,1 1 0 0 0,0 0 0 0 0,-1 0-1 0 0,1-1 1 0 0,0 1 0 0 0,-1 0 0 0 0,1 0 0 0 0,0-1 0 0 0,0 1 0 0 0,0 0 0 0 0,-1-1 0 0 0,1 1 0 0 0,0 0 0 0 0,0-1 0 0 0,0 1-1 0 0,0 0 1 0 0,0-1 0 0 0,0 1 0 0 0,-1-1 0 0 0,1 1 0 0 0,0 0 0 0 0,0-1 0 0 0,0 1 0 0 0,0-1 0 0 0,0 1 0 0 0,1 0-1 0 0,-1-1 1 0 0,0 1 0 0 0,0 0 0 0 0,0-1 0 0 0,0 1 0 0 0,0 0 0 0 0,0-1 0 0 0,1 1 0 0 0,-1-1 0 0 0,0 1 0 0 0,0 0-1 0 0,0 0 1 0 0,1-1 0 0 0,-1 1 0 0 0,0 0 0 0 0,0-1 0 0 0,1 1 0 0 0,-1 0 0 0 0,0 0 0 0 0,1 0 0 0 0,-1-1 0 0 0,0 1-1 0 0,1 0 1 0 0,-1 0 0 0 0,1 0 0 0 0,-1 0 0 0 0,0 0 0 0 0,1-1 0 0 0,-1 1 0 0 0,0 0 0 0 0,1 0 0 0 0,-1 0 0 0 0,1 0-1 0 0,-1 0 1 0 0,0 0 0 0 0,1 0 0 0 0,-1 1 23 0 0,-13-20-4447 0 0,11 15 1499 0 0,-1 0-8059 0 0</inkml:trace>
  <inkml:trace contextRef="#ctx0" brushRef="#br0" timeOffset="52831.828">19943 3241 1176 0 0,'0'0'2335'0'0,"0"0"-646"0"0,0 0-262 0 0,0 0 92 0 0,0 0 124 0 0,0 0-6 0 0,0 0-204 0 0,0 0-289 0 0,0 0-310 0 0,0 0-213 0 0,0 0-56 0 0,0 0-42 0 0,0 0 23 0 0,4-1 38 0 0,130-17 4848 0 0,-128 18-5142 0 0,-4 1 1801 0 0,-15 6-1498 0 0,-94 40-119 0 0,-258 50 409 0 0,355-89-377 0 0,43-4-204 0 0,-22-3-274 0 0,87 4 365 0 0,-78-6-351 0 0,0 1-1 0 0,0 1 0 0 0,0 0 1 0 0,0 2-1 0 0,0 1 1 0 0,0 0-1 0 0,0 1 1 0 0,2 3-42 0 0,23 21 61 0 0,-46-24-41 0 0,1-1 0 0 0,-1 0-1 0 0,-1 0 1 0 0,1 0 0 0 0,0 1 0 0 0,-1-1 0 0 0,0 0-1 0 0,0-1 1 0 0,0 1 0 0 0,0 0 0 0 0,-1-1 0 0 0,0 1-1 0 0,1-1 1 0 0,-1 0 0 0 0,0 1 0 0 0,-1-2 0 0 0,1 1 0 0 0,0 0-1 0 0,-1-1 1 0 0,0 1 0 0 0,1-1 0 0 0,-1 0 0 0 0,0 0-1 0 0,0-1 1 0 0,0 1 0 0 0,-1-1 0 0 0,-3 1-20 0 0,-4 5 40 0 0,-467 220 150 0 0,336-145-147 0 0,143-81-44 0 0,-1-1-1 0 0,1 1 1 0 0,0 0 0 0 0,0 0-1 0 0,0-1 1 0 0,0 1 0 0 0,0 0-1 0 0,-1 0 1 0 0,1-1 0 0 0,1 1-1 0 0,-1 0 1 0 0,0 0 0 0 0,0-1-1 0 0,0 1 1 0 0,0 0 0 0 0,0 0-1 0 0,1-1 1 0 0,-1 1 0 0 0,0 0-1 0 0,1 0 1 0 0,-1-1-1 0 0,1 1 1 0 0,-1 0 0 0 0,1-1-1 0 0,-1 1 1 0 0,1-1 0 0 0,-1 1-1 0 0,1-1 1 0 0,-1 1 0 0 0,1-1-1 0 0,0 1 1 0 0,-1-1 0 0 0,1 1-1 0 0,0-1 1 0 0,-1 0 0 0 0,1 1-1 0 0,0-1 1 0 0,-1 0 0 0 0,1 0-1 0 0,0 0 1 0 0,0 1 0 0 0,0-1-1 0 0,-1 0 1 0 0,1 0 0 0 0,0 0-1 0 0,0 0 1 0 0,-1 0 0 0 0,1-1-1 0 0,0 1 1 0 0,0 0 1 0 0,3 1-4 0 0,177 20 303 0 0,349-13 376 0 0,-530-8-662 0 0,0 0 15 0 0,0 0 2 0 0,0 0 10 0 0,0 0-11 0 0,0 0 2 0 0,0 0 1 0 0,0 0-2 0 0,0 0-7 0 0,0 0-12 0 0,0 0-2 0 0,0 0 0 0 0,0 0-14 0 0,0 0 10 0 0,0 0-10 0 0,0 0 14 0 0,0 0-5 0 0,0 0-16 0 0,0 0 20 0 0,0 0 4 0 0,0 0 8 0 0,0 0-2 0 0,0 0-4 0 0,0 1-7 0 0,0 1-15 0 0,0-1-12 0 0,0-1 8 0 0,0 0 21 0 0,0 0-3 0 0,-5 0-1638 0 0,3 0-2478 0 0,2 0-3687 0 0,0 0-4538 0 0</inkml:trace>
  <inkml:trace contextRef="#ctx0" brushRef="#br0" timeOffset="53817.047">20457 3417 11042 0 0,'0'0'1483'0'0,"0"0"-348"0"0,0 0 31 0 0,0 0 130 0 0,0 0 59 0 0,0 0-125 0 0,0 0-249 0 0,0 0-181 0 0,0 0-115 0 0,0 0-59 0 0,0 0-32 0 0,0 0-29 0 0,0 0-35 0 0,-12 16-32 0 0,-37 51-23 0 0,-21 68 1518 0 0,42-78-1654 0 0,-77 125 180 0 0,24-91-162 0 0,86-112 249 0 0,196-269-218 0 0,44-49-329 0 0,-192 286-11 0 0,-51 55-40 0 0,0 0 0 0 0,0 0 1 0 0,-1 0-1 0 0,1 1 0 0 0,-1-1 0 0 0,0 0 0 0 0,0 1 0 0 0,0-1 0 0 0,0 0 0 0 0,0 1 1 0 0,0 0-1 0 0,-1-1 0 0 0,1 1 0 0 0,-1-1 0 0 0,0 1 0 0 0,1 0 0 0 0,-1-1 1 0 0,0 1-1 0 0,-1-1 0 0 0,1 2-8 0 0,2 382 531 0 0,-4-286-487 0 0,2-100-39 0 0,0 0-16 0 0,0 0 6 0 0,0 0 32 0 0,20-15 3 0 0,173-226 55 0 0,-144 174-78 0 0,114-132-25 0 0,-163 199 18 0 0,0 0 1 0 0,-1 0-1 0 0,1 0 1 0 0,0 1-1 0 0,0-1 1 0 0,0 0-1 0 0,0 1 1 0 0,0-1-1 0 0,-1 0 1 0 0,1 0-1 0 0,0 1 1 0 0,0-1-1 0 0,0 0 1 0 0,0 1-1 0 0,0-1 1 0 0,0 0-1 0 0,0 1 1 0 0,0-1-1 0 0,0 0 1 0 0,0 0-1 0 0,0 1 1 0 0,0-1-1 0 0,0 0 1 0 0,1 1-1 0 0,-1-1 1 0 0,0 0-1 0 0,0 0 1 0 0,0 1-1 0 0,0-1 1 0 0,0 0-1 0 0,1 0 1 0 0,-1 1-1 0 0,0-1 1 0 0,0 0-1 0 0,0 0 1 0 0,1 1-1 0 0,-1-1 1 0 0,0 0-1 0 0,0 0 1 0 0,1 0-1 0 0,-1 0 1 0 0,0 1-1 0 0,0-1 1 0 0,1 0-1 0 0,-1 0 1 0 0,0 0-1 0 0,1 0 0 0 0,-14 33 9 0 0,5-16 4 0 0,-15 30 40 0 0,2 0 0 0 0,2 1-1 0 0,2 1 1 0 0,2 0 0 0 0,3 1 0 0 0,1 1-1 0 0,3 0-52 0 0,2 213 194 0 0,6-264-201 0 0,0 0-10 0 0,0 0-15 0 0,0 0-14 0 0,0 0-11 0 0,0 0-51 0 0,13-22-2430 0 0,-7 16 1067 0 0,1-3-783 0 0,0 2-4980 0 0,-5 4-5005 0 0</inkml:trace>
  <inkml:trace contextRef="#ctx0" brushRef="#br0" timeOffset="54149.545">21197 3907 10810 0 0,'0'0'5752'0'0,"0"0"-3899"0"0,0 0-1161 0 0,0 0 27 0 0,0 0 118 0 0,0 0 89 0 0,0 0-45 0 0,0 0-162 0 0,0 0-182 0 0,0 0-139 0 0,0 0-105 0 0,0 0-69 0 0,0 0-38 0 0,-11 26-53 0 0,-32 79-36 0 0,36-60 47 0 0,9-43-87 0 0,0 1-1 0 0,0-1 1 0 0,1 0-1 0 0,-1-1 1 0 0,1 1-1 0 0,0 0 1 0 0,-1-1 0 0 0,1 1-1 0 0,0-1 1 0 0,0 0-1 0 0,0 0 1 0 0,0 0-1 0 0,0 0 1 0 0,0-1-1 0 0,0 1 1 0 0,0-1-1 0 0,0 0 1 0 0,0 0-1 0 0,0 0 1 0 0,0 0-1 0 0,0 0 1 0 0,0-1-1 0 0,0 1 1 0 0,0-1-1 0 0,0 0 1 0 0,0 0-1 0 0,0 0 1 0 0,0 0-1 0 0,0-1 1 0 0,-1 1-1 0 0,1-1 1 0 0,0 1-1 0 0,-1-1 1 0 0,0 0-1 0 0,1 0 1 0 0,-1 0-1 0 0,0-1-56 0 0,5-1 43 0 0,0-1 0 0 0,-1 0 0 0 0,0-1-1 0 0,0 1 1 0 0,-1-1 0 0 0,0 0-1 0 0,0-1 1 0 0,0 1 0 0 0,-1-1-1 0 0,1 0 1 0 0,-2 0 0 0 0,1-1-1 0 0,-1 1 1 0 0,0-1 0 0 0,-1 1-1 0 0,0-1 1 0 0,0 0 0 0 0,0 0-1 0 0,-1 0 1 0 0,0 0 0 0 0,-1 0-1 0 0,0 0 1 0 0,0 0 0 0 0,-1 0-1 0 0,0 0 1 0 0,-1-5-43 0 0,1 10-32 0 0,-1 0 0 0 0,1 0 0 0 0,-1 0 0 0 0,0 1 0 0 0,1-1 0 0 0,-1 1 0 0 0,-1-1 0 0 0,1 1 0 0 0,0 0 0 0 0,0 0 0 0 0,-1 0 0 0 0,1 0 0 0 0,-1 0 0 0 0,0 1 0 0 0,1-1 0 0 0,-1 1 1 0 0,0-1-1 0 0,0 1 0 0 0,0 0 0 0 0,0 0 0 0 0,0 1 0 0 0,0-1 0 0 0,0 0 0 0 0,-1 1 0 0 0,1 0 0 0 0,0 0 0 0 0,0 0 0 0 0,0 0 0 0 0,-1 1 32 0 0,-28 2-3876 0 0,2 5-5035 0 0,20-5-3192 0 0</inkml:trace>
  <inkml:trace contextRef="#ctx0" brushRef="#br0" timeOffset="57723.538">20466 3130 440 0 0,'0'0'1248'0'0,"0"0"97"0"0,0 0 167 0 0,0 0 146 0 0,0 0 86 0 0,0 0-18 0 0,0 0-65 0 0,0 0-118 0 0,0 0-160 0 0,0 0-145 0 0,0 0-146 0 0,0 0-126 0 0,0 0-98 0 0,-4-3-76 0 0,-12-9-73 0 0,12 9-75 0 0,4 3-61 0 0,0 0-60 0 0,0 0-47 0 0,0 0-32 0 0,0 0-48 0 0,0 0-56 0 0,0 0-16 0 0,28 0 1821 0 0,147-1 210 0 0,145-20-2355 0 0,-179 10 346 0 0,-141 11-332 0 0,0 0 3 0 0,0 0 35 0 0,0 0 24 0 0,0 0 3 0 0,0 0-9 0 0,0 0-8 0 0,0 0 6 0 0,0 0-3 0 0,0 0-2 0 0,0 0-8 0 0,0 0-14 0 0,0 0-5 0 0,0 0 8 0 0,0 0-4 0 0,0 0-5 0 0,0 0-1 0 0,0 0-11 0 0,0 0 9 0 0,0 0 12 0 0,0 0 1 0 0,0 0 11 0 0,0 0-10 0 0,0 0-2 0 0,0 0-2 0 0,0 0 25 0 0,0 0-18 0 0,-39-14 58 0 0,21 8-96 0 0,1-1 1 0 0,0-1-1 0 0,0 0 1 0 0,0-1-1 0 0,1-1 0 0 0,1 0 1 0 0,0-1-1 0 0,0-1 1 0 0,1 0-1 0 0,0-1 0 0 0,-4-7-11 0 0,-16-5-884 0 0,33 24 99 0 0,1 1-590 0 0,0 0-1112 0 0,1 0-3399 0 0,2 0-6434 0 0</inkml:trace>
  <inkml:trace contextRef="#ctx0" brushRef="#br0" timeOffset="58245.987">21416 3403 8186 0 0,'0'0'2366'0'0,"0"0"-594"0"0,0 0-258 0 0,0 0 111 0 0,0 0 77 0 0,0 0-60 0 0,0 0-247 0 0,0 0-318 0 0,0 0-242 0 0,0 0-195 0 0,0 0-118 0 0,0 0-72 0 0,0 0-64 0 0,4-5-5 0 0,0 2-248 0 0,1 0 0 0 0,-1 0 0 0 0,1 0 0 0 0,0 1 0 0 0,0-1 0 0 0,0 1-1 0 0,0 0 1 0 0,0 1 0 0 0,0-1 0 0 0,0 1 0 0 0,1 0 0 0 0,-1 0 0 0 0,0 1 0 0 0,3-1-133 0 0,224-29 2244 0 0,-49 5-1780 0 0,-157 24-1069 0 0,-17 1-2160 0 0,-8 0 1312 0 0,-1 7-11289 0 0,0-6 1245 0 0</inkml:trace>
  <inkml:trace contextRef="#ctx0" brushRef="#br0" timeOffset="58535.509">21414 3594 8066 0 0,'0'0'4741'0'0,"0"0"-2913"0"0,0 0-1024 0 0,0 0-25 0 0,0 0 201 0 0,0 0 239 0 0,0 0 159 0 0,0 0-2 0 0,0 0-129 0 0,0 0-171 0 0,0 0-214 0 0,0 0-197 0 0,0 0-139 0 0,37-4-78 0 0,116-15-57 0 0,-1-9 557 0 0,87-12-673 0 0,-206 39-2522 0 0,-20 1-4795 0 0,-9 0-4837 0 0</inkml:trace>
  <inkml:trace contextRef="#ctx0" brushRef="#br0" timeOffset="59043.672">22910 3204 5921 0 0,'0'0'3514'0'0,"0"0"-1664"0"0,0 0-810 0 0,0 0-138 0 0,0 0 73 0 0,0 0 117 0 0,0 0 56 0 0,0 0-42 0 0,0 0-102 0 0,0 0-145 0 0,0 0-112 0 0,0 0-93 0 0,0 0-80 0 0,-25 9-39 0 0,-81 30-57 0 0,27 9 721 0 0,58-32-962 0 0,1 1 0 0 0,0 1 0 0 0,1 1 0 0 0,2 1 0 0 0,-1 0 0 0 0,-2 8-237 0 0,14-20 32 0 0,0 1 0 0 0,1-1 0 0 0,0 1 0 0 0,0 1 0 0 0,1-1 0 0 0,1 1 0 0 0,-1-1 1 0 0,2 1-1 0 0,-1 0 0 0 0,1 0 0 0 0,1 0 0 0 0,0 1 0 0 0,0-1 0 0 0,1 0 0 0 0,0 0 0 0 0,1 1 0 0 0,1 6-32 0 0,0-10 27 0 0,0 1-1 0 0,1-1 0 0 0,0 0 0 0 0,0 0 0 0 0,0 0 0 0 0,1 0 0 0 0,0 0 0 0 0,1-1 0 0 0,-1 0 0 0 0,1 0 0 0 0,0 0 0 0 0,1 0 0 0 0,-1-1 0 0 0,1 0 0 0 0,0 0 0 0 0,1-1 0 0 0,-1 1 0 0 0,1-1 1 0 0,0-1-1 0 0,0 1 0 0 0,0-1 0 0 0,0-1 0 0 0,0 1 0 0 0,8 1-26 0 0,8 1 212 0 0,1-1 0 0 0,-1 0 0 0 0,1-2 0 0 0,0 0 0 0 0,0-2 0 0 0,0-1 0 0 0,11-2-212 0 0,-8-2 169 0 0,0-1-1 0 0,0-2 0 0 0,-1 0 0 0 0,0-2 1 0 0,0 0-1 0 0,-1-2 0 0 0,-1-1 1 0 0,0-1-1 0 0,-1-1 0 0 0,18-15-168 0 0,-17 10 76 0 0,0-1 0 0 0,-1-1 0 0 0,-2-1 0 0 0,0-1 0 0 0,13-21-76 0 0,-27 38-6 0 0,-1 0 0 0 0,0-1 0 0 0,0 0 1 0 0,-1 0-1 0 0,0 0 0 0 0,-1-1 0 0 0,0 1 0 0 0,0-1 0 0 0,0 0 0 0 0,-1-1 0 0 0,-1 1 0 0 0,0 0 0 0 0,0-1 0 0 0,0 1 0 0 0,-1-1 0 0 0,-1 0 0 0 0,0 1 0 0 0,0-1 0 0 0,-1 0 0 0 0,0 1 0 0 0,-1-1 0 0 0,0 1 0 0 0,0-1 0 0 0,-1 1 0 0 0,0 0 0 0 0,-1 0 0 0 0,0 0 1 0 0,0 1-1 0 0,-1-1 0 0 0,0 1 0 0 0,0 0 0 0 0,-3-2 6 0 0,-7 0-210 0 0,0 0 0 0 0,-1 1 0 0 0,0 0 0 0 0,0 2 0 0 0,-1 0 0 0 0,0 0 0 0 0,0 2 0 0 0,-1 0 1 0 0,0 1-1 0 0,1 1 0 0 0,-1 1 0 0 0,0 0 0 0 0,-1 1 0 0 0,1 1 0 0 0,0 1 0 0 0,0 0 0 0 0,0 2 1 0 0,-4 1 209 0 0,-138 27-5093 0 0,58 1-4438 0 0,63-20-1615 0 0</inkml:trace>
  <inkml:trace contextRef="#ctx0" brushRef="#br0" timeOffset="59676.376">22204 3454 11715 0 0,'0'0'1785'0'0,"0"0"-518"0"0,0 0 95 0 0,0 0 169 0 0,0 0 6 0 0,0 0-126 0 0,0 0-200 0 0,0 0-198 0 0,0 0-175 0 0,0 0-135 0 0,0 0-97 0 0,0 0-64 0 0,17 0-24 0 0,130-3 2010 0 0,-22 4-890 0 0,-1 1-915 0 0,0-6 1 0 0,55-10-724 0 0,301-45 344 0 0,-318 52-258 0 0,-171 8-2622 0 0,-13 1-7713 0 0,18-2-2431 0 0</inkml:trace>
</inkml:ink>
</file>

<file path=ppt/ink/ink3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4:24.4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98 40 12587 0 0,'0'0'2069'0'0,"0"0"-300"0"0,0 0-79 0 0,0 0-6 0 0,0 0-164 0 0,0 0-292 0 0,0 0-295 0 0,0 0-252 0 0,0 0-134 0 0,0 0-67 0 0,0 0-55 0 0,0 0-48 0 0,0 0-37 0 0,4-8-2 0 0,15-24-34 0 0,-82 80 677 0 0,61-47-980 0 0,1 0 0 0 0,-1 0 1 0 0,0 0-1 0 0,1 1 1 0 0,0-1-1 0 0,-1 0 0 0 0,1 1 1 0 0,0-1-1 0 0,-1 1 1 0 0,1-1-1 0 0,0 1 0 0 0,0-1 1 0 0,0 1-1 0 0,0 0 1 0 0,1 0-1 0 0,-1-1 1 0 0,0 1-1 0 0,1 0 0 0 0,-1 0 1 0 0,1 0-1 0 0,0 0 1 0 0,-1 0-1 0 0,1 0 0 0 0,0 0 1 0 0,0 0-1 0 0,1 0 1 0 0,-1-1-1 0 0,0 1 0 0 0,0 0 1 0 0,1 0-1 0 0,0 0 1 0 0,-1 0-1 0 0,1 0 0 0 0,0-1 1 0 0,0 1-1 0 0,-1 0 1 0 0,1-1-1 0 0,2 2-1 0 0,104 56 196 0 0,-102-54-137 0 0,-1-1 1 0 0,1 1-1 0 0,-1 0 1 0 0,0 0-1 0 0,-1 0 0 0 0,1 0 1 0 0,-1 1-1 0 0,0-1 1 0 0,0 1-1 0 0,-1 0 0 0 0,0 0 1 0 0,0 0-1 0 0,0 0 0 0 0,-1 0 1 0 0,1 0-1 0 0,-2 1 1 0 0,1-1-1 0 0,-1 0 0 0 0,0 1 1 0 0,0-1-1 0 0,0 1 1 0 0,-1-1-1 0 0,0 0 0 0 0,-1 0 1 0 0,1 1-1 0 0,-1-1 1 0 0,0 0-1 0 0,-1 0 0 0 0,1-1 1 0 0,-1 1-60 0 0,-5 9 48 0 0,-1-1 0 0 0,-1 0 0 0 0,0 0 0 0 0,0-1 1 0 0,-2 0-1 0 0,1-1 0 0 0,-2 0 0 0 0,-3 2-48 0 0,14-13-66 0 0,1 1 0 0 0,-1-1 0 0 0,1 0 0 0 0,-1 1 0 0 0,0-1 0 0 0,0 0 0 0 0,0 0 0 0 0,0-1 0 0 0,0 1 0 0 0,0 0 1 0 0,0-1-1 0 0,0 1 0 0 0,0-1 0 0 0,0 1 0 0 0,0-1 0 0 0,0 0 0 0 0,0 0 0 0 0,0 0 0 0 0,0 0 0 0 0,0 0 0 0 0,0-1 0 0 0,0 1 0 0 0,0-1 0 0 0,0 1 0 0 0,0-1 0 0 0,0 0 0 0 0,0 0 0 0 0,0 1 0 0 0,0-1 0 0 0,0-1 0 0 0,1 1 0 0 0,-1 0 0 0 0,0 0 0 0 0,1-1 0 0 0,-1 1 0 0 0,1-1 0 0 0,-1 1 0 0 0,1-1 0 0 0,0 0 0 0 0,0 1 0 0 0,0-1 0 0 0,0 0 1 0 0,0 0-1 0 0,0 0 0 0 0,0 0 66 0 0,0-5-1011 0 0,-3-14-6342 0 0,3 12-5195 0 0</inkml:trace>
</inkml:ink>
</file>

<file path=ppt/ink/ink36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17:46.0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28 121 2641 0 0,'0'0'1749'0'0,"0"0"-697"0"0,0 0-215 0 0,0 0 92 0 0,0 0 265 0 0,0 0 170 0 0,0 0-32 0 0,0 0-117 0 0,0 0-210 0 0,0 0-172 0 0,0 0-79 0 0,-5 0-16 0 0,-13 0 32 0 0,13 0 6 0 0,8-10 3696 0 0,2-13-3000 0 0,-3 17-1405 0 0,0 1 0 0 0,1 0 0 0 0,-1 1 0 0 0,1-1-1 0 0,0 0 1 0 0,0 1 0 0 0,0-1 0 0 0,1 1 0 0 0,0 0 0 0 0,0 0 0 0 0,0 0 0 0 0,0 1 0 0 0,0 0-1 0 0,1-1 1 0 0,0 1 0 0 0,-1 1 0 0 0,1-1 0 0 0,0 1 0 0 0,0 0 0 0 0,1 0 0 0 0,-1 0 0 0 0,0 1 0 0 0,1 0-1 0 0,-1 0 1 0 0,0 0 0 0 0,1 1 0 0 0,-1-1 0 0 0,1 2 0 0 0,-1-1 0 0 0,1 0 0 0 0,0 1-67 0 0,-1 2 19 0 0,-1 1 0 0 0,-1-1 0 0 0,1 1 0 0 0,0 0 0 0 0,-1 0 0 0 0,0 0 0 0 0,0 1 0 0 0,0-1 0 0 0,0 1 0 0 0,-1-1 0 0 0,1 1 0 0 0,-1 0 0 0 0,-1 0 0 0 0,1 0 0 0 0,-1 0 0 0 0,1 0 0 0 0,-2 0 0 0 0,1 1 0 0 0,0 1-19 0 0,5 30 108 0 0,-2 0 0 0 0,-1 0 0 0 0,-1 1 0 0 0,-3-1 0 0 0,-3 23-108 0 0,-44 172 400 0 0,32-185-210 0 0,15-116 1166 0 0,8 28-1357 0 0,1 1 0 0 0,3 0 0 0 0,1 0 0 0 0,1 2 0 0 0,3-1 0 0 0,1 2 0 0 0,2 0 0 0 0,1 1 0 0 0,11-12 1 0 0,-22 33-5 0 0,0 0 0 0 0,1 1 1 0 0,0 0-1 0 0,2 0 1 0 0,-1 1-1 0 0,2 1 0 0 0,0 0 1 0 0,0 1-1 0 0,1 0 1 0 0,0 1-1 0 0,10-5 5 0 0,-22 16 0 0 0,0 0-1 0 0,0 0 1 0 0,-1 1 0 0 0,1-1 0 0 0,0 0-1 0 0,0 0 1 0 0,-1 1 0 0 0,1-1 0 0 0,0 1-1 0 0,-1 0 1 0 0,0-1 0 0 0,1 1 0 0 0,-1 0-1 0 0,0 0 1 0 0,0 0 0 0 0,0 0 0 0 0,0 0-1 0 0,0 0 1 0 0,-1 0 0 0 0,1 0 0 0 0,0 0-1 0 0,-1 0 1 0 0,0 0 0 0 0,1 1 0 0 0,-1-1-1 0 0,0 2 1 0 0,0-2 2 0 0,8 184 172 0 0,-18-11-94 0 0,-20-61-20 0 0,30-103-38 0 0,0-11-29 0 0,0 0 2 0 0,0 0 7 0 0,0 0-7 0 0,0 0-8 0 0,0 0-18 0 0,0 0 12 0 0,7-19 43 0 0,72-135-72 0 0,-43 76 3 0 0,4 2 0 0 0,48-71 45 0 0,-74 131-60 0 0,-9 31-78 0 0,32 100 208 0 0,-32-93-30 0 0,0 1 0 0 0,-2 0 0 0 0,0 1 0 0 0,-2-1 1 0 0,-1 0-1 0 0,0 1 0 0 0,-2-1 0 0 0,-3 13-40 0 0,-33 92 209 0 0,20-43-94 0 0,17-81-161 0 0,0-4-37 0 0,1 0 1 0 0,0 0 0 0 0,0-1 0 0 0,0 1 0 0 0,-1 0-1 0 0,1 0 1 0 0,0 0 0 0 0,-1 0 0 0 0,1 0 0 0 0,0 0-1 0 0,0 0 1 0 0,-1 0 0 0 0,1 0 0 0 0,0 0 0 0 0,0 0-1 0 0,-1 0 1 0 0,1 0 0 0 0,0 0 0 0 0,0 0 0 0 0,-1 0-1 0 0,1 1 1 0 0,0-1 0 0 0,0 0 0 0 0,-1 0 0 0 0,1 0 0 0 0,0 0-1 0 0,0 0 83 0 0,-4-14-8827 0 0,4 9-640 0 0</inkml:trace>
</inkml:ink>
</file>

<file path=ppt/ink/ink36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17:50.8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74 584 0 0,'0'0'1512'0'0,"0"0"-127"0"0,0 0 12 0 0,0 0 200 0 0,0 0 106 0 0,0 0-48 0 0,0 0-180 0 0,0 0-224 0 0,0 0-211 0 0,0 0-163 0 0,0 0-104 0 0,7-9 2456 0 0,-4 7 989 0 0,-2 9-1276 0 0,-1 16-2877 0 0,0-12 143 0 0,19 150 184 0 0,-1-69-287 0 0,14 12 37 0 0,-31-102-135 0 0,0 0 0 0 0,0 0 0 0 0,1 0 0 0 0,-1-1 0 0 0,1 1 0 0 0,-1 0 0 0 0,1-1 0 0 0,0 0 0 0 0,0 1 0 0 0,-1-1 0 0 0,1 0 0 0 0,0 0 0 0 0,0 0 0 0 0,0 0 0 0 0,0 0 0 0 0,1 0 0 0 0,-1-1 0 0 0,0 1 0 0 0,0-1 0 0 0,0 1 0 0 0,1-1 0 0 0,-1 0 0 0 0,0 0 0 0 0,0 0 0 0 0,1 0 0 0 0,-1 0 0 0 0,1-1-7 0 0,38-36 480 0 0,45-107-18 0 0,-47 71-378 0 0,-20 19-26 0 0,-16 222-220 0 0,-1-160 156 0 0,0 1 0 0 0,1-1 0 0 0,-1 1 0 0 0,2-1 1 0 0,-1 0-1 0 0,1 0 0 0 0,0-1 0 0 0,1 1 1 0 0,0-1-1 0 0,0 0 0 0 0,1 0 0 0 0,-1 0 0 0 0,1-1 1 0 0,1 0-1 0 0,-1 0 0 0 0,1-1 0 0 0,0 0 1 0 0,3 2 5 0 0,-6-6 7 0 0,0 1 1 0 0,0-1 0 0 0,-1-1 0 0 0,1 1 0 0 0,0 0 0 0 0,0-1 0 0 0,0 0-1 0 0,0 0 1 0 0,-1 0 0 0 0,1 0 0 0 0,0-1 0 0 0,0 1 0 0 0,0-1 0 0 0,-1 0-1 0 0,1 0 1 0 0,0-1 0 0 0,-1 1 0 0 0,3-2-8 0 0,3-3 60 0 0,1-1 0 0 0,-1-1-1 0 0,0 0 1 0 0,0 0 0 0 0,-1-1 0 0 0,0 0 0 0 0,-1 0-1 0 0,0-1 1 0 0,0 0 0 0 0,-1 0 0 0 0,0-1 0 0 0,-1 0-1 0 0,-1 0 1 0 0,1 0 0 0 0,-1 0 0 0 0,-1-1 0 0 0,0 1 0 0 0,-1-1-1 0 0,-1 0 1 0 0,1-1-60 0 0,28-255 420 0 0,-30 267-418 0 0,0 1-8 0 0,0 0-4 0 0,0 0-12 0 0,0 0-6 0 0,0 0-20 0 0,0 0-20 0 0,0 0-8 0 0,0 0-18 0 0,0 0-15 0 0,0 0 3 0 0,-2 26-614 0 0,5 5-3583 0 0,0-19-3655 0 0,0-3-2566 0 0,-3-6 5280 0 0</inkml:trace>
</inkml:ink>
</file>

<file path=ppt/ink/ink36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17:51.1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 0 13811 0 0,'0'0'2327'0'0,"0"0"-1265"0"0,0 0-578 0 0,0 0 72 0 0,0 0 275 0 0,0 0 225 0 0,0 0 26 0 0,0 0-145 0 0,0 0-194 0 0,0 0-174 0 0,0 0-146 0 0,0 0-73 0 0,0 0-20 0 0,0 17-46 0 0,5 122 559 0 0,-22-66-2259 0 0,10-68-1635 0 0,4-4-1470 0 0,2 0-2316 0 0,1-1-3026 0 0</inkml:trace>
</inkml:ink>
</file>

<file path=ppt/ink/ink36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17:51.3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 22 11987 0 0,'0'0'3174'0'0,"0"0"-1279"0"0,0 0-663 0 0,0 0-192 0 0,0 0-32 0 0,0 0-113 0 0,0 0-208 0 0,0 0-243 0 0,0 0-276 0 0,0 0-223 0 0,0 0-187 0 0,0 0-125 0 0,0 0-66 0 0,-5-5-52 0 0,-10-11-2195 0 0,31 24-3399 0 0,-7-5-714 0 0,-2 0 1397 0 0</inkml:trace>
</inkml:ink>
</file>

<file path=ppt/ink/ink36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17:55.9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41 568 0 0,'0'0'1614'0'0,"0"0"-233"0"0,0 0-6 0 0,0 0 195 0 0,0 0 144 0 0,0 0-14 0 0,0 0-146 0 0,0 0-238 0 0,0 0-170 0 0,0 0-111 0 0,0 0-82 0 0,8-6-57 0 0,22-21-101 0 0,-22 20-65 0 0,-8 7-17 0 0,0 0-3 0 0,5 67 4204 0 0,8-1-3452 0 0,4 55-869 0 0,-6 89-204 0 0,-10-37-148 0 0,-19-86-49 0 0,11-50-164 0 0,7-36-43 0 0,0-1 0 0 0,0 0 1 0 0,0 0-16 0 0,0 0 16 0 0,0 0-6 0 0,0 0-23 0 0,0 0-10 0 0,0 0-28 0 0,0 0-35 0 0,0 0-57 0 0,0 0-91 0 0,0-16-6658 0 0,0 10-43 0 0,0 2-4091 0 0</inkml:trace>
</inkml:ink>
</file>

<file path=ppt/ink/ink36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17:56.3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33 12283 0 0,'0'0'1504'0'0,"0"0"-479"0"0,0 0-194 0 0,0 0 164 0 0,0 0 188 0 0,0 0 40 0 0,0 0-160 0 0,0 0-226 0 0,0 0-168 0 0,0 0-104 0 0,0 0-67 0 0,0 0-60 0 0,0 0-60 0 0,33 0-60 0 0,102 0-59 0 0,26-14 296 0 0,-141 14-1236 0 0,40-2-718 0 0,-42-3-3668 0 0,-2-3-4636 0 0,-10 4 1929 0 0</inkml:trace>
</inkml:ink>
</file>

<file path=ppt/ink/ink36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17:56.9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4361 0 0,'0'0'5505'0'0,"0"0"-2816"0"0,0 0-949 0 0,0 0-78 0 0,0 0-19 0 0,0 0-134 0 0,0 0-287 0 0,0 0-308 0 0,0 0-301 0 0,0 0-170 0 0,0 0-64 0 0,0 0-27 0 0,0 0 2 0 0,0 10-7 0 0,22 194 1723 0 0,-3 102-1433 0 0,-3-104-437 0 0,-3-166-168 0 0,-13-35-29 0 0,15-6 321 0 0,69-100 52 0 0,-65 83-358 0 0,0 0-1 0 0,1 2 1 0 0,1 0 0 0 0,1 1-1 0 0,13-8-17 0 0,-34 26 4 0 0,0 0-1 0 0,0 0 1 0 0,0-1-1 0 0,0 1 1 0 0,0 0-1 0 0,0 0 1 0 0,1 0-1 0 0,-1 0 1 0 0,0 0-1 0 0,1 1 1 0 0,-1-1-1 0 0,0 0 1 0 0,1 0-1 0 0,-1 1 1 0 0,1-1 0 0 0,-1 1-1 0 0,1 0 1 0 0,-1-1-1 0 0,1 1 1 0 0,0 0-1 0 0,-1 0 1 0 0,1 0-1 0 0,-1 0 1 0 0,1 0-1 0 0,-1 0 1 0 0,1 0-1 0 0,0 1 1 0 0,-1-1-1 0 0,1 1 1 0 0,-1-1-1 0 0,1 1 1 0 0,-1-1-1 0 0,0 1 1 0 0,1 0-1 0 0,-1 0 1 0 0,0 0-1 0 0,1 0 1 0 0,-1 0 0 0 0,1 0-4 0 0,10 204 908 0 0,9-131-860 0 0,-14-68-841 0 0,1-16-5102 0 0,-7 3 167 0 0,0 3-6036 0 0</inkml:trace>
</inkml:ink>
</file>

<file path=ppt/ink/ink36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17:58.3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0 140 1424 0 0,'0'0'1122'0'0,"0"0"-145"0"0,0 0 50 0 0,0 0 222 0 0,0 0 167 0 0,0 0 32 0 0,0 0-113 0 0,0 0-229 0 0,0 0-210 0 0,0 0-147 0 0,0 0-50 0 0,0 0-15 0 0,0 0 3 0 0,1 3-8 0 0,0-3-568 0 0,0 1-1 0 0,-1 0 1 0 0,1 0-1 0 0,-1-1 1 0 0,1 1-1 0 0,0 0 1 0 0,0-1 0 0 0,-1 1-1 0 0,1 0 1 0 0,0-1-1 0 0,0 0 1 0 0,0 1 0 0 0,0-1-1 0 0,-1 1 1 0 0,1-1-1 0 0,0 0 1 0 0,0 1-1 0 0,0-1 1 0 0,0 0 0 0 0,0 0-1 0 0,0 0 1 0 0,0 0-1 0 0,0 0 1 0 0,0 0-1 0 0,0 0 1 0 0,0 0 0 0 0,0 0-1 0 0,0-1 1 0 0,0 1-1 0 0,0 0 1 0 0,0 0 0 0 0,-1-1-1 0 0,1 1 1 0 0,0-1-1 0 0,0 1 1 0 0,0-1-1 0 0,0 1 1 0 0,-1-1 0 0 0,1 0-1 0 0,0 1 1 0 0,-1-1-1 0 0,1 0 1 0 0,0 1-1 0 0,-1-1 1 0 0,1 0 0 0 0,-1 0-1 0 0,1 0 1 0 0,-1 0-111 0 0,57-72 3126 0 0,-57 72-3112 0 0,0 0 0 0 0,1 0 0 0 0,-1 0 0 0 0,0 0 0 0 0,1 0 0 0 0,0 0 0 0 0,-1 0 0 0 0,1 0 0 0 0,0 0 0 0 0,-1 1 0 0 0,1-1 0 0 0,0 0 1 0 0,0 0-1 0 0,-1 0 0 0 0,1 1 0 0 0,0-1 0 0 0,0 1 0 0 0,0-1 0 0 0,0 1 0 0 0,0-1 0 0 0,0 1 0 0 0,0-1 0 0 0,0 1 0 0 0,0 0 0 0 0,0-1 0 0 0,1 1 0 0 0,-1 0 0 0 0,0 0 1 0 0,0 0-1 0 0,0 0 0 0 0,0 0 0 0 0,0 0 0 0 0,0 0 0 0 0,0 1 0 0 0,0-1 0 0 0,0 0 0 0 0,1 0 0 0 0,-1 1 0 0 0,0-1 0 0 0,0 1 0 0 0,0-1 0 0 0,0 1 0 0 0,-1-1 0 0 0,1 1 0 0 0,0 0 1 0 0,0-1-1 0 0,0 1 0 0 0,0 0 0 0 0,-1 0 0 0 0,1 0 0 0 0,0 0 0 0 0,-1-1 0 0 0,1 1 0 0 0,0 0 0 0 0,-1 0 0 0 0,0 0 0 0 0,1 0 0 0 0,-1 0 0 0 0,1 0 0 0 0,-1 1 0 0 0,0-1 1 0 0,0 0-1 0 0,0 0 0 0 0,1 0 0 0 0,-1 0 0 0 0,0 0 0 0 0,-1 0 0 0 0,1 0 0 0 0,0 0 0 0 0,0 1-14 0 0,69 273 1171 0 0,-56-216-1085 0 0,9 37-13 0 0,5-38-17 0 0,-27-57-50 0 0,0-1 0 0 0,0 1 0 0 0,0-1 1 0 0,0 1-1 0 0,0-1 0 0 0,0 1 0 0 0,0-1 0 0 0,0 1 1 0 0,0-1-1 0 0,0 1 0 0 0,0-1 0 0 0,1 0 1 0 0,-1 1-1 0 0,0-1 0 0 0,0 1 0 0 0,1-1 0 0 0,-1 1 1 0 0,0-1-1 0 0,1 0 0 0 0,-1 1 0 0 0,0-1 1 0 0,1 0-1 0 0,-1 1 0 0 0,0-1 0 0 0,1 0 0 0 0,-1 0 1 0 0,1 1-1 0 0,-1-1 0 0 0,1 0 0 0 0,-1 0 1 0 0,0 0-1 0 0,1 1 0 0 0,-1-1 0 0 0,1 0 1 0 0,-1 0-1 0 0,1 0 0 0 0,-1 0 0 0 0,1 0 0 0 0,-1 0 1 0 0,1 0-1 0 0,-1 0 0 0 0,1 0 0 0 0,-1 0 1 0 0,1 0-1 0 0,-1-1 0 0 0,1 1 0 0 0,-1 0 0 0 0,1 0 1 0 0,-1 0-1 0 0,0-1 0 0 0,1 1 0 0 0,-1 0 1 0 0,1 0-1 0 0,-1-1 0 0 0,0 1 0 0 0,1 0 1 0 0,-1-1-1 0 0,0 1-6 0 0,9-33 699 0 0,-6 16-716 0 0,31-115 265 0 0,51-154-166 0 0,-63 179-494 0 0,-22 106 207 0 0,0 1-125 0 0,0 0-171 0 0,0 0-214 0 0,1 26-9644 0 0,0-19 3975 0 0,1-3-2385 0 0</inkml:trace>
</inkml:ink>
</file>

<file path=ppt/ink/ink36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17:59.0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0 615 4697 0 0,'0'0'2839'0'0,"0"0"-1165"0"0,0 0-143 0 0,0 0 267 0 0,0 0 66 0 0,0 0-144 0 0,0 0-302 0 0,0 0-303 0 0,0 0-187 0 0,0 0-129 0 0,0 0-121 0 0,0 0-102 0 0,0 0-95 0 0,28-2-81 0 0,86-7-48 0 0,-67-9 112 0 0,-43 11-357 0 0,1 2-39 0 0,0 0 0 0 0,-1-1 0 0 0,1 0 0 0 0,-1 0-1 0 0,-1 0 1 0 0,1 0 0 0 0,-1-1 0 0 0,0 1 0 0 0,-1-1 0 0 0,0 0 0 0 0,0 0-1 0 0,0 1 1 0 0,-1-1 0 0 0,0-1 0 0 0,0 1 0 0 0,-1 0 0 0 0,1 0 0 0 0,-2 0 0 0 0,0-7-68 0 0,0 12-22 0 0,-1-1 0 0 0,1 0 0 0 0,-1 1 1 0 0,0-1-1 0 0,0 1 0 0 0,0 0 1 0 0,0 0-1 0 0,-1 0 0 0 0,1 0 0 0 0,0 0 1 0 0,-1 0-1 0 0,1 0 0 0 0,-1 1 0 0 0,0-1 1 0 0,1 1-1 0 0,-1 0 0 0 0,0 0 1 0 0,0 0-1 0 0,0 0 0 0 0,0 1 0 0 0,0-1 1 0 0,0 1-1 0 0,0-1 0 0 0,0 1 1 0 0,0 0-1 0 0,0 0 0 0 0,0 1 0 0 0,0-1 1 0 0,0 1-1 0 0,0-1 0 0 0,0 1 0 0 0,0 0 1 0 0,0 0-1 0 0,0 0 0 0 0,0 0 1 0 0,1 1-1 0 0,-1-1 0 0 0,-1 2 22 0 0,-5 4-29 0 0,0 0 0 0 0,0 1 0 0 0,0 0-1 0 0,1 0 1 0 0,1 1 0 0 0,-1 0 0 0 0,1 1 0 0 0,1 0 0 0 0,0 0-1 0 0,0 0 1 0 0,1 0 0 0 0,0 1 0 0 0,1 0 0 0 0,0 0 0 0 0,1 0-1 0 0,0 1 1 0 0,1-1 0 0 0,0 1 0 0 0,1-1 0 0 0,0 1 0 0 0,1 0-1 0 0,0 0 1 0 0,1 3 29 0 0,0-9 3 0 0,1-1 1 0 0,0 1-1 0 0,0-1 0 0 0,0 0 0 0 0,0 0 0 0 0,1 0 0 0 0,0 0 0 0 0,0 0 0 0 0,0-1 0 0 0,0 1 1 0 0,1-1-1 0 0,0 0 0 0 0,0 0 0 0 0,0 0 0 0 0,0 0 0 0 0,1-1 0 0 0,0 0 0 0 0,-1 0 0 0 0,1 0 0 0 0,0 0 1 0 0,0-1-1 0 0,1 0 0 0 0,-1 0 0 0 0,5 1-3 0 0,6 2 88 0 0,0-1 0 0 0,0-1 0 0 0,1 0 0 0 0,-1-1 0 0 0,1-1 0 0 0,-1-1 0 0 0,16-1-88 0 0,-13-3 140 0 0,-1 0 1 0 0,0-2-1 0 0,0 0 1 0 0,-1-1-1 0 0,0-1 0 0 0,0-1 1 0 0,-1 0-1 0 0,0-1 0 0 0,0-1 1 0 0,-1 0-1 0 0,-1-1 0 0 0,8-8-140 0 0,0-3 82 0 0,0 0 0 0 0,-2-2-1 0 0,0 0 1 0 0,-2-1 0 0 0,-1-1-1 0 0,-1-1 1 0 0,-2 0-1 0 0,0-1 1 0 0,-2 0 0 0 0,4-18-82 0 0,-7 15-44 0 0,-1 0 0 0 0,-2-1 0 0 0,-1 0 0 0 0,-2 0 0 0 0,-1 0 0 0 0,-1-19 44 0 0,-1 46-8 0 0,0 1 1 0 0,0-1-1 0 0,-1 1 1 0 0,0-1 0 0 0,1 0-1 0 0,-2 1 1 0 0,1 0 0 0 0,-1-1-1 0 0,0 1 1 0 0,0 0 0 0 0,0 0-1 0 0,-1 0 1 0 0,1 0-1 0 0,-1 0 1 0 0,0 1 0 0 0,-1-1-1 0 0,1 1 1 0 0,-1 0 0 0 0,-2-2 7 0 0,2 5-12 0 0,1 1 1 0 0,0 0 0 0 0,-1 0 0 0 0,1 0 0 0 0,-1 0 0 0 0,1 1 0 0 0,0 0 0 0 0,-1-1 0 0 0,1 1 0 0 0,0 0-1 0 0,0 0 1 0 0,-1 1 0 0 0,1-1 0 0 0,0 1 0 0 0,0 0 0 0 0,0-1 0 0 0,1 1 0 0 0,-1 1 0 0 0,0-1 0 0 0,1 0-1 0 0,0 0 1 0 0,-1 1 0 0 0,1 0 0 0 0,0-1 0 0 0,0 1 0 0 0,0 0 0 0 0,1 0 0 0 0,-1 0 0 0 0,1 0 0 0 0,-1 0-1 0 0,1 1 1 0 0,0-1 0 0 0,0 1 11 0 0,1-3 2 0 0,-9 19 22 0 0,2 0-1 0 0,1 1 0 0 0,0 0 0 0 0,1 0 0 0 0,2 0 0 0 0,0 1 0 0 0,1-1 0 0 0,1 1 0 0 0,1 0 0 0 0,1-1 0 0 0,3 21-23 0 0,37 133 328 0 0,-12-35-89 0 0,-27-125-233 0 0,0-1 1 0 0,1 1 0 0 0,1 0 0 0 0,0-1 0 0 0,1 1 0 0 0,0-1-1 0 0,1 0 1 0 0,1-1 0 0 0,1 1-7 0 0,-7-13-42 0 0,0 0-1 0 0,0 0 1 0 0,0-1-1 0 0,0 1 1 0 0,1 0-1 0 0,-1-1 1 0 0,0 1 0 0 0,0-1-1 0 0,1 1 1 0 0,-1-1-1 0 0,0 1 1 0 0,1-1-1 0 0,-1 0 1 0 0,0 0 0 0 0,1 0-1 0 0,-1 0 1 0 0,1 0-1 0 0,-1 0 1 0 0,0 0-1 0 0,1 0 1 0 0,-1 0 0 0 0,0-1-1 0 0,1 1 1 0 0,-1-1-1 0 0,0 1 1 0 0,1-1-1 0 0,-1 1 1 0 0,0-1 0 0 0,0 0-1 0 0,0 0 1 0 0,0 1-1 0 0,1-1 1 0 0,-1 0-1 0 0,0 0 1 0 0,0 0 0 0 0,-1 0-1 0 0,1 0 1 0 0,0 0-1 0 0,0-1 1 0 0,0 1-1 0 0,-1 0 1 0 0,1 0 0 0 0,-1 0-1 0 0,1-1 1 0 0,-1 1-1 0 0,1 0 1 0 0,-1-1-1 0 0,0 1 1 0 0,0 0 0 0 0,1-1-1 0 0,-1 1 1 0 0,0-1-1 0 0,0 0 43 0 0,6-8-984 0 0,10-22-3279 0 0,-8 9-4670 0 0,-8 23 8876 0 0,3-11-9996 0 0</inkml:trace>
</inkml:ink>
</file>

<file path=ppt/ink/ink36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17:59.4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149 48 7386 0 0,'0'0'3004'0'0,"0"0"-1095"0"0,0 0-341 0 0,0 0 59 0 0,0 0-56 0 0,0 0-155 0 0,0 0-215 0 0,0 0-272 0 0,0 0-202 0 0,0 0-132 0 0,0 0-134 0 0,0 0-106 0 0,0 0-66 0 0,-16 17-75 0 0,-53 52-54 0 0,23 5 133 0 0,42-60-253 0 0,-9 98 35 0 0,13-109-73 0 0,1 0 0 0 0,-1 0 1 0 0,1 0-1 0 0,0 0 0 0 0,-1-1 0 0 0,1 1 0 0 0,1 0 1 0 0,-1 0-1 0 0,0-1 0 0 0,1 1 0 0 0,-1 0 0 0 0,1-1 1 0 0,0 0-1 0 0,0 1 0 0 0,0-1 0 0 0,0 0 0 0 0,0 0 1 0 0,1 0-1 0 0,-1 0 0 0 0,0 0 0 0 0,1-1 0 0 0,0 1 1 0 0,-1-1-1 0 0,1 0 0 0 0,0 1 0 0 0,0-1 0 0 0,-1-1 1 0 0,1 1-1 0 0,0 0 0 0 0,0-1 0 0 0,0 1 1 0 0,0-1-1 0 0,0 0 0 0 0,0 0 0 0 0,2 0-2 0 0,5 0 61 0 0,0-1 0 0 0,0 0 0 0 0,-1 0 0 0 0,1-1-1 0 0,0-1 1 0 0,-1 1 0 0 0,1-1 0 0 0,-1-1 0 0 0,0 0 0 0 0,0 0 0 0 0,0-1-1 0 0,-1 0 1 0 0,1-1 0 0 0,-1 0 0 0 0,-1 0 0 0 0,1 0 0 0 0,-1-1-1 0 0,0 0 1 0 0,3-5-61 0 0,-2 1 71 0 0,0 0 0 0 0,-1-1 0 0 0,0 0 0 0 0,-1-1 0 0 0,-1 1-1 0 0,1-1 1 0 0,-2 0 0 0 0,0-1 0 0 0,-1 1 0 0 0,0-1 0 0 0,-1 1 0 0 0,0-1-1 0 0,-1 0 1 0 0,-1 0 0 0 0,0 1 0 0 0,-2-8-71 0 0,2 17-33 0 0,0 0-1 0 0,-1 0 1 0 0,0 0 0 0 0,0 0 0 0 0,0 0-1 0 0,0 1 1 0 0,-1-1 0 0 0,1 0 0 0 0,-1 1-1 0 0,0 0 1 0 0,0-1 0 0 0,0 1 0 0 0,-1 0-1 0 0,1 0 1 0 0,-1 0 0 0 0,1 0 0 0 0,-1 0-1 0 0,0 1 1 0 0,0-1 0 0 0,-1 1 0 0 0,1 0-1 0 0,0 0 1 0 0,-1 0 0 0 0,1 0 0 0 0,-1 1-1 0 0,0-1 1 0 0,1 1 0 0 0,-1 0 0 0 0,0 0-1 0 0,0 0 1 0 0,-3 0 33 0 0,0 1-265 0 0,0 1 0 0 0,0 0-1 0 0,0 0 1 0 0,0 0 0 0 0,0 1 0 0 0,0 0-1 0 0,1 0 1 0 0,-1 1 0 0 0,1-1 0 0 0,0 2-1 0 0,0-1 1 0 0,-5 4 265 0 0,-39 34-9401 0 0,42-30-1235 0 0</inkml:trace>
</inkml:ink>
</file>

<file path=ppt/ink/ink3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4:25.0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 0 8034 0 0,'0'0'2928'0'0,"0"0"-396"0"0,0 0-308 0 0,0 0-226 0 0,0 0-204 0 0,0 0-257 0 0,0 0-357 0 0,0 0-266 0 0,0 0-186 0 0,0 0-98 0 0,0 0-33 0 0,0 0-26 0 0,0 0-34 0 0,-8 30-75 0 0,-20 94-42 0 0,21 27 513 0 0,23 129-309 0 0,-2-191-1449 0 0,-36-89-9247 0 0,14 0-1905 0 0</inkml:trace>
</inkml:ink>
</file>

<file path=ppt/ink/ink36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17:59.9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220 1 9874 0 0,'0'0'3432'0'0,"0"0"-1311"0"0,0 0-546 0 0,0 0-117 0 0,0 0-139 0 0,0 0-190 0 0,0 0-194 0 0,0 0-197 0 0,0 0-175 0 0,0 0-107 0 0,0 0-108 0 0,0 0-67 0 0,-15 0-43 0 0,-47 4-21 0 0,14 21 452 0 0,35-14-493 0 0,6-5-158 0 0,1-1-1 0 0,-1 1 0 0 0,1 0 1 0 0,0 0-1 0 0,1 1 0 0 0,-1 0 0 0 0,1 0 1 0 0,1 0-1 0 0,-1 1 0 0 0,1-1 1 0 0,0 1-1 0 0,1 0 0 0 0,0 0 0 0 0,0 0 1 0 0,1 1-1 0 0,0-1 0 0 0,1 1 1 0 0,-1-1-1 0 0,2 1 0 0 0,-1 0 0 0 0,1-1 1 0 0,0 1-1 0 0,1 0 0 0 0,2 8-17 0 0,-1-13 34 0 0,0-1-1 0 0,1 1 1 0 0,0 0-1 0 0,0-1 1 0 0,0 1 0 0 0,0-1-1 0 0,1 0 1 0 0,-1 0-1 0 0,1 0 1 0 0,0 0-1 0 0,0-1 1 0 0,0 0 0 0 0,0 1-1 0 0,0-2 1 0 0,0 1-1 0 0,1 0 1 0 0,-1-1-1 0 0,1 0 1 0 0,-1 0-1 0 0,1 0 1 0 0,-1 0 0 0 0,1-1-1 0 0,0 0 1 0 0,-1 0-1 0 0,1 0 1 0 0,-1 0-1 0 0,1-1 1 0 0,0 0 0 0 0,-1 0-1 0 0,1 0 1 0 0,-1-1-1 0 0,0 1 1 0 0,1-1-1 0 0,-1 0 1 0 0,0 0-1 0 0,2-2-33 0 0,80-37 695 0 0,-76 38-1122 0 0,-3 3-7678 0 0,-5 0 2578 0 0,0 0-5668 0 0</inkml:trace>
</inkml:ink>
</file>

<file path=ppt/ink/ink36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18:00.2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14747 0 0,'0'0'4345'0'0,"0"0"-3265"0"0,0 0-336 0 0,0 0 17 0 0,0 0-97 0 0,0 0-144 0 0,0 0-200 0 0,0 0-216 0 0,0 0-120 0 0,0 0-40 0 0,0 0-88 0 0,0 0-120 0 0,0 0-256 0 0,0 0-408 0 0,9 118-649 0 0,-5-118-1111 0 0,-1 0-1561 0 0,-1 0-7714 0 0</inkml:trace>
</inkml:ink>
</file>

<file path=ppt/ink/ink36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18:00.4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 33 20220 0 0,'0'0'1521'0'0,"0"0"-577"0"0,0 0-152 0 0,0 0-104 0 0,0 0-176 0 0,0 0-112 0 0,0 0-208 0 0,0 0-200 0 0,0 0-136 0 0,0 0-184 0 0,0 0-224 0 0,0 0-440 0 0,0 0-712 0 0,-35-33-1657 0 0,39 33-3137 0 0,-1 4-5184 0 0</inkml:trace>
</inkml:ink>
</file>

<file path=ppt/ink/ink36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18:00.6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18932 0 0,'0'0'1859'0'0,"0"0"-641"0"0,0 0-327 0 0,0 0-57 0 0,0 0-44 0 0,0 0-101 0 0,0 0-138 0 0,0 0-139 0 0,0 0-80 0 0,0 0-26 0 0,0 0-46 0 0,0 0-67 0 0,0 0-53 0 0,4 35-17 0 0,11 107-46 0 0,1 43 105 0 0,15 149-274 0 0,-31-332-3 0 0,0 0 1 0 0,0 0 0 0 0,0 0 0 0 0,-1 0 0 0 0,1 0-1 0 0,-1 0 1 0 0,1 0 0 0 0,-1 0 0 0 0,0 0 0 0 0,1 0-1 0 0,-1 0 1 0 0,0 0 0 0 0,-1-1 0 0 0,1 1 0 0 0,0 0-1 0 0,0-1 1 0 0,-1 1 0 0 0,1-1 0 0 0,-1 1 0 0 0,1-1-1 0 0,-1 0 1 0 0,0 1 0 0 0,-1 0 94 0 0,-12 2-5212 0 0,-2-7-5448 0 0,14 0 1002 0 0</inkml:trace>
</inkml:ink>
</file>

<file path=ppt/ink/ink36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18:00.9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67 13187 0 0,'0'0'1216'0'0,"0"0"-480"0"0,0 0-56 0 0,0 0-136 0 0,0 0-103 0 0,0 0-73 0 0,0 0-88 0 0,0 0-88 0 0,0 0-56 0 0,207-67-88 0 0,-185 67-112 0 0,2 0-232 0 0,-2 0-384 0 0,-4 0-649 0 0,-1 0-871 0 0,-1 0-865 0 0,-3 4-1200 0 0,-7-4-1664 0 0</inkml:trace>
</inkml:ink>
</file>

<file path=ppt/ink/ink36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18:04.6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 50 0 0 0,'0'0'615'0'0,"0"0"181"0"0,0 0 23 0 0,0 0-20 0 0,0 0-26 0 0,0 0-22 0 0,0 0 37 0 0,0 0 79 0 0,0-3 128 0 0,0 2-950 0 0,2-17 3350 0 0,0 17 8288 0 0,-2 2-11454 0 0,-1 7 157 0 0,-30 101 257 0 0,28-91-627 0 0,0 1 0 0 0,2-1 0 0 0,0 0 0 0 0,1 1 0 0 0,1-1 0 0 0,0 0 0 0 0,3 11-16 0 0,-3-27 12 0 0,-1-1 0 0 0,0 1 1 0 0,0-1-1 0 0,1 0 0 0 0,-1 1 1 0 0,1-1-1 0 0,-1 1 0 0 0,1-1 1 0 0,0 0-1 0 0,-1 0 0 0 0,1 0 0 0 0,0 1 1 0 0,0-1-1 0 0,0 0 0 0 0,0 0 1 0 0,0 0-1 0 0,0 0 0 0 0,0 0 1 0 0,0 0-1 0 0,1-1 0 0 0,-1 1 1 0 0,0 0-1 0 0,0-1 0 0 0,1 1 1 0 0,-1 0-1 0 0,0-1 0 0 0,1 0 0 0 0,-1 1 1 0 0,0-1-1 0 0,1 0 0 0 0,-1 0 1 0 0,1 0-1 0 0,-1 1 0 0 0,1-2 1 0 0,-1 1-1 0 0,1 0 0 0 0,-1 0 1 0 0,0 0-1 0 0,1-1 0 0 0,-1 1 1 0 0,0 0-1 0 0,1-1 0 0 0,0 0-12 0 0,79-53 874 0 0,-68 42-764 0 0,1-1-37 0 0,-1-1 0 0 0,0 1 0 0 0,-2-2 0 0 0,1 0 0 0 0,-2 0 0 0 0,0-1 0 0 0,-1 0 0 0 0,0-1 0 0 0,-1 0 0 0 0,-1 0 0 0 0,-1-1 0 0 0,-1 0 0 0 0,4-17-73 0 0,-8 11 407 0 0,-3 41 120 0 0,16 89-148 0 0,147 188-224 0 0,-145-257-136 0 0,-2-11 12 0 0,-2 0-1 0 0,-1 1 1 0 0,-2 1-1 0 0,0-1 0 0 0,-2 2 1 0 0,0-1-1 0 0,-3 1 1 0 0,2 24-31 0 0,-5-40 23 0 0,0 0 1 0 0,-1 0 0 0 0,-1 0-1 0 0,0-1 1 0 0,-1 1 0 0 0,0 0 0 0 0,-1-1-1 0 0,0 1 1 0 0,-1-1 0 0 0,-1 0-1 0 0,0 0 1 0 0,0 0 0 0 0,-1-1-1 0 0,0 0 1 0 0,-1 0 0 0 0,-1 0 0 0 0,0-1-1 0 0,0 0 1 0 0,-1-1 0 0 0,0 0-1 0 0,0 0 1 0 0,-9 5-24 0 0,-72 27 88 0 0,88-40-85 0 0,-1-1-1 0 0,0 1 1 0 0,0-1-1 0 0,1 0 1 0 0,-1 0-1 0 0,0 0 1 0 0,0-1-1 0 0,0 1 0 0 0,1 0 1 0 0,-1-1-1 0 0,0 0 1 0 0,1 0-1 0 0,-1 0 1 0 0,0 0-1 0 0,1 0 1 0 0,-1 0-1 0 0,1 0 1 0 0,0-1-1 0 0,-1 0 0 0 0,1 1 1 0 0,0-1-1 0 0,0 0 1 0 0,0 0-1 0 0,0 0 1 0 0,0 0-1 0 0,0 0 1 0 0,1-1-1 0 0,-1 1 0 0 0,1 0 1 0 0,0-1-1 0 0,0 1 1 0 0,-1-3-3 0 0,-1-5 0 0 0,1 0 1 0 0,0 0-1 0 0,1 0 1 0 0,0 0-1 0 0,1 0 0 0 0,0 0 1 0 0,0 0-1 0 0,1 0 1 0 0,1 0-1 0 0,-1 0 1 0 0,2 0-1 0 0,0-3 0 0 0,19-46-41 0 0,1 1 0 0 0,4 1 0 0 0,1 1 0 0 0,4 2 0 0 0,1 1 0 0 0,4 0 41 0 0,-21 28-54 0 0,77-93-1894 0 0,-59 79-4700 0 0,-32 34-601 0 0,0 2-4644 0 0</inkml:trace>
</inkml:ink>
</file>

<file path=ppt/ink/ink36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18:07.1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157 435 576 0 0,'0'0'2393'0'0,"0"0"-266"0"0,0 0 15 0 0,0 0 5 0 0,0 0-34 0 0,0 0-151 0 0,0 0-291 0 0,0 0-296 0 0,0 0-280 0 0,0 0-212 0 0,0 0-147 0 0,2-2-92 0 0,-2 1-553 0 0,1 1-1 0 0,0-1 1 0 0,0 1-1 0 0,-1 0 1 0 0,1-1-1 0 0,0 1 1 0 0,0 0-1 0 0,0-1 1 0 0,-1 1-1 0 0,1 0 1 0 0,0 0-1 0 0,0 0 1 0 0,0-1 0 0 0,0 1-1 0 0,0 0 1 0 0,-1 0-1 0 0,1 1 1 0 0,0-1-1 0 0,0 0 1 0 0,0 0-1 0 0,0 0 1 0 0,0 0-1 0 0,-1 1 1 0 0,1-1-1 0 0,0 0 1 0 0,0 1-1 0 0,-1-1 1 0 0,1 1-1 0 0,0-1 1 0 0,0 1-1 0 0,-1-1 1 0 0,1 1-1 0 0,-1-1 1 0 0,1 1-1 0 0,0 0 1 0 0,-1-1-1 0 0,1 1 1 0 0,-1 0-1 0 0,1 0 1 0 0,-1-1 0 0 0,0 1-1 0 0,1 0 1 0 0,-1 0-1 0 0,0 0 1 0 0,0-1-1 0 0,1 1 1 0 0,-1 0-1 0 0,0 0-90 0 0,32 45 283 0 0,-2 1 0 0 0,-2 2-1 0 0,-2 0 1 0 0,-2 2 0 0 0,-3 1 0 0 0,-2 0-1 0 0,10 47-282 0 0,-12-48 138 0 0,-17-50-112 0 0,0-1 10 0 0,0 0 2 0 0,0 0 20 0 0,11-8 1580 0 0,5-84-1437 0 0,98-322-22 0 0,-93 273-91 0 0,-21 140-77 0 0,0 1-18 0 0,0 0-18 0 0,0 0-2 0 0,0 0-37 0 0,0 0-48 0 0,0 0-41 0 0,-2 30-626 0 0,0-6-292 0 0,-1 22-1556 0 0,4-31-2043 0 0,1-1-3492 0 0,0-6-2742 0 0</inkml:trace>
  <inkml:trace contextRef="#ctx0" brushRef="#br0" timeOffset="473.957">805 788 7178 0 0,'0'0'2185'0'0,"0"0"-367"0"0,0 0-164 0 0,0 0-2 0 0,0 0-66 0 0,0 0-174 0 0,0 0-290 0 0,0 0-273 0 0,0 0-209 0 0,0 0-129 0 0,0 0-79 0 0,0 0-36 0 0,0 0-18 0 0,-8 8-34 0 0,-28 26-30 0 0,33-29-277 0 0,0 0 0 0 0,0-1-1 0 0,1 1 1 0 0,-1 0-1 0 0,1 0 1 0 0,1 0-1 0 0,-1 0 1 0 0,0 1-1 0 0,1-1 1 0 0,0 0-1 0 0,1 1 1 0 0,-1-1-1 0 0,1 0 1 0 0,0 1-1 0 0,0-1 1 0 0,1 1-1 0 0,-1-1 1 0 0,2 5-37 0 0,-1 0 47 0 0,0-8-4 0 0,1 1 1 0 0,-1 0 0 0 0,1-1 0 0 0,0 1-1 0 0,0-1 1 0 0,0 0 0 0 0,0 0 0 0 0,0 0-1 0 0,0 0 1 0 0,0 0 0 0 0,1 0 0 0 0,-1 0 0 0 0,1-1-1 0 0,-1 1 1 0 0,1-1 0 0 0,0 0 0 0 0,0 0-1 0 0,-1 0 1 0 0,1 0 0 0 0,0 0 0 0 0,0 0-1 0 0,0-1 1 0 0,0 0 0 0 0,0 1 0 0 0,0-1-1 0 0,0 0 1 0 0,0-1 0 0 0,0 1 0 0 0,0 0 0 0 0,0-1-1 0 0,0 0 1 0 0,0 0 0 0 0,0 1 0 0 0,-1-2-1 0 0,1 1 1 0 0,0 0 0 0 0,-1 0 0 0 0,2-1-44 0 0,4-3 108 0 0,1 0 0 0 0,0-1 0 0 0,-1 0 0 0 0,0 0 0 0 0,-1 0 0 0 0,1-1 0 0 0,-1 0 0 0 0,-1-1 0 0 0,1 0 0 0 0,-1 0 0 0 0,0 0 0 0 0,-1-1 0 0 0,0 1 0 0 0,-1-1 0 0 0,1 0 0 0 0,-2-1 0 0 0,1 1 0 0 0,-1-1 0 0 0,-1 0 0 0 0,0 0 0 0 0,0 1 0 0 0,-1-1 0 0 0,0-9-108 0 0,-1 16 7 0 0,0 0 0 0 0,-1 0 0 0 0,0 0 0 0 0,1 0 0 0 0,-1-1 0 0 0,0 1 1 0 0,0 0-1 0 0,-1 0 0 0 0,1 1 0 0 0,-1-1 0 0 0,1 0 0 0 0,-1 0 0 0 0,0 1 0 0 0,0-1 0 0 0,0 1 0 0 0,-1 0 0 0 0,1-1 0 0 0,0 1 0 0 0,-1 0 0 0 0,1 0 0 0 0,-1 1 0 0 0,0-1 0 0 0,0 0 0 0 0,0 1 0 0 0,1 0 0 0 0,-2 0 1 0 0,1 0-1 0 0,0 0 0 0 0,0 0 0 0 0,-2 0-7 0 0,-50-6-2662 0 0,7 13-6725 0 0,36-3-2362 0 0</inkml:trace>
  <inkml:trace contextRef="#ctx0" brushRef="#br0" timeOffset="1479.981">21 162 3513 0 0,'0'0'1545'0'0,"0"0"77"0"0,0 0 193 0 0,0 0 171 0 0,0 0 74 0 0,0 0-79 0 0,0 0-216 0 0,0 0-230 0 0,0 0-257 0 0,0 0-230 0 0,0 0-158 0 0,0 0-135 0 0,0 0-125 0 0,-5 0-129 0 0,-11-5-54 0 0,30 10 453 0 0,8 2-531 0 0,0-2 1 0 0,0-1 0 0 0,0 0 0 0 0,0-2 0 0 0,1 0 0 0 0,-1-1 0 0 0,23-3-370 0 0,-4 1 240 0 0,138-17 395 0 0,-57 11 1187 0 0,-155-20-1578 0 0,-8-9-129 0 0,-1-8-6 0 0,17 21-705 0 0,11 7 88 0 0,9 11-1065 0 0,2 2-1226 0 0,3-1-8290 0 0,0 3-1203 0 0</inkml:trace>
</inkml:ink>
</file>

<file path=ppt/ink/ink36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18:11.6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 26 7626 0 0,'0'0'2096'0'0,"0"0"-390"0"0,0 0-119 0 0,0 0 25 0 0,0 0 60 0 0,0 0-49 0 0,0 0-190 0 0,0 0-273 0 0,0 0-253 0 0,0 0-224 0 0,0 0-166 0 0,0-4-93 0 0,0-18 603 0 0,12 144 859 0 0,-4 250-845 0 0,-4-123-829 0 0,-9-211 6 0 0,4-31 381 0 0,7-27-207 0 0,5-7-394 0 0,1 0 0 0 0,2 1 0 0 0,0 0 0 0 0,2 1-1 0 0,0 1 1 0 0,2 0 0 0 0,1 2 0 0 0,1 0 0 0 0,0 1 0 0 0,2 1 0 0 0,0 0 2 0 0,-15 14-10 0 0,-1 1 1 0 0,1-1-1 0 0,1 1 0 0 0,-1 0 0 0 0,1 1 0 0 0,-1 0 1 0 0,1 0-1 0 0,0 0 0 0 0,1 1 0 0 0,-1 1 0 0 0,1-1 1 0 0,-1 1-1 0 0,1 1 0 0 0,-1 0 0 0 0,1 0 1 0 0,0 0-1 0 0,0 1 0 0 0,4 1 10 0 0,-9 1-2 0 0,0 1 0 0 0,0-1 0 0 0,-1 1-1 0 0,0 0 1 0 0,1 0 0 0 0,-1 0 0 0 0,0 0 0 0 0,0 1 0 0 0,-1-1 0 0 0,1 1-1 0 0,-1 0 1 0 0,0 0 0 0 0,0 0 0 0 0,0 0 0 0 0,0 0 0 0 0,-1 0 0 0 0,1 0-1 0 0,0 5 3 0 0,0 1 26 0 0,0 0 0 0 0,0 1 0 0 0,-1-1 0 0 0,-1 1-1 0 0,1-1 1 0 0,-2 1 0 0 0,1-1 0 0 0,-2 1 0 0 0,1-1-1 0 0,-1 1 1 0 0,-1-1 0 0 0,0 0 0 0 0,0 0 0 0 0,-1 0 0 0 0,-1-1-1 0 0,1 1 1 0 0,-6 7-26 0 0,-9 10 20 0 0,11-12 0 0 0,-2 0 0 0 0,0-1 0 0 0,-1 0 0 0 0,-1 0 0 0 0,0-1 0 0 0,0-1 0 0 0,-1 0 0 0 0,-1 0 0 0 0,0-2 0 0 0,-1 0 0 0 0,-2 1-20 0 0,-77-6-40 0 0,85-6-57 0 0,1 0 0 0 0,0 0 0 0 0,-1-1-1 0 0,1 0 1 0 0,0 0 0 0 0,0-1 0 0 0,0 0 0 0 0,1 0 0 0 0,-1-1-1 0 0,1 0 1 0 0,-1 0 0 0 0,1-1 0 0 0,1 0 0 0 0,-1 0 0 0 0,1-1-1 0 0,0 1 1 0 0,0-2 0 0 0,0 1 0 0 0,1 0 0 0 0,0-1 0 0 0,0 0-1 0 0,-1-3 98 0 0,3-10-3065 0 0,12 7-7262 0 0,-5 12-797 0 0</inkml:trace>
  <inkml:trace contextRef="#ctx0" brushRef="#br0" timeOffset="749.782">440 921 8266 0 0,'0'0'1624'0'0,"0"0"-258"0"0,0 0 97 0 0,0 0 229 0 0,0 0-20 0 0,0 0-219 0 0,0 0-289 0 0,0 0-237 0 0,0 0-162 0 0,0 0-118 0 0,0 0-89 0 0,33-19-92 0 0,99-61-74 0 0,-58 17 302 0 0,-58 47-469 0 0,6-5-26 0 0,-1-1 1 0 0,0 0 0 0 0,-2-2 0 0 0,-1-1 0 0 0,0 0-1 0 0,-2-1 1 0 0,-1-1 0 0 0,4-11-200 0 0,-15 29 25 0 0,0 1 0 0 0,-1 0 0 0 0,0-1 1 0 0,0 0-1 0 0,-1 1 0 0 0,0-1 0 0 0,-1 0 0 0 0,0 0 0 0 0,0 0 1 0 0,-1-1-1 0 0,0 1 0 0 0,0 0 0 0 0,-1 0 0 0 0,-1 0 0 0 0,-1-6-25 0 0,2 13-4 0 0,1 1-1 0 0,-1-1 0 0 0,0 1 1 0 0,0-1-1 0 0,0 1 0 0 0,-1 0 1 0 0,1 0-1 0 0,0 0 0 0 0,0-1 0 0 0,-1 1 1 0 0,1 0-1 0 0,0 0 0 0 0,-1 1 1 0 0,1-1-1 0 0,-1 0 0 0 0,1 0 0 0 0,-1 1 1 0 0,0-1-1 0 0,1 1 0 0 0,-1-1 1 0 0,1 1-1 0 0,-1 0 0 0 0,0 0 1 0 0,0 0-1 0 0,1-1 0 0 0,-1 2 0 0 0,0-1 1 0 0,1 0-1 0 0,-1 0 0 0 0,0 0 1 0 0,1 1-1 0 0,-1-1 0 0 0,1 1 1 0 0,-1 0-1 0 0,0-1 0 0 0,1 1 0 0 0,-1 0 1 0 0,1 0-1 0 0,-1 0 5 0 0,-54 43-209 0 0,55-43 208 0 0,-5 4 2 0 0,0 1 0 0 0,0-1 0 0 0,1 1 1 0 0,0 1-1 0 0,0-1 0 0 0,0 1 0 0 0,1-1 0 0 0,0 1 1 0 0,0 0-1 0 0,1 1 0 0 0,0-1 0 0 0,0 1 0 0 0,1-1 1 0 0,0 1-1 0 0,0 0 0 0 0,1 0 0 0 0,0 0 0 0 0,0 0 1 0 0,1 6-2 0 0,3-10 17 0 0,0 0 0 0 0,0 0 1 0 0,0 0-1 0 0,1 0 0 0 0,0-1 1 0 0,-1 0-1 0 0,1 0 0 0 0,1 0 1 0 0,-1 0-1 0 0,0-1 0 0 0,1 1 1 0 0,-1-1-1 0 0,1 0 0 0 0,0-1 1 0 0,0 1-1 0 0,-1-1 0 0 0,1 0 1 0 0,0 0-1 0 0,0 0 0 0 0,0-1 1 0 0,4 0-18 0 0,165-3 516 0 0,-172 4-485 0 0,-1 1 1 0 0,1-1-1 0 0,-1 0 1 0 0,1 1-1 0 0,-1-1 1 0 0,0 1-1 0 0,1-1 1 0 0,-1 1-1 0 0,0 0 1 0 0,0-1-1 0 0,0 1 1 0 0,0 0-1 0 0,0 0 1 0 0,-1 0-1 0 0,1 0 0 0 0,-1 0 1 0 0,1 0-1 0 0,-1 0 1 0 0,1 0-1 0 0,-1 0 1 0 0,0 0-1 0 0,0 0 1 0 0,0 0-1 0 0,0 0 1 0 0,-1 0-1 0 0,1 0 1 0 0,0 0-1 0 0,-1 0 1 0 0,1 0-1 0 0,-2 0-31 0 0,2 8 164 0 0,-19 46 454 0 0,-41 65-274 0 0,55-112-70 0 0,5-9-344 0 0,0 0-1 0 0,1 0 0 0 0,-1-1 0 0 0,1 1 0 0 0,-1 0 0 0 0,0 0 0 0 0,1 0 0 0 0,-1 0 1 0 0,1 0-1 0 0,-1-1 0 0 0,0 1 0 0 0,1 0 0 0 0,-1 0 0 0 0,1 0 0 0 0,-1 0 0 0 0,0 0 1 0 0,1 1-1 0 0,-1-1 0 0 0,1 0 0 0 0,-1 0 0 0 0,0 0 0 0 0,1 0 0 0 0,-1 0 0 0 0,1 0 1 0 0,-1 1-1 0 0,0-1 0 0 0,1 0 0 0 0,-1 0 0 0 0,0 1 0 0 0,1-1 0 0 0,-1 0 1 0 0,0 0-1 0 0,1 1 0 0 0,-1-1 0 0 0,0 0 0 0 0,0 1 0 0 0,1-1 0 0 0,-1 0 0 0 0,0 1 1 0 0,0-1-1 0 0,0 1 0 0 0,0-1 0 0 0,0 0 0 0 0,1 1 0 0 0,-1-1 0 0 0,0 1 0 0 0,0-1 1 0 0,0 0-1 0 0,0 1 0 0 0,0-1 0 0 0,0 1 0 0 0,0-1 0 0 0,0 0 0 0 0,0 1 0 0 0,0-1 1 0 0,-1 1-1 0 0,1-1 0 0 0,0 0 0 0 0,0 1 0 0 0,0-1 0 0 0,0 1 0 0 0,-1-1 0 0 0,1 0 71 0 0,33-9-6527 0 0,-14-3-1869 0 0,-11 8-419 0 0</inkml:trace>
  <inkml:trace contextRef="#ctx0" brushRef="#br0" timeOffset="1950.381">1140 755 1968 0 0,'0'0'1855'0'0,"0"0"45"0"0,0 0 229 0 0,0 0 171 0 0,0 0-97 0 0,0 0-303 0 0,0 0-348 0 0,0 0-298 0 0,0 0-196 0 0,0 0-125 0 0,0 0-66 0 0,0 0-78 0 0,32-9-88 0 0,102-27-85 0 0,-77 8 141 0 0,-50 20-566 0 0,-2 3-63 0 0,0 0 1 0 0,0 0-1 0 0,0 0 1 0 0,-1-1-1 0 0,0 0 1 0 0,0 0 0 0 0,0 0-1 0 0,-1 0 1 0 0,0 0-1 0 0,0-1 1 0 0,-1 0-1 0 0,1 1 1 0 0,-1-1-1 0 0,-1 0 1 0 0,1 0-1 0 0,-1 0 1 0 0,-1 0-1 0 0,1 0 1 0 0,-1-3-129 0 0,-2 7 13 0 0,0 0 1 0 0,0 0-1 0 0,-1 0 1 0 0,1 0-1 0 0,0 1 1 0 0,-1-1-1 0 0,0 1 0 0 0,0-1 1 0 0,0 1-1 0 0,0 0 1 0 0,0 0-1 0 0,0 1 1 0 0,0-1-1 0 0,0 1 1 0 0,-1-1-1 0 0,1 1 1 0 0,-1 0-1 0 0,1 0 0 0 0,-1 1 1 0 0,1-1-1 0 0,-1 1 1 0 0,1 0-1 0 0,-1 0 1 0 0,0 0-1 0 0,1 0 1 0 0,-1 0-1 0 0,1 1 1 0 0,-1 0-1 0 0,0-1 0 0 0,1 1 1 0 0,0 1-1 0 0,-1-1 1 0 0,-1 1-14 0 0,-8 6-6 0 0,-1 0 0 0 0,1 1 0 0 0,1 0 0 0 0,0 1 0 0 0,0 0 0 0 0,1 1 0 0 0,0 0 0 0 0,1 1 0 0 0,0 0 0 0 0,1 1 0 0 0,0 0 0 0 0,1 1 0 0 0,0-1 0 0 0,2 1 0 0 0,-1 1 0 0 0,2-1 0 0 0,-2 6 7 0 0,5-17-4 0 0,0 1 1 0 0,0 0-1 0 0,0 0 1 0 0,1 1 0 0 0,-1-1-1 0 0,1 0 1 0 0,0 1 0 0 0,0-1-1 0 0,0 0 1 0 0,1 1 0 0 0,-1-1-1 0 0,1 1 1 0 0,0-1-1 0 0,1 1 1 0 0,-1-1 0 0 0,1 1-1 0 0,0-1 1 0 0,0 0 0 0 0,0 1-1 0 0,1-1 1 0 0,-1 0 0 0 0,1 0-1 0 0,0 0 1 0 0,0 0 0 0 0,0 0-1 0 0,1 0 1 0 0,0-1-1 0 0,-1 1 1 0 0,1-1 0 0 0,0 0-1 0 0,1 0 1 0 0,-1 0 0 0 0,1 0-1 0 0,-1 0 1 0 0,1-1 0 0 0,0 1-1 0 0,0-1 1 0 0,0 0-1 0 0,1 0 3 0 0,10 0-107 0 0,2 0 0 0 0,-1-1-1 0 0,0-1 1 0 0,0 0-1 0 0,0-2 1 0 0,0 1-1 0 0,0-2 1 0 0,0 0-1 0 0,-1-1 1 0 0,1-1-1 0 0,-1 0 1 0 0,0-1-1 0 0,6-4 108 0 0,119-62-5755 0 0,-99 50 2589 0 0,79-60-6268 0 0,-48 17 7743 0 0,-45 32 4747 0 0,-22 27-361 0 0,-8 7 5214 0 0,-2 1-4358 0 0,-25 13-2566 0 0,-98 98 2529 0 0,108-91-3288 0 0,14-18-209 0 0,0 0 0 0 0,0 0-1 0 0,1 1 1 0 0,0 0 0 0 0,0 0 0 0 0,1 1-1 0 0,-1-1 1 0 0,1 1 0 0 0,0 0 0 0 0,1 0-1 0 0,-1 0 1 0 0,1 1 0 0 0,0-1 0 0 0,1 1 0 0 0,0-1-1 0 0,0 1 1 0 0,0 0 0 0 0,1 0 0 0 0,0 0-1 0 0,0 0 1 0 0,1 0 0 0 0,0 0 0 0 0,0 0-1 0 0,1 3-16 0 0,38 5-41 0 0,-23-18 50 0 0,1-2 1 0 0,-1 0-1 0 0,-1-1 0 0 0,1-1 0 0 0,-1-1 1 0 0,0 0-1 0 0,-1 0 0 0 0,1-2 0 0 0,-2 1 1 0 0,1-2-1 0 0,-2 0 0 0 0,1-1 1 0 0,-2 0-1 0 0,0 0 0 0 0,0-2 0 0 0,4-6-9 0 0,-9 13-19 0 0,18-13-282 0 0,-14 40-438 0 0,-13 17 505 0 0,2-35 196 0 0,-1 1 1 0 0,2 0-1 0 0,-1 0 1 0 0,0 0 0 0 0,0-1-1 0 0,1 1 1 0 0,0 0-1 0 0,-1 0 1 0 0,1 0 0 0 0,0 0-1 0 0,0 0 1 0 0,1 0 0 0 0,-1 0-1 0 0,1 0 1 0 0,-1 0-1 0 0,1 0 1 0 0,0-1 0 0 0,0 1-1 0 0,0 0 1 0 0,1-1 0 0 0,-1 1-1 0 0,0 0 1 0 0,1-1-1 0 0,0 0 1 0 0,0 1 0 0 0,-1-1-1 0 0,2 0 1 0 0,-1 0 0 0 0,0 0-1 0 0,0 0 1 0 0,0 0-1 0 0,1-1 1 0 0,-1 1 0 0 0,1-1-1 0 0,0 1 1 0 0,-1-1 0 0 0,1 0-1 0 0,0 0 1 0 0,0 0-1 0 0,0 0 38 0 0,5 0 22 0 0,1 0-1 0 0,0 0 0 0 0,0-1 0 0 0,0 0 0 0 0,0 0 0 0 0,0-1 0 0 0,0-1 0 0 0,0 1 0 0 0,0-1 0 0 0,-1-1 1 0 0,1 1-1 0 0,-1-2 0 0 0,1 1 0 0 0,-1-1 0 0 0,0 0 0 0 0,0-1 0 0 0,-1 0 0 0 0,0 0 0 0 0,3-2-21 0 0,122-126 1344 0 0,-101 91-1107 0 0,-2-2 0 0 0,-1-2 0 0 0,-3 0 0 0 0,-2-2 0 0 0,1-5-237 0 0,-11 26 47 0 0,-2-1 1 0 0,0-1-1 0 0,-2 0 0 0 0,-1 0 0 0 0,-1 0 0 0 0,-1-1 0 0 0,-2 0 0 0 0,-1-1 0 0 0,-2 1 0 0 0,-1-5-47 0 0,1 34 8 0 0,-1 0-1 0 0,0 0 1 0 0,0 0 0 0 0,0 1-1 0 0,0-1 1 0 0,0 0-1 0 0,0 0 1 0 0,-1 0 0 0 0,1 0-1 0 0,0 0 1 0 0,0 0 0 0 0,-1 1-1 0 0,1-1 1 0 0,0 0-1 0 0,-1 0 1 0 0,1 0 0 0 0,-1 1-1 0 0,1-1 1 0 0,-1 0 0 0 0,1 0-1 0 0,-1 1 1 0 0,0-1-1 0 0,1 1 1 0 0,-1-1 0 0 0,0 0-1 0 0,1 1 1 0 0,-1-1-1 0 0,0 1 1 0 0,0 0 0 0 0,1-1-1 0 0,-1 1 1 0 0,0-1 0 0 0,0 1-1 0 0,0 0 1 0 0,0 0-1 0 0,0 0 1 0 0,0 0 0 0 0,1-1-1 0 0,-1 1 1 0 0,0 0-1 0 0,0 0 1 0 0,0 1 0 0 0,0-1-1 0 0,0 0 1 0 0,0 0 0 0 0,0 0-1 0 0,1 0 1 0 0,-1 1-1 0 0,0-1 1 0 0,0 1 0 0 0,0-1-1 0 0,1 0 1 0 0,-1 1-1 0 0,0-1 1 0 0,0 1 0 0 0,1 0-1 0 0,-1-1 1 0 0,0 1 0 0 0,1 0-8 0 0,-43 34 69 0 0,32-21-50 0 0,1 1-1 0 0,0 0 1 0 0,1 1 0 0 0,1 0-1 0 0,1 1 1 0 0,0-1 0 0 0,1 2-1 0 0,1-1 1 0 0,0 0 0 0 0,1 1-1 0 0,2 0 1 0 0,-1 0 0 0 0,2 0-1 0 0,0 0 1 0 0,1 0 0 0 0,2 7-19 0 0,0-3 41 0 0,1 0 0 0 0,1-1 1 0 0,1 1-1 0 0,1-1 0 0 0,0 0 0 0 0,2-1 1 0 0,6 12-42 0 0,13 41 183 0 0,-17-42-117 0 0,-1 0 1 0 0,-1 0 0 0 0,-2 0-1 0 0,-2 1 1 0 0,0 0 0 0 0,-2 12-67 0 0,-18 48 192 0 0,4-66-109 0 0,12-56-1170 0 0,8-52-3843 0 0,-1 56 496 0 0,3-1-3445 0 0,-3 12-3035 0 0</inkml:trace>
  <inkml:trace contextRef="#ctx0" brushRef="#br0" timeOffset="2396.297">2786 332 15299 0 0,'0'0'2239'0'0,"0"0"-816"0"0,0 0-357 0 0,0 0-31 0 0,0 0-75 0 0,0 0-130 0 0,0 0-150 0 0,0 0-144 0 0,0 0-103 0 0,0 0-62 0 0,0 0-66 0 0,0 0-29 0 0,0 0-13 0 0,-26 17-36 0 0,-79 57-15 0 0,-40 30 467 0 0,142-102-665 0 0,-1 0 0 0 0,1 0 0 0 0,-1 1 0 0 0,1-1 0 0 0,0 1 0 0 0,0 0 0 0 0,0-1 0 0 0,1 1 0 0 0,-1 1 1 0 0,1-1-1 0 0,-1 0 0 0 0,1 1 0 0 0,0-1 0 0 0,0 1 0 0 0,1-1 0 0 0,-1 1 0 0 0,1 0 0 0 0,0 0 0 0 0,0 0 0 0 0,0 0 0 0 0,0 0 1 0 0,0 0-1 0 0,1 0 0 0 0,0 0 0 0 0,0 2-14 0 0,66 38 285 0 0,17 29 291 0 0,-2-10 613 0 0,-39-7-748 0 0,-28-73-8875 0 0,-6 5-2918 0 0,-3 8 1461 0 0</inkml:trace>
  <inkml:trace contextRef="#ctx0" brushRef="#br0" timeOffset="2852.923">3203 486 15635 0 0,'0'0'2465'0'0,"0"0"-798"0"0,0 0-303 0 0,0 0-13 0 0,0 0-75 0 0,0 0-206 0 0,0 0-233 0 0,0 0-182 0 0,0 0-160 0 0,0 0-100 0 0,0 0-78 0 0,0 0-85 0 0,0 0-76 0 0,-10-3-34 0 0,-35-8-44 0 0,-2 26 58 0 0,43-14-139 0 0,1 0 0 0 0,-1 0-1 0 0,1 1 1 0 0,-1 0-1 0 0,1 0 1 0 0,0 0-1 0 0,0 0 1 0 0,0 0 0 0 0,0 0-1 0 0,0 1 1 0 0,1-1-1 0 0,-1 1 1 0 0,1 0-1 0 0,-1 0 1 0 0,1 0-1 0 0,0 0 1 0 0,0 0 0 0 0,1 0-1 0 0,-1 1 1 0 0,1-1-1 0 0,-1 1 1 0 0,1-1-1 0 0,0 1 1 0 0,0-1 0 0 0,1 1-1 0 0,-1 0 1 0 0,1 0-1 0 0,-1 0 4 0 0,38 11-53 0 0,-29-13 90 0 0,0 1 0 0 0,-1 0 0 0 0,0 0 0 0 0,0 1 1 0 0,0 0-1 0 0,0 0 0 0 0,0 1 0 0 0,-1 0 0 0 0,0 0 0 0 0,0 0 0 0 0,0 1 0 0 0,0 0 0 0 0,-1 0 0 0 0,0 0 1 0 0,-1 1-1 0 0,1 0 0 0 0,-1 0 0 0 0,0 0 0 0 0,-1 0 0 0 0,0 1 0 0 0,0-1 0 0 0,-1 1 0 0 0,1 0 0 0 0,-2-1 1 0 0,1 1-1 0 0,-1 0 0 0 0,0 0 0 0 0,-1 5-37 0 0,0 0 203 0 0,1-10-164 0 0,-1-1 1 0 0,1 1-1 0 0,-1-1 0 0 0,0 1 1 0 0,0 0-1 0 0,0-1 0 0 0,-1 1 1 0 0,1-1-1 0 0,-1 1 1 0 0,1-1-1 0 0,-1 1 0 0 0,0-1 1 0 0,0 1-1 0 0,0-1 0 0 0,0 0 1 0 0,0 0-1 0 0,0 1 0 0 0,-1-1 1 0 0,1 0-1 0 0,-1 0 0 0 0,1 0 1 0 0,-1 0-1 0 0,-1 0-39 0 0,-3 3 7 0 0,-1 0-1 0 0,0 0 1 0 0,0-1 0 0 0,0 0-1 0 0,-1 0 1 0 0,1-1-1 0 0,-1 1 1 0 0,0-2-1 0 0,0 1 1 0 0,0-1 0 0 0,0-1-1 0 0,0 1 1 0 0,0-1-1 0 0,-1-1 1 0 0,1 0 0 0 0,0 0-1 0 0,0 0 1 0 0,-6-2-7 0 0,-14-19-2274 0 0,15 6-6673 0 0,9 11-3287 0 0</inkml:trace>
</inkml:ink>
</file>

<file path=ppt/ink/ink36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18:17.6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39 479 12675 0 0,'0'0'1867'0'0,"0"0"-359"0"0,0 0-148 0 0,0 0 1 0 0,0 0-69 0 0,0 0-212 0 0,0 0-284 0 0,0 0-216 0 0,0 0-163 0 0,0 0-89 0 0,0 0-47 0 0,-4 23-53 0 0,-9 73-17 0 0,11-80-95 0 0,0 0-1 0 0,1-1 1 0 0,1 1 0 0 0,1 0 0 0 0,0 0 0 0 0,1-1-1 0 0,0 1 1 0 0,2 0-116 0 0,2 17 134 0 0,-2-21-3441 0 0,-5-40-6594 0 0,0 12 4505 0 0,1 4-1044 0 0</inkml:trace>
  <inkml:trace contextRef="#ctx0" brushRef="#br0" timeOffset="243.332">0 0 10034 0 0,'0'0'3674'0'0,"0"0"-1487"0"0,0 0-854 0 0,0 0-336 0 0,0 0-179 0 0,0 0-163 0 0,0 0-210 0 0,0 0-242 0 0,0 0-170 0 0,0 0-105 0 0,0 0-65 0 0,0 0-71 0 0,0 0-120 0 0,2 22-239 0 0,10 70-511 0 0,-12-87 640 0 0,1-1-1 0 0,0 1 1 0 0,0-1-1 0 0,0 0 1 0 0,1 0-1 0 0,-1 1 1 0 0,1-1-1 0 0,0 0 1 0 0,0-1-1 0 0,1 1 1 0 0,-1 0 0 0 0,1 0-1 0 0,0-1 1 0 0,0 0-1 0 0,0 1 1 0 0,3 1 438 0 0,6 7-5107 0 0,-2-1-760 0 0</inkml:trace>
  <inkml:trace contextRef="#ctx0" brushRef="#br0" timeOffset="611.997">311 795 5977 0 0,'0'0'5041'0'0,"0"0"-2405"0"0,0 0-856 0 0,0 0-54 0 0,0 0-90 0 0,0 0-268 0 0,0 0-351 0 0,0 0-295 0 0,0 0-203 0 0,0 0-75 0 0,0 0-56 0 0,0 0-45 0 0,0 0-50 0 0,8-22-49 0 0,42-114 210 0 0,34-55 649 0 0,-84 191-1106 0 0,0-1 1 0 0,0 0-1 0 0,0 1 1 0 0,0-1-1 0 0,1 1 1 0 0,-1-1-1 0 0,0 0 1 0 0,0 1-1 0 0,1-1 1 0 0,-1 1-1 0 0,0-1 1 0 0,1 1-1 0 0,-1-1 0 0 0,0 1 1 0 0,1-1-1 0 0,-1 1 1 0 0,1-1-1 0 0,-1 1 1 0 0,1 0-1 0 0,-1-1 1 0 0,1 1-1 0 0,-1 0 1 0 0,1-1-1 0 0,0 1 1 0 0,-1 0-1 0 0,1-1 1 0 0,-1 1-1 0 0,1 0 1 0 0,0 0-1 0 0,-1 0 1 0 0,1 0-1 0 0,-1 0 1 0 0,1 0-1 0 0,0 0 1 0 0,-1 0-1 0 0,1 0 0 0 0,0 0 1 0 0,-1 0-1 0 0,1 0 1 0 0,-1 0-1 0 0,1 0 1 0 0,0 1-1 0 0,-1-1 1 0 0,1 0-1 0 0,-1 0 1 0 0,1 1-1 0 0,-1-1 1 0 0,1 0-1 0 0,-1 1 1 0 0,1-1-1 0 0,-1 1 1 0 0,1-1-1 0 0,-1 1 1 0 0,1-1-1 0 0,-1 1 1 0 0,0-1-1 0 0,1 1 0 0 0,-1-1 1 0 0,0 1-1 0 0,1-1 1 0 0,-1 1-1 0 0,0-1 1 0 0,0 1-1 0 0,1 0 1 0 0,-1-1-1 0 0,0 1 1 0 0,0 0 2 0 0,10 43-43 0 0,-8-25 60 0 0,-2-4-24 0 0,2 0-1 0 0,0 0 1 0 0,0 0-1 0 0,2 0 1 0 0,0-1 0 0 0,0 1-1 0 0,1-1 1 0 0,1 0-1 0 0,3 4 8 0 0,-7-15 14 0 0,0 0-1 0 0,1 0 0 0 0,-1 0 1 0 0,1 0-1 0 0,0 0 0 0 0,0-1 0 0 0,0 1 1 0 0,0-1-1 0 0,0 1 0 0 0,1-1 0 0 0,-1 0 1 0 0,1-1-1 0 0,-1 1 0 0 0,1-1 1 0 0,0 1-1 0 0,0-1 0 0 0,-1 0 0 0 0,1 0 1 0 0,0-1-1 0 0,0 1 0 0 0,0-1 0 0 0,0 0 1 0 0,0 0-1 0 0,0 0 0 0 0,0-1 1 0 0,0 1-1 0 0,0-1 0 0 0,-1 0 0 0 0,1 0 1 0 0,0 0-1 0 0,0-1 0 0 0,-1 1 1 0 0,1-1-1 0 0,-1 0 0 0 0,1 0 0 0 0,-1 0 1 0 0,0 0-1 0 0,0-1 0 0 0,0 1 0 0 0,0-1 1 0 0,0 0-1 0 0,0 0 0 0 0,-1 0 1 0 0,3-3-14 0 0,9-11 120 0 0,0 0 0 0 0,-1-1 1 0 0,-1 0-1 0 0,-1-1 0 0 0,0 0 1 0 0,-2-1-1 0 0,0 0 0 0 0,-1-1 1 0 0,-1 1-1 0 0,-1-2 0 0 0,-1 1 1 0 0,-1-1-1 0 0,0 0-120 0 0,3-2-2602 0 0,1 12-3635 0 0,-4 8 2384 0 0,-1 3-7768 0 0</inkml:trace>
  <inkml:trace contextRef="#ctx0" brushRef="#br0" timeOffset="879.254">1180 22 15931 0 0,'0'0'2041'0'0,"0"0"-834"0"0,0 0-292 0 0,0 0 165 0 0,0 0 172 0 0,0 0-24 0 0,0 0-235 0 0,0 0-256 0 0,0 0-157 0 0,0 0-125 0 0,0 36-46 0 0,0 112-50 0 0,-7 40 532 0 0,-10 205-672 0 0,10-319-1346 0 0,7-73 632 0 0,0-1-154 0 0,0 0-172 0 0,0 0-195 0 0,-11-16-8524 0 0,9 13 4608 0 0,0-4-4785 0 0</inkml:trace>
  <inkml:trace contextRef="#ctx0" brushRef="#br0" timeOffset="1141.48">946 490 8194 0 0,'0'0'4599'0'0,"0"0"-1917"0"0,0 0-979 0 0,0 0-346 0 0,0 0-190 0 0,0 0-145 0 0,0 0-151 0 0,0 0-176 0 0,0 0-124 0 0,0 0-102 0 0,0 0-103 0 0,0 0-90 0 0,0 0-91 0 0,26-1-54 0 0,81-1-38 0 0,84-10-702 0 0,-121 4-6994 0 0,-46 4 2875 0 0,-11 1-5337 0 0</inkml:trace>
  <inkml:trace contextRef="#ctx0" brushRef="#br0" timeOffset="1406.749">1611 379 9922 0 0,'0'0'3658'0'0,"0"0"-1299"0"0,0 0-680 0 0,0 0-222 0 0,0 0-194 0 0,0 0-212 0 0,0 0-233 0 0,0 0-217 0 0,0 0-180 0 0,0 0-140 0 0,0 0-90 0 0,0 0-59 0 0,-17 36-59 0 0,-51 110-23 0 0,50-80-4 0 0,20-56-42 0 0,0-5 14 0 0,0-1 0 0 0,0 0 0 0 0,0 0-1 0 0,1 0 1 0 0,-1 0 0 0 0,1 0 0 0 0,0 0 0 0 0,0 0-1 0 0,1-1 1 0 0,-1 0 0 0 0,1 0 0 0 0,-1 0-1 0 0,1 0 1 0 0,0 0 0 0 0,0-1 0 0 0,0 1-1 0 0,1-1 1 0 0,-1 0 0 0 0,0-1 0 0 0,1 1-1 0 0,-1-1 1 0 0,1 0 0 0 0,0 0 0 0 0,-1 0-1 0 0,1 0 1 0 0,0-1 0 0 0,0 0 0 0 0,-1 0-1 0 0,1 0 1 0 0,0-1 0 0 0,0 0 0 0 0,-1 1-1 0 0,1-2 1 0 0,0 1 0 0 0,-1 0 0 0 0,1-1-1 0 0,-1 0 1 0 0,2-1-18 0 0,4-1 108 0 0,-1-1 0 0 0,1 0 0 0 0,-1 0-1 0 0,0-1 1 0 0,0 0 0 0 0,0-1 0 0 0,-1 1-1 0 0,0-2 1 0 0,-1 1 0 0 0,1-1 0 0 0,-1-1-1 0 0,-1 1 1 0 0,0-1 0 0 0,0 0 0 0 0,-1 0 0 0 0,0-1-1 0 0,0 0 1 0 0,-1 0 0 0 0,0 0 0 0 0,-1 0-1 0 0,0-1 1 0 0,-1 1 0 0 0,0-1 0 0 0,-1 1-1 0 0,0-1 1 0 0,0-11-108 0 0,-2 18-4 0 0,-1 0-1 0 0,1 0 1 0 0,-1 0 0 0 0,1 0-1 0 0,-1 0 1 0 0,0 0 0 0 0,-1 0-1 0 0,1 1 1 0 0,-1-1-1 0 0,1 1 1 0 0,-1 0 0 0 0,0 0-1 0 0,0 0 1 0 0,-1 0 0 0 0,1 0-1 0 0,0 0 1 0 0,-1 1 0 0 0,0 0-1 0 0,0 0 1 0 0,0 0-1 0 0,0 0 1 0 0,0 0 0 0 0,0 1-1 0 0,0 0 1 0 0,0 0 0 0 0,-4-1 4 0 0,-113-1-3110 0 0,92 12-15 0 0,12-1-2405 0 0,2 0-6354 0 0</inkml:trace>
</inkml:ink>
</file>

<file path=ppt/ink/ink36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18:33.9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79 85 5785 0 0,'0'0'2143'0'0,"0"0"8"0"0,0 0 67 0 0,0 0 32 0 0,0 0-197 0 0,0 0-301 0 0,0 0-310 0 0,0 0-285 0 0,0 0-193 0 0,0 0-150 0 0,0 0-123 0 0,0 0-95 0 0,0 0-47 0 0,-3-4-46 0 0,-16-14 336 0 0,7 43 506 0 0,3-4-1268 0 0,2-1-1 0 0,0 1 1 0 0,1 0-1 0 0,1 0 1 0 0,1 0-1 0 0,1 1 0 0 0,1-1 1 0 0,0 1-1 0 0,2 0 1 0 0,2 11-77 0 0,-1-28 14 0 0,0-1 1 0 0,1 1 0 0 0,0-1 0 0 0,0 0 0 0 0,0 0 0 0 0,0 0-1 0 0,1 0 1 0 0,0 0 0 0 0,0-1 0 0 0,0 1 0 0 0,0-1-1 0 0,0 1 1 0 0,1-1 0 0 0,-1 0 0 0 0,1-1 0 0 0,0 1 0 0 0,0 0-1 0 0,0-1 1 0 0,0 0 0 0 0,0 0 0 0 0,1 0 0 0 0,-1-1-1 0 0,0 0 1 0 0,1 1 0 0 0,0-2 0 0 0,-1 1 0 0 0,1 0 0 0 0,-1-1-1 0 0,1 0 1 0 0,0 0 0 0 0,-1 0 0 0 0,1-1 0 0 0,0 1-1 0 0,-1-1 1 0 0,1 0 0 0 0,1-1-15 0 0,11-6 67 0 0,1-2 0 0 0,-1 0 0 0 0,0-1 0 0 0,-1 0 1 0 0,0-2-1 0 0,-1 1 0 0 0,-1-2 0 0 0,0 0 0 0 0,0-1 0 0 0,2-6-67 0 0,80-103 121 0 0,-77 186-250 0 0,-18-55 126 0 0,0 0 0 0 0,1 0 1 0 0,0-1-1 0 0,0 1 0 0 0,0 0 0 0 0,1-1 0 0 0,0 0 1 0 0,0 1-1 0 0,1-1 0 0 0,0 0 0 0 0,0-1 1 0 0,0 1-1 0 0,1-1 0 0 0,0 0 0 0 0,0 0 0 0 0,0 0 1 0 0,0-1-1 0 0,1 0 0 0 0,0 0 0 0 0,0 0 0 0 0,0 0 1 0 0,0-1-1 0 0,1 0 3 0 0,-1-1 8 0 0,0 1-1 0 0,0-1 1 0 0,0 0 0 0 0,0-1 0 0 0,1 1-1 0 0,-1-1 1 0 0,1-1 0 0 0,-1 1 0 0 0,1-1-1 0 0,-1 0 1 0 0,1 0 0 0 0,-1-1 0 0 0,1 0-1 0 0,-1 0 1 0 0,0-1 0 0 0,1 1 0 0 0,-1-2-1 0 0,0 1 1 0 0,0 0 0 0 0,0-1 0 0 0,4-3-8 0 0,5-5 71 0 0,-1 0 1 0 0,-1-1 0 0 0,0 0-1 0 0,-1-1 1 0 0,0-1 0 0 0,-1 0 0 0 0,0 0-1 0 0,-1-1 1 0 0,-1-1 0 0 0,0 1-1 0 0,-1-1 1 0 0,-1-1 0 0 0,-1 1-1 0 0,0-1 1 0 0,-1-1 0 0 0,-1 1 0 0 0,1-11-72 0 0,-7-23 46 0 0,-8 78-6771 0 0,10-12-1755 0 0,0-14 6523 0 0,0 7-10074 0 0</inkml:trace>
</inkml:ink>
</file>

<file path=ppt/ink/ink3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4:25.2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61 9258 0 0,'0'0'3622'0'0,"0"0"-1392"0"0,0 0-619 0 0,0 0-133 0 0,0 0-133 0 0,0 0-194 0 0,0 0-193 0 0,32-9-216 0 0,103-29-167 0 0,-44 25 160 0 0,-68 14-643 0 0,135 11-2546 0 0,-141-9 768 0 0,14 4-3257 0 0,-9-4-2117 0 0,-10-2-594 0 0</inkml:trace>
</inkml:ink>
</file>

<file path=ppt/ink/ink36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18:34.2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48 593 20060 0 0,'0'0'1397'0'0,"0"0"-441"0"0,0 0-117 0 0,0 0 94 0 0,0 0 46 0 0,0 0-127 0 0,0 0-214 0 0,0 0-220 0 0,0 0-135 0 0,0 0-76 0 0,0 0-62 0 0,0 0-31 0 0,0 0-41 0 0,0 28-18 0 0,-1 128-65 0 0,1-135-437 0 0,0-17-4591 0 0,0-3-5107 0 0,0-1-2164 0 0</inkml:trace>
  <inkml:trace contextRef="#ctx0" brushRef="#br0" timeOffset="178.754">1 126 16692 0 0,'0'0'5561'0'0,"0"0"-4537"0"0,0 0-408 0 0,0 0-72 0 0,0 0-112 0 0,0 0-112 0 0,0 0-120 0 0,0 0-176 0 0,0 0-112 0 0,0 0-104 0 0,0 0-80 0 0,0 0-120 0 0,0 0-280 0 0,0 0-496 0 0,35-85-937 0 0,-28 89-1847 0 0,-2-1-7795 0 0</inkml:trace>
  <inkml:trace contextRef="#ctx0" brushRef="#br0" timeOffset="589.308">468 0 11626 0 0,'0'0'5195'0'0,"0"0"-2847"0"0,0 0-1077 0 0,0 0-93 0 0,0 0-47 0 0,0 0-59 0 0,0 0-97 0 0,0 0-138 0 0,0 0-123 0 0,0 0-110 0 0,0 0-92 0 0,0 0-90 0 0,0 0-93 0 0,8 32-60 0 0,26 98-55 0 0,-14-4 231 0 0,-10 31-247 0 0,-6 1 0 0 0,-8 9-198 0 0,-3-27-510 0 0,28-147-2655 0 0,-13-40-2984 0 0,-12 17-5033 0 0,1 22 2650 0 0</inkml:trace>
  <inkml:trace contextRef="#ctx0" brushRef="#br0" timeOffset="748.053">231 457 15075 0 0,'0'0'2157'0'0,"0"0"-701"0"0,0 0-330 0 0,0 0-10 0 0,0 0-13 0 0,0 0-88 0 0,0 0-197 0 0,0 0-184 0 0,0 0-89 0 0,0 0-87 0 0,0 0-78 0 0,35-4-43 0 0,114-15-75 0 0,118-35 39 0 0,-257 52-1113 0 0,52-16-635 0 0,-45 8-3802 0 0,-5-4-5578 0 0,-10 10 2379 0 0</inkml:trace>
  <inkml:trace contextRef="#ctx0" brushRef="#br0" timeOffset="1165.062">857 89 10346 0 0,'0'0'2410'0'0,"0"0"-516"0"0,0 0-177 0 0,0 0-80 0 0,0 0-139 0 0,0 0-204 0 0,0 0-277 0 0,0 0-178 0 0,0 0-131 0 0,0 0-58 0 0,-5 36-67 0 0,-13 115-93 0 0,-23 118 1382 0 0,38-245-1810 0 0,1-14-51 0 0,0 0 0 0 0,0 0-1 0 0,1 0 1 0 0,1 0-1 0 0,-1 1 1 0 0,2-1 0 0 0,-1 0-1 0 0,1 0 1 0 0,1 0 0 0 0,0 0-1 0 0,1 0 1 0 0,-1 0-1 0 0,2 0 1 0 0,-1-1 0 0 0,2 0-1 0 0,-1 1 1 0 0,6 6-11 0 0,-6-13 12 0 0,0-1 0 0 0,1 0 1 0 0,0 0-1 0 0,0 0 0 0 0,0 0 0 0 0,0-1 0 0 0,0 0 1 0 0,0 0-1 0 0,0 0 0 0 0,0-1 0 0 0,0 1 1 0 0,0-1-1 0 0,0-1 0 0 0,0 1 0 0 0,0-1 1 0 0,1 1-1 0 0,-1-2 0 0 0,0 1 0 0 0,-1 0 1 0 0,1-1-1 0 0,0 0 0 0 0,0 0 0 0 0,-1 0 1 0 0,1-1-1 0 0,-1 0 0 0 0,0 0 0 0 0,0 0 1 0 0,0 0-13 0 0,145-102 342 0 0,-145 102-326 0 0,0 0 0 0 0,1 0-1 0 0,-1 0 1 0 0,1 1 0 0 0,0 0-1 0 0,0 0 1 0 0,0 0 0 0 0,-1 1-1 0 0,2-1 1 0 0,-1 1 0 0 0,0 0 0 0 0,0 1-1 0 0,0-1 1 0 0,0 1 0 0 0,1 0-1 0 0,-1 0 1 0 0,3 1-16 0 0,-6 1 9 0 0,0 0-1 0 0,0 1 1 0 0,1-1 0 0 0,-1 1-1 0 0,-1-1 1 0 0,1 1 0 0 0,0 0 0 0 0,-1 0-1 0 0,1 0 1 0 0,-1-1 0 0 0,0 2-1 0 0,0-1 1 0 0,0 0 0 0 0,0 0-1 0 0,-1 0 1 0 0,1 0 0 0 0,-1 0 0 0 0,0 2-9 0 0,3 9 35 0 0,3 18-45 0 0,-6-28-16 0 0,0 0-1 0 0,0 1 1 0 0,0-1 0 0 0,0 0 0 0 0,1 0 0 0 0,-1 0-1 0 0,1 1 1 0 0,0-1 0 0 0,0 0 0 0 0,1 0-1 0 0,-1 0 1 0 0,1-1 0 0 0,0 1 0 0 0,0 0 0 0 0,0-1-1 0 0,0 1 1 0 0,1-1 0 0 0,0 1 0 0 0,-1-1 0 0 0,1 0-1 0 0,0 0 1 0 0,0-1 0 0 0,1 1 0 0 0,-1 0-1 0 0,1-1 1 0 0,-1 0 0 0 0,1 0 0 0 0,0 0 0 0 0,0 0-1 0 0,0-1 1 0 0,0 1 0 0 0,0-1 0 0 0,0 0 0 0 0,0 0 26 0 0,1-1-702 0 0,8-1-1519 0 0,-7-2-4201 0 0,-6-1-5513 0 0</inkml:trace>
</inkml:ink>
</file>

<file path=ppt/ink/ink36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18:31.8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129 130 424 0 0,'0'0'1356'0'0,"0"0"-254"0"0,0 0 50 0 0,0 0 262 0 0,0 0 252 0 0,0 0 86 0 0,0 0-118 0 0,0 0-214 0 0,0 0-199 0 0,0 0-134 0 0,0 0-84 0 0,0-6-44 0 0,0-21 783 0 0,-19 28 2192 0 0,-40 76-2471 0 0,50-55-1376 0 0,0 1-1 0 0,1 1 1 0 0,1-1 0 0 0,2 1-1 0 0,0 0 1 0 0,1 1 0 0 0,2-1-1 0 0,0 1 1 0 0,2-1 0 0 0,2 20-87 0 0,-3-40 23 0 0,1 0 0 0 0,0 0 1 0 0,0 0-1 0 0,0 0 0 0 0,0 0 0 0 0,1 0 1 0 0,0 0-1 0 0,-1 0 0 0 0,2 0 0 0 0,-1 0 1 0 0,0 0-1 0 0,1 0 0 0 0,-1-1 0 0 0,1 1 1 0 0,0 0-1 0 0,0-1 0 0 0,1 0 0 0 0,-1 1 1 0 0,1-1-1 0 0,0 0 0 0 0,-1 0 0 0 0,1-1 1 0 0,1 1-1 0 0,-1-1 0 0 0,0 1 0 0 0,1-1 1 0 0,-1 0-1 0 0,1 0 0 0 0,-1 0 0 0 0,1-1 1 0 0,0 1-1 0 0,0-1 0 0 0,0 0 0 0 0,0 0 0 0 0,0-1 1 0 0,0 1-1 0 0,4-1-23 0 0,13-2 148 0 0,1-2 1 0 0,0 0-1 0 0,-1-1 1 0 0,0-2-1 0 0,0 0 0 0 0,-1-1 1 0 0,0-1-1 0 0,0-1 1 0 0,-1 0-1 0 0,0-2 0 0 0,-1 0 1 0 0,0-1-1 0 0,-1-1 1 0 0,-1-1-1 0 0,0 0 0 0 0,-1-1 1 0 0,0-1-1 0 0,7-12-148 0 0,-15 22 29 0 0,-1 0-1 0 0,0-1 1 0 0,-1 1-1 0 0,0-1 0 0 0,0 0 1 0 0,0 0-1 0 0,-1-1 1 0 0,-1 1-1 0 0,1-1 0 0 0,-1 0 1 0 0,-1 0-1 0 0,0 0 1 0 0,0 0-1 0 0,-1-1 1 0 0,0 1-1 0 0,0 0 0 0 0,-1-1 1 0 0,0 1-1 0 0,-1-1 1 0 0,0 1-1 0 0,-1 0 0 0 0,0 0 1 0 0,0 0-1 0 0,-1 0 1 0 0,0 0-1 0 0,0 0 1 0 0,-1 1-1 0 0,0-1 0 0 0,-4-4-28 0 0,-1 4-34 0 0,-1 0-1 0 0,1 1 0 0 0,-1 0 1 0 0,-1 1-1 0 0,1 0 0 0 0,-1 1 0 0 0,0 0 1 0 0,-1 1-1 0 0,0 0 0 0 0,1 1 1 0 0,-1 0-1 0 0,-1 1 0 0 0,1 0 0 0 0,0 1 1 0 0,-1 0-1 0 0,0 1 0 0 0,1 1 0 0 0,-4 0 35 0 0,5 0-228 0 0,1 1 0 0 0,0 0-1 0 0,0 1 1 0 0,0 0 0 0 0,0 1-1 0 0,0 0 1 0 0,0 0 0 0 0,1 1-1 0 0,-1 1 1 0 0,1-1-1 0 0,0 1 1 0 0,0 1 0 0 0,1 0-1 0 0,-6 4 229 0 0,-28 34-3203 0 0,18-11-5780 0 0,15-21-2216 0 0</inkml:trace>
  <inkml:trace contextRef="#ctx0" brushRef="#br0" timeOffset="644.001">558 528 8290 0 0,'0'0'4303'0'0,"0"0"-1983"0"0,0 0-840 0 0,0 0-107 0 0,0 0-36 0 0,0 0-100 0 0,0 0-215 0 0,0 0-242 0 0,0 0-176 0 0,0 0-73 0 0,0 0-15 0 0,0 0-25 0 0,0 0-54 0 0,11-10-66 0 0,72-79 481 0 0,58-148 985 0 0,-103 142-1596 0 0,-40 142-594 0 0,-2-22 317 0 0,-1-3 11 0 0,2-1-1 0 0,0 1 1 0 0,1 0 0 0 0,2 0 0 0 0,0 0 0 0 0,2 11 25 0 0,-1-28-2 0 0,0 0 1 0 0,1 0 0 0 0,-1 0-1 0 0,1 0 1 0 0,1 0 0 0 0,-1 0-1 0 0,0 0 1 0 0,1-1-1 0 0,0 1 1 0 0,0-1 0 0 0,1 1-1 0 0,-1-1 1 0 0,1-1 0 0 0,0 1-1 0 0,0 0 1 0 0,0-1-1 0 0,0 0 1 0 0,0 0 0 0 0,1 0-1 0 0,0 0 1 0 0,0-1 0 0 0,-1 1-1 0 0,1-1 1 0 0,0-1-1 0 0,1 1 1 0 0,-1-1 0 0 0,0 0-1 0 0,0 0 1 0 0,3 0 1 0 0,4-3 72 0 0,-1-1 1 0 0,0 0-1 0 0,0-1 1 0 0,-1 0-1 0 0,1 0 1 0 0,-1-1-1 0 0,0-1 1 0 0,0 0-1 0 0,0 0 1 0 0,-1-1-1 0 0,0 0 1 0 0,0 0-1 0 0,-1-1 1 0 0,0 0-1 0 0,-1-1 1 0 0,1 0-1 0 0,-2 0 1 0 0,1 0-1 0 0,-1-1 1 0 0,-1 0-1 0 0,1 0 1 0 0,-1-2-73 0 0,3-3 41 0 0,-1-1 1 0 0,0-1 0 0 0,-1 1-1 0 0,0-1 1 0 0,-1 0-1 0 0,-1-1 1 0 0,-1 1-1 0 0,-1-1 1 0 0,0 1 0 0 0,-1-1-1 0 0,-1 0 1 0 0,-1-5-42 0 0,-16 29-3418 0 0,2 21 11 0 0,2-3-4868 0 0,10-16-3272 0 0</inkml:trace>
  <inkml:trace contextRef="#ctx0" brushRef="#br0" timeOffset="998.232">1219 329 7594 0 0,'0'0'2711'0'0,"0"0"-280"0"0,0 0-172 0 0,0 0-188 0 0,0 0-232 0 0,0 0-221 0 0,0 0-238 0 0,0 0-222 0 0,0 0-194 0 0,33 1-161 0 0,102 2-115 0 0,-71-18 155 0 0,-52 7-600 0 0,3 2-74 0 0,-1-1 0 0 0,0 0 0 0 0,0-1 0 0 0,-1-1 1 0 0,0 0-1 0 0,-1-1 0 0 0,0 0 0 0 0,0-1 0 0 0,-1-1 0 0 0,-1 1 1 0 0,0-2-1 0 0,0 1 0 0 0,-1-2 0 0 0,2-4-169 0 0,-9 14 17 0 0,-1 0-1 0 0,0 0 0 0 0,0 0 1 0 0,0 0-1 0 0,0 0 1 0 0,-1 0-1 0 0,0 0 0 0 0,1 0 1 0 0,-1 0-1 0 0,-1 0 1 0 0,1 0-1 0 0,-1 0 0 0 0,1 0 1 0 0,-1 0-1 0 0,0 0 0 0 0,-1 1 1 0 0,1-1-1 0 0,-1 0 1 0 0,1 0-1 0 0,-1 1 0 0 0,0-1 1 0 0,-1 1-1 0 0,1 0 1 0 0,-1-1-17 0 0,-3-1-5 0 0,-1 1 0 0 0,0 0 0 0 0,0 0 0 0 0,0 1 0 0 0,0 0 1 0 0,-1 0-1 0 0,1 1 0 0 0,-1 0 0 0 0,0 0 0 0 0,0 0 0 0 0,1 1 0 0 0,-1 1 1 0 0,0-1-1 0 0,0 1 0 0 0,0 1 0 0 0,0-1 0 0 0,0 1 0 0 0,0 0 0 0 0,1 1 1 0 0,-1 0-1 0 0,0 0 0 0 0,1 1 0 0 0,0 0 0 0 0,-1 0 0 0 0,1 1 1 0 0,1 0-1 0 0,-1 0 0 0 0,0 1 0 0 0,1-1 0 0 0,0 2 0 0 0,0-1 0 0 0,0 0 1 0 0,0 2 4 0 0,-5 4-10 0 0,-1 0 1 0 0,1 1-1 0 0,1 1 1 0 0,0-1 0 0 0,1 2-1 0 0,0-1 1 0 0,1 1-1 0 0,0 1 1 0 0,1 0 0 0 0,1 0-1 0 0,1 0 1 0 0,0 0-1 0 0,1 1 1 0 0,0 0 0 0 0,1 0-1 0 0,1 0 1 0 0,1 0-1 0 0,0 0 1 0 0,1 0 0 0 0,1 1-1 0 0,1 5 10 0 0,3-8 6 0 0,0 0 0 0 0,1-1-1 0 0,1 1 1 0 0,0-2 0 0 0,1 1 0 0 0,0-1 0 0 0,1 0-1 0 0,0 0 1 0 0,1-1 0 0 0,1-1 0 0 0,-1 0-1 0 0,1 0 1 0 0,1-1 0 0 0,0 0 0 0 0,0-1-1 0 0,1-1 1 0 0,0 0 0 0 0,0 0 0 0 0,1-1-1 0 0,0-1 1 0 0,0 0 0 0 0,0-1 0 0 0,1-1-1 0 0,-1 0 1 0 0,3-1-6 0 0,-7 1 0 0 0,1-2-1 0 0,-1 1 1 0 0,0-1-1 0 0,1-1 1 0 0,-1 1-1 0 0,1-2 0 0 0,-1 0 1 0 0,0 0-1 0 0,1-1 1 0 0,3-1 0 0 0,26-29-1071 0 0,-20 6-6496 0 0,-15 19-4674 0 0</inkml:trace>
</inkml:ink>
</file>

<file path=ppt/ink/ink36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18:39.7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1 126 888 0 0,'0'0'3092'0'0,"0"0"-1043"0"0,0 0-223 0 0,0 0 94 0 0,0 0 32 0 0,0 0-85 0 0,0 0-235 0 0,0 0-312 0 0,0 0-249 0 0,0 0-164 0 0,0 0-96 0 0,0 0-46 0 0,23-4 4967 0 0,1-16-5245 0 0,1 1 0 0 0,1 1 0 0 0,0 1 0 0 0,1 1 0 0 0,19-7-487 0 0,-45 22 7 0 0,0 0-1 0 0,0 1 1 0 0,0-1-1 0 0,0 0 1 0 0,0 0-1 0 0,0 1 1 0 0,0-1-1 0 0,1 1 1 0 0,-1-1-1 0 0,0 1 1 0 0,0-1-1 0 0,0 1 0 0 0,1 0 1 0 0,-1 0-1 0 0,0 0 1 0 0,1-1-1 0 0,-1 1 1 0 0,0 0-1 0 0,1 1 1 0 0,-1-1-1 0 0,0 0 1 0 0,0 0-1 0 0,1 0 1 0 0,-1 1-1 0 0,0-1 1 0 0,0 1-1 0 0,1-1 1 0 0,-1 1-1 0 0,0-1 0 0 0,0 1 1 0 0,0 0-1 0 0,0 0 1 0 0,0-1-1 0 0,0 1 1 0 0,0 0-1 0 0,0 0 1 0 0,0 0-1 0 0,0 0 1 0 0,-1 0-1 0 0,1 0 1 0 0,0 0-1 0 0,-1 0 1 0 0,1 1-1 0 0,0-1 1 0 0,-1 0-1 0 0,0 0 0 0 0,1 1 1 0 0,-1-1-1 0 0,0 0 1 0 0,1 0-1 0 0,-1 1 1 0 0,0-1-1 0 0,0 0 1 0 0,0 1-7 0 0,2 28 38 0 0,-1 0 0 0 0,-2 1 0 0 0,-1-1 1 0 0,-1 0-1 0 0,-2 0 0 0 0,0-1 0 0 0,-3 1 0 0 0,0-1 0 0 0,-2-1 1 0 0,0 0-1 0 0,-8 13-38 0 0,-64 106-53 0 0,58-110 78 0 0,24-36-32 0 0,0-1 9 0 0,0 0-13 0 0,5-15-65 0 0,243-260 160 0 0,-117 143-53 0 0,-127 128-29 0 0,0 0 1 0 0,1 0 0 0 0,-1 1 0 0 0,1 0 0 0 0,0 0 0 0 0,0 0 0 0 0,0 0 0 0 0,0 1 0 0 0,0 0 0 0 0,1 0 0 0 0,-1 0 0 0 0,1 1 0 0 0,-1 0 0 0 0,1 0-3 0 0,-4 3 2 0 0,0 0 0 0 0,0 0 0 0 0,0 0 0 0 0,-1 1 1 0 0,1-1-1 0 0,-1 1 0 0 0,0-1 0 0 0,1 1 0 0 0,-1-1 0 0 0,0 1 0 0 0,0 0 0 0 0,-1 0 1 0 0,1-1-1 0 0,-1 1 0 0 0,1 0 0 0 0,-1 0 0 0 0,0 0 0 0 0,0 0 0 0 0,0-1 1 0 0,0 3-3 0 0,1 23 20 0 0,-2 1 0 0 0,0-1 0 0 0,-2 1 0 0 0,-1-1 0 0 0,-1 0 1 0 0,-1 0-1 0 0,-2 0 0 0 0,-8 17-20 0 0,-25 62-8 0 0,41-107 5 0 0,0 0 0 0 0,0-1 0 0 0,1 1 1 0 0,-1 0-1 0 0,0 0 0 0 0,0 0 0 0 0,1-1 0 0 0,-1 1 0 0 0,0 0 1 0 0,0 0-1 0 0,1 0 0 0 0,-1 0 0 0 0,0-1 0 0 0,1 1 0 0 0,-1 0 1 0 0,0 0-1 0 0,0 0 0 0 0,1 0 0 0 0,-1 0 0 0 0,0 0 0 0 0,1 0 1 0 0,-1 0-1 0 0,0 0 0 0 0,1 0 0 0 0,-1 0 0 0 0,0 0 1 0 0,1 0-1 0 0,-1 0 0 0 0,0 0 0 0 0,0 1 0 0 0,1-1 0 0 0,-1 0 1 0 0,0 0-1 0 0,1 0 0 0 0,-1 0 0 0 0,0 0 0 0 0,0 1 0 0 0,1-1 1 0 0,-1 0-1 0 0,0 0 0 0 0,0 0 0 0 0,0 1 0 0 0,1-1 0 0 0,-1 0 1 0 0,0 0-1 0 0,0 1 0 0 0,0-1 0 0 0,0 0 0 0 0,1 1 0 0 0,-1-1 1 0 0,0 0-1 0 0,0 1 0 0 0,0-1 0 0 0,0 0 0 0 0,0 0 0 0 0,0 1 1 0 0,0-1-1 0 0,0 0 0 0 0,0 1 0 0 0,0-1 3 0 0,25-22 10 0 0,-23 21-14 0 0,173-168 103 0 0,31-67-67 0 0,-204 237-36 0 0,0 1 0 0 0,-1 0 0 0 0,1 0 0 0 0,0-1 0 0 0,-1 1 1 0 0,0 0-1 0 0,1 0 0 0 0,-1 0 0 0 0,0 1 0 0 0,0-1 0 0 0,0 0 1 0 0,0 0-1 0 0,0 1 0 0 0,-1-1 0 0 0,1 1 0 0 0,-1-1 0 0 0,1 0 1 0 0,-1 1-1 0 0,0-1 0 0 0,0 1 0 0 0,0-1 0 0 0,0 1 0 0 0,-1-1 1 0 0,1 1 3 0 0,-1 23 26 0 0,0 1 1 0 0,-2-1-1 0 0,-1 0 1 0 0,-1 0-1 0 0,-2 0 1 0 0,0-1-1 0 0,-10 22-26 0 0,-26 125 59 0 0,34-58-129 0 0,9-114 82 0 0,0 0-40 0 0,0 0-12 0 0,33-33-5457 0 0,-26 23 2055 0 0,-4 6-1491 0 0,0 0-6608 0 0</inkml:trace>
</inkml:ink>
</file>

<file path=ppt/ink/ink36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18:40.0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53 0 16988 0 0,'0'0'1549'0'0,"0"0"-524"0"0,0 0-124 0 0,0 0 73 0 0,0 0-4 0 0,0 0-127 0 0,0 0-204 0 0,0 0-99 0 0,0 0-45 0 0,0 0-10 0 0,0 0 8 0 0,0 0-32 0 0,0 0-25 0 0,-1 20-31 0 0,-3 63-24 0 0,-28 31 1104 0 0,16-81-1347 0 0,16-32-150 0 0,0-1-18 0 0,0 0-38 0 0,0 0-36 0 0,0 0-68 0 0,0 0-100 0 0,0 0-156 0 0,3-17-6515 0 0,-1 12 1357 0 0,0 1-6334 0 0</inkml:trace>
</inkml:ink>
</file>

<file path=ppt/ink/ink36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18:37.0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90 5249 0 0,'0'0'2247'0'0,"0"0"-280"0"0,0 0-125 0 0,0 0 24 0 0,0 0-87 0 0,0 0-213 0 0,0 0-281 0 0,0 0-281 0 0,0 0-187 0 0,0 0-103 0 0,0 0-71 0 0,7-10-56 0 0,23-33-43 0 0,-28 40-439 0 0,-1 0 1 0 0,2 0-1 0 0,-1 1 0 0 0,0-1 0 0 0,0 1 1 0 0,1 0-1 0 0,0 0 0 0 0,-1 0 0 0 0,1 0 1 0 0,0 0-1 0 0,0 0 0 0 0,0 1 0 0 0,0 0 0 0 0,0-1 1 0 0,0 1-1 0 0,0 0 0 0 0,1 0 0 0 0,-1 1 1 0 0,0-1-1 0 0,0 1 0 0 0,1 0 0 0 0,-1-1 1 0 0,1 1-1 0 0,-1 1 0 0 0,3-1-105 0 0,5 1 179 0 0,-6 1-124 0 0,0 0 0 0 0,0 0 0 0 0,0 1 0 0 0,-1 0-1 0 0,1 0 1 0 0,-1 0 0 0 0,0 1 0 0 0,0 0 0 0 0,0-1 0 0 0,0 1 0 0 0,0 1 0 0 0,-1-1 0 0 0,0 0-1 0 0,0 1 1 0 0,0 0 0 0 0,0-1 0 0 0,-1 1 0 0 0,0 0 0 0 0,1 2-55 0 0,9 21 68 0 0,-1 0 0 0 0,-1 1 0 0 0,-1 0-1 0 0,-1 1 1 0 0,-2 0 0 0 0,-1 0 0 0 0,-2 0 0 0 0,0 0 0 0 0,-2 1 0 0 0,-2-1 0 0 0,0 1 0 0 0,-3 6-68 0 0,2-24 11 0 0,0 0 1 0 0,-1 0-1 0 0,0 0 1 0 0,-1 0-1 0 0,-1-1 0 0 0,1 0 1 0 0,-2 0-1 0 0,0 0 1 0 0,0 0-1 0 0,-1-1 1 0 0,-1 0-1 0 0,-7 8-11 0 0,6-16 195 0 0,12-19-155 0 0,12-22-80 0 0,76-102 101 0 0,-65 105-52 0 0,1 1-1 0 0,2 1 1 0 0,1 1-1 0 0,1 1 1 0 0,13-6-9 0 0,-32 25-13 0 0,1 1 1 0 0,1 1-1 0 0,0 0 1 0 0,0 1-1 0 0,1 1 0 0 0,0 0 1 0 0,14-5 12 0 0,-27 15 1 0 0,0-1 0 0 0,0 1 0 0 0,0 0 0 0 0,-1-1 1 0 0,1 1-1 0 0,-1 0 0 0 0,1 0 0 0 0,-1 0 0 0 0,0 0 0 0 0,1 0 0 0 0,-1 1 1 0 0,0-1-1 0 0,-1 0 0 0 0,1 0 0 0 0,0 1 0 0 0,-1-1 0 0 0,1 0 0 0 0,-1 1 1 0 0,1-1-1 0 0,-1 1 0 0 0,0-1 0 0 0,0 1 0 0 0,-1-1 0 0 0,1 0 1 0 0,0 1-1 0 0,-1-1 0 0 0,1 1 0 0 0,-1-1 0 0 0,0 0 0 0 0,0 1-1 0 0,0 10 22 0 0,-26 188 80 0 0,24-172-107 0 0,1-21 1 0 0,1 0-1 0 0,0 0 0 0 0,0 0 1 0 0,1 1-1 0 0,0-1 1 0 0,1 0-1 0 0,0 0 0 0 0,0 0 1 0 0,1 0-1 0 0,0 0 0 0 0,2 8 5 0 0,-2-15-3 0 0,0 1-1 0 0,1-1 1 0 0,-1 1-1 0 0,0-1 0 0 0,0 0 1 0 0,1 0-1 0 0,-1 0 0 0 0,0 0 1 0 0,1 0-1 0 0,-1-1 0 0 0,1 1 1 0 0,-1-1-1 0 0,1 1 0 0 0,0-1 1 0 0,-1 0-1 0 0,1 0 1 0 0,-1 0-1 0 0,1-1 0 0 0,-1 1 1 0 0,1-1-1 0 0,-1 1 0 0 0,1-1 1 0 0,-1 0-1 0 0,1 1 0 0 0,-1-2 1 0 0,0 1-1 0 0,1 0 1 0 0,-1 0-1 0 0,0-1 0 0 0,0 1 1 0 0,0-1-1 0 0,0 1 0 0 0,0-1 1 0 0,0 0-1 0 0,-1 0 0 0 0,1 0 1 0 0,0 0 3 0 0,215-245 97 0 0,-90 126-77 0 0,-126 121-20 0 0,-1-1 0 0 0,1 1 0 0 0,-1-1 0 0 0,1 1 0 0 0,0 0 0 0 0,-1-1 0 0 0,1 1-1 0 0,0 0 1 0 0,-1-1 0 0 0,1 1 0 0 0,0 0 0 0 0,0 0 0 0 0,-1 0 0 0 0,1 0 0 0 0,0 0 0 0 0,-1 0 0 0 0,1 0 0 0 0,0 0 0 0 0,0 0-1 0 0,-1 0 1 0 0,1 0 0 0 0,0 0 0 0 0,-1 1 0 0 0,1-1 0 0 0,0 0 0 0 0,-1 0 0 0 0,1 1 0 0 0,0-1 0 0 0,-1 0 0 0 0,1 1-1 0 0,-1-1 1 0 0,1 1 0 0 0,-1-1 0 0 0,1 1 0 0 0,0-1 0 0 0,-1 1 0 0 0,0-1 0 0 0,1 1 0 0 0,-1-1 0 0 0,1 1 0 0 0,-1 0 0 0 0,0-1-1 0 0,1 1 1 0 0,-1 0 0 0 0,0-1 0 0 0,0 1 0 0 0,0 0 0 0 0,1-1 0 0 0,-1 1 0 0 0,0 0 0 0 0,0 0 0 0 0,0-1 0 0 0,0 1 0 0 0,0 0-1 0 0,0-1 1 0 0,0 53 66 0 0,0-38-54 0 0,-17 198 31 0 0,17-170-366 0 0,24-44-2948 0 0,2-15-2046 0 0,-10 4-3792 0 0,-8 4-198 0 0</inkml:trace>
  <inkml:trace contextRef="#ctx0" brushRef="#br0" timeOffset="449.345">1565 119 7386 0 0,'0'0'4006'0'0,"0"0"-1539"0"0,0 0-589 0 0,0 0-73 0 0,0 0-198 0 0,0 0-321 0 0,0 0-354 0 0,0 0-228 0 0,0 0-99 0 0,0 0-53 0 0,0 0-23 0 0,0 0-37 0 0,0 0-29 0 0,-21 21-31 0 0,-65 63-33 0 0,-38 58 717 0 0,116-134-1106 0 0,1 0-1 0 0,0 1 1 0 0,1 0 0 0 0,0 0-1 0 0,1 0 1 0 0,-1 1 0 0 0,2-1-1 0 0,-1 1 1 0 0,1 1 0 0 0,1-1-1 0 0,0 0 1 0 0,0 1 0 0 0,1 0-1 0 0,1-1 1 0 0,0 1 0 0 0,0 11-10 0 0,3-20 2 0 0,0 1 1 0 0,0-1 0 0 0,0 0 0 0 0,1 0-1 0 0,-1 0 1 0 0,1-1 0 0 0,-1 1-1 0 0,1 0 1 0 0,0-1 0 0 0,0 0-1 0 0,0 1 1 0 0,0-1 0 0 0,0 0 0 0 0,0-1-1 0 0,0 1 1 0 0,0 0 0 0 0,0-1-1 0 0,0 0 1 0 0,0 0 0 0 0,0 0 0 0 0,0 0-1 0 0,0 0 1 0 0,0 0 0 0 0,0-1-1 0 0,0 0 1 0 0,0 0 0 0 0,0 1-1 0 0,0-2 1 0 0,0 1 0 0 0,0 0 0 0 0,0-1-1 0 0,-1 1 1 0 0,1-1 0 0 0,0 0-1 0 0,-1 0-2 0 0,27-13 86 0 0,-2-1 0 0 0,0-1 0 0 0,-1-2 0 0 0,-1-1 0 0 0,14-13-86 0 0,-26 21 49 0 0,166-171 634 0 0,-178 183-683 0 0,-1-1 0 0 0,0 0 0 0 0,1 1 0 0 0,-1-1 0 0 0,1 0 0 0 0,-1 1 1 0 0,1-1-1 0 0,-1 1 0 0 0,1-1 0 0 0,-1 0 0 0 0,1 1 0 0 0,0-1 0 0 0,-1 1 0 0 0,1 0 0 0 0,0-1 0 0 0,-1 1 0 0 0,1 0 0 0 0,0-1 0 0 0,-1 1 0 0 0,1 0 1 0 0,0 0-1 0 0,0-1 0 0 0,0 1 0 0 0,-1 0 0 0 0,1 0 0 0 0,0 0 0 0 0,0 0 0 0 0,0 0 0 0 0,-1 0 0 0 0,1 0 0 0 0,0 0 0 0 0,0 1 0 0 0,-1-1 0 0 0,1 0 1 0 0,0 0-1 0 0,0 1 0 0 0,-1-1 0 0 0,1 0 0 0 0,0 1 0 0 0,-1-1 0 0 0,1 1 0 0 0,0-1 0 0 0,-1 1 0 0 0,1-1 0 0 0,-1 1 0 0 0,1-1 0 0 0,-1 1 0 0 0,1 0 1 0 0,-1-1-1 0 0,1 1 0 0 0,-1 0 0 0 0,0-1 0 0 0,1 1 0 0 0,-1 0 0 0 0,0 0 0 0 0,1-1 0 0 0,-1 1 0 0 0,0 0 0 0 0,0 0 0 0 0,0 0 0 0 0,4 56-63 0 0,-4-48 81 0 0,-1 16-72 0 0,14 75-787 0 0,-11-98 654 0 0,-1 1 0 0 0,1-1 1 0 0,0 0-1 0 0,0 1 1 0 0,0-1-1 0 0,0 0 1 0 0,0 0-1 0 0,0 0 0 0 0,1-1 1 0 0,-1 1-1 0 0,1-1 1 0 0,-1 1-1 0 0,1-1 1 0 0,0 0-1 0 0,0 1 0 0 0,-1-2 1 0 0,1 1-1 0 0,0 0 1 0 0,0 0-1 0 0,0-1 0 0 0,0 0 1 0 0,0 1 186 0 0,35 0-5387 0 0,-15-5-3921 0 0,-14 0 974 0 0</inkml:trace>
  <inkml:trace contextRef="#ctx0" brushRef="#br0" timeOffset="816.171">2255 138 12675 0 0,'0'0'2372'0'0,"0"0"-450"0"0,0 0-234 0 0,0 0-269 0 0,0 0-284 0 0,0 0-256 0 0,0 0-236 0 0,0 0-152 0 0,0 0-89 0 0,0 0-64 0 0,0 0-55 0 0,0 0-43 0 0,0 0-43 0 0,-24 12-48 0 0,-74 40-34 0 0,46-11 61 0 0,44-29-121 0 0,7-10-55 0 0,0 0 0 0 0,1 0 0 0 0,-1 0 0 0 0,1 0 0 0 0,-1 0 0 0 0,1 0 1 0 0,-1 0-1 0 0,1 0 0 0 0,0 0 0 0 0,0 0 0 0 0,0 0 0 0 0,0 0 0 0 0,1 0 0 0 0,-1 0 1 0 0,1 0-1 0 0,-1 0 0 0 0,1 0 0 0 0,-1 0 0 0 0,1 0 0 0 0,0 0 0 0 0,0 0 0 0 0,0 0 1 0 0,0-1-1 0 0,0 1 0 0 0,1 0 0 0 0,-1-1 0 0 0,0 1 0 0 0,1-1 0 0 0,-1 1 0 0 0,1-1 0 0 0,0 0 1 0 0,-1 0-1 0 0,1 0 0 0 0,0 0 0 0 0,0 0 0 0 0,0 0 0 0 0,-1 0 0 0 0,1 0 0 0 0,0-1 1 0 0,0 1-1 0 0,0-1 0 0 0,0 1 0 0 0,0-1 0 0 0,1 0 0 0 0,-1 0 0 0 0,0 0 0 0 0,1 0 0 0 0,26 14 37 0 0,-26-11 10 0 0,0-1 0 0 0,-1 1 0 0 0,1 0 0 0 0,-1 0 0 0 0,1 0 0 0 0,-1 0 0 0 0,0 1 0 0 0,0-1 0 0 0,0 0 0 0 0,-1 1 0 0 0,1-1 0 0 0,-1 1-1 0 0,0 0 1 0 0,0 0 0 0 0,0-1 0 0 0,-1 1 0 0 0,1 0 0 0 0,-1 0 0 0 0,0 0 0 0 0,0 0 0 0 0,0-1 0 0 0,0 1 0 0 0,-1 0 0 0 0,0 0 0 0 0,1 0 0 0 0,-1-1-1 0 0,-1 1 1 0 0,1 0 0 0 0,-1-1 0 0 0,1 1 0 0 0,-1-1 0 0 0,0 0 0 0 0,0 1 0 0 0,0-1 0 0 0,-1 0 0 0 0,1 0 0 0 0,-3 2-47 0 0,0 1 7 0 0,-1 0 0 0 0,0 0 0 0 0,0 0 0 0 0,-1-1 0 0 0,0 0 0 0 0,1 0 0 0 0,-2-1 0 0 0,1 0 1 0 0,0 0-1 0 0,-1 0 0 0 0,0-1 0 0 0,0 0 0 0 0,0-1 0 0 0,0 0 0 0 0,0 0 0 0 0,-7 0-7 0 0,15-21-5136 0 0,10 5 678 0 0,-1 3-3678 0 0,-5 4-1205 0 0</inkml:trace>
  <inkml:trace contextRef="#ctx0" brushRef="#br0" timeOffset="1226.964">2668 86 15651 0 0,'0'0'1882'0'0,"0"0"-256"0"0,0 0 19 0 0,0 0-88 0 0,0 0-285 0 0,0 0-344 0 0,0 0-297 0 0,0 0-179 0 0,0 0-73 0 0,0 0-46 0 0,0 0-47 0 0,0 0-41 0 0,0 0-64 0 0,-23 17-26 0 0,-72 55-37 0 0,12 4 138 0 0,83-74-262 0 0,0-1 0 0 0,0 1 1 0 0,0-1-1 0 0,0 1 0 0 0,1-1 1 0 0,-1 1-1 0 0,0-1 0 0 0,1 1 1 0 0,-1-1-1 0 0,1 1 0 0 0,0-1 1 0 0,-1 0-1 0 0,1 1 0 0 0,0-1 1 0 0,0 0-1 0 0,0 0 0 0 0,0 1 1 0 0,0-1-1 0 0,0 0 0 0 0,0 0 1 0 0,0 0-1 0 0,0 0 0 0 0,0 0 1 0 0,1 0-1 0 0,-1-1 0 0 0,0 1 1 0 0,1 0-1 0 0,-1-1 0 0 0,0 1 1 0 0,1-1-1 0 0,-1 1 0 0 0,1-1 1 0 0,-1 0-1 0 0,1 0 0 0 0,-1 1 1 0 0,1-1-1 0 0,-1 0 0 0 0,1 0 1 0 0,-1 0-1 0 0,1-1 1 0 0,-1 1-1 0 0,1 0 0 0 0,-1-1 1 0 0,1 1-1 0 0,-1 0 0 0 0,0-1 1 0 0,2 0 5 0 0,3 2-4 0 0,1 0 17 0 0,-1 0-1 0 0,0 0 0 0 0,0 1 1 0 0,0 0-1 0 0,0 0 0 0 0,0 1 1 0 0,-1-1-1 0 0,1 1 0 0 0,-1 0 1 0 0,0 1-1 0 0,0-1 0 0 0,0 1 1 0 0,0 0-1 0 0,0 1 0 0 0,-1-1 1 0 0,0 1-1 0 0,0 0 0 0 0,0 0 1 0 0,0 0-1 0 0,-1 0 0 0 0,0 1 1 0 0,0-1-1 0 0,-1 1 0 0 0,1 0 1 0 0,-1 0-1 0 0,0 0 0 0 0,-1 0 1 0 0,1 0-1 0 0,-1 0 0 0 0,-1 1 1 0 0,1-1-1 0 0,-1 2-12 0 0,0-4 55 0 0,0 0-1 0 0,0 0 1 0 0,0 0 0 0 0,-1 0 0 0 0,1 0 0 0 0,-1 0-1 0 0,0 0 1 0 0,0 0 0 0 0,0-1 0 0 0,-1 1 0 0 0,0 0-1 0 0,1 0 1 0 0,-1-1 0 0 0,0 0 0 0 0,-1 1-1 0 0,1-1 1 0 0,-1 0 0 0 0,1 0 0 0 0,-1 0 0 0 0,0 0-1 0 0,0 0 1 0 0,0-1 0 0 0,-1 0 0 0 0,1 1 0 0 0,-1-1-55 0 0,-2 3-16 0 0,0-1 1 0 0,0 0 0 0 0,-1 0 0 0 0,1-1 0 0 0,-1 0 0 0 0,0 0 0 0 0,0-1 0 0 0,0 1 0 0 0,0-1 0 0 0,0-1 0 0 0,0 1 0 0 0,-1-1 0 0 0,1-1 0 0 0,-1 1 0 0 0,1-1 0 0 0,0-1-1 0 0,-3 0 16 0 0,-12-13-3740 0 0,14 7-3843 0 0,4 3-4576 0 0</inkml:trace>
</inkml:ink>
</file>

<file path=ppt/ink/ink36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18:45.7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387 114 1824 0 0,'0'0'2521'0'0,"0"0"-534"0"0,0 0-79 0 0,0 0 60 0 0,0 0-51 0 0,0 0-123 0 0,0 0-171 0 0,0 0-199 0 0,0 0-149 0 0,0 0-153 0 0,0 0-150 0 0,0 0-118 0 0,0 0-64 0 0,2-14-49 0 0,5-56 648 0 0,-7 70-781 0 0,0 0-61 0 0,-22 99 2310 0 0,18 107-1806 0 0,5-136-899 0 0,-14 233 198 0 0,2-204-315 0 0,-21 99-4 0 0,28-185-3073 0 0,10-32 397 0 0,4-11-2542 0 0,-3 8-5483 0 0,-6 14 2474 0 0</inkml:trace>
  <inkml:trace contextRef="#ctx0" brushRef="#br0" timeOffset="291.387">0 549 12979 0 0,'0'0'1735'0'0,"0"0"-347"0"0,0 0-149 0 0,0 0 53 0 0,0 0 19 0 0,0 0-106 0 0,0 0-185 0 0,0 0-203 0 0,0 0-165 0 0,0 0-129 0 0,0 0-83 0 0,0 0-64 0 0,0 0-25 0 0,30-8-2 0 0,95-25-31 0 0,265-73 545 0 0,-333 74-3623 0 0,-42 17-1217 0 0,-3-5-3393 0 0,-9 13-3012 0 0</inkml:trace>
  <inkml:trace contextRef="#ctx0" brushRef="#br0" timeOffset="833.563">755 0 13219 0 0,'0'0'2298'0'0,"0"0"-753"0"0,0 0-378 0 0,0 0-13 0 0,0 0 14 0 0,0 0-46 0 0,0 0-151 0 0,0 0-189 0 0,0 0-156 0 0,0 0-110 0 0,0 0-73 0 0,-10 37-29 0 0,-30 117-24 0 0,10 43 958 0 0,26-132-1096 0 0,4 365 376 0 0,9-352-512 0 0,17-83 195 0 0,93-108 34 0 0,-102 96-339 0 0,9-11 5 0 0,0 2 0 0 0,2 1 1 0 0,1 2-1 0 0,1 0 0 0 0,0 2 1 0 0,16-7-12 0 0,-44 29 5 0 0,0 0 0 0 0,-1 0 0 0 0,1 0 0 0 0,0 1 0 0 0,-1-1 0 0 0,1 0 1 0 0,-1 1-1 0 0,1-1 0 0 0,-1 1 0 0 0,0 0 0 0 0,0-1 0 0 0,0 1 0 0 0,0 0 0 0 0,0 0 0 0 0,0 0 1 0 0,0 0-1 0 0,0 0 0 0 0,-1 0 0 0 0,1 0 0 0 0,-1 0 0 0 0,1 0 0 0 0,-1 0 0 0 0,0 0 0 0 0,0 0 1 0 0,0 0-1 0 0,0 0 0 0 0,0 0 0 0 0,-1 0 0 0 0,1 0 0 0 0,-1 0 0 0 0,1 0 0 0 0,-1 0 0 0 0,1 0 1 0 0,-1 0-1 0 0,0 0-5 0 0,0 8 17 0 0,-2 58 111 0 0,1-49-114 0 0,1 0 0 0 0,1 0-1 0 0,0 0 1 0 0,2 0 0 0 0,0 0 0 0 0,1-1 0 0 0,2 6-14 0 0,-3-13-38 0 0,14 19-515 0 0,3-33-5629 0 0,4-31-11191 0 0,-19 30 12209 0 0</inkml:trace>
  <inkml:trace contextRef="#ctx0" brushRef="#br0" timeOffset="1220.219">1182 917 1672 0 0,'0'0'3081'0'0,"0"0"-386"0"0,0 0-380 0 0,0 0-245 0 0,0 0-189 0 0,0 0-281 0 0,0 0-325 0 0,0 0-268 0 0,0 0-147 0 0,0 0-47 0 0,0 0-28 0 0,0 0-5 0 0,15 4-20 0 0,48 10-52 0 0,-52-12-473 0 0,0 0 0 0 0,0-2-1 0 0,-1 1 1 0 0,1-1 0 0 0,0-1-1 0 0,0 0 1 0 0,0 0 0 0 0,-1-1 0 0 0,1-1-1 0 0,-1 0 1 0 0,1 0 0 0 0,-1-1-1 0 0,0 0 1 0 0,0-1 0 0 0,-1 0 0 0 0,1 0-1 0 0,-1-1 1 0 0,0-1 0 0 0,-1 1-1 0 0,0-1 1 0 0,0-1 0 0 0,0 1 0 0 0,-1-2-1 0 0,4-4-234 0 0,-8 10 23 0 0,0 0 0 0 0,0 0-1 0 0,-1-1 1 0 0,1 1 0 0 0,-1-1-1 0 0,0 1 1 0 0,0-1 0 0 0,0 0-1 0 0,0 0 1 0 0,-1 0 0 0 0,1 0-1 0 0,-1 0 1 0 0,0-1 0 0 0,0 1-1 0 0,-1 0 1 0 0,1 0 0 0 0,-1-1-1 0 0,0 1 1 0 0,0 0 0 0 0,-1-1-1 0 0,1 1 1 0 0,-1 0 0 0 0,0-1-1 0 0,0 1 1 0 0,0 0 0 0 0,0 0-1 0 0,-1 0 1 0 0,0 0 0 0 0,0 0-1 0 0,0 0 1 0 0,0 1 0 0 0,-1-1-1 0 0,1 1 1 0 0,-1-1 0 0 0,0 1-1 0 0,0 0 1 0 0,0 0 0 0 0,0 0-1 0 0,-1 1 1 0 0,1-1 0 0 0,-1 1-1 0 0,0 0 1 0 0,-3-2-23 0 0,1 2 3 0 0,1 1 0 0 0,-1 0-1 0 0,1 1 1 0 0,-1-1 0 0 0,0 1-1 0 0,1 0 1 0 0,-1 0 0 0 0,0 1-1 0 0,1 0 1 0 0,-1 0 0 0 0,1 0-1 0 0,-1 0 1 0 0,1 1 0 0 0,0 0-1 0 0,0 0 1 0 0,0 1 0 0 0,0-1-1 0 0,0 1 1 0 0,0 0 0 0 0,0 1-1 0 0,1-1 1 0 0,0 1 0 0 0,0 0-1 0 0,0 0 1 0 0,-1 1-3 0 0,-4 4 3 0 0,1 0 1 0 0,1 0-1 0 0,0 1 1 0 0,0 0-1 0 0,1 0 1 0 0,0 1-1 0 0,1-1 1 0 0,0 1-1 0 0,1 0 1 0 0,0 1-1 0 0,1-1 1 0 0,0 1-1 0 0,1-1 1 0 0,0 1 0 0 0,0 0-1 0 0,2 0 1 0 0,-1 0-1 0 0,2 0 1 0 0,0 9-4 0 0,3-13-1 0 0,1-1-1 0 0,-1 1 1 0 0,1-1 0 0 0,0 0 0 0 0,1 0 0 0 0,0 0 0 0 0,0-1 0 0 0,0 0 0 0 0,1 0 0 0 0,0-1 0 0 0,0 0 0 0 0,0 0 0 0 0,1 0 0 0 0,0-1 0 0 0,-1 0 0 0 0,2-1 0 0 0,-1 0 0 0 0,0 0 0 0 0,1-1 0 0 0,-1 0 0 0 0,1 0 0 0 0,5 0 1 0 0,112-3-1410 0 0,-74-11-5362 0 0,-39 11-3361 0 0</inkml:trace>
</inkml:ink>
</file>

<file path=ppt/ink/ink36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18:44.4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369 428 328 0 0,'0'0'2138'0'0,"0"0"-1003"0"0,0 0-284 0 0,0 0 121 0 0,0 0 164 0 0,0 0 95 0 0,0 0 27 0 0,0 0-50 0 0,0 0-85 0 0,0 0-55 0 0,0 0-60 0 0,8-3-50 0 0,41-16 1842 0 0,-49 19-2641 0 0,1 0 0 0 0,-1 0 0 0 0,1 0 0 0 0,0 0 0 0 0,-1 0 0 0 0,1 0 0 0 0,-1 0 0 0 0,1 0-1 0 0,-1-1 1 0 0,1 1 0 0 0,0 0 0 0 0,-1 0 0 0 0,1-1 0 0 0,-1 1 0 0 0,1 0 0 0 0,-1-1 0 0 0,1 1 0 0 0,-1 0-1 0 0,0-1 1 0 0,1 1 0 0 0,-1-1 0 0 0,1 1 0 0 0,-1-1 0 0 0,0 1 0 0 0,0-1 0 0 0,1 1 0 0 0,-1-1-1 0 0,0 1 1 0 0,0-1 0 0 0,1 0 0 0 0,-1 1 0 0 0,0-1 0 0 0,0 1 0 0 0,0-1 0 0 0,0 0 0 0 0,0 1 0 0 0,0-1-1 0 0,0 1 1 0 0,0-1 0 0 0,0 0 0 0 0,0 1 0 0 0,0-1 0 0 0,-1 1 0 0 0,1-1 0 0 0,0 1 0 0 0,0-1 0 0 0,0 1-1 0 0,-1-1 1 0 0,1 0 0 0 0,0 1 0 0 0,-1 0 0 0 0,1-1 0 0 0,0 1 0 0 0,-1-1-159 0 0,-9-2 103 0 0,-1 0 1 0 0,1 1-1 0 0,-1 0 1 0 0,0 1-1 0 0,1 0 1 0 0,-1 0-1 0 0,0 1 1 0 0,0 1-1 0 0,1 0 1 0 0,-1 0-1 0 0,0 1 1 0 0,1 0-1 0 0,-1 1 1 0 0,1 0-1 0 0,-1 1-103 0 0,-68 25 160 0 0,-48 20 606 0 0,123-35-648 0 0,4-14-98 0 0,5 19 86 0 0,6-12-68 0 0,0-1 0 0 0,1 0 1 0 0,-1-1-1 0 0,1 0 0 0 0,1-1 0 0 0,-1-1 1 0 0,0 1-1 0 0,1-2 0 0 0,0 0 0 0 0,9 0-38 0 0,59 14 106 0 0,-46-4-17 0 0,-38 18 237 0 0,-158 109 28 0 0,33 1-344 0 0,103-74 33 0 0,24-64-42 0 0,1 0 1 0 0,0-1-1 0 0,0 1 1 0 0,0 0-1 0 0,0-1 1 0 0,0 1 0 0 0,0 0-1 0 0,0-1 1 0 0,1 1-1 0 0,-1 0 1 0 0,1-1-1 0 0,-1 1 1 0 0,1 0-1 0 0,-1-1 1 0 0,1 1 0 0 0,0-1-1 0 0,0 1 1 0 0,0-1-1 0 0,0 0 1 0 0,0 1-1 0 0,0-1 1 0 0,0 0 0 0 0,1 0-1 0 0,-1 0 1 0 0,0 0-1 0 0,1 0 1 0 0,-1 0-1 0 0,0 0 1 0 0,1 0-1 0 0,-1 0 1 0 0,1-1 0 0 0,0 1-1 0 0,-1 0 1 0 0,1-1-1 0 0,0 0 1 0 0,-1 1-1 0 0,1-1 1 0 0,0 0 0 0 0,-1 0-1 0 0,1 0-1 0 0,17 2 60 0 0,-1-2 0 0 0,1 0-1 0 0,-1-1 1 0 0,0-1 0 0 0,1 0 0 0 0,-1-1-1 0 0,0-2 1 0 0,0 0 0 0 0,-1 0 0 0 0,11-6-60 0 0,12-16-1999 0 0,-34-9-6930 0 0,-6 29 3388 0 0,0 3-5644 0 0</inkml:trace>
  <inkml:trace contextRef="#ctx0" brushRef="#br0" timeOffset="635.828">213 8 6993 0 0,'0'0'3604'0'0,"0"0"-1330"0"0,0 0-574 0 0,0 0-140 0 0,0 0-87 0 0,0 0-74 0 0,0 0-143 0 0,0 0-189 0 0,0 0-179 0 0,0 0-142 0 0,0 0-126 0 0,0 0-98 0 0,0 0-57 0 0,-6-7 348 0 0,1 52 779 0 0,7 484 1293 0 0,-13-197-2621 0 0,-34-61-224 0 0,0-90-3 0 0,18-106-6 0 0,20-95-3871 0 0,7 5-1057 0 0,0 5-4166 0 0,2 3-3094 0 0</inkml:trace>
</inkml:ink>
</file>

<file path=ppt/ink/ink36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18:48.5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185 480 3665 0 0,'0'0'1789'0'0,"0"0"-51"0"0,0 0 103 0 0,0 0 143 0 0,0 0-1 0 0,0 0-160 0 0,0 0-289 0 0,0 0-307 0 0,0 0-223 0 0,0 0-149 0 0,0 0-102 0 0,0-9-59 0 0,-1-25-55 0 0,-30 26 1738 0 0,23 12-2279 0 0,0 1-1 0 0,1 0 1 0 0,-1 1-1 0 0,1 0 0 0 0,0 0 1 0 0,1 1-1 0 0,-1-1 1 0 0,1 1-1 0 0,1 1 0 0 0,-5 6-97 0 0,8-11 27 0 0,-7 8 26 0 0,1-1 1 0 0,1 2 0 0 0,0-1-1 0 0,1 1 1 0 0,0 0 0 0 0,0 0 0 0 0,2 1-1 0 0,-1 0 1 0 0,2 0 0 0 0,-1 0-1 0 0,2 0 1 0 0,0 0 0 0 0,1 1-1 0 0,0-1 1 0 0,0 0 0 0 0,2 1-1 0 0,0-1 1 0 0,0 1 0 0 0,2 0-54 0 0,-2-10 24 0 0,0-1 0 0 0,0 1 0 0 0,1 0 0 0 0,-1 0 0 0 0,1-1 1 0 0,0 1-1 0 0,0-1 0 0 0,1 0 0 0 0,-1 0 0 0 0,1 0 0 0 0,-1 0 0 0 0,1 0 0 0 0,0 0 0 0 0,0 0 1 0 0,0-1-1 0 0,1 0 0 0 0,-1 0 0 0 0,0 0 0 0 0,1 0 0 0 0,-1 0 0 0 0,1-1 0 0 0,0 1 1 0 0,0-1-1 0 0,0 0 0 0 0,-1 0 0 0 0,1 0 0 0 0,0-1 0 0 0,0 1 0 0 0,0-1 0 0 0,0 0 0 0 0,4-1-24 0 0,-1 1 65 0 0,0-1-1 0 0,0 0 0 0 0,0 0 0 0 0,0-1 0 0 0,0 0 0 0 0,0 0 0 0 0,0-1 0 0 0,-1 0 1 0 0,1 0-1 0 0,-1 0 0 0 0,0-1 0 0 0,0 0 0 0 0,0 0 0 0 0,0 0 0 0 0,-1-1 0 0 0,0 0 1 0 0,2-2-65 0 0,2-5 41 0 0,-1 0 0 0 0,0 0 0 0 0,-1-1 0 0 0,0 0 1 0 0,-1 0-1 0 0,-1-1 0 0 0,0 1 0 0 0,0-1 0 0 0,-2 0 0 0 0,1-1 1 0 0,-2 1-1 0 0,0-1 0 0 0,-1 1 0 0 0,0-1 0 0 0,-1 0 1 0 0,-1 1-1 0 0,-1-7-41 0 0,1 14-77 0 0,-1 1 0 0 0,1 0 0 0 0,-1 0 0 0 0,-1 0-1 0 0,1 0 1 0 0,-1 0 0 0 0,0 1 0 0 0,0-1 0 0 0,0 1 0 0 0,-1 0 0 0 0,0 0 0 0 0,0 0 0 0 0,0 0 0 0 0,-1 0 0 0 0,0 1 0 0 0,0 0 0 0 0,0 0 0 0 0,0 1 0 0 0,0-1 0 0 0,-1 1 0 0 0,1 0 0 0 0,-4-1 77 0 0,5 2-411 0 0,-1 0 0 0 0,0 1 1 0 0,1-1-1 0 0,-1 1 1 0 0,0 0-1 0 0,0 0 1 0 0,0 0-1 0 0,0 1 1 0 0,1 0-1 0 0,-1 0 1 0 0,0 0-1 0 0,0 1 1 0 0,0-1-1 0 0,0 1 1 0 0,0 0-1 0 0,0 1 1 0 0,1-1-1 0 0,-4 2 411 0 0,-4 4-5576 0 0,5 1-5675 0 0</inkml:trace>
  <inkml:trace contextRef="#ctx0" brushRef="#br0" timeOffset="431.292">583 1 8698 0 0,'0'0'1979'0'0,"0"0"-264"0"0,0 0-113 0 0,0 0 75 0 0,0 0 14 0 0,0 0-140 0 0,0 0-233 0 0,0 0-236 0 0,0 0-230 0 0,0 0-116 0 0,0 0-53 0 0,0 0-31 0 0,0 0-20 0 0,7 2-48 0 0,23 10-64 0 0,-23 33 941 0 0,-5 500 731 0 0,-14-343-2093 0 0,11-199-125 0 0,-6 1-2094 0 0,2-11 1640 0 0,-28-43-4547 0 0,13 16-4076 0 0,15 23-2025 0 0</inkml:trace>
  <inkml:trace contextRef="#ctx0" brushRef="#br0" timeOffset="682.078">336 458 8378 0 0,'0'0'2143'0'0,"0"0"-192"0"0,0 0-147 0 0,0 0-42 0 0,0 0-123 0 0,0 0-240 0 0,0 0-344 0 0,0 0-286 0 0,0 0-147 0 0,0 0-33 0 0,0 0 10 0 0,0 0 0 0 0,0 0-44 0 0,15-4-68 0 0,107-29 713 0 0,181-48-532 0 0,-204 41-4750 0 0,-72 18-1470 0 0,-1-5-4820 0 0,-21 20 4159 0 0</inkml:trace>
  <inkml:trace contextRef="#ctx0" brushRef="#br0" timeOffset="1105.712">977 60 8770 0 0,'0'0'2676'0'0,"0"0"-492"0"0,0 0-376 0 0,0 0-168 0 0,0 0-127 0 0,0 0-145 0 0,0 0-210 0 0,0 0-224 0 0,0 0-164 0 0,0 0-134 0 0,-7 34-80 0 0,-22 107-53 0 0,19-92 2 0 0,3 0 0 0 0,1 1 0 0 0,3 0 0 0 0,2 29-505 0 0,1-58 87 0 0,0-5-51 0 0,-1-7-6 0 0,0 0 0 0 0,1 0 0 0 0,0 1 0 0 0,0-1 0 0 0,1 0 0 0 0,0 0 0 0 0,0 0 0 0 0,1 0 0 0 0,1 0 0 0 0,-1 0 0 0 0,1 0 0 0 0,1-1 0 0 0,0 1 0 0 0,0-1-1 0 0,1 0 1 0 0,-1 0 0 0 0,5 4-30 0 0,-6-11 19 0 0,-1 0-1 0 0,1 0 1 0 0,0-1-1 0 0,-1 1 1 0 0,1-1-1 0 0,0 0 1 0 0,0 1-1 0 0,0-1 1 0 0,-1 0-1 0 0,1-1 1 0 0,0 1-1 0 0,0 0 1 0 0,-1-1-1 0 0,1 0 1 0 0,0 1-1 0 0,-1-1 1 0 0,1 0-1 0 0,-1 0 1 0 0,1-1-1 0 0,-1 1 1 0 0,1 0-1 0 0,-1-1 1 0 0,0 0-1 0 0,0 1 0 0 0,0-1 1 0 0,0 0-1 0 0,0 0 1 0 0,1-1-19 0 0,147-105 287 0 0,-148 107-284 0 0,0 0 1 0 0,0 0-1 0 0,0 0 0 0 0,0 0 1 0 0,0 1-1 0 0,0-1 1 0 0,0 0-1 0 0,0 1 1 0 0,0 0-1 0 0,0-1 1 0 0,0 1-1 0 0,0 0 1 0 0,0 0-1 0 0,0 0 1 0 0,1 1-1 0 0,-1-1 1 0 0,0 0-1 0 0,0 1 0 0 0,0-1 1 0 0,0 1-1 0 0,0 0 1 0 0,0 0-1 0 0,0 0 1 0 0,-1 0-1 0 0,1 0 1 0 0,0 0-1 0 0,0 0 1 0 0,-1 1-1 0 0,1-1 1 0 0,0 0-1 0 0,-1 1 0 0 0,0-1 1 0 0,1 1-1 0 0,-1 0 1 0 0,0 0-1 0 0,0-1 1 0 0,1 3-4 0 0,25 81 251 0 0,-22-62-200 0 0,0 2-31 0 0,-5-20-40 0 0,0-1 0 0 0,1 1-1 0 0,0 0 1 0 0,0 0-1 0 0,0 0 1 0 0,0-1-1 0 0,1 1 1 0 0,0 0-1 0 0,0-1 1 0 0,0 0-1 0 0,0 1 1 0 0,1-1 0 0 0,0 0-1 0 0,-1 0 1 0 0,3 1 20 0 0,6-7-3432 0 0,-8-7-2219 0 0,-3 6 2322 0 0,1 0-8119 0 0</inkml:trace>
  <inkml:trace contextRef="#ctx0" brushRef="#br0" timeOffset="1756.281">1481 701 7050 0 0,'0'0'2808'0'0,"0"0"-238"0"0,0 0-280 0 0,0 0-279 0 0,0 0-299 0 0,0 0-299 0 0,0 0-272 0 0,0 0-207 0 0,0 0-165 0 0,0 0-113 0 0,0 0-72 0 0,34 1-66 0 0,101 2-75 0 0,-74-15 227 0 0,-56 10-629 0 0,-1-1-1 0 0,1 1 1 0 0,-1-1-1 0 0,0 0 0 0 0,0-1 1 0 0,0 1-1 0 0,0-1 0 0 0,-1 1 1 0 0,0-1-1 0 0,1 0 1 0 0,-1 0-1 0 0,-1-1 0 0 0,1 1 1 0 0,-1-1-1 0 0,1 1 0 0 0,-1-1 1 0 0,0 0-1 0 0,-1 0 1 0 0,1 1-1 0 0,-1-1 0 0 0,0-1 1 0 0,-1 1-1 0 0,1 0 0 0 0,-1 0 1 0 0,0 0-1 0 0,0 0 1 0 0,0 0-1 0 0,-1 0 0 0 0,0-2-40 0 0,-1 5-24 0 0,-1-1-1 0 0,0 1 0 0 0,0-1 0 0 0,0 1 0 0 0,0 0 1 0 0,0 0-1 0 0,0 1 0 0 0,-1-1 0 0 0,1 1 0 0 0,-1-1 0 0 0,1 1 1 0 0,-1 0-1 0 0,1 0 0 0 0,-1 1 0 0 0,0-1 0 0 0,1 1 1 0 0,-1-1-1 0 0,0 1 0 0 0,1 1 0 0 0,-1-1 0 0 0,0 0 0 0 0,1 1 1 0 0,-1 0-1 0 0,0 0 0 0 0,1 0 0 0 0,-1 0 0 0 0,1 0 1 0 0,0 1-1 0 0,-1-1 0 0 0,1 1 0 0 0,0 0 0 0 0,0 0 1 0 0,-3 3 24 0 0,-5 5-54 0 0,0 0 1 0 0,0 1 0 0 0,1 0 0 0 0,0 1-1 0 0,1 0 1 0 0,0 1 0 0 0,1 0 0 0 0,0 0-1 0 0,2 1 1 0 0,-1 0 0 0 0,1 0 0 0 0,1 1-1 0 0,-2 10 54 0 0,6-22 0 0 0,0 1 0 0 0,-1-1-1 0 0,1 1 1 0 0,1-1 0 0 0,-1 1-1 0 0,1 0 1 0 0,-1-1 0 0 0,1 1-1 0 0,0 0 1 0 0,0-1 0 0 0,1 1-1 0 0,-1 0 1 0 0,1-1 0 0 0,-1 1-1 0 0,1 0 1 0 0,1-1 0 0 0,-1 1-1 0 0,0-1 1 0 0,1 0 0 0 0,0 1-1 0 0,-1-1 1 0 0,1 0 0 0 0,1 0-1 0 0,-1 0 1 0 0,0 0 0 0 0,1 0-1 0 0,-1-1 1 0 0,1 1 0 0 0,0-1-1 0 0,0 0 1 0 0,0 1 0 0 0,0-1-1 0 0,0-1 1 0 0,0 1 0 0 0,1 0-1 0 0,0-1 1 0 0,8 3 43 0 0,1-1 0 0 0,0-1 0 0 0,0 0 0 0 0,0 0-1 0 0,0-2 1 0 0,1 1 0 0 0,-1-2 0 0 0,0 0 0 0 0,0 0-1 0 0,0-1 1 0 0,0-1 0 0 0,0 0 0 0 0,-1-1 0 0 0,1 0-1 0 0,7-4-42 0 0,16-9 162 0 0,-2-2 0 0 0,0 0 0 0 0,-1-3 0 0 0,20-17-162 0 0,-40 31 41 0 0,0-2 0 0 0,0 1 0 0 0,-1-2 0 0 0,0 0 0 0 0,-1 0 0 0 0,0-1-1 0 0,-1 0 1 0 0,0-1 0 0 0,-1 0 0 0 0,-1 0 0 0 0,0-1 0 0 0,-1 0 0 0 0,0-1 0 0 0,-1 0 0 0 0,-1 0 0 0 0,0 0 0 0 0,-1 0 0 0 0,-1-1-1 0 0,1-9-40 0 0,-3 24 2 0 0,-1 0 0 0 0,0 0-1 0 0,0 0 1 0 0,0 0-1 0 0,0 0 1 0 0,0-1 0 0 0,0 1-1 0 0,0 0 1 0 0,0 0-1 0 0,-1 0 1 0 0,1 0 0 0 0,0 0-1 0 0,-1 0 1 0 0,1 0-1 0 0,-1 0 1 0 0,1 0 0 0 0,-1 1-1 0 0,1-1 1 0 0,-1 0-1 0 0,1 0 1 0 0,-1 0 0 0 0,0 0-1 0 0,0 1 1 0 0,1-1-1 0 0,-1 0 1 0 0,0 1 0 0 0,0-1-1 0 0,0 0 1 0 0,0 1-1 0 0,0-1 1 0 0,0 1-1 0 0,0 0 1 0 0,0-1 0 0 0,0 1-1 0 0,0 0 1 0 0,0-1-1 0 0,0 1 1 0 0,0 0 0 0 0,0 0-1 0 0,0 0 1 0 0,0 0-1 0 0,0 0 1 0 0,0 0 0 0 0,0 0-1 0 0,0 0 1 0 0,0 1-1 0 0,0-1 1 0 0,0 0 0 0 0,0 1-1 0 0,0-1 1 0 0,0 0-1 0 0,0 1 1 0 0,-1 0-2 0 0,-49 32-89 0 0,46-28 77 0 0,0 0-1 0 0,1 0 0 0 0,-1 0 0 0 0,1 0 0 0 0,0 1 0 0 0,1 0 0 0 0,-1 0 0 0 0,1 0 0 0 0,0 0 0 0 0,0 1 0 0 0,1-1 0 0 0,0 1 0 0 0,0-1 0 0 0,1 1 0 0 0,0 0 0 0 0,0 0 0 0 0,0-1 0 0 0,1 3 13 0 0,2-5-4 0 0,0-1-1 0 0,0 1 1 0 0,0-1 0 0 0,0 0-1 0 0,1 0 1 0 0,-1 0 0 0 0,1 0-1 0 0,0 0 1 0 0,0-1-1 0 0,0 1 1 0 0,0-1 0 0 0,0 0-1 0 0,0 0 1 0 0,1 0 0 0 0,-1 0-1 0 0,1-1 1 0 0,0 1 0 0 0,-1-1-1 0 0,1 0 1 0 0,4 1 4 0 0,12 6 4 0 0,-8-2 10 0 0,1-1 28 0 0,-1 1 0 0 0,0 1 0 0 0,1 0 0 0 0,-2 0 0 0 0,1 1 0 0 0,-1 0 0 0 0,-1 1 0 0 0,1 1 0 0 0,-2 0 1 0 0,1 0-1 0 0,2 5-42 0 0,49 109 1017 0 0,-31-57-894 0 0,-19-53-570 0 0,-9-11-4112 0 0,-2-2-4610 0 0,0-1-2644 0 0</inkml:trace>
</inkml:ink>
</file>

<file path=ppt/ink/ink36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18:30.7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6861 726 13963 0 0,'0'0'1942'0'0,"0"0"-518"0"0,0 0-470 0 0,0 0-78 0 0,0 0 71 0 0,0 0-14 0 0,0 0-122 0 0,0 0-199 0 0,0 0-213 0 0,0 0-148 0 0,0 0-83 0 0,-20 30-43 0 0,-61 93-38 0 0,5-15 21 0 0,76-95-3348 0 0,17-11-6655 0 0,-17-2 9875 0 0,7 0-10425 0 0</inkml:trace>
  <inkml:trace contextRef="#ctx0" brushRef="#br0" timeOffset="-7686.087">2699 413 6145 0 0,'0'0'3288'0'0,"0"0"-1349"0"0,0 0-572 0 0,0 0-52 0 0,0 0 28 0 0,0 0-86 0 0,0 0-210 0 0,0 0-269 0 0,0 0-252 0 0,0 0-148 0 0,0 0-89 0 0,-17 30-62 0 0,-49 94-22 0 0,48-55 81 0 0,20-57-218 0 0,-2-7-23 0 0,1 0-1 0 0,-1 1 1 0 0,1-1 0 0 0,1 0 0 0 0,-1 1 0 0 0,1-1 0 0 0,0 0 0 0 0,0 0-1 0 0,0 0 1 0 0,0 0 0 0 0,1-1 0 0 0,0 1 0 0 0,0-1 0 0 0,0 1 0 0 0,1-1-1 0 0,0 0 1 0 0,-1 0 0 0 0,1-1 0 0 0,1 1 0 0 0,-1-1 0 0 0,0 0 0 0 0,1 0-1 0 0,0 0 1 0 0,-1-1 0 0 0,1 1 0 0 0,0-1 0 0 0,1 0 0 0 0,-1-1 0 0 0,0 1-1 0 0,0-1 1 0 0,1 0 0 0 0,-1-1 0 0 0,4 1-45 0 0,-2-1 146 0 0,1 0 0 0 0,-1 0-1 0 0,1-1 1 0 0,-1 0 0 0 0,1-1 0 0 0,-1 0 0 0 0,0 0-1 0 0,1 0 1 0 0,-1-1 0 0 0,-1 0 0 0 0,1 0 0 0 0,0-1-1 0 0,-1 0 1 0 0,1 0 0 0 0,-1 0 0 0 0,0-1 0 0 0,-1 0-1 0 0,1 0 1 0 0,-1-1 0 0 0,0 1 0 0 0,0-1 0 0 0,-1 0 0 0 0,4-6-146 0 0,-1 1 161 0 0,-1 0 1 0 0,0 0 0 0 0,0-1 0 0 0,-1 0 0 0 0,-1 0 0 0 0,0-1 0 0 0,-1 1 0 0 0,0-1 0 0 0,-1 0 0 0 0,0 1 0 0 0,-1-1 0 0 0,0 0 0 0 0,-1-8-162 0 0,-2 13-51 0 0,1 1 0 0 0,-1-1 0 0 0,-1 1 0 0 0,1-1 0 0 0,-1 1 0 0 0,-1 0 0 0 0,1 0 0 0 0,-1 1 1 0 0,0-1-1 0 0,0 1 0 0 0,-1 0 0 0 0,0 0 0 0 0,0 0 0 0 0,-1 1 0 0 0,1-1 0 0 0,-1 1 0 0 0,0 1 1 0 0,-1-1-1 0 0,1 1 0 0 0,-1 0 0 0 0,0 1 0 0 0,0-1 0 0 0,0 1 0 0 0,0 1 0 0 0,0-1 1 0 0,-1 1-1 0 0,1 1 0 0 0,-1-1 0 0 0,0 1 0 0 0,1 1 0 0 0,-1-1 0 0 0,-1 1 51 0 0,-43 26-3911 0 0,27 2-4442 0 0,19-16-2766 0 0</inkml:trace>
  <inkml:trace contextRef="#ctx0" brushRef="#br0" timeOffset="-7116.844">3196 0 7402 0 0,'0'0'3912'0'0,"0"0"-1131"0"0,0 0-593 0 0,0 0-208 0 0,0 0-204 0 0,0 0-212 0 0,0 0-306 0 0,0 0-295 0 0,0 0-266 0 0,0 0-205 0 0,0 0-108 0 0,0 0-52 0 0,0 0-23 0 0,-5 11-8 0 0,-32 141 674 0 0,-9 395-114 0 0,45-536-861 0 0,0-9-2 0 0,1-1 0 0 0,-1 1 0 0 0,1 0 0 0 0,-1 0 0 0 0,1 0 1 0 0,-1 0-1 0 0,1 0 0 0 0,0-1 0 0 0,0 1 0 0 0,0 0 0 0 0,0 0 0 0 0,0 0 0 0 0,1 0 0 0 0,-1 0 0 0 0,0 0 0 0 0,1 0 0 0 0,-1-1 0 0 0,1 1 0 0 0,0 0 0 0 0,0 0 0 0 0,0-1 0 0 0,0 1 0 0 0,0 0 0 0 0,0-1 0 0 0,0 1 0 0 0,0-1 0 0 0,1 1 0 0 0,-1-1 0 0 0,0 0 0 0 0,1 0 0 0 0,-1 1 1 0 0,1-1-1 0 0,0 0 0 0 0,-1 0 0 0 0,1-1 0 0 0,1 2 2 0 0,48-47 117 0 0,-9-5-45 0 0,-18 16-57 0 0,2 2-1 0 0,1 1 1 0 0,1 1-1 0 0,2 2 1 0 0,1 1-1 0 0,1 1 1 0 0,1 2-1 0 0,1 1 1 0 0,34-17-15 0 0,-65 38-1 0 0,-1 1 0 0 0,1-1 0 0 0,-1 1 0 0 0,1 0 0 0 0,-1-1 1 0 0,1 1-1 0 0,0 0 0 0 0,-1 1 0 0 0,1-1 0 0 0,0 0 0 0 0,0 1 0 0 0,0-1 0 0 0,0 1 1 0 0,0 0-1 0 0,0 0 0 0 0,-1 0 0 0 0,1 1 0 0 0,0-1 0 0 0,0 1 0 0 0,0-1 0 0 0,0 1 1 0 0,-1 0-1 0 0,1 0 0 0 0,0 0 0 0 0,-1 1 0 0 0,1-1 0 0 0,-1 0 0 0 0,1 1 1 0 0,-1 0-1 0 0,0 0 0 0 0,1-1 0 0 0,-1 1 0 0 0,0 0 0 0 0,0 1 0 0 0,-1-1 0 0 0,1 0 1 0 0,0 1-1 0 0,-1-1 0 0 0,1 1 0 0 0,-1-1 0 0 0,0 1 0 0 0,0 0 0 0 0,1 1 1 0 0,-1 11 10 0 0,-1 0 0 0 0,0 0 0 0 0,-1 0 0 0 0,0 0 0 0 0,-2 0 0 0 0,1 0 0 0 0,-2-1 0 0 0,0 1 0 0 0,-1-1 0 0 0,0 0 0 0 0,-1 0 0 0 0,-1 0 0 0 0,0-1 0 0 0,0 0 0 0 0,-2-1 0 0 0,1 0 0 0 0,-2 0 0 0 0,0 0 0 0 0,0-1 0 0 0,-1-1 0 0 0,-1 1-10 0 0,2-1 16 0 0,1-1 0 0 0,-2 0 0 0 0,1 0 1 0 0,-1-1-1 0 0,0-1 0 0 0,-1 0 0 0 0,0 0 1 0 0,0-1-1 0 0,0-1 0 0 0,-1 0 0 0 0,1-1 1 0 0,-1 0-1 0 0,0-1 0 0 0,-1 0 0 0 0,1-1 1 0 0,0-1-1 0 0,-9 0-16 0 0,17 0-49 0 0,1-1 1 0 0,-1 0 0 0 0,1 0-1 0 0,0 0 1 0 0,-1-1 0 0 0,1 0-1 0 0,-1 1 1 0 0,1-2 0 0 0,0 1-1 0 0,0 0 1 0 0,-1-1 0 0 0,1 0-1 0 0,0 0 1 0 0,1 0 0 0 0,-1 0-1 0 0,0-1 1 0 0,0 1 0 0 0,1-1-1 0 0,0 0 1 0 0,0 0 0 0 0,-1 0-1 0 0,2-1 1 0 0,-1 1 0 0 0,0-1-1 0 0,1 0 1 0 0,-1 1 0 0 0,1-1-1 0 0,-1-4 49 0 0,-9-47-3116 0 0,12 31-1431 0 0,1 11-59 0 0,-1 5-6787 0 0</inkml:trace>
  <inkml:trace contextRef="#ctx0" brushRef="#br0" timeOffset="-6429.353">3754 681 5729 0 0,'0'0'1717'0'0,"0"0"-264"0"0,0 0-11 0 0,0 0 92 0 0,0 0 46 0 0,0 0-29 0 0,0 0-109 0 0,0 0-114 0 0,0 0-80 0 0,0 0-72 0 0,0 0-78 0 0,0 0-106 0 0,0 0-113 0 0,30-1-112 0 0,93-6-98 0 0,-69-10 162 0 0,-48 10-634 0 0,5-4 82 0 0,0 0-1 0 0,0-1 0 0 0,-1-1 1 0 0,-1 1-1 0 0,0-1 0 0 0,-1-1 0 0 0,0 0 1 0 0,-1 0-1 0 0,4-12-278 0 0,-9 21 76 0 0,-2 4-70 0 0,0 1 0 0 0,0-1 0 0 0,0 0 0 0 0,0 1 0 0 0,0-1 0 0 0,0 0 0 0 0,0 1 0 0 0,0-1 0 0 0,0 1-1 0 0,0-1 1 0 0,0 0 0 0 0,0 1 0 0 0,0-1 0 0 0,0 0 0 0 0,1 1 0 0 0,-1-1 0 0 0,0 1 0 0 0,1-1 0 0 0,-1 0 0 0 0,0 1 0 0 0,1-1 0 0 0,-1 1 0 0 0,0-1 0 0 0,1 1 0 0 0,-1-1 0 0 0,1 1 0 0 0,-1 0 0 0 0,1-1 0 0 0,-1 1-1 0 0,1-1 1 0 0,0 1 0 0 0,-1 0 0 0 0,1 0 0 0 0,-1-1 0 0 0,1 1 0 0 0,0 0 0 0 0,-1 0 0 0 0,1 0 0 0 0,-1 0 0 0 0,1 0 0 0 0,0-1 0 0 0,-1 1 0 0 0,1 0 0 0 0,0 0 0 0 0,-1 1 0 0 0,1-1 0 0 0,0 0 0 0 0,-1 0 0 0 0,1 0-1 0 0,0 0 1 0 0,-1 1 0 0 0,1-1 0 0 0,-1 0 0 0 0,1 0 0 0 0,0 1 0 0 0,-1-1 0 0 0,1 0 0 0 0,-1 1 0 0 0,1-1 0 0 0,-1 1 0 0 0,1-1 0 0 0,-1 1 0 0 0,1 0-6 0 0,19 31 5 0 0,-1 1-1 0 0,-1 1 1 0 0,-2 0 0 0 0,-2 1 0 0 0,-1 1-1 0 0,-1 1 1 0 0,-2-1 0 0 0,-2 2 0 0 0,-1-1-1 0 0,-1 19-4 0 0,8 18 3 0 0,-6-42 11 0 0,-1 0-1 0 0,-2 1 0 0 0,-1-1 0 0 0,-2 1 1 0 0,0 0-1 0 0,-3 0 0 0 0,-1 0 0 0 0,-1 0 0 0 0,-2 0 1 0 0,-1-1-1 0 0,-8 24-13 0 0,8-38 24 0 0,0-1-1 0 0,-1 0 1 0 0,-2 0 0 0 0,1-1 0 0 0,-2 0 0 0 0,0-1-1 0 0,-1 0 1 0 0,0-1 0 0 0,-1 0 0 0 0,-1 0-1 0 0,0-2 1 0 0,-11 9-24 0 0,23-20 4 0 0,-1 1 0 0 0,1-1 0 0 0,-1 1 0 0 0,1-1-1 0 0,-1 0 1 0 0,0 0 0 0 0,0 0 0 0 0,0 0 0 0 0,0 0 0 0 0,0 0 0 0 0,0 0-1 0 0,0-1 1 0 0,0 1 0 0 0,0-1 0 0 0,0 0 0 0 0,0 1 0 0 0,0-1 0 0 0,0 0-1 0 0,0 0 1 0 0,0 0 0 0 0,0 0 0 0 0,0-1 0 0 0,0 1 0 0 0,0 0-1 0 0,0-1 1 0 0,0 0 0 0 0,0 1 0 0 0,0-1 0 0 0,0 0 0 0 0,0 0 0 0 0,0 0-1 0 0,0 0 1 0 0,1-1 0 0 0,-1 1 0 0 0,0 0 0 0 0,1-1 0 0 0,-1 1-1 0 0,1-1 1 0 0,0 1 0 0 0,-1-1 0 0 0,1 0 0 0 0,0 1 0 0 0,0-1 0 0 0,0 0-1 0 0,0 0 1 0 0,0 0 0 0 0,1 0 0 0 0,-1 0 0 0 0,0 0 0 0 0,1 0 0 0 0,0 0-1 0 0,-1 0 1 0 0,1-1-4 0 0,-2-121-170 0 0,20-42-182 0 0,-5 84-2526 0 0,-7 0-7241 0 0,-6 73-1371 0 0</inkml:trace>
  <inkml:trace contextRef="#ctx0" brushRef="#br0" timeOffset="-6158.163">3949 350 14427 0 0,'0'0'2159'0'0,"0"0"-381"0"0,0 0-192 0 0,0 0-73 0 0,0 0-126 0 0,0 0-205 0 0,0 0-250 0 0,0 0-204 0 0,0 0-150 0 0,0 0-104 0 0,0 0-83 0 0,0 0-91 0 0,0 0-105 0 0,-2-6-92 0 0,-6-19-63 0 0,37-5-1845 0 0,-9 28-4546 0 0,-14 2 901 0 0,-1 0-6637 0 0</inkml:trace>
  <inkml:trace contextRef="#ctx0" brushRef="#br0" timeOffset="-5406.223">4291 394 9274 0 0,'0'0'1950'0'0,"0"0"-518"0"0,0 0-225 0 0,0 0-31 0 0,0 0-104 0 0,0 0-169 0 0,0 0-208 0 0,0 0-179 0 0,0 0-120 0 0,0 0-89 0 0,0 0-70 0 0,0 0-47 0 0,0 0-54 0 0,12 6-51 0 0,53 28 27 0 0,-57-44-2280 0 0,-8 10 1797 0 0,0 0 112 0 0,0 0 157 0 0,0 0 104 0 0,0 0 73 0 0,1-6 1700 0 0,0 5 2807 0 0,29 63-3049 0 0,-24-55-1417 0 0,1-1 0 0 0,0 0 1 0 0,0 0-1 0 0,1-1 0 0 0,0 0 1 0 0,0 0-1 0 0,0-1 1 0 0,0 0-1 0 0,1 0 0 0 0,-1-1 1 0 0,1 0-1 0 0,0 0 0 0 0,0-1 1 0 0,0-1-1 0 0,0 1 1 0 0,1-2-1 0 0,-1 1 0 0 0,0-1 1 0 0,0 0-1 0 0,1-1 0 0 0,-1 0 1 0 0,0-1-1 0 0,0 0-116 0 0,-1 1 59 0 0,0-1 1 0 0,0 0-1 0 0,0-1 0 0 0,-1 0 0 0 0,1 0 0 0 0,-1-1 0 0 0,0 1 1 0 0,0-2-1 0 0,0 1 0 0 0,0-1 0 0 0,-1 0 0 0 0,0 0 1 0 0,0-1-1 0 0,0 0 0 0 0,-1 0 0 0 0,0 0 0 0 0,0-1 1 0 0,0 1-1 0 0,-1-1 0 0 0,0 0 0 0 0,0-1 0 0 0,-1 1 0 0 0,0-1 1 0 0,0 1-1 0 0,-1-1 0 0 0,0 0 0 0 0,-1 0 0 0 0,1 0 1 0 0,-1-6-60 0 0,0 12 0 0 0,-1 1 0 0 0,1-1 0 0 0,-1 0 1 0 0,0 0-1 0 0,0 0 0 0 0,0 0 1 0 0,0 0-1 0 0,0 0 0 0 0,0 0 0 0 0,-1 0 1 0 0,1 0-1 0 0,-1 0 0 0 0,1 0 1 0 0,-1 0-1 0 0,0 0 0 0 0,0 0 0 0 0,0 0 1 0 0,0 1-1 0 0,0-1 0 0 0,0 0 1 0 0,0 1-1 0 0,0-1 0 0 0,-1 1 0 0 0,1-1 1 0 0,-1 1-1 0 0,1 0 0 0 0,-1-1 1 0 0,1 1-1 0 0,-1 0 0 0 0,0 0 0 0 0,1 0 1 0 0,-1 0-1 0 0,0 1 0 0 0,0-1 1 0 0,0 0-1 0 0,0 1 0 0 0,0-1 0 0 0,0 1 1 0 0,0 0-1 0 0,0 0 0 0 0,0 0 1 0 0,0 0-1 0 0,-5-1-22 0 0,1 1 1 0 0,-1 0 0 0 0,0 0-1 0 0,0 1 1 0 0,1 0 0 0 0,-1 0-1 0 0,0 0 1 0 0,1 1 0 0 0,-1 0-1 0 0,1 1 1 0 0,0-1 0 0 0,0 1-1 0 0,0 0 1 0 0,0 1 0 0 0,-1 0 20 0 0,-9 8-18 0 0,0 1-1 0 0,1 1 0 0 0,1 0 0 0 0,0 1 0 0 0,1 1 1 0 0,0 0-1 0 0,1 0 0 0 0,1 2 0 0 0,1-1 0 0 0,1 1 1 0 0,0 1-1 0 0,1-1 0 0 0,1 2 0 0 0,0 1 20 0 0,6-15 5 0 0,-1 0 1 0 0,1 0-1 0 0,1 1 0 0 0,-1-1 0 0 0,1 1 0 0 0,1-1 1 0 0,-1 0-1 0 0,1 1 0 0 0,0-1 0 0 0,0 0 1 0 0,1 0-1 0 0,-1 1 0 0 0,2-1 0 0 0,-1 0 1 0 0,1-1-1 0 0,-1 1 0 0 0,2 0 0 0 0,-1-1 0 0 0,0 0 1 0 0,1 1-1 0 0,0-1 0 0 0,1-1 0 0 0,-1 1 1 0 0,1-1-1 0 0,0 1 0 0 0,0-2 0 0 0,0 1 0 0 0,0 0 1 0 0,1-1-1 0 0,-1 0 0 0 0,1 0 0 0 0,0-1 1 0 0,0 1-1 0 0,0-1 0 0 0,0-1 0 0 0,0 1 1 0 0,1-1-1 0 0,2 0-5 0 0,16 4 11 0 0,-1-2 1 0 0,0-2-1 0 0,1 0 0 0 0,0-1 1 0 0,-1-1-1 0 0,0-1 1 0 0,1-2-1 0 0,-1 0 0 0 0,0-2 1 0 0,-1 0-1 0 0,1-2-11 0 0,-3-13-2009 0 0,-17 2-7536 0 0,-4 15-2354 0 0</inkml:trace>
  <inkml:trace contextRef="#ctx0" brushRef="#br0" timeOffset="-5020.409">5164 453 10434 0 0,'0'0'6256'0'0,"0"0"-3849"0"0,0 0-1192 0 0,0 0 28 0 0,0 0 66 0 0,0 0-72 0 0,0 0-183 0 0,0 0-242 0 0,0 0-215 0 0,0 0-123 0 0,0 0-99 0 0,0 0-94 0 0,-5-10-62 0 0,-16-27-69 0 0,20 37-140 0 0,-1-1-1 0 0,0 1 0 0 0,0 0 1 0 0,0 0-1 0 0,0 0 0 0 0,0 0 1 0 0,0 1-1 0 0,1-1 0 0 0,-1 0 1 0 0,0 1-1 0 0,0-1 0 0 0,0 1 1 0 0,1 0-1 0 0,-1 0 0 0 0,0 0 1 0 0,1-1-1 0 0,-1 1 0 0 0,1 1 1 0 0,-1-1-1 0 0,1 0 0 0 0,-1 0 1 0 0,1 1-1 0 0,0-1 0 0 0,0 0 1 0 0,-1 1-1 0 0,1 0-9 0 0,-3 2 27 0 0,-7 4-13 0 0,0 1 1 0 0,0 1-1 0 0,1 0 1 0 0,1 1-1 0 0,-1-1 0 0 0,2 2 1 0 0,0-1-1 0 0,0 1 1 0 0,1 1-1 0 0,0-1 1 0 0,1 1-1 0 0,1 0 1 0 0,0 1-1 0 0,1-1 0 0 0,0 1 1 0 0,1 0-1 0 0,1 0 1 0 0,-1 14-15 0 0,2-25-3 0 0,1-1 0 0 0,0 1 0 0 0,0 0 0 0 0,0 0-1 0 0,0 0 1 0 0,0 0 0 0 0,1 0 0 0 0,-1 0 0 0 0,1-1 0 0 0,0 1 0 0 0,0 0 0 0 0,0 0 0 0 0,0-1 0 0 0,1 1 0 0 0,-1-1 0 0 0,1 1 0 0 0,-1-1 0 0 0,1 1 0 0 0,0-1-1 0 0,0 0 1 0 0,0 0 0 0 0,0 0 0 0 0,0 0 0 0 0,0 0 0 0 0,1-1 0 0 0,-1 1 0 0 0,1 0 0 0 0,-1-1 0 0 0,1 0 0 0 0,0 0 0 0 0,-1 0 0 0 0,1 0 0 0 0,0 0 0 0 0,0 0 0 0 0,-1-1-1 0 0,1 1 1 0 0,2-1 3 0 0,9 1-41 0 0,-1-1 0 0 0,0-1-1 0 0,1 0 1 0 0,-1 0-1 0 0,0-2 1 0 0,1 1-1 0 0,-1-2 1 0 0,-1 0-1 0 0,1 0 1 0 0,0-1-1 0 0,-1-1 1 0 0,0 0 0 0 0,-1-1-1 0 0,1 0 1 0 0,-1 0 41 0 0,24-23-4280 0 0,-6-3-4124 0 0,-23 25-3377 0 0</inkml:trace>
  <inkml:trace contextRef="#ctx0" brushRef="#br0" timeOffset="-4769.915">5604 144 13555 0 0,'0'0'5950'0'0,"0"0"-3634"0"0,0 0-1191 0 0,0 0-118 0 0,0 0-39 0 0,0 0-71 0 0,0 0-124 0 0,0 0-166 0 0,0 0-135 0 0,0 0-73 0 0,0 0-85 0 0,0 0-47 0 0,0 0-31 0 0,0 32-40 0 0,3 101-29 0 0,0 192 292 0 0,21-219-1059 0 0,-84-103-9511 0 0,32-9-269 0 0,20 2 1763 0 0</inkml:trace>
  <inkml:trace contextRef="#ctx0" brushRef="#br0" timeOffset="-4604.194">5300 560 12819 0 0,'0'0'3363'0'0,"0"0"-1262"0"0,0 0-538 0 0,0 0-96 0 0,0 0-78 0 0,0 0-146 0 0,0 0-244 0 0,0 0-256 0 0,0 0-192 0 0,0 0-147 0 0,34-20-116 0 0,106-59-80 0 0,-62 50 8 0 0,43 21-647 0 0,-93 20-995 0 0,-18-4-1556 0 0,3 1-7457 0 0,-6-5-1533 0 0</inkml:trace>
  <inkml:trace contextRef="#ctx0" brushRef="#br0" timeOffset="-4220.133">6051 416 15331 0 0,'0'0'3344'0'0,"0"0"-1308"0"0,0 0-538 0 0,0 0-127 0 0,0 0-146 0 0,0 0-202 0 0,0 0-264 0 0,0 0-214 0 0,0 0-154 0 0,0 0-107 0 0,0 0-58 0 0,0 0-65 0 0,0 0-36 0 0,-11 4-31 0 0,4-2-82 0 0,-1 0 8 0 0,1 0 0 0 0,-1 0 1 0 0,1 1-1 0 0,0 0 0 0 0,0 0 0 0 0,0 1 1 0 0,1 0-1 0 0,-1 0 0 0 0,1 1 0 0 0,0 0 0 0 0,-5 4-20 0 0,10-8-1 0 0,0 0-1 0 0,0 0 1 0 0,0 0-1 0 0,0 0 1 0 0,0 0-1 0 0,0 0 1 0 0,0 0-1 0 0,1 0 1 0 0,-1 0-1 0 0,0 0 1 0 0,1 0-1 0 0,-1 0 1 0 0,1 0-1 0 0,-1 1 0 0 0,1-1 1 0 0,0 0-1 0 0,-1 0 1 0 0,1 1-1 0 0,0-1 1 0 0,0 0-1 0 0,0 0 1 0 0,0 1-1 0 0,0-1 1 0 0,0 0-1 0 0,0 1 1 0 0,1-1-1 0 0,-1 0 1 0 0,0 0-1 0 0,1 1 0 0 0,-1-1 1 0 0,1 0-1 0 0,-1 0 1 0 0,1 0-1 0 0,-1 0 1 0 0,1 0-1 0 0,0 0 1 0 0,0 0-1 0 0,-1 0 1 0 0,1 0-1 0 0,0 0 1 0 0,0 0-1 0 0,0 0 1 0 0,0 0-1 0 0,0-1 0 0 0,0 1 1 0 0,1 0-1 0 0,-1-1 2 0 0,111 38-10 0 0,-105-35 16 0 0,0 1 0 0 0,-1 1 0 0 0,1-1 0 0 0,-1 1 0 0 0,0 0 0 0 0,0 1 0 0 0,0-1 0 0 0,-1 1 0 0 0,0 0 0 0 0,0 0 0 0 0,0 1 0 0 0,-1 0 0 0 0,4 6-6 0 0,-6-10 23 0 0,-1 0 0 0 0,1 0 0 0 0,-1 0 0 0 0,1 1 0 0 0,-1-1 0 0 0,0 0-1 0 0,0 0 1 0 0,-1 1 0 0 0,1-1 0 0 0,-1 1 0 0 0,0-1 0 0 0,1 0 0 0 0,-1 1 0 0 0,-1-1 0 0 0,1 1 0 0 0,0-1 0 0 0,-1 0 0 0 0,0 1 0 0 0,0-1 0 0 0,0 0 0 0 0,0 0 0 0 0,0 0-1 0 0,-1 1 1 0 0,1-1 0 0 0,-1 0 0 0 0,0-1 0 0 0,0 1 0 0 0,0 0 0 0 0,0-1 0 0 0,-1 1 0 0 0,1-1 0 0 0,-3 2-23 0 0,-1 2 36 0 0,-1-1 0 0 0,1 0 0 0 0,-1 0 0 0 0,0 0 0 0 0,0-1-1 0 0,-1-1 1 0 0,0 1 0 0 0,1-1 0 0 0,-1 0 0 0 0,0-1 0 0 0,0 0 0 0 0,-1 0 0 0 0,1 0 0 0 0,0-1 0 0 0,-4 0-36 0 0,12-1 0 0 0,-4 0-42 0 0,1 0 1 0 0,0 1 0 0 0,0-1 0 0 0,0 0-1 0 0,0 0 1 0 0,0-1 0 0 0,0 1-1 0 0,0-1 1 0 0,0 0 0 0 0,0 1 0 0 0,0-1-1 0 0,0 0 1 0 0,0-1 0 0 0,0 1 0 0 0,0 0-1 0 0,1-1 1 0 0,-1 0 0 0 0,0 0-1 0 0,1 0 1 0 0,0 0 0 0 0,-1 0 0 0 0,1-1 41 0 0,-15-16-2916 0 0,9 10-3129 0 0,4 4-6168 0 0</inkml:trace>
  <inkml:trace contextRef="#ctx0" brushRef="#br0" timeOffset="-9647.268">274 22 11987 0 0,'0'0'1996'0'0,"0"0"-416"0"0,0 0-263 0 0,0 0 40 0 0,0 0 44 0 0,0 0-88 0 0,0 0-215 0 0,0 0-282 0 0,0 0-228 0 0,0 0-172 0 0,0 0-68 0 0,1-3-33 0 0,0-12-38 0 0,-1 11-2 0 0,0 4-42 0 0,15 19 738 0 0,22 98 384 0 0,-30-69-1160 0 0,-2 0 0 0 0,-2 0-1 0 0,-3 1 1 0 0,-3 31-195 0 0,-44 136 206 0 0,14-94-215 0 0,9-15-329 0 0,24-107 218 0 0,0 0-34 0 0,0 0-40 0 0,1 0-253 0 0,0-1 1 0 0,0 0 0 0 0,0 0-1 0 0,1 0 1 0 0,-1 0-1 0 0,0 0 1 0 0,-1 0 0 0 0,1-1-1 0 0,0 1 1 0 0,0 0 0 0 0,0 0-1 0 0,-1-1 1 0 0,1 1 0 0 0,0 0-1 0 0,-1-1 1 0 0,0 1-1 0 0,1 0 1 0 0,-1-1 0 0 0,0 1-1 0 0,1-1 1 0 0,-1 1 0 0 0,0-1-1 0 0,0 1 1 0 0,0-1 0 0 0,0 1-1 0 0,-1-1 1 0 0,1 1 0 0 0,0 0-1 0 0,-1-1 1 0 0,1 1-1 0 0,-1-1 447 0 0,1-8-6163 0 0,0 3-1649 0 0</inkml:trace>
  <inkml:trace contextRef="#ctx0" brushRef="#br0" timeOffset="-9406.266">0 409 13275 0 0,'0'0'2010'0'0,"0"0"-395"0"0,0 0-267 0 0,0 0 2 0 0,0 0-17 0 0,0 0-185 0 0,0 0-291 0 0,0 0-256 0 0,0 0-122 0 0,0 0-4 0 0,0 0 22 0 0,0 0-5 0 0,0 0-30 0 0,11 5-45 0 0,39 18-37 0 0,-43-21-283 0 0,0-1 1 0 0,0 1-1 0 0,0-1 0 0 0,0 0 1 0 0,1 0-1 0 0,-1-1 0 0 0,0 0 0 0 0,1-1 1 0 0,-1 1-1 0 0,0-1 0 0 0,0-1 1 0 0,3 0-98 0 0,-4 1 46 0 0,141-47 698 0 0,-25 5-1591 0 0,-35 31-3663 0 0,-76 12 1732 0 0,3 0-6611 0 0,-9 0-1712 0 0</inkml:trace>
  <inkml:trace contextRef="#ctx0" brushRef="#br0" timeOffset="-8858.155">549 387 8034 0 0,'0'0'2400'0'0,"0"0"-359"0"0,0 0-256 0 0,0 0-122 0 0,0 0-149 0 0,0 0-224 0 0,0 0-249 0 0,0 0-178 0 0,0 0-127 0 0,0 0-90 0 0,0 0-92 0 0,-5 31-80 0 0,-12 97-75 0 0,15-45 472 0 0,4-78-817 0 0,0-1 1 0 0,0 0-1 0 0,0 1 1 0 0,1-1 0 0 0,-1 0-1 0 0,1 0 1 0 0,0-1-1 0 0,0 1 1 0 0,1 0 0 0 0,-1-1-1 0 0,1 0 1 0 0,-1 0 0 0 0,1 0-1 0 0,0 0 1 0 0,0-1-1 0 0,0 1 1 0 0,1-1 0 0 0,-1 0-1 0 0,1 0 1 0 0,-1-1-1 0 0,1 0 1 0 0,-1 1 0 0 0,1-1-1 0 0,0-1 1 0 0,-1 1 0 0 0,1-1-1 0 0,0 0 1 0 0,0 0-1 0 0,0 0 1 0 0,-1 0 0 0 0,1-1-1 0 0,0 0 1 0 0,0 0-1 0 0,-1 0 1 0 0,1-1 0 0 0,-1 0-1 0 0,1 1 1 0 0,-1-1 0 0 0,0-1-1 0 0,0 1 1 0 0,0-1-1 0 0,0 0 1 0 0,0 0-55 0 0,17-9 123 0 0,-1-1-1 0 0,-1 0 1 0 0,0-2-1 0 0,-1 0 1 0 0,-1-1-1 0 0,0-1 1 0 0,4-6-123 0 0,34-62 202 0 0,-54 85-207 0 0,-1 0 0 0 0,1-1 0 0 0,-1 1 0 0 0,1-1 0 0 0,-1 1 0 0 0,1 0 0 0 0,-1 0 1 0 0,1-1-1 0 0,0 1 0 0 0,-1 0 0 0 0,1 0 0 0 0,-1-1 0 0 0,1 1 0 0 0,0 0 0 0 0,-1 0 0 0 0,1 0 0 0 0,-1 0 0 0 0,1 0 0 0 0,0 0 0 0 0,-1 0 0 0 0,1 0 0 0 0,0 0 0 0 0,-1 0 0 0 0,1 1 0 0 0,-1-1 0 0 0,1 0 0 0 0,-1 0 0 0 0,1 0 0 0 0,0 1 0 0 0,-1-1 0 0 0,1 0 0 0 0,-1 1 0 0 0,1-1 0 0 0,-1 1 0 0 0,1-1 0 0 0,-1 0 0 0 0,0 1 1 0 0,1-1-1 0 0,-1 1 0 0 0,1-1 0 0 0,-1 1 0 0 0,0-1 0 0 0,1 1 0 0 0,-1-1 0 0 0,0 1 0 0 0,0 0 0 0 0,0-1 0 0 0,1 1 0 0 0,-1-1 0 0 0,0 1 0 0 0,0 0 0 0 0,0-1 0 0 0,0 1 0 0 0,0 0 0 0 0,0-1 0 0 0,0 1 0 0 0,0-1 0 0 0,0 1 0 0 0,0 0 0 0 0,-1-1 0 0 0,1 1 0 0 0,0-1 0 0 0,0 1 0 0 0,-1 0 5 0 0,13 52-92 0 0,-12-47 85 0 0,0-1 0 0 0,0 1 1 0 0,1-1-1 0 0,0 0 0 0 0,0 0 0 0 0,0 1 1 0 0,0-1-1 0 0,1 0 0 0 0,0 0 1 0 0,0 0-1 0 0,1 0 0 0 0,-1-1 1 0 0,1 1-1 0 0,0-1 0 0 0,0 1 1 0 0,1-1-1 0 0,-1 0 0 0 0,1 0 1 0 0,0 0-1 0 0,0-1 0 0 0,0 1 1 0 0,0-1-1 0 0,1 0 0 0 0,-1-1 1 0 0,1 1-1 0 0,0-1 0 0 0,0 1 1 0 0,0-1-1 0 0,0-1 0 0 0,0 1 1 0 0,0-1-1 0 0,0 0 0 0 0,1 0 1 0 0,1 0 6 0 0,3-3 81 0 0,0-1 1 0 0,1 0-1 0 0,-2 0 1 0 0,1-1-1 0 0,0 0 1 0 0,-1-1-1 0 0,1 0 1 0 0,-2 0-1 0 0,1-1 1 0 0,0 0-1 0 0,-1-1 1 0 0,0 1-1 0 0,-1-2 1 0 0,1 1-1 0 0,-1-1 1 0 0,-1 0-1 0 0,0-1 1 0 0,2-3-82 0 0,-2 6 38 0 0,-1-1 0 0 0,0 0 1 0 0,-1 0-1 0 0,0 0 1 0 0,0 0-1 0 0,-1-1 0 0 0,0 1 1 0 0,0-1-1 0 0,0 0 0 0 0,-1 0 1 0 0,0 0-1 0 0,-1 0 0 0 0,0 0 1 0 0,0-1-1 0 0,-1 1 1 0 0,0 0-1 0 0,-1-3-38 0 0,-11 1-1750 0 0,0 9-5002 0 0,9 1 3814 0 0,1 0-5629 0 0</inkml:trace>
  <inkml:trace contextRef="#ctx0" brushRef="#br0" timeOffset="-8536.331">1510 405 9946 0 0,'0'0'3142'0'0,"0"0"-1109"0"0,0 0-564 0 0,0 0-118 0 0,0 0-127 0 0,0 0-179 0 0,0 0-212 0 0,0 0-221 0 0,-14 34-142 0 0,-38 105-93 0 0,38-69 210 0 0,15-66-555 0 0,-1-1 0 0 0,0 1 0 0 0,1-1 0 0 0,-1 1 0 0 0,1-1 1 0 0,0 0-1 0 0,0 1 0 0 0,0-1 0 0 0,1 0 0 0 0,-1 0 0 0 0,1 0 0 0 0,0 0 0 0 0,0 0 0 0 0,0 0 1 0 0,0 0-1 0 0,0 0 0 0 0,0-1 0 0 0,1 1 0 0 0,0-1 0 0 0,-1 0 0 0 0,1 0 0 0 0,0 0 0 0 0,0 0 1 0 0,0 0-1 0 0,0-1 0 0 0,0 1 0 0 0,1-1 0 0 0,-1 0 0 0 0,0 0 0 0 0,1 0 0 0 0,-1 0-32 0 0,5 1 106 0 0,0-1 1 0 0,0 0-1 0 0,0 0 0 0 0,0-1 0 0 0,0 0 0 0 0,1 0 0 0 0,-1 0 0 0 0,0-1 1 0 0,0-1-1 0 0,0 1 0 0 0,-1-2 0 0 0,1 1 0 0 0,3-2-106 0 0,6-4 283 0 0,0-1 0 0 0,0 0 0 0 0,-1-1 0 0 0,-1-1 1 0 0,0 0-1 0 0,0-1 0 0 0,-1-1 0 0 0,11-13-283 0 0,-19 19 78 0 0,0 1 0 0 0,-1-1-1 0 0,0 0 1 0 0,0 0 0 0 0,-1 0 0 0 0,1-1 0 0 0,-2 1 0 0 0,1-1 0 0 0,-1 0 0 0 0,0-1-1 0 0,-1 1 1 0 0,0 0 0 0 0,0-1 0 0 0,-1 1 0 0 0,0-1 0 0 0,0 1 0 0 0,-1-1-1 0 0,0 1 1 0 0,-1-1 0 0 0,-1-6-78 0 0,-1 7 0 0 0,0 0 0 0 0,-1 0 0 0 0,-1 1 1 0 0,1-1-1 0 0,-1 1 0 0 0,0 0 0 0 0,-1 0 0 0 0,0 1 0 0 0,0-1 0 0 0,0 1 0 0 0,-1 1 0 0 0,1-1 0 0 0,-1 1 0 0 0,-1 1 0 0 0,1-1 0 0 0,-1 1 0 0 0,0 0 1 0 0,0 1-1 0 0,-7-3 0 0 0,9 4-114 0 0,0 1-1 0 0,0-1 1 0 0,0 1 0 0 0,0 1 0 0 0,0-1 0 0 0,0 1 0 0 0,0 0 0 0 0,0 0 0 0 0,0 1 0 0 0,0 0 0 0 0,0 0 0 0 0,0 0 0 0 0,0 1-1 0 0,0-1 1 0 0,1 1 0 0 0,-4 2 114 0 0,-50 32-8042 0 0,43-24-3912 0 0</inkml:trace>
  <inkml:trace contextRef="#ctx0" brushRef="#br0" timeOffset="22765.872">403 1797 8666 0 0,'0'0'1800'0'0,"0"0"-298"0"0,0 0-214 0 0,0 0 83 0 0,0 0 191 0 0,0 0 39 0 0,0 0-184 0 0,0 0-270 0 0,0 0-292 0 0,0 0-245 0 0,0 0-127 0 0,2-8-80 0 0,7-24-30 0 0,-7 24-7 0 0,-2 8-41 0 0,0 0-33 0 0,0 0-44 0 0,0 0-49 0 0,0 0-47 0 0,0 0-20 0 0,0 15 283 0 0,0 30-32 0 0,3 0 1 0 0,1-1-1 0 0,2 1 1 0 0,2-1-1 0 0,4 9-383 0 0,39 60 253 0 0,-49-111-233 0 0,-1 0 0 0 0,1 0 0 0 0,-1-1 0 0 0,1 1 0 0 0,0-1 0 0 0,0 1 0 0 0,0-1 0 0 0,0 0 1 0 0,0 0-1 0 0,0 0 0 0 0,0 0 0 0 0,0 0 0 0 0,0 0 0 0 0,1-1 0 0 0,-1 1 0 0 0,0-1 0 0 0,0 1 1 0 0,1-1-1 0 0,-1 0 0 0 0,0 0 0 0 0,1 0 0 0 0,-1 0 0 0 0,0 0 0 0 0,0-1 0 0 0,1 1 0 0 0,-1-1 1 0 0,0 1-1 0 0,0-1 0 0 0,0 0 0 0 0,1 0 0 0 0,-1 0 0 0 0,0 0 0 0 0,0 0 0 0 0,-1-1 0 0 0,1 1 1 0 0,0 0-1 0 0,0-1 0 0 0,0 0 0 0 0,-1 1 0 0 0,1-2-20 0 0,63-72 437 0 0,-64 73-450 0 0,24-39 49 0 0,-1 0 0 0 0,-3-1 1 0 0,-1-2-1 0 0,-1-5-36 0 0,-15 156-157 0 0,-4-99 163 0 0,0 0 0 0 0,0 0 0 0 0,1 0 0 0 0,0 0 0 0 0,1 0 0 0 0,-1 0 0 0 0,2 0 0 0 0,-1 0 0 0 0,1-1 0 0 0,0 1 0 0 0,0-1 0 0 0,1 0 0 0 0,0 0 0 0 0,1 0 0 0 0,-1 0 0 0 0,3 0-6 0 0,-4 0 8 0 0,0-2 1 0 0,1 1 0 0 0,0 0-1 0 0,0-1 1 0 0,0 1-1 0 0,1-1 1 0 0,0-1 0 0 0,0 1-1 0 0,0 0 1 0 0,1-1 0 0 0,-1 0-1 0 0,1-1 1 0 0,0 1-1 0 0,0-1 1 0 0,0 0 0 0 0,1-1-1 0 0,-1 1 1 0 0,1-1 0 0 0,-1 0-1 0 0,1-1 1 0 0,0 0-1 0 0,-1 0 1 0 0,1 0 0 0 0,0-1-1 0 0,0 0 1 0 0,4 0-9 0 0,-5-5 48 0 0,1 1-1 0 0,-1-1 1 0 0,0 0 0 0 0,0 0-1 0 0,-1 0 1 0 0,1-1 0 0 0,-1 0-1 0 0,-1 0 1 0 0,1-1 0 0 0,-1 1-1 0 0,1-4-47 0 0,8-8 80 0 0,-1-2-37 0 0,-1 0 1 0 0,0 0-1 0 0,-2-1 0 0 0,0 0 0 0 0,-2-1 1 0 0,0 0-1 0 0,-1 0 0 0 0,-2-1 1 0 0,0 1-1 0 0,-1-1 0 0 0,-1 0 0 0 0,-2 0 1 0 0,0-4-44 0 0,0 27-30 0 0,0 1 1 0 0,-1-1-1 0 0,1 0 0 0 0,0 0 1 0 0,0 0-1 0 0,-1 1 1 0 0,1-1-1 0 0,0 0 1 0 0,-1 0-1 0 0,1 0 0 0 0,0 0 1 0 0,0 0-1 0 0,-1 0 1 0 0,1 0-1 0 0,0 1 1 0 0,-1-1-1 0 0,1 0 1 0 0,0 0-1 0 0,-1 0 0 0 0,1 0 1 0 0,0 0-1 0 0,-1 0 1 0 0,1-1-1 0 0,0 1 1 0 0,-1 0-1 0 0,1 0 0 0 0,0 0 1 0 0,-1 0-1 0 0,1 0 1 0 0,0 0-1 0 0,0 0 1 0 0,-1-1-1 0 0,1 1 0 0 0,0 0 1 0 0,0 0-1 0 0,-1 0 1 0 0,1-1-1 0 0,0 1 1 0 0,0 0-1 0 0,0 0 0 0 0,-1-1 1 0 0,1 1-1 0 0,0 0 1 0 0,0-1-1 0 0,0 1 1 0 0,0 0-1 0 0,0 0 0 0 0,-1-1 1 0 0,1 1-1 0 0,0 0 1 0 0,0-1-1 0 0,0 1 30 0 0,13 40-3087 0 0,-1-31-957 0 0,3-3-4258 0 0,-11-3-2639 0 0</inkml:trace>
  <inkml:trace contextRef="#ctx0" brushRef="#br0" timeOffset="23023.573">1523 1988 18924 0 0,'0'0'1162'0'0,"0"0"-312"0"0,0 0-15 0 0,0 0 218 0 0,0 0 135 0 0,0 0-100 0 0,0 0-285 0 0,0 0-248 0 0,0 0-202 0 0,0 0-118 0 0,0 0-62 0 0,0 0-58 0 0,0 0-46 0 0,-2 30-22 0 0,-4 134-26 0 0,6-154-1040 0 0,0 15 1879 0 0,4-20-5580 0 0,1-3-5353 0 0,-5-2-1470 0 0</inkml:trace>
  <inkml:trace contextRef="#ctx0" brushRef="#br0" timeOffset="23266.174">1464 1473 14107 0 0,'0'0'2713'0'0,"0"0"-1569"0"0,0 0-528 0 0,0 0-168 0 0,0 0-152 0 0,0 0-152 0 0,0 0-224 0 0,0 0-176 0 0,0 0-336 0 0,0 0-592 0 0,0 0-1353 0 0,0 0-2664 0 0,0 0-4417 0 0</inkml:trace>
  <inkml:trace contextRef="#ctx0" brushRef="#br0" timeOffset="23518.687">2036 1296 14331 0 0,'0'0'3094'0'0,"0"0"-1424"0"0,0 0-611 0 0,0 0-48 0 0,0 0-2 0 0,0 0-51 0 0,0 0-137 0 0,0 0-163 0 0,0 0-137 0 0,0 0-40 0 0,0 0-47 0 0,0 0-78 0 0,4 20-67 0 0,16 138 263 0 0,-11 404 298 0 0,-27-401-863 0 0,20-234-9706 0 0,-2 45-1189 0 0,0 16 3454 0 0</inkml:trace>
  <inkml:trace contextRef="#ctx0" brushRef="#br0" timeOffset="23740.298">1769 1808 15547 0 0,'0'0'1398'0'0,"0"0"-279"0"0,0 0 36 0 0,0 0 126 0 0,0 0-67 0 0,0 0-190 0 0,0 0-202 0 0,0 0-169 0 0,36-2-103 0 0,115-10-81 0 0,-47-5 186 0 0,107-48-423 0 0,-152 31-2105 0 0,-45 18-1923 0 0,-4-2-4058 0 0,-8 13-2846 0 0</inkml:trace>
  <inkml:trace contextRef="#ctx0" brushRef="#br0" timeOffset="24189.334">2432 1296 11290 0 0,'0'0'1953'0'0,"0"0"-494"0"0,0 0-163 0 0,0 0 42 0 0,0 0 38 0 0,0 0-112 0 0,0 0-224 0 0,0 0-166 0 0,0 0-82 0 0,1 33-62 0 0,3 104-57 0 0,-1 359 2521 0 0,-4-485-3181 0 0,2 1 1 0 0,-1-1-1 0 0,1 0 0 0 0,1 1 0 0 0,0-1 1 0 0,0 0-1 0 0,1 0 0 0 0,1 0 0 0 0,0-1 1 0 0,0 1-1 0 0,1-1 0 0 0,0 0 0 0 0,1 0 1 0 0,0-1-1 0 0,6 7-13 0 0,-7-15 19 0 0,-1 0-1 0 0,1 0 1 0 0,-1-1 0 0 0,1 0 0 0 0,0 0-1 0 0,-1 0 1 0 0,1 0 0 0 0,0-1 0 0 0,-1 0-1 0 0,1 0 1 0 0,-1 0 0 0 0,1-1 0 0 0,-1 1-1 0 0,0-1 1 0 0,1 0 0 0 0,-1 0 0 0 0,0-1 0 0 0,0 1-1 0 0,0-1 1 0 0,-1 0 0 0 0,1 0 0 0 0,-1 0-1 0 0,0 0 1 0 0,1-1 0 0 0,-1 1 0 0 0,-1-1-1 0 0,3-3-18 0 0,-1 3-5 0 0,37-36 90 0 0,-15 13-41 0 0,2 0 0 0 0,1 2 0 0 0,0 1 1 0 0,28-15-45 0 0,-56 38 7 0 0,1 0 0 0 0,0 0 0 0 0,-1 0 0 0 0,1 0 0 0 0,0 0 0 0 0,0 1 0 0 0,0-1 0 0 0,-1 1 0 0 0,1-1 0 0 0,0 1 0 0 0,0 0 0 0 0,0-1 0 0 0,0 1 0 0 0,0 0 0 0 0,0 0 0 0 0,0 1 0 0 0,0-1 0 0 0,-1 0 0 0 0,1 1 1 0 0,0-1-1 0 0,0 1 0 0 0,0-1 0 0 0,0 1 0 0 0,-1 0 0 0 0,1 0 0 0 0,0 0 0 0 0,-1 0 0 0 0,1 0 0 0 0,-1 0 0 0 0,1 0 0 0 0,-1 0 0 0 0,1 1 0 0 0,-1-1 0 0 0,0 1 0 0 0,0-1 0 0 0,1 1 0 0 0,-1-1 0 0 0,0 1 0 0 0,0 0 0 0 0,-1-1 0 0 0,1 1 0 0 0,0 0 0 0 0,-1 0 0 0 0,1 0 1 0 0,-1 0-1 0 0,1-1 0 0 0,-1 1 0 0 0,0 0 0 0 0,0 0 0 0 0,0 1-7 0 0,31 190 700 0 0,-16-144-952 0 0,-1-47-2155 0 0,-6-8-7601 0 0,-4 2-2121 0 0</inkml:trace>
  <inkml:trace contextRef="#ctx0" brushRef="#br0" timeOffset="31151.468">3951 1808 6361 0 0,'0'0'1735'0'0,"0"0"-205"0"0,0 0-58 0 0,0 0 99 0 0,0 0 39 0 0,0 0-154 0 0,0 0-287 0 0,0 0-303 0 0,0 0-236 0 0,0 0-134 0 0,2-7-72 0 0,9-21-22 0 0,37-14 1789 0 0,-40 37-1941 0 0,3-4-50 0 0,0 0-1 0 0,1 1 0 0 0,0 1 0 0 0,0 0 0 0 0,1 0 0 0 0,0 1 1 0 0,0 1-1 0 0,0 0 0 0 0,1 1 0 0 0,-1 0 0 0 0,1 1 0 0 0,0 1 0 0 0,0 0 1 0 0,0 1-1 0 0,4 1-199 0 0,-10 3 45 0 0,0 0 1 0 0,0 1-1 0 0,0 0 1 0 0,-1 0-1 0 0,1 1 1 0 0,-1 0 0 0 0,0 1-1 0 0,-1-1 1 0 0,1 1-1 0 0,-1 1 1 0 0,0-1-1 0 0,-1 1 1 0 0,0 0-1 0 0,0 0 1 0 0,0 0 0 0 0,-1 1-1 0 0,0 0 1 0 0,0 0-1 0 0,0 3-45 0 0,3 11 65 0 0,-2 1 0 0 0,0 0 0 0 0,-2 0 0 0 0,0 0-1 0 0,-2 0 1 0 0,0 1 0 0 0,-2-1 0 0 0,-1 9-65 0 0,1-9 40 0 0,-3 3-5 0 0,-1 1 0 0 0,-1-1 0 0 0,-1-1 1 0 0,-2 1-1 0 0,0-1 0 0 0,-2-1 0 0 0,-11 21-35 0 0,10-20 49 0 0,-69 102 179 0 0,84-169 279 0 0,11-4-476 0 0,3 1 0 0 0,1 0 0 0 0,3 1 0 0 0,1 2 0 0 0,2 0 0 0 0,2 2 0 0 0,19-23-31 0 0,-19 24-2 0 0,1 1 1 0 0,3 1-1 0 0,0 1 0 0 0,3 2 0 0 0,0 2 1 0 0,3 0-1 0 0,26-17 2 0 0,-60 47 1 0 0,-1 1-1 0 0,1 0 1 0 0,-1 0 0 0 0,1 0 0 0 0,-1 0 0 0 0,1 0-1 0 0,0 0 1 0 0,0 0 0 0 0,-1 1 0 0 0,1-1-1 0 0,0 1 1 0 0,0-1 0 0 0,0 1 0 0 0,0 0 0 0 0,-1-1-1 0 0,1 1 1 0 0,0 0 0 0 0,0 0 0 0 0,0 0-1 0 0,0 1 1 0 0,0-1 0 0 0,0 0 0 0 0,0 1 0 0 0,-1-1-1 0 0,1 1 1 0 0,0 0 0 0 0,0 0 0 0 0,-1-1-1 0 0,1 1 1 0 0,0 0 0 0 0,-1 0-1 0 0,5 19 56 0 0,-2 0 1 0 0,0 0-1 0 0,-1 0 0 0 0,-1 0 1 0 0,-1 0-1 0 0,0 0 1 0 0,-2 0-1 0 0,-1 7-56 0 0,1 28 33 0 0,-3-6-2 0 0,-2-1 0 0 0,-2 0 1 0 0,-2 0-1 0 0,-3-1 0 0 0,-1-1 0 0 0,-19 42-31 0 0,19-51 8 0 0,4-13 12 0 0,9-24-28 0 0,1 0-7 0 0,0 0 0 0 0,1-5-9 0 0,35-79 30 0 0,28-24-16 0 0,5 3-1 0 0,5 3 1 0 0,36-34 10 0 0,-108 133 0 0 0,1-2-7 0 0,1 0 0 0 0,-1-1 0 0 0,1 1 0 0 0,1 1 0 0 0,-1-1 0 0 0,1 1 0 0 0,0-1 0 0 0,0 1 0 0 0,0 1 0 0 0,0-1 0 0 0,1 1 0 0 0,0 0 0 0 0,-1 0 0 0 0,1 1 0 0 0,0-1 0 0 0,0 1 0 0 0,3 0 7 0 0,9 51 46 0 0,-17 9-2 0 0,-3 0 1 0 0,-3 0-1 0 0,-2-1 1 0 0,-2 1-1 0 0,-3-2 0 0 0,-4 6-44 0 0,-21 85-222 0 0,38-156-5928 0 0,2 1 833 0 0,1 4-6304 0 0</inkml:trace>
  <inkml:trace contextRef="#ctx0" brushRef="#br0" timeOffset="32022.569">5657 1823 2737 0 0,'0'0'958'0'0,"0"0"-40"0"0,0 0 161 0 0,0 0 351 0 0,0 0 302 0 0,0 0 83 0 0,0 0-107 0 0,0 0-185 0 0,0 0-176 0 0,0 0-126 0 0,0 0-100 0 0,0 0-91 0 0,0 0-98 0 0,0-9-85 0 0,-1-28-90 0 0,0 36-714 0 0,1 0 0 0 0,-1 1 0 0 0,1-1 0 0 0,-1 0 0 0 0,1 1 0 0 0,-1-1 0 0 0,0 0 0 0 0,1 1-1 0 0,-1-1 1 0 0,0 1 0 0 0,0-1 0 0 0,0 1 0 0 0,1 0 0 0 0,-1-1 0 0 0,0 1 0 0 0,0 0 0 0 0,0-1 0 0 0,0 1 0 0 0,0 0-1 0 0,1 0 1 0 0,-1 0 0 0 0,0 0 0 0 0,0 0 0 0 0,0 0 0 0 0,0 0 0 0 0,0 0 0 0 0,0 0 0 0 0,0 0 0 0 0,0 1 0 0 0,1-1 0 0 0,-1 0-1 0 0,0 1 1 0 0,0-1 0 0 0,0 0 0 0 0,1 1 0 0 0,-1-1 0 0 0,0 1 0 0 0,0-1 0 0 0,0 1-43 0 0,-94 81 1329 0 0,73-58-1144 0 0,8-9-133 0 0,0 1 0 0 0,1 0 1 0 0,0 1-1 0 0,2 0 1 0 0,0 1-1 0 0,1 0 1 0 0,1 1-1 0 0,0 0 1 0 0,2 1-1 0 0,0-1 1 0 0,1 1-1 0 0,1 1 1 0 0,1-1-1 0 0,1 1 1 0 0,1 0-1 0 0,0-1 1 0 0,2 13-53 0 0,0-29 18 0 0,1-1 1 0 0,0 1 0 0 0,0-1 0 0 0,0 0-1 0 0,0 1 1 0 0,1-1 0 0 0,-1 0 0 0 0,1 0 0 0 0,-1 0-1 0 0,1 0 1 0 0,0 0 0 0 0,1 0 0 0 0,-1-1-1 0 0,0 1 1 0 0,1-1 0 0 0,-1 1 0 0 0,1-1-1 0 0,0 0 1 0 0,0 0 0 0 0,0 0 0 0 0,0-1-1 0 0,0 1 1 0 0,0-1 0 0 0,0 1 0 0 0,1-1-1 0 0,-1 0 1 0 0,0 0 0 0 0,1-1 0 0 0,-1 1-1 0 0,1-1 1 0 0,-1 1 0 0 0,1-1 0 0 0,-1 0-1 0 0,1 0 1 0 0,-1-1 0 0 0,1 1 0 0 0,-1-1-1 0 0,0 0 1 0 0,1 0 0 0 0,-1 0 0 0 0,0 0-1 0 0,1 0 1 0 0,-1-1 0 0 0,0 0 0 0 0,0 1-1 0 0,0-1 1 0 0,0 0 0 0 0,1-2-19 0 0,25-20 155 0 0,-1 0 0 0 0,-1-2 0 0 0,-1-1 1 0 0,-1-1-1 0 0,-2-1 0 0 0,-1-1 0 0 0,-1-1 0 0 0,-2-1 1 0 0,-1-1-1 0 0,-2 0 0 0 0,2-9-155 0 0,63-113 160 0 0,-81 155-163 0 0,0 1 0 0 0,0-1 0 0 0,0 0 1 0 0,0 1-1 0 0,0-1 0 0 0,0 0 0 0 0,1 1 0 0 0,-1-1 0 0 0,0 0 0 0 0,0 1 1 0 0,0-1-1 0 0,0 0 0 0 0,0 0 0 0 0,0 1 0 0 0,1-1 0 0 0,-1 0 0 0 0,0 1 1 0 0,0-1-1 0 0,0 0 0 0 0,1 0 0 0 0,-1 0 0 0 0,0 1 0 0 0,0-1 1 0 0,1 0-1 0 0,-1 0 0 0 0,0 0 0 0 0,1 0 0 0 0,-1 1 0 0 0,0-1 0 0 0,0 0 1 0 0,1 0-1 0 0,-1 0 0 0 0,0 0 0 0 0,1 0 0 0 0,-1 0 0 0 0,0 0 0 0 0,1 0 1 0 0,-1 0-1 0 0,0 0 0 0 0,1 0 0 0 0,-1 0 3 0 0,-3 40 53 0 0,-34 226 134 0 0,36-255-188 0 0,1-1 0 0 0,1 1 0 0 0,-1-1 1 0 0,1 1-1 0 0,1-1 0 0 0,0 1 0 0 0,1-1 1 0 0,0 0-1 0 0,0 0 0 0 0,1 0 0 0 0,1-1 0 0 0,-1 1 1 0 0,1-1-1 0 0,1 0 0 0 0,0 0 0 0 0,0-1 1 0 0,1 0-1 0 0,0 0 0 0 0,4 4 1 0 0,-7-9-9 0 0,0 1 0 0 0,0-1 0 0 0,1 0 0 0 0,-1-1 0 0 0,1 1 0 0 0,-1-1 0 0 0,1 0 0 0 0,0 0 0 0 0,-1 0 0 0 0,1-1 0 0 0,0 1 0 0 0,0-1 0 0 0,1 0 0 0 0,-1-1 0 0 0,0 1 0 0 0,0-1 0 0 0,0 0 0 0 0,0-1 0 0 0,0 1 0 0 0,0-1 0 0 0,3 0 9 0 0,50-55-3011 0 0,-37 29-530 0 0,-10 14 0 0 0,-4 5-1850 0 0,0 3-5694 0 0</inkml:trace>
  <inkml:trace contextRef="#ctx0" brushRef="#br0" timeOffset="32534.495">6519 1768 7314 0 0,'0'0'4126'0'0,"0"0"-1456"0"0,0 0-638 0 0,0 0-151 0 0,0 0-164 0 0,0 0-192 0 0,0 0-220 0 0,0 0-242 0 0,0 0-215 0 0,0 0-176 0 0,0 0-173 0 0,0 0-173 0 0,0 0-92 0 0,-6 1-51 0 0,-9 5-98 0 0,0 2-1 0 0,0-1 1 0 0,1 2-1 0 0,0 0 1 0 0,1 1 0 0 0,0 0-1 0 0,1 1 1 0 0,0 0-1 0 0,0 1 1 0 0,-2 4-85 0 0,-11 9 22 0 0,19-21-17 0 0,1 0 0 0 0,1 0 0 0 0,-1 1 0 0 0,1 0 0 0 0,-1-1 0 0 0,1 2 0 0 0,0-1 0 0 0,1 0 0 0 0,0 1-1 0 0,0-1 1 0 0,0 1 0 0 0,0 0 0 0 0,1 0 0 0 0,0 0 0 0 0,0 1 0 0 0,1-1 0 0 0,-1 0 0 0 0,1 1 0 0 0,1-1 0 0 0,-1 3-5 0 0,4-6-10 0 0,0-1 1 0 0,0 1-1 0 0,0-1 0 0 0,1 1 1 0 0,-1-1-1 0 0,1 0 0 0 0,-1 0 1 0 0,1-1-1 0 0,-1 1 0 0 0,1-1 1 0 0,0 0-1 0 0,0 0 0 0 0,0 0 1 0 0,0 0-1 0 0,0-1 0 0 0,0 1 1 0 0,0-1-1 0 0,0 0 0 0 0,0-1 1 0 0,0 1-1 0 0,1-1 10 0 0,36 0-12 0 0,87 10 45 0 0,-126-9-26 0 0,-1 0-1 0 0,1 1 0 0 0,0 0 0 0 0,0-1 0 0 0,-1 1 0 0 0,1 0 0 0 0,-1 0 0 0 0,1-1 0 0 0,-1 1 0 0 0,1 1 0 0 0,-1-1 0 0 0,1 0 0 0 0,-1 0 0 0 0,0 0 0 0 0,0 1 0 0 0,0-1 0 0 0,0 0 0 0 0,0 1 0 0 0,0 0 0 0 0,0-1 0 0 0,0 1 0 0 0,0-1 1 0 0,-1 1-1 0 0,1 0 0 0 0,0-1 0 0 0,-1 1 0 0 0,0 0 0 0 0,1 0 0 0 0,-1-1 0 0 0,0 1 0 0 0,0 0 0 0 0,0 0 0 0 0,0 0 0 0 0,0-1 0 0 0,-1 1 0 0 0,1 0 0 0 0,0 0 0 0 0,-1-1 0 0 0,0 1 0 0 0,1 0 0 0 0,-1-1 0 0 0,0 1 0 0 0,0 0-5 0 0,-48 62 428 0 0,-84 35-86 0 0,125-94-388 0 0,-1 0 0 0 0,1-1 0 0 0,-1 0 0 0 0,0-1 1 0 0,0 0-1 0 0,-1 0 0 0 0,1-1 0 0 0,-1 0 0 0 0,1-1 1 0 0,-8 0 44 0 0,23-34-2826 0 0,42-18-1608 0 0,-12 21-5269 0 0,-21 19-1099 0 0</inkml:trace>
  <inkml:trace contextRef="#ctx0" brushRef="#br0" timeOffset="43581.626">6894 1819 0 0 0,'0'0'964'0'0,"0"0"-309"0"0,0 0-207 0 0,0 0 36 0 0,0 0 158 0 0,0 0 130 0 0,0 0 32 0 0,0 0-46 0 0,0 0-94 0 0,0 0-59 0 0,0 0 7 0 0,10 1 9809 0 0,-7-2-9747 0 0,-2 0-537 0 0,0-1 1 0 0,0 1-1 0 0,-1-1 0 0 0,1 1 1 0 0,-1-1-1 0 0,1 1 1 0 0,-1-1-1 0 0,0 1 1 0 0,1-1-1 0 0,-1 1 1 0 0,0-1-1 0 0,0 0 1 0 0,0 1-1 0 0,0-1 1 0 0,-1 1-1 0 0,1-1 1 0 0,0 1-1 0 0,-1-1 1 0 0,1 0-1 0 0,-1 1 0 0 0,1 0 1 0 0,-1-1-1 0 0,0 1 1 0 0,1-1-1 0 0,-1 1 1 0 0,0 0-1 0 0,0-1 1 0 0,0 1-1 0 0,0 0 1 0 0,0 0-1 0 0,0 0 1 0 0,-1 0-1 0 0,1 0 1 0 0,0 0-1 0 0,0 0 0 0 0,-1 0 1 0 0,1 0-1 0 0,-1 1 1 0 0,1-1-1 0 0,-1 1 1 0 0,1-1-1 0 0,-1 1 1 0 0,1-1-1 0 0,-1 1 1 0 0,1 0-1 0 0,-1 0 1 0 0,0 0-1 0 0,1 0 1 0 0,-1 0-1 0 0,0 0-137 0 0,-53 18 287 0 0,51-12-231 0 0,1 0 0 0 0,0 0 0 0 0,0 0 0 0 0,0 1 0 0 0,1 0 1 0 0,0-1-1 0 0,0 1 0 0 0,0 0 0 0 0,1 0 0 0 0,0 0 0 0 0,0 0 0 0 0,1 0 0 0 0,0 0 1 0 0,1 0-1 0 0,-1 0 0 0 0,1 0 0 0 0,0 0 0 0 0,1 0 0 0 0,0 0 0 0 0,0 0 0 0 0,0 0 1 0 0,1-1-1 0 0,0 1-56 0 0,91 148 724 0 0,-53-67-591 0 0,-41-55 139 0 0,0-33-241 0 0,0 0 12 0 0,0 0 3 0 0,-12 9 258 0 0,-3-3-299 0 0,0-1-1 0 0,0-1 1 0 0,-1 0-1 0 0,1-2 1 0 0,-1 1-1 0 0,1-2 1 0 0,-1 0-1 0 0,0 0 0 0 0,1-2 1 0 0,-4 0-5 0 0,-8 1-475 0 0,17-16-3578 0 0,5 8-1094 0 0,4 7 8 0 0,1 0-6158 0 0</inkml:trace>
</inkml:ink>
</file>

<file path=ppt/ink/ink36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19:16.3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4 100 4753 0 0,'0'0'1934'0'0,"0"0"-102"0"0,0 0-5 0 0,0 0-8 0 0,0 0-72 0 0,0 0-132 0 0,0 0-245 0 0,0 0-286 0 0,0 0-236 0 0,0 0-175 0 0,0 0-97 0 0,-2-3-42 0 0,2 1-420 0 0,-1 0-1 0 0,1 0 1 0 0,0 0-1 0 0,0 1 1 0 0,0-1-1 0 0,0 0 1 0 0,0 0-1 0 0,0 0 1 0 0,1 0-1 0 0,-1 0 1 0 0,1 0-1 0 0,-1 0 1 0 0,1 1-1 0 0,0-1 1 0 0,0 0-1 0 0,-1 0 1 0 0,1 1-1 0 0,0-1 1 0 0,1 0-1 0 0,-1 1 1 0 0,0-1-1 0 0,0 1 1 0 0,1 0-1 0 0,-1-1 1 0 0,1 1-1 0 0,-1 0 1 0 0,1 0-1 0 0,-1 0 1 0 0,1 0-1 0 0,0 0 1 0 0,-1 0-114 0 0,62-38 1296 0 0,-59 37-1204 0 0,-4 2-80 0 0,1-1-1 0 0,-1 1 1 0 0,0 0 0 0 0,1-1-1 0 0,-1 1 1 0 0,0 0 0 0 0,1 0 0 0 0,-1-1-1 0 0,1 1 1 0 0,-1 0 0 0 0,0 0-1 0 0,1 0 1 0 0,-1-1 0 0 0,1 1 0 0 0,-1 0-1 0 0,1 0 1 0 0,-1 0 0 0 0,1 0-1 0 0,-1 0 1 0 0,1 0 0 0 0,-1 0-1 0 0,1 0 1 0 0,-1 0 0 0 0,1 0 0 0 0,-1 0-1 0 0,1 0 1 0 0,-1 0 0 0 0,1 0-1 0 0,-1 1 1 0 0,0-1 0 0 0,1 0-1 0 0,-1 0 1 0 0,1 0 0 0 0,-1 1 0 0 0,0-1-1 0 0,1 0 1 0 0,-1 1 0 0 0,1-1-1 0 0,-1 0 1 0 0,0 1 0 0 0,1-1-1 0 0,-1 0 1 0 0,0 1 0 0 0,0-1 0 0 0,1 1-1 0 0,-1-1 1 0 0,0 1 0 0 0,0-1-1 0 0,0 0 1 0 0,1 1 0 0 0,-1-1 0 0 0,0 1-1 0 0,0-1 1 0 0,0 1-12 0 0,7 18 110 0 0,-1 1 0 0 0,0 0 0 0 0,-1 0 0 0 0,-2 0 1 0 0,0 1-1 0 0,-1-1 0 0 0,-1 17-110 0 0,-2 3 58 0 0,-2 0 1 0 0,-2 0 0 0 0,-2 0-1 0 0,-1 0 1 0 0,-2-1 0 0 0,-2-1 0 0 0,-1 0-1 0 0,-10 18-58 0 0,6-29 476 0 0,10-50 559 0 0,7 12-1037 0 0,1-1 0 0 0,0 0-1 0 0,1 0 1 0 0,0 0 0 0 0,1 1-1 0 0,0-1 1 0 0,1 1 0 0 0,0 0 0 0 0,1 0-1 0 0,0 0 1 0 0,1 1 0 0 0,0-1-1 0 0,1 2 1 0 0,5-8 2 0 0,22-26-9 0 0,1 1-1 0 0,3 2 1 0 0,1 1 0 0 0,1 2-1 0 0,30-19 10 0 0,-61 48-9 0 0,-6 5 5 0 0,-1 0-1 0 0,1 1 0 0 0,-1-1 1 0 0,1 1-1 0 0,0 0 1 0 0,-1 0-1 0 0,1 0 0 0 0,0 0 1 0 0,1 0-1 0 0,-1 0 1 0 0,0 1-1 0 0,0 0 0 0 0,1 0 1 0 0,-1 0-1 0 0,1 0 1 0 0,-1 0-1 0 0,1 0 0 0 0,-1 1 1 0 0,1 0-1 0 0,2 0 5 0 0,15 54 9 0 0,-21 156 154 0 0,-38 36-108 0 0,25-201-40 0 0,13-45-27 0 0,0 0 8 0 0,0 0 21 0 0,0 0 0 0 0,0 0-1 0 0,0 0 0 0 0,2-26 36 0 0,6 0-66 0 0,2 1 0 0 0,0 1 0 0 0,1 0 1 0 0,2 0-1 0 0,0 1 0 0 0,2 1 0 0 0,7-9 14 0 0,-19 27-3 0 0,38-57-57 0 0,3 2-1 0 0,3 2 1 0 0,3 2 0 0 0,53-47 60 0 0,-70 80-26 0 0,-33 22 8 0 0,11 26-73 0 0,-5 253 486 0 0,-23-113-267 0 0,15-115-691 0 0,2-50 335 0 0,19-2-4746 0 0,-9-5-3962 0 0,-5 5-2651 0 0</inkml:trace>
  <inkml:trace contextRef="#ctx0" brushRef="#br0" timeOffset="624.165">1057 435 5457 0 0,'0'0'3444'0'0,"0"0"-1249"0"0,0 0-464 0 0,0 0-3 0 0,0 0 15 0 0,0 0-141 0 0,0 0-261 0 0,0 0-254 0 0,0 0-206 0 0,0 0-129 0 0,0 0-81 0 0,0 0-78 0 0,0 0-68 0 0,3-2-44 0 0,181-84 3130 0 0,-77 63-3006 0 0,-104 70-321 0 0,-63 67 77 0 0,-29 26-180 0 0,88-138-170 0 0,0-1 0 0 0,0 1 0 0 0,0 0 0 0 0,1-1 0 0 0,-1 1 0 0 0,1 0 0 0 0,-1-1 0 0 0,1 1 0 0 0,-1 0 0 0 0,1 0 0 0 0,0-1 0 0 0,0 1 0 0 0,0 0 1 0 0,0 0-1 0 0,0-1 0 0 0,0 1 0 0 0,0 0 0 0 0,1 0 0 0 0,-1-1 0 0 0,1 1 0 0 0,-1 0 0 0 0,1-1 0 0 0,0 1 0 0 0,0 0 0 0 0,-1-1 0 0 0,1 1 0 0 0,0-1 0 0 0,0 1 0 0 0,1-1 0 0 0,-1 0 0 0 0,0 1 0 0 0,0-1 0 0 0,1 0 0 0 0,-1 0 0 0 0,0 0 0 0 0,1 0 0 0 0,-1 0 1 0 0,1 0-1 0 0,0 0 0 0 0,-1-1 0 0 0,1 1 0 0 0,0-1 0 0 0,-1 1 0 0 0,1-1 0 0 0,0 1-11 0 0,80 10 610 0 0,54-38-171 0 0,-89 13-549 0 0,6-9-2857 0 0,-48 19 562 0 0,-4 1-8322 0 0,-1 0-1907 0 0</inkml:trace>
  <inkml:trace contextRef="#ctx0" brushRef="#br0" timeOffset="4448.766">2228 604 3361 0 0,'0'0'1471'0'0,"0"0"-152"0"0,0 0 69 0 0,0 0 284 0 0,0 0 209 0 0,0 0-66 0 0,0 0-267 0 0,0 0-332 0 0,0 0-271 0 0,0 0-201 0 0,0 0-96 0 0,5-1-72 0 0,26-5 851 0 0,-31 6-1040 0 0,0 0-38 0 0,0 0-19 0 0,0 0-37 0 0,0 0-17 0 0,0 0-5 0 0,0 0-33 0 0,0 0-15 0 0,0 0-11 0 0,0 0 2 0 0,0 0-2 0 0,0 0 12 0 0,-16 36 2683 0 0,16-36-2816 0 0,0 0-3 0 0,0 0-3 0 0,0 0-8 0 0,0 0 6 0 0,0 0-11 0 0,0 0-13 0 0,0 0-2 0 0,0 0 6 0 0,0 0 1 0 0,0 0 5 0 0,0 0 14 0 0,0 0-23 0 0,0 0 5 0 0,0 0-10 0 0,0 0-15 0 0,0 0 8 0 0,0 0-9 0 0,38-28 478 0 0,-30 21-608 0 0,-1 1 881 0 0,-12 18-202 0 0,-16 25-191 0 0,50-56-251 0 0,-10 5-56 0 0,-19 14-58 0 0,0 0 2 0 0,0 0-1 0 0,0 0-20 0 0,0 0-1 0 0,0 0 12 0 0,0 0-9 0 0,0 0 9 0 0,0 0 9 0 0,0 0-11 0 0,0 0 4 0 0,0 0 13 0 0,0 0-15 0 0,0 0 3 0 0,0 0-19 0 0,0 0-35 0 0,0 0 38 0 0,0 0 19 0 0,0 0-48 0 0,0 0-52 0 0,0 0-76 0 0,0-6-1791 0 0,0 4-7401 0 0,0 2-2986 0 0</inkml:trace>
  <inkml:trace contextRef="#ctx0" brushRef="#br0" timeOffset="19895.003">5479 880 0 0 0,'0'0'448'0'0,"-7"-5"299"0"0,-27-20 1048 0 0,14 4 8777 0 0,20 21-9744 0 0,0 0-71 0 0,0 0-94 0 0,0 0-103 0 0,0 0-98 0 0,0 0-78 0 0,0 0-70 0 0,0 0-59 0 0,0 0-60 0 0,0 0-50 0 0,0 0-38 0 0,27 103 1337 0 0,75 216 490 0 0,-38-5-1322 0 0,-49-208-429 0 0,21 131 122 0 0,-33-87 232 0 0,12 90-103 0 0,12 18 366 0 0,-20-63-332 0 0,17 47 88 0 0,-15-153-420 0 0,13 65 158 0 0,12 5 85 0 0,-16-46-177 0 0,-14 27 21 0 0,9-77-207 0 0,-13-63-25 0 0,6 26 26 0 0,-5-26-20 0 0,1 2 9 0 0,0 0 0 0 0,0 0 0 0 0,1 0-1 0 0,-1-1 1 0 0,1 1 0 0 0,-1-1 0 0 0,1 0 0 0 0,-1 1-1 0 0,1-1 1 0 0,0 0 0 0 0,-1-1 0 0 0,1 1 0 0 0,0 0-1 0 0,0-1 1 0 0,0 1 0 0 0,0-1 0 0 0,0 0-1 0 0,0 0 1 0 0,-1 0 0 0 0,1-1 0 0 0,2 1-6 0 0,208-32 482 0 0,-175 24-413 0 0,277-51 307 0 0,32 10-59 0 0,114 8 311 0 0,-308 16-423 0 0,-57 9-73 0 0,0 3-1 0 0,80 2-131 0 0,8 7 74 0 0,191-22 154 0 0,-110 11-86 0 0,593-47 217 0 0,-657 55-319 0 0,147-1 260 0 0,-3-4-117 0 0,-127-5-91 0 0,-25 9-13 0 0,-14 5 14 0 0,71-12 148 0 0,-42 7-73 0 0,-3-3 98 0 0,310 8 18 0 0,-393-5-183 0 0,58 5 41 0 0,-180 3-149 0 0,0 0-6 0 0,0 0-10 0 0,28 0 99 0 0,-3 0-41 0 0,-24 0-21 0 0,-1 0-22 0 0,0 0-2 0 0,0 0-4 0 0,0 0 5 0 0,-8-21-5997 0 0,3 13-1062 0 0,3 4-5576 0 0</inkml:trace>
  <inkml:trace contextRef="#ctx0" brushRef="#br0" timeOffset="24262.586">10685 534 0 0 0,'0'0'295'0'0,"0"0"294"0"0,0 0 114 0 0,0 0-26 0 0,0 0-90 0 0,0 0-112 0 0,0 0-62 0 0,0-2 13 0 0,-1 11 7401 0 0,1 26-2914 0 0,1 75-4576 0 0,26 18 689 0 0,62 306 576 0 0,-45-121-873 0 0,-27-126-325 0 0,-1 31-72 0 0,-3 91 316 0 0,-6-47 321 0 0,-37 10 117 0 0,11 78 116 0 0,3 111-290 0 0,11-112-464 0 0,17-235-344 0 0,-4 107 180 0 0,0-66-121 0 0,11 106-12 0 0,-2-125-94 0 0,-3 33 38 0 0,-3-17-72 0 0,-4 43-34 0 0,2-103-5 0 0,-1-14 7 0 0,0-42-30 0 0,3 78 40 0 0,-1-55 10 0 0,-8 0-6 0 0,-4-30-134 0 0,-16-4-2090 0 0,13-21-1438 0 0,0-3-3370 0 0,4-1-4111 0 0</inkml:trace>
  <inkml:trace contextRef="#ctx0" brushRef="#br0" timeOffset="28836.589">10917 5943 0 0 0,'0'0'403'0'0,"0"0"-47"0"0,0 0-127 0 0,0 0-118 0 0,0 0-79 0 0,0 0-37 0 0,0 0-7 0 0,0 0 36 0 0,0 0 16 0 0,0 0 10 0 0,0 0 26 0 0,16-5 2722 0 0,-12-3-3006 0 0,5 8 9702 0 0,-6 5-8811 0 0,7 58 3578 0 0,-1-5-3198 0 0,2 17 94 0 0,-2-47-532 0 0,-9-27-569 0 0,2 38 1631 0 0,-2-33-1281 0 0,0-43-193 0 0,0 20-247 0 0,2-151 51 0 0,-17 106 81 0 0,15 61-105 0 0,0 1-6 0 0,13-63 7 0 0,-11-53 400 0 0,-2 115-401 0 0,0 1-1 0 0,0 0 3 0 0,0 0 6 0 0,0 0-6 0 0,0 0 22 0 0,-3-11 146 0 0,2 7-3664 0 0,0 4 2260 0 0,1 0-2249 0 0,0 0-3409 0 0,0 0-2114 0 0</inkml:trace>
  <inkml:trace contextRef="#ctx0" brushRef="#br0" timeOffset="42967.664">7903 2003 0 0 0,'0'0'860'0'0,"0"0"150"0"0,0 0 93 0 0,0 0 161 0 0,0 0 80 0 0,0 0-8 0 0,0 0-57 0 0,0 0-176 0 0,0 0-146 0 0,0 0-101 0 0,0 0-28 0 0,-5-4 11 0 0,-42-37 4214 0 0,38 39-4809 0 0,-1 0 0 0 0,1 0 0 0 0,0 1 1 0 0,-1 0-1 0 0,1 1 0 0 0,-1 0 0 0 0,1 1 1 0 0,-1 0-1 0 0,1 0 0 0 0,-1 1 0 0 0,1 0 0 0 0,0 0 1 0 0,0 1-1 0 0,0 1 0 0 0,0-1 0 0 0,1 2-244 0 0,-18 3 700 0 0,-34 27 391 0 0,10 21-392 0 0,43-45-611 0 0,-1 1 0 0 0,2 0 1 0 0,-1 1-1 0 0,2-1 0 0 0,0 1 0 0 0,0 0 0 0 0,1 1 0 0 0,1-1 0 0 0,0 1 0 0 0,1-1 1 0 0,0 1-1 0 0,1 9-88 0 0,12 125 723 0 0,-8-134-647 0 0,0 0 0 0 0,1-1 0 0 0,0 1 0 0 0,1 0 0 0 0,1-1 0 0 0,0 0 0 0 0,1-1 0 0 0,0 1 0 0 0,1-1 0 0 0,0-1 0 0 0,1 1 0 0 0,0-1 0 0 0,1-1 0 0 0,0 0 0 0 0,8 5-76 0 0,56 26 561 0 0,14 3-143 0 0,-72-37-333 0 0,1 0-1 0 0,0-1 1 0 0,1 0 0 0 0,0-2 0 0 0,0 0 0 0 0,0-1 0 0 0,0 0 0 0 0,0-2-1 0 0,1 0 1 0 0,-1-1 0 0 0,12-2-85 0 0,-10-2 73 0 0,0-1-1 0 0,-1-2 1 0 0,1 1-1 0 0,-1-2 1 0 0,-1-1-1 0 0,0 0 1 0 0,0-1 0 0 0,14-12-73 0 0,-25 18 17 0 0,5-5 15 0 0,-2 0 0 0 0,1-1 0 0 0,-1 0 1 0 0,-1-1-1 0 0,0 0 0 0 0,0 0 0 0 0,-1-1 0 0 0,-1 0 1 0 0,0-1-1 0 0,-1 0 0 0 0,0 0 0 0 0,-1 0 1 0 0,0 0-1 0 0,-1-1 0 0 0,0 0 0 0 0,-2 0 0 0 0,1 0 1 0 0,-2 0-1 0 0,0-2-32 0 0,-2 0 3 0 0,0 0 0 0 0,-2 0 0 0 0,0 0 0 0 0,0 0 0 0 0,-2 1 0 0 0,0-1 0 0 0,-1 1 0 0 0,0 0 0 0 0,-1 1 0 0 0,-1 0 0 0 0,0 0 0 0 0,-1 0 0 0 0,0 1 0 0 0,-1 1 1 0 0,-1 0-1 0 0,0 0 0 0 0,-1 1 0 0 0,0 0 0 0 0,0 1 0 0 0,-1 0 0 0 0,-8-4-3 0 0,-3-2-181 0 0,-1 1 1 0 0,0 1-1 0 0,-1 1 1 0 0,-1 2-1 0 0,0 0 1 0 0,0 2-1 0 0,-1 1 1 0 0,0 1-1 0 0,0 2 1 0 0,0 0-1 0 0,-13 1 181 0 0,-16 5-3067 0 0,40 5-949 0 0,3 5-3903 0 0,9-4-3701 0 0</inkml:trace>
  <inkml:trace contextRef="#ctx0" brushRef="#br0" timeOffset="44881.849">8255 4772 0 0 0,'0'0'436'0'0,"0"0"-40"0"0,0 0-120 0 0,0 0-116 0 0,0 0-62 0 0,0 0 15 0 0,0 0 40 0 0,0 0 47 0 0,0 0 40 0 0,0 0 10 0 0,0 0 7 0 0,0 0 7 0 0,0 0-21 0 0,0 0-16 0 0,14-8 4552 0 0,-12 8 4600 0 0,-2 0-3570 0 0,-1-1-2520 0 0,-4 0-3257 0 0,-3-2-2521 0 0,3 1 3992 0 0,-107-5-687 0 0,38 47-71 0 0,11 27-306 0 0,54-55-398 0 0,1 1-1 0 0,1 0 1 0 0,-1 0-1 0 0,2 1 1 0 0,0-1-1 0 0,1 1 1 0 0,0 1-1 0 0,1-1 1 0 0,1 1-1 0 0,0 0 1 0 0,1-1-1 0 0,1 1 1 0 0,0 0-1 0 0,1 0 1 0 0,0 0-1 0 0,3 14-40 0 0,-3-15 47 0 0,13 64 180 0 0,6-13-86 0 0,-14-53-97 0 0,44 73 176 0 0,7-33-84 0 0,-42-43-69 0 0,1-1 1 0 0,-1 0-1 0 0,2-1 0 0 0,-1 0 0 0 0,1-1 0 0 0,0-1 0 0 0,0 0 1 0 0,2-1-68 0 0,187 10 569 0 0,-110-47-247 0 0,-28-12-153 0 0,-32 15-66 0 0,26-54 101 0 0,-57 77-213 0 0,2-1 31 0 0,0-1 0 0 0,-1 0 0 0 0,0 0 0 0 0,0 0 0 0 0,-1 0 0 0 0,0-1 0 0 0,-1 0 0 0 0,0 1 0 0 0,-1-1 0 0 0,1-1 0 0 0,-1-8-22 0 0,-10-84 140 0 0,3 90-234 0 0,-1 0 1 0 0,-1 0-1 0 0,0 0 1 0 0,0 1-1 0 0,-1 0 0 0 0,-1 0 1 0 0,0 1-1 0 0,0 0 1 0 0,-1 0-1 0 0,-1 1 0 0 0,0 1 1 0 0,0 0-1 0 0,-1 0 1 0 0,0 1-1 0 0,0 1 0 0 0,-1 0 1 0 0,0 0-1 0 0,0 1 1 0 0,0 1-1 0 0,-1 1 1 0 0,0-1-1 0 0,-1 2 94 0 0,-90-9-3651 0 0,70 10-607 0 0,0 2-3994 0 0,17 0-3836 0 0</inkml:trace>
  <inkml:trace contextRef="#ctx0" brushRef="#br0" timeOffset="46146.284">8155 4831 1392 0 0,'0'0'1011'0'0,"0"0"23"0"0,0 0 219 0 0,0 0 262 0 0,0 0 123 0 0,0 0-71 0 0,0 0-329 0 0,0 0-364 0 0,0 0-216 0 0,0 0-119 0 0,0 0 12 0 0,0 0 81 0 0,0 0 30 0 0,-14 18 4 0 0,-95 118 1037 0 0,-27 0 477 0 0,169-147-1848 0 0,176-146 29 0 0,-148 119-421 0 0,-61 38-11 0 0,0 0-8 0 0,0 0-7 0 0,0 5-100 0 0,-1 4 202 0 0,-1 0 1 0 0,-1 0-1 0 0,0 0 0 0 0,0-1 0 0 0,-1 1 1 0 0,1-1-1 0 0,-2 0 0 0 0,1 0 1 0 0,-1 0-1 0 0,-1-1 0 0 0,-4 6-16 0 0,-8 13 19 0 0,-61 103 303 0 0,79-129-323 0 0,0 1 0 0 0,-1-1 0 0 0,1 1 0 0 0,0-1 0 0 0,0 1 0 0 0,0-1 0 0 0,-1 1 0 0 0,1-1 0 0 0,0 1-1 0 0,0-1 1 0 0,0 1 0 0 0,0-1 0 0 0,0 1 0 0 0,0 0 0 0 0,0-1 0 0 0,0 1 0 0 0,1-1 0 0 0,-1 1 0 0 0,0-1 0 0 0,0 1 0 0 0,0-1 0 0 0,0 1 0 0 0,1-1-1 0 0,-1 1 1 0 0,0-1 0 0 0,1 0 0 0 0,-1 1 0 0 0,0-1 0 0 0,1 1 0 0 0,-1-1 0 0 0,0 0 0 0 0,1 1 0 0 0,-1-1 0 0 0,1 0 0 0 0,-1 1 0 0 0,0-1-1 0 0,1 0 1 0 0,-1 0 0 0 0,1 1 0 0 0,-1-1 0 0 0,1 0 0 0 0,-1 0 0 0 0,1 0 0 0 0,-1 0 0 0 0,1 0 0 0 0,0 1 0 0 0,-1-1 0 0 0,1 0 0 0 0,-1 0 0 0 0,1 0-1 0 0,-1-1 1 0 0,1 1 0 0 0,-1 0 0 0 0,1 0 0 0 0,-1 0 0 0 0,1 0 0 0 0,-1 0 0 0 0,1-1 0 0 0,-1 1 0 0 0,1 0 0 0 0,-1 0 0 0 0,1-1 0 0 0,-1 1-1 0 0,1-1 3 0 0,37-10 94 0 0,272-206-67 0 0,-309 216-32 0 0,23-17 17 0 0,-31 30-91 0 0,-145 161 138 0 0,86-90 424 0 0,108-79-322 0 0,94-81 24 0 0,82-84-168 0 0,-217 161 8 0 0,-1 0 40 0 0,-4 8 96 0 0,-263 340 198 0 0,268-348-360 0 0,-1 0 0 0 0,1 0-1 0 0,-1 0 1 0 0,1 0 0 0 0,-1 0 0 0 0,1 0 0 0 0,-1 1-1 0 0,1-1 1 0 0,-1 0 0 0 0,0 0 0 0 0,1 1 0 0 0,-1-1-1 0 0,1 0 1 0 0,-1 1 0 0 0,0-1 0 0 0,1 0 0 0 0,-1 1-1 0 0,0-1 1 0 0,1 1 0 0 0,-1-1 0 0 0,0 1 0 0 0,1-1-1 0 0,-1 0 1 0 0,0 1 0 0 0,0-1 0 0 0,0 1 0 0 0,0-1-1 0 0,1 1 1 0 0,-1-1 0 0 0,0 1 0 0 0,0-1 0 0 0,0 1 0 0 0,0-1-1 0 0,0 1 1 0 0,0-1 0 0 0,0 1 0 0 0,0 0 0 0 0,-1-1-1 0 0,1 1 1 0 0,0-1 0 0 0,0 1 0 0 0,0-1 0 0 0,0 0-1 0 0,-1 1 1 0 0,1-1 0 0 0,0 1 0 0 0,0-1 0 0 0,-1 1-1 0 0,1-1 1 0 0,0 0 0 0 0,-1 1 0 0 0,1-1 0 0 0,-1 0-1 0 0,1 1 1 0 0,0-1 0 0 0,-1 0 0 0 0,1 1 0 0 0,-1-1-1 0 0,1 0 1 0 0,-1 0 0 0 0,42-15 161 0 0,179-146 9 0 0,-200 154-258 0 0,-20 7-30 0 0,-1 11-172 0 0,-67 106-2462 0 0,40-75-977 0 0,10-14-3120 0 0,8-13-998 0 0</inkml:trace>
  <inkml:trace contextRef="#ctx0" brushRef="#br0" timeOffset="47884.805">7592 1985 6993 0 0,'0'0'573'0'0,"0"0"-303"0"0,0 0 6 0 0,0 0 355 0 0,0 0 395 0 0,0 0 262 0 0,0 0 46 0 0,0 0-143 0 0,0 0-209 0 0,0 0-187 0 0,0 0-153 0 0,-7 25-74 0 0,-24 82-24 0 0,-15-4 2006 0 0,46-101-2543 0 0,0-1-1 0 0,0 0 1 0 0,1 0-1 0 0,-1 1 1 0 0,1-1 0 0 0,-1 0-1 0 0,1 0 1 0 0,0 0 0 0 0,-1 0-1 0 0,1 0 1 0 0,0 0 0 0 0,0 0-1 0 0,-1 0 1 0 0,1 0 0 0 0,0 0-1 0 0,0 0 1 0 0,0 0-1 0 0,0-1 1 0 0,1 1 0 0 0,-1 0-1 0 0,0-1 1 0 0,0 1 0 0 0,0-1-1 0 0,0 1 1 0 0,1-1 0 0 0,-1 1-1 0 0,0-1 1 0 0,0 0 0 0 0,1 0-1 0 0,-1 0 1 0 0,0 0-1 0 0,1 0 1 0 0,-1 0 0 0 0,0 0-1 0 0,1 0 1 0 0,-1 0 0 0 0,0 0-1 0 0,0-1 1 0 0,1 1 0 0 0,-1-1-1 0 0,0 1 1 0 0,0-1-1 0 0,0 1 1 0 0,0-1 0 0 0,1 0-1 0 0,-1 1 1 0 0,0-1 0 0 0,0 0-1 0 0,0 0 1 0 0,-1 0 0 0 0,1 0-1 0 0,1 0-6 0 0,234-193 588 0 0,-170 142-492 0 0,-153 137 953 0 0,49-44-1011 0 0,1 2 0 0 0,2 2 0 0 0,2 1 0 0 0,-5 14-38 0 0,37-60 0 0 0,1 0 1 0 0,-1 1 0 0 0,1-1 0 0 0,-1 0-1 0 0,1 1 1 0 0,-1-1 0 0 0,1 0 0 0 0,-1 1-1 0 0,1-1 1 0 0,-1 0 0 0 0,1 1 0 0 0,0-1-1 0 0,-1 1 1 0 0,1-1 0 0 0,0 1 0 0 0,-1-1-1 0 0,1 1 1 0 0,0-1 0 0 0,0 1 0 0 0,0-1-1 0 0,-1 1 1 0 0,1-1 0 0 0,0 1 0 0 0,0-1-1 0 0,0 1 1 0 0,0 0 0 0 0,0-1 0 0 0,0 1-1 0 0,0-1 1 0 0,0 1 0 0 0,0-1 0 0 0,0 1-1 0 0,0 0 1 0 0,0-1 0 0 0,1 1 0 0 0,-1-1-1 0 0,0 1 1 0 0,0-1 0 0 0,1 1 0 0 0,-1-1-1 0 0,0 1 1 0 0,0-1 0 0 0,1 1 0 0 0,-1-1-1 0 0,1 0 1 0 0,-1 1 0 0 0,0-1 0 0 0,1 1-1 0 0,-1-1 1 0 0,1 0 0 0 0,-1 1 0 0 0,1-1-1 0 0,-1 0 1 0 0,1 0 0 0 0,-1 1 0 0 0,1-1-1 0 0,-1 0 1 0 0,1 0 0 0 0,0 0 0 0 0,-1 0-1 0 0,1 0 1 0 0,-1 0-1 0 0,37-10 126 0 0,141-140 278 0 0,-32 25-290 0 0,-231 235 123 0 0,-147 216-196 0 0,198-277-45 0 0,63-52-44 0 0,105-101 300 0 0,240-193-244 0 0,-309 245 75 0 0,-65 52 19 0 0,-19 13 241 0 0,-99 104-450 0 0,54-48 123 0 0,-24 23 23 0 0,4 4 1 0 0,-13 27-40 0 0,74-78-47 0 0,48-44-123 0 0,-15-4 180 0 0,0 0 1 0 0,-1 0 0 0 0,0-1 0 0 0,0 0-1 0 0,0-1 1 0 0,0 0 0 0 0,0 0 0 0 0,-1-1-1 0 0,0 0 1 0 0,0 0 0 0 0,6-8-11 0 0,-5 7-2 0 0,216-179-96 0 0,-208 176 16 0 0,-233 253-162 0 0,207-232 287 0 0,0-2-50 0 0,16-13-28 0 0,207-179 518 0 0,-171 147-488 0 0,1 2 0 0 0,1 3 1 0 0,2 1-1 0 0,6-1 5 0 0,-53 32 1 0 0,-1-1 0 0 0,1 1 0 0 0,0-1 0 0 0,0 0 0 0 0,0 1 0 0 0,0-1 0 0 0,-1 1 0 0 0,1-1 1 0 0,0 1-1 0 0,0-1 0 0 0,0 0 0 0 0,0 1 0 0 0,0-1 0 0 0,0 1 0 0 0,0-1 0 0 0,0 1 0 0 0,0-1 0 0 0,0 1 0 0 0,0-1 0 0 0,0 1 0 0 0,0-1 0 0 0,1 0 0 0 0,-1 1 0 0 0,0-1 0 0 0,0 1 1 0 0,0-1-1 0 0,1 0 0 0 0,-1 1 0 0 0,0-1 0 0 0,1 1 0 0 0,-1-1 0 0 0,0 0 0 0 0,0 1 0 0 0,1-1 0 0 0,-1 0 0 0 0,1 0 0 0 0,-1 1 0 0 0,0-1 0 0 0,1 0 0 0 0,-1 0 0 0 0,1 0 0 0 0,-1 1 1 0 0,0-1-1 0 0,1 0 0 0 0,-1 0 0 0 0,1 0 0 0 0,-1 0 0 0 0,1 0 0 0 0,-1 0 0 0 0,1 0 0 0 0,-1 0 0 0 0,1 0 0 0 0,-1 0 0 0 0,0 0 0 0 0,1 0 0 0 0,-1 0 0 0 0,1 0 0 0 0,0-1-1 0 0,-24 40 94 0 0,-200 247-138 0 0,209-256-771 0 0,13-16-7902 0 0,1-13-2162 0 0</inkml:trace>
  <inkml:trace contextRef="#ctx0" brushRef="#br0" timeOffset="48786.651">8126 4960 6769 0 0,'0'0'3104'0'0,"0"0"-1544"0"0,0 0-645 0 0,0 0-123 0 0,0 0 20 0 0,0 0 115 0 0,0 0 0 0 0,0 0-73 0 0,0 0-109 0 0,0 0-159 0 0,0 0-144 0 0,-21 15-146 0 0,-64 49-110 0 0,47-19 6 0 0,23 0-178 0 0,65-38 181 0 0,-38-9-127 0 0,0 0 0 0 0,-1-1 0 0 0,1 0-1 0 0,-1-1 1 0 0,0-1 0 0 0,0 1 0 0 0,0-2 0 0 0,0 0-1 0 0,-1 0 1 0 0,9-7-68 0 0,12-6 84 0 0,66-32 69 0 0,-97 51-145 0 0,1 0 0 0 0,-1 0 0 0 0,0 0 1 0 0,1 0-1 0 0,-1 0 0 0 0,0 0 0 0 0,1 0 0 0 0,-1 0 0 0 0,1 0 1 0 0,-1 0-1 0 0,0 0 0 0 0,1 0 0 0 0,-1 0 0 0 0,0 0 0 0 0,1 0 1 0 0,-1 0-1 0 0,0 1 0 0 0,1-1 0 0 0,-1 0 0 0 0,0 0 0 0 0,1 0 1 0 0,-1 0-1 0 0,0 1 0 0 0,1-1 0 0 0,-1 0 0 0 0,0 0 0 0 0,0 1 1 0 0,1-1-1 0 0,-1 0 0 0 0,0 1 0 0 0,0-1 0 0 0,1 0 0 0 0,-1 1 1 0 0,0-1-1 0 0,0 0 0 0 0,0 1 0 0 0,0-1 0 0 0,0 0 0 0 0,0 1 1 0 0,0-1-1 0 0,1 1 0 0 0,-1-1 0 0 0,0 0 0 0 0,0 1 0 0 0,0-1 1 0 0,0 0-1 0 0,-1 1 0 0 0,1-1 0 0 0,0 1 0 0 0,0-1 0 0 0,0 0 1 0 0,0 1-1 0 0,0-1 0 0 0,0 0 0 0 0,-1 1 0 0 0,1-1 0 0 0,0 0 0 0 0,0 1 1 0 0,0-1-1 0 0,-1 0 0 0 0,1 1 0 0 0,0-1 0 0 0,0 0 0 0 0,-1 0 1 0 0,1 0-1 0 0,0 1 0 0 0,-1-1 0 0 0,1 0 0 0 0,0 0 0 0 0,-1 0-8 0 0,-15 30 275 0 0,16-29-267 0 0,-163 281 552 0 0,162-281-559 0 0,0 0 1 0 0,1-1-1 0 0,-1 1 1 0 0,1 0-1 0 0,-1 0 1 0 0,1 0 0 0 0,-1-1-1 0 0,1 1 1 0 0,-1 0-1 0 0,1 0 1 0 0,0 0-1 0 0,-1 0 1 0 0,1 0-1 0 0,0 0 1 0 0,0 0 0 0 0,0 0-1 0 0,0 0 1 0 0,0 0-1 0 0,0 0 1 0 0,0 0-1 0 0,0 0 1 0 0,0 0-1 0 0,0 0 1 0 0,0 0-1 0 0,1-1 1 0 0,-1 1 0 0 0,0 0-1 0 0,1 0 1 0 0,-1 0-1 0 0,1 0 1 0 0,-1 0-1 0 0,1 0 1 0 0,-1-1-1 0 0,1 1 1 0 0,0 0 0 0 0,-1-1-1 0 0,1 1 1 0 0,0 0-1 0 0,0-1 1 0 0,-1 1-1 0 0,1 0 1 0 0,0-1-1 0 0,0 0 1 0 0,0 1 0 0 0,0-1-1 0 0,0 1 1 0 0,-1-1-1 0 0,1 0 1 0 0,0 0-1 0 0,0 1 1 0 0,0-1-1 0 0,0 0 1 0 0,1 0-2 0 0,55-9 376 0 0,-21-6-220 0 0,1-2-1 0 0,-2-1 0 0 0,0-1 0 0 0,-2-3 0 0 0,2-2-155 0 0,49-29 91 0 0,15-2-155 0 0,-103 78-1036 0 0,-32 38-2476 0 0,9-22-5573 0 0,13-23 68 0 0</inkml:trace>
  <inkml:trace contextRef="#ctx0" brushRef="#br0" timeOffset="70084.768">2739 2180 0 0 0,'0'0'848'0'0,"0"0"-18"0"0,0 0-90 0 0,0 0-79 0 0,0 0-5 0 0,0 0 75 0 0,0 0 103 0 0,0 0 114 0 0,0 0 112 0 0,0 0 42 0 0,0 0 21 0 0,-21-14-70 0 0,-64-43-133 0 0,81 52-726 0 0,-2 1 0 0 0,1 1-1 0 0,0-1 1 0 0,-1 1-1 0 0,0 0 1 0 0,1 0-1 0 0,-1 0 1 0 0,0 1 0 0 0,-1 0-1 0 0,1 0 1 0 0,0 1-1 0 0,0-1 1 0 0,-1 1-1 0 0,1 1 1 0 0,-1-1-1 0 0,1 1 1 0 0,-1 0 0 0 0,1 1-1 0 0,-6 1-193 0 0,1-1 78 0 0,-13 4-17 0 0,0 1 1 0 0,1 2-1 0 0,0 0 0 0 0,0 1 1 0 0,1 2-1 0 0,0 0 0 0 0,-9 7-61 0 0,-260 163 1553 0 0,242-145-1207 0 0,1 2 0 0 0,2 2 0 0 0,1 2 1 0 0,3 2-1 0 0,-8 13-346 0 0,-23 42 565 0 0,5 3 0 0 0,5 3 0 0 0,-11 31-565 0 0,17-32 532 0 0,-63 131 652 0 0,114-222-1106 0 0,-11 22 127 0 0,1 0 0 0 0,2 1 0 0 0,2 0 0 0 0,1 1-1 0 0,2 0 1 0 0,0 6-205 0 0,-27 248 892 0 0,17 257 289 0 0,49-412-929 0 0,-15-88-112 0 0,-8-29-75 0 0,0-1 1 0 0,2 0-1 0 0,0 0 1 0 0,1-1-1 0 0,1 0 1 0 0,1-1-1 0 0,4 5-65 0 0,3 5 51 0 0,60 63 173 0 0,42 25-12 0 0,92 12 143 0 0,-69-49-170 0 0,5 3-71 0 0,-106-68 3 0 0,1-2 1 0 0,0-2 0 0 0,0-2 0 0 0,1-1 0 0 0,0-3 0 0 0,-1-2-1 0 0,36-4-117 0 0,20 2 76 0 0,160-9 167 0 0,83-26-29 0 0,-209-7-46 0 0,-11-26 142 0 0,43-45-54 0 0,17-34-59 0 0,55-129 71 0 0,-127 116-74 0 0,-82 122-150 0 0,-2-1 1 0 0,-2-2 0 0 0,-2-1-1 0 0,-2 0 1 0 0,-2-2 0 0 0,-2 0-1 0 0,-2-1 1 0 0,6-31-45 0 0,15-143 151 0 0,-21 47-47 0 0,0-76-112 0 0,-14 157 74 0 0,1 16-58 0 0,-4 0-1 0 0,-3 1 1 0 0,-5-14-8 0 0,3 39 5 0 0,-2 0-1 0 0,-3 0 1 0 0,-2 1-1 0 0,-2 1 1 0 0,-2 0 0 0 0,-2 1-1 0 0,-2 2 1 0 0,-2 0-1 0 0,-11-13-4 0 0,-160-192-120 0 0,165 222 104 0 0,0 2 0 0 0,-2 1 0 0 0,-1 1 0 0 0,-1 2 0 0 0,0 2-1 0 0,-2 0 1 0 0,-1 3 0 0 0,0 1 0 0 0,-1 2 0 0 0,-13-3 16 0 0,-44-17-82 0 0,49 15 44 0 0,-1 3 0 0 0,0 1-1 0 0,-1 3 1 0 0,-1 2 0 0 0,0 1 0 0 0,0 3 0 0 0,-26 1 38 0 0,42 6-23 0 0,-29-1-59 0 0,1 2 0 0 0,-1 4 0 0 0,-60 11 82 0 0,80-8-52 0 0,0 2-1 0 0,0 2 0 0 0,1 1 0 0 0,1 3 0 0 0,0 1 0 0 0,-10 7 53 0 0,7 3-220 0 0,1 1 0 0 0,1 2-1 0 0,2 1 1 0 0,1 3 0 0 0,2 0-1 0 0,-6 11 221 0 0,32-34-281 0 0,1 0 0 0 0,0 1-1 0 0,0 0 1 0 0,2 1 0 0 0,-1 0-1 0 0,2 0 1 0 0,0 1 0 0 0,-2 7 281 0 0,-7 73-6491 0 0,15-67 2705 0 0,0-8-2501 0 0,0-3-3602 0 0</inkml:trace>
  <inkml:trace contextRef="#ctx0" brushRef="#br0" timeOffset="71874.537">3288 2301 0 0 0,'0'0'1063'0'0,"0"0"-43"0"0,0 0-173 0 0,0 0-142 0 0,26-35-88 0 0,82-112-63 0 0,-59 68 605 0 0,-48 78-1062 0 0,0 0 0 0 0,1-1 0 0 0,-1 1 0 0 0,0-1 0 0 0,-1 1 0 0 0,1-1 0 0 0,0 0 0 0 0,0 1 0 0 0,-1-1 0 0 0,1 0 1 0 0,-1 1-1 0 0,1-1 0 0 0,-1 0 0 0 0,0 0 0 0 0,0 0 0 0 0,0 1 0 0 0,0-1 0 0 0,0 0 0 0 0,0 0 0 0 0,0 0 0 0 0,0 1 0 0 0,-1-1 0 0 0,1 0 0 0 0,-1 0 0 0 0,0 1 0 0 0,1-1 0 0 0,-1 0 0 0 0,0 1 0 0 0,0-1 0 0 0,0 1 0 0 0,0-1 0 0 0,0 1 0 0 0,0-1 0 0 0,0 1 0 0 0,-1 0 0 0 0,1 0 0 0 0,0-1 0 0 0,-1 1 0 0 0,1 0 0 0 0,-1 0 0 0 0,1 0 0 0 0,-1 1 0 0 0,0-1 0 0 0,1 0 0 0 0,-1 1 0 0 0,0-1 0 0 0,0 1 0 0 0,1-1 0 0 0,-1 1 0 0 0,0 0 0 0 0,0 0 0 0 0,-1 0-97 0 0,-14 1 17 0 0,-1 1 0 0 0,1 1-1 0 0,1 1 1 0 0,-1 0-1 0 0,0 2 1 0 0,1 0-1 0 0,0 0 1 0 0,0 2 0 0 0,1 0-1 0 0,0 0 1 0 0,1 1-1 0 0,-1 1 1 0 0,-7 8-17 0 0,0-3-26 0 0,-209 152-551 0 0,7 10 1 0 0,-22 38 576 0 0,-17 12 741 0 0,-37 10-741 0 0,107-111 1045 0 0,184-115-1434 0 0,32-18 34 0 0,113-68-508 0 0,-3-6 1 0 0,75-63 862 0 0,-142 98-350 0 0,1071-725-2907 0 0,-1114 756 3261 0 0,39-26-184 0 0,1 2-1 0 0,3 3 1 0 0,34-12 180 0 0,-67 39-1230 0 0,-33 9 1181 0 0,1 0-1 0 0,-1-1 1 0 0,1 1-1 0 0,-1 0 1 0 0,1 0-1 0 0,-1 0 0 0 0,1 0 1 0 0,-1 0-1 0 0,1 0 1 0 0,-1 0-1 0 0,1 0 1 0 0,0 0-1 0 0,-1 1 1 0 0,1-1-1 0 0,-1 0 1 0 0,1 0-1 0 0,-1 0 1 0 0,1 0-1 0 0,-1 1 0 0 0,1-1 1 0 0,-1 0-1 0 0,0 1 1 0 0,1-1-1 0 0,-1 0 1 0 0,1 1-1 0 0,-1-1 1 0 0,0 1-1 0 0,1-1 1 0 0,-1 0-1 0 0,0 1 1 0 0,1-1-1 0 0,-1 1 1 0 0,0-1-1 0 0,0 1 0 0 0,1-1 1 0 0,-1 1-1 0 0,0-1 1 0 0,0 1-1 0 0,0-1 1 0 0,0 1-1 0 0,0-1 1 0 0,0 1-1 0 0,0 0 1 0 0,0-1-1 0 0,0 1 1 0 0,0-1-1 0 0,0 1 1 0 0,0-1-1 0 0,0 1 0 0 0,0-1 1 0 0,0 1-1 0 0,0-1 1 0 0,-1 1-1 0 0,1-1 1 0 0,0 1-1 0 0,0-1 1 0 0,-1 1-1 0 0,1-1 1 0 0,0 1-1 0 0,-1-1 1 0 0,1 0-1 0 0,0 1 1 0 0,-1-1-1 0 0,1 1 0 0 0,-1-1 1 0 0,1 0-1 0 0,-1 0 1 0 0,1 1-1 0 0,-1-1 1 0 0,1 0 49 0 0,-90 92-523 0 0,-789 650 1022 0 0,-347 216 13594 0 0,1038-832-11224 0 0,941-629-4251 0 0,-39 58 529 0 0,-68 64 265 0 0,-535 333-708 0 0,-88 56-350 0 0,-39 21 930 0 0,-183 155 681 0 0,-1329 1058 4683 0 0,1066-895-2040 0 0,284-232-975 0 0,166-114-1142 0 0,38-24-416 0 0,-25 22-80 0 0,1110-842-751 0 0,-591 502 157 0 0,163-59 599 0 0,-585 346-533 0 0,3 5 1 0 0,87-28 532 0 0,-185 76-41 0 0,5-3-150 0 0,0 1-1 0 0,-1 0 0 0 0,1 1 1 0 0,1 0-1 0 0,-1 0 0 0 0,0 0 1 0 0,0 1-1 0 0,1 1 0 0 0,-1-1 0 0 0,1 2 1 0 0,-1-1-1 0 0,2 1 192 0 0,-9 1-65 0 0,0-1 0 0 0,0 1 0 0 0,0 0 0 0 0,0-1 0 0 0,-1 1 1 0 0,1 0-1 0 0,-1 0 0 0 0,1 0 0 0 0,-1-1 0 0 0,0 1 0 0 0,0 0 0 0 0,1 0 0 0 0,-1 0 0 0 0,0 0 0 0 0,-1 0 1 0 0,1 0-1 0 0,0 0 0 0 0,-1-1 0 0 0,1 1 0 0 0,-1 0 0 0 0,1 0 0 0 0,-1 0 0 0 0,0-1 0 0 0,0 1 0 0 0,0 0 1 0 0,0-1-1 0 0,0 1 0 0 0,0-1 0 0 0,0 1 0 0 0,0-1 0 0 0,-1 1 0 0 0,1-1 0 0 0,-1 1 65 0 0,-131 133-632 0 0,-461 340 1661 0 0,307-256 168 0 0,21-8 130 0 0,-548 411 2364 0 0,741-570-2915 0 0,-3-3 1 0 0,-2-3-1 0 0,-53 21-776 0 0,143-83-4 0 0,287-207-458 0 0,153-92-6 0 0,14 20-1 0 0,78-15 469 0 0,-451 259-609 0 0,2 6 0 0 0,2 3 0 0 0,81-22 609 0 0,-167 61-187 0 0,61-4-1523 0 0,-72 10 1659 0 0,1 0 0 0 0,-1 0 0 0 0,1 0 0 0 0,-1 0-1 0 0,0 0 1 0 0,0 0 0 0 0,0 0 0 0 0,0-1 0 0 0,-1 1-1 0 0,1 0 1 0 0,-1 0 0 0 0,0 0 0 0 0,0 0 0 0 0,0-1-1 0 0,0 1 1 0 0,0 0 0 0 0,-1-1 0 0 0,1 1 0 0 0,-1-1-1 0 0,0 0 1 0 0,1 1 0 0 0,-1-1 0 0 0,-1 1 51 0 0,-24 31 6 0 0,-1-1 0 0 0,-2-2 0 0 0,-1 0 1 0 0,-1-3-1 0 0,-5 3-6 0 0,-6 5 45 0 0,-985 840 2898 0 0,774-665 1210 0 0,-245 155-4153 0 0,471-349 292 0 0,308-204-583 0 0,-223 148 282 0 0,752-494-416 0 0,-673 450 377 0 0,30-18-254 0 0,155-69 302 0 0,-206 125-725 0 0,-115 46 711 0 0,0-1 1 0 0,0 1-1 0 0,0-1 1 0 0,-1 1-1 0 0,1-1 1 0 0,0 1-1 0 0,0-1 1 0 0,0 1-1 0 0,0-1 1 0 0,0 1-1 0 0,0-1 1 0 0,0 0-1 0 0,0 1 1 0 0,0-1-1 0 0,0 1 1 0 0,0-1-1 0 0,0 1 1 0 0,0-1-1 0 0,0 1 1 0 0,1-1-1 0 0,-1 1 1 0 0,0-1-1 0 0,0 1 1 0 0,1-1-1 0 0,-1 0 1 0 0,0 1-1 0 0,0-1 1 0 0,1 1-1 0 0,-1-1 1 0 0,0 0-1 0 0,1 1 1 0 0,-1-1-1 0 0,1 0 1 0 0,-1 1-1 0 0,0-1 1 0 0,1 0-1 0 0,-1 0 1 0 0,1 0-1 0 0,-1 1 1 0 0,1-1-1 0 0,-1 0 1 0 0,0 0-1 0 0,1 0 1 0 0,-1 0-1 0 0,1 0 1 0 0,-1 0-1 0 0,1 0 1 0 0,-1 0-1 0 0,1 0 1 0 0,-1 0-1 0 0,1 0 1 0 0,-1 0-1 0 0,1 0 1 0 0,-1 0-1 0 0,1 0 1 0 0,-1 0-1 0 0,1-1 1 0 0,-1 1-1 0 0,0 0 1 0 0,1 0-1 0 0,-1-1 1 0 0,1 1-1 0 0,-1 0 1 0 0,0 0-1 0 0,1-1 1 0 0,-1 1-1 0 0,1-1 14 0 0,-27 33-257 0 0,-235 189 356 0 0,183-160-63 0 0,-683 537 1025 0 0,750-589-1027 0 0,-160 126 1571 0 0,-73 39-1605 0 0,196-147 351 0 0,661-467-1027 0 0,-424 315 42 0 0,198-97 634 0 0,-357 207-57 0 0,1 0 0 0 0,1 2-1 0 0,0 2 1 0 0,0 0 0 0 0,18-2 57 0 0,-49 13-13 0 0,1-1 0 0 0,-1 0 0 0 0,0 0 0 0 0,0 1 0 0 0,0-1 0 0 0,0 1 0 0 0,1-1 1 0 0,-1 1-1 0 0,0-1 0 0 0,0 1 0 0 0,1 0 0 0 0,-1-1 0 0 0,0 1 0 0 0,1 0 0 0 0,-1 0 0 0 0,0 0 0 0 0,1 0 1 0 0,-1 0-1 0 0,0 0 0 0 0,1 1 0 0 0,-1-1 0 0 0,0 0 0 0 0,1 1 0 0 0,-1-1 0 0 0,0 1 0 0 0,0-1 0 0 0,1 1 1 0 0,-1 0-1 0 0,0-1 0 0 0,0 1 0 0 0,0 0 0 0 0,0 0 0 0 0,0 0 0 0 0,0 0 0 0 0,0 0 0 0 0,0 0 0 0 0,-1 0 1 0 0,1 0-1 0 0,0 0 0 0 0,0 0 0 0 0,-1 1 0 0 0,1-1 0 0 0,-1 0 0 0 0,1 0 0 0 0,-1 1 0 0 0,0-1 0 0 0,1 0 1 0 0,-1 1-1 0 0,0-1 0 0 0,0 0 0 0 0,0 1 0 0 0,0 0 13 0 0,-48 76 123 0 0,-194 221 430 0 0,-116 153-101 0 0,209-232-397 0 0,135-179-689 0 0,53-32-3513 0 0,-31-9 1436 0 0,9 0-8057 0 0</inkml:trace>
  <inkml:trace contextRef="#ctx0" brushRef="#br0" timeOffset="73905.065">4691 3940 0 0 0,'0'0'123'0'0,"0"0"-93"0"0,0 0-58 0 0,0 0-42 0 0,-14-5 23 0 0,-39-15 39 0 0,24-3 8 0 0,27 19 0 0 0</inkml:trace>
  <inkml:trace contextRef="#ctx0" brushRef="#br0" timeOffset="75187.477">4249 3837 1920 0 0,'0'0'941'0'0,"0"0"-161"0"0,0 0-229 0 0,0 0-38 0 0,0 0 265 0 0,0 0 444 0 0,0 0 401 0 0,0 0 176 0 0,0 0-98 0 0,0 0-304 0 0,0 0-362 0 0,0 0-278 0 0,0 3 6399 0 0,116-62-4242 0 0,236 26-1989 0 0,68-7-357 0 0,-233 21-389 0 0,-188 18-134 0 0,1 1 0 0 0,0 0 0 0 0,0 0 0 0 0,0 0-1 0 0,0-1 1 0 0,-1 1 0 0 0,1 0 0 0 0,0-1 0 0 0,0 1 0 0 0,0 0 0 0 0,0 0 0 0 0,0-1-1 0 0,0 1 1 0 0,0 0 0 0 0,0-1 0 0 0,0 1 0 0 0,0 0 0 0 0,0 0 0 0 0,0-1 0 0 0,0 1-1 0 0,0 0 1 0 0,0-1 0 0 0,0 1 0 0 0,0 0 0 0 0,0-1 0 0 0,0 1 0 0 0,0 0 0 0 0,0 0-1 0 0,1-1 1 0 0,-1 1 0 0 0,0 0 0 0 0,0 0-45 0 0,-19-6-6 0 0,-64-44-8 0 0,-33-36 46 0 0,115 86-38 0 0,1-1 0 0 0,0 1 0 0 0,-1-1 0 0 0,1 1 0 0 0,-1-1 0 0 0,0 1 0 0 0,1 0 0 0 0,-1-1 0 0 0,1 1 0 0 0,-1 0 0 0 0,0-1 0 0 0,1 1 0 0 0,-1 0 0 0 0,0 0 0 0 0,1 0 0 0 0,-1-1 0 0 0,0 1 0 0 0,1 0 0 0 0,-1 0 0 0 0,0 0 0 0 0,1 0 0 0 0,-1 0 0 0 0,0 0 0 0 0,1 0 0 0 0,-1 1 0 0 0,0-1 0 0 0,1 0 0 0 0,-1 0 0 0 0,0 0 0 0 0,1 1 0 0 0,-1-1 0 0 0,1 0 0 0 0,-1 1 0 0 0,0-1 0 0 0,1 0 0 0 0,-1 1 0 0 0,1-1 0 0 0,-1 1 0 0 0,1-1 0 0 0,-1 1 0 0 0,1-1 0 0 0,0 1 0 0 0,-1-1 0 0 0,1 1 0 0 0,0 0 0 0 0,-1-1 0 0 0,1 1 0 0 0,0 0 0 0 0,-1-1 0 0 0,1 1 0 0 0,0 0 6 0 0,-5 41-219 0 0,5-31 284 0 0,0 41-90 0 0,2 1-1 0 0,2-1 0 0 0,2 1 1 0 0,12 42 25 0 0,32 172-132 0 0,-46-245 138 0 0,-4-31 589 0 0,0 3-576 0 0,-1-23-10 0 0,2 0 0 0 0,0 0 0 0 0,2 0 0 0 0,1 1 0 0 0,1-1 0 0 0,8-21-9 0 0,-6 29-9 0 0,1 0-1 0 0,0 1 1 0 0,2-1 0 0 0,0 2-1 0 0,2-1 1 0 0,0 1-1 0 0,1 1 1 0 0,1 1-1 0 0,0 0 1 0 0,1 0-1 0 0,7-4 10 0 0,-20 20-95 0 0,0-1 0 0 0,0 1 0 0 0,0 0 0 0 0,0 0-1 0 0,0 0 1 0 0,0 0 0 0 0,0 0 0 0 0,1 0 0 0 0,-1 0-1 0 0,0 1 1 0 0,0-1 0 0 0,1 1 0 0 0,-1 0 0 0 0,1 0 0 0 0,-1 0-1 0 0,0 0 1 0 0,1 0 0 0 0,-1 0 0 0 0,0 0 0 0 0,1 1-1 0 0,-1-1 1 0 0,0 1 0 0 0,0 0 0 0 0,1 0 0 0 0,-1 0-1 0 0,2 1 96 0 0,31 21-9226 0 0,-28-16-2395 0 0</inkml:trace>
  <inkml:trace contextRef="#ctx0" brushRef="#br0" timeOffset="77450.976">4525 2117 8658 0 0,'0'0'1796'0'0,"0"0"-121"0"0,0 0-49 0 0,0 0 61 0 0,0 0-1 0 0,0 0-233 0 0,0 0-355 0 0,0 0-354 0 0,0 0-269 0 0,0 0-151 0 0,0 0-9 0 0,4-3 57 0 0,15-9 54 0 0,28 31 1120 0 0,-37-10-1431 0 0,0 1 1 0 0,0-1-1 0 0,-1 2 1 0 0,0-1-1 0 0,-1 1 0 0 0,0 0 1 0 0,0 1-1 0 0,-2 0 0 0 0,1 0 1 0 0,1 6-116 0 0,7 24 101 0 0,-1 1 1 0 0,-2 0-1 0 0,-2 1 0 0 0,1 16-101 0 0,-4-24 73 0 0,17 60-55 0 0,-23-96 8 0 0,0 0 1 0 0,0 0-1 0 0,-1 0 0 0 0,1 0 1 0 0,0 0-1 0 0,-1 0 0 0 0,1 0 1 0 0,0 0-1 0 0,-1 0 1 0 0,1 0-1 0 0,0 0 0 0 0,-1 0 1 0 0,1-1-1 0 0,0 1 1 0 0,-1 0-1 0 0,1 0 0 0 0,0-1 1 0 0,-1 1-1 0 0,1-1 0 0 0,-1 1 1 0 0,1 0-1 0 0,-1-1 1 0 0,1 1-1 0 0,-1-1 0 0 0,1 1 1 0 0,-1-1-1 0 0,1 0 1 0 0,-1 1-1 0 0,1-1 0 0 0,-1 1 1 0 0,0-1-1 0 0,0 0 0 0 0,1 1 1 0 0,-1-1-1 0 0,0 0 1 0 0,0 1-1 0 0,0-1 0 0 0,0 0 1 0 0,1 1-1 0 0,-1-1 1 0 0,0 0-1 0 0,0 0 0 0 0,0 1 1 0 0,-1-1-1 0 0,1 0 0 0 0,0 1 1 0 0,0-1-1 0 0,0 0 1 0 0,0 1-1 0 0,-1-1 0 0 0,1 0-26 0 0,41-270 1023 0 0,-8 17-788 0 0,-18 148-350 0 0,-13 100-2954 0 0,-2 22-9002 0 0,0-13 9031 0 0,0 2-6799 0 0</inkml:trace>
  <inkml:trace contextRef="#ctx0" brushRef="#br0" timeOffset="77817.1">4976 2419 10378 0 0,'0'0'1885'0'0,"0"0"-562"0"0,0 0-242 0 0,0 0 75 0 0,0 0 54 0 0,0 0-106 0 0,0 0-236 0 0,0 0-259 0 0,0 0-185 0 0,0 0-102 0 0,0 0-71 0 0,0 0-56 0 0,0 33-42 0 0,2 102-31 0 0,9-82 38 0 0,-6-49-114 0 0,-3-2 30 0 0,0 0-1 0 0,1 1 1 0 0,-1-1 0 0 0,1 0-1 0 0,-1 0 1 0 0,1 0 0 0 0,0-1-1 0 0,0 1 1 0 0,0-1 0 0 0,0 0-1 0 0,0 1 1 0 0,0-1-1 0 0,1 0 1 0 0,-1-1 0 0 0,0 1-1 0 0,0-1 1 0 0,1 1 0 0 0,-1-1-1 0 0,0 0 1 0 0,1 0 0 0 0,-1-1-1 0 0,0 1 1 0 0,0-1-1 0 0,1 1 1 0 0,-1-1 0 0 0,0 0-1 0 0,0 0 1 0 0,0-1 0 0 0,0 1-1 0 0,0 0 1 0 0,0-1 0 0 0,0 0-1 0 0,0 0 1 0 0,-1 0-1 0 0,2-1-75 0 0,5-4 163 0 0,0-1 0 0 0,-1 0-1 0 0,0-1 1 0 0,0 0 0 0 0,-1 0-1 0 0,0-1 1 0 0,0 0 0 0 0,-1 0-1 0 0,-1 0 1 0 0,1-1-1 0 0,-2 0 1 0 0,0 0 0 0 0,0 0-1 0 0,-1-1 1 0 0,0 1 0 0 0,-1-1-1 0 0,0 0 1 0 0,-1 0 0 0 0,0 1-1 0 0,-1-1 1 0 0,-1-6-163 0 0,0 15-18 0 0,0 0 1 0 0,-1-1 0 0 0,1 1-1 0 0,-1 0 1 0 0,0 0 0 0 0,0 1-1 0 0,0-1 1 0 0,0 0 0 0 0,0 1-1 0 0,0-1 1 0 0,-1 1 0 0 0,0 0-1 0 0,1-1 1 0 0,-1 1 0 0 0,0 1-1 0 0,0-1 1 0 0,0 0 0 0 0,0 1-1 0 0,0-1 1 0 0,0 1 0 0 0,-1 0-1 0 0,1 0 1 0 0,0 0-1 0 0,-4 0 18 0 0,-50-4-3389 0 0,41 10 265 0 0,7 0-1955 0 0,1-1-6405 0 0</inkml:trace>
  <inkml:trace contextRef="#ctx0" brushRef="#br0" timeOffset="78427.304">4370 1627 9842 0 0,'0'0'2930'0'0,"0"0"-1236"0"0,0 0-394 0 0,0 0 34 0 0,0 0 67 0 0,0 0-46 0 0,0 0-207 0 0,0 0-297 0 0,0 0-220 0 0,0 0-97 0 0,0 0-12 0 0,0 0 33 0 0,0 0-13 0 0,11-3-32 0 0,145-30 1822 0 0,67-23-1152 0 0,-96 23-756 0 0,-126 33-403 0 0,-1 0 49 0 0,0 0 24 0 0,0 0 37 0 0,0 0 20 0 0,0 0 13 0 0,0 0 21 0 0,-48-26 485 0 0,3 6-866 0 0,1-2 1 0 0,0-1-1 0 0,2-3 1 0 0,-3-4 195 0 0,28 7-2234 0 0,16 3-7690 0 0,1 19 9085 0 0,0-7-11304 0 0</inkml:trace>
  <inkml:trace contextRef="#ctx0" brushRef="#br0" timeOffset="81341.51">317 2747 5057 0 0,'0'0'1608'0'0,"0"0"-135"0"0,0 0-64 0 0,0 0 9 0 0,0 0 49 0 0,0 0 9 0 0,0 0-123 0 0,0 0-210 0 0,0 0-206 0 0,0 0-213 0 0,0 0-156 0 0,-3-9-76 0 0,-6-29-27 0 0,28-7 1516 0 0,65-61 884 0 0,-81 104-2834 0 0,0 1-1 0 0,0 0 1 0 0,1 0 0 0 0,-1 1-1 0 0,0-1 1 0 0,1 1 0 0 0,-1 0-1 0 0,1 0 1 0 0,-1 0 0 0 0,0 0-1 0 0,1 0 1 0 0,-1 1 0 0 0,1-1-1 0 0,-1 1 1 0 0,0 0 0 0 0,0 0-1 0 0,1 0 1 0 0,-1 1 0 0 0,0-1-1 0 0,0 1 1 0 0,0 0 0 0 0,-1-1-1 0 0,1 1 1 0 0,0 1 0 0 0,-1-1-1 0 0,2 1-30 0 0,75 104 594 0 0,-5 100-97 0 0,-51 5 161 0 0,-23-211-516 0 0,0-1 13 0 0,0 0 37 0 0,-4-2-149 0 0,1 0-1 0 0,-1-1 1 0 0,0 1 0 0 0,1-1-1 0 0,0 0 1 0 0,-1 0-1 0 0,1 0 1 0 0,1 0 0 0 0,-1-1-1 0 0,0 1 1 0 0,1-1-1 0 0,-1 0 1 0 0,1 1 0 0 0,0-1-1 0 0,1 0 1 0 0,-1 0-1 0 0,1-1 1 0 0,-1 1-1 0 0,1 0 1 0 0,0 0 0 0 0,1-1-43 0 0,-3-1 40 0 0,-6-25-34 0 0,1 0 0 0 0,1-1 0 0 0,2 1 0 0 0,1-1 0 0 0,1 0 0 0 0,2 0 0 0 0,1-1-1 0 0,2 1 1 0 0,3-16-6 0 0,1 20-6 0 0,0-1-1 0 0,2 1 1 0 0,2 0 0 0 0,0 1-1 0 0,2 0 1 0 0,0 1-1 0 0,2 0 1 0 0,1 1-1 0 0,1 1 1 0 0,1 0-1 0 0,1 1 1 0 0,2 1-1 0 0,9-9 7 0 0,-28 30 0 0 0,0-1-1 0 0,0 1 1 0 0,0-1-1 0 0,1 1 1 0 0,-1-1-1 0 0,0 1 1 0 0,1 0-1 0 0,-1 0 0 0 0,1 0 1 0 0,0 0-1 0 0,-1 0 1 0 0,1 0-1 0 0,0 0 1 0 0,-1 0-1 0 0,1 1 1 0 0,0-1-1 0 0,0 1 1 0 0,0-1-1 0 0,-1 1 0 0 0,1 0 1 0 0,0 0-1 0 0,0-1 1 0 0,0 1-1 0 0,0 1 1 0 0,0-1-1 0 0,0 0 1 0 0,-1 0-1 0 0,1 1 1 0 0,0-1-1 0 0,0 1 0 0 0,0-1 1 0 0,-1 1-1 0 0,1 0 1 0 0,0 0-1 0 0,-1 0 1 0 0,1 0-1 0 0,0 0 1 0 0,-1 0-1 0 0,1 0 1 0 0,-1 1-1 0 0,0-1 0 0 0,1 0 1 0 0,-1 1-1 0 0,0-1 1 0 0,0 1-1 0 0,0-1 1 0 0,0 1-1 0 0,0 0 1 0 0,0-1-1 0 0,-1 1 1 0 0,1 0-1 0 0,0 0 0 0 0,-1 0 1 0 0,0-1-1 0 0,1 1 1 0 0,-1 1 0 0 0,46 210 141 0 0,-27-93-80 0 0,4 6-61 0 0,-13-90 11 0 0,-9-35 1 0 0,-1-1 19 0 0,0 0 19 0 0,1-42 465 0 0,-1-21-489 0 0,2 0 0 0 0,3 0 0 0 0,2 0 0 0 0,15-52-26 0 0,-9 59-12 0 0,3 0-1 0 0,2 1 0 0 0,2 1 1 0 0,3 1-1 0 0,2 1 0 0 0,27-40 13 0 0,-26 72-20 0 0,-20 39-82 0 0,26 127 238 0 0,-18-60-47 0 0,-11-70-83 0 0,2 10 20 0 0,1 0 0 0 0,0 0 0 0 0,2 0 0 0 0,1-1 0 0 0,1 0 0 0 0,2 0-1 0 0,0-1 1 0 0,6 7-26 0 0,15-2-50 0 0,-33-27-1585 0 0,1-3-8606 0 0,-1 0-1710 0 0</inkml:trace>
  <inkml:trace contextRef="#ctx0" brushRef="#br0" timeOffset="84561.268">6340 1605 5417 0 0,'0'0'1226'0'0,"0"0"-81"0"0,0 0 48 0 0,0 0 150 0 0,0 0 153 0 0,0 0-14 0 0,0 0-121 0 0,0 0-169 0 0,0 0-199 0 0,0 0-167 0 0,0 0-105 0 0,-2-12-57 0 0,-1-8-277 0 0,-2-11-159 0 0,4-8 3540 0 0,1 38-3432 0 0,0 1-69 0 0,0 0-52 0 0,0 0-44 0 0,0 0-10 0 0,0 0-25 0 0,0 0-29 0 0,7 19 358 0 0,0 3-282 0 0,-1 0 0 0 0,-1 1 0 0 0,-2-1 0 0 0,0 1 0 0 0,-1 0 0 0 0,-1 21-183 0 0,1 12 133 0 0,0-20-51 0 0,-2 0-1 0 0,-1 0 1 0 0,-2 0-1 0 0,-2 0 1 0 0,-1 0-1 0 0,-4 10-81 0 0,8-69 1413 0 0,5-51-1385 0 0,17-11 14 0 0,4 2 1 0 0,3 0 0 0 0,4 2-1 0 0,3 2 1 0 0,3 1 0 0 0,15-17-43 0 0,-24 36 17 0 0,-25 97 7 0 0,0 280 103 0 0,30-208-115 0 0,-33-110-11 0 0,1 1 0 0 0,0-1-1 0 0,0 0 1 0 0,0 0 0 0 0,0 0 0 0 0,-1 0 0 0 0,1 1 0 0 0,0-1 0 0 0,0 0 0 0 0,0-1 0 0 0,0 1-1 0 0,0 0 1 0 0,-1 0 0 0 0,1 0 0 0 0,0 0 0 0 0,0-1 0 0 0,0 1 0 0 0,-1 0 0 0 0,1-1 0 0 0,0 1-1 0 0,0-1 1 0 0,-1 1 0 0 0,1-1 0 0 0,0 1 0 0 0,-1-1 0 0 0,1 1 0 0 0,0-1 0 0 0,-1 0-1 0 0,1 1 1 0 0,-1-1 0 0 0,1 0 0 0 0,-1 1 0 0 0,0-1 0 0 0,1 0 0 0 0,-1 0 0 0 0,1 1 0 0 0,-1-1-1 0 0,0 0 1 0 0,0 0 0 0 0,0 0 0 0 0,1 0 0 0 0,-1 1 0 0 0,0-1 0 0 0,0 0 0 0 0,0 0 0 0 0,0 0-1 0 0,2-4 6 0 0,202-385 156 0 0,-116 222-119 0 0,-76 145-15 0 0,-13 49-53 0 0,-13 68 116 0 0,3 1 1 0 0,5 0-1 0 0,5 58-91 0 0,25-28 38 0 0,-14-95-57 0 0,-9-30-24 0 0,-1 0-46 0 0,0 0-11 0 0,0 0-44 0 0,0 0-53 0 0,0 0-58 0 0,0 0-113 0 0,0 0-132 0 0,0 0-146 0 0,14 0-12451 0 0,-10 0 1940 0 0</inkml:trace>
  <inkml:trace contextRef="#ctx0" brushRef="#br0" timeOffset="84815.45">7157 1473 16051 0 0,'0'0'1763'0'0,"0"0"-353"0"0,0 0-247 0 0,0 0-41 0 0,0 0-113 0 0,0 0-149 0 0,0 0-192 0 0,0 0-171 0 0,0 0-105 0 0,0 0-84 0 0,0 0-68 0 0,0 0-58 0 0,-4 17-39 0 0,-15 54-57 0 0,15 28-2698 0 0,6-89-1564 0 0,-1-5-3111 0 0,0-1-4084 0 0</inkml:trace>
  <inkml:trace contextRef="#ctx0" brushRef="#br0" timeOffset="87815.957">8301 2441 4809 0 0,'0'0'1936'0'0,"0"0"-201"0"0,0 0-66 0 0,0 0 78 0 0,0 0 65 0 0,0 0-49 0 0,0 0-206 0 0,0 0-310 0 0,0 0-295 0 0,0 0-247 0 0,0 0-189 0 0,0 0-116 0 0,0 0-34 0 0,-7 4 1576 0 0,162-23 1926 0 0,65-14-3147 0 0,-46 16-381 0 0,-72 12 980 0 0,-126-11-1301 0 0,1-1 0 0 0,0-2 0 0 0,1 0 1 0 0,1-1-1 0 0,1-2 0 0 0,-6-8-19 0 0,20 23 13 0 0,-26-12 35 0 0,32 19-33 0 0,0 0-9 0 0,0 0-18 0 0,0 0-4 0 0,0 0-4 0 0,0 20-97 0 0,31 257 192 0 0,-31-162-134 0 0,9-182 371 0 0,43-68-340 0 0,-23 89-1293 0 0,-15 36-2702 0 0,3 3-4861 0 0,-13 3-2784 0 0</inkml:trace>
  <inkml:trace contextRef="#ctx0" brushRef="#br0" timeOffset="88414.205">8761 1528 5993 0 0,'0'0'2390'0'0,"0"0"-441"0"0,0 0-158 0 0,0 0 22 0 0,0 0 12 0 0,0 0-110 0 0,0 0-215 0 0,0 0-220 0 0,0 0-205 0 0,0 0-165 0 0,0 0-163 0 0,0 0-150 0 0,-5-3-114 0 0,-16-9-67 0 0,16 9-55 0 0,5 3-50 0 0,0 0-59 0 0,0 0-68 0 0,33 44 916 0 0,-14-15-922 0 0,-1 1 0 0 0,-2 0-1 0 0,-1 1 1 0 0,-1 1 0 0 0,-2 0-1 0 0,6 23-177 0 0,-4-14 111 0 0,5 24 14 0 0,-19-64-105 0 0,15-49 1500 0 0,98-361-1254 0 0,-81 271-481 0 0,-32 136 28 0 0,0 2-145 0 0,0 0-212 0 0,0 27-4129 0 0,0-8 1864 0 0,0-6-2296 0 0,0-2-6429 0 0</inkml:trace>
  <inkml:trace contextRef="#ctx0" brushRef="#br0" timeOffset="88728.455">9247 1753 15219 0 0,'0'0'4631'0'0,"0"0"-2834"0"0,0 0-975 0 0,0 0-93 0 0,0 0 34 0 0,0 0 15 0 0,0 0-66 0 0,0 0-141 0 0,0 0-138 0 0,0 0-92 0 0,0 0-55 0 0,0 0-33 0 0,0 0-31 0 0,6 10-16 0 0,19 34-14 0 0,-22-39-143 0 0,-1 1 0 0 0,0 0 0 0 0,0 0-1 0 0,0 0 1 0 0,-1 0 0 0 0,1 0 0 0 0,-1 1-1 0 0,-1-1 1 0 0,0 0 0 0 0,1 1 0 0 0,-2-1-1 0 0,1 0 1 0 0,-1 1-49 0 0,0 15 45 0 0,-15 30-740 0 0,38-86-8107 0 0,-15 23 3543 0 0,0 0-5866 0 0</inkml:trace>
  <inkml:trace contextRef="#ctx0" brushRef="#br0" timeOffset="89255.795">8689 906 8578 0 0,'0'0'3557'0'0,"0"0"-1617"0"0,0 0-512 0 0,0 0 23 0 0,0 0 43 0 0,0 0 1 0 0,0 0-119 0 0,0 0-210 0 0,0 0-235 0 0,0 0-218 0 0,0 0-165 0 0,0 0-105 0 0,0 0-78 0 0,-7-5-44 0 0,-22-15-23 0 0,59 4 1011 0 0,34-5-602 0 0,-14 3-453 0 0,0 3-1 0 0,1 2 1 0 0,1 2-1 0 0,19 0-253 0 0,42 8 223 0 0,-112 3-171 0 0,-1 0 51 0 0,0 0 49 0 0,0 0 21 0 0,0 0 31 0 0,-14-6 355 0 0,-133-79-254 0 0,139 78-442 0 0,-60-56 310 0 0,49 7-3465 0 0,33 39-3127 0 0,-6 12 352 0 0,1-2-6247 0 0</inkml:trace>
  <inkml:trace contextRef="#ctx0" brushRef="#br0" timeOffset="91634.129">6938 4474 0 0 0,'0'0'954'0'0,"0"0"-188"0"0,0 0-21 0 0,0 0 140 0 0,0 0 217 0 0,0 0 81 0 0,0 0-38 0 0,0 0-126 0 0,0 0-177 0 0,0 0-104 0 0,0 0-10 0 0,2-24 6 0 0,3-70-3 0 0,11 38 2656 0 0,-9 59 3642 0 0,-4 39-6676 0 0,-3-34 279 0 0,-1 56-244 0 0,-2 1 0 0 0,-3-1 0 0 0,-4 1-1 0 0,-3 6-387 0 0,0 1 152 0 0,-15 38 39 0 0,22-106 1911 0 0,7-21-1936 0 0,4-31-134 0 0,2 1 0 0 0,2 0 0 0 0,2 1-1 0 0,2 0 1 0 0,2 1 0 0 0,2 0 0 0 0,2 1 0 0 0,5-5-32 0 0,-11 19 40 0 0,118-194-23 0 0,-107 197-31 0 0,-16 47 22 0 0,55 193 353 0 0,-15-100-360 0 0,-37-133 610 0 0,30-88-520 0 0,5 1 0 0 0,5 3 0 0 0,53-83-91 0 0,-78 151-9 0 0,-20 77-138 0 0,0 179 269 0 0,23-28 14 0 0,-5-97-83 0 0,-17-92-1996 0 0,-7-5-1720 0 0,-6 1-3756 0 0,5 1-4133 0 0</inkml:trace>
  <inkml:trace contextRef="#ctx0" brushRef="#br0" timeOffset="92128.676">7776 4352 13707 0 0,'0'0'1703'0'0,"0"0"-281"0"0,0 0-141 0 0,0 0-2 0 0,0 0-45 0 0,0 0-193 0 0,0 0-274 0 0,0 0-243 0 0,0 0-146 0 0,0 0-81 0 0,0 0-33 0 0,0 0-31 0 0,0 0-50 0 0,21-17-29 0 0,66-52-20 0 0,-38 45 76 0 0,-48 23-201 0 0,0 0 1 0 0,0 0-1 0 0,0 1 1 0 0,0-1-1 0 0,0 0 1 0 0,0 1 0 0 0,0-1-1 0 0,0 1 1 0 0,0 0-1 0 0,0-1 1 0 0,0 1-1 0 0,0 0 1 0 0,0-1 0 0 0,0 1-1 0 0,1 0 1 0 0,-1 0-1 0 0,0 0 1 0 0,0 0-1 0 0,0 0 1 0 0,0 0-1 0 0,0 0 1 0 0,0 1 0 0 0,1-1-1 0 0,-1 0 1 0 0,0 1-1 0 0,0-1 1 0 0,0 0-1 0 0,0 1 1 0 0,0-1 0 0 0,0 1-1 0 0,0 0 1 0 0,0-1-1 0 0,-1 1 1 0 0,1 0-1 0 0,0 0 1 0 0,0-1-1 0 0,0 1 1 0 0,-1 0 0 0 0,1 0-1 0 0,0 0 1 0 0,-1 0-1 0 0,1 0 1 0 0,-1 0-1 0 0,1 0 1 0 0,-1 0-1 0 0,1 0 1 0 0,-1 0 0 0 0,0 0-1 0 0,0 0 1 0 0,1 1-1 0 0,-1-1 1 0 0,0 0-1 0 0,0 0 1 0 0,0 0 0 0 0,0 0-1 0 0,0 0 1 0 0,-1 0-1 0 0,1 1 1 0 0,0-1-10 0 0,-33 126 854 0 0,28-114-731 0 0,4-12-98 0 0,0 0 0 0 0,0 0 1 0 0,1 0-1 0 0,-1 1 0 0 0,0-1 0 0 0,1 0 0 0 0,-1 1 0 0 0,1-1 0 0 0,0 0 0 0 0,-1 1 0 0 0,1-1 0 0 0,0 1 0 0 0,0-1 0 0 0,0 1 0 0 0,0-1 1 0 0,0 0-1 0 0,0 1 0 0 0,0-1 0 0 0,1 1 0 0 0,-1-1 0 0 0,1 0 0 0 0,-1 1 0 0 0,1-1 0 0 0,-1 0 0 0 0,1 1 0 0 0,-1-1 0 0 0,1 0 0 0 0,0 0 1 0 0,0 0-1 0 0,0 1 0 0 0,0-1 0 0 0,0 0 0 0 0,0 0 0 0 0,0 0 0 0 0,0-1 0 0 0,0 1 0 0 0,0 0 0 0 0,0 0 0 0 0,1-1 0 0 0,-1 1 0 0 0,0 0 1 0 0,1-1-1 0 0,-1 1 0 0 0,0-1 0 0 0,1 0 0 0 0,0 1-25 0 0,8-2 140 0 0,-1-1 0 0 0,0 1 1 0 0,0-2-1 0 0,0 1 0 0 0,0-1 0 0 0,0 0 0 0 0,0-1 1 0 0,-1 0-1 0 0,1-1 0 0 0,-1 0 0 0 0,0 0 0 0 0,3-4-140 0 0,58-28 57 0 0,-28 21-2107 0 0,-35 26-4266 0 0,-5-9 3853 0 0,-1 3-9392 0 0</inkml:trace>
  <inkml:trace contextRef="#ctx0" brushRef="#br0" timeOffset="93485.474">8568 5074 5537 0 0,'0'0'3002'0'0,"0"0"-1356"0"0,0 0-486 0 0,0 0 127 0 0,0 0 125 0 0,0 0 22 0 0,0 0-64 0 0,0 0-213 0 0,0 0-190 0 0,0 0-156 0 0,0 0-152 0 0,0 0-77 0 0,0 0-27 0 0,16-4-17 0 0,113-19 1301 0 0,-18 5-40 0 0,172-26 545 0 0,-232 36-2153 0 0,-1 2-1 0 0,1 2 0 0 0,1 3 0 0 0,6 2-190 0 0,-25-1 80 0 0,56-11 177 0 0,-50 7-74 0 0,-39 4-175 0 0,0 0-16 0 0,0 0-7 0 0,0 0 19 0 0,0 0-17 0 0,0 0-10 0 0,0 0 28 0 0,0 0 21 0 0,0 0-6 0 0,0 0-3 0 0,0 0-21 0 0,0 0-5 0 0,0 0 14 0 0,0 0-10 0 0,0 0 17 0 0,0 0 4 0 0,0 0-22 0 0,0 0 8 0 0,0 0-4 0 0,0 0 16 0 0,0 0 2 0 0,0 0-24 0 0,0 0 4 0 0,0 0 16 0 0,0 0-15 0 0,0 0 19 0 0,0 0-3 0 0,0 0-14 0 0,0 0 16 0 0,0 0 42 0 0,-26 0 891 0 0,2-5-935 0 0,0 0 0 0 0,0-2 0 0 0,0 0 0 0 0,1-1 0 0 0,1-2 0 0 0,-13-7-13 0 0,-26-5 20 0 0,59 114-297 0 0,12 155 256 0 0,14-266 78 0 0,146-138-83 0 0,-155 133-2775 0 0,-11 15-7010 0 0,-2 8-2228 0 0</inkml:trace>
  <inkml:trace contextRef="#ctx0" brushRef="#br0" timeOffset="94183.735">8978 4172 7450 0 0,'0'0'2948'0'0,"0"0"-946"0"0,0 0-482 0 0,0 0-41 0 0,0 0 31 0 0,0 0 20 0 0,0 0-117 0 0,0 0-213 0 0,0 0-207 0 0,0 0-220 0 0,0 0-165 0 0,0 0-110 0 0,-2-8-69 0 0,-5-21-66 0 0,5 21-59 0 0,2 8-65 0 0,17 18 512 0 0,6 3-592 0 0,-1 1 0 0 0,0 0 1 0 0,-2 2-1 0 0,-1 0 0 0 0,0 1 0 0 0,-2 1 1 0 0,-1 1-1 0 0,-2 1 0 0 0,0 0 1 0 0,-2 0-1 0 0,-1 1 0 0 0,-1 1 1 0 0,3 16-160 0 0,3 8 33 0 0,-3-80 1526 0 0,24-120-1034 0 0,42-185-300 0 0,-77 316 444 0 0,0 7-4258 0 0,5 20-893 0 0,-6-11 4281 0 0,3 9-3591 0 0,0 1-3866 0 0,-4 0-3712 0 0</inkml:trace>
  <inkml:trace contextRef="#ctx0" brushRef="#br0" timeOffset="94619.834">9519 4433 13731 0 0,'0'0'3749'0'0,"0"0"-1918"0"0,0 0-752 0 0,0 0-3 0 0,0 0 25 0 0,0 0-92 0 0,0 0-240 0 0,0 0-253 0 0,0 0-189 0 0,0 0-96 0 0,0 0 2 0 0,0 0-3 0 0,0 0-16 0 0,15-5 4 0 0,73-23 142 0 0,6 17 415 0 0,-93 14-739 0 0,1 1 1 0 0,0-1 0 0 0,-1 0 0 0 0,0 0 0 0 0,0 0 0 0 0,0 1 0 0 0,0-1 0 0 0,0 1 0 0 0,-1-1 0 0 0,1 0 0 0 0,-1 1 0 0 0,0-1 0 0 0,0 1-1 0 0,0-1 1 0 0,-1 1 0 0 0,1-1 0 0 0,-1 1 0 0 0,0-1 0 0 0,-1 2-37 0 0,-47 94 487 0 0,49-97-470 0 0,42 5 290 0 0,-31-9-273 0 0,-1 0-1 0 0,0 0 1 0 0,1-1 0 0 0,-1 0 0 0 0,0 0-1 0 0,-1-1 1 0 0,1-1 0 0 0,0 0 0 0 0,7-5-34 0 0,7-3-205 0 0,2-2-1611 0 0,-18 9-6571 0 0,-6 5-3581 0 0</inkml:trace>
  <inkml:trace contextRef="#ctx0" brushRef="#br0" timeOffset="95406.435">8844 3954 4345 0 0,'0'0'1436'0'0,"0"0"-11"0"0,0 0 158 0 0,0 0 137 0 0,0 0-25 0 0,0 0-167 0 0,0 0-235 0 0,0 0-263 0 0,0 0-149 0 0,0 0-124 0 0,0 0-114 0 0,0 0-44 0 0,0 0-27 0 0,-2-5-20 0 0,1 5-500 0 0,1-1 0 0 0,-1 0-1 0 0,1 0 1 0 0,-1-1 0 0 0,1 1 0 0 0,0 0-1 0 0,-1 0 1 0 0,1 0 0 0 0,0 0 0 0 0,0 0-1 0 0,0 0 1 0 0,0 0 0 0 0,0 0 0 0 0,0 0 0 0 0,0-1-1 0 0,0 1 1 0 0,0 0 0 0 0,1 0 0 0 0,-1 0-1 0 0,0 0 1 0 0,1 0 0 0 0,-1 0 0 0 0,1 0 0 0 0,-1 0-1 0 0,1 0 1 0 0,-1 0 0 0 0,1 0 0 0 0,0 0-1 0 0,-1 0 1 0 0,1 1 0 0 0,0-1 0 0 0,0 0-1 0 0,0 0 1 0 0,0 1 0 0 0,0-1 0 0 0,-1 0 0 0 0,1 1-1 0 0,0-1 1 0 0,0 1 0 0 0,1 0 0 0 0,-1-1-1 0 0,0 1 1 0 0,0 0 0 0 0,0-1 0 0 0,0 1-52 0 0,11-5 475 0 0,0 0 1 0 0,1 1-1 0 0,-1 0 0 0 0,1 1 1 0 0,0 0-1 0 0,0 1 1 0 0,0 1-1 0 0,0 0 0 0 0,13 1-475 0 0,96-20 736 0 0,-30-6-393 0 0,5 8-139 0 0,-97 18-205 0 0,0 0 18 0 0,0 0-18 0 0,0 0 18 0 0,0 0 16 0 0,0 0 35 0 0,0 0 6 0 0,0 0 23 0 0,0 0-1 0 0,0 0-32 0 0,0 0-8 0 0,0 0 7 0 0,0 0 22 0 0,0 0-2 0 0,0 0 17 0 0,0 0-19 0 0,0 0-11 0 0,0 0 38 0 0,0 0 30 0 0,0 0 9 0 0,-30-30 306 0 0,-41-29-3351 0 0,71 59 2744 0 0,-5-5-1669 0 0,3 0-4884 0 0,2 1-5652 0 0</inkml:trace>
  <inkml:trace contextRef="#ctx0" brushRef="#br0" timeOffset="97993.641">12919 2923 1272 0 0,'0'0'678'0'0,"0"0"130"0"0,0 0 253 0 0,0 0 308 0 0,0 0 308 0 0,0 0 141 0 0,0 0-55 0 0,0 0-124 0 0,0 0-173 0 0,0 0-191 0 0,0 0-130 0 0,-4-1-124 0 0,-11-7-80 0 0,11 6-50 0 0,7 6 5542 0 0,-1 1-6085 0 0,-5 12-198 0 0,-1-1-1 0 0,0 1 0 0 0,-1-1 0 0 0,-1 0 0 0 0,0 0 0 0 0,-1-1 0 0 0,-1 0 0 0 0,-1 0 0 0 0,-2 2-149 0 0,7-9 29 0 0,-196 327 482 0 0,145-218-1362 0 0,43-110-4312 0 0,-9-30-6846 0 0,17 19 8238 0 0,0-1-1922 0 0</inkml:trace>
  <inkml:trace contextRef="#ctx0" brushRef="#br0" timeOffset="98255.514">12491 3030 9690 0 0,'0'0'2282'0'0,"0"0"-326"0"0,0 0-405 0 0,0 0-281 0 0,0 0-187 0 0,0 0-126 0 0,0 0-88 0 0,0 0-64 0 0,0 0-39 0 0,0 0-52 0 0,0 0-67 0 0,0 0-40 0 0,19 19-12 0 0,62 60-27 0 0,-6-33 443 0 0,27 2 53 0 0,-60-30-913 0 0,-1 2-1 0 0,-1 2 1 0 0,-1 1 0 0 0,7 8-151 0 0,-38-25-84 0 0,0 0-1 0 0,0 0 1 0 0,-1 1 0 0 0,0 0 0 0 0,-1 1 0 0 0,1-1 0 0 0,-2 1 0 0 0,1 0 0 0 0,-1 1-1 0 0,0-1 1 0 0,2 8 84 0 0,13 23-3062 0 0,-11-28-1141 0 0,0 1-4316 0 0,-4-8-1809 0 0</inkml:trace>
  <inkml:trace contextRef="#ctx0" brushRef="#br0" timeOffset="99892.38">5298 280 6649 0 0,'0'0'2185'0'0,"0"0"-865"0"0,0 0-332 0 0,0 0 27 0 0,0 0 215 0 0,0 0 194 0 0,0 0-33 0 0,0 0-223 0 0,0 0-286 0 0,0 0-279 0 0,0 0-217 0 0,-2-3-112 0 0,-9 0 1155 0 0,12 25 701 0 0,0-8-2310 0 0,10 249 1435 0 0,-11-261-1237 0 0,0-1 0 0 0,0 1 0 0 0,0 0 0 0 0,0-1 1 0 0,0 1-1 0 0,1-1 0 0 0,-1 1 0 0 0,0 0 0 0 0,1-1 0 0 0,-1 1 0 0 0,1-1 0 0 0,0 1 0 0 0,-1-1 0 0 0,1 0 0 0 0,0 1 0 0 0,0-1 1 0 0,0 0-1 0 0,0 1 0 0 0,0-1 0 0 0,0 0 0 0 0,0 0 0 0 0,0 0 0 0 0,1 0 0 0 0,-1 0 0 0 0,0 0 0 0 0,1 0 0 0 0,-1 0 0 0 0,1-1 1 0 0,-1 1-1 0 0,1-1 0 0 0,-1 1 0 0 0,1-1 0 0 0,-1 1 0 0 0,1-1 0 0 0,-1 0 0 0 0,1 0 0 0 0,0 0 0 0 0,-1 0 0 0 0,1 0 0 0 0,-1 0 1 0 0,1 0-1 0 0,0 0 0 0 0,-1 0 0 0 0,1-1 0 0 0,-1 1 0 0 0,1-1 0 0 0,-1 0 0 0 0,1 1 0 0 0,-1-1 0 0 0,1 0 0 0 0,-1 0 0 0 0,1 0-18 0 0,21-26 210 0 0,-2-1-1 0 0,-1 0 1 0 0,-1-2 0 0 0,-2 0-1 0 0,0-1 1 0 0,-3-1-1 0 0,9-26-209 0 0,19-112 372 0 0,-29 208-433 0 0,117 345 370 0 0,-120-345-290 0 0,-1 0-1 0 0,-2 1 0 0 0,-1 0 0 0 0,-3 1 0 0 0,-1-1 0 0 0,-2 1 0 0 0,-2 2-18 0 0,2-35 6 0 0,-1 1 0 0 0,-1-1 0 0 0,1 1 1 0 0,-1-1-1 0 0,0 0 0 0 0,-1 0 0 0 0,0 0 0 0 0,0 0 0 0 0,0-1 0 0 0,-1 1 0 0 0,0-1 0 0 0,0 0 0 0 0,-1 0 0 0 0,0 0 1 0 0,0 0-1 0 0,0-1 0 0 0,-1 0 0 0 0,1 0 0 0 0,-1-1 0 0 0,0 1 0 0 0,-1-1 0 0 0,1-1 0 0 0,-1 1 0 0 0,0-1 0 0 0,0 0 0 0 0,0 0 1 0 0,0-1-1 0 0,0 0 0 0 0,0-1 0 0 0,-2 1-6 0 0,8-2-1 0 0,-1 1 0 0 0,1-1 0 0 0,-1 0 1 0 0,1 0-1 0 0,-1 0 0 0 0,1 0 0 0 0,-1 0 0 0 0,1 0 1 0 0,-1 0-1 0 0,0 0 0 0 0,1-1 0 0 0,-1 1 0 0 0,1-1 1 0 0,0 1-1 0 0,-1-1 0 0 0,1 1 0 0 0,-1-1 0 0 0,1 0 0 0 0,0 0 1 0 0,-1 0-1 0 0,1 0 0 0 0,0 0 0 0 0,0 0 0 0 0,0 0 1 0 0,0 0-1 0 0,0 0 0 0 0,0 0 0 0 0,0-1 0 0 0,0 1 1 0 0,0 0-1 0 0,1-1 0 0 0,-1 1 0 0 0,0-1 0 0 0,1 1 0 0 0,-1 0 1 0 0,1-1-1 0 0,0 0 0 0 0,-1 1 0 0 0,1-1 0 0 0,0 1 1 0 0,0-2 0 0 0,1-15-13 0 0,2 0 1 0 0,0 0-1 0 0,1 0 1 0 0,1 1 0 0 0,0-1-1 0 0,1 1 1 0 0,1 0-1 0 0,1 0 1 0 0,0 1 0 0 0,1 0-1 0 0,1 1 1 0 0,1 0-1 0 0,0 0 1 0 0,0 1 0 0 0,10-7 12 0 0,-4-1-49 0 0,80-86-665 0 0,-52 64-2470 0 0,2-2-7252 0 0,-31 30-1744 0 0</inkml:trace>
</inkml:ink>
</file>

<file path=ppt/ink/ink3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4:25.4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137 0 9098 0 0,'0'0'2743'0'0,"0"0"-657"0"0,0 0-343 0 0,0 0-113 0 0,0 0-122 0 0,0 0-234 0 0,0 0-249 0 0,0 0-215 0 0,0 0-209 0 0,0 0-119 0 0,0 0-118 0 0,-23 34-104 0 0,-66 102-72 0 0,86-134-177 0 0,1 0 1 0 0,0 0-1 0 0,0 0 0 0 0,0 0 1 0 0,1 1-1 0 0,-1-1 0 0 0,1 0 1 0 0,-1 1-1 0 0,1 0 1 0 0,0-1-1 0 0,0 1 0 0 0,0 0 1 0 0,0-1-1 0 0,0 1 1 0 0,1 0-1 0 0,-1 0 0 0 0,1 0 1 0 0,0 0-1 0 0,0 0 0 0 0,0 0 1 0 0,0-1-1 0 0,0 1 1 0 0,1 2-12 0 0,1 1 42 0 0,2-1 53 0 0,0 1 0 0 0,1-1 0 0 0,0 0 1 0 0,0 0-1 0 0,0 0 0 0 0,0-1 0 0 0,1 0 0 0 0,0 0 1 0 0,-1 0-1 0 0,1-1 0 0 0,1 0 0 0 0,-1 0 0 0 0,1 0 1 0 0,-1-1-1 0 0,1 0 0 0 0,-1 0 0 0 0,1-1 0 0 0,0 1 0 0 0,0-2 1 0 0,0 1-1 0 0,0-1 0 0 0,0 0 0 0 0,0 0 0 0 0,0-1 1 0 0,0 0-1 0 0,0 0 0 0 0,-1-1 0 0 0,1 0 0 0 0,5-2-95 0 0,-7 3 48 0 0,-1 0-1 0 0,1 0 1 0 0,-1 0-1 0 0,1-1 1 0 0,-1 1-1 0 0,0-1 1 0 0,0 0-1 0 0,0-1 0 0 0,0 1 1 0 0,0-1-1 0 0,0 1 1 0 0,0-1-1 0 0,-1 0 1 0 0,1-1-1 0 0,-1 1 1 0 0,0 0-1 0 0,0-1 1 0 0,-1 0-1 0 0,1 0 0 0 0,-1 0 1 0 0,1 0-1 0 0,-1 0 1 0 0,0 0-1 0 0,-1-1 1 0 0,1 1-1 0 0,-1-1 1 0 0,0 1-1 0 0,0-1 1 0 0,0 1-1 0 0,-1-1 0 0 0,1 0 1 0 0,-1 1-1 0 0,-1-1 1 0 0,1 0-1 0 0,0 1 1 0 0,-1-1-1 0 0,0 0 1 0 0,0 1-1 0 0,0-1 0 0 0,-1 1 1 0 0,0 0-1 0 0,0-1 1 0 0,0 0-48 0 0,-4-2-72 0 0,0 0 0 0 0,0 0 0 0 0,0 0 0 0 0,-1 1 0 0 0,0 0 1 0 0,0 1-1 0 0,-1 0 0 0 0,0 0 0 0 0,1 0 0 0 0,-2 1 0 0 0,1 0 0 0 0,0 0 0 0 0,-6 0 72 0 0,-39-5-6635 0 0,42 9-4574 0 0</inkml:trace>
</inkml:ink>
</file>

<file path=ppt/ink/ink36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21:25.5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0 141 3433 0 0,'0'0'464'0'0,"0"0"-28"0"0,0 0 21 0 0,0 0 62 0 0,0 0 35 0 0,0 0 19 0 0,33-12-13 0 0,102-36 22 0 0,33 1 3052 0 0,-127 39-2879 0 0,-1 1 1 0 0,1 3-1 0 0,0 1 0 0 0,0 1 1 0 0,0 3-1 0 0,0 2 1 0 0,8 2-756 0 0,364 2 2904 0 0,625-32-1397 0 0,-702 51-1104 0 0,63 8-80 0 0,152-5-49 0 0,-193 0 17 0 0,14 0-76 0 0,452 38 77 0 0,-425-49-108 0 0,825-22 376 0 0,-427 19-224 0 0,732-51 19 0 0,-945 20-351 0 0,661 46 355 0 0,-476-4-322 0 0,-516-26-65 0 0,-104 30-2114 0 0,-135-18-1919 0 0,-7-3-4327 0 0,-4-5-1537 0 0</inkml:trace>
</inkml:ink>
</file>

<file path=ppt/ink/ink36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21:27.3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779 114 3721 0 0,'0'0'1449'0'0,"0"0"-24"0"0,0 0 23 0 0,0 0 132 0 0,0 0 146 0 0,0 0 8 0 0,0 0-149 0 0,0 0-151 0 0,0 0-178 0 0,0 0-201 0 0,0 0-160 0 0,-15-18-172 0 0,-50-56-127 0 0,26 53 206 0 0,32 21-614 0 0,-11 2-23 0 0,0 0 0 0 0,0 2 0 0 0,0 0 0 0 0,1 1 1 0 0,-1 1-1 0 0,1 1 0 0 0,0 0 0 0 0,1 1 0 0 0,0 1 1 0 0,0 0-1 0 0,1 1 0 0 0,0 1 0 0 0,1 0 0 0 0,0 1 1 0 0,1 1-1 0 0,-1 2-165 0 0,7-10 41 0 0,-26 21 69 0 0,0 1-1 0 0,2 1 0 0 0,0 2 1 0 0,3 1-1 0 0,0 2 0 0 0,2 0 1 0 0,2 2-1 0 0,1 0 0 0 0,1 2 1 0 0,-14 34-110 0 0,25-45 18 0 0,1 1 0 0 0,2-1 0 0 0,0 2 1 0 0,2-1-1 0 0,1 1 0 0 0,1 0 0 0 0,1 0 0 0 0,2 0 0 0 0,0 0 1 0 0,2 0-1 0 0,2 0 0 0 0,0 0 0 0 0,2 0 0 0 0,1-1 1 0 0,1 1-1 0 0,1-1 0 0 0,1-1 0 0 0,2 0 0 0 0,1 0 1 0 0,0-1-1 0 0,2 0 0 0 0,1-2 0 0 0,1 1 0 0 0,1-2 1 0 0,11 12-19 0 0,-11-17 59 0 0,1-1 1 0 0,1 0 0 0 0,0-1 0 0 0,1-1 0 0 0,0-1 0 0 0,1 0-1 0 0,0-2 1 0 0,1-1 0 0 0,1 0 0 0 0,-1-2 0 0 0,1 0 0 0 0,1-2 0 0 0,-1-1-1 0 0,1 0 1 0 0,0-2 0 0 0,14 0-60 0 0,-27-2 89 0 0,0-1-1 0 0,1-1 1 0 0,-1 0 0 0 0,0-1-1 0 0,0 0 1 0 0,0 0-1 0 0,0-1 1 0 0,0-1 0 0 0,7-3-89 0 0,-11 4 64 0 0,0 0 1 0 0,0-1 0 0 0,0 0 0 0 0,0-1 0 0 0,-1 1-1 0 0,0-1 1 0 0,0 0 0 0 0,0-1 0 0 0,-1 0-1 0 0,0 0 1 0 0,0 0 0 0 0,0 0-65 0 0,1-2 41 0 0,0-1 0 0 0,-1 1-1 0 0,0-1 1 0 0,0 0 0 0 0,-1 0-1 0 0,0 0 1 0 0,-1 0 0 0 0,0-1 0 0 0,0 1-1 0 0,-1-1 1 0 0,-1 0 0 0 0,1 0-1 0 0,-2 0 1 0 0,1 0 0 0 0,-1-2-41 0 0,0 5 6 0 0,0-1 0 0 0,0 1 1 0 0,0 0-1 0 0,-1 0 0 0 0,0 0 1 0 0,-1 0-1 0 0,0 0 0 0 0,0 0 1 0 0,0 1-1 0 0,-1-1 0 0 0,1 1 0 0 0,-2-1 1 0 0,1 1-1 0 0,-1 0 0 0 0,0 0 1 0 0,0 0-1 0 0,-1 1 0 0 0,-1-2-6 0 0,-8-8-51 0 0,-1 1 0 0 0,0 1-1 0 0,-1 0 1 0 0,-1 1 0 0 0,0 1-1 0 0,-1 0 1 0 0,0 2 0 0 0,0 0 0 0 0,-1 1-1 0 0,0 0 1 0 0,-1 2 0 0 0,1 0-1 0 0,-1 2 1 0 0,0 0 0 0 0,-2 1 51 0 0,-65 2-355 0 0,86 1 326 0 0,1 0-3 0 0,0 0-18 0 0,29 1 130 0 0,290 6 1441 0 0,-196-25-957 0 0,-118 12-3161 0 0,-26 15-4080 0 0,16-2 655 0 0,1-3-5597 0 0</inkml:trace>
  <inkml:trace contextRef="#ctx0" brushRef="#br0" timeOffset="243.759">1197 829 20708 0 0,'0'0'862'0'0,"0"0"-301"0"0,0 0-182 0 0,0 0 75 0 0,0 0 192 0 0,0 0 113 0 0,0 0-45 0 0,0 0-118 0 0,0 0-168 0 0,0 0-155 0 0,0 0-105 0 0,0 0-62 0 0,0 0-41 0 0,2 24-5 0 0,9 113-16 0 0,-9-82-183 0 0,-1-29-3790 0 0,-1-1-9820 0 0,0-24 4743 0 0</inkml:trace>
  <inkml:trace contextRef="#ctx0" brushRef="#br0" timeOffset="410.277">1189 457 13603 0 0,'0'0'1456'0'0,"0"0"-256"0"0,0 0-399 0 0,0 0-177 0 0,0 0-112 0 0,0 0-136 0 0,0 0-248 0 0,0 0-376 0 0,0 0-208 0 0,0 0-240 0 0,0 0-401 0 0,0 0-623 0 0,0 0-1265 0 0,-57-8-2584 0 0,59 19-360 0 0</inkml:trace>
  <inkml:trace contextRef="#ctx0" brushRef="#br0" timeOffset="873.774">1449 895 16275 0 0,'0'0'1449'0'0,"0"0"-644"0"0,0 0-385 0 0,0 0 71 0 0,0 0 184 0 0,0 0 88 0 0,0 0-34 0 0,0 0-117 0 0,0 0-139 0 0,0 0-107 0 0,0 0-67 0 0,0 0-54 0 0,0 0-54 0 0,14 24-34 0 0,45 78-35 0 0,-18-3 287 0 0,-8-37 150 0 0,-13-39 101 0 0,8-33 2304 0 0,2-47-2671 0 0,-25 46-26 0 0,38-84 48 0 0,-4-1 0 0 0,-5-2 0 0 0,-1-11-315 0 0,-29 88-27 0 0,-4 20-30 0 0,0 1-56 0 0,0 0-79 0 0,0 0-144 0 0,0 5-731 0 0,-18 51-2935 0 0,10-35 326 0 0,1 0-3663 0 0,5-10-4005 0 0</inkml:trace>
  <inkml:trace contextRef="#ctx0" brushRef="#br0" timeOffset="1216.283">2047 991 10442 0 0,'0'0'3392'0'0,"0"0"-1389"0"0,0 0-376 0 0,0 0-56 0 0,0 0-155 0 0,0 0-130 0 0,0 0-163 0 0,0 0-193 0 0,0 0-179 0 0,0 0-148 0 0,0 0-122 0 0,0 0-72 0 0,0 0-39 0 0,32-20-46 0 0,95-61-38 0 0,-93 43 75 0 0,-35 32-261 0 0,1 3-85 0 0,-1 0 0 0 0,1 0 0 0 0,-1 0 0 0 0,1 0 0 0 0,-1 0 0 0 0,0 0 0 0 0,0 0-1 0 0,0 1 1 0 0,0-1 0 0 0,-1 0 0 0 0,1 0 0 0 0,-1 1 0 0 0,0-1 0 0 0,1 1 0 0 0,-1-1 0 0 0,-1 1 0 0 0,1 0 0 0 0,0 0 0 0 0,0 0-1 0 0,-1 0 1 0 0,1 0 0 0 0,-1 0 0 0 0,1 1 0 0 0,-1-1 0 0 0,0 1 0 0 0,0 0 0 0 0,0 0 0 0 0,0 0 0 0 0,0 0 0 0 0,0 0-1 0 0,0 1 1 0 0,0-1 0 0 0,-1 1-15 0 0,-1-1-17 0 0,0 0 0 0 0,0 0-1 0 0,0 0 1 0 0,0 1 0 0 0,0-1 0 0 0,0 1-1 0 0,0 0 1 0 0,0 1 0 0 0,0 0 0 0 0,0-1-1 0 0,0 1 1 0 0,0 1 0 0 0,0-1-1 0 0,0 1 1 0 0,0 0 0 0 0,1 0 0 0 0,-1 0-1 0 0,1 1 1 0 0,-1 0 0 0 0,1 0-1 0 0,0 0 1 0 0,0 0 0 0 0,-2 3 17 0 0,-3 2-35 0 0,0 0 0 0 0,1 1 0 0 0,0 0 0 0 0,1 1 0 0 0,0 0-1 0 0,0 0 1 0 0,1 1 0 0 0,0-1 0 0 0,1 1 0 0 0,0 1 0 0 0,1-1 0 0 0,0 1 0 0 0,1-1 0 0 0,0 1 0 0 0,1 0 0 0 0,0 0 0 0 0,1 1 0 0 0,0-1 0 0 0,1 0-1 0 0,1 1 36 0 0,2-5-220 0 0,1 0-1 0 0,0 0 1 0 0,0-1-1 0 0,1 1 0 0 0,0-1 1 0 0,0 0-1 0 0,1 0 1 0 0,0-1-1 0 0,0 0 0 0 0,0 0 1 0 0,1 0-1 0 0,0-1 1 0 0,0 1-1 0 0,0-2 0 0 0,1 1 1 0 0,0-1-1 0 0,0 0 1 0 0,0-1-1 0 0,0 0 0 0 0,0 0 1 0 0,1-1-1 0 0,0 0 1 0 0,-1-1-1 0 0,5 1 221 0 0,56 8-7724 0 0,-46-8-151 0 0,-9 1 1900 0 0</inkml:trace>
  <inkml:trace contextRef="#ctx0" brushRef="#br0" timeOffset="1637.181">2377 1189 5745 0 0,'0'0'2970'0'0,"0"0"-1516"0"0,0 0-247 0 0,0 0 397 0 0,0 0 398 0 0,0 0 145 0 0,0 0-179 0 0,0 0-354 0 0,0 0-328 0 0,0 0-273 0 0,0 0-174 0 0,0 0-124 0 0,20-14-102 0 0,64-49-77 0 0,23-44 981 0 0,19-61-498 0 0,-93 123-918 0 0,-53 114-749 0 0,16-63 647 0 0,1 0 0 0 0,1 1-1 0 0,-1-1 1 0 0,1 1 0 0 0,0 0 0 0 0,0-1 0 0 0,1 1-1 0 0,0 0 1 0 0,0 0 0 0 0,0 0 0 0 0,1 0 0 0 0,0 1-1 0 0,1-1 1 0 0,0 0 0 0 0,0 0 0 0 0,0-1 0 0 0,1 1-1 0 0,0 0 1 0 0,0 0 0 0 0,1-1 0 0 0,0 1 0 0 0,0-1-1 0 0,0 0 1 0 0,1 0 0 0 0,0 0 0 0 0,0 0 0 0 0,0-1-1 0 0,1 1 1 0 0,5 4 1 0 0,-2-6 75 0 0,0 1 0 0 0,0-1 0 0 0,1-1-1 0 0,-1 1 1 0 0,1-2 0 0 0,0 1 0 0 0,0-1-1 0 0,0 0 1 0 0,0-1 0 0 0,0 0 0 0 0,0 0-1 0 0,1-1 1 0 0,-1-1 0 0 0,0 1 0 0 0,0-1-1 0 0,0-1 1 0 0,0 0 0 0 0,0 0 0 0 0,0-1 0 0 0,0 0-1 0 0,-1 0 1 0 0,1-1 0 0 0,-1 0 0 0 0,0 0-1 0 0,0-1 1 0 0,0 0 0 0 0,-1-1 0 0 0,0 0-1 0 0,0 0 1 0 0,0 0 0 0 0,-1-1 0 0 0,3-4-75 0 0,16-45 56 0 0,-25 32-2669 0 0,-6 20-4636 0 0,3 4-5027 0 0</inkml:trace>
  <inkml:trace contextRef="#ctx0" brushRef="#br0" timeOffset="2011.088">3352 678 20244 0 0,'0'0'1071'0'0,"0"0"-128"0"0,0 0 3 0 0,0 0 78 0 0,0 0 49 0 0,0 0-132 0 0,0 0-267 0 0,0 0-205 0 0,0 0-129 0 0,0 0-60 0 0,0 0-15 0 0,0 0-8 0 0,4-8-31 0 0,11-21-33 0 0,-11 21-26 0 0,-4 8-30 0 0,0 0-23 0 0,-9 19 211 0 0,-12 29 231 0 0,34-67-60 0 0,-9 19-4485 0 0,-4 7 2361 0 0,0-3-3502 0 0,0 0-6910 0 0</inkml:trace>
  <inkml:trace contextRef="#ctx0" brushRef="#br0" timeOffset="2433.105">3446 1024 20844 0 0,'0'0'1976'0'0,"0"0"-435"0"0,0 0-293 0 0,0 0-143 0 0,0 0-129 0 0,0 0-172 0 0,0 0-229 0 0,0 0-226 0 0,0 0-143 0 0,0 0-110 0 0,0 0-19 0 0,0 0-13 0 0,0 3-28 0 0,-3 30 181 0 0,3-32-202 0 0,0-1-14 0 0,0 0 14 0 0,0 0 6 0 0,19-4 77 0 0,7-7 103 0 0,-25 11-170 0 0,-1 0 1 0 0,0 0 4 0 0,0 0-5 0 0,0 0 11 0 0,-19 4 138 0 0,-3 9-188 0 0,25-12-3067 0 0,12-5-6028 0 0,-11 1-3159 0 0</inkml:trace>
</inkml:ink>
</file>

<file path=ppt/ink/ink36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21:33.6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195 527 3417 0 0,'0'0'2874'0'0,"0"0"-1095"0"0,0 0-432 0 0,0 0 13 0 0,0 0 128 0 0,0 0-3 0 0,0 0-173 0 0,0 0-307 0 0,0 0-347 0 0,0 0-247 0 0,0 0-161 0 0,8 19 511 0 0,-11 11-309 0 0,-1-1 0 0 0,-2 0 0 0 0,0 0-1 0 0,-2 0 1 0 0,-2-1 0 0 0,-6 14-452 0 0,-2 10 283 0 0,-104 227 465 0 0,116-263-787 0 0,6-16 293 0 0,-1 0-1 0 0,1 0 1 0 0,0 0-1 0 0,0-1 1 0 0,0 1-1 0 0,-1 0 1 0 0,1 0-1 0 0,0 0 0 0 0,0 0 1 0 0,-1 0-1 0 0,1 0 1 0 0,0 0-1 0 0,0 0 1 0 0,-1 0-254 0 0,13-51 125 0 0,3 1 0 0 0,1 1 1 0 0,3 0-1 0 0,2 1 1 0 0,2 1-1 0 0,2 2 0 0 0,20-28-125 0 0,-17 25 47 0 0,2 2 0 0 0,2 0 0 0 0,1 3 0 0 0,33-32-47 0 0,-66 75 1 0 0,1 0-1 0 0,-1-1 1 0 0,1 1-1 0 0,-1 0 0 0 0,1-1 1 0 0,-1 1-1 0 0,1 0 1 0 0,-1 0-1 0 0,1 0 1 0 0,0 0-1 0 0,-1-1 0 0 0,1 1 1 0 0,-1 0-1 0 0,1 0 1 0 0,0 0-1 0 0,-1 0 1 0 0,1 0-1 0 0,-1 0 0 0 0,1 0 1 0 0,0 1-1 0 0,-1-1 1 0 0,1 0-1 0 0,-1 0 1 0 0,1 0-1 0 0,-1 1 0 0 0,1-1 1 0 0,0 0-1 0 0,-1 1 1 0 0,1-1-1 0 0,-1 0 1 0 0,0 1-1 0 0,1-1 0 0 0,-1 0 1 0 0,1 1-1 0 0,-1-1 1 0 0,1 1-1 0 0,-1-1 1 0 0,0 1-1 0 0,1-1 0 0 0,-1 1 1 0 0,0-1-1 0 0,0 1 1 0 0,1 0-1 0 0,-1-1 1 0 0,0 1-1 0 0,0-1 0 0 0,0 1 1 0 0,0-1-1 0 0,0 1 1 0 0,0 0-1 0 0,0-1 1 0 0,0 1-1 0 0,0 0 0 0 0,0-1 1 0 0,0 1-1 0 0,0-1 0 0 0,7 38 64 0 0,-5 11 81 0 0,-3 1 0 0 0,-1-1 0 0 0,-3 0 0 0 0,-2 0-1 0 0,-8 27-144 0 0,0 6 37 0 0,8 47 31 0 0,8-128-66 0 0,0-1 0 0 0,0 0 0 0 0,-1 0 0 0 0,1 1 0 0 0,0-1 0 0 0,0 0 0 0 0,0 0 0 0 0,-1 0 0 0 0,1 0 0 0 0,0 0 0 0 0,0 0 0 0 0,0 0 0 0 0,0 0 0 0 0,-1 0 0 0 0,1 0 0 0 0,0 0 0 0 0,0-1 0 0 0,0 1 1 0 0,-1 0-1 0 0,1-1 0 0 0,0 1 0 0 0,-1 0 0 0 0,1-1 0 0 0,0 1 0 0 0,0-1 0 0 0,-1 1 0 0 0,1-1 0 0 0,-1 1 0 0 0,1-1 0 0 0,-1 0 0 0 0,1 1 0 0 0,-1-1 0 0 0,1 0 0 0 0,-1 1 0 0 0,1-1 0 0 0,-1 0 0 0 0,0 1 1 0 0,1-1-1 0 0,-1 0-2 0 0,379-582 517 0 0,-312 497-490 0 0,-66 145-18 0 0,-78 268 374 0 0,65-262-322 0 0,3-1 0 0 0,3 1 1 0 0,3 32-62 0 0,3-97-59 0 0,0 0-21 0 0,0 0-17 0 0,0 0-1 0 0,0 0-24 0 0,-10 0-1872 0 0,8 0-2635 0 0,1 0-4345 0 0,1 0-1762 0 0</inkml:trace>
  <inkml:trace contextRef="#ctx0" brushRef="#br0" timeOffset="749.04">1121 722 0 0 0,'0'0'1835'0'0,"0"0"-59"0"0,0 0-2 0 0,0 0 136 0 0,0 0 52 0 0,0 0-135 0 0,0 0-131 0 0,0 0-204 0 0,0 0-203 0 0,0 0-157 0 0,0 0-105 0 0,0 0-111 0 0,0 0-88 0 0,5-1 4960 0 0,-2 2-5887 0 0,78 20 2423 0 0,27-10-1100 0 0,-23-6-695 0 0,-85-5-515 0 0,0 0 34 0 0,0 0-34 0 0,0 0-24 0 0,0 0-6 0 0,0 0-26 0 0,0 0-4 0 0,0 0 3 0 0,0 0-6 0 0,0 0-18 0 0,0 0-25 0 0,0 0-11 0 0,0 0-9 0 0,-2 1-6878 0 0,-11-7-1126 0 0,9 3 1759 0 0,1 0-906 0 0</inkml:trace>
  <inkml:trace contextRef="#ctx0" brushRef="#br0" timeOffset="1041.56">1112 483 6913 0 0,'0'0'2228'0'0,"0"0"-247"0"0,0 0-178 0 0,0 0-33 0 0,0 0-67 0 0,0 0-145 0 0,0 0-249 0 0,0 0-216 0 0,0 0-200 0 0,0 0-210 0 0,0 0-115 0 0,0 0-84 0 0,-4-1-60 0 0,3 1-477 0 0,-11-2 848 0 0,25 8 777 0 0,122 8 1166 0 0,-12 1-1775 0 0,-96-14-782 0 0,-15-1-4066 0 0,-11 8-1834 0 0,-1-5 13 0 0,1 0-6093 0 0</inkml:trace>
  <inkml:trace contextRef="#ctx0" brushRef="#br0" timeOffset="1892.878">1592 1020 12307 0 0,'0'0'2816'0'0,"0"0"-965"0"0,0 0-498 0 0,0 0-62 0 0,0 0-15 0 0,0 0-59 0 0,0 0-170 0 0,0 0-245 0 0,0 0-186 0 0,0 0-123 0 0,0 0-50 0 0,0 0 3 0 0,10-24-8 0 0,30-80-39 0 0,50-69 952 0 0,27-22-635 0 0,-77 139-620 0 0,-26 87-261 0 0,7 148 157 0 0,-2-80 81 0 0,-19-99-75 0 0,0 1 0 0 0,0 0 0 0 0,0-1 0 0 0,0 1 0 0 0,0 0 0 0 0,0 0 0 0 0,0-1 0 0 0,0 1 0 0 0,1 0 0 0 0,-1-1-1 0 0,0 1 1 0 0,1 0 0 0 0,-1-1 0 0 0,0 1 0 0 0,1 0 0 0 0,-1-1 0 0 0,1 1 0 0 0,-1-1 0 0 0,1 1 0 0 0,-1-1 0 0 0,1 1 0 0 0,0-1 0 0 0,-1 1 0 0 0,1-1 0 0 0,-1 1-1 0 0,1-1 1 0 0,0 0 0 0 0,-1 0 0 0 0,1 1 0 0 0,0-1 0 0 0,0 0 0 0 0,-1 0 0 0 0,1 0 0 0 0,0 0 0 0 0,0 1 0 0 0,-1-1 0 0 0,1 0 0 0 0,0 0 0 0 0,-1-1 0 0 0,1 1-1 0 0,0 0 1 0 0,0 0 0 0 0,-1 0 0 0 0,1 0 0 0 0,0-1 0 0 0,-1 1 0 0 0,1 0 0 0 0,0-1 0 0 0,-1 1 0 0 0,1 0 0 0 0,0-1 0 0 0,0 0 2 0 0,29-31 93 0 0,-26 28-92 0 0,106-157-3 0 0,41-85 63 0 0,-151 246-62 0 0,0 1 0 0 0,0-1 1 0 0,0 1-1 0 0,0-1 1 0 0,0 0-1 0 0,0 1 1 0 0,1-1-1 0 0,-1 0 1 0 0,0 1-1 0 0,0-1 1 0 0,0 0-1 0 0,1 1 0 0 0,-1-1 1 0 0,0 0-1 0 0,1 1 1 0 0,-1-1-1 0 0,0 0 1 0 0,0 0-1 0 0,1 1 1 0 0,-1-1-1 0 0,0 0 1 0 0,1 0-1 0 0,-1 0 0 0 0,1 1 1 0 0,-1-1-1 0 0,0 0 1 0 0,1 0-1 0 0,-1 0 1 0 0,1 0-1 0 0,-1 0 1 0 0,0 0-1 0 0,1 0 1 0 0,-1 0-1 0 0,1 0 1 0 0,-1 0-1 0 0,0 0 0 0 0,1 0 1 0 0,-1 0-1 0 0,1 0 1 0 0,-2 10 3 0 0,-30 225 281 0 0,28-81-217 0 0,15-44-1649 0 0,-6-91-2698 0 0,-1-8-6363 0 0,-5-11 8900 0 0,0 1-9245 0 0</inkml:trace>
  <inkml:trace contextRef="#ctx0" brushRef="#br0" timeOffset="2145.922">2572 740 20180 0 0,'0'0'997'0'0,"0"0"-276"0"0,0 0-54 0 0,0 0 117 0 0,0 0 110 0 0,0 0-61 0 0,0 0-202 0 0,0 0-180 0 0,0 0-165 0 0,0 0-79 0 0,0 0-62 0 0,0 0-50 0 0,0 0-24 0 0,-2 25-22 0 0,-4 75-21 0 0,14-26-288 0 0,-8-61-401 0 0,0 8-1470 0 0,-2-7-7182 0 0,2-10-1904 0 0</inkml:trace>
  <inkml:trace contextRef="#ctx0" brushRef="#br0" timeOffset="2458.342">2795 681 15987 0 0,'0'0'1503'0'0,"0"0"-486"0"0,0 0-97 0 0,0 0 145 0 0,0 0 105 0 0,0 0-104 0 0,0 0-204 0 0,0 0-175 0 0,0 0-107 0 0,0 0-81 0 0,0 0-83 0 0,0 0-38 0 0,31-3-72 0 0,97-10-42 0 0,31-3 394 0 0,-124 15-258 0 0,-7 1-5417 0 0,-32-3-722 0 0,0 3-1011 0 0,-1 0-3522 0 0</inkml:trace>
  <inkml:trace contextRef="#ctx0" brushRef="#br0" timeOffset="2711.936">2982 508 16131 0 0,'0'0'1126'0'0,"0"0"-442"0"0,0 0-128 0 0,0 0 170 0 0,0 0 186 0 0,0 0 42 0 0,0 0-170 0 0,0 0-206 0 0,0 0-155 0 0,0 0-119 0 0,0 0-104 0 0,0 0-70 0 0,2 33-61 0 0,4 101-64 0 0,-6-114-534 0 0,1 0 0 0 0,1 0-1 0 0,1 0 1 0 0,0-1 0 0 0,2 1-1 0 0,0-1 1 0 0,3 6 529 0 0,-5-17-630 0 0,1 3-856 0 0,2 4-4287 0 0,-6-7-4727 0 0</inkml:trace>
  <inkml:trace contextRef="#ctx0" brushRef="#br0" timeOffset="3328.927">3286 935 14843 0 0,'0'0'1675'0'0,"0"0"-416"0"0,0 0-131 0 0,0 0 43 0 0,0 0-14 0 0,0 0-153 0 0,0 0-229 0 0,0 0-223 0 0,0 0-122 0 0,11-31-69 0 0,33-97-59 0 0,-3 44 294 0 0,48-18-201 0 0,-88 102-399 0 0,1 1 1 0 0,0-1-1 0 0,-1 1 0 0 0,1 0 1 0 0,0-1-1 0 0,-1 1 0 0 0,1 0 1 0 0,-1 0-1 0 0,1 0 0 0 0,-1 0 1 0 0,0 0-1 0 0,1 1 0 0 0,-1-1 1 0 0,0 0-1 0 0,0 0 0 0 0,0 1 1 0 0,0-1-1 0 0,0 1 0 0 0,0-1 1 0 0,0 1-1 0 0,0 0 0 0 0,-1-1 1 0 0,1 1-1 0 0,-1 0 0 0 0,1-1 1 0 0,-1 1-1 0 0,1 0 0 0 0,-1 0 1 0 0,0-1-1 0 0,0 1 0 0 0,0 0 1 0 0,0 0-1 0 0,0-1 0 0 0,-1 1 0 0 0,1 0 1 0 0,0 0-1 0 0,-1 0 4 0 0,14 162 29 0 0,-13-162-29 0 0,0 0 0 0 0,1 0-1 0 0,-1-1 1 0 0,0 1-1 0 0,0 0 1 0 0,1 0-1 0 0,-1 0 1 0 0,1-1 0 0 0,0 1-1 0 0,0 0 1 0 0,-1-1-1 0 0,1 1 1 0 0,0 0-1 0 0,0-1 1 0 0,0 1-1 0 0,1-1 1 0 0,-1 1 0 0 0,0-1-1 0 0,0 0 1 0 0,1 0-1 0 0,-1 1 1 0 0,1-1-1 0 0,-1 0 1 0 0,1 0 0 0 0,0-1-1 0 0,-1 1 1 0 0,1 0-1 0 0,0 0 1 0 0,0-1-1 0 0,-1 1 1 0 0,1-1 0 0 0,0 1-1 0 0,0-1 1 0 0,0 0-1 0 0,0 0 1 0 0,-1 0-1 0 0,1 0 1 0 0,0 0-1 0 0,0 0 1 0 0,0-1 0 0 0,0 1-1 0 0,-1 0 1 0 0,1-1-1 0 0,0 0 1 0 0,0 1-1 0 0,-1-1 1 0 0,1 0 0 0 0,0 0-1 0 0,0 0 1 0 0,15-18 113 0 0,0 0 1 0 0,-2-1-1 0 0,0-1 0 0 0,-1 0 1 0 0,-1-1-1 0 0,-2-1 0 0 0,3-4-113 0 0,18-36 175 0 0,75-105 600 0 0,-68 144-723 0 0,-30 63 234 0 0,-30 181 119 0 0,19-209-441 0 0,0 1 1 0 0,1 0-1 0 0,0 0 1 0 0,1 0-1 0 0,1 0 1 0 0,0 0-1 0 0,0 0 0 0 0,1 0 1 0 0,1 0-1 0 0,3 9 36 0 0,29 25-2999 0 0,-13-41-3609 0 0,-17-6 1863 0 0,0 1-6409 0 0</inkml:trace>
  <inkml:trace contextRef="#ctx0" brushRef="#br0" timeOffset="3804.893">4035 759 11210 0 0,'0'0'5360'0'0,"0"0"-3230"0"0,0 0-1015 0 0,0 0-36 0 0,0 0 36 0 0,0 0-36 0 0,0 0-162 0 0,0 0-217 0 0,0 0-165 0 0,0 0-84 0 0,0 0-34 0 0,0 0-47 0 0,19-7-42 0 0,84-30 231 0 0,-30 33 285 0 0,-71 6-827 0 0,1-1 1 0 0,-1 1-1 0 0,0 0 1 0 0,1 1 0 0 0,-1-1-1 0 0,0 0 1 0 0,0 1-1 0 0,-1-1 1 0 0,1 1-1 0 0,0-1 1 0 0,-1 1 0 0 0,0 0-1 0 0,0-1 1 0 0,1 1-1 0 0,-1 0 1 0 0,-1 0-1 0 0,1 0 1 0 0,0 0 0 0 0,-1 0-1 0 0,0 0 1 0 0,0 0-1 0 0,0 0 1 0 0,0 0-1 0 0,0 0 1 0 0,0 0 0 0 0,-1 0-1 0 0,1 0 1 0 0,-1 0-1 0 0,0 0 1 0 0,0 0-1 0 0,0 0 1 0 0,-1 0 0 0 0,1 0-1 0 0,-1 1-17 0 0,-39 70 101 0 0,-12 43-18 0 0,53-115-72 0 0,-1 0 0 0 0,1 0 0 0 0,-1 1-1 0 0,1-1 1 0 0,0 0 0 0 0,0 0 0 0 0,0 1 0 0 0,0-1-1 0 0,0 0 1 0 0,0 0 0 0 0,1 0 0 0 0,-1 1 0 0 0,1-1 0 0 0,-1 0-1 0 0,1 0 1 0 0,0 0 0 0 0,0 0 0 0 0,0 0 0 0 0,0 0-1 0 0,0 0 1 0 0,1 0 0 0 0,-1-1 0 0 0,0 1 0 0 0,1 0-1 0 0,-1-1 1 0 0,1 1 0 0 0,0-1 0 0 0,0 1 0 0 0,-1-1 0 0 0,1 0-1 0 0,0 0 1 0 0,0 0 0 0 0,0 0 0 0 0,0 0 0 0 0,0 0-1 0 0,0 0 1 0 0,1-1 0 0 0,-1 1 0 0 0,0-1 0 0 0,0 0-1 0 0,0 0 1 0 0,1 1 0 0 0,-1-1 0 0 0,0 0 0 0 0,0-1-1 0 0,0 1 1 0 0,2-1-11 0 0,18 2 118 0 0,-14-1-118 0 0,0 1 0 0 0,0-1-1 0 0,-1 0 1 0 0,1-1 0 0 0,0 0-1 0 0,0 0 1 0 0,-1-1 0 0 0,1 0 0 0 0,0 0-1 0 0,-1-1 1 0 0,5-1 0 0 0,-1-2-590 0 0,1 0-1968 0 0,-4 0-8629 0 0,-6 5-1522 0 0</inkml:trace>
  <inkml:trace contextRef="#ctx0" brushRef="#br0" timeOffset="13261.933">4961 505 0 0 0,'0'0'251'0'0,"0"0"219"0"0,0 0 121 0 0,0 0 9 0 0,0 0-50 0 0,0 0-86 0 0,0 0-24 0 0,0 0 19 0 0,0 0 16 0 0,6-1 49 0 0,27-2 693 0 0,-33 3-479 0 0,9-4 11572 0 0,-9 2-12166 0 0,0 0-1 0 0,0 0 0 0 0,-1 0 1 0 0,1 0-1 0 0,0 0 0 0 0,-1 1 1 0 0,0-1-1 0 0,1 0 0 0 0,-1 0 1 0 0,0 1-1 0 0,0-1 0 0 0,0 0 1 0 0,0 1-1 0 0,0-1 0 0 0,0 1 1 0 0,-1-1-1 0 0,1 1 0 0 0,0 0 1 0 0,-1 0-1 0 0,1-1 0 0 0,-1 1 1 0 0,1 0-1 0 0,-1 0 0 0 0,0 0 1 0 0,1 1-1 0 0,-1-1 0 0 0,0 0 1 0 0,0 1-1 0 0,0-1 0 0 0,1 1 1 0 0,-1-1-1 0 0,0 1 0 0 0,0 0 0 0 0,0 0-143 0 0,-12-2 86 0 0,0 1 0 0 0,0 1 0 0 0,0 0 0 0 0,0 1-1 0 0,0 0 1 0 0,0 1 0 0 0,0 1 0 0 0,0 0 0 0 0,-9 4-86 0 0,13-4 56 0 0,0 0-1 0 0,1 1 1 0 0,0 0 0 0 0,0 0 0 0 0,0 1 0 0 0,0 0 0 0 0,1 1 0 0 0,-1 0 0 0 0,2 0-1 0 0,-4 3-55 0 0,11-8 2 0 0,-1 0 0 0 0,0 0 0 0 0,1 0 0 0 0,-1 0 0 0 0,1 0 0 0 0,-1 0 0 0 0,1 0 0 0 0,0 0 0 0 0,-1 0 0 0 0,1 0 0 0 0,0 0 0 0 0,0 0 0 0 0,0 0 0 0 0,0 1 0 0 0,0-1 0 0 0,0 0 0 0 0,0 0 0 0 0,0 0 0 0 0,0 0 0 0 0,0 0 0 0 0,1 0 0 0 0,-1 0 0 0 0,0 0 0 0 0,1 1 0 0 0,-1-1 0 0 0,1 0 0 0 0,-1 0 0 0 0,1-1-1 0 0,0 1 1 0 0,-1 0 0 0 0,1 0 0 0 0,0 0 0 0 0,0 0 0 0 0,-1-1 0 0 0,1 1 0 0 0,0 0 0 0 0,0 0 0 0 0,0-1 0 0 0,0 1 0 0 0,0-1 0 0 0,0 1 0 0 0,0-1-2 0 0,44 26 221 0 0,119 15 238 0 0,-97-29-257 0 0,-66-12-186 0 0,0 1 1 0 0,-1 1-1 0 0,1-1 1 0 0,0 0-1 0 0,-1 0 1 0 0,1 0-1 0 0,-1 0 1 0 0,1 0-1 0 0,-1 1 1 0 0,1-1-1 0 0,-1 0 1 0 0,0 0-1 0 0,1 1 1 0 0,-1-1-1 0 0,0 0 1 0 0,0 1-1 0 0,0-1 1 0 0,0 0 0 0 0,0 1-1 0 0,-1-1 1 0 0,1 0-1 0 0,0 0 1 0 0,-1 1-1 0 0,1-1 1 0 0,0 0-1 0 0,-1 0 1 0 0,0 0-1 0 0,1 1 1 0 0,-1-1-1 0 0,0 0 1 0 0,1 0-1 0 0,-1 0 1 0 0,0 0-1 0 0,0 0 1 0 0,0 0-1 0 0,0 0 1 0 0,0-1-1 0 0,0 1 1 0 0,0 0 0 0 0,0-1-1 0 0,0 1 1 0 0,0 0-1 0 0,-1-1 1 0 0,1 1-1 0 0,0-1 1 0 0,0 0-1 0 0,0 1 1 0 0,-2-1-17 0 0,-3 6 40 0 0,-152 151 508 0 0,156-153-547 0 0,0-1-1 0 0,0 0 0 0 0,0 1 0 0 0,1-1 1 0 0,0 1-1 0 0,-1-1 0 0 0,1 1 1 0 0,0-1-1 0 0,1 1 0 0 0,-1 0 0 0 0,1 0 1 0 0,-1-1-1 0 0,1 1 0 0 0,0 0 1 0 0,1 0-1 0 0,-1 0 0 0 0,1-1 0 0 0,-1 1 1 0 0,1 0-1 0 0,0-1 0 0 0,1 1 1 0 0,-1-1-1 0 0,0 1 0 0 0,1-1 1 0 0,0 1-1 0 0,0-1 0 0 0,0 0 0 0 0,0 0 1 0 0,1 0-1 0 0,-1 0 0 0 0,1 0 1 0 0,2 2-1 0 0,3 2 27 0 0,0 0 0 0 0,0 0 0 0 0,1-1 0 0 0,-1 0 0 0 0,1-1 0 0 0,1 1 1 0 0,-1-2-1 0 0,1 1 0 0 0,0-1 0 0 0,0-1 0 0 0,3 1-27 0 0,70 7 331 0 0,-83-11-424 0 0,0 0-73 0 0,0-16-1683 0 0,-10-29-2312 0 0,3 19-299 0 0,2 0-4363 0 0,5 17 97 0 0</inkml:trace>
  <inkml:trace contextRef="#ctx0" brushRef="#br0" timeOffset="13893.894">4860 0 8058 0 0,'0'0'1256'0'0,"0"0"-165"0"0,0 0 70 0 0,0 0 98 0 0,0 0 107 0 0,0 0 13 0 0,0 0-137 0 0,0 0-216 0 0,0 0-179 0 0,0 0-133 0 0,0 0-83 0 0,0 0-42 0 0,-4 4-9 0 0,-14 11 4 0 0,12 36 2566 0 0,37 49-955 0 0,-17-34-1856 0 0,-3 0 0 0 0,-3 1 0 0 0,-3 0 0 0 0,-3 13-339 0 0,4 46 270 0 0,1-11-61 0 0,-4-25-100 0 0,4-1 0 0 0,4 1 1 0 0,4-1-1 0 0,3-1 0 0 0,10 19-109 0 0,45 100 213 0 0,-61-107 171 0 0,-17-94-314 0 0,-12-15-860 0 0,9-1-3624 0 0,5 0-5224 0 0,3 7-2607 0 0</inkml:trace>
</inkml:ink>
</file>

<file path=ppt/ink/ink36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23:03.2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403 383 7930 0 0,'0'0'1292'0'0,"0"0"-146"0"0,0 0-25 0 0,0 0 125 0 0,0 0 178 0 0,0 0 59 0 0,0 0-116 0 0,0 0-168 0 0,0 0-200 0 0,0 0-175 0 0,0 0-129 0 0,-12-8-92 0 0,-37-24-78 0 0,42 27-350 0 0,-1 1 0 0 0,1 1-1 0 0,-1-1 1 0 0,0 1 0 0 0,0 1 0 0 0,0 0 0 0 0,0 0-1 0 0,0 0 1 0 0,-1 1 0 0 0,1 0 0 0 0,0 1-1 0 0,-1-1 1 0 0,1 2 0 0 0,-1-1 0 0 0,-2 2-175 0 0,-21-1 339 0 0,-67 10 294 0 0,51 0 114 0 0,48-11-707 0 0,0 1-15 0 0,0 1-15 0 0,0-1-30 0 0,0-1 4 0 0,0 0-16 0 0,31 22 78 0 0,-19-16-13 0 0,0-1-1 0 0,1 0 0 0 0,0-1 0 0 0,0-1 1 0 0,0 0-1 0 0,0-1 0 0 0,0 0 0 0 0,12 0-32 0 0,14 2 140 0 0,-4 3 46 0 0,-55 31 677 0 0,-107 95-467 0 0,20-4-242 0 0,106-128-151 0 0,0 1 0 0 0,0-1-1 0 0,0 1 1 0 0,0 0 0 0 0,1-1 0 0 0,-1 1 0 0 0,0 0 0 0 0,1 0 0 0 0,-1-1 0 0 0,1 1 0 0 0,0 0 0 0 0,-1 0 0 0 0,1 0 0 0 0,0 0 0 0 0,0-1 0 0 0,0 1 0 0 0,1 0-1 0 0,-1 0 1 0 0,0 0 0 0 0,1 0 0 0 0,-1-1 0 0 0,1 1 0 0 0,-1 0 0 0 0,1-1 0 0 0,0 1 0 0 0,0 0 0 0 0,0-1 0 0 0,0 1 0 0 0,0-1 0 0 0,0 1 0 0 0,0-1-1 0 0,1 1 1 0 0,-1-1 0 0 0,0 0 0 0 0,1 0 0 0 0,-1 0 0 0 0,1 0 0 0 0,-1 0 0 0 0,1 0 0 0 0,0 0 0 0 0,-1 0 0 0 0,1-1 0 0 0,0 1 0 0 0,0 0-3 0 0,84 16 429 0 0,92-50 260 0 0,-157 25-738 0 0,-21 8-23 0 0,0 0 1 0 0,1-1-1 0 0,-1 1 1 0 0,0 0 0 0 0,0-1-1 0 0,1 1 1 0 0,-1 0-1 0 0,0-1 1 0 0,0 1 0 0 0,1 0-1 0 0,-1-1 1 0 0,0 1-1 0 0,0-1 1 0 0,0 1-1 0 0,0 0 1 0 0,0-1 0 0 0,0 1-1 0 0,0-1 1 0 0,1 1-1 0 0,-1-1 1 0 0,0 1-1 0 0,0 0 1 0 0,-1-1 0 0 0,1 1-1 0 0,0-1 1 0 0,0 1-1 0 0,0 0 1 0 0,0-1-1 0 0,0 1 1 0 0,0-1 0 0 0,0 1-1 0 0,-1 0 1 0 0,1-1-1 0 0,0 1 1 0 0,0-1 0 0 0,-1 1-1 0 0,1 0 1 0 0,0-1-1 0 0,0 1 1 0 0,-1 0-1 0 0,1 0 1 0 0,0-1 0 0 0,-1 1-1 0 0,1 0 1 0 0,-1 0-1 0 0,1-1 1 0 0,0 1-1 0 0,-1 0 1 0 0,1 0 0 0 0,-1 0-1 0 0,1 0 1 0 0,0 0-1 0 0,-1 0 1 0 0,1-1-1 0 0,-1 1 1 0 0,1 0 0 0 0,0 0-1 0 0,-1 0 1 0 0,1 0-1 0 0,-1 1 72 0 0,-33-16-7101 0 0,22 11 717 0 0,5 0-4712 0 0</inkml:trace>
  <inkml:trace contextRef="#ctx0" brushRef="#br0" timeOffset="442.022">83 0 10586 0 0,'0'0'2551'0'0,"0"0"-1116"0"0,0 0-357 0 0,0 0 37 0 0,0 0 183 0 0,0 0 191 0 0,0 0-55 0 0,0 0-263 0 0,0 0-303 0 0,0 0-323 0 0,0 0-193 0 0,0 0 1 0 0,0 0 64 0 0,-1 10 50 0 0,1 164 2045 0 0,40 44-1298 0 0,21 187-714 0 0,-57-346-482 0 0,3 19 19 0 0,-4-1 0 0 0,-3 0 0 0 0,-4 15-37 0 0,-9 11 92 0 0,-9-103-932 0 0,20 0 565 0 0,-15-2-589 0 0,9-3-3898 0 0,8 4 1337 0 0,0 1-3128 0 0,0 0-5094 0 0</inkml:trace>
</inkml:ink>
</file>

<file path=ppt/ink/ink36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23:08.6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0 144 3001 0 0,'0'0'2675'0'0,"0"0"-964"0"0,0 0-301 0 0,0 0-17 0 0,0 0 91 0 0,0 0 67 0 0,0 0-78 0 0,0 0-156 0 0,0 0-216 0 0,0 0-269 0 0,0 0-233 0 0,0 0-149 0 0,0 0-40 0 0,2-6 45 0 0,30-53 1525 0 0,39-1 449 0 0,-8 42-1129 0 0,-61 19-1266 0 0,0 1-1 0 0,0 0 1 0 0,0 0 0 0 0,0 0 0 0 0,0 0 0 0 0,0 0 0 0 0,0 0-1 0 0,0 0 1 0 0,-1 1 0 0 0,0-1 0 0 0,1 1 0 0 0,-1-1 0 0 0,0 1 0 0 0,0-1-1 0 0,0 1 1 0 0,0 0 0 0 0,-1-1 0 0 0,1 1 0 0 0,-1 0 0 0 0,1 2-34 0 0,0 0 47 0 0,9 43 117 0 0,-2 0 0 0 0,-2 1 1 0 0,-2 0-1 0 0,-2 0 0 0 0,-2 0 0 0 0,-4 18-164 0 0,-49 214 307 0 0,52-276-473 0 0,-5 24 763 0 0,2-42 280 0 0,8-29-858 0 0,2 1 0 0 0,1 1 0 0 0,2 0-1 0 0,2 0 1 0 0,2 0 0 0 0,1 2-1 0 0,2-1 1 0 0,20-33-19 0 0,-11 24-31 0 0,3 1 0 0 0,1 1 0 0 0,2 1 0 0 0,6-2 31 0 0,-35 45-2 0 0,0-1 1 0 0,0 1-1 0 0,0 0 0 0 0,0 0 1 0 0,1 0-1 0 0,-1 0 0 0 0,1 0 1 0 0,-1 1-1 0 0,1-1 1 0 0,0 1-1 0 0,0 0 0 0 0,0 0 1 0 0,-1 0-1 0 0,1 0 1 0 0,0 0-1 0 0,0 1 0 0 0,0-1 1 0 0,1 1-1 0 0,-1 0 0 0 0,0 0 1 0 0,0 0-1 0 0,0 0 1 0 0,0 0-1 0 0,0 1 0 0 0,0-1 1 0 0,0 1-1 0 0,0 0 0 0 0,0 0 1 0 0,0 0-1 0 0,-1 0 1 0 0,1 1-1 0 0,0-1 0 0 0,-1 1 1 0 0,1 0-1 0 0,-1-1 0 0 0,1 1 1 0 0,-1 0-1 0 0,0 1 1 0 0,1-1-1 0 0,-1 0 0 0 0,-1 1 1 0 0,1-1-1 0 0,0 1 1 0 0,0-1-1 0 0,-1 1 0 0 0,0 0 1 0 0,1 0-1 0 0,-1-1 0 0 0,0 1 1 0 0,-1 0-1 0 0,2 2 2 0 0,6 21 28 0 0,0 1 0 0 0,-2 0 1 0 0,-1 1-1 0 0,-1-1 0 0 0,-2 1 0 0 0,0 0 0 0 0,-2 0 0 0 0,-2 15-28 0 0,2-4-13 0 0,-1-23 26 0 0,0-1-1 0 0,-1 0 1 0 0,0 0-1 0 0,-1 0 0 0 0,-1 0 1 0 0,0 0-1 0 0,-1-1 1 0 0,-1 0-1 0 0,0 0 1 0 0,-1 0-1 0 0,0-1 1 0 0,-3 2-13 0 0,8-13 8 0 0,1-2 1 0 0,1 0-13 0 0,0 0 16 0 0,0 0-9 0 0,0 0 10 0 0,0 0-12 0 0,27-64 141 0 0,2 2-163 0 0,2 2-1 0 0,3 2 1 0 0,2 0 0 0 0,3 3 0 0 0,4-1 21 0 0,-14 20-35 0 0,82-79-36 0 0,-108 168-56 0 0,-39 116 272 0 0,13-92-107 0 0,13-29-13 0 0,1 1 0 0 0,2 0 0 0 0,3 1 0 0 0,2 30-25 0 0,15-33-38 0 0,-13-46 25 0 0,0-1-4 0 0,0 0-9 0 0,0 0 13 0 0,0 0-4 0 0,0 0-18 0 0,0 0-34 0 0,0 0-55 0 0,0 0-46 0 0,0 0-58 0 0,0 0-115 0 0,0 0-171 0 0,0-2-614 0 0,0-2-6220 0 0,0 3 4600 0 0,0 0-8172 0 0</inkml:trace>
</inkml:ink>
</file>

<file path=ppt/ink/ink36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23:09.1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85 11522 0 0,'0'0'2842'0'0,"0"0"-1021"0"0,0 0-504 0 0,0 0-51 0 0,0 0 14 0 0,0 0-53 0 0,0 0-215 0 0,0 0-266 0 0,0 0-247 0 0,0 0-155 0 0,0 0-67 0 0,0 0-21 0 0,0 0 11 0 0,7-8-4 0 0,24-25-13 0 0,37 1 765 0 0,61 20 404 0 0,-127 14-1396 0 0,-1 0 0 0 0,0 0 0 0 0,0-1 0 0 0,0 1 0 0 0,1 0 0 0 0,-2 1 0 0 0,1-1 0 0 0,0 0 0 0 0,0 0 0 0 0,-1 0 0 0 0,1 0 0 0 0,-1 1 0 0 0,0-1-1 0 0,0 0 1 0 0,1 0 0 0 0,-1 1 0 0 0,-1-1 0 0 0,1 0 0 0 0,0 0 0 0 0,-1 1 0 0 0,1-1 0 0 0,-1 0 0 0 0,1 0 0 0 0,-1 0 0 0 0,0 0 0 0 0,0 0 0 0 0,0 0 0 0 0,0 0 0 0 0,-1 0-23 0 0,-131 189 541 0 0,129-185-524 0 0,-23 48 159 0 0,26-52-169 0 0,1-1 0 0 0,0 0 0 0 0,0 1 0 0 0,0-1 0 0 0,0 1 0 0 0,0-1 0 0 0,0 0 0 0 0,0 1 0 0 0,0-1 0 0 0,1 0 0 0 0,-1 1 0 0 0,1-1 0 0 0,-1 0 0 0 0,1 0 0 0 0,-1 1 0 0 0,1-1 0 0 0,-1 0 0 0 0,1 0 0 0 0,0 0 0 0 0,0 0 0 0 0,0 1 0 0 0,0-1 0 0 0,0 0 0 0 0,0-1 0 0 0,0 1 0 0 0,0 0 0 0 0,0 0 0 0 0,0 0 0 0 0,0-1 0 0 0,1 1 0 0 0,-1 0 0 0 0,0-1 0 0 0,0 0 0 0 0,1 1 0 0 0,-1-1 0 0 0,0 1 0 0 0,1-1 0 0 0,-1 0 0 0 0,1 0 0 0 0,-1 0 0 0 0,2 0-7 0 0,9 1 76 0 0,0 0-1 0 0,0-1 0 0 0,0 0 1 0 0,1-1-1 0 0,-1 0 0 0 0,0-1 1 0 0,0 0-1 0 0,0-1 0 0 0,0 0 1 0 0,6-4-76 0 0,8-1 61 0 0,-4 2-152 0 0,3 0-2317 0 0,-8 0-7325 0 0,-13 5-2391 0 0</inkml:trace>
</inkml:ink>
</file>

<file path=ppt/ink/ink36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23:10.2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1 11602 0 0,'0'0'1638'0'0,"0"0"-171"0"0,0 0-31 0 0,0 0 65 0 0,0 0 63 0 0,0 0-82 0 0,0 0-278 0 0,0 0-338 0 0,0 0-254 0 0,0 0-220 0 0,0 0-115 0 0,0 0-37 0 0,1 3-9 0 0,-9 142 1479 0 0,10 306-22 0 0,-2-443-1676 0 0,2 48 58 0 0,2-1-1 0 0,3 0 0 0 0,2 0 0 0 0,7 14-69 0 0,-16-67 9 0 0,0 0 0 0 0,0 0 0 0 0,0 0 0 0 0,0 0 0 0 0,0-1-1 0 0,1 1 1 0 0,-1 0 0 0 0,1 0 0 0 0,-1 0 0 0 0,1 0 0 0 0,0-1 0 0 0,0 1-1 0 0,0 0 1 0 0,0-1 0 0 0,0 1 0 0 0,0-1 0 0 0,0 1 0 0 0,0-1-1 0 0,1 1 1 0 0,-1-1 0 0 0,0 0 0 0 0,1 0 0 0 0,0 0 0 0 0,-1 0 0 0 0,1 0-1 0 0,-1 0 1 0 0,1 0 0 0 0,0 0 0 0 0,0 0 0 0 0,-1-1 0 0 0,1 1-1 0 0,0-1 1 0 0,0 0 0 0 0,0 1 0 0 0,0-1 0 0 0,0 0 0 0 0,0 0 0 0 0,0 0-1 0 0,-1 0 1 0 0,1 0 0 0 0,0-1 0 0 0,0 1 0 0 0,0-1 0 0 0,0 1-1 0 0,0-1 1 0 0,-1 0 0 0 0,1 1 0 0 0,0-1 0 0 0,-1 0 0 0 0,1 0 0 0 0,0 0-1 0 0,-1 0-8 0 0,138-153 653 0 0,-50 62-440 0 0,-88 92-210 0 0,1 0 1 0 0,-1 0-1 0 0,0 0 0 0 0,1 0 1 0 0,-1 0-1 0 0,1 0 0 0 0,-1 0 0 0 0,1 0 1 0 0,-1 1-1 0 0,1-1 0 0 0,-1 1 1 0 0,1-1-1 0 0,-1 1 0 0 0,0-1 1 0 0,1 1-1 0 0,-1 0 0 0 0,0 0 0 0 0,0 0 1 0 0,1-1-1 0 0,-1 1 0 0 0,0 0 1 0 0,0 1-1 0 0,0-1 0 0 0,0 0 1 0 0,0 0-1 0 0,-1 0 0 0 0,1 1 1 0 0,0-1-1 0 0,0 0 0 0 0,-1 1 0 0 0,1-1 1 0 0,-1 0-1 0 0,1 1 0 0 0,-1-1 1 0 0,0 1-1 0 0,1-1 0 0 0,-1 1 1 0 0,0-1-1 0 0,0 1 0 0 0,0 0-3 0 0,4 7 28 0 0,1 8 6 0 0,0 0 0 0 0,-1 1 0 0 0,0-1 0 0 0,-2 1 0 0 0,0 0-1 0 0,-1 0 1 0 0,-1 0 0 0 0,-1 8-34 0 0,1-25 2 0 0,1 120 142 0 0,3-125-4617 0 0,5-25-4335 0 0,-8 26 7066 0 0,1-5-9648 0 0</inkml:trace>
  <inkml:trace contextRef="#ctx0" brushRef="#br0" timeOffset="257.267">720 712 12171 0 0,'0'0'1865'0'0,"0"0"-452"0"0,0 0-254 0 0,0 0 33 0 0,0 0-15 0 0,0 0-122 0 0,0 0-253 0 0,0 0-322 0 0,-11 33-248 0 0,-32 101-136 0 0,29-69-499 0 0,18-62-942 0 0,-1-3-1612 0 0,-1 0-1984 0 0,0 0-5847 0 0</inkml:trace>
  <inkml:trace contextRef="#ctx0" brushRef="#br0" timeOffset="413.153">562 288 22253 0 0,'0'0'1028'0'0,"0"0"-143"0"0,0 0-154 0 0,0 0-63 0 0,0 0-89 0 0,0 0-133 0 0,0 0-181 0 0,0 0-176 0 0,0 0-121 0 0,0 0-53 0 0,0 0-64 0 0,0 0-102 0 0,0 0-180 0 0,16-11-336 0 0,55-32-489 0 0,-69 42 1069 0 0,0 0-1 0 0,0 0 1 0 0,0 0-1 0 0,1 0 1 0 0,-1 1-1 0 0,0-1 1 0 0,1 0-1 0 0,-1 1 1 0 0,1 0-1 0 0,-1 0 1 0 0,0 0-1 0 0,1 0 1 0 0,-1 0-1 0 0,1 0 1 0 0,-1 0-1 0 0,0 1 1 0 0,1-1 0 0 0,-1 1-1 0 0,0 0 1 0 0,1 0-1 0 0,-1 0 1 0 0,1 0 187 0 0,5 3-1578 0 0,12 2-5393 0 0,-5-1-4329 0 0</inkml:trace>
  <inkml:trace contextRef="#ctx0" brushRef="#br0" timeOffset="6064.092">1112 262 0 0 0,'0'0'679'0'0,"0"0"384"0"0,0 0 153 0 0,0 0 174 0 0,0 0 105 0 0,0 0-28 0 0,0 0-100 0 0,0 0-101 0 0,0 0-140 0 0,0 0-131 0 0,0 0-115 0 0,2-5-117 0 0,4-17-136 0 0,-6 22-476 0 0,0 0-1 0 0,1 0 1 0 0,-1 1 0 0 0,0-1 0 0 0,0 0 0 0 0,0 0 0 0 0,0 0 0 0 0,0 0 0 0 0,1 1 0 0 0,-1-1-1 0 0,0 0 1 0 0,0 0 0 0 0,0 0 0 0 0,0 0 0 0 0,1 0 0 0 0,-1 1 0 0 0,0-1 0 0 0,0 0-1 0 0,0 0 1 0 0,1 0 0 0 0,-1 0 0 0 0,0 0 0 0 0,0 0 0 0 0,1 0 0 0 0,-1 0 0 0 0,0 0-1 0 0,0 0 1 0 0,0 0 0 0 0,1 0 0 0 0,-1 0 0 0 0,0 0 0 0 0,0 0 0 0 0,0 0 0 0 0,1 0-1 0 0,-1 0 1 0 0,0 0 0 0 0,0-1 0 0 0,1 1 0 0 0,-1 0 0 0 0,0 0 0 0 0,0 0 0 0 0,0 0-1 0 0,0 0 1 0 0,1 0 0 0 0,-1-1 0 0 0,0 1 0 0 0,0 0 0 0 0,0 0 0 0 0,0 0 0 0 0,0 0-1 0 0,1-1 1 0 0,-1 1-151 0 0,1 5-280 0 0,21 120 1819 0 0,-12-25-1148 0 0,-5 1 0 0 0,-4 0 0 0 0,-8 53-391 0 0,-4 12 200 0 0,11-165-207 0 0,-2-3-1980 0 0,-1-16-4090 0 0,2 4-3822 0 0,1 7 3058 0 0</inkml:trace>
  <inkml:trace contextRef="#ctx0" brushRef="#br0" timeOffset="6397.687">891 642 5849 0 0,'0'0'1487'0'0,"0"0"-84"0"0,0 0 74 0 0,0 0 164 0 0,0 0 128 0 0,0 0-121 0 0,0 0-266 0 0,0 0-277 0 0,0 0-278 0 0,0 0-198 0 0,0 0-112 0 0,0 0-53 0 0,0 0-38 0 0,27-8 1676 0 0,22-3-1165 0 0,1 1 0 0 0,0 3 0 0 0,0 2 0 0 0,31 1-937 0 0,12 30-2002 0 0,-59-25-3932 0 0,-13-5-4786 0 0,-17 4 2902 0 0</inkml:trace>
  <inkml:trace contextRef="#ctx0" brushRef="#br0" timeOffset="7117.954">1622 752 0 0 0,'0'0'2334'0'0,"0"0"-987"0"0,0 0-275 0 0,0 0 162 0 0,0 0 254 0 0,0 0 136 0 0,0 0-73 0 0,0 0-210 0 0,0 0-209 0 0,0 0-136 0 0,0 0-50 0 0,0 0-50 0 0,2-9-32 0 0,1-1-477 0 0,0-9-92 0 0,-2-2 3162 0 0,-44 17-1085 0 0,36 5-2279 0 0,0 1 1 0 0,0-1 0 0 0,0 1-1 0 0,0 0 1 0 0,0 1 0 0 0,1 0-1 0 0,-1 0 1 0 0,1 0 0 0 0,0 1-1 0 0,0 0 1 0 0,0 0 0 0 0,0 0-1 0 0,-4 5-93 0 0,8-7 14 0 0,1 0-1 0 0,-1 0 0 0 0,0 1 1 0 0,1-1-1 0 0,-1 1 1 0 0,1 0-1 0 0,0-1 0 0 0,0 1 1 0 0,0 0-1 0 0,0 0 0 0 0,0-1 1 0 0,1 1-1 0 0,-1 0 1 0 0,1 0-1 0 0,0 0 0 0 0,0 0 1 0 0,0 0-1 0 0,0 0 0 0 0,0 0 1 0 0,1 0-1 0 0,-1-1 1 0 0,1 1-1 0 0,0 0 0 0 0,0 0 1 0 0,0 0-1 0 0,0-1 1 0 0,0 1-1 0 0,0-1 0 0 0,1 1 1 0 0,0 0-14 0 0,80 67 642 0 0,-26-14-437 0 0,-55-54-181 0 0,1 0 1 0 0,-1 1 0 0 0,0 0 0 0 0,1-1-1 0 0,-1 1 1 0 0,-1 0 0 0 0,1-1 0 0 0,0 1-1 0 0,-1 0 1 0 0,1 0 0 0 0,-1 0 0 0 0,0 0-1 0 0,0 0 1 0 0,0 0 0 0 0,0-1 0 0 0,0 1-1 0 0,-1 0 1 0 0,1 0 0 0 0,-1 0 0 0 0,0 0-1 0 0,0-1 1 0 0,0 1 0 0 0,0 0 0 0 0,0-1-1 0 0,-1 1 1 0 0,1-1 0 0 0,-1 1 0 0 0,0-1-1 0 0,1 0 1 0 0,-1 0 0 0 0,0 0 0 0 0,0 0-1 0 0,-1 0 1 0 0,0 1-25 0 0,-53 34 396 0 0,51-34-455 0 0,-1 0 0 0 0,1-1 0 0 0,0 0 1 0 0,0-1-1 0 0,-1 1 0 0 0,1-1 0 0 0,-1 0 0 0 0,1 0 0 0 0,-1 0 0 0 0,0-1 0 0 0,1 0 0 0 0,-1 0 1 0 0,1-1-1 0 0,-1 1 0 0 0,0-1 0 0 0,1 0 0 0 0,-1-1 0 0 0,1 1 0 0 0,0-1 0 0 0,-1 0 1 0 0,1-1-1 0 0,0 1 0 0 0,0-1 0 0 0,1 0 0 0 0,-1 0 0 0 0,0-1 59 0 0,2-6-2066 0 0,3 5-2693 0 0,0 1-525 0 0,0 1-5955 0 0</inkml:trace>
</inkml:ink>
</file>

<file path=ppt/ink/ink36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23:22.2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277 559 10978 0 0,'0'0'2221'0'0,"0"0"-366"0"0,0 0-345 0 0,0 0-189 0 0,0 0-175 0 0,0 0-174 0 0,0 0-161 0 0,0 0-170 0 0,-34 23-130 0 0,-103 76-95 0 0,132-96-382 0 0,0 0-1 0 0,0 1 1 0 0,0-1-1 0 0,1 1 1 0 0,0 0-1 0 0,-1 0 1 0 0,1 1 0 0 0,1-1-1 0 0,-1 1 1 0 0,1 0-1 0 0,0 0 1 0 0,0 0-1 0 0,0 0 1 0 0,0 1 0 0 0,1-1-34 0 0,-3 9 99 0 0,-2 1-5 0 0,0 1 1 0 0,2-1-1 0 0,0 1 1 0 0,0 0 0 0 0,2 0-1 0 0,0 1 1 0 0,1-1-1 0 0,0 15-94 0 0,2-30 18 0 0,0 1 0 0 0,0 0-1 0 0,1-1 1 0 0,-1 1 0 0 0,1 0 0 0 0,-1-1 0 0 0,1 1 0 0 0,0-1-1 0 0,0 1 1 0 0,0-1 0 0 0,0 1 0 0 0,0-1 0 0 0,0 0-1 0 0,0 0 1 0 0,0 1 0 0 0,0-1 0 0 0,0 0 0 0 0,1 0-1 0 0,-1 0 1 0 0,1 0 0 0 0,-1 0 0 0 0,1 0 0 0 0,-1-1-1 0 0,1 1 1 0 0,-1 0 0 0 0,1-1 0 0 0,-1 1 0 0 0,1-1-1 0 0,0 0 1 0 0,-1 1 0 0 0,1-1 0 0 0,0 0 0 0 0,-1 0-1 0 0,1 0 1 0 0,0 0 0 0 0,0-1 0 0 0,-1 1 0 0 0,1 0-18 0 0,65-12 922 0 0,-33-6-709 0 0,-1-2 0 0 0,-1-1 0 0 0,-1-1 0 0 0,0-2 0 0 0,-2-1 0 0 0,-1-1 0 0 0,-1-2 0 0 0,-1 0 0 0 0,8-15-213 0 0,0 4 241 0 0,-33 39-241 0 0,-1-1 0 0 0,0 1-1 0 0,0-1 1 0 0,1 0 0 0 0,-1 1 0 0 0,0-1 0 0 0,1 1 0 0 0,-1-1 0 0 0,1 1 0 0 0,-1-1-1 0 0,0 1 1 0 0,1 0 0 0 0,-1-1 0 0 0,1 1 0 0 0,0-1 0 0 0,-1 1 0 0 0,1 0-1 0 0,-1-1 1 0 0,1 1 0 0 0,-1 0 0 0 0,1 0 0 0 0,0-1 0 0 0,-1 1 0 0 0,1 0 0 0 0,0 0-1 0 0,-1 0 1 0 0,1 0 0 0 0,0 0 0 0 0,-1 0 0 0 0,1 0 0 0 0,-1 0 0 0 0,1 0 0 0 0,0 0-1 0 0,-1 0 1 0 0,1 1 0 0 0,0-1 0 0 0,-1 0 0 0 0,1 0 0 0 0,-1 1 0 0 0,1-1-1 0 0,0 0 1 0 0,-1 1 0 0 0,1-1 0 0 0,-1 0 0 0 0,1 1 0 0 0,-1-1 0 0 0,1 1 0 0 0,-1-1-1 0 0,0 1 1 0 0,1-1 0 0 0,-1 1 0 0 0,0-1 0 0 0,1 1 0 0 0,-1 0 0 0 0,0-1-1 0 0,1 1 1 0 0,-1-1 0 0 0,0 1 0 0 0,0 0 0 0 0,0-1 0 0 0,0 1 0 0 0,0 0 0 0 0,8 10-1 0 0,36 63-54 0 0,-39-62 52 0 0,0 0-1 0 0,1 0 0 0 0,1-1 1 0 0,0 0-1 0 0,0 0 0 0 0,1-1 1 0 0,1 0-1 0 0,0-1 0 0 0,0 1 1 0 0,1-2-1 0 0,0 1 1 0 0,0-1-1 0 0,1-1 0 0 0,4 3 4 0 0,-8-8 9 0 0,1 1 0 0 0,0-1 0 0 0,-1 0 0 0 0,1-1 0 0 0,0 0 0 0 0,0 0 0 0 0,0-1 0 0 0,0 0 0 0 0,0 0 0 0 0,0 0 0 0 0,0-1 0 0 0,-1-1 0 0 0,1 1 0 0 0,0-1 0 0 0,0-1-1 0 0,-1 1 1 0 0,0-1 0 0 0,1-1 0 0 0,-1 1 0 0 0,0-1 0 0 0,-1 0 0 0 0,1-1 0 0 0,5-4-9 0 0,130-136 605 0 0,-129 130-521 0 0,8-10 34 0 0,0-2 1 0 0,-2-1-1 0 0,-1 0 0 0 0,-1-1 1 0 0,-2-1-1 0 0,-1-1 0 0 0,0-4-118 0 0,0-7 61 0 0,-2 0 1 0 0,-2-1-1 0 0,-2-1 0 0 0,-1 1 0 0 0,-3-1 0 0 0,-2-1 0 0 0,-1-7-61 0 0,-1 45 12 0 0,0-1-1 0 0,0 0 1 0 0,-1 1-1 0 0,0-1 0 0 0,0 1 1 0 0,0-1-1 0 0,-1 1 1 0 0,-1-1-1 0 0,1 1 1 0 0,-1 0-1 0 0,0 0 0 0 0,-1 0 1 0 0,0 0-1 0 0,-1-1-11 0 0,4 8-1 0 0,0 0-1 0 0,0 1 0 0 0,0-1 1 0 0,-1 0-1 0 0,1 0 0 0 0,0 1 0 0 0,0-1 1 0 0,0 0-1 0 0,0 1 0 0 0,0-1 1 0 0,0 1-1 0 0,0-1 0 0 0,0 1 0 0 0,0 0 1 0 0,0-1-1 0 0,0 1 0 0 0,0 0 1 0 0,0 0-1 0 0,0 0 0 0 0,1 0 0 0 0,-1 0 1 0 0,0 0-1 0 0,1 0 0 0 0,-1 0 1 0 0,0 0-1 0 0,1 0 0 0 0,-1 0 0 0 0,1 0 1 0 0,0 0-1 0 0,-1 0 0 0 0,1 0 1 0 0,0 1-1 0 0,0-1 0 0 0,0 0 1 0 0,0 0-1 0 0,0 0 0 0 0,0 0 0 0 0,0 1 1 0 0,0-1 1 0 0,-2 4 9 0 0,-10 40-6 0 0,2 0 0 0 0,2 1 0 0 0,2-1 0 0 0,1 1 0 0 0,3 1 0 0 0,2-1 0 0 0,4 31-3 0 0,-2 25 7 0 0,19 159 229 0 0,4-168-271 0 0,-68-127-8634 0 0,25 5 3934 0 0,8 7-2186 0 0,6 8-2620 0 0</inkml:trace>
  <inkml:trace contextRef="#ctx0" brushRef="#br0" timeOffset="246.142">667 393 12931 0 0,'0'0'1787'0'0,"0"0"-482"0"0,0 0-292 0 0,0 0-29 0 0,0 0 204 0 0,0 0 134 0 0,0 0 31 0 0,0 0-86 0 0,0 0-257 0 0,0 0-189 0 0,0 0-111 0 0,37 0-101 0 0,119 0-65 0 0,16-18 645 0 0,-73 3-820 0 0,175-14-744 0 0,-189 27-1572 0 0,-56 0-1816 0 0,-2-1-4580 0 0,-13 2-3959 0 0</inkml:trace>
</inkml:ink>
</file>

<file path=ppt/ink/ink36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23:18.9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68 704 0 0 0,'0'0'285'0'0,"0"0"143"0"0,0 0 5 0 0,0 0-41 0 0,0 0-38 0 0,0 0-6 0 0,-4-1 91 0 0,-13-1 175 0 0,13 1 205 0 0,4 1 163 0 0,0 0 41 0 0,7-33 8640 0 0,-5 27-1250 0 0,-20 67-7889 0 0,9-24-351 0 0,1 0 0 0 0,1 0-1 0 0,2 1 1 0 0,2 0-1 0 0,2 0 1 0 0,2 25-173 0 0,-1-54 19 0 0,1-4 1 0 0,0-1 0 0 0,0 0 0 0 0,0 0 0 0 0,1 0-1 0 0,-1 0 1 0 0,1 0 0 0 0,0 0 0 0 0,0-1 0 0 0,1 1 0 0 0,-1 0 0 0 0,1-1 0 0 0,0 0-1 0 0,0 0 1 0 0,0 0 0 0 0,0 0 0 0 0,0 0 0 0 0,0 0 0 0 0,1-1 0 0 0,0 0-1 0 0,-1 1 1 0 0,1-1 0 0 0,0-1 0 0 0,0 1 0 0 0,0-1 0 0 0,0 1 0 0 0,0-1-1 0 0,1 0 1 0 0,-1 0 0 0 0,0-1 0 0 0,0 0 0 0 0,1 1 0 0 0,-1-1 0 0 0,0-1 0 0 0,1 1-1 0 0,-1-1 1 0 0,0 1 0 0 0,0-1 0 0 0,0 0 0 0 0,1-1 0 0 0,-1 1 0 0 0,0-1-1 0 0,-1 0 1 0 0,1 0 0 0 0,0 0 0 0 0,0 0 0 0 0,-1-1 0 0 0,3-2-20 0 0,17-11 55 0 0,0-2 0 0 0,-2 0 0 0 0,0-2 0 0 0,-1 0 0 0 0,-1-1 0 0 0,-1-1 0 0 0,-1-1 0 0 0,-2-1 0 0 0,0 0 0 0 0,-1-1 0 0 0,-1 0 0 0 0,-1-1 0 0 0,-2 0 0 0 0,0-1 0 0 0,-2 0 0 0 0,1-11-55 0 0,-1-12-53 0 0,-47 177-66 0 0,35-113 127 0 0,0 0 0 0 0,0 0-1 0 0,2 0 1 0 0,0 1 0 0 0,0-1 0 0 0,1 0 0 0 0,1 1 0 0 0,0-1 0 0 0,2 1 0 0 0,0 4-8 0 0,1-14 19 0 0,0 1 1 0 0,0-1-1 0 0,0 0 1 0 0,1 0-1 0 0,0-1 1 0 0,0 1-1 0 0,0-1 1 0 0,0 0-1 0 0,1 0 1 0 0,-1 0 0 0 0,1 0-1 0 0,0-1 1 0 0,1 0-1 0 0,-1 0 1 0 0,0 0-1 0 0,1-1 1 0 0,0 0-1 0 0,-1 0 1 0 0,1 0 0 0 0,0-1-1 0 0,0 0 1 0 0,0 0-1 0 0,0 0 1 0 0,0-1-1 0 0,0 0 1 0 0,0 0-1 0 0,0 0 1 0 0,0-1-1 0 0,0 0 1 0 0,0 0 0 0 0,0-1-1 0 0,0 1 1 0 0,0-1-1 0 0,-1-1 1 0 0,1 1-1 0 0,-1-1 1 0 0,0 0-1 0 0,1 0 1 0 0,-1 0-1 0 0,-1-1 1 0 0,4-2-20 0 0,4-4 44 0 0,-7 7-26 0 0,0 0-1 0 0,-1 0 0 0 0,1-1 1 0 0,-1 0-1 0 0,1 1 0 0 0,-1-2 1 0 0,-1 1-1 0 0,1 0 0 0 0,0-1 1 0 0,-1 0-1 0 0,0 1 0 0 0,0-1 1 0 0,-1 0-1 0 0,1-1 0 0 0,-1 1 1 0 0,0 0-1 0 0,-1-1 0 0 0,1 1 1 0 0,-1-1-1 0 0,0 0 0 0 0,0 1 0 0 0,-1-2-17 0 0,0 6-122 0 0,1 0-1 0 0,-1 0 0 0 0,0 0 0 0 0,0-1 0 0 0,0 1 0 0 0,0 0 0 0 0,-1 0 0 0 0,1 0 0 0 0,0 0 0 0 0,0-1 0 0 0,-1 1 0 0 0,1 0 0 0 0,0 0 1 0 0,-1 0-1 0 0,0 0 0 0 0,1 0 0 0 0,-1 0 0 0 0,1 0 0 0 0,-1 0 0 0 0,0 0 0 0 0,0 0 0 0 0,0 0 0 0 0,1 1 0 0 0,-1-1 0 0 0,0 0 0 0 0,0 0 0 0 0,0 1 1 0 0,0-1-1 0 0,0 1 0 0 0,0-1 0 0 0,0 1 0 0 0,0-1 0 0 0,-1 1 0 0 0,1 0 0 0 0,0-1 0 0 0,0 1 0 0 0,0 0 0 0 0,0 0 0 0 0,-1 0 0 0 0,1 0 123 0 0,-7 6-7390 0 0,7-4 1315 0 0,-1 4-4262 0 0</inkml:trace>
  <inkml:trace contextRef="#ctx0" brushRef="#br0" timeOffset="908.582">1070 597 11987 0 0,'0'0'2316'0'0,"0"0"-713"0"0,0 0-381 0 0,0 0-14 0 0,0 0-29 0 0,0 0-139 0 0,0 0-192 0 0,0 0-188 0 0,0 0-128 0 0,0 0-67 0 0,0 0-56 0 0,0 0-50 0 0,0 0-57 0 0,-33 35-59 0 0,-99 109-53 0 0,79-64 54 0 0,50-72-232 0 0,0 0-1 0 0,1 1 1 0 0,0-1 0 0 0,0 1 0 0 0,1 0 0 0 0,0 0 0 0 0,1-1 0 0 0,0 1 0 0 0,0 0 0 0 0,1 0 0 0 0,0 0 0 0 0,0-1 0 0 0,1 1-1 0 0,1-1 1 0 0,-1 1-12 0 0,2-5 14 0 0,-1-1 1 0 0,1 0-1 0 0,-1 0 0 0 0,1 0 0 0 0,0-1 0 0 0,0 1 0 0 0,0-1 0 0 0,1 0 0 0 0,-1 0 0 0 0,1 0 0 0 0,-1-1 0 0 0,1 1 1 0 0,-1-1-1 0 0,1 0 0 0 0,0 0 0 0 0,-1-1 0 0 0,1 0 0 0 0,0 0 0 0 0,0 0 0 0 0,-1 0 0 0 0,1-1 0 0 0,0 1 0 0 0,0-1 1 0 0,-1 0-1 0 0,1-1 0 0 0,-1 1 0 0 0,1-1 0 0 0,-1 0 0 0 0,0 0 0 0 0,4-2-14 0 0,7-10 110 0 0,0 0 0 0 0,-2-1 1 0 0,1 0-1 0 0,-2-1 0 0 0,0 0 0 0 0,-1-1 0 0 0,-1 0 0 0 0,8-18-110 0 0,-2 6 81 0 0,48-125 187 0 0,-60 132-256 0 0,-4 22-51 0 0,0 0-61 0 0,0 16-471 0 0,-20 203-1440 0 0,19-215 1949 0 0,0 1-1 0 0,0 0 0 0 0,1-1 1 0 0,-1 1-1 0 0,1 0 1 0 0,0-1-1 0 0,1 1 1 0 0,-1 0-1 0 0,1-1 1 0 0,0 1-1 0 0,0 0 0 0 0,0-1 1 0 0,1 0-1 0 0,0 1 1 0 0,-1-1-1 0 0,1 0 1 0 0,1 1-1 0 0,-1-1 1 0 0,1-1-1 0 0,0 1 0 0 0,-1 0 1 0 0,2-1-1 0 0,-1 1 1 0 0,0-1-1 0 0,1 0 1 0 0,-1 0-1 0 0,1 0 1 0 0,0 0-1 0 0,0-1 0 0 0,0 0 1 0 0,0 0-1 0 0,4 2 63 0 0,1-3 58 0 0,0 0-1 0 0,0 0 0 0 0,0-1 0 0 0,0 0 1 0 0,0 0-1 0 0,0-1 0 0 0,-1-1 0 0 0,1 1 1 0 0,0-1-1 0 0,-1-1 0 0 0,1 1 0 0 0,-1-2 1 0 0,0 1-1 0 0,1-1 0 0 0,-2 0 0 0 0,1-1 0 0 0,0 0 1 0 0,-1 0-1 0 0,0 0 0 0 0,0-1 0 0 0,-1 0 1 0 0,0 0-1 0 0,0-1 0 0 0,0 0 0 0 0,-1 0 1 0 0,3-4-58 0 0,154-198 2289 0 0,-129 157-2119 0 0,-2 0 0 0 0,-2-2-1 0 0,-3-1 1 0 0,-2-1 0 0 0,15-56-170 0 0,-18-36 0 0 0,-21 145-2 0 0,0 1 1 0 0,0 0 0 0 0,0 0-1 0 0,-1-1 1 0 0,1 1 0 0 0,0 0 0 0 0,-1 0-1 0 0,1-1 1 0 0,-1 1 0 0 0,0 0-1 0 0,0 0 1 0 0,0 0 0 0 0,0 0-1 0 0,0 0 1 0 0,0 0 0 0 0,-1 0-1 0 0,1 0 1 0 0,-1 1 0 0 0,1-1 0 0 0,-1 0-1 0 0,1 1 1 0 0,-1-1 0 0 0,0 1-1 0 0,0 0 1 0 0,0 0 0 0 0,0-1-1 0 0,0 1 1 0 0,0 0 0 0 0,0 1 0 0 0,0-1-1 0 0,0 0 1 0 0,-1 1 0 0 0,1-1-1 0 0,0 1 1 0 0,0-1 0 0 0,-1 1-1 0 0,1 0 1 0 0,0 0 0 0 0,0 0-1 0 0,-1 1 1 0 0,1-1 0 0 0,0 0 0 0 0,0 1-1 0 0,-1-1 1 0 0,1 1 0 0 0,-1 0 1 0 0,-9 7-36 0 0,0 0 0 0 0,0 1 0 0 0,1 0 1 0 0,1 1-1 0 0,-1 0 0 0 0,2 0 0 0 0,-1 1 0 0 0,1 0 1 0 0,1 1-1 0 0,0 0 0 0 0,1 1 0 0 0,-3 6 36 0 0,-5 6-43 0 0,1 0 0 0 0,2 1 0 0 0,0 0 0 0 0,2 0 0 0 0,1 2 0 0 0,1-1 0 0 0,1 1 0 0 0,2 0 0 0 0,1 0 0 0 0,1 1 0 0 0,1-1 0 0 0,2 1 0 0 0,2 26 43 0 0,2-44 15 0 0,1 0 0 0 0,0-1 0 0 0,0 1 0 0 0,1-1 0 0 0,0 0 0 0 0,1 0 0 0 0,0-1 0 0 0,1 1 0 0 0,0-2 0 0 0,0 1 0 0 0,1-1 0 0 0,0-1 0 0 0,0 1 0 0 0,1-1 0 0 0,0-1 0 0 0,0 0 0 0 0,1-1-1 0 0,-1 0 1 0 0,1 0 0 0 0,0-1 0 0 0,1 0 0 0 0,-1-1 0 0 0,1-1 0 0 0,-1 1 0 0 0,1-2 0 0 0,0 0 0 0 0,0 0 0 0 0,0-1 0 0 0,2-1-15 0 0,10 1 132 0 0,-1-2 0 0 0,1-1 0 0 0,0 0 0 0 0,-1-2 0 0 0,1-1 0 0 0,-2-1 0 0 0,1 0 0 0 0,-1-2 0 0 0,7-4-132 0 0,-3-1 98 0 0,-1-2-1 0 0,0-1 1 0 0,-1 0 0 0 0,-1-2-1 0 0,-1-1 1 0 0,-1 0-1 0 0,0-2 1 0 0,-2 0 0 0 0,0-1-1 0 0,-2-1 1 0 0,-1-1 0 0 0,0-1-1 0 0,-2 0 1 0 0,-1 0-1 0 0,-1-2 1 0 0,-2 1 0 0 0,0-2-1 0 0,-2 1 1 0 0,-1-1 0 0 0,-1-2-98 0 0,-1-8-10 0 0,-1-1 0 0 0,-2 0 0 0 0,-1 1 0 0 0,-4-24 10 0 0,-16-14-159 0 0,18 76 151 0 0,0-1-1 0 0,-1 1 1 0 0,1-1 0 0 0,0 1-1 0 0,-1 0 1 0 0,1-1-1 0 0,-1 1 1 0 0,1 0-1 0 0,-1 0 1 0 0,0 0-1 0 0,1 0 1 0 0,-1 0-1 0 0,0 1 1 0 0,0-1-1 0 0,0 0 1 0 0,1 1 0 0 0,-1-1-1 0 0,0 1 1 0 0,0 0-1 0 0,0 0 1 0 0,0 0-1 0 0,0 0 1 0 0,0 0-1 0 0,0 0 1 0 0,0 0-1 0 0,0 0 1 0 0,0 1-1 0 0,1-1 1 0 0,-1 1 0 0 0,0 0-1 0 0,0-1 1 0 0,0 1-1 0 0,1 0 1 0 0,-1 0-1 0 0,0 0 1 0 0,1 0-1 0 0,-1 0 1 0 0,1 0-1 0 0,-1 1 9 0 0,-9 7-17 0 0,0 0 0 0 0,1 1 0 0 0,0 1-1 0 0,0 0 1 0 0,1 0 0 0 0,1 0 0 0 0,-1 1-1 0 0,2 1 1 0 0,0-1 0 0 0,0 3 17 0 0,-2 0-13 0 0,-9 18-12 0 0,1 1 1 0 0,2 1-1 0 0,1 0 0 0 0,2 1 0 0 0,1 1 1 0 0,2 0-1 0 0,1 0 0 0 0,2 1 0 0 0,2 0 1 0 0,2 0-1 0 0,1 28 25 0 0,2-55-16 0 0,0 0 0 0 0,1 0 0 0 0,0 0 0 0 0,1 0 0 0 0,0 0 0 0 0,0 0 0 0 0,1-1 0 0 0,1 1 0 0 0,0-1 0 0 0,0 0 0 0 0,1-1 0 0 0,0 1 0 0 0,1-1 0 0 0,0 0 0 0 0,0-1 0 0 0,2 2 16 0 0,-1-3-76 0 0,1 4-105 0 0,1-1 1 0 0,1 0-1 0 0,-1-1 1 0 0,2 0-1 0 0,-1-1 1 0 0,1 0-1 0 0,0-1 1 0 0,11 5 180 0 0,-20-9-432 0 0,-3-3-2526 0 0,1 1-3748 0 0,-4-4-2731 0 0</inkml:trace>
  <inkml:trace contextRef="#ctx0" brushRef="#br0" timeOffset="2102.515">628 892 0 0 0,'0'0'1064'0'0,"0"0"44"0"0,0 0-199 0 0,0 0-104 0 0,0 0 54 0 0,0 0 83 0 0,0 0 15 0 0,0 0-119 0 0,0 0-221 0 0,0 0-218 0 0,0 0-140 0 0,0 0-38 0 0,0 0 44 0 0,13-2 12867 0 0,-9 0-12729 0 0,20-69 1156 0 0,8-54-509 0 0,-31 60-487 0 0,-1 65-521 0 0,0 0-22 0 0,0 0-16 0 0,0 0-21 0 0,0 0 0 0 0,0 0 6 0 0,0 0 11 0 0,0 0-36 0 0,0 0-4 0 0,0 0 1 0 0,0 0-15 0 0,0 0 8 0 0,0 0 1 0 0,0 0 5 0 0,0 0 8 0 0,0 0 9 0 0,0 0 15 0 0,0 0 11 0 0,0 0-9 0 0,0 0-3 0 0,0 0-8 0 0,0 0-13 0 0,0 0 0 0 0,0 0 7 0 0,0 0 12 0 0,0 0 3 0 0,0 0 3 0 0,0 0 12 0 0,0 0 3 0 0,0 0-14 0 0,0 0-4 0 0,0 0 3 0 0,0 0 8 0 0,0 0-9 0 0,0 0-6 0 0,0 0-9 0 0,0 0 20 0 0,0 0-5 0 0,0 0-2 0 0,0 0-1 0 0,0 0-7 0 0,0 0-16 0 0,0 0-47 0 0,0 0-49 0 0,0 0-58 0 0,0 0-100 0 0,0 0-106 0 0,0 0-144 0 0,0 0-183 0 0,0 0-161 0 0,0 0-87 0 0,7 2-4330 0 0,-3 0-866 0 0,-1 1-3568 0 0</inkml:trace>
</inkml:ink>
</file>

<file path=ppt/ink/ink36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22:04.6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9689 284 2040 0 0,'0'0'1250'0'0,"0"0"-107"0"0,0 0 60 0 0,0 0 158 0 0,0 0 181 0 0,0 0 63 0 0,0 0-63 0 0,0 0-149 0 0,0 0-170 0 0,0 0-180 0 0,0 0-179 0 0,1-5-92 0 0,4-12-76 0 0,-3 13-42 0 0,-24-4 3036 0 0,-1 11-3379 0 0,0 0 0 0 0,0 2 0 0 0,0 0 1 0 0,0 2-1 0 0,1 0 0 0 0,0 1 0 0 0,1 2 0 0 0,-19 10-311 0 0,-30 11 359 0 0,-82 37 754 0 0,152-68-1112 0 0,0 0 1 0 0,1 0-1 0 0,-1 0 0 0 0,0 0 1 0 0,1 0-1 0 0,-1 0 1 0 0,0 0-1 0 0,1 0 1 0 0,-1 0-1 0 0,1 0 1 0 0,-1 0-1 0 0,0 0 1 0 0,1 0-1 0 0,-1 0 1 0 0,0 1-1 0 0,1-1 1 0 0,-1 0-1 0 0,0 0 1 0 0,0 0-1 0 0,1 0 1 0 0,-1 1-1 0 0,0-1 1 0 0,1 0-1 0 0,-1 0 1 0 0,0 1-1 0 0,0-1 1 0 0,1 0-1 0 0,-1 1 1 0 0,0-1-1 0 0,0 0 1 0 0,0 0-1 0 0,0 1 0 0 0,1-1 1 0 0,-1 0-1 0 0,0 1 1 0 0,0-1-1 0 0,0 0 1 0 0,0 1-1 0 0,0-1 1 0 0,0 0-1 0 0,0 1 1 0 0,0-1-1 0 0,0 1 1 0 0,0-1-1 0 0,0 0 1 0 0,0 1-1 0 0,0-1 1 0 0,0 0-1 0 0,0 1 1 0 0,0-1-1 0 0,0 0 1 0 0,-1 1-1 0 0,1-1 1 0 0,0 0-1 0 0,0 1 1 0 0,0-1-1 0 0,-1 0 1 0 0,1 0-1 0 0,0 1 0 0 0,0-1 1 0 0,-1 0-2 0 0,10 4 35 0 0,134 36 150 0 0,-141-39-183 0 0,0 0 0 0 0,1 0 0 0 0,-1 1 0 0 0,0-1 0 0 0,0 0 0 0 0,0 1 0 0 0,0 0 0 0 0,0-1 0 0 0,0 1 0 0 0,0 0 0 0 0,-1 0 0 0 0,1 0 0 0 0,-1 0 0 0 0,1 1 0 0 0,-1-1 0 0 0,0 0 0 0 0,0 0 0 0 0,0 1 0 0 0,0-1 0 0 0,0 1 0 0 0,0-1 0 0 0,-1 1 0 0 0,1-1-1 0 0,-1 1 1 0 0,0-1 0 0 0,0 1 0 0 0,0 0 0 0 0,0-1 0 0 0,0 1 0 0 0,-1-1 0 0 0,1 1 0 0 0,-1 1-2 0 0,-35 77 232 0 0,-130 97-121 0 0,161-175-109 0 0,1 1 1 0 0,0-1 0 0 0,0 1 0 0 0,0 0 0 0 0,0 0-1 0 0,0 0 1 0 0,1 1 0 0 0,0-1 0 0 0,0 1 0 0 0,0 0-1 0 0,1-1 1 0 0,-1 1 0 0 0,1 1 0 0 0,0-1-1 0 0,1 0 1 0 0,-1 0 0 0 0,1 1 0 0 0,0-1 0 0 0,0 1-1 0 0,1-1 1 0 0,0 1 0 0 0,0-1 0 0 0,0 6-3 0 0,3-9 21 0 0,1 1 0 0 0,-1-1 0 0 0,0 1 1 0 0,1-1-1 0 0,-1 0 0 0 0,1 0 0 0 0,-1 0 1 0 0,1-1-1 0 0,0 1 0 0 0,0-1 0 0 0,0 0 0 0 0,0 0 1 0 0,0-1-1 0 0,0 1 0 0 0,0-1 0 0 0,0 1 1 0 0,0-1-1 0 0,3-1-21 0 0,-2 1 20 0 0,37 1 137 0 0,0-3-1 0 0,1-1 0 0 0,-1-2 0 0 0,-1-2 0 0 0,41-13-156 0 0,-38 13 196 0 0,-44 7-187 0 0,-59-48-8503 0 0,51 37 4212 0 0,2 4-2235 0 0,0-1-2340 0 0</inkml:trace>
  <inkml:trace contextRef="#ctx0" brushRef="#br0" timeOffset="444.434">9334 48 13483 0 0,'0'0'1939'0'0,"0"0"-475"0"0,0 0-391 0 0,0 0-111 0 0,0 0 52 0 0,0 0 31 0 0,0 0-111 0 0,0 0-143 0 0,0 0-88 0 0,0 0-77 0 0,0 0-59 0 0,0 0-43 0 0,0 0-80 0 0,8 14-59 0 0,50 97 693 0 0,-42-59-836 0 0,-1 1 0 0 0,-3 1 0 0 0,-3 0 0 0 0,-1 0 0 0 0,-3 0 0 0 0,-3 1 0 0 0,-2 0 0 0 0,-5 34-242 0 0,-38 356 85 0 0,35-157-129 0 0,8-288-14 0 0,0 1 0 0 0,0-1 0 0 0,0 1 0 0 0,0 0 0 0 0,0-1 0 0 0,0 1 0 0 0,1 0 0 0 0,-1-1 0 0 0,0 1-1 0 0,0-1 1 0 0,0 1 0 0 0,1-1 0 0 0,-1 1 0 0 0,0 0 0 0 0,1-1 0 0 0,-1 1 0 0 0,0-1 0 0 0,1 1 0 0 0,-1-1 0 0 0,1 0 0 0 0,-1 1 0 0 0,1-1 0 0 0,-1 1 0 0 0,1-1 0 0 0,-1 0 0 0 0,1 1 0 0 0,-1-1 0 0 0,1 0 0 0 0,0 0 0 0 0,-1 1 0 0 0,1-1 0 0 0,-1 0 0 0 0,1 0 0 0 0,0 0-1 0 0,-1 0 1 0 0,1 0 0 0 0,-1 0 0 0 0,1 0 0 0 0,0 0 0 0 0,-1 0 0 0 0,1 0 0 0 0,0 0 0 0 0,-1 0 0 0 0,1 0 0 0 0,-1-1 0 0 0,1 1 0 0 0,0 0 0 0 0,-1 0 0 0 0,1-1 0 0 0,-1 1 58 0 0,4-16-6136 0 0,-4 11 1014 0 0,2 1-6422 0 0</inkml:trace>
  <inkml:trace contextRef="#ctx0" brushRef="#br0" timeOffset="-5875.982">6933 0 9546 0 0,'0'0'2462'0'0,"0"0"-528"0"0,0 0-541 0 0,0 0-212 0 0,0 0-32 0 0,0 0-41 0 0,0 0-170 0 0,0 0-242 0 0,0 0-184 0 0,0 0-133 0 0,0 0-91 0 0,-3 16-7 0 0,-31 119 297 0 0,-14 31-198 0 0,24-101-91 0 0,23-64-198 0 0,62 10 1772 0 0,-39-11-1695 0 0,6-1-65 0 0,0 1 0 0 0,0 1 0 0 0,0 1 0 0 0,0 2 0 0 0,0 1 1 0 0,-1 1-1 0 0,15 6-103 0 0,4 6-31 0 0,-45-18-191 0 0,0 0 0 0 0,-1 0 0 0 0,1-1 0 0 0,0 1 0 0 0,0 0 0 0 0,0-1 0 0 0,-1 1 0 0 0,1-1 0 0 0,0 1 0 0 0,0-1 0 0 0,-1 1 0 0 0,1-1 1 0 0,0 1-1 0 0,-1-1 0 0 0,1 0 0 0 0,-1 1 0 0 0,1-1 0 0 0,-1 0 0 0 0,1 1 0 0 0,-1-1 0 0 0,1 0 0 0 0,-1 0 0 0 0,0 0 0 0 0,0 1 0 0 0,1-1 0 0 0,-1 0 0 0 0,0 0 0 0 0,0 0 0 0 0,0 0 0 0 0,0 0 0 0 0,0 1 0 0 0,0-1 1 0 0,0 0-1 0 0,0 0 0 0 0,0 0 0 0 0,0 0 0 0 0,0 0 0 0 0,-1 1 0 0 0,1-1 0 0 0,0 0 0 0 0,-1 0 0 0 0,1 0 0 0 0,0 1 0 0 0,-1-1 222 0 0,1-9-2491 0 0,5-18-6413 0 0,-4 20 4138 0 0</inkml:trace>
  <inkml:trace contextRef="#ctx0" brushRef="#br0" timeOffset="-5551.916">7302 63 4273 0 0,'0'0'2803'0'0,"0"0"-384"0"0,0 0-280 0 0,0 0-161 0 0,0 0-152 0 0,0 0-216 0 0,0 0-261 0 0,0 0-269 0 0,0 0-230 0 0,0 0-181 0 0,0 0-135 0 0,0 0-66 0 0,0 0-7 0 0,-11 10 0 0 0,-31 35 13 0 0,25 13 732 0 0,17-46-994 0 0,-5 94 367 0 0,-5-1 0 0 0,-4 0-1 0 0,-22 80-578 0 0,-2-79-578 0 0,38-106 541 0 0,-1 0 0 0 0,1 1 0 0 0,-1-1 0 0 0,1 1 0 0 0,0-1 1 0 0,-1 0-1 0 0,1 1 0 0 0,0-1 0 0 0,-1 1 0 0 0,1-1 0 0 0,0 1 1 0 0,0-1-1 0 0,0 1 0 0 0,-1-1 0 0 0,1 1 0 0 0,0-1 0 0 0,0 1 1 0 0,0-1-1 0 0,0 1 0 0 0,0-1 0 0 0,0 1 0 0 0,0 0 0 0 0,0-1 1 0 0,0 1-1 0 0,0-1 0 0 0,0 1 0 0 0,0-1 0 0 0,0 1 0 0 0,1-1 1 0 0,-1 1-1 0 0,0-1 0 0 0,0 1 0 0 0,1-1 0 0 0,-1 1 0 0 0,0-1 1 0 0,0 1-1 0 0,1-1 0 0 0,-1 0 0 0 0,1 1 0 0 0,-1-1 0 0 0,0 1 1 0 0,1-1-1 0 0,-1 0 0 0 0,1 0 0 0 0,-1 1 0 0 0,1-1 0 0 0,-1 0 1 0 0,1 0-1 0 0,-1 1 0 0 0,1-1 0 0 0,-1 0 0 0 0,1 0 1 0 0,-1 0-1 0 0,1 0 0 0 0,-1 0 0 0 0,1 0 0 0 0,-1 0 0 0 0,1 0 1 0 0,-1 0-1 0 0,1 0 0 0 0,0 0 0 0 0,-1 0 0 0 0,1 0 37 0 0,31-15-2695 0 0,-5-15-2213 0 0,-14 14-3107 0 0,-6 11-16 0 0</inkml:trace>
  <inkml:trace contextRef="#ctx0" brushRef="#br0" timeOffset="-4770.588">7677 4 8418 0 0,'0'0'4439'0'0,"0"0"-1822"0"0,0 0-841 0 0,0 0-294 0 0,0 0-102 0 0,0 0-129 0 0,0 0-228 0 0,0 0-253 0 0,0 0-248 0 0,0 0-214 0 0,0 0-117 0 0,0 0-29 0 0,0 0 27 0 0,-2 14 48 0 0,-13 148 562 0 0,5-73-697 0 0,-5-2 1 0 0,-3 0-1 0 0,-25 70-102 0 0,-30 1-1438 0 0,64-147 1299 0 0,5-26-5814 0 0,81-95-284 0 0,68-131 210 0 0,8 1 5677 0 0,-144 235 7719 0 0,-10 14-2691 0 0,-2-2-5723 0 0,-157 229 7858 0 0,143-215-6557 0 0,7-10-92 0 0,1-1 0 0 0,0 1 0 0 0,1 1 0 0 0,0-1 0 0 0,0 1 0 0 0,2 1 0 0 0,-1-1 0 0 0,2 1 0 0 0,0 0 0 0 0,0 1-1 0 0,0 5-163 0 0,5-16 33 0 0,1-1 0 0 0,0 1-1 0 0,0-1 1 0 0,0 1-1 0 0,0-1 1 0 0,0 1-1 0 0,0-1 1 0 0,1 1-1 0 0,-1-1 1 0 0,1 0 0 0 0,0 0-1 0 0,0 0 1 0 0,0 0-1 0 0,0 0 1 0 0,0 0-1 0 0,0 0 1 0 0,0-1 0 0 0,1 1-1 0 0,-1-1 1 0 0,0 0-1 0 0,1 1 1 0 0,-1-1-1 0 0,1 0 1 0 0,0-1-1 0 0,-1 1 1 0 0,1 0 0 0 0,0-1-1 0 0,-1 1 1 0 0,1-1-1 0 0,0 0 1 0 0,0 0-1 0 0,-1 0 1 0 0,3 0-33 0 0,29 8 219 0 0,-28-4-197 0 0,0-1 0 0 0,0 1 1 0 0,0 0-1 0 0,-1 0 0 0 0,1 1 0 0 0,-1 0 0 0 0,0 0 0 0 0,0 0 0 0 0,-1 1 1 0 0,1-1-1 0 0,-1 1 0 0 0,0 0 0 0 0,-1 0 0 0 0,0 0 0 0 0,0 1 1 0 0,0-1-1 0 0,-1 1 0 0 0,2 5-22 0 0,9 1-2077 0 0,8-34-9049 0 0,-17 16 8428 0 0,0 0-8015 0 0</inkml:trace>
  <inkml:trace contextRef="#ctx0" brushRef="#br0" timeOffset="-3030.186">8172 361 9458 0 0,'0'0'2665'0'0,"0"0"-574"0"0,0 0-258 0 0,0 0-55 0 0,0 0-77 0 0,0 0-185 0 0,0 0-285 0 0,0 0-290 0 0,0 0-198 0 0,0 0-163 0 0,0 0-184 0 0,0 0-113 0 0,0 0-80 0 0,-7 8-53 0 0,-143 175 443 0 0,139-168-588 0 0,8-10-9 0 0,-1-1 0 0 0,1 1 0 0 0,0-1 0 0 0,0 1 0 0 0,0 0 1 0 0,1 0-1 0 0,0 1 0 0 0,0-1 0 0 0,0 0 0 0 0,1 1 1 0 0,-1-1-1 0 0,1 1 0 0 0,1-1 0 0 0,-1 1 0 0 0,1 0 0 0 0,0-1 1 0 0,0 2 3 0 0,48-7 332 0 0,-19-15-155 0 0,-1-1 0 0 0,0-2 1 0 0,-1 0-1 0 0,-1-2 1 0 0,-1-1-1 0 0,-1 0 0 0 0,12-16-177 0 0,50-42 591 0 0,-80 74-547 0 0,0 0 0 0 0,0 0 0 0 0,0 0 0 0 0,1 1 0 0 0,0 0 0 0 0,0 0 0 0 0,0 1 0 0 0,1 0 0 0 0,-1 0 0 0 0,1 1 0 0 0,-1 0 0 0 0,1 0 0 0 0,1 0-44 0 0,-6 4 7 0 0,-1-1-1 0 0,0 1 0 0 0,0 0 1 0 0,0 0-1 0 0,0 0 0 0 0,0 0 1 0 0,0 0-1 0 0,0 0 0 0 0,0 0 1 0 0,-1 1-1 0 0,1-1 1 0 0,-1 1-1 0 0,0-1 0 0 0,0 1 1 0 0,0-1-1 0 0,0 1 0 0 0,0 0 1 0 0,0 0-1 0 0,-1-1 1 0 0,1 1-1 0 0,-1 0 0 0 0,0 0 1 0 0,0 0-1 0 0,0-1 0 0 0,0 2-6 0 0,0-4 1 0 0,8 112 71 0 0,-5 0 0 0 0,-5 0 0 0 0,-5 1-72 0 0,6-95 8 0 0,-2 8 2 0 0,-2 1 0 0 0,-1-1-1 0 0,-1 0 1 0 0,-1-1 0 0 0,-1 1 0 0 0,-1-2-1 0 0,-2 1 1 0 0,0-2 0 0 0,-1 1 0 0 0,-2-2-1 0 0,0 0 1 0 0,-1-1 0 0 0,-2 0-10 0 0,16-18 15 0 0,1 0 1 0 0,-1 0-1 0 0,-1 0 0 0 0,1-1 1 0 0,0 1-1 0 0,-1-1 0 0 0,1 1 1 0 0,-1-1-1 0 0,0 0 1 0 0,0 0-1 0 0,1 0 0 0 0,-2 0 1 0 0,1 0-1 0 0,0-1 0 0 0,0 0 1 0 0,0 1-1 0 0,-1-1 0 0 0,1 0 1 0 0,0-1-1 0 0,-1 1 0 0 0,1 0 1 0 0,-1-1-1 0 0,1 0 1 0 0,-1 0-1 0 0,1 0 0 0 0,-1 0 1 0 0,1-1-1 0 0,-1 1 0 0 0,1-1 1 0 0,-1 0-1 0 0,-1-1-15 0 0,1-3 10 0 0,-1 0 0 0 0,1 0 0 0 0,0 0 0 0 0,1-1 0 0 0,-1 0 0 0 0,1 0 0 0 0,0 0 0 0 0,1 0 0 0 0,-1 0 0 0 0,1-1 0 0 0,0 1 0 0 0,1-1 0 0 0,0 1 0 0 0,0-1-1 0 0,0 1 1 0 0,1-1 0 0 0,0-5-10 0 0,-1 1-4 0 0,1-1-1 0 0,0 1 0 0 0,1-1 0 0 0,0 1 0 0 0,1 0 0 0 0,0 0 1 0 0,1-1-1 0 0,0 1 0 0 0,1 1 0 0 0,0-1 0 0 0,1 0 0 0 0,0 1 1 0 0,1 0-1 0 0,0 0 0 0 0,0 1 0 0 0,1 0 0 0 0,0 0 1 0 0,1 0-1 0 0,0 1 0 0 0,0 0 0 0 0,10-6 5 0 0,-11 7-3 0 0,1 2 1 0 0,1-1-1 0 0,-1 1 0 0 0,1 0 1 0 0,0 1-1 0 0,0 0 0 0 0,0 1 1 0 0,1-1-1 0 0,-1 2 0 0 0,1-1 1 0 0,1 1 2 0 0,142-12 50 0 0,-153 14-24 0 0,0 0 19 0 0,0 0-13 0 0,0 0 3 0 0,0 0-7 0 0,0 0-2 0 0,0 0-6 0 0,0 0 22 0 0,0 0-8 0 0,0 0 33 0 0,0 0-19 0 0,0 0 9 0 0,0 0-23 0 0,0 0 1 0 0,0 0 18 0 0,0 0 2 0 0,0 0-22 0 0,0 0 23 0 0,0 0-17 0 0,0 0-3 0 0,0 0 12 0 0,0 0-15 0 0,0 0-21 0 0,0 0-20 0 0,0 0 24 0 0,0 0-8 0 0,0 0 24 0 0,0 0-17 0 0,0 0-3 0 0,0 0 12 0 0,0 0-18 0 0,0 0-16 0 0,0 0 20 0 0,0 0-12 0 0,0 0 4 0 0,0 0 40 0 0,0 0-13 0 0,0 0-28 0 0,0 0-2 0 0,0 0-22 0 0,0 0 9 0 0,0 0 20 0 0,0 0 17 0 0,0 0 6 0 0,0 0-3 0 0,0 0 0 0 0,0 0 4 0 0,0 0-30 0 0,0 0-16 0 0,0 0-28 0 0,0 0 12 0 0,0 0 32 0 0,0 0 38 0 0,0 0-32 0 0,0 0 14 0 0,0 0-16 0 0,0 0-31 0 0,0 0 19 0 0,0 0 27 0 0,0 0 7 0 0,0 0 4 0 0,0 0-33 0 0,0 0-13 0 0,0 0 16 0 0,0 0-7 0 0,0 0-7 0 0,0 0-6 0 0,0 0-12 0 0,0 0 17 0 0,0 0 27 0 0,0 0 9 0 0,0 0-2 0 0,0 0 1 0 0,0 0-13 0 0,0 0-18 0 0,0 0 4 0 0,0 0 14 0 0,0 0 6 0 0,0 0-14 0 0,0 0-40 0 0,0 0 11 0 0,0 0 36 0 0,0 0 19 0 0,0 0-8 0 0,0 0-6 0 0,0 0 2 0 0,0 0-11 0 0,0 0-32 0 0,0 0 0 0 0,0 0-9 0 0,0 0 23 0 0,0 0 29 0 0,0 0 9 0 0,0 0-25 0 0,0 0 14 0 0,0 0-3 0 0,0 0-22 0 0,0 0 28 0 0,0 0-21 0 0,0 0 6 0 0,0 0 27 0 0,0 0-16 0 0,0 0-25 0 0,0 0-8 0 0,0 0 26 0 0,0 0 4 0 0,0 0-25 0 0,0 0 20 0 0,0 0 10 0 0,0 0 20 0 0,0 0 9 0 0,0 0-38 0 0,0 0-18 0 0,0 0-20 0 0,0 0 26 0 0,0 0 21 0 0,0 0-17 0 0,0 0 5 0 0,0 0-11 0 0,0 0 6 0 0,0 0 17 0 0,0 0 0 0 0,0 0-16 0 0,0 0-4 0 0,0 0-2 0 0,0 0 1 0 0,0 0 14 0 0,0 0-14 0 0,0 0 2 0 0,0 0 9 0 0,0 0-13 0 0,0 0-4 0 0,0 0-17 0 0,0 0 4 0 0,0 0 8 0 0,0 0 38 0 0,0 0-5 0 0,0 0 3 0 0,0 0 1 0 0,0 0-19 0 0,0 0-2 0 0,0 0 9 0 0,0 0-21 0 0,0 0 0 0 0,0 0 12 0 0,0 0 23 0 0,0 0-2 0 0,0 0-22 0 0,0 0-2 0 0,0 0-26 0 0,0 0 33 0 0,0 0-4 0 0,0 0 4 0 0,0 0 26 0 0,0 0-18 0 0,0 0-24 0 0,0 0 4 0 0,0 0-5 0 0,0 0-12 0 0,0 0-1 0 0,0 0 16 0 0,0 0 18 0 0,0 0 0 0 0,0 0-22 0 0,0 0-14 0 0,0 0 32 0 0,0 0-4 0 0,0 0 12 0 0,0 0-24 0 0,0 0 15 0 0,0 0-8 0 0,0 0-17 0 0,0 0 13 0 0,0 0 22 0 0,0 0 3 0 0,0 0 11 0 0,0 0-2 0 0,0 0-33 0 0,0 0 0 0 0,0 0-5 0 0,0 0-8 0 0,0 0 10 0 0,0 0 2 0 0,0 0 29 0 0,0 0 5 0 0,0 0-13 0 0,0 0-20 0 0,0 0-17 0 0,0 0 34 0 0,0 0-17 0 0,0 0-4 0 0,0 0 40 0 0,0 0-25 0 0,0 0 1 0 0,0 0-14 0 0,0 0-2 0 0,0 0 28 0 0,0 0 6 0 0,0 0-38 0 0,0 0 20 0 0,0 0 10 0 0,0 0 13 0 0,0 0-3 0 0,0 0-41 0 0,0 0-10 0 0,0 0 8 0 0,0 0 17 0 0,0 0 14 0 0,0 0-22 0 0,0 0-27 0 0,0 0 38 0 0,0 0-10 0 0,0 0-6 0 0,0 0 33 0 0,0 0-21 0 0,0 0 0 0 0,0 0 6 0 0,0 0-26 0 0,0 0-6 0 0,0 0 8 0 0,0 0-36 0 0,0 0 21 0 0,0 0 4 0 0,0 0-14 0 0,0 0 4 0 0,0 0 18 0 0,-2-17-6576 0 0,-1 15 1562 0 0,2-1-6757 0 0</inkml:trace>
  <inkml:trace contextRef="#ctx0" brushRef="#br0" timeOffset="-8964.528">4137 722 7706 0 0,'0'0'3927'0'0,"0"0"-1866"0"0,0 0-1019 0 0,0 0-312 0 0,0 0 59 0 0,0 0 106 0 0,0 0 12 0 0,0 0-113 0 0,0 0-220 0 0,0 0-200 0 0,0 0-134 0 0,-8 21-84 0 0,-56 138 31 0 0,48-129-557 0 0,-2-2 1 0 0,0 0-1 0 0,-2-1 1 0 0,-1-1 0 0 0,-8 7 369 0 0,27-32-1427 0 0,1 1 1607 0 0,1-1-3889 0 0,0 0-4385 0 0,0-1 2609 0 0</inkml:trace>
  <inkml:trace contextRef="#ctx0" brushRef="#br0" timeOffset="-8098.013">4376 909 9250 0 0,'0'0'2163'0'0,"0"0"-417"0"0,0 0-262 0 0,0 0-14 0 0,0 0-26 0 0,0 0-148 0 0,0 0-285 0 0,0 0-260 0 0,0 0-183 0 0,0 0-126 0 0,0 0-64 0 0,0 0 17 0 0,9-15 15 0 0,62-102 811 0 0,241-240 1445 0 0,-248 295-2309 0 0,-48 91-345 0 0,-2 152 201 0 0,-9-49-238 0 0,19-78-8 0 0,-21-53 38 0 0,-1-1-1 0 0,1 0 1 0 0,-1 0 0 0 0,0 0-1 0 0,1-1 1 0 0,-1 1-1 0 0,1 0 1 0 0,-1-1 0 0 0,0 0-1 0 0,1 0 1 0 0,-1 1-1 0 0,0-1 1 0 0,1 0 0 0 0,-1-1-1 0 0,0 1 1 0 0,0 0-1 0 0,0-1 1 0 0,0 1 0 0 0,0-1-1 0 0,-1 1 1 0 0,1-1-1 0 0,0 0 1 0 0,-1 0 0 0 0,1 0-1 0 0,-1 0 1 0 0,0 0-1 0 0,1 0 1 0 0,-1 0 0 0 0,0-1-1 0 0,0 1 1 0 0,-1 0 0 0 0,1-2-5 0 0,10-12 32 0 0,190-245 31 0 0,-74 103-88 0 0,-127 158 23 0 0,1 1 1 0 0,0-1 0 0 0,0 0 0 0 0,-1 0 0 0 0,1 0 0 0 0,0 0 0 0 0,0 1 0 0 0,-1-1 0 0 0,1 0 0 0 0,0 1-1 0 0,-1-1 1 0 0,1 1 0 0 0,0-1 0 0 0,-1 0 0 0 0,1 1 0 0 0,-1-1 0 0 0,1 1 0 0 0,-1 0 0 0 0,1-1 0 0 0,-1 1 0 0 0,1-1-1 0 0,-1 1 1 0 0,1 0 0 0 0,-1-1 0 0 0,0 1 0 0 0,1 0 0 0 0,-1 0 0 0 0,0-1 0 0 0,0 1 0 0 0,0 0 0 0 0,1 0-1 0 0,-1-1 1 0 0,0 1 0 0 0,0 0 0 0 0,0 0 0 0 0,0-1 0 0 0,0 1 0 0 0,0 0 0 0 0,-1 0 0 0 0,1-1 0 0 0,0 1 0 0 0,0 0-1 0 0,-1 0 1 0 0,1-1 0 0 0,0 1 0 0 0,-1 0 0 0 0,1-1 0 0 0,0 1 0 0 0,-1 0 0 0 0,1-1 0 0 0,-1 1 0 0 0,1-1-1 0 0,-1 1 1 0 0,1 0 0 0 0,-1-1 1 0 0,1 2 7 0 0,-35 184 169 0 0,33-175-175 0 0,-9 36 7 0 0,3 0 1 0 0,1 1-1 0 0,3 0 0 0 0,2 0 1 0 0,2 4-9 0 0,9 4-859 0 0,-9-56 432 0 0,0 0-181 0 0,0 0-209 0 0,0 0-253 0 0,0 0-294 0 0,2-3-8400 0 0,-1-1-1017 0 0</inkml:trace>
  <inkml:trace contextRef="#ctx0" brushRef="#br0" timeOffset="-7700.837">5486 766 12763 0 0,'0'0'4157'0'0,"0"0"-2201"0"0,0 0-961 0 0,0 0-174 0 0,0 0 50 0 0,0 0 32 0 0,0 0-72 0 0,0 0-187 0 0,0 0-181 0 0,0 0-114 0 0,0 0-65 0 0,0 0-22 0 0,0 0-42 0 0,31-14-12 0 0,91-43-37 0 0,-64 38 81 0 0,-47 21-168 0 0,-10-3-72 0 0,0 1 1 0 0,1 0-1 0 0,-1 0 1 0 0,0 0-1 0 0,0 0 1 0 0,0 0-1 0 0,0 0 0 0 0,0 0 1 0 0,0 0-1 0 0,0 0 1 0 0,0 0-1 0 0,0 1 1 0 0,1-1-1 0 0,-1 1 1 0 0,0-1-1 0 0,0 0 1 0 0,0 1-1 0 0,-1 0 1 0 0,1-1-1 0 0,0 1 1 0 0,0 0-1 0 0,0-1 1 0 0,0 1-1 0 0,0 0 1 0 0,-1 0-1 0 0,1-1 1 0 0,0 1-1 0 0,-1 0 1 0 0,1 0-1 0 0,-1 0 1 0 0,1 0-1 0 0,-1 0 1 0 0,1 0-1 0 0,-1 0 1 0 0,0 0-1 0 0,1 0 1 0 0,-1 1-1 0 0,0-1 0 0 0,0 0 1 0 0,0 0-1 0 0,0 0 1 0 0,0 0-1 0 0,0 0 1 0 0,0 0-1 0 0,0 0 1 0 0,0 0-1 0 0,-1 0 1 0 0,1 1-1 0 0,0-1 1 0 0,-1 0-1 0 0,1 0 1 0 0,0 0-1 0 0,-1 0 1 0 0,0 0-1 0 0,1 0 1 0 0,-1-1-1 0 0,0 1 1 0 0,1 0-1 0 0,-1 0 1 0 0,0 0-1 0 0,0 0-12 0 0,-88 119 404 0 0,15-27-186 0 0,73-92-211 0 0,0 0 1 0 0,0 0 0 0 0,0 1 0 0 0,0-1 0 0 0,1 0 0 0 0,-1 0-1 0 0,0 1 1 0 0,0-1 0 0 0,1 0 0 0 0,-1 1 0 0 0,1-1-1 0 0,-1 0 1 0 0,1 1 0 0 0,0-1 0 0 0,0 1 0 0 0,-1-1 0 0 0,1 1-1 0 0,0-1 1 0 0,0 1 0 0 0,0-1 0 0 0,0 1 0 0 0,1-1 0 0 0,-1 1-1 0 0,0-1 1 0 0,1 0 0 0 0,-1 1 0 0 0,1-1 0 0 0,-1 1 0 0 0,1-1-1 0 0,0 0 1 0 0,-1 0 0 0 0,1 1 0 0 0,0-1 0 0 0,0 0-1 0 0,0 0 1 0 0,0 0 0 0 0,0 0 0 0 0,1 1-8 0 0,83-16 111 0 0,-69 4-732 0 0,25-18-3366 0 0,-17 6-8278 0 0,-18 15 1113 0 0</inkml:trace>
  <inkml:trace contextRef="#ctx0" brushRef="#br0" timeOffset="-7199.43">6077 504 14819 0 0,'0'0'2294'0'0,"0"0"-412"0"0,0 0-294 0 0,0 0-82 0 0,0 0-93 0 0,0 0-219 0 0,0 0-295 0 0,0 0-254 0 0,0 0-175 0 0,0 0-94 0 0,0 0-19 0 0,0 0-15 0 0,0 0-30 0 0,17 5 789 0 0,-2 3-656 0 0,1 1-335 0 0,0-1 0 0 0,0-1 0 0 0,1 0 0 0 0,0-1 0 0 0,0 0 0 0 0,0-2 0 0 0,1 0 0 0 0,0-1 0 0 0,7 0-110 0 0,86 1 140 0 0,-110-4-113 0 0,-1 0 0 0 0,0 0-41 0 0,0 0 16 0 0,0 0-2 0 0,0 0-36 0 0,0 0-20 0 0,0 0-3 0 0,-40-11-5886 0 0,32 11 4360 0 0,-8 0-1330 0 0,4 4-4002 0 0,3-1-4401 0 0</inkml:trace>
  <inkml:trace contextRef="#ctx0" brushRef="#br0" timeOffset="-6945.733">6064 736 10778 0 0,'0'0'4613'0'0,"0"0"-1929"0"0,0 0-983 0 0,0 0-315 0 0,0 0-142 0 0,0 0-140 0 0,0 0-190 0 0,0 0-226 0 0,0 0-108 0 0,0 0-48 0 0,0 0-2 0 0,0 0-30 0 0,0 0-68 0 0,8 8-32 0 0,22 22-64 0 0,-27-28-278 0 0,0 0 1 0 0,0 0-1 0 0,0 0 0 0 0,1-1 1 0 0,-1 1-1 0 0,1-1 0 0 0,-1 0 1 0 0,1 0-1 0 0,-1 0 0 0 0,1 0 0 0 0,0-1 1 0 0,-1 1-1 0 0,1-1 0 0 0,0 0 1 0 0,-1 0-1 0 0,1 0 0 0 0,0-1 1 0 0,2 0-59 0 0,11 0 186 0 0,2 0-288 0 0,-1-1 0 0 0,0 0 0 0 0,0-1 1 0 0,0-1-1 0 0,0-1 0 0 0,-1-1 0 0 0,1 0 0 0 0,-2-1 0 0 0,9-5 102 0 0,-16 3-2956 0 0,-5 3-6255 0 0,-3 3-3050 0 0</inkml:trace>
  <inkml:trace contextRef="#ctx0" brushRef="#br0" timeOffset="9250.421">1416 1834 3497 0 0,'0'0'3358'0'0,"0"0"-1134"0"0,0 0-277 0 0,0 0 67 0 0,0 0 12 0 0,0 0-151 0 0,0 0-311 0 0,0 0-369 0 0,0 0-288 0 0,0 0-181 0 0,0 0-100 0 0,0 0-47 0 0,0 0-63 0 0,27 7 2698 0 0,25-3-1349 0 0,0 6-1229 0 0,223 2 605 0 0,-292-13-2676 0 0,4-7-3397 0 0,2 6-4204 0 0,7 2-2278 0 0</inkml:trace>
  <inkml:trace contextRef="#ctx0" brushRef="#br0" timeOffset="9870.529">1403 2165 11330 0 0,'0'0'2190'0'0,"0"0"-348"0"0,0 0-272 0 0,0 0-70 0 0,0 0-116 0 0,0 0-214 0 0,0 0-290 0 0,0 0-291 0 0,0 0-208 0 0,0 0-65 0 0,0 0 49 0 0,0 0 96 0 0,0 0 114 0 0,6 2 51 0 0,8 3-238 0 0,1-1 0 0 0,1-1 1 0 0,-1 0-1 0 0,0-1 0 0 0,1-1 0 0 0,-1 0 1 0 0,1-1-1 0 0,6-1-388 0 0,57 2 660 0 0,82 0 473 0 0,-160-1-1097 0 0,-1 0 18 0 0,0 0 7 0 0,0 0 0 0 0,0 0 9 0 0,0 0-22 0 0,0 0-1 0 0,0 0 2 0 0,0 0 2 0 0,0 0-23 0 0,0 0-27 0 0,0 0 27 0 0,0 0-7 0 0,0 0-23 0 0,0 0-2 0 0,0 0 17 0 0,0 0 0 0 0,0 0-25 0 0,0 0 23 0 0,0 0-34 0 0,0 0-3 0 0,0 0 39 0 0,0 0-17 0 0,0 0-19 0 0,0 0-7 0 0,0 0-8 0 0,0 0-15 0 0,0 0 13 0 0,0 0-14 0 0,0 0-34 0 0,0 0-9 0 0,0 0-6 0 0,0 0-9 0 0,0 0-32 0 0,0 0-22 0 0,0 0-66 0 0,0 0-42 0 0,0 0-15 0 0,0 0-51 0 0,0 0-71 0 0,5-15-7771 0 0,4 2 365 0 0,-7 12-2342 0 0</inkml:trace>
  <inkml:trace contextRef="#ctx0" brushRef="#br0" timeOffset="-14224.076">314 243 2465 0 0,'0'0'1980'0'0,"0"0"-596"0"0,0 0-133 0 0,0 0 144 0 0,0 0 135 0 0,0 0 10 0 0,0 0-157 0 0,0 0-312 0 0,0 0-307 0 0,0 0-238 0 0,0 0-160 0 0,-1 4-66 0 0,-22 90 2610 0 0,-9 38-1159 0 0,-5-2 0 0 0,-32 70-1751 0 0,10-68 881 0 0,56-127-853 0 0,3-5 87 0 0,0 0-1 0 0,0 0 1 0 0,0-1 0 0 0,-1 1-1 0 0,1 0 1 0 0,0 0 0 0 0,0 0-1 0 0,0 0 1 0 0,0 0-1 0 0,-1 0 1 0 0,1 0 0 0 0,0 0-1 0 0,0 0 1 0 0,0 0 0 0 0,0 0-1 0 0,-1 0 1 0 0,1 0-1 0 0,0 0 1 0 0,0 0 0 0 0,0 0-1 0 0,0 0 1 0 0,-1 0-1 0 0,1 0 1 0 0,0 0 0 0 0,0 0-1 0 0,0 0 1 0 0,0 0 0 0 0,-1 0-1 0 0,1 1-114 0 0,0-11-258 0 0,3-20 296 0 0,2 0-1 0 0,1 0 1 0 0,1 1 0 0 0,1-1 0 0 0,1 1 0 0 0,2 1 0 0 0,12-22-38 0 0,-10 20 24 0 0,132-282 177 0 0,-145 311-205 0 0,0 1 0 0 0,0-1 1 0 0,1 0-1 0 0,-1 0 0 0 0,0 1 0 0 0,1-1 0 0 0,-1 0 0 0 0,0 1 0 0 0,1-1 0 0 0,-1 1 0 0 0,1-1 0 0 0,-1 0 0 0 0,1 1 0 0 0,0-1 0 0 0,-1 1 0 0 0,1 0 0 0 0,-1-1 0 0 0,1 1 0 0 0,0-1 0 0 0,-1 1 0 0 0,1 0 0 0 0,0-1 0 0 0,0 1 0 0 0,-1 0 0 0 0,1 0 0 0 0,0 0 0 0 0,-1-1 0 0 0,1 1 0 0 0,0 0 0 0 0,0 0 0 0 0,0 0 1 0 0,-1 0-1 0 0,1 0 0 0 0,0 1 0 0 0,0-1 0 0 0,-1 0 0 0 0,1 0 0 0 0,0 0 0 0 0,-1 1 0 0 0,1-1 0 0 0,0 0 0 0 0,-1 1 0 0 0,1-1 0 0 0,0 0 0 0 0,-1 1 0 0 0,1-1 0 0 0,0 1 0 0 0,-1-1 0 0 0,1 1 0 0 0,-1-1 0 0 0,1 1 0 0 0,-1 0 0 0 0,1-1 0 0 0,-1 1 0 0 0,0 0 0 0 0,1-1 0 0 0,-1 1 0 0 0,0 0 0 0 0,0-1 1 0 0,1 1-1 0 0,-1 0 0 0 0,0 0 0 0 0,0-1 0 0 0,0 1 0 0 0,0 0 0 0 0,0 0 0 0 0,0 0 4 0 0,17 55 127 0 0,-17-55-133 0 0,21 203 257 0 0,-19-157-228 0 0,1-1-1 0 0,3 0 0 0 0,2 0 0 0 0,6 20-22 0 0,-14-64 4 0 0,0-1 0 0 0,-1 1 0 0 0,1-1 0 0 0,0 1 0 0 0,0-1 0 0 0,0 0-1 0 0,0 1 1 0 0,0-1 0 0 0,0 1 0 0 0,1-1 0 0 0,-1 1 0 0 0,0-1 0 0 0,1 0 0 0 0,-1 1-1 0 0,1-1 1 0 0,-1 0 0 0 0,1 1 0 0 0,0-1 0 0 0,0 0 0 0 0,0 0 0 0 0,-1 1-1 0 0,1-1 1 0 0,0 0 0 0 0,0 0 0 0 0,0 0 0 0 0,1 0 0 0 0,-1 0 0 0 0,0-1-1 0 0,0 1 1 0 0,0 0 0 0 0,1 0 0 0 0,-1-1 0 0 0,0 1 0 0 0,1-1 0 0 0,-1 1 0 0 0,1-1-1 0 0,-1 0 1 0 0,0 1 0 0 0,1-1 0 0 0,-1 0 0 0 0,1 0 0 0 0,-1 0 0 0 0,1 0-1 0 0,-1 0 1 0 0,1-1 0 0 0,-1 1 0 0 0,0 0 0 0 0,1 0 0 0 0,-1-1 0 0 0,1 1-1 0 0,-1-1 1 0 0,0 0 0 0 0,1 1 0 0 0,-1-1 0 0 0,0 0 0 0 0,0 0 0 0 0,0 0 0 0 0,1 0-5 0 0,64-152 363 0 0,91-194-306 0 0,-102 245-136 0 0,-55 101 29 0 0,0 1-9 0 0,17 26-106 0 0,-7 2 236 0 0,-1 1 0 0 0,-1 0 1 0 0,-1 0-1 0 0,-2 0 1 0 0,-1 1-1 0 0,-1 14-70 0 0,15 252 483 0 0,-6-265-1519 0 0,-12-42-6663 0 0,0 1-3788 0 0,0 8 3491 0 0</inkml:trace>
  <inkml:trace contextRef="#ctx0" brushRef="#br0" timeOffset="-13945.537">1087 696 10842 0 0,'0'0'5276'0'0,"0"0"-3153"0"0,0 0-1135 0 0,0 0-93 0 0,0 0 95 0 0,0 0 13 0 0,0 0-167 0 0,0 0-247 0 0,0 0-215 0 0,0 0-110 0 0,0 0-16 0 0,0 0 13 0 0,1 11-43 0 0,5 92 458 0 0,-11-30-1039 0 0,5-66-2301 0 0,1-6-1256 0 0,-1-1-3536 0 0,2 0-1043 0 0</inkml:trace>
  <inkml:trace contextRef="#ctx0" brushRef="#br0" timeOffset="-13401.91">1311 475 5297 0 0,'0'0'1907'0'0,"0"0"-116"0"0,0 0-4 0 0,0 0 70 0 0,0 0-69 0 0,0 0-232 0 0,0 0-325 0 0,0 0-274 0 0,0 0-195 0 0,0 0-97 0 0,0 0-41 0 0,0 0-4 0 0,0 0-25 0 0,13 10 2260 0 0,-4-4-2619 0 0,0-1 0 0 0,0 0 0 0 0,0-1 0 0 0,0 0 0 0 0,1-1 0 0 0,0 0 0 0 0,-1 0 0 0 0,1-1 0 0 0,0 0 0 0 0,0-1 0 0 0,1 0 0 0 0,-1-1 0 0 0,0 0 0 0 0,0 0 0 0 0,0-1 0 0 0,7-2-236 0 0,21 2 262 0 0,83-6 174 0 0,-67 7-349 0 0,-54 0-70 0 0,0 0 5 0 0,0 0-12 0 0,0 0-6 0 0,0 0-18 0 0,0 0-13 0 0,0 0-4 0 0,0 0-52 0 0,0 0-42 0 0,0 0-40 0 0,0 0-85 0 0,-25 4-6095 0 0,9 3-2241 0 0,11-3-2566 0 0</inkml:trace>
  <inkml:trace contextRef="#ctx0" brushRef="#br0" timeOffset="-13144.15">1453 696 13811 0 0,'0'0'2167'0'0,"0"0"-617"0"0,0 0-519 0 0,0 0-48 0 0,0 0 45 0 0,0 0-20 0 0,0 0-99 0 0,0 0-119 0 0,0 0-93 0 0,0 0-48 0 0,0 0-52 0 0,0 0-93 0 0,0 0-100 0 0,17 2-84 0 0,108 7 336 0 0,-37-26-995 0 0,-60 6-3632 0 0,-1-2-5678 0 0,-21 10-1704 0 0</inkml:trace>
  <inkml:trace contextRef="#ctx0" brushRef="#br0" timeOffset="-12721.83">2270 103 16131 0 0,'0'0'2028'0'0,"0"0"-687"0"0,0 0-374 0 0,0 0-17 0 0,0 0 42 0 0,0 0-63 0 0,0 0-146 0 0,0 0-168 0 0,0 0-163 0 0,0 0-109 0 0,0 0-78 0 0,0 0-83 0 0,0 0-36 0 0,-28 28-12 0 0,-87 88-24 0 0,64-40 30 0 0,46-60-109 0 0,-4 9-19 0 0,2 0 1 0 0,1 1-1 0 0,1 0 0 0 0,1 0 0 0 0,1 0 1 0 0,1 0-1 0 0,2 1 0 0 0,0-1 1 0 0,3 13-13 0 0,-2-29 6 0 0,1 0 0 0 0,0-1 0 0 0,1 1 1 0 0,0 0-1 0 0,0-1 0 0 0,1 1 0 0 0,0-1 0 0 0,1 0 1 0 0,0-1-1 0 0,0 1 0 0 0,1-1 0 0 0,0 0 1 0 0,0 0-1 0 0,1-1 0 0 0,0 1 0 0 0,1-2 1 0 0,-1 1-1 0 0,1-1 0 0 0,0 0 0 0 0,1-1 0 0 0,0 0 1 0 0,-1 0-1 0 0,2-1 0 0 0,-1 0 0 0 0,0 0 1 0 0,1-1-1 0 0,0 0 0 0 0,-1-1 0 0 0,1 0 0 0 0,10 0-6 0 0,-9-2 67 0 0,0 0-1 0 0,-1 0 0 0 0,1-1 1 0 0,0 0-1 0 0,0-1 0 0 0,-1 0 1 0 0,1-1-1 0 0,-1 0 0 0 0,1-1 1 0 0,-1 0-1 0 0,0 0 0 0 0,-1-1 1 0 0,1-1-1 0 0,-1 1 0 0 0,0-2 0 0 0,0 1 1 0 0,-1-1-1 0 0,0 0 0 0 0,0-1 1 0 0,0 0-1 0 0,-1 0 0 0 0,-1-1 1 0 0,1 0-1 0 0,-1 0 0 0 0,-1 0 1 0 0,0-1-1 0 0,0 0 0 0 0,-1 0 1 0 0,0 0-1 0 0,-1 0 0 0 0,0-1 1 0 0,0 1-1 0 0,-1-4-66 0 0,-1 10 1 0 0,-1 1 1 0 0,1-1-1 0 0,-1 1 1 0 0,0-1 0 0 0,0 1-1 0 0,-1-1 1 0 0,1 1-1 0 0,-1 0 1 0 0,1-1-1 0 0,-1 1 1 0 0,0 0-1 0 0,0-1 1 0 0,-1 1-1 0 0,1 0 1 0 0,-1 0 0 0 0,1 0-1 0 0,-1 0 1 0 0,0 0-1 0 0,0 0 1 0 0,-1 1-1 0 0,1-1 1 0 0,0 1-1 0 0,-1-1 1 0 0,1 1-1 0 0,-1 0 1 0 0,0 0 0 0 0,0 0-1 0 0,0 0 1 0 0,0 1-1 0 0,0-1 1 0 0,0 1-1 0 0,-1 0 1 0 0,1-1-1 0 0,0 2 1 0 0,-1-1-1 0 0,-2 0-1 0 0,-3-1-54 0 0,1 1-1 0 0,-1 0 1 0 0,0 1-1 0 0,0 0 1 0 0,1 0-1 0 0,-1 1 1 0 0,0 0-1 0 0,1 0 0 0 0,-1 1 1 0 0,0 1-1 0 0,1-1 1 0 0,0 1-1 0 0,0 0 1 0 0,-4 3 54 0 0,-8 6-325 0 0,0 2 0 0 0,0 0 1 0 0,2 1-1 0 0,0 1 0 0 0,0 1 0 0 0,2 0 1 0 0,-4 6 324 0 0,-21 29-4178 0 0,4 2-5096 0 0,28-39-2246 0 0</inkml:trace>
  <inkml:trace contextRef="#ctx0" brushRef="#br0" timeOffset="-12348.488">2659 180 11370 0 0,'0'0'3675'0'0,"0"0"-1508"0"0,0 0-659 0 0,0 0-113 0 0,0 0-3 0 0,0 0-117 0 0,0 0-279 0 0,0 0-274 0 0,0 0-277 0 0,0 0-198 0 0,0 0-68 0 0,0 0-46 0 0,15 60 1398 0 0,45 347-637 0 0,-58-393-941 0 0,0-3-160 0 0,0 0-1 0 0,-1 0 1 0 0,0 1 0 0 0,-1-1 0 0 0,0 1 0 0 0,0-1 0 0 0,-2 1 0 0 0,1-1 0 0 0,-2 3 207 0 0,-3-3-1593 0 0,0-19-5086 0 0,7-25-4807 0 0,3 22 5226 0 0</inkml:trace>
  <inkml:trace contextRef="#ctx0" brushRef="#br0" timeOffset="-12023.957">2959 214 9714 0 0,'0'0'2327'0'0,"0"0"-668"0"0,0 0-358 0 0,0 0 8 0 0,0 0 51 0 0,0 0-43 0 0,0 0-181 0 0,0 0-231 0 0,0 0-196 0 0,-22 32-159 0 0,-68 101-99 0 0,-20 28 1087 0 0,96-117-867 0 0,40-31-225 0 0,96 20 513 0 0,-113-26-925 0 0,0 0 0 0 0,-1 1-1 0 0,0 1 1 0 0,0-1 0 0 0,-1 1 0 0 0,0 1-1 0 0,-1-1 1 0 0,0 1 0 0 0,0 0-1 0 0,-1 0 1 0 0,2 7-34 0 0,-5-14-41 0 0,5-2-3659 0 0,-3-2-4591 0 0,0-2-2903 0 0</inkml:trace>
  <inkml:trace contextRef="#ctx0" brushRef="#br0" timeOffset="-11353.665">3213 556 11618 0 0,'0'0'3537'0'0,"0"0"-1267"0"0,0 0-526 0 0,0 0-142 0 0,0 0-114 0 0,0 0-167 0 0,0 0-273 0 0,0 0-277 0 0,0 0-198 0 0,0 0-157 0 0,0 0-140 0 0,0 0-89 0 0,0 0-63 0 0,-5 4-47 0 0,-5 5-78 0 0,0 0 0 0 0,0 2 0 0 0,1-1 0 0 0,1 1 0 0 0,0 0 0 0 0,0 0 0 0 0,1 1 0 0 0,1 0 0 0 0,0 1 0 0 0,0 0 0 0 0,1-1 0 0 0,1 1 0 0 0,0 1 0 0 0,1-1 0 0 0,0 1 0 0 0,1-1 0 0 0,1 1-1 0 0,0 0 1 0 0,1 10 1 0 0,1-22 10 0 0,1 0-1 0 0,-1-1 0 0 0,0 1 0 0 0,1 0 0 0 0,-1-1 0 0 0,1 1 0 0 0,-1-1 1 0 0,1 1-1 0 0,0-1 0 0 0,-1 0 0 0 0,1 0 0 0 0,0 0 0 0 0,0 0 0 0 0,0 0 1 0 0,0 0-1 0 0,0-1 0 0 0,0 1 0 0 0,0 0 0 0 0,0-1 0 0 0,0 0 0 0 0,1 1 1 0 0,-1-1-1 0 0,0 0 0 0 0,0 0 0 0 0,0 0 0 0 0,0-1 0 0 0,0 1 0 0 0,1 0 1 0 0,-1-1-1 0 0,0 0 0 0 0,0 1 0 0 0,0-1 0 0 0,0 0 0 0 0,0 0 0 0 0,-1 0 1 0 0,1 0-1 0 0,0 0 0 0 0,0 0 0 0 0,-1-1 0 0 0,1 1 0 0 0,0-1 1 0 0,0 0-10 0 0,18-16 187 0 0,0-2 1 0 0,-1 0-1 0 0,-1-1 1 0 0,-1-1-1 0 0,0-1 1 0 0,6-13-188 0 0,13-17 92 0 0,-36 52-94 0 0,0 0-1 0 0,0 0 1 0 0,1-1-1 0 0,-1 1 1 0 0,0 0-1 0 0,1 0 1 0 0,-1 0-1 0 0,1 0 1 0 0,0 0-1 0 0,-1 0 1 0 0,1 0-1 0 0,0 0 1 0 0,0 0-1 0 0,-1 0 1 0 0,1 0-1 0 0,0 0 1 0 0,0 0-1 0 0,0 1 1 0 0,0-1 0 0 0,0 0-1 0 0,0 1 1 0 0,0-1-1 0 0,0 1 1 0 0,0-1-1 0 0,1 1 1 0 0,-1-1-1 0 0,0 1 1 0 0,0 0-1 0 0,0 0 1 0 0,1 0-1 0 0,-1-1 1 0 0,0 1-1 0 0,0 0 1 0 0,0 0-1 0 0,1 1 1 0 0,-1-1-1 0 0,0 0 1 0 0,0 0-1 0 0,0 1 1 0 0,1-1-1 0 0,-1 0 1 0 0,0 1-1 0 0,1 0 3 0 0,16 71-36 0 0,13 150-97 0 0,-16-143-52 0 0,-5 2 1 0 0,0 71 184 0 0,-9-134 9 0 0,-1-1 0 0 0,0 1 0 0 0,-2 0 0 0 0,0-1 0 0 0,-1 1 0 0 0,-1-1 0 0 0,-1 0 0 0 0,0 0 0 0 0,-1 0 0 0 0,-1-1 0 0 0,0 0 0 0 0,-1 0 0 0 0,-3 2-9 0 0,11-16 2 0 0,-1 0 1 0 0,0 0-1 0 0,1 0 1 0 0,-1 0-1 0 0,0 0 1 0 0,0 0-1 0 0,0-1 0 0 0,-1 1 1 0 0,1 0-1 0 0,0-1 1 0 0,-1 1-1 0 0,1-1 0 0 0,-1 1 1 0 0,1-1-1 0 0,-1 1 1 0 0,0-1-1 0 0,1 0 1 0 0,-1 0-1 0 0,0 0 0 0 0,0 0 1 0 0,0 0-1 0 0,0-1 1 0 0,0 1-1 0 0,0 0 1 0 0,0-1-1 0 0,0 1 0 0 0,0-1 1 0 0,0 0-1 0 0,0 0 1 0 0,0 0-1 0 0,-1 0 0 0 0,1 0 1 0 0,0 0-1 0 0,0-1 1 0 0,0 1-1 0 0,0-1 1 0 0,0 1-1 0 0,0-1 0 0 0,0 0 1 0 0,0 0-1 0 0,0 0 1 0 0,0 0-1 0 0,-1-1-2 0 0,-3-11 21 0 0,1 0 0 0 0,0 0 1 0 0,1-1-1 0 0,0 1 0 0 0,1-1 0 0 0,1 0 1 0 0,0 0-1 0 0,1 0 0 0 0,0 0 0 0 0,1-1 1 0 0,2-10-22 0 0,-2 3 42 0 0,2 1-53 0 0,0 0 0 0 0,2 0 0 0 0,1 0 0 0 0,0 1 0 0 0,2-1 0 0 0,0 1 0 0 0,1 1 0 0 0,1 0 0 0 0,1 0 0 0 0,1 0 0 0 0,8-10 11 0 0,-13 19-577 0 0,7-11 307 0 0,-8 16-3214 0 0,0 4-3310 0 0,-2 1-4781 0 0</inkml:trace>
  <inkml:trace contextRef="#ctx0" brushRef="#br0" timeOffset="8505.954">43 1517 6833 0 0,'0'0'1856'0'0,"0"0"-399"0"0,0 0-95 0 0,0 0 145 0 0,0 0 117 0 0,0 0-2 0 0,0 0-213 0 0,0 0-312 0 0,0 0-212 0 0,0 0-170 0 0,0 0-88 0 0,0 0-38 0 0,0 0-62 0 0,8-12-52 0 0,25-34-66 0 0,1 33 1205 0 0,-27 14-1279 0 0,64 10 1437 0 0,241-29-170 0 0,-178 24-1444 0 0,-77-5 1504 0 0,-131-30-1547 0 0,-76-78 33 0 0,130 95-1489 0 0,30 24-7307 0 0,-1-5 2095 0 0,-4-3-5249 0 0</inkml:trace>
  <inkml:trace contextRef="#ctx0" brushRef="#br0" timeOffset="1772.178">286 1727 1904 0 0,'0'0'1805'0'0,"0"0"-361"0"0,0 0-26 0 0,0 0 177 0 0,0 0 216 0 0,0 0 173 0 0,0 0-67 0 0,0 0-210 0 0,0 0-259 0 0,0 0-282 0 0,0 0-230 0 0,-1-5-175 0 0,-1-15-126 0 0,1 15-96 0 0,1 5-46 0 0,0 0-17 0 0,0 0-33 0 0,15 20 1828 0 0,57 240-596 0 0,-11 41-1352 0 0,-29-172-151 0 0,-24-147 1566 0 0,6-259-1564 0 0,75-87-103 0 0,-74 314-75 0 0,-11 28 48 0 0,-4 21-38 0 0,0 1-24 0 0,0 0 18 0 0,0 0-24 0 0,0 0-14 0 0,0 13-229 0 0,-20 103-1868 0 0,-7-43-7394 0 0,23-62 3384 0 0,1-3-4651 0 0</inkml:trace>
  <inkml:trace contextRef="#ctx0" brushRef="#br0" timeOffset="7342.003">702 2456 4225 0 0,'0'0'2494'0'0,"0"0"-1087"0"0,0 0-196 0 0,0 0 158 0 0,0 0 122 0 0,0 0-49 0 0,0 0-285 0 0,0 0-396 0 0,0 0-363 0 0,0 0-228 0 0,0 0-56 0 0,0 5 69 0 0,-1 6 8 0 0,1 1 0 0 0,0-1 0 0 0,1 1-1 0 0,0-1 1 0 0,1 1 0 0 0,1-1 0 0 0,-1 0-1 0 0,2 0 1 0 0,0 0 0 0 0,0 0 0 0 0,1-1 0 0 0,0 1-1 0 0,0-1 1 0 0,1 0 0 0 0,1-1 0 0 0,0 1-1 0 0,0-2 1 0 0,3 3-191 0 0,-8-9 89 0 0,0-1 1 0 0,-1 0-1 0 0,1 0 0 0 0,0 0 0 0 0,0 0 0 0 0,0 0 1 0 0,0 0-1 0 0,0 0 0 0 0,1-1 0 0 0,-1 1 0 0 0,0-1 1 0 0,0 0-1 0 0,0 1 0 0 0,0-1 0 0 0,1 0 0 0 0,-1 0 1 0 0,0-1-1 0 0,0 1 0 0 0,0 0 0 0 0,0-1 0 0 0,1 1 1 0 0,-1-1-1 0 0,0 0 0 0 0,0 1 0 0 0,0-1 1 0 0,0 0-1 0 0,0 0 0 0 0,-1-1 0 0 0,1 1 0 0 0,0 0 1 0 0,0-1-1 0 0,-1 1 0 0 0,1-1 0 0 0,-1 1 0 0 0,1-1 1 0 0,-1 0-1 0 0,0 1 0 0 0,1-1 0 0 0,-1 0 0 0 0,0 0 1 0 0,0 0-1 0 0,0 0-89 0 0,30-90 1574 0 0,-30 88-1563 0 0,0-1 0 0 0,0 1 0 0 0,-1 0 0 0 0,1 0 0 0 0,-1 0 0 0 0,0 0 0 0 0,0-1 0 0 0,0 1 0 0 0,-1 0 1 0 0,1 0-1 0 0,-1 0 0 0 0,0 0 0 0 0,0 0 0 0 0,0 0 0 0 0,-1 0 0 0 0,0 0 0 0 0,1 0 0 0 0,-1 0 0 0 0,-1 1 0 0 0,1-1 0 0 0,0 1 0 0 0,-1 0 0 0 0,0-1 0 0 0,0 1 0 0 0,0 0 0 0 0,0 1 0 0 0,0-1 0 0 0,0 1 0 0 0,-1-1 0 0 0,0 1 0 0 0,1 0 0 0 0,-1 0 0 0 0,0 0 0 0 0,0 1 0 0 0,0-1 0 0 0,0 1 0 0 0,0 0 0 0 0,0 0 0 0 0,-2 0-11 0 0,-59 21-2245 0 0,29 12-3568 0 0,24-19-783 0 0,4-4-4357 0 0</inkml:trace>
  <inkml:trace contextRef="#ctx0" brushRef="#br0" timeOffset="11311.901">2442 1694 8442 0 0,'0'0'2292'0'0,"0"0"-329"0"0,0 0-429 0 0,0 0-131 0 0,0 0 3 0 0,0 0-82 0 0,0 0-215 0 0,0 0-258 0 0,0 0-272 0 0,0 0-213 0 0,0 0-109 0 0,3 18 454 0 0,-2 47 596 0 0,-14 165 77 0 0,-12-123-1269 0 0,14-66-197 0 0,1 2 0 0 0,2-1 0 0 0,3 1 0 0 0,-1 30 82 0 0,17-29-1380 0 0,10-29-3370 0 0,32-29-9015 0 0,-46 10 8945 0 0</inkml:trace>
  <inkml:trace contextRef="#ctx0" brushRef="#br0" timeOffset="11665.337">2865 1745 9802 0 0,'0'0'1616'0'0,"0"0"-423"0"0,0 0-236 0 0,0 0 67 0 0,0 0 99 0 0,0 0-29 0 0,-21 35-111 0 0,-67 109-160 0 0,37-31 321 0 0,37-69-966 0 0,3 0 0 0 0,1 1-1 0 0,3 0 1 0 0,1 0 0 0 0,2 1 0 0 0,2 25-178 0 0,2-67 26 0 0,0 1 1 0 0,0 0-1 0 0,0 0 1 0 0,1-1 0 0 0,-1 1-1 0 0,1 0 1 0 0,0-1-1 0 0,0 1 1 0 0,1-1-1 0 0,-1 1 1 0 0,1-1 0 0 0,0 0-1 0 0,0 1 1 0 0,1-1-1 0 0,-1 0 1 0 0,1 0-1 0 0,0-1 1 0 0,0 1-1 0 0,0-1 1 0 0,1 1 0 0 0,-1-1-1 0 0,1 0 1 0 0,0 0-1 0 0,-1-1 1 0 0,1 1-1 0 0,0-1 1 0 0,1 0 0 0 0,-1 0-1 0 0,0 0 1 0 0,1 0-1 0 0,-1-1 1 0 0,1 0-1 0 0,0 0 1 0 0,-1 0-1 0 0,1 0 1 0 0,1-1-27 0 0,7-1 188 0 0,1 0 1 0 0,-1-1-1 0 0,-1-1 0 0 0,1 0 1 0 0,0-1-1 0 0,-1 0 0 0 0,1-1 1 0 0,-1-1-1 0 0,-1 0 0 0 0,1 0 1 0 0,-1-1-1 0 0,0-1 0 0 0,0 0 1 0 0,-1 0-1 0 0,7-7-188 0 0,10-12 418 0 0,-1 0-1 0 0,-2-2 1 0 0,0-1 0 0 0,18-30-418 0 0,-31 42 150 0 0,-1 1 1 0 0,-1-1-1 0 0,0-1 1 0 0,-1 0-1 0 0,-1 0 1 0 0,-1 0-1 0 0,-1-1 1 0 0,0 0-1 0 0,-1-5-150 0 0,-2 17 18 0 0,-2 0 0 0 0,1-1 0 0 0,-1 1-1 0 0,0 0 1 0 0,-1 0 0 0 0,1-1 0 0 0,-2 1-1 0 0,1 0 1 0 0,-1 0 0 0 0,-1 0-1 0 0,1 1 1 0 0,-1-1 0 0 0,-1 0 0 0 0,1 1-1 0 0,-1 0 1 0 0,0 0 0 0 0,-1 0 0 0 0,0 0-1 0 0,0 1 1 0 0,-1 0 0 0 0,1 0 0 0 0,-1 0-1 0 0,0 1 1 0 0,-1-1-18 0 0,-2-1-97 0 0,-1 1 1 0 0,0 0-1 0 0,0 0 1 0 0,-1 1-1 0 0,1 0 0 0 0,-1 1 1 0 0,-1 0-1 0 0,1 0 1 0 0,0 1-1 0 0,-1 1 1 0 0,1 0-1 0 0,-1 1 0 0 0,0 0 1 0 0,1 1-1 0 0,-1 0 1 0 0,0 1-1 0 0,0 0 0 0 0,1 1 1 0 0,-1 0-1 0 0,1 0 1 0 0,0 2-1 0 0,-1-1 1 0 0,1 2-1 0 0,1-1 0 0 0,-1 1 1 0 0,-5 5 96 0 0,6-3-501 0 0,1 1 0 0 0,0 0 0 0 0,0 0 0 0 0,1 1 0 0 0,0 0 0 0 0,0 0 1 0 0,1 1-1 0 0,1 0 0 0 0,-4 8 501 0 0,-8 20-4206 0 0,4 2-3604 0 0,10-16-1213 0 0</inkml:trace>
  <inkml:trace contextRef="#ctx0" brushRef="#br0" timeOffset="12410.431">3373 2055 9082 0 0,'0'0'2730'0'0,"0"0"-344"0"0,0 0-338 0 0,0 0-179 0 0,0 0-200 0 0,0 0-259 0 0,0 0-289 0 0,0 0-247 0 0,0 0-203 0 0,0 0-178 0 0,0 0-90 0 0,0 0-52 0 0,0 0-13 0 0,5-11 36 0 0,45-74 710 0 0,124-143 899 0 0,-160 213-1985 0 0,-14 15-8 0 0,0 0-8 0 0,13 124-105 0 0,-12-122 124 0 0,-1 0 1 0 0,1 0-1 0 0,0 0 1 0 0,0 0-1 0 0,0 0 1 0 0,0 0-1 0 0,0-1 1 0 0,0 1-1 0 0,0 0 1 0 0,1-1-1 0 0,-1 1 1 0 0,1-1-1 0 0,-1 1 1 0 0,1-1-1 0 0,0 0 1 0 0,-1 0-1 0 0,1 0 1 0 0,0 0-1 0 0,0 0 0 0 0,0 0 1 0 0,0 0-1 0 0,0 0 1 0 0,0-1-1 0 0,0 1 1 0 0,0-1-1 0 0,0 1 1 0 0,0-1-1 0 0,0 0 1 0 0,0 0-1 0 0,0 0 1 0 0,0 0-1 0 0,0 0 1 0 0,0-1-1 0 0,0 1 1 0 0,0-1-1 0 0,0 1 1 0 0,0-1-1 0 0,0 0 1 0 0,0 1-1 0 0,0-1 1 0 0,0 0-1 0 0,0 0 1 0 0,-1-1-1 0 0,1 1-1 0 0,128-123 356 0 0,-128 125-359 0 0,-1 0 0 0 0,1-1 0 0 0,0 1-1 0 0,-1 0 1 0 0,0 0 0 0 0,1 0 0 0 0,-1 0 0 0 0,1 0-1 0 0,-1 1 1 0 0,0-1 0 0 0,0 0 0 0 0,0 1-1 0 0,0-1 1 0 0,0 0 0 0 0,0 1 0 0 0,0-1 0 0 0,0 1-1 0 0,-1 0 1 0 0,1-1 0 0 0,0 1 0 0 0,-1 0 0 0 0,0-1-1 0 0,1 1 1 0 0,-1 0 0 0 0,0 0 0 0 0,0-1-1 0 0,0 1 1 0 0,0 0 0 0 0,0-1 0 0 0,0 1 0 0 0,0 0-1 0 0,-1 1 4 0 0,2 0 1 0 0,-1 2-13 0 0,0-1 1 0 0,1 1 0 0 0,-1 0 0 0 0,1-1 0 0 0,0 1-1 0 0,1-1 1 0 0,-1 1 0 0 0,1-1 0 0 0,0 0 0 0 0,0 0 0 0 0,0 1-1 0 0,1-1 1 0 0,-1-1 0 0 0,1 1 0 0 0,0 0 0 0 0,0-1-1 0 0,0 1 1 0 0,0-1 0 0 0,1 0 0 0 0,0 0 0 0 0,-1 0 0 0 0,1-1-1 0 0,0 1 1 0 0,0-1 0 0 0,1 0 0 0 0,1 1 11 0 0,52 0-5053 0 0,-54-1 2505 0 0,-2 3-10638 0 0,-2-4 5212 0 0</inkml:trace>
  <inkml:trace contextRef="#ctx0" brushRef="#br0" timeOffset="12678.979">3366 2176 14587 0 0,'0'0'1746'0'0,"0"0"-553"0"0,0 0-431 0 0,0 0-63 0 0,0 0 142 0 0,0 0 135 0 0,0 0 37 0 0,0 0-105 0 0,0 0-173 0 0,0 0-151 0 0,0 0-103 0 0,0 0-53 0 0,36-6-28 0 0,115-20-29 0 0,-6-8 379 0 0,57 5-567 0 0,-69 50-6152 0 0,-122-13-1918 0 0,-8-5-2970 0 0</inkml:trace>
  <inkml:trace contextRef="#ctx0" brushRef="#br0" timeOffset="13221.281">3828 2283 9082 0 0,'0'0'4073'0'0,"0"0"-1694"0"0,0 0-791 0 0,0 0-173 0 0,0 0-88 0 0,0 0-156 0 0,0 0-192 0 0,0 0-184 0 0,0 0-164 0 0,0 0-127 0 0,0 0-93 0 0,0 0-95 0 0,0 0-39 0 0,-33 16 16 0 0,-101 52-5 0 0,75-28 455 0 0,59-39-739 0 0,0-1 1 0 0,-1 1-1 0 0,1-1 0 0 0,0 1 0 0 0,-1-1 0 0 0,1 1 0 0 0,0-1 0 0 0,0 1 0 0 0,-1 0 0 0 0,1-1 1 0 0,0 1-1 0 0,0-1 0 0 0,0 1 0 0 0,0-1 0 0 0,0 1 0 0 0,0 0 0 0 0,0-1 0 0 0,0 1 1 0 0,0-1-1 0 0,0 1 0 0 0,0-1 0 0 0,0 1 0 0 0,1 0 0 0 0,-1-1 0 0 0,0 1 0 0 0,0-1 1 0 0,1 1-1 0 0,-1-1 0 0 0,0 1 0 0 0,1-1 0 0 0,-1 1 0 0 0,0-1 0 0 0,1 1 0 0 0,-1-1 1 0 0,1 0-1 0 0,-1 1 0 0 0,0-1 0 0 0,1 1 0 0 0,-1-1 0 0 0,1 0 0 0 0,-1 0 0 0 0,1 1 0 0 0,0-1 1 0 0,-1 0-1 0 0,1 0 0 0 0,-1 0 0 0 0,1 1 0 0 0,-1-1 0 0 0,1 0 0 0 0,0 0 0 0 0,-1 0 1 0 0,1 0-1 0 0,-1 0 0 0 0,1 0 0 0 0,-1 0 0 0 0,1 0 0 0 0,0-1 0 0 0,-1 1 0 0 0,1 0 1 0 0,-1 0-1 0 0,1-1-4 0 0,45 7-65 0 0,-33-6 88 0 0,7-1-15 0 0,-1 1 0 0 0,1 1-1 0 0,-1 0 1 0 0,0 2 0 0 0,0 0 0 0 0,1 2-1 0 0,6 2-7 0 0,-23-6 20 0 0,1 0 0 0 0,0 1 0 0 0,-1-1 0 0 0,1 1 0 0 0,-1 0 0 0 0,1 0 0 0 0,-1 0 0 0 0,0 0 0 0 0,0 1-1 0 0,0-1 1 0 0,0 1 0 0 0,0 0 0 0 0,-1 0 0 0 0,1 0 0 0 0,-1 0 0 0 0,1 0 0 0 0,-1 1 0 0 0,-1-1 0 0 0,1 1 0 0 0,0-1-1 0 0,-1 1 1 0 0,1 0 0 0 0,-1 0 0 0 0,0-1 0 0 0,-1 1 0 0 0,1 0 0 0 0,-1 0 0 0 0,1 0 0 0 0,-1 0 0 0 0,0 0 0 0 0,-1 0 0 0 0,1 0-1 0 0,-1 0 1 0 0,1 0 0 0 0,-1-1 0 0 0,0 1 0 0 0,-1 0 0 0 0,1 0 0 0 0,-1-1 0 0 0,1 1 0 0 0,-1-1 0 0 0,0 1 0 0 0,-1-1-20 0 0,-5 6 91 0 0,0 0 1 0 0,-1 0-1 0 0,0-1 1 0 0,0 0-1 0 0,-1 0 1 0 0,0-1-1 0 0,-1-1 1 0 0,1 0-1 0 0,-1 0 1 0 0,0-1-1 0 0,-1 0 1 0 0,1-1-1 0 0,-1-1 1 0 0,0 1-1 0 0,0-2 1 0 0,0 0-1 0 0,-1 0 1 0 0,1-1-1 0 0,0-1 1 0 0,0 0-1 0 0,-4-1-91 0 0,6 1-92 0 0,5 1-7 0 0,1-1-1 0 0,-1 1 0 0 0,1-1 1 0 0,-1-1-1 0 0,1 1 0 0 0,-1-1 1 0 0,1 1-1 0 0,0-1 0 0 0,-1 0 1 0 0,1-1-1 0 0,0 1 0 0 0,0-1 1 0 0,0 0-1 0 0,0 0 0 0 0,-3-2 100 0 0,5 0-1647 0 0,2-2-5072 0 0,0 5 5084 0 0,0-2-10138 0 0</inkml:trace>
  <inkml:trace contextRef="#ctx0" brushRef="#br0" timeOffset="14459.904">4525 2036 1280 0 0,'0'0'2250'0'0,"0"0"-442"0"0,0 0 61 0 0,0 0 223 0 0,0 0 47 0 0,0 0-190 0 0,0 0-335 0 0,0 0-400 0 0,0 0-273 0 0,0 0-157 0 0,0 0-92 0 0,0 0-32 0 0,0 0-8 0 0,3-1-26 0 0,8-4-50 0 0,-8 4-29 0 0,-3 1-39 0 0,0 4 4493 0 0,-2 14-4721 0 0,-109 229 105 0 0,104-232-448 0 0,3-8 52 0 0,1 0 0 0 0,0 1 1 0 0,0 0-1 0 0,0-1 0 0 0,1 1 1 0 0,0 0-1 0 0,1 0 0 0 0,0 0 0 0 0,0 1 1 0 0,0-1-1 0 0,1 0 0 0 0,1 1 11 0 0,1-5 2 0 0,1 0-1 0 0,-1 0 1 0 0,1 0-1 0 0,0-1 1 0 0,1 1 0 0 0,-1-1-1 0 0,1 1 1 0 0,-1-1-1 0 0,1-1 1 0 0,0 1-1 0 0,0 0 1 0 0,0-1-1 0 0,0 0 1 0 0,1 0 0 0 0,-1 0-1 0 0,1 0 1 0 0,-1-1-1 0 0,3 1-1 0 0,55-8 84 0 0,-34-16-2892 0 0,4-67-12066 0 0,-31 81 4769 0 0</inkml:trace>
  <inkml:trace contextRef="#ctx0" brushRef="#br0" timeOffset="14852.187">4216 1712 12195 0 0,'0'0'1957'0'0,"0"0"-176"0"0,0 0-192 0 0,0 0-55 0 0,0 0-96 0 0,0 0-247 0 0,0 0-287 0 0,0 0-284 0 0,0 0-245 0 0,0 0-129 0 0,0 0-10 0 0,0 0 35 0 0,0 0 64 0 0,10-4 42 0 0,143-59 1317 0 0,-131 50-1542 0 0,-1 0 0 0 0,-1-2 0 0 0,0 0 0 0 0,-1-1 0 0 0,-1-1 0 0 0,0 0 0 0 0,-1-2 0 0 0,-1 0 0 0 0,-1-1 0 0 0,3-7-152 0 0,6-1 669 0 0,-5 115-471 0 0,-18-77-205 0 0,0-1-1 0 0,1 0 1 0 0,1 0-1 0 0,0 0 1 0 0,0 0-1 0 0,1-1 1 0 0,-1 1-1 0 0,2-1 1 0 0,0 0-1 0 0,0 0 1 0 0,0-1-1 0 0,1 1 1 0 0,0-1-1 0 0,0 0 1 0 0,1-1 0 0 0,-1 1-1 0 0,2-1 1 0 0,2 1 7 0 0,-9-6-604 0 0,14 5-113 0 0,-11-5-3409 0 0,0-1-3625 0 0,-2 0-4342 0 0</inkml:trace>
  <inkml:trace contextRef="#ctx0" brushRef="#br0" timeOffset="15565.757">5188 2331 12531 0 0,'0'0'2047'0'0,"0"0"-499"0"0,0 0-432 0 0,0 0-135 0 0,0 0 17 0 0,0 0-40 0 0,0 0-134 0 0,0 0-158 0 0,0 0-178 0 0,0 0-147 0 0,-11 32-113 0 0,-34 101-86 0 0,-40 70-52 0 0,61-163-867 0 0,2-19-2593 0 0,16-19-2563 0 0,4-3 1684 0 0,2 1-4380 0 0</inkml:trace>
  <inkml:trace contextRef="#ctx0" brushRef="#br0" timeOffset="16047.939">5485 2073 12827 0 0,'0'0'2556'0'0,"0"0"-890"0"0,0 0-638 0 0,0 0-153 0 0,0 0 28 0 0,0 0-26 0 0,0 0-110 0 0,0 0-183 0 0,0 0-49 0 0,0 0-15 0 0,0 0-10 0 0,0 0-22 0 0,0 0-123 0 0,8 17-73 0 0,57 121 338 0 0,-56-98-621 0 0,-1 1 0 0 0,-2-1 0 0 0,-2 2 0 0 0,-2-1 1 0 0,-1 0-1 0 0,-2 1 0 0 0,-2-1 0 0 0,-3 2-9 0 0,-12 61-513 0 0,33-128 749 0 0,113-199 1003 0 0,77-240 40 0 0,-175 379-1223 0 0,-27 76-200 0 0,-3 7-841 0 0,-2 16-658 0 0,2 24-1669 0 0,0-13-5260 0 0,0-14-2893 0 0</inkml:trace>
  <inkml:trace contextRef="#ctx0" brushRef="#br0" timeOffset="16298.023">6070 2419 9362 0 0,'0'0'5765'0'0,"0"0"-3648"0"0,0 0-1069 0 0,0 0 81 0 0,0 0 152 0 0,0 0-18 0 0,0 0-154 0 0,0 0-278 0 0,0 0-277 0 0,0 0-150 0 0,0 0-120 0 0,-3 32-76 0 0,-12 98-60 0 0,0-68 25 0 0,4-31 692 0 0,4-11-3203 0 0,5-11-8410 0 0,2-13 854 0 0</inkml:trace>
  <inkml:trace contextRef="#ctx0" brushRef="#br0" timeOffset="17695.881">5407 1808 5249 0 0,'0'0'2789'0'0,"0"0"-603"0"0,0 0-326 0 0,0 0-104 0 0,0 0-30 0 0,0 0-59 0 0,0 0-196 0 0,0 0-297 0 0,0 0-312 0 0,0 0-225 0 0,0 0-101 0 0,0 0-62 0 0,0 0-23 0 0,5-7-35 0 0,-2 3-376 0 0,-1 0 50 0 0,0 0-1 0 0,1 0 0 0 0,-1 1 1 0 0,1-1-1 0 0,0 1 1 0 0,0 0-1 0 0,0 0 1 0 0,1 0-1 0 0,-1 0 1 0 0,1 0-1 0 0,-1 1 1 0 0,1 0-1 0 0,0-1 0 0 0,0 1 1 0 0,2 0-90 0 0,81-24 1164 0 0,168-14 120 0 0,-143 26-1122 0 0,-52 13 1126 0 0,-74-22-181 0 0,-135-141-868 0 0,126 134-1744 0 0,23 30 447 0 0,17 0-5114 0 0,-5 0 617 0 0,-3 0-5930 0 0</inkml:trace>
  <inkml:trace contextRef="#ctx0" brushRef="#br0" timeOffset="18161.607">6622 1885 10538 0 0,'0'0'2479'0'0,"0"0"-792"0"0,0 0-394 0 0,0 0-58 0 0,0 0 65 0 0,0 0-50 0 0,0 0-221 0 0,0 0-306 0 0,0 0-214 0 0,0 0-47 0 0,0 0 2 0 0,0 0 75 0 0,0 0 2 0 0,9 3-49 0 0,173 24 2706 0 0,-116-34-2678 0 0,-32 3-798 0 0,-33 3-1109 0 0,3 1-12079 0 0,-3 1 2482 0 0</inkml:trace>
  <inkml:trace contextRef="#ctx0" brushRef="#br0" timeOffset="18411.19">6631 2080 15819 0 0,'0'0'1321'0'0,"0"0"-424"0"0,0 0-86 0 0,0 0 212 0 0,0 0 193 0 0,0 0-85 0 0,0 0-224 0 0,0 0-198 0 0,0 0-162 0 0,0 0-131 0 0,31 2-66 0 0,97 2-56 0 0,13 1 416 0 0,-96-2-894 0 0,-16-2-3577 0 0,-24-2-1461 0 0,-2-2-6441 0 0</inkml:trace>
  <inkml:trace contextRef="#ctx0" brushRef="#br0" timeOffset="19230.127">7456 1557 6289 0 0,'0'0'3093'0'0,"0"0"-967"0"0,0 0-473 0 0,0 0-150 0 0,0 0-5 0 0,0 0-14 0 0,0 0-85 0 0,0 0-169 0 0,0 0-199 0 0,0 0-196 0 0,0 0-164 0 0,0 0-173 0 0,0 0-98 0 0,-5-4-58 0 0,3 1-283 0 0,1 3-50 0 0,1-1 1 0 0,-1 0 0 0 0,1 0 0 0 0,-1 0 0 0 0,1 0 0 0 0,-1 1 0 0 0,0-1 0 0 0,1 0-1 0 0,-1 0 1 0 0,0 1 0 0 0,0-1 0 0 0,1 1 0 0 0,-1-1 0 0 0,0 0 0 0 0,0 1 0 0 0,0 0 0 0 0,0-1-1 0 0,0 1 1 0 0,0-1 0 0 0,0 1 0 0 0,0 0 0 0 0,0 0 0 0 0,0 0 0 0 0,0-1 0 0 0,0 1-1 0 0,0 0 1 0 0,0 0 0 0 0,0 0 0 0 0,0 1 0 0 0,1-1 0 0 0,-1 0 0 0 0,0 0 0 0 0,0 0 0 0 0,0 1-1 0 0,0-1 1 0 0,0 1 0 0 0,0-1 0 0 0,0 0 0 0 0,0 1-10 0 0,-16 26 61 0 0,1 0 0 0 0,1 0 0 0 0,1 2 0 0 0,2 0-1 0 0,1 0 1 0 0,1 1 0 0 0,1 0 0 0 0,2 1 0 0 0,1 0 0 0 0,2 0 0 0 0,1 0 0 0 0,1 32-61 0 0,2-57 28 0 0,1 0 0 0 0,-1 0 1 0 0,2-1-1 0 0,-1 1 0 0 0,1 0 0 0 0,-1-1 1 0 0,1 1-1 0 0,1-1 0 0 0,-1 0 0 0 0,1 0 1 0 0,0 0-1 0 0,0 0 0 0 0,1 0 1 0 0,-1 0-1 0 0,1-1 0 0 0,0 0 0 0 0,1 0 1 0 0,-1 0-1 0 0,0 0 0 0 0,1-1 0 0 0,0 1 1 0 0,0-1-1 0 0,0 0 0 0 0,0-1 1 0 0,1 1-1 0 0,-1-1 0 0 0,1 0 0 0 0,-1-1 1 0 0,1 1-1 0 0,0-1 0 0 0,-1 0 0 0 0,1 0 1 0 0,0-1-1 0 0,0 0 0 0 0,0 0 1 0 0,0 0-1 0 0,-1-1 0 0 0,1 0 0 0 0,0 0 1 0 0,0 0-1 0 0,-1-1 0 0 0,1 0 0 0 0,-1 0 1 0 0,1 0-1 0 0,1-2-28 0 0,8-1 111 0 0,0-2 0 0 0,-1 1 0 0 0,0-2 0 0 0,-1 0 0 0 0,1 0 0 0 0,-2-2 0 0 0,1 1 0 0 0,-1-2 1 0 0,-1 1-1 0 0,1-2 0 0 0,-2 1 0 0 0,0-1 0 0 0,0-1 0 0 0,-1 0 0 0 0,-1 0 0 0 0,0-1 0 0 0,-1 0 0 0 0,2-6-111 0 0,-8 16 7 0 0,0 1-1 0 0,0-1 1 0 0,0 1 0 0 0,-1-1-1 0 0,1 0 1 0 0,-1 1 0 0 0,0-1-1 0 0,0 1 1 0 0,0-1 0 0 0,-1 0-1 0 0,1 1 1 0 0,-1-1 0 0 0,0 1-1 0 0,0-1 1 0 0,0 1 0 0 0,0-1-1 0 0,-1 1 1 0 0,1 0 0 0 0,-1-1-1 0 0,0 1 1 0 0,0 0 0 0 0,0 0-1 0 0,0 1 1 0 0,-1-1 0 0 0,1 0-1 0 0,-1 1 1 0 0,0-1 0 0 0,0 1-1 0 0,1 0 1 0 0,-1 0 0 0 0,-1 0-1 0 0,1 0 1 0 0,0 1 0 0 0,0-1-1 0 0,-1 1 1 0 0,1 0 0 0 0,-1 0-1 0 0,1 0 1 0 0,-1 0 0 0 0,1 0-1 0 0,-1 1 1 0 0,0 0 0 0 0,1 0-1 0 0,-1 0 1 0 0,0 0 0 0 0,-1 1-7 0 0,-2-2-55 0 0,-1 1 1 0 0,1 1 0 0 0,0-1-1 0 0,-1 1 1 0 0,1 0 0 0 0,-1 1-1 0 0,1 0 1 0 0,0 0 0 0 0,0 1-1 0 0,0 0 1 0 0,0 0-1 0 0,1 0 1 0 0,-1 1 0 0 0,1 0-1 0 0,0 0 1 0 0,0 1 0 0 0,-3 2 54 0 0,-3 4-588 0 0,0 0 0 0 0,1 1 1 0 0,0 0-1 0 0,1 1 0 0 0,0 0 1 0 0,1 1-1 0 0,1-1 0 0 0,0 2 0 0 0,-5 11 588 0 0,2-1-2646 0 0,2-4-3037 0 0,4-5-5642 0 0</inkml:trace>
  <inkml:trace contextRef="#ctx0" brushRef="#br0" timeOffset="20008.058">7835 2007 10666 0 0,'0'0'2181'0'0,"0"0"-345"0"0,0 0-245 0 0,0 0-92 0 0,0 0-96 0 0,0 0-161 0 0,0 0-205 0 0,0 0-211 0 0,0 0-165 0 0,0 0-90 0 0,0 0-50 0 0,0 0-79 0 0,0 0-31 0 0,11-25-45 0 0,34-76-70 0 0,-2 35 393 0 0,39-12-17 0 0,-80 141-686 0 0,-2 4 46 0 0,37-72 262 0 0,108-129 177 0 0,-144 133-472 0 0,0 0 0 0 0,0 1 0 0 0,1-1 1 0 0,-1 0-1 0 0,0 1 0 0 0,0-1 1 0 0,0 1-1 0 0,1-1 0 0 0,-1 1 1 0 0,0 0-1 0 0,0-1 0 0 0,1 1 0 0 0,-1 0 1 0 0,0 0-1 0 0,1 0 0 0 0,-1 0 1 0 0,0 0-1 0 0,1 0 0 0 0,-1 0 1 0 0,0 0-1 0 0,0 1 0 0 0,1-1 0 0 0,-1 0 1 0 0,0 1-1 0 0,0-1 0 0 0,1 1 1 0 0,-1 0-1 0 0,0-1 0 0 0,0 1 1 0 0,0 0-1 0 0,0 0 0 0 0,0-1 1 0 0,0 1-1 0 0,0 0 0 0 0,0 0 0 0 0,0 0 1 0 0,0 0-1 0 0,-1 0 0 0 0,1 1 1 0 0,0-1-1 0 0,-1 0 0 0 0,1 0 1 0 0,-1 0-1 0 0,1 1 0 0 0,-1-1 0 0 0,0 0 1 0 0,1 0-1 0 0,-1 1 0 0 0,0-1 1 0 0,0 0-1 0 0,0 1 0 0 0,0-1 1 0 0,0 0-1 0 0,0 1 0 0 0,0-1 0 0 0,0 0 1 0 0,-1 1-1 0 0,1-1 0 0 0,-1 0 1 0 0,1 0-1 0 0,-1 1 1 0 0,2 1 11 0 0,0 4-13 0 0,0-1 1 0 0,0 1-1 0 0,1-1 1 0 0,0 0-1 0 0,0 0 1 0 0,0 0-1 0 0,1 0 1 0 0,0 0-1 0 0,0 0 1 0 0,1-1-1 0 0,-1 1 1 0 0,1-1-1 0 0,0 0 1 0 0,1 0-1 0 0,-1 0 1 0 0,1-1 0 0 0,0 0-1 0 0,0 0 1 0 0,2 1 1 0 0,14-3-417 0 0,-10-2-624 0 0,-5 3-2642 0 0,-3 2-2335 0 0,-2 4-3497 0 0,-1-5 2556 0 0</inkml:trace>
  <inkml:trace contextRef="#ctx0" brushRef="#br0" timeOffset="20254.409">7725 2198 13779 0 0,'0'0'1642'0'0,"0"0"-478"0"0,0 0-223 0 0,0 0 108 0 0,0 0 154 0 0,0 0-42 0 0,0 0-183 0 0,0 0-231 0 0,0 0-203 0 0,35-8-110 0 0,113-26-94 0 0,55-23 671 0 0,-21 26-932 0 0,-102 29-2797 0 0,-75 2 2184 0 0,12 0-3107 0 0,-7 3-2805 0 0,-3 1-4463 0 0</inkml:trace>
  <inkml:trace contextRef="#ctx0" brushRef="#br0" timeOffset="20857.04">8135 2356 16147 0 0,'0'0'2197'0'0,"0"0"-523"0"0,0 0-373 0 0,0 0-170 0 0,0 0-161 0 0,0 0-186 0 0,0 0-164 0 0,0 0-165 0 0,0 0-138 0 0,0 0-107 0 0,0 0-88 0 0,0 0-40 0 0,0 0-17 0 0,-22 10 12 0 0,-71 28-19 0 0,49-6 14 0 0,40-23-55 0 0,2-8-20 0 0,1 0 0 0 0,0 0 0 0 0,0 0-1 0 0,0 0 1 0 0,0 0 0 0 0,0 0 0 0 0,0 1 0 0 0,1-1 0 0 0,-1 0-1 0 0,0 0 1 0 0,1 1 0 0 0,-1-1 0 0 0,0 0 0 0 0,1 1 0 0 0,0-1 0 0 0,-1 0-1 0 0,1 1 1 0 0,0-1 0 0 0,0 1 0 0 0,0-1 0 0 0,-1 1 0 0 0,2-1 0 0 0,-1 1-1 0 0,0-1 1 0 0,0 0 0 0 0,0 1 0 0 0,1-1 0 0 0,-1 1 0 0 0,0-1 0 0 0,1 0-1 0 0,0 1 1 0 0,-1-1 0 0 0,1 0 0 0 0,0 0 0 0 0,-1 1 0 0 0,1-1-1 0 0,0 0 1 0 0,0 0 0 0 0,0 0 0 0 0,0 0 0 0 0,0 0 0 0 0,0 0 0 0 0,1 0-1 0 0,-1 0 1 0 0,0-1 0 0 0,0 1 0 0 0,1 0 0 0 0,-1-1 0 0 0,0 1 0 0 0,1-1 3 0 0,130 11-38 0 0,-125-10 40 0 0,-1-1-1 0 0,1 1 0 0 0,-1 0 1 0 0,1 0-1 0 0,-1 1 0 0 0,0 0 1 0 0,1 0-1 0 0,-1 0 0 0 0,0 1 1 0 0,0 0-1 0 0,-1 0 0 0 0,1 1 1 0 0,-1-1-1 0 0,0 1 0 0 0,1 0 1 0 0,-2 1-1 0 0,1-1 0 0 0,1 2-1 0 0,-5-3 39 0 0,0 0 0 0 0,-1-1 1 0 0,1 1-1 0 0,0 0 0 0 0,-1-1 0 0 0,0 1 0 0 0,1 0 0 0 0,-1 0 0 0 0,0 0 0 0 0,-1-1 0 0 0,1 1 0 0 0,0 0 1 0 0,-1 0-1 0 0,0-1 0 0 0,1 1 0 0 0,-1 0 0 0 0,0-1 0 0 0,0 1 0 0 0,-1-1 0 0 0,1 1 0 0 0,0-1 1 0 0,-1 1-1 0 0,0-1 0 0 0,1 0 0 0 0,-1 0 0 0 0,0 0 0 0 0,0 0 0 0 0,0 0-39 0 0,-12 8 116 0 0,-1-1 0 0 0,1 0 1 0 0,-2-1-1 0 0,1 0 0 0 0,-1-2 0 0 0,0 0 0 0 0,0 0 0 0 0,-1-2 0 0 0,0 0 1 0 0,0-1-1 0 0,0 0 0 0 0,-4-1-116 0 0,-98 5 186 0 0,118-7-203 0 0,1 0-14 0 0,19-14-5958 0 0,-9 10-4297 0 0,-8 3-1442 0 0</inkml:trace>
  <inkml:trace contextRef="#ctx0" brushRef="#br0" timeOffset="23101.328">8721 2228 4833 0 0,'0'0'2091'0'0,"0"0"-471"0"0,0 0-222 0 0,0 0 76 0 0,0 0 150 0 0,0 0 56 0 0,0 0-157 0 0,0 0-328 0 0,0 0-290 0 0,0 0-253 0 0,0 0-153 0 0,2-2-65 0 0,10 3 609 0 0,-18 26-75 0 0,5-23-1002 0 0,-11 35 461 0 0,-3 5-97 0 0,3 0 0 0 0,1 0 0 0 0,2 1 0 0 0,2 0 0 0 0,0 43-330 0 0,27-55 575 0 0,-20-33-529 0 0,30-1 376 0 0,-18-5-1047 0 0,16-10-320 0 0,-23 7-3460 0 0,-3-3-4081 0 0,-2 8-2078 0 0</inkml:trace>
  <inkml:trace contextRef="#ctx0" brushRef="#br0" timeOffset="23604.932">8540 2051 6953 0 0,'0'0'1095'0'0,"0"0"-134"0"0,0 0 21 0 0,0 0 299 0 0,0 0 306 0 0,0 0 157 0 0,0 0-104 0 0,0 0-210 0 0,0 0-187 0 0,0 0-219 0 0,0 0-189 0 0,0 0-132 0 0,20-9-87 0 0,125-56 1012 0 0,-129 55-1392 0 0,0-1 1 0 0,-1 0-1 0 0,0-1 0 0 0,-1 0 0 0 0,-1-1 0 0 0,1-1 0 0 0,-2 0 0 0 0,0-1 0 0 0,-1 0 0 0 0,0 0 0 0 0,-1-2 0 0 0,6-15-236 0 0,4-4 460 0 0,10 75-355 0 0,70 87 378 0 0,-62-72-247 0 0,-37-53-232 0 0,0-1-13 0 0,0 0-28 0 0,-1 0-55 0 0,0 0-75 0 0,0 0-76 0 0,0 0-97 0 0,0 0-152 0 0,0 0-199 0 0,0 0-302 0 0,0 0-430 0 0,0 0-520 0 0,0 0-833 0 0,0 0-2534 0 0,0 0-5600 0 0</inkml:trace>
  <inkml:trace contextRef="#ctx0" brushRef="#br0" timeOffset="24184.223">9338 2710 14907 0 0,'0'0'1244'0'0,"0"0"-306"0"0,0 0-55 0 0,0 0 140 0 0,0 0 81 0 0,0 0-61 0 0,0 0-199 0 0,0 0-201 0 0,0 0-147 0 0,0 0-107 0 0,0 0-99 0 0,0 0-62 0 0,-9 32-47 0 0,-36 138 42 0 0,44-165-274 0 0,0-1 0 0 0,-1 1-1 0 0,1-1 1 0 0,-1 0 0 0 0,0 0 0 0 0,0 0 0 0 0,-1 0 0 0 0,1 0-1 0 0,-1-1 1 0 0,0 1 0 0 0,0-1 0 0 0,0 1 0 0 0,0-1 0 0 0,-1 0-1 0 0,1 0 1 0 0,-3 1 51 0 0,-9 3-4649 0 0,-3-5-4253 0 0,16-2-1164 0 0</inkml:trace>
  <inkml:trace contextRef="#ctx0" brushRef="#br0" timeOffset="30054.76">1 3373 2264 0 0,'0'0'2162'0'0,"0"0"-521"0"0,0 0-161 0 0,0 0 126 0 0,0 0 190 0 0,0 0 58 0 0,0 0-141 0 0,0 0-292 0 0,0 0-304 0 0,0 0-259 0 0,0 0-171 0 0,2-18-90 0 0,9-53-47 0 0,22 12 1112 0 0,-23 49-1245 0 0,-9 7-374 0 0,1 1 0 0 0,-1-1 0 0 0,1 1 0 0 0,0 0 0 0 0,0-1 1 0 0,0 1-1 0 0,0 0 0 0 0,0 0 0 0 0,0 0 0 0 0,1 0 0 0 0,-1 1 0 0 0,1-1 0 0 0,-1 1 1 0 0,1-1-1 0 0,0 1 0 0 0,-1 0 0 0 0,1 0 0 0 0,0 0 0 0 0,0 0 0 0 0,0 1 1 0 0,0-1-1 0 0,0 1 0 0 0,-1 0 0 0 0,1 0 0 0 0,0 0 0 0 0,0 0 0 0 0,0 0 1 0 0,0 1-1 0 0,0-1 0 0 0,0 1 0 0 0,0 0 0 0 0,0-1 0 0 0,-1 1 0 0 0,1 1 1 0 0,0-1-1 0 0,-1 0 0 0 0,1 1 0 0 0,-1-1 0 0 0,1 1 0 0 0,-1 0 0 0 0,0 0 1 0 0,1 0-1 0 0,0 1-43 0 0,3 10 72 0 0,-1 0-1 0 0,0 0 1 0 0,-1 0 0 0 0,0 1 0 0 0,-1-1 0 0 0,0 1 0 0 0,-1 0 0 0 0,-1 0 0 0 0,0 0 0 0 0,-2 11-72 0 0,0 19 109 0 0,-3-1 0 0 0,-2 1 0 0 0,-1-1 0 0 0,-2 0 0 0 0,-2 0 0 0 0,-8 15-109 0 0,-40 85 167 0 0,41-110-26 0 0,18-32-99 0 0,0-1-6 0 0,0 0 10 0 0,2-23 300 0 0,12-29-313 0 0,2 1 0 0 0,3 1 0 0 0,1 0-1 0 0,3 2 1 0 0,2 1 0 0 0,18-26-33 0 0,-25 41-8 0 0,2 0-1 0 0,1 2 1 0 0,2 0-1 0 0,1 2 1 0 0,1 0 0 0 0,28-23 8 0 0,-53 52 0 0 0,1-1 0 0 0,0 0 1 0 0,0 1-1 0 0,-1-1 1 0 0,1 0-1 0 0,0 1 0 0 0,-1-1 1 0 0,1 1-1 0 0,0-1 0 0 0,-1 1 1 0 0,1-1-1 0 0,-1 1 1 0 0,1 0-1 0 0,-1-1 0 0 0,1 1 1 0 0,-1 0-1 0 0,1-1 1 0 0,-1 1-1 0 0,0 0 0 0 0,1 0 1 0 0,-1-1-1 0 0,0 1 1 0 0,0 0-1 0 0,0 0 0 0 0,1 0 1 0 0,-1-1-1 0 0,0 1 0 0 0,0 0 1 0 0,0 0-1 0 0,0 0 1 0 0,0-1-1 0 0,-1 1 0 0 0,1 0 1 0 0,0 0-1 0 0,0 0 1 0 0,0-1-1 0 0,-1 1 0 0 0,1 0 1 0 0,0 0-1 0 0,-1-1 1 0 0,1 1-1 0 0,-1 0 0 0 0,1 3 6 0 0,-32 237 481 0 0,10-118-224 0 0,17 35-126 0 0,5-157-134 0 0,1 0 0 0 0,-1 0-1 0 0,0 0 1 0 0,1 0 0 0 0,-1 0 0 0 0,1 0-1 0 0,-1 0 1 0 0,1 0 0 0 0,0 0 0 0 0,-1 0 0 0 0,1 0-1 0 0,0 0 1 0 0,-1 0 0 0 0,1-1 0 0 0,0 1-1 0 0,0 0 1 0 0,0-1 0 0 0,0 1 0 0 0,0 0-1 0 0,0-1 1 0 0,0 1 0 0 0,0-1 0 0 0,0 0-1 0 0,0 1 1 0 0,0-1 0 0 0,0 0 0 0 0,0 0 0 0 0,0 1-1 0 0,0-1 1 0 0,0 0 0 0 0,1 0 0 0 0,-1 0-1 0 0,0 0 1 0 0,0 0 0 0 0,0-1 0 0 0,0 1-1 0 0,0 0 1 0 0,0 0 0 0 0,0-1 0 0 0,0 1 0 0 0,0-1-1 0 0,0 1 1 0 0,0-1 0 0 0,0 1 0 0 0,0-1-1 0 0,0 0 1 0 0,0 1 0 0 0,0-1 0 0 0,0 0-1 0 0,-1 0 1 0 0,1 1 0 0 0,0-1 0 0 0,-1 0 0 0 0,1 0-1 0 0,0 0 1 0 0,-1 0 0 0 0,1 0 0 0 0,-1 0-1 0 0,0 0 1 0 0,1 0 0 0 0,-1 0 0 0 0,0 0-1 0 0,1-1 1 0 0,-1 1 0 0 0,0 0 0 0 0,0 0-3 0 0,137-238 339 0 0,28-25-339 0 0,-124 208-43 0 0,-39 56 38 0 0,-2 22-15 0 0,-26 154 308 0 0,13 88 452 0 0,13-258-742 0 0,0-1 0 0 0,1 0 1 0 0,-1 0-1 0 0,1 0 0 0 0,0 0 1 0 0,1 0-1 0 0,-1 0 0 0 0,1 0 1 0 0,0 0-1 0 0,0 0 0 0 0,0-1 0 0 0,1 1 1 0 0,-1-1-1 0 0,1 0 0 0 0,1 1 2 0 0,22-14-6822 0 0,-17 0 773 0 0,-6 6 981 0 0,0-1-5336 0 0</inkml:trace>
  <inkml:trace contextRef="#ctx0" brushRef="#br0" timeOffset="31022.898">1100 3586 13059 0 0,'0'0'2430'0'0,"0"0"-645"0"0,0 0-363 0 0,0 0-22 0 0,0 0-55 0 0,0 0-141 0 0,0 0-260 0 0,0 0-278 0 0,0 0-225 0 0,0 0-130 0 0,0 0-51 0 0,0 0-15 0 0,0 0 13 0 0,9 27 1347 0 0,-10 90-141 0 0,-17-11-1125 0 0,17-62 157 0 0,1-43-476 0 0,0-1-4 0 0,0 0 7 0 0,0 0 22 0 0,0 0-6 0 0,0 0 2 0 0,0 0-18 0 0,0 0-15 0 0,0 0 35 0 0,0 0 2 0 0,0 0 3 0 0,0 0-16 0 0,0 0 8 0 0,0 0 11 0 0,0 0 2 0 0,0 0 30 0 0,0 0-34 0 0,0 0-13 0 0,0 0 5 0 0,0 0-8 0 0,0 0 7 0 0,0 0-15 0 0,0 0-18 0 0,0 0-15 0 0,0 0 16 0 0,0 0 16 0 0,0 0-12 0 0,0 0-3 0 0,0 0 0 0 0,0 0-9 0 0,0 0 32 0 0,0 0-9 0 0,-7 0-6989 0 0,4 3 400 0 0,1 1-5261 0 0</inkml:trace>
  <inkml:trace contextRef="#ctx0" brushRef="#br0" timeOffset="44860.812">1934 3082 8338 0 0,'0'0'2520'0'0,"0"0"-455"0"0,0 0-406 0 0,0 0-159 0 0,0 0-41 0 0,0 0-92 0 0,0 0-176 0 0,0 0-205 0 0,0 0-218 0 0,0 0-151 0 0,0 0-95 0 0,0-6-72 0 0,1-21 1053 0 0,21 78 320 0 0,-11 11-1602 0 0,-2 1-1 0 0,-4-1 1 0 0,-2 1-1 0 0,-3 0 0 0 0,-2 3-220 0 0,0 37 68 0 0,4 169 39 0 0,8-275-46 0 0,127-152 644 0 0,-10 16-551 0 0,-119 133-145 0 0,50-18 47 0 0,-34 62 90 0 0,-17-15-1 0 0,-2 0 0 0 0,0 1 0 0 0,-2 0 0 0 0,-1 0 0 0 0,0 0 0 0 0,-2 0 0 0 0,-2 22-145 0 0,1 6 42 0 0,4-29-5 0 0,1-10 17 0 0,-4-12-60 0 0,0-1-3 0 0,0 0-6 0 0,0 0 5 0 0,0 0 10 0 0,0 0-32 0 0,0 0 5 0 0,0 0-20 0 0,0 0-21 0 0,0 0-12 0 0,0 0-34 0 0,0 0-33 0 0,0 0-60 0 0,0 0-39 0 0,0 0-62 0 0,0 0-81 0 0,-7-19-6692 0 0,7 13 4129 0 0,0 2-3386 0 0,0 0-4838 0 0</inkml:trace>
  <inkml:trace contextRef="#ctx0" brushRef="#br0" timeOffset="45106.2">2705 3608 10770 0 0,'0'0'3264'0'0,"0"0"-1595"0"0,0 0-560 0 0,0 0 88 0 0,0 0 71 0 0,0 0-91 0 0,0 0-250 0 0,0 0-281 0 0,0 0-238 0 0,0 0-153 0 0,0 0-81 0 0,0 0-70 0 0,0 0-42 0 0,1 22-36 0 0,7 99-1597 0 0,-16-120-6962 0 0,7-1 4722 0 0,1 0-5330 0 0</inkml:trace>
  <inkml:trace contextRef="#ctx0" brushRef="#br0" timeOffset="45271.321">2674 3266 7938 0 0,'0'0'3448'0'0,"0"0"-1695"0"0,0 0-521 0 0,0 0-264 0 0,0 0-256 0 0,0 0-263 0 0,0 0-497 0 0,0 0-585 0 0,0 0-975 0 0,0 0-1953 0 0,0 0-7089 0 0</inkml:trace>
  <inkml:trace contextRef="#ctx0" brushRef="#br0" timeOffset="45503.02">3045 3126 19156 0 0,'0'0'1171'0'0,"0"0"-329"0"0,0 0-10 0 0,0 0 145 0 0,0 0 93 0 0,0 0-103 0 0,0 0-200 0 0,0 0-166 0 0,0 0-160 0 0,0 0-98 0 0,0 0-84 0 0,8 32-72 0 0,25 103-54 0 0,-1 74 235 0 0,-30-165-483 0 0,-3 1 1 0 0,-1-1-1 0 0,-3 0 0 0 0,-4 17 115 0 0,9-60-165 0 0,-1 0 0 0 0,1 0-1 0 0,0-1 1 0 0,-1 1 0 0 0,1 0 0 0 0,0 0-1 0 0,-1 0 1 0 0,1-1 0 0 0,-1 1 0 0 0,1 0 0 0 0,-1-1-1 0 0,1 1 1 0 0,-1 0 0 0 0,0-1 0 0 0,1 1-1 0 0,-1-1 1 0 0,0 1 0 0 0,1-1 0 0 0,-1 1-1 0 0,0-1 1 0 0,0 0 0 0 0,1 1 0 0 0,-1-1-1 0 0,0 0 1 0 0,0 0 0 0 0,0 1 0 0 0,0-1-1 0 0,1 0 1 0 0,-1 0 0 0 0,0 0 0 0 0,0 0-1 0 0,0 0 1 0 0,0 0 0 0 0,0 0 0 0 0,1 0-1 0 0,-1-1 1 0 0,0 1 0 0 0,0 0 0 0 0,0 0-1 0 0,0-1 1 0 0,1 1 0 0 0,-1-1 0 0 0,0 1-1 0 0,0 0 1 0 0,1-1 0 0 0,-1 1 0 0 0,0-1-1 0 0,1 0 1 0 0,-1 1 0 0 0,1-1 0 0 0,-1 0-1 0 0,1 1 1 0 0,-1-1 0 0 0,1 0 0 0 0,-1 1-1 0 0,1-1 1 0 0,-1 0 0 0 0,1 0 165 0 0,-16-14-8606 0 0,15 14 7113 0 0,-3-4-6479 0 0</inkml:trace>
  <inkml:trace contextRef="#ctx0" brushRef="#br0" timeOffset="45768.825">2907 3542 7378 0 0,'0'0'3703'0'0,"0"0"-901"0"0,0 0-644 0 0,0 0-383 0 0,0 0-306 0 0,0 0-242 0 0,0 0-222 0 0,0 0-228 0 0,0 0-183 0 0,0 0-137 0 0,0 0-112 0 0,0 0-74 0 0,0 0-61 0 0,21-11-36 0 0,64-34-59 0 0,-22 30-32 0 0,-48 16-157 0 0,41 6-1350 0 0,-20 2-3995 0 0,-27-7 2742 0 0,3 2-7767 0 0</inkml:trace>
  <inkml:trace contextRef="#ctx0" brushRef="#br0" timeOffset="46051.323">3679 3472 15883 0 0,'0'0'2233'0'0,"0"0"-595"0"0,0 0-222 0 0,0 0-56 0 0,0 0-137 0 0,0 0-181 0 0,0 0-236 0 0,0 0-213 0 0,0 0-169 0 0,0 0-130 0 0,0 0-112 0 0,0 0-56 0 0,0 0-19 0 0,-15 6-29 0 0,-45 17-14 0 0,53-19-46 0 0,0-1 1 0 0,0 1 0 0 0,0 0 0 0 0,0 0 0 0 0,1 1-1 0 0,0-1 1 0 0,0 2 0 0 0,0-1 0 0 0,0 1 0 0 0,1 0 0 0 0,-4 4-19 0 0,5-5 2 0 0,4-4-4 0 0,-1-1 0 0 0,1 1 1 0 0,-1 0-1 0 0,1-1 0 0 0,-1 1 0 0 0,1 0 1 0 0,-1-1-1 0 0,1 1 0 0 0,0 0 1 0 0,-1 0-1 0 0,1 0 0 0 0,0-1 0 0 0,0 1 1 0 0,0 0-1 0 0,0 0 0 0 0,0 0 0 0 0,-1-1 1 0 0,1 1-1 0 0,1 0 0 0 0,-1 0 0 0 0,0 0 1 0 0,0 0-1 0 0,0-1 0 0 0,0 1 0 0 0,1 0 1 0 0,-1 0-1 0 0,0-1 0 0 0,0 1 0 0 0,1 0 1 0 0,-1 0-1 0 0,1-1 0 0 0,-1 1 0 0 0,1 0 1 0 0,-1-1-1 0 0,1 1 0 0 0,-1 0 1 0 0,1-1-1 0 0,0 1 0 0 0,-1-1 0 0 0,1 1 1 0 0,0-1-1 0 0,-1 0 0 0 0,1 1 0 0 0,0-1 1 0 0,0 0-1 0 0,-1 1 0 0 0,1-1 0 0 0,0 0 1 0 0,0 0-1 0 0,0 1 0 0 0,0-1 2 0 0,45 11-96 0 0,-44-11 96 0 0,1 1 8 0 0,1-1 1 0 0,-1 1 0 0 0,1 0 0 0 0,-1-1-1 0 0,0 2 1 0 0,1-1 0 0 0,-1 0 0 0 0,0 1-1 0 0,0-1 1 0 0,0 1 0 0 0,0 0 0 0 0,0 0 0 0 0,0 0-1 0 0,0 0 1 0 0,-1 1 0 0 0,1-1 0 0 0,-1 1-1 0 0,0 0 1 0 0,1 0 0 0 0,-1-1 0 0 0,-1 1 0 0 0,1 0-1 0 0,0 1 1 0 0,-1-1 0 0 0,1 0 0 0 0,-1 0-1 0 0,0 1 1 0 0,0-1 0 0 0,0 1 0 0 0,-1-1-1 0 0,1 1 1 0 0,-1-1 0 0 0,0 1 0 0 0,0-1 0 0 0,0 1-1 0 0,-1-1 1 0 0,1 1 0 0 0,-1-1 0 0 0,1 1-1 0 0,-1-1 1 0 0,0 0 0 0 0,-1 1 0 0 0,1-1-1 0 0,-1 0 1 0 0,0 2-9 0 0,-3 3-91 0 0,0-1 0 0 0,-1-1 0 0 0,1 1 0 0 0,-1-1 0 0 0,0 0 0 0 0,-1 0 0 0 0,1-1 0 0 0,-1 0 0 0 0,0 0 0 0 0,-1-1 0 0 0,1 0 0 0 0,-1 0 0 0 0,0 0 0 0 0,0-1 0 0 0,0 0 0 0 0,0-1 0 0 0,-1 0 0 0 0,1 0 0 0 0,0-1 0 0 0,-1 0 0 0 0,-7 0 91 0 0,6-8-2345 0 0,6 0-6363 0 0,3 3-3350 0 0</inkml:trace>
  <inkml:trace contextRef="#ctx0" brushRef="#br0" timeOffset="46957.828">4325 3476 8250 0 0,'0'0'1994'0'0,"0"0"-159"0"0,0 0-48 0 0,0 0 36 0 0,0 0 50 0 0,0 0-74 0 0,0 0-270 0 0,0 0-338 0 0,0 0-315 0 0,0 0-280 0 0,0 0-203 0 0,0 0-83 0 0,0 0-30 0 0,-5 8 12 0 0,-21 58 347 0 0,23-54-559 0 0,2 0 0 0 0,-1-1 0 0 0,2 1 0 0 0,-1 0 0 0 0,2 0 0 0 0,0 0 0 0 0,0 0 0 0 0,1 0 0 0 0,0 0 0 0 0,1-1 0 0 0,1 1 0 0 0,0-1 0 0 0,0 0 0 0 0,1 0 0 0 0,0 0 0 0 0,1-1 0 0 0,0 1 0 0 0,1-1 0 0 0,0-1 0 0 0,1 1 0 0 0,5 4-80 0 0,-9-13 48 0 0,1 1-1 0 0,0-1 0 0 0,-1 0 1 0 0,1 0-1 0 0,0 0 1 0 0,0-1-1 0 0,0 1 0 0 0,0-1 1 0 0,-1 0-1 0 0,1-1 1 0 0,0 1-1 0 0,0-1 0 0 0,0 0 1 0 0,-1 0-1 0 0,1-1 1 0 0,0 1-1 0 0,-1-1 0 0 0,1 0 1 0 0,-1 0-1 0 0,0-1 1 0 0,1 1-1 0 0,-1-1 0 0 0,-1 0 1 0 0,1 0-1 0 0,0 0 1 0 0,-1-1-1 0 0,1 1 0 0 0,-1-1 1 0 0,2-3-48 0 0,11-5 39 0 0,109-105 111 0 0,-123 116-153 0 0,1 1 0 0 0,0 0 0 0 0,-1 0-1 0 0,1 0 1 0 0,0 0 0 0 0,-1 0-1 0 0,1 0 1 0 0,-1 0 0 0 0,1 1-1 0 0,-1 0 1 0 0,1-1 0 0 0,-1 1 0 0 0,1 0-1 0 0,-1 0 1 0 0,1 0 0 0 0,-1 1-1 0 0,0-1 1 0 0,0 0 0 0 0,0 1-1 0 0,0 0 1 0 0,0-1 0 0 0,0 1 0 0 0,0 0-1 0 0,0 0 1 0 0,-1 0 0 0 0,1 0-1 0 0,-1 0 1 0 0,1 1 0 0 0,-1-1-1 0 0,0 0 1 0 0,0 1 0 0 0,0-1-1 0 0,0 1 1 0 0,0-1 0 0 0,-1 1 0 0 0,1-1-1 0 0,-1 1 1 0 0,1 0 3 0 0,3 6 5 0 0,9 19-9 0 0,-11-21 3 0 0,0 0-1 0 0,0 0 1 0 0,1 0 0 0 0,0-1 0 0 0,0 1 0 0 0,0-1 0 0 0,1 0 0 0 0,0 0-1 0 0,0 0 1 0 0,1 0 0 0 0,0-1 0 0 0,0 1 0 0 0,0-1 0 0 0,1 0-1 0 0,-1-1 1 0 0,1 0 0 0 0,0 0 0 0 0,0 0 0 0 0,1 0 0 0 0,-1-1 0 0 0,1 0-1 0 0,0 0 1 0 0,0-1 0 0 0,-1 0 0 0 0,2 0 0 0 0,5 0 1 0 0,-7-2 18 0 0,1-1-1 0 0,-1 0 1 0 0,0-1 0 0 0,-1 1 0 0 0,1-1 0 0 0,0 0 0 0 0,0-1-1 0 0,-1 0 1 0 0,1 1 0 0 0,-1-2 0 0 0,0 1 0 0 0,0 0-1 0 0,0-1 1 0 0,0 0 0 0 0,-1 0 0 0 0,0-1 0 0 0,0 1 0 0 0,0-1-1 0 0,0 0 1 0 0,-1 0 0 0 0,1 0 0 0 0,-1-1-18 0 0,53-130 603 0 0,-55 49-37 0 0,-8 104-4020 0 0,15 22-310 0 0,3-14-1513 0 0,-4-9-2061 0 0,-4-7-2947 0 0</inkml:trace>
  <inkml:trace contextRef="#ctx0" brushRef="#br0" timeOffset="48354.662">5549 3546 13347 0 0,'0'0'2416'0'0,"0"0"-425"0"0,0 0-282 0 0,0 0-170 0 0,0 0-240 0 0,0 0-278 0 0,0 0-254 0 0,0 0-201 0 0,0 0-113 0 0,0 0-90 0 0,0 0-46 0 0,0 0-18 0 0,0 0-34 0 0,-31 23-39 0 0,-96 74-60 0 0,76-44-2 0 0,46-42-140 0 0,4-10-24 0 0,-1 1 0 0 0,1 0 0 0 0,-1 0 0 0 0,1 0 0 0 0,0 0 0 0 0,0 0-1 0 0,0 0 1 0 0,0 0 0 0 0,0 0 0 0 0,0 0 0 0 0,0 0 0 0 0,1 0-1 0 0,-1 1 1 0 0,1-1 0 0 0,0 0 0 0 0,-1 1 0 0 0,1-1 0 0 0,0 0 0 0 0,0 0-1 0 0,1 1 1 0 0,-1-1 0 0 0,0 0 0 0 0,1 1 0 0 0,0-1 0 0 0,-1 0 0 0 0,1 0-1 0 0,0 0 1 0 0,0 0 0 0 0,0 0 0 0 0,0 0 0 0 0,0 0 0 0 0,1 0 0 0 0,-1 0-1 0 0,1 0 1 0 0,-1-1 0 0 0,1 1 0 0 0,0 0 0 0 0,-1-1 0 0 0,1 0-1 0 0,0 1 1 0 0,0-1 0 0 0,0 0 0 0 0,0 0 0 0 0,0 0 0 0 0,2 1 0 0 0,7-3 21 0 0,0 0 0 0 0,0-1 0 0 0,0 0 1 0 0,0 0-1 0 0,-1-1 0 0 0,1 0 0 0 0,-1-1 1 0 0,1-1-1 0 0,-1 1 0 0 0,0-2 0 0 0,-1 1 1 0 0,1-1-1 0 0,-1-1 0 0 0,-1 0 0 0 0,1 0 1 0 0,1-2-22 0 0,41-27 77 0 0,-27 20-41 0 0,-17 11-36 0 0,0 0 1 0 0,-1 0 0 0 0,2 1-1 0 0,-1 0 1 0 0,0 0 0 0 0,1 1 0 0 0,0 0-1 0 0,0 0 1 0 0,0 1 0 0 0,0 0-1 0 0,0 1 1 0 0,5-1-1 0 0,-9 3 3 0 0,-1 1 0 0 0,0 0 0 0 0,0 0 0 0 0,0 1 0 0 0,0-1 0 0 0,0 1 1 0 0,0-1-1 0 0,-1 1 0 0 0,1 0 0 0 0,-1 0 0 0 0,0 0 0 0 0,0 0 0 0 0,0 0 0 0 0,0 1 0 0 0,0-1 0 0 0,-1 0 0 0 0,0 1 0 0 0,1-1 0 0 0,-1 4-3 0 0,8 11-23 0 0,-6-14 24 0 0,0 0 1 0 0,0 0-1 0 0,0 0 0 0 0,0 0 1 0 0,1-1-1 0 0,0 0 1 0 0,-1 1-1 0 0,1-1 1 0 0,1-1-1 0 0,-1 1 0 0 0,0 0 1 0 0,1-1-1 0 0,-1 0 1 0 0,1 0-1 0 0,-1-1 0 0 0,1 1 1 0 0,0-1-1 0 0,0 0 1 0 0,0 0-1 0 0,0 0 0 0 0,0-1 1 0 0,0 0-1 0 0,0 0 1 0 0,0 0-1 0 0,0-1 0 0 0,-1 1 1 0 0,1-1-1 0 0,0 0 1 0 0,0-1-1 0 0,0 1 1 0 0,-1-1-1 0 0,1 0 0 0 0,-1 0 1 0 0,1 0-1 0 0,-1-1 1 0 0,3-1-2 0 0,11-8 61 0 0,-1 0 0 0 0,0-1 1 0 0,0 0-1 0 0,-2-1 1 0 0,1-1-1 0 0,-2-1 1 0 0,0 0-1 0 0,-1-1 0 0 0,-1 0 1 0 0,0-1-1 0 0,-2 0 1 0 0,0-1-1 0 0,-1 0 0 0 0,0-1 1 0 0,-2 0-1 0 0,0 0 1 0 0,2-18-62 0 0,9-153 113 0 0,-17 170-133 0 0,0 13 15 0 0,0 0 1 0 0,-1 0 0 0 0,0 0 0 0 0,0 0 0 0 0,-1 0-1 0 0,0 0 1 0 0,0 0 0 0 0,-1 0 0 0 0,0 1-1 0 0,0-1 1 0 0,-1 0 0 0 0,0 1 0 0 0,0 0 0 0 0,-1 0-1 0 0,0 0 1 0 0,-1-2 4 0 0,4 8-6 0 0,0 0-1 0 0,0 0 1 0 0,0 0-1 0 0,0 0 1 0 0,-1 0-1 0 0,1 0 1 0 0,0 0-1 0 0,0 1 1 0 0,-1-1-1 0 0,1 0 1 0 0,0 1-1 0 0,0-1 1 0 0,-1 1-1 0 0,1-1 1 0 0,-1 1-1 0 0,1 0 1 0 0,0 0-1 0 0,-1 0 1 0 0,1 0-1 0 0,-1 0 1 0 0,1 0-1 0 0,-1 0 1 0 0,1 0-1 0 0,0 0 1 0 0,-1 0-1 0 0,1 1 0 0 0,-1-1 1 0 0,1 1-1 0 0,0-1 1 0 0,0 1-1 0 0,-1 0 1 0 0,1-1-1 0 0,0 1 1 0 0,0 0-1 0 0,-1 0 1 0 0,1 0-1 0 0,0 0 1 0 0,0 0-1 0 0,0 0 1 0 0,0 0-1 0 0,1 0 1 0 0,-1 0-1 0 0,0 0 1 0 0,0 1 6 0 0,-33 61-55 0 0,31-55 83 0 0,-8 21-32 0 0,2 0 0 0 0,0 1 1 0 0,2 0-1 0 0,1 0 0 0 0,2 0 0 0 0,1 1 1 0 0,1 0-1 0 0,2 0 0 0 0,3 25 4 0 0,-1-44-8 0 0,0 0-1 0 0,1-1 1 0 0,1 1-1 0 0,0-1 0 0 0,1 0 1 0 0,0 0-1 0 0,0-1 1 0 0,1 1-1 0 0,0-1 0 0 0,1 0 1 0 0,0-1-1 0 0,1 0 1 0 0,0 0-1 0 0,1-1 0 0 0,-1 0 1 0 0,1 0-1 0 0,1-1 1 0 0,10 7 8 0 0,62 36-67 0 0,3-46 19 0 0,-1-55 168 0 0,-64 28 211 0 0,76-120-127 0 0,-86 121-195 0 0,-1 0-1 0 0,-1 0 1 0 0,-1-1 0 0 0,-1 0 0 0 0,-1 0-1 0 0,-1 0 1 0 0,-1-1 0 0 0,-1 0 0 0 0,-1 1 0 0 0,-1-1-1 0 0,-1 0 1 0 0,-2 0-9 0 0,2 15-10 0 0,-1 1 0 0 0,0 0 0 0 0,0 0 0 0 0,-1 0 0 0 0,0 0 0 0 0,-1 0 0 0 0,0 1 0 0 0,0 0 0 0 0,0 0 0 0 0,-1 0 0 0 0,0 0 0 0 0,-1 0 0 0 0,1 1 0 0 0,-1 0 0 0 0,0 0 0 0 0,-1 1 0 0 0,1 0 0 0 0,-3-2 10 0 0,7 7-11 0 0,0-1-1 0 0,0 1 1 0 0,0 0-1 0 0,0-1 1 0 0,0 1-1 0 0,0 0 1 0 0,0 0-1 0 0,1 0 1 0 0,-1 1-1 0 0,0-1 1 0 0,0 0-1 0 0,0 1 1 0 0,0-1-1 0 0,0 1 1 0 0,0-1-1 0 0,1 1 1 0 0,-1 0-1 0 0,0 0 1 0 0,0 0-1 0 0,1 0 1 0 0,-1 0-1 0 0,1 0 1 0 0,-1 0-1 0 0,1 1 1 0 0,0-1-1 0 0,-1 0 1 0 0,1 1-1 0 0,0 0 1 0 0,0-1-1 0 0,0 1 1 0 0,0-1-1 0 0,0 1 1 0 0,0 0-1 0 0,0 0 1 0 0,1 0-1 0 0,-1 0 12 0 0,-26 70 6 0 0,22-49 12 0 0,1 0-1 0 0,1 0 1 0 0,1 1 0 0 0,1-1-1 0 0,1 1 1 0 0,1-1-1 0 0,1 1 1 0 0,1-1 0 0 0,3 10-18 0 0,3-9 9 0 0,1 0 1 0 0,1-1 0 0 0,1 0 0 0 0,1-1-1 0 0,1-1 1 0 0,1 0 0 0 0,1 0-1 0 0,1-2 1 0 0,0 0 0 0 0,2-1-1 0 0,2 1-9 0 0,39 27 557 0 0,-33-28-5413 0 0,-11-7-3177 0 0,-14-8-3829 0 0</inkml:trace>
  <inkml:trace contextRef="#ctx0" brushRef="#br0" timeOffset="49394.957">7445 3619 3857 0 0,'0'0'4121'0'0,"0"0"-1585"0"0,0 0-565 0 0,0 0-2 0 0,0 0-19 0 0,0 0-201 0 0,0 0-268 0 0,0 0-315 0 0,0 0-216 0 0,0 0-118 0 0,0 0-121 0 0,0 0-107 0 0,0 0-105 0 0,-13 3-63 0 0,-41 12-41 0 0,0 30 382 0 0,44-31-626 0 0,2-6-97 0 0,1 0-1 0 0,0 1 1 0 0,1 0 0 0 0,-1 0-1 0 0,2 0 1 0 0,-1 1 0 0 0,1 0-1 0 0,1 0 1 0 0,0 0 0 0 0,0 1-1 0 0,1-1 1 0 0,1 1-1 0 0,-1 0 1 0 0,2 0 0 0 0,-1 0-1 0 0,2 0 1 0 0,0 9-54 0 0,2-18 19 0 0,0-1-1 0 0,0 1 0 0 0,1 0 1 0 0,-1-1-1 0 0,0 1 1 0 0,1-1-1 0 0,0 0 1 0 0,-1 0-1 0 0,1 0 1 0 0,0 0-1 0 0,-1 0 0 0 0,1-1 1 0 0,0 1-1 0 0,0-1 1 0 0,0 0-1 0 0,0 0 1 0 0,-1 0-1 0 0,1 0 0 0 0,0 0 1 0 0,0-1-1 0 0,0 1 1 0 0,-1-1-1 0 0,1 0 1 0 0,0 0-1 0 0,0 0 1 0 0,-1 0-1 0 0,1 0 0 0 0,-1 0 1 0 0,1-1-19 0 0,30-15 126 0 0,-1-1 1 0 0,0-2-1 0 0,-1-1 0 0 0,-2-2 1 0 0,0-1-1 0 0,2-4-126 0 0,20-15 87 0 0,-50 41-84 0 0,0 1 0 0 0,0-1-1 0 0,1 0 1 0 0,-1 0-1 0 0,1 1 1 0 0,-1-1-1 0 0,1 1 1 0 0,0 0-1 0 0,0-1 1 0 0,0 1 0 0 0,-1 0-1 0 0,1 0 1 0 0,0 0-1 0 0,1 0 1 0 0,-1 0-1 0 0,0 1 1 0 0,0-1 0 0 0,0 1-1 0 0,0-1 1 0 0,0 1-1 0 0,1 0 1 0 0,-1 0-1 0 0,0 0 1 0 0,0 0 0 0 0,0 0-1 0 0,1 0 1 0 0,-1 0-1 0 0,0 1 1 0 0,0 0-1 0 0,0-1 1 0 0,0 1-1 0 0,0 0 1 0 0,0 0 0 0 0,0 0-1 0 0,0 0 1 0 0,0 0-1 0 0,0 0 1 0 0,0 1-1 0 0,1 0-2 0 0,2 7 0 0 0,-2-1-1 0 0,1 1 0 0 0,0-1-1 0 0,1 1 1 0 0,0-2 0 0 0,0 1-1 0 0,1 0 1 0 0,0-1 0 0 0,0 0-1 0 0,1 0 1 0 0,-1-1 0 0 0,2 0-1 0 0,-1 0 1 0 0,1-1 0 0 0,-1 0-1 0 0,1 0 1 0 0,1 0 0 0 0,-1-1-1 0 0,1-1 1 0 0,0 1 1 0 0,-1-3 5 0 0,0-1 1 0 0,0 1-1 0 0,1-2 0 0 0,-1 1 0 0 0,0-1 0 0 0,0 0 1 0 0,-1-1-1 0 0,1 1 0 0 0,0-2 0 0 0,0 1 1 0 0,-1-1-1 0 0,1 0 0 0 0,-1-1 0 0 0,0 0 1 0 0,0 0-1 0 0,-1 0 0 0 0,1-1 0 0 0,-1 0 1 0 0,0 0-1 0 0,0-1 0 0 0,1-1-5 0 0,7-7 30 0 0,-2 0 1 0 0,1-1-1 0 0,-2 0 0 0 0,0-1 0 0 0,-1 0 1 0 0,0-1-1 0 0,-1 0 0 0 0,2-9-30 0 0,1-11 51 0 0,-2-1 0 0 0,-2 1 0 0 0,-2-1 0 0 0,-1-1-1 0 0,-1 1 1 0 0,-3-1 0 0 0,-1 1 0 0 0,-4-27-51 0 0,4 50 13 0 0,-1 0 1 0 0,0 0-1 0 0,-2 1 0 0 0,1-1 1 0 0,-2 1-1 0 0,0-1 0 0 0,-1 1 1 0 0,0 1-1 0 0,-1-1 0 0 0,-6-10-13 0 0,11 23 5 0 0,1 0 0 0 0,-1 1-1 0 0,1-1 1 0 0,-1 0 0 0 0,1 1 0 0 0,-1-1-1 0 0,1 1 1 0 0,-1-1 0 0 0,0 1-1 0 0,1-1 1 0 0,-1 1 0 0 0,0 0 0 0 0,1-1-1 0 0,-1 1 1 0 0,0 0 0 0 0,1-1-1 0 0,-1 1 1 0 0,0 0 0 0 0,0 0 0 0 0,1 0-1 0 0,-1 0 1 0 0,0 0 0 0 0,0 0-1 0 0,1 0 1 0 0,-1 0 0 0 0,0 0 0 0 0,0 0-1 0 0,0 0 1 0 0,1 0 0 0 0,-1 0-1 0 0,0 1 1 0 0,1-1 0 0 0,-1 0 0 0 0,0 0-1 0 0,0 1 1 0 0,1-1 0 0 0,-1 1-1 0 0,0-1 1 0 0,1 1 0 0 0,-1-1 0 0 0,1 1-1 0 0,-1-1 1 0 0,1 1 0 0 0,-1-1-1 0 0,1 1 1 0 0,-1 0 0 0 0,1-1-1 0 0,-1 1 1 0 0,1 0 0 0 0,0-1 0 0 0,0 1-1 0 0,-1 0 1 0 0,1-1 0 0 0,0 2-5 0 0,-19 42-14 0 0,18-42 25 0 0,-5 29-13 0 0,1 1 0 0 0,1 0 0 0 0,2 0 0 0 0,2 1 0 0 0,0-1-1 0 0,3 0 1 0 0,0 0 0 0 0,2 0 0 0 0,1-1 0 0 0,2 1 0 0 0,1-1-1 0 0,1-1 1 0 0,13 25 2 0 0,51 142-62 0 0,-73-195 39 0 0,0-1 1 0 0,0 1-1 0 0,-1 0 1 0 0,1 0 0 0 0,-1 0-1 0 0,1-1 1 0 0,-1 1-1 0 0,0 0 1 0 0,0 0 0 0 0,1 0-1 0 0,-1 0 1 0 0,-1 0-1 0 0,1-1 1 0 0,0 1 0 0 0,0 0-1 0 0,-1 0 1 0 0,1 0-1 0 0,-1 0 1 0 0,1-1 0 0 0,-1 1-1 0 0,0 0 1 0 0,0-1-1 0 0,0 1 1 0 0,0 0 0 0 0,0-1-1 0 0,0 1 1 0 0,0-1-1 0 0,-1 0 1 0 0,1 1-1 0 0,-1 0 24 0 0,0-2-224 0 0,-1 1 0 0 0,0 0 0 0 0,1-1 0 0 0,-1 1 1 0 0,0-1-1 0 0,1 0 0 0 0,-1 0 0 0 0,0 0 1 0 0,0 0-1 0 0,1 0 0 0 0,-1-1 0 0 0,0 1 1 0 0,1-1-1 0 0,-1 0 0 0 0,1 1 0 0 0,-1-1 1 0 0,0-1-1 0 0,1 1 0 0 0,0 0 0 0 0,-1 0 1 0 0,1-1-1 0 0,0 0 0 0 0,0 1 0 0 0,0-1 1 0 0,0 0-1 0 0,0 0 0 0 0,0 0 0 0 0,0 0 1 0 0,1 0-1 0 0,-2-2 223 0 0,-32-49-6864 0 0,14 17-1015 0 0,18 31 6364 0 0,-3-8-4448 0 0</inkml:trace>
  <inkml:trace contextRef="#ctx0" brushRef="#br0" timeOffset="49636.315">7782 3435 6617 0 0,'0'0'3457'0'0,"0"0"-184"0"0,0 0-462 0 0,0 0-508 0 0,0 0-478 0 0,0 0-458 0 0,0 0-382 0 0,0 0-283 0 0,0 0-185 0 0,0 0-37 0 0,0 0 47 0 0,0 0 29 0 0,0 0 14 0 0,12-2-80 0 0,71-12 185 0 0,120-32 104 0 0,-73 24-1471 0 0,-43 14-3220 0 0,-58 5-1945 0 0,-10 2-6215 0 0</inkml:trace>
  <inkml:trace contextRef="#ctx0" brushRef="#br0" timeOffset="52227.583">9038 3678 7482 0 0,'0'0'2081'0'0,"0"0"-92"0"0,0 0-155 0 0,0 0-63 0 0,0 0-138 0 0,0 0-255 0 0,0 0-286 0 0,0 0-212 0 0,0 0-192 0 0,0 0-179 0 0,0 0-124 0 0,0 0-68 0 0,-8 2 701 0 0,-12 185 656 0 0,19-45-1486 0 0,1-140-177 0 0,0-1 0 0 0,0 1 0 0 0,0-1 0 0 0,0 1 0 0 0,1-1 0 0 0,-1 1 0 0 0,1-1 1 0 0,-1 1-1 0 0,1-1 0 0 0,0 1 0 0 0,-1-1 0 0 0,1 0 0 0 0,0 1 0 0 0,0-1 0 0 0,0 0 0 0 0,0 0 0 0 0,0 1 1 0 0,0-1-1 0 0,0 0 0 0 0,0 0 0 0 0,1 0 0 0 0,-1 0 0 0 0,0-1 0 0 0,1 1 0 0 0,-1 0 0 0 0,1-1 1 0 0,-1 1-1 0 0,0 0 0 0 0,1-1 0 0 0,-1 0 0 0 0,1 1 0 0 0,0-1 0 0 0,-1 0 0 0 0,1 0 0 0 0,-1 0 1 0 0,1 0-1 0 0,-1 0 0 0 0,1 0 0 0 0,0 0 0 0 0,-1 0 0 0 0,1-1 0 0 0,-1 1 0 0 0,1-1 0 0 0,-1 1 0 0 0,1-1 1 0 0,-1 1-1 0 0,0-1 0 0 0,1 0 0 0 0,-1 0 0 0 0,0 0 0 0 0,0 0 0 0 0,1 0 0 0 0,-1 0 0 0 0,0 0 1 0 0,0 0-1 0 0,0 0 0 0 0,0-1 0 0 0,0 1 0 0 0,0 0 0 0 0,-1-1 0 0 0,2 0-11 0 0,55-65 458 0 0,-3-2 1 0 0,-4-2-1 0 0,20-38-458 0 0,66-104 375 0 0,-132 206-383 0 0,-4 8 12 0 0,1-1 0 0 0,-1 0 1 0 0,0 0-1 0 0,0 1 0 0 0,1-1 0 0 0,-1 0 0 0 0,0 0 0 0 0,1 0 0 0 0,-1 0 0 0 0,0 1 0 0 0,0-1 0 0 0,1 0 0 0 0,-1 0 0 0 0,1 0 0 0 0,-1 0 0 0 0,0 0 0 0 0,1 0 0 0 0,-1 0 0 0 0,0 0 0 0 0,1 0 0 0 0,-1 0 0 0 0,0 0 0 0 0,1 0 0 0 0,-1 0 0 0 0,0 0 0 0 0,1 0 0 0 0,-1 0 0 0 0,0-1 0 0 0,1 1 0 0 0,-1 0 0 0 0,0 0 0 0 0,1 0 0 0 0,-1 0 0 0 0,0-1 0 0 0,0 1 0 0 0,1 0 0 0 0,-1 0-4 0 0,-42 376 350 0 0,37 11-364 0 0,6-376 13 0 0,-2 0 0 0 0,1-1 0 0 0,-1 1 0 0 0,-1 0 0 0 0,0 0 0 0 0,0-1 0 0 0,-1 1 0 0 0,-1-1 0 0 0,1 0-1 0 0,-2 0 1 0 0,1 0 0 0 0,-1-1 0 0 0,-1 1 0 0 0,0-1 0 0 0,0 0 0 0 0,-1-1 0 0 0,0 0 0 0 0,0 0 0 0 0,-1 0 0 0 0,0-1-1 0 0,-1 0 1 0 0,1-1 0 0 0,-1 0 0 0 0,-1 0 0 0 0,1-1 0 0 0,-1 0 0 0 0,-2 1 1 0 0,10-6 3 0 0,-1 1 0 0 0,1-1 0 0 0,0 0 1 0 0,0 0-1 0 0,0 0 0 0 0,0 0 0 0 0,0 0 0 0 0,0-1 0 0 0,0 1 0 0 0,0-1 1 0 0,0 1-1 0 0,0-1 0 0 0,0 0 0 0 0,0 0 0 0 0,0 0 0 0 0,0 0 0 0 0,0 0 1 0 0,0 0-1 0 0,1 0 0 0 0,-1-1 0 0 0,1 1 0 0 0,-1 0 0 0 0,1-1 1 0 0,-1 0-1 0 0,1 1 0 0 0,0-1 0 0 0,0 0 0 0 0,0 1 0 0 0,0-1 0 0 0,0 0 1 0 0,0 0-1 0 0,0 0 0 0 0,0 0 0 0 0,1 0 0 0 0,-1 0 0 0 0,1 0 0 0 0,0 0 1 0 0,-1 0-1 0 0,1-1 0 0 0,0 1-3 0 0,5-90 21 0 0,7 59-47 0 0,0 0 1 0 0,3 1 0 0 0,0 0-1 0 0,2 2 1 0 0,1 0 0 0 0,2 1-1 0 0,0 0 1 0 0,25-24 25 0 0,-41 48-838 0 0,15-14 1290 0 0,-12 15-3840 0 0,1 2-4321 0 0,-8 2-3825 0 0</inkml:trace>
  <inkml:trace contextRef="#ctx0" brushRef="#br0" timeOffset="52472.842">9744 3954 17812 0 0,'0'0'2091'0'0,"0"0"-939"0"0,0 0-289 0 0,0 0 95 0 0,0 0 72 0 0,0 0-60 0 0,0 0-189 0 0,0 0-243 0 0,-5 32-206 0 0,-17 97-140 0 0,11 1-203 0 0,11-117-952 0 0,0-12-2837 0 0,0 0-3630 0 0,0-1-3940 0 0</inkml:trace>
  <inkml:trace contextRef="#ctx0" brushRef="#br0" timeOffset="52744.96">10019 3778 12219 0 0,'0'0'2672'0'0,"0"0"-991"0"0,0 0-461 0 0,0 0 79 0 0,0 0 117 0 0,0 0-140 0 0,0 0-222 0 0,0 0-226 0 0,0 0-168 0 0,0 0-104 0 0,0 0-77 0 0,0 0-73 0 0,0 0-54 0 0,32 1-54 0 0,99 6-63 0 0,-62-14 110 0 0,-57 5-452 0 0,106-12-1810 0 0,-118 14 747 0 0,0 0-338 0 0,-7 3-9485 0 0,3-2 116 0 0</inkml:trace>
  <inkml:trace contextRef="#ctx0" brushRef="#br0" timeOffset="52943.435">10113 3999 14171 0 0,'0'0'2407'0'0,"0"0"-810"0"0,0 0-341 0 0,0 0-52 0 0,0 0-132 0 0,0 0-194 0 0,0 0-201 0 0,0 0-146 0 0,0 0-117 0 0,32-10-93 0 0,100-28-88 0 0,-8 9-1032 0 0,-118 28-160 0 0,9-2-1364 0 0,-6 3-7439 0 0,-3 0-1156 0 0</inkml:trace>
  <inkml:trace contextRef="#ctx0" brushRef="#br0" timeOffset="53276.787">10853 3122 16852 0 0,'0'0'1952'0'0,"0"0"-574"0"0,0 0-258 0 0,0 0-17 0 0,0 0 18 0 0,0 0-96 0 0,0 0-248 0 0,0 0-259 0 0,0 0-180 0 0,0 0-51 0 0,0 0 8 0 0,0 0 37 0 0,2 6 11 0 0,50 194 1080 0 0,0-79-1814 0 0,-47-111-134 0 0,-4-8-4733 0 0,-1-2-5427 0 0,-2 0-168 0 0</inkml:trace>
  <inkml:trace contextRef="#ctx0" brushRef="#br0" timeOffset="53521.967">10654 3627 12003 0 0,'0'0'3584'0'0,"0"0"-1665"0"0,0 0-769 0 0,0 0-30 0 0,0 0 66 0 0,0 0-125 0 0,0 0-219 0 0,0 0-246 0 0,0 0-185 0 0,0 0-101 0 0,31-7-81 0 0,100-21-65 0 0,84-6 210 0 0,-176 33-4206 0 0,4 1-4034 0 0,-42 0-3049 0 0</inkml:trace>
  <inkml:trace contextRef="#ctx0" brushRef="#br0" timeOffset="53774.788">10882 3693 9026 0 0,'0'0'4600'0'0,"0"0"-2375"0"0,0 0-971 0 0,0 0-168 0 0,0 0-4 0 0,0 0 4 0 0,0 0-111 0 0,0 0-176 0 0,0 0-186 0 0,0 0-153 0 0,0 0-96 0 0,-9 32-64 0 0,-29 98-46 0 0,30-72 130 0 0,10-55-332 0 0,-1 0-1 0 0,0 0 1 0 0,1-1 0 0 0,-1 1 0 0 0,1 0-1 0 0,0-1 1 0 0,0 1 0 0 0,0-1 0 0 0,0 0-1 0 0,0 0 1 0 0,0 0 0 0 0,1 0 0 0 0,-1 0-1 0 0,1 0 1 0 0,0 0 0 0 0,-1-1-1 0 0,1 0 1 0 0,0 1 0 0 0,0-1 0 0 0,0 0-1 0 0,0 0 1 0 0,0-1 0 0 0,0 1 0 0 0,0-1-1 0 0,0 1 1 0 0,0-1 0 0 0,0 0 0 0 0,0 0-1 0 0,1 0-51 0 0,92-12 1066 0 0,38-36-637 0 0,-123 40-3536 0 0,-11 8 772 0 0,0 0-1848 0 0,0 0-3319 0 0,0 0-2874 0 0</inkml:trace>
  <inkml:trace contextRef="#ctx0" brushRef="#br0" timeOffset="54038.407">11160 3800 11418 0 0,'0'0'3649'0'0,"0"0"-1670"0"0,0 0-677 0 0,0 0-70 0 0,0 0-5 0 0,0 0-47 0 0,0 0-150 0 0,0 0-234 0 0,0 0-193 0 0,-11 30-127 0 0,-34 98-71 0 0,25-43 210 0 0,-6 96-330 0 0,23-101-4151 0 0,5-73-3179 0 0,0-7-3816 0 0</inkml:trace>
  <inkml:trace contextRef="#ctx0" brushRef="#br0" timeOffset="55746.922">11372 4024 5369 0 0,'0'0'2039'0'0,"0"0"-188"0"0,0 0-128 0 0,0 0-10 0 0,0 0-26 0 0,0 0-87 0 0,0 0-162 0 0,0 0-197 0 0,0 0-219 0 0,0 0-201 0 0,0 0-158 0 0,0 0-93 0 0,0 0-74 0 0,-4-6-61 0 0,2 1-335 0 0,0 1 1 0 0,0 0 0 0 0,0-1-1 0 0,0 0 1 0 0,1 1 0 0 0,0-1 0 0 0,0 0-1 0 0,0 1 1 0 0,1-1 0 0 0,-1 0-1 0 0,1 0 1 0 0,0 0 0 0 0,0 0 0 0 0,1 0-1 0 0,0 1 1 0 0,-1-1 0 0 0,2 0 0 0 0,-1 0-1 0 0,1-2-100 0 0,14-31 316 0 0,1 0-1 0 0,2 2 1 0 0,2 0 0 0 0,1 1-1 0 0,2 1 1 0 0,1 1 0 0 0,1 1-1 0 0,2 1 1 0 0,9-5-316 0 0,18-1 304 0 0,-52 39-287 0 0,-1 0-1 0 0,1 0 1 0 0,-1 0 0 0 0,0 1 0 0 0,0-1-1 0 0,0 1 1 0 0,0 0 0 0 0,-1-1 0 0 0,1 1-1 0 0,-1 0 1 0 0,1 0 0 0 0,-1 0 0 0 0,0 0-1 0 0,0 0 1 0 0,-1 0 0 0 0,1 0-1 0 0,0 1 1 0 0,-1-1 0 0 0,0 0 0 0 0,0 1-17 0 0,7 250 375 0 0,-10-141-293 0 0,3-112-82 0 0,-1-1 0 0 0,1 0-1 0 0,0 1 1 0 0,0-1 0 0 0,-1 1-1 0 0,1-1 1 0 0,0 1 0 0 0,0-1-1 0 0,0 1 1 0 0,0-1 0 0 0,0 1 0 0 0,0-1-1 0 0,0 1 1 0 0,0-1 0 0 0,0 1-1 0 0,0-1 1 0 0,0 1 0 0 0,0-1-1 0 0,0 1 1 0 0,0-1 0 0 0,0 0 0 0 0,1 1-1 0 0,-1-1 1 0 0,0 1 0 0 0,0-1-1 0 0,0 1 1 0 0,1-1 0 0 0,-1 1 0 0 0,0-1-1 0 0,1 0 1 0 0,-1 1 0 0 0,0-1-1 0 0,1 0 1 0 0,-1 1 0 0 0,0-1-1 0 0,1 0 1 0 0,-1 1 0 0 0,1-1 0 0 0,-1 0-1 0 0,1 0 1 0 0,-1 0 0 0 0,1 1-1 0 0,-1-1 1 0 0,0 0 0 0 0,1 0 0 0 0,-1 0-1 0 0,1 0 1 0 0,-1 0 0 0 0,1 0-1 0 0,-1 0 1 0 0,1 0 0 0 0,-1 0-1 0 0,1 0 1 0 0,-1 0 0 0 0,1 0 0 0 0,-1 0-1 0 0,1 0 1 0 0,-1-1 0 0 0,1 1-1 0 0,-1 0 1 0 0,1 0 0 0 0,25-25 72 0 0,-18 18-25 0 0,108-124 143 0 0,-91 99-183 0 0,1 1 0 0 0,1 2 0 0 0,1 1 0 0 0,2 1 0 0 0,1 1 0 0 0,8-4-7 0 0,-35 28-1 0 0,-4 1 2 0 0,1 0-1 0 0,0 0 0 0 0,0 0 1 0 0,0 0-1 0 0,0 0 1 0 0,0 0-1 0 0,0 0 0 0 0,0 0 1 0 0,0 1-1 0 0,0-1 0 0 0,1 0 1 0 0,-1 1-1 0 0,0-1 1 0 0,0 1-1 0 0,1-1 0 0 0,-1 1 1 0 0,0 0-1 0 0,0-1 0 0 0,1 1 1 0 0,-1 0-1 0 0,0 0 1 0 0,1 0-1 0 0,-1 0 0 0 0,0 0 1 0 0,1 0-1 0 0,-1 1 1 0 0,0-1-1 0 0,1 0 0 0 0,-1 1 1 0 0,0-1-1 0 0,0 1 0 0 0,1-1 1 0 0,-1 1-1 0 0,0-1 1 0 0,1 2-1 0 0,0 19 56 0 0,0 0 0 0 0,-1 1 1 0 0,-1 0-1 0 0,-2-1 1 0 0,0 1-1 0 0,-4 19-56 0 0,-3 31 155 0 0,8 17 70 0 0,-12 21 866 0 0,5-110-7305 0 0,-2-8 402 0 0,8 5-1937 0 0,2 3-3149 0 0</inkml:trace>
  <inkml:trace contextRef="#ctx0" brushRef="#br0" timeOffset="82462.911">185 4580 0 0 0,'0'0'918'0'0,"0"0"549"0"0,0 0 326 0 0,0 0 90 0 0,0 0 7 0 0,0 0-98 0 0,0 0-141 0 0,0 0-113 0 0,0 0-124 0 0,2-7-113 0 0,5-23-114 0 0,-5 24 4264 0 0,-1 8-4427 0 0,0 7-1315 0 0,-15 36 503 0 0,3 1 0 0 0,2 1-1 0 0,2-1 1 0 0,0 39-212 0 0,6-70 11 0 0,-1-3 13 0 0,1 0 1 0 0,0 0 0 0 0,1 0 0 0 0,0 0 0 0 0,1 0-1 0 0,0 0 1 0 0,1 0 0 0 0,0 0 0 0 0,1 0 0 0 0,1-1-1 0 0,0 1 1 0 0,2 4-25 0 0,-4-14 34 0 0,0-1 0 0 0,0 0 0 0 0,0 0-1 0 0,0 0 1 0 0,0 0 0 0 0,0 0 0 0 0,0-1 0 0 0,0 1 0 0 0,0-1-1 0 0,0 1 1 0 0,1-1 0 0 0,-1 0 0 0 0,0 0 0 0 0,0 0-1 0 0,0 0 1 0 0,1 0 0 0 0,-1 0 0 0 0,0-1 0 0 0,0 1-1 0 0,0-1 1 0 0,0 1 0 0 0,0-1 0 0 0,0 0 0 0 0,0 0 0 0 0,0 0-1 0 0,0 0 1 0 0,0 0 0 0 0,1-1-34 0 0,115-154 1150 0 0,-85 104-976 0 0,-14 24-105 0 0,-1 0 0 0 0,-2-1 0 0 0,-1-1 0 0 0,-1 0 0 0 0,-1-1 0 0 0,-2 0 0 0 0,-1-1 0 0 0,-2-1-1 0 0,2-15-68 0 0,-10 4 341 0 0,0 43-244 0 0,-18 61 234 0 0,11-24-277 0 0,2 0 1 0 0,1 0-1 0 0,2 1 1 0 0,1-1-1 0 0,2 1 1 0 0,1-1-1 0 0,2 1 1 0 0,6 18-55 0 0,21 79 90 0 0,-7 0 0 0 0,6 105-90 0 0,-27-223 2 0 0,-1 0 1 0 0,0 0-1 0 0,-1 1 1 0 0,0-1-1 0 0,-2 1 1 0 0,0-1-1 0 0,-1 0 1 0 0,0 1-1 0 0,-2-1 1 0 0,0 0 0 0 0,0 0-1 0 0,-2-1 1 0 0,0 0-1 0 0,0 0 1 0 0,-2 0-1 0 0,0-1 1 0 0,0 1-1 0 0,-1-2 1 0 0,-9 10-3 0 0,17-22 0 0 0,-1 1 0 0 0,1-1 1 0 0,-1 0-1 0 0,1 0 0 0 0,-1 0 0 0 0,1 0 0 0 0,-1 0 1 0 0,0 0-1 0 0,1 0 0 0 0,-1-1 0 0 0,0 1 1 0 0,0-1-1 0 0,0 1 0 0 0,0-1 0 0 0,1 0 1 0 0,-1 0-1 0 0,0 1 0 0 0,0-1 0 0 0,0-1 1 0 0,0 1-1 0 0,0 0 0 0 0,1 0 0 0 0,-1-1 1 0 0,0 1-1 0 0,0-1 0 0 0,0 1 0 0 0,1-1 1 0 0,-1 0-1 0 0,0 0 0 0 0,1 0 0 0 0,-1 0 1 0 0,0 0-1 0 0,1 0 0 0 0,-1 0 0 0 0,1 0 1 0 0,0-1-1 0 0,-1 1 0 0 0,1 0 0 0 0,0-1 1 0 0,0 1-1 0 0,0-1 0 0 0,-37-71-36 0 0,34 49 27 0 0,2 1 0 0 0,0-1 0 0 0,2 1-1 0 0,0-1 1 0 0,2 0 0 0 0,0 1-1 0 0,2-1 1 0 0,0 1 0 0 0,2 0-1 0 0,0 1 1 0 0,5-9 9 0 0,-10 25-4 0 0,8-25-240 0 0,15-52 113 0 0,-2 31-3490 0 0,-17 48-2762 0 0,-1 4-2309 0 0,-3 0-602 0 0</inkml:trace>
  <inkml:trace contextRef="#ctx0" brushRef="#br0" timeOffset="83539.272">719 4945 4625 0 0,'0'0'2371'0'0,"0"0"-561"0"0,0 0-87 0 0,0 0 176 0 0,0 0 89 0 0,0 0-122 0 0,0 0-342 0 0,0 0-357 0 0,0 0-278 0 0,0 0-181 0 0,0 0-84 0 0,0 0-65 0 0,2-4-77 0 0,6-11-95 0 0,14 10 864 0 0,96-15 115 0 0,-115 22-1335 0 0,0 0 1 0 0,-1 0-1 0 0,1 0 1 0 0,-1 1-1 0 0,0-1 0 0 0,0 1 1 0 0,0 0-1 0 0,0 0 1 0 0,0 0-1 0 0,0 0 1 0 0,-1 0-1 0 0,0 0 1 0 0,1 0-1 0 0,-1 0 0 0 0,0 1 1 0 0,-1-1-1 0 0,1 0 1 0 0,-1 1-1 0 0,1-1 1 0 0,-1 0-1 0 0,0 1 1 0 0,0-1-1 0 0,0 1 0 0 0,-1-1 1 0 0,1 0-1 0 0,-1 1 1 0 0,0-1-1 0 0,0 0 1 0 0,0 0-1 0 0,0 0 1 0 0,-2 3-32 0 0,-92 189 1667 0 0,84-135-1106 0 0,61-54 418 0 0,77-38 111 0 0,-98 28-493 0 0,-56 15-5145 0 0,23-10 2509 0 0,-3 2 156 0 0,4-3-8148 0 0,3 3-1240 0 0</inkml:trace>
  <inkml:trace contextRef="#ctx0" brushRef="#br0" timeOffset="84317.676">1470 4772 0 0 0,'0'0'261'0'0,"0"0"810"0"0,0 0 320 0 0,0 0 235 0 0,0 0 245 0 0,0 0 148 0 0,0 0-8 0 0,0 0-124 0 0,0 0-160 0 0,0 0-180 0 0,0 0-121 0 0,0 0-126 0 0,0 0-120 0 0,-3-2-126 0 0,-11-5 355 0 0,3 5 4769 0 0,11 2-6031 0 0,0 0-21 0 0,0 0 0 0 0,24 0 849 0 0,211-8 70 0 0,-174 2-829 0 0,-51 5-981 0 0,-14-1-3633 0 0,-2 0-6686 0 0,4 2-29 0 0</inkml:trace>
  <inkml:trace contextRef="#ctx0" brushRef="#br0" timeOffset="85531.882">1453 5040 10226 0 0,'0'0'2113'0'0,"0"0"-514"0"0,0 0-224 0 0,0 0 97 0 0,0 0 67 0 0,0 0-103 0 0,0 0-282 0 0,0 0-325 0 0,0 0-222 0 0,0 0-95 0 0,0 0-5 0 0,0 0 17 0 0,0 0 2 0 0,33 4 4280 0 0,140-4-3520 0 0,-110-7-1088 0 0,-43 5-317 0 0,-20 1-5009 0 0,-13 0-9166 0 0,9 1 3126 0 0</inkml:trace>
  <inkml:trace contextRef="#ctx0" brushRef="#br0" timeOffset="86833.69">2199 4890 3017 0 0,'0'0'1279'0'0,"0"0"-34"0"0,0 0 181 0 0,0 0 260 0 0,0 0 70 0 0,0 0-144 0 0,0 0-287 0 0,0 0-284 0 0,0 0-191 0 0,0 0-85 0 0,0 0 17 0 0,0 0 27 0 0,0 0 22 0 0,-11 2 541 0 0,9-1 3363 0 0,49 14-3894 0 0,84-11 259 0 0,-131-4-1086 0 0,0 0 4 0 0,0 0 10 0 0,0 0-1 0 0,-16 11 827 0 0,3-6-837 0 0,-1 1 36 0 0,-1 0-1 0 0,0 0 1 0 0,-1-2-1 0 0,1 0 1 0 0,-1 0-1 0 0,1-2 1 0 0,-13 1-53 0 0,27-3 72 0 0,1 0 0 0 0,0 0-4 0 0,0 0-9 0 0,0 0 10 0 0,0 0-45 0 0,0 0-25 0 0,0 0-3 0 0,26 0 22 0 0,86-7-929 0 0,-105 12-715 0 0,-6 6-4715 0 0,-1-9 4041 0 0,0-2-4132 0 0,0 0-4133 0 0</inkml:trace>
  <inkml:trace contextRef="#ctx0" brushRef="#br0" timeOffset="87354.439">2714 4448 8466 0 0,'0'0'2432'0'0,"0"0"-691"0"0,0 0-208 0 0,0 0 162 0 0,0 0 79 0 0,0 0-155 0 0,0 0-351 0 0,0 0-377 0 0,0 0-251 0 0,0 0-106 0 0,0 0-5 0 0,0 0-7 0 0,0 0-16 0 0,3-3-37 0 0,9 1 548 0 0,-15 25 542 0 0,0-5-1324 0 0,1 299 1125 0 0,16-292-2235 0 0,6-42-3455 0 0,-17 5 1878 0 0,0-1-2075 0 0,-1 1-4397 0 0,-1 8 1242 0 0</inkml:trace>
  <inkml:trace contextRef="#ctx0" brushRef="#br0" timeOffset="87606.976">2488 4890 6529 0 0,'0'0'3732'0'0,"0"0"-1170"0"0,0 0-539 0 0,0 0-160 0 0,0 0-115 0 0,0 0-217 0 0,0 0-350 0 0,0 0-347 0 0,0 0-246 0 0,0 0-130 0 0,0 0-21 0 0,0 0 69 0 0,0 0 30 0 0,6 4 9 0 0,46 17 400 0 0,136-52 402 0 0,-104 11-1282 0 0,-69 17-255 0 0,19-4-223 0 0,-10 6-2968 0 0,-20 9-1778 0 0,-5-5 912 0 0,1 0-6832 0 0</inkml:trace>
  <inkml:trace contextRef="#ctx0" brushRef="#br0" timeOffset="88107.741">2574 5136 4841 0 0,'0'0'4748'0'0,"0"0"-2397"0"0,0 0-872 0 0,0 0-94 0 0,0 0 18 0 0,0 0-88 0 0,0 0-281 0 0,0 0-387 0 0,0 0-288 0 0,0 0-127 0 0,0 0-23 0 0,0 0 31 0 0,0 0 25 0 0,8-2-22 0 0,165-36 2148 0 0,-130 38-1551 0 0,-37 44 374 0 0,-9-36-1170 0 0,0 0 1 0 0,0 0-1 0 0,0-1 1 0 0,-1 1-1 0 0,-1-1 0 0 0,1 0 1 0 0,-1 0-1 0 0,0 0 1 0 0,-1-1-1 0 0,1 0 1 0 0,-2 1-45 0 0,5-5 18 0 0,-102 139 869 0 0,101-137-843 0 0,0 1-1 0 0,0 0 1 0 0,0 0 0 0 0,1 0 0 0 0,0 0 0 0 0,0 1 0 0 0,0-1 0 0 0,1 1-1 0 0,-1-1 1 0 0,1 1 0 0 0,1-1 0 0 0,-1 1 0 0 0,1-1 0 0 0,0 1 0 0 0,0 0-1 0 0,1-1 1 0 0,-1 1 0 0 0,1 0-44 0 0,1-4 14 0 0,1 0 0 0 0,-1 0 0 0 0,0 0-1 0 0,1-1 1 0 0,-1 1 0 0 0,1-1 0 0 0,-1 1 0 0 0,1-1-1 0 0,0 0 1 0 0,0 0 0 0 0,-1 0 0 0 0,1 0 0 0 0,0 0-1 0 0,0-1 1 0 0,0 1 0 0 0,0-1 0 0 0,0 0 0 0 0,0 0-1 0 0,0 0 1 0 0,0 0 0 0 0,0 0 0 0 0,0-1 0 0 0,1 0-14 0 0,8 1 25 0 0,-2-2-83 0 0,0 0 0 0 0,-1-1 0 0 0,1 0-1 0 0,-1 0 1 0 0,0-1 0 0 0,0 0 0 0 0,-1-1 0 0 0,1 0 0 0 0,-1 0 0 0 0,0-1 0 0 0,0 0-1 0 0,5-5 59 0 0,27-29-2390 0 0,-17 10-6723 0 0,-16 22-2423 0 0</inkml:trace>
  <inkml:trace contextRef="#ctx0" brushRef="#br0" timeOffset="88989.659">3012 5291 11947 0 0,'0'0'2177'0'0,"0"0"-310"0"0,0 0-196 0 0,0 0-106 0 0,0 0-172 0 0,0 0-284 0 0,0 0-244 0 0,0 0-230 0 0,0 0-152 0 0,0 0-83 0 0,0 0-29 0 0,0 0 6 0 0,0 0-28 0 0,-1-13-7 0 0,-1-41-62 0 0,28-27 547 0 0,37-10-213 0 0,49-27-407 0 0,-106 115-203 0 0,-1-1 1 0 0,1 1-1 0 0,1 0 0 0 0,-1 0 0 0 0,0 1 1 0 0,1 0-1 0 0,-1 0 0 0 0,1 0 0 0 0,0 1 1 0 0,-1 0-1 0 0,1 0 0 0 0,0 1 0 0 0,0 0 1 0 0,0 0-1 0 0,5 1-4 0 0,-7-1 11 0 0,-2 2-8 0 0,-1 0 0 0 0,0 0 0 0 0,0 0-1 0 0,0 1 1 0 0,0-1 0 0 0,0 0 0 0 0,0 1 0 0 0,-1 0 0 0 0,1-1 0 0 0,-1 1 0 0 0,1 0 0 0 0,-1 0 0 0 0,0 0-1 0 0,0 0 1 0 0,-1 0 0 0 0,1 0 0 0 0,-1 0 0 0 0,1 0 0 0 0,-1 0 0 0 0,0 0 0 0 0,0 0 0 0 0,0 0 0 0 0,-1 2-3 0 0,-19 152 154 0 0,5-50-350 0 0,15-107 195 0 0,0 0-10 0 0,0 0 2 0 0,16-23 88 0 0,123-160 18 0 0,-99 137-79 0 0,64-58-41 0 0,-104 103 24 0 0,1 0 0 0 0,0 0 0 0 0,0 1 1 0 0,-1-1-1 0 0,1 0 0 0 0,0 1 0 0 0,0-1 1 0 0,0 1-1 0 0,0-1 0 0 0,0 1 1 0 0,0-1-1 0 0,0 1 0 0 0,0 0 0 0 0,0-1 1 0 0,0 1-1 0 0,0 0 0 0 0,0 0 1 0 0,0 0-1 0 0,0 0 0 0 0,0 0 0 0 0,0 0 1 0 0,0 0-1 0 0,0 0 0 0 0,1 0 0 0 0,-1 0 1 0 0,0 1-1 0 0,0-1 0 0 0,0 0 1 0 0,0 1-1 0 0,0-1 0 0 0,0 1 0 0 0,0-1 1 0 0,-1 1-1 0 0,1-1 0 0 0,0 1 0 0 0,0 0 1 0 0,0-1-1 0 0,0 1 0 0 0,-1 0 1 0 0,1 0-1 0 0,0 0 0 0 0,-1 0 0 0 0,1-1 1 0 0,-1 1-1 0 0,1 0 0 0 0,-1 0 0 0 0,1 0 1 0 0,-1 0-1 0 0,0 0 0 0 0,1 0 1 0 0,-1 0-1 0 0,0 0-1 0 0,6 60 249 0 0,-6-57-228 0 0,-4 214 744 0 0,35-123-610 0 0,-30-95-187 0 0,-1 0-39 0 0,0 0-68 0 0,-5 2-3920 0 0,-1 0-4407 0 0,4-2-3207 0 0</inkml:trace>
  <inkml:trace contextRef="#ctx0" brushRef="#br0" timeOffset="93486.611">4119 5247 0 0 0,'0'0'372'0'0,"0"0"240"0"0,0 0 67 0 0,0 0 41 0 0,0 0 86 0 0,0 0 110 0 0,0 0 97 0 0,0 0 70 0 0,0 0 10 0 0,0 1 6092 0 0,0 4-3513 0 0,1 22-2728 0 0,-17 24-129 0 0,16-51-758 0 0,0 0 23 0 0,0 0 37 0 0,0 0-18 0 0,0 0 4 0 0,0 0-1 0 0,0 0-18 0 0,0 0 40 0 0,0 0 12 0 0,0 0 3 0 0,0 0 7 0 0,0 0-16 0 0,0 0-10 0 0,0 0-2 0 0,9-15 566 0 0,41-91 733 0 0,-50 106-1241 0 0,0 0 14 0 0,0 0-5 0 0,0 0 1 0 0,-32 58 852 0 0,16-32 405 0 0,21-43-44 0 0,-5 16-6304 0 0,-1 2-5737 0 0,1 2-1602 0 0</inkml:trace>
</inkml:ink>
</file>

<file path=ppt/ink/ink3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4:26.8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258 532 0 0 0,'0'0'1508'0'0,"0"0"511"0"0,0 0 285 0 0,0 0-51 0 0,0 0-147 0 0,0 0-228 0 0,0 0-187 0 0,0 0-143 0 0,0 0-185 0 0,0 0-209 0 0,0 0-177 0 0,-6-9-154 0 0,-20-28-115 0 0,-14 28 1135 0 0,30 11-1697 0 0,0 1 0 0 0,0 0-1 0 0,0 1 1 0 0,1 0-1 0 0,0 0 1 0 0,0 1 0 0 0,0 0-1 0 0,0 1 1 0 0,1 0-1 0 0,0 0 1 0 0,0 1 0 0 0,1 0-1 0 0,-1 0 1 0 0,2 1-1 0 0,-1 0 1 0 0,1 0 0 0 0,-3 6-146 0 0,5-8 17 0 0,-1 0 0 0 0,2 1 0 0 0,-1-1 0 0 0,1 1 0 0 0,0 0-1 0 0,0 0 1 0 0,1 0 0 0 0,0 1 0 0 0,0-1 0 0 0,1 1 0 0 0,0-1 0 0 0,0 1 0 0 0,1-1 0 0 0,0 1 0 0 0,1 6-17 0 0,1-10 47 0 0,0-1-1 0 0,0 0 1 0 0,1-1 0 0 0,-1 1-1 0 0,1 0 1 0 0,-1-1-1 0 0,1 1 1 0 0,0-1-1 0 0,0 0 1 0 0,0 0 0 0 0,0 0-1 0 0,1 0 1 0 0,-1-1-1 0 0,0 1 1 0 0,1-1-1 0 0,-1 0 1 0 0,1 0 0 0 0,-1 0-1 0 0,1-1 1 0 0,0 1-1 0 0,-1-1 1 0 0,1 0-1 0 0,0 0 1 0 0,-1 0 0 0 0,1 0-1 0 0,0 0 1 0 0,-1-1-1 0 0,1 0 1 0 0,-1 0-1 0 0,1 0 1 0 0,-1 0 0 0 0,1 0-1 0 0,-1-1 1 0 0,0 0-1 0 0,0 0 1 0 0,1 1-1 0 0,-1-2 1 0 0,0 1-47 0 0,154-123 1336 0 0,-101 74-1085 0 0,-21 18-148 0 0,-26 66-110 0 0,5 41 60 0 0,-3 1 1 0 0,-3 0-1 0 0,-4 3-53 0 0,-3-49 12 0 0,-5 228 17 0 0,1-240-31 0 0,0 0 1 0 0,-1 0 0 0 0,0 0 0 0 0,-2-1-1 0 0,0 0 1 0 0,0 0 0 0 0,-2 0 0 0 0,0-1-1 0 0,-1 0 1 0 0,0-1 0 0 0,-1 0-1 0 0,-1 0 1 0 0,-10 10 1 0 0,14-18-5 0 0,1 0 1 0 0,-2 0-1 0 0,1 0 0 0 0,-1-1 0 0 0,1-1 1 0 0,-2 1-1 0 0,1-1 0 0 0,0-1 0 0 0,-1 1 0 0 0,1-2 1 0 0,-1 1-1 0 0,0-1 0 0 0,0 0 0 0 0,-4 0 5 0 0,10-3-12 0 0,1 0 0 0 0,0 0 0 0 0,0-1 0 0 0,0 1 1 0 0,0 0-1 0 0,0-1 0 0 0,0 1 0 0 0,0-1 0 0 0,0 0 0 0 0,0 0 0 0 0,1 1 0 0 0,-1-1 0 0 0,1 0 0 0 0,-1 0 0 0 0,1-1 0 0 0,0 1 0 0 0,0 0 0 0 0,0 0 0 0 0,0-1 0 0 0,0 1 0 0 0,1 0 0 0 0,-1-1 0 0 0,1 1 0 0 0,-1-1 0 0 0,1 1 0 0 0,0-1 0 0 0,0 1 0 0 0,0-1 0 0 0,0 1 0 0 0,0-1 0 0 0,1 1 0 0 0,-1 0 0 0 0,2-3 12 0 0,-2 2-13 0 0,3-16-13 0 0,1 0-1 0 0,1 0 0 0 0,1 1 1 0 0,0-1-1 0 0,2 1 0 0 0,0 1 1 0 0,1-1-1 0 0,0 2 0 0 0,2-1 1 0 0,0 1-1 0 0,1 1 0 0 0,0 0 1 0 0,11-9 26 0 0,57-68-20 0 0,4 3 0 0 0,4 5 1 0 0,58-42 19 0 0,-123 108 2 0 0,3-2-8 0 0,-1-1 1 0 0,-1-1-1 0 0,-1-1 1 0 0,-1-1 0 0 0,3-6 5 0 0,-23 29 0 0 0,-1 0 0 0 0,1-1 1 0 0,-1 1-1 0 0,0 0 1 0 0,1-1-1 0 0,-1 1 1 0 0,0-1-1 0 0,0 1 1 0 0,0-1-1 0 0,0 0 1 0 0,0 1-1 0 0,0-1 0 0 0,-1 0 1 0 0,1 0-1 0 0,0 0 1 0 0,-1 0-1 0 0,1 0 1 0 0,-1 0-1 0 0,0 1 1 0 0,0-1-1 0 0,0 0 1 0 0,0 0-1 0 0,0 0 0 0 0,0 0 1 0 0,0 0-1 0 0,-1 0 1 0 0,1 0-1 0 0,-1 0 1 0 0,1 0-1 0 0,-1 1 1 0 0,0-1-1 0 0,0 0 1 0 0,0 0-1 0 0,0 1 0 0 0,0-1 1 0 0,0 0-1 0 0,0 1 1 0 0,0-1-1 0 0,-1 1 1 0 0,1 0-1 0 0,0-1 1 0 0,-1 1-1 0 0,1 0 1 0 0,-1 0-1 0 0,0 0 0 0 0,1 0 1 0 0,-2 0-1 0 0,-5-1-20 0 0,-1 1 0 0 0,0 0 0 0 0,0 0 0 0 0,0 1 0 0 0,0 0-1 0 0,0 0 1 0 0,0 1 0 0 0,1 0 0 0 0,-1 1 0 0 0,0 0 0 0 0,1 1 0 0 0,-1-1 0 0 0,1 2 0 0 0,0-1 0 0 0,-1 1 0 0 0,2 0 0 0 0,-1 1 0 0 0,0 0-1 0 0,1 0 1 0 0,0 1 0 0 0,0-1 0 0 0,1 2 0 0 0,0-1 0 0 0,0 1 0 0 0,0 0 0 0 0,1 0 0 0 0,0 0 0 0 0,0 1 0 0 0,1 0 0 0 0,0 0 0 0 0,0 0-1 0 0,1 0 1 0 0,0 0 0 0 0,0 1 0 0 0,1 0 0 0 0,0-1 0 0 0,1 3 20 0 0,3-2-2 0 0,1-1 0 0 0,0 1 0 0 0,1-1 0 0 0,0 0 0 0 0,1 0 0 0 0,-1 0 0 0 0,1 0 1 0 0,1-1-1 0 0,0 0 0 0 0,0 0 0 0 0,0 0 0 0 0,1-1 0 0 0,-1 0 0 0 0,2 0 0 0 0,-1-1 0 0 0,1 1 0 0 0,-1-2 0 0 0,1 1 0 0 0,1-1 0 0 0,-1-1 0 0 0,1 1 0 0 0,-1-1 0 0 0,1-1 0 0 0,2 1 2 0 0,6 2 27 0 0,0 0 0 0 0,1-1 0 0 0,0-1-1 0 0,0-1 1 0 0,0 0 0 0 0,0-2 0 0 0,0 0-1 0 0,0 0 1 0 0,0-2 0 0 0,0 0 0 0 0,0-2 0 0 0,0 0-1 0 0,-1 0 1 0 0,0-2 0 0 0,12-5-27 0 0,-11 3 52 0 0,0-2-1 0 0,-1 0 1 0 0,0-1 0 0 0,-1 0 0 0 0,0-2 0 0 0,-1 0-1 0 0,0 0 1 0 0,-1-2 0 0 0,-1 1 0 0 0,0-2 0 0 0,-1 0 0 0 0,-1 0-1 0 0,2-6-51 0 0,11-16 8 0 0,-2-1-1 0 0,-1-1 0 0 0,-3-2 1 0 0,-1 1-1 0 0,-2-2 1 0 0,-2 0-1 0 0,-2-1 0 0 0,-1 0 1 0 0,-3 0-1 0 0,-1-1 1 0 0,-2-16-8 0 0,-4 52 0 0 0,1 7 0 0 0,0 0-1 0 0,0 1 0 0 0,0-1 1 0 0,-1 0-1 0 0,1 0 1 0 0,-1 0-1 0 0,1 0 1 0 0,-1 0-1 0 0,0 1 1 0 0,1-1-1 0 0,-1 0 1 0 0,0 0-1 0 0,0 0 0 0 0,-1 0 1 0 0,1 0-1 0 0,0 0 1 0 0,0 0-1 0 0,-1 0 1 0 0,0 0-1 0 0,1 1 1 0 0,-1-1-1 0 0,0 0 1 0 0,0 0-1 0 0,0 1 0 0 0,0-1 1 0 0,0 0-1 0 0,0 1 1 0 0,0-1-1 0 0,0 1 1 0 0,-1 0-1 0 0,1-1 1 0 0,-1 1-1 0 0,1 0 0 0 0,-1 0 1 0 0,1 0-1 0 0,-1 0 1 0 0,0 0-1 0 0,0 0 1 0 0,1 0-1 0 0,-1 0 1 0 0,0 1-1 0 0,0-1 1 0 0,0 1-1 0 0,0 0 0 0 0,0-1 1 0 0,0 1-1 0 0,-1 0 1 0 0,-3 5-7 0 0,1-1 0 0 0,-1 2 0 0 0,1-1 0 0 0,0 0 0 0 0,0 1 0 0 0,0 0 0 0 0,1 0 0 0 0,0 1 0 0 0,0-1 0 0 0,0 1 1 0 0,1 0-1 0 0,0 0 0 0 0,1 0 0 0 0,-1 0 0 0 0,1 0 0 0 0,1 1 0 0 0,-1 2 7 0 0,-8 37 18 0 0,2 1 1 0 0,2 0 0 0 0,2 0-1 0 0,2 0 1 0 0,2 1 0 0 0,3 5-19 0 0,43 209 199 0 0,-28-191-184 0 0,0-9-517 0 0,-40-78-5233 0 0,12 8-652 0 0,2 0-5691 0 0</inkml:trace>
  <inkml:trace contextRef="#ctx0" brushRef="#br0" timeOffset="237.042">1044 374 10202 0 0,'0'0'5201'0'0,"0"0"-3072"0"0,0 0-561 0 0,0 0-208 0 0,0 0-239 0 0,0 0-185 0 0,208-81-152 0 0,-165 70-104 0 0,4 3-104 0 0,3 1-144 0 0,0-4-112 0 0,0 7-128 0 0,-3-3-152 0 0,-4 7-72 0 0,1-4-200 0 0,-7 4-640 0 0,-10 0-2264 0 0,-10 0-10451 0 0</inkml:trace>
  <inkml:trace contextRef="#ctx0" brushRef="#br0" timeOffset="3427.634">2154 399 544 0 0,'0'0'2243'0'0,"0"0"99"0"0,0 0 116 0 0,0 0 17 0 0,0 0-86 0 0,0 0-236 0 0,0 0-361 0 0,0 0-402 0 0,34-14-311 0 0,106-47-258 0 0,-71 26 357 0 0,-57 27-916 0 0,0-1-1 0 0,0 0 0 0 0,0 0 1 0 0,-2-2-1 0 0,1 1 0 0 0,-1-1 0 0 0,-1-1 1 0 0,0 0-1 0 0,0 0 0 0 0,-1 0 1 0 0,-1-1-1 0 0,0-1 0 0 0,2-7-261 0 0,-6-39 986 0 0,-36 66-669 0 0,26 5-317 0 0,0-1 0 0 0,0 1 0 0 0,1 0 0 0 0,1 1-1 0 0,0-1 1 0 0,0 1 0 0 0,1 0 0 0 0,1 0 0 0 0,0 1 0 0 0,0-1 0 0 0,1 4 0 0 0,-1 0-6 0 0,-82 631 17 0 0,77-607-10 0 0,0 1 0 0 0,-3-1-1 0 0,-1 0 1 0 0,-3-1 0 0 0,0-1 0 0 0,-3 0-1 0 0,-1-1 1 0 0,-2-1 0 0 0,-16 21-1 0 0,33-50-2 0 0,-1 1 1 0 0,-1-1-1 0 0,1 0 1 0 0,-1 0-1 0 0,0-1 0 0 0,-1 0 1 0 0,0 0-1 0 0,0 0 1 0 0,0-1-1 0 0,-1 0 1 0 0,1 0-1 0 0,-1-1 1 0 0,0 0-1 0 0,0 0 0 0 0,-1-1 1 0 0,1 0-1 0 0,-1-1 1 0 0,-5 2 1 0 0,11-4 4 0 0,0 0-1 0 0,-1 1 1 0 0,1-1 0 0 0,0 0 0 0 0,-1-1 0 0 0,1 1-1 0 0,0 0 1 0 0,-1-1 0 0 0,1 0 0 0 0,0 0 0 0 0,0 0 0 0 0,0 0-1 0 0,0 0 1 0 0,0-1 0 0 0,0 1 0 0 0,0-1 0 0 0,0 0-1 0 0,1 0 1 0 0,-1 0 0 0 0,0 0 0 0 0,1 0 0 0 0,0-1-1 0 0,0 1 1 0 0,0-1 0 0 0,0 0 0 0 0,0 1 0 0 0,0-1-1 0 0,0 0 1 0 0,1 0 0 0 0,0 0 0 0 0,-1 0 0 0 0,1 0 0 0 0,0 0-1 0 0,1-1 1 0 0,-1 0-4 0 0,-1-14 22 0 0,2 0-1 0 0,0 0 1 0 0,1 0 0 0 0,1 0-1 0 0,1 1 1 0 0,0-1-1 0 0,2 1 1 0 0,0-1 0 0 0,0 1-1 0 0,2 1 1 0 0,0-1 0 0 0,1 1-1 0 0,0 0 1 0 0,1 1-1 0 0,1 0 1 0 0,1 0 0 0 0,0 1-1 0 0,1 1 1 0 0,8-7-22 0 0,17-22 75 0 0,2 2 1 0 0,2 1-1 0 0,1 3 0 0 0,2 1 1 0 0,2 3-1 0 0,35-20-75 0 0,2 23-604 0 0,-65 28-3517 0 0,2 0-4022 0 0,-16 1-3732 0 0</inkml:trace>
  <inkml:trace contextRef="#ctx0" brushRef="#br0" timeOffset="3720.582">2760 676 6737 0 0,'0'0'2065'0'0,"0"0"-357"0"0,0 0-109 0 0,0 0-61 0 0,0 0-183 0 0,0 0-218 0 0,0 0-264 0 0,0 0-231 0 0,-20 33-137 0 0,-62 105-83 0 0,50-66 637 0 0,27-57-962 0 0,5-10 866 0 0,2-12 3324 0 0,62-109-2176 0 0,-40 69-1932 0 0,2 1 1 0 0,2 2-1 0 0,2 1 1 0 0,1 1-1 0 0,23-20-179 0 0,0 32-2265 0 0,-40 28-2369 0 0,0 1-3769 0 0,-8 1-3834 0 0</inkml:trace>
  <inkml:trace contextRef="#ctx0" brushRef="#br0" timeOffset="4025.586">3097 580 10402 0 0,'0'0'2311'0'0,"0"0"-437"0"0,0 0-188 0 0,0 0-137 0 0,0 0-238 0 0,0 0-240 0 0,0 0-232 0 0,0 0-200 0 0,0 0-151 0 0,0 0-89 0 0,0 0-102 0 0,0 0-70 0 0,-19 30-51 0 0,-57 94-45 0 0,56-65 8 0 0,21-52-110 0 0,0-4 10 0 0,0 1-1 0 0,0-1 1 0 0,0 0 0 0 0,0 0 0 0 0,0 0 0 0 0,1 0-1 0 0,-1 0 1 0 0,1 0 0 0 0,0-1 0 0 0,0 1 0 0 0,0 0 0 0 0,0-1-1 0 0,0 0 1 0 0,1 1 0 0 0,-1-1 0 0 0,1 0 0 0 0,-1 0 0 0 0,1 0-1 0 0,0-1 1 0 0,0 1 0 0 0,0 0 0 0 0,0-1 0 0 0,0 0-1 0 0,0 0 1 0 0,0 0 0 0 0,0 0 0 0 0,1-1 0 0 0,-1 1 0 0 0,3-1-39 0 0,1 2 176 0 0,1-1 0 0 0,0-1 0 0 0,0 0 0 0 0,0 0 0 0 0,0 0 0 0 0,0-1 0 0 0,0 0 0 0 0,0-1 0 0 0,0 0 0 0 0,0 0 0 0 0,5-3-176 0 0,-5 2 79 0 0,-1-1 0 0 0,0 0 0 0 0,0 0 0 0 0,0-1 0 0 0,0 0 0 0 0,-1 0 0 0 0,0 0 0 0 0,0-1 0 0 0,0 0-1 0 0,-1 0 1 0 0,0-1 0 0 0,0 0 0 0 0,-1 1 0 0 0,0-1 0 0 0,0-1 0 0 0,0 1 0 0 0,-1-1 0 0 0,0 1 0 0 0,-1-1 0 0 0,1 0 0 0 0,-2 0 0 0 0,1 0 0 0 0,-1 0 0 0 0,0 0 0 0 0,-1-1 0 0 0,0 1 0 0 0,0-1-79 0 0,0-9-331 0 0,-9-57 527 0 0,8 74-442 0 0,0-1 0 0 0,0 1 0 0 0,-1-1 0 0 0,1 1 0 0 0,0-1 0 0 0,-1 1 0 0 0,1 0-1 0 0,-1 0 1 0 0,1-1 0 0 0,-1 1 0 0 0,0 0 0 0 0,1 1 0 0 0,-1-1 0 0 0,0 0 0 0 0,0 0 0 0 0,1 1 0 0 0,-1-1 0 0 0,0 1 0 0 0,0-1 0 0 0,0 1 0 0 0,0 0 0 0 0,0 0 0 0 0,0 0 0 0 0,-1 0 246 0 0,-10 0-7299 0 0,5 0-5283 0 0</inkml:trace>
  <inkml:trace contextRef="#ctx0" brushRef="#br0" timeOffset="4829.659">3362 933 6217 0 0,'0'0'2262'0'0,"0"0"-355"0"0,0 0-40 0 0,0 0 75 0 0,0 0-26 0 0,0 0-86 0 0,0 0-181 0 0,0 0-247 0 0,0 0-199 0 0,0 0-230 0 0,0 0-208 0 0,0 0-114 0 0,0 0-75 0 0,16-16-51 0 0,48-50-72 0 0,19-62 1270 0 0,-6 33-1155 0 0,-76 95-568 0 0,0-1 1 0 0,-1 0-1 0 0,1 0 1 0 0,-1 0-1 0 0,1 1 0 0 0,0-1 1 0 0,0 0-1 0 0,-1 1 1 0 0,1-1-1 0 0,0 0 1 0 0,0 1-1 0 0,0-1 1 0 0,0 1-1 0 0,0 0 0 0 0,0-1 1 0 0,0 1-1 0 0,0 0 1 0 0,0-1-1 0 0,0 1 1 0 0,0 0-1 0 0,0 0 1 0 0,0 0-1 0 0,0 0 0 0 0,0 0 1 0 0,0 0-1 0 0,0 0 1 0 0,0 0-1 0 0,0 0 1 0 0,0 1-1 0 0,0-1 1 0 0,-1 0-1 0 0,1 1 0 0 0,0-1 1 0 0,0 0-1 0 0,0 1 1 0 0,0-1-1 0 0,0 1 1 0 0,0 0-1 0 0,-1-1 1 0 0,1 1-1 0 0,0 0 0 0 0,0-1 1 0 0,-1 1-1 0 0,1 0 1 0 0,0 0-1 0 0,-1-1 1 0 0,1 1-1 0 0,-1 0 1 0 0,1 0-1 0 0,-1 0 0 0 0,0 0 1 0 0,1 0-1 0 0,-1 0 1 0 0,0 0-1 0 0,0 0 1 0 0,1 0-1 0 0,-1 0 1 0 0,0 0-1 0 0,0 0 0 0 0,0 1 0 0 0,4 112-18 0 0,-4-113 19 0 0,0 0 0 0 0,0 0 0 0 0,1 0 0 0 0,-1 0 0 0 0,1 0 0 0 0,-1 0 0 0 0,1 0 1 0 0,-1 0-1 0 0,1 0 0 0 0,-1 0 0 0 0,1 0 0 0 0,0 0 0 0 0,0 0 0 0 0,-1-1 0 0 0,1 1 0 0 0,0 0 0 0 0,0 0 1 0 0,0-1-1 0 0,0 1 0 0 0,0-1 0 0 0,0 1 0 0 0,0-1 0 0 0,0 1 0 0 0,0-1 0 0 0,0 0 0 0 0,0 1 0 0 0,0-1 0 0 0,0 0 1 0 0,0 0-1 0 0,1 0 0 0 0,-1 0 0 0 0,0 0 0 0 0,0 0 0 0 0,0 0 0 0 0,0 0 0 0 0,0 0 0 0 0,0 0 0 0 0,0-1 1 0 0,0 1-1 0 0,0-1 0 0 0,0 1 0 0 0,1 0 0 0 0,-2-1 0 0 0,1 0 0 0 0,1 0-1 0 0,50-29 62 0 0,-46 26-56 0 0,228-154 54 0 0,-235 158-60 0 0,1 1 0 0 0,-1-1 0 0 0,1 1 0 0 0,-1-1 0 0 0,1 1 0 0 0,-1-1 0 0 0,1 1 0 0 0,0 0 1 0 0,-1-1-1 0 0,1 1 0 0 0,0-1 0 0 0,0 1 0 0 0,-1 0 0 0 0,1-1 0 0 0,0 1 0 0 0,0 0 0 0 0,0-1 0 0 0,0 1 0 0 0,0 0 0 0 0,0-1 0 0 0,0 1 0 0 0,0 0 0 0 0,0-1 0 0 0,0 1 0 0 0,0 0 0 0 0,0-1 0 0 0,1 1 0 0 0,-1 0 0 0 0,0-1 1 0 0,0 1-1 0 0,1 0 0 0 0,-1-1 0 0 0,0 1 0 0 0,1-1 0 0 0,-1 1 0 0 0,1-1 0 0 0,-1 1 0 0 0,1-1 0 0 0,-1 1 0 0 0,1-1 0 0 0,-1 1 0 0 0,1-1 0 0 0,-1 0 0 0 0,1 1 0 0 0,-1-1 0 0 0,1 0 0 0 0,0 1 0 0 0,-1-1 0 0 0,1 0 0 0 0,0 0 1 0 0,-1 0-1 0 0,1 0 0 0 0,0 1 0 0 0,-1-1 0 0 0,1 0 0 0 0,0 0 0 0 0,-1 0 0 0 0,1 0 0 0 0,0-1 0 0 0,-1 1 0 0 0,1 0 0 0 0,0 0 0 0 0,-1 0 0 0 0,1 0 0 0 0,0-1 0 0 0,-1 1 0 0 0,1 0 0 0 0,-2 7 18 0 0,-9 35 43 0 0,7-35-65 0 0,1-1-1 0 0,0 1 0 0 0,0-1 1 0 0,1 1-1 0 0,0 0 1 0 0,0-1-1 0 0,1 1 0 0 0,0 0 1 0 0,0 0-1 0 0,0-1 0 0 0,1 1 1 0 0,0 0-1 0 0,0 0 0 0 0,1-1 5 0 0,38 17-1801 0 0,-21-22-7201 0 0,-18-1 8714 0 0,5 0-12219 0 0</inkml:trace>
</inkml:ink>
</file>

<file path=ppt/ink/ink36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23:49.0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70 11442 0 0,'0'0'2396'0'0,"0"0"-635"0"0,0 0-263 0 0,0 0 97 0 0,0 0 75 0 0,0 0-99 0 0,0 0-222 0 0,0 0-239 0 0,0 0-189 0 0,0 0-160 0 0,0 0-129 0 0,0 0-116 0 0,8-14-97 0 0,24-42-81 0 0,-46 122 564 0 0,2 110-1428 0 0,13-131-2525 0 0,-1-45 1716 0 0,0 0-365 0 0,0-2-3741 0 0,0-6-1277 0 0,0 3-3392 0 0</inkml:trace>
</inkml:ink>
</file>

<file path=ppt/ink/ink36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23:49.3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14099 0 0,'0'0'1736'0'0,"0"0"-519"0"0,0 0-433 0 0,0 0-200 0 0,0 0-128 0 0,0 0-232 0 0,0 0-360 0 0,0 0-168 0 0,0 0-56 0 0,0 0 16 0 0,0 0 8 0 0,0 0-424 0 0,0 0-953 0 0,0 0-1455 0 0,70 106-3202 0 0,-59-87 761 0 0</inkml:trace>
</inkml:ink>
</file>

<file path=ppt/ink/ink36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23:49.6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1 404 10482 0 0,'0'0'2238'0'0,"0"0"-542"0"0,0 0-38 0 0,0 0 212 0 0,0 0 44 0 0,0 0-270 0 0,0 0-441 0 0,0 0-431 0 0,0 0-272 0 0,0 0-77 0 0,0 0-62 0 0,0 0-42 0 0,9-34-67 0 0,29-105-51 0 0,12-30 396 0 0,-47 163-531 0 0,-3 6-74 0 0,0 1 0 0 0,0-1 0 0 0,1 0 0 0 0,-1 1 0 0 0,0-1 0 0 0,0 0 0 0 0,1 0 0 0 0,-1 1-1 0 0,0-1 1 0 0,1 0 0 0 0,-1 0 0 0 0,0 0 0 0 0,1 0 0 0 0,-1 1 0 0 0,0-1 0 0 0,1 0 0 0 0,-1 0 0 0 0,0 0 0 0 0,1 0 0 0 0,-1 0 0 0 0,0 0 0 0 0,1 0 0 0 0,-1 0 0 0 0,0 0 0 0 0,1 0 0 0 0,-1 0 0 0 0,1 0 0 0 0,-1 0-1 0 0,0 0 1 0 0,1 0 0 0 0,-1 0 0 0 0,0-1 0 0 0,1 1 0 0 0,-1 0 0 0 0,0 0 0 0 0,1 0 0 0 0,-1 0 0 0 0,0-1 0 0 0,0 1 0 0 0,1 0 0 0 0,-1 0 0 0 0,0-1 0 0 0,0 1 0 0 0,1 0 0 0 0,-1 0 0 0 0,0-1 0 0 0,0 1 8 0 0,15 59-95 0 0,-14-48 73 0 0,1 0 0 0 0,0 0 1 0 0,1 0-1 0 0,1-1 0 0 0,-1 1 0 0 0,2-1 0 0 0,-1 0 0 0 0,1 0 0 0 0,1 0 1 0 0,0-1-1 0 0,3 4 22 0 0,-6-11 13 0 0,0 1 1 0 0,-1-1-1 0 0,1-1 1 0 0,0 1-1 0 0,0 0 0 0 0,0-1 1 0 0,1 1-1 0 0,-1-1 1 0 0,0 0-1 0 0,0 0 1 0 0,1 0-1 0 0,-1-1 0 0 0,1 1 1 0 0,-1-1-1 0 0,1 0 1 0 0,-1 0-1 0 0,1 0 1 0 0,-1 0-1 0 0,0-1 0 0 0,1 1 1 0 0,-1-1-1 0 0,1 0 1 0 0,-1 0-1 0 0,0 0 1 0 0,0 0-1 0 0,0-1 1 0 0,2 0-14 0 0,6-7 124 0 0,0-1 1 0 0,-1 0 0 0 0,0-1 0 0 0,0 0 0 0 0,-1-1 0 0 0,-1 0-1 0 0,0 0 1 0 0,-1 0 0 0 0,0-1 0 0 0,-1-1 0 0 0,0 1 0 0 0,-1-1-1 0 0,0 0 1 0 0,-1 0 0 0 0,-1 0 0 0 0,0 0 0 0 0,-1-1 0 0 0,-1-6-125 0 0,-2 16 1463 0 0,-1 3-3435 0 0,-4 8-12166 0 0,6-2 2812 0 0</inkml:trace>
</inkml:ink>
</file>

<file path=ppt/ink/ink36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23:50.0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79 574 13603 0 0,'0'0'2295'0'0,"0"0"-544"0"0,0 0-276 0 0,0 0-227 0 0,0 0-238 0 0,0 0-245 0 0,0 0-250 0 0,0 0-116 0 0,0 0-58 0 0,0 0-61 0 0,0 0-65 0 0,-12 34-66 0 0,-40 105-46 0 0,37-56-9 0 0,15-79-84 0 0,1 0 0 0 0,-1 0 0 0 0,1 0 1 0 0,-1 0-1 0 0,1 0 0 0 0,0 0 1 0 0,1 0-1 0 0,-1 0 0 0 0,1 0 1 0 0,0 0-1 0 0,0-1 0 0 0,0 1 0 0 0,0-1 1 0 0,0 1-1 0 0,1-1 0 0 0,0 0 1 0 0,-1 0-1 0 0,1 0 0 0 0,1 0 1 0 0,-1-1-1 0 0,0 1 0 0 0,1-1 0 0 0,-1 0 1 0 0,1 1-1 0 0,-1-2 0 0 0,1 1 1 0 0,0 0-1 0 0,0-1 0 0 0,0 0 1 0 0,0 0-1 0 0,4 1-10 0 0,0-1 98 0 0,0 1 0 0 0,-1-2 0 0 0,2 1-1 0 0,-1-1 1 0 0,0 0 0 0 0,0 0 0 0 0,0-1 0 0 0,0 0 0 0 0,-1-1 0 0 0,1 0 0 0 0,0 0 0 0 0,0 0 0 0 0,-1-1-1 0 0,1 0 1 0 0,-1-1 0 0 0,2-1-98 0 0,12-12 189 0 0,-2-2 0 0 0,1 0 0 0 0,-2-1-1 0 0,-1 0 1 0 0,-1-2 0 0 0,0 0 0 0 0,-2-1-1 0 0,0 0 1 0 0,-2-1 0 0 0,0 0 0 0 0,-2-1-1 0 0,-1-1 1 0 0,-1 0 0 0 0,-1 0 0 0 0,-1-1-189 0 0,6-17 3 0 0,-2-2 0 0 0,-2 1 1 0 0,-2-1-1 0 0,-2-1 0 0 0,-2 1 1 0 0,-4-41-4 0 0,2 79-17 0 0,0 0-1 0 0,-1 0 1 0 0,0 0 0 0 0,-1 0 0 0 0,0 0 0 0 0,0 0 0 0 0,0 1 0 0 0,-1-1 0 0 0,-1 1 0 0 0,1 0 0 0 0,-1-1 0 0 0,0 2 0 0 0,-1-1 0 0 0,1 0 0 0 0,-1 1 0 0 0,-1 0 0 0 0,1 0 0 0 0,-1 0 0 0 0,0 1 0 0 0,0 0 0 0 0,-1 0 0 0 0,0 1 0 0 0,0 0 0 0 0,0 0 0 0 0,0 0 0 0 0,0 1 0 0 0,-1 0 0 0 0,1 0 0 0 0,-1 1 17 0 0,-1 2-20 0 0,0 0-1 0 0,0 0 1 0 0,0 1 0 0 0,1 0-1 0 0,-1 1 1 0 0,0-1 0 0 0,1 2-1 0 0,-1 0 1 0 0,1 0 0 0 0,0 0-1 0 0,0 1 1 0 0,0 0 0 0 0,1 0-1 0 0,-1 1 1 0 0,1 0 0 0 0,0 1-1 0 0,0-1 1 0 0,1 1 0 0 0,-4 4 20 0 0,-3 4-8 0 0,0 1 1 0 0,1 0-1 0 0,0 1 1 0 0,2 0 0 0 0,-1 1-1 0 0,2 0 1 0 0,1 0 0 0 0,-3 9 7 0 0,3-10 11 0 0,2 0 1 0 0,0 0 0 0 0,1 1-1 0 0,0 0 1 0 0,2 0 0 0 0,0 0 0 0 0,0 0-1 0 0,2 1 1 0 0,0-1 0 0 0,1 1-1 0 0,1-1 1 0 0,1 1 0 0 0,0-1-1 0 0,1 0 1 0 0,1 0 0 0 0,1 0 0 0 0,0-1-1 0 0,1 1 1 0 0,1-1 0 0 0,0 0-1 0 0,1-1 1 0 0,5 6-12 0 0,12 8 62 0 0,1-2-1 0 0,1-1 1 0 0,2-1-1 0 0,0-1 1 0 0,1-2-1 0 0,2-1 1 0 0,0-1-1 0 0,1-2 0 0 0,24 9-61 0 0,152 45-427 0 0,-118-55-8289 0 0,-79-17-3318 0 0</inkml:trace>
</inkml:ink>
</file>

<file path=ppt/ink/ink36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23:48.0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31 236 4841 0 0,'0'0'2763'0'0,"0"0"-1196"0"0,0 0-134 0 0,0 0 102 0 0,0 0 100 0 0,0 0-20 0 0,0 0-128 0 0,0 0-198 0 0,0 0-262 0 0,0 0-265 0 0,0 0-250 0 0,-3-2-202 0 0,4 2-292 0 0,-1 0-1 0 0,0 0 1 0 0,1 0-1 0 0,-1 0 1 0 0,0-1 0 0 0,1 1-1 0 0,-1 0 1 0 0,0 0-1 0 0,1 0 1 0 0,-1 0-1 0 0,0 0 1 0 0,1-1-1 0 0,-1 1 1 0 0,0 0-1 0 0,1 0 1 0 0,-1 0-1 0 0,0-1 1 0 0,0 1-1 0 0,1 0 1 0 0,-1-1-1 0 0,0 1 1 0 0,0 0-1 0 0,0 0 1 0 0,1-1-1 0 0,-1 1 1 0 0,0 0-1 0 0,0-1 1 0 0,0 1-1 0 0,0 0 1 0 0,0-1-1 0 0,0 1 1 0 0,0 0-1 0 0,1-1 1 0 0,-1 1-1 0 0,0-1 1 0 0,0 1-1 0 0,0 0 1 0 0,-1-1 0 0 0,1 1-1 0 0,0 0 1 0 0,0-1-1 0 0,0 1 1 0 0,0 0-1 0 0,0-1 1 0 0,0 1-1 0 0,0-1-17 0 0,19 1 456 0 0,160-47 1588 0 0,-143 34-1842 0 0,281-118 955 0 0,-237 102-915 0 0,-79 29-220 0 0,-1 0 17 0 0,0 0 19 0 0,0 15 336 0 0,-33 176 638 0 0,32 129-802 0 0,66 103-42 0 0,-63-412 2024 0 0,-68-73-1937 0 0,51 51-280 0 0,-1 0 0 0 0,0 2 0 0 0,-1 0 0 0 0,-1 0 0 0 0,1 2 0 0 0,-1 0 0 0 0,0 1 0 0 0,0 1 0 0 0,-1 1 0 0 0,0 0 0 0 0,0 2 0 0 0,0 0 0 0 0,0 1 0 0 0,0 1 0 0 0,0 0 0 0 0,-19 4 5 0 0,13 2-85 0 0,0 0 0 0 0,0 2 0 0 0,0 0 0 0 0,1 2 0 0 0,1 1 0 0 0,0 1-1 0 0,0 1 1 0 0,1 1 0 0 0,1 0 0 0 0,-20 18 85 0 0,36-28-233 0 0,-20 21-56 0 0,21-6-2996 0 0,37-18-3265 0 0,-21-5 838 0 0,-7 0-4372 0 0</inkml:trace>
  <inkml:trace contextRef="#ctx0" brushRef="#br0" timeOffset="661.708">304 549 5569 0 0,'0'0'1790'0'0,"0"0"-232"0"0,0 0-26 0 0,0 0 112 0 0,0 0 75 0 0,0 0-136 0 0,0 0-350 0 0,0 0-381 0 0,0 0-189 0 0,0 0-30 0 0,0 0 96 0 0,0 0 97 0 0,0 0-28 0 0,21-9-74 0 0,125-52 501 0 0,2 6 587 0 0,3 7 0 0 0,8 4-1812 0 0,-159 44 39 0 0,0 1 1 0 0,0-1-1 0 0,0 1 1 0 0,0 0-1 0 0,0-1 1 0 0,0 1 0 0 0,0-1-1 0 0,0 1 1 0 0,0-1-1 0 0,0 1 1 0 0,0-1-1 0 0,1 1 1 0 0,-1-1-1 0 0,0 1 1 0 0,0-1 0 0 0,0 1-1 0 0,1-1 1 0 0,-1 1-1 0 0,0-1 1 0 0,0 1-1 0 0,1-1 1 0 0,-1 0-1 0 0,1 1 1 0 0,-1-1 0 0 0,0 1-1 0 0,1-1 1 0 0,-1 0-1 0 0,1 0 1 0 0,-1 1-1 0 0,1-1 1 0 0,-1 0-1 0 0,0 0 1 0 0,1 1 0 0 0,0-1-1 0 0,-1 0 1 0 0,1 0-1 0 0,-1 0 1 0 0,1 0-1 0 0,-1 0 1 0 0,1 0-1 0 0,-1 0 1 0 0,1 0 0 0 0,-1 0-1 0 0,1 0-39 0 0,-3 3 25 0 0,-10 9 25 0 0,1 1 1 0 0,1 0 0 0 0,0 0-1 0 0,1 1 1 0 0,0 0 0 0 0,1 1-1 0 0,1 0 1 0 0,0 0-1 0 0,2 1 1 0 0,-1 0 0 0 0,2 0-1 0 0,0 0 1 0 0,-1 10-51 0 0,3-6 31 0 0,2-1 0 0 0,0 1 0 0 0,1 0 0 0 0,1 0 0 0 0,0 0 0 0 0,2-1 0 0 0,0 0 0 0 0,5 12-31 0 0,14 49 7 0 0,-22-78-39 0 0,-1-1-193 0 0,0-2-3911 0 0,0 0-7778 0 0,0 1 169 0 0</inkml:trace>
</inkml:ink>
</file>

<file path=ppt/ink/ink36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23:54.0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291 49 6721 0 0,'0'0'2173'0'0,"0"0"-169"0"0,0 0-125 0 0,0 0-10 0 0,0 0-90 0 0,0 0-228 0 0,0 0-262 0 0,0 0-243 0 0,0 0-182 0 0,0 0-140 0 0,0 0-138 0 0,0 0-106 0 0,0 0-80 0 0,0 0-25 0 0,0 0-43 0 0,5 23 2058 0 0,0 47-1948 0 0,-3 0 1 0 0,-3-1 0 0 0,-3 1 0 0 0,-5 14-443 0 0,-44 245 270 0 0,53-329-397 0 0,0-1 0 0 0,-1 1 0 0 0,1 0 0 0 0,0 0 0 0 0,0 0 0 0 0,0 0 0 0 0,0 0 0 0 0,-1 0 0 0 0,1 0 0 0 0,0 0 0 0 0,0 0 0 0 0,0 0 0 0 0,-1 0 0 0 0,1 0 0 0 0,0 0 0 0 0,0 0-1 0 0,0 0 1 0 0,0 0 0 0 0,-1 0 0 0 0,1 0 0 0 0,0 0 0 0 0,0 0 0 0 0,0 0 0 0 0,0 1 0 0 0,-1-1 0 0 0,1 0 127 0 0,-2-8-2519 0 0,-2-16-4342 0 0,4 14 669 0 0,0 7 4170 0 0,0-4-5584 0 0</inkml:trace>
  <inkml:trace contextRef="#ctx0" brushRef="#br0" timeOffset="283.77">1 421 9162 0 0,'0'0'2010'0'0,"0"0"-706"0"0,0 0-142 0 0,0 0 262 0 0,0 0 179 0 0,0 0-83 0 0,0 0-225 0 0,0 0-209 0 0,32-2-147 0 0,104-9-121 0 0,102-34 1766 0 0,-119 22-2760 0 0,-118 23-159 0 0,-1 0-109 0 0,0 0-128 0 0,0 0-162 0 0,-18 0-6199 0 0,12 0-98 0 0,1 0-1651 0 0</inkml:trace>
  <inkml:trace contextRef="#ctx0" brushRef="#br0" timeOffset="5443.53">717 31 2401 0 0,'0'0'1397'0'0,"0"0"-137"0"0,0 0 146 0 0,0 0 304 0 0,0 0 277 0 0,0 0 77 0 0,0 0-173 0 0,0 0-297 0 0,0 0-272 0 0,0 0-213 0 0,2-6-134 0 0,1 0-587 0 0,3-6 20 0 0,-4 6 3080 0 0,-2 6-3194 0 0,0 0-27 0 0,0 0 3 0 0,6 20 1325 0 0,0 2-1350 0 0,-1 0 0 0 0,-2 1 0 0 0,0-1 0 0 0,-1 1 0 0 0,-1 0 0 0 0,-2 21-245 0 0,1-29 89 0 0,0 338 151 0 0,-21-224-222 0 0,15-74-26 0 0,6-54 14 0 0,0-1-17 0 0,0 0-1 0 0,0 0 16 0 0,0 0 1 0 0,0 0-6 0 0,0 0 12 0 0,0 0-1 0 0,0 0 5 0 0,0 0 2 0 0,0 0 6 0 0,0 0 1 0 0,0 0 3 0 0,0 0 10 0 0,0 0 6 0 0,0 0 14 0 0,0 0 16 0 0,0 0-1 0 0,13-19 403 0 0,104-113-57 0 0,-37 65-354 0 0,-78 67-51 0 0,0 0 1 0 0,1 1-1 0 0,-1 0 1 0 0,0-1-1 0 0,0 1 1 0 0,0 0-1 0 0,1 0 1 0 0,-1 0 0 0 0,0 0-1 0 0,0 1 1 0 0,0-1-1 0 0,-1 0 1 0 0,1 1-1 0 0,0 0 1 0 0,0-1-1 0 0,-1 1 1 0 0,1 0 0 0 0,-1 0-1 0 0,0 0 1 0 0,1 0-1 0 0,-1 0 1 0 0,0 0-1 0 0,0 0 1 0 0,0 0-1 0 0,0 0 1 0 0,-1 0 0 0 0,1 1-1 0 0,-1-1 1 0 0,1 2-14 0 0,7 13 108 0 0,21 85 236 0 0,-32-33 23 0 0,3-68-366 0 0,0-1 20 0 0,0 0-18 0 0,0 0-39 0 0,0 0-1 0 0,0 0-10 0 0,0 0-12 0 0,0 0-22 0 0,0 0-32 0 0,0 0-42 0 0,0 0-56 0 0,0 0-86 0 0,0 0-154 0 0,12-16-6840 0 0,-10 13 1823 0 0,2-4-6866 0 0</inkml:trace>
  <inkml:trace contextRef="#ctx0" brushRef="#br0" timeOffset="6372.382">1332 557 0 0 0,'0'0'601'0'0,"0"0"253"0"0,0 0 26 0 0,0 0-9 0 0,0 0 19 0 0,0 0-5 0 0,0 0-30 0 0,0 0-76 0 0,0 0-108 0 0,0 0-118 0 0,0 0-96 0 0,0 0-22 0 0,0 0 20 0 0,-7-2 93 0 0,-30-10 906 0 0,32 26 5196 0 0,6 16-4493 0 0,0-26-2008 0 0,1 1 1 0 0,0-1-1 0 0,0 0 0 0 0,0 1 1 0 0,0-1-1 0 0,1 0 0 0 0,0-1 1 0 0,-1 1-1 0 0,1 0 1 0 0,1-1-1 0 0,-1 1 0 0 0,0-1 1 0 0,1 0-1 0 0,0 0 0 0 0,0-1 1 0 0,0 1-1 0 0,0-1 1 0 0,0 0-1 0 0,0 0 0 0 0,0 0 1 0 0,1 0-1 0 0,-1-1 0 0 0,1 0 1 0 0,-1 0-1 0 0,1 0 0 0 0,0 0 1 0 0,-1-1-1 0 0,1 1 1 0 0,0-1-1 0 0,1-1-149 0 0,-2 1 71 0 0,1 0-1 0 0,-1 0 1 0 0,1-1 0 0 0,-1 1 0 0 0,1-1-1 0 0,-1-1 1 0 0,0 1 0 0 0,1 0 0 0 0,-1-1-1 0 0,0 0 1 0 0,0 0 0 0 0,0 0-1 0 0,0 0 1 0 0,-1-1 0 0 0,1 0 0 0 0,0 0-1 0 0,-1 0 1 0 0,0 0 0 0 0,0 0 0 0 0,0 0-1 0 0,0-1 1 0 0,-1 0 0 0 0,1 1 0 0 0,1-5-71 0 0,23-68 479 0 0,-26 73-475 0 0,-1 1 0 0 0,0 0 0 0 0,1 0-1 0 0,-1-1 1 0 0,0 1 0 0 0,-1 0 0 0 0,1-1 0 0 0,0 1 0 0 0,0 0 0 0 0,-1 0 0 0 0,0-1 0 0 0,1 1 0 0 0,-1 0-1 0 0,0 0 1 0 0,0 0 0 0 0,0 0 0 0 0,0 0 0 0 0,0 0 0 0 0,-1 0 0 0 0,1 0 0 0 0,0 1 0 0 0,-1-1 0 0 0,0 0 0 0 0,1 1-1 0 0,-1-1 1 0 0,0 1 0 0 0,0 0 0 0 0,0-1 0 0 0,0 1 0 0 0,0 0 0 0 0,0 0 0 0 0,0 0 0 0 0,-2 0-4 0 0,-6 0-22 0 0,0 0 1 0 0,0 0-1 0 0,0 1 1 0 0,0 0 0 0 0,0 1-1 0 0,0 0 1 0 0,0 1-1 0 0,0 0 1 0 0,0 0 0 0 0,1 1-1 0 0,-1 1 1 0 0,1-1-1 0 0,0 1 1 0 0,0 1-1 0 0,0 0 1 0 0,0 0 0 0 0,1 1-1 0 0,0 0 1 0 0,0 0-1 0 0,1 1 1 0 0,0 0 0 0 0,0 0-1 0 0,0 1 1 0 0,1 0-1 0 0,0 0 1 0 0,0 0 0 0 0,1 1-1 0 0,1 0 1 0 0,-1 0-1 0 0,1 0 1 0 0,1 1-1 0 0,0-1 1 0 0,0 1 0 0 0,0 0 21 0 0,1-5 33 0 0,1 1 0 0 0,-1-1 0 0 0,1 0 0 0 0,0 0 0 0 0,0 0 0 0 0,1 1 0 0 0,0-1 1 0 0,-1 0-1 0 0,2 1 0 0 0,-1-1 0 0 0,1 0 0 0 0,0 1 0 0 0,0-1 0 0 0,0 0 0 0 0,0 0 0 0 0,1 0 1 0 0,0 0-1 0 0,0 0 0 0 0,1 0 0 0 0,-1-1 0 0 0,1 1 0 0 0,0-1 0 0 0,0 1 0 0 0,1-1 1 0 0,-1 0-1 0 0,1 0 0 0 0,0-1 0 0 0,0 1 0 0 0,0-1 0 0 0,1 1-33 0 0,6 2 130 0 0,0 0-1 0 0,0-1 1 0 0,0 0-1 0 0,1 0 1 0 0,-1-1-1 0 0,1-1 1 0 0,0 0-1 0 0,0-1 1 0 0,0 0-1 0 0,0 0 1 0 0,1-2-1 0 0,-1 1 1 0 0,0-2-1 0 0,1 1 1 0 0,-1-2-1 0 0,0 0 1 0 0,0 0-1 0 0,0-1 1 0 0,4-2-130 0 0,-16 5-72 0 0,19-9 222 0 0,-15 4-2464 0 0,-4 4 1001 0 0,0 1-658 0 0,0 0-1597 0 0,0 0-3861 0 0,0 0-4650 0 0</inkml:trace>
</inkml:ink>
</file>

<file path=ppt/ink/ink36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24:08.3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0 265 1232 0 0,'0'0'3152'0'0,"0"0"-879"0"0,0 0-232 0 0,0 0 63 0 0,0 0 37 0 0,0 0-77 0 0,0 0-210 0 0,0 0-308 0 0,0 0-333 0 0,0 0-349 0 0,0 0-242 0 0,0 0-129 0 0,0 0-59 0 0,6-7 36 0 0,89-92 2603 0 0,-92 96-3012 0 0,1 0 0 0 0,0 0 0 0 0,0 1 0 0 0,0-1 0 0 0,0 1 1 0 0,0 0-1 0 0,0 1 0 0 0,1-1 0 0 0,-1 1 0 0 0,1 0 0 0 0,-1 0 0 0 0,1 0 0 0 0,-1 0 0 0 0,1 1 0 0 0,0 0 0 0 0,-1 0 0 0 0,1 0 0 0 0,0 0 0 0 0,0 1-61 0 0,-2 2 29 0 0,0 0 0 0 0,0 0 0 0 0,0 1 0 0 0,0-1 0 0 0,-1 1 0 0 0,1 0 0 0 0,-1 0 0 0 0,0-1 0 0 0,0 1-1 0 0,-1 0 1 0 0,1 1 0 0 0,-1-1 0 0 0,0 0 0 0 0,0 0 0 0 0,0 1 0 0 0,-1 0-29 0 0,2 1 24 0 0,3 25 38 0 0,-1-1 1 0 0,-2 1-1 0 0,-1 0 0 0 0,-2 0 0 0 0,0-1 0 0 0,-2 1 0 0 0,-2-1 1 0 0,-6 24-63 0 0,-72 244 104 0 0,107-360 15 0 0,3 0 0 0 0,2 2 1 0 0,3 2-1 0 0,3 0 0 0 0,2 3 1 0 0,2 1-1 0 0,19-17-119 0 0,-47 55 33 0 0,71-81-16 0 0,-82 96-17 0 0,1 0-1 0 0,-1 1 0 0 0,0-1 1 0 0,1 0-1 0 0,-1 0 1 0 0,1 0-1 0 0,-1 1 1 0 0,1-1-1 0 0,-1 0 0 0 0,1 1 1 0 0,0-1-1 0 0,-1 0 1 0 0,1 1-1 0 0,0-1 0 0 0,-1 1 1 0 0,1-1-1 0 0,0 1 1 0 0,0-1-1 0 0,0 1 1 0 0,-1 0-1 0 0,1-1 0 0 0,0 1 1 0 0,0 0-1 0 0,0 0 1 0 0,0-1-1 0 0,0 1 1 0 0,-1 0-1 0 0,1 0 0 0 0,0 0 1 0 0,0 0-1 0 0,0 0 1 0 0,0 0-1 0 0,0 0 0 0 0,0 1 1 0 0,0-1-1 0 0,-1 0 1 0 0,1 0-1 0 0,0 1 1 0 0,0-1-1 0 0,0 1 0 0 0,-1-1 1 0 0,1 0-1 0 0,0 1 1 0 0,0 0-1 0 0,-1-1 1 0 0,1 1-1 0 0,0-1 0 0 0,-1 1 1 0 0,1 0-1 0 0,-1-1 1 0 0,1 1-1 0 0,-1 0 0 0 0,1 0 1 0 0,-1-1-1 0 0,1 1 1 0 0,-1 0-1 0 0,0 0 1 0 0,1 0-1 0 0,-1 0 0 0 0,0-1 1 0 0,0 1-1 0 0,0 0 1 0 0,1 0 0 0 0,6 61 41 0 0,-8 207 33 0 0,-22-133-60 0 0,23-136-22 0 0,0 0 18 0 0,5-14 15 0 0,99-148 26 0 0,-93 145-37 0 0,27-43-17 0 0,2 2 0 0 0,2 1 0 0 0,47-45 3 0 0,-89 101-25 0 0,0 1-6 0 0,2 23-16 0 0,1 16 78 0 0,-3-1 0 0 0,-1 1 0 0 0,-2 0 0 0 0,-2-1 0 0 0,-1 1 0 0 0,-11 33-31 0 0,-12 35-15 0 0,29-106-43 0 0,-1-1-1 0 0,1 1 1 0 0,0 0-1 0 0,0-1 0 0 0,-1 1 1 0 0,1 0-1 0 0,0-1 1 0 0,0 1-1 0 0,0 0 1 0 0,0-1-1 0 0,0 1 1 0 0,0 0-1 0 0,0-1 1 0 0,0 1-1 0 0,0 0 0 0 0,1-1 1 0 0,-1 1-1 0 0,0 0 1 0 0,0-1-1 0 0,1 1 1 0 0,-1 0-1 0 0,0-1 1 0 0,1 1-1 0 0,-1-1 0 0 0,0 1 1 0 0,1 0-1 0 0,-1-1 1 0 0,1 1-1 0 0,-1-1 1 0 0,1 0-1 0 0,-1 1 1 0 0,1-1-1 0 0,-1 1 1 0 0,1-1-1 0 0,0 0 0 0 0,-1 1 1 0 0,1-1-1 0 0,-1 0 1 0 0,1 0-1 0 0,0 1 1 0 0,-1-1-1 0 0,1 0 1 0 0,0 0-1 0 0,0 0 0 0 0,-1 0 59 0 0,22-8-8118 0 0,-15 1-2809 0 0</inkml:trace>
  <inkml:trace contextRef="#ctx0" brushRef="#br0" timeOffset="351.029">1138 328 9410 0 0,'0'0'4648'0'0,"0"0"-2073"0"0,0 0-832 0 0,0 0-136 0 0,0 0-205 0 0,0 0-298 0 0,0 0-307 0 0,0 0-261 0 0,0 0-141 0 0,0 0-45 0 0,0 0-44 0 0,0 0-58 0 0,-12 23-36 0 0,-38 74-46 0 0,46-90-145 0 0,0 0 1 0 0,1 0-1 0 0,0 0 1 0 0,0 0-1 0 0,0 1 1 0 0,1-1 0 0 0,1 1-1 0 0,-1-1 1 0 0,1 1-1 0 0,0 0 1 0 0,1-1-1 0 0,0 1 1 0 0,0 3-22 0 0,1 9 24 0 0,0-16 8 0 0,0 1 0 0 0,0-1 0 0 0,0 1 0 0 0,1-1 0 0 0,0 1 0 0 0,0-1 0 0 0,0 0 0 0 0,1 0 0 0 0,-1 0 0 0 0,1 0 0 0 0,0-1 1 0 0,0 1-1 0 0,0-1 0 0 0,0 1 0 0 0,1-1 0 0 0,-1 0 0 0 0,1 0 0 0 0,0-1 0 0 0,0 1 0 0 0,0-1 0 0 0,0 0 0 0 0,0 0 0 0 0,1 0 0 0 0,-1-1 0 0 0,1 1 0 0 0,-1-1 0 0 0,1 0 1 0 0,-1 0-1 0 0,1-1 0 0 0,0 0 0 0 0,-1 1 0 0 0,1-1 0 0 0,0-1 0 0 0,0 1 0 0 0,-1-1 0 0 0,1 0 0 0 0,-1 0 0 0 0,1 0 0 0 0,-1 0 0 0 0,1-1 0 0 0,-1 0 0 0 0,0 0 0 0 0,0 0 0 0 0,0 0 1 0 0,0-1-1 0 0,0 0 0 0 0,0 0 0 0 0,-1 0 0 0 0,1 0 0 0 0,0-2-32 0 0,4 0 43 0 0,-1-2 0 0 0,0 1 1 0 0,-1-1-1 0 0,0 0 0 0 0,0 0 1 0 0,0 0-1 0 0,-1-1 0 0 0,0 0 0 0 0,0 0 1 0 0,-1-1-1 0 0,0 1 0 0 0,-1-1 0 0 0,0 0 1 0 0,0 0-1 0 0,-1 0 0 0 0,0 0 1 0 0,0 0-1 0 0,-1 0 0 0 0,0-1 0 0 0,-1 1 1 0 0,0 0-1 0 0,-1-1 0 0 0,0 1 1 0 0,0 0-1 0 0,-1 0 0 0 0,0 0 0 0 0,0 0 1 0 0,-1 0-1 0 0,0 0 0 0 0,-1 0 0 0 0,-4-6-43 0 0,4 9-61 0 0,0 1 0 0 0,-1 0 0 0 0,0 0 0 0 0,0 0 0 0 0,0 1-1 0 0,0 0 1 0 0,-1 0 0 0 0,1 0 0 0 0,-1 1 0 0 0,0 0 0 0 0,0 0-1 0 0,-1 0 1 0 0,1 0 0 0 0,0 1 0 0 0,-1 1 0 0 0,-3-2 61 0 0,6 3-304 0 0,1-1 0 0 0,-1 1 0 0 0,1 0 0 0 0,-1 0-1 0 0,1 0 1 0 0,-1 1 0 0 0,1-1 0 0 0,-1 1 0 0 0,1 0 0 0 0,0 0 0 0 0,-1 0 0 0 0,1 0 0 0 0,0 0 0 0 0,0 1 0 0 0,0-1 0 0 0,0 1 0 0 0,0 0-1 0 0,0 0 1 0 0,0 0 0 0 0,0 1 0 0 0,1-1 304 0 0,-7 9-5353 0 0,2-3-6228 0 0</inkml:trace>
  <inkml:trace contextRef="#ctx0" brushRef="#br0" timeOffset="1010.009">1442 634 11947 0 0,'0'0'3671'0'0,"0"0"-1469"0"0,0 0-706 0 0,0 0-142 0 0,0 0-131 0 0,0 0-188 0 0,0 0-206 0 0,0 0-159 0 0,0 0-154 0 0,0 0-118 0 0,0 0-19 0 0,0 0 5 0 0,0 0-24 0 0,-3-5-37 0 0,3 3-300 0 0,-1 1 0 0 0,0-1 0 0 0,0 0 0 0 0,0 1 0 0 0,1-1 0 0 0,-1 0 0 0 0,1 1 0 0 0,0-1 0 0 0,-1 0 0 0 0,1 0 0 0 0,0 1 0 0 0,0-1 0 0 0,0 0 0 0 0,0 0 0 0 0,0 0 0 0 0,0 1 0 0 0,1-1-1 0 0,-1 0 1 0 0,1 0 0 0 0,-1 1 0 0 0,1-1 0 0 0,-1 0 0 0 0,1 1 0 0 0,0-1 0 0 0,0 1 0 0 0,0-1 0 0 0,0 0-23 0 0,127-158 1196 0 0,-42 85-981 0 0,-80 141-278 0 0,-21 122 75 0 0,45-191 60 0 0,136-170 21 0 0,-40 43-5 0 0,-124 128-84 0 0,-2 50 29 0 0,-7 168 71 0 0,20-185-537 0 0,-4-17-3112 0 0,-9-13 2870 0 0,0 1-890 0 0,0-2-4772 0 0,0 0-5668 0 0</inkml:trace>
  <inkml:trace contextRef="#ctx0" brushRef="#br0" timeOffset="2304.276">2221 512 4657 0 0,'0'0'1496'0'0,"0"0"82"0"0,0 0 229 0 0,0 0 121 0 0,0 0-104 0 0,0 0-192 0 0,0 0-201 0 0,0 0-191 0 0,0 0-144 0 0,0 0-175 0 0,0 0-123 0 0,0 0-81 0 0,0 0-83 0 0,33 4-51 0 0,106 10-69 0 0,-72-19 205 0 0,-58 0-557 0 0,-8 4-123 0 0,5 0 38 0 0,0-1-1 0 0,-1 1 1 0 0,1-1 0 0 0,-1-1 0 0 0,0 1 0 0 0,0-1 0 0 0,0 0 0 0 0,0 0 0 0 0,0 0 0 0 0,-1-1-1 0 0,1 1 1 0 0,-1-1 0 0 0,0-1 0 0 0,0 1 0 0 0,-1 0 0 0 0,1-1 0 0 0,-1 0 0 0 0,0 1 0 0 0,0-1-1 0 0,0-1 1 0 0,-1 1 0 0 0,0 0 0 0 0,0-1 0 0 0,0 1 0 0 0,-1-1 0 0 0,1-1-77 0 0,-2 5 1 0 0,0-1 1 0 0,0 1 0 0 0,0 0-1 0 0,0 0 1 0 0,0 0-1 0 0,0 0 1 0 0,-1-1 0 0 0,1 1-1 0 0,-1 0 1 0 0,0 0 0 0 0,0 0-1 0 0,0 0 1 0 0,0 0-1 0 0,0 0 1 0 0,0 1 0 0 0,0-1-1 0 0,0 0 1 0 0,-1 0-1 0 0,1 1 1 0 0,-1-1 0 0 0,1 1-1 0 0,-1-1 1 0 0,0 1-1 0 0,1 0 1 0 0,-1 0 0 0 0,0 0-1 0 0,0 0 1 0 0,0 0-1 0 0,0 0 1 0 0,0 0 0 0 0,0 0-1 0 0,0 1 1 0 0,0-1-1 0 0,0 1 1 0 0,0 0 0 0 0,-1-1-1 0 0,1 1 1 0 0,0 0 0 0 0,-2 0-2 0 0,-8-1-45 0 0,1 1 0 0 0,-1 0 1 0 0,0 0-1 0 0,1 1 1 0 0,-1 0-1 0 0,0 1 1 0 0,1 1-1 0 0,0-1 1 0 0,-1 2-1 0 0,1 0 1 0 0,1 0-1 0 0,-1 1 1 0 0,0 0-1 0 0,1 1 1 0 0,0 0-1 0 0,1 1 1 0 0,-1 0-1 0 0,1 0 1 0 0,1 1-1 0 0,-1 0 1 0 0,1 1-1 0 0,1 0 1 0 0,-1 0-1 0 0,2 0 0 0 0,-1 1 1 0 0,-4 10 44 0 0,9-16 7 0 0,0 1 0 0 0,0 0 0 0 0,0 1 1 0 0,1-1-1 0 0,-1 0 0 0 0,1 0 0 0 0,1 1 0 0 0,-1-1 0 0 0,1 0 0 0 0,0 1 1 0 0,0-1-1 0 0,0 0 0 0 0,1 1 0 0 0,0-1 0 0 0,0 0 0 0 0,0 0 0 0 0,1 1 1 0 0,-1-1-1 0 0,1 0 0 0 0,1 0 0 0 0,-1-1 0 0 0,1 1 0 0 0,-1 0 0 0 0,1-1 1 0 0,1 1-8 0 0,3 2 73 0 0,0-1 1 0 0,1 1 0 0 0,0-1 0 0 0,0-1 0 0 0,0 1-1 0 0,1-1 1 0 0,-1-1 0 0 0,1 1 0 0 0,1-2-1 0 0,-1 1 1 0 0,0-1 0 0 0,1-1 0 0 0,0 0 0 0 0,-1 0-1 0 0,1-1 1 0 0,0 0 0 0 0,0 0 0 0 0,0-1-1 0 0,0-1 1 0 0,0 1 0 0 0,0-2 0 0 0,-1 1 0 0 0,1-2-1 0 0,0 1 1 0 0,-1-1 0 0 0,0-1 0 0 0,1 1-1 0 0,0-2-73 0 0,13-6 115 0 0,-1-1-1 0 0,0-1 1 0 0,-1-1-1 0 0,0-1 1 0 0,-1-1-1 0 0,-1-1 0 0 0,-1 0 1 0 0,0-1-1 0 0,-1-1 1 0 0,12-18-115 0 0,29-85 25 0 0,-50 104-541 0 0,-6 27 507 0 0,0-1 0 0 0,0 1 0 0 0,0-1 1 0 0,1 0-1 0 0,0 0 0 0 0,1 0 0 0 0,-1-1 0 0 0,2 1 1 0 0,-1-1-1 0 0,1 0 0 0 0,0 0 0 0 0,0 0 0 0 0,1-1 1 0 0,5 5 8 0 0,6 9-1 0 0,-13-13 16 0 0,-1-1 0 0 0,0 1 0 0 0,0 0 0 0 0,0-1 0 0 0,-1 1 0 0 0,0 0 0 0 0,0 1 0 0 0,-1-1 0 0 0,0 0 0 0 0,0 0 1 0 0,0 1-1 0 0,-1-1 0 0 0,-1 1 0 0 0,1-1 0 0 0,-1 0 0 0 0,0 0 0 0 0,-1 3-15 0 0,-12 21 101 0 0,26-39 150 0 0,139-122-88 0 0,-61 60-251 0 0,-79 133 85 0 0,-25 69 267 0 0,12-54-292 0 0,3-78-211 0 0,1 0 0 0 0,-1 1 0 0 0,0-1 0 0 0,0 0 0 0 0,1 0 0 0 0,-1 0-1 0 0,0 0 1 0 0,1 0 0 0 0,-1 0 0 0 0,0 0 0 0 0,1-1 0 0 0,-1 1 0 0 0,0 0 0 0 0,1-1 0 0 0,-1 1 0 0 0,0-1 0 0 0,0 1 0 0 0,0-1 0 0 0,1 0-1 0 0,-1 0 1 0 0,0 1 0 0 0,0-1 0 0 0,0 0 0 0 0,0 0 0 0 0,0 0 0 0 0,0 0 0 0 0,0 0 0 0 0,-1 0 0 0 0,1 0 0 0 0,0 0 0 0 0,-1 0-1 0 0,1-1 1 0 0,0 1 239 0 0,4-7-6853 0 0,-1 0-5110 0 0</inkml:trace>
  <inkml:trace contextRef="#ctx0" brushRef="#br0" timeOffset="2737.863">3601 0 12803 0 0,'0'0'3894'0'0,"0"0"-2099"0"0,0 0-884 0 0,0 0 40 0 0,0 0 122 0 0,0 0 29 0 0,0 0-106 0 0,0 0-169 0 0,0 0-131 0 0,0 0-75 0 0,0 0-26 0 0,0 0-71 0 0,1 21-89 0 0,3 67-55 0 0,-20 54 608 0 0,-49 303-962 0 0,53-401-2851 0 0,-1-45-4652 0 0,10-1 1439 0 0,0-2-5127 0 0</inkml:trace>
  <inkml:trace contextRef="#ctx0" brushRef="#br0" timeOffset="2989.449">3285 416 12963 0 0,'0'0'3122'0'0,"0"0"-1180"0"0,0 0-662 0 0,0 0-111 0 0,0 0-47 0 0,0 0-98 0 0,0 0-170 0 0,0 0-193 0 0,0 0-163 0 0,0 0-114 0 0,0 0-76 0 0,0 0-80 0 0,0 0-60 0 0,18-5-27 0 0,61-14-27 0 0,52 10 116 0 0,-21 4-292 0 0,82-5-4798 0 0,-173 7 2287 0 0,0 0-3748 0 0,-7 2-4720 0 0,-11 1 9690 0 0</inkml:trace>
  <inkml:trace contextRef="#ctx0" brushRef="#br0" timeOffset="3186.904">3835 376 608 0 0,'0'0'3250'0'0,"0"0"-165"0"0,0 0-387 0 0,0 0-375 0 0,0 0-271 0 0,0 0-303 0 0,0 0-370 0 0,0 0-395 0 0,0 0-344 0 0,0 0-229 0 0,0 0-150 0 0,0 0-75 0 0,0 0-24 0 0,-4 30 4 0 0,-9 92 28 0 0,13-121-182 0 0,-1 0 0 0 0,1 0 0 0 0,-1 1 0 0 0,0-1 0 0 0,1 0 0 0 0,0 0-1 0 0,-1 1 1 0 0,1-1 0 0 0,0 0 0 0 0,0 0 0 0 0,-1 1 0 0 0,1-1 0 0 0,0 0 0 0 0,0 1 0 0 0,1-1-1 0 0,-1 0 1 0 0,0 1 0 0 0,0-1 0 0 0,1 0 0 0 0,-1 0 0 0 0,0 1 0 0 0,1-1 0 0 0,-1 0-1 0 0,1 0 1 0 0,0 0 0 0 0,-1 0 0 0 0,1 0 0 0 0,0 0 0 0 0,0 0 0 0 0,0 0 0 0 0,-1 0-1 0 0,1 0 1 0 0,0 0 0 0 0,0 0 0 0 0,1 0 0 0 0,-1-1 0 0 0,0 1 0 0 0,0 0 0 0 0,0-1 0 0 0,1 1-12 0 0,3 0 127 0 0,3 1 133 0 0,0 0 0 0 0,0 0 1 0 0,1-1-1 0 0,-1 0 0 0 0,1 0 0 0 0,0-1 0 0 0,-1 0 1 0 0,1-1-1 0 0,-1 0 0 0 0,1 0 0 0 0,-1-1 0 0 0,0 0 0 0 0,1 0 1 0 0,-1-1-1 0 0,0 0 0 0 0,0 0 0 0 0,-1-1 0 0 0,1 0 0 0 0,-1-1 1 0 0,0 0-1 0 0,0 0 0 0 0,3-3-260 0 0,2 0 94 0 0,-1-1-1 0 0,0-1 1 0 0,-1 0 0 0 0,0 0-1 0 0,-1-1 1 0 0,0 0 0 0 0,0-1-1 0 0,-2 0 1 0 0,1 0 0 0 0,-1-1-1 0 0,-1 0 1 0 0,0 0 0 0 0,-1 0-1 0 0,-1-1 1 0 0,0 0 0 0 0,0 0-1 0 0,-1 0-93 0 0,-3 12 60 0 0,-1-6-2710 0 0,-4 7-6383 0 0,0 1-2978 0 0</inkml:trace>
  <inkml:trace contextRef="#ctx0" brushRef="#br0" timeOffset="3712.906">4352 645 17140 0 0,'0'0'4011'0'0,"0"0"-2266"0"0,0 0-816 0 0,0 0-17 0 0,0 0 11 0 0,0 0-96 0 0,0 0-168 0 0,0 0-166 0 0,0 0-126 0 0,0 0-66 0 0,20-31-57 0 0,61-96-41 0 0,23-38 472 0 0,-48 109-480 0 0,-35 92-391 0 0,12 86 233 0 0,-29-120-30 0 0,-1 0-1 0 0,1 0 1 0 0,0-1 0 0 0,-1 1 0 0 0,1-1 0 0 0,0 0-1 0 0,0 0 1 0 0,0 0 0 0 0,0 0 0 0 0,0-1-1 0 0,1 0 1 0 0,-1 1 0 0 0,0-2 0 0 0,0 1-1 0 0,0 0 1 0 0,0-1 0 0 0,0 0 0 0 0,0 0-1 0 0,0 0 1 0 0,0 0 0 0 0,0-1 0 0 0,-1 1-1 0 0,1-1 1 0 0,0 0 0 0 0,-1 0 0 0 0,1 0-1 0 0,-1-1 1 0 0,0 1 0 0 0,2-2-7 0 0,24-14 58 0 0,-22 12-43 0 0,0 1-1 0 0,0 1 1 0 0,1 0 0 0 0,0 0-1 0 0,-1 0 1 0 0,1 1-1 0 0,0 0 1 0 0,1 1 0 0 0,-1 0-1 0 0,0 0 1 0 0,5 0-15 0 0,-11 3 6 0 0,-1 0 1 0 0,1 1-1 0 0,-1-1 0 0 0,0 1 1 0 0,0 0-1 0 0,1-1 1 0 0,-1 1-1 0 0,0 0 0 0 0,0 0 1 0 0,-1-1-1 0 0,1 1 1 0 0,0 0-1 0 0,-1 0 1 0 0,1 0-1 0 0,-1 0 0 0 0,1 0 1 0 0,-1 0-1 0 0,0 0 1 0 0,0 0-1 0 0,0 0 1 0 0,0 0-1 0 0,0 0 0 0 0,-1 1-6 0 0,1 0 11 0 0,1 33 86 0 0,-2-27-100 0 0,1 0 1 0 0,0-1-1 0 0,0 1 0 0 0,1 0 1 0 0,0-1-1 0 0,1 1 1 0 0,0-1-1 0 0,0 1 1 0 0,1-1-1 0 0,0 0 0 0 0,3 6 3 0 0,36 6-1378 0 0,-26-19-2821 0 0,-2-4-5498 0 0,-10 0-2630 0 0</inkml:trace>
</inkml:ink>
</file>

<file path=ppt/ink/ink36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24:23.2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332 645 4129 0 0,'0'0'1680'0'0,"0"0"-469"0"0,0 0-171 0 0,0 0 98 0 0,0 0 100 0 0,0 0 91 0 0,0 0-98 0 0,0 0-212 0 0,0 0-213 0 0,0 0-189 0 0,0 0-169 0 0,-7-4-123 0 0,-25-13-64 0 0,30 17-229 0 0,0 0 1 0 0,0-1 0 0 0,0 1 0 0 0,0 0-1 0 0,0 0 1 0 0,0 0 0 0 0,0 1 0 0 0,-1-1 0 0 0,1 1-1 0 0,0-1 1 0 0,0 1 0 0 0,0-1 0 0 0,0 1-1 0 0,0 0 1 0 0,1 0 0 0 0,-1 0 0 0 0,0 0 0 0 0,0 0-1 0 0,0 1 1 0 0,1-1 0 0 0,-1 0 0 0 0,1 1-1 0 0,-2 0-32 0 0,-3 3 103 0 0,-24 18 369 0 0,1 1 0 0 0,0 2 0 0 0,2 0 0 0 0,1 2 0 0 0,0 3-472 0 0,18-23 62 0 0,0 1 0 0 0,1 0 0 0 0,1 0 0 0 0,0 1 0 0 0,0 0-1 0 0,0 0 1 0 0,1 0 0 0 0,1 1 0 0 0,0-1 0 0 0,0 1 0 0 0,1 0 0 0 0,1 0-1 0 0,-1 7-61 0 0,4-17 38 0 0,1 1 0 0 0,0 0 0 0 0,0-1 0 0 0,0 1 0 0 0,1-1 0 0 0,-1 1 0 0 0,0-1 0 0 0,0 0 0 0 0,1 0 0 0 0,-1 0-1 0 0,1 0 1 0 0,-1-1 0 0 0,0 1 0 0 0,1 0 0 0 0,0-1 0 0 0,-1 0 0 0 0,1 0 0 0 0,-1 0 0 0 0,1 0 0 0 0,-1 0 0 0 0,1 0 0 0 0,0-1 0 0 0,-1 1-1 0 0,1-1 1 0 0,-1 1 0 0 0,0-1 0 0 0,1 0 0 0 0,-1 0 0 0 0,0 0 0 0 0,1-1-38 0 0,19-10 251 0 0,0-1 1 0 0,-1 0-1 0 0,-1-2 1 0 0,0-1-1 0 0,-1 0 1 0 0,-1-1-1 0 0,3-5-251 0 0,-18 19 24 0 0,15-15 134 0 0,-2 0 0 0 0,0-1 0 0 0,-1-1 0 0 0,-1 0 1 0 0,-1-1-1 0 0,-1 0 0 0 0,0-1 0 0 0,3-13-158 0 0,-1-17 484 0 0,-14 51-391 0 0,0 1-5 0 0,0 0-59 0 0,-4 21-401 0 0,-6 5 358 0 0,1 0 0 0 0,1 1 0 0 0,1 0-1 0 0,1 1 1 0 0,2-1 0 0 0,1 1 0 0 0,1 0 0 0 0,1 0-1 0 0,2 11 15 0 0,-1-35-3 0 0,0-1 0 0 0,0 1 0 0 0,0-1-1 0 0,1 0 1 0 0,-1 1 0 0 0,1-1 0 0 0,0 1-1 0 0,0-1 1 0 0,0 0 0 0 0,0 0 0 0 0,0 0 0 0 0,1 1-1 0 0,-1-1 1 0 0,1 0 0 0 0,0-1 0 0 0,0 1-1 0 0,0 0 1 0 0,1-1 0 0 0,-1 1 0 0 0,0-1-1 0 0,1 1 1 0 0,0-1 0 0 0,-1 0 0 0 0,1 0 0 0 0,0 0-1 0 0,0-1 1 0 0,0 1 0 0 0,0-1 0 0 0,1 0-1 0 0,-1 1 1 0 0,0-1 0 0 0,1-1 0 0 0,2 2 3 0 0,5-4 39 0 0,1-1 0 0 0,-1 0 0 0 0,0 0-1 0 0,-1-1 1 0 0,1-1 0 0 0,-1 0 0 0 0,1 0 0 0 0,-1-1 0 0 0,-1 0 0 0 0,1 0 0 0 0,-1-1 0 0 0,0-1 0 0 0,-1 1 0 0 0,6-8-39 0 0,21-18 56 0 0,-2-1 1 0 0,-1-1-1 0 0,-2-2 0 0 0,-2-2 1 0 0,-1 0-1 0 0,-2-1 0 0 0,-2-2 0 0 0,-1-1 1 0 0,-3 0-1 0 0,-1-1 0 0 0,-3-1 1 0 0,-1-1-1 0 0,-2 0 0 0 0,-3-2-56 0 0,-1-95 63 0 0,-8 141-64 0 0,0 1 1 0 0,0 0 0 0 0,-1 0-1 0 0,1 0 1 0 0,-1 0-1 0 0,1 0 1 0 0,-1 0-1 0 0,1-1 1 0 0,-1 1-1 0 0,0 0 1 0 0,0 1-1 0 0,1-1 1 0 0,-1 0-1 0 0,0 0 1 0 0,0 0-1 0 0,0 0 1 0 0,0 1-1 0 0,0-1 1 0 0,0 0-1 0 0,0 1 1 0 0,0-1-1 0 0,0 1 1 0 0,0-1 0 0 0,0 1-1 0 0,0-1 1 0 0,-1 1-1 0 0,1 0 1 0 0,0 0-1 0 0,0-1 1 0 0,0 1-1 0 0,-1 0 1 0 0,1 0-1 0 0,0 0 1 0 0,0 1-1 0 0,0-1 1 0 0,-1 0-1 0 0,1 0 1 0 0,0 1-1 0 0,0-1 1 0 0,0 0-1 0 0,0 1 1 0 0,0-1 0 0 0,-1 1-1 0 0,1-1 1 0 0,0 1-1 0 0,0 0 1 0 0,0 0-1 0 0,1-1 1 0 0,-1 1-1 0 0,0 0 1 0 0,0 0-1 0 0,0 0 1 0 0,0 0-1 0 0,1 0 1 0 0,-1 0-1 0 0,1 0 1 0 0,-1 0-1 0 0,1 0 1 0 0,-1 1 0 0 0,-15 24-14 0 0,1 0 1 0 0,1 1-1 0 0,1 1 0 0 0,2 0 1 0 0,1 0-1 0 0,1 1 0 0 0,2 0 1 0 0,0 1-1 0 0,2 0 0 0 0,-1 29 14 0 0,3-35 1 0 0,-3 11-5 0 0,3 0 1 0 0,1 1-1 0 0,1-1 1 0 0,2 1 0 0 0,4 19 3 0 0,-5-47 3 0 0,0 1 0 0 0,1 0 0 0 0,0 0 1 0 0,0-1-1 0 0,1 1 0 0 0,0 0 1 0 0,1-1-1 0 0,0 0 0 0 0,0 0 0 0 0,1 0 1 0 0,0 0-1 0 0,0 0 0 0 0,1-1 1 0 0,0 1-1 0 0,0-1 0 0 0,1 0 0 0 0,0-1 1 0 0,0 0-1 0 0,1 0 0 0 0,-1 0 1 0 0,1-1-1 0 0,1 0 0 0 0,-1 0 0 0 0,1 0 1 0 0,-1-1-1 0 0,1 0 0 0 0,1-1 1 0 0,-1 0-1 0 0,0 0 0 0 0,5 0-3 0 0,3-2 48 0 0,-1-2 0 0 0,1 0 0 0 0,-1 0 0 0 0,1-1 0 0 0,-1-1 0 0 0,0-1-1 0 0,0 0 1 0 0,0-1 0 0 0,0-1 0 0 0,-1 0 0 0 0,0 0 0 0 0,0-2 0 0 0,-1 0 0 0 0,0 0-1 0 0,0-2 1 0 0,-1 1 0 0 0,0-1 0 0 0,0-1 0 0 0,-1 0 0 0 0,2-5-48 0 0,-9 12 13 0 0,0 0 1 0 0,0 0-1 0 0,-1-1 1 0 0,0 0-1 0 0,0 0 1 0 0,0 1-1 0 0,0-2 1 0 0,-1 1-1 0 0,0 0 1 0 0,0 0-1 0 0,0-1 1 0 0,-1 1-1 0 0,1-1 1 0 0,-2 1-1 0 0,1-1 1 0 0,0 0-1 0 0,-1 1 1 0 0,0-1-1 0 0,0 0 1 0 0,-1 0-1 0 0,0 1 1 0 0,0-1-1 0 0,0 1 1 0 0,-1-1-1 0 0,1 1 1 0 0,-1-1-1 0 0,0 1 1 0 0,-1 0-1 0 0,0 0 1 0 0,1 0-1 0 0,-2 0 1 0 0,1 1-1 0 0,0-1-13 0 0,-10-2-122 0 0,1 0 0 0 0,-1 1-1 0 0,0 1 1 0 0,-1 0 0 0 0,0 0 0 0 0,1 2-1 0 0,-1-1 1 0 0,0 2 0 0 0,0 0 0 0 0,-1 1-1 0 0,1 0 1 0 0,0 1 0 0 0,-1 0 0 0 0,1 2-1 0 0,0-1 1 0 0,0 2 0 0 0,0 0 0 0 0,0 0-1 0 0,0 2 1 0 0,1-1 0 0 0,0 2-1 0 0,0 0 1 0 0,-2 2 122 0 0,0-1-1435 0 0,1 1 1 0 0,0 1-1 0 0,1 0 0 0 0,0 1 0 0 0,0 0 0 0 0,1 1 0 0 0,-10 12 1435 0 0,12-11-8946 0 0</inkml:trace>
  <inkml:trace contextRef="#ctx0" brushRef="#br0" timeOffset="357.67">1313 616 10746 0 0,'0'0'2165'0'0,"0"0"-361"0"0,0 0-194 0 0,0 0-115 0 0,0 0-187 0 0,0 0-249 0 0,0 0-246 0 0,0 0-203 0 0,0 0-130 0 0,0 0-111 0 0,0 0-95 0 0,0 0-62 0 0,0 0-56 0 0,-13 25-21 0 0,-41 79-41 0 0,53-103-90 0 0,0 0-1 0 0,0 1 0 0 0,0-1 0 0 0,0 1 0 0 0,0-1 1 0 0,0 1-1 0 0,0 0 0 0 0,0 0 0 0 0,1-1 0 0 0,-1 1 1 0 0,0 0-1 0 0,1 0 0 0 0,0-1 0 0 0,-1 1 0 0 0,1 0 1 0 0,0 0-1 0 0,0 0 0 0 0,0 0 0 0 0,0 0 0 0 0,1-1 1 0 0,-1 1-1 0 0,0 0 0 0 0,1 0 0 0 0,-1 0 0 0 0,1-1 1 0 0,0 1-1 0 0,-1 0 0 0 0,1 0 0 0 0,0 0-3 0 0,4 4 9 0 0,-2 0 35 0 0,1 0 0 0 0,-1 0 1 0 0,1-1-1 0 0,1 1 1 0 0,-1-1-1 0 0,1 0 0 0 0,0 0 1 0 0,0-1-1 0 0,0 0 0 0 0,0 0 1 0 0,1 0-1 0 0,0 0 1 0 0,0-1-1 0 0,0 0 0 0 0,0 0 1 0 0,0-1-1 0 0,1 0 0 0 0,-1 0 1 0 0,1 0-1 0 0,0-1 1 0 0,-1 0-1 0 0,1 0 0 0 0,0 0 1 0 0,0-1-1 0 0,-1 0 0 0 0,1-1 1 0 0,0 1-1 0 0,0-1 1 0 0,4-2-45 0 0,-2 1 104 0 0,0 0 1 0 0,-1-1-1 0 0,1 0 0 0 0,-1-1 1 0 0,0 0-1 0 0,0 0 1 0 0,0-1-1 0 0,0 0 1 0 0,-1 0-1 0 0,0-1 1 0 0,0 0-1 0 0,0 0 0 0 0,-1-1 1 0 0,0 0-1 0 0,0 0 1 0 0,-1 0-1 0 0,1 0 1 0 0,-2-1-1 0 0,1 0 1 0 0,-1 0-1 0 0,0-1 1 0 0,-1 1-1 0 0,0-1 0 0 0,0 1 1 0 0,-1-4-105 0 0,-1 8-10 0 0,0-1 1 0 0,0 0-1 0 0,-1 1 0 0 0,0-1 1 0 0,0 0-1 0 0,0 1 0 0 0,-1-1 1 0 0,0 0-1 0 0,0 1 0 0 0,0-1 1 0 0,0 1-1 0 0,0-1 0 0 0,-1 1 1 0 0,0-1-1 0 0,0 1 0 0 0,0 0 1 0 0,-1 0-1 0 0,1 0 1 0 0,-1 0-1 0 0,0 1 0 0 0,0-1 1 0 0,0 1-1 0 0,-1 0 0 0 0,1-1 1 0 0,-1 2-1 0 0,0-1 0 0 0,1 0 1 0 0,-1 1-1 0 0,-1-1 0 0 0,1 1 1 0 0,0 0-1 0 0,0 1 1 0 0,-1-1-1 0 0,1 1 0 0 0,-1 0 1 0 0,1 0-1 0 0,-1 0 0 0 0,0 1 1 0 0,1-1-1 0 0,-1 1 0 0 0,0 0 1 0 0,1 1-1 0 0,-5 0 10 0 0,0-1-307 0 0,0 1 0 0 0,1 0 0 0 0,-1 1 0 0 0,1 0 1 0 0,-1 0-1 0 0,1 1 0 0 0,0 0 0 0 0,0 1 0 0 0,0-1 0 0 0,0 2 0 0 0,0-1 0 0 0,1 1 0 0 0,-1 1 307 0 0,-25 20-4675 0 0,3 2-4362 0 0,20-17-176 0 0</inkml:trace>
  <inkml:trace contextRef="#ctx0" brushRef="#br0" timeOffset="747.773">1635 678 7154 0 0,'0'0'3482'0'0,"0"0"-881"0"0,0 0-547 0 0,0 0-161 0 0,0 0-233 0 0,0 0-286 0 0,0 0-306 0 0,0 0-313 0 0,0 0-262 0 0,0 0-171 0 0,0 0-49 0 0,0 0 12 0 0,0 0 15 0 0,-1 9 10 0 0,1-8-304 0 0,-2 9 59 0 0,0 1 0 0 0,1-1 0 0 0,0 1 0 0 0,1-1 0 0 0,0 1 0 0 0,1-1 0 0 0,0 1 0 0 0,0-1 0 0 0,1 0 0 0 0,1 1 0 0 0,0-1 0 0 0,0 0 0 0 0,1 0 0 0 0,0-1 0 0 0,0 1 0 0 0,1-1 0 0 0,2 3-65 0 0,-1-8 52 0 0,0-1-1 0 0,0 0 1 0 0,1 0 0 0 0,-1 0 0 0 0,1 0 0 0 0,0-1-1 0 0,-1 0 1 0 0,1-1 0 0 0,0 0 0 0 0,0 0 0 0 0,0 0 0 0 0,0-1-1 0 0,0 0 1 0 0,0 0 0 0 0,0 0 0 0 0,0-1 0 0 0,0-1 0 0 0,0 1-1 0 0,0-1 1 0 0,-1 0 0 0 0,1 0 0 0 0,-1-1 0 0 0,2-1-52 0 0,5-1 85 0 0,-1-1-1 0 0,0-1 1 0 0,0 0 0 0 0,-1 0 0 0 0,0-1 0 0 0,0-1 0 0 0,0 0 0 0 0,-2 0 0 0 0,1-1 0 0 0,-1 0-1 0 0,5-8-84 0 0,36-74-1513 0 0,-46 71-261 0 0,2-10-2771 0 0,-3 10-5128 0 0,-2 13-82 0 0</inkml:trace>
  <inkml:trace contextRef="#ctx0" brushRef="#br0" timeOffset="1005.814">2254 1 15115 0 0,'0'0'1843'0'0,"0"0"-626"0"0,0 0-235 0 0,0 0 127 0 0,0 0 126 0 0,0 0 9 0 0,0 0-209 0 0,0 0-228 0 0,0 0-138 0 0,1 37-118 0 0,3 117-91 0 0,-7 175 688 0 0,2-143-1317 0 0,2-100-4647 0 0,-14-79-6180 0 0,9-7 10 0 0</inkml:trace>
  <inkml:trace contextRef="#ctx0" brushRef="#br0" timeOffset="1170.022">1996 410 15611 0 0,'0'0'2126'0'0,"0"0"-600"0"0,0 0-462 0 0,0 0-181 0 0,0 0-118 0 0,0 0-118 0 0,0 0-96 0 0,0 0-91 0 0,0 0-77 0 0,0 0-79 0 0,0 0-80 0 0,33-5-79 0 0,105-15-65 0 0,110-8-1560 0 0,-216 20 327 0 0,28-4-5572 0 0,-31 7-4909 0 0</inkml:trace>
</inkml:ink>
</file>

<file path=ppt/ink/ink36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24:32.2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248 217 0 0 0,'0'0'261'0'0,"0"0"75"0"0,0 0-17 0 0,0 0 13 0 0,0 0 54 0 0,0 0 86 0 0,1-10 61 0 0,6-33 53 0 0,9-3 4175 0 0,-6 38 9270 0 0,-6 21-9699 0 0,-1 2-5661 0 0,15 83 2268 0 0,-11-32-644 0 0,-2 1-1 0 0,-4-1 1 0 0,-5 59-295 0 0,-15 180 251 0 0,16-308-4113 0 0,-8-11-6423 0 0,9 13-798 0 0</inkml:trace>
  <inkml:trace contextRef="#ctx0" brushRef="#br0" timeOffset="3239.752">1 405 1696 0 0,'0'0'1591'0'0,"0"0"-297"0"0,0 0-56 0 0,0 0 150 0 0,0 0 99 0 0,0 0-98 0 0,0 0-214 0 0,0 0-228 0 0,0 0-172 0 0,0 0-97 0 0,0 0-68 0 0,1 3-60 0 0,5 12 949 0 0,-2 4 3307 0 0,18-23-171 0 0,184-28-2302 0 0,-48 47-1958 0 0,-123-8-363 0 0,7 6 45 0 0,-41-12-39 0 0,-1-1 8 0 0,0 0-4 0 0,0 0 8 0 0,0 0 12 0 0,0 0 18 0 0,0 0 25 0 0,0 0-6 0 0,0 0 4 0 0,0 0-6 0 0,0 0 2 0 0,0 0-22 0 0,0 0-2 0 0,0 0-33 0 0,-13 0-1631 0 0,-18 7-10666 0 0,27-3 674 0 0</inkml:trace>
  <inkml:trace contextRef="#ctx0" brushRef="#br0" timeOffset="4162.672">489 0 9874 0 0,'0'0'2229'0'0,"0"0"-457"0"0,0 0-340 0 0,0 0-135 0 0,0 0-104 0 0,0 0-145 0 0,0 0-203 0 0,0 0-161 0 0,0 0-95 0 0,0 0-50 0 0,0 0-12 0 0,0 0-35 0 0,-5 14-32 0 0,-15 41-43 0 0,19-51-303 0 0,0 1 0 0 0,0 0-1 0 0,0-1 1 0 0,0 1 0 0 0,1 0-1 0 0,0-1 1 0 0,0 1 0 0 0,0 0-1 0 0,0-1 1 0 0,1 1 0 0 0,0 0-1 0 0,0-1 1 0 0,0 1 0 0 0,1-1-1 0 0,-1 1 1 0 0,1-1 0 0 0,0 0-1 0 0,0 1 1 0 0,1-1 0 0 0,-1 0-1 0 0,1 0-113 0 0,15 34 633 0 0,-2 46-261 0 0,-3-1 1 0 0,-5 2-1 0 0,-2 17-372 0 0,4 42 70 0 0,3 35-8 0 0,-12-179-54 0 0,-1 0 0 0 0,0-1 0 0 0,1 1 0 0 0,-1 0 0 0 0,1 0-1 0 0,-1 0 1 0 0,1-1 0 0 0,-1 1 0 0 0,1 0 0 0 0,-1 0 0 0 0,1 0 0 0 0,-1 0 0 0 0,1 0-1 0 0,-1 0 1 0 0,1 0 0 0 0,-1 0 0 0 0,1 0 0 0 0,-1 0 0 0 0,1 0 0 0 0,-1 0 0 0 0,0 0-1 0 0,1 0 1 0 0,-1 1 0 0 0,1-1 0 0 0,-1 0 0 0 0,1 0 0 0 0,-1 1 0 0 0,1-1 0 0 0,-1 0-1 0 0,0 0 1 0 0,1 1 0 0 0,-1-1 0 0 0,0 0 0 0 0,1 1 0 0 0,-1-1 0 0 0,0 1 0 0 0,1-1-1 0 0,-1 0 1 0 0,0 1 0 0 0,0-1 0 0 0,1 1 0 0 0,-1-1 0 0 0,0 1 0 0 0,0-1 0 0 0,0 1-1 0 0,0-1 1 0 0,0 0 0 0 0,0 1 0 0 0,0-1 0 0 0,0 1 0 0 0,0-1 0 0 0,0 1 0 0 0,0-1-1 0 0,0 1 1 0 0,0-1 0 0 0,0 1 0 0 0,0-1 0 0 0,0 1 0 0 0,0-1 0 0 0,-1 1-1 0 0,1-1 1 0 0,0 1-8 0 0,54-97 775 0 0,27-32-636 0 0,-4 62-126 0 0,-24 69-82 0 0,-49 3 79 0 0,-1-1 1 0 0,1 0-1 0 0,-1 1 0 0 0,0 0 0 0 0,-1 0 1 0 0,1-1-1 0 0,-1 2 0 0 0,-1-1 1 0 0,1 0-1 0 0,-1 0 0 0 0,0 1 1 0 0,0-1-1 0 0,-1 0 0 0 0,1 1 1 0 0,-2 4-11 0 0,7 43 93 0 0,6 38 30 0 0,-11-95-3827 0 0,-1-2-1578 0 0,1 1-4471 0 0,-1 1-892 0 0</inkml:trace>
  <inkml:trace contextRef="#ctx0" brushRef="#br0" timeOffset="4686.688">1067 714 4881 0 0,'0'0'3162'0'0,"0"0"-1398"0"0,0 0-426 0 0,0 0 76 0 0,0 0 58 0 0,0 0-76 0 0,0 0-215 0 0,0 0-239 0 0,0 0-143 0 0,0 0-85 0 0,0 0-38 0 0,0 0-9 0 0,0 0 4 0 0,13 10 5 0 0,42 26 14 0 0,-52-34-583 0 0,0-1 0 0 0,0 1-1 0 0,0-1 1 0 0,0 0 0 0 0,0 0-1 0 0,0 0 1 0 0,0-1 0 0 0,0 1-1 0 0,0-1 1 0 0,0 1 0 0 0,1-1 0 0 0,-1 0-1 0 0,0-1 1 0 0,0 1 0 0 0,0 0-1 0 0,1-1 1 0 0,-1 0 0 0 0,0 1-1 0 0,0-1 1 0 0,0-1 0 0 0,0 1-1 0 0,0 0 1 0 0,-1-1 0 0 0,1 1-1 0 0,0-1 1 0 0,1-1-107 0 0,3-1 231 0 0,5-2-96 0 0,-1-1 0 0 0,0 0 0 0 0,-1 0 0 0 0,0-1 0 0 0,0-1 0 0 0,0 0 0 0 0,-1 0 0 0 0,0 0-1 0 0,-1-1 1 0 0,0-1 0 0 0,-1 1 0 0 0,0-1 0 0 0,0-1 0 0 0,-2 1 0 0 0,1-1 0 0 0,-1 0 0 0 0,-1 0 0 0 0,0-1 0 0 0,-1 1 0 0 0,0-1 0 0 0,-1 0 0 0 0,0 0-1 0 0,-1-2-134 0 0,-2 12-4 0 0,1 0-1 0 0,-1 0 0 0 0,0 0 0 0 0,0 0 0 0 0,0 0 1 0 0,-1 0-1 0 0,1 1 0 0 0,-1-1 0 0 0,0 0 0 0 0,1 1 0 0 0,-1-1 1 0 0,0 1-1 0 0,0 0 0 0 0,-1-1 0 0 0,1 1 0 0 0,0 0 1 0 0,-1 0-1 0 0,1 1 0 0 0,-1-1 0 0 0,0 0 0 0 0,0 1 1 0 0,0 0-1 0 0,1-1 0 0 0,-1 1 0 0 0,0 1 0 0 0,0-1 1 0 0,0 0-1 0 0,-1 1 0 0 0,1-1 0 0 0,0 1 0 0 0,0 0 0 0 0,0 0 1 0 0,0 0-1 0 0,0 0 0 0 0,0 1 0 0 0,-1-1 0 0 0,1 1 1 0 0,0 0-1 0 0,0 0 0 0 0,0 0 0 0 0,1 0 0 0 0,-1 0 1 0 0,0 1-1 0 0,0-1 0 0 0,1 1 0 0 0,-1 0 0 0 0,1 0 0 0 0,-1 0 1 0 0,1 0-1 0 0,0 0 0 0 0,-1 1 5 0 0,-18 15-15 0 0,0 0 0 0 0,1 2 0 0 0,1 1 0 0 0,1 0 0 0 0,1 1 0 0 0,1 1 0 0 0,1 1-1 0 0,0 0 1 0 0,2 1 0 0 0,-2 8 15 0 0,12-25 16 0 0,1 0-1 0 0,-1 0 1 0 0,2 0-1 0 0,-1 0 1 0 0,1 0-1 0 0,0 0 1 0 0,1 1-1 0 0,0-1 1 0 0,0 0-1 0 0,1 0 1 0 0,0 1-1 0 0,0-1 1 0 0,1 0-16 0 0,1-4 28 0 0,0 1 1 0 0,0-1 0 0 0,1 0-1 0 0,-1 0 1 0 0,1 0 0 0 0,0-1-1 0 0,0 1 1 0 0,0-1 0 0 0,1 0-1 0 0,-1 0 1 0 0,1-1 0 0 0,0 1-1 0 0,-1-1 1 0 0,6 2-29 0 0,108 11 643 0 0,-103-15-546 0 0,132-7 666 0 0,-128 6-1245 0 0,37-7 1059 0 0,-26-9-8028 0 0,-29 15 157 0 0,1-4-5260 0 0</inkml:trace>
</inkml:ink>
</file>

<file path=ppt/ink/ink36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24:37.9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315 544 0 0 0,'0'0'500'0'0,"0"0"943"0"0,0 0 364 0 0,0 0 79 0 0,0 0-32 0 0,0 0-129 0 0,0 0-151 0 0,0 0-139 0 0,0 0-151 0 0,0 0-130 0 0,9-4 4563 0 0,-9 3-5604 0 0,1-1 0 0 0,-1 1 0 0 0,-1-1 0 0 0,1 1 1 0 0,0-1-1 0 0,0 1 0 0 0,0-1 0 0 0,-1 1 0 0 0,1-1 0 0 0,-1 1 0 0 0,1-1 0 0 0,-1 1 0 0 0,1 0 0 0 0,-1-1 0 0 0,0 1 1 0 0,0 0-1 0 0,0 0 0 0 0,0-1 0 0 0,0 1 0 0 0,0 0 0 0 0,0 0 0 0 0,0 0 0 0 0,0 0 0 0 0,0 0 0 0 0,-1 1 1 0 0,1-1-1 0 0,0 0 0 0 0,-1 0 0 0 0,1 1 0 0 0,-1-1 0 0 0,1 1 0 0 0,0-1 0 0 0,-1 1 0 0 0,1 0 0 0 0,-1-1 0 0 0,1 1 1 0 0,-1 0-1 0 0,1 0 0 0 0,-1 0 0 0 0,1 0 0 0 0,-1 1 0 0 0,1-1 0 0 0,-1 0 0 0 0,1 0 0 0 0,-1 1 0 0 0,0-1-113 0 0,-5 0 60 0 0,-1 0-1 0 0,0 0 0 0 0,0 1 0 0 0,1 0 0 0 0,-1 0 0 0 0,0 1 0 0 0,1-1 0 0 0,-1 2 0 0 0,1-1 0 0 0,0 1 0 0 0,0 0 0 0 0,0 1 0 0 0,0 0 0 0 0,0 0 0 0 0,-2 2-59 0 0,-103 85 673 0 0,107-84-627 0 0,0 1 0 0 0,0-1 0 0 0,0 1 0 0 0,1 0 0 0 0,1 0-1 0 0,-1 0 1 0 0,1 1 0 0 0,1-1 0 0 0,-1 1 0 0 0,1 0 0 0 0,1 0-1 0 0,0-1 1 0 0,0 1 0 0 0,1 0 0 0 0,0 0 0 0 0,0 0 0 0 0,1 0-1 0 0,0 0 1 0 0,2 6-46 0 0,2 1 83 0 0,0 0-1 0 0,2-1 1 0 0,-1 0 0 0 0,2 0-1 0 0,0-1 1 0 0,0 1-1 0 0,2-2 1 0 0,-1 1-1 0 0,2-2 1 0 0,0 1-83 0 0,-2-6 60 0 0,0 0-1 0 0,0-1 1 0 0,1 0 0 0 0,-1-1 0 0 0,1 0 0 0 0,0-1 0 0 0,0 0-1 0 0,1 0 1 0 0,-1-1 0 0 0,1-1 0 0 0,0 1 0 0 0,0-2-1 0 0,0 0 1 0 0,0 0 0 0 0,0-1 0 0 0,0 0 0 0 0,0-1-1 0 0,0 0 1 0 0,0-1 0 0 0,-1 0 0 0 0,1 0 0 0 0,0-1 0 0 0,-1-1-1 0 0,0 0 1 0 0,0 0 0 0 0,0-1 0 0 0,3-2-60 0 0,3 0 43 0 0,0-1 0 0 0,0-1 0 0 0,-1 0 0 0 0,0-1 0 0 0,-1-1 0 0 0,0 0 0 0 0,4-5-43 0 0,-20 15-217 0 0,0 0 0 0 0,0 0 0 0 0,1 1 0 0 0,-1-1 0 0 0,0 0 0 0 0,0 0 0 0 0,0 1 0 0 0,0 0 0 0 0,0-1 0 0 0,0 1 0 0 0,1 0 0 0 0,-1 0 0 0 0,0 0 0 0 0,0 0 0 0 0,0 0 1 0 0,0 0-1 0 0,0 0 0 0 0,0 1 0 0 0,0-1 0 0 0,0 1 0 0 0,0-1 0 0 0,0 1 0 0 0,1 0 0 0 0,-1 0 0 0 0,0 0 0 0 0,0 0 0 0 0,1 0 217 0 0,-17 11-4483 0 0,11-7-60 0 0,-2 3-7349 0 0</inkml:trace>
  <inkml:trace contextRef="#ctx0" brushRef="#br0" timeOffset="544.229">635 839 11234 0 0,'0'0'1687'0'0,"0"0"-561"0"0,0 0-152 0 0,0 0 148 0 0,0 0 147 0 0,0 0-9 0 0,0 0-178 0 0,0 0-198 0 0,0 0-131 0 0,0 0-49 0 0,0 0-27 0 0,0 0-15 0 0,22 4-20 0 0,70 13-51 0 0,-87-16-507 0 0,-1 0 1 0 0,0 0 0 0 0,1-1 0 0 0,-1 1 0 0 0,1-1-1 0 0,-1 0 1 0 0,0 0 0 0 0,1-1 0 0 0,-1 1 0 0 0,1-1-1 0 0,-1 0 1 0 0,0 0 0 0 0,1 0 0 0 0,-1-1-1 0 0,0 0 1 0 0,0 0 0 0 0,0 0-85 0 0,16-7 418 0 0,-5 3-226 0 0,-1-2 0 0 0,-1 0 0 0 0,1 0 0 0 0,-1-1 1 0 0,-1-1-1 0 0,0 0 0 0 0,0 0 0 0 0,-1-2 0 0 0,0 1 0 0 0,3-7-192 0 0,-8 12 46 0 0,-1-1 0 0 0,0 0-1 0 0,-1-1 1 0 0,0 1-1 0 0,0-1 1 0 0,0 0 0 0 0,-1 0-1 0 0,0 0 1 0 0,-1-1-1 0 0,0 1 1 0 0,0 0 0 0 0,-1-1-1 0 0,0 0 1 0 0,0 1-1 0 0,-1-1 1 0 0,0-4-46 0 0,-2 10-1 0 0,1 0 0 0 0,0 0 0 0 0,-1 0-1 0 0,0 1 1 0 0,0-1 0 0 0,0 0 0 0 0,0 1 0 0 0,0-1 0 0 0,0 1 0 0 0,-1-1 0 0 0,1 1-1 0 0,-1 0 1 0 0,1 0 0 0 0,-1 0 0 0 0,0 1 0 0 0,0-1 0 0 0,0 1 0 0 0,0-1 0 0 0,0 1 0 0 0,0 0-1 0 0,0 0 1 0 0,-1 0 0 0 0,1 1 0 0 0,0-1 0 0 0,0 1 0 0 0,-1 0 0 0 0,1-1 0 0 0,0 2-1 0 0,-1-1 1 0 0,1 0 0 0 0,-2 1 1 0 0,-2-1-23 0 0,1 0 0 0 0,0 1-1 0 0,0 0 1 0 0,-1 0 0 0 0,1 0-1 0 0,0 1 1 0 0,0 0 0 0 0,0 0 0 0 0,0 1-1 0 0,1-1 1 0 0,-1 1 0 0 0,1 0-1 0 0,-1 1 1 0 0,1-1 0 0 0,0 1-1 0 0,0 0 1 0 0,-3 4 23 0 0,-5 3-17 0 0,1 1 1 0 0,0 0-1 0 0,0 0 0 0 0,1 1 0 0 0,1 1 0 0 0,0 0 0 0 0,1 0 1 0 0,1 1-1 0 0,0 0 0 0 0,1 1 0 0 0,0-1 0 0 0,1 1 1 0 0,1 1-1 0 0,1-1 0 0 0,0 1 0 0 0,1-1 0 0 0,1 1 0 0 0,0 15 17 0 0,2-28-2 0 0,1-1 0 0 0,-1 1 0 0 0,1-1-1 0 0,-1 1 1 0 0,1-1 0 0 0,0 0 0 0 0,1 1 0 0 0,-1-1-1 0 0,0 0 1 0 0,1 0 0 0 0,0 0 0 0 0,0 0-1 0 0,0 0 1 0 0,0 0 0 0 0,0 0 0 0 0,0-1-1 0 0,1 1 1 0 0,0-1 0 0 0,-1 0 0 0 0,1 1-1 0 0,0-1 1 0 0,0-1 0 0 0,0 1 0 0 0,0 0-1 0 0,0-1 1 0 0,0 1 0 0 0,1-1 0 0 0,-1 0 0 0 0,1 0-1 0 0,-1 0 1 0 0,0-1 0 0 0,3 1 2 0 0,5 1-1 0 0,0-1-1 0 0,0 0 1 0 0,1 0 0 0 0,-1-1 0 0 0,0-1-1 0 0,0 0 1 0 0,1 0 0 0 0,-1-1 0 0 0,10-3 1 0 0,139-60-1208 0 0,-109 38-3872 0 0,-2-2-6887 0 0,-39 22 1861 0 0</inkml:trace>
  <inkml:trace contextRef="#ctx0" brushRef="#br0" timeOffset="977.68">1226 964 3769 0 0,'0'0'4267'0'0,"0"0"-1349"0"0,0 0-390 0 0,0 0-64 0 0,0 0-346 0 0,0 0-362 0 0,0 0-293 0 0,0 0-239 0 0,0 0-170 0 0,0 0-160 0 0,0 0-136 0 0,0 0-108 0 0,0 0-119 0 0,26-27-85 0 0,79-81-80 0 0,-63 51 163 0 0,4-89 606 0 0,-59 288-1972 0 0,14-138 832 0 0,-1 0 1 0 0,0 0 0 0 0,1-1 0 0 0,0 1 0 0 0,-1 0-1 0 0,1 0 1 0 0,1 0 0 0 0,-1-1 0 0 0,1 1-1 0 0,-1-1 1 0 0,1 1 0 0 0,0-1 0 0 0,0 0-1 0 0,1 0 1 0 0,-1 0 0 0 0,1 0 0 0 0,-1 0 0 0 0,1 0-1 0 0,0-1 1 0 0,0 1 0 0 0,0-1 0 0 0,0 0-1 0 0,1 0 1 0 0,-1 0 0 0 0,1 0 0 0 0,-1 0-1 0 0,4 0 5 0 0,105 17 273 0 0,-96-21-170 0 0,1 0 0 0 0,-1-1 0 0 0,0-1 0 0 0,0 0-1 0 0,0-1 1 0 0,-1-1 0 0 0,0-1 0 0 0,0 0 0 0 0,0-1-1 0 0,-1 0 1 0 0,0-1 0 0 0,8-7-103 0 0,-15 11 47 0 0,-1 0 0 0 0,0-1 0 0 0,-1 0 0 0 0,1 0 0 0 0,-1 0 0 0 0,0 0 0 0 0,0-1 1 0 0,-1 0-1 0 0,0 0 0 0 0,0 0 0 0 0,-1 0 0 0 0,0-1 0 0 0,0 1 0 0 0,-1-1 0 0 0,0 0 0 0 0,0 0 0 0 0,0-3-47 0 0,-8-13-1287 0 0,-1 22-1692 0 0,-4 2-3305 0 0,8 0-5517 0 0</inkml:trace>
  <inkml:trace contextRef="#ctx0" brushRef="#br0" timeOffset="1413.387">2254 40 19220 0 0,'0'0'1838'0'0,"0"0"-355"0"0,0 0-192 0 0,0 0-107 0 0,0 0-165 0 0,0 0-212 0 0,0 0-246 0 0,0 0-199 0 0,0 0-104 0 0,0 0-10 0 0,0 0 3 0 0,0 0-10 0 0,-3 13 8 0 0,-7 106 432 0 0,34 164-102 0 0,-32-61-593 0 0,-5-109-630 0 0,13-112 438 0 0,0-1-37 0 0,0 0-29 0 0,0 0-78 0 0,0 0-52 0 0,0 0-61 0 0,0 0-85 0 0,-3-23-5307 0 0,-1-3 234 0 0,0 8-2790 0 0,2 11 1168 0 0</inkml:trace>
  <inkml:trace contextRef="#ctx0" brushRef="#br0" timeOffset="1664.355">1930 559 10482 0 0,'0'0'2310'0'0,"0"0"-535"0"0,0 0-312 0 0,0 0-100 0 0,0 0-21 0 0,0 0-14 0 0,0 0-102 0 0,0 0-118 0 0,0 0-104 0 0,0 0-121 0 0,0 0-144 0 0,0 0-133 0 0,30 3-103 0 0,98 8-92 0 0,-37-22 256 0 0,99-14 65 0 0,-186 25-769 0 0,7-1-361 0 0,0 1-1 0 0,0 0 1 0 0,0 1-1 0 0,0 0 1 0 0,0 1-1 0 0,0 0 1 0 0,0 1-1 0 0,0 0 1 0 0,6 3 398 0 0,-6-1-1652 0 0,-2-2-1077 0 0,-3 0-2818 0 0,-4-2-5675 0 0</inkml:trace>
  <inkml:trace contextRef="#ctx0" brushRef="#br0" timeOffset="2375.767">2668 699 8490 0 0,'0'0'2915'0'0,"0"0"-498"0"0,0 0-405 0 0,0 0-297 0 0,0 0-249 0 0,0 0-257 0 0,0 0-218 0 0,0 0-173 0 0,0 0-121 0 0,0 0-74 0 0,0 0-72 0 0,0 0-74 0 0,25-14-57 0 0,78-41-62 0 0,-65 27 218 0 0,-17-67 772 0 0,-23 93-1368 0 0,0 0-1 0 0,0 1 0 0 0,-1-1 1 0 0,1 1-1 0 0,-1 0 1 0 0,0 0-1 0 0,1 0 1 0 0,-1 0-1 0 0,0 0 0 0 0,0 0 1 0 0,1 1-1 0 0,-1-1 1 0 0,0 1-1 0 0,0 0 1 0 0,0 0-1 0 0,0 0 0 0 0,1 0 1 0 0,-1 1-1 0 0,0-1 1 0 0,0 1-1 0 0,0-1 1 0 0,1 1-1 0 0,-1 0 0 0 0,0 0 1 0 0,1 0-1 0 0,-2 1 21 0 0,-73 69-897 0 0,55-46 614 0 0,6-7 32 0 0,2 0 1 0 0,0 1-1 0 0,1 1 0 0 0,0 0 0 0 0,2 1 1 0 0,-4 10 250 0 0,13-27-8 0 0,-1 0 1 0 0,1 1-1 0 0,-1-1 1 0 0,1 1-1 0 0,1-1 1 0 0,-1 1-1 0 0,1 0 1 0 0,0 0-1 0 0,0 0 1 0 0,0 0-1 0 0,0 0 1 0 0,1 0-1 0 0,0 0 1 0 0,0 0-1 0 0,1 0 1 0 0,-1 0-1 0 0,1 0 1 0 0,0 0-1 0 0,0-1 1 0 0,1 1-1 0 0,-1 0 1 0 0,1 0-1 0 0,0-1 1 0 0,0 1-1 0 0,1-1 1 0 0,-1 0-1 0 0,1 0 1 0 0,0 0-1 0 0,3 4 8 0 0,3-2 85 0 0,0-1-1 0 0,-1 1 0 0 0,2-2 0 0 0,-1 1 0 0 0,0-1 0 0 0,1-1 0 0 0,0 1 1 0 0,0-2-1 0 0,0 1 0 0 0,0-2 0 0 0,0 1 0 0 0,1-1 0 0 0,-1-1 0 0 0,0 0 1 0 0,1 0-1 0 0,-1-1 0 0 0,0 0 0 0 0,1-1-84 0 0,11-2 239 0 0,-1-1 1 0 0,1 0-1 0 0,-2-2 1 0 0,1-1-1 0 0,-1 0 1 0 0,0-1-1 0 0,0-1 0 0 0,0-2-239 0 0,-2 2 143 0 0,0 0-1 0 0,0-1 1 0 0,-1-1-1 0 0,-1-1 1 0 0,0 0-1 0 0,0-1 1 0 0,-1-1-1 0 0,-1 0 1 0 0,-1-1-1 0 0,0-1 1 0 0,-1 0-1 0 0,-1 0 0 0 0,0-1 1 0 0,-2-1-1 0 0,0 0 1 0 0,-1 0-1 0 0,2-10-142 0 0,-6 12 35 0 0,8-81 178 0 0,-34 38-133 0 0,20 58-95 0 0,-1 1-1 0 0,1-1 1 0 0,-1 1-1 0 0,0 0 0 0 0,1 0 1 0 0,-1 0-1 0 0,0 0 1 0 0,0 1-1 0 0,0-1 0 0 0,1 1 1 0 0,-1-1-1 0 0,0 1 1 0 0,0 0-1 0 0,0 0 0 0 0,0 0 1 0 0,0 1-1 0 0,0-1 1 0 0,0 1-1 0 0,0-1 0 0 0,1 1 1 0 0,-1 0-1 0 0,0 0 1 0 0,0 0-1 0 0,1 1 0 0 0,-1-1 1 0 0,1 1-1 0 0,-1-1 1 0 0,1 1-1 0 0,0 0 0 0 0,-1 0 1 0 0,1 0-1 0 0,0 0 1 0 0,-1 2 15 0 0,2-3-4 0 0,-4 2-16 0 0,0 1 1 0 0,0 0 0 0 0,1 0 0 0 0,-1 0 0 0 0,1 1 0 0 0,0-1-1 0 0,0 1 1 0 0,1 0 0 0 0,-1 0 0 0 0,1 0 0 0 0,0 1 0 0 0,0-1 0 0 0,1 1-1 0 0,0 0 1 0 0,0-1 0 0 0,0 1 0 0 0,1 0 0 0 0,0 0 0 0 0,-1 2 19 0 0,3-6-3 0 0,0 1 1 0 0,0 0-1 0 0,-1 0 1 0 0,2 0 0 0 0,-1-1-1 0 0,0 1 1 0 0,0-1-1 0 0,1 1 1 0 0,0-1 0 0 0,-1 1-1 0 0,1-1 1 0 0,0 0 0 0 0,0 0-1 0 0,0 0 1 0 0,0 0-1 0 0,1 0 1 0 0,-1 0 0 0 0,1-1-1 0 0,-1 1 1 0 0,1-1-1 0 0,-1 1 1 0 0,1-1 0 0 0,0 0-1 0 0,-1 0 1 0 0,1 0 0 0 0,0-1-1 0 0,0 1 1 0 0,0-1-1 0 0,0 1 1 0 0,0-1 0 0 0,0 0-1 0 0,1 0 3 0 0,44 15 57 0 0,-40-10-43 0 0,0 0 0 0 0,0 1 0 0 0,0 0 1 0 0,-1 0-1 0 0,1 0 0 0 0,-2 1 1 0 0,1 0-1 0 0,-1 1 0 0 0,0-1 1 0 0,0 1-1 0 0,-1 0 0 0 0,0 1 0 0 0,0-1 1 0 0,-1 1-1 0 0,-1 0 0 0 0,1 0 1 0 0,-1 0-1 0 0,0 3-14 0 0,15 131 135 0 0,-5-119-755 0 0,-10-21-4766 0 0,-1-4-5348 0 0,-1-3-1194 0 0</inkml:trace>
  <inkml:trace contextRef="#ctx0" brushRef="#br0" timeOffset="3285.107">3568 706 7530 0 0,'0'0'3148'0'0,"0"0"-986"0"0,0 0-424 0 0,0 0-109 0 0,0 0-16 0 0,0 0-100 0 0,0 0-198 0 0,0 0-180 0 0,0 0-176 0 0,0 0-171 0 0,0 0-131 0 0,0 0-144 0 0,0 0-109 0 0,-3-2-83 0 0,-9-8-73 0 0,8 7-71 0 0,4 3-67 0 0,0 0-39 0 0,24 4 225 0 0,136 33-189 0 0,-61-43-2634 0 0,-68 0-1372 0 0,0-4-3924 0 0,-18 6-3682 0 0</inkml:trace>
  <inkml:trace contextRef="#ctx0" brushRef="#br0" timeOffset="4146.689">4232 529 13467 0 0,'0'0'1723'0'0,"0"0"-327"0"0,0 0-134 0 0,0 0 19 0 0,0 0-63 0 0,0 0-184 0 0,0 0-233 0 0,0 0-223 0 0,0 0-174 0 0,-15 32-112 0 0,-45 96-82 0 0,43-56 56 0 0,18-67-244 0 0,-1 0-1 0 0,1 0 1 0 0,0 0 0 0 0,0-1 0 0 0,0 1-1 0 0,1 0 1 0 0,-1 0 0 0 0,1-1 0 0 0,0 1 0 0 0,1-1-1 0 0,-1 1 1 0 0,1-1 0 0 0,0 0 0 0 0,0 0-1 0 0,0 0 1 0 0,0 0 0 0 0,1-1 0 0 0,0 1-1 0 0,-1-1 1 0 0,1 0 0 0 0,1 0 0 0 0,-1-1 0 0 0,0 1-1 0 0,1-1 1 0 0,-1 0 0 0 0,1 0 0 0 0,0 0-1 0 0,-1-1 1 0 0,1 1 0 0 0,0-1 0 0 0,0 0 0 0 0,0-1-1 0 0,0 1 1 0 0,0-1 0 0 0,0 0 0 0 0,0 0-1 0 0,0-1 1 0 0,0 1 0 0 0,0-1 0 0 0,0 0-1 0 0,0-1 1 0 0,-1 1 0 0 0,1-1 0 0 0,0 0 0 0 0,-1 0-1 0 0,5-3-21 0 0,2 1 98 0 0,0-1 0 0 0,0 0 0 0 0,0 0-1 0 0,-1-2 1 0 0,0 1 0 0 0,0-1 0 0 0,0-1-1 0 0,-1 1 1 0 0,0-2 0 0 0,-1 1 0 0 0,0-1-1 0 0,0 0 1 0 0,-1-1 0 0 0,0 0 0 0 0,0 0-1 0 0,-1-1 1 0 0,-1 1 0 0 0,0-1 0 0 0,0-1 0 0 0,-1 1-1 0 0,-1 0 1 0 0,0-1 0 0 0,2-11-98 0 0,-7 16-40 0 0,-1 0 0 0 0,1 0-1 0 0,-1 1 1 0 0,0-1 0 0 0,0 1 0 0 0,-1 0 0 0 0,0 0 0 0 0,0 0-1 0 0,-1 0 1 0 0,1 1 0 0 0,-1-1 0 0 0,0 1 0 0 0,-1 0 0 0 0,1 1 0 0 0,-1-1-1 0 0,0 1 1 0 0,0 1 0 0 0,0-1 0 0 0,-1 1 0 0 0,1 0 0 0 0,-1 0-1 0 0,0 1 1 0 0,0-1 0 0 0,0 2 0 0 0,0-1 0 0 0,0 1 0 0 0,0 0 0 0 0,0 0 40 0 0,3 0-128 0 0,0 1 0 0 0,0-1 0 0 0,0 0 0 0 0,1 1 0 0 0,-1 0 0 0 0,0 0 0 0 0,0 0 0 0 0,0 0 0 0 0,0 1 0 0 0,0-1 0 0 0,1 1 0 0 0,-1 0 0 0 0,0 0 0 0 0,0 0 0 0 0,1 1 0 0 0,-1 0 0 0 0,1-1 0 0 0,-1 1 1 0 0,1 0-1 0 0,0 0 0 0 0,0 1 0 0 0,0-1 0 0 0,0 1 0 0 0,0 0 0 0 0,1-1 0 0 0,-1 1 0 0 0,1 0 0 0 0,-1 1 0 0 0,1-1 0 0 0,0 0 0 0 0,1 1 0 0 0,-1-1 0 0 0,0 1 0 0 0,0 2 128 0 0,4-5 23 0 0,0 1 0 0 0,1-1 0 0 0,-1 1 0 0 0,0-1-1 0 0,1 0 1 0 0,-1 0 0 0 0,1 0 0 0 0,-1 0 0 0 0,1-1-1 0 0,-1 1 1 0 0,1-1 0 0 0,0 1 0 0 0,-1-1 0 0 0,1 0-1 0 0,-1 0 1 0 0,1 0 0 0 0,0 0 0 0 0,-1-1 0 0 0,1 1 0 0 0,0-1-1 0 0,1 0-22 0 0,-3 1 13 0 0,19-5 204 0 0,0 0-1 0 0,0-2 1 0 0,0 0-1 0 0,-1-2 0 0 0,0 0 1 0 0,-1-1-1 0 0,0-1 0 0 0,0 0 1 0 0,-1-2-1 0 0,-1 0 1 0 0,0 0-1 0 0,-1-2-216 0 0,7-4 223 0 0,-1-1 1 0 0,-1-1-1 0 0,-1-1 1 0 0,0-1-1 0 0,-2 0 0 0 0,-1-1-223 0 0,-4 4 61 0 0,-1-1 0 0 0,0 1 0 0 0,-2-2-1 0 0,-1 1 1 0 0,0-1 0 0 0,-2 0 0 0 0,0-1-1 0 0,-1 0 1 0 0,-2 1 0 0 0,0-2-1 0 0,-1-22-60 0 0,-9 33 208 0 0,-4 39-334 0 0,3 24 100 0 0,3 0-1 0 0,1 0 1 0 0,3 1 0 0 0,2 4 26 0 0,-1-17-66 0 0,31 597-2330 0 0,-13-430 1672 0 0,-8-117 1209 0 0,-4 1 0 0 0,-5 73-485 0 0,-2-155 56 0 0,1 0 0 0 0,-1 0-1 0 0,0 0 1 0 0,-1-1-1 0 0,0 1 1 0 0,0 0 0 0 0,0-1-1 0 0,-1 1 1 0 0,1-1 0 0 0,-2 0-1 0 0,1 0 1 0 0,-1 0 0 0 0,0 0-1 0 0,0-1 1 0 0,0 1 0 0 0,-1-1-1 0 0,0 0 1 0 0,0-1-1 0 0,0 1 1 0 0,-1-1 0 0 0,1 0-1 0 0,-1 0 1 0 0,0-1 0 0 0,0 1-1 0 0,-1-1 1 0 0,1-1 0 0 0,-1 1-1 0 0,1-1 1 0 0,-3 0-56 0 0,5-3 59 0 0,1-1 1 0 0,-1 0-1 0 0,1 0 0 0 0,0 0 1 0 0,0 0-1 0 0,0-1 0 0 0,0 1 1 0 0,0-1-1 0 0,0 0 0 0 0,0 1 1 0 0,1-1-1 0 0,0-1 0 0 0,-1 1 1 0 0,1 0-1 0 0,0 0 1 0 0,1-1-1 0 0,-1 1 0 0 0,1-1 1 0 0,-1 0-1 0 0,1 1 0 0 0,0-1 1 0 0,0 0-1 0 0,1 0 0 0 0,-1 0 1 0 0,1-2-60 0 0,0 5 4 0 0,-7-165 735 0 0,8 137-643 0 0,1-15-82 0 0,2 0 0 0 0,1 1 0 0 0,3 0-1 0 0,2 0 1 0 0,1 0 0 0 0,2 1 0 0 0,2 1 0 0 0,14-24-14 0 0,-22 50-851 0 0,26-43 535 0 0,-18 42-3921 0 0,3 1-4866 0 0,-12 12-3051 0 0</inkml:trace>
  <inkml:trace contextRef="#ctx0" brushRef="#br0" timeOffset="4654.772">4989 724 12547 0 0,'0'0'2294'0'0,"0"0"-303"0"0,0 0-224 0 0,0 0-128 0 0,0 0-222 0 0,0 0-304 0 0,0 0-317 0 0,0 0-282 0 0,0 0-192 0 0,0 0-121 0 0,0 0-22 0 0,0 0 68 0 0,4 2 77 0 0,7 2-199 0 0,0-1 1 0 0,0-1 0 0 0,0 0 0 0 0,0 0-1 0 0,1-1 1 0 0,-1-1 0 0 0,1 1-1 0 0,-1-2 1 0 0,1 0 0 0 0,-1 0 0 0 0,0-1-1 0 0,0-1 1 0 0,1 0 0 0 0,-2 0-1 0 0,1-1 1 0 0,0 0 0 0 0,-1-1 0 0 0,0 0-1 0 0,6-5-125 0 0,-12 9-823 0 0,23-10 1549 0 0,-18 9-5521 0 0,2 1-7163 0 0,-8 1 1069 0 0</inkml:trace>
  <inkml:trace contextRef="#ctx0" brushRef="#br0" timeOffset="5238.829">5385 909 16147 0 0,'0'0'1913'0'0,"0"0"-552"0"0,0 0-154 0 0,0 0 32 0 0,0 0 15 0 0,0 0-120 0 0,0 0-246 0 0,0 0-223 0 0,0 0-138 0 0,0 0-86 0 0,0 0-47 0 0,0 0-58 0 0,7-29-33 0 0,23-90-38 0 0,5 46 140 0 0,-18 43-313 0 0,2 2 0 0 0,1 0-1 0 0,1 2 1 0 0,1 0 0 0 0,1 1-1 0 0,2 2 1 0 0,0 0-1 0 0,2 2 1 0 0,0 0 0 0 0,6-1-92 0 0,-32 20 0 0 0,1 1 0 0 0,0-1 1 0 0,0 1-1 0 0,-1-1 0 0 0,1 1 1 0 0,0 0-1 0 0,0 0 1 0 0,0-1-1 0 0,1 1 0 0 0,-1 1 1 0 0,0-1-1 0 0,0 0 0 0 0,0 0 1 0 0,1 1-1 0 0,-1 0 0 0 0,0-1 1 0 0,1 1-1 0 0,-1 0 0 0 0,0 0 1 0 0,1 0-1 0 0,-1 0 1 0 0,0 1-1 0 0,1-1 0 0 0,-1 0 1 0 0,0 1-1 0 0,0 0 0 0 0,0 0 1 0 0,1-1-1 0 0,-1 1 0 0 0,0 0 1 0 0,0 1-1 0 0,0-1 1 0 0,0 0-1 0 0,0 1 0 0 0,-1-1 1 0 0,1 1-1 0 0,0-1 0 0 0,-1 1 1 0 0,1 0-1 0 0,-1 0 0 0 0,1 0 1 0 0,-1 0-1 0 0,0 0 1 0 0,0 0-1 0 0,0 0 0 0 0,0 0 1 0 0,0 0-1 0 0,0 2 0 0 0,4 16 3 0 0,-1 0-1 0 0,-1 1 1 0 0,-1-1-1 0 0,-1 1 1 0 0,-1 0-1 0 0,0-1 1 0 0,-2 7-3 0 0,0 27 30 0 0,2 43-31 0 0,0-97 1 0 0,0 1 0 0 0,0 0 0 0 0,0 0 0 0 0,0 0 1 0 0,0 0-1 0 0,1 0 0 0 0,-1 0 0 0 0,0 0 0 0 0,0 0 0 0 0,1 0 1 0 0,-1-1-1 0 0,0 1 0 0 0,1 0 0 0 0,-1 0 0 0 0,1 0 1 0 0,-1-1-1 0 0,1 1 0 0 0,-1 0 0 0 0,1 0 0 0 0,0-1 0 0 0,-1 1 1 0 0,1-1-1 0 0,0 1 0 0 0,0 0 0 0 0,-1-1 0 0 0,1 1 0 0 0,0-1 1 0 0,0 0-1 0 0,0 1 0 0 0,0-1 0 0 0,0 0 0 0 0,-1 1 1 0 0,1-1-1 0 0,0 0 0 0 0,0 0 0 0 0,0 0 0 0 0,0 0 0 0 0,0 0 1 0 0,0 0-1 0 0,0 0 0 0 0,0 0 0 0 0,0 0 0 0 0,0 0 1 0 0,-1-1-1 0 0,1 1 0 0 0,0 0 0 0 0,0-1 0 0 0,0 1 0 0 0,43-22 21 0 0,135-165 110 0 0,-163 167-140 0 0,73-63 24 0 0,-87 83-15 0 0,0 0 0 0 0,-1 1 0 0 0,1-1 0 0 0,0 1 0 0 0,-1 0 0 0 0,1 0 0 0 0,-1-1 0 0 0,1 1 0 0 0,-1 0 0 0 0,1 0 0 0 0,-1 0 0 0 0,0 0 0 0 0,1 1 0 0 0,-1-1 0 0 0,0 0 0 0 0,0 1 0 0 0,0-1 0 0 0,0 0 0 0 0,0 1-1 0 0,0-1 1 0 0,0 1 0 0 0,-1 0 0 0 0,1-1 0 0 0,0 1 0 0 0,-1 0 0 0 0,0-1 0 0 0,1 1 0 0 0,-1 0 0 0 0,0-1 0 0 0,0 1 0 0 0,0 0 0 0 0,0 0 0 0 0,0-1 0 0 0,0 1 0 0 0,0 0 0 0 0,0 0 0 0 0,-1-1 0 0 0,1 1 0 0 0,-1 0 0 0 0,0-1 0 0 0,1 1 0 0 0,-2 1 0 0 0,2 7 12 0 0,4 149-56 0 0,-4-157-27 0 0,0-1-1 0 0,0 1 1 0 0,0 0-1 0 0,1 0 1 0 0,-1-1 0 0 0,1 1-1 0 0,0 0 1 0 0,-1-1-1 0 0,1 1 1 0 0,0-1-1 0 0,0 1 1 0 0,0-1 0 0 0,0 1-1 0 0,0-1 1 0 0,0 0-1 0 0,0 1 1 0 0,1-1 0 0 0,-1 0-1 0 0,0 0 1 0 0,1 0-1 0 0,-1 0 1 0 0,1 0 0 0 0,-1 0-1 0 0,1 0 1 0 0,-1 0-1 0 0,1-1 1 0 0,0 1-1 0 0,-1-1 1 0 0,1 1 71 0 0,16 1-5152 0 0,2-2-5922 0 0,-16 0-222 0 0</inkml:trace>
  <inkml:trace contextRef="#ctx0" brushRef="#br0" timeOffset="5681.459">6826 566 13907 0 0,'0'0'4464'0'0,"0"0"-2347"0"0,0 0-848 0 0,0 0-110 0 0,0 0-71 0 0,0 0-136 0 0,0 0-158 0 0,0 0-176 0 0,0 0-134 0 0,0 0-98 0 0,0 0-58 0 0,0 0-45 0 0,0 0-34 0 0,-19 7-26 0 0,-63 25-37 0 0,7 18 139 0 0,47-25-223 0 0,16-17-92 0 0,1 1-1 0 0,0 1 1 0 0,0 0-1 0 0,1 0 1 0 0,0 1 0 0 0,1 0-1 0 0,0 1 1 0 0,1 0-1 0 0,1 0 1 0 0,0 1-1 0 0,0 0 1 0 0,-2 7-10 0 0,9-18-6 0 0,-1 1 0 0 0,0 0 0 0 0,1 0 1 0 0,0 0-1 0 0,0 0 0 0 0,0 0 0 0 0,0 0 0 0 0,0 0 0 0 0,0 0 1 0 0,1 0-1 0 0,-1 0 0 0 0,1 0 0 0 0,0-1 0 0 0,0 1 1 0 0,0 0-1 0 0,0 0 0 0 0,1-1 0 0 0,-1 1 0 0 0,1-1 0 0 0,0 1 1 0 0,-1-1-1 0 0,1 0 0 0 0,0 1 0 0 0,0-1 0 0 0,1 0 0 0 0,-1 0 1 0 0,0-1-1 0 0,1 1 0 0 0,-1 0 0 0 0,1-1 0 0 0,-1 1 1 0 0,1-1-1 0 0,0 0 0 0 0,-1 0 0 0 0,1 0 0 0 0,0 0 0 0 0,0-1 1 0 0,0 1-1 0 0,0-1 0 0 0,0 1 0 0 0,0-1 0 0 0,0 0 1 0 0,0 0-1 0 0,0-1 0 0 0,0 1 0 0 0,-1 0 0 0 0,1-1 0 0 0,0 0 1 0 0,0 0-1 0 0,0 0 0 0 0,0 0 0 0 0,0-1 6 0 0,24-7 13 0 0,0-2 1 0 0,-2-1-1 0 0,1 0 0 0 0,-2-2 1 0 0,1-1-1 0 0,-2-2 0 0 0,20-16-13 0 0,-28 22 11 0 0,79-69 147 0 0,-93 80-160 0 0,0 0 1 0 0,0 0 0 0 0,0 0 0 0 0,0 1 0 0 0,0-1 0 0 0,0 1 0 0 0,-1-1 0 0 0,1 1 0 0 0,0-1-1 0 0,0 1 1 0 0,0-1 0 0 0,0 1 0 0 0,-1 0 0 0 0,1-1 0 0 0,0 1 0 0 0,-1 0 0 0 0,1-1 0 0 0,0 1-1 0 0,-1 0 1 0 0,1 0 0 0 0,-1 0 0 0 0,0 0 0 0 0,1 0 0 0 0,-1 0 0 0 0,0 0 0 0 0,1 0 0 0 0,-1-1-1 0 0,0 1 1 0 0,0 0 0 0 0,0 0 0 0 0,0 0 0 0 0,0 0 0 0 0,0 0 0 0 0,0 0 0 0 0,0 0 0 0 0,0 0-1 0 0,0 0 1 0 0,0 0 0 0 0,-1 0 0 0 0,1 0 0 0 0,0 0 0 0 0,-1 0 0 0 0,1 0 0 0 0,-1 0 0 0 0,1 0 0 0 0,-1-1-1 0 0,1 1 1 0 0,-1 0 0 0 0,0 0 1 0 0,1 8-12 0 0,0 94-2019 0 0,14-70-1395 0 0,7-18-6139 0 0,-14-12-1761 0 0</inkml:trace>
  <inkml:trace contextRef="#ctx0" brushRef="#br0" timeOffset="6066.216">7471 522 16732 0 0,'0'0'1719'0'0,"0"0"-402"0"0,0 0-157 0 0,0 0-79 0 0,0 0-122 0 0,0 0-157 0 0,0 0-132 0 0,0 0-159 0 0,0 0-134 0 0,0 0-90 0 0,0 0-78 0 0,0 0-38 0 0,-33 25-18 0 0,-101 78-14 0 0,76-54 52 0 0,38-5-65 0 0,55-37-156 0 0,49-7 86 0 0,-82 1-41 0 0,0 0 1 0 0,0 0-1 0 0,0 0 1 0 0,0 0-1 0 0,0 0 1 0 0,-1 0-1 0 0,1 0 1 0 0,0 1-1 0 0,-1-1 1 0 0,1 1-1 0 0,-1-1 1 0 0,0 1-1 0 0,1 0 1 0 0,-1-1-1 0 0,0 1 1 0 0,0 0-1 0 0,0 0 1 0 0,0 0-1 0 0,-1 0 1 0 0,1 0-1 0 0,0 0 1 0 0,-1 0-1 0 0,1 0 1 0 0,-1 0-1 0 0,0 0 1 0 0,0 0-1 0 0,0 0 1 0 0,0 0-1 0 0,0 1 1 0 0,0-1-1 0 0,0 0 1 0 0,-1 0-1 0 0,1 0 1 0 0,-1 0-1 0 0,1 0 1 0 0,-1 0-1 0 0,0 0 1 0 0,0 0-1 0 0,0 0 1 0 0,0-1-1 0 0,0 1 1 0 0,0 0-1 0 0,-1-1 1 0 0,1 1-1 0 0,0 0 1 0 0,-1-1-1 0 0,0 0 1 0 0,-1 2-16 0 0,-5 7-59 0 0,-1 0 0 0 0,0 0 1 0 0,0 0-1 0 0,-1-2 0 0 0,0 1 0 0 0,-1-1 1 0 0,0-1-1 0 0,0 0 0 0 0,-1 0 0 0 0,0-1 0 0 0,0 0 1 0 0,0-1-1 0 0,-1-1 0 0 0,0 0 0 0 0,0-1 1 0 0,-4 1 58 0 0,20-31-5499 0 0,8 13 2563 0 0,-3 4-2318 0 0,-1 2-5675 0 0</inkml:trace>
  <inkml:trace contextRef="#ctx0" brushRef="#br0" timeOffset="6398.388">7736 441 17916 0 0,'0'0'1658'0'0,"0"0"-517"0"0,0 0-147 0 0,0 0 58 0 0,0 0 11 0 0,0 0-106 0 0,0 0-145 0 0,0 0-158 0 0,0 0-134 0 0,0 0-93 0 0,0 0-79 0 0,0 0-89 0 0,-31 31-79 0 0,-92 96-62 0 0,80-80-36 0 0,42-46-85 0 0,1 0 1 0 0,-1 0-1 0 0,1 0 1 0 0,-1 0-1 0 0,1 0 1 0 0,0 0-1 0 0,-1 0 1 0 0,1 0-1 0 0,0 0 1 0 0,0 0 0 0 0,0 0-1 0 0,0 0 1 0 0,0 0-1 0 0,0 0 1 0 0,0 0-1 0 0,0 0 1 0 0,0 0-1 0 0,0 0 1 0 0,1 0-1 0 0,-1-1 1 0 0,0 1-1 0 0,1 0 1 0 0,-1 0-1 0 0,0 0 1 0 0,1 0 0 0 0,0 0-1 0 0,-1 0 1 0 0,1-1-1 0 0,-1 1 1 0 0,1 0-1 0 0,0 0 1 0 0,-1-1-1 0 0,1 1 1 0 0,0 0-1 0 0,0-1 1 0 0,0 1-1 0 0,-1-1 1 0 0,1 1-1 0 0,0-1 1 0 0,0 1-1 0 0,0-1 1 0 0,0 0 0 0 0,0 1 2 0 0,51 3-146 0 0,-27-3 96 0 0,-22-1 54 0 0,1 0-1 0 0,0 1 1 0 0,-1-1 0 0 0,1 1-1 0 0,-1 0 1 0 0,1 0-1 0 0,-1 0 1 0 0,1 0 0 0 0,-1 1-1 0 0,0 0 1 0 0,0-1-1 0 0,1 1 1 0 0,-1 0 0 0 0,-1 0-1 0 0,1 1 1 0 0,0-1-1 0 0,0 1 1 0 0,-1-1 0 0 0,1 1-1 0 0,-1 0 1 0 0,0 0-1 0 0,0 0 1 0 0,0 0 0 0 0,0 0-1 0 0,-1 1 1 0 0,1-1-1 0 0,-1 0 1 0 0,0 1-1 0 0,0-1 1 0 0,0 1 0 0 0,0 0-1 0 0,-1-1 1 0 0,1 1-1 0 0,-1-1 1 0 0,0 1 0 0 0,0 2-4 0 0,-3 2 35 0 0,0 1 1 0 0,0-1 0 0 0,-1 0 0 0 0,0 0 0 0 0,0 0-1 0 0,-1 0 1 0 0,0-1 0 0 0,-1 0 0 0 0,1 0-1 0 0,-1 0 1 0 0,0-1 0 0 0,-1 1 0 0 0,0-2 0 0 0,0 1-1 0 0,0-1 1 0 0,-1 0 0 0 0,1 0 0 0 0,-1-1-1 0 0,-1 0 1 0 0,1-1 0 0 0,0 1 0 0 0,-1-2 0 0 0,-7 3-37 0 0,-35-6-2147 0 0,32-12-8670 0 0,15 9-1574 0 0</inkml:trace>
</inkml:ink>
</file>

<file path=ppt/ink/ink3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4:46.3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10570 0 0,'0'0'5201'0'0,"0"0"-3104"0"0,0 0-777 0 0,0 0-304 0 0,0 0-288 0 0,0 0-271 0 0,0 0-337 0 0,0 0-176 0 0,0 0-136 0 0,0 0-185 0 0,0 0-231 0 0,0 0-1080 0 0,0 0-3993 0 0,0 0-6666 0 0</inkml:trace>
</inkml:ink>
</file>

<file path=ppt/ink/ink36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24:01.4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523 379 2785 0 0,'0'0'1605'0'0,"0"0"-91"0"0,0 0 48 0 0,0 0 87 0 0,0 0 56 0 0,0 0-21 0 0,0 0-153 0 0,0 0-125 0 0,0 0-171 0 0,0 0-257 0 0,0 0-219 0 0,0 0-127 0 0,-10-11 1970 0 0,-1 15-2426 0 0,0 0 1 0 0,0 0-1 0 0,0 1 0 0 0,1 0 0 0 0,0 1 0 0 0,0 0 1 0 0,0 1-1 0 0,1 0 0 0 0,-1 0 0 0 0,2 1 0 0 0,-1 1 0 0 0,1-1 1 0 0,1 1-1 0 0,-1 0 0 0 0,2 1 0 0 0,-1 0 0 0 0,0 2-176 0 0,-4 2 209 0 0,5-6-177 0 0,0 0 1 0 0,0 0-1 0 0,1 0 1 0 0,0 1-1 0 0,0 0 1 0 0,1 0-1 0 0,0 0 1 0 0,1 0-1 0 0,0 1 1 0 0,1-1-1 0 0,0 1 1 0 0,0 0-1 0 0,1 0 1 0 0,0 0-1 0 0,0-1 1 0 0,1 1-1 0 0,1 0 1 0 0,0 0-1 0 0,2 9-32 0 0,-1-15 58 0 0,1 0 1 0 0,0 0-1 0 0,-1 0 0 0 0,1 0 0 0 0,1-1 0 0 0,-1 1 1 0 0,1-1-1 0 0,-1 0 0 0 0,1 0 0 0 0,0-1 1 0 0,0 1-1 0 0,0-1 0 0 0,0 1 0 0 0,0-1 0 0 0,1-1 1 0 0,-1 1-1 0 0,1-1 0 0 0,-1 1 0 0 0,1-1 1 0 0,0-1-1 0 0,-1 1 0 0 0,1-1 0 0 0,0 1 0 0 0,0-1 1 0 0,-1-1-1 0 0,1 1 0 0 0,0-1 0 0 0,0 1 1 0 0,-1-1-1 0 0,1-1 0 0 0,-1 1 0 0 0,1-1 0 0 0,-1 0 1 0 0,0 0-1 0 0,1 0 0 0 0,-1 0 0 0 0,0-1 1 0 0,3-2-59 0 0,26-23 128 0 0,-2 0 0 0 0,-1-2 0 0 0,-2-2 1 0 0,0 0-1 0 0,-3-2 0 0 0,10-17-128 0 0,-31 45 36 0 0,-3 2-29 0 0,0 3-10 0 0,-1 1 10 0 0,0 0-19 0 0,-2 20-236 0 0,-1 3 237 0 0,1-17-3 0 0,1-1 1 0 0,0 1 0 0 0,0 0-1 0 0,0 0 1 0 0,1 0 0 0 0,0 0-1 0 0,0 0 1 0 0,0 0 0 0 0,1 0-1 0 0,0-1 1 0 0,0 1 0 0 0,1 0 0 0 0,-1 0-1 0 0,1-1 1 0 0,1 1 0 0 0,-1-1-1 0 0,1 2 14 0 0,49 34-2150 0 0,-31-34-1389 0 0,4-4-3720 0 0,-20-3-1079 0 0</inkml:trace>
  <inkml:trace contextRef="#ctx0" brushRef="#br0" timeOffset="475.645">862 736 6265 0 0,'0'0'2593'0'0,"0"0"-613"0"0,0 0-273 0 0,0 0 22 0 0,0 0-25 0 0,0 0-168 0 0,0 0-209 0 0,0 0-230 0 0,0 0-165 0 0,0 0-107 0 0,0 0-114 0 0,0 0-97 0 0,0 0-100 0 0,26-33-91 0 0,81-103-88 0 0,-35 18 452 0 0,-66 105-758 0 0,8-13 433 0 0,-16 48-411 0 0,-11 120-88 0 0,14-136 75 0 0,1-1-1 0 0,-1 0 0 0 0,1 0 1 0 0,1 0-1 0 0,-1 0 1 0 0,0 0-1 0 0,1 0 1 0 0,0-1-1 0 0,0 0 0 0 0,1 1 1 0 0,-1-1-1 0 0,1 0 1 0 0,0 0-1 0 0,0-1 1 0 0,0 1-1 0 0,0-1 1 0 0,1 0-1 0 0,0 0 0 0 0,-1 0 1 0 0,1-1-1 0 0,0 0 1 0 0,0 0-1 0 0,0 0 1 0 0,0 0-1 0 0,1-1 0 0 0,-1 0 1 0 0,0 0-1 0 0,1 0 1 0 0,-1-1-1 0 0,1 0 1 0 0,-1 0-1 0 0,1 0 1 0 0,-1 0-1 0 0,0-1 0 0 0,1 0 1 0 0,-1 0-1 0 0,0-1 1 0 0,0 0-1 0 0,1 0 1 0 0,-1 0-1 0 0,-1 0 0 0 0,6-3-37 0 0,2-3 38 0 0,-1 0-1 0 0,0-1 1 0 0,0 0-1 0 0,-1-1 1 0 0,0 0-1 0 0,0 0 1 0 0,-1-1-1 0 0,-1-1 1 0 0,0 1-1 0 0,-1-1 1 0 0,0 0-1 0 0,0-1 1 0 0,-1 0-1 0 0,-1 0 0 0 0,0 0 1 0 0,-1-1-1 0 0,-1 0 1 0 0,0 1-1 0 0,-1-1 1 0 0,0 0-1 0 0,-1-3-37 0 0,-1 16-805 0 0,0 1-489 0 0,0 0-665 0 0,1 2-2591 0 0,-2 2-251 0 0,1-3-6924 0 0</inkml:trace>
  <inkml:trace contextRef="#ctx0" brushRef="#br0" timeOffset="1039.916">1863 420 7658 0 0,'0'0'3535'0'0,"0"0"-1591"0"0,0 0-555 0 0,0 0 71 0 0,0 0 72 0 0,0 0-73 0 0,0 0-190 0 0,0 0-234 0 0,0 0-246 0 0,0 0-186 0 0,0 0-136 0 0,0 0-123 0 0,0 0-36 0 0,-22-5-27 0 0,-68-11-29 0 0,88 16-241 0 0,1-1 0 0 0,0 1 0 0 0,-1-1 0 0 0,1 1 0 0 0,-1-1 0 0 0,1 1 0 0 0,-1 0 0 0 0,1 0 0 0 0,-1 0 0 0 0,1 0 0 0 0,-1 0 0 0 0,1 0 0 0 0,-1 0 0 0 0,1 0 0 0 0,-1 1 0 0 0,1-1 0 0 0,0 1 0 0 0,-1-1-1 0 0,1 1 1 0 0,-1-1 0 0 0,1 1 0 0 0,0 0 0 0 0,0-1 0 0 0,-1 1 0 0 0,1 0 0 0 0,0 0 0 0 0,0 0 0 0 0,0 0 0 0 0,0 0 0 0 0,0 0 0 0 0,-1 1-11 0 0,-2 4 62 0 0,-3 0-37 0 0,-1 1 0 0 0,1 0 0 0 0,0 0 0 0 0,1 1 0 0 0,0 0 0 0 0,0 0 0 0 0,1 0 0 0 0,0 1 0 0 0,0 0 0 0 0,1 0 1 0 0,0 0-1 0 0,0 0 0 0 0,1 1 0 0 0,1-1 0 0 0,-1 1 0 0 0,2 0 0 0 0,-1 0 0 0 0,1-1 0 0 0,1 1 0 0 0,0 0 0 0 0,1 6-25 0 0,0-13 15 0 0,0 0-1 0 0,1 0 0 0 0,0 0 0 0 0,0 0 0 0 0,0 0 0 0 0,0-1 0 0 0,0 1 0 0 0,0-1 0 0 0,1 1 1 0 0,-1-1-1 0 0,1 0 0 0 0,0 0 0 0 0,0 0 0 0 0,0 0 0 0 0,0-1 0 0 0,0 1 0 0 0,0-1 0 0 0,0 0 1 0 0,0 0-1 0 0,0 0 0 0 0,1 0 0 0 0,-1 0 0 0 0,0-1 0 0 0,1 0 0 0 0,-1 1 0 0 0,0-1 1 0 0,1 0-1 0 0,-1-1 0 0 0,0 1 0 0 0,1 0 0 0 0,-1-1 0 0 0,0 0 0 0 0,1 0 0 0 0,-1 0 0 0 0,0 0 1 0 0,0-1-1 0 0,0 1 0 0 0,0-1 0 0 0,0 0 0 0 0,0 1 0 0 0,2-3-14 0 0,21-15 286 0 0,-1-1-1 0 0,-1-1 1 0 0,0-2 0 0 0,-2 0-1 0 0,0-1 1 0 0,-2-1-1 0 0,8-14-285 0 0,-27 39 4 0 0,-1-1 0 0 0,0 0 0 0 0,1 1-1 0 0,-1-1 1 0 0,0 0 0 0 0,1 1 0 0 0,-1-1-1 0 0,1 1 1 0 0,-1-1 0 0 0,1 1 0 0 0,-1-1-1 0 0,1 1 1 0 0,0-1 0 0 0,-1 1 0 0 0,1-1-1 0 0,0 1 1 0 0,-1 0 0 0 0,1-1 0 0 0,0 1-1 0 0,-1 0 1 0 0,1 0 0 0 0,0 0 0 0 0,0-1 0 0 0,-1 1-1 0 0,1 0 1 0 0,0 0 0 0 0,-1 0 0 0 0,1 0-1 0 0,0 0 1 0 0,0 0 0 0 0,-1 0 0 0 0,1 1-1 0 0,0-1 1 0 0,0 0 0 0 0,-1 0 0 0 0,1 1-1 0 0,0-1 1 0 0,-1 0 0 0 0,1 1 0 0 0,0-1-1 0 0,-1 0 1 0 0,1 1 0 0 0,0-1 0 0 0,-1 1-1 0 0,1-1 1 0 0,-1 1 0 0 0,1-1 0 0 0,-1 1 0 0 0,1 0-1 0 0,-1-1 1 0 0,0 1 0 0 0,1 0 0 0 0,-1-1-1 0 0,0 1 1 0 0,1 0 0 0 0,-1-1 0 0 0,0 1-1 0 0,0 0 1 0 0,0 0-4 0 0,20 51 20 0 0,-18-46 4 0 0,10 43-17 0 0,-3 1 1 0 0,-1 0-1 0 0,-3 0 1 0 0,-1 11-8 0 0,13 109-156 0 0,-7-110 141 0 0,-3-1 0 0 0,-3 1-1 0 0,-2 0 1 0 0,-3 18 15 0 0,0-70 2 0 0,0 0 0 0 0,0 1 0 0 0,-1-1 0 0 0,0 0 0 0 0,0 0 0 0 0,-1 0 0 0 0,0 0 0 0 0,-1 0 0 0 0,1-1 0 0 0,-1 1 0 0 0,-1-1 0 0 0,0 0 0 0 0,0 0 0 0 0,0-1 0 0 0,0 1-1 0 0,-1-1 1 0 0,0-1 0 0 0,-1 1 0 0 0,1-1 0 0 0,-1 0 0 0 0,0 0 0 0 0,0-1 0 0 0,-6 3-2 0 0,12-7 1 0 0,-1 1 1 0 0,0-1-1 0 0,0 1 0 0 0,1-1 0 0 0,-1 1 0 0 0,0-1 0 0 0,0 0 1 0 0,0 0-1 0 0,1 0 0 0 0,-1 0 0 0 0,0 0 0 0 0,0-1 0 0 0,0 1 1 0 0,1 0-1 0 0,-1-1 0 0 0,0 1 0 0 0,0-1 0 0 0,1 0 0 0 0,-1 0 1 0 0,1 1-1 0 0,-1-1 0 0 0,1 0 0 0 0,-1 0 0 0 0,1-1 0 0 0,-1 1 1 0 0,1 0-1 0 0,0 0 0 0 0,-1-1 0 0 0,1 1 0 0 0,0 0 0 0 0,0-1 0 0 0,0 0 1 0 0,0 1-1 0 0,1-1 0 0 0,-1 1 0 0 0,0-1 0 0 0,0 0 0 0 0,1 1 1 0 0,-1-1-2 0 0,-10-72 50 0 0,12 30-292 0 0,3 0 0 0 0,1 0-1 0 0,2 1 1 0 0,2-1 0 0 0,2 2-1 0 0,2-1 1 0 0,2 2 0 0 0,1 0-1 0 0,2 0 1 0 0,11-14 242 0 0,-4 6-3657 0 0,-8 19-7010 0 0,-13 21-637 0 0</inkml:trace>
  <inkml:trace contextRef="#ctx0" brushRef="#br0" timeOffset="1343.505">2261 475 15347 0 0,'0'0'2030'0'0,"0"0"-742"0"0,0 0-403 0 0,0 0-55 0 0,0 0 15 0 0,0 0 31 0 0,0 0-83 0 0,0 0-166 0 0,0 0-168 0 0,0 0-144 0 0,0 0-103 0 0,0 0-86 0 0,0 0-7 0 0,5 25-22 0 0,17 78-21 0 0,-22-100-66 0 0,0 0-1 0 0,1 0 0 0 0,-1 0 1 0 0,1-1-1 0 0,0 1 1 0 0,-1 0-1 0 0,1-1 0 0 0,1 1 1 0 0,-1 0-1 0 0,0-1 0 0 0,1 1 1 0 0,-1-1-1 0 0,1 0 1 0 0,0 1-1 0 0,0-1 0 0 0,0 0 1 0 0,0 0-1 0 0,0 0 0 0 0,0-1 1 0 0,0 1-1 0 0,1 0 1 0 0,0 0-10 0 0,4 2 71 0 0,0-1 37 0 0,-1 0 0 0 0,1-1 0 0 0,0 0 0 0 0,0 0 0 0 0,0 0 0 0 0,1-1 0 0 0,-1 0-1 0 0,0 0 1 0 0,0-1 0 0 0,1 0 0 0 0,-1-1 0 0 0,0 1 0 0 0,0-1 0 0 0,0-1 0 0 0,0 1 0 0 0,0-1 0 0 0,0 0 0 0 0,0-1 0 0 0,0 0 0 0 0,-1 0 0 0 0,1 0 0 0 0,-1-1 0 0 0,0 0 0 0 0,0 0 0 0 0,0 0 0 0 0,3-4-108 0 0,-4 4 6 0 0,-1 0 1 0 0,1 0-1 0 0,-1-1 1 0 0,0 1-1 0 0,0-1 1 0 0,0 0-1 0 0,0 0 0 0 0,-1-1 1 0 0,0 1-1 0 0,0-1 1 0 0,0 1-1 0 0,-1-1 1 0 0,0 0-1 0 0,0 0 0 0 0,-1 0 1 0 0,1 0-1 0 0,-1 0 1 0 0,-1 0-1 0 0,1 0 0 0 0,-1-1 1 0 0,0 1-1 0 0,0-1-6 0 0,-5 1-2232 0 0,2 5-1741 0 0,0 1-4519 0 0,3 0-3234 0 0</inkml:trace>
  <inkml:trace contextRef="#ctx0" brushRef="#br0" timeOffset="1642.86">2802 26 12355 0 0,'0'0'3230'0'0,"0"0"-1075"0"0,0 0-548 0 0,0 0-123 0 0,0 0-84 0 0,0 0-138 0 0,0 0-218 0 0,0 0-218 0 0,0 0-197 0 0,0 0-133 0 0,0 0-85 0 0,0 0-66 0 0,0 0-58 0 0,1-6-51 0 0,3-14 11 0 0,0 42 218 0 0,-2 112 148 0 0,-6-1 0 0 0,-8 27-613 0 0,8 76-372 0 0,14-226-2405 0 0,6-25-4853 0 0,-13 13 5362 0 0,1-2-9389 0 0</inkml:trace>
  <inkml:trace contextRef="#ctx0" brushRef="#br0" timeOffset="5522">3216 563 0 0 0,'0'0'1284'0'0,"0"0"-22"0"0,0 0 137 0 0,0 0 252 0 0,0 0 207 0 0,0 0 79 0 0,0 0-170 0 0,0 0-270 0 0,0 0-205 0 0,0 0-208 0 0,0 0-128 0 0,0-8-73 0 0,0-27-104 0 0,0 33-654 0 0,-1 0 0 0 0,1 1 0 0 0,-1-1 0 0 0,0 1 0 0 0,0-1 0 0 0,0 1 1 0 0,0 0-1 0 0,0-1 0 0 0,0 1 0 0 0,0 0 0 0 0,0-1 0 0 0,-1 1 0 0 0,1 0 0 0 0,0 0 0 0 0,-1 0 0 0 0,1 0 0 0 0,-1 1 0 0 0,1-1 0 0 0,-1 0 0 0 0,0 0 0 0 0,1 1 0 0 0,-1-1 0 0 0,0 1 1 0 0,1 0-1 0 0,-1-1 0 0 0,0 1 0 0 0,1 0 0 0 0,-1 0 0 0 0,0 0 0 0 0,1 0 0 0 0,-1 0 0 0 0,0 1 0 0 0,-1-1-125 0 0,2 0 86 0 0,-6 0 25 0 0,0 0-1 0 0,0 0 1 0 0,0 0 0 0 0,0 1-1 0 0,0 0 1 0 0,0 0 0 0 0,1 1 0 0 0,-1 0-1 0 0,0 0 1 0 0,1 0 0 0 0,-1 1-1 0 0,1 0 1 0 0,-5 3-111 0 0,-63 49 623 0 0,71-51-600 0 0,1 0 1 0 0,-1 0 0 0 0,1 1-1 0 0,0-1 1 0 0,1 1 0 0 0,-1-1-1 0 0,1 1 1 0 0,0 0 0 0 0,0 0-1 0 0,0 0 1 0 0,1-1 0 0 0,0 1 0 0 0,0 0-1 0 0,0 0 1 0 0,0 0 0 0 0,1 0-1 0 0,0 0 1 0 0,0-1 0 0 0,0 1-1 0 0,1 0 1 0 0,-1-1 0 0 0,1 1-1 0 0,0-1 1 0 0,2 2-24 0 0,-1-1 50 0 0,0-1 0 0 0,1 1 0 0 0,-1-1 0 0 0,1 0 0 0 0,0 0 0 0 0,0-1 0 0 0,1 1 0 0 0,-1-1 1 0 0,1 0-1 0 0,0 0 0 0 0,0-1 0 0 0,0 1 0 0 0,0-1 0 0 0,0 0 0 0 0,0-1 0 0 0,0 1 0 0 0,1-1 0 0 0,-1 0 0 0 0,1 0 0 0 0,-1-1 0 0 0,1 1 1 0 0,-1-1-1 0 0,1 0 0 0 0,-1-1 0 0 0,1 0 0 0 0,-1 1 0 0 0,1-2 0 0 0,-1 1 0 0 0,0-1 0 0 0,1 1 0 0 0,0-2-50 0 0,12-7 100 0 0,-1-1 0 0 0,0 0 0 0 0,-1-1 0 0 0,0-1-1 0 0,-1-1 1 0 0,0 0 0 0 0,-1-1 0 0 0,-1-1 0 0 0,0 0 0 0 0,-1 0-1 0 0,-1-1 1 0 0,0-1 0 0 0,-2 0 0 0 0,2-4-100 0 0,8-77 324 0 0,-32 106-495 0 0,-18 48-35 0 0,27-44 203 0 0,0-1 1 0 0,1 1-1 0 0,1 0 1 0 0,0 1 0 0 0,1-1-1 0 0,0 0 1 0 0,0 1 0 0 0,1-1-1 0 0,2 10 3 0 0,0-15 3 0 0,1-1 0 0 0,1 0-1 0 0,-1-1 1 0 0,1 1 0 0 0,0-1-1 0 0,0 1 1 0 0,0-1 0 0 0,0 0-1 0 0,1 0 1 0 0,0-1 0 0 0,0 0-1 0 0,0 0 1 0 0,0 0 0 0 0,0 0-1 0 0,0-1 1 0 0,1 1 0 0 0,-1-1-1 0 0,3 0-2 0 0,5 1 16 0 0,-1-1 0 0 0,1 1-1 0 0,-1-2 1 0 0,1 0 0 0 0,0-1 0 0 0,0 0-1 0 0,0-1 1 0 0,-1 0 0 0 0,1-1-1 0 0,0 0 1 0 0,-1-1 0 0 0,1-1 0 0 0,-1 0-1 0 0,0 0 1 0 0,0-1 0 0 0,-1-1-1 0 0,0 0 1 0 0,0 0 0 0 0,4-4-16 0 0,1-1 32 0 0,-1 1 0 0 0,-1-2 0 0 0,0 0 0 0 0,0-1 0 0 0,-1 0 0 0 0,-1-1 0 0 0,8-11-32 0 0,-9 11 11 0 0,-1-1 0 0 0,-1 0 0 0 0,0 0 1 0 0,-1-1-1 0 0,-1 0 0 0 0,0-1 0 0 0,-1 1 0 0 0,-1-1 0 0 0,-1 0 0 0 0,0-1 1 0 0,-1 1-1 0 0,-1-1 0 0 0,0 1 0 0 0,-2-6-11 0 0,0 22 0 0 0,0 0 0 0 0,0 0 0 0 0,0 0 0 0 0,0 0 1 0 0,0 0-1 0 0,0 0 0 0 0,0 0 0 0 0,0 0 0 0 0,-1 0 0 0 0,1 0 0 0 0,0 0 0 0 0,-1 0 0 0 0,1 0 1 0 0,-1 0-1 0 0,1 0 0 0 0,-1 0 0 0 0,1 0 0 0 0,-1 1 0 0 0,0-1 0 0 0,1 0 0 0 0,-1 0 1 0 0,0 0-1 0 0,0 1 0 0 0,0-1 0 0 0,1 1 0 0 0,-1-1 0 0 0,0 0 0 0 0,0 1 0 0 0,0 0 0 0 0,0-1 1 0 0,0 1-1 0 0,0-1 0 0 0,0 1 0 0 0,0 0 0 0 0,0 0 0 0 0,0 0 0 0 0,0 0 0 0 0,0 0 0 0 0,0 0 1 0 0,0 0-1 0 0,-1 0 0 0 0,1 0 0 0 0,0 0 0 0 0,0 0 0 0 0,0 0 0 0 0,0 1 0 0 0,0-1 1 0 0,0 1-1 0 0,0-1 0 0 0,-49 26-133 0 0,40-18 122 0 0,1 0 0 0 0,0 0 0 0 0,0 1 0 0 0,0 0 0 0 0,1 1 0 0 0,1 0 0 0 0,0 0 0 0 0,0 1 0 0 0,1 0 0 0 0,0 0 0 0 0,1 0 1 0 0,0 1-1 0 0,1-1 0 0 0,0 1 0 0 0,1 0 0 0 0,0 1 0 0 0,0 5 11 0 0,4-15-3 0 0,-1-1 1 0 0,0 0-1 0 0,1 1 0 0 0,-1-1 1 0 0,1 0-1 0 0,0 0 1 0 0,0 0-1 0 0,0 0 1 0 0,0 0-1 0 0,0 0 1 0 0,0 0-1 0 0,1 0 0 0 0,-1 0 1 0 0,0 0-1 0 0,1 0 1 0 0,0-1-1 0 0,-1 1 1 0 0,1-1-1 0 0,0 1 1 0 0,0-1-1 0 0,0 0 1 0 0,0 0-1 0 0,0 0 0 0 0,0 0 1 0 0,0 0-1 0 0,0 0 1 0 0,0 0-1 0 0,1-1 1 0 0,-1 1-1 0 0,0-1 1 0 0,3 1 2 0 0,79 5 31 0 0,-72-6-25 0 0,142 0 102 0 0,-153 0-99 0 0,1 0 0 0 0,-1 1-1 0 0,1-1 1 0 0,-1 1 0 0 0,1-1 0 0 0,-1 1-1 0 0,0 0 1 0 0,1-1 0 0 0,-1 1 0 0 0,0 0-1 0 0,0 0 1 0 0,1 0 0 0 0,-1 0 0 0 0,0 0-1 0 0,0 0 1 0 0,0 0 0 0 0,0 0 0 0 0,0 1-1 0 0,-1-1 1 0 0,1 0 0 0 0,0 1 0 0 0,0-1-1 0 0,-1 0 1 0 0,1 1 0 0 0,-1-1-1 0 0,1 1 1 0 0,-1-1 0 0 0,0 1 0 0 0,0-1-1 0 0,0 1 1 0 0,1-1 0 0 0,-1 1 0 0 0,0-1-1 0 0,-1 1 1 0 0,1-1 0 0 0,0 1-9 0 0,-7 59 293 0 0,-18 61-46 0 0,25-121-270 0 0,1 0 1 0 0,0 1-1 0 0,-1-1 0 0 0,1 0 1 0 0,0 0-1 0 0,0 1 0 0 0,0-1 1 0 0,0 0-1 0 0,0 0 0 0 0,0 0 1 0 0,0 0-1 0 0,0 0 1 0 0,0-1-1 0 0,0 1 0 0 0,0 0 1 0 0,1 0-1 0 0,-1-1 0 0 0,0 1 1 0 0,1-1-1 0 0,-1 1 0 0 0,0-1 1 0 0,1 1-1 0 0,-1-1 0 0 0,1 0 1 0 0,-1 0-1 0 0,1 0 0 0 0,-1 0 1 0 0,1 0-1 0 0,-1 0 0 0 0,0 0 1 0 0,1 0-1 0 0,0-1 23 0 0,28-5-3380 0 0,-13-8-6030 0 0,-11 7-2616 0 0</inkml:trace>
  <inkml:trace contextRef="#ctx0" brushRef="#br0" timeOffset="119551.868">225 1694 5833 0 0,'0'0'1229'0'0,"0"0"-303"0"0,0 0-19 0 0,0 0 225 0 0,0 0 237 0 0,0 0 112 0 0,0 0-124 0 0,0 0-197 0 0,0 0-197 0 0,0 0-176 0 0,0 0-127 0 0,-7-2-95 0 0,7 2-562 0 0,-5-2 137 0 0,1 1 1 0 0,-1 0 0 0 0,1 0 0 0 0,-1 0 0 0 0,0 0 0 0 0,0 1 0 0 0,1 0 0 0 0,-1 0 0 0 0,0 0 0 0 0,1 1 0 0 0,-1-1 0 0 0,0 1 0 0 0,1 0 0 0 0,-1 0 0 0 0,1 1 0 0 0,-2 0-141 0 0,-17 9 758 0 0,14-8-632 0 0,2 1 0 0 0,-1 0 0 0 0,0 0 0 0 0,1 0 0 0 0,0 1 0 0 0,0 0-1 0 0,0 1 1 0 0,0-1 0 0 0,1 1 0 0 0,0 1 0 0 0,0 0-126 0 0,3-4 19 0 0,0 0-1 0 0,0 1 1 0 0,1-1-1 0 0,-1 1 1 0 0,1 0 0 0 0,0 0-1 0 0,0 0 1 0 0,0 0-1 0 0,1 0 1 0 0,-1 0-1 0 0,1 1 1 0 0,0-1-1 0 0,0 0 1 0 0,0 1 0 0 0,1-1-1 0 0,0 1 1 0 0,0-1-1 0 0,0 1 1 0 0,0-1-1 0 0,1 0 1 0 0,-1 1-1 0 0,1-1 1 0 0,0 1 0 0 0,1-1-1 0 0,-1 0 1 0 0,1 0-1 0 0,0 0 1 0 0,0 0-1 0 0,0 0 1 0 0,0 0-1 0 0,1 0 1 0 0,-1-1 0 0 0,1 1-1 0 0,0-1 1 0 0,0 0-19 0 0,2 2 53 0 0,1-2 0 0 0,-1 1 0 0 0,1 0 0 0 0,-1-1-1 0 0,1 0 1 0 0,0-1 0 0 0,0 1 0 0 0,1-1 0 0 0,-1 0 0 0 0,0 0 0 0 0,1-1 0 0 0,-1 0 0 0 0,1 0 0 0 0,-1-1 0 0 0,1 0 0 0 0,-1 0 0 0 0,1 0 0 0 0,0-1 0 0 0,-1 0 0 0 0,0 0 0 0 0,1 0 0 0 0,-1-1 0 0 0,0 0 0 0 0,1 0 0 0 0,-1-1 0 0 0,0 0 0 0 0,-1 0 0 0 0,3-1-53 0 0,0-1 75 0 0,1 0 1 0 0,-1-1 0 0 0,1 0 0 0 0,-2 0 0 0 0,1 0 0 0 0,-1-1-1 0 0,0-1 1 0 0,0 1 0 0 0,-1-1 0 0 0,0 0 0 0 0,0 0 0 0 0,-1-1-1 0 0,0 0 1 0 0,0 1 0 0 0,-1-2 0 0 0,-1 1 0 0 0,1 0 0 0 0,-1-1-1 0 0,-1 0 1 0 0,0 0 0 0 0,0 0 0 0 0,-1-7-76 0 0,0 11-24 0 0,-1 1 0 0 0,1-1 0 0 0,-2 0 0 0 0,1 1 0 0 0,0-1 0 0 0,-1 0 0 0 0,0 1 0 0 0,-1-1 0 0 0,1 1-1 0 0,-1 0 1 0 0,0-1 0 0 0,0 1 0 0 0,-1 0 0 0 0,1 0 0 0 0,-1 0 0 0 0,0 1 0 0 0,-1-1 0 0 0,1 1 0 0 0,-1 0 0 0 0,0-1 0 0 0,0 2 0 0 0,0-1 0 0 0,0 0 0 0 0,-1 1 0 0 0,0 0 0 0 0,1 0 0 0 0,-1 0 0 0 0,-3-1 24 0 0,3 2-70 0 0,0 0 1 0 0,1-1 0 0 0,-1 2 0 0 0,0-1 0 0 0,0 1-1 0 0,0-1 1 0 0,0 2 0 0 0,0-1 0 0 0,0 0 0 0 0,-1 1 0 0 0,1 0-1 0 0,0 0 1 0 0,0 0 0 0 0,0 1 0 0 0,0 0 0 0 0,0 0-1 0 0,0 0 1 0 0,0 1 0 0 0,0-1 0 0 0,0 1 0 0 0,0 0 0 0 0,1 1-1 0 0,-1-1 1 0 0,-2 3 69 0 0,38-15-609 0 0,0-8 832 0 0,-1-1 1 0 0,-1-1-1 0 0,-1-2 1 0 0,-1-1-1 0 0,-1-1 1 0 0,-1-1-1 0 0,17-23-223 0 0,-23 24 200 0 0,-1 0 1 0 0,-2-1-1 0 0,0-1 1 0 0,-1 0-1 0 0,-2-1 0 0 0,-1-1 1 0 0,-1 0-1 0 0,6-25-200 0 0,-13 34 169 0 0,-1 6 570 0 0,-3 28-640 0 0,-5 38-130 0 0,4 0 1 0 0,1 0-1 0 0,3 0 0 0 0,1 0 1 0 0,4 0-1 0 0,4 12 31 0 0,169 548-9 0 0,-172-581 7 0 0,1-2 11 0 0,-1 0 0 0 0,-2 0 0 0 0,-1 1 0 0 0,-2 0 0 0 0,0 0 0 0 0,-3 0 0 0 0,0 0 0 0 0,-3 12-9 0 0,1-37 18 0 0,-1-1 0 0 0,-1 0 0 0 0,1 0 0 0 0,-1 0 0 0 0,0 0 0 0 0,0 0 0 0 0,0-1 0 0 0,-1 1 0 0 0,0-1 0 0 0,0 0 0 0 0,0 0 0 0 0,0 0 0 0 0,0-1 0 0 0,-1 1 0 0 0,0-1 0 0 0,1 0 0 0 0,-1 0 0 0 0,-1-1 0 0 0,1 1 0 0 0,0-1 0 0 0,0-1 0 0 0,-1 1 0 0 0,1-1 0 0 0,-1 0 0 0 0,1 0 0 0 0,-1 0 0 0 0,0-1 0 0 0,1 1 0 0 0,-1-2 0 0 0,0 1 0 0 0,1-1 0 0 0,-1 1 0 0 0,0-2 0 0 0,1 1 0 0 0,-1 0 0 0 0,1-1 0 0 0,0 0 0 0 0,0-1 0 0 0,-1 1 0 0 0,2-1 0 0 0,-1 0 0 0 0,-1-1-18 0 0,-1-2 17 0 0,1 0 0 0 0,0-1 0 0 0,0 0 0 0 0,0 0-1 0 0,1-1 1 0 0,0 0 0 0 0,1 1 0 0 0,0-2 0 0 0,0 1-1 0 0,0 0 1 0 0,1-1 0 0 0,1 1 0 0 0,-1-1-1 0 0,2 0 1 0 0,-1 0 0 0 0,1 0 0 0 0,0 0 0 0 0,1 0-1 0 0,0 0 1 0 0,0 0 0 0 0,1 0 0 0 0,2-8-17 0 0,-1 3-81 0 0,0-1 1 0 0,1 0 0 0 0,1 1 0 0 0,0-1-1 0 0,1 1 1 0 0,1 1 0 0 0,0-1-1 0 0,1 1 1 0 0,0 0 0 0 0,1 0-1 0 0,1 1 1 0 0,7-9 80 0 0,28-33-2961 0 0,1 5-3844 0 0,-30 34-5125 0 0</inkml:trace>
</inkml:ink>
</file>

<file path=ppt/ink/ink36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26:06.4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114 61 0 0 0,'0'0'732'0'0,"0"0"616"0"0,0 0 250 0 0,0 0 46 0 0,0 0 10 0 0,0 0-23 0 0,0 0-84 0 0,0 0-64 0 0,0 0-87 0 0,0 0-133 0 0,-5-11-120 0 0,-15-33-105 0 0,15 38 5327 0 0,3 12-4785 0 0,1 16-2487 0 0,1-21 1458 0 0,13 411 994 0 0,-13-162-1269 0 0,-37 0-152 0 0,33-202-783 0 0,-38-110-11501 0 0,35 54 7200 0 0,3 1-3272 0 0</inkml:trace>
</inkml:ink>
</file>

<file path=ppt/ink/ink36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26:06.6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0 133 10602 0 0,'0'0'1713'0'0,"0"0"-329"0"0,0 0-205 0 0,0 0 88 0 0,0 0 102 0 0,0 0-44 0 0,0 0-158 0 0,0 0-177 0 0,0 0-148 0 0,0 0-137 0 0,34-4-124 0 0,105-14-113 0 0,9-4 331 0 0,-133 20-1130 0 0,1 0 1 0 0,-1-1 0 0 0,0-1 0 0 0,0 0 0 0 0,-1-1 0 0 0,1 0-1 0 0,10-7 331 0 0,-7-13-5737 0 0,-12 6-5172 0 0,-4 12 5476 0 0</inkml:trace>
</inkml:ink>
</file>

<file path=ppt/ink/ink36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26:07.3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7634 0 0,'0'0'1568'0'0,"0"0"-126"0"0,0 0 11 0 0,0 0 178 0 0,0 0 116 0 0,0 0-62 0 0,0 0-278 0 0,0 0-351 0 0,0 0-299 0 0,0 0-170 0 0,0 0-124 0 0,0 0-86 0 0,0 0-54 0 0,4 22 736 0 0,19 351 1075 0 0,-4 75-1824 0 0,-4-365-267 0 0,-14-82-35 0 0,-1 0 1 0 0,1 0-1 0 0,0-1 0 0 0,0 1 0 0 0,0 0 0 0 0,0-1 1 0 0,0 1-1 0 0,0 0 0 0 0,0-1 0 0 0,0 1 0 0 0,0-1 1 0 0,0 0-1 0 0,1 1 0 0 0,-1-1 0 0 0,0 0 0 0 0,0 0 1 0 0,0 1-1 0 0,0-1 0 0 0,1 0 0 0 0,-1 0 0 0 0,0 0 1 0 0,0 0-1 0 0,0-1 0 0 0,0 1 0 0 0,0 0 0 0 0,1 0 1 0 0,-1-1-1 0 0,0 1 0 0 0,0-1 0 0 0,0 1 0 0 0,0-1 1 0 0,0 1-1 0 0,0-1 0 0 0,0 0 0 0 0,0 0 0 0 0,0 1 1 0 0,0-1-1 0 0,-1 0 0 0 0,1 0 0 0 0,0 0 0 0 0,0 0 1 0 0,-1 0-1 0 0,1 0 0 0 0,-1 0 0 0 0,1 0 0 0 0,-1 0 1 0 0,1 0-1 0 0,-1 0 0 0 0,1 0 0 0 0,-1 0 0 0 0,0 0 1 0 0,0-1-1 0 0,0 1 0 0 0,0 0 0 0 0,1 0-8 0 0,1-3 35 0 0,209-242 567 0 0,-203 237-588 0 0,43-22 15 0 0,-44 67 8 0 0,-8 251 462 0 0,1-286-535 0 0,0 1 0 0 0,0-1 0 0 0,0 1 0 0 0,1-1 0 0 0,-1 1 0 0 0,1-1-1 0 0,-1 1 1 0 0,1-1 0 0 0,-1 0 0 0 0,1 1 0 0 0,0-1 0 0 0,0 0 0 0 0,-1 0 0 0 0,1 0 0 0 0,0 1 0 0 0,0-1 0 0 0,0 0-1 0 0,0 0 1 0 0,1 0 0 0 0,-1-1 0 0 0,0 1 0 0 0,0 0 0 0 0,1 0 0 0 0,-1-1 0 0 0,0 1 0 0 0,1 0 0 0 0,-1-1-1 0 0,0 1 1 0 0,1-1 0 0 0,-1 0 0 0 0,1 0 0 0 0,-1 1 0 0 0,1-1 0 0 0,-1 0 0 0 0,1 0 0 0 0,-1 0 0 0 0,1 0-1 0 0,-1-1 1 0 0,0 1 0 0 0,1 0 0 0 0,-1-1 0 0 0,1 1 0 0 0,-1-1 0 0 0,0 1 0 0 0,1-1 0 0 0,-1 1 0 0 0,0-1-1 0 0,1 0 1 0 0,-1 0 0 0 0,0 0 0 0 0,0 0 0 0 0,0 0 0 0 0,0 0 0 0 0,0 0 0 0 0,0 0 0 0 0,0 0 0 0 0,0 0-1 0 0,0-1 1 0 0,0 0 36 0 0,15-26-3041 0 0,-6 8-2214 0 0,-5 10 218 0 0,-3 3-5963 0 0</inkml:trace>
</inkml:ink>
</file>

<file path=ppt/ink/ink36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26:07.6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14 249 7410 0 0,'0'0'2532'0'0,"0"0"-774"0"0,0 0-123 0 0,0 0 164 0 0,0 0 55 0 0,0 0-138 0 0,0 0-289 0 0,0 0-319 0 0,0 0-241 0 0,0 0-199 0 0,0 0-140 0 0,0 0-94 0 0,32-5-76 0 0,97-17-41 0 0,-75-3 114 0 0,-48 18-333 0 0,-1 2-50 0 0,0 0 0 0 0,0 0-1 0 0,-1-1 1 0 0,0 0 0 0 0,0 0 0 0 0,0 0 0 0 0,-1-1-1 0 0,1 1 1 0 0,-2-1 0 0 0,1 1 0 0 0,-1-1 0 0 0,0 0 0 0 0,0 0-1 0 0,-1 0 1 0 0,0 0 0 0 0,0-1 0 0 0,0 1 0 0 0,-1 0-1 0 0,0 0 1 0 0,-2-7-48 0 0,0 10-17 0 0,0 1 0 0 0,0 0-1 0 0,-1 0 1 0 0,1 0 0 0 0,-1 0-1 0 0,0 0 1 0 0,0 0 0 0 0,0 1-1 0 0,0-1 1 0 0,0 1-1 0 0,-1 0 1 0 0,1 0 0 0 0,-1 0-1 0 0,1 1 1 0 0,-1-1 0 0 0,0 1-1 0 0,0 0 1 0 0,0 0 0 0 0,1 0-1 0 0,-1 0 1 0 0,0 1 0 0 0,0-1-1 0 0,0 1 1 0 0,0 0 0 0 0,0 0-1 0 0,0 1 1 0 0,0-1 0 0 0,0 1-1 0 0,0 0 1 0 0,0 0 17 0 0,-5 3-16 0 0,0 1 1 0 0,0 0-1 0 0,0 0 1 0 0,1 1-1 0 0,0 0 0 0 0,0 0 1 0 0,1 1-1 0 0,-1 0 0 0 0,2 0 1 0 0,-1 1-1 0 0,1 0 1 0 0,0 0-1 0 0,0 0 0 0 0,0 4 16 0 0,-2-3 2 0 0,1 1 0 0 0,0 0 0 0 0,0 1 0 0 0,1 0 0 0 0,1 0 0 0 0,0 0 0 0 0,0 1 0 0 0,1-1 0 0 0,1 1 0 0 0,0 0 0 0 0,0 0 0 0 0,1 1 0 0 0,1-1 0 0 0,0 0 0 0 0,1 1 0 0 0,0-1 0 0 0,2 11-2 0 0,0-18 16 0 0,0 0 0 0 0,0 0 0 0 0,1-1 1 0 0,0 1-1 0 0,0-1 0 0 0,0 1 0 0 0,1-1 1 0 0,-1 0-1 0 0,1 0 0 0 0,0-1 0 0 0,0 1 1 0 0,1-1-1 0 0,-1 0 0 0 0,1 0 0 0 0,-1 0 1 0 0,1 0-1 0 0,0-1 0 0 0,0 0 0 0 0,0 0 1 0 0,0 0-1 0 0,0-1 0 0 0,5 1-16 0 0,120 12 222 0 0,-4-30-640 0 0,-46-11-5104 0 0,-58 19-1775 0 0,-5 4-4692 0 0</inkml:trace>
</inkml:ink>
</file>

<file path=ppt/ink/ink36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26:08.4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225 111 5793 0 0,'0'0'2936'0'0,"0"0"-877"0"0,0 0-351 0 0,0 0 16 0 0,0 0-15 0 0,0 0-194 0 0,0 0-310 0 0,0 0-295 0 0,0 0-222 0 0,0 0-139 0 0,0 0-92 0 0,0 0-61 0 0,-31 14-70 0 0,-96 49-71 0 0,124-62-241 0 0,1 0 0 0 0,-1 0 0 0 0,0 0 0 0 0,1 0 0 0 0,-1 1 0 0 0,1-1 0 0 0,-1 1 0 0 0,1-1 0 0 0,-1 1-1 0 0,1 0 1 0 0,0 0 0 0 0,0 0 0 0 0,0 0 0 0 0,0 1 0 0 0,1-1 0 0 0,-1 0 0 0 0,0 1 0 0 0,1 0 0 0 0,0-1 0 0 0,0 1 0 0 0,0 0 0 0 0,0-1-14 0 0,-2 6 52 0 0,0-1-6 0 0,0 0 1 0 0,1 0 0 0 0,-1 0-1 0 0,1 0 1 0 0,1 0-1 0 0,-1 1 1 0 0,1-1-1 0 0,1 1 1 0 0,-1-1 0 0 0,1 1-1 0 0,0-1 1 0 0,1 1-1 0 0,0-1 1 0 0,0 0-1 0 0,1 1 1 0 0,0-1 0 0 0,0 0-1 0 0,0 0 1 0 0,1 0-1 0 0,0 0 1 0 0,1 0 0 0 0,-1-1-1 0 0,1 1 1 0 0,0-1-1 0 0,1 0 1 0 0,0 0-1 0 0,0-1 1 0 0,0 1 0 0 0,1-1-1 0 0,-1-1 1 0 0,1 1-1 0 0,0-1 1 0 0,1 1-1 0 0,-1-2 1 0 0,1 1 0 0 0,-1-1-1 0 0,1 0 1 0 0,0 0-1 0 0,0-1 1 0 0,8 2-47 0 0,-6-4 104 0 0,1-1 1 0 0,-1 1-1 0 0,0-2 0 0 0,1 1 1 0 0,-1-1-1 0 0,0-1 0 0 0,0 1 1 0 0,0-2-1 0 0,0 1 1 0 0,0-1-1 0 0,-1 0 0 0 0,0-1 1 0 0,0 0-1 0 0,0 0 0 0 0,0-1 1 0 0,-1 0-1 0 0,0-1 1 0 0,0 1-1 0 0,-1-1 0 0 0,0 0 1 0 0,0-1-1 0 0,1-2-104 0 0,3-3 103 0 0,-1-1-1 0 0,-1 0 1 0 0,0-1-1 0 0,-1 0 1 0 0,0 0 0 0 0,-1-1-1 0 0,-1 0 1 0 0,-1 1 0 0 0,0-2-1 0 0,-1 1 1 0 0,0 0-1 0 0,-1-9-102 0 0,-22-93 140 0 0,19 114-167 0 0,-1 0 0 0 0,0 1-1 0 0,0-1 1 0 0,0 0 0 0 0,0 1 0 0 0,0 0 0 0 0,-1-1 0 0 0,0 1 0 0 0,0 0 0 0 0,0 0 0 0 0,0 1 0 0 0,0-1-1 0 0,0 1 1 0 0,-1-1 0 0 0,1 1 0 0 0,-1 0 0 0 0,0 0 0 0 0,1 0 0 0 0,-1 1 0 0 0,0 0 0 0 0,0-1 0 0 0,0 1 0 0 0,0 1-1 0 0,-1-1 1 0 0,1 1 0 0 0,0-1 0 0 0,-1 1 27 0 0,-1 3-265 0 0,0-1 0 0 0,1 2 0 0 0,-1-1 0 0 0,1 0 0 0 0,0 1 0 0 0,0 0-1 0 0,0 0 1 0 0,0 1 0 0 0,1-1 0 0 0,0 1 0 0 0,0 0 0 0 0,0 0 0 0 0,0 0 0 0 0,1 1 0 0 0,0-1-1 0 0,0 1 1 0 0,1 0 0 0 0,-1 0 0 0 0,1 0 0 0 0,0 0 0 0 0,1 0 0 0 0,-1 0 0 0 0,1 1 0 0 0,0 3 264 0 0,-5 32-4358 0 0,5-12-3875 0 0,1-14-197 0 0</inkml:trace>
</inkml:ink>
</file>

<file path=ppt/ink/ink36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26:08.9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0 486 7306 0 0,'0'0'2376'0'0,"0"0"-231"0"0,0 0 40 0 0,0 0 38 0 0,0 0-129 0 0,0 0-255 0 0,0 0-334 0 0,0 0-297 0 0,0 0-187 0 0,0 0-155 0 0,0 0-197 0 0,0 0-159 0 0,3-10-147 0 0,9-83 447 0 0,-11 67-673 0 0,1 1-1 0 0,2-1 0 0 0,0 1 1 0 0,2 0-1 0 0,0 0 0 0 0,2 1 1 0 0,1 0-1 0 0,1 0 0 0 0,6-10-136 0 0,-10 23 9 0 0,0 0 0 0 0,1 0 0 0 0,0 0 0 0 0,1 1 0 0 0,0 1 0 0 0,0-1 0 0 0,1 1 0 0 0,0 0 0 0 0,1 1 0 0 0,0 0 0 0 0,5-2-9 0 0,-14 9-4 0 0,0 0 0 0 0,0 0-1 0 0,0 1 1 0 0,0-1 0 0 0,0 1 0 0 0,0-1-1 0 0,0 1 1 0 0,0-1 0 0 0,1 1 0 0 0,-1-1-1 0 0,0 1 1 0 0,0 0 0 0 0,0 0 0 0 0,1 0 0 0 0,-1 0-1 0 0,0 0 1 0 0,0 0 0 0 0,1 0 0 0 0,-1 0-1 0 0,0 0 1 0 0,0 0 0 0 0,1 1 0 0 0,-1-1-1 0 0,0 0 1 0 0,0 1 0 0 0,0-1 0 0 0,0 1-1 0 0,0 0 1 0 0,0-1 0 0 0,0 1 0 0 0,0 0 0 0 0,0-1-1 0 0,0 1 1 0 0,0 0 0 0 0,0 0 0 0 0,0 0-1 0 0,0 0 1 0 0,-1 0 0 0 0,1 0 0 0 0,0 0-1 0 0,-1 0 1 0 0,1 0 0 0 0,-1 0 0 0 0,1 1 4 0 0,11 63-355 0 0,-9-36 197 0 0,7-7-3089 0 0,-4-14-7270 0 0,-4-5-905 0 0</inkml:trace>
</inkml:ink>
</file>

<file path=ppt/ink/ink36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26:09.1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30 383 10186 0 0,'0'0'4065'0'0,"0"0"-2302"0"0,0 0-944 0 0,0 0-187 0 0,0 0-109 0 0,0 0-103 0 0,0 0-123 0 0,0 0-146 0 0,0 0-126 0 0,0 0-106 0 0,0 0-87 0 0,0 0-128 0 0,0 0-211 0 0,8 24-308 0 0,26 67-508 0 0,-34-91 1263 0 0,0-1 0 0 0,1 1-1 0 0,-1 0 1 0 0,0 0 0 0 0,0-1-1 0 0,0 1 1 0 0,1 0-1 0 0,-1 0 1 0 0,0-1 0 0 0,1 1-1 0 0,-1 0 1 0 0,0 0 0 0 0,0 0-1 0 0,1-1 1 0 0,-1 1 0 0 0,0 0-1 0 0,1 0 1 0 0,-1 0 0 0 0,0 0-1 0 0,1 0 1 0 0,-1 0-1 0 0,1 0 1 0 0,-1 0 0 0 0,0 0-1 0 0,1 0 1 0 0,-1 0 0 0 0,0 0-1 0 0,1 0 1 0 0,-1 0 0 0 0,0 0-1 0 0,1 0 1 0 0,-1 0 0 0 0,0 0-1 0 0,1 0 1 0 0,-1 0-1 0 0,0 1 1 0 0,1-1 0 0 0,-1 0-1 0 0,0 0 1 0 0,1 0 0 0 0,-1 1-1 0 0,0-1 1 0 0,0 0 0 0 0,1 0-1 0 0,-1 1 1 0 0,0-1 0 0 0,0 0-1 0 0,1 1 1 0 0,-1-1-1 0 0,0 0 1 0 0,0 1 0 0 0,0-1-1 0 0,0 0 1 0 0,0 1 0 0 0,1-1-1 0 0,-1 0 1 0 0,0 1 0 0 0,0-1-1 0 0,0 0 1 0 0,0 1 0 0 0,0-1-1 0 0,0 0 1 0 0,0 1 60 0 0,6-27-4402 0 0,-6 25 3739 0 0,2-14-3288 0 0,-2 4 1078 0 0</inkml:trace>
  <inkml:trace contextRef="#ctx0" brushRef="#br0" timeOffset="1">63 236 3625 0 0,'-7'-26'2944'0'0,"-3"-7"-439"0"0,-2 0-249 0 0,4 0-167 0 0,-1 7-457 0 0,4 4-448 0 0,-1 4-415 0 0,2 3-409 0 0,2 4-304 0 0,2 3-280 0 0,0 1-312 0 0,6 3-289 0 0,3 4-399 0 0,0 0-864 0 0,-1 0-1617 0 0,-1 0-5113 0 0</inkml:trace>
</inkml:ink>
</file>

<file path=ppt/ink/ink36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26:10.8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270 0 14827 0 0,'0'0'3929'0'0,"0"0"-2094"0"0,0 0-667 0 0,0 0 33 0 0,0 0-119 0 0,0 0-180 0 0,0 0-250 0 0,0 0-212 0 0,0 0-60 0 0,0 0-57 0 0,0 0-32 0 0,0 0-49 0 0,0 0-68 0 0,-25 17-57 0 0,-76 56-57 0 0,39-12-52 0 0,56-54-25 0 0,-2 1-3 0 0,1 0 0 0 0,0 0-1 0 0,1 0 1 0 0,0 1 0 0 0,0 0-1 0 0,0 0 1 0 0,1 1 0 0 0,1-1 0 0 0,0 1-1 0 0,0 0 1 0 0,1 0 0 0 0,0 1-1 0 0,1-1 1 0 0,0 1 0 0 0,0 0 20 0 0,2-9-13 0 0,0 1 0 0 0,0-1-1 0 0,0 0 1 0 0,0 1 0 0 0,0-1 0 0 0,0 0 0 0 0,1 1 0 0 0,-1-1 0 0 0,1 1 0 0 0,0-1 0 0 0,-1 0-1 0 0,1 0 1 0 0,0 0 0 0 0,0 1 0 0 0,1-1 0 0 0,-1 0 0 0 0,0 0 0 0 0,1 0 0 0 0,-1-1 0 0 0,1 1-1 0 0,0 0 1 0 0,-1-1 0 0 0,1 1 0 0 0,0-1 0 0 0,0 1 0 0 0,0-1 0 0 0,0 0 0 0 0,0 0 0 0 0,0 0-1 0 0,1 0 1 0 0,-1 0 0 0 0,0 0 0 0 0,1 0 0 0 0,-1-1 0 0 0,0 0 0 0 0,2 1 13 0 0,10-1 34 0 0,0-1 0 0 0,1 0 0 0 0,-1-1 0 0 0,-1 0 1 0 0,1-1-1 0 0,0-1 0 0 0,-1 0 0 0 0,1-1 0 0 0,-1 0 0 0 0,-1-1 1 0 0,1-1-1 0 0,-1 0 0 0 0,0-1 0 0 0,0 0 0 0 0,-1 0 0 0 0,0-1 1 0 0,-1-1-1 0 0,0 0 0 0 0,4-5-34 0 0,15-10 160 0 0,-18 16-87 0 0,7-7 82 0 0,0 0 0 0 0,1 2 1 0 0,1 0-1 0 0,0 2 0 0 0,1 0 0 0 0,0 1 0 0 0,9-2-155 0 0,-27 12 8 0 0,0-1-1 0 0,-1 1 1 0 0,2 0 0 0 0,-1 1-1 0 0,0-1 1 0 0,0 1 0 0 0,0-1-1 0 0,0 1 1 0 0,0 0 0 0 0,0 0-1 0 0,1 0 1 0 0,-1 1 0 0 0,0-1-1 0 0,0 1 1 0 0,0-1 0 0 0,0 1-1 0 0,0 0 1 0 0,0 0-1 0 0,0 1 1 0 0,0-1 0 0 0,-1 1-1 0 0,1-1 1 0 0,0 1 0 0 0,-1 0-1 0 0,1 0 1 0 0,-1 0 0 0 0,0 0-1 0 0,1 0 1 0 0,-1 1 0 0 0,0-1-1 0 0,0 1 1 0 0,-1-1 0 0 0,1 1-1 0 0,0 2-7 0 0,6 16 5 0 0,0 1 0 0 0,-2 1-1 0 0,-1-1 1 0 0,-1 1 0 0 0,-1 0-1 0 0,0 0 1 0 0,-2 0 0 0 0,-1 0-1 0 0,-2 17-4 0 0,2-12-20 0 0,0 15-36 0 0,3-1 55 0 0,-1 1 0 0 0,-3-1-1 0 0,-1 1 1 0 0,-2-1-1 0 0,-2 1 1 0 0,-1-1 0 0 0,-3-1-1 0 0,-1 0 1 0 0,-2 0-1 0 0,-2-1 1 0 0,-2-1 0 0 0,-7 11 1 0 0,-70 60 37 0 0,93-109-35 0 0,0 0 0 0 0,0 0 1 0 0,0 0-1 0 0,0-1 0 0 0,0 1 0 0 0,0 0 0 0 0,0-1 1 0 0,0 1-1 0 0,0-1 0 0 0,0 1 0 0 0,-1-1 0 0 0,1 0 1 0 0,0 0-1 0 0,0 1 0 0 0,-1-1 0 0 0,1 0 1 0 0,0 0-1 0 0,0 0 0 0 0,-1 0 0 0 0,1 0 0 0 0,0 0 1 0 0,0-1-1 0 0,0 1 0 0 0,-1 0 0 0 0,1-1 1 0 0,0 1-1 0 0,0-1 0 0 0,0 1 0 0 0,0-1 0 0 0,0 1 1 0 0,0-1-1 0 0,0 0 0 0 0,0 0 0 0 0,0 1 0 0 0,0-1 1 0 0,0 0-1 0 0,0 0 0 0 0,0 0 0 0 0,0 0 1 0 0,1 0-1 0 0,-1 0 0 0 0,0 0 0 0 0,1 0 0 0 0,-1-1-2 0 0,-17-55 16 0 0,14 23-19 0 0,1 0-1 0 0,2 0 1 0 0,1 1-1 0 0,2-1 1 0 0,1 0-1 0 0,2 1 1 0 0,1-1 0 0 0,2 1-1 0 0,1 1 1 0 0,1-1-1 0 0,2 2 1 0 0,1 0-1 0 0,2 0 1 0 0,1 1-1 0 0,1 1 1 0 0,1 1-1 0 0,2 0 1 0 0,1 1-1 0 0,1 2 1 0 0,20-20 3 0 0,-14 22 32 0 0,1 2 0 0 0,1 0 0 0 0,1 2 0 0 0,27-12-32 0 0,-43 14 127 0 0,-15 16-81 0 0,23-32 933 0 0,21-58-912 0 0,-30-6-7 0 0,-19 79-212 0 0,4 62-42 0 0,1 25 272 0 0,-1 13-127 0 0,3-27 100 0 0,26 35-286 0 0,-26-88 229 0 0,-1 1 0 0 0,1-1 0 0 0,-1 0-1 0 0,1 0 1 0 0,0 0 0 0 0,-1-1 0 0 0,1 1-1 0 0,0 0 1 0 0,1-1 0 0 0,-1 1 0 0 0,0-1 0 0 0,0 0-1 0 0,1 1 1 0 0,-1-1 0 0 0,0 0 0 0 0,1 0-1 0 0,-1-1 1 0 0,1 1 0 0 0,-1-1 0 0 0,1 1 0 0 0,-1-1-1 0 0,1 0 1 0 0,0 0 0 0 0,-1 0 0 0 0,1 0-1 0 0,-1 0 1 0 0,1 0 0 0 0,0-1 0 0 0,-1 1 0 0 0,1-1-1 0 0,-1 0 1 0 0,1 0 0 0 0,-1 0 0 0 0,1-1 6 0 0,6-4 8 0 0,-1 0 0 0 0,1-1 0 0 0,-2 0 1 0 0,1-1-1 0 0,-1 1 0 0 0,0-1 0 0 0,-1-1 1 0 0,0 1-1 0 0,0-1 0 0 0,1-4-8 0 0,5-5 11 0 0,4-5 2 0 0,1 1 0 0 0,1 0 0 0 0,1 1 0 0 0,1 1 0 0 0,1 1 0 0 0,1 1 0 0 0,0 0 0 0 0,20-10-13 0 0,22 10-39 0 0,-63 20 36 0 0,1 0-1 0 0,-1 0 1 0 0,1 0-1 0 0,-1 0 1 0 0,0 0 0 0 0,0 1-1 0 0,0-1 1 0 0,-1 0-1 0 0,1 1 1 0 0,0-1-1 0 0,-1 0 1 0 0,0 1-1 0 0,1-1 1 0 0,-1 1-1 0 0,0-1 1 0 0,0 0-1 0 0,0 1 1 0 0,-1-1-1 0 0,1 1 1 0 0,0-1-1 0 0,-1 1 1 0 0,0-1 3 0 0,1 9-18 0 0,-17 101-52 0 0,17-111 67 0 0,0 0 0 0 0,-1-1 0 0 0,1 1 0 0 0,0 0 0 0 0,0 0-1 0 0,0 0 1 0 0,-1 0 0 0 0,1-1 0 0 0,0 1 0 0 0,0 0 0 0 0,1 0-1 0 0,-1 0 1 0 0,0 0 0 0 0,0-1 0 0 0,0 1 0 0 0,0 0 0 0 0,1 0-1 0 0,-1 0 1 0 0,0-1 0 0 0,1 1 0 0 0,-1 0 0 0 0,1 0 0 0 0,-1-1-1 0 0,0 1 1 0 0,1 0 0 0 0,0-1 0 0 0,-1 1 0 0 0,1-1 0 0 0,-1 1-1 0 0,1 0 1 0 0,0-1 0 0 0,-1 1 0 0 0,1-1 0 0 0,0 0 0 0 0,0 1-1 0 0,-1-1 1 0 0,1 0 0 0 0,0 1 0 0 0,0-1 0 0 0,0 0 0 0 0,-1 0-1 0 0,1 0 1 0 0,0 0 0 0 0,0 0 0 0 0,0 0 0 0 0,0 0 0 0 0,0 0-1 0 0,-1 0 1 0 0,1 0 0 0 0,0 0 0 0 0,0 0 0 0 0,0 0 0 0 0,-1-1 0 0 0,1 1-1 0 0,0 0 1 0 0,0-1 0 0 0,-1 1 0 0 0,1-1 0 0 0,0 1 0 0 0,0-1-1 0 0,-1 1 1 0 0,1-1 0 0 0,-1 1 0 0 0,1-1 0 0 0,0 1 0 0 0,-1-1-1 0 0,1 0 4 0 0,201-157 56 0 0,-131 125-48 0 0,-54 77 163 0 0,1 111-92 0 0,-8-97-462 0 0,-10-59-3564 0 0,1-7 522 0 0,0 3-4156 0 0,-1 1-4442 0 0</inkml:trace>
</inkml:ink>
</file>

<file path=ppt/ink/ink36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26:11.6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248 673 20844 0 0,'0'0'1729'0'0,"0"0"-585"0"0,0 0-161 0 0,0 0 29 0 0,0 0-100 0 0,0 0-175 0 0,0 0-215 0 0,0 0-183 0 0,0 0-72 0 0,0 0-37 0 0,0 0-37 0 0,0 0-37 0 0,-12 4-20 0 0,-107 65 210 0 0,94-48-372 0 0,18-17 17 0 0,0 0 0 0 0,1 1 0 0 0,-1 0 0 0 0,1 0 0 0 0,0 1-1 0 0,1 0 1 0 0,-1 0 0 0 0,1 0 0 0 0,1 0 0 0 0,-1 1 0 0 0,1 0-1 0 0,0 0 1 0 0,0 0 0 0 0,1 0 0 0 0,0 1 0 0 0,0-1 0 0 0,1 1-1 0 0,0 0 1 0 0,0 4 9 0 0,4-10-11 0 0,1-1 0 0 0,-1 1 0 0 0,1-1 0 0 0,-1 1 0 0 0,1-1 0 0 0,0 0 0 0 0,0 0 0 0 0,0 0 0 0 0,-1 0 0 0 0,1-1 0 0 0,0 1 0 0 0,0-1 0 0 0,0 0 0 0 0,0 1 0 0 0,0-1 0 0 0,0-1 0 0 0,0 1 0 0 0,0 0 0 0 0,0-1 0 0 0,0 1 0 0 0,0-1 0 0 0,0 0 0 0 0,-1 0 0 0 0,1 0 0 0 0,0-1 0 0 0,0 1 11 0 0,157-87 12 0 0,-124 70 27 0 0,-30 14-30 0 0,1 0 0 0 0,-1 1 0 0 0,1-1 0 0 0,0 1 0 0 0,0 1 0 0 0,0-1 0 0 0,0 1-1 0 0,0 1 1 0 0,0-1 0 0 0,1 1 0 0 0,-1 1 0 0 0,0-1 0 0 0,1 1 0 0 0,-1 0 0 0 0,2 1-9 0 0,44 43-82 0 0,-31-19 49 0 0,-17-20 31 0 0,1-1-1 0 0,0 0 0 0 0,0 0 1 0 0,0 0-1 0 0,0-1 1 0 0,1 0-1 0 0,-1 0 0 0 0,1 0 1 0 0,0-1-1 0 0,0 0 1 0 0,0-1-1 0 0,0 1 1 0 0,0-1-1 0 0,0-1 0 0 0,0 1 1 0 0,0-1-1 0 0,0-1 1 0 0,1 1 2 0 0,2-3 21 0 0,0 0 0 0 0,0-1 0 0 0,-1 1 0 0 0,1-2 0 0 0,-1 0 1 0 0,0 0-1 0 0,0 0 0 0 0,-1-1 0 0 0,0-1 0 0 0,0 1 0 0 0,0-1 1 0 0,-1 0-1 0 0,1-1-21 0 0,-8 7 1 0 0,26-29 71 0 0,-1-1 0 0 0,-2-2 0 0 0,0 0 0 0 0,-3-1 0 0 0,-1-1 0 0 0,-1-1 0 0 0,-2-1 0 0 0,-2-1 0 0 0,-1 0 0 0 0,4-26-72 0 0,-5 25-22 0 0,-2-1-1 0 0,-1 0 1 0 0,-2-1 0 0 0,-2 0 0 0 0,-2 0-1 0 0,-1-22 23 0 0,-2 59-7 0 0,0 0-1 0 0,-1 0 0 0 0,1 1 0 0 0,-1-1 1 0 0,1 0-1 0 0,-1 1 0 0 0,0-1 0 0 0,-1 1 1 0 0,1-1-1 0 0,0 1 0 0 0,-1-1 0 0 0,0 1 0 0 0,0 0 1 0 0,0 0-1 0 0,0 0 0 0 0,0 0 0 0 0,-1 0 1 0 0,1 0-1 0 0,-1 1 0 0 0,0-1 0 0 0,0 1 1 0 0,0 0-1 0 0,0 0 0 0 0,0 0 0 0 0,0 0 1 0 0,-1 0-1 0 0,1 1 0 0 0,-1 0 0 0 0,1-1 0 0 0,-1 1 1 0 0,1 1-1 0 0,-1-1 0 0 0,0 0 0 0 0,1 1 1 0 0,-1 0-1 0 0,0-1 0 0 0,0 2 0 0 0,1-1 1 0 0,-1 0-1 0 0,0 1 0 0 0,1 0 0 0 0,-1-1 0 0 0,1 1 1 0 0,-1 1-1 0 0,-2 0 8 0 0,-5 4-17 0 0,0 1 0 0 0,0 0-1 0 0,0 1 1 0 0,1 0 0 0 0,0 1 0 0 0,1 0 0 0 0,0 1 0 0 0,0-1-1 0 0,1 2 1 0 0,0-1 0 0 0,1 1 0 0 0,0 0 0 0 0,1 1 0 0 0,0 0-1 0 0,1 0 1 0 0,-4 10 17 0 0,4-7 30 0 0,1 1 0 0 0,1-1 0 0 0,0 1 0 0 0,1-1 0 0 0,0 1 0 0 0,2 0 0 0 0,0 0 0 0 0,0 0 0 0 0,2-1 0 0 0,0 1 0 0 0,0 0 0 0 0,2-1 0 0 0,0 1 0 0 0,0-1 0 0 0,2 0 0 0 0,0-1 0 0 0,0 1 0 0 0,2-1 0 0 0,2 4-30 0 0,12 15 149 0 0,2 0 1 0 0,1-2-1 0 0,2 0 1 0 0,1-2 0 0 0,1-1-1 0 0,1-2 1 0 0,20 13-150 0 0,86 52 21 0 0,-130-87 58 0 0,4 3-595 0 0,-15-13-103 0 0,-82-42-1796 0 0,4 3-2636 0 0,44 25-4804 0 0,18 8-2652 0 0</inkml:trace>
</inkml:ink>
</file>

<file path=ppt/ink/ink3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4:47.1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 1 19836 0 0,'0'0'1251'0'0,"0"0"-284"0"0,0 0 51 0 0,0 0 113 0 0,0 0-94 0 0,0 0-254 0 0,0 0-306 0 0,0 0-229 0 0,0 0-85 0 0,0 0-51 0 0,0 0-65 0 0,0 0-19 0 0,0 0-22 0 0,-3 31-27 0 0,-9 96-26 0 0,11-118-461 0 0,-1 24 866 0 0,2-32-3755 0 0,0 4-4049 0 0,0-5-4636 0 0</inkml:trace>
</inkml:ink>
</file>

<file path=ppt/ink/ink36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26:12.1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60 38 9666 0 0,'0'0'2819'0'0,"0"0"-537"0"0,0 0-267 0 0,0 0-53 0 0,0 0-155 0 0,0 0-265 0 0,0 0-321 0 0,0 0-284 0 0,0 0-177 0 0,0 0-110 0 0,0 0-51 0 0,0 0-24 0 0,0 0-53 0 0,-1-4-58 0 0,-1-11-67 0 0,1 11-93 0 0,1 4-44 0 0,0 0-48 0 0,0 0-48 0 0,5 1 359 0 0,-19-16 323 0 0,14 15-885 0 0,0 0 6 0 0,0 0 3 0 0,0 0 15 0 0,0 0 14 0 0,0 0-15 0 0,0 0 4 0 0,0 0-8 0 0,0 0-20 0 0,0 0-3 0 0,-28 0-4309 0 0,14 7-3370 0 0,10-3-4265 0 0</inkml:trace>
</inkml:ink>
</file>

<file path=ppt/ink/ink36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26:13.0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 6 2184 0 0,'0'0'1814'0'0,"0"0"-268"0"0,0 0-214 0 0,0 0-105 0 0,0 0 29 0 0,0 0 14 0 0,0 0 36 0 0,0 0-20 0 0,0 0-61 0 0,0 0-54 0 0,0 0-95 0 0,0 0-91 0 0,1-3-87 0 0,1 1-1175 0 0,2 3 5388 0 0,-4-1-4820 0 0,0 0-48 0 0,0 0-37 0 0,4 27 1177 0 0,0-8-1141 0 0,-1 0 0 0 0,-1 0 0 0 0,-1 0-1 0 0,0 0 1 0 0,-1 1 0 0 0,-2-1-1 0 0,0 0 1 0 0,-3 15-242 0 0,-13 20 450 0 0,18-53-425 0 0,0-1-2 0 0,0 0-6 0 0,0 0-1 0 0,0 0-1 0 0,0 0-9 0 0,0 0-8 0 0,0 0 7 0 0,0 0 4 0 0,0 0 1 0 0,0 0-21 0 0,0 0-4 0 0,0 0 1 0 0,0 0-21 0 0,0 0-10 0 0,0 0-30 0 0,0 0-41 0 0,0 0-35 0 0,-7-29-6477 0 0,5 12 1859 0 0,1 0-3534 0 0,1 6 424 0 0</inkml:trace>
</inkml:ink>
</file>

<file path=ppt/ink/ink36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26:13.6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56 7834 0 0,'0'0'2165'0'0,"0"0"-324"0"0,0 0-63 0 0,0 0-7 0 0,0 0-50 0 0,0 0-144 0 0,0 0-288 0 0,0 0-298 0 0,0 0-221 0 0,0 0-133 0 0,0 0-87 0 0,0 0-65 0 0,0 0-66 0 0,1 4 2339 0 0,13-19-2597 0 0,-14 15-148 0 0,0 1 0 0 0,0-1 1 0 0,0 0-1 0 0,0 0 0 0 0,0 0 0 0 0,0 1 1 0 0,0-1-1 0 0,0 0 0 0 0,0 0 0 0 0,0 0 0 0 0,0 1 1 0 0,0-1-1 0 0,0 0 0 0 0,0 0 0 0 0,0 1 1 0 0,0-1-1 0 0,0 0 0 0 0,0 0 0 0 0,0 0 1 0 0,0 1-1 0 0,0-1 0 0 0,1 0 0 0 0,-1 0 1 0 0,0 0-1 0 0,0 0 0 0 0,0 1 0 0 0,0-1 1 0 0,0 0-1 0 0,1 0 0 0 0,-1 0 0 0 0,0 0 1 0 0,0 0-1 0 0,0 0 0 0 0,0 1 0 0 0,1-1 1 0 0,-1 0-1 0 0,0 0 0 0 0,0 0 0 0 0,0 0 0 0 0,1 0-13 0 0,-9 14 160 0 0,2-1-14 0 0,23-22-238 0 0,-11 5-423 0 0,41-31-367 0 0,-33 22-3124 0 0,0 0-4571 0 0,-8 8-3525 0 0</inkml:trace>
</inkml:ink>
</file>

<file path=ppt/ink/ink36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26:20.7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199 0 4313 0 0,'0'0'1308'0'0,"0"0"-172"0"0,0 0 21 0 0,0 0 210 0 0,0 0 100 0 0,0 0-46 0 0,0 0-182 0 0,0 0-240 0 0,0 0-216 0 0,0 0-166 0 0,0 0-83 0 0,-17 6-39 0 0,-51 19-3 0 0,64-23-403 0 0,-1 0 1 0 0,2 1-1 0 0,-1-1 1 0 0,0 1-1 0 0,0 0 0 0 0,1 0 1 0 0,-1 0-1 0 0,1 0 1 0 0,0 0-1 0 0,0 1 1 0 0,0 0-1 0 0,1-1 1 0 0,-1 1-1 0 0,1 0 1 0 0,0 0-1 0 0,-1 2-89 0 0,-8 14 420 0 0,5-12-359 0 0,1 0 1 0 0,0 0 0 0 0,0 0-1 0 0,1 0 1 0 0,0 1-1 0 0,0 0 1 0 0,1 0 0 0 0,0 0-1 0 0,1 0 1 0 0,0 0 0 0 0,0 1-1 0 0,1-1 1 0 0,0 1-1 0 0,1-1 1 0 0,0 1 0 0 0,0-1-1 0 0,1 1 1 0 0,0-1-1 0 0,1 1 1 0 0,0-1 0 0 0,0 0-1 0 0,1 0 1 0 0,1 0-1 0 0,-1 0 1 0 0,1 0 0 0 0,1-1-1 0 0,0 0 1 0 0,0 0 0 0 0,0 0-1 0 0,6 6-61 0 0,-4-9 101 0 0,-1-1 0 0 0,0 0 0 0 0,1 0-1 0 0,0-1 1 0 0,0 1 0 0 0,0-2 0 0 0,0 1 0 0 0,0-1 0 0 0,1 0-1 0 0,-1 0 1 0 0,1-1 0 0 0,-1 0 0 0 0,1 0 0 0 0,0-1 0 0 0,-1 0-1 0 0,1 0 1 0 0,0-1 0 0 0,-1 0 0 0 0,1-1 0 0 0,-1 1 0 0 0,1-1-1 0 0,-1-1 1 0 0,0 1 0 0 0,0-1 0 0 0,0-1 0 0 0,0 1 0 0 0,-1-1-1 0 0,2-1-100 0 0,0-1 74 0 0,-1 0 0 0 0,0 0 0 0 0,0 0 0 0 0,-1-1 0 0 0,0 0 0 0 0,0 0 0 0 0,-1-1 0 0 0,0 1 0 0 0,0-1 0 0 0,-1 0 0 0 0,0-1 0 0 0,0 1-1 0 0,-1-1 1 0 0,0 0 0 0 0,0 1 0 0 0,-1-1 0 0 0,0-1 0 0 0,-1 1 0 0 0,0 0 0 0 0,0 0 0 0 0,-1 0 0 0 0,0-1 0 0 0,-1 1 0 0 0,0 0 0 0 0,-1 0 0 0 0,0 0-1 0 0,0 0 1 0 0,0 0 0 0 0,-1 0 0 0 0,-4-6-74 0 0,2 6-91 0 0,-1 0-1 0 0,0 0 1 0 0,-1 0-1 0 0,0 1 1 0 0,-1 0-1 0 0,0 0 1 0 0,0 1-1 0 0,0 0 1 0 0,-1 1-1 0 0,0-1 1 0 0,0 2-1 0 0,-1-1 1 0 0,-4-1 91 0 0,8 5-464 0 0,0-1 0 0 0,1 1 0 0 0,-1 0 0 0 0,0 1 0 0 0,0 0 0 0 0,-1 0 0 0 0,1 0 0 0 0,0 1 0 0 0,0-1 0 0 0,0 1 1 0 0,0 1-1 0 0,-1-1 0 0 0,1 1 0 0 0,0 0 0 0 0,-5 2 464 0 0,-3 4-5512 0 0,5 1-5456 0 0</inkml:trace>
</inkml:ink>
</file>

<file path=ppt/ink/ink36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26:21.4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23 10226 0 0,'0'0'2925'0'0,"0"0"-831"0"0,0 0-518 0 0,0 0-148 0 0,0 0-74 0 0,0 0-114 0 0,0 0-181 0 0,0 0-195 0 0,0 0-213 0 0,0 0-163 0 0,0 0-85 0 0,0 0-58 0 0,0 0-38 0 0,0-6-8 0 0,0-10-140 0 0,2 27 1139 0 0,19 89-381 0 0,-13-35-842 0 0,-3 0 1 0 0,-3 0 0 0 0,-3 0 0 0 0,-3 0 0 0 0,-2 0-1 0 0,-14 56-75 0 0,3-54 2 0 0,53-101 78 0 0,-6 6-74 0 0,2 2 0 0 0,0 0 0 0 0,2 3 0 0 0,1 0 0 0 0,0 3 0 0 0,21-9-6 0 0,-49 25-3 0 0,0 0 1 0 0,1 0 0 0 0,-1 1-1 0 0,1 0 1 0 0,-1 1 0 0 0,1-1-1 0 0,0 1 1 0 0,0 1 0 0 0,0 0-1 0 0,0 0 1 0 0,0 0-1 0 0,0 1 1 0 0,1 0 0 0 0,-1 1-1 0 0,0 0 1 0 0,0 0 0 0 0,6 2 2 0 0,-10 1-8 0 0,-1 1 1 0 0,0 0 0 0 0,0-1 0 0 0,0 1-1 0 0,0 1 1 0 0,-1-1 0 0 0,0 0 0 0 0,0 0-1 0 0,0 1 1 0 0,-1-1 0 0 0,0 1-1 0 0,0 0 1 0 0,0-1 0 0 0,-1 1 0 0 0,0 0-1 0 0,0-1 1 0 0,0 1 0 0 0,-1 0 0 0 0,0-1-1 0 0,0 4 8 0 0,-4 8 6 0 0,0 0-1 0 0,-1 0 0 0 0,0-1 0 0 0,-2 0 1 0 0,1 0-1 0 0,-2 0 0 0 0,0-1 0 0 0,-1-1 1 0 0,-1 1-1 0 0,0-2 0 0 0,-1 1 1 0 0,0-2-1 0 0,-1 0 0 0 0,-1 0 0 0 0,0-1 1 0 0,0-1-1 0 0,-1 0 0 0 0,0-1 0 0 0,-1 0 1 0 0,-1-1-6 0 0,7-3-1 0 0,0 0 1 0 0,-1-1-1 0 0,0 0 1 0 0,0-1-1 0 0,0 0 1 0 0,0-1 0 0 0,0 0-1 0 0,-1-1 1 0 0,1 0-1 0 0,0-1 1 0 0,-1 0-1 0 0,-9-1 1 0 0,18 0-41 0 0,0 1-1 0 0,0-1 1 0 0,0 0-1 0 0,0 0 1 0 0,0 0-1 0 0,0 0 1 0 0,0-1-1 0 0,0 1 1 0 0,1-1-1 0 0,-1 0 1 0 0,1 1-1 0 0,-1-1 1 0 0,1 0-1 0 0,0 0 1 0 0,0-1-1 0 0,-1 1 1 0 0,2 0 0 0 0,-1-1-1 0 0,0 0 1 0 0,0 1-1 0 0,1-1 1 0 0,-1 0-1 0 0,1 0 1 0 0,0 1-1 0 0,0-1 1 0 0,0 0-1 0 0,0 0 1 0 0,0-2 41 0 0,-6-92-3916 0 0,7 82 2829 0 0,7-32-6332 0 0,-3 34-3220 0 0</inkml:trace>
  <inkml:trace contextRef="#ctx0" brushRef="#br0" timeOffset="957.004">553 646 7514 0 0,'0'0'1960'0'0,"0"0"-658"0"0,0 0-335 0 0,0 0 55 0 0,0 0 132 0 0,0 0 33 0 0,0 0-47 0 0,0 0-76 0 0,0 0-70 0 0,0 0-37 0 0,0 0-50 0 0,0 0-99 0 0,0 0-77 0 0,8 2-59 0 0,-2 0-698 0 0,-2 0 191 0 0,0-1-1 0 0,1 1 1 0 0,0-1-1 0 0,-1 0 1 0 0,1 0-1 0 0,0 0 0 0 0,0-1 1 0 0,-1 0-1 0 0,1 0 1 0 0,0 0-1 0 0,0 0 1 0 0,0-1-1 0 0,-1 0 1 0 0,1 0-1 0 0,0 0 1 0 0,-1 0-1 0 0,1-1 0 0 0,1-1-164 0 0,100-85 1158 0 0,-11 15-863 0 0,-93 74-292 0 0,0 0 1 0 0,0-1 0 0 0,0 1-1 0 0,-1 0 1 0 0,1 1 0 0 0,0-1-1 0 0,0 0 1 0 0,-1 1 0 0 0,1-1-1 0 0,-1 0 1 0 0,1 1 0 0 0,-1 0-1 0 0,1-1 1 0 0,-1 1 0 0 0,0 0-1 0 0,0 0 1 0 0,0 0 0 0 0,0 0-1 0 0,0 0 1 0 0,0 0 0 0 0,-1 0-1 0 0,1 0 1 0 0,-1 0 0 0 0,1 1-4 0 0,23 87 35 0 0,-4 0 0 0 0,-4 1 1 0 0,-4 0-1 0 0,-4 1 0 0 0,-4 0 1 0 0,-5 31-36 0 0,2-114-1 0 0,0 1 0 0 0,0-1 0 0 0,-1 0 0 0 0,-1 0 0 0 0,0 0 0 0 0,0 1 0 0 0,-1-1 1 0 0,0 0-1 0 0,0 0 0 0 0,-1-1 0 0 0,0 1 0 0 0,-1 0 0 0 0,0-1 0 0 0,0 0 0 0 0,0 0 0 0 0,-1 0 0 0 0,-1-1 1 0 0,1 1-1 0 0,-1-1 0 0 0,-1-1 0 0 0,1 1 0 0 0,-1-1 0 0 0,0 0 0 0 0,0 0 0 0 0,-1-1 0 0 0,0 0 0 0 0,0-1 1 0 0,0 1-1 0 0,0-2 0 0 0,-1 1 0 0 0,0-1 0 0 0,1 0 0 0 0,-1-1 0 0 0,-7 1 1 0 0,12-2 5 0 0,0 0 1 0 0,-1-1-1 0 0,1 1 1 0 0,0-1-1 0 0,-1 0 0 0 0,1-1 1 0 0,-1 1-1 0 0,1-1 0 0 0,0 1 1 0 0,-1-1-1 0 0,1-1 1 0 0,0 1-1 0 0,0-1 0 0 0,0 1 1 0 0,0-1-1 0 0,0 0 0 0 0,0-1 1 0 0,1 1-1 0 0,-1-1 1 0 0,1 1-1 0 0,-1-1 0 0 0,1 0 1 0 0,0 0-1 0 0,0-1 0 0 0,0 1 1 0 0,1-1-1 0 0,-1 1 1 0 0,1-1-1 0 0,0 0 0 0 0,0 0 1 0 0,0 0-1 0 0,0 0 0 0 0,0-3-5 0 0,1 0 7 0 0,0 0-1 0 0,0 0 0 0 0,1 0 0 0 0,0 0 0 0 0,1 0 0 0 0,-1 0 1 0 0,1 0-1 0 0,0 0 0 0 0,1 0 0 0 0,0 1 0 0 0,0-1 0 0 0,0 0 0 0 0,1 1 1 0 0,0 0-1 0 0,0-1 0 0 0,1 1 0 0 0,0 0 0 0 0,2-2-6 0 0,110-139-112 0 0,-78 111-54 0 0,12-13-872 0 0,-25 13-3985 0 0,-22 29-286 0 0,-1 3-6173 0 0</inkml:trace>
  <inkml:trace contextRef="#ctx0" brushRef="#br0" timeOffset="1213.77">757 160 14027 0 0,'0'0'2989'0'0,"0"0"-1120"0"0,0 0-564 0 0,0 0-49 0 0,0 0-29 0 0,0 0-84 0 0,0 0-163 0 0,0 0-196 0 0,0 0-198 0 0,0 0-188 0 0,0 0-148 0 0,0 0-104 0 0,0 0-82 0 0,-4-3-81 0 0,-13-10-90 0 0,12 10-94 0 0,26 7-2416 0 0,-12-4 695 0 0,1 0-3510 0 0,-4 0-6207 0 0</inkml:trace>
  <inkml:trace contextRef="#ctx0" brushRef="#br0" timeOffset="1648.387">1112 668 6921 0 0,'0'0'2266'0'0,"0"0"-421"0"0,0 0-250 0 0,0 0 9 0 0,0 0-52 0 0,0 0-107 0 0,0 0-97 0 0,0 0-92 0 0,0 0-148 0 0,0 0-147 0 0,0 0-152 0 0,34 2-158 0 0,105 7-94 0 0,-73-18 164 0 0,-57 3-567 0 0,-1 3-72 0 0,-1-1 0 0 0,1 0 1 0 0,-1 0-1 0 0,0-1 0 0 0,-1 0 0 0 0,1 0 0 0 0,-1 0 0 0 0,0-1 0 0 0,0 0 0 0 0,-1 0 0 0 0,1-1 0 0 0,-2 0 0 0 0,1 1 1 0 0,-1-2-1 0 0,0 1 0 0 0,0 0 0 0 0,-1-1 0 0 0,1 0 0 0 0,-2 1 0 0 0,1-1 0 0 0,-1-1 0 0 0,-1 1 0 0 0,0 0 0 0 0,0 0 1 0 0,0 0-1 0 0,-1-1 0 0 0,-1-7-82 0 0,-2 13-1 0 0,0 0 0 0 0,0 0 0 0 0,0 0 1 0 0,-1 0-1 0 0,1 0 0 0 0,-1 1 0 0 0,0 0 1 0 0,0 0-1 0 0,0 0 0 0 0,0 0 0 0 0,0 0 0 0 0,0 1 1 0 0,0 0-1 0 0,-1 0 0 0 0,1 0 0 0 0,0 0 0 0 0,-1 1 1 0 0,1 0-1 0 0,0 0 0 0 0,-1 0 0 0 0,1 0 1 0 0,-1 1-1 0 0,1-1 0 0 0,0 1 0 0 0,-1 0 0 0 0,1 1 1 0 0,0-1-1 0 0,0 1 0 0 0,-3 1 1 0 0,-11 6-24 0 0,1 1 0 0 0,0 0 0 0 0,1 2 0 0 0,0 0 0 0 0,1 0 1 0 0,0 2-1 0 0,1-1 0 0 0,0 2 0 0 0,1 0 0 0 0,1 1 0 0 0,1 0 0 0 0,0 1 0 0 0,1 0 0 0 0,1 0 0 0 0,0 1 0 0 0,-2 9 24 0 0,8-21 0 0 0,0 0-1 0 0,0 0 0 0 0,0 0 0 0 0,1 0 0 0 0,0 1 1 0 0,1-1-1 0 0,-1 1 0 0 0,1-1 0 0 0,0 1 0 0 0,1 0 1 0 0,0-1-1 0 0,0 1 0 0 0,0 0 0 0 0,1-1 0 0 0,0 1 1 0 0,0 0-1 0 0,0-1 0 0 0,1 0 0 0 0,0 1 0 0 0,0-1 1 0 0,1 0-1 0 0,0 0 0 0 0,0 0 0 0 0,0 0 0 0 0,1 0 1 0 0,0-1-1 0 0,0 0 0 0 0,0 0 0 0 0,1 0 0 0 0,0 0 1 0 0,0 0-1 0 0,0-1 0 0 0,0 0 0 0 0,1 0 0 0 0,4 2 1 0 0,0-2-68 0 0,1-1-1 0 0,0 0 1 0 0,-1-1-1 0 0,1 0 1 0 0,0-1 0 0 0,0 0-1 0 0,0 0 1 0 0,0-1-1 0 0,0-1 1 0 0,0 0-1 0 0,0 0 1 0 0,0-1-1 0 0,0 0 1 0 0,-1-1-1 0 0,5-2 69 0 0,93-49-4483 0 0,-83 37 1579 0 0,-8 5-2145 0 0,-5 1-5295 0 0</inkml:trace>
  <inkml:trace contextRef="#ctx0" brushRef="#br0" timeOffset="1997.262">1898 476 8058 0 0,'0'0'3274'0'0,"0"0"-1438"0"0,0 0-434 0 0,0 0 185 0 0,0 0 48 0 0,0 0-80 0 0,0 0-211 0 0,0 0-322 0 0,0 0-213 0 0,0 0-189 0 0,0 0-146 0 0,0 0-122 0 0,0 0-75 0 0,-16 6-19 0 0,-56 18-33 0 0,-15 27 280 0 0,71-40-447 0 0,1 0-1 0 0,0 2 0 0 0,0 0 0 0 0,2 0 0 0 0,-1 2 0 0 0,2-1 0 0 0,-1 2-57 0 0,10-12-4 0 0,-1 1-1 0 0,1-1 0 0 0,0 0 0 0 0,1 1 1 0 0,-1-1-1 0 0,1 1 0 0 0,0 0 0 0 0,0 0 0 0 0,1 0 1 0 0,-1 0-1 0 0,1 0 0 0 0,0 0 0 0 0,0 0 0 0 0,1 0 1 0 0,0 1-1 0 0,0-1 0 0 0,0 0 0 0 0,0 0 0 0 0,1 0 1 0 0,0 1-1 0 0,0-1 0 0 0,0 0 0 0 0,1 0 0 0 0,-1 0 1 0 0,1-1-1 0 0,1 1 0 0 0,-1 0 0 0 0,1-1 0 0 0,-1 1 1 0 0,1-1-1 0 0,0 0 0 0 0,2 1 5 0 0,4 1-41 0 0,1-1-1 0 0,0 0 1 0 0,0 0-1 0 0,1-1 1 0 0,-1-1-1 0 0,1 0 1 0 0,0 0-1 0 0,-1-1 1 0 0,1-1-1 0 0,1 1 1 0 0,-1-2-1 0 0,0 0 1 0 0,0 0-1 0 0,0-1 1 0 0,0 0-1 0 0,0-1 1 0 0,0 0-1 0 0,0-1 1 0 0,0 0 41 0 0,-1-1-54 0 0,131-62-2199 0 0,-72 4-2145 0 0,-29 17-5690 0 0,-30 33 2189 0 0</inkml:trace>
  <inkml:trace contextRef="#ctx0" brushRef="#br0" timeOffset="2264.848">2322 57 16147 0 0,'0'0'1579'0'0,"0"0"-502"0"0,0 0-114 0 0,0 0 67 0 0,0 0 11 0 0,0 0-66 0 0,0 0-167 0 0,0 0-148 0 0,0 0-83 0 0,0 0-38 0 0,-8 34-55 0 0,-22 110-68 0 0,-17 46 661 0 0,34-140-1021 0 0,3 1 0 0 0,2 0 1 0 0,3 1-1 0 0,1 16-56 0 0,14-5-435 0 0,5-37-3328 0 0,-11-42-4534 0 0,-4 9 1114 0 0,0 0-737 0 0</inkml:trace>
  <inkml:trace contextRef="#ctx0" brushRef="#br0" timeOffset="2516.812">1928 388 16812 0 0,'0'0'1860'0'0,"0"0"-741"0"0,0 0-364 0 0,0 0 40 0 0,0 0 45 0 0,0 0-59 0 0,0 0-185 0 0,0 0-214 0 0,34-1-161 0 0,108-5-106 0 0,123-2-202 0 0,-187 12-1576 0 0,-28 3-4981 0 0,-32-3-3829 0 0</inkml:trace>
  <inkml:trace contextRef="#ctx0" brushRef="#br0" timeOffset="2782.856">2694 764 27574 0 0,'0'0'744'0'0,"0"0"-456"0"0,0 0-224 0 0,0 0 32 0 0,0 0 8 0 0,0 0 8 0 0,0 0-48 0 0,0 0-64 0 0,0 0-120 0 0,0 0-208 0 0,0 0-360 0 0,0 0-776 0 0,0 0-2377 0 0,0 0-10330 0 0</inkml:trace>
</inkml:ink>
</file>

<file path=ppt/ink/ink36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27:22.6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20038 1720 9234 0 0,'0'0'2283'0'0,"0"0"-389"0"0,0 0-156 0 0,0 0-42 0 0,0 0-161 0 0,0 0-237 0 0,0 0-264 0 0,0 0-223 0 0,-32 7-187 0 0,-98 24-125 0 0,69-5 48 0 0,51-17-428 0 0,6-6-98 0 0,-1 0 1 0 0,1 0 0 0 0,-1 1 0 0 0,1 0 0 0 0,0 0-1 0 0,0 0 1 0 0,1 0 0 0 0,-1 1 0 0 0,1 0 0 0 0,0-1-1 0 0,0 1 1 0 0,1 0 0 0 0,-1 0 0 0 0,1 0 0 0 0,0 1-1 0 0,0-1 1 0 0,1 1 0 0 0,0-1 0 0 0,0 1 0 0 0,0-1-1 0 0,1 1 1 0 0,-1 0 0 0 0,1 3-22 0 0,3-5 27 0 0,-1 0 0 0 0,1-1 0 0 0,0 1 0 0 0,0-1 0 0 0,0 1 0 0 0,0-1 0 0 0,0 0 0 0 0,1 0 0 0 0,-1-1 0 0 0,1 1 0 0 0,0-1 0 0 0,0 1 1 0 0,0-1-1 0 0,0-1 0 0 0,0 1 0 0 0,0 0 0 0 0,1-1 0 0 0,-1 0 0 0 0,1 0 0 0 0,-1 0 0 0 0,1-1 0 0 0,-1 1 0 0 0,1-1 0 0 0,-1 0 0 0 0,1-1 0 0 0,-1 1 0 0 0,1-1 0 0 0,-1 1 0 0 0,2-2-27 0 0,-2 2 32 0 0,5 0 11 0 0,0 0 1 0 0,0-1-1 0 0,-1 0 0 0 0,1-1 0 0 0,0 0 0 0 0,-1 0 1 0 0,1-1-1 0 0,-1 0 0 0 0,0-1 0 0 0,0 1 0 0 0,0-2 1 0 0,0 1-1 0 0,-1-1 0 0 0,0 0 0 0 0,0 0 0 0 0,0-1 1 0 0,0 0-1 0 0,-1 0 0 0 0,0-1 0 0 0,-1 0 0 0 0,1 0 1 0 0,-1 0-1 0 0,0-1 0 0 0,-1 1 0 0 0,0-1 1 0 0,0 0-1 0 0,-1-1 0 0 0,0 1 0 0 0,0 0 0 0 0,-1-1 1 0 0,0 0-1 0 0,-1 1 0 0 0,1-7-43 0 0,-2 8-64 0 0,-1-1 1 0 0,0 0-1 0 0,0 1 0 0 0,0-1 0 0 0,-1 1 1 0 0,0 0-1 0 0,-1-1 0 0 0,1 1 1 0 0,-1 0-1 0 0,-1 0 0 0 0,1 0 1 0 0,-1 1-1 0 0,-1 0 0 0 0,1-1 0 0 0,-1 1 1 0 0,0 1-1 0 0,0-1 0 0 0,-1 1 1 0 0,1 0-1 0 0,-1 0 0 0 0,-4-2 64 0 0,3 2-123 0 0,1 1 1 0 0,-1 0-1 0 0,1 0 0 0 0,-1 0 0 0 0,0 1 0 0 0,0 0 0 0 0,-1 1 0 0 0,1-1 1 0 0,-1 1-1 0 0,1 1 0 0 0,-1 0 0 0 0,1 0 0 0 0,-1 0 0 0 0,0 1 0 0 0,1 0 1 0 0,-6 1 122 0 0,12-1-15 0 0,0 1 1 0 0,-1 0 0 0 0,1-1 0 0 0,0 1 0 0 0,-1 0 0 0 0,1 0 0 0 0,0 0-1 0 0,0-1 1 0 0,0 1 0 0 0,0 1 0 0 0,0-1 0 0 0,0 0 0 0 0,0 0 0 0 0,0 0 0 0 0,0 0-1 0 0,1 1 1 0 0,-1-1 0 0 0,0 0 0 0 0,1 1 0 0 0,-1-1 0 0 0,1 1 0 0 0,0-1 0 0 0,-1 0-1 0 0,1 1 1 0 0,0-1 0 0 0,0 1 0 0 0,0-1 0 0 0,0 1 0 0 0,0-1 0 0 0,0 1-1 0 0,0-1 1 0 0,0 1 0 0 0,1-1 0 0 0,-1 0 0 0 0,1 1 0 0 0,-1-1 0 0 0,1 1 0 0 0,-1-1-1 0 0,1 0 1 0 0,0 0 0 0 0,0 1 0 0 0,-1-1 0 0 0,1 0 0 0 0,0 0 0 0 0,0 0 0 0 0,0 0-1 0 0,0 0 1 0 0,1 0 0 0 0,-1 0 0 0 0,0 0 0 0 0,0 0 0 0 0,1 0 14 0 0,7 3 130 0 0,0-1 1 0 0,0 0 0 0 0,0 0-1 0 0,1-1 1 0 0,-1 0 0 0 0,1 0 0 0 0,-1-1-1 0 0,1-1 1 0 0,0 1 0 0 0,-1-2-1 0 0,1 1 1 0 0,-1-1 0 0 0,1-1-1 0 0,-1 0 1 0 0,1 0 0 0 0,-1 0 0 0 0,0-2-1 0 0,0 1 1 0 0,0-1 0 0 0,0 0-1 0 0,-1-1 1 0 0,0 0 0 0 0,0 0-1 0 0,2-3-130 0 0,22-20 231 0 0,-2-2 0 0 0,-1-1 0 0 0,-2-1-1 0 0,0-1 1 0 0,-3-2 0 0 0,-1 0 0 0 0,-1-2-1 0 0,-1-3-230 0 0,-18 36 1 0 0,132-234-94 0 0,-134 238 75 0 0,0 0 0 0 0,-1 0 0 0 0,1 0 0 0 0,0 0 0 0 0,-1 0 0 0 0,1 0 0 0 0,0 0 0 0 0,-1 0 0 0 0,1 0 0 0 0,0 0 0 0 0,-1 0 0 0 0,1 0 0 0 0,0 1 0 0 0,-1-1 0 0 0,1 0 0 0 0,-1 1 0 0 0,1-1 0 0 0,0 0 0 0 0,-1 1 0 0 0,1-1 0 0 0,-1 0 0 0 0,1 1 0 0 0,-1-1 0 0 0,1 1 0 0 0,-1-1 0 0 0,0 1 0 0 0,1-1 0 0 0,-1 1 0 0 0,1-1 0 0 0,-1 1 0 0 0,0 0 0 0 0,0-1 0 0 0,1 1 0 0 0,-1-1 0 0 0,0 1 0 0 0,0 0 0 0 0,0-1 0 0 0,0 1 0 0 0,0 0 0 0 0,1-1 1 0 0,-1 1-1 0 0,0 0 0 0 0,-1-1 0 0 0,1 1 0 0 0,0 0 0 0 0,0-1 0 0 0,0 1 0 0 0,0-1 0 0 0,-1 1 18 0 0,3 4-26 0 0,13 42-29 0 0,-3 0 0 0 0,-2 0 0 0 0,-2 1 0 0 0,-1 0 0 0 0,-3 0-1 0 0,-2 43 56 0 0,1-4-164 0 0,22 162-326 0 0,-11-147 250 0 0,-6 0-1 0 0,-3 1 0 0 0,-6 15 241 0 0,1-101 44 0 0,-1 0 0 0 0,-1 0-1 0 0,-1 0 1 0 0,0-1 0 0 0,-1 1 0 0 0,-1-1 0 0 0,0 0-1 0 0,-1 0 1 0 0,-1 0 0 0 0,-1-1 0 0 0,0 0-1 0 0,0-1 1 0 0,-2 1 0 0 0,0-2 0 0 0,-1 1-1 0 0,0-2 1 0 0,0 1 0 0 0,-2-1 0 0 0,1-1 0 0 0,-2-1-1 0 0,1 1 1 0 0,-15 6-44 0 0,21-13 61 0 0,0-2 1 0 0,0 1-1 0 0,0-1 1 0 0,0 0-1 0 0,0-1 1 0 0,0 1-1 0 0,-1-2 0 0 0,1 1 1 0 0,0-1-1 0 0,-1 0 1 0 0,1 0-1 0 0,0-1 1 0 0,-1 0-1 0 0,1 0 0 0 0,0-1 1 0 0,0 0-1 0 0,0 0 1 0 0,0-1-1 0 0,0 1 1 0 0,0-2-1 0 0,1 1 0 0 0,0-1 1 0 0,-1 0-1 0 0,1 0 1 0 0,1-1-1 0 0,-1 1 1 0 0,1-1-1 0 0,-1-1 0 0 0,1 1 1 0 0,1-1-1 0 0,-1 0 1 0 0,1 0-1 0 0,-2-4-61 0 0,0-7 31 0 0,1 0 1 0 0,0 0-1 0 0,2 0 0 0 0,0-1 0 0 0,0 1 0 0 0,2-1 1 0 0,0 0-1 0 0,1 0 0 0 0,1 1 0 0 0,1-1 0 0 0,0 0 1 0 0,2 1-1 0 0,0 0 0 0 0,0-1 0 0 0,2 1 0 0 0,0 1 1 0 0,1-1-1 0 0,0 1 0 0 0,2 1 0 0 0,7-12-31 0 0,5-5-206 0 0,2 2-1 0 0,1 0 0 0 0,1 2 0 0 0,2 0 1 0 0,0 2-1 0 0,2 1 0 0 0,1 1 1 0 0,0 2-1 0 0,2 1 0 0 0,20-10 207 0 0,79-37-4288 0 0,-1 10-5000 0 0,-90 42-2392 0 0</inkml:trace>
  <inkml:trace contextRef="#ctx0" brushRef="#br0" timeOffset="-41662.761">2297 107 14043 0 0,'0'0'1803'0'0,"0"0"-319"0"0,0 0-383 0 0,0 0-185 0 0,0 0 1 0 0,0 0 20 0 0,0 0-37 0 0,0 0-131 0 0,0 0-177 0 0,0 0-177 0 0,0 0-138 0 0,-1-2-74 0 0,-6-4 245 0 0,7 24 350 0 0,1-5-659 0 0,-8 494 1461 0 0,8-485-1584 0 0,0-1-1 0 0,2 0 1 0 0,0 0 0 0 0,1 0-1 0 0,1-1 1 0 0,1 1 0 0 0,1-1-1 0 0,1 0 1 0 0,0-1 0 0 0,2 0-1 0 0,0 0 1 0 0,8 9-16 0 0,-17-26 11 0 0,0 0 1 0 0,0-1-1 0 0,1 1 0 0 0,-1 0 1 0 0,0-1-1 0 0,1 1 0 0 0,-1-1 1 0 0,1 1-1 0 0,0-1 1 0 0,-1 0-1 0 0,1 0 0 0 0,0 0 1 0 0,0 0-1 0 0,0 0 0 0 0,0 0 1 0 0,-1 0-1 0 0,1 0 0 0 0,1-1 1 0 0,-1 1-1 0 0,0-1 1 0 0,0 0-1 0 0,0 1 0 0 0,0-1 1 0 0,0 0-1 0 0,0 0 0 0 0,0-1 1 0 0,0 1-1 0 0,0 0 1 0 0,0-1-1 0 0,0 1 0 0 0,1-1 1 0 0,-2 1-1 0 0,1-1 0 0 0,0 0 1 0 0,0 0-1 0 0,0 0 0 0 0,0 0 1 0 0,0 0-1 0 0,-1-1 1 0 0,1 1-1 0 0,-1 0 0 0 0,2-1-11 0 0,25-37 123 0 0,-1-1-1 0 0,-2-1 1 0 0,-2-1-1 0 0,-1-1 0 0 0,9-30-122 0 0,31-74 31 0 0,-53 137-154 0 0,-6 32-145 0 0,-2-13 299 0 0,2 15-54 0 0,-3-6 10 0 0,1-1 0 0 0,1 0-1 0 0,1 1 1 0 0,0-1 0 0 0,1 0 0 0 0,1 0 0 0 0,1-1 0 0 0,0 0 0 0 0,1 0 0 0 0,1 0 0 0 0,0-1 0 0 0,1 0-1 0 0,1 0 1 0 0,7 8 13 0 0,-12-18 8 0 0,0 1-1 0 0,0 0 1 0 0,0-1 0 0 0,1 0-1 0 0,0-1 1 0 0,0 1-1 0 0,0-1 1 0 0,1 0-1 0 0,-1 0 1 0 0,1-1-1 0 0,0 0 1 0 0,0 0 0 0 0,0-1-1 0 0,0 0 1 0 0,1 0-1 0 0,-1 0 1 0 0,1-1-1 0 0,-1 0 1 0 0,1-1-1 0 0,-1 0 1 0 0,1 0 0 0 0,-1 0-1 0 0,1-1 1 0 0,3-1-8 0 0,0-5 70 0 0,0-1 0 0 0,-1 0 1 0 0,0 0-1 0 0,0-1 0 0 0,-1 0 1 0 0,0-1-1 0 0,-1 0 0 0 0,0-1 0 0 0,0 1 1 0 0,-1-1-1 0 0,-1-1 0 0 0,3-5-70 0 0,-6 11 33 0 0,26-44 126 0 0,-3-2 1 0 0,-2-1-1 0 0,-2-1 1 0 0,-3-1-1 0 0,-2-1 1 0 0,-3 0-1 0 0,-2-1 0 0 0,-2-1 1 0 0,0-38-160 0 0,-10 44-255 0 0,-9 54-3434 0 0,9 31-152 0 0,0-11-3205 0 0,0-10-4890 0 0</inkml:trace>
  <inkml:trace contextRef="#ctx0" brushRef="#br0" timeOffset="-41246.025">3381 785 11963 0 0,'0'0'1536'0'0,"0"0"-219"0"0,0 0 109 0 0,0 0 129 0 0,0 0 5 0 0,0 0-125 0 0,0 0-196 0 0,0 0-177 0 0,0 0-149 0 0,33-16-135 0 0,101-52-126 0 0,-51 7 502 0 0,-69 45-917 0 0,-6 9-133 0 0,-1 0 0 0 0,-1 0 0 0 0,1 0 0 0 0,-1-1 0 0 0,0 0 0 0 0,-1 0 0 0 0,0-1 0 0 0,0 0 0 0 0,-1 1 0 0 0,0-2 0 0 0,-1 1 0 0 0,0 0 0 0 0,0-1 0 0 0,-1 1 0 0 0,0-1 0 0 0,-1 0 0 0 0,0 1 0 0 0,-1-1 0 0 0,1 0 1 0 0,-2-5-105 0 0,-1 13 8 0 0,0-1 1 0 0,0 1-1 0 0,1 0 1 0 0,-2 1 0 0 0,1-1-1 0 0,0 0 1 0 0,0 0 0 0 0,0 1-1 0 0,-1 0 1 0 0,1-1-1 0 0,-1 1 1 0 0,1 0 0 0 0,-1 0-1 0 0,0 0 1 0 0,1 0 0 0 0,-1 1-1 0 0,0-1 1 0 0,1 1-1 0 0,-1 0 1 0 0,0 0 0 0 0,0 0-1 0 0,0 0 1 0 0,1 0 0 0 0,-1 0-1 0 0,0 1 1 0 0,0-1-1 0 0,1 1 1 0 0,-1 0 0 0 0,1 0-1 0 0,-1 0 1 0 0,0 0 0 0 0,-1 2-9 0 0,-11 7-23 0 0,1 1 0 0 0,1 0 0 0 0,0 1 0 0 0,1 1 0 0 0,0 0 0 0 0,0 0 0 0 0,2 1-1 0 0,0 1 1 0 0,-2 4 23 0 0,9-15-6 0 0,-12 16-10 0 0,1 0-1 0 0,1 1 1 0 0,1 0-1 0 0,1 1 1 0 0,1 0-1 0 0,1 1 1 0 0,1 0 0 0 0,0 0-1 0 0,2 1 1 0 0,1-1-1 0 0,1 2 1 0 0,0 10 16 0 0,4-32 1 0 0,0 1 1 0 0,1 0 0 0 0,-1 0-1 0 0,1 0 1 0 0,0 0 0 0 0,0 0-1 0 0,0 0 1 0 0,0-1 0 0 0,0 1-1 0 0,1 0 1 0 0,0-1 0 0 0,0 1-1 0 0,0-1 1 0 0,0 0-1 0 0,1 1 1 0 0,-1-1 0 0 0,1 0-1 0 0,0-1 1 0 0,-1 1 0 0 0,1 0-1 0 0,1-1 1 0 0,-1 0 0 0 0,0 1-1 0 0,0-1 1 0 0,1-1 0 0 0,0 1-1 0 0,-1 0 1 0 0,1-1-1 0 0,0 0 1 0 0,0 0 0 0 0,-1 0-1 0 0,1 0 1 0 0,0 0 0 0 0,0-1-1 0 0,2 0-1 0 0,7 1-75 0 0,0 0-1 0 0,0-1 0 0 0,0-1 1 0 0,0 0-1 0 0,0-1 1 0 0,-1 0-1 0 0,1-1 0 0 0,0 0 1 0 0,-1-1-1 0 0,6-2 76 0 0,52-28-2068 0 0,-26 10-4411 0 0,-27 16-5494 0 0</inkml:trace>
  <inkml:trace contextRef="#ctx0" brushRef="#br0" timeOffset="-29572.784">528 1631 5089 0 0,'0'0'1580'0'0,"0"0"-151"0"0,0 0-64 0 0,0 0 25 0 0,0 0 50 0 0,0 0 1 0 0,0 0-121 0 0,0 0-193 0 0,0 0-150 0 0,0 0-124 0 0,0 0-104 0 0,-35 3-76 0 0,-110 10-66 0 0,141-13-556 0 0,-1 0-1 0 0,1 0 0 0 0,-1 1 0 0 0,0-1 1 0 0,1 1-1 0 0,0 1 0 0 0,-1-1 0 0 0,1 0 1 0 0,-1 1-1 0 0,1 0 0 0 0,0 0 0 0 0,0 0 1 0 0,0 1-1 0 0,0-1 0 0 0,1 1 0 0 0,-1 0 1 0 0,1 0-1 0 0,-1 1-50 0 0,-5 5 169 0 0,-19 17 103 0 0,2 2 1 0 0,1 1-1 0 0,1 1 1 0 0,1 0-1 0 0,2 2 0 0 0,1 1 1 0 0,2 1-1 0 0,1 0 1 0 0,2 1-1 0 0,1 1 0 0 0,1 4-272 0 0,-2 48 313 0 0,15-85-296 0 0,0-1 0 0 0,0 1 0 0 0,0-1 0 0 0,1 1 0 0 0,-1-1 0 0 0,1 0 0 0 0,-1 1 0 0 0,1-1 0 0 0,0 1 0 0 0,0-1 0 0 0,0 0 0 0 0,0 0 0 0 0,0 0 0 0 0,1 0 1 0 0,-1 0-1 0 0,1 0 0 0 0,-1 0 0 0 0,1 0 0 0 0,0 0 0 0 0,0 0 0 0 0,-1-1 0 0 0,1 1 0 0 0,1-1 0 0 0,-1 0 0 0 0,0 1 0 0 0,0-1 0 0 0,0 0 0 0 0,1 0 0 0 0,-1 0 0 0 0,0-1 0 0 0,1 1 0 0 0,-1-1 0 0 0,1 1-17 0 0,5 0 66 0 0,0-1-1 0 0,0 1 0 0 0,0-1 1 0 0,0-1-1 0 0,0 0 0 0 0,0 0 1 0 0,0 0-1 0 0,0-1 0 0 0,-1 0 0 0 0,1-1 1 0 0,-1 0-1 0 0,1 0 0 0 0,-1 0 1 0 0,0-1-1 0 0,0 0 0 0 0,0-1 1 0 0,-1 1-1 0 0,5-5-65 0 0,103-110 607 0 0,-97 99-541 0 0,168-245 356 0 0,-116 159-361 0 0,-61 92-31 0 0,-3 7-101 0 0,-4 20-35 0 0,-28 123 40 0 0,25-121-80 0 0,0-1 0 0 0,0 1-1 0 0,2 0 1 0 0,0 0-1 0 0,0-1 1 0 0,2 1-1 0 0,0 0 1 0 0,0 0-1 0 0,1-1 1 0 0,1 0 0 0 0,0 0-1 0 0,1 0 1 0 0,1 0-1 0 0,0-1 1 0 0,1 1-1 0 0,3 3 147 0 0,38 44-3194 0 0,-30-43-747 0 0,3-2-4134 0 0,-10-8-1476 0 0</inkml:trace>
  <inkml:trace contextRef="#ctx0" brushRef="#br0" timeOffset="-29161.026">883 2088 10034 0 0,'0'0'3845'0'0,"0"0"-1751"0"0,0 0-577 0 0,0 0-23 0 0,0 0-66 0 0,0 0-147 0 0,0 0-228 0 0,0 0-238 0 0,0 0-180 0 0,0 0-138 0 0,0 0-70 0 0,0 0-67 0 0,0 0-42 0 0,12-34-50 0 0,39-106-60 0 0,7 27 168 0 0,9 10-182 0 0,-53 198-986 0 0,-12-82 833 0 0,1 0 1 0 0,0 0-1 0 0,1 0 0 0 0,0-1 0 0 0,1 1 1 0 0,0-1-1 0 0,1 0 0 0 0,0-1 0 0 0,1 1 1 0 0,1-1-1 0 0,-1-1 0 0 0,2 1 0 0 0,6 5-41 0 0,-12-13 73 0 0,1-1 0 0 0,-1 1 0 0 0,1-1 0 0 0,0 0 0 0 0,0 0 0 0 0,0-1 0 0 0,0 1 0 0 0,0-1 0 0 0,0 0 0 0 0,0 0 0 0 0,1 0 0 0 0,-1 0 0 0 0,0-1 0 0 0,1 0 0 0 0,-1 0 0 0 0,0 0 0 0 0,1 0 0 0 0,-1-1 0 0 0,0 1-1 0 0,0-1 1 0 0,1 0 0 0 0,-1-1 0 0 0,0 1 0 0 0,0-1 0 0 0,0 0 0 0 0,0 0 0 0 0,-1 0 0 0 0,1 0 0 0 0,0-1 0 0 0,-1 1 0 0 0,0-1 0 0 0,1 0 0 0 0,-1 0 0 0 0,2-3-73 0 0,91-133 560 0 0,-85 123-1342 0 0,18-19-3689 0 0,-15 29-1431 0 0,4 4-3967 0 0,-13 2 1264 0 0</inkml:trace>
  <inkml:trace contextRef="#ctx0" brushRef="#br0" timeOffset="-28615.257">1883 1679 3105 0 0,'0'0'4398'0'0,"0"0"-2132"0"0,0 0-558 0 0,0 0 36 0 0,0 0 12 0 0,0 0-73 0 0,0 0-168 0 0,0 0-198 0 0,0 0-255 0 0,0 0-205 0 0,0 0-126 0 0,0 0-115 0 0,0 0-58 0 0,4-13-60 0 0,9-41-75 0 0,-13 53-399 0 0,-1-1 0 0 0,1 1-1 0 0,-1 0 1 0 0,0 0 0 0 0,1 0-1 0 0,-1 0 1 0 0,0 0 0 0 0,0 0 0 0 0,0 0-1 0 0,0 0 1 0 0,0 0 0 0 0,0 0-1 0 0,0 0 1 0 0,0 1 0 0 0,0-1 0 0 0,0 0-1 0 0,0 1 1 0 0,-1-1 0 0 0,1 1-1 0 0,0-1 1 0 0,0 1 0 0 0,-1 0 0 0 0,1-1-1 0 0,0 1 1 0 0,-1 0 0 0 0,1 0-1 0 0,0 0 1 0 0,-1 0 0 0 0,1 0-1 0 0,0 0 1 0 0,0 0 0 0 0,-1 1 0 0 0,1-1-1 0 0,0 0 1 0 0,-1 1 0 0 0,1-1-24 0 0,-4 1 78 0 0,-4-1-52 0 0,1 0 0 0 0,-1 1 0 0 0,0 1 0 0 0,0 0-1 0 0,1 0 1 0 0,-1 0 0 0 0,1 1 0 0 0,0 1-1 0 0,0-1 1 0 0,0 1 0 0 0,0 0 0 0 0,1 1 0 0 0,-1 0-1 0 0,1 0 1 0 0,0 1 0 0 0,1 0 0 0 0,-1 0-1 0 0,1 0 1 0 0,0 1 0 0 0,1 0 0 0 0,0 0 0 0 0,0 1-1 0 0,0-1 1 0 0,1 1 0 0 0,0 0 0 0 0,1 0 0 0 0,0 0-1 0 0,0 1 1 0 0,1-1 0 0 0,-1 1 0 0 0,2-1-1 0 0,0 1 1 0 0,0 1-26 0 0,0-4 2 0 0,1-1 1 0 0,0 1-1 0 0,0-1 0 0 0,1 0 0 0 0,-1 1 0 0 0,1-1 1 0 0,0 0-1 0 0,1 0 0 0 0,-1 1 0 0 0,1-1 0 0 0,0 0 1 0 0,1 0-1 0 0,-1-1 0 0 0,1 1 0 0 0,0 0 0 0 0,0-1 1 0 0,0 0-1 0 0,1 0 0 0 0,-1 0 0 0 0,1 0 0 0 0,0 0 1 0 0,0-1-1 0 0,1 1 0 0 0,-1-1 0 0 0,1 0 0 0 0,-1-1 1 0 0,1 1-1 0 0,0-1 0 0 0,0 0 0 0 0,0 0 0 0 0,0 0 1 0 0,0-1-1 0 0,1 0 0 0 0,2 1-2 0 0,2-1 51 0 0,0-1 0 0 0,0 0 0 0 0,0 0 0 0 0,0-1 0 0 0,0 0 0 0 0,-1 0 0 0 0,1-1-1 0 0,0-1 1 0 0,-1 0 0 0 0,1 0 0 0 0,-1-1 0 0 0,0 0 0 0 0,0 0 0 0 0,0-1 0 0 0,0 0 0 0 0,-1-1 0 0 0,0 0 0 0 0,0 0 0 0 0,-1-1 0 0 0,3-3-51 0 0,10-8 158 0 0,-13 11-95 0 0,-1 0 0 0 0,2 0-1 0 0,-1 0 1 0 0,1 1 0 0 0,0 0 0 0 0,0 1 0 0 0,0 0 0 0 0,1 0 0 0 0,0 0 0 0 0,0 1 0 0 0,0 1 0 0 0,1 0 0 0 0,-1 0-1 0 0,1 1 1 0 0,4-1-63 0 0,-9 5 12 0 0,0 0 0 0 0,0 1 0 0 0,0 0 0 0 0,0 0 0 0 0,-1 0 0 0 0,1 0 0 0 0,-1 1 0 0 0,0-1 0 0 0,0 1 0 0 0,-1 0 0 0 0,1 0 0 0 0,-1 1-1 0 0,0-1 1 0 0,0 1 0 0 0,0 0 0 0 0,0 0 0 0 0,-1 0 0 0 0,0 0 0 0 0,1 3-12 0 0,56 195 113 0 0,-48-158-118 0 0,-2 1-1 0 0,-1-1 1 0 0,-3 1-1 0 0,-2 0 1 0 0,-1 1-1 0 0,-3-1 1 0 0,-2 5 5 0 0,-2-32-11 0 0,0 0 1 0 0,-1-1-1 0 0,0 1 1 0 0,-2-1-1 0 0,0 0 0 0 0,-1-1 1 0 0,-1 0-1 0 0,-1-1 1 0 0,0 0-1 0 0,-1 0 1 0 0,-4 4 10 0 0,13-17 0 0 0,1 0-1 0 0,0 0 1 0 0,-1 0 0 0 0,0 0 0 0 0,0 0 0 0 0,0-1 0 0 0,0 1-1 0 0,0-1 1 0 0,0 0 0 0 0,-1 0 0 0 0,1 0 0 0 0,-1 0 0 0 0,1-1 0 0 0,-1 1-1 0 0,0-1 1 0 0,1 0 0 0 0,-1 0 0 0 0,0 0 0 0 0,0 0 0 0 0,0-1-1 0 0,0 0 1 0 0,0 0 0 0 0,0 0 0 0 0,0 0 0 0 0,0 0 0 0 0,0-1-1 0 0,1 0 1 0 0,-1 0 0 0 0,0 0 0 0 0,0 0 0 0 0,1-1 0 0 0,-1 1 0 0 0,0-1-1 0 0,1 0 1 0 0,0 0 0 0 0,-1 0 0 0 0,1 0 0 0 0,0-1 0 0 0,0 0-1 0 0,0 1 1 0 0,0-1 0 0 0,-1-2 0 0 0,-4-15-6 0 0,1-1 0 0 0,1 0 0 0 0,0 0 0 0 0,2-1 0 0 0,0 1 0 0 0,2-1 0 0 0,0 0 0 0 0,1 0 0 0 0,2 0 0 0 0,0 0 0 0 0,2-8 6 0 0,-2 17-7 0 0,1-13-254 0 0,1 0 1 0 0,1 1 0 0 0,1-1-1 0 0,2 1 1 0 0,0 1 0 0 0,11-23 260 0 0,49-70-6008 0 0,-48 92 2108 0 0,-3 4-3196 0 0,-5 8-2659 0 0</inkml:trace>
  <inkml:trace contextRef="#ctx0" brushRef="#br0" timeOffset="-28322.213">2422 1690 16564 0 0,'0'0'1623'0'0,"0"0"-346"0"0,0 0-153 0 0,0 0 21 0 0,0 0 14 0 0,0 0-141 0 0,0 0-260 0 0,0 0-274 0 0,0 0-169 0 0,0 0-41 0 0,0 0-1 0 0,0 0-13 0 0,0 0-59 0 0,3 20-58 0 0,22 122 171 0 0,-23-137-280 0 0,-1 1-1 0 0,1-1 0 0 0,0 0 1 0 0,1 0-1 0 0,-1-1 0 0 0,1 1 1 0 0,0 0-1 0 0,0-1 0 0 0,1 0 1 0 0,-1 0-1 0 0,1 0 1 0 0,0 0-1 0 0,0 0 0 0 0,0-1 1 0 0,0 0-1 0 0,1 0 0 0 0,0 0 1 0 0,-1 0-1 0 0,1-1 0 0 0,0 0 1 0 0,0 0-1 0 0,0 0 0 0 0,0 0 1 0 0,1-1-1 0 0,-1 0 0 0 0,0 0 1 0 0,1 0-1 0 0,-1-1 0 0 0,1 0 1 0 0,-1 0-1 0 0,0 0 0 0 0,1-1 1 0 0,1 0-34 0 0,0-2 55 0 0,0-1 0 0 0,0 0 1 0 0,0 0-1 0 0,0-1 1 0 0,-1 0-1 0 0,0 0 0 0 0,0 0 1 0 0,0-1-1 0 0,-1 0 1 0 0,0 0-1 0 0,0-1 0 0 0,0 1 1 0 0,-1-1-1 0 0,0 0 1 0 0,0 0-1 0 0,-1 0 0 0 0,1-3-55 0 0,9-12 28 0 0,9-50-2067 0 0,-10 22-5565 0 0,-10 42 1783 0 0,-1 0-5541 0 0</inkml:trace>
  <inkml:trace contextRef="#ctx0" brushRef="#br0" timeOffset="-28005.75">2905 1278 12947 0 0,'0'0'2596'0'0,"0"0"-385"0"0,0 0-303 0 0,0 0-163 0 0,0 0-140 0 0,0 0-193 0 0,0 0-227 0 0,0 0-246 0 0,0 0-198 0 0,0 0-145 0 0,0 0-138 0 0,0 0-98 0 0,0 0-93 0 0,2-11-104 0 0,3-7-121 0 0,0-1 62 0 0,-10 45 14 0 0,-10 65 3 0 0,4 0 0 0 0,5 0 0 0 0,3 56-121 0 0,4-110-42 0 0,3-1-1 0 0,0 1 1 0 0,3 0 0 0 0,1-1 0 0 0,2 0 42 0 0,-8-27-213 0 0,0 0 1 0 0,1 0-1 0 0,0 0 0 0 0,0 0 0 0 0,1-1 1 0 0,1 1-1 0 0,-1-1 0 0 0,1 0 1 0 0,1 0-1 0 0,2 2 213 0 0,-7-10-181 0 0,0 1-1 0 0,1-1 1 0 0,-1 1 0 0 0,0-1 0 0 0,1 0 0 0 0,-1 0 0 0 0,0 1-1 0 0,1-1 1 0 0,-1 0 0 0 0,0 0 0 0 0,1-1 0 0 0,-1 1-1 0 0,0 0 1 0 0,1 0 0 0 0,-1-1 0 0 0,0 1 0 0 0,1 0-1 0 0,-1-1 1 0 0,0 0 0 0 0,0 1 0 0 0,0-1 0 0 0,1 0-1 0 0,-1 1 1 0 0,0-1 0 0 0,0 0 0 0 0,0 0 0 0 0,0 0-1 0 0,0 0 1 0 0,0 0 0 0 0,0 0 181 0 0,14-18-2456 0 0,7-8-5338 0 0,-16 18-2742 0 0</inkml:trace>
  <inkml:trace contextRef="#ctx0" brushRef="#br0" timeOffset="-27329.059">3392 1510 10882 0 0,'0'0'3101'0'0,"0"0"-1091"0"0,0 0-466 0 0,0 0-74 0 0,0 0-69 0 0,0 0-90 0 0,0 0-161 0 0,0 0-182 0 0,0 0-158 0 0,-19 32-169 0 0,-60 103-134 0 0,-16 19 625 0 0,88-143-1092 0 0,0 1-1 0 0,1 0 1 0 0,0 0-1 0 0,1 0 1 0 0,0 1-1 0 0,1 0 1 0 0,0 0-1 0 0,1 0 1 0 0,1 0-1 0 0,0 1 1 0 0,1-1-1 0 0,0 1 1 0 0,1 8-40 0 0,2-20 1 0 0,0 1 0 0 0,0-1 0 0 0,0 0 0 0 0,1 0 0 0 0,-1 0 0 0 0,0-1 0 0 0,1 1 0 0 0,-1 0 0 0 0,1-1 0 0 0,0 0 0 0 0,-1 1 1 0 0,1-1-1 0 0,0 0 0 0 0,0-1 0 0 0,0 1 0 0 0,0 0 0 0 0,-1-1 0 0 0,1 0 0 0 0,0 1 0 0 0,0-1 0 0 0,0 0 0 0 0,0-1 1 0 0,0 1-1 0 0,0 0 0 0 0,0-1 0 0 0,0 0 0 0 0,0 1 0 0 0,0-1 0 0 0,-1 0 0 0 0,1-1 0 0 0,0 1 0 0 0,-1 0 0 0 0,1-1 1 0 0,-1 0-1 0 0,1 1 0 0 0,-1-1 0 0 0,0 0 0 0 0,1-1-1 0 0,24-19 32 0 0,-2 0 0 0 0,-1-2 0 0 0,-1-1 0 0 0,-1-1 0 0 0,-1 0 0 0 0,-1-2 0 0 0,7-15-32 0 0,53-115 57 0 0,-86 192-286 0 0,1-17 215 0 0,1 1 0 0 0,0 1 0 0 0,1-1 1 0 0,1 1-1 0 0,1-1 0 0 0,1 1 0 0 0,0 2 14 0 0,1-15-5 0 0,-1 0 0 0 0,1 0 0 0 0,0-1-1 0 0,0 1 1 0 0,1-1 0 0 0,0 1 0 0 0,0-1 0 0 0,0 1 0 0 0,1-1 0 0 0,-1 0 0 0 0,1 0-1 0 0,1 0 1 0 0,-1 0 0 0 0,1-1 0 0 0,-1 1 0 0 0,1-1 0 0 0,1 0 0 0 0,-1 0-1 0 0,0-1 1 0 0,1 1 0 0 0,0-1 0 0 0,0 0 0 0 0,0 0 0 0 0,4 1 5 0 0,-4-1 5 0 0,0-2 1 0 0,1 1 0 0 0,-1-1-1 0 0,1 0 1 0 0,0 0-1 0 0,-1 0 1 0 0,1-1-1 0 0,0 0 1 0 0,-1 0-1 0 0,1 0 1 0 0,0-1 0 0 0,-1 0-1 0 0,1 0 1 0 0,0 0-1 0 0,-1-1 1 0 0,0 1-1 0 0,1-2 1 0 0,-1 1 0 0 0,0 0-1 0 0,0-1 1 0 0,0 0-1 0 0,0 0 1 0 0,-1-1-1 0 0,1 1 1 0 0,-1-1 0 0 0,1 0-6 0 0,98-119 342 0 0,-92 107-277 0 0,8-12 17 0 0,-2-1 1 0 0,-1-1-1 0 0,-1-1 0 0 0,-1 0 1 0 0,-2 0-1 0 0,-2-1 0 0 0,0-1 1 0 0,2-20-83 0 0,-12 2 99 0 0,0 50-103 0 0,0 0-1 0 0,0 0 1 0 0,0 0 0 0 0,-1 0-1 0 0,1 0 1 0 0,0 0-1 0 0,-1 0 1 0 0,1 0-1 0 0,-1 0 1 0 0,1 0-1 0 0,-1 0 1 0 0,1 1 0 0 0,-1-1-1 0 0,1 0 1 0 0,-1 0-1 0 0,0 0 1 0 0,0 1-1 0 0,1-1 1 0 0,-1 0-1 0 0,0 1 1 0 0,0-1 0 0 0,0 1-1 0 0,0-1 1 0 0,0 1-1 0 0,0-1 1 0 0,0 1-1 0 0,0 0 1 0 0,0 0-1 0 0,0-1 1 0 0,0 1 0 0 0,0 0-1 0 0,0 0 1 0 0,0 0-1 0 0,0 0 1 0 0,0 0-1 0 0,0 0 1 0 0,0 0-1 0 0,0 0 1 0 0,0 0 0 0 0,0 1-1 0 0,0-1 1 0 0,0 0-1 0 0,0 1 1 0 0,0-1-1 0 0,0 1 1 0 0,1-1-1 0 0,-2 1 5 0 0,-6 5-25 0 0,0 0 0 0 0,0 1 0 0 0,1 0 0 0 0,-1 0-1 0 0,2 1 1 0 0,-1-1 0 0 0,1 2 0 0 0,0-1 0 0 0,1 1-1 0 0,-2 3 26 0 0,3-6-15 0 0,1 0-1 0 0,0 0 0 0 0,0 0 1 0 0,0 0-1 0 0,1 1 0 0 0,0-1 1 0 0,0 1-1 0 0,1 0 1 0 0,0 0-1 0 0,0-1 0 0 0,0 1 1 0 0,1 0-1 0 0,0 0 0 0 0,1 0 1 0 0,0 6 15 0 0,47 43-6 0 0,-37-43 59 0 0,-1 1 1 0 0,0 0-1 0 0,-1 1 0 0 0,0 0 0 0 0,-1 0 0 0 0,-1 1 0 0 0,0 0 1 0 0,-1 0-1 0 0,-1 1 0 0 0,-1 0 0 0 0,1 6-53 0 0,13 39 213 0 0,-12-44-565 0 0,17 35 470 0 0,9-39-6951 0 0,-26-14-173 0 0,-2 0-5241 0 0</inkml:trace>
  <inkml:trace contextRef="#ctx0" brushRef="#br0" timeOffset="-40221.051">4893 534 3377 0 0,'0'0'4803'0'0,"0"0"-2375"0"0,0 0-800 0 0,0 0-114 0 0,0 0-49 0 0,0 0-94 0 0,0 0-216 0 0,0 0-229 0 0,0 0-196 0 0,0 0-135 0 0,0 0-80 0 0,0 0-54 0 0,0 0-31 0 0,-7 30-37 0 0,-19 93-30 0 0,21-3 527 0 0,4-114-851 0 0,1 1 0 0 0,1-1 1 0 0,-1 0-1 0 0,1 1 1 0 0,0-1-1 0 0,1 0 0 0 0,-1 1 1 0 0,1-1-1 0 0,0 0 1 0 0,1 0-1 0 0,-1 0 0 0 0,1 0 1 0 0,1-1-1 0 0,-1 1 1 0 0,1-1-1 0 0,0 0 1 0 0,0 0-1 0 0,0 0 0 0 0,1-1 1 0 0,0 1-1 0 0,0-1 1 0 0,0 0-1 0 0,0-1 0 0 0,0 1 1 0 0,1-1-1 0 0,0 0 1 0 0,0 0-1 0 0,-1-1 0 0 0,2 1 1 0 0,-1-2-1 0 0,5 2-39 0 0,-5-3 62 0 0,0 0 0 0 0,0-1-1 0 0,0 0 1 0 0,0 0 0 0 0,0 0 0 0 0,0-1 0 0 0,0 0-1 0 0,0 0 1 0 0,-1 0 0 0 0,1-1 0 0 0,-1 0-1 0 0,1 0 1 0 0,-1 0 0 0 0,0-1 0 0 0,-1 0-1 0 0,1 1 1 0 0,0-2 0 0 0,-1 1 0 0 0,0-1-62 0 0,17-16 108 0 0,-2-2 1 0 0,-1 0-1 0 0,0-1 1 0 0,-2 0 0 0 0,-1-2-1 0 0,-1 0 1 0 0,-1 0-1 0 0,-1-1 1 0 0,-1-1-1 0 0,2-13-108 0 0,0 158 43 0 0,-13-111-35 0 0,1 0 0 0 0,0-1 0 0 0,1 1 1 0 0,-1 0-1 0 0,1 0 0 0 0,0-1 0 0 0,0 1 0 0 0,1-1 0 0 0,0 0 1 0 0,0 0-1 0 0,0 0 0 0 0,1 0 0 0 0,-1 0 0 0 0,1-1 0 0 0,0 1 1 0 0,1-1-1 0 0,-1 0 0 0 0,1 0 0 0 0,-1-1 0 0 0,1 0 0 0 0,0 1 1 0 0,0-1-1 0 0,1-1 0 0 0,-1 1 0 0 0,1-1 0 0 0,-1 0 0 0 0,1 0 1 0 0,0-1-1 0 0,0 0 0 0 0,-1 0 0 0 0,1 0 0 0 0,0-1 0 0 0,5 1-8 0 0,-3-1 77 0 0,0-1 0 0 0,1 0 0 0 0,-1 0 0 0 0,0 0 0 0 0,-1-1 0 0 0,1 0 0 0 0,0-1 0 0 0,0 1 0 0 0,-1-2 0 0 0,0 1 0 0 0,0-1 0 0 0,0 0 0 0 0,0 0 0 0 0,0-1 0 0 0,-1 0 0 0 0,0 0 0 0 0,0-1 0 0 0,0 0-77 0 0,2-1 14 0 0,-2 0 0 0 0,1 0 0 0 0,-1-1 0 0 0,0 0 0 0 0,0-1 0 0 0,-1 1 1 0 0,0-1-1 0 0,-1 0 0 0 0,0 0 0 0 0,0-1 0 0 0,-1 1 0 0 0,0-1 0 0 0,-1 1 0 0 0,0-1 0 0 0,-1 0 0 0 0,0 0 0 0 0,0 0 0 0 0,-1-1-14 0 0,-8 7-2767 0 0,2 5-8019 0 0,4 2-903 0 0</inkml:trace>
  <inkml:trace contextRef="#ctx0" brushRef="#br0" timeOffset="-39960.268">6062 648 17780 0 0,'0'0'919'0'0,"0"0"-222"0"0,0 0-6 0 0,0 0 94 0 0,0 0 44 0 0,-15 33-123 0 0,-47 101-208 0 0,38-50-5 0 0,23-76-761 0 0,3 28-293 0 0,16-25-6317 0 0,-13-11 669 0 0,0 0-3273 0 0</inkml:trace>
  <inkml:trace contextRef="#ctx0" brushRef="#br0" timeOffset="-39796.691">5997 56 18588 0 0,'0'0'1328'0'0,"0"0"-416"0"0,0 0-359 0 0,0 0-193 0 0,0 0-56 0 0,0 0-176 0 0,0 0-216 0 0,0 0-64 0 0,0 0-112 0 0,0 0-104 0 0,0 0-209 0 0,0 0-383 0 0,0 0-480 0 0,0 0-593 0 0,94 66-911 0 0,-79-51-1825 0 0,-8-8-3809 0 0</inkml:trace>
  <inkml:trace contextRef="#ctx0" brushRef="#br0" timeOffset="-39564.265">6481 74 9866 0 0,'0'0'3367'0'0,"0"0"-785"0"0,0 0-540 0 0,0 0-357 0 0,0 0-284 0 0,0 0-231 0 0,0 0-209 0 0,0 0-163 0 0,0 0-127 0 0,0 0-101 0 0,-4 33-115 0 0,-16 107-123 0 0,7-34-79 0 0,5 1 0 0 0,4 74-253 0 0,11-41 538 0 0,-2-77-1926 0 0,-3-6-5237 0 0,29-173-10670 0 0,-25 101 15659 0 0</inkml:trace>
  <inkml:trace contextRef="#ctx0" brushRef="#br0" timeOffset="-39294.37">6789 0 10050 0 0,'0'0'3075'0'0,"0"0"-577"0"0,0 0-481 0 0,0 0-336 0 0,0 0-302 0 0,0 0-296 0 0,0 0-295 0 0,0 0-213 0 0,0 0-152 0 0,0 0-68 0 0,0 0 21 0 0,0 0 39 0 0,0 0 26 0 0,1 11-10 0 0,1 105 213 0 0,-4 0 0 0 0,-5 0 0 0 0,-13 47-644 0 0,20-161-18 0 0,-13 133-682 0 0,16-47-2885 0 0,1-71 692 0 0,-1-4-6169 0 0,-2-9-2199 0 0</inkml:trace>
  <inkml:trace contextRef="#ctx0" brushRef="#br0" timeOffset="-38595.211">7551 501 6705 0 0,'0'0'1773'0'0,"0"0"-23"0"0,0 0 107 0 0,0 0 105 0 0,0 0-15 0 0,0 0-259 0 0,0 0-373 0 0,0 0-348 0 0,0 0-199 0 0,0 0-66 0 0,0 0-14 0 0,0 0 4 0 0,-2 11-62 0 0,-1 7-328 0 0,1 1 0 0 0,1-1 0 0 0,0 1 0 0 0,2-1 0 0 0,0 1-1 0 0,1-1 1 0 0,1 4-302 0 0,1-7 117 0 0,1 0-1 0 0,0 0 0 0 0,1-1 1 0 0,1 0-1 0 0,0 0 0 0 0,1 0 0 0 0,0-1 1 0 0,2 2-117 0 0,-6-11 36 0 0,-1 0 1 0 0,1 0-1 0 0,0 0 1 0 0,0-1-1 0 0,1 1 1 0 0,-1-1-1 0 0,1 0 1 0 0,-1 0 0 0 0,1 0-1 0 0,0-1 1 0 0,0 0-1 0 0,0 0 1 0 0,0 0-1 0 0,1 0 1 0 0,-1-1-1 0 0,0 0 1 0 0,1 0-1 0 0,-1 0 1 0 0,1-1-1 0 0,-1 0 1 0 0,1 0-1 0 0,-1 0 1 0 0,1-1-1 0 0,3 0-35 0 0,1-3 71 0 0,0 0 0 0 0,0-1 1 0 0,-1 0-1 0 0,0 0 1 0 0,0-1-1 0 0,0 0 1 0 0,-1-1-1 0 0,0 0 1 0 0,0 0-1 0 0,0-1 1 0 0,-1 0-1 0 0,0 0 0 0 0,-1 0 1 0 0,0-1-1 0 0,0 0 1 0 0,-1 0-1 0 0,0-1 1 0 0,3-8-73 0 0,41-152-1010 0 0,-28 118-2155 0 0,-8 38-1234 0 0,3 4-4510 0 0,-7 6-2277 0 0</inkml:trace>
  <inkml:trace contextRef="#ctx0" brushRef="#br0" timeOffset="-31042.284">17735 612 8706 0 0,'0'0'1562'0'0,"0"0"-216"0"0,0 0-24 0 0,0 0 60 0 0,0 0 14 0 0,0 0-73 0 0,0 0-199 0 0,0 0-205 0 0,0 0-173 0 0,0 0-154 0 0,0 0-115 0 0,-15 0-78 0 0,-45 6-46 0 0,55-5-308 0 0,1 0 1 0 0,0 1-1 0 0,-1 0 0 0 0,1 0 0 0 0,0 0 0 0 0,1 0 0 0 0,-1 1 1 0 0,0-1-1 0 0,0 1 0 0 0,1 0 0 0 0,0 0 0 0 0,0 1 0 0 0,0-1 1 0 0,0 1-1 0 0,0-1 0 0 0,-1 3-45 0 0,-4 4 108 0 0,1-2-71 0 0,0 1-1 0 0,0 0 0 0 0,0 0 1 0 0,1 0-1 0 0,1 1 1 0 0,0 0-1 0 0,0 0 1 0 0,1 0-1 0 0,0 1 0 0 0,0-1 1 0 0,2 1-1 0 0,-1 0 1 0 0,1 0-1 0 0,1 0 1 0 0,0 0-1 0 0,0 10-36 0 0,3-19 28 0 0,0 0 0 0 0,0 0-1 0 0,0 0 1 0 0,0 0 0 0 0,0 0 0 0 0,0 0 0 0 0,0-1-1 0 0,1 1 1 0 0,-1-1 0 0 0,1 1 0 0 0,-1-1 0 0 0,1 0 0 0 0,0 0-1 0 0,-1 0 1 0 0,1 0 0 0 0,0-1 0 0 0,0 1 0 0 0,0-1-1 0 0,-1 0 1 0 0,1 1 0 0 0,0-1 0 0 0,0-1 0 0 0,0 1 0 0 0,0 0-1 0 0,-1-1 1 0 0,1 1 0 0 0,0-1 0 0 0,0 0 0 0 0,-1 0-1 0 0,1 0 1 0 0,0 0 0 0 0,-1 0 0 0 0,1-1 0 0 0,-1 1-1 0 0,3-3-27 0 0,11-7 54 0 0,-1-1 0 0 0,0-1-1 0 0,0-1 1 0 0,-1 0-1 0 0,-1 0 1 0 0,0-2-1 0 0,-1 1 1 0 0,-1-2-1 0 0,-1 1 1 0 0,0-2-1 0 0,-1 1 1 0 0,-1-1-1 0 0,0-1 1 0 0,-2 1-1 0 0,0-1 1 0 0,-1 0-1 0 0,-1-1 1 0 0,0 1-1 0 0,-2-1 1 0 0,0 0-1 0 0,-2 1 1 0 0,0-1-1 0 0,-2-9-53 0 0,3 26-18 0 0,-1 1 0 0 0,0 0 0 0 0,0 0 0 0 0,0-1 0 0 0,0 1 0 0 0,0 0-1 0 0,-1 0 1 0 0,1 0 0 0 0,-1-1 0 0 0,1 1 0 0 0,-1 0 0 0 0,0 0 0 0 0,0 0-1 0 0,0 0 1 0 0,0 0 0 0 0,0 0 0 0 0,0 0 0 0 0,-1 1 0 0 0,1-1 0 0 0,-1 0-1 0 0,1 1 1 0 0,-1-1 0 0 0,1 1 0 0 0,-1-1 0 0 0,0 1 0 0 0,0 0 0 0 0,0 0 0 0 0,0 0-1 0 0,0 0 1 0 0,0 0 0 0 0,0 0 0 0 0,0 0 0 0 0,0 1 0 0 0,0-1 0 0 0,-1 1 18 0 0,-2 40-522 0 0,8-35 533 0 0,0 0 0 0 0,1-1 0 0 0,-1 1 0 0 0,1-1 0 0 0,0 0 0 0 0,0 0 0 0 0,0-1 0 0 0,1 1-1 0 0,-1-1 1 0 0,1 0 0 0 0,0 0 0 0 0,0 0 0 0 0,0-1 0 0 0,0 1 0 0 0,0-1 0 0 0,1-1 0 0 0,-1 1 0 0 0,1-1 0 0 0,-1 0 0 0 0,1 0 0 0 0,0 0 0 0 0,-1-1-1 0 0,1 0 1 0 0,0 0 0 0 0,-1 0 0 0 0,3-1-11 0 0,3 0 51 0 0,0 0 0 0 0,-1-1 0 0 0,1 0-1 0 0,0-1 1 0 0,-1 0 0 0 0,1 0 0 0 0,-1-1 0 0 0,0-1-1 0 0,0 1 1 0 0,0-2 0 0 0,-1 1 0 0 0,0-1 0 0 0,0-1-1 0 0,0 0 1 0 0,-1 0 0 0 0,0-1 0 0 0,-1 1 0 0 0,1-2-1 0 0,-1 1 1 0 0,-1-1 0 0 0,1-2-51 0 0,15-23 99 0 0,-2 0 0 0 0,-1-1 0 0 0,-1-2 0 0 0,-3 0 0 0 0,2-7-99 0 0,-17 44-1 0 0,0 1 0 0 0,0-1 0 0 0,0 0 0 0 0,0 0 0 0 0,0 1 0 0 0,0-1 0 0 0,0 0 0 0 0,0 0 0 0 0,0 1 0 0 0,0-1 0 0 0,0 0 0 0 0,0 1 0 0 0,0-1 0 0 0,0 0 0 0 0,0 0 0 0 0,1 1-1 0 0,-1-1 1 0 0,0 0 0 0 0,0 0 0 0 0,0 0 0 0 0,0 1 0 0 0,1-1 0 0 0,-1 0 0 0 0,0 0 0 0 0,0 0 0 0 0,1 1 0 0 0,-1-1 0 0 0,0 0 0 0 0,0 0 0 0 0,1 0 0 0 0,-1 0 0 0 0,0 0 0 0 0,0 0 0 0 0,1 0 0 0 0,-1 0 0 0 0,0 0 0 0 0,0 1 0 0 0,1-1 0 0 0,-1 0 0 0 0,0 0 0 0 0,1 0 0 0 0,-1 0 0 0 0,0-1 0 0 0,0 1 0 0 0,1 0 0 0 0,-1 0 0 0 0,0 0 0 0 0,0 0 0 0 0,1 0 0 0 0,-1 0 0 0 0,0 0 0 0 0,0 0 0 0 0,1-1 0 0 0,-1 1 0 0 0,0 0 0 0 0,0 0 0 0 0,1 0 0 0 0,-1-1-1 0 0,0 1 3 0 0,8 36 21 0 0,-6-29-9 0 0,71 446 33 0 0,-68-412-96 0 0,28 208-1051 0 0,1 250 1101 0 0,-33-483 12 0 0,0-1-1 0 0,0 1 1 0 0,-2 0-1 0 0,0-1 0 0 0,0 1 1 0 0,-2-1-1 0 0,0 0 1 0 0,-1 0-1 0 0,0 0 1 0 0,-1 0-1 0 0,-1 0 0 0 0,0-1 1 0 0,-1 0-1 0 0,0 0 1 0 0,-2-1-1 0 0,1 0 1 0 0,-1-1-1 0 0,-1 1 1 0 0,0-2-1 0 0,-1 0 0 0 0,-5 5-11 0 0,12-14 19 0 0,0 0 0 0 0,1 1-1 0 0,-1-1 1 0 0,0-1 0 0 0,0 1-1 0 0,0 0 1 0 0,0-1 0 0 0,0 0-1 0 0,-1 0 1 0 0,1 0 0 0 0,0-1-1 0 0,0 1 1 0 0,-1-1 0 0 0,1 0-1 0 0,0 0 1 0 0,-1-1 0 0 0,1 1-1 0 0,0-1 1 0 0,-1 0 0 0 0,1 0-1 0 0,0 0 1 0 0,0-1 0 0 0,0 1-1 0 0,0-1 1 0 0,0 0 0 0 0,1 0-1 0 0,-1-1 1 0 0,0 1 0 0 0,1-1-1 0 0,0 1 1 0 0,-1-1 0 0 0,1 0 0 0 0,0-1-1 0 0,1 1 1 0 0,-1 0 0 0 0,1-1-1 0 0,-1 1 1 0 0,1-1 0 0 0,0 0-1 0 0,0-1-18 0 0,-6-16 75 0 0,2 0 0 0 0,1 0 1 0 0,0 0-1 0 0,2-1 0 0 0,0 1 0 0 0,1-1 0 0 0,2 0 0 0 0,0 0 0 0 0,1 0 0 0 0,1 1 1 0 0,2-1-1 0 0,4-17-75 0 0,1-1-113 0 0,1 0 1 0 0,3 1-1 0 0,1 0 1 0 0,2 1 0 0 0,1 1-1 0 0,2 0 1 0 0,2 1-1 0 0,1 2 1 0 0,19-23 112 0 0,90-75-9433 0 0,-110 116-2091 0 0</inkml:trace>
  <inkml:trace contextRef="#ctx0" brushRef="#br0" timeOffset="-33219.232">15807 575 18580 0 0,'0'0'942'0'0,"0"0"-324"0"0,0 0-35 0 0,0 0 56 0 0,0 0-48 0 0,0 0-115 0 0,0 0-133 0 0,0 0-103 0 0,0 0-62 0 0,0 0-42 0 0,0 0-38 0 0,-8 33-33 0 0,-24 101-28 0 0,32-81-41 0 0,4-49-4 0 0,-1-2 13 0 0,-1 1 0 0 0,1-1 0 0 0,0 1 0 0 0,-1-1 0 0 0,1 0 0 0 0,0 0 0 0 0,0 0-1 0 0,0 0 1 0 0,1-1 0 0 0,-1 1 0 0 0,0-1 0 0 0,1 0 0 0 0,-1 0 0 0 0,1 0 0 0 0,-1 0 0 0 0,1-1-1 0 0,-1 1 1 0 0,1-1 0 0 0,-1 0 0 0 0,1 0 0 0 0,-1 0 0 0 0,1-1 0 0 0,0 1 0 0 0,-1-1 0 0 0,1 0-1 0 0,-1 0 1 0 0,2 0-5 0 0,87-46 706 0 0,-83 40-563 0 0,1 0 0 0 0,-1-1 0 0 0,-1 1 1 0 0,1-2-1 0 0,-1 1 0 0 0,-1-2 0 0 0,0 1 0 0 0,0 0 1 0 0,-1-1-1 0 0,0-1 0 0 0,-1 1 0 0 0,0-1 0 0 0,0 0 1 0 0,-1 0-1 0 0,-1 0 0 0 0,0 0 0 0 0,0-1 0 0 0,-1 1 0 0 0,0-10-143 0 0,-3 16-21 0 0,0 0 0 0 0,0 0 0 0 0,0 1 0 0 0,-1-1 0 0 0,0 1 0 0 0,0-1 0 0 0,0 1 0 0 0,0 0 0 0 0,-1 0 0 0 0,1 0 0 0 0,-1 0 0 0 0,0 0-1 0 0,-1 0 1 0 0,1 1 0 0 0,0 0 0 0 0,-1-1 0 0 0,0 1 0 0 0,0 1 0 0 0,0-1 0 0 0,0 1 0 0 0,0-1 0 0 0,-1 1 0 0 0,1 0 0 0 0,-1 1 0 0 0,1-1-1 0 0,-1 1 1 0 0,0 0 0 0 0,1 0 0 0 0,-1 0 0 0 0,0 1 0 0 0,0-1 0 0 0,0 1 0 0 0,0 0 0 0 0,-1 1 21 0 0,-29 6-4191 0 0,7 13-3771 0 0,20-12-3616 0 0</inkml:trace>
  <inkml:trace contextRef="#ctx0" brushRef="#br0" timeOffset="-32875.177">16238 762 21253 0 0,'0'0'1397'0'0,"0"0"-541"0"0,0 0-200 0 0,0 0-15 0 0,0 0-88 0 0,0 0-89 0 0,0 0-34 0 0,0 0-57 0 0,0 0-42 0 0,0 0-37 0 0,34-32-65 0 0,103-101-61 0 0,-78 78 21 0 0,-12 15-261 0 0,-35 73-1188 0 0,-12-29 1246 0 0,0 0 0 0 0,0 1 0 0 0,0-1 0 0 0,1 0 0 0 0,0 1 0 0 0,0-1 0 0 0,0 0 0 0 0,0 0 0 0 0,0 0 0 0 0,1 0 0 0 0,0 0 0 0 0,0 0 0 0 0,0 0 0 0 0,0-1 0 0 0,1 1 0 0 0,-1-1 0 0 0,1 1 0 0 0,0-1 0 0 0,0 0 0 0 0,0 0 0 0 0,1 0 0 0 0,-1-1 0 0 0,0 1 0 0 0,1-1 0 0 0,0 0 0 0 0,0 0 0 0 0,0 0 0 0 0,0 0 0 0 0,0-1 0 0 0,0 1 0 0 0,0-1 0 0 0,0 0 0 0 0,0 0 0 0 0,2-1 14 0 0,1 1 55 0 0,0 0 0 0 0,-1 0 0 0 0,1-1 0 0 0,0 0 0 0 0,0-1 0 0 0,0 0 0 0 0,-1 0 0 0 0,1 0 0 0 0,0-1 1 0 0,-1 0-1 0 0,1 0 0 0 0,-1 0 0 0 0,0-1 0 0 0,1 0 0 0 0,-1 0 0 0 0,-1-1 0 0 0,1 0 0 0 0,0 0 0 0 0,1-2-55 0 0,-3 4-33 0 0,0-1-1 0 0,-1 0 0 0 0,0 0 1 0 0,1 0-1 0 0,-1 0 0 0 0,0-1 1 0 0,0 1-1 0 0,-1-1 0 0 0,1 0 1 0 0,-1 0-1 0 0,0 0 0 0 0,0 0 1 0 0,0 0-1 0 0,0 0 0 0 0,-1 0 0 0 0,0-1 1 0 0,0 1-1 0 0,0 0 0 0 0,0-1 1 0 0,-1 1-1 0 0,1-1 0 0 0,-1 1 1 0 0,-1-5 33 0 0,-10-7-2276 0 0,3 11-1468 0 0,6 4 2361 0 0,-4-2-7662 0 0</inkml:trace>
  <inkml:trace contextRef="#ctx0" brushRef="#br0" timeOffset="-37139.253">10388 556 2184 0 0,'0'0'1711'0'0,"0"0"-157"0"0,0 0 6 0 0,0 0 98 0 0,0 0 119 0 0,0 0 11 0 0,0 0-113 0 0,0 0-219 0 0,0 0-233 0 0,0 0-203 0 0,0 0-158 0 0,0 0-74 0 0,0 0-64 0 0,-12-8-45 0 0,-37-24-21 0 0,47 31-592 0 0,0 0 0 0 0,-1 0 0 0 0,1 0 0 0 0,-1 0 1 0 0,1 1-1 0 0,-1-1 0 0 0,0 1 0 0 0,1-1 0 0 0,-1 1 1 0 0,0 0-1 0 0,1 0 0 0 0,-1 0 0 0 0,1 0 1 0 0,-1 1-1 0 0,0-1 0 0 0,1 1 0 0 0,-1-1 0 0 0,1 1 1 0 0,-1 0-1 0 0,1 0 0 0 0,-1 0 0 0 0,1 0 0 0 0,0 1 1 0 0,-1-1-1 0 0,1 0 0 0 0,0 1 0 0 0,0 0 1 0 0,0 0-1 0 0,0-1 0 0 0,0 1 0 0 0,1 0 0 0 0,-2 2-66 0 0,-9 6 253 0 0,2-4-201 0 0,-1 1 0 0 0,1 0 0 0 0,0 1 0 0 0,1 0 0 0 0,0 0 0 0 0,0 1 0 0 0,1 0 0 0 0,0 1 0 0 0,0-1 0 0 0,1 2 0 0 0,1-1 0 0 0,-1 1 1 0 0,2 0-1 0 0,-1 0 0 0 0,2 0 0 0 0,0 1 0 0 0,0 0 0 0 0,1 0 0 0 0,0 0 0 0 0,1 0 0 0 0,0 0 0 0 0,1 1 0 0 0,1-1 0 0 0,0 0 0 0 0,0 3-52 0 0,5-8-209 0 0,0 0-1 0 0,1-1 0 0 0,-1 1 0 0 0,1-1 0 0 0,0 0 1 0 0,1-1-1 0 0,0 1 0 0 0,-1-1 0 0 0,2 0 0 0 0,-1-1 0 0 0,0 0 1 0 0,1 0-1 0 0,0-1 0 0 0,0 0 0 0 0,0 0 0 0 0,0 0 1 0 0,1-1-1 0 0,-1-1 0 0 0,0 0 0 0 0,1 0 0 0 0,0 0 1 0 0,-1-1-1 0 0,1 0 0 0 0,-1-1 0 0 0,7-1 210 0 0,64-9-5191 0 0,-29-3-2770 0 0,-31 6 1369 0 0</inkml:trace>
  <inkml:trace contextRef="#ctx0" brushRef="#br0" timeOffset="-36889.658">10857 475 10154 0 0,'0'0'1665'0'0,"0"0"-206"0"0,0 0-95 0 0,0 0-1 0 0,0 0-72 0 0,0 0-135 0 0,0 0-217 0 0,-31 30-216 0 0,-97 93-175 0 0,123-119-509 0 0,0 0 1 0 0,0 0 0 0 0,1 0 0 0 0,0 0-1 0 0,0 1 1 0 0,0 0 0 0 0,1 0-1 0 0,-1 0 1 0 0,1 0 0 0 0,0 0 0 0 0,1 1-1 0 0,-1 0 1 0 0,1-1 0 0 0,-1 6-40 0 0,-1 4 100 0 0,-11 100 386 0 0,15-111-465 0 0,1 0-1 0 0,0 0 1 0 0,-1 0 0 0 0,2-1 0 0 0,-1 1 0 0 0,0 0-1 0 0,1-1 1 0 0,-1 1 0 0 0,1-1 0 0 0,0 1 0 0 0,0-1-1 0 0,1 0 1 0 0,-1 0 0 0 0,1 0 0 0 0,-1 0 0 0 0,1-1-1 0 0,0 1 1 0 0,0-1 0 0 0,0 1 0 0 0,0-1 0 0 0,1 0-1 0 0,-1 0 1 0 0,1 0 0 0 0,-1-1 0 0 0,1 1 0 0 0,-1-1-1 0 0,1 0 1 0 0,2 0-21 0 0,2 1 96 0 0,0-2 0 0 0,-1 1 0 0 0,1-1 0 0 0,0 0 0 0 0,-1-1 0 0 0,1 1 0 0 0,0-2 0 0 0,-1 1 0 0 0,1-1 0 0 0,-1 0 0 0 0,0-1 0 0 0,0 1 0 0 0,0-2 0 0 0,0 1 0 0 0,0-1 0 0 0,0 0 0 0 0,-1 0 0 0 0,0 0 0 0 0,0-1 0 0 0,4-4-96 0 0,1-1 136 0 0,-1 0 0 0 0,0-1 0 0 0,0 1-1 0 0,-1-2 1 0 0,-1 1 0 0 0,0-1 0 0 0,-1-1 0 0 0,0 1-1 0 0,0-1 1 0 0,3-12-136 0 0,-7 19-27 0 0,0-1-1 0 0,-1 1 1 0 0,1-1 0 0 0,-1 0-1 0 0,-1 0 1 0 0,1 0 0 0 0,-1 0-1 0 0,0 0 1 0 0,-1 0 0 0 0,1 0-1 0 0,-2 0 1 0 0,1 0 0 0 0,-1 0-1 0 0,0 0 1 0 0,0 0 0 0 0,-1 0-1 0 0,0 0 1 0 0,0 1 0 0 0,0-1-1 0 0,-1 0 1 0 0,0 1 0 0 0,-1 0-1 0 0,1 0 1 0 0,-1 0 0 0 0,0 0-1 0 0,-1 1 1 0 0,1-1 0 0 0,-1 1-1 0 0,0 0 1 0 0,-4-3 27 0 0,-25 6-4037 0 0,20 19-7747 0 0,12-10 2761 0 0</inkml:trace>
  <inkml:trace contextRef="#ctx0" brushRef="#br0" timeOffset="-36444.923">11200 958 17172 0 0,'0'0'1133'0'0,"0"0"-243"0"0,0 0 34 0 0,0 0 70 0 0,0 0 16 0 0,0 0-68 0 0,0 0-182 0 0,0 0-165 0 0,0 0-114 0 0,8-32-91 0 0,28-101-69 0 0,32-74 518 0 0,-41 156-824 0 0,-27 50-66 0 0,0 1-42 0 0,0 0-65 0 0,0 19-318 0 0,0 10 419 0 0,-1-16 47 0 0,0 1-1 0 0,1 0 0 0 0,1 0 0 0 0,0 0 0 0 0,1 0 0 0 0,0 0 0 0 0,1-1 1 0 0,1 1-1 0 0,0-1 0 0 0,0 0 0 0 0,4 6 11 0 0,-5-15 38 0 0,0 0 1 0 0,1 0-1 0 0,-1-1 1 0 0,1 1-1 0 0,0-1 0 0 0,0 0 1 0 0,0 0-1 0 0,0 0 0 0 0,1-1 1 0 0,-1 1-1 0 0,1-1 0 0 0,-1 0 1 0 0,1 0-1 0 0,0-1 1 0 0,0 1-1 0 0,0-1 0 0 0,0 0 1 0 0,0 0-1 0 0,0-1 0 0 0,0 0 1 0 0,0 0-1 0 0,0 0 0 0 0,0 0 1 0 0,0-1-1 0 0,0 1 1 0 0,0-1-1 0 0,0-1 0 0 0,0 1 1 0 0,-1-1-1 0 0,6-2-38 0 0,2-3 170 0 0,1 0 0 0 0,-1-1 0 0 0,-1-1 0 0 0,1 0 0 0 0,-2 0 0 0 0,1-1 0 0 0,-1-1 0 0 0,-1 0 0 0 0,0 0 0 0 0,0 0 0 0 0,4-10-170 0 0,34-68 104 0 0,-39 72-1380 0 0,-4 13-3779 0 0,1 3-6305 0 0,0 1 414 0 0</inkml:trace>
  <inkml:trace contextRef="#ctx0" brushRef="#br0" timeOffset="-36086.827">12140 479 19028 0 0,'0'0'1459'0'0,"0"0"-488"0"0,0 0-195 0 0,0 0-42 0 0,0 0-65 0 0,0 0-54 0 0,0 0-55 0 0,0 0-59 0 0,0 0-72 0 0,0 0-95 0 0,0 0-96 0 0,-31 16-76 0 0,-94 50-55 0 0,79-34 0 0 0,45-31-110 0 0,0-1 0 0 0,0 1 1 0 0,0 0-1 0 0,1-1 0 0 0,-1 1 1 0 0,0 0-1 0 0,0 0 0 0 0,1 0 1 0 0,-1-1-1 0 0,1 1 0 0 0,-1 0 0 0 0,1 0 1 0 0,-1 0-1 0 0,1 0 0 0 0,-1 0 1 0 0,1 0-1 0 0,0 0 0 0 0,-1 0 1 0 0,1 0-1 0 0,0 0 0 0 0,0 0 1 0 0,0 1-1 0 0,0-1 0 0 0,0 0 1 0 0,0 0-1 0 0,0 0 0 0 0,1 0 0 0 0,-1 0 1 0 0,0 0-1 0 0,0 0 0 0 0,1 0 1 0 0,-1 0-1 0 0,1 0 0 0 0,-1 0 1 0 0,1 0-1 0 0,-1 0 0 0 0,1 0 1 0 0,-1-1-1 0 0,1 1 0 0 0,0 0 1 0 0,0 0-1 0 0,-1-1 0 0 0,1 1 0 0 0,0 0 1 0 0,0-1-1 0 0,0 1 0 0 0,0 0 1 0 0,0-1-1 0 0,0 0 0 0 0,0 1 1 0 0,0-1-1 0 0,0 1 0 0 0,0-1 1 0 0,0 0-1 0 0,0 0 0 0 0,0 0 1 0 0,0 0-1 0 0,0 1 0 0 0,0-2 0 0 0,0 1 1 0 0,0 0-1 0 0,0 0 0 0 0,0 0 1 0 0,0 0-1 0 0,0 0 0 0 0,0-1 1 0 0,1 1 2 0 0,62 3-20 0 0,-50-3 20 0 0,0 0 1 0 0,0 1-1 0 0,0 1 1 0 0,0 0-1 0 0,-1 0 1 0 0,1 2-1 0 0,-1-1 1 0 0,12 6-1 0 0,-23-8 11 0 0,0 0 0 0 0,-1 0 0 0 0,1 0 1 0 0,0 0-1 0 0,0 0 0 0 0,0 1 0 0 0,-1-1 0 0 0,1 0 1 0 0,-1 1-1 0 0,1-1 0 0 0,-1 1 0 0 0,0 0 1 0 0,1 0-1 0 0,-1-1 0 0 0,0 1 0 0 0,0 0 0 0 0,0 0 1 0 0,0 0-1 0 0,-1 0 0 0 0,1 0 0 0 0,0 0 1 0 0,-1 0-1 0 0,0 0 0 0 0,1 0 0 0 0,-1 1 0 0 0,0-1 1 0 0,0 0-1 0 0,0 0 0 0 0,0 0 0 0 0,-1 0 1 0 0,1 0-1 0 0,-1 0 0 0 0,1 1 0 0 0,-1-1 0 0 0,1 0 1 0 0,-1 0-1 0 0,-1 1-11 0 0,-50 64 541 0 0,39-55-568 0 0,-1-1 0 0 0,-1 0 0 0 0,1-1 0 0 0,-2-1 0 0 0,1 0 0 0 0,-2-1 0 0 0,1-1 0 0 0,-1 0 0 0 0,0-1 0 0 0,-3-1 27 0 0,-7-11-3542 0 0,27-16-7248 0 0,1 14-546 0 0</inkml:trace>
  <inkml:trace contextRef="#ctx0" brushRef="#br0" timeOffset="-35458.269">12251 748 10378 0 0,'0'0'2342'0'0,"0"0"-711"0"0,0 0-295 0 0,0 0-103 0 0,0 0-138 0 0,0 0-95 0 0,0 0-73 0 0,0 0-59 0 0,0 0-92 0 0,34 5-76 0 0,106 17-82 0 0,-48-18 756 0 0,-83-6-1207 0 0,-1 0-80 0 0,-1 0-1 0 0,0 0 0 0 0,0-1 1 0 0,1 0-1 0 0,-2 0 0 0 0,1-1 1 0 0,0 0-1 0 0,-1 0 0 0 0,0 0 1 0 0,0-1-1 0 0,0 0 1 0 0,0 0-1 0 0,-1 0 0 0 0,0-1 1 0 0,0 0-1 0 0,0 0 0 0 0,-1 0 1 0 0,0-1-1 0 0,0 1 0 0 0,0-1 1 0 0,-1 0-1 0 0,0 0 1 0 0,-1 0-1 0 0,1-1 0 0 0,-1 1 1 0 0,-1 0-1 0 0,0-1 0 0 0,0 0 1 0 0,0 1-1 0 0,-1-1 0 0 0,0 1 1 0 0,0-1-1 0 0,-2-7-86 0 0,-1 12-40 0 0,0 0 1 0 0,0 1-1 0 0,0-1 0 0 0,0 0 0 0 0,-1 1 0 0 0,0 0 0 0 0,1 0 1 0 0,-1 0-1 0 0,0 0 0 0 0,0 0 0 0 0,0 1 0 0 0,0 0 1 0 0,0 0-1 0 0,0 0 0 0 0,0 0 0 0 0,-1 1 0 0 0,1-1 1 0 0,0 1-1 0 0,0 0 0 0 0,0 1 0 0 0,-1-1 0 0 0,1 1 1 0 0,0-1-1 0 0,0 1 0 0 0,0 1 0 0 0,0-1 0 0 0,-3 1 40 0 0,-6 4-187 0 0,0 1 0 0 0,0 0 0 0 0,1 1 0 0 0,0 0 0 0 0,0 0 0 0 0,1 2 0 0 0,0-1 0 0 0,1 1 0 0 0,0 1 0 0 0,0 0 0 0 0,1 0 0 0 0,1 1 0 0 0,0 0-1 0 0,0 1 1 0 0,1-1 0 0 0,1 1 0 0 0,0 1 0 0 0,1-1 0 0 0,-3 11 187 0 0,7-20-15 0 0,-1-1 0 0 0,1 1 0 0 0,0 0 0 0 0,0 0 0 0 0,0 0 0 0 0,1 0 0 0 0,-1 0 0 0 0,1 0 0 0 0,0 0 0 0 0,0 0 0 0 0,0 0 0 0 0,1 0 0 0 0,-1-1 0 0 0,1 1 0 0 0,0 0 0 0 0,0 0 0 0 0,0 0 0 0 0,1 0 0 0 0,-1-1 0 0 0,1 1 0 0 0,0-1 0 0 0,0 1 0 0 0,0-1 0 0 0,1 0 0 0 0,-1 0 0 0 0,1 0 0 0 0,0 0 0 0 0,0 0 0 0 0,0 0 0 0 0,0-1 0 0 0,0 1 0 0 0,0-1 0 0 0,1 0 0 0 0,-1 0 0 0 0,1 0 0 0 0,3 0 15 0 0,9 2 137 0 0,1-1 0 0 0,0-1-1 0 0,0-1 1 0 0,0 0 0 0 0,0-1 0 0 0,0-1-1 0 0,0-1 1 0 0,0 0 0 0 0,0-1-1 0 0,-1-1 1 0 0,1 0 0 0 0,-1-2 0 0 0,0 1-1 0 0,0-2 1 0 0,10-6-137 0 0,2 0 254 0 0,-1-2-1 0 0,0-1 1 0 0,-1-1 0 0 0,0-1-1 0 0,-2-1 1 0 0,0-1-1 0 0,-1-2 1 0 0,-1 0 0 0 0,-1-1-1 0 0,-1-1 1 0 0,-2-1-1 0 0,10-16-253 0 0,-24 30 23 0 0,1 0 0 0 0,-2 0 0 0 0,1 0 0 0 0,-1 0 0 0 0,-1-1-1 0 0,0 1 1 0 0,-1-1 0 0 0,0 1 0 0 0,-1-1 0 0 0,0-4-23 0 0,-1 15-13 0 0,1-1 1 0 0,0 1 0 0 0,-1-1 0 0 0,1 1 0 0 0,-1-1 0 0 0,1 1 0 0 0,-1-1 0 0 0,0 1 0 0 0,0-1 0 0 0,0 1-1 0 0,0 0 1 0 0,0-1 0 0 0,0 1 0 0 0,0 0 0 0 0,0 0 0 0 0,0 0 0 0 0,0-1 0 0 0,-1 2 0 0 0,1-1 0 0 0,0 0 0 0 0,-1 0-1 0 0,1 0 1 0 0,-1 0 0 0 0,1 1 0 0 0,-1-1 0 0 0,1 1 0 0 0,-1-1 0 0 0,1 1 0 0 0,-1 0 0 0 0,0 0 0 0 0,1-1-1 0 0,-1 1 1 0 0,0 0 0 0 0,1 0 0 0 0,-1 1 0 0 0,1-1 0 0 0,-1 0 0 0 0,0 1 0 0 0,1-1 0 0 0,-1 0 0 0 0,1 1 0 0 0,-1 0-1 0 0,1-1 1 0 0,-1 1 0 0 0,1 0 0 0 0,0 0 0 0 0,-1 0 0 0 0,1 0 0 0 0,0 0 0 0 0,0 0 0 0 0,-1 0 0 0 0,1 0-1 0 0,0 1 1 0 0,0-1 0 0 0,0 0 0 0 0,0 1 0 0 0,1-1 0 0 0,-1 1 12 0 0,-2 0-22 0 0,0 0 0 0 0,0 1 0 0 0,1-1-1 0 0,-1 1 1 0 0,1 0 0 0 0,0 0 0 0 0,-1 0 0 0 0,2 0 0 0 0,-1 0 0 0 0,0 0-1 0 0,0 1 1 0 0,1-1 0 0 0,0 1 0 0 0,0-1 0 0 0,0 1 0 0 0,0-1 0 0 0,0 1-1 0 0,1-1 1 0 0,-1 1 0 0 0,1 0 0 0 0,0-1 0 0 0,0 1 0 0 0,1 3 22 0 0,2-3-9 0 0,-1-1 0 0 0,1 1 0 0 0,0-1 0 0 0,0 0 0 0 0,1 0 0 0 0,-1 0 1 0 0,0 0-1 0 0,1 0 0 0 0,0-1 0 0 0,0 0 0 0 0,0 1 0 0 0,0-1 0 0 0,0-1 1 0 0,0 1-1 0 0,0-1 0 0 0,0 0 0 0 0,1 0 9 0 0,5 4-23 0 0,8 2 8 0 0,-8-4 28 0 0,-1 0 1 0 0,1 1-1 0 0,-1 1 0 0 0,0 0 1 0 0,0 0-1 0 0,0 0 1 0 0,-1 1-1 0 0,1 1 0 0 0,-1-1 1 0 0,-1 1-1 0 0,6 7-13 0 0,-10-6 30 0 0,0-1-1 0 0,-1 1 1 0 0,0 0 0 0 0,0 0-1 0 0,-1 0 1 0 0,0 0 0 0 0,-1 0-1 0 0,0 1 1 0 0,0-1-1 0 0,0 0 1 0 0,-1 0 0 0 0,0 0-1 0 0,-1 0 1 0 0,0 0-1 0 0,-2 4-29 0 0,-2 3-76 0 0,0 0-1675 0 0,4-3-6785 0 0,2-9-3188 0 0</inkml:trace>
  <inkml:trace contextRef="#ctx0" brushRef="#br0" timeOffset="-34725.284">13390 490 3881 0 0,'0'0'1555'0'0,"0"0"-112"0"0,0 0 21 0 0,0 0 148 0 0,0 0 126 0 0,0 0-5 0 0,0 0-81 0 0,0 0-193 0 0,0 0-203 0 0,0 0-174 0 0,0 0-179 0 0,0 0-126 0 0,0 0-103 0 0,-6 8-94 0 0,-20 26-72 0 0,22 19 575 0 0,6-45-941 0 0,70 199 1445 0 0,-13-47-1053 0 0,-42-186 1185 0 0,67-292-602 0 0,-57 254-1437 0 0,-26 62 192 0 0,0 1 0 0 0,0 0 0 0 0,0 0 0 0 0,0-1 0 0 0,0 1 0 0 0,0 0 0 0 0,0 0 0 0 0,0 0 0 0 0,0 0 0 0 0,1 0 0 0 0,-1 1 0 0 0,0-1 0 0 0,1 0 0 0 0,-1 1 0 0 0,0-1 0 0 0,1 1 0 0 0,-1-1 0 0 0,1 1 0 0 0,-1-1 0 0 0,1 1 0 0 0,-1 0 0 0 0,1 0 0 0 0,-1 0 0 0 0,1 0 0 0 0,-1 0 0 0 0,1 0 0 0 0,-1 0 0 0 0,1 0-1 0 0,-1 1 1 0 0,1-1 0 0 0,-1 1 0 0 0,1-1 0 0 0,-1 1 0 0 0,0-1 0 0 0,1 1 0 0 0,-1 0 0 0 0,0 0 0 0 0,0 0 0 0 0,1 0 0 0 0,-1 0 0 0 0,1 1 128 0 0,22 17-4080 0 0,-9-5-3222 0 0,-7-6-3886 0 0</inkml:trace>
  <inkml:trace contextRef="#ctx0" brushRef="#br0" timeOffset="-34031.274">14206 593 14131 0 0,'0'0'1486'0'0,"0"0"-462"0"0,0 0-235 0 0,0 0 2 0 0,0 0-15 0 0,0 0-2 0 0,0 0-10 0 0,0 0-26 0 0,0 0-33 0 0,0 0-62 0 0,-34 12-91 0 0,-104 39-93 0 0,54 3 256 0 0,82-53-697 0 0,-3 2 20 0 0,0 0 0 0 0,0 0-1 0 0,0 1 1 0 0,1-1 0 0 0,-1 1 0 0 0,1 0 0 0 0,0 0 0 0 0,0 1 0 0 0,0-1-1 0 0,0 1 1 0 0,1 0 0 0 0,0 0 0 0 0,0 0 0 0 0,0 0 0 0 0,1 0 0 0 0,0 1-1 0 0,0-1 1 0 0,0 1 0 0 0,0 0 0 0 0,1-1 0 0 0,0 1 0 0 0,0 0 0 0 0,1 0-1 0 0,0 5-37 0 0,3-8 20 0 0,0 0 0 0 0,1 0 0 0 0,0-1 0 0 0,-1 0-1 0 0,1 0 1 0 0,0 0 0 0 0,0 0 0 0 0,0-1 0 0 0,0 1-1 0 0,0-1 1 0 0,0 0 0 0 0,1 0 0 0 0,-1-1 0 0 0,0 1-1 0 0,0-1 1 0 0,1 0 0 0 0,-1 0 0 0 0,0 0 0 0 0,1-1-1 0 0,-1 1 1 0 0,4-2-20 0 0,-4 2 30 0 0,22-5 72 0 0,-1-1 0 0 0,-1-1 0 0 0,1-1 0 0 0,-1-2 0 0 0,-1 0 0 0 0,1-1 0 0 0,-2-1 0 0 0,0-1 0 0 0,17-14-102 0 0,-20 15 31 0 0,74-40 132 0 0,-92 52-156 0 0,0-1-8 0 0,0 0 0 0 0,0 1 0 0 0,0-1 0 0 0,0 0 1 0 0,0 1-1 0 0,0-1 0 0 0,0 1 0 0 0,0-1 0 0 0,0 1 0 0 0,1 0 0 0 0,-1-1 0 0 0,0 1 0 0 0,0 0 0 0 0,0 0 0 0 0,0 0 0 0 0,0 0 0 0 0,1 0 1 0 0,-1 0-1 0 0,0 0 0 0 0,0 0 0 0 0,0 0 0 0 0,0 1 0 0 0,0-1 0 0 0,1 0 0 0 0,-1 1 0 0 0,0-1 0 0 0,0 1 0 0 0,0-1 0 0 0,0 1 0 0 0,0 0 1 0 0,0-1-1 0 0,0 1 0 0 0,0 0 0 0 0,-1 0 0 0 0,1-1 0 0 0,0 1 0 0 0,0 0 0 0 0,-1 0 0 0 0,1 0 0 0 0,0 0 0 0 0,-1 0 0 0 0,1 0 0 0 0,-1 0 1 0 0,1 0-1 0 0,-1 0 0 0 0,0 0 0 0 0,1 1 0 0 0,-1-1 0 0 0,0 0 0 0 0,0 0 0 0 0,0 1 1 0 0,4 19-4 0 0,-4-16 1 0 0,-1 0 0 0 0,2 1 0 0 0,-1-1 1 0 0,1 0-1 0 0,-1 1 0 0 0,1-1 0 0 0,1 0 0 0 0,-1 0 0 0 0,1 0 1 0 0,0 0-1 0 0,0 0 0 0 0,0 0 0 0 0,1-1 0 0 0,0 1 0 0 0,0-1 0 0 0,0 0 1 0 0,0 1-1 0 0,1-2 0 0 0,-1 1 0 0 0,1 0 0 0 0,0-1 0 0 0,0 1 0 0 0,1-1 1 0 0,-1 0-1 0 0,1 0 0 0 0,-1-1 0 0 0,1 0 0 0 0,0 1 0 0 0,4 0 3 0 0,16-3 12 0 0,1 0-1 0 0,-1-2 1 0 0,0-1-1 0 0,0-1 0 0 0,0-1 1 0 0,0-1-1 0 0,-1-1 1 0 0,0-1-1 0 0,0-1 1 0 0,-1-2-1 0 0,0 0 0 0 0,-1-1 1 0 0,-1-1-1 0 0,1-2 1 0 0,-2 0-1 0 0,5-5-11 0 0,-2 2 47 0 0,0 0 0 0 0,0-2-1 0 0,-2-1 1 0 0,-1-1 0 0 0,-1 0 0 0 0,0-2 0 0 0,-2 0 0 0 0,-1-1-1 0 0,-1-1 1 0 0,-1 0 0 0 0,-1-1 0 0 0,-1 0 0 0 0,-2-1-1 0 0,-1 0 1 0 0,-1-1 0 0 0,-1 0 0 0 0,-1 0 0 0 0,-2 0-1 0 0,-1-1 1 0 0,-2 0 0 0 0,-1 0-47 0 0,1 15-1 0 0,0 7 6 0 0,-1 0 1 0 0,0 1-1 0 0,0-1 0 0 0,0 0 1 0 0,-1 0-1 0 0,0 1 0 0 0,-1-1 1 0 0,1 1-1 0 0,-1-1 0 0 0,-1 1 0 0 0,0 0 1 0 0,0 0-1 0 0,0 0 0 0 0,-1 0 1 0 0,-1-1-6 0 0,4 7-1 0 0,0 0 1 0 0,0 0-1 0 0,0 0 1 0 0,0 0-1 0 0,0 0 1 0 0,0 0-1 0 0,-1 1 0 0 0,1-1 1 0 0,0 0-1 0 0,0 1 1 0 0,-1-1-1 0 0,1 1 1 0 0,-1 0-1 0 0,1-1 1 0 0,0 1-1 0 0,-1 0 1 0 0,1 0-1 0 0,-1 0 1 0 0,1 0-1 0 0,-1 0 1 0 0,1 0-1 0 0,0 0 1 0 0,-1 0-1 0 0,1 1 1 0 0,-1-1-1 0 0,1 1 1 0 0,0-1-1 0 0,-1 1 1 0 0,1-1-1 0 0,0 1 1 0 0,0 0-1 0 0,-1 0 1 0 0,1-1-1 0 0,0 1 0 0 0,0 0 1 0 0,0 0-1 0 0,0 0 1 0 0,0 0-1 0 0,0 0 1 0 0,0 1-1 0 0,0-1 1 0 0,1 0-1 0 0,-1 0 1 0 0,0 1 0 0 0,-33 60-23 0 0,15 1 75 0 0,3 2 0 0 0,3-1 0 0 0,2 1 0 0 0,3 1 0 0 0,4 0 0 0 0,2 39-52 0 0,3-83 34 0 0,0 1-1 0 0,2-1 0 0 0,1 0 0 0 0,1 0 0 0 0,1-1 1 0 0,0 1-1 0 0,2-1 0 0 0,0-1 0 0 0,2 1 0 0 0,6 10-33 0 0,37 32 54 0 0,-2-29-228 0 0,-50-34 109 0 0,-1 0 5 0 0,0 0-33 0 0,0 0-47 0 0,-45-52-4361 0 0,41 49 3929 0 0,-20-16-2497 0 0,7 8-3079 0 0,7 4-5054 0 0</inkml:trace>
  <inkml:trace contextRef="#ctx0" brushRef="#br0" timeOffset="-33776.903">14613 483 18380 0 0,'0'0'1194'0'0,"0"0"-386"0"0,0 0-100 0 0,0 0 81 0 0,0 0 32 0 0,0 0-16 0 0,0 0-57 0 0,36-6-56 0 0,117-20-69 0 0,1 10 765 0 0,-119 14-1249 0 0,0 2 0 0 0,0 1-1 0 0,-1 1 1 0 0,1 2 0 0 0,24 6-139 0 0,-47-7-472 0 0,1 1 0 0 0,0 1 1 0 0,-1 0-1 0 0,0 0 0 0 0,0 2 1 0 0,-1-1-1 0 0,0 1 0 0 0,0 1 1 0 0,0 0-1 0 0,7 7 472 0 0,-9-6-1348 0 0,12 12-6393 0 0,-12-10-3775 0 0</inkml:trace>
  <inkml:trace contextRef="#ctx0" brushRef="#br0" timeOffset="-33532.227">15504 748 7674 0 0,'0'0'2896'0'0,"0"0"-2800"0"0,0 0-552 0 0,0 0-80 0 0,0 0-8 0 0,0 0 40 0 0,0 0 112 0 0,0 0-112 0 0,0 0-281 0 0,0 0-599 0 0,0 0-840 0 0,0 0-561 0 0,0 0 2233 0 0</inkml:trace>
  <inkml:trace contextRef="#ctx0" brushRef="#br0" timeOffset="-33531.227">15504 472 6665 0 0,'0'0'3121'0'0,"0"0"-624"0"0,0 0-257 0 0,0 0-263 0 0,-46-188-329 0 0,33 166-424 0 0,5 7-304 0 0,-1 0-304 0 0,4 8-279 0 0,1 0-201 0 0,-2 7-264 0 0,6 0-433 0 0,0 0-335 0 0,0 0-584 0 0,4 11-1017 0 0,2 0-1992 0 0,-3-4-6841 0 0</inkml:trace>
  <inkml:trace contextRef="#ctx0" brushRef="#br0" timeOffset="-32180.531">15500 718 0 0 0,'0'0'167'0'0,"0"0"490"0"0,0 0 227 0 0,0 0 206 0 0,0 0 98 0 0,0 0 12 0 0,0 0-57 0 0,0 0-146 0 0,0 0-107 0 0,0 0-155 0 0,0 0-228 0 0,0 0-194 0 0,0 0-134 0 0,-12-5 695 0 0,7 3 5030 0 0,-13-2-3294 0 0,11 5 3689 0 0,7 17-5090 0 0,0-12-1107 0 0,1 15 77 0 0,-1 0-1 0 0,-1 0 0 0 0,-1-1 0 0 0,-1 1 0 0 0,0 0 0 0 0,-2-1 0 0 0,0 1 0 0 0,-4 9-178 0 0,-9 7-1249 0 0,36-41-2075 0 0,-7-4-613 0 0,-2-2-3890 0 0,-2 3-4209 0 0</inkml:trace>
  <inkml:trace contextRef="#ctx0" brushRef="#br0" timeOffset="-38217.111">8431 372 11610 0 0,'0'0'2461'0'0,"0"0"-455"0"0,0 0-346 0 0,0 0-189 0 0,0 0-175 0 0,0 0-218 0 0,0 0-254 0 0,0 0-188 0 0,0 0-133 0 0,0 0-134 0 0,0 0-48 0 0,0 0-53 0 0,0 0-31 0 0,-19 16 6 0 0,-60 50-55 0 0,5 11 427 0 0,73-76-613 0 0,1 0 1 0 0,-1 0 0 0 0,0 1 0 0 0,1-1 0 0 0,-1 0-1 0 0,1 0 1 0 0,0 1 0 0 0,-1-1 0 0 0,1 0 0 0 0,0 1-1 0 0,0-1 1 0 0,0 0 0 0 0,-1 0 0 0 0,2 1 0 0 0,-1-1-1 0 0,0 0 1 0 0,0 1 0 0 0,0-1 0 0 0,0 0 0 0 0,1 1-1 0 0,-1-1 1 0 0,1 0 0 0 0,-1 0 0 0 0,1 0 0 0 0,-1 1-1 0 0,1-1 1 0 0,0 0 0 0 0,0 0 0 0 0,-1 0 0 0 0,1 0 0 0 0,0 0-1 0 0,0 0 1 0 0,0 0 0 0 0,0 0 0 0 0,0-1 0 0 0,0 1-1 0 0,1 0 1 0 0,-1-1 0 0 0,0 1 0 0 0,0 0 0 0 0,0-1-1 0 0,1 0 1 0 0,-1 1 0 0 0,1-1-3 0 0,64 17 62 0 0,-56-15-51 0 0,-9-2-9 0 0,104 30 120 0 0,-101-28-107 0 0,-1 0 0 0 0,0 0-1 0 0,1 1 1 0 0,-1-1 0 0 0,0 1 0 0 0,0-1-1 0 0,0 1 1 0 0,0 0 0 0 0,-1 0-1 0 0,1 0 1 0 0,-1 1 0 0 0,0-1-1 0 0,0 1 1 0 0,0-1 0 0 0,0 1-1 0 0,0-1 1 0 0,-1 1 0 0 0,0 0 0 0 0,0 0-1 0 0,0 0 1 0 0,0 0 0 0 0,-1 0-1 0 0,1 0 1 0 0,-1 0 0 0 0,0 3-15 0 0,-2 0 18 0 0,-1 1 1 0 0,0-1-1 0 0,0 0 0 0 0,-1 0 1 0 0,0 0-1 0 0,0 0 1 0 0,0-1-1 0 0,-1 1 1 0 0,0-1-1 0 0,-1-1 0 0 0,1 1 1 0 0,-1 0-1 0 0,0-1 1 0 0,0 0-1 0 0,-1-1 1 0 0,1 0-1 0 0,-1 0 0 0 0,0 0 1 0 0,0 0-1 0 0,0-1 1 0 0,-1-1-1 0 0,-3 2-18 0 0,6-2-115 0 0,0 0 0 0 0,0-1 0 0 0,0 0 0 0 0,0 1 0 0 0,0-1 0 0 0,0-1 0 0 0,-1 1 0 0 0,1-1 0 0 0,0 0 0 0 0,-1 0 0 0 0,1-1 0 0 0,0 0 1 0 0,0 0-1 0 0,0 0 0 0 0,-5-2 115 0 0,-12-13-4572 0 0,10-12-5872 0 0,12 21 305 0 0</inkml:trace>
  <inkml:trace contextRef="#ctx0" brushRef="#br0" timeOffset="-37848.259">8624 759 10746 0 0,'0'0'2141'0'0,"0"0"-197"0"0,0 0-151 0 0,0 0-164 0 0,0 0-195 0 0,33-2-245 0 0,105-7-194 0 0,-41-14 805 0 0,-79 13-1462 0 0,75-52 1029 0 0,-90 59-1308 0 0,1 1 0 0 0,-1-2 0 0 0,0 1 0 0 0,0 0 1 0 0,0-1-1 0 0,0 1 0 0 0,-1-1 0 0 0,1 0 0 0 0,-1 0 0 0 0,0 0 1 0 0,0 0-1 0 0,-1 0 0 0 0,1 0 0 0 0,-1 0 0 0 0,0-1 0 0 0,0 1 0 0 0,0-1 1 0 0,-1 1-1 0 0,1-1 0 0 0,-1 1 0 0 0,0-1 0 0 0,0 1 0 0 0,-1-2-59 0 0,-2 2 5 0 0,1 0 0 0 0,-1 0 0 0 0,0 1 1 0 0,0-1-1 0 0,-1 1 0 0 0,1 0 0 0 0,-1 0 0 0 0,1 0 0 0 0,-1 0 0 0 0,0 1 0 0 0,0-1 0 0 0,0 1 0 0 0,-1 0 0 0 0,1 0 0 0 0,0 1 0 0 0,-1-1 0 0 0,1 1 0 0 0,-1 0 0 0 0,1 0 0 0 0,-1 0 0 0 0,0 1 0 0 0,1 0 0 0 0,-1 0 0 0 0,0 0 0 0 0,0 0 0 0 0,1 1 0 0 0,-1 0 0 0 0,1 0 0 0 0,-1 0 0 0 0,1 0 0 0 0,-5 2-5 0 0,-1 2-9 0 0,0 0-1 0 0,1 1 0 0 0,-1 0 0 0 0,1 1 0 0 0,1-1 0 0 0,-1 2 0 0 0,1-1 1 0 0,0 1-1 0 0,1 1 0 0 0,0-1 0 0 0,0 1 0 0 0,1 0 0 0 0,0 1 0 0 0,0 0 1 0 0,1-1-1 0 0,1 2 0 0 0,-1-1 0 0 0,2 0 0 0 0,0 1 0 0 0,0 0 0 0 0,0 0 1 0 0,2 0-1 0 0,-1 0 0 0 0,1 0 0 0 0,1 0 0 0 0,0 0 0 0 0,1 0 0 0 0,1 9 10 0 0,-1-14 5 0 0,0 0-1 0 0,0 0 0 0 0,0-1 0 0 0,1 1 1 0 0,0-1-1 0 0,0 1 0 0 0,1-1 1 0 0,-1 0-1 0 0,1 0 0 0 0,0 0 0 0 0,1 0 1 0 0,-1 0-1 0 0,1-1 0 0 0,0 1 0 0 0,0-1 1 0 0,0 0-1 0 0,1 0 0 0 0,-1-1 1 0 0,1 1-1 0 0,0-1 0 0 0,0 0 0 0 0,0 0 1 0 0,1-1-1 0 0,-1 1 0 0 0,1-1 0 0 0,-1-1 1 0 0,1 1-1 0 0,3 0-4 0 0,83 13-1809 0 0,-5-13-4994 0 0,-76-2 5145 0 0,9 0-9855 0 0</inkml:trace>
  <inkml:trace contextRef="#ctx0" brushRef="#br0" timeOffset="-22443.126">11875 1532 8618 0 0,'0'0'1437'0'0,"0"0"-222"0"0,0 0-117 0 0,0 0 46 0 0,0 0 75 0 0,0 0 41 0 0,0 0-7 0 0,0 0-14 0 0,0 0-67 0 0,0 0-153 0 0,0 0-178 0 0,0 0-221 0 0,0 0-181 0 0,4-4-131 0 0,-3 2-299 0 0,-1 3 3 0 0,-1-1 1 0 0,1 0 0 0 0,-1 0-1 0 0,1-1 1 0 0,-1 1-1 0 0,1 0 1 0 0,-1 0-1 0 0,1 0 1 0 0,-1 0 0 0 0,1 0-1 0 0,-1-1 1 0 0,1 1-1 0 0,-1 0 1 0 0,1 0-1 0 0,-1-1 1 0 0,1 1 0 0 0,-1 0-1 0 0,1-1 1 0 0,-1 1-1 0 0,1 0 1 0 0,0-1 0 0 0,-1 1-1 0 0,1 0 1 0 0,0-1-1 0 0,0 1 1 0 0,-1-1-1 0 0,1 1 1 0 0,0-1 0 0 0,0 1-1 0 0,-1-1 1 0 0,1 1-1 0 0,0-1 1 0 0,0 1 0 0 0,0-1-1 0 0,0 1 1 0 0,0-1-1 0 0,0 1 1 0 0,0-1-1 0 0,0 0 1 0 0,0 1 0 0 0,0-1-1 0 0,0 1 1 0 0,0-1-1 0 0,0 1 1 0 0,0-1 0 0 0,1 1-1 0 0,-1-1 1 0 0,0 1-1 0 0,0-1 1 0 0,1 1-1 0 0,-1-1 1 0 0,0 1-13 0 0,-157 62 668 0 0,-115 51 99 0 0,259-108-584 0 0,287-31 90 0 0,-273 26-269 0 0,0 1 1 0 0,0-1-1 0 0,0 0 1 0 0,0 1-1 0 0,0-1 0 0 0,0 1 1 0 0,0 0-1 0 0,0-1 0 0 0,-1 1 1 0 0,1 0-1 0 0,0 0 0 0 0,0-1 1 0 0,-1 1-1 0 0,1 0 0 0 0,0 0 1 0 0,-1 0-1 0 0,1 0 0 0 0,-1 0 1 0 0,1 0-1 0 0,-1 0 0 0 0,1 0 1 0 0,-1 0-1 0 0,0 0 1 0 0,1 0-1 0 0,-1 0 0 0 0,0 0 1 0 0,0 0-1 0 0,0 0 0 0 0,0 0 1 0 0,0 1-1 0 0,0-1 0 0 0,0 0 1 0 0,0 0-1 0 0,-1 0 0 0 0,1 0 1 0 0,0 0-1 0 0,-1 0 0 0 0,1 0 1 0 0,-1 0-1 0 0,1 0 1 0 0,-1 0-1 0 0,1 0 0 0 0,-1 0 1 0 0,0 0-1 0 0,1-1 0 0 0,-1 1 1 0 0,0 0-1 0 0,0 0 0 0 0,1-1 1 0 0,-1 1-1 0 0,0 0 0 0 0,0-1 1 0 0,0 1-1 0 0,0-1 0 0 0,0 1 1 0 0,0-1-1 0 0,0 1-4 0 0,-165 138 250 0 0,121-106-185 0 0,-75 63 306 0 0,120-95-368 0 0,0 1 0 0 0,0-1 0 0 0,0 0 1 0 0,0 1-1 0 0,1-1 0 0 0,-1 0 0 0 0,0 1 1 0 0,1-1-1 0 0,-1 0 0 0 0,1 1 0 0 0,-1-1 1 0 0,1 0-1 0 0,-1 0 0 0 0,1 0 0 0 0,0 0 1 0 0,0 1-1 0 0,0-1 0 0 0,0 0 0 0 0,0 0 1 0 0,0 0-1 0 0,0-1 0 0 0,0 1 0 0 0,0 0 1 0 0,0 0-1 0 0,0-1 0 0 0,0 1 0 0 0,1 0 1 0 0,-1-1-1 0 0,0 1 0 0 0,0-1 0 0 0,1 1 1 0 0,-1-1-1 0 0,0 0 0 0 0,1 0 0 0 0,-1 0 1 0 0,0 0-1 0 0,1 0 0 0 0,-1 0 0 0 0,1 0 1 0 0,-1 0-1 0 0,1 0-3 0 0,0 0 9 0 0,153 12 359 0 0,-58-9-293 0 0,-46-3-239 0 0,-50 0 64 0 0,-1 0-32 0 0,0 0-76 0 0,0 0-87 0 0,0 0-118 0 0,-29-26-5458 0 0,15 12 1211 0 0,4 3-1529 0 0,2 3-2734 0 0</inkml:trace>
  <inkml:trace contextRef="#ctx0" brushRef="#br0" timeOffset="-22158.731">11413 1433 17068 0 0,'0'0'1247'0'0,"0"0"-643"0"0,0 0-252 0 0,0 0 95 0 0,0 0 250 0 0,0 0 199 0 0,0 0 72 0 0,0 0-15 0 0,0 0-43 0 0,0 0-77 0 0,0 0-91 0 0,0 0-95 0 0,0 0-100 0 0,29 37-88 0 0,89 120-78 0 0,-63-58 46 0 0,-47-76-332 0 0,13 34-18 0 0,-2 0 1 0 0,-3 1-1 0 0,-3 1 1 0 0,-2 0 0 0 0,-3 1-1 0 0,0 24-77 0 0,6 145-1914 0 0,-4-190-547 0 0,-2-27-827 0 0,2-5-3319 0 0,-6-6-4604 0 0</inkml:trace>
  <inkml:trace contextRef="#ctx0" brushRef="#br0" timeOffset="-26439.265">4532 2128 13499 0 0,'0'0'1811'0'0,"0"0"-331"0"0,0 0-178 0 0,0 0-102 0 0,0 0-101 0 0,0 0-129 0 0,0 0-156 0 0,0 0-124 0 0,0 0-82 0 0,0 0-73 0 0,0 0-76 0 0,0 0-73 0 0,12-33-72 0 0,38-108-12 0 0,-3 46 297 0 0,-10 32-223 0 0,2 2-1 0 0,3 2 0 0 0,3 1 1 0 0,9-5-376 0 0,-9 25 116 0 0,-37 94-119 0 0,-25 120 158 0 0,7-40-72 0 0,10-134-79 0 0,1-1 0 0 0,-1 0 0 0 0,0 0 0 0 0,1 1 1 0 0,-1-1-1 0 0,1 0 0 0 0,-1 0 0 0 0,1 0 0 0 0,0 0 1 0 0,-1 0-1 0 0,1 0 0 0 0,0 0 0 0 0,0 0 0 0 0,0 0 1 0 0,0 0-1 0 0,0 0 0 0 0,0-1 0 0 0,0 1 0 0 0,0 0 0 0 0,0-1 1 0 0,0 1-1 0 0,0 0 0 0 0,0-1 0 0 0,0 0 0 0 0,1 1 1 0 0,-1-1-1 0 0,0 0 0 0 0,0 1 0 0 0,1-1 0 0 0,-1 0 1 0 0,0 0-1 0 0,0 0 0 0 0,1 0 0 0 0,-1 0 0 0 0,0 0 1 0 0,0-1-1 0 0,1 1 0 0 0,-1 0 0 0 0,0-1 0 0 0,0 1 0 0 0,0 0 1 0 0,1-1-1 0 0,-1 0-4 0 0,52-25 189 0 0,341-296 122 0 0,-359 303-359 0 0,-34 35-6 0 0,-3 19 98 0 0,-1-1 0 0 0,-2 1 0 0 0,-1-1 0 0 0,-1 1 0 0 0,-7 12-44 0 0,-10 129-478 0 0,24-174 363 0 0,0 0 0 0 0,1 0 0 0 0,-1 0 0 0 0,0 0 0 0 0,1 0 0 0 0,0 0 0 0 0,-1 0 0 0 0,1 0 0 0 0,0 0 0 0 0,0 0 0 0 0,0 0 0 0 0,0 0 0 0 0,0-1 0 0 0,0 1 0 0 0,1 0 0 0 0,-1-1 0 0 0,1 1 0 0 0,-1-1 0 0 0,1 0 0 0 0,-1 1 0 0 0,1-1 0 0 0,0 0 0 0 0,-1 0 0 0 0,1 0 1 0 0,0 0-1 0 0,0 0 0 0 0,0 0 0 0 0,0-1 0 0 0,2 1 115 0 0,18 2-4295 0 0,0-7-3794 0 0,-12 0-3250 0 0</inkml:trace>
  <inkml:trace contextRef="#ctx0" brushRef="#br0" timeOffset="-26153.894">5907 1543 12155 0 0,'0'0'4491'0'0,"0"0"-2856"0"0,0 0-897 0 0,0 0-10 0 0,0 0 80 0 0,0 0 78 0 0,0 0 15 0 0,0 0-65 0 0,-32 36-82 0 0,-97 112-135 0 0,71-60 114 0 0,53-73-605 0 0,2-10-103 0 0,1-1 0 0 0,-1 1 0 0 0,1-1-1 0 0,0 1 1 0 0,1 0 0 0 0,-1 0 0 0 0,1 0 0 0 0,0 0 0 0 0,0 0-1 0 0,0 0 1 0 0,1 1 0 0 0,0-1 0 0 0,0 0 0 0 0,0 0 0 0 0,0 0-1 0 0,1 1 1 0 0,0-1 0 0 0,0 0 0 0 0,1 0 0 0 0,-1 0 0 0 0,1-1-1 0 0,0 1 1 0 0,0 0 0 0 0,1 0 0 0 0,-1-1 0 0 0,1 0 0 0 0,0 1-1 0 0,0-1 1 0 0,1 0 0 0 0,-1-1 0 0 0,1 1 0 0 0,0 0 0 0 0,0-1-1 0 0,0 0 1 0 0,0 0 0 0 0,1 0 0 0 0,-1-1 0 0 0,1 1 0 0 0,0-1-1 0 0,-1 0 1 0 0,1-1 0 0 0,1 1-25 0 0,6-1 53 0 0,1 0 0 0 0,-1-1 0 0 0,1-1 0 0 0,0 0 1 0 0,-1-1-1 0 0,1 0 0 0 0,-1-1 0 0 0,0 0 0 0 0,0-1 0 0 0,0 0 0 0 0,0-1 0 0 0,-1-1 0 0 0,1 0 1 0 0,-1 0-1 0 0,-1-1 0 0 0,1 0 0 0 0,-1-1 0 0 0,-1 0 0 0 0,1-1 0 0 0,-2 0 0 0 0,1 0 0 0 0,-1-1 1 0 0,0 0-1 0 0,-1 0 0 0 0,0-1 0 0 0,-1 0 0 0 0,0 0 0 0 0,-1-1 0 0 0,0 1 0 0 0,-1-1 0 0 0,0 0 1 0 0,-1-1-1 0 0,0 1 0 0 0,-1 0 0 0 0,0-1 0 0 0,-1 0 0 0 0,-1 1 0 0 0,0-1 0 0 0,0 0 0 0 0,-2-1-53 0 0,1 8-69 0 0,-1 1-1 0 0,0-1 0 0 0,0 1 0 0 0,-1 0 0 0 0,1 0 0 0 0,-1 0 0 0 0,0 0 1 0 0,0 0-1 0 0,-1 1 0 0 0,0-1 0 0 0,1 1 0 0 0,-2 0 0 0 0,1 0 1 0 0,-3-2 69 0 0,5 4-289 0 0,-1 1 1 0 0,1-1 0 0 0,0 1 0 0 0,0 0 0 0 0,-1 0 0 0 0,1 0-1 0 0,-1 0 1 0 0,1 0 0 0 0,-1 1 0 0 0,1-1 0 0 0,-1 1-1 0 0,1-1 1 0 0,-1 1 0 0 0,0 0 0 0 0,1 0 0 0 0,-1 0 0 0 0,1 0-1 0 0,-1 1 1 0 0,1-1 0 0 0,-1 1 0 0 0,-2 0 288 0 0,-4 5-4426 0 0,2 2-4000 0 0</inkml:trace>
  <inkml:trace contextRef="#ctx0" brushRef="#br0" timeOffset="-25644.755">6290 2058 20020 0 0,'0'0'1129'0'0,"0"0"-285"0"0,0 0-48 0 0,0 0 25 0 0,0 0-46 0 0,0 0-67 0 0,0 0-59 0 0,0 0-92 0 0,0 0-100 0 0,0 0-62 0 0,4-35-52 0 0,16-114-79 0 0,8 65 37 0 0,-19 68-239 0 0,12-23 12 0 0,2 0 0 0 0,2 2 0 0 0,2 0 0 0 0,1 2 0 0 0,13-12-74 0 0,7 21-65 0 0,-44 59 8 0 0,-4-1 58 0 0,-1-1 0 0 0,-1 0 0 0 0,-2 0 0 0 0,-1 0 0 0 0,-1-1 0 0 0,-4 8-1 0 0,3 35-8 0 0,45-70 67 0 0,82-83 20 0 0,-76 46-84 0 0,-7 4 4 0 0,2 1-1 0 0,1 2 1 0 0,2 2-1 0 0,13-6 2 0 0,-54 31 0 0 0,-1-1 0 0 0,1 1 0 0 0,0-1 0 0 0,0 1 0 0 0,0-1 0 0 0,-1 1 0 0 0,1 0 0 0 0,0-1 0 0 0,0 1 0 0 0,0 0 0 0 0,0-1 0 0 0,0 1 0 0 0,0 0 0 0 0,-1 0 0 0 0,1 0 0 0 0,0 0 0 0 0,0 0 0 0 0,0 0 0 0 0,0 0 0 0 0,0 0 0 0 0,0 0 0 0 0,0 1 0 0 0,0-1 0 0 0,0 0 0 0 0,-1 1 0 0 0,1-1 0 0 0,0 0 0 0 0,0 1 0 0 0,0-1 0 0 0,-1 1 0 0 0,1-1 0 0 0,0 1 0 0 0,0 0 0 0 0,-1-1 0 0 0,1 1 0 0 0,0 0 0 0 0,-1-1 0 0 0,1 1 0 0 0,-1 0 0 0 0,1 0 0 0 0,-1-1 0 0 0,0 1 0 0 0,1 0 0 0 0,-1 0 0 0 0,0 0 0 0 0,1 0 0 0 0,1 46 4 0 0,-3-32-1 0 0,-16 143-195 0 0,30-102-1283 0 0,0-45-1744 0 0,6-7-3684 0 0,-14-4-4576 0 0</inkml:trace>
  <inkml:trace contextRef="#ctx0" brushRef="#br0" timeOffset="-25299.734">7179 1845 14995 0 0,'0'0'807'0'0,"0"0"-279"0"0,0 0 143 0 0,0 0 222 0 0,0 0 164 0 0,0 0 100 0 0,0 0 6 0 0,0 0-76 0 0,0 0-127 0 0,0 0-138 0 0,0 0-141 0 0,34-5-101 0 0,106-17-78 0 0,-66-6 142 0 0,-65 20-527 0 0,-2 4-45 0 0,0 0 0 0 0,0-1 0 0 0,-1 0 0 0 0,0 0 0 0 0,0-1 0 0 0,0 0 0 0 0,-1 0 0 0 0,0 0 1 0 0,0-1-1 0 0,0 0 0 0 0,-1 1 0 0 0,0-2 0 0 0,0 1 0 0 0,-1 0 0 0 0,0-1 0 0 0,0 0 0 0 0,-1 1 0 0 0,0-1 0 0 0,1-7-72 0 0,-3 13-6 0 0,0 0 1 0 0,0 0 0 0 0,0 0-1 0 0,0 0 1 0 0,0 0-1 0 0,-1 0 1 0 0,1 0 0 0 0,-1 0-1 0 0,1 1 1 0 0,-1-1 0 0 0,1 0-1 0 0,-1 0 1 0 0,0 1 0 0 0,0-1-1 0 0,0 0 1 0 0,0 1-1 0 0,0-1 1 0 0,-1 1 0 0 0,1-1-1 0 0,0 1 1 0 0,-1-1 0 0 0,1 1-1 0 0,-1 0 1 0 0,1 0-1 0 0,-1 0 1 0 0,0 0 0 0 0,1 0-1 0 0,-1 0 1 0 0,0 0 0 0 0,0 1-1 0 0,1-1 1 0 0,-1 1 0 0 0,0-1-1 0 0,0 1 1 0 0,0-1-1 0 0,0 1 1 0 0,0 0 0 0 0,0 0-1 0 0,0 0 1 0 0,0 0 0 0 0,0 1-1 0 0,-1-1 6 0 0,-8 3-45 0 0,-1 0 1 0 0,1 1-1 0 0,0 1 0 0 0,0-1 0 0 0,1 2 1 0 0,-1-1-1 0 0,1 1 0 0 0,0 1 0 0 0,1 0 0 0 0,-1 0 1 0 0,2 1-1 0 0,-1 1 0 0 0,1-1 0 0 0,0 1 0 0 0,1 0 1 0 0,0 1-1 0 0,-1 1 45 0 0,0 0-89 0 0,0 1 1 0 0,0-1 0 0 0,2 1 0 0 0,-1 1-1 0 0,1-1 1 0 0,1 1 0 0 0,0 0-1 0 0,1 1 1 0 0,1-1 0 0 0,0 1 0 0 0,-1 11 88 0 0,3-19-124 0 0,0 0 0 0 0,1 0 0 0 0,0 0 0 0 0,0 1 1 0 0,1-1-1 0 0,0 0 0 0 0,0 0 0 0 0,0 0 1 0 0,1 0-1 0 0,0 0 0 0 0,0 0 0 0 0,0 0 1 0 0,1 0-1 0 0,-1-1 0 0 0,2 1 0 0 0,-1-1 1 0 0,0 0-1 0 0,1 0 0 0 0,0 0 0 0 0,0-1 1 0 0,1 1-1 0 0,-1-1 0 0 0,1 0 0 0 0,0 0 1 0 0,0 0-1 0 0,5 1 124 0 0,48 19-3900 0 0,-18-17-5690 0 0,-24-4 223 0 0</inkml:trace>
  <inkml:trace contextRef="#ctx0" brushRef="#br0" timeOffset="-24959.291">7706 1963 14003 0 0,'0'0'2155'0'0,"0"0"-1135"0"0,0 0-239 0 0,0 0 83 0 0,0 0 31 0 0,0 0 5 0 0,0 0-31 0 0,0 0-103 0 0,0 0-85 0 0,0 0-30 0 0,0 0-88 0 0,0 0-72 0 0,26-30-85 0 0,84-91-86 0 0,-22 25 374 0 0,-52 52-502 0 0,-35 44-243 0 0,-3 27-428 0 0,-33 140 241 0 0,35-164 240 0 0,-1 0 0 0 0,1 0 0 0 0,0 0 0 0 0,0 0 1 0 0,0 0-1 0 0,1 0 0 0 0,-1-1 0 0 0,1 1 0 0 0,0 0 0 0 0,-1 0 0 0 0,1 0 1 0 0,0-1-1 0 0,1 1 0 0 0,-1 0 0 0 0,0-1 0 0 0,1 1 0 0 0,-1-1 0 0 0,1 0 1 0 0,0 1-1 0 0,0-1 0 0 0,0 0 0 0 0,0 0 0 0 0,0 0 0 0 0,0-1 0 0 0,1 1 1 0 0,-1 0-1 0 0,1-1 0 0 0,-1 1 0 0 0,1-1 0 0 0,-1 0 0 0 0,1 0 1 0 0,0 0-1 0 0,0 0 0 0 0,0 0 0 0 0,-1-1 0 0 0,3 1-2 0 0,10-3 146 0 0,-1-1 0 0 0,0 0 0 0 0,0 0 0 0 0,0-1 0 0 0,-1-1-1 0 0,1-1 1 0 0,-1 0 0 0 0,0 0 0 0 0,-1-1 0 0 0,0-1 0 0 0,0 0 0 0 0,0-1 0 0 0,-1 0-1 0 0,-1-1 1 0 0,1 0 0 0 0,-2-1 0 0 0,1 0 0 0 0,-1 0-146 0 0,57-74-814 0 0,-43 45-6894 0 0,-18 32-2338 0 0</inkml:trace>
  <inkml:trace contextRef="#ctx0" brushRef="#br0" timeOffset="-24705.823">8582 1245 20988 0 0,'0'0'1082'0'0,"0"0"-420"0"0,0 0-10 0 0,0 0 62 0 0,0 0-13 0 0,-9 34-83 0 0,-29 106-119 0 0,28-48 117 0 0,50 150-1112 0 0,-30-214-843 0 0,-2-6-3100 0 0,-7-21 957 0 0,-1-1-3187 0 0,0 0-3438 0 0</inkml:trace>
  <inkml:trace contextRef="#ctx0" brushRef="#br0" timeOffset="-24539.84">8239 1631 18244 0 0,'0'0'1775'0'0,"0"0"-995"0"0,0 0-209 0 0,0 0 133 0 0,0 0 71 0 0,0 0-54 0 0,0 0-126 0 0,0 0-201 0 0,0 0-137 0 0,0 0-62 0 0,36-7-81 0 0,110-23-26 0 0,30 15-2084 0 0,-130 16-2164 0 0,-25-1-3312 0 0,-6 0-4113 0 0</inkml:trace>
  <inkml:trace contextRef="#ctx0" brushRef="#br0" timeOffset="-24273.875">8836 1694 20588 0 0,'0'0'1195'0'0,"0"0"-719"0"0,0 0-144 0 0,0 0 50 0 0,0 0 6 0 0,0 0-41 0 0,0 0-103 0 0,0 0-16 0 0,0 0-1 0 0,0 0 13 0 0,0 0 30 0 0,0 0-24 0 0,0 0-20 0 0,13 28-3 0 0,43 86-5 0 0,-56-113-208 0 0,0 1 0 0 0,1-1 0 0 0,-1 1 1 0 0,0-1-1 0 0,1 1 0 0 0,-1-1 0 0 0,1 1 1 0 0,0-1-1 0 0,-1 0 0 0 0,1 1 0 0 0,0-1 1 0 0,0 0-1 0 0,0 1 0 0 0,0-1 1 0 0,0 0-1 0 0,0 0 0 0 0,0 0 0 0 0,1 0 1 0 0,-1 0-1 0 0,0 0 0 0 0,1 0 0 0 0,-1-1 1 0 0,0 1-1 0 0,1 0 0 0 0,-1-1 1 0 0,1 1-1 0 0,-1-1 0 0 0,1 1 0 0 0,-1-1 1 0 0,1 0-1 0 0,-1 0 0 0 0,1 0 0 0 0,-1 0 1 0 0,1 0-1 0 0,-1 0 0 0 0,1 0-10 0 0,5-1 104 0 0,3 1 23 0 0,0-1 1 0 0,0 0-1 0 0,0 0 1 0 0,0-1-1 0 0,-1-1 1 0 0,1 1-1 0 0,-1-1 1 0 0,1-1-1 0 0,-1 0 1 0 0,0 0-1 0 0,-1-1 1 0 0,1 0-1 0 0,-1-1 1 0 0,0 0-1 0 0,0 0 1 0 0,0 0-1 0 0,-1-1-127 0 0,63-76 96 0 0,-41 18-2834 0 0,-27 53 935 0 0,-2 2-3935 0 0,0 3-6316 0 0</inkml:trace>
  <inkml:trace contextRef="#ctx0" brushRef="#br0" timeOffset="-23269.284">9342 1937 5905 0 0,'0'0'1750'0'0,"0"0"-120"0"0,0 0 66 0 0,0 0 127 0 0,0 0 8 0 0,0 0-127 0 0,0 0-199 0 0,0 0-261 0 0,0 0-222 0 0,0 0-180 0 0,0 0-121 0 0,0 0-73 0 0,0 0-36 0 0,-4 2-45 0 0,-5 5-335 0 0,10-17 988 0 0,87-147 946 0 0,-82 147-2129 0 0,2 0 0 0 0,-1 0 0 0 0,2 1 1 0 0,-1 0-1 0 0,1 1 0 0 0,0-1 0 0 0,1 2 0 0 0,0-1 1 0 0,1 1-38 0 0,-10 6-2 0 0,0 0 1 0 0,0 0 0 0 0,0 0 0 0 0,-1 1 0 0 0,1-1 0 0 0,0 0 0 0 0,0 1 0 0 0,0-1 0 0 0,0 1 0 0 0,0-1 0 0 0,0 1 0 0 0,0 0 0 0 0,0-1 0 0 0,1 1 0 0 0,-1 0 0 0 0,0 0 0 0 0,0 0-1 0 0,0 0 1 0 0,0 0 0 0 0,0 0 0 0 0,0 0 0 0 0,0 0 0 0 0,1 0 0 0 0,-1 0 0 0 0,0 1 0 0 0,0-1 0 0 0,0 0 0 0 0,0 1 0 0 0,0-1 0 0 0,0 1 0 0 0,0-1 0 0 0,0 1 0 0 0,0 0 0 0 0,0-1-1 0 0,0 1 1 0 0,-1 0 0 0 0,1-1 0 0 0,0 1 0 0 0,0 0 0 0 0,-1 0 0 0 0,1 0 0 0 0,0 0 0 0 0,-1 0 0 0 0,1 0 0 0 0,-1 0 0 0 0,1 0 0 0 0,-1 0 0 0 0,0 0 0 0 0,1 0 0 0 0,-1 0 0 0 0,0 0-1 0 0,0 0 1 0 0,0 1 1 0 0,6 66 118 0 0,-6-61-109 0 0,0 103 186 0 0,1-108-186 0 0,0 0 0 0 0,0-1 0 0 0,0 1 0 0 0,0 0 1 0 0,0-1-1 0 0,1 1 0 0 0,-1-1 0 0 0,1 0 0 0 0,-1 1 0 0 0,1-1 0 0 0,-1 0 1 0 0,1 0-1 0 0,0 0 0 0 0,-1 0 0 0 0,1 0 0 0 0,0 0 0 0 0,0-1 0 0 0,0 1 0 0 0,0-1 1 0 0,0 1-1 0 0,0-1 0 0 0,0 0 0 0 0,0 1 0 0 0,0-1 0 0 0,0 0 0 0 0,0 0 1 0 0,0-1-1 0 0,0 1 0 0 0,0 0 0 0 0,0-1 0 0 0,-1 1 0 0 0,1-1 0 0 0,0 1 0 0 0,0-1 1 0 0,0 0-1 0 0,0 0 0 0 0,-1 0 0 0 0,1 0 0 0 0,0 0 0 0 0,0-1-9 0 0,165-101 244 0 0,-120 78-189 0 0,-18 62-108 0 0,7 37-559 0 0,2-47-2651 0 0,-8-22-6805 0 0,-22-5-1725 0 0</inkml:trace>
  <inkml:trace contextRef="#ctx0" brushRef="#br0" timeOffset="-6264.999">13005 1797 0 0 0,'0'0'556'0'0,"0"0"448"0"0,0 0 171 0 0,0 0 10 0 0,0 0-20 0 0,0 0-55 0 0,0 0-47 0 0,0 0-43 0 0,0 0-13 0 0,8-5 49 0 0,24-18 60 0 0,-24 18 34 0 0,-8 5-38 0 0,0 0-139 0 0,-2-6 4146 0 0,-3-7-2808 0 0,0 11-2201 0 0,-1 0-1 0 0,1 0 1 0 0,-1 0-1 0 0,1 1 1 0 0,-1 0-1 0 0,0 0 1 0 0,1 0-1 0 0,-1 1 1 0 0,0 0 0 0 0,0 0-1 0 0,1 0 1 0 0,-1 1-1 0 0,0 0 1 0 0,1 0-1 0 0,-1 1 1 0 0,1-1-1 0 0,-1 1 1 0 0,1 0-1 0 0,0 1 1 0 0,-1-1 0 0 0,-3 3-110 0 0,-6 3 14 0 0,7-6 53 0 0,0 1-1 0 0,0 0 0 0 0,0 0 1 0 0,0 1-1 0 0,0 0 1 0 0,1 0-1 0 0,-1 1 0 0 0,1 0 1 0 0,0 1-1 0 0,1-1 1 0 0,-1 1-1 0 0,1 0 0 0 0,0 1 1 0 0,1 0-1 0 0,0 0 1 0 0,0 0-1 0 0,0 0 0 0 0,1 1 1 0 0,0-1-1 0 0,0 1 1 0 0,1 0-1 0 0,0 1 0 0 0,0-1 1 0 0,0 7-67 0 0,3-4 80 0 0,1 0 1 0 0,1 0-1 0 0,-1-1 1 0 0,2 1-1 0 0,0 0 0 0 0,0-1 1 0 0,1 0-1 0 0,0 0 1 0 0,0 0-1 0 0,1 0 1 0 0,1 0-1 0 0,0-1 0 0 0,0 0-80 0 0,-2-3 16 0 0,1 0-1 0 0,-1 0 0 0 0,1-1 1 0 0,1 0-1 0 0,-1 1 0 0 0,1-2 0 0 0,0 1 1 0 0,0-1-1 0 0,0 0 0 0 0,0 0 1 0 0,1 0-1 0 0,0-1 0 0 0,-1 0 0 0 0,1-1 1 0 0,1 1-1 0 0,-1-1 0 0 0,0-1 1 0 0,0 1-1 0 0,1-1 0 0 0,-1-1 0 0 0,1 1 1 0 0,-1-1-1 0 0,0 0 0 0 0,1-1 1 0 0,-1 0-1 0 0,2-1-15 0 0,1 0-206 0 0,0-2 0 0 0,0 0 0 0 0,-1 0 0 0 0,0 0 0 0 0,0-1 0 0 0,0-1 0 0 0,0 0 0 0 0,-1 0 0 0 0,0 0 0 0 0,0-1 0 0 0,-1 0 0 0 0,1-1 1 0 0,-2 0-1 0 0,3-2 206 0 0,0-2-1795 0 0,0 1-2150 0 0,-3 4-3496 0 0,0 4-3473 0 0</inkml:trace>
  <inkml:trace contextRef="#ctx0" brushRef="#br0" timeOffset="-5919.379">13652 1768 5329 0 0,'0'0'1989'0'0,"0"0"-153"0"0,0 0 68 0 0,0 0 63 0 0,0 0-135 0 0,0 0-292 0 0,0 0-343 0 0,0 0-259 0 0,0 0-181 0 0,0 0-87 0 0,0 0-75 0 0,0 0-60 0 0,-24 16-37 0 0,-73 54-51 0 0,48-13 241 0 0,44-48-641 0 0,-1 1 0 0 0,2 0-1 0 0,-1 0 1 0 0,1 1 0 0 0,1-1-1 0 0,0 1 1 0 0,1 0 0 0 0,0 0 0 0 0,0 0-1 0 0,1 0 1 0 0,0 0 0 0 0,1 0-1 0 0,2 10-46 0 0,-2-15 7 0 0,1-1-1 0 0,0 1 1 0 0,0-1-1 0 0,0 1 1 0 0,1-1-1 0 0,0 0 1 0 0,0 1-1 0 0,0-1 1 0 0,1 0 0 0 0,-1-1-1 0 0,1 1 1 0 0,0 0-1 0 0,1-1 1 0 0,-1 1-1 0 0,1-1 1 0 0,0 0-1 0 0,0 0 1 0 0,0-1-1 0 0,1 1 1 0 0,-1-1-1 0 0,1 0 1 0 0,0 0-1 0 0,0-1 1 0 0,0 1-1 0 0,0-1 1 0 0,0 0-1 0 0,0 0 1 0 0,3 0-7 0 0,3 0 108 0 0,0-1 0 0 0,1 0 0 0 0,-1-1 0 0 0,1 0 0 0 0,-1 0 0 0 0,0-1 0 0 0,1-1 0 0 0,-1 0 1 0 0,0-1-1 0 0,0 0 0 0 0,0 0 0 0 0,0-1 0 0 0,-1-1 0 0 0,1 1 0 0 0,-1-2 0 0 0,-1 0 0 0 0,1 0 0 0 0,-1 0 0 0 0,0-1 1 0 0,0-1-1 0 0,-1 0 0 0 0,1 0 0 0 0,-2 0 0 0 0,0-1 0 0 0,0 0 0 0 0,0-1 0 0 0,-1 1 0 0 0,0-1 0 0 0,-1 0 0 0 0,0-1 1 0 0,-1 1-1 0 0,0-1 0 0 0,-1 0 0 0 0,0 0 0 0 0,-1 0 0 0 0,0-1 0 0 0,0 1 0 0 0,-1 0 0 0 0,-1-1 0 0 0,0-4-108 0 0,-2 10-76 0 0,1-1 1 0 0,-2 0-1 0 0,1 1 0 0 0,-1-1 0 0 0,1 1 1 0 0,-2 0-1 0 0,1 0 0 0 0,-1 0 0 0 0,0 1 0 0 0,0-1 1 0 0,0 1-1 0 0,-1 0 0 0 0,0 0 0 0 0,0 0 0 0 0,0 1 1 0 0,-1 0-1 0 0,1 0 0 0 0,-1 0 0 0 0,0 0 0 0 0,0 1 1 0 0,0 0-1 0 0,-1 1 0 0 0,1-1 0 0 0,-1 1 0 0 0,1 0 1 0 0,-1 1-1 0 0,0 0 0 0 0,0 0 0 0 0,0 0 0 0 0,0 1 76 0 0,-59 19-4511 0 0,33 16-7077 0 0,25-23 2126 0 0</inkml:trace>
  <inkml:trace contextRef="#ctx0" brushRef="#br0" timeOffset="-5275.357">13954 2198 9218 0 0,'0'0'2957'0'0,"0"0"-932"0"0,0 0-551 0 0,0 0-130 0 0,0 0-75 0 0,0 0-149 0 0,0 0-139 0 0,0 0-131 0 0,0 0-91 0 0,0 0-48 0 0,0 0-23 0 0,0 0-46 0 0,0 0-33 0 0,19-19-15 0 0,94-95 389 0 0,-103 103-886 0 0,1-1 0 0 0,-2-1 0 0 0,0 1-1 0 0,0-2 1 0 0,-1 1 0 0 0,-1-1 0 0 0,0 0 0 0 0,-1-1 0 0 0,-1 1-1 0 0,0-1 1 0 0,-1 0 0 0 0,0-1 0 0 0,-1 1 0 0 0,-1-1-1 0 0,-1 1 1 0 0,0-1 0 0 0,-1 0-97 0 0,0 15-14 0 0,0 0 0 0 0,0 1-1 0 0,0-1 1 0 0,0 1 0 0 0,0-1 0 0 0,0 0 0 0 0,0 1 0 0 0,0-1-1 0 0,-1 0 1 0 0,1 1 0 0 0,0-1 0 0 0,-1 1 0 0 0,1-1 0 0 0,0 1-1 0 0,-1-1 1 0 0,1 1 0 0 0,0-1 0 0 0,-1 1 0 0 0,1-1 0 0 0,-1 1-1 0 0,1-1 1 0 0,-1 1 0 0 0,1 0 0 0 0,-1-1 0 0 0,1 1 0 0 0,-1 0-1 0 0,0-1 1 0 0,1 1 0 0 0,-1 0 0 0 0,1 0 0 0 0,-1 0 0 0 0,0-1-1 0 0,1 1 1 0 0,-1 0 0 0 0,0 0 0 0 0,1 0 0 0 0,-1 0 0 0 0,1 0-1 0 0,-1 0 1 0 0,0 0 0 0 0,1 0 0 0 0,-1 1 0 0 0,0-1 0 0 0,1 0-1 0 0,-1 0 1 0 0,1 0 0 0 0,-1 1 0 0 0,0-1 0 0 0,1 0 0 0 0,-1 1-1 0 0,1-1 1 0 0,-1 0 0 0 0,1 1 0 0 0,-1-1 0 0 0,1 1 0 0 0,-1-1-1 0 0,1 1 1 0 0,0-1 0 0 0,-1 1 0 0 0,1-1 0 0 0,-1 1 14 0 0,-2 8 11 0 0,0 0 1 0 0,1 1-1 0 0,0-1 1 0 0,0 1 0 0 0,1-1-1 0 0,0 1 1 0 0,1-1-1 0 0,0 1 1 0 0,0-1-1 0 0,1 1 1 0 0,0-1 0 0 0,1 1-1 0 0,0-1 1 0 0,0 0-1 0 0,1 1 1 0 0,0-1-1 0 0,1-1 1 0 0,0 1 0 0 0,1 0-1 0 0,-1-1 1 0 0,2 0-1 0 0,-1 0 1 0 0,1-1-1 0 0,0 1 1 0 0,1-1 0 0 0,-1 0-1 0 0,1-1 1 0 0,1 0-1 0 0,-1 0 1 0 0,1-1-1 0 0,0 1 1 0 0,1-2 0 0 0,-1 1-1 0 0,1-1 1 0 0,0 0-1 0 0,0-1 1 0 0,0 0-1 0 0,0-1 1 0 0,0 0 0 0 0,9 1-12 0 0,-12-3 60 0 0,0 0 0 0 0,0-1 0 0 0,0 0 1 0 0,0 0-1 0 0,0 0 0 0 0,0 0 1 0 0,0-1-1 0 0,0 0 0 0 0,-1-1 1 0 0,1 1-1 0 0,-1-1 0 0 0,1 0 0 0 0,-1 0 1 0 0,0-1-1 0 0,0 0 0 0 0,0 1 1 0 0,-1-2-1 0 0,1 1 0 0 0,-1 0 1 0 0,0-1-1 0 0,0 0 0 0 0,-1 0 1 0 0,2-3-61 0 0,30-82 175 0 0,-33 70-4651 0 0,-1-2-4649 0 0,-1 21-2480 0 0</inkml:trace>
  <inkml:trace contextRef="#ctx0" brushRef="#br0" timeOffset="-4825.349">14905 1757 13531 0 0,'0'0'2572'0'0,"0"0"-886"0"0,0 0-486 0 0,0 0-69 0 0,0 0-36 0 0,0 0-107 0 0,0 0-126 0 0,0 0-186 0 0,0 0-142 0 0,0 0-88 0 0,0 0-92 0 0,0 0-37 0 0,0 0-34 0 0,-6-3-56 0 0,-59-5 294 0 0,57 10-466 0 0,-4 1-1 0 0,1 0 0 0 0,-1 1 0 0 0,1 0 0 0 0,0 1 0 0 0,0 1 0 0 0,0-1-1 0 0,1 2 1 0 0,0-1 0 0 0,-7 7-54 0 0,17-11-7 0 0,0 0-1 0 0,0 0 1 0 0,0 0-1 0 0,0 1 1 0 0,0-1-1 0 0,0 0 1 0 0,1 0-1 0 0,-1 0 1 0 0,1 0-1 0 0,0 0 1 0 0,-1 0-1 0 0,1 0 1 0 0,0 0-1 0 0,0 0 1 0 0,0 0-1 0 0,1 0 1 0 0,-1-1-1 0 0,0 1 1 0 0,1 0 0 0 0,-1-1-1 0 0,1 1 1 0 0,-1-1-1 0 0,1 1 1 0 0,0-1-1 0 0,-1 0 1 0 0,1 0-1 0 0,0 0 1 0 0,2 1 7 0 0,130 61-12 0 0,-128-62 25 0 0,-1 2 0 0 0,1-1 0 0 0,0 1 0 0 0,-1-1-1 0 0,0 2 1 0 0,0-1 0 0 0,0 0 0 0 0,0 1 0 0 0,0 0 0 0 0,0 0 0 0 0,-1 1 0 0 0,0-1 0 0 0,0 1 0 0 0,0 0 0 0 0,-1 0 0 0 0,0 0 0 0 0,0 0 0 0 0,0 1 0 0 0,0-1 0 0 0,-1 1 0 0 0,1 1-13 0 0,-3-1 18 0 0,0 1 1 0 0,0-1 0 0 0,0 0-1 0 0,-1 1 1 0 0,0-1 0 0 0,0 0-1 0 0,-1 0 1 0 0,1 0 0 0 0,-1 0-1 0 0,-1 0 1 0 0,1 0 0 0 0,-1 0 0 0 0,0-1-1 0 0,0 1 1 0 0,-1-1 0 0 0,0 0-1 0 0,0 0 1 0 0,0 0 0 0 0,0 0-1 0 0,-1-1 1 0 0,1 0 0 0 0,-1 0-1 0 0,0 0 1 0 0,-1-1 0 0 0,1 1-1 0 0,-1-1 1 0 0,1 0 0 0 0,-1-1-1 0 0,0 1 1 0 0,0-1 0 0 0,0-1-1 0 0,-2 1-18 0 0,-97 20-2226 0 0,102-59-5422 0 0,12 22 3442 0 0,-1 5-1383 0 0,-1 2-2353 0 0</inkml:trace>
  <inkml:trace contextRef="#ctx0" brushRef="#br0" timeOffset="-4197.303">15005 1981 2401 0 0,'0'0'1865'0'0,"0"0"-83"0"0,0 0 2 0 0,0 0-10 0 0,0 0-82 0 0,0 0-171 0 0,0 0-193 0 0,0 0-181 0 0,0 0-120 0 0,0 0-35 0 0,0 0-6 0 0,0 0 24 0 0,0 0 7 0 0,29 14-34 0 0,93 40-59 0 0,-55-42 352 0 0,-56-15-1013 0 0,4 0-55 0 0,0 0 0 0 0,-1-1 0 0 0,1-1 0 0 0,-1-1 0 0 0,1 0 1 0 0,-2 0-1 0 0,1-1 0 0 0,-1-1 0 0 0,0 0 0 0 0,0-1 0 0 0,-1-1 1 0 0,-1 0-1 0 0,11-11-208 0 0,-18 16 48 0 0,3-2-26 0 0,0-1 0 0 0,-1 1 0 0 0,-1-1 0 0 0,1 0 0 0 0,-1-1 0 0 0,0 1 0 0 0,-1-1 0 0 0,0 0 0 0 0,-1 0 0 0 0,0 0 0 0 0,0 0 0 0 0,-1-1 0 0 0,0 1 0 0 0,1-9-22 0 0,-4 16-25 0 0,0 1 0 0 0,0 0 0 0 0,0-1 1 0 0,0 1-1 0 0,0 0 0 0 0,0 0 1 0 0,0-1-1 0 0,0 1 0 0 0,-1 0 0 0 0,1 0 1 0 0,0 0-1 0 0,-1 0 0 0 0,1 1 0 0 0,-1-1 1 0 0,1 0-1 0 0,-1 1 0 0 0,1-1 0 0 0,-1 1 1 0 0,1-1-1 0 0,-1 1 0 0 0,0 0 0 0 0,1-1 1 0 0,-1 1-1 0 0,0 0 0 0 0,1 0 0 0 0,-1 0 1 0 0,-1 1 24 0 0,-86 10-1185 0 0,74-3 1090 0 0,0 0-1 0 0,0 1 1 0 0,1 1-1 0 0,0 0 1 0 0,0 1 0 0 0,1 1-1 0 0,1 0 1 0 0,0 0-1 0 0,1 1 1 0 0,0 1-1 0 0,1 0 1 0 0,0 0-1 0 0,1 1 1 0 0,1 0-1 0 0,0 1 1 0 0,1 0-1 0 0,0 3 96 0 0,6-16-7 0 0,0 1 0 0 0,0 0-1 0 0,0-1 1 0 0,1 1 0 0 0,0-1-1 0 0,0 1 1 0 0,0 0 0 0 0,0-1-1 0 0,0 1 1 0 0,1 0-1 0 0,-1-1 1 0 0,1 1 0 0 0,0-1-1 0 0,0 1 1 0 0,0-1 0 0 0,1 1-1 0 0,-1-1 1 0 0,1 0 0 0 0,0 0-1 0 0,0 0 1 0 0,0 0 0 0 0,0 0-1 0 0,0 0 1 0 0,1 0 0 0 0,0-1-1 0 0,-1 1 1 0 0,1-1 0 0 0,0 0-1 0 0,0 1 1 0 0,0-2-1 0 0,0 1 1 0 0,0 0 0 0 0,1-1-1 0 0,-1 1 1 0 0,1-1 0 0 0,-1 0-1 0 0,1 0 1 0 0,-1 0 0 0 0,1 0-1 0 0,-1-1 1 0 0,1 0 0 0 0,0 0-1 0 0,-1 0 1 0 0,1 0 0 0 0,1 0 7 0 0,20 0 248 0 0,-1-1 0 0 0,1-1 0 0 0,0-1 0 0 0,-1-1 0 0 0,0-1 1 0 0,0-1-1 0 0,0-2 0 0 0,-1 0 0 0 0,0-1 0 0 0,-1-2 1 0 0,16-9-249 0 0,-3 3 306 0 0,-1-2 0 0 0,0-1 0 0 0,-2-2 1 0 0,-1-1-1 0 0,0-2 0 0 0,16-18-306 0 0,-40 37 21 0 0,-1-1-1 0 0,-1 1 0 0 0,1-1 1 0 0,-1 0-1 0 0,-1 0 0 0 0,1-1 1 0 0,-1 0-1 0 0,0 1 0 0 0,-1-1 1 0 0,0-1-1 0 0,0 1 0 0 0,-1 0 1 0 0,0-1-1 0 0,0 1 1 0 0,-1-1-1 0 0,0 0 0 0 0,-1 1 1 0 0,1-1-1 0 0,-2-8-20 0 0,-1 15-12 0 0,-1 0 0 0 0,1 0 0 0 0,0 1 0 0 0,0-1 0 0 0,-1 1 0 0 0,1 0 0 0 0,-1 0-1 0 0,1 0 1 0 0,-1 0 0 0 0,0 0 0 0 0,1 0 0 0 0,-1 0 0 0 0,0 1 0 0 0,0 0 0 0 0,1-1 0 0 0,-1 1 0 0 0,0 0 0 0 0,0 1 0 0 0,0-1 0 0 0,1 0 0 0 0,-1 1 0 0 0,0-1 0 0 0,-1 2 12 0 0,-5 0-38 0 0,1 0 1 0 0,0 1 0 0 0,0 0 0 0 0,0 1-1 0 0,0 0 1 0 0,0 0 0 0 0,1 1-1 0 0,-1-1 1 0 0,1 2 0 0 0,1-1 0 0 0,-1 1-1 0 0,1 0 1 0 0,0 0 0 0 0,0 1 0 0 0,1 0-1 0 0,-1 0 1 0 0,2 0 0 0 0,-4 6 37 0 0,8-12-4 0 0,-1 1 1 0 0,0 0-1 0 0,1-1 1 0 0,0 1-1 0 0,-1 0 1 0 0,1-1 0 0 0,0 1-1 0 0,0 0 1 0 0,0 0-1 0 0,0-1 1 0 0,0 1-1 0 0,0 0 1 0 0,1-1-1 0 0,-1 1 1 0 0,0 0-1 0 0,1-1 1 0 0,-1 1-1 0 0,1-1 1 0 0,0 1 0 0 0,0 0-1 0 0,-1-1 1 0 0,1 0-1 0 0,0 1 1 0 0,0-1-1 0 0,1 1 1 0 0,-1-1-1 0 0,0 0 1 0 0,0 0-1 0 0,0 0 1 0 0,1 0-1 0 0,-1 0 1 0 0,1 0 0 0 0,-1 0-1 0 0,1 0 1 0 0,-1 0-1 0 0,1 0 4 0 0,67 21 16 0 0,-53-19-22 0 0,-9-2 8 0 0,0-1-1 0 0,0 1 1 0 0,0 0-1 0 0,0 1 1 0 0,0-1-1 0 0,0 2 1 0 0,0-1 0 0 0,0 1-1 0 0,-1 0 1 0 0,0 0-1 0 0,1 0 1 0 0,-1 1-1 0 0,0 0 1 0 0,-1 0 0 0 0,1 1-1 0 0,-1 0 1 0 0,0 0-1 0 0,0 0 1 0 0,0 0-1 0 0,-1 1 1 0 0,1 0-1 0 0,-1 0 1 0 0,-1 0 0 0 0,1 0-1 0 0,-1 1 1 0 0,0 0-1 0 0,-1-1 1 0 0,0 1-1 0 0,1 5-1 0 0,-14 43-402 0 0,-12-25-2896 0 0,15-17-4324 0 0,6-12-3827 0 0</inkml:trace>
  <inkml:trace contextRef="#ctx0" brushRef="#br0" timeOffset="-3476.454">16021 1823 6113 0 0,'0'0'2637'0'0,"0"0"-655"0"0,0 0-283 0 0,0 0-72 0 0,0 0-139 0 0,0 0-185 0 0,0 0-160 0 0,0 0-131 0 0,0 0-144 0 0,0 0-140 0 0,0 0-50 0 0,0 0-43 0 0,0 0-51 0 0,12-1-16 0 0,35-3-92 0 0,-24 23 314 0 0,15 93 891 0 0,-17-29-1268 0 0,34 83-270 0 0,-55-165-118 0 0,0 0-1 0 0,0 0 0 0 0,0-1 0 0 0,0 1 1 0 0,1 0-1 0 0,-1 0 0 0 0,0 0 0 0 0,0 0 1 0 0,1 0-1 0 0,-1 0 0 0 0,0-1 0 0 0,1 1 1 0 0,-1 0-1 0 0,1 0 0 0 0,-1 0 1 0 0,1-1-1 0 0,-1 1 0 0 0,1 0 0 0 0,0-1 1 0 0,-1 1-1 0 0,1 0 0 0 0,0-1 0 0 0,0 1 1 0 0,-1-1-1 0 0,1 1 0 0 0,0-1 0 0 0,0 0 1 0 0,0 1-1 0 0,0-1 0 0 0,-1 0 0 0 0,1 1 1 0 0,0-1-1 0 0,0 0 0 0 0,0 0 1 0 0,0 0-1 0 0,0 0 0 0 0,0 0 0 0 0,0 0 1 0 0,0 0-1 0 0,0 0 0 0 0,0 0 0 0 0,-1 0 1 0 0,1-1-1 0 0,0 1 0 0 0,0 0 0 0 0,0-1 1 0 0,0 1-1 0 0,0 0 0 0 0,-1-1 0 0 0,1 1 1 0 0,0-1-1 0 0,0 1 0 0 0,-1-1 1 0 0,1 0-1 0 0,0 1 0 0 0,-1-1 0 0 0,1 0 1 0 0,-1 1-1 0 0,1-1 0 0 0,-1 0 0 0 0,1 0 1 0 0,-1 0-25 0 0,36-65 643 0 0,-4-2 1 0 0,-2-2 0 0 0,1-14-644 0 0,23-46 165 0 0,-54 129-236 0 0,0 1 0 0 0,0-1 0 0 0,0 1 0 0 0,0-1-1 0 0,1 1 1 0 0,-1-1 0 0 0,0 1 0 0 0,0 0 0 0 0,0-1 0 0 0,1 1 0 0 0,-1-1-1 0 0,0 1 1 0 0,1 0 0 0 0,-1-1 0 0 0,0 1 0 0 0,1 0 0 0 0,-1-1 0 0 0,1 1-1 0 0,-1 0 1 0 0,0 0 0 0 0,1-1 0 0 0,-1 1 0 0 0,1 0 0 0 0,-1 0 0 0 0,1 0 0 0 0,-1-1-1 0 0,1 1 1 0 0,-1 0 0 0 0,1 0 0 0 0,-1 0 0 0 0,1 0 0 0 0,-1 0 0 0 0,1 0-1 0 0,-1 0 1 0 0,1 0 0 0 0,-1 0 0 0 0,1 0 0 0 0,-1 1 0 0 0,1-1 0 0 0,-1 0-1 0 0,1 0 1 0 0,-1 0 0 0 0,0 1 0 0 0,1-1 0 0 0,-1 0 0 0 0,1 0 0 0 0,-1 1-1 0 0,0-1 1 0 0,1 0 0 0 0,-1 1 0 0 0,0-1 0 0 0,1 0 0 0 0,-1 1 0 0 0,0-1-1 0 0,1 1 72 0 0,0 0 15 0 0,20 14-4315 0 0,-14-8-1061 0 0,-1-1-6472 0 0</inkml:trace>
  <inkml:trace contextRef="#ctx0" brushRef="#br0" timeOffset="-2729.958">16873 1878 15211 0 0,'0'0'2715'0'0,"0"0"-993"0"0,0 0-544 0 0,0 0-149 0 0,0 0-140 0 0,0 0-100 0 0,0 0-102 0 0,0 0-132 0 0,0 0-105 0 0,0 0-108 0 0,0 0-90 0 0,0 0-68 0 0,-34 17-60 0 0,-106 56-41 0 0,72-20 41 0 0,65-51-122 0 0,1-1 0 0 0,0 1 1 0 0,0 0-1 0 0,1 0 0 0 0,-1 0 0 0 0,0 0 1 0 0,1 0-1 0 0,-1 0 0 0 0,1 0 1 0 0,-1 1-1 0 0,1-1 0 0 0,0 0 1 0 0,0 1-1 0 0,0-1 0 0 0,1 1 1 0 0,-1 0-1 0 0,0-1 0 0 0,1 1 0 0 0,0-1 1 0 0,-1 1-1 0 0,1 0 0 0 0,0-1 1 0 0,1 1-1 0 0,-1 0 0 0 0,0-1 1 0 0,1 1-1 0 0,-1-1 0 0 0,1 1 1 0 0,0-1-1 0 0,0 1 0 0 0,0-1 0 0 0,0 1 1 0 0,0-1-1 0 0,1 0 0 0 0,-1 1 1 0 0,1-1-1 0 0,-1 0 0 0 0,1 0 1 0 0,0 0-1 0 0,0 0 0 0 0,0-1 1 0 0,0 1-1 0 0,0 0 0 0 0,0-1 0 0 0,1 0 1 0 0,-1 1-1 0 0,0-1 0 0 0,3 1-2 0 0,12 1 40 0 0,0 0 0 0 0,0-2 0 0 0,0 0 0 0 0,0-1 0 0 0,0 0 0 0 0,0-1 0 0 0,0-1 0 0 0,0-1 0 0 0,0 0-1 0 0,-1-2 1 0 0,1 0 0 0 0,-1 0 0 0 0,0-2 0 0 0,7-3-40 0 0,8-4 9 0 0,-1 0-1 0 0,0-3 1 0 0,-1 0-1 0 0,-1-1 1 0 0,17-16-9 0 0,-29 30-124 0 0,-23 30-91 0 0,-1-3 236 0 0,7-20-22 0 0,0 1 0 0 0,0 0-1 0 0,0-1 1 0 0,1 1 0 0 0,-1 0-1 0 0,1-1 1 0 0,0 1 0 0 0,0 0-1 0 0,0 0 1 0 0,1-1 0 0 0,-1 1-1 0 0,1 0 1 0 0,0-1 0 0 0,0 1-1 0 0,0-1 1 0 0,0 1 0 0 0,1-1-1 0 0,0 1 1 0 0,-1-1 0 0 0,1 0-1 0 0,0 0 1 0 0,0 0 0 0 0,1 0-1 0 0,0 1 2 0 0,3 0 6 0 0,1 1 1 0 0,-1-1-1 0 0,1 0 0 0 0,0 0 0 0 0,0-1 0 0 0,1 0 0 0 0,-1-1 0 0 0,0 1 0 0 0,1-1 0 0 0,0-1 0 0 0,0 1 1 0 0,-1-1-1 0 0,1-1 0 0 0,0 1 0 0 0,0-1 0 0 0,0-1 0 0 0,-1 1 0 0 0,1-2 0 0 0,0 1 0 0 0,0-1 0 0 0,-1 0 0 0 0,1 0 1 0 0,-1-1-1 0 0,0 0 0 0 0,0 0 0 0 0,0-1 0 0 0,0 0 0 0 0,1-1-6 0 0,13-12 153 0 0,-1 0 0 0 0,0-2 1 0 0,-1 0-1 0 0,-1-1 0 0 0,-1-1 0 0 0,-1-1 0 0 0,-1 0 0 0 0,-1-1 0 0 0,-1 0 1 0 0,-1-2-1 0 0,-1 1 0 0 0,7-23-153 0 0,-2-1-15 0 0,-1-1 0 0 0,-3-1 0 0 0,-1 0 0 0 0,-3-1 0 0 0,-3 0-1 0 0,-1 0 1 0 0,-3-46 15 0 0,-2 88-2 0 0,-1 1-1 0 0,0-1 0 0 0,0 1 0 0 0,0 0 1 0 0,-1 0-1 0 0,0 0 0 0 0,-1 0 0 0 0,0 0 0 0 0,0 0 1 0 0,-1 1-1 0 0,0-1 3 0 0,3 6-3 0 0,0-1 1 0 0,1 1 0 0 0,-1 0-1 0 0,0 0 1 0 0,0 0-1 0 0,-1 0 1 0 0,1 1-1 0 0,0-1 1 0 0,-1 0-1 0 0,1 1 1 0 0,-1 0 0 0 0,1 0-1 0 0,-1-1 1 0 0,1 2-1 0 0,-1-1 1 0 0,0 0-1 0 0,0 0 1 0 0,1 1-1 0 0,-1 0 1 0 0,0-1 0 0 0,0 1-1 0 0,0 0 1 0 0,0 0-1 0 0,1 1 1 0 0,-1-1-1 0 0,0 0 1 0 0,0 1 0 0 0,1 0-1 0 0,-1 0 1 0 0,0 0-1 0 0,1 0 1 0 0,-1 0-1 0 0,1 0 1 0 0,-1 1-1 0 0,0 0 3 0 0,-5 3 1 0 0,1 0-1 0 0,0 1 1 0 0,0 0-1 0 0,0 1 1 0 0,1-1-1 0 0,0 1 0 0 0,0 1 1 0 0,1-1-1 0 0,0 1 1 0 0,0 0-1 0 0,1 0 0 0 0,0 0 1 0 0,0 0-1 0 0,1 1 1 0 0,0 0-1 0 0,1 0 1 0 0,0 0-1 0 0,0 0 0 0 0,-13 167-20 0 0,34 53-1 0 0,90 102 98 0 0,-97-306-545 0 0,-7-43-3022 0 0,-20-34-2534 0 0,-3 20-2026 0 0,12 22 4079 0 0,-1 2-2553 0 0</inkml:trace>
  <inkml:trace contextRef="#ctx0" brushRef="#br0" timeOffset="-2479.894">17273 1801 11674 0 0,'0'0'3468'0'0,"0"0"-793"0"0,0 0-625 0 0,0 0-387 0 0,0 0-339 0 0,0 0-284 0 0,0 0-242 0 0,0 0-229 0 0,0 0-138 0 0,0 0-24 0 0,0 0 25 0 0,0 0 21 0 0,0 0-28 0 0,14 2-83 0 0,111 18 269 0 0,-55-4-630 0 0,1-2 1 0 0,1-4-1 0 0,13-2 19 0 0,-38 0-1699 0 0,-18 2-6635 0 0,-21-6-3554 0 0</inkml:trace>
  <inkml:trace contextRef="#ctx0" brushRef="#br0" timeOffset="-2313.834">17978 1952 20436 0 0,'0'0'1599'0'0,"0"0"-476"0"0,0 0-219 0 0,0 0-118 0 0,0 0-195 0 0,0 0-187 0 0,0 0-159 0 0,0 0-121 0 0,0 0-61 0 0,0 0-31 0 0,0 0-52 0 0,0 0-59 0 0,-1 29-121 0 0,-4 87-165 0 0,9-85-1946 0 0,16-48-9269 0 0,-14 12 580 0 0</inkml:trace>
  <inkml:trace contextRef="#ctx0" brushRef="#br0" timeOffset="-2150.222">17869 1617 17788 0 0,'0'0'2412'0'0,"0"0"-1010"0"0,0 0-503 0 0,0 0-72 0 0,0 0-35 0 0,0 0-84 0 0,0 0-155 0 0,0 0-213 0 0,0 0-171 0 0,0 0-120 0 0,0 0-74 0 0,0 0-62 0 0,0 0-31 0 0,0 2-56 0 0,-1 2-365 0 0,-3 26-1295 0 0,1-20-2448 0 0,0-2-4014 0 0,3-7-2288 0 0</inkml:trace>
  <inkml:trace contextRef="#ctx0" brushRef="#br0" timeOffset="-1471.504">18478 1749 8890 0 0,'0'0'3139'0'0,"0"0"-837"0"0,0 0-394 0 0,0 0-111 0 0,0 0-249 0 0,0 0-317 0 0,0 0-348 0 0,0 0-284 0 0,0 0-150 0 0,0 0-99 0 0,0 0-56 0 0,0 0-68 0 0,0 0-38 0 0,-18 11-20 0 0,-57 36-43 0 0,66-41-106 0 0,0 0 1 0 0,1 1-1 0 0,0 0 0 0 0,0 0 1 0 0,1 0-1 0 0,-1 1 0 0 0,2 0 1 0 0,-1 1-1 0 0,1 0 0 0 0,1 0 0 0 0,-5 8-19 0 0,0 1 18 0 0,7-15-17 0 0,1 0 0 0 0,0 1 0 0 0,0-1 1 0 0,0 0-1 0 0,1 1 0 0 0,-1-1 1 0 0,1 1-1 0 0,0-1 0 0 0,0 1 1 0 0,0 0-1 0 0,0-1 0 0 0,1 1 0 0 0,-1 0 1 0 0,1 0-1 0 0,0-1 0 0 0,0 1 1 0 0,1 0-1 0 0,-1 0 0 0 0,1 0 1 0 0,0-1-1 0 0,0 1 0 0 0,0 0 0 0 0,0-1 1 0 0,0 1-1 0 0,1-1 0 0 0,0 0 1 0 0,0 1-1 0 0,0-1 0 0 0,0 0 0 0 0,0 0 1 0 0,1 0-1 0 0,-1 0 0 0 0,1 0 1 0 0,0-1-1 0 0,-1 1 0 0 0,1-1 1 0 0,0 0-1 0 0,1 0 0 0 0,1 1-1 0 0,7 0 102 0 0,0-1-1 0 0,1 0 1 0 0,-1 0 0 0 0,0-2-1 0 0,1 1 1 0 0,-1-2 0 0 0,1 0-1 0 0,-1 0 1 0 0,0-1-1 0 0,0-1 1 0 0,0 0 0 0 0,0 0-1 0 0,0-1 1 0 0,0-1 0 0 0,-1 0-1 0 0,0 0 1 0 0,0-1-1 0 0,-1-1 1 0 0,1 0 0 0 0,-1-1-102 0 0,-5 6 24 0 0,-1-1 0 0 0,0-1 0 0 0,1 1 0 0 0,-1 0 0 0 0,-1-1 0 0 0,1 0 0 0 0,-1 0 0 0 0,1 0 0 0 0,-1-1 0 0 0,0 1 0 0 0,0-1 0 0 0,-1 1 0 0 0,0-1 0 0 0,1 0 0 0 0,-2 0 0 0 0,1 0 0 0 0,0 0 0 0 0,-1 0 0 0 0,0 0 0 0 0,0-1 0 0 0,-1 1 0 0 0,0 0 0 0 0,1 0 0 0 0,-2-1 1 0 0,1 1-1 0 0,-1 0 0 0 0,1-1 0 0 0,-1 1 0 0 0,-1 0 0 0 0,1 0 0 0 0,-1 0 0 0 0,0 0 0 0 0,0 0 0 0 0,-1 0 0 0 0,1 1 0 0 0,-1-1 0 0 0,0 1 0 0 0,0 0 0 0 0,0-1 0 0 0,-1 1 0 0 0,0 1 0 0 0,1-1 0 0 0,-1 0 0 0 0,-1 1-24 0 0,-74-29-2053 0 0,51 29-1748 0 0,-1 2-4631 0 0,20 1-3437 0 0</inkml:trace>
  <inkml:trace contextRef="#ctx0" brushRef="#br0" timeOffset="-985.413">18721 2114 12139 0 0,'0'0'3134'0'0,"0"0"-985"0"0,0 0-432 0 0,0 0-168 0 0,0 0-286 0 0,0 0-348 0 0,0 0-281 0 0,0 0-134 0 0,0 0-67 0 0,0 0 1 0 0,0 0-26 0 0,0 0-87 0 0,13-15-66 0 0,78-95 244 0 0,0-16-155 0 0,-76 94-402 0 0,-15 31 36 0 0,0 1-4 0 0,0 0-18 0 0,0 0-64 0 0,0 0-56 0 0,-11 74-708 0 0,13-68 925 0 0,0 1 1 0 0,1-1-1 0 0,-1 1 0 0 0,1-1 0 0 0,0 0 1 0 0,1 0-1 0 0,0 0 0 0 0,-1-1 1 0 0,2 1-1 0 0,-1-1 0 0 0,1 0 0 0 0,0 0 1 0 0,0-1-1 0 0,0 1 0 0 0,0-1 0 0 0,1 0 1 0 0,0-1-1 0 0,5 3-53 0 0,-4-2 163 0 0,-1-1 0 0 0,1 0 0 0 0,0-1 0 0 0,0 1 0 0 0,0-1 0 0 0,0-1-1 0 0,0 1 1 0 0,1-1 0 0 0,-1-1 0 0 0,0 1 0 0 0,1-1 0 0 0,-1 0 0 0 0,0-1 0 0 0,1 0 0 0 0,-1 0 0 0 0,0-1 0 0 0,0 1 0 0 0,0-2 0 0 0,0 1-1 0 0,0-1 1 0 0,0 0 0 0 0,-1 0 0 0 0,1-1 0 0 0,0 0-163 0 0,-3 0-15 0 0,-1 0 0 0 0,1 0 0 0 0,-1 0-1 0 0,0-1 1 0 0,0 1 0 0 0,-1-1 0 0 0,1 1 0 0 0,-1-1 0 0 0,0 0-1 0 0,0 0 1 0 0,0 0 0 0 0,-1 0 0 0 0,0 0 0 0 0,0-1-1 0 0,0 1 1 0 0,-1 0 0 0 0,0-5 15 0 0,-2-23-2910 0 0,-5 2-3657 0 0,2 23-5613 0 0</inkml:trace>
  <inkml:trace contextRef="#ctx0" brushRef="#br0" timeOffset="2346.761">1250 3678 7674 0 0,'0'0'3568'0'0,"0"0"-2314"0"0,0 0-563 0 0,0 0 257 0 0,0 0 248 0 0,0 0 91 0 0,0 0-81 0 0,0 0-153 0 0,33-3-131 0 0,109-14-89 0 0,-48-10 358 0 0,-78 18-956 0 0,57-31 197 0 0,-3-3 0 0 0,-2-4 0 0 0,-2-2 0 0 0,-2-3 1 0 0,-2-3-1 0 0,-3-2 0 0 0,-2-3 0 0 0,-3-2 0 0 0,10-21-432 0 0,-47 65 27 0 0,-1-1 0 0 0,-1 0 0 0 0,-1-1 0 0 0,0-1 1 0 0,-2 0-1 0 0,-1-1 0 0 0,0 0 0 0 0,-2-1 0 0 0,0 0 0 0 0,-2-1 0 0 0,0 1 1 0 0,-2-1-1 0 0,0 0 0 0 0,-2-1 0 0 0,-1 1 0 0 0,-1-1 0 0 0,-1-20-27 0 0,-2 37-21 0 0,-1 0 1 0 0,1 1-1 0 0,-1 0 0 0 0,-1-1 0 0 0,1 1 0 0 0,-1 0 1 0 0,0 0-1 0 0,-1 1 0 0 0,0 0 0 0 0,0-1 0 0 0,0 1 0 0 0,-1 1 1 0 0,0-1-1 0 0,0 1 0 0 0,0 0 0 0 0,0 1 0 0 0,-1-1 0 0 0,0 1 1 0 0,0 0-1 0 0,0 1 0 0 0,-1 0 0 0 0,1 0 0 0 0,-1 1 1 0 0,1 0-1 0 0,-1 0 0 0 0,0 0 0 0 0,0 1 0 0 0,0 0 0 0 0,0 1 1 0 0,0 0-1 0 0,0 0 0 0 0,0 1 0 0 0,0 0 0 0 0,0 0 0 0 0,1 1 1 0 0,-1 0-1 0 0,0 0 0 0 0,1 1 0 0 0,-1 0 0 0 0,1 0 1 0 0,0 1-1 0 0,0 0 0 0 0,0 0 0 0 0,1 1 21 0 0,-19 14-8 0 0,1 1-1 0 0,0 2 1 0 0,2 0-1 0 0,1 2 1 0 0,1 0-1 0 0,1 1 1 0 0,1 1 0 0 0,1 1-1 0 0,2 0 1 0 0,0 1-1 0 0,2 1 1 0 0,-1 5 8 0 0,-4 4 56 0 0,2 0 0 0 0,2 1 1 0 0,2 1-1 0 0,1 0 0 0 0,2 1 0 0 0,1 0 1 0 0,3 0-1 0 0,1 0 0 0 0,2 1 1 0 0,3 30-57 0 0,0-61 34 0 0,1 0 1 0 0,1 0 0 0 0,0 0 0 0 0,0 0-1 0 0,1-1 1 0 0,0 1 0 0 0,1-1 0 0 0,0 0 0 0 0,0 0-1 0 0,1-1 1 0 0,1 1 0 0 0,0-2 0 0 0,0 1-1 0 0,0-1 1 0 0,1 0 0 0 0,0 0 0 0 0,1-1 0 0 0,0 0-1 0 0,0 0 1 0 0,1-1 0 0 0,-1 0 0 0 0,1-1-1 0 0,0 0 1 0 0,1-1 0 0 0,3 1-35 0 0,9 3 117 0 0,0 0 0 0 0,0-2 0 0 0,1-1 0 0 0,0-1-1 0 0,0-1 1 0 0,0-1 0 0 0,0-1 0 0 0,0-1 0 0 0,1-1 0 0 0,-1-1 0 0 0,8-2-117 0 0,-9 0 47 0 0,0 0 0 0 0,0-2 0 0 0,0-1 1 0 0,-1 0-1 0 0,0-2 0 0 0,0-1 0 0 0,-1 0 1 0 0,0-1-1 0 0,-1-2 0 0 0,0 0 0 0 0,-1-1 1 0 0,-1-1-1 0 0,0 0 0 0 0,-1-2 0 0 0,-1 0 1 0 0,0-1-1 0 0,-1 0 0 0 0,-1-1 0 0 0,-1-1 0 0 0,-1 0 1 0 0,0-1-1 0 0,-2 0 0 0 0,-1-1 0 0 0,0 0 1 0 0,-1 0-1 0 0,0-8-47 0 0,-6-51 73 0 0,-3 81-81 0 0,0 0 1 0 0,0 0-1 0 0,0 0 0 0 0,0 0 0 0 0,0 0 1 0 0,1 0-1 0 0,-1 1 0 0 0,0-1 0 0 0,0 0 0 0 0,0 0 1 0 0,0 1-1 0 0,0-1 0 0 0,0 0 0 0 0,1 1 0 0 0,-1-1 1 0 0,0 1-1 0 0,0-1 0 0 0,1 1 0 0 0,-1-1 0 0 0,0 1 1 0 0,1 0-1 0 0,-1-1 0 0 0,0 1 0 0 0,1 0 1 0 0,-1 0-1 0 0,1-1 0 0 0,-1 1 0 0 0,1 0 0 0 0,0 0 1 0 0,-1 0-1 0 0,1-1 0 0 0,0 1 0 0 0,-1 0 0 0 0,1 0 1 0 0,0 0-1 0 0,0 0 0 0 0,0 0 0 0 0,0 0 0 0 0,0 0 1 0 0,0 0-1 0 0,0-1 0 0 0,0 2 8 0 0,0-1 23 0 0,-20 76 41 0 0,4 27 55 0 0,25 47-72 0 0,-7-143-51 0 0,-1-2 7 0 0,0-1-1 0 0,0 1 1 0 0,0-1 0 0 0,1 1 0 0 0,0-1 0 0 0,0 1 0 0 0,0-1 0 0 0,1 0 0 0 0,0 0-1 0 0,0 0 1 0 0,0 0 0 0 0,0-1 0 0 0,1 1 0 0 0,0-1 0 0 0,0 0 0 0 0,0 0 0 0 0,1 0-1 0 0,-1-1 1 0 0,3 2-3 0 0,30-13 392 0 0,5-48-175 0 0,-31 38-184 0 0,38-45-2 0 0,2 1-1 0 0,4 3 1 0 0,1 2 0 0 0,29-20-31 0 0,-58 52-19 0 0,57-32 68 0 0,-79 114-161 0 0,-25 266 100 0 0,10-188 32 0 0,50-167-40 0 0,158-194 139 0 0,-135 156-219 0 0,2 3 1 0 0,61-48 99 0 0,-126 115-1 0 0,0 1 0 0 0,0-1 0 0 0,0 0 0 0 0,0 1 0 0 0,0-1 0 0 0,0 1 0 0 0,1-1 0 0 0,-1 0 0 0 0,0 1 1 0 0,0-1-1 0 0,0 0 0 0 0,1 1 0 0 0,-1-1 0 0 0,0 0 0 0 0,0 1 0 0 0,1-1 0 0 0,-1 0 0 0 0,0 1 0 0 0,1-1 0 0 0,-1 0 0 0 0,0 0 0 0 0,1 0 0 0 0,-1 1 0 0 0,1-1 0 0 0,-1 0 0 0 0,0 0 0 0 0,1 0 0 0 0,-1 0 0 0 0,1 0 0 0 0,-1 0 1 0 0,0 1-1 0 0,1-1 0 0 0,-1 0 0 0 0,1 0 0 0 0,-1 0 0 0 0,0 0 0 0 0,1-1 0 0 0,-1 1 0 0 0,1 0 0 0 0,-1 0 0 0 0,0 0 0 0 0,1 0 0 0 0,-1 0 0 0 0,1 0 0 0 0,-1-1 0 0 0,0 1 0 0 0,1 0 0 0 0,-1 0 0 0 0,0-1 0 0 0,1 1 0 0 0,-1 0 1 0 0,0 0-1 0 0,1-1 0 0 0,-1 1 0 0 0,0 0 0 0 0,0-1 0 0 0,1 1 0 0 0,-1 0 0 0 0,0-1 0 0 0,0 1 0 0 0,0-1 0 0 0,0 1 0 0 0,1 0 0 0 0,-1-1 0 0 0,0 1 0 0 0,0-1 0 0 0,0 1 0 0 0,0 0 0 0 0,0-1 1 0 0,-9 34-22 0 0,7-25 38 0 0,-30 82 68 0 0,22-65-71 0 0,0 0 1 0 0,2 1 0 0 0,1 0 0 0 0,1 1 0 0 0,1-1-1 0 0,1 1 1 0 0,1 14-14 0 0,3-40-1 0 0,-1 4-6 0 0,1 0 0 0 0,0 1 0 0 0,0-1 0 0 0,1 0 0 0 0,-1 1 0 0 0,1-1 0 0 0,0 0 0 0 0,0 0 0 0 0,1 0 0 0 0,0 0 0 0 0,-1 0 0 0 0,2 0 0 0 0,-1 0 0 0 0,1 0 0 0 0,-1-1 0 0 0,2 2 7 0 0,4 1-2666 0 0,-20-14-4245 0 0,5 3-763 0 0,0 1-4671 0 0</inkml:trace>
  <inkml:trace contextRef="#ctx0" brushRef="#br0" timeOffset="2604.114">2590 2637 15475 0 0,'0'0'1953'0'0,"0"0"-424"0"0,0 0-115 0 0,0 0 48 0 0,0 0-22 0 0,0 0-128 0 0,0 0-238 0 0,0 0-250 0 0,0 0-204 0 0,0 0-141 0 0,0 0-115 0 0,0 0-128 0 0,0 0-40 0 0,-1-4-61 0 0,1 4-131 0 0,-1 0 0 0 0,1 1 1 0 0,0-1-1 0 0,0 0 0 0 0,0 0 1 0 0,-1 0-1 0 0,1 1 0 0 0,0-1 0 0 0,0 0 1 0 0,0 0-1 0 0,-1 0 0 0 0,1 1 1 0 0,0-1-1 0 0,-1 0 0 0 0,1 0 1 0 0,0 0-1 0 0,0 0 0 0 0,-1 0 0 0 0,1 0 1 0 0,0 0-1 0 0,-1 0 0 0 0,1 0 1 0 0,0 0-1 0 0,0 0 0 0 0,-1 0 1 0 0,1 0-1 0 0,0 0 0 0 0,-1 0 0 0 0,1 0 1 0 0,0 0-1 0 0,-1 0 0 0 0,1 0 1 0 0,0 0-1 0 0,0 0 0 0 0,-1-1 1 0 0,1 1-1 0 0,0 0-4 0 0,-9 24-77 0 0,4 13-1786 0 0,8-25-1682 0 0,2-3-3888 0 0,-1-5-4360 0 0</inkml:trace>
  <inkml:trace contextRef="#ctx0" brushRef="#br0" timeOffset="3887">3768 3329 6825 0 0,'0'0'2296'0'0,"0"0"-385"0"0,0 0-199 0 0,0 0-52 0 0,0 0-86 0 0,0 0-139 0 0,0 0-145 0 0,0 0-155 0 0,0 0-109 0 0,0 0-108 0 0,0 0-84 0 0,0 0-48 0 0,29 11-52 0 0,92 34-51 0 0,-119-44-649 0 0,0 0 0 0 0,0 0 1 0 0,0 0-1 0 0,0 0 0 0 0,0 0 0 0 0,0-1 1 0 0,0 1-1 0 0,0-1 0 0 0,0 1 1 0 0,0-1-1 0 0,0 0 0 0 0,0 0 1 0 0,0 0-1 0 0,0 0 0 0 0,1 0 0 0 0,-1 0 1 0 0,0-1-1 0 0,0 1 0 0 0,0-1 1 0 0,0 1-1 0 0,0-1 0 0 0,0 0 0 0 0,0 0 1 0 0,0 0-1 0 0,-1 0 0 0 0,2 0-34 0 0,4-4 244 0 0,0 0-166 0 0,-1 0 0 0 0,1 0 0 0 0,-1 0 0 0 0,0-1 0 0 0,0 1 0 0 0,-1-1 1 0 0,0-1-1 0 0,0 1 0 0 0,0-1 0 0 0,-1 0 0 0 0,0 0 0 0 0,0 0 1 0 0,-1-1-1 0 0,0 1 0 0 0,0-1 0 0 0,-1 0 0 0 0,0 0 0 0 0,0 0 1 0 0,-1 0-1 0 0,0 0 0 0 0,0 0 0 0 0,-1 0 0 0 0,0 0 0 0 0,0 0 1 0 0,-1-1-1 0 0,0 1 0 0 0,-1 0 0 0 0,-2-7-78 0 0,0 11-15 0 0,0-1 1 0 0,0 1-1 0 0,0 0 1 0 0,-1 1-1 0 0,1-1 1 0 0,-1 1-1 0 0,0-1 1 0 0,0 2-1 0 0,-1-1 1 0 0,1 0-1 0 0,-1 1 0 0 0,1 0 1 0 0,-1 0-1 0 0,0 1 1 0 0,1 0-1 0 0,-1 0 1 0 0,0 0-1 0 0,0 1 1 0 0,0-1-1 0 0,0 1 1 0 0,0 1-1 0 0,0-1 0 0 0,1 1 1 0 0,-1 0-1 0 0,0 0 1 0 0,0 1-1 0 0,1 0 1 0 0,-1 0-1 0 0,1 0 1 0 0,-1 1-1 0 0,1-1 1 0 0,-2 2 14 0 0,-6 5-11 0 0,0 1 0 0 0,0 0 0 0 0,1 0 0 0 0,0 1 0 0 0,1 1 1 0 0,0 0-1 0 0,1 0 0 0 0,0 1 0 0 0,1 0 0 0 0,0 1 0 0 0,1 0 1 0 0,1 0-1 0 0,0 1 0 0 0,1 0 0 0 0,1 0 0 0 0,0 1 0 0 0,1-1 1 0 0,1 1-1 0 0,0 0 0 0 0,1 0 0 0 0,1 0 0 0 0,0 0 0 0 0,2 0 1 0 0,-1 0-1 0 0,3 5 11 0 0,-1-11 20 0 0,1 0 1 0 0,0 0 0 0 0,0 0-1 0 0,1 0 1 0 0,1-1-1 0 0,0 1 1 0 0,0-1 0 0 0,1 0-1 0 0,0-1 1 0 0,0 0 0 0 0,1 0-1 0 0,0 0 1 0 0,1-1-1 0 0,-1 1 1 0 0,1-2 0 0 0,1 1-1 0 0,-1-1 1 0 0,1-1-1 0 0,0 0 1 0 0,1 0 0 0 0,-1 0-1 0 0,1-1 1 0 0,0-1-1 0 0,0 0 1 0 0,0 0 0 0 0,0-1-1 0 0,0 0 1 0 0,1-1-1 0 0,-1 0 1 0 0,1-1 0 0 0,5 0-21 0 0,-1 0 82 0 0,1-1 1 0 0,0-1 0 0 0,0-1 0 0 0,-1 0 0 0 0,1-1 0 0 0,-1 0-1 0 0,0-2 1 0 0,0 0 0 0 0,-1 0 0 0 0,10-7-83 0 0,348-240 955 0 0,-76 84-643 0 0,-282 163-285 0 0,-19 12 29 0 0,-22 11 45 0 0,-60 14 40 0 0,-70 38-105 0 0,142-60-46 0 0,1 1-1 0 0,1 0 0 0 0,0 1 1 0 0,0 0-1 0 0,1 1 0 0 0,0 0 0 0 0,1 1 1 0 0,1 1-1 0 0,0-1 0 0 0,0 2 1 0 0,2-1-1 0 0,0 1 0 0 0,0 1 1 0 0,2-1-1 0 0,0 1 0 0 0,1 0 1 0 0,0 1-1 0 0,1-1 0 0 0,1 1 1 0 0,1 0-1 0 0,0-1 0 0 0,1 2 11 0 0,1-15-5 0 0,1 0 0 0 0,-1 1 0 0 0,1-1 0 0 0,0 0-1 0 0,-1 0 1 0 0,2 0 0 0 0,-1 0 0 0 0,0 0 0 0 0,0-1-1 0 0,1 1 1 0 0,0 0 0 0 0,-1-1 0 0 0,1 1-1 0 0,0-1 1 0 0,1 1 0 0 0,-1-1 0 0 0,0 0 0 0 0,0 0-1 0 0,1 0 1 0 0,0 0 0 0 0,-1 0 0 0 0,1-1-1 0 0,0 1 1 0 0,0-1 0 0 0,0 1 0 0 0,-1-1 0 0 0,1 0-1 0 0,1-1 1 0 0,-1 1 0 0 0,0 0 0 0 0,0-1-1 0 0,0 1 1 0 0,0-1 0 0 0,3 0 5 0 0,4 0 8 0 0,0 0 0 0 0,0 0 0 0 0,0-1 0 0 0,0 0 0 0 0,0 0 0 0 0,0-2 0 0 0,0 1 0 0 0,-1-1 0 0 0,1 0 0 0 0,6-4-8 0 0,8-7 29 0 0,-1-1-1 0 0,0-1 0 0 0,-1-1 1 0 0,-1 0-1 0 0,-1-2 0 0 0,0-1 1 0 0,-2 0-1 0 0,0-2 1 0 0,-1 0-1 0 0,-1 0 0 0 0,-2-2 1 0 0,0 0-1 0 0,-1 0 1 0 0,5-16-29 0 0,1-22 225 0 0,-19 61-176 0 0,0 1-51 0 0,-2 12-218 0 0,-13 23 48 0 0,9-23 130 0 0,0 0-1 0 0,1 1 1 0 0,0 0 0 0 0,1 0 0 0 0,1 1 0 0 0,0-1 0 0 0,1 1 0 0 0,0-1 0 0 0,1 1 0 0 0,0 0 0 0 0,2 4 42 0 0,-1-15-16 0 0,1 0 0 0 0,0 0 1 0 0,0 1-1 0 0,0-1 1 0 0,0 0-1 0 0,0 0 0 0 0,1 0 1 0 0,-1 0-1 0 0,1 0 0 0 0,0-1 1 0 0,0 1-1 0 0,0 0 0 0 0,0-1 1 0 0,1 1-1 0 0,-1-1 0 0 0,1 0 1 0 0,-1 0-1 0 0,1 0 1 0 0,0 0-1 0 0,0 0 0 0 0,-1-1 1 0 0,1 1-1 0 0,1-1 0 0 0,-1 0 1 0 0,0 0-1 0 0,0 0 0 0 0,0 0 1 0 0,1-1-1 0 0,-1 1 0 0 0,0-1 1 0 0,1 0-1 0 0,0 0 16 0 0,108-14-35 0 0,-75-3 113 0 0,-1-2 0 0 0,-1-2 1 0 0,0-1-1 0 0,-2-2 1 0 0,-1-1-1 0 0,-1-1 1 0 0,-1-2-1 0 0,-1-1 0 0 0,-1-1 1 0 0,1-5-79 0 0,-17 22 35 0 0,0 0 0 0 0,-1 0 0 0 0,0-2 0 0 0,-1 1-1 0 0,-1-1 1 0 0,0-1 0 0 0,-1 0 0 0 0,0 0 0 0 0,-2 0 0 0 0,0-1 0 0 0,-1 0 0 0 0,0 0 0 0 0,-1 0 0 0 0,-1-1 0 0 0,-1-5-35 0 0,-2 20 2 0 0,0 1 1 0 0,0-1-1 0 0,0 1 0 0 0,-1 0 0 0 0,1-1 1 0 0,-1 1-1 0 0,0 0 0 0 0,0 0 1 0 0,0 0-1 0 0,0-1 0 0 0,0 1 1 0 0,0 0-1 0 0,0 0 0 0 0,-1 0 1 0 0,1 1-1 0 0,-1-1 0 0 0,1 0 0 0 0,-1 0 1 0 0,0 1-1 0 0,1-1 0 0 0,-1 1 1 0 0,0 0-1 0 0,0-1 0 0 0,0 1 1 0 0,0 0-1 0 0,-1 0 0 0 0,1 0 1 0 0,0 0-1 0 0,0 1 0 0 0,-1-1 0 0 0,1 1 1 0 0,0-1-1 0 0,-1 1 0 0 0,1 0 1 0 0,0 0-1 0 0,-1 0 0 0 0,1 0 1 0 0,0 0-1 0 0,-3 1-2 0 0,-92 22-153 0 0,80-14 121 0 0,0 0 0 0 0,0 1 1 0 0,1 0-1 0 0,1 1 0 0 0,0 1 0 0 0,0 1 0 0 0,1 0 0 0 0,1 1 0 0 0,0 0 0 0 0,1 1 0 0 0,0 0 0 0 0,-6 13 32 0 0,16-24-7 0 0,0-1 0 0 0,1 1-1 0 0,-1 0 1 0 0,1 0 0 0 0,0 0-1 0 0,0 1 1 0 0,0-1 0 0 0,1 0-1 0 0,-1 0 1 0 0,1 0 0 0 0,0 1-1 0 0,0-1 1 0 0,1 0 0 0 0,-1 0-1 0 0,1 0 1 0 0,0 1 0 0 0,0-1-1 0 0,0 0 1 0 0,1 0 0 0 0,-1 0-1 0 0,1-1 1 0 0,0 1 0 0 0,0 0-1 0 0,0-1 1 0 0,1 1 0 0 0,-1-1-1 0 0,1 1 1 0 0,0-1 0 0 0,0 0-1 0 0,0 0 1 0 0,0-1 0 0 0,1 1-1 0 0,-1-1 1 0 0,1 1 0 0 0,-1-1-1 0 0,1 0 1 0 0,0-1 0 0 0,0 1-1 0 0,0 0 1 0 0,0-1 0 0 0,0 0-1 0 0,0 0 1 0 0,0 0 0 0 0,5-1 7 0 0,85 15-6 0 0,-72-13 20 0 0,1 0 0 0 0,-1 2 0 0 0,0 1 0 0 0,0 0 0 0 0,-1 2 0 0 0,1 1 0 0 0,-1 0 0 0 0,2 3-14 0 0,-17-8 13 0 0,-1 0 0 0 0,1 0-1 0 0,-1 1 1 0 0,0 0 0 0 0,0 0-1 0 0,0 0 1 0 0,0 1-1 0 0,-1-1 1 0 0,1 1 0 0 0,-1 0-1 0 0,0 1 1 0 0,-1-1-1 0 0,0 1 1 0 0,1-1 0 0 0,-2 1-1 0 0,1 0 1 0 0,-1 0 0 0 0,0 0-1 0 0,0 1 1 0 0,0-1-1 0 0,-1 0 1 0 0,0 1 0 0 0,0-1-1 0 0,-1 1 1 0 0,0-1 0 0 0,0 3-13 0 0,-6 28 137 0 0,3 18-3466 0 0,11-51-2430 0 0,-6-4 2364 0 0,0 0-8537 0 0</inkml:trace>
  <inkml:trace contextRef="#ctx0" brushRef="#br0" timeOffset="8687.663">13727 3811 24973 0 0,'0'0'2465'0'0,"0"0"-2209"0"0,0 0-280 0 0,0 0-64 0 0,0 0-88 0 0,0 0 32 0 0,0 0-160 0 0,0 0-320 0 0,0 0-521 0 0,0 0-1607 0 0,0 0-11075 0 0</inkml:trace>
  <inkml:trace contextRef="#ctx0" brushRef="#br0" timeOffset="5167.002">6351 3130 9290 0 0,'0'0'1615'0'0,"0"0"-191"0"0,0 0 5 0 0,0 0 126 0 0,0 0 52 0 0,0 0-167 0 0,0 0-364 0 0,0 0-376 0 0,0 0-300 0 0,0 0-174 0 0,0 0-69 0 0,0 0 2 0 0,0 0 16 0 0,14-19 1518 0 0,69-54 1092 0 0,-4 43-1640 0 0,-75 29-1124 0 0,-1 0 0 0 0,0 1 0 0 0,1-1 0 0 0,0 1-1 0 0,-1 0 1 0 0,1 0 0 0 0,-1 1 0 0 0,1-1 0 0 0,-1 1-1 0 0,1-1 1 0 0,-1 1 0 0 0,0 0 0 0 0,1 0 0 0 0,-1 1-1 0 0,0-1 1 0 0,0 1 0 0 0,0-1 0 0 0,0 1 0 0 0,0 0-1 0 0,0 0 1 0 0,0 1 0 0 0,0-1 0 0 0,-1 0 0 0 0,0 1-1 0 0,1 0 1 0 0,-1-1 0 0 0,0 1 0 0 0,0 0-1 0 0,0 0 1 0 0,-1 0 0 0 0,1 0 0 0 0,0 2-21 0 0,6 18 56 0 0,0 1-1 0 0,-1 0 1 0 0,-2 0 0 0 0,0 0 0 0 0,-2 1-1 0 0,-1-1 1 0 0,0 1 0 0 0,-2 0 0 0 0,-1 0-1 0 0,-4 23-55 0 0,2-9 14 0 0,-1 1-1 0 0,-3-1 1 0 0,-1 0-1 0 0,-1-1 1 0 0,-3 0-1 0 0,-1-1 1 0 0,-1 0-1 0 0,-2 0 1 0 0,-2-2-1 0 0,-11 16-13 0 0,-6-11 29 0 0,35-40-3 0 0,0 0 3 0 0,2-13-31 0 0,0-1-1 0 0,1 1 1 0 0,1-1 0 0 0,1 1-1 0 0,-1 0 1 0 0,2 1 0 0 0,0-1 0 0 0,0 1-1 0 0,2 0 1 0 0,2-4 2 0 0,2-4-14 0 0,10-25 28 0 0,3 1 0 0 0,1 1 0 0 0,2 1 0 0 0,2 2 0 0 0,1 1 0 0 0,2 1 0 0 0,2 2 0 0 0,1 1 0 0 0,2 2 0 0 0,1 2 0 0 0,35-21-14 0 0,-73 51 2 0 0,0 0-1 0 0,1 0 1 0 0,-1-1-1 0 0,0 1 1 0 0,0 0-1 0 0,1 0 0 0 0,-1 1 1 0 0,1-1-1 0 0,-1 0 1 0 0,1 0-1 0 0,-1 1 0 0 0,1-1 1 0 0,-1 1-1 0 0,1-1 1 0 0,0 1-1 0 0,-1 0 1 0 0,1-1-1 0 0,0 1 0 0 0,-1 0 1 0 0,1 0-1 0 0,0 0 1 0 0,-1 0-1 0 0,1 1 1 0 0,0-1-1 0 0,-1 0 0 0 0,1 1 1 0 0,-1-1-1 0 0,1 1 1 0 0,0 0-1 0 0,-1-1 1 0 0,1 1-1 0 0,-1 0 0 0 0,0 0 1 0 0,1 0-1 0 0,-1 0 1 0 0,0 0-1 0 0,1 0 1 0 0,-1 0-1 0 0,0 0 0 0 0,0 1 1 0 0,0-1-1 0 0,0 0 1 0 0,0 1-1 0 0,0 0-1 0 0,-1 26 25 0 0,-1 0 1 0 0,-1-1-1 0 0,-2 1 1 0 0,-1-1-1 0 0,0 0 0 0 0,-3 0 1 0 0,0 0-1 0 0,-1-1 0 0 0,-2-1 1 0 0,0 1-1 0 0,-2-2 0 0 0,-1 1-25 0 0,2 1 39 0 0,-38 92-31 0 0,120-217-15 0 0,-4 15 52 0 0,4 3-1 0 0,3 3 1 0 0,27-18-45 0 0,-96 92 0 0 0,11-10-1 0 0,1-1 0 0 0,0 2-1 0 0,1 0 1 0 0,1 1 0 0 0,0 1 0 0 0,0 1-1 0 0,1 0 1 0 0,0 1 0 0 0,0 1 0 0 0,9-1 1 0 0,-27 9-1 0 0,0 0 1 0 0,0 1 0 0 0,0-1-1 0 0,0 0 1 0 0,0 1-1 0 0,0-1 1 0 0,0 1 0 0 0,0 0-1 0 0,0-1 1 0 0,0 1 0 0 0,0 0-1 0 0,-1-1 1 0 0,1 1 0 0 0,0 0-1 0 0,0 0 1 0 0,-1 0 0 0 0,1 0-1 0 0,-1 0 1 0 0,1 0 0 0 0,0 0-1 0 0,-1 0 1 0 0,0 0 0 0 0,1 0-1 0 0,-1 0 1 0 0,0 0 0 0 0,1 0-1 0 0,-1 0 1 0 0,0 0 0 0 0,0 0-1 0 0,0 0 1 0 0,0 1 0 0 0,0-1-1 0 0,0 0 1 0 0,0 0 0 0 0,-1 0-1 0 0,1 0 1 0 0,0 0-1 0 0,-1 0 1 0 0,1 0 0 0 0,-1 1 0 0 0,1 3 12 0 0,-2 15 10 0 0,-1 0-1 0 0,-1 0 0 0 0,-1-1 1 0 0,0 0-1 0 0,-2 0 1 0 0,0 0-1 0 0,-1-1 1 0 0,-7 11-22 0 0,-8 23 6 0 0,-71 164 160 0 0,76-135-805 0 0,55-73-3668 0 0,-13-8-28 0 0,-9 0-3423 0 0,-8 0-3909 0 0</inkml:trace>
  <inkml:trace contextRef="#ctx0" brushRef="#br0" timeOffset="5491.799">7901 3281 17772 0 0,'0'0'1125'0'0,"0"0"-191"0"0,0 0 1 0 0,0 0 44 0 0,0 0-26 0 0,0 0-111 0 0,-28 32-170 0 0,-86 105-128 0 0,45-34 139 0 0,63-94-649 0 0,1 1 0 0 0,1 0 1 0 0,0 0-1 0 0,0 1 0 0 0,1-1 0 0 0,0 1 1 0 0,0 0-1 0 0,2 0 0 0 0,-1 0 0 0 0,1 0 1 0 0,1 0-1 0 0,0 0 0 0 0,1 6-34 0 0,1-12 13 0 0,1 0 0 0 0,-1-1 0 0 0,1 1-1 0 0,0-1 1 0 0,1 0 0 0 0,-1 0 0 0 0,1 0 0 0 0,-1 0-1 0 0,1 0 1 0 0,1-1 0 0 0,-1 0 0 0 0,0 0 0 0 0,1 0-1 0 0,-1 0 1 0 0,1-1 0 0 0,0 0 0 0 0,0 0-1 0 0,0 0 1 0 0,0 0 0 0 0,0-1 0 0 0,0 0 0 0 0,0 0-1 0 0,1 0 1 0 0,-1-1 0 0 0,0 0 0 0 0,1 0 0 0 0,-1 0-1 0 0,0 0 1 0 0,1-1 0 0 0,-1 0 0 0 0,0 0 0 0 0,2-1-13 0 0,8-1 72 0 0,0-1 0 0 0,0 0 1 0 0,0-1-1 0 0,0 0 1 0 0,-1-1-1 0 0,0-1 0 0 0,0 0 1 0 0,-1-1-1 0 0,0-1 1 0 0,-1 0-1 0 0,1 0 1 0 0,-2-1-1 0 0,1-1 0 0 0,-1 0 1 0 0,-1 0-1 0 0,0-1 1 0 0,7-12-73 0 0,-12 16-33 0 0,0 1 0 0 0,-1-1 0 0 0,1 0 1 0 0,-2-1-1 0 0,1 1 0 0 0,-1-1 0 0 0,-1 0 1 0 0,1 1-1 0 0,-1-1 0 0 0,-1 0 0 0 0,0 0 1 0 0,0 0-1 0 0,-1-1 0 0 0,0 1 0 0 0,0 0 1 0 0,-1 0-1 0 0,0 0 0 0 0,-1 0 0 0 0,0 0 1 0 0,0 0-1 0 0,-1 1 0 0 0,0-1 0 0 0,-1 1 1 0 0,0-1-1 0 0,0 1 0 0 0,-1 0 0 0 0,0 1 1 0 0,0-1-1 0 0,-1 1 0 0 0,0 0 0 0 0,0 1 1 0 0,0-1-1 0 0,-1 1 0 0 0,0 0 0 0 0,0 1 1 0 0,-6-4 32 0 0,-56-23-2223 0 0,19 27-4504 0 0,33 5-1126 0 0,4 0-1690 0 0</inkml:trace>
  <inkml:trace contextRef="#ctx0" brushRef="#br0" timeOffset="6053.657">8260 3675 16323 0 0,'0'0'850'0'0,"0"0"70"0"0,0 0 310 0 0,0 0 253 0 0,0 0 24 0 0,0 0-167 0 0,0 0-296 0 0,0 0-273 0 0,0 0-241 0 0,0 0-188 0 0,0 0-104 0 0,0 0-37 0 0,-12 10-12 0 0,1-1-102 0 0,-14 14-50 0 0,19-18 140 0 0,11-12 244 0 0,159-173 680 0 0,6 8-556 0 0,-136 146-489 0 0,-33 25-42 0 0,-1 17-47 0 0,-37 112 1 0 0,13-4 56 0 0,25-122-24 0 0,0 0 1 0 0,1 0-1 0 0,-1-1 1 0 0,0 1-1 0 0,1-1 1 0 0,-1 1-1 0 0,1-1 1 0 0,0 1-1 0 0,-1-1 1 0 0,1 0-1 0 0,0 0 1 0 0,0 0-1 0 0,0 0 1 0 0,-1 0-1 0 0,1 0 1 0 0,0 0-1 0 0,0-1 1 0 0,1 1-1 0 0,-1-1 1 0 0,0 1-1 0 0,0-1 1 0 0,0 0-1 0 0,0 0 1 0 0,0 0-1 0 0,0 0 1 0 0,0 0-1 0 0,0-1 1 0 0,1 1-1 0 0,-1 0 1 0 0,0-1-1 0 0,0 0 1 0 0,0 1-1 0 0,0-1 1 0 0,0 0-1 0 0,-1 0 1 0 0,1 0-1 0 0,0 0 1 0 0,0-1-1 0 0,149-103 71 0 0,-70 41-60 0 0,72-38 120 0 0,-153 145 186 0 0,-7-9-325 0 0,1 0-1 0 0,1 0 0 0 0,2 1 1 0 0,1-1-1 0 0,2 1 0 0 0,3 13 9 0 0,13-4-1495 0 0,-8-38-2910 0 0,1-4-3975 0 0,-6-2-3385 0 0</inkml:trace>
  <inkml:trace contextRef="#ctx0" brushRef="#br0" timeOffset="6997.6">9202 3701 16203 0 0,'0'0'1896'0'0,"0"0"-987"0"0,0 0-417 0 0,0 0 70 0 0,0 0 155 0 0,0 0 133 0 0,0 0-61 0 0,0 0-157 0 0,0 0-182 0 0,0 0-104 0 0,0 0-16 0 0,31-6-13 0 0,99-18 26 0 0,-50-5 358 0 0,79-71 1223 0 0,-152 94-1876 0 0,-1 1 1 0 0,0-1 0 0 0,-1 0 0 0 0,1-1 0 0 0,-1 1 0 0 0,0-1 0 0 0,-1 0 0 0 0,0 0 0 0 0,0-1 0 0 0,0 1-1 0 0,-1-1 1 0 0,1-2-49 0 0,-3 8 0 0 0,-1-1-1 0 0,1 1 0 0 0,0-1 1 0 0,-1 1-1 0 0,1-1 0 0 0,-1 1 0 0 0,0-1 1 0 0,1 0-1 0 0,-1 1 0 0 0,-1-1 1 0 0,1 1-1 0 0,0-1 0 0 0,0 1 1 0 0,-1-1-1 0 0,0 1 0 0 0,1-1 0 0 0,-1 1 1 0 0,0-1-1 0 0,0 1 0 0 0,-1 0 1 0 0,1-1-1 0 0,0 1 0 0 0,-1 0 1 0 0,1 0-1 0 0,-1 0 0 0 0,0 0 0 0 0,0 0 1 0 0,1 1-1 0 0,-1-1 0 0 0,0 0 1 0 0,-1 1-1 0 0,1-1 0 0 0,0 1 1 0 0,0 0-1 0 0,-1 0 0 0 0,1 0 0 0 0,0 0 1 0 0,-1 0-1 0 0,1 1 0 0 0,-2-1 1 0 0,-5-1-23 0 0,-1 0 0 0 0,0 1 0 0 0,1 0 0 0 0,-1 1 0 0 0,0 0 0 0 0,1 1 0 0 0,-1 0 0 0 0,0 0 0 0 0,1 1 0 0 0,-1 0 0 0 0,1 1 0 0 0,0 0 0 0 0,0 0 0 0 0,0 1 0 0 0,0 0 0 0 0,1 1 0 0 0,-1 0 0 0 0,1 0 0 0 0,0 1 0 0 0,-6 5 23 0 0,-5 5-34 0 0,0 1 0 0 0,2 1 0 0 0,0 1 0 0 0,1 0 1 0 0,1 1-1 0 0,0 0 0 0 0,-6 14 34 0 0,15-23-61 0 0,1 0 0 0 0,0 0 0 0 0,0 0-1 0 0,1 1 1 0 0,1 0 0 0 0,0-1 0 0 0,0 1 0 0 0,1 0 0 0 0,0 1 0 0 0,2-1 0 0 0,-1 9 61 0 0,4-14-45 0 0,0 0 0 0 0,1 0 0 0 0,-1-1 1 0 0,1 0-1 0 0,1 0 0 0 0,-1 0 0 0 0,1 0 1 0 0,0-1-1 0 0,0 0 0 0 0,1 0 0 0 0,-1 0 0 0 0,1 0 1 0 0,0-1-1 0 0,1 0 0 0 0,-1-1 0 0 0,1 1 1 0 0,-1-1-1 0 0,1 0 0 0 0,0-1 0 0 0,0 1 0 0 0,4-1 45 0 0,7 3 85 0 0,1-1 0 0 0,-1-1 0 0 0,1-1-1 0 0,0-1 1 0 0,0 0 0 0 0,0-2 0 0 0,0 0-1 0 0,0-1 1 0 0,-1-1 0 0 0,1 0-1 0 0,-1-2 1 0 0,0 0 0 0 0,0-1 0 0 0,0-1-1 0 0,-1 0 1 0 0,0-1 0 0 0,16-11-85 0 0,34-18 453 0 0,-2-3 0 0 0,-2-3 0 0 0,-1-3 1 0 0,18-20-454 0 0,-21 18 247 0 0,-56 46-235 0 0,14-13 54 0 0,0 2 0 0 0,1 0 0 0 0,0 1-1 0 0,1 1 1 0 0,1 0 0 0 0,9-2-66 0 0,-28 12-1 0 0,-1 1-1 0 0,1 0 1 0 0,0-1 0 0 0,0 1-1 0 0,-1 0 1 0 0,1 0-1 0 0,0-1 1 0 0,0 1 0 0 0,-1 0-1 0 0,1 0 1 0 0,0 0 0 0 0,0 0-1 0 0,0 0 1 0 0,-1 0 0 0 0,1 0-1 0 0,0 1 1 0 0,0-1 0 0 0,-1 0-1 0 0,1 0 1 0 0,0 1-1 0 0,0-1 1 0 0,-1 0 0 0 0,1 1-1 0 0,0-1 1 0 0,-1 0 0 0 0,1 1-1 0 0,0-1 1 0 0,-1 1 0 0 0,1-1-1 0 0,-1 1 1 0 0,1 0 0 0 0,-1-1-1 0 0,1 1 1 0 0,-1 0-1 0 0,1-1 1 0 0,-1 1 0 0 0,0 0-1 0 0,1-1 1 0 0,-1 1 0 0 0,0 0-1 0 0,0 0 1 0 0,1-1 0 0 0,-1 1-1 0 0,0 0 1 0 0,0 0 0 0 0,0-1-1 0 0,0 1 1 0 0,0 0-1 0 0,0 0 1 0 0,0 0 0 0 0,0-1-1 0 0,0 1 1 0 0,-1 0 0 0 0,1 0-1 0 0,0-1 1 0 0,0 1 0 0 0,-1 0-1 0 0,1 0 1 0 0,0-1 0 0 0,-1 1-1 0 0,0 0 2 0 0,1 12 48 0 0,-44 197-77 0 0,44-209 27 0 0,0 0 1 0 0,0 0-1 0 0,1 0 0 0 0,-1-1 0 0 0,0 1 1 0 0,1 0-1 0 0,-1 0 0 0 0,1 0 0 0 0,-1 0 1 0 0,1 0-1 0 0,-1-1 0 0 0,1 1 0 0 0,0 0 1 0 0,-1-1-1 0 0,1 1 0 0 0,0 0 0 0 0,0-1 1 0 0,-1 1-1 0 0,1-1 0 0 0,0 1 1 0 0,0-1-1 0 0,0 1 0 0 0,0-1 0 0 0,0 0 1 0 0,0 1-1 0 0,0-1 0 0 0,0 0 0 0 0,-1 0 1 0 0,1 0-1 0 0,0 0 0 0 0,0 0 0 0 0,0 0 1 0 0,0 0-1 0 0,0 0 0 0 0,0 0 0 0 0,0 0 1 0 0,0 0-1 0 0,0-1 0 0 0,0 1 1 0 0,0 0-1 0 0,0-1 0 0 0,0 1 0 0 0,0 0 1 0 0,0-1 1 0 0,46-19 41 0 0,184-130-70 0 0,-214 139 25 0 0,-14 9-2 0 0,-1 0 0 0 0,1 0 0 0 0,0 0 1 0 0,0 0-1 0 0,0 0 0 0 0,0 0 0 0 0,0 1 0 0 0,0 0 0 0 0,0-1 0 0 0,1 1 0 0 0,-1 0 0 0 0,0 1 0 0 0,1-1 0 0 0,-1 0 1 0 0,1 1-1 0 0,-1 0 0 0 0,0 0 0 0 0,1 0 0 0 0,2 1 6 0 0,0 47-75 0 0,-36 182 77 0 0,30-220-107 0 0,0-1 0 0 0,0 0 0 0 0,0 1 0 0 0,1-1 1 0 0,1 0-1 0 0,0 0 0 0 0,0 1 0 0 0,0-1 0 0 0,1-1 1 0 0,1 1-1 0 0,0 0 0 0 0,2 3 105 0 0,24 3-2618 0 0,-5-15-3564 0 0,-15 0-16 0 0,-3 0-5622 0 0</inkml:trace>
  <inkml:trace contextRef="#ctx0" brushRef="#br0" timeOffset="7289.341">11260 2813 20628 0 0,'0'0'1521'0'0,"0"0"-266"0"0,0 0-104 0 0,0 0-34 0 0,0 0-86 0 0,0 0-176 0 0,0 0-224 0 0,0 0-185 0 0,0 0-93 0 0,0 0-89 0 0,-10 37-35 0 0,-34 118-36 0 0,-11 69 409 0 0,26-51-311 0 0,-23 91-956 0 0,49-253 500 0 0,-10 13-3399 0 0,-7-21-4298 0 0,11-3 341 0 0,3 0-3269 0 0</inkml:trace>
  <inkml:trace contextRef="#ctx0" brushRef="#br0" timeOffset="7535.558">10645 3388 18164 0 0,'0'0'3001'0'0,"0"0"-1607"0"0,0 0-544 0 0,0 0-48 0 0,0 0-13 0 0,35-11-141 0 0,109-31-158 0 0,-32 25 164 0 0,180 20-121 0 0,-197 18-1611 0 0,-66-7-2106 0 0,-4 3-4022 0 0,-20-10-4594 0 0</inkml:trace>
  <inkml:trace contextRef="#ctx0" brushRef="#br0" timeOffset="7755.574">11441 3469 20628 0 0,'0'0'691'0'0,"0"0"-248"0"0,0 0 81 0 0,0 0 172 0 0,0 0 52 0 0,0 0-82 0 0,0 0-115 0 0,0 0-137 0 0,0 0-72 0 0,0 0-15 0 0,12 33-33 0 0,42 102-11 0 0,-53-131-258 0 0,0-1 1 0 0,0 1-1 0 0,0-1 0 0 0,0 1 0 0 0,1-1 1 0 0,-1 0-1 0 0,1 0 0 0 0,0 1 1 0 0,0-1-1 0 0,0-1 0 0 0,1 1 0 0 0,-1 0 1 0 0,1 0-1 0 0,-1-1 0 0 0,1 0 1 0 0,0 1-1 0 0,0-1 0 0 0,0 0 0 0 0,1 1-25 0 0,6 2 123 0 0,4 1 50 0 0,0 0 0 0 0,0 0 0 0 0,0-1 0 0 0,0-1 1 0 0,1 0-1 0 0,-1-1 0 0 0,1-1 0 0 0,0 0 0 0 0,0-1 0 0 0,0-1 1 0 0,0 0-1 0 0,0-1 0 0 0,9-2-173 0 0,-8-2 79 0 0,0-1 0 0 0,0-1 0 0 0,0 0-1 0 0,-1-1 1 0 0,-1-1 0 0 0,1-1 0 0 0,-1 0 0 0 0,-1 0 0 0 0,0-1 0 0 0,-1-1-1 0 0,0 0 1 0 0,0-1 0 0 0,-1 0 0 0 0,-1-1 0 0 0,2-3-79 0 0,40-87-134 0 0,-45 27-2931 0 0,-13 61-675 0 0,-1 7-5391 0 0,2 5-3523 0 0</inkml:trace>
  <inkml:trace contextRef="#ctx0" brushRef="#br0" timeOffset="8433.607">12157 3752 19132 0 0,'0'0'1407'0'0,"0"0"-404"0"0,0 0-139 0 0,0 0 59 0 0,0 0 29 0 0,0 0-32 0 0,0 0-127 0 0,0 0-220 0 0,0 0-140 0 0,0 0-59 0 0,0 0-73 0 0,0 0-30 0 0,0 0-28 0 0,19-30-47 0 0,63-94-35 0 0,-15 50 118 0 0,-47 55-201 0 0,1 0 0 0 0,1 1 0 0 0,1 2 0 0 0,0 0 0 0 0,1 1 0 0 0,1 2 0 0 0,0 0 0 0 0,25-8-78 0 0,-48 21 3 0 0,1 1 0 0 0,-1-1 0 0 0,1 1 0 0 0,-1 0 0 0 0,0 0 0 0 0,1 0 0 0 0,-1 0 1 0 0,0 0-1 0 0,1 0 0 0 0,-1 1 0 0 0,0-1 0 0 0,0 1 0 0 0,0 0 0 0 0,0-1 0 0 0,0 1 0 0 0,-1 0 0 0 0,1 0 0 0 0,0 0 0 0 0,-1 0 0 0 0,0 0 1 0 0,1 1-1 0 0,-1-1 0 0 0,0 0 0 0 0,0 1 0 0 0,0-1 0 0 0,0 0 0 0 0,-1 1 0 0 0,1-1 0 0 0,-1 1 0 0 0,1 0 0 0 0,-1-1 0 0 0,0 1 0 0 0,0-1 1 0 0,0 1-1 0 0,-1-1 0 0 0,1 1 0 0 0,0 0 0 0 0,-1-1 0 0 0,0 1 0 0 0,1-1 0 0 0,-2 1-3 0 0,3 6-1 0 0,-1 8 52 0 0,-1-14-44 0 0,0 0-1 0 0,1 1 1 0 0,-1-1-1 0 0,1 0 1 0 0,-1 1-1 0 0,1-1 1 0 0,0 0-1 0 0,0 1 0 0 0,1-1 1 0 0,-1 1-1 0 0,1-1 1 0 0,-1 0-1 0 0,1 0 1 0 0,0 1-1 0 0,0-1 1 0 0,1 0-1 0 0,-1 0 1 0 0,1 0-1 0 0,0 0 1 0 0,-1 0-1 0 0,1 0 1 0 0,0-1-1 0 0,1 1 1 0 0,-1-1-1 0 0,0 1 0 0 0,1-1 1 0 0,-1 0-1 0 0,1 0 1 0 0,0 0-1 0 0,0 0 1 0 0,0 0-1 0 0,0-1 1 0 0,0 1-1 0 0,0-1 1 0 0,0 0-7 0 0,10-2 33 0 0,-1-1 1 0 0,0-1 0 0 0,0 0 0 0 0,0-1-1 0 0,-1 0 1 0 0,1 0 0 0 0,-1-1 0 0 0,0-1-1 0 0,-1 0 1 0 0,1 0 0 0 0,-1-1 0 0 0,0-1-1 0 0,1-1-33 0 0,31-19 47 0 0,63-41-11 0 0,-85 58-33 0 0,75-23 28 0 0,-71 78-1 0 0,-5 129 180 0 0,-17-155-231 0 0,1-1 1 0 0,1 0 0 0 0,0 0 0 0 0,1 0 0 0 0,1 0-1 0 0,0-1 1 0 0,8 12 20 0 0,25-5-2357 0 0,-11-30-7334 0 0,-23 3-2581 0 0</inkml:trace>
  <inkml:trace contextRef="#ctx0" brushRef="#br0" timeOffset="13193.543">15400 3314 6145 0 0,'0'0'3560'0'0,"0"0"-2513"0"0,0 0-793 0 0,0 0-16 0 0,0 0 207 0 0,0 0 275 0 0,0 0 241 0 0,0 0 55 0 0,0 0-73 0 0,34-2-75 0 0,108-9-80 0 0,625-25 3736 0 0,-571 34-4163 0 0,1029-39 461 0 0,-552 7-562 0 0,-557 27-94 0 0,-115 7 42 0 0,-1 0 100 0 0,0 0 72 0 0,0 0 18 0 0,-23 0 924 0 0,-135-2-1582 0 0,-74 57 125 0 0,150-31 116 0 0,-506 169-203 0 0,342-106 265 0 0,-19 9 221 0 0,264-96-264 0 0,1 1-1 0 0,-1 0 0 0 0,1-1 1 0 0,0 1-1 0 0,-1 0 0 0 0,1 0 1 0 0,0-1-1 0 0,-1 1 0 0 0,1 0 1 0 0,0 0-1 0 0,0 0 0 0 0,0-1 1 0 0,0 1-1 0 0,0 0 0 0 0,0 0 1 0 0,0 0-1 0 0,0-1 0 0 0,0 1 1 0 0,0 0-1 0 0,0 0 0 0 0,0 0 1 0 0,1-1-1 0 0,-1 1 0 0 0,0 0 1 0 0,1 0-1 0 0,-1-1 0 0 0,0 1 1 0 0,1 0-1 0 0,-1-1 1 0 0,1 1-1 0 0,-1 0 0 0 0,1-1 1 0 0,-1 1-1 0 0,1-1 0 0 0,0 1 1 0 0,-1-1-1 0 0,1 1 0 0 0,0-1 1 0 0,-1 1-1 0 0,1-1 0 0 0,0 1 1 0 0,0-1-1 0 0,-1 0 0 0 0,1 0 1 0 0,0 1-1 0 0,0-1 0 0 0,0 0 1 0 0,-1 0-1 0 0,1 0 0 0 0,0 0 1 0 0,0 0-1 0 0,0 0 0 0 0,-1 0 1 0 0,1 0-1 0 0,0 0 0 0 0,0 0 1 0 0,0-1 0 0 0,3 3 23 0 0,20 7 70 0 0,1-2 0 0 0,0-1-1 0 0,1 0 1 0 0,0-2 0 0 0,-1-1 0 0 0,19-1-93 0 0,104 2 234 0 0,-1-7 0 0 0,31-9-234 0 0,-93 6 86 0 0,1318-92 1577 0 0,-655 76-1497 0 0,-424 22-68 0 0,-252 13-56 0 0,-70-12-44 0 0,-2-1 51 0 0,0 0 14 0 0,0 0-3 0 0,-63-15 1128 0 0,45 8-1215 0 0,-133-16-219 0 0,131 19 244 0 0,0-1 1 0 0,1-1-1 0 0,0-1 1 0 0,0-1-1 0 0,1 0 1 0 0,0-1-1 0 0,0-1 1 0 0,1-1-1 0 0,-10-8 2 0 0,-61-50 35 0 0,66 57-272 0 0,20 24-43 0 0,-26 135 265 0 0,-6-1 0 0 0,-47 125 15 0 0,27-126 47 0 0,54-145-30 0 0,0 0 18 0 0,0 0-30 0 0,39-24 431 0 0,639-378-329 0 0,-531 306-1681 0 0,-165 88-8371 0 0,15 8 7050 0 0,-6 0-9343 0 0</inkml:trace>
</inkml:ink>
</file>

<file path=ppt/ink/ink36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17:27.7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22 343 0 0 0,'0'0'252'0'0,"0"0"567"0"0,0 0 166 0 0,0 0 56 0 0,0 0 254 0 0,0 0 328 0 0,0 0 185 0 0,0 0 12 0 0,0 0-218 0 0,0 0-366 0 0,0 0-282 0 0,-5-19-126 0 0,-11-56-68 0 0,16 37 707 0 0,73-70 2391 0 0,-68 100-3754 0 0,0 1 1 0 0,0-1-1 0 0,1 1 0 0 0,0 1 0 0 0,0-1 0 0 0,0 1 0 0 0,1 0 0 0 0,0 1 0 0 0,0-1 0 0 0,1 1 0 0 0,-1 1 0 0 0,1-1 0 0 0,0 2 1 0 0,1-1-1 0 0,-1 1 0 0 0,1 0 0 0 0,-1 0 0 0 0,1 1 0 0 0,0 1 0 0 0,0-1 0 0 0,5 1-104 0 0,-9 3 38 0 0,0 1 1 0 0,0 0-1 0 0,0 0 0 0 0,-1 1 1 0 0,0-1-1 0 0,1 1 0 0 0,-1 0 1 0 0,-1 0-1 0 0,1 1 0 0 0,-1-1 1 0 0,1 1-1 0 0,-1-1 0 0 0,0 1 1 0 0,-1 0-1 0 0,1 0 0 0 0,-1 1 1 0 0,0 0-39 0 0,-1-4 10 0 0,15 37 143 0 0,-2 2 0 0 0,-2 0 0 0 0,-2 0 1 0 0,-2 1-1 0 0,-1 0 0 0 0,-2 1 0 0 0,-2-1 0 0 0,-2 1 1 0 0,-2 0-1 0 0,-5 36-153 0 0,-5 15 127 0 0,-5-1 0 0 0,-3-1 0 0 0,-7 8-127 0 0,21-78 27 0 0,-3 34 102 0 0,8-56-105 0 0,0 0 16 0 0,0 0 19 0 0,4-15 233 0 0,215-469 316 0 0,-42 177-618 0 0,-119 245-25 0 0,-47 91-76 0 0,-1 115 239 0 0,-11-96-86 0 0,16 362 108 0 0,3-354-158 0 0,8-79 51 0 0,175-356-15 0 0,10-23-268 0 0,-211 443 216 0 0,-33 105 171 0 0,17-81-44 0 0,2 2 0 0 0,3-1 0 0 0,1 35-103 0 0,7-71 31 0 0,2 1 1 0 0,1-1-1 0 0,2 1 0 0 0,0 0 1 0 0,3-1-1 0 0,0 0 0 0 0,2 0 1 0 0,3 5-32 0 0,14 24-111 0 0,-24-59 60 0 0,0 0-37 0 0,26-58-6233 0 0,-10 32-2011 0 0,-12 18-2147 0 0</inkml:trace>
  <inkml:trace contextRef="#ctx0" brushRef="#br0" timeOffset="5006.776">1944 593 0 0 0,'0'0'475'0'0,"0"0"433"0"0,0 0 283 0 0,0 0 156 0 0,0 0-3 0 0,0 0-129 0 0,0 0-53 0 0,0 0-86 0 0,0 0-103 0 0,0 0-56 0 0,-4-7-48 0 0,-12-23 2 0 0,-21 6 3453 0 0,28 21-4035 0 0,-2 0 0 0 0,1 1 0 0 0,0 1 0 0 0,0 0 0 0 0,-1 0 1 0 0,1 1-1 0 0,0 0 0 0 0,-1 1 0 0 0,1 0 0 0 0,0 0 0 0 0,0 1 0 0 0,0 1 1 0 0,0 0-1 0 0,0 0 0 0 0,0 1 0 0 0,1 0 0 0 0,-3 2-289 0 0,-9 5 280 0 0,-1 1 0 0 0,2 1 0 0 0,0 0 0 0 0,1 2-1 0 0,0 0 1 0 0,-14 16-280 0 0,27-25 35 0 0,0-1-1 0 0,1 1 0 0 0,0 0 1 0 0,0 1-1 0 0,0-1 0 0 0,1 1 1 0 0,0 0-1 0 0,1 0 0 0 0,-1 0 1 0 0,1 1-1 0 0,0-1 0 0 0,1 1 1 0 0,0 0-1 0 0,0 0 0 0 0,1-1 1 0 0,0 1-1 0 0,0 0 0 0 0,1 0 1 0 0,0 0-1 0 0,0 0 0 0 0,1 0 1 0 0,0 0-1 0 0,0 0 0 0 0,1 0 1 0 0,0 0-1 0 0,1-1 1 0 0,-1 1-1 0 0,1-1 0 0 0,1 0 1 0 0,0 1-1 0 0,0-2 0 0 0,0 1 1 0 0,1 0-1 0 0,-1-1 0 0 0,2 0 1 0 0,3 4-35 0 0,-3-6 43 0 0,0 1 0 0 0,1-2 0 0 0,-1 1 0 0 0,1-1 0 0 0,0 0 0 0 0,0 0 0 0 0,0-1 0 0 0,0 0 0 0 0,1 0 0 0 0,-1-1-1 0 0,0 1 1 0 0,1-2 0 0 0,-1 1 0 0 0,1-1 0 0 0,-1 0 0 0 0,1-1 0 0 0,-1 0 0 0 0,1 0 0 0 0,-1-1 0 0 0,0 1 0 0 0,0-2 0 0 0,1 1 0 0 0,-1-1 0 0 0,1-1-43 0 0,13-6 156 0 0,0 0-1 0 0,0-2 1 0 0,-1-1-1 0 0,-1 0 1 0 0,0-2 0 0 0,0 0-1 0 0,1-3-155 0 0,4-6 162 0 0,-1-1-1 0 0,-2-1 1 0 0,0 0 0 0 0,-2-2 0 0 0,-1 0-1 0 0,-1-2 1 0 0,-1 1 0 0 0,5-19-162 0 0,-7-3 685 0 0,-14 50-496 0 0,0 1-32 0 0,0 0-21 0 0,0 0-24 0 0,0 0-52 0 0,0 31-75 0 0,0-20 14 0 0,1 0 0 0 0,0 0 0 0 0,0 0 0 0 0,1 0 0 0 0,1 0 0 0 0,0-1 0 0 0,0 1 0 0 0,1-1 0 0 0,0 0 0 0 0,1 0 0 0 0,0 0 0 0 0,0 0 0 0 0,1-1 0 0 0,1 0 0 0 0,-1 0 0 0 0,1-1 0 0 0,1 0 1 0 0,0 0-1 0 0,0 0 0 0 0,0-1 0 0 0,1 0 0 0 0,0-1 0 0 0,1 0 0 0 0,-1-1 0 0 0,1 0 0 0 0,0 0 0 0 0,0-1 0 0 0,1 0 0 0 0,3 1 1 0 0,-11-5-223 0 0,1 1 0 0 0,-1 0 1 0 0,0-1-1 0 0,0 0 0 0 0,0 1 1 0 0,1-1-1 0 0,-1 0 0 0 0,0-1 0 0 0,0 1 1 0 0,0-1-1 0 0,1 1 0 0 0,-1-1 1 0 0,0 0-1 0 0,0 0 0 0 0,0 0 0 0 0,0-1 1 0 0,0 1-1 0 0,2-2 223 0 0,9-11-5360 0 0,1-4-3887 0 0,-9 10-1350 0 0</inkml:trace>
  <inkml:trace contextRef="#ctx0" brushRef="#br0" timeOffset="9926.594">2800 483 936 0 0,'0'0'1354'0'0,"0"0"-289"0"0,0 0-54 0 0,0 0 195 0 0,0 0 261 0 0,0 0 127 0 0,0 0-57 0 0,0 0-214 0 0,0 0-259 0 0,0 0-217 0 0,0 0-128 0 0,-2-6-20 0 0,-6-16 17 0 0,-22-1 5821 0 0,-59 15-3577 0 0,57 48-2458 0 0,25 67-281 0 0,8-101-204 0 0,1 0 0 0 0,0 0 0 0 0,0-1 0 0 0,0 1 0 0 0,1-1 0 0 0,-1 1 0 0 0,1-1 0 0 0,1 0 0 0 0,-1 0 0 0 0,1 0 0 0 0,-1 0 0 0 0,2-1 1 0 0,-1 1-1 0 0,0-1 0 0 0,1 0 0 0 0,0-1 0 0 0,3 3-17 0 0,12 13 114 0 0,53 48 279 0 0,-72-63-351 0 0,1 0 0 0 0,-1 0-1 0 0,0-1 1 0 0,0 1 0 0 0,-1 0 0 0 0,1 0 0 0 0,-1 0 0 0 0,0 0-1 0 0,0 0 1 0 0,0 0 0 0 0,-1 0 0 0 0,1 0 0 0 0,-1 0 0 0 0,0 0-1 0 0,0 0 1 0 0,0 0 0 0 0,0-1 0 0 0,-1 1 0 0 0,0 0-1 0 0,0-1 1 0 0,0 1 0 0 0,0-1 0 0 0,0 0 0 0 0,-1 0 0 0 0,-1 3-42 0 0,-55 53 270 0 0,54-57-250 0 0,1 1 0 0 0,0-1-1 0 0,0 0 1 0 0,-1 0 0 0 0,1-1-1 0 0,-1 1 1 0 0,1-1 0 0 0,-1 0-1 0 0,0 0 1 0 0,1 0 0 0 0,-1-1-1 0 0,0 0 1 0 0,0 0 0 0 0,1 0-1 0 0,-1 0 1 0 0,0-1 0 0 0,0 0-1 0 0,1 0 1 0 0,-1 0 0 0 0,1 0-1 0 0,-1-1 1 0 0,1 0 0 0 0,-1 0-1 0 0,-2-2-19 0 0,-58-34 103 0 0,63 26-4837 0 0,18 6-7660 0 0,-9 6 1076 0 0</inkml:trace>
  <inkml:trace contextRef="#ctx0" brushRef="#br0" timeOffset="14130.717">3232 453 0 0 0,'0'0'496'0'0,"0"0"479"0"0,0 0 108 0 0,0 0-40 0 0,0 0-72 0 0,0 0-98 0 0,0 0-105 0 0,0 0-125 0 0,0 0-73 0 0,0 0 22 0 0,12-1 2502 0 0,0-2 7964 0 0,-12 1-10982 0 0,-1-1 1 0 0,0 1-1 0 0,0-1 0 0 0,0 1 0 0 0,0-1 0 0 0,-1 1 1 0 0,1 0-1 0 0,0 0 0 0 0,-1-1 0 0 0,0 1 1 0 0,1 0-1 0 0,-1 0 0 0 0,0 1 0 0 0,0-1 0 0 0,0 0 1 0 0,0 1-1 0 0,-1-1 0 0 0,1 1 0 0 0,0-1 1 0 0,-1 1-1 0 0,1 0 0 0 0,-1 0 0 0 0,1 0 0 0 0,-1 1 1 0 0,1-1-1 0 0,-1 0 0 0 0,0 1 0 0 0,1 0 1 0 0,-1 0-1 0 0,0-1 0 0 0,1 2 0 0 0,-1-1 1 0 0,0 0-1 0 0,1 0 0 0 0,-1 1 0 0 0,1 0 0 0 0,-1-1 1 0 0,0 1-77 0 0,-42 51 56 0 0,39 42 482 0 0,6-89-513 0 0,2 1-1 0 0,-1-1 1 0 0,0 0-1 0 0,1-1 1 0 0,0 1-1 0 0,0 0 1 0 0,0 0-1 0 0,1-1 1 0 0,0 1-1 0 0,0-1 1 0 0,0 0-1 0 0,0 0 1 0 0,0 0-1 0 0,1 0 1 0 0,1 0-25 0 0,24 35 199 0 0,-15-13-70 0 0,-10-18-77 0 0,1 0 0 0 0,-1 0 0 0 0,0 0 0 0 0,-1 1 0 0 0,0-1 0 0 0,0 1 0 0 0,-1 0 0 0 0,0 0 1 0 0,0 0-1 0 0,-1 0 0 0 0,0 4-52 0 0,-5-7 57 0 0,0-1-1 0 0,0 0 1 0 0,0 0 0 0 0,0 0 0 0 0,-1 0 0 0 0,0-1 0 0 0,0 0-1 0 0,0 0 1 0 0,-1 0 0 0 0,1-1 0 0 0,-1 0 0 0 0,0 0 0 0 0,0 0-1 0 0,0 0 1 0 0,0-1 0 0 0,0 0 0 0 0,0-1 0 0 0,-1 1 0 0 0,1-1-1 0 0,-4 0-56 0 0,4 1 44 0 0,-38-9 328 0 0,18-20-285 0 0,13 17-116 0 0,11 7-5462 0 0,1 2-5750 0 0,1 1-347 0 0</inkml:trace>
</inkml:ink>
</file>

<file path=ppt/ink/ink36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17:46.0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28 121 2641 0 0,'0'0'1749'0'0,"0"0"-697"0"0,0 0-215 0 0,0 0 92 0 0,0 0 265 0 0,0 0 170 0 0,0 0-32 0 0,0 0-117 0 0,0 0-210 0 0,0 0-172 0 0,0 0-79 0 0,-5 0-16 0 0,-13 0 32 0 0,13 0 6 0 0,8-10 3696 0 0,2-13-3000 0 0,-3 17-1405 0 0,0 1 0 0 0,1 0 0 0 0,-1 1 0 0 0,1-1-1 0 0,0 0 1 0 0,0 1 0 0 0,0-1 0 0 0,1 1 0 0 0,0 0 0 0 0,0 0 0 0 0,0 0 0 0 0,0 1 0 0 0,0 0-1 0 0,1-1 1 0 0,0 1 0 0 0,-1 1 0 0 0,1-1 0 0 0,0 1 0 0 0,0 0 0 0 0,1 0 0 0 0,-1 0 0 0 0,0 1 0 0 0,1 0-1 0 0,-1 0 1 0 0,0 0 0 0 0,1 1 0 0 0,-1-1 0 0 0,1 2 0 0 0,-1-1 0 0 0,1 0 0 0 0,0 1-67 0 0,-1 2 19 0 0,-1 1 0 0 0,-1-1 0 0 0,1 1 0 0 0,0 0 0 0 0,-1 0 0 0 0,0 0 0 0 0,0 1 0 0 0,0-1 0 0 0,0 1 0 0 0,-1-1 0 0 0,1 1 0 0 0,-1 0 0 0 0,-1 0 0 0 0,1 0 0 0 0,-1 0 0 0 0,1 0 0 0 0,-2 0 0 0 0,1 1 0 0 0,0 1-19 0 0,5 30 108 0 0,-2 0 0 0 0,-1 0 0 0 0,-1 1 0 0 0,-3-1 0 0 0,-3 23-108 0 0,-44 172 400 0 0,32-185-210 0 0,15-116 1166 0 0,8 28-1357 0 0,1 1 0 0 0,3 0 0 0 0,1 0 0 0 0,1 2 0 0 0,3-1 0 0 0,1 2 0 0 0,2 0 0 0 0,1 1 0 0 0,11-12 1 0 0,-22 33-5 0 0,0 0 0 0 0,1 1 1 0 0,0 0-1 0 0,2 0 1 0 0,-1 1-1 0 0,2 1 0 0 0,0 0 1 0 0,0 1-1 0 0,1 0 1 0 0,0 1-1 0 0,10-5 5 0 0,-22 16 0 0 0,0 0-1 0 0,0 0 1 0 0,-1 1 0 0 0,1-1 0 0 0,0 0-1 0 0,0 0 1 0 0,-1 1 0 0 0,1-1 0 0 0,0 1-1 0 0,-1 0 1 0 0,0-1 0 0 0,1 1 0 0 0,-1 0-1 0 0,0 0 1 0 0,0 0 0 0 0,0 0 0 0 0,0 0-1 0 0,0 0 1 0 0,-1 0 0 0 0,1 0 0 0 0,0 0-1 0 0,-1 0 1 0 0,0 0 0 0 0,1 1 0 0 0,-1-1-1 0 0,0 2 1 0 0,0-2 2 0 0,8 184 172 0 0,-18-11-94 0 0,-20-61-20 0 0,30-103-38 0 0,0-11-29 0 0,0 0 2 0 0,0 0 7 0 0,0 0-7 0 0,0 0-8 0 0,0 0-18 0 0,0 0 12 0 0,7-19 43 0 0,72-135-72 0 0,-43 76 3 0 0,4 2 0 0 0,48-71 45 0 0,-74 131-60 0 0,-9 31-78 0 0,32 100 208 0 0,-32-93-30 0 0,0 1 0 0 0,-2 0 0 0 0,0 1 0 0 0,-2-1 1 0 0,-1 0-1 0 0,0 1 0 0 0,-2-1 0 0 0,-3 13-40 0 0,-33 92 209 0 0,20-43-94 0 0,17-81-161 0 0,0-4-37 0 0,1 0 1 0 0,0 0 0 0 0,0-1 0 0 0,0 1 0 0 0,-1 0-1 0 0,1 0 1 0 0,0 0 0 0 0,-1 0 0 0 0,1 0 0 0 0,0 0-1 0 0,0 0 1 0 0,-1 0 0 0 0,1 0 0 0 0,0 0 0 0 0,0 0-1 0 0,-1 0 1 0 0,1 0 0 0 0,0 0 0 0 0,0 0 0 0 0,-1 0-1 0 0,1 1 1 0 0,0-1 0 0 0,0 0 0 0 0,-1 0 0 0 0,1 0 0 0 0,0 0-1 0 0,0 0 83 0 0,-4-14-8827 0 0,4 9-640 0 0</inkml:trace>
</inkml:ink>
</file>

<file path=ppt/ink/ink36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17:50.8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74 584 0 0,'0'0'1512'0'0,"0"0"-127"0"0,0 0 12 0 0,0 0 200 0 0,0 0 106 0 0,0 0-48 0 0,0 0-180 0 0,0 0-224 0 0,0 0-211 0 0,0 0-163 0 0,0 0-104 0 0,7-9 2456 0 0,-4 7 989 0 0,-2 9-1276 0 0,-1 16-2877 0 0,0-12 143 0 0,19 150 184 0 0,-1-69-287 0 0,14 12 37 0 0,-31-102-135 0 0,0 0 0 0 0,0 0 0 0 0,1 0 0 0 0,-1-1 0 0 0,1 1 0 0 0,-1 0 0 0 0,1-1 0 0 0,0 0 0 0 0,0 1 0 0 0,-1-1 0 0 0,1 0 0 0 0,0 0 0 0 0,0 0 0 0 0,0 0 0 0 0,0 0 0 0 0,1 0 0 0 0,-1-1 0 0 0,0 1 0 0 0,0-1 0 0 0,0 1 0 0 0,1-1 0 0 0,-1 0 0 0 0,0 0 0 0 0,0 0 0 0 0,1 0 0 0 0,-1 0 0 0 0,1-1-7 0 0,38-36 480 0 0,45-107-18 0 0,-47 71-378 0 0,-20 19-26 0 0,-16 222-220 0 0,-1-160 156 0 0,0 1 0 0 0,1-1 0 0 0,-1 1 0 0 0,2-1 1 0 0,-1 0-1 0 0,1 0 0 0 0,0-1 0 0 0,1 1 1 0 0,0-1-1 0 0,0 0 0 0 0,1 0 0 0 0,-1 0 0 0 0,1-1 1 0 0,1 0-1 0 0,-1 0 0 0 0,1-1 0 0 0,0 0 1 0 0,3 2 5 0 0,-6-6 7 0 0,0 1 1 0 0,0-1 0 0 0,-1-1 0 0 0,1 1 0 0 0,0 0 0 0 0,0-1 0 0 0,0 0-1 0 0,0 0 1 0 0,-1 0 0 0 0,1 0 0 0 0,0-1 0 0 0,0 1 0 0 0,0-1 0 0 0,-1 0-1 0 0,1 0 1 0 0,0-1 0 0 0,-1 1 0 0 0,3-2-8 0 0,3-3 60 0 0,1-1 0 0 0,-1-1-1 0 0,0 0 1 0 0,0 0 0 0 0,-1-1 0 0 0,0 0 0 0 0,-1 0-1 0 0,0-1 1 0 0,0 0 0 0 0,-1 0 0 0 0,0-1 0 0 0,-1 0-1 0 0,-1 0 1 0 0,1 0 0 0 0,-1 0 0 0 0,-1-1 0 0 0,0 1 0 0 0,-1-1-1 0 0,-1 0 1 0 0,1-1-60 0 0,28-255 420 0 0,-30 267-418 0 0,0 1-8 0 0,0 0-4 0 0,0 0-12 0 0,0 0-6 0 0,0 0-20 0 0,0 0-20 0 0,0 0-8 0 0,0 0-18 0 0,0 0-15 0 0,0 0 3 0 0,-2 26-614 0 0,5 5-3583 0 0,0-19-3655 0 0,0-3-2566 0 0,-3-6 5280 0 0</inkml:trace>
</inkml:ink>
</file>

<file path=ppt/ink/ink36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17:51.1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 0 13811 0 0,'0'0'2327'0'0,"0"0"-1265"0"0,0 0-578 0 0,0 0 72 0 0,0 0 275 0 0,0 0 225 0 0,0 0 26 0 0,0 0-145 0 0,0 0-194 0 0,0 0-174 0 0,0 0-146 0 0,0 0-73 0 0,0 0-20 0 0,0 17-46 0 0,5 122 559 0 0,-22-66-2259 0 0,10-68-1635 0 0,4-4-1470 0 0,2 0-2316 0 0,1-1-3026 0 0</inkml:trace>
</inkml:ink>
</file>

<file path=ppt/ink/ink3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4:47.2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10634 0 0,'0'0'5521'0'0,"0"0"-3896"0"0,0 0-521 0 0,0 0-168 0 0,0 0-248 0 0,0 0-288 0 0,0 0-352 0 0,0 0-224 0 0,0 0-96 0 0,0 0-112 0 0,0 0-160 0 0,0 0-632 0 0,0 0-2937 0 0,0 0-8034 0 0</inkml:trace>
</inkml:ink>
</file>

<file path=ppt/ink/ink36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17:51.3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 22 11987 0 0,'0'0'3174'0'0,"0"0"-1279"0"0,0 0-663 0 0,0 0-192 0 0,0 0-32 0 0,0 0-113 0 0,0 0-208 0 0,0 0-243 0 0,0 0-276 0 0,0 0-223 0 0,0 0-187 0 0,0 0-125 0 0,0 0-66 0 0,-5-5-52 0 0,-10-11-2195 0 0,31 24-3399 0 0,-7-5-714 0 0,-2 0 1397 0 0</inkml:trace>
</inkml:ink>
</file>

<file path=ppt/ink/ink36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17:55.9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41 568 0 0,'0'0'1614'0'0,"0"0"-233"0"0,0 0-6 0 0,0 0 195 0 0,0 0 144 0 0,0 0-14 0 0,0 0-146 0 0,0 0-238 0 0,0 0-170 0 0,0 0-111 0 0,0 0-82 0 0,8-6-57 0 0,22-21-101 0 0,-22 20-65 0 0,-8 7-17 0 0,0 0-3 0 0,5 67 4204 0 0,8-1-3452 0 0,4 55-869 0 0,-6 89-204 0 0,-10-37-148 0 0,-19-86-49 0 0,11-50-164 0 0,7-36-43 0 0,0-1 0 0 0,0 0 1 0 0,0 0-16 0 0,0 0 16 0 0,0 0-6 0 0,0 0-23 0 0,0 0-10 0 0,0 0-28 0 0,0 0-35 0 0,0 0-57 0 0,0 0-91 0 0,0-16-6658 0 0,0 10-43 0 0,0 2-4091 0 0</inkml:trace>
</inkml:ink>
</file>

<file path=ppt/ink/ink36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17:56.3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33 12283 0 0,'0'0'1504'0'0,"0"0"-479"0"0,0 0-194 0 0,0 0 164 0 0,0 0 188 0 0,0 0 40 0 0,0 0-160 0 0,0 0-226 0 0,0 0-168 0 0,0 0-104 0 0,0 0-67 0 0,0 0-60 0 0,0 0-60 0 0,33 0-60 0 0,102 0-59 0 0,26-14 296 0 0,-141 14-1236 0 0,40-2-718 0 0,-42-3-3668 0 0,-2-3-4636 0 0,-10 4 1929 0 0</inkml:trace>
</inkml:ink>
</file>

<file path=ppt/ink/ink36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17:56.9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4361 0 0,'0'0'5505'0'0,"0"0"-2816"0"0,0 0-949 0 0,0 0-78 0 0,0 0-19 0 0,0 0-134 0 0,0 0-287 0 0,0 0-308 0 0,0 0-301 0 0,0 0-170 0 0,0 0-64 0 0,0 0-27 0 0,0 0 2 0 0,0 10-7 0 0,22 194 1723 0 0,-3 102-1433 0 0,-3-104-437 0 0,-3-166-168 0 0,-13-35-29 0 0,15-6 321 0 0,69-100 52 0 0,-65 83-358 0 0,0 0-1 0 0,1 2 1 0 0,1 0 0 0 0,1 1-1 0 0,13-8-17 0 0,-34 26 4 0 0,0 0-1 0 0,0 0 1 0 0,0-1-1 0 0,0 1 1 0 0,0 0-1 0 0,0 0 1 0 0,1 0-1 0 0,-1 0 1 0 0,0 0-1 0 0,1 1 1 0 0,-1-1-1 0 0,0 0 1 0 0,1 0-1 0 0,-1 1 1 0 0,1-1 0 0 0,-1 1-1 0 0,1 0 1 0 0,-1-1-1 0 0,1 1 1 0 0,0 0-1 0 0,-1 0 1 0 0,1 0-1 0 0,-1 0 1 0 0,1 0-1 0 0,-1 0 1 0 0,1 0-1 0 0,0 1 1 0 0,-1-1-1 0 0,1 1 1 0 0,-1-1-1 0 0,1 1 1 0 0,-1-1-1 0 0,0 1 1 0 0,1 0-1 0 0,-1 0 1 0 0,0 0-1 0 0,1 0 1 0 0,-1 0 0 0 0,1 0-4 0 0,10 204 908 0 0,9-131-860 0 0,-14-68-841 0 0,1-16-5102 0 0,-7 3 167 0 0,0 3-6036 0 0</inkml:trace>
</inkml:ink>
</file>

<file path=ppt/ink/ink36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17:58.3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0 140 1424 0 0,'0'0'1122'0'0,"0"0"-145"0"0,0 0 50 0 0,0 0 222 0 0,0 0 167 0 0,0 0 32 0 0,0 0-113 0 0,0 0-229 0 0,0 0-210 0 0,0 0-147 0 0,0 0-50 0 0,0 0-15 0 0,0 0 3 0 0,1 3-8 0 0,0-3-568 0 0,0 1-1 0 0,-1 0 1 0 0,1 0-1 0 0,-1-1 1 0 0,1 1-1 0 0,0 0 1 0 0,0-1 0 0 0,-1 1-1 0 0,1 0 1 0 0,0-1-1 0 0,0 0 1 0 0,0 1 0 0 0,0-1-1 0 0,-1 1 1 0 0,1-1-1 0 0,0 0 1 0 0,0 1-1 0 0,0-1 1 0 0,0 0 0 0 0,0 0-1 0 0,0 0 1 0 0,0 0-1 0 0,0 0 1 0 0,0 0-1 0 0,0 0 1 0 0,0 0 0 0 0,0 0-1 0 0,0-1 1 0 0,0 1-1 0 0,0 0 1 0 0,0 0 0 0 0,-1-1-1 0 0,1 1 1 0 0,0-1-1 0 0,0 1 1 0 0,0-1-1 0 0,0 1 1 0 0,-1-1 0 0 0,1 0-1 0 0,0 1 1 0 0,-1-1-1 0 0,1 0 1 0 0,0 1-1 0 0,-1-1 1 0 0,1 0 0 0 0,-1 0-1 0 0,1 0 1 0 0,-1 0-111 0 0,57-72 3126 0 0,-57 72-3112 0 0,0 0 0 0 0,1 0 0 0 0,-1 0 0 0 0,0 0 0 0 0,1 0 0 0 0,0 0 0 0 0,-1 0 0 0 0,1 0 0 0 0,0 0 0 0 0,-1 1 0 0 0,1-1 0 0 0,0 0 1 0 0,0 0-1 0 0,-1 0 0 0 0,1 1 0 0 0,0-1 0 0 0,0 1 0 0 0,0-1 0 0 0,0 1 0 0 0,0-1 0 0 0,0 1 0 0 0,0-1 0 0 0,0 1 0 0 0,0 0 0 0 0,0-1 0 0 0,1 1 0 0 0,-1 0 0 0 0,0 0 1 0 0,0 0-1 0 0,0 0 0 0 0,0 0 0 0 0,0 0 0 0 0,0 0 0 0 0,0 1 0 0 0,0-1 0 0 0,0 0 0 0 0,1 0 0 0 0,-1 1 0 0 0,0-1 0 0 0,0 1 0 0 0,0-1 0 0 0,0 1 0 0 0,-1-1 0 0 0,1 1 0 0 0,0 0 1 0 0,0-1-1 0 0,0 1 0 0 0,0 0 0 0 0,-1 0 0 0 0,1 0 0 0 0,0 0 0 0 0,-1-1 0 0 0,1 1 0 0 0,0 0 0 0 0,-1 0 0 0 0,0 0 0 0 0,1 0 0 0 0,-1 0 0 0 0,1 0 0 0 0,-1 1 0 0 0,0-1 1 0 0,0 0-1 0 0,0 0 0 0 0,1 0 0 0 0,-1 0 0 0 0,0 0 0 0 0,-1 0 0 0 0,1 0 0 0 0,0 0 0 0 0,0 1-14 0 0,69 273 1171 0 0,-56-216-1085 0 0,9 37-13 0 0,5-38-17 0 0,-27-57-50 0 0,0-1 0 0 0,0 1 0 0 0,0-1 1 0 0,0 1-1 0 0,0-1 0 0 0,0 1 0 0 0,0-1 0 0 0,0 1 1 0 0,0-1-1 0 0,0 1 0 0 0,0-1 0 0 0,1 0 1 0 0,-1 1-1 0 0,0-1 0 0 0,0 1 0 0 0,1-1 0 0 0,-1 1 1 0 0,0-1-1 0 0,1 0 0 0 0,-1 1 0 0 0,0-1 1 0 0,1 0-1 0 0,-1 1 0 0 0,0-1 0 0 0,1 0 0 0 0,-1 0 1 0 0,1 1-1 0 0,-1-1 0 0 0,1 0 0 0 0,-1 0 1 0 0,0 0-1 0 0,1 1 0 0 0,-1-1 0 0 0,1 0 1 0 0,-1 0-1 0 0,1 0 0 0 0,-1 0 0 0 0,1 0 0 0 0,-1 0 1 0 0,1 0-1 0 0,-1 0 0 0 0,1 0 0 0 0,-1 0 1 0 0,1 0-1 0 0,-1-1 0 0 0,1 1 0 0 0,-1 0 0 0 0,1 0 1 0 0,-1 0-1 0 0,0-1 0 0 0,1 1 0 0 0,-1 0 1 0 0,1 0-1 0 0,-1-1 0 0 0,0 1 0 0 0,1 0 1 0 0,-1-1-1 0 0,0 1-6 0 0,9-33 699 0 0,-6 16-716 0 0,31-115 265 0 0,51-154-166 0 0,-63 179-494 0 0,-22 106 207 0 0,0 1-125 0 0,0 0-171 0 0,0 0-214 0 0,1 26-9644 0 0,0-19 3975 0 0,1-3-2385 0 0</inkml:trace>
</inkml:ink>
</file>

<file path=ppt/ink/ink36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17:59.0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0 615 4697 0 0,'0'0'2839'0'0,"0"0"-1165"0"0,0 0-143 0 0,0 0 267 0 0,0 0 66 0 0,0 0-144 0 0,0 0-302 0 0,0 0-303 0 0,0 0-187 0 0,0 0-129 0 0,0 0-121 0 0,0 0-102 0 0,0 0-95 0 0,28-2-81 0 0,86-7-48 0 0,-67-9 112 0 0,-43 11-357 0 0,1 2-39 0 0,0 0 0 0 0,-1-1 0 0 0,1 0 0 0 0,-1 0-1 0 0,-1 0 1 0 0,1 0 0 0 0,-1-1 0 0 0,0 1 0 0 0,-1-1 0 0 0,0 0 0 0 0,0 0-1 0 0,0 1 1 0 0,-1-1 0 0 0,0-1 0 0 0,0 1 0 0 0,-1 0 0 0 0,1 0 0 0 0,-2 0 0 0 0,0-7-68 0 0,0 12-22 0 0,-1-1 0 0 0,1 0 0 0 0,-1 1 1 0 0,0-1-1 0 0,0 1 0 0 0,0 0 1 0 0,0 0-1 0 0,-1 0 0 0 0,1 0 0 0 0,0 0 1 0 0,-1 0-1 0 0,1 0 0 0 0,-1 1 0 0 0,0-1 1 0 0,1 1-1 0 0,-1 0 0 0 0,0 0 1 0 0,0 0-1 0 0,0 0 0 0 0,0 1 0 0 0,0-1 1 0 0,0 1-1 0 0,0-1 0 0 0,0 1 1 0 0,0 0-1 0 0,0 0 0 0 0,0 1 0 0 0,0-1 1 0 0,0 1-1 0 0,0-1 0 0 0,0 1 0 0 0,0 0 1 0 0,0 0-1 0 0,0 0 0 0 0,0 0 1 0 0,1 1-1 0 0,-1-1 0 0 0,-1 2 22 0 0,-5 4-29 0 0,0 0 0 0 0,0 1 0 0 0,0 0-1 0 0,1 0 1 0 0,1 1 0 0 0,-1 0 0 0 0,1 1 0 0 0,1 0 0 0 0,0 0-1 0 0,0 0 1 0 0,1 0 0 0 0,0 1 0 0 0,1 0 0 0 0,0 0 0 0 0,1 0-1 0 0,0 1 1 0 0,1-1 0 0 0,0 1 0 0 0,1-1 0 0 0,0 1 0 0 0,1 0-1 0 0,0 0 1 0 0,1 3 29 0 0,0-9 3 0 0,1-1 1 0 0,0 1-1 0 0,0-1 0 0 0,0 0 0 0 0,0 0 0 0 0,1 0 0 0 0,0 0 0 0 0,0 0 0 0 0,0-1 0 0 0,0 1 1 0 0,1-1-1 0 0,0 0 0 0 0,0 0 0 0 0,0 0 0 0 0,0 0 0 0 0,1-1 0 0 0,0 0 0 0 0,-1 0 0 0 0,1 0 0 0 0,0 0 1 0 0,0-1-1 0 0,1 0 0 0 0,-1 0 0 0 0,5 1-3 0 0,6 2 88 0 0,0-1 0 0 0,0-1 0 0 0,1 0 0 0 0,-1-1 0 0 0,1-1 0 0 0,-1-1 0 0 0,16-1-88 0 0,-13-3 140 0 0,-1 0 1 0 0,0-2-1 0 0,0 0 1 0 0,-1-1-1 0 0,0-1 0 0 0,0-1 1 0 0,-1 0-1 0 0,0-1 0 0 0,0-1 1 0 0,-1 0-1 0 0,-1-1 0 0 0,8-8-140 0 0,0-3 82 0 0,0 0 0 0 0,-2-2-1 0 0,0 0 1 0 0,-2-1 0 0 0,-1-1-1 0 0,-1-1 1 0 0,-2 0-1 0 0,0-1 1 0 0,-2 0 0 0 0,4-18-82 0 0,-7 15-44 0 0,-1 0 0 0 0,-2-1 0 0 0,-1 0 0 0 0,-2 0 0 0 0,-1 0 0 0 0,-1-19 44 0 0,-1 46-8 0 0,0 1 1 0 0,0-1-1 0 0,-1 1 1 0 0,0-1 0 0 0,1 0-1 0 0,-2 1 1 0 0,1 0 0 0 0,-1-1-1 0 0,0 1 1 0 0,0 0 0 0 0,0 0-1 0 0,-1 0 1 0 0,1 0-1 0 0,-1 0 1 0 0,0 1 0 0 0,-1-1-1 0 0,1 1 1 0 0,-1 0 0 0 0,-2-2 7 0 0,2 5-12 0 0,1 1 1 0 0,0 0 0 0 0,-1 0 0 0 0,1 0 0 0 0,-1 0 0 0 0,1 1 0 0 0,0 0 0 0 0,-1-1 0 0 0,1 1 0 0 0,0 0-1 0 0,0 0 1 0 0,-1 1 0 0 0,1-1 0 0 0,0 1 0 0 0,0 0 0 0 0,0-1 0 0 0,1 1 0 0 0,-1 1 0 0 0,0-1 0 0 0,1 0-1 0 0,0 0 1 0 0,-1 1 0 0 0,1 0 0 0 0,0-1 0 0 0,0 1 0 0 0,0 0 0 0 0,1 0 0 0 0,-1 0 0 0 0,1 0 0 0 0,-1 0-1 0 0,1 1 1 0 0,0-1 0 0 0,0 1 11 0 0,1-3 2 0 0,-9 19 22 0 0,2 0-1 0 0,1 1 0 0 0,0 0 0 0 0,1 0 0 0 0,2 0 0 0 0,0 1 0 0 0,1-1 0 0 0,1 1 0 0 0,1 0 0 0 0,1-1 0 0 0,3 21-23 0 0,37 133 328 0 0,-12-35-89 0 0,-27-125-233 0 0,0-1 1 0 0,1 1 0 0 0,1 0 0 0 0,0-1 0 0 0,1 1 0 0 0,0-1-1 0 0,1 0 1 0 0,1-1 0 0 0,1 1-7 0 0,-7-13-42 0 0,0 0-1 0 0,0 0 1 0 0,0-1-1 0 0,0 1 1 0 0,1 0-1 0 0,-1-1 1 0 0,0 1 0 0 0,0-1-1 0 0,1 1 1 0 0,-1-1-1 0 0,0 1 1 0 0,1-1-1 0 0,-1 0 1 0 0,0 0 0 0 0,1 0-1 0 0,-1 0 1 0 0,1 0-1 0 0,-1 0 1 0 0,0 0-1 0 0,1 0 1 0 0,-1 0 0 0 0,0-1-1 0 0,1 1 1 0 0,-1-1-1 0 0,0 1 1 0 0,1-1-1 0 0,-1 1 1 0 0,0-1 0 0 0,0 0-1 0 0,0 0 1 0 0,0 1-1 0 0,1-1 1 0 0,-1 0-1 0 0,0 0 1 0 0,0 0 0 0 0,-1 0-1 0 0,1 0 1 0 0,0 0-1 0 0,0-1 1 0 0,0 1-1 0 0,-1 0 1 0 0,1 0 0 0 0,-1 0-1 0 0,1-1 1 0 0,-1 1-1 0 0,1 0 1 0 0,-1-1-1 0 0,0 1 1 0 0,0 0 0 0 0,1-1-1 0 0,-1 1 1 0 0,0-1-1 0 0,0 0 43 0 0,6-8-984 0 0,10-22-3279 0 0,-8 9-4670 0 0,-8 23 8876 0 0,3-11-9996 0 0</inkml:trace>
</inkml:ink>
</file>

<file path=ppt/ink/ink36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17:59.4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149 48 7386 0 0,'0'0'3004'0'0,"0"0"-1095"0"0,0 0-341 0 0,0 0 59 0 0,0 0-56 0 0,0 0-155 0 0,0 0-215 0 0,0 0-272 0 0,0 0-202 0 0,0 0-132 0 0,0 0-134 0 0,0 0-106 0 0,0 0-66 0 0,-16 17-75 0 0,-53 52-54 0 0,23 5 133 0 0,42-60-253 0 0,-9 98 35 0 0,13-109-73 0 0,1 0 0 0 0,-1 0 1 0 0,1 0-1 0 0,0 0 0 0 0,-1-1 0 0 0,1 1 0 0 0,1 0 1 0 0,-1 0-1 0 0,0-1 0 0 0,1 1 0 0 0,-1 0 0 0 0,1-1 1 0 0,0 0-1 0 0,0 1 0 0 0,0-1 0 0 0,0 0 0 0 0,0 0 1 0 0,1 0-1 0 0,-1 0 0 0 0,0 0 0 0 0,1-1 0 0 0,0 1 1 0 0,-1-1-1 0 0,1 0 0 0 0,0 1 0 0 0,0-1 0 0 0,-1-1 1 0 0,1 1-1 0 0,0 0 0 0 0,0-1 0 0 0,0 1 1 0 0,0-1-1 0 0,0 0 0 0 0,0 0 0 0 0,2 0-2 0 0,5 0 61 0 0,0-1 0 0 0,0 0 0 0 0,-1 0 0 0 0,1-1-1 0 0,0-1 1 0 0,-1 1 0 0 0,1-1 0 0 0,-1-1 0 0 0,0 0 0 0 0,0 0 0 0 0,0-1-1 0 0,-1 0 1 0 0,1-1 0 0 0,-1 0 0 0 0,-1 0 0 0 0,1 0 0 0 0,-1-1-1 0 0,0 0 1 0 0,3-5-61 0 0,-2 1 71 0 0,0 0 0 0 0,-1-1 0 0 0,0 0 0 0 0,-1-1 0 0 0,-1 1-1 0 0,1-1 1 0 0,-2 0 0 0 0,0-1 0 0 0,-1 1 0 0 0,0-1 0 0 0,-1 1 0 0 0,0-1-1 0 0,-1 0 1 0 0,-1 0 0 0 0,0 1 0 0 0,-2-8-71 0 0,2 17-33 0 0,0 0-1 0 0,-1 0 1 0 0,0 0 0 0 0,0 0 0 0 0,0 0-1 0 0,0 1 1 0 0,-1-1 0 0 0,1 0 0 0 0,-1 1-1 0 0,0 0 1 0 0,0-1 0 0 0,0 1 0 0 0,-1 0-1 0 0,1 0 1 0 0,-1 0 0 0 0,1 0 0 0 0,-1 0-1 0 0,0 1 1 0 0,0-1 0 0 0,-1 1 0 0 0,1 0-1 0 0,0 0 1 0 0,-1 0 0 0 0,1 0 0 0 0,-1 1-1 0 0,0-1 1 0 0,1 1 0 0 0,-1 0 0 0 0,0 0-1 0 0,0 0 1 0 0,-3 0 33 0 0,0 1-265 0 0,0 1 0 0 0,0 0-1 0 0,0 0 1 0 0,0 0 0 0 0,0 1 0 0 0,0 0-1 0 0,1 0 1 0 0,-1 1 0 0 0,1-1 0 0 0,0 2-1 0 0,0-1 1 0 0,-5 4 265 0 0,-39 34-9401 0 0,42-30-1235 0 0</inkml:trace>
</inkml:ink>
</file>

<file path=ppt/ink/ink36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17:59.9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220 1 9874 0 0,'0'0'3432'0'0,"0"0"-1311"0"0,0 0-546 0 0,0 0-117 0 0,0 0-139 0 0,0 0-190 0 0,0 0-194 0 0,0 0-197 0 0,0 0-175 0 0,0 0-107 0 0,0 0-108 0 0,0 0-67 0 0,-15 0-43 0 0,-47 4-21 0 0,14 21 452 0 0,35-14-493 0 0,6-5-158 0 0,1-1-1 0 0,-1 1 0 0 0,1 0 1 0 0,0 0-1 0 0,1 1 0 0 0,-1 0 0 0 0,1 0 1 0 0,1 0-1 0 0,-1 1 0 0 0,1-1 1 0 0,0 1-1 0 0,1 0 0 0 0,0 0 0 0 0,0 0 1 0 0,1 1-1 0 0,0-1 0 0 0,1 1 1 0 0,-1-1-1 0 0,2 1 0 0 0,-1 0 0 0 0,1-1 1 0 0,0 1-1 0 0,1 0 0 0 0,2 8-17 0 0,-1-13 34 0 0,0-1-1 0 0,1 1 1 0 0,0 0-1 0 0,0-1 1 0 0,0 1 0 0 0,0-1-1 0 0,1 0 1 0 0,-1 0-1 0 0,1 0 1 0 0,0 0-1 0 0,0-1 1 0 0,0 0 0 0 0,0 1-1 0 0,0-2 1 0 0,0 1-1 0 0,1 0 1 0 0,-1-1-1 0 0,1 0 1 0 0,-1 0-1 0 0,1 0 1 0 0,-1 0 0 0 0,1-1-1 0 0,0 0 1 0 0,-1 0-1 0 0,1 0 1 0 0,-1 0-1 0 0,1-1 1 0 0,0 0 0 0 0,-1 0-1 0 0,1 0 1 0 0,-1-1-1 0 0,0 1 1 0 0,1-1-1 0 0,-1 0 1 0 0,0 0-1 0 0,2-2-33 0 0,80-37 695 0 0,-76 38-1122 0 0,-3 3-7678 0 0,-5 0 2578 0 0,0 0-5668 0 0</inkml:trace>
</inkml:ink>
</file>

<file path=ppt/ink/ink36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18:00.2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14747 0 0,'0'0'4345'0'0,"0"0"-3265"0"0,0 0-336 0 0,0 0 17 0 0,0 0-97 0 0,0 0-144 0 0,0 0-200 0 0,0 0-216 0 0,0 0-120 0 0,0 0-40 0 0,0 0-88 0 0,0 0-120 0 0,0 0-256 0 0,0 0-408 0 0,9 118-649 0 0,-5-118-1111 0 0,-1 0-1561 0 0,-1 0-7714 0 0</inkml:trace>
</inkml:ink>
</file>

<file path=ppt/ink/ink36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18:00.4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 33 20220 0 0,'0'0'1521'0'0,"0"0"-577"0"0,0 0-152 0 0,0 0-104 0 0,0 0-176 0 0,0 0-112 0 0,0 0-208 0 0,0 0-200 0 0,0 0-136 0 0,0 0-184 0 0,0 0-224 0 0,0 0-440 0 0,0 0-712 0 0,-35-33-1657 0 0,39 33-3137 0 0,-1 4-5184 0 0</inkml:trace>
</inkml:ink>
</file>

<file path=ppt/ink/ink3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4:47.6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0 394 12955 0 0,'0'0'2196'0'0,"0"0"-450"0"0,0 0-64 0 0,0 0-58 0 0,0 0-312 0 0,0 0-304 0 0,0 0-243 0 0,0 0-164 0 0,0 0-59 0 0,0 0-72 0 0,0 0-59 0 0,20-34-71 0 0,63-107-61 0 0,-42 55 249 0 0,-23 46-300 0 0,-2 61-676 0 0,-3 32 338 0 0,-13-46 126 0 0,1-1 0 0 0,-1 0 0 0 0,1 1 0 0 0,0-1 0 0 0,1 0 0 0 0,-1 0 0 0 0,1 0 0 0 0,0 0 0 0 0,1 0 0 0 0,-1 0 0 0 0,1-1 0 0 0,1 1 0 0 0,-1-1 0 0 0,1 0 0 0 0,-1 0 0 0 0,2 0 0 0 0,-1 0 0 0 0,0 0 0 0 0,1-1 0 0 0,0 0-1 0 0,0 0 1 0 0,0-1 0 0 0,0 1 0 0 0,1-1 0 0 0,0 0 0 0 0,-1 0 0 0 0,1-1 0 0 0,0 0 0 0 0,0 0 0 0 0,4 1-16 0 0,-2-3 149 0 0,0 0 0 0 0,-1 0 0 0 0,1-1 1 0 0,0 0-1 0 0,0 0 0 0 0,0-1 0 0 0,-1 1 0 0 0,1-2 0 0 0,-1 1 0 0 0,1-1 0 0 0,-1-1 0 0 0,0 1 0 0 0,0-1 0 0 0,0 0 0 0 0,-1-1 0 0 0,0 1 0 0 0,0-1 0 0 0,0-1 0 0 0,0 1 0 0 0,-1-1 0 0 0,1 0 0 0 0,-2 0 0 0 0,1-1-149 0 0,5-7-32 0 0,0-1-1 0 0,-1 0 0 0 0,-1 0 0 0 0,0-1 1 0 0,-1 0-1 0 0,-1 0 0 0 0,0-1 0 0 0,-2 0 1 0 0,0 0-1 0 0,0 0 33 0 0,-1-17-3235 0 0,-2 21-2463 0 0,-1 1-7172 0 0</inkml:trace>
</inkml:ink>
</file>

<file path=ppt/ink/ink36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18:00.6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18932 0 0,'0'0'1859'0'0,"0"0"-641"0"0,0 0-327 0 0,0 0-57 0 0,0 0-44 0 0,0 0-101 0 0,0 0-138 0 0,0 0-139 0 0,0 0-80 0 0,0 0-26 0 0,0 0-46 0 0,0 0-67 0 0,0 0-53 0 0,4 35-17 0 0,11 107-46 0 0,1 43 105 0 0,15 149-274 0 0,-31-332-3 0 0,0 0 1 0 0,0 0 0 0 0,0 0 0 0 0,-1 0 0 0 0,1 0-1 0 0,-1 0 1 0 0,1 0 0 0 0,-1 0 0 0 0,0 0 0 0 0,1 0-1 0 0,-1 0 1 0 0,0 0 0 0 0,-1-1 0 0 0,1 1 0 0 0,0 0-1 0 0,0-1 1 0 0,-1 1 0 0 0,1-1 0 0 0,-1 1 0 0 0,1-1-1 0 0,-1 0 1 0 0,0 1 0 0 0,-1 0 94 0 0,-12 2-5212 0 0,-2-7-5448 0 0,14 0 1002 0 0</inkml:trace>
</inkml:ink>
</file>

<file path=ppt/ink/ink36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18:00.9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67 13187 0 0,'0'0'1216'0'0,"0"0"-480"0"0,0 0-56 0 0,0 0-136 0 0,0 0-103 0 0,0 0-73 0 0,0 0-88 0 0,0 0-88 0 0,0 0-56 0 0,207-67-88 0 0,-185 67-112 0 0,2 0-232 0 0,-2 0-384 0 0,-4 0-649 0 0,-1 0-871 0 0,-1 0-865 0 0,-3 4-1200 0 0,-7-4-1664 0 0</inkml:trace>
</inkml:ink>
</file>

<file path=ppt/ink/ink36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18:04.6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 50 0 0 0,'0'0'615'0'0,"0"0"181"0"0,0 0 23 0 0,0 0-20 0 0,0 0-26 0 0,0 0-22 0 0,0 0 37 0 0,0 0 79 0 0,0-3 128 0 0,0 2-950 0 0,2-17 3350 0 0,0 17 8288 0 0,-2 2-11454 0 0,-1 7 157 0 0,-30 101 257 0 0,28-91-627 0 0,0 1 0 0 0,2-1 0 0 0,0 0 0 0 0,1 1 0 0 0,1-1 0 0 0,0 0 0 0 0,3 11-16 0 0,-3-27 12 0 0,-1-1 0 0 0,0 1 1 0 0,0-1-1 0 0,1 0 0 0 0,-1 1 1 0 0,1-1-1 0 0,-1 1 0 0 0,1-1 1 0 0,0 0-1 0 0,-1 0 0 0 0,1 0 0 0 0,0 1 1 0 0,0-1-1 0 0,0 0 0 0 0,0 0 1 0 0,0 0-1 0 0,0 0 0 0 0,0 0 1 0 0,0 0-1 0 0,1-1 0 0 0,-1 1 1 0 0,0 0-1 0 0,0-1 0 0 0,1 1 1 0 0,-1 0-1 0 0,0-1 0 0 0,1 0 0 0 0,-1 1 1 0 0,0-1-1 0 0,1 0 0 0 0,-1 0 1 0 0,1 0-1 0 0,-1 1 0 0 0,1-2 1 0 0,-1 1-1 0 0,1 0 0 0 0,-1 0 1 0 0,0 0-1 0 0,1-1 0 0 0,-1 1 1 0 0,0 0-1 0 0,1-1 0 0 0,0 0-12 0 0,79-53 874 0 0,-68 42-764 0 0,1-1-37 0 0,-1-1 0 0 0,0 1 0 0 0,-2-2 0 0 0,1 0 0 0 0,-2 0 0 0 0,0-1 0 0 0,-1 0 0 0 0,0-1 0 0 0,-1 0 0 0 0,-1 0 0 0 0,-1-1 0 0 0,-1 0 0 0 0,4-17-73 0 0,-8 11 407 0 0,-3 41 120 0 0,16 89-148 0 0,147 188-224 0 0,-145-257-136 0 0,-2-11 12 0 0,-2 0-1 0 0,-1 1 1 0 0,-2 1-1 0 0,0-1 0 0 0,-2 2 1 0 0,0-1-1 0 0,-3 1 1 0 0,2 24-31 0 0,-5-40 23 0 0,0 0 1 0 0,-1 0 0 0 0,-1 0-1 0 0,0-1 1 0 0,-1 1 0 0 0,0 0 0 0 0,-1-1-1 0 0,0 1 1 0 0,-1-1 0 0 0,-1 0-1 0 0,0 0 1 0 0,0 0 0 0 0,-1-1-1 0 0,0 0 1 0 0,-1 0 0 0 0,-1 0 0 0 0,0-1-1 0 0,0 0 1 0 0,-1-1 0 0 0,0 0-1 0 0,0 0 1 0 0,-9 5-24 0 0,-72 27 88 0 0,88-40-85 0 0,-1-1-1 0 0,0 1 1 0 0,0-1-1 0 0,1 0 1 0 0,-1 0-1 0 0,0 0 1 0 0,0-1-1 0 0,0 1 0 0 0,1 0 1 0 0,-1-1-1 0 0,0 0 1 0 0,1 0-1 0 0,-1 0 1 0 0,0 0-1 0 0,1 0 1 0 0,-1 0-1 0 0,1 0 1 0 0,0-1-1 0 0,-1 0 0 0 0,1 1 1 0 0,0-1-1 0 0,0 0 1 0 0,0 0-1 0 0,0 0 1 0 0,0 0-1 0 0,0 0 1 0 0,1-1-1 0 0,-1 1 0 0 0,1 0 1 0 0,0-1-1 0 0,0 1 1 0 0,-1-3-3 0 0,-1-5 0 0 0,1 0 1 0 0,0 0-1 0 0,1 0 1 0 0,0 0-1 0 0,1 0 0 0 0,0 0 1 0 0,0 0-1 0 0,1 0 1 0 0,1 0-1 0 0,-1 0 1 0 0,2 0-1 0 0,0-3 0 0 0,19-46-41 0 0,1 1 0 0 0,4 1 0 0 0,1 1 0 0 0,4 2 0 0 0,1 1 0 0 0,4 0 41 0 0,-21 28-54 0 0,77-93-1894 0 0,-59 79-4700 0 0,-32 34-601 0 0,0 2-4644 0 0</inkml:trace>
</inkml:ink>
</file>

<file path=ppt/ink/ink36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18:07.1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157 435 576 0 0,'0'0'2393'0'0,"0"0"-266"0"0,0 0 15 0 0,0 0 5 0 0,0 0-34 0 0,0 0-151 0 0,0 0-291 0 0,0 0-296 0 0,0 0-280 0 0,0 0-212 0 0,0 0-147 0 0,2-2-92 0 0,-2 1-553 0 0,1 1-1 0 0,0-1 1 0 0,0 1-1 0 0,-1 0 1 0 0,1-1-1 0 0,0 1 1 0 0,0 0-1 0 0,0-1 1 0 0,-1 1-1 0 0,1 0 1 0 0,0 0-1 0 0,0 0 1 0 0,0-1 0 0 0,0 1-1 0 0,0 0 1 0 0,-1 0-1 0 0,1 1 1 0 0,0-1-1 0 0,0 0 1 0 0,0 0-1 0 0,0 0 1 0 0,0 0-1 0 0,-1 1 1 0 0,1-1-1 0 0,0 0 1 0 0,0 1-1 0 0,-1-1 1 0 0,1 1-1 0 0,0-1 1 0 0,0 1-1 0 0,-1-1 1 0 0,1 1-1 0 0,-1-1 1 0 0,1 1-1 0 0,0 0 1 0 0,-1-1-1 0 0,1 1 1 0 0,-1 0-1 0 0,1 0 1 0 0,-1-1 0 0 0,0 1-1 0 0,1 0 1 0 0,-1 0-1 0 0,0 0 1 0 0,0-1-1 0 0,1 1 1 0 0,-1 0-1 0 0,0 0-90 0 0,32 45 283 0 0,-2 1 0 0 0,-2 2-1 0 0,-2 0 1 0 0,-2 2 0 0 0,-3 1 0 0 0,-2 0-1 0 0,10 47-282 0 0,-12-48 138 0 0,-17-50-112 0 0,0-1 10 0 0,0 0 2 0 0,0 0 20 0 0,11-8 1580 0 0,5-84-1437 0 0,98-322-22 0 0,-93 273-91 0 0,-21 140-77 0 0,0 1-18 0 0,0 0-18 0 0,0 0-2 0 0,0 0-37 0 0,0 0-48 0 0,0 0-41 0 0,-2 30-626 0 0,0-6-292 0 0,-1 22-1556 0 0,4-31-2043 0 0,1-1-3492 0 0,0-6-2742 0 0</inkml:trace>
  <inkml:trace contextRef="#ctx0" brushRef="#br0" timeOffset="473.957">805 788 7178 0 0,'0'0'2185'0'0,"0"0"-367"0"0,0 0-164 0 0,0 0-2 0 0,0 0-66 0 0,0 0-174 0 0,0 0-290 0 0,0 0-273 0 0,0 0-209 0 0,0 0-129 0 0,0 0-79 0 0,0 0-36 0 0,0 0-18 0 0,-8 8-34 0 0,-28 26-30 0 0,33-29-277 0 0,0 0 0 0 0,0-1-1 0 0,1 1 1 0 0,-1 0-1 0 0,1 0 1 0 0,1 0-1 0 0,-1 0 1 0 0,0 1-1 0 0,1-1 1 0 0,0 0-1 0 0,1 1 1 0 0,-1-1-1 0 0,1 0 1 0 0,0 1-1 0 0,0-1 1 0 0,1 1-1 0 0,-1-1 1 0 0,2 5-37 0 0,-1 0 47 0 0,0-8-4 0 0,1 1 1 0 0,-1 0 0 0 0,1-1 0 0 0,0 1-1 0 0,0-1 1 0 0,0 0 0 0 0,0 0 0 0 0,0 0-1 0 0,0 0 1 0 0,0 0 0 0 0,1 0 0 0 0,-1 0 0 0 0,1-1-1 0 0,-1 1 1 0 0,1-1 0 0 0,0 0 0 0 0,0 0-1 0 0,-1 0 1 0 0,1 0 0 0 0,0 0 0 0 0,0 0-1 0 0,0-1 1 0 0,0 0 0 0 0,0 1 0 0 0,0-1-1 0 0,0 0 1 0 0,0-1 0 0 0,0 1 0 0 0,0 0 0 0 0,0-1-1 0 0,0 0 1 0 0,0 0 0 0 0,0 1 0 0 0,-1-2-1 0 0,1 1 1 0 0,0 0 0 0 0,-1 0 0 0 0,2-1-44 0 0,4-3 108 0 0,1 0 0 0 0,0-1 0 0 0,-1 0 0 0 0,0 0 0 0 0,-1 0 0 0 0,1-1 0 0 0,-1 0 0 0 0,-1-1 0 0 0,1 0 0 0 0,-1 0 0 0 0,0 0 0 0 0,-1-1 0 0 0,0 1 0 0 0,-1-1 0 0 0,1 0 0 0 0,-2-1 0 0 0,1 1 0 0 0,-1-1 0 0 0,-1 0 0 0 0,0 0 0 0 0,0 1 0 0 0,-1-1 0 0 0,0-9-108 0 0,-1 16 7 0 0,0 0 0 0 0,-1 0 0 0 0,0 0 0 0 0,1 0 0 0 0,-1-1 0 0 0,0 1 1 0 0,0 0-1 0 0,-1 0 0 0 0,1 1 0 0 0,-1-1 0 0 0,1 0 0 0 0,-1 0 0 0 0,0 1 0 0 0,0-1 0 0 0,0 1 0 0 0,-1 0 0 0 0,1-1 0 0 0,0 1 0 0 0,-1 0 0 0 0,1 0 0 0 0,-1 1 0 0 0,0-1 0 0 0,0 0 0 0 0,0 1 0 0 0,1 0 0 0 0,-2 0 1 0 0,1 0-1 0 0,0 0 0 0 0,0 0 0 0 0,-2 0-7 0 0,-50-6-2662 0 0,7 13-6725 0 0,36-3-2362 0 0</inkml:trace>
  <inkml:trace contextRef="#ctx0" brushRef="#br0" timeOffset="1479.981">21 162 3513 0 0,'0'0'1545'0'0,"0"0"77"0"0,0 0 193 0 0,0 0 171 0 0,0 0 74 0 0,0 0-79 0 0,0 0-216 0 0,0 0-230 0 0,0 0-257 0 0,0 0-230 0 0,0 0-158 0 0,0 0-135 0 0,0 0-125 0 0,-5 0-129 0 0,-11-5-54 0 0,30 10 453 0 0,8 2-531 0 0,0-2 1 0 0,0-1 0 0 0,0 0 0 0 0,0-2 0 0 0,1 0 0 0 0,-1-1 0 0 0,23-3-370 0 0,-4 1 240 0 0,138-17 395 0 0,-57 11 1187 0 0,-155-20-1578 0 0,-8-9-129 0 0,-1-8-6 0 0,17 21-705 0 0,11 7 88 0 0,9 11-1065 0 0,2 2-1226 0 0,3-1-8290 0 0,0 3-1203 0 0</inkml:trace>
</inkml:ink>
</file>

<file path=ppt/ink/ink36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18:11.6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 26 7626 0 0,'0'0'2096'0'0,"0"0"-390"0"0,0 0-119 0 0,0 0 25 0 0,0 0 60 0 0,0 0-49 0 0,0 0-190 0 0,0 0-273 0 0,0 0-253 0 0,0 0-224 0 0,0 0-166 0 0,0-4-93 0 0,0-18 603 0 0,12 144 859 0 0,-4 250-845 0 0,-4-123-829 0 0,-9-211 6 0 0,4-31 381 0 0,7-27-207 0 0,5-7-394 0 0,1 0 0 0 0,2 1 0 0 0,0 0 0 0 0,2 1-1 0 0,0 1 1 0 0,2 0 0 0 0,1 2 0 0 0,1 0 0 0 0,0 1 0 0 0,2 1 0 0 0,0 0 2 0 0,-15 14-10 0 0,-1 1 1 0 0,1-1-1 0 0,1 1 0 0 0,-1 0 0 0 0,1 1 0 0 0,-1 0 1 0 0,1 0-1 0 0,0 0 0 0 0,1 1 0 0 0,-1 1 0 0 0,1-1 1 0 0,-1 1-1 0 0,1 1 0 0 0,-1 0 0 0 0,1 0 1 0 0,0 0-1 0 0,0 1 0 0 0,4 1 10 0 0,-9 1-2 0 0,0 1 0 0 0,0-1 0 0 0,-1 1-1 0 0,0 0 1 0 0,1 0 0 0 0,-1 0 0 0 0,0 0 0 0 0,0 1 0 0 0,-1-1 0 0 0,1 1-1 0 0,-1 0 1 0 0,0 0 0 0 0,0 0 0 0 0,0 0 0 0 0,0 0 0 0 0,-1 0 0 0 0,1 0-1 0 0,0 5 3 0 0,0 1 26 0 0,0 0 0 0 0,0 1 0 0 0,-1-1 0 0 0,-1 1-1 0 0,1-1 1 0 0,-2 1 0 0 0,1-1 0 0 0,-2 1 0 0 0,1-1-1 0 0,-1 1 1 0 0,-1-1 0 0 0,0 0 0 0 0,0 0 0 0 0,-1 0 0 0 0,-1-1-1 0 0,1 1 1 0 0,-6 7-26 0 0,-9 10 20 0 0,11-12 0 0 0,-2 0 0 0 0,0-1 0 0 0,-1 0 0 0 0,-1 0 0 0 0,0-1 0 0 0,0-1 0 0 0,-1 0 0 0 0,-1 0 0 0 0,0-2 0 0 0,-1 0 0 0 0,-2 1-20 0 0,-77-6-40 0 0,85-6-57 0 0,1 0 0 0 0,0 0 0 0 0,-1-1-1 0 0,1 0 1 0 0,0 0 0 0 0,0-1 0 0 0,0 0 0 0 0,1 0 0 0 0,-1-1-1 0 0,1 0 1 0 0,-1 0 0 0 0,1-1 0 0 0,1 0 0 0 0,-1 0 0 0 0,1-1-1 0 0,0 1 1 0 0,0-2 0 0 0,0 1 0 0 0,1 0 0 0 0,0-1 0 0 0,0 0-1 0 0,-1-3 98 0 0,3-10-3065 0 0,12 7-7262 0 0,-5 12-797 0 0</inkml:trace>
  <inkml:trace contextRef="#ctx0" brushRef="#br0" timeOffset="749.782">440 921 8266 0 0,'0'0'1624'0'0,"0"0"-258"0"0,0 0 97 0 0,0 0 229 0 0,0 0-20 0 0,0 0-219 0 0,0 0-289 0 0,0 0-237 0 0,0 0-162 0 0,0 0-118 0 0,0 0-89 0 0,33-19-92 0 0,99-61-74 0 0,-58 17 302 0 0,-58 47-469 0 0,6-5-26 0 0,-1-1 1 0 0,0 0 0 0 0,-2-2 0 0 0,-1-1 0 0 0,0 0-1 0 0,-2-1 1 0 0,-1-1 0 0 0,4-11-200 0 0,-15 29 25 0 0,0 1 0 0 0,-1 0 0 0 0,0-1 1 0 0,0 0-1 0 0,-1 1 0 0 0,0-1 0 0 0,-1 0 0 0 0,0 0 0 0 0,0 0 1 0 0,-1-1-1 0 0,0 1 0 0 0,0 0 0 0 0,-1 0 0 0 0,-1 0 0 0 0,-1-6-25 0 0,2 13-4 0 0,1 1-1 0 0,-1-1 0 0 0,0 1 1 0 0,0-1-1 0 0,0 1 0 0 0,-1 0 1 0 0,1 0-1 0 0,0 0 0 0 0,0-1 0 0 0,-1 1 1 0 0,1 0-1 0 0,0 0 0 0 0,-1 1 1 0 0,1-1-1 0 0,-1 0 0 0 0,1 0 0 0 0,-1 1 1 0 0,0-1-1 0 0,1 1 0 0 0,-1-1 1 0 0,1 1-1 0 0,-1 0 0 0 0,0 0 1 0 0,0 0-1 0 0,1-1 0 0 0,-1 2 0 0 0,0-1 1 0 0,1 0-1 0 0,-1 0 0 0 0,0 0 1 0 0,1 1-1 0 0,-1-1 0 0 0,1 1 1 0 0,-1 0-1 0 0,0-1 0 0 0,1 1 0 0 0,-1 0 1 0 0,1 0-1 0 0,-1 0 5 0 0,-54 43-209 0 0,55-43 208 0 0,-5 4 2 0 0,0 1 0 0 0,0-1 0 0 0,1 1 1 0 0,0 1-1 0 0,0-1 0 0 0,0 1 0 0 0,1-1 0 0 0,0 1 1 0 0,0 0-1 0 0,1 1 0 0 0,0-1 0 0 0,0 1 0 0 0,1-1 1 0 0,0 1-1 0 0,0 0 0 0 0,1 0 0 0 0,0 0 0 0 0,0 0 1 0 0,1 6-2 0 0,3-10 17 0 0,0 0 0 0 0,0 0 1 0 0,0 0-1 0 0,1 0 0 0 0,0-1 1 0 0,-1 0-1 0 0,1 0 0 0 0,1 0 1 0 0,-1 0-1 0 0,0-1 0 0 0,1 1 1 0 0,-1-1-1 0 0,1 0 0 0 0,0-1 1 0 0,0 1-1 0 0,-1-1 0 0 0,1 0 1 0 0,0 0-1 0 0,0 0 0 0 0,0-1 1 0 0,4 0-18 0 0,165-3 516 0 0,-172 4-485 0 0,-1 1 1 0 0,1-1-1 0 0,-1 0 1 0 0,1 1-1 0 0,-1-1 1 0 0,0 1-1 0 0,1-1 1 0 0,-1 1-1 0 0,0 0 1 0 0,0-1-1 0 0,0 1 1 0 0,0 0-1 0 0,0 0 1 0 0,-1 0-1 0 0,1 0 0 0 0,-1 0 1 0 0,1 0-1 0 0,-1 0 1 0 0,1 0-1 0 0,-1 0 1 0 0,0 0-1 0 0,0 0 1 0 0,0 0-1 0 0,0 0 1 0 0,-1 0-1 0 0,1 0 1 0 0,0 0-1 0 0,-1 0 1 0 0,1 0-1 0 0,-2 0-31 0 0,2 8 164 0 0,-19 46 454 0 0,-41 65-274 0 0,55-112-70 0 0,5-9-344 0 0,0 0-1 0 0,1 0 0 0 0,-1-1 0 0 0,1 1 0 0 0,-1 0 0 0 0,0 0 0 0 0,1 0 0 0 0,-1 0 1 0 0,1 0-1 0 0,-1-1 0 0 0,0 1 0 0 0,1 0 0 0 0,-1 0 0 0 0,1 0 0 0 0,-1 0 0 0 0,0 0 1 0 0,1 1-1 0 0,-1-1 0 0 0,1 0 0 0 0,-1 0 0 0 0,0 0 0 0 0,1 0 0 0 0,-1 0 0 0 0,1 0 1 0 0,-1 1-1 0 0,0-1 0 0 0,1 0 0 0 0,-1 0 0 0 0,0 1 0 0 0,1-1 0 0 0,-1 0 1 0 0,0 0-1 0 0,1 1 0 0 0,-1-1 0 0 0,0 0 0 0 0,0 1 0 0 0,1-1 0 0 0,-1 0 0 0 0,0 1 1 0 0,0-1-1 0 0,0 1 0 0 0,0-1 0 0 0,0 0 0 0 0,1 1 0 0 0,-1-1 0 0 0,0 1 0 0 0,0-1 1 0 0,0 0-1 0 0,0 1 0 0 0,0-1 0 0 0,0 1 0 0 0,0-1 0 0 0,0 0 0 0 0,0 1 0 0 0,0-1 1 0 0,-1 1-1 0 0,1-1 0 0 0,0 0 0 0 0,0 1 0 0 0,0-1 0 0 0,0 1 0 0 0,-1-1 0 0 0,1 0 71 0 0,33-9-6527 0 0,-14-3-1869 0 0,-11 8-419 0 0</inkml:trace>
  <inkml:trace contextRef="#ctx0" brushRef="#br0" timeOffset="1950.381">1140 755 1968 0 0,'0'0'1855'0'0,"0"0"45"0"0,0 0 229 0 0,0 0 171 0 0,0 0-97 0 0,0 0-303 0 0,0 0-348 0 0,0 0-298 0 0,0 0-196 0 0,0 0-125 0 0,0 0-66 0 0,0 0-78 0 0,32-9-88 0 0,102-27-85 0 0,-77 8 141 0 0,-50 20-566 0 0,-2 3-63 0 0,0 0 1 0 0,0 0-1 0 0,0 0 1 0 0,-1-1-1 0 0,0 0 1 0 0,0 0 0 0 0,0 0-1 0 0,-1 0 1 0 0,0 0-1 0 0,0-1 1 0 0,-1 0-1 0 0,1 1 1 0 0,-1-1-1 0 0,-1 0 1 0 0,1 0-1 0 0,-1 0 1 0 0,-1 0-1 0 0,1 0 1 0 0,-1-3-129 0 0,-2 7 13 0 0,0 0 1 0 0,0 0-1 0 0,-1 0 1 0 0,1 0-1 0 0,0 1 1 0 0,-1-1-1 0 0,0 1 0 0 0,0-1 1 0 0,0 1-1 0 0,0 0 1 0 0,0 0-1 0 0,0 1 1 0 0,0-1-1 0 0,0 1 1 0 0,-1-1-1 0 0,1 1 1 0 0,-1 0-1 0 0,1 0 0 0 0,-1 1 1 0 0,1-1-1 0 0,-1 1 1 0 0,1 0-1 0 0,-1 0 1 0 0,0 0-1 0 0,1 0 1 0 0,-1 0-1 0 0,1 1 1 0 0,-1 0-1 0 0,0-1 0 0 0,1 1 1 0 0,0 1-1 0 0,-1-1 1 0 0,-1 1-14 0 0,-8 6-6 0 0,-1 0 0 0 0,1 1 0 0 0,1 0 0 0 0,0 1 0 0 0,0 0 0 0 0,1 1 0 0 0,0 0 0 0 0,1 1 0 0 0,0 0 0 0 0,1 1 0 0 0,0 0 0 0 0,1 1 0 0 0,0-1 0 0 0,2 1 0 0 0,-1 1 0 0 0,2-1 0 0 0,-2 6 7 0 0,5-17-4 0 0,0 1 1 0 0,0 0-1 0 0,0 0 1 0 0,1 1 0 0 0,-1-1-1 0 0,1 0 1 0 0,0 1 0 0 0,0-1-1 0 0,0 0 1 0 0,1 1 0 0 0,-1-1-1 0 0,1 1 1 0 0,0-1-1 0 0,1 1 1 0 0,-1-1 0 0 0,1 1-1 0 0,0-1 1 0 0,0 0 0 0 0,0 1-1 0 0,1-1 1 0 0,-1 0 0 0 0,1 0-1 0 0,0 0 1 0 0,0 0 0 0 0,0 0-1 0 0,1 0 1 0 0,0-1-1 0 0,-1 1 1 0 0,1-1 0 0 0,0 0-1 0 0,1 0 1 0 0,-1 0 0 0 0,1 0-1 0 0,-1 0 1 0 0,1-1 0 0 0,0 1-1 0 0,0-1 1 0 0,0 0-1 0 0,1 0 3 0 0,10 0-107 0 0,2 0 0 0 0,-1-1-1 0 0,0-1 1 0 0,0 0-1 0 0,0-2 1 0 0,0 1-1 0 0,0-2 1 0 0,0 0-1 0 0,-1-1 1 0 0,1-1-1 0 0,-1 0 1 0 0,0-1-1 0 0,6-4 108 0 0,119-62-5755 0 0,-99 50 2589 0 0,79-60-6268 0 0,-48 17 7743 0 0,-45 32 4747 0 0,-22 27-361 0 0,-8 7 5214 0 0,-2 1-4358 0 0,-25 13-2566 0 0,-98 98 2529 0 0,108-91-3288 0 0,14-18-209 0 0,0 0 0 0 0,0 0-1 0 0,1 1 1 0 0,0 0 0 0 0,0 0 0 0 0,1 1-1 0 0,-1-1 1 0 0,1 1 0 0 0,0 0 0 0 0,1 0-1 0 0,-1 0 1 0 0,1 1 0 0 0,0-1 0 0 0,1 1 0 0 0,0-1-1 0 0,0 1 1 0 0,0 0 0 0 0,1 0 0 0 0,0 0-1 0 0,0 0 1 0 0,1 0 0 0 0,0 0 0 0 0,0 0-1 0 0,1 3-16 0 0,38 5-41 0 0,-23-18 50 0 0,1-2 1 0 0,-1 0-1 0 0,-1-1 0 0 0,1-1 0 0 0,-1-1 1 0 0,0 0-1 0 0,-1 0 0 0 0,1-2 0 0 0,-2 1 1 0 0,1-2-1 0 0,-2 0 0 0 0,1-1 1 0 0,-2 0-1 0 0,0 0 0 0 0,0-2 0 0 0,4-6-9 0 0,-9 13-19 0 0,18-13-282 0 0,-14 40-438 0 0,-13 17 505 0 0,2-35 196 0 0,-1 1 1 0 0,2 0-1 0 0,-1 0 1 0 0,0 0 0 0 0,0-1-1 0 0,1 1 1 0 0,0 0-1 0 0,-1 0 1 0 0,1 0 0 0 0,0 0-1 0 0,0 0 1 0 0,1 0 0 0 0,-1 0-1 0 0,1 0 1 0 0,-1 0-1 0 0,1 0 1 0 0,0-1 0 0 0,0 1-1 0 0,0 0 1 0 0,1-1 0 0 0,-1 1-1 0 0,0 0 1 0 0,1-1-1 0 0,0 0 1 0 0,0 1 0 0 0,-1-1-1 0 0,2 0 1 0 0,-1 0 0 0 0,0 0-1 0 0,0 0 1 0 0,0 0-1 0 0,1-1 1 0 0,-1 1 0 0 0,1-1-1 0 0,0 1 1 0 0,-1-1 0 0 0,1 0-1 0 0,0 0 1 0 0,0 0-1 0 0,0 0 38 0 0,5 0 22 0 0,1 0-1 0 0,0 0 0 0 0,0-1 0 0 0,0 0 0 0 0,0 0 0 0 0,0-1 0 0 0,0-1 0 0 0,0 1 0 0 0,0-1 0 0 0,-1-1 1 0 0,1 1-1 0 0,-1-2 0 0 0,1 1 0 0 0,-1-1 0 0 0,0 0 0 0 0,0-1 0 0 0,-1 0 0 0 0,0 0 0 0 0,3-2-21 0 0,122-126 1344 0 0,-101 91-1107 0 0,-2-2 0 0 0,-1-2 0 0 0,-3 0 0 0 0,-2-2 0 0 0,1-5-237 0 0,-11 26 47 0 0,-2-1 1 0 0,0-1-1 0 0,-2 0 0 0 0,-1 0 0 0 0,-1 0 0 0 0,-1-1 0 0 0,-2 0 0 0 0,-1-1 0 0 0,-2 1 0 0 0,-1-5-47 0 0,1 34 8 0 0,-1 0-1 0 0,0 0 1 0 0,0 0 0 0 0,0 1-1 0 0,0-1 1 0 0,0 0-1 0 0,0 0 1 0 0,-1 0 0 0 0,1 0-1 0 0,0 0 1 0 0,0 0 0 0 0,-1 1-1 0 0,1-1 1 0 0,0 0-1 0 0,-1 0 1 0 0,1 0 0 0 0,-1 1-1 0 0,1-1 1 0 0,-1 0 0 0 0,1 0-1 0 0,-1 1 1 0 0,0-1-1 0 0,1 1 1 0 0,-1-1 0 0 0,0 0-1 0 0,1 1 1 0 0,-1-1-1 0 0,0 1 1 0 0,0 0 0 0 0,1-1-1 0 0,-1 1 1 0 0,0-1 0 0 0,0 1-1 0 0,0 0 1 0 0,0 0-1 0 0,0 0 1 0 0,0 0 0 0 0,1-1-1 0 0,-1 1 1 0 0,0 0-1 0 0,0 0 1 0 0,0 1 0 0 0,0-1-1 0 0,0 0 1 0 0,0 0 0 0 0,0 0-1 0 0,1 0 1 0 0,-1 1-1 0 0,0-1 1 0 0,0 1 0 0 0,0-1-1 0 0,1 0 1 0 0,-1 1-1 0 0,0-1 1 0 0,0 1 0 0 0,1 0-1 0 0,-1-1 1 0 0,0 1 0 0 0,1 0-8 0 0,-43 34 69 0 0,32-21-50 0 0,1 1-1 0 0,0 0 1 0 0,1 1 0 0 0,1 0-1 0 0,1 1 1 0 0,0-1 0 0 0,1 2-1 0 0,1-1 1 0 0,0 0 0 0 0,1 1-1 0 0,2 0 1 0 0,-1 0 0 0 0,2 0-1 0 0,0 0 1 0 0,1 0 0 0 0,2 7-19 0 0,0-3 41 0 0,1 0 0 0 0,1-1 1 0 0,1 1-1 0 0,1-1 0 0 0,0 0 0 0 0,2-1 1 0 0,6 12-42 0 0,13 41 183 0 0,-17-42-117 0 0,-1 0 1 0 0,-1 0 0 0 0,-2 0-1 0 0,-2 1 1 0 0,0 0 0 0 0,-2 12-67 0 0,-18 48 192 0 0,4-66-109 0 0,12-56-1170 0 0,8-52-3843 0 0,-1 56 496 0 0,3-1-3445 0 0,-3 12-3035 0 0</inkml:trace>
  <inkml:trace contextRef="#ctx0" brushRef="#br0" timeOffset="2396.297">2786 332 15299 0 0,'0'0'2239'0'0,"0"0"-816"0"0,0 0-357 0 0,0 0-31 0 0,0 0-75 0 0,0 0-130 0 0,0 0-150 0 0,0 0-144 0 0,0 0-103 0 0,0 0-62 0 0,0 0-66 0 0,0 0-29 0 0,0 0-13 0 0,-26 17-36 0 0,-79 57-15 0 0,-40 30 467 0 0,142-102-665 0 0,-1 0 0 0 0,1 0 0 0 0,-1 1 0 0 0,1-1 0 0 0,0 1 0 0 0,0 0 0 0 0,0-1 0 0 0,1 1 0 0 0,-1 1 1 0 0,1-1-1 0 0,-1 0 0 0 0,1 1 0 0 0,0-1 0 0 0,0 1 0 0 0,1-1 0 0 0,-1 1 0 0 0,1 0 0 0 0,0 0 0 0 0,0 0 0 0 0,0 0 0 0 0,0 0 1 0 0,0 0-1 0 0,1 0 0 0 0,0 0 0 0 0,0 2-14 0 0,66 38 285 0 0,17 29 291 0 0,-2-10 613 0 0,-39-7-748 0 0,-28-73-8875 0 0,-6 5-2918 0 0,-3 8 1461 0 0</inkml:trace>
  <inkml:trace contextRef="#ctx0" brushRef="#br0" timeOffset="2852.923">3203 486 15635 0 0,'0'0'2465'0'0,"0"0"-798"0"0,0 0-303 0 0,0 0-13 0 0,0 0-75 0 0,0 0-206 0 0,0 0-233 0 0,0 0-182 0 0,0 0-160 0 0,0 0-100 0 0,0 0-78 0 0,0 0-85 0 0,0 0-76 0 0,-10-3-34 0 0,-35-8-44 0 0,-2 26 58 0 0,43-14-139 0 0,1 0 0 0 0,-1 0-1 0 0,1 1 1 0 0,-1 0-1 0 0,1 0 1 0 0,0 0-1 0 0,0 0 1 0 0,0 0 0 0 0,0 0-1 0 0,0 1 1 0 0,1-1-1 0 0,-1 1 1 0 0,1 0-1 0 0,-1 0 1 0 0,1 0-1 0 0,0 0 1 0 0,0 0 0 0 0,1 0-1 0 0,-1 1 1 0 0,1-1-1 0 0,-1 1 1 0 0,1-1-1 0 0,0 1 1 0 0,0-1 0 0 0,1 1-1 0 0,-1 0 1 0 0,1 0-1 0 0,-1 0 4 0 0,38 11-53 0 0,-29-13 90 0 0,0 1 0 0 0,-1 0 0 0 0,0 0 0 0 0,0 1 1 0 0,0 0-1 0 0,0 0 0 0 0,0 1 0 0 0,-1 0 0 0 0,0 0 0 0 0,0 0 0 0 0,0 1 0 0 0,0 0 0 0 0,-1 0 0 0 0,0 0 1 0 0,-1 1-1 0 0,1 0 0 0 0,-1 0 0 0 0,0 0 0 0 0,-1 0 0 0 0,0 1 0 0 0,0-1 0 0 0,-1 1 0 0 0,1 0 0 0 0,-2-1 1 0 0,1 1-1 0 0,-1 0 0 0 0,0 0 0 0 0,-1 5-37 0 0,0 0 203 0 0,1-10-164 0 0,-1-1 1 0 0,1 1-1 0 0,-1-1 0 0 0,0 1 1 0 0,0 0-1 0 0,0-1 0 0 0,-1 1 1 0 0,1-1-1 0 0,-1 1 1 0 0,1-1-1 0 0,-1 1 0 0 0,0-1 1 0 0,0 1-1 0 0,0-1 0 0 0,0 0 1 0 0,0 0-1 0 0,0 1 0 0 0,-1-1 1 0 0,1 0-1 0 0,-1 0 0 0 0,1 0 1 0 0,-1 0-1 0 0,-1 0-39 0 0,-3 3 7 0 0,-1 0-1 0 0,0 0 1 0 0,0-1 0 0 0,0 0-1 0 0,-1 0 1 0 0,1-1-1 0 0,-1 1 1 0 0,0-2-1 0 0,0 1 1 0 0,0-1 0 0 0,0-1-1 0 0,0 1 1 0 0,0-1-1 0 0,-1-1 1 0 0,1 0 0 0 0,0 0-1 0 0,0 0 1 0 0,-6-2-7 0 0,-14-19-2274 0 0,15 6-6673 0 0,9 11-3287 0 0</inkml:trace>
</inkml:ink>
</file>

<file path=ppt/ink/ink36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18:17.6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39 479 12675 0 0,'0'0'1867'0'0,"0"0"-359"0"0,0 0-148 0 0,0 0 1 0 0,0 0-69 0 0,0 0-212 0 0,0 0-284 0 0,0 0-216 0 0,0 0-163 0 0,0 0-89 0 0,0 0-47 0 0,-4 23-53 0 0,-9 73-17 0 0,11-80-95 0 0,0 0-1 0 0,1-1 1 0 0,1 1 0 0 0,1 0 0 0 0,0 0 0 0 0,1-1-1 0 0,0 1 1 0 0,2 0-116 0 0,2 17 134 0 0,-2-21-3441 0 0,-5-40-6594 0 0,0 12 4505 0 0,1 4-1044 0 0</inkml:trace>
  <inkml:trace contextRef="#ctx0" brushRef="#br0" timeOffset="243.332">0 0 10034 0 0,'0'0'3674'0'0,"0"0"-1487"0"0,0 0-854 0 0,0 0-336 0 0,0 0-179 0 0,0 0-163 0 0,0 0-210 0 0,0 0-242 0 0,0 0-170 0 0,0 0-105 0 0,0 0-65 0 0,0 0-71 0 0,0 0-120 0 0,2 22-239 0 0,10 70-511 0 0,-12-87 640 0 0,1-1-1 0 0,0 1 1 0 0,0-1-1 0 0,0 0 1 0 0,1 0-1 0 0,-1 1 1 0 0,1-1-1 0 0,0 0 1 0 0,0-1-1 0 0,1 1 1 0 0,-1 0 0 0 0,1 0-1 0 0,0-1 1 0 0,0 0-1 0 0,0 1 1 0 0,3 1 438 0 0,6 7-5107 0 0,-2-1-760 0 0</inkml:trace>
  <inkml:trace contextRef="#ctx0" brushRef="#br0" timeOffset="611.997">311 795 5977 0 0,'0'0'5041'0'0,"0"0"-2405"0"0,0 0-856 0 0,0 0-54 0 0,0 0-90 0 0,0 0-268 0 0,0 0-351 0 0,0 0-295 0 0,0 0-203 0 0,0 0-75 0 0,0 0-56 0 0,0 0-45 0 0,0 0-50 0 0,8-22-49 0 0,42-114 210 0 0,34-55 649 0 0,-84 191-1106 0 0,0-1 1 0 0,0 0-1 0 0,0 1 1 0 0,0-1-1 0 0,1 1 1 0 0,-1-1-1 0 0,0 0 1 0 0,0 1-1 0 0,1-1 1 0 0,-1 1-1 0 0,0-1 1 0 0,1 1-1 0 0,-1-1 0 0 0,0 1 1 0 0,1-1-1 0 0,-1 1 1 0 0,1-1-1 0 0,-1 1 1 0 0,1 0-1 0 0,-1-1 1 0 0,1 1-1 0 0,-1 0 1 0 0,1-1-1 0 0,0 1 1 0 0,-1 0-1 0 0,1-1 1 0 0,-1 1-1 0 0,1 0 1 0 0,0 0-1 0 0,-1 0 1 0 0,1 0-1 0 0,-1 0 1 0 0,1 0-1 0 0,0 0 1 0 0,-1 0-1 0 0,1 0 0 0 0,0 0 1 0 0,-1 0-1 0 0,1 0 1 0 0,-1 0-1 0 0,1 0 1 0 0,0 1-1 0 0,-1-1 1 0 0,1 0-1 0 0,-1 0 1 0 0,1 1-1 0 0,-1-1 1 0 0,1 0-1 0 0,-1 1 1 0 0,1-1-1 0 0,-1 1 1 0 0,1-1-1 0 0,-1 1 1 0 0,1-1-1 0 0,-1 1 1 0 0,0-1-1 0 0,1 1 0 0 0,-1-1 1 0 0,0 1-1 0 0,1-1 1 0 0,-1 1-1 0 0,0-1 1 0 0,0 1-1 0 0,1 0 1 0 0,-1-1-1 0 0,0 1 1 0 0,0 0 2 0 0,10 43-43 0 0,-8-25 60 0 0,-2-4-24 0 0,2 0-1 0 0,0 0 1 0 0,0 0-1 0 0,2 0 1 0 0,0-1 0 0 0,0 1-1 0 0,1-1 1 0 0,1 0-1 0 0,3 4 8 0 0,-7-15 14 0 0,0 0-1 0 0,1 0 0 0 0,-1 0 1 0 0,1 0-1 0 0,0 0 0 0 0,0-1 0 0 0,0 1 1 0 0,0-1-1 0 0,0 1 0 0 0,1-1 0 0 0,-1 0 1 0 0,1-1-1 0 0,-1 1 0 0 0,1-1 1 0 0,0 1-1 0 0,0-1 0 0 0,-1 0 0 0 0,1 0 1 0 0,0-1-1 0 0,0 1 0 0 0,0-1 0 0 0,0 0 1 0 0,0 0-1 0 0,0 0 0 0 0,0-1 1 0 0,0 1-1 0 0,0-1 0 0 0,-1 0 0 0 0,1 0 1 0 0,0 0-1 0 0,0-1 0 0 0,-1 1 1 0 0,1-1-1 0 0,-1 0 0 0 0,1 0 0 0 0,-1 0 1 0 0,0 0-1 0 0,0-1 0 0 0,0 1 0 0 0,0-1 1 0 0,0 0-1 0 0,0 0 0 0 0,-1 0 1 0 0,3-3-14 0 0,9-11 120 0 0,0 0 0 0 0,-1-1 1 0 0,-1 0-1 0 0,-1-1 0 0 0,0 0 1 0 0,-2-1-1 0 0,0 0 0 0 0,-1-1 1 0 0,-1 1-1 0 0,-1-2 0 0 0,-1 1 1 0 0,-1-1-1 0 0,0 0-120 0 0,3-2-2602 0 0,1 12-3635 0 0,-4 8 2384 0 0,-1 3-7768 0 0</inkml:trace>
  <inkml:trace contextRef="#ctx0" brushRef="#br0" timeOffset="879.254">1180 22 15931 0 0,'0'0'2041'0'0,"0"0"-834"0"0,0 0-292 0 0,0 0 165 0 0,0 0 172 0 0,0 0-24 0 0,0 0-235 0 0,0 0-256 0 0,0 0-157 0 0,0 0-125 0 0,0 36-46 0 0,0 112-50 0 0,-7 40 532 0 0,-10 205-672 0 0,10-319-1346 0 0,7-73 632 0 0,0-1-154 0 0,0 0-172 0 0,0 0-195 0 0,-11-16-8524 0 0,9 13 4608 0 0,0-4-4785 0 0</inkml:trace>
  <inkml:trace contextRef="#ctx0" brushRef="#br0" timeOffset="1141.48">946 490 8194 0 0,'0'0'4599'0'0,"0"0"-1917"0"0,0 0-979 0 0,0 0-346 0 0,0 0-190 0 0,0 0-145 0 0,0 0-151 0 0,0 0-176 0 0,0 0-124 0 0,0 0-102 0 0,0 0-103 0 0,0 0-90 0 0,0 0-91 0 0,26-1-54 0 0,81-1-38 0 0,84-10-702 0 0,-121 4-6994 0 0,-46 4 2875 0 0,-11 1-5337 0 0</inkml:trace>
  <inkml:trace contextRef="#ctx0" brushRef="#br0" timeOffset="1406.749">1611 379 9922 0 0,'0'0'3658'0'0,"0"0"-1299"0"0,0 0-680 0 0,0 0-222 0 0,0 0-194 0 0,0 0-212 0 0,0 0-233 0 0,0 0-217 0 0,0 0-180 0 0,0 0-140 0 0,0 0-90 0 0,0 0-59 0 0,-17 36-59 0 0,-51 110-23 0 0,50-80-4 0 0,20-56-42 0 0,0-5 14 0 0,0-1 0 0 0,0 0 0 0 0,0 0-1 0 0,1 0 1 0 0,-1 0 0 0 0,1 0 0 0 0,0 0 0 0 0,0 0-1 0 0,1-1 1 0 0,-1 0 0 0 0,1 0 0 0 0,-1 0-1 0 0,1 0 1 0 0,0 0 0 0 0,0-1 0 0 0,0 1-1 0 0,1-1 1 0 0,-1 0 0 0 0,0-1 0 0 0,1 1-1 0 0,-1-1 1 0 0,1 0 0 0 0,0 0 0 0 0,-1 0-1 0 0,1 0 1 0 0,0-1 0 0 0,0 0 0 0 0,-1 0-1 0 0,1 0 1 0 0,0-1 0 0 0,0 0 0 0 0,-1 1-1 0 0,1-2 1 0 0,0 1 0 0 0,-1 0 0 0 0,1-1-1 0 0,-1 0 1 0 0,2-1-18 0 0,4-1 108 0 0,-1-1 0 0 0,1 0 0 0 0,-1 0-1 0 0,0-1 1 0 0,0 0 0 0 0,0-1 0 0 0,-1 1-1 0 0,0-2 1 0 0,-1 1 0 0 0,1-1 0 0 0,-1-1-1 0 0,-1 1 1 0 0,0-1 0 0 0,0 0 0 0 0,-1 0 0 0 0,0-1-1 0 0,0 0 1 0 0,-1 0 0 0 0,0 0 0 0 0,-1 0-1 0 0,0-1 1 0 0,-1 1 0 0 0,0-1 0 0 0,-1 1-1 0 0,0-1 1 0 0,0-11-108 0 0,-2 18-4 0 0,-1 0-1 0 0,1 0 1 0 0,-1 0 0 0 0,1 0-1 0 0,-1 0 1 0 0,0 0 0 0 0,-1 0-1 0 0,1 1 1 0 0,-1-1-1 0 0,1 1 1 0 0,-1 0 0 0 0,0 0-1 0 0,0 0 1 0 0,-1 0 0 0 0,1 0-1 0 0,0 0 1 0 0,-1 1 0 0 0,0 0-1 0 0,0 0 1 0 0,0 0-1 0 0,0 0 1 0 0,0 0 0 0 0,0 1-1 0 0,0 0 1 0 0,0 0 0 0 0,-4-1 4 0 0,-113-1-3110 0 0,92 12-15 0 0,12-1-2405 0 0,2 0-6354 0 0</inkml:trace>
</inkml:ink>
</file>

<file path=ppt/ink/ink36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18:33.9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79 85 5785 0 0,'0'0'2143'0'0,"0"0"8"0"0,0 0 67 0 0,0 0 32 0 0,0 0-197 0 0,0 0-301 0 0,0 0-310 0 0,0 0-285 0 0,0 0-193 0 0,0 0-150 0 0,0 0-123 0 0,0 0-95 0 0,0 0-47 0 0,-3-4-46 0 0,-16-14 336 0 0,7 43 506 0 0,3-4-1268 0 0,2-1-1 0 0,0 1 1 0 0,1 0-1 0 0,1 0 1 0 0,1 0-1 0 0,1 1 0 0 0,1-1 1 0 0,0 1-1 0 0,2 0 1 0 0,2 11-77 0 0,-1-28 14 0 0,0-1 1 0 0,1 1 0 0 0,0-1 0 0 0,0 0 0 0 0,0 0 0 0 0,0 0-1 0 0,1 0 1 0 0,0 0 0 0 0,0-1 0 0 0,0 1 0 0 0,0-1-1 0 0,0 1 1 0 0,1-1 0 0 0,-1 0 0 0 0,1-1 0 0 0,0 1 0 0 0,0 0-1 0 0,0-1 1 0 0,0 0 0 0 0,0 0 0 0 0,1 0 0 0 0,-1-1-1 0 0,0 0 1 0 0,1 1 0 0 0,0-2 0 0 0,-1 1 0 0 0,1 0 0 0 0,-1-1-1 0 0,1 0 1 0 0,0 0 0 0 0,-1 0 0 0 0,1-1 0 0 0,0 1-1 0 0,-1-1 1 0 0,1 0 0 0 0,1-1-15 0 0,11-6 67 0 0,1-2 0 0 0,-1 0 0 0 0,0-1 0 0 0,-1 0 1 0 0,0-2-1 0 0,-1 1 0 0 0,-1-2 0 0 0,0 0 0 0 0,0-1 0 0 0,2-6-67 0 0,80-103 121 0 0,-77 186-250 0 0,-18-55 126 0 0,0 0 0 0 0,1 0 1 0 0,0-1-1 0 0,0 1 0 0 0,0 0 0 0 0,1-1 0 0 0,0 0 1 0 0,0 1-1 0 0,1-1 0 0 0,0 0 0 0 0,0-1 1 0 0,0 1-1 0 0,1-1 0 0 0,0 0 0 0 0,0 0 0 0 0,0 0 1 0 0,0-1-1 0 0,1 0 0 0 0,0 0 0 0 0,0 0 0 0 0,0 0 1 0 0,0-1-1 0 0,1 0 3 0 0,-1-1 8 0 0,0 1-1 0 0,0-1 1 0 0,0 0 0 0 0,0-1 0 0 0,1 1-1 0 0,-1-1 1 0 0,1-1 0 0 0,-1 1 0 0 0,1-1-1 0 0,-1 0 1 0 0,1 0 0 0 0,-1-1 0 0 0,1 0-1 0 0,-1 0 1 0 0,0-1 0 0 0,1 1 0 0 0,-1-2-1 0 0,0 1 1 0 0,0 0 0 0 0,0-1 0 0 0,4-3-8 0 0,5-5 71 0 0,-1 0 1 0 0,-1-1 0 0 0,0 0-1 0 0,-1-1 1 0 0,0-1 0 0 0,-1 0 0 0 0,0 0-1 0 0,-1-1 1 0 0,-1-1 0 0 0,0 1-1 0 0,-1-1 1 0 0,-1-1 0 0 0,-1 1-1 0 0,0-1 1 0 0,-1-1 0 0 0,-1 1 0 0 0,1-11-72 0 0,-7-23 46 0 0,-8 78-6771 0 0,10-12-1755 0 0,0-14 6523 0 0,0 7-10074 0 0</inkml:trace>
</inkml:ink>
</file>

<file path=ppt/ink/ink36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18:34.2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48 593 20060 0 0,'0'0'1397'0'0,"0"0"-441"0"0,0 0-117 0 0,0 0 94 0 0,0 0 46 0 0,0 0-127 0 0,0 0-214 0 0,0 0-220 0 0,0 0-135 0 0,0 0-76 0 0,0 0-62 0 0,0 0-31 0 0,0 0-41 0 0,0 28-18 0 0,-1 128-65 0 0,1-135-437 0 0,0-17-4591 0 0,0-3-5107 0 0,0-1-2164 0 0</inkml:trace>
  <inkml:trace contextRef="#ctx0" brushRef="#br0" timeOffset="178.754">1 126 16692 0 0,'0'0'5561'0'0,"0"0"-4537"0"0,0 0-408 0 0,0 0-72 0 0,0 0-112 0 0,0 0-112 0 0,0 0-120 0 0,0 0-176 0 0,0 0-112 0 0,0 0-104 0 0,0 0-80 0 0,0 0-120 0 0,0 0-280 0 0,0 0-496 0 0,35-85-937 0 0,-28 89-1847 0 0,-2-1-7795 0 0</inkml:trace>
  <inkml:trace contextRef="#ctx0" brushRef="#br0" timeOffset="589.308">468 0 11626 0 0,'0'0'5195'0'0,"0"0"-2847"0"0,0 0-1077 0 0,0 0-93 0 0,0 0-47 0 0,0 0-59 0 0,0 0-97 0 0,0 0-138 0 0,0 0-123 0 0,0 0-110 0 0,0 0-92 0 0,0 0-90 0 0,0 0-93 0 0,8 32-60 0 0,26 98-55 0 0,-14-4 231 0 0,-10 31-247 0 0,-6 1 0 0 0,-8 9-198 0 0,-3-27-510 0 0,28-147-2655 0 0,-13-40-2984 0 0,-12 17-5033 0 0,1 22 2650 0 0</inkml:trace>
  <inkml:trace contextRef="#ctx0" brushRef="#br0" timeOffset="748.053">231 457 15075 0 0,'0'0'2157'0'0,"0"0"-701"0"0,0 0-330 0 0,0 0-10 0 0,0 0-13 0 0,0 0-88 0 0,0 0-197 0 0,0 0-184 0 0,0 0-89 0 0,0 0-87 0 0,0 0-78 0 0,35-4-43 0 0,114-15-75 0 0,118-35 39 0 0,-257 52-1113 0 0,52-16-635 0 0,-45 8-3802 0 0,-5-4-5578 0 0,-10 10 2379 0 0</inkml:trace>
  <inkml:trace contextRef="#ctx0" brushRef="#br0" timeOffset="1165.062">857 89 10346 0 0,'0'0'2410'0'0,"0"0"-516"0"0,0 0-177 0 0,0 0-80 0 0,0 0-139 0 0,0 0-204 0 0,0 0-277 0 0,0 0-178 0 0,0 0-131 0 0,0 0-58 0 0,-5 36-67 0 0,-13 115-93 0 0,-23 118 1382 0 0,38-245-1810 0 0,1-14-51 0 0,0 0 0 0 0,0 0-1 0 0,1 0 1 0 0,1 0-1 0 0,-1 1 1 0 0,2-1 0 0 0,-1 0-1 0 0,1 0 1 0 0,1 0 0 0 0,0 0-1 0 0,1 0 1 0 0,-1 0-1 0 0,2 0 1 0 0,-1-1 0 0 0,2 0-1 0 0,-1 1 1 0 0,6 6-11 0 0,-6-13 12 0 0,0-1 0 0 0,1 0 1 0 0,0 0-1 0 0,0 0 0 0 0,0 0 0 0 0,0-1 0 0 0,0 0 1 0 0,0 0-1 0 0,0 0 0 0 0,0-1 0 0 0,0 1 1 0 0,0-1-1 0 0,0-1 0 0 0,0 1 0 0 0,0-1 1 0 0,1 1-1 0 0,-1-2 0 0 0,0 1 0 0 0,-1 0 1 0 0,1-1-1 0 0,0 0 0 0 0,0 0 0 0 0,-1 0 1 0 0,1-1-1 0 0,-1 0 0 0 0,0 0 0 0 0,0 0 1 0 0,0 0-13 0 0,145-102 342 0 0,-145 102-326 0 0,0 0 0 0 0,1 0-1 0 0,-1 0 1 0 0,1 1 0 0 0,0 0-1 0 0,0 0 1 0 0,0 0 0 0 0,-1 1-1 0 0,2-1 1 0 0,-1 1 0 0 0,0 0 0 0 0,0 1-1 0 0,0-1 1 0 0,0 1 0 0 0,1 0-1 0 0,-1 0 1 0 0,3 1-16 0 0,-6 1 9 0 0,0 0-1 0 0,0 1 1 0 0,1-1 0 0 0,-1 1-1 0 0,-1-1 1 0 0,1 1 0 0 0,0 0 0 0 0,-1 0-1 0 0,1 0 1 0 0,-1-1 0 0 0,0 2-1 0 0,0-1 1 0 0,0 0 0 0 0,0 0-1 0 0,-1 0 1 0 0,1 0 0 0 0,-1 0 0 0 0,0 2-9 0 0,3 9 35 0 0,3 18-45 0 0,-6-28-16 0 0,0 0-1 0 0,0 1 1 0 0,0-1 0 0 0,0 0 0 0 0,1 0 0 0 0,-1 0-1 0 0,1 1 1 0 0,0-1 0 0 0,0 0 0 0 0,1 0-1 0 0,-1 0 1 0 0,1-1 0 0 0,0 1 0 0 0,0 0 0 0 0,0-1-1 0 0,0 1 1 0 0,1-1 0 0 0,0 1 0 0 0,-1-1 0 0 0,1 0-1 0 0,0 0 1 0 0,0-1 0 0 0,1 1 0 0 0,-1 0-1 0 0,1-1 1 0 0,-1 0 0 0 0,1 0 0 0 0,0 0 0 0 0,0 0-1 0 0,0-1 1 0 0,0 1 0 0 0,0-1 0 0 0,0 0 0 0 0,0 0 26 0 0,1-1-702 0 0,8-1-1519 0 0,-7-2-4201 0 0,-6-1-5513 0 0</inkml:trace>
</inkml:ink>
</file>

<file path=ppt/ink/ink36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18:31.8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129 130 424 0 0,'0'0'1356'0'0,"0"0"-254"0"0,0 0 50 0 0,0 0 262 0 0,0 0 252 0 0,0 0 86 0 0,0 0-118 0 0,0 0-214 0 0,0 0-199 0 0,0 0-134 0 0,0 0-84 0 0,0-6-44 0 0,0-21 783 0 0,-19 28 2192 0 0,-40 76-2471 0 0,50-55-1376 0 0,0 1-1 0 0,1 1 1 0 0,1-1 0 0 0,2 1-1 0 0,0 0 1 0 0,1 1 0 0 0,2-1-1 0 0,0 1 1 0 0,2-1 0 0 0,2 20-87 0 0,-3-40 23 0 0,1 0 0 0 0,0 0 1 0 0,0 0-1 0 0,0 0 0 0 0,0 0 0 0 0,1 0 1 0 0,0 0-1 0 0,-1 0 0 0 0,2 0 0 0 0,-1 0 1 0 0,0 0-1 0 0,1 0 0 0 0,-1-1 0 0 0,1 1 1 0 0,0 0-1 0 0,0-1 0 0 0,1 0 0 0 0,-1 1 1 0 0,1-1-1 0 0,0 0 0 0 0,-1 0 0 0 0,1-1 1 0 0,1 1-1 0 0,-1-1 0 0 0,0 1 0 0 0,1-1 1 0 0,-1 0-1 0 0,1 0 0 0 0,-1 0 0 0 0,1-1 1 0 0,0 1-1 0 0,0-1 0 0 0,0 0 0 0 0,0 0 0 0 0,0-1 1 0 0,0 1-1 0 0,4-1-23 0 0,13-2 148 0 0,1-2 1 0 0,0 0-1 0 0,-1-1 1 0 0,0-2-1 0 0,0 0 0 0 0,-1-1 1 0 0,0-1-1 0 0,0-1 1 0 0,-1 0-1 0 0,0-2 0 0 0,-1 0 1 0 0,0-1-1 0 0,-1-1 1 0 0,-1-1-1 0 0,0 0 0 0 0,-1-1 1 0 0,0-1-1 0 0,7-12-148 0 0,-15 22 29 0 0,-1 0-1 0 0,0-1 1 0 0,-1 1-1 0 0,0-1 0 0 0,0 0 1 0 0,0 0-1 0 0,-1-1 1 0 0,-1 1-1 0 0,1-1 0 0 0,-1 0 1 0 0,-1 0-1 0 0,0 0 1 0 0,0 0-1 0 0,-1-1 1 0 0,0 1-1 0 0,0 0 0 0 0,-1-1 1 0 0,0 1-1 0 0,-1-1 1 0 0,0 1-1 0 0,-1 0 0 0 0,0 0 1 0 0,0 0-1 0 0,-1 0 1 0 0,0 0-1 0 0,0 0 1 0 0,-1 1-1 0 0,0-1 0 0 0,-4-4-28 0 0,-1 4-34 0 0,-1 0-1 0 0,1 1 0 0 0,-1 0 1 0 0,-1 1-1 0 0,1 0 0 0 0,-1 1 0 0 0,0 0 1 0 0,-1 1-1 0 0,0 0 0 0 0,1 1 1 0 0,-1 0-1 0 0,-1 1 0 0 0,1 0 0 0 0,0 1 1 0 0,-1 0-1 0 0,0 1 0 0 0,1 1 0 0 0,-4 0 35 0 0,5 0-228 0 0,1 1 0 0 0,0 0-1 0 0,0 1 1 0 0,0 0 0 0 0,0 1-1 0 0,0 0 1 0 0,0 0 0 0 0,1 1-1 0 0,-1 1 1 0 0,1-1-1 0 0,0 1 1 0 0,0 1 0 0 0,1 0-1 0 0,-6 4 229 0 0,-28 34-3203 0 0,18-11-5780 0 0,15-21-2216 0 0</inkml:trace>
  <inkml:trace contextRef="#ctx0" brushRef="#br0" timeOffset="644.001">558 528 8290 0 0,'0'0'4303'0'0,"0"0"-1983"0"0,0 0-840 0 0,0 0-107 0 0,0 0-36 0 0,0 0-100 0 0,0 0-215 0 0,0 0-242 0 0,0 0-176 0 0,0 0-73 0 0,0 0-15 0 0,0 0-25 0 0,0 0-54 0 0,11-10-66 0 0,72-79 481 0 0,58-148 985 0 0,-103 142-1596 0 0,-40 142-594 0 0,-2-22 317 0 0,-1-3 11 0 0,2-1-1 0 0,0 1 1 0 0,1 0 0 0 0,2 0 0 0 0,0 0 0 0 0,2 11 25 0 0,-1-28-2 0 0,0 0 1 0 0,1 0 0 0 0,-1 0-1 0 0,1 0 1 0 0,1 0 0 0 0,-1 0-1 0 0,0 0 1 0 0,1-1-1 0 0,0 1 1 0 0,0-1 0 0 0,1 1-1 0 0,-1-1 1 0 0,1-1 0 0 0,0 1-1 0 0,0 0 1 0 0,0-1-1 0 0,0 0 1 0 0,0 0 0 0 0,1 0-1 0 0,0 0 1 0 0,0-1 0 0 0,-1 1-1 0 0,1-1 1 0 0,0-1-1 0 0,1 1 1 0 0,-1-1 0 0 0,0 0-1 0 0,0 0 1 0 0,3 0 1 0 0,4-3 72 0 0,-1-1 1 0 0,0 0-1 0 0,0-1 1 0 0,-1 0-1 0 0,1 0 1 0 0,-1-1-1 0 0,0-1 1 0 0,0 0-1 0 0,0 0 1 0 0,-1-1-1 0 0,0 0 1 0 0,0 0-1 0 0,-1-1 1 0 0,0 0-1 0 0,-1-1 1 0 0,1 0-1 0 0,-2 0 1 0 0,1 0-1 0 0,-1-1 1 0 0,-1 0-1 0 0,1 0 1 0 0,-1-2-73 0 0,3-3 41 0 0,-1-1 1 0 0,0-1 0 0 0,-1 1-1 0 0,0-1 1 0 0,-1 0-1 0 0,-1-1 1 0 0,-1 1-1 0 0,-1-1 1 0 0,0 1 0 0 0,-1-1-1 0 0,-1 0 1 0 0,-1-5-42 0 0,-16 29-3418 0 0,2 21 11 0 0,2-3-4868 0 0,10-16-3272 0 0</inkml:trace>
  <inkml:trace contextRef="#ctx0" brushRef="#br0" timeOffset="998.232">1219 329 7594 0 0,'0'0'2711'0'0,"0"0"-280"0"0,0 0-172 0 0,0 0-188 0 0,0 0-232 0 0,0 0-221 0 0,0 0-238 0 0,0 0-222 0 0,0 0-194 0 0,33 1-161 0 0,102 2-115 0 0,-71-18 155 0 0,-52 7-600 0 0,3 2-74 0 0,-1-1 0 0 0,0 0 0 0 0,0-1 0 0 0,-1-1 1 0 0,0 0-1 0 0,-1-1 0 0 0,0 0 0 0 0,0-1 0 0 0,-1-1 0 0 0,-1 1 1 0 0,0-2-1 0 0,0 1 0 0 0,-1-2 0 0 0,2-4-169 0 0,-9 14 17 0 0,-1 0-1 0 0,0 0 0 0 0,0 0 1 0 0,0 0-1 0 0,0 0 1 0 0,-1 0-1 0 0,0 0 0 0 0,1 0 1 0 0,-1 0-1 0 0,-1 0 1 0 0,1 0-1 0 0,-1 0 0 0 0,1 0 1 0 0,-1 0-1 0 0,0 0 0 0 0,-1 1 1 0 0,1-1-1 0 0,-1 0 1 0 0,1 0-1 0 0,-1 1 0 0 0,0-1 1 0 0,-1 1-1 0 0,1 0 1 0 0,-1-1-17 0 0,-3-1-5 0 0,-1 1 0 0 0,0 0 0 0 0,0 0 0 0 0,0 1 0 0 0,0 0 1 0 0,-1 0-1 0 0,1 1 0 0 0,-1 0 0 0 0,0 0 0 0 0,0 0 0 0 0,1 1 0 0 0,-1 1 1 0 0,0-1-1 0 0,0 1 0 0 0,0 1 0 0 0,0-1 0 0 0,0 1 0 0 0,0 0 0 0 0,1 1 1 0 0,-1 0-1 0 0,0 0 0 0 0,1 1 0 0 0,0 0 0 0 0,-1 0 0 0 0,1 1 1 0 0,1 0-1 0 0,-1 0 0 0 0,0 1 0 0 0,1-1 0 0 0,0 2 0 0 0,0-1 0 0 0,0 0 1 0 0,0 2 4 0 0,-5 4-10 0 0,-1 0 1 0 0,1 1-1 0 0,1 1 1 0 0,0-1 0 0 0,1 2-1 0 0,0-1 1 0 0,1 1-1 0 0,0 1 1 0 0,1 0 0 0 0,1 0-1 0 0,1 0 1 0 0,0 0-1 0 0,1 1 1 0 0,0 0 0 0 0,1 0-1 0 0,1 0 1 0 0,1 0-1 0 0,0 0 1 0 0,1 0 0 0 0,1 1-1 0 0,1 5 10 0 0,3-8 6 0 0,0 0 0 0 0,1-1-1 0 0,1 1 1 0 0,0-2 0 0 0,1 1 0 0 0,0-1 0 0 0,1 0-1 0 0,0 0 1 0 0,1-1 0 0 0,1-1 0 0 0,-1 0-1 0 0,1 0 1 0 0,1-1 0 0 0,0 0 0 0 0,0-1-1 0 0,1-1 1 0 0,0 0 0 0 0,0 0 0 0 0,1-1-1 0 0,0-1 1 0 0,0 0 0 0 0,0-1 0 0 0,1-1-1 0 0,-1 0 1 0 0,3-1-6 0 0,-7 1 0 0 0,1-2-1 0 0,-1 1 1 0 0,0-1-1 0 0,1-1 1 0 0,-1 1-1 0 0,1-2 0 0 0,-1 0 1 0 0,0 0-1 0 0,1-1 1 0 0,3-1 0 0 0,26-29-1071 0 0,-20 6-6496 0 0,-15 19-4674 0 0</inkml:trace>
</inkml:ink>
</file>

<file path=ppt/ink/ink36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18:39.7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1 126 888 0 0,'0'0'3092'0'0,"0"0"-1043"0"0,0 0-223 0 0,0 0 94 0 0,0 0 32 0 0,0 0-85 0 0,0 0-235 0 0,0 0-312 0 0,0 0-249 0 0,0 0-164 0 0,0 0-96 0 0,0 0-46 0 0,23-4 4967 0 0,1-16-5245 0 0,1 1 0 0 0,1 1 0 0 0,0 1 0 0 0,1 1 0 0 0,19-7-487 0 0,-45 22 7 0 0,0 0-1 0 0,0 1 1 0 0,0-1-1 0 0,0 0 1 0 0,0 0-1 0 0,0 1 1 0 0,0-1-1 0 0,1 1 1 0 0,-1-1-1 0 0,0 1 1 0 0,0-1-1 0 0,0 1 0 0 0,1 0 1 0 0,-1 0-1 0 0,0 0 1 0 0,1-1-1 0 0,-1 1 1 0 0,0 0-1 0 0,1 1 1 0 0,-1-1-1 0 0,0 0 1 0 0,0 0-1 0 0,1 0 1 0 0,-1 1-1 0 0,0-1 1 0 0,0 1-1 0 0,1-1 1 0 0,-1 1-1 0 0,0-1 0 0 0,0 1 1 0 0,0 0-1 0 0,0 0 1 0 0,0-1-1 0 0,0 1 1 0 0,0 0-1 0 0,0 0 1 0 0,0 0-1 0 0,0 0 1 0 0,-1 0-1 0 0,1 0 1 0 0,0 0-1 0 0,-1 0 1 0 0,1 1-1 0 0,0-1 1 0 0,-1 0-1 0 0,0 0 0 0 0,1 1 1 0 0,-1-1-1 0 0,0 0 1 0 0,1 0-1 0 0,-1 1 1 0 0,0-1-1 0 0,0 0 1 0 0,0 1-7 0 0,2 28 38 0 0,-1 0 0 0 0,-2 1 0 0 0,-1-1 1 0 0,-1 0-1 0 0,-2 0 0 0 0,0-1 0 0 0,-3 1 0 0 0,0-1 0 0 0,-2-1 1 0 0,0 0-1 0 0,-8 13-38 0 0,-64 106-53 0 0,58-110 78 0 0,24-36-32 0 0,0-1 9 0 0,0 0-13 0 0,5-15-65 0 0,243-260 160 0 0,-117 143-53 0 0,-127 128-29 0 0,0 0 1 0 0,1 0 0 0 0,-1 1 0 0 0,1 0 0 0 0,0 0 0 0 0,0 0 0 0 0,0 0 0 0 0,0 1 0 0 0,0 0 0 0 0,1 0 0 0 0,-1 0 0 0 0,1 1 0 0 0,-1 0 0 0 0,1 0-3 0 0,-4 3 2 0 0,0 0 0 0 0,0 0 0 0 0,0 0 0 0 0,-1 1 1 0 0,1-1-1 0 0,-1 1 0 0 0,0-1 0 0 0,1 1 0 0 0,-1-1 0 0 0,0 1 0 0 0,0 0 0 0 0,-1 0 1 0 0,1-1-1 0 0,-1 1 0 0 0,1 0 0 0 0,-1 0 0 0 0,0 0 0 0 0,0 0 0 0 0,0-1 1 0 0,0 3-3 0 0,1 23 20 0 0,-2 1 0 0 0,0-1 0 0 0,-2 1 0 0 0,-1-1 0 0 0,-1 0 1 0 0,-1 0-1 0 0,-2 0 0 0 0,-8 17-20 0 0,-25 62-8 0 0,41-107 5 0 0,0 0 0 0 0,0-1 0 0 0,1 1 1 0 0,-1 0-1 0 0,0 0 0 0 0,0 0 0 0 0,1-1 0 0 0,-1 1 0 0 0,0 0 1 0 0,0 0-1 0 0,1 0 0 0 0,-1 0 0 0 0,0-1 0 0 0,1 1 0 0 0,-1 0 1 0 0,0 0-1 0 0,0 0 0 0 0,1 0 0 0 0,-1 0 0 0 0,0 0 0 0 0,1 0 1 0 0,-1 0-1 0 0,0 0 0 0 0,1 0 0 0 0,-1 0 0 0 0,0 0 1 0 0,1 0-1 0 0,-1 0 0 0 0,0 0 0 0 0,0 1 0 0 0,1-1 0 0 0,-1 0 1 0 0,0 0-1 0 0,1 0 0 0 0,-1 0 0 0 0,0 0 0 0 0,0 1 0 0 0,1-1 1 0 0,-1 0-1 0 0,0 0 0 0 0,0 0 0 0 0,0 1 0 0 0,1-1 0 0 0,-1 0 1 0 0,0 0-1 0 0,0 1 0 0 0,0-1 0 0 0,0 0 0 0 0,1 1 0 0 0,-1-1 1 0 0,0 0-1 0 0,0 1 0 0 0,0-1 0 0 0,0 0 0 0 0,0 0 0 0 0,0 1 1 0 0,0-1-1 0 0,0 0 0 0 0,0 1 0 0 0,0-1 3 0 0,25-22 10 0 0,-23 21-14 0 0,173-168 103 0 0,31-67-67 0 0,-204 237-36 0 0,0 1 0 0 0,-1 0 0 0 0,1 0 0 0 0,0-1 0 0 0,-1 1 1 0 0,0 0-1 0 0,1 0 0 0 0,-1 0 0 0 0,0 1 0 0 0,0-1 0 0 0,0 0 1 0 0,0 0-1 0 0,0 1 0 0 0,-1-1 0 0 0,1 1 0 0 0,-1-1 0 0 0,1 0 1 0 0,-1 1-1 0 0,0-1 0 0 0,0 1 0 0 0,0-1 0 0 0,0 1 0 0 0,-1-1 1 0 0,1 1 3 0 0,-1 23 26 0 0,0 1 1 0 0,-2-1-1 0 0,-1 0 1 0 0,-1 0-1 0 0,-2 0 1 0 0,0-1-1 0 0,-10 22-26 0 0,-26 125 59 0 0,34-58-129 0 0,9-114 82 0 0,0 0-40 0 0,0 0-12 0 0,33-33-5457 0 0,-26 23 2055 0 0,-4 6-1491 0 0,0 0-6608 0 0</inkml:trace>
</inkml:ink>
</file>

<file path=ppt/ink/ink3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4:48.5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232 44 8746 0 0,'0'0'1868'0'0,"0"0"-653"0"0,0 0-392 0 0,0 0-20 0 0,0 0 169 0 0,0 0 146 0 0,0 0 54 0 0,0 0-111 0 0,0 0-186 0 0,0 0-180 0 0,0 0-144 0 0,-27 26-106 0 0,-85 84-70 0 0,106-104-331 0 0,0 0-1 0 0,1 0 1 0 0,0 0 0 0 0,0 1-1 0 0,0-1 1 0 0,1 1 0 0 0,-1 0-1 0 0,2 1 1 0 0,-1-1 0 0 0,1 1-1 0 0,0-1 1 0 0,1 3-44 0 0,-4 7 103 0 0,-1 4 15 0 0,1 0 1 0 0,0 1-1 0 0,2 0 0 0 0,1 0 1 0 0,0 0-1 0 0,2 0 0 0 0,0 1 1 0 0,1-1-1 0 0,2 2-118 0 0,-1-13 65 0 0,1 0 1 0 0,0 0-1 0 0,1 0 0 0 0,0 0 0 0 0,1-1 0 0 0,0 0 1 0 0,0 0-1 0 0,1 0 0 0 0,1 0 0 0 0,0 0 1 0 0,0-1-1 0 0,1 0 0 0 0,0-1 0 0 0,0 1 0 0 0,1-1 1 0 0,0-1-1 0 0,0 1 0 0 0,1-2 0 0 0,1 2-65 0 0,1-2 117 0 0,0 0-1 0 0,0-1 1 0 0,0 0-1 0 0,0-1 0 0 0,1 0 1 0 0,0-1-1 0 0,0 0 0 0 0,0 0 1 0 0,0-2-1 0 0,0 0 1 0 0,0 0-1 0 0,0-1 0 0 0,1 0 1 0 0,-1-1-1 0 0,0 0 1 0 0,0-1-1 0 0,0-1 0 0 0,0 0 1 0 0,-1 0-1 0 0,1-2 0 0 0,-1 1 1 0 0,1-1-1 0 0,-2-1 1 0 0,1 0-1 0 0,7-5-116 0 0,-3 2 93 0 0,-1-1 0 0 0,0 0 0 0 0,0-1 0 0 0,-1 0 0 0 0,0-2 0 0 0,-1 1 0 0 0,-1-1 0 0 0,0-1 1 0 0,0 0-1 0 0,-1-1 0 0 0,-1 0 0 0 0,-1 0 0 0 0,0-1 0 0 0,-1 0 0 0 0,-1 0 0 0 0,0 0 0 0 0,3-16-93 0 0,-8 17-2 0 0,1 0 1 0 0,-2-1-1 0 0,0 1 0 0 0,0 0 0 0 0,-2-1 1 0 0,0 1-1 0 0,0 0 0 0 0,-2 0 0 0 0,0 0 1 0 0,-1 0-1 0 0,0 1 0 0 0,-1 0 0 0 0,0 0 1 0 0,-1 0-1 0 0,-1 1 0 0 0,0 0 0 0 0,-1 1 1 0 0,-1-1-1 0 0,0 2 0 0 0,0-1 0 0 0,-1 2 1 0 0,0-1-1 0 0,-1 1 0 0 0,0 1 0 0 0,-1 0 1 0 0,-2 0 1 0 0,-1-2-219 0 0,-1 1 1 0 0,0 0-1 0 0,0 1 1 0 0,-1 1-1 0 0,-1 1 1 0 0,1 1-1 0 0,-1 0 1 0 0,-8 0 218 0 0,-34 4-3064 0 0,4 20-3705 0 0,40-7-4946 0 0</inkml:trace>
</inkml:ink>
</file>

<file path=ppt/ink/ink36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18:40.0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53 0 16988 0 0,'0'0'1549'0'0,"0"0"-524"0"0,0 0-124 0 0,0 0 73 0 0,0 0-4 0 0,0 0-127 0 0,0 0-204 0 0,0 0-99 0 0,0 0-45 0 0,0 0-10 0 0,0 0 8 0 0,0 0-32 0 0,0 0-25 0 0,-1 20-31 0 0,-3 63-24 0 0,-28 31 1104 0 0,16-81-1347 0 0,16-32-150 0 0,0-1-18 0 0,0 0-38 0 0,0 0-36 0 0,0 0-68 0 0,0 0-100 0 0,0 0-156 0 0,3-17-6515 0 0,-1 12 1357 0 0,0 1-6334 0 0</inkml:trace>
</inkml:ink>
</file>

<file path=ppt/ink/ink36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18:37.0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90 5249 0 0,'0'0'2247'0'0,"0"0"-280"0"0,0 0-125 0 0,0 0 24 0 0,0 0-87 0 0,0 0-213 0 0,0 0-281 0 0,0 0-281 0 0,0 0-187 0 0,0 0-103 0 0,0 0-71 0 0,7-10-56 0 0,23-33-43 0 0,-28 40-439 0 0,-1 0 1 0 0,2 0-1 0 0,-1 1 0 0 0,0-1 0 0 0,0 1 1 0 0,1 0-1 0 0,0 0 0 0 0,-1 0 0 0 0,1 0 1 0 0,0 0-1 0 0,0 0 0 0 0,0 1 0 0 0,0 0 0 0 0,0-1 1 0 0,0 1-1 0 0,0 0 0 0 0,1 0 0 0 0,-1 1 1 0 0,0-1-1 0 0,0 1 0 0 0,1 0 0 0 0,-1-1 1 0 0,1 1-1 0 0,-1 1 0 0 0,3-1-105 0 0,5 1 179 0 0,-6 1-124 0 0,0 0 0 0 0,0 0 0 0 0,0 1 0 0 0,-1 0-1 0 0,1 0 1 0 0,-1 0 0 0 0,0 1 0 0 0,0 0 0 0 0,0-1 0 0 0,0 1 0 0 0,0 1 0 0 0,-1-1 0 0 0,0 0-1 0 0,0 1 1 0 0,0 0 0 0 0,0-1 0 0 0,-1 1 0 0 0,0 0 0 0 0,1 2-55 0 0,9 21 68 0 0,-1 0 0 0 0,-1 1 0 0 0,-1 0-1 0 0,-1 1 1 0 0,-2 0 0 0 0,-1 0 0 0 0,-2 0 0 0 0,0 0 0 0 0,-2 1 0 0 0,-2-1 0 0 0,0 1 0 0 0,-3 6-68 0 0,2-24 11 0 0,0 0 1 0 0,-1 0-1 0 0,0 0 1 0 0,-1 0-1 0 0,-1-1 0 0 0,1 0 1 0 0,-2 0-1 0 0,0 0 1 0 0,0 0-1 0 0,-1-1 1 0 0,-1 0-1 0 0,-7 8-11 0 0,6-16 195 0 0,12-19-155 0 0,12-22-80 0 0,76-102 101 0 0,-65 105-52 0 0,1 1-1 0 0,2 1 1 0 0,1 1-1 0 0,1 1 1 0 0,13-6-9 0 0,-32 25-13 0 0,1 1 1 0 0,1 1-1 0 0,0 0 1 0 0,0 1-1 0 0,1 1 0 0 0,0 0 1 0 0,14-5 12 0 0,-27 15 1 0 0,0-1 0 0 0,0 1 0 0 0,0 0 0 0 0,-1-1 1 0 0,1 1-1 0 0,-1 0 0 0 0,1 0 0 0 0,-1 0 0 0 0,0 0 0 0 0,1 0 0 0 0,-1 1 1 0 0,0-1-1 0 0,-1 0 0 0 0,1 0 0 0 0,0 1 0 0 0,-1-1 0 0 0,1 0 0 0 0,-1 1 1 0 0,1-1-1 0 0,-1 1 0 0 0,0-1 0 0 0,0 1 0 0 0,-1-1 0 0 0,1 0 1 0 0,0 1-1 0 0,-1-1 0 0 0,1 1 0 0 0,-1-1 0 0 0,0 0 0 0 0,0 1-1 0 0,0 10 22 0 0,-26 188 80 0 0,24-172-107 0 0,1-21 1 0 0,1 0-1 0 0,0 0 0 0 0,0 0 1 0 0,1 1-1 0 0,0-1 1 0 0,1 0-1 0 0,0 0 0 0 0,0 0 1 0 0,1 0-1 0 0,0 0 0 0 0,2 8 5 0 0,-2-15-3 0 0,0 1-1 0 0,1-1 1 0 0,-1 1-1 0 0,0-1 0 0 0,0 0 1 0 0,1 0-1 0 0,-1 0 0 0 0,0 0 1 0 0,1 0-1 0 0,-1-1 0 0 0,1 1 1 0 0,-1-1-1 0 0,1 1 0 0 0,0-1 1 0 0,-1 0-1 0 0,1 0 1 0 0,-1 0-1 0 0,1-1 0 0 0,-1 1 1 0 0,1-1-1 0 0,-1 1 0 0 0,1-1 1 0 0,-1 0-1 0 0,1 1 0 0 0,-1-2 1 0 0,0 1-1 0 0,1 0 1 0 0,-1 0-1 0 0,0-1 0 0 0,0 1 1 0 0,0-1-1 0 0,0 1 0 0 0,0-1 1 0 0,0 0-1 0 0,-1 0 0 0 0,1 0 1 0 0,0 0 3 0 0,215-245 97 0 0,-90 126-77 0 0,-126 121-20 0 0,-1-1 0 0 0,1 1 0 0 0,-1-1 0 0 0,1 1 0 0 0,0 0 0 0 0,-1-1 0 0 0,1 1-1 0 0,0 0 1 0 0,-1-1 0 0 0,1 1 0 0 0,0 0 0 0 0,0 0 0 0 0,-1 0 0 0 0,1 0 0 0 0,0 0 0 0 0,-1 0 0 0 0,1 0 0 0 0,0 0 0 0 0,0 0-1 0 0,-1 0 1 0 0,1 0 0 0 0,0 0 0 0 0,-1 1 0 0 0,1-1 0 0 0,0 0 0 0 0,-1 0 0 0 0,1 1 0 0 0,0-1 0 0 0,-1 0 0 0 0,1 1-1 0 0,-1-1 1 0 0,1 1 0 0 0,-1-1 0 0 0,1 1 0 0 0,0-1 0 0 0,-1 1 0 0 0,0-1 0 0 0,1 1 0 0 0,-1-1 0 0 0,1 1 0 0 0,-1 0 0 0 0,0-1-1 0 0,1 1 1 0 0,-1 0 0 0 0,0-1 0 0 0,0 1 0 0 0,0 0 0 0 0,1-1 0 0 0,-1 1 0 0 0,0 0 0 0 0,0 0 0 0 0,0-1 0 0 0,0 1 0 0 0,0 0-1 0 0,0-1 1 0 0,0 53 66 0 0,0-38-54 0 0,-17 198 31 0 0,17-170-366 0 0,24-44-2948 0 0,2-15-2046 0 0,-10 4-3792 0 0,-8 4-198 0 0</inkml:trace>
  <inkml:trace contextRef="#ctx0" brushRef="#br0" timeOffset="449.345">1565 119 7386 0 0,'0'0'4006'0'0,"0"0"-1539"0"0,0 0-589 0 0,0 0-73 0 0,0 0-198 0 0,0 0-321 0 0,0 0-354 0 0,0 0-228 0 0,0 0-99 0 0,0 0-53 0 0,0 0-23 0 0,0 0-37 0 0,0 0-29 0 0,-21 21-31 0 0,-65 63-33 0 0,-38 58 717 0 0,116-134-1106 0 0,1 0-1 0 0,0 1 1 0 0,1 0 0 0 0,0 0-1 0 0,1 0 1 0 0,-1 1 0 0 0,2-1-1 0 0,-1 1 1 0 0,1 1 0 0 0,1-1-1 0 0,0 0 1 0 0,0 1 0 0 0,1 0-1 0 0,1-1 1 0 0,0 1 0 0 0,0 11-10 0 0,3-20 2 0 0,0 1 1 0 0,0-1 0 0 0,0 0 0 0 0,1 0-1 0 0,-1 0 1 0 0,1-1 0 0 0,-1 1-1 0 0,1 0 1 0 0,0-1 0 0 0,0 0-1 0 0,0 1 1 0 0,0-1 0 0 0,0 0 0 0 0,0-1-1 0 0,0 1 1 0 0,0 0 0 0 0,0-1-1 0 0,0 0 1 0 0,0 0 0 0 0,0 0 0 0 0,0 0-1 0 0,0 0 1 0 0,0 0 0 0 0,0-1-1 0 0,0 0 1 0 0,0 0 0 0 0,0 1-1 0 0,0-2 1 0 0,0 1 0 0 0,0 0 0 0 0,0-1-1 0 0,-1 1 1 0 0,1-1 0 0 0,0 0-1 0 0,-1 0-2 0 0,27-13 86 0 0,-2-1 0 0 0,0-1 0 0 0,-1-2 0 0 0,-1-1 0 0 0,14-13-86 0 0,-26 21 49 0 0,166-171 634 0 0,-178 183-683 0 0,-1-1 0 0 0,0 0 0 0 0,1 1 0 0 0,-1-1 0 0 0,1 0 0 0 0,-1 1 1 0 0,1-1-1 0 0,-1 1 0 0 0,1-1 0 0 0,-1 0 0 0 0,1 1 0 0 0,0-1 0 0 0,-1 1 0 0 0,1 0 0 0 0,0-1 0 0 0,-1 1 0 0 0,1 0 0 0 0,0-1 0 0 0,-1 1 0 0 0,1 0 1 0 0,0 0-1 0 0,0-1 0 0 0,0 1 0 0 0,-1 0 0 0 0,1 0 0 0 0,0 0 0 0 0,0 0 0 0 0,0 0 0 0 0,-1 0 0 0 0,1 0 0 0 0,0 0 0 0 0,0 1 0 0 0,-1-1 0 0 0,1 0 1 0 0,0 0-1 0 0,0 1 0 0 0,-1-1 0 0 0,1 0 0 0 0,0 1 0 0 0,-1-1 0 0 0,1 1 0 0 0,0-1 0 0 0,-1 1 0 0 0,1-1 0 0 0,-1 1 0 0 0,1-1 0 0 0,-1 1 0 0 0,1 0 1 0 0,-1-1-1 0 0,1 1 0 0 0,-1 0 0 0 0,0-1 0 0 0,1 1 0 0 0,-1 0 0 0 0,0 0 0 0 0,1-1 0 0 0,-1 1 0 0 0,0 0 0 0 0,0 0 0 0 0,0 0 0 0 0,4 56-63 0 0,-4-48 81 0 0,-1 16-72 0 0,14 75-787 0 0,-11-98 654 0 0,-1 1 0 0 0,1-1 1 0 0,0 0-1 0 0,0 1 1 0 0,0-1-1 0 0,0 0 1 0 0,0 0-1 0 0,0 0 0 0 0,1-1 1 0 0,-1 1-1 0 0,1-1 1 0 0,-1 1-1 0 0,1-1 1 0 0,0 0-1 0 0,0 1 0 0 0,-1-2 1 0 0,1 1-1 0 0,0 0 1 0 0,0 0-1 0 0,0-1 0 0 0,0 0 1 0 0,0 1 186 0 0,35 0-5387 0 0,-15-5-3921 0 0,-14 0 974 0 0</inkml:trace>
  <inkml:trace contextRef="#ctx0" brushRef="#br0" timeOffset="816.171">2255 138 12675 0 0,'0'0'2372'0'0,"0"0"-450"0"0,0 0-234 0 0,0 0-269 0 0,0 0-284 0 0,0 0-256 0 0,0 0-236 0 0,0 0-152 0 0,0 0-89 0 0,0 0-64 0 0,0 0-55 0 0,0 0-43 0 0,0 0-43 0 0,-24 12-48 0 0,-74 40-34 0 0,46-11 61 0 0,44-29-121 0 0,7-10-55 0 0,0 0 0 0 0,1 0 0 0 0,-1 0 0 0 0,1 0 0 0 0,-1 0 0 0 0,1 0 1 0 0,-1 0-1 0 0,1 0 0 0 0,0 0 0 0 0,0 0 0 0 0,0 0 0 0 0,0 0 0 0 0,1 0 0 0 0,-1 0 1 0 0,1 0-1 0 0,-1 0 0 0 0,1 0 0 0 0,-1 0 0 0 0,1 0 0 0 0,0 0 0 0 0,0 0 0 0 0,0 0 1 0 0,0-1-1 0 0,0 1 0 0 0,1 0 0 0 0,-1-1 0 0 0,0 1 0 0 0,1-1 0 0 0,-1 1 0 0 0,1-1 0 0 0,0 0 1 0 0,-1 0-1 0 0,1 0 0 0 0,0 0 0 0 0,0 0 0 0 0,0 0 0 0 0,-1 0 0 0 0,1 0 0 0 0,0-1 1 0 0,0 1-1 0 0,0-1 0 0 0,0 1 0 0 0,0-1 0 0 0,1 0 0 0 0,-1 0 0 0 0,0 0 0 0 0,1 0 0 0 0,26 14 37 0 0,-26-11 10 0 0,0-1 0 0 0,-1 1 0 0 0,1 0 0 0 0,-1 0 0 0 0,1 0 0 0 0,-1 0 0 0 0,0 1 0 0 0,0-1 0 0 0,0 0 0 0 0,-1 1 0 0 0,1-1 0 0 0,-1 1-1 0 0,0 0 1 0 0,0 0 0 0 0,0-1 0 0 0,-1 1 0 0 0,1 0 0 0 0,-1 0 0 0 0,0 0 0 0 0,0 0 0 0 0,0-1 0 0 0,0 1 0 0 0,-1 0 0 0 0,0 0 0 0 0,1 0 0 0 0,-1-1-1 0 0,-1 1 1 0 0,1 0 0 0 0,-1-1 0 0 0,1 1 0 0 0,-1-1 0 0 0,0 0 0 0 0,0 1 0 0 0,0-1 0 0 0,-1 0 0 0 0,1 0 0 0 0,-3 2-47 0 0,0 1 7 0 0,-1 0 0 0 0,0 0 0 0 0,0 0 0 0 0,-1-1 0 0 0,0 0 0 0 0,1 0 0 0 0,-2-1 0 0 0,1 0 1 0 0,0 0-1 0 0,-1 0 0 0 0,0-1 0 0 0,0 0 0 0 0,0-1 0 0 0,0 0 0 0 0,0 0 0 0 0,-7 0-7 0 0,15-21-5136 0 0,10 5 678 0 0,-1 3-3678 0 0,-5 4-1205 0 0</inkml:trace>
  <inkml:trace contextRef="#ctx0" brushRef="#br0" timeOffset="1226.964">2668 86 15651 0 0,'0'0'1882'0'0,"0"0"-256"0"0,0 0 19 0 0,0 0-88 0 0,0 0-285 0 0,0 0-344 0 0,0 0-297 0 0,0 0-179 0 0,0 0-73 0 0,0 0-46 0 0,0 0-47 0 0,0 0-41 0 0,0 0-64 0 0,-23 17-26 0 0,-72 55-37 0 0,12 4 138 0 0,83-74-262 0 0,0-1 0 0 0,0 1 1 0 0,0-1-1 0 0,0 1 0 0 0,1-1 1 0 0,-1 1-1 0 0,0-1 0 0 0,1 1 1 0 0,-1-1-1 0 0,1 1 0 0 0,0-1 1 0 0,-1 0-1 0 0,1 1 0 0 0,0-1 1 0 0,0 0-1 0 0,0 0 0 0 0,0 1 1 0 0,0-1-1 0 0,0 0 0 0 0,0 0 1 0 0,0 0-1 0 0,0 0 0 0 0,0 0 1 0 0,1 0-1 0 0,-1-1 0 0 0,0 1 1 0 0,1 0-1 0 0,-1-1 0 0 0,0 1 1 0 0,1-1-1 0 0,-1 1 0 0 0,1-1 1 0 0,-1 0-1 0 0,1 0 0 0 0,-1 1 1 0 0,1-1-1 0 0,-1 0 0 0 0,1 0 1 0 0,-1 0-1 0 0,1-1 1 0 0,-1 1-1 0 0,1 0 0 0 0,-1-1 1 0 0,1 1-1 0 0,-1 0 0 0 0,0-1 1 0 0,2 0 5 0 0,3 2-4 0 0,1 0 17 0 0,-1 0-1 0 0,0 0 0 0 0,0 1 1 0 0,0 0-1 0 0,0 0 0 0 0,0 1 1 0 0,-1-1-1 0 0,1 1 0 0 0,-1 0 1 0 0,0 1-1 0 0,0-1 0 0 0,0 1 1 0 0,0 0-1 0 0,0 1 0 0 0,-1-1 1 0 0,0 1-1 0 0,0 0 0 0 0,0 0 1 0 0,0 0-1 0 0,-1 0 0 0 0,0 1 1 0 0,0-1-1 0 0,-1 1 0 0 0,1 0 1 0 0,-1 0-1 0 0,0 0 0 0 0,-1 0 1 0 0,1 0-1 0 0,-1 0 0 0 0,-1 1 1 0 0,1-1-1 0 0,-1 2-12 0 0,0-4 55 0 0,0 0-1 0 0,0 0 1 0 0,0 0 0 0 0,-1 0 0 0 0,1 0 0 0 0,-1 0-1 0 0,0 0 1 0 0,0 0 0 0 0,0-1 0 0 0,-1 1 0 0 0,0 0-1 0 0,1 0 1 0 0,-1-1 0 0 0,0 0 0 0 0,-1 1-1 0 0,1-1 1 0 0,-1 0 0 0 0,1 0 0 0 0,-1 0 0 0 0,0 0-1 0 0,0 0 1 0 0,0-1 0 0 0,-1 0 0 0 0,1 1 0 0 0,-1-1-55 0 0,-2 3-16 0 0,0-1 1 0 0,0 0 0 0 0,-1 0 0 0 0,1-1 0 0 0,-1 0 0 0 0,0 0 0 0 0,0-1 0 0 0,0 1 0 0 0,0-1 0 0 0,0-1 0 0 0,0 1 0 0 0,-1-1 0 0 0,1-1 0 0 0,-1 1 0 0 0,1-1 0 0 0,0-1-1 0 0,-3 0 16 0 0,-12-13-3740 0 0,14 7-3843 0 0,4 3-4576 0 0</inkml:trace>
</inkml:ink>
</file>

<file path=ppt/ink/ink36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18:45.7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387 114 1824 0 0,'0'0'2521'0'0,"0"0"-534"0"0,0 0-79 0 0,0 0 60 0 0,0 0-51 0 0,0 0-123 0 0,0 0-171 0 0,0 0-199 0 0,0 0-149 0 0,0 0-153 0 0,0 0-150 0 0,0 0-118 0 0,0 0-64 0 0,2-14-49 0 0,5-56 648 0 0,-7 70-781 0 0,0 0-61 0 0,-22 99 2310 0 0,18 107-1806 0 0,5-136-899 0 0,-14 233 198 0 0,2-204-315 0 0,-21 99-4 0 0,28-185-3073 0 0,10-32 397 0 0,4-11-2542 0 0,-3 8-5483 0 0,-6 14 2474 0 0</inkml:trace>
  <inkml:trace contextRef="#ctx0" brushRef="#br0" timeOffset="291.387">0 549 12979 0 0,'0'0'1735'0'0,"0"0"-347"0"0,0 0-149 0 0,0 0 53 0 0,0 0 19 0 0,0 0-106 0 0,0 0-185 0 0,0 0-203 0 0,0 0-165 0 0,0 0-129 0 0,0 0-83 0 0,0 0-64 0 0,0 0-25 0 0,30-8-2 0 0,95-25-31 0 0,265-73 545 0 0,-333 74-3623 0 0,-42 17-1217 0 0,-3-5-3393 0 0,-9 13-3012 0 0</inkml:trace>
  <inkml:trace contextRef="#ctx0" brushRef="#br0" timeOffset="833.563">755 0 13219 0 0,'0'0'2298'0'0,"0"0"-753"0"0,0 0-378 0 0,0 0-13 0 0,0 0 14 0 0,0 0-46 0 0,0 0-151 0 0,0 0-189 0 0,0 0-156 0 0,0 0-110 0 0,0 0-73 0 0,-10 37-29 0 0,-30 117-24 0 0,10 43 958 0 0,26-132-1096 0 0,4 365 376 0 0,9-352-512 0 0,17-83 195 0 0,93-108 34 0 0,-102 96-339 0 0,9-11 5 0 0,0 2 0 0 0,2 1 1 0 0,1 2-1 0 0,1 0 0 0 0,0 2 1 0 0,16-7-12 0 0,-44 29 5 0 0,0 0 0 0 0,-1 0 0 0 0,1 0 0 0 0,0 1 0 0 0,-1-1 0 0 0,1 0 1 0 0,-1 1-1 0 0,1-1 0 0 0,-1 1 0 0 0,0 0 0 0 0,0-1 0 0 0,0 1 0 0 0,0 0 0 0 0,0 0 0 0 0,0 0 1 0 0,0 0-1 0 0,0 0 0 0 0,-1 0 0 0 0,1 0 0 0 0,-1 0 0 0 0,1 0 0 0 0,-1 0 0 0 0,0 0 0 0 0,0 0 1 0 0,0 0-1 0 0,0 0 0 0 0,0 0 0 0 0,-1 0 0 0 0,1 0 0 0 0,-1 0 0 0 0,1 0 0 0 0,-1 0 0 0 0,1 0 1 0 0,-1 0-1 0 0,0 0-5 0 0,0 8 17 0 0,-2 58 111 0 0,1-49-114 0 0,1 0 0 0 0,1 0-1 0 0,0 0 1 0 0,2 0 0 0 0,0 0 0 0 0,1-1 0 0 0,2 6-14 0 0,-3-13-38 0 0,14 19-515 0 0,3-33-5629 0 0,4-31-11191 0 0,-19 30 12209 0 0</inkml:trace>
  <inkml:trace contextRef="#ctx0" brushRef="#br0" timeOffset="1220.219">1182 917 1672 0 0,'0'0'3081'0'0,"0"0"-386"0"0,0 0-380 0 0,0 0-245 0 0,0 0-189 0 0,0 0-281 0 0,0 0-325 0 0,0 0-268 0 0,0 0-147 0 0,0 0-47 0 0,0 0-28 0 0,0 0-5 0 0,15 4-20 0 0,48 10-52 0 0,-52-12-473 0 0,0 0 0 0 0,0-2-1 0 0,-1 1 1 0 0,1-1 0 0 0,0-1-1 0 0,0 0 1 0 0,0 0 0 0 0,-1-1 0 0 0,1-1-1 0 0,-1 0 1 0 0,1 0 0 0 0,-1-1-1 0 0,0 0 1 0 0,0-1 0 0 0,-1 0 0 0 0,1 0-1 0 0,-1-1 1 0 0,0-1 0 0 0,-1 1-1 0 0,0-1 1 0 0,0-1 0 0 0,0 1 0 0 0,-1-2-1 0 0,4-4-234 0 0,-8 10 23 0 0,0 0 0 0 0,0 0-1 0 0,-1-1 1 0 0,1 1 0 0 0,-1-1-1 0 0,0 1 1 0 0,0-1 0 0 0,0 0-1 0 0,0 0 1 0 0,-1 0 0 0 0,1 0-1 0 0,-1 0 1 0 0,0-1 0 0 0,0 1-1 0 0,-1 0 1 0 0,1 0 0 0 0,-1-1-1 0 0,0 1 1 0 0,0 0 0 0 0,-1-1-1 0 0,1 1 1 0 0,-1 0 0 0 0,0-1-1 0 0,0 1 1 0 0,0 0 0 0 0,0 0-1 0 0,-1 0 1 0 0,0 0 0 0 0,0 0-1 0 0,0 0 1 0 0,0 1 0 0 0,-1-1-1 0 0,1 1 1 0 0,-1-1 0 0 0,0 1-1 0 0,0 0 1 0 0,0 0 0 0 0,0 0-1 0 0,-1 1 1 0 0,1-1 0 0 0,-1 1-1 0 0,0 0 1 0 0,-3-2-23 0 0,1 2 3 0 0,1 1 0 0 0,-1 0-1 0 0,1 1 1 0 0,-1-1 0 0 0,0 1-1 0 0,1 0 1 0 0,-1 0 0 0 0,0 1-1 0 0,1 0 1 0 0,-1 0 0 0 0,1 0-1 0 0,-1 0 1 0 0,1 1 0 0 0,0 0-1 0 0,0 0 1 0 0,0 1 0 0 0,0-1-1 0 0,0 1 1 0 0,0 0 0 0 0,0 1-1 0 0,1-1 1 0 0,0 1 0 0 0,0 0-1 0 0,0 0 1 0 0,-1 1-3 0 0,-4 4 3 0 0,1 0 1 0 0,1 0-1 0 0,0 1 1 0 0,0 0-1 0 0,1 0 1 0 0,0 1-1 0 0,1-1 1 0 0,0 1-1 0 0,1 0 1 0 0,0 1-1 0 0,1-1 1 0 0,0 1-1 0 0,1-1 1 0 0,0 1 0 0 0,0 0-1 0 0,2 0 1 0 0,-1 0-1 0 0,2 0 1 0 0,0 9-4 0 0,3-13-1 0 0,1-1-1 0 0,-1 1 1 0 0,1-1 0 0 0,0 0 0 0 0,1 0 0 0 0,0 0 0 0 0,0-1 0 0 0,0 0 0 0 0,1 0 0 0 0,0-1 0 0 0,0 0 0 0 0,0 0 0 0 0,1 0 0 0 0,0-1 0 0 0,-1 0 0 0 0,2-1 0 0 0,-1 0 0 0 0,0 0 0 0 0,1-1 0 0 0,-1 0 0 0 0,1 0 0 0 0,5 0 1 0 0,112-3-1410 0 0,-74-11-5362 0 0,-39 11-3361 0 0</inkml:trace>
</inkml:ink>
</file>

<file path=ppt/ink/ink36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18:44.4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369 428 328 0 0,'0'0'2138'0'0,"0"0"-1003"0"0,0 0-284 0 0,0 0 121 0 0,0 0 164 0 0,0 0 95 0 0,0 0 27 0 0,0 0-50 0 0,0 0-85 0 0,0 0-55 0 0,0 0-60 0 0,8-3-50 0 0,41-16 1842 0 0,-49 19-2641 0 0,1 0 0 0 0,-1 0 0 0 0,1 0 0 0 0,0 0 0 0 0,-1 0 0 0 0,1 0 0 0 0,-1 0 0 0 0,1 0-1 0 0,-1-1 1 0 0,1 1 0 0 0,0 0 0 0 0,-1 0 0 0 0,1-1 0 0 0,-1 1 0 0 0,1 0 0 0 0,-1-1 0 0 0,1 1 0 0 0,-1 0-1 0 0,0-1 1 0 0,1 1 0 0 0,-1-1 0 0 0,1 1 0 0 0,-1-1 0 0 0,0 1 0 0 0,0-1 0 0 0,1 1 0 0 0,-1-1-1 0 0,0 1 1 0 0,0-1 0 0 0,1 0 0 0 0,-1 1 0 0 0,0-1 0 0 0,0 1 0 0 0,0-1 0 0 0,0 0 0 0 0,0 1 0 0 0,0-1-1 0 0,0 1 1 0 0,0-1 0 0 0,0 0 0 0 0,0 1 0 0 0,0-1 0 0 0,-1 1 0 0 0,1-1 0 0 0,0 1 0 0 0,0-1 0 0 0,0 1-1 0 0,-1-1 1 0 0,1 0 0 0 0,0 1 0 0 0,-1 0 0 0 0,1-1 0 0 0,0 1 0 0 0,-1-1-159 0 0,-9-2 103 0 0,-1 0 1 0 0,1 1-1 0 0,-1 0 1 0 0,0 1-1 0 0,1 0 1 0 0,-1 0-1 0 0,0 1 1 0 0,0 1-1 0 0,1 0 1 0 0,-1 0-1 0 0,0 1 1 0 0,1 0-1 0 0,-1 1 1 0 0,1 0-1 0 0,-1 1-103 0 0,-68 25 160 0 0,-48 20 606 0 0,123-35-648 0 0,4-14-98 0 0,5 19 86 0 0,6-12-68 0 0,0-1 0 0 0,1 0 1 0 0,-1-1-1 0 0,1 0 0 0 0,1-1 0 0 0,-1-1 1 0 0,0 1-1 0 0,1-2 0 0 0,0 0 0 0 0,9 0-38 0 0,59 14 106 0 0,-46-4-17 0 0,-38 18 237 0 0,-158 109 28 0 0,33 1-344 0 0,103-74 33 0 0,24-64-42 0 0,1 0 1 0 0,0-1-1 0 0,0 1 1 0 0,0 0-1 0 0,0-1 1 0 0,0 1 0 0 0,0 0-1 0 0,0-1 1 0 0,1 1-1 0 0,-1 0 1 0 0,1-1-1 0 0,-1 1 1 0 0,1 0-1 0 0,-1-1 1 0 0,1 1 0 0 0,0-1-1 0 0,0 1 1 0 0,0-1-1 0 0,0 0 1 0 0,0 1-1 0 0,0-1 1 0 0,0 0 0 0 0,1 0-1 0 0,-1 0 1 0 0,0 0-1 0 0,1 0 1 0 0,-1 0-1 0 0,0 0 1 0 0,1 0-1 0 0,-1 0 1 0 0,1-1 0 0 0,0 1-1 0 0,-1 0 1 0 0,1-1-1 0 0,0 0 1 0 0,-1 1-1 0 0,1-1 1 0 0,0 0 0 0 0,-1 0-1 0 0,1 0-1 0 0,17 2 60 0 0,-1-2 0 0 0,1 0-1 0 0,-1-1 1 0 0,0-1 0 0 0,1 0 0 0 0,-1-1-1 0 0,0-2 1 0 0,0 0 0 0 0,-1 0 0 0 0,11-6-60 0 0,12-16-1999 0 0,-34-9-6930 0 0,-6 29 3388 0 0,0 3-5644 0 0</inkml:trace>
  <inkml:trace contextRef="#ctx0" brushRef="#br0" timeOffset="635.828">213 8 6993 0 0,'0'0'3604'0'0,"0"0"-1330"0"0,0 0-574 0 0,0 0-140 0 0,0 0-87 0 0,0 0-74 0 0,0 0-143 0 0,0 0-189 0 0,0 0-179 0 0,0 0-142 0 0,0 0-126 0 0,0 0-98 0 0,0 0-57 0 0,-6-7 348 0 0,1 52 779 0 0,7 484 1293 0 0,-13-197-2621 0 0,-34-61-224 0 0,0-90-3 0 0,18-106-6 0 0,20-95-3871 0 0,7 5-1057 0 0,0 5-4166 0 0,2 3-3094 0 0</inkml:trace>
</inkml:ink>
</file>

<file path=ppt/ink/ink36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18:48.5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185 480 3665 0 0,'0'0'1789'0'0,"0"0"-51"0"0,0 0 103 0 0,0 0 143 0 0,0 0-1 0 0,0 0-160 0 0,0 0-289 0 0,0 0-307 0 0,0 0-223 0 0,0 0-149 0 0,0 0-102 0 0,0-9-59 0 0,-1-25-55 0 0,-30 26 1738 0 0,23 12-2279 0 0,0 1-1 0 0,1 0 1 0 0,-1 1-1 0 0,1 0 0 0 0,0 0 1 0 0,1 1-1 0 0,-1-1 1 0 0,1 1-1 0 0,1 1 0 0 0,-5 6-97 0 0,8-11 27 0 0,-7 8 26 0 0,1-1 1 0 0,1 2 0 0 0,0-1-1 0 0,1 1 1 0 0,0 0 0 0 0,0 0 0 0 0,2 1-1 0 0,-1 0 1 0 0,2 0 0 0 0,-1 0-1 0 0,2 0 1 0 0,0 0 0 0 0,1 1-1 0 0,0-1 1 0 0,0 0 0 0 0,2 1-1 0 0,0-1 1 0 0,0 1 0 0 0,2 0-54 0 0,-2-10 24 0 0,0-1 0 0 0,0 1 0 0 0,1 0 0 0 0,-1 0 0 0 0,1-1 1 0 0,0 1-1 0 0,0-1 0 0 0,1 0 0 0 0,-1 0 0 0 0,1 0 0 0 0,-1 0 0 0 0,1 0 0 0 0,0 0 0 0 0,0 0 1 0 0,0-1-1 0 0,1 0 0 0 0,-1 0 0 0 0,0 0 0 0 0,1 0 0 0 0,-1 0 0 0 0,1-1 0 0 0,0 1 1 0 0,0-1-1 0 0,0 0 0 0 0,-1 0 0 0 0,1 0 0 0 0,0-1 0 0 0,0 1 0 0 0,0-1 0 0 0,0 0 0 0 0,4-1-24 0 0,-1 1 65 0 0,0-1-1 0 0,0 0 0 0 0,0 0 0 0 0,0-1 0 0 0,0 0 0 0 0,0 0 0 0 0,0-1 0 0 0,-1 0 1 0 0,1 0-1 0 0,-1 0 0 0 0,0-1 0 0 0,0 0 0 0 0,0 0 0 0 0,0 0 0 0 0,-1-1 0 0 0,0 0 1 0 0,2-2-65 0 0,2-5 41 0 0,-1 0 0 0 0,0 0 0 0 0,-1-1 0 0 0,0 0 1 0 0,-1 0-1 0 0,-1-1 0 0 0,0 1 0 0 0,0-1 0 0 0,-2 0 0 0 0,1-1 1 0 0,-2 1-1 0 0,0-1 0 0 0,-1 1 0 0 0,0-1 0 0 0,-1 0 1 0 0,-1 1-1 0 0,-1-7-41 0 0,1 14-77 0 0,-1 1 0 0 0,1 0 0 0 0,-1 0 0 0 0,-1 0-1 0 0,1 0 1 0 0,-1 0 0 0 0,0 1 0 0 0,0-1 0 0 0,0 1 0 0 0,-1 0 0 0 0,0 0 0 0 0,0 0 0 0 0,0 0 0 0 0,-1 0 0 0 0,0 1 0 0 0,0 0 0 0 0,0 0 0 0 0,0 1 0 0 0,0-1 0 0 0,-1 1 0 0 0,1 0 0 0 0,-4-1 77 0 0,5 2-411 0 0,-1 0 0 0 0,0 1 1 0 0,1-1-1 0 0,-1 1 1 0 0,0 0-1 0 0,0 0 1 0 0,0 0-1 0 0,0 1 1 0 0,1 0-1 0 0,-1 0 1 0 0,0 0-1 0 0,0 1 1 0 0,0-1-1 0 0,0 1 1 0 0,0 0-1 0 0,0 1 1 0 0,1-1-1 0 0,-4 2 411 0 0,-4 4-5576 0 0,5 1-5675 0 0</inkml:trace>
  <inkml:trace contextRef="#ctx0" brushRef="#br0" timeOffset="431.292">583 1 8698 0 0,'0'0'1979'0'0,"0"0"-264"0"0,0 0-113 0 0,0 0 75 0 0,0 0 14 0 0,0 0-140 0 0,0 0-233 0 0,0 0-236 0 0,0 0-230 0 0,0 0-116 0 0,0 0-53 0 0,0 0-31 0 0,0 0-20 0 0,7 2-48 0 0,23 10-64 0 0,-23 33 941 0 0,-5 500 731 0 0,-14-343-2093 0 0,11-199-125 0 0,-6 1-2094 0 0,2-11 1640 0 0,-28-43-4547 0 0,13 16-4076 0 0,15 23-2025 0 0</inkml:trace>
  <inkml:trace contextRef="#ctx0" brushRef="#br0" timeOffset="682.078">336 458 8378 0 0,'0'0'2143'0'0,"0"0"-192"0"0,0 0-147 0 0,0 0-42 0 0,0 0-123 0 0,0 0-240 0 0,0 0-344 0 0,0 0-286 0 0,0 0-147 0 0,0 0-33 0 0,0 0 10 0 0,0 0 0 0 0,0 0-44 0 0,15-4-68 0 0,107-29 713 0 0,181-48-532 0 0,-204 41-4750 0 0,-72 18-1470 0 0,-1-5-4820 0 0,-21 20 4159 0 0</inkml:trace>
  <inkml:trace contextRef="#ctx0" brushRef="#br0" timeOffset="1105.712">977 60 8770 0 0,'0'0'2676'0'0,"0"0"-492"0"0,0 0-376 0 0,0 0-168 0 0,0 0-127 0 0,0 0-145 0 0,0 0-210 0 0,0 0-224 0 0,0 0-164 0 0,0 0-134 0 0,-7 34-80 0 0,-22 107-53 0 0,19-92 2 0 0,3 0 0 0 0,1 1 0 0 0,3 0 0 0 0,2 29-505 0 0,1-58 87 0 0,0-5-51 0 0,-1-7-6 0 0,0 0 0 0 0,1 0 0 0 0,0 1 0 0 0,0-1 0 0 0,1 0 0 0 0,0 0 0 0 0,0 0 0 0 0,1 0 0 0 0,1 0 0 0 0,-1 0 0 0 0,1 0 0 0 0,1-1 0 0 0,0 1 0 0 0,0-1-1 0 0,1 0 1 0 0,-1 0 0 0 0,5 4-30 0 0,-6-11 19 0 0,-1 0-1 0 0,1 0 1 0 0,0-1-1 0 0,-1 1 1 0 0,1-1-1 0 0,0 0 1 0 0,0 1-1 0 0,0-1 1 0 0,-1 0-1 0 0,1-1 1 0 0,0 1-1 0 0,0 0 1 0 0,-1-1-1 0 0,1 0 1 0 0,0 1-1 0 0,-1-1 1 0 0,1 0-1 0 0,-1 0 1 0 0,1-1-1 0 0,-1 1 1 0 0,1 0-1 0 0,-1-1 1 0 0,0 0-1 0 0,0 1 0 0 0,0-1 1 0 0,0 0-1 0 0,0 0 1 0 0,1-1-19 0 0,147-105 287 0 0,-148 107-284 0 0,0 0 1 0 0,0 0-1 0 0,0 0 0 0 0,0 0 1 0 0,0 1-1 0 0,0-1 1 0 0,0 0-1 0 0,0 1 1 0 0,0 0-1 0 0,0-1 1 0 0,0 1-1 0 0,0 0 1 0 0,0 0-1 0 0,0 0 1 0 0,1 1-1 0 0,-1-1 1 0 0,0 0-1 0 0,0 1 0 0 0,0-1 1 0 0,0 1-1 0 0,0 0 1 0 0,0 0-1 0 0,0 0 1 0 0,-1 0-1 0 0,1 0 1 0 0,0 0-1 0 0,0 0 1 0 0,-1 1-1 0 0,1-1 1 0 0,0 0-1 0 0,-1 1 0 0 0,0-1 1 0 0,1 1-1 0 0,-1 0 1 0 0,0 0-1 0 0,0-1 1 0 0,1 3-4 0 0,25 81 251 0 0,-22-62-200 0 0,0 2-31 0 0,-5-20-40 0 0,0-1 0 0 0,1 1-1 0 0,0 0 1 0 0,0 0-1 0 0,0 0 1 0 0,0-1-1 0 0,1 1 1 0 0,0 0-1 0 0,0-1 1 0 0,0 0-1 0 0,0 1 1 0 0,1-1 0 0 0,0 0-1 0 0,-1 0 1 0 0,3 1 20 0 0,6-7-3432 0 0,-8-7-2219 0 0,-3 6 2322 0 0,1 0-8119 0 0</inkml:trace>
  <inkml:trace contextRef="#ctx0" brushRef="#br0" timeOffset="1756.281">1481 701 7050 0 0,'0'0'2808'0'0,"0"0"-238"0"0,0 0-280 0 0,0 0-279 0 0,0 0-299 0 0,0 0-299 0 0,0 0-272 0 0,0 0-207 0 0,0 0-165 0 0,0 0-113 0 0,0 0-72 0 0,34 1-66 0 0,101 2-75 0 0,-74-15 227 0 0,-56 10-629 0 0,-1-1-1 0 0,1 1 1 0 0,-1-1-1 0 0,0 0 0 0 0,0-1 1 0 0,0 1-1 0 0,0-1 0 0 0,-1 1 1 0 0,0-1-1 0 0,1 0 1 0 0,-1 0-1 0 0,-1-1 0 0 0,1 1 1 0 0,-1-1-1 0 0,1 1 0 0 0,-1-1 1 0 0,0 0-1 0 0,-1 0 1 0 0,1 1-1 0 0,-1-1 0 0 0,0-1 1 0 0,-1 1-1 0 0,1 0 0 0 0,-1 0 1 0 0,0 0-1 0 0,0 0 1 0 0,0 0-1 0 0,-1 0 0 0 0,0-2-40 0 0,-1 5-24 0 0,-1-1-1 0 0,0 1 0 0 0,0-1 0 0 0,0 1 0 0 0,0 0 1 0 0,0 0-1 0 0,0 1 0 0 0,-1-1 0 0 0,1 1 0 0 0,-1-1 0 0 0,1 1 1 0 0,-1 0-1 0 0,1 0 0 0 0,-1 1 0 0 0,0-1 0 0 0,1 1 1 0 0,-1-1-1 0 0,0 1 0 0 0,1 1 0 0 0,-1-1 0 0 0,0 0 0 0 0,1 1 1 0 0,-1 0-1 0 0,0 0 0 0 0,1 0 0 0 0,-1 0 0 0 0,1 0 1 0 0,0 1-1 0 0,-1-1 0 0 0,1 1 0 0 0,0 0 0 0 0,0 0 1 0 0,-3 3 24 0 0,-5 5-54 0 0,0 0 1 0 0,0 1 0 0 0,1 0 0 0 0,0 1-1 0 0,1 0 1 0 0,0 1 0 0 0,1 0 0 0 0,0 0-1 0 0,2 1 1 0 0,-1 0 0 0 0,1 0 0 0 0,1 1-1 0 0,-2 10 54 0 0,6-22 0 0 0,0 1 0 0 0,-1-1-1 0 0,1 1 1 0 0,1-1 0 0 0,-1 1-1 0 0,1 0 1 0 0,-1-1 0 0 0,1 1-1 0 0,0 0 1 0 0,0-1 0 0 0,1 1-1 0 0,-1 0 1 0 0,1-1 0 0 0,-1 1-1 0 0,1 0 1 0 0,1-1 0 0 0,-1 1-1 0 0,0-1 1 0 0,1 0 0 0 0,0 1-1 0 0,-1-1 1 0 0,1 0 0 0 0,1 0-1 0 0,-1 0 1 0 0,0 0 0 0 0,1 0-1 0 0,-1-1 1 0 0,1 1 0 0 0,0-1-1 0 0,0 0 1 0 0,0 1 0 0 0,0-1-1 0 0,0-1 1 0 0,0 1 0 0 0,1 0-1 0 0,0-1 1 0 0,8 3 43 0 0,1-1 0 0 0,0-1 0 0 0,0 0 0 0 0,0 0-1 0 0,0-2 1 0 0,1 1 0 0 0,-1-2 0 0 0,0 0 0 0 0,0 0-1 0 0,0-1 1 0 0,0-1 0 0 0,0 0 0 0 0,-1-1 0 0 0,1 0-1 0 0,7-4-42 0 0,16-9 162 0 0,-2-2 0 0 0,0 0 0 0 0,-1-3 0 0 0,20-17-162 0 0,-40 31 41 0 0,0-2 0 0 0,0 1 0 0 0,-1-2 0 0 0,0 0 0 0 0,-1 0 0 0 0,0-1-1 0 0,-1 0 1 0 0,0-1 0 0 0,-1 0 0 0 0,-1 0 0 0 0,0-1 0 0 0,-1 0 0 0 0,0-1 0 0 0,-1 0 0 0 0,-1 0 0 0 0,0 0 0 0 0,-1 0 0 0 0,-1-1-1 0 0,1-9-40 0 0,-3 24 2 0 0,-1 0 0 0 0,0 0-1 0 0,0 0 1 0 0,0 0-1 0 0,0 0 1 0 0,0-1 0 0 0,0 1-1 0 0,0 0 1 0 0,0 0-1 0 0,-1 0 1 0 0,1 0 0 0 0,0 0-1 0 0,-1 0 1 0 0,1 0-1 0 0,-1 0 1 0 0,1 0 0 0 0,-1 1-1 0 0,1-1 1 0 0,-1 0-1 0 0,1 0 1 0 0,-1 0 0 0 0,0 0-1 0 0,0 1 1 0 0,1-1-1 0 0,-1 0 1 0 0,0 1 0 0 0,0-1-1 0 0,0 0 1 0 0,0 1-1 0 0,0-1 1 0 0,0 1-1 0 0,0 0 1 0 0,0-1 0 0 0,0 1-1 0 0,0 0 1 0 0,0-1-1 0 0,0 1 1 0 0,0 0 0 0 0,0 0-1 0 0,0 0 1 0 0,0 0-1 0 0,0 0 1 0 0,0 0 0 0 0,0 0-1 0 0,0 0 1 0 0,0 1-1 0 0,0-1 1 0 0,0 0 0 0 0,0 1-1 0 0,0-1 1 0 0,0 0-1 0 0,0 1 1 0 0,-1 0-2 0 0,-49 32-89 0 0,46-28 77 0 0,0 0-1 0 0,1 0 0 0 0,-1 0 0 0 0,1 0 0 0 0,0 1 0 0 0,1 0 0 0 0,-1 0 0 0 0,1 0 0 0 0,0 0 0 0 0,0 1 0 0 0,1-1 0 0 0,0 1 0 0 0,0-1 0 0 0,1 1 0 0 0,0 0 0 0 0,0 0 0 0 0,0-1 0 0 0,1 3 13 0 0,2-5-4 0 0,0-1-1 0 0,0 1 1 0 0,0-1 0 0 0,0 0-1 0 0,1 0 1 0 0,-1 0 0 0 0,1 0-1 0 0,0 0 1 0 0,0-1-1 0 0,0 1 1 0 0,0-1 0 0 0,0 0-1 0 0,0 0 1 0 0,1 0 0 0 0,-1 0-1 0 0,1-1 1 0 0,0 1 0 0 0,-1-1-1 0 0,1 0 1 0 0,4 1 4 0 0,12 6 4 0 0,-8-2 10 0 0,1-1 28 0 0,-1 1 0 0 0,0 1 0 0 0,1 0 0 0 0,-2 0 0 0 0,1 1 0 0 0,-1 0 0 0 0,-1 1 0 0 0,1 1 0 0 0,-2 0 1 0 0,1 0-1 0 0,2 5-42 0 0,49 109 1017 0 0,-31-57-894 0 0,-19-53-570 0 0,-9-11-4112 0 0,-2-2-4610 0 0,0-1-2644 0 0</inkml:trace>
</inkml:ink>
</file>

<file path=ppt/ink/ink36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18:30.7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6861 726 13963 0 0,'0'0'1942'0'0,"0"0"-518"0"0,0 0-470 0 0,0 0-78 0 0,0 0 71 0 0,0 0-14 0 0,0 0-122 0 0,0 0-199 0 0,0 0-213 0 0,0 0-148 0 0,0 0-83 0 0,-20 30-43 0 0,-61 93-38 0 0,5-15 21 0 0,76-95-3348 0 0,17-11-6655 0 0,-17-2 9875 0 0,7 0-10425 0 0</inkml:trace>
  <inkml:trace contextRef="#ctx0" brushRef="#br0" timeOffset="-7686.087">2699 413 6145 0 0,'0'0'3288'0'0,"0"0"-1349"0"0,0 0-572 0 0,0 0-52 0 0,0 0 28 0 0,0 0-86 0 0,0 0-210 0 0,0 0-269 0 0,0 0-252 0 0,0 0-148 0 0,0 0-89 0 0,-17 30-62 0 0,-49 94-22 0 0,48-55 81 0 0,20-57-218 0 0,-2-7-23 0 0,1 0-1 0 0,-1 1 1 0 0,1-1 0 0 0,1 0 0 0 0,-1 1 0 0 0,1-1 0 0 0,0 0 0 0 0,0 0-1 0 0,0 0 1 0 0,0 0 0 0 0,1-1 0 0 0,0 1 0 0 0,0-1 0 0 0,0 1 0 0 0,1-1-1 0 0,0 0 1 0 0,-1 0 0 0 0,1-1 0 0 0,1 1 0 0 0,-1-1 0 0 0,0 0 0 0 0,1 0-1 0 0,0 0 1 0 0,-1-1 0 0 0,1 1 0 0 0,0-1 0 0 0,1 0 0 0 0,-1-1 0 0 0,0 1-1 0 0,0-1 1 0 0,1 0 0 0 0,-1-1 0 0 0,4 1-45 0 0,-2-1 146 0 0,1 0 0 0 0,-1 0-1 0 0,1-1 1 0 0,-1 0 0 0 0,1-1 0 0 0,-1 0 0 0 0,0 0-1 0 0,1 0 1 0 0,-1-1 0 0 0,-1 0 0 0 0,1 0 0 0 0,0-1-1 0 0,-1 0 1 0 0,1 0 0 0 0,-1 0 0 0 0,0-1 0 0 0,-1 0-1 0 0,1 0 1 0 0,-1-1 0 0 0,0 1 0 0 0,0-1 0 0 0,-1 0 0 0 0,4-6-146 0 0,-1 1 161 0 0,-1 0 1 0 0,0 0 0 0 0,0-1 0 0 0,-1 0 0 0 0,-1 0 0 0 0,0-1 0 0 0,-1 1 0 0 0,0-1 0 0 0,-1 0 0 0 0,0 1 0 0 0,-1-1 0 0 0,0 0 0 0 0,-1-8-162 0 0,-2 13-51 0 0,1 1 0 0 0,-1-1 0 0 0,-1 1 0 0 0,1-1 0 0 0,-1 1 0 0 0,-1 0 0 0 0,1 0 0 0 0,-1 1 1 0 0,0-1-1 0 0,0 1 0 0 0,-1 0 0 0 0,0 0 0 0 0,0 0 0 0 0,-1 1 0 0 0,1-1 0 0 0,-1 1 0 0 0,0 1 1 0 0,-1-1-1 0 0,1 1 0 0 0,-1 0 0 0 0,0 1 0 0 0,0-1 0 0 0,0 1 0 0 0,0 1 0 0 0,0-1 1 0 0,-1 1-1 0 0,1 1 0 0 0,-1-1 0 0 0,0 1 0 0 0,1 1 0 0 0,-1-1 0 0 0,-1 1 51 0 0,-43 26-3911 0 0,27 2-4442 0 0,19-16-2766 0 0</inkml:trace>
  <inkml:trace contextRef="#ctx0" brushRef="#br0" timeOffset="-7116.844">3196 0 7402 0 0,'0'0'3912'0'0,"0"0"-1131"0"0,0 0-593 0 0,0 0-208 0 0,0 0-204 0 0,0 0-212 0 0,0 0-306 0 0,0 0-295 0 0,0 0-266 0 0,0 0-205 0 0,0 0-108 0 0,0 0-52 0 0,0 0-23 0 0,-5 11-8 0 0,-32 141 674 0 0,-9 395-114 0 0,45-536-861 0 0,0-9-2 0 0,1-1 0 0 0,-1 1 0 0 0,1 0 0 0 0,-1 0 0 0 0,1 0 1 0 0,-1 0-1 0 0,1 0 0 0 0,0-1 0 0 0,0 1 0 0 0,0 0 0 0 0,0 0 0 0 0,0 0 0 0 0,1 0 0 0 0,-1 0 0 0 0,0 0 0 0 0,1 0 0 0 0,-1-1 0 0 0,1 1 0 0 0,0 0 0 0 0,0 0 0 0 0,0-1 0 0 0,0 1 0 0 0,0 0 0 0 0,0-1 0 0 0,0 1 0 0 0,0-1 0 0 0,1 1 0 0 0,-1-1 0 0 0,0 0 0 0 0,1 0 0 0 0,-1 1 1 0 0,1-1-1 0 0,0 0 0 0 0,-1 0 0 0 0,1-1 0 0 0,1 2 2 0 0,48-47 117 0 0,-9-5-45 0 0,-18 16-57 0 0,2 2-1 0 0,1 1 1 0 0,1 1-1 0 0,2 2 1 0 0,1 1-1 0 0,1 1 1 0 0,1 2-1 0 0,1 1 1 0 0,34-17-15 0 0,-65 38-1 0 0,-1 1 0 0 0,1-1 0 0 0,-1 1 0 0 0,1 0 0 0 0,-1-1 1 0 0,1 1-1 0 0,0 0 0 0 0,-1 1 0 0 0,1-1 0 0 0,0 0 0 0 0,0 1 0 0 0,0-1 0 0 0,0 1 1 0 0,0 0-1 0 0,0 0 0 0 0,-1 0 0 0 0,1 1 0 0 0,0-1 0 0 0,0 1 0 0 0,0-1 0 0 0,0 1 1 0 0,-1 0-1 0 0,1 0 0 0 0,0 0 0 0 0,-1 1 0 0 0,1-1 0 0 0,-1 0 0 0 0,1 1 1 0 0,-1 0-1 0 0,0 0 0 0 0,1-1 0 0 0,-1 1 0 0 0,0 0 0 0 0,0 1 0 0 0,-1-1 0 0 0,1 0 1 0 0,0 1-1 0 0,-1-1 0 0 0,1 1 0 0 0,-1-1 0 0 0,0 1 0 0 0,0 0 0 0 0,1 1 1 0 0,-1 11 10 0 0,-1 0 0 0 0,0 0 0 0 0,-1 0 0 0 0,0 0 0 0 0,-2 0 0 0 0,1 0 0 0 0,-2-1 0 0 0,0 1 0 0 0,-1-1 0 0 0,0 0 0 0 0,-1 0 0 0 0,-1 0 0 0 0,0-1 0 0 0,0 0 0 0 0,-2-1 0 0 0,1 0 0 0 0,-2 0 0 0 0,0 0 0 0 0,0-1 0 0 0,-1-1 0 0 0,-1 1-10 0 0,2-1 16 0 0,1-1 0 0 0,-2 0 0 0 0,1 0 1 0 0,-1-1-1 0 0,0-1 0 0 0,-1 0 0 0 0,0 0 1 0 0,0-1-1 0 0,0-1 0 0 0,-1 0 0 0 0,1-1 1 0 0,-1 0-1 0 0,0-1 0 0 0,-1 0 0 0 0,1-1 1 0 0,0-1-1 0 0,-9 0-16 0 0,17 0-49 0 0,1-1 1 0 0,-1 0 0 0 0,1 0-1 0 0,0 0 1 0 0,-1-1 0 0 0,1 0-1 0 0,-1 1 1 0 0,1-2 0 0 0,0 1-1 0 0,0 0 1 0 0,-1-1 0 0 0,1 0-1 0 0,0 0 1 0 0,1 0 0 0 0,-1 0-1 0 0,0-1 1 0 0,0 1 0 0 0,1-1-1 0 0,0 0 1 0 0,0 0 0 0 0,-1 0-1 0 0,2-1 1 0 0,-1 1 0 0 0,0-1-1 0 0,1 0 1 0 0,-1 1 0 0 0,1-1-1 0 0,-1-4 49 0 0,-9-47-3116 0 0,12 31-1431 0 0,1 11-59 0 0,-1 5-6787 0 0</inkml:trace>
  <inkml:trace contextRef="#ctx0" brushRef="#br0" timeOffset="-6429.353">3754 681 5729 0 0,'0'0'1717'0'0,"0"0"-264"0"0,0 0-11 0 0,0 0 92 0 0,0 0 46 0 0,0 0-29 0 0,0 0-109 0 0,0 0-114 0 0,0 0-80 0 0,0 0-72 0 0,0 0-78 0 0,0 0-106 0 0,0 0-113 0 0,30-1-112 0 0,93-6-98 0 0,-69-10 162 0 0,-48 10-634 0 0,5-4 82 0 0,0 0-1 0 0,0-1 0 0 0,-1-1 1 0 0,-1 1-1 0 0,0-1 0 0 0,-1-1 0 0 0,0 0 1 0 0,-1 0-1 0 0,4-12-278 0 0,-9 21 76 0 0,-2 4-70 0 0,0 1 0 0 0,0-1 0 0 0,0 0 0 0 0,0 1 0 0 0,0-1 0 0 0,0 0 0 0 0,0 1 0 0 0,0-1 0 0 0,0 1-1 0 0,0-1 1 0 0,0 0 0 0 0,0 1 0 0 0,0-1 0 0 0,0 0 0 0 0,1 1 0 0 0,-1-1 0 0 0,0 1 0 0 0,1-1 0 0 0,-1 0 0 0 0,0 1 0 0 0,1-1 0 0 0,-1 1 0 0 0,0-1 0 0 0,1 1 0 0 0,-1-1 0 0 0,1 1 0 0 0,-1 0 0 0 0,1-1 0 0 0,-1 1-1 0 0,1-1 1 0 0,0 1 0 0 0,-1 0 0 0 0,1 0 0 0 0,-1-1 0 0 0,1 1 0 0 0,0 0 0 0 0,-1 0 0 0 0,1 0 0 0 0,-1 0 0 0 0,1 0 0 0 0,0-1 0 0 0,-1 1 0 0 0,1 0 0 0 0,0 0 0 0 0,-1 1 0 0 0,1-1 0 0 0,0 0 0 0 0,-1 0 0 0 0,1 0-1 0 0,0 0 1 0 0,-1 1 0 0 0,1-1 0 0 0,-1 0 0 0 0,1 0 0 0 0,0 1 0 0 0,-1-1 0 0 0,1 0 0 0 0,-1 1 0 0 0,1-1 0 0 0,-1 1 0 0 0,1-1 0 0 0,-1 1 0 0 0,1 0-6 0 0,19 31 5 0 0,-1 1-1 0 0,-1 1 1 0 0,-2 0 0 0 0,-2 1 0 0 0,-1 1-1 0 0,-1 1 1 0 0,-2-1 0 0 0,-2 2 0 0 0,-1-1-1 0 0,-1 19-4 0 0,8 18 3 0 0,-6-42 11 0 0,-1 0-1 0 0,-2 1 0 0 0,-1-1 0 0 0,-2 1 1 0 0,0 0-1 0 0,-3 0 0 0 0,-1 0 0 0 0,-1 0 0 0 0,-2 0 1 0 0,-1-1-1 0 0,-8 24-13 0 0,8-38 24 0 0,0-1-1 0 0,-1 0 1 0 0,-2 0 0 0 0,1-1 0 0 0,-2 0 0 0 0,0-1-1 0 0,-1 0 1 0 0,0-1 0 0 0,-1 0 0 0 0,-1 0-1 0 0,0-2 1 0 0,-11 9-24 0 0,23-20 4 0 0,-1 1 0 0 0,1-1 0 0 0,-1 1 0 0 0,1-1-1 0 0,-1 0 1 0 0,0 0 0 0 0,0 0 0 0 0,0 0 0 0 0,0 0 0 0 0,0 0 0 0 0,0 0-1 0 0,0-1 1 0 0,0 1 0 0 0,0-1 0 0 0,0 0 0 0 0,0 1 0 0 0,0-1 0 0 0,0 0-1 0 0,0 0 1 0 0,0 0 0 0 0,0 0 0 0 0,0-1 0 0 0,0 1 0 0 0,0 0-1 0 0,0-1 1 0 0,0 0 0 0 0,0 1 0 0 0,0-1 0 0 0,0 0 0 0 0,0 0 0 0 0,0 0-1 0 0,0 0 1 0 0,1-1 0 0 0,-1 1 0 0 0,0 0 0 0 0,1-1 0 0 0,-1 1-1 0 0,1-1 1 0 0,0 1 0 0 0,-1-1 0 0 0,1 0 0 0 0,0 1 0 0 0,0-1 0 0 0,0 0-1 0 0,0 0 1 0 0,0 0 0 0 0,1 0 0 0 0,-1 0 0 0 0,0 0 0 0 0,1 0 0 0 0,0 0-1 0 0,-1 0 1 0 0,1-1-4 0 0,-2-121-170 0 0,20-42-182 0 0,-5 84-2526 0 0,-7 0-7241 0 0,-6 73-1371 0 0</inkml:trace>
  <inkml:trace contextRef="#ctx0" brushRef="#br0" timeOffset="-6158.163">3949 350 14427 0 0,'0'0'2159'0'0,"0"0"-381"0"0,0 0-192 0 0,0 0-73 0 0,0 0-126 0 0,0 0-205 0 0,0 0-250 0 0,0 0-204 0 0,0 0-150 0 0,0 0-104 0 0,0 0-83 0 0,0 0-91 0 0,0 0-105 0 0,-2-6-92 0 0,-6-19-63 0 0,37-5-1845 0 0,-9 28-4546 0 0,-14 2 901 0 0,-1 0-6637 0 0</inkml:trace>
  <inkml:trace contextRef="#ctx0" brushRef="#br0" timeOffset="-5406.223">4291 394 9274 0 0,'0'0'1950'0'0,"0"0"-518"0"0,0 0-225 0 0,0 0-31 0 0,0 0-104 0 0,0 0-169 0 0,0 0-208 0 0,0 0-179 0 0,0 0-120 0 0,0 0-89 0 0,0 0-70 0 0,0 0-47 0 0,0 0-54 0 0,12 6-51 0 0,53 28 27 0 0,-57-44-2280 0 0,-8 10 1797 0 0,0 0 112 0 0,0 0 157 0 0,0 0 104 0 0,0 0 73 0 0,1-6 1700 0 0,0 5 2807 0 0,29 63-3049 0 0,-24-55-1417 0 0,1-1 0 0 0,0 0 1 0 0,0 0-1 0 0,1-1 0 0 0,0 0 1 0 0,0 0-1 0 0,0-1 1 0 0,0 0-1 0 0,1 0 0 0 0,-1-1 1 0 0,1 0-1 0 0,0 0 0 0 0,0-1 1 0 0,0-1-1 0 0,0 1 1 0 0,1-2-1 0 0,-1 1 0 0 0,0-1 1 0 0,0 0-1 0 0,1-1 0 0 0,-1 0 1 0 0,0-1-1 0 0,0 0-116 0 0,-1 1 59 0 0,0-1 1 0 0,0 0-1 0 0,0-1 0 0 0,-1 0 0 0 0,1 0 0 0 0,-1-1 0 0 0,0 1 1 0 0,0-2-1 0 0,0 1 0 0 0,0-1 0 0 0,-1 0 0 0 0,0 0 1 0 0,0-1-1 0 0,0 0 0 0 0,-1 0 0 0 0,0 0 0 0 0,0-1 1 0 0,0 1-1 0 0,-1-1 0 0 0,0 0 0 0 0,0-1 0 0 0,-1 1 0 0 0,0-1 1 0 0,0 1-1 0 0,-1-1 0 0 0,0 0 0 0 0,-1 0 0 0 0,1 0 1 0 0,-1-6-60 0 0,0 12 0 0 0,-1 1 0 0 0,1-1 0 0 0,-1 0 1 0 0,0 0-1 0 0,0 0 0 0 0,0 0 1 0 0,0 0-1 0 0,0 0 0 0 0,0 0 0 0 0,-1 0 1 0 0,1 0-1 0 0,-1 0 0 0 0,1 0 1 0 0,-1 0-1 0 0,0 0 0 0 0,0 0 0 0 0,0 0 1 0 0,0 1-1 0 0,0-1 0 0 0,0 0 1 0 0,0 1-1 0 0,0-1 0 0 0,-1 1 0 0 0,1-1 1 0 0,-1 1-1 0 0,1 0 0 0 0,-1-1 1 0 0,1 1-1 0 0,-1 0 0 0 0,0 0 0 0 0,1 0 1 0 0,-1 0-1 0 0,0 1 0 0 0,0-1 1 0 0,0 0-1 0 0,0 1 0 0 0,0-1 0 0 0,0 1 1 0 0,0 0-1 0 0,0 0 0 0 0,0 0 1 0 0,0 0-1 0 0,-5-1-22 0 0,1 1 1 0 0,-1 0 0 0 0,0 0-1 0 0,0 1 1 0 0,1 0 0 0 0,-1 0-1 0 0,0 0 1 0 0,1 1 0 0 0,-1 0-1 0 0,1 1 1 0 0,0-1 0 0 0,0 1-1 0 0,0 0 1 0 0,0 1 0 0 0,-1 0 20 0 0,-9 8-18 0 0,0 1-1 0 0,1 1 0 0 0,1 0 0 0 0,0 1 0 0 0,1 1 1 0 0,0 0-1 0 0,1 0 0 0 0,1 2 0 0 0,1-1 0 0 0,1 1 1 0 0,0 1-1 0 0,1-1 0 0 0,1 2 0 0 0,0 1 20 0 0,6-15 5 0 0,-1 0 1 0 0,1 0-1 0 0,1 1 0 0 0,-1-1 0 0 0,1 1 0 0 0,1-1 1 0 0,-1 0-1 0 0,1 1 0 0 0,0-1 0 0 0,0 0 1 0 0,1 0-1 0 0,-1 1 0 0 0,2-1 0 0 0,-1 0 1 0 0,1-1-1 0 0,-1 1 0 0 0,2 0 0 0 0,-1-1 0 0 0,0 0 1 0 0,1 1-1 0 0,0-1 0 0 0,1-1 0 0 0,-1 1 1 0 0,1-1-1 0 0,0 1 0 0 0,0-2 0 0 0,0 1 0 0 0,0 0 1 0 0,1-1-1 0 0,-1 0 0 0 0,1 0 0 0 0,0-1 1 0 0,0 1-1 0 0,0-1 0 0 0,0-1 0 0 0,0 1 1 0 0,1-1-1 0 0,2 0-5 0 0,16 4 11 0 0,-1-2 1 0 0,0-2-1 0 0,1 0 0 0 0,0-1 1 0 0,-1-1-1 0 0,0-1 1 0 0,1-2-1 0 0,-1 0 0 0 0,0-2 1 0 0,-1 0-1 0 0,1-2-11 0 0,-3-13-2009 0 0,-17 2-7536 0 0,-4 15-2354 0 0</inkml:trace>
  <inkml:trace contextRef="#ctx0" brushRef="#br0" timeOffset="-5020.409">5164 453 10434 0 0,'0'0'6256'0'0,"0"0"-3849"0"0,0 0-1192 0 0,0 0 28 0 0,0 0 66 0 0,0 0-72 0 0,0 0-183 0 0,0 0-242 0 0,0 0-215 0 0,0 0-123 0 0,0 0-99 0 0,0 0-94 0 0,-5-10-62 0 0,-16-27-69 0 0,20 37-140 0 0,-1-1-1 0 0,0 1 0 0 0,0 0 1 0 0,0 0-1 0 0,0 0 0 0 0,0 0 1 0 0,0 1-1 0 0,1-1 0 0 0,-1 0 1 0 0,0 1-1 0 0,0-1 0 0 0,0 1 1 0 0,1 0-1 0 0,-1 0 0 0 0,0 0 1 0 0,1-1-1 0 0,-1 1 0 0 0,1 1 1 0 0,-1-1-1 0 0,1 0 0 0 0,-1 0 1 0 0,1 1-1 0 0,0-1 0 0 0,0 0 1 0 0,-1 1-1 0 0,1 0-9 0 0,-3 2 27 0 0,-7 4-13 0 0,0 1 1 0 0,0 1-1 0 0,1 0 1 0 0,1 1-1 0 0,-1-1 0 0 0,2 2 1 0 0,0-1-1 0 0,0 1 1 0 0,1 1-1 0 0,0-1 1 0 0,1 1-1 0 0,1 0 1 0 0,0 1-1 0 0,1-1 0 0 0,0 1 1 0 0,1 0-1 0 0,1 0 1 0 0,-1 14-15 0 0,2-25-3 0 0,1-1 0 0 0,0 1 0 0 0,0 0 0 0 0,0 0-1 0 0,0 0 1 0 0,0 0 0 0 0,1 0 0 0 0,-1 0 0 0 0,1-1 0 0 0,0 1 0 0 0,0 0 0 0 0,0 0 0 0 0,0-1 0 0 0,1 1 0 0 0,-1-1 0 0 0,1 1 0 0 0,-1-1 0 0 0,1 1 0 0 0,0-1-1 0 0,0 0 1 0 0,0 0 0 0 0,0 0 0 0 0,0 0 0 0 0,0 0 0 0 0,1-1 0 0 0,-1 1 0 0 0,1 0 0 0 0,-1-1 0 0 0,1 0 0 0 0,0 0 0 0 0,-1 0 0 0 0,1 0 0 0 0,0 0 0 0 0,0 0 0 0 0,-1-1-1 0 0,1 1 1 0 0,2-1 3 0 0,9 1-41 0 0,-1-1 0 0 0,0-1-1 0 0,1 0 1 0 0,-1 0-1 0 0,0-2 1 0 0,1 1-1 0 0,-1-2 1 0 0,-1 0-1 0 0,1 0 1 0 0,0-1-1 0 0,-1-1 1 0 0,0 0 0 0 0,-1-1-1 0 0,1 0 1 0 0,-1 0 41 0 0,24-23-4280 0 0,-6-3-4124 0 0,-23 25-3377 0 0</inkml:trace>
  <inkml:trace contextRef="#ctx0" brushRef="#br0" timeOffset="-4769.915">5604 144 13555 0 0,'0'0'5950'0'0,"0"0"-3634"0"0,0 0-1191 0 0,0 0-118 0 0,0 0-39 0 0,0 0-71 0 0,0 0-124 0 0,0 0-166 0 0,0 0-135 0 0,0 0-73 0 0,0 0-85 0 0,0 0-47 0 0,0 0-31 0 0,0 32-40 0 0,3 101-29 0 0,0 192 292 0 0,21-219-1059 0 0,-84-103-9511 0 0,32-9-269 0 0,20 2 1763 0 0</inkml:trace>
  <inkml:trace contextRef="#ctx0" brushRef="#br0" timeOffset="-4604.194">5300 560 12819 0 0,'0'0'3363'0'0,"0"0"-1262"0"0,0 0-538 0 0,0 0-96 0 0,0 0-78 0 0,0 0-146 0 0,0 0-244 0 0,0 0-256 0 0,0 0-192 0 0,0 0-147 0 0,34-20-116 0 0,106-59-80 0 0,-62 50 8 0 0,43 21-647 0 0,-93 20-995 0 0,-18-4-1556 0 0,3 1-7457 0 0,-6-5-1533 0 0</inkml:trace>
  <inkml:trace contextRef="#ctx0" brushRef="#br0" timeOffset="-4220.133">6051 416 15331 0 0,'0'0'3344'0'0,"0"0"-1308"0"0,0 0-538 0 0,0 0-127 0 0,0 0-146 0 0,0 0-202 0 0,0 0-264 0 0,0 0-214 0 0,0 0-154 0 0,0 0-107 0 0,0 0-58 0 0,0 0-65 0 0,0 0-36 0 0,-11 4-31 0 0,4-2-82 0 0,-1 0 8 0 0,1 0 0 0 0,-1 0 1 0 0,1 1-1 0 0,0 0 0 0 0,0 0 0 0 0,0 1 1 0 0,1 0-1 0 0,-1 0 0 0 0,1 1 0 0 0,0 0 0 0 0,-5 4-20 0 0,10-8-1 0 0,0 0-1 0 0,0 0 1 0 0,0 0-1 0 0,0 0 1 0 0,0 0-1 0 0,0 0 1 0 0,0 0-1 0 0,1 0 1 0 0,-1 0-1 0 0,0 0 1 0 0,1 0-1 0 0,-1 0 1 0 0,1 0-1 0 0,-1 1 0 0 0,1-1 1 0 0,0 0-1 0 0,-1 0 1 0 0,1 1-1 0 0,0-1 1 0 0,0 0-1 0 0,0 0 1 0 0,0 1-1 0 0,0-1 1 0 0,0 0-1 0 0,0 1 1 0 0,1-1-1 0 0,-1 0 1 0 0,0 0-1 0 0,1 1 0 0 0,-1-1 1 0 0,1 0-1 0 0,-1 0 1 0 0,1 0-1 0 0,-1 0 1 0 0,1 0-1 0 0,0 0 1 0 0,0 0-1 0 0,-1 0 1 0 0,1 0-1 0 0,0 0 1 0 0,0 0-1 0 0,0 0 1 0 0,0 0-1 0 0,0-1 0 0 0,0 1 1 0 0,1 0-1 0 0,-1-1 2 0 0,111 38-10 0 0,-105-35 16 0 0,0 1 0 0 0,-1 1 0 0 0,1-1 0 0 0,-1 1 0 0 0,0 0 0 0 0,0 1 0 0 0,0-1 0 0 0,-1 1 0 0 0,0 0 0 0 0,0 0 0 0 0,0 1 0 0 0,-1 0 0 0 0,4 6-6 0 0,-6-10 23 0 0,-1 0 0 0 0,1 0 0 0 0,-1 0 0 0 0,1 1 0 0 0,-1-1 0 0 0,0 0-1 0 0,0 0 1 0 0,-1 1 0 0 0,1-1 0 0 0,-1 1 0 0 0,0-1 0 0 0,1 0 0 0 0,-1 1 0 0 0,-1-1 0 0 0,1 1 0 0 0,0-1 0 0 0,-1 0 0 0 0,0 1 0 0 0,0-1 0 0 0,0 0 0 0 0,0 0 0 0 0,0 0-1 0 0,-1 1 1 0 0,1-1 0 0 0,-1 0 0 0 0,0-1 0 0 0,0 1 0 0 0,0 0 0 0 0,0-1 0 0 0,-1 1 0 0 0,1-1 0 0 0,-3 2-23 0 0,-1 2 36 0 0,-1-1 0 0 0,1 0 0 0 0,-1 0 0 0 0,0 0 0 0 0,0-1-1 0 0,-1-1 1 0 0,0 1 0 0 0,1-1 0 0 0,-1 0 0 0 0,0-1 0 0 0,0 0 0 0 0,-1 0 0 0 0,1 0 0 0 0,0-1 0 0 0,-4 0-36 0 0,12-1 0 0 0,-4 0-42 0 0,1 0 1 0 0,0 1 0 0 0,0-1 0 0 0,0 0-1 0 0,0 0 1 0 0,0-1 0 0 0,0 1-1 0 0,0-1 1 0 0,0 0 0 0 0,0 1 0 0 0,0-1-1 0 0,0 0 1 0 0,0-1 0 0 0,0 1 0 0 0,0 0-1 0 0,1-1 1 0 0,-1 0 0 0 0,0 0-1 0 0,1 0 1 0 0,0 0 0 0 0,-1 0 0 0 0,1-1 41 0 0,-15-16-2916 0 0,9 10-3129 0 0,4 4-6168 0 0</inkml:trace>
  <inkml:trace contextRef="#ctx0" brushRef="#br0" timeOffset="-9647.268">274 22 11987 0 0,'0'0'1996'0'0,"0"0"-416"0"0,0 0-263 0 0,0 0 40 0 0,0 0 44 0 0,0 0-88 0 0,0 0-215 0 0,0 0-282 0 0,0 0-228 0 0,0 0-172 0 0,0 0-68 0 0,1-3-33 0 0,0-12-38 0 0,-1 11-2 0 0,0 4-42 0 0,15 19 738 0 0,22 98 384 0 0,-30-69-1160 0 0,-2 0 0 0 0,-2 0-1 0 0,-3 1 1 0 0,-3 31-195 0 0,-44 136 206 0 0,14-94-215 0 0,9-15-329 0 0,24-107 218 0 0,0 0-34 0 0,0 0-40 0 0,1 0-253 0 0,0-1 1 0 0,0 0 0 0 0,0 0-1 0 0,1 0 1 0 0,-1 0-1 0 0,0 0 1 0 0,-1 0 0 0 0,1-1-1 0 0,0 1 1 0 0,0 0 0 0 0,0 0-1 0 0,-1-1 1 0 0,1 1 0 0 0,0 0-1 0 0,-1-1 1 0 0,0 1-1 0 0,1 0 1 0 0,-1-1 0 0 0,0 1-1 0 0,1-1 1 0 0,-1 1 0 0 0,0-1-1 0 0,0 1 1 0 0,0-1 0 0 0,0 1-1 0 0,-1-1 1 0 0,1 1 0 0 0,0 0-1 0 0,-1-1 1 0 0,1 1-1 0 0,-1-1 447 0 0,1-8-6163 0 0,0 3-1649 0 0</inkml:trace>
  <inkml:trace contextRef="#ctx0" brushRef="#br0" timeOffset="-9406.266">0 409 13275 0 0,'0'0'2010'0'0,"0"0"-395"0"0,0 0-267 0 0,0 0 2 0 0,0 0-17 0 0,0 0-185 0 0,0 0-291 0 0,0 0-256 0 0,0 0-122 0 0,0 0-4 0 0,0 0 22 0 0,0 0-5 0 0,0 0-30 0 0,11 5-45 0 0,39 18-37 0 0,-43-21-283 0 0,0-1 1 0 0,0 1-1 0 0,0-1 0 0 0,0 0 1 0 0,1 0-1 0 0,-1-1 0 0 0,0 0 0 0 0,1-1 1 0 0,-1 1-1 0 0,0-1 0 0 0,0-1 1 0 0,3 0-98 0 0,-4 1 46 0 0,141-47 698 0 0,-25 5-1591 0 0,-35 31-3663 0 0,-76 12 1732 0 0,3 0-6611 0 0,-9 0-1712 0 0</inkml:trace>
  <inkml:trace contextRef="#ctx0" brushRef="#br0" timeOffset="-8858.155">549 387 8034 0 0,'0'0'2400'0'0,"0"0"-359"0"0,0 0-256 0 0,0 0-122 0 0,0 0-149 0 0,0 0-224 0 0,0 0-249 0 0,0 0-178 0 0,0 0-127 0 0,0 0-90 0 0,0 0-92 0 0,-5 31-80 0 0,-12 97-75 0 0,15-45 472 0 0,4-78-817 0 0,0-1 1 0 0,0 0-1 0 0,0 1 1 0 0,1-1 0 0 0,-1 0-1 0 0,1 0 1 0 0,0-1-1 0 0,0 1 1 0 0,1 0 0 0 0,-1-1-1 0 0,1 0 1 0 0,-1 0 0 0 0,1 0-1 0 0,0 0 1 0 0,0-1-1 0 0,0 1 1 0 0,1-1 0 0 0,-1 0-1 0 0,1 0 1 0 0,-1-1-1 0 0,1 0 1 0 0,-1 1 0 0 0,1-1-1 0 0,0-1 1 0 0,-1 1 0 0 0,1-1-1 0 0,0 0 1 0 0,0 0-1 0 0,0 0 1 0 0,-1 0 0 0 0,1-1-1 0 0,0 0 1 0 0,0 0-1 0 0,-1 0 1 0 0,1-1 0 0 0,-1 0-1 0 0,1 1 1 0 0,-1-1 0 0 0,0-1-1 0 0,0 1 1 0 0,0-1-1 0 0,0 0 1 0 0,0 0-55 0 0,17-9 123 0 0,-1-1-1 0 0,-1 0 1 0 0,0-2-1 0 0,-1 0 1 0 0,-1-1-1 0 0,0-1 1 0 0,4-6-123 0 0,34-62 202 0 0,-54 85-207 0 0,-1 0 0 0 0,1-1 0 0 0,-1 1 0 0 0,1-1 0 0 0,-1 1 0 0 0,1 0 0 0 0,-1 0 1 0 0,1-1-1 0 0,0 1 0 0 0,-1 0 0 0 0,1 0 0 0 0,-1-1 0 0 0,1 1 0 0 0,0 0 0 0 0,-1 0 0 0 0,1 0 0 0 0,-1 0 0 0 0,1 0 0 0 0,0 0 0 0 0,-1 0 0 0 0,1 0 0 0 0,0 0 0 0 0,-1 0 0 0 0,1 1 0 0 0,-1-1 0 0 0,1 0 0 0 0,-1 0 0 0 0,1 0 0 0 0,0 1 0 0 0,-1-1 0 0 0,1 0 0 0 0,-1 1 0 0 0,1-1 0 0 0,-1 1 0 0 0,1-1 0 0 0,-1 0 0 0 0,0 1 1 0 0,1-1-1 0 0,-1 1 0 0 0,1-1 0 0 0,-1 1 0 0 0,0-1 0 0 0,1 1 0 0 0,-1-1 0 0 0,0 1 0 0 0,0 0 0 0 0,0-1 0 0 0,1 1 0 0 0,-1-1 0 0 0,0 1 0 0 0,0 0 0 0 0,0-1 0 0 0,0 1 0 0 0,0 0 0 0 0,0-1 0 0 0,0 1 0 0 0,0-1 0 0 0,0 1 0 0 0,0 0 0 0 0,-1-1 0 0 0,1 1 0 0 0,0-1 0 0 0,0 1 0 0 0,-1 0 5 0 0,13 52-92 0 0,-12-47 85 0 0,0-1 0 0 0,0 1 1 0 0,1-1-1 0 0,0 0 0 0 0,0 0 0 0 0,0 1 1 0 0,0-1-1 0 0,1 0 0 0 0,0 0 1 0 0,0 0-1 0 0,1 0 0 0 0,-1-1 1 0 0,1 1-1 0 0,0-1 0 0 0,0 1 1 0 0,1-1-1 0 0,-1 0 0 0 0,1 0 1 0 0,0 0-1 0 0,0-1 0 0 0,0 1 1 0 0,0-1-1 0 0,1 0 0 0 0,-1-1 1 0 0,1 1-1 0 0,0-1 0 0 0,0 1 1 0 0,0-1-1 0 0,0-1 0 0 0,0 1 1 0 0,0-1-1 0 0,0 0 0 0 0,1 0 1 0 0,1 0 6 0 0,3-3 81 0 0,0-1 1 0 0,1 0-1 0 0,-2 0 1 0 0,1-1-1 0 0,0 0 1 0 0,-1-1-1 0 0,1 0 1 0 0,-2 0-1 0 0,1-1 1 0 0,0 0-1 0 0,-1-1 1 0 0,0 1-1 0 0,-1-2 1 0 0,1 1-1 0 0,-1-1 1 0 0,-1 0-1 0 0,0-1 1 0 0,2-3-82 0 0,-2 6 38 0 0,-1-1 0 0 0,0 0 1 0 0,-1 0-1 0 0,0 0 1 0 0,0 0-1 0 0,-1-1 0 0 0,0 1 1 0 0,0-1-1 0 0,0 0 0 0 0,-1 0 1 0 0,0 0-1 0 0,-1 0 0 0 0,0 0 1 0 0,0-1-1 0 0,-1 1 1 0 0,0 0-1 0 0,-1-3-38 0 0,-11 1-1750 0 0,0 9-5002 0 0,9 1 3814 0 0,1 0-5629 0 0</inkml:trace>
  <inkml:trace contextRef="#ctx0" brushRef="#br0" timeOffset="-8536.331">1510 405 9946 0 0,'0'0'3142'0'0,"0"0"-1109"0"0,0 0-564 0 0,0 0-118 0 0,0 0-127 0 0,0 0-179 0 0,0 0-212 0 0,0 0-221 0 0,-14 34-142 0 0,-38 105-93 0 0,38-69 210 0 0,15-66-555 0 0,-1-1 0 0 0,0 1 0 0 0,1-1 0 0 0,-1 1 0 0 0,1-1 1 0 0,0 0-1 0 0,0 1 0 0 0,0-1 0 0 0,1 0 0 0 0,-1 0 0 0 0,1 0 0 0 0,0 0 0 0 0,0 0 0 0 0,0 0 1 0 0,0 0-1 0 0,0 0 0 0 0,0-1 0 0 0,1 1 0 0 0,0-1 0 0 0,-1 0 0 0 0,1 0 0 0 0,0 0 0 0 0,0 0 1 0 0,0 0-1 0 0,0-1 0 0 0,0 1 0 0 0,1-1 0 0 0,-1 0 0 0 0,0 0 0 0 0,1 0 0 0 0,-1 0-32 0 0,5 1 106 0 0,0-1 1 0 0,0 0-1 0 0,0 0 0 0 0,0-1 0 0 0,0 0 0 0 0,1 0 0 0 0,-1 0 0 0 0,0-1 1 0 0,0-1-1 0 0,0 1 0 0 0,-1-2 0 0 0,1 1 0 0 0,3-2-106 0 0,6-4 283 0 0,0-1 0 0 0,0 0 0 0 0,-1-1 0 0 0,-1-1 1 0 0,0 0-1 0 0,0-1 0 0 0,-1-1 0 0 0,11-13-283 0 0,-19 19 78 0 0,0 1 0 0 0,-1-1-1 0 0,0 0 1 0 0,0 0 0 0 0,-1 0 0 0 0,1-1 0 0 0,-2 1 0 0 0,1-1 0 0 0,-1 0 0 0 0,0-1-1 0 0,-1 1 1 0 0,0 0 0 0 0,0-1 0 0 0,-1 1 0 0 0,0-1 0 0 0,0 1 0 0 0,-1-1-1 0 0,0 1 1 0 0,-1-1 0 0 0,-1-6-78 0 0,-1 7 0 0 0,0 0 0 0 0,-1 0 0 0 0,-1 1 1 0 0,1-1-1 0 0,-1 1 0 0 0,0 0 0 0 0,-1 0 0 0 0,0 1 0 0 0,0-1 0 0 0,0 1 0 0 0,-1 1 0 0 0,1-1 0 0 0,-1 1 0 0 0,-1 1 0 0 0,1-1 0 0 0,-1 1 0 0 0,0 0 1 0 0,0 1-1 0 0,-7-3 0 0 0,9 4-114 0 0,0 1-1 0 0,0-1 1 0 0,0 1 0 0 0,0 1 0 0 0,0-1 0 0 0,0 1 0 0 0,0 0 0 0 0,0 0 0 0 0,0 1 0 0 0,0 0 0 0 0,0 0 0 0 0,0 0 0 0 0,0 1-1 0 0,0-1 1 0 0,1 1 0 0 0,-4 2 114 0 0,-50 32-8042 0 0,43-24-3912 0 0</inkml:trace>
  <inkml:trace contextRef="#ctx0" brushRef="#br0" timeOffset="22765.872">403 1797 8666 0 0,'0'0'1800'0'0,"0"0"-298"0"0,0 0-214 0 0,0 0 83 0 0,0 0 191 0 0,0 0 39 0 0,0 0-184 0 0,0 0-270 0 0,0 0-292 0 0,0 0-245 0 0,0 0-127 0 0,2-8-80 0 0,7-24-30 0 0,-7 24-7 0 0,-2 8-41 0 0,0 0-33 0 0,0 0-44 0 0,0 0-49 0 0,0 0-47 0 0,0 0-20 0 0,0 15 283 0 0,0 30-32 0 0,3 0 1 0 0,1-1-1 0 0,2 1 1 0 0,2-1-1 0 0,4 9-383 0 0,39 60 253 0 0,-49-111-233 0 0,-1 0 0 0 0,1 0 0 0 0,-1-1 0 0 0,1 1 0 0 0,0-1 0 0 0,0 1 0 0 0,0-1 0 0 0,0 0 1 0 0,0 0-1 0 0,0 0 0 0 0,0 0 0 0 0,0 0 0 0 0,0 0 0 0 0,1-1 0 0 0,-1 1 0 0 0,0-1 0 0 0,0 1 1 0 0,1-1-1 0 0,-1 0 0 0 0,0 0 0 0 0,1 0 0 0 0,-1 0 0 0 0,0 0 0 0 0,0-1 0 0 0,1 1 0 0 0,-1-1 1 0 0,0 1-1 0 0,0-1 0 0 0,0 0 0 0 0,1 0 0 0 0,-1 0 0 0 0,0 0 0 0 0,0 0 0 0 0,-1-1 0 0 0,1 1 1 0 0,0 0-1 0 0,0-1 0 0 0,0 0 0 0 0,-1 1 0 0 0,1-2-20 0 0,63-72 437 0 0,-64 73-450 0 0,24-39 49 0 0,-1 0 0 0 0,-3-1 1 0 0,-1-2-1 0 0,-1-5-36 0 0,-15 156-157 0 0,-4-99 163 0 0,0 0 0 0 0,0 0 0 0 0,1 0 0 0 0,0 0 0 0 0,1 0 0 0 0,-1 0 0 0 0,2 0 0 0 0,-1 0 0 0 0,1-1 0 0 0,0 1 0 0 0,0-1 0 0 0,1 0 0 0 0,0 0 0 0 0,1 0 0 0 0,-1 0 0 0 0,3 0-6 0 0,-4 0 8 0 0,0-2 1 0 0,1 1 0 0 0,0 0-1 0 0,0-1 1 0 0,0 1-1 0 0,1-1 1 0 0,0-1 0 0 0,0 1-1 0 0,0 0 1 0 0,1-1 0 0 0,-1 0-1 0 0,1-1 1 0 0,0 1-1 0 0,0-1 1 0 0,0 0 0 0 0,1-1-1 0 0,-1 1 1 0 0,1-1 0 0 0,-1 0-1 0 0,1-1 1 0 0,0 0-1 0 0,-1 0 1 0 0,1 0 0 0 0,0-1-1 0 0,0 0 1 0 0,4 0-9 0 0,-5-5 48 0 0,1 1-1 0 0,-1-1 1 0 0,0 0 0 0 0,0 0-1 0 0,-1 0 1 0 0,1-1 0 0 0,-1 0-1 0 0,-1 0 1 0 0,1-1 0 0 0,-1 1-1 0 0,1-4-47 0 0,8-8 80 0 0,-1-2-37 0 0,-1 0 1 0 0,0 0-1 0 0,-2-1 0 0 0,0 0 0 0 0,-2-1 1 0 0,0 0-1 0 0,-1 0 0 0 0,-2-1 1 0 0,0 1-1 0 0,-1-1 0 0 0,-1 0 0 0 0,-2 0 1 0 0,0-4-44 0 0,0 27-30 0 0,0 1 1 0 0,-1-1-1 0 0,1 0 0 0 0,0 0 1 0 0,0 0-1 0 0,-1 1 1 0 0,1-1-1 0 0,0 0 1 0 0,-1 0-1 0 0,1 0 0 0 0,0 0 1 0 0,0 0-1 0 0,-1 0 1 0 0,1 0-1 0 0,0 1 1 0 0,-1-1-1 0 0,1 0 1 0 0,0 0-1 0 0,-1 0 0 0 0,1 0 1 0 0,0 0-1 0 0,-1 0 1 0 0,1-1-1 0 0,0 1 1 0 0,-1 0-1 0 0,1 0 0 0 0,0 0 1 0 0,-1 0-1 0 0,1 0 1 0 0,0 0-1 0 0,0 0 1 0 0,-1-1-1 0 0,1 1 0 0 0,0 0 1 0 0,0 0-1 0 0,-1 0 1 0 0,1-1-1 0 0,0 1 1 0 0,0 0-1 0 0,0 0 0 0 0,-1-1 1 0 0,1 1-1 0 0,0 0 1 0 0,0-1-1 0 0,0 1 1 0 0,0 0-1 0 0,0 0 0 0 0,-1-1 1 0 0,1 1-1 0 0,0 0 1 0 0,0-1-1 0 0,0 1 30 0 0,13 40-3087 0 0,-1-31-957 0 0,3-3-4258 0 0,-11-3-2639 0 0</inkml:trace>
  <inkml:trace contextRef="#ctx0" brushRef="#br0" timeOffset="23023.573">1523 1988 18924 0 0,'0'0'1162'0'0,"0"0"-312"0"0,0 0-15 0 0,0 0 218 0 0,0 0 135 0 0,0 0-100 0 0,0 0-285 0 0,0 0-248 0 0,0 0-202 0 0,0 0-118 0 0,0 0-62 0 0,0 0-58 0 0,0 0-46 0 0,-2 30-22 0 0,-4 134-26 0 0,6-154-1040 0 0,0 15 1879 0 0,4-20-5580 0 0,1-3-5353 0 0,-5-2-1470 0 0</inkml:trace>
  <inkml:trace contextRef="#ctx0" brushRef="#br0" timeOffset="23266.174">1464 1473 14107 0 0,'0'0'2713'0'0,"0"0"-1569"0"0,0 0-528 0 0,0 0-168 0 0,0 0-152 0 0,0 0-152 0 0,0 0-224 0 0,0 0-176 0 0,0 0-336 0 0,0 0-592 0 0,0 0-1353 0 0,0 0-2664 0 0,0 0-4417 0 0</inkml:trace>
  <inkml:trace contextRef="#ctx0" brushRef="#br0" timeOffset="23518.687">2036 1296 14331 0 0,'0'0'3094'0'0,"0"0"-1424"0"0,0 0-611 0 0,0 0-48 0 0,0 0-2 0 0,0 0-51 0 0,0 0-137 0 0,0 0-163 0 0,0 0-137 0 0,0 0-40 0 0,0 0-47 0 0,0 0-78 0 0,4 20-67 0 0,16 138 263 0 0,-11 404 298 0 0,-27-401-863 0 0,20-234-9706 0 0,-2 45-1189 0 0,0 16 3454 0 0</inkml:trace>
  <inkml:trace contextRef="#ctx0" brushRef="#br0" timeOffset="23740.298">1769 1808 15547 0 0,'0'0'1398'0'0,"0"0"-279"0"0,0 0 36 0 0,0 0 126 0 0,0 0-67 0 0,0 0-190 0 0,0 0-202 0 0,0 0-169 0 0,36-2-103 0 0,115-10-81 0 0,-47-5 186 0 0,107-48-423 0 0,-152 31-2105 0 0,-45 18-1923 0 0,-4-2-4058 0 0,-8 13-2846 0 0</inkml:trace>
  <inkml:trace contextRef="#ctx0" brushRef="#br0" timeOffset="24189.334">2432 1296 11290 0 0,'0'0'1953'0'0,"0"0"-494"0"0,0 0-163 0 0,0 0 42 0 0,0 0 38 0 0,0 0-112 0 0,0 0-224 0 0,0 0-166 0 0,0 0-82 0 0,1 33-62 0 0,3 104-57 0 0,-1 359 2521 0 0,-4-485-3181 0 0,2 1 1 0 0,-1-1-1 0 0,1 0 0 0 0,1 1 0 0 0,0-1 1 0 0,0 0-1 0 0,1 0 0 0 0,1 0 0 0 0,0-1 1 0 0,0 1-1 0 0,1-1 0 0 0,0 0 0 0 0,1 0 1 0 0,0-1-1 0 0,6 7-13 0 0,-7-15 19 0 0,-1 0-1 0 0,1 0 1 0 0,-1-1 0 0 0,1 0 0 0 0,0 0-1 0 0,-1 0 1 0 0,1 0 0 0 0,0-1 0 0 0,-1 0-1 0 0,1 0 1 0 0,-1 0 0 0 0,1-1 0 0 0,-1 1-1 0 0,0-1 1 0 0,1 0 0 0 0,-1 0 0 0 0,0-1 0 0 0,0 1-1 0 0,0-1 1 0 0,-1 0 0 0 0,1 0 0 0 0,-1 0-1 0 0,0 0 1 0 0,1-1 0 0 0,-1 1 0 0 0,-1-1-1 0 0,3-3-18 0 0,-1 3-5 0 0,37-36 90 0 0,-15 13-41 0 0,2 0 0 0 0,1 2 0 0 0,0 1 1 0 0,28-15-45 0 0,-56 38 7 0 0,1 0 0 0 0,0 0 0 0 0,-1 0 0 0 0,1 0 0 0 0,0 0 0 0 0,0 1 0 0 0,0-1 0 0 0,-1 1 0 0 0,1-1 0 0 0,0 1 0 0 0,0 0 0 0 0,0-1 0 0 0,0 1 0 0 0,0 0 0 0 0,0 0 0 0 0,0 1 0 0 0,0-1 0 0 0,-1 0 0 0 0,1 1 1 0 0,0-1-1 0 0,0 1 0 0 0,0-1 0 0 0,0 1 0 0 0,-1 0 0 0 0,1 0 0 0 0,0 0 0 0 0,-1 0 0 0 0,1 0 0 0 0,-1 0 0 0 0,1 0 0 0 0,-1 0 0 0 0,1 1 0 0 0,-1-1 0 0 0,0 1 0 0 0,0-1 0 0 0,1 1 0 0 0,-1-1 0 0 0,0 1 0 0 0,0 0 0 0 0,-1-1 0 0 0,1 1 0 0 0,0 0 0 0 0,-1 0 0 0 0,1 0 1 0 0,-1 0-1 0 0,1-1 0 0 0,-1 1 0 0 0,0 0 0 0 0,0 0 0 0 0,0 1-7 0 0,31 190 700 0 0,-16-144-952 0 0,-1-47-2155 0 0,-6-8-7601 0 0,-4 2-2121 0 0</inkml:trace>
  <inkml:trace contextRef="#ctx0" brushRef="#br0" timeOffset="31151.468">3951 1808 6361 0 0,'0'0'1735'0'0,"0"0"-205"0"0,0 0-58 0 0,0 0 99 0 0,0 0 39 0 0,0 0-154 0 0,0 0-287 0 0,0 0-303 0 0,0 0-236 0 0,0 0-134 0 0,2-7-72 0 0,9-21-22 0 0,37-14 1789 0 0,-40 37-1941 0 0,3-4-50 0 0,0 0-1 0 0,1 1 0 0 0,0 1 0 0 0,0 0 0 0 0,1 0 0 0 0,0 1 1 0 0,0 1-1 0 0,0 0 0 0 0,1 1 0 0 0,-1 0 0 0 0,1 1 0 0 0,0 1 0 0 0,0 0 1 0 0,0 1-1 0 0,4 1-199 0 0,-10 3 45 0 0,0 0 1 0 0,0 1-1 0 0,0 0 1 0 0,-1 0-1 0 0,1 1 1 0 0,-1 0 0 0 0,0 1-1 0 0,-1-1 1 0 0,1 1-1 0 0,-1 1 1 0 0,0-1-1 0 0,-1 1 1 0 0,0 0-1 0 0,0 0 1 0 0,0 0 0 0 0,-1 1-1 0 0,0 0 1 0 0,0 0-1 0 0,0 3-45 0 0,3 11 65 0 0,-2 1 0 0 0,0 0 0 0 0,-2 0 0 0 0,0 0-1 0 0,-2 0 1 0 0,0 1 0 0 0,-2-1 0 0 0,-1 9-65 0 0,1-9 40 0 0,-3 3-5 0 0,-1 1 0 0 0,-1-1 0 0 0,-1-1 1 0 0,-2 1-1 0 0,0-1 0 0 0,-2-1 0 0 0,-11 21-35 0 0,10-20 49 0 0,-69 102 179 0 0,84-169 279 0 0,11-4-476 0 0,3 1 0 0 0,1 0 0 0 0,3 1 0 0 0,1 2 0 0 0,2 0 0 0 0,2 2 0 0 0,19-23-31 0 0,-19 24-2 0 0,1 1 1 0 0,3 1-1 0 0,0 1 0 0 0,3 2 0 0 0,0 2 1 0 0,3 0-1 0 0,26-17 2 0 0,-60 47 1 0 0,-1 1-1 0 0,1 0 1 0 0,-1 0 0 0 0,1 0 0 0 0,-1 0 0 0 0,1 0-1 0 0,0 0 1 0 0,0 0 0 0 0,-1 1 0 0 0,1-1-1 0 0,0 1 1 0 0,0-1 0 0 0,0 1 0 0 0,0 0 0 0 0,-1-1-1 0 0,1 1 1 0 0,0 0 0 0 0,0 0 0 0 0,0 0-1 0 0,0 1 1 0 0,0-1 0 0 0,0 0 0 0 0,0 1 0 0 0,-1-1-1 0 0,1 1 1 0 0,0 0 0 0 0,0 0 0 0 0,-1-1-1 0 0,1 1 1 0 0,0 0 0 0 0,-1 0-1 0 0,5 19 56 0 0,-2 0 1 0 0,0 0-1 0 0,-1 0 0 0 0,-1 0 1 0 0,-1 0-1 0 0,0 0 1 0 0,-2 0-1 0 0,-1 7-56 0 0,1 28 33 0 0,-3-6-2 0 0,-2-1 0 0 0,-2 0 1 0 0,-2 0-1 0 0,-3-1 0 0 0,-1-1 0 0 0,-19 42-31 0 0,19-51 8 0 0,4-13 12 0 0,9-24-28 0 0,1 0-7 0 0,0 0 0 0 0,1-5-9 0 0,35-79 30 0 0,28-24-16 0 0,5 3-1 0 0,5 3 1 0 0,36-34 10 0 0,-108 133 0 0 0,1-2-7 0 0,1 0 0 0 0,-1-1 0 0 0,1 1 0 0 0,1 1 0 0 0,-1-1 0 0 0,1 1 0 0 0,0-1 0 0 0,0 1 0 0 0,0 1 0 0 0,0-1 0 0 0,1 1 0 0 0,0 0 0 0 0,-1 0 0 0 0,1 1 0 0 0,0-1 0 0 0,0 1 0 0 0,3 0 7 0 0,9 51 46 0 0,-17 9-2 0 0,-3 0 1 0 0,-3 0-1 0 0,-2-1 1 0 0,-2 1-1 0 0,-3-2 0 0 0,-4 6-44 0 0,-21 85-222 0 0,38-156-5928 0 0,2 1 833 0 0,1 4-6304 0 0</inkml:trace>
  <inkml:trace contextRef="#ctx0" brushRef="#br0" timeOffset="32022.569">5657 1823 2737 0 0,'0'0'958'0'0,"0"0"-40"0"0,0 0 161 0 0,0 0 351 0 0,0 0 302 0 0,0 0 83 0 0,0 0-107 0 0,0 0-185 0 0,0 0-176 0 0,0 0-126 0 0,0 0-100 0 0,0 0-91 0 0,0 0-98 0 0,0-9-85 0 0,-1-28-90 0 0,0 36-714 0 0,1 0 0 0 0,-1 1 0 0 0,1-1 0 0 0,-1 0 0 0 0,1 1 0 0 0,-1-1 0 0 0,0 0 0 0 0,1 1-1 0 0,-1-1 1 0 0,0 1 0 0 0,0-1 0 0 0,0 1 0 0 0,1 0 0 0 0,-1-1 0 0 0,0 1 0 0 0,0 0 0 0 0,0-1 0 0 0,0 1 0 0 0,0 0-1 0 0,1 0 1 0 0,-1 0 0 0 0,0 0 0 0 0,0 0 0 0 0,0 0 0 0 0,0 0 0 0 0,0 0 0 0 0,0 0 0 0 0,0 0 0 0 0,0 1 0 0 0,1-1 0 0 0,-1 0-1 0 0,0 1 1 0 0,0-1 0 0 0,0 0 0 0 0,1 1 0 0 0,-1-1 0 0 0,0 1 0 0 0,0-1 0 0 0,0 1-43 0 0,-94 81 1329 0 0,73-58-1144 0 0,8-9-133 0 0,0 1 0 0 0,1 0 1 0 0,0 1-1 0 0,2 0 1 0 0,0 1-1 0 0,1 0 1 0 0,1 1-1 0 0,0 0 1 0 0,2 1-1 0 0,0-1 1 0 0,1 1-1 0 0,1 1 1 0 0,1-1-1 0 0,1 1 1 0 0,1 0-1 0 0,0-1 1 0 0,2 13-53 0 0,0-29 18 0 0,1-1 1 0 0,0 1 0 0 0,0-1 0 0 0,0 0-1 0 0,0 1 1 0 0,1-1 0 0 0,-1 0 0 0 0,1 0 0 0 0,-1 0-1 0 0,1 0 1 0 0,0 0 0 0 0,1 0 0 0 0,-1-1-1 0 0,0 1 1 0 0,1-1 0 0 0,-1 1 0 0 0,1-1-1 0 0,0 0 1 0 0,0 0 0 0 0,0 0 0 0 0,0-1-1 0 0,0 1 1 0 0,0-1 0 0 0,0 1 0 0 0,1-1-1 0 0,-1 0 1 0 0,0 0 0 0 0,1-1 0 0 0,-1 1-1 0 0,1-1 1 0 0,-1 1 0 0 0,1-1 0 0 0,-1 0-1 0 0,1 0 1 0 0,-1-1 0 0 0,1 1 0 0 0,-1-1-1 0 0,0 0 1 0 0,1 0 0 0 0,-1 0 0 0 0,0 0-1 0 0,1 0 1 0 0,-1-1 0 0 0,0 0 0 0 0,0 1-1 0 0,0-1 1 0 0,0 0 0 0 0,1-2-19 0 0,25-20 155 0 0,-1 0 0 0 0,-1-2 0 0 0,-1-1 1 0 0,-1-1-1 0 0,-2-1 0 0 0,-1-1 0 0 0,-1-1 0 0 0,-2-1 1 0 0,-1-1-1 0 0,-2 0 0 0 0,2-9-155 0 0,63-113 160 0 0,-81 155-163 0 0,0 1 0 0 0,0-1 0 0 0,0 0 1 0 0,0 1-1 0 0,0-1 0 0 0,0 0 0 0 0,1 1 0 0 0,-1-1 0 0 0,0 0 0 0 0,0 1 1 0 0,0-1-1 0 0,0 0 0 0 0,0 0 0 0 0,0 1 0 0 0,1-1 0 0 0,-1 0 0 0 0,0 1 1 0 0,0-1-1 0 0,0 0 0 0 0,1 0 0 0 0,-1 0 0 0 0,0 1 0 0 0,0-1 1 0 0,1 0-1 0 0,-1 0 0 0 0,0 0 0 0 0,1 0 0 0 0,-1 1 0 0 0,0-1 0 0 0,0 0 1 0 0,1 0-1 0 0,-1 0 0 0 0,0 0 0 0 0,1 0 0 0 0,-1 0 0 0 0,0 0 0 0 0,1 0 1 0 0,-1 0-1 0 0,0 0 0 0 0,1 0 0 0 0,-1 0 3 0 0,-3 40 53 0 0,-34 226 134 0 0,36-255-188 0 0,1-1 0 0 0,1 1 0 0 0,-1-1 1 0 0,1 1-1 0 0,1-1 0 0 0,0 1 0 0 0,1-1 1 0 0,0 0-1 0 0,0 0 0 0 0,1 0 0 0 0,1-1 0 0 0,-1 1 1 0 0,1-1-1 0 0,1 0 0 0 0,0 0 0 0 0,0-1 1 0 0,1 0-1 0 0,0 0 0 0 0,4 4 1 0 0,-7-9-9 0 0,0 1 0 0 0,0-1 0 0 0,1 0 0 0 0,-1-1 0 0 0,1 1 0 0 0,-1-1 0 0 0,1 0 0 0 0,0 0 0 0 0,-1 0 0 0 0,1-1 0 0 0,0 1 0 0 0,0-1 0 0 0,1 0 0 0 0,-1-1 0 0 0,0 1 0 0 0,0-1 0 0 0,0 0 0 0 0,0-1 0 0 0,0 1 0 0 0,0-1 0 0 0,3 0 9 0 0,50-55-3011 0 0,-37 29-530 0 0,-10 14 0 0 0,-4 5-1850 0 0,0 3-5694 0 0</inkml:trace>
  <inkml:trace contextRef="#ctx0" brushRef="#br0" timeOffset="32534.495">6519 1768 7314 0 0,'0'0'4126'0'0,"0"0"-1456"0"0,0 0-638 0 0,0 0-151 0 0,0 0-164 0 0,0 0-192 0 0,0 0-220 0 0,0 0-242 0 0,0 0-215 0 0,0 0-176 0 0,0 0-173 0 0,0 0-173 0 0,0 0-92 0 0,-6 1-51 0 0,-9 5-98 0 0,0 2-1 0 0,0-1 1 0 0,1 2-1 0 0,0 0 1 0 0,1 1 0 0 0,0 0-1 0 0,1 1 1 0 0,0 0-1 0 0,0 1 1 0 0,-2 4-85 0 0,-11 9 22 0 0,19-21-17 0 0,1 0 0 0 0,1 0 0 0 0,-1 1 0 0 0,1 0 0 0 0,-1-1 0 0 0,1 2 0 0 0,0-1 0 0 0,1 0 0 0 0,0 1-1 0 0,0-1 1 0 0,0 1 0 0 0,0 0 0 0 0,1 0 0 0 0,0 0 0 0 0,0 1 0 0 0,1-1 0 0 0,-1 0 0 0 0,1 1 0 0 0,1-1 0 0 0,-1 3-5 0 0,4-6-10 0 0,0-1 1 0 0,0 1-1 0 0,0-1 0 0 0,1 1 1 0 0,-1-1-1 0 0,1 0 0 0 0,-1 0 1 0 0,1-1-1 0 0,-1 1 0 0 0,1-1 1 0 0,0 0-1 0 0,0 0 0 0 0,0 0 1 0 0,0 0-1 0 0,0-1 0 0 0,0 1 1 0 0,0-1-1 0 0,0 0 0 0 0,0-1 1 0 0,0 1-1 0 0,1-1 10 0 0,36 0-12 0 0,87 10 45 0 0,-126-9-26 0 0,-1 0-1 0 0,1 1 0 0 0,0 0 0 0 0,0-1 0 0 0,-1 1 0 0 0,1 0 0 0 0,-1 0 0 0 0,1-1 0 0 0,-1 1 0 0 0,1 1 0 0 0,-1-1 0 0 0,1 0 0 0 0,-1 0 0 0 0,0 0 0 0 0,0 1 0 0 0,0-1 0 0 0,0 0 0 0 0,0 1 0 0 0,0 0 0 0 0,0-1 0 0 0,0 1 0 0 0,0-1 1 0 0,-1 1-1 0 0,1 0 0 0 0,0-1 0 0 0,-1 1 0 0 0,0 0 0 0 0,1 0 0 0 0,-1-1 0 0 0,0 1 0 0 0,0 0 0 0 0,0 0 0 0 0,0 0 0 0 0,0-1 0 0 0,-1 1 0 0 0,1 0 0 0 0,0 0 0 0 0,-1-1 0 0 0,0 1 0 0 0,1 0 0 0 0,-1-1 0 0 0,0 1 0 0 0,0 0-5 0 0,-48 62 428 0 0,-84 35-86 0 0,125-94-388 0 0,-1 0 0 0 0,1-1 0 0 0,-1 0 0 0 0,0-1 1 0 0,0 0-1 0 0,-1 0 0 0 0,1-1 0 0 0,-1 0 0 0 0,1-1 1 0 0,-8 0 44 0 0,23-34-2826 0 0,42-18-1608 0 0,-12 21-5269 0 0,-21 19-1099 0 0</inkml:trace>
  <inkml:trace contextRef="#ctx0" brushRef="#br0" timeOffset="43581.626">6894 1819 0 0 0,'0'0'964'0'0,"0"0"-309"0"0,0 0-207 0 0,0 0 36 0 0,0 0 158 0 0,0 0 130 0 0,0 0 32 0 0,0 0-46 0 0,0 0-94 0 0,0 0-59 0 0,0 0 7 0 0,10 1 9809 0 0,-7-2-9747 0 0,-2 0-537 0 0,0-1 1 0 0,0 1-1 0 0,-1-1 0 0 0,1 1 1 0 0,-1-1-1 0 0,1 1 1 0 0,-1-1-1 0 0,0 1 1 0 0,1-1-1 0 0,-1 1 1 0 0,0-1-1 0 0,0 0 1 0 0,0 1-1 0 0,0-1 1 0 0,-1 1-1 0 0,1-1 1 0 0,0 1-1 0 0,-1-1 1 0 0,1 0-1 0 0,-1 1 0 0 0,1 0 1 0 0,-1-1-1 0 0,0 1 1 0 0,1-1-1 0 0,-1 1 1 0 0,0 0-1 0 0,0-1 1 0 0,0 1-1 0 0,0 0 1 0 0,0 0-1 0 0,0 0 1 0 0,-1 0-1 0 0,1 0 1 0 0,0 0-1 0 0,0 0 0 0 0,-1 0 1 0 0,1 0-1 0 0,-1 1 1 0 0,1-1-1 0 0,-1 1 1 0 0,1-1-1 0 0,-1 1 1 0 0,1-1-1 0 0,-1 1 1 0 0,1 0-1 0 0,-1 0 1 0 0,0 0-1 0 0,1 0 1 0 0,-1 0-1 0 0,0 0-137 0 0,-53 18 287 0 0,51-12-231 0 0,1 0 0 0 0,0 0 0 0 0,0 0 0 0 0,0 1 0 0 0,1 0 1 0 0,0-1-1 0 0,0 1 0 0 0,0 0 0 0 0,1 0 0 0 0,0 0 0 0 0,0 0 0 0 0,1 0 0 0 0,0 0 1 0 0,1 0-1 0 0,-1 0 0 0 0,1 0 0 0 0,0 0 0 0 0,1 0 0 0 0,0 0 0 0 0,0 0 0 0 0,0 0 1 0 0,1-1-1 0 0,0 1-56 0 0,91 148 724 0 0,-53-67-591 0 0,-41-55 139 0 0,0-33-241 0 0,0 0 12 0 0,0 0 3 0 0,-12 9 258 0 0,-3-3-299 0 0,0-1-1 0 0,0-1 1 0 0,-1 0-1 0 0,1-2 1 0 0,-1 1-1 0 0,1-2 1 0 0,-1 0-1 0 0,0 0 0 0 0,1-2 1 0 0,-4 0-5 0 0,-8 1-475 0 0,17-16-3578 0 0,5 8-1094 0 0,4 7 8 0 0,1 0-6158 0 0</inkml:trace>
</inkml:ink>
</file>

<file path=ppt/ink/ink36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19:16.3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4 100 4753 0 0,'0'0'1934'0'0,"0"0"-102"0"0,0 0-5 0 0,0 0-8 0 0,0 0-72 0 0,0 0-132 0 0,0 0-245 0 0,0 0-286 0 0,0 0-236 0 0,0 0-175 0 0,0 0-97 0 0,-2-3-42 0 0,2 1-420 0 0,-1 0-1 0 0,1 0 1 0 0,0 0-1 0 0,0 1 1 0 0,0-1-1 0 0,0 0 1 0 0,0 0-1 0 0,0 0 1 0 0,1 0-1 0 0,-1 0 1 0 0,1 0-1 0 0,-1 0 1 0 0,1 1-1 0 0,0-1 1 0 0,0 0-1 0 0,-1 0 1 0 0,1 1-1 0 0,0-1 1 0 0,1 0-1 0 0,-1 1 1 0 0,0-1-1 0 0,0 1 1 0 0,1 0-1 0 0,-1-1 1 0 0,1 1-1 0 0,-1 0 1 0 0,1 0-1 0 0,-1 0 1 0 0,1 0-1 0 0,0 0 1 0 0,-1 0-114 0 0,62-38 1296 0 0,-59 37-1204 0 0,-4 2-80 0 0,1-1-1 0 0,-1 1 1 0 0,0 0 0 0 0,1-1-1 0 0,-1 1 1 0 0,0 0 0 0 0,1 0 0 0 0,-1-1-1 0 0,1 1 1 0 0,-1 0 0 0 0,0 0-1 0 0,1 0 1 0 0,-1-1 0 0 0,1 1 0 0 0,-1 0-1 0 0,1 0 1 0 0,-1 0 0 0 0,1 0-1 0 0,-1 0 1 0 0,1 0 0 0 0,-1 0-1 0 0,1 0 1 0 0,-1 0 0 0 0,1 0 0 0 0,-1 0-1 0 0,1 0 1 0 0,-1 0 0 0 0,1 0-1 0 0,-1 1 1 0 0,0-1 0 0 0,1 0-1 0 0,-1 0 1 0 0,1 0 0 0 0,-1 1 0 0 0,0-1-1 0 0,1 0 1 0 0,-1 1 0 0 0,1-1-1 0 0,-1 0 1 0 0,0 1 0 0 0,1-1-1 0 0,-1 0 1 0 0,0 1 0 0 0,0-1 0 0 0,1 1-1 0 0,-1-1 1 0 0,0 1 0 0 0,0-1-1 0 0,0 0 1 0 0,1 1 0 0 0,-1-1 0 0 0,0 1-1 0 0,0-1 1 0 0,0 1-12 0 0,7 18 110 0 0,-1 1 0 0 0,0 0 0 0 0,-1 0 0 0 0,-2 0 1 0 0,0 1-1 0 0,-1-1 0 0 0,-1 17-110 0 0,-2 3 58 0 0,-2 0 1 0 0,-2 0 0 0 0,-2 0-1 0 0,-1 0 1 0 0,-2-1 0 0 0,-2-1 0 0 0,-1 0-1 0 0,-10 18-58 0 0,6-29 476 0 0,10-50 559 0 0,7 12-1037 0 0,1-1 0 0 0,0 0-1 0 0,1 0 1 0 0,0 0 0 0 0,1 1-1 0 0,0-1 1 0 0,1 1 0 0 0,0 0 0 0 0,1 0-1 0 0,0 0 1 0 0,1 1 0 0 0,0-1-1 0 0,1 2 1 0 0,5-8 2 0 0,22-26-9 0 0,1 1-1 0 0,3 2 1 0 0,1 1 0 0 0,1 2-1 0 0,30-19 10 0 0,-61 48-9 0 0,-6 5 5 0 0,-1 0-1 0 0,1 1 0 0 0,-1-1 1 0 0,1 1-1 0 0,0 0 1 0 0,-1 0-1 0 0,1 0 0 0 0,0 0 1 0 0,1 0-1 0 0,-1 0 1 0 0,0 1-1 0 0,0 0 0 0 0,1 0 1 0 0,-1 0-1 0 0,1 0 1 0 0,-1 0-1 0 0,1 0 0 0 0,-1 1 1 0 0,1 0-1 0 0,2 0 5 0 0,15 54 9 0 0,-21 156 154 0 0,-38 36-108 0 0,25-201-40 0 0,13-45-27 0 0,0 0 8 0 0,0 0 21 0 0,0 0 0 0 0,0 0-1 0 0,0 0 0 0 0,2-26 36 0 0,6 0-66 0 0,2 1 0 0 0,0 1 0 0 0,1 0 1 0 0,2 0-1 0 0,0 1 0 0 0,2 1 0 0 0,7-9 14 0 0,-19 27-3 0 0,38-57-57 0 0,3 2-1 0 0,3 2 1 0 0,3 2 0 0 0,53-47 60 0 0,-70 80-26 0 0,-33 22 8 0 0,11 26-73 0 0,-5 253 486 0 0,-23-113-267 0 0,15-115-691 0 0,2-50 335 0 0,19-2-4746 0 0,-9-5-3962 0 0,-5 5-2651 0 0</inkml:trace>
  <inkml:trace contextRef="#ctx0" brushRef="#br0" timeOffset="624.165">1057 435 5457 0 0,'0'0'3444'0'0,"0"0"-1249"0"0,0 0-464 0 0,0 0-3 0 0,0 0 15 0 0,0 0-141 0 0,0 0-261 0 0,0 0-254 0 0,0 0-206 0 0,0 0-129 0 0,0 0-81 0 0,0 0-78 0 0,0 0-68 0 0,3-2-44 0 0,181-84 3130 0 0,-77 63-3006 0 0,-104 70-321 0 0,-63 67 77 0 0,-29 26-180 0 0,88-138-170 0 0,0-1 0 0 0,0 1 0 0 0,0 0 0 0 0,1-1 0 0 0,-1 1 0 0 0,1 0 0 0 0,-1-1 0 0 0,1 1 0 0 0,-1 0 0 0 0,1 0 0 0 0,0-1 0 0 0,0 1 0 0 0,0 0 1 0 0,0 0-1 0 0,0-1 0 0 0,0 1 0 0 0,0 0 0 0 0,1 0 0 0 0,-1-1 0 0 0,1 1 0 0 0,-1 0 0 0 0,1-1 0 0 0,0 1 0 0 0,0 0 0 0 0,-1-1 0 0 0,1 1 0 0 0,0-1 0 0 0,0 1 0 0 0,1-1 0 0 0,-1 0 0 0 0,0 1 0 0 0,0-1 0 0 0,1 0 0 0 0,-1 0 0 0 0,0 0 0 0 0,1 0 0 0 0,-1 0 1 0 0,1 0-1 0 0,0 0 0 0 0,-1-1 0 0 0,1 1 0 0 0,0-1 0 0 0,-1 1 0 0 0,1-1 0 0 0,0 1-11 0 0,80 10 610 0 0,54-38-171 0 0,-89 13-549 0 0,6-9-2857 0 0,-48 19 562 0 0,-4 1-8322 0 0,-1 0-1907 0 0</inkml:trace>
  <inkml:trace contextRef="#ctx0" brushRef="#br0" timeOffset="4448.766">2228 604 3361 0 0,'0'0'1471'0'0,"0"0"-152"0"0,0 0 69 0 0,0 0 284 0 0,0 0 209 0 0,0 0-66 0 0,0 0-267 0 0,0 0-332 0 0,0 0-271 0 0,0 0-201 0 0,0 0-96 0 0,5-1-72 0 0,26-5 851 0 0,-31 6-1040 0 0,0 0-38 0 0,0 0-19 0 0,0 0-37 0 0,0 0-17 0 0,0 0-5 0 0,0 0-33 0 0,0 0-15 0 0,0 0-11 0 0,0 0 2 0 0,0 0-2 0 0,0 0 12 0 0,-16 36 2683 0 0,16-36-2816 0 0,0 0-3 0 0,0 0-3 0 0,0 0-8 0 0,0 0 6 0 0,0 0-11 0 0,0 0-13 0 0,0 0-2 0 0,0 0 6 0 0,0 0 1 0 0,0 0 5 0 0,0 0 14 0 0,0 0-23 0 0,0 0 5 0 0,0 0-10 0 0,0 0-15 0 0,0 0 8 0 0,0 0-9 0 0,38-28 478 0 0,-30 21-608 0 0,-1 1 881 0 0,-12 18-202 0 0,-16 25-191 0 0,50-56-251 0 0,-10 5-56 0 0,-19 14-58 0 0,0 0 2 0 0,0 0-1 0 0,0 0-20 0 0,0 0-1 0 0,0 0 12 0 0,0 0-9 0 0,0 0 9 0 0,0 0 9 0 0,0 0-11 0 0,0 0 4 0 0,0 0 13 0 0,0 0-15 0 0,0 0 3 0 0,0 0-19 0 0,0 0-35 0 0,0 0 38 0 0,0 0 19 0 0,0 0-48 0 0,0 0-52 0 0,0 0-76 0 0,0-6-1791 0 0,0 4-7401 0 0,0 2-2986 0 0</inkml:trace>
  <inkml:trace contextRef="#ctx0" brushRef="#br0" timeOffset="19895.003">5479 880 0 0 0,'0'0'448'0'0,"-7"-5"299"0"0,-27-20 1048 0 0,14 4 8777 0 0,20 21-9744 0 0,0 0-71 0 0,0 0-94 0 0,0 0-103 0 0,0 0-98 0 0,0 0-78 0 0,0 0-70 0 0,0 0-59 0 0,0 0-60 0 0,0 0-50 0 0,0 0-38 0 0,27 103 1337 0 0,75 216 490 0 0,-38-5-1322 0 0,-49-208-429 0 0,21 131 122 0 0,-33-87 232 0 0,12 90-103 0 0,12 18 366 0 0,-20-63-332 0 0,17 47 88 0 0,-15-153-420 0 0,13 65 158 0 0,12 5 85 0 0,-16-46-177 0 0,-14 27 21 0 0,9-77-207 0 0,-13-63-25 0 0,6 26 26 0 0,-5-26-20 0 0,1 2 9 0 0,0 0 0 0 0,0 0 0 0 0,1 0-1 0 0,-1-1 1 0 0,1 1 0 0 0,-1-1 0 0 0,1 0 0 0 0,-1 1-1 0 0,1-1 1 0 0,0 0 0 0 0,-1-1 0 0 0,1 1 0 0 0,0 0-1 0 0,0-1 1 0 0,0 1 0 0 0,0-1 0 0 0,0 0-1 0 0,0 0 1 0 0,-1 0 0 0 0,1-1 0 0 0,2 1-6 0 0,208-32 482 0 0,-175 24-413 0 0,277-51 307 0 0,32 10-59 0 0,114 8 311 0 0,-308 16-423 0 0,-57 9-73 0 0,0 3-1 0 0,80 2-131 0 0,8 7 74 0 0,191-22 154 0 0,-110 11-86 0 0,593-47 217 0 0,-657 55-319 0 0,147-1 260 0 0,-3-4-117 0 0,-127-5-91 0 0,-25 9-13 0 0,-14 5 14 0 0,71-12 148 0 0,-42 7-73 0 0,-3-3 98 0 0,310 8 18 0 0,-393-5-183 0 0,58 5 41 0 0,-180 3-149 0 0,0 0-6 0 0,0 0-10 0 0,28 0 99 0 0,-3 0-41 0 0,-24 0-21 0 0,-1 0-22 0 0,0 0-2 0 0,0 0-4 0 0,0 0 5 0 0,-8-21-5997 0 0,3 13-1062 0 0,3 4-5576 0 0</inkml:trace>
  <inkml:trace contextRef="#ctx0" brushRef="#br0" timeOffset="24262.586">10685 534 0 0 0,'0'0'295'0'0,"0"0"294"0"0,0 0 114 0 0,0 0-26 0 0,0 0-90 0 0,0 0-112 0 0,0 0-62 0 0,0-2 13 0 0,-1 11 7401 0 0,1 26-2914 0 0,1 75-4576 0 0,26 18 689 0 0,62 306 576 0 0,-45-121-873 0 0,-27-126-325 0 0,-1 31-72 0 0,-3 91 316 0 0,-6-47 321 0 0,-37 10 117 0 0,11 78 116 0 0,3 111-290 0 0,11-112-464 0 0,17-235-344 0 0,-4 107 180 0 0,0-66-121 0 0,11 106-12 0 0,-2-125-94 0 0,-3 33 38 0 0,-3-17-72 0 0,-4 43-34 0 0,2-103-5 0 0,-1-14 7 0 0,0-42-30 0 0,3 78 40 0 0,-1-55 10 0 0,-8 0-6 0 0,-4-30-134 0 0,-16-4-2090 0 0,13-21-1438 0 0,0-3-3370 0 0,4-1-4111 0 0</inkml:trace>
  <inkml:trace contextRef="#ctx0" brushRef="#br0" timeOffset="28836.589">10917 5943 0 0 0,'0'0'403'0'0,"0"0"-47"0"0,0 0-127 0 0,0 0-118 0 0,0 0-79 0 0,0 0-37 0 0,0 0-7 0 0,0 0 36 0 0,0 0 16 0 0,0 0 10 0 0,0 0 26 0 0,16-5 2722 0 0,-12-3-3006 0 0,5 8 9702 0 0,-6 5-8811 0 0,7 58 3578 0 0,-1-5-3198 0 0,2 17 94 0 0,-2-47-532 0 0,-9-27-569 0 0,2 38 1631 0 0,-2-33-1281 0 0,0-43-193 0 0,0 20-247 0 0,2-151 51 0 0,-17 106 81 0 0,15 61-105 0 0,0 1-6 0 0,13-63 7 0 0,-11-53 400 0 0,-2 115-401 0 0,0 1-1 0 0,0 0 3 0 0,0 0 6 0 0,0 0-6 0 0,0 0 22 0 0,-3-11 146 0 0,2 7-3664 0 0,0 4 2260 0 0,1 0-2249 0 0,0 0-3409 0 0,0 0-2114 0 0</inkml:trace>
  <inkml:trace contextRef="#ctx0" brushRef="#br0" timeOffset="42967.664">7903 2003 0 0 0,'0'0'860'0'0,"0"0"150"0"0,0 0 93 0 0,0 0 161 0 0,0 0 80 0 0,0 0-8 0 0,0 0-57 0 0,0 0-176 0 0,0 0-146 0 0,0 0-101 0 0,0 0-28 0 0,-5-4 11 0 0,-42-37 4214 0 0,38 39-4809 0 0,-1 0 0 0 0,1 0 0 0 0,0 1 1 0 0,-1 0-1 0 0,1 1 0 0 0,-1 0 0 0 0,1 1 1 0 0,-1 0-1 0 0,1 0 0 0 0,-1 1 0 0 0,1 0 0 0 0,0 0 1 0 0,0 1-1 0 0,0 1 0 0 0,0-1 0 0 0,1 2-244 0 0,-18 3 700 0 0,-34 27 391 0 0,10 21-392 0 0,43-45-611 0 0,-1 1 0 0 0,2 0 1 0 0,-1 1-1 0 0,2-1 0 0 0,0 1 0 0 0,0 0 0 0 0,1 1 0 0 0,1-1 0 0 0,0 1 0 0 0,1-1 1 0 0,0 1-1 0 0,1 9-88 0 0,12 125 723 0 0,-8-134-647 0 0,0 0 0 0 0,1-1 0 0 0,0 1 0 0 0,1 0 0 0 0,1-1 0 0 0,0 0 0 0 0,1-1 0 0 0,0 1 0 0 0,1-1 0 0 0,0-1 0 0 0,1 1 0 0 0,0-1 0 0 0,1-1 0 0 0,0 0 0 0 0,8 5-76 0 0,56 26 561 0 0,14 3-143 0 0,-72-37-333 0 0,1 0-1 0 0,0-1 1 0 0,1 0 0 0 0,0-2 0 0 0,0 0 0 0 0,0-1 0 0 0,0 0 0 0 0,0-2-1 0 0,1 0 1 0 0,-1-1 0 0 0,12-2-85 0 0,-10-2 73 0 0,0-1-1 0 0,-1-2 1 0 0,1 1-1 0 0,-1-2 1 0 0,-1-1-1 0 0,0 0 1 0 0,0-1 0 0 0,14-12-73 0 0,-25 18 17 0 0,5-5 15 0 0,-2 0 0 0 0,1-1 0 0 0,-1 0 1 0 0,-1-1-1 0 0,0 0 0 0 0,0 0 0 0 0,-1-1 0 0 0,-1 0 1 0 0,0-1-1 0 0,-1 0 0 0 0,0 0 0 0 0,-1 0 1 0 0,0 0-1 0 0,-1-1 0 0 0,0 0 0 0 0,-2 0 0 0 0,1 0 1 0 0,-2 0-1 0 0,0-2-32 0 0,-2 0 3 0 0,0 0 0 0 0,-2 0 0 0 0,0 0 0 0 0,0 0 0 0 0,-2 1 0 0 0,0-1 0 0 0,-1 1 0 0 0,0 0 0 0 0,-1 1 0 0 0,-1 0 0 0 0,0 0 0 0 0,-1 0 0 0 0,0 1 0 0 0,-1 1 1 0 0,-1 0-1 0 0,0 0 0 0 0,-1 1 0 0 0,0 0 0 0 0,0 1 0 0 0,-1 0 0 0 0,-8-4-3 0 0,-3-2-181 0 0,-1 1 1 0 0,0 1-1 0 0,-1 1 1 0 0,-1 2-1 0 0,0 0 1 0 0,0 2-1 0 0,-1 1 1 0 0,0 1-1 0 0,0 2 1 0 0,0 0-1 0 0,-13 1 181 0 0,-16 5-3067 0 0,40 5-949 0 0,3 5-3903 0 0,9-4-3701 0 0</inkml:trace>
  <inkml:trace contextRef="#ctx0" brushRef="#br0" timeOffset="44881.849">8255 4772 0 0 0,'0'0'436'0'0,"0"0"-40"0"0,0 0-120 0 0,0 0-116 0 0,0 0-62 0 0,0 0 15 0 0,0 0 40 0 0,0 0 47 0 0,0 0 40 0 0,0 0 10 0 0,0 0 7 0 0,0 0 7 0 0,0 0-21 0 0,0 0-16 0 0,14-8 4552 0 0,-12 8 4600 0 0,-2 0-3570 0 0,-1-1-2520 0 0,-4 0-3257 0 0,-3-2-2521 0 0,3 1 3992 0 0,-107-5-687 0 0,38 47-71 0 0,11 27-306 0 0,54-55-398 0 0,1 1-1 0 0,1 0 1 0 0,-1 0-1 0 0,2 1 1 0 0,0-1-1 0 0,1 1 1 0 0,0 1-1 0 0,1-1 1 0 0,1 1-1 0 0,0 0 1 0 0,1-1-1 0 0,1 1 1 0 0,0 0-1 0 0,1 0 1 0 0,0 0-1 0 0,3 14-40 0 0,-3-15 47 0 0,13 64 180 0 0,6-13-86 0 0,-14-53-97 0 0,44 73 176 0 0,7-33-84 0 0,-42-43-69 0 0,1-1 1 0 0,-1 0-1 0 0,2-1 0 0 0,-1 0 0 0 0,1-1 0 0 0,0-1 0 0 0,0 0 1 0 0,2-1-68 0 0,187 10 569 0 0,-110-47-247 0 0,-28-12-153 0 0,-32 15-66 0 0,26-54 101 0 0,-57 77-213 0 0,2-1 31 0 0,0-1 0 0 0,-1 0 0 0 0,0 0 0 0 0,0 0 0 0 0,-1 0 0 0 0,0-1 0 0 0,-1 0 0 0 0,0 1 0 0 0,-1-1 0 0 0,1-1 0 0 0,-1-8-22 0 0,-10-84 140 0 0,3 90-234 0 0,-1 0 1 0 0,-1 0-1 0 0,0 0 1 0 0,0 1-1 0 0,-1 0 0 0 0,-1 0 1 0 0,0 1-1 0 0,0 0 1 0 0,-1 0-1 0 0,-1 1 0 0 0,0 1 1 0 0,0 0-1 0 0,-1 0 1 0 0,0 1-1 0 0,0 1 0 0 0,-1 0 1 0 0,0 0-1 0 0,0 1 1 0 0,0 1-1 0 0,-1 1 1 0 0,0-1-1 0 0,-1 2 94 0 0,-90-9-3651 0 0,70 10-607 0 0,0 2-3994 0 0,17 0-3836 0 0</inkml:trace>
  <inkml:trace contextRef="#ctx0" brushRef="#br0" timeOffset="46146.284">8155 4831 1392 0 0,'0'0'1011'0'0,"0"0"23"0"0,0 0 219 0 0,0 0 262 0 0,0 0 123 0 0,0 0-71 0 0,0 0-329 0 0,0 0-364 0 0,0 0-216 0 0,0 0-119 0 0,0 0 12 0 0,0 0 81 0 0,0 0 30 0 0,-14 18 4 0 0,-95 118 1037 0 0,-27 0 477 0 0,169-147-1848 0 0,176-146 29 0 0,-148 119-421 0 0,-61 38-11 0 0,0 0-8 0 0,0 0-7 0 0,0 5-100 0 0,-1 4 202 0 0,-1 0 1 0 0,-1 0-1 0 0,0 0 0 0 0,0-1 0 0 0,-1 1 1 0 0,1-1-1 0 0,-2 0 0 0 0,1 0 1 0 0,-1 0-1 0 0,-1-1 0 0 0,-4 6-16 0 0,-8 13 19 0 0,-61 103 303 0 0,79-129-323 0 0,0 1 0 0 0,-1-1 0 0 0,1 1 0 0 0,0-1 0 0 0,0 1 0 0 0,0-1 0 0 0,-1 1 0 0 0,1-1 0 0 0,0 1-1 0 0,0-1 1 0 0,0 1 0 0 0,0-1 0 0 0,0 1 0 0 0,0 0 0 0 0,0-1 0 0 0,0 1 0 0 0,1-1 0 0 0,-1 1 0 0 0,0-1 0 0 0,0 1 0 0 0,0-1 0 0 0,0 1 0 0 0,1-1-1 0 0,-1 1 1 0 0,0-1 0 0 0,1 0 0 0 0,-1 1 0 0 0,0-1 0 0 0,1 1 0 0 0,-1-1 0 0 0,0 0 0 0 0,1 1 0 0 0,-1-1 0 0 0,1 0 0 0 0,-1 1 0 0 0,0-1-1 0 0,1 0 1 0 0,-1 0 0 0 0,1 1 0 0 0,-1-1 0 0 0,1 0 0 0 0,-1 0 0 0 0,1 0 0 0 0,-1 0 0 0 0,1 0 0 0 0,0 1 0 0 0,-1-1 0 0 0,1 0 0 0 0,-1 0 0 0 0,1 0-1 0 0,-1-1 1 0 0,1 1 0 0 0,-1 0 0 0 0,1 0 0 0 0,-1 0 0 0 0,1 0 0 0 0,-1 0 0 0 0,1-1 0 0 0,-1 1 0 0 0,1 0 0 0 0,-1 0 0 0 0,1-1 0 0 0,-1 1-1 0 0,1-1 3 0 0,37-10 94 0 0,272-206-67 0 0,-309 216-32 0 0,23-17 17 0 0,-31 30-91 0 0,-145 161 138 0 0,86-90 424 0 0,108-79-322 0 0,94-81 24 0 0,82-84-168 0 0,-217 161 8 0 0,-1 0 40 0 0,-4 8 96 0 0,-263 340 198 0 0,268-348-360 0 0,-1 0 0 0 0,1 0-1 0 0,-1 0 1 0 0,1 0 0 0 0,-1 0 0 0 0,1 0 0 0 0,-1 1-1 0 0,1-1 1 0 0,-1 0 0 0 0,0 0 0 0 0,1 1 0 0 0,-1-1-1 0 0,1 0 1 0 0,-1 1 0 0 0,0-1 0 0 0,1 0 0 0 0,-1 1-1 0 0,0-1 1 0 0,1 1 0 0 0,-1-1 0 0 0,0 1 0 0 0,1-1-1 0 0,-1 0 1 0 0,0 1 0 0 0,0-1 0 0 0,0 1 0 0 0,0-1-1 0 0,1 1 1 0 0,-1-1 0 0 0,0 1 0 0 0,0-1 0 0 0,0 1 0 0 0,0-1-1 0 0,0 1 1 0 0,0-1 0 0 0,0 1 0 0 0,0 0 0 0 0,-1-1-1 0 0,1 1 1 0 0,0-1 0 0 0,0 1 0 0 0,0-1 0 0 0,0 0-1 0 0,-1 1 1 0 0,1-1 0 0 0,0 1 0 0 0,0-1 0 0 0,-1 1-1 0 0,1-1 1 0 0,0 0 0 0 0,-1 1 0 0 0,1-1 0 0 0,-1 0-1 0 0,1 1 1 0 0,0-1 0 0 0,-1 0 0 0 0,1 1 0 0 0,-1-1-1 0 0,1 0 1 0 0,-1 0 0 0 0,42-15 161 0 0,179-146 9 0 0,-200 154-258 0 0,-20 7-30 0 0,-1 11-172 0 0,-67 106-2462 0 0,40-75-977 0 0,10-14-3120 0 0,8-13-998 0 0</inkml:trace>
  <inkml:trace contextRef="#ctx0" brushRef="#br0" timeOffset="47884.805">7592 1985 6993 0 0,'0'0'573'0'0,"0"0"-303"0"0,0 0 6 0 0,0 0 355 0 0,0 0 395 0 0,0 0 262 0 0,0 0 46 0 0,0 0-143 0 0,0 0-209 0 0,0 0-187 0 0,0 0-153 0 0,-7 25-74 0 0,-24 82-24 0 0,-15-4 2006 0 0,46-101-2543 0 0,0-1-1 0 0,0 0 1 0 0,1 0-1 0 0,-1 1 1 0 0,1-1 0 0 0,-1 0-1 0 0,1 0 1 0 0,0 0 0 0 0,-1 0-1 0 0,1 0 1 0 0,0 0 0 0 0,0 0-1 0 0,-1 0 1 0 0,1 0 0 0 0,0 0-1 0 0,0 0 1 0 0,0 0-1 0 0,0-1 1 0 0,1 1 0 0 0,-1 0-1 0 0,0-1 1 0 0,0 1 0 0 0,0-1-1 0 0,0 1 1 0 0,1-1 0 0 0,-1 1-1 0 0,0-1 1 0 0,0 0 0 0 0,1 0-1 0 0,-1 0 1 0 0,0 0-1 0 0,1 0 1 0 0,-1 0 0 0 0,0 0-1 0 0,1 0 1 0 0,-1 0 0 0 0,0 0-1 0 0,0-1 1 0 0,1 1 0 0 0,-1-1-1 0 0,0 1 1 0 0,0-1-1 0 0,0 1 1 0 0,0-1 0 0 0,1 0-1 0 0,-1 1 1 0 0,0-1 0 0 0,0 0-1 0 0,0 0 1 0 0,-1 0 0 0 0,1 0-1 0 0,1 0-6 0 0,234-193 588 0 0,-170 142-492 0 0,-153 137 953 0 0,49-44-1011 0 0,1 2 0 0 0,2 2 0 0 0,2 1 0 0 0,-5 14-38 0 0,37-60 0 0 0,1 0 1 0 0,-1 1 0 0 0,1-1 0 0 0,-1 0-1 0 0,1 1 1 0 0,-1-1 0 0 0,1 0 0 0 0,-1 1-1 0 0,1-1 1 0 0,-1 0 0 0 0,1 1 0 0 0,0-1-1 0 0,-1 1 1 0 0,1-1 0 0 0,0 1 0 0 0,-1-1-1 0 0,1 1 1 0 0,0-1 0 0 0,0 1 0 0 0,0-1-1 0 0,-1 1 1 0 0,1-1 0 0 0,0 1 0 0 0,0-1-1 0 0,0 1 1 0 0,0 0 0 0 0,0-1 0 0 0,0 1-1 0 0,0-1 1 0 0,0 1 0 0 0,0-1 0 0 0,0 1-1 0 0,0 0 1 0 0,0-1 0 0 0,1 1 0 0 0,-1-1-1 0 0,0 1 1 0 0,0-1 0 0 0,1 1 0 0 0,-1-1-1 0 0,0 1 1 0 0,0-1 0 0 0,1 1 0 0 0,-1-1-1 0 0,1 0 1 0 0,-1 1 0 0 0,0-1 0 0 0,1 1-1 0 0,-1-1 1 0 0,1 0 0 0 0,-1 1 0 0 0,1-1-1 0 0,-1 0 1 0 0,1 0 0 0 0,-1 1 0 0 0,1-1-1 0 0,-1 0 1 0 0,1 0 0 0 0,0 0 0 0 0,-1 0-1 0 0,1 0 1 0 0,-1 0-1 0 0,37-10 126 0 0,141-140 278 0 0,-32 25-290 0 0,-231 235 123 0 0,-147 216-196 0 0,198-277-45 0 0,63-52-44 0 0,105-101 300 0 0,240-193-244 0 0,-309 245 75 0 0,-65 52 19 0 0,-19 13 241 0 0,-99 104-450 0 0,54-48 123 0 0,-24 23 23 0 0,4 4 1 0 0,-13 27-40 0 0,74-78-47 0 0,48-44-123 0 0,-15-4 180 0 0,0 0 1 0 0,-1 0 0 0 0,0-1 0 0 0,0 0-1 0 0,0-1 1 0 0,0 0 0 0 0,0 0 0 0 0,-1-1-1 0 0,0 0 1 0 0,0 0 0 0 0,6-8-11 0 0,-5 7-2 0 0,216-179-96 0 0,-208 176 16 0 0,-233 253-162 0 0,207-232 287 0 0,0-2-50 0 0,16-13-28 0 0,207-179 518 0 0,-171 147-488 0 0,1 2 0 0 0,1 3 1 0 0,2 1-1 0 0,6-1 5 0 0,-53 32 1 0 0,-1-1 0 0 0,1 1 0 0 0,0-1 0 0 0,0 0 0 0 0,0 1 0 0 0,0-1 0 0 0,-1 1 0 0 0,1-1 1 0 0,0 1-1 0 0,0-1 0 0 0,0 0 0 0 0,0 1 0 0 0,0-1 0 0 0,0 1 0 0 0,0-1 0 0 0,0 1 0 0 0,0-1 0 0 0,0 1 0 0 0,0-1 0 0 0,0 1 0 0 0,0-1 0 0 0,1 0 0 0 0,-1 1 0 0 0,0-1 0 0 0,0 1 1 0 0,0-1-1 0 0,1 0 0 0 0,-1 1 0 0 0,0-1 0 0 0,1 1 0 0 0,-1-1 0 0 0,0 0 0 0 0,0 1 0 0 0,1-1 0 0 0,-1 0 0 0 0,1 0 0 0 0,-1 1 0 0 0,0-1 0 0 0,1 0 0 0 0,-1 0 0 0 0,1 0 0 0 0,-1 1 1 0 0,0-1-1 0 0,1 0 0 0 0,-1 0 0 0 0,1 0 0 0 0,-1 0 0 0 0,1 0 0 0 0,-1 0 0 0 0,1 0 0 0 0,-1 0 0 0 0,1 0 0 0 0,-1 0 0 0 0,0 0 0 0 0,1 0 0 0 0,-1 0 0 0 0,1 0 0 0 0,0-1-1 0 0,-24 40 94 0 0,-200 247-138 0 0,209-256-771 0 0,13-16-7902 0 0,1-13-2162 0 0</inkml:trace>
  <inkml:trace contextRef="#ctx0" brushRef="#br0" timeOffset="48786.651">8126 4960 6769 0 0,'0'0'3104'0'0,"0"0"-1544"0"0,0 0-645 0 0,0 0-123 0 0,0 0 20 0 0,0 0 115 0 0,0 0 0 0 0,0 0-73 0 0,0 0-109 0 0,0 0-159 0 0,0 0-144 0 0,-21 15-146 0 0,-64 49-110 0 0,47-19 6 0 0,23 0-178 0 0,65-38 181 0 0,-38-9-127 0 0,0 0 0 0 0,-1-1 0 0 0,1 0-1 0 0,-1-1 1 0 0,0-1 0 0 0,0 1 0 0 0,0-2 0 0 0,0 0-1 0 0,-1 0 1 0 0,9-7-68 0 0,12-6 84 0 0,66-32 69 0 0,-97 51-145 0 0,1 0 0 0 0,-1 0 0 0 0,0 0 1 0 0,1 0-1 0 0,-1 0 0 0 0,0 0 0 0 0,1 0 0 0 0,-1 0 0 0 0,1 0 1 0 0,-1 0-1 0 0,0 0 0 0 0,1 0 0 0 0,-1 0 0 0 0,0 0 0 0 0,1 0 1 0 0,-1 0-1 0 0,0 1 0 0 0,1-1 0 0 0,-1 0 0 0 0,0 0 0 0 0,1 0 1 0 0,-1 0-1 0 0,0 1 0 0 0,1-1 0 0 0,-1 0 0 0 0,0 0 0 0 0,0 1 1 0 0,1-1-1 0 0,-1 0 0 0 0,0 1 0 0 0,0-1 0 0 0,1 0 0 0 0,-1 1 1 0 0,0-1-1 0 0,0 0 0 0 0,0 1 0 0 0,0-1 0 0 0,0 0 0 0 0,0 1 1 0 0,0-1-1 0 0,1 1 0 0 0,-1-1 0 0 0,0 0 0 0 0,0 1 0 0 0,0-1 1 0 0,0 0-1 0 0,-1 1 0 0 0,1-1 0 0 0,0 1 0 0 0,0-1 0 0 0,0 0 1 0 0,0 1-1 0 0,0-1 0 0 0,0 0 0 0 0,-1 1 0 0 0,1-1 0 0 0,0 0 0 0 0,0 1 1 0 0,0-1-1 0 0,-1 0 0 0 0,1 1 0 0 0,0-1 0 0 0,0 0 0 0 0,-1 0 1 0 0,1 0-1 0 0,0 1 0 0 0,-1-1 0 0 0,1 0 0 0 0,0 0 0 0 0,-1 0-8 0 0,-15 30 275 0 0,16-29-267 0 0,-163 281 552 0 0,162-281-559 0 0,0 0 1 0 0,1-1-1 0 0,-1 1 1 0 0,1 0-1 0 0,-1 0 1 0 0,1 0 0 0 0,-1-1-1 0 0,1 1 1 0 0,-1 0-1 0 0,1 0 1 0 0,0 0-1 0 0,-1 0 1 0 0,1 0-1 0 0,0 0 1 0 0,0 0 0 0 0,0 0-1 0 0,0 0 1 0 0,0 0-1 0 0,0 0 1 0 0,0 0-1 0 0,0 0 1 0 0,0 0-1 0 0,0 0 1 0 0,0 0-1 0 0,1-1 1 0 0,-1 1 0 0 0,0 0-1 0 0,1 0 1 0 0,-1 0-1 0 0,1 0 1 0 0,-1 0-1 0 0,1 0 1 0 0,-1-1-1 0 0,1 1 1 0 0,0 0 0 0 0,-1-1-1 0 0,1 1 1 0 0,0 0-1 0 0,0-1 1 0 0,-1 1-1 0 0,1 0 1 0 0,0-1-1 0 0,0 0 1 0 0,0 1 0 0 0,0-1-1 0 0,0 1 1 0 0,-1-1-1 0 0,1 0 1 0 0,0 0-1 0 0,0 1 1 0 0,0-1-1 0 0,0 0 1 0 0,1 0-2 0 0,55-9 376 0 0,-21-6-220 0 0,1-2-1 0 0,-2-1 0 0 0,0-1 0 0 0,-2-3 0 0 0,2-2-155 0 0,49-29 91 0 0,15-2-155 0 0,-103 78-1036 0 0,-32 38-2476 0 0,9-22-5573 0 0,13-23 68 0 0</inkml:trace>
  <inkml:trace contextRef="#ctx0" brushRef="#br0" timeOffset="70084.768">2739 2180 0 0 0,'0'0'848'0'0,"0"0"-18"0"0,0 0-90 0 0,0 0-79 0 0,0 0-5 0 0,0 0 75 0 0,0 0 103 0 0,0 0 114 0 0,0 0 112 0 0,0 0 42 0 0,0 0 21 0 0,-21-14-70 0 0,-64-43-133 0 0,81 52-726 0 0,-2 1 0 0 0,1 1-1 0 0,0-1 1 0 0,-1 1-1 0 0,0 0 1 0 0,1 0-1 0 0,-1 0 1 0 0,0 1 0 0 0,-1 0-1 0 0,1 0 1 0 0,0 1-1 0 0,0-1 1 0 0,-1 1-1 0 0,1 1 1 0 0,-1-1-1 0 0,1 1 1 0 0,-1 0 0 0 0,1 1-1 0 0,-6 1-193 0 0,1-1 78 0 0,-13 4-17 0 0,0 1 1 0 0,1 2-1 0 0,0 0 0 0 0,0 1 1 0 0,1 2-1 0 0,0 0 0 0 0,-9 7-61 0 0,-260 163 1553 0 0,242-145-1207 0 0,1 2 0 0 0,2 2 0 0 0,1 2 1 0 0,3 2-1 0 0,-8 13-346 0 0,-23 42 565 0 0,5 3 0 0 0,5 3 0 0 0,-11 31-565 0 0,17-32 532 0 0,-63 131 652 0 0,114-222-1106 0 0,-11 22 127 0 0,1 0 0 0 0,2 1 0 0 0,2 0 0 0 0,1 1-1 0 0,2 0 1 0 0,0 6-205 0 0,-27 248 892 0 0,17 257 289 0 0,49-412-929 0 0,-15-88-112 0 0,-8-29-75 0 0,0-1 1 0 0,2 0-1 0 0,0 0 1 0 0,1-1-1 0 0,1 0 1 0 0,1-1-1 0 0,4 5-65 0 0,3 5 51 0 0,60 63 173 0 0,42 25-12 0 0,92 12 143 0 0,-69-49-170 0 0,5 3-71 0 0,-106-68 3 0 0,1-2 1 0 0,0-2 0 0 0,0-2 0 0 0,1-1 0 0 0,0-3 0 0 0,-1-2-1 0 0,36-4-117 0 0,20 2 76 0 0,160-9 167 0 0,83-26-29 0 0,-209-7-46 0 0,-11-26 142 0 0,43-45-54 0 0,17-34-59 0 0,55-129 71 0 0,-127 116-74 0 0,-82 122-150 0 0,-2-1 1 0 0,-2-2 0 0 0,-2-1-1 0 0,-2 0 1 0 0,-2-2 0 0 0,-2 0-1 0 0,-2-1 1 0 0,6-31-45 0 0,15-143 151 0 0,-21 47-47 0 0,0-76-112 0 0,-14 157 74 0 0,1 16-58 0 0,-4 0-1 0 0,-3 1 1 0 0,-5-14-8 0 0,3 39 5 0 0,-2 0-1 0 0,-3 0 1 0 0,-2 1-1 0 0,-2 1 1 0 0,-2 0 0 0 0,-2 1-1 0 0,-2 2 1 0 0,-2 0-1 0 0,-11-13-4 0 0,-160-192-120 0 0,165 222 104 0 0,0 2 0 0 0,-2 1 0 0 0,-1 1 0 0 0,-1 2 0 0 0,0 2-1 0 0,-2 0 1 0 0,-1 3 0 0 0,0 1 0 0 0,-1 2 0 0 0,-13-3 16 0 0,-44-17-82 0 0,49 15 44 0 0,-1 3 0 0 0,0 1-1 0 0,-1 3 1 0 0,-1 2 0 0 0,0 1 0 0 0,0 3 0 0 0,-26 1 38 0 0,42 6-23 0 0,-29-1-59 0 0,1 2 0 0 0,-1 4 0 0 0,-60 11 82 0 0,80-8-52 0 0,0 2-1 0 0,0 2 0 0 0,1 1 0 0 0,1 3 0 0 0,0 1 0 0 0,-10 7 53 0 0,7 3-220 0 0,1 1 0 0 0,1 2-1 0 0,2 1 1 0 0,1 3 0 0 0,2 0-1 0 0,-6 11 221 0 0,32-34-281 0 0,1 0 0 0 0,0 1-1 0 0,0 0 1 0 0,2 1 0 0 0,-1 0-1 0 0,2 0 1 0 0,0 1 0 0 0,-2 7 281 0 0,-7 73-6491 0 0,15-67 2705 0 0,0-8-2501 0 0,0-3-3602 0 0</inkml:trace>
  <inkml:trace contextRef="#ctx0" brushRef="#br0" timeOffset="71874.537">3288 2301 0 0 0,'0'0'1063'0'0,"0"0"-43"0"0,0 0-173 0 0,0 0-142 0 0,26-35-88 0 0,82-112-63 0 0,-59 68 605 0 0,-48 78-1062 0 0,0 0 0 0 0,1-1 0 0 0,-1 1 0 0 0,0-1 0 0 0,-1 1 0 0 0,1-1 0 0 0,0 0 0 0 0,0 1 0 0 0,-1-1 0 0 0,1 0 1 0 0,-1 1-1 0 0,1-1 0 0 0,-1 0 0 0 0,0 0 0 0 0,0 0 0 0 0,0 1 0 0 0,0-1 0 0 0,0 0 0 0 0,0 0 0 0 0,0 0 0 0 0,0 1 0 0 0,-1-1 0 0 0,1 0 0 0 0,-1 0 0 0 0,0 1 0 0 0,1-1 0 0 0,-1 0 0 0 0,0 1 0 0 0,0-1 0 0 0,0 1 0 0 0,0-1 0 0 0,0 1 0 0 0,0-1 0 0 0,0 1 0 0 0,-1 0 0 0 0,1 0 0 0 0,0-1 0 0 0,-1 1 0 0 0,1 0 0 0 0,-1 0 0 0 0,1 0 0 0 0,-1 1 0 0 0,0-1 0 0 0,1 0 0 0 0,-1 1 0 0 0,0-1 0 0 0,0 1 0 0 0,1-1 0 0 0,-1 1 0 0 0,0 0 0 0 0,0 0 0 0 0,-1 0-97 0 0,-14 1 17 0 0,-1 1 0 0 0,1 1-1 0 0,1 1 1 0 0,-1 0-1 0 0,0 2 1 0 0,1 0-1 0 0,0 0 1 0 0,0 2 0 0 0,1 0-1 0 0,0 0 1 0 0,1 1-1 0 0,-1 1 1 0 0,-7 8-17 0 0,0-3-26 0 0,-209 152-551 0 0,7 10 1 0 0,-22 38 576 0 0,-17 12 741 0 0,-37 10-741 0 0,107-111 1045 0 0,184-115-1434 0 0,32-18 34 0 0,113-68-508 0 0,-3-6 1 0 0,75-63 862 0 0,-142 98-350 0 0,1071-725-2907 0 0,-1114 756 3261 0 0,39-26-184 0 0,1 2-1 0 0,3 3 1 0 0,34-12 180 0 0,-67 39-1230 0 0,-33 9 1181 0 0,1 0-1 0 0,-1-1 1 0 0,1 1-1 0 0,-1 0 1 0 0,1 0-1 0 0,-1 0 0 0 0,1 0 1 0 0,-1 0-1 0 0,1 0 1 0 0,-1 0-1 0 0,1 0 1 0 0,0 0-1 0 0,-1 1 1 0 0,1-1-1 0 0,-1 0 1 0 0,1 0-1 0 0,-1 0 1 0 0,1 0-1 0 0,-1 1 0 0 0,1-1 1 0 0,-1 0-1 0 0,0 1 1 0 0,1-1-1 0 0,-1 0 1 0 0,1 1-1 0 0,-1-1 1 0 0,0 1-1 0 0,1-1 1 0 0,-1 0-1 0 0,0 1 1 0 0,1-1-1 0 0,-1 1 1 0 0,0-1-1 0 0,0 1 0 0 0,1-1 1 0 0,-1 1-1 0 0,0-1 1 0 0,0 1-1 0 0,0-1 1 0 0,0 1-1 0 0,0-1 1 0 0,0 1-1 0 0,0 0 1 0 0,0-1-1 0 0,0 1 1 0 0,0-1-1 0 0,0 1 1 0 0,0-1-1 0 0,0 1 0 0 0,0-1 1 0 0,0 1-1 0 0,0-1 1 0 0,-1 1-1 0 0,1-1 1 0 0,0 1-1 0 0,0-1 1 0 0,-1 1-1 0 0,1-1 1 0 0,0 1-1 0 0,-1-1 1 0 0,1 0-1 0 0,0 1 1 0 0,-1-1-1 0 0,1 1 0 0 0,-1-1 1 0 0,1 0-1 0 0,-1 0 1 0 0,1 1-1 0 0,-1-1 1 0 0,1 0 49 0 0,-90 92-523 0 0,-789 650 1022 0 0,-347 216 13594 0 0,1038-832-11224 0 0,941-629-4251 0 0,-39 58 529 0 0,-68 64 265 0 0,-535 333-708 0 0,-88 56-350 0 0,-39 21 930 0 0,-183 155 681 0 0,-1329 1058 4683 0 0,1066-895-2040 0 0,284-232-975 0 0,166-114-1142 0 0,38-24-416 0 0,-25 22-80 0 0,1110-842-751 0 0,-591 502 157 0 0,163-59 599 0 0,-585 346-533 0 0,3 5 1 0 0,87-28 532 0 0,-185 76-41 0 0,5-3-150 0 0,0 1-1 0 0,-1 0 0 0 0,1 1 1 0 0,1 0-1 0 0,-1 0 0 0 0,0 0 1 0 0,0 1-1 0 0,1 1 0 0 0,-1-1 0 0 0,1 2 1 0 0,-1-1-1 0 0,2 1 192 0 0,-9 1-65 0 0,0-1 0 0 0,0 1 0 0 0,0 0 0 0 0,0-1 0 0 0,-1 1 1 0 0,1 0-1 0 0,-1 0 0 0 0,1 0 0 0 0,-1-1 0 0 0,0 1 0 0 0,0 0 0 0 0,1 0 0 0 0,-1 0 0 0 0,0 0 0 0 0,-1 0 1 0 0,1 0-1 0 0,0 0 0 0 0,-1-1 0 0 0,1 1 0 0 0,-1 0 0 0 0,1 0 0 0 0,-1 0 0 0 0,0-1 0 0 0,0 1 0 0 0,0 0 1 0 0,0-1-1 0 0,0 1 0 0 0,0-1 0 0 0,0 1 0 0 0,0-1 0 0 0,-1 1 0 0 0,1-1 0 0 0,-1 1 65 0 0,-131 133-632 0 0,-461 340 1661 0 0,307-256 168 0 0,21-8 130 0 0,-548 411 2364 0 0,741-570-2915 0 0,-3-3 1 0 0,-2-3-1 0 0,-53 21-776 0 0,143-83-4 0 0,287-207-458 0 0,153-92-6 0 0,14 20-1 0 0,78-15 469 0 0,-451 259-609 0 0,2 6 0 0 0,2 3 0 0 0,81-22 609 0 0,-167 61-187 0 0,61-4-1523 0 0,-72 10 1659 0 0,1 0 0 0 0,-1 0 0 0 0,1 0 0 0 0,-1 0-1 0 0,0 0 1 0 0,0 0 0 0 0,0 0 0 0 0,0-1 0 0 0,-1 1-1 0 0,1 0 1 0 0,-1 0 0 0 0,0 0 0 0 0,0 0 0 0 0,0-1-1 0 0,0 1 1 0 0,0 0 0 0 0,-1-1 0 0 0,1 1 0 0 0,-1-1-1 0 0,0 0 1 0 0,1 1 0 0 0,-1-1 0 0 0,-1 1 51 0 0,-24 31 6 0 0,-1-1 0 0 0,-2-2 0 0 0,-1 0 1 0 0,-1-3-1 0 0,-5 3-6 0 0,-6 5 45 0 0,-985 840 2898 0 0,774-665 1210 0 0,-245 155-4153 0 0,471-349 292 0 0,308-204-583 0 0,-223 148 282 0 0,752-494-416 0 0,-673 450 377 0 0,30-18-254 0 0,155-69 302 0 0,-206 125-725 0 0,-115 46 711 0 0,0-1 1 0 0,0 1-1 0 0,0-1 1 0 0,-1 1-1 0 0,1-1 1 0 0,0 1-1 0 0,0-1 1 0 0,0 1-1 0 0,0-1 1 0 0,0 1-1 0 0,0-1 1 0 0,0 0-1 0 0,0 1 1 0 0,0-1-1 0 0,0 1 1 0 0,0-1-1 0 0,0 1 1 0 0,0-1-1 0 0,0 1 1 0 0,1-1-1 0 0,-1 1 1 0 0,0-1-1 0 0,0 1 1 0 0,1-1-1 0 0,-1 0 1 0 0,0 1-1 0 0,0-1 1 0 0,1 1-1 0 0,-1-1 1 0 0,0 0-1 0 0,1 1 1 0 0,-1-1-1 0 0,1 0 1 0 0,-1 1-1 0 0,0-1 1 0 0,1 0-1 0 0,-1 0 1 0 0,1 0-1 0 0,-1 1 1 0 0,1-1-1 0 0,-1 0 1 0 0,0 0-1 0 0,1 0 1 0 0,-1 0-1 0 0,1 0 1 0 0,-1 0-1 0 0,1 0 1 0 0,-1 0-1 0 0,1 0 1 0 0,-1 0-1 0 0,1 0 1 0 0,-1 0-1 0 0,1 0 1 0 0,-1 0-1 0 0,1 0 1 0 0,-1 0-1 0 0,1-1 1 0 0,-1 1-1 0 0,0 0 1 0 0,1 0-1 0 0,-1-1 1 0 0,1 1-1 0 0,-1 0 1 0 0,0 0-1 0 0,1-1 1 0 0,-1 1-1 0 0,1-1 14 0 0,-27 33-257 0 0,-235 189 356 0 0,183-160-63 0 0,-683 537 1025 0 0,750-589-1027 0 0,-160 126 1571 0 0,-73 39-1605 0 0,196-147 351 0 0,661-467-1027 0 0,-424 315 42 0 0,198-97 634 0 0,-357 207-57 0 0,1 0 0 0 0,1 2-1 0 0,0 2 1 0 0,0 0 0 0 0,18-2 57 0 0,-49 13-13 0 0,1-1 0 0 0,-1 0 0 0 0,0 0 0 0 0,0 1 0 0 0,0-1 0 0 0,0 1 0 0 0,1-1 1 0 0,-1 1-1 0 0,0-1 0 0 0,0 1 0 0 0,1 0 0 0 0,-1-1 0 0 0,0 1 0 0 0,1 0 0 0 0,-1 0 0 0 0,0 0 0 0 0,1 0 1 0 0,-1 0-1 0 0,0 0 0 0 0,1 1 0 0 0,-1-1 0 0 0,0 0 0 0 0,1 1 0 0 0,-1-1 0 0 0,0 1 0 0 0,0-1 0 0 0,1 1 1 0 0,-1 0-1 0 0,0-1 0 0 0,0 1 0 0 0,0 0 0 0 0,0 0 0 0 0,0 0 0 0 0,0 0 0 0 0,0 0 0 0 0,0 0 0 0 0,-1 0 1 0 0,1 0-1 0 0,0 0 0 0 0,0 0 0 0 0,-1 1 0 0 0,1-1 0 0 0,-1 0 0 0 0,1 0 0 0 0,-1 1 0 0 0,0-1 0 0 0,1 0 1 0 0,-1 1-1 0 0,0-1 0 0 0,0 0 0 0 0,0 1 0 0 0,0 0 13 0 0,-48 76 123 0 0,-194 221 430 0 0,-116 153-101 0 0,209-232-397 0 0,135-179-689 0 0,53-32-3513 0 0,-31-9 1436 0 0,9 0-8057 0 0</inkml:trace>
  <inkml:trace contextRef="#ctx0" brushRef="#br0" timeOffset="73905.065">4691 3940 0 0 0,'0'0'123'0'0,"0"0"-93"0"0,0 0-58 0 0,0 0-42 0 0,-14-5 23 0 0,-39-15 39 0 0,24-3 8 0 0,27 19 0 0 0</inkml:trace>
  <inkml:trace contextRef="#ctx0" brushRef="#br0" timeOffset="75187.477">4249 3837 1920 0 0,'0'0'941'0'0,"0"0"-161"0"0,0 0-229 0 0,0 0-38 0 0,0 0 265 0 0,0 0 444 0 0,0 0 401 0 0,0 0 176 0 0,0 0-98 0 0,0 0-304 0 0,0 0-362 0 0,0 0-278 0 0,0 3 6399 0 0,116-62-4242 0 0,236 26-1989 0 0,68-7-357 0 0,-233 21-389 0 0,-188 18-134 0 0,1 1 0 0 0,0 0 0 0 0,0 0 0 0 0,0 0-1 0 0,0-1 1 0 0,-1 1 0 0 0,1 0 0 0 0,0-1 0 0 0,0 1 0 0 0,0 0 0 0 0,0 0 0 0 0,0-1-1 0 0,0 1 1 0 0,0 0 0 0 0,0-1 0 0 0,0 1 0 0 0,0 0 0 0 0,0 0 0 0 0,0-1 0 0 0,0 1-1 0 0,0 0 1 0 0,0-1 0 0 0,0 1 0 0 0,0 0 0 0 0,0-1 0 0 0,0 1 0 0 0,0 0 0 0 0,0 0-1 0 0,1-1 1 0 0,-1 1 0 0 0,0 0 0 0 0,0 0-45 0 0,-19-6-6 0 0,-64-44-8 0 0,-33-36 46 0 0,115 86-38 0 0,1-1 0 0 0,0 1 0 0 0,-1-1 0 0 0,1 1 0 0 0,-1-1 0 0 0,0 1 0 0 0,1 0 0 0 0,-1-1 0 0 0,1 1 0 0 0,-1 0 0 0 0,0-1 0 0 0,1 1 0 0 0,-1 0 0 0 0,0 0 0 0 0,1 0 0 0 0,-1-1 0 0 0,0 1 0 0 0,1 0 0 0 0,-1 0 0 0 0,0 0 0 0 0,1 0 0 0 0,-1 0 0 0 0,0 0 0 0 0,1 0 0 0 0,-1 1 0 0 0,0-1 0 0 0,1 0 0 0 0,-1 0 0 0 0,0 0 0 0 0,1 1 0 0 0,-1-1 0 0 0,1 0 0 0 0,-1 1 0 0 0,0-1 0 0 0,1 0 0 0 0,-1 1 0 0 0,1-1 0 0 0,-1 1 0 0 0,1-1 0 0 0,-1 1 0 0 0,1-1 0 0 0,0 1 0 0 0,-1-1 0 0 0,1 1 0 0 0,0 0 0 0 0,-1-1 0 0 0,1 1 0 0 0,0 0 0 0 0,-1-1 0 0 0,1 1 0 0 0,0 0 6 0 0,-5 41-219 0 0,5-31 284 0 0,0 41-90 0 0,2 1-1 0 0,2-1 0 0 0,2 1 1 0 0,12 42 25 0 0,32 172-132 0 0,-46-245 138 0 0,-4-31 589 0 0,0 3-576 0 0,-1-23-10 0 0,2 0 0 0 0,0 0 0 0 0,2 0 0 0 0,1 1 0 0 0,1-1 0 0 0,8-21-9 0 0,-6 29-9 0 0,1 0-1 0 0,0 1 1 0 0,2-1 0 0 0,0 2-1 0 0,2-1 1 0 0,0 1-1 0 0,1 1 1 0 0,1 1-1 0 0,0 0 1 0 0,1 0-1 0 0,7-4 10 0 0,-20 20-95 0 0,0-1 0 0 0,0 1 0 0 0,0 0 0 0 0,0 0-1 0 0,0 0 1 0 0,0 0 0 0 0,0 0 0 0 0,1 0 0 0 0,-1 0-1 0 0,0 1 1 0 0,0-1 0 0 0,1 1 0 0 0,-1 0 0 0 0,1 0 0 0 0,-1 0-1 0 0,0 0 1 0 0,1 0 0 0 0,-1 0 0 0 0,0 0 0 0 0,1 1-1 0 0,-1-1 1 0 0,0 1 0 0 0,0 0 0 0 0,1 0 0 0 0,-1 0-1 0 0,2 1 96 0 0,31 21-9226 0 0,-28-16-2395 0 0</inkml:trace>
  <inkml:trace contextRef="#ctx0" brushRef="#br0" timeOffset="77450.976">4525 2117 8658 0 0,'0'0'1796'0'0,"0"0"-121"0"0,0 0-49 0 0,0 0 61 0 0,0 0-1 0 0,0 0-233 0 0,0 0-355 0 0,0 0-354 0 0,0 0-269 0 0,0 0-151 0 0,0 0-9 0 0,4-3 57 0 0,15-9 54 0 0,28 31 1120 0 0,-37-10-1431 0 0,0 1 1 0 0,0-1-1 0 0,-1 2 1 0 0,0-1-1 0 0,-1 1 0 0 0,0 0 1 0 0,0 1-1 0 0,-2 0 0 0 0,1 0 1 0 0,1 6-116 0 0,7 24 101 0 0,-1 1 1 0 0,-2 0-1 0 0,-2 1 0 0 0,1 16-101 0 0,-4-24 73 0 0,17 60-55 0 0,-23-96 8 0 0,0 0 1 0 0,0 0-1 0 0,-1 0 0 0 0,1 0 1 0 0,0 0-1 0 0,-1 0 0 0 0,1 0 1 0 0,0 0-1 0 0,-1 0 1 0 0,1 0-1 0 0,0 0 0 0 0,-1 0 1 0 0,1-1-1 0 0,0 1 1 0 0,-1 0-1 0 0,1 0 0 0 0,0-1 1 0 0,-1 1-1 0 0,1-1 0 0 0,-1 1 1 0 0,1 0-1 0 0,-1-1 1 0 0,1 1-1 0 0,-1-1 0 0 0,1 1 1 0 0,-1-1-1 0 0,1 0 1 0 0,-1 1-1 0 0,1-1 0 0 0,-1 1 1 0 0,0-1-1 0 0,0 0 0 0 0,1 1 1 0 0,-1-1-1 0 0,0 0 1 0 0,0 1-1 0 0,0-1 0 0 0,0 0 1 0 0,1 1-1 0 0,-1-1 1 0 0,0 0-1 0 0,0 0 0 0 0,0 1 1 0 0,-1-1-1 0 0,1 0 0 0 0,0 1 1 0 0,0-1-1 0 0,0 0 1 0 0,0 1-1 0 0,-1-1 0 0 0,1 0-26 0 0,41-270 1023 0 0,-8 17-788 0 0,-18 148-350 0 0,-13 100-2954 0 0,-2 22-9002 0 0,0-13 9031 0 0,0 2-6799 0 0</inkml:trace>
  <inkml:trace contextRef="#ctx0" brushRef="#br0" timeOffset="77817.1">4976 2419 10378 0 0,'0'0'1885'0'0,"0"0"-562"0"0,0 0-242 0 0,0 0 75 0 0,0 0 54 0 0,0 0-106 0 0,0 0-236 0 0,0 0-259 0 0,0 0-185 0 0,0 0-102 0 0,0 0-71 0 0,0 0-56 0 0,0 33-42 0 0,2 102-31 0 0,9-82 38 0 0,-6-49-114 0 0,-3-2 30 0 0,0 0-1 0 0,1 1 1 0 0,-1-1 0 0 0,1 0-1 0 0,-1 0 1 0 0,1 0 0 0 0,0-1-1 0 0,0 1 1 0 0,0-1 0 0 0,0 0-1 0 0,0 1 1 0 0,0-1-1 0 0,1 0 1 0 0,-1-1 0 0 0,0 1-1 0 0,0-1 1 0 0,1 1 0 0 0,-1-1-1 0 0,0 0 1 0 0,1 0 0 0 0,-1-1-1 0 0,0 1 1 0 0,0-1-1 0 0,1 1 1 0 0,-1-1 0 0 0,0 0-1 0 0,0 0 1 0 0,0-1 0 0 0,0 1-1 0 0,0 0 1 0 0,0-1 0 0 0,0 0-1 0 0,0 0 1 0 0,-1 0-1 0 0,2-1-75 0 0,5-4 163 0 0,0-1 0 0 0,-1 0-1 0 0,0-1 1 0 0,0 0 0 0 0,-1 0-1 0 0,0-1 1 0 0,0 0 0 0 0,-1 0-1 0 0,-1 0 1 0 0,1-1-1 0 0,-2 0 1 0 0,0 0 0 0 0,0 0-1 0 0,-1-1 1 0 0,0 1 0 0 0,-1-1-1 0 0,0 0 1 0 0,-1 0 0 0 0,0 1-1 0 0,-1-1 1 0 0,-1-6-163 0 0,0 15-18 0 0,0 0 1 0 0,-1-1 0 0 0,1 1-1 0 0,-1 0 1 0 0,0 0 0 0 0,0 1-1 0 0,0-1 1 0 0,0 0 0 0 0,0 1-1 0 0,0-1 1 0 0,-1 1 0 0 0,0 0-1 0 0,1-1 1 0 0,-1 1 0 0 0,0 1-1 0 0,0-1 1 0 0,0 0 0 0 0,0 1-1 0 0,0-1 1 0 0,0 1 0 0 0,-1 0-1 0 0,1 0 1 0 0,0 0-1 0 0,-4 0 18 0 0,-50-4-3389 0 0,41 10 265 0 0,7 0-1955 0 0,1-1-6405 0 0</inkml:trace>
  <inkml:trace contextRef="#ctx0" brushRef="#br0" timeOffset="78427.304">4370 1627 9842 0 0,'0'0'2930'0'0,"0"0"-1236"0"0,0 0-394 0 0,0 0 34 0 0,0 0 67 0 0,0 0-46 0 0,0 0-207 0 0,0 0-297 0 0,0 0-220 0 0,0 0-97 0 0,0 0-12 0 0,0 0 33 0 0,0 0-13 0 0,11-3-32 0 0,145-30 1822 0 0,67-23-1152 0 0,-96 23-756 0 0,-126 33-403 0 0,-1 0 49 0 0,0 0 24 0 0,0 0 37 0 0,0 0 20 0 0,0 0 13 0 0,0 0 21 0 0,-48-26 485 0 0,3 6-866 0 0,1-2 1 0 0,0-1-1 0 0,2-3 1 0 0,-3-4 195 0 0,28 7-2234 0 0,16 3-7690 0 0,1 19 9085 0 0,0-7-11304 0 0</inkml:trace>
  <inkml:trace contextRef="#ctx0" brushRef="#br0" timeOffset="81341.51">317 2747 5057 0 0,'0'0'1608'0'0,"0"0"-135"0"0,0 0-64 0 0,0 0 9 0 0,0 0 49 0 0,0 0 9 0 0,0 0-123 0 0,0 0-210 0 0,0 0-206 0 0,0 0-213 0 0,0 0-156 0 0,-3-9-76 0 0,-6-29-27 0 0,28-7 1516 0 0,65-61 884 0 0,-81 104-2834 0 0,0 1-1 0 0,0 0 1 0 0,1 0 0 0 0,-1 1-1 0 0,0-1 1 0 0,1 1 0 0 0,-1 0-1 0 0,1 0 1 0 0,-1 0 0 0 0,0 0-1 0 0,1 0 1 0 0,-1 1 0 0 0,1-1-1 0 0,-1 1 1 0 0,0 0 0 0 0,0 0-1 0 0,1 0 1 0 0,-1 1 0 0 0,0-1-1 0 0,0 1 1 0 0,0 0 0 0 0,-1-1-1 0 0,1 1 1 0 0,0 1 0 0 0,-1-1-1 0 0,2 1-30 0 0,75 104 594 0 0,-5 100-97 0 0,-51 5 161 0 0,-23-211-516 0 0,0-1 13 0 0,0 0 37 0 0,-4-2-149 0 0,1 0-1 0 0,-1-1 1 0 0,0 1 0 0 0,1-1-1 0 0,0 0 1 0 0,-1 0-1 0 0,1 0 1 0 0,1 0 0 0 0,-1-1-1 0 0,0 1 1 0 0,1-1-1 0 0,-1 0 1 0 0,1 1 0 0 0,0-1-1 0 0,1 0 1 0 0,-1 0-1 0 0,1-1 1 0 0,-1 1-1 0 0,1 0 1 0 0,0 0 0 0 0,1-1-43 0 0,-3-1 40 0 0,-6-25-34 0 0,1 0 0 0 0,1-1 0 0 0,2 1 0 0 0,1-1 0 0 0,1 0 0 0 0,2 0 0 0 0,1-1-1 0 0,2 1 1 0 0,3-16-6 0 0,1 20-6 0 0,0-1-1 0 0,2 1 1 0 0,2 0 0 0 0,0 1-1 0 0,2 0 1 0 0,0 1-1 0 0,2 0 1 0 0,1 1-1 0 0,1 1 1 0 0,1 0-1 0 0,1 1 1 0 0,2 1-1 0 0,9-9 7 0 0,-28 30 0 0 0,0-1-1 0 0,0 1 1 0 0,0-1-1 0 0,1 1 1 0 0,-1-1-1 0 0,0 1 1 0 0,1 0-1 0 0,-1 0 0 0 0,1 0 1 0 0,0 0-1 0 0,-1 0 1 0 0,1 0-1 0 0,0 0 1 0 0,-1 0-1 0 0,1 1 1 0 0,0-1-1 0 0,0 1 1 0 0,0-1-1 0 0,-1 1 0 0 0,1 0 1 0 0,0 0-1 0 0,0-1 1 0 0,0 1-1 0 0,0 1 1 0 0,0-1-1 0 0,0 0 1 0 0,-1 0-1 0 0,1 1 1 0 0,0-1-1 0 0,0 1 0 0 0,0-1 1 0 0,-1 1-1 0 0,1 0 1 0 0,0 0-1 0 0,-1 0 1 0 0,1 0-1 0 0,0 0 1 0 0,-1 0-1 0 0,1 0 1 0 0,-1 1-1 0 0,0-1 0 0 0,1 0 1 0 0,-1 1-1 0 0,0-1 1 0 0,0 1-1 0 0,0-1 1 0 0,0 1-1 0 0,0 0 1 0 0,0-1-1 0 0,-1 1 1 0 0,1 0-1 0 0,0 0 0 0 0,-1 0 1 0 0,0-1-1 0 0,1 1 1 0 0,-1 1 0 0 0,46 210 141 0 0,-27-93-80 0 0,4 6-61 0 0,-13-90 11 0 0,-9-35 1 0 0,-1-1 19 0 0,0 0 19 0 0,1-42 465 0 0,-1-21-489 0 0,2 0 0 0 0,3 0 0 0 0,2 0 0 0 0,15-52-26 0 0,-9 59-12 0 0,3 0-1 0 0,2 1 0 0 0,2 1 1 0 0,3 1-1 0 0,2 1 0 0 0,27-40 13 0 0,-26 72-20 0 0,-20 39-82 0 0,26 127 238 0 0,-18-60-47 0 0,-11-70-83 0 0,2 10 20 0 0,1 0 0 0 0,0 0 0 0 0,2 0 0 0 0,1-1 0 0 0,1 0 0 0 0,2 0-1 0 0,0-1 1 0 0,6 7-26 0 0,15-2-50 0 0,-33-27-1585 0 0,1-3-8606 0 0,-1 0-1710 0 0</inkml:trace>
  <inkml:trace contextRef="#ctx0" brushRef="#br0" timeOffset="84561.268">6340 1605 5417 0 0,'0'0'1226'0'0,"0"0"-81"0"0,0 0 48 0 0,0 0 150 0 0,0 0 153 0 0,0 0-14 0 0,0 0-121 0 0,0 0-169 0 0,0 0-199 0 0,0 0-167 0 0,0 0-105 0 0,-2-12-57 0 0,-1-8-277 0 0,-2-11-159 0 0,4-8 3540 0 0,1 38-3432 0 0,0 1-69 0 0,0 0-52 0 0,0 0-44 0 0,0 0-10 0 0,0 0-25 0 0,0 0-29 0 0,7 19 358 0 0,0 3-282 0 0,-1 0 0 0 0,-1 1 0 0 0,-2-1 0 0 0,0 1 0 0 0,-1 0 0 0 0,-1 21-183 0 0,1 12 133 0 0,0-20-51 0 0,-2 0-1 0 0,-1 0 1 0 0,-2 0-1 0 0,-2 0 1 0 0,-1 0-1 0 0,-4 10-81 0 0,8-69 1413 0 0,5-51-1385 0 0,17-11 14 0 0,4 2 1 0 0,3 0 0 0 0,4 2-1 0 0,3 2 1 0 0,3 1 0 0 0,15-17-43 0 0,-24 36 17 0 0,-25 97 7 0 0,0 280 103 0 0,30-208-115 0 0,-33-110-11 0 0,1 1 0 0 0,0-1-1 0 0,0 0 1 0 0,0 0 0 0 0,0 0 0 0 0,-1 0 0 0 0,1 1 0 0 0,0-1 0 0 0,0 0 0 0 0,0-1 0 0 0,0 1-1 0 0,0 0 1 0 0,-1 0 0 0 0,1 0 0 0 0,0 0 0 0 0,0-1 0 0 0,0 1 0 0 0,-1 0 0 0 0,1-1 0 0 0,0 1-1 0 0,0-1 1 0 0,-1 1 0 0 0,1-1 0 0 0,0 1 0 0 0,-1-1 0 0 0,1 1 0 0 0,0-1 0 0 0,-1 0-1 0 0,1 1 1 0 0,-1-1 0 0 0,1 0 0 0 0,-1 1 0 0 0,0-1 0 0 0,1 0 0 0 0,-1 0 0 0 0,1 1 0 0 0,-1-1-1 0 0,0 0 1 0 0,0 0 0 0 0,0 0 0 0 0,1 0 0 0 0,-1 1 0 0 0,0-1 0 0 0,0 0 0 0 0,0 0 0 0 0,0 0-1 0 0,2-4 6 0 0,202-385 156 0 0,-116 222-119 0 0,-76 145-15 0 0,-13 49-53 0 0,-13 68 116 0 0,3 1 1 0 0,5 0-1 0 0,5 58-91 0 0,25-28 38 0 0,-14-95-57 0 0,-9-30-24 0 0,-1 0-46 0 0,0 0-11 0 0,0 0-44 0 0,0 0-53 0 0,0 0-58 0 0,0 0-113 0 0,0 0-132 0 0,0 0-146 0 0,14 0-12451 0 0,-10 0 1940 0 0</inkml:trace>
  <inkml:trace contextRef="#ctx0" brushRef="#br0" timeOffset="84815.45">7157 1473 16051 0 0,'0'0'1763'0'0,"0"0"-353"0"0,0 0-247 0 0,0 0-41 0 0,0 0-113 0 0,0 0-149 0 0,0 0-192 0 0,0 0-171 0 0,0 0-105 0 0,0 0-84 0 0,0 0-68 0 0,0 0-58 0 0,-4 17-39 0 0,-15 54-57 0 0,15 28-2698 0 0,6-89-1564 0 0,-1-5-3111 0 0,0-1-4084 0 0</inkml:trace>
  <inkml:trace contextRef="#ctx0" brushRef="#br0" timeOffset="87815.957">8301 2441 4809 0 0,'0'0'1936'0'0,"0"0"-201"0"0,0 0-66 0 0,0 0 78 0 0,0 0 65 0 0,0 0-49 0 0,0 0-206 0 0,0 0-310 0 0,0 0-295 0 0,0 0-247 0 0,0 0-189 0 0,0 0-116 0 0,0 0-34 0 0,-7 4 1576 0 0,162-23 1926 0 0,65-14-3147 0 0,-46 16-381 0 0,-72 12 980 0 0,-126-11-1301 0 0,1-1 0 0 0,0-2 0 0 0,1 0 1 0 0,1-1-1 0 0,1-2 0 0 0,-6-8-19 0 0,20 23 13 0 0,-26-12 35 0 0,32 19-33 0 0,0 0-9 0 0,0 0-18 0 0,0 0-4 0 0,0 0-4 0 0,0 20-97 0 0,31 257 192 0 0,-31-162-134 0 0,9-182 371 0 0,43-68-340 0 0,-23 89-1293 0 0,-15 36-2702 0 0,3 3-4861 0 0,-13 3-2784 0 0</inkml:trace>
  <inkml:trace contextRef="#ctx0" brushRef="#br0" timeOffset="88414.205">8761 1528 5993 0 0,'0'0'2390'0'0,"0"0"-441"0"0,0 0-158 0 0,0 0 22 0 0,0 0 12 0 0,0 0-110 0 0,0 0-215 0 0,0 0-220 0 0,0 0-205 0 0,0 0-165 0 0,0 0-163 0 0,0 0-150 0 0,-5-3-114 0 0,-16-9-67 0 0,16 9-55 0 0,5 3-50 0 0,0 0-59 0 0,0 0-68 0 0,33 44 916 0 0,-14-15-922 0 0,-1 1 0 0 0,-2 0-1 0 0,-1 1 1 0 0,-1 1 0 0 0,-2 0-1 0 0,6 23-177 0 0,-4-14 111 0 0,5 24 14 0 0,-19-64-105 0 0,15-49 1500 0 0,98-361-1254 0 0,-81 271-481 0 0,-32 136 28 0 0,0 2-145 0 0,0 0-212 0 0,0 27-4129 0 0,0-8 1864 0 0,0-6-2296 0 0,0-2-6429 0 0</inkml:trace>
  <inkml:trace contextRef="#ctx0" brushRef="#br0" timeOffset="88728.455">9247 1753 15219 0 0,'0'0'4631'0'0,"0"0"-2834"0"0,0 0-975 0 0,0 0-93 0 0,0 0 34 0 0,0 0 15 0 0,0 0-66 0 0,0 0-141 0 0,0 0-138 0 0,0 0-92 0 0,0 0-55 0 0,0 0-33 0 0,0 0-31 0 0,6 10-16 0 0,19 34-14 0 0,-22-39-143 0 0,-1 1 0 0 0,0 0 0 0 0,0 0-1 0 0,0 0 1 0 0,-1 0 0 0 0,1 0 0 0 0,-1 1-1 0 0,-1-1 1 0 0,0 0 0 0 0,1 1 0 0 0,-2-1-1 0 0,1 0 1 0 0,-1 1-49 0 0,0 15 45 0 0,-15 30-740 0 0,38-86-8107 0 0,-15 23 3543 0 0,0 0-5866 0 0</inkml:trace>
  <inkml:trace contextRef="#ctx0" brushRef="#br0" timeOffset="89255.795">8689 906 8578 0 0,'0'0'3557'0'0,"0"0"-1617"0"0,0 0-512 0 0,0 0 23 0 0,0 0 43 0 0,0 0 1 0 0,0 0-119 0 0,0 0-210 0 0,0 0-235 0 0,0 0-218 0 0,0 0-165 0 0,0 0-105 0 0,0 0-78 0 0,-7-5-44 0 0,-22-15-23 0 0,59 4 1011 0 0,34-5-602 0 0,-14 3-453 0 0,0 3-1 0 0,1 2 1 0 0,1 2-1 0 0,19 0-253 0 0,42 8 223 0 0,-112 3-171 0 0,-1 0 51 0 0,0 0 49 0 0,0 0 21 0 0,0 0 31 0 0,-14-6 355 0 0,-133-79-254 0 0,139 78-442 0 0,-60-56 310 0 0,49 7-3465 0 0,33 39-3127 0 0,-6 12 352 0 0,1-2-6247 0 0</inkml:trace>
  <inkml:trace contextRef="#ctx0" brushRef="#br0" timeOffset="91634.129">6938 4474 0 0 0,'0'0'954'0'0,"0"0"-188"0"0,0 0-21 0 0,0 0 140 0 0,0 0 217 0 0,0 0 81 0 0,0 0-38 0 0,0 0-126 0 0,0 0-177 0 0,0 0-104 0 0,0 0-10 0 0,2-24 6 0 0,3-70-3 0 0,11 38 2656 0 0,-9 59 3642 0 0,-4 39-6676 0 0,-3-34 279 0 0,-1 56-244 0 0,-2 1 0 0 0,-3-1 0 0 0,-4 1-1 0 0,-3 6-387 0 0,0 1 152 0 0,-15 38 39 0 0,22-106 1911 0 0,7-21-1936 0 0,4-31-134 0 0,2 1 0 0 0,2 0 0 0 0,2 1-1 0 0,2 0 1 0 0,2 1 0 0 0,2 0 0 0 0,2 1 0 0 0,5-5-32 0 0,-11 19 40 0 0,118-194-23 0 0,-107 197-31 0 0,-16 47 22 0 0,55 193 353 0 0,-15-100-360 0 0,-37-133 610 0 0,30-88-520 0 0,5 1 0 0 0,5 3 0 0 0,53-83-91 0 0,-78 151-9 0 0,-20 77-138 0 0,0 179 269 0 0,23-28 14 0 0,-5-97-83 0 0,-17-92-1996 0 0,-7-5-1720 0 0,-6 1-3756 0 0,5 1-4133 0 0</inkml:trace>
  <inkml:trace contextRef="#ctx0" brushRef="#br0" timeOffset="92128.676">7776 4352 13707 0 0,'0'0'1703'0'0,"0"0"-281"0"0,0 0-141 0 0,0 0-2 0 0,0 0-45 0 0,0 0-193 0 0,0 0-274 0 0,0 0-243 0 0,0 0-146 0 0,0 0-81 0 0,0 0-33 0 0,0 0-31 0 0,0 0-50 0 0,21-17-29 0 0,66-52-20 0 0,-38 45 76 0 0,-48 23-201 0 0,0 0 1 0 0,0 0-1 0 0,0 1 1 0 0,0-1-1 0 0,0 0 1 0 0,0 1 0 0 0,0-1-1 0 0,0 1 1 0 0,0 0-1 0 0,0-1 1 0 0,0 1-1 0 0,0 0 1 0 0,0-1 0 0 0,0 1-1 0 0,1 0 1 0 0,-1 0-1 0 0,0 0 1 0 0,0 0-1 0 0,0 0 1 0 0,0 0-1 0 0,0 0 1 0 0,0 1 0 0 0,1-1-1 0 0,-1 0 1 0 0,0 1-1 0 0,0-1 1 0 0,0 0-1 0 0,0 1 1 0 0,0-1 0 0 0,0 1-1 0 0,0 0 1 0 0,0-1-1 0 0,-1 1 1 0 0,1 0-1 0 0,0 0 1 0 0,0-1-1 0 0,0 1 1 0 0,-1 0 0 0 0,1 0-1 0 0,0 0 1 0 0,-1 0-1 0 0,1 0 1 0 0,-1 0-1 0 0,1 0 1 0 0,-1 0-1 0 0,1 0 1 0 0,-1 0 0 0 0,0 0-1 0 0,0 0 1 0 0,1 1-1 0 0,-1-1 1 0 0,0 0-1 0 0,0 0 1 0 0,0 0 0 0 0,0 0-1 0 0,0 0 1 0 0,-1 0-1 0 0,1 1 1 0 0,0-1-10 0 0,-33 126 854 0 0,28-114-731 0 0,4-12-98 0 0,0 0 0 0 0,0 0 1 0 0,1 0-1 0 0,-1 1 0 0 0,0-1 0 0 0,1 0 0 0 0,-1 1 0 0 0,1-1 0 0 0,0 0 0 0 0,-1 1 0 0 0,1-1 0 0 0,0 1 0 0 0,0-1 0 0 0,0 1 0 0 0,0-1 1 0 0,0 0-1 0 0,0 1 0 0 0,0-1 0 0 0,1 1 0 0 0,-1-1 0 0 0,1 0 0 0 0,-1 1 0 0 0,1-1 0 0 0,-1 0 0 0 0,1 1 0 0 0,-1-1 0 0 0,1 0 0 0 0,0 0 1 0 0,0 0-1 0 0,0 1 0 0 0,0-1 0 0 0,0 0 0 0 0,0 0 0 0 0,0 0 0 0 0,0-1 0 0 0,0 1 0 0 0,0 0 0 0 0,0 0 0 0 0,1-1 0 0 0,-1 1 0 0 0,0 0 1 0 0,1-1-1 0 0,-1 1 0 0 0,0-1 0 0 0,1 0 0 0 0,0 1-25 0 0,8-2 140 0 0,-1-1 0 0 0,0 1 1 0 0,0-2-1 0 0,0 1 0 0 0,0-1 0 0 0,0 0 0 0 0,0-1 1 0 0,-1 0-1 0 0,1-1 0 0 0,-1 0 0 0 0,0 0 0 0 0,3-4-140 0 0,58-28 57 0 0,-28 21-2107 0 0,-35 26-4266 0 0,-5-9 3853 0 0,-1 3-9392 0 0</inkml:trace>
  <inkml:trace contextRef="#ctx0" brushRef="#br0" timeOffset="93485.474">8568 5074 5537 0 0,'0'0'3002'0'0,"0"0"-1356"0"0,0 0-486 0 0,0 0 127 0 0,0 0 125 0 0,0 0 22 0 0,0 0-64 0 0,0 0-213 0 0,0 0-190 0 0,0 0-156 0 0,0 0-152 0 0,0 0-77 0 0,0 0-27 0 0,16-4-17 0 0,113-19 1301 0 0,-18 5-40 0 0,172-26 545 0 0,-232 36-2153 0 0,-1 2-1 0 0,1 2 0 0 0,1 3 0 0 0,6 2-190 0 0,-25-1 80 0 0,56-11 177 0 0,-50 7-74 0 0,-39 4-175 0 0,0 0-16 0 0,0 0-7 0 0,0 0 19 0 0,0 0-17 0 0,0 0-10 0 0,0 0 28 0 0,0 0 21 0 0,0 0-6 0 0,0 0-3 0 0,0 0-21 0 0,0 0-5 0 0,0 0 14 0 0,0 0-10 0 0,0 0 17 0 0,0 0 4 0 0,0 0-22 0 0,0 0 8 0 0,0 0-4 0 0,0 0 16 0 0,0 0 2 0 0,0 0-24 0 0,0 0 4 0 0,0 0 16 0 0,0 0-15 0 0,0 0 19 0 0,0 0-3 0 0,0 0-14 0 0,0 0 16 0 0,0 0 42 0 0,-26 0 891 0 0,2-5-935 0 0,0 0 0 0 0,0-2 0 0 0,0 0 0 0 0,1-1 0 0 0,1-2 0 0 0,-13-7-13 0 0,-26-5 20 0 0,59 114-297 0 0,12 155 256 0 0,14-266 78 0 0,146-138-83 0 0,-155 133-2775 0 0,-11 15-7010 0 0,-2 8-2228 0 0</inkml:trace>
  <inkml:trace contextRef="#ctx0" brushRef="#br0" timeOffset="94183.735">8978 4172 7450 0 0,'0'0'2948'0'0,"0"0"-946"0"0,0 0-482 0 0,0 0-41 0 0,0 0 31 0 0,0 0 20 0 0,0 0-117 0 0,0 0-213 0 0,0 0-207 0 0,0 0-220 0 0,0 0-165 0 0,0 0-110 0 0,-2-8-69 0 0,-5-21-66 0 0,5 21-59 0 0,2 8-65 0 0,17 18 512 0 0,6 3-592 0 0,-1 1 0 0 0,0 0 1 0 0,-2 2-1 0 0,-1 0 0 0 0,0 1 0 0 0,-2 1 1 0 0,-1 1-1 0 0,-2 1 0 0 0,0 0 1 0 0,-2 0-1 0 0,-1 1 0 0 0,-1 1 1 0 0,3 16-160 0 0,3 8 33 0 0,-3-80 1526 0 0,24-120-1034 0 0,42-185-300 0 0,-77 316 444 0 0,0 7-4258 0 0,5 20-893 0 0,-6-11 4281 0 0,3 9-3591 0 0,0 1-3866 0 0,-4 0-3712 0 0</inkml:trace>
  <inkml:trace contextRef="#ctx0" brushRef="#br0" timeOffset="94619.834">9519 4433 13731 0 0,'0'0'3749'0'0,"0"0"-1918"0"0,0 0-752 0 0,0 0-3 0 0,0 0 25 0 0,0 0-92 0 0,0 0-240 0 0,0 0-253 0 0,0 0-189 0 0,0 0-96 0 0,0 0 2 0 0,0 0-3 0 0,0 0-16 0 0,15-5 4 0 0,73-23 142 0 0,6 17 415 0 0,-93 14-739 0 0,1 1 1 0 0,0-1 0 0 0,-1 0 0 0 0,0 0 0 0 0,0 0 0 0 0,0 1 0 0 0,0-1 0 0 0,0 1 0 0 0,-1-1 0 0 0,1 0 0 0 0,-1 1 0 0 0,0-1 0 0 0,0 1-1 0 0,0-1 1 0 0,-1 1 0 0 0,1-1 0 0 0,-1 1 0 0 0,0-1 0 0 0,-1 2-37 0 0,-47 94 487 0 0,49-97-470 0 0,42 5 290 0 0,-31-9-273 0 0,-1 0-1 0 0,0 0 1 0 0,1-1 0 0 0,-1 0 0 0 0,0 0-1 0 0,-1-1 1 0 0,1-1 0 0 0,0 0 0 0 0,7-5-34 0 0,7-3-205 0 0,2-2-1611 0 0,-18 9-6571 0 0,-6 5-3581 0 0</inkml:trace>
  <inkml:trace contextRef="#ctx0" brushRef="#br0" timeOffset="95406.435">8844 3954 4345 0 0,'0'0'1436'0'0,"0"0"-11"0"0,0 0 158 0 0,0 0 137 0 0,0 0-25 0 0,0 0-167 0 0,0 0-235 0 0,0 0-263 0 0,0 0-149 0 0,0 0-124 0 0,0 0-114 0 0,0 0-44 0 0,0 0-27 0 0,-2-5-20 0 0,1 5-500 0 0,1-1 0 0 0,-1 0-1 0 0,1 0 1 0 0,-1-1 0 0 0,1 1 0 0 0,0 0-1 0 0,-1 0 1 0 0,1 0 0 0 0,0 0 0 0 0,0 0-1 0 0,0 0 1 0 0,0 0 0 0 0,0 0 0 0 0,0 0 0 0 0,0-1-1 0 0,0 1 1 0 0,0 0 0 0 0,1 0 0 0 0,-1 0-1 0 0,0 0 1 0 0,1 0 0 0 0,-1 0 0 0 0,1 0 0 0 0,-1 0-1 0 0,1 0 1 0 0,-1 0 0 0 0,1 0 0 0 0,0 0-1 0 0,-1 0 1 0 0,1 1 0 0 0,0-1 0 0 0,0 0-1 0 0,0 0 1 0 0,0 1 0 0 0,0-1 0 0 0,-1 0 0 0 0,1 1-1 0 0,0-1 1 0 0,0 1 0 0 0,1 0 0 0 0,-1-1-1 0 0,0 1 1 0 0,0 0 0 0 0,0-1 0 0 0,0 1-52 0 0,11-5 475 0 0,0 0 1 0 0,1 1-1 0 0,-1 0 0 0 0,1 1 1 0 0,0 0-1 0 0,0 1 1 0 0,0 1-1 0 0,0 0 0 0 0,13 1-475 0 0,96-20 736 0 0,-30-6-393 0 0,5 8-139 0 0,-97 18-205 0 0,0 0 18 0 0,0 0-18 0 0,0 0 18 0 0,0 0 16 0 0,0 0 35 0 0,0 0 6 0 0,0 0 23 0 0,0 0-1 0 0,0 0-32 0 0,0 0-8 0 0,0 0 7 0 0,0 0 22 0 0,0 0-2 0 0,0 0 17 0 0,0 0-19 0 0,0 0-11 0 0,0 0 38 0 0,0 0 30 0 0,0 0 9 0 0,-30-30 306 0 0,-41-29-3351 0 0,71 59 2744 0 0,-5-5-1669 0 0,3 0-4884 0 0,2 1-5652 0 0</inkml:trace>
  <inkml:trace contextRef="#ctx0" brushRef="#br0" timeOffset="97993.641">12919 2923 1272 0 0,'0'0'678'0'0,"0"0"130"0"0,0 0 253 0 0,0 0 308 0 0,0 0 308 0 0,0 0 141 0 0,0 0-55 0 0,0 0-124 0 0,0 0-173 0 0,0 0-191 0 0,0 0-130 0 0,-4-1-124 0 0,-11-7-80 0 0,11 6-50 0 0,7 6 5542 0 0,-1 1-6085 0 0,-5 12-198 0 0,-1-1-1 0 0,0 1 0 0 0,-1-1 0 0 0,-1 0 0 0 0,0 0 0 0 0,-1-1 0 0 0,-1 0 0 0 0,-1 0 0 0 0,-2 2-149 0 0,7-9 29 0 0,-196 327 482 0 0,145-218-1362 0 0,43-110-4312 0 0,-9-30-6846 0 0,17 19 8238 0 0,0-1-1922 0 0</inkml:trace>
  <inkml:trace contextRef="#ctx0" brushRef="#br0" timeOffset="98255.514">12491 3030 9690 0 0,'0'0'2282'0'0,"0"0"-326"0"0,0 0-405 0 0,0 0-281 0 0,0 0-187 0 0,0 0-126 0 0,0 0-88 0 0,0 0-64 0 0,0 0-39 0 0,0 0-52 0 0,0 0-67 0 0,0 0-40 0 0,19 19-12 0 0,62 60-27 0 0,-6-33 443 0 0,27 2 53 0 0,-60-30-913 0 0,-1 2-1 0 0,-1 2 1 0 0,-1 1 0 0 0,7 8-151 0 0,-38-25-84 0 0,0 0-1 0 0,0 0 1 0 0,-1 1 0 0 0,0 0 0 0 0,-1 1 0 0 0,1-1 0 0 0,-2 1 0 0 0,1 0 0 0 0,-1 1-1 0 0,0-1 1 0 0,2 8 84 0 0,13 23-3062 0 0,-11-28-1141 0 0,0 1-4316 0 0,-4-8-1809 0 0</inkml:trace>
  <inkml:trace contextRef="#ctx0" brushRef="#br0" timeOffset="99892.38">5298 280 6649 0 0,'0'0'2185'0'0,"0"0"-865"0"0,0 0-332 0 0,0 0 27 0 0,0 0 215 0 0,0 0 194 0 0,0 0-33 0 0,0 0-223 0 0,0 0-286 0 0,0 0-279 0 0,0 0-217 0 0,-2-3-112 0 0,-9 0 1155 0 0,12 25 701 0 0,0-8-2310 0 0,10 249 1435 0 0,-11-261-1237 0 0,0-1 0 0 0,0 1 0 0 0,0 0 0 0 0,0-1 1 0 0,0 1-1 0 0,1-1 0 0 0,-1 1 0 0 0,0 0 0 0 0,1-1 0 0 0,-1 1 0 0 0,1-1 0 0 0,0 1 0 0 0,-1-1 0 0 0,1 0 0 0 0,0 1 0 0 0,0-1 1 0 0,0 0-1 0 0,0 1 0 0 0,0-1 0 0 0,0 0 0 0 0,0 0 0 0 0,0 0 0 0 0,1 0 0 0 0,-1 0 0 0 0,0 0 0 0 0,1 0 0 0 0,-1 0 0 0 0,1-1 1 0 0,-1 1-1 0 0,1-1 0 0 0,-1 1 0 0 0,1-1 0 0 0,-1 1 0 0 0,1-1 0 0 0,-1 0 0 0 0,1 0 0 0 0,0 0 0 0 0,-1 0 0 0 0,1 0 0 0 0,-1 0 1 0 0,1 0-1 0 0,0 0 0 0 0,-1 0 0 0 0,1-1 0 0 0,-1 1 0 0 0,1-1 0 0 0,-1 0 0 0 0,1 1 0 0 0,-1-1 0 0 0,1 0 0 0 0,-1 0 0 0 0,1 0-18 0 0,21-26 210 0 0,-2-1-1 0 0,-1 0 1 0 0,-1-2 0 0 0,-2 0-1 0 0,0-1 1 0 0,-3-1-1 0 0,9-26-209 0 0,19-112 372 0 0,-29 208-433 0 0,117 345 370 0 0,-120-345-290 0 0,-1 0-1 0 0,-2 1 0 0 0,-1 0 0 0 0,-3 1 0 0 0,-1-1 0 0 0,-2 1 0 0 0,-2 2-18 0 0,2-35 6 0 0,-1 1 0 0 0,-1-1 0 0 0,1 1 1 0 0,-1-1-1 0 0,0 0 0 0 0,-1 0 0 0 0,0 0 0 0 0,0 0 0 0 0,0-1 0 0 0,-1 1 0 0 0,0-1 0 0 0,0 0 0 0 0,-1 0 0 0 0,0 0 1 0 0,0 0-1 0 0,0-1 0 0 0,-1 0 0 0 0,1 0 0 0 0,-1-1 0 0 0,0 1 0 0 0,-1-1 0 0 0,1-1 0 0 0,-1 1 0 0 0,0-1 0 0 0,0 0 0 0 0,0 0 1 0 0,0-1-1 0 0,0 0 0 0 0,0-1 0 0 0,-2 1-6 0 0,8-2-1 0 0,-1 1 0 0 0,1-1 0 0 0,-1 0 1 0 0,1 0-1 0 0,-1 0 0 0 0,1 0 0 0 0,-1 0 0 0 0,1 0 1 0 0,-1 0-1 0 0,0 0 0 0 0,1-1 0 0 0,-1 1 0 0 0,1-1 1 0 0,0 1-1 0 0,-1-1 0 0 0,1 1 0 0 0,-1-1 0 0 0,1 0 0 0 0,0 0 1 0 0,-1 0-1 0 0,1 0 0 0 0,0 0 0 0 0,0 0 0 0 0,0 0 1 0 0,0 0-1 0 0,0 0 0 0 0,0 0 0 0 0,0-1 0 0 0,0 1 1 0 0,0 0-1 0 0,1-1 0 0 0,-1 1 0 0 0,0-1 0 0 0,1 1 0 0 0,-1 0 1 0 0,1-1-1 0 0,0 0 0 0 0,-1 1 0 0 0,1-1 0 0 0,0 1 1 0 0,0-2 0 0 0,1-15-13 0 0,2 0 1 0 0,0 0-1 0 0,1 0 1 0 0,1 1 0 0 0,0-1-1 0 0,1 1 1 0 0,1 0-1 0 0,1 0 1 0 0,0 1 0 0 0,1 0-1 0 0,1 1 1 0 0,1 0-1 0 0,0 0 1 0 0,0 1 0 0 0,10-7 12 0 0,-4-1-49 0 0,80-86-665 0 0,-52 64-2470 0 0,2-2-7252 0 0,-31 30-1744 0 0</inkml:trace>
</inkml:ink>
</file>

<file path=ppt/ink/ink36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21:25.5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0 141 3433 0 0,'0'0'464'0'0,"0"0"-28"0"0,0 0 21 0 0,0 0 62 0 0,0 0 35 0 0,0 0 19 0 0,33-12-13 0 0,102-36 22 0 0,33 1 3052 0 0,-127 39-2879 0 0,-1 1 1 0 0,1 3-1 0 0,0 1 0 0 0,0 1 1 0 0,0 3-1 0 0,0 2 1 0 0,8 2-756 0 0,364 2 2904 0 0,625-32-1397 0 0,-702 51-1104 0 0,63 8-80 0 0,152-5-49 0 0,-193 0 17 0 0,14 0-76 0 0,452 38 77 0 0,-425-49-108 0 0,825-22 376 0 0,-427 19-224 0 0,732-51 19 0 0,-945 20-351 0 0,661 46 355 0 0,-476-4-322 0 0,-516-26-65 0 0,-104 30-2114 0 0,-135-18-1919 0 0,-7-3-4327 0 0,-4-5-1537 0 0</inkml:trace>
</inkml:ink>
</file>

<file path=ppt/ink/ink36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21:27.3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779 114 3721 0 0,'0'0'1449'0'0,"0"0"-24"0"0,0 0 23 0 0,0 0 132 0 0,0 0 146 0 0,0 0 8 0 0,0 0-149 0 0,0 0-151 0 0,0 0-178 0 0,0 0-201 0 0,0 0-160 0 0,-15-18-172 0 0,-50-56-127 0 0,26 53 206 0 0,32 21-614 0 0,-11 2-23 0 0,0 0 0 0 0,0 2 0 0 0,0 0 0 0 0,1 1 1 0 0,-1 1-1 0 0,1 1 0 0 0,0 0 0 0 0,1 1 0 0 0,0 1 1 0 0,0 0-1 0 0,1 1 0 0 0,0 1 0 0 0,1 0 0 0 0,0 1 1 0 0,1 1-1 0 0,-1 2-165 0 0,7-10 41 0 0,-26 21 69 0 0,0 1-1 0 0,2 1 0 0 0,0 2 1 0 0,3 1-1 0 0,0 2 0 0 0,2 0 1 0 0,2 2-1 0 0,1 0 0 0 0,1 2 1 0 0,-14 34-110 0 0,25-45 18 0 0,1 1 0 0 0,2-1 0 0 0,0 2 1 0 0,2-1-1 0 0,1 1 0 0 0,1 0 0 0 0,1 0 0 0 0,2 0 0 0 0,0 0 1 0 0,2 0-1 0 0,2 0 0 0 0,0 0 0 0 0,2 0 0 0 0,1-1 1 0 0,1 1-1 0 0,1-1 0 0 0,1-1 0 0 0,2 0 0 0 0,1 0 1 0 0,0-1-1 0 0,2 0 0 0 0,1-2 0 0 0,1 1 0 0 0,1-2 1 0 0,11 12-19 0 0,-11-17 59 0 0,1-1 1 0 0,1 0 0 0 0,0-1 0 0 0,1-1 0 0 0,0-1 0 0 0,1 0-1 0 0,0-2 1 0 0,1-1 0 0 0,1 0 0 0 0,-1-2 0 0 0,1 0 0 0 0,1-2 0 0 0,-1-1-1 0 0,1 0 1 0 0,0-2 0 0 0,14 0-60 0 0,-27-2 89 0 0,0-1-1 0 0,1-1 1 0 0,-1 0 0 0 0,0-1-1 0 0,0 0 1 0 0,0 0-1 0 0,0-1 1 0 0,0-1 0 0 0,7-3-89 0 0,-11 4 64 0 0,0 0 1 0 0,0-1 0 0 0,0 0 0 0 0,0-1 0 0 0,-1 1-1 0 0,0-1 1 0 0,0 0 0 0 0,0-1 0 0 0,-1 0-1 0 0,0 0 1 0 0,0 0 0 0 0,0 0-65 0 0,1-2 41 0 0,0-1 0 0 0,-1 1-1 0 0,0-1 1 0 0,0 0 0 0 0,-1 0-1 0 0,0 0 1 0 0,-1 0 0 0 0,0-1 0 0 0,0 1-1 0 0,-1-1 1 0 0,-1 0 0 0 0,1 0-1 0 0,-2 0 1 0 0,1 0 0 0 0,-1-2-41 0 0,0 5 6 0 0,0-1 0 0 0,0 1 1 0 0,0 0-1 0 0,-1 0 0 0 0,0 0 1 0 0,-1 0-1 0 0,0 0 0 0 0,0 0 1 0 0,0 1-1 0 0,-1-1 0 0 0,1 1 0 0 0,-2-1 1 0 0,1 1-1 0 0,-1 0 0 0 0,0 0 1 0 0,0 0-1 0 0,-1 1 0 0 0,-1-2-6 0 0,-8-8-51 0 0,-1 1 0 0 0,0 1-1 0 0,-1 0 1 0 0,-1 1 0 0 0,0 1-1 0 0,-1 0 1 0 0,0 2 0 0 0,0 0 0 0 0,-1 1-1 0 0,0 0 1 0 0,-1 2 0 0 0,1 0-1 0 0,-1 2 1 0 0,0 0 0 0 0,-2 1 51 0 0,-65 2-355 0 0,86 1 326 0 0,1 0-3 0 0,0 0-18 0 0,29 1 130 0 0,290 6 1441 0 0,-196-25-957 0 0,-118 12-3161 0 0,-26 15-4080 0 0,16-2 655 0 0,1-3-5597 0 0</inkml:trace>
  <inkml:trace contextRef="#ctx0" brushRef="#br0" timeOffset="243.759">1197 829 20708 0 0,'0'0'862'0'0,"0"0"-301"0"0,0 0-182 0 0,0 0 75 0 0,0 0 192 0 0,0 0 113 0 0,0 0-45 0 0,0 0-118 0 0,0 0-168 0 0,0 0-155 0 0,0 0-105 0 0,0 0-62 0 0,0 0-41 0 0,2 24-5 0 0,9 113-16 0 0,-9-82-183 0 0,-1-29-3790 0 0,-1-1-9820 0 0,0-24 4743 0 0</inkml:trace>
  <inkml:trace contextRef="#ctx0" brushRef="#br0" timeOffset="410.277">1189 457 13603 0 0,'0'0'1456'0'0,"0"0"-256"0"0,0 0-399 0 0,0 0-177 0 0,0 0-112 0 0,0 0-136 0 0,0 0-248 0 0,0 0-376 0 0,0 0-208 0 0,0 0-240 0 0,0 0-401 0 0,0 0-623 0 0,0 0-1265 0 0,-57-8-2584 0 0,59 19-360 0 0</inkml:trace>
  <inkml:trace contextRef="#ctx0" brushRef="#br0" timeOffset="873.774">1449 895 16275 0 0,'0'0'1449'0'0,"0"0"-644"0"0,0 0-385 0 0,0 0 71 0 0,0 0 184 0 0,0 0 88 0 0,0 0-34 0 0,0 0-117 0 0,0 0-139 0 0,0 0-107 0 0,0 0-67 0 0,0 0-54 0 0,0 0-54 0 0,14 24-34 0 0,45 78-35 0 0,-18-3 287 0 0,-8-37 150 0 0,-13-39 101 0 0,8-33 2304 0 0,2-47-2671 0 0,-25 46-26 0 0,38-84 48 0 0,-4-1 0 0 0,-5-2 0 0 0,-1-11-315 0 0,-29 88-27 0 0,-4 20-30 0 0,0 1-56 0 0,0 0-79 0 0,0 0-144 0 0,0 5-731 0 0,-18 51-2935 0 0,10-35 326 0 0,1 0-3663 0 0,5-10-4005 0 0</inkml:trace>
  <inkml:trace contextRef="#ctx0" brushRef="#br0" timeOffset="1216.283">2047 991 10442 0 0,'0'0'3392'0'0,"0"0"-1389"0"0,0 0-376 0 0,0 0-56 0 0,0 0-155 0 0,0 0-130 0 0,0 0-163 0 0,0 0-193 0 0,0 0-179 0 0,0 0-148 0 0,0 0-122 0 0,0 0-72 0 0,0 0-39 0 0,32-20-46 0 0,95-61-38 0 0,-93 43 75 0 0,-35 32-261 0 0,1 3-85 0 0,-1 0 0 0 0,1 0 0 0 0,-1 0 0 0 0,1 0 0 0 0,-1 0 0 0 0,0 0 0 0 0,0 0-1 0 0,0 1 1 0 0,0-1 0 0 0,-1 0 0 0 0,1 0 0 0 0,-1 1 0 0 0,0-1 0 0 0,1 1 0 0 0,-1-1 0 0 0,-1 1 0 0 0,1 0 0 0 0,0 0 0 0 0,0 0-1 0 0,-1 0 1 0 0,1 0 0 0 0,-1 0 0 0 0,1 1 0 0 0,-1-1 0 0 0,0 1 0 0 0,0 0 0 0 0,0 0 0 0 0,0 0 0 0 0,0 0 0 0 0,0 0-1 0 0,0 1 1 0 0,0-1 0 0 0,-1 1-15 0 0,-1-1-17 0 0,0 0 0 0 0,0 0-1 0 0,0 0 1 0 0,0 1 0 0 0,0-1 0 0 0,0 1-1 0 0,0 0 1 0 0,0 1 0 0 0,0 0 0 0 0,0-1-1 0 0,0 1 1 0 0,0 1 0 0 0,0-1-1 0 0,0 1 1 0 0,0 0 0 0 0,1 0 0 0 0,-1 0-1 0 0,1 1 1 0 0,-1 0 0 0 0,1 0-1 0 0,0 0 1 0 0,0 0 0 0 0,-2 3 17 0 0,-3 2-35 0 0,0 0 0 0 0,1 1 0 0 0,0 0 0 0 0,1 1 0 0 0,0 0-1 0 0,0 0 1 0 0,1 1 0 0 0,0-1 0 0 0,1 1 0 0 0,0 1 0 0 0,1-1 0 0 0,0 1 0 0 0,1-1 0 0 0,0 1 0 0 0,1 0 0 0 0,0 0 0 0 0,1 1 0 0 0,0-1 0 0 0,1 0-1 0 0,1 1 36 0 0,2-5-220 0 0,1 0-1 0 0,0 0 1 0 0,0-1-1 0 0,1 1 0 0 0,0-1 1 0 0,0 0-1 0 0,1 0 1 0 0,0-1-1 0 0,0 0 0 0 0,0 0 1 0 0,1 0-1 0 0,0-1 1 0 0,0 1-1 0 0,0-2 0 0 0,1 1 1 0 0,0-1-1 0 0,0 0 1 0 0,0-1-1 0 0,0 0 0 0 0,0 0 1 0 0,1-1-1 0 0,0 0 1 0 0,-1-1-1 0 0,5 1 221 0 0,56 8-7724 0 0,-46-8-151 0 0,-9 1 1900 0 0</inkml:trace>
  <inkml:trace contextRef="#ctx0" brushRef="#br0" timeOffset="1637.181">2377 1189 5745 0 0,'0'0'2970'0'0,"0"0"-1516"0"0,0 0-247 0 0,0 0 397 0 0,0 0 398 0 0,0 0 145 0 0,0 0-179 0 0,0 0-354 0 0,0 0-328 0 0,0 0-273 0 0,0 0-174 0 0,0 0-124 0 0,20-14-102 0 0,64-49-77 0 0,23-44 981 0 0,19-61-498 0 0,-93 123-918 0 0,-53 114-749 0 0,16-63 647 0 0,1 0 0 0 0,1 1-1 0 0,-1-1 1 0 0,1 1 0 0 0,0 0 0 0 0,0-1 0 0 0,1 1-1 0 0,0 0 1 0 0,0 0 0 0 0,0 0 0 0 0,1 0 0 0 0,0 1-1 0 0,1-1 1 0 0,0 0 0 0 0,0 0 0 0 0,0-1 0 0 0,1 1-1 0 0,0 0 1 0 0,0 0 0 0 0,1-1 0 0 0,0 1 0 0 0,0-1-1 0 0,0 0 1 0 0,1 0 0 0 0,0 0 0 0 0,0 0 0 0 0,0-1-1 0 0,1 1 1 0 0,5 4 1 0 0,-2-6 75 0 0,0 1 0 0 0,0-1 0 0 0,1-1-1 0 0,-1 1 1 0 0,1-2 0 0 0,0 1 0 0 0,0-1-1 0 0,0 0 1 0 0,0-1 0 0 0,0 0 0 0 0,0 0-1 0 0,1-1 1 0 0,-1-1 0 0 0,0 1 0 0 0,0-1-1 0 0,0-1 1 0 0,0 0 0 0 0,0 0 0 0 0,0-1 0 0 0,0 0-1 0 0,-1 0 1 0 0,1-1 0 0 0,-1 0 0 0 0,0 0-1 0 0,0-1 1 0 0,0 0 0 0 0,-1-1 0 0 0,0 0-1 0 0,0 0 1 0 0,0 0 0 0 0,-1-1 0 0 0,3-4-75 0 0,16-45 56 0 0,-25 32-2669 0 0,-6 20-4636 0 0,3 4-5027 0 0</inkml:trace>
  <inkml:trace contextRef="#ctx0" brushRef="#br0" timeOffset="2011.088">3352 678 20244 0 0,'0'0'1071'0'0,"0"0"-128"0"0,0 0 3 0 0,0 0 78 0 0,0 0 49 0 0,0 0-132 0 0,0 0-267 0 0,0 0-205 0 0,0 0-129 0 0,0 0-60 0 0,0 0-15 0 0,0 0-8 0 0,4-8-31 0 0,11-21-33 0 0,-11 21-26 0 0,-4 8-30 0 0,0 0-23 0 0,-9 19 211 0 0,-12 29 231 0 0,34-67-60 0 0,-9 19-4485 0 0,-4 7 2361 0 0,0-3-3502 0 0,0 0-6910 0 0</inkml:trace>
  <inkml:trace contextRef="#ctx0" brushRef="#br0" timeOffset="2433.105">3446 1024 20844 0 0,'0'0'1976'0'0,"0"0"-435"0"0,0 0-293 0 0,0 0-143 0 0,0 0-129 0 0,0 0-172 0 0,0 0-229 0 0,0 0-226 0 0,0 0-143 0 0,0 0-110 0 0,0 0-19 0 0,0 0-13 0 0,0 3-28 0 0,-3 30 181 0 0,3-32-202 0 0,0-1-14 0 0,0 0 14 0 0,0 0 6 0 0,19-4 77 0 0,7-7 103 0 0,-25 11-170 0 0,-1 0 1 0 0,0 0 4 0 0,0 0-5 0 0,0 0 11 0 0,-19 4 138 0 0,-3 9-188 0 0,25-12-3067 0 0,12-5-6028 0 0,-11 1-3159 0 0</inkml:trace>
</inkml:ink>
</file>

<file path=ppt/ink/ink36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21:33.6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195 527 3417 0 0,'0'0'2874'0'0,"0"0"-1095"0"0,0 0-432 0 0,0 0 13 0 0,0 0 128 0 0,0 0-3 0 0,0 0-173 0 0,0 0-307 0 0,0 0-347 0 0,0 0-247 0 0,0 0-161 0 0,8 19 511 0 0,-11 11-309 0 0,-1-1 0 0 0,-2 0 0 0 0,0 0-1 0 0,-2 0 1 0 0,-2-1 0 0 0,-6 14-452 0 0,-2 10 283 0 0,-104 227 465 0 0,116-263-787 0 0,6-16 293 0 0,-1 0-1 0 0,1 0 1 0 0,0 0-1 0 0,0-1 1 0 0,0 1-1 0 0,-1 0 1 0 0,1 0-1 0 0,0 0 0 0 0,0 0 1 0 0,-1 0-1 0 0,1 0 1 0 0,0 0-1 0 0,0 0 1 0 0,-1 0-254 0 0,13-51 125 0 0,3 1 0 0 0,1 1 1 0 0,3 0-1 0 0,2 1 1 0 0,2 1-1 0 0,2 2 0 0 0,20-28-125 0 0,-17 25 47 0 0,2 2 0 0 0,2 0 0 0 0,1 3 0 0 0,33-32-47 0 0,-66 75 1 0 0,1 0-1 0 0,-1-1 1 0 0,1 1-1 0 0,-1 0 0 0 0,1-1 1 0 0,-1 1-1 0 0,1 0 1 0 0,-1 0-1 0 0,1 0 1 0 0,0 0-1 0 0,-1-1 0 0 0,1 1 1 0 0,-1 0-1 0 0,1 0 1 0 0,0 0-1 0 0,-1 0 1 0 0,1 0-1 0 0,-1 0 0 0 0,1 0 1 0 0,0 1-1 0 0,-1-1 1 0 0,1 0-1 0 0,-1 0 1 0 0,1 0-1 0 0,-1 1 0 0 0,1-1 1 0 0,0 0-1 0 0,-1 1 1 0 0,1-1-1 0 0,-1 0 1 0 0,0 1-1 0 0,1-1 0 0 0,-1 0 1 0 0,1 1-1 0 0,-1-1 1 0 0,1 1-1 0 0,-1-1 1 0 0,0 1-1 0 0,1-1 0 0 0,-1 1 1 0 0,0-1-1 0 0,0 1 1 0 0,1 0-1 0 0,-1-1 1 0 0,0 1-1 0 0,0-1 0 0 0,0 1 1 0 0,0-1-1 0 0,0 1 1 0 0,0 0-1 0 0,0-1 1 0 0,0 1-1 0 0,0 0 0 0 0,0-1 1 0 0,0 1-1 0 0,0-1 0 0 0,7 38 64 0 0,-5 11 81 0 0,-3 1 0 0 0,-1-1 0 0 0,-3 0 0 0 0,-2 0-1 0 0,-8 27-144 0 0,0 6 37 0 0,8 47 31 0 0,8-128-66 0 0,0-1 0 0 0,0 0 0 0 0,-1 0 0 0 0,1 1 0 0 0,0-1 0 0 0,0 0 0 0 0,0 0 0 0 0,-1 0 0 0 0,1 0 0 0 0,0 0 0 0 0,0 0 0 0 0,0 0 0 0 0,0 0 0 0 0,-1 0 0 0 0,1 0 0 0 0,0 0 0 0 0,0-1 0 0 0,0 1 1 0 0,-1 0-1 0 0,1-1 0 0 0,0 1 0 0 0,-1 0 0 0 0,1-1 0 0 0,0 1 0 0 0,0-1 0 0 0,-1 1 0 0 0,1-1 0 0 0,-1 1 0 0 0,1-1 0 0 0,-1 0 0 0 0,1 1 0 0 0,-1-1 0 0 0,1 0 0 0 0,-1 1 0 0 0,1-1 0 0 0,-1 0 0 0 0,0 1 1 0 0,1-1-1 0 0,-1 0-2 0 0,379-582 517 0 0,-312 497-490 0 0,-66 145-18 0 0,-78 268 374 0 0,65-262-322 0 0,3-1 0 0 0,3 1 1 0 0,3 32-62 0 0,3-97-59 0 0,0 0-21 0 0,0 0-17 0 0,0 0-1 0 0,0 0-24 0 0,-10 0-1872 0 0,8 0-2635 0 0,1 0-4345 0 0,1 0-1762 0 0</inkml:trace>
  <inkml:trace contextRef="#ctx0" brushRef="#br0" timeOffset="749.04">1121 722 0 0 0,'0'0'1835'0'0,"0"0"-59"0"0,0 0-2 0 0,0 0 136 0 0,0 0 52 0 0,0 0-135 0 0,0 0-131 0 0,0 0-204 0 0,0 0-203 0 0,0 0-157 0 0,0 0-105 0 0,0 0-111 0 0,0 0-88 0 0,5-1 4960 0 0,-2 2-5887 0 0,78 20 2423 0 0,27-10-1100 0 0,-23-6-695 0 0,-85-5-515 0 0,0 0 34 0 0,0 0-34 0 0,0 0-24 0 0,0 0-6 0 0,0 0-26 0 0,0 0-4 0 0,0 0 3 0 0,0 0-6 0 0,0 0-18 0 0,0 0-25 0 0,0 0-11 0 0,0 0-9 0 0,-2 1-6878 0 0,-11-7-1126 0 0,9 3 1759 0 0,1 0-906 0 0</inkml:trace>
  <inkml:trace contextRef="#ctx0" brushRef="#br0" timeOffset="1041.56">1112 483 6913 0 0,'0'0'2228'0'0,"0"0"-247"0"0,0 0-178 0 0,0 0-33 0 0,0 0-67 0 0,0 0-145 0 0,0 0-249 0 0,0 0-216 0 0,0 0-200 0 0,0 0-210 0 0,0 0-115 0 0,0 0-84 0 0,-4-1-60 0 0,3 1-477 0 0,-11-2 848 0 0,25 8 777 0 0,122 8 1166 0 0,-12 1-1775 0 0,-96-14-782 0 0,-15-1-4066 0 0,-11 8-1834 0 0,-1-5 13 0 0,1 0-6093 0 0</inkml:trace>
  <inkml:trace contextRef="#ctx0" brushRef="#br0" timeOffset="1892.878">1592 1020 12307 0 0,'0'0'2816'0'0,"0"0"-965"0"0,0 0-498 0 0,0 0-62 0 0,0 0-15 0 0,0 0-59 0 0,0 0-170 0 0,0 0-245 0 0,0 0-186 0 0,0 0-123 0 0,0 0-50 0 0,0 0 3 0 0,10-24-8 0 0,30-80-39 0 0,50-69 952 0 0,27-22-635 0 0,-77 139-620 0 0,-26 87-261 0 0,7 148 157 0 0,-2-80 81 0 0,-19-99-75 0 0,0 1 0 0 0,0 0 0 0 0,0-1 0 0 0,0 1 0 0 0,0 0 0 0 0,0 0 0 0 0,0-1 0 0 0,0 1 0 0 0,1 0 0 0 0,-1-1-1 0 0,0 1 1 0 0,1 0 0 0 0,-1-1 0 0 0,0 1 0 0 0,1 0 0 0 0,-1-1 0 0 0,1 1 0 0 0,-1-1 0 0 0,1 1 0 0 0,-1-1 0 0 0,1 1 0 0 0,0-1 0 0 0,-1 1 0 0 0,1-1 0 0 0,-1 1-1 0 0,1-1 1 0 0,0 0 0 0 0,-1 0 0 0 0,1 1 0 0 0,0-1 0 0 0,0 0 0 0 0,-1 0 0 0 0,1 0 0 0 0,0 0 0 0 0,0 1 0 0 0,-1-1 0 0 0,1 0 0 0 0,0 0 0 0 0,-1-1 0 0 0,1 1-1 0 0,0 0 1 0 0,0 0 0 0 0,-1 0 0 0 0,1 0 0 0 0,0-1 0 0 0,-1 1 0 0 0,1 0 0 0 0,0-1 0 0 0,-1 1 0 0 0,1 0 0 0 0,0-1 0 0 0,0 0 2 0 0,29-31 93 0 0,-26 28-92 0 0,106-157-3 0 0,41-85 63 0 0,-151 246-62 0 0,0 1 0 0 0,0-1 1 0 0,0 1-1 0 0,0-1 1 0 0,0 0-1 0 0,0 1 1 0 0,1-1-1 0 0,-1 0 1 0 0,0 1-1 0 0,0-1 1 0 0,0 0-1 0 0,1 1 0 0 0,-1-1 1 0 0,0 0-1 0 0,1 1 1 0 0,-1-1-1 0 0,0 0 1 0 0,0 0-1 0 0,1 1 1 0 0,-1-1-1 0 0,0 0 1 0 0,1 0-1 0 0,-1 0 0 0 0,1 1 1 0 0,-1-1-1 0 0,0 0 1 0 0,1 0-1 0 0,-1 0 1 0 0,1 0-1 0 0,-1 0 1 0 0,0 0-1 0 0,1 0 1 0 0,-1 0-1 0 0,1 0 1 0 0,-1 0-1 0 0,0 0 0 0 0,1 0 1 0 0,-1 0-1 0 0,1 0 1 0 0,-2 10 3 0 0,-30 225 281 0 0,28-81-217 0 0,15-44-1649 0 0,-6-91-2698 0 0,-1-8-6363 0 0,-5-11 8900 0 0,0 1-9245 0 0</inkml:trace>
  <inkml:trace contextRef="#ctx0" brushRef="#br0" timeOffset="2145.922">2572 740 20180 0 0,'0'0'997'0'0,"0"0"-276"0"0,0 0-54 0 0,0 0 117 0 0,0 0 110 0 0,0 0-61 0 0,0 0-202 0 0,0 0-180 0 0,0 0-165 0 0,0 0-79 0 0,0 0-62 0 0,0 0-50 0 0,0 0-24 0 0,-2 25-22 0 0,-4 75-21 0 0,14-26-288 0 0,-8-61-401 0 0,0 8-1470 0 0,-2-7-7182 0 0,2-10-1904 0 0</inkml:trace>
  <inkml:trace contextRef="#ctx0" brushRef="#br0" timeOffset="2458.342">2795 681 15987 0 0,'0'0'1503'0'0,"0"0"-486"0"0,0 0-97 0 0,0 0 145 0 0,0 0 105 0 0,0 0-104 0 0,0 0-204 0 0,0 0-175 0 0,0 0-107 0 0,0 0-81 0 0,0 0-83 0 0,0 0-38 0 0,31-3-72 0 0,97-10-42 0 0,31-3 394 0 0,-124 15-258 0 0,-7 1-5417 0 0,-32-3-722 0 0,0 3-1011 0 0,-1 0-3522 0 0</inkml:trace>
  <inkml:trace contextRef="#ctx0" brushRef="#br0" timeOffset="2711.936">2982 508 16131 0 0,'0'0'1126'0'0,"0"0"-442"0"0,0 0-128 0 0,0 0 170 0 0,0 0 186 0 0,0 0 42 0 0,0 0-170 0 0,0 0-206 0 0,0 0-155 0 0,0 0-119 0 0,0 0-104 0 0,0 0-70 0 0,2 33-61 0 0,4 101-64 0 0,-6-114-534 0 0,1 0 0 0 0,1 0-1 0 0,1 0 1 0 0,0-1 0 0 0,2 1-1 0 0,0-1 1 0 0,3 6 529 0 0,-5-17-630 0 0,1 3-856 0 0,2 4-4287 0 0,-6-7-4727 0 0</inkml:trace>
  <inkml:trace contextRef="#ctx0" brushRef="#br0" timeOffset="3328.927">3286 935 14843 0 0,'0'0'1675'0'0,"0"0"-416"0"0,0 0-131 0 0,0 0 43 0 0,0 0-14 0 0,0 0-153 0 0,0 0-229 0 0,0 0-223 0 0,0 0-122 0 0,11-31-69 0 0,33-97-59 0 0,-3 44 294 0 0,48-18-201 0 0,-88 102-399 0 0,1 1 1 0 0,0-1-1 0 0,-1 1 0 0 0,1 0 1 0 0,0-1-1 0 0,-1 1 0 0 0,1 0 1 0 0,-1 0-1 0 0,1 0 0 0 0,-1 0 1 0 0,0 0-1 0 0,1 1 0 0 0,-1-1 1 0 0,0 0-1 0 0,0 0 0 0 0,0 1 1 0 0,0-1-1 0 0,0 1 0 0 0,0-1 1 0 0,0 1-1 0 0,0 0 0 0 0,-1-1 1 0 0,1 1-1 0 0,-1 0 0 0 0,1-1 1 0 0,-1 1-1 0 0,1 0 0 0 0,-1 0 1 0 0,0-1-1 0 0,0 1 0 0 0,0 0 1 0 0,0 0-1 0 0,0-1 0 0 0,-1 1 0 0 0,1 0 1 0 0,0 0-1 0 0,-1 0 4 0 0,14 162 29 0 0,-13-162-29 0 0,0 0 0 0 0,1 0-1 0 0,-1-1 1 0 0,0 1-1 0 0,0 0 1 0 0,1 0-1 0 0,-1 0 1 0 0,1-1 0 0 0,0 1-1 0 0,0 0 1 0 0,-1-1-1 0 0,1 1 1 0 0,0 0-1 0 0,0-1 1 0 0,0 1-1 0 0,1-1 1 0 0,-1 1 0 0 0,0-1-1 0 0,0 0 1 0 0,1 0-1 0 0,-1 1 1 0 0,1-1-1 0 0,-1 0 1 0 0,1 0 0 0 0,0-1-1 0 0,-1 1 1 0 0,1 0-1 0 0,0 0 1 0 0,0-1-1 0 0,-1 1 1 0 0,1-1 0 0 0,0 1-1 0 0,0-1 1 0 0,0 0-1 0 0,0 0 1 0 0,-1 0-1 0 0,1 0 1 0 0,0 0-1 0 0,0 0 1 0 0,0-1 0 0 0,0 1-1 0 0,-1 0 1 0 0,1-1-1 0 0,0 0 1 0 0,0 1-1 0 0,-1-1 1 0 0,1 0 0 0 0,0 0-1 0 0,0 0 1 0 0,15-18 113 0 0,0 0 1 0 0,-2-1-1 0 0,0-1 0 0 0,-1 0 1 0 0,-1-1-1 0 0,-2-1 0 0 0,3-4-113 0 0,18-36 175 0 0,75-105 600 0 0,-68 144-723 0 0,-30 63 234 0 0,-30 181 119 0 0,19-209-441 0 0,0 1 1 0 0,1 0-1 0 0,0 0 1 0 0,1 0-1 0 0,1 0 1 0 0,0 0-1 0 0,0 0 0 0 0,1 0 1 0 0,1 0-1 0 0,3 9 36 0 0,29 25-2999 0 0,-13-41-3609 0 0,-17-6 1863 0 0,0 1-6409 0 0</inkml:trace>
  <inkml:trace contextRef="#ctx0" brushRef="#br0" timeOffset="3804.893">4035 759 11210 0 0,'0'0'5360'0'0,"0"0"-3230"0"0,0 0-1015 0 0,0 0-36 0 0,0 0 36 0 0,0 0-36 0 0,0 0-162 0 0,0 0-217 0 0,0 0-165 0 0,0 0-84 0 0,0 0-34 0 0,0 0-47 0 0,19-7-42 0 0,84-30 231 0 0,-30 33 285 0 0,-71 6-827 0 0,1-1 1 0 0,-1 1-1 0 0,0 0 1 0 0,1 1 0 0 0,-1-1-1 0 0,0 0 1 0 0,0 1-1 0 0,-1-1 1 0 0,1 1-1 0 0,0-1 1 0 0,-1 1 0 0 0,0 0-1 0 0,0-1 1 0 0,1 1-1 0 0,-1 0 1 0 0,-1 0-1 0 0,1 0 1 0 0,0 0 0 0 0,-1 0-1 0 0,0 0 1 0 0,0 0-1 0 0,0 0 1 0 0,0 0-1 0 0,0 0 1 0 0,0 0 0 0 0,-1 0-1 0 0,1 0 1 0 0,-1 0-1 0 0,0 0 1 0 0,0 0-1 0 0,0 0 1 0 0,-1 0 0 0 0,1 0-1 0 0,-1 1-17 0 0,-39 70 101 0 0,-12 43-18 0 0,53-115-72 0 0,-1 0 0 0 0,1 0 0 0 0,-1 1-1 0 0,1-1 1 0 0,0 0 0 0 0,0 0 0 0 0,0 1 0 0 0,0-1-1 0 0,0 0 1 0 0,0 0 0 0 0,1 0 0 0 0,-1 1 0 0 0,1-1 0 0 0,-1 0-1 0 0,1 0 1 0 0,0 0 0 0 0,0 0 0 0 0,0 0 0 0 0,0 0-1 0 0,0 0 1 0 0,1 0 0 0 0,-1-1 0 0 0,0 1 0 0 0,1 0-1 0 0,-1-1 1 0 0,1 1 0 0 0,0-1 0 0 0,0 1 0 0 0,-1-1 0 0 0,1 0-1 0 0,0 0 1 0 0,0 0 0 0 0,0 0 0 0 0,0 0 0 0 0,0 0-1 0 0,0 0 1 0 0,1-1 0 0 0,-1 1 0 0 0,0-1 0 0 0,0 0-1 0 0,0 0 1 0 0,1 1 0 0 0,-1-1 0 0 0,0 0 0 0 0,0-1-1 0 0,0 1 1 0 0,2-1-11 0 0,18 2 118 0 0,-14-1-118 0 0,0 1 0 0 0,0-1-1 0 0,-1 0 1 0 0,1-1 0 0 0,0 0-1 0 0,0 0 1 0 0,-1-1 0 0 0,1 0 0 0 0,0 0-1 0 0,-1-1 1 0 0,5-1 0 0 0,-1-2-590 0 0,1 0-1968 0 0,-4 0-8629 0 0,-6 5-1522 0 0</inkml:trace>
  <inkml:trace contextRef="#ctx0" brushRef="#br0" timeOffset="13261.933">4961 505 0 0 0,'0'0'251'0'0,"0"0"219"0"0,0 0 121 0 0,0 0 9 0 0,0 0-50 0 0,0 0-86 0 0,0 0-24 0 0,0 0 19 0 0,0 0 16 0 0,6-1 49 0 0,27-2 693 0 0,-33 3-479 0 0,9-4 11572 0 0,-9 2-12166 0 0,0 0-1 0 0,0 0 0 0 0,-1 0 1 0 0,1 0-1 0 0,0 0 0 0 0,-1 1 1 0 0,0-1-1 0 0,1 0 0 0 0,-1 0 1 0 0,0 1-1 0 0,0-1 0 0 0,0 0 1 0 0,0 1-1 0 0,0-1 0 0 0,0 1 1 0 0,-1-1-1 0 0,1 1 0 0 0,0 0 1 0 0,-1 0-1 0 0,1-1 0 0 0,-1 1 1 0 0,1 0-1 0 0,-1 0 0 0 0,0 0 1 0 0,1 1-1 0 0,-1-1 0 0 0,0 0 1 0 0,0 1-1 0 0,0-1 0 0 0,1 1 1 0 0,-1-1-1 0 0,0 1 0 0 0,0 0 0 0 0,0 0-143 0 0,-12-2 86 0 0,0 1 0 0 0,0 1 0 0 0,0 0 0 0 0,0 1-1 0 0,0 0 1 0 0,0 1 0 0 0,0 1 0 0 0,0 0 0 0 0,-9 4-86 0 0,13-4 56 0 0,0 0-1 0 0,1 1 1 0 0,0 0 0 0 0,0 0 0 0 0,0 1 0 0 0,0 0 0 0 0,1 1 0 0 0,-1 0 0 0 0,2 0-1 0 0,-4 3-55 0 0,11-8 2 0 0,-1 0 0 0 0,0 0 0 0 0,1 0 0 0 0,-1 0 0 0 0,1 0 0 0 0,-1 0 0 0 0,1 0 0 0 0,0 0 0 0 0,-1 0 0 0 0,1 0 0 0 0,0 0 0 0 0,0 0 0 0 0,0 0 0 0 0,0 1 0 0 0,0-1 0 0 0,0 0 0 0 0,0 0 0 0 0,0 0 0 0 0,0 0 0 0 0,0 0 0 0 0,1 0 0 0 0,-1 0 0 0 0,0 0 0 0 0,1 1 0 0 0,-1-1 0 0 0,1 0 0 0 0,-1 0 0 0 0,1-1-1 0 0,0 1 1 0 0,-1 0 0 0 0,1 0 0 0 0,0 0 0 0 0,0 0 0 0 0,-1-1 0 0 0,1 1 0 0 0,0 0 0 0 0,0 0 0 0 0,0-1 0 0 0,0 1 0 0 0,0-1 0 0 0,0 1 0 0 0,0-1-2 0 0,44 26 221 0 0,119 15 238 0 0,-97-29-257 0 0,-66-12-186 0 0,0 1 1 0 0,-1 1-1 0 0,1-1 1 0 0,0 0-1 0 0,-1 0 1 0 0,1 0-1 0 0,-1 0 1 0 0,1 0-1 0 0,-1 1 1 0 0,1-1-1 0 0,-1 0 1 0 0,0 0-1 0 0,1 1 1 0 0,-1-1-1 0 0,0 0 1 0 0,0 1-1 0 0,0-1 1 0 0,0 0 0 0 0,0 1-1 0 0,-1-1 1 0 0,1 0-1 0 0,0 0 1 0 0,-1 1-1 0 0,1-1 1 0 0,0 0-1 0 0,-1 0 1 0 0,0 0-1 0 0,1 1 1 0 0,-1-1-1 0 0,0 0 1 0 0,1 0-1 0 0,-1 0 1 0 0,0 0-1 0 0,0 0 1 0 0,0 0-1 0 0,0 0 1 0 0,0-1-1 0 0,0 1 1 0 0,0 0 0 0 0,0-1-1 0 0,0 1 1 0 0,0 0-1 0 0,-1-1 1 0 0,1 1-1 0 0,0-1 1 0 0,0 0-1 0 0,0 1 1 0 0,-2-1-17 0 0,-3 6 40 0 0,-152 151 508 0 0,156-153-547 0 0,0-1-1 0 0,0 0 0 0 0,0 1 0 0 0,1-1 1 0 0,0 1-1 0 0,-1-1 0 0 0,1 1 1 0 0,0-1-1 0 0,1 1 0 0 0,-1 0 0 0 0,1 0 1 0 0,-1-1-1 0 0,1 1 0 0 0,0 0 1 0 0,1 0-1 0 0,-1 0 0 0 0,1-1 0 0 0,-1 1 1 0 0,1 0-1 0 0,0-1 0 0 0,1 1 1 0 0,-1-1-1 0 0,0 1 0 0 0,1-1 1 0 0,0 1-1 0 0,0-1 0 0 0,0 0 0 0 0,0 0 1 0 0,1 0-1 0 0,-1 0 0 0 0,1 0 1 0 0,2 2-1 0 0,3 2 27 0 0,0 0 0 0 0,0 0 0 0 0,1-1 0 0 0,-1 0 0 0 0,1-1 0 0 0,1 1 1 0 0,-1-2-1 0 0,1 1 0 0 0,0-1 0 0 0,0-1 0 0 0,3 1-27 0 0,70 7 331 0 0,-83-11-424 0 0,0 0-73 0 0,0-16-1683 0 0,-10-29-2312 0 0,3 19-299 0 0,2 0-4363 0 0,5 17 97 0 0</inkml:trace>
  <inkml:trace contextRef="#ctx0" brushRef="#br0" timeOffset="13893.894">4860 0 8058 0 0,'0'0'1256'0'0,"0"0"-165"0"0,0 0 70 0 0,0 0 98 0 0,0 0 107 0 0,0 0 13 0 0,0 0-137 0 0,0 0-216 0 0,0 0-179 0 0,0 0-133 0 0,0 0-83 0 0,0 0-42 0 0,-4 4-9 0 0,-14 11 4 0 0,12 36 2566 0 0,37 49-955 0 0,-17-34-1856 0 0,-3 0 0 0 0,-3 1 0 0 0,-3 0 0 0 0,-3 13-339 0 0,4 46 270 0 0,1-11-61 0 0,-4-25-100 0 0,4-1 0 0 0,4 1 1 0 0,4-1-1 0 0,3-1 0 0 0,10 19-109 0 0,45 100 213 0 0,-61-107 171 0 0,-17-94-314 0 0,-12-15-860 0 0,9-1-3624 0 0,5 0-5224 0 0,3 7-2607 0 0</inkml:trace>
</inkml:ink>
</file>

<file path=ppt/ink/ink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17:22.0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543 73 0 0 0,'0'0'724'0'0,"0"0"660"0"0,0 0 322 0 0,0 0 121 0 0,0 0-16 0 0,0 0-162 0 0,0 0-116 0 0,0 0-134 0 0,0 0-140 0 0,-2-5-105 0 0,1 2-871 0 0,0 0 0 0 0,-1 0 0 0 0,0 0 1 0 0,1 0-1 0 0,-1 0 0 0 0,0 1 0 0 0,0-1 0 0 0,-1 1 0 0 0,1-1 1 0 0,0 1-1 0 0,-1 0 0 0 0,0-1 0 0 0,1 2 0 0 0,-1-1 1 0 0,0 0-1 0 0,0 0 0 0 0,0 1 0 0 0,0 0 0 0 0,0-1 1 0 0,-2 1-284 0 0,-78-17 2996 0 0,74 17-2863 0 0,0 0 0 0 0,1 0 0 0 0,-1 1 0 0 0,0 0 0 0 0,1 1 0 0 0,-1 0 0 0 0,1 0 0 0 0,-1 0 0 0 0,1 1 0 0 0,-1 1 0 0 0,1 0-1 0 0,0 0 1 0 0,0 0 0 0 0,0 1 0 0 0,1 0 0 0 0,-1 1 0 0 0,1-1 0 0 0,0 1 0 0 0,0 1 0 0 0,1-1 0 0 0,-1 1 0 0 0,1 1 0 0 0,1-1 0 0 0,-1 1 0 0 0,1 0 0 0 0,0 0-1 0 0,1 0 1 0 0,-1 1-133 0 0,0 17 127 0 0,0 0 0 0 0,2 0 0 0 0,0 0 0 0 0,2 1 0 0 0,1-1 0 0 0,2 15-127 0 0,-1 17 184 0 0,1 40 51 0 0,1-55-146 0 0,-2 0 0 0 0,-3 0 1 0 0,0-1-1 0 0,-3 1 0 0 0,-3 4-89 0 0,-27 120 279 0 0,19-97-69 0 0,-22 20 1202 0 0,22-47-1140 0 0,-4 1-204 0 0,20-43-47 0 0,0 0-10 0 0,0 0-23 0 0,0 0 11 0 0,0 0-6 0 0,0 0 16 0 0,-17 34 78 0 0,-7 28-36 0 0,21-53-98 0 0,3-9 53 0 0,0 0 1 0 0,1 0-1 0 0,-1 0 1 0 0,0 0-1 0 0,0 0 1 0 0,1 0-1 0 0,-1 0 1 0 0,0 0-1 0 0,1 0 1 0 0,-1 1-1 0 0,0-1 1 0 0,0 0-1 0 0,1 0 1 0 0,-1 0-1 0 0,0 0 1 0 0,0 0 0 0 0,0 1-1 0 0,1-1 1 0 0,-1 0-1 0 0,0 0 1 0 0,0 1-1 0 0,0-1 1 0 0,0 0-1 0 0,1 0 1 0 0,-1 1-1 0 0,0-1 1 0 0,0 0-1 0 0,0 0 1 0 0,0 1-1 0 0,0-1 1 0 0,0 0 0 0 0,0 0-1 0 0,0 1 1 0 0,0-1-1 0 0,0 0 1 0 0,0 1-1 0 0,0-1 1 0 0,0 0-1 0 0,0 0 1 0 0,0 1-1 0 0,0-1 1 0 0,0 0-1 0 0,0 0 1 0 0,0 1-1 0 0,0-1 1 0 0,0 0-7 0 0,43-14 79 0 0,182-34 49 0 0,-125 30-36 0 0,-93 14-1646 0 0,-18 6-2344 0 0,2 0-4591 0 0,6 1-4296 0 0</inkml:trace>
  <inkml:trace contextRef="#ctx0" brushRef="#br0" timeOffset="916.023">705 548 10658 0 0,'0'0'1661'0'0,"0"0"-310"0"0,0 0-83 0 0,0 0 60 0 0,0 0 22 0 0,0 0-110 0 0,0 0-201 0 0,0 0-207 0 0,0 0-133 0 0,0 0-75 0 0,0 0-49 0 0,0 0-3 0 0,-7 12-31 0 0,-56 97 1396 0 0,26-44-1537 0 0,-2-1 0 0 0,-4-2 0 0 0,-5 2-400 0 0,37-43-25 0 0,11-20 30 0 0,0-1 6 0 0,0 0-9 0 0,0 0 20 0 0,11-19 160 0 0,172-219 109 0 0,-116 138-172 0 0,-61 95 285 0 0,-3 25-138 0 0,-2 42 55 0 0,-1-51-243 0 0,22 157 321 0 0,-22-165-394 0 0,1 0 1 0 0,0 1-1 0 0,0-1 0 0 0,0 0 1 0 0,0 0-1 0 0,0 0 0 0 0,0 0 0 0 0,1-1 1 0 0,-1 1-1 0 0,1 0 0 0 0,0 0 1 0 0,0-1-1 0 0,0 0 0 0 0,0 1 0 0 0,1-1 1 0 0,-1 0-1 0 0,0 0 0 0 0,1 0 1 0 0,0 0-1 0 0,-1 0 0 0 0,1-1 0 0 0,0 1 1 0 0,0-1-1 0 0,0 0 0 0 0,0 0 1 0 0,0 0-1 0 0,0 0 0 0 0,1 0-5 0 0,1-1 24 0 0,-1-1 0 0 0,1 1-1 0 0,-1-1 1 0 0,0 0 0 0 0,1 0 0 0 0,-1-1-1 0 0,0 1 1 0 0,0-1 0 0 0,0 0 0 0 0,0 0-1 0 0,0 0 1 0 0,0-1 0 0 0,0 1 0 0 0,-1-1-1 0 0,1 0 1 0 0,-1 0 0 0 0,0 0-1 0 0,0-1 1 0 0,0 1 0 0 0,1-2-24 0 0,7-7 45 0 0,-1 1 0 0 0,0-2 0 0 0,-1 1 1 0 0,0-1-1 0 0,-1-1 0 0 0,0 1 0 0 0,-1-1 0 0 0,0-1 0 0 0,-2 1 1 0 0,0-1-1 0 0,0 0 0 0 0,-1-1 0 0 0,-1 1 0 0 0,-1-1 0 0 0,1-12-45 0 0,-2 27-5 0 0,-1 1-1 0 0,0-1 0 0 0,1 0 0 0 0,-1 0 0 0 0,0 0 0 0 0,1 0 0 0 0,-1 1 1 0 0,0-1-1 0 0,0 0 0 0 0,0 0 0 0 0,1 0 0 0 0,-1 0 0 0 0,0 0 0 0 0,-1 0 0 0 0,1 0 1 0 0,0 1-1 0 0,0-1 0 0 0,0 0 0 0 0,0 0 0 0 0,-1 0 0 0 0,1 0 0 0 0,0 0 1 0 0,-1 1-1 0 0,1-1 0 0 0,-1 0 0 0 0,1 0 0 0 0,-1 1 0 0 0,1-1 0 0 0,-1 0 0 0 0,1 1 1 0 0,-1-1-1 0 0,0 0 0 0 0,1 1 0 0 0,-1-1 0 0 0,0 1 0 0 0,1-1 0 0 0,-1 1 1 0 0,0-1-1 0 0,0 1 0 0 0,0 0 0 0 0,1-1 0 0 0,-1 1 0 0 0,0 0 0 0 0,0 0 0 0 0,0 0 1 0 0,0-1-1 0 0,0 1 0 0 0,0 0 0 0 0,0 0 0 0 0,1 0 0 0 0,-1 0 0 0 0,0 1 1 0 0,0-1-1 0 0,0 0 0 0 0,0 0 0 0 0,0 0 0 0 0,0 1 0 0 0,1-1 0 0 0,-1 0 0 0 0,0 1 1 0 0,0-1-1 0 0,1 1 0 0 0,-1-1 0 0 0,0 1 0 0 0,0 0 6 0 0,-16 51-2798 0 0,18-34-1193 0 0,6-4-4148 0 0,-4-13-2857 0 0</inkml:trace>
  <inkml:trace contextRef="#ctx0" brushRef="#br0" timeOffset="1220.508">1331 666 10034 0 0,'0'0'2429'0'0,"0"0"-741"0"0,0 0-228 0 0,0 0 121 0 0,0 0 52 0 0,0 0-155 0 0,0 0-331 0 0,0 0-338 0 0,0 0-226 0 0,0 0-49 0 0,0 0 8 0 0,0 0 4 0 0,0 0-34 0 0,-10 15-72 0 0,-31 50-85 0 0,36-59-295 0 0,1 0-1 0 0,0 1 1 0 0,1 0 0 0 0,0 0-1 0 0,0 0 1 0 0,1 0 0 0 0,-1 0-1 0 0,1 1 1 0 0,1-1 0 0 0,0 0-1 0 0,0 1 1 0 0,0 0 0 0 0,1-1-1 0 0,0 1 1 0 0,0-1 0 0 0,2 8-60 0 0,0-12 29 0 0,-1 0 0 0 0,1 0-1 0 0,0 0 1 0 0,0-1 0 0 0,0 1 0 0 0,0 0 0 0 0,0-1 0 0 0,1 0 0 0 0,-1 0 0 0 0,1 1 0 0 0,0-1 0 0 0,-1-1 0 0 0,1 1 0 0 0,0 0 0 0 0,0-1 0 0 0,0 1-1 0 0,0-1 1 0 0,0 0 0 0 0,1 0 0 0 0,-1 0 0 0 0,0-1 0 0 0,0 1 0 0 0,1-1 0 0 0,-1 0 0 0 0,0 0 0 0 0,1 0 0 0 0,-1 0 0 0 0,0 0 0 0 0,1-1 0 0 0,-1 1-1 0 0,0-1 1 0 0,0 0 0 0 0,1 0 0 0 0,-1 0 0 0 0,0-1 0 0 0,0 1 0 0 0,0-1 0 0 0,-1 0 0 0 0,2 0-29 0 0,6-4 66 0 0,-1 0 0 0 0,1-1-1 0 0,-1 0 1 0 0,-1-1 0 0 0,1 0 0 0 0,-1 0-1 0 0,-1-1 1 0 0,1 0 0 0 0,-2-1 0 0 0,1 1 0 0 0,-1-1-1 0 0,-1 0 1 0 0,1-1 0 0 0,-2 1 0 0 0,0-1 0 0 0,0 0-1 0 0,-1 0 1 0 0,0 0 0 0 0,-1-1 0 0 0,0 1 0 0 0,-1-1-1 0 0,0 1 1 0 0,-1-1 0 0 0,0-7-66 0 0,-1 16-2 0 0,1 1 0 0 0,0 0-1 0 0,-1 0 1 0 0,0 0 0 0 0,1 0 0 0 0,-1 0 0 0 0,0 0-1 0 0,0 0 1 0 0,0 0 0 0 0,0 0 0 0 0,0 0 0 0 0,-1 0-1 0 0,1 1 1 0 0,0-1 0 0 0,-1 0 0 0 0,1 1 0 0 0,-1 0 0 0 0,0-1-1 0 0,0 1 1 0 0,1 0 0 0 0,-1-1 0 0 0,0 1 0 0 0,0 0-1 0 0,0 1 1 0 0,0-1 0 0 0,0 0 0 0 0,0 0 0 0 0,0 1-1 0 0,-1 0 1 0 0,1-1 0 0 0,0 1 0 0 0,0 0 0 0 0,0 0-1 0 0,0 0 1 0 0,-1 0 0 0 0,1 0 0 0 0,0 1 0 0 0,-2-1 2 0 0,-76 33-1253 0 0,51-8-663 0 0,9-6-4557 0 0,8-8-5841 0 0</inkml:trace>
</inkml:ink>
</file>

<file path=ppt/ink/ink3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4:49.1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234 1 11538 0 0,'0'0'1857'0'0,"0"0"-665"0"0,0 0-322 0 0,0 0 221 0 0,0 0 361 0 0,0 0 256 0 0,0 0-71 0 0,0 0-312 0 0,0 0-311 0 0,0 0-198 0 0,0 0-96 0 0,3 37-125 0 0,7 116-98 0 0,1 308 748 0 0,-11-369-2464 0 0,0-92 130 0 0,0 0-584 0 0,0-3-7203 0 0,-2-1-2847 0 0</inkml:trace>
  <inkml:trace contextRef="#ctx0" brushRef="#br0" timeOffset="250.047">0 402 11034 0 0,'0'0'1439'0'0,"0"0"-258"0"0,0 0-24 0 0,0 0 149 0 0,0 0 81 0 0,0 0-119 0 0,0 0-286 0 0,0 0-264 0 0,35-10-218 0 0,111-30-178 0 0,-41 24 35 0 0,82 13-1350 0 0,-108 9-6866 0 0,-64-6-1667 0 0</inkml:trace>
  <inkml:trace contextRef="#ctx0" brushRef="#br0" timeOffset="442.879">717 391 2729 0 0,'0'0'2307'0'0,"0"0"-532"0"0,0 0-98 0 0,0 0 120 0 0,0 0-25 0 0,0 0-190 0 0,0 0-311 0 0,0 0-370 0 0,0 0-244 0 0,0 0-112 0 0,-17 34-42 0 0,-51 104 4 0 0,67-137-482 0 0,-1 0 1 0 0,1 0 0 0 0,0 0 0 0 0,-1 1 0 0 0,1-1 0 0 0,0 0 0 0 0,0 1 0 0 0,0-1 0 0 0,0 1 0 0 0,0-1 0 0 0,0 1 0 0 0,1-1 0 0 0,-1 1 0 0 0,0 0 0 0 0,1 0-1 0 0,-1-1 1 0 0,1 1 0 0 0,0 0 0 0 0,-1 0 0 0 0,1-1 0 0 0,0 1 0 0 0,0 0 0 0 0,0 0 0 0 0,0-1 0 0 0,1 1 0 0 0,-1 0 0 0 0,0 0 0 0 0,1-1 0 0 0,-1 1 0 0 0,1 0-1 0 0,0 0 1 0 0,-1-1 0 0 0,1 1 0 0 0,0-1 0 0 0,0 1 0 0 0,1 0-26 0 0,3 3 213 0 0,1-2 8 0 0,0 1 0 0 0,0-1 0 0 0,1 0 0 0 0,-1 0 0 0 0,1-1 0 0 0,-1 1-1 0 0,1-2 1 0 0,0 1 0 0 0,0-1 0 0 0,0 0 0 0 0,0 0 0 0 0,0-1 0 0 0,0 0-1 0 0,0 0 1 0 0,0 0 0 0 0,0-1 0 0 0,0 0 0 0 0,0-1 0 0 0,0 0 0 0 0,-1 0-1 0 0,1 0 1 0 0,-1-1 0 0 0,1 0 0 0 0,-1 0 0 0 0,0 0 0 0 0,0-1 0 0 0,0 0-1 0 0,-1 0 1 0 0,1-1 0 0 0,-1 0 0 0 0,0 1 0 0 0,0-2 0 0 0,1-1-221 0 0,-1 3 51 0 0,-1 0 1 0 0,1 0-1 0 0,-1 0 1 0 0,0 0-1 0 0,0-1 1 0 0,-1 1-1 0 0,1-1 1 0 0,-1 0-1 0 0,0-1 1 0 0,0 1-1 0 0,-1 0 1 0 0,0-1-1 0 0,0 1 1 0 0,0-1-1 0 0,0 0 1 0 0,-1 0-1 0 0,0 1 1 0 0,0-1-1 0 0,-1 0 1 0 0,0 0-1 0 0,0 0 1 0 0,0 0-1 0 0,0 0 1 0 0,-1 0-1 0 0,0 0 1 0 0,0 1-1 0 0,-1-1 1 0 0,0 0-1 0 0,0-1-51 0 0,-4 0-123 0 0,0 0-1 0 0,0 1 0 0 0,0 0 1 0 0,-1 0-1 0 0,0 0 0 0 0,0 1 1 0 0,0 0-1 0 0,-1 0 0 0 0,1 1 1 0 0,-1 0-1 0 0,0 0 0 0 0,-1 1 1 0 0,1 0-1 0 0,0 0 0 0 0,-1 1 0 0 0,0 0 1 0 0,0 0-1 0 0,1 1 0 0 0,-7 0 124 0 0,-13 1-3432 0 0,10 0-2795 0 0,5 0-6218 0 0</inkml:trace>
</inkml:ink>
</file>

<file path=ppt/ink/ink37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23:03.2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403 383 7930 0 0,'0'0'1292'0'0,"0"0"-146"0"0,0 0-25 0 0,0 0 125 0 0,0 0 178 0 0,0 0 59 0 0,0 0-116 0 0,0 0-168 0 0,0 0-200 0 0,0 0-175 0 0,0 0-129 0 0,-12-8-92 0 0,-37-24-78 0 0,42 27-350 0 0,-1 1 0 0 0,1 1-1 0 0,-1-1 1 0 0,0 1 0 0 0,0 1 0 0 0,0 0 0 0 0,0 0-1 0 0,0 0 1 0 0,-1 1 0 0 0,1 0 0 0 0,0 1-1 0 0,-1-1 1 0 0,1 2 0 0 0,-1-1 0 0 0,-2 2-175 0 0,-21-1 339 0 0,-67 10 294 0 0,51 0 114 0 0,48-11-707 0 0,0 1-15 0 0,0 1-15 0 0,0-1-30 0 0,0-1 4 0 0,0 0-16 0 0,31 22 78 0 0,-19-16-13 0 0,0-1-1 0 0,1 0 0 0 0,0-1 0 0 0,0-1 1 0 0,0 0-1 0 0,0-1 0 0 0,0 0 0 0 0,12 0-32 0 0,14 2 140 0 0,-4 3 46 0 0,-55 31 677 0 0,-107 95-467 0 0,20-4-242 0 0,106-128-151 0 0,0 1 0 0 0,0-1-1 0 0,0 1 1 0 0,0 0 0 0 0,1-1 0 0 0,-1 1 0 0 0,0 0 0 0 0,1 0 0 0 0,-1-1 0 0 0,1 1 0 0 0,0 0 0 0 0,-1 0 0 0 0,1 0 0 0 0,0 0 0 0 0,0-1 0 0 0,0 1 0 0 0,1 0-1 0 0,-1 0 1 0 0,0 0 0 0 0,1 0 0 0 0,-1-1 0 0 0,1 1 0 0 0,-1 0 0 0 0,1-1 0 0 0,0 1 0 0 0,0 0 0 0 0,0-1 0 0 0,0 1 0 0 0,0-1 0 0 0,0 1 0 0 0,0-1-1 0 0,1 1 1 0 0,-1-1 0 0 0,0 0 0 0 0,1 0 0 0 0,-1 0 0 0 0,1 0 0 0 0,-1 0 0 0 0,1 0 0 0 0,0 0 0 0 0,-1 0 0 0 0,1-1 0 0 0,0 1 0 0 0,0 0-3 0 0,84 16 429 0 0,92-50 260 0 0,-157 25-738 0 0,-21 8-23 0 0,0 0 1 0 0,1-1-1 0 0,-1 1 1 0 0,0 0 0 0 0,0-1-1 0 0,1 1 1 0 0,-1 0-1 0 0,0-1 1 0 0,0 1 0 0 0,1 0-1 0 0,-1-1 1 0 0,0 1-1 0 0,0-1 1 0 0,0 1-1 0 0,0 0 1 0 0,0-1 0 0 0,0 1-1 0 0,0-1 1 0 0,1 1-1 0 0,-1-1 1 0 0,0 1-1 0 0,0 0 1 0 0,-1-1 0 0 0,1 1-1 0 0,0-1 1 0 0,0 1-1 0 0,0 0 1 0 0,0-1-1 0 0,0 1 1 0 0,0-1 0 0 0,0 1-1 0 0,-1 0 1 0 0,1-1-1 0 0,0 1 1 0 0,0-1 0 0 0,-1 1-1 0 0,1 0 1 0 0,0-1-1 0 0,0 1 1 0 0,-1 0-1 0 0,1 0 1 0 0,0-1 0 0 0,-1 1-1 0 0,1 0 1 0 0,-1 0-1 0 0,1-1 1 0 0,0 1-1 0 0,-1 0 1 0 0,1 0 0 0 0,-1 0-1 0 0,1 0 1 0 0,0 0-1 0 0,-1 0 1 0 0,1-1-1 0 0,-1 1 1 0 0,1 0 0 0 0,0 0-1 0 0,-1 0 1 0 0,1 0-1 0 0,-1 1 72 0 0,-33-16-7101 0 0,22 11 717 0 0,5 0-4712 0 0</inkml:trace>
  <inkml:trace contextRef="#ctx0" brushRef="#br0" timeOffset="442.022">83 0 10586 0 0,'0'0'2551'0'0,"0"0"-1116"0"0,0 0-357 0 0,0 0 37 0 0,0 0 183 0 0,0 0 191 0 0,0 0-55 0 0,0 0-263 0 0,0 0-303 0 0,0 0-323 0 0,0 0-193 0 0,0 0 1 0 0,0 0 64 0 0,-1 10 50 0 0,1 164 2045 0 0,40 44-1298 0 0,21 187-714 0 0,-57-346-482 0 0,3 19 19 0 0,-4-1 0 0 0,-3 0 0 0 0,-4 15-37 0 0,-9 11 92 0 0,-9-103-932 0 0,20 0 565 0 0,-15-2-589 0 0,9-3-3898 0 0,8 4 1337 0 0,0 1-3128 0 0,0 0-5094 0 0</inkml:trace>
</inkml:ink>
</file>

<file path=ppt/ink/ink37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23:08.6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0 144 3001 0 0,'0'0'2675'0'0,"0"0"-964"0"0,0 0-301 0 0,0 0-17 0 0,0 0 91 0 0,0 0 67 0 0,0 0-78 0 0,0 0-156 0 0,0 0-216 0 0,0 0-269 0 0,0 0-233 0 0,0 0-149 0 0,0 0-40 0 0,2-6 45 0 0,30-53 1525 0 0,39-1 449 0 0,-8 42-1129 0 0,-61 19-1266 0 0,0 1-1 0 0,0 0 1 0 0,0 0 0 0 0,0 0 0 0 0,0 0 0 0 0,0 0 0 0 0,0 0-1 0 0,0 0 1 0 0,-1 1 0 0 0,0-1 0 0 0,1 1 0 0 0,-1-1 0 0 0,0 1 0 0 0,0-1-1 0 0,0 1 1 0 0,0 0 0 0 0,-1-1 0 0 0,1 1 0 0 0,-1 0 0 0 0,1 2-34 0 0,0 0 47 0 0,9 43 117 0 0,-2 0 0 0 0,-2 1 1 0 0,-2 0-1 0 0,-2 0 0 0 0,-2 0 0 0 0,-4 18-164 0 0,-49 214 307 0 0,52-276-473 0 0,-5 24 763 0 0,2-42 280 0 0,8-29-858 0 0,2 1 0 0 0,1 1 0 0 0,2 0-1 0 0,2 0 1 0 0,2 0 0 0 0,1 2-1 0 0,2-1 1 0 0,20-33-19 0 0,-11 24-31 0 0,3 1 0 0 0,1 1 0 0 0,2 1 0 0 0,6-2 31 0 0,-35 45-2 0 0,0-1 1 0 0,0 1-1 0 0,0 0 0 0 0,0 0 1 0 0,1 0-1 0 0,-1 0 0 0 0,1 0 1 0 0,-1 1-1 0 0,1-1 1 0 0,0 1-1 0 0,0 0 0 0 0,0 0 1 0 0,-1 0-1 0 0,1 0 1 0 0,0 0-1 0 0,0 1 0 0 0,0-1 1 0 0,1 1-1 0 0,-1 0 0 0 0,0 0 1 0 0,0 0-1 0 0,0 0 1 0 0,0 0-1 0 0,0 1 0 0 0,0-1 1 0 0,0 1-1 0 0,0 0 0 0 0,0 0 1 0 0,0 0-1 0 0,-1 0 1 0 0,1 1-1 0 0,0-1 0 0 0,-1 1 1 0 0,1 0-1 0 0,-1-1 0 0 0,1 1 1 0 0,-1 0-1 0 0,0 1 1 0 0,1-1-1 0 0,-1 0 0 0 0,-1 1 1 0 0,1-1-1 0 0,0 1 1 0 0,0-1-1 0 0,-1 1 0 0 0,0 0 1 0 0,1 0-1 0 0,-1-1 0 0 0,0 1 1 0 0,-1 0-1 0 0,2 2 2 0 0,6 21 28 0 0,0 1 0 0 0,-2 0 1 0 0,-1 1-1 0 0,-1-1 0 0 0,-2 1 0 0 0,0 0 0 0 0,-2 0 0 0 0,-2 15-28 0 0,2-4-13 0 0,-1-23 26 0 0,0-1-1 0 0,-1 0 1 0 0,0 0-1 0 0,-1 0 0 0 0,-1 0 1 0 0,0 0-1 0 0,-1-1 1 0 0,-1 0-1 0 0,0 0 1 0 0,-1 0-1 0 0,0-1 1 0 0,-3 2-13 0 0,8-13 8 0 0,1-2 1 0 0,1 0-13 0 0,0 0 16 0 0,0 0-9 0 0,0 0 10 0 0,0 0-12 0 0,27-64 141 0 0,2 2-163 0 0,2 2-1 0 0,3 2 1 0 0,2 0 0 0 0,3 3 0 0 0,4-1 21 0 0,-14 20-35 0 0,82-79-36 0 0,-108 168-56 0 0,-39 116 272 0 0,13-92-107 0 0,13-29-13 0 0,1 1 0 0 0,2 0 0 0 0,3 1 0 0 0,2 30-25 0 0,15-33-38 0 0,-13-46 25 0 0,0-1-4 0 0,0 0-9 0 0,0 0 13 0 0,0 0-4 0 0,0 0-18 0 0,0 0-34 0 0,0 0-55 0 0,0 0-46 0 0,0 0-58 0 0,0 0-115 0 0,0 0-171 0 0,0-2-614 0 0,0-2-6220 0 0,0 3 4600 0 0,0 0-8172 0 0</inkml:trace>
</inkml:ink>
</file>

<file path=ppt/ink/ink37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23:09.1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85 11522 0 0,'0'0'2842'0'0,"0"0"-1021"0"0,0 0-504 0 0,0 0-51 0 0,0 0 14 0 0,0 0-53 0 0,0 0-215 0 0,0 0-266 0 0,0 0-247 0 0,0 0-155 0 0,0 0-67 0 0,0 0-21 0 0,0 0 11 0 0,7-8-4 0 0,24-25-13 0 0,37 1 765 0 0,61 20 404 0 0,-127 14-1396 0 0,-1 0 0 0 0,0 0 0 0 0,0-1 0 0 0,0 1 0 0 0,1 0 0 0 0,-2 1 0 0 0,1-1 0 0 0,0 0 0 0 0,0 0 0 0 0,-1 0 0 0 0,1 0 0 0 0,-1 1 0 0 0,0-1-1 0 0,0 0 1 0 0,1 0 0 0 0,-1 1 0 0 0,-1-1 0 0 0,1 0 0 0 0,0 0 0 0 0,-1 1 0 0 0,1-1 0 0 0,-1 0 0 0 0,1 0 0 0 0,-1 0 0 0 0,0 0 0 0 0,0 0 0 0 0,0 0 0 0 0,0 0 0 0 0,-1 0-23 0 0,-131 189 541 0 0,129-185-524 0 0,-23 48 159 0 0,26-52-169 0 0,1-1 0 0 0,0 0 0 0 0,0 1 0 0 0,0-1 0 0 0,0 1 0 0 0,0-1 0 0 0,0 0 0 0 0,0 1 0 0 0,0-1 0 0 0,1 0 0 0 0,-1 1 0 0 0,1-1 0 0 0,-1 0 0 0 0,1 0 0 0 0,-1 1 0 0 0,1-1 0 0 0,-1 0 0 0 0,1 0 0 0 0,0 0 0 0 0,0 0 0 0 0,0 1 0 0 0,0-1 0 0 0,0 0 0 0 0,0-1 0 0 0,0 1 0 0 0,0 0 0 0 0,0 0 0 0 0,0 0 0 0 0,0-1 0 0 0,1 1 0 0 0,-1 0 0 0 0,0-1 0 0 0,0 0 0 0 0,1 1 0 0 0,-1-1 0 0 0,0 1 0 0 0,1-1 0 0 0,-1 0 0 0 0,1 0 0 0 0,-1 0 0 0 0,2 0-7 0 0,9 1 76 0 0,0 0-1 0 0,0-1 0 0 0,0 0 1 0 0,1-1-1 0 0,-1 0 0 0 0,0-1 1 0 0,0 0-1 0 0,0-1 0 0 0,0 0 1 0 0,6-4-76 0 0,8-1 61 0 0,-4 2-152 0 0,3 0-2317 0 0,-8 0-7325 0 0,-13 5-2391 0 0</inkml:trace>
</inkml:ink>
</file>

<file path=ppt/ink/ink37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23:10.2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1 11602 0 0,'0'0'1638'0'0,"0"0"-171"0"0,0 0-31 0 0,0 0 65 0 0,0 0 63 0 0,0 0-82 0 0,0 0-278 0 0,0 0-338 0 0,0 0-254 0 0,0 0-220 0 0,0 0-115 0 0,0 0-37 0 0,1 3-9 0 0,-9 142 1479 0 0,10 306-22 0 0,-2-443-1676 0 0,2 48 58 0 0,2-1-1 0 0,3 0 0 0 0,2 0 0 0 0,7 14-69 0 0,-16-67 9 0 0,0 0 0 0 0,0 0 0 0 0,0 0 0 0 0,0 0 0 0 0,0-1-1 0 0,1 1 1 0 0,-1 0 0 0 0,1 0 0 0 0,-1 0 0 0 0,1 0 0 0 0,0-1 0 0 0,0 1-1 0 0,0 0 1 0 0,0-1 0 0 0,0 1 0 0 0,0-1 0 0 0,0 1 0 0 0,0-1-1 0 0,1 1 1 0 0,-1-1 0 0 0,0 0 0 0 0,1 0 0 0 0,0 0 0 0 0,-1 0 0 0 0,1 0-1 0 0,-1 0 1 0 0,1 0 0 0 0,0 0 0 0 0,0 0 0 0 0,-1-1 0 0 0,1 1-1 0 0,0-1 1 0 0,0 0 0 0 0,0 1 0 0 0,0-1 0 0 0,0 0 0 0 0,0 0 0 0 0,0 0-1 0 0,-1 0 1 0 0,1 0 0 0 0,0-1 0 0 0,0 1 0 0 0,0-1 0 0 0,0 1-1 0 0,0-1 1 0 0,-1 0 0 0 0,1 1 0 0 0,0-1 0 0 0,-1 0 0 0 0,1 0 0 0 0,0 0-1 0 0,-1 0-8 0 0,138-153 653 0 0,-50 62-440 0 0,-88 92-210 0 0,1 0 1 0 0,-1 0-1 0 0,0 0 0 0 0,1 0 1 0 0,-1 0-1 0 0,1 0 0 0 0,-1 0 0 0 0,1 0 1 0 0,-1 1-1 0 0,1-1 0 0 0,-1 1 1 0 0,1-1-1 0 0,-1 1 0 0 0,0-1 1 0 0,1 1-1 0 0,-1 0 0 0 0,0 0 0 0 0,0 0 1 0 0,1-1-1 0 0,-1 1 0 0 0,0 0 1 0 0,0 1-1 0 0,0-1 0 0 0,0 0 1 0 0,0 0-1 0 0,-1 0 0 0 0,1 1 1 0 0,0-1-1 0 0,0 0 0 0 0,-1 1 0 0 0,1-1 1 0 0,-1 0-1 0 0,1 1 0 0 0,-1-1 1 0 0,0 1-1 0 0,1-1 0 0 0,-1 1 1 0 0,0-1-1 0 0,0 1 0 0 0,0 0-3 0 0,4 7 28 0 0,1 8 6 0 0,0 0 0 0 0,-1 1 0 0 0,0-1 0 0 0,-2 1 0 0 0,0 0-1 0 0,-1 0 1 0 0,-1 0 0 0 0,-1 8-34 0 0,1-25 2 0 0,1 120 142 0 0,3-125-4617 0 0,5-25-4335 0 0,-8 26 7066 0 0,1-5-9648 0 0</inkml:trace>
  <inkml:trace contextRef="#ctx0" brushRef="#br0" timeOffset="257.267">720 712 12171 0 0,'0'0'1865'0'0,"0"0"-452"0"0,0 0-254 0 0,0 0 33 0 0,0 0-15 0 0,0 0-122 0 0,0 0-253 0 0,0 0-322 0 0,-11 33-248 0 0,-32 101-136 0 0,29-69-499 0 0,18-62-942 0 0,-1-3-1612 0 0,-1 0-1984 0 0,0 0-5847 0 0</inkml:trace>
  <inkml:trace contextRef="#ctx0" brushRef="#br0" timeOffset="413.153">562 288 22253 0 0,'0'0'1028'0'0,"0"0"-143"0"0,0 0-154 0 0,0 0-63 0 0,0 0-89 0 0,0 0-133 0 0,0 0-181 0 0,0 0-176 0 0,0 0-121 0 0,0 0-53 0 0,0 0-64 0 0,0 0-102 0 0,0 0-180 0 0,16-11-336 0 0,55-32-489 0 0,-69 42 1069 0 0,0 0-1 0 0,0 0 1 0 0,0 0-1 0 0,1 0 1 0 0,-1 1-1 0 0,0-1 1 0 0,1 0-1 0 0,-1 1 1 0 0,1 0-1 0 0,-1 0 1 0 0,0 0-1 0 0,1 0 1 0 0,-1 0-1 0 0,1 0 1 0 0,-1 0-1 0 0,0 1 1 0 0,1-1 0 0 0,-1 1-1 0 0,0 0 1 0 0,1 0-1 0 0,-1 0 1 0 0,1 0 187 0 0,5 3-1578 0 0,12 2-5393 0 0,-5-1-4329 0 0</inkml:trace>
  <inkml:trace contextRef="#ctx0" brushRef="#br0" timeOffset="6064.092">1112 262 0 0 0,'0'0'679'0'0,"0"0"384"0"0,0 0 153 0 0,0 0 174 0 0,0 0 105 0 0,0 0-28 0 0,0 0-100 0 0,0 0-101 0 0,0 0-140 0 0,0 0-131 0 0,0 0-115 0 0,2-5-117 0 0,4-17-136 0 0,-6 22-476 0 0,0 0-1 0 0,1 0 1 0 0,-1 1 0 0 0,0-1 0 0 0,0 0 0 0 0,0 0 0 0 0,0 0 0 0 0,0 0 0 0 0,1 1 0 0 0,-1-1-1 0 0,0 0 1 0 0,0 0 0 0 0,0 0 0 0 0,0 0 0 0 0,1 0 0 0 0,-1 1 0 0 0,0-1 0 0 0,0 0-1 0 0,0 0 1 0 0,1 0 0 0 0,-1 0 0 0 0,0 0 0 0 0,0 0 0 0 0,1 0 0 0 0,-1 0 0 0 0,0 0-1 0 0,0 0 1 0 0,0 0 0 0 0,1 0 0 0 0,-1 0 0 0 0,0 0 0 0 0,0 0 0 0 0,0 0 0 0 0,1 0-1 0 0,-1 0 1 0 0,0 0 0 0 0,0-1 0 0 0,1 1 0 0 0,-1 0 0 0 0,0 0 0 0 0,0 0 0 0 0,0 0-1 0 0,0 0 1 0 0,1 0 0 0 0,-1-1 0 0 0,0 1 0 0 0,0 0 0 0 0,0 0 0 0 0,0 0 0 0 0,0 0-1 0 0,1-1 1 0 0,-1 1-151 0 0,1 5-280 0 0,21 120 1819 0 0,-12-25-1148 0 0,-5 1 0 0 0,-4 0 0 0 0,-8 53-391 0 0,-4 12 200 0 0,11-165-207 0 0,-2-3-1980 0 0,-1-16-4090 0 0,2 4-3822 0 0,1 7 3058 0 0</inkml:trace>
  <inkml:trace contextRef="#ctx0" brushRef="#br0" timeOffset="6397.687">891 642 5849 0 0,'0'0'1487'0'0,"0"0"-84"0"0,0 0 74 0 0,0 0 164 0 0,0 0 128 0 0,0 0-121 0 0,0 0-266 0 0,0 0-277 0 0,0 0-278 0 0,0 0-198 0 0,0 0-112 0 0,0 0-53 0 0,0 0-38 0 0,27-8 1676 0 0,22-3-1165 0 0,1 1 0 0 0,0 3 0 0 0,0 2 0 0 0,31 1-937 0 0,12 30-2002 0 0,-59-25-3932 0 0,-13-5-4786 0 0,-17 4 2902 0 0</inkml:trace>
  <inkml:trace contextRef="#ctx0" brushRef="#br0" timeOffset="7117.954">1622 752 0 0 0,'0'0'2334'0'0,"0"0"-987"0"0,0 0-275 0 0,0 0 162 0 0,0 0 254 0 0,0 0 136 0 0,0 0-73 0 0,0 0-210 0 0,0 0-209 0 0,0 0-136 0 0,0 0-50 0 0,0 0-50 0 0,2-9-32 0 0,1-1-477 0 0,0-9-92 0 0,-2-2 3162 0 0,-44 17-1085 0 0,36 5-2279 0 0,0 1 1 0 0,0-1 0 0 0,0 1-1 0 0,0 0 1 0 0,0 1 0 0 0,1 0-1 0 0,-1 0 1 0 0,1 0 0 0 0,0 1-1 0 0,0 0 1 0 0,0 0 0 0 0,0 0-1 0 0,-4 5-93 0 0,8-7 14 0 0,1 0-1 0 0,-1 0 0 0 0,0 1 1 0 0,1-1-1 0 0,-1 1 1 0 0,1 0-1 0 0,0-1 0 0 0,0 1 1 0 0,0 0-1 0 0,0 0 0 0 0,0-1 1 0 0,1 1-1 0 0,-1 0 1 0 0,1 0-1 0 0,0 0 0 0 0,0 0 1 0 0,0 0-1 0 0,0 0 0 0 0,0 0 1 0 0,1 0-1 0 0,-1-1 1 0 0,1 1-1 0 0,0 0 0 0 0,0 0 1 0 0,0 0-1 0 0,0-1 1 0 0,0 1-1 0 0,0-1 0 0 0,1 1 1 0 0,0 0-14 0 0,80 67 642 0 0,-26-14-437 0 0,-55-54-181 0 0,1 0 1 0 0,-1 1 0 0 0,0 0 0 0 0,1-1-1 0 0,-1 1 1 0 0,-1 0 0 0 0,1-1 0 0 0,0 1-1 0 0,-1 0 1 0 0,1 0 0 0 0,-1 0 0 0 0,0 0-1 0 0,0 0 1 0 0,0 0 0 0 0,0-1 0 0 0,0 1-1 0 0,-1 0 1 0 0,1 0 0 0 0,-1 0 0 0 0,0 0-1 0 0,0-1 1 0 0,0 1 0 0 0,0 0 0 0 0,0-1-1 0 0,-1 1 1 0 0,1-1 0 0 0,-1 1 0 0 0,0-1-1 0 0,1 0 1 0 0,-1 0 0 0 0,0 0 0 0 0,0 0-1 0 0,-1 0 1 0 0,0 1-25 0 0,-53 34 396 0 0,51-34-455 0 0,-1 0 0 0 0,1-1 0 0 0,0 0 1 0 0,0-1-1 0 0,-1 1 0 0 0,1-1 0 0 0,-1 0 0 0 0,1 0 0 0 0,-1 0 0 0 0,0-1 0 0 0,1 0 0 0 0,-1 0 1 0 0,1-1-1 0 0,-1 1 0 0 0,0-1 0 0 0,1 0 0 0 0,-1-1 0 0 0,1 1 0 0 0,0-1 0 0 0,-1 0 1 0 0,1-1-1 0 0,0 1 0 0 0,0-1 0 0 0,1 0 0 0 0,-1 0 0 0 0,0-1 59 0 0,2-6-2066 0 0,3 5-2693 0 0,0 1-525 0 0,0 1-5955 0 0</inkml:trace>
</inkml:ink>
</file>

<file path=ppt/ink/ink37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23:22.2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277 559 10978 0 0,'0'0'2221'0'0,"0"0"-366"0"0,0 0-345 0 0,0 0-189 0 0,0 0-175 0 0,0 0-174 0 0,0 0-161 0 0,0 0-170 0 0,-34 23-130 0 0,-103 76-95 0 0,132-96-382 0 0,0 0-1 0 0,0 1 1 0 0,0-1-1 0 0,1 1 1 0 0,0 0-1 0 0,-1 0 1 0 0,1 1 0 0 0,1-1-1 0 0,-1 1 1 0 0,1 0-1 0 0,0 0 1 0 0,0 0-1 0 0,0 0 1 0 0,0 1 0 0 0,1-1-34 0 0,-3 9 99 0 0,-2 1-5 0 0,0 1 1 0 0,2-1-1 0 0,0 1 1 0 0,0 0 0 0 0,2 0-1 0 0,0 1 1 0 0,1-1-1 0 0,0 15-94 0 0,2-30 18 0 0,0 1 0 0 0,0 0-1 0 0,1-1 1 0 0,-1 1 0 0 0,1 0 0 0 0,-1-1 0 0 0,1 1 0 0 0,0-1-1 0 0,0 1 1 0 0,0-1 0 0 0,0 1 0 0 0,0-1 0 0 0,0 0-1 0 0,0 0 1 0 0,0 1 0 0 0,0-1 0 0 0,0 0 0 0 0,1 0-1 0 0,-1 0 1 0 0,1 0 0 0 0,-1 0 0 0 0,1 0 0 0 0,-1-1-1 0 0,1 1 1 0 0,-1 0 0 0 0,1-1 0 0 0,-1 1 0 0 0,1-1-1 0 0,0 0 1 0 0,-1 1 0 0 0,1-1 0 0 0,0 0 0 0 0,-1 0-1 0 0,1 0 1 0 0,0 0 0 0 0,0-1 0 0 0,-1 1 0 0 0,1 0-18 0 0,65-12 922 0 0,-33-6-709 0 0,-1-2 0 0 0,-1-1 0 0 0,-1-1 0 0 0,0-2 0 0 0,-2-1 0 0 0,-1-1 0 0 0,-1-2 0 0 0,-1 0 0 0 0,8-15-213 0 0,0 4 241 0 0,-33 39-241 0 0,-1-1 0 0 0,0 1-1 0 0,0-1 1 0 0,1 0 0 0 0,-1 1 0 0 0,0-1 0 0 0,1 1 0 0 0,-1-1 0 0 0,1 1 0 0 0,-1-1-1 0 0,0 1 1 0 0,1 0 0 0 0,-1-1 0 0 0,1 1 0 0 0,0-1 0 0 0,-1 1 0 0 0,1 0-1 0 0,-1-1 1 0 0,1 1 0 0 0,-1 0 0 0 0,1 0 0 0 0,0-1 0 0 0,-1 1 0 0 0,1 0 0 0 0,0 0-1 0 0,-1 0 1 0 0,1 0 0 0 0,0 0 0 0 0,-1 0 0 0 0,1 0 0 0 0,-1 0 0 0 0,1 0 0 0 0,0 0-1 0 0,-1 0 1 0 0,1 1 0 0 0,0-1 0 0 0,-1 0 0 0 0,1 0 0 0 0,-1 1 0 0 0,1-1-1 0 0,0 0 1 0 0,-1 1 0 0 0,1-1 0 0 0,-1 0 0 0 0,1 1 0 0 0,-1-1 0 0 0,1 1 0 0 0,-1-1-1 0 0,0 1 1 0 0,1-1 0 0 0,-1 1 0 0 0,0-1 0 0 0,1 1 0 0 0,-1 0 0 0 0,0-1-1 0 0,1 1 1 0 0,-1-1 0 0 0,0 1 0 0 0,0 0 0 0 0,0-1 0 0 0,0 1 0 0 0,0 0 0 0 0,8 10-1 0 0,36 63-54 0 0,-39-62 52 0 0,0 0-1 0 0,1 0 0 0 0,1-1 1 0 0,0 0-1 0 0,0 0 0 0 0,1-1 1 0 0,1 0-1 0 0,0-1 0 0 0,0 1 1 0 0,1-2-1 0 0,0 1 1 0 0,0-1-1 0 0,1-1 0 0 0,4 3 4 0 0,-8-8 9 0 0,1 1 0 0 0,0-1 0 0 0,-1 0 0 0 0,1-1 0 0 0,0 0 0 0 0,0 0 0 0 0,0-1 0 0 0,0 0 0 0 0,0 0 0 0 0,0 0 0 0 0,0-1 0 0 0,-1-1 0 0 0,1 1 0 0 0,0-1 0 0 0,0-1-1 0 0,-1 1 1 0 0,0-1 0 0 0,1-1 0 0 0,-1 1 0 0 0,0-1 0 0 0,-1 0 0 0 0,1-1 0 0 0,5-4-9 0 0,130-136 605 0 0,-129 130-521 0 0,8-10 34 0 0,0-2 1 0 0,-2-1-1 0 0,-1 0 0 0 0,-1-1 1 0 0,-2-1-1 0 0,-1-1 0 0 0,0-4-118 0 0,0-7 61 0 0,-2 0 1 0 0,-2-1-1 0 0,-2-1 0 0 0,-1 1 0 0 0,-3-1 0 0 0,-2-1 0 0 0,-1-7-61 0 0,-1 45 12 0 0,0-1-1 0 0,0 0 1 0 0,-1 1-1 0 0,0-1 0 0 0,0 1 1 0 0,0-1-1 0 0,-1 1 1 0 0,-1-1-1 0 0,1 1 1 0 0,-1 0-1 0 0,0 0 0 0 0,-1 0 1 0 0,0 0-1 0 0,-1-1-11 0 0,4 8-1 0 0,0 0-1 0 0,0 1 0 0 0,0-1 1 0 0,-1 0-1 0 0,1 0 0 0 0,0 1 0 0 0,0-1 1 0 0,0 0-1 0 0,0 1 0 0 0,0-1 1 0 0,0 1-1 0 0,0-1 0 0 0,0 1 0 0 0,0 0 1 0 0,0-1-1 0 0,0 1 0 0 0,0 0 1 0 0,0 0-1 0 0,0 0 0 0 0,1 0 0 0 0,-1 0 1 0 0,0 0-1 0 0,1 0 0 0 0,-1 0 1 0 0,0 0-1 0 0,1 0 0 0 0,-1 0 0 0 0,1 0 1 0 0,0 0-1 0 0,-1 0 0 0 0,1 0 1 0 0,0 1-1 0 0,0-1 0 0 0,0 0 1 0 0,0 0-1 0 0,0 0 0 0 0,0 0 0 0 0,0 1 1 0 0,0-1 1 0 0,-2 4 9 0 0,-10 40-6 0 0,2 0 0 0 0,2 1 0 0 0,2-1 0 0 0,1 1 0 0 0,3 1 0 0 0,2-1 0 0 0,4 31-3 0 0,-2 25 7 0 0,19 159 229 0 0,4-168-271 0 0,-68-127-8634 0 0,25 5 3934 0 0,8 7-2186 0 0,6 8-2620 0 0</inkml:trace>
  <inkml:trace contextRef="#ctx0" brushRef="#br0" timeOffset="246.142">667 393 12931 0 0,'0'0'1787'0'0,"0"0"-482"0"0,0 0-292 0 0,0 0-29 0 0,0 0 204 0 0,0 0 134 0 0,0 0 31 0 0,0 0-86 0 0,0 0-257 0 0,0 0-189 0 0,0 0-111 0 0,37 0-101 0 0,119 0-65 0 0,16-18 645 0 0,-73 3-820 0 0,175-14-744 0 0,-189 27-1572 0 0,-56 0-1816 0 0,-2-1-4580 0 0,-13 2-3959 0 0</inkml:trace>
</inkml:ink>
</file>

<file path=ppt/ink/ink37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23:18.9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68 704 0 0 0,'0'0'285'0'0,"0"0"143"0"0,0 0 5 0 0,0 0-41 0 0,0 0-38 0 0,0 0-6 0 0,-4-1 91 0 0,-13-1 175 0 0,13 1 205 0 0,4 1 163 0 0,0 0 41 0 0,7-33 8640 0 0,-5 27-1250 0 0,-20 67-7889 0 0,9-24-351 0 0,1 0 0 0 0,1 0-1 0 0,2 1 1 0 0,2 0-1 0 0,2 0 1 0 0,2 25-173 0 0,-1-54 19 0 0,1-4 1 0 0,0-1 0 0 0,0 0 0 0 0,0 0 0 0 0,1 0-1 0 0,-1 0 1 0 0,1 0 0 0 0,0 0 0 0 0,0-1 0 0 0,1 1 0 0 0,-1 0 0 0 0,1-1 0 0 0,0 0-1 0 0,0 0 1 0 0,0 0 0 0 0,0 0 0 0 0,0 0 0 0 0,0 0 0 0 0,1-1 0 0 0,0 0-1 0 0,-1 1 1 0 0,1-1 0 0 0,0-1 0 0 0,0 1 0 0 0,0-1 0 0 0,0 1 0 0 0,0-1-1 0 0,1 0 1 0 0,-1 0 0 0 0,0-1 0 0 0,0 0 0 0 0,1 1 0 0 0,-1-1 0 0 0,0-1 0 0 0,1 1-1 0 0,-1-1 1 0 0,0 1 0 0 0,0-1 0 0 0,0 0 0 0 0,1-1 0 0 0,-1 1 0 0 0,0-1-1 0 0,-1 0 1 0 0,1 0 0 0 0,0 0 0 0 0,0 0 0 0 0,-1-1 0 0 0,3-2-20 0 0,17-11 55 0 0,0-2 0 0 0,-2 0 0 0 0,0-2 0 0 0,-1 0 0 0 0,-1-1 0 0 0,-1-1 0 0 0,-1-1 0 0 0,-2-1 0 0 0,0 0 0 0 0,-1-1 0 0 0,-1 0 0 0 0,-1-1 0 0 0,-2 0 0 0 0,0-1 0 0 0,-2 0 0 0 0,1-11-55 0 0,-1-12-53 0 0,-47 177-66 0 0,35-113 127 0 0,0 0 0 0 0,0 0-1 0 0,2 0 1 0 0,0 1 0 0 0,0-1 0 0 0,1 0 0 0 0,1 1 0 0 0,0-1 0 0 0,2 1 0 0 0,0 4-8 0 0,1-14 19 0 0,0 1 1 0 0,0-1-1 0 0,0 0 1 0 0,1 0-1 0 0,0-1 1 0 0,0 1-1 0 0,0-1 1 0 0,0 0-1 0 0,1 0 1 0 0,-1 0 0 0 0,1 0-1 0 0,0-1 1 0 0,1 0-1 0 0,-1 0 1 0 0,0 0-1 0 0,1-1 1 0 0,0 0-1 0 0,-1 0 1 0 0,1 0 0 0 0,0-1-1 0 0,0 0 1 0 0,0 0-1 0 0,0 0 1 0 0,0-1-1 0 0,0 0 1 0 0,0 0-1 0 0,0 0 1 0 0,0-1-1 0 0,0 0 1 0 0,0 0 0 0 0,0-1-1 0 0,0 1 1 0 0,0-1-1 0 0,-1-1 1 0 0,1 1-1 0 0,-1-1 1 0 0,0 0-1 0 0,1 0 1 0 0,-1 0-1 0 0,-1-1 1 0 0,4-2-20 0 0,4-4 44 0 0,-7 7-26 0 0,0 0-1 0 0,-1 0 0 0 0,1-1 1 0 0,-1 0-1 0 0,1 1 0 0 0,-1-2 1 0 0,-1 1-1 0 0,1 0 0 0 0,0-1 1 0 0,-1 0-1 0 0,0 1 0 0 0,0-1 1 0 0,-1 0-1 0 0,1-1 0 0 0,-1 1 1 0 0,0 0-1 0 0,-1-1 0 0 0,1 1 1 0 0,-1-1-1 0 0,0 0 0 0 0,0 1 0 0 0,-1-2-17 0 0,0 6-122 0 0,1 0-1 0 0,-1 0 0 0 0,0 0 0 0 0,0-1 0 0 0,0 1 0 0 0,0 0 0 0 0,-1 0 0 0 0,1 0 0 0 0,0 0 0 0 0,0-1 0 0 0,-1 1 0 0 0,1 0 0 0 0,0 0 1 0 0,-1 0-1 0 0,0 0 0 0 0,1 0 0 0 0,-1 0 0 0 0,1 0 0 0 0,-1 0 0 0 0,0 0 0 0 0,0 0 0 0 0,0 0 0 0 0,1 1 0 0 0,-1-1 0 0 0,0 0 0 0 0,0 0 0 0 0,0 1 1 0 0,0-1-1 0 0,0 1 0 0 0,0-1 0 0 0,0 1 0 0 0,0-1 0 0 0,-1 1 0 0 0,1 0 0 0 0,0-1 0 0 0,0 1 0 0 0,0 0 0 0 0,0 0 0 0 0,-1 0 0 0 0,1 0 123 0 0,-7 6-7390 0 0,7-4 1315 0 0,-1 4-4262 0 0</inkml:trace>
  <inkml:trace contextRef="#ctx0" brushRef="#br0" timeOffset="908.582">1070 597 11987 0 0,'0'0'2316'0'0,"0"0"-713"0"0,0 0-381 0 0,0 0-14 0 0,0 0-29 0 0,0 0-139 0 0,0 0-192 0 0,0 0-188 0 0,0 0-128 0 0,0 0-67 0 0,0 0-56 0 0,0 0-50 0 0,0 0-57 0 0,-33 35-59 0 0,-99 109-53 0 0,79-64 54 0 0,50-72-232 0 0,0 0-1 0 0,1 1 1 0 0,0-1 0 0 0,0 1 0 0 0,1 0 0 0 0,0 0 0 0 0,1-1 0 0 0,0 1 0 0 0,0 0 0 0 0,1 0 0 0 0,0 0 0 0 0,0-1 0 0 0,1 1-1 0 0,1-1 1 0 0,-1 1-12 0 0,2-5 14 0 0,-1-1 1 0 0,1 0-1 0 0,-1 0 0 0 0,1 0 0 0 0,0-1 0 0 0,0 1 0 0 0,0-1 0 0 0,1 0 0 0 0,-1 0 0 0 0,1 0 0 0 0,-1-1 0 0 0,1 1 1 0 0,-1-1-1 0 0,1 0 0 0 0,0 0 0 0 0,-1-1 0 0 0,1 0 0 0 0,0 0 0 0 0,0 0 0 0 0,-1 0 0 0 0,1-1 0 0 0,0 1 0 0 0,0-1 1 0 0,-1 0-1 0 0,1-1 0 0 0,-1 1 0 0 0,1-1 0 0 0,-1 0 0 0 0,0 0 0 0 0,4-2-14 0 0,7-10 110 0 0,0 0 0 0 0,-2-1 1 0 0,1 0-1 0 0,-2-1 0 0 0,0 0 0 0 0,-1-1 0 0 0,-1 0 0 0 0,8-18-110 0 0,-2 6 81 0 0,48-125 187 0 0,-60 132-256 0 0,-4 22-51 0 0,0 0-61 0 0,0 16-471 0 0,-20 203-1440 0 0,19-215 1949 0 0,0 1-1 0 0,0 0 0 0 0,1-1 1 0 0,-1 1-1 0 0,1 0 1 0 0,0-1-1 0 0,1 1 1 0 0,-1 0-1 0 0,1-1 1 0 0,0 1-1 0 0,0 0 0 0 0,0-1 1 0 0,1 0-1 0 0,0 1 1 0 0,-1-1-1 0 0,1 0 1 0 0,1 1-1 0 0,-1-1 1 0 0,1-1-1 0 0,0 1 0 0 0,-1 0 1 0 0,2-1-1 0 0,-1 1 1 0 0,0-1-1 0 0,1 0 1 0 0,-1 0-1 0 0,1 0 1 0 0,0 0-1 0 0,0-1 0 0 0,0 0 1 0 0,0 0-1 0 0,4 2 63 0 0,1-3 58 0 0,0 0-1 0 0,0 0 0 0 0,0-1 0 0 0,0 0 1 0 0,0 0-1 0 0,0-1 0 0 0,-1-1 0 0 0,1 1 1 0 0,0-1-1 0 0,-1-1 0 0 0,1 1 0 0 0,-1-2 1 0 0,0 1-1 0 0,1-1 0 0 0,-2 0 0 0 0,1-1 0 0 0,0 0 1 0 0,-1 0-1 0 0,0 0 0 0 0,0-1 0 0 0,-1 0 1 0 0,0 0-1 0 0,0-1 0 0 0,0 0 0 0 0,-1 0 1 0 0,3-4-58 0 0,154-198 2289 0 0,-129 157-2119 0 0,-2 0 0 0 0,-2-2-1 0 0,-3-1 1 0 0,-2-1 0 0 0,15-56-170 0 0,-18-36 0 0 0,-21 145-2 0 0,0 1 1 0 0,0 0 0 0 0,0 0-1 0 0,-1-1 1 0 0,1 1 0 0 0,0 0 0 0 0,-1 0-1 0 0,1-1 1 0 0,-1 1 0 0 0,0 0-1 0 0,0 0 1 0 0,0 0 0 0 0,0 0-1 0 0,0 0 1 0 0,0 0 0 0 0,-1 0-1 0 0,1 0 1 0 0,-1 1 0 0 0,1-1 0 0 0,-1 0-1 0 0,1 1 1 0 0,-1-1 0 0 0,0 1-1 0 0,0 0 1 0 0,0 0 0 0 0,0-1-1 0 0,0 1 1 0 0,0 0 0 0 0,0 1 0 0 0,0-1-1 0 0,0 0 1 0 0,-1 1 0 0 0,1-1-1 0 0,0 1 1 0 0,0-1 0 0 0,-1 1-1 0 0,1 0 1 0 0,0 0 0 0 0,0 0-1 0 0,-1 1 1 0 0,1-1 0 0 0,0 0 0 0 0,0 1-1 0 0,-1-1 1 0 0,1 1 0 0 0,-1 0 1 0 0,-9 7-36 0 0,0 0 0 0 0,0 1 0 0 0,1 0 1 0 0,1 1-1 0 0,-1 0 0 0 0,2 0 0 0 0,-1 1 0 0 0,1 0 1 0 0,1 1-1 0 0,0 0 0 0 0,1 1 0 0 0,-3 6 36 0 0,-5 6-43 0 0,1 0 0 0 0,2 1 0 0 0,0 0 0 0 0,2 0 0 0 0,1 2 0 0 0,1-1 0 0 0,1 1 0 0 0,2 0 0 0 0,1 0 0 0 0,1 1 0 0 0,1-1 0 0 0,2 1 0 0 0,2 26 43 0 0,2-44 15 0 0,1 0 0 0 0,0-1 0 0 0,0 1 0 0 0,1-1 0 0 0,0 0 0 0 0,1 0 0 0 0,0-1 0 0 0,1 1 0 0 0,0-2 0 0 0,0 1 0 0 0,1-1 0 0 0,0-1 0 0 0,0 1 0 0 0,1-1 0 0 0,0-1 0 0 0,0 0 0 0 0,1-1-1 0 0,-1 0 1 0 0,1 0 0 0 0,0-1 0 0 0,1 0 0 0 0,-1-1 0 0 0,1-1 0 0 0,-1 1 0 0 0,1-2 0 0 0,0 0 0 0 0,0 0 0 0 0,0-1 0 0 0,2-1-15 0 0,10 1 132 0 0,-1-2 0 0 0,1-1 0 0 0,0 0 0 0 0,-1-2 0 0 0,1-1 0 0 0,-2-1 0 0 0,1 0 0 0 0,-1-2 0 0 0,7-4-132 0 0,-3-1 98 0 0,-1-2-1 0 0,0-1 1 0 0,-1 0 0 0 0,-1-2-1 0 0,-1-1 1 0 0,-1 0-1 0 0,0-2 1 0 0,-2 0 0 0 0,0-1-1 0 0,-2-1 1 0 0,-1-1 0 0 0,0-1-1 0 0,-2 0 1 0 0,-1 0-1 0 0,-1-2 1 0 0,-2 1 0 0 0,0-2-1 0 0,-2 1 1 0 0,-1-1 0 0 0,-1-2-98 0 0,-1-8-10 0 0,-1-1 0 0 0,-2 0 0 0 0,-1 1 0 0 0,-4-24 10 0 0,-16-14-159 0 0,18 76 151 0 0,0-1-1 0 0,-1 1 1 0 0,1-1 0 0 0,0 1-1 0 0,-1 0 1 0 0,1-1-1 0 0,-1 1 1 0 0,1 0-1 0 0,-1 0 1 0 0,0 0-1 0 0,1 0 1 0 0,-1 0-1 0 0,0 1 1 0 0,0-1-1 0 0,0 0 1 0 0,1 1 0 0 0,-1-1-1 0 0,0 1 1 0 0,0 0-1 0 0,0 0 1 0 0,0 0-1 0 0,0 0 1 0 0,0 0-1 0 0,0 0 1 0 0,0 0-1 0 0,0 0 1 0 0,0 1-1 0 0,1-1 1 0 0,-1 1 0 0 0,0 0-1 0 0,0-1 1 0 0,0 1-1 0 0,1 0 1 0 0,-1 0-1 0 0,0 0 1 0 0,1 0-1 0 0,-1 0 1 0 0,1 0-1 0 0,-1 1 9 0 0,-9 7-17 0 0,0 0 0 0 0,1 1 0 0 0,0 1-1 0 0,0 0 1 0 0,1 0 0 0 0,1 0 0 0 0,-1 1-1 0 0,2 1 1 0 0,0-1 0 0 0,0 3 17 0 0,-2 0-13 0 0,-9 18-12 0 0,1 1 1 0 0,2 1-1 0 0,1 0 0 0 0,2 1 0 0 0,1 1 1 0 0,2 0-1 0 0,1 0 0 0 0,2 1 0 0 0,2 0 1 0 0,2 0-1 0 0,1 28 25 0 0,2-55-16 0 0,0 0 0 0 0,1 0 0 0 0,0 0 0 0 0,1 0 0 0 0,0 0 0 0 0,0 0 0 0 0,1-1 0 0 0,1 1 0 0 0,0-1 0 0 0,0 0 0 0 0,1-1 0 0 0,0 1 0 0 0,1-1 0 0 0,0 0 0 0 0,0-1 0 0 0,2 2 16 0 0,-1-3-76 0 0,1 4-105 0 0,1-1 1 0 0,1 0-1 0 0,-1-1 1 0 0,2 0-1 0 0,-1-1 1 0 0,1 0-1 0 0,0-1 1 0 0,11 5 180 0 0,-20-9-432 0 0,-3-3-2526 0 0,1 1-3748 0 0,-4-4-2731 0 0</inkml:trace>
  <inkml:trace contextRef="#ctx0" brushRef="#br0" timeOffset="2102.515">628 892 0 0 0,'0'0'1064'0'0,"0"0"44"0"0,0 0-199 0 0,0 0-104 0 0,0 0 54 0 0,0 0 83 0 0,0 0 15 0 0,0 0-119 0 0,0 0-221 0 0,0 0-218 0 0,0 0-140 0 0,0 0-38 0 0,0 0 44 0 0,13-2 12867 0 0,-9 0-12729 0 0,20-69 1156 0 0,8-54-509 0 0,-31 60-487 0 0,-1 65-521 0 0,0 0-22 0 0,0 0-16 0 0,0 0-21 0 0,0 0 0 0 0,0 0 6 0 0,0 0 11 0 0,0 0-36 0 0,0 0-4 0 0,0 0 1 0 0,0 0-15 0 0,0 0 8 0 0,0 0 1 0 0,0 0 5 0 0,0 0 8 0 0,0 0 9 0 0,0 0 15 0 0,0 0 11 0 0,0 0-9 0 0,0 0-3 0 0,0 0-8 0 0,0 0-13 0 0,0 0 0 0 0,0 0 7 0 0,0 0 12 0 0,0 0 3 0 0,0 0 3 0 0,0 0 12 0 0,0 0 3 0 0,0 0-14 0 0,0 0-4 0 0,0 0 3 0 0,0 0 8 0 0,0 0-9 0 0,0 0-6 0 0,0 0-9 0 0,0 0 20 0 0,0 0-5 0 0,0 0-2 0 0,0 0-1 0 0,0 0-7 0 0,0 0-16 0 0,0 0-47 0 0,0 0-49 0 0,0 0-58 0 0,0 0-100 0 0,0 0-106 0 0,0 0-144 0 0,0 0-183 0 0,0 0-161 0 0,0 0-87 0 0,7 2-4330 0 0,-3 0-866 0 0,-1 1-3568 0 0</inkml:trace>
</inkml:ink>
</file>

<file path=ppt/ink/ink37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22:04.6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9689 284 2040 0 0,'0'0'1250'0'0,"0"0"-107"0"0,0 0 60 0 0,0 0 158 0 0,0 0 181 0 0,0 0 63 0 0,0 0-63 0 0,0 0-149 0 0,0 0-170 0 0,0 0-180 0 0,0 0-179 0 0,1-5-92 0 0,4-12-76 0 0,-3 13-42 0 0,-24-4 3036 0 0,-1 11-3379 0 0,0 0 0 0 0,0 2 0 0 0,0 0 1 0 0,0 2-1 0 0,1 0 0 0 0,0 1 0 0 0,1 2 0 0 0,-19 10-311 0 0,-30 11 359 0 0,-82 37 754 0 0,152-68-1112 0 0,0 0 1 0 0,1 0-1 0 0,-1 0 0 0 0,0 0 1 0 0,1 0-1 0 0,-1 0 1 0 0,0 0-1 0 0,1 0 1 0 0,-1 0-1 0 0,1 0 1 0 0,-1 0-1 0 0,0 0 1 0 0,1 0-1 0 0,-1 0 1 0 0,0 1-1 0 0,1-1 1 0 0,-1 0-1 0 0,0 0 1 0 0,0 0-1 0 0,1 0 1 0 0,-1 1-1 0 0,0-1 1 0 0,1 0-1 0 0,-1 0 1 0 0,0 1-1 0 0,0-1 1 0 0,1 0-1 0 0,-1 1 1 0 0,0-1-1 0 0,0 0 1 0 0,0 0-1 0 0,0 1 0 0 0,1-1 1 0 0,-1 0-1 0 0,0 1 1 0 0,0-1-1 0 0,0 0 1 0 0,0 1-1 0 0,0-1 1 0 0,0 0-1 0 0,0 1 1 0 0,0-1-1 0 0,0 1 1 0 0,0-1-1 0 0,0 0 1 0 0,0 1-1 0 0,0-1 1 0 0,0 0-1 0 0,0 1 1 0 0,0-1-1 0 0,0 0 1 0 0,-1 1-1 0 0,1-1 1 0 0,0 0-1 0 0,0 1 1 0 0,0-1-1 0 0,-1 0 1 0 0,1 0-1 0 0,0 1 0 0 0,0-1 1 0 0,-1 0-2 0 0,10 4 35 0 0,134 36 150 0 0,-141-39-183 0 0,0 0 0 0 0,1 0 0 0 0,-1 1 0 0 0,0-1 0 0 0,0 0 0 0 0,0 1 0 0 0,0 0 0 0 0,0-1 0 0 0,0 1 0 0 0,0 0 0 0 0,-1 0 0 0 0,1 0 0 0 0,-1 0 0 0 0,1 1 0 0 0,-1-1 0 0 0,0 0 0 0 0,0 0 0 0 0,0 1 0 0 0,0-1 0 0 0,0 1 0 0 0,0-1 0 0 0,-1 1 0 0 0,1-1-1 0 0,-1 1 1 0 0,0-1 0 0 0,0 1 0 0 0,0 0 0 0 0,0-1 0 0 0,0 1 0 0 0,-1-1 0 0 0,1 1 0 0 0,-1 1-2 0 0,-35 77 232 0 0,-130 97-121 0 0,161-175-109 0 0,1 1 1 0 0,0-1 0 0 0,0 1 0 0 0,0 0 0 0 0,0 0-1 0 0,0 0 1 0 0,1 1 0 0 0,0-1 0 0 0,0 1 0 0 0,0 0-1 0 0,1-1 1 0 0,-1 1 0 0 0,1 1 0 0 0,0-1-1 0 0,1 0 1 0 0,-1 0 0 0 0,1 1 0 0 0,0-1 0 0 0,0 1-1 0 0,1-1 1 0 0,0 1 0 0 0,0-1 0 0 0,0 6-3 0 0,3-9 21 0 0,1 1 0 0 0,-1-1 0 0 0,0 1 1 0 0,1-1-1 0 0,-1 0 0 0 0,1 0 0 0 0,-1 0 1 0 0,1-1-1 0 0,0 1 0 0 0,0-1 0 0 0,0 0 0 0 0,0 0 1 0 0,0-1-1 0 0,0 1 0 0 0,0-1 0 0 0,0 1 1 0 0,0-1-1 0 0,3-1-21 0 0,-2 1 20 0 0,37 1 137 0 0,0-3-1 0 0,1-1 0 0 0,-1-2 0 0 0,-1-2 0 0 0,41-13-156 0 0,-38 13 196 0 0,-44 7-187 0 0,-59-48-8503 0 0,51 37 4212 0 0,2 4-2235 0 0,0-1-2340 0 0</inkml:trace>
  <inkml:trace contextRef="#ctx0" brushRef="#br0" timeOffset="444.434">9334 48 13483 0 0,'0'0'1939'0'0,"0"0"-475"0"0,0 0-391 0 0,0 0-111 0 0,0 0 52 0 0,0 0 31 0 0,0 0-111 0 0,0 0-143 0 0,0 0-88 0 0,0 0-77 0 0,0 0-59 0 0,0 0-43 0 0,0 0-80 0 0,8 14-59 0 0,50 97 693 0 0,-42-59-836 0 0,-1 1 0 0 0,-3 1 0 0 0,-3 0 0 0 0,-1 0 0 0 0,-3 0 0 0 0,-3 1 0 0 0,-2 0 0 0 0,-5 34-242 0 0,-38 356 85 0 0,35-157-129 0 0,8-288-14 0 0,0 1 0 0 0,0-1 0 0 0,0 1 0 0 0,0 0 0 0 0,0-1 0 0 0,0 1 0 0 0,1 0 0 0 0,-1-1 0 0 0,0 1-1 0 0,0-1 1 0 0,0 1 0 0 0,1-1 0 0 0,-1 1 0 0 0,0 0 0 0 0,1-1 0 0 0,-1 1 0 0 0,0-1 0 0 0,1 1 0 0 0,-1-1 0 0 0,1 0 0 0 0,-1 1 0 0 0,1-1 0 0 0,-1 1 0 0 0,1-1 0 0 0,-1 0 0 0 0,1 1 0 0 0,-1-1 0 0 0,1 0 0 0 0,0 0 0 0 0,-1 1 0 0 0,1-1 0 0 0,-1 0 0 0 0,1 0 0 0 0,0 0-1 0 0,-1 0 1 0 0,1 0 0 0 0,-1 0 0 0 0,1 0 0 0 0,0 0 0 0 0,-1 0 0 0 0,1 0 0 0 0,0 0 0 0 0,-1 0 0 0 0,1 0 0 0 0,-1-1 0 0 0,1 1 0 0 0,0 0 0 0 0,-1 0 0 0 0,1-1 0 0 0,-1 1 58 0 0,4-16-6136 0 0,-4 11 1014 0 0,2 1-6422 0 0</inkml:trace>
  <inkml:trace contextRef="#ctx0" brushRef="#br0" timeOffset="-5875.982">6933 0 9546 0 0,'0'0'2462'0'0,"0"0"-528"0"0,0 0-541 0 0,0 0-212 0 0,0 0-32 0 0,0 0-41 0 0,0 0-170 0 0,0 0-242 0 0,0 0-184 0 0,0 0-133 0 0,0 0-91 0 0,-3 16-7 0 0,-31 119 297 0 0,-14 31-198 0 0,24-101-91 0 0,23-64-198 0 0,62 10 1772 0 0,-39-11-1695 0 0,6-1-65 0 0,0 1 0 0 0,0 1 0 0 0,0 1 0 0 0,0 2 0 0 0,0 1 1 0 0,-1 1-1 0 0,15 6-103 0 0,4 6-31 0 0,-45-18-191 0 0,0 0 0 0 0,-1 0 0 0 0,1-1 0 0 0,0 1 0 0 0,0 0 0 0 0,0-1 0 0 0,-1 1 0 0 0,1-1 0 0 0,0 1 0 0 0,0-1 0 0 0,-1 1 0 0 0,1-1 1 0 0,0 1-1 0 0,-1-1 0 0 0,1 0 0 0 0,-1 1 0 0 0,1-1 0 0 0,-1 0 0 0 0,1 1 0 0 0,-1-1 0 0 0,1 0 0 0 0,-1 0 0 0 0,0 0 0 0 0,0 1 0 0 0,1-1 0 0 0,-1 0 0 0 0,0 0 0 0 0,0 0 0 0 0,0 0 0 0 0,0 0 0 0 0,0 1 0 0 0,0-1 1 0 0,0 0-1 0 0,0 0 0 0 0,0 0 0 0 0,0 0 0 0 0,0 0 0 0 0,-1 1 0 0 0,1-1 0 0 0,0 0 0 0 0,-1 0 0 0 0,1 0 0 0 0,0 1 0 0 0,-1-1 222 0 0,1-9-2491 0 0,5-18-6413 0 0,-4 20 4138 0 0</inkml:trace>
  <inkml:trace contextRef="#ctx0" brushRef="#br0" timeOffset="-5551.916">7302 63 4273 0 0,'0'0'2803'0'0,"0"0"-384"0"0,0 0-280 0 0,0 0-161 0 0,0 0-152 0 0,0 0-216 0 0,0 0-261 0 0,0 0-269 0 0,0 0-230 0 0,0 0-181 0 0,0 0-135 0 0,0 0-66 0 0,0 0-7 0 0,-11 10 0 0 0,-31 35 13 0 0,25 13 732 0 0,17-46-994 0 0,-5 94 367 0 0,-5-1 0 0 0,-4 0-1 0 0,-22 80-578 0 0,-2-79-578 0 0,38-106 541 0 0,-1 0 0 0 0,1 1 0 0 0,-1-1 0 0 0,1 1 0 0 0,0-1 1 0 0,-1 0-1 0 0,1 1 0 0 0,0-1 0 0 0,-1 1 0 0 0,1-1 0 0 0,0 1 1 0 0,0-1-1 0 0,0 1 0 0 0,-1-1 0 0 0,1 1 0 0 0,0-1 0 0 0,0 1 1 0 0,0-1-1 0 0,0 1 0 0 0,0-1 0 0 0,0 1 0 0 0,0 0 0 0 0,0-1 1 0 0,0 1-1 0 0,0-1 0 0 0,0 1 0 0 0,0-1 0 0 0,0 1 0 0 0,1-1 1 0 0,-1 1-1 0 0,0-1 0 0 0,0 1 0 0 0,1-1 0 0 0,-1 1 0 0 0,0-1 1 0 0,0 1-1 0 0,1-1 0 0 0,-1 0 0 0 0,1 1 0 0 0,-1-1 0 0 0,0 1 1 0 0,1-1-1 0 0,-1 0 0 0 0,1 0 0 0 0,-1 1 0 0 0,1-1 0 0 0,-1 0 1 0 0,1 0-1 0 0,-1 1 0 0 0,1-1 0 0 0,-1 0 0 0 0,1 0 1 0 0,-1 0-1 0 0,1 0 0 0 0,-1 0 0 0 0,1 0 0 0 0,-1 0 0 0 0,1 0 1 0 0,-1 0-1 0 0,1 0 0 0 0,0 0 0 0 0,-1 0 0 0 0,1 0 37 0 0,31-15-2695 0 0,-5-15-2213 0 0,-14 14-3107 0 0,-6 11-16 0 0</inkml:trace>
  <inkml:trace contextRef="#ctx0" brushRef="#br0" timeOffset="-4770.588">7677 4 8418 0 0,'0'0'4439'0'0,"0"0"-1822"0"0,0 0-841 0 0,0 0-294 0 0,0 0-102 0 0,0 0-129 0 0,0 0-228 0 0,0 0-253 0 0,0 0-248 0 0,0 0-214 0 0,0 0-117 0 0,0 0-29 0 0,0 0 27 0 0,-2 14 48 0 0,-13 148 562 0 0,5-73-697 0 0,-5-2 1 0 0,-3 0-1 0 0,-25 70-102 0 0,-30 1-1438 0 0,64-147 1299 0 0,5-26-5814 0 0,81-95-284 0 0,68-131 210 0 0,8 1 5677 0 0,-144 235 7719 0 0,-10 14-2691 0 0,-2-2-5723 0 0,-157 229 7858 0 0,143-215-6557 0 0,7-10-92 0 0,1-1 0 0 0,0 1 0 0 0,1 1 0 0 0,0-1 0 0 0,0 1 0 0 0,2 1 0 0 0,-1-1 0 0 0,2 1 0 0 0,0 0 0 0 0,0 1-1 0 0,0 5-163 0 0,5-16 33 0 0,1-1 0 0 0,0 1-1 0 0,0-1 1 0 0,0 1-1 0 0,0-1 1 0 0,0 1-1 0 0,0-1 1 0 0,1 1-1 0 0,-1-1 1 0 0,1 0 0 0 0,0 0-1 0 0,0 0 1 0 0,0 0-1 0 0,0 0 1 0 0,0 0-1 0 0,0 0 1 0 0,0-1 0 0 0,1 1-1 0 0,-1-1 1 0 0,0 0-1 0 0,1 1 1 0 0,-1-1-1 0 0,1 0 1 0 0,0-1-1 0 0,-1 1 1 0 0,1 0 0 0 0,0-1-1 0 0,-1 1 1 0 0,1-1-1 0 0,0 0 1 0 0,0 0-1 0 0,-1 0 1 0 0,3 0-33 0 0,29 8 219 0 0,-28-4-197 0 0,0-1 0 0 0,0 1 1 0 0,0 0-1 0 0,-1 0 0 0 0,1 1 0 0 0,-1 0 0 0 0,0 0 0 0 0,0 0 0 0 0,-1 1 1 0 0,1-1-1 0 0,-1 1 0 0 0,0 0 0 0 0,-1 0 0 0 0,0 0 0 0 0,0 1 1 0 0,0-1-1 0 0,-1 1 0 0 0,2 5-22 0 0,9 1-2077 0 0,8-34-9049 0 0,-17 16 8428 0 0,0 0-8015 0 0</inkml:trace>
  <inkml:trace contextRef="#ctx0" brushRef="#br0" timeOffset="-3030.186">8172 361 9458 0 0,'0'0'2665'0'0,"0"0"-574"0"0,0 0-258 0 0,0 0-55 0 0,0 0-77 0 0,0 0-185 0 0,0 0-285 0 0,0 0-290 0 0,0 0-198 0 0,0 0-163 0 0,0 0-184 0 0,0 0-113 0 0,0 0-80 0 0,-7 8-53 0 0,-143 175 443 0 0,139-168-588 0 0,8-10-9 0 0,-1-1 0 0 0,1 1 0 0 0,0-1 0 0 0,0 1 0 0 0,0 0 1 0 0,1 0-1 0 0,0 1 0 0 0,0-1 0 0 0,0 0 0 0 0,1 1 1 0 0,-1-1-1 0 0,1 1 0 0 0,1-1 0 0 0,-1 1 0 0 0,1 0 0 0 0,0-1 1 0 0,0 2 3 0 0,48-7 332 0 0,-19-15-155 0 0,-1-1 0 0 0,0-2 1 0 0,-1 0-1 0 0,-1-2 1 0 0,-1-1-1 0 0,-1 0 0 0 0,12-16-177 0 0,50-42 591 0 0,-80 74-547 0 0,0 0 0 0 0,0 0 0 0 0,0 0 0 0 0,1 1 0 0 0,0 0 0 0 0,0 0 0 0 0,0 1 0 0 0,1 0 0 0 0,-1 0 0 0 0,1 1 0 0 0,-1 0 0 0 0,1 0 0 0 0,1 0-44 0 0,-6 4 7 0 0,-1-1-1 0 0,0 1 0 0 0,0 0 1 0 0,0 0-1 0 0,0 0 0 0 0,0 0 1 0 0,0 0-1 0 0,0 0 0 0 0,0 0 1 0 0,-1 1-1 0 0,1-1 1 0 0,-1 1-1 0 0,0-1 0 0 0,0 1 1 0 0,0-1-1 0 0,0 1 0 0 0,0 0 1 0 0,0 0-1 0 0,-1-1 1 0 0,1 1-1 0 0,-1 0 0 0 0,0 0 1 0 0,0 0-1 0 0,0-1 0 0 0,0 2-6 0 0,0-4 1 0 0,8 112 71 0 0,-5 0 0 0 0,-5 0 0 0 0,-5 1-72 0 0,6-95 8 0 0,-2 8 2 0 0,-2 1 0 0 0,-1-1-1 0 0,-1 0 1 0 0,-1-1 0 0 0,-1 1 0 0 0,-1-2-1 0 0,-2 1 1 0 0,0-2 0 0 0,-1 1 0 0 0,-2-2-1 0 0,0 0 1 0 0,-1-1 0 0 0,-2 0-10 0 0,16-18 15 0 0,1 0 1 0 0,-1 0-1 0 0,-1 0 0 0 0,1-1 1 0 0,0 1-1 0 0,-1-1 0 0 0,1 1 1 0 0,-1-1-1 0 0,0 0 1 0 0,0 0-1 0 0,1 0 0 0 0,-2 0 1 0 0,1 0-1 0 0,0-1 0 0 0,0 0 1 0 0,0 1-1 0 0,-1-1 0 0 0,1 0 1 0 0,0-1-1 0 0,-1 1 0 0 0,1 0 1 0 0,-1-1-1 0 0,1 0 1 0 0,-1 0-1 0 0,1 0 0 0 0,-1 0 1 0 0,1-1-1 0 0,-1 1 0 0 0,1-1 1 0 0,-1 0-1 0 0,-1-1-15 0 0,1-3 10 0 0,-1 0 0 0 0,1 0 0 0 0,0 0 0 0 0,1-1 0 0 0,-1 0 0 0 0,1 0 0 0 0,0 0 0 0 0,1 0 0 0 0,-1 0 0 0 0,1-1 0 0 0,0 1 0 0 0,1-1 0 0 0,0 1 0 0 0,0-1-1 0 0,0 1 1 0 0,1-1 0 0 0,0-5-10 0 0,-1 1-4 0 0,1-1-1 0 0,0 1 0 0 0,1-1 0 0 0,0 1 0 0 0,1 0 0 0 0,0 0 1 0 0,1-1-1 0 0,0 1 0 0 0,1 1 0 0 0,0-1 0 0 0,1 0 0 0 0,0 1 1 0 0,1 0-1 0 0,0 0 0 0 0,0 1 0 0 0,1 0 0 0 0,0 0 1 0 0,1 0-1 0 0,0 1 0 0 0,0 0 0 0 0,10-6 5 0 0,-11 7-3 0 0,1 2 1 0 0,1-1-1 0 0,-1 1 0 0 0,1 0 1 0 0,0 1-1 0 0,0 0 0 0 0,0 1 1 0 0,1-1-1 0 0,-1 2 0 0 0,1-1 1 0 0,1 1 2 0 0,142-12 50 0 0,-153 14-24 0 0,0 0 19 0 0,0 0-13 0 0,0 0 3 0 0,0 0-7 0 0,0 0-2 0 0,0 0-6 0 0,0 0 22 0 0,0 0-8 0 0,0 0 33 0 0,0 0-19 0 0,0 0 9 0 0,0 0-23 0 0,0 0 1 0 0,0 0 18 0 0,0 0 2 0 0,0 0-22 0 0,0 0 23 0 0,0 0-17 0 0,0 0-3 0 0,0 0 12 0 0,0 0-15 0 0,0 0-21 0 0,0 0-20 0 0,0 0 24 0 0,0 0-8 0 0,0 0 24 0 0,0 0-17 0 0,0 0-3 0 0,0 0 12 0 0,0 0-18 0 0,0 0-16 0 0,0 0 20 0 0,0 0-12 0 0,0 0 4 0 0,0 0 40 0 0,0 0-13 0 0,0 0-28 0 0,0 0-2 0 0,0 0-22 0 0,0 0 9 0 0,0 0 20 0 0,0 0 17 0 0,0 0 6 0 0,0 0-3 0 0,0 0 0 0 0,0 0 4 0 0,0 0-30 0 0,0 0-16 0 0,0 0-28 0 0,0 0 12 0 0,0 0 32 0 0,0 0 38 0 0,0 0-32 0 0,0 0 14 0 0,0 0-16 0 0,0 0-31 0 0,0 0 19 0 0,0 0 27 0 0,0 0 7 0 0,0 0 4 0 0,0 0-33 0 0,0 0-13 0 0,0 0 16 0 0,0 0-7 0 0,0 0-7 0 0,0 0-6 0 0,0 0-12 0 0,0 0 17 0 0,0 0 27 0 0,0 0 9 0 0,0 0-2 0 0,0 0 1 0 0,0 0-13 0 0,0 0-18 0 0,0 0 4 0 0,0 0 14 0 0,0 0 6 0 0,0 0-14 0 0,0 0-40 0 0,0 0 11 0 0,0 0 36 0 0,0 0 19 0 0,0 0-8 0 0,0 0-6 0 0,0 0 2 0 0,0 0-11 0 0,0 0-32 0 0,0 0 0 0 0,0 0-9 0 0,0 0 23 0 0,0 0 29 0 0,0 0 9 0 0,0 0-25 0 0,0 0 14 0 0,0 0-3 0 0,0 0-22 0 0,0 0 28 0 0,0 0-21 0 0,0 0 6 0 0,0 0 27 0 0,0 0-16 0 0,0 0-25 0 0,0 0-8 0 0,0 0 26 0 0,0 0 4 0 0,0 0-25 0 0,0 0 20 0 0,0 0 10 0 0,0 0 20 0 0,0 0 9 0 0,0 0-38 0 0,0 0-18 0 0,0 0-20 0 0,0 0 26 0 0,0 0 21 0 0,0 0-17 0 0,0 0 5 0 0,0 0-11 0 0,0 0 6 0 0,0 0 17 0 0,0 0 0 0 0,0 0-16 0 0,0 0-4 0 0,0 0-2 0 0,0 0 1 0 0,0 0 14 0 0,0 0-14 0 0,0 0 2 0 0,0 0 9 0 0,0 0-13 0 0,0 0-4 0 0,0 0-17 0 0,0 0 4 0 0,0 0 8 0 0,0 0 38 0 0,0 0-5 0 0,0 0 3 0 0,0 0 1 0 0,0 0-19 0 0,0 0-2 0 0,0 0 9 0 0,0 0-21 0 0,0 0 0 0 0,0 0 12 0 0,0 0 23 0 0,0 0-2 0 0,0 0-22 0 0,0 0-2 0 0,0 0-26 0 0,0 0 33 0 0,0 0-4 0 0,0 0 4 0 0,0 0 26 0 0,0 0-18 0 0,0 0-24 0 0,0 0 4 0 0,0 0-5 0 0,0 0-12 0 0,0 0-1 0 0,0 0 16 0 0,0 0 18 0 0,0 0 0 0 0,0 0-22 0 0,0 0-14 0 0,0 0 32 0 0,0 0-4 0 0,0 0 12 0 0,0 0-24 0 0,0 0 15 0 0,0 0-8 0 0,0 0-17 0 0,0 0 13 0 0,0 0 22 0 0,0 0 3 0 0,0 0 11 0 0,0 0-2 0 0,0 0-33 0 0,0 0 0 0 0,0 0-5 0 0,0 0-8 0 0,0 0 10 0 0,0 0 2 0 0,0 0 29 0 0,0 0 5 0 0,0 0-13 0 0,0 0-20 0 0,0 0-17 0 0,0 0 34 0 0,0 0-17 0 0,0 0-4 0 0,0 0 40 0 0,0 0-25 0 0,0 0 1 0 0,0 0-14 0 0,0 0-2 0 0,0 0 28 0 0,0 0 6 0 0,0 0-38 0 0,0 0 20 0 0,0 0 10 0 0,0 0 13 0 0,0 0-3 0 0,0 0-41 0 0,0 0-10 0 0,0 0 8 0 0,0 0 17 0 0,0 0 14 0 0,0 0-22 0 0,0 0-27 0 0,0 0 38 0 0,0 0-10 0 0,0 0-6 0 0,0 0 33 0 0,0 0-21 0 0,0 0 0 0 0,0 0 6 0 0,0 0-26 0 0,0 0-6 0 0,0 0 8 0 0,0 0-36 0 0,0 0 21 0 0,0 0 4 0 0,0 0-14 0 0,0 0 4 0 0,0 0 18 0 0,-2-17-6576 0 0,-1 15 1562 0 0,2-1-6757 0 0</inkml:trace>
  <inkml:trace contextRef="#ctx0" brushRef="#br0" timeOffset="-8964.528">4137 722 7706 0 0,'0'0'3927'0'0,"0"0"-1866"0"0,0 0-1019 0 0,0 0-312 0 0,0 0 59 0 0,0 0 106 0 0,0 0 12 0 0,0 0-113 0 0,0 0-220 0 0,0 0-200 0 0,0 0-134 0 0,-8 21-84 0 0,-56 138 31 0 0,48-129-557 0 0,-2-2 1 0 0,0 0-1 0 0,-2-1 1 0 0,-1-1 0 0 0,-8 7 369 0 0,27-32-1427 0 0,1 1 1607 0 0,1-1-3889 0 0,0 0-4385 0 0,0-1 2609 0 0</inkml:trace>
  <inkml:trace contextRef="#ctx0" brushRef="#br0" timeOffset="-8098.013">4376 909 9250 0 0,'0'0'2163'0'0,"0"0"-417"0"0,0 0-262 0 0,0 0-14 0 0,0 0-26 0 0,0 0-148 0 0,0 0-285 0 0,0 0-260 0 0,0 0-183 0 0,0 0-126 0 0,0 0-64 0 0,0 0 17 0 0,9-15 15 0 0,62-102 811 0 0,241-240 1445 0 0,-248 295-2309 0 0,-48 91-345 0 0,-2 152 201 0 0,-9-49-238 0 0,19-78-8 0 0,-21-53 38 0 0,-1-1-1 0 0,1 0 1 0 0,-1 0 0 0 0,0 0-1 0 0,1-1 1 0 0,-1 1-1 0 0,1 0 1 0 0,-1-1 0 0 0,0 0-1 0 0,1 0 1 0 0,-1 1-1 0 0,0-1 1 0 0,1 0 0 0 0,-1-1-1 0 0,0 1 1 0 0,0 0-1 0 0,0-1 1 0 0,0 1 0 0 0,0-1-1 0 0,-1 1 1 0 0,1-1-1 0 0,0 0 1 0 0,-1 0 0 0 0,1 0-1 0 0,-1 0 1 0 0,0 0-1 0 0,1 0 1 0 0,-1 0 0 0 0,0-1-1 0 0,0 1 1 0 0,-1 0 0 0 0,1-2-5 0 0,10-12 32 0 0,190-245 31 0 0,-74 103-88 0 0,-127 158 23 0 0,1 1 1 0 0,0-1 0 0 0,0 0 0 0 0,-1 0 0 0 0,1 0 0 0 0,0 0 0 0 0,0 1 0 0 0,-1-1 0 0 0,1 0 0 0 0,0 1-1 0 0,-1-1 1 0 0,1 1 0 0 0,0-1 0 0 0,-1 0 0 0 0,1 1 0 0 0,-1-1 0 0 0,1 1 0 0 0,-1 0 0 0 0,1-1 0 0 0,-1 1 0 0 0,1-1-1 0 0,-1 1 1 0 0,1 0 0 0 0,-1-1 0 0 0,0 1 0 0 0,1 0 0 0 0,-1 0 0 0 0,0-1 0 0 0,0 1 0 0 0,0 0 0 0 0,1 0-1 0 0,-1-1 1 0 0,0 1 0 0 0,0 0 0 0 0,0 0 0 0 0,0-1 0 0 0,0 1 0 0 0,0 0 0 0 0,-1 0 0 0 0,1-1 0 0 0,0 1 0 0 0,0 0-1 0 0,-1 0 1 0 0,1-1 0 0 0,0 1 0 0 0,-1 0 0 0 0,1-1 0 0 0,0 1 0 0 0,-1 0 0 0 0,1-1 0 0 0,-1 1 0 0 0,1-1-1 0 0,-1 1 1 0 0,1 0 0 0 0,-1-1 1 0 0,1 2 7 0 0,-35 184 169 0 0,33-175-175 0 0,-9 36 7 0 0,3 0 1 0 0,1 1-1 0 0,3 0 0 0 0,2 0 1 0 0,2 4-9 0 0,9 4-859 0 0,-9-56 432 0 0,0 0-181 0 0,0 0-209 0 0,0 0-253 0 0,0 0-294 0 0,2-3-8400 0 0,-1-1-1017 0 0</inkml:trace>
  <inkml:trace contextRef="#ctx0" brushRef="#br0" timeOffset="-7700.837">5486 766 12763 0 0,'0'0'4157'0'0,"0"0"-2201"0"0,0 0-961 0 0,0 0-174 0 0,0 0 50 0 0,0 0 32 0 0,0 0-72 0 0,0 0-187 0 0,0 0-181 0 0,0 0-114 0 0,0 0-65 0 0,0 0-22 0 0,0 0-42 0 0,31-14-12 0 0,91-43-37 0 0,-64 38 81 0 0,-47 21-168 0 0,-10-3-72 0 0,0 1 1 0 0,1 0-1 0 0,-1 0 1 0 0,0 0-1 0 0,0 0 1 0 0,0 0-1 0 0,0 0 0 0 0,0 0 1 0 0,0 0-1 0 0,0 0 1 0 0,0 0-1 0 0,0 1 1 0 0,1-1-1 0 0,-1 1 1 0 0,0-1-1 0 0,0 0 1 0 0,0 1-1 0 0,-1 0 1 0 0,1-1-1 0 0,0 1 1 0 0,0 0-1 0 0,0-1 1 0 0,0 1-1 0 0,0 0 1 0 0,-1 0-1 0 0,1-1 1 0 0,0 1-1 0 0,-1 0 1 0 0,1 0-1 0 0,-1 0 1 0 0,1 0-1 0 0,-1 0 1 0 0,1 0-1 0 0,-1 0 1 0 0,0 0-1 0 0,1 0 1 0 0,-1 1-1 0 0,0-1 0 0 0,0 0 1 0 0,0 0-1 0 0,0 0 1 0 0,0 0-1 0 0,0 0 1 0 0,0 0-1 0 0,0 0 1 0 0,0 0-1 0 0,-1 0 1 0 0,1 1-1 0 0,0-1 1 0 0,-1 0-1 0 0,1 0 1 0 0,0 0-1 0 0,-1 0 1 0 0,0 0-1 0 0,1 0 1 0 0,-1-1-1 0 0,0 1 1 0 0,1 0-1 0 0,-1 0 1 0 0,0 0-1 0 0,0 0-12 0 0,-88 119 404 0 0,15-27-186 0 0,73-92-211 0 0,0 0 1 0 0,0 0 0 0 0,0 1 0 0 0,0-1 0 0 0,1 0 0 0 0,-1 0-1 0 0,0 1 1 0 0,0-1 0 0 0,1 0 0 0 0,-1 1 0 0 0,1-1-1 0 0,-1 0 1 0 0,1 1 0 0 0,0-1 0 0 0,0 1 0 0 0,-1-1 0 0 0,1 1-1 0 0,0-1 1 0 0,0 1 0 0 0,0-1 0 0 0,0 1 0 0 0,1-1 0 0 0,-1 1-1 0 0,0-1 1 0 0,1 0 0 0 0,-1 1 0 0 0,1-1 0 0 0,-1 1 0 0 0,1-1-1 0 0,0 0 1 0 0,-1 0 0 0 0,1 1 0 0 0,0-1 0 0 0,0 0-1 0 0,0 0 1 0 0,0 0 0 0 0,0 0 0 0 0,1 1-8 0 0,83-16 111 0 0,-69 4-732 0 0,25-18-3366 0 0,-17 6-8278 0 0,-18 15 1113 0 0</inkml:trace>
  <inkml:trace contextRef="#ctx0" brushRef="#br0" timeOffset="-7199.43">6077 504 14819 0 0,'0'0'2294'0'0,"0"0"-412"0"0,0 0-294 0 0,0 0-82 0 0,0 0-93 0 0,0 0-219 0 0,0 0-295 0 0,0 0-254 0 0,0 0-175 0 0,0 0-94 0 0,0 0-19 0 0,0 0-15 0 0,0 0-30 0 0,17 5 789 0 0,-2 3-656 0 0,1 1-335 0 0,0-1 0 0 0,0-1 0 0 0,1 0 0 0 0,0-1 0 0 0,0 0 0 0 0,0-2 0 0 0,1 0 0 0 0,0-1 0 0 0,7 0-110 0 0,86 1 140 0 0,-110-4-113 0 0,-1 0 0 0 0,0 0-41 0 0,0 0 16 0 0,0 0-2 0 0,0 0-36 0 0,0 0-20 0 0,0 0-3 0 0,-40-11-5886 0 0,32 11 4360 0 0,-8 0-1330 0 0,4 4-4002 0 0,3-1-4401 0 0</inkml:trace>
  <inkml:trace contextRef="#ctx0" brushRef="#br0" timeOffset="-6945.733">6064 736 10778 0 0,'0'0'4613'0'0,"0"0"-1929"0"0,0 0-983 0 0,0 0-315 0 0,0 0-142 0 0,0 0-140 0 0,0 0-190 0 0,0 0-226 0 0,0 0-108 0 0,0 0-48 0 0,0 0-2 0 0,0 0-30 0 0,0 0-68 0 0,8 8-32 0 0,22 22-64 0 0,-27-28-278 0 0,0 0 1 0 0,0 0-1 0 0,0 0 0 0 0,1-1 1 0 0,-1 1-1 0 0,1-1 0 0 0,-1 0 1 0 0,1 0-1 0 0,-1 0 0 0 0,1 0 0 0 0,0-1 1 0 0,-1 1-1 0 0,1-1 0 0 0,0 0 1 0 0,-1 0-1 0 0,1 0 0 0 0,0-1 1 0 0,2 0-59 0 0,11 0 186 0 0,2 0-288 0 0,-1-1 0 0 0,0 0 0 0 0,0-1 1 0 0,0-1-1 0 0,0-1 0 0 0,-1-1 0 0 0,1 0 0 0 0,-2-1 0 0 0,9-5 102 0 0,-16 3-2956 0 0,-5 3-6255 0 0,-3 3-3050 0 0</inkml:trace>
  <inkml:trace contextRef="#ctx0" brushRef="#br0" timeOffset="9250.421">1416 1834 3497 0 0,'0'0'3358'0'0,"0"0"-1134"0"0,0 0-277 0 0,0 0 67 0 0,0 0 12 0 0,0 0-151 0 0,0 0-311 0 0,0 0-369 0 0,0 0-288 0 0,0 0-181 0 0,0 0-100 0 0,0 0-47 0 0,0 0-63 0 0,27 7 2698 0 0,25-3-1349 0 0,0 6-1229 0 0,223 2 605 0 0,-292-13-2676 0 0,4-7-3397 0 0,2 6-4204 0 0,7 2-2278 0 0</inkml:trace>
  <inkml:trace contextRef="#ctx0" brushRef="#br0" timeOffset="9870.529">1403 2165 11330 0 0,'0'0'2190'0'0,"0"0"-348"0"0,0 0-272 0 0,0 0-70 0 0,0 0-116 0 0,0 0-214 0 0,0 0-290 0 0,0 0-291 0 0,0 0-208 0 0,0 0-65 0 0,0 0 49 0 0,0 0 96 0 0,0 0 114 0 0,6 2 51 0 0,8 3-238 0 0,1-1 0 0 0,1-1 1 0 0,-1 0-1 0 0,0-1 0 0 0,1-1 0 0 0,-1 0 1 0 0,1-1-1 0 0,6-1-388 0 0,57 2 660 0 0,82 0 473 0 0,-160-1-1097 0 0,-1 0 18 0 0,0 0 7 0 0,0 0 0 0 0,0 0 9 0 0,0 0-22 0 0,0 0-1 0 0,0 0 2 0 0,0 0 2 0 0,0 0-23 0 0,0 0-27 0 0,0 0 27 0 0,0 0-7 0 0,0 0-23 0 0,0 0-2 0 0,0 0 17 0 0,0 0 0 0 0,0 0-25 0 0,0 0 23 0 0,0 0-34 0 0,0 0-3 0 0,0 0 39 0 0,0 0-17 0 0,0 0-19 0 0,0 0-7 0 0,0 0-8 0 0,0 0-15 0 0,0 0 13 0 0,0 0-14 0 0,0 0-34 0 0,0 0-9 0 0,0 0-6 0 0,0 0-9 0 0,0 0-32 0 0,0 0-22 0 0,0 0-66 0 0,0 0-42 0 0,0 0-15 0 0,0 0-51 0 0,0 0-71 0 0,5-15-7771 0 0,4 2 365 0 0,-7 12-2342 0 0</inkml:trace>
  <inkml:trace contextRef="#ctx0" brushRef="#br0" timeOffset="-14224.076">314 243 2465 0 0,'0'0'1980'0'0,"0"0"-596"0"0,0 0-133 0 0,0 0 144 0 0,0 0 135 0 0,0 0 10 0 0,0 0-157 0 0,0 0-312 0 0,0 0-307 0 0,0 0-238 0 0,0 0-160 0 0,-1 4-66 0 0,-22 90 2610 0 0,-9 38-1159 0 0,-5-2 0 0 0,-32 70-1751 0 0,10-68 881 0 0,56-127-853 0 0,3-5 87 0 0,0 0-1 0 0,0 0 1 0 0,0-1 0 0 0,-1 1-1 0 0,1 0 1 0 0,0 0 0 0 0,0 0-1 0 0,0 0 1 0 0,0 0-1 0 0,-1 0 1 0 0,1 0 0 0 0,0 0-1 0 0,0 0 1 0 0,0 0 0 0 0,0 0-1 0 0,-1 0 1 0 0,1 0-1 0 0,0 0 1 0 0,0 0 0 0 0,0 0-1 0 0,0 0 1 0 0,-1 0-1 0 0,1 0 1 0 0,0 0 0 0 0,0 0-1 0 0,0 0 1 0 0,0 0 0 0 0,-1 0-1 0 0,1 1-114 0 0,0-11-258 0 0,3-20 296 0 0,2 0-1 0 0,1 0 1 0 0,1 1 0 0 0,1-1 0 0 0,1 1 0 0 0,2 1 0 0 0,12-22-38 0 0,-10 20 24 0 0,132-282 177 0 0,-145 311-205 0 0,0 1 0 0 0,0-1 1 0 0,1 0-1 0 0,-1 0 0 0 0,0 1 0 0 0,1-1 0 0 0,-1 0 0 0 0,0 1 0 0 0,1-1 0 0 0,-1 1 0 0 0,1-1 0 0 0,-1 0 0 0 0,1 1 0 0 0,0-1 0 0 0,-1 1 0 0 0,1 0 0 0 0,-1-1 0 0 0,1 1 0 0 0,0-1 0 0 0,-1 1 0 0 0,1 0 0 0 0,0-1 0 0 0,0 1 0 0 0,-1 0 0 0 0,1 0 0 0 0,0 0 0 0 0,-1-1 0 0 0,1 1 0 0 0,0 0 0 0 0,0 0 0 0 0,0 0 1 0 0,-1 0-1 0 0,1 0 0 0 0,0 1 0 0 0,0-1 0 0 0,-1 0 0 0 0,1 0 0 0 0,0 0 0 0 0,-1 1 0 0 0,1-1 0 0 0,0 0 0 0 0,-1 1 0 0 0,1-1 0 0 0,0 0 0 0 0,-1 1 0 0 0,1-1 0 0 0,0 1 0 0 0,-1-1 0 0 0,1 1 0 0 0,-1-1 0 0 0,1 1 0 0 0,-1 0 0 0 0,1-1 0 0 0,-1 1 0 0 0,0 0 0 0 0,1-1 0 0 0,-1 1 0 0 0,0 0 0 0 0,0-1 1 0 0,1 1-1 0 0,-1 0 0 0 0,0 0 0 0 0,0-1 0 0 0,0 1 0 0 0,0 0 0 0 0,0 0 0 0 0,0 0 4 0 0,17 55 127 0 0,-17-55-133 0 0,21 203 257 0 0,-19-157-228 0 0,1-1-1 0 0,3 0 0 0 0,2 0 0 0 0,6 20-22 0 0,-14-64 4 0 0,0-1 0 0 0,-1 1 0 0 0,1-1 0 0 0,0 1 0 0 0,0-1 0 0 0,0 0-1 0 0,0 1 1 0 0,0-1 0 0 0,0 1 0 0 0,1-1 0 0 0,-1 1 0 0 0,0-1 0 0 0,1 0 0 0 0,-1 1-1 0 0,1-1 1 0 0,-1 0 0 0 0,1 1 0 0 0,0-1 0 0 0,0 0 0 0 0,0 0 0 0 0,-1 1-1 0 0,1-1 1 0 0,0 0 0 0 0,0 0 0 0 0,0 0 0 0 0,1 0 0 0 0,-1 0 0 0 0,0-1-1 0 0,0 1 1 0 0,0 0 0 0 0,1 0 0 0 0,-1-1 0 0 0,0 1 0 0 0,1-1 0 0 0,-1 1 0 0 0,1-1-1 0 0,-1 0 1 0 0,0 1 0 0 0,1-1 0 0 0,-1 0 0 0 0,1 0 0 0 0,-1 0 0 0 0,1 0-1 0 0,-1 0 1 0 0,1-1 0 0 0,-1 1 0 0 0,0 0 0 0 0,1 0 0 0 0,-1-1 0 0 0,1 1-1 0 0,-1-1 1 0 0,0 0 0 0 0,1 1 0 0 0,-1-1 0 0 0,0 0 0 0 0,0 0 0 0 0,0 0 0 0 0,1 0-5 0 0,64-152 363 0 0,91-194-306 0 0,-102 245-136 0 0,-55 101 29 0 0,0 1-9 0 0,17 26-106 0 0,-7 2 236 0 0,-1 1 0 0 0,-1 0 1 0 0,-1 0-1 0 0,-2 0 1 0 0,-1 1-1 0 0,-1 14-70 0 0,15 252 483 0 0,-6-265-1519 0 0,-12-42-6663 0 0,0 1-3788 0 0,0 8 3491 0 0</inkml:trace>
  <inkml:trace contextRef="#ctx0" brushRef="#br0" timeOffset="-13945.537">1087 696 10842 0 0,'0'0'5276'0'0,"0"0"-3153"0"0,0 0-1135 0 0,0 0-93 0 0,0 0 95 0 0,0 0 13 0 0,0 0-167 0 0,0 0-247 0 0,0 0-215 0 0,0 0-110 0 0,0 0-16 0 0,0 0 13 0 0,1 11-43 0 0,5 92 458 0 0,-11-30-1039 0 0,5-66-2301 0 0,1-6-1256 0 0,-1-1-3536 0 0,2 0-1043 0 0</inkml:trace>
  <inkml:trace contextRef="#ctx0" brushRef="#br0" timeOffset="-13401.91">1311 475 5297 0 0,'0'0'1907'0'0,"0"0"-116"0"0,0 0-4 0 0,0 0 70 0 0,0 0-69 0 0,0 0-232 0 0,0 0-325 0 0,0 0-274 0 0,0 0-195 0 0,0 0-97 0 0,0 0-41 0 0,0 0-4 0 0,0 0-25 0 0,13 10 2260 0 0,-4-4-2619 0 0,0-1 0 0 0,0 0 0 0 0,0-1 0 0 0,0 0 0 0 0,1-1 0 0 0,0 0 0 0 0,-1 0 0 0 0,1-1 0 0 0,0 0 0 0 0,0-1 0 0 0,1 0 0 0 0,-1-1 0 0 0,0 0 0 0 0,0 0 0 0 0,0-1 0 0 0,7-2-236 0 0,21 2 262 0 0,83-6 174 0 0,-67 7-349 0 0,-54 0-70 0 0,0 0 5 0 0,0 0-12 0 0,0 0-6 0 0,0 0-18 0 0,0 0-13 0 0,0 0-4 0 0,0 0-52 0 0,0 0-42 0 0,0 0-40 0 0,0 0-85 0 0,-25 4-6095 0 0,9 3-2241 0 0,11-3-2566 0 0</inkml:trace>
  <inkml:trace contextRef="#ctx0" brushRef="#br0" timeOffset="-13144.15">1453 696 13811 0 0,'0'0'2167'0'0,"0"0"-617"0"0,0 0-519 0 0,0 0-48 0 0,0 0 45 0 0,0 0-20 0 0,0 0-99 0 0,0 0-119 0 0,0 0-93 0 0,0 0-48 0 0,0 0-52 0 0,0 0-93 0 0,0 0-100 0 0,17 2-84 0 0,108 7 336 0 0,-37-26-995 0 0,-60 6-3632 0 0,-1-2-5678 0 0,-21 10-1704 0 0</inkml:trace>
  <inkml:trace contextRef="#ctx0" brushRef="#br0" timeOffset="-12721.83">2270 103 16131 0 0,'0'0'2028'0'0,"0"0"-687"0"0,0 0-374 0 0,0 0-17 0 0,0 0 42 0 0,0 0-63 0 0,0 0-146 0 0,0 0-168 0 0,0 0-163 0 0,0 0-109 0 0,0 0-78 0 0,0 0-83 0 0,0 0-36 0 0,-28 28-12 0 0,-87 88-24 0 0,64-40 30 0 0,46-60-109 0 0,-4 9-19 0 0,2 0 1 0 0,1 1-1 0 0,1 0 0 0 0,1 0 0 0 0,1 0 1 0 0,1 0-1 0 0,2 1 0 0 0,0-1 1 0 0,3 13-13 0 0,-2-29 6 0 0,1 0 0 0 0,0-1 0 0 0,1 1 1 0 0,0 0-1 0 0,0-1 0 0 0,1 1 0 0 0,0-1 0 0 0,1 0 1 0 0,0-1-1 0 0,0 1 0 0 0,1-1 0 0 0,0 0 1 0 0,0 0-1 0 0,1-1 0 0 0,0 1 0 0 0,1-2 1 0 0,-1 1-1 0 0,1-1 0 0 0,0 0 0 0 0,1-1 0 0 0,0 0 1 0 0,-1 0-1 0 0,2-1 0 0 0,-1 0 0 0 0,0 0 1 0 0,1-1-1 0 0,0 0 0 0 0,-1-1 0 0 0,1 0 0 0 0,10 0-6 0 0,-9-2 67 0 0,0 0-1 0 0,-1 0 0 0 0,1-1 1 0 0,0 0-1 0 0,0-1 0 0 0,-1 0 1 0 0,1-1-1 0 0,-1 0 0 0 0,1-1 1 0 0,-1 0-1 0 0,0 0 0 0 0,-1-1 1 0 0,1-1-1 0 0,-1 1 0 0 0,0-2 0 0 0,0 1 1 0 0,-1-1-1 0 0,0 0 0 0 0,0-1 1 0 0,0 0-1 0 0,-1 0 0 0 0,-1-1 1 0 0,1 0-1 0 0,-1 0 0 0 0,-1 0 1 0 0,0-1-1 0 0,0 0 0 0 0,-1 0 1 0 0,0 0-1 0 0,-1 0 0 0 0,0-1 1 0 0,0 1-1 0 0,-1-4-66 0 0,-1 10 1 0 0,-1 1 1 0 0,1-1-1 0 0,-1 1 1 0 0,0-1 0 0 0,0 1-1 0 0,-1-1 1 0 0,1 1-1 0 0,-1 0 1 0 0,1-1-1 0 0,-1 1 1 0 0,0 0-1 0 0,0-1 1 0 0,-1 1-1 0 0,1 0 1 0 0,-1 0 0 0 0,1 0-1 0 0,-1 0 1 0 0,0 0-1 0 0,0 0 1 0 0,-1 1-1 0 0,1-1 1 0 0,0 1-1 0 0,-1-1 1 0 0,1 1-1 0 0,-1 0 1 0 0,0 0 0 0 0,0 0-1 0 0,0 0 1 0 0,0 1-1 0 0,0-1 1 0 0,0 1-1 0 0,-1 0 1 0 0,1-1-1 0 0,0 2 1 0 0,-1-1-1 0 0,-2 0-1 0 0,-3-1-54 0 0,1 1-1 0 0,-1 0 1 0 0,0 1-1 0 0,0 0 1 0 0,1 0-1 0 0,-1 1 1 0 0,0 0-1 0 0,1 0 0 0 0,-1 1 1 0 0,0 1-1 0 0,1-1 1 0 0,0 1-1 0 0,0 0 1 0 0,-4 3 54 0 0,-8 6-325 0 0,0 2 0 0 0,0 0 1 0 0,2 1-1 0 0,0 1 0 0 0,0 1 0 0 0,2 0 1 0 0,-4 6 324 0 0,-21 29-4178 0 0,4 2-5096 0 0,28-39-2246 0 0</inkml:trace>
  <inkml:trace contextRef="#ctx0" brushRef="#br0" timeOffset="-12348.488">2659 180 11370 0 0,'0'0'3675'0'0,"0"0"-1508"0"0,0 0-659 0 0,0 0-113 0 0,0 0-3 0 0,0 0-117 0 0,0 0-279 0 0,0 0-274 0 0,0 0-277 0 0,0 0-198 0 0,0 0-68 0 0,0 0-46 0 0,15 60 1398 0 0,45 347-637 0 0,-58-393-941 0 0,0-3-160 0 0,0 0-1 0 0,-1 0 1 0 0,0 1 0 0 0,-1-1 0 0 0,0 1 0 0 0,0-1 0 0 0,-2 1 0 0 0,1-1 0 0 0,-2 3 207 0 0,-3-3-1593 0 0,0-19-5086 0 0,7-25-4807 0 0,3 22 5226 0 0</inkml:trace>
  <inkml:trace contextRef="#ctx0" brushRef="#br0" timeOffset="-12023.957">2959 214 9714 0 0,'0'0'2327'0'0,"0"0"-668"0"0,0 0-358 0 0,0 0 8 0 0,0 0 51 0 0,0 0-43 0 0,0 0-181 0 0,0 0-231 0 0,0 0-196 0 0,-22 32-159 0 0,-68 101-99 0 0,-20 28 1087 0 0,96-117-867 0 0,40-31-225 0 0,96 20 513 0 0,-113-26-925 0 0,0 0 0 0 0,-1 1-1 0 0,0 1 1 0 0,0-1 0 0 0,-1 1 0 0 0,0 1-1 0 0,-1-1 1 0 0,0 1 0 0 0,0 0-1 0 0,-1 0 1 0 0,2 7-34 0 0,-5-14-41 0 0,5-2-3659 0 0,-3-2-4591 0 0,0-2-2903 0 0</inkml:trace>
  <inkml:trace contextRef="#ctx0" brushRef="#br0" timeOffset="-11353.665">3213 556 11618 0 0,'0'0'3537'0'0,"0"0"-1267"0"0,0 0-526 0 0,0 0-142 0 0,0 0-114 0 0,0 0-167 0 0,0 0-273 0 0,0 0-277 0 0,0 0-198 0 0,0 0-157 0 0,0 0-140 0 0,0 0-89 0 0,0 0-63 0 0,-5 4-47 0 0,-5 5-78 0 0,0 0 0 0 0,0 2 0 0 0,1-1 0 0 0,1 1 0 0 0,0 0 0 0 0,0 0 0 0 0,1 1 0 0 0,1 0 0 0 0,0 1 0 0 0,0 0 0 0 0,1-1 0 0 0,1 1 0 0 0,0 1 0 0 0,1-1 0 0 0,0 1 0 0 0,1-1 0 0 0,1 1-1 0 0,0 0 1 0 0,1 10 1 0 0,1-22 10 0 0,1 0-1 0 0,-1-1 0 0 0,0 1 0 0 0,1 0 0 0 0,-1-1 0 0 0,1 1 0 0 0,-1-1 1 0 0,1 1-1 0 0,0-1 0 0 0,-1 0 0 0 0,1 0 0 0 0,0 0 0 0 0,0 0 0 0 0,0 0 1 0 0,0 0-1 0 0,0-1 0 0 0,0 1 0 0 0,0 0 0 0 0,0-1 0 0 0,0 0 0 0 0,1 1 1 0 0,-1-1-1 0 0,0 0 0 0 0,0 0 0 0 0,0 0 0 0 0,0-1 0 0 0,0 1 0 0 0,1 0 1 0 0,-1-1-1 0 0,0 0 0 0 0,0 1 0 0 0,0-1 0 0 0,0 0 0 0 0,0 0 0 0 0,-1 0 1 0 0,1 0-1 0 0,0 0 0 0 0,0 0 0 0 0,-1-1 0 0 0,1 1 0 0 0,0-1 1 0 0,0 0-10 0 0,18-16 187 0 0,0-2 1 0 0,-1 0-1 0 0,-1-1 1 0 0,-1-1-1 0 0,0-1 1 0 0,6-13-188 0 0,13-17 92 0 0,-36 52-94 0 0,0 0-1 0 0,0 0 1 0 0,1-1-1 0 0,-1 1 1 0 0,0 0-1 0 0,1 0 1 0 0,-1 0-1 0 0,1 0 1 0 0,0 0-1 0 0,-1 0 1 0 0,1 0-1 0 0,0 0 1 0 0,0 0-1 0 0,-1 0 1 0 0,1 0-1 0 0,0 0 1 0 0,0 0-1 0 0,0 1 1 0 0,0-1 0 0 0,0 0-1 0 0,0 1 1 0 0,0-1-1 0 0,0 1 1 0 0,0-1-1 0 0,1 1 1 0 0,-1-1-1 0 0,0 1 1 0 0,0 0-1 0 0,0 0 1 0 0,1 0-1 0 0,-1-1 1 0 0,0 1-1 0 0,0 0 1 0 0,0 0-1 0 0,1 1 1 0 0,-1-1-1 0 0,0 0 1 0 0,0 0-1 0 0,0 1 1 0 0,1-1-1 0 0,-1 0 1 0 0,0 1-1 0 0,1 0 3 0 0,16 71-36 0 0,13 150-97 0 0,-16-143-52 0 0,-5 2 1 0 0,0 71 184 0 0,-9-134 9 0 0,-1-1 0 0 0,0 1 0 0 0,-2 0 0 0 0,0-1 0 0 0,-1 1 0 0 0,-1-1 0 0 0,-1 0 0 0 0,0 0 0 0 0,-1 0 0 0 0,-1-1 0 0 0,0 0 0 0 0,-1 0 0 0 0,-3 2-9 0 0,11-16 2 0 0,-1 0 1 0 0,0 0-1 0 0,1 0 1 0 0,-1 0-1 0 0,0 0 1 0 0,0 0-1 0 0,0-1 0 0 0,-1 1 1 0 0,1 0-1 0 0,0-1 1 0 0,-1 1-1 0 0,1-1 0 0 0,-1 1 1 0 0,1-1-1 0 0,-1 1 1 0 0,0-1-1 0 0,1 0 1 0 0,-1 0-1 0 0,0 0 0 0 0,0 0 1 0 0,0 0-1 0 0,0-1 1 0 0,0 1-1 0 0,0 0 1 0 0,0-1-1 0 0,0 1 0 0 0,0-1 1 0 0,0 0-1 0 0,0 0 1 0 0,0 0-1 0 0,-1 0 0 0 0,1 0 1 0 0,0 0-1 0 0,0-1 1 0 0,0 1-1 0 0,0-1 1 0 0,0 1-1 0 0,0-1 0 0 0,0 0 1 0 0,0 0-1 0 0,0 0 1 0 0,0 0-1 0 0,-1-1-2 0 0,-3-11 21 0 0,1 0 0 0 0,0 0 1 0 0,1-1-1 0 0,0 1 0 0 0,1-1 0 0 0,1 0 1 0 0,0 0-1 0 0,1 0 0 0 0,0 0 0 0 0,1-1 1 0 0,2-10-22 0 0,-2 3 42 0 0,2 1-53 0 0,0 0 0 0 0,2 0 0 0 0,1 0 0 0 0,0 1 0 0 0,2-1 0 0 0,0 1 0 0 0,1 1 0 0 0,1 0 0 0 0,1 0 0 0 0,1 0 0 0 0,8-10 11 0 0,-13 19-577 0 0,7-11 307 0 0,-8 16-3214 0 0,0 4-3310 0 0,-2 1-4781 0 0</inkml:trace>
  <inkml:trace contextRef="#ctx0" brushRef="#br0" timeOffset="8505.954">43 1517 6833 0 0,'0'0'1856'0'0,"0"0"-399"0"0,0 0-95 0 0,0 0 145 0 0,0 0 117 0 0,0 0-2 0 0,0 0-213 0 0,0 0-312 0 0,0 0-212 0 0,0 0-170 0 0,0 0-88 0 0,0 0-38 0 0,0 0-62 0 0,8-12-52 0 0,25-34-66 0 0,1 33 1205 0 0,-27 14-1279 0 0,64 10 1437 0 0,241-29-170 0 0,-178 24-1444 0 0,-77-5 1504 0 0,-131-30-1547 0 0,-76-78 33 0 0,130 95-1489 0 0,30 24-7307 0 0,-1-5 2095 0 0,-4-3-5249 0 0</inkml:trace>
  <inkml:trace contextRef="#ctx0" brushRef="#br0" timeOffset="1772.178">286 1727 1904 0 0,'0'0'1805'0'0,"0"0"-361"0"0,0 0-26 0 0,0 0 177 0 0,0 0 216 0 0,0 0 173 0 0,0 0-67 0 0,0 0-210 0 0,0 0-259 0 0,0 0-282 0 0,0 0-230 0 0,-1-5-175 0 0,-1-15-126 0 0,1 15-96 0 0,1 5-46 0 0,0 0-17 0 0,0 0-33 0 0,15 20 1828 0 0,57 240-596 0 0,-11 41-1352 0 0,-29-172-151 0 0,-24-147 1566 0 0,6-259-1564 0 0,75-87-103 0 0,-74 314-75 0 0,-11 28 48 0 0,-4 21-38 0 0,0 1-24 0 0,0 0 18 0 0,0 0-24 0 0,0 0-14 0 0,0 13-229 0 0,-20 103-1868 0 0,-7-43-7394 0 0,23-62 3384 0 0,1-3-4651 0 0</inkml:trace>
  <inkml:trace contextRef="#ctx0" brushRef="#br0" timeOffset="7342.003">702 2456 4225 0 0,'0'0'2494'0'0,"0"0"-1087"0"0,0 0-196 0 0,0 0 158 0 0,0 0 122 0 0,0 0-49 0 0,0 0-285 0 0,0 0-396 0 0,0 0-363 0 0,0 0-228 0 0,0 0-56 0 0,0 5 69 0 0,-1 6 8 0 0,1 1 0 0 0,0-1 0 0 0,1 1-1 0 0,0-1 1 0 0,1 1 0 0 0,1-1 0 0 0,-1 0-1 0 0,2 0 1 0 0,0 0 0 0 0,0 0 0 0 0,1-1 0 0 0,0 1-1 0 0,0-1 1 0 0,1 0 0 0 0,1-1 0 0 0,0 1-1 0 0,0-2 1 0 0,3 3-191 0 0,-8-9 89 0 0,0-1 1 0 0,-1 0-1 0 0,1 0 0 0 0,0 0 0 0 0,0 0 0 0 0,0 0 1 0 0,0 0-1 0 0,0 0 0 0 0,1-1 0 0 0,-1 1 0 0 0,0-1 1 0 0,0 0-1 0 0,0 1 0 0 0,0-1 0 0 0,1 0 0 0 0,-1 0 1 0 0,0-1-1 0 0,0 1 0 0 0,0 0 0 0 0,0-1 0 0 0,1 1 1 0 0,-1-1-1 0 0,0 0 0 0 0,0 1 0 0 0,0-1 1 0 0,0 0-1 0 0,0 0 0 0 0,-1-1 0 0 0,1 1 0 0 0,0 0 1 0 0,0-1-1 0 0,-1 1 0 0 0,1-1 0 0 0,-1 1 0 0 0,1-1 1 0 0,-1 0-1 0 0,0 1 0 0 0,1-1 0 0 0,-1 0 0 0 0,0 0 1 0 0,0 0-1 0 0,0 0-89 0 0,30-90 1574 0 0,-30 88-1563 0 0,0-1 0 0 0,0 1 0 0 0,-1 0 0 0 0,1 0 0 0 0,-1 0 0 0 0,0 0 0 0 0,0-1 0 0 0,0 1 0 0 0,-1 0 1 0 0,1 0-1 0 0,-1 0 0 0 0,0 0 0 0 0,0 0 0 0 0,0 0 0 0 0,-1 0 0 0 0,0 0 0 0 0,1 0 0 0 0,-1 0 0 0 0,-1 1 0 0 0,1-1 0 0 0,0 1 0 0 0,-1 0 0 0 0,0-1 0 0 0,0 1 0 0 0,0 0 0 0 0,0 1 0 0 0,0-1 0 0 0,0 1 0 0 0,-1-1 0 0 0,0 1 0 0 0,1 0 0 0 0,-1 0 0 0 0,0 0 0 0 0,0 1 0 0 0,0-1 0 0 0,0 1 0 0 0,0 0 0 0 0,0 0 0 0 0,-2 0-11 0 0,-59 21-2245 0 0,29 12-3568 0 0,24-19-783 0 0,4-4-4357 0 0</inkml:trace>
  <inkml:trace contextRef="#ctx0" brushRef="#br0" timeOffset="11311.901">2442 1694 8442 0 0,'0'0'2292'0'0,"0"0"-329"0"0,0 0-429 0 0,0 0-131 0 0,0 0 3 0 0,0 0-82 0 0,0 0-215 0 0,0 0-258 0 0,0 0-272 0 0,0 0-213 0 0,0 0-109 0 0,3 18 454 0 0,-2 47 596 0 0,-14 165 77 0 0,-12-123-1269 0 0,14-66-197 0 0,1 2 0 0 0,2-1 0 0 0,3 1 0 0 0,-1 30 82 0 0,17-29-1380 0 0,10-29-3370 0 0,32-29-9015 0 0,-46 10 8945 0 0</inkml:trace>
  <inkml:trace contextRef="#ctx0" brushRef="#br0" timeOffset="11665.337">2865 1745 9802 0 0,'0'0'1616'0'0,"0"0"-423"0"0,0 0-236 0 0,0 0 67 0 0,0 0 99 0 0,0 0-29 0 0,-21 35-111 0 0,-67 109-160 0 0,37-31 321 0 0,37-69-966 0 0,3 0 0 0 0,1 1-1 0 0,3 0 1 0 0,1 0 0 0 0,2 1 0 0 0,2 25-178 0 0,2-67 26 0 0,0 1 1 0 0,0 0-1 0 0,0 0 1 0 0,1-1 0 0 0,-1 1-1 0 0,1 0 1 0 0,0-1-1 0 0,0 1 1 0 0,1-1-1 0 0,-1 1 1 0 0,1-1 0 0 0,0 0-1 0 0,0 1 1 0 0,1-1-1 0 0,-1 0 1 0 0,1 0-1 0 0,0-1 1 0 0,0 1-1 0 0,0-1 1 0 0,1 1 0 0 0,-1-1-1 0 0,1 0 1 0 0,0 0-1 0 0,-1-1 1 0 0,1 1-1 0 0,0-1 1 0 0,1 0 0 0 0,-1 0-1 0 0,0 0 1 0 0,1 0-1 0 0,-1-1 1 0 0,1 0-1 0 0,0 0 1 0 0,-1 0-1 0 0,1 0 1 0 0,1-1-27 0 0,7-1 188 0 0,1 0 1 0 0,-1-1-1 0 0,-1-1 0 0 0,1 0 1 0 0,0-1-1 0 0,-1 0 0 0 0,1-1 1 0 0,-1-1-1 0 0,-1 0 0 0 0,1 0 1 0 0,-1-1-1 0 0,0-1 0 0 0,0 0 1 0 0,-1 0-1 0 0,7-7-188 0 0,10-12 418 0 0,-1 0-1 0 0,-2-2 1 0 0,0-1 0 0 0,18-30-418 0 0,-31 42 150 0 0,-1 1 1 0 0,-1-1-1 0 0,0-1 1 0 0,-1 0-1 0 0,-1 0 1 0 0,-1 0-1 0 0,-1-1 1 0 0,0 0-1 0 0,-1-5-150 0 0,-2 17 18 0 0,-2 0 0 0 0,1-1 0 0 0,-1 1-1 0 0,0 0 1 0 0,-1 0 0 0 0,1-1 0 0 0,-2 1-1 0 0,1 0 1 0 0,-1 0 0 0 0,-1 0-1 0 0,1 1 1 0 0,-1-1 0 0 0,-1 0 0 0 0,1 1-1 0 0,-1 0 1 0 0,0 0 0 0 0,-1 0 0 0 0,0 0-1 0 0,0 1 1 0 0,-1 0 0 0 0,1 0 0 0 0,-1 0-1 0 0,0 1 1 0 0,-1-1-18 0 0,-2-1-97 0 0,-1 1 1 0 0,0 0-1 0 0,0 0 1 0 0,-1 1-1 0 0,1 0 0 0 0,-1 1 1 0 0,-1 0-1 0 0,1 0 1 0 0,0 1-1 0 0,-1 1 1 0 0,1 0-1 0 0,-1 1 0 0 0,0 0 1 0 0,1 1-1 0 0,-1 0 1 0 0,0 1-1 0 0,0 0 0 0 0,1 1 1 0 0,-1 0-1 0 0,1 0 1 0 0,0 2-1 0 0,-1-1 1 0 0,1 2-1 0 0,1-1 0 0 0,-1 1 1 0 0,-5 5 96 0 0,6-3-501 0 0,1 1 0 0 0,0 0 0 0 0,0 0 0 0 0,1 1 0 0 0,0 0 0 0 0,0 0 1 0 0,1 1-1 0 0,1 0 0 0 0,-4 8 501 0 0,-8 20-4206 0 0,4 2-3604 0 0,10-16-1213 0 0</inkml:trace>
  <inkml:trace contextRef="#ctx0" brushRef="#br0" timeOffset="12410.431">3373 2055 9082 0 0,'0'0'2730'0'0,"0"0"-344"0"0,0 0-338 0 0,0 0-179 0 0,0 0-200 0 0,0 0-259 0 0,0 0-289 0 0,0 0-247 0 0,0 0-203 0 0,0 0-178 0 0,0 0-90 0 0,0 0-52 0 0,0 0-13 0 0,5-11 36 0 0,45-74 710 0 0,124-143 899 0 0,-160 213-1985 0 0,-14 15-8 0 0,0 0-8 0 0,13 124-105 0 0,-12-122 124 0 0,-1 0 1 0 0,1 0-1 0 0,0 0 1 0 0,0 0-1 0 0,0 0 1 0 0,0 0-1 0 0,0-1 1 0 0,0 1-1 0 0,0 0 1 0 0,1-1-1 0 0,-1 1 1 0 0,1-1-1 0 0,-1 1 1 0 0,1-1-1 0 0,0 0 1 0 0,-1 0-1 0 0,1 0 1 0 0,0 0-1 0 0,0 0 0 0 0,0 0 1 0 0,0 0-1 0 0,0 0 1 0 0,0-1-1 0 0,0 1 1 0 0,0-1-1 0 0,0 1 1 0 0,0-1-1 0 0,0 0 1 0 0,0 0-1 0 0,0 0 1 0 0,0 0-1 0 0,0 0 1 0 0,0-1-1 0 0,0 1 1 0 0,0-1-1 0 0,0 1 1 0 0,0-1-1 0 0,0 0 1 0 0,0 1-1 0 0,0-1 1 0 0,0 0-1 0 0,0 0 1 0 0,-1-1-1 0 0,1 1-1 0 0,128-123 356 0 0,-128 125-359 0 0,-1 0 0 0 0,1-1 0 0 0,0 1-1 0 0,-1 0 1 0 0,0 0 0 0 0,1 0 0 0 0,-1 0 0 0 0,1 0-1 0 0,-1 1 1 0 0,0-1 0 0 0,0 0 0 0 0,0 1-1 0 0,0-1 1 0 0,0 0 0 0 0,0 1 0 0 0,0-1 0 0 0,0 1-1 0 0,-1 0 1 0 0,1-1 0 0 0,0 1 0 0 0,-1 0 0 0 0,0-1-1 0 0,1 1 1 0 0,-1 0 0 0 0,0 0 0 0 0,0-1-1 0 0,0 1 1 0 0,0 0 0 0 0,0-1 0 0 0,0 1 0 0 0,0 0-1 0 0,-1 1 4 0 0,2 0 1 0 0,-1 2-13 0 0,0-1 1 0 0,1 1 0 0 0,-1 0 0 0 0,1-1 0 0 0,0 1-1 0 0,1-1 1 0 0,-1 1 0 0 0,1-1 0 0 0,0 0 0 0 0,0 0 0 0 0,0 1-1 0 0,1-1 1 0 0,-1-1 0 0 0,1 1 0 0 0,0 0 0 0 0,0-1-1 0 0,0 1 1 0 0,0-1 0 0 0,1 0 0 0 0,0 0 0 0 0,-1 0 0 0 0,1-1-1 0 0,0 1 1 0 0,0-1 0 0 0,1 0 0 0 0,1 1 11 0 0,52 0-5053 0 0,-54-1 2505 0 0,-2 3-10638 0 0,-2-4 5212 0 0</inkml:trace>
  <inkml:trace contextRef="#ctx0" brushRef="#br0" timeOffset="12678.979">3366 2176 14587 0 0,'0'0'1746'0'0,"0"0"-553"0"0,0 0-431 0 0,0 0-63 0 0,0 0 142 0 0,0 0 135 0 0,0 0 37 0 0,0 0-105 0 0,0 0-173 0 0,0 0-151 0 0,0 0-103 0 0,0 0-53 0 0,36-6-28 0 0,115-20-29 0 0,-6-8 379 0 0,57 5-567 0 0,-69 50-6152 0 0,-122-13-1918 0 0,-8-5-2970 0 0</inkml:trace>
  <inkml:trace contextRef="#ctx0" brushRef="#br0" timeOffset="13221.281">3828 2283 9082 0 0,'0'0'4073'0'0,"0"0"-1694"0"0,0 0-791 0 0,0 0-173 0 0,0 0-88 0 0,0 0-156 0 0,0 0-192 0 0,0 0-184 0 0,0 0-164 0 0,0 0-127 0 0,0 0-93 0 0,0 0-95 0 0,0 0-39 0 0,-33 16 16 0 0,-101 52-5 0 0,75-28 455 0 0,59-39-739 0 0,0-1 1 0 0,-1 1-1 0 0,1-1 0 0 0,0 1 0 0 0,-1-1 0 0 0,1 1 0 0 0,0-1 0 0 0,0 1 0 0 0,-1 0 0 0 0,1-1 1 0 0,0 1-1 0 0,0-1 0 0 0,0 1 0 0 0,0-1 0 0 0,0 1 0 0 0,0 0 0 0 0,0-1 0 0 0,0 1 1 0 0,0-1-1 0 0,0 1 0 0 0,0-1 0 0 0,0 1 0 0 0,1 0 0 0 0,-1-1 0 0 0,0 1 0 0 0,0-1 1 0 0,1 1-1 0 0,-1-1 0 0 0,0 1 0 0 0,1-1 0 0 0,-1 1 0 0 0,0-1 0 0 0,1 1 0 0 0,-1-1 1 0 0,1 0-1 0 0,-1 1 0 0 0,0-1 0 0 0,1 1 0 0 0,-1-1 0 0 0,1 0 0 0 0,-1 0 0 0 0,1 1 0 0 0,0-1 1 0 0,-1 0-1 0 0,1 0 0 0 0,-1 0 0 0 0,1 1 0 0 0,-1-1 0 0 0,1 0 0 0 0,0 0 0 0 0,-1 0 1 0 0,1 0-1 0 0,-1 0 0 0 0,1 0 0 0 0,-1 0 0 0 0,1 0 0 0 0,0-1 0 0 0,-1 1 0 0 0,1 0 1 0 0,-1 0-1 0 0,1-1-4 0 0,45 7-65 0 0,-33-6 88 0 0,7-1-15 0 0,-1 1 0 0 0,1 1-1 0 0,-1 0 1 0 0,0 2 0 0 0,0 0 0 0 0,1 2-1 0 0,6 2-7 0 0,-23-6 20 0 0,1 0 0 0 0,0 1 0 0 0,-1-1 0 0 0,1 1 0 0 0,-1 0 0 0 0,1 0 0 0 0,-1 0 0 0 0,0 0 0 0 0,0 1-1 0 0,0-1 1 0 0,0 1 0 0 0,0 0 0 0 0,-1 0 0 0 0,1 0 0 0 0,-1 0 0 0 0,1 0 0 0 0,-1 1 0 0 0,-1-1 0 0 0,1 1 0 0 0,0-1-1 0 0,-1 1 1 0 0,1 0 0 0 0,-1 0 0 0 0,0-1 0 0 0,-1 1 0 0 0,1 0 0 0 0,-1 0 0 0 0,1 0 0 0 0,-1 0 0 0 0,0 0 0 0 0,-1 0 0 0 0,1 0-1 0 0,-1 0 1 0 0,1 0 0 0 0,-1-1 0 0 0,0 1 0 0 0,-1 0 0 0 0,1 0 0 0 0,-1-1 0 0 0,1 1 0 0 0,-1-1 0 0 0,0 1 0 0 0,-1-1-20 0 0,-5 6 91 0 0,0 0 1 0 0,-1 0-1 0 0,0-1 1 0 0,0 0-1 0 0,-1 0 1 0 0,0-1-1 0 0,-1-1 1 0 0,1 0-1 0 0,-1 0 1 0 0,0-1-1 0 0,-1 0 1 0 0,1-1-1 0 0,-1-1 1 0 0,0 1-1 0 0,0-2 1 0 0,0 0-1 0 0,-1 0 1 0 0,1-1-1 0 0,0-1 1 0 0,0 0-1 0 0,-4-1-91 0 0,6 1-92 0 0,5 1-7 0 0,1-1-1 0 0,-1 1 0 0 0,1-1 1 0 0,-1-1-1 0 0,1 1 0 0 0,-1-1 1 0 0,1 1-1 0 0,0-1 0 0 0,-1 0 1 0 0,1-1-1 0 0,0 1 0 0 0,0-1 1 0 0,0 0-1 0 0,0 0 0 0 0,-3-2 100 0 0,5 0-1647 0 0,2-2-5072 0 0,0 5 5084 0 0,0-2-10138 0 0</inkml:trace>
  <inkml:trace contextRef="#ctx0" brushRef="#br0" timeOffset="14459.904">4525 2036 1280 0 0,'0'0'2250'0'0,"0"0"-442"0"0,0 0 61 0 0,0 0 223 0 0,0 0 47 0 0,0 0-190 0 0,0 0-335 0 0,0 0-400 0 0,0 0-273 0 0,0 0-157 0 0,0 0-92 0 0,0 0-32 0 0,0 0-8 0 0,3-1-26 0 0,8-4-50 0 0,-8 4-29 0 0,-3 1-39 0 0,0 4 4493 0 0,-2 14-4721 0 0,-109 229 105 0 0,104-232-448 0 0,3-8 52 0 0,1 0 0 0 0,0 1 1 0 0,0 0-1 0 0,0-1 0 0 0,1 1 1 0 0,0 0-1 0 0,1 0 0 0 0,0 0 0 0 0,0 1 1 0 0,0-1-1 0 0,1 0 0 0 0,1 1 11 0 0,1-5 2 0 0,1 0-1 0 0,-1 0 1 0 0,1 0-1 0 0,0-1 1 0 0,1 1 0 0 0,-1-1-1 0 0,1 1 1 0 0,-1-1-1 0 0,1-1 1 0 0,0 1-1 0 0,0 0 1 0 0,0-1-1 0 0,0 0 1 0 0,1 0 0 0 0,-1 0-1 0 0,1 0 1 0 0,-1-1-1 0 0,3 1-1 0 0,55-8 84 0 0,-34-16-2892 0 0,4-67-12066 0 0,-31 81 4769 0 0</inkml:trace>
  <inkml:trace contextRef="#ctx0" brushRef="#br0" timeOffset="14852.187">4216 1712 12195 0 0,'0'0'1957'0'0,"0"0"-176"0"0,0 0-192 0 0,0 0-55 0 0,0 0-96 0 0,0 0-247 0 0,0 0-287 0 0,0 0-284 0 0,0 0-245 0 0,0 0-129 0 0,0 0-10 0 0,0 0 35 0 0,0 0 64 0 0,10-4 42 0 0,143-59 1317 0 0,-131 50-1542 0 0,-1 0 0 0 0,-1-2 0 0 0,0 0 0 0 0,-1-1 0 0 0,-1-1 0 0 0,0 0 0 0 0,-1-2 0 0 0,-1 0 0 0 0,-1-1 0 0 0,3-7-152 0 0,6-1 669 0 0,-5 115-471 0 0,-18-77-205 0 0,0-1-1 0 0,1 0 1 0 0,1 0-1 0 0,0 0 1 0 0,0 0-1 0 0,1-1 1 0 0,-1 1-1 0 0,2-1 1 0 0,0 0-1 0 0,0 0 1 0 0,0-1-1 0 0,1 1 1 0 0,0-1-1 0 0,0 0 1 0 0,1-1 0 0 0,-1 1-1 0 0,2-1 1 0 0,2 1 7 0 0,-9-6-604 0 0,14 5-113 0 0,-11-5-3409 0 0,0-1-3625 0 0,-2 0-4342 0 0</inkml:trace>
  <inkml:trace contextRef="#ctx0" brushRef="#br0" timeOffset="15565.757">5188 2331 12531 0 0,'0'0'2047'0'0,"0"0"-499"0"0,0 0-432 0 0,0 0-135 0 0,0 0 17 0 0,0 0-40 0 0,0 0-134 0 0,0 0-158 0 0,0 0-178 0 0,0 0-147 0 0,-11 32-113 0 0,-34 101-86 0 0,-40 70-52 0 0,61-163-867 0 0,2-19-2593 0 0,16-19-2563 0 0,4-3 1684 0 0,2 1-4380 0 0</inkml:trace>
  <inkml:trace contextRef="#ctx0" brushRef="#br0" timeOffset="16047.939">5485 2073 12827 0 0,'0'0'2556'0'0,"0"0"-890"0"0,0 0-638 0 0,0 0-153 0 0,0 0 28 0 0,0 0-26 0 0,0 0-110 0 0,0 0-183 0 0,0 0-49 0 0,0 0-15 0 0,0 0-10 0 0,0 0-22 0 0,0 0-123 0 0,8 17-73 0 0,57 121 338 0 0,-56-98-621 0 0,-1 1 0 0 0,-2-1 0 0 0,-2 2 0 0 0,-2-1 1 0 0,-1 0-1 0 0,-2 1 0 0 0,-2-1 0 0 0,-3 2-9 0 0,-12 61-513 0 0,33-128 749 0 0,113-199 1003 0 0,77-240 40 0 0,-175 379-1223 0 0,-27 76-200 0 0,-3 7-841 0 0,-2 16-658 0 0,2 24-1669 0 0,0-13-5260 0 0,0-14-2893 0 0</inkml:trace>
  <inkml:trace contextRef="#ctx0" brushRef="#br0" timeOffset="16298.023">6070 2419 9362 0 0,'0'0'5765'0'0,"0"0"-3648"0"0,0 0-1069 0 0,0 0 81 0 0,0 0 152 0 0,0 0-18 0 0,0 0-154 0 0,0 0-278 0 0,0 0-277 0 0,0 0-150 0 0,0 0-120 0 0,-3 32-76 0 0,-12 98-60 0 0,0-68 25 0 0,4-31 692 0 0,4-11-3203 0 0,5-11-8410 0 0,2-13 854 0 0</inkml:trace>
  <inkml:trace contextRef="#ctx0" brushRef="#br0" timeOffset="17695.881">5407 1808 5249 0 0,'0'0'2789'0'0,"0"0"-603"0"0,0 0-326 0 0,0 0-104 0 0,0 0-30 0 0,0 0-59 0 0,0 0-196 0 0,0 0-297 0 0,0 0-312 0 0,0 0-225 0 0,0 0-101 0 0,0 0-62 0 0,0 0-23 0 0,5-7-35 0 0,-2 3-376 0 0,-1 0 50 0 0,0 0-1 0 0,1 0 0 0 0,-1 1 1 0 0,1-1-1 0 0,0 1 1 0 0,0 0-1 0 0,0 0 1 0 0,1 0-1 0 0,-1 0 1 0 0,1 0-1 0 0,-1 1 1 0 0,1 0-1 0 0,0-1 0 0 0,0 1 1 0 0,2 0-90 0 0,81-24 1164 0 0,168-14 120 0 0,-143 26-1122 0 0,-52 13 1126 0 0,-74-22-181 0 0,-135-141-868 0 0,126 134-1744 0 0,23 30 447 0 0,17 0-5114 0 0,-5 0 617 0 0,-3 0-5930 0 0</inkml:trace>
  <inkml:trace contextRef="#ctx0" brushRef="#br0" timeOffset="18161.607">6622 1885 10538 0 0,'0'0'2479'0'0,"0"0"-792"0"0,0 0-394 0 0,0 0-58 0 0,0 0 65 0 0,0 0-50 0 0,0 0-221 0 0,0 0-306 0 0,0 0-214 0 0,0 0-47 0 0,0 0 2 0 0,0 0 75 0 0,0 0 2 0 0,9 3-49 0 0,173 24 2706 0 0,-116-34-2678 0 0,-32 3-798 0 0,-33 3-1109 0 0,3 1-12079 0 0,-3 1 2482 0 0</inkml:trace>
  <inkml:trace contextRef="#ctx0" brushRef="#br0" timeOffset="18411.19">6631 2080 15819 0 0,'0'0'1321'0'0,"0"0"-424"0"0,0 0-86 0 0,0 0 212 0 0,0 0 193 0 0,0 0-85 0 0,0 0-224 0 0,0 0-198 0 0,0 0-162 0 0,0 0-131 0 0,31 2-66 0 0,97 2-56 0 0,13 1 416 0 0,-96-2-894 0 0,-16-2-3577 0 0,-24-2-1461 0 0,-2-2-6441 0 0</inkml:trace>
  <inkml:trace contextRef="#ctx0" brushRef="#br0" timeOffset="19230.127">7456 1557 6289 0 0,'0'0'3093'0'0,"0"0"-967"0"0,0 0-473 0 0,0 0-150 0 0,0 0-5 0 0,0 0-14 0 0,0 0-85 0 0,0 0-169 0 0,0 0-199 0 0,0 0-196 0 0,0 0-164 0 0,0 0-173 0 0,0 0-98 0 0,-5-4-58 0 0,3 1-283 0 0,1 3-50 0 0,1-1 1 0 0,-1 0 0 0 0,1 0 0 0 0,-1 0 0 0 0,1 0 0 0 0,-1 1 0 0 0,0-1 0 0 0,1 0-1 0 0,-1 0 1 0 0,0 1 0 0 0,0-1 0 0 0,1 1 0 0 0,-1-1 0 0 0,0 0 0 0 0,0 1 0 0 0,0 0 0 0 0,0-1-1 0 0,0 1 1 0 0,0-1 0 0 0,0 1 0 0 0,0 0 0 0 0,0 0 0 0 0,0 0 0 0 0,0-1 0 0 0,0 1-1 0 0,0 0 1 0 0,0 0 0 0 0,0 0 0 0 0,0 1 0 0 0,1-1 0 0 0,-1 0 0 0 0,0 0 0 0 0,0 0 0 0 0,0 1-1 0 0,0-1 1 0 0,0 1 0 0 0,0-1 0 0 0,0 0 0 0 0,0 1-10 0 0,-16 26 61 0 0,1 0 0 0 0,1 0 0 0 0,1 2 0 0 0,2 0-1 0 0,1 0 1 0 0,1 1 0 0 0,1 0 0 0 0,2 1 0 0 0,1 0 0 0 0,2 0 0 0 0,1 0 0 0 0,1 32-61 0 0,2-57 28 0 0,1 0 0 0 0,-1 0 1 0 0,2-1-1 0 0,-1 1 0 0 0,1 0 0 0 0,-1-1 1 0 0,1 1-1 0 0,1-1 0 0 0,-1 0 0 0 0,1 0 1 0 0,0 0-1 0 0,0 0 0 0 0,1 0 1 0 0,-1 0-1 0 0,1-1 0 0 0,0 0 0 0 0,1 0 1 0 0,-1 0-1 0 0,0 0 0 0 0,1-1 0 0 0,0 1 1 0 0,0-1-1 0 0,0 0 0 0 0,0-1 1 0 0,1 1-1 0 0,-1-1 0 0 0,1 0 0 0 0,-1-1 1 0 0,1 1-1 0 0,0-1 0 0 0,-1 0 0 0 0,1 0 1 0 0,0-1-1 0 0,0 0 0 0 0,0 0 1 0 0,0 0-1 0 0,-1-1 0 0 0,1 0 0 0 0,0 0 1 0 0,0 0-1 0 0,-1-1 0 0 0,1 0 0 0 0,-1 0 1 0 0,1 0-1 0 0,1-2-28 0 0,8-1 111 0 0,0-2 0 0 0,-1 1 0 0 0,0-2 0 0 0,-1 0 0 0 0,1 0 0 0 0,-2-2 0 0 0,1 1 0 0 0,-1-2 1 0 0,-1 1-1 0 0,1-2 0 0 0,-2 1 0 0 0,0-1 0 0 0,0-1 0 0 0,-1 0 0 0 0,-1 0 0 0 0,0-1 0 0 0,-1 0 0 0 0,2-6-111 0 0,-8 16 7 0 0,0 1-1 0 0,0-1 1 0 0,0 1 0 0 0,-1-1-1 0 0,1 0 1 0 0,-1 1 0 0 0,0-1-1 0 0,0 1 1 0 0,0-1 0 0 0,-1 0-1 0 0,1 1 1 0 0,-1-1 0 0 0,0 1-1 0 0,0-1 1 0 0,0 1 0 0 0,0-1-1 0 0,-1 1 1 0 0,1 0 0 0 0,-1-1-1 0 0,0 1 1 0 0,0 0 0 0 0,0 0-1 0 0,0 1 1 0 0,-1-1 0 0 0,1 0-1 0 0,-1 1 1 0 0,0-1 0 0 0,0 1-1 0 0,1 0 1 0 0,-1 0 0 0 0,-1 0-1 0 0,1 0 1 0 0,0 1 0 0 0,0-1-1 0 0,-1 1 1 0 0,1 0 0 0 0,-1 0-1 0 0,1 0 1 0 0,-1 0 0 0 0,1 0-1 0 0,-1 1 1 0 0,0 0 0 0 0,1 0-1 0 0,-1 0 1 0 0,0 0 0 0 0,-1 1-7 0 0,-2-2-55 0 0,-1 1 1 0 0,1 1 0 0 0,0-1-1 0 0,-1 1 1 0 0,1 0 0 0 0,-1 1-1 0 0,1 0 1 0 0,0 0 0 0 0,0 1-1 0 0,0 0 1 0 0,0 0-1 0 0,1 0 1 0 0,-1 1 0 0 0,1 0-1 0 0,0 0 1 0 0,0 1 0 0 0,-3 2 54 0 0,-3 4-588 0 0,0 0 0 0 0,1 1 1 0 0,0 0-1 0 0,1 1 0 0 0,0 0 1 0 0,1 1-1 0 0,1-1 0 0 0,0 2 0 0 0,-5 11 588 0 0,2-1-2646 0 0,2-4-3037 0 0,4-5-5642 0 0</inkml:trace>
  <inkml:trace contextRef="#ctx0" brushRef="#br0" timeOffset="20008.058">7835 2007 10666 0 0,'0'0'2181'0'0,"0"0"-345"0"0,0 0-245 0 0,0 0-92 0 0,0 0-96 0 0,0 0-161 0 0,0 0-205 0 0,0 0-211 0 0,0 0-165 0 0,0 0-90 0 0,0 0-50 0 0,0 0-79 0 0,0 0-31 0 0,11-25-45 0 0,34-76-70 0 0,-2 35 393 0 0,39-12-17 0 0,-80 141-686 0 0,-2 4 46 0 0,37-72 262 0 0,108-129 177 0 0,-144 133-472 0 0,0 0 0 0 0,0 1 0 0 0,1-1 1 0 0,-1 0-1 0 0,0 1 0 0 0,0-1 1 0 0,0 1-1 0 0,1-1 0 0 0,-1 1 1 0 0,0 0-1 0 0,0-1 0 0 0,1 1 0 0 0,-1 0 1 0 0,0 0-1 0 0,1 0 0 0 0,-1 0 1 0 0,0 0-1 0 0,1 0 0 0 0,-1 0 1 0 0,0 0-1 0 0,0 1 0 0 0,1-1 0 0 0,-1 0 1 0 0,0 1-1 0 0,0-1 0 0 0,1 1 1 0 0,-1 0-1 0 0,0-1 0 0 0,0 1 1 0 0,0 0-1 0 0,0 0 0 0 0,0-1 1 0 0,0 1-1 0 0,0 0 0 0 0,0 0 0 0 0,0 0 1 0 0,0 0-1 0 0,-1 0 0 0 0,1 1 1 0 0,0-1-1 0 0,-1 0 0 0 0,1 0 1 0 0,-1 0-1 0 0,1 1 0 0 0,-1-1 0 0 0,0 0 1 0 0,1 0-1 0 0,-1 1 0 0 0,0-1 1 0 0,0 0-1 0 0,0 1 0 0 0,0-1 1 0 0,0 0-1 0 0,0 1 0 0 0,0-1 0 0 0,0 0 1 0 0,-1 1-1 0 0,1-1 0 0 0,-1 0 1 0 0,1 0-1 0 0,-1 1 1 0 0,2 1 11 0 0,0 4-13 0 0,0-1 1 0 0,0 1-1 0 0,1-1 1 0 0,0 0-1 0 0,0 0 1 0 0,0 0-1 0 0,1 0 1 0 0,0 0-1 0 0,0 0 1 0 0,1-1-1 0 0,-1 1 1 0 0,1-1-1 0 0,0 0 1 0 0,1 0-1 0 0,-1 0 1 0 0,1-1 0 0 0,0 0-1 0 0,0 0 1 0 0,2 1 1 0 0,14-3-417 0 0,-10-2-624 0 0,-5 3-2642 0 0,-3 2-2335 0 0,-2 4-3497 0 0,-1-5 2556 0 0</inkml:trace>
  <inkml:trace contextRef="#ctx0" brushRef="#br0" timeOffset="20254.409">7725 2198 13779 0 0,'0'0'1642'0'0,"0"0"-478"0"0,0 0-223 0 0,0 0 108 0 0,0 0 154 0 0,0 0-42 0 0,0 0-183 0 0,0 0-231 0 0,0 0-203 0 0,35-8-110 0 0,113-26-94 0 0,55-23 671 0 0,-21 26-932 0 0,-102 29-2797 0 0,-75 2 2184 0 0,12 0-3107 0 0,-7 3-2805 0 0,-3 1-4463 0 0</inkml:trace>
  <inkml:trace contextRef="#ctx0" brushRef="#br0" timeOffset="20857.04">8135 2356 16147 0 0,'0'0'2197'0'0,"0"0"-523"0"0,0 0-373 0 0,0 0-170 0 0,0 0-161 0 0,0 0-186 0 0,0 0-164 0 0,0 0-165 0 0,0 0-138 0 0,0 0-107 0 0,0 0-88 0 0,0 0-40 0 0,0 0-17 0 0,-22 10 12 0 0,-71 28-19 0 0,49-6 14 0 0,40-23-55 0 0,2-8-20 0 0,1 0 0 0 0,0 0 0 0 0,0 0-1 0 0,0 0 1 0 0,0 0 0 0 0,0 0 0 0 0,0 1 0 0 0,1-1 0 0 0,-1 0-1 0 0,0 0 1 0 0,1 1 0 0 0,-1-1 0 0 0,0 0 0 0 0,1 1 0 0 0,0-1 0 0 0,-1 0-1 0 0,1 1 1 0 0,0-1 0 0 0,0 1 0 0 0,0-1 0 0 0,-1 1 0 0 0,2-1 0 0 0,-1 1-1 0 0,0-1 1 0 0,0 0 0 0 0,0 1 0 0 0,1-1 0 0 0,-1 1 0 0 0,0-1 0 0 0,1 0-1 0 0,0 1 1 0 0,-1-1 0 0 0,1 0 0 0 0,0 0 0 0 0,-1 1 0 0 0,1-1-1 0 0,0 0 1 0 0,0 0 0 0 0,0 0 0 0 0,0 0 0 0 0,0 0 0 0 0,0 0 0 0 0,1 0-1 0 0,-1 0 1 0 0,0-1 0 0 0,0 1 0 0 0,1 0 0 0 0,-1-1 0 0 0,0 1 0 0 0,1-1 3 0 0,130 11-38 0 0,-125-10 40 0 0,-1-1-1 0 0,1 1 0 0 0,-1 0 1 0 0,1 0-1 0 0,-1 1 0 0 0,0 0 1 0 0,1 0-1 0 0,-1 0 0 0 0,0 1 1 0 0,0 0-1 0 0,-1 0 0 0 0,1 1 1 0 0,-1-1-1 0 0,0 1 0 0 0,1 0 1 0 0,-2 1-1 0 0,1-1 0 0 0,1 2-1 0 0,-5-3 39 0 0,0 0 0 0 0,-1-1 1 0 0,1 1-1 0 0,0 0 0 0 0,-1-1 0 0 0,0 1 0 0 0,1 0 0 0 0,-1 0 0 0 0,0 0 0 0 0,-1-1 0 0 0,1 1 0 0 0,0 0 1 0 0,-1 0-1 0 0,0-1 0 0 0,1 1 0 0 0,-1 0 0 0 0,0-1 0 0 0,0 1 0 0 0,-1-1 0 0 0,1 1 0 0 0,0-1 1 0 0,-1 1-1 0 0,0-1 0 0 0,1 0 0 0 0,-1 0 0 0 0,0 0 0 0 0,0 0 0 0 0,0 0-39 0 0,-12 8 116 0 0,-1-1 0 0 0,1 0 1 0 0,-2-1-1 0 0,1 0 0 0 0,-1-2 0 0 0,0 0 0 0 0,0 0 0 0 0,-1-2 0 0 0,0 0 1 0 0,0-1-1 0 0,0 0 0 0 0,-4-1-116 0 0,-98 5 186 0 0,118-7-203 0 0,1 0-14 0 0,19-14-5958 0 0,-9 10-4297 0 0,-8 3-1442 0 0</inkml:trace>
  <inkml:trace contextRef="#ctx0" brushRef="#br0" timeOffset="23101.328">8721 2228 4833 0 0,'0'0'2091'0'0,"0"0"-471"0"0,0 0-222 0 0,0 0 76 0 0,0 0 150 0 0,0 0 56 0 0,0 0-157 0 0,0 0-328 0 0,0 0-290 0 0,0 0-253 0 0,0 0-153 0 0,2-2-65 0 0,10 3 609 0 0,-18 26-75 0 0,5-23-1002 0 0,-11 35 461 0 0,-3 5-97 0 0,3 0 0 0 0,1 0 0 0 0,2 1 0 0 0,2 0 0 0 0,0 43-330 0 0,27-55 575 0 0,-20-33-529 0 0,30-1 376 0 0,-18-5-1047 0 0,16-10-320 0 0,-23 7-3460 0 0,-3-3-4081 0 0,-2 8-2078 0 0</inkml:trace>
  <inkml:trace contextRef="#ctx0" brushRef="#br0" timeOffset="23604.932">8540 2051 6953 0 0,'0'0'1095'0'0,"0"0"-134"0"0,0 0 21 0 0,0 0 299 0 0,0 0 306 0 0,0 0 157 0 0,0 0-104 0 0,0 0-210 0 0,0 0-187 0 0,0 0-219 0 0,0 0-189 0 0,0 0-132 0 0,20-9-87 0 0,125-56 1012 0 0,-129 55-1392 0 0,0-1 1 0 0,-1 0-1 0 0,0-1 0 0 0,-1 0 0 0 0,-1-1 0 0 0,1-1 0 0 0,-2 0 0 0 0,0-1 0 0 0,-1 0 0 0 0,0 0 0 0 0,-1-2 0 0 0,6-15-236 0 0,4-4 460 0 0,10 75-355 0 0,70 87 378 0 0,-62-72-247 0 0,-37-53-232 0 0,0-1-13 0 0,0 0-28 0 0,-1 0-55 0 0,0 0-75 0 0,0 0-76 0 0,0 0-97 0 0,0 0-152 0 0,0 0-199 0 0,0 0-302 0 0,0 0-430 0 0,0 0-520 0 0,0 0-833 0 0,0 0-2534 0 0,0 0-5600 0 0</inkml:trace>
  <inkml:trace contextRef="#ctx0" brushRef="#br0" timeOffset="24184.223">9338 2710 14907 0 0,'0'0'1244'0'0,"0"0"-306"0"0,0 0-55 0 0,0 0 140 0 0,0 0 81 0 0,0 0-61 0 0,0 0-199 0 0,0 0-201 0 0,0 0-147 0 0,0 0-107 0 0,0 0-99 0 0,0 0-62 0 0,-9 32-47 0 0,-36 138 42 0 0,44-165-274 0 0,0-1 0 0 0,-1 1-1 0 0,1-1 1 0 0,-1 0 0 0 0,0 0 0 0 0,0 0 0 0 0,-1 0 0 0 0,1 0-1 0 0,-1-1 1 0 0,0 1 0 0 0,0-1 0 0 0,0 1 0 0 0,0-1 0 0 0,-1 0-1 0 0,1 0 1 0 0,-3 1 51 0 0,-9 3-4649 0 0,-3-5-4253 0 0,16-2-1164 0 0</inkml:trace>
  <inkml:trace contextRef="#ctx0" brushRef="#br0" timeOffset="30054.76">1 3373 2264 0 0,'0'0'2162'0'0,"0"0"-521"0"0,0 0-161 0 0,0 0 126 0 0,0 0 190 0 0,0 0 58 0 0,0 0-141 0 0,0 0-292 0 0,0 0-304 0 0,0 0-259 0 0,0 0-171 0 0,2-18-90 0 0,9-53-47 0 0,22 12 1112 0 0,-23 49-1245 0 0,-9 7-374 0 0,1 1 0 0 0,-1-1 0 0 0,1 1 0 0 0,0 0 0 0 0,0-1 1 0 0,0 1-1 0 0,0 0 0 0 0,0 0 0 0 0,0 0 0 0 0,1 0 0 0 0,-1 1 0 0 0,1-1 0 0 0,-1 1 1 0 0,1-1-1 0 0,0 1 0 0 0,-1 0 0 0 0,1 0 0 0 0,0 0 0 0 0,0 0 0 0 0,0 1 1 0 0,0-1-1 0 0,0 1 0 0 0,-1 0 0 0 0,1 0 0 0 0,0 0 0 0 0,0 0 0 0 0,0 0 1 0 0,0 1-1 0 0,0-1 0 0 0,0 1 0 0 0,0 0 0 0 0,0-1 0 0 0,-1 1 0 0 0,1 1 1 0 0,0-1-1 0 0,-1 0 0 0 0,1 1 0 0 0,-1-1 0 0 0,1 1 0 0 0,-1 0 0 0 0,0 0 1 0 0,1 0-1 0 0,0 1-43 0 0,3 10 72 0 0,-1 0-1 0 0,0 0 1 0 0,-1 0 0 0 0,0 1 0 0 0,-1-1 0 0 0,0 1 0 0 0,-1 0 0 0 0,-1 0 0 0 0,0 0 0 0 0,-2 11-72 0 0,0 19 109 0 0,-3-1 0 0 0,-2 1 0 0 0,-1-1 0 0 0,-2 0 0 0 0,-2 0 0 0 0,-8 15-109 0 0,-40 85 167 0 0,41-110-26 0 0,18-32-99 0 0,0-1-6 0 0,0 0 10 0 0,2-23 300 0 0,12-29-313 0 0,2 1 0 0 0,3 1 0 0 0,1 0-1 0 0,3 2 1 0 0,2 1 0 0 0,18-26-33 0 0,-25 41-8 0 0,2 0-1 0 0,1 2 1 0 0,2 0-1 0 0,1 2 1 0 0,1 0 0 0 0,28-23 8 0 0,-53 52 0 0 0,1-1 0 0 0,0 0 1 0 0,0 1-1 0 0,-1-1 1 0 0,1 0-1 0 0,0 1 0 0 0,-1-1 1 0 0,1 1-1 0 0,0-1 0 0 0,-1 1 1 0 0,1-1-1 0 0,-1 1 1 0 0,1 0-1 0 0,-1-1 0 0 0,1 1 1 0 0,-1 0-1 0 0,1-1 1 0 0,-1 1-1 0 0,0 0 0 0 0,1 0 1 0 0,-1-1-1 0 0,0 1 1 0 0,0 0-1 0 0,0 0 0 0 0,1 0 1 0 0,-1-1-1 0 0,0 1 0 0 0,0 0 1 0 0,0 0-1 0 0,0 0 1 0 0,0-1-1 0 0,-1 1 0 0 0,1 0 1 0 0,0 0-1 0 0,0 0 1 0 0,0-1-1 0 0,-1 1 0 0 0,1 0 1 0 0,0 0-1 0 0,-1-1 1 0 0,1 1-1 0 0,-1 0 0 0 0,1 3 6 0 0,-32 237 481 0 0,10-118-224 0 0,17 35-126 0 0,5-157-134 0 0,1 0 0 0 0,-1 0-1 0 0,0 0 1 0 0,1 0 0 0 0,-1 0 0 0 0,1 0-1 0 0,-1 0 1 0 0,1 0 0 0 0,0 0 0 0 0,-1 0 0 0 0,1 0-1 0 0,0 0 1 0 0,-1 0 0 0 0,1-1 0 0 0,0 1-1 0 0,0 0 1 0 0,0-1 0 0 0,0 1 0 0 0,0 0-1 0 0,0-1 1 0 0,0 1 0 0 0,0-1 0 0 0,0 0-1 0 0,0 1 1 0 0,0-1 0 0 0,0 0 0 0 0,0 0 0 0 0,0 1-1 0 0,0-1 1 0 0,0 0 0 0 0,1 0 0 0 0,-1 0-1 0 0,0 0 1 0 0,0 0 0 0 0,0-1 0 0 0,0 1-1 0 0,0 0 1 0 0,0 0 0 0 0,0-1 0 0 0,0 1 0 0 0,0-1-1 0 0,0 1 1 0 0,0-1 0 0 0,0 1 0 0 0,0-1-1 0 0,0 0 1 0 0,0 1 0 0 0,0-1 0 0 0,0 0-1 0 0,-1 0 1 0 0,1 1 0 0 0,0-1 0 0 0,-1 0 0 0 0,1 0-1 0 0,0 0 1 0 0,-1 0 0 0 0,1 0 0 0 0,-1 0-1 0 0,0 0 1 0 0,1 0 0 0 0,-1 0 0 0 0,0 0-1 0 0,1-1 1 0 0,-1 1 0 0 0,0 0 0 0 0,0 0-3 0 0,137-238 339 0 0,28-25-339 0 0,-124 208-43 0 0,-39 56 38 0 0,-2 22-15 0 0,-26 154 308 0 0,13 88 452 0 0,13-258-742 0 0,0-1 0 0 0,1 0 1 0 0,-1 0-1 0 0,1 0 0 0 0,0 0 1 0 0,1 0-1 0 0,-1 0 0 0 0,1 0 1 0 0,0 0-1 0 0,0 0 0 0 0,0-1 0 0 0,1 1 1 0 0,-1-1-1 0 0,1 0 0 0 0,1 1 2 0 0,22-14-6822 0 0,-17 0 773 0 0,-6 6 981 0 0,0-1-5336 0 0</inkml:trace>
  <inkml:trace contextRef="#ctx0" brushRef="#br0" timeOffset="31022.898">1100 3586 13059 0 0,'0'0'2430'0'0,"0"0"-645"0"0,0 0-363 0 0,0 0-22 0 0,0 0-55 0 0,0 0-141 0 0,0 0-260 0 0,0 0-278 0 0,0 0-225 0 0,0 0-130 0 0,0 0-51 0 0,0 0-15 0 0,0 0 13 0 0,9 27 1347 0 0,-10 90-141 0 0,-17-11-1125 0 0,17-62 157 0 0,1-43-476 0 0,0-1-4 0 0,0 0 7 0 0,0 0 22 0 0,0 0-6 0 0,0 0 2 0 0,0 0-18 0 0,0 0-15 0 0,0 0 35 0 0,0 0 2 0 0,0 0 3 0 0,0 0-16 0 0,0 0 8 0 0,0 0 11 0 0,0 0 2 0 0,0 0 30 0 0,0 0-34 0 0,0 0-13 0 0,0 0 5 0 0,0 0-8 0 0,0 0 7 0 0,0 0-15 0 0,0 0-18 0 0,0 0-15 0 0,0 0 16 0 0,0 0 16 0 0,0 0-12 0 0,0 0-3 0 0,0 0 0 0 0,0 0-9 0 0,0 0 32 0 0,0 0-9 0 0,-7 0-6989 0 0,4 3 400 0 0,1 1-5261 0 0</inkml:trace>
  <inkml:trace contextRef="#ctx0" brushRef="#br0" timeOffset="44860.812">1934 3082 8338 0 0,'0'0'2520'0'0,"0"0"-455"0"0,0 0-406 0 0,0 0-159 0 0,0 0-41 0 0,0 0-92 0 0,0 0-176 0 0,0 0-205 0 0,0 0-218 0 0,0 0-151 0 0,0 0-95 0 0,0-6-72 0 0,1-21 1053 0 0,21 78 320 0 0,-11 11-1602 0 0,-2 1-1 0 0,-4-1 1 0 0,-2 1-1 0 0,-3 0 0 0 0,-2 3-220 0 0,0 37 68 0 0,4 169 39 0 0,8-275-46 0 0,127-152 644 0 0,-10 16-551 0 0,-119 133-145 0 0,50-18 47 0 0,-34 62 90 0 0,-17-15-1 0 0,-2 0 0 0 0,0 1 0 0 0,-2 0 0 0 0,-1 0 0 0 0,0 0 0 0 0,-2 0 0 0 0,-2 22-145 0 0,1 6 42 0 0,4-29-5 0 0,1-10 17 0 0,-4-12-60 0 0,0-1-3 0 0,0 0-6 0 0,0 0 5 0 0,0 0 10 0 0,0 0-32 0 0,0 0 5 0 0,0 0-20 0 0,0 0-21 0 0,0 0-12 0 0,0 0-34 0 0,0 0-33 0 0,0 0-60 0 0,0 0-39 0 0,0 0-62 0 0,0 0-81 0 0,-7-19-6692 0 0,7 13 4129 0 0,0 2-3386 0 0,0 0-4838 0 0</inkml:trace>
  <inkml:trace contextRef="#ctx0" brushRef="#br0" timeOffset="45106.2">2705 3608 10770 0 0,'0'0'3264'0'0,"0"0"-1595"0"0,0 0-560 0 0,0 0 88 0 0,0 0 71 0 0,0 0-91 0 0,0 0-250 0 0,0 0-281 0 0,0 0-238 0 0,0 0-153 0 0,0 0-81 0 0,0 0-70 0 0,0 0-42 0 0,1 22-36 0 0,7 99-1597 0 0,-16-120-6962 0 0,7-1 4722 0 0,1 0-5330 0 0</inkml:trace>
  <inkml:trace contextRef="#ctx0" brushRef="#br0" timeOffset="45271.321">2674 3266 7938 0 0,'0'0'3448'0'0,"0"0"-1695"0"0,0 0-521 0 0,0 0-264 0 0,0 0-256 0 0,0 0-263 0 0,0 0-497 0 0,0 0-585 0 0,0 0-975 0 0,0 0-1953 0 0,0 0-7089 0 0</inkml:trace>
  <inkml:trace contextRef="#ctx0" brushRef="#br0" timeOffset="45503.02">3045 3126 19156 0 0,'0'0'1171'0'0,"0"0"-329"0"0,0 0-10 0 0,0 0 145 0 0,0 0 93 0 0,0 0-103 0 0,0 0-200 0 0,0 0-166 0 0,0 0-160 0 0,0 0-98 0 0,0 0-84 0 0,8 32-72 0 0,25 103-54 0 0,-1 74 235 0 0,-30-165-483 0 0,-3 1 1 0 0,-1-1-1 0 0,-3 0 0 0 0,-4 17 115 0 0,9-60-165 0 0,-1 0 0 0 0,1 0-1 0 0,0-1 1 0 0,-1 1 0 0 0,1 0 0 0 0,0 0-1 0 0,-1 0 1 0 0,1-1 0 0 0,-1 1 0 0 0,1 0 0 0 0,-1-1-1 0 0,1 1 1 0 0,-1 0 0 0 0,0-1 0 0 0,1 1-1 0 0,-1-1 1 0 0,0 1 0 0 0,1-1 0 0 0,-1 1-1 0 0,0-1 1 0 0,0 0 0 0 0,1 1 0 0 0,-1-1-1 0 0,0 0 1 0 0,0 0 0 0 0,0 1 0 0 0,0-1-1 0 0,1 0 1 0 0,-1 0 0 0 0,0 0 0 0 0,0 0-1 0 0,0 0 1 0 0,0 0 0 0 0,0 0 0 0 0,1 0-1 0 0,-1-1 1 0 0,0 1 0 0 0,0 0 0 0 0,0 0-1 0 0,0-1 1 0 0,1 1 0 0 0,-1-1 0 0 0,0 1-1 0 0,0 0 1 0 0,1-1 0 0 0,-1 1 0 0 0,0-1-1 0 0,1 0 1 0 0,-1 1 0 0 0,1-1 0 0 0,-1 0-1 0 0,1 1 1 0 0,-1-1 0 0 0,1 0 0 0 0,-1 1-1 0 0,1-1 1 0 0,-1 0 0 0 0,1 0 165 0 0,-16-14-8606 0 0,15 14 7113 0 0,-3-4-6479 0 0</inkml:trace>
  <inkml:trace contextRef="#ctx0" brushRef="#br0" timeOffset="45768.825">2907 3542 7378 0 0,'0'0'3703'0'0,"0"0"-901"0"0,0 0-644 0 0,0 0-383 0 0,0 0-306 0 0,0 0-242 0 0,0 0-222 0 0,0 0-228 0 0,0 0-183 0 0,0 0-137 0 0,0 0-112 0 0,0 0-74 0 0,0 0-61 0 0,21-11-36 0 0,64-34-59 0 0,-22 30-32 0 0,-48 16-157 0 0,41 6-1350 0 0,-20 2-3995 0 0,-27-7 2742 0 0,3 2-7767 0 0</inkml:trace>
  <inkml:trace contextRef="#ctx0" brushRef="#br0" timeOffset="46051.323">3679 3472 15883 0 0,'0'0'2233'0'0,"0"0"-595"0"0,0 0-222 0 0,0 0-56 0 0,0 0-137 0 0,0 0-181 0 0,0 0-236 0 0,0 0-213 0 0,0 0-169 0 0,0 0-130 0 0,0 0-112 0 0,0 0-56 0 0,0 0-19 0 0,-15 6-29 0 0,-45 17-14 0 0,53-19-46 0 0,0-1 1 0 0,0 1 0 0 0,0 0 0 0 0,0 0 0 0 0,1 1-1 0 0,0-1 1 0 0,0 2 0 0 0,0-1 0 0 0,0 1 0 0 0,1 0 0 0 0,-4 4-19 0 0,5-5 2 0 0,4-4-4 0 0,-1-1 0 0 0,1 1 1 0 0,-1 0-1 0 0,1-1 0 0 0,-1 1 0 0 0,1 0 1 0 0,-1-1-1 0 0,1 1 0 0 0,0 0 1 0 0,-1 0-1 0 0,1 0 0 0 0,0-1 0 0 0,0 1 1 0 0,0 0-1 0 0,0 0 0 0 0,0 0 0 0 0,-1-1 1 0 0,1 1-1 0 0,1 0 0 0 0,-1 0 0 0 0,0 0 1 0 0,0 0-1 0 0,0-1 0 0 0,0 1 0 0 0,1 0 1 0 0,-1 0-1 0 0,0-1 0 0 0,0 1 0 0 0,1 0 1 0 0,-1 0-1 0 0,1-1 0 0 0,-1 1 0 0 0,1 0 1 0 0,-1-1-1 0 0,1 1 0 0 0,-1 0 1 0 0,1-1-1 0 0,0 1 0 0 0,-1-1 0 0 0,1 1 1 0 0,0-1-1 0 0,-1 0 0 0 0,1 1 0 0 0,0-1 1 0 0,0 0-1 0 0,-1 1 0 0 0,1-1 0 0 0,0 0 1 0 0,0 0-1 0 0,0 1 0 0 0,0-1 2 0 0,45 11-96 0 0,-44-11 96 0 0,1 1 8 0 0,1-1 1 0 0,-1 1 0 0 0,1 0 0 0 0,-1-1-1 0 0,0 2 1 0 0,1-1 0 0 0,-1 0 0 0 0,0 1-1 0 0,0-1 1 0 0,0 1 0 0 0,0 0 0 0 0,0 0 0 0 0,0 0-1 0 0,0 0 1 0 0,-1 1 0 0 0,1-1 0 0 0,-1 1-1 0 0,0 0 1 0 0,1 0 0 0 0,-1-1 0 0 0,-1 1 0 0 0,1 0-1 0 0,0 1 1 0 0,-1-1 0 0 0,1 0 0 0 0,-1 0-1 0 0,0 1 1 0 0,0-1 0 0 0,0 1 0 0 0,-1-1-1 0 0,1 1 1 0 0,-1-1 0 0 0,0 1 0 0 0,0-1 0 0 0,0 1-1 0 0,-1-1 1 0 0,1 1 0 0 0,-1-1 0 0 0,1 1-1 0 0,-1-1 1 0 0,0 0 0 0 0,-1 1 0 0 0,1-1-1 0 0,-1 0 1 0 0,0 2-9 0 0,-3 3-91 0 0,0-1 0 0 0,-1-1 0 0 0,1 1 0 0 0,-1-1 0 0 0,0 0 0 0 0,-1 0 0 0 0,1-1 0 0 0,-1 0 0 0 0,0 0 0 0 0,-1-1 0 0 0,1 0 0 0 0,-1 0 0 0 0,0 0 0 0 0,0-1 0 0 0,0 0 0 0 0,0-1 0 0 0,-1 0 0 0 0,1 0 0 0 0,0-1 0 0 0,-1 0 0 0 0,-7 0 91 0 0,6-8-2345 0 0,6 0-6363 0 0,3 3-3350 0 0</inkml:trace>
  <inkml:trace contextRef="#ctx0" brushRef="#br0" timeOffset="46957.828">4325 3476 8250 0 0,'0'0'1994'0'0,"0"0"-159"0"0,0 0-48 0 0,0 0 36 0 0,0 0 50 0 0,0 0-74 0 0,0 0-270 0 0,0 0-338 0 0,0 0-315 0 0,0 0-280 0 0,0 0-203 0 0,0 0-83 0 0,0 0-30 0 0,-5 8 12 0 0,-21 58 347 0 0,23-54-559 0 0,2 0 0 0 0,-1-1 0 0 0,2 1 0 0 0,-1 0 0 0 0,2 0 0 0 0,0 0 0 0 0,0 0 0 0 0,1 0 0 0 0,0 0 0 0 0,1-1 0 0 0,1 1 0 0 0,0-1 0 0 0,0 0 0 0 0,1 0 0 0 0,0 0 0 0 0,1-1 0 0 0,0 1 0 0 0,1-1 0 0 0,0-1 0 0 0,1 1 0 0 0,5 4-80 0 0,-9-13 48 0 0,1 1-1 0 0,0-1 0 0 0,-1 0 1 0 0,1 0-1 0 0,0 0 1 0 0,0-1-1 0 0,0 1 0 0 0,0-1 1 0 0,-1 0-1 0 0,1-1 1 0 0,0 1-1 0 0,0-1 0 0 0,0 0 1 0 0,-1 0-1 0 0,1-1 1 0 0,0 1-1 0 0,-1-1 0 0 0,1 0 1 0 0,-1 0-1 0 0,0-1 1 0 0,1 1-1 0 0,-1-1 0 0 0,-1 0 1 0 0,1 0-1 0 0,0 0 1 0 0,-1-1-1 0 0,1 1 0 0 0,-1-1 1 0 0,2-3-48 0 0,11-5 39 0 0,109-105 111 0 0,-123 116-153 0 0,1 1 0 0 0,0 0 0 0 0,-1 0-1 0 0,1 0 1 0 0,0 0 0 0 0,-1 0-1 0 0,1 0 1 0 0,-1 0 0 0 0,1 1-1 0 0,-1 0 1 0 0,1-1 0 0 0,-1 1 0 0 0,1 0-1 0 0,-1 0 1 0 0,1 0 0 0 0,-1 1-1 0 0,0-1 1 0 0,0 0 0 0 0,0 1-1 0 0,0 0 1 0 0,0-1 0 0 0,0 1 0 0 0,0 0-1 0 0,0 0 1 0 0,-1 0 0 0 0,1 0-1 0 0,-1 0 1 0 0,1 1 0 0 0,-1-1-1 0 0,0 0 1 0 0,0 1 0 0 0,0-1-1 0 0,0 1 1 0 0,0-1 0 0 0,-1 1 0 0 0,1-1-1 0 0,-1 1 1 0 0,1 0 3 0 0,3 6 5 0 0,9 19-9 0 0,-11-21 3 0 0,0 0-1 0 0,0 0 1 0 0,1 0 0 0 0,0-1 0 0 0,0 1 0 0 0,0-1 0 0 0,1 0 0 0 0,0 0-1 0 0,0 0 1 0 0,1 0 0 0 0,0-1 0 0 0,0 1 0 0 0,0-1 0 0 0,1 0-1 0 0,-1-1 1 0 0,1 0 0 0 0,0 0 0 0 0,0 0 0 0 0,1 0 0 0 0,-1-1 0 0 0,1 0-1 0 0,0 0 1 0 0,0-1 0 0 0,-1 0 0 0 0,2 0 0 0 0,5 0 1 0 0,-7-2 18 0 0,1-1-1 0 0,-1 0 1 0 0,0-1 0 0 0,-1 1 0 0 0,1-1 0 0 0,0 0 0 0 0,0-1-1 0 0,-1 0 1 0 0,1 1 0 0 0,-1-2 0 0 0,0 1 0 0 0,0 0-1 0 0,0-1 1 0 0,0 0 0 0 0,-1 0 0 0 0,0-1 0 0 0,0 1 0 0 0,0-1-1 0 0,0 0 1 0 0,-1 0 0 0 0,1 0 0 0 0,-1-1-18 0 0,53-130 603 0 0,-55 49-37 0 0,-8 104-4020 0 0,15 22-310 0 0,3-14-1513 0 0,-4-9-2061 0 0,-4-7-2947 0 0</inkml:trace>
  <inkml:trace contextRef="#ctx0" brushRef="#br0" timeOffset="48354.662">5549 3546 13347 0 0,'0'0'2416'0'0,"0"0"-425"0"0,0 0-282 0 0,0 0-170 0 0,0 0-240 0 0,0 0-278 0 0,0 0-254 0 0,0 0-201 0 0,0 0-113 0 0,0 0-90 0 0,0 0-46 0 0,0 0-18 0 0,0 0-34 0 0,-31 23-39 0 0,-96 74-60 0 0,76-44-2 0 0,46-42-140 0 0,4-10-24 0 0,-1 1 0 0 0,1 0 0 0 0,-1 0 0 0 0,1 0 0 0 0,0 0 0 0 0,0 0-1 0 0,0 0 1 0 0,0 0 0 0 0,0 0 0 0 0,0 0 0 0 0,0 0 0 0 0,1 0-1 0 0,-1 1 1 0 0,1-1 0 0 0,0 0 0 0 0,-1 1 0 0 0,1-1 0 0 0,0 0 0 0 0,0 0-1 0 0,1 1 1 0 0,-1-1 0 0 0,0 0 0 0 0,1 1 0 0 0,0-1 0 0 0,-1 0 0 0 0,1 0-1 0 0,0 0 1 0 0,0 0 0 0 0,0 0 0 0 0,0 0 0 0 0,0 0 0 0 0,1 0 0 0 0,-1 0-1 0 0,1 0 1 0 0,-1-1 0 0 0,1 1 0 0 0,0 0 0 0 0,-1-1 0 0 0,1 0-1 0 0,0 1 1 0 0,0-1 0 0 0,0 0 0 0 0,0 0 0 0 0,0 0 0 0 0,2 1 0 0 0,7-3 21 0 0,0 0 0 0 0,0-1 0 0 0,0 0 1 0 0,0 0-1 0 0,-1-1 0 0 0,1 0 0 0 0,-1-1 1 0 0,1-1-1 0 0,-1 1 0 0 0,0-2 0 0 0,-1 1 1 0 0,1-1-1 0 0,-1-1 0 0 0,-1 0 0 0 0,1 0 1 0 0,1-2-22 0 0,41-27 77 0 0,-27 20-41 0 0,-17 11-36 0 0,0 0 1 0 0,-1 0 0 0 0,2 1-1 0 0,-1 0 1 0 0,0 0 0 0 0,1 1 0 0 0,0 0-1 0 0,0 0 1 0 0,0 1 0 0 0,0 0-1 0 0,0 1 1 0 0,5-1-1 0 0,-9 3 3 0 0,-1 1 0 0 0,0 0 0 0 0,0 0 0 0 0,0 1 0 0 0,0-1 0 0 0,0 1 1 0 0,0-1-1 0 0,-1 1 0 0 0,1 0 0 0 0,-1 0 0 0 0,0 0 0 0 0,0 0 0 0 0,0 0 0 0 0,0 1 0 0 0,0-1 0 0 0,-1 0 0 0 0,0 1 0 0 0,1-1 0 0 0,-1 4-3 0 0,8 11-23 0 0,-6-14 24 0 0,0 0 1 0 0,0 0-1 0 0,0 0 0 0 0,0 0 1 0 0,1-1-1 0 0,0 0 1 0 0,-1 1-1 0 0,1-1 1 0 0,1-1-1 0 0,-1 1 0 0 0,0 0 1 0 0,1-1-1 0 0,-1 0 1 0 0,1 0-1 0 0,-1-1 0 0 0,1 1 1 0 0,0-1-1 0 0,0 0 1 0 0,0 0-1 0 0,0 0 0 0 0,0-1 1 0 0,0 0-1 0 0,0 0 1 0 0,0 0-1 0 0,0-1 0 0 0,-1 1 1 0 0,1-1-1 0 0,0 0 1 0 0,0-1-1 0 0,0 1 1 0 0,-1-1-1 0 0,1 0 0 0 0,-1 0 1 0 0,1 0-1 0 0,-1-1 1 0 0,3-1-2 0 0,11-8 61 0 0,-1 0 0 0 0,0-1 1 0 0,0 0-1 0 0,-2-1 1 0 0,1-1-1 0 0,-2-1 1 0 0,0 0-1 0 0,-1-1 0 0 0,-1 0 1 0 0,0-1-1 0 0,-2 0 1 0 0,0-1-1 0 0,-1 0 0 0 0,0-1 1 0 0,-2 0-1 0 0,0 0 1 0 0,2-18-62 0 0,9-153 113 0 0,-17 170-133 0 0,0 13 15 0 0,0 0 1 0 0,-1 0 0 0 0,0 0 0 0 0,0 0 0 0 0,-1 0-1 0 0,0 0 1 0 0,0 0 0 0 0,-1 0 0 0 0,0 1-1 0 0,0-1 1 0 0,-1 0 0 0 0,0 1 0 0 0,0 0 0 0 0,-1 0-1 0 0,0 0 1 0 0,-1-2 4 0 0,4 8-6 0 0,0 0-1 0 0,0 0 1 0 0,0 0-1 0 0,0 0 1 0 0,-1 0-1 0 0,1 0 1 0 0,0 0-1 0 0,0 1 1 0 0,-1-1-1 0 0,1 0 1 0 0,0 1-1 0 0,0-1 1 0 0,-1 1-1 0 0,1-1 1 0 0,-1 1-1 0 0,1 0 1 0 0,0 0-1 0 0,-1 0 1 0 0,1 0-1 0 0,-1 0 1 0 0,1 0-1 0 0,-1 0 1 0 0,1 0-1 0 0,0 0 1 0 0,-1 0-1 0 0,1 1 0 0 0,-1-1 1 0 0,1 1-1 0 0,0-1 1 0 0,0 1-1 0 0,-1 0 1 0 0,1-1-1 0 0,0 1 1 0 0,0 0-1 0 0,-1 0 1 0 0,1 0-1 0 0,0 0 1 0 0,0 0-1 0 0,0 0 1 0 0,0 0-1 0 0,1 0 1 0 0,-1 0-1 0 0,0 0 1 0 0,0 1 6 0 0,-33 61-55 0 0,31-55 83 0 0,-8 21-32 0 0,2 0 0 0 0,0 1 1 0 0,2 0-1 0 0,1 0 0 0 0,2 0 0 0 0,1 1 1 0 0,1 0-1 0 0,2 0 0 0 0,3 25 4 0 0,-1-44-8 0 0,0 0-1 0 0,1-1 1 0 0,1 1-1 0 0,0-1 0 0 0,1 0 1 0 0,0 0-1 0 0,0-1 1 0 0,1 1-1 0 0,0-1 0 0 0,1 0 1 0 0,0-1-1 0 0,1 0 1 0 0,0 0-1 0 0,1-1 0 0 0,-1 0 1 0 0,1 0-1 0 0,1-1 1 0 0,10 7 8 0 0,62 36-67 0 0,3-46 19 0 0,-1-55 168 0 0,-64 28 211 0 0,76-120-127 0 0,-86 121-195 0 0,-1 0-1 0 0,-1 0 1 0 0,-1-1 0 0 0,-1 0 0 0 0,-1 0-1 0 0,-1 0 1 0 0,-1-1 0 0 0,-1 0 0 0 0,-1 1 0 0 0,-1-1-1 0 0,-1 0 1 0 0,-2 0-9 0 0,2 15-10 0 0,-1 1 0 0 0,0 0 0 0 0,0 0 0 0 0,-1 0 0 0 0,0 0 0 0 0,-1 0 0 0 0,0 1 0 0 0,0 0 0 0 0,0 0 0 0 0,-1 0 0 0 0,0 0 0 0 0,-1 0 0 0 0,1 1 0 0 0,-1 0 0 0 0,0 0 0 0 0,-1 1 0 0 0,1 0 0 0 0,-3-2 10 0 0,7 7-11 0 0,0-1-1 0 0,0 1 1 0 0,0 0-1 0 0,0-1 1 0 0,0 1-1 0 0,0 0 1 0 0,0 0-1 0 0,1 0 1 0 0,-1 1-1 0 0,0-1 1 0 0,0 0-1 0 0,0 1 1 0 0,0-1-1 0 0,0 1 1 0 0,0-1-1 0 0,1 1 1 0 0,-1 0-1 0 0,0 0 1 0 0,0 0-1 0 0,1 0 1 0 0,-1 0-1 0 0,1 0 1 0 0,-1 0-1 0 0,1 1 1 0 0,0-1-1 0 0,-1 0 1 0 0,1 1-1 0 0,0 0 1 0 0,0-1-1 0 0,0 1 1 0 0,0-1-1 0 0,0 1 1 0 0,0 0-1 0 0,0 0 1 0 0,1 0-1 0 0,-1 0 12 0 0,-26 70 6 0 0,22-49 12 0 0,1 0-1 0 0,1 0 1 0 0,1 1 0 0 0,1-1-1 0 0,1 1 1 0 0,1-1-1 0 0,1 1 1 0 0,1-1 0 0 0,3 10-18 0 0,3-9 9 0 0,1 0 1 0 0,1-1 0 0 0,1 0 0 0 0,1-1-1 0 0,1-1 1 0 0,1 0 0 0 0,1 0-1 0 0,1-2 1 0 0,0 0 0 0 0,2-1-1 0 0,2 1-9 0 0,39 27 557 0 0,-33-28-5413 0 0,-11-7-3177 0 0,-14-8-3829 0 0</inkml:trace>
  <inkml:trace contextRef="#ctx0" brushRef="#br0" timeOffset="49394.957">7445 3619 3857 0 0,'0'0'4121'0'0,"0"0"-1585"0"0,0 0-565 0 0,0 0-2 0 0,0 0-19 0 0,0 0-201 0 0,0 0-268 0 0,0 0-315 0 0,0 0-216 0 0,0 0-118 0 0,0 0-121 0 0,0 0-107 0 0,0 0-105 0 0,-13 3-63 0 0,-41 12-41 0 0,0 30 382 0 0,44-31-626 0 0,2-6-97 0 0,1 0-1 0 0,0 1 1 0 0,1 0 0 0 0,-1 0-1 0 0,2 0 1 0 0,-1 1 0 0 0,1 0-1 0 0,1 0 1 0 0,0 0 0 0 0,0 1-1 0 0,1-1 1 0 0,1 1-1 0 0,-1 0 1 0 0,2 0 0 0 0,-1 0-1 0 0,2 0 1 0 0,0 9-54 0 0,2-18 19 0 0,0-1-1 0 0,0 1 0 0 0,1 0 1 0 0,-1-1-1 0 0,0 1 1 0 0,1-1-1 0 0,0 0 1 0 0,-1 0-1 0 0,1 0 1 0 0,0 0-1 0 0,-1 0 0 0 0,1-1 1 0 0,0 1-1 0 0,0-1 1 0 0,0 0-1 0 0,0 0 1 0 0,-1 0-1 0 0,1 0 0 0 0,0 0 1 0 0,0-1-1 0 0,0 1 1 0 0,-1-1-1 0 0,1 0 1 0 0,0 0-1 0 0,0 0 1 0 0,-1 0-1 0 0,1 0 0 0 0,-1 0 1 0 0,1-1-19 0 0,30-15 126 0 0,-1-1 1 0 0,0-2-1 0 0,-1-1 0 0 0,-2-2 1 0 0,0-1-1 0 0,2-4-126 0 0,20-15 87 0 0,-50 41-84 0 0,0 1 0 0 0,0-1-1 0 0,1 0 1 0 0,-1 0-1 0 0,1 1 1 0 0,-1-1-1 0 0,1 1 1 0 0,0 0-1 0 0,0-1 1 0 0,0 1 0 0 0,-1 0-1 0 0,1 0 1 0 0,0 0-1 0 0,1 0 1 0 0,-1 0-1 0 0,0 1 1 0 0,0-1 0 0 0,0 1-1 0 0,0-1 1 0 0,0 1-1 0 0,1 0 1 0 0,-1 0-1 0 0,0 0 1 0 0,0 0 0 0 0,0 0-1 0 0,1 0 1 0 0,-1 0-1 0 0,0 1 1 0 0,0 0-1 0 0,0-1 1 0 0,0 1-1 0 0,0 0 1 0 0,0 0 0 0 0,0 0-1 0 0,0 0 1 0 0,0 0-1 0 0,0 0 1 0 0,0 1-1 0 0,1 0-2 0 0,2 7 0 0 0,-2-1-1 0 0,1 1 0 0 0,0-1-1 0 0,1 1 1 0 0,0-2 0 0 0,0 1-1 0 0,1 0 1 0 0,0-1 0 0 0,0 0-1 0 0,1 0 1 0 0,-1-1 0 0 0,2 0-1 0 0,-1 0 1 0 0,1-1 0 0 0,-1 0-1 0 0,1 0 1 0 0,1 0 0 0 0,-1-1-1 0 0,1-1 1 0 0,0 1 1 0 0,-1-3 5 0 0,0-1 1 0 0,0 1-1 0 0,1-2 0 0 0,-1 1 0 0 0,0-1 0 0 0,0 0 1 0 0,-1-1-1 0 0,1 1 0 0 0,0-2 0 0 0,0 1 1 0 0,-1-1-1 0 0,1 0 0 0 0,-1-1 0 0 0,0 0 1 0 0,0 0-1 0 0,-1 0 0 0 0,1-1 0 0 0,-1 0 1 0 0,0 0-1 0 0,0-1 0 0 0,1-1-5 0 0,7-7 30 0 0,-2 0 1 0 0,1-1-1 0 0,-2 0 0 0 0,0-1 0 0 0,-1 0 1 0 0,0-1-1 0 0,-1 0 0 0 0,2-9-30 0 0,1-11 51 0 0,-2-1 0 0 0,-2 1 0 0 0,-2-1 0 0 0,-1-1-1 0 0,-1 1 1 0 0,-3-1 0 0 0,-1 1 0 0 0,-4-27-51 0 0,4 50 13 0 0,-1 0 1 0 0,0 0-1 0 0,-2 1 0 0 0,1-1 1 0 0,-2 1-1 0 0,0-1 0 0 0,-1 1 1 0 0,0 1-1 0 0,-1-1 0 0 0,-6-10-13 0 0,11 23 5 0 0,1 0 0 0 0,-1 1-1 0 0,1-1 1 0 0,-1 0 0 0 0,1 1 0 0 0,-1-1-1 0 0,1 1 1 0 0,-1-1 0 0 0,0 1-1 0 0,1-1 1 0 0,-1 1 0 0 0,0 0 0 0 0,1-1-1 0 0,-1 1 1 0 0,0 0 0 0 0,1-1-1 0 0,-1 1 1 0 0,0 0 0 0 0,0 0 0 0 0,1 0-1 0 0,-1 0 1 0 0,0 0 0 0 0,0 0-1 0 0,1 0 1 0 0,-1 0 0 0 0,0 0 0 0 0,0 0-1 0 0,0 0 1 0 0,1 0 0 0 0,-1 0-1 0 0,0 1 1 0 0,1-1 0 0 0,-1 0 0 0 0,0 0-1 0 0,0 1 1 0 0,1-1 0 0 0,-1 1-1 0 0,0-1 1 0 0,1 1 0 0 0,-1-1 0 0 0,1 1-1 0 0,-1-1 1 0 0,1 1 0 0 0,-1-1-1 0 0,1 1 1 0 0,-1 0 0 0 0,1-1-1 0 0,-1 1 1 0 0,1 0 0 0 0,0-1 0 0 0,0 1-1 0 0,-1 0 1 0 0,1-1 0 0 0,0 2-5 0 0,-19 42-14 0 0,18-42 25 0 0,-5 29-13 0 0,1 1 0 0 0,1 0 0 0 0,2 0 0 0 0,2 1 0 0 0,0-1-1 0 0,3 0 1 0 0,0 0 0 0 0,2 0 0 0 0,1-1 0 0 0,2 1 0 0 0,1-1-1 0 0,1-1 1 0 0,13 25 2 0 0,51 142-62 0 0,-73-195 39 0 0,0-1 1 0 0,0 1-1 0 0,-1 0 1 0 0,1 0 0 0 0,-1 0-1 0 0,1-1 1 0 0,-1 1-1 0 0,0 0 1 0 0,0 0 0 0 0,1 0-1 0 0,-1 0 1 0 0,-1 0-1 0 0,1-1 1 0 0,0 1 0 0 0,0 0-1 0 0,-1 0 1 0 0,1 0-1 0 0,-1 0 1 0 0,1-1 0 0 0,-1 1-1 0 0,0 0 1 0 0,0-1-1 0 0,0 1 1 0 0,0 0 0 0 0,0-1-1 0 0,0 1 1 0 0,0-1-1 0 0,-1 0 1 0 0,1 1-1 0 0,-1 0 24 0 0,0-2-224 0 0,-1 1 0 0 0,0 0 0 0 0,1-1 0 0 0,-1 1 1 0 0,0-1-1 0 0,1 0 0 0 0,-1 0 0 0 0,0 0 1 0 0,0 0-1 0 0,1 0 0 0 0,-1-1 0 0 0,0 1 1 0 0,1-1-1 0 0,-1 0 0 0 0,1 1 0 0 0,-1-1 1 0 0,0-1-1 0 0,1 1 0 0 0,0 0 0 0 0,-1 0 1 0 0,1-1-1 0 0,0 0 0 0 0,0 1 0 0 0,0-1 1 0 0,0 0-1 0 0,0 0 0 0 0,0 0 0 0 0,0 0 1 0 0,1 0-1 0 0,-2-2 223 0 0,-32-49-6864 0 0,14 17-1015 0 0,18 31 6364 0 0,-3-8-4448 0 0</inkml:trace>
  <inkml:trace contextRef="#ctx0" brushRef="#br0" timeOffset="49636.315">7782 3435 6617 0 0,'0'0'3457'0'0,"0"0"-184"0"0,0 0-462 0 0,0 0-508 0 0,0 0-478 0 0,0 0-458 0 0,0 0-382 0 0,0 0-283 0 0,0 0-185 0 0,0 0-37 0 0,0 0 47 0 0,0 0 29 0 0,0 0 14 0 0,12-2-80 0 0,71-12 185 0 0,120-32 104 0 0,-73 24-1471 0 0,-43 14-3220 0 0,-58 5-1945 0 0,-10 2-6215 0 0</inkml:trace>
  <inkml:trace contextRef="#ctx0" brushRef="#br0" timeOffset="52227.583">9038 3678 7482 0 0,'0'0'2081'0'0,"0"0"-92"0"0,0 0-155 0 0,0 0-63 0 0,0 0-138 0 0,0 0-255 0 0,0 0-286 0 0,0 0-212 0 0,0 0-192 0 0,0 0-179 0 0,0 0-124 0 0,0 0-68 0 0,-8 2 701 0 0,-12 185 656 0 0,19-45-1486 0 0,1-140-177 0 0,0-1 0 0 0,0 1 0 0 0,0-1 0 0 0,0 1 0 0 0,1-1 0 0 0,-1 1 0 0 0,1-1 1 0 0,-1 1-1 0 0,1-1 0 0 0,0 1 0 0 0,-1-1 0 0 0,1 0 0 0 0,0 1 0 0 0,0-1 0 0 0,0 0 0 0 0,0 0 0 0 0,0 1 1 0 0,0-1-1 0 0,0 0 0 0 0,0 0 0 0 0,1 0 0 0 0,-1 0 0 0 0,0-1 0 0 0,1 1 0 0 0,-1 0 0 0 0,1-1 1 0 0,-1 1-1 0 0,0 0 0 0 0,1-1 0 0 0,-1 0 0 0 0,1 1 0 0 0,0-1 0 0 0,-1 0 0 0 0,1 0 0 0 0,-1 0 1 0 0,1 0-1 0 0,-1 0 0 0 0,1 0 0 0 0,0 0 0 0 0,-1 0 0 0 0,1-1 0 0 0,-1 1 0 0 0,1-1 0 0 0,-1 1 0 0 0,1-1 1 0 0,-1 1-1 0 0,0-1 0 0 0,1 0 0 0 0,-1 0 0 0 0,0 0 0 0 0,0 0 0 0 0,1 0 0 0 0,-1 0 0 0 0,0 0 1 0 0,0 0-1 0 0,0 0 0 0 0,0-1 0 0 0,0 1 0 0 0,0 0 0 0 0,-1-1 0 0 0,2 0-11 0 0,55-65 458 0 0,-3-2 1 0 0,-4-2-1 0 0,20-38-458 0 0,66-104 375 0 0,-132 206-383 0 0,-4 8 12 0 0,1-1 0 0 0,-1 0 1 0 0,0 0-1 0 0,0 1 0 0 0,1-1 0 0 0,-1 0 0 0 0,0 0 0 0 0,1 0 0 0 0,-1 0 0 0 0,0 1 0 0 0,0-1 0 0 0,1 0 0 0 0,-1 0 0 0 0,1 0 0 0 0,-1 0 0 0 0,0 0 0 0 0,1 0 0 0 0,-1 0 0 0 0,0 0 0 0 0,1 0 0 0 0,-1 0 0 0 0,0 0 0 0 0,1 0 0 0 0,-1 0 0 0 0,0 0 0 0 0,1 0 0 0 0,-1 0 0 0 0,0-1 0 0 0,1 1 0 0 0,-1 0 0 0 0,0 0 0 0 0,1 0 0 0 0,-1 0 0 0 0,0-1 0 0 0,0 1 0 0 0,1 0 0 0 0,-1 0-4 0 0,-42 376 350 0 0,37 11-364 0 0,6-376 13 0 0,-2 0 0 0 0,1-1 0 0 0,-1 1 0 0 0,-1 0 0 0 0,0 0 0 0 0,0-1 0 0 0,-1 1 0 0 0,-1-1 0 0 0,1 0-1 0 0,-2 0 1 0 0,1 0 0 0 0,-1-1 0 0 0,-1 1 0 0 0,0-1 0 0 0,0 0 0 0 0,-1-1 0 0 0,0 0 0 0 0,0 0 0 0 0,-1 0 0 0 0,0-1-1 0 0,-1 0 1 0 0,1-1 0 0 0,-1 0 0 0 0,-1 0 0 0 0,1-1 0 0 0,-1 0 0 0 0,-2 1 1 0 0,10-6 3 0 0,-1 1 0 0 0,1-1 0 0 0,0 0 1 0 0,0 0-1 0 0,0 0 0 0 0,0 0 0 0 0,0 0 0 0 0,0-1 0 0 0,0 1 0 0 0,0-1 1 0 0,0 1-1 0 0,0-1 0 0 0,0 0 0 0 0,0 0 0 0 0,0 0 0 0 0,0 0 0 0 0,0 0 1 0 0,0 0-1 0 0,1 0 0 0 0,-1-1 0 0 0,1 1 0 0 0,-1 0 0 0 0,1-1 1 0 0,-1 0-1 0 0,1 1 0 0 0,0-1 0 0 0,0 0 0 0 0,0 1 0 0 0,0-1 0 0 0,0 0 1 0 0,0 0-1 0 0,0 0 0 0 0,0 0 0 0 0,1 0 0 0 0,-1 0 0 0 0,1 0 0 0 0,0 0 1 0 0,-1 0-1 0 0,1-1 0 0 0,0 1-3 0 0,5-90 21 0 0,7 59-47 0 0,0 0 1 0 0,3 1 0 0 0,0 0-1 0 0,2 2 1 0 0,1 0 0 0 0,2 1-1 0 0,0 0 1 0 0,25-24 25 0 0,-41 48-838 0 0,15-14 1290 0 0,-12 15-3840 0 0,1 2-4321 0 0,-8 2-3825 0 0</inkml:trace>
  <inkml:trace contextRef="#ctx0" brushRef="#br0" timeOffset="52472.842">9744 3954 17812 0 0,'0'0'2091'0'0,"0"0"-939"0"0,0 0-289 0 0,0 0 95 0 0,0 0 72 0 0,0 0-60 0 0,0 0-189 0 0,0 0-243 0 0,-5 32-206 0 0,-17 97-140 0 0,11 1-203 0 0,11-117-952 0 0,0-12-2837 0 0,0 0-3630 0 0,0-1-3940 0 0</inkml:trace>
  <inkml:trace contextRef="#ctx0" brushRef="#br0" timeOffset="52744.96">10019 3778 12219 0 0,'0'0'2672'0'0,"0"0"-991"0"0,0 0-461 0 0,0 0 79 0 0,0 0 117 0 0,0 0-140 0 0,0 0-222 0 0,0 0-226 0 0,0 0-168 0 0,0 0-104 0 0,0 0-77 0 0,0 0-73 0 0,0 0-54 0 0,32 1-54 0 0,99 6-63 0 0,-62-14 110 0 0,-57 5-452 0 0,106-12-1810 0 0,-118 14 747 0 0,0 0-338 0 0,-7 3-9485 0 0,3-2 116 0 0</inkml:trace>
  <inkml:trace contextRef="#ctx0" brushRef="#br0" timeOffset="52943.435">10113 3999 14171 0 0,'0'0'2407'0'0,"0"0"-810"0"0,0 0-341 0 0,0 0-52 0 0,0 0-132 0 0,0 0-194 0 0,0 0-201 0 0,0 0-146 0 0,0 0-117 0 0,32-10-93 0 0,100-28-88 0 0,-8 9-1032 0 0,-118 28-160 0 0,9-2-1364 0 0,-6 3-7439 0 0,-3 0-1156 0 0</inkml:trace>
  <inkml:trace contextRef="#ctx0" brushRef="#br0" timeOffset="53276.787">10853 3122 16852 0 0,'0'0'1952'0'0,"0"0"-574"0"0,0 0-258 0 0,0 0-17 0 0,0 0 18 0 0,0 0-96 0 0,0 0-248 0 0,0 0-259 0 0,0 0-180 0 0,0 0-51 0 0,0 0 8 0 0,0 0 37 0 0,2 6 11 0 0,50 194 1080 0 0,0-79-1814 0 0,-47-111-134 0 0,-4-8-4733 0 0,-1-2-5427 0 0,-2 0-168 0 0</inkml:trace>
  <inkml:trace contextRef="#ctx0" brushRef="#br0" timeOffset="53521.967">10654 3627 12003 0 0,'0'0'3584'0'0,"0"0"-1665"0"0,0 0-769 0 0,0 0-30 0 0,0 0 66 0 0,0 0-125 0 0,0 0-219 0 0,0 0-246 0 0,0 0-185 0 0,0 0-101 0 0,31-7-81 0 0,100-21-65 0 0,84-6 210 0 0,-176 33-4206 0 0,4 1-4034 0 0,-42 0-3049 0 0</inkml:trace>
  <inkml:trace contextRef="#ctx0" brushRef="#br0" timeOffset="53774.788">10882 3693 9026 0 0,'0'0'4600'0'0,"0"0"-2375"0"0,0 0-971 0 0,0 0-168 0 0,0 0-4 0 0,0 0 4 0 0,0 0-111 0 0,0 0-176 0 0,0 0-186 0 0,0 0-153 0 0,0 0-96 0 0,-9 32-64 0 0,-29 98-46 0 0,30-72 130 0 0,10-55-332 0 0,-1 0-1 0 0,0 0 1 0 0,1-1 0 0 0,-1 1 0 0 0,1 0-1 0 0,0-1 1 0 0,0 1 0 0 0,0-1 0 0 0,0 0-1 0 0,0 0 1 0 0,0 0 0 0 0,1 0 0 0 0,-1 0-1 0 0,1 0 1 0 0,0 0 0 0 0,-1-1-1 0 0,1 0 1 0 0,0 1 0 0 0,0-1 0 0 0,0 0-1 0 0,0 0 1 0 0,0-1 0 0 0,0 1 0 0 0,0-1-1 0 0,0 1 1 0 0,0-1 0 0 0,0 0 0 0 0,0 0-1 0 0,1 0-51 0 0,92-12 1066 0 0,38-36-637 0 0,-123 40-3536 0 0,-11 8 772 0 0,0 0-1848 0 0,0 0-3319 0 0,0 0-2874 0 0</inkml:trace>
  <inkml:trace contextRef="#ctx0" brushRef="#br0" timeOffset="54038.407">11160 3800 11418 0 0,'0'0'3649'0'0,"0"0"-1670"0"0,0 0-677 0 0,0 0-70 0 0,0 0-5 0 0,0 0-47 0 0,0 0-150 0 0,0 0-234 0 0,0 0-193 0 0,-11 30-127 0 0,-34 98-71 0 0,25-43 210 0 0,-6 96-330 0 0,23-101-4151 0 0,5-73-3179 0 0,0-7-3816 0 0</inkml:trace>
  <inkml:trace contextRef="#ctx0" brushRef="#br0" timeOffset="55746.922">11372 4024 5369 0 0,'0'0'2039'0'0,"0"0"-188"0"0,0 0-128 0 0,0 0-10 0 0,0 0-26 0 0,0 0-87 0 0,0 0-162 0 0,0 0-197 0 0,0 0-219 0 0,0 0-201 0 0,0 0-158 0 0,0 0-93 0 0,0 0-74 0 0,-4-6-61 0 0,2 1-335 0 0,0 1 1 0 0,0 0 0 0 0,0-1-1 0 0,0 0 1 0 0,1 1 0 0 0,0-1 0 0 0,0 0-1 0 0,0 1 1 0 0,1-1 0 0 0,-1 0-1 0 0,1 0 1 0 0,0 0 0 0 0,0 0 0 0 0,1 0-1 0 0,0 1 1 0 0,-1-1 0 0 0,2 0 0 0 0,-1 0-1 0 0,1-2-100 0 0,14-31 316 0 0,1 0-1 0 0,2 2 1 0 0,2 0 0 0 0,1 1-1 0 0,2 1 1 0 0,1 1 0 0 0,1 1-1 0 0,2 1 1 0 0,9-5-316 0 0,18-1 304 0 0,-52 39-287 0 0,-1 0-1 0 0,1 0 1 0 0,-1 0 0 0 0,0 1 0 0 0,0-1-1 0 0,0 1 1 0 0,0 0 0 0 0,-1-1 0 0 0,1 1-1 0 0,-1 0 1 0 0,1 0 0 0 0,-1 0 0 0 0,0 0-1 0 0,0 0 1 0 0,-1 0 0 0 0,1 0-1 0 0,0 1 1 0 0,-1-1 0 0 0,0 0 0 0 0,0 1-17 0 0,7 250 375 0 0,-10-141-293 0 0,3-112-82 0 0,-1-1 0 0 0,1 0-1 0 0,0 1 1 0 0,0-1 0 0 0,-1 1-1 0 0,1-1 1 0 0,0 1 0 0 0,0-1-1 0 0,0 1 1 0 0,0-1 0 0 0,0 1 0 0 0,0-1-1 0 0,0 1 1 0 0,0-1 0 0 0,0 1-1 0 0,0-1 1 0 0,0 1 0 0 0,0-1-1 0 0,0 1 1 0 0,0-1 0 0 0,0 0 0 0 0,1 1-1 0 0,-1-1 1 0 0,0 1 0 0 0,0-1-1 0 0,0 1 1 0 0,1-1 0 0 0,-1 1 0 0 0,0-1-1 0 0,1 0 1 0 0,-1 1 0 0 0,0-1-1 0 0,1 0 1 0 0,-1 1 0 0 0,0-1-1 0 0,1 0 1 0 0,-1 1 0 0 0,1-1 0 0 0,-1 0-1 0 0,1 0 1 0 0,-1 0 0 0 0,1 1-1 0 0,-1-1 1 0 0,0 0 0 0 0,1 0 0 0 0,-1 0-1 0 0,1 0 1 0 0,-1 0 0 0 0,1 0-1 0 0,-1 0 1 0 0,1 0 0 0 0,-1 0-1 0 0,1 0 1 0 0,-1 0 0 0 0,1 0 0 0 0,-1 0-1 0 0,1 0 1 0 0,-1-1 0 0 0,1 1-1 0 0,-1 0 1 0 0,1 0 0 0 0,25-25 72 0 0,-18 18-25 0 0,108-124 143 0 0,-91 99-183 0 0,1 1 0 0 0,1 2 0 0 0,1 1 0 0 0,2 1 0 0 0,1 1 0 0 0,8-4-7 0 0,-35 28-1 0 0,-4 1 2 0 0,1 0-1 0 0,0 0 0 0 0,0 0 1 0 0,0 0-1 0 0,0 0 1 0 0,0 0-1 0 0,0 0 0 0 0,0 0 1 0 0,0 1-1 0 0,0-1 0 0 0,1 0 1 0 0,-1 1-1 0 0,0-1 1 0 0,0 1-1 0 0,1-1 0 0 0,-1 1 1 0 0,0 0-1 0 0,0-1 0 0 0,1 1 1 0 0,-1 0-1 0 0,0 0 1 0 0,1 0-1 0 0,-1 0 0 0 0,0 0 1 0 0,1 0-1 0 0,-1 1 1 0 0,0-1-1 0 0,1 0 0 0 0,-1 1 1 0 0,0-1-1 0 0,0 1 0 0 0,1-1 1 0 0,-1 1-1 0 0,0-1 1 0 0,1 2-1 0 0,0 19 56 0 0,0 0 0 0 0,-1 1 1 0 0,-1 0-1 0 0,-2-1 1 0 0,0 1-1 0 0,-4 19-56 0 0,-3 31 155 0 0,8 17 70 0 0,-12 21 866 0 0,5-110-7305 0 0,-2-8 402 0 0,8 5-1937 0 0,2 3-3149 0 0</inkml:trace>
  <inkml:trace contextRef="#ctx0" brushRef="#br0" timeOffset="82462.911">185 4580 0 0 0,'0'0'918'0'0,"0"0"549"0"0,0 0 326 0 0,0 0 90 0 0,0 0 7 0 0,0 0-98 0 0,0 0-141 0 0,0 0-113 0 0,0 0-124 0 0,2-7-113 0 0,5-23-114 0 0,-5 24 4264 0 0,-1 8-4427 0 0,0 7-1315 0 0,-15 36 503 0 0,3 1 0 0 0,2 1-1 0 0,2-1 1 0 0,0 39-212 0 0,6-70 11 0 0,-1-3 13 0 0,1 0 1 0 0,0 0 0 0 0,1 0 0 0 0,0 0 0 0 0,1 0-1 0 0,0 0 1 0 0,1 0 0 0 0,0 0 0 0 0,1 0 0 0 0,1-1-1 0 0,0 1 1 0 0,2 4-25 0 0,-4-14 34 0 0,0-1 0 0 0,0 0 0 0 0,0 0-1 0 0,0 0 1 0 0,0 0 0 0 0,0 0 0 0 0,0-1 0 0 0,0 1 0 0 0,0-1-1 0 0,0 1 1 0 0,1-1 0 0 0,-1 0 0 0 0,0 0 0 0 0,0 0-1 0 0,0 0 1 0 0,1 0 0 0 0,-1 0 0 0 0,0-1 0 0 0,0 1-1 0 0,0-1 1 0 0,0 1 0 0 0,0-1 0 0 0,0 0 0 0 0,0 0 0 0 0,0 0-1 0 0,0 0 1 0 0,0 0 0 0 0,1-1-34 0 0,115-154 1150 0 0,-85 104-976 0 0,-14 24-105 0 0,-1 0 0 0 0,-2-1 0 0 0,-1-1 0 0 0,-1 0 0 0 0,-1-1 0 0 0,-2 0 0 0 0,-1-1 0 0 0,-2-1-1 0 0,2-15-68 0 0,-10 4 341 0 0,0 43-244 0 0,-18 61 234 0 0,11-24-277 0 0,2 0 1 0 0,1 0-1 0 0,2 1 1 0 0,1-1-1 0 0,2 1 1 0 0,1-1-1 0 0,2 1 1 0 0,6 18-55 0 0,21 79 90 0 0,-7 0 0 0 0,6 105-90 0 0,-27-223 2 0 0,-1 0 1 0 0,0 0-1 0 0,-1 1 1 0 0,0-1-1 0 0,-2 1 1 0 0,0-1-1 0 0,-1 0 1 0 0,0 1-1 0 0,-2-1 1 0 0,0 0 0 0 0,0 0-1 0 0,-2-1 1 0 0,0 0-1 0 0,0 0 1 0 0,-2 0-1 0 0,0-1 1 0 0,0 1-1 0 0,-1-2 1 0 0,-9 10-3 0 0,17-22 0 0 0,-1 1 0 0 0,1-1 1 0 0,-1 0-1 0 0,1 0 0 0 0,-1 0 0 0 0,1 0 0 0 0,-1 0 1 0 0,0 0-1 0 0,1 0 0 0 0,-1-1 0 0 0,0 1 1 0 0,0-1-1 0 0,0 1 0 0 0,0-1 0 0 0,1 0 1 0 0,-1 0-1 0 0,0 1 0 0 0,0-1 0 0 0,0-1 1 0 0,0 1-1 0 0,0 0 0 0 0,1 0 0 0 0,-1-1 1 0 0,0 1-1 0 0,0-1 0 0 0,0 1 0 0 0,1-1 1 0 0,-1 0-1 0 0,0 0 0 0 0,1 0 0 0 0,-1 0 1 0 0,0 0-1 0 0,1 0 0 0 0,-1 0 0 0 0,1 0 1 0 0,0-1-1 0 0,-1 1 0 0 0,1 0 0 0 0,0-1 1 0 0,0 1-1 0 0,0-1 0 0 0,-37-71-36 0 0,34 49 27 0 0,2 1 0 0 0,0-1 0 0 0,2 1-1 0 0,0-1 1 0 0,2 0 0 0 0,0 1-1 0 0,2-1 1 0 0,0 1 0 0 0,2 0-1 0 0,0 1 1 0 0,5-9 9 0 0,-10 25-4 0 0,8-25-240 0 0,15-52 113 0 0,-2 31-3490 0 0,-17 48-2762 0 0,-1 4-2309 0 0,-3 0-602 0 0</inkml:trace>
  <inkml:trace contextRef="#ctx0" brushRef="#br0" timeOffset="83539.272">719 4945 4625 0 0,'0'0'2371'0'0,"0"0"-561"0"0,0 0-87 0 0,0 0 176 0 0,0 0 89 0 0,0 0-122 0 0,0 0-342 0 0,0 0-357 0 0,0 0-278 0 0,0 0-181 0 0,0 0-84 0 0,0 0-65 0 0,2-4-77 0 0,6-11-95 0 0,14 10 864 0 0,96-15 115 0 0,-115 22-1335 0 0,0 0 1 0 0,-1 0-1 0 0,1 0 1 0 0,-1 1-1 0 0,0-1 0 0 0,0 1 1 0 0,0 0-1 0 0,0 0 1 0 0,0 0-1 0 0,0 0 1 0 0,-1 0-1 0 0,0 0 1 0 0,1 0-1 0 0,-1 0 0 0 0,0 1 1 0 0,-1-1-1 0 0,1 0 1 0 0,-1 1-1 0 0,1-1 1 0 0,-1 0-1 0 0,0 1 1 0 0,0-1-1 0 0,0 1 0 0 0,-1-1 1 0 0,1 0-1 0 0,-1 1 1 0 0,0-1-1 0 0,0 0 1 0 0,0 0-1 0 0,0 0 1 0 0,-2 3-32 0 0,-92 189 1667 0 0,84-135-1106 0 0,61-54 418 0 0,77-38 111 0 0,-98 28-493 0 0,-56 15-5145 0 0,23-10 2509 0 0,-3 2 156 0 0,4-3-8148 0 0,3 3-1240 0 0</inkml:trace>
  <inkml:trace contextRef="#ctx0" brushRef="#br0" timeOffset="84317.676">1470 4772 0 0 0,'0'0'261'0'0,"0"0"810"0"0,0 0 320 0 0,0 0 235 0 0,0 0 245 0 0,0 0 148 0 0,0 0-8 0 0,0 0-124 0 0,0 0-160 0 0,0 0-180 0 0,0 0-121 0 0,0 0-126 0 0,0 0-120 0 0,-3-2-126 0 0,-11-5 355 0 0,3 5 4769 0 0,11 2-6031 0 0,0 0-21 0 0,0 0 0 0 0,24 0 849 0 0,211-8 70 0 0,-174 2-829 0 0,-51 5-981 0 0,-14-1-3633 0 0,-2 0-6686 0 0,4 2-29 0 0</inkml:trace>
  <inkml:trace contextRef="#ctx0" brushRef="#br0" timeOffset="85531.882">1453 5040 10226 0 0,'0'0'2113'0'0,"0"0"-514"0"0,0 0-224 0 0,0 0 97 0 0,0 0 67 0 0,0 0-103 0 0,0 0-282 0 0,0 0-325 0 0,0 0-222 0 0,0 0-95 0 0,0 0-5 0 0,0 0 17 0 0,0 0 2 0 0,33 4 4280 0 0,140-4-3520 0 0,-110-7-1088 0 0,-43 5-317 0 0,-20 1-5009 0 0,-13 0-9166 0 0,9 1 3126 0 0</inkml:trace>
  <inkml:trace contextRef="#ctx0" brushRef="#br0" timeOffset="86833.69">2199 4890 3017 0 0,'0'0'1279'0'0,"0"0"-34"0"0,0 0 181 0 0,0 0 260 0 0,0 0 70 0 0,0 0-144 0 0,0 0-287 0 0,0 0-284 0 0,0 0-191 0 0,0 0-85 0 0,0 0 17 0 0,0 0 27 0 0,0 0 22 0 0,-11 2 541 0 0,9-1 3363 0 0,49 14-3894 0 0,84-11 259 0 0,-131-4-1086 0 0,0 0 4 0 0,0 0 10 0 0,0 0-1 0 0,-16 11 827 0 0,3-6-837 0 0,-1 1 36 0 0,-1 0-1 0 0,0 0 1 0 0,-1-2-1 0 0,1 0 1 0 0,-1 0-1 0 0,1-2 1 0 0,-13 1-53 0 0,27-3 72 0 0,1 0 0 0 0,0 0-4 0 0,0 0-9 0 0,0 0 10 0 0,0 0-45 0 0,0 0-25 0 0,0 0-3 0 0,26 0 22 0 0,86-7-929 0 0,-105 12-715 0 0,-6 6-4715 0 0,-1-9 4041 0 0,0-2-4132 0 0,0 0-4133 0 0</inkml:trace>
  <inkml:trace contextRef="#ctx0" brushRef="#br0" timeOffset="87354.439">2714 4448 8466 0 0,'0'0'2432'0'0,"0"0"-691"0"0,0 0-208 0 0,0 0 162 0 0,0 0 79 0 0,0 0-155 0 0,0 0-351 0 0,0 0-377 0 0,0 0-251 0 0,0 0-106 0 0,0 0-5 0 0,0 0-7 0 0,0 0-16 0 0,3-3-37 0 0,9 1 548 0 0,-15 25 542 0 0,0-5-1324 0 0,1 299 1125 0 0,16-292-2235 0 0,6-42-3455 0 0,-17 5 1878 0 0,0-1-2075 0 0,-1 1-4397 0 0,-1 8 1242 0 0</inkml:trace>
  <inkml:trace contextRef="#ctx0" brushRef="#br0" timeOffset="87606.976">2488 4890 6529 0 0,'0'0'3732'0'0,"0"0"-1170"0"0,0 0-539 0 0,0 0-160 0 0,0 0-115 0 0,0 0-217 0 0,0 0-350 0 0,0 0-347 0 0,0 0-246 0 0,0 0-130 0 0,0 0-21 0 0,0 0 69 0 0,0 0 30 0 0,6 4 9 0 0,46 17 400 0 0,136-52 402 0 0,-104 11-1282 0 0,-69 17-255 0 0,19-4-223 0 0,-10 6-2968 0 0,-20 9-1778 0 0,-5-5 912 0 0,1 0-6832 0 0</inkml:trace>
  <inkml:trace contextRef="#ctx0" brushRef="#br0" timeOffset="88107.741">2574 5136 4841 0 0,'0'0'4748'0'0,"0"0"-2397"0"0,0 0-872 0 0,0 0-94 0 0,0 0 18 0 0,0 0-88 0 0,0 0-281 0 0,0 0-387 0 0,0 0-288 0 0,0 0-127 0 0,0 0-23 0 0,0 0 31 0 0,0 0 25 0 0,8-2-22 0 0,165-36 2148 0 0,-130 38-1551 0 0,-37 44 374 0 0,-9-36-1170 0 0,0 0 1 0 0,0 0-1 0 0,0-1 1 0 0,-1 1-1 0 0,-1-1 0 0 0,1 0 1 0 0,-1 0-1 0 0,0 0 1 0 0,-1-1-1 0 0,1 0 1 0 0,-2 1-45 0 0,5-5 18 0 0,-102 139 869 0 0,101-137-843 0 0,0 1-1 0 0,0 0 1 0 0,0 0 0 0 0,1 0 0 0 0,0 0 0 0 0,0 1 0 0 0,0-1 0 0 0,1 1-1 0 0,-1-1 1 0 0,1 1 0 0 0,1-1 0 0 0,-1 1 0 0 0,1-1 0 0 0,0 1 0 0 0,0 0-1 0 0,1-1 1 0 0,-1 1 0 0 0,1 0-44 0 0,1-4 14 0 0,1 0 0 0 0,-1 0 0 0 0,0 0-1 0 0,1-1 1 0 0,-1 1 0 0 0,1-1 0 0 0,-1 1 0 0 0,1-1-1 0 0,0 0 1 0 0,0 0 0 0 0,-1 0 0 0 0,1 0 0 0 0,0 0-1 0 0,0-1 1 0 0,0 1 0 0 0,0-1 0 0 0,0 0 0 0 0,0 0-1 0 0,0 0 1 0 0,0 0 0 0 0,0 0 0 0 0,0-1 0 0 0,1 0-14 0 0,8 1 25 0 0,-2-2-83 0 0,0 0 0 0 0,-1-1 0 0 0,1 0-1 0 0,-1 0 1 0 0,0-1 0 0 0,0 0 0 0 0,-1-1 0 0 0,1 0 0 0 0,-1 0 0 0 0,0-1 0 0 0,0 0-1 0 0,5-5 59 0 0,27-29-2390 0 0,-17 10-6723 0 0,-16 22-2423 0 0</inkml:trace>
  <inkml:trace contextRef="#ctx0" brushRef="#br0" timeOffset="88989.659">3012 5291 11947 0 0,'0'0'2177'0'0,"0"0"-310"0"0,0 0-196 0 0,0 0-106 0 0,0 0-172 0 0,0 0-284 0 0,0 0-244 0 0,0 0-230 0 0,0 0-152 0 0,0 0-83 0 0,0 0-29 0 0,0 0 6 0 0,0 0-28 0 0,-1-13-7 0 0,-1-41-62 0 0,28-27 547 0 0,37-10-213 0 0,49-27-407 0 0,-106 115-203 0 0,-1-1 1 0 0,1 1-1 0 0,1 0 0 0 0,-1 0 0 0 0,0 1 1 0 0,1 0-1 0 0,-1 0 0 0 0,1 0 0 0 0,0 1 1 0 0,-1 0-1 0 0,1 0 0 0 0,0 1 0 0 0,0 0 1 0 0,0 0-1 0 0,5 1-4 0 0,-7-1 11 0 0,-2 2-8 0 0,-1 0 0 0 0,0 0 0 0 0,0 0-1 0 0,0 1 1 0 0,0-1 0 0 0,0 0 0 0 0,0 1 0 0 0,-1 0 0 0 0,1-1 0 0 0,-1 1 0 0 0,1 0 0 0 0,-1 0 0 0 0,0 0-1 0 0,0 0 1 0 0,-1 0 0 0 0,1 0 0 0 0,-1 0 0 0 0,1 0 0 0 0,-1 0 0 0 0,0 0 0 0 0,0 0 0 0 0,0 0 0 0 0,-1 2-3 0 0,-19 152 154 0 0,5-50-350 0 0,15-107 195 0 0,0 0-10 0 0,0 0 2 0 0,16-23 88 0 0,123-160 18 0 0,-99 137-79 0 0,64-58-41 0 0,-104 103 24 0 0,1 0 0 0 0,0 0 0 0 0,0 1 1 0 0,-1-1-1 0 0,1 0 0 0 0,0 1 0 0 0,0-1 1 0 0,0 1-1 0 0,0-1 0 0 0,0 1 1 0 0,0-1-1 0 0,0 1 0 0 0,0 0 0 0 0,0-1 1 0 0,0 1-1 0 0,0 0 0 0 0,0 0 1 0 0,0 0-1 0 0,0 0 0 0 0,0 0 0 0 0,0 0 1 0 0,0 0-1 0 0,0 0 0 0 0,1 0 0 0 0,-1 0 1 0 0,0 1-1 0 0,0-1 0 0 0,0 0 1 0 0,0 1-1 0 0,0-1 0 0 0,0 1 0 0 0,0-1 1 0 0,-1 1-1 0 0,1-1 0 0 0,0 1 0 0 0,0 0 1 0 0,0-1-1 0 0,0 1 0 0 0,-1 0 1 0 0,1 0-1 0 0,0 0 0 0 0,-1 0 0 0 0,1-1 1 0 0,-1 1-1 0 0,1 0 0 0 0,-1 0 0 0 0,1 0 1 0 0,-1 0-1 0 0,0 0 0 0 0,1 0 1 0 0,-1 0-1 0 0,0 0-1 0 0,6 60 249 0 0,-6-57-228 0 0,-4 214 744 0 0,35-123-610 0 0,-30-95-187 0 0,-1 0-39 0 0,0 0-68 0 0,-5 2-3920 0 0,-1 0-4407 0 0,4-2-3207 0 0</inkml:trace>
  <inkml:trace contextRef="#ctx0" brushRef="#br0" timeOffset="93486.611">4119 5247 0 0 0,'0'0'372'0'0,"0"0"240"0"0,0 0 67 0 0,0 0 41 0 0,0 0 86 0 0,0 0 110 0 0,0 0 97 0 0,0 0 70 0 0,0 0 10 0 0,0 1 6092 0 0,0 4-3513 0 0,1 22-2728 0 0,-17 24-129 0 0,16-51-758 0 0,0 0 23 0 0,0 0 37 0 0,0 0-18 0 0,0 0 4 0 0,0 0-1 0 0,0 0-18 0 0,0 0 40 0 0,0 0 12 0 0,0 0 3 0 0,0 0 7 0 0,0 0-16 0 0,0 0-10 0 0,0 0-2 0 0,9-15 566 0 0,41-91 733 0 0,-50 106-1241 0 0,0 0 14 0 0,0 0-5 0 0,0 0 1 0 0,-32 58 852 0 0,16-32 405 0 0,21-43-44 0 0,-5 16-6304 0 0,-1 2-5737 0 0,1 2-1602 0 0</inkml:trace>
</inkml:ink>
</file>

<file path=ppt/ink/ink37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23:49.0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70 11442 0 0,'0'0'2396'0'0,"0"0"-635"0"0,0 0-263 0 0,0 0 97 0 0,0 0 75 0 0,0 0-99 0 0,0 0-222 0 0,0 0-239 0 0,0 0-189 0 0,0 0-160 0 0,0 0-129 0 0,0 0-116 0 0,8-14-97 0 0,24-42-81 0 0,-46 122 564 0 0,2 110-1428 0 0,13-131-2525 0 0,-1-45 1716 0 0,0 0-365 0 0,0-2-3741 0 0,0-6-1277 0 0,0 3-3392 0 0</inkml:trace>
</inkml:ink>
</file>

<file path=ppt/ink/ink37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23:49.3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14099 0 0,'0'0'1736'0'0,"0"0"-519"0"0,0 0-433 0 0,0 0-200 0 0,0 0-128 0 0,0 0-232 0 0,0 0-360 0 0,0 0-168 0 0,0 0-56 0 0,0 0 16 0 0,0 0 8 0 0,0 0-424 0 0,0 0-953 0 0,0 0-1455 0 0,70 106-3202 0 0,-59-87 761 0 0</inkml:trace>
</inkml:ink>
</file>

<file path=ppt/ink/ink37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23:49.6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1 404 10482 0 0,'0'0'2238'0'0,"0"0"-542"0"0,0 0-38 0 0,0 0 212 0 0,0 0 44 0 0,0 0-270 0 0,0 0-441 0 0,0 0-431 0 0,0 0-272 0 0,0 0-77 0 0,0 0-62 0 0,0 0-42 0 0,9-34-67 0 0,29-105-51 0 0,12-30 396 0 0,-47 163-531 0 0,-3 6-74 0 0,0 1 0 0 0,0-1 0 0 0,1 0 0 0 0,-1 1 0 0 0,0-1 0 0 0,0 0 0 0 0,1 0 0 0 0,-1 1-1 0 0,0-1 1 0 0,1 0 0 0 0,-1 0 0 0 0,0 0 0 0 0,1 0 0 0 0,-1 1 0 0 0,0-1 0 0 0,1 0 0 0 0,-1 0 0 0 0,0 0 0 0 0,1 0 0 0 0,-1 0 0 0 0,0 0 0 0 0,1 0 0 0 0,-1 0 0 0 0,0 0 0 0 0,1 0 0 0 0,-1 0 0 0 0,1 0 0 0 0,-1 0-1 0 0,0 0 1 0 0,1 0 0 0 0,-1 0 0 0 0,0-1 0 0 0,1 1 0 0 0,-1 0 0 0 0,0 0 0 0 0,1 0 0 0 0,-1 0 0 0 0,0-1 0 0 0,0 1 0 0 0,1 0 0 0 0,-1 0 0 0 0,0-1 0 0 0,0 1 0 0 0,1 0 0 0 0,-1 0 0 0 0,0-1 0 0 0,0 1 8 0 0,15 59-95 0 0,-14-48 73 0 0,1 0 0 0 0,0 0 1 0 0,1 0-1 0 0,1-1 0 0 0,-1 1 0 0 0,2-1 0 0 0,-1 0 0 0 0,1 0 0 0 0,1 0 1 0 0,0-1-1 0 0,3 4 22 0 0,-6-11 13 0 0,0 1 1 0 0,-1-1-1 0 0,1-1 1 0 0,0 1-1 0 0,0 0 0 0 0,0-1 1 0 0,1 1-1 0 0,-1-1 1 0 0,0 0-1 0 0,0 0 1 0 0,1 0-1 0 0,-1-1 0 0 0,1 1 1 0 0,-1-1-1 0 0,1 0 1 0 0,-1 0-1 0 0,1 0 1 0 0,-1 0-1 0 0,0-1 0 0 0,1 1 1 0 0,-1-1-1 0 0,1 0 1 0 0,-1 0-1 0 0,0 0 1 0 0,0 0-1 0 0,0-1 1 0 0,2 0-14 0 0,6-7 124 0 0,0-1 1 0 0,-1 0 0 0 0,0-1 0 0 0,0 0 0 0 0,-1-1 0 0 0,-1 0-1 0 0,0 0 1 0 0,-1 0 0 0 0,0-1 0 0 0,-1-1 0 0 0,0 1 0 0 0,-1-1-1 0 0,0 0 1 0 0,-1 0 0 0 0,-1 0 0 0 0,0 0 0 0 0,-1-1 0 0 0,-1-6-125 0 0,-2 16 1463 0 0,-1 3-3435 0 0,-4 8-12166 0 0,6-2 2812 0 0</inkml:trace>
</inkml:ink>
</file>

<file path=ppt/ink/ink3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4:45.5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262 96 3185 0 0,'0'0'2859'0'0,"0"0"-969"0"0,0 0-561 0 0,0 0-76 0 0,0 0 72 0 0,0 0 25 0 0,0 0-118 0 0,0 0-230 0 0,0 0-218 0 0,0 0-197 0 0,0 0-133 0 0,-14-3-34 0 0,-46-8-17 0 0,16 22 1260 0 0,-47 70 528 0 0,85-73-2136 0 0,0 1 0 0 0,0 0 0 0 0,1 0 0 0 0,0 0 0 0 0,1 1-1 0 0,0-1 1 0 0,0 1 0 0 0,1 0 0 0 0,1 1 0 0 0,-1-1 0 0 0,2 0 0 0 0,-1 1-1 0 0,1-1 1 0 0,1 1 0 0 0,0 8-55 0 0,2-15 48 0 0,0 1 1 0 0,-1-1-1 0 0,2 1 0 0 0,-1-1 0 0 0,0 0 1 0 0,1 0-1 0 0,0 0 0 0 0,0 0 0 0 0,0 0 1 0 0,0-1-1 0 0,1 0 0 0 0,0 1 0 0 0,-1-1 0 0 0,1 0 1 0 0,0-1-1 0 0,0 1 0 0 0,1-1 0 0 0,-1 0 1 0 0,0 0-1 0 0,1 0 0 0 0,-1 0 0 0 0,1-1 1 0 0,0 0-1 0 0,0 0 0 0 0,-1 0 0 0 0,1 0 0 0 0,0-1 1 0 0,0 0-1 0 0,0 0 0 0 0,0 0-48 0 0,4-1 159 0 0,1 1 0 0 0,0-1 0 0 0,-1-1-1 0 0,0 0 1 0 0,1 0 0 0 0,-1-1 0 0 0,0 0-1 0 0,0-1 1 0 0,0 0 0 0 0,0 0 0 0 0,-1-1 0 0 0,0 0-1 0 0,0 0 1 0 0,0-1 0 0 0,3-3-159 0 0,-1 2 66 0 0,-1 1 1 0 0,0-2-1 0 0,-1 1 1 0 0,1-1-1 0 0,-1-1 0 0 0,-1 1 1 0 0,0-1-1 0 0,0-1 1 0 0,-1 1-1 0 0,0-1 0 0 0,0 0 1 0 0,-1-1-1 0 0,-1 1 1 0 0,1-1-1 0 0,-2 0 0 0 0,0 0 1 0 0,0 0-1 0 0,-1 0 1 0 0,1-7-67 0 0,-2 14-1 0 0,-1-1 0 0 0,1 1 0 0 0,-1 0 0 0 0,0 0 0 0 0,0-1 0 0 0,0 1 0 0 0,0 0 1 0 0,-1 0-1 0 0,0-1 0 0 0,0 1 0 0 0,0 0 0 0 0,0 0 0 0 0,-1 0 0 0 0,1 0 0 0 0,-1 0 1 0 0,0 1-1 0 0,-1-1 0 0 0,1 0 0 0 0,0 1 0 0 0,-1 0 0 0 0,0-1 0 0 0,0 1 0 0 0,0 0 1 0 0,0 1-1 0 0,0-1 0 0 0,-1 0 0 0 0,1 1 0 0 0,-1 0 0 0 0,1 0 0 0 0,-1 0 0 0 0,0 0 1 0 0,0 0-1 0 0,0 1 0 0 0,0 0 0 0 0,-1-1 1 0 0,-2 1-105 0 0,-53-4-1018 0 0,25 23-2663 0 0,25-8-1180 0 0,1-2-5246 0 0</inkml:trace>
  <inkml:trace contextRef="#ctx0" brushRef="#br0" timeOffset="473.09">500 291 264 0 0,'0'0'1816'0'0,"0"0"-63"0"0,0 0 141 0 0,0 0 191 0 0,0 0 45 0 0,0 0-203 0 0,0 0-377 0 0,0 0-363 0 0,0 0-231 0 0,0 0-109 0 0,0 0-27 0 0,0 0-1 0 0,-4 23-12 0 0,-11 65 13 0 0,15-88-720 0 0,1-1 0 0 0,-1 1 0 0 0,1 0 0 0 0,-1 0 0 0 0,1 0 1 0 0,-1-1-1 0 0,1 1 0 0 0,-1 0 0 0 0,1 0 0 0 0,-1 0 0 0 0,1 0 0 0 0,-1 0 0 0 0,1 0 0 0 0,0 0 1 0 0,-1 0-1 0 0,1 0 0 0 0,-1 0 0 0 0,1 0 0 0 0,-1 1 0 0 0,1-1 0 0 0,-1 0 0 0 0,1 0 0 0 0,-1 1 1 0 0,1-1-1 0 0,-1 0 0 0 0,1 0 0 0 0,-1 1 0 0 0,1-1 0 0 0,-1 0 0 0 0,1 1 0 0 0,-1-1 0 0 0,0 1 1 0 0,1-1-1 0 0,-1 1 0 0 0,0-1 0 0 0,1 1 0 0 0,-1-1 0 0 0,0 1 0 0 0,0-1 0 0 0,0 1 0 0 0,1-1 1 0 0,-1 1-1 0 0,0-1 0 0 0,0 1 0 0 0,0-1 0 0 0,0 1 0 0 0,0-1 0 0 0,0 1 0 0 0,0 0 0 0 0,0-1 0 0 0,0 1 1 0 0,0-1-1 0 0,0 1-100 0 0,0-1 16 0 0,15-22 613 0 0,-1-1 0 0 0,-1-1 1 0 0,-2 0-1 0 0,0 0 0 0 0,-1-1 0 0 0,2-10-629 0 0,23-57 516 0 0,-32 84-503 0 0,0-1 0 0 0,0 1 0 0 0,1 0 0 0 0,0 0 0 0 0,0 0 0 0 0,1 1 0 0 0,0 0 0 0 0,1 0 0 0 0,-1 0 0 0 0,1 0 0 0 0,1 1 1 0 0,-1 0-1 0 0,1 0 0 0 0,0 1 0 0 0,0-1 0 0 0,1 2 0 0 0,-1-1 0 0 0,1 1 0 0 0,0 0 0 0 0,0 1 0 0 0,1 0 0 0 0,-1 0 0 0 0,1 0 1 0 0,-1 1-1 0 0,1 1 0 0 0,0 0-13 0 0,-1 31-32 0 0,-16 39-401 0 0,1-40-3614 0 0,5-19-5702 0 0,2-8-2457 0 0</inkml:trace>
  <inkml:trace contextRef="#ctx0" brushRef="#br0" timeOffset="715.959">1036 222 11939 0 0,'0'0'2464'0'0,"0"0"-1088"0"0,0 0-359 0 0,0 0-41 0 0,0 0-128 0 0,0 0-112 0 0,0 0-232 0 0,0 0-240 0 0,0 0-112 0 0,0 0-80 0 0,0 0-104 0 0,0 0-64 0 0,0 0-128 0 0,0 0-304 0 0,1 103-624 0 0,5-111-1577 0 0,-2 1-2864 0 0,-3 3-4401 0 0</inkml:trace>
  <inkml:trace contextRef="#ctx0" brushRef="#br0" timeOffset="1369.009">1531 4 15523 0 0,'0'0'2090'0'0,"0"0"-518"0"0,0 0-297 0 0,0 0-109 0 0,0 0-180 0 0,0 0-198 0 0,0 0-175 0 0,0 0-143 0 0,0 0-117 0 0,0 0-96 0 0,0 0-62 0 0,0 0-70 0 0,0 0-47 0 0,-30 19-24 0 0,-92 61-24 0 0,68-30-27 0 0,47-37 2 0 0,0-5-10 0 0,0 0 0 0 0,1 1 0 0 0,0 0 1 0 0,1 1-1 0 0,0-1 0 0 0,1 1 0 0 0,0 0 0 0 0,0 0 0 0 0,1 0 1 0 0,0 0-1 0 0,1 1 0 0 0,0-1 0 0 0,0 6 5 0 0,3-15-1 0 0,-1 1 0 0 0,0 0 0 0 0,1-1 0 0 0,-1 1-1 0 0,1 0 1 0 0,-1-1 0 0 0,1 1 0 0 0,0 0 0 0 0,0-1 0 0 0,0 1 0 0 0,0-1 0 0 0,0 0-1 0 0,0 1 1 0 0,0-1 0 0 0,0 0 0 0 0,1 1 0 0 0,-1-1 0 0 0,0 0 0 0 0,1 0 0 0 0,-1 0-1 0 0,1 0 1 0 0,-1-1 0 0 0,1 1 0 0 0,-1 0 0 0 0,1-1 0 0 0,0 1 0 0 0,-1 0 0 0 0,1-1-1 0 0,0 0 1 0 0,0 0 0 0 0,-1 1 0 0 0,1-1 0 0 0,0 0 0 0 0,0 0 0 0 0,1-1 1 0 0,64-9 259 0 0,-34-9 83 0 0,-1-1 0 0 0,0-1 0 0 0,-2-2 0 0 0,-1-1 0 0 0,22-24-342 0 0,10-6 412 0 0,38-34 111 0 0,-97 87-503 0 0,3 3 19 0 0,-4 5-60 0 0,1 90 49 0 0,-4 0 0 0 0,-4 0 0 0 0,-18 86-28 0 0,17-125 0 0 0,-43 219-40 0 0,49-271 47 0 0,0 1-1 0 0,-1 0 1 0 0,0 0-1 0 0,-1-1 1 0 0,1 1-1 0 0,-1-1 0 0 0,0 1 1 0 0,-1-1-1 0 0,0 0 1 0 0,0 0-1 0 0,0-1 1 0 0,0 1-1 0 0,-1-1 1 0 0,0 0-1 0 0,0 0 0 0 0,-1-1 1 0 0,1 0-1 0 0,-1 0 1 0 0,0 0-1 0 0,0 0 1 0 0,0-1-1 0 0,0 0 0 0 0,-1 0 1 0 0,0-1-1 0 0,1 0 1 0 0,-1 0-1 0 0,0 0 1 0 0,0-1-1 0 0,-2 0-6 0 0,5-1 5 0 0,-1 0 1 0 0,1 0-1 0 0,0-1 0 0 0,0 0 0 0 0,0 1 1 0 0,0-2-1 0 0,0 1 0 0 0,0 0 0 0 0,0-1 1 0 0,0 0-1 0 0,0 0 0 0 0,1 0 0 0 0,-1 0 1 0 0,1 0-1 0 0,-1-1 0 0 0,1 0 0 0 0,0 0 1 0 0,0 0-1 0 0,0 0 0 0 0,0 0 0 0 0,1 0 1 0 0,0-1-1 0 0,-1 1 0 0 0,1-1 0 0 0,0 0 1 0 0,0 1-1 0 0,1-1 0 0 0,-1 0 0 0 0,1 0 1 0 0,0 0-1 0 0,0-1-5 0 0,-4-155 28 0 0,12 136-47 0 0,0 0-1 0 0,2 1 1 0 0,0 0 0 0 0,2 0-1 0 0,0 1 1 0 0,2 1 0 0 0,0 0 0 0 0,1 1-1 0 0,1 0 1 0 0,1 1 0 0 0,1 1-1 0 0,3-3 20 0 0,-9 9-54 0 0,61-57-1660 0 0,-37 46-5587 0 0,-27 18-2305 0 0</inkml:trace>
</inkml:ink>
</file>

<file path=ppt/ink/ink37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23:50.0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79 574 13603 0 0,'0'0'2295'0'0,"0"0"-544"0"0,0 0-276 0 0,0 0-227 0 0,0 0-238 0 0,0 0-245 0 0,0 0-250 0 0,0 0-116 0 0,0 0-58 0 0,0 0-61 0 0,0 0-65 0 0,-12 34-66 0 0,-40 105-46 0 0,37-56-9 0 0,15-79-84 0 0,1 0 0 0 0,-1 0 0 0 0,1 0 1 0 0,-1 0-1 0 0,1 0 0 0 0,0 0 1 0 0,1 0-1 0 0,-1 0 0 0 0,1 0 1 0 0,0 0-1 0 0,0-1 0 0 0,0 1 0 0 0,0-1 1 0 0,0 1-1 0 0,1-1 0 0 0,0 0 1 0 0,-1 0-1 0 0,1 0 0 0 0,1 0 1 0 0,-1-1-1 0 0,0 1 0 0 0,1-1 0 0 0,-1 0 1 0 0,1 1-1 0 0,-1-2 0 0 0,1 1 1 0 0,0 0-1 0 0,0-1 0 0 0,0 0 1 0 0,0 0-1 0 0,4 1-10 0 0,0-1 98 0 0,0 1 0 0 0,-1-2 0 0 0,2 1-1 0 0,-1-1 1 0 0,0 0 0 0 0,0 0 0 0 0,0-1 0 0 0,0 0 0 0 0,-1-1 0 0 0,1 0 0 0 0,0 0 0 0 0,0 0 0 0 0,-1-1-1 0 0,1 0 1 0 0,-1-1 0 0 0,2-1-98 0 0,12-12 189 0 0,-2-2 0 0 0,1 0 0 0 0,-2-1-1 0 0,-1 0 1 0 0,-1-2 0 0 0,0 0 0 0 0,-2-1-1 0 0,0 0 1 0 0,-2-1 0 0 0,0 0 0 0 0,-2-1-1 0 0,-1-1 1 0 0,-1 0 0 0 0,-1 0 0 0 0,-1-1-189 0 0,6-17 3 0 0,-2-2 0 0 0,-2 1 1 0 0,-2-1-1 0 0,-2-1 0 0 0,-2 1 1 0 0,-4-41-4 0 0,2 79-17 0 0,0 0-1 0 0,-1 0 1 0 0,0 0 0 0 0,-1 0 0 0 0,0 0 0 0 0,0 0 0 0 0,0 1 0 0 0,-1-1 0 0 0,-1 1 0 0 0,1 0 0 0 0,-1-1 0 0 0,0 2 0 0 0,-1-1 0 0 0,1 0 0 0 0,-1 1 0 0 0,-1 0 0 0 0,1 0 0 0 0,-1 0 0 0 0,0 1 0 0 0,0 0 0 0 0,-1 0 0 0 0,0 1 0 0 0,0 0 0 0 0,0 0 0 0 0,0 0 0 0 0,0 1 0 0 0,-1 0 0 0 0,1 0 0 0 0,-1 1 17 0 0,-1 2-20 0 0,0 0-1 0 0,0 0 1 0 0,0 1 0 0 0,1 0-1 0 0,-1 1 1 0 0,0-1 0 0 0,1 2-1 0 0,-1 0 1 0 0,1 0 0 0 0,0 0-1 0 0,0 1 1 0 0,0 0 0 0 0,1 0-1 0 0,-1 1 1 0 0,1 0 0 0 0,0 1-1 0 0,0-1 1 0 0,1 1 0 0 0,-4 4 20 0 0,-3 4-8 0 0,0 1 1 0 0,1 0-1 0 0,0 1 1 0 0,2 0 0 0 0,-1 1-1 0 0,2 0 1 0 0,1 0 0 0 0,-3 9 7 0 0,3-10 11 0 0,2 0 1 0 0,0 0 0 0 0,1 1-1 0 0,0 0 1 0 0,2 0 0 0 0,0 0 0 0 0,0 0-1 0 0,2 1 1 0 0,0-1 0 0 0,1 1-1 0 0,1-1 1 0 0,1 1 0 0 0,0-1-1 0 0,1 0 1 0 0,1 0 0 0 0,1 0 0 0 0,0-1-1 0 0,1 1 1 0 0,1-1 0 0 0,0 0-1 0 0,1-1 1 0 0,5 6-12 0 0,12 8 62 0 0,1-2-1 0 0,1-1 1 0 0,2-1-1 0 0,0-1 1 0 0,1-2-1 0 0,2-1 1 0 0,0-1-1 0 0,1-2 0 0 0,24 9-61 0 0,152 45-427 0 0,-118-55-8289 0 0,-79-17-3318 0 0</inkml:trace>
</inkml:ink>
</file>

<file path=ppt/ink/ink37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23:48.0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31 236 4841 0 0,'0'0'2763'0'0,"0"0"-1196"0"0,0 0-134 0 0,0 0 102 0 0,0 0 100 0 0,0 0-20 0 0,0 0-128 0 0,0 0-198 0 0,0 0-262 0 0,0 0-265 0 0,0 0-250 0 0,-3-2-202 0 0,4 2-292 0 0,-1 0-1 0 0,0 0 1 0 0,1 0-1 0 0,-1 0 1 0 0,0-1 0 0 0,1 1-1 0 0,-1 0 1 0 0,0 0-1 0 0,1 0 1 0 0,-1 0-1 0 0,0 0 1 0 0,1-1-1 0 0,-1 1 1 0 0,0 0-1 0 0,1 0 1 0 0,-1 0-1 0 0,0-1 1 0 0,0 1-1 0 0,1 0 1 0 0,-1-1-1 0 0,0 1 1 0 0,0 0-1 0 0,0 0 1 0 0,1-1-1 0 0,-1 1 1 0 0,0 0-1 0 0,0-1 1 0 0,0 1-1 0 0,0 0 1 0 0,0-1-1 0 0,0 1 1 0 0,0 0-1 0 0,1-1 1 0 0,-1 1-1 0 0,0-1 1 0 0,0 1-1 0 0,0 0 1 0 0,-1-1 0 0 0,1 1-1 0 0,0 0 1 0 0,0-1-1 0 0,0 1 1 0 0,0 0-1 0 0,0-1 1 0 0,0 1-1 0 0,0-1-17 0 0,19 1 456 0 0,160-47 1588 0 0,-143 34-1842 0 0,281-118 955 0 0,-237 102-915 0 0,-79 29-220 0 0,-1 0 17 0 0,0 0 19 0 0,0 15 336 0 0,-33 176 638 0 0,32 129-802 0 0,66 103-42 0 0,-63-412 2024 0 0,-68-73-1937 0 0,51 51-280 0 0,-1 0 0 0 0,0 2 0 0 0,-1 0 0 0 0,-1 0 0 0 0,1 2 0 0 0,-1 0 0 0 0,0 1 0 0 0,0 1 0 0 0,-1 1 0 0 0,0 0 0 0 0,0 2 0 0 0,0 0 0 0 0,0 1 0 0 0,0 1 0 0 0,0 0 0 0 0,-19 4 5 0 0,13 2-85 0 0,0 0 0 0 0,0 2 0 0 0,0 0 0 0 0,1 2 0 0 0,1 1 0 0 0,0 1-1 0 0,0 1 1 0 0,1 1 0 0 0,1 0 0 0 0,-20 18 85 0 0,36-28-233 0 0,-20 21-56 0 0,21-6-2996 0 0,37-18-3265 0 0,-21-5 838 0 0,-7 0-4372 0 0</inkml:trace>
  <inkml:trace contextRef="#ctx0" brushRef="#br0" timeOffset="661.708">304 549 5569 0 0,'0'0'1790'0'0,"0"0"-232"0"0,0 0-26 0 0,0 0 112 0 0,0 0 75 0 0,0 0-136 0 0,0 0-350 0 0,0 0-381 0 0,0 0-189 0 0,0 0-30 0 0,0 0 96 0 0,0 0 97 0 0,0 0-28 0 0,21-9-74 0 0,125-52 501 0 0,2 6 587 0 0,3 7 0 0 0,8 4-1812 0 0,-159 44 39 0 0,0 1 1 0 0,0-1-1 0 0,0 1 1 0 0,0 0-1 0 0,0-1 1 0 0,0 1 0 0 0,0-1-1 0 0,0 1 1 0 0,0-1-1 0 0,0 1 1 0 0,0-1-1 0 0,1 1 1 0 0,-1-1-1 0 0,0 1 1 0 0,0-1 0 0 0,0 1-1 0 0,1-1 1 0 0,-1 1-1 0 0,0-1 1 0 0,0 1-1 0 0,1-1 1 0 0,-1 0-1 0 0,1 1 1 0 0,-1-1 0 0 0,0 1-1 0 0,1-1 1 0 0,-1 0-1 0 0,1 0 1 0 0,-1 1-1 0 0,1-1 1 0 0,-1 0-1 0 0,0 0 1 0 0,1 1 0 0 0,0-1-1 0 0,-1 0 1 0 0,1 0-1 0 0,-1 0 1 0 0,1 0-1 0 0,-1 0 1 0 0,1 0-1 0 0,-1 0 1 0 0,1 0 0 0 0,-1 0-1 0 0,1 0-39 0 0,-3 3 25 0 0,-10 9 25 0 0,1 1 1 0 0,1 0 0 0 0,0 0-1 0 0,1 1 1 0 0,0 0 0 0 0,1 1-1 0 0,1 0 1 0 0,0 0-1 0 0,2 1 1 0 0,-1 0 0 0 0,2 0-1 0 0,0 0 1 0 0,-1 10-51 0 0,3-6 31 0 0,2-1 0 0 0,0 1 0 0 0,1 0 0 0 0,1 0 0 0 0,0 0 0 0 0,2-1 0 0 0,0 0 0 0 0,5 12-31 0 0,14 49 7 0 0,-22-78-39 0 0,-1-1-193 0 0,0-2-3911 0 0,0 0-7778 0 0,0 1 169 0 0</inkml:trace>
</inkml:ink>
</file>

<file path=ppt/ink/ink37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23:54.0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291 49 6721 0 0,'0'0'2173'0'0,"0"0"-169"0"0,0 0-125 0 0,0 0-10 0 0,0 0-90 0 0,0 0-228 0 0,0 0-262 0 0,0 0-243 0 0,0 0-182 0 0,0 0-140 0 0,0 0-138 0 0,0 0-106 0 0,0 0-80 0 0,0 0-25 0 0,0 0-43 0 0,5 23 2058 0 0,0 47-1948 0 0,-3 0 1 0 0,-3-1 0 0 0,-3 1 0 0 0,-5 14-443 0 0,-44 245 270 0 0,53-329-397 0 0,0-1 0 0 0,-1 1 0 0 0,1 0 0 0 0,0 0 0 0 0,0 0 0 0 0,0 0 0 0 0,0 0 0 0 0,-1 0 0 0 0,1 0 0 0 0,0 0 0 0 0,0 0 0 0 0,0 0 0 0 0,-1 0 0 0 0,1 0 0 0 0,0 0 0 0 0,0 0-1 0 0,0 0 1 0 0,0 0 0 0 0,-1 0 0 0 0,1 0 0 0 0,0 0 0 0 0,0 0 0 0 0,0 0 0 0 0,0 1 0 0 0,-1-1 0 0 0,1 0 127 0 0,-2-8-2519 0 0,-2-16-4342 0 0,4 14 669 0 0,0 7 4170 0 0,0-4-5584 0 0</inkml:trace>
  <inkml:trace contextRef="#ctx0" brushRef="#br0" timeOffset="283.77">1 421 9162 0 0,'0'0'2010'0'0,"0"0"-706"0"0,0 0-142 0 0,0 0 262 0 0,0 0 179 0 0,0 0-83 0 0,0 0-225 0 0,0 0-209 0 0,32-2-147 0 0,104-9-121 0 0,102-34 1766 0 0,-119 22-2760 0 0,-118 23-159 0 0,-1 0-109 0 0,0 0-128 0 0,0 0-162 0 0,-18 0-6199 0 0,12 0-98 0 0,1 0-1651 0 0</inkml:trace>
  <inkml:trace contextRef="#ctx0" brushRef="#br0" timeOffset="5443.53">717 31 2401 0 0,'0'0'1397'0'0,"0"0"-137"0"0,0 0 146 0 0,0 0 304 0 0,0 0 277 0 0,0 0 77 0 0,0 0-173 0 0,0 0-297 0 0,0 0-272 0 0,0 0-213 0 0,2-6-134 0 0,1 0-587 0 0,3-6 20 0 0,-4 6 3080 0 0,-2 6-3194 0 0,0 0-27 0 0,0 0 3 0 0,6 20 1325 0 0,0 2-1350 0 0,-1 0 0 0 0,-2 1 0 0 0,0-1 0 0 0,-1 1 0 0 0,-1 0 0 0 0,-2 21-245 0 0,1-29 89 0 0,0 338 151 0 0,-21-224-222 0 0,15-74-26 0 0,6-54 14 0 0,0-1-17 0 0,0 0-1 0 0,0 0 16 0 0,0 0 1 0 0,0 0-6 0 0,0 0 12 0 0,0 0-1 0 0,0 0 5 0 0,0 0 2 0 0,0 0 6 0 0,0 0 1 0 0,0 0 3 0 0,0 0 10 0 0,0 0 6 0 0,0 0 14 0 0,0 0 16 0 0,0 0-1 0 0,13-19 403 0 0,104-113-57 0 0,-37 65-354 0 0,-78 67-51 0 0,0 0 1 0 0,1 1-1 0 0,-1 0 1 0 0,0-1-1 0 0,0 1 1 0 0,0 0-1 0 0,1 0 1 0 0,-1 0 0 0 0,0 0-1 0 0,0 1 1 0 0,0-1-1 0 0,-1 0 1 0 0,1 1-1 0 0,0 0 1 0 0,0-1-1 0 0,-1 1 1 0 0,1 0 0 0 0,-1 0-1 0 0,0 0 1 0 0,1 0-1 0 0,-1 0 1 0 0,0 0-1 0 0,0 0 1 0 0,0 0-1 0 0,0 0 1 0 0,-1 0 0 0 0,1 1-1 0 0,-1-1 1 0 0,1 2-14 0 0,7 13 108 0 0,21 85 236 0 0,-32-33 23 0 0,3-68-366 0 0,0-1 20 0 0,0 0-18 0 0,0 0-39 0 0,0 0-1 0 0,0 0-10 0 0,0 0-12 0 0,0 0-22 0 0,0 0-32 0 0,0 0-42 0 0,0 0-56 0 0,0 0-86 0 0,0 0-154 0 0,12-16-6840 0 0,-10 13 1823 0 0,2-4-6866 0 0</inkml:trace>
  <inkml:trace contextRef="#ctx0" brushRef="#br0" timeOffset="6372.382">1332 557 0 0 0,'0'0'601'0'0,"0"0"253"0"0,0 0 26 0 0,0 0-9 0 0,0 0 19 0 0,0 0-5 0 0,0 0-30 0 0,0 0-76 0 0,0 0-108 0 0,0 0-118 0 0,0 0-96 0 0,0 0-22 0 0,0 0 20 0 0,-7-2 93 0 0,-30-10 906 0 0,32 26 5196 0 0,6 16-4493 0 0,0-26-2008 0 0,1 1 1 0 0,0-1-1 0 0,0 0 0 0 0,0 1 1 0 0,0-1-1 0 0,1 0 0 0 0,0-1 1 0 0,-1 1-1 0 0,1 0 1 0 0,1-1-1 0 0,-1 1 0 0 0,0-1 1 0 0,1 0-1 0 0,0 0 0 0 0,0-1 1 0 0,0 1-1 0 0,0-1 1 0 0,0 0-1 0 0,0 0 0 0 0,0 0 1 0 0,1 0-1 0 0,-1-1 0 0 0,1 0 1 0 0,-1 0-1 0 0,1 0 0 0 0,0 0 1 0 0,-1-1-1 0 0,1 1 1 0 0,0-1-1 0 0,1-1-149 0 0,-2 1 71 0 0,1 0-1 0 0,-1 0 1 0 0,1-1 0 0 0,-1 1 0 0 0,1-1-1 0 0,-1-1 1 0 0,0 1 0 0 0,1 0 0 0 0,-1-1-1 0 0,0 0 1 0 0,0 0 0 0 0,0 0-1 0 0,0 0 1 0 0,-1-1 0 0 0,1 0 0 0 0,0 0-1 0 0,-1 0 1 0 0,0 0 0 0 0,0 0 0 0 0,0 0-1 0 0,0-1 1 0 0,-1 0 0 0 0,1 1 0 0 0,1-5-71 0 0,23-68 479 0 0,-26 73-475 0 0,-1 1 0 0 0,0 0 0 0 0,1 0-1 0 0,-1-1 1 0 0,0 1 0 0 0,-1 0 0 0 0,1-1 0 0 0,0 1 0 0 0,0 0 0 0 0,-1 0 0 0 0,0-1 0 0 0,1 1 0 0 0,-1 0-1 0 0,0 0 1 0 0,0 0 0 0 0,0 0 0 0 0,0 0 0 0 0,0 0 0 0 0,-1 0 0 0 0,1 0 0 0 0,0 1 0 0 0,-1-1 0 0 0,0 0 0 0 0,1 1-1 0 0,-1-1 1 0 0,0 1 0 0 0,0 0 0 0 0,0-1 0 0 0,0 1 0 0 0,0 0 0 0 0,0 0 0 0 0,0 0 0 0 0,-2 0-4 0 0,-6 0-22 0 0,0 0 1 0 0,0 0-1 0 0,0 1 1 0 0,0 0 0 0 0,0 1-1 0 0,0 0 1 0 0,0 1-1 0 0,0 0 1 0 0,0 0 0 0 0,1 1-1 0 0,-1 1 1 0 0,1-1-1 0 0,0 1 1 0 0,0 1-1 0 0,0 0 1 0 0,0 0 0 0 0,1 1-1 0 0,0 0 1 0 0,0 0-1 0 0,1 1 1 0 0,0 0 0 0 0,0 0-1 0 0,0 1 1 0 0,1 0-1 0 0,0 0 1 0 0,0 0 0 0 0,1 1-1 0 0,1 0 1 0 0,-1 0-1 0 0,1 0 1 0 0,1 1-1 0 0,0-1 1 0 0,0 1 0 0 0,0 0 21 0 0,1-5 33 0 0,1 1 0 0 0,-1-1 0 0 0,1 0 0 0 0,0 0 0 0 0,0 0 0 0 0,1 1 0 0 0,0-1 1 0 0,-1 0-1 0 0,2 1 0 0 0,-1-1 0 0 0,1 0 0 0 0,0 1 0 0 0,0-1 0 0 0,0 0 0 0 0,0 0 0 0 0,1 0 1 0 0,0 0-1 0 0,0 0 0 0 0,1 0 0 0 0,-1-1 0 0 0,1 1 0 0 0,0-1 0 0 0,0 1 0 0 0,1-1 1 0 0,-1 0-1 0 0,1 0 0 0 0,0-1 0 0 0,0 1 0 0 0,0-1 0 0 0,1 1-33 0 0,6 2 130 0 0,0 0-1 0 0,0-1 1 0 0,0 0-1 0 0,1 0 1 0 0,-1-1-1 0 0,1-1 1 0 0,0 0-1 0 0,0-1 1 0 0,0 0-1 0 0,0 0 1 0 0,1-2-1 0 0,-1 1 1 0 0,0-2-1 0 0,1 1 1 0 0,-1-2-1 0 0,0 0 1 0 0,0 0-1 0 0,0-1 1 0 0,4-2-130 0 0,-16 5-72 0 0,19-9 222 0 0,-15 4-2464 0 0,-4 4 1001 0 0,0 1-658 0 0,0 0-1597 0 0,0 0-3861 0 0,0 0-4650 0 0</inkml:trace>
</inkml:ink>
</file>

<file path=ppt/ink/ink37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24:08.3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0 265 1232 0 0,'0'0'3152'0'0,"0"0"-879"0"0,0 0-232 0 0,0 0 63 0 0,0 0 37 0 0,0 0-77 0 0,0 0-210 0 0,0 0-308 0 0,0 0-333 0 0,0 0-349 0 0,0 0-242 0 0,0 0-129 0 0,0 0-59 0 0,6-7 36 0 0,89-92 2603 0 0,-92 96-3012 0 0,1 0 0 0 0,0 0 0 0 0,0 1 0 0 0,0-1 0 0 0,0 1 1 0 0,0 0-1 0 0,0 1 0 0 0,1-1 0 0 0,-1 1 0 0 0,1 0 0 0 0,-1 0 0 0 0,1 0 0 0 0,-1 0 0 0 0,1 1 0 0 0,0 0 0 0 0,-1 0 0 0 0,1 0 0 0 0,0 0 0 0 0,0 1-61 0 0,-2 2 29 0 0,0 0 0 0 0,0 0 0 0 0,0 1 0 0 0,0-1 0 0 0,-1 1 0 0 0,1 0 0 0 0,-1 0 0 0 0,0-1 0 0 0,0 1-1 0 0,-1 0 1 0 0,1 1 0 0 0,-1-1 0 0 0,0 0 0 0 0,0 0 0 0 0,0 1 0 0 0,-1 0-29 0 0,2 1 24 0 0,3 25 38 0 0,-1-1 1 0 0,-2 1-1 0 0,-1 0 0 0 0,-2 0 0 0 0,0-1 0 0 0,-2 1 0 0 0,-2-1 1 0 0,-6 24-63 0 0,-72 244 104 0 0,107-360 15 0 0,3 0 0 0 0,2 2 1 0 0,3 2-1 0 0,3 0 0 0 0,2 3 1 0 0,2 1-1 0 0,19-17-119 0 0,-47 55 33 0 0,71-81-16 0 0,-82 96-17 0 0,1 0-1 0 0,-1 1 0 0 0,0-1 1 0 0,1 0-1 0 0,-1 0 1 0 0,1 0-1 0 0,-1 1 1 0 0,1-1-1 0 0,-1 0 0 0 0,1 1 1 0 0,0-1-1 0 0,-1 0 1 0 0,1 1-1 0 0,0-1 0 0 0,-1 1 1 0 0,1-1-1 0 0,0 1 1 0 0,0-1-1 0 0,0 1 1 0 0,-1 0-1 0 0,1-1 0 0 0,0 1 1 0 0,0 0-1 0 0,0 0 1 0 0,0-1-1 0 0,0 1 1 0 0,-1 0-1 0 0,1 0 0 0 0,0 0 1 0 0,0 0-1 0 0,0 0 1 0 0,0 0-1 0 0,0 0 0 0 0,0 1 1 0 0,0-1-1 0 0,-1 0 1 0 0,1 0-1 0 0,0 1 1 0 0,0-1-1 0 0,0 1 0 0 0,-1-1 1 0 0,1 0-1 0 0,0 1 1 0 0,0 0-1 0 0,-1-1 1 0 0,1 1-1 0 0,0-1 0 0 0,-1 1 1 0 0,1 0-1 0 0,-1-1 1 0 0,1 1-1 0 0,-1 0 0 0 0,1 0 1 0 0,-1-1-1 0 0,1 1 1 0 0,-1 0-1 0 0,0 0 1 0 0,1 0-1 0 0,-1 0 0 0 0,0-1 1 0 0,0 1-1 0 0,0 0 1 0 0,1 0 0 0 0,6 61 41 0 0,-8 207 33 0 0,-22-133-60 0 0,23-136-22 0 0,0 0 18 0 0,5-14 15 0 0,99-148 26 0 0,-93 145-37 0 0,27-43-17 0 0,2 2 0 0 0,2 1 0 0 0,47-45 3 0 0,-89 101-25 0 0,0 1-6 0 0,2 23-16 0 0,1 16 78 0 0,-3-1 0 0 0,-1 1 0 0 0,-2 0 0 0 0,-2-1 0 0 0,-1 1 0 0 0,-11 33-31 0 0,-12 35-15 0 0,29-106-43 0 0,-1-1-1 0 0,1 1 1 0 0,0 0-1 0 0,0-1 0 0 0,-1 1 1 0 0,1 0-1 0 0,0-1 1 0 0,0 1-1 0 0,0 0 1 0 0,0-1-1 0 0,0 1 1 0 0,0 0-1 0 0,0-1 1 0 0,0 1-1 0 0,0 0 0 0 0,1-1 1 0 0,-1 1-1 0 0,0 0 1 0 0,0-1-1 0 0,1 1 1 0 0,-1 0-1 0 0,0-1 1 0 0,1 1-1 0 0,-1-1 0 0 0,0 1 1 0 0,1 0-1 0 0,-1-1 1 0 0,1 1-1 0 0,-1-1 1 0 0,1 0-1 0 0,-1 1 1 0 0,1-1-1 0 0,-1 1 1 0 0,1-1-1 0 0,0 0 0 0 0,-1 1 1 0 0,1-1-1 0 0,-1 0 1 0 0,1 0-1 0 0,0 1 1 0 0,-1-1-1 0 0,1 0 1 0 0,0 0-1 0 0,0 0 0 0 0,-1 0 59 0 0,22-8-8118 0 0,-15 1-2809 0 0</inkml:trace>
  <inkml:trace contextRef="#ctx0" brushRef="#br0" timeOffset="351.029">1138 328 9410 0 0,'0'0'4648'0'0,"0"0"-2073"0"0,0 0-832 0 0,0 0-136 0 0,0 0-205 0 0,0 0-298 0 0,0 0-307 0 0,0 0-261 0 0,0 0-141 0 0,0 0-45 0 0,0 0-44 0 0,0 0-58 0 0,-12 23-36 0 0,-38 74-46 0 0,46-90-145 0 0,0 0 1 0 0,1 0-1 0 0,0 0 1 0 0,0 0-1 0 0,0 1 1 0 0,1-1 0 0 0,1 1-1 0 0,-1-1 1 0 0,1 1-1 0 0,0 0 1 0 0,1-1-1 0 0,0 1 1 0 0,0 3-22 0 0,1 9 24 0 0,0-16 8 0 0,0 1 0 0 0,0-1 0 0 0,0 1 0 0 0,1-1 0 0 0,0 1 0 0 0,0-1 0 0 0,0 0 0 0 0,1 0 0 0 0,-1 0 0 0 0,1 0 0 0 0,0-1 1 0 0,0 1-1 0 0,0-1 0 0 0,0 1 0 0 0,1-1 0 0 0,-1 0 0 0 0,1 0 0 0 0,0-1 0 0 0,0 1 0 0 0,0-1 0 0 0,0 0 0 0 0,0 0 0 0 0,1 0 0 0 0,-1-1 0 0 0,1 1 0 0 0,-1-1 0 0 0,1 0 1 0 0,-1 0-1 0 0,1-1 0 0 0,0 0 0 0 0,-1 1 0 0 0,1-1 0 0 0,0-1 0 0 0,0 1 0 0 0,-1-1 0 0 0,1 0 0 0 0,-1 0 0 0 0,1 0 0 0 0,-1 0 0 0 0,1-1 0 0 0,-1 0 0 0 0,0 0 0 0 0,0 0 0 0 0,0 0 1 0 0,0-1-1 0 0,0 0 0 0 0,0 0 0 0 0,-1 0 0 0 0,1 0 0 0 0,0-2-32 0 0,4 0 43 0 0,-1-2 0 0 0,0 1 1 0 0,-1-1-1 0 0,0 0 0 0 0,0 0 1 0 0,0 0-1 0 0,-1-1 0 0 0,0 0 0 0 0,0 0 1 0 0,-1-1-1 0 0,0 1 0 0 0,-1-1 0 0 0,0 0 1 0 0,0 0-1 0 0,-1 0 0 0 0,0 0 1 0 0,0 0-1 0 0,-1 0 0 0 0,0-1 0 0 0,-1 1 1 0 0,0 0-1 0 0,-1-1 0 0 0,0 1 1 0 0,0 0-1 0 0,-1 0 0 0 0,0 0 0 0 0,0 0 1 0 0,-1 0-1 0 0,0 0 0 0 0,-1 0 0 0 0,-4-6-43 0 0,4 9-61 0 0,0 1 0 0 0,-1 0 0 0 0,0 0 0 0 0,0 0 0 0 0,0 1-1 0 0,0 0 1 0 0,-1 0 0 0 0,1 0 0 0 0,-1 1 0 0 0,0 0 0 0 0,0 0-1 0 0,-1 0 1 0 0,1 0 0 0 0,0 1 0 0 0,-1 1 0 0 0,-3-2 61 0 0,6 3-304 0 0,1-1 0 0 0,-1 1 0 0 0,1 0 0 0 0,-1 0-1 0 0,1 0 1 0 0,-1 1 0 0 0,1-1 0 0 0,-1 1 0 0 0,1 0 0 0 0,0 0 0 0 0,-1 0 0 0 0,1 0 0 0 0,0 0 0 0 0,0 1 0 0 0,0-1 0 0 0,0 1 0 0 0,0 0-1 0 0,0 0 1 0 0,0 0 0 0 0,0 1 0 0 0,1-1 304 0 0,-7 9-5353 0 0,2-3-6228 0 0</inkml:trace>
  <inkml:trace contextRef="#ctx0" brushRef="#br0" timeOffset="1010.009">1442 634 11947 0 0,'0'0'3671'0'0,"0"0"-1469"0"0,0 0-706 0 0,0 0-142 0 0,0 0-131 0 0,0 0-188 0 0,0 0-206 0 0,0 0-159 0 0,0 0-154 0 0,0 0-118 0 0,0 0-19 0 0,0 0 5 0 0,0 0-24 0 0,-3-5-37 0 0,3 3-300 0 0,-1 1 0 0 0,0-1 0 0 0,0 0 0 0 0,0 1 0 0 0,1-1 0 0 0,-1 0 0 0 0,1 1 0 0 0,0-1 0 0 0,-1 0 0 0 0,1 0 0 0 0,0 1 0 0 0,0-1 0 0 0,0 0 0 0 0,0 0 0 0 0,0 0 0 0 0,0 1 0 0 0,1-1-1 0 0,-1 0 1 0 0,1 0 0 0 0,-1 1 0 0 0,1-1 0 0 0,-1 0 0 0 0,1 1 0 0 0,0-1 0 0 0,0 1 0 0 0,0-1 0 0 0,0 0-23 0 0,127-158 1196 0 0,-42 85-981 0 0,-80 141-278 0 0,-21 122 75 0 0,45-191 60 0 0,136-170 21 0 0,-40 43-5 0 0,-124 128-84 0 0,-2 50 29 0 0,-7 168 71 0 0,20-185-537 0 0,-4-17-3112 0 0,-9-13 2870 0 0,0 1-890 0 0,0-2-4772 0 0,0 0-5668 0 0</inkml:trace>
  <inkml:trace contextRef="#ctx0" brushRef="#br0" timeOffset="2304.276">2221 512 4657 0 0,'0'0'1496'0'0,"0"0"82"0"0,0 0 229 0 0,0 0 121 0 0,0 0-104 0 0,0 0-192 0 0,0 0-201 0 0,0 0-191 0 0,0 0-144 0 0,0 0-175 0 0,0 0-123 0 0,0 0-81 0 0,0 0-83 0 0,33 4-51 0 0,106 10-69 0 0,-72-19 205 0 0,-58 0-557 0 0,-8 4-123 0 0,5 0 38 0 0,0-1-1 0 0,-1 1 1 0 0,1-1 0 0 0,-1-1 0 0 0,0 1 0 0 0,0-1 0 0 0,0 0 0 0 0,0 0 0 0 0,0 0 0 0 0,-1-1-1 0 0,1 1 1 0 0,-1-1 0 0 0,0-1 0 0 0,0 1 0 0 0,-1 0 0 0 0,1-1 0 0 0,-1 0 0 0 0,0 1 0 0 0,0-1-1 0 0,0-1 1 0 0,-1 1 0 0 0,0 0 0 0 0,0-1 0 0 0,0 1 0 0 0,-1-1 0 0 0,1-1-77 0 0,-2 5 1 0 0,0-1 1 0 0,0 1 0 0 0,0 0-1 0 0,0 0 1 0 0,0 0-1 0 0,0 0 1 0 0,-1-1 0 0 0,1 1-1 0 0,-1 0 1 0 0,0 0 0 0 0,0 0-1 0 0,0 0 1 0 0,0 0-1 0 0,0 0 1 0 0,0 1 0 0 0,0-1-1 0 0,0 0 1 0 0,-1 0-1 0 0,1 1 1 0 0,-1-1 0 0 0,1 1-1 0 0,-1-1 1 0 0,0 1-1 0 0,1 0 1 0 0,-1 0 0 0 0,0 0-1 0 0,0 0 1 0 0,0 0-1 0 0,0 0 1 0 0,0 0 0 0 0,0 0-1 0 0,0 1 1 0 0,0-1-1 0 0,0 1 1 0 0,0 0 0 0 0,-1-1-1 0 0,1 1 1 0 0,0 0 0 0 0,-2 0-2 0 0,-8-1-45 0 0,1 1 0 0 0,-1 0 1 0 0,0 0-1 0 0,1 1 1 0 0,-1 0-1 0 0,0 1 1 0 0,1 1-1 0 0,0-1 1 0 0,-1 2-1 0 0,1 0 1 0 0,1 0-1 0 0,-1 1 1 0 0,0 0-1 0 0,1 1 1 0 0,0 0-1 0 0,1 1 1 0 0,-1 0-1 0 0,1 0 1 0 0,1 1-1 0 0,-1 0 1 0 0,1 1-1 0 0,1 0 1 0 0,-1 0-1 0 0,2 0 0 0 0,-1 1 1 0 0,-4 10 44 0 0,9-16 7 0 0,0 1 0 0 0,0 0 0 0 0,0 1 1 0 0,1-1-1 0 0,-1 0 0 0 0,1 0 0 0 0,1 1 0 0 0,-1-1 0 0 0,1 0 0 0 0,0 1 1 0 0,0-1-1 0 0,0 0 0 0 0,1 1 0 0 0,0-1 0 0 0,0 0 0 0 0,0 0 0 0 0,1 1 1 0 0,-1-1-1 0 0,1 0 0 0 0,1 0 0 0 0,-1-1 0 0 0,1 1 0 0 0,-1 0 0 0 0,1-1 1 0 0,1 1-8 0 0,3 2 73 0 0,0-1 1 0 0,1 1 0 0 0,0-1 0 0 0,0-1 0 0 0,0 1-1 0 0,1-1 1 0 0,-1-1 0 0 0,1 1 0 0 0,1-2-1 0 0,-1 1 1 0 0,0-1 0 0 0,1-1 0 0 0,0 0 0 0 0,-1 0-1 0 0,1-1 1 0 0,0 0 0 0 0,0 0 0 0 0,0-1-1 0 0,0-1 1 0 0,0 1 0 0 0,0-2 0 0 0,-1 1 0 0 0,1-2-1 0 0,0 1 1 0 0,-1-1 0 0 0,0-1 0 0 0,1 1-1 0 0,0-2-73 0 0,13-6 115 0 0,-1-1-1 0 0,0-1 1 0 0,-1-1-1 0 0,0-1 1 0 0,-1-1-1 0 0,-1-1 0 0 0,-1 0 1 0 0,0-1-1 0 0,-1-1 1 0 0,12-18-115 0 0,29-85 25 0 0,-50 104-541 0 0,-6 27 507 0 0,0-1 0 0 0,0 1 0 0 0,0-1 1 0 0,1 0-1 0 0,0 0 0 0 0,1 0 0 0 0,-1-1 0 0 0,2 1 1 0 0,-1-1-1 0 0,1 0 0 0 0,0 0 0 0 0,0 0 0 0 0,1-1 1 0 0,5 5 8 0 0,6 9-1 0 0,-13-13 16 0 0,-1-1 0 0 0,0 1 0 0 0,0 0 0 0 0,0-1 0 0 0,-1 1 0 0 0,0 0 0 0 0,0 1 0 0 0,-1-1 0 0 0,0 0 0 0 0,0 0 1 0 0,0 1-1 0 0,-1-1 0 0 0,-1 1 0 0 0,1-1 0 0 0,-1 0 0 0 0,0 0 0 0 0,-1 3-15 0 0,-12 21 101 0 0,26-39 150 0 0,139-122-88 0 0,-61 60-251 0 0,-79 133 85 0 0,-25 69 267 0 0,12-54-292 0 0,3-78-211 0 0,1 0 0 0 0,-1 1 0 0 0,0-1 0 0 0,0 0 0 0 0,1 0 0 0 0,-1 0-1 0 0,0 0 1 0 0,1 0 0 0 0,-1 0 0 0 0,0 0 0 0 0,1-1 0 0 0,-1 1 0 0 0,0 0 0 0 0,1-1 0 0 0,-1 1 0 0 0,0-1 0 0 0,0 1 0 0 0,0-1 0 0 0,1 0-1 0 0,-1 0 1 0 0,0 1 0 0 0,0-1 0 0 0,0 0 0 0 0,0 0 0 0 0,0 0 0 0 0,0 0 0 0 0,0 0 0 0 0,-1 0 0 0 0,1 0 0 0 0,0 0 0 0 0,-1 0-1 0 0,1-1 1 0 0,0 1 239 0 0,4-7-6853 0 0,-1 0-5110 0 0</inkml:trace>
  <inkml:trace contextRef="#ctx0" brushRef="#br0" timeOffset="2737.863">3601 0 12803 0 0,'0'0'3894'0'0,"0"0"-2099"0"0,0 0-884 0 0,0 0 40 0 0,0 0 122 0 0,0 0 29 0 0,0 0-106 0 0,0 0-169 0 0,0 0-131 0 0,0 0-75 0 0,0 0-26 0 0,0 0-71 0 0,1 21-89 0 0,3 67-55 0 0,-20 54 608 0 0,-49 303-962 0 0,53-401-2851 0 0,-1-45-4652 0 0,10-1 1439 0 0,0-2-5127 0 0</inkml:trace>
  <inkml:trace contextRef="#ctx0" brushRef="#br0" timeOffset="2989.449">3285 416 12963 0 0,'0'0'3122'0'0,"0"0"-1180"0"0,0 0-662 0 0,0 0-111 0 0,0 0-47 0 0,0 0-98 0 0,0 0-170 0 0,0 0-193 0 0,0 0-163 0 0,0 0-114 0 0,0 0-76 0 0,0 0-80 0 0,0 0-60 0 0,18-5-27 0 0,61-14-27 0 0,52 10 116 0 0,-21 4-292 0 0,82-5-4798 0 0,-173 7 2287 0 0,0 0-3748 0 0,-7 2-4720 0 0,-11 1 9690 0 0</inkml:trace>
  <inkml:trace contextRef="#ctx0" brushRef="#br0" timeOffset="3186.904">3835 376 608 0 0,'0'0'3250'0'0,"0"0"-165"0"0,0 0-387 0 0,0 0-375 0 0,0 0-271 0 0,0 0-303 0 0,0 0-370 0 0,0 0-395 0 0,0 0-344 0 0,0 0-229 0 0,0 0-150 0 0,0 0-75 0 0,0 0-24 0 0,-4 30 4 0 0,-9 92 28 0 0,13-121-182 0 0,-1 0 0 0 0,1 0 0 0 0,-1 1 0 0 0,0-1 0 0 0,1 0 0 0 0,0 0-1 0 0,-1 1 1 0 0,1-1 0 0 0,0 0 0 0 0,0 0 0 0 0,-1 1 0 0 0,1-1 0 0 0,0 0 0 0 0,0 1 0 0 0,1-1-1 0 0,-1 0 1 0 0,0 1 0 0 0,0-1 0 0 0,1 0 0 0 0,-1 0 0 0 0,0 1 0 0 0,1-1 0 0 0,-1 0-1 0 0,1 0 1 0 0,0 0 0 0 0,-1 0 0 0 0,1 0 0 0 0,0 0 0 0 0,0 0 0 0 0,0 0 0 0 0,-1 0-1 0 0,1 0 1 0 0,0 0 0 0 0,0 0 0 0 0,1 0 0 0 0,-1-1 0 0 0,0 1 0 0 0,0 0 0 0 0,0-1 0 0 0,1 1-12 0 0,3 0 127 0 0,3 1 133 0 0,0 0 0 0 0,0 0 1 0 0,1-1-1 0 0,-1 0 0 0 0,1 0 0 0 0,0-1 0 0 0,-1 0 1 0 0,1-1-1 0 0,-1 0 0 0 0,1 0 0 0 0,-1-1 0 0 0,0 0 0 0 0,1 0 1 0 0,-1-1-1 0 0,0 0 0 0 0,0 0 0 0 0,-1-1 0 0 0,1 0 0 0 0,-1-1 1 0 0,0 0-1 0 0,0 0 0 0 0,3-3-260 0 0,2 0 94 0 0,-1-1-1 0 0,0-1 1 0 0,-1 0 0 0 0,0 0-1 0 0,-1-1 1 0 0,0 0 0 0 0,0-1-1 0 0,-2 0 1 0 0,1 0 0 0 0,-1-1-1 0 0,-1 0 1 0 0,0 0 0 0 0,-1 0-1 0 0,-1-1 1 0 0,0 0 0 0 0,0 0-1 0 0,-1 0-93 0 0,-3 12 60 0 0,-1-6-2710 0 0,-4 7-6383 0 0,0 1-2978 0 0</inkml:trace>
  <inkml:trace contextRef="#ctx0" brushRef="#br0" timeOffset="3712.906">4352 645 17140 0 0,'0'0'4011'0'0,"0"0"-2266"0"0,0 0-816 0 0,0 0-17 0 0,0 0 11 0 0,0 0-96 0 0,0 0-168 0 0,0 0-166 0 0,0 0-126 0 0,0 0-66 0 0,20-31-57 0 0,61-96-41 0 0,23-38 472 0 0,-48 109-480 0 0,-35 92-391 0 0,12 86 233 0 0,-29-120-30 0 0,-1 0-1 0 0,1 0 1 0 0,0-1 0 0 0,-1 1 0 0 0,1-1 0 0 0,0 0-1 0 0,0 0 1 0 0,0 0 0 0 0,0 0 0 0 0,0-1-1 0 0,1 0 1 0 0,-1 1 0 0 0,0-2 0 0 0,0 1-1 0 0,0 0 1 0 0,0-1 0 0 0,0 0 0 0 0,0 0-1 0 0,0 0 1 0 0,0 0 0 0 0,0-1 0 0 0,-1 1-1 0 0,1-1 1 0 0,0 0 0 0 0,-1 0 0 0 0,1 0-1 0 0,-1-1 1 0 0,0 1 0 0 0,2-2-7 0 0,24-14 58 0 0,-22 12-43 0 0,0 1-1 0 0,0 1 1 0 0,1 0 0 0 0,0 0-1 0 0,-1 0 1 0 0,1 1-1 0 0,0 0 1 0 0,1 1 0 0 0,-1 0-1 0 0,0 0 1 0 0,5 0-15 0 0,-11 3 6 0 0,-1 0 1 0 0,1 1-1 0 0,-1-1 0 0 0,0 1 1 0 0,0 0-1 0 0,1-1 1 0 0,-1 1-1 0 0,0 0 0 0 0,0 0 1 0 0,-1-1-1 0 0,1 1 1 0 0,0 0-1 0 0,-1 0 1 0 0,1 0-1 0 0,-1 0 0 0 0,1 0 1 0 0,-1 0-1 0 0,0 0 1 0 0,0 0-1 0 0,0 0 1 0 0,0 0-1 0 0,0 0 0 0 0,-1 1-6 0 0,1 0 11 0 0,1 33 86 0 0,-2-27-100 0 0,1 0 1 0 0,0-1-1 0 0,0 1 0 0 0,1 0 1 0 0,0-1-1 0 0,1 1 1 0 0,0-1-1 0 0,0 1 1 0 0,1-1-1 0 0,0 0 0 0 0,3 6 3 0 0,36 6-1378 0 0,-26-19-2821 0 0,-2-4-5498 0 0,-10 0-2630 0 0</inkml:trace>
</inkml:ink>
</file>

<file path=ppt/ink/ink37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24:23.2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332 645 4129 0 0,'0'0'1680'0'0,"0"0"-469"0"0,0 0-171 0 0,0 0 98 0 0,0 0 100 0 0,0 0 91 0 0,0 0-98 0 0,0 0-212 0 0,0 0-213 0 0,0 0-189 0 0,0 0-169 0 0,-7-4-123 0 0,-25-13-64 0 0,30 17-229 0 0,0 0 1 0 0,0-1 0 0 0,0 1 0 0 0,0 0-1 0 0,0 0 1 0 0,0 0 0 0 0,0 1 0 0 0,-1-1 0 0 0,1 1-1 0 0,0-1 1 0 0,0 1 0 0 0,0-1 0 0 0,0 1-1 0 0,0 0 1 0 0,1 0 0 0 0,-1 0 0 0 0,0 0 0 0 0,0 0-1 0 0,0 1 1 0 0,1-1 0 0 0,-1 0 0 0 0,1 1-1 0 0,-2 0-32 0 0,-3 3 103 0 0,-24 18 369 0 0,1 1 0 0 0,0 2 0 0 0,2 0 0 0 0,1 2 0 0 0,0 3-472 0 0,18-23 62 0 0,0 1 0 0 0,1 0 0 0 0,1 0 0 0 0,0 1 0 0 0,0 0-1 0 0,0 0 1 0 0,1 0 0 0 0,1 1 0 0 0,0-1 0 0 0,0 1 0 0 0,1 0 0 0 0,1 0-1 0 0,-1 7-61 0 0,4-17 38 0 0,1 1 0 0 0,0 0 0 0 0,0-1 0 0 0,0 1 0 0 0,1-1 0 0 0,-1 1 0 0 0,0-1 0 0 0,0 0 0 0 0,1 0 0 0 0,-1 0-1 0 0,1 0 1 0 0,-1-1 0 0 0,0 1 0 0 0,1 0 0 0 0,0-1 0 0 0,-1 0 0 0 0,1 0 0 0 0,-1 0 0 0 0,1 0 0 0 0,-1 0 0 0 0,1 0 0 0 0,0-1 0 0 0,-1 1-1 0 0,1-1 1 0 0,-1 1 0 0 0,0-1 0 0 0,1 0 0 0 0,-1 0 0 0 0,0 0 0 0 0,1-1-38 0 0,19-10 251 0 0,0-1 1 0 0,-1 0-1 0 0,-1-2 1 0 0,0-1-1 0 0,-1 0 1 0 0,-1-1-1 0 0,3-5-251 0 0,-18 19 24 0 0,15-15 134 0 0,-2 0 0 0 0,0-1 0 0 0,-1-1 0 0 0,-1 0 1 0 0,-1-1-1 0 0,-1 0 0 0 0,0-1 0 0 0,3-13-158 0 0,-1-17 484 0 0,-14 51-391 0 0,0 1-5 0 0,0 0-59 0 0,-4 21-401 0 0,-6 5 358 0 0,1 0 0 0 0,1 1 0 0 0,1 0-1 0 0,1 1 1 0 0,2-1 0 0 0,1 1 0 0 0,1 0 0 0 0,1 0-1 0 0,2 11 15 0 0,-1-35-3 0 0,0-1 0 0 0,0 1 0 0 0,0-1-1 0 0,1 0 1 0 0,-1 1 0 0 0,1-1 0 0 0,0 1-1 0 0,0-1 1 0 0,0 0 0 0 0,0 0 0 0 0,0 0 0 0 0,1 1-1 0 0,-1-1 1 0 0,1 0 0 0 0,0-1 0 0 0,0 1-1 0 0,0 0 1 0 0,1-1 0 0 0,-1 1 0 0 0,0-1-1 0 0,1 1 1 0 0,0-1 0 0 0,-1 0 0 0 0,1 0 0 0 0,0 0-1 0 0,0-1 1 0 0,0 1 0 0 0,0-1 0 0 0,1 0-1 0 0,-1 1 1 0 0,0-1 0 0 0,1-1 0 0 0,2 2 3 0 0,5-4 39 0 0,1-1 0 0 0,-1 0 0 0 0,0 0-1 0 0,-1-1 1 0 0,1-1 0 0 0,-1 0 0 0 0,1 0 0 0 0,-1-1 0 0 0,-1 0 0 0 0,1 0 0 0 0,-1-1 0 0 0,0-1 0 0 0,-1 1 0 0 0,6-8-39 0 0,21-18 56 0 0,-2-1 1 0 0,-1-1-1 0 0,-2-2 0 0 0,-2-2 1 0 0,-1 0-1 0 0,-2-1 0 0 0,-2-2 0 0 0,-1-1 1 0 0,-3 0-1 0 0,-1-1 0 0 0,-3-1 1 0 0,-1-1-1 0 0,-2 0 0 0 0,-3-2-56 0 0,-1-95 63 0 0,-8 141-64 0 0,0 1 1 0 0,0 0 0 0 0,-1 0-1 0 0,1 0 1 0 0,-1 0-1 0 0,1 0 1 0 0,-1 0-1 0 0,1-1 1 0 0,-1 1-1 0 0,0 0 1 0 0,0 1-1 0 0,1-1 1 0 0,-1 0-1 0 0,0 0 1 0 0,0 0-1 0 0,0 0 1 0 0,0 1-1 0 0,0-1 1 0 0,0 0-1 0 0,0 1 1 0 0,0-1-1 0 0,0 1 1 0 0,0-1 0 0 0,0 1-1 0 0,0-1 1 0 0,-1 1-1 0 0,1 0 1 0 0,0 0-1 0 0,0-1 1 0 0,0 1-1 0 0,-1 0 1 0 0,1 0-1 0 0,0 0 1 0 0,0 1-1 0 0,0-1 1 0 0,-1 0-1 0 0,1 0 1 0 0,0 1-1 0 0,0-1 1 0 0,0 0-1 0 0,0 1 1 0 0,0-1 0 0 0,-1 1-1 0 0,1-1 1 0 0,0 1-1 0 0,0 0 1 0 0,0 0-1 0 0,1-1 1 0 0,-1 1-1 0 0,0 0 1 0 0,0 0-1 0 0,0 0 1 0 0,0 0-1 0 0,1 0 1 0 0,-1 0-1 0 0,1 0 1 0 0,-1 0-1 0 0,1 0 1 0 0,-1 1 0 0 0,-15 24-14 0 0,1 0 1 0 0,1 1-1 0 0,1 1 0 0 0,2 0 1 0 0,1 0-1 0 0,1 1 0 0 0,2 0 1 0 0,0 1-1 0 0,2 0 0 0 0,-1 29 14 0 0,3-35 1 0 0,-3 11-5 0 0,3 0 1 0 0,1 1-1 0 0,1-1 1 0 0,2 1 0 0 0,4 19 3 0 0,-5-47 3 0 0,0 1 0 0 0,1 0 0 0 0,0 0 1 0 0,0-1-1 0 0,1 1 0 0 0,0 0 1 0 0,1-1-1 0 0,0 0 0 0 0,0 0 0 0 0,1 0 1 0 0,0 0-1 0 0,0 0 0 0 0,1-1 1 0 0,0 1-1 0 0,0-1 0 0 0,1 0 0 0 0,0-1 1 0 0,0 0-1 0 0,1 0 0 0 0,-1 0 1 0 0,1-1-1 0 0,1 0 0 0 0,-1 0 0 0 0,1 0 1 0 0,-1-1-1 0 0,1 0 0 0 0,1-1 1 0 0,-1 0-1 0 0,0 0 0 0 0,5 0-3 0 0,3-2 48 0 0,-1-2 0 0 0,1 0 0 0 0,-1 0 0 0 0,1-1 0 0 0,-1-1 0 0 0,0-1-1 0 0,0 0 1 0 0,0-1 0 0 0,0-1 0 0 0,-1 0 0 0 0,0 0 0 0 0,0-2 0 0 0,-1 0 0 0 0,0 0-1 0 0,0-2 1 0 0,-1 1 0 0 0,0-1 0 0 0,0-1 0 0 0,-1 0 0 0 0,2-5-48 0 0,-9 12 13 0 0,0 0 1 0 0,0 0-1 0 0,-1-1 1 0 0,0 0-1 0 0,0 0 1 0 0,0 1-1 0 0,0-2 1 0 0,-1 1-1 0 0,0 0 1 0 0,0 0-1 0 0,0-1 1 0 0,-1 1-1 0 0,1-1 1 0 0,-2 1-1 0 0,1-1 1 0 0,0 0-1 0 0,-1 1 1 0 0,0-1-1 0 0,0 0 1 0 0,-1 0-1 0 0,0 1 1 0 0,0-1-1 0 0,0 1 1 0 0,-1-1-1 0 0,1 1 1 0 0,-1-1-1 0 0,0 1 1 0 0,-1 0-1 0 0,0 0 1 0 0,1 0-1 0 0,-2 0 1 0 0,1 1-1 0 0,0-1-13 0 0,-10-2-122 0 0,1 0 0 0 0,-1 1-1 0 0,0 1 1 0 0,-1 0 0 0 0,0 0 0 0 0,1 2-1 0 0,-1-1 1 0 0,0 2 0 0 0,0 0 0 0 0,-1 1-1 0 0,1 0 1 0 0,0 1 0 0 0,-1 0 0 0 0,1 2-1 0 0,0-1 1 0 0,0 2 0 0 0,0 0 0 0 0,0 0-1 0 0,0 2 1 0 0,1-1 0 0 0,0 2-1 0 0,0 0 1 0 0,-2 2 122 0 0,0-1-1435 0 0,1 1 1 0 0,0 1-1 0 0,1 0 0 0 0,0 1 0 0 0,0 0 0 0 0,1 1 0 0 0,-10 12 1435 0 0,12-11-8946 0 0</inkml:trace>
  <inkml:trace contextRef="#ctx0" brushRef="#br0" timeOffset="357.67">1313 616 10746 0 0,'0'0'2165'0'0,"0"0"-361"0"0,0 0-194 0 0,0 0-115 0 0,0 0-187 0 0,0 0-249 0 0,0 0-246 0 0,0 0-203 0 0,0 0-130 0 0,0 0-111 0 0,0 0-95 0 0,0 0-62 0 0,0 0-56 0 0,-13 25-21 0 0,-41 79-41 0 0,53-103-90 0 0,0 0-1 0 0,0 1 0 0 0,0-1 0 0 0,0 1 0 0 0,0-1 1 0 0,0 1-1 0 0,0 0 0 0 0,0 0 0 0 0,1-1 0 0 0,-1 1 1 0 0,0 0-1 0 0,1 0 0 0 0,0-1 0 0 0,-1 1 0 0 0,1 0 1 0 0,0 0-1 0 0,0 0 0 0 0,0 0 0 0 0,0 0 0 0 0,1-1 1 0 0,-1 1-1 0 0,0 0 0 0 0,1 0 0 0 0,-1 0 0 0 0,1-1 1 0 0,0 1-1 0 0,-1 0 0 0 0,1 0 0 0 0,0 0-3 0 0,4 4 9 0 0,-2 0 35 0 0,1 0 0 0 0,-1 0 1 0 0,1-1-1 0 0,1 1 1 0 0,-1-1-1 0 0,1 0 0 0 0,0 0 1 0 0,0-1-1 0 0,0 0 0 0 0,0 0 1 0 0,1 0-1 0 0,0 0 1 0 0,0-1-1 0 0,0 0 0 0 0,0 0 1 0 0,0-1-1 0 0,1 0 0 0 0,-1 0 1 0 0,1 0-1 0 0,0-1 1 0 0,-1 0-1 0 0,1 0 0 0 0,0 0 1 0 0,0-1-1 0 0,-1 0 0 0 0,1-1 1 0 0,0 1-1 0 0,0-1 1 0 0,4-2-45 0 0,-2 1 104 0 0,0 0 1 0 0,-1-1-1 0 0,1 0 0 0 0,-1-1 1 0 0,0 0-1 0 0,0 0 1 0 0,0-1-1 0 0,0 0 1 0 0,-1 0-1 0 0,0-1 1 0 0,0 0-1 0 0,0 0 0 0 0,-1-1 1 0 0,0 0-1 0 0,0 0 1 0 0,-1 0-1 0 0,1 0 1 0 0,-2-1-1 0 0,1 0 1 0 0,-1 0-1 0 0,0-1 1 0 0,-1 1-1 0 0,0-1 0 0 0,0 1 1 0 0,-1-4-105 0 0,-1 8-10 0 0,0-1 1 0 0,0 0-1 0 0,-1 1 0 0 0,0-1 1 0 0,0 0-1 0 0,0 1 0 0 0,-1-1 1 0 0,0 0-1 0 0,0 1 0 0 0,0-1 1 0 0,0 1-1 0 0,0-1 0 0 0,-1 1 1 0 0,0-1-1 0 0,0 1 0 0 0,0 0 1 0 0,-1 0-1 0 0,1 0 1 0 0,-1 0-1 0 0,0 1 0 0 0,0-1 1 0 0,0 1-1 0 0,-1 0 0 0 0,1-1 1 0 0,-1 2-1 0 0,0-1 0 0 0,1 0 1 0 0,-1 1-1 0 0,-1-1 0 0 0,1 1 1 0 0,0 0-1 0 0,0 1 1 0 0,-1-1-1 0 0,1 1 0 0 0,-1 0 1 0 0,1 0-1 0 0,-1 0 0 0 0,0 1 1 0 0,1-1-1 0 0,-1 1 0 0 0,0 0 1 0 0,1 1-1 0 0,-5 0 10 0 0,0-1-307 0 0,0 1 0 0 0,1 0 0 0 0,-1 1 0 0 0,1 0 1 0 0,-1 0-1 0 0,1 1 0 0 0,0 0 0 0 0,0 1 0 0 0,0-1 0 0 0,0 2 0 0 0,0-1 0 0 0,1 1 0 0 0,-1 1 307 0 0,-25 20-4675 0 0,3 2-4362 0 0,20-17-176 0 0</inkml:trace>
  <inkml:trace contextRef="#ctx0" brushRef="#br0" timeOffset="747.773">1635 678 7154 0 0,'0'0'3482'0'0,"0"0"-881"0"0,0 0-547 0 0,0 0-161 0 0,0 0-233 0 0,0 0-286 0 0,0 0-306 0 0,0 0-313 0 0,0 0-262 0 0,0 0-171 0 0,0 0-49 0 0,0 0 12 0 0,0 0 15 0 0,-1 9 10 0 0,1-8-304 0 0,-2 9 59 0 0,0 1 0 0 0,1-1 0 0 0,0 1 0 0 0,1-1 0 0 0,0 1 0 0 0,1-1 0 0 0,0 1 0 0 0,0-1 0 0 0,1 0 0 0 0,1 1 0 0 0,0-1 0 0 0,0 0 0 0 0,1 0 0 0 0,0-1 0 0 0,0 1 0 0 0,1-1 0 0 0,2 3-65 0 0,-1-8 52 0 0,0-1-1 0 0,0 0 1 0 0,1 0 0 0 0,-1 0 0 0 0,1 0 0 0 0,0-1-1 0 0,-1 0 1 0 0,1-1 0 0 0,0 0 0 0 0,0 0 0 0 0,0 0 0 0 0,0-1-1 0 0,0 0 1 0 0,0 0 0 0 0,0 0 0 0 0,0-1 0 0 0,0-1 0 0 0,0 1-1 0 0,0-1 1 0 0,-1 0 0 0 0,1 0 0 0 0,-1-1 0 0 0,2-1-52 0 0,5-1 85 0 0,-1-1-1 0 0,0-1 1 0 0,0 0 0 0 0,-1 0 0 0 0,0-1 0 0 0,0-1 0 0 0,0 0 0 0 0,-2 0 0 0 0,1-1 0 0 0,-1 0-1 0 0,5-8-84 0 0,36-74-1513 0 0,-46 71-261 0 0,2-10-2771 0 0,-3 10-5128 0 0,-2 13-82 0 0</inkml:trace>
  <inkml:trace contextRef="#ctx0" brushRef="#br0" timeOffset="1005.814">2254 1 15115 0 0,'0'0'1843'0'0,"0"0"-626"0"0,0 0-235 0 0,0 0 127 0 0,0 0 126 0 0,0 0 9 0 0,0 0-209 0 0,0 0-228 0 0,0 0-138 0 0,1 37-118 0 0,3 117-91 0 0,-7 175 688 0 0,2-143-1317 0 0,2-100-4647 0 0,-14-79-6180 0 0,9-7 10 0 0</inkml:trace>
  <inkml:trace contextRef="#ctx0" brushRef="#br0" timeOffset="1170.022">1996 410 15611 0 0,'0'0'2126'0'0,"0"0"-600"0"0,0 0-462 0 0,0 0-181 0 0,0 0-118 0 0,0 0-118 0 0,0 0-96 0 0,0 0-91 0 0,0 0-77 0 0,0 0-79 0 0,0 0-80 0 0,33-5-79 0 0,105-15-65 0 0,110-8-1560 0 0,-216 20 327 0 0,28-4-5572 0 0,-31 7-4909 0 0</inkml:trace>
</inkml:ink>
</file>

<file path=ppt/ink/ink37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24:32.2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248 217 0 0 0,'0'0'261'0'0,"0"0"75"0"0,0 0-17 0 0,0 0 13 0 0,0 0 54 0 0,0 0 86 0 0,1-10 61 0 0,6-33 53 0 0,9-3 4175 0 0,-6 38 9270 0 0,-6 21-9699 0 0,-1 2-5661 0 0,15 83 2268 0 0,-11-32-644 0 0,-2 1-1 0 0,-4-1 1 0 0,-5 59-295 0 0,-15 180 251 0 0,16-308-4113 0 0,-8-11-6423 0 0,9 13-798 0 0</inkml:trace>
  <inkml:trace contextRef="#ctx0" brushRef="#br0" timeOffset="3239.752">1 405 1696 0 0,'0'0'1591'0'0,"0"0"-297"0"0,0 0-56 0 0,0 0 150 0 0,0 0 99 0 0,0 0-98 0 0,0 0-214 0 0,0 0-228 0 0,0 0-172 0 0,0 0-97 0 0,0 0-68 0 0,1 3-60 0 0,5 12 949 0 0,-2 4 3307 0 0,18-23-171 0 0,184-28-2302 0 0,-48 47-1958 0 0,-123-8-363 0 0,7 6 45 0 0,-41-12-39 0 0,-1-1 8 0 0,0 0-4 0 0,0 0 8 0 0,0 0 12 0 0,0 0 18 0 0,0 0 25 0 0,0 0-6 0 0,0 0 4 0 0,0 0-6 0 0,0 0 2 0 0,0 0-22 0 0,0 0-2 0 0,0 0-33 0 0,-13 0-1631 0 0,-18 7-10666 0 0,27-3 674 0 0</inkml:trace>
  <inkml:trace contextRef="#ctx0" brushRef="#br0" timeOffset="4162.672">489 0 9874 0 0,'0'0'2229'0'0,"0"0"-457"0"0,0 0-340 0 0,0 0-135 0 0,0 0-104 0 0,0 0-145 0 0,0 0-203 0 0,0 0-161 0 0,0 0-95 0 0,0 0-50 0 0,0 0-12 0 0,0 0-35 0 0,-5 14-32 0 0,-15 41-43 0 0,19-51-303 0 0,0 1 0 0 0,0 0-1 0 0,0-1 1 0 0,0 1 0 0 0,1 0-1 0 0,0-1 1 0 0,0 1 0 0 0,0 0-1 0 0,0-1 1 0 0,1 1 0 0 0,0 0-1 0 0,0-1 1 0 0,0 1 0 0 0,1-1-1 0 0,-1 1 1 0 0,1-1 0 0 0,0 0-1 0 0,0 1 1 0 0,1-1 0 0 0,-1 0-1 0 0,1 0-113 0 0,15 34 633 0 0,-2 46-261 0 0,-3-1 1 0 0,-5 2-1 0 0,-2 17-372 0 0,4 42 70 0 0,3 35-8 0 0,-12-179-54 0 0,-1 0 0 0 0,0-1 0 0 0,1 1 0 0 0,-1 0 0 0 0,1 0-1 0 0,-1 0 1 0 0,1-1 0 0 0,-1 1 0 0 0,1 0 0 0 0,-1 0 0 0 0,1 0 0 0 0,-1 0 0 0 0,1 0-1 0 0,-1 0 1 0 0,1 0 0 0 0,-1 0 0 0 0,1 0 0 0 0,-1 0 0 0 0,1 0 0 0 0,-1 0 0 0 0,0 0-1 0 0,1 0 1 0 0,-1 1 0 0 0,1-1 0 0 0,-1 0 0 0 0,1 0 0 0 0,-1 1 0 0 0,1-1 0 0 0,-1 0-1 0 0,0 0 1 0 0,1 1 0 0 0,-1-1 0 0 0,0 0 0 0 0,1 1 0 0 0,-1-1 0 0 0,0 1 0 0 0,1-1-1 0 0,-1 0 1 0 0,0 1 0 0 0,0-1 0 0 0,1 1 0 0 0,-1-1 0 0 0,0 1 0 0 0,0-1 0 0 0,0 1-1 0 0,0-1 1 0 0,0 0 0 0 0,0 1 0 0 0,0-1 0 0 0,0 1 0 0 0,0-1 0 0 0,0 1 0 0 0,0-1-1 0 0,0 1 1 0 0,0-1 0 0 0,0 1 0 0 0,0-1 0 0 0,0 1 0 0 0,0-1 0 0 0,-1 1-1 0 0,1-1 1 0 0,0 1-8 0 0,54-97 775 0 0,27-32-636 0 0,-4 62-126 0 0,-24 69-82 0 0,-49 3 79 0 0,-1-1 1 0 0,1 0-1 0 0,-1 1 0 0 0,0 0 0 0 0,-1 0 1 0 0,1-1-1 0 0,-1 2 0 0 0,-1-1 1 0 0,1 0-1 0 0,-1 0 0 0 0,0 1 1 0 0,0-1-1 0 0,-1 0 0 0 0,1 1 1 0 0,-2 4-11 0 0,7 43 93 0 0,6 38 30 0 0,-11-95-3827 0 0,-1-2-1578 0 0,1 1-4471 0 0,-1 1-892 0 0</inkml:trace>
  <inkml:trace contextRef="#ctx0" brushRef="#br0" timeOffset="4686.688">1067 714 4881 0 0,'0'0'3162'0'0,"0"0"-1398"0"0,0 0-426 0 0,0 0 76 0 0,0 0 58 0 0,0 0-76 0 0,0 0-215 0 0,0 0-239 0 0,0 0-143 0 0,0 0-85 0 0,0 0-38 0 0,0 0-9 0 0,0 0 4 0 0,13 10 5 0 0,42 26 14 0 0,-52-34-583 0 0,0-1 0 0 0,0 1-1 0 0,0-1 1 0 0,0 0 0 0 0,0 0-1 0 0,0 0 1 0 0,0-1 0 0 0,0 1-1 0 0,0-1 1 0 0,0 1 0 0 0,1-1 0 0 0,-1 0-1 0 0,0-1 1 0 0,0 1 0 0 0,0 0-1 0 0,1-1 1 0 0,-1 0 0 0 0,0 1-1 0 0,0-1 1 0 0,0-1 0 0 0,0 1-1 0 0,0 0 1 0 0,-1-1 0 0 0,1 1-1 0 0,0-1 1 0 0,1-1-107 0 0,3-1 231 0 0,5-2-96 0 0,-1-1 0 0 0,0 0 0 0 0,-1 0 0 0 0,0-1 0 0 0,0-1 0 0 0,0 0 0 0 0,-1 0 0 0 0,0 0-1 0 0,-1-1 1 0 0,0-1 0 0 0,-1 1 0 0 0,0-1 0 0 0,0-1 0 0 0,-2 1 0 0 0,1-1 0 0 0,-1 0 0 0 0,-1 0 0 0 0,0-1 0 0 0,-1 1 0 0 0,0-1 0 0 0,-1 0 0 0 0,0 0-1 0 0,-1-2-134 0 0,-2 12-4 0 0,1 0-1 0 0,-1 0 0 0 0,0 0 0 0 0,0 0 0 0 0,0 0 1 0 0,-1 0-1 0 0,1 1 0 0 0,-1-1 0 0 0,0 0 0 0 0,1 1 0 0 0,-1-1 1 0 0,0 1-1 0 0,0 0 0 0 0,-1-1 0 0 0,1 1 0 0 0,0 0 1 0 0,-1 0-1 0 0,1 1 0 0 0,-1-1 0 0 0,0 0 0 0 0,0 1 1 0 0,0 0-1 0 0,1-1 0 0 0,-1 1 0 0 0,0 1 0 0 0,0-1 1 0 0,0 0-1 0 0,-1 1 0 0 0,1-1 0 0 0,0 1 0 0 0,0 0 0 0 0,0 0 1 0 0,0 0-1 0 0,0 0 0 0 0,0 1 0 0 0,-1-1 0 0 0,1 1 1 0 0,0 0-1 0 0,0 0 0 0 0,0 0 0 0 0,1 0 0 0 0,-1 0 1 0 0,0 1-1 0 0,0-1 0 0 0,1 1 0 0 0,-1 0 0 0 0,1 0 0 0 0,-1 0 1 0 0,1 0-1 0 0,0 0 0 0 0,-1 1 5 0 0,-18 15-15 0 0,0 0 0 0 0,1 2 0 0 0,1 1 0 0 0,1 0 0 0 0,1 1 0 0 0,1 1 0 0 0,1 1-1 0 0,0 0 1 0 0,2 1 0 0 0,-2 8 15 0 0,12-25 16 0 0,1 0-1 0 0,-1 0 1 0 0,2 0-1 0 0,-1 0 1 0 0,1 0-1 0 0,0 0 1 0 0,1 1-1 0 0,0-1 1 0 0,0 0-1 0 0,1 0 1 0 0,0 1-1 0 0,0-1 1 0 0,1 0-16 0 0,1-4 28 0 0,0 1 1 0 0,0-1 0 0 0,1 0-1 0 0,-1 0 1 0 0,1 0 0 0 0,0-1-1 0 0,0 1 1 0 0,0-1 0 0 0,1 0-1 0 0,-1 0 1 0 0,1-1 0 0 0,0 1-1 0 0,-1-1 1 0 0,6 2-29 0 0,108 11 643 0 0,-103-15-546 0 0,132-7 666 0 0,-128 6-1245 0 0,37-7 1059 0 0,-26-9-8028 0 0,-29 15 157 0 0,1-4-5260 0 0</inkml:trace>
</inkml:ink>
</file>

<file path=ppt/ink/ink37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24:37.9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315 544 0 0 0,'0'0'500'0'0,"0"0"943"0"0,0 0 364 0 0,0 0 79 0 0,0 0-32 0 0,0 0-129 0 0,0 0-151 0 0,0 0-139 0 0,0 0-151 0 0,0 0-130 0 0,9-4 4563 0 0,-9 3-5604 0 0,1-1 0 0 0,-1 1 0 0 0,-1-1 0 0 0,1 1 1 0 0,0-1-1 0 0,0 1 0 0 0,0-1 0 0 0,-1 1 0 0 0,1-1 0 0 0,-1 1 0 0 0,1-1 0 0 0,-1 1 0 0 0,1 0 0 0 0,-1-1 0 0 0,0 1 1 0 0,0 0-1 0 0,0 0 0 0 0,0-1 0 0 0,0 1 0 0 0,0 0 0 0 0,0 0 0 0 0,0 0 0 0 0,0 0 0 0 0,0 0 0 0 0,-1 1 1 0 0,1-1-1 0 0,0 0 0 0 0,-1 0 0 0 0,1 1 0 0 0,-1-1 0 0 0,1 1 0 0 0,0-1 0 0 0,-1 1 0 0 0,1 0 0 0 0,-1-1 0 0 0,1 1 1 0 0,-1 0-1 0 0,1 0 0 0 0,-1 0 0 0 0,1 0 0 0 0,-1 1 0 0 0,1-1 0 0 0,-1 0 0 0 0,1 0 0 0 0,-1 1 0 0 0,0-1-113 0 0,-5 0 60 0 0,-1 0-1 0 0,0 0 0 0 0,0 1 0 0 0,1 0 0 0 0,-1 0 0 0 0,0 1 0 0 0,1-1 0 0 0,-1 2 0 0 0,1-1 0 0 0,0 1 0 0 0,0 0 0 0 0,0 1 0 0 0,0 0 0 0 0,0 0 0 0 0,-2 2-59 0 0,-103 85 673 0 0,107-84-627 0 0,0 1 0 0 0,0-1 0 0 0,0 1 0 0 0,1 0 0 0 0,1 0-1 0 0,-1 0 1 0 0,1 1 0 0 0,1-1 0 0 0,-1 1 0 0 0,1 0 0 0 0,1 0-1 0 0,0-1 1 0 0,0 1 0 0 0,1 0 0 0 0,0 0 0 0 0,0 0 0 0 0,1 0-1 0 0,0 0 1 0 0,2 6-46 0 0,2 1 83 0 0,0 0-1 0 0,2-1 1 0 0,-1 0 0 0 0,2 0-1 0 0,0-1 1 0 0,0 1-1 0 0,2-2 1 0 0,-1 1-1 0 0,2-2 1 0 0,0 1-83 0 0,-2-6 60 0 0,0 0-1 0 0,0-1 1 0 0,1 0 0 0 0,-1-1 0 0 0,1 0 0 0 0,0-1 0 0 0,0 0-1 0 0,1 0 1 0 0,-1-1 0 0 0,1-1 0 0 0,0 1 0 0 0,0-2-1 0 0,0 0 1 0 0,0 0 0 0 0,0-1 0 0 0,0 0 0 0 0,0-1-1 0 0,0 0 1 0 0,0-1 0 0 0,-1 0 0 0 0,1 0 0 0 0,0-1 0 0 0,-1-1-1 0 0,0 0 1 0 0,0 0 0 0 0,0-1 0 0 0,3-2-60 0 0,3 0 43 0 0,0-1 0 0 0,0-1 0 0 0,-1 0 0 0 0,0-1 0 0 0,-1-1 0 0 0,0 0 0 0 0,4-5-43 0 0,-20 15-217 0 0,0 0 0 0 0,0 0 0 0 0,1 1 0 0 0,-1-1 0 0 0,0 0 0 0 0,0 0 0 0 0,0 1 0 0 0,0 0 0 0 0,0-1 0 0 0,0 1 0 0 0,1 0 0 0 0,-1 0 0 0 0,0 0 0 0 0,0 0 0 0 0,0 0 1 0 0,0 0-1 0 0,0 0 0 0 0,0 1 0 0 0,0-1 0 0 0,0 1 0 0 0,0-1 0 0 0,0 1 0 0 0,1 0 0 0 0,-1 0 0 0 0,0 0 0 0 0,0 0 0 0 0,1 0 217 0 0,-17 11-4483 0 0,11-7-60 0 0,-2 3-7349 0 0</inkml:trace>
  <inkml:trace contextRef="#ctx0" brushRef="#br0" timeOffset="544.229">635 839 11234 0 0,'0'0'1687'0'0,"0"0"-561"0"0,0 0-152 0 0,0 0 148 0 0,0 0 147 0 0,0 0-9 0 0,0 0-178 0 0,0 0-198 0 0,0 0-131 0 0,0 0-49 0 0,0 0-27 0 0,0 0-15 0 0,22 4-20 0 0,70 13-51 0 0,-87-16-507 0 0,-1 0 1 0 0,0 0 0 0 0,1-1 0 0 0,-1 1 0 0 0,1-1-1 0 0,-1 0 1 0 0,0 0 0 0 0,1-1 0 0 0,-1 1 0 0 0,1-1-1 0 0,-1 0 1 0 0,0 0 0 0 0,1 0 0 0 0,-1-1-1 0 0,0 0 1 0 0,0 0 0 0 0,0 0-85 0 0,16-7 418 0 0,-5 3-226 0 0,-1-2 0 0 0,-1 0 0 0 0,1 0 0 0 0,-1-1 1 0 0,-1-1-1 0 0,0 0 0 0 0,0 0 0 0 0,-1-2 0 0 0,0 1 0 0 0,3-7-192 0 0,-8 12 46 0 0,-1-1 0 0 0,0 0-1 0 0,-1-1 1 0 0,0 1-1 0 0,0-1 1 0 0,0 0 0 0 0,-1 0-1 0 0,0 0 1 0 0,-1-1-1 0 0,0 1 1 0 0,0 0 0 0 0,-1-1-1 0 0,0 0 1 0 0,0 1-1 0 0,-1-1 1 0 0,0-4-46 0 0,-2 10-1 0 0,1 0 0 0 0,0 0 0 0 0,-1 0-1 0 0,0 1 1 0 0,0-1 0 0 0,0 0 0 0 0,0 1 0 0 0,0-1 0 0 0,0 1 0 0 0,-1-1 0 0 0,1 1-1 0 0,-1 0 1 0 0,1 0 0 0 0,-1 0 0 0 0,0 1 0 0 0,0-1 0 0 0,0 1 0 0 0,0-1 0 0 0,0 1 0 0 0,0 0-1 0 0,0 0 1 0 0,-1 0 0 0 0,1 1 0 0 0,0-1 0 0 0,0 1 0 0 0,-1 0 0 0 0,1-1 0 0 0,0 2-1 0 0,-1-1 1 0 0,1 0 0 0 0,-2 1 1 0 0,-2-1-23 0 0,1 0 0 0 0,0 1-1 0 0,0 0 1 0 0,-1 0 0 0 0,1 0-1 0 0,0 1 1 0 0,0 0 0 0 0,0 0 0 0 0,0 1-1 0 0,1-1 1 0 0,-1 1 0 0 0,1 0-1 0 0,-1 1 1 0 0,1-1 0 0 0,0 1-1 0 0,0 0 1 0 0,-3 4 23 0 0,-5 3-17 0 0,1 1 1 0 0,0 0-1 0 0,0 0 0 0 0,1 1 0 0 0,1 1 0 0 0,0 0 0 0 0,1 0 1 0 0,1 1-1 0 0,0 0 0 0 0,1 1 0 0 0,0-1 0 0 0,1 1 1 0 0,1 1-1 0 0,1-1 0 0 0,0 1 0 0 0,1-1 0 0 0,1 1 0 0 0,0 15 17 0 0,2-28-2 0 0,1-1 0 0 0,-1 1 0 0 0,1-1-1 0 0,-1 1 1 0 0,1-1 0 0 0,0 0 0 0 0,1 1 0 0 0,-1-1-1 0 0,0 0 1 0 0,1 0 0 0 0,0 0 0 0 0,0 0-1 0 0,0 0 1 0 0,0 0 0 0 0,0 0 0 0 0,0-1-1 0 0,1 1 1 0 0,0-1 0 0 0,-1 0 0 0 0,1 1-1 0 0,0-1 1 0 0,0-1 0 0 0,0 1 0 0 0,0 0-1 0 0,0-1 1 0 0,0 1 0 0 0,1-1 0 0 0,-1 0 0 0 0,1 0-1 0 0,-1 0 1 0 0,0-1 0 0 0,3 1 2 0 0,5 1-1 0 0,0-1-1 0 0,0 0 1 0 0,1 0 0 0 0,-1-1 0 0 0,0-1-1 0 0,0 0 1 0 0,1 0 0 0 0,-1-1 0 0 0,10-3 1 0 0,139-60-1208 0 0,-109 38-3872 0 0,-2-2-6887 0 0,-39 22 1861 0 0</inkml:trace>
  <inkml:trace contextRef="#ctx0" brushRef="#br0" timeOffset="977.68">1226 964 3769 0 0,'0'0'4267'0'0,"0"0"-1349"0"0,0 0-390 0 0,0 0-64 0 0,0 0-346 0 0,0 0-362 0 0,0 0-293 0 0,0 0-239 0 0,0 0-170 0 0,0 0-160 0 0,0 0-136 0 0,0 0-108 0 0,0 0-119 0 0,26-27-85 0 0,79-81-80 0 0,-63 51 163 0 0,4-89 606 0 0,-59 288-1972 0 0,14-138 832 0 0,-1 0 1 0 0,0 0 0 0 0,1-1 0 0 0,0 1 0 0 0,-1 0-1 0 0,1 0 1 0 0,1 0 0 0 0,-1-1 0 0 0,1 1-1 0 0,-1-1 1 0 0,1 1 0 0 0,0-1 0 0 0,0 0-1 0 0,1 0 1 0 0,-1 0 0 0 0,1 0 0 0 0,-1 0 0 0 0,1 0-1 0 0,0-1 1 0 0,0 1 0 0 0,0-1 0 0 0,0 0-1 0 0,1 0 1 0 0,-1 0 0 0 0,1 0 0 0 0,-1 0-1 0 0,4 0 5 0 0,105 17 273 0 0,-96-21-170 0 0,1 0 0 0 0,-1-1 0 0 0,0-1 0 0 0,0 0-1 0 0,0-1 1 0 0,-1-1 0 0 0,0-1 0 0 0,0 0 0 0 0,0-1-1 0 0,-1 0 1 0 0,0-1 0 0 0,8-7-103 0 0,-15 11 47 0 0,-1 0 0 0 0,0-1 0 0 0,-1 0 0 0 0,1 0 0 0 0,-1 0 0 0 0,0 0 0 0 0,0-1 1 0 0,-1 0-1 0 0,0 0 0 0 0,0 0 0 0 0,-1 0 0 0 0,0-1 0 0 0,0 1 0 0 0,-1-1 0 0 0,0 0 0 0 0,0 0 0 0 0,0-3-47 0 0,-8-13-1287 0 0,-1 22-1692 0 0,-4 2-3305 0 0,8 0-5517 0 0</inkml:trace>
  <inkml:trace contextRef="#ctx0" brushRef="#br0" timeOffset="1413.387">2254 40 19220 0 0,'0'0'1838'0'0,"0"0"-355"0"0,0 0-192 0 0,0 0-107 0 0,0 0-165 0 0,0 0-212 0 0,0 0-246 0 0,0 0-199 0 0,0 0-104 0 0,0 0-10 0 0,0 0 3 0 0,0 0-10 0 0,-3 13 8 0 0,-7 106 432 0 0,34 164-102 0 0,-32-61-593 0 0,-5-109-630 0 0,13-112 438 0 0,0-1-37 0 0,0 0-29 0 0,0 0-78 0 0,0 0-52 0 0,0 0-61 0 0,0 0-85 0 0,-3-23-5307 0 0,-1-3 234 0 0,0 8-2790 0 0,2 11 1168 0 0</inkml:trace>
  <inkml:trace contextRef="#ctx0" brushRef="#br0" timeOffset="1664.355">1930 559 10482 0 0,'0'0'2310'0'0,"0"0"-535"0"0,0 0-312 0 0,0 0-100 0 0,0 0-21 0 0,0 0-14 0 0,0 0-102 0 0,0 0-118 0 0,0 0-104 0 0,0 0-121 0 0,0 0-144 0 0,0 0-133 0 0,30 3-103 0 0,98 8-92 0 0,-37-22 256 0 0,99-14 65 0 0,-186 25-769 0 0,7-1-361 0 0,0 1-1 0 0,0 0 1 0 0,0 1-1 0 0,0 0 1 0 0,0 1-1 0 0,0 0 1 0 0,0 1-1 0 0,0 0 1 0 0,6 3 398 0 0,-6-1-1652 0 0,-2-2-1077 0 0,-3 0-2818 0 0,-4-2-5675 0 0</inkml:trace>
  <inkml:trace contextRef="#ctx0" brushRef="#br0" timeOffset="2375.767">2668 699 8490 0 0,'0'0'2915'0'0,"0"0"-498"0"0,0 0-405 0 0,0 0-297 0 0,0 0-249 0 0,0 0-257 0 0,0 0-218 0 0,0 0-173 0 0,0 0-121 0 0,0 0-74 0 0,0 0-72 0 0,0 0-74 0 0,25-14-57 0 0,78-41-62 0 0,-65 27 218 0 0,-17-67 772 0 0,-23 93-1368 0 0,0 0-1 0 0,0 1 0 0 0,-1-1 1 0 0,1 1-1 0 0,-1 0 1 0 0,0 0-1 0 0,1 0 1 0 0,-1 0-1 0 0,0 0 0 0 0,0 0 1 0 0,1 1-1 0 0,-1-1 1 0 0,0 1-1 0 0,0 0 1 0 0,0 0-1 0 0,0 0 0 0 0,1 0 1 0 0,-1 1-1 0 0,0-1 1 0 0,0 1-1 0 0,0-1 1 0 0,1 1-1 0 0,-1 0 0 0 0,0 0 1 0 0,1 0-1 0 0,-2 1 21 0 0,-73 69-897 0 0,55-46 614 0 0,6-7 32 0 0,2 0 1 0 0,0 1-1 0 0,1 1 0 0 0,0 0 0 0 0,2 1 1 0 0,-4 10 250 0 0,13-27-8 0 0,-1 0 1 0 0,1 1-1 0 0,-1-1 1 0 0,1 1-1 0 0,1-1 1 0 0,-1 1-1 0 0,1 0 1 0 0,0 0-1 0 0,0 0 1 0 0,0 0-1 0 0,0 0 1 0 0,1 0-1 0 0,0 0 1 0 0,0 0-1 0 0,1 0 1 0 0,-1 0-1 0 0,1 0 1 0 0,0 0-1 0 0,0-1 1 0 0,1 1-1 0 0,-1 0 1 0 0,1 0-1 0 0,0-1 1 0 0,0 1-1 0 0,1-1 1 0 0,-1 0-1 0 0,1 0 1 0 0,0 0-1 0 0,3 4 8 0 0,3-2 85 0 0,0-1-1 0 0,-1 1 0 0 0,2-2 0 0 0,-1 1 0 0 0,0-1 0 0 0,1-1 0 0 0,0 1 1 0 0,0-2-1 0 0,0 1 0 0 0,0-2 0 0 0,0 1 0 0 0,1-1 0 0 0,-1-1 0 0 0,0 0 1 0 0,1 0-1 0 0,-1-1 0 0 0,0 0 0 0 0,1-1-84 0 0,11-2 239 0 0,-1-1 1 0 0,1 0-1 0 0,-2-2 1 0 0,1-1-1 0 0,-1 0 1 0 0,0-1-1 0 0,0-1 0 0 0,0-2-239 0 0,-2 2 143 0 0,0 0-1 0 0,0-1 1 0 0,-1-1-1 0 0,-1-1 1 0 0,0 0-1 0 0,0-1 1 0 0,-1-1-1 0 0,-1 0 1 0 0,-1-1-1 0 0,0-1 1 0 0,-1 0-1 0 0,-1 0 0 0 0,0-1 1 0 0,-2-1-1 0 0,0 0 1 0 0,-1 0-1 0 0,2-10-142 0 0,-6 12 35 0 0,8-81 178 0 0,-34 38-133 0 0,20 58-95 0 0,-1 1-1 0 0,1-1 1 0 0,-1 1-1 0 0,0 0 0 0 0,1 0 1 0 0,-1 0-1 0 0,0 0 1 0 0,0 1-1 0 0,0-1 0 0 0,1 1 1 0 0,-1-1-1 0 0,0 1 1 0 0,0 0-1 0 0,0 0 0 0 0,0 0 1 0 0,0 1-1 0 0,0-1 1 0 0,0 1-1 0 0,0-1 0 0 0,1 1 1 0 0,-1 0-1 0 0,0 0 1 0 0,0 0-1 0 0,1 1 0 0 0,-1-1 1 0 0,1 1-1 0 0,-1-1 1 0 0,1 1-1 0 0,0 0 0 0 0,-1 0 1 0 0,1 0-1 0 0,0 0 1 0 0,-1 2 15 0 0,2-3-4 0 0,-4 2-16 0 0,0 1 1 0 0,0 0 0 0 0,1 0 0 0 0,-1 0 0 0 0,1 1 0 0 0,0-1-1 0 0,0 1 1 0 0,1 0 0 0 0,-1 0 0 0 0,1 0 0 0 0,0 1 0 0 0,0-1 0 0 0,1 1-1 0 0,0 0 1 0 0,0-1 0 0 0,0 1 0 0 0,1 0 0 0 0,0 0 0 0 0,-1 2 19 0 0,3-6-3 0 0,0 1 1 0 0,0 0-1 0 0,-1 0 1 0 0,2 0 0 0 0,-1-1-1 0 0,0 1 1 0 0,0-1-1 0 0,1 1 1 0 0,0-1 0 0 0,-1 1-1 0 0,1-1 1 0 0,0 0 0 0 0,0 0-1 0 0,0 0 1 0 0,0 0-1 0 0,1 0 1 0 0,-1 0 0 0 0,1-1-1 0 0,-1 1 1 0 0,1-1-1 0 0,-1 1 1 0 0,1-1 0 0 0,0 0-1 0 0,-1 0 1 0 0,1 0 0 0 0,0-1-1 0 0,0 1 1 0 0,0-1-1 0 0,0 1 1 0 0,0-1 0 0 0,0 0-1 0 0,1 0 3 0 0,44 15 57 0 0,-40-10-43 0 0,0 0 0 0 0,0 1 0 0 0,0 0 1 0 0,-1 0-1 0 0,1 0 0 0 0,-2 1 1 0 0,1 0-1 0 0,-1 1 0 0 0,0-1 1 0 0,0 1-1 0 0,-1 0 0 0 0,0 1 0 0 0,0-1 1 0 0,-1 1-1 0 0,-1 0 0 0 0,1 0 1 0 0,-1 0-1 0 0,0 3-14 0 0,15 131 135 0 0,-5-119-755 0 0,-10-21-4766 0 0,-1-4-5348 0 0,-1-3-1194 0 0</inkml:trace>
  <inkml:trace contextRef="#ctx0" brushRef="#br0" timeOffset="3285.107">3568 706 7530 0 0,'0'0'3148'0'0,"0"0"-986"0"0,0 0-424 0 0,0 0-109 0 0,0 0-16 0 0,0 0-100 0 0,0 0-198 0 0,0 0-180 0 0,0 0-176 0 0,0 0-171 0 0,0 0-131 0 0,0 0-144 0 0,0 0-109 0 0,-3-2-83 0 0,-9-8-73 0 0,8 7-71 0 0,4 3-67 0 0,0 0-39 0 0,24 4 225 0 0,136 33-189 0 0,-61-43-2634 0 0,-68 0-1372 0 0,0-4-3924 0 0,-18 6-3682 0 0</inkml:trace>
  <inkml:trace contextRef="#ctx0" brushRef="#br0" timeOffset="4146.689">4232 529 13467 0 0,'0'0'1723'0'0,"0"0"-327"0"0,0 0-134 0 0,0 0 19 0 0,0 0-63 0 0,0 0-184 0 0,0 0-233 0 0,0 0-223 0 0,0 0-174 0 0,-15 32-112 0 0,-45 96-82 0 0,43-56 56 0 0,18-67-244 0 0,-1 0-1 0 0,1 0 1 0 0,0 0 0 0 0,0-1 0 0 0,0 1-1 0 0,1 0 1 0 0,-1 0 0 0 0,1-1 0 0 0,0 1 0 0 0,1-1-1 0 0,-1 1 1 0 0,1-1 0 0 0,0 0 0 0 0,0 0-1 0 0,0 0 1 0 0,0 0 0 0 0,1-1 0 0 0,0 1-1 0 0,-1-1 1 0 0,1 0 0 0 0,1 0 0 0 0,-1-1 0 0 0,0 1-1 0 0,1-1 1 0 0,-1 0 0 0 0,1 0 0 0 0,0 0-1 0 0,-1-1 1 0 0,1 1 0 0 0,0-1 0 0 0,0 0 0 0 0,0-1-1 0 0,0 1 1 0 0,0-1 0 0 0,0 0 0 0 0,0 0-1 0 0,0-1 1 0 0,0 1 0 0 0,0-1 0 0 0,0 0-1 0 0,0-1 1 0 0,-1 1 0 0 0,1-1 0 0 0,0 0 0 0 0,-1 0-1 0 0,5-3-21 0 0,2 1 98 0 0,0-1 0 0 0,0 0 0 0 0,0 0-1 0 0,-1-2 1 0 0,0 1 0 0 0,0-1 0 0 0,0-1-1 0 0,-1 1 1 0 0,0-2 0 0 0,-1 1 0 0 0,0-1-1 0 0,0 0 1 0 0,-1-1 0 0 0,0 0 0 0 0,0 0-1 0 0,-1-1 1 0 0,-1 1 0 0 0,0-1 0 0 0,0-1 0 0 0,-1 1-1 0 0,-1 0 1 0 0,0-1 0 0 0,2-11-98 0 0,-7 16-40 0 0,-1 0 0 0 0,1 0-1 0 0,-1 1 1 0 0,0-1 0 0 0,0 1 0 0 0,-1 0 0 0 0,0 0 0 0 0,0 0-1 0 0,-1 0 1 0 0,1 1 0 0 0,-1-1 0 0 0,0 1 0 0 0,-1 0 0 0 0,1 1 0 0 0,-1-1-1 0 0,0 1 1 0 0,0 1 0 0 0,0-1 0 0 0,-1 1 0 0 0,1 0 0 0 0,-1 0-1 0 0,0 1 1 0 0,0-1 0 0 0,0 2 0 0 0,0-1 0 0 0,0 1 0 0 0,0 0 0 0 0,0 0 40 0 0,3 0-128 0 0,0 1 0 0 0,0-1 0 0 0,0 0 0 0 0,1 1 0 0 0,-1 0 0 0 0,0 0 0 0 0,0 0 0 0 0,0 0 0 0 0,0 1 0 0 0,0-1 0 0 0,1 1 0 0 0,-1 0 0 0 0,0 0 0 0 0,0 0 0 0 0,1 1 0 0 0,-1 0 0 0 0,1-1 0 0 0,-1 1 1 0 0,1 0-1 0 0,0 0 0 0 0,0 1 0 0 0,0-1 0 0 0,0 1 0 0 0,0 0 0 0 0,1-1 0 0 0,-1 1 0 0 0,1 0 0 0 0,-1 1 0 0 0,1-1 0 0 0,0 0 0 0 0,1 1 0 0 0,-1-1 0 0 0,0 1 0 0 0,0 2 128 0 0,4-5 23 0 0,0 1 0 0 0,1-1 0 0 0,-1 1 0 0 0,0-1-1 0 0,1 0 1 0 0,-1 0 0 0 0,1 0 0 0 0,-1 0 0 0 0,1-1-1 0 0,-1 1 1 0 0,1-1 0 0 0,0 1 0 0 0,-1-1 0 0 0,1 0-1 0 0,-1 0 1 0 0,1 0 0 0 0,0 0 0 0 0,-1-1 0 0 0,1 1 0 0 0,0-1-1 0 0,1 0-22 0 0,-3 1 13 0 0,19-5 204 0 0,0 0-1 0 0,0-2 1 0 0,0 0-1 0 0,-1-2 0 0 0,0 0 1 0 0,-1-1-1 0 0,0-1 0 0 0,0 0 1 0 0,-1-2-1 0 0,-1 0 1 0 0,0 0-1 0 0,-1-2-216 0 0,7-4 223 0 0,-1-1 1 0 0,-1-1-1 0 0,-1-1 1 0 0,0-1-1 0 0,-2 0 0 0 0,-1-1-223 0 0,-4 4 61 0 0,-1-1 0 0 0,0 1 0 0 0,-2-2-1 0 0,-1 1 1 0 0,0-1 0 0 0,-2 0 0 0 0,0-1-1 0 0,-1 0 1 0 0,-2 1 0 0 0,0-2-1 0 0,-1-22-60 0 0,-9 33 208 0 0,-4 39-334 0 0,3 24 100 0 0,3 0-1 0 0,1 0 1 0 0,3 1 0 0 0,2 4 26 0 0,-1-17-66 0 0,31 597-2330 0 0,-13-430 1672 0 0,-8-117 1209 0 0,-4 1 0 0 0,-5 73-485 0 0,-2-155 56 0 0,1 0 0 0 0,-1 0-1 0 0,0 0 1 0 0,-1-1-1 0 0,0 1 1 0 0,0 0 0 0 0,0-1-1 0 0,-1 1 1 0 0,1-1 0 0 0,-2 0-1 0 0,1 0 1 0 0,-1 0 0 0 0,0 0-1 0 0,0-1 1 0 0,0 1 0 0 0,-1-1-1 0 0,0 0 1 0 0,0-1-1 0 0,0 1 1 0 0,-1-1 0 0 0,1 0-1 0 0,-1 0 1 0 0,0-1 0 0 0,0 1-1 0 0,-1-1 1 0 0,1-1 0 0 0,-1 1-1 0 0,1-1 1 0 0,-3 0-56 0 0,5-3 59 0 0,1-1 1 0 0,-1 0-1 0 0,1 0 0 0 0,0 0 1 0 0,0 0-1 0 0,0-1 0 0 0,0 1 1 0 0,0-1-1 0 0,0 0 0 0 0,0 1 1 0 0,1-1-1 0 0,0-1 0 0 0,-1 1 1 0 0,1 0-1 0 0,0 0 1 0 0,1-1-1 0 0,-1 1 0 0 0,1-1 1 0 0,-1 0-1 0 0,1 1 0 0 0,0-1 1 0 0,0 0-1 0 0,1 0 0 0 0,-1 0 1 0 0,1-2-60 0 0,0 5 4 0 0,-7-165 735 0 0,8 137-643 0 0,1-15-82 0 0,2 0 0 0 0,1 1 0 0 0,3 0-1 0 0,2 0 1 0 0,1 0 0 0 0,2 1 0 0 0,2 1 0 0 0,14-24-14 0 0,-22 50-851 0 0,26-43 535 0 0,-18 42-3921 0 0,3 1-4866 0 0,-12 12-3051 0 0</inkml:trace>
  <inkml:trace contextRef="#ctx0" brushRef="#br0" timeOffset="4654.772">4989 724 12547 0 0,'0'0'2294'0'0,"0"0"-303"0"0,0 0-224 0 0,0 0-128 0 0,0 0-222 0 0,0 0-304 0 0,0 0-317 0 0,0 0-282 0 0,0 0-192 0 0,0 0-121 0 0,0 0-22 0 0,0 0 68 0 0,4 2 77 0 0,7 2-199 0 0,0-1 1 0 0,0-1 0 0 0,0 0 0 0 0,0 0-1 0 0,1-1 1 0 0,-1-1 0 0 0,1 1-1 0 0,-1-2 1 0 0,1 0 0 0 0,-1 0 0 0 0,0-1-1 0 0,0-1 1 0 0,1 0 0 0 0,-2 0-1 0 0,1-1 1 0 0,0 0 0 0 0,-1-1 0 0 0,0 0-1 0 0,6-5-125 0 0,-12 9-823 0 0,23-10 1549 0 0,-18 9-5521 0 0,2 1-7163 0 0,-8 1 1069 0 0</inkml:trace>
  <inkml:trace contextRef="#ctx0" brushRef="#br0" timeOffset="5238.829">5385 909 16147 0 0,'0'0'1913'0'0,"0"0"-552"0"0,0 0-154 0 0,0 0 32 0 0,0 0 15 0 0,0 0-120 0 0,0 0-246 0 0,0 0-223 0 0,0 0-138 0 0,0 0-86 0 0,0 0-47 0 0,0 0-58 0 0,7-29-33 0 0,23-90-38 0 0,5 46 140 0 0,-18 43-313 0 0,2 2 0 0 0,1 0-1 0 0,1 2 1 0 0,1 0 0 0 0,1 1-1 0 0,2 2 1 0 0,0 0-1 0 0,2 2 1 0 0,0 0 0 0 0,6-1-92 0 0,-32 20 0 0 0,1 1 0 0 0,0-1 1 0 0,0 1-1 0 0,-1-1 0 0 0,1 1 1 0 0,0 0-1 0 0,0 0 1 0 0,0-1-1 0 0,1 1 0 0 0,-1 1 1 0 0,0-1-1 0 0,0 0 0 0 0,0 0 1 0 0,1 1-1 0 0,-1 0 0 0 0,0-1 1 0 0,1 1-1 0 0,-1 0 0 0 0,0 0 1 0 0,1 0-1 0 0,-1 0 1 0 0,0 1-1 0 0,1-1 0 0 0,-1 0 1 0 0,0 1-1 0 0,0 0 0 0 0,0 0 1 0 0,1-1-1 0 0,-1 1 0 0 0,0 0 1 0 0,0 1-1 0 0,0-1 1 0 0,0 0-1 0 0,0 1 0 0 0,-1-1 1 0 0,1 1-1 0 0,0-1 0 0 0,-1 1 1 0 0,1 0-1 0 0,-1 0 0 0 0,1 0 1 0 0,-1 0-1 0 0,0 0 1 0 0,0 0-1 0 0,0 0 0 0 0,0 0 1 0 0,0 0-1 0 0,0 2 0 0 0,4 16 3 0 0,-1 0-1 0 0,-1 1 1 0 0,-1-1-1 0 0,-1 1 1 0 0,-1 0-1 0 0,0-1 1 0 0,-2 7-3 0 0,0 27 30 0 0,2 43-31 0 0,0-97 1 0 0,0 1 0 0 0,0 0 0 0 0,0 0 0 0 0,0 0 1 0 0,0 0-1 0 0,1 0 0 0 0,-1 0 0 0 0,0 0 0 0 0,0 0 0 0 0,1 0 1 0 0,-1-1-1 0 0,0 1 0 0 0,1 0 0 0 0,-1 0 0 0 0,1 0 1 0 0,-1-1-1 0 0,1 1 0 0 0,-1 0 0 0 0,1 0 0 0 0,0-1 0 0 0,-1 1 1 0 0,1-1-1 0 0,0 1 0 0 0,0 0 0 0 0,-1-1 0 0 0,1 1 0 0 0,0-1 1 0 0,0 0-1 0 0,0 1 0 0 0,0-1 0 0 0,0 0 0 0 0,-1 1 1 0 0,1-1-1 0 0,0 0 0 0 0,0 0 0 0 0,0 0 0 0 0,0 0 0 0 0,0 0 1 0 0,0 0-1 0 0,0 0 0 0 0,0 0 0 0 0,0 0 0 0 0,0 0 1 0 0,-1-1-1 0 0,1 1 0 0 0,0 0 0 0 0,0-1 0 0 0,0 1 0 0 0,43-22 21 0 0,135-165 110 0 0,-163 167-140 0 0,73-63 24 0 0,-87 83-15 0 0,0 0 0 0 0,-1 1 0 0 0,1-1 0 0 0,0 1 0 0 0,-1 0 0 0 0,1 0 0 0 0,-1-1 0 0 0,1 1 0 0 0,-1 0 0 0 0,1 0 0 0 0,-1 0 0 0 0,0 0 0 0 0,1 1 0 0 0,-1-1 0 0 0,0 0 0 0 0,0 1 0 0 0,0-1 0 0 0,0 0 0 0 0,0 1-1 0 0,0-1 1 0 0,0 1 0 0 0,-1 0 0 0 0,1-1 0 0 0,0 1 0 0 0,-1 0 0 0 0,0-1 0 0 0,1 1 0 0 0,-1 0 0 0 0,0-1 0 0 0,0 1 0 0 0,0 0 0 0 0,0 0 0 0 0,0-1 0 0 0,0 1 0 0 0,0 0 0 0 0,0 0 0 0 0,-1-1 0 0 0,1 1 0 0 0,-1 0 0 0 0,0-1 0 0 0,1 1 0 0 0,-2 1 0 0 0,2 7 12 0 0,4 149-56 0 0,-4-157-27 0 0,0-1-1 0 0,0 1 1 0 0,0 0-1 0 0,1 0 1 0 0,-1-1 0 0 0,1 1-1 0 0,0 0 1 0 0,-1-1-1 0 0,1 1 1 0 0,0-1-1 0 0,0 1 1 0 0,0-1 0 0 0,0 1-1 0 0,0-1 1 0 0,0 0-1 0 0,0 1 1 0 0,1-1 0 0 0,-1 0-1 0 0,0 0 1 0 0,1 0-1 0 0,-1 0 1 0 0,1 0 0 0 0,-1 0-1 0 0,1 0 1 0 0,-1 0-1 0 0,1-1 1 0 0,0 1-1 0 0,-1-1 1 0 0,1 1 71 0 0,16 1-5152 0 0,2-2-5922 0 0,-16 0-222 0 0</inkml:trace>
  <inkml:trace contextRef="#ctx0" brushRef="#br0" timeOffset="5681.459">6826 566 13907 0 0,'0'0'4464'0'0,"0"0"-2347"0"0,0 0-848 0 0,0 0-110 0 0,0 0-71 0 0,0 0-136 0 0,0 0-158 0 0,0 0-176 0 0,0 0-134 0 0,0 0-98 0 0,0 0-58 0 0,0 0-45 0 0,0 0-34 0 0,-19 7-26 0 0,-63 25-37 0 0,7 18 139 0 0,47-25-223 0 0,16-17-92 0 0,1 1-1 0 0,0 1 1 0 0,0 0-1 0 0,1 0 1 0 0,0 1 0 0 0,1 0-1 0 0,0 1 1 0 0,1 0-1 0 0,1 0 1 0 0,0 1-1 0 0,0 0 1 0 0,-2 7-10 0 0,9-18-6 0 0,-1 1 0 0 0,0 0 0 0 0,1 0 1 0 0,0 0-1 0 0,0 0 0 0 0,0 0 0 0 0,0 0 0 0 0,0 0 0 0 0,0 0 1 0 0,1 0-1 0 0,-1 0 0 0 0,1 0 0 0 0,0-1 0 0 0,0 1 1 0 0,0 0-1 0 0,0 0 0 0 0,1-1 0 0 0,-1 1 0 0 0,1-1 0 0 0,0 1 1 0 0,-1-1-1 0 0,1 0 0 0 0,0 1 0 0 0,0-1 0 0 0,1 0 0 0 0,-1 0 1 0 0,0-1-1 0 0,1 1 0 0 0,-1 0 0 0 0,1-1 0 0 0,-1 1 1 0 0,1-1-1 0 0,0 0 0 0 0,-1 0 0 0 0,1 0 0 0 0,0 0 0 0 0,0-1 1 0 0,0 1-1 0 0,0-1 0 0 0,0 1 0 0 0,0-1 0 0 0,0 0 1 0 0,0 0-1 0 0,0-1 0 0 0,0 1 0 0 0,-1 0 0 0 0,1-1 0 0 0,0 0 1 0 0,0 0-1 0 0,0 0 0 0 0,0 0 0 0 0,0-1 6 0 0,24-7 13 0 0,0-2 1 0 0,-2-1-1 0 0,1 0 0 0 0,-2-2 1 0 0,1-1-1 0 0,-2-2 0 0 0,20-16-13 0 0,-28 22 11 0 0,79-69 147 0 0,-93 80-160 0 0,0 0 1 0 0,0 0 0 0 0,0 0 0 0 0,0 1 0 0 0,0-1 0 0 0,0 1 0 0 0,-1-1 0 0 0,1 1 0 0 0,0-1-1 0 0,0 1 1 0 0,0-1 0 0 0,0 1 0 0 0,-1 0 0 0 0,1-1 0 0 0,0 1 0 0 0,-1 0 0 0 0,1-1 0 0 0,0 1-1 0 0,-1 0 1 0 0,1 0 0 0 0,-1 0 0 0 0,0 0 0 0 0,1 0 0 0 0,-1 0 0 0 0,0 0 0 0 0,1 0 0 0 0,-1-1-1 0 0,0 1 1 0 0,0 0 0 0 0,0 0 0 0 0,0 0 0 0 0,0 0 0 0 0,0 0 0 0 0,0 0 0 0 0,0 0 0 0 0,0 0-1 0 0,0 0 1 0 0,0 0 0 0 0,-1 0 0 0 0,1 0 0 0 0,0 0 0 0 0,-1 0 0 0 0,1 0 0 0 0,-1 0 0 0 0,1 0 0 0 0,-1-1-1 0 0,1 1 1 0 0,-1 0 0 0 0,0 0 1 0 0,1 8-12 0 0,0 94-2019 0 0,14-70-1395 0 0,7-18-6139 0 0,-14-12-1761 0 0</inkml:trace>
  <inkml:trace contextRef="#ctx0" brushRef="#br0" timeOffset="6066.216">7471 522 16732 0 0,'0'0'1719'0'0,"0"0"-402"0"0,0 0-157 0 0,0 0-79 0 0,0 0-122 0 0,0 0-157 0 0,0 0-132 0 0,0 0-159 0 0,0 0-134 0 0,0 0-90 0 0,0 0-78 0 0,0 0-38 0 0,-33 25-18 0 0,-101 78-14 0 0,76-54 52 0 0,38-5-65 0 0,55-37-156 0 0,49-7 86 0 0,-82 1-41 0 0,0 0 1 0 0,0 0-1 0 0,0 0 1 0 0,0 0-1 0 0,0 0 1 0 0,-1 0-1 0 0,1 0 1 0 0,0 1-1 0 0,-1-1 1 0 0,1 1-1 0 0,-1-1 1 0 0,0 1-1 0 0,1 0 1 0 0,-1-1-1 0 0,0 1 1 0 0,0 0-1 0 0,0 0 1 0 0,0 0-1 0 0,-1 0 1 0 0,1 0-1 0 0,0 0 1 0 0,-1 0-1 0 0,1 0 1 0 0,-1 0-1 0 0,0 0 1 0 0,0 0-1 0 0,0 0 1 0 0,0 0-1 0 0,0 1 1 0 0,0-1-1 0 0,0 0 1 0 0,-1 0-1 0 0,1 0 1 0 0,-1 0-1 0 0,1 0 1 0 0,-1 0-1 0 0,0 0 1 0 0,0 0-1 0 0,0 0 1 0 0,0-1-1 0 0,0 1 1 0 0,0 0-1 0 0,-1-1 1 0 0,1 1-1 0 0,0 0 1 0 0,-1-1-1 0 0,0 0 1 0 0,-1 2-16 0 0,-5 7-59 0 0,-1 0 0 0 0,0 0 1 0 0,0 0-1 0 0,-1-2 0 0 0,0 1 0 0 0,-1-1 1 0 0,0-1-1 0 0,0 0 0 0 0,-1 0 0 0 0,0-1 0 0 0,0 0 1 0 0,0-1-1 0 0,-1-1 0 0 0,0 0 0 0 0,0-1 1 0 0,-4 1 58 0 0,20-31-5499 0 0,8 13 2563 0 0,-3 4-2318 0 0,-1 2-5675 0 0</inkml:trace>
  <inkml:trace contextRef="#ctx0" brushRef="#br0" timeOffset="6398.388">7736 441 17916 0 0,'0'0'1658'0'0,"0"0"-517"0"0,0 0-147 0 0,0 0 58 0 0,0 0 11 0 0,0 0-106 0 0,0 0-145 0 0,0 0-158 0 0,0 0-134 0 0,0 0-93 0 0,0 0-79 0 0,0 0-89 0 0,-31 31-79 0 0,-92 96-62 0 0,80-80-36 0 0,42-46-85 0 0,1 0 1 0 0,-1 0-1 0 0,1 0 1 0 0,-1 0-1 0 0,1 0 1 0 0,0 0-1 0 0,-1 0 1 0 0,1 0-1 0 0,0 0 1 0 0,0 0 0 0 0,0 0-1 0 0,0 0 1 0 0,0 0-1 0 0,0 0 1 0 0,0 0-1 0 0,0 0 1 0 0,0 0-1 0 0,0 0 1 0 0,1 0-1 0 0,-1-1 1 0 0,0 1-1 0 0,1 0 1 0 0,-1 0-1 0 0,0 0 1 0 0,1 0 0 0 0,0 0-1 0 0,-1 0 1 0 0,1-1-1 0 0,-1 1 1 0 0,1 0-1 0 0,0 0 1 0 0,-1-1-1 0 0,1 1 1 0 0,0 0-1 0 0,0-1 1 0 0,0 1-1 0 0,-1-1 1 0 0,1 1-1 0 0,0-1 1 0 0,0 1-1 0 0,0-1 1 0 0,0 0 0 0 0,0 1 2 0 0,51 3-146 0 0,-27-3 96 0 0,-22-1 54 0 0,1 0-1 0 0,0 1 1 0 0,-1-1 0 0 0,1 1-1 0 0,-1 0 1 0 0,1 0-1 0 0,-1 0 1 0 0,1 0 0 0 0,-1 1-1 0 0,0 0 1 0 0,0-1-1 0 0,1 1 1 0 0,-1 0 0 0 0,-1 0-1 0 0,1 1 1 0 0,0-1-1 0 0,0 1 1 0 0,-1-1 0 0 0,1 1-1 0 0,-1 0 1 0 0,0 0-1 0 0,0 0 1 0 0,0 0 0 0 0,0 0-1 0 0,-1 1 1 0 0,1-1-1 0 0,-1 0 1 0 0,0 1-1 0 0,0-1 1 0 0,0 1 0 0 0,0 0-1 0 0,-1-1 1 0 0,1 1-1 0 0,-1-1 1 0 0,0 1 0 0 0,0 2-4 0 0,-3 2 35 0 0,0 1 1 0 0,0-1 0 0 0,-1 0 0 0 0,0 0 0 0 0,0 0-1 0 0,-1 0 1 0 0,0-1 0 0 0,-1 0 0 0 0,1 0-1 0 0,-1 0 1 0 0,0-1 0 0 0,-1 1 0 0 0,0-2 0 0 0,0 1-1 0 0,0-1 1 0 0,-1 0 0 0 0,1 0 0 0 0,-1-1-1 0 0,-1 0 1 0 0,1-1 0 0 0,0 1 0 0 0,-1-2 0 0 0,-7 3-37 0 0,-35-6-2147 0 0,32-12-8670 0 0,15 9-1574 0 0</inkml:trace>
</inkml:ink>
</file>

<file path=ppt/ink/ink37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24:01.4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523 379 2785 0 0,'0'0'1605'0'0,"0"0"-91"0"0,0 0 48 0 0,0 0 87 0 0,0 0 56 0 0,0 0-21 0 0,0 0-153 0 0,0 0-125 0 0,0 0-171 0 0,0 0-257 0 0,0 0-219 0 0,0 0-127 0 0,-10-11 1970 0 0,-1 15-2426 0 0,0 0 1 0 0,0 0-1 0 0,0 1 0 0 0,1 0 0 0 0,0 1 0 0 0,0 0 1 0 0,0 1-1 0 0,1 0 0 0 0,-1 0 0 0 0,2 1 0 0 0,-1 1 0 0 0,1-1 1 0 0,1 1-1 0 0,-1 0 0 0 0,2 1 0 0 0,-1 0 0 0 0,0 2-176 0 0,-4 2 209 0 0,5-6-177 0 0,0 0 1 0 0,0 0-1 0 0,1 0 1 0 0,0 1-1 0 0,0 0 1 0 0,1 0-1 0 0,0 0 1 0 0,1 0-1 0 0,0 1 1 0 0,1-1-1 0 0,0 1 1 0 0,0 0-1 0 0,1 0 1 0 0,0 0-1 0 0,0-1 1 0 0,1 1-1 0 0,1 0 1 0 0,0 0-1 0 0,2 9-32 0 0,-1-15 58 0 0,1 0 1 0 0,0 0-1 0 0,-1 0 0 0 0,1 0 0 0 0,1-1 0 0 0,-1 1 1 0 0,1-1-1 0 0,-1 0 0 0 0,1 0 0 0 0,0-1 1 0 0,0 1-1 0 0,0-1 0 0 0,0 1 0 0 0,0-1 0 0 0,1-1 1 0 0,-1 1-1 0 0,1-1 0 0 0,-1 1 0 0 0,1-1 1 0 0,0-1-1 0 0,-1 1 0 0 0,1-1 0 0 0,0 1 0 0 0,0-1 1 0 0,-1-1-1 0 0,1 1 0 0 0,0-1 0 0 0,0 1 1 0 0,-1-1-1 0 0,1-1 0 0 0,-1 1 0 0 0,1-1 0 0 0,-1 0 1 0 0,0 0-1 0 0,1 0 0 0 0,-1 0 0 0 0,0-1 1 0 0,3-2-59 0 0,26-23 128 0 0,-2 0 0 0 0,-1-2 0 0 0,-2-2 1 0 0,0 0-1 0 0,-3-2 0 0 0,10-17-128 0 0,-31 45 36 0 0,-3 2-29 0 0,0 3-10 0 0,-1 1 10 0 0,0 0-19 0 0,-2 20-236 0 0,-1 3 237 0 0,1-17-3 0 0,1-1 1 0 0,0 1 0 0 0,0 0-1 0 0,0 0 1 0 0,1 0 0 0 0,0 0-1 0 0,0 0 1 0 0,0 0 0 0 0,1 0-1 0 0,0-1 1 0 0,0 1 0 0 0,1 0 0 0 0,-1 0-1 0 0,1-1 1 0 0,1 1 0 0 0,-1-1-1 0 0,1 2 14 0 0,49 34-2150 0 0,-31-34-1389 0 0,4-4-3720 0 0,-20-3-1079 0 0</inkml:trace>
  <inkml:trace contextRef="#ctx0" brushRef="#br0" timeOffset="475.645">862 736 6265 0 0,'0'0'2593'0'0,"0"0"-613"0"0,0 0-273 0 0,0 0 22 0 0,0 0-25 0 0,0 0-168 0 0,0 0-209 0 0,0 0-230 0 0,0 0-165 0 0,0 0-107 0 0,0 0-114 0 0,0 0-97 0 0,0 0-100 0 0,26-33-91 0 0,81-103-88 0 0,-35 18 452 0 0,-66 105-758 0 0,8-13 433 0 0,-16 48-411 0 0,-11 120-88 0 0,14-136 75 0 0,1-1-1 0 0,-1 0 0 0 0,1 0 1 0 0,1 0-1 0 0,-1 0 1 0 0,0 0-1 0 0,1 0 1 0 0,0-1-1 0 0,0 0 0 0 0,1 1 1 0 0,-1-1-1 0 0,1 0 1 0 0,0 0-1 0 0,0-1 1 0 0,0 1-1 0 0,0-1 1 0 0,1 0-1 0 0,0 0 0 0 0,-1 0 1 0 0,1-1-1 0 0,0 0 1 0 0,0 0-1 0 0,0 0 1 0 0,0 0-1 0 0,1-1 0 0 0,-1 0 1 0 0,0 0-1 0 0,1 0 1 0 0,-1-1-1 0 0,1 0 1 0 0,-1 0-1 0 0,1 0 1 0 0,-1 0-1 0 0,0-1 0 0 0,1 0 1 0 0,-1 0-1 0 0,0-1 1 0 0,0 0-1 0 0,1 0 1 0 0,-1 0-1 0 0,-1 0 0 0 0,6-3-37 0 0,2-3 38 0 0,-1 0-1 0 0,0-1 1 0 0,0 0-1 0 0,-1-1 1 0 0,0 0-1 0 0,0 0 1 0 0,-1-1-1 0 0,-1-1 1 0 0,0 1-1 0 0,-1-1 1 0 0,0 0-1 0 0,0-1 1 0 0,-1 0-1 0 0,-1 0 0 0 0,0 0 1 0 0,-1-1-1 0 0,-1 0 1 0 0,0 1-1 0 0,-1-1 1 0 0,0 0-1 0 0,-1-3-37 0 0,-1 16-805 0 0,0 1-489 0 0,0 0-665 0 0,1 2-2591 0 0,-2 2-251 0 0,1-3-6924 0 0</inkml:trace>
  <inkml:trace contextRef="#ctx0" brushRef="#br0" timeOffset="1039.916">1863 420 7658 0 0,'0'0'3535'0'0,"0"0"-1591"0"0,0 0-555 0 0,0 0 71 0 0,0 0 72 0 0,0 0-73 0 0,0 0-190 0 0,0 0-234 0 0,0 0-246 0 0,0 0-186 0 0,0 0-136 0 0,0 0-123 0 0,0 0-36 0 0,-22-5-27 0 0,-68-11-29 0 0,88 16-241 0 0,1-1 0 0 0,0 1 0 0 0,-1-1 0 0 0,1 1 0 0 0,-1-1 0 0 0,1 1 0 0 0,-1 0 0 0 0,1 0 0 0 0,-1 0 0 0 0,1 0 0 0 0,-1 0 0 0 0,1 0 0 0 0,-1 0 0 0 0,1 0 0 0 0,-1 1 0 0 0,1-1 0 0 0,0 1 0 0 0,-1-1-1 0 0,1 1 1 0 0,-1-1 0 0 0,1 1 0 0 0,0 0 0 0 0,0-1 0 0 0,-1 1 0 0 0,1 0 0 0 0,0 0 0 0 0,0 0 0 0 0,0 0 0 0 0,0 0 0 0 0,0 0 0 0 0,-1 1-11 0 0,-2 4 62 0 0,-3 0-37 0 0,-1 1 0 0 0,1 0 0 0 0,0 0 0 0 0,1 1 0 0 0,0 0 0 0 0,0 0 0 0 0,1 0 0 0 0,0 1 0 0 0,0 0 0 0 0,1 0 1 0 0,0 0-1 0 0,0 0 0 0 0,1 1 0 0 0,1-1 0 0 0,-1 1 0 0 0,2 0 0 0 0,-1 0 0 0 0,1-1 0 0 0,1 1 0 0 0,0 0 0 0 0,1 6-25 0 0,0-13 15 0 0,0 0-1 0 0,1 0 0 0 0,0 0 0 0 0,0 0 0 0 0,0 0 0 0 0,0-1 0 0 0,0 1 0 0 0,0-1 0 0 0,1 1 1 0 0,-1-1-1 0 0,1 0 0 0 0,0 0 0 0 0,0 0 0 0 0,0 0 0 0 0,0-1 0 0 0,0 1 0 0 0,0-1 0 0 0,0 0 1 0 0,0 0-1 0 0,0 0 0 0 0,1 0 0 0 0,-1 0 0 0 0,0-1 0 0 0,1 0 0 0 0,-1 1 0 0 0,0-1 1 0 0,1 0-1 0 0,-1-1 0 0 0,0 1 0 0 0,1 0 0 0 0,-1-1 0 0 0,0 0 0 0 0,1 0 0 0 0,-1 0 0 0 0,0 0 1 0 0,0-1-1 0 0,0 1 0 0 0,0-1 0 0 0,0 0 0 0 0,0 1 0 0 0,2-3-14 0 0,21-15 286 0 0,-1-1-1 0 0,-1-1 1 0 0,0-2 0 0 0,-2 0-1 0 0,0-1 1 0 0,-2-1-1 0 0,8-14-285 0 0,-27 39 4 0 0,-1-1 0 0 0,0 0 0 0 0,1 1-1 0 0,-1-1 1 0 0,0 0 0 0 0,1 1 0 0 0,-1-1-1 0 0,1 1 1 0 0,-1-1 0 0 0,1 1 0 0 0,-1-1-1 0 0,1 1 1 0 0,0-1 0 0 0,-1 1 0 0 0,1-1-1 0 0,0 1 1 0 0,-1 0 0 0 0,1-1 0 0 0,0 1-1 0 0,-1 0 1 0 0,1 0 0 0 0,0 0 0 0 0,0-1 0 0 0,-1 1-1 0 0,1 0 1 0 0,0 0 0 0 0,-1 0 0 0 0,1 0-1 0 0,0 0 1 0 0,0 0 0 0 0,-1 0 0 0 0,1 1-1 0 0,0-1 1 0 0,0 0 0 0 0,-1 0 0 0 0,1 1-1 0 0,0-1 1 0 0,-1 0 0 0 0,1 1 0 0 0,0-1-1 0 0,-1 0 1 0 0,1 1 0 0 0,0-1 0 0 0,-1 1-1 0 0,1-1 1 0 0,-1 1 0 0 0,1-1 0 0 0,-1 1 0 0 0,1 0-1 0 0,-1-1 1 0 0,0 1 0 0 0,1 0 0 0 0,-1-1-1 0 0,0 1 1 0 0,1 0 0 0 0,-1-1 0 0 0,0 1-1 0 0,0 0 1 0 0,0 0-4 0 0,20 51 20 0 0,-18-46 4 0 0,10 43-17 0 0,-3 1 1 0 0,-1 0-1 0 0,-3 0 1 0 0,-1 11-8 0 0,13 109-156 0 0,-7-110 141 0 0,-3-1 0 0 0,-3 1-1 0 0,-2 0 1 0 0,-3 18 15 0 0,0-70 2 0 0,0 0 0 0 0,0 1 0 0 0,-1-1 0 0 0,0 0 0 0 0,0 0 0 0 0,-1 0 0 0 0,0 0 0 0 0,-1 0 0 0 0,1-1 0 0 0,-1 1 0 0 0,-1-1 0 0 0,0 0 0 0 0,0 0 0 0 0,0-1 0 0 0,0 1-1 0 0,-1-1 1 0 0,0-1 0 0 0,-1 1 0 0 0,1-1 0 0 0,-1 0 0 0 0,0 0 0 0 0,0-1 0 0 0,-6 3-2 0 0,12-7 1 0 0,-1 1 1 0 0,0-1-1 0 0,0 1 0 0 0,1-1 0 0 0,-1 1 0 0 0,0-1 0 0 0,0 0 1 0 0,0 0-1 0 0,1 0 0 0 0,-1 0 0 0 0,0 0 0 0 0,0-1 0 0 0,0 1 1 0 0,1 0-1 0 0,-1-1 0 0 0,0 1 0 0 0,0-1 0 0 0,1 0 0 0 0,-1 0 1 0 0,1 1-1 0 0,-1-1 0 0 0,1 0 0 0 0,-1 0 0 0 0,1-1 0 0 0,-1 1 1 0 0,1 0-1 0 0,0 0 0 0 0,-1-1 0 0 0,1 1 0 0 0,0 0 0 0 0,0-1 0 0 0,0 0 1 0 0,0 1-1 0 0,1-1 0 0 0,-1 1 0 0 0,0-1 0 0 0,0 0 0 0 0,1 1 1 0 0,-1-1-2 0 0,-10-72 50 0 0,12 30-292 0 0,3 0 0 0 0,1 0-1 0 0,2 1 1 0 0,2-1 0 0 0,2 2-1 0 0,2-1 1 0 0,2 2 0 0 0,1 0-1 0 0,2 0 1 0 0,11-14 242 0 0,-4 6-3657 0 0,-8 19-7010 0 0,-13 21-637 0 0</inkml:trace>
  <inkml:trace contextRef="#ctx0" brushRef="#br0" timeOffset="1343.505">2261 475 15347 0 0,'0'0'2030'0'0,"0"0"-742"0"0,0 0-403 0 0,0 0-55 0 0,0 0 15 0 0,0 0 31 0 0,0 0-83 0 0,0 0-166 0 0,0 0-168 0 0,0 0-144 0 0,0 0-103 0 0,0 0-86 0 0,0 0-7 0 0,5 25-22 0 0,17 78-21 0 0,-22-100-66 0 0,0 0-1 0 0,1 0 0 0 0,-1 0 1 0 0,1-1-1 0 0,0 1 1 0 0,-1 0-1 0 0,1-1 0 0 0,1 1 1 0 0,-1 0-1 0 0,0-1 0 0 0,1 1 1 0 0,-1-1-1 0 0,1 0 1 0 0,0 1-1 0 0,0-1 0 0 0,0 0 1 0 0,0 0-1 0 0,0 0 0 0 0,0-1 1 0 0,0 1-1 0 0,1 0 1 0 0,0 0-10 0 0,4 2 71 0 0,0-1 37 0 0,-1 0 0 0 0,1-1 0 0 0,0 0 0 0 0,0 0 0 0 0,0 0 0 0 0,1-1 0 0 0,-1 0-1 0 0,0 0 1 0 0,0-1 0 0 0,1 0 0 0 0,-1-1 0 0 0,0 1 0 0 0,0-1 0 0 0,0-1 0 0 0,0 1 0 0 0,0-1 0 0 0,0 0 0 0 0,0-1 0 0 0,0 0 0 0 0,-1 0 0 0 0,1 0 0 0 0,-1-1 0 0 0,0 0 0 0 0,0 0 0 0 0,0 0 0 0 0,3-4-108 0 0,-4 4 6 0 0,-1 0 1 0 0,1 0-1 0 0,-1-1 1 0 0,0 1-1 0 0,0-1 1 0 0,0 0-1 0 0,0 0 0 0 0,-1-1 1 0 0,0 1-1 0 0,0-1 1 0 0,0 1-1 0 0,-1-1 1 0 0,0 0-1 0 0,0 0 0 0 0,-1 0 1 0 0,1 0-1 0 0,-1 0 1 0 0,-1 0-1 0 0,1 0 0 0 0,-1-1 1 0 0,0 1-1 0 0,0-1-6 0 0,-5 1-2232 0 0,2 5-1741 0 0,0 1-4519 0 0,3 0-3234 0 0</inkml:trace>
  <inkml:trace contextRef="#ctx0" brushRef="#br0" timeOffset="1642.86">2802 26 12355 0 0,'0'0'3230'0'0,"0"0"-1075"0"0,0 0-548 0 0,0 0-123 0 0,0 0-84 0 0,0 0-138 0 0,0 0-218 0 0,0 0-218 0 0,0 0-197 0 0,0 0-133 0 0,0 0-85 0 0,0 0-66 0 0,0 0-58 0 0,1-6-51 0 0,3-14 11 0 0,0 42 218 0 0,-2 112 148 0 0,-6-1 0 0 0,-8 27-613 0 0,8 76-372 0 0,14-226-2405 0 0,6-25-4853 0 0,-13 13 5362 0 0,1-2-9389 0 0</inkml:trace>
  <inkml:trace contextRef="#ctx0" brushRef="#br0" timeOffset="5522">3216 563 0 0 0,'0'0'1284'0'0,"0"0"-22"0"0,0 0 137 0 0,0 0 252 0 0,0 0 207 0 0,0 0 79 0 0,0 0-170 0 0,0 0-270 0 0,0 0-205 0 0,0 0-208 0 0,0 0-128 0 0,0-8-73 0 0,0-27-104 0 0,0 33-654 0 0,-1 0 0 0 0,1 1 0 0 0,-1-1 0 0 0,0 1 0 0 0,0-1 0 0 0,0 1 1 0 0,0 0-1 0 0,0-1 0 0 0,0 1 0 0 0,0 0 0 0 0,0-1 0 0 0,-1 1 0 0 0,1 0 0 0 0,0 0 0 0 0,-1 0 0 0 0,1 0 0 0 0,-1 1 0 0 0,1-1 0 0 0,-1 0 0 0 0,0 0 0 0 0,1 1 0 0 0,-1-1 0 0 0,0 1 1 0 0,1 0-1 0 0,-1-1 0 0 0,0 1 0 0 0,1 0 0 0 0,-1 0 0 0 0,0 0 0 0 0,1 0 0 0 0,-1 0 0 0 0,0 1 0 0 0,-1-1-125 0 0,2 0 86 0 0,-6 0 25 0 0,0 0-1 0 0,0 0 1 0 0,0 0 0 0 0,0 1-1 0 0,0 0 1 0 0,0 0 0 0 0,1 1 0 0 0,-1 0-1 0 0,0 0 1 0 0,1 0 0 0 0,-1 1-1 0 0,1 0 1 0 0,-5 3-111 0 0,-63 49 623 0 0,71-51-600 0 0,1 0 1 0 0,-1 0 0 0 0,1 1-1 0 0,0-1 1 0 0,1 1 0 0 0,-1-1-1 0 0,1 1 1 0 0,0 0 0 0 0,0 0-1 0 0,0 0 1 0 0,1-1 0 0 0,0 1 0 0 0,0 0-1 0 0,0 0 1 0 0,0 0 0 0 0,1 0-1 0 0,0 0 1 0 0,0-1 0 0 0,0 1-1 0 0,1 0 1 0 0,-1-1 0 0 0,1 1-1 0 0,0-1 1 0 0,2 2-24 0 0,-1-1 50 0 0,0-1 0 0 0,1 1 0 0 0,-1-1 0 0 0,1 0 0 0 0,0 0 0 0 0,0-1 0 0 0,1 1 0 0 0,-1-1 1 0 0,1 0-1 0 0,0 0 0 0 0,0-1 0 0 0,0 1 0 0 0,0-1 0 0 0,0 0 0 0 0,0-1 0 0 0,0 1 0 0 0,1-1 0 0 0,-1 0 0 0 0,1 0 0 0 0,-1-1 0 0 0,1 1 1 0 0,-1-1-1 0 0,1 0 0 0 0,-1-1 0 0 0,1 0 0 0 0,-1 1 0 0 0,1-2 0 0 0,-1 1 0 0 0,0-1 0 0 0,1 1 0 0 0,0-2-50 0 0,12-7 100 0 0,-1-1 0 0 0,0 0 0 0 0,-1-1 0 0 0,0-1-1 0 0,-1-1 1 0 0,0 0 0 0 0,-1-1 0 0 0,-1-1 0 0 0,0 0 0 0 0,-1 0-1 0 0,-1-1 1 0 0,0-1 0 0 0,-2 0 0 0 0,2-4-100 0 0,8-77 324 0 0,-32 106-495 0 0,-18 48-35 0 0,27-44 203 0 0,0-1 1 0 0,1 1-1 0 0,1 0 1 0 0,0 1 0 0 0,1-1-1 0 0,0 0 1 0 0,0 1 0 0 0,1-1-1 0 0,2 10 3 0 0,0-15 3 0 0,1-1 0 0 0,1 0-1 0 0,-1-1 1 0 0,1 1 0 0 0,0-1-1 0 0,0 1 1 0 0,0-1 0 0 0,0 0-1 0 0,1 0 1 0 0,0-1 0 0 0,0 0-1 0 0,0 0 1 0 0,0 0 0 0 0,0 0-1 0 0,0-1 1 0 0,1 1 0 0 0,-1-1-1 0 0,3 0-2 0 0,5 1 16 0 0,-1-1 0 0 0,1 1-1 0 0,-1-2 1 0 0,1 0 0 0 0,0-1 0 0 0,0 0-1 0 0,0-1 1 0 0,-1 0 0 0 0,1-1-1 0 0,0 0 1 0 0,-1-1 0 0 0,1-1 0 0 0,-1 0-1 0 0,0 0 1 0 0,0-1 0 0 0,-1-1-1 0 0,0 0 1 0 0,0 0 0 0 0,4-4-16 0 0,1-1 32 0 0,-1 1 0 0 0,-1-2 0 0 0,0 0 0 0 0,0-1 0 0 0,-1 0 0 0 0,-1-1 0 0 0,8-11-32 0 0,-9 11 11 0 0,-1-1 0 0 0,-1 0 0 0 0,0 0 1 0 0,-1-1-1 0 0,-1 0 0 0 0,0-1 0 0 0,-1 1 0 0 0,-1-1 0 0 0,-1 0 0 0 0,0-1 1 0 0,-1 1-1 0 0,-1-1 0 0 0,0 1 0 0 0,-2-6-11 0 0,0 22 0 0 0,0 0 0 0 0,0 0 0 0 0,0 0 0 0 0,0 0 1 0 0,0 0-1 0 0,0 0 0 0 0,0 0 0 0 0,0 0 0 0 0,-1 0 0 0 0,1 0 0 0 0,0 0 0 0 0,-1 0 0 0 0,1 0 1 0 0,-1 0-1 0 0,1 0 0 0 0,-1 0 0 0 0,1 0 0 0 0,-1 1 0 0 0,0-1 0 0 0,1 0 0 0 0,-1 0 1 0 0,0 0-1 0 0,0 1 0 0 0,0-1 0 0 0,1 1 0 0 0,-1-1 0 0 0,0 0 0 0 0,0 1 0 0 0,0 0 0 0 0,0-1 1 0 0,0 1-1 0 0,0-1 0 0 0,0 1 0 0 0,0 0 0 0 0,0 0 0 0 0,0 0 0 0 0,0 0 0 0 0,0 0 0 0 0,0 0 1 0 0,0 0-1 0 0,-1 0 0 0 0,1 0 0 0 0,0 0 0 0 0,0 0 0 0 0,0 0 0 0 0,0 1 0 0 0,0-1 1 0 0,0 1-1 0 0,0-1 0 0 0,-49 26-133 0 0,40-18 122 0 0,1 0 0 0 0,0 0 0 0 0,0 1 0 0 0,0 0 0 0 0,1 1 0 0 0,1 0 0 0 0,0 0 0 0 0,0 1 0 0 0,1 0 0 0 0,0 0 0 0 0,1 0 1 0 0,0 1-1 0 0,1-1 0 0 0,0 1 0 0 0,1 0 0 0 0,0 1 0 0 0,0 5 11 0 0,4-15-3 0 0,-1-1 1 0 0,0 0-1 0 0,1 1 0 0 0,-1-1 1 0 0,1 0-1 0 0,0 0 1 0 0,0 0-1 0 0,0 0 1 0 0,0 0-1 0 0,0 0 1 0 0,0 0-1 0 0,1 0 0 0 0,-1 0 1 0 0,0 0-1 0 0,1 0 1 0 0,0-1-1 0 0,-1 1 1 0 0,1-1-1 0 0,0 1 1 0 0,0-1-1 0 0,0 0 1 0 0,0 0-1 0 0,0 0 0 0 0,0 0 1 0 0,0 0-1 0 0,0 0 1 0 0,0 0-1 0 0,1-1 1 0 0,-1 1-1 0 0,0-1 1 0 0,3 1 2 0 0,79 5 31 0 0,-72-6-25 0 0,142 0 102 0 0,-153 0-99 0 0,1 0 0 0 0,-1 1-1 0 0,1-1 1 0 0,-1 1 0 0 0,1-1 0 0 0,-1 1-1 0 0,0 0 1 0 0,1-1 0 0 0,-1 1 0 0 0,0 0-1 0 0,0 0 1 0 0,1 0 0 0 0,-1 0 0 0 0,0 0-1 0 0,0 0 1 0 0,0 0 0 0 0,0 0 0 0 0,0 1-1 0 0,-1-1 1 0 0,1 0 0 0 0,0 1 0 0 0,0-1-1 0 0,-1 0 1 0 0,1 1 0 0 0,-1-1-1 0 0,1 1 1 0 0,-1-1 0 0 0,0 1 0 0 0,0-1-1 0 0,0 1 1 0 0,1-1 0 0 0,-1 1 0 0 0,0-1-1 0 0,-1 1 1 0 0,1-1 0 0 0,0 1-9 0 0,-7 59 293 0 0,-18 61-46 0 0,25-121-270 0 0,1 0 1 0 0,0 1-1 0 0,-1-1 0 0 0,1 0 1 0 0,0 0-1 0 0,0 1 0 0 0,0-1 1 0 0,0 0-1 0 0,0 0 0 0 0,0 0 1 0 0,0 0-1 0 0,0 0 1 0 0,0-1-1 0 0,0 1 0 0 0,0 0 1 0 0,1 0-1 0 0,-1-1 0 0 0,0 1 1 0 0,1-1-1 0 0,-1 1 0 0 0,0-1 1 0 0,1 1-1 0 0,-1-1 0 0 0,1 0 1 0 0,-1 0-1 0 0,1 0 0 0 0,-1 0 1 0 0,1 0-1 0 0,-1 0 0 0 0,0 0 1 0 0,1 0-1 0 0,0-1 23 0 0,28-5-3380 0 0,-13-8-6030 0 0,-11 7-2616 0 0</inkml:trace>
  <inkml:trace contextRef="#ctx0" brushRef="#br0" timeOffset="119551.868">225 1694 5833 0 0,'0'0'1229'0'0,"0"0"-303"0"0,0 0-19 0 0,0 0 225 0 0,0 0 237 0 0,0 0 112 0 0,0 0-124 0 0,0 0-197 0 0,0 0-197 0 0,0 0-176 0 0,0 0-127 0 0,-7-2-95 0 0,7 2-562 0 0,-5-2 137 0 0,1 1 1 0 0,-1 0 0 0 0,1 0 0 0 0,-1 0 0 0 0,0 0 0 0 0,0 1 0 0 0,1 0 0 0 0,-1 0 0 0 0,0 0 0 0 0,1 1 0 0 0,-1-1 0 0 0,0 1 0 0 0,1 0 0 0 0,-1 0 0 0 0,1 1 0 0 0,-2 0-141 0 0,-17 9 758 0 0,14-8-632 0 0,2 1 0 0 0,-1 0 0 0 0,0 0 0 0 0,1 0 0 0 0,0 1 0 0 0,0 0-1 0 0,0 1 1 0 0,0-1 0 0 0,1 1 0 0 0,0 1 0 0 0,0 0-126 0 0,3-4 19 0 0,0 0-1 0 0,0 1 1 0 0,1-1-1 0 0,-1 1 1 0 0,1 0 0 0 0,0 0-1 0 0,0 0 1 0 0,0 0-1 0 0,1 0 1 0 0,-1 0-1 0 0,1 1 1 0 0,0-1-1 0 0,0 0 1 0 0,0 1 0 0 0,1-1-1 0 0,0 1 1 0 0,0-1-1 0 0,0 1 1 0 0,0-1-1 0 0,1 0 1 0 0,-1 1-1 0 0,1-1 1 0 0,0 1 0 0 0,1-1-1 0 0,-1 0 1 0 0,1 0-1 0 0,0 0 1 0 0,0 0-1 0 0,0 0 1 0 0,0 0-1 0 0,1 0 1 0 0,-1-1 0 0 0,1 1-1 0 0,0-1 1 0 0,0 0-19 0 0,2 2 53 0 0,1-2 0 0 0,-1 1 0 0 0,1 0 0 0 0,-1-1-1 0 0,1 0 1 0 0,0-1 0 0 0,0 1 0 0 0,1-1 0 0 0,-1 0 0 0 0,0 0 0 0 0,1-1 0 0 0,-1 0 0 0 0,1 0 0 0 0,-1-1 0 0 0,1 0 0 0 0,-1 0 0 0 0,1 0 0 0 0,0-1 0 0 0,-1 0 0 0 0,0 0 0 0 0,1 0 0 0 0,-1-1 0 0 0,0 0 0 0 0,1 0 0 0 0,-1-1 0 0 0,0 0 0 0 0,-1 0 0 0 0,3-1-53 0 0,0-1 75 0 0,1 0 1 0 0,-1-1 0 0 0,1 0 0 0 0,-2 0 0 0 0,1 0 0 0 0,-1-1-1 0 0,0-1 1 0 0,0 1 0 0 0,-1-1 0 0 0,0 0 0 0 0,0 0 0 0 0,-1-1-1 0 0,0 0 1 0 0,0 1 0 0 0,-1-2 0 0 0,-1 1 0 0 0,1 0 0 0 0,-1-1-1 0 0,-1 0 1 0 0,0 0 0 0 0,0 0 0 0 0,-1-7-76 0 0,0 11-24 0 0,-1 1 0 0 0,1-1 0 0 0,-2 0 0 0 0,1 1 0 0 0,0-1 0 0 0,-1 0 0 0 0,0 1 0 0 0,-1-1 0 0 0,1 1-1 0 0,-1 0 1 0 0,0-1 0 0 0,0 1 0 0 0,-1 0 0 0 0,1 0 0 0 0,-1 0 0 0 0,0 1 0 0 0,-1-1 0 0 0,1 1 0 0 0,-1 0 0 0 0,0-1 0 0 0,0 2 0 0 0,0-1 0 0 0,0 0 0 0 0,-1 1 0 0 0,0 0 0 0 0,1 0 0 0 0,-1 0 0 0 0,-3-1 24 0 0,3 2-70 0 0,0 0 1 0 0,1-1 0 0 0,-1 2 0 0 0,0-1 0 0 0,0 1-1 0 0,0-1 1 0 0,0 2 0 0 0,0-1 0 0 0,0 0 0 0 0,-1 1 0 0 0,1 0-1 0 0,0 0 1 0 0,0 0 0 0 0,0 1 0 0 0,0 0 0 0 0,0 0-1 0 0,0 0 1 0 0,0 1 0 0 0,0-1 0 0 0,0 1 0 0 0,0 0 0 0 0,1 1-1 0 0,-1-1 1 0 0,-2 3 69 0 0,38-15-609 0 0,0-8 832 0 0,-1-1 1 0 0,-1-1-1 0 0,-1-2 1 0 0,-1-1-1 0 0,-1-1 1 0 0,-1-1-1 0 0,17-23-223 0 0,-23 24 200 0 0,-1 0 1 0 0,-2-1-1 0 0,0-1 1 0 0,-1 0-1 0 0,-2-1 0 0 0,-1-1 1 0 0,-1 0-1 0 0,6-25-200 0 0,-13 34 169 0 0,-1 6 570 0 0,-3 28-640 0 0,-5 38-130 0 0,4 0 1 0 0,1 0-1 0 0,3 0 0 0 0,1 0 1 0 0,4 0-1 0 0,4 12 31 0 0,169 548-9 0 0,-172-581 7 0 0,1-2 11 0 0,-1 0 0 0 0,-2 0 0 0 0,-1 1 0 0 0,-2 0 0 0 0,0 0 0 0 0,-3 0 0 0 0,0 0 0 0 0,-3 12-9 0 0,1-37 18 0 0,-1-1 0 0 0,-1 0 0 0 0,1 0 0 0 0,-1 0 0 0 0,0 0 0 0 0,0 0 0 0 0,0-1 0 0 0,-1 1 0 0 0,0-1 0 0 0,0 0 0 0 0,0 0 0 0 0,0 0 0 0 0,0-1 0 0 0,-1 1 0 0 0,0-1 0 0 0,1 0 0 0 0,-1 0 0 0 0,-1-1 0 0 0,1 1 0 0 0,0-1 0 0 0,0-1 0 0 0,-1 1 0 0 0,1-1 0 0 0,-1 0 0 0 0,1 0 0 0 0,-1 0 0 0 0,0-1 0 0 0,1 1 0 0 0,-1-2 0 0 0,0 1 0 0 0,1-1 0 0 0,-1 1 0 0 0,0-2 0 0 0,1 1 0 0 0,-1 0 0 0 0,1-1 0 0 0,0 0 0 0 0,0-1 0 0 0,-1 1 0 0 0,2-1 0 0 0,-1 0 0 0 0,-1-1-18 0 0,-1-2 17 0 0,1 0 0 0 0,0-1 0 0 0,0 0 0 0 0,0 0-1 0 0,1-1 1 0 0,0 0 0 0 0,1 1 0 0 0,0-2 0 0 0,0 1-1 0 0,0 0 1 0 0,1-1 0 0 0,1 1 0 0 0,-1-1-1 0 0,2 0 1 0 0,-1 0 0 0 0,1 0 0 0 0,0 0 0 0 0,1 0-1 0 0,0 0 1 0 0,0 0 0 0 0,1 0 0 0 0,2-8-17 0 0,-1 3-81 0 0,0-1 1 0 0,1 0 0 0 0,1 1 0 0 0,0-1-1 0 0,1 1 1 0 0,1 1 0 0 0,0-1-1 0 0,1 1 1 0 0,0 0 0 0 0,1 0-1 0 0,1 1 1 0 0,7-9 80 0 0,28-33-2961 0 0,1 5-3844 0 0,-30 34-5125 0 0</inkml:trace>
</inkml:ink>
</file>

<file path=ppt/ink/ink37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26:06.4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114 61 0 0 0,'0'0'732'0'0,"0"0"616"0"0,0 0 250 0 0,0 0 46 0 0,0 0 10 0 0,0 0-23 0 0,0 0-84 0 0,0 0-64 0 0,0 0-87 0 0,0 0-133 0 0,-5-11-120 0 0,-15-33-105 0 0,15 38 5327 0 0,3 12-4785 0 0,1 16-2487 0 0,1-21 1458 0 0,13 411 994 0 0,-13-162-1269 0 0,-37 0-152 0 0,33-202-783 0 0,-38-110-11501 0 0,35 54 7200 0 0,3 1-3272 0 0</inkml:trace>
</inkml:ink>
</file>

<file path=ppt/ink/ink37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26:06.6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0 133 10602 0 0,'0'0'1713'0'0,"0"0"-329"0"0,0 0-205 0 0,0 0 88 0 0,0 0 102 0 0,0 0-44 0 0,0 0-158 0 0,0 0-177 0 0,0 0-148 0 0,0 0-137 0 0,34-4-124 0 0,105-14-113 0 0,9-4 331 0 0,-133 20-1130 0 0,1 0 1 0 0,-1-1 0 0 0,0-1 0 0 0,0 0 0 0 0,-1-1 0 0 0,1 0-1 0 0,10-7 331 0 0,-7-13-5737 0 0,-12 6-5172 0 0,-4 12 5476 0 0</inkml:trace>
</inkml:ink>
</file>

<file path=ppt/ink/ink3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4:53.1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119 1 11258 0 0,'0'0'2100'0'0,"0"0"-433"0"0,0 0-80 0 0,0 0 24 0 0,0 0-103 0 0,0 0-332 0 0,0 0-456 0 0,0 0-269 0 0,0 0-96 0 0,0 0 10 0 0,0 0 49 0 0,0 0 32 0 0,0 0-8 0 0,-16 22-30 0 0,-48 73-40 0 0,59-89-288 0 0,1 1-1 0 0,-1-1 1 0 0,2 1-1 0 0,-1 0 1 0 0,1 1 0 0 0,0-1-1 0 0,0 1 1 0 0,1-1-1 0 0,0 1 1 0 0,0 0-1 0 0,1-1 1 0 0,0 1 0 0 0,1 0-1 0 0,-1 0 1 0 0,1 0-1 0 0,1 2-79 0 0,0 13 75 0 0,-2-21-119 0 0,1-1-1 0 0,1 1 0 0 0,-1 0 0 0 0,0-1 1 0 0,0 1-1 0 0,0 0 0 0 0,1 0 1 0 0,-1-1-1 0 0,1 1 0 0 0,0-1 0 0 0,-1 1 1 0 0,1 0-1 0 0,0-1 0 0 0,0 1 0 0 0,0-1 1 0 0,0 0-1 0 0,0 1 0 0 0,0-1 1 0 0,0 0-1 0 0,1 1 0 0 0,-1-1 0 0 0,0 0 1 0 0,1 0-1 0 0,-1 0 0 0 0,1 0 1 0 0,-1 0-1 0 0,1-1 0 0 0,-1 1 0 0 0,1 0 1 0 0,0-1-1 0 0,-1 1 0 0 0,1-1 0 0 0,0 0 1 0 0,-1 1-1 0 0,1-1 0 0 0,0 0 1 0 0,0 0-1 0 0,-1 0 0 0 0,1 0 0 0 0,0 0 1 0 0,-1-1-1 0 0,1 1 0 0 0,0 0 1 0 0,-1-1-1 0 0,2 0 45 0 0,7-7-3220 0 0,-7-1-4233 0 0,-2 5-4282 0 0</inkml:trace>
</inkml:ink>
</file>

<file path=ppt/ink/ink37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26:07.3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7634 0 0,'0'0'1568'0'0,"0"0"-126"0"0,0 0 11 0 0,0 0 178 0 0,0 0 116 0 0,0 0-62 0 0,0 0-278 0 0,0 0-351 0 0,0 0-299 0 0,0 0-170 0 0,0 0-124 0 0,0 0-86 0 0,0 0-54 0 0,4 22 736 0 0,19 351 1075 0 0,-4 75-1824 0 0,-4-365-267 0 0,-14-82-35 0 0,-1 0 1 0 0,1 0-1 0 0,0-1 0 0 0,0 1 0 0 0,0 0 0 0 0,0-1 1 0 0,0 1-1 0 0,0 0 0 0 0,0-1 0 0 0,0 1 0 0 0,0-1 1 0 0,0 0-1 0 0,1 1 0 0 0,-1-1 0 0 0,0 0 0 0 0,0 0 1 0 0,0 1-1 0 0,0-1 0 0 0,1 0 0 0 0,-1 0 0 0 0,0 0 1 0 0,0 0-1 0 0,0-1 0 0 0,0 1 0 0 0,0 0 0 0 0,1 0 1 0 0,-1-1-1 0 0,0 1 0 0 0,0-1 0 0 0,0 1 0 0 0,0-1 1 0 0,0 1-1 0 0,0-1 0 0 0,0 0 0 0 0,0 0 0 0 0,0 1 1 0 0,0-1-1 0 0,-1 0 0 0 0,1 0 0 0 0,0 0 0 0 0,0 0 1 0 0,-1 0-1 0 0,1 0 0 0 0,-1 0 0 0 0,1 0 0 0 0,-1 0 1 0 0,1 0-1 0 0,-1 0 0 0 0,1 0 0 0 0,-1 0 0 0 0,0 0 1 0 0,0-1-1 0 0,0 1 0 0 0,0 0 0 0 0,1 0-8 0 0,1-3 35 0 0,209-242 567 0 0,-203 237-588 0 0,43-22 15 0 0,-44 67 8 0 0,-8 251 462 0 0,1-286-535 0 0,0 1 0 0 0,0-1 0 0 0,0 1 0 0 0,1-1 0 0 0,-1 1 0 0 0,1-1-1 0 0,-1 1 1 0 0,1-1 0 0 0,-1 0 0 0 0,1 1 0 0 0,0-1 0 0 0,0 0 0 0 0,-1 0 0 0 0,1 0 0 0 0,0 1 0 0 0,0-1 0 0 0,0 0-1 0 0,0 0 1 0 0,1 0 0 0 0,-1-1 0 0 0,0 1 0 0 0,0 0 0 0 0,1 0 0 0 0,-1-1 0 0 0,0 1 0 0 0,1 0 0 0 0,-1-1-1 0 0,0 1 1 0 0,1-1 0 0 0,-1 0 0 0 0,1 0 0 0 0,-1 1 0 0 0,1-1 0 0 0,-1 0 0 0 0,1 0 0 0 0,-1 0 0 0 0,1 0-1 0 0,-1-1 1 0 0,0 1 0 0 0,1 0 0 0 0,-1-1 0 0 0,1 1 0 0 0,-1-1 0 0 0,0 1 0 0 0,1-1 0 0 0,-1 1 0 0 0,0-1-1 0 0,1 0 1 0 0,-1 0 0 0 0,0 0 0 0 0,0 0 0 0 0,0 0 0 0 0,0 0 0 0 0,0 0 0 0 0,0 0 0 0 0,0 0 0 0 0,0 0-1 0 0,0-1 1 0 0,0 0 36 0 0,15-26-3041 0 0,-6 8-2214 0 0,-5 10 218 0 0,-3 3-5963 0 0</inkml:trace>
</inkml:ink>
</file>

<file path=ppt/ink/ink37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26:07.6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14 249 7410 0 0,'0'0'2532'0'0,"0"0"-774"0"0,0 0-123 0 0,0 0 164 0 0,0 0 55 0 0,0 0-138 0 0,0 0-289 0 0,0 0-319 0 0,0 0-241 0 0,0 0-199 0 0,0 0-140 0 0,0 0-94 0 0,32-5-76 0 0,97-17-41 0 0,-75-3 114 0 0,-48 18-333 0 0,-1 2-50 0 0,0 0 0 0 0,0 0-1 0 0,-1-1 1 0 0,0 0 0 0 0,0 0 0 0 0,0 0 0 0 0,-1-1-1 0 0,1 1 1 0 0,-2-1 0 0 0,1 1 0 0 0,-1-1 0 0 0,0 0 0 0 0,0 0-1 0 0,-1 0 1 0 0,0 0 0 0 0,0-1 0 0 0,0 1 0 0 0,-1 0-1 0 0,0 0 1 0 0,-2-7-48 0 0,0 10-17 0 0,0 1 0 0 0,0 0-1 0 0,-1 0 1 0 0,1 0 0 0 0,-1 0-1 0 0,0 0 1 0 0,0 0 0 0 0,0 1-1 0 0,0-1 1 0 0,0 1-1 0 0,-1 0 1 0 0,1 0 0 0 0,-1 0-1 0 0,1 1 1 0 0,-1-1 0 0 0,0 1-1 0 0,0 0 1 0 0,0 0 0 0 0,1 0-1 0 0,-1 0 1 0 0,0 1 0 0 0,0-1-1 0 0,0 1 1 0 0,0 0 0 0 0,0 0-1 0 0,0 1 1 0 0,0-1 0 0 0,0 1-1 0 0,0 0 1 0 0,0 0 17 0 0,-5 3-16 0 0,0 1 1 0 0,0 0-1 0 0,0 0 1 0 0,1 1-1 0 0,0 0 0 0 0,0 0 1 0 0,1 1-1 0 0,-1 0 0 0 0,2 0 1 0 0,-1 1-1 0 0,1 0 1 0 0,0 0-1 0 0,0 0 0 0 0,0 4 16 0 0,-2-3 2 0 0,1 1 0 0 0,0 0 0 0 0,0 1 0 0 0,1 0 0 0 0,1 0 0 0 0,0 0 0 0 0,0 1 0 0 0,1-1 0 0 0,1 1 0 0 0,0 0 0 0 0,0 0 0 0 0,1 1 0 0 0,1-1 0 0 0,0 0 0 0 0,1 1 0 0 0,0-1 0 0 0,2 11-2 0 0,0-18 16 0 0,0 0 0 0 0,0 0 0 0 0,1-1 1 0 0,0 1-1 0 0,0-1 0 0 0,0 1 0 0 0,1-1 1 0 0,-1 0-1 0 0,1 0 0 0 0,0-1 0 0 0,0 1 1 0 0,1-1-1 0 0,-1 0 0 0 0,1 0 0 0 0,-1 0 1 0 0,1 0-1 0 0,0-1 0 0 0,0 0 0 0 0,0 0 1 0 0,0 0-1 0 0,0-1 0 0 0,5 1-16 0 0,120 12 222 0 0,-4-30-640 0 0,-46-11-5104 0 0,-58 19-1775 0 0,-5 4-4692 0 0</inkml:trace>
</inkml:ink>
</file>

<file path=ppt/ink/ink37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26:08.4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225 111 5793 0 0,'0'0'2936'0'0,"0"0"-877"0"0,0 0-351 0 0,0 0 16 0 0,0 0-15 0 0,0 0-194 0 0,0 0-310 0 0,0 0-295 0 0,0 0-222 0 0,0 0-139 0 0,0 0-92 0 0,0 0-61 0 0,-31 14-70 0 0,-96 49-71 0 0,124-62-241 0 0,1 0 0 0 0,-1 0 0 0 0,0 0 0 0 0,1 0 0 0 0,-1 1 0 0 0,1-1 0 0 0,-1 1 0 0 0,1-1 0 0 0,-1 1-1 0 0,1 0 1 0 0,0 0 0 0 0,0 0 0 0 0,0 0 0 0 0,0 1 0 0 0,1-1 0 0 0,-1 0 0 0 0,0 1 0 0 0,1 0 0 0 0,0-1 0 0 0,0 1 0 0 0,0 0 0 0 0,0-1-14 0 0,-2 6 52 0 0,0-1-6 0 0,0 0 1 0 0,1 0 0 0 0,-1 0-1 0 0,1 0 1 0 0,1 0-1 0 0,-1 1 1 0 0,1-1-1 0 0,1 1 1 0 0,-1-1 0 0 0,1 1-1 0 0,0-1 1 0 0,1 1-1 0 0,0-1 1 0 0,0 0-1 0 0,1 1 1 0 0,0-1 0 0 0,0 0-1 0 0,0 0 1 0 0,1 0-1 0 0,0 0 1 0 0,1 0 0 0 0,-1-1-1 0 0,1 1 1 0 0,0-1-1 0 0,1 0 1 0 0,0 0-1 0 0,0-1 1 0 0,0 1 0 0 0,1-1-1 0 0,-1-1 1 0 0,1 1-1 0 0,0-1 1 0 0,1 1-1 0 0,-1-2 1 0 0,1 1 0 0 0,-1-1-1 0 0,1 0 1 0 0,0 0-1 0 0,0-1 1 0 0,8 2-47 0 0,-6-4 104 0 0,1-1 1 0 0,-1 1-1 0 0,0-2 0 0 0,1 1 1 0 0,-1-1-1 0 0,0-1 0 0 0,0 1 1 0 0,0-2-1 0 0,0 1 1 0 0,0-1-1 0 0,-1 0 0 0 0,0-1 1 0 0,0 0-1 0 0,0 0 0 0 0,0-1 1 0 0,-1 0-1 0 0,0-1 1 0 0,0 1-1 0 0,-1-1 0 0 0,0 0 1 0 0,0-1-1 0 0,1-2-104 0 0,3-3 103 0 0,-1-1-1 0 0,-1 0 1 0 0,0-1-1 0 0,-1 0 1 0 0,0 0 0 0 0,-1-1-1 0 0,-1 0 1 0 0,-1 1 0 0 0,0-2-1 0 0,-1 1 1 0 0,0 0-1 0 0,-1-9-102 0 0,-22-93 140 0 0,19 114-167 0 0,-1 0 0 0 0,0 1-1 0 0,0-1 1 0 0,0 0 0 0 0,0 1 0 0 0,0 0 0 0 0,-1-1 0 0 0,0 1 0 0 0,0 0 0 0 0,0 0 0 0 0,0 1 0 0 0,0-1-1 0 0,0 1 1 0 0,-1-1 0 0 0,1 1 0 0 0,-1 0 0 0 0,0 0 0 0 0,1 0 0 0 0,-1 1 0 0 0,0 0 0 0 0,0-1 0 0 0,0 1 0 0 0,0 1-1 0 0,-1-1 1 0 0,1 1 0 0 0,0-1 0 0 0,-1 1 27 0 0,-1 3-265 0 0,0-1 0 0 0,1 2 0 0 0,-1-1 0 0 0,1 0 0 0 0,0 1 0 0 0,0 0-1 0 0,0 0 1 0 0,0 1 0 0 0,1-1 0 0 0,0 1 0 0 0,0 0 0 0 0,0 0 0 0 0,0 0 0 0 0,1 1 0 0 0,0-1-1 0 0,0 1 1 0 0,1 0 0 0 0,-1 0 0 0 0,1 0 0 0 0,0 0 0 0 0,1 0 0 0 0,-1 0 0 0 0,1 1 0 0 0,0 3 264 0 0,-5 32-4358 0 0,5-12-3875 0 0,1-14-197 0 0</inkml:trace>
</inkml:ink>
</file>

<file path=ppt/ink/ink37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26:08.9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0 486 7306 0 0,'0'0'2376'0'0,"0"0"-231"0"0,0 0 40 0 0,0 0 38 0 0,0 0-129 0 0,0 0-255 0 0,0 0-334 0 0,0 0-297 0 0,0 0-187 0 0,0 0-155 0 0,0 0-197 0 0,0 0-159 0 0,3-10-147 0 0,9-83 447 0 0,-11 67-673 0 0,1 1-1 0 0,2-1 0 0 0,0 1 1 0 0,2 0-1 0 0,0 0 0 0 0,2 1 1 0 0,1 0-1 0 0,1 0 0 0 0,6-10-136 0 0,-10 23 9 0 0,0 0 0 0 0,1 0 0 0 0,0 0 0 0 0,1 1 0 0 0,0 1 0 0 0,0-1 0 0 0,1 1 0 0 0,0 0 0 0 0,1 1 0 0 0,0 0 0 0 0,5-2-9 0 0,-14 9-4 0 0,0 0 0 0 0,0 0-1 0 0,0 1 1 0 0,0-1 0 0 0,0 1 0 0 0,0-1-1 0 0,0 1 1 0 0,0-1 0 0 0,1 1 0 0 0,-1-1-1 0 0,0 1 1 0 0,0 0 0 0 0,0 0 0 0 0,1 0 0 0 0,-1 0-1 0 0,0 0 1 0 0,0 0 0 0 0,1 0 0 0 0,-1 0-1 0 0,0 0 1 0 0,0 0 0 0 0,1 1 0 0 0,-1-1-1 0 0,0 0 1 0 0,0 1 0 0 0,0-1 0 0 0,0 1-1 0 0,0 0 1 0 0,0-1 0 0 0,0 1 0 0 0,0 0 0 0 0,0-1-1 0 0,0 1 1 0 0,0 0 0 0 0,0 0 0 0 0,0 0-1 0 0,0 0 1 0 0,-1 0 0 0 0,1 0 0 0 0,0 0-1 0 0,-1 0 1 0 0,1 0 0 0 0,-1 0 0 0 0,1 1 4 0 0,11 63-355 0 0,-9-36 197 0 0,7-7-3089 0 0,-4-14-7270 0 0,-4-5-905 0 0</inkml:trace>
</inkml:ink>
</file>

<file path=ppt/ink/ink37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26:09.1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30 383 10186 0 0,'0'0'4065'0'0,"0"0"-2302"0"0,0 0-944 0 0,0 0-187 0 0,0 0-109 0 0,0 0-103 0 0,0 0-123 0 0,0 0-146 0 0,0 0-126 0 0,0 0-106 0 0,0 0-87 0 0,0 0-128 0 0,0 0-211 0 0,8 24-308 0 0,26 67-508 0 0,-34-91 1263 0 0,0-1 0 0 0,1 1-1 0 0,-1 0 1 0 0,0 0 0 0 0,0-1-1 0 0,0 1 1 0 0,1 0-1 0 0,-1 0 1 0 0,0-1 0 0 0,1 1-1 0 0,-1 0 1 0 0,0 0 0 0 0,0 0-1 0 0,1-1 1 0 0,-1 1 0 0 0,0 0-1 0 0,1 0 1 0 0,-1 0 0 0 0,0 0-1 0 0,1 0 1 0 0,-1 0-1 0 0,1 0 1 0 0,-1 0 0 0 0,0 0-1 0 0,1 0 1 0 0,-1 0 0 0 0,0 0-1 0 0,1 0 1 0 0,-1 0 0 0 0,0 0-1 0 0,1 0 1 0 0,-1 0 0 0 0,0 0-1 0 0,1 0 1 0 0,-1 0-1 0 0,0 1 1 0 0,1-1 0 0 0,-1 0-1 0 0,0 0 1 0 0,1 0 0 0 0,-1 1-1 0 0,0-1 1 0 0,0 0 0 0 0,1 0-1 0 0,-1 1 1 0 0,0-1 0 0 0,0 0-1 0 0,1 1 1 0 0,-1-1-1 0 0,0 0 1 0 0,0 1 0 0 0,0-1-1 0 0,0 0 1 0 0,0 1 0 0 0,1-1-1 0 0,-1 0 1 0 0,0 1 0 0 0,0-1-1 0 0,0 0 1 0 0,0 1 0 0 0,0-1-1 0 0,0 0 1 0 0,0 1 60 0 0,6-27-4402 0 0,-6 25 3739 0 0,2-14-3288 0 0,-2 4 1078 0 0</inkml:trace>
  <inkml:trace contextRef="#ctx0" brushRef="#br0" timeOffset="1">63 236 3625 0 0,'-7'-26'2944'0'0,"-3"-7"-439"0"0,-2 0-249 0 0,4 0-167 0 0,-1 7-457 0 0,4 4-448 0 0,-1 4-415 0 0,2 3-409 0 0,2 4-304 0 0,2 3-280 0 0,0 1-312 0 0,6 3-289 0 0,3 4-399 0 0,0 0-864 0 0,-1 0-1617 0 0,-1 0-5113 0 0</inkml:trace>
</inkml:ink>
</file>

<file path=ppt/ink/ink37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26:10.8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270 0 14827 0 0,'0'0'3929'0'0,"0"0"-2094"0"0,0 0-667 0 0,0 0 33 0 0,0 0-119 0 0,0 0-180 0 0,0 0-250 0 0,0 0-212 0 0,0 0-60 0 0,0 0-57 0 0,0 0-32 0 0,0 0-49 0 0,0 0-68 0 0,-25 17-57 0 0,-76 56-57 0 0,39-12-52 0 0,56-54-25 0 0,-2 1-3 0 0,1 0 0 0 0,0 0-1 0 0,1 0 1 0 0,0 1 0 0 0,0 0-1 0 0,0 0 1 0 0,1 1 0 0 0,1-1 0 0 0,0 1-1 0 0,0 0 1 0 0,1 0 0 0 0,0 1-1 0 0,1-1 1 0 0,0 1 0 0 0,0 0 20 0 0,2-9-13 0 0,0 1 0 0 0,0-1-1 0 0,0 0 1 0 0,0 1 0 0 0,0-1 0 0 0,0 0 0 0 0,1 1 0 0 0,-1-1 0 0 0,1 1 0 0 0,0-1 0 0 0,-1 0-1 0 0,1 0 1 0 0,0 0 0 0 0,0 1 0 0 0,1-1 0 0 0,-1 0 0 0 0,0 0 0 0 0,1 0 0 0 0,-1-1 0 0 0,1 1-1 0 0,0 0 1 0 0,-1-1 0 0 0,1 1 0 0 0,0-1 0 0 0,0 1 0 0 0,0-1 0 0 0,0 0 0 0 0,0 0 0 0 0,0 0-1 0 0,1 0 1 0 0,-1 0 0 0 0,0 0 0 0 0,1 0 0 0 0,-1-1 0 0 0,0 0 0 0 0,2 1 13 0 0,10-1 34 0 0,0-1 0 0 0,1 0 0 0 0,-1-1 0 0 0,-1 0 1 0 0,1-1-1 0 0,0-1 0 0 0,-1 0 0 0 0,1-1 0 0 0,-1 0 0 0 0,-1-1 1 0 0,1-1-1 0 0,-1 0 0 0 0,0-1 0 0 0,0 0 0 0 0,-1 0 0 0 0,0-1 1 0 0,-1-1-1 0 0,0 0 0 0 0,4-5-34 0 0,15-10 160 0 0,-18 16-87 0 0,7-7 82 0 0,0 0 0 0 0,1 2 1 0 0,1 0-1 0 0,0 2 0 0 0,1 0 0 0 0,0 1 0 0 0,9-2-155 0 0,-27 12 8 0 0,0-1-1 0 0,-1 1 1 0 0,2 0 0 0 0,-1 1-1 0 0,0-1 1 0 0,0 1 0 0 0,0-1-1 0 0,0 1 1 0 0,0 0 0 0 0,0 0-1 0 0,1 0 1 0 0,-1 1 0 0 0,0-1-1 0 0,0 1 1 0 0,0-1 0 0 0,0 1-1 0 0,0 0 1 0 0,0 0-1 0 0,0 1 1 0 0,0-1 0 0 0,-1 1-1 0 0,1-1 1 0 0,0 1 0 0 0,-1 0-1 0 0,1 0 1 0 0,-1 0 0 0 0,0 0-1 0 0,1 0 1 0 0,-1 1 0 0 0,0-1-1 0 0,0 1 1 0 0,-1-1 0 0 0,1 1-1 0 0,0 2-7 0 0,6 16 5 0 0,0 1 0 0 0,-2 1-1 0 0,-1-1 1 0 0,-1 1 0 0 0,-1 0-1 0 0,0 0 1 0 0,-2 0 0 0 0,-1 0-1 0 0,-2 17-4 0 0,2-12-20 0 0,0 15-36 0 0,3-1 55 0 0,-1 1 0 0 0,-3-1-1 0 0,-1 1 1 0 0,-2-1-1 0 0,-2 1 1 0 0,-1-1 0 0 0,-3-1-1 0 0,-1 0 1 0 0,-2 0-1 0 0,-2-1 1 0 0,-2-1 0 0 0,-7 11 1 0 0,-70 60 37 0 0,93-109-35 0 0,0 0 0 0 0,0 0 1 0 0,0 0-1 0 0,0-1 0 0 0,0 1 0 0 0,0 0 0 0 0,0-1 1 0 0,0 1-1 0 0,0-1 0 0 0,0 1 0 0 0,-1-1 0 0 0,1 0 1 0 0,0 0-1 0 0,0 1 0 0 0,-1-1 0 0 0,1 0 1 0 0,0 0-1 0 0,0 0 0 0 0,-1 0 0 0 0,1 0 0 0 0,0 0 1 0 0,0-1-1 0 0,0 1 0 0 0,-1 0 0 0 0,1-1 1 0 0,0 1-1 0 0,0-1 0 0 0,0 1 0 0 0,0-1 0 0 0,0 1 1 0 0,0-1-1 0 0,0 0 0 0 0,0 0 0 0 0,0 1 0 0 0,0-1 1 0 0,0 0-1 0 0,0 0 0 0 0,0 0 0 0 0,0 0 1 0 0,1 0-1 0 0,-1 0 0 0 0,0 0 0 0 0,1 0 0 0 0,-1-1-2 0 0,-17-55 16 0 0,14 23-19 0 0,1 0-1 0 0,2 0 1 0 0,1 1-1 0 0,2-1 1 0 0,1 0-1 0 0,2 1 1 0 0,1-1 0 0 0,2 1-1 0 0,1 1 1 0 0,1-1-1 0 0,2 2 1 0 0,1 0-1 0 0,2 0 1 0 0,1 1-1 0 0,1 1 1 0 0,1 1-1 0 0,2 0 1 0 0,1 1-1 0 0,1 2 1 0 0,20-20 3 0 0,-14 22 32 0 0,1 2 0 0 0,1 0 0 0 0,1 2 0 0 0,27-12-32 0 0,-43 14 127 0 0,-15 16-81 0 0,23-32 933 0 0,21-58-912 0 0,-30-6-7 0 0,-19 79-212 0 0,4 62-42 0 0,1 25 272 0 0,-1 13-127 0 0,3-27 100 0 0,26 35-286 0 0,-26-88 229 0 0,-1 1 0 0 0,1-1 0 0 0,-1 0-1 0 0,1 0 1 0 0,0 0 0 0 0,-1-1 0 0 0,1 1-1 0 0,0 0 1 0 0,1-1 0 0 0,-1 1 0 0 0,0-1 0 0 0,0 0-1 0 0,1 1 1 0 0,-1-1 0 0 0,0 0 0 0 0,1 0-1 0 0,-1-1 1 0 0,1 1 0 0 0,-1-1 0 0 0,1 1 0 0 0,-1-1-1 0 0,1 0 1 0 0,0 0 0 0 0,-1 0 0 0 0,1 0-1 0 0,-1 0 1 0 0,1 0 0 0 0,0-1 0 0 0,-1 1 0 0 0,1-1-1 0 0,-1 0 1 0 0,1 0 0 0 0,-1 0 0 0 0,1-1 6 0 0,6-4 8 0 0,-1 0 0 0 0,1-1 0 0 0,-2 0 1 0 0,1-1-1 0 0,-1 1 0 0 0,0-1 0 0 0,-1-1 1 0 0,0 1-1 0 0,0-1 0 0 0,1-4-8 0 0,5-5 11 0 0,4-5 2 0 0,1 1 0 0 0,1 0 0 0 0,1 1 0 0 0,1 1 0 0 0,1 1 0 0 0,1 1 0 0 0,0 0 0 0 0,20-10-13 0 0,22 10-39 0 0,-63 20 36 0 0,1 0-1 0 0,-1 0 1 0 0,1 0-1 0 0,-1 0 1 0 0,0 0 0 0 0,0 1-1 0 0,0-1 1 0 0,-1 0-1 0 0,1 1 1 0 0,0-1-1 0 0,-1 0 1 0 0,0 1-1 0 0,1-1 1 0 0,-1 1-1 0 0,0-1 1 0 0,0 0-1 0 0,0 1 1 0 0,-1-1-1 0 0,1 1 1 0 0,0-1-1 0 0,-1 1 1 0 0,0-1 3 0 0,1 9-18 0 0,-17 101-52 0 0,17-111 67 0 0,0 0 0 0 0,-1-1 0 0 0,1 1 0 0 0,0 0 0 0 0,0 0-1 0 0,0 0 1 0 0,-1 0 0 0 0,1-1 0 0 0,0 1 0 0 0,0 0 0 0 0,1 0-1 0 0,-1 0 1 0 0,0 0 0 0 0,0-1 0 0 0,0 1 0 0 0,0 0 0 0 0,1 0-1 0 0,-1 0 1 0 0,0-1 0 0 0,1 1 0 0 0,-1 0 0 0 0,1 0 0 0 0,-1-1-1 0 0,0 1 1 0 0,1 0 0 0 0,0-1 0 0 0,-1 1 0 0 0,1-1 0 0 0,-1 1-1 0 0,1 0 1 0 0,0-1 0 0 0,-1 1 0 0 0,1-1 0 0 0,0 0 0 0 0,0 1-1 0 0,-1-1 1 0 0,1 0 0 0 0,0 1 0 0 0,0-1 0 0 0,0 0 0 0 0,-1 0-1 0 0,1 0 1 0 0,0 0 0 0 0,0 0 0 0 0,0 0 0 0 0,0 0 0 0 0,0 0-1 0 0,-1 0 1 0 0,1 0 0 0 0,0 0 0 0 0,0 0 0 0 0,0 0 0 0 0,-1-1 0 0 0,1 1-1 0 0,0 0 1 0 0,0-1 0 0 0,-1 1 0 0 0,1-1 0 0 0,0 1 0 0 0,0-1-1 0 0,-1 1 1 0 0,1-1 0 0 0,-1 1 0 0 0,1-1 0 0 0,0 1 0 0 0,-1-1-1 0 0,1 0 4 0 0,201-157 56 0 0,-131 125-48 0 0,-54 77 163 0 0,1 111-92 0 0,-8-97-462 0 0,-10-59-3564 0 0,1-7 522 0 0,0 3-4156 0 0,-1 1-4442 0 0</inkml:trace>
</inkml:ink>
</file>

<file path=ppt/ink/ink37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26:11.6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248 673 20844 0 0,'0'0'1729'0'0,"0"0"-585"0"0,0 0-161 0 0,0 0 29 0 0,0 0-100 0 0,0 0-175 0 0,0 0-215 0 0,0 0-183 0 0,0 0-72 0 0,0 0-37 0 0,0 0-37 0 0,0 0-37 0 0,-12 4-20 0 0,-107 65 210 0 0,94-48-372 0 0,18-17 17 0 0,0 0 0 0 0,1 1 0 0 0,-1 0 0 0 0,1 0 0 0 0,0 1-1 0 0,1 0 1 0 0,-1 0 0 0 0,1 0 0 0 0,1 0 0 0 0,-1 1 0 0 0,1 0-1 0 0,0 0 1 0 0,0 0 0 0 0,1 0 0 0 0,0 1 0 0 0,0-1 0 0 0,1 1-1 0 0,0 0 1 0 0,0 4 9 0 0,4-10-11 0 0,1-1 0 0 0,-1 1 0 0 0,1-1 0 0 0,-1 1 0 0 0,1-1 0 0 0,0 0 0 0 0,0 0 0 0 0,0 0 0 0 0,-1 0 0 0 0,1-1 0 0 0,0 1 0 0 0,0-1 0 0 0,0 0 0 0 0,0 1 0 0 0,0-1 0 0 0,0-1 0 0 0,0 1 0 0 0,0 0 0 0 0,0-1 0 0 0,0 1 0 0 0,0-1 0 0 0,0 0 0 0 0,-1 0 0 0 0,1 0 0 0 0,0-1 0 0 0,0 1 11 0 0,157-87 12 0 0,-124 70 27 0 0,-30 14-30 0 0,1 0 0 0 0,-1 1 0 0 0,1-1 0 0 0,0 1 0 0 0,0 1 0 0 0,0-1 0 0 0,0 1-1 0 0,0 1 1 0 0,0-1 0 0 0,1 1 0 0 0,-1 1 0 0 0,0-1 0 0 0,1 1 0 0 0,-1 0 0 0 0,2 1-9 0 0,44 43-82 0 0,-31-19 49 0 0,-17-20 31 0 0,1-1-1 0 0,0 0 0 0 0,0 0 1 0 0,0 0-1 0 0,0-1 1 0 0,1 0-1 0 0,-1 0 0 0 0,1 0 1 0 0,0-1-1 0 0,0 0 1 0 0,0-1-1 0 0,0 1 1 0 0,0-1-1 0 0,0-1 0 0 0,0 1 1 0 0,0-1-1 0 0,0-1 1 0 0,1 1 2 0 0,2-3 21 0 0,0 0 0 0 0,0-1 0 0 0,-1 1 0 0 0,1-2 0 0 0,-1 0 1 0 0,0 0-1 0 0,0 0 0 0 0,-1-1 0 0 0,0-1 0 0 0,0 1 0 0 0,0-1 1 0 0,-1 0-1 0 0,1-1-21 0 0,-8 7 1 0 0,26-29 71 0 0,-1-1 0 0 0,-2-2 0 0 0,0 0 0 0 0,-3-1 0 0 0,-1-1 0 0 0,-1-1 0 0 0,-2-1 0 0 0,-2-1 0 0 0,-1 0 0 0 0,4-26-72 0 0,-5 25-22 0 0,-2-1-1 0 0,-1 0 1 0 0,-2-1 0 0 0,-2 0 0 0 0,-2 0-1 0 0,-1-22 23 0 0,-2 59-7 0 0,0 0-1 0 0,-1 0 0 0 0,1 1 0 0 0,-1-1 1 0 0,1 0-1 0 0,-1 1 0 0 0,0-1 0 0 0,-1 1 1 0 0,1-1-1 0 0,0 1 0 0 0,-1-1 0 0 0,0 1 0 0 0,0 0 1 0 0,0 0-1 0 0,0 0 0 0 0,0 0 0 0 0,-1 0 1 0 0,1 0-1 0 0,-1 1 0 0 0,0-1 0 0 0,0 1 1 0 0,0 0-1 0 0,0 0 0 0 0,0 0 0 0 0,0 0 1 0 0,-1 0-1 0 0,1 1 0 0 0,-1 0 0 0 0,1-1 0 0 0,-1 1 1 0 0,1 1-1 0 0,-1-1 0 0 0,0 0 0 0 0,1 1 1 0 0,-1 0-1 0 0,0-1 0 0 0,0 2 0 0 0,1-1 1 0 0,-1 0-1 0 0,0 1 0 0 0,1 0 0 0 0,-1-1 0 0 0,1 1 1 0 0,-1 1-1 0 0,-2 0 8 0 0,-5 4-17 0 0,0 1 0 0 0,0 0-1 0 0,0 1 1 0 0,1 0 0 0 0,0 1 0 0 0,1 0 0 0 0,0 1 0 0 0,0-1-1 0 0,1 2 1 0 0,0-1 0 0 0,1 1 0 0 0,0 0 0 0 0,1 1 0 0 0,0 0-1 0 0,1 0 1 0 0,-4 10 17 0 0,4-7 30 0 0,1 1 0 0 0,1-1 0 0 0,0 1 0 0 0,1-1 0 0 0,0 1 0 0 0,2 0 0 0 0,0 0 0 0 0,0 0 0 0 0,2-1 0 0 0,0 1 0 0 0,0 0 0 0 0,2-1 0 0 0,0 1 0 0 0,0-1 0 0 0,2 0 0 0 0,0-1 0 0 0,0 1 0 0 0,2-1 0 0 0,2 4-30 0 0,12 15 149 0 0,2 0 1 0 0,1-2-1 0 0,2 0 1 0 0,1-2 0 0 0,1-1-1 0 0,1-2 1 0 0,20 13-150 0 0,86 52 21 0 0,-130-87 58 0 0,4 3-595 0 0,-15-13-103 0 0,-82-42-1796 0 0,4 3-2636 0 0,44 25-4804 0 0,18 8-2652 0 0</inkml:trace>
</inkml:ink>
</file>

<file path=ppt/ink/ink37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26:12.1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60 38 9666 0 0,'0'0'2819'0'0,"0"0"-537"0"0,0 0-267 0 0,0 0-53 0 0,0 0-155 0 0,0 0-265 0 0,0 0-321 0 0,0 0-284 0 0,0 0-177 0 0,0 0-110 0 0,0 0-51 0 0,0 0-24 0 0,0 0-53 0 0,-1-4-58 0 0,-1-11-67 0 0,1 11-93 0 0,1 4-44 0 0,0 0-48 0 0,0 0-48 0 0,5 1 359 0 0,-19-16 323 0 0,14 15-885 0 0,0 0 6 0 0,0 0 3 0 0,0 0 15 0 0,0 0 14 0 0,0 0-15 0 0,0 0 4 0 0,0 0-8 0 0,0 0-20 0 0,0 0-3 0 0,-28 0-4309 0 0,14 7-3370 0 0,10-3-4265 0 0</inkml:trace>
</inkml:ink>
</file>

<file path=ppt/ink/ink37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26:13.0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 6 2184 0 0,'0'0'1814'0'0,"0"0"-268"0"0,0 0-214 0 0,0 0-105 0 0,0 0 29 0 0,0 0 14 0 0,0 0 36 0 0,0 0-20 0 0,0 0-61 0 0,0 0-54 0 0,0 0-95 0 0,0 0-91 0 0,1-3-87 0 0,1 1-1175 0 0,2 3 5388 0 0,-4-1-4820 0 0,0 0-48 0 0,0 0-37 0 0,4 27 1177 0 0,0-8-1141 0 0,-1 0 0 0 0,-1 0 0 0 0,-1 0-1 0 0,0 0 1 0 0,-1 1 0 0 0,-2-1-1 0 0,0 0 1 0 0,-3 15-242 0 0,-13 20 450 0 0,18-53-425 0 0,0-1-2 0 0,0 0-6 0 0,0 0-1 0 0,0 0-1 0 0,0 0-9 0 0,0 0-8 0 0,0 0 7 0 0,0 0 4 0 0,0 0 1 0 0,0 0-21 0 0,0 0-4 0 0,0 0 1 0 0,0 0-21 0 0,0 0-10 0 0,0 0-30 0 0,0 0-41 0 0,0 0-35 0 0,-7-29-6477 0 0,5 12 1859 0 0,1 0-3534 0 0,1 6 424 0 0</inkml:trace>
</inkml:ink>
</file>

<file path=ppt/ink/ink37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26:13.6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56 7834 0 0,'0'0'2165'0'0,"0"0"-324"0"0,0 0-63 0 0,0 0-7 0 0,0 0-50 0 0,0 0-144 0 0,0 0-288 0 0,0 0-298 0 0,0 0-221 0 0,0 0-133 0 0,0 0-87 0 0,0 0-65 0 0,0 0-66 0 0,1 4 2339 0 0,13-19-2597 0 0,-14 15-148 0 0,0 1 0 0 0,0-1 1 0 0,0 0-1 0 0,0 0 0 0 0,0 0 0 0 0,0 1 1 0 0,0-1-1 0 0,0 0 0 0 0,0 0 0 0 0,0 0 0 0 0,0 1 1 0 0,0-1-1 0 0,0 0 0 0 0,0 0 0 0 0,0 1 1 0 0,0-1-1 0 0,0 0 0 0 0,0 0 0 0 0,0 0 1 0 0,0 1-1 0 0,0-1 0 0 0,1 0 0 0 0,-1 0 1 0 0,0 0-1 0 0,0 0 0 0 0,0 1 0 0 0,0-1 1 0 0,0 0-1 0 0,1 0 0 0 0,-1 0 0 0 0,0 0 1 0 0,0 0-1 0 0,0 0 0 0 0,0 1 0 0 0,1-1 1 0 0,-1 0-1 0 0,0 0 0 0 0,0 0 0 0 0,0 0 0 0 0,1 0-13 0 0,-9 14 160 0 0,2-1-14 0 0,23-22-238 0 0,-11 5-423 0 0,41-31-367 0 0,-33 22-3124 0 0,0 0-4571 0 0,-8 8-3525 0 0</inkml:trace>
</inkml:ink>
</file>

<file path=ppt/ink/ink3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4:53.4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82 1 10194 0 0,'0'0'3336'0'0,"0"0"-1459"0"0,0 0-540 0 0,0 0-101 0 0,0 0-55 0 0,0 0-75 0 0,0 0-127 0 0,0 0-99 0 0,0 0-93 0 0,0 0-120 0 0,0 0-139 0 0,0 0-112 0 0,0 0-89 0 0,-8 0-31 0 0,-21 3-23 0 0,22-3-52 0 0,7 0-70 0 0,0 0-68 0 0,0 0-28 0 0,19-4 487 0 0,-72 26 684 0 0,50-21-1218 0 0,3-1-16 0 0,0 0 7 0 0,0 0-17 0 0,49-11-86 0 0,-41 10-390 0 0,5 1-559 0 0,-6 1-5686 0 0,-1 3-4764 0 0</inkml:trace>
</inkml:ink>
</file>

<file path=ppt/ink/ink37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26:20.7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199 0 4313 0 0,'0'0'1308'0'0,"0"0"-172"0"0,0 0 21 0 0,0 0 210 0 0,0 0 100 0 0,0 0-46 0 0,0 0-182 0 0,0 0-240 0 0,0 0-216 0 0,0 0-166 0 0,0 0-83 0 0,-17 6-39 0 0,-51 19-3 0 0,64-23-403 0 0,-1 0 1 0 0,2 1-1 0 0,-1-1 1 0 0,0 1-1 0 0,0 0 0 0 0,1 0 1 0 0,-1 0-1 0 0,1 0 1 0 0,0 0-1 0 0,0 1 1 0 0,0 0-1 0 0,1-1 1 0 0,-1 1-1 0 0,1 0 1 0 0,0 0-1 0 0,-1 2-89 0 0,-8 14 420 0 0,5-12-359 0 0,1 0 1 0 0,0 0 0 0 0,0 0-1 0 0,1 0 1 0 0,0 1-1 0 0,0 0 1 0 0,1 0 0 0 0,0 0-1 0 0,1 0 1 0 0,0 0 0 0 0,0 1-1 0 0,1-1 1 0 0,0 1-1 0 0,1-1 1 0 0,0 1 0 0 0,0-1-1 0 0,1 1 1 0 0,0-1-1 0 0,1 1 1 0 0,0-1 0 0 0,0 0-1 0 0,1 0 1 0 0,1 0-1 0 0,-1 0 1 0 0,1 0 0 0 0,1-1-1 0 0,0 0 1 0 0,0 0 0 0 0,0 0-1 0 0,6 6-61 0 0,-4-9 101 0 0,-1-1 0 0 0,0 0 0 0 0,1 0-1 0 0,0-1 1 0 0,0 1 0 0 0,0-2 0 0 0,0 1 0 0 0,0-1 0 0 0,1 0-1 0 0,-1 0 1 0 0,1-1 0 0 0,-1 0 0 0 0,1 0 0 0 0,0-1 0 0 0,-1 0-1 0 0,1 0 1 0 0,0-1 0 0 0,-1 0 0 0 0,1-1 0 0 0,-1 1 0 0 0,1-1-1 0 0,-1-1 1 0 0,0 1 0 0 0,0-1 0 0 0,0-1 0 0 0,0 1 0 0 0,-1-1-1 0 0,2-1-100 0 0,0-1 74 0 0,-1 0 0 0 0,0 0 0 0 0,0 0 0 0 0,-1-1 0 0 0,0 0 0 0 0,0 0 0 0 0,-1-1 0 0 0,0 1 0 0 0,0-1 0 0 0,-1 0 0 0 0,0-1 0 0 0,0 1-1 0 0,-1-1 1 0 0,0 0 0 0 0,0 1 0 0 0,-1-1 0 0 0,0-1 0 0 0,-1 1 0 0 0,0 0 0 0 0,0 0 0 0 0,-1 0 0 0 0,0-1 0 0 0,-1 1 0 0 0,0 0 0 0 0,-1 0 0 0 0,0 0-1 0 0,0 0 1 0 0,0 0 0 0 0,-1 0 0 0 0,-4-6-74 0 0,2 6-91 0 0,-1 0-1 0 0,0 0 1 0 0,-1 0-1 0 0,0 1 1 0 0,-1 0-1 0 0,0 0 1 0 0,0 1-1 0 0,0 0 1 0 0,-1 1-1 0 0,0-1 1 0 0,0 2-1 0 0,-1-1 1 0 0,-4-1 91 0 0,8 5-464 0 0,0-1 0 0 0,1 1 0 0 0,-1 0 0 0 0,0 1 0 0 0,0 0 0 0 0,-1 0 0 0 0,1 0 0 0 0,0 1 0 0 0,0-1 0 0 0,0 1 1 0 0,0 1-1 0 0,-1-1 0 0 0,1 1 0 0 0,0 0 0 0 0,-5 2 464 0 0,-3 4-5512 0 0,5 1-5456 0 0</inkml:trace>
</inkml:ink>
</file>

<file path=ppt/ink/ink37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26:21.4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23 10226 0 0,'0'0'2925'0'0,"0"0"-831"0"0,0 0-518 0 0,0 0-148 0 0,0 0-74 0 0,0 0-114 0 0,0 0-181 0 0,0 0-195 0 0,0 0-213 0 0,0 0-163 0 0,0 0-85 0 0,0 0-58 0 0,0 0-38 0 0,0-6-8 0 0,0-10-140 0 0,2 27 1139 0 0,19 89-381 0 0,-13-35-842 0 0,-3 0 1 0 0,-3 0 0 0 0,-3 0 0 0 0,-3 0 0 0 0,-2 0-1 0 0,-14 56-75 0 0,3-54 2 0 0,53-101 78 0 0,-6 6-74 0 0,2 2 0 0 0,0 0 0 0 0,2 3 0 0 0,1 0 0 0 0,0 3 0 0 0,21-9-6 0 0,-49 25-3 0 0,0 0 1 0 0,1 0 0 0 0,-1 1-1 0 0,1 0 1 0 0,-1 1 0 0 0,1-1-1 0 0,0 1 1 0 0,0 1 0 0 0,0 0-1 0 0,0 0 1 0 0,0 0-1 0 0,0 1 1 0 0,1 0 0 0 0,-1 1-1 0 0,0 0 1 0 0,0 0 0 0 0,6 2 2 0 0,-10 1-8 0 0,-1 1 1 0 0,0 0 0 0 0,0-1 0 0 0,0 1-1 0 0,0 1 1 0 0,-1-1 0 0 0,0 0 0 0 0,0 0-1 0 0,0 1 1 0 0,-1-1 0 0 0,0 1-1 0 0,0 0 1 0 0,0-1 0 0 0,-1 1 0 0 0,0 0-1 0 0,0-1 1 0 0,0 1 0 0 0,-1 0 0 0 0,0-1-1 0 0,0 4 8 0 0,-4 8 6 0 0,0 0-1 0 0,-1 0 0 0 0,0-1 0 0 0,-2 0 1 0 0,1 0-1 0 0,-2 0 0 0 0,0-1 0 0 0,-1-1 1 0 0,-1 1-1 0 0,0-2 0 0 0,-1 1 1 0 0,0-2-1 0 0,-1 0 0 0 0,-1 0 0 0 0,0-1 1 0 0,0-1-1 0 0,-1 0 0 0 0,0-1 0 0 0,-1 0 1 0 0,-1-1-6 0 0,7-3-1 0 0,0 0 1 0 0,-1-1-1 0 0,0 0 1 0 0,0-1-1 0 0,0 0 1 0 0,0-1 0 0 0,0 0-1 0 0,-1-1 1 0 0,1 0-1 0 0,0-1 1 0 0,-1 0-1 0 0,-9-1 1 0 0,18 0-41 0 0,0 1-1 0 0,0-1 1 0 0,0 0-1 0 0,0 0 1 0 0,0 0-1 0 0,0 0 1 0 0,0-1-1 0 0,0 1 1 0 0,1-1-1 0 0,-1 0 1 0 0,1 1-1 0 0,-1-1 1 0 0,1 0-1 0 0,0 0 1 0 0,0-1-1 0 0,-1 1 1 0 0,2 0 0 0 0,-1-1-1 0 0,0 0 1 0 0,0 1-1 0 0,1-1 1 0 0,-1 0-1 0 0,1 0 1 0 0,0 1-1 0 0,0-1 1 0 0,0 0-1 0 0,0 0 1 0 0,0-2 41 0 0,-6-92-3916 0 0,7 82 2829 0 0,7-32-6332 0 0,-3 34-3220 0 0</inkml:trace>
  <inkml:trace contextRef="#ctx0" brushRef="#br0" timeOffset="957.004">553 646 7514 0 0,'0'0'1960'0'0,"0"0"-658"0"0,0 0-335 0 0,0 0 55 0 0,0 0 132 0 0,0 0 33 0 0,0 0-47 0 0,0 0-76 0 0,0 0-70 0 0,0 0-37 0 0,0 0-50 0 0,0 0-99 0 0,0 0-77 0 0,8 2-59 0 0,-2 0-698 0 0,-2 0 191 0 0,0-1-1 0 0,1 1 1 0 0,0-1-1 0 0,-1 0 1 0 0,1 0-1 0 0,0 0 0 0 0,0-1 1 0 0,-1 0-1 0 0,1 0 1 0 0,0 0-1 0 0,0 0 1 0 0,0-1-1 0 0,-1 0 1 0 0,1 0-1 0 0,0 0 1 0 0,-1 0-1 0 0,1-1 0 0 0,1-1-164 0 0,100-85 1158 0 0,-11 15-863 0 0,-93 74-292 0 0,0 0 1 0 0,0-1 0 0 0,0 1-1 0 0,-1 0 1 0 0,1 1 0 0 0,0-1-1 0 0,0 0 1 0 0,-1 1 0 0 0,1-1-1 0 0,-1 0 1 0 0,1 1 0 0 0,-1 0-1 0 0,1-1 1 0 0,-1 1 0 0 0,0 0-1 0 0,0 0 1 0 0,0 0 0 0 0,0 0-1 0 0,0 0 1 0 0,0 0 0 0 0,-1 0-1 0 0,1 0 1 0 0,-1 0 0 0 0,1 1-4 0 0,23 87 35 0 0,-4 0 0 0 0,-4 1 1 0 0,-4 0-1 0 0,-4 1 0 0 0,-4 0 1 0 0,-5 31-36 0 0,2-114-1 0 0,0 1 0 0 0,0-1 0 0 0,-1 0 0 0 0,-1 0 0 0 0,0 0 0 0 0,0 1 0 0 0,-1-1 1 0 0,0 0-1 0 0,0 0 0 0 0,-1-1 0 0 0,0 1 0 0 0,-1 0 0 0 0,0-1 0 0 0,0 0 0 0 0,0 0 0 0 0,-1 0 0 0 0,-1-1 1 0 0,1 1-1 0 0,-1-1 0 0 0,-1-1 0 0 0,1 1 0 0 0,-1-1 0 0 0,0 0 0 0 0,0 0 0 0 0,-1-1 0 0 0,0 0 0 0 0,0-1 1 0 0,0 1-1 0 0,0-2 0 0 0,-1 1 0 0 0,0-1 0 0 0,1 0 0 0 0,-1-1 0 0 0,-7 1 1 0 0,12-2 5 0 0,0 0 1 0 0,-1-1-1 0 0,1 1 1 0 0,0-1-1 0 0,-1 0 0 0 0,1-1 1 0 0,-1 1-1 0 0,1-1 0 0 0,0 1 1 0 0,-1-1-1 0 0,1-1 1 0 0,0 1-1 0 0,0-1 0 0 0,0 1 1 0 0,0-1-1 0 0,0 0 0 0 0,0-1 1 0 0,1 1-1 0 0,-1-1 1 0 0,1 1-1 0 0,-1-1 0 0 0,1 0 1 0 0,0 0-1 0 0,0-1 0 0 0,0 1 1 0 0,1-1-1 0 0,-1 1 1 0 0,1-1-1 0 0,0 0 0 0 0,0 0 1 0 0,0 0-1 0 0,0 0 0 0 0,0-3-5 0 0,1 0 7 0 0,0 0-1 0 0,0 0 0 0 0,1 0 0 0 0,0 0 0 0 0,1 0 0 0 0,-1 0 1 0 0,1 0-1 0 0,0 0 0 0 0,1 0 0 0 0,0 1 0 0 0,0-1 0 0 0,0 0 0 0 0,1 1 1 0 0,0 0-1 0 0,0-1 0 0 0,1 1 0 0 0,0 0 0 0 0,2-2-6 0 0,110-139-112 0 0,-78 111-54 0 0,12-13-872 0 0,-25 13-3985 0 0,-22 29-286 0 0,-1 3-6173 0 0</inkml:trace>
  <inkml:trace contextRef="#ctx0" brushRef="#br0" timeOffset="1213.77">757 160 14027 0 0,'0'0'2989'0'0,"0"0"-1120"0"0,0 0-564 0 0,0 0-49 0 0,0 0-29 0 0,0 0-84 0 0,0 0-163 0 0,0 0-196 0 0,0 0-198 0 0,0 0-188 0 0,0 0-148 0 0,0 0-104 0 0,0 0-82 0 0,-4-3-81 0 0,-13-10-90 0 0,12 10-94 0 0,26 7-2416 0 0,-12-4 695 0 0,1 0-3510 0 0,-4 0-6207 0 0</inkml:trace>
  <inkml:trace contextRef="#ctx0" brushRef="#br0" timeOffset="1648.387">1112 668 6921 0 0,'0'0'2266'0'0,"0"0"-421"0"0,0 0-250 0 0,0 0 9 0 0,0 0-52 0 0,0 0-107 0 0,0 0-97 0 0,0 0-92 0 0,0 0-148 0 0,0 0-147 0 0,0 0-152 0 0,34 2-158 0 0,105 7-94 0 0,-73-18 164 0 0,-57 3-567 0 0,-1 3-72 0 0,-1-1 0 0 0,1 0 1 0 0,-1 0-1 0 0,0-1 0 0 0,-1 0 0 0 0,1 0 0 0 0,-1 0 0 0 0,0-1 0 0 0,0 0 0 0 0,-1 0 0 0 0,1-1 0 0 0,-2 0 0 0 0,1 1 1 0 0,-1-2-1 0 0,0 1 0 0 0,0 0 0 0 0,-1-1 0 0 0,1 0 0 0 0,-2 1 0 0 0,1-1 0 0 0,-1-1 0 0 0,-1 1 0 0 0,0 0 0 0 0,0 0 1 0 0,0 0-1 0 0,-1-1 0 0 0,-1-7-82 0 0,-2 13-1 0 0,0 0 0 0 0,0 0 0 0 0,0 0 1 0 0,-1 0-1 0 0,1 0 0 0 0,-1 1 0 0 0,0 0 1 0 0,0 0-1 0 0,0 0 0 0 0,0 0 0 0 0,0 0 0 0 0,0 1 1 0 0,0 0-1 0 0,-1 0 0 0 0,1 0 0 0 0,0 0 0 0 0,-1 1 1 0 0,1 0-1 0 0,0 0 0 0 0,-1 0 0 0 0,1 0 1 0 0,-1 1-1 0 0,1-1 0 0 0,0 1 0 0 0,-1 0 0 0 0,1 1 1 0 0,0-1-1 0 0,0 1 0 0 0,-3 1 1 0 0,-11 6-24 0 0,1 1 0 0 0,0 0 0 0 0,1 2 0 0 0,0 0 0 0 0,1 0 1 0 0,0 2-1 0 0,1-1 0 0 0,0 2 0 0 0,1 0 0 0 0,1 1 0 0 0,1 0 0 0 0,0 1 0 0 0,1 0 0 0 0,1 0 0 0 0,0 1 0 0 0,-2 9 24 0 0,8-21 0 0 0,0 0-1 0 0,0 0 0 0 0,0 0 0 0 0,1 0 0 0 0,0 1 1 0 0,1-1-1 0 0,-1 1 0 0 0,1-1 0 0 0,0 1 0 0 0,1 0 1 0 0,0-1-1 0 0,0 1 0 0 0,0 0 0 0 0,1-1 0 0 0,0 1 1 0 0,0 0-1 0 0,0-1 0 0 0,1 0 0 0 0,0 1 0 0 0,0-1 1 0 0,1 0-1 0 0,0 0 0 0 0,0 0 0 0 0,0 0 0 0 0,1 0 1 0 0,0-1-1 0 0,0 0 0 0 0,0 0 0 0 0,1 0 0 0 0,0 0 1 0 0,0 0-1 0 0,0-1 0 0 0,0 0 0 0 0,1 0 0 0 0,4 2 1 0 0,0-2-68 0 0,1-1-1 0 0,0 0 1 0 0,-1-1-1 0 0,1 0 1 0 0,0-1 0 0 0,0 0-1 0 0,0 0 1 0 0,0-1-1 0 0,0-1 1 0 0,0 0-1 0 0,0 0 1 0 0,0-1-1 0 0,0 0 1 0 0,-1-1-1 0 0,5-2 69 0 0,93-49-4483 0 0,-83 37 1579 0 0,-8 5-2145 0 0,-5 1-5295 0 0</inkml:trace>
  <inkml:trace contextRef="#ctx0" brushRef="#br0" timeOffset="1997.262">1898 476 8058 0 0,'0'0'3274'0'0,"0"0"-1438"0"0,0 0-434 0 0,0 0 185 0 0,0 0 48 0 0,0 0-80 0 0,0 0-211 0 0,0 0-322 0 0,0 0-213 0 0,0 0-189 0 0,0 0-146 0 0,0 0-122 0 0,0 0-75 0 0,-16 6-19 0 0,-56 18-33 0 0,-15 27 280 0 0,71-40-447 0 0,1 0-1 0 0,0 2 0 0 0,0 0 0 0 0,2 0 0 0 0,-1 2 0 0 0,2-1 0 0 0,-1 2-57 0 0,10-12-4 0 0,-1 1-1 0 0,1-1 0 0 0,0 0 0 0 0,1 1 1 0 0,-1-1-1 0 0,1 1 0 0 0,0 0 0 0 0,0 0 0 0 0,1 0 1 0 0,-1 0-1 0 0,1 0 0 0 0,0 0 0 0 0,0 0 0 0 0,1 0 1 0 0,0 1-1 0 0,0-1 0 0 0,0 0 0 0 0,0 0 0 0 0,1 0 1 0 0,0 1-1 0 0,0-1 0 0 0,0 0 0 0 0,1 0 0 0 0,-1 0 1 0 0,1-1-1 0 0,1 1 0 0 0,-1 0 0 0 0,1-1 0 0 0,-1 1 1 0 0,1-1-1 0 0,0 0 0 0 0,2 1 5 0 0,4 1-41 0 0,1-1-1 0 0,0 0 1 0 0,0 0-1 0 0,1-1 1 0 0,-1-1-1 0 0,1 0 1 0 0,0 0-1 0 0,-1-1 1 0 0,1-1-1 0 0,1 1 1 0 0,-1-2-1 0 0,0 0 1 0 0,0 0-1 0 0,0-1 1 0 0,0 0-1 0 0,0-1 1 0 0,0 0-1 0 0,0-1 1 0 0,0 0 41 0 0,-1-1-54 0 0,131-62-2199 0 0,-72 4-2145 0 0,-29 17-5690 0 0,-30 33 2189 0 0</inkml:trace>
  <inkml:trace contextRef="#ctx0" brushRef="#br0" timeOffset="2264.848">2322 57 16147 0 0,'0'0'1579'0'0,"0"0"-502"0"0,0 0-114 0 0,0 0 67 0 0,0 0 11 0 0,0 0-66 0 0,0 0-167 0 0,0 0-148 0 0,0 0-83 0 0,0 0-38 0 0,-8 34-55 0 0,-22 110-68 0 0,-17 46 661 0 0,34-140-1021 0 0,3 1 0 0 0,2 0 1 0 0,3 1-1 0 0,1 16-56 0 0,14-5-435 0 0,5-37-3328 0 0,-11-42-4534 0 0,-4 9 1114 0 0,0 0-737 0 0</inkml:trace>
  <inkml:trace contextRef="#ctx0" brushRef="#br0" timeOffset="2516.812">1928 388 16812 0 0,'0'0'1860'0'0,"0"0"-741"0"0,0 0-364 0 0,0 0 40 0 0,0 0 45 0 0,0 0-59 0 0,0 0-185 0 0,0 0-214 0 0,34-1-161 0 0,108-5-106 0 0,123-2-202 0 0,-187 12-1576 0 0,-28 3-4981 0 0,-32-3-3829 0 0</inkml:trace>
  <inkml:trace contextRef="#ctx0" brushRef="#br0" timeOffset="2782.856">2694 764 27574 0 0,'0'0'744'0'0,"0"0"-456"0"0,0 0-224 0 0,0 0 32 0 0,0 0 8 0 0,0 0 8 0 0,0 0-48 0 0,0 0-64 0 0,0 0-120 0 0,0 0-208 0 0,0 0-360 0 0,0 0-776 0 0,0 0-2377 0 0,0 0-10330 0 0</inkml:trace>
</inkml:ink>
</file>

<file path=ppt/ink/ink37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27:22.6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20038 1720 9234 0 0,'0'0'2283'0'0,"0"0"-389"0"0,0 0-156 0 0,0 0-42 0 0,0 0-161 0 0,0 0-237 0 0,0 0-264 0 0,0 0-223 0 0,-32 7-187 0 0,-98 24-125 0 0,69-5 48 0 0,51-17-428 0 0,6-6-98 0 0,-1 0 1 0 0,1 0 0 0 0,-1 1 0 0 0,1 0 0 0 0,0 0-1 0 0,0 0 1 0 0,1 0 0 0 0,-1 1 0 0 0,1 0 0 0 0,0-1-1 0 0,0 1 1 0 0,1 0 0 0 0,-1 0 0 0 0,1 0 0 0 0,0 1-1 0 0,0-1 1 0 0,1 1 0 0 0,0-1 0 0 0,0 1 0 0 0,0-1-1 0 0,1 1 1 0 0,-1 0 0 0 0,1 3-22 0 0,3-5 27 0 0,-1 0 0 0 0,1-1 0 0 0,0 1 0 0 0,0-1 0 0 0,0 1 0 0 0,0-1 0 0 0,0 0 0 0 0,1 0 0 0 0,-1-1 0 0 0,1 1 0 0 0,0-1 0 0 0,0 1 1 0 0,0-1-1 0 0,0-1 0 0 0,0 1 0 0 0,0 0 0 0 0,1-1 0 0 0,-1 0 0 0 0,1 0 0 0 0,-1 0 0 0 0,1-1 0 0 0,-1 1 0 0 0,1-1 0 0 0,-1 0 0 0 0,1-1 0 0 0,-1 1 0 0 0,1-1 0 0 0,-1 1 0 0 0,2-2-27 0 0,-2 2 32 0 0,5 0 11 0 0,0 0 1 0 0,0-1-1 0 0,-1 0 0 0 0,1-1 0 0 0,0 0 0 0 0,-1 0 1 0 0,1-1-1 0 0,-1 0 0 0 0,0-1 0 0 0,0 1 0 0 0,0-2 1 0 0,0 1-1 0 0,-1-1 0 0 0,0 0 0 0 0,0 0 0 0 0,0-1 1 0 0,0 0-1 0 0,-1 0 0 0 0,0-1 0 0 0,-1 0 0 0 0,1 0 1 0 0,-1 0-1 0 0,0-1 0 0 0,-1 1 0 0 0,0-1 1 0 0,0 0-1 0 0,-1-1 0 0 0,0 1 0 0 0,0 0 0 0 0,-1-1 1 0 0,0 0-1 0 0,-1 1 0 0 0,1-7-43 0 0,-2 8-64 0 0,-1-1 1 0 0,0 0-1 0 0,0 1 0 0 0,0-1 0 0 0,-1 1 1 0 0,0 0-1 0 0,-1-1 0 0 0,1 1 1 0 0,-1 0-1 0 0,-1 0 0 0 0,1 0 1 0 0,-1 1-1 0 0,-1 0 0 0 0,1-1 0 0 0,-1 1 1 0 0,0 1-1 0 0,0-1 0 0 0,-1 1 1 0 0,1 0-1 0 0,-1 0 0 0 0,-4-2 64 0 0,3 2-123 0 0,1 1 1 0 0,-1 0-1 0 0,1 0 0 0 0,-1 0 0 0 0,0 1 0 0 0,0 0 0 0 0,-1 1 0 0 0,1-1 1 0 0,-1 1-1 0 0,1 1 0 0 0,-1 0 0 0 0,1 0 0 0 0,-1 0 0 0 0,0 1 0 0 0,1 0 1 0 0,-6 1 122 0 0,12-1-15 0 0,0 1 1 0 0,-1 0 0 0 0,1-1 0 0 0,0 1 0 0 0,-1 0 0 0 0,1 0 0 0 0,0 0-1 0 0,0-1 1 0 0,0 1 0 0 0,0 1 0 0 0,0-1 0 0 0,0 0 0 0 0,0 0 0 0 0,0 0 0 0 0,0 0-1 0 0,1 1 1 0 0,-1-1 0 0 0,0 0 0 0 0,1 1 0 0 0,-1-1 0 0 0,1 1 0 0 0,0-1 0 0 0,-1 0-1 0 0,1 1 1 0 0,0-1 0 0 0,0 1 0 0 0,0-1 0 0 0,0 1 0 0 0,0-1 0 0 0,0 1-1 0 0,0-1 1 0 0,0 1 0 0 0,1-1 0 0 0,-1 0 0 0 0,1 1 0 0 0,-1-1 0 0 0,1 1 0 0 0,-1-1-1 0 0,1 0 1 0 0,0 0 0 0 0,0 1 0 0 0,-1-1 0 0 0,1 0 0 0 0,0 0 0 0 0,0 0 0 0 0,0 0-1 0 0,0 0 1 0 0,1 0 0 0 0,-1 0 0 0 0,0 0 0 0 0,0 0 0 0 0,1 0 14 0 0,7 3 130 0 0,0-1 1 0 0,0 0 0 0 0,0 0-1 0 0,1-1 1 0 0,-1 0 0 0 0,1 0 0 0 0,-1-1-1 0 0,1-1 1 0 0,0 1 0 0 0,-1-2-1 0 0,1 1 1 0 0,-1-1 0 0 0,1-1-1 0 0,-1 0 1 0 0,1 0 0 0 0,-1 0 0 0 0,0-2-1 0 0,0 1 1 0 0,0-1 0 0 0,0 0-1 0 0,-1-1 1 0 0,0 0 0 0 0,0 0-1 0 0,2-3-130 0 0,22-20 231 0 0,-2-2 0 0 0,-1-1 0 0 0,-2-1-1 0 0,0-1 1 0 0,-3-2 0 0 0,-1 0 0 0 0,-1-2-1 0 0,-1-3-230 0 0,-18 36 1 0 0,132-234-94 0 0,-134 238 75 0 0,0 0 0 0 0,-1 0 0 0 0,1 0 0 0 0,0 0 0 0 0,-1 0 0 0 0,1 0 0 0 0,0 0 0 0 0,-1 0 0 0 0,1 0 0 0 0,0 0 0 0 0,-1 0 0 0 0,1 0 0 0 0,0 1 0 0 0,-1-1 0 0 0,1 0 0 0 0,-1 1 0 0 0,1-1 0 0 0,0 0 0 0 0,-1 1 0 0 0,1-1 0 0 0,-1 0 0 0 0,1 1 0 0 0,-1-1 0 0 0,1 1 0 0 0,-1-1 0 0 0,0 1 0 0 0,1-1 0 0 0,-1 1 0 0 0,1-1 0 0 0,-1 1 0 0 0,0 0 0 0 0,0-1 0 0 0,1 1 0 0 0,-1-1 0 0 0,0 1 0 0 0,0 0 0 0 0,0-1 0 0 0,0 1 0 0 0,0 0 0 0 0,1-1 1 0 0,-1 1-1 0 0,0 0 0 0 0,-1-1 0 0 0,1 1 0 0 0,0 0 0 0 0,0-1 0 0 0,0 1 0 0 0,0-1 0 0 0,-1 1 18 0 0,3 4-26 0 0,13 42-29 0 0,-3 0 0 0 0,-2 0 0 0 0,-2 1 0 0 0,-1 0 0 0 0,-3 0-1 0 0,-2 43 56 0 0,1-4-164 0 0,22 162-326 0 0,-11-147 250 0 0,-6 0-1 0 0,-3 1 0 0 0,-6 15 241 0 0,1-101 44 0 0,-1 0 0 0 0,-1 0-1 0 0,-1 0 1 0 0,0-1 0 0 0,-1 1 0 0 0,-1-1 0 0 0,0 0-1 0 0,-1 0 1 0 0,-1 0 0 0 0,-1-1 0 0 0,0 0-1 0 0,0-1 1 0 0,-2 1 0 0 0,0-2 0 0 0,-1 1-1 0 0,0-2 1 0 0,0 1 0 0 0,-2-1 0 0 0,1-1 0 0 0,-2-1-1 0 0,1 1 1 0 0,-15 6-44 0 0,21-13 61 0 0,0-2 1 0 0,0 1-1 0 0,0-1 1 0 0,0 0-1 0 0,0-1 1 0 0,0 1-1 0 0,-1-2 0 0 0,1 1 1 0 0,0-1-1 0 0,-1 0 1 0 0,1 0-1 0 0,0-1 1 0 0,-1 0-1 0 0,1 0 0 0 0,0-1 1 0 0,0 0-1 0 0,0 0 1 0 0,0-1-1 0 0,0 1 1 0 0,0-2-1 0 0,1 1 0 0 0,0-1 1 0 0,-1 0-1 0 0,1 0 1 0 0,1-1-1 0 0,-1 1 1 0 0,1-1-1 0 0,-1-1 0 0 0,1 1 1 0 0,1-1-1 0 0,-1 0 1 0 0,1 0-1 0 0,-2-4-61 0 0,0-7 31 0 0,1 0 1 0 0,0 0-1 0 0,2 0 0 0 0,0-1 0 0 0,0 1 0 0 0,2-1 1 0 0,0 0-1 0 0,1 0 0 0 0,1 1 0 0 0,1-1 0 0 0,0 0 1 0 0,2 1-1 0 0,0 0 0 0 0,0-1 0 0 0,2 1 0 0 0,0 1 1 0 0,1-1-1 0 0,0 1 0 0 0,2 1 0 0 0,7-12-31 0 0,5-5-206 0 0,2 2-1 0 0,1 0 0 0 0,1 2 0 0 0,2 0 1 0 0,0 2-1 0 0,2 1 0 0 0,1 1 1 0 0,0 2-1 0 0,2 1 0 0 0,20-10 207 0 0,79-37-4288 0 0,-1 10-5000 0 0,-90 42-2392 0 0</inkml:trace>
  <inkml:trace contextRef="#ctx0" brushRef="#br0" timeOffset="-41662.761">2297 107 14043 0 0,'0'0'1803'0'0,"0"0"-319"0"0,0 0-383 0 0,0 0-185 0 0,0 0 1 0 0,0 0 20 0 0,0 0-37 0 0,0 0-131 0 0,0 0-177 0 0,0 0-177 0 0,0 0-138 0 0,-1-2-74 0 0,-6-4 245 0 0,7 24 350 0 0,1-5-659 0 0,-8 494 1461 0 0,8-485-1584 0 0,0-1-1 0 0,2 0 1 0 0,0 0 0 0 0,1 0-1 0 0,1-1 1 0 0,1 1 0 0 0,1-1-1 0 0,1 0 1 0 0,0-1 0 0 0,2 0-1 0 0,0 0 1 0 0,8 9-16 0 0,-17-26 11 0 0,0 0 1 0 0,0-1-1 0 0,1 1 0 0 0,-1 0 1 0 0,0-1-1 0 0,1 1 0 0 0,-1-1 1 0 0,1 1-1 0 0,0-1 1 0 0,-1 0-1 0 0,1 0 0 0 0,0 0 1 0 0,0 0-1 0 0,0 0 0 0 0,0 0 1 0 0,-1 0-1 0 0,1 0 0 0 0,1-1 1 0 0,-1 1-1 0 0,0-1 1 0 0,0 0-1 0 0,0 1 0 0 0,0-1 1 0 0,0 0-1 0 0,0 0 0 0 0,0-1 1 0 0,0 1-1 0 0,0 0 1 0 0,0-1-1 0 0,0 1 0 0 0,1-1 1 0 0,-2 1-1 0 0,1-1 0 0 0,0 0 1 0 0,0 0-1 0 0,0 0 0 0 0,0 0 1 0 0,0 0-1 0 0,-1-1 1 0 0,1 1-1 0 0,-1 0 0 0 0,2-1-11 0 0,25-37 123 0 0,-1-1-1 0 0,-2-1 1 0 0,-2-1-1 0 0,-1-1 0 0 0,9-30-122 0 0,31-74 31 0 0,-53 137-154 0 0,-6 32-145 0 0,-2-13 299 0 0,2 15-54 0 0,-3-6 10 0 0,1-1 0 0 0,1 0-1 0 0,1 1 1 0 0,0-1 0 0 0,1 0 0 0 0,1 0 0 0 0,1-1 0 0 0,0 0 0 0 0,1 0 0 0 0,1 0 0 0 0,0-1 0 0 0,1 0-1 0 0,1 0 1 0 0,7 8 13 0 0,-12-18 8 0 0,0 1-1 0 0,0 0 1 0 0,0-1 0 0 0,1 0-1 0 0,0-1 1 0 0,0 1-1 0 0,0-1 1 0 0,1 0-1 0 0,-1 0 1 0 0,1-1-1 0 0,0 0 1 0 0,0 0 0 0 0,0-1-1 0 0,0 0 1 0 0,1 0-1 0 0,-1 0 1 0 0,1-1-1 0 0,-1 0 1 0 0,1-1-1 0 0,-1 0 1 0 0,1 0 0 0 0,-1 0-1 0 0,1-1 1 0 0,3-1-8 0 0,0-5 70 0 0,0-1 0 0 0,-1 0 1 0 0,0 0-1 0 0,0-1 0 0 0,-1 0 1 0 0,0-1-1 0 0,-1 0 0 0 0,0-1 0 0 0,0 1 1 0 0,-1-1-1 0 0,-1-1 0 0 0,3-5-70 0 0,-6 11 33 0 0,26-44 126 0 0,-3-2 1 0 0,-2-1-1 0 0,-2-1 1 0 0,-3-1-1 0 0,-2-1 1 0 0,-3 0-1 0 0,-2-1 0 0 0,-2-1 1 0 0,0-38-160 0 0,-10 44-255 0 0,-9 54-3434 0 0,9 31-152 0 0,0-11-3205 0 0,0-10-4890 0 0</inkml:trace>
  <inkml:trace contextRef="#ctx0" brushRef="#br0" timeOffset="-41246.025">3381 785 11963 0 0,'0'0'1536'0'0,"0"0"-219"0"0,0 0 109 0 0,0 0 129 0 0,0 0 5 0 0,0 0-125 0 0,0 0-196 0 0,0 0-177 0 0,0 0-149 0 0,33-16-135 0 0,101-52-126 0 0,-51 7 502 0 0,-69 45-917 0 0,-6 9-133 0 0,-1 0 0 0 0,-1 0 0 0 0,1 0 0 0 0,-1-1 0 0 0,0 0 0 0 0,-1 0 0 0 0,0-1 0 0 0,0 0 0 0 0,-1 1 0 0 0,0-2 0 0 0,-1 1 0 0 0,0 0 0 0 0,0-1 0 0 0,-1 1 0 0 0,0-1 0 0 0,-1 0 0 0 0,0 1 0 0 0,-1-1 0 0 0,1 0 1 0 0,-2-5-105 0 0,-1 13 8 0 0,0-1 1 0 0,0 1-1 0 0,1 0 1 0 0,-2 1 0 0 0,1-1-1 0 0,0 0 1 0 0,0 0 0 0 0,0 1-1 0 0,-1 0 1 0 0,1-1-1 0 0,-1 1 1 0 0,1 0 0 0 0,-1 0-1 0 0,0 0 1 0 0,1 0 0 0 0,-1 1-1 0 0,0-1 1 0 0,1 1-1 0 0,-1 0 1 0 0,0 0 0 0 0,0 0-1 0 0,0 0 1 0 0,1 0 0 0 0,-1 0-1 0 0,0 1 1 0 0,0-1-1 0 0,1 1 1 0 0,-1 0 0 0 0,1 0-1 0 0,-1 0 1 0 0,0 0 0 0 0,-1 2-9 0 0,-11 7-23 0 0,1 1 0 0 0,1 0 0 0 0,0 1 0 0 0,1 1 0 0 0,0 0 0 0 0,0 0 0 0 0,2 1-1 0 0,0 1 1 0 0,-2 4 23 0 0,9-15-6 0 0,-12 16-10 0 0,1 0-1 0 0,1 1 1 0 0,1 0-1 0 0,1 1 1 0 0,1 0-1 0 0,1 1 1 0 0,1 0 0 0 0,0 0-1 0 0,2 1 1 0 0,1-1-1 0 0,1 2 1 0 0,0 10 16 0 0,4-32 1 0 0,0 1 1 0 0,1 0 0 0 0,-1 0-1 0 0,1 0 1 0 0,0 0 0 0 0,0 0-1 0 0,0 0 1 0 0,0-1 0 0 0,0 1-1 0 0,1 0 1 0 0,0-1 0 0 0,0 1-1 0 0,0-1 1 0 0,0 0-1 0 0,1 1 1 0 0,-1-1 0 0 0,1 0-1 0 0,0-1 1 0 0,-1 1 0 0 0,1 0-1 0 0,1-1 1 0 0,-1 0 0 0 0,0 1-1 0 0,0-1 1 0 0,1-1 0 0 0,0 1-1 0 0,-1 0 1 0 0,1-1-1 0 0,0 0 1 0 0,0 0 0 0 0,-1 0-1 0 0,1 0 1 0 0,0 0 0 0 0,0-1-1 0 0,2 0-1 0 0,7 1-75 0 0,0 0-1 0 0,0-1 0 0 0,0-1 1 0 0,0 0-1 0 0,0-1 1 0 0,-1 0-1 0 0,1-1 0 0 0,0 0 1 0 0,-1-1-1 0 0,6-2 76 0 0,52-28-2068 0 0,-26 10-4411 0 0,-27 16-5494 0 0</inkml:trace>
  <inkml:trace contextRef="#ctx0" brushRef="#br0" timeOffset="-29572.784">528 1631 5089 0 0,'0'0'1580'0'0,"0"0"-151"0"0,0 0-64 0 0,0 0 25 0 0,0 0 50 0 0,0 0 1 0 0,0 0-121 0 0,0 0-193 0 0,0 0-150 0 0,0 0-124 0 0,0 0-104 0 0,-35 3-76 0 0,-110 10-66 0 0,141-13-556 0 0,-1 0-1 0 0,1 0 0 0 0,-1 1 0 0 0,0-1 1 0 0,1 1-1 0 0,0 1 0 0 0,-1-1 0 0 0,1 0 1 0 0,-1 1-1 0 0,1 0 0 0 0,0 0 0 0 0,0 0 1 0 0,0 1-1 0 0,0-1 0 0 0,1 1 0 0 0,-1 0 1 0 0,1 0-1 0 0,-1 1-50 0 0,-5 5 169 0 0,-19 17 103 0 0,2 2 1 0 0,1 1-1 0 0,1 1 1 0 0,1 0-1 0 0,2 2 0 0 0,1 1 1 0 0,2 1-1 0 0,1 0 1 0 0,2 1-1 0 0,1 1 0 0 0,1 4-272 0 0,-2 48 313 0 0,15-85-296 0 0,0-1 0 0 0,0 1 0 0 0,0-1 0 0 0,1 1 0 0 0,-1-1 0 0 0,1 0 0 0 0,-1 1 0 0 0,1-1 0 0 0,0 1 0 0 0,0-1 0 0 0,0 0 0 0 0,0 0 0 0 0,0 0 0 0 0,1 0 1 0 0,-1 0-1 0 0,1 0 0 0 0,-1 0 0 0 0,1 0 0 0 0,0 0 0 0 0,0 0 0 0 0,-1-1 0 0 0,1 1 0 0 0,1-1 0 0 0,-1 0 0 0 0,0 1 0 0 0,0-1 0 0 0,0 0 0 0 0,1 0 0 0 0,-1 0 0 0 0,0-1 0 0 0,1 1 0 0 0,-1-1 0 0 0,1 1-17 0 0,5 0 66 0 0,0-1-1 0 0,0 1 0 0 0,0-1 1 0 0,0-1-1 0 0,0 0 0 0 0,0 0 1 0 0,0 0-1 0 0,0-1 0 0 0,-1 0 0 0 0,1-1 1 0 0,-1 0-1 0 0,1 0 0 0 0,-1 0 1 0 0,0-1-1 0 0,0 0 0 0 0,0-1 1 0 0,-1 1-1 0 0,5-5-65 0 0,103-110 607 0 0,-97 99-541 0 0,168-245 356 0 0,-116 159-361 0 0,-61 92-31 0 0,-3 7-101 0 0,-4 20-35 0 0,-28 123 40 0 0,25-121-80 0 0,0-1 0 0 0,0 1-1 0 0,2 0 1 0 0,0 0-1 0 0,0-1 1 0 0,2 1-1 0 0,0 0 1 0 0,0 0-1 0 0,1-1 1 0 0,1 0 0 0 0,0 0-1 0 0,1 0 1 0 0,1 0-1 0 0,0-1 1 0 0,1 1-1 0 0,3 3 147 0 0,38 44-3194 0 0,-30-43-747 0 0,3-2-4134 0 0,-10-8-1476 0 0</inkml:trace>
  <inkml:trace contextRef="#ctx0" brushRef="#br0" timeOffset="-29161.026">883 2088 10034 0 0,'0'0'3845'0'0,"0"0"-1751"0"0,0 0-577 0 0,0 0-23 0 0,0 0-66 0 0,0 0-147 0 0,0 0-228 0 0,0 0-238 0 0,0 0-180 0 0,0 0-138 0 0,0 0-70 0 0,0 0-67 0 0,0 0-42 0 0,12-34-50 0 0,39-106-60 0 0,7 27 168 0 0,9 10-182 0 0,-53 198-986 0 0,-12-82 833 0 0,1 0 1 0 0,0 0-1 0 0,1 0 0 0 0,0-1 0 0 0,1 1 1 0 0,0-1-1 0 0,1 0 0 0 0,0-1 0 0 0,1 1 1 0 0,1-1-1 0 0,-1-1 0 0 0,2 1 0 0 0,6 5-41 0 0,-12-13 73 0 0,1-1 0 0 0,-1 1 0 0 0,1-1 0 0 0,0 0 0 0 0,0 0 0 0 0,0-1 0 0 0,0 1 0 0 0,0-1 0 0 0,0 0 0 0 0,0 0 0 0 0,1 0 0 0 0,-1 0 0 0 0,0-1 0 0 0,1 0 0 0 0,-1 0 0 0 0,0 0 0 0 0,1 0 0 0 0,-1-1 0 0 0,0 1-1 0 0,0-1 1 0 0,1 0 0 0 0,-1-1 0 0 0,0 1 0 0 0,0-1 0 0 0,0 0 0 0 0,0 0 0 0 0,-1 0 0 0 0,1 0 0 0 0,0-1 0 0 0,-1 1 0 0 0,0-1 0 0 0,1 0 0 0 0,-1 0 0 0 0,2-3-73 0 0,91-133 560 0 0,-85 123-1342 0 0,18-19-3689 0 0,-15 29-1431 0 0,4 4-3967 0 0,-13 2 1264 0 0</inkml:trace>
  <inkml:trace contextRef="#ctx0" brushRef="#br0" timeOffset="-28615.257">1883 1679 3105 0 0,'0'0'4398'0'0,"0"0"-2132"0"0,0 0-558 0 0,0 0 36 0 0,0 0 12 0 0,0 0-73 0 0,0 0-168 0 0,0 0-198 0 0,0 0-255 0 0,0 0-205 0 0,0 0-126 0 0,0 0-115 0 0,0 0-58 0 0,4-13-60 0 0,9-41-75 0 0,-13 53-399 0 0,-1-1 0 0 0,1 1-1 0 0,-1 0 1 0 0,0 0 0 0 0,1 0-1 0 0,-1 0 1 0 0,0 0 0 0 0,0 0 0 0 0,0 0-1 0 0,0 0 1 0 0,0 0 0 0 0,0 0-1 0 0,0 0 1 0 0,0 1 0 0 0,0-1 0 0 0,0 0-1 0 0,0 1 1 0 0,-1-1 0 0 0,1 1-1 0 0,0-1 1 0 0,0 1 0 0 0,-1 0 0 0 0,1-1-1 0 0,0 1 1 0 0,-1 0 0 0 0,1 0-1 0 0,0 0 1 0 0,-1 0 0 0 0,1 0-1 0 0,0 0 1 0 0,0 0 0 0 0,-1 1 0 0 0,1-1-1 0 0,0 0 1 0 0,-1 1 0 0 0,1-1-24 0 0,-4 1 78 0 0,-4-1-52 0 0,1 0 0 0 0,-1 1 0 0 0,0 1 0 0 0,0 0-1 0 0,1 0 1 0 0,-1 0 0 0 0,1 1 0 0 0,0 1-1 0 0,0-1 1 0 0,0 1 0 0 0,0 0 0 0 0,1 1 0 0 0,-1 0-1 0 0,1 0 1 0 0,0 1 0 0 0,1 0 0 0 0,-1 0-1 0 0,1 0 1 0 0,0 1 0 0 0,1 0 0 0 0,0 0 0 0 0,0 1-1 0 0,0-1 1 0 0,1 1 0 0 0,0 0 0 0 0,1 0 0 0 0,0 0-1 0 0,0 1 1 0 0,1-1 0 0 0,-1 1 0 0 0,2-1-1 0 0,0 1 1 0 0,0 1-26 0 0,0-4 2 0 0,1-1 1 0 0,0 1-1 0 0,0-1 0 0 0,1 0 0 0 0,-1 1 0 0 0,1-1 1 0 0,0 0-1 0 0,1 0 0 0 0,-1 1 0 0 0,1-1 0 0 0,0 0 1 0 0,1 0-1 0 0,-1-1 0 0 0,1 1 0 0 0,0 0 0 0 0,0-1 1 0 0,0 0-1 0 0,1 0 0 0 0,-1 0 0 0 0,1 0 0 0 0,0 0 1 0 0,0-1-1 0 0,1 1 0 0 0,-1-1 0 0 0,1 0 0 0 0,-1-1 1 0 0,1 1-1 0 0,0-1 0 0 0,0 0 0 0 0,0 0 0 0 0,0 0 1 0 0,0-1-1 0 0,1 0 0 0 0,2 1-2 0 0,2-1 51 0 0,0-1 0 0 0,0 0 0 0 0,0 0 0 0 0,0-1 0 0 0,0 0 0 0 0,-1 0 0 0 0,1-1-1 0 0,0-1 1 0 0,-1 0 0 0 0,1 0 0 0 0,-1-1 0 0 0,0 0 0 0 0,0 0 0 0 0,0-1 0 0 0,0 0 0 0 0,-1-1 0 0 0,0 0 0 0 0,0 0 0 0 0,-1-1 0 0 0,3-3-51 0 0,10-8 158 0 0,-13 11-95 0 0,-1 0 0 0 0,2 0-1 0 0,-1 0 1 0 0,1 1 0 0 0,0 0 0 0 0,0 1 0 0 0,0 0 0 0 0,1 0 0 0 0,0 0 0 0 0,0 1 0 0 0,0 1 0 0 0,1 0 0 0 0,-1 0-1 0 0,1 1 1 0 0,4-1-63 0 0,-9 5 12 0 0,0 0 0 0 0,0 1 0 0 0,0 0 0 0 0,0 0 0 0 0,-1 0 0 0 0,1 0 0 0 0,-1 1 0 0 0,0-1 0 0 0,0 1 0 0 0,-1 0 0 0 0,1 0 0 0 0,-1 1-1 0 0,0-1 1 0 0,0 1 0 0 0,0 0 0 0 0,0 0 0 0 0,-1 0 0 0 0,0 0 0 0 0,1 3-12 0 0,56 195 113 0 0,-48-158-118 0 0,-2 1-1 0 0,-1-1 1 0 0,-3 1-1 0 0,-2 0 1 0 0,-1 1-1 0 0,-3-1 1 0 0,-2 5 5 0 0,-2-32-11 0 0,0 0 1 0 0,-1-1-1 0 0,0 1 1 0 0,-2-1-1 0 0,0 0 0 0 0,-1-1 1 0 0,-1 0-1 0 0,-1-1 1 0 0,0 0-1 0 0,-1 0 1 0 0,-4 4 10 0 0,13-17 0 0 0,1 0-1 0 0,0 0 1 0 0,-1 0 0 0 0,0 0 0 0 0,0 0 0 0 0,0-1 0 0 0,0 1-1 0 0,0-1 1 0 0,0 0 0 0 0,-1 0 0 0 0,1 0 0 0 0,-1 0 0 0 0,1-1 0 0 0,-1 1-1 0 0,0-1 1 0 0,1 0 0 0 0,-1 0 0 0 0,0 0 0 0 0,0 0 0 0 0,0-1-1 0 0,0 0 1 0 0,0 0 0 0 0,0 0 0 0 0,0 0 0 0 0,0 0 0 0 0,0-1-1 0 0,1 0 1 0 0,-1 0 0 0 0,0 0 0 0 0,0 0 0 0 0,1-1 0 0 0,-1 1 0 0 0,0-1-1 0 0,1 0 1 0 0,0 0 0 0 0,-1 0 0 0 0,1 0 0 0 0,0-1 0 0 0,0 0-1 0 0,0 1 1 0 0,0-1 0 0 0,-1-2 0 0 0,-4-15-6 0 0,1-1 0 0 0,1 0 0 0 0,0 0 0 0 0,2-1 0 0 0,0 1 0 0 0,2-1 0 0 0,0 0 0 0 0,1 0 0 0 0,2 0 0 0 0,0 0 0 0 0,2-8 6 0 0,-2 17-7 0 0,1-13-254 0 0,1 0 1 0 0,1 1 0 0 0,1-1-1 0 0,2 1 1 0 0,0 1 0 0 0,11-23 260 0 0,49-70-6008 0 0,-48 92 2108 0 0,-3 4-3196 0 0,-5 8-2659 0 0</inkml:trace>
  <inkml:trace contextRef="#ctx0" brushRef="#br0" timeOffset="-28322.213">2422 1690 16564 0 0,'0'0'1623'0'0,"0"0"-346"0"0,0 0-153 0 0,0 0 21 0 0,0 0 14 0 0,0 0-141 0 0,0 0-260 0 0,0 0-274 0 0,0 0-169 0 0,0 0-41 0 0,0 0-1 0 0,0 0-13 0 0,0 0-59 0 0,3 20-58 0 0,22 122 171 0 0,-23-137-280 0 0,-1 1-1 0 0,1-1 0 0 0,0 0 1 0 0,1 0-1 0 0,-1-1 0 0 0,1 1 1 0 0,0 0-1 0 0,0-1 0 0 0,1 0 1 0 0,-1 0-1 0 0,1 0 1 0 0,0 0-1 0 0,0 0 0 0 0,0-1 1 0 0,0 0-1 0 0,1 0 0 0 0,0 0 1 0 0,-1 0-1 0 0,1-1 0 0 0,0 0 1 0 0,0 0-1 0 0,0 0 0 0 0,0 0 1 0 0,1-1-1 0 0,-1 0 0 0 0,0 0 1 0 0,1 0-1 0 0,-1-1 0 0 0,1 0 1 0 0,-1 0-1 0 0,0 0 0 0 0,1-1 1 0 0,1 0-34 0 0,0-2 55 0 0,0-1 0 0 0,0 0 1 0 0,0 0-1 0 0,0-1 1 0 0,-1 0-1 0 0,0 0 0 0 0,0 0 1 0 0,0-1-1 0 0,-1 0 1 0 0,0 0-1 0 0,0-1 0 0 0,0 1 1 0 0,-1-1-1 0 0,0 0 1 0 0,0 0-1 0 0,-1 0 0 0 0,1-3-55 0 0,9-12 28 0 0,9-50-2067 0 0,-10 22-5565 0 0,-10 42 1783 0 0,-1 0-5541 0 0</inkml:trace>
  <inkml:trace contextRef="#ctx0" brushRef="#br0" timeOffset="-28005.75">2905 1278 12947 0 0,'0'0'2596'0'0,"0"0"-385"0"0,0 0-303 0 0,0 0-163 0 0,0 0-140 0 0,0 0-193 0 0,0 0-227 0 0,0 0-246 0 0,0 0-198 0 0,0 0-145 0 0,0 0-138 0 0,0 0-98 0 0,0 0-93 0 0,2-11-104 0 0,3-7-121 0 0,0-1 62 0 0,-10 45 14 0 0,-10 65 3 0 0,4 0 0 0 0,5 0 0 0 0,3 56-121 0 0,4-110-42 0 0,3-1-1 0 0,0 1 1 0 0,3 0 0 0 0,1-1 0 0 0,2 0 42 0 0,-8-27-213 0 0,0 0 1 0 0,1 0-1 0 0,0 0 0 0 0,0 0 0 0 0,1-1 1 0 0,1 1-1 0 0,-1-1 0 0 0,1 0 1 0 0,1 0-1 0 0,2 2 213 0 0,-7-10-181 0 0,0 1-1 0 0,1-1 1 0 0,-1 1 0 0 0,0-1 0 0 0,1 0 0 0 0,-1 0 0 0 0,0 1-1 0 0,1-1 1 0 0,-1 0 0 0 0,0 0 0 0 0,1-1 0 0 0,-1 1-1 0 0,0 0 1 0 0,1 0 0 0 0,-1-1 0 0 0,0 1 0 0 0,1 0-1 0 0,-1-1 1 0 0,0 0 0 0 0,0 1 0 0 0,0-1 0 0 0,1 0-1 0 0,-1 1 1 0 0,0-1 0 0 0,0 0 0 0 0,0 0 0 0 0,0 0-1 0 0,0 0 1 0 0,0 0 0 0 0,0 0 181 0 0,14-18-2456 0 0,7-8-5338 0 0,-16 18-2742 0 0</inkml:trace>
  <inkml:trace contextRef="#ctx0" brushRef="#br0" timeOffset="-27329.059">3392 1510 10882 0 0,'0'0'3101'0'0,"0"0"-1091"0"0,0 0-466 0 0,0 0-74 0 0,0 0-69 0 0,0 0-90 0 0,0 0-161 0 0,0 0-182 0 0,0 0-158 0 0,-19 32-169 0 0,-60 103-134 0 0,-16 19 625 0 0,88-143-1092 0 0,0 1-1 0 0,1 0 1 0 0,0 0-1 0 0,1 0 1 0 0,0 1-1 0 0,1 0 1 0 0,0 0-1 0 0,1 0 1 0 0,1 0-1 0 0,0 1 1 0 0,1-1-1 0 0,0 1 1 0 0,1 8-40 0 0,2-20 1 0 0,0 1 0 0 0,0-1 0 0 0,0 0 0 0 0,1 0 0 0 0,-1 0 0 0 0,0-1 0 0 0,1 1 0 0 0,-1 0 0 0 0,1-1 0 0 0,0 0 0 0 0,-1 1 1 0 0,1-1-1 0 0,0 0 0 0 0,0-1 0 0 0,0 1 0 0 0,0 0 0 0 0,-1-1 0 0 0,1 0 0 0 0,0 1 0 0 0,0-1 0 0 0,0 0 0 0 0,0-1 1 0 0,0 1-1 0 0,0 0 0 0 0,0-1 0 0 0,0 0 0 0 0,0 1 0 0 0,0-1 0 0 0,-1 0 0 0 0,1-1 0 0 0,0 1 0 0 0,-1 0 0 0 0,1-1 1 0 0,-1 0-1 0 0,1 1 0 0 0,-1-1 0 0 0,0 0 0 0 0,1-1-1 0 0,24-19 32 0 0,-2 0 0 0 0,-1-2 0 0 0,-1-1 0 0 0,-1-1 0 0 0,-1 0 0 0 0,-1-2 0 0 0,7-15-32 0 0,53-115 57 0 0,-86 192-286 0 0,1-17 215 0 0,1 1 0 0 0,0 1 0 0 0,1-1 1 0 0,1 1-1 0 0,1-1 0 0 0,1 1 0 0 0,0 2 14 0 0,1-15-5 0 0,-1 0 0 0 0,1 0 0 0 0,0-1-1 0 0,0 1 1 0 0,1-1 0 0 0,0 1 0 0 0,0-1 0 0 0,0 1 0 0 0,1-1 0 0 0,-1 0 0 0 0,1 0-1 0 0,1 0 1 0 0,-1 0 0 0 0,1-1 0 0 0,-1 1 0 0 0,1-1 0 0 0,1 0 0 0 0,-1 0-1 0 0,0-1 1 0 0,1 1 0 0 0,0-1 0 0 0,0 0 0 0 0,0 0 0 0 0,4 1 5 0 0,-4-1 5 0 0,0-2 1 0 0,1 1 0 0 0,-1-1-1 0 0,1 0 1 0 0,0 0-1 0 0,-1 0 1 0 0,1-1-1 0 0,0 0 1 0 0,-1 0-1 0 0,1 0 1 0 0,0-1 0 0 0,-1 0-1 0 0,1 0 1 0 0,0 0-1 0 0,-1-1 1 0 0,0 1-1 0 0,1-2 1 0 0,-1 1 0 0 0,0 0-1 0 0,0-1 1 0 0,0 0-1 0 0,0 0 1 0 0,-1-1-1 0 0,1 1 1 0 0,-1-1 0 0 0,1 0-6 0 0,98-119 342 0 0,-92 107-277 0 0,8-12 17 0 0,-2-1 1 0 0,-1-1-1 0 0,-1-1 0 0 0,-1 0 1 0 0,-2 0-1 0 0,-2-1 0 0 0,0-1 1 0 0,2-20-83 0 0,-12 2 99 0 0,0 50-103 0 0,0 0-1 0 0,0 0 1 0 0,0 0 0 0 0,-1 0-1 0 0,1 0 1 0 0,0 0-1 0 0,-1 0 1 0 0,1 0-1 0 0,-1 0 1 0 0,1 0-1 0 0,-1 0 1 0 0,1 1 0 0 0,-1-1-1 0 0,1 0 1 0 0,-1 0-1 0 0,0 0 1 0 0,0 1-1 0 0,1-1 1 0 0,-1 0-1 0 0,0 1 1 0 0,0-1 0 0 0,0 1-1 0 0,0-1 1 0 0,0 1-1 0 0,0-1 1 0 0,0 1-1 0 0,0 0 1 0 0,0 0-1 0 0,0-1 1 0 0,0 1 0 0 0,0 0-1 0 0,0 0 1 0 0,0 0-1 0 0,0 0 1 0 0,0 0-1 0 0,0 0 1 0 0,0 0-1 0 0,0 0 1 0 0,0 0 0 0 0,0 1-1 0 0,0-1 1 0 0,0 0-1 0 0,0 1 1 0 0,0-1-1 0 0,0 1 1 0 0,1-1-1 0 0,-2 1 5 0 0,-6 5-25 0 0,0 0 0 0 0,0 1 0 0 0,1 0 0 0 0,-1 0-1 0 0,2 1 1 0 0,-1-1 0 0 0,1 2 0 0 0,0-1 0 0 0,1 1-1 0 0,-2 3 26 0 0,3-6-15 0 0,1 0-1 0 0,0 0 0 0 0,0 0 1 0 0,0 0-1 0 0,1 1 0 0 0,0-1 1 0 0,0 1-1 0 0,1 0 1 0 0,0 0-1 0 0,0-1 0 0 0,0 1 1 0 0,1 0-1 0 0,0 0 0 0 0,1 0 1 0 0,0 6 15 0 0,47 43-6 0 0,-37-43 59 0 0,-1 1 1 0 0,0 0-1 0 0,-1 1 0 0 0,0 0 0 0 0,-1 0 0 0 0,-1 1 0 0 0,0 0 1 0 0,-1 0-1 0 0,-1 1 0 0 0,-1 0 0 0 0,1 6-53 0 0,13 39 213 0 0,-12-44-565 0 0,17 35 470 0 0,9-39-6951 0 0,-26-14-173 0 0,-2 0-5241 0 0</inkml:trace>
  <inkml:trace contextRef="#ctx0" brushRef="#br0" timeOffset="-40221.051">4893 534 3377 0 0,'0'0'4803'0'0,"0"0"-2375"0"0,0 0-800 0 0,0 0-114 0 0,0 0-49 0 0,0 0-94 0 0,0 0-216 0 0,0 0-229 0 0,0 0-196 0 0,0 0-135 0 0,0 0-80 0 0,0 0-54 0 0,0 0-31 0 0,-7 30-37 0 0,-19 93-30 0 0,21-3 527 0 0,4-114-851 0 0,1 1 0 0 0,1-1 1 0 0,-1 0-1 0 0,1 1 1 0 0,0-1-1 0 0,1 0 0 0 0,-1 1 1 0 0,1-1-1 0 0,0 0 1 0 0,1 0-1 0 0,-1 0 0 0 0,1 0 1 0 0,1-1-1 0 0,-1 1 1 0 0,1-1-1 0 0,0 0 1 0 0,0 0-1 0 0,0 0 0 0 0,1-1 1 0 0,0 1-1 0 0,0-1 1 0 0,0 0-1 0 0,0-1 0 0 0,0 1 1 0 0,1-1-1 0 0,0 0 1 0 0,0 0-1 0 0,-1-1 0 0 0,2 1 1 0 0,-1-2-1 0 0,5 2-39 0 0,-5-3 62 0 0,0 0 0 0 0,0-1-1 0 0,0 0 1 0 0,0 0 0 0 0,0 0 0 0 0,0-1 0 0 0,0 0-1 0 0,0 0 1 0 0,-1 0 0 0 0,1-1 0 0 0,-1 0-1 0 0,1 0 1 0 0,-1 0 0 0 0,0-1 0 0 0,-1 0-1 0 0,1 1 1 0 0,0-2 0 0 0,-1 1 0 0 0,0-1-62 0 0,17-16 108 0 0,-2-2 1 0 0,-1 0-1 0 0,0-1 1 0 0,-2 0 0 0 0,-1-2-1 0 0,-1 0 1 0 0,-1 0-1 0 0,-1-1 1 0 0,-1-1-1 0 0,2-13-108 0 0,0 158 43 0 0,-13-111-35 0 0,1 0 0 0 0,0-1 0 0 0,1 1 1 0 0,-1 0-1 0 0,1 0 0 0 0,0-1 0 0 0,0 1 0 0 0,1-1 0 0 0,0 0 1 0 0,0 0-1 0 0,0 0 0 0 0,1 0 0 0 0,-1 0 0 0 0,1-1 0 0 0,0 1 1 0 0,1-1-1 0 0,-1 0 0 0 0,1 0 0 0 0,-1-1 0 0 0,1 0 0 0 0,0 1 1 0 0,0-1-1 0 0,1-1 0 0 0,-1 1 0 0 0,1-1 0 0 0,-1 0 0 0 0,1 0 1 0 0,0-1-1 0 0,0 0 0 0 0,-1 0 0 0 0,1 0 0 0 0,0-1 0 0 0,5 1-8 0 0,-3-1 77 0 0,0-1 0 0 0,1 0 0 0 0,-1 0 0 0 0,0 0 0 0 0,-1-1 0 0 0,1 0 0 0 0,0-1 0 0 0,0 1 0 0 0,-1-2 0 0 0,0 1 0 0 0,0-1 0 0 0,0 0 0 0 0,0 0 0 0 0,0-1 0 0 0,-1 0 0 0 0,0 0 0 0 0,0-1 0 0 0,0 0-77 0 0,2-1 14 0 0,-2 0 0 0 0,1 0 0 0 0,-1-1 0 0 0,0 0 0 0 0,0-1 0 0 0,-1 1 1 0 0,0-1-1 0 0,-1 0 0 0 0,0 0 0 0 0,0-1 0 0 0,-1 1 0 0 0,0-1 0 0 0,-1 1 0 0 0,0-1 0 0 0,-1 0 0 0 0,0 0 0 0 0,0 0 0 0 0,-1-1-14 0 0,-8 7-2767 0 0,2 5-8019 0 0,4 2-903 0 0</inkml:trace>
  <inkml:trace contextRef="#ctx0" brushRef="#br0" timeOffset="-39960.268">6062 648 17780 0 0,'0'0'919'0'0,"0"0"-222"0"0,0 0-6 0 0,0 0 94 0 0,0 0 44 0 0,-15 33-123 0 0,-47 101-208 0 0,38-50-5 0 0,23-76-761 0 0,3 28-293 0 0,16-25-6317 0 0,-13-11 669 0 0,0 0-3273 0 0</inkml:trace>
  <inkml:trace contextRef="#ctx0" brushRef="#br0" timeOffset="-39796.691">5997 56 18588 0 0,'0'0'1328'0'0,"0"0"-416"0"0,0 0-359 0 0,0 0-193 0 0,0 0-56 0 0,0 0-176 0 0,0 0-216 0 0,0 0-64 0 0,0 0-112 0 0,0 0-104 0 0,0 0-209 0 0,0 0-383 0 0,0 0-480 0 0,0 0-593 0 0,94 66-911 0 0,-79-51-1825 0 0,-8-8-3809 0 0</inkml:trace>
  <inkml:trace contextRef="#ctx0" brushRef="#br0" timeOffset="-39564.265">6481 74 9866 0 0,'0'0'3367'0'0,"0"0"-785"0"0,0 0-540 0 0,0 0-357 0 0,0 0-284 0 0,0 0-231 0 0,0 0-209 0 0,0 0-163 0 0,0 0-127 0 0,0 0-101 0 0,-4 33-115 0 0,-16 107-123 0 0,7-34-79 0 0,5 1 0 0 0,4 74-253 0 0,11-41 538 0 0,-2-77-1926 0 0,-3-6-5237 0 0,29-173-10670 0 0,-25 101 15659 0 0</inkml:trace>
  <inkml:trace contextRef="#ctx0" brushRef="#br0" timeOffset="-39294.37">6789 0 10050 0 0,'0'0'3075'0'0,"0"0"-577"0"0,0 0-481 0 0,0 0-336 0 0,0 0-302 0 0,0 0-296 0 0,0 0-295 0 0,0 0-213 0 0,0 0-152 0 0,0 0-68 0 0,0 0 21 0 0,0 0 39 0 0,0 0 26 0 0,1 11-10 0 0,1 105 213 0 0,-4 0 0 0 0,-5 0 0 0 0,-13 47-644 0 0,20-161-18 0 0,-13 133-682 0 0,16-47-2885 0 0,1-71 692 0 0,-1-4-6169 0 0,-2-9-2199 0 0</inkml:trace>
  <inkml:trace contextRef="#ctx0" brushRef="#br0" timeOffset="-38595.211">7551 501 6705 0 0,'0'0'1773'0'0,"0"0"-23"0"0,0 0 107 0 0,0 0 105 0 0,0 0-15 0 0,0 0-259 0 0,0 0-373 0 0,0 0-348 0 0,0 0-199 0 0,0 0-66 0 0,0 0-14 0 0,0 0 4 0 0,-2 11-62 0 0,-1 7-328 0 0,1 1 0 0 0,1-1 0 0 0,0 1 0 0 0,2-1 0 0 0,0 1-1 0 0,1-1 1 0 0,1 4-302 0 0,1-7 117 0 0,1 0-1 0 0,0 0 0 0 0,1-1 1 0 0,1 0-1 0 0,0 0 0 0 0,1 0 0 0 0,0-1 1 0 0,2 2-117 0 0,-6-11 36 0 0,-1 0 1 0 0,1 0-1 0 0,0 0 1 0 0,0-1-1 0 0,1 1 1 0 0,-1-1-1 0 0,1 0 1 0 0,-1 0 0 0 0,1 0-1 0 0,0-1 1 0 0,0 0-1 0 0,0 0 1 0 0,0 0-1 0 0,1 0 1 0 0,-1-1-1 0 0,0 0 1 0 0,1 0-1 0 0,-1 0 1 0 0,1-1-1 0 0,-1 0 1 0 0,1 0-1 0 0,-1 0 1 0 0,1-1-1 0 0,3 0-35 0 0,1-3 71 0 0,0 0 0 0 0,0-1 1 0 0,-1 0-1 0 0,0 0 1 0 0,0-1-1 0 0,0 0 1 0 0,-1-1-1 0 0,0 0 1 0 0,0 0-1 0 0,0-1 1 0 0,-1 0-1 0 0,0 0 0 0 0,-1 0 1 0 0,0-1-1 0 0,0 0 1 0 0,-1 0-1 0 0,0-1 1 0 0,3-8-73 0 0,41-152-1010 0 0,-28 118-2155 0 0,-8 38-1234 0 0,3 4-4510 0 0,-7 6-2277 0 0</inkml:trace>
  <inkml:trace contextRef="#ctx0" brushRef="#br0" timeOffset="-31042.284">17735 612 8706 0 0,'0'0'1562'0'0,"0"0"-216"0"0,0 0-24 0 0,0 0 60 0 0,0 0 14 0 0,0 0-73 0 0,0 0-199 0 0,0 0-205 0 0,0 0-173 0 0,0 0-154 0 0,0 0-115 0 0,-15 0-78 0 0,-45 6-46 0 0,55-5-308 0 0,1 0 1 0 0,0 1-1 0 0,-1 0 0 0 0,1 0 0 0 0,0 0 0 0 0,1 0 0 0 0,-1 1 1 0 0,0-1-1 0 0,0 1 0 0 0,1 0 0 0 0,0 0 0 0 0,0 1 0 0 0,0-1 1 0 0,0 1-1 0 0,0-1 0 0 0,-1 3-45 0 0,-4 4 108 0 0,1-2-71 0 0,0 1-1 0 0,0 0 0 0 0,0 0 1 0 0,1 0-1 0 0,1 1 1 0 0,0 0-1 0 0,0 0 1 0 0,1 0-1 0 0,0 1 0 0 0,0-1 1 0 0,2 1-1 0 0,-1 0 1 0 0,1 0-1 0 0,1 0 1 0 0,0 0-1 0 0,0 10-36 0 0,3-19 28 0 0,0 0 0 0 0,0 0-1 0 0,0 0 1 0 0,0 0 0 0 0,0 0 0 0 0,0 0 0 0 0,0-1-1 0 0,1 1 1 0 0,-1-1 0 0 0,1 1 0 0 0,-1-1 0 0 0,1 0 0 0 0,0 0-1 0 0,-1 0 1 0 0,1 0 0 0 0,0-1 0 0 0,0 1 0 0 0,0-1-1 0 0,-1 0 1 0 0,1 1 0 0 0,0-1 0 0 0,0-1 0 0 0,0 1 0 0 0,0 0-1 0 0,-1-1 1 0 0,1 1 0 0 0,0-1 0 0 0,0 0 0 0 0,-1 0-1 0 0,1 0 1 0 0,0 0 0 0 0,-1 0 0 0 0,1-1 0 0 0,-1 1-1 0 0,3-3-27 0 0,11-7 54 0 0,-1-1 0 0 0,0-1-1 0 0,0-1 1 0 0,-1 0-1 0 0,-1 0 1 0 0,0-2-1 0 0,-1 1 1 0 0,-1-2-1 0 0,-1 1 1 0 0,0-2-1 0 0,-1 1 1 0 0,-1-1-1 0 0,0-1 1 0 0,-2 1-1 0 0,0-1 1 0 0,-1 0-1 0 0,-1-1 1 0 0,0 1-1 0 0,-2-1 1 0 0,0 0-1 0 0,-2 1 1 0 0,0-1-1 0 0,-2-9-53 0 0,3 26-18 0 0,-1 1 0 0 0,0 0 0 0 0,0 0 0 0 0,0-1 0 0 0,0 1 0 0 0,0 0-1 0 0,-1 0 1 0 0,1 0 0 0 0,-1-1 0 0 0,1 1 0 0 0,-1 0 0 0 0,0 0 0 0 0,0 0-1 0 0,0 0 1 0 0,0 0 0 0 0,0 0 0 0 0,0 0 0 0 0,-1 1 0 0 0,1-1 0 0 0,-1 0-1 0 0,1 1 1 0 0,-1-1 0 0 0,1 1 0 0 0,-1-1 0 0 0,0 1 0 0 0,0 0 0 0 0,0 0 0 0 0,0 0-1 0 0,0 0 1 0 0,0 0 0 0 0,0 0 0 0 0,0 0 0 0 0,0 1 0 0 0,0-1 0 0 0,-1 1 18 0 0,-2 40-522 0 0,8-35 533 0 0,0 0 0 0 0,1-1 0 0 0,-1 1 0 0 0,1-1 0 0 0,0 0 0 0 0,0 0 0 0 0,0-1 0 0 0,1 1-1 0 0,-1-1 1 0 0,1 0 0 0 0,0 0 0 0 0,0 0 0 0 0,0-1 0 0 0,0 1 0 0 0,0-1 0 0 0,1-1 0 0 0,-1 1 0 0 0,1-1 0 0 0,-1 0 0 0 0,1 0 0 0 0,0 0 0 0 0,-1-1-1 0 0,1 0 1 0 0,0 0 0 0 0,-1 0 0 0 0,3-1-11 0 0,3 0 51 0 0,0 0 0 0 0,-1-1 0 0 0,1 0-1 0 0,0-1 1 0 0,-1 0 0 0 0,1 0 0 0 0,-1-1 0 0 0,0-1-1 0 0,0 1 1 0 0,0-2 0 0 0,-1 1 0 0 0,0-1 0 0 0,0-1-1 0 0,0 0 1 0 0,-1 0 0 0 0,0-1 0 0 0,-1 1 0 0 0,1-2-1 0 0,-1 1 1 0 0,-1-1 0 0 0,1-2-51 0 0,15-23 99 0 0,-2 0 0 0 0,-1-1 0 0 0,-1-2 0 0 0,-3 0 0 0 0,2-7-99 0 0,-17 44-1 0 0,0 1 0 0 0,0-1 0 0 0,0 0 0 0 0,0 0 0 0 0,0 1 0 0 0,0-1 0 0 0,0 0 0 0 0,0 0 0 0 0,0 1 0 0 0,0-1 0 0 0,0 0 0 0 0,0 1 0 0 0,0-1 0 0 0,0 0 0 0 0,0 0 0 0 0,1 1-1 0 0,-1-1 1 0 0,0 0 0 0 0,0 0 0 0 0,0 0 0 0 0,0 1 0 0 0,1-1 0 0 0,-1 0 0 0 0,0 0 0 0 0,0 0 0 0 0,1 1 0 0 0,-1-1 0 0 0,0 0 0 0 0,0 0 0 0 0,1 0 0 0 0,-1 0 0 0 0,0 0 0 0 0,0 0 0 0 0,1 0 0 0 0,-1 0 0 0 0,0 0 0 0 0,0 1 0 0 0,1-1 0 0 0,-1 0 0 0 0,0 0 0 0 0,1 0 0 0 0,-1 0 0 0 0,0-1 0 0 0,0 1 0 0 0,1 0 0 0 0,-1 0 0 0 0,0 0 0 0 0,0 0 0 0 0,1 0 0 0 0,-1 0 0 0 0,0 0 0 0 0,0 0 0 0 0,1-1 0 0 0,-1 1 0 0 0,0 0 0 0 0,0 0 0 0 0,1 0 0 0 0,-1-1-1 0 0,0 1 3 0 0,8 36 21 0 0,-6-29-9 0 0,71 446 33 0 0,-68-412-96 0 0,28 208-1051 0 0,1 250 1101 0 0,-33-483 12 0 0,0-1-1 0 0,0 1 1 0 0,-2 0-1 0 0,0-1 0 0 0,0 1 1 0 0,-2-1-1 0 0,0 0 1 0 0,-1 0-1 0 0,0 0 1 0 0,-1 0-1 0 0,-1 0 0 0 0,0-1 1 0 0,-1 0-1 0 0,0 0 1 0 0,-2-1-1 0 0,1 0 1 0 0,-1-1-1 0 0,-1 1 1 0 0,0-2-1 0 0,-1 0 0 0 0,-5 5-11 0 0,12-14 19 0 0,0 0 0 0 0,1 1-1 0 0,-1-1 1 0 0,0-1 0 0 0,0 1-1 0 0,0 0 1 0 0,0-1 0 0 0,0 0-1 0 0,-1 0 1 0 0,1 0 0 0 0,0-1-1 0 0,0 1 1 0 0,-1-1 0 0 0,1 0-1 0 0,0 0 1 0 0,-1-1 0 0 0,1 1-1 0 0,0-1 1 0 0,-1 0 0 0 0,1 0-1 0 0,0 0 1 0 0,0-1 0 0 0,0 1-1 0 0,0-1 1 0 0,0 0 0 0 0,1 0-1 0 0,-1-1 1 0 0,0 1 0 0 0,1-1-1 0 0,0 1 1 0 0,-1-1 0 0 0,1 0 0 0 0,0-1-1 0 0,1 1 1 0 0,-1 0 0 0 0,1-1-1 0 0,-1 1 1 0 0,1-1 0 0 0,0 0-1 0 0,0-1-18 0 0,-6-16 75 0 0,2 0 0 0 0,1 0 1 0 0,0 0-1 0 0,2-1 0 0 0,0 1 0 0 0,1-1 0 0 0,2 0 0 0 0,0 0 0 0 0,1 0 0 0 0,1 1 1 0 0,2-1-1 0 0,4-17-75 0 0,1-1-113 0 0,1 0 1 0 0,3 1-1 0 0,1 0 1 0 0,2 1 0 0 0,1 1-1 0 0,2 0 1 0 0,2 1-1 0 0,1 2 1 0 0,19-23 112 0 0,90-75-9433 0 0,-110 116-2091 0 0</inkml:trace>
  <inkml:trace contextRef="#ctx0" brushRef="#br0" timeOffset="-33219.232">15807 575 18580 0 0,'0'0'942'0'0,"0"0"-324"0"0,0 0-35 0 0,0 0 56 0 0,0 0-48 0 0,0 0-115 0 0,0 0-133 0 0,0 0-103 0 0,0 0-62 0 0,0 0-42 0 0,0 0-38 0 0,-8 33-33 0 0,-24 101-28 0 0,32-81-41 0 0,4-49-4 0 0,-1-2 13 0 0,-1 1 0 0 0,1-1 0 0 0,0 1 0 0 0,-1-1 0 0 0,1 0 0 0 0,0 0 0 0 0,0 0-1 0 0,0 0 1 0 0,1-1 0 0 0,-1 1 0 0 0,0-1 0 0 0,1 0 0 0 0,-1 0 0 0 0,1 0 0 0 0,-1 0 0 0 0,1-1-1 0 0,-1 1 1 0 0,1-1 0 0 0,-1 0 0 0 0,1 0 0 0 0,-1 0 0 0 0,1-1 0 0 0,0 1 0 0 0,-1-1 0 0 0,1 0-1 0 0,-1 0 1 0 0,2 0-5 0 0,87-46 706 0 0,-83 40-563 0 0,1 0 0 0 0,-1-1 0 0 0,-1 1 1 0 0,1-2-1 0 0,-1 1 0 0 0,-1-2 0 0 0,0 1 0 0 0,0 0 1 0 0,-1-1-1 0 0,0-1 0 0 0,-1 1 0 0 0,0-1 0 0 0,0 0 1 0 0,-1 0-1 0 0,-1 0 0 0 0,0 0 0 0 0,0-1 0 0 0,-1 1 0 0 0,0-10-143 0 0,-3 16-21 0 0,0 0 0 0 0,0 0 0 0 0,0 1 0 0 0,-1-1 0 0 0,0 1 0 0 0,0-1 0 0 0,0 1 0 0 0,0 0 0 0 0,-1 0 0 0 0,1 0 0 0 0,-1 0 0 0 0,0 0-1 0 0,-1 0 1 0 0,1 1 0 0 0,0 0 0 0 0,-1-1 0 0 0,0 1 0 0 0,0 1 0 0 0,0-1 0 0 0,0 1 0 0 0,0-1 0 0 0,-1 1 0 0 0,1 0 0 0 0,-1 1 0 0 0,1-1-1 0 0,-1 1 1 0 0,0 0 0 0 0,1 0 0 0 0,-1 0 0 0 0,0 1 0 0 0,0-1 0 0 0,0 1 0 0 0,0 0 0 0 0,-1 1 21 0 0,-29 6-4191 0 0,7 13-3771 0 0,20-12-3616 0 0</inkml:trace>
  <inkml:trace contextRef="#ctx0" brushRef="#br0" timeOffset="-32875.177">16238 762 21253 0 0,'0'0'1397'0'0,"0"0"-541"0"0,0 0-200 0 0,0 0-15 0 0,0 0-88 0 0,0 0-89 0 0,0 0-34 0 0,0 0-57 0 0,0 0-42 0 0,0 0-37 0 0,34-32-65 0 0,103-101-61 0 0,-78 78 21 0 0,-12 15-261 0 0,-35 73-1188 0 0,-12-29 1246 0 0,0 0 0 0 0,0 1 0 0 0,0-1 0 0 0,1 0 0 0 0,0 1 0 0 0,0-1 0 0 0,0 0 0 0 0,0 0 0 0 0,0 0 0 0 0,1 0 0 0 0,0 0 0 0 0,0 0 0 0 0,0 0 0 0 0,0-1 0 0 0,1 1 0 0 0,-1-1 0 0 0,1 1 0 0 0,0-1 0 0 0,0 0 0 0 0,0 0 0 0 0,1 0 0 0 0,-1-1 0 0 0,0 1 0 0 0,1-1 0 0 0,0 0 0 0 0,0 0 0 0 0,0 0 0 0 0,0 0 0 0 0,0-1 0 0 0,0 1 0 0 0,0-1 0 0 0,0 0 0 0 0,0 0 0 0 0,2-1 14 0 0,1 1 55 0 0,0 0 0 0 0,-1 0 0 0 0,1-1 0 0 0,0 0 0 0 0,0-1 0 0 0,0 0 0 0 0,-1 0 0 0 0,1 0 0 0 0,0-1 1 0 0,-1 0-1 0 0,1 0 0 0 0,-1 0 0 0 0,0-1 0 0 0,1 0 0 0 0,-1 0 0 0 0,-1-1 0 0 0,1 0 0 0 0,0 0 0 0 0,1-2-55 0 0,-3 4-33 0 0,0-1-1 0 0,-1 0 0 0 0,0 0 1 0 0,1 0-1 0 0,-1 0 0 0 0,0-1 1 0 0,0 1-1 0 0,-1-1 0 0 0,1 0 1 0 0,-1 0-1 0 0,0 0 0 0 0,0 0 1 0 0,0 0-1 0 0,0 0 0 0 0,-1 0 0 0 0,0-1 1 0 0,0 1-1 0 0,0 0 0 0 0,0-1 1 0 0,-1 1-1 0 0,1-1 0 0 0,-1 1 1 0 0,-1-5 33 0 0,-10-7-2276 0 0,3 11-1468 0 0,6 4 2361 0 0,-4-2-7662 0 0</inkml:trace>
  <inkml:trace contextRef="#ctx0" brushRef="#br0" timeOffset="-37139.253">10388 556 2184 0 0,'0'0'1711'0'0,"0"0"-157"0"0,0 0 6 0 0,0 0 98 0 0,0 0 119 0 0,0 0 11 0 0,0 0-113 0 0,0 0-219 0 0,0 0-233 0 0,0 0-203 0 0,0 0-158 0 0,0 0-74 0 0,0 0-64 0 0,-12-8-45 0 0,-37-24-21 0 0,47 31-592 0 0,0 0 0 0 0,-1 0 0 0 0,1 0 0 0 0,-1 0 1 0 0,1 1-1 0 0,-1-1 0 0 0,0 1 0 0 0,1-1 0 0 0,-1 1 1 0 0,0 0-1 0 0,1 0 0 0 0,-1 0 0 0 0,1 0 1 0 0,-1 1-1 0 0,0-1 0 0 0,1 1 0 0 0,-1-1 0 0 0,1 1 1 0 0,-1 0-1 0 0,1 0 0 0 0,-1 0 0 0 0,1 0 0 0 0,0 1 1 0 0,-1-1-1 0 0,1 0 0 0 0,0 1 0 0 0,0 0 1 0 0,0 0-1 0 0,0-1 0 0 0,0 1 0 0 0,1 0 0 0 0,-2 2-66 0 0,-9 6 253 0 0,2-4-201 0 0,-1 1 0 0 0,1 0 0 0 0,0 1 0 0 0,1 0 0 0 0,0 0 0 0 0,0 1 0 0 0,1 0 0 0 0,0 1 0 0 0,0-1 0 0 0,1 2 0 0 0,1-1 0 0 0,-1 1 1 0 0,2 0-1 0 0,-1 0 0 0 0,2 0 0 0 0,0 1 0 0 0,0 0 0 0 0,1 0 0 0 0,0 0 0 0 0,1 0 0 0 0,0 0 0 0 0,1 1 0 0 0,1-1 0 0 0,0 0 0 0 0,0 3-52 0 0,5-8-209 0 0,0 0-1 0 0,1-1 0 0 0,-1 1 0 0 0,1-1 0 0 0,0 0 1 0 0,1-1-1 0 0,0 1 0 0 0,-1-1 0 0 0,2 0 0 0 0,-1-1 0 0 0,0 0 1 0 0,1 0-1 0 0,0-1 0 0 0,0 0 0 0 0,0 0 0 0 0,0 0 1 0 0,1-1-1 0 0,-1-1 0 0 0,0 0 0 0 0,1 0 0 0 0,0 0 1 0 0,-1-1-1 0 0,1 0 0 0 0,-1-1 0 0 0,7-1 210 0 0,64-9-5191 0 0,-29-3-2770 0 0,-31 6 1369 0 0</inkml:trace>
  <inkml:trace contextRef="#ctx0" brushRef="#br0" timeOffset="-36889.658">10857 475 10154 0 0,'0'0'1665'0'0,"0"0"-206"0"0,0 0-95 0 0,0 0-1 0 0,0 0-72 0 0,0 0-135 0 0,0 0-217 0 0,-31 30-216 0 0,-97 93-175 0 0,123-119-509 0 0,0 0 1 0 0,0 0 0 0 0,1 0 0 0 0,0 0-1 0 0,0 1 1 0 0,0 0 0 0 0,1 0-1 0 0,-1 0 1 0 0,1 0 0 0 0,0 0 0 0 0,1 1-1 0 0,-1 0 1 0 0,1-1 0 0 0,-1 6-40 0 0,-1 4 100 0 0,-11 100 386 0 0,15-111-465 0 0,1 0-1 0 0,0 0 1 0 0,-1 0 0 0 0,2-1 0 0 0,-1 1 0 0 0,0 0-1 0 0,1-1 1 0 0,-1 1 0 0 0,1-1 0 0 0,0 1 0 0 0,0-1-1 0 0,1 0 1 0 0,-1 0 0 0 0,1 0 0 0 0,-1 0 0 0 0,1-1-1 0 0,0 1 1 0 0,0-1 0 0 0,0 1 0 0 0,0-1 0 0 0,1 0-1 0 0,-1 0 1 0 0,1 0 0 0 0,-1-1 0 0 0,1 1 0 0 0,-1-1-1 0 0,1 0 1 0 0,2 0-21 0 0,2 1 96 0 0,0-2 0 0 0,-1 1 0 0 0,1-1 0 0 0,0 0 0 0 0,-1-1 0 0 0,1 1 0 0 0,0-2 0 0 0,-1 1 0 0 0,1-1 0 0 0,-1 0 0 0 0,0-1 0 0 0,0 1 0 0 0,0-2 0 0 0,0 1 0 0 0,0-1 0 0 0,0 0 0 0 0,-1 0 0 0 0,0 0 0 0 0,0-1 0 0 0,4-4-96 0 0,1-1 136 0 0,-1 0 0 0 0,0-1 0 0 0,0 1-1 0 0,-1-2 1 0 0,-1 1 0 0 0,0-1 0 0 0,-1-1 0 0 0,0 1-1 0 0,0-1 1 0 0,3-12-136 0 0,-7 19-27 0 0,0-1-1 0 0,-1 1 1 0 0,1-1 0 0 0,-1 0-1 0 0,-1 0 1 0 0,1 0 0 0 0,-1 0-1 0 0,0 0 1 0 0,-1 0 0 0 0,1 0-1 0 0,-2 0 1 0 0,1 0 0 0 0,-1 0-1 0 0,0 0 1 0 0,0 0 0 0 0,-1 0-1 0 0,0 0 1 0 0,0 1 0 0 0,0-1-1 0 0,-1 0 1 0 0,0 1 0 0 0,-1 0-1 0 0,1 0 1 0 0,-1 0 0 0 0,0 0-1 0 0,-1 1 1 0 0,1-1 0 0 0,-1 1-1 0 0,0 0 1 0 0,-4-3 27 0 0,-25 6-4037 0 0,20 19-7747 0 0,12-10 2761 0 0</inkml:trace>
  <inkml:trace contextRef="#ctx0" brushRef="#br0" timeOffset="-36444.923">11200 958 17172 0 0,'0'0'1133'0'0,"0"0"-243"0"0,0 0 34 0 0,0 0 70 0 0,0 0 16 0 0,0 0-68 0 0,0 0-182 0 0,0 0-165 0 0,0 0-114 0 0,8-32-91 0 0,28-101-69 0 0,32-74 518 0 0,-41 156-824 0 0,-27 50-66 0 0,0 1-42 0 0,0 0-65 0 0,0 19-318 0 0,0 10 419 0 0,-1-16 47 0 0,0 1-1 0 0,1 0 0 0 0,1 0 0 0 0,0 0 0 0 0,1 0 0 0 0,0 0 0 0 0,1-1 1 0 0,1 1-1 0 0,0-1 0 0 0,0 0 0 0 0,4 6 11 0 0,-5-15 38 0 0,0 0 1 0 0,1 0-1 0 0,-1-1 1 0 0,1 1-1 0 0,0-1 0 0 0,0 0 1 0 0,0 0-1 0 0,0 0 0 0 0,1-1 1 0 0,-1 1-1 0 0,1-1 0 0 0,-1 0 1 0 0,1 0-1 0 0,0-1 1 0 0,0 1-1 0 0,0-1 0 0 0,0 0 1 0 0,0 0-1 0 0,0-1 0 0 0,0 0 1 0 0,0 0-1 0 0,0 0 0 0 0,0 0 1 0 0,0-1-1 0 0,0 1 1 0 0,0-1-1 0 0,0-1 0 0 0,0 1 1 0 0,-1-1-1 0 0,6-2-38 0 0,2-3 170 0 0,1 0 0 0 0,-1-1 0 0 0,-1-1 0 0 0,1 0 0 0 0,-2 0 0 0 0,1-1 0 0 0,-1-1 0 0 0,-1 0 0 0 0,0 0 0 0 0,0 0 0 0 0,4-10-170 0 0,34-68 104 0 0,-39 72-1380 0 0,-4 13-3779 0 0,1 3-6305 0 0,0 1 414 0 0</inkml:trace>
  <inkml:trace contextRef="#ctx0" brushRef="#br0" timeOffset="-36086.827">12140 479 19028 0 0,'0'0'1459'0'0,"0"0"-488"0"0,0 0-195 0 0,0 0-42 0 0,0 0-65 0 0,0 0-54 0 0,0 0-55 0 0,0 0-59 0 0,0 0-72 0 0,0 0-95 0 0,0 0-96 0 0,-31 16-76 0 0,-94 50-55 0 0,79-34 0 0 0,45-31-110 0 0,0-1 0 0 0,0 1 1 0 0,0 0-1 0 0,1-1 0 0 0,-1 1 1 0 0,0 0-1 0 0,0 0 0 0 0,1 0 1 0 0,-1-1-1 0 0,1 1 0 0 0,-1 0 0 0 0,1 0 1 0 0,-1 0-1 0 0,1 0 0 0 0,-1 0 1 0 0,1 0-1 0 0,0 0 0 0 0,-1 0 1 0 0,1 0-1 0 0,0 0 0 0 0,0 0 1 0 0,0 1-1 0 0,0-1 0 0 0,0 0 1 0 0,0 0-1 0 0,0 0 0 0 0,1 0 0 0 0,-1 0 1 0 0,0 0-1 0 0,0 0 0 0 0,1 0 1 0 0,-1 0-1 0 0,1 0 0 0 0,-1 0 1 0 0,1 0-1 0 0,-1 0 0 0 0,1 0 1 0 0,-1-1-1 0 0,1 1 0 0 0,0 0 1 0 0,0 0-1 0 0,-1-1 0 0 0,1 1 0 0 0,0 0 1 0 0,0-1-1 0 0,0 1 0 0 0,0 0 1 0 0,0-1-1 0 0,0 0 0 0 0,0 1 1 0 0,0-1-1 0 0,0 1 0 0 0,0-1 1 0 0,0 0-1 0 0,0 0 0 0 0,0 0 1 0 0,0 0-1 0 0,0 1 0 0 0,0-2 0 0 0,0 1 1 0 0,0 0-1 0 0,0 0 0 0 0,0 0 1 0 0,0 0-1 0 0,0 0 0 0 0,0-1 1 0 0,1 1 2 0 0,62 3-20 0 0,-50-3 20 0 0,0 0 1 0 0,0 1-1 0 0,0 1 1 0 0,0 0-1 0 0,-1 0 1 0 0,1 2-1 0 0,-1-1 1 0 0,12 6-1 0 0,-23-8 11 0 0,0 0 0 0 0,-1 0 0 0 0,1 0 1 0 0,0 0-1 0 0,0 0 0 0 0,0 1 0 0 0,-1-1 0 0 0,1 0 1 0 0,-1 1-1 0 0,1-1 0 0 0,-1 1 0 0 0,0 0 1 0 0,1 0-1 0 0,-1-1 0 0 0,0 1 0 0 0,0 0 0 0 0,0 0 1 0 0,0 0-1 0 0,-1 0 0 0 0,1 0 0 0 0,0 0 1 0 0,-1 0-1 0 0,0 0 0 0 0,1 0 0 0 0,-1 1 0 0 0,0-1 1 0 0,0 0-1 0 0,0 0 0 0 0,0 0 0 0 0,-1 0 1 0 0,1 0-1 0 0,-1 0 0 0 0,1 1 0 0 0,-1-1 0 0 0,1 0 1 0 0,-1 0-1 0 0,-1 1-11 0 0,-50 64 541 0 0,39-55-568 0 0,-1-1 0 0 0,-1 0 0 0 0,1-1 0 0 0,-2-1 0 0 0,1 0 0 0 0,-2-1 0 0 0,1-1 0 0 0,-1 0 0 0 0,0-1 0 0 0,-3-1 27 0 0,-7-11-3542 0 0,27-16-7248 0 0,1 14-546 0 0</inkml:trace>
  <inkml:trace contextRef="#ctx0" brushRef="#br0" timeOffset="-35458.269">12251 748 10378 0 0,'0'0'2342'0'0,"0"0"-711"0"0,0 0-295 0 0,0 0-103 0 0,0 0-138 0 0,0 0-95 0 0,0 0-73 0 0,0 0-59 0 0,0 0-92 0 0,34 5-76 0 0,106 17-82 0 0,-48-18 756 0 0,-83-6-1207 0 0,-1 0-80 0 0,-1 0-1 0 0,0 0 0 0 0,0-1 1 0 0,1 0-1 0 0,-2 0 0 0 0,1-1 1 0 0,0 0-1 0 0,-1 0 0 0 0,0 0 1 0 0,0-1-1 0 0,0 0 1 0 0,0 0-1 0 0,-1 0 0 0 0,0-1 1 0 0,0 0-1 0 0,0 0 0 0 0,-1 0 1 0 0,0-1-1 0 0,0 1 0 0 0,0-1 1 0 0,-1 0-1 0 0,0 0 1 0 0,-1 0-1 0 0,1-1 0 0 0,-1 1 1 0 0,-1 0-1 0 0,0-1 0 0 0,0 0 1 0 0,0 1-1 0 0,-1-1 0 0 0,0 1 1 0 0,0-1-1 0 0,-2-7-86 0 0,-1 12-40 0 0,0 0 1 0 0,0 1-1 0 0,0-1 0 0 0,0 0 0 0 0,-1 1 0 0 0,0 0 0 0 0,1 0 1 0 0,-1 0-1 0 0,0 0 0 0 0,0 0 0 0 0,0 1 0 0 0,0 0 1 0 0,0 0-1 0 0,0 0 0 0 0,0 0 0 0 0,-1 1 0 0 0,1-1 1 0 0,0 1-1 0 0,0 0 0 0 0,0 1 0 0 0,-1-1 0 0 0,1 1 1 0 0,0-1-1 0 0,0 1 0 0 0,0 1 0 0 0,0-1 0 0 0,-3 1 40 0 0,-6 4-187 0 0,0 1 0 0 0,0 0 0 0 0,1 1 0 0 0,0 0 0 0 0,0 0 0 0 0,1 2 0 0 0,0-1 0 0 0,1 1 0 0 0,0 1 0 0 0,0 0 0 0 0,1 0 0 0 0,1 1 0 0 0,0 0-1 0 0,0 1 1 0 0,1-1 0 0 0,1 1 0 0 0,0 1 0 0 0,1-1 0 0 0,-3 11 187 0 0,7-20-15 0 0,-1-1 0 0 0,1 1 0 0 0,0 0 0 0 0,0 0 0 0 0,0 0 0 0 0,1 0 0 0 0,-1 0 0 0 0,1 0 0 0 0,0 0 0 0 0,0 0 0 0 0,0 0 0 0 0,1 0 0 0 0,-1-1 0 0 0,1 1 0 0 0,0 0 0 0 0,0 0 0 0 0,0 0 0 0 0,1 0 0 0 0,-1-1 0 0 0,1 1 0 0 0,0-1 0 0 0,0 1 0 0 0,0-1 0 0 0,1 0 0 0 0,-1 0 0 0 0,1 0 0 0 0,0 0 0 0 0,0 0 0 0 0,0 0 0 0 0,0-1 0 0 0,0 1 0 0 0,0-1 0 0 0,1 0 0 0 0,-1 0 0 0 0,1 0 0 0 0,3 0 15 0 0,9 2 137 0 0,1-1 0 0 0,0-1-1 0 0,0-1 1 0 0,0 0 0 0 0,0-1 0 0 0,0-1-1 0 0,0-1 1 0 0,0 0 0 0 0,0-1-1 0 0,-1-1 1 0 0,1 0 0 0 0,-1-2 0 0 0,0 1-1 0 0,0-2 1 0 0,10-6-137 0 0,2 0 254 0 0,-1-2-1 0 0,0-1 1 0 0,-1-1 0 0 0,0-1-1 0 0,-2-1 1 0 0,0-1-1 0 0,-1-2 1 0 0,-1 0 0 0 0,-1-1-1 0 0,-1-1 1 0 0,-2-1-1 0 0,10-16-253 0 0,-24 30 23 0 0,1 0 0 0 0,-2 0 0 0 0,1 0 0 0 0,-1 0 0 0 0,-1-1-1 0 0,0 1 1 0 0,-1-1 0 0 0,0 1 0 0 0,-1-1 0 0 0,0-4-23 0 0,-1 15-13 0 0,1-1 1 0 0,0 1 0 0 0,-1-1 0 0 0,1 1 0 0 0,-1-1 0 0 0,1 1 0 0 0,-1-1 0 0 0,0 1 0 0 0,0-1 0 0 0,0 1-1 0 0,0 0 1 0 0,0-1 0 0 0,0 1 0 0 0,0 0 0 0 0,0 0 0 0 0,0 0 0 0 0,0-1 0 0 0,-1 2 0 0 0,1-1 0 0 0,0 0 0 0 0,-1 0-1 0 0,1 0 1 0 0,-1 0 0 0 0,1 1 0 0 0,-1-1 0 0 0,1 1 0 0 0,-1-1 0 0 0,1 1 0 0 0,-1 0 0 0 0,0 0 0 0 0,1-1-1 0 0,-1 1 1 0 0,0 0 0 0 0,1 0 0 0 0,-1 1 0 0 0,1-1 0 0 0,-1 0 0 0 0,0 1 0 0 0,1-1 0 0 0,-1 0 0 0 0,1 1 0 0 0,-1 0-1 0 0,1-1 1 0 0,-1 1 0 0 0,1 0 0 0 0,0 0 0 0 0,-1 0 0 0 0,1 0 0 0 0,0 0 0 0 0,0 0 0 0 0,-1 0 0 0 0,1 0-1 0 0,0 1 1 0 0,0-1 0 0 0,0 0 0 0 0,0 1 0 0 0,1-1 0 0 0,-1 1 12 0 0,-2 0-22 0 0,0 0 0 0 0,0 1 0 0 0,1-1-1 0 0,-1 1 1 0 0,1 0 0 0 0,0 0 0 0 0,-1 0 0 0 0,2 0 0 0 0,-1 0 0 0 0,0 0-1 0 0,0 1 1 0 0,1-1 0 0 0,0 1 0 0 0,0-1 0 0 0,0 1 0 0 0,0-1 0 0 0,0 1-1 0 0,1-1 1 0 0,-1 1 0 0 0,1 0 0 0 0,0-1 0 0 0,0 1 0 0 0,1 3 22 0 0,2-3-9 0 0,-1-1 0 0 0,1 1 0 0 0,0-1 0 0 0,0 0 0 0 0,1 0 0 0 0,-1 0 1 0 0,0 0-1 0 0,1 0 0 0 0,0-1 0 0 0,0 0 0 0 0,0 1 0 0 0,0-1 0 0 0,0-1 1 0 0,0 1-1 0 0,0-1 0 0 0,0 0 0 0 0,1 0 9 0 0,5 4-23 0 0,8 2 8 0 0,-8-4 28 0 0,-1 0 1 0 0,1 1-1 0 0,-1 1 0 0 0,0 0 1 0 0,0 0-1 0 0,0 0 1 0 0,-1 1-1 0 0,1 1 0 0 0,-1-1 1 0 0,-1 1-1 0 0,6 7-13 0 0,-10-6 30 0 0,0-1-1 0 0,-1 1 1 0 0,0 0 0 0 0,0 0-1 0 0,-1 0 1 0 0,0 0 0 0 0,-1 0-1 0 0,0 1 1 0 0,0-1-1 0 0,0 0 1 0 0,-1 0 0 0 0,0 0-1 0 0,-1 0 1 0 0,0 0-1 0 0,-2 4-29 0 0,-2 3-76 0 0,0 0-1675 0 0,4-3-6785 0 0,2-9-3188 0 0</inkml:trace>
  <inkml:trace contextRef="#ctx0" brushRef="#br0" timeOffset="-34725.284">13390 490 3881 0 0,'0'0'1555'0'0,"0"0"-112"0"0,0 0 21 0 0,0 0 148 0 0,0 0 126 0 0,0 0-5 0 0,0 0-81 0 0,0 0-193 0 0,0 0-203 0 0,0 0-174 0 0,0 0-179 0 0,0 0-126 0 0,0 0-103 0 0,-6 8-94 0 0,-20 26-72 0 0,22 19 575 0 0,6-45-941 0 0,70 199 1445 0 0,-13-47-1053 0 0,-42-186 1185 0 0,67-292-602 0 0,-57 254-1437 0 0,-26 62 192 0 0,0 1 0 0 0,0 0 0 0 0,0 0 0 0 0,0-1 0 0 0,0 1 0 0 0,0 0 0 0 0,0 0 0 0 0,0 0 0 0 0,0 0 0 0 0,1 0 0 0 0,-1 1 0 0 0,0-1 0 0 0,1 0 0 0 0,-1 1 0 0 0,0-1 0 0 0,1 1 0 0 0,-1-1 0 0 0,1 1 0 0 0,-1-1 0 0 0,1 1 0 0 0,-1 0 0 0 0,1 0 0 0 0,-1 0 0 0 0,1 0 0 0 0,-1 0 0 0 0,1 0 0 0 0,-1 0 0 0 0,1 0-1 0 0,-1 1 1 0 0,1-1 0 0 0,-1 1 0 0 0,1-1 0 0 0,-1 1 0 0 0,0-1 0 0 0,1 1 0 0 0,-1 0 0 0 0,0 0 0 0 0,0 0 0 0 0,1 0 0 0 0,-1 0 0 0 0,1 1 128 0 0,22 17-4080 0 0,-9-5-3222 0 0,-7-6-3886 0 0</inkml:trace>
  <inkml:trace contextRef="#ctx0" brushRef="#br0" timeOffset="-34031.274">14206 593 14131 0 0,'0'0'1486'0'0,"0"0"-462"0"0,0 0-235 0 0,0 0 2 0 0,0 0-15 0 0,0 0-2 0 0,0 0-10 0 0,0 0-26 0 0,0 0-33 0 0,0 0-62 0 0,-34 12-91 0 0,-104 39-93 0 0,54 3 256 0 0,82-53-697 0 0,-3 2 20 0 0,0 0 0 0 0,0 0-1 0 0,0 1 1 0 0,1-1 0 0 0,-1 1 0 0 0,1 0 0 0 0,0 0 0 0 0,0 1 0 0 0,0-1-1 0 0,0 1 1 0 0,1 0 0 0 0,0 0 0 0 0,0 0 0 0 0,0 0 0 0 0,1 0 0 0 0,0 1-1 0 0,0-1 1 0 0,0 1 0 0 0,0 0 0 0 0,1-1 0 0 0,0 1 0 0 0,0 0 0 0 0,1 0-1 0 0,0 5-37 0 0,3-8 20 0 0,0 0 0 0 0,1 0 0 0 0,0-1 0 0 0,-1 0-1 0 0,1 0 1 0 0,0 0 0 0 0,0 0 0 0 0,0-1 0 0 0,0 1-1 0 0,0-1 1 0 0,0 0 0 0 0,1 0 0 0 0,-1-1 0 0 0,0 1-1 0 0,0-1 1 0 0,1 0 0 0 0,-1 0 0 0 0,0 0 0 0 0,1-1-1 0 0,-1 1 1 0 0,4-2-20 0 0,-4 2 30 0 0,22-5 72 0 0,-1-1 0 0 0,-1-1 0 0 0,1-1 0 0 0,-1-2 0 0 0,-1 0 0 0 0,1-1 0 0 0,-2-1 0 0 0,0-1 0 0 0,17-14-102 0 0,-20 15 31 0 0,74-40 132 0 0,-92 52-156 0 0,0-1-8 0 0,0 0 0 0 0,0 1 0 0 0,0-1 0 0 0,0 0 1 0 0,0 1-1 0 0,0-1 0 0 0,0 1 0 0 0,0-1 0 0 0,0 1 0 0 0,1 0 0 0 0,-1-1 0 0 0,0 1 0 0 0,0 0 0 0 0,0 0 0 0 0,0 0 0 0 0,0 0 0 0 0,1 0 1 0 0,-1 0-1 0 0,0 0 0 0 0,0 0 0 0 0,0 0 0 0 0,0 1 0 0 0,0-1 0 0 0,1 0 0 0 0,-1 1 0 0 0,0-1 0 0 0,0 1 0 0 0,0-1 0 0 0,0 1 0 0 0,0 0 1 0 0,0-1-1 0 0,0 1 0 0 0,0 0 0 0 0,-1 0 0 0 0,1-1 0 0 0,0 1 0 0 0,0 0 0 0 0,-1 0 0 0 0,1 0 0 0 0,0 0 0 0 0,-1 0 0 0 0,1 0 0 0 0,-1 0 1 0 0,1 0-1 0 0,-1 0 0 0 0,0 0 0 0 0,1 1 0 0 0,-1-1 0 0 0,0 0 0 0 0,0 0 0 0 0,0 1 1 0 0,4 19-4 0 0,-4-16 1 0 0,-1 0 0 0 0,2 1 0 0 0,-1-1 1 0 0,1 0-1 0 0,-1 1 0 0 0,1-1 0 0 0,1 0 0 0 0,-1 0 0 0 0,1 0 1 0 0,0 0-1 0 0,0 0 0 0 0,0 0 0 0 0,1-1 0 0 0,0 1 0 0 0,0-1 0 0 0,0 0 1 0 0,0 1-1 0 0,1-2 0 0 0,-1 1 0 0 0,1 0 0 0 0,0-1 0 0 0,0 1 0 0 0,1-1 1 0 0,-1 0-1 0 0,1 0 0 0 0,-1-1 0 0 0,1 0 0 0 0,0 1 0 0 0,4 0 3 0 0,16-3 12 0 0,1 0-1 0 0,-1-2 1 0 0,0-1-1 0 0,0-1 0 0 0,0-1 1 0 0,0-1-1 0 0,-1-1 1 0 0,0-1-1 0 0,0-1 1 0 0,-1-2-1 0 0,0 0 0 0 0,-1-1 1 0 0,-1-1-1 0 0,1-2 1 0 0,-2 0-1 0 0,5-5-11 0 0,-2 2 47 0 0,0 0 0 0 0,0-2-1 0 0,-2-1 1 0 0,-1-1 0 0 0,-1 0 0 0 0,0-2 0 0 0,-2 0 0 0 0,-1-1-1 0 0,-1-1 1 0 0,-1 0 0 0 0,-1-1 0 0 0,-1 0 0 0 0,-2-1-1 0 0,-1 0 1 0 0,-1-1 0 0 0,-1 0 0 0 0,-1 0 0 0 0,-2 0-1 0 0,-1-1 1 0 0,-2 0 0 0 0,-1 0-47 0 0,1 15-1 0 0,0 7 6 0 0,-1 0 1 0 0,0 1-1 0 0,0-1 0 0 0,0 0 1 0 0,-1 0-1 0 0,0 1 0 0 0,-1-1 1 0 0,1 1-1 0 0,-1-1 0 0 0,-1 1 0 0 0,0 0 1 0 0,0 0-1 0 0,0 0 0 0 0,-1 0 1 0 0,-1-1-6 0 0,4 7-1 0 0,0 0 1 0 0,0 0-1 0 0,0 0 1 0 0,0 0-1 0 0,0 0 1 0 0,0 0-1 0 0,-1 1 0 0 0,1-1 1 0 0,0 0-1 0 0,0 1 1 0 0,-1-1-1 0 0,1 1 1 0 0,-1 0-1 0 0,1-1 1 0 0,0 1-1 0 0,-1 0 1 0 0,1 0-1 0 0,-1 0 1 0 0,1 0-1 0 0,-1 0 1 0 0,1 0-1 0 0,0 0 1 0 0,-1 0-1 0 0,1 1 1 0 0,-1-1-1 0 0,1 1 1 0 0,0-1-1 0 0,-1 1 1 0 0,1-1-1 0 0,0 1 1 0 0,0 0-1 0 0,-1 0 1 0 0,1-1-1 0 0,0 1 0 0 0,0 0 1 0 0,0 0-1 0 0,0 0 1 0 0,0 0-1 0 0,0 0 1 0 0,0 1-1 0 0,0-1 1 0 0,1 0-1 0 0,-1 0 1 0 0,0 1 0 0 0,-33 60-23 0 0,15 1 75 0 0,3 2 0 0 0,3-1 0 0 0,2 1 0 0 0,3 1 0 0 0,4 0 0 0 0,2 39-52 0 0,3-83 34 0 0,0 1-1 0 0,2-1 0 0 0,1 0 0 0 0,1 0 0 0 0,1-1 1 0 0,0 1-1 0 0,2-1 0 0 0,0-1 0 0 0,2 1 0 0 0,6 10-33 0 0,37 32 54 0 0,-2-29-228 0 0,-50-34 109 0 0,-1 0 5 0 0,0 0-33 0 0,0 0-47 0 0,-45-52-4361 0 0,41 49 3929 0 0,-20-16-2497 0 0,7 8-3079 0 0,7 4-5054 0 0</inkml:trace>
  <inkml:trace contextRef="#ctx0" brushRef="#br0" timeOffset="-33776.903">14613 483 18380 0 0,'0'0'1194'0'0,"0"0"-386"0"0,0 0-100 0 0,0 0 81 0 0,0 0 32 0 0,0 0-16 0 0,0 0-57 0 0,36-6-56 0 0,117-20-69 0 0,1 10 765 0 0,-119 14-1249 0 0,0 2 0 0 0,0 1-1 0 0,-1 1 1 0 0,1 2 0 0 0,24 6-139 0 0,-47-7-472 0 0,1 1 0 0 0,0 1 1 0 0,-1 0-1 0 0,0 0 0 0 0,0 2 1 0 0,-1-1-1 0 0,0 1 0 0 0,0 1 1 0 0,0 0-1 0 0,7 7 472 0 0,-9-6-1348 0 0,12 12-6393 0 0,-12-10-3775 0 0</inkml:trace>
  <inkml:trace contextRef="#ctx0" brushRef="#br0" timeOffset="-33532.227">15504 748 7674 0 0,'0'0'2896'0'0,"0"0"-2800"0"0,0 0-552 0 0,0 0-80 0 0,0 0-8 0 0,0 0 40 0 0,0 0 112 0 0,0 0-112 0 0,0 0-281 0 0,0 0-599 0 0,0 0-840 0 0,0 0-561 0 0,0 0 2233 0 0</inkml:trace>
  <inkml:trace contextRef="#ctx0" brushRef="#br0" timeOffset="-33531.227">15504 472 6665 0 0,'0'0'3121'0'0,"0"0"-624"0"0,0 0-257 0 0,0 0-263 0 0,-46-188-329 0 0,33 166-424 0 0,5 7-304 0 0,-1 0-304 0 0,4 8-279 0 0,1 0-201 0 0,-2 7-264 0 0,6 0-433 0 0,0 0-335 0 0,0 0-584 0 0,4 11-1017 0 0,2 0-1992 0 0,-3-4-6841 0 0</inkml:trace>
  <inkml:trace contextRef="#ctx0" brushRef="#br0" timeOffset="-32180.531">15500 718 0 0 0,'0'0'167'0'0,"0"0"490"0"0,0 0 227 0 0,0 0 206 0 0,0 0 98 0 0,0 0 12 0 0,0 0-57 0 0,0 0-146 0 0,0 0-107 0 0,0 0-155 0 0,0 0-228 0 0,0 0-194 0 0,0 0-134 0 0,-12-5 695 0 0,7 3 5030 0 0,-13-2-3294 0 0,11 5 3689 0 0,7 17-5090 0 0,0-12-1107 0 0,1 15 77 0 0,-1 0-1 0 0,-1 0 0 0 0,-1-1 0 0 0,-1 1 0 0 0,0 0 0 0 0,-2-1 0 0 0,0 1 0 0 0,-4 9-178 0 0,-9 7-1249 0 0,36-41-2075 0 0,-7-4-613 0 0,-2-2-3890 0 0,-2 3-4209 0 0</inkml:trace>
  <inkml:trace contextRef="#ctx0" brushRef="#br0" timeOffset="-38217.111">8431 372 11610 0 0,'0'0'2461'0'0,"0"0"-455"0"0,0 0-346 0 0,0 0-189 0 0,0 0-175 0 0,0 0-218 0 0,0 0-254 0 0,0 0-188 0 0,0 0-133 0 0,0 0-134 0 0,0 0-48 0 0,0 0-53 0 0,0 0-31 0 0,-19 16 6 0 0,-60 50-55 0 0,5 11 427 0 0,73-76-613 0 0,1 0 1 0 0,-1 0 0 0 0,0 1 0 0 0,1-1 0 0 0,-1 0-1 0 0,1 0 1 0 0,0 1 0 0 0,-1-1 0 0 0,1 0 0 0 0,0 1-1 0 0,0-1 1 0 0,0 0 0 0 0,-1 0 0 0 0,2 1 0 0 0,-1-1-1 0 0,0 0 1 0 0,0 1 0 0 0,0-1 0 0 0,0 0 0 0 0,1 1-1 0 0,-1-1 1 0 0,1 0 0 0 0,-1 0 0 0 0,1 0 0 0 0,-1 1-1 0 0,1-1 1 0 0,0 0 0 0 0,0 0 0 0 0,-1 0 0 0 0,1 0 0 0 0,0 0-1 0 0,0 0 1 0 0,0 0 0 0 0,0 0 0 0 0,0-1 0 0 0,0 1-1 0 0,1 0 1 0 0,-1-1 0 0 0,0 1 0 0 0,0 0 0 0 0,0-1-1 0 0,1 0 1 0 0,-1 1 0 0 0,1-1-3 0 0,64 17 62 0 0,-56-15-51 0 0,-9-2-9 0 0,104 30 120 0 0,-101-28-107 0 0,-1 0 0 0 0,0 0-1 0 0,1 1 1 0 0,-1-1 0 0 0,0 1 0 0 0,0-1-1 0 0,0 1 1 0 0,0 0 0 0 0,-1 0-1 0 0,1 0 1 0 0,-1 1 0 0 0,0-1-1 0 0,0 1 1 0 0,0-1 0 0 0,0 1-1 0 0,0-1 1 0 0,-1 1 0 0 0,0 0 0 0 0,0 0-1 0 0,0 0 1 0 0,0 0 0 0 0,-1 0-1 0 0,1 0 1 0 0,-1 0 0 0 0,0 3-15 0 0,-2 0 18 0 0,-1 1 1 0 0,0-1-1 0 0,0 0 0 0 0,-1 0 1 0 0,0 0-1 0 0,0 0 1 0 0,0-1-1 0 0,-1 1 1 0 0,0-1-1 0 0,-1-1 0 0 0,1 1 1 0 0,-1 0-1 0 0,0-1 1 0 0,0 0-1 0 0,-1-1 1 0 0,1 0-1 0 0,-1 0 0 0 0,0 0 1 0 0,0 0-1 0 0,0-1 1 0 0,-1-1-1 0 0,-3 2-18 0 0,6-2-115 0 0,0 0 0 0 0,0-1 0 0 0,0 0 0 0 0,0 1 0 0 0,0-1 0 0 0,0-1 0 0 0,-1 1 0 0 0,1-1 0 0 0,0 0 0 0 0,-1 0 0 0 0,1-1 0 0 0,0 0 1 0 0,0 0-1 0 0,0 0 0 0 0,-5-2 115 0 0,-12-13-4572 0 0,10-12-5872 0 0,12 21 305 0 0</inkml:trace>
  <inkml:trace contextRef="#ctx0" brushRef="#br0" timeOffset="-37848.259">8624 759 10746 0 0,'0'0'2141'0'0,"0"0"-197"0"0,0 0-151 0 0,0 0-164 0 0,0 0-195 0 0,33-2-245 0 0,105-7-194 0 0,-41-14 805 0 0,-79 13-1462 0 0,75-52 1029 0 0,-90 59-1308 0 0,1 1 0 0 0,-1-2 0 0 0,0 1 0 0 0,0 0 1 0 0,0-1-1 0 0,0 1 0 0 0,-1-1 0 0 0,1 0 0 0 0,-1 0 0 0 0,0 0 1 0 0,0 0-1 0 0,-1 0 0 0 0,1 0 0 0 0,-1 0 0 0 0,0-1 0 0 0,0 1 0 0 0,0-1 1 0 0,-1 1-1 0 0,1-1 0 0 0,-1 1 0 0 0,0-1 0 0 0,0 1 0 0 0,-1-2-59 0 0,-2 2 5 0 0,1 0 0 0 0,-1 0 0 0 0,0 1 1 0 0,0-1-1 0 0,-1 1 0 0 0,1 0 0 0 0,-1 0 0 0 0,1 0 0 0 0,-1 0 0 0 0,0 1 0 0 0,0-1 0 0 0,0 1 0 0 0,-1 0 0 0 0,1 0 0 0 0,0 1 0 0 0,-1-1 0 0 0,1 1 0 0 0,-1 0 0 0 0,1 0 0 0 0,-1 0 0 0 0,0 1 0 0 0,1 0 0 0 0,-1 0 0 0 0,0 0 0 0 0,0 0 0 0 0,1 1 0 0 0,-1 0 0 0 0,1 0 0 0 0,-1 0 0 0 0,1 0 0 0 0,-5 2-5 0 0,-1 2-9 0 0,0 0-1 0 0,1 1 0 0 0,-1 0 0 0 0,1 1 0 0 0,1-1 0 0 0,-1 2 0 0 0,1-1 1 0 0,0 1-1 0 0,1 1 0 0 0,0-1 0 0 0,0 1 0 0 0,1 0 0 0 0,0 1 0 0 0,0 0 1 0 0,1-1-1 0 0,1 2 0 0 0,-1-1 0 0 0,2 0 0 0 0,0 1 0 0 0,0 0 0 0 0,0 0 1 0 0,2 0-1 0 0,-1 0 0 0 0,1 0 0 0 0,1 0 0 0 0,0 0 0 0 0,1 0 0 0 0,1 9 10 0 0,-1-14 5 0 0,0 0-1 0 0,0 0 0 0 0,0-1 0 0 0,1 1 1 0 0,0-1-1 0 0,0 1 0 0 0,1-1 1 0 0,-1 0-1 0 0,1 0 0 0 0,0 0 0 0 0,1 0 1 0 0,-1 0-1 0 0,1-1 0 0 0,0 1 0 0 0,0-1 1 0 0,0 0-1 0 0,1 0 0 0 0,-1-1 1 0 0,1 1-1 0 0,0-1 0 0 0,0 0 0 0 0,0 0 1 0 0,1-1-1 0 0,-1 1 0 0 0,1-1 0 0 0,-1-1 1 0 0,1 1-1 0 0,3 0-4 0 0,83 13-1809 0 0,-5-13-4994 0 0,-76-2 5145 0 0,9 0-9855 0 0</inkml:trace>
  <inkml:trace contextRef="#ctx0" brushRef="#br0" timeOffset="-22443.126">11875 1532 8618 0 0,'0'0'1437'0'0,"0"0"-222"0"0,0 0-117 0 0,0 0 46 0 0,0 0 75 0 0,0 0 41 0 0,0 0-7 0 0,0 0-14 0 0,0 0-67 0 0,0 0-153 0 0,0 0-178 0 0,0 0-221 0 0,0 0-181 0 0,4-4-131 0 0,-3 2-299 0 0,-1 3 3 0 0,-1-1 1 0 0,1 0 0 0 0,-1 0-1 0 0,1-1 1 0 0,-1 1-1 0 0,1 0 1 0 0,-1 0-1 0 0,1 0 1 0 0,-1 0 0 0 0,1 0-1 0 0,-1-1 1 0 0,1 1-1 0 0,-1 0 1 0 0,1 0-1 0 0,-1-1 1 0 0,1 1 0 0 0,-1 0-1 0 0,1-1 1 0 0,-1 1-1 0 0,1 0 1 0 0,0-1 0 0 0,-1 1-1 0 0,1 0 1 0 0,0-1-1 0 0,0 1 1 0 0,-1-1-1 0 0,1 1 1 0 0,0-1 0 0 0,0 1-1 0 0,-1-1 1 0 0,1 1-1 0 0,0-1 1 0 0,0 1 0 0 0,0-1-1 0 0,0 1 1 0 0,0-1-1 0 0,0 1 1 0 0,0-1-1 0 0,0 0 1 0 0,0 1 0 0 0,0-1-1 0 0,0 1 1 0 0,0-1-1 0 0,0 1 1 0 0,0-1 0 0 0,1 1-1 0 0,-1-1 1 0 0,0 1-1 0 0,0-1 1 0 0,1 1-1 0 0,-1-1 1 0 0,0 1-13 0 0,-157 62 668 0 0,-115 51 99 0 0,259-108-584 0 0,287-31 90 0 0,-273 26-269 0 0,0 1 1 0 0,0-1-1 0 0,0 0 1 0 0,0 1-1 0 0,0-1 0 0 0,0 1 1 0 0,0 0-1 0 0,0-1 0 0 0,-1 1 1 0 0,1 0-1 0 0,0 0 0 0 0,0-1 1 0 0,-1 1-1 0 0,1 0 0 0 0,0 0 1 0 0,-1 0-1 0 0,1 0 0 0 0,-1 0 1 0 0,1 0-1 0 0,-1 0 0 0 0,1 0 1 0 0,-1 0-1 0 0,0 0 1 0 0,1 0-1 0 0,-1 0 0 0 0,0 0 1 0 0,0 0-1 0 0,0 0 0 0 0,0 0 1 0 0,0 1-1 0 0,0-1 0 0 0,0 0 1 0 0,0 0-1 0 0,-1 0 0 0 0,1 0 1 0 0,0 0-1 0 0,-1 0 0 0 0,1 0 1 0 0,-1 0-1 0 0,1 0 1 0 0,-1 0-1 0 0,1 0 0 0 0,-1 0 1 0 0,0 0-1 0 0,1-1 0 0 0,-1 1 1 0 0,0 0-1 0 0,0 0 0 0 0,1-1 1 0 0,-1 1-1 0 0,0 0 0 0 0,0-1 1 0 0,0 1-1 0 0,0-1 0 0 0,0 1 1 0 0,0-1-1 0 0,0 1-4 0 0,-165 138 250 0 0,121-106-185 0 0,-75 63 306 0 0,120-95-368 0 0,0 1 0 0 0,0-1 0 0 0,0 0 1 0 0,0 1-1 0 0,1-1 0 0 0,-1 0 0 0 0,0 1 1 0 0,1-1-1 0 0,-1 0 0 0 0,1 1 0 0 0,-1-1 1 0 0,1 0-1 0 0,-1 0 0 0 0,1 0 0 0 0,0 0 1 0 0,0 1-1 0 0,0-1 0 0 0,0 0 0 0 0,0 0 1 0 0,0 0-1 0 0,0-1 0 0 0,0 1 0 0 0,0 0 1 0 0,0 0-1 0 0,0-1 0 0 0,0 1 0 0 0,1 0 1 0 0,-1-1-1 0 0,0 1 0 0 0,0-1 0 0 0,1 1 1 0 0,-1-1-1 0 0,0 0 0 0 0,1 0 0 0 0,-1 0 1 0 0,0 0-1 0 0,1 0 0 0 0,-1 0 0 0 0,1 0 1 0 0,-1 0-1 0 0,1 0-3 0 0,0 0 9 0 0,153 12 359 0 0,-58-9-293 0 0,-46-3-239 0 0,-50 0 64 0 0,-1 0-32 0 0,0 0-76 0 0,0 0-87 0 0,0 0-118 0 0,-29-26-5458 0 0,15 12 1211 0 0,4 3-1529 0 0,2 3-2734 0 0</inkml:trace>
  <inkml:trace contextRef="#ctx0" brushRef="#br0" timeOffset="-22158.731">11413 1433 17068 0 0,'0'0'1247'0'0,"0"0"-643"0"0,0 0-252 0 0,0 0 95 0 0,0 0 250 0 0,0 0 199 0 0,0 0 72 0 0,0 0-15 0 0,0 0-43 0 0,0 0-77 0 0,0 0-91 0 0,0 0-95 0 0,0 0-100 0 0,29 37-88 0 0,89 120-78 0 0,-63-58 46 0 0,-47-76-332 0 0,13 34-18 0 0,-2 0 1 0 0,-3 1-1 0 0,-3 1 1 0 0,-2 0 0 0 0,-3 1-1 0 0,0 24-77 0 0,6 145-1914 0 0,-4-190-547 0 0,-2-27-827 0 0,2-5-3319 0 0,-6-6-4604 0 0</inkml:trace>
  <inkml:trace contextRef="#ctx0" brushRef="#br0" timeOffset="-26439.265">4532 2128 13499 0 0,'0'0'1811'0'0,"0"0"-331"0"0,0 0-178 0 0,0 0-102 0 0,0 0-101 0 0,0 0-129 0 0,0 0-156 0 0,0 0-124 0 0,0 0-82 0 0,0 0-73 0 0,0 0-76 0 0,0 0-73 0 0,12-33-72 0 0,38-108-12 0 0,-3 46 297 0 0,-10 32-223 0 0,2 2-1 0 0,3 2 0 0 0,3 1 1 0 0,9-5-376 0 0,-9 25 116 0 0,-37 94-119 0 0,-25 120 158 0 0,7-40-72 0 0,10-134-79 0 0,1-1 0 0 0,-1 0 0 0 0,0 0 0 0 0,1 1 1 0 0,-1-1-1 0 0,1 0 0 0 0,-1 0 0 0 0,1 0 0 0 0,0 0 1 0 0,-1 0-1 0 0,1 0 0 0 0,0 0 0 0 0,0 0 0 0 0,0 0 1 0 0,0 0-1 0 0,0 0 0 0 0,0-1 0 0 0,0 1 0 0 0,0 0 0 0 0,0-1 1 0 0,0 1-1 0 0,0 0 0 0 0,0-1 0 0 0,0 0 0 0 0,1 1 1 0 0,-1-1-1 0 0,0 0 0 0 0,0 1 0 0 0,1-1 0 0 0,-1 0 1 0 0,0 0-1 0 0,0 0 0 0 0,1 0 0 0 0,-1 0 0 0 0,0 0 1 0 0,0-1-1 0 0,1 1 0 0 0,-1 0 0 0 0,0-1 0 0 0,0 1 0 0 0,0 0 1 0 0,1-1-1 0 0,-1 0-4 0 0,52-25 189 0 0,341-296 122 0 0,-359 303-359 0 0,-34 35-6 0 0,-3 19 98 0 0,-1-1 0 0 0,-2 1 0 0 0,-1-1 0 0 0,-1 1 0 0 0,-7 12-44 0 0,-10 129-478 0 0,24-174 363 0 0,0 0 0 0 0,1 0 0 0 0,-1 0 0 0 0,0 0 0 0 0,1 0 0 0 0,0 0 0 0 0,-1 0 0 0 0,1 0 0 0 0,0 0 0 0 0,0 0 0 0 0,0 0 0 0 0,0 0 0 0 0,0-1 0 0 0,0 1 0 0 0,1 0 0 0 0,-1-1 0 0 0,1 1 0 0 0,-1-1 0 0 0,1 0 0 0 0,-1 1 0 0 0,1-1 0 0 0,0 0 0 0 0,-1 0 0 0 0,1 0 1 0 0,0 0-1 0 0,0 0 0 0 0,0 0 0 0 0,0-1 0 0 0,2 1 115 0 0,18 2-4295 0 0,0-7-3794 0 0,-12 0-3250 0 0</inkml:trace>
  <inkml:trace contextRef="#ctx0" brushRef="#br0" timeOffset="-26153.894">5907 1543 12155 0 0,'0'0'4491'0'0,"0"0"-2856"0"0,0 0-897 0 0,0 0-10 0 0,0 0 80 0 0,0 0 78 0 0,0 0 15 0 0,0 0-65 0 0,-32 36-82 0 0,-97 112-135 0 0,71-60 114 0 0,53-73-605 0 0,2-10-103 0 0,1-1 0 0 0,-1 1 0 0 0,1-1-1 0 0,0 1 1 0 0,1 0 0 0 0,-1 0 0 0 0,1 0 0 0 0,0 0 0 0 0,0 0-1 0 0,0 0 1 0 0,1 1 0 0 0,0-1 0 0 0,0 0 0 0 0,0 0 0 0 0,0 0-1 0 0,1 1 1 0 0,0-1 0 0 0,0 0 0 0 0,1 0 0 0 0,-1 0 0 0 0,1-1-1 0 0,0 1 1 0 0,0 0 0 0 0,1 0 0 0 0,-1-1 0 0 0,1 0 0 0 0,0 1-1 0 0,0-1 1 0 0,1 0 0 0 0,-1-1 0 0 0,1 1 0 0 0,0 0 0 0 0,0-1-1 0 0,0 0 1 0 0,0 0 0 0 0,1 0 0 0 0,-1-1 0 0 0,1 1 0 0 0,0-1-1 0 0,-1 0 1 0 0,1-1 0 0 0,1 1-25 0 0,6-1 53 0 0,1 0 0 0 0,-1-1 0 0 0,1-1 0 0 0,0 0 1 0 0,-1-1-1 0 0,1 0 0 0 0,-1-1 0 0 0,0 0 0 0 0,0-1 0 0 0,0 0 0 0 0,0-1 0 0 0,-1-1 0 0 0,1 0 1 0 0,-1 0-1 0 0,-1-1 0 0 0,1 0 0 0 0,-1-1 0 0 0,-1 0 0 0 0,1-1 0 0 0,-2 0 0 0 0,1 0 0 0 0,-1-1 1 0 0,0 0-1 0 0,-1 0 0 0 0,0-1 0 0 0,-1 0 0 0 0,0 0 0 0 0,-1-1 0 0 0,0 1 0 0 0,-1-1 0 0 0,0 0 1 0 0,-1-1-1 0 0,0 1 0 0 0,-1 0 0 0 0,0-1 0 0 0,-1 0 0 0 0,-1 1 0 0 0,0-1 0 0 0,0 0 0 0 0,-2-1-53 0 0,1 8-69 0 0,-1 1-1 0 0,0-1 0 0 0,0 1 0 0 0,-1 0 0 0 0,1 0 0 0 0,-1 0 0 0 0,0 0 1 0 0,0 0-1 0 0,-1 1 0 0 0,0-1 0 0 0,1 1 0 0 0,-2 0 0 0 0,1 0 1 0 0,-3-2 69 0 0,5 4-289 0 0,-1 1 1 0 0,1-1 0 0 0,0 1 0 0 0,0 0 0 0 0,-1 0 0 0 0,1 0-1 0 0,-1 0 1 0 0,1 0 0 0 0,-1 1 0 0 0,1-1 0 0 0,-1 1-1 0 0,1-1 1 0 0,-1 1 0 0 0,0 0 0 0 0,1 0 0 0 0,-1 0 0 0 0,1 0-1 0 0,-1 1 1 0 0,1-1 0 0 0,-1 1 0 0 0,-2 0 288 0 0,-4 5-4426 0 0,2 2-4000 0 0</inkml:trace>
  <inkml:trace contextRef="#ctx0" brushRef="#br0" timeOffset="-25644.755">6290 2058 20020 0 0,'0'0'1129'0'0,"0"0"-285"0"0,0 0-48 0 0,0 0 25 0 0,0 0-46 0 0,0 0-67 0 0,0 0-59 0 0,0 0-92 0 0,0 0-100 0 0,0 0-62 0 0,4-35-52 0 0,16-114-79 0 0,8 65 37 0 0,-19 68-239 0 0,12-23 12 0 0,2 0 0 0 0,2 2 0 0 0,2 0 0 0 0,1 2 0 0 0,13-12-74 0 0,7 21-65 0 0,-44 59 8 0 0,-4-1 58 0 0,-1-1 0 0 0,-1 0 0 0 0,-2 0 0 0 0,-1 0 0 0 0,-1-1 0 0 0,-4 8-1 0 0,3 35-8 0 0,45-70 67 0 0,82-83 20 0 0,-76 46-84 0 0,-7 4 4 0 0,2 1-1 0 0,1 2 1 0 0,2 2-1 0 0,13-6 2 0 0,-54 31 0 0 0,-1-1 0 0 0,1 1 0 0 0,0-1 0 0 0,0 1 0 0 0,0-1 0 0 0,-1 1 0 0 0,1 0 0 0 0,0-1 0 0 0,0 1 0 0 0,0 0 0 0 0,0-1 0 0 0,0 1 0 0 0,0 0 0 0 0,-1 0 0 0 0,1 0 0 0 0,0 0 0 0 0,0 0 0 0 0,0 0 0 0 0,0 0 0 0 0,0 0 0 0 0,0 0 0 0 0,0 1 0 0 0,0-1 0 0 0,0 0 0 0 0,-1 1 0 0 0,1-1 0 0 0,0 0 0 0 0,0 1 0 0 0,0-1 0 0 0,-1 1 0 0 0,1-1 0 0 0,0 1 0 0 0,0 0 0 0 0,-1-1 0 0 0,1 1 0 0 0,0 0 0 0 0,-1-1 0 0 0,1 1 0 0 0,-1 0 0 0 0,1 0 0 0 0,-1-1 0 0 0,0 1 0 0 0,1 0 0 0 0,-1 0 0 0 0,0 0 0 0 0,1 0 0 0 0,1 46 4 0 0,-3-32-1 0 0,-16 143-195 0 0,30-102-1283 0 0,0-45-1744 0 0,6-7-3684 0 0,-14-4-4576 0 0</inkml:trace>
  <inkml:trace contextRef="#ctx0" brushRef="#br0" timeOffset="-25299.734">7179 1845 14995 0 0,'0'0'807'0'0,"0"0"-279"0"0,0 0 143 0 0,0 0 222 0 0,0 0 164 0 0,0 0 100 0 0,0 0 6 0 0,0 0-76 0 0,0 0-127 0 0,0 0-138 0 0,0 0-141 0 0,34-5-101 0 0,106-17-78 0 0,-66-6 142 0 0,-65 20-527 0 0,-2 4-45 0 0,0 0 0 0 0,0-1 0 0 0,-1 0 0 0 0,0 0 0 0 0,0-1 0 0 0,0 0 0 0 0,-1 0 0 0 0,0 0 1 0 0,0-1-1 0 0,0 0 0 0 0,-1 1 0 0 0,0-2 0 0 0,0 1 0 0 0,-1 0 0 0 0,0-1 0 0 0,0 0 0 0 0,-1 1 0 0 0,0-1 0 0 0,1-7-72 0 0,-3 13-6 0 0,0 0 1 0 0,0 0 0 0 0,0 0-1 0 0,0 0 1 0 0,0 0-1 0 0,-1 0 1 0 0,1 0 0 0 0,-1 0-1 0 0,1 1 1 0 0,-1-1 0 0 0,1 0-1 0 0,-1 0 1 0 0,0 1 0 0 0,0-1-1 0 0,0 0 1 0 0,0 1-1 0 0,0-1 1 0 0,-1 1 0 0 0,1-1-1 0 0,0 1 1 0 0,-1-1 0 0 0,1 1-1 0 0,-1 0 1 0 0,1 0-1 0 0,-1 0 1 0 0,0 0 0 0 0,1 0-1 0 0,-1 0 1 0 0,0 0 0 0 0,0 1-1 0 0,1-1 1 0 0,-1 1 0 0 0,0-1-1 0 0,0 1 1 0 0,0-1-1 0 0,0 1 1 0 0,0 0 0 0 0,0 0-1 0 0,0 0 1 0 0,0 0 0 0 0,0 1-1 0 0,-1-1 6 0 0,-8 3-45 0 0,-1 0 1 0 0,1 1-1 0 0,0 1 0 0 0,0-1 0 0 0,1 2 1 0 0,-1-1-1 0 0,1 1 0 0 0,0 1 0 0 0,1 0 0 0 0,-1 0 1 0 0,2 1-1 0 0,-1 1 0 0 0,1-1 0 0 0,0 1 0 0 0,1 0 1 0 0,0 1-1 0 0,-1 1 45 0 0,0 0-89 0 0,0 1 1 0 0,0-1 0 0 0,2 1 0 0 0,-1 1-1 0 0,1-1 1 0 0,1 1 0 0 0,0 0-1 0 0,1 1 1 0 0,1-1 0 0 0,0 1 0 0 0,-1 11 88 0 0,3-19-124 0 0,0 0 0 0 0,1 0 0 0 0,0 0 0 0 0,0 1 1 0 0,1-1-1 0 0,0 0 0 0 0,0 0 0 0 0,0 0 1 0 0,1 0-1 0 0,0 0 0 0 0,0 0 0 0 0,0 0 1 0 0,1 0-1 0 0,-1-1 0 0 0,2 1 0 0 0,-1-1 1 0 0,0 0-1 0 0,1 0 0 0 0,0 0 0 0 0,0-1 1 0 0,1 1-1 0 0,-1-1 0 0 0,1 0 0 0 0,0 0 1 0 0,0 0-1 0 0,5 1 124 0 0,48 19-3900 0 0,-18-17-5690 0 0,-24-4 223 0 0</inkml:trace>
  <inkml:trace contextRef="#ctx0" brushRef="#br0" timeOffset="-24959.291">7706 1963 14003 0 0,'0'0'2155'0'0,"0"0"-1135"0"0,0 0-239 0 0,0 0 83 0 0,0 0 31 0 0,0 0 5 0 0,0 0-31 0 0,0 0-103 0 0,0 0-85 0 0,0 0-30 0 0,0 0-88 0 0,0 0-72 0 0,26-30-85 0 0,84-91-86 0 0,-22 25 374 0 0,-52 52-502 0 0,-35 44-243 0 0,-3 27-428 0 0,-33 140 241 0 0,35-164 240 0 0,-1 0 0 0 0,1 0 0 0 0,0 0 0 0 0,0 0 1 0 0,0 0-1 0 0,1 0 0 0 0,-1-1 0 0 0,1 1 0 0 0,0 0 0 0 0,-1 0 0 0 0,1 0 1 0 0,0-1-1 0 0,1 1 0 0 0,-1 0 0 0 0,0-1 0 0 0,1 1 0 0 0,-1-1 0 0 0,1 0 1 0 0,0 1-1 0 0,0-1 0 0 0,0 0 0 0 0,0 0 0 0 0,0 0 0 0 0,0-1 0 0 0,1 1 1 0 0,-1 0-1 0 0,1-1 0 0 0,-1 1 0 0 0,1-1 0 0 0,-1 0 0 0 0,1 0 1 0 0,0 0-1 0 0,0 0 0 0 0,0 0 0 0 0,-1-1 0 0 0,3 1-2 0 0,10-3 146 0 0,-1-1 0 0 0,0 0 0 0 0,0 0 0 0 0,0-1 0 0 0,-1-1-1 0 0,1-1 1 0 0,-1 0 0 0 0,0 0 0 0 0,-1-1 0 0 0,0-1 0 0 0,0 0 0 0 0,0-1 0 0 0,-1 0-1 0 0,-1-1 1 0 0,1 0 0 0 0,-2-1 0 0 0,1 0 0 0 0,-1 0-146 0 0,57-74-814 0 0,-43 45-6894 0 0,-18 32-2338 0 0</inkml:trace>
  <inkml:trace contextRef="#ctx0" brushRef="#br0" timeOffset="-24705.823">8582 1245 20988 0 0,'0'0'1082'0'0,"0"0"-420"0"0,0 0-10 0 0,0 0 62 0 0,0 0-13 0 0,-9 34-83 0 0,-29 106-119 0 0,28-48 117 0 0,50 150-1112 0 0,-30-214-843 0 0,-2-6-3100 0 0,-7-21 957 0 0,-1-1-3187 0 0,0 0-3438 0 0</inkml:trace>
  <inkml:trace contextRef="#ctx0" brushRef="#br0" timeOffset="-24539.84">8239 1631 18244 0 0,'0'0'1775'0'0,"0"0"-995"0"0,0 0-209 0 0,0 0 133 0 0,0 0 71 0 0,0 0-54 0 0,0 0-126 0 0,0 0-201 0 0,0 0-137 0 0,0 0-62 0 0,36-7-81 0 0,110-23-26 0 0,30 15-2084 0 0,-130 16-2164 0 0,-25-1-3312 0 0,-6 0-4113 0 0</inkml:trace>
  <inkml:trace contextRef="#ctx0" brushRef="#br0" timeOffset="-24273.875">8836 1694 20588 0 0,'0'0'1195'0'0,"0"0"-719"0"0,0 0-144 0 0,0 0 50 0 0,0 0 6 0 0,0 0-41 0 0,0 0-103 0 0,0 0-16 0 0,0 0-1 0 0,0 0 13 0 0,0 0 30 0 0,0 0-24 0 0,0 0-20 0 0,13 28-3 0 0,43 86-5 0 0,-56-113-208 0 0,0 1 0 0 0,1-1 0 0 0,-1 1 1 0 0,0-1-1 0 0,1 1 0 0 0,-1-1 0 0 0,1 1 1 0 0,0-1-1 0 0,-1 0 0 0 0,1 1 0 0 0,0-1 1 0 0,0 0-1 0 0,0 1 0 0 0,0-1 1 0 0,0 0-1 0 0,0 0 0 0 0,0 0 0 0 0,1 0 1 0 0,-1 0-1 0 0,0 0 0 0 0,1 0 0 0 0,-1-1 1 0 0,0 1-1 0 0,1 0 0 0 0,-1-1 1 0 0,1 1-1 0 0,-1-1 0 0 0,1 1 0 0 0,-1-1 1 0 0,1 0-1 0 0,-1 0 0 0 0,1 0 0 0 0,-1 0 1 0 0,1 0-1 0 0,-1 0 0 0 0,1 0-10 0 0,5-1 104 0 0,3 1 23 0 0,0-1 1 0 0,0 0-1 0 0,0 0 1 0 0,0-1-1 0 0,-1-1 1 0 0,1 1-1 0 0,-1-1 1 0 0,1-1-1 0 0,-1 0 1 0 0,0 0-1 0 0,-1-1 1 0 0,1 0-1 0 0,-1-1 1 0 0,0 0-1 0 0,0 0 1 0 0,0 0-1 0 0,-1-1-127 0 0,63-76 96 0 0,-41 18-2834 0 0,-27 53 935 0 0,-2 2-3935 0 0,0 3-6316 0 0</inkml:trace>
  <inkml:trace contextRef="#ctx0" brushRef="#br0" timeOffset="-23269.284">9342 1937 5905 0 0,'0'0'1750'0'0,"0"0"-120"0"0,0 0 66 0 0,0 0 127 0 0,0 0 8 0 0,0 0-127 0 0,0 0-199 0 0,0 0-261 0 0,0 0-222 0 0,0 0-180 0 0,0 0-121 0 0,0 0-73 0 0,0 0-36 0 0,-4 2-45 0 0,-5 5-335 0 0,10-17 988 0 0,87-147 946 0 0,-82 147-2129 0 0,2 0 0 0 0,-1 0 0 0 0,2 1 1 0 0,-1 0-1 0 0,1 1 0 0 0,0-1 0 0 0,1 2 0 0 0,0-1 1 0 0,1 1-38 0 0,-10 6-2 0 0,0 0 1 0 0,0 0 0 0 0,0 0 0 0 0,-1 1 0 0 0,1-1 0 0 0,0 0 0 0 0,0 1 0 0 0,0-1 0 0 0,0 1 0 0 0,0-1 0 0 0,0 1 0 0 0,0 0 0 0 0,0-1 0 0 0,1 1 0 0 0,-1 0 0 0 0,0 0 0 0 0,0 0-1 0 0,0 0 1 0 0,0 0 0 0 0,0 0 0 0 0,0 0 0 0 0,0 0 0 0 0,1 0 0 0 0,-1 0 0 0 0,0 1 0 0 0,0-1 0 0 0,0 0 0 0 0,0 1 0 0 0,0-1 0 0 0,0 1 0 0 0,0-1 0 0 0,0 1 0 0 0,0 0 0 0 0,0-1-1 0 0,0 1 1 0 0,-1 0 0 0 0,1-1 0 0 0,0 1 0 0 0,0 0 0 0 0,-1 0 0 0 0,1 0 0 0 0,0 0 0 0 0,-1 0 0 0 0,1 0 0 0 0,-1 0 0 0 0,1 0 0 0 0,-1 0 0 0 0,0 0 0 0 0,1 0 0 0 0,-1 0 0 0 0,0 0-1 0 0,0 0 1 0 0,0 1 1 0 0,6 66 118 0 0,-6-61-109 0 0,0 103 186 0 0,1-108-186 0 0,0 0 0 0 0,0-1 0 0 0,0 1 0 0 0,0 0 1 0 0,0-1-1 0 0,1 1 0 0 0,-1-1 0 0 0,1 0 0 0 0,-1 1 0 0 0,1-1 0 0 0,-1 0 1 0 0,1 0-1 0 0,0 0 0 0 0,-1 0 0 0 0,1 0 0 0 0,0 0 0 0 0,0-1 0 0 0,0 1 0 0 0,0-1 1 0 0,0 1-1 0 0,0-1 0 0 0,0 0 0 0 0,0 1 0 0 0,0-1 0 0 0,0 0 0 0 0,0 0 1 0 0,0-1-1 0 0,0 1 0 0 0,0 0 0 0 0,0-1 0 0 0,-1 1 0 0 0,1-1 0 0 0,0 1 0 0 0,0-1 1 0 0,0 0-1 0 0,0 0 0 0 0,-1 0 0 0 0,1 0 0 0 0,0 0 0 0 0,0-1-9 0 0,165-101 244 0 0,-120 78-189 0 0,-18 62-108 0 0,7 37-559 0 0,2-47-2651 0 0,-8-22-6805 0 0,-22-5-1725 0 0</inkml:trace>
  <inkml:trace contextRef="#ctx0" brushRef="#br0" timeOffset="-6264.999">13005 1797 0 0 0,'0'0'556'0'0,"0"0"448"0"0,0 0 171 0 0,0 0 10 0 0,0 0-20 0 0,0 0-55 0 0,0 0-47 0 0,0 0-43 0 0,0 0-13 0 0,8-5 49 0 0,24-18 60 0 0,-24 18 34 0 0,-8 5-38 0 0,0 0-139 0 0,-2-6 4146 0 0,-3-7-2808 0 0,0 11-2201 0 0,-1 0-1 0 0,1 0 1 0 0,-1 0-1 0 0,1 1 1 0 0,-1 0-1 0 0,0 0 1 0 0,1 0-1 0 0,-1 1 1 0 0,0 0 0 0 0,0 0-1 0 0,1 0 1 0 0,-1 1-1 0 0,0 0 1 0 0,1 0-1 0 0,-1 1 1 0 0,1-1-1 0 0,-1 1 1 0 0,1 0-1 0 0,0 1 1 0 0,-1-1 0 0 0,-3 3-110 0 0,-6 3 14 0 0,7-6 53 0 0,0 1-1 0 0,0 0 0 0 0,0 0 1 0 0,0 1-1 0 0,0 0 1 0 0,1 0-1 0 0,-1 1 0 0 0,1 0 1 0 0,0 1-1 0 0,1-1 1 0 0,-1 1-1 0 0,1 0 0 0 0,0 1 1 0 0,1 0-1 0 0,0 0 1 0 0,0 0-1 0 0,0 0 0 0 0,1 1 1 0 0,0-1-1 0 0,0 1 1 0 0,1 0-1 0 0,0 1 0 0 0,0-1 1 0 0,0 7-67 0 0,3-4 80 0 0,1 0 1 0 0,1 0-1 0 0,-1-1 1 0 0,2 1-1 0 0,0 0 0 0 0,0-1 1 0 0,1 0-1 0 0,0 0 1 0 0,0 0-1 0 0,1 0 1 0 0,1 0-1 0 0,0-1 0 0 0,0 0-80 0 0,-2-3 16 0 0,1 0-1 0 0,-1 0 0 0 0,1-1 1 0 0,1 0-1 0 0,-1 1 0 0 0,1-2 0 0 0,0 1 1 0 0,0-1-1 0 0,0 0 0 0 0,0 0 1 0 0,1 0-1 0 0,0-1 0 0 0,-1 0 0 0 0,1-1 1 0 0,1 1-1 0 0,-1-1 0 0 0,0-1 1 0 0,0 1-1 0 0,1-1 0 0 0,-1-1 0 0 0,1 1 1 0 0,-1-1-1 0 0,0 0 0 0 0,1-1 1 0 0,-1 0-1 0 0,2-1-15 0 0,1 0-206 0 0,0-2 0 0 0,0 0 0 0 0,-1 0 0 0 0,0 0 0 0 0,0-1 0 0 0,0-1 0 0 0,0 0 0 0 0,-1 0 0 0 0,0 0 0 0 0,0-1 0 0 0,-1 0 0 0 0,1-1 1 0 0,-2 0-1 0 0,3-2 206 0 0,0-2-1795 0 0,0 1-2150 0 0,-3 4-3496 0 0,0 4-3473 0 0</inkml:trace>
  <inkml:trace contextRef="#ctx0" brushRef="#br0" timeOffset="-5919.379">13652 1768 5329 0 0,'0'0'1989'0'0,"0"0"-153"0"0,0 0 68 0 0,0 0 63 0 0,0 0-135 0 0,0 0-292 0 0,0 0-343 0 0,0 0-259 0 0,0 0-181 0 0,0 0-87 0 0,0 0-75 0 0,0 0-60 0 0,-24 16-37 0 0,-73 54-51 0 0,48-13 241 0 0,44-48-641 0 0,-1 1 0 0 0,2 0-1 0 0,-1 0 1 0 0,1 1 0 0 0,1-1-1 0 0,0 1 1 0 0,1 0 0 0 0,0 0 0 0 0,0 0-1 0 0,1 0 1 0 0,0 0 0 0 0,1 0-1 0 0,2 10-46 0 0,-2-15 7 0 0,1-1-1 0 0,0 1 1 0 0,0-1-1 0 0,0 1 1 0 0,1-1-1 0 0,0 0 1 0 0,0 1-1 0 0,0-1 1 0 0,1 0 0 0 0,-1-1-1 0 0,1 1 1 0 0,0 0-1 0 0,1-1 1 0 0,-1 1-1 0 0,1-1 1 0 0,0 0-1 0 0,0 0 1 0 0,0-1-1 0 0,1 1 1 0 0,-1-1-1 0 0,1 0 1 0 0,0 0-1 0 0,0-1 1 0 0,0 1-1 0 0,0-1 1 0 0,0 0-1 0 0,0 0 1 0 0,3 0-7 0 0,3 0 108 0 0,0-1 0 0 0,1 0 0 0 0,-1-1 0 0 0,1 0 0 0 0,-1 0 0 0 0,0-1 0 0 0,1-1 0 0 0,-1 0 1 0 0,0-1-1 0 0,0 0 0 0 0,0 0 0 0 0,0-1 0 0 0,-1-1 0 0 0,1 1 0 0 0,-1-2 0 0 0,-1 0 0 0 0,1 0 0 0 0,-1 0 0 0 0,0-1 1 0 0,0-1-1 0 0,-1 0 0 0 0,1 0 0 0 0,-2 0 0 0 0,0-1 0 0 0,0 0 0 0 0,0-1 0 0 0,-1 1 0 0 0,0-1 0 0 0,-1 0 0 0 0,0-1 1 0 0,-1 1-1 0 0,0-1 0 0 0,-1 0 0 0 0,0 0 0 0 0,-1 0 0 0 0,0-1 0 0 0,0 1 0 0 0,-1 0 0 0 0,-1-1 0 0 0,0-4-108 0 0,-2 10-76 0 0,1-1 1 0 0,-2 0-1 0 0,1 1 0 0 0,-1-1 0 0 0,1 1 1 0 0,-2 0-1 0 0,1 0 0 0 0,-1 0 0 0 0,0 1 0 0 0,0-1 1 0 0,0 1-1 0 0,-1 0 0 0 0,0 0 0 0 0,0 0 0 0 0,0 1 1 0 0,-1 0-1 0 0,1 0 0 0 0,-1 0 0 0 0,0 0 0 0 0,0 1 1 0 0,0 0-1 0 0,-1 1 0 0 0,1-1 0 0 0,-1 1 0 0 0,1 0 1 0 0,-1 1-1 0 0,0 0 0 0 0,0 0 0 0 0,0 0 0 0 0,0 1 76 0 0,-59 19-4511 0 0,33 16-7077 0 0,25-23 2126 0 0</inkml:trace>
  <inkml:trace contextRef="#ctx0" brushRef="#br0" timeOffset="-5275.357">13954 2198 9218 0 0,'0'0'2957'0'0,"0"0"-932"0"0,0 0-551 0 0,0 0-130 0 0,0 0-75 0 0,0 0-149 0 0,0 0-139 0 0,0 0-131 0 0,0 0-91 0 0,0 0-48 0 0,0 0-23 0 0,0 0-46 0 0,0 0-33 0 0,19-19-15 0 0,94-95 389 0 0,-103 103-886 0 0,1-1 0 0 0,-2-1 0 0 0,0 1-1 0 0,0-2 1 0 0,-1 1 0 0 0,-1-1 0 0 0,0 0 0 0 0,-1-1 0 0 0,-1 1-1 0 0,0-1 1 0 0,-1 0 0 0 0,0-1 0 0 0,-1 1 0 0 0,-1-1-1 0 0,-1 1 1 0 0,0-1 0 0 0,-1 0-97 0 0,0 15-14 0 0,0 0 0 0 0,0 1-1 0 0,0-1 1 0 0,0 1 0 0 0,0-1 0 0 0,0 0 0 0 0,0 1 0 0 0,0-1-1 0 0,-1 0 1 0 0,1 1 0 0 0,0-1 0 0 0,-1 1 0 0 0,1-1 0 0 0,0 1-1 0 0,-1-1 1 0 0,1 1 0 0 0,0-1 0 0 0,-1 1 0 0 0,1-1 0 0 0,-1 1-1 0 0,1-1 1 0 0,-1 1 0 0 0,1 0 0 0 0,-1-1 0 0 0,1 1 0 0 0,-1 0-1 0 0,0-1 1 0 0,1 1 0 0 0,-1 0 0 0 0,1 0 0 0 0,-1 0 0 0 0,0-1-1 0 0,1 1 1 0 0,-1 0 0 0 0,0 0 0 0 0,1 0 0 0 0,-1 0 0 0 0,1 0-1 0 0,-1 0 1 0 0,0 0 0 0 0,1 0 0 0 0,-1 1 0 0 0,0-1 0 0 0,1 0-1 0 0,-1 0 1 0 0,1 0 0 0 0,-1 1 0 0 0,0-1 0 0 0,1 0 0 0 0,-1 1-1 0 0,1-1 1 0 0,-1 0 0 0 0,1 1 0 0 0,-1-1 0 0 0,1 1 0 0 0,-1-1-1 0 0,1 1 1 0 0,0-1 0 0 0,-1 1 0 0 0,1-1 0 0 0,-1 1 14 0 0,-2 8 11 0 0,0 0 1 0 0,1 1-1 0 0,0-1 1 0 0,0 1 0 0 0,1-1-1 0 0,0 1 1 0 0,1-1-1 0 0,0 1 1 0 0,0-1-1 0 0,1 1 1 0 0,0-1 0 0 0,1 1-1 0 0,0-1 1 0 0,0 0-1 0 0,1 1 1 0 0,0-1-1 0 0,1-1 1 0 0,0 1 0 0 0,1 0-1 0 0,-1-1 1 0 0,2 0-1 0 0,-1 0 1 0 0,1-1-1 0 0,0 1 1 0 0,1-1 0 0 0,-1 0-1 0 0,1-1 1 0 0,1 0-1 0 0,-1 0 1 0 0,1-1-1 0 0,0 1 1 0 0,1-2 0 0 0,-1 1-1 0 0,1-1 1 0 0,0 0-1 0 0,0-1 1 0 0,0 0-1 0 0,0-1 1 0 0,0 0 0 0 0,9 1-12 0 0,-12-3 60 0 0,0 0 0 0 0,0-1 0 0 0,0 0 1 0 0,0 0-1 0 0,0 0 0 0 0,0 0 1 0 0,0-1-1 0 0,0 0 0 0 0,-1-1 1 0 0,1 1-1 0 0,-1-1 0 0 0,1 0 0 0 0,-1 0 1 0 0,0-1-1 0 0,0 0 0 0 0,0 1 1 0 0,-1-2-1 0 0,1 1 0 0 0,-1 0 1 0 0,0-1-1 0 0,0 0 0 0 0,-1 0 1 0 0,2-3-61 0 0,30-82 175 0 0,-33 70-4651 0 0,-1-2-4649 0 0,-1 21-2480 0 0</inkml:trace>
  <inkml:trace contextRef="#ctx0" brushRef="#br0" timeOffset="-4825.349">14905 1757 13531 0 0,'0'0'2572'0'0,"0"0"-886"0"0,0 0-486 0 0,0 0-69 0 0,0 0-36 0 0,0 0-107 0 0,0 0-126 0 0,0 0-186 0 0,0 0-142 0 0,0 0-88 0 0,0 0-92 0 0,0 0-37 0 0,0 0-34 0 0,-6-3-56 0 0,-59-5 294 0 0,57 10-466 0 0,-4 1-1 0 0,1 0 0 0 0,-1 1 0 0 0,1 0 0 0 0,0 1 0 0 0,0 1 0 0 0,0-1-1 0 0,1 2 1 0 0,0-1 0 0 0,-7 7-54 0 0,17-11-7 0 0,0 0-1 0 0,0 0 1 0 0,0 0-1 0 0,0 1 1 0 0,0-1-1 0 0,0 0 1 0 0,1 0-1 0 0,-1 0 1 0 0,1 0-1 0 0,0 0 1 0 0,-1 0-1 0 0,1 0 1 0 0,0 0-1 0 0,0 0 1 0 0,0 0-1 0 0,1 0 1 0 0,-1-1-1 0 0,0 1 1 0 0,1 0 0 0 0,-1-1-1 0 0,1 1 1 0 0,-1-1-1 0 0,1 1 1 0 0,0-1-1 0 0,-1 0 1 0 0,1 0-1 0 0,0 0 1 0 0,2 1 7 0 0,130 61-12 0 0,-128-62 25 0 0,-1 2 0 0 0,1-1 0 0 0,0 1 0 0 0,-1-1-1 0 0,0 2 1 0 0,0-1 0 0 0,0 0 0 0 0,0 1 0 0 0,0 0 0 0 0,0 0 0 0 0,-1 1 0 0 0,0-1 0 0 0,0 1 0 0 0,0 0 0 0 0,-1 0 0 0 0,0 0 0 0 0,0 0 0 0 0,0 1 0 0 0,0-1 0 0 0,-1 1 0 0 0,1 1-13 0 0,-3-1 18 0 0,0 1 1 0 0,0-1 0 0 0,0 0-1 0 0,-1 1 1 0 0,0-1 0 0 0,0 0-1 0 0,-1 0 1 0 0,1 0 0 0 0,-1 0-1 0 0,-1 0 1 0 0,1 0 0 0 0,-1 0 0 0 0,0-1-1 0 0,0 1 1 0 0,-1-1 0 0 0,0 0-1 0 0,0 0 1 0 0,0 0 0 0 0,0 0-1 0 0,-1-1 1 0 0,1 0 0 0 0,-1 0-1 0 0,0 0 1 0 0,-1-1 0 0 0,1 1-1 0 0,-1-1 1 0 0,1 0 0 0 0,-1-1-1 0 0,0 1 1 0 0,0-1 0 0 0,0-1-1 0 0,-2 1-18 0 0,-97 20-2226 0 0,102-59-5422 0 0,12 22 3442 0 0,-1 5-1383 0 0,-1 2-2353 0 0</inkml:trace>
  <inkml:trace contextRef="#ctx0" brushRef="#br0" timeOffset="-4197.303">15005 1981 2401 0 0,'0'0'1865'0'0,"0"0"-83"0"0,0 0 2 0 0,0 0-10 0 0,0 0-82 0 0,0 0-171 0 0,0 0-193 0 0,0 0-181 0 0,0 0-120 0 0,0 0-35 0 0,0 0-6 0 0,0 0 24 0 0,0 0 7 0 0,29 14-34 0 0,93 40-59 0 0,-55-42 352 0 0,-56-15-1013 0 0,4 0-55 0 0,0 0 0 0 0,-1-1 0 0 0,1-1 0 0 0,-1-1 0 0 0,1 0 1 0 0,-2 0-1 0 0,1-1 0 0 0,-1-1 0 0 0,0 0 0 0 0,0-1 0 0 0,-1-1 1 0 0,-1 0-1 0 0,11-11-208 0 0,-18 16 48 0 0,3-2-26 0 0,0-1 0 0 0,-1 1 0 0 0,-1-1 0 0 0,1 0 0 0 0,-1-1 0 0 0,0 1 0 0 0,-1-1 0 0 0,0 0 0 0 0,-1 0 0 0 0,0 0 0 0 0,0 0 0 0 0,-1-1 0 0 0,0 1 0 0 0,1-9-22 0 0,-4 16-25 0 0,0 1 0 0 0,0 0 0 0 0,0-1 1 0 0,0 1-1 0 0,0 0 0 0 0,0 0 1 0 0,0-1-1 0 0,0 1 0 0 0,-1 0 0 0 0,1 0 1 0 0,0 0-1 0 0,-1 0 0 0 0,1 1 0 0 0,-1-1 1 0 0,1 0-1 0 0,-1 1 0 0 0,1-1 0 0 0,-1 1 1 0 0,1-1-1 0 0,-1 1 0 0 0,0 0 0 0 0,1-1 1 0 0,-1 1-1 0 0,0 0 0 0 0,1 0 0 0 0,-1 0 1 0 0,-1 1 24 0 0,-86 10-1185 0 0,74-3 1090 0 0,0 0-1 0 0,0 1 1 0 0,1 1-1 0 0,0 0 1 0 0,0 1 0 0 0,1 1-1 0 0,1 0 1 0 0,0 0-1 0 0,1 1 1 0 0,0 1-1 0 0,1 0 1 0 0,0 0-1 0 0,1 1 1 0 0,1 0-1 0 0,0 1 1 0 0,1 0-1 0 0,0 3 96 0 0,6-16-7 0 0,0 1 0 0 0,0 0-1 0 0,0-1 1 0 0,1 1 0 0 0,0-1-1 0 0,0 1 1 0 0,0 0 0 0 0,0-1-1 0 0,0 1 1 0 0,1 0-1 0 0,-1-1 1 0 0,1 1 0 0 0,0-1-1 0 0,0 1 1 0 0,0-1 0 0 0,1 1-1 0 0,-1-1 1 0 0,1 0 0 0 0,0 0-1 0 0,0 0 1 0 0,0 0 0 0 0,0 0-1 0 0,0 0 1 0 0,1 0 0 0 0,0-1-1 0 0,-1 1 1 0 0,1-1 0 0 0,0 0-1 0 0,0 1 1 0 0,0-2-1 0 0,0 1 1 0 0,0 0 0 0 0,1-1-1 0 0,-1 1 1 0 0,1-1 0 0 0,-1 0-1 0 0,1 0 1 0 0,-1 0 0 0 0,1 0-1 0 0,-1-1 1 0 0,1 0 0 0 0,0 0-1 0 0,-1 0 1 0 0,1 0 0 0 0,1 0 7 0 0,20 0 248 0 0,-1-1 0 0 0,1-1 0 0 0,0-1 0 0 0,-1-1 0 0 0,0-1 1 0 0,0-1-1 0 0,0-2 0 0 0,-1 0 0 0 0,0-1 0 0 0,-1-2 1 0 0,16-9-249 0 0,-3 3 306 0 0,-1-2 0 0 0,0-1 0 0 0,-2-2 1 0 0,-1-1-1 0 0,0-2 0 0 0,16-18-306 0 0,-40 37 21 0 0,-1-1-1 0 0,-1 1 0 0 0,1-1 1 0 0,-1 0-1 0 0,-1 0 0 0 0,1-1 1 0 0,-1 0-1 0 0,0 1 0 0 0,-1-1 1 0 0,0-1-1 0 0,0 1 0 0 0,-1 0 1 0 0,0-1-1 0 0,0 1 1 0 0,-1-1-1 0 0,0 0 0 0 0,-1 1 1 0 0,1-1-1 0 0,-2-8-20 0 0,-1 15-12 0 0,-1 0 0 0 0,1 0 0 0 0,0 1 0 0 0,0-1 0 0 0,-1 1 0 0 0,1 0 0 0 0,-1 0-1 0 0,1 0 1 0 0,-1 0 0 0 0,0 0 0 0 0,1 0 0 0 0,-1 0 0 0 0,0 1 0 0 0,0 0 0 0 0,1-1 0 0 0,-1 1 0 0 0,0 0 0 0 0,0 1 0 0 0,0-1 0 0 0,1 0 0 0 0,-1 1 0 0 0,0-1 0 0 0,-1 2 12 0 0,-5 0-38 0 0,1 0 1 0 0,0 1 0 0 0,0 0 0 0 0,0 1-1 0 0,0 0 1 0 0,0 0 0 0 0,1 1-1 0 0,-1-1 1 0 0,1 2 0 0 0,1-1 0 0 0,-1 1-1 0 0,1 0 1 0 0,0 0 0 0 0,0 1 0 0 0,1 0-1 0 0,-1 0 1 0 0,2 0 0 0 0,-4 6 37 0 0,8-12-4 0 0,-1 1 1 0 0,0 0-1 0 0,1-1 1 0 0,0 1-1 0 0,-1 0 1 0 0,1-1 0 0 0,0 1-1 0 0,0 0 1 0 0,0 0-1 0 0,0-1 1 0 0,0 1-1 0 0,0 0 1 0 0,1-1-1 0 0,-1 1 1 0 0,0 0-1 0 0,1-1 1 0 0,-1 1-1 0 0,1-1 1 0 0,0 1 0 0 0,0 0-1 0 0,-1-1 1 0 0,1 0-1 0 0,0 1 1 0 0,0-1-1 0 0,1 1 1 0 0,-1-1-1 0 0,0 0 1 0 0,0 0-1 0 0,0 0 1 0 0,1 0-1 0 0,-1 0 1 0 0,1 0 0 0 0,-1 0-1 0 0,1 0 1 0 0,-1 0-1 0 0,1 0 4 0 0,67 21 16 0 0,-53-19-22 0 0,-9-2 8 0 0,0-1-1 0 0,0 1 1 0 0,0 0-1 0 0,0 1 1 0 0,0-1-1 0 0,0 2 1 0 0,0-1 0 0 0,0 1-1 0 0,-1 0 1 0 0,0 0-1 0 0,1 0 1 0 0,-1 1-1 0 0,0 0 1 0 0,-1 0 0 0 0,1 1-1 0 0,-1 0 1 0 0,0 0-1 0 0,0 0 1 0 0,0 0-1 0 0,-1 1 1 0 0,1 0-1 0 0,-1 0 1 0 0,-1 0 0 0 0,1 0-1 0 0,-1 1 1 0 0,0 0-1 0 0,-1-1 1 0 0,0 1-1 0 0,1 5-1 0 0,-14 43-402 0 0,-12-25-2896 0 0,15-17-4324 0 0,6-12-3827 0 0</inkml:trace>
  <inkml:trace contextRef="#ctx0" brushRef="#br0" timeOffset="-3476.454">16021 1823 6113 0 0,'0'0'2637'0'0,"0"0"-655"0"0,0 0-283 0 0,0 0-72 0 0,0 0-139 0 0,0 0-185 0 0,0 0-160 0 0,0 0-131 0 0,0 0-144 0 0,0 0-140 0 0,0 0-50 0 0,0 0-43 0 0,0 0-51 0 0,12-1-16 0 0,35-3-92 0 0,-24 23 314 0 0,15 93 891 0 0,-17-29-1268 0 0,34 83-270 0 0,-55-165-118 0 0,0 0-1 0 0,0 0 0 0 0,0-1 0 0 0,0 1 1 0 0,1 0-1 0 0,-1 0 0 0 0,0 0 0 0 0,0 0 1 0 0,1 0-1 0 0,-1 0 0 0 0,0-1 0 0 0,1 1 1 0 0,-1 0-1 0 0,1 0 0 0 0,-1 0 1 0 0,1-1-1 0 0,-1 1 0 0 0,1 0 0 0 0,0-1 1 0 0,-1 1-1 0 0,1 0 0 0 0,0-1 0 0 0,0 1 1 0 0,-1-1-1 0 0,1 1 0 0 0,0-1 0 0 0,0 0 1 0 0,0 1-1 0 0,0-1 0 0 0,-1 0 0 0 0,1 1 1 0 0,0-1-1 0 0,0 0 0 0 0,0 0 1 0 0,0 0-1 0 0,0 0 0 0 0,0 0 0 0 0,0 0 1 0 0,0 0-1 0 0,0 0 0 0 0,0 0 0 0 0,-1 0 1 0 0,1-1-1 0 0,0 1 0 0 0,0 0 0 0 0,0-1 1 0 0,0 1-1 0 0,0 0 0 0 0,-1-1 0 0 0,1 1 1 0 0,0-1-1 0 0,0 1 0 0 0,-1-1 1 0 0,1 0-1 0 0,0 1 0 0 0,-1-1 0 0 0,1 0 1 0 0,-1 1-1 0 0,1-1 0 0 0,-1 0 0 0 0,1 0 1 0 0,-1 0-25 0 0,36-65 643 0 0,-4-2 1 0 0,-2-2 0 0 0,1-14-644 0 0,23-46 165 0 0,-54 129-236 0 0,0 1 0 0 0,0-1 0 0 0,0 1 0 0 0,0-1-1 0 0,1 1 1 0 0,-1-1 0 0 0,0 1 0 0 0,0 0 0 0 0,0-1 0 0 0,1 1 0 0 0,-1-1-1 0 0,0 1 1 0 0,1 0 0 0 0,-1-1 0 0 0,0 1 0 0 0,1 0 0 0 0,-1-1 0 0 0,1 1-1 0 0,-1 0 1 0 0,0 0 0 0 0,1-1 0 0 0,-1 1 0 0 0,1 0 0 0 0,-1 0 0 0 0,1 0 0 0 0,-1-1-1 0 0,1 1 1 0 0,-1 0 0 0 0,1 0 0 0 0,-1 0 0 0 0,1 0 0 0 0,-1 0 0 0 0,1 0-1 0 0,-1 0 1 0 0,1 0 0 0 0,-1 0 0 0 0,1 0 0 0 0,-1 1 0 0 0,1-1 0 0 0,-1 0-1 0 0,1 0 1 0 0,-1 0 0 0 0,0 1 0 0 0,1-1 0 0 0,-1 0 0 0 0,1 0 0 0 0,-1 1-1 0 0,0-1 1 0 0,1 0 0 0 0,-1 1 0 0 0,0-1 0 0 0,1 0 0 0 0,-1 1 0 0 0,0-1-1 0 0,1 1 72 0 0,0 0 15 0 0,20 14-4315 0 0,-14-8-1061 0 0,-1-1-6472 0 0</inkml:trace>
  <inkml:trace contextRef="#ctx0" brushRef="#br0" timeOffset="-2729.958">16873 1878 15211 0 0,'0'0'2715'0'0,"0"0"-993"0"0,0 0-544 0 0,0 0-149 0 0,0 0-140 0 0,0 0-100 0 0,0 0-102 0 0,0 0-132 0 0,0 0-105 0 0,0 0-108 0 0,0 0-90 0 0,0 0-68 0 0,-34 17-60 0 0,-106 56-41 0 0,72-20 41 0 0,65-51-122 0 0,1-1 0 0 0,0 1 1 0 0,0 0-1 0 0,1 0 0 0 0,-1 0 0 0 0,0 0 1 0 0,1 0-1 0 0,-1 0 0 0 0,1 0 1 0 0,-1 1-1 0 0,1-1 0 0 0,0 0 1 0 0,0 1-1 0 0,0-1 0 0 0,1 1 1 0 0,-1 0-1 0 0,0-1 0 0 0,1 1 0 0 0,0-1 1 0 0,-1 1-1 0 0,1 0 0 0 0,0-1 1 0 0,1 1-1 0 0,-1 0 0 0 0,0-1 1 0 0,1 1-1 0 0,-1-1 0 0 0,1 1 1 0 0,0-1-1 0 0,0 1 0 0 0,0-1 0 0 0,0 1 1 0 0,0-1-1 0 0,1 0 0 0 0,-1 1 1 0 0,1-1-1 0 0,-1 0 0 0 0,1 0 1 0 0,0 0-1 0 0,0 0 0 0 0,0-1 1 0 0,0 1-1 0 0,0 0 0 0 0,0-1 0 0 0,1 0 1 0 0,-1 1-1 0 0,0-1 0 0 0,3 1-2 0 0,12 1 40 0 0,0 0 0 0 0,0-2 0 0 0,0 0 0 0 0,0-1 0 0 0,0 0 0 0 0,0-1 0 0 0,0-1 0 0 0,0-1 0 0 0,0 0-1 0 0,-1-2 1 0 0,1 0 0 0 0,-1 0 0 0 0,0-2 0 0 0,7-3-40 0 0,8-4 9 0 0,-1 0-1 0 0,0-3 1 0 0,-1 0-1 0 0,-1-1 1 0 0,17-16-9 0 0,-29 30-124 0 0,-23 30-91 0 0,-1-3 236 0 0,7-20-22 0 0,0 1 0 0 0,0 0-1 0 0,0-1 1 0 0,1 1 0 0 0,-1 0-1 0 0,1-1 1 0 0,0 1 0 0 0,0 0-1 0 0,0 0 1 0 0,1-1 0 0 0,-1 1-1 0 0,1 0 1 0 0,0-1 0 0 0,0 1-1 0 0,0-1 1 0 0,0 1 0 0 0,1-1-1 0 0,0 1 1 0 0,-1-1 0 0 0,1 0-1 0 0,0 0 1 0 0,0 0 0 0 0,1 0-1 0 0,0 1 2 0 0,3 0 6 0 0,1 1 1 0 0,-1-1-1 0 0,1 0 0 0 0,0 0 0 0 0,0-1 0 0 0,1 0 0 0 0,-1-1 0 0 0,0 1 0 0 0,1-1 0 0 0,0-1 0 0 0,0 1 1 0 0,-1-1-1 0 0,1-1 0 0 0,0 1 0 0 0,0-1 0 0 0,0-1 0 0 0,-1 1 0 0 0,1-2 0 0 0,0 1 0 0 0,0-1 0 0 0,-1 0 0 0 0,1 0 1 0 0,-1-1-1 0 0,0 0 0 0 0,0 0 0 0 0,0-1 0 0 0,0 0 0 0 0,1-1-6 0 0,13-12 153 0 0,-1 0 0 0 0,0-2 1 0 0,-1 0-1 0 0,-1-1 0 0 0,-1-1 0 0 0,-1-1 0 0 0,-1 0 0 0 0,-1-1 0 0 0,-1 0 1 0 0,-1-2-1 0 0,-1 1 0 0 0,7-23-153 0 0,-2-1-15 0 0,-1-1 0 0 0,-3-1 0 0 0,-1 0 0 0 0,-3-1 0 0 0,-3 0-1 0 0,-1 0 1 0 0,-3-46 15 0 0,-2 88-2 0 0,-1 1-1 0 0,0-1 0 0 0,0 1 0 0 0,0 0 1 0 0,-1 0-1 0 0,0 0 0 0 0,-1 0 0 0 0,0 0 0 0 0,0 0 1 0 0,-1 1-1 0 0,0-1 3 0 0,3 6-3 0 0,0-1 1 0 0,1 1 0 0 0,-1 0-1 0 0,0 0 1 0 0,0 0-1 0 0,-1 0 1 0 0,1 1-1 0 0,0-1 1 0 0,-1 0-1 0 0,1 1 1 0 0,-1 0 0 0 0,1 0-1 0 0,-1-1 1 0 0,1 2-1 0 0,-1-1 1 0 0,0 0-1 0 0,0 0 1 0 0,1 1-1 0 0,-1 0 1 0 0,0-1 0 0 0,0 1-1 0 0,0 0 1 0 0,0 0-1 0 0,1 1 1 0 0,-1-1-1 0 0,0 0 1 0 0,0 1 0 0 0,1 0-1 0 0,-1 0 1 0 0,0 0-1 0 0,1 0 1 0 0,-1 0-1 0 0,1 0 1 0 0,-1 1-1 0 0,0 0 3 0 0,-5 3 1 0 0,1 0-1 0 0,0 1 1 0 0,0 0-1 0 0,0 1 1 0 0,1-1-1 0 0,0 1 0 0 0,0 1 1 0 0,1-1-1 0 0,0 1 1 0 0,0 0-1 0 0,1 0 0 0 0,0 0 1 0 0,0 0-1 0 0,1 1 1 0 0,0 0-1 0 0,1 0 1 0 0,0 0-1 0 0,0 0 0 0 0,-13 167-20 0 0,34 53-1 0 0,90 102 98 0 0,-97-306-545 0 0,-7-43-3022 0 0,-20-34-2534 0 0,-3 20-2026 0 0,12 22 4079 0 0,-1 2-2553 0 0</inkml:trace>
  <inkml:trace contextRef="#ctx0" brushRef="#br0" timeOffset="-2479.894">17273 1801 11674 0 0,'0'0'3468'0'0,"0"0"-793"0"0,0 0-625 0 0,0 0-387 0 0,0 0-339 0 0,0 0-284 0 0,0 0-242 0 0,0 0-229 0 0,0 0-138 0 0,0 0-24 0 0,0 0 25 0 0,0 0 21 0 0,0 0-28 0 0,14 2-83 0 0,111 18 269 0 0,-55-4-630 0 0,1-2 1 0 0,1-4-1 0 0,13-2 19 0 0,-38 0-1699 0 0,-18 2-6635 0 0,-21-6-3554 0 0</inkml:trace>
  <inkml:trace contextRef="#ctx0" brushRef="#br0" timeOffset="-2313.834">17978 1952 20436 0 0,'0'0'1599'0'0,"0"0"-476"0"0,0 0-219 0 0,0 0-118 0 0,0 0-195 0 0,0 0-187 0 0,0 0-159 0 0,0 0-121 0 0,0 0-61 0 0,0 0-31 0 0,0 0-52 0 0,0 0-59 0 0,-1 29-121 0 0,-4 87-165 0 0,9-85-1946 0 0,16-48-9269 0 0,-14 12 580 0 0</inkml:trace>
  <inkml:trace contextRef="#ctx0" brushRef="#br0" timeOffset="-2150.222">17869 1617 17788 0 0,'0'0'2412'0'0,"0"0"-1010"0"0,0 0-503 0 0,0 0-72 0 0,0 0-35 0 0,0 0-84 0 0,0 0-155 0 0,0 0-213 0 0,0 0-171 0 0,0 0-120 0 0,0 0-74 0 0,0 0-62 0 0,0 0-31 0 0,0 2-56 0 0,-1 2-365 0 0,-3 26-1295 0 0,1-20-2448 0 0,0-2-4014 0 0,3-7-2288 0 0</inkml:trace>
  <inkml:trace contextRef="#ctx0" brushRef="#br0" timeOffset="-1471.504">18478 1749 8890 0 0,'0'0'3139'0'0,"0"0"-837"0"0,0 0-394 0 0,0 0-111 0 0,0 0-249 0 0,0 0-317 0 0,0 0-348 0 0,0 0-284 0 0,0 0-150 0 0,0 0-99 0 0,0 0-56 0 0,0 0-68 0 0,0 0-38 0 0,-18 11-20 0 0,-57 36-43 0 0,66-41-106 0 0,0 0 1 0 0,1 1-1 0 0,0 0 0 0 0,0 0 1 0 0,1 0-1 0 0,-1 1 0 0 0,2 0 1 0 0,-1 1-1 0 0,1 0 0 0 0,1 0 0 0 0,-5 8-19 0 0,0 1 18 0 0,7-15-17 0 0,1 0 0 0 0,0 1 0 0 0,0-1 1 0 0,0 0-1 0 0,1 1 0 0 0,-1-1 1 0 0,1 1-1 0 0,0-1 0 0 0,0 1 1 0 0,0 0-1 0 0,0-1 0 0 0,1 1 0 0 0,-1 0 1 0 0,1 0-1 0 0,0-1 0 0 0,0 1 1 0 0,1 0-1 0 0,-1 0 0 0 0,1 0 1 0 0,0-1-1 0 0,0 1 0 0 0,0 0 0 0 0,0-1 1 0 0,0 1-1 0 0,1-1 0 0 0,0 0 1 0 0,0 1-1 0 0,0-1 0 0 0,0 0 0 0 0,0 0 1 0 0,1 0-1 0 0,-1 0 0 0 0,1 0 1 0 0,0-1-1 0 0,-1 1 0 0 0,1-1 1 0 0,0 0-1 0 0,1 0 0 0 0,1 1-1 0 0,7 0 102 0 0,0-1-1 0 0,1 0 1 0 0,-1 0 0 0 0,0-2-1 0 0,1 1 1 0 0,-1-2 0 0 0,1 0-1 0 0,-1 0 1 0 0,0-1-1 0 0,0-1 1 0 0,0 0 0 0 0,0 0-1 0 0,0-1 1 0 0,0-1 0 0 0,-1 0-1 0 0,0 0 1 0 0,0-1-1 0 0,-1-1 1 0 0,1 0 0 0 0,-1-1-102 0 0,-5 6 24 0 0,-1-1 0 0 0,0-1 0 0 0,1 1 0 0 0,-1 0 0 0 0,-1-1 0 0 0,1 0 0 0 0,-1 0 0 0 0,1 0 0 0 0,-1-1 0 0 0,0 1 0 0 0,0-1 0 0 0,-1 1 0 0 0,0-1 0 0 0,1 0 0 0 0,-2 0 0 0 0,1 0 0 0 0,0 0 0 0 0,-1 0 0 0 0,0 0 0 0 0,0-1 0 0 0,-1 1 0 0 0,0 0 0 0 0,1 0 0 0 0,-2-1 1 0 0,1 1-1 0 0,-1 0 0 0 0,1-1 0 0 0,-1 1 0 0 0,-1 0 0 0 0,1 0 0 0 0,-1 0 0 0 0,0 0 0 0 0,0 0 0 0 0,-1 0 0 0 0,1 1 0 0 0,-1-1 0 0 0,0 1 0 0 0,0 0 0 0 0,0-1 0 0 0,-1 1 0 0 0,0 1 0 0 0,1-1 0 0 0,-1 0 0 0 0,-1 1-24 0 0,-74-29-2053 0 0,51 29-1748 0 0,-1 2-4631 0 0,20 1-3437 0 0</inkml:trace>
  <inkml:trace contextRef="#ctx0" brushRef="#br0" timeOffset="-985.413">18721 2114 12139 0 0,'0'0'3134'0'0,"0"0"-985"0"0,0 0-432 0 0,0 0-168 0 0,0 0-286 0 0,0 0-348 0 0,0 0-281 0 0,0 0-134 0 0,0 0-67 0 0,0 0 1 0 0,0 0-26 0 0,0 0-87 0 0,13-15-66 0 0,78-95 244 0 0,0-16-155 0 0,-76 94-402 0 0,-15 31 36 0 0,0 1-4 0 0,0 0-18 0 0,0 0-64 0 0,0 0-56 0 0,-11 74-708 0 0,13-68 925 0 0,0 1 1 0 0,1-1-1 0 0,-1 1 0 0 0,1-1 0 0 0,0 0 1 0 0,1 0-1 0 0,0 0 0 0 0,-1-1 1 0 0,2 1-1 0 0,-1-1 0 0 0,1 0 0 0 0,0 0 1 0 0,0-1-1 0 0,0 1 0 0 0,0-1 0 0 0,1 0 1 0 0,0-1-1 0 0,5 3-53 0 0,-4-2 163 0 0,-1-1 0 0 0,1 0 0 0 0,0-1 0 0 0,0 1 0 0 0,0-1 0 0 0,0-1-1 0 0,0 1 1 0 0,1-1 0 0 0,-1-1 0 0 0,0 1 0 0 0,1-1 0 0 0,-1 0 0 0 0,0-1 0 0 0,1 0 0 0 0,-1 0 0 0 0,0-1 0 0 0,0 1 0 0 0,0-2 0 0 0,0 1-1 0 0,0-1 1 0 0,0 0 0 0 0,-1 0 0 0 0,1-1 0 0 0,0 0-163 0 0,-3 0-15 0 0,-1 0 0 0 0,1 0 0 0 0,-1 0-1 0 0,0-1 1 0 0,0 1 0 0 0,-1-1 0 0 0,1 1 0 0 0,-1-1 0 0 0,0 0-1 0 0,0 0 1 0 0,0 0 0 0 0,-1 0 0 0 0,0 0 0 0 0,0-1-1 0 0,0 1 1 0 0,-1 0 0 0 0,0-5 15 0 0,-2-23-2910 0 0,-5 2-3657 0 0,2 23-5613 0 0</inkml:trace>
  <inkml:trace contextRef="#ctx0" brushRef="#br0" timeOffset="2346.761">1250 3678 7674 0 0,'0'0'3568'0'0,"0"0"-2314"0"0,0 0-563 0 0,0 0 257 0 0,0 0 248 0 0,0 0 91 0 0,0 0-81 0 0,0 0-153 0 0,33-3-131 0 0,109-14-89 0 0,-48-10 358 0 0,-78 18-956 0 0,57-31 197 0 0,-3-3 0 0 0,-2-4 0 0 0,-2-2 0 0 0,-2-3 1 0 0,-2-3-1 0 0,-3-2 0 0 0,-2-3 0 0 0,-3-2 0 0 0,10-21-432 0 0,-47 65 27 0 0,-1-1 0 0 0,-1 0 0 0 0,-1-1 0 0 0,0-1 1 0 0,-2 0-1 0 0,-1-1 0 0 0,0 0 0 0 0,-2-1 0 0 0,0 0 0 0 0,-2-1 0 0 0,0 1 1 0 0,-2-1-1 0 0,0 0 0 0 0,-2-1 0 0 0,-1 1 0 0 0,-1-1 0 0 0,-1-20-27 0 0,-2 37-21 0 0,-1 0 1 0 0,1 1-1 0 0,-1 0 0 0 0,-1-1 0 0 0,1 1 0 0 0,-1 0 1 0 0,0 0-1 0 0,-1 1 0 0 0,0 0 0 0 0,0-1 0 0 0,0 1 0 0 0,-1 1 1 0 0,0-1-1 0 0,0 1 0 0 0,0 0 0 0 0,0 1 0 0 0,-1-1 0 0 0,0 1 1 0 0,0 0-1 0 0,0 1 0 0 0,-1 0 0 0 0,1 0 0 0 0,-1 1 1 0 0,1 0-1 0 0,-1 0 0 0 0,0 0 0 0 0,0 1 0 0 0,0 0 0 0 0,0 1 1 0 0,0 0-1 0 0,0 0 0 0 0,0 1 0 0 0,0 0 0 0 0,0 0 0 0 0,1 1 1 0 0,-1 0-1 0 0,0 0 0 0 0,1 1 0 0 0,-1 0 0 0 0,1 0 1 0 0,0 1-1 0 0,0 0 0 0 0,0 0 0 0 0,1 1 21 0 0,-19 14-8 0 0,1 1-1 0 0,0 2 1 0 0,2 0-1 0 0,1 2 1 0 0,1 0-1 0 0,1 1 1 0 0,1 1 0 0 0,1 1-1 0 0,2 0 1 0 0,0 1-1 0 0,2 1 1 0 0,-1 5 8 0 0,-4 4 56 0 0,2 0 0 0 0,2 1 1 0 0,2 1-1 0 0,1 0 0 0 0,2 1 0 0 0,1 0 1 0 0,3 0-1 0 0,1 0 0 0 0,2 1 1 0 0,3 30-57 0 0,0-61 34 0 0,1 0 1 0 0,1 0 0 0 0,0 0 0 0 0,0 0-1 0 0,1-1 1 0 0,0 1 0 0 0,1-1 0 0 0,0 0 0 0 0,0 0-1 0 0,1-1 1 0 0,1 1 0 0 0,0-2 0 0 0,0 1-1 0 0,0-1 1 0 0,1 0 0 0 0,0 0 0 0 0,1-1 0 0 0,0 0-1 0 0,0 0 1 0 0,1-1 0 0 0,-1 0 0 0 0,1-1-1 0 0,0 0 1 0 0,1-1 0 0 0,3 1-35 0 0,9 3 117 0 0,0 0 0 0 0,0-2 0 0 0,1-1 0 0 0,0-1-1 0 0,0-1 1 0 0,0-1 0 0 0,0-1 0 0 0,0-1 0 0 0,1-1 0 0 0,-1-1 0 0 0,8-2-117 0 0,-9 0 47 0 0,0 0 0 0 0,0-2 0 0 0,0-1 1 0 0,-1 0-1 0 0,0-2 0 0 0,0-1 0 0 0,-1 0 1 0 0,0-1-1 0 0,-1-2 0 0 0,0 0 0 0 0,-1-1 1 0 0,-1-1-1 0 0,0 0 0 0 0,-1-2 0 0 0,-1 0 1 0 0,0-1-1 0 0,-1 0 0 0 0,-1-1 0 0 0,-1-1 0 0 0,-1 0 1 0 0,0-1-1 0 0,-2 0 0 0 0,-1-1 0 0 0,0 0 1 0 0,-1 0-1 0 0,0-8-47 0 0,-6-51 73 0 0,-3 81-81 0 0,0 0 1 0 0,0 0-1 0 0,0 0 0 0 0,0 0 0 0 0,0 0 1 0 0,1 0-1 0 0,-1 1 0 0 0,0-1 0 0 0,0 0 0 0 0,0 0 1 0 0,0 1-1 0 0,0-1 0 0 0,0 0 0 0 0,1 1 0 0 0,-1-1 1 0 0,0 1-1 0 0,0-1 0 0 0,1 1 0 0 0,-1-1 0 0 0,0 1 1 0 0,1 0-1 0 0,-1-1 0 0 0,0 1 0 0 0,1 0 1 0 0,-1 0-1 0 0,1-1 0 0 0,-1 1 0 0 0,1 0 0 0 0,0 0 1 0 0,-1 0-1 0 0,1-1 0 0 0,0 1 0 0 0,-1 0 0 0 0,1 0 1 0 0,0 0-1 0 0,0 0 0 0 0,0 0 0 0 0,0 0 0 0 0,0 0 1 0 0,0 0-1 0 0,0-1 0 0 0,0 2 8 0 0,0-1 23 0 0,-20 76 41 0 0,4 27 55 0 0,25 47-72 0 0,-7-143-51 0 0,-1-2 7 0 0,0-1-1 0 0,0 1 1 0 0,0-1 0 0 0,1 1 0 0 0,0-1 0 0 0,0 1 0 0 0,0-1 0 0 0,1 0 0 0 0,0 0-1 0 0,0 0 1 0 0,0 0 0 0 0,0-1 0 0 0,1 1 0 0 0,0-1 0 0 0,0 0 0 0 0,0 0 0 0 0,1 0-1 0 0,-1-1 1 0 0,3 2-3 0 0,30-13 392 0 0,5-48-175 0 0,-31 38-184 0 0,38-45-2 0 0,2 1-1 0 0,4 3 1 0 0,1 2 0 0 0,29-20-31 0 0,-58 52-19 0 0,57-32 68 0 0,-79 114-161 0 0,-25 266 100 0 0,10-188 32 0 0,50-167-40 0 0,158-194 139 0 0,-135 156-219 0 0,2 3 1 0 0,61-48 99 0 0,-126 115-1 0 0,0 1 0 0 0,0-1 0 0 0,0 0 0 0 0,0 1 0 0 0,0-1 0 0 0,0 1 0 0 0,1-1 0 0 0,-1 0 0 0 0,0 1 1 0 0,0-1-1 0 0,0 0 0 0 0,1 1 0 0 0,-1-1 0 0 0,0 0 0 0 0,0 1 0 0 0,1-1 0 0 0,-1 0 0 0 0,0 1 0 0 0,1-1 0 0 0,-1 0 0 0 0,0 0 0 0 0,1 0 0 0 0,-1 1 0 0 0,1-1 0 0 0,-1 0 0 0 0,0 0 0 0 0,1 0 0 0 0,-1 0 0 0 0,1 0 0 0 0,-1 0 1 0 0,0 1-1 0 0,1-1 0 0 0,-1 0 0 0 0,1 0 0 0 0,-1 0 0 0 0,0 0 0 0 0,1-1 0 0 0,-1 1 0 0 0,1 0 0 0 0,-1 0 0 0 0,0 0 0 0 0,1 0 0 0 0,-1 0 0 0 0,1 0 0 0 0,-1-1 0 0 0,0 1 0 0 0,1 0 0 0 0,-1 0 0 0 0,0-1 0 0 0,1 1 0 0 0,-1 0 1 0 0,0 0-1 0 0,1-1 0 0 0,-1 1 0 0 0,0 0 0 0 0,0-1 0 0 0,1 1 0 0 0,-1 0 0 0 0,0-1 0 0 0,0 1 0 0 0,0-1 0 0 0,0 1 0 0 0,1 0 0 0 0,-1-1 0 0 0,0 1 0 0 0,0-1 0 0 0,0 1 0 0 0,0 0 0 0 0,0-1 1 0 0,-9 34-22 0 0,7-25 38 0 0,-30 82 68 0 0,22-65-71 0 0,0 0 1 0 0,2 1 0 0 0,1 0 0 0 0,1 1 0 0 0,1-1-1 0 0,1 1 1 0 0,1 14-14 0 0,3-40-1 0 0,-1 4-6 0 0,1 0 0 0 0,0 1 0 0 0,0-1 0 0 0,1 0 0 0 0,-1 1 0 0 0,1-1 0 0 0,0 0 0 0 0,0 0 0 0 0,1 0 0 0 0,0 0 0 0 0,-1 0 0 0 0,2 0 0 0 0,-1 0 0 0 0,1 0 0 0 0,-1-1 0 0 0,2 2 7 0 0,4 1-2666 0 0,-20-14-4245 0 0,5 3-763 0 0,0 1-4671 0 0</inkml:trace>
  <inkml:trace contextRef="#ctx0" brushRef="#br0" timeOffset="2604.114">2590 2637 15475 0 0,'0'0'1953'0'0,"0"0"-424"0"0,0 0-115 0 0,0 0 48 0 0,0 0-22 0 0,0 0-128 0 0,0 0-238 0 0,0 0-250 0 0,0 0-204 0 0,0 0-141 0 0,0 0-115 0 0,0 0-128 0 0,0 0-40 0 0,-1-4-61 0 0,1 4-131 0 0,-1 0 0 0 0,1 1 1 0 0,0-1-1 0 0,0 0 0 0 0,0 0 1 0 0,-1 0-1 0 0,1 1 0 0 0,0-1 0 0 0,0 0 1 0 0,0 0-1 0 0,-1 0 0 0 0,1 1 1 0 0,0-1-1 0 0,-1 0 0 0 0,1 0 1 0 0,0 0-1 0 0,0 0 0 0 0,-1 0 0 0 0,1 0 1 0 0,0 0-1 0 0,-1 0 0 0 0,1 0 1 0 0,0 0-1 0 0,0 0 0 0 0,-1 0 1 0 0,1 0-1 0 0,0 0 0 0 0,-1 0 0 0 0,1 0 1 0 0,0 0-1 0 0,-1 0 0 0 0,1 0 1 0 0,0 0-1 0 0,0 0 0 0 0,-1-1 1 0 0,1 1-1 0 0,0 0-4 0 0,-9 24-77 0 0,4 13-1786 0 0,8-25-1682 0 0,2-3-3888 0 0,-1-5-4360 0 0</inkml:trace>
  <inkml:trace contextRef="#ctx0" brushRef="#br0" timeOffset="3887">3768 3329 6825 0 0,'0'0'2296'0'0,"0"0"-385"0"0,0 0-199 0 0,0 0-52 0 0,0 0-86 0 0,0 0-139 0 0,0 0-145 0 0,0 0-155 0 0,0 0-109 0 0,0 0-108 0 0,0 0-84 0 0,0 0-48 0 0,29 11-52 0 0,92 34-51 0 0,-119-44-649 0 0,0 0 0 0 0,0 0 1 0 0,0 0-1 0 0,0 0 0 0 0,0 0 0 0 0,0-1 1 0 0,0 1-1 0 0,0-1 0 0 0,0 1 1 0 0,0-1-1 0 0,0 0 0 0 0,0 0 1 0 0,0 0-1 0 0,0 0 0 0 0,1 0 0 0 0,-1 0 1 0 0,0-1-1 0 0,0 1 0 0 0,0-1 1 0 0,0 1-1 0 0,0-1 0 0 0,0 0 0 0 0,0 0 1 0 0,0 0-1 0 0,-1 0 0 0 0,2 0-34 0 0,4-4 244 0 0,0 0-166 0 0,-1 0 0 0 0,1 0 0 0 0,-1 0 0 0 0,0-1 0 0 0,0 1 0 0 0,-1-1 1 0 0,0-1-1 0 0,0 1 0 0 0,0-1 0 0 0,-1 0 0 0 0,0 0 0 0 0,0 0 1 0 0,-1-1-1 0 0,0 1 0 0 0,0-1 0 0 0,-1 0 0 0 0,0 0 0 0 0,0 0 1 0 0,-1 0-1 0 0,0 0 0 0 0,0 0 0 0 0,-1 0 0 0 0,0 0 0 0 0,0 0 1 0 0,-1-1-1 0 0,0 1 0 0 0,-1 0 0 0 0,-2-7-78 0 0,0 11-15 0 0,0-1 1 0 0,0 1-1 0 0,0 0 1 0 0,-1 1-1 0 0,1-1 1 0 0,-1 1-1 0 0,0-1 1 0 0,0 2-1 0 0,-1-1 1 0 0,1 0-1 0 0,-1 1 0 0 0,1 0 1 0 0,-1 0-1 0 0,0 1 1 0 0,1 0-1 0 0,-1 0 1 0 0,0 0-1 0 0,0 1 1 0 0,0-1-1 0 0,0 1 1 0 0,0 1-1 0 0,0-1 0 0 0,1 1 1 0 0,-1 0-1 0 0,0 0 1 0 0,0 1-1 0 0,1 0 1 0 0,-1 0-1 0 0,1 0 1 0 0,-1 1-1 0 0,1-1 1 0 0,-2 2 14 0 0,-6 5-11 0 0,0 1 0 0 0,0 0 0 0 0,1 0 0 0 0,0 1 0 0 0,1 1 1 0 0,0 0-1 0 0,1 0 0 0 0,0 1 0 0 0,1 0 0 0 0,0 1 0 0 0,1 0 1 0 0,1 0-1 0 0,0 1 0 0 0,1 0 0 0 0,1 0 0 0 0,0 1 0 0 0,1-1 1 0 0,1 1-1 0 0,0 0 0 0 0,1 0 0 0 0,1 0 0 0 0,0 0 0 0 0,2 0 1 0 0,-1 0-1 0 0,3 5 11 0 0,-1-11 20 0 0,1 0 1 0 0,0 0 0 0 0,0 0-1 0 0,1 0 1 0 0,1-1-1 0 0,0 1 1 0 0,0-1 0 0 0,1 0-1 0 0,0-1 1 0 0,0 0 0 0 0,1 0-1 0 0,0 0 1 0 0,1-1-1 0 0,-1 1 1 0 0,1-2 0 0 0,1 1-1 0 0,-1-1 1 0 0,1-1-1 0 0,0 0 1 0 0,1 0 0 0 0,-1 0-1 0 0,1-1 1 0 0,0-1-1 0 0,0 0 1 0 0,0 0 0 0 0,0-1-1 0 0,0 0 1 0 0,1-1-1 0 0,-1 0 1 0 0,1-1 0 0 0,5 0-21 0 0,-1 0 82 0 0,1-1 1 0 0,0-1 0 0 0,0-1 0 0 0,-1 0 0 0 0,1-1 0 0 0,-1 0-1 0 0,0-2 1 0 0,0 0 0 0 0,-1 0 0 0 0,10-7-83 0 0,348-240 955 0 0,-76 84-643 0 0,-282 163-285 0 0,-19 12 29 0 0,-22 11 45 0 0,-60 14 40 0 0,-70 38-105 0 0,142-60-46 0 0,1 1-1 0 0,1 0 0 0 0,0 1 1 0 0,0 0-1 0 0,1 1 0 0 0,0 0 0 0 0,1 1 1 0 0,1 1-1 0 0,0-1 0 0 0,0 2 1 0 0,2-1-1 0 0,0 1 0 0 0,0 1 1 0 0,2-1-1 0 0,0 1 0 0 0,1 0 1 0 0,0 1-1 0 0,1-1 0 0 0,1 1 1 0 0,1 0-1 0 0,0-1 0 0 0,1 2 11 0 0,1-15-5 0 0,1 0 0 0 0,-1 1 0 0 0,1-1 0 0 0,0 0-1 0 0,-1 0 1 0 0,2 0 0 0 0,-1 0 0 0 0,0 0 0 0 0,0-1-1 0 0,1 1 1 0 0,0 0 0 0 0,-1-1 0 0 0,1 1-1 0 0,0-1 1 0 0,1 1 0 0 0,-1-1 0 0 0,0 0 0 0 0,0 0-1 0 0,1 0 1 0 0,0 0 0 0 0,-1 0 0 0 0,1-1-1 0 0,0 1 1 0 0,0-1 0 0 0,0 1 0 0 0,-1-1 0 0 0,1 0-1 0 0,1-1 1 0 0,-1 1 0 0 0,0 0 0 0 0,0-1-1 0 0,0 1 1 0 0,0-1 0 0 0,3 0 5 0 0,4 0 8 0 0,0 0 0 0 0,0 0 0 0 0,0-1 0 0 0,0 0 0 0 0,0 0 0 0 0,0-2 0 0 0,0 1 0 0 0,-1-1 0 0 0,1 0 0 0 0,6-4-8 0 0,8-7 29 0 0,-1-1-1 0 0,0-1 0 0 0,-1-1 1 0 0,-1 0-1 0 0,-1-2 0 0 0,0-1 1 0 0,-2 0-1 0 0,0-2 1 0 0,-1 0-1 0 0,-1 0 0 0 0,-2-2 1 0 0,0 0-1 0 0,-1 0 1 0 0,5-16-29 0 0,1-22 225 0 0,-19 61-176 0 0,0 1-51 0 0,-2 12-218 0 0,-13 23 48 0 0,9-23 130 0 0,0 0-1 0 0,1 1 1 0 0,0 0 0 0 0,1 0 0 0 0,1 1 0 0 0,0-1 0 0 0,1 1 0 0 0,0-1 0 0 0,1 1 0 0 0,0 0 0 0 0,2 4 42 0 0,-1-15-16 0 0,1 0 0 0 0,0 0 1 0 0,0 1-1 0 0,0-1 1 0 0,0 0-1 0 0,0 0 0 0 0,1 0 1 0 0,-1 0-1 0 0,1 0 0 0 0,0-1 1 0 0,0 1-1 0 0,0 0 0 0 0,0-1 1 0 0,1 1-1 0 0,-1-1 0 0 0,1 0 1 0 0,-1 0-1 0 0,1 0 1 0 0,0 0-1 0 0,0 0 0 0 0,-1-1 1 0 0,1 1-1 0 0,1-1 0 0 0,-1 0 1 0 0,0 0-1 0 0,0 0 0 0 0,0 0 1 0 0,1-1-1 0 0,-1 1 0 0 0,0-1 1 0 0,1 0-1 0 0,0 0 16 0 0,108-14-35 0 0,-75-3 113 0 0,-1-2 0 0 0,-1-2 1 0 0,0-1-1 0 0,-2-2 1 0 0,-1-1-1 0 0,-1-1 1 0 0,-1-2-1 0 0,-1-1 0 0 0,-1-1 1 0 0,1-5-79 0 0,-17 22 35 0 0,0 0 0 0 0,-1 0 0 0 0,0-2 0 0 0,-1 1-1 0 0,-1-1 1 0 0,0-1 0 0 0,-1 0 0 0 0,0 0 0 0 0,-2 0 0 0 0,0-1 0 0 0,-1 0 0 0 0,0 0 0 0 0,-1 0 0 0 0,-1-1 0 0 0,-1-5-35 0 0,-2 20 2 0 0,0 1 1 0 0,0-1-1 0 0,0 1 0 0 0,-1 0 0 0 0,1-1 1 0 0,-1 1-1 0 0,0 0 0 0 0,0 0 1 0 0,0 0-1 0 0,0-1 0 0 0,0 1 1 0 0,0 0-1 0 0,0 0 0 0 0,-1 0 1 0 0,1 1-1 0 0,-1-1 0 0 0,1 0 0 0 0,-1 0 1 0 0,0 1-1 0 0,1-1 0 0 0,-1 1 1 0 0,0 0-1 0 0,0-1 0 0 0,0 1 1 0 0,0 0-1 0 0,-1 0 0 0 0,1 0 1 0 0,0 0-1 0 0,0 1 0 0 0,-1-1 0 0 0,1 1 1 0 0,0-1-1 0 0,-1 1 0 0 0,1 0 1 0 0,0 0-1 0 0,-1 0 0 0 0,1 0 1 0 0,0 0-1 0 0,-3 1-2 0 0,-92 22-153 0 0,80-14 121 0 0,0 0 0 0 0,0 1 1 0 0,1 0-1 0 0,1 1 0 0 0,0 1 0 0 0,0 1 0 0 0,1 0 0 0 0,1 1 0 0 0,0 0 0 0 0,1 1 0 0 0,0 0 0 0 0,-6 13 32 0 0,16-24-7 0 0,0-1 0 0 0,1 1-1 0 0,-1 0 1 0 0,1 0 0 0 0,0 0-1 0 0,0 1 1 0 0,0-1 0 0 0,1 0-1 0 0,-1 0 1 0 0,1 0 0 0 0,0 1-1 0 0,0-1 1 0 0,1 0 0 0 0,-1 0-1 0 0,1 0 1 0 0,0 1 0 0 0,0-1-1 0 0,0 0 1 0 0,1 0 0 0 0,-1 0-1 0 0,1-1 1 0 0,0 1 0 0 0,0 0-1 0 0,0-1 1 0 0,1 1 0 0 0,-1-1-1 0 0,1 1 1 0 0,0-1 0 0 0,0 0-1 0 0,0 0 1 0 0,0-1 0 0 0,1 1-1 0 0,-1-1 1 0 0,1 1 0 0 0,-1-1-1 0 0,1 0 1 0 0,0-1 0 0 0,0 1-1 0 0,0 0 1 0 0,0-1 0 0 0,0 0-1 0 0,0 0 1 0 0,0 0 0 0 0,5-1 7 0 0,85 15-6 0 0,-72-13 20 0 0,1 0 0 0 0,-1 2 0 0 0,0 1 0 0 0,0 0 0 0 0,-1 2 0 0 0,1 1 0 0 0,-1 0 0 0 0,2 3-14 0 0,-17-8 13 0 0,-1 0 0 0 0,1 0-1 0 0,-1 1 1 0 0,0 0 0 0 0,0 0-1 0 0,0 0 1 0 0,0 1-1 0 0,-1-1 1 0 0,1 1 0 0 0,-1 0-1 0 0,0 1 1 0 0,-1-1-1 0 0,0 1 1 0 0,1-1 0 0 0,-2 1-1 0 0,1 0 1 0 0,-1 0 0 0 0,0 0-1 0 0,0 1 1 0 0,0-1-1 0 0,-1 0 1 0 0,0 1 0 0 0,0-1-1 0 0,-1 1 1 0 0,0-1 0 0 0,0 3-13 0 0,-6 28 137 0 0,3 18-3466 0 0,11-51-2430 0 0,-6-4 2364 0 0,0 0-8537 0 0</inkml:trace>
  <inkml:trace contextRef="#ctx0" brushRef="#br0" timeOffset="8687.663">13727 3811 24973 0 0,'0'0'2465'0'0,"0"0"-2209"0"0,0 0-280 0 0,0 0-64 0 0,0 0-88 0 0,0 0 32 0 0,0 0-160 0 0,0 0-320 0 0,0 0-521 0 0,0 0-1607 0 0,0 0-11075 0 0</inkml:trace>
  <inkml:trace contextRef="#ctx0" brushRef="#br0" timeOffset="5167.002">6351 3130 9290 0 0,'0'0'1615'0'0,"0"0"-191"0"0,0 0 5 0 0,0 0 126 0 0,0 0 52 0 0,0 0-167 0 0,0 0-364 0 0,0 0-376 0 0,0 0-300 0 0,0 0-174 0 0,0 0-69 0 0,0 0 2 0 0,0 0 16 0 0,14-19 1518 0 0,69-54 1092 0 0,-4 43-1640 0 0,-75 29-1124 0 0,-1 0 0 0 0,0 1 0 0 0,1-1 0 0 0,0 1-1 0 0,-1 0 1 0 0,1 0 0 0 0,-1 1 0 0 0,1-1 0 0 0,-1 1-1 0 0,1-1 1 0 0,-1 1 0 0 0,0 0 0 0 0,1 0 0 0 0,-1 1-1 0 0,0-1 1 0 0,0 1 0 0 0,0-1 0 0 0,0 1 0 0 0,0 0-1 0 0,0 0 1 0 0,0 1 0 0 0,0-1 0 0 0,-1 0 0 0 0,0 1-1 0 0,1 0 1 0 0,-1-1 0 0 0,0 1 0 0 0,0 0-1 0 0,0 0 1 0 0,-1 0 0 0 0,1 0 0 0 0,0 2-21 0 0,6 18 56 0 0,0 1-1 0 0,-1 0 1 0 0,-2 0 0 0 0,0 0 0 0 0,-2 1-1 0 0,-1-1 1 0 0,0 1 0 0 0,-2 0 0 0 0,-1 0-1 0 0,-4 23-55 0 0,2-9 14 0 0,-1 1-1 0 0,-3-1 1 0 0,-1 0-1 0 0,-1-1 1 0 0,-3 0-1 0 0,-1-1 1 0 0,-1 0-1 0 0,-2 0 1 0 0,-2-2-1 0 0,-11 16-13 0 0,-6-11 29 0 0,35-40-3 0 0,0 0 3 0 0,2-13-31 0 0,0-1-1 0 0,1 1 1 0 0,1-1 0 0 0,1 1-1 0 0,-1 0 1 0 0,2 1 0 0 0,0-1 0 0 0,0 1-1 0 0,2 0 1 0 0,2-4 2 0 0,2-4-14 0 0,10-25 28 0 0,3 1 0 0 0,1 1 0 0 0,2 1 0 0 0,2 2 0 0 0,1 1 0 0 0,2 1 0 0 0,2 2 0 0 0,1 1 0 0 0,2 2 0 0 0,1 2 0 0 0,35-21-14 0 0,-73 51 2 0 0,0 0-1 0 0,1 0 1 0 0,-1-1-1 0 0,0 1 1 0 0,0 0-1 0 0,1 0 0 0 0,-1 1 1 0 0,1-1-1 0 0,-1 0 1 0 0,1 0-1 0 0,-1 1 0 0 0,1-1 1 0 0,-1 1-1 0 0,1-1 1 0 0,0 1-1 0 0,-1 0 1 0 0,1-1-1 0 0,0 1 0 0 0,-1 0 1 0 0,1 0-1 0 0,0 0 1 0 0,-1 0-1 0 0,1 1 1 0 0,0-1-1 0 0,-1 0 0 0 0,1 1 1 0 0,-1-1-1 0 0,1 1 1 0 0,0 0-1 0 0,-1-1 1 0 0,1 1-1 0 0,-1 0 0 0 0,0 0 1 0 0,1 0-1 0 0,-1 0 1 0 0,0 0-1 0 0,1 0 1 0 0,-1 0-1 0 0,0 0 0 0 0,0 1 1 0 0,0-1-1 0 0,0 0 1 0 0,0 1-1 0 0,0 0-1 0 0,-1 26 25 0 0,-1 0 1 0 0,-1-1-1 0 0,-2 1 1 0 0,-1-1-1 0 0,0 0 0 0 0,-3 0 1 0 0,0 0-1 0 0,-1-1 0 0 0,-2-1 1 0 0,0 1-1 0 0,-2-2 0 0 0,-1 1-25 0 0,2 1 39 0 0,-38 92-31 0 0,120-217-15 0 0,-4 15 52 0 0,4 3-1 0 0,3 3 1 0 0,27-18-45 0 0,-96 92 0 0 0,11-10-1 0 0,1-1 0 0 0,0 2-1 0 0,1 0 1 0 0,1 1 0 0 0,0 1 0 0 0,0 1-1 0 0,1 0 1 0 0,0 1 0 0 0,0 1 0 0 0,9-1 1 0 0,-27 9-1 0 0,0 0 1 0 0,0 1 0 0 0,0-1-1 0 0,0 0 1 0 0,0 1-1 0 0,0-1 1 0 0,0 1 0 0 0,0 0-1 0 0,0-1 1 0 0,0 1 0 0 0,0 0-1 0 0,-1-1 1 0 0,1 1 0 0 0,0 0-1 0 0,0 0 1 0 0,-1 0 0 0 0,1 0-1 0 0,-1 0 1 0 0,1 0 0 0 0,0 0-1 0 0,-1 0 1 0 0,0 0 0 0 0,1 0-1 0 0,-1 0 1 0 0,0 0 0 0 0,1 0-1 0 0,-1 0 1 0 0,0 0 0 0 0,0 0-1 0 0,0 0 1 0 0,0 1 0 0 0,0-1-1 0 0,0 0 1 0 0,0 0 0 0 0,-1 0-1 0 0,1 0 1 0 0,0 0-1 0 0,-1 0 1 0 0,1 0 0 0 0,-1 1 0 0 0,1 3 12 0 0,-2 15 10 0 0,-1 0-1 0 0,-1 0 0 0 0,-1-1 1 0 0,0 0-1 0 0,-2 0 1 0 0,0 0-1 0 0,-1-1 1 0 0,-7 11-22 0 0,-8 23 6 0 0,-71 164 160 0 0,76-135-805 0 0,55-73-3668 0 0,-13-8-28 0 0,-9 0-3423 0 0,-8 0-3909 0 0</inkml:trace>
  <inkml:trace contextRef="#ctx0" brushRef="#br0" timeOffset="5491.799">7901 3281 17772 0 0,'0'0'1125'0'0,"0"0"-191"0"0,0 0 1 0 0,0 0 44 0 0,0 0-26 0 0,0 0-111 0 0,-28 32-170 0 0,-86 105-128 0 0,45-34 139 0 0,63-94-649 0 0,1 1 0 0 0,1 0 1 0 0,0 0-1 0 0,0 1 0 0 0,1-1 0 0 0,0 1 1 0 0,0 0-1 0 0,2 0 0 0 0,-1 0 0 0 0,1 0 1 0 0,1 0-1 0 0,0 0 0 0 0,1 6-34 0 0,1-12 13 0 0,1 0 0 0 0,-1-1 0 0 0,1 1-1 0 0,0-1 1 0 0,1 0 0 0 0,-1 0 0 0 0,1 0 0 0 0,-1 0-1 0 0,1 0 1 0 0,1-1 0 0 0,-1 0 0 0 0,0 0 0 0 0,1 0-1 0 0,-1 0 1 0 0,1-1 0 0 0,0 0 0 0 0,0 0-1 0 0,0 0 1 0 0,0 0 0 0 0,0-1 0 0 0,0 0 0 0 0,0 0-1 0 0,1 0 1 0 0,-1-1 0 0 0,0 0 0 0 0,1 0 0 0 0,-1 0-1 0 0,0 0 1 0 0,1-1 0 0 0,-1 0 0 0 0,0 0 0 0 0,2-1-13 0 0,8-1 72 0 0,0-1 0 0 0,0 0 1 0 0,0-1-1 0 0,0 0 1 0 0,-1-1-1 0 0,0-1 0 0 0,0 0 1 0 0,-1-1-1 0 0,0-1 1 0 0,-1 0-1 0 0,1 0 1 0 0,-2-1-1 0 0,1-1 0 0 0,-1 0 1 0 0,-1 0-1 0 0,0-1 1 0 0,7-12-73 0 0,-12 16-33 0 0,0 1 0 0 0,-1-1 0 0 0,1 0 1 0 0,-2-1-1 0 0,1 1 0 0 0,-1-1 0 0 0,-1 0 1 0 0,1 1-1 0 0,-1-1 0 0 0,-1 0 0 0 0,0 0 1 0 0,0 0-1 0 0,-1-1 0 0 0,0 1 0 0 0,0 0 1 0 0,-1 0-1 0 0,0 0 0 0 0,-1 0 0 0 0,0 0 1 0 0,0 0-1 0 0,-1 1 0 0 0,0-1 0 0 0,-1 1 1 0 0,0-1-1 0 0,0 1 0 0 0,-1 0 0 0 0,0 1 1 0 0,0-1-1 0 0,-1 1 0 0 0,0 0 0 0 0,0 1 1 0 0,0-1-1 0 0,-1 1 0 0 0,0 0 0 0 0,0 1 1 0 0,-6-4 32 0 0,-56-23-2223 0 0,19 27-4504 0 0,33 5-1126 0 0,4 0-1690 0 0</inkml:trace>
  <inkml:trace contextRef="#ctx0" brushRef="#br0" timeOffset="6053.657">8260 3675 16323 0 0,'0'0'850'0'0,"0"0"70"0"0,0 0 310 0 0,0 0 253 0 0,0 0 24 0 0,0 0-167 0 0,0 0-296 0 0,0 0-273 0 0,0 0-241 0 0,0 0-188 0 0,0 0-104 0 0,0 0-37 0 0,-12 10-12 0 0,1-1-102 0 0,-14 14-50 0 0,19-18 140 0 0,11-12 244 0 0,159-173 680 0 0,6 8-556 0 0,-136 146-489 0 0,-33 25-42 0 0,-1 17-47 0 0,-37 112 1 0 0,13-4 56 0 0,25-122-24 0 0,0 0 1 0 0,1 0-1 0 0,-1-1 1 0 0,0 1-1 0 0,1-1 1 0 0,-1 1-1 0 0,1-1 1 0 0,0 1-1 0 0,-1-1 1 0 0,1 0-1 0 0,0 0 1 0 0,0 0-1 0 0,0 0 1 0 0,-1 0-1 0 0,1 0 1 0 0,0 0-1 0 0,0-1 1 0 0,1 1-1 0 0,-1-1 1 0 0,0 1-1 0 0,0-1 1 0 0,0 0-1 0 0,0 0 1 0 0,0 0-1 0 0,0 0 1 0 0,0 0-1 0 0,0-1 1 0 0,1 1-1 0 0,-1 0 1 0 0,0-1-1 0 0,0 0 1 0 0,0 1-1 0 0,0-1 1 0 0,0 0-1 0 0,-1 0 1 0 0,1 0-1 0 0,0 0 1 0 0,0-1-1 0 0,149-103 71 0 0,-70 41-60 0 0,72-38 120 0 0,-153 145 186 0 0,-7-9-325 0 0,1 0-1 0 0,1 0 0 0 0,2 1 1 0 0,1-1-1 0 0,2 1 0 0 0,3 13 9 0 0,13-4-1495 0 0,-8-38-2910 0 0,1-4-3975 0 0,-6-2-3385 0 0</inkml:trace>
  <inkml:trace contextRef="#ctx0" brushRef="#br0" timeOffset="6997.6">9202 3701 16203 0 0,'0'0'1896'0'0,"0"0"-987"0"0,0 0-417 0 0,0 0 70 0 0,0 0 155 0 0,0 0 133 0 0,0 0-61 0 0,0 0-157 0 0,0 0-182 0 0,0 0-104 0 0,0 0-16 0 0,31-6-13 0 0,99-18 26 0 0,-50-5 358 0 0,79-71 1223 0 0,-152 94-1876 0 0,-1 1 1 0 0,0-1 0 0 0,-1 0 0 0 0,1-1 0 0 0,-1 1 0 0 0,0-1 0 0 0,-1 0 0 0 0,0 0 0 0 0,0-1 0 0 0,0 1-1 0 0,-1-1 1 0 0,1-2-49 0 0,-3 8 0 0 0,-1-1-1 0 0,1 1 0 0 0,0-1 1 0 0,-1 1-1 0 0,1-1 0 0 0,-1 1 0 0 0,0-1 1 0 0,1 0-1 0 0,-1 1 0 0 0,-1-1 1 0 0,1 1-1 0 0,0-1 0 0 0,0 1 1 0 0,-1-1-1 0 0,0 1 0 0 0,1-1 0 0 0,-1 1 1 0 0,0-1-1 0 0,0 1 0 0 0,-1 0 1 0 0,1-1-1 0 0,0 1 0 0 0,-1 0 1 0 0,1 0-1 0 0,-1 0 0 0 0,0 0 0 0 0,0 0 1 0 0,1 1-1 0 0,-1-1 0 0 0,0 0 1 0 0,-1 1-1 0 0,1-1 0 0 0,0 1 1 0 0,0 0-1 0 0,-1 0 0 0 0,1 0 0 0 0,0 0 1 0 0,-1 0-1 0 0,1 1 0 0 0,-2-1 1 0 0,-5-1-23 0 0,-1 0 0 0 0,0 1 0 0 0,1 0 0 0 0,-1 1 0 0 0,0 0 0 0 0,1 1 0 0 0,-1 0 0 0 0,0 0 0 0 0,1 1 0 0 0,-1 0 0 0 0,1 1 0 0 0,0 0 0 0 0,0 0 0 0 0,0 1 0 0 0,0 0 0 0 0,1 1 0 0 0,-1 0 0 0 0,1 0 0 0 0,0 1 0 0 0,-6 5 23 0 0,-5 5-34 0 0,0 1 0 0 0,2 1 0 0 0,0 1 0 0 0,1 0 1 0 0,1 1-1 0 0,0 0 0 0 0,-6 14 34 0 0,15-23-61 0 0,1 0 0 0 0,0 0 0 0 0,0 0-1 0 0,1 1 1 0 0,1 0 0 0 0,0-1 0 0 0,0 1 0 0 0,1 0 0 0 0,0 1 0 0 0,2-1 0 0 0,-1 9 61 0 0,4-14-45 0 0,0 0 0 0 0,1 0 0 0 0,-1-1 1 0 0,1 0-1 0 0,1 0 0 0 0,-1 0 0 0 0,1 0 1 0 0,0-1-1 0 0,0 0 0 0 0,1 0 0 0 0,-1 0 0 0 0,1 0 1 0 0,0-1-1 0 0,1 0 0 0 0,-1-1 0 0 0,1 1 1 0 0,-1-1-1 0 0,1 0 0 0 0,0-1 0 0 0,0 1 0 0 0,4-1 45 0 0,7 3 85 0 0,1-1 0 0 0,-1-1 0 0 0,1-1-1 0 0,0-1 1 0 0,0 0 0 0 0,0-2 0 0 0,0 0-1 0 0,0-1 1 0 0,-1-1 0 0 0,1 0-1 0 0,-1-2 1 0 0,0 0 0 0 0,0-1 0 0 0,0-1-1 0 0,-1 0 1 0 0,0-1 0 0 0,16-11-85 0 0,34-18 453 0 0,-2-3 0 0 0,-2-3 0 0 0,-1-3 1 0 0,18-20-454 0 0,-21 18 247 0 0,-56 46-235 0 0,14-13 54 0 0,0 2 0 0 0,1 0 0 0 0,0 1-1 0 0,1 1 1 0 0,1 0 0 0 0,9-2-66 0 0,-28 12-1 0 0,-1 1-1 0 0,1 0 1 0 0,0-1 0 0 0,0 1-1 0 0,-1 0 1 0 0,1 0-1 0 0,0-1 1 0 0,0 1 0 0 0,-1 0-1 0 0,1 0 1 0 0,0 0 0 0 0,0 0-1 0 0,0 0 1 0 0,-1 0 0 0 0,1 0-1 0 0,0 1 1 0 0,0-1 0 0 0,-1 0-1 0 0,1 0 1 0 0,0 1-1 0 0,0-1 1 0 0,-1 0 0 0 0,1 1-1 0 0,0-1 1 0 0,-1 0 0 0 0,1 1-1 0 0,0-1 1 0 0,-1 1 0 0 0,1-1-1 0 0,-1 1 1 0 0,1 0 0 0 0,-1-1-1 0 0,1 1 1 0 0,-1 0-1 0 0,1-1 1 0 0,-1 1 0 0 0,0 0-1 0 0,1-1 1 0 0,-1 1 0 0 0,0 0-1 0 0,0 0 1 0 0,1-1 0 0 0,-1 1-1 0 0,0 0 1 0 0,0 0 0 0 0,0-1-1 0 0,0 1 1 0 0,0 0-1 0 0,0 0 1 0 0,0 0 0 0 0,0-1-1 0 0,0 1 1 0 0,-1 0 0 0 0,1 0-1 0 0,0-1 1 0 0,0 1 0 0 0,-1 0-1 0 0,1 0 1 0 0,0-1 0 0 0,-1 1-1 0 0,0 0 2 0 0,1 12 48 0 0,-44 197-77 0 0,44-209 27 0 0,0 0 1 0 0,0 0-1 0 0,1 0 0 0 0,-1-1 0 0 0,0 1 1 0 0,1 0-1 0 0,-1 0 0 0 0,1 0 0 0 0,-1 0 1 0 0,1 0-1 0 0,-1-1 0 0 0,1 1 0 0 0,0 0 1 0 0,-1-1-1 0 0,1 1 0 0 0,0 0 0 0 0,0-1 1 0 0,-1 1-1 0 0,1-1 0 0 0,0 1 1 0 0,0-1-1 0 0,0 1 0 0 0,0-1 0 0 0,0 0 1 0 0,0 1-1 0 0,0-1 0 0 0,0 0 0 0 0,-1 0 1 0 0,1 0-1 0 0,0 0 0 0 0,0 0 0 0 0,0 0 1 0 0,0 0-1 0 0,0 0 0 0 0,0 0 0 0 0,0 0 1 0 0,0 0-1 0 0,0-1 0 0 0,0 1 1 0 0,0 0-1 0 0,0-1 0 0 0,0 1 0 0 0,0 0 1 0 0,0-1 1 0 0,46-19 41 0 0,184-130-70 0 0,-214 139 25 0 0,-14 9-2 0 0,-1 0 0 0 0,1 0 0 0 0,0 0 1 0 0,0 0-1 0 0,0 0 0 0 0,0 0 0 0 0,0 1 0 0 0,0 0 0 0 0,0-1 0 0 0,1 1 0 0 0,-1 0 0 0 0,0 1 0 0 0,1-1 0 0 0,-1 0 1 0 0,1 1-1 0 0,-1 0 0 0 0,0 0 0 0 0,1 0 0 0 0,2 1 6 0 0,0 47-75 0 0,-36 182 77 0 0,30-220-107 0 0,0-1 0 0 0,0 0 0 0 0,0 1 0 0 0,1-1 1 0 0,1 0-1 0 0,0 0 0 0 0,0 1 0 0 0,0-1 0 0 0,1-1 1 0 0,1 1-1 0 0,0 0 0 0 0,2 3 105 0 0,24 3-2618 0 0,-5-15-3564 0 0,-15 0-16 0 0,-3 0-5622 0 0</inkml:trace>
  <inkml:trace contextRef="#ctx0" brushRef="#br0" timeOffset="7289.341">11260 2813 20628 0 0,'0'0'1521'0'0,"0"0"-266"0"0,0 0-104 0 0,0 0-34 0 0,0 0-86 0 0,0 0-176 0 0,0 0-224 0 0,0 0-185 0 0,0 0-93 0 0,0 0-89 0 0,-10 37-35 0 0,-34 118-36 0 0,-11 69 409 0 0,26-51-311 0 0,-23 91-956 0 0,49-253 500 0 0,-10 13-3399 0 0,-7-21-4298 0 0,11-3 341 0 0,3 0-3269 0 0</inkml:trace>
  <inkml:trace contextRef="#ctx0" brushRef="#br0" timeOffset="7535.558">10645 3388 18164 0 0,'0'0'3001'0'0,"0"0"-1607"0"0,0 0-544 0 0,0 0-48 0 0,0 0-13 0 0,35-11-141 0 0,109-31-158 0 0,-32 25 164 0 0,180 20-121 0 0,-197 18-1611 0 0,-66-7-2106 0 0,-4 3-4022 0 0,-20-10-4594 0 0</inkml:trace>
  <inkml:trace contextRef="#ctx0" brushRef="#br0" timeOffset="7755.574">11441 3469 20628 0 0,'0'0'691'0'0,"0"0"-248"0"0,0 0 81 0 0,0 0 172 0 0,0 0 52 0 0,0 0-82 0 0,0 0-115 0 0,0 0-137 0 0,0 0-72 0 0,0 0-15 0 0,12 33-33 0 0,42 102-11 0 0,-53-131-258 0 0,0-1 1 0 0,0 1-1 0 0,0-1 0 0 0,0 1 0 0 0,1-1 1 0 0,-1 0-1 0 0,1 0 0 0 0,0 1 1 0 0,0-1-1 0 0,0-1 0 0 0,1 1 0 0 0,-1 0 1 0 0,1 0-1 0 0,-1-1 0 0 0,1 0 1 0 0,0 1-1 0 0,0-1 0 0 0,0 0 0 0 0,1 1-25 0 0,6 2 123 0 0,4 1 50 0 0,0 0 0 0 0,0 0 0 0 0,0-1 0 0 0,0-1 1 0 0,1 0-1 0 0,-1-1 0 0 0,1-1 0 0 0,0 0 0 0 0,0-1 0 0 0,0-1 1 0 0,0 0-1 0 0,0-1 0 0 0,9-2-173 0 0,-8-2 79 0 0,0-1 0 0 0,0-1 0 0 0,0 0-1 0 0,-1-1 1 0 0,-1-1 0 0 0,1-1 0 0 0,-1 0 0 0 0,-1 0 0 0 0,0-1 0 0 0,-1-1-1 0 0,0 0 1 0 0,0-1 0 0 0,-1 0 0 0 0,-1-1 0 0 0,2-3-79 0 0,40-87-134 0 0,-45 27-2931 0 0,-13 61-675 0 0,-1 7-5391 0 0,2 5-3523 0 0</inkml:trace>
  <inkml:trace contextRef="#ctx0" brushRef="#br0" timeOffset="8433.607">12157 3752 19132 0 0,'0'0'1407'0'0,"0"0"-404"0"0,0 0-139 0 0,0 0 59 0 0,0 0 29 0 0,0 0-32 0 0,0 0-127 0 0,0 0-220 0 0,0 0-140 0 0,0 0-59 0 0,0 0-73 0 0,0 0-30 0 0,0 0-28 0 0,19-30-47 0 0,63-94-35 0 0,-15 50 118 0 0,-47 55-201 0 0,1 0 0 0 0,1 1 0 0 0,1 2 0 0 0,0 0 0 0 0,1 1 0 0 0,1 2 0 0 0,0 0 0 0 0,25-8-78 0 0,-48 21 3 0 0,1 1 0 0 0,-1-1 0 0 0,1 1 0 0 0,-1 0 0 0 0,0 0 0 0 0,1 0 0 0 0,-1 0 1 0 0,0 0-1 0 0,1 0 0 0 0,-1 1 0 0 0,0-1 0 0 0,0 1 0 0 0,0 0 0 0 0,0-1 0 0 0,0 1 0 0 0,-1 0 0 0 0,1 0 0 0 0,0 0 0 0 0,-1 0 0 0 0,0 0 1 0 0,1 1-1 0 0,-1-1 0 0 0,0 0 0 0 0,0 1 0 0 0,0-1 0 0 0,0 0 0 0 0,-1 1 0 0 0,1-1 0 0 0,-1 1 0 0 0,1 0 0 0 0,-1-1 0 0 0,0 1 0 0 0,0-1 1 0 0,0 1-1 0 0,-1-1 0 0 0,1 1 0 0 0,0 0 0 0 0,-1-1 0 0 0,0 1 0 0 0,1-1 0 0 0,-2 1-3 0 0,3 6-1 0 0,-1 8 52 0 0,-1-14-44 0 0,0 0-1 0 0,1 1 1 0 0,-1-1-1 0 0,1 0 1 0 0,-1 1-1 0 0,1-1 1 0 0,0 0-1 0 0,0 1 0 0 0,1-1 1 0 0,-1 1-1 0 0,1-1 1 0 0,-1 0-1 0 0,1 0 1 0 0,0 1-1 0 0,0-1 1 0 0,1 0-1 0 0,-1 0 1 0 0,1 0-1 0 0,0 0 1 0 0,-1 0-1 0 0,1 0 1 0 0,0-1-1 0 0,1 1 1 0 0,-1-1-1 0 0,0 1 0 0 0,1-1 1 0 0,-1 0-1 0 0,1 0 1 0 0,0 0-1 0 0,0 0 1 0 0,0 0-1 0 0,0-1 1 0 0,0 1-1 0 0,0-1 1 0 0,0 0-7 0 0,10-2 33 0 0,-1-1 1 0 0,0-1 0 0 0,0 0 0 0 0,0-1-1 0 0,-1 0 1 0 0,1 0 0 0 0,-1-1 0 0 0,0-1-1 0 0,-1 0 1 0 0,1 0 0 0 0,-1-1 0 0 0,0-1-1 0 0,1-1-33 0 0,31-19 47 0 0,63-41-11 0 0,-85 58-33 0 0,75-23 28 0 0,-71 78-1 0 0,-5 129 180 0 0,-17-155-231 0 0,1-1 1 0 0,1 0 0 0 0,0 0 0 0 0,1 0 0 0 0,1 0-1 0 0,0-1 1 0 0,8 12 20 0 0,25-5-2357 0 0,-11-30-7334 0 0,-23 3-2581 0 0</inkml:trace>
  <inkml:trace contextRef="#ctx0" brushRef="#br0" timeOffset="13193.543">15400 3314 6145 0 0,'0'0'3560'0'0,"0"0"-2513"0"0,0 0-793 0 0,0 0-16 0 0,0 0 207 0 0,0 0 275 0 0,0 0 241 0 0,0 0 55 0 0,0 0-73 0 0,34-2-75 0 0,108-9-80 0 0,625-25 3736 0 0,-571 34-4163 0 0,1029-39 461 0 0,-552 7-562 0 0,-557 27-94 0 0,-115 7 42 0 0,-1 0 100 0 0,0 0 72 0 0,0 0 18 0 0,-23 0 924 0 0,-135-2-1582 0 0,-74 57 125 0 0,150-31 116 0 0,-506 169-203 0 0,342-106 265 0 0,-19 9 221 0 0,264-96-264 0 0,1 1-1 0 0,-1 0 0 0 0,1-1 1 0 0,0 1-1 0 0,-1 0 0 0 0,1 0 1 0 0,0-1-1 0 0,-1 1 0 0 0,1 0 1 0 0,0 0-1 0 0,0 0 0 0 0,0-1 1 0 0,0 1-1 0 0,0 0 0 0 0,0 0 1 0 0,0 0-1 0 0,0-1 0 0 0,0 1 1 0 0,0 0-1 0 0,0 0 0 0 0,0 0 1 0 0,1-1-1 0 0,-1 1 0 0 0,0 0 1 0 0,1 0-1 0 0,-1-1 0 0 0,0 1 1 0 0,1 0-1 0 0,-1-1 1 0 0,1 1-1 0 0,-1 0 0 0 0,1-1 1 0 0,-1 1-1 0 0,1-1 0 0 0,0 1 1 0 0,-1-1-1 0 0,1 1 0 0 0,0-1 1 0 0,-1 1-1 0 0,1-1 0 0 0,0 1 1 0 0,0-1-1 0 0,-1 0 0 0 0,1 0 1 0 0,0 1-1 0 0,0-1 0 0 0,0 0 1 0 0,-1 0-1 0 0,1 0 0 0 0,0 0 1 0 0,0 0-1 0 0,0 0 0 0 0,-1 0 1 0 0,1 0-1 0 0,0 0 0 0 0,0 0 1 0 0,0-1 0 0 0,3 3 23 0 0,20 7 70 0 0,1-2 0 0 0,0-1-1 0 0,1 0 1 0 0,0-2 0 0 0,-1-1 0 0 0,19-1-93 0 0,104 2 234 0 0,-1-7 0 0 0,31-9-234 0 0,-93 6 86 0 0,1318-92 1577 0 0,-655 76-1497 0 0,-424 22-68 0 0,-252 13-56 0 0,-70-12-44 0 0,-2-1 51 0 0,0 0 14 0 0,0 0-3 0 0,-63-15 1128 0 0,45 8-1215 0 0,-133-16-219 0 0,131 19 244 0 0,0-1 1 0 0,1-1-1 0 0,0-1 1 0 0,0-1-1 0 0,1 0 1 0 0,0-1-1 0 0,0-1 1 0 0,1-1-1 0 0,-10-8 2 0 0,-61-50 35 0 0,66 57-272 0 0,20 24-43 0 0,-26 135 265 0 0,-6-1 0 0 0,-47 125 15 0 0,27-126 47 0 0,54-145-30 0 0,0 0 18 0 0,0 0-30 0 0,39-24 431 0 0,639-378-329 0 0,-531 306-1681 0 0,-165 88-8371 0 0,15 8 7050 0 0,-6 0-9343 0 0</inkml:trace>
</inkml:ink>
</file>

<file path=ppt/ink/ink37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29:01.6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186 30 5809 0 0,'0'0'2466'0'0,"0"0"-838"0"0,0 0-514 0 0,0 0-146 0 0,0 0 120 0 0,0 0 125 0 0,0 0 18 0 0,0 0-99 0 0,0 0-228 0 0,0 0-241 0 0,0 0-178 0 0,0-5-122 0 0,2-15-40 0 0,-2 15-6 0 0,0 5 7 0 0,0 0-33 0 0,0 0-38 0 0,0 15 534 0 0,-5 286 1912 0 0,-5 273-1277 0 0,5-441-1148 0 0,1-1-2728 0 0,9-191-4053 0 0,2 20-2952 0 0,-4 28 2125 0 0</inkml:trace>
  <inkml:trace contextRef="#ctx0" brushRef="#br0" timeOffset="563.384">530 74 9794 0 0,'0'0'1528'0'0,"0"0"-273"0"0,0 0-109 0 0,0 0 88 0 0,0 0 30 0 0,0 0-168 0 0,0 0-285 0 0,0 0-223 0 0,0 0-132 0 0,0 0-17 0 0,0 0 28 0 0,0 0 11 0 0,0 0-2 0 0,-4 25-15 0 0,-15 83-19 0 0,13 35 932 0 0,43 63-797 0 0,-8 112-220 0 0,-27-213 872 0 0,-17-116-402 0 0,-80-96-317 0 0,68 74-483 0 0,-1 1 1 0 0,-1 2-1 0 0,-2 1 0 0 0,0 1 1 0 0,-3 1-28 0 0,25 20-18 0 0,-1 1 0 0 0,1 0 1 0 0,-1 1-1 0 0,0 0 1 0 0,0 1-1 0 0,-1 0 0 0 0,1 0 1 0 0,-1 1-1 0 0,0 1 0 0 0,0 0 1 0 0,0 0-1 0 0,0 1 0 0 0,0 0 1 0 0,0 1-1 0 0,-1 1 0 0 0,1-1 1 0 0,-4 2 17 0 0,-50 43-1152 0 0,45 2-6106 0 0,23-39-1639 0 0,1-5-442 0 0</inkml:trace>
</inkml:ink>
</file>

<file path=ppt/ink/ink37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29:04.7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241 43 0 0 0,'0'0'431'0'0,"0"0"349"0"0,0 0 93 0 0,0 0-14 0 0,0 0-3 0 0,0 0 38 0 0,0 0 77 0 0,0 0 122 0 0,0 0 118 0 0,3-2 78 0 0,16-10 1243 0 0,-21-5 6755 0 0,-4 8-7711 0 0,-52 6 297 0 0,-29 61-1133 0 0,28 19-434 0 0,51-62-293 0 0,1-1 0 0 0,0 1 0 0 0,2 0 0 0 0,-1 0 0 0 0,2 1 1 0 0,0-1-1 0 0,0 1 0 0 0,2 0 0 0 0,0 0 0 0 0,1 0 0 0 0,0 1 0 0 0,2-1 0 0 0,0 3-13 0 0,0-11 6 0 0,1-1 0 0 0,0 0-1 0 0,0 0 1 0 0,1 0 0 0 0,-1 0-1 0 0,2-1 1 0 0,-1 1 0 0 0,1-1-1 0 0,0 1 1 0 0,0-1-1 0 0,1-1 1 0 0,-1 1 0 0 0,1-1-1 0 0,1 1 1 0 0,-1-1 0 0 0,1-1-1 0 0,0 1 1 0 0,0-1-1 0 0,0 0 1 0 0,0 0 0 0 0,1-1-1 0 0,0 0 1 0 0,0 0 0 0 0,-1-1-1 0 0,2 1 1 0 0,-1-2 0 0 0,0 1-1 0 0,0-1 1 0 0,1 0-1 0 0,-1 0 1 0 0,0-1 0 0 0,1 0-1 0 0,-1 0 1 0 0,0-1 0 0 0,1 0-1 0 0,2-1-5 0 0,-3 0 55 0 0,1 0-1 0 0,0 0 0 0 0,-1-1 1 0 0,1 0-1 0 0,-1-1 1 0 0,0 0-1 0 0,0 0 0 0 0,0 0 1 0 0,-1-1-1 0 0,1 0 1 0 0,-1 0-1 0 0,0-1 0 0 0,-1 1 1 0 0,1-1-1 0 0,-1-1 1 0 0,0 1-1 0 0,-1-1 0 0 0,1 0 1 0 0,1-4-55 0 0,-6 9 10 0 0,1-1 0 0 0,0 0 0 0 0,-1 0 0 0 0,0 0 1 0 0,1 0-1 0 0,-1 0 0 0 0,0 0 0 0 0,-1 0 0 0 0,1 0 0 0 0,0 0 1 0 0,-1 0-1 0 0,0 0 0 0 0,0 0 0 0 0,0 0 0 0 0,0 0 0 0 0,0 0 1 0 0,0 1-1 0 0,-1-1 0 0 0,1 0 0 0 0,-1 1 0 0 0,0 0 0 0 0,0-1 0 0 0,0 1 1 0 0,0 0-1 0 0,0 0 0 0 0,0 0 0 0 0,-1 0 0 0 0,1 0 0 0 0,-1 0 1 0 0,1 1-1 0 0,-1-1 0 0 0,0 1 0 0 0,1 0 0 0 0,-1 0 0 0 0,0 0 1 0 0,0 0-1 0 0,0 0 0 0 0,0 1 0 0 0,0-1 0 0 0,0 1 0 0 0,0 0 1 0 0,0 0-1 0 0,0 0 0 0 0,0 0 0 0 0,0 0 0 0 0,0 1 0 0 0,0-1 1 0 0,0 1-1 0 0,0 0 0 0 0,0 0-10 0 0,-42 13-456 0 0,115-13 468 0 0,111-30 473 0 0,-158 20-2778 0 0,-14-4-8529 0 0,-7 9-1149 0 0</inkml:trace>
</inkml:ink>
</file>

<file path=ppt/ink/ink37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29:06.2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39 214 2577 0 0,'0'0'1310'0'0,"0"0"-68"0"0,0 0 9 0 0,0 0 132 0 0,0 0 155 0 0,0 0 137 0 0,0 0 18 0 0,0 0-148 0 0,0 0-236 0 0,0 0-314 0 0,0 0-300 0 0,0 0-187 0 0,0 0-70 0 0,-7-4 4 0 0,-21-8 21 0 0,28 12-431 0 0,-1 0-1 0 0,1 0 1 0 0,0-1 0 0 0,0 1 0 0 0,-1 0-1 0 0,1 0 1 0 0,0-1 0 0 0,0 1-1 0 0,0 0 1 0 0,-1-1 0 0 0,1 1 0 0 0,0 0-1 0 0,0-1 1 0 0,0 1 0 0 0,0 0-1 0 0,0-1 1 0 0,0 1 0 0 0,0 0-1 0 0,0-1 1 0 0,0 1 0 0 0,0 0 0 0 0,0-1-1 0 0,0 1 1 0 0,0 0 0 0 0,0-1-1 0 0,0 1 1 0 0,0 0 0 0 0,0 0 0 0 0,0-1-1 0 0,0 1 1 0 0,1 0 0 0 0,-1-1-1 0 0,0 1 1 0 0,0 0 0 0 0,0-1-1 0 0,1 1 1 0 0,-1 0 0 0 0,0 0 0 0 0,0-1-1 0 0,0 1 1 0 0,1 0 0 0 0,-1 0-1 0 0,0 0 1 0 0,1-1 0 0 0,-1 1 0 0 0,0 0-1 0 0,0 0 1 0 0,1 0 0 0 0,-1 0-1 0 0,0 0 1 0 0,1 0 0 0 0,-1 0 0 0 0,0-1-1 0 0,1 1 1 0 0,-1 0 0 0 0,0 0-1 0 0,1 0 1 0 0,-1 0 0 0 0,0 0-1 0 0,1 1 1 0 0,-1-1 0 0 0,1 0-32 0 0,33-7 644 0 0,2 1 0 0 0,-1 3 0 0 0,1 0 0 0 0,-1 3 0 0 0,28 2-644 0 0,9-1 262 0 0,164-7 87 0 0,-223 3 182 0 0,-20 3 1041 0 0,-22-1-943 0 0,19-1-609 0 0,-1 0 0 0 0,1 0 0 0 0,0-1 0 0 0,0 0 0 0 0,0-1 0 0 0,0-1 0 0 0,0 1 0 0 0,1-1 0 0 0,0-1 0 0 0,0 0 0 0 0,-1-1-20 0 0,-16-50-642 0 0,44 22-4404 0 0,-6 28 1641 0 0,-3 0-3456 0 0,0 3-4718 0 0</inkml:trace>
</inkml:ink>
</file>

<file path=ppt/ink/ink37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2:29.7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11 1912 0 0,'0'0'1807'0'0,"0"0"-10"0"0,0 0-2 0 0,0 0 69 0 0,0 0-53 0 0,0 0-173 0 0,0 0-216 0 0,0 0-251 0 0,0 0-210 0 0,0 0-146 0 0,0 0-80 0 0,9-9 971 0 0,-7 8 2737 0 0,38 8-2454 0 0,136 3 124 0 0,-63-9-1563 0 0,211 2 267 0 0,-296 8-518 0 0,-28-13-1550 0 0,6-3-8400 0 0,-3 5 3327 0 0,-1 0-5007 0 0</inkml:trace>
</inkml:ink>
</file>

<file path=ppt/ink/ink37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2:30.8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 11 368 0 0,'0'0'2231'0'0,"0"0"-413"0"0,0 0-230 0 0,0 0-186 0 0,0 0-138 0 0,0 0-146 0 0,0 0-135 0 0,0 0-127 0 0,0 0-89 0 0,0 0-47 0 0,0 0 4 0 0,0 0 61 0 0,0 0 70 0 0,-5 1 25 0 0,-3 1-2006 0 0,-1 2 4962 0 0,28 0 2582 0 0,399-11-2735 0 0,-233-4-3075 0 0,-170 10-270 0 0,2 0-1367 0 0,-14-1-10770 0 0,1 6 232 0 0</inkml:trace>
</inkml:ink>
</file>

<file path=ppt/ink/ink37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2:34.6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1 140 5705 0 0,'0'0'1733'0'0,"0"0"16"0"0,0 0 24 0 0,0 0 43 0 0,0 0-72 0 0,0 0-234 0 0,0 0-315 0 0,0 0-325 0 0,0 0-222 0 0,0 0-94 0 0,0 0-20 0 0,0 0 11 0 0,24 4 2325 0 0,227-22 1749 0 0,-226 14-4482 0 0,0 1 1 0 0,0 1 0 0 0,0 2 0 0 0,1 0-1 0 0,-1 2 1 0 0,0 0 0 0 0,20 6-138 0 0,-24-1 111 0 0,-21-6-99 0 0,0-1 2 0 0,0 0 4 0 0,0 0 2 0 0,0 0-4 0 0,0 0 16 0 0,0 0-3 0 0,0 0 11 0 0,0 0 12 0 0,0 0 4 0 0,0 0 20 0 0,0 0-7 0 0,0 0 26 0 0,0 0 9 0 0,0 0 23 0 0,0 0-6 0 0,0 0-8 0 0,0 0-1 0 0,0 0 4 0 0,0 0 10 0 0,0 0-20 0 0,0 0 7 0 0,0 0-15 0 0,0 0-3 0 0,0 0 16 0 0,0 0-10 0 0,0 0 0 0 0,0 0-5 0 0,-19-22 116 0 0,-38-37-254 0 0,9 4-2696 0 0,47 54 1741 0 0,-1 4-11716 0 0,2-2 10057 0 0,0 3-9039 0 0</inkml:trace>
</inkml:ink>
</file>

<file path=ppt/ink/ink37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2:36.7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115 0 8242 0 0,'0'0'2127'0'0,"0"0"-179"0"0,0 0-94 0 0,0 0-43 0 0,0 0-163 0 0,0 0-261 0 0,0 0-293 0 0,0 0-259 0 0,0 0-172 0 0,0 0-118 0 0,0 0-57 0 0,0 0 10 0 0,0 0 2 0 0,11 27 3285 0 0,-4 6-3438 0 0,-1 0 1 0 0,-2 1-1 0 0,-2 0 1 0 0,-1 0 0 0 0,-1 0-1 0 0,-4 21-347 0 0,-2-13 79 0 0,-1-1 0 0 0,-3 1 0 0 0,-1-1 1 0 0,-2-1-1 0 0,-11 23-79 0 0,-6 20 22 0 0,3 2 6 0 0,14-37 62 0 0,13-47-92 0 0,357 3 1281 0 0,-174-8-899 0 0,-138 15-331 0 0,-45-11-38 0 0,0 0 14 0 0,0 0-4 0 0,0 0-1 0 0,-43-11-4055 0 0,39 9-473 0 0,3 1 1613 0 0,0 0-9406 0 0</inkml:trace>
</inkml:ink>
</file>

<file path=ppt/ink/ink3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4:53.9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 0 10354 0 0,'0'0'2730'0'0,"0"0"-657"0"0,0 0-248 0 0,0 0-46 0 0,0 0-180 0 0,0 0-269 0 0,0 0-324 0 0,0 0-270 0 0,0 0-172 0 0,0 0-61 0 0,0 0 10 0 0,0 0 2 0 0,0 0 1 0 0,0 3-29 0 0,-16 38 877 0 0,65-80 378 0 0,-49 38-1649 0 0,0 1 6 0 0,0 0-15 0 0,0 0-20 0 0,0 0 20 0 0,-23 1 49 0 0,-14 13-197 0 0,32 9-2071 0 0,7-7-5538 0 0,-2-15 6364 0 0,0 3-11134 0 0</inkml:trace>
</inkml:ink>
</file>

<file path=ppt/ink/ink37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2:37.0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19116 0 0,'0'0'1448'0'0,"0"0"-409"0"0,0 0-172 0 0,0 0 91 0 0,0 0 75 0 0,0 0-49 0 0,0 0-178 0 0,0 0-230 0 0,0 0-151 0 0,0 0-34 0 0,0 0-15 0 0,0 0-5 0 0,2 9 8 0 0,18 158 884 0 0,-16-156-2768 0 0,7-16-10192 0 0,-8 4-132 0 0</inkml:trace>
</inkml:ink>
</file>

<file path=ppt/ink/ink37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2:38.2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1 203 1664 0 0,'0'0'3257'0'0,"0"0"-942"0"0,0 0-157 0 0,0 0 52 0 0,0 0-2 0 0,0 0-118 0 0,0 0-312 0 0,0 0-321 0 0,0 0-298 0 0,0 0-249 0 0,0 0-149 0 0,0 0-86 0 0,0 0-68 0 0,6 1 2918 0 0,22 1-2964 0 0,132 17 471 0 0,2 7-747 0 0,84-11 1743 0 0,-264-37-1725 0 0,-109-162-33 0 0,110 129-2994 0 0,33 51-1899 0 0,-10 4 137 0 0,1 0-7708 0 0</inkml:trace>
</inkml:ink>
</file>

<file path=ppt/ink/ink37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2:35.4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425 227 0 0 0,'0'0'216'0'0,"0"0"767"0"0,0 0 192 0 0,0 0 8 0 0,0 0-47 0 0,0 0-30 0 0,0 0-29 0 0,0 0-61 0 0,0 0-26 0 0,0 0 19 0 0,0 0-11 0 0,0 0 30 0 0,3-11 48 0 0,8-34 13 0 0,-6 31-239 0 0,0 8 5657 0 0,-5 10 159 0 0,-3 1-5534 0 0,-220 213 551 0 0,56-35-1414 0 0,124-139-229 0 0,31-42-1070 0 0,13-28-5137 0 0,0 21 5512 0 0,7-16-7517 0 0,-4 13-3160 0 0</inkml:trace>
  <inkml:trace contextRef="#ctx0" brushRef="#br0" timeOffset="456.984">164 2 10258 0 0,'0'0'2305'0'0,"0"0"-277"0"0,0 0-277 0 0,0 0-112 0 0,0 0-68 0 0,0 0-159 0 0,0 0-222 0 0,0 0-210 0 0,0 0-189 0 0,0 0-177 0 0,0 0-121 0 0,0 0-84 0 0,-3-2-64 0 0,-14 4 611 0 0,17 28 338 0 0,0-26-1261 0 0,3 10 137 0 0,0-1 0 0 0,1 0 0 0 0,1 0 0 0 0,0-1 0 0 0,0 1 0 0 0,1-1 0 0 0,1-1 0 0 0,0 1 0 0 0,1-1 0 0 0,3 3-170 0 0,11 21 201 0 0,-1-4-105 0 0,-2 2-1 0 0,-1 0 0 0 0,-2 0 1 0 0,-1 2-1 0 0,-1 0 1 0 0,2 14-96 0 0,46 188 233 0 0,-61-237-377 0 0,1 0 0 0 0,-1 1-1 0 0,0-1 1 0 0,1 0 0 0 0,-1 0 0 0 0,1 0 0 0 0,-1 0 0 0 0,1-1-1 0 0,-1 1 1 0 0,1 0 0 0 0,-1-1 0 0 0,1 1 0 0 0,-1-1-1 0 0,1 1 1 0 0,-1-1 0 0 0,0 1 0 0 0,0-1 0 0 0,1 0 0 0 0,-1 0-1 0 0,0 0 1 0 0,0 0 0 0 0,0 0 0 0 0,0 0 0 0 0,0 0 0 0 0,0 0-1 0 0,0 0 1 0 0,0 0 0 0 0,0-1 0 0 0,0 1 0 0 0,-1 0-1 0 0,1-1 1 0 0,0 1 0 0 0,-1-1 144 0 0,21-21-4721 0 0,-13 14 208 0 0,0 1-7478 0 0</inkml:trace>
</inkml:ink>
</file>

<file path=ppt/ink/ink37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2:33.2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1 202 0 0 0,'0'0'115'0'0,"0"0"415"0"0,0 0 52 0 0,0 0-87 0 0,0 0-113 0 0,0 0-56 0 0,0 0-15 0 0,9-11 31 0 0,41-50 649 0 0,-29 42 3754 0 0,-14 13-9 0 0,0 0 5930 0 0,-4 43-8844 0 0,5 202-982 0 0,-9-220-793 0 0,-22 220 250 0 0,15-134 258 0 0,8-103-524 0 0,2-54 2064 0 0,7 2-2036 0 0,2 0 0 0 0,2 0-1 0 0,2 1 1 0 0,3 1 0 0 0,1 1 0 0 0,18-29-59 0 0,99-179 57 0 0,-86 192 13 0 0,-38 86-144 0 0,20 170 84 0 0,-9-156-1361 0 0,7-36-7432 0 0,-23-2 1508 0 0,-3-2-4704 0 0</inkml:trace>
  <inkml:trace contextRef="#ctx0" brushRef="#br0" timeOffset="658.54">564 692 5993 0 0,'0'0'2638'0'0,"0"0"-723"0"0,0 0-294 0 0,0 0 120 0 0,0 0 77 0 0,0 0-136 0 0,0 0-231 0 0,0 0-311 0 0,0 0-265 0 0,0 0-164 0 0,0 0-83 0 0,0 0-44 0 0,0 0-7 0 0,2-4 2447 0 0,-2 4-2798 0 0,12 22 855 0 0,7 115 824 0 0,-20-84-3962 0 0,0-26-2564 0 0,1-34 856 0 0,0 0-3599 0 0,0 3-4439 0 0</inkml:trace>
</inkml:ink>
</file>

<file path=ppt/ink/ink37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2:42.5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74 7986 0 0,'0'0'2608'0'0,"0"0"-701"0"0,0 0-278 0 0,0 0 0 0 0,0 0-3 0 0,0 0-156 0 0,0 0-297 0 0,0 0-319 0 0,0 0-253 0 0,0 0-161 0 0,0 0-94 0 0,0 0-17 0 0,0 0 15 0 0,4 3 50 0 0,1 0-219 0 0,0-1 0 0 0,1 0 0 0 0,-1 0 0 0 0,1 0 1 0 0,0 0-1 0 0,-1-1 0 0 0,1 0 0 0 0,0 0 1 0 0,0-1-1 0 0,0 1 0 0 0,0-1 0 0 0,0-1 0 0 0,2 0-175 0 0,-7 1 8 0 0,233-9 1900 0 0,-4 4-778 0 0,-241 11 93 0 0,-78-75-961 0 0,78 55-1472 0 0,11 13 557 0 0,0 1-348 0 0,0 0-413 0 0,3 1-3429 0 0,2 1 1121 0 0,-4-1 1908 0 0,3 3-9776 0 0</inkml:trace>
</inkml:ink>
</file>

<file path=ppt/ink/ink37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2:43.1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437 81 3209 0 0,'0'0'4403'0'0,"0"0"-2069"0"0,0 0-618 0 0,0 0 70 0 0,0 0 83 0 0,0 0-108 0 0,0 0-222 0 0,0 0-290 0 0,0 0-285 0 0,0 0-201 0 0,0 0-158 0 0,0 0-94 0 0,0 0-48 0 0,-6-4 1574 0 0,3 18-1788 0 0,0 0 1 0 0,-1 0-1 0 0,-1 0 0 0 0,0-1 0 0 0,-1 0 0 0 0,0 0 0 0 0,-1-1 0 0 0,-1 1 0 0 0,0-1 0 0 0,0-1 1 0 0,-1 0-1 0 0,-1 0 0 0 0,-9 8-249 0 0,13-11 75 0 0,-257 246 442 0 0,251-235-377 0 0,2-6-3529 0 0,13-76-3762 0 0,-1 37-370 0 0,-1 18 3860 0 0,0-1-3797 0 0</inkml:trace>
  <inkml:trace contextRef="#ctx0" brushRef="#br0" timeOffset="422.955">0 7 9378 0 0,'0'0'2280'0'0,"0"0"-240"0"0,0 0-145 0 0,0 0-118 0 0,0 0-154 0 0,0 0-221 0 0,0 0-307 0 0,0 0-258 0 0,0 0-180 0 0,0 0-127 0 0,0 0-68 0 0,0 0-37 0 0,2-6 1290 0 0,182 244 1653 0 0,13-2-2843 0 0,-67-81-422 0 0,-121-146-347 0 0,6 8 330 0 0,-12-17-3139 0 0,-7-11-4169 0 0,2 10-4975 0 0</inkml:trace>
</inkml:ink>
</file>

<file path=ppt/ink/ink37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2:40.6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17 211 3689 0 0,'0'0'2635'0'0,"0"0"-921"0"0,0 0-354 0 0,0 0 47 0 0,0 0 148 0 0,0 0-12 0 0,0 0-200 0 0,0 0-292 0 0,0 0-251 0 0,0 0-165 0 0,0 0-91 0 0,0 0-29 0 0,0 0-55 0 0,-2 16-20 0 0,-6 115 1042 0 0,11 123 1011 0 0,-11-174-2031 0 0,6-76 3016 0 0,19-106-3129 0 0,38-97-119 0 0,25-37-30 0 0,-76 225-197 0 0,1 0 0 0 0,0 1 0 0 0,1-1 0 0 0,0 1 0 0 0,0 0 0 0 0,1 0 0 0 0,1 1 0 0 0,0 0 0 0 0,0 0 0 0 0,0 1 0 0 0,1 0 0 0 0,1 1 1 0 0,-1-1-1 0 0,1 2 0 0 0,0 0 0 0 0,1 0 0 0 0,8-4-3 0 0,5 12 14 0 0,-8 26 5 0 0,-10 38-906 0 0,-2-38-4357 0 0,-2-15 419 0 0,-1-9-5920 0 0</inkml:trace>
  <inkml:trace contextRef="#ctx0" brushRef="#br0" timeOffset="951.738">374 542 4937 0 0,'0'0'2247'0'0,"0"0"-370"0"0,0 0-122 0 0,0 0 84 0 0,0 0 44 0 0,0 0-148 0 0,0 0-315 0 0,0 0-313 0 0,0 0-224 0 0,0 0-150 0 0,0 0-83 0 0,0 0-63 0 0,8-3-50 0 0,17-6 277 0 0,0 1 0 0 0,1 0 0 0 0,0 2 0 0 0,0 2 0 0 0,18-2-814 0 0,-43 6 17 0 0,0 0-1 0 0,0-1 0 0 0,0 1 0 0 0,-1 0 1 0 0,1 0-1 0 0,0 0 0 0 0,0 0 0 0 0,0 0 1 0 0,-1 0-1 0 0,1 0 0 0 0,0 0 0 0 0,0 0 1 0 0,0 0-1 0 0,-1 1 0 0 0,1-1 1 0 0,0 0-1 0 0,0 0 0 0 0,-1 1 0 0 0,1-1 1 0 0,0 1-1 0 0,0-1 0 0 0,-1 1 0 0 0,1-1 1 0 0,-1 1-1 0 0,1-1 0 0 0,0 1 0 0 0,-1-1 1 0 0,1 1-1 0 0,-1 0 0 0 0,1-1 0 0 0,-1 1 1 0 0,0 0-1 0 0,1-1 0 0 0,-1 1 1 0 0,1 0-1 0 0,-1 0 0 0 0,0-1 0 0 0,0 1 1 0 0,0 0-1 0 0,1 0 0 0 0,-1 0 0 0 0,0-1 1 0 0,0 1-1 0 0,0 0 0 0 0,0 0 0 0 0,0 0 1 0 0,-1-1-1 0 0,1 1 0 0 0,0 0 1 0 0,0 0-1 0 0,0 0 0 0 0,-1-1 0 0 0,1 1 1 0 0,0 0-1 0 0,-1 0 0 0 0,1-1 0 0 0,0 1 1 0 0,-1 0-1 0 0,1-1 0 0 0,-1 1 0 0 0,0-1 1 0 0,1 1-1 0 0,-1 0 0 0 0,1-1 1 0 0,-1 1-1 0 0,0-1-16 0 0,-189 200 1021 0 0,189-198-1005 0 0,-1 0 0 0 0,0 0-1 0 0,1 0 1 0 0,-1 1-1 0 0,1-1 1 0 0,0 0-1 0 0,0 1 1 0 0,0 0 0 0 0,0-1-1 0 0,0 1 1 0 0,0-1-1 0 0,1 1 1 0 0,-1 0 0 0 0,1 0-1 0 0,0-1 1 0 0,0 1-1 0 0,0 0 1 0 0,0 0 0 0 0,0-1-1 0 0,1 1 1 0 0,-1 0-1 0 0,1-1 1 0 0,0 1-1 0 0,-1 0 1 0 0,1-1 0 0 0,0 1-1 0 0,1-1 1 0 0,-1 0-1 0 0,0 1 1 0 0,1-1 0 0 0,0 0-1 0 0,-1 1 1 0 0,1-1-1 0 0,0 0 1 0 0,0-1-1 0 0,0 1 1 0 0,0 0 0 0 0,0 0-1 0 0,1-1 1 0 0,-1 1-1 0 0,0-1 1 0 0,1 0 0 0 0,-1 0-1 0 0,1 0 1 0 0,-1 0-1 0 0,1 0 1 0 0,0 0-1 0 0,-1-1 1 0 0,1 1 0 0 0,0-1-1 0 0,1 0-15 0 0,119 1 711 0 0,-119-26-3137 0 0,-5 11-2749 0 0,1 9-1906 0 0,0 1-4945 0 0</inkml:trace>
</inkml:ink>
</file>

<file path=ppt/ink/ink37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2:39.4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1 250 4609 0 0,'0'0'1359'0'0,"0"0"40"0"0,0 0 96 0 0,0 0 184 0 0,0 0 129 0 0,0 0-69 0 0,0 0-238 0 0,0 0-301 0 0,0 0-240 0 0,0 0-174 0 0,0 0-84 0 0,0-5 1334 0 0,0 3 2818 0 0,74 9-3544 0 0,111-18-224 0 0,-8 0-671 0 0,-177 11-415 0 0,0-8-7399 0 0,0 2-3330 0 0,0 6-81 0 0</inkml:trace>
  <inkml:trace contextRef="#ctx0" brushRef="#br0" timeOffset="409.566">209 0 8642 0 0,'0'0'1739'0'0,"0"0"-196"0"0,0 0-87 0 0,0 0 65 0 0,0 0 36 0 0,0 0-103 0 0,0 0-246 0 0,0 0-293 0 0,0 0-246 0 0,0 0-172 0 0,0 0-115 0 0,0 0-44 0 0,0 0-26 0 0,-2 2-20 0 0,2 48 2416 0 0,5 83-909 0 0,29 115-1001 0 0,-32-185-790 0 0,-2-62-32 0 0,0-1-9 0 0,0 0-43 0 0,0 0-32 0 0,0 0-20 0 0,0 0-50 0 0,0 0-58 0 0,0 0-59 0 0,0 0-111 0 0,0 0-121 0 0,0 0-131 0 0,0 0-195 0 0,6-8-5590 0 0,-3 6 838 0 0,1 1-5191 0 0</inkml:trace>
</inkml:ink>
</file>

<file path=ppt/ink/ink37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3:16.9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43 229 5417 0 0,'0'0'1798'0'0,"0"0"-52"0"0,0 0-26 0 0,0 0 95 0 0,0 0 49 0 0,0 0-141 0 0,0 0-266 0 0,0 0-284 0 0,0 0-251 0 0,0 0-194 0 0,0 0-109 0 0,0 0-54 0 0,0 0-42 0 0,-7 0-11 0 0,-21 3-32 0 0,20-2-37 0 0,8-1-31 0 0,0 0-38 0 0,0 0-22 0 0,0 0-14 0 0,0 0-10 0 0,0 0-34 0 0,0 0-22 0 0,0 0-23 0 0,0 0-35 0 0,35 8 1511 0 0,24 0-1309 0 0,0-1 0 0 0,1-3 0 0 0,-1-3-1 0 0,29-4-415 0 0,58-8 332 0 0,-145 11-310 0 0,-1 0 0 0 0,0 0-24 0 0,0 0 15 0 0,0 0 14 0 0,0 0-9 0 0,0 0-2 0 0,0 0-1 0 0,0 0-6 0 0,0 0 7 0 0,-24-15 2042 0 0,-96-135-1920 0 0,71 87-2214 0 0,48 52-3579 0 0,1 7-2814 0 0,0 1-4500 0 0</inkml:trace>
</inkml:ink>
</file>

<file path=ppt/ink/ink37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3:14.9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78 40 616 0 0,'0'0'1583'0'0,"0"0"-132"0"0,0 0 15 0 0,0 0 199 0 0,0 0 147 0 0,0 0-32 0 0,0 0-128 0 0,0 0-190 0 0,0 0-194 0 0,0 0-126 0 0,0 0-138 0 0,2-7-91 0 0,9-20-44 0 0,-8 21 4784 0 0,0 7-3551 0 0,1 15-2971 0 0,-4-15 1382 0 0,7 15-365 0 0,-1 1 0 0 0,-1 1 1 0 0,0-1-1 0 0,-1 1 0 0 0,-1 0 1 0 0,-1 0-1 0 0,0 0 0 0 0,-1 16-148 0 0,-6 86 475 0 0,-4-62-296 0 0,-1 0-1 0 0,-4 0 0 0 0,-15 41-178 0 0,-8 29 265 0 0,6 34 61 0 0,31-162-329 0 0,0 0 15 0 0,0 0 3 0 0,0 0 1 0 0,0 0 23 0 0,0 0 1 0 0,0 0 21 0 0,0 0 18 0 0,0 0 7 0 0,0 0 6 0 0,0 0 16 0 0,0 0-1 0 0,0 0-19 0 0,0 0 3 0 0,0 0-13 0 0,0 0-14 0 0,0 0 10 0 0,0 0-9 0 0,0 0-10 0 0,0 0-15 0 0,0 0-15 0 0,0 0-8 0 0,64 1 173 0 0,-28 1-88 0 0,1-2 0 0 0,-1-1 1 0 0,1-3-1 0 0,25-5-102 0 0,79 2 196 0 0,-89 22-96 0 0,-23-15 218 0 0,-36 0-1130 0 0,-13-6-1930 0 0,14 2-603 0 0,1 0-3385 0 0,3 3-5659 0 0</inkml:trace>
  <inkml:trace contextRef="#ctx0" brushRef="#br0" timeOffset="748.603">669 780 10162 0 0,'0'0'2205'0'0,"0"0"-397"0"0,0 0-202 0 0,0 0-25 0 0,0 0-40 0 0,0 0-197 0 0,0 0-254 0 0,0 0-218 0 0,0 0-167 0 0,0 0-109 0 0,0 0-49 0 0,0 0-24 0 0,0 0-11 0 0,22 3 2870 0 0,151-10-1939 0 0,-171 7-1428 0 0,0 0 0 0 0,0 0 1 0 0,0 0-1 0 0,0 0 0 0 0,0 1 0 0 0,0-1 0 0 0,0 1 1 0 0,0-1-1 0 0,0 1 0 0 0,0 0 0 0 0,-1 0 0 0 0,1 0 1 0 0,0 0-1 0 0,-1 0 0 0 0,1 0 0 0 0,0 0 0 0 0,-1 0 1 0 0,1 1-1 0 0,-1-1 0 0 0,0 1 0 0 0,0-1 0 0 0,1 1 1 0 0,-1-1-1 0 0,0 1 0 0 0,0 0 0 0 0,0-1 0 0 0,0 1 1 0 0,-1 0-1 0 0,1 0 0 0 0,0 0 0 0 0,-1 0 0 0 0,0 0 0 0 0,1 0 1 0 0,-1-1-1 0 0,0 1 0 0 0,0 0 0 0 0,0 0 0 0 0,0 0 1 0 0,0 0-1 0 0,0 0 0 0 0,-1 0 0 0 0,1 0 0 0 0,-1 0 1 0 0,1 0-1 0 0,-1 0 0 0 0,0 0 0 0 0,0-1 0 0 0,0 1 1 0 0,1 0-1 0 0,-2-1 0 0 0,1 1 0 0 0,0 0 0 0 0,0-1 1 0 0,-1 1-1 0 0,1-1 0 0 0,0 0 0 0 0,-1 1 0 0 0,0-1 1 0 0,1 0-1 0 0,-1 0 0 0 0,0 0-15 0 0,-58 72 425 0 0,54-36-235 0 0,9-34-173 0 0,1-1-1 0 0,0 1 1 0 0,-1-1 0 0 0,1 0 0 0 0,0 0 0 0 0,0-1 0 0 0,0 1-1 0 0,0-1 1 0 0,0 0 0 0 0,0 0 0 0 0,1 0 0 0 0,-1 0 0 0 0,0-1-1 0 0,1 0 1 0 0,-1 0 0 0 0,2 0-17 0 0,124-7 270 0 0,-130 7-354 0 0,0 0 1 0 0,-1 0-1 0 0,1 0 1 0 0,0 0-1 0 0,0 0 1 0 0,-1 0-1 0 0,1 0 1 0 0,0 0-1 0 0,0-1 1 0 0,0 1-1 0 0,-1 0 1 0 0,1 0-1 0 0,0 0 1 0 0,0 0-1 0 0,0-1 1 0 0,0 1-1 0 0,-1 0 1 0 0,1 0-1 0 0,0 0 1 0 0,0-1-1 0 0,0 1 1 0 0,0 0-1 0 0,0 0 1 0 0,0-1-1 0 0,0 1 1 0 0,0 0-1 0 0,0 0 1 0 0,0-1-1 0 0,0 1 1 0 0,0 0-1 0 0,0 0 1 0 0,0-1-1 0 0,0 1 1 0 0,0 0-1 0 0,0 0 1 0 0,0 0-1 0 0,0-1 1 0 0,0 1-1 0 0,0 0 1 0 0,0 0-1 0 0,0-1 1 0 0,0 1-1 0 0,0 0 1 0 0,1 0-1 0 0,-1 0 1 0 0,0-1-1 0 0,0 1 84 0 0,-10-3-5836 0 0,5 0-6727 0 0</inkml:trace>
</inkml:ink>
</file>

<file path=ppt/ink/ink3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4:54.4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 1 15467 0 0,'0'0'2405'0'0,"0"0"-613"0"0,0 0-235 0 0,0 0-78 0 0,0 0-151 0 0,0 0-237 0 0,0 0-275 0 0,0 0-257 0 0,0 0-154 0 0,0 0-77 0 0,0 0-65 0 0,0 0-59 0 0,0 0-13 0 0,-1 2-18 0 0,-34 61 650 0 0,35-62-811 0 0,0-1-1 0 0,0 0 2 0 0,25 0 354 0 0,16-30 514 0 0,-64 34-721 0 0,-5 15-257 0 0,27-19 45 0 0,1 0-30 0 0,0 0-7 0 0,0 0-18 0 0,0 0-58 0 0,0 0-84 0 0,13-5-5607 0 0,-9 0-1826 0 0,-2 4-5215 0 0</inkml:trace>
</inkml:ink>
</file>

<file path=ppt/ink/ink37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29:01.6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186 30 5809 0 0,'0'0'2466'0'0,"0"0"-838"0"0,0 0-514 0 0,0 0-146 0 0,0 0 120 0 0,0 0 125 0 0,0 0 18 0 0,0 0-99 0 0,0 0-228 0 0,0 0-241 0 0,0 0-178 0 0,0-5-122 0 0,2-15-40 0 0,-2 15-6 0 0,0 5 7 0 0,0 0-33 0 0,0 0-38 0 0,0 15 534 0 0,-5 286 1912 0 0,-5 273-1277 0 0,5-441-1148 0 0,1-1-2728 0 0,9-191-4053 0 0,2 20-2952 0 0,-4 28 2125 0 0</inkml:trace>
  <inkml:trace contextRef="#ctx0" brushRef="#br0" timeOffset="563.384">530 74 9794 0 0,'0'0'1528'0'0,"0"0"-273"0"0,0 0-109 0 0,0 0 88 0 0,0 0 30 0 0,0 0-168 0 0,0 0-285 0 0,0 0-223 0 0,0 0-132 0 0,0 0-17 0 0,0 0 28 0 0,0 0 11 0 0,0 0-2 0 0,-4 25-15 0 0,-15 83-19 0 0,13 35 932 0 0,43 63-797 0 0,-8 112-220 0 0,-27-213 872 0 0,-17-116-402 0 0,-80-96-317 0 0,68 74-483 0 0,-1 1 1 0 0,-1 2-1 0 0,-2 1 0 0 0,0 1 1 0 0,-3 1-28 0 0,25 20-18 0 0,-1 1 0 0 0,1 0 1 0 0,-1 1-1 0 0,0 0 1 0 0,0 1-1 0 0,-1 0 0 0 0,1 0 1 0 0,-1 1-1 0 0,0 1 0 0 0,0 0 1 0 0,0 0-1 0 0,0 1 0 0 0,0 0 1 0 0,0 1-1 0 0,-1 1 0 0 0,1-1 1 0 0,-4 2 17 0 0,-50 43-1152 0 0,45 2-6106 0 0,23-39-1639 0 0,1-5-442 0 0</inkml:trace>
</inkml:ink>
</file>

<file path=ppt/ink/ink37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29:04.7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241 43 0 0 0,'0'0'431'0'0,"0"0"349"0"0,0 0 93 0 0,0 0-14 0 0,0 0-3 0 0,0 0 38 0 0,0 0 77 0 0,0 0 122 0 0,0 0 118 0 0,3-2 78 0 0,16-10 1243 0 0,-21-5 6755 0 0,-4 8-7711 0 0,-52 6 297 0 0,-29 61-1133 0 0,28 19-434 0 0,51-62-293 0 0,1-1 0 0 0,0 1 0 0 0,2 0 0 0 0,-1 0 0 0 0,2 1 1 0 0,0-1-1 0 0,0 1 0 0 0,2 0 0 0 0,0 0 0 0 0,1 0 0 0 0,0 1 0 0 0,2-1 0 0 0,0 3-13 0 0,0-11 6 0 0,1-1 0 0 0,0 0-1 0 0,0 0 1 0 0,1 0 0 0 0,-1 0-1 0 0,2-1 1 0 0,-1 1 0 0 0,1-1-1 0 0,0 1 1 0 0,0-1-1 0 0,1-1 1 0 0,-1 1 0 0 0,1-1-1 0 0,1 1 1 0 0,-1-1 0 0 0,1-1-1 0 0,0 1 1 0 0,0-1-1 0 0,0 0 1 0 0,0 0 0 0 0,1-1-1 0 0,0 0 1 0 0,0 0 0 0 0,-1-1-1 0 0,2 1 1 0 0,-1-2 0 0 0,0 1-1 0 0,0-1 1 0 0,1 0-1 0 0,-1 0 1 0 0,0-1 0 0 0,1 0-1 0 0,-1 0 1 0 0,0-1 0 0 0,1 0-1 0 0,2-1-5 0 0,-3 0 55 0 0,1 0-1 0 0,0 0 0 0 0,-1-1 1 0 0,1 0-1 0 0,-1-1 1 0 0,0 0-1 0 0,0 0 0 0 0,0 0 1 0 0,-1-1-1 0 0,1 0 1 0 0,-1 0-1 0 0,0-1 0 0 0,-1 1 1 0 0,1-1-1 0 0,-1-1 1 0 0,0 1-1 0 0,-1-1 0 0 0,1 0 1 0 0,1-4-55 0 0,-6 9 10 0 0,1-1 0 0 0,0 0 0 0 0,-1 0 0 0 0,0 0 1 0 0,1 0-1 0 0,-1 0 0 0 0,0 0 0 0 0,-1 0 0 0 0,1 0 0 0 0,0 0 1 0 0,-1 0-1 0 0,0 0 0 0 0,0 0 0 0 0,0 0 0 0 0,0 0 0 0 0,0 0 1 0 0,0 1-1 0 0,-1-1 0 0 0,1 0 0 0 0,-1 1 0 0 0,0 0 0 0 0,0-1 0 0 0,0 1 1 0 0,0 0-1 0 0,0 0 0 0 0,0 0 0 0 0,-1 0 0 0 0,1 0 0 0 0,-1 0 1 0 0,1 1-1 0 0,-1-1 0 0 0,0 1 0 0 0,1 0 0 0 0,-1 0 0 0 0,0 0 1 0 0,0 0-1 0 0,0 0 0 0 0,0 1 0 0 0,0-1 0 0 0,0 1 0 0 0,0 0 1 0 0,0 0-1 0 0,0 0 0 0 0,0 0 0 0 0,0 0 0 0 0,0 1 0 0 0,0-1 1 0 0,0 1-1 0 0,0 0 0 0 0,0 0-10 0 0,-42 13-456 0 0,115-13 468 0 0,111-30 473 0 0,-158 20-2778 0 0,-14-4-8529 0 0,-7 9-1149 0 0</inkml:trace>
</inkml:ink>
</file>

<file path=ppt/ink/ink37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29:06.2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39 214 2577 0 0,'0'0'1310'0'0,"0"0"-68"0"0,0 0 9 0 0,0 0 132 0 0,0 0 155 0 0,0 0 137 0 0,0 0 18 0 0,0 0-148 0 0,0 0-236 0 0,0 0-314 0 0,0 0-300 0 0,0 0-187 0 0,0 0-70 0 0,-7-4 4 0 0,-21-8 21 0 0,28 12-431 0 0,-1 0-1 0 0,1 0 1 0 0,0-1 0 0 0,0 1 0 0 0,-1 0-1 0 0,1 0 1 0 0,0-1 0 0 0,0 1-1 0 0,0 0 1 0 0,-1-1 0 0 0,1 1 0 0 0,0 0-1 0 0,0-1 1 0 0,0 1 0 0 0,0 0-1 0 0,0-1 1 0 0,0 1 0 0 0,0 0-1 0 0,0-1 1 0 0,0 1 0 0 0,0 0 0 0 0,0-1-1 0 0,0 1 1 0 0,0 0 0 0 0,0-1-1 0 0,0 1 1 0 0,0 0 0 0 0,0 0 0 0 0,0-1-1 0 0,0 1 1 0 0,1 0 0 0 0,-1-1-1 0 0,0 1 1 0 0,0 0 0 0 0,0-1-1 0 0,1 1 1 0 0,-1 0 0 0 0,0 0 0 0 0,0-1-1 0 0,0 1 1 0 0,1 0 0 0 0,-1 0-1 0 0,0 0 1 0 0,1-1 0 0 0,-1 1 0 0 0,0 0-1 0 0,0 0 1 0 0,1 0 0 0 0,-1 0-1 0 0,0 0 1 0 0,1 0 0 0 0,-1 0 0 0 0,0-1-1 0 0,1 1 1 0 0,-1 0 0 0 0,0 0-1 0 0,1 0 1 0 0,-1 0 0 0 0,0 0-1 0 0,1 1 1 0 0,-1-1 0 0 0,1 0-32 0 0,33-7 644 0 0,2 1 0 0 0,-1 3 0 0 0,1 0 0 0 0,-1 3 0 0 0,28 2-644 0 0,9-1 262 0 0,164-7 87 0 0,-223 3 182 0 0,-20 3 1041 0 0,-22-1-943 0 0,19-1-609 0 0,-1 0 0 0 0,1 0 0 0 0,0-1 0 0 0,0 0 0 0 0,0-1 0 0 0,0-1 0 0 0,0 1 0 0 0,1-1 0 0 0,0-1 0 0 0,0 0 0 0 0,-1-1-20 0 0,-16-50-642 0 0,44 22-4404 0 0,-6 28 1641 0 0,-3 0-3456 0 0,0 3-4718 0 0</inkml:trace>
</inkml:ink>
</file>

<file path=ppt/ink/ink37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2:29.7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11 1912 0 0,'0'0'1807'0'0,"0"0"-10"0"0,0 0-2 0 0,0 0 69 0 0,0 0-53 0 0,0 0-173 0 0,0 0-216 0 0,0 0-251 0 0,0 0-210 0 0,0 0-146 0 0,0 0-80 0 0,9-9 971 0 0,-7 8 2737 0 0,38 8-2454 0 0,136 3 124 0 0,-63-9-1563 0 0,211 2 267 0 0,-296 8-518 0 0,-28-13-1550 0 0,6-3-8400 0 0,-3 5 3327 0 0,-1 0-5007 0 0</inkml:trace>
</inkml:ink>
</file>

<file path=ppt/ink/ink37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2:30.8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 11 368 0 0,'0'0'2231'0'0,"0"0"-413"0"0,0 0-230 0 0,0 0-186 0 0,0 0-138 0 0,0 0-146 0 0,0 0-135 0 0,0 0-127 0 0,0 0-89 0 0,0 0-47 0 0,0 0 4 0 0,0 0 61 0 0,0 0 70 0 0,-5 1 25 0 0,-3 1-2006 0 0,-1 2 4962 0 0,28 0 2582 0 0,399-11-2735 0 0,-233-4-3075 0 0,-170 10-270 0 0,2 0-1367 0 0,-14-1-10770 0 0,1 6 232 0 0</inkml:trace>
</inkml:ink>
</file>

<file path=ppt/ink/ink37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2:34.6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1 140 5705 0 0,'0'0'1733'0'0,"0"0"16"0"0,0 0 24 0 0,0 0 43 0 0,0 0-72 0 0,0 0-234 0 0,0 0-315 0 0,0 0-325 0 0,0 0-222 0 0,0 0-94 0 0,0 0-20 0 0,0 0 11 0 0,24 4 2325 0 0,227-22 1749 0 0,-226 14-4482 0 0,0 1 1 0 0,0 1 0 0 0,0 2 0 0 0,1 0-1 0 0,-1 2 1 0 0,0 0 0 0 0,20 6-138 0 0,-24-1 111 0 0,-21-6-99 0 0,0-1 2 0 0,0 0 4 0 0,0 0 2 0 0,0 0-4 0 0,0 0 16 0 0,0 0-3 0 0,0 0 11 0 0,0 0 12 0 0,0 0 4 0 0,0 0 20 0 0,0 0-7 0 0,0 0 26 0 0,0 0 9 0 0,0 0 23 0 0,0 0-6 0 0,0 0-8 0 0,0 0-1 0 0,0 0 4 0 0,0 0 10 0 0,0 0-20 0 0,0 0 7 0 0,0 0-15 0 0,0 0-3 0 0,0 0 16 0 0,0 0-10 0 0,0 0 0 0 0,0 0-5 0 0,-19-22 116 0 0,-38-37-254 0 0,9 4-2696 0 0,47 54 1741 0 0,-1 4-11716 0 0,2-2 10057 0 0,0 3-9039 0 0</inkml:trace>
</inkml:ink>
</file>

<file path=ppt/ink/ink37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2:36.7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115 0 8242 0 0,'0'0'2127'0'0,"0"0"-179"0"0,0 0-94 0 0,0 0-43 0 0,0 0-163 0 0,0 0-261 0 0,0 0-293 0 0,0 0-259 0 0,0 0-172 0 0,0 0-118 0 0,0 0-57 0 0,0 0 10 0 0,0 0 2 0 0,11 27 3285 0 0,-4 6-3438 0 0,-1 0 1 0 0,-2 1-1 0 0,-2 0 1 0 0,-1 0 0 0 0,-1 0-1 0 0,-4 21-347 0 0,-2-13 79 0 0,-1-1 0 0 0,-3 1 0 0 0,-1-1 1 0 0,-2-1-1 0 0,-11 23-79 0 0,-6 20 22 0 0,3 2 6 0 0,14-37 62 0 0,13-47-92 0 0,357 3 1281 0 0,-174-8-899 0 0,-138 15-331 0 0,-45-11-38 0 0,0 0 14 0 0,0 0-4 0 0,0 0-1 0 0,-43-11-4055 0 0,39 9-473 0 0,3 1 1613 0 0,0 0-9406 0 0</inkml:trace>
</inkml:ink>
</file>

<file path=ppt/ink/ink37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2:37.0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19116 0 0,'0'0'1448'0'0,"0"0"-409"0"0,0 0-172 0 0,0 0 91 0 0,0 0 75 0 0,0 0-49 0 0,0 0-178 0 0,0 0-230 0 0,0 0-151 0 0,0 0-34 0 0,0 0-15 0 0,0 0-5 0 0,2 9 8 0 0,18 158 884 0 0,-16-156-2768 0 0,7-16-10192 0 0,-8 4-132 0 0</inkml:trace>
</inkml:ink>
</file>

<file path=ppt/ink/ink37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2:38.2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1 203 1664 0 0,'0'0'3257'0'0,"0"0"-942"0"0,0 0-157 0 0,0 0 52 0 0,0 0-2 0 0,0 0-118 0 0,0 0-312 0 0,0 0-321 0 0,0 0-298 0 0,0 0-249 0 0,0 0-149 0 0,0 0-86 0 0,0 0-68 0 0,6 1 2918 0 0,22 1-2964 0 0,132 17 471 0 0,2 7-747 0 0,84-11 1743 0 0,-264-37-1725 0 0,-109-162-33 0 0,110 129-2994 0 0,33 51-1899 0 0,-10 4 137 0 0,1 0-7708 0 0</inkml:trace>
</inkml:ink>
</file>

<file path=ppt/ink/ink37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2:35.4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425 227 0 0 0,'0'0'216'0'0,"0"0"767"0"0,0 0 192 0 0,0 0 8 0 0,0 0-47 0 0,0 0-30 0 0,0 0-29 0 0,0 0-61 0 0,0 0-26 0 0,0 0 19 0 0,0 0-11 0 0,0 0 30 0 0,3-11 48 0 0,8-34 13 0 0,-6 31-239 0 0,0 8 5657 0 0,-5 10 159 0 0,-3 1-5534 0 0,-220 213 551 0 0,56-35-1414 0 0,124-139-229 0 0,31-42-1070 0 0,13-28-5137 0 0,0 21 5512 0 0,7-16-7517 0 0,-4 13-3160 0 0</inkml:trace>
  <inkml:trace contextRef="#ctx0" brushRef="#br0" timeOffset="456.984">164 2 10258 0 0,'0'0'2305'0'0,"0"0"-277"0"0,0 0-277 0 0,0 0-112 0 0,0 0-68 0 0,0 0-159 0 0,0 0-222 0 0,0 0-210 0 0,0 0-189 0 0,0 0-177 0 0,0 0-121 0 0,0 0-84 0 0,-3-2-64 0 0,-14 4 611 0 0,17 28 338 0 0,0-26-1261 0 0,3 10 137 0 0,0-1 0 0 0,1 0 0 0 0,1 0 0 0 0,0-1 0 0 0,0 1 0 0 0,1-1 0 0 0,1-1 0 0 0,0 1 0 0 0,1-1 0 0 0,3 3-170 0 0,11 21 201 0 0,-1-4-105 0 0,-2 2-1 0 0,-1 0 0 0 0,-2 0 1 0 0,-1 2-1 0 0,-1 0 1 0 0,2 14-96 0 0,46 188 233 0 0,-61-237-377 0 0,1 0 0 0 0,-1 1-1 0 0,0-1 1 0 0,1 0 0 0 0,-1 0 0 0 0,1 0 0 0 0,-1 0 0 0 0,1-1-1 0 0,-1 1 1 0 0,1 0 0 0 0,-1-1 0 0 0,1 1 0 0 0,-1-1-1 0 0,1 1 1 0 0,-1-1 0 0 0,0 1 0 0 0,0-1 0 0 0,1 0 0 0 0,-1 0-1 0 0,0 0 1 0 0,0 0 0 0 0,0 0 0 0 0,0 0 0 0 0,0 0 0 0 0,0 0-1 0 0,0 0 1 0 0,0 0 0 0 0,0-1 0 0 0,0 1 0 0 0,-1 0-1 0 0,1-1 1 0 0,0 1 0 0 0,-1-1 144 0 0,21-21-4721 0 0,-13 14 208 0 0,0 1-7478 0 0</inkml:trace>
</inkml:ink>
</file>

<file path=ppt/ink/ink3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4:51.6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111 604 19748 0 0,'0'0'800'0'0,"0"0"-520"0"0,0 0-15 0 0,0 0 135 0 0,0 0 80 0 0,0 0 8 0 0,0 0-144 0 0,0 0-192 0 0,0 0-96 0 0,0 0-80 0 0,0 0-72 0 0,0 0-96 0 0,0 0-272 0 0,0 0-729 0 0,-107 140-1783 0 0,107-140-3714 0 0,2-3-4688 0 0</inkml:trace>
  <inkml:trace contextRef="#ctx0" brushRef="#br0" timeOffset="248.602">0 82 18068 0 0,'0'0'1832'0'0,"0"0"-607"0"0,0 0-401 0 0,0 0-168 0 0,0 0-176 0 0,0 0-208 0 0,0 0-216 0 0,0 0-136 0 0,0 0 8 0 0,0 0-16 0 0,0 0-48 0 0,0 0-264 0 0,0 0-768 0 0,0 0-3105 0 0,28 84-8674 0 0</inkml:trace>
  <inkml:trace contextRef="#ctx0" brushRef="#br0" timeOffset="520.433">289 660 17452 0 0,'0'0'1663'0'0,"0"0"-311"0"0,0 0-29 0 0,0 0-43 0 0,0 0-171 0 0,0 0-248 0 0,0 0-257 0 0,18-35-197 0 0,54-110-122 0 0,-15 48 127 0 0,-54 93-413 0 0,0 0 0 0 0,0 0-1 0 0,1 0 1 0 0,-1 0-1 0 0,1 0 1 0 0,0 0-1 0 0,0 1 1 0 0,0 0 0 0 0,0 0-1 0 0,0 0 1 0 0,1 0-1 0 0,0 1 1 0 0,-1-1 0 0 0,1 1-1 0 0,0 1 1 0 0,0-1-1 0 0,1 0 2 0 0,0 40-338 0 0,-6-26 301 0 0,13 112-409 0 0,-12-120 445 0 0,1 0 0 0 0,-1-1 1 0 0,1 1-1 0 0,-1-1 1 0 0,1 1-1 0 0,0-1 0 0 0,1 0 1 0 0,-1 0-1 0 0,0 0 1 0 0,1 0-1 0 0,0 0 0 0 0,-1 0 1 0 0,1-1-1 0 0,0 1 0 0 0,1-1 1 0 0,-1 0-1 0 0,0 0 1 0 0,1 0-1 0 0,-1 0 0 0 0,1-1 1 0 0,-1 1-1 0 0,1-1 1 0 0,0 0-1 0 0,0 0 0 0 0,0 0 1 0 0,-1-1-1 0 0,1 1 0 0 0,0-1 1 0 0,0 0-1 0 0,2 0 1 0 0,4-2 102 0 0,1 0 0 0 0,-1-1-1 0 0,0 0 1 0 0,0 0 0 0 0,0-1-1 0 0,0-1 1 0 0,0 0 0 0 0,-1 0-1 0 0,0 0 1 0 0,0-1 0 0 0,-1-1-1 0 0,1 0 1 0 0,-1 0 0 0 0,-1 0 0 0 0,1-1-1 0 0,-1 0 1 0 0,-1 0 0 0 0,0-1-1 0 0,0 0 1 0 0,2-4-102 0 0,11-29 398 0 0,-18 32-5803 0 0,0 0-5797 0 0,-1 10-507 0 0</inkml:trace>
  <inkml:trace contextRef="#ctx0" brushRef="#br0" timeOffset="697.739">1291 1 19604 0 0,'0'0'1777'0'0,"0"0"-401"0"0,0 0-177 0 0,0 0-116 0 0,0 0-152 0 0,0 0-105 0 0,0 0-131 0 0,0 0-111 0 0,0 0-80 0 0,0 0-98 0 0,0 0-87 0 0,0 0-79 0 0,3 33-54 0 0,11 106-67 0 0,-22-46-39 0 0,2-75-67 0 0,-29 204-381 0 0,32-125-4693 0 0,3-96 2367 0 0,-1-1-3048 0 0,-4 0-6094 0 0</inkml:trace>
  <inkml:trace contextRef="#ctx0" brushRef="#br0" timeOffset="864.171">1020 302 7850 0 0,'0'0'6449'0'0,"0"0"-3794"0"0,0 0-1396 0 0,0 0-225 0 0,0 0-106 0 0,0 0-28 0 0,0 0-100 0 0,0 0-189 0 0,0 0-209 0 0,0 0-145 0 0,0 0-118 0 0,33 0-95 0 0,105 1-51 0 0,-44 1-30 0 0,-52-1-3321 0 0,-10-1-5339 0 0,-18 0-2532 0 0</inkml:trace>
</inkml:ink>
</file>

<file path=ppt/ink/ink37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2:33.2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1 202 0 0 0,'0'0'115'0'0,"0"0"415"0"0,0 0 52 0 0,0 0-87 0 0,0 0-113 0 0,0 0-56 0 0,0 0-15 0 0,9-11 31 0 0,41-50 649 0 0,-29 42 3754 0 0,-14 13-9 0 0,0 0 5930 0 0,-4 43-8844 0 0,5 202-982 0 0,-9-220-793 0 0,-22 220 250 0 0,15-134 258 0 0,8-103-524 0 0,2-54 2064 0 0,7 2-2036 0 0,2 0 0 0 0,2 0-1 0 0,2 1 1 0 0,3 1 0 0 0,1 1 0 0 0,18-29-59 0 0,99-179 57 0 0,-86 192 13 0 0,-38 86-144 0 0,20 170 84 0 0,-9-156-1361 0 0,7-36-7432 0 0,-23-2 1508 0 0,-3-2-4704 0 0</inkml:trace>
  <inkml:trace contextRef="#ctx0" brushRef="#br0" timeOffset="658.54">564 692 5993 0 0,'0'0'2638'0'0,"0"0"-723"0"0,0 0-294 0 0,0 0 120 0 0,0 0 77 0 0,0 0-136 0 0,0 0-231 0 0,0 0-311 0 0,0 0-265 0 0,0 0-164 0 0,0 0-83 0 0,0 0-44 0 0,0 0-7 0 0,2-4 2447 0 0,-2 4-2798 0 0,12 22 855 0 0,7 115 824 0 0,-20-84-3962 0 0,0-26-2564 0 0,1-34 856 0 0,0 0-3599 0 0,0 3-4439 0 0</inkml:trace>
</inkml:ink>
</file>

<file path=ppt/ink/ink37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2:42.5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74 7986 0 0,'0'0'2608'0'0,"0"0"-701"0"0,0 0-278 0 0,0 0 0 0 0,0 0-3 0 0,0 0-156 0 0,0 0-297 0 0,0 0-319 0 0,0 0-253 0 0,0 0-161 0 0,0 0-94 0 0,0 0-17 0 0,0 0 15 0 0,4 3 50 0 0,1 0-219 0 0,0-1 0 0 0,1 0 0 0 0,-1 0 0 0 0,1 0 1 0 0,0 0-1 0 0,-1-1 0 0 0,1 0 0 0 0,0 0 1 0 0,0-1-1 0 0,0 1 0 0 0,0-1 0 0 0,0-1 0 0 0,2 0-175 0 0,-7 1 8 0 0,233-9 1900 0 0,-4 4-778 0 0,-241 11 93 0 0,-78-75-961 0 0,78 55-1472 0 0,11 13 557 0 0,0 1-348 0 0,0 0-413 0 0,3 1-3429 0 0,2 1 1121 0 0,-4-1 1908 0 0,3 3-9776 0 0</inkml:trace>
</inkml:ink>
</file>

<file path=ppt/ink/ink37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2:43.1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437 81 3209 0 0,'0'0'4403'0'0,"0"0"-2069"0"0,0 0-618 0 0,0 0 70 0 0,0 0 83 0 0,0 0-108 0 0,0 0-222 0 0,0 0-290 0 0,0 0-285 0 0,0 0-201 0 0,0 0-158 0 0,0 0-94 0 0,0 0-48 0 0,-6-4 1574 0 0,3 18-1788 0 0,0 0 1 0 0,-1 0-1 0 0,-1 0 0 0 0,0-1 0 0 0,-1 0 0 0 0,0 0 0 0 0,-1-1 0 0 0,-1 1 0 0 0,0-1 0 0 0,0-1 1 0 0,-1 0-1 0 0,-1 0 0 0 0,-9 8-249 0 0,13-11 75 0 0,-257 246 442 0 0,251-235-377 0 0,2-6-3529 0 0,13-76-3762 0 0,-1 37-370 0 0,-1 18 3860 0 0,0-1-3797 0 0</inkml:trace>
  <inkml:trace contextRef="#ctx0" brushRef="#br0" timeOffset="422.955">0 7 9378 0 0,'0'0'2280'0'0,"0"0"-240"0"0,0 0-145 0 0,0 0-118 0 0,0 0-154 0 0,0 0-221 0 0,0 0-307 0 0,0 0-258 0 0,0 0-180 0 0,0 0-127 0 0,0 0-68 0 0,0 0-37 0 0,2-6 1290 0 0,182 244 1653 0 0,13-2-2843 0 0,-67-81-422 0 0,-121-146-347 0 0,6 8 330 0 0,-12-17-3139 0 0,-7-11-4169 0 0,2 10-4975 0 0</inkml:trace>
</inkml:ink>
</file>

<file path=ppt/ink/ink37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2:40.6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17 211 3689 0 0,'0'0'2635'0'0,"0"0"-921"0"0,0 0-354 0 0,0 0 47 0 0,0 0 148 0 0,0 0-12 0 0,0 0-200 0 0,0 0-292 0 0,0 0-251 0 0,0 0-165 0 0,0 0-91 0 0,0 0-29 0 0,0 0-55 0 0,-2 16-20 0 0,-6 115 1042 0 0,11 123 1011 0 0,-11-174-2031 0 0,6-76 3016 0 0,19-106-3129 0 0,38-97-119 0 0,25-37-30 0 0,-76 225-197 0 0,1 0 0 0 0,0 1 0 0 0,1-1 0 0 0,0 1 0 0 0,0 0 0 0 0,1 0 0 0 0,1 1 0 0 0,0 0 0 0 0,0 0 0 0 0,0 1 0 0 0,1 0 0 0 0,1 1 1 0 0,-1-1-1 0 0,1 2 0 0 0,0 0 0 0 0,1 0 0 0 0,8-4-3 0 0,5 12 14 0 0,-8 26 5 0 0,-10 38-906 0 0,-2-38-4357 0 0,-2-15 419 0 0,-1-9-5920 0 0</inkml:trace>
  <inkml:trace contextRef="#ctx0" brushRef="#br0" timeOffset="951.738">374 542 4937 0 0,'0'0'2247'0'0,"0"0"-370"0"0,0 0-122 0 0,0 0 84 0 0,0 0 44 0 0,0 0-148 0 0,0 0-315 0 0,0 0-313 0 0,0 0-224 0 0,0 0-150 0 0,0 0-83 0 0,0 0-63 0 0,8-3-50 0 0,17-6 277 0 0,0 1 0 0 0,1 0 0 0 0,0 2 0 0 0,0 2 0 0 0,18-2-814 0 0,-43 6 17 0 0,0 0-1 0 0,0-1 0 0 0,0 1 0 0 0,-1 0 1 0 0,1 0-1 0 0,0 0 0 0 0,0 0 0 0 0,0 0 1 0 0,-1 0-1 0 0,1 0 0 0 0,0 0 0 0 0,0 0 1 0 0,0 0-1 0 0,-1 1 0 0 0,1-1 1 0 0,0 0-1 0 0,0 0 0 0 0,-1 1 0 0 0,1-1 1 0 0,0 1-1 0 0,0-1 0 0 0,-1 1 0 0 0,1-1 1 0 0,-1 1-1 0 0,1-1 0 0 0,0 1 0 0 0,-1-1 1 0 0,1 1-1 0 0,-1 0 0 0 0,1-1 0 0 0,-1 1 1 0 0,0 0-1 0 0,1-1 0 0 0,-1 1 1 0 0,1 0-1 0 0,-1 0 0 0 0,0-1 0 0 0,0 1 1 0 0,0 0-1 0 0,1 0 0 0 0,-1 0 0 0 0,0-1 1 0 0,0 1-1 0 0,0 0 0 0 0,0 0 0 0 0,0 0 1 0 0,-1-1-1 0 0,1 1 0 0 0,0 0 1 0 0,0 0-1 0 0,0 0 0 0 0,-1-1 0 0 0,1 1 1 0 0,0 0-1 0 0,-1 0 0 0 0,1-1 0 0 0,0 1 1 0 0,-1 0-1 0 0,1-1 0 0 0,-1 1 0 0 0,0-1 1 0 0,1 1-1 0 0,-1 0 0 0 0,1-1 1 0 0,-1 1-1 0 0,0-1-16 0 0,-189 200 1021 0 0,189-198-1005 0 0,-1 0 0 0 0,0 0-1 0 0,1 0 1 0 0,-1 1-1 0 0,1-1 1 0 0,0 0-1 0 0,0 1 1 0 0,0 0 0 0 0,0-1-1 0 0,0 1 1 0 0,0-1-1 0 0,1 1 1 0 0,-1 0 0 0 0,1 0-1 0 0,0-1 1 0 0,0 1-1 0 0,0 0 1 0 0,0 0 0 0 0,0-1-1 0 0,1 1 1 0 0,-1 0-1 0 0,1-1 1 0 0,0 1-1 0 0,-1 0 1 0 0,1-1 0 0 0,0 1-1 0 0,1-1 1 0 0,-1 0-1 0 0,0 1 1 0 0,1-1 0 0 0,0 0-1 0 0,-1 1 1 0 0,1-1-1 0 0,0 0 1 0 0,0-1-1 0 0,0 1 1 0 0,0 0 0 0 0,0 0-1 0 0,1-1 1 0 0,-1 1-1 0 0,0-1 1 0 0,1 0 0 0 0,-1 0-1 0 0,1 0 1 0 0,-1 0-1 0 0,1 0 1 0 0,0 0-1 0 0,-1-1 1 0 0,1 1 0 0 0,0-1-1 0 0,1 0-15 0 0,119 1 711 0 0,-119-26-3137 0 0,-5 11-2749 0 0,1 9-1906 0 0,0 1-4945 0 0</inkml:trace>
</inkml:ink>
</file>

<file path=ppt/ink/ink37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2:39.4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1 250 4609 0 0,'0'0'1359'0'0,"0"0"40"0"0,0 0 96 0 0,0 0 184 0 0,0 0 129 0 0,0 0-69 0 0,0 0-238 0 0,0 0-301 0 0,0 0-240 0 0,0 0-174 0 0,0 0-84 0 0,0-5 1334 0 0,0 3 2818 0 0,74 9-3544 0 0,111-18-224 0 0,-8 0-671 0 0,-177 11-415 0 0,0-8-7399 0 0,0 2-3330 0 0,0 6-81 0 0</inkml:trace>
  <inkml:trace contextRef="#ctx0" brushRef="#br0" timeOffset="409.566">209 0 8642 0 0,'0'0'1739'0'0,"0"0"-196"0"0,0 0-87 0 0,0 0 65 0 0,0 0 36 0 0,0 0-103 0 0,0 0-246 0 0,0 0-293 0 0,0 0-246 0 0,0 0-172 0 0,0 0-115 0 0,0 0-44 0 0,0 0-26 0 0,-2 2-20 0 0,2 48 2416 0 0,5 83-909 0 0,29 115-1001 0 0,-32-185-790 0 0,-2-62-32 0 0,0-1-9 0 0,0 0-43 0 0,0 0-32 0 0,0 0-20 0 0,0 0-50 0 0,0 0-58 0 0,0 0-59 0 0,0 0-111 0 0,0 0-121 0 0,0 0-131 0 0,0 0-195 0 0,6-8-5590 0 0,-3 6 838 0 0,1 1-5191 0 0</inkml:trace>
</inkml:ink>
</file>

<file path=ppt/ink/ink37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3:16.9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43 229 5417 0 0,'0'0'1798'0'0,"0"0"-52"0"0,0 0-26 0 0,0 0 95 0 0,0 0 49 0 0,0 0-141 0 0,0 0-266 0 0,0 0-284 0 0,0 0-251 0 0,0 0-194 0 0,0 0-109 0 0,0 0-54 0 0,0 0-42 0 0,-7 0-11 0 0,-21 3-32 0 0,20-2-37 0 0,8-1-31 0 0,0 0-38 0 0,0 0-22 0 0,0 0-14 0 0,0 0-10 0 0,0 0-34 0 0,0 0-22 0 0,0 0-23 0 0,0 0-35 0 0,35 8 1511 0 0,24 0-1309 0 0,0-1 0 0 0,1-3 0 0 0,-1-3-1 0 0,29-4-415 0 0,58-8 332 0 0,-145 11-310 0 0,-1 0 0 0 0,0 0-24 0 0,0 0 15 0 0,0 0 14 0 0,0 0-9 0 0,0 0-2 0 0,0 0-1 0 0,0 0-6 0 0,0 0 7 0 0,-24-15 2042 0 0,-96-135-1920 0 0,71 87-2214 0 0,48 52-3579 0 0,1 7-2814 0 0,0 1-4500 0 0</inkml:trace>
</inkml:ink>
</file>

<file path=ppt/ink/ink37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3:14.9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78 40 616 0 0,'0'0'1583'0'0,"0"0"-132"0"0,0 0 15 0 0,0 0 199 0 0,0 0 147 0 0,0 0-32 0 0,0 0-128 0 0,0 0-190 0 0,0 0-194 0 0,0 0-126 0 0,0 0-138 0 0,2-7-91 0 0,9-20-44 0 0,-8 21 4784 0 0,0 7-3551 0 0,1 15-2971 0 0,-4-15 1382 0 0,7 15-365 0 0,-1 1 0 0 0,-1 1 1 0 0,0-1-1 0 0,-1 1 0 0 0,-1 0 1 0 0,-1 0-1 0 0,0 0 0 0 0,-1 16-148 0 0,-6 86 475 0 0,-4-62-296 0 0,-1 0-1 0 0,-4 0 0 0 0,-15 41-178 0 0,-8 29 265 0 0,6 34 61 0 0,31-162-329 0 0,0 0 15 0 0,0 0 3 0 0,0 0 1 0 0,0 0 23 0 0,0 0 1 0 0,0 0 21 0 0,0 0 18 0 0,0 0 7 0 0,0 0 6 0 0,0 0 16 0 0,0 0-1 0 0,0 0-19 0 0,0 0 3 0 0,0 0-13 0 0,0 0-14 0 0,0 0 10 0 0,0 0-9 0 0,0 0-10 0 0,0 0-15 0 0,0 0-15 0 0,0 0-8 0 0,64 1 173 0 0,-28 1-88 0 0,1-2 0 0 0,-1-1 1 0 0,1-3-1 0 0,25-5-102 0 0,79 2 196 0 0,-89 22-96 0 0,-23-15 218 0 0,-36 0-1130 0 0,-13-6-1930 0 0,14 2-603 0 0,1 0-3385 0 0,3 3-5659 0 0</inkml:trace>
  <inkml:trace contextRef="#ctx0" brushRef="#br0" timeOffset="748.603">669 780 10162 0 0,'0'0'2205'0'0,"0"0"-397"0"0,0 0-202 0 0,0 0-25 0 0,0 0-40 0 0,0 0-197 0 0,0 0-254 0 0,0 0-218 0 0,0 0-167 0 0,0 0-109 0 0,0 0-49 0 0,0 0-24 0 0,0 0-11 0 0,22 3 2870 0 0,151-10-1939 0 0,-171 7-1428 0 0,0 0 0 0 0,0 0 1 0 0,0 0-1 0 0,0 0 0 0 0,0 1 0 0 0,0-1 0 0 0,0 1 1 0 0,0-1-1 0 0,0 1 0 0 0,0 0 0 0 0,-1 0 0 0 0,1 0 1 0 0,0 0-1 0 0,-1 0 0 0 0,1 0 0 0 0,0 0 0 0 0,-1 0 1 0 0,1 1-1 0 0,-1-1 0 0 0,0 1 0 0 0,0-1 0 0 0,1 1 1 0 0,-1-1-1 0 0,0 1 0 0 0,0 0 0 0 0,0-1 0 0 0,0 1 1 0 0,-1 0-1 0 0,1 0 0 0 0,0 0 0 0 0,-1 0 0 0 0,0 0 0 0 0,1 0 1 0 0,-1-1-1 0 0,0 1 0 0 0,0 0 0 0 0,0 0 0 0 0,0 0 1 0 0,0 0-1 0 0,0 0 0 0 0,-1 0 0 0 0,1 0 0 0 0,-1 0 1 0 0,1 0-1 0 0,-1 0 0 0 0,0 0 0 0 0,0-1 0 0 0,0 1 1 0 0,1 0-1 0 0,-2-1 0 0 0,1 1 0 0 0,0 0 0 0 0,0-1 1 0 0,-1 1-1 0 0,1-1 0 0 0,0 0 0 0 0,-1 1 0 0 0,0-1 1 0 0,1 0-1 0 0,-1 0 0 0 0,0 0-15 0 0,-58 72 425 0 0,54-36-235 0 0,9-34-173 0 0,1-1-1 0 0,0 1 1 0 0,-1-1 0 0 0,1 0 0 0 0,0 0 0 0 0,0-1 0 0 0,0 1-1 0 0,0-1 1 0 0,0 0 0 0 0,0 0 0 0 0,1 0 0 0 0,-1 0 0 0 0,0-1-1 0 0,1 0 1 0 0,-1 0 0 0 0,2 0-17 0 0,124-7 270 0 0,-130 7-354 0 0,0 0 1 0 0,-1 0-1 0 0,1 0 1 0 0,0 0-1 0 0,0 0 1 0 0,-1 0-1 0 0,1 0 1 0 0,0 0-1 0 0,0-1 1 0 0,0 1-1 0 0,-1 0 1 0 0,1 0-1 0 0,0 0 1 0 0,0 0-1 0 0,0-1 1 0 0,0 1-1 0 0,-1 0 1 0 0,1 0-1 0 0,0 0 1 0 0,0-1-1 0 0,0 1 1 0 0,0 0-1 0 0,0 0 1 0 0,0-1-1 0 0,0 1 1 0 0,0 0-1 0 0,0 0 1 0 0,0-1-1 0 0,0 1 1 0 0,0 0-1 0 0,0 0 1 0 0,0-1-1 0 0,0 1 1 0 0,0 0-1 0 0,0 0 1 0 0,0 0-1 0 0,0-1 1 0 0,0 1-1 0 0,0 0 1 0 0,0 0-1 0 0,0-1 1 0 0,0 1-1 0 0,0 0 1 0 0,1 0-1 0 0,-1 0 1 0 0,0-1-1 0 0,0 1 84 0 0,-10-3-5836 0 0,5 0-6727 0 0</inkml:trace>
</inkml:ink>
</file>

<file path=ppt/ink/ink37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3:31.2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153 1 7914 0 0,'0'0'2696'0'0,"0"0"-949"0"0,0 0-580 0 0,0 0-133 0 0,0 0 186 0 0,0 0 218 0 0,0 0 101 0 0,0 0-102 0 0,0 0-262 0 0,0 0-245 0 0,0 15-247 0 0,-4 50-195 0 0,2-55-386 0 0,0-1 0 0 0,0 0 0 0 0,-1 1 0 0 0,0-1 0 0 0,-1 0 0 0 0,1 0 0 0 0,-2 0 0 0 0,1-1 0 0 0,-2 0 0 0 0,-3 6-102 0 0,-8 14 188 0 0,14-21-283 0 0,-1 0 0 0 0,1-1-1 0 0,-1 1 1 0 0,-1-1 0 0 0,1 0 0 0 0,-1 0 0 0 0,0 0-1 0 0,-1-1 1 0 0,1 0 0 0 0,-1 0 0 0 0,0 0 0 0 0,0-1-1 0 0,-4 2 96 0 0,-1-5-3813 0 0,8-1-1913 0 0,0 0-5652 0 0</inkml:trace>
</inkml:ink>
</file>

<file path=ppt/ink/ink37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3:48.2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 1 13147 0 0,'0'0'1671'0'0,"0"0"-354"0"0,0 0-190 0 0,0 0-4 0 0,0 0 46 0 0,0 0-61 0 0,0 0-176 0 0,0 0-236 0 0,0 0-210 0 0,0 0-168 0 0,0 0-96 0 0,-4 6-54 0 0,-25 61 377 0 0,22-31-274 0 0,1 0 0 0 0,2 0-1 0 0,1 0 1 0 0,2 1 0 0 0,2-1-1 0 0,4 34-270 0 0,-4-62 63 0 0,1-1 0 0 0,-1 1-1 0 0,1-1 1 0 0,1 0-1 0 0,-1 1 1 0 0,1-1-1 0 0,0 0 1 0 0,1 0-1 0 0,0-1 1 0 0,0 1-1 0 0,0-1 1 0 0,1 0-1 0 0,0 0 1 0 0,0 0-1 0 0,1-1 1 0 0,-1 1 0 0 0,1-1-1 0 0,3 2-62 0 0,-1-6 84 0 0,-1-1 0 0 0,0 0 0 0 0,1 0 0 0 0,-1 0 0 0 0,0-1 0 0 0,1 0 0 0 0,-1-1 0 0 0,0 1 0 0 0,0-1 1 0 0,0-1-1 0 0,0 1 0 0 0,0-1 0 0 0,-1-1 0 0 0,1 1 0 0 0,-1-1 0 0 0,0 0 0 0 0,0 0 0 0 0,0-1 0 0 0,-1 0 0 0 0,1 0 0 0 0,-1 0 0 0 0,-1-1 0 0 0,1 1 0 0 0,1-4-84 0 0,-1 4 39 0 0,160-197 321 0 0,-112 129-275 0 0,-46 118-524 0 0,-4-17 421 0 0,-4-21 19 0 0,0 0 0 0 0,1 0-1 0 0,0 0 1 0 0,0 0 0 0 0,1 1 0 0 0,0-1-1 0 0,0 0 1 0 0,0 0 0 0 0,1 0-1 0 0,0-1 1 0 0,1 1 0 0 0,0 0-1 0 0,0-1 1 0 0,0 1 0 0 0,0-1 0 0 0,1 0-1 0 0,0 0 1 0 0,1-1 0 0 0,-1 1-1 0 0,1-1 1 0 0,0 0 0 0 0,0 0-1 0 0,1-1 1 0 0,0 1 0 0 0,-1-1-1 0 0,1 0 1 0 0,4 1-1 0 0,-1-3 41 0 0,1 0 1 0 0,-1 0-1 0 0,1-1 1 0 0,0 0-1 0 0,0-1 0 0 0,0 0 1 0 0,-1-1-1 0 0,1 0 0 0 0,0 0 1 0 0,0-1-1 0 0,-1 0 0 0 0,1-1 1 0 0,-1 0-1 0 0,0-1 0 0 0,0 0 1 0 0,0 0-1 0 0,0-1 0 0 0,-1 0 1 0 0,0 0-1 0 0,0-1 0 0 0,0 0 1 0 0,-1 0-1 0 0,0-1 0 0 0,0 0 1 0 0,0 0-1 0 0,-1-1 0 0 0,1-2-41 0 0,73-85 396 0 0,-79 91-380 0 0,0 2-100 0 0,0 0 0 0 0,0 0 0 0 0,0 0 0 0 0,0 0 0 0 0,0 0 0 0 0,-1 0 0 0 0,1 0 0 0 0,-1 0 0 0 0,1 0 0 0 0,-1-1 1 0 0,0 1-1 0 0,0 0 0 0 0,0 0 0 0 0,0 0 0 0 0,0 0 0 0 0,-1-1 0 0 0,1 1 0 0 0,0 0 0 0 0,-1 0 0 0 0,0 0 0 0 0,0 0 0 0 0,1 0 0 0 0,-2-1 84 0 0,-6-34-6245 0 0,7 22-911 0 0,1 7-4529 0 0</inkml:trace>
</inkml:ink>
</file>

<file path=ppt/ink/ink37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3:48.8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 1 15923 0 0,'0'0'1666'0'0,"0"0"-392"0"0,0 0-285 0 0,0 0-117 0 0,0 0-58 0 0,0 0-51 0 0,0 0-12 0 0,0 0-14 0 0,0 0-43 0 0,0 0-73 0 0,0 0-109 0 0,-4 32-86 0 0,-11 104-73 0 0,12 17 546 0 0,24 93-104 0 0,-19-189-710 0 0,-4 0 1 0 0,-2 0 0 0 0,-7 37-86 0 0,-8 19 79 0 0,19-112-65 0 0,0-1 8 0 0,13-4 50 0 0,107-95 248 0 0,37-18-259 0 0,-158 117-62 0 0,1 0-1 0 0,-1 1 1 0 0,1-1 0 0 0,0 1-1 0 0,-1-1 1 0 0,1 1-1 0 0,-1-1 1 0 0,1 1 0 0 0,0-1-1 0 0,-1 1 1 0 0,1-1-1 0 0,0 1 1 0 0,0 0 0 0 0,0-1-1 0 0,-1 1 1 0 0,1-1-1 0 0,0 1 1 0 0,0 0 0 0 0,0-1-1 0 0,0 1 1 0 0,0-1-1 0 0,0 1 1 0 0,0 0 0 0 0,0-1-1 0 0,0 1 1 0 0,0-1-1 0 0,1 1 1 0 0,-1 0 0 0 0,0-1-1 0 0,0 1 1 0 0,0-1-1 0 0,1 1 1 0 0,-1-1 0 0 0,0 1-1 0 0,1-1 1 0 0,-1 1-1 0 0,1-1 1 0 0,-1 1 0 0 0,0-1-1 0 0,1 1 1 0 0,-1-1-1 0 0,1 0 1 0 0,-1 1 0 0 0,1-1-1 0 0,-1 0 1 0 0,1 1-1 0 0,-1-1 1 0 0,1 0 0 0 0,0 0-1 0 0,-1 1 1 0 0,1-1-1 0 0,-1 0 1 0 0,1 0 0 0 0,0 0-1 0 0,-1 0 1 0 0,1 0-1 0 0,-1 0 1 0 0,1 0 0 0 0,0 0-1 0 0,-1 0 1 0 0,1 0-1 0 0,-1 0 1 0 0,1 0 0 0 0,0-1-1 0 0,-1 1 1 0 0,1 0-1 0 0,-1 0 1 0 0,1-1 0 0 0,-1 1-1 0 0,1-1 2 0 0,-2 15 27 0 0,-2 46 2 0 0,8 74 21 0 0,28-78-47 0 0,-31-63-11415 0 0,-2 3-308 0 0</inkml:trace>
  <inkml:trace contextRef="#ctx0" brushRef="#br0" timeOffset="453.959">630 877 14539 0 0,'0'0'1751'0'0,"0"0"-284"0"0,0 0-32 0 0,0 0 8 0 0,0 0-99 0 0,0 0-185 0 0,0 0-203 0 0,0 0-183 0 0,0 0-157 0 0,0 0-121 0 0,0 0-109 0 0,0 0-63 0 0,34-5-40 0 0,101-16-22 0 0,-83 2 117 0 0,-46 12-274 0 0,-1 3-53 0 0,0-1 0 0 0,-1 0 0 0 0,0 0 0 0 0,1 0 0 0 0,-2 0 0 0 0,1-1 0 0 0,0 0 0 0 0,-1 0 0 0 0,0 0 0 0 0,-1 0 0 0 0,1 0 0 0 0,-1 0 0 0 0,-1-1 0 0 0,1 1 0 0 0,-1-1 0 0 0,0 1 0 0 0,0-1 0 0 0,-1 0 0 0 0,0 1 0 0 0,0-2-51 0 0,-1 6-12 0 0,-1-1 1 0 0,1 1-1 0 0,-1 0 1 0 0,1-1-1 0 0,-1 1 0 0 0,0 0 1 0 0,0 0-1 0 0,0 0 1 0 0,0 0-1 0 0,0 1 1 0 0,-1-1-1 0 0,1 0 1 0 0,0 1-1 0 0,-1 0 0 0 0,1-1 1 0 0,-1 1-1 0 0,0 0 1 0 0,1 0-1 0 0,-1 1 1 0 0,0-1-1 0 0,1 0 1 0 0,-1 1-1 0 0,0 0 0 0 0,0 0 1 0 0,0 0-1 0 0,1 0 1 0 0,-1 0-1 0 0,0 0 1 0 0,0 1-1 0 0,0-1 1 0 0,1 1-1 0 0,-2 0 12 0 0,-6-1-61 0 0,0 2 17 0 0,1 0 1 0 0,-1 0-1 0 0,0 1 0 0 0,1 0 0 0 0,0 1 1 0 0,0 0-1 0 0,0 1 0 0 0,0-1 0 0 0,1 2 1 0 0,-1-1-1 0 0,1 1 0 0 0,1 0 0 0 0,-1 1 1 0 0,-5 7 43 0 0,-6 2-71 0 0,3-3 17 0 0,1 1-1 0 0,1 1 0 0 0,0 0 1 0 0,1 1-1 0 0,1 0 0 0 0,0 1 0 0 0,1 2 55 0 0,9-17-22 0 0,-1 0-1 0 0,2 1 0 0 0,-1-1 0 0 0,0 1 0 0 0,0-1 0 0 0,1 1 0 0 0,-1 0 1 0 0,1 0-1 0 0,0-1 0 0 0,0 1 0 0 0,0 0 0 0 0,0 0 0 0 0,1 0 0 0 0,-1 0 1 0 0,1 0-1 0 0,0 0 0 0 0,0 1 0 0 0,0-1 0 0 0,0 0 0 0 0,0 0 0 0 0,1 0 1 0 0,-1 0-1 0 0,1 0 0 0 0,0 0 0 0 0,0 0 0 0 0,0 0 0 0 0,0-1 0 0 0,0 1 0 0 0,1 0 1 0 0,-1 0-1 0 0,1-1 0 0 0,0 1 0 0 0,0-1 0 0 0,0 0 0 0 0,0 1 0 0 0,0-1 1 0 0,0 0-1 0 0,1 0 0 0 0,-1 0 0 0 0,1-1 0 0 0,-1 1 0 0 0,1 0 23 0 0,28 4-594 0 0,-1-1 0 0 0,1-1 1 0 0,0-1-1 0 0,0-2 0 0 0,0-1 0 0 0,24-3 594 0 0,-42 2-388 0 0,65-7-2939 0 0,-28 1-2113 0 0,-32 4 1927 0 0,2-1-6532 0 0</inkml:trace>
  <inkml:trace contextRef="#ctx0" brushRef="#br0" timeOffset="695.161">1172 962 6713 0 0,'0'0'3036'0'0,"0"0"-1016"0"0,0 0-375 0 0,0 0-34 0 0,0 0-68 0 0,0 0-166 0 0,0 0-230 0 0,0 0-189 0 0,0 0-112 0 0,0 0-28 0 0,0 0 19 0 0,0 0 14 0 0,-6 8-12 0 0,-18 27-36 0 0,25-34 2061 0 0,18-20-1947 0 0,201-289 937 0 0,-219 309-1938 0 0,-1-1 1 0 0,0 1-1 0 0,0-1 1 0 0,0 1-1 0 0,0-1 1 0 0,1 0-1 0 0,-1 1 1 0 0,0-1-1 0 0,0 0 1 0 0,1 1-1 0 0,-1-1 1 0 0,0 0-1 0 0,0 1 1 0 0,1-1-1 0 0,-1 0 1 0 0,0 1-1 0 0,1-1 0 0 0,-1 0 1 0 0,1 0-1 0 0,-1 0 1 0 0,0 1-1 0 0,1-1 1 0 0,-1 0-1 0 0,1 0 1 0 0,-1 0-1 0 0,1 0 1 0 0,-1 0-1 0 0,0 0 1 0 0,1 0-1 0 0,-1 0 1 0 0,1 0-1 0 0,-1 0 1 0 0,1 0-1 0 0,-1 0 1 0 0,1 0-1 0 0,-1 0 1 0 0,0 0-1 0 0,1 0 1 0 0,-1 0-1 0 0,1-1 1 0 0,-1 1-1 0 0,0 0 1 0 0,1 0-1 0 0,-1 0 1 0 0,1-1-1 0 0,-1 1 1 0 0,0 0-1 0 0,1-1 1 0 0,-1 1-1 0 0,0 0 1 0 0,0-1-1 0 0,1 1 1 0 0,-1 0-1 0 0,0-1 1 0 0,0 1-1 0 0,1 0 1 0 0,-1-1 83 0 0,-9 38-9225 0 0,3-29-2660 0 0</inkml:trace>
  <inkml:trace contextRef="#ctx0" brushRef="#br0" timeOffset="1051.855">1516 870 6417 0 0,'0'0'3049'0'0,"0"0"-551"0"0,0 0-299 0 0,0 0-125 0 0,0 0-140 0 0,0 0-189 0 0,0 0-202 0 0,0 0-225 0 0,0 0-178 0 0,0 0-149 0 0,0 0-148 0 0,35 5-138 0 0,108 13-119 0 0,-75-22 160 0 0,-57-1-548 0 0,-5 4-121 0 0,1 0 0 0 0,-1 0 0 0 0,0-1 0 0 0,0 0 0 0 0,0-1 0 0 0,0 1 0 0 0,0-1-1 0 0,-1 0 1 0 0,1 0 0 0 0,-1-1 0 0 0,1 0 0 0 0,-1 0 0 0 0,-1 0 0 0 0,1 0 0 0 0,0-1 0 0 0,-1 0 0 0 0,0 0 0 0 0,0 0 0 0 0,-1 0 0 0 0,1-1 0 0 0,-1 1 0 0 0,-1-1 0 0 0,1 0-1 0 0,-1 0 1 0 0,1 0 0 0 0,-2 0 0 0 0,1-1 0 0 0,-1 1 0 0 0,0-2-77 0 0,-3 5-9 0 0,0 0 0 0 0,0 1 0 0 0,0-1 0 0 0,0 0 0 0 0,-1 1 0 0 0,1 0 0 0 0,-1-1-1 0 0,0 1 1 0 0,1 0 0 0 0,-1 0 0 0 0,0 1 0 0 0,0-1 0 0 0,-1 1 0 0 0,1-1 0 0 0,0 1 0 0 0,0 0 0 0 0,-1 0 0 0 0,1 0 0 0 0,0 1 0 0 0,-1-1-1 0 0,1 1 1 0 0,-1 0 0 0 0,1 0 0 0 0,-1 0 0 0 0,1 0 0 0 0,-1 1 9 0 0,-8 0-41 0 0,0 0-1 0 0,0 1 1 0 0,0 1-1 0 0,0 0 1 0 0,1 1-1 0 0,-1 0 1 0 0,1 1-1 0 0,0 0 0 0 0,0 0 1 0 0,1 1-1 0 0,-1 1 1 0 0,1 0-1 0 0,1 0 1 0 0,-1 1-1 0 0,1 0 1 0 0,1 1-1 0 0,-1 0 1 0 0,1 0-1 0 0,1 1 1 0 0,0 0-1 0 0,0 0 1 0 0,1 1-1 0 0,1-1 1 0 0,-4 9 41 0 0,7-14-2 0 0,1-1 0 0 0,-1 0 0 0 0,1 0 0 0 0,0 1 1 0 0,0-1-1 0 0,0 1 0 0 0,1-1 0 0 0,0 1 0 0 0,-1-1 0 0 0,2 1 0 0 0,-1-1 0 0 0,0 1 1 0 0,1-1-1 0 0,0 1 0 0 0,0-1 0 0 0,0 1 0 0 0,1-1 0 0 0,-1 0 0 0 0,1 0 1 0 0,0 0-1 0 0,1 0 0 0 0,-1 0 0 0 0,0 0 0 0 0,1 0 0 0 0,0-1 0 0 0,0 1 0 0 0,0-1 1 0 0,0 0-1 0 0,1 0 0 0 0,2 2 2 0 0,19 8 3 0 0,1-1 1 0 0,1 0 0 0 0,0-2-1 0 0,0-2 1 0 0,1 0-1 0 0,0-2 1 0 0,1-1-1 0 0,-1-1 1 0 0,1-1-1 0 0,0-2 1 0 0,17-1-4 0 0,-14 2-79 0 0,45-2-1350 0 0,-28-7-7034 0 0,-38 3-3725 0 0</inkml:trace>
</inkml:ink>
</file>

<file path=ppt/ink/ink3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4:51.1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66 168 5681 0 0,'0'0'3041'0'0,"0"0"-1543"0"0,0 0-764 0 0,0 0-15 0 0,0 0 276 0 0,0 0 263 0 0,0 0 47 0 0,0 0-214 0 0,0 0-275 0 0,0 0-201 0 0,0 0-121 0 0,3 35-80 0 0,7 108-47 0 0,-6 69 1097 0 0,-4-201-1360 0 0,0 1 0 0 0,-1-1 0 0 0,0 1 0 0 0,-1-1 0 0 0,0 0 0 0 0,-1 0 0 0 0,-1 0 0 0 0,1 0 0 0 0,-2 0 0 0 0,1-1 0 0 0,-1 0-1 0 0,-1 0 1 0 0,0 0 0 0 0,-7 8-104 0 0,13-17 34 0 0,0-1-1 0 0,0 1 1 0 0,-1-1-1 0 0,1 1 0 0 0,0-1 1 0 0,-1 1-1 0 0,1-1 0 0 0,-1 1 1 0 0,1-1-1 0 0,-1 1 1 0 0,1-1-1 0 0,-1 0 0 0 0,1 1 1 0 0,-1-1-1 0 0,1 0 1 0 0,-1 1-1 0 0,1-1 0 0 0,-1 0 1 0 0,0 0-1 0 0,1 1 1 0 0,-1-1-1 0 0,0 0 0 0 0,1 0 1 0 0,-1 0-1 0 0,1 0 0 0 0,-1 0 1 0 0,0 0-1 0 0,1 0 1 0 0,-1 0-1 0 0,0 0 0 0 0,1 0 1 0 0,-1 0-1 0 0,0-1 1 0 0,1 1-1 0 0,-1 0 0 0 0,1 0 1 0 0,-1-1-1 0 0,1 1 1 0 0,-1 0-1 0 0,0-1 0 0 0,1 1 1 0 0,-1 0-1 0 0,1-1 0 0 0,-1 1 1 0 0,1-1-1 0 0,0 1 1 0 0,-1-1-1 0 0,1 1 0 0 0,-1-1 1 0 0,1 1-1 0 0,0-1 1 0 0,0 1-1 0 0,-1-1 0 0 0,1 0 1 0 0,0 1-1 0 0,0-1 1 0 0,-1 1-1 0 0,1-1 0 0 0,0 0 1 0 0,0 1-1 0 0,0-1 1 0 0,0 0-1 0 0,0 1 0 0 0,0-1 1 0 0,0 1-1 0 0,0-1 0 0 0,0 0 1 0 0,1 1-1 0 0,-1-1-33 0 0,0-48 561 0 0,6 27-447 0 0,1 0 1 0 0,0 0-1 0 0,2 1 1 0 0,0 0-1 0 0,2 1 1 0 0,0 0-1 0 0,1 1 0 0 0,2-2-114 0 0,17-30 171 0 0,0-3-63 0 0,2 1 1 0 0,3 2-1 0 0,1 1 1 0 0,7-2-109 0 0,-29 35 20 0 0,0 2 0 0 0,1 0 0 0 0,0 0 0 0 0,1 2 0 0 0,1 0-1 0 0,0 1 1 0 0,1 1 0 0 0,0 0 0 0 0,0 2 0 0 0,1 0 0 0 0,0 1 0 0 0,1 2 0 0 0,11-3-20 0 0,-29 8 10 0 0,0-1 0 0 0,0 1-1 0 0,1 1 1 0 0,-1-1 0 0 0,0 0 0 0 0,1 1-1 0 0,-1 0 1 0 0,1-1 0 0 0,-1 1 0 0 0,1 1-1 0 0,-1-1 1 0 0,0 0 0 0 0,1 1 0 0 0,-1 0 0 0 0,1 0-1 0 0,-1 0 1 0 0,0 0 0 0 0,0 0 0 0 0,0 1-1 0 0,0-1 1 0 0,0 1 0 0 0,0 0 0 0 0,0 0-1 0 0,0 0 1 0 0,0 0 0 0 0,-1 1 0 0 0,1-1 0 0 0,-1 1-1 0 0,0-1 1 0 0,0 1 0 0 0,0 0 0 0 0,0 0-1 0 0,0 0 1 0 0,-1 0 0 0 0,1 0 0 0 0,-1 0-1 0 0,0 1 1 0 0,0-1 0 0 0,0 0 0 0 0,0 2-10 0 0,-2 8 30 0 0,-1 1 0 0 0,0-1 0 0 0,-1 0 0 0 0,0 1 0 0 0,-1-1 0 0 0,-1-1 0 0 0,0 1 0 0 0,-1-1 0 0 0,0 0 0 0 0,-1 0 0 0 0,0 0 0 0 0,-1-1 0 0 0,0 0 0 0 0,-1-1 0 0 0,0 0 0 0 0,-1 0 0 0 0,1-1 0 0 0,-11 7-30 0 0,1 2 13 0 0,0-2 0 0 0,-1 0 0 0 0,-1-1 0 0 0,0-1 0 0 0,-1-1 0 0 0,-1-1 0 0 0,0 0 0 0 0,-1-2 0 0 0,1-1 0 0 0,-2-1 0 0 0,-22 4-13 0 0,-28-8-255 0 0,74-5 178 0 0,0 0 1 0 0,0 1-1 0 0,0-1 1 0 0,0 0-1 0 0,0 0 0 0 0,1 0 1 0 0,-1 0-1 0 0,0 0 1 0 0,0 0-1 0 0,1 0 1 0 0,-1 0-1 0 0,0 0 0 0 0,1-1 1 0 0,-1 1-1 0 0,1 0 1 0 0,-1 0-1 0 0,1 0 1 0 0,0-1-1 0 0,0 1 1 0 0,0 0-1 0 0,-1-1 0 0 0,1 1 1 0 0,0 0-1 0 0,0 0 1 0 0,1-1-1 0 0,-1 1 1 0 0,0 0-1 0 0,0-1 0 0 0,1 1 1 0 0,-1 0-1 0 0,1 0 1 0 0,-1 0-1 0 0,1-1 1 0 0,-1 1-1 0 0,1 0 0 0 0,0 0 1 0 0,-1 0-1 0 0,1 0 1 0 0,0 0-1 0 0,0 0 1 0 0,0 0-1 0 0,0 0 0 0 0,0 1 1 0 0,0-1-1 0 0,0 0 1 0 0,1 0 76 0 0,40-36-4398 0 0,-21 20-1476 0 0,-4 5-5494 0 0</inkml:trace>
  <inkml:trace contextRef="#ctx0" brushRef="#br0" timeOffset="301.984">1040 47 10346 0 0,'0'0'1727'0'0,"0"0"-326"0"0,0 0 63 0 0,0 0 146 0 0,0 0-31 0 0,0 0-172 0 0,0 0-265 0 0,0 0-253 0 0,0 0-128 0 0,0 0-93 0 0,0 0-100 0 0,0 0-76 0 0,-34 30-74 0 0,-107 94-51 0 0,69-46 166 0 0,37 7-184 0 0,34-83-343 0 0,0 0-1 0 0,1 0 0 0 0,0 0 0 0 0,-1 0 0 0 0,1 0 0 0 0,0 0 1 0 0,0 0-1 0 0,0 0 0 0 0,0 0 0 0 0,1 0 0 0 0,-1 0 1 0 0,0 0-1 0 0,1 0 0 0 0,0 0 0 0 0,-1 0 0 0 0,1 0 0 0 0,0 0 1 0 0,0-1-1 0 0,0 1 0 0 0,0 0 0 0 0,0 0 0 0 0,0-1 1 0 0,1 1-1 0 0,-1-1 0 0 0,0 1 0 0 0,1-1 0 0 0,-1 0 0 0 0,1 0 1 0 0,0 1-1 0 0,-1-1 0 0 0,1 0 0 0 0,0 0 0 0 0,0 0 0 0 0,0-1 1 0 0,-1 1-1 0 0,1 0 0 0 0,0-1 0 0 0,0 1 0 0 0,0-1 1 0 0,0 0-1 0 0,0 0 0 0 0,1 0-5 0 0,10 1 67 0 0,0 0 0 0 0,0-2 0 0 0,-1 0 1 0 0,1 0-1 0 0,0-1 0 0 0,0-1 0 0 0,-1 0 0 0 0,1 0 0 0 0,-1-1 1 0 0,0-1-1 0 0,0 0 0 0 0,-1-1 0 0 0,0 0 0 0 0,0-1 0 0 0,0 0 1 0 0,-1-1-1 0 0,1 0 0 0 0,-2 0 0 0 0,1-1 0 0 0,-2-1 0 0 0,1 1 1 0 0,-1-1-1 0 0,0-1 0 0 0,-1 0 0 0 0,-1 0 0 0 0,1 0 0 0 0,-2 0 1 0 0,0-1-1 0 0,0 0 0 0 0,-1-1 0 0 0,0 1 0 0 0,-1 0 0 0 0,-1-1-67 0 0,-1 8 9 0 0,0 0 0 0 0,-1-1-1 0 0,0 1 1 0 0,0 0-1 0 0,-1 0 1 0 0,1 0-1 0 0,-1 0 1 0 0,0 0 0 0 0,-1 0-1 0 0,1 0 1 0 0,-1 0-1 0 0,0 0 1 0 0,0 0 0 0 0,0 1-1 0 0,-1-1 1 0 0,-2-2-9 0 0,0 1-78 0 0,0 0 1 0 0,0 1 0 0 0,-1 0-1 0 0,1 0 1 0 0,-1 1 0 0 0,0 0-1 0 0,-1 0 1 0 0,1 0 0 0 0,-1 0-1 0 0,1 1 1 0 0,-1 0 0 0 0,0 1-1 0 0,0 0 1 0 0,-1 0-1 0 0,1 0 1 0 0,0 1 0 0 0,-1 0-1 0 0,1 0 1 0 0,0 1 0 0 0,-1 0-1 0 0,1 0 1 0 0,-1 1 0 0 0,-2 0 77 0 0,-12 11-2546 0 0,15-6-601 0 0,1 1-3339 0 0,1 0-5929 0 0</inkml:trace>
</inkml:ink>
</file>

<file path=ppt/ink/ink37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3:51.4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178 0 11418 0 0,'0'0'2125'0'0,"0"0"-478"0"0,0 0-280 0 0,0 0-4 0 0,0 0 14 0 0,0 0-80 0 0,0 0-224 0 0,0 0-243 0 0,0 0-214 0 0,0 0-165 0 0,0 0-110 0 0,0 0-72 0 0,7 34 1300 0 0,-6 1-1447 0 0,-1 0 1 0 0,-2 0-1 0 0,-2-1 1 0 0,-1 1-1 0 0,-2-1 0 0 0,-1 0 1 0 0,-1-1-1 0 0,-2 0 1 0 0,-2 0-1 0 0,0-1 1 0 0,-3-1-1 0 0,-3 5-122 0 0,-28 71 93 0 0,40-87-48 0 0,1 0 0 0 0,1-1 0 0 0,0 2 0 0 0,2-1 0 0 0,0 0 1 0 0,2 1-1 0 0,0 0 0 0 0,1 5-45 0 0,1-24 35 0 0,0-1 0 0 0,1 1 0 0 0,-1-1-1 0 0,1 1 1 0 0,-1-1 0 0 0,1 0 0 0 0,-1 0 0 0 0,1 1 0 0 0,-1-1 0 0 0,1 0 0 0 0,0 0 0 0 0,0-1-1 0 0,0 1 1 0 0,0 0 0 0 0,-1-1 0 0 0,1 1 0 0 0,0-1 0 0 0,0 1 0 0 0,0-1 0 0 0,0 0 0 0 0,0 0-1 0 0,0 0 1 0 0,0 0 0 0 0,0 0 0 0 0,2-1-35 0 0,142-13 1240 0 0,-106 10-1104 0 0,-39 4-170 0 0,-1 0-58 0 0,0 0-3 0 0,0 0-45 0 0,0 0-68 0 0,0 0-65 0 0,0 0-161 0 0,5 2-4631 0 0,-3-1-4752 0 0,-2-1-1939 0 0</inkml:trace>
</inkml:ink>
</file>

<file path=ppt/ink/ink37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3:51.7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18036 0 0,'0'0'1830'0'0,"0"0"-676"0"0,0 0-357 0 0,0 0 42 0 0,0 0 99 0 0,0 0 27 0 0,0 0-85 0 0,0 0-159 0 0,0 0-135 0 0,0 0-110 0 0,0 0-64 0 0,0 0-61 0 0,0 0-41 0 0,4 26-46 0 0,12 80-76 0 0,-12 61 26 0 0,-4-165 133 0 0,0 7-1961 0 0,12-6-10689 0 0,-8-6 529 0 0</inkml:trace>
</inkml:ink>
</file>

<file path=ppt/ink/ink37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3:54.9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14 181 14643 0 0,'0'0'2457'0'0,"0"0"-810"0"0,0 0-343 0 0,0 0 18 0 0,0 0-18 0 0,0 0-167 0 0,0 0-218 0 0,0 0-201 0 0,0 0-195 0 0,0 0-143 0 0,0 0-74 0 0,0 0-32 0 0,0 0-61 0 0,-3-1 10 0 0,-7-1 45 0 0,25 3 106 0 0,17 1 115 0 0,232-16 703 0 0,-97-5-1052 0 0,-166 19-127 0 0,-1 0 14 0 0,0 0 37 0 0,0 0-3 0 0,-16-7 265 0 0,-7-4-536 0 0,-45-32 279 0 0,50-11-4340 0 0,18 48 3103 0 0,-1-5-2478 0 0,2 4-1646 0 0,0-1-7105 0 0</inkml:trace>
</inkml:ink>
</file>

<file path=ppt/ink/ink37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3:52.4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0 162 17660 0 0,'0'0'1625'0'0,"0"0"-476"0"0,0 0-241 0 0,0 0 0 0 0,0 0-22 0 0,0 0-108 0 0,0 0-116 0 0,0 0-113 0 0,0 0-55 0 0,0 0-30 0 0,0 0-55 0 0,0 0-51 0 0,0 0-33 0 0,22 3-35 0 0,137 9 415 0 0,73-23-13 0 0,-171 0-1311 0 0,-57 10-275 0 0,6-1 273 0 0,-8 1-4209 0 0,-2 1-4445 0 0,-2 0-2004 0 0</inkml:trace>
  <inkml:trace contextRef="#ctx0" brushRef="#br0" timeOffset="214.86">103 335 16460 0 0,'0'0'3330'0'0,"0"0"-2049"0"0,0 0-747 0 0,0 0 60 0 0,0 0 187 0 0,0 0 115 0 0,0 0-43 0 0,0 0-146 0 0,0 0-152 0 0,0 0-142 0 0,0 0-135 0 0,0 0-89 0 0,0 0-81 0 0,30 4-64 0 0,94 14-61 0 0,-15-13-1243 0 0,-58-15-7188 0 0,-41 8 5440 0 0,5-2-8978 0 0</inkml:trace>
  <inkml:trace contextRef="#ctx0" brushRef="#br0" timeOffset="882.968">632 597 17428 0 0,'0'0'2033'0'0,"0"0"-990"0"0,0 0-340 0 0,0 0 153 0 0,0 0 117 0 0,0 0-13 0 0,0 0-139 0 0,0 0-198 0 0,0 0-168 0 0,0 0-102 0 0,0 0-77 0 0,0 0-53 0 0,18-29-19 0 0,58-90 0 0 0,97-124 936 0 0,-168 236-1131 0 0,1 0 0 0 0,0 1-1 0 0,0-1 1 0 0,1 1-1 0 0,-1 0 1 0 0,1 1 0 0 0,1 0-1 0 0,-1 0 1 0 0,1 0-1 0 0,-1 1 1 0 0,7-2-9 0 0,-12 7-14 0 0,-1 0 0 0 0,0 0-1 0 0,1 0 1 0 0,-1 0 0 0 0,0 0 0 0 0,0 0-1 0 0,0 1 1 0 0,0-1 0 0 0,0 0-1 0 0,0 1 1 0 0,0-1 0 0 0,0 0 0 0 0,0 1-1 0 0,-1 0 1 0 0,1-1 0 0 0,-1 1 0 0 0,1-1-1 0 0,-1 1 1 0 0,1 0 0 0 0,-1-1 0 0 0,0 1-1 0 0,0 0 1 0 0,0-1 0 0 0,0 1 0 0 0,0 0-1 0 0,0-1 1 0 0,0 1 0 0 0,-1 0 0 0 0,1-1-1 0 0,-1 1 1 0 0,1-1 0 0 0,-1 1 14 0 0,1 5-7 0 0,-4 113-50 0 0,4-118 56 0 0,0-1 0 0 0,0 1 0 0 0,0-1 0 0 0,0 1 0 0 0,1-1 0 0 0,-1 1 1 0 0,0-1-1 0 0,1 0 0 0 0,-1 1 0 0 0,1-1 0 0 0,-1 1 0 0 0,1-1 0 0 0,0 0 0 0 0,-1 0 0 0 0,1 1 0 0 0,0-1 0 0 0,0 0 1 0 0,0 0-1 0 0,0 0 0 0 0,0 0 0 0 0,0 0 0 0 0,0 0 0 0 0,0 0 0 0 0,1 0 0 0 0,-1-1 0 0 0,0 1 0 0 0,1 0 0 0 0,-1-1 1 0 0,0 1-1 0 0,1-1 0 0 0,-1 1 0 0 0,0-1 0 0 0,1 0 0 0 0,-1 1 0 0 0,1-1 0 0 0,-1 0 0 0 0,1 0 0 0 0,-1 0 0 0 0,1 0 0 0 0,-1 0 1 0 0,1-1-1 0 0,-1 1 0 0 0,0 0 0 0 0,1-1 0 0 0,0 0 1 0 0,63-25 210 0 0,-32-1-152 0 0,-2-2-1 0 0,-1-1 0 0 0,-1-1 0 0 0,-2-2 1 0 0,-1-1-1 0 0,18-31-57 0 0,-36 54 7 0 0,6-4 26 0 0,-13 14-18 0 0,-1 1 0 0 0,-21 122 185 0 0,16-98-238 0 0,1 0-1 0 0,1 1 1 0 0,0-1 0 0 0,2 1 0 0 0,2-1-1 0 0,1 21 39 0 0,18 0-1516 0 0,-8-35-2030 0 0,0-6-4341 0 0,-8-4-3658 0 0</inkml:trace>
  <inkml:trace contextRef="#ctx0" brushRef="#br0" timeOffset="1136.955">1554 291 19860 0 0,'0'0'1335'0'0,"0"0"-720"0"0,0 0-195 0 0,0 0 108 0 0,0 0 99 0 0,0 0 13 0 0,0 0-98 0 0,0 0-128 0 0,0 0-100 0 0,0 0-100 0 0,0 0-111 0 0,0 0-36 0 0,0 0-37 0 0,-2 32-35 0 0,-7 100-28 0 0,8-71-1190 0 0,11-51-2129 0 0,0-9-6592 0 0,-9-1 8767 0 0,-1 0-8798 0 0</inkml:trace>
  <inkml:trace contextRef="#ctx0" brushRef="#br0" timeOffset="1541.12">1644 0 15563 0 0,'0'0'2852'0'0,"0"0"-819"0"0,0 0-598 0 0,0 0-329 0 0,0 0-255 0 0,0 0-263 0 0,0 0-236 0 0,0 0-159 0 0,0 0-94 0 0,0 0-32 0 0,0 0 18 0 0,0 0 12 0 0,0 0-2 0 0,0 21 29 0 0,2 67-31 0 0,21 26 98 0 0,-15-93-165 0 0,88 213 27 0 0,-96-233-32 0 0,0 0 0 0 0,0-1 0 0 0,0 1 0 0 0,0 0 0 0 0,0 0 1 0 0,0-1-1 0 0,0 1 0 0 0,1 0 0 0 0,-1-1 0 0 0,0 1 0 0 0,0 0 0 0 0,1 0 0 0 0,-1-1 1 0 0,0 1-1 0 0,1 0 0 0 0,-1-1 0 0 0,0 1 0 0 0,1-1 0 0 0,-1 1 0 0 0,1 0 0 0 0,-1-1 1 0 0,1 1-1 0 0,-1-1 0 0 0,1 1 0 0 0,0-1 0 0 0,-1 1 0 0 0,1-1 0 0 0,-1 0 0 0 0,1 1 1 0 0,0-1-1 0 0,-1 0 0 0 0,1 0 0 0 0,0 1 0 0 0,0-1 0 0 0,-1 0 0 0 0,1 0 0 0 0,0 0 1 0 0,0 0-1 0 0,-1 0 0 0 0,1 0 0 0 0,0 0 0 0 0,0 0 0 0 0,-1 0 0 0 0,1 0 0 0 0,0 0 1 0 0,0-1-1 0 0,-1 1 0 0 0,1 0 0 0 0,0 0 0 0 0,-1-1 0 0 0,1 1 0 0 0,0-1 0 0 0,-1 1 1 0 0,1 0-1 0 0,-1-1 0 0 0,1 1 0 0 0,-1-1 0 0 0,1 1 0 0 0,-1-1 0 0 0,1 0 0 0 0,-1 1 1 0 0,1-1-1 0 0,-1 1 0 0 0,1-1 0 0 0,-1 0 0 0 0,0 1 0 0 0,0-1 0 0 0,1 0 0 0 0,-1 0-20 0 0,15-29 370 0 0,-1-1 0 0 0,-1 0 1 0 0,-1-2-1 0 0,-3 1 1 0 0,2-8-372 0 0,35-104 163 0 0,8 26-630 0 0,-51 111 1130 0 0,-2 3-3422 0 0,-8 8-12138 0 0,3 3 2976 0 0</inkml:trace>
  <inkml:trace contextRef="#ctx0" brushRef="#br0" timeOffset="1786.676">2156 335 24853 0 0,'0'0'514'0'0,"0"0"-298"0"0,0 0 3 0 0,0 0 73 0 0,0 0 42 0 0,0 0-14 0 0,0 0-88 0 0,0 0-94 0 0,0 0-53 0 0,0 0-25 0 0,0 0-26 0 0,0 0-5 0 0,-4 31-37 0 0,-11 96-50 0 0,14-90-43 0 0,8-35-154 0 0,-3-4-87 0 0,3 3-777 0 0,10-2-2807 0 0,-8-2-4910 0 0,-5-1-2965 0 0</inkml:trace>
</inkml:ink>
</file>

<file path=ppt/ink/ink37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3:55.9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1 306 4081 0 0,'0'0'3157'0'0,"0"0"-1250"0"0,0 0-508 0 0,0 0-78 0 0,0 0 58 0 0,0 0 51 0 0,0 0-14 0 0,0 0-96 0 0,0 0-149 0 0,0 0-170 0 0,15-4-140 0 0,114-26 1308 0 0,-112 25-1901 0 0,-1 2 0 0 0,1 0 0 0 0,0 0 1 0 0,0 2-1 0 0,0 0 0 0 0,0 1 1 0 0,1 1-1 0 0,-1 0 0 0 0,0 1 1 0 0,7 3-269 0 0,13 10 784 0 0,-63-23-33 0 0,-71-61-967 0 0,-24-34-1408 0 0,89 61-1978 0 0,9-4-4577 0 0,20 34-3054 0 0</inkml:trace>
</inkml:ink>
</file>

<file path=ppt/ink/ink37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3:58.7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82 0 12779 0 0,'0'0'1915'0'0,"0"0"-312"0"0,0 0-212 0 0,0 0-43 0 0,0 0 7 0 0,0 0-107 0 0,0 0-177 0 0,0 0-223 0 0,0 0-224 0 0,0 0-186 0 0,0 0-151 0 0,0 0-105 0 0,0 0-26 0 0,-2 3 39 0 0,-2 6-87 0 0,1 1-1 0 0,1-1 1 0 0,0 0 0 0 0,0 1-1 0 0,1 0 1 0 0,0-1-1 0 0,0 1 1 0 0,1 0 0 0 0,1-1-1 0 0,0 1 1 0 0,1 4-108 0 0,-1 23 164 0 0,-3 36 18 0 0,-3 0 0 0 0,-3 0 0 0 0,-8 24-182 0 0,7-50 34 0 0,-19 167 72 0 0,78-206 257 0 0,-28-10-223 0 0,0 0 1 0 0,0-2-1 0 0,0-1 1 0 0,0 0-1 0 0,-1-2 1 0 0,9-4-141 0 0,101-22 286 0 0,-94 28-1195 0 0,-38 1-984 0 0,0-1-1144 0 0,1 3-2758 0 0,0-1-5200 0 0</inkml:trace>
</inkml:ink>
</file>

<file path=ppt/ink/ink37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3:59.1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 12 12715 0 0,'0'0'1827'0'0,"0"0"-186"0"0,0 0-172 0 0,0 0-17 0 0,0 0-62 0 0,0 0-139 0 0,0 0-207 0 0,0 0-244 0 0,0 0-256 0 0,0 0-166 0 0,0 0-130 0 0,0 0-75 0 0,0 0 8 0 0,2-1-3 0 0,162-9 1270 0 0,-163 10-1445 0 0,1 0-1 0 0,-1-1 1 0 0,0 1-1 0 0,0 0 1 0 0,1 0-1 0 0,-1 1 1 0 0,0-1-1 0 0,0 0 1 0 0,1 0-1 0 0,-1 1 1 0 0,0-1 0 0 0,0 0-1 0 0,1 1 1 0 0,-1 0-1 0 0,0-1 1 0 0,0 1-1 0 0,0 0 1 0 0,0-1-1 0 0,0 1 1 0 0,0 0-1 0 0,0 0 1 0 0,0 0-1 0 0,0 0 1 0 0,0 0 0 0 0,-1 0-1 0 0,1 0 1 0 0,0 0-1 0 0,-1 0 1 0 0,1 0-1 0 0,0 0 1 0 0,-1 0-1 0 0,0 1 1 0 0,1-1-1 0 0,-1 0 1 0 0,0 0-1 0 0,1 1 1 0 0,-1-1 0 0 0,0 0-1 0 0,0 1 1 0 0,0-1-1 0 0,0 0 1 0 0,0 0-1 0 0,0 1 1 0 0,-1-1-1 0 0,1 0 1 0 0,0 0-1 0 0,-1 1 1 0 0,1-1-1 0 0,-1 0 1 0 0,1 0 0 0 0,-1 1-3 0 0,-33 59 295 0 0,-158 113 139 0 0,192-173-430 0 0,0-1 0 0 0,0 1-1 0 0,0 0 1 0 0,-1-1 0 0 0,1 1 0 0 0,0 0 0 0 0,0-1-1 0 0,0 1 1 0 0,0 0 0 0 0,0-1 0 0 0,0 1 0 0 0,0 0 0 0 0,1 0-1 0 0,-1-1 1 0 0,0 1 0 0 0,0-1 0 0 0,0 1 0 0 0,1 0-1 0 0,-1-1 1 0 0,0 1 0 0 0,1 0 0 0 0,-1-1 0 0 0,0 1 0 0 0,1-1-1 0 0,-1 1 1 0 0,1-1 0 0 0,-1 1 0 0 0,1-1 0 0 0,-1 1 0 0 0,1-1-1 0 0,0 0 1 0 0,-1 1 0 0 0,1-1 0 0 0,-1 0 0 0 0,1 1-1 0 0,0-1 1 0 0,-1 0 0 0 0,1 0 0 0 0,0 0 0 0 0,-1 1 0 0 0,1-1-1 0 0,0 0 1 0 0,-1 0 0 0 0,1 0 0 0 0,0 0 0 0 0,-1 0-1 0 0,1 0 1 0 0,0 0 0 0 0,-1 0 0 0 0,1-1 0 0 0,0 1-4 0 0,43 5 216 0 0,-18-4-121 0 0,0-3 1 0 0,0 0-1 0 0,0-1 1 0 0,-1-2 0 0 0,1 0-1 0 0,7-4-95 0 0,-29 8-94 0 0,11-8-1394 0 0,-16 4-2771 0 0,-4-2-3839 0 0,1 3-4120 0 0</inkml:trace>
</inkml:ink>
</file>

<file path=ppt/ink/ink37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3:57.8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476 229 0 0 0,'0'0'768'0'0,"0"0"-166"0"0,0 0-36 0 0,0 0 172 0 0,0 0 278 0 0,0 0 268 0 0,0 0 131 0 0,0 0-25 0 0,0 0-156 0 0,0 0-172 0 0,0 0-141 0 0,8-4-106 0 0,24-14 13 0 0,-24 14 31 0 0,-8 4 39 0 0,0 0 45 0 0,0 0 1 0 0,0 0-45 0 0,-23 10 2568 0 0,-15 2-2583 0 0,-9 3-850 0 0,-271 99 1749 0 0,242-88-1053 0 0,120-7-773 0 0,135 7 278 0 0,-177-27-231 0 0,0 1 0 0 0,1-1 1 0 0,-1 1-1 0 0,0 0 0 0 0,0 0 1 0 0,1 0-1 0 0,-1 0 0 0 0,0 0 1 0 0,1 1-1 0 0,-1-1 0 0 0,0 1 1 0 0,0-1-1 0 0,1 1 0 0 0,-1 0 1 0 0,0 0-1 0 0,0 0 0 0 0,0 0 1 0 0,0 0-1 0 0,0 0 0 0 0,0 1 1 0 0,0-1-1 0 0,-1 1 0 0 0,1-1 1 0 0,0 1-1 0 0,-1 0 0 0 0,1 0 0 0 0,-1 0 1 0 0,0-1-1 0 0,1 1 0 0 0,-1 0 1 0 0,0 1-1 0 0,0-1 0 0 0,-1 0 1 0 0,1 0-1 0 0,0 0 0 0 0,-1 1 1 0 0,1-1-1 0 0,-1 0 0 0 0,1 0 1 0 0,-1 1-1 0 0,0-1 0 0 0,0 0 1 0 0,0 1-1 0 0,-1-1 0 0 0,1 0 1 0 0,-1 1-5 0 0,-8 13 45 0 0,-1-1 1 0 0,-1 0 0 0 0,0-1 0 0 0,-1 0-1 0 0,0-1 1 0 0,-1-1 0 0 0,-1 1 0 0 0,-8 4-46 0 0,2 1 26 0 0,-142 117 400 0 0,161-135-421 0 0,0 1-1 0 0,0-1 0 0 0,0 1 0 0 0,1-1 0 0 0,-1 1 1 0 0,0 0-1 0 0,0-1 0 0 0,0 1 0 0 0,1 0 0 0 0,-1 0 1 0 0,1 0-1 0 0,-1 0 0 0 0,0-1 0 0 0,1 1 1 0 0,-1 0-1 0 0,1 0 0 0 0,0 0 0 0 0,-1 0 0 0 0,1 0 1 0 0,0 0-1 0 0,0 0 0 0 0,-1 0 0 0 0,1 0 0 0 0,0 1 1 0 0,0-1-1 0 0,0 0 0 0 0,0 0 0 0 0,1 0 0 0 0,-1 0 1 0 0,0 0-1 0 0,0 0 0 0 0,1 0 0 0 0,-1 0 1 0 0,0 0-1 0 0,1 0 0 0 0,-1 0 0 0 0,1 0 0 0 0,-1-1 1 0 0,1 1-1 0 0,-1 0 0 0 0,1 0 0 0 0,0 0 0 0 0,0 0 1 0 0,-1-1-1 0 0,1 1 0 0 0,0 0 0 0 0,0-1 0 0 0,0 1 1 0 0,0-1-1 0 0,0 1 0 0 0,-1-1 0 0 0,1 1 0 0 0,0-1 1 0 0,0 0-1 0 0,0 1 0 0 0,0-1 0 0 0,0 0 1 0 0,1 0-1 0 0,-1 0 0 0 0,0 0 0 0 0,0 0 0 0 0,0 0 1 0 0,0 0-1 0 0,1 0-4 0 0,25 8 66 0 0,0 0 0 0 0,1-2 1 0 0,0-2-1 0 0,0 0 0 0 0,0-2 1 0 0,1-1-1 0 0,17-1-66 0 0,-45 0-233 0 0,-1 0-97 0 0,0 0-99 0 0,0 0-94 0 0,-9-30-3598 0 0,-30-113-11986 0 0,34 124 11827 0 0</inkml:trace>
  <inkml:trace contextRef="#ctx0" brushRef="#br0" timeOffset="300.553">141 1 5105 0 0,'0'0'3197'0'0,"0"0"-531"0"0,0 0-434 0 0,0 0-313 0 0,0 0-258 0 0,0 0-206 0 0,0 0-197 0 0,0 0-179 0 0,0 0-160 0 0,0 0-189 0 0,0 0-191 0 0,0 0-163 0 0,0 0-79 0 0,-15 0 6 0 0,-45 5 22 0 0,58-4-303 0 0,0 1 0 0 0,1-1 0 0 0,0 1 0 0 0,-1-1 0 0 0,1 1 0 0 0,0-1 1 0 0,0 1-1 0 0,0 0 0 0 0,0-1 0 0 0,0 1 0 0 0,0 0 0 0 0,0 0 0 0 0,1 0 0 0 0,-1 0 0 0 0,1-1 0 0 0,-1 1 0 0 0,1 0 0 0 0,0 0 0 0 0,-1 0 0 0 0,1 0 0 0 0,0 0 0 0 0,1 0 0 0 0,-1 0 0 0 0,0 0 1 0 0,0 0-1 0 0,1 0 0 0 0,-1 0 0 0 0,2 1-22 0 0,-2 6 98 0 0,59 226 1435 0 0,-40-166-1281 0 0,19 64 47 0 0,-5 2 0 0 0,-7 1 0 0 0,3 63-299 0 0,-27-47 186 0 0,-4-184-5592 0 0,2-1-5840 0 0,0 25 253 0 0</inkml:trace>
</inkml:ink>
</file>

<file path=ppt/ink/ink37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4:01.0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0 177 1288 0 0,'0'0'1225'0'0,"0"0"-263"0"0,0 0 95 0 0,0 0 332 0 0,0 0 372 0 0,0 0 146 0 0,0 0-114 0 0,0 0-308 0 0,0 0-420 0 0,0 0-294 0 0,0 0-167 0 0,0 0-62 0 0,0 0-21 0 0,3-1-6 0 0,141-20 4699 0 0,-58 10-4203 0 0,28-1-241 0 0,0 6-1 0 0,38 5-769 0 0,-152 1 22 0 0,0 0 18 0 0,0 0 44 0 0,0 0 38 0 0,0 0 46 0 0,0 0 40 0 0,-85-3 1447 0 0,-8-19-1551 0 0,40 3-61 0 0,43 17-38 0 0,0-1 1 0 0,0 0-1 0 0,0-1 1 0 0,1 0-1 0 0,0 0 1 0 0,0-1-1 0 0,0 0 1 0 0,0-1-1 0 0,-7-6-5 0 0,-1-20-356 0 0,17 31-29 0 0,0 1-252 0 0,12 1-3698 0 0,2 6-2399 0 0,-10-4 3005 0 0,4 1-7239 0 0</inkml:trace>
</inkml:ink>
</file>

<file path=ppt/ink/ink37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4:01.5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37 9394 0 0,'0'0'1486'0'0,"0"0"-274"0"0,0 0-46 0 0,0 0 220 0 0,0 0 220 0 0,0 0 21 0 0,0 0-241 0 0,0 0-339 0 0,0 0-280 0 0,0 0-186 0 0,0 0-81 0 0,0 0-41 0 0,4 0-26 0 0,119-2 3537 0 0,66-19-2759 0 0,-112 7-1044 0 0,-106 39-11249 0 0,21-17 5182 0 0,1-1-5148 0 0</inkml:trace>
</inkml:ink>
</file>

<file path=ppt/ink/ink3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4:55.7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654 48 3065 0 0,'0'0'3011'0'0,"0"0"-516"0"0,0 0-197 0 0,0 0-79 0 0,0 0-100 0 0,0 0-264 0 0,0 0-434 0 0,0 0-448 0 0,0 0-278 0 0,0 0-138 0 0,0 0-50 0 0,-15 17-3 0 0,-102 125 797 0 0,66-73-703 0 0,23-29-507 0 0,-1-1 0 0 0,-3-1 0 0 0,-1-2 0 0 0,-2-1 0 0 0,-12 9-91 0 0,39-38-238 0 0,1-1-1 0 0,-1 0 1 0 0,0 0-1 0 0,0 0 1 0 0,-1-1-1 0 0,1 0 1 0 0,-1-1-1 0 0,0 0 1 0 0,0 0-1 0 0,0-1 0 0 0,0 0 1 0 0,0-1-1 0 0,-1 1 1 0 0,1-2-1 0 0,-4 0 239 0 0,8 0-626 0 0,0-1 0 0 0,1 0 0 0 0,-1 0 0 0 0,0 0 0 0 0,1-1 0 0 0,-1 1 0 0 0,1-1 0 0 0,-1 0 0 0 0,1-1 0 0 0,0 1-1 0 0,0-1 1 0 0,0 0 0 0 0,0 1 0 0 0,1-2 0 0 0,-1 1 0 0 0,1 0 0 0 0,-1-1 0 0 0,1 0 0 0 0,1 0 0 0 0,-2 0 626 0 0,-21-47-6107 0 0,11-8 3501 0 0,13-15 2972 0 0,34-24 4452 0 0,-31 95-4220 0 0,1 0-1 0 0,-1 0 1 0 0,1 0 0 0 0,0 0 0 0 0,0 0-1 0 0,0 1 1 0 0,0 0 0 0 0,0-1 0 0 0,1 1-1 0 0,-1 0 1 0 0,1 1 0 0 0,-1-1-1 0 0,1 0 1 0 0,0 1 0 0 0,-1 0 0 0 0,1 0-1 0 0,0 0 1 0 0,3 0-598 0 0,41 13 3544 0 0,45 55-388 0 0,-62-43-2577 0 0,1 0 0 0 0,2-2 0 0 0,0-2 0 0 0,1-1 0 0 0,21 7-579 0 0,148 30 930 0 0,-138-39-821 0 0,-66-16-167 0 0,0-1 0 0 0,-1 0 0 0 0,1 0 0 0 0,0 0 0 0 0,0 1 0 0 0,0-1 0 0 0,0 0 0 0 0,0 0 0 0 0,-1 0 0 0 0,1 1 0 0 0,0-1 0 0 0,0 0 0 0 0,0 0 0 0 0,0 0 0 0 0,0 1 0 0 0,0-1 0 0 0,0 0 0 0 0,0 0 0 0 0,0 1 0 0 0,0-1 0 0 0,0 0 0 0 0,0 0 1 0 0,0 1-1 0 0,0-1 0 0 0,0 0 0 0 0,0 0 0 0 0,0 0 0 0 0,0 1 0 0 0,0-1 0 0 0,1 0 0 0 0,-1 0 0 0 0,0 0 0 0 0,0 1 0 0 0,0-1 0 0 0,0 0 58 0 0,-17 0-5486 0 0,4-3-7200 0 0,7-1 7049 0 0</inkml:trace>
  <inkml:trace contextRef="#ctx0" brushRef="#br0" timeOffset="269.994">412 0 472 0 0,'0'0'2667'0'0,"0"0"-882"0"0,0 0-310 0 0,0 0 76 0 0,0 0 128 0 0,0 0 104 0 0,0 0-116 0 0,0 0-271 0 0,0 0-229 0 0,0 0-123 0 0,0 0-69 0 0,0 0-16 0 0,-4 33-43 0 0,-15 104-72 0 0,27-50 557 0 0,12-7-176 0 0,10 102-157 0 0,-28-53-1345 0 0,-13-111-1003 0 0,-1-13-3864 0 0,4-3-1833 0 0,4-1-3419 0 0</inkml:trace>
  <inkml:trace contextRef="#ctx0" brushRef="#br0" timeOffset="515.197">105 390 4713 0 0,'0'0'1150'0'0,"0"0"-141"0"0,0 0 286 0 0,0 0 456 0 0,0 0 294 0 0,0 0 16 0 0,0 0-182 0 0,0 0-257 0 0,0 0-256 0 0,0 0-171 0 0,0 0-136 0 0,0 0-113 0 0,32-3-72 0 0,99-12-93 0 0,178-11 1432 0 0,-225 17-2302 0 0,-47 5-2320 0 0,1-1-6150 0 0,-25 5-3662 0 0</inkml:trace>
</inkml:ink>
</file>

<file path=ppt/ink/ink37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4:01.8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13211 0 0,'0'0'1513'0'0,"0"0"-391"0"0,0 0-240 0 0,0 0 106 0 0,0 0 204 0 0,0 0 80 0 0,0 0-115 0 0,0 0-200 0 0,0 0-174 0 0,0 0-91 0 0,0 0-14 0 0,0 0-74 0 0,0 0-106 0 0,19 1-100 0 0,118 9 291 0 0,-120-10-1279 0 0,68 0 1442 0 0,-57 0-4561 0 0,1 0-4930 0 0,-20 0-3142 0 0</inkml:trace>
</inkml:ink>
</file>

<file path=ppt/ink/ink37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4:05.5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9 152 3833 0 0,'0'0'2882'0'0,"0"0"-847"0"0,0 0-144 0 0,0 0 104 0 0,0 0 23 0 0,0 0-75 0 0,0 0-296 0 0,0 0-400 0 0,0 0-346 0 0,0 0-257 0 0,0 0-150 0 0,0 0-67 0 0,0 0-17 0 0,-9 4 871 0 0,167-15 1737 0 0,139-4-2112 0 0,-274 15-869 0 0,-23 0-16 0 0,0 0-12 0 0,0 0-41 0 0,0 0 56 0 0,0 0 23 0 0,0 0 20 0 0,0 0 65 0 0,0 0-19 0 0,0 0-9 0 0,0 0 4 0 0,0 0 11 0 0,0 0-17 0 0,0 0 1 0 0,0 0-6 0 0,0 0-26 0 0,0 0-6 0 0,0 0 5 0 0,0 0-11 0 0,0 0-18 0 0,0 0 32 0 0,0 0-6 0 0,-21-8 354 0 0,11 2-427 0 0,1 0-1 0 0,0-1 0 0 0,0-1 1 0 0,0 0-1 0 0,1 0 0 0 0,0 0 1 0 0,0-1-1 0 0,1-1 0 0 0,1 1 1 0 0,-2-4 6 0 0,1 5-157 0 0,2 0-1650 0 0,4-2-8169 0 0,1 7-2003 0 0</inkml:trace>
</inkml:ink>
</file>

<file path=ppt/ink/ink37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4:03.0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0 571 2473 0 0,'0'0'2000'0'0,"0"0"-560"0"0,0 0-5 0 0,0 0 392 0 0,0 0 402 0 0,0 0 106 0 0,0 0-213 0 0,0 0-389 0 0,0 0-366 0 0,0 0-225 0 0,0 0-132 0 0,0 0-85 0 0,9 4 1740 0 0,15-155 0 0 0,-16 125-2611 0 0,2 0-1 0 0,1 1 1 0 0,1 1-1 0 0,1 0 1 0 0,1 1-1 0 0,1 0 1 0 0,1 1-1 0 0,1 1 1 0 0,1 0-1 0 0,1 2 1 0 0,1 0-1 0 0,4-2-53 0 0,-23 19-4 0 0,1 0 1 0 0,0 0-1 0 0,0 0 1 0 0,-1 1-1 0 0,1-1 1 0 0,0 1-1 0 0,0-1 1 0 0,1 1-1 0 0,-1 0 1 0 0,0 0-1 0 0,0 0 1 0 0,1 0-1 0 0,-1 0 1 0 0,0 0-1 0 0,1 0 1 0 0,-1 1-1 0 0,1 0 1 0 0,-1-1-1 0 0,1 1 1 0 0,-1 0-1 0 0,1 0 1 0 0,-1 0-1 0 0,1 0 1 0 0,-1 1-1 0 0,1-1 1 0 0,-1 1-1 0 0,0 0 1 0 0,1-1-1 0 0,-1 1 1 0 0,0 0-1 0 0,1 0 0 0 0,-1 1 1 0 0,0-1-1 0 0,0 0 1 0 0,0 1-1 0 0,0-1 1 0 0,0 1-1 0 0,0 0 1 0 0,-1-1-1 0 0,1 1 1 0 0,0 0-1 0 0,-1 0 1 0 0,0 0-1 0 0,1 1 4 0 0,10 27 29 0 0,-2 1-1 0 0,-1-1 1 0 0,-1 2 0 0 0,-2-1-1 0 0,-1 1 1 0 0,-2-1-1 0 0,0 1 1 0 0,-3 1 0 0 0,-2 19-29 0 0,2-51-3 0 0,1 0-1 0 0,0 1 19 0 0,9-27 550 0 0,-2-1-570 0 0,2 1 0 0 0,1 0 1 0 0,1 0-1 0 0,1 2 0 0 0,2-1 0 0 0,0 2 0 0 0,1 0 1 0 0,1 1-1 0 0,1 0 0 0 0,1 2 0 0 0,0 0 0 0 0,2 1 0 0 0,18-12 5 0 0,-31 22-5 0 0,1 1-1 0 0,0-1 0 0 0,1 2 1 0 0,0-1-1 0 0,0 2 0 0 0,0-1 0 0 0,1 1 1 0 0,0 1-1 0 0,0 0 0 0 0,0 0 1 0 0,0 1-1 0 0,0 1 0 0 0,1 0 0 0 0,5-1 6 0 0,-14 6-4 0 0,0-1-1 0 0,-1 0 0 0 0,1 1 1 0 0,-1-1-1 0 0,0 1 0 0 0,1 0 1 0 0,-1 0-1 0 0,-1 0 0 0 0,1 0 1 0 0,0 0-1 0 0,-1 0 0 0 0,1 1 0 0 0,-1-1 1 0 0,0 0-1 0 0,0 1 0 0 0,-1-1 1 0 0,1 1-1 0 0,-1-1 0 0 0,1 1 1 0 0,-1-1-1 0 0,0 1 0 0 0,0 0 0 0 0,-1 2 5 0 0,1-5 0 0 0,-16 195 150 0 0,1-96-88 0 0,15-79 141 0 0,1-19-4459 0 0,1-1-4592 0 0,3-2-2657 0 0</inkml:trace>
  <inkml:trace contextRef="#ctx0" brushRef="#br0" timeOffset="469.919">994 460 15731 0 0,'0'0'1857'0'0,"0"0"-364"0"0,0 0-374 0 0,0 0-101 0 0,0 0-62 0 0,0 0-97 0 0,0 0-155 0 0,0 0-162 0 0,0 0-129 0 0,0 0-65 0 0,0 0-40 0 0,0 0-47 0 0,0 0-32 0 0,28-14-44 0 0,88-43-41 0 0,-30 30 88 0 0,-85 26-229 0 0,0 0-1 0 0,0 1 1 0 0,1-1 0 0 0,-1 1-1 0 0,0 0 1 0 0,1-1 0 0 0,-1 1-1 0 0,0 0 1 0 0,1 0 0 0 0,-1 0-1 0 0,0-1 1 0 0,1 2 0 0 0,-1-1-1 0 0,0 0 1 0 0,1 0 0 0 0,-1 0-1 0 0,1 1 1 0 0,-1-1 0 0 0,0 0-1 0 0,0 1 1 0 0,1 0 0 0 0,-1-1-1 0 0,0 1 1 0 0,0 0 0 0 0,0-1-1 0 0,0 1 1 0 0,1 0 0 0 0,-1 0-1 0 0,0 0 1 0 0,-1 0 0 0 0,1 0-1 0 0,0 0 1 0 0,0 0 0 0 0,0 0-1 0 0,-1 0 1 0 0,1 1 0 0 0,0-1-1 0 0,-1 0 1 0 0,1 0 0 0 0,-1 1-1 0 0,1-1 1 0 0,-1 0 0 0 0,0 1-1 0 0,0-1 1 0 0,0 0 0 0 0,1 1-1 0 0,-1-1 1 0 0,0 0 0 0 0,-1 1-1 0 0,1-1 1 0 0,0 0 0 0 0,0 1-1 0 0,-1-1 1 0 0,1 0 0 0 0,0 1-1 0 0,-1-1-2 0 0,-52 79 427 0 0,45-72-398 0 0,-25 24 78 0 0,-30 43 144 0 0,62-74-244 0 0,1 0 0 0 0,-1 0 0 0 0,0 0 0 0 0,1 1 0 0 0,0-1 1 0 0,-1 0-1 0 0,1 0 0 0 0,0 0 0 0 0,-1 1 0 0 0,1-1 0 0 0,0 0 0 0 0,0 0 0 0 0,0 1 1 0 0,0-1-1 0 0,0 0 0 0 0,0 0 0 0 0,1 1 0 0 0,-1-1 0 0 0,0 0 0 0 0,1 0 0 0 0,-1 0 1 0 0,0 0-1 0 0,1 1 0 0 0,0-1 0 0 0,-1 0 0 0 0,1 0 0 0 0,0 0 0 0 0,-1 0 0 0 0,1 0 1 0 0,0 0-1 0 0,0 0 0 0 0,0-1 0 0 0,0 1 0 0 0,0 0 0 0 0,0 0 0 0 0,0-1 0 0 0,0 1 1 0 0,0 0-1 0 0,0-1 0 0 0,0 1 0 0 0,1-1 0 0 0,-1 0 0 0 0,0 1 0 0 0,0-1-7 0 0,61 5 396 0 0,-49-6-316 0 0,111-24 255 0 0,-115 23-676 0 0,8-5-3347 0 0,-2-6-6433 0 0,-12 9-966 0 0</inkml:trace>
  <inkml:trace contextRef="#ctx0" brushRef="#br0" timeOffset="930.538">1486 15 14603 0 0,'0'0'1374'0'0,"0"0"-310"0"0,0 0-213 0 0,0 0 69 0 0,0 0 86 0 0,0 0-25 0 0,0 0-150 0 0,0 0-168 0 0,0 0-96 0 0,0 0-21 0 0,0 0-3 0 0,0 0-40 0 0,6 10-48 0 0,40 95 970 0 0,39 217-378 0 0,-46-258-1035 0 0,-17-112 1454 0 0,1-20-1402 0 0,-12 26-42 0 0,3 2 0 0 0,1-1 1 0 0,2 2-1 0 0,1 0 0 0 0,2 2 0 0 0,2 0 0 0 0,1 1 0 0 0,20-22-22 0 0,-6 27-96 0 0,-36 31 63 0 0,-1 0 4 0 0,0 0-6 0 0,0 0 2 0 0,0 0-24 0 0,0 0-4 0 0,0 0-20 0 0,0 0-27 0 0,-27 0-2034 0 0,7 0-675 0 0,15 0-7071 0 0,5 0-1373 0 0</inkml:trace>
  <inkml:trace contextRef="#ctx0" brushRef="#br0" timeOffset="1518.423">1924 442 10530 0 0,'0'0'1690'0'0,"0"0"-239"0"0,0 0 4 0 0,0 0 79 0 0,0 0-50 0 0,0 0-197 0 0,0 0-247 0 0,0 0-190 0 0,0 0-165 0 0,0 0-136 0 0,0 0-107 0 0,0 0-90 0 0,0 0-55 0 0,19-2-39 0 0,96-11 543 0 0,-112 43-71 0 0,-42 39 279 0 0,35-64-968 0 0,0-1 0 0 0,0 0 0 0 0,1 1 0 0 0,-1 0 0 0 0,1 0 0 0 0,0 0 0 0 0,0 0-1 0 0,1 1 1 0 0,0-1 0 0 0,0 1 0 0 0,0-1 0 0 0,0 1 0 0 0,1 0 0 0 0,0 0 0 0 0,0 5-41 0 0,1-8 31 0 0,1 1 0 0 0,0-1 0 0 0,0 0 0 0 0,0 0 0 0 0,0 0 0 0 0,0 0 0 0 0,1 0 0 0 0,-1 0 0 0 0,1 0 0 0 0,0 0 0 0 0,0 0 0 0 0,0-1 0 0 0,0 1 0 0 0,0-1 0 0 0,1 0 0 0 0,-1 1 0 0 0,1-1 0 0 0,0 0 0 0 0,-1 0 0 0 0,1-1 0 0 0,0 1 0 0 0,0-1-1 0 0,0 1 1 0 0,0-1 0 0 0,0 0 0 0 0,1 0 0 0 0,-1 0 0 0 0,0 0 0 0 0,0-1 0 0 0,1 0 0 0 0,-1 1 0 0 0,0-1 0 0 0,1 0 0 0 0,1-1-31 0 0,52-26-727 0 0,-40 11-3196 0 0,-2 0-4771 0 0,-8 9-3008 0 0</inkml:trace>
</inkml:ink>
</file>

<file path=ppt/ink/ink37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4:11.4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44 0 0 0,'0'0'368'0'0,"0"0"680"0"0,0 0 351 0 0,0 0 164 0 0,0 0 20 0 0,0 0-85 0 0,0 0-120 0 0,0 0-92 0 0,0 0-72 0 0,0 0-23 0 0,3 2 3955 0 0,3 4-2306 0 0,-7 27 2704 0 0,19-49-4575 0 0,37-52-541 0 0,-90 111 1149 0 0,5 19-1267 0 0,30-61-351 0 0,-1-1 0 0 0,1 1 0 0 0,-1-1 0 0 0,1 1 0 0 0,0-1 0 0 0,-1 1 0 0 0,1-1 0 0 0,0 1 0 0 0,-1 0 0 0 0,1-1 0 0 0,0 1 0 0 0,0 0-1 0 0,0-1 1 0 0,-1 1 0 0 0,1 0 0 0 0,0-1 0 0 0,0 1 0 0 0,0 0 0 0 0,0-1 0 0 0,0 1 0 0 0,0 0 0 0 0,0-1 0 0 0,1 1 0 0 0,-1 0 0 0 0,0-1 0 0 0,0 1 0 0 0,0-1 0 0 0,1 1-1 0 0,-1 0 1 0 0,0-1 0 0 0,1 1 0 0 0,-1-1 0 0 0,1 1 0 0 0,-1-1 0 0 0,0 1 0 0 0,1-1 0 0 0,-1 1 0 0 0,1-1 0 0 0,-1 1 0 0 0,1-1 0 0 0,-1 0 0 0 0,1 1 0 0 0,0-1-1 0 0,-1 0 1 0 0,1 1 0 0 0,-1-1 0 0 0,1 0 0 0 0,0 0 0 0 0,-1 0 0 0 0,1 0 0 0 0,0 1 0 0 0,-1-1 0 0 0,1 0 0 0 0,0 0 0 0 0,-1 0 0 0 0,1 0 0 0 0,0-1 0 0 0,-1 1 0 0 0,1 0-1 0 0,0 0 1 0 0,-1 0 0 0 0,1 0 0 0 0,0-1 0 0 0,-1 1 0 0 0,1 0 0 0 0,-1-1 0 0 0,1 1 0 0 0,-1 0 0 0 0,1-1 41 0 0,9 1-1129 0 0,2-1-4012 0 0,-3-2-7088 0 0</inkml:trace>
</inkml:ink>
</file>

<file path=ppt/ink/ink37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29:01.6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186 30 5809 0 0,'0'0'2466'0'0,"0"0"-838"0"0,0 0-514 0 0,0 0-146 0 0,0 0 120 0 0,0 0 125 0 0,0 0 18 0 0,0 0-99 0 0,0 0-228 0 0,0 0-241 0 0,0 0-178 0 0,0-5-122 0 0,2-15-40 0 0,-2 15-6 0 0,0 5 7 0 0,0 0-33 0 0,0 0-38 0 0,0 15 534 0 0,-5 286 1912 0 0,-5 273-1277 0 0,5-441-1148 0 0,1-1-2728 0 0,9-191-4053 0 0,2 20-2952 0 0,-4 28 2125 0 0</inkml:trace>
  <inkml:trace contextRef="#ctx0" brushRef="#br0" timeOffset="563.384">530 74 9794 0 0,'0'0'1528'0'0,"0"0"-273"0"0,0 0-109 0 0,0 0 88 0 0,0 0 30 0 0,0 0-168 0 0,0 0-285 0 0,0 0-223 0 0,0 0-132 0 0,0 0-17 0 0,0 0 28 0 0,0 0 11 0 0,0 0-2 0 0,-4 25-15 0 0,-15 83-19 0 0,13 35 932 0 0,43 63-797 0 0,-8 112-220 0 0,-27-213 872 0 0,-17-116-402 0 0,-80-96-317 0 0,68 74-483 0 0,-1 1 1 0 0,-1 2-1 0 0,-2 1 0 0 0,0 1 1 0 0,-3 1-28 0 0,25 20-18 0 0,-1 1 0 0 0,1 0 1 0 0,-1 1-1 0 0,0 0 1 0 0,0 1-1 0 0,-1 0 0 0 0,1 0 1 0 0,-1 1-1 0 0,0 1 0 0 0,0 0 1 0 0,0 0-1 0 0,0 1 0 0 0,0 0 1 0 0,0 1-1 0 0,-1 1 0 0 0,1-1 1 0 0,-4 2 17 0 0,-50 43-1152 0 0,45 2-6106 0 0,23-39-1639 0 0,1-5-442 0 0</inkml:trace>
</inkml:ink>
</file>

<file path=ppt/ink/ink37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29:04.7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241 43 0 0 0,'0'0'431'0'0,"0"0"349"0"0,0 0 93 0 0,0 0-14 0 0,0 0-3 0 0,0 0 38 0 0,0 0 77 0 0,0 0 122 0 0,0 0 118 0 0,3-2 78 0 0,16-10 1243 0 0,-21-5 6755 0 0,-4 8-7711 0 0,-52 6 297 0 0,-29 61-1133 0 0,28 19-434 0 0,51-62-293 0 0,1-1 0 0 0,0 1 0 0 0,2 0 0 0 0,-1 0 0 0 0,2 1 1 0 0,0-1-1 0 0,0 1 0 0 0,2 0 0 0 0,0 0 0 0 0,1 0 0 0 0,0 1 0 0 0,2-1 0 0 0,0 3-13 0 0,0-11 6 0 0,1-1 0 0 0,0 0-1 0 0,0 0 1 0 0,1 0 0 0 0,-1 0-1 0 0,2-1 1 0 0,-1 1 0 0 0,1-1-1 0 0,0 1 1 0 0,0-1-1 0 0,1-1 1 0 0,-1 1 0 0 0,1-1-1 0 0,1 1 1 0 0,-1-1 0 0 0,1-1-1 0 0,0 1 1 0 0,0-1-1 0 0,0 0 1 0 0,0 0 0 0 0,1-1-1 0 0,0 0 1 0 0,0 0 0 0 0,-1-1-1 0 0,2 1 1 0 0,-1-2 0 0 0,0 1-1 0 0,0-1 1 0 0,1 0-1 0 0,-1 0 1 0 0,0-1 0 0 0,1 0-1 0 0,-1 0 1 0 0,0-1 0 0 0,1 0-1 0 0,2-1-5 0 0,-3 0 55 0 0,1 0-1 0 0,0 0 0 0 0,-1-1 1 0 0,1 0-1 0 0,-1-1 1 0 0,0 0-1 0 0,0 0 0 0 0,0 0 1 0 0,-1-1-1 0 0,1 0 1 0 0,-1 0-1 0 0,0-1 0 0 0,-1 1 1 0 0,1-1-1 0 0,-1-1 1 0 0,0 1-1 0 0,-1-1 0 0 0,1 0 1 0 0,1-4-55 0 0,-6 9 10 0 0,1-1 0 0 0,0 0 0 0 0,-1 0 0 0 0,0 0 1 0 0,1 0-1 0 0,-1 0 0 0 0,0 0 0 0 0,-1 0 0 0 0,1 0 0 0 0,0 0 1 0 0,-1 0-1 0 0,0 0 0 0 0,0 0 0 0 0,0 0 0 0 0,0 0 0 0 0,0 0 1 0 0,0 1-1 0 0,-1-1 0 0 0,1 0 0 0 0,-1 1 0 0 0,0 0 0 0 0,0-1 0 0 0,0 1 1 0 0,0 0-1 0 0,0 0 0 0 0,0 0 0 0 0,-1 0 0 0 0,1 0 0 0 0,-1 0 1 0 0,1 1-1 0 0,-1-1 0 0 0,0 1 0 0 0,1 0 0 0 0,-1 0 0 0 0,0 0 1 0 0,0 0-1 0 0,0 0 0 0 0,0 1 0 0 0,0-1 0 0 0,0 1 0 0 0,0 0 1 0 0,0 0-1 0 0,0 0 0 0 0,0 0 0 0 0,0 0 0 0 0,0 1 0 0 0,0-1 1 0 0,0 1-1 0 0,0 0 0 0 0,0 0-10 0 0,-42 13-456 0 0,115-13 468 0 0,111-30 473 0 0,-158 20-2778 0 0,-14-4-8529 0 0,-7 9-1149 0 0</inkml:trace>
</inkml:ink>
</file>

<file path=ppt/ink/ink37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29:06.2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39 214 2577 0 0,'0'0'1310'0'0,"0"0"-68"0"0,0 0 9 0 0,0 0 132 0 0,0 0 155 0 0,0 0 137 0 0,0 0 18 0 0,0 0-148 0 0,0 0-236 0 0,0 0-314 0 0,0 0-300 0 0,0 0-187 0 0,0 0-70 0 0,-7-4 4 0 0,-21-8 21 0 0,28 12-431 0 0,-1 0-1 0 0,1 0 1 0 0,0-1 0 0 0,0 1 0 0 0,-1 0-1 0 0,1 0 1 0 0,0-1 0 0 0,0 1-1 0 0,0 0 1 0 0,-1-1 0 0 0,1 1 0 0 0,0 0-1 0 0,0-1 1 0 0,0 1 0 0 0,0 0-1 0 0,0-1 1 0 0,0 1 0 0 0,0 0-1 0 0,0-1 1 0 0,0 1 0 0 0,0 0 0 0 0,0-1-1 0 0,0 1 1 0 0,0 0 0 0 0,0-1-1 0 0,0 1 1 0 0,0 0 0 0 0,0 0 0 0 0,0-1-1 0 0,0 1 1 0 0,1 0 0 0 0,-1-1-1 0 0,0 1 1 0 0,0 0 0 0 0,0-1-1 0 0,1 1 1 0 0,-1 0 0 0 0,0 0 0 0 0,0-1-1 0 0,0 1 1 0 0,1 0 0 0 0,-1 0-1 0 0,0 0 1 0 0,1-1 0 0 0,-1 1 0 0 0,0 0-1 0 0,0 0 1 0 0,1 0 0 0 0,-1 0-1 0 0,0 0 1 0 0,1 0 0 0 0,-1 0 0 0 0,0-1-1 0 0,1 1 1 0 0,-1 0 0 0 0,0 0-1 0 0,1 0 1 0 0,-1 0 0 0 0,0 0-1 0 0,1 1 1 0 0,-1-1 0 0 0,1 0-32 0 0,33-7 644 0 0,2 1 0 0 0,-1 3 0 0 0,1 0 0 0 0,-1 3 0 0 0,28 2-644 0 0,9-1 262 0 0,164-7 87 0 0,-223 3 182 0 0,-20 3 1041 0 0,-22-1-943 0 0,19-1-609 0 0,-1 0 0 0 0,1 0 0 0 0,0-1 0 0 0,0 0 0 0 0,0-1 0 0 0,0-1 0 0 0,0 1 0 0 0,1-1 0 0 0,0-1 0 0 0,0 0 0 0 0,-1-1-20 0 0,-16-50-642 0 0,44 22-4404 0 0,-6 28 1641 0 0,-3 0-3456 0 0,0 3-4718 0 0</inkml:trace>
</inkml:ink>
</file>

<file path=ppt/ink/ink37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2:29.7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11 1912 0 0,'0'0'1807'0'0,"0"0"-10"0"0,0 0-2 0 0,0 0 69 0 0,0 0-53 0 0,0 0-173 0 0,0 0-216 0 0,0 0-251 0 0,0 0-210 0 0,0 0-146 0 0,0 0-80 0 0,9-9 971 0 0,-7 8 2737 0 0,38 8-2454 0 0,136 3 124 0 0,-63-9-1563 0 0,211 2 267 0 0,-296 8-518 0 0,-28-13-1550 0 0,6-3-8400 0 0,-3 5 3327 0 0,-1 0-5007 0 0</inkml:trace>
</inkml:ink>
</file>

<file path=ppt/ink/ink37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2:30.8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 11 368 0 0,'0'0'2231'0'0,"0"0"-413"0"0,0 0-230 0 0,0 0-186 0 0,0 0-138 0 0,0 0-146 0 0,0 0-135 0 0,0 0-127 0 0,0 0-89 0 0,0 0-47 0 0,0 0 4 0 0,0 0 61 0 0,0 0 70 0 0,-5 1 25 0 0,-3 1-2006 0 0,-1 2 4962 0 0,28 0 2582 0 0,399-11-2735 0 0,-233-4-3075 0 0,-170 10-270 0 0,2 0-1367 0 0,-14-1-10770 0 0,1 6 232 0 0</inkml:trace>
</inkml:ink>
</file>

<file path=ppt/ink/ink37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2:34.6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1 140 5705 0 0,'0'0'1733'0'0,"0"0"16"0"0,0 0 24 0 0,0 0 43 0 0,0 0-72 0 0,0 0-234 0 0,0 0-315 0 0,0 0-325 0 0,0 0-222 0 0,0 0-94 0 0,0 0-20 0 0,0 0 11 0 0,24 4 2325 0 0,227-22 1749 0 0,-226 14-4482 0 0,0 1 1 0 0,0 1 0 0 0,0 2 0 0 0,1 0-1 0 0,-1 2 1 0 0,0 0 0 0 0,20 6-138 0 0,-24-1 111 0 0,-21-6-99 0 0,0-1 2 0 0,0 0 4 0 0,0 0 2 0 0,0 0-4 0 0,0 0 16 0 0,0 0-3 0 0,0 0 11 0 0,0 0 12 0 0,0 0 4 0 0,0 0 20 0 0,0 0-7 0 0,0 0 26 0 0,0 0 9 0 0,0 0 23 0 0,0 0-6 0 0,0 0-8 0 0,0 0-1 0 0,0 0 4 0 0,0 0 10 0 0,0 0-20 0 0,0 0 7 0 0,0 0-15 0 0,0 0-3 0 0,0 0 16 0 0,0 0-10 0 0,0 0 0 0 0,0 0-5 0 0,-19-22 116 0 0,-38-37-254 0 0,9 4-2696 0 0,47 54 1741 0 0,-1 4-11716 0 0,2-2 10057 0 0,0 3-9039 0 0</inkml:trace>
</inkml:ink>
</file>

<file path=ppt/ink/ink3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5:08.5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264 174 4513 0 0,'0'0'2754'0'0,"0"0"-883"0"0,0 0-132 0 0,0 0 267 0 0,0 0 122 0 0,0 0-163 0 0,0 0-345 0 0,0 0-396 0 0,0 0-305 0 0,0 0-248 0 0,0 0-212 0 0,0 0-186 0 0,0 0-122 0 0,-9-2-23 0 0,2 0-92 0 0,-50 6 232 0 0,-127 88 1358 0 0,184-91-1620 0 0,-1 0 1 0 0,1 0 0 0 0,0 0 0 0 0,0 0 0 0 0,-1 0-1 0 0,1 0 1 0 0,0 1 0 0 0,0-1 0 0 0,0 0-1 0 0,0 0 1 0 0,0 0 0 0 0,1 0 0 0 0,-1 0 0 0 0,0 0-1 0 0,0 0 1 0 0,1 1 0 0 0,-1-1 0 0 0,1 0 0 0 0,-1 0-1 0 0,1 0 1 0 0,-1 0 0 0 0,1 0 0 0 0,-1-1 0 0 0,1 1-1 0 0,0 0 1 0 0,0 0 0 0 0,-1 0 0 0 0,1 0 0 0 0,0-1-1 0 0,0 1 1 0 0,0 0 0 0 0,0-1 0 0 0,0 1 0 0 0,0-1-1 0 0,0 1 1 0 0,0-1 0 0 0,0 0 0 0 0,0 1 0 0 0,0-1-1 0 0,0 0 1 0 0,1 0 0 0 0,-1 1 0 0 0,0-1 0 0 0,0 0-7 0 0,0 0 7 0 0,37 17 133 0 0,-32-16-95 0 0,0 1 0 0 0,0-1 0 0 0,0 1-1 0 0,-1 0 1 0 0,1 1 0 0 0,-1 0 0 0 0,1-1-1 0 0,-1 2 1 0 0,0-1 0 0 0,0 0-1 0 0,0 1 1 0 0,-1 0 0 0 0,1 0 0 0 0,-1 1-1 0 0,0-1 1 0 0,0 1 0 0 0,-1 0-1 0 0,1 0 1 0 0,-1 0 0 0 0,0 0 0 0 0,-1 0-1 0 0,1 1 1 0 0,-1 0 0 0 0,0-1-1 0 0,0 1 1 0 0,-1 0 0 0 0,1 0 0 0 0,-1 2-45 0 0,-1-2 61 0 0,0 0 1 0 0,0 1 0 0 0,-1-1-1 0 0,0 0 1 0 0,0 0 0 0 0,-1 0-1 0 0,1 0 1 0 0,-1 0 0 0 0,-1 0 0 0 0,1 0-1 0 0,-1-1 1 0 0,0 1 0 0 0,0-1-1 0 0,0 1 1 0 0,-1-1 0 0 0,0 0-1 0 0,0-1 1 0 0,0 1 0 0 0,-3 1-62 0 0,-110 79-240 0 0,101-81-1153 0 0,14-5-2545 0 0,1-2-3611 0 0,1 3-4144 0 0</inkml:trace>
  <inkml:trace contextRef="#ctx0" brushRef="#br0" timeOffset="273.763">636 1 17028 0 0,'0'0'1973'0'0,"0"0"-728"0"0,0 0-217 0 0,0 0 81 0 0,0 0 69 0 0,0 0-11 0 0,0 0-186 0 0,0 0-223 0 0,5 36-170 0 0,16 119-136 0 0,-29-56 39 0 0,2-81-395 0 0,-56 189 169 0 0,44-134-485 0 0,4-45-1108 0 0,7-21-2828 0 0,-2-4-5095 0 0,6-3-2873 0 0</inkml:trace>
  <inkml:trace contextRef="#ctx0" brushRef="#br0" timeOffset="510.729">426 310 15283 0 0,'0'0'1769'0'0,"0"0"-761"0"0,0 0-120 0 0,0 0-80 0 0,0 0-48 0 0,0 0-55 0 0,195-70-161 0 0,-162 63-192 0 0,6 3-176 0 0,-6 4-144 0 0,0-4-240 0 0,-7 4-256 0 0,2 0-577 0 0,-8 4-1359 0 0,-5 3-3345 0 0,-4-3-6690 0 0</inkml:trace>
  <inkml:trace contextRef="#ctx0" brushRef="#br0" timeOffset="667.55">976 280 8426 0 0,'0'0'3683'0'0,"0"0"-1637"0"0,0 0-719 0 0,0 0-120 0 0,0 0-40 0 0,0 0-120 0 0,0 0-215 0 0,0 0-251 0 0,0 0-199 0 0,0 0-149 0 0,0 0-74 0 0,0 0-63 0 0,-15 29-52 0 0,-45 85-8 0 0,59-113-35 0 0,0 0 1 0 0,0 0-1 0 0,0-1 0 0 0,0 1 1 0 0,0 0-1 0 0,0 0 0 0 0,1 0 1 0 0,-1 0-1 0 0,0 0 1 0 0,0 0-1 0 0,1 0 0 0 0,-1 0 1 0 0,1 0-1 0 0,-1 0 0 0 0,1 0 1 0 0,-1 0-1 0 0,1 0 1 0 0,0 1-1 0 0,-1-1 0 0 0,1 0 1 0 0,0 0-1 0 0,0 0 0 0 0,0 1 1 0 0,0-1-1 0 0,0 0 1 0 0,0 0-1 0 0,1 1 0 0 0,-1-1 1 0 0,0 0-1 0 0,0 0 0 0 0,1 0 1 0 0,-1 0-1 0 0,1 0 1 0 0,-1 1-1 0 0,1-1 0 0 0,0 0 1 0 0,-1 0-1 0 0,1 0 0 0 0,0 0 1 0 0,0-1-1 0 0,-1 1 1 0 0,1 0-1 0 0,1 0-1 0 0,2 2 20 0 0,3 0 120 0 0,-1 0 1 0 0,1 0-1 0 0,0 0 1 0 0,0-1 0 0 0,1 0-1 0 0,-1-1 1 0 0,0 0 0 0 0,1 0-1 0 0,-1 0 1 0 0,1-1 0 0 0,-1 0-1 0 0,1 0 1 0 0,-1-1-1 0 0,0 0 1 0 0,1-1 0 0 0,-1 1-1 0 0,0-1 1 0 0,0-1 0 0 0,0 1-1 0 0,0-1 1 0 0,0 0 0 0 0,3-3-141 0 0,-4 3 115 0 0,0 0 1 0 0,-1 0-1 0 0,1-1 1 0 0,0 0-1 0 0,-1 0 1 0 0,0-1-1 0 0,0 1 1 0 0,0-1-1 0 0,-1 0 1 0 0,0 0-1 0 0,0-1 1 0 0,0 1-1 0 0,0-1 1 0 0,-1 0-1 0 0,0 0 1 0 0,0 0-1 0 0,-1 0 1 0 0,0-1-1 0 0,0 1 1 0 0,0-1-1 0 0,-1 1 1 0 0,0-1-1 0 0,0 0 1 0 0,0 1-1 0 0,-1-1 1 0 0,0 0-1 0 0,-1 0 1 0 0,0-5-116 0 0,-1 9-33 0 0,1 0 0 0 0,-1 0 1 0 0,1 0-1 0 0,-1 0 0 0 0,0 1 1 0 0,0-1-1 0 0,0 1 0 0 0,0-1 1 0 0,-1 1-1 0 0,1 0 0 0 0,-1 0 1 0 0,1 0-1 0 0,-1 0 0 0 0,0 0 1 0 0,1 1-1 0 0,-1-1 1 0 0,0 1-1 0 0,0 0 0 0 0,0 0 1 0 0,0 0-1 0 0,-1 0 0 0 0,1 0 1 0 0,0 1-1 0 0,0-1 0 0 0,-1 1 1 0 0,1 0-1 0 0,-2 0 33 0 0,-34-1-6249 0 0,35 1 5114 0 0,-9 0-10774 0 0</inkml:trace>
  <inkml:trace contextRef="#ctx0" brushRef="#br0" timeOffset="1115.913">1356 512 16748 0 0,'0'0'425'0'0,"0"0"-261"0"0,0 0 39 0 0,0 0 121 0 0,0 0 32 0 0,0 0-41 0 0,0 0-79 0 0,0 0-88 0 0,0 0-43 0 0,0 0-24 0 0,0 0-18 0 0,0 0-15 0 0,-19 32 17 0 0,-58 98 29 0 0,35-52 869 0 0,45-87 3314 0 0,27-60-2276 0 0,19-20-978 0 0,-37 61-923 0 0,1 1-1 0 0,2 0 1 0 0,0 1-1 0 0,2 1 1 0 0,1 0 0 0 0,1 2-1 0 0,1 0 1 0 0,1 1-1 0 0,0 1 1 0 0,2 1 0 0 0,1 0-1 0 0,10-4-99 0 0,-16 13 15 0 0,1 2 0 0 0,0 0-1 0 0,0 1 1 0 0,1 1 0 0 0,0 1-1 0 0,0 1 1 0 0,1 1 0 0 0,-1 0-1 0 0,1 2 1 0 0,2 0-15 0 0,-17 3 9 0 0,0 0 1 0 0,-1 1 0 0 0,1-1-1 0 0,-1 1 1 0 0,1 1-1 0 0,-1-1 1 0 0,0 1 0 0 0,0 0-1 0 0,0 0 1 0 0,0 0-1 0 0,-1 1 1 0 0,1-1-1 0 0,-1 1 1 0 0,0 0 0 0 0,0 1-1 0 0,0-1 1 0 0,-1 1-1 0 0,0-1 1 0 0,1 1 0 0 0,-2 0-1 0 0,1 1 1 0 0,0-1-1 0 0,-1 0 1 0 0,0 1-1 0 0,-1-1 1 0 0,1 1 0 0 0,-1-1-1 0 0,0 1 1 0 0,0 0-1 0 0,-1 0 1 0 0,1-1 0 0 0,-1 1-1 0 0,-1 0 1 0 0,1 0-1 0 0,-1 0 1 0 0,0-1 0 0 0,0 1-1 0 0,-1-1 1 0 0,1 1-1 0 0,-1-1 1 0 0,-1 1-1 0 0,1-1 1 0 0,-1 0 0 0 0,0 0-1 0 0,0 0 1 0 0,0 0-1 0 0,-1-1 1 0 0,0 2-10 0 0,-4 1 4 0 0,0 0 0 0 0,-1 0 1 0 0,1-1-1 0 0,-1 0 0 0 0,-1-1 0 0 0,1 0 0 0 0,-1 0 1 0 0,1-1-1 0 0,-1 0 0 0 0,-1-1 0 0 0,1 0 0 0 0,0-1 1 0 0,-1 0-1 0 0,1-1 0 0 0,-1 0 0 0 0,1 0 1 0 0,-1-1-1 0 0,0 0 0 0 0,-6-2-4 0 0,9 1-91 0 0,1 0 0 0 0,0-1 0 0 0,-1 0 1 0 0,1 0-1 0 0,0-1 0 0 0,0 0 0 0 0,0 0 0 0 0,0-1 0 0 0,1 0 0 0 0,-1 0 0 0 0,1 0 1 0 0,0-1-1 0 0,0 0 0 0 0,1 0 0 0 0,-1 0 0 0 0,1-1 0 0 0,0 0 0 0 0,1 0 1 0 0,-1 0-1 0 0,1-1 0 0 0,1 1 0 0 0,-1-1 0 0 0,1 0 0 0 0,0-2 91 0 0,-24-65-10977 0 0,23 59-1321 0 0</inkml:trace>
</inkml:ink>
</file>

<file path=ppt/ink/ink37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2:36.7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115 0 8242 0 0,'0'0'2127'0'0,"0"0"-179"0"0,0 0-94 0 0,0 0-43 0 0,0 0-163 0 0,0 0-261 0 0,0 0-293 0 0,0 0-259 0 0,0 0-172 0 0,0 0-118 0 0,0 0-57 0 0,0 0 10 0 0,0 0 2 0 0,11 27 3285 0 0,-4 6-3438 0 0,-1 0 1 0 0,-2 1-1 0 0,-2 0 1 0 0,-1 0 0 0 0,-1 0-1 0 0,-4 21-347 0 0,-2-13 79 0 0,-1-1 0 0 0,-3 1 0 0 0,-1-1 1 0 0,-2-1-1 0 0,-11 23-79 0 0,-6 20 22 0 0,3 2 6 0 0,14-37 62 0 0,13-47-92 0 0,357 3 1281 0 0,-174-8-899 0 0,-138 15-331 0 0,-45-11-38 0 0,0 0 14 0 0,0 0-4 0 0,0 0-1 0 0,-43-11-4055 0 0,39 9-473 0 0,3 1 1613 0 0,0 0-9406 0 0</inkml:trace>
</inkml:ink>
</file>

<file path=ppt/ink/ink37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2:37.0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19116 0 0,'0'0'1448'0'0,"0"0"-409"0"0,0 0-172 0 0,0 0 91 0 0,0 0 75 0 0,0 0-49 0 0,0 0-178 0 0,0 0-230 0 0,0 0-151 0 0,0 0-34 0 0,0 0-15 0 0,0 0-5 0 0,2 9 8 0 0,18 158 884 0 0,-16-156-2768 0 0,7-16-10192 0 0,-8 4-132 0 0</inkml:trace>
</inkml:ink>
</file>

<file path=ppt/ink/ink37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2:38.2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1 203 1664 0 0,'0'0'3257'0'0,"0"0"-942"0"0,0 0-157 0 0,0 0 52 0 0,0 0-2 0 0,0 0-118 0 0,0 0-312 0 0,0 0-321 0 0,0 0-298 0 0,0 0-249 0 0,0 0-149 0 0,0 0-86 0 0,0 0-68 0 0,6 1 2918 0 0,22 1-2964 0 0,132 17 471 0 0,2 7-747 0 0,84-11 1743 0 0,-264-37-1725 0 0,-109-162-33 0 0,110 129-2994 0 0,33 51-1899 0 0,-10 4 137 0 0,1 0-7708 0 0</inkml:trace>
</inkml:ink>
</file>

<file path=ppt/ink/ink37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2:35.4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425 227 0 0 0,'0'0'216'0'0,"0"0"767"0"0,0 0 192 0 0,0 0 8 0 0,0 0-47 0 0,0 0-30 0 0,0 0-29 0 0,0 0-61 0 0,0 0-26 0 0,0 0 19 0 0,0 0-11 0 0,0 0 30 0 0,3-11 48 0 0,8-34 13 0 0,-6 31-239 0 0,0 8 5657 0 0,-5 10 159 0 0,-3 1-5534 0 0,-220 213 551 0 0,56-35-1414 0 0,124-139-229 0 0,31-42-1070 0 0,13-28-5137 0 0,0 21 5512 0 0,7-16-7517 0 0,-4 13-3160 0 0</inkml:trace>
  <inkml:trace contextRef="#ctx0" brushRef="#br0" timeOffset="456.984">164 2 10258 0 0,'0'0'2305'0'0,"0"0"-277"0"0,0 0-277 0 0,0 0-112 0 0,0 0-68 0 0,0 0-159 0 0,0 0-222 0 0,0 0-210 0 0,0 0-189 0 0,0 0-177 0 0,0 0-121 0 0,0 0-84 0 0,-3-2-64 0 0,-14 4 611 0 0,17 28 338 0 0,0-26-1261 0 0,3 10 137 0 0,0-1 0 0 0,1 0 0 0 0,1 0 0 0 0,0-1 0 0 0,0 1 0 0 0,1-1 0 0 0,1-1 0 0 0,0 1 0 0 0,1-1 0 0 0,3 3-170 0 0,11 21 201 0 0,-1-4-105 0 0,-2 2-1 0 0,-1 0 0 0 0,-2 0 1 0 0,-1 2-1 0 0,-1 0 1 0 0,2 14-96 0 0,46 188 233 0 0,-61-237-377 0 0,1 0 0 0 0,-1 1-1 0 0,0-1 1 0 0,1 0 0 0 0,-1 0 0 0 0,1 0 0 0 0,-1 0 0 0 0,1-1-1 0 0,-1 1 1 0 0,1 0 0 0 0,-1-1 0 0 0,1 1 0 0 0,-1-1-1 0 0,1 1 1 0 0,-1-1 0 0 0,0 1 0 0 0,0-1 0 0 0,1 0 0 0 0,-1 0-1 0 0,0 0 1 0 0,0 0 0 0 0,0 0 0 0 0,0 0 0 0 0,0 0 0 0 0,0 0-1 0 0,0 0 1 0 0,0 0 0 0 0,0-1 0 0 0,0 1 0 0 0,-1 0-1 0 0,1-1 1 0 0,0 1 0 0 0,-1-1 144 0 0,21-21-4721 0 0,-13 14 208 0 0,0 1-7478 0 0</inkml:trace>
</inkml:ink>
</file>

<file path=ppt/ink/ink37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2:33.2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1 202 0 0 0,'0'0'115'0'0,"0"0"415"0"0,0 0 52 0 0,0 0-87 0 0,0 0-113 0 0,0 0-56 0 0,0 0-15 0 0,9-11 31 0 0,41-50 649 0 0,-29 42 3754 0 0,-14 13-9 0 0,0 0 5930 0 0,-4 43-8844 0 0,5 202-982 0 0,-9-220-793 0 0,-22 220 250 0 0,15-134 258 0 0,8-103-524 0 0,2-54 2064 0 0,7 2-2036 0 0,2 0 0 0 0,2 0-1 0 0,2 1 1 0 0,3 1 0 0 0,1 1 0 0 0,18-29-59 0 0,99-179 57 0 0,-86 192 13 0 0,-38 86-144 0 0,20 170 84 0 0,-9-156-1361 0 0,7-36-7432 0 0,-23-2 1508 0 0,-3-2-4704 0 0</inkml:trace>
  <inkml:trace contextRef="#ctx0" brushRef="#br0" timeOffset="658.54">564 692 5993 0 0,'0'0'2638'0'0,"0"0"-723"0"0,0 0-294 0 0,0 0 120 0 0,0 0 77 0 0,0 0-136 0 0,0 0-231 0 0,0 0-311 0 0,0 0-265 0 0,0 0-164 0 0,0 0-83 0 0,0 0-44 0 0,0 0-7 0 0,2-4 2447 0 0,-2 4-2798 0 0,12 22 855 0 0,7 115 824 0 0,-20-84-3962 0 0,0-26-2564 0 0,1-34 856 0 0,0 0-3599 0 0,0 3-4439 0 0</inkml:trace>
</inkml:ink>
</file>

<file path=ppt/ink/ink37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2:42.5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74 7986 0 0,'0'0'2608'0'0,"0"0"-701"0"0,0 0-278 0 0,0 0 0 0 0,0 0-3 0 0,0 0-156 0 0,0 0-297 0 0,0 0-319 0 0,0 0-253 0 0,0 0-161 0 0,0 0-94 0 0,0 0-17 0 0,0 0 15 0 0,4 3 50 0 0,1 0-219 0 0,0-1 0 0 0,1 0 0 0 0,-1 0 0 0 0,1 0 1 0 0,0 0-1 0 0,-1-1 0 0 0,1 0 0 0 0,0 0 1 0 0,0-1-1 0 0,0 1 0 0 0,0-1 0 0 0,0-1 0 0 0,2 0-175 0 0,-7 1 8 0 0,233-9 1900 0 0,-4 4-778 0 0,-241 11 93 0 0,-78-75-961 0 0,78 55-1472 0 0,11 13 557 0 0,0 1-348 0 0,0 0-413 0 0,3 1-3429 0 0,2 1 1121 0 0,-4-1 1908 0 0,3 3-9776 0 0</inkml:trace>
</inkml:ink>
</file>

<file path=ppt/ink/ink37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2:43.1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437 81 3209 0 0,'0'0'4403'0'0,"0"0"-2069"0"0,0 0-618 0 0,0 0 70 0 0,0 0 83 0 0,0 0-108 0 0,0 0-222 0 0,0 0-290 0 0,0 0-285 0 0,0 0-201 0 0,0 0-158 0 0,0 0-94 0 0,0 0-48 0 0,-6-4 1574 0 0,3 18-1788 0 0,0 0 1 0 0,-1 0-1 0 0,-1 0 0 0 0,0-1 0 0 0,-1 0 0 0 0,0 0 0 0 0,-1-1 0 0 0,-1 1 0 0 0,0-1 0 0 0,0-1 1 0 0,-1 0-1 0 0,-1 0 0 0 0,-9 8-249 0 0,13-11 75 0 0,-257 246 442 0 0,251-235-377 0 0,2-6-3529 0 0,13-76-3762 0 0,-1 37-370 0 0,-1 18 3860 0 0,0-1-3797 0 0</inkml:trace>
  <inkml:trace contextRef="#ctx0" brushRef="#br0" timeOffset="422.955">0 7 9378 0 0,'0'0'2280'0'0,"0"0"-240"0"0,0 0-145 0 0,0 0-118 0 0,0 0-154 0 0,0 0-221 0 0,0 0-307 0 0,0 0-258 0 0,0 0-180 0 0,0 0-127 0 0,0 0-68 0 0,0 0-37 0 0,2-6 1290 0 0,182 244 1653 0 0,13-2-2843 0 0,-67-81-422 0 0,-121-146-347 0 0,6 8 330 0 0,-12-17-3139 0 0,-7-11-4169 0 0,2 10-4975 0 0</inkml:trace>
</inkml:ink>
</file>

<file path=ppt/ink/ink37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2:40.6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17 211 3689 0 0,'0'0'2635'0'0,"0"0"-921"0"0,0 0-354 0 0,0 0 47 0 0,0 0 148 0 0,0 0-12 0 0,0 0-200 0 0,0 0-292 0 0,0 0-251 0 0,0 0-165 0 0,0 0-91 0 0,0 0-29 0 0,0 0-55 0 0,-2 16-20 0 0,-6 115 1042 0 0,11 123 1011 0 0,-11-174-2031 0 0,6-76 3016 0 0,19-106-3129 0 0,38-97-119 0 0,25-37-30 0 0,-76 225-197 0 0,1 0 0 0 0,0 1 0 0 0,1-1 0 0 0,0 1 0 0 0,0 0 0 0 0,1 0 0 0 0,1 1 0 0 0,0 0 0 0 0,0 0 0 0 0,0 1 0 0 0,1 0 0 0 0,1 1 1 0 0,-1-1-1 0 0,1 2 0 0 0,0 0 0 0 0,1 0 0 0 0,8-4-3 0 0,5 12 14 0 0,-8 26 5 0 0,-10 38-906 0 0,-2-38-4357 0 0,-2-15 419 0 0,-1-9-5920 0 0</inkml:trace>
  <inkml:trace contextRef="#ctx0" brushRef="#br0" timeOffset="951.738">374 542 4937 0 0,'0'0'2247'0'0,"0"0"-370"0"0,0 0-122 0 0,0 0 84 0 0,0 0 44 0 0,0 0-148 0 0,0 0-315 0 0,0 0-313 0 0,0 0-224 0 0,0 0-150 0 0,0 0-83 0 0,0 0-63 0 0,8-3-50 0 0,17-6 277 0 0,0 1 0 0 0,1 0 0 0 0,0 2 0 0 0,0 2 0 0 0,18-2-814 0 0,-43 6 17 0 0,0 0-1 0 0,0-1 0 0 0,0 1 0 0 0,-1 0 1 0 0,1 0-1 0 0,0 0 0 0 0,0 0 0 0 0,0 0 1 0 0,-1 0-1 0 0,1 0 0 0 0,0 0 0 0 0,0 0 1 0 0,0 0-1 0 0,-1 1 0 0 0,1-1 1 0 0,0 0-1 0 0,0 0 0 0 0,-1 1 0 0 0,1-1 1 0 0,0 1-1 0 0,0-1 0 0 0,-1 1 0 0 0,1-1 1 0 0,-1 1-1 0 0,1-1 0 0 0,0 1 0 0 0,-1-1 1 0 0,1 1-1 0 0,-1 0 0 0 0,1-1 0 0 0,-1 1 1 0 0,0 0-1 0 0,1-1 0 0 0,-1 1 1 0 0,1 0-1 0 0,-1 0 0 0 0,0-1 0 0 0,0 1 1 0 0,0 0-1 0 0,1 0 0 0 0,-1 0 0 0 0,0-1 1 0 0,0 1-1 0 0,0 0 0 0 0,0 0 0 0 0,0 0 1 0 0,-1-1-1 0 0,1 1 0 0 0,0 0 1 0 0,0 0-1 0 0,0 0 0 0 0,-1-1 0 0 0,1 1 1 0 0,0 0-1 0 0,-1 0 0 0 0,1-1 0 0 0,0 1 1 0 0,-1 0-1 0 0,1-1 0 0 0,-1 1 0 0 0,0-1 1 0 0,1 1-1 0 0,-1 0 0 0 0,1-1 1 0 0,-1 1-1 0 0,0-1-16 0 0,-189 200 1021 0 0,189-198-1005 0 0,-1 0 0 0 0,0 0-1 0 0,1 0 1 0 0,-1 1-1 0 0,1-1 1 0 0,0 0-1 0 0,0 1 1 0 0,0 0 0 0 0,0-1-1 0 0,0 1 1 0 0,0-1-1 0 0,1 1 1 0 0,-1 0 0 0 0,1 0-1 0 0,0-1 1 0 0,0 1-1 0 0,0 0 1 0 0,0 0 0 0 0,0-1-1 0 0,1 1 1 0 0,-1 0-1 0 0,1-1 1 0 0,0 1-1 0 0,-1 0 1 0 0,1-1 0 0 0,0 1-1 0 0,1-1 1 0 0,-1 0-1 0 0,0 1 1 0 0,1-1 0 0 0,0 0-1 0 0,-1 1 1 0 0,1-1-1 0 0,0 0 1 0 0,0-1-1 0 0,0 1 1 0 0,0 0 0 0 0,0 0-1 0 0,1-1 1 0 0,-1 1-1 0 0,0-1 1 0 0,1 0 0 0 0,-1 0-1 0 0,1 0 1 0 0,-1 0-1 0 0,1 0 1 0 0,0 0-1 0 0,-1-1 1 0 0,1 1 0 0 0,0-1-1 0 0,1 0-15 0 0,119 1 711 0 0,-119-26-3137 0 0,-5 11-2749 0 0,1 9-1906 0 0,0 1-4945 0 0</inkml:trace>
</inkml:ink>
</file>

<file path=ppt/ink/ink37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2:39.4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1 250 4609 0 0,'0'0'1359'0'0,"0"0"40"0"0,0 0 96 0 0,0 0 184 0 0,0 0 129 0 0,0 0-69 0 0,0 0-238 0 0,0 0-301 0 0,0 0-240 0 0,0 0-174 0 0,0 0-84 0 0,0-5 1334 0 0,0 3 2818 0 0,74 9-3544 0 0,111-18-224 0 0,-8 0-671 0 0,-177 11-415 0 0,0-8-7399 0 0,0 2-3330 0 0,0 6-81 0 0</inkml:trace>
  <inkml:trace contextRef="#ctx0" brushRef="#br0" timeOffset="409.566">209 0 8642 0 0,'0'0'1739'0'0,"0"0"-196"0"0,0 0-87 0 0,0 0 65 0 0,0 0 36 0 0,0 0-103 0 0,0 0-246 0 0,0 0-293 0 0,0 0-246 0 0,0 0-172 0 0,0 0-115 0 0,0 0-44 0 0,0 0-26 0 0,-2 2-20 0 0,2 48 2416 0 0,5 83-909 0 0,29 115-1001 0 0,-32-185-790 0 0,-2-62-32 0 0,0-1-9 0 0,0 0-43 0 0,0 0-32 0 0,0 0-20 0 0,0 0-50 0 0,0 0-58 0 0,0 0-59 0 0,0 0-111 0 0,0 0-121 0 0,0 0-131 0 0,0 0-195 0 0,6-8-5590 0 0,-3 6 838 0 0,1 1-5191 0 0</inkml:trace>
</inkml:ink>
</file>

<file path=ppt/ink/ink37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3:16.9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43 229 5417 0 0,'0'0'1798'0'0,"0"0"-52"0"0,0 0-26 0 0,0 0 95 0 0,0 0 49 0 0,0 0-141 0 0,0 0-266 0 0,0 0-284 0 0,0 0-251 0 0,0 0-194 0 0,0 0-109 0 0,0 0-54 0 0,0 0-42 0 0,-7 0-11 0 0,-21 3-32 0 0,20-2-37 0 0,8-1-31 0 0,0 0-38 0 0,0 0-22 0 0,0 0-14 0 0,0 0-10 0 0,0 0-34 0 0,0 0-22 0 0,0 0-23 0 0,0 0-35 0 0,35 8 1511 0 0,24 0-1309 0 0,0-1 0 0 0,1-3 0 0 0,-1-3-1 0 0,29-4-415 0 0,58-8 332 0 0,-145 11-310 0 0,-1 0 0 0 0,0 0-24 0 0,0 0 15 0 0,0 0 14 0 0,0 0-9 0 0,0 0-2 0 0,0 0-1 0 0,0 0-6 0 0,0 0 7 0 0,-24-15 2042 0 0,-96-135-1920 0 0,71 87-2214 0 0,48 52-3579 0 0,1 7-2814 0 0,0 1-4500 0 0</inkml:trace>
</inkml:ink>
</file>

<file path=ppt/ink/ink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17:24.3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69 702 0 0 0,'0'0'1564'0'0,"0"0"221"0"0,0 0 399 0 0,0 0 313 0 0,0 0-15 0 0,0 0-323 0 0,0 0-470 0 0,0 0-431 0 0,0 0-299 0 0,0 0-182 0 0,0 0-144 0 0,-4 12 1384 0 0,61 2 2127 0 0,37-25-1514 0 0,-89 10-2590 0 0,-1 0 1 0 0,0-1-1 0 0,1 0 1 0 0,-1 0 0 0 0,0 0-1 0 0,0 0 1 0 0,-1-1-1 0 0,1 0 1 0 0,0 1-1 0 0,-1-1 1 0 0,0-1 0 0 0,1 1-1 0 0,-1 0 1 0 0,0-1-1 0 0,-1 0 1 0 0,1 1-1 0 0,-1-1 1 0 0,0 0 0 0 0,0 0-1 0 0,0 0 1 0 0,0-1-1 0 0,-1 1 1 0 0,1 0-1 0 0,-1-1 1 0 0,0 1 0 0 0,0-2-41 0 0,-3 4-2 0 0,0 0 1 0 0,1 0 0 0 0,-1 1 0 0 0,0-1 0 0 0,0 0-1 0 0,0 1 1 0 0,0 0 0 0 0,0-1 0 0 0,0 1-1 0 0,-1 0 1 0 0,1 0 0 0 0,0 0 0 0 0,-1 0 0 0 0,1 1-1 0 0,0-1 1 0 0,-1 1 0 0 0,1-1 0 0 0,-1 1-1 0 0,1 0 1 0 0,-1 0 0 0 0,1 0 0 0 0,-1 0 0 0 0,1 0-1 0 0,-1 1 1 0 0,1-1 0 0 0,-1 1 0 0 0,1 0 1 0 0,-6-1-33 0 0,-4 2 10 0 0,-1 0 1 0 0,0 2-1 0 0,1-1 0 0 0,0 1 0 0 0,-1 1 0 0 0,2 0 0 0 0,-1 1 0 0 0,1 0 1 0 0,0 1-1 0 0,0 0 0 0 0,0 1 0 0 0,1 0 0 0 0,0 0 0 0 0,1 1 1 0 0,-5 6 22 0 0,11-11 3 0 0,-1-1 0 0 0,1 1 0 0 0,0 0 0 0 0,0-1 0 0 0,0 1 0 0 0,0 1 0 0 0,1-1 0 0 0,0 0 0 0 0,0 1 0 0 0,0-1 0 0 0,0 1 0 0 0,1-1 0 0 0,0 1 0 0 0,0 0 0 0 0,0 0 0 0 0,0 0 0 0 0,1-1 0 0 0,0 1 0 0 0,0 0 1 0 0,0 0-1 0 0,0 0 0 0 0,1 0 0 0 0,0 0 0 0 0,0-1 0 0 0,0 1 0 0 0,1 0 0 0 0,-1-1 0 0 0,1 1 0 0 0,0-1 0 0 0,1 1 0 0 0,-1-1 0 0 0,1 0 0 0 0,0 0 0 0 0,0 0 0 0 0,0-1 0 0 0,0 1 0 0 0,1-1 0 0 0,-1 1 0 0 0,1-1 0 0 0,0 0 1 0 0,0 0-1 0 0,1 0-3 0 0,8 4 63 0 0,1-1 0 0 0,0 0 1 0 0,0 0-1 0 0,0-2 0 0 0,0 0 1 0 0,1 0-1 0 0,0-1 0 0 0,0-1 1 0 0,0-1-1 0 0,0 0 0 0 0,0-1 1 0 0,0 0-1 0 0,-1-1 0 0 0,10-2-63 0 0,120-40-273 0 0,-126 35-2576 0 0,-6 0-6663 0 0,-7 5-2396 0 0</inkml:trace>
  <inkml:trace contextRef="#ctx0" brushRef="#br0" timeOffset="272.806">835 643 7866 0 0,'0'0'5003'0'0,"0"0"-2793"0"0,0 0-994 0 0,0 0 30 0 0,0 0 157 0 0,0 0 12 0 0,0 0-207 0 0,0 0-328 0 0,0 0-262 0 0,0 0-125 0 0,0 0-26 0 0,0 0-57 0 0,-8 15-60 0 0,-60 111 533 0 0,-23 21-559 0 0,39-82-1692 0 0,37-64-6215 0 0,11-2-3151 0 0,1-2 4427 0 0</inkml:trace>
  <inkml:trace contextRef="#ctx0" brushRef="#br0" timeOffset="520.277">513 665 9426 0 0,'0'0'2014'0'0,"0"0"-491"0"0,0 0-268 0 0,0 0-119 0 0,0 0 46 0 0,0 0 35 0 0,0 0-103 0 0,0 0-85 0 0,0 0-122 0 0,0 0-168 0 0,0 0-92 0 0,0 0-19 0 0,0 0-21 0 0,17 21-21 0 0,53 65-4 0 0,8-23 670 0 0,41 25-525 0 0,-75-65-1106 0 0,-23-20-7660 0 0,-15-3-3201 0 0</inkml:trace>
  <inkml:trace contextRef="#ctx0" brushRef="#br0" timeOffset="1048.339">1264 238 3425 0 0,'0'0'3184'0'0,"0"0"-812"0"0,0 0-361 0 0,0 0 18 0 0,0 0 47 0 0,0 0-77 0 0,0 0-247 0 0,0 0-336 0 0,0 0-298 0 0,0 0-197 0 0,0 0-135 0 0,0 0-113 0 0,0 0-72 0 0,2-4-73 0 0,-2 5-482 0 0,0-1 1 0 0,0 1 0 0 0,0-1-1 0 0,0 1 1 0 0,0-1 0 0 0,1 1 0 0 0,-1-1-1 0 0,0 0 1 0 0,0 1 0 0 0,0-1-1 0 0,0 1 1 0 0,1-1 0 0 0,-1 1-1 0 0,0-1 1 0 0,0 0 0 0 0,1 1-1 0 0,-1-1 1 0 0,0 0 0 0 0,1 1 0 0 0,-1-1-1 0 0,0 0 1 0 0,1 1 0 0 0,-1-1-1 0 0,0 0 1 0 0,1 0 0 0 0,-1 0-1 0 0,1 1 1 0 0,-1-1 0 0 0,0 0 0 0 0,1 0-1 0 0,-1 0 1 0 0,1 0 0 0 0,-1 0-1 0 0,1 0 1 0 0,-1 1 0 0 0,1-1-1 0 0,-1 0 1 0 0,1 0 0 0 0,-1-1-1 0 0,0 1 1 0 0,1 0 0 0 0,-1 0 0 0 0,1 0-1 0 0,-1 0 1 0 0,1 0 0 0 0,-1 0-1 0 0,1-1-46 0 0,2 28 538 0 0,18 191 1309 0 0,-26 212-1333 0 0,5-430-613 0 0,-17 2-4152 0 0,-9 0-490 0 0,8-6-3600 0 0,11 1-3083 0 0</inkml:trace>
  <inkml:trace contextRef="#ctx0" brushRef="#br0" timeOffset="1287.5">986 687 9874 0 0,'0'0'2666'0'0,"0"0"-827"0"0,0 0-432 0 0,0 0-12 0 0,0 0-27 0 0,0 0-93 0 0,0 0-159 0 0,0 0-177 0 0,0 0-136 0 0,0 0-105 0 0,32-6-73 0 0,100-21-78 0 0,36 16 1120 0 0,-73 31-1492 0 0,-39 12-2985 0 0,-44-19-735 0 0,-7-4-6471 0 0,-4-6-7 0 0</inkml:trace>
  <inkml:trace contextRef="#ctx0" brushRef="#br0" timeOffset="1950.004">1496 816 0 0 0,'0'0'667'0'0,"0"0"425"0"0,0 0 266 0 0,0 0 233 0 0,0 0 162 0 0,0 0 70 0 0,0 0-30 0 0,0 0-117 0 0,0 0-149 0 0,0 0-151 0 0,0 0-114 0 0,0 0-82 0 0,0 0-58 0 0,34 1-51 0 0,105 0-60 0 0,-73-15 756 0 0,-59 11-1597 0 0,0 0 1 0 0,0-1-1 0 0,0 0 1 0 0,0-1 0 0 0,-1 1-1 0 0,0-1 1 0 0,0-1-1 0 0,0 1 1 0 0,-1-1 0 0 0,1 0-1 0 0,-1 0 1 0 0,-1-1-1 0 0,1 1 1 0 0,-1-1 0 0 0,0 0-1 0 0,-1 0 1 0 0,0 0-1 0 0,0-1 1 0 0,0 1-1 0 0,-1-1 1 0 0,0 0 0 0 0,-1 0-1 0 0,1-1-170 0 0,-4 7 8 0 0,1 0 0 0 0,0 0-1 0 0,0 0 1 0 0,-1 0 0 0 0,1 0 0 0 0,-1 1-1 0 0,0-1 1 0 0,0 1 0 0 0,1-1 0 0 0,-1 1-1 0 0,0 0 1 0 0,0-1 0 0 0,0 1 0 0 0,0 0-1 0 0,0 0 1 0 0,-1 1 0 0 0,1-1 0 0 0,0 0 0 0 0,0 1-1 0 0,-1-1 1 0 0,1 1 0 0 0,0 0 0 0 0,0-1-1 0 0,-1 1 1 0 0,1 0 0 0 0,0 1 0 0 0,-1-1-1 0 0,1 0 1 0 0,0 1 0 0 0,-1-1 0 0 0,1 1-1 0 0,-1 0-7 0 0,-13 6-31 0 0,1 1 0 0 0,0 0-1 0 0,0 1 1 0 0,1 1-1 0 0,1 0 1 0 0,0 1 0 0 0,0 0-1 0 0,1 1 1 0 0,0 1 0 0 0,1-1-1 0 0,0 2 1 0 0,1 0-1 0 0,1 0 1 0 0,-3 6 31 0 0,10-17-7 0 0,-2 2-1 0 0,-1 0 0 0 0,1 0 0 0 0,1 1 0 0 0,-1 0 1 0 0,1-1-1 0 0,0 1 0 0 0,0 1 0 0 0,0-1 0 0 0,1 0 1 0 0,0 1-1 0 0,0-1 0 0 0,1 1 0 0 0,0-1 0 0 0,0 1 1 0 0,1 0-1 0 0,-1-1 0 0 0,1 1 0 0 0,1 0 0 0 0,-1 0 8 0 0,5-2 2 0 0,-1-1-1 0 0,1 0 0 0 0,-1 0 1 0 0,1 0-1 0 0,1-1 0 0 0,-1 0 1 0 0,0 0-1 0 0,1 0 0 0 0,-1-1 1 0 0,1 1-1 0 0,0-1 0 0 0,0-1 1 0 0,0 1-1 0 0,0-1 0 0 0,0 0 1 0 0,0 0-1 0 0,0-1 0 0 0,0 0 1 0 0,0 0-1 0 0,6-1-1 0 0,11-2 132 0 0,1-1 1 0 0,-1-2-1 0 0,0 0 0 0 0,0-1 1 0 0,-1-2-1 0 0,0 0 0 0 0,0-1 1 0 0,-1-1-1 0 0,-1-1 0 0 0,0-1 1 0 0,0-1-1 0 0,8-8-132 0 0,-23 19 36 0 0,8-5 6 0 0,0 1-1 0 0,-1-2 1 0 0,1 0-1 0 0,-2 0 0 0 0,1-1 1 0 0,-1 0-1 0 0,-1-1 0 0 0,0 0 1 0 0,0-1-1 0 0,-1 0 0 0 0,-1-1 1 0 0,0 0-1 0 0,-1 0 0 0 0,0 0 1 0 0,-1-1-1 0 0,0 0 0 0 0,-2-1 1 0 0,1 1-1 0 0,-2-1 0 0 0,0 1 1 0 0,0-8-42 0 0,-3 20-2 0 0,0 0 1 0 0,-1 1 0 0 0,0-1 0 0 0,1 0 0 0 0,-1 0 0 0 0,0 0-1 0 0,0 1 1 0 0,0-1 0 0 0,0 0 0 0 0,0 1 0 0 0,0-1-1 0 0,0 1 1 0 0,-1 0 0 0 0,1-1 0 0 0,-1 1 0 0 0,1 0-1 0 0,-1 0 1 0 0,1 0 0 0 0,-1 0 0 0 0,0 0 0 0 0,1 0-1 0 0,-1 0 1 0 0,0 0 0 0 0,0 1 0 0 0,0-1 0 0 0,1 1-1 0 0,-1-1 1 0 0,0 1 0 0 0,0 0 0 0 0,0 0 0 0 0,0 0-1 0 0,0 0 1 0 0,0 0 0 0 0,0 0 0 0 0,0 0 0 0 0,1 1-1 0 0,-1-1 1 0 0,0 1 0 0 0,0-1 0 0 0,0 1 0 0 0,0 0-1 0 0,1 0 1 0 0,-1 0 0 0 0,0 0 0 0 0,1 0 0 0 0,-1 0-1 0 0,1 0 1 0 0,-1 0 0 0 0,0 2 1 0 0,-9 6 3 0 0,8-7-12 0 0,0 0 1 0 0,0 1-1 0 0,0-1 0 0 0,0 1 0 0 0,1 0 0 0 0,-1-1 0 0 0,1 1 0 0 0,-1 1 0 0 0,1-1 1 0 0,0 0-1 0 0,0 0 0 0 0,0 1 0 0 0,1-1 0 0 0,-1 1 0 0 0,1 0 0 0 0,0-1 0 0 0,0 1 1 0 0,0 0-1 0 0,0 0 9 0 0,46 21 51 0 0,-36-23-44 0 0,-1-1 0 0 0,-1 1-1 0 0,1 0 0 0 0,0 1 0 0 0,-1 0 0 0 0,1 0 1 0 0,-1 0-1 0 0,0 1 0 0 0,0 0 0 0 0,-1 1 0 0 0,1-1 1 0 0,-1 1-1 0 0,0 1 0 0 0,0-1 0 0 0,0 1 0 0 0,-1 0 1 0 0,0 0-1 0 0,0 1 0 0 0,-1-1 0 0 0,1 1 0 0 0,-1 1-6 0 0,2 5 49 0 0,-1 1-1 0 0,-1-1 0 0 0,0 1 1 0 0,-1 0-1 0 0,-1 0 0 0 0,0 0 0 0 0,0 0 1 0 0,-2 0-1 0 0,0 12-48 0 0,-13 14-472 0 0,11-39-984 0 0,0-1-8418 0 0,2 0-2161 0 0</inkml:trace>
  <inkml:trace contextRef="#ctx0" brushRef="#br0" timeOffset="2442.548">2346 901 13131 0 0,'0'0'1619'0'0,"0"0"-366"0"0,0 0-23 0 0,0 0 172 0 0,0 0 83 0 0,0 0-78 0 0,0 0-244 0 0,0 0-276 0 0,0 0-180 0 0,0 0-115 0 0,0 0-93 0 0,0 0-50 0 0,14-12-33 0 0,86-87 834 0 0,26-128-329 0 0,-117 201-893 0 0,-9 25-29 0 0,0 1-11 0 0,-6 20-155 0 0,-2-6 168 0 0,2 0 0 0 0,-1 0 0 0 0,2 1 0 0 0,0 0 0 0 0,1 0 1 0 0,0 0-1 0 0,2 0 0 0 0,-1 1 0 0 0,2-1 0 0 0,0 1 0 0 0,1-1 0 0 0,0 1 0 0 0,2 7-1 0 0,0-18 5 0 0,0 0 0 0 0,0-1 1 0 0,0 0-1 0 0,0 1 0 0 0,1-1 0 0 0,-1 0 1 0 0,1 0-1 0 0,0 0 0 0 0,0-1 1 0 0,1 1-1 0 0,-1-1 0 0 0,1 1 0 0 0,0-1 1 0 0,-1-1-1 0 0,1 1 0 0 0,1 0 1 0 0,-1-1-1 0 0,0 0 0 0 0,1 0 0 0 0,-1 0 1 0 0,1 0-1 0 0,-1-1 0 0 0,1 0 1 0 0,0 0-1 0 0,0 0 0 0 0,4 0-5 0 0,7-2 97 0 0,-1-1-1 0 0,1-1 1 0 0,-1 0 0 0 0,0-1 0 0 0,0-1-1 0 0,0 0 1 0 0,-1-1 0 0 0,1-1-1 0 0,-1 0 1 0 0,-1-1 0 0 0,0 0-1 0 0,0-1 1 0 0,0-1 0 0 0,-1 0-1 0 0,-1 0 1 0 0,0-1 0 0 0,0-1-1 0 0,-1 0 1 0 0,0 0 0 0 0,7-13-97 0 0,-12 15-58 0 0,1-1 0 0 0,-1 0-1 0 0,-1 0 1 0 0,0 0 0 0 0,0 0 0 0 0,-1-1 0 0 0,0 0 0 0 0,-1 1-1 0 0,-1-1 1 0 0,0-7 58 0 0,-1 18-434 0 0,-9 3-5763 0 0,6 0-924 0 0,1 1-5272 0 0</inkml:trace>
  <inkml:trace contextRef="#ctx0" brushRef="#br0" timeOffset="3224.874">3280 540 17620 0 0,'0'0'1519'0'0,"0"0"-266"0"0,0 0-86 0 0,0 0-45 0 0,0 0-131 0 0,0 0-247 0 0,0 0-253 0 0,0 0-167 0 0,0 0-92 0 0,0 0-43 0 0,0 0-11 0 0,0 0-6 0 0,0 0-19 0 0,-28 18-12 0 0,-84 59-1 0 0,9 11 151 0 0,86-68-260 0 0,14-17-24 0 0,-1 0 0 0 0,1 1 0 0 0,0-1 0 0 0,1 1 0 0 0,-1 0 0 0 0,1-1 0 0 0,-1 1 0 0 0,1 0 1 0 0,0 1-1 0 0,1-1 0 0 0,-1 0 0 0 0,1 0 0 0 0,0 1 0 0 0,0-1 0 0 0,0 1 0 0 0,0-1 0 0 0,1 1 0 0 0,0-1 0 0 0,0 1 1 0 0,0-1-1 0 0,0 1 0 0 0,1 0-7 0 0,2-3 9 0 0,1 0 0 0 0,0 0 0 0 0,-1 0 0 0 0,1 0 0 0 0,0-1 0 0 0,0 0 0 0 0,0 0 0 0 0,0 0 0 0 0,0 0 0 0 0,0 0 0 0 0,0-1 0 0 0,0 0 0 0 0,0 0 0 0 0,0 0 0 0 0,0 0 0 0 0,0-1 0 0 0,0 0 0 0 0,0 1 0 0 0,0-2 0 0 0,0 1 0 0 0,0 0 0 0 0,1-1-9 0 0,20-8 50 0 0,-1-1 0 0 0,0-1-1 0 0,0-1 1 0 0,-1-1 0 0 0,-1 0 0 0 0,-1-2-1 0 0,0-1 1 0 0,3-5-50 0 0,4-3-27 0 0,-35 116 10 0 0,6-89 19 0 0,1 1 0 0 0,0-1 0 0 0,0 1 0 0 0,0-1 0 0 0,0 1 0 0 0,1-1 0 0 0,-1 1 0 0 0,1-1 0 0 0,-1 0 0 0 0,1 1 0 0 0,0-1 0 0 0,0 0 0 0 0,0 0 0 0 0,0 1 1 0 0,0-1-1 0 0,0 0 0 0 0,1 0 0 0 0,-1 0 0 0 0,1 0 0 0 0,0-1 0 0 0,-1 1 0 0 0,1 0 0 0 0,0-1 0 0 0,0 1 0 0 0,0-1 0 0 0,0 1 0 0 0,0-1 0 0 0,0 0 0 0 0,0 0 0 0 0,1 0 0 0 0,-1 0 0 0 0,0 0 0 0 0,1-1 0 0 0,-1 1 0 0 0,1-1 0 0 0,-1 1 1 0 0,0-1-1 0 0,1 0 0 0 0,-1 0 0 0 0,1 0 0 0 0,-1 0 0 0 0,1-1 0 0 0,-1 1 0 0 0,0-1 0 0 0,1 1-2 0 0,9-3 4 0 0,0 0 0 0 0,-1 0 0 0 0,0-1-1 0 0,0-1 1 0 0,0 0 0 0 0,0 0 0 0 0,-1-1 0 0 0,0 0 0 0 0,0-1 0 0 0,-1 0-1 0 0,1 0 1 0 0,3-6-4 0 0,-3 5 9 0 0,17-17 11 0 0,-2-2 0 0 0,-1-1 0 0 0,-1 0 1 0 0,-2-2-1 0 0,-1-1 0 0 0,-1 0 0 0 0,-2-1 1 0 0,-1-1-1 0 0,-1-1 0 0 0,-2 0 0 0 0,6-26-20 0 0,-10 31-25 0 0,-1 0-1 0 0,-2 0 1 0 0,-1 0-1 0 0,-1-1 1 0 0,-2 1-1 0 0,-1-1 1 0 0,-1-8 25 0 0,0 31-7 0 0,-1-1 1 0 0,0 1-1 0 0,-1 0 1 0 0,0 0-1 0 0,0-1 1 0 0,0 1 0 0 0,-1 0-1 0 0,0 1 1 0 0,0-1-1 0 0,0 0 1 0 0,-1 1 0 0 0,0 0-1 0 0,-1 0 1 0 0,0-1 6 0 0,3 5-4 0 0,0 0 0 0 0,0 0 1 0 0,0 0-1 0 0,0 0 0 0 0,0 1 1 0 0,0-1-1 0 0,0 1 0 0 0,-1-1 1 0 0,1 1-1 0 0,0 0 0 0 0,-1 0 1 0 0,0 0-1 0 0,1 0 0 0 0,-1 0 1 0 0,1 0-1 0 0,-1 1 0 0 0,0-1 1 0 0,0 1-1 0 0,1 0 0 0 0,-1 0 1 0 0,0 0-1 0 0,0 0 0 0 0,1 0 1 0 0,-1 1-1 0 0,0-1 0 0 0,1 1 1 0 0,-1 0-1 0 0,0 0 0 0 0,1 0 1 0 0,-1 0-1 0 0,1 0 0 0 0,-1 0 1 0 0,1 1-1 0 0,0-1 0 0 0,0 1 1 0 0,-1 0-1 0 0,1-1 0 0 0,-1 3 4 0 0,-5 3 4 0 0,1 0 1 0 0,0 1-1 0 0,1 0 0 0 0,-1 0 0 0 0,1 0 0 0 0,1 1 0 0 0,0 0 1 0 0,0 0-1 0 0,1 0 0 0 0,0 1 0 0 0,0 0 0 0 0,1 0 1 0 0,1 0-1 0 0,-1 0 0 0 0,2 0 0 0 0,-1 0 0 0 0,1 0 1 0 0,1 1-1 0 0,0-1 0 0 0,1 0 0 0 0,-1 0 0 0 0,3 7-4 0 0,4 24 83 0 0,3 1 0 0 0,1-2 0 0 0,2 1 0 0 0,15 31-83 0 0,-9-26 285 0 0,1-2 1 0 0,3-1-1 0 0,2-1 0 0 0,1-1 0 0 0,2-1 0 0 0,23 24-285 0 0,0-26-1308 0 0,-48-48-6828 0 0,-3 8-4068 0 0</inkml:trace>
</inkml:ink>
</file>

<file path=ppt/ink/ink3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5:06.4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249 52 3337 0 0,'0'0'2244'0'0,"0"0"-287"0"0,0 0-141 0 0,0 0-64 0 0,0 0-66 0 0,0 0-23 0 0,0 0-159 0 0,0 0-287 0 0,0 0-302 0 0,0 0-247 0 0,0 0-170 0 0,-9 12-71 0 0,-61 101 729 0 0,-74 258 454 0 0,126-331-1550 0 0,11-28-594 0 0,11-27-1726 0 0,102-334-3117 0 0,-39 154 8188 0 0,-67 215 862 0 0,10 48-2589 0 0,-6-50-945 0 0,0 1-1 0 0,1 0 0 0 0,1-1 1 0 0,1 0-1 0 0,1 0 1 0 0,0-1-1 0 0,1 0 0 0 0,1 0 1 0 0,1-1-1 0 0,0-1 0 0 0,1 1 1 0 0,0-2-1 0 0,2 0 0 0 0,-1 0 1 0 0,2-1-1 0 0,6 3-138 0 0,-18-13 51 0 0,0 0 1 0 0,1 0-1 0 0,-1-1 0 0 0,1 0 0 0 0,0 0 0 0 0,0 0 1 0 0,-1 0-1 0 0,1 0 0 0 0,1-1 0 0 0,-1 0 0 0 0,0 0 1 0 0,0 0-1 0 0,0 0 0 0 0,1-1 0 0 0,-1 1 1 0 0,0-1-1 0 0,1 0 0 0 0,-1 0 0 0 0,0-1 0 0 0,0 0 1 0 0,1 1-1 0 0,-1-1 0 0 0,0-1 0 0 0,0 1 0 0 0,0 0 1 0 0,0-1-1 0 0,0 0 0 0 0,0 0 0 0 0,-1 0 0 0 0,1-1 1 0 0,0 1-1 0 0,-1-1 0 0 0,0 0 0 0 0,0 0 1 0 0,2-2-52 0 0,7-13 158 0 0,0 0 0 0 0,-2-1 0 0 0,0 0 0 0 0,-2 0 0 0 0,0-1 1 0 0,-1 0-1 0 0,-1-1 0 0 0,0 1 0 0 0,-2-1 0 0 0,-1 0 1 0 0,0-1-1 0 0,-2 1 0 0 0,0-17-158 0 0,0 18 53 0 0,0 16-43 0 0,-1-1-1 0 0,1 0 0 0 0,-1 0 1 0 0,0 0-1 0 0,0 1 0 0 0,0-1 1 0 0,-1 0-1 0 0,1 0 0 0 0,-1 1 1 0 0,0-1-1 0 0,-1 0 0 0 0,1 1 1 0 0,-1-1-1 0 0,0 1 0 0 0,0 0 1 0 0,0-1-1 0 0,-2 0-9 0 0,5 6-62 0 0,-1-1 0 0 0,0 0 0 0 0,0 1-1 0 0,0-1 1 0 0,0 0 0 0 0,0 0 0 0 0,0 1 0 0 0,1-1-1 0 0,-1 0 1 0 0,0 1 0 0 0,0-1 0 0 0,0 0 0 0 0,0 1 0 0 0,0-1-1 0 0,0 0 1 0 0,0 1 0 0 0,-1-1 0 0 0,1 0 0 0 0,0 1 0 0 0,0-1-1 0 0,0 0 1 0 0,0 1 0 0 0,0-1 0 0 0,0 0 0 0 0,-1 1 0 0 0,1-1-1 0 0,0 0 1 0 0,0 0 0 0 0,0 1 0 0 0,-1-1 0 0 0,1 0 0 0 0,0 0-1 0 0,0 1 1 0 0,-1-1 0 0 0,1 0 0 0 0,0 0 0 0 0,-1 0-1 0 0,1 0 1 0 0,0 1 0 0 0,0-1 0 0 0,-1 0 0 0 0,1 0 0 0 0,0 0-1 0 0,-1 0 1 0 0,1 0 0 0 0,0 0 0 0 0,-1 0 0 0 0,1 0 0 0 0,0 0-1 0 0,-1 0 1 0 0,1 0 0 0 0,0 0 0 0 0,-1 0 0 0 0,1 0 0 0 0,0 0-1 0 0,-1 0 1 0 0,1-1 0 0 0,0 1 0 0 0,-1 0 0 0 0,1 0 0 0 0,0 0 62 0 0,-1 1-77 0 0,1 21-6777 0 0,0-17 2990 0 0,0 0-8443 0 0</inkml:trace>
  <inkml:trace contextRef="#ctx0" brushRef="#br0" timeOffset="292.022">851 129 7522 0 0,'0'0'3982'0'0,"0"0"-1907"0"0,0 0-765 0 0,0 0-144 0 0,0 0-9 0 0,0 0-60 0 0,0 0-174 0 0,-22 34-249 0 0,-68 105-241 0 0,88-138-417 0 0,0 1-1 0 0,0 0 1 0 0,0 0 0 0 0,1 0 0 0 0,-1 0-1 0 0,1 0 1 0 0,-1 1 0 0 0,1-1 0 0 0,-1 0-1 0 0,1 1 1 0 0,0-1 0 0 0,0 1 0 0 0,0-1-1 0 0,1 1 1 0 0,-1-1 0 0 0,1 1 0 0 0,-1 0-1 0 0,1-1 1 0 0,0 1 0 0 0,0 0-1 0 0,0-1 1 0 0,0 1 0 0 0,0 0 0 0 0,1-1-1 0 0,-1 1 1 0 0,1 0-16 0 0,2 2 51 0 0,-1 0 37 0 0,0-1 1 0 0,0 0-1 0 0,1 1 1 0 0,-1-1-1 0 0,1 0 0 0 0,0-1 1 0 0,1 1-1 0 0,-1 0 0 0 0,1-1 1 0 0,-1 0-1 0 0,1 0 1 0 0,0 0-1 0 0,0 0 0 0 0,1-1 1 0 0,-1 1-1 0 0,0-1 0 0 0,1 0 1 0 0,-1 0-1 0 0,1-1 0 0 0,0 1 1 0 0,0-1-1 0 0,-1 0 1 0 0,1-1-1 0 0,0 1 0 0 0,0-1 1 0 0,0 0-1 0 0,0 0 0 0 0,0 0 1 0 0,0-1-1 0 0,-1 1 1 0 0,5-2-89 0 0,2 0 238 0 0,0-1 1 0 0,-1 1-1 0 0,1-2 1 0 0,-1 0 0 0 0,1 0-1 0 0,-1 0 1 0 0,0-2-1 0 0,-1 1 1 0 0,1-1 0 0 0,-1 0-1 0 0,0-1 1 0 0,-1 0-1 0 0,6-6-238 0 0,-9 8 53 0 0,-1 1 0 0 0,0-1-1 0 0,0 0 1 0 0,-1 0-1 0 0,1-1 1 0 0,-1 1-1 0 0,0-1 1 0 0,-1 0 0 0 0,1 1-1 0 0,-1-1 1 0 0,0 0-1 0 0,-1 0 1 0 0,0-1-1 0 0,0 1 1 0 0,0 0 0 0 0,0 0-1 0 0,-1-1 1 0 0,0 1-1 0 0,0 0 1 0 0,-1-1-1 0 0,0 1 1 0 0,0 0 0 0 0,0 0-1 0 0,-1 0 1 0 0,0 0-1 0 0,-2-5-52 0 0,-1 3-76 0 0,-1 0 0 0 0,0 0-1 0 0,0 1 1 0 0,0-1 0 0 0,-1 2 0 0 0,0-1-1 0 0,0 1 1 0 0,-1 0 0 0 0,1 0 0 0 0,-1 1-1 0 0,-1 0 1 0 0,1 0 0 0 0,-1 1-1 0 0,0 0 77 0 0,-21-4-4872 0 0,-3 6-4528 0 0,24 2-3059 0 0</inkml:trace>
  <inkml:trace contextRef="#ctx0" brushRef="#br0" timeOffset="1266.279">1394 37 9554 0 0,'0'0'2145'0'0,"0"0"-464"0"0,0 0-302 0 0,0 0-101 0 0,0 0-65 0 0,0 0-131 0 0,0 0-145 0 0,0 0-143 0 0,0 0-170 0 0,0 0-154 0 0,0 0-76 0 0,0 0-75 0 0,-15 36-70 0 0,-50 111-19 0 0,-64 136 485 0 0,122-275-403 0 0,13-34 90 0 0,12-23-221 0 0,2 1 0 0 0,2 1 1 0 0,2 1-1 0 0,23-31-181 0 0,70-121 105 0 0,-114 230-109 0 0,-24 93 187 0 0,16-86-144 0 0,3-32-33 0 0,0 0 1 0 0,0 0 0 0 0,0 0-1 0 0,0 0 1 0 0,1 0 0 0 0,1 1-1 0 0,-1-1 1 0 0,1 0 0 0 0,0 1-1 0 0,1-1 1 0 0,0 0 0 0 0,0 1-1 0 0,0-1 1 0 0,1 0 0 0 0,0 0-1 0 0,1 0 1 0 0,-1 0-1 0 0,1 0 1 0 0,1-1 0 0 0,-1 1-1 0 0,1-1 1 0 0,0 0 0 0 0,1 0-1 0 0,-1 0 1 0 0,1-1 0 0 0,0 1-1 0 0,5 2-6 0 0,-4-7 96 0 0,0 0 0 0 0,0-1-1 0 0,0 0 1 0 0,0 0 0 0 0,0-1-1 0 0,-1 0 1 0 0,1 0 0 0 0,0 0-1 0 0,0-1 1 0 0,-1 0 0 0 0,1 0 0 0 0,0 0-1 0 0,-1 0 1 0 0,0-1 0 0 0,0 0-1 0 0,0 0 1 0 0,0-1 0 0 0,0 1-1 0 0,-1-1 1 0 0,1 0 0 0 0,-1-1-1 0 0,0 1 1 0 0,0-1 0 0 0,-1 1-1 0 0,1-1 1 0 0,-1 0 0 0 0,0 0-1 0 0,2-6-95 0 0,5-1 87 0 0,1-4-25 0 0,0 0 0 0 0,0-1 1 0 0,-2 0-1 0 0,0-1 0 0 0,-1 0 0 0 0,-1 0 0 0 0,-1-1 0 0 0,0 0 0 0 0,-1 0 0 0 0,-1-1 0 0 0,-1 1 1 0 0,-1-1-1 0 0,-1 0 0 0 0,-1-7-62 0 0,-7 17-1277 0 0,1 14-2925 0 0,1 2-3481 0 0,3-2-4683 0 0</inkml:trace>
  <inkml:trace contextRef="#ctx0" brushRef="#br0" timeOffset="1567.289">1899 229 10290 0 0,'0'0'2605'0'0,"0"0"-798"0"0,0 0-386 0 0,0 0-110 0 0,0 0-13 0 0,0 0 8 0 0,0 0-118 0 0,0 0-171 0 0,0 0-107 0 0,0 0-183 0 0,0 0-175 0 0,0 0-137 0 0,0 0-127 0 0,19 0-99 0 0,61 0-92 0 0,-9-9 121 0 0,-53 5-3413 0 0,3 2-6269 0 0,-15 2-2876 0 0</inkml:trace>
</inkml:ink>
</file>

<file path=ppt/ink/ink38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3:14.9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78 40 616 0 0,'0'0'1583'0'0,"0"0"-132"0"0,0 0 15 0 0,0 0 199 0 0,0 0 147 0 0,0 0-32 0 0,0 0-128 0 0,0 0-190 0 0,0 0-194 0 0,0 0-126 0 0,0 0-138 0 0,2-7-91 0 0,9-20-44 0 0,-8 21 4784 0 0,0 7-3551 0 0,1 15-2971 0 0,-4-15 1382 0 0,7 15-365 0 0,-1 1 0 0 0,-1 1 1 0 0,0-1-1 0 0,-1 1 0 0 0,-1 0 1 0 0,-1 0-1 0 0,0 0 0 0 0,-1 16-148 0 0,-6 86 475 0 0,-4-62-296 0 0,-1 0-1 0 0,-4 0 0 0 0,-15 41-178 0 0,-8 29 265 0 0,6 34 61 0 0,31-162-329 0 0,0 0 15 0 0,0 0 3 0 0,0 0 1 0 0,0 0 23 0 0,0 0 1 0 0,0 0 21 0 0,0 0 18 0 0,0 0 7 0 0,0 0 6 0 0,0 0 16 0 0,0 0-1 0 0,0 0-19 0 0,0 0 3 0 0,0 0-13 0 0,0 0-14 0 0,0 0 10 0 0,0 0-9 0 0,0 0-10 0 0,0 0-15 0 0,0 0-15 0 0,0 0-8 0 0,64 1 173 0 0,-28 1-88 0 0,1-2 0 0 0,-1-1 1 0 0,1-3-1 0 0,25-5-102 0 0,79 2 196 0 0,-89 22-96 0 0,-23-15 218 0 0,-36 0-1130 0 0,-13-6-1930 0 0,14 2-603 0 0,1 0-3385 0 0,3 3-5659 0 0</inkml:trace>
  <inkml:trace contextRef="#ctx0" brushRef="#br0" timeOffset="748.603">669 780 10162 0 0,'0'0'2205'0'0,"0"0"-397"0"0,0 0-202 0 0,0 0-25 0 0,0 0-40 0 0,0 0-197 0 0,0 0-254 0 0,0 0-218 0 0,0 0-167 0 0,0 0-109 0 0,0 0-49 0 0,0 0-24 0 0,0 0-11 0 0,22 3 2870 0 0,151-10-1939 0 0,-171 7-1428 0 0,0 0 0 0 0,0 0 1 0 0,0 0-1 0 0,0 0 0 0 0,0 1 0 0 0,0-1 0 0 0,0 1 1 0 0,0-1-1 0 0,0 1 0 0 0,0 0 0 0 0,-1 0 0 0 0,1 0 1 0 0,0 0-1 0 0,-1 0 0 0 0,1 0 0 0 0,0 0 0 0 0,-1 0 1 0 0,1 1-1 0 0,-1-1 0 0 0,0 1 0 0 0,0-1 0 0 0,1 1 1 0 0,-1-1-1 0 0,0 1 0 0 0,0 0 0 0 0,0-1 0 0 0,0 1 1 0 0,-1 0-1 0 0,1 0 0 0 0,0 0 0 0 0,-1 0 0 0 0,0 0 0 0 0,1 0 1 0 0,-1-1-1 0 0,0 1 0 0 0,0 0 0 0 0,0 0 0 0 0,0 0 1 0 0,0 0-1 0 0,0 0 0 0 0,-1 0 0 0 0,1 0 0 0 0,-1 0 1 0 0,1 0-1 0 0,-1 0 0 0 0,0 0 0 0 0,0-1 0 0 0,0 1 1 0 0,1 0-1 0 0,-2-1 0 0 0,1 1 0 0 0,0 0 0 0 0,0-1 1 0 0,-1 1-1 0 0,1-1 0 0 0,0 0 0 0 0,-1 1 0 0 0,0-1 1 0 0,1 0-1 0 0,-1 0 0 0 0,0 0-15 0 0,-58 72 425 0 0,54-36-235 0 0,9-34-173 0 0,1-1-1 0 0,0 1 1 0 0,-1-1 0 0 0,1 0 0 0 0,0 0 0 0 0,0-1 0 0 0,0 1-1 0 0,0-1 1 0 0,0 0 0 0 0,0 0 0 0 0,1 0 0 0 0,-1 0 0 0 0,0-1-1 0 0,1 0 1 0 0,-1 0 0 0 0,2 0-17 0 0,124-7 270 0 0,-130 7-354 0 0,0 0 1 0 0,-1 0-1 0 0,1 0 1 0 0,0 0-1 0 0,0 0 1 0 0,-1 0-1 0 0,1 0 1 0 0,0 0-1 0 0,0-1 1 0 0,0 1-1 0 0,-1 0 1 0 0,1 0-1 0 0,0 0 1 0 0,0 0-1 0 0,0-1 1 0 0,0 1-1 0 0,-1 0 1 0 0,1 0-1 0 0,0 0 1 0 0,0-1-1 0 0,0 1 1 0 0,0 0-1 0 0,0 0 1 0 0,0-1-1 0 0,0 1 1 0 0,0 0-1 0 0,0 0 1 0 0,0-1-1 0 0,0 1 1 0 0,0 0-1 0 0,0 0 1 0 0,0-1-1 0 0,0 1 1 0 0,0 0-1 0 0,0 0 1 0 0,0 0-1 0 0,0-1 1 0 0,0 1-1 0 0,0 0 1 0 0,0 0-1 0 0,0-1 1 0 0,0 1-1 0 0,0 0 1 0 0,1 0-1 0 0,-1 0 1 0 0,0-1-1 0 0,0 1 84 0 0,-10-3-5836 0 0,5 0-6727 0 0</inkml:trace>
</inkml:ink>
</file>

<file path=ppt/ink/ink38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3:31.2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153 1 7914 0 0,'0'0'2696'0'0,"0"0"-949"0"0,0 0-580 0 0,0 0-133 0 0,0 0 186 0 0,0 0 218 0 0,0 0 101 0 0,0 0-102 0 0,0 0-262 0 0,0 0-245 0 0,0 15-247 0 0,-4 50-195 0 0,2-55-386 0 0,0-1 0 0 0,0 0 0 0 0,-1 1 0 0 0,0-1 0 0 0,-1 0 0 0 0,1 0 0 0 0,-2 0 0 0 0,1-1 0 0 0,-2 0 0 0 0,-3 6-102 0 0,-8 14 188 0 0,14-21-283 0 0,-1 0 0 0 0,1-1-1 0 0,-1 1 1 0 0,-1-1 0 0 0,1 0 0 0 0,-1 0 0 0 0,0 0-1 0 0,-1-1 1 0 0,1 0 0 0 0,-1 0 0 0 0,0 0 0 0 0,0-1-1 0 0,-4 2 96 0 0,-1-5-3813 0 0,8-1-1913 0 0,0 0-5652 0 0</inkml:trace>
</inkml:ink>
</file>

<file path=ppt/ink/ink38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3:48.2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 1 13147 0 0,'0'0'1671'0'0,"0"0"-354"0"0,0 0-190 0 0,0 0-4 0 0,0 0 46 0 0,0 0-61 0 0,0 0-176 0 0,0 0-236 0 0,0 0-210 0 0,0 0-168 0 0,0 0-96 0 0,-4 6-54 0 0,-25 61 377 0 0,22-31-274 0 0,1 0 0 0 0,2 0-1 0 0,1 0 1 0 0,2 1 0 0 0,2-1-1 0 0,4 34-270 0 0,-4-62 63 0 0,1-1 0 0 0,-1 1-1 0 0,1-1 1 0 0,1 0-1 0 0,-1 1 1 0 0,1-1-1 0 0,0 0 1 0 0,1 0-1 0 0,0-1 1 0 0,0 1-1 0 0,0-1 1 0 0,1 0-1 0 0,0 0 1 0 0,0 0-1 0 0,1-1 1 0 0,-1 1 0 0 0,1-1-1 0 0,3 2-62 0 0,-1-6 84 0 0,-1-1 0 0 0,0 0 0 0 0,1 0 0 0 0,-1 0 0 0 0,0-1 0 0 0,1 0 0 0 0,-1-1 0 0 0,0 1 0 0 0,0-1 1 0 0,0-1-1 0 0,0 1 0 0 0,0-1 0 0 0,-1-1 0 0 0,1 1 0 0 0,-1-1 0 0 0,0 0 0 0 0,0 0 0 0 0,0-1 0 0 0,-1 0 0 0 0,1 0 0 0 0,-1 0 0 0 0,-1-1 0 0 0,1 1 0 0 0,1-4-84 0 0,-1 4 39 0 0,160-197 321 0 0,-112 129-275 0 0,-46 118-524 0 0,-4-17 421 0 0,-4-21 19 0 0,0 0 0 0 0,1 0-1 0 0,0 0 1 0 0,0 0 0 0 0,1 1 0 0 0,0-1-1 0 0,0 0 1 0 0,0 0 0 0 0,1 0-1 0 0,0-1 1 0 0,1 1 0 0 0,0 0-1 0 0,0-1 1 0 0,0 1 0 0 0,0-1 0 0 0,1 0-1 0 0,0 0 1 0 0,1-1 0 0 0,-1 1-1 0 0,1-1 1 0 0,0 0 0 0 0,0 0-1 0 0,1-1 1 0 0,0 1 0 0 0,-1-1-1 0 0,1 0 1 0 0,4 1-1 0 0,-1-3 41 0 0,1 0 1 0 0,-1 0-1 0 0,1-1 1 0 0,0 0-1 0 0,0-1 0 0 0,0 0 1 0 0,-1-1-1 0 0,1 0 0 0 0,0 0 1 0 0,0-1-1 0 0,-1 0 0 0 0,1-1 1 0 0,-1 0-1 0 0,0-1 0 0 0,0 0 1 0 0,0 0-1 0 0,0-1 0 0 0,-1 0 1 0 0,0 0-1 0 0,0-1 0 0 0,0 0 1 0 0,-1 0-1 0 0,0-1 0 0 0,0 0 1 0 0,0 0-1 0 0,-1-1 0 0 0,1-2-41 0 0,73-85 396 0 0,-79 91-380 0 0,0 2-100 0 0,0 0 0 0 0,0 0 0 0 0,0 0 0 0 0,0 0 0 0 0,0 0 0 0 0,-1 0 0 0 0,1 0 0 0 0,-1 0 0 0 0,1 0 0 0 0,-1-1 1 0 0,0 1-1 0 0,0 0 0 0 0,0 0 0 0 0,0 0 0 0 0,0 0 0 0 0,-1-1 0 0 0,1 1 0 0 0,0 0 0 0 0,-1 0 0 0 0,0 0 0 0 0,0 0 0 0 0,1 0 0 0 0,-2-1 84 0 0,-6-34-6245 0 0,7 22-911 0 0,1 7-4529 0 0</inkml:trace>
</inkml:ink>
</file>

<file path=ppt/ink/ink38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3:48.8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 1 15923 0 0,'0'0'1666'0'0,"0"0"-392"0"0,0 0-285 0 0,0 0-117 0 0,0 0-58 0 0,0 0-51 0 0,0 0-12 0 0,0 0-14 0 0,0 0-43 0 0,0 0-73 0 0,0 0-109 0 0,-4 32-86 0 0,-11 104-73 0 0,12 17 546 0 0,24 93-104 0 0,-19-189-710 0 0,-4 0 1 0 0,-2 0 0 0 0,-7 37-86 0 0,-8 19 79 0 0,19-112-65 0 0,0-1 8 0 0,13-4 50 0 0,107-95 248 0 0,37-18-259 0 0,-158 117-62 0 0,1 0-1 0 0,-1 1 1 0 0,1-1 0 0 0,0 1-1 0 0,-1-1 1 0 0,1 1-1 0 0,-1-1 1 0 0,1 1 0 0 0,0-1-1 0 0,-1 1 1 0 0,1-1-1 0 0,0 1 1 0 0,0 0 0 0 0,0-1-1 0 0,-1 1 1 0 0,1-1-1 0 0,0 1 1 0 0,0 0 0 0 0,0-1-1 0 0,0 1 1 0 0,0-1-1 0 0,0 1 1 0 0,0 0 0 0 0,0-1-1 0 0,0 1 1 0 0,0-1-1 0 0,1 1 1 0 0,-1 0 0 0 0,0-1-1 0 0,0 1 1 0 0,0-1-1 0 0,1 1 1 0 0,-1-1 0 0 0,0 1-1 0 0,1-1 1 0 0,-1 1-1 0 0,1-1 1 0 0,-1 1 0 0 0,0-1-1 0 0,1 1 1 0 0,-1-1-1 0 0,1 0 1 0 0,-1 1 0 0 0,1-1-1 0 0,-1 0 1 0 0,1 1-1 0 0,-1-1 1 0 0,1 0 0 0 0,0 0-1 0 0,-1 1 1 0 0,1-1-1 0 0,-1 0 1 0 0,1 0 0 0 0,0 0-1 0 0,-1 0 1 0 0,1 0-1 0 0,-1 0 1 0 0,1 0 0 0 0,0 0-1 0 0,-1 0 1 0 0,1 0-1 0 0,-1 0 1 0 0,1 0 0 0 0,0-1-1 0 0,-1 1 1 0 0,1 0-1 0 0,-1 0 1 0 0,1-1 0 0 0,-1 1-1 0 0,1-1 2 0 0,-2 15 27 0 0,-2 46 2 0 0,8 74 21 0 0,28-78-47 0 0,-31-63-11415 0 0,-2 3-308 0 0</inkml:trace>
  <inkml:trace contextRef="#ctx0" brushRef="#br0" timeOffset="453.959">630 877 14539 0 0,'0'0'1751'0'0,"0"0"-284"0"0,0 0-32 0 0,0 0 8 0 0,0 0-99 0 0,0 0-185 0 0,0 0-203 0 0,0 0-183 0 0,0 0-157 0 0,0 0-121 0 0,0 0-109 0 0,0 0-63 0 0,34-5-40 0 0,101-16-22 0 0,-83 2 117 0 0,-46 12-274 0 0,-1 3-53 0 0,0-1 0 0 0,-1 0 0 0 0,0 0 0 0 0,1 0 0 0 0,-2 0 0 0 0,1-1 0 0 0,0 0 0 0 0,-1 0 0 0 0,0 0 0 0 0,-1 0 0 0 0,1 0 0 0 0,-1 0 0 0 0,-1-1 0 0 0,1 1 0 0 0,-1-1 0 0 0,0 1 0 0 0,0-1 0 0 0,-1 0 0 0 0,0 1 0 0 0,0-2-51 0 0,-1 6-12 0 0,-1-1 1 0 0,1 1-1 0 0,-1 0 1 0 0,1-1-1 0 0,-1 1 0 0 0,0 0 1 0 0,0 0-1 0 0,0 0 1 0 0,0 0-1 0 0,0 1 1 0 0,-1-1-1 0 0,1 0 1 0 0,0 1-1 0 0,-1 0 0 0 0,1-1 1 0 0,-1 1-1 0 0,0 0 1 0 0,1 0-1 0 0,-1 1 1 0 0,0-1-1 0 0,1 0 1 0 0,-1 1-1 0 0,0 0 0 0 0,0 0 1 0 0,0 0-1 0 0,1 0 1 0 0,-1 0-1 0 0,0 0 1 0 0,0 1-1 0 0,0-1 1 0 0,1 1-1 0 0,-2 0 12 0 0,-6-1-61 0 0,0 2 17 0 0,1 0 1 0 0,-1 0-1 0 0,0 1 0 0 0,1 0 0 0 0,0 1 1 0 0,0 0-1 0 0,0 1 0 0 0,0-1 0 0 0,1 2 1 0 0,-1-1-1 0 0,1 1 0 0 0,1 0 0 0 0,-1 1 1 0 0,-5 7 43 0 0,-6 2-71 0 0,3-3 17 0 0,1 1-1 0 0,1 1 0 0 0,0 0 1 0 0,1 1-1 0 0,1 0 0 0 0,0 1 0 0 0,1 2 55 0 0,9-17-22 0 0,-1 0-1 0 0,2 1 0 0 0,-1-1 0 0 0,0 1 0 0 0,0-1 0 0 0,1 1 0 0 0,-1 0 1 0 0,1 0-1 0 0,0-1 0 0 0,0 1 0 0 0,0 0 0 0 0,0 0 0 0 0,1 0 0 0 0,-1 0 1 0 0,1 0-1 0 0,0 0 0 0 0,0 1 0 0 0,0-1 0 0 0,0 0 0 0 0,0 0 0 0 0,1 0 1 0 0,-1 0-1 0 0,1 0 0 0 0,0 0 0 0 0,0 0 0 0 0,0 0 0 0 0,0-1 0 0 0,0 1 0 0 0,1 0 1 0 0,-1 0-1 0 0,1-1 0 0 0,0 1 0 0 0,0-1 0 0 0,0 0 0 0 0,0 1 0 0 0,0-1 1 0 0,0 0-1 0 0,1 0 0 0 0,-1 0 0 0 0,1-1 0 0 0,-1 1 0 0 0,1 0 23 0 0,28 4-594 0 0,-1-1 0 0 0,1-1 1 0 0,0-1-1 0 0,0-2 0 0 0,0-1 0 0 0,24-3 594 0 0,-42 2-388 0 0,65-7-2939 0 0,-28 1-2113 0 0,-32 4 1927 0 0,2-1-6532 0 0</inkml:trace>
  <inkml:trace contextRef="#ctx0" brushRef="#br0" timeOffset="695.161">1172 962 6713 0 0,'0'0'3036'0'0,"0"0"-1016"0"0,0 0-375 0 0,0 0-34 0 0,0 0-68 0 0,0 0-166 0 0,0 0-230 0 0,0 0-189 0 0,0 0-112 0 0,0 0-28 0 0,0 0 19 0 0,0 0 14 0 0,-6 8-12 0 0,-18 27-36 0 0,25-34 2061 0 0,18-20-1947 0 0,201-289 937 0 0,-219 309-1938 0 0,-1-1 1 0 0,0 1-1 0 0,0-1 1 0 0,0 1-1 0 0,0-1 1 0 0,1 0-1 0 0,-1 1 1 0 0,0-1-1 0 0,0 0 1 0 0,1 1-1 0 0,-1-1 1 0 0,0 0-1 0 0,0 1 1 0 0,1-1-1 0 0,-1 0 1 0 0,0 1-1 0 0,1-1 0 0 0,-1 0 1 0 0,1 0-1 0 0,-1 0 1 0 0,0 1-1 0 0,1-1 1 0 0,-1 0-1 0 0,1 0 1 0 0,-1 0-1 0 0,1 0 1 0 0,-1 0-1 0 0,0 0 1 0 0,1 0-1 0 0,-1 0 1 0 0,1 0-1 0 0,-1 0 1 0 0,1 0-1 0 0,-1 0 1 0 0,1 0-1 0 0,-1 0 1 0 0,0 0-1 0 0,1 0 1 0 0,-1 0-1 0 0,1-1 1 0 0,-1 1-1 0 0,0 0 1 0 0,1 0-1 0 0,-1 0 1 0 0,1-1-1 0 0,-1 1 1 0 0,0 0-1 0 0,1-1 1 0 0,-1 1-1 0 0,0 0 1 0 0,0-1-1 0 0,1 1 1 0 0,-1 0-1 0 0,0-1 1 0 0,0 1-1 0 0,1 0 1 0 0,-1-1 83 0 0,-9 38-9225 0 0,3-29-2660 0 0</inkml:trace>
  <inkml:trace contextRef="#ctx0" brushRef="#br0" timeOffset="1051.855">1516 870 6417 0 0,'0'0'3049'0'0,"0"0"-551"0"0,0 0-299 0 0,0 0-125 0 0,0 0-140 0 0,0 0-189 0 0,0 0-202 0 0,0 0-225 0 0,0 0-178 0 0,0 0-149 0 0,0 0-148 0 0,35 5-138 0 0,108 13-119 0 0,-75-22 160 0 0,-57-1-548 0 0,-5 4-121 0 0,1 0 0 0 0,-1 0 0 0 0,0-1 0 0 0,0 0 0 0 0,0-1 0 0 0,0 1 0 0 0,0-1-1 0 0,-1 0 1 0 0,1 0 0 0 0,-1-1 0 0 0,1 0 0 0 0,-1 0 0 0 0,-1 0 0 0 0,1 0 0 0 0,0-1 0 0 0,-1 0 0 0 0,0 0 0 0 0,0 0 0 0 0,-1 0 0 0 0,1-1 0 0 0,-1 1 0 0 0,-1-1 0 0 0,1 0-1 0 0,-1 0 1 0 0,1 0 0 0 0,-2 0 0 0 0,1-1 0 0 0,-1 1 0 0 0,0-2-77 0 0,-3 5-9 0 0,0 0 0 0 0,0 1 0 0 0,0-1 0 0 0,0 0 0 0 0,-1 1 0 0 0,1 0 0 0 0,-1-1-1 0 0,0 1 1 0 0,1 0 0 0 0,-1 0 0 0 0,0 1 0 0 0,0-1 0 0 0,-1 1 0 0 0,1-1 0 0 0,0 1 0 0 0,0 0 0 0 0,-1 0 0 0 0,1 0 0 0 0,0 1 0 0 0,-1-1-1 0 0,1 1 1 0 0,-1 0 0 0 0,1 0 0 0 0,-1 0 0 0 0,1 0 0 0 0,-1 1 9 0 0,-8 0-41 0 0,0 0-1 0 0,0 1 1 0 0,0 1-1 0 0,0 0 1 0 0,1 1-1 0 0,-1 0 1 0 0,1 1-1 0 0,0 0 0 0 0,0 0 1 0 0,1 1-1 0 0,-1 1 1 0 0,1 0-1 0 0,1 0 1 0 0,-1 1-1 0 0,1 0 1 0 0,1 1-1 0 0,-1 0 1 0 0,1 0-1 0 0,1 1 1 0 0,0 0-1 0 0,0 0 1 0 0,1 1-1 0 0,1-1 1 0 0,-4 9 41 0 0,7-14-2 0 0,1-1 0 0 0,-1 0 0 0 0,1 0 0 0 0,0 1 1 0 0,0-1-1 0 0,0 1 0 0 0,1-1 0 0 0,0 1 0 0 0,-1-1 0 0 0,2 1 0 0 0,-1-1 0 0 0,0 1 1 0 0,1-1-1 0 0,0 1 0 0 0,0-1 0 0 0,0 1 0 0 0,1-1 0 0 0,-1 0 0 0 0,1 0 1 0 0,0 0-1 0 0,1 0 0 0 0,-1 0 0 0 0,0 0 0 0 0,1 0 0 0 0,0-1 0 0 0,0 1 0 0 0,0-1 1 0 0,0 0-1 0 0,1 0 0 0 0,2 2 2 0 0,19 8 3 0 0,1-1 1 0 0,1 0 0 0 0,0-2-1 0 0,0-2 1 0 0,1 0-1 0 0,0-2 1 0 0,1-1-1 0 0,-1-1 1 0 0,1-1-1 0 0,0-2 1 0 0,17-1-4 0 0,-14 2-79 0 0,45-2-1350 0 0,-28-7-7034 0 0,-38 3-3725 0 0</inkml:trace>
</inkml:ink>
</file>

<file path=ppt/ink/ink38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3:51.4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178 0 11418 0 0,'0'0'2125'0'0,"0"0"-478"0"0,0 0-280 0 0,0 0-4 0 0,0 0 14 0 0,0 0-80 0 0,0 0-224 0 0,0 0-243 0 0,0 0-214 0 0,0 0-165 0 0,0 0-110 0 0,0 0-72 0 0,7 34 1300 0 0,-6 1-1447 0 0,-1 0 1 0 0,-2 0-1 0 0,-2-1 1 0 0,-1 1-1 0 0,-2-1 0 0 0,-1 0 1 0 0,-1-1-1 0 0,-2 0 1 0 0,-2 0-1 0 0,0-1 1 0 0,-3-1-1 0 0,-3 5-122 0 0,-28 71 93 0 0,40-87-48 0 0,1 0 0 0 0,1-1 0 0 0,0 2 0 0 0,2-1 0 0 0,0 0 1 0 0,2 1-1 0 0,0 0 0 0 0,1 5-45 0 0,1-24 35 0 0,0-1 0 0 0,1 1 0 0 0,-1-1-1 0 0,1 1 1 0 0,-1-1 0 0 0,1 0 0 0 0,-1 0 0 0 0,1 1 0 0 0,-1-1 0 0 0,1 0 0 0 0,0 0 0 0 0,0-1-1 0 0,0 1 1 0 0,0 0 0 0 0,-1-1 0 0 0,1 1 0 0 0,0-1 0 0 0,0 1 0 0 0,0-1 0 0 0,0 0 0 0 0,0 0-1 0 0,0 0 1 0 0,0 0 0 0 0,0 0 0 0 0,2-1-35 0 0,142-13 1240 0 0,-106 10-1104 0 0,-39 4-170 0 0,-1 0-58 0 0,0 0-3 0 0,0 0-45 0 0,0 0-68 0 0,0 0-65 0 0,0 0-161 0 0,5 2-4631 0 0,-3-1-4752 0 0,-2-1-1939 0 0</inkml:trace>
</inkml:ink>
</file>

<file path=ppt/ink/ink38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3:51.7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18036 0 0,'0'0'1830'0'0,"0"0"-676"0"0,0 0-357 0 0,0 0 42 0 0,0 0 99 0 0,0 0 27 0 0,0 0-85 0 0,0 0-159 0 0,0 0-135 0 0,0 0-110 0 0,0 0-64 0 0,0 0-61 0 0,0 0-41 0 0,4 26-46 0 0,12 80-76 0 0,-12 61 26 0 0,-4-165 133 0 0,0 7-1961 0 0,12-6-10689 0 0,-8-6 529 0 0</inkml:trace>
</inkml:ink>
</file>

<file path=ppt/ink/ink38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3:54.9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14 181 14643 0 0,'0'0'2457'0'0,"0"0"-810"0"0,0 0-343 0 0,0 0 18 0 0,0 0-18 0 0,0 0-167 0 0,0 0-218 0 0,0 0-201 0 0,0 0-195 0 0,0 0-143 0 0,0 0-74 0 0,0 0-32 0 0,0 0-61 0 0,-3-1 10 0 0,-7-1 45 0 0,25 3 106 0 0,17 1 115 0 0,232-16 703 0 0,-97-5-1052 0 0,-166 19-127 0 0,-1 0 14 0 0,0 0 37 0 0,0 0-3 0 0,-16-7 265 0 0,-7-4-536 0 0,-45-32 279 0 0,50-11-4340 0 0,18 48 3103 0 0,-1-5-2478 0 0,2 4-1646 0 0,0-1-7105 0 0</inkml:trace>
</inkml:ink>
</file>

<file path=ppt/ink/ink38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3:52.4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0 162 17660 0 0,'0'0'1625'0'0,"0"0"-476"0"0,0 0-241 0 0,0 0 0 0 0,0 0-22 0 0,0 0-108 0 0,0 0-116 0 0,0 0-113 0 0,0 0-55 0 0,0 0-30 0 0,0 0-55 0 0,0 0-51 0 0,0 0-33 0 0,22 3-35 0 0,137 9 415 0 0,73-23-13 0 0,-171 0-1311 0 0,-57 10-275 0 0,6-1 273 0 0,-8 1-4209 0 0,-2 1-4445 0 0,-2 0-2004 0 0</inkml:trace>
  <inkml:trace contextRef="#ctx0" brushRef="#br0" timeOffset="214.86">103 335 16460 0 0,'0'0'3330'0'0,"0"0"-2049"0"0,0 0-747 0 0,0 0 60 0 0,0 0 187 0 0,0 0 115 0 0,0 0-43 0 0,0 0-146 0 0,0 0-152 0 0,0 0-142 0 0,0 0-135 0 0,0 0-89 0 0,0 0-81 0 0,30 4-64 0 0,94 14-61 0 0,-15-13-1243 0 0,-58-15-7188 0 0,-41 8 5440 0 0,5-2-8978 0 0</inkml:trace>
  <inkml:trace contextRef="#ctx0" brushRef="#br0" timeOffset="882.968">632 597 17428 0 0,'0'0'2033'0'0,"0"0"-990"0"0,0 0-340 0 0,0 0 153 0 0,0 0 117 0 0,0 0-13 0 0,0 0-139 0 0,0 0-198 0 0,0 0-168 0 0,0 0-102 0 0,0 0-77 0 0,0 0-53 0 0,18-29-19 0 0,58-90 0 0 0,97-124 936 0 0,-168 236-1131 0 0,1 0 0 0 0,0 1-1 0 0,0-1 1 0 0,1 1-1 0 0,-1 0 1 0 0,1 1 0 0 0,1 0-1 0 0,-1 0 1 0 0,1 0-1 0 0,-1 1 1 0 0,7-2-9 0 0,-12 7-14 0 0,-1 0 0 0 0,0 0-1 0 0,1 0 1 0 0,-1 0 0 0 0,0 0 0 0 0,0 0-1 0 0,0 1 1 0 0,0-1 0 0 0,0 0-1 0 0,0 1 1 0 0,0-1 0 0 0,0 0 0 0 0,0 1-1 0 0,-1 0 1 0 0,1-1 0 0 0,-1 1 0 0 0,1-1-1 0 0,-1 1 1 0 0,1 0 0 0 0,-1-1 0 0 0,0 1-1 0 0,0 0 1 0 0,0-1 0 0 0,0 1 0 0 0,0 0-1 0 0,0-1 1 0 0,0 1 0 0 0,-1 0 0 0 0,1-1-1 0 0,-1 1 1 0 0,1-1 0 0 0,-1 1 14 0 0,1 5-7 0 0,-4 113-50 0 0,4-118 56 0 0,0-1 0 0 0,0 1 0 0 0,0-1 0 0 0,0 1 0 0 0,1-1 0 0 0,-1 1 1 0 0,0-1-1 0 0,1 0 0 0 0,-1 1 0 0 0,1-1 0 0 0,-1 1 0 0 0,1-1 0 0 0,0 0 0 0 0,-1 0 0 0 0,1 1 0 0 0,0-1 0 0 0,0 0 1 0 0,0 0-1 0 0,0 0 0 0 0,0 0 0 0 0,0 0 0 0 0,0 0 0 0 0,0 0 0 0 0,1 0 0 0 0,-1-1 0 0 0,0 1 0 0 0,1 0 0 0 0,-1-1 1 0 0,0 1-1 0 0,1-1 0 0 0,-1 1 0 0 0,0-1 0 0 0,1 0 0 0 0,-1 1 0 0 0,1-1 0 0 0,-1 0 0 0 0,1 0 0 0 0,-1 0 0 0 0,1 0 0 0 0,-1 0 1 0 0,1-1-1 0 0,-1 1 0 0 0,0 0 0 0 0,1-1 0 0 0,0 0 1 0 0,63-25 210 0 0,-32-1-152 0 0,-2-2-1 0 0,-1-1 0 0 0,-1-1 0 0 0,-2-2 1 0 0,-1-1-1 0 0,18-31-57 0 0,-36 54 7 0 0,6-4 26 0 0,-13 14-18 0 0,-1 1 0 0 0,-21 122 185 0 0,16-98-238 0 0,1 0-1 0 0,1 1 1 0 0,0-1 0 0 0,2 1 0 0 0,2-1-1 0 0,1 21 39 0 0,18 0-1516 0 0,-8-35-2030 0 0,0-6-4341 0 0,-8-4-3658 0 0</inkml:trace>
  <inkml:trace contextRef="#ctx0" brushRef="#br0" timeOffset="1136.955">1554 291 19860 0 0,'0'0'1335'0'0,"0"0"-720"0"0,0 0-195 0 0,0 0 108 0 0,0 0 99 0 0,0 0 13 0 0,0 0-98 0 0,0 0-128 0 0,0 0-100 0 0,0 0-100 0 0,0 0-111 0 0,0 0-36 0 0,0 0-37 0 0,-2 32-35 0 0,-7 100-28 0 0,8-71-1190 0 0,11-51-2129 0 0,0-9-6592 0 0,-9-1 8767 0 0,-1 0-8798 0 0</inkml:trace>
  <inkml:trace contextRef="#ctx0" brushRef="#br0" timeOffset="1541.12">1644 0 15563 0 0,'0'0'2852'0'0,"0"0"-819"0"0,0 0-598 0 0,0 0-329 0 0,0 0-255 0 0,0 0-263 0 0,0 0-236 0 0,0 0-159 0 0,0 0-94 0 0,0 0-32 0 0,0 0 18 0 0,0 0 12 0 0,0 0-2 0 0,0 21 29 0 0,2 67-31 0 0,21 26 98 0 0,-15-93-165 0 0,88 213 27 0 0,-96-233-32 0 0,0 0 0 0 0,0-1 0 0 0,0 1 0 0 0,0 0 0 0 0,0 0 1 0 0,0-1-1 0 0,0 1 0 0 0,1 0 0 0 0,-1-1 0 0 0,0 1 0 0 0,0 0 0 0 0,1 0 0 0 0,-1-1 1 0 0,0 1-1 0 0,1 0 0 0 0,-1-1 0 0 0,0 1 0 0 0,1-1 0 0 0,-1 1 0 0 0,1 0 0 0 0,-1-1 1 0 0,1 1-1 0 0,-1-1 0 0 0,1 1 0 0 0,0-1 0 0 0,-1 1 0 0 0,1-1 0 0 0,-1 0 0 0 0,1 1 1 0 0,0-1-1 0 0,-1 0 0 0 0,1 0 0 0 0,0 1 0 0 0,0-1 0 0 0,-1 0 0 0 0,1 0 0 0 0,0 0 1 0 0,0 0-1 0 0,-1 0 0 0 0,1 0 0 0 0,0 0 0 0 0,0 0 0 0 0,-1 0 0 0 0,1 0 0 0 0,0 0 1 0 0,0-1-1 0 0,-1 1 0 0 0,1 0 0 0 0,0 0 0 0 0,-1-1 0 0 0,1 1 0 0 0,0-1 0 0 0,-1 1 1 0 0,1 0-1 0 0,-1-1 0 0 0,1 1 0 0 0,-1-1 0 0 0,1 1 0 0 0,-1-1 0 0 0,1 0 0 0 0,-1 1 1 0 0,1-1-1 0 0,-1 1 0 0 0,1-1 0 0 0,-1 0 0 0 0,0 1 0 0 0,0-1 0 0 0,1 0 0 0 0,-1 0-20 0 0,15-29 370 0 0,-1-1 0 0 0,-1 0 1 0 0,-1-2-1 0 0,-3 1 1 0 0,2-8-372 0 0,35-104 163 0 0,8 26-630 0 0,-51 111 1130 0 0,-2 3-3422 0 0,-8 8-12138 0 0,3 3 2976 0 0</inkml:trace>
  <inkml:trace contextRef="#ctx0" brushRef="#br0" timeOffset="1786.676">2156 335 24853 0 0,'0'0'514'0'0,"0"0"-298"0"0,0 0 3 0 0,0 0 73 0 0,0 0 42 0 0,0 0-14 0 0,0 0-88 0 0,0 0-94 0 0,0 0-53 0 0,0 0-25 0 0,0 0-26 0 0,0 0-5 0 0,-4 31-37 0 0,-11 96-50 0 0,14-90-43 0 0,8-35-154 0 0,-3-4-87 0 0,3 3-777 0 0,10-2-2807 0 0,-8-2-4910 0 0,-5-1-2965 0 0</inkml:trace>
</inkml:ink>
</file>

<file path=ppt/ink/ink38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3:55.9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1 306 4081 0 0,'0'0'3157'0'0,"0"0"-1250"0"0,0 0-508 0 0,0 0-78 0 0,0 0 58 0 0,0 0 51 0 0,0 0-14 0 0,0 0-96 0 0,0 0-149 0 0,0 0-170 0 0,15-4-140 0 0,114-26 1308 0 0,-112 25-1901 0 0,-1 2 0 0 0,1 0 0 0 0,0 0 1 0 0,0 2-1 0 0,0 0 0 0 0,0 1 1 0 0,1 1-1 0 0,-1 0 0 0 0,0 1 1 0 0,7 3-269 0 0,13 10 784 0 0,-63-23-33 0 0,-71-61-967 0 0,-24-34-1408 0 0,89 61-1978 0 0,9-4-4577 0 0,20 34-3054 0 0</inkml:trace>
</inkml:ink>
</file>

<file path=ppt/ink/ink38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3:58.7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82 0 12779 0 0,'0'0'1915'0'0,"0"0"-312"0"0,0 0-212 0 0,0 0-43 0 0,0 0 7 0 0,0 0-107 0 0,0 0-177 0 0,0 0-223 0 0,0 0-224 0 0,0 0-186 0 0,0 0-151 0 0,0 0-105 0 0,0 0-26 0 0,-2 3 39 0 0,-2 6-87 0 0,1 1-1 0 0,1-1 1 0 0,0 0 0 0 0,0 1-1 0 0,1 0 1 0 0,0-1-1 0 0,0 1 1 0 0,1 0 0 0 0,1-1-1 0 0,0 1 1 0 0,1 4-108 0 0,-1 23 164 0 0,-3 36 18 0 0,-3 0 0 0 0,-3 0 0 0 0,-8 24-182 0 0,7-50 34 0 0,-19 167 72 0 0,78-206 257 0 0,-28-10-223 0 0,0 0 1 0 0,0-2-1 0 0,0-1 1 0 0,0 0-1 0 0,-1-2 1 0 0,9-4-141 0 0,101-22 286 0 0,-94 28-1195 0 0,-38 1-984 0 0,0-1-1144 0 0,1 3-2758 0 0,0-1-5200 0 0</inkml:trace>
</inkml:ink>
</file>

<file path=ppt/ink/ink3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5:15.8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225 11 12443 0 0,'0'0'3323'0'0,"0"0"-1080"0"0,0 0-529 0 0,0 0-140 0 0,0 0-199 0 0,0 0-274 0 0,0 0-298 0 0,0 0-200 0 0,0 0-154 0 0,0 0-105 0 0,0 0-78 0 0,0 0-106 0 0,0 0-30 0 0,-15-3-26 0 0,-51-4-26 0 0,63 7-73 0 0,0 1 1 0 0,-1-1 0 0 0,1 1 0 0 0,0-1 0 0 0,0 1-1 0 0,0 0 1 0 0,0 1 0 0 0,0-1 0 0 0,0 0-1 0 0,0 1 1 0 0,0 0 0 0 0,0 0 0 0 0,1 0-1 0 0,-1 0 1 0 0,1 0 0 0 0,-1 0 0 0 0,1 0-1 0 0,0 1 1 0 0,0-1 0 0 0,0 1-6 0 0,-5 5 7 0 0,0-2-11 0 0,0 0 0 0 0,0 1 0 0 0,1 0 0 0 0,0 0 0 0 0,1 0-1 0 0,-1 1 1 0 0,1 0 0 0 0,1 0 0 0 0,0 0 0 0 0,0 1 0 0 0,0-1 0 0 0,1 1-1 0 0,0 0 1 0 0,1 0 0 0 0,0 0 0 0 0,1 0 0 0 0,-1 7 4 0 0,4-13 12 0 0,1 0 0 0 0,-1-1 0 0 0,1 1 0 0 0,0-1 0 0 0,0 0 0 0 0,0 0 0 0 0,0 0 0 0 0,1 0 0 0 0,-1 0 0 0 0,0-1 0 0 0,1 1 0 0 0,-1-1 0 0 0,1 0 0 0 0,0 0 0 0 0,-1-1 0 0 0,1 1 0 0 0,0-1 0 0 0,-1 1 0 0 0,1-1 0 0 0,0 0 0 0 0,-1-1 0 0 0,1 1 0 0 0,0-1 0 0 0,-1 1 0 0 0,1-1 0 0 0,0 0 0 0 0,-1 0 0 0 0,1-1 0 0 0,-1 1 0 0 0,1-1-12 0 0,74-36 589 0 0,-69 32-506 0 0,0 0 0 0 0,1 0-1 0 0,-1 1 1 0 0,1 1 0 0 0,0-1-1 0 0,0 2 1 0 0,1-1 0 0 0,-1 2-1 0 0,1-1 1 0 0,0 1 0 0 0,-1 1-1 0 0,1 0 1 0 0,9 1-83 0 0,-16 2 6 0 0,-1 0 0 0 0,0 0-1 0 0,0 0 1 0 0,0 1 0 0 0,0 0 0 0 0,-1-1-1 0 0,1 1 1 0 0,-1 0 0 0 0,1 0 0 0 0,-1 1-1 0 0,0-1 1 0 0,0 0 0 0 0,-1 1 0 0 0,1-1-1 0 0,-1 1 1 0 0,1 0 0 0 0,-1-1 0 0 0,0 1-1 0 0,-1 0 1 0 0,1 0 0 0 0,-1-1 0 0 0,1 1-1 0 0,-1 0 1 0 0,0 0 0 0 0,-1 0 0 0 0,1 0-1 0 0,-1 0 1 0 0,1-1 0 0 0,-2 3-6 0 0,2 1 3 0 0,-5 71-16 0 0,-3 1 0 0 0,-4-2 0 0 0,-3 1 1 0 0,-6 9 12 0 0,7-24-25 0 0,10-46 28 0 0,1 1-10 0 0,-1 1-1 0 0,-1-1 0 0 0,0 0 1 0 0,-1 0-1 0 0,-1 0 0 0 0,-1-1 1 0 0,-1 0-1 0 0,0-1 0 0 0,-2 3 8 0 0,9-18-3 0 0,1 1-1 0 0,0 0 1 0 0,0-1-1 0 0,-1 0 1 0 0,1 1-1 0 0,-1-1 1 0 0,1 0-1 0 0,-1 1 0 0 0,0-1 1 0 0,0 0-1 0 0,1 0 1 0 0,-1-1-1 0 0,0 1 1 0 0,0 0-1 0 0,0 0 1 0 0,0-1-1 0 0,0 1 1 0 0,0-1-1 0 0,0 0 1 0 0,0 0-1 0 0,0 0 1 0 0,0 0-1 0 0,0 0 1 0 0,0 0-1 0 0,0 0 1 0 0,0 0-1 0 0,0-1 1 0 0,0 1-1 0 0,0-1 1 0 0,0 0-1 0 0,0 1 1 0 0,0-1-1 0 0,1 0 1 0 0,-1 0-1 0 0,0 0 1 0 0,0 0-1 0 0,1-1 0 0 0,-1 1 1 0 0,1 0-1 0 0,-1-1 1 0 0,1 1-1 0 0,0-1 1 0 0,-1 1-1 0 0,1-2 4 0 0,-42-80-116 0 0,41 70 112 0 0,1 1 0 0 0,0 0 0 0 0,1-1 0 0 0,0 1-1 0 0,1 0 1 0 0,0-1 0 0 0,1 1 0 0 0,0 0 0 0 0,1 0 0 0 0,0 0-1 0 0,1 0 1 0 0,0 1 0 0 0,1-1 0 0 0,1 1 0 0 0,0 0-1 0 0,0 1 1 0 0,1-1 0 0 0,0 1 0 0 0,1 1 0 0 0,0-1-1 0 0,8-6 5 0 0,106-78-1487 0 0,-94 77-2281 0 0,0 0-3282 0 0,-26 16 6385 0 0,11-7-11963 0 0</inkml:trace>
</inkml:ink>
</file>

<file path=ppt/ink/ink38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3:59.1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 12 12715 0 0,'0'0'1827'0'0,"0"0"-186"0"0,0 0-172 0 0,0 0-17 0 0,0 0-62 0 0,0 0-139 0 0,0 0-207 0 0,0 0-244 0 0,0 0-256 0 0,0 0-166 0 0,0 0-130 0 0,0 0-75 0 0,0 0 8 0 0,2-1-3 0 0,162-9 1270 0 0,-163 10-1445 0 0,1 0-1 0 0,-1-1 1 0 0,0 1-1 0 0,0 0 1 0 0,1 0-1 0 0,-1 1 1 0 0,0-1-1 0 0,0 0 1 0 0,1 0-1 0 0,-1 1 1 0 0,0-1 0 0 0,0 0-1 0 0,1 1 1 0 0,-1 0-1 0 0,0-1 1 0 0,0 1-1 0 0,0 0 1 0 0,0-1-1 0 0,0 1 1 0 0,0 0-1 0 0,0 0 1 0 0,0 0-1 0 0,0 0 1 0 0,0 0 0 0 0,-1 0-1 0 0,1 0 1 0 0,0 0-1 0 0,-1 0 1 0 0,1 0-1 0 0,0 0 1 0 0,-1 0-1 0 0,0 1 1 0 0,1-1-1 0 0,-1 0 1 0 0,0 0-1 0 0,1 1 1 0 0,-1-1 0 0 0,0 0-1 0 0,0 1 1 0 0,0-1-1 0 0,0 0 1 0 0,0 0-1 0 0,0 1 1 0 0,-1-1-1 0 0,1 0 1 0 0,0 0-1 0 0,-1 1 1 0 0,1-1-1 0 0,-1 0 1 0 0,1 0 0 0 0,-1 1-3 0 0,-33 59 295 0 0,-158 113 139 0 0,192-173-430 0 0,0-1 0 0 0,0 1-1 0 0,0 0 1 0 0,-1-1 0 0 0,1 1 0 0 0,0 0 0 0 0,0-1-1 0 0,0 1 1 0 0,0 0 0 0 0,0-1 0 0 0,0 1 0 0 0,0 0 0 0 0,1 0-1 0 0,-1-1 1 0 0,0 1 0 0 0,0-1 0 0 0,0 1 0 0 0,1 0-1 0 0,-1-1 1 0 0,0 1 0 0 0,1 0 0 0 0,-1-1 0 0 0,0 1 0 0 0,1-1-1 0 0,-1 1 1 0 0,1-1 0 0 0,-1 1 0 0 0,1-1 0 0 0,-1 1 0 0 0,1-1-1 0 0,0 0 1 0 0,-1 1 0 0 0,1-1 0 0 0,-1 0 0 0 0,1 1-1 0 0,0-1 1 0 0,-1 0 0 0 0,1 0 0 0 0,0 0 0 0 0,-1 1 0 0 0,1-1-1 0 0,0 0 1 0 0,-1 0 0 0 0,1 0 0 0 0,0 0 0 0 0,-1 0-1 0 0,1 0 1 0 0,0 0 0 0 0,-1 0 0 0 0,1-1 0 0 0,0 1-4 0 0,43 5 216 0 0,-18-4-121 0 0,0-3 1 0 0,0 0-1 0 0,0-1 1 0 0,-1-2 0 0 0,1 0-1 0 0,7-4-95 0 0,-29 8-94 0 0,11-8-1394 0 0,-16 4-2771 0 0,-4-2-3839 0 0,1 3-4120 0 0</inkml:trace>
</inkml:ink>
</file>

<file path=ppt/ink/ink38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3:57.8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476 229 0 0 0,'0'0'768'0'0,"0"0"-166"0"0,0 0-36 0 0,0 0 172 0 0,0 0 278 0 0,0 0 268 0 0,0 0 131 0 0,0 0-25 0 0,0 0-156 0 0,0 0-172 0 0,0 0-141 0 0,8-4-106 0 0,24-14 13 0 0,-24 14 31 0 0,-8 4 39 0 0,0 0 45 0 0,0 0 1 0 0,0 0-45 0 0,-23 10 2568 0 0,-15 2-2583 0 0,-9 3-850 0 0,-271 99 1749 0 0,242-88-1053 0 0,120-7-773 0 0,135 7 278 0 0,-177-27-231 0 0,0 1 0 0 0,1-1 1 0 0,-1 1-1 0 0,0 0 0 0 0,0 0 1 0 0,1 0-1 0 0,-1 0 0 0 0,0 0 1 0 0,1 1-1 0 0,-1-1 0 0 0,0 1 1 0 0,0-1-1 0 0,1 1 0 0 0,-1 0 1 0 0,0 0-1 0 0,0 0 0 0 0,0 0 1 0 0,0 0-1 0 0,0 0 0 0 0,0 1 1 0 0,0-1-1 0 0,-1 1 0 0 0,1-1 1 0 0,0 1-1 0 0,-1 0 0 0 0,1 0 0 0 0,-1 0 1 0 0,0-1-1 0 0,1 1 0 0 0,-1 0 1 0 0,0 1-1 0 0,0-1 0 0 0,-1 0 1 0 0,1 0-1 0 0,0 0 0 0 0,-1 1 1 0 0,1-1-1 0 0,-1 0 0 0 0,1 0 1 0 0,-1 1-1 0 0,0-1 0 0 0,0 0 1 0 0,0 1-1 0 0,-1-1 0 0 0,1 0 1 0 0,-1 1-5 0 0,-8 13 45 0 0,-1-1 1 0 0,-1 0 0 0 0,0-1 0 0 0,-1 0-1 0 0,0-1 1 0 0,-1-1 0 0 0,-1 1 0 0 0,-8 4-46 0 0,2 1 26 0 0,-142 117 400 0 0,161-135-421 0 0,0 1-1 0 0,0-1 0 0 0,0 1 0 0 0,1-1 0 0 0,-1 1 1 0 0,0 0-1 0 0,0-1 0 0 0,0 1 0 0 0,1 0 0 0 0,-1 0 1 0 0,1 0-1 0 0,-1 0 0 0 0,0-1 0 0 0,1 1 1 0 0,-1 0-1 0 0,1 0 0 0 0,0 0 0 0 0,-1 0 0 0 0,1 0 1 0 0,0 0-1 0 0,0 0 0 0 0,-1 0 0 0 0,1 0 0 0 0,0 1 1 0 0,0-1-1 0 0,0 0 0 0 0,0 0 0 0 0,1 0 0 0 0,-1 0 1 0 0,0 0-1 0 0,0 0 0 0 0,1 0 0 0 0,-1 0 1 0 0,0 0-1 0 0,1 0 0 0 0,-1 0 0 0 0,1 0 0 0 0,-1-1 1 0 0,1 1-1 0 0,-1 0 0 0 0,1 0 0 0 0,0 0 0 0 0,0 0 1 0 0,-1-1-1 0 0,1 1 0 0 0,0 0 0 0 0,0-1 0 0 0,0 1 1 0 0,0-1-1 0 0,0 1 0 0 0,-1-1 0 0 0,1 1 0 0 0,0-1 1 0 0,0 0-1 0 0,0 1 0 0 0,0-1 0 0 0,0 0 1 0 0,1 0-1 0 0,-1 0 0 0 0,0 0 0 0 0,0 0 0 0 0,0 0 1 0 0,0 0-1 0 0,1 0-4 0 0,25 8 66 0 0,0 0 0 0 0,1-2 1 0 0,0-2-1 0 0,0 0 0 0 0,0-2 1 0 0,1-1-1 0 0,17-1-66 0 0,-45 0-233 0 0,-1 0-97 0 0,0 0-99 0 0,0 0-94 0 0,-9-30-3598 0 0,-30-113-11986 0 0,34 124 11827 0 0</inkml:trace>
  <inkml:trace contextRef="#ctx0" brushRef="#br0" timeOffset="300.553">141 1 5105 0 0,'0'0'3197'0'0,"0"0"-531"0"0,0 0-434 0 0,0 0-313 0 0,0 0-258 0 0,0 0-206 0 0,0 0-197 0 0,0 0-179 0 0,0 0-160 0 0,0 0-189 0 0,0 0-191 0 0,0 0-163 0 0,0 0-79 0 0,-15 0 6 0 0,-45 5 22 0 0,58-4-303 0 0,0 1 0 0 0,1-1 0 0 0,0 1 0 0 0,-1-1 0 0 0,1 1 0 0 0,0-1 1 0 0,0 1-1 0 0,0 0 0 0 0,0-1 0 0 0,0 1 0 0 0,0 0 0 0 0,0 0 0 0 0,1 0 0 0 0,-1 0 0 0 0,1-1 0 0 0,-1 1 0 0 0,1 0 0 0 0,0 0 0 0 0,-1 0 0 0 0,1 0 0 0 0,0 0 0 0 0,1 0 0 0 0,-1 0 0 0 0,0 0 1 0 0,0 0-1 0 0,1 0 0 0 0,-1 0 0 0 0,2 1-22 0 0,-2 6 98 0 0,59 226 1435 0 0,-40-166-1281 0 0,19 64 47 0 0,-5 2 0 0 0,-7 1 0 0 0,3 63-299 0 0,-27-47 186 0 0,-4-184-5592 0 0,2-1-5840 0 0,0 25 253 0 0</inkml:trace>
</inkml:ink>
</file>

<file path=ppt/ink/ink38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4:01.0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0 177 1288 0 0,'0'0'1225'0'0,"0"0"-263"0"0,0 0 95 0 0,0 0 332 0 0,0 0 372 0 0,0 0 146 0 0,0 0-114 0 0,0 0-308 0 0,0 0-420 0 0,0 0-294 0 0,0 0-167 0 0,0 0-62 0 0,0 0-21 0 0,3-1-6 0 0,141-20 4699 0 0,-58 10-4203 0 0,28-1-241 0 0,0 6-1 0 0,38 5-769 0 0,-152 1 22 0 0,0 0 18 0 0,0 0 44 0 0,0 0 38 0 0,0 0 46 0 0,0 0 40 0 0,-85-3 1447 0 0,-8-19-1551 0 0,40 3-61 0 0,43 17-38 0 0,0-1 1 0 0,0 0-1 0 0,0-1 1 0 0,1 0-1 0 0,0 0 1 0 0,0-1-1 0 0,0 0 1 0 0,0-1-1 0 0,-7-6-5 0 0,-1-20-356 0 0,17 31-29 0 0,0 1-252 0 0,12 1-3698 0 0,2 6-2399 0 0,-10-4 3005 0 0,4 1-7239 0 0</inkml:trace>
</inkml:ink>
</file>

<file path=ppt/ink/ink38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4:01.5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37 9394 0 0,'0'0'1486'0'0,"0"0"-274"0"0,0 0-46 0 0,0 0 220 0 0,0 0 220 0 0,0 0 21 0 0,0 0-241 0 0,0 0-339 0 0,0 0-280 0 0,0 0-186 0 0,0 0-81 0 0,0 0-41 0 0,4 0-26 0 0,119-2 3537 0 0,66-19-2759 0 0,-112 7-1044 0 0,-106 39-11249 0 0,21-17 5182 0 0,1-1-5148 0 0</inkml:trace>
</inkml:ink>
</file>

<file path=ppt/ink/ink38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4:01.8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13211 0 0,'0'0'1513'0'0,"0"0"-391"0"0,0 0-240 0 0,0 0 106 0 0,0 0 204 0 0,0 0 80 0 0,0 0-115 0 0,0 0-200 0 0,0 0-174 0 0,0 0-91 0 0,0 0-14 0 0,0 0-74 0 0,0 0-106 0 0,19 1-100 0 0,118 9 291 0 0,-120-10-1279 0 0,68 0 1442 0 0,-57 0-4561 0 0,1 0-4930 0 0,-20 0-3142 0 0</inkml:trace>
</inkml:ink>
</file>

<file path=ppt/ink/ink38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4:05.5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9 152 3833 0 0,'0'0'2882'0'0,"0"0"-847"0"0,0 0-144 0 0,0 0 104 0 0,0 0 23 0 0,0 0-75 0 0,0 0-296 0 0,0 0-400 0 0,0 0-346 0 0,0 0-257 0 0,0 0-150 0 0,0 0-67 0 0,0 0-17 0 0,-9 4 871 0 0,167-15 1737 0 0,139-4-2112 0 0,-274 15-869 0 0,-23 0-16 0 0,0 0-12 0 0,0 0-41 0 0,0 0 56 0 0,0 0 23 0 0,0 0 20 0 0,0 0 65 0 0,0 0-19 0 0,0 0-9 0 0,0 0 4 0 0,0 0 11 0 0,0 0-17 0 0,0 0 1 0 0,0 0-6 0 0,0 0-26 0 0,0 0-6 0 0,0 0 5 0 0,0 0-11 0 0,0 0-18 0 0,0 0 32 0 0,0 0-6 0 0,-21-8 354 0 0,11 2-427 0 0,1 0-1 0 0,0-1 0 0 0,0-1 1 0 0,0 0-1 0 0,1 0 0 0 0,0 0 1 0 0,0-1-1 0 0,1-1 0 0 0,1 1 1 0 0,-2-4 6 0 0,1 5-157 0 0,2 0-1650 0 0,4-2-8169 0 0,1 7-2003 0 0</inkml:trace>
</inkml:ink>
</file>

<file path=ppt/ink/ink38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4:03.0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0 571 2473 0 0,'0'0'2000'0'0,"0"0"-560"0"0,0 0-5 0 0,0 0 392 0 0,0 0 402 0 0,0 0 106 0 0,0 0-213 0 0,0 0-389 0 0,0 0-366 0 0,0 0-225 0 0,0 0-132 0 0,0 0-85 0 0,9 4 1740 0 0,15-155 0 0 0,-16 125-2611 0 0,2 0-1 0 0,1 1 1 0 0,1 1-1 0 0,1 0 1 0 0,1 1-1 0 0,1 0 1 0 0,1 1-1 0 0,1 1 1 0 0,1 0-1 0 0,1 2 1 0 0,1 0-1 0 0,4-2-53 0 0,-23 19-4 0 0,1 0 1 0 0,0 0-1 0 0,0 0 1 0 0,-1 1-1 0 0,1-1 1 0 0,0 1-1 0 0,0-1 1 0 0,1 1-1 0 0,-1 0 1 0 0,0 0-1 0 0,0 0 1 0 0,1 0-1 0 0,-1 0 1 0 0,0 0-1 0 0,1 0 1 0 0,-1 1-1 0 0,1 0 1 0 0,-1-1-1 0 0,1 1 1 0 0,-1 0-1 0 0,1 0 1 0 0,-1 0-1 0 0,1 0 1 0 0,-1 1-1 0 0,1-1 1 0 0,-1 1-1 0 0,0 0 1 0 0,1-1-1 0 0,-1 1 1 0 0,0 0-1 0 0,1 0 0 0 0,-1 1 1 0 0,0-1-1 0 0,0 0 1 0 0,0 1-1 0 0,0-1 1 0 0,0 1-1 0 0,0 0 1 0 0,-1-1-1 0 0,1 1 1 0 0,0 0-1 0 0,-1 0 1 0 0,0 0-1 0 0,1 1 4 0 0,10 27 29 0 0,-2 1-1 0 0,-1-1 1 0 0,-1 2 0 0 0,-2-1-1 0 0,-1 1 1 0 0,-2-1-1 0 0,0 1 1 0 0,-3 1 0 0 0,-2 19-29 0 0,2-51-3 0 0,1 0-1 0 0,0 1 19 0 0,9-27 550 0 0,-2-1-570 0 0,2 1 0 0 0,1 0 1 0 0,1 0-1 0 0,1 2 0 0 0,2-1 0 0 0,0 2 0 0 0,1 0 1 0 0,1 1-1 0 0,1 0 0 0 0,1 2 0 0 0,0 0 0 0 0,2 1 0 0 0,18-12 5 0 0,-31 22-5 0 0,1 1-1 0 0,0-1 0 0 0,1 2 1 0 0,0-1-1 0 0,0 2 0 0 0,0-1 0 0 0,1 1 1 0 0,0 1-1 0 0,0 0 0 0 0,0 0 1 0 0,0 1-1 0 0,0 1 0 0 0,1 0 0 0 0,5-1 6 0 0,-14 6-4 0 0,0-1-1 0 0,-1 0 0 0 0,1 1 1 0 0,-1-1-1 0 0,0 1 0 0 0,1 0 1 0 0,-1 0-1 0 0,-1 0 0 0 0,1 0 1 0 0,0 0-1 0 0,-1 0 0 0 0,1 1 0 0 0,-1-1 1 0 0,0 0-1 0 0,0 1 0 0 0,-1-1 1 0 0,1 1-1 0 0,-1-1 0 0 0,1 1 1 0 0,-1-1-1 0 0,0 1 0 0 0,0 0 0 0 0,-1 2 5 0 0,1-5 0 0 0,-16 195 150 0 0,1-96-88 0 0,15-79 141 0 0,1-19-4459 0 0,1-1-4592 0 0,3-2-2657 0 0</inkml:trace>
  <inkml:trace contextRef="#ctx0" brushRef="#br0" timeOffset="469.919">994 460 15731 0 0,'0'0'1857'0'0,"0"0"-364"0"0,0 0-374 0 0,0 0-101 0 0,0 0-62 0 0,0 0-97 0 0,0 0-155 0 0,0 0-162 0 0,0 0-129 0 0,0 0-65 0 0,0 0-40 0 0,0 0-47 0 0,0 0-32 0 0,28-14-44 0 0,88-43-41 0 0,-30 30 88 0 0,-85 26-229 0 0,0 0-1 0 0,0 1 1 0 0,1-1 0 0 0,-1 1-1 0 0,0 0 1 0 0,1-1 0 0 0,-1 1-1 0 0,0 0 1 0 0,1 0 0 0 0,-1 0-1 0 0,0-1 1 0 0,1 2 0 0 0,-1-1-1 0 0,0 0 1 0 0,1 0 0 0 0,-1 0-1 0 0,1 1 1 0 0,-1-1 0 0 0,0 0-1 0 0,0 1 1 0 0,1 0 0 0 0,-1-1-1 0 0,0 1 1 0 0,0 0 0 0 0,0-1-1 0 0,0 1 1 0 0,1 0 0 0 0,-1 0-1 0 0,0 0 1 0 0,-1 0 0 0 0,1 0-1 0 0,0 0 1 0 0,0 0 0 0 0,0 0-1 0 0,-1 0 1 0 0,1 1 0 0 0,0-1-1 0 0,-1 0 1 0 0,1 0 0 0 0,-1 1-1 0 0,1-1 1 0 0,-1 0 0 0 0,0 1-1 0 0,0-1 1 0 0,0 0 0 0 0,1 1-1 0 0,-1-1 1 0 0,0 0 0 0 0,-1 1-1 0 0,1-1 1 0 0,0 0 0 0 0,0 1-1 0 0,-1-1 1 0 0,1 0 0 0 0,0 1-1 0 0,-1-1-2 0 0,-52 79 427 0 0,45-72-398 0 0,-25 24 78 0 0,-30 43 144 0 0,62-74-244 0 0,1 0 0 0 0,-1 0 0 0 0,0 0 0 0 0,1 1 0 0 0,0-1 1 0 0,-1 0-1 0 0,1 0 0 0 0,0 0 0 0 0,-1 1 0 0 0,1-1 0 0 0,0 0 0 0 0,0 0 0 0 0,0 1 1 0 0,0-1-1 0 0,0 0 0 0 0,0 0 0 0 0,1 1 0 0 0,-1-1 0 0 0,0 0 0 0 0,1 0 0 0 0,-1 0 1 0 0,0 0-1 0 0,1 1 0 0 0,0-1 0 0 0,-1 0 0 0 0,1 0 0 0 0,0 0 0 0 0,-1 0 0 0 0,1 0 1 0 0,0 0-1 0 0,0 0 0 0 0,0-1 0 0 0,0 1 0 0 0,0 0 0 0 0,0 0 0 0 0,0-1 0 0 0,0 1 1 0 0,0 0-1 0 0,0-1 0 0 0,0 1 0 0 0,1-1 0 0 0,-1 0 0 0 0,0 1 0 0 0,0-1-7 0 0,61 5 396 0 0,-49-6-316 0 0,111-24 255 0 0,-115 23-676 0 0,8-5-3347 0 0,-2-6-6433 0 0,-12 9-966 0 0</inkml:trace>
  <inkml:trace contextRef="#ctx0" brushRef="#br0" timeOffset="930.538">1486 15 14603 0 0,'0'0'1374'0'0,"0"0"-310"0"0,0 0-213 0 0,0 0 69 0 0,0 0 86 0 0,0 0-25 0 0,0 0-150 0 0,0 0-168 0 0,0 0-96 0 0,0 0-21 0 0,0 0-3 0 0,0 0-40 0 0,6 10-48 0 0,40 95 970 0 0,39 217-378 0 0,-46-258-1035 0 0,-17-112 1454 0 0,1-20-1402 0 0,-12 26-42 0 0,3 2 0 0 0,1-1 1 0 0,2 2-1 0 0,1 0 0 0 0,2 2 0 0 0,2 0 0 0 0,1 1 0 0 0,20-22-22 0 0,-6 27-96 0 0,-36 31 63 0 0,-1 0 4 0 0,0 0-6 0 0,0 0 2 0 0,0 0-24 0 0,0 0-4 0 0,0 0-20 0 0,0 0-27 0 0,-27 0-2034 0 0,7 0-675 0 0,15 0-7071 0 0,5 0-1373 0 0</inkml:trace>
  <inkml:trace contextRef="#ctx0" brushRef="#br0" timeOffset="1518.423">1924 442 10530 0 0,'0'0'1690'0'0,"0"0"-239"0"0,0 0 4 0 0,0 0 79 0 0,0 0-50 0 0,0 0-197 0 0,0 0-247 0 0,0 0-190 0 0,0 0-165 0 0,0 0-136 0 0,0 0-107 0 0,0 0-90 0 0,0 0-55 0 0,19-2-39 0 0,96-11 543 0 0,-112 43-71 0 0,-42 39 279 0 0,35-64-968 0 0,0-1 0 0 0,0 0 0 0 0,1 1 0 0 0,-1 0 0 0 0,1 0 0 0 0,0 0 0 0 0,0 0-1 0 0,1 1 1 0 0,0-1 0 0 0,0 1 0 0 0,0-1 0 0 0,0 1 0 0 0,1 0 0 0 0,0 0 0 0 0,0 5-41 0 0,1-8 31 0 0,1 1 0 0 0,0-1 0 0 0,0 0 0 0 0,0 0 0 0 0,0 0 0 0 0,0 0 0 0 0,1 0 0 0 0,-1 0 0 0 0,1 0 0 0 0,0 0 0 0 0,0 0 0 0 0,0-1 0 0 0,0 1 0 0 0,0-1 0 0 0,1 0 0 0 0,-1 1 0 0 0,1-1 0 0 0,0 0 0 0 0,-1 0 0 0 0,1-1 0 0 0,0 1 0 0 0,0-1-1 0 0,0 1 1 0 0,0-1 0 0 0,0 0 0 0 0,1 0 0 0 0,-1 0 0 0 0,0 0 0 0 0,0-1 0 0 0,1 0 0 0 0,-1 1 0 0 0,0-1 0 0 0,1 0 0 0 0,1-1-31 0 0,52-26-727 0 0,-40 11-3196 0 0,-2 0-4771 0 0,-8 9-3008 0 0</inkml:trace>
</inkml:ink>
</file>

<file path=ppt/ink/ink38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4:11.4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44 0 0 0,'0'0'368'0'0,"0"0"680"0"0,0 0 351 0 0,0 0 164 0 0,0 0 20 0 0,0 0-85 0 0,0 0-120 0 0,0 0-92 0 0,0 0-72 0 0,0 0-23 0 0,3 2 3955 0 0,3 4-2306 0 0,-7 27 2704 0 0,19-49-4575 0 0,37-52-541 0 0,-90 111 1149 0 0,5 19-1267 0 0,30-61-351 0 0,-1-1 0 0 0,1 1 0 0 0,-1-1 0 0 0,1 1 0 0 0,0-1 0 0 0,-1 1 0 0 0,1-1 0 0 0,0 1 0 0 0,-1 0 0 0 0,1-1 0 0 0,0 1 0 0 0,0 0-1 0 0,0-1 1 0 0,-1 1 0 0 0,1 0 0 0 0,0-1 0 0 0,0 1 0 0 0,0 0 0 0 0,0-1 0 0 0,0 1 0 0 0,0 0 0 0 0,0-1 0 0 0,1 1 0 0 0,-1 0 0 0 0,0-1 0 0 0,0 1 0 0 0,0-1 0 0 0,1 1-1 0 0,-1 0 1 0 0,0-1 0 0 0,1 1 0 0 0,-1-1 0 0 0,1 1 0 0 0,-1-1 0 0 0,0 1 0 0 0,1-1 0 0 0,-1 1 0 0 0,1-1 0 0 0,-1 1 0 0 0,1-1 0 0 0,-1 0 0 0 0,1 1 0 0 0,0-1-1 0 0,-1 0 1 0 0,1 1 0 0 0,-1-1 0 0 0,1 0 0 0 0,0 0 0 0 0,-1 0 0 0 0,1 0 0 0 0,0 1 0 0 0,-1-1 0 0 0,1 0 0 0 0,0 0 0 0 0,-1 0 0 0 0,1 0 0 0 0,0-1 0 0 0,-1 1 0 0 0,1 0-1 0 0,0 0 1 0 0,-1 0 0 0 0,1 0 0 0 0,0-1 0 0 0,-1 1 0 0 0,1 0 0 0 0,-1-1 0 0 0,1 1 0 0 0,-1 0 0 0 0,1-1 41 0 0,9 1-1129 0 0,2-1-4012 0 0,-3-2-7088 0 0</inkml:trace>
</inkml:ink>
</file>

<file path=ppt/ink/ink38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4:35.9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 96 0 0 0,'0'0'964'0'0,"0"0"263"0"0,0 0 201 0 0,0 0 275 0 0,0 0 267 0 0,0 0 112 0 0,0 0-59 0 0,0 0-175 0 0,0 0-246 0 0,0 0-222 0 0,0 0-194 0 0,1-15-168 0 0,2-65 1530 0 0,-3 80-1818 0 0,0 0-50 0 0,0 0-52 0 0,0 0-67 0 0,0 0-71 0 0,0 0-93 0 0,0 0-74 0 0,0 0-63 0 0,0 5 88 0 0,-17 69 51 0 0,-1 152-148 0 0,18-199-240 0 0,-2-5 3 0 0,2-1-1 0 0,0 1 1 0 0,1 0 0 0 0,1 0 0 0 0,1-1-1 0 0,1 0 1 0 0,1 1 0 0 0,1-1 0 0 0,0-1 0 0 0,2 1-1 0 0,5 8-13 0 0,-11-26 22 0 0,0 0-1 0 0,0-1 1 0 0,0 1 0 0 0,0 0-1 0 0,1-1 1 0 0,-1 1 0 0 0,1-1-1 0 0,0 0 1 0 0,0 0-1 0 0,0 0 1 0 0,0 0 0 0 0,0 0-1 0 0,0-1 1 0 0,0 1-1 0 0,1-1 1 0 0,-1 0 0 0 0,1 0-1 0 0,-1 0 1 0 0,1 0-1 0 0,-1-1 1 0 0,1 1 0 0 0,-1-1-1 0 0,1 0 1 0 0,-1 0-1 0 0,1 0 1 0 0,-1-1 0 0 0,1 1-1 0 0,-1-1 1 0 0,1 0-1 0 0,-1 0 1 0 0,1 0 0 0 0,-1-1-1 0 0,0 1 1 0 0,0-1-1 0 0,0 1 1 0 0,0-1 0 0 0,0 0-1 0 0,0 0 1 0 0,0-1-1 0 0,0 1 1 0 0,-1 0 0 0 0,1-1-1 0 0,-1 0 1 0 0,0 0-1 0 0,1-1-21 0 0,24-28 160 0 0,-1-2 0 0 0,-2 0 0 0 0,-1-2-1 0 0,10-22-159 0 0,-6 11 26 0 0,-13 72-465 0 0,4 43 367 0 0,-17-57 66 0 0,0 0 0 0 0,1 0 0 0 0,0 0 0 0 0,1 0-1 0 0,0 0 1 0 0,1 0 0 0 0,0-1 0 0 0,1 0-1 0 0,0 1 1 0 0,0-2 0 0 0,1 1 0 0 0,1-1-1 0 0,-1 0 1 0 0,1 0 0 0 0,1-1 0 0 0,0 0 0 0 0,0 0-1 0 0,1-1 1 0 0,-1 0 0 0 0,2 0 0 0 0,-1-1-1 0 0,1 0 1 0 0,3 1 6 0 0,-4-4 26 0 0,-1 0 0 0 0,0-1 0 0 0,1 0 0 0 0,-1-1 0 0 0,1 0 0 0 0,-1 0 1 0 0,1-1-1 0 0,0 0 0 0 0,-1 0 0 0 0,1-1 0 0 0,0 0 0 0 0,-1-1 0 0 0,1 0 0 0 0,-1 0 0 0 0,0-1 0 0 0,0 0 0 0 0,0 0 0 0 0,0-1 0 0 0,0 0 0 0 0,-1-1 0 0 0,0 1 0 0 0,0-1 0 0 0,0-1 0 0 0,0 1 1 0 0,-1-1-1 0 0,5-6-26 0 0,6-8 113 0 0,-2-1 1 0 0,0-1-1 0 0,-1-1 1 0 0,-2 0 0 0 0,0 0-1 0 0,-2-1 1 0 0,0 0-1 0 0,-2-1 1 0 0,0 0 0 0 0,-2-1-1 0 0,-1 1 1 0 0,-1-1 0 0 0,-1 0-1 0 0,-1 0 1 0 0,-2 0-1 0 0,-1-15-113 0 0,2 15 0 0 0,0 17-23 0 0,-1 0 0 0 0,0 0 1 0 0,0 1-1 0 0,0-1 0 0 0,-1 0 0 0 0,0 0 0 0 0,-1 0 0 0 0,0 0 0 0 0,-1 1 0 0 0,0-1 0 0 0,0 1 1 0 0,-2-4 22 0 0,4 11-124 0 0,1 1 1 0 0,-1 0-1 0 0,1 0 1 0 0,-1 0 0 0 0,1 0-1 0 0,-1 0 1 0 0,0 0-1 0 0,1 0 1 0 0,-1 0 0 0 0,1 0-1 0 0,-1 0 1 0 0,1 0-1 0 0,-1 0 1 0 0,1 0-1 0 0,-1 0 1 0 0,1 1 0 0 0,-1-1-1 0 0,1 0 1 0 0,-1 0-1 0 0,1 1 1 0 0,-1-1 0 0 0,1 0-1 0 0,0 1 1 0 0,-1-1-1 0 0,1 0 1 0 0,-1 1 0 0 0,1-1-1 0 0,0 0 1 0 0,-1 1-1 0 0,1-1 1 0 0,0 1 0 0 0,-1-1-1 0 0,1 1 1 0 0,0-1-1 0 0,0 1 1 0 0,0-1 0 0 0,-1 1-1 0 0,1-1 1 0 0,0 1-1 0 0,0-1 1 0 0,0 1-1 0 0,0-1 1 0 0,0 1 0 0 0,0-1-1 0 0,0 1 1 0 0,0-1-1 0 0,0 1 1 0 0,0-1 0 0 0,0 1-1 0 0,1 0 1 0 0,-1-1-1 0 0,0 1 1 0 0,0-1 0 0 0,0 1-1 0 0,1-1 1 0 0,-1 0-1 0 0,0 1 1 0 0,0-1 0 0 0,1 1-1 0 0,-1 0 124 0 0,0-1-140 0 0,-1 15-5301 0 0,1-3-6136 0 0</inkml:trace>
  <inkml:trace contextRef="#ctx0" brushRef="#br0" timeOffset="348.96">1179 557 16884 0 0,'0'0'1117'0'0,"0"0"-139"0"0,0 0 106 0 0,0 0 131 0 0,0 0-32 0 0,0 0-172 0 0,0 0-212 0 0,0 0-178 0 0,33-24-117 0 0,98-72-102 0 0,-71 42 139 0 0,-29-16 250 0 0,-31 69-792 0 0,1-1 0 0 0,-1 0-1 0 0,0 1 1 0 0,0-1 0 0 0,0 1-1 0 0,0-1 1 0 0,0 0 0 0 0,-1 1 0 0 0,1-1-1 0 0,-1 1 1 0 0,1-1 0 0 0,-1 1-1 0 0,1-1 1 0 0,-1 1 0 0 0,0-1-1 0 0,1 1 1 0 0,-1-1 0 0 0,0 1-1 0 0,0 0 1 0 0,0 0 0 0 0,0-1-1 0 0,0 1 1 0 0,-1 0 0 0 0,1 0-1 0 0,0 0 1 0 0,0 0 0 0 0,-1 0 0 0 0,1 0-1 0 0,-1 1 1 0 0,1-1 0 0 0,-1 0-1 0 0,1 1 1 0 0,-1-1 0 0 0,1 1-1 0 0,-1 0 1 0 0,1-1 0 0 0,-1 1-1 0 0,0 0 1 0 0,1 0 0 0 0,-1 0-1 0 0,1 0 1 0 0,-1 0 0 0 0,-1 1 1 0 0,-8 1-45 0 0,0 0 0 0 0,1 1 0 0 0,-1 0 0 0 0,1 1 0 0 0,0 0-1 0 0,0 1 1 0 0,0 0 0 0 0,1 1 0 0 0,0 0 0 0 0,0 0 0 0 0,0 1 0 0 0,1 0 0 0 0,0 0 0 0 0,0 1 0 0 0,1 0 0 0 0,0 1 0 0 0,0 0 0 0 0,1 0 0 0 0,0 0 0 0 0,1 0 0 0 0,0 1 0 0 0,0 0 0 0 0,-1 7 45 0 0,-10 93-39 0 0,16-106 53 0 0,0 0 0 0 0,1 0-1 0 0,0 1 1 0 0,0-1 0 0 0,0 0 0 0 0,1-1 0 0 0,-1 1-1 0 0,1 0 1 0 0,0 0 0 0 0,0-1 0 0 0,0 1 0 0 0,0-1-1 0 0,1 1 1 0 0,0-1 0 0 0,-1 0 0 0 0,1 0 0 0 0,0 0 0 0 0,0 0-1 0 0,1-1 1 0 0,-1 1 0 0 0,1-1 0 0 0,-1 0 0 0 0,1 0-1 0 0,0 0 1 0 0,0-1 0 0 0,-1 1 0 0 0,1-1 0 0 0,1 0-14 0 0,117 19 488 0 0,43-41-644 0 0,-86-5-1405 0 0,-46 14-3687 0 0,-14 6-1202 0 0,-7 1-5801 0 0</inkml:trace>
</inkml:ink>
</file>

<file path=ppt/ink/ink38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6:14.1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497 49 4169 0 0,'0'0'1876'0'0,"0"0"-727"0"0,0 0-161 0 0,0 0 273 0 0,0 0 396 0 0,0 0 256 0 0,0 0-53 0 0,0 0-283 0 0,0 0-359 0 0,0 0-293 0 0,0 0-210 0 0,-8-8-143 0 0,-25-24-74 0 0,-18 23 1142 0 0,43 11-1381 0 0,-20 4 78 0 0,-1 1 0 0 0,1 2 0 0 0,0 1 0 0 0,1 1 0 0 0,0 1 0 0 0,1 2 0 0 0,0 0 0 0 0,1 2 0 0 0,1 1 0 0 0,0 0 1 0 0,1 2-1 0 0,1 2-337 0 0,18-19 27 0 0,-1 1 0 0 0,1 0 0 0 0,0 0 0 0 0,1 0 0 0 0,-1 0 0 0 0,0 1 0 0 0,1-1 0 0 0,0 1 1 0 0,0 0-1 0 0,0 0 0 0 0,0 0 0 0 0,1 1 0 0 0,-1-1 0 0 0,1 1 0 0 0,0-1 0 0 0,1 1 0 0 0,-1-1 1 0 0,1 1-1 0 0,0 0 0 0 0,0 0 0 0 0,0 0 0 0 0,1 0 0 0 0,0 0 0 0 0,0 0 0 0 0,0 0 0 0 0,0 0 0 0 0,1 0 1 0 0,0 0-1 0 0,0-1 0 0 0,0 1 0 0 0,1 0 0 0 0,-1 0 0 0 0,1-1 0 0 0,2 5-27 0 0,8-1 52 0 0,0 0 0 0 0,1 0 1 0 0,-1-1-1 0 0,1 0 0 0 0,1-2 0 0 0,-1 1 0 0 0,1-1 0 0 0,0-1 1 0 0,0-1-1 0 0,0 0 0 0 0,1-1 0 0 0,-1 0 0 0 0,1-1 0 0 0,-1-1 1 0 0,1 0-1 0 0,-1-1 0 0 0,6-1-52 0 0,-15 2 4 0 0,20 1-211 0 0,1-2 0 0 0,-1 0 0 0 0,0-2 1 0 0,0-1-1 0 0,-1 0 0 0 0,1-2 0 0 0,-1-1 0 0 0,0-1 0 0 0,21-11 207 0 0,3-6-2721 0 0,-12 6-1522 0 0,-1 1-5659 0 0,-23 10 496 0 0</inkml:trace>
  <inkml:trace contextRef="#ctx0" brushRef="#br0" timeOffset="424.681">1022 38 10738 0 0,'0'0'2050'0'0,"0"0"-259"0"0,0 0-88 0 0,0 0-2 0 0,0 0-140 0 0,0 0-307 0 0,0 0-287 0 0,0 0-237 0 0,0 0-165 0 0,0 0-76 0 0,0 0-44 0 0,0 0-20 0 0,0 0-15 0 0,-26 13-10 0 0,-81 44-40 0 0,93-49-229 0 0,0-1-1 0 0,1 2 0 0 0,0 0 0 0 0,0 0 0 0 0,1 2 0 0 0,0-1 0 0 0,1 1 0 0 0,-7 10-130 0 0,4-6 92 0 0,8-10-70 0 0,1 0 0 0 0,-1 1 0 0 0,1 0 0 0 0,1 0 0 0 0,-1 0 0 0 0,1 0 0 0 0,0 1 0 0 0,0 0 0 0 0,1 0 0 0 0,0 0 0 0 0,0 0 0 0 0,1 0 0 0 0,0 1 0 0 0,0-1 0 0 0,0 1 0 0 0,1 0 0 0 0,0-1 0 0 0,1 1 0 0 0,0 0 0 0 0,0-1 0 0 0,1 5-22 0 0,2-8 29 0 0,0 0-1 0 0,1 0 1 0 0,-1 0-1 0 0,1-1 0 0 0,0 1 1 0 0,0-1-1 0 0,0 0 0 0 0,1 0 1 0 0,-1 0-1 0 0,1-1 1 0 0,-1 1-1 0 0,1-1 0 0 0,0 0 1 0 0,0-1-1 0 0,0 1 0 0 0,0-1 1 0 0,0 0-1 0 0,0 0 1 0 0,1 0-1 0 0,-1-1 0 0 0,0 0 1 0 0,0 0-1 0 0,0 0 0 0 0,1-1 1 0 0,-1 0-1 0 0,0 0 0 0 0,0 0 1 0 0,0 0-1 0 0,0-1 1 0 0,0 0-1 0 0,0 0 0 0 0,-1 0 1 0 0,5-4-29 0 0,18-7 109 0 0,-2-1 0 0 0,0-2 0 0 0,-1 0 0 0 0,0-1 0 0 0,-2-2 0 0 0,0-1 0 0 0,-1 0 1 0 0,-1-1-1 0 0,-1-1 0 0 0,0-1 0 0 0,13-25-109 0 0,48-62 295 0 0,-80 111-295 0 0,0-1 0 0 0,0 1 0 0 0,0-1 0 0 0,0 0 0 0 0,0 1 0 0 0,0-1 0 0 0,0 0 0 0 0,0 1 0 0 0,1-1 0 0 0,-1 0 0 0 0,0 1 0 0 0,0-1 0 0 0,0 0 0 0 0,1 1 0 0 0,-1-1 0 0 0,0 0 0 0 0,0 1 0 0 0,1-1 0 0 0,-1 0 0 0 0,0 0 0 0 0,1 0 0 0 0,-1 1 0 0 0,0-1 0 0 0,1 0 0 0 0,-1 0 0 0 0,0 0 0 0 0,1 0 0 0 0,-1 1 0 0 0,0-1 0 0 0,1 0 0 0 0,-1 0 0 0 0,1 0 0 0 0,-1 0 0 0 0,0 0 0 0 0,1 0 0 0 0,-1 0 0 0 0,0 0 0 0 0,1 0 0 0 0,-1 0 0 0 0,1 0 0 0 0,-1 0 0 0 0,0-1 0 0 0,1 1 0 0 0,-1 0 0 0 0,0 0 0 0 0,1 0 0 0 0,-1 0 0 0 0,0-1 0 0 0,1 1 0 0 0,-1 0 0 0 0,0 0 0 0 0,1-1 0 0 0,-1 1 1 0 0,0 0-1 0 0,0 0 0 0 0,1-1 0 0 0,-1 1 0 0 0,0 0 0 0 0,0-1 0 0 0,0 1 0 0 0,4 14-15 0 0,6 27-80 0 0,-9-35 13 0 0,0-1-1 0 0,0 1 1 0 0,0 0 0 0 0,0 0 0 0 0,1-1-1 0 0,0 1 1 0 0,0-1 0 0 0,1 1 0 0 0,-1-1-1 0 0,1 0 1 0 0,1 0 0 0 0,-1 0 0 0 0,1 0-1 0 0,-1-1 1 0 0,1 1 0 0 0,0-1 0 0 0,4 2 82 0 0,107 38-6143 0 0,-100-41 3769 0 0,3 1-5211 0 0,-6-4-3974 0 0</inkml:trace>
</inkml:ink>
</file>

<file path=ppt/ink/ink3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5:14.5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250 492 0 0 0,'0'0'613'0'0,"0"0"785"0"0,0 0 321 0 0,0 0 134 0 0,0 0 22 0 0,0 0-124 0 0,0 0-192 0 0,0 0-214 0 0,0 0-222 0 0,0 0-157 0 0,0 0-147 0 0,-4-7-125 0 0,-11-21-60 0 0,13 27-506 0 0,0-1 0 0 0,0 1-1 0 0,1-1 1 0 0,-2 1 0 0 0,1 0 0 0 0,0 0 0 0 0,0 0 0 0 0,0 0 0 0 0,0 0 0 0 0,-1 0-1 0 0,1 0 1 0 0,0 1 0 0 0,-1-1 0 0 0,1 1 0 0 0,-1 0 0 0 0,1 0 0 0 0,0 0 0 0 0,-1 0 0 0 0,1 0-1 0 0,-1 0 1 0 0,1 1 0 0 0,0-1 0 0 0,-1 1 0 0 0,1 0 0 0 0,0-1 0 0 0,0 1 0 0 0,-2 1-128 0 0,-9 6 102 0 0,2 0 0 0 0,-1 1 1 0 0,1 0-1 0 0,0 0 0 0 0,1 1 1 0 0,0 1-1 0 0,1 0 0 0 0,0 0 1 0 0,1 1-1 0 0,0 0 0 0 0,1 0 1 0 0,-1 2-103 0 0,3-5 34 0 0,0 0 1 0 0,0 0-1 0 0,1 0 1 0 0,0 1-1 0 0,0-1 1 0 0,1 1-1 0 0,1 0 1 0 0,-1 0-1 0 0,2 0 1 0 0,-1 0-1 0 0,1 0 1 0 0,1 1-1 0 0,0-1 1 0 0,0 0-1 0 0,1 0 1 0 0,1 3-35 0 0,0-11 58 0 0,0 1 1 0 0,1-1-1 0 0,-1 1 1 0 0,1-1-1 0 0,0 0 0 0 0,-1 0 1 0 0,1 0-1 0 0,0 0 1 0 0,0-1-1 0 0,0 1 1 0 0,0-1-1 0 0,1 0 0 0 0,-1 1 1 0 0,0-2-1 0 0,1 1 1 0 0,-1 0-1 0 0,0-1 1 0 0,1 1-1 0 0,-1-1 0 0 0,1 0 1 0 0,-1 0-1 0 0,1 0 1 0 0,-1-1-1 0 0,0 1 0 0 0,1-1 1 0 0,-1 0-1 0 0,0 0 1 0 0,1 0-1 0 0,-1 0 1 0 0,0 0-1 0 0,0-1 0 0 0,0 0 1 0 0,0 1-1 0 0,0-1 1 0 0,0 0-1 0 0,-1-1-58 0 0,24-13 144 0 0,-2-1 0 0 0,0-2-1 0 0,-1 0 1 0 0,-1-2 0 0 0,-1 0 0 0 0,0-1 0 0 0,-2-1 0 0 0,-1-1-1 0 0,-1-1 1 0 0,-1 0 0 0 0,-1-1 0 0 0,7-18-144 0 0,-12 33-129 0 0,-9 32-98 0 0,-2-12 265 0 0,-13 119-32 0 0,14-128-6 0 0,-1 5-1 0 0,0 1 0 0 0,0-1 0 0 0,0 0 0 0 0,1 1 0 0 0,0-1 1 0 0,0 0-1 0 0,0 1 0 0 0,1-1 0 0 0,0 0 0 0 0,0 0 0 0 0,0 0 1 0 0,1 0-1 0 0,0 0 0 0 0,0 0 0 0 0,0 0 0 0 0,0 0 0 0 0,1 0 0 0 0,0-1 1 0 0,0 1-1 0 0,0-1 0 0 0,0 0 0 0 0,1 0 0 0 0,-1 0 0 0 0,1-1 1 0 0,0 1-1 0 0,1-1 0 0 0,-1 0 0 0 0,0 0 0 0 0,1 0 0 0 0,2 0 1 0 0,5 0 15 0 0,1-1 1 0 0,-1-1-1 0 0,1 0 0 0 0,-1-1 0 0 0,1 0 0 0 0,-1-1 0 0 0,1-1 0 0 0,-1 0 0 0 0,1 0 1 0 0,-1-1-1 0 0,0-1 0 0 0,0 0 0 0 0,0 0 0 0 0,-1-2 0 0 0,1 1 0 0 0,-1-1 0 0 0,-1-1 0 0 0,8-5-15 0 0,10-4 15 0 0,-1-2-1 0 0,-1-1 0 0 0,0 0 1 0 0,-2-2-1 0 0,0-1 0 0 0,-1-1 1 0 0,-2-1-1 0 0,0-1 0 0 0,-2-1 0 0 0,0 0 1 0 0,-2-1-1 0 0,-1-1 0 0 0,-1-1 1 0 0,-2 0-1 0 0,0-1 0 0 0,-3-1 1 0 0,0 0-1 0 0,-2 0 0 0 0,-1 0 1 0 0,-2-1-1 0 0,-1 0 0 0 0,0-28-14 0 0,-4 57-2 0 0,0 0 0 0 0,0 1-1 0 0,-1-1 1 0 0,1 0 0 0 0,-1 0 0 0 0,1 0-1 0 0,-1 0 1 0 0,0 1 0 0 0,0-1 0 0 0,-1 0-1 0 0,1 1 1 0 0,0-1 0 0 0,-1 1-1 0 0,0-1 1 0 0,1 1 0 0 0,-1 0 0 0 0,0 0-1 0 0,0 0 1 0 0,-1 0 0 0 0,1 0 0 0 0,0 0-1 0 0,0 0 1 0 0,-1 1 0 0 0,1-1 0 0 0,-1 1-1 0 0,0 0 1 0 0,1 0 0 0 0,-1 0 0 0 0,0 0-1 0 0,0 0 1 0 0,1 1 0 0 0,-1-1 0 0 0,0 1-1 0 0,0-1 1 0 0,0 1 0 0 0,0 0-1 0 0,0 0 1 0 0,0 1 0 0 0,0-1 0 0 0,0 1-1 0 0,1-1 1 0 0,-1 1 0 0 0,0 0 0 0 0,0 0-1 0 0,1 0 1 0 0,-2 1 2 0 0,-7 7-9 0 0,0 0 1 0 0,1 1-1 0 0,0 0 0 0 0,0 1 1 0 0,1 0-1 0 0,1 1 0 0 0,0 0 1 0 0,0 0-1 0 0,1 1 0 0 0,1-1 1 0 0,0 2-1 0 0,1-1 0 0 0,0 1 1 0 0,1-1-1 0 0,0 2 9 0 0,-4 24 6 0 0,1-1-1 0 0,2 1 1 0 0,2 0-1 0 0,1 37-5 0 0,2-65 11 0 0,0 0 0 0 0,1 0 0 0 0,0 0 0 0 0,1 0-1 0 0,0 0 1 0 0,1 0 0 0 0,0-1 0 0 0,1 1 0 0 0,0-1 0 0 0,0 0 0 0 0,1 0 0 0 0,1 0-1 0 0,0-1 1 0 0,0 0 0 0 0,0 0 0 0 0,1-1 0 0 0,1 1 0 0 0,-1-1 0 0 0,1-1 0 0 0,1 0-1 0 0,-1 0 1 0 0,1 0 0 0 0,1-1 0 0 0,-1 0 0 0 0,1-1 0 0 0,5 2-11 0 0,-11-6-16 0 0,0 0 0 0 0,0 0 0 0 0,0 0 0 0 0,1-1 0 0 0,-1 0 0 0 0,0 0 0 0 0,0 0 0 0 0,0 0 0 0 0,1-1 0 0 0,-1 1 0 0 0,0-1 0 0 0,0 0 0 0 0,0 0 0 0 0,0-1 0 0 0,0 1 0 0 0,0-1 0 0 0,-1 0 0 0 0,4-1 16 0 0,14-13-2877 0 0,0-4-4122 0 0,-16 16-3631 0 0</inkml:trace>
  <inkml:trace contextRef="#ctx0" brushRef="#br0" timeOffset="266.414">1327 429 10122 0 0,'0'0'2135'0'0,"0"0"-356"0"0,0 0-194 0 0,0 0-16 0 0,0 0-106 0 0,0 0-193 0 0,0 0-281 0 0,0 0-298 0 0,-20 32-239 0 0,-62 99-141 0 0,58-71-14 0 0,25-50-232 0 0,-2-7-37 0 0,1 1 1 0 0,0-1-1 0 0,1 0 1 0 0,-1 1 0 0 0,0-1-1 0 0,1 1 1 0 0,0-1-1 0 0,0 0 1 0 0,0 1 0 0 0,0-1-1 0 0,0 0 1 0 0,1 0-1 0 0,-1 0 1 0 0,1 0 0 0 0,0 0-1 0 0,0 0 1 0 0,0 0 0 0 0,0-1-1 0 0,1 1 1 0 0,-1-1-1 0 0,1 0 1 0 0,-1 1 0 0 0,1-1-1 0 0,0 0 1 0 0,0-1-1 0 0,0 1 1 0 0,0 0 0 0 0,0-1-1 0 0,0 0 1 0 0,1 1 0 0 0,-1-1-1 0 0,0-1 1 0 0,3 2-29 0 0,6 0 130 0 0,0-1 0 0 0,0 0 0 0 0,0-1 0 0 0,0 0 0 0 0,0 0 0 0 0,0-2 0 0 0,0 1 0 0 0,0-2 0 0 0,0 1 0 0 0,6-4-130 0 0,-8 3 66 0 0,0 0 1 0 0,0-1-1 0 0,0-1 1 0 0,0 0-1 0 0,-1 0 0 0 0,0-1 1 0 0,0 0-1 0 0,0-1 1 0 0,-1 1-1 0 0,0-2 1 0 0,-1 1-1 0 0,1-1 0 0 0,-1 0 1 0 0,-1-1-1 0 0,0 0 1 0 0,0 0-1 0 0,0 0 0 0 0,-1 0 1 0 0,-1-1-1 0 0,0 0 1 0 0,0 0-1 0 0,-1 0 1 0 0,0-1-1 0 0,0 1 0 0 0,0-9-66 0 0,-3 14-12 0 0,0 0-1 0 0,0 0 0 0 0,0 1 0 0 0,-1-1 0 0 0,0 0 0 0 0,1 0 0 0 0,-2 1 1 0 0,1-1-1 0 0,-1 1 0 0 0,1-1 0 0 0,-1 1 0 0 0,0 0 0 0 0,-1-1 1 0 0,1 1-1 0 0,-1 0 0 0 0,0 1 0 0 0,0-1 0 0 0,0 0 0 0 0,0 1 1 0 0,-1 0-1 0 0,1-1 0 0 0,-1 2 0 0 0,0-1 0 0 0,0 0 0 0 0,0 1 0 0 0,0-1 1 0 0,-2 0 12 0 0,-61-13-1701 0 0,44 16-1468 0 0,0 2-3616 0 0,9 1-5253 0 0</inkml:trace>
  <inkml:trace contextRef="#ctx0" brushRef="#br0" timeOffset="717.635">1704 713 9618 0 0,'0'0'3146'0'0,"0"0"-1415"0"0,0 0-351 0 0,0 0 187 0 0,0 0 43 0 0,0 0-188 0 0,0 0-350 0 0,0 0-304 0 0,0 0-206 0 0,0 0-104 0 0,0 0-16 0 0,0 0-30 0 0,0 0-45 0 0,6-24-25 0 0,19-71-34 0 0,9 26 339 0 0,38-4-99 0 0,-72 73-549 0 0,0 1 1 0 0,0 0-1 0 0,0-1 0 0 0,0 1 0 0 0,0 0 0 0 0,0-1 0 0 0,0 1 0 0 0,0 0 0 0 0,0-1 0 0 0,0 1 1 0 0,0 0-1 0 0,0-1 0 0 0,1 1 0 0 0,-1 0 0 0 0,0-1 0 0 0,0 1 0 0 0,1 0 0 0 0,-1-1 0 0 0,1 1 1 0 0,-1-1-1 0 0,0 1 0 0 0,1-1 0 0 0,-1 1 0 0 0,1-1 0 0 0,-1 1 0 0 0,1-1 0 0 0,-1 0 0 0 0,1 1 1 0 0,0-1-1 0 0,-1 0 0 0 0,1 1 0 0 0,-1-1 0 0 0,1 0 0 0 0,0 0 0 0 0,-1 1 0 0 0,1-1 0 0 0,0 0 1 0 0,-1 0-1 0 0,1 0 0 0 0,0 0 0 0 0,-1 0 0 0 0,1 0 0 0 0,0 0 0 0 0,-1 0 0 0 0,1 0 0 0 0,0 0 1 0 0,-1 0-1 0 0,1-1 0 0 0,0 1 0 0 0,-1 0 0 0 0,1 0 0 0 0,-1-1 0 0 0,1 1 0 0 0,-1 0 0 0 0,1-1 1 0 0,0 1-1 0 0,-1-1 0 0 0,1 1 0 0 0,-1-1 0 0 0,1 1 0 0 0,-1-1 0 0 0,0 1 0 0 0,1-1 0 0 0,-1 1 1 0 0,1-1-1 0 0,-1 0 1 0 0,0 21 5 0 0,-1-14-4 0 0,0-1 0 0 0,0 1-1 0 0,1-1 1 0 0,-1 1 0 0 0,1 0 0 0 0,1-1 0 0 0,-1 1 0 0 0,1 0 0 0 0,0-1 0 0 0,0 1 0 0 0,1-1-1 0 0,0 0 1 0 0,-1 1 0 0 0,2-1 0 0 0,-1 0 0 0 0,1 0 0 0 0,0 0 0 0 0,0 0 0 0 0,0-1 0 0 0,0 1 0 0 0,1-1-1 0 0,0 0 1 0 0,0 0 0 0 0,0 0 0 0 0,0-1 0 0 0,1 1 0 0 0,1 0-1 0 0,0-2 64 0 0,0 0-1 0 0,0 0 1 0 0,1 0 0 0 0,-1-1-1 0 0,0 0 1 0 0,1 0 0 0 0,0-1-1 0 0,-1 1 1 0 0,1-1 0 0 0,-1-1-1 0 0,1 1 1 0 0,-1-1 0 0 0,1-1-1 0 0,-1 1 1 0 0,0-1 0 0 0,1 0-1 0 0,-1 0 1 0 0,0-1 0 0 0,0 0-1 0 0,0 0 1 0 0,-1 0 0 0 0,1-1-1 0 0,-1 1 1 0 0,0-1 0 0 0,0-1-1 0 0,0 1 1 0 0,0-1 0 0 0,-1 0-1 0 0,0 0 1 0 0,0 0 0 0 0,0-1-1 0 0,-1 1 1 0 0,1-1 0 0 0,-1 0-1 0 0,-1 0 1 0 0,1 0 0 0 0,-1 0-1 0 0,0 0 1 0 0,0-1 0 0 0,-1 1-1 0 0,0-1 1 0 0,0 1-64 0 0,-1-6-517 0 0,0 8-8690 0 0,0 7-1816 0 0</inkml:trace>
</inkml:ink>
</file>

<file path=ppt/ink/ink38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6:15.5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0 354 9234 0 0,'0'0'2319'0'0,"0"0"-293"0"0,0 0-63 0 0,0 0 31 0 0,0 0-81 0 0,0 0-247 0 0,0 0-358 0 0,0 0-311 0 0,0 0-206 0 0,0 0-110 0 0,0 0-32 0 0,0 0-36 0 0,0 0-39 0 0,10-13-71 0 0,32-41-83 0 0,16-49 815 0 0,14 1-984 0 0,-68 134-874 0 0,-4-13 628 0 0,-1-15-6 0 0,0 1-1 0 0,0-1 1 0 0,1 0 0 0 0,0 0 0 0 0,0 0 0 0 0,0 1 0 0 0,1-1 0 0 0,-1 0 0 0 0,1 0 0 0 0,0 0-1 0 0,0 0 1 0 0,0 0 0 0 0,1 0 0 0 0,0 0 0 0 0,-1 0 0 0 0,1 0 0 0 0,0-1 0 0 0,1 1-1 0 0,-1-1 1 0 0,1 1 0 0 0,0-1 0 0 0,2 2 1 0 0,2-1 57 0 0,0 0-1 0 0,0-1 1 0 0,1 0-1 0 0,0-1 1 0 0,-1 1 0 0 0,1-2-1 0 0,0 1 1 0 0,0-1-1 0 0,0 0 1 0 0,0-1 0 0 0,0 1-1 0 0,0-2 1 0 0,0 1-1 0 0,0-1 1 0 0,0 0 0 0 0,0-1-1 0 0,0 0 1 0 0,0 0-1 0 0,-1-1 1 0 0,1 0 0 0 0,-1 0-1 0 0,0-1 1 0 0,4-2-57 0 0,6-1 100 0 0,0-1 0 0 0,-1-1 0 0 0,0 0 0 0 0,-1-1 0 0 0,0 0 1 0 0,0-2-1 0 0,-2 1 0 0 0,1-2 0 0 0,-1 0 0 0 0,7-10-100 0 0,-3 4-2 0 0,-15 17-24 0 0,1 0 1 0 0,-1 0-1 0 0,0 0 1 0 0,0 0-1 0 0,0-1 1 0 0,0 1-1 0 0,0-1 1 0 0,0 1-1 0 0,0-1 1 0 0,-1 0 0 0 0,0 0-1 0 0,1 0 1 0 0,-1 0-1 0 0,0 0 1 0 0,0 0-1 0 0,-1 0 1 0 0,1 0-1 0 0,-1 0 1 0 0,1 0-1 0 0,-1 0 1 0 0,0 0 0 0 0,0-1-1 0 0,-1 0 26 0 0,-10-3-3146 0 0,5 4-3642 0 0,3 2-5861 0 0</inkml:trace>
</inkml:ink>
</file>

<file path=ppt/ink/ink38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6:40.7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42 729 5889 0 0,'0'0'1505'0'0,"0"0"-256"0"0,0 0-29 0 0,0 0 161 0 0,0 0 216 0 0,0 0 101 0 0,0 0-151 0 0,0 0-261 0 0,0 0-281 0 0,0 0-246 0 0,0 0-167 0 0,0 0-81 0 0,0 0-38 0 0,-2-2-16 0 0,2 2-430 0 0,0 0 1 0 0,0 1-1 0 0,1-1 1 0 0,-1 1 0 0 0,0-1-1 0 0,0 0 1 0 0,0 1 0 0 0,0-1-1 0 0,0 0 1 0 0,0 1 0 0 0,0-1-1 0 0,0 0 1 0 0,-1 1 0 0 0,1-1-1 0 0,0 0 1 0 0,0 1 0 0 0,0-1-1 0 0,0 0 1 0 0,0 1 0 0 0,-1-1-1 0 0,1 0 1 0 0,0 1-1 0 0,0-1 1 0 0,0 0 0 0 0,-1 0-1 0 0,1 1 1 0 0,0-1 0 0 0,0 0-1 0 0,-1 0 1 0 0,1 1 0 0 0,0-1-1 0 0,-1 0 1 0 0,1 0 0 0 0,0 0-1 0 0,-1 0 1 0 0,1 1 0 0 0,0-1-1 0 0,-1 0 1 0 0,1 0 0 0 0,0 0-1 0 0,-1 0 1 0 0,1 0-1 0 0,0 0 1 0 0,-1 0 0 0 0,1 0-1 0 0,0 0 1 0 0,-1 0 0 0 0,1 0-1 0 0,0 0 1 0 0,-1 0 0 0 0,1 0-1 0 0,0-1 1 0 0,-1 1 0 0 0,1 0-1 0 0,0 0 1 0 0,-1 0 0 0 0,1 0-1 0 0,0-1 1 0 0,-1 1-1 0 0,1 0-27 0 0,-4 19 329 0 0,-1-5-189 0 0,1 0 0 0 0,0 0 0 0 0,1 0 1 0 0,0 1-1 0 0,2-1 0 0 0,-1 1 1 0 0,2-1-1 0 0,0 1 0 0 0,0 0 0 0 0,2-1 1 0 0,2 15-141 0 0,-2-26 46 0 0,-1 0 1 0 0,0 0 0 0 0,1 0 0 0 0,0-1 0 0 0,0 1 0 0 0,0-1 0 0 0,0 1 0 0 0,0-1 0 0 0,0 0-1 0 0,1 1 1 0 0,-1-1 0 0 0,1 0 0 0 0,-1-1 0 0 0,1 1 0 0 0,0 0 0 0 0,0-1 0 0 0,0 0-1 0 0,0 1 1 0 0,0-1 0 0 0,0 0 0 0 0,0-1 0 0 0,0 1 0 0 0,0 0 0 0 0,0-1 0 0 0,1 0-1 0 0,-1 0 1 0 0,0 0 0 0 0,0 0 0 0 0,0 0 0 0 0,1-1 0 0 0,-1 1 0 0 0,0-1 0 0 0,0 0-1 0 0,0 0 1 0 0,0 0 0 0 0,0 0 0 0 0,0-1 0 0 0,0 1 0 0 0,0-1 0 0 0,0 0-47 0 0,11-12 77 0 0,-1 0 0 0 0,-1-1 0 0 0,0 0-1 0 0,-1-1 1 0 0,-1 0 0 0 0,0-1 0 0 0,-1 0 0 0 0,-1 0 0 0 0,-1-1 0 0 0,0 0 0 0 0,-1-1 0 0 0,-1 1 0 0 0,-1-1 0 0 0,-1 0 0 0 0,0 0 0 0 0,-2 0 0 0 0,0-1 0 0 0,-1 1 0 0 0,0 0 0 0 0,-2-3-77 0 0,1 18-33 0 0,0-1-1 0 0,0 1 1 0 0,0 0 0 0 0,-1 0 0 0 0,1 0 0 0 0,-1 1 0 0 0,0-1 0 0 0,0 0-1 0 0,0 1 1 0 0,0-1 0 0 0,-1 1 0 0 0,1-1 0 0 0,-1 1 0 0 0,0 0-1 0 0,0 0 1 0 0,0 1 0 0 0,0-1 0 0 0,-1 0 0 0 0,1 1 0 0 0,-1 0 0 0 0,0 0-1 0 0,1 0 1 0 0,-1 0 0 0 0,0 1 0 0 0,0 0 0 0 0,0-1 0 0 0,0 1 0 0 0,0 1-1 0 0,0-1 1 0 0,-1 1 0 0 0,1-1 0 0 0,0 1 0 0 0,0 0 0 0 0,0 1 0 0 0,-1-1-1 0 0,1 1 1 0 0,0 0 0 0 0,0 0 0 0 0,0 0 0 0 0,0 0 0 0 0,0 1 0 0 0,0-1-1 0 0,1 1 1 0 0,-1 0 0 0 0,0 0 0 0 0,1 1 0 0 0,-1-1 0 0 0,0 2 33 0 0,-12 6-143 0 0,10-7 110 0 0,0 1-1 0 0,0-1 1 0 0,0 1 0 0 0,1 0-1 0 0,-1 1 1 0 0,1-1 0 0 0,0 1-1 0 0,1 0 1 0 0,-1 0 0 0 0,1 1-1 0 0,0-1 1 0 0,0 1 0 0 0,0 0-1 0 0,1 0 1 0 0,0 1 33 0 0,3-6 0 0 0,-1 0-1 0 0,1-1 1 0 0,0 1 0 0 0,0 0 0 0 0,0 0-1 0 0,0 0 1 0 0,0 0 0 0 0,0 0-1 0 0,1-1 1 0 0,-1 1 0 0 0,0 0 0 0 0,0 0-1 0 0,0 0 1 0 0,1-1 0 0 0,-1 1 0 0 0,1 0-1 0 0,-1 0 1 0 0,0-1 0 0 0,1 1 0 0 0,-1 0-1 0 0,1-1 1 0 0,0 1 0 0 0,-1 0-1 0 0,1-1 1 0 0,-1 1 0 0 0,1-1 0 0 0,0 1-1 0 0,-1-1 1 0 0,1 1 0 0 0,0-1 0 0 0,0 0-1 0 0,-1 1 1 0 0,1-1 0 0 0,0 0 0 0 0,0 1-1 0 0,0-1 1 0 0,0 0 0 0 0,-1 0-1 0 0,1 0 1 0 0,0 0 0 0 0,0 0 0 0 0,0 0-1 0 0,0 0 1 0 0,0 0 0 0 0,-1 0 0 0 0,1 0-1 0 0,0-1 1 0 0,0 1 0 0 0,0 0 0 0 0,44-8 400 0 0,-16-9-175 0 0,-1-2 1 0 0,0 0 0 0 0,-1-2 0 0 0,-1-1 0 0 0,-1-1 0 0 0,-2-1-1 0 0,0-1 1 0 0,-1-1 0 0 0,10-17-226 0 0,-11 13 68 0 0,-1-1-1 0 0,-2 0 1 0 0,-1-2-1 0 0,-2 0 1 0 0,-1-1-1 0 0,-1 0 1 0 0,-2-1 0 0 0,-2 0-1 0 0,5-33-67 0 0,-13 37-20 0 0,-1 18-180 0 0,2 28-53 0 0,86 315 175 0 0,-44-169 75 0 0,-13-61 10 0 0,-4 1 1 0 0,-5 1-1 0 0,-4 1 0 0 0,-5 1 1 0 0,-2 39-8 0 0,-10-114 8 0 0,-2 0 0 0 0,0-1 0 0 0,-2 1 1 0 0,-1-1-1 0 0,-1 1 0 0 0,-2-1 0 0 0,-6 18-8 0 0,11-37 21 0 0,-1 1-1 0 0,0-1 1 0 0,0 0-1 0 0,0 0 0 0 0,-1-1 1 0 0,-1 1-1 0 0,1-1 1 0 0,-1 0-1 0 0,-1 0 1 0 0,0 0-1 0 0,0-1 1 0 0,0 0-1 0 0,-1 0 1 0 0,0 0-1 0 0,0-1 1 0 0,-1 0-1 0 0,1 0 1 0 0,-1-1-1 0 0,-1 0 1 0 0,1-1-1 0 0,-1 0 1 0 0,0 0-1 0 0,1-1 1 0 0,-2 0-1 0 0,-7 2-20 0 0,14-5 7 0 0,-1 0-1 0 0,1 1 0 0 0,0-2 0 0 0,-1 1 1 0 0,1 0-1 0 0,0 0 0 0 0,0-1 1 0 0,-1 0-1 0 0,1 0 0 0 0,0 0 1 0 0,0 0-1 0 0,0 0 0 0 0,0-1 1 0 0,0 1-1 0 0,0-1 0 0 0,0 0 0 0 0,0 0 1 0 0,1 0-1 0 0,-1 0 0 0 0,1 0 1 0 0,-1-1-1 0 0,1 1 0 0 0,0-1 1 0 0,0 1-1 0 0,0-1 0 0 0,0 0 1 0 0,1 0-1 0 0,-1 0 0 0 0,1 0 1 0 0,0 0-7 0 0,-4-11 11 0 0,0 1 0 0 0,2-1 0 0 0,-1 0 1 0 0,2 0-1 0 0,0 0 0 0 0,1-1 0 0 0,0 1 1 0 0,1 0-1 0 0,1-1 0 0 0,0 1 0 0 0,1 0 1 0 0,0 0-1 0 0,1 0 0 0 0,1 0 0 0 0,0 0 1 0 0,6-10-12 0 0,11-28-114 0 0,4 1 1 0 0,1 2 0 0 0,2 1-1 0 0,3 1 1 0 0,1 1-1 0 0,3 2 1 0 0,1 1 0 0 0,2 2-1 0 0,10-5 114 0 0,8 1-1539 0 0,-16 20-6888 0 0,-34 20-3481 0 0</inkml:trace>
</inkml:ink>
</file>

<file path=ppt/ink/ink38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6:42.6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1 636 10018 0 0,'0'0'1877'0'0,"0"0"-126"0"0,0 0-75 0 0,0 0 11 0 0,0 0-52 0 0,0 0-236 0 0,0 0-247 0 0,0 0-214 0 0,0 0-215 0 0,0 0-142 0 0,0 0-93 0 0,0-5-53 0 0,50-96 1603 0 0,-8 36-1384 0 0,10-17-106 0 0,3 2-1 0 0,50-54-547 0 0,-97 125 69 0 0,-8 9-65 0 0,0 1-1 0 0,0-1 1 0 0,0 0 0 0 0,0 1-1 0 0,0-1 1 0 0,1 1 0 0 0,-1-1-1 0 0,0 0 1 0 0,0 1 0 0 0,0-1-1 0 0,0 0 1 0 0,0 1 0 0 0,1-1-1 0 0,-1 0 1 0 0,0 1 0 0 0,0-1-1 0 0,0 0 1 0 0,1 1 0 0 0,-1-1-1 0 0,0 0 1 0 0,0 1 0 0 0,1-1-1 0 0,-1 0 1 0 0,0 0 0 0 0,1 0 0 0 0,-1 1-1 0 0,0-1 1 0 0,1 0 0 0 0,-1 0-1 0 0,1 0 1 0 0,-1 0 0 0 0,0 0-1 0 0,1 1 1 0 0,-1-1 0 0 0,0 0-1 0 0,1 0 1 0 0,-1 0 0 0 0,1 0-1 0 0,-1 0 1 0 0,0 0 0 0 0,1 0-1 0 0,-1 0 1 0 0,1-1 0 0 0,-1 1-1 0 0,0 0 1 0 0,1 0 0 0 0,-1 0-4 0 0,14 99 157 0 0,4 66-45 0 0,-18-164-110 0 0,0 0 0 0 0,0 0 0 0 0,0 0 0 0 0,0 0-1 0 0,1 0 1 0 0,-1 0 0 0 0,0 0 0 0 0,0 0 0 0 0,1 0 0 0 0,-1 0 0 0 0,1 0 0 0 0,-1 0-1 0 0,1 0 1 0 0,-1 0 0 0 0,1 0 0 0 0,-1 0 0 0 0,1-1 0 0 0,0 1 0 0 0,-1 0 0 0 0,1 0-1 0 0,0-1 1 0 0,0 1 0 0 0,0-1 0 0 0,0 1 0 0 0,-1 0 0 0 0,1-1 0 0 0,0 0 0 0 0,0 1-1 0 0,0-1 1 0 0,0 0 0 0 0,0 1 0 0 0,0-1 0 0 0,0 0 0 0 0,0 0 0 0 0,0 0-1 0 0,0 0 1 0 0,0 0 0 0 0,0 0 0 0 0,0 0 0 0 0,0 0 0 0 0,0 0 0 0 0,0 0 0 0 0,0-1-1 0 0,0 1 1 0 0,0 0 0 0 0,0-1 0 0 0,0 1 0 0 0,0-1 0 0 0,0 1 0 0 0,1-1-2 0 0,40-41 121 0 0,-32 31-124 0 0,201-247 101 0 0,-115 127-70 0 0,-89 120-25 0 0,-3 14-90 0 0,-20 445 221 0 0,16-345-2434 0 0,8-99-755 0 0,6-4-3646 0 0,-11 0 2536 0 0,1 0-7004 0 0</inkml:trace>
  <inkml:trace contextRef="#ctx0" brushRef="#br0" timeOffset="276.258">1094 316 13987 0 0,'0'0'3469'0'0,"0"0"-1888"0"0,0 0-627 0 0,0 0 39 0 0,0 0 56 0 0,0 0-66 0 0,0 0-175 0 0,0 0-248 0 0,0 0-221 0 0,0 0-158 0 0,0 0-93 0 0,-20 33-75 0 0,-58 102-51 0 0,58-78-260 0 0,29-29-2967 0 0,13-23-8198 0 0,-16-5 1522 0 0</inkml:trace>
</inkml:ink>
</file>

<file path=ppt/ink/ink38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6:31.3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349 558 8802 0 0,'0'0'1422'0'0,"0"0"-118"0"0,0 0 99 0 0,0 0 244 0 0,0 0 152 0 0,0 0-112 0 0,0 0-339 0 0,0 0-298 0 0,0 0-233 0 0,0 0-169 0 0,0 0-108 0 0,-20-5-123 0 0,-67-12-68 0 0,84 17-325 0 0,0 0 1 0 0,0 0-1 0 0,0 0 0 0 0,0 0 0 0 0,1 0 1 0 0,-1 1-1 0 0,0-1 0 0 0,0 1 1 0 0,0 0-1 0 0,1-1 0 0 0,-1 1 1 0 0,0 1-1 0 0,1-1 0 0 0,-1 0 0 0 0,1 1 1 0 0,-1-1-1 0 0,1 1 0 0 0,0 0 1 0 0,-1 0-1 0 0,1 0 0 0 0,0 0 0 0 0,-1 1-24 0 0,-6 6 129 0 0,-11 10 76 0 0,1 0 1 0 0,1 1-1 0 0,1 1 0 0 0,0 1 1 0 0,2 0-1 0 0,1 1 0 0 0,-3 7-205 0 0,12-19 51 0 0,-1 0-1 0 0,2 0 0 0 0,-1 1 0 0 0,2-1 0 0 0,0 1 1 0 0,0 0-1 0 0,1 0 0 0 0,0 1 0 0 0,1-1 0 0 0,1 0 1 0 0,0 0-1 0 0,0 1 0 0 0,1-1 0 0 0,2 9-50 0 0,1-15 38 0 0,0 0 1 0 0,0 0-1 0 0,1 0 0 0 0,0-1 0 0 0,0 1 0 0 0,0-1 1 0 0,1 0-1 0 0,0-1 0 0 0,-1 0 0 0 0,2 0 0 0 0,-1 0 1 0 0,0 0-1 0 0,1-1 0 0 0,0 0 0 0 0,-1 0 0 0 0,1-1 1 0 0,0 0-1 0 0,0 0 0 0 0,1-1 0 0 0,-1 0 0 0 0,0 0 1 0 0,0-1-1 0 0,1 0 0 0 0,-1 0 0 0 0,0 0 0 0 0,1-1 1 0 0,-1 0-1 0 0,6-2-38 0 0,3 1 77 0 0,1 0-1 0 0,-1-1 1 0 0,0-1 0 0 0,0-1-1 0 0,0 0 1 0 0,0-1 0 0 0,-1 0 0 0 0,0-2-1 0 0,0 0 1 0 0,-1 0 0 0 0,0-1 0 0 0,-1-1-1 0 0,0 0 1 0 0,0-1 0 0 0,-1-1 0 0 0,-1 0-1 0 0,0 0 1 0 0,0-1 0 0 0,-1 0-1 0 0,-1-1 1 0 0,0 0 0 0 0,-1-1 0 0 0,-1 0-1 0 0,0 0 1 0 0,-1 0 0 0 0,3-13-77 0 0,-7 20-12 0 0,-1 1 1 0 0,0-1-1 0 0,0 0 0 0 0,-1 0 1 0 0,0 0-1 0 0,-1 1 0 0 0,1-1 1 0 0,-2 0-1 0 0,1 0 1 0 0,-1 1-1 0 0,0-1 0 0 0,0 1 1 0 0,-1-1-1 0 0,0 1 0 0 0,-1 0 1 0 0,1 0-1 0 0,-1 0 1 0 0,-1 1-1 0 0,1 0 0 0 0,-1-1 1 0 0,0 1-1 0 0,-1 1 0 0 0,1-1 1 0 0,-1 1-1 0 0,0 0 1 0 0,0 0-1 0 0,-1 1 0 0 0,0 0 1 0 0,1 0-1 0 0,-1 0 0 0 0,-1 1 1 0 0,-2-1 11 0 0,0 0-165 0 0,1 0 0 0 0,-1 1-1 0 0,0 0 1 0 0,0 0 0 0 0,-1 1 0 0 0,1 0 0 0 0,-1 1 0 0 0,1 1 0 0 0,0-1-1 0 0,-1 1 1 0 0,1 1 0 0 0,-1 0 0 0 0,-6 2 165 0 0,-28 16-4046 0 0,6 16-4946 0 0,32-24-2496 0 0</inkml:trace>
  <inkml:trace contextRef="#ctx0" brushRef="#br0" timeOffset="294.229">739 521 16371 0 0,'0'0'3275'0'0,"0"0"-1311"0"0,0 0-726 0 0,0 0-230 0 0,0 0-95 0 0,0 0-86 0 0,0 0-135 0 0,0 0-134 0 0,0 0-142 0 0,0 0-133 0 0,0 0-86 0 0,0 0-57 0 0,6 35-55 0 0,19 110-11 0 0,-25-140-68 0 0,0 1 0 0 0,0 0 0 0 0,1 0 0 0 0,0-1 0 0 0,0 1 0 0 0,0 0-1 0 0,1-1 1 0 0,0 1 0 0 0,0-1 0 0 0,0 0 0 0 0,1 0 0 0 0,-1 0 0 0 0,1 0 0 0 0,0 0 0 0 0,1 0 0 0 0,-1-1 0 0 0,1 1 0 0 0,0-1 0 0 0,0 0 0 0 0,1 0 0 0 0,-1-1 0 0 0,1 1 0 0 0,-1-1 0 0 0,1 0 0 0 0,0 0 0 0 0,1-1 0 0 0,0 1-6 0 0,6 0 61 0 0,0 0 0 0 0,1 0 0 0 0,-1-2-1 0 0,1 1 1 0 0,-1-2 0 0 0,1 0 0 0 0,-1 0 0 0 0,1-1 0 0 0,-1 0 0 0 0,1-1-1 0 0,-1-1 1 0 0,0 0 0 0 0,0-1 0 0 0,0 0 0 0 0,0-1 0 0 0,-1 0 0 0 0,1 0-1 0 0,-1-2 1 0 0,-1 1 0 0 0,1-1 0 0 0,-1-1 0 0 0,-1 0 0 0 0,1 0-1 0 0,-1-1 1 0 0,-1 0 0 0 0,1-1 0 0 0,0-2-61 0 0,31-53-407 0 0,-30 34-6047 0 0,-8 24-636 0 0,3 3-5443 0 0</inkml:trace>
  <inkml:trace contextRef="#ctx0" brushRef="#br0" timeOffset="640.208">1509 771 9642 0 0,'0'0'4937'0'0,"0"0"-2748"0"0,0 0-916 0 0,0 0-69 0 0,0 0-2 0 0,0 0-46 0 0,0 0-135 0 0,0 0-175 0 0,0 0-148 0 0,0 0-22 0 0,0 0-4 0 0,0 0-2 0 0,0 0 7 0 0,3 19-29 0 0,11 52-44 0 0,-14-71-588 0 0,0 0-1 0 0,0-1 0 0 0,0 1 1 0 0,0-1-1 0 0,0 1 0 0 0,0-1 1 0 0,0 1-1 0 0,0-1 0 0 0,1 1 1 0 0,-1-1-1 0 0,0 1 0 0 0,0-1 1 0 0,0 1-1 0 0,0 0 0 0 0,1-1 1 0 0,-1 1-1 0 0,0-1 0 0 0,1 1 1 0 0,-1 0-1 0 0,0-1 0 0 0,1 1 1 0 0,-1 0-1 0 0,0-1 0 0 0,1 1 1 0 0,-1 0-1 0 0,0 0 0 0 0,1-1 1 0 0,-1 1-1 0 0,1 0 0 0 0,-1 0 0 0 0,1 0 1 0 0,-1 0-1 0 0,1-1 0 0 0,-1 1 1 0 0,1 0-1 0 0,-1 0 0 0 0,0 0 1 0 0,1 0-1 0 0,-1 0 0 0 0,1 0 1 0 0,-1 0-1 0 0,1 0 0 0 0,-1 0 1 0 0,1 1-1 0 0,-1-1 0 0 0,1 0 1 0 0,-1 0-1 0 0,1 0 0 0 0,-1 0 1 0 0,0 1-1 0 0,1-1 0 0 0,-1 0 1 0 0,1 0-1 0 0,-1 1 0 0 0,0-1 1 0 0,1 0-1 0 0,-1 1 0 0 0,0-1 1 0 0,1 0-1 0 0,-1 1 0 0 0,0-1 1 0 0,0 1-16 0 0,2-4 102 0 0,39-78 645 0 0,3 2 0 0 0,3 2 0 0 0,48-57-747 0 0,-86 122-9 0 0,1 0-1 0 0,0 1 1 0 0,1 0-1 0 0,0 1 0 0 0,1 0 1 0 0,0 0-1 0 0,1 2 1 0 0,0-1-1 0 0,0 2 1 0 0,1 0-1 0 0,0 0 10 0 0,-12 6-64 0 0,-1 0 0 0 0,1 1 1 0 0,0-1-1 0 0,-1 1 0 0 0,1-1 0 0 0,0 1 1 0 0,0-1-1 0 0,-1 1 0 0 0,1 0 0 0 0,0 0 0 0 0,0 0 1 0 0,0 0-1 0 0,-1 0 0 0 0,1 0 0 0 0,0 1 0 0 0,0-1 1 0 0,-1 1-1 0 0,1-1 0 0 0,0 1 0 0 0,-1-1 0 0 0,1 1 1 0 0,-1 0-1 0 0,1 0 0 0 0,-1 0 0 0 0,1 0 1 0 0,-1 0-1 0 0,1 0 0 0 0,-1 0 0 0 0,0 1 0 0 0,0-1 1 0 0,1 0-1 0 0,-1 1 0 0 0,0-1 0 0 0,0 1 0 0 0,0 0 64 0 0,8 17-3812 0 0,-3 3-4110 0 0,-5-14-4654 0 0</inkml:trace>
  <inkml:trace contextRef="#ctx0" brushRef="#br0" timeOffset="1567.94">3236 164 14507 0 0,'0'0'2738'0'0,"0"0"-1083"0"0,0 0-528 0 0,0 0-130 0 0,0 0 2 0 0,0 0 0 0 0,0 0-77 0 0,0 0-122 0 0,0 0-113 0 0,0 0-59 0 0,0 0-67 0 0,0 0-93 0 0,1 37-81 0 0,6 122-63 0 0,8 388 1038 0 0,-38-473-1649 0 0,23-74 151 0 0,0-5-313 0 0,2-9 1 0 0,1 0 0 0 0,1-1-1 0 0,0 2 1 0 0,1-1 0 0 0,0 0 0 0 0,1 1 0 0 0,1 0 0 0 0,0 0 0 0 0,8-10 448 0 0,-6 8-400 0 0,244-365-13486 0 0,-136 225 10563 0 0,-93 117 7420 0 0,-27 39 132 0 0,-14 6-2253 0 0,-108 91 3025 0 0,-47 71-2060 0 0,166-164-2800 0 0,0 1 0 0 0,0 1 0 0 0,1-1 1 0 0,0 1-1 0 0,0 0 0 0 0,0 0 1 0 0,1 1-1 0 0,0-1 0 0 0,0 1 0 0 0,1 0 1 0 0,0 0-1 0 0,1 0 0 0 0,-1 0 0 0 0,1 6-141 0 0,3-12 47 0 0,1 0-1 0 0,-1 0 0 0 0,1 0 0 0 0,0 0 0 0 0,-1 0 0 0 0,1 0 1 0 0,0 0-1 0 0,0-1 0 0 0,1 1 0 0 0,-1-1 0 0 0,0 1 0 0 0,0-1 0 0 0,1 0 1 0 0,-1 0-1 0 0,1 0 0 0 0,-1 0 0 0 0,1-1 0 0 0,-1 1 0 0 0,1 0 1 0 0,-1-1-1 0 0,1 0 0 0 0,0 0 0 0 0,-1 0 0 0 0,1 0 0 0 0,0 0-46 0 0,2 1 68 0 0,72 2 527 0 0,38 9-88 0 0,-110-9-493 0 0,0 0 1 0 0,-1 0 0 0 0,1 1 0 0 0,-1 0 0 0 0,0 0 0 0 0,0 0 0 0 0,0 0 0 0 0,0 0 0 0 0,-1 1 0 0 0,0-1 0 0 0,0 1-1 0 0,0 0 1 0 0,0 0 0 0 0,-1 0 0 0 0,0 1 0 0 0,0-1 0 0 0,0 0 0 0 0,-1 1 0 0 0,0 0 0 0 0,0-1 0 0 0,0 1 0 0 0,-1-1-1 0 0,0 1 1 0 0,0 0 0 0 0,0 0 0 0 0,-1 2-15 0 0,6 39-85 0 0,-4-44-39 0 0,0-1 0 0 0,0 0 0 0 0,0 0 0 0 0,0 0 0 0 0,0 0 0 0 0,0 0 0 0 0,1 0 0 0 0,-1-1 0 0 0,1 1 0 0 0,-1 0 0 0 0,1 0 0 0 0,-1-1 0 0 0,1 1 0 0 0,0-1 0 0 0,0 0 0 0 0,0 1 0 0 0,0-1 0 0 0,0 0 0 0 0,0 0 0 0 0,0 0 0 0 0,0-1 0 0 0,0 1 0 0 0,1 0 0 0 0,-1-1 0 0 0,0 0 0 0 0,2 1 124 0 0,37 2-10133 0 0,-33-3-1643 0 0</inkml:trace>
  <inkml:trace contextRef="#ctx0" brushRef="#br0" timeOffset="1914.067">3884 922 14019 0 0,'0'0'2539'0'0,"0"0"-786"0"0,0 0-422 0 0,0 0-38 0 0,0 0-5 0 0,0 0-131 0 0,0 0-260 0 0,0 0-233 0 0,0 0-141 0 0,0 0-43 0 0,0 0-6 0 0,0 0-54 0 0,0 0-52 0 0,23-26-57 0 0,71-80-83 0 0,-33 29 168 0 0,20-30-159 0 0,-81 134-564 0 0,-6 159 363 0 0,7-183-33 0 0,0 0 0 0 0,0 1 0 0 0,1-1 0 0 0,-1 0 0 0 0,1-1 0 0 0,-1 1 0 0 0,1 0 0 0 0,0 0-1 0 0,0-1 1 0 0,1 1 0 0 0,-1-1 0 0 0,0 1 0 0 0,1-1 0 0 0,-1 0 0 0 0,1 0 0 0 0,0 0 0 0 0,0-1-1 0 0,0 1 1 0 0,0-1 0 0 0,0 1 0 0 0,0-1 0 0 0,0 0 0 0 0,0 0 0 0 0,0 0 0 0 0,1-1 0 0 0,-1 1 0 0 0,0-1-1 0 0,1 0 1 0 0,-1 0 0 0 0,1 0-3 0 0,4 1 50 0 0,0-1-1 0 0,-1 0 1 0 0,1-1-1 0 0,0 0 1 0 0,-1 0 0 0 0,1-1-1 0 0,-1 0 1 0 0,1 0-1 0 0,-1-1 1 0 0,0 0-1 0 0,0 0 1 0 0,6-3-50 0 0,-3-1 27 0 0,0 0 0 0 0,0-1 0 0 0,-1 0 0 0 0,0-1 0 0 0,-1 1 0 0 0,1-2 0 0 0,-2 1 1 0 0,1-1-1 0 0,-1 0 0 0 0,-1-1 0 0 0,0 0 0 0 0,-1 0 0 0 0,0 0 0 0 0,0 0 0 0 0,-1-1 0 0 0,0 0-27 0 0,1-5-1612 0 0,-2 13-2745 0 0,1 2-5221 0 0,-4 2-2749 0 0</inkml:trace>
  <inkml:trace contextRef="#ctx0" brushRef="#br0" timeOffset="2211.952">4795 598 18612 0 0,'0'0'2132'0'0,"0"0"-517"0"0,0 0-366 0 0,0 0-240 0 0,0 0-211 0 0,0 0-190 0 0,0 0-172 0 0,0 0-113 0 0,0 0-63 0 0,0 0-62 0 0,0 0-41 0 0,0 0-53 0 0,-32 31-58 0 0,-97 97-46 0 0,126-126 1 0 0,0 0-1 0 0,0 0 1 0 0,1 1-1 0 0,-1-1 0 0 0,0 1 1 0 0,1 0-1 0 0,-1-1 1 0 0,1 1-1 0 0,0 1 1 0 0,0-1-1 0 0,0 0 0 0 0,1 0 1 0 0,-1 1-1 0 0,1-1 1 0 0,0 1-1 0 0,0-1 1 0 0,0 1-1 0 0,0-1 1 0 0,0 1-1 0 0,1 0 0 0 0,0 1 0 0 0,0 7-1 0 0,-1-9 3 0 0,1 1 1 0 0,-1 0-1 0 0,1-1 0 0 0,0 1 0 0 0,1 0 0 0 0,-1 0 1 0 0,0-1-1 0 0,1 1 0 0 0,0 0 0 0 0,0-1 0 0 0,0 1 0 0 0,0 0 1 0 0,1-1-1 0 0,-1 0 0 0 0,1 1 0 0 0,0-1 0 0 0,0 0 1 0 0,0 0-1 0 0,1 0 0 0 0,-1 0 0 0 0,1 0 0 0 0,-1-1 1 0 0,1 1-1 0 0,0-1 0 0 0,0 1 0 0 0,0-1 0 0 0,0 0 1 0 0,0 0-1 0 0,1-1 0 0 0,-1 1 0 0 0,1-1 0 0 0,-1 1 0 0 0,1-1 1 0 0,-1 0-1 0 0,1-1 0 0 0,0 1 0 0 0,0 0 0 0 0,-1-1 1 0 0,2 0-3 0 0,4 0 49 0 0,1 0 0 0 0,-1 0 0 0 0,1-1 0 0 0,-1 0 0 0 0,0-1 0 0 0,0 0 0 0 0,1-1 0 0 0,-1 0 0 0 0,-1 0 0 0 0,1-1 0 0 0,0 0 0 0 0,-1 0 0 0 0,0-1 0 0 0,0 0 0 0 0,0-1 0 0 0,-1 1 0 0 0,0-2 0 0 0,0 1 0 0 0,0-1 0 0 0,-1 0 0 0 0,0 0 0 0 0,0-1 0 0 0,-1 1 0 0 0,0-1 0 0 0,0-1 0 0 0,-1 1 0 0 0,0-1 1 0 0,0 1-1 0 0,-1-1 0 0 0,1-4-49 0 0,-2 7-30 0 0,-1-1 1 0 0,0 1 0 0 0,0 0-1 0 0,0 0 1 0 0,-1 0 0 0 0,0-1 0 0 0,0 1-1 0 0,0 0 1 0 0,-1-1 0 0 0,0 1-1 0 0,0 0 1 0 0,0 0 0 0 0,-1 0-1 0 0,0 0 1 0 0,0 0 0 0 0,-1 0 0 0 0,0 1-1 0 0,0-1 1 0 0,0 1 0 0 0,0-1-1 0 0,-1 1 1 0 0,-1 0 29 0 0,-49-27-9912 0 0,46 31-2018 0 0</inkml:trace>
  <inkml:trace contextRef="#ctx0" brushRef="#br0" timeOffset="2695.862">5089 727 20572 0 0,'0'0'1494'0'0,"0"0"-406"0"0,0 0-149 0 0,0 0-40 0 0,0 0-25 0 0,0 0-153 0 0,0 0-224 0 0,0 0-158 0 0,0 0-95 0 0,0 0-62 0 0,0 0-38 0 0,0 0-30 0 0,0 0-19 0 0,-1 14-15 0 0,-4 41 13 0 0,5-54-81 0 0,0 0-1 0 0,0 0 1 0 0,0 1-1 0 0,1-1 1 0 0,-1 0-1 0 0,0 0 1 0 0,1 0-1 0 0,-1 0 0 0 0,1 0 1 0 0,-1 0-1 0 0,1 0 1 0 0,-1 0-1 0 0,1 0 1 0 0,0 0-1 0 0,0 0 1 0 0,-1 0-1 0 0,1 0 1 0 0,0 0-1 0 0,0 0 0 0 0,0-1 1 0 0,0 1-1 0 0,0 0 1 0 0,0-1-1 0 0,0 1 1 0 0,0 0-1 0 0,0-1 1 0 0,0 0-1 0 0,0 1 1 0 0,1-1-1 0 0,-1 0 0 0 0,0 1 1 0 0,0-1-1 0 0,0 0 1 0 0,0 0-1 0 0,1 0 1 0 0,-1 0-1 0 0,0 0 1 0 0,0 0-1 0 0,0 0 1 0 0,1-1-1 0 0,-1 1 0 0 0,0 0 1 0 0,0-1-1 0 0,0 1 1 0 0,1-1-12 0 0,6 0 90 0 0,72-28 406 0 0,-49 13-396 0 0,106-89 105 0 0,-121 100-318 0 0,-16 34-12 0 0,0-25 124 0 0,0-1 0 0 0,0 1 1 0 0,1 0-1 0 0,-1-1 1 0 0,1 1-1 0 0,0-1 1 0 0,0 0-1 0 0,0 1 0 0 0,0-1 1 0 0,1 0-1 0 0,-1 0 1 0 0,1 1-1 0 0,0-1 0 0 0,0 0 1 0 0,0-1-1 0 0,0 1 1 0 0,0 0-1 0 0,1-1 1 0 0,0 1-1 0 0,-1-1 0 0 0,1 0 1 0 0,0 1-1 0 0,0-1 1 0 0,0-1-1 0 0,0 1 0 0 0,0 0 1 0 0,0-1-1 0 0,1 0 1 0 0,-1 1-1 0 0,1-1 1 0 0,-1-1-1 0 0,0 1 0 0 0,1 0 1 0 0,0-1-1 0 0,1 0 1 0 0,5 1 24 0 0,0 0-1 0 0,1-1 1 0 0,-1-1-1 0 0,1 0 0 0 0,-1 0 1 0 0,0-1-1 0 0,1 0 1 0 0,-1-1-1 0 0,0 0 1 0 0,-1 0-1 0 0,8-4-23 0 0,-8 2 22 0 0,0 1 0 0 0,0-2 0 0 0,-1 1 0 0 0,0-1 1 0 0,0 0-1 0 0,0 0 0 0 0,0-1 0 0 0,-1 0 0 0 0,-1-1 0 0 0,1 0 0 0 0,-1 0 0 0 0,0 0 0 0 0,-1-1 1 0 0,0 1-1 0 0,0-1 0 0 0,-1 0 0 0 0,0-1 0 0 0,0 1 0 0 0,-1-4-22 0 0,-3-2-2372 0 0,-6 11-6421 0 0,4 4-3866 0 0</inkml:trace>
  <inkml:trace contextRef="#ctx0" brushRef="#br0" timeOffset="2981.663">6015 13 23861 0 0,'0'0'859'0'0,"0"0"-288"0"0,0 0-96 0 0,0 0 78 0 0,0 0 123 0 0,0 0 35 0 0,0 0-64 0 0,0 0-118 0 0,0 0-111 0 0,4 31-74 0 0,12 102-63 0 0,-13-95-196 0 0,-2 1-1 0 0,-1-1 1 0 0,-3 1 0 0 0,0-1-1 0 0,-3 0 1 0 0,-1 0 0 0 0,-8 20-85 0 0,-3 26-10 0 0,-12 106-433 0 0,26-108-7311 0 0,4-81 1097 0 0,3-1-5556 0 0</inkml:trace>
  <inkml:trace contextRef="#ctx0" brushRef="#br0" timeOffset="3298.61">6163 801 11522 0 0,'0'0'2637'0'0,"0"0"-258"0"0,0 0-174 0 0,0 0-250 0 0,0 0-292 0 0,31-7-278 0 0,100-23-286 0 0,-36-11 448 0 0,-82 35-1377 0 0,0-1 0 0 0,-1 0 1 0 0,0-1-1 0 0,0 0 0 0 0,-1-1 0 0 0,0 0 0 0 0,-1-1 0 0 0,1 0 0 0 0,-2-1 0 0 0,0 0 0 0 0,0 0 0 0 0,-1-1 0 0 0,6-12-170 0 0,-13 22 11 0 0,0 0-1 0 0,0 0 0 0 0,0 0 0 0 0,-1 0 0 0 0,1 0 0 0 0,-1-1 0 0 0,0 1 0 0 0,1 0 1 0 0,-1 0-1 0 0,0 0 0 0 0,0 0 0 0 0,-1 0 0 0 0,1-1 0 0 0,0 1 0 0 0,-1 0 0 0 0,1 0 1 0 0,-1 0-1 0 0,0 0 0 0 0,1 0 0 0 0,-1 0 0 0 0,0 0 0 0 0,0 0 0 0 0,0 0 0 0 0,-1 1 1 0 0,1-1-1 0 0,0 0 0 0 0,-1 1 0 0 0,1-1 0 0 0,-1 1 0 0 0,0-1 0 0 0,1 1 0 0 0,-1 0 0 0 0,0-1 1 0 0,0 1-1 0 0,0 0 0 0 0,0 0 0 0 0,0 1 0 0 0,0-1 0 0 0,0 0 0 0 0,0 1 0 0 0,0-1 1 0 0,0 1-1 0 0,0-1 0 0 0,0 1 0 0 0,0 0 0 0 0,-1 0 0 0 0,1 0 0 0 0,0 0 0 0 0,0 1 1 0 0,0-1-1 0 0,0 0 0 0 0,0 1 0 0 0,0 0 0 0 0,-1-1 0 0 0,1 1 0 0 0,1 0 0 0 0,-1 0 1 0 0,0 0-1 0 0,0 0 0 0 0,0 0 0 0 0,0 1-10 0 0,-12 4-17 0 0,0 2-1 0 0,1-1 1 0 0,0 1 0 0 0,1 1-1 0 0,-1 0 1 0 0,2 1 0 0 0,-1 1-1 0 0,2-1 1 0 0,-1 2 0 0 0,1-1-1 0 0,1 2 1 0 0,0-1 0 0 0,1 1-1 0 0,0 0 1 0 0,1 1 0 0 0,1 0-1 0 0,0 0 1 0 0,0 0 0 0 0,-2 15 17 0 0,6-24-3 0 0,0 1 0 0 0,0-1 0 0 0,1 1 0 0 0,0 0 0 0 0,0-1 0 0 0,0 1 1 0 0,1 0-1 0 0,0-1 0 0 0,0 1 0 0 0,1 0 0 0 0,-1 0 0 0 0,1-1 0 0 0,0 1 1 0 0,1 0-1 0 0,-1-1 0 0 0,1 1 0 0 0,0-1 0 0 0,1 0 0 0 0,-1 0 0 0 0,1 0 1 0 0,0 0-1 0 0,0 0 0 0 0,1 0 0 0 0,-1-1 0 0 0,1 0 0 0 0,0 1 1 0 0,0-1-1 0 0,1-1 0 0 0,0 2 3 0 0,7 0-9 0 0,0 0 0 0 0,1-1-1 0 0,-1 0 1 0 0,1-1 0 0 0,0 0 0 0 0,0-1 0 0 0,0 0 0 0 0,0-2 0 0 0,0 1-1 0 0,1-1 1 0 0,-1-1 0 0 0,0 0 0 0 0,0-1 0 0 0,6-2 9 0 0,65-21-1241 0 0,-34-1-7020 0 0,-40 18-4013 0 0</inkml:trace>
  <inkml:trace contextRef="#ctx0" brushRef="#br0" timeOffset="4042.939">7120 558 8122 0 0,'0'0'2876'0'0,"0"0"-669"0"0,0 0-375 0 0,0 0-212 0 0,0 0-117 0 0,0 0-207 0 0,0 0-269 0 0,0 0-175 0 0,0 0-126 0 0,0 0-97 0 0,0 0-69 0 0,0 0-64 0 0,0 0-65 0 0,-28 17-68 0 0,-88 57-66 0 0,112-72-278 0 0,0 0-1 0 0,0 0 0 0 0,1 1 1 0 0,-1 0-1 0 0,1 0 0 0 0,-1 0 1 0 0,1 0-1 0 0,0 0 0 0 0,0 1 1 0 0,1-1-1 0 0,-1 1 0 0 0,1 0 0 0 0,-1 0 1 0 0,1 0-1 0 0,0 0 0 0 0,1 0 1 0 0,-1 0-19 0 0,-2 8 48 0 0,-1 2-29 0 0,1-1-1 0 0,1 1 0 0 0,0 0 0 0 0,0 0 0 0 0,2 0 0 0 0,0 0 0 0 0,0 0 0 0 0,1 1 1 0 0,1-1-1 0 0,1 3-18 0 0,-1-12 7 0 0,0-1 0 0 0,0 1 0 0 0,0-1 0 0 0,1 0 0 0 0,0 0 0 0 0,0 0 0 0 0,0 0 0 0 0,0 0-1 0 0,0 0 1 0 0,1 0 0 0 0,0-1 0 0 0,0 0 0 0 0,0 1 0 0 0,0-1 0 0 0,0 0 0 0 0,1 0 0 0 0,-1 0 0 0 0,1-1 0 0 0,0 1 0 0 0,-1-1 0 0 0,1 0 0 0 0,1 0 0 0 0,-1-1 0 0 0,0 1 0 0 0,0-1 0 0 0,0 0 0 0 0,5 1-7 0 0,2 0 73 0 0,1 0 0 0 0,0 0 0 0 0,0-1 0 0 0,0-1 0 0 0,0 0 0 0 0,0-1-1 0 0,-1 0 1 0 0,1-1 0 0 0,0 0 0 0 0,1-1-73 0 0,15-7 158 0 0,0-1-1 0 0,-1-2 0 0 0,0 0 0 0 0,-1-2 0 0 0,-1-1 1 0 0,0-1-1 0 0,-1-1 0 0 0,-1-1 0 0 0,0-1 1 0 0,15-19-158 0 0,-22 22 34 0 0,0-1 0 0 0,0 0 1 0 0,-2-1-1 0 0,0-1 0 0 0,-2 0 1 0 0,0-1-1 0 0,-1 0 0 0 0,-1-1 0 0 0,-1 0 1 0 0,-1-1-1 0 0,-1 0 0 0 0,-1 0 1 0 0,-1 0-1 0 0,-1-1 0 0 0,-1 0 1 0 0,-1 1-1 0 0,-2-1 0 0 0,0 0 1 0 0,-1 0-1 0 0,-1 0 0 0 0,-2 1 1 0 0,0-1-1 0 0,-1 1 0 0 0,-2 0 1 0 0,0 0-1 0 0,-4-7-34 0 0,-69-91-93 0 0,76 116 88 0 0,0 1 0 0 0,0 0 1 0 0,0 1-1 0 0,-1-1 0 0 0,0 1 1 0 0,1 0-1 0 0,-1 0 0 0 0,0 0 1 0 0,-1 1-1 0 0,1 0 0 0 0,0 0 1 0 0,-1 0-1 0 0,1 0 0 0 0,-1 1 1 0 0,0 0-1 0 0,1 0 0 0 0,-1 1 0 0 0,0-1 1 0 0,1 1-1 0 0,-1 1 0 0 0,0-1 1 0 0,0 1-1 0 0,1 0 0 0 0,-4 1 5 0 0,-2 4-11 0 0,0 0 0 0 0,0 0 0 0 0,0 2 1 0 0,1-1-1 0 0,0 1 0 0 0,0 1 0 0 0,1-1 0 0 0,0 2 0 0 0,1-1 0 0 0,0 1 0 0 0,0 1 0 0 0,1-1 0 0 0,0 1 0 0 0,1 1 0 0 0,1-1 0 0 0,0 1 0 0 0,-1 1 11 0 0,-1 3 5 0 0,1 0 0 0 0,0 0 0 0 0,1 0 0 0 0,1 0 0 0 0,0 1 0 0 0,1 0 1 0 0,1 0-1 0 0,0 0 0 0 0,2 0 0 0 0,0 0 0 0 0,1 0 0 0 0,0 0 0 0 0,1 0 0 0 0,1 0 0 0 0,1-1 1 0 0,1 1-1 0 0,0-1 0 0 0,1 0 0 0 0,0 0 0 0 0,2-1 0 0 0,-1 0 0 0 0,2 0 0 0 0,0-1 0 0 0,10 11-5 0 0,-9-11 7 0 0,1-1 0 0 0,0 0 0 0 0,1-1 0 0 0,0-1 0 0 0,1 1 0 0 0,1-2 0 0 0,0 0-1 0 0,0-1 1 0 0,1 0 0 0 0,0-1 0 0 0,0-1 0 0 0,1 0 0 0 0,0-1 0 0 0,0-1 0 0 0,0 0-1 0 0,1-1 1 0 0,0-1 0 0 0,0-1 0 0 0,6 0-7 0 0,-14-1-176 0 0,-1-1 0 0 0,1 0 0 0 0,-1-1 0 0 0,0 1 0 0 0,1-2 0 0 0,-1 1 0 0 0,0-1 0 0 0,0-1 0 0 0,0 1 0 0 0,0-1 0 0 0,0-1 0 0 0,4-2 176 0 0,18-13-3092 0 0,-11 2-6116 0 0,-11 10-2441 0 0</inkml:trace>
  <inkml:trace contextRef="#ctx0" brushRef="#br0" timeOffset="8133.534">7994 458 528 0 0,'0'0'1271'0'0,"0"0"-161"0"0,0 0 154 0 0,0 0 314 0 0,0 0 215 0 0,0 0 30 0 0,0 0-176 0 0,0 0-248 0 0,0 0-228 0 0,0 0-185 0 0,0 0-86 0 0,-2-10-64 0 0,-7-32-25 0 0,8 40-668 0 0,0 0 0 0 0,0 0 0 0 0,0 1-1 0 0,-1-1 1 0 0,1 1 0 0 0,-1-1 0 0 0,1 1 0 0 0,-1 0 0 0 0,1-1-1 0 0,-1 1 1 0 0,0 0 0 0 0,1 0 0 0 0,-1 0 0 0 0,0 0 0 0 0,0 0-1 0 0,0 1 1 0 0,0-1 0 0 0,0 0 0 0 0,0 1 0 0 0,0 0 0 0 0,0-1-1 0 0,0 1 1 0 0,0 0 0 0 0,0 0 0 0 0,0 0 0 0 0,0 0 0 0 0,0 1-1 0 0,0-1 1 0 0,0 0 0 0 0,0 1 0 0 0,0-1 0 0 0,1 1 0 0 0,-1 0-143 0 0,-1-1 20 0 0,-67 40 885 0 0,62-35-843 0 0,0 1 0 0 0,1 0 0 0 0,0 0 1 0 0,0 0-1 0 0,0 1 0 0 0,1 0 1 0 0,-1 1-1 0 0,2-1 0 0 0,-1 1 0 0 0,1 0 1 0 0,1 1-1 0 0,-1-1 0 0 0,1 1 1 0 0,1 0-1 0 0,0-1 0 0 0,0 2 0 0 0,0-1 1 0 0,1 0-1 0 0,1 1 0 0 0,0-1 1 0 0,0 1-1 0 0,1-1 0 0 0,0 1 1 0 0,1 4-63 0 0,1-9 62 0 0,0 0 0 0 0,1-1 0 0 0,0 1 0 0 0,0 0 0 0 0,0-1 0 0 0,0 0 0 0 0,1 0 0 0 0,0 0 0 0 0,0 0 0 0 0,0-1 0 0 0,0 1 0 0 0,0-1 0 0 0,1 0 0 0 0,-1 0 0 0 0,1-1 0 0 0,0 1 0 0 0,0-1 0 0 0,0 0 0 0 0,0-1 0 0 0,0 1 0 0 0,1-1 0 0 0,-1 0 0 0 0,0 0 0 0 0,1 0 0 0 0,-1-1 0 0 0,0 0 0 0 0,1 0 0 0 0,-1-1 0 0 0,1 1 0 0 0,-1-1 0 0 0,0 0 0 0 0,0 0 0 0 0,1-1 0 0 0,-1 0 0 0 0,0 0 0 0 0,0 0 0 0 0,0 0 0 0 0,2-2-62 0 0,6-7 129 0 0,-1-1 1 0 0,0 0-1 0 0,-1-1 1 0 0,0 0-1 0 0,-1-1 0 0 0,-1 0 1 0 0,0 0-1 0 0,-1-1 0 0 0,0 0 1 0 0,-1 0-1 0 0,-1-1 1 0 0,0 0-1 0 0,-2 0 0 0 0,3-11-129 0 0,1 1 88 0 0,-4 13 130 0 0,-5 33-191 0 0,43 212 78 0 0,-36-199-103 0 0,4 5 1 0 0,-2 0-1 0 0,-2 0 1 0 0,-2 1-1 0 0,-1 0 1 0 0,-2 0-1 0 0,-1 0 1 0 0,-3 0-1 0 0,-1 0 1 0 0,-2 0 0 0 0,-2 4-3 0 0,4-26-4 0 0,-1-1 0 0 0,0 0 1 0 0,-1 0-1 0 0,0 0 1 0 0,-2-1-1 0 0,0 1 0 0 0,0-2 1 0 0,-2 1-1 0 0,0-2 1 0 0,0 1-1 0 0,-1-1 1 0 0,-1-1-1 0 0,0 0 0 0 0,-1 0 1 0 0,0-1-1 0 0,-14 8 4 0 0,26-18-1 0 0,0 0 0 0 0,0 0 0 0 0,0-1-1 0 0,0 1 1 0 0,0 0 0 0 0,0 0 0 0 0,0-1 0 0 0,0 1-1 0 0,-1-1 1 0 0,1 1 0 0 0,0-1 0 0 0,0 1 0 0 0,-1-1-1 0 0,1 0 1 0 0,0 0 0 0 0,-1 1 0 0 0,1-1 0 0 0,0 0-1 0 0,-1 0 1 0 0,1 0 0 0 0,0-1 0 0 0,-1 1 0 0 0,1 0-1 0 0,0 0 1 0 0,-1-1 0 0 0,1 1 0 0 0,0-1 0 0 0,0 1-1 0 0,0-1 1 0 0,-1 1 0 0 0,1-1 0 0 0,0 0 0 0 0,0 0-1 0 0,0 0 1 0 0,0 1 0 0 0,0-1 0 0 0,0 0 0 0 0,0 0-1 0 0,0 0 1 0 0,1 0 0 0 0,-1-1 0 0 0,0 1 0 0 0,1 0-1 0 0,-1 0 1 0 0,0 0 0 0 0,1-1 0 0 0,-1 1 0 0 0,1 0-1 0 0,0 0 1 0 0,0-1 0 0 0,-1 1 0 0 0,1 0-1 0 0,0-1 1 0 0,0 1 0 0 0,0 0 0 0 0,0-1 0 0 0,0 1-1 0 0,1 0 1 0 0,-1-1 0 0 0,1 0 1 0 0,3-29-16 0 0,1 0 0 0 0,2 1-1 0 0,2 0 1 0 0,0 0 0 0 0,2 1 0 0 0,1 1-1 0 0,2-1 1 0 0,0 2 0 0 0,2 0 0 0 0,1 1-1 0 0,1 1 1 0 0,16-17 16 0 0,-16 16-18 0 0,38-48-29 0 0,4 3-1 0 0,3 3 1 0 0,2 3 0 0 0,4 2 0 0 0,14-6 47 0 0,-22 4-107 0 0,-60 63 103 0 0,0 1 0 0 0,-1 0-1 0 0,0-1 1 0 0,1 1 0 0 0,-1-1 0 0 0,0 1-1 0 0,0-1 1 0 0,1 1 0 0 0,-1-1 0 0 0,0 1-1 0 0,-1-1 1 0 0,1 1 0 0 0,0-1 0 0 0,0 1-1 0 0,-1 0 1 0 0,1-1 0 0 0,0 1 0 0 0,-1-1 0 0 0,0 1-1 0 0,1 0 1 0 0,-1-1 0 0 0,0 1 0 0 0,0 0-1 0 0,1 0 1 0 0,-1 0 0 0 0,0-1 0 0 0,0 1-1 0 0,0 0 1 0 0,-1 0 0 0 0,1 0 0 0 0,0 1-1 0 0,0-1 1 0 0,0 0 0 0 0,-1 0 0 0 0,1 1 0 0 0,0-1-1 0 0,-1 0 1 0 0,1 1 0 0 0,-1 0 0 0 0,1-1-1 0 0,0 1 1 0 0,-1 0 0 0 0,0-1 4 0 0,-65-10-321 0 0,60 11 317 0 0,0-1 0 0 0,0 2 0 0 0,1-1 0 0 0,-1 1 0 0 0,0 0 1 0 0,1 0-1 0 0,-1 0 0 0 0,0 1 0 0 0,1 0 0 0 0,0 1 0 0 0,-1-1 0 0 0,1 1 0 0 0,0 1 0 0 0,1-1 0 0 0,-1 1 0 0 0,0 0 0 0 0,1 0 0 0 0,0 0 0 0 0,0 1 0 0 0,0 0 0 0 0,1 0 0 0 0,0 0 0 0 0,0 1 0 0 0,0-1 0 0 0,0 1 0 0 0,1 0 0 0 0,0 0 0 0 0,0 0 1 0 0,1 0-1 0 0,-1 1 4 0 0,0 3 16 0 0,-1 0 0 0 0,2 0 0 0 0,-1 0 0 0 0,1 1 0 0 0,1-1 0 0 0,0 0 0 0 0,0 1 0 0 0,1 0 0 0 0,0-1 1 0 0,1 1-1 0 0,0-1 0 0 0,1 0 0 0 0,0 1 0 0 0,1-1 0 0 0,0 0 0 0 0,0 0 0 0 0,1 0 0 0 0,1-1 0 0 0,0 1 1 0 0,0-1-1 0 0,0 0 0 0 0,1 0 0 0 0,1-1 0 0 0,-1 0 0 0 0,1 0 0 0 0,1 0 0 0 0,-1-1 0 0 0,5 3-16 0 0,146 77 632 0 0,-150-84-626 0 0,1-1-1 0 0,0 0 0 0 0,0 0 1 0 0,-1-1-1 0 0,1-1 0 0 0,0 1 0 0 0,0-1 1 0 0,0-1-1 0 0,0 0 0 0 0,0 0 1 0 0,3-1-6 0 0,26-18-2435 0 0,-32 14-1343 0 0,-3 1-2624 0 0,-3 2-5492 0 0</inkml:trace>
  <inkml:trace contextRef="#ctx0" brushRef="#br0" timeOffset="27976.005">489 1544 18044 0 0,'0'0'1455'0'0,"0"0"-308"0"0,0 0-115 0 0,0 0 70 0 0,0 0 74 0 0,0 0-43 0 0,0 0-252 0 0,0 0-259 0 0,0 0-168 0 0,0 0-65 0 0,0 0-11 0 0,0 21 16 0 0,-1 122 241 0 0,-33 285 489 0 0,21-276-1452 0 0,13-146 609 0 0,1-5-395 0 0,-1 0 0 0 0,1 0 0 0 0,-1-1 0 0 0,1 1 0 0 0,-1 0 0 0 0,0 0 0 0 0,0-1 0 0 0,1 1-1 0 0,-1 0 1 0 0,0 0 0 0 0,0 0 0 0 0,0 0 0 0 0,0-1 0 0 0,0 1 0 0 0,0 0 0 0 0,0 0 0 0 0,0 0 0 0 0,0 0 0 0 0,0-1 0 0 0,0 1 0 0 0,0 0 0 0 0,-1 0 0 0 0,1 0 0 0 0,0 0 0 0 0,-1-1 0 0 0,1 1 0 0 0,0 0 0 0 0,-1-1 0 0 0,1 1 0 0 0,-1 0-1 0 0,1-1 1 0 0,-1 1 0 0 0,0 0 0 0 0,1-1 0 0 0,-1 1 0 0 0,0-1 0 0 0,1 1 0 0 0,-1-1 0 0 0,0 1 0 0 0,1-1 0 0 0,-1 0 0 0 0,0 1 0 0 0,0-1 0 0 0,0 0 0 0 0,1 1 0 0 0,-1-1 0 0 0,0 0 0 0 0,0 0 0 0 0,0 0 0 0 0,0 0 0 0 0,1 0 0 0 0,-1 0-1 0 0,0 0 1 0 0,0 0 0 0 0,0 0 0 0 0,0-1 0 0 0,1 1 0 0 0,-1 0 0 0 0,-1-1 114 0 0,-42-31-9232 0 0,17 6-1301 0 0,16 15 7108 0 0</inkml:trace>
  <inkml:trace contextRef="#ctx0" brushRef="#br0" timeOffset="28218.586">158 1983 8626 0 0,'0'0'4333'0'0,"0"0"-839"0"0,0 0-870 0 0,0 0-592 0 0,0 0-399 0 0,0 0-297 0 0,0 0-266 0 0,0 0-216 0 0,0 0-208 0 0,0 0-166 0 0,0 0-97 0 0,0 0-77 0 0,3-11-42 0 0,-1 3-213 0 0,-2 6-40 0 0,0 0 0 0 0,1 0 0 0 0,-1 0 0 0 0,0 0 0 0 0,1 0 0 0 0,0-1 0 0 0,-1 1 1 0 0,1 0-1 0 0,0 1 0 0 0,0-1 0 0 0,0 0 0 0 0,0 0 0 0 0,0 0 0 0 0,1 1 0 0 0,-1-1 1 0 0,1 0-1 0 0,-1 1 0 0 0,1-1 0 0 0,-1 1 0 0 0,1 0 0 0 0,0-1 0 0 0,-1 1 0 0 0,1 0 0 0 0,0 0 1 0 0,0 0-1 0 0,0 1 0 0 0,0-1 0 0 0,0 0 0 0 0,0 1 0 0 0,0-1 0 0 0,0 1 0 0 0,2-1-11 0 0,295-2 1142 0 0,-149 0-2877 0 0,-1 2-6476 0 0,-136 1 2355 0 0,-4 0-5586 0 0</inkml:trace>
  <inkml:trace contextRef="#ctx0" brushRef="#br0" timeOffset="28557.858">968 1909 12619 0 0,'0'0'2738'0'0,"0"0"-766"0"0,0 0-488 0 0,0 0-282 0 0,0 0-199 0 0,0 0-200 0 0,0 0-179 0 0,0 0-115 0 0,0 0-103 0 0,0 0-90 0 0,0 0-94 0 0,0 0-64 0 0,-18 32-40 0 0,-55 100-37 0 0,38-44-6 0 0,34-73-58 0 0,1-12-5 0 0,-1 0 0 0 0,0-1 0 0 0,1 1 0 0 0,0 0 0 0 0,-1 0 0 0 0,1-1 0 0 0,0 1 0 0 0,1 0 0 0 0,-1 0 0 0 0,0-1 0 0 0,1 1 0 0 0,0 0 0 0 0,-1-1 1 0 0,1 1-1 0 0,0-1 0 0 0,0 1 0 0 0,1-1 0 0 0,-1 1 0 0 0,0-1 0 0 0,1 0 0 0 0,-1 1 0 0 0,1-1 0 0 0,0 0 0 0 0,0 0 0 0 0,0 0 0 0 0,0-1 1 0 0,0 1-1 0 0,0 0 0 0 0,1-1 0 0 0,-1 1 0 0 0,0-1 0 0 0,1 0 0 0 0,-1 0 0 0 0,1 0 0 0 0,-1 0 0 0 0,1 0 0 0 0,0 0 0 0 0,2-1-12 0 0,10 1 140 0 0,-1 0-1 0 0,1-1 0 0 0,-1-1 1 0 0,1-1-1 0 0,-1 0 0 0 0,0-1 0 0 0,0 0 1 0 0,0-1-1 0 0,0-1 0 0 0,0 0 1 0 0,-1-1-1 0 0,0 0 0 0 0,0-1 1 0 0,-1-1-1 0 0,0 0 0 0 0,0-1 1 0 0,-1 0-1 0 0,0 0 0 0 0,0-1 1 0 0,-1-1-1 0 0,0 0 0 0 0,-1 0 0 0 0,-1-1 1 0 0,0 0-1 0 0,0 0 0 0 0,0-3-139 0 0,-6 12 2 0 0,0 0 0 0 0,-1-1 0 0 0,1 0 0 0 0,-1 1-1 0 0,0-1 1 0 0,0 0 0 0 0,0 1 0 0 0,-1-1 0 0 0,1 0 0 0 0,-1 0-1 0 0,0 0 1 0 0,0 0 0 0 0,0 1 0 0 0,0-1 0 0 0,-1 0-1 0 0,1 0 1 0 0,-1 0 0 0 0,0 1 0 0 0,-1-1 0 0 0,1 0 0 0 0,0 1-1 0 0,-1-1 1 0 0,0 1 0 0 0,0 0 0 0 0,0-1 0 0 0,0 1-1 0 0,-1 0 1 0 0,1 0 0 0 0,-1 0 0 0 0,1 1 0 0 0,-1-1-1 0 0,0 1 1 0 0,0-1 0 0 0,0 1 0 0 0,-1 0 0 0 0,-2-1-2 0 0,-6-3-370 0 0,0 0 0 0 0,0 1 0 0 0,-1 1 0 0 0,1 0-1 0 0,-1 1 1 0 0,0 0 0 0 0,0 1 0 0 0,0 0 0 0 0,-8 1 370 0 0,-9 0-4386 0 0,1 0-3334 0 0,13 1-4752 0 0</inkml:trace>
  <inkml:trace contextRef="#ctx0" brushRef="#br0" timeOffset="29289.868">2323 1659 10170 0 0,'0'0'1981'0'0,"0"0"-157"0"0,0 0-78 0 0,0 0-3 0 0,0 0-79 0 0,0 0-197 0 0,0 0-236 0 0,0 0-209 0 0,32-1-176 0 0,102-3-137 0 0,-38-14 417 0 0,-77 11-974 0 0,0 0 0 0 0,0-1 0 0 0,0-1 0 0 0,-1-1-1 0 0,-1 0 1 0 0,0-2 0 0 0,0 0 0 0 0,-1 0-1 0 0,-1-2 1 0 0,0 0 0 0 0,-1-1 0 0 0,0 0-1 0 0,-1-1 1 0 0,-1 0 0 0 0,4-8-152 0 0,-14 20 8 0 0,1 0 0 0 0,-1 1 0 0 0,0-1 0 0 0,0 0 0 0 0,-1 0 0 0 0,1 0 0 0 0,-1-1 0 0 0,0 1 0 0 0,0 0 0 0 0,0 0 0 0 0,-1-1 0 0 0,1 1 0 0 0,-1 0 0 0 0,0-1 0 0 0,0 1 0 0 0,-1 0 0 0 0,1-1 0 0 0,-1 1 0 0 0,0 0 0 0 0,0 0 0 0 0,-1-1 0 0 0,1 1 0 0 0,-1 0 0 0 0,0 0 0 0 0,0 1 0 0 0,0-1 0 0 0,0 0 0 0 0,-1 1 0 0 0,0-1 0 0 0,1 1 0 0 0,-1 0 0 0 0,0 0 0 0 0,-1 0 0 0 0,1 0 0 0 0,0 0 0 0 0,-1 1 0 0 0,0 0 0 0 0,1-1 0 0 0,-1 1 0 0 0,0 1 0 0 0,0-1 0 0 0,0 0 0 0 0,-1 1 0 0 0,1 0 0 0 0,0 0 0 0 0,-4 0-8 0 0,-1 0-5 0 0,0 1 0 0 0,1 0 0 0 0,-1 1 1 0 0,1 0-1 0 0,-1 0 0 0 0,1 1 0 0 0,-1 0 0 0 0,1 0 0 0 0,0 1 0 0 0,0 0 0 0 0,0 1 1 0 0,1-1-1 0 0,-1 2 0 0 0,1-1 0 0 0,0 1 0 0 0,0 0 0 0 0,0 0 0 0 0,1 1 0 0 0,-1 0 1 0 0,1 0-1 0 0,1 0 0 0 0,-1 1 0 0 0,-2 5 5 0 0,-6 8 3 0 0,1 0 0 0 0,1 1 0 0 0,0 0 0 0 0,2 1 0 0 0,0 0 0 0 0,2 1 0 0 0,1 0 0 0 0,0 1-3 0 0,-6 52-9 0 0,3 1 0 0 0,4-1 0 0 0,3 2 0 0 0,4-1 0 0 0,3 0 0 0 0,3-1-1 0 0,9 35 10 0 0,-2 12-41 0 0,-9-79 37 0 0,-1 1 0 0 0,-3-1 0 0 0,-1 0 0 0 0,-3 0 0 0 0,-3 14 4 0 0,2-42 1 0 0,0 0-1 0 0,-1-1 1 0 0,-1 0 0 0 0,0 0 0 0 0,-1 0 0 0 0,-1 0 0 0 0,0-1 0 0 0,-1-1 0 0 0,-1 1-1 0 0,-3 3 0 0 0,8-11 3 0 0,0 0 0 0 0,0-1 0 0 0,-1 1 0 0 0,1-1 0 0 0,-1 0 0 0 0,0 0 0 0 0,-1-1 0 0 0,1 0 0 0 0,-1 0 0 0 0,0 0 0 0 0,0-1 0 0 0,0 0 0 0 0,0-1 0 0 0,0 1 0 0 0,-1-1 0 0 0,1-1 0 0 0,-1 1 0 0 0,1-1 0 0 0,-1-1 0 0 0,0 0 0 0 0,1 0 0 0 0,-7 0-3 0 0,8-2 8 0 0,1 1 1 0 0,0-1-1 0 0,0 0 0 0 0,-1 0 0 0 0,1-1 0 0 0,1 1 0 0 0,-1-1 1 0 0,0 0-1 0 0,1-1 0 0 0,-1 1 0 0 0,1-1 0 0 0,0 0 0 0 0,0 0 1 0 0,1 0-1 0 0,-1 0 0 0 0,1-1 0 0 0,0 1 0 0 0,0-1 0 0 0,0 0 1 0 0,1 0-1 0 0,-1 0 0 0 0,1 0 0 0 0,1 0 0 0 0,-1-1 0 0 0,1 1 1 0 0,-1-2-9 0 0,-13-146 223 0 0,16 133-184 0 0,1 0 0 0 0,1 1 0 0 0,1-1 0 0 0,0 0 0 0 0,2 1-1 0 0,0 0 1 0 0,1 1 0 0 0,1-1 0 0 0,0 1 0 0 0,2 1 0 0 0,0-1 0 0 0,1 2-1 0 0,0-1 1 0 0,2 2 0 0 0,0 0 0 0 0,0 0 0 0 0,2 1 0 0 0,-1 1 0 0 0,7-4-39 0 0,0 1 26 0 0,1 1 1 0 0,1 0 0 0 0,0 2 0 0 0,1 1 0 0 0,0 1-1 0 0,1 1 1 0 0,0 0 0 0 0,1 3 0 0 0,-1 0 0 0 0,2 1 0 0 0,-1 2-1 0 0,0 0 1 0 0,1 2 0 0 0,7 1-27 0 0,45 15-137 0 0,14 31-1989 0 0,-49-41-3642 0 0,-32-5-695 0 0,-5 1-4923 0 0</inkml:trace>
  <inkml:trace contextRef="#ctx0" brushRef="#br0" timeOffset="29532.624">3269 1975 9578 0 0,'0'0'6521'0'0,"0"0"-5664"0"0,0 0-465 0 0,0 0 56 0 0,0 0 128 0 0,0 0 8 0 0,0 0-104 0 0,0 0-256 0 0,0 0-184 0 0,0 0-176 0 0,0 0-272 0 0,0 0-536 0 0,0 0-1105 0 0,0 0-2480 0 0,-85 173-7105 0 0</inkml:trace>
  <inkml:trace contextRef="#ctx0" brushRef="#br0" timeOffset="29687.58">3219 1633 21028 0 0,'0'0'1222'0'0,"0"0"-276"0"0,0 0-238 0 0,0 0-105 0 0,0 0-73 0 0,0 0-107 0 0,0 0-182 0 0,0 0-170 0 0,0 0-75 0 0,0 0-41 0 0,0 0-43 0 0,0 0-3 0 0,0 0-74 0 0,13-3-155 0 0,-5 0 200 0 0,-6 2 79 0 0,0 0 0 0 0,1 0 0 0 0,-1 0 1 0 0,0 1-1 0 0,0-1 0 0 0,0 0 0 0 0,1 1 0 0 0,-1-1 0 0 0,0 1 0 0 0,1 0 0 0 0,-1 0 0 0 0,0 0 0 0 0,1 0 0 0 0,-1 0 0 0 0,0 1 0 0 0,1-1 0 0 0,-1 0 0 0 0,0 1 0 0 0,1 0 0 0 0,-1 0 0 0 0,0 0 0 0 0,0 0 0 0 0,0 0 0 0 0,0 0 0 0 0,0 0 0 0 0,0 1 0 0 0,0-1 0 0 0,0 0 1 0 0,-1 1-1 0 0,1 0 0 0 0,0-1 0 0 0,-1 1 0 0 0,2 2 41 0 0,27 72-4920 0 0,-9-21-5178 0 0,-13-35 1528 0 0</inkml:trace>
  <inkml:trace contextRef="#ctx0" brushRef="#br0" timeOffset="29959.016">3611 2181 12443 0 0,'0'0'2720'0'0,"0"0"-515"0"0,0 0-293 0 0,0 0-176 0 0,0 0-186 0 0,0 0-283 0 0,0 0-349 0 0,0 0-200 0 0,0 0-77 0 0,0 0-81 0 0,0 0-60 0 0,0 0-79 0 0,0 0-111 0 0,9-33-69 0 0,30-104-52 0 0,-36 121-146 0 0,2 0-1 0 0,0 0 0 0 0,0 1 1 0 0,1 0-1 0 0,1 0 0 0 0,1 1 1 0 0,0-1-1 0 0,4-2-42 0 0,-1 0 4 0 0,34-28-75 0 0,-24 90-346 0 0,-13-11 283 0 0,-7-25 118 0 0,0 1 1 0 0,1-1-1 0 0,0 0 0 0 0,0 1 0 0 0,1-1 1 0 0,1 0-1 0 0,-1 0 0 0 0,1-1 1 0 0,1 1-1 0 0,0-1 0 0 0,0 0 1 0 0,0 0-1 0 0,1-1 0 0 0,0 1 1 0 0,1-1-1 0 0,0-1 0 0 0,0 1 1 0 0,0-1-1 0 0,7 4 16 0 0,-8-7 25 0 0,0 0 1 0 0,0-1-1 0 0,0 1 0 0 0,1-1 0 0 0,-1-1 1 0 0,1 1-1 0 0,0-1 0 0 0,-1 0 1 0 0,1-1-1 0 0,0 0 0 0 0,0 0 1 0 0,-1 0-1 0 0,1-1 0 0 0,0 0 0 0 0,0 0 1 0 0,-1 0-1 0 0,1-1 0 0 0,-1 0 1 0 0,0-1-1 0 0,1 1 0 0 0,-1-1 1 0 0,0 0-1 0 0,-1-1 0 0 0,1 0 0 0 0,0 0 1 0 0,-1 0-1 0 0,0 0 0 0 0,0-1 1 0 0,0 0-1 0 0,-1 0 0 0 0,1 0 1 0 0,-1 0-1 0 0,-1-1 0 0 0,1 1 0 0 0,-1-1 1 0 0,0 0-1 0 0,2-5-25 0 0,8-37-1508 0 0,-5 44-1602 0 0,-4 2-2123 0 0,-2 1-6717 0 0</inkml:trace>
  <inkml:trace contextRef="#ctx0" brushRef="#br0" timeOffset="30408.108">4567 1839 15115 0 0,'0'0'3277'0'0,"0"0"-1294"0"0,0 0-588 0 0,0 0-232 0 0,0 0-194 0 0,0 0-191 0 0,0 0-205 0 0,0 0-153 0 0,0 0-113 0 0,0 0-67 0 0,0 0-49 0 0,0 0-27 0 0,-25 8-39 0 0,-77 28-47 0 0,98-34-76 0 0,0-1 0 0 0,0 1 0 0 0,0 1 0 0 0,1-1 0 0 0,-1 0 0 0 0,1 1 1 0 0,-1-1-1 0 0,1 1 0 0 0,0 0 0 0 0,0 0 0 0 0,0 1 0 0 0,1-1 0 0 0,-1 0 0 0 0,1 1 0 0 0,0 0 1 0 0,0-1-1 0 0,0 1 0 0 0,0 0 0 0 0,1 0 0 0 0,-1 0 0 0 0,1 0 0 0 0,0 0 0 0 0,0 1 1 0 0,1-1-1 0 0,-1 2-2 0 0,-1 4 9 0 0,1-5-8 0 0,0 0-1 0 0,1 0 1 0 0,0 0-1 0 0,-1 0 0 0 0,2 0 1 0 0,-1 0-1 0 0,0 0 1 0 0,1 1-1 0 0,0-1 1 0 0,0-1-1 0 0,1 1 0 0 0,-1 0 1 0 0,1 0-1 0 0,0 0 1 0 0,1-1-1 0 0,-1 1 0 0 0,1-1 1 0 0,0 0-1 0 0,0 0 1 0 0,0 0-1 0 0,0 0 0 0 0,1 0 1 0 0,-1-1-1 0 0,1 1 1 0 0,0-1-1 0 0,0 0 0 0 0,0 0 1 0 0,1 0-1 0 0,-1-1 1 0 0,1 0-1 0 0,0 0 1 0 0,-1 0-1 0 0,1 0 0 0 0,0-1 1 0 0,0 0-1 0 0,0 0 1 0 0,0 0-1 0 0,0 0 0 0 0,3-1 0 0 0,9 2 66 0 0,1-1-1 0 0,-1-1 0 0 0,1 0 0 0 0,-1-2 1 0 0,0 0-1 0 0,1-1 0 0 0,-1 0 1 0 0,0-1-1 0 0,-1-2 0 0 0,1 1 0 0 0,-1-2 1 0 0,0 0-1 0 0,0-1 0 0 0,-1 0 1 0 0,0-2-1 0 0,-1 1 0 0 0,0-2 0 0 0,2-2-65 0 0,3-3 126 0 0,0-1-1 0 0,0-1 1 0 0,-2 0-1 0 0,0-1 1 0 0,-2-1-1 0 0,0-1 1 0 0,-1 0-1 0 0,-1-1 0 0 0,-1-1 1 0 0,-1 0-1 0 0,-1 0 1 0 0,-1-1-1 0 0,1-5-125 0 0,-4 16 3 0 0,-1-1 0 0 0,0 0-1 0 0,-1 0 1 0 0,-1 0-1 0 0,0 0 1 0 0,0-1 0 0 0,-2 1-1 0 0,0-1 1 0 0,0 1-1 0 0,-2-1 1 0 0,0 0 0 0 0,0 1-1 0 0,-1-1 1 0 0,-1 1-1 0 0,-1 0 1 0 0,0 0 0 0 0,0 0-1 0 0,-2 0 1 0 0,0 1-1 0 0,0 0 1 0 0,-1 0 0 0 0,-4-5-3 0 0,6 12-15 0 0,0 1 1 0 0,0-1-1 0 0,0 1 1 0 0,-1 1-1 0 0,0-1 0 0 0,0 1 1 0 0,0 0-1 0 0,-1 0 1 0 0,0 0-1 0 0,1 1 1 0 0,-1 0-1 0 0,0 1 1 0 0,0-1-1 0 0,-1 1 1 0 0,1 1-1 0 0,0-1 0 0 0,-1 1 1 0 0,1 1-1 0 0,-1-1 1 0 0,1 1-1 0 0,-1 0 1 0 0,1 1-1 0 0,0 0 1 0 0,-1 0-1 0 0,1 1 1 0 0,0 0-1 0 0,-1 0 1 0 0,1 0-1 0 0,0 1 0 0 0,1 0 1 0 0,-1 1 14 0 0,-9 7-98 0 0,2 0 1 0 0,0 1-1 0 0,0 0 0 0 0,1 1 1 0 0,0 1-1 0 0,2 0 1 0 0,-1 1-1 0 0,2 0 0 0 0,0 1 1 0 0,1 0-1 0 0,0 0 1 0 0,1 1-1 0 0,1 0 0 0 0,1 1 1 0 0,0-1-1 0 0,2 1 1 0 0,0 0-1 0 0,1 0 0 0 0,0 1 1 0 0,2-1-1 0 0,0 14 98 0 0,16 82-1720 0 0,66 7-2659 0 0,-35-77-4788 0 0,-34-33-1698 0 0</inkml:trace>
  <inkml:trace contextRef="#ctx0" brushRef="#br0" timeOffset="31085.902">3247 1938 3649 0 0,'0'0'2838'0'0,"0"0"-308"0"0,0 0 11 0 0,0 0-9 0 0,0 0-264 0 0,0 0-407 0 0,0 0-464 0 0,0 0-386 0 0,0 0-224 0 0,0 0-142 0 0,0 0-113 0 0,0 0-103 0 0,0 0-41 0 0,-1 7-67 0 0,-74 215 650 0 0,68-190-1675 0 0,7-31 252 0 0,-4-15-15618 0 0,4 9 8596 0 0</inkml:trace>
  <inkml:trace contextRef="#ctx0" brushRef="#br0" timeOffset="31503.451">3298 1651 6481 0 0,'0'0'2757'0'0,"0"0"-415"0"0,0 0-163 0 0,0 0-52 0 0,0 0-149 0 0,0 0-320 0 0,0 0-338 0 0,0 0-263 0 0,0 0-200 0 0,0 0-151 0 0,0 0-96 0 0,0 0-82 0 0,0 0-75 0 0,-2 0-63 0 0,-51 38 613 0 0,51-31-897 0 0,19-11 29 0 0,34-29 216 0 0,-91 55-84 0 0,7 7-2751 0 0,45-29-6191 0 0,-8 0-2854 0 0</inkml:trace>
  <inkml:trace contextRef="#ctx0" brushRef="#br0" timeOffset="32465.674">6190 1574 9938 0 0,'0'0'2139'0'0,"0"0"-314"0"0,0 0-205 0 0,0 0 42 0 0,0 0 73 0 0,0 0-106 0 0,0 0-222 0 0,0 0-249 0 0,0 0-251 0 0,0 0-192 0 0,0 0-110 0 0,3-6-90 0 0,8-19-55 0 0,-8 19-63 0 0,-3 6-74 0 0,0 31 618 0 0,-15 127 313 0 0,-18-60-1122 0 0,-4-2-1 0 0,-5-2 1 0 0,-5 3-132 0 0,-1 9 33 0 0,40-61-22 0 0,35-37 65 0 0,-11-10-3 0 0,1 0-1 0 0,-1 0 1 0 0,0-2-1 0 0,0 0 1 0 0,0-1 0 0 0,-1 0-1 0 0,12-7-72 0 0,39-12 99 0 0,-2 2-12 0 0,-43 14-38 0 0,0 1 1 0 0,1 0-1 0 0,0 2 1 0 0,0 0-1 0 0,0 1 1 0 0,20 0-50 0 0,-41 4-19 0 0,-1 0-29 0 0,0 0 11 0 0,0 0-31 0 0,0 0-53 0 0,-31 8-3752 0 0,22-4 120 0 0,3-2-5636 0 0,4-1-2879 0 0</inkml:trace>
  <inkml:trace contextRef="#ctx0" brushRef="#br0" timeOffset="32919.519">6706 2053 20652 0 0,'0'0'1447'0'0,"0"0"-360"0"0,0 0-205 0 0,0 0 30 0 0,0 0 24 0 0,0 0-92 0 0,0 0-171 0 0,0 0-201 0 0,0 0-132 0 0,0 0-67 0 0,0 0-45 0 0,0 0-30 0 0,0 0-30 0 0,18-5-11 0 0,55-15-36 0 0,-68 18-95 0 0,1 1-1 0 0,-1-1 1 0 0,1 1-1 0 0,-1 0 1 0 0,1 1-1 0 0,0 0 1 0 0,-1-1-1 0 0,1 2 1 0 0,-1-1-1 0 0,1 1 1 0 0,-1-1-1 0 0,1 2 1 0 0,-1-1-1 0 0,1 1 0 0 0,-1-1 1 0 0,0 1-1 0 0,0 1 1 0 0,0-1-1 0 0,1 1-25 0 0,-3-1 7 0 0,0-1 0 0 0,0 1-1 0 0,0 0 1 0 0,-1 0 0 0 0,1 0-1 0 0,-1 0 1 0 0,1 1 0 0 0,-1-1-1 0 0,0 1 1 0 0,0-1 0 0 0,0 1-1 0 0,0 0 1 0 0,0-1 0 0 0,-1 1 0 0 0,1 0-1 0 0,-1 0 1 0 0,0 0 0 0 0,0 1-1 0 0,0-1 1 0 0,0 0 0 0 0,0 0-1 0 0,-1 0 1 0 0,0 1 0 0 0,1-1-1 0 0,-1 0 1 0 0,0 1 0 0 0,-1-1-1 0 0,1 0 1 0 0,-1 1 0 0 0,1-1-1 0 0,-1 0 1 0 0,0 1-7 0 0,-2 5 13 0 0,-1 0 0 0 0,1 0 0 0 0,-1-1 0 0 0,-1 0 0 0 0,0 0 0 0 0,0 0 0 0 0,0 0 0 0 0,-1-1 0 0 0,0 0 0 0 0,-7 7-13 0 0,-151 125 247 0 0,164-139-244 0 0,-1 1 0 0 0,0-1 0 0 0,1 0-1 0 0,-1 1 1 0 0,1-1 0 0 0,-1 1 0 0 0,1-1-1 0 0,0 1 1 0 0,-1 0 0 0 0,1-1 0 0 0,-1 1 0 0 0,1-1-1 0 0,0 1 1 0 0,-1 0 0 0 0,1-1 0 0 0,0 1-1 0 0,0 0 1 0 0,0-1 0 0 0,-1 1 0 0 0,1 0 0 0 0,0-1-1 0 0,0 1 1 0 0,0 0 0 0 0,0 0 0 0 0,0-1-1 0 0,0 1 1 0 0,0 0 0 0 0,1-1 0 0 0,-1 1 0 0 0,0 0-1 0 0,0-1 1 0 0,0 1 0 0 0,1 0 0 0 0,-1-1-1 0 0,0 1 1 0 0,1-1 0 0 0,-1 1 0 0 0,1 0 0 0 0,-1-1-1 0 0,1 1 1 0 0,-1-1 0 0 0,0 1 0 0 0,1-1-1 0 0,0 1 1 0 0,-1-1 0 0 0,1 0 0 0 0,-1 1 0 0 0,1-1-1 0 0,0 0 1 0 0,-1 1 0 0 0,1-1 0 0 0,0 0-1 0 0,-1 0 1 0 0,1 0 0 0 0,0 1 0 0 0,-1-1 0 0 0,1 0-1 0 0,0 0-2 0 0,46 4 138 0 0,-43-4-115 0 0,15-2 12 0 0,0-1 0 0 0,-1 0 1 0 0,1-1-1 0 0,-1-1 1 0 0,0-1-1 0 0,-1 0 0 0 0,11-6-35 0 0,65-20 31 0 0,-92 31-110 0 0,12-4-2108 0 0,-13 3-2363 0 0,-4-1-3944 0 0,2 2-3924 0 0</inkml:trace>
  <inkml:trace contextRef="#ctx0" brushRef="#br0" timeOffset="34005.793">5771 1312 808 0 0,'0'0'1530'0'0,"0"0"-138"0"0,0 0 52 0 0,0 0 114 0 0,0 0 49 0 0,0 0-81 0 0,0 0-167 0 0,0 0-135 0 0,0 0-136 0 0,0 0-69 0 0,0 0-20 0 0,0 0-45 0 0,0 0-56 0 0,31-3 4720 0 0,98-12-2015 0 0,309 4-1835 0 0,-459 10-395 0 0,-19-22-1266 0 0,20 13-157 0 0,1-2 0 0 0,0 0 0 0 0,0-1 0 0 0,1-1-1 0 0,1-1 1 0 0,-9-10 50 0 0,18 18-802 0 0,-5-7 531 0 0,11 8-3615 0 0,1-1-3717 0 0,1 4-4512 0 0</inkml:trace>
</inkml:ink>
</file>

<file path=ppt/ink/ink38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6:16.3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672 800 1248 0 0,'0'0'1235'0'0,"0"0"119"0"0,0 0 221 0 0,0 0 148 0 0,0 0-11 0 0,0 0-137 0 0,0 0-169 0 0,0 0-167 0 0,0 0-98 0 0,0 0-38 0 0,0 0-60 0 0,0 0-52 0 0,0 0-33 0 0,3-9-66 0 0,7-29-57 0 0,-10 37-741 0 0,0 0 0 0 0,0 0 1 0 0,0 0-1 0 0,-1 0 1 0 0,1 0-1 0 0,0 0 1 0 0,-1 1-1 0 0,1-1 0 0 0,-1 0 1 0 0,1 0-1 0 0,-1 0 1 0 0,1 0-1 0 0,-1 0 0 0 0,1 1 1 0 0,-1-1-1 0 0,0 0 1 0 0,0 1-1 0 0,1-1 0 0 0,-1 0 1 0 0,0 1-1 0 0,0-1 1 0 0,0 1-1 0 0,1-1 1 0 0,-1 1-1 0 0,0 0 0 0 0,0-1 1 0 0,0 1-1 0 0,0 0 1 0 0,0-1-1 0 0,0 1 0 0 0,0 0 1 0 0,0 0-1 0 0,0 0 1 0 0,0 0-1 0 0,0 0 0 0 0,0 0 1 0 0,0 0-1 0 0,0 0 1 0 0,0 1-1 0 0,-1-1-94 0 0,-1 0 308 0 0,-11-1-93 0 0,1 1 0 0 0,-1 0 0 0 0,1 2 0 0 0,-1-1 0 0 0,1 1 0 0 0,0 1 0 0 0,0 0 0 0 0,0 1-1 0 0,0 1 1 0 0,0 0 0 0 0,1 0 0 0 0,0 1 0 0 0,0 1 0 0 0,1 0 0 0 0,0 1 0 0 0,-7 6-215 0 0,12-11 30 0 0,1 1 1 0 0,-1 0 0 0 0,1 0 0 0 0,0 1 0 0 0,1 0-1 0 0,-1-1 1 0 0,1 2 0 0 0,0-1 0 0 0,0 0 0 0 0,1 1-1 0 0,-1 0 1 0 0,1 0 0 0 0,0 0 0 0 0,1 0 0 0 0,0 0-1 0 0,0 0 1 0 0,0 1 0 0 0,0-1 0 0 0,1 1 0 0 0,0 3-31 0 0,1-6 6 0 0,0 0-1 0 0,0-1 1 0 0,1 1 0 0 0,-1 0 0 0 0,1-1 0 0 0,0 1 0 0 0,0 0 0 0 0,0-1 0 0 0,1 0 0 0 0,-1 1 0 0 0,1-1-1 0 0,0 0 1 0 0,0 1 0 0 0,0-1 0 0 0,0 0 0 0 0,0-1 0 0 0,1 1 0 0 0,-1 0 0 0 0,1-1 0 0 0,0 1 0 0 0,0-1-1 0 0,0 0 1 0 0,0 0 0 0 0,0 0 0 0 0,0 0 0 0 0,1 0-6 0 0,12 4-37 0 0,1-1 0 0 0,0 0 1 0 0,0-1-1 0 0,0-1 0 0 0,0 0 0 0 0,1-2 0 0 0,-1 0 1 0 0,0 0-1 0 0,1-2 0 0 0,0 0 37 0 0,15 0-400 0 0,108-19-4314 0 0,-95 7-610 0 0,-2-2-4564 0 0,-28 8 2260 0 0</inkml:trace>
  <inkml:trace contextRef="#ctx0" brushRef="#br0" timeOffset="669.186">1300 781 12395 0 0,'0'0'1960'0'0,"0"0"-334"0"0,0 0-145 0 0,0 0-64 0 0,0 0-146 0 0,0 0-155 0 0,0 0-187 0 0,0 0-155 0 0,-32 16-130 0 0,-98 51-131 0 0,58-17 224 0 0,66-47-690 0 0,1 1 1 0 0,0-1 0 0 0,0 1 0 0 0,0 0-1 0 0,0 1 1 0 0,0-1 0 0 0,1 1 0 0 0,0 0 0 0 0,0 0-1 0 0,0 0 1 0 0,1 1 0 0 0,0-1 0 0 0,0 1-1 0 0,0 0 1 0 0,0 0 0 0 0,1 0 0 0 0,0 0-1 0 0,1 0 1 0 0,-1 0 0 0 0,1 1 0 0 0,0-1 0 0 0,0 7-48 0 0,4-10 21 0 0,0 1 0 0 0,1-1 1 0 0,-1 0-1 0 0,0 0 1 0 0,1 0-1 0 0,0-1 1 0 0,0 1-1 0 0,0-1 1 0 0,0 0-1 0 0,0 0 0 0 0,0 0 1 0 0,0-1-1 0 0,1 0 1 0 0,-1 1-1 0 0,0-1 1 0 0,1-1-1 0 0,-1 1 1 0 0,1-1-1 0 0,-1 1 1 0 0,1-1-1 0 0,-1-1 0 0 0,1 1 1 0 0,-1-1-1 0 0,3 0-21 0 0,-4 1 19 0 0,24-2 46 0 0,1-1-1 0 0,-2-2 1 0 0,1 0-1 0 0,0-2 1 0 0,-1-1 0 0 0,0-1-1 0 0,-1-1 1 0 0,0-2-1 0 0,-1 0 1 0 0,0-1-1 0 0,-1-2 1 0 0,0 0 0 0 0,-1-1-1 0 0,9-10-64 0 0,13-14 27 0 0,-43 69-293 0 0,-15 47 248 0 0,14-73 14 0 0,-1 0 1 0 0,1 0-1 0 0,-1 0 0 0 0,1 0 1 0 0,0 0-1 0 0,1 0 1 0 0,-1 0-1 0 0,0 0 1 0 0,1 0-1 0 0,-1 0 0 0 0,1 0 1 0 0,0 0-1 0 0,0 0 1 0 0,0 0-1 0 0,1-1 1 0 0,-1 1-1 0 0,1 0 0 0 0,-1-1 1 0 0,1 1-1 0 0,0-1 1 0 0,0 0-1 0 0,0 1 0 0 0,0-1 1 0 0,0 0-1 0 0,1 0 1 0 0,-1 0-1 0 0,0-1 1 0 0,1 1-1 0 0,0-1 0 0 0,-1 1 1 0 0,1-1-1 0 0,0 0 1 0 0,0 0-1 0 0,0 0 0 0 0,0 0 1 0 0,0 0-1 0 0,0-1 1 0 0,2 1 3 0 0,16-1 29 0 0,0-1 1 0 0,-1 0 0 0 0,1-2 0 0 0,-1 0-1 0 0,0-1 1 0 0,0-1 0 0 0,0-1-1 0 0,0-1 1 0 0,-1-1 0 0 0,0 0 0 0 0,-1-2-1 0 0,0 0 1 0 0,0-1 0 0 0,-1 0-1 0 0,-1-2 1 0 0,0 0 0 0 0,0-1 0 0 0,11-13-30 0 0,-7 10 16 0 0,-1-1 0 0 0,-1-1 0 0 0,0-1 0 0 0,-1 0 0 0 0,-2-1 0 0 0,0-1 0 0 0,-1-1 0 0 0,-1 0 0 0 0,-1 0 0 0 0,-1-1 0 0 0,-2-1 0 0 0,0 0 0 0 0,-1 0 0 0 0,-2-1 0 0 0,0 1 0 0 0,-2-1 0 0 0,-1-1 0 0 0,-1 1 0 0 0,-2-23-16 0 0,1 44-7 0 0,-1 0 0 0 0,0 0 0 0 0,-1 0 0 0 0,1 0 0 0 0,-1 0 0 0 0,0 0 0 0 0,-1 0 0 0 0,1 0 0 0 0,-1 0 0 0 0,0 1 0 0 0,0-1 0 0 0,0 1 1 0 0,0-1-1 0 0,-1 1 0 0 0,0 0 0 0 0,0 0 0 0 0,0 0 0 0 0,-1 0 0 0 0,1 0 0 0 0,-1 1 0 0 0,0 0 0 0 0,0 0 0 0 0,0 0 0 0 0,0 0 0 0 0,0 0 0 0 0,-1 1 1 0 0,1 0-1 0 0,-1 0 0 0 0,0 0 0 0 0,0 0 0 0 0,1 1 0 0 0,-1 0 0 0 0,0 0 0 0 0,0 0 0 0 0,0 1 0 0 0,0 0 0 0 0,0 0 0 0 0,0 0 0 0 0,-1 0 0 0 0,1 1 0 0 0,0 0 1 0 0,1 0-1 0 0,-1 0 0 0 0,0 0 0 0 0,0 1 0 0 0,0 0 7 0 0,-4 4-6 0 0,-1-1 0 0 0,1 2 0 0 0,1-1 0 0 0,-1 2 0 0 0,1-1 0 0 0,1 1 0 0 0,-1 0 0 0 0,1 0 0 0 0,0 1 0 0 0,1 0 0 0 0,0 0 0 0 0,1 1 0 0 0,0-1 0 0 0,0 1 0 0 0,1 0 0 0 0,0 1 0 0 0,1-1 0 0 0,0 1 0 0 0,1-1 0 0 0,0 1 0 0 0,0 0 0 0 0,1 0 0 0 0,1 0 0 0 0,0 0 1 0 0,1 8 5 0 0,0-1 8 0 0,0 0 0 0 0,1 0 0 0 0,1 0 1 0 0,0-1-1 0 0,1 1 0 0 0,2-1 0 0 0,-1 0 1 0 0,2 0-1 0 0,0 0 0 0 0,4 4-8 0 0,3 5 53 0 0,2-2-1 0 0,0 0 0 0 0,1-1 1 0 0,2-1-1 0 0,0 0 1 0 0,1-1-1 0 0,17 12-52 0 0,48 48-692 0 0,-69-77-3041 0 0,-7-8-4758 0 0,-5 0-2970 0 0</inkml:trace>
  <inkml:trace contextRef="#ctx0" brushRef="#br0" timeOffset="4241.49">1524 888 0 0 0,'-4'1'447'0'0,"-17"2"684"0"0,20-3-489 0 0,1 0 72 0 0,0 0 74 0 0,0 0 48 0 0,0 0-16 0 0,0 0-79 0 0,0 0-97 0 0,0 0-48 0 0,0 0-17 0 0,0 0 3 0 0,0 0 33 0 0,0 0 37 0 0,0 0 53 0 0,0 0 49 0 0,0 0 23 0 0,0 0-23 0 0,0 0-49 0 0,0 0-61 0 0,0 0-74 0 0,0 0-63 0 0,-4-7 3605 0 0,-13-20-2202 0 0,-15-10-381 0 0,29 33-1426 0 0,0 1 1 0 0,-1-1-1 0 0,1 0 0 0 0,0 1 0 0 0,-1 0 1 0 0,0 0-1 0 0,0 0 0 0 0,0 0 0 0 0,0 1 1 0 0,0-1-1 0 0,-1 1 0 0 0,1 0 0 0 0,-1 1 1 0 0,1-1-1 0 0,-1 1 0 0 0,0-1 0 0 0,0 2 1 0 0,1-1-1 0 0,-4 0-103 0 0,5 1-3 0 0,-1-1 0 0 0,1 1 0 0 0,0 0 0 0 0,0 0 0 0 0,-1 0 0 0 0,1 1 0 0 0,0-1 0 0 0,0 1 0 0 0,0-1 0 0 0,-1 1 1 0 0,1 0-1 0 0,0 1 0 0 0,0-1 0 0 0,0 0 0 0 0,0 1 0 0 0,1 0 0 0 0,-1-1 0 0 0,0 1 0 0 0,1 0 0 0 0,-1 1 0 0 0,1-1 0 0 0,0 0 0 0 0,-1 1 0 0 0,0 1 3 0 0,-2 5-180 0 0,-4 1-1852 0 0,7-19-9965 0 0,2 6 1561 0 0</inkml:trace>
  <inkml:trace contextRef="#ctx0" brushRef="#br0" timeOffset="5031.409">2758 745 1464 0 0,'0'0'1173'0'0,"0"0"-47"0"0,0 0 169 0 0,0 0 260 0 0,0 0 148 0 0,0 0-70 0 0,0 0-238 0 0,0 0-248 0 0,0 0-192 0 0,0 0-117 0 0,0 0-13 0 0,0 0 11 0 0,0 0 23 0 0,2-2 2 0 0,9-6-18 0 0,-8 7-54 0 0,-3 1-88 0 0,0 0-67 0 0,-21-5 1674 0 0,12 2-2111 0 0,0-1 1 0 0,0 2-1 0 0,-1-1 1 0 0,1 1 0 0 0,-1 0-1 0 0,1 1 1 0 0,-1 1 0 0 0,0-1-1 0 0,1 1 1 0 0,-1 1-1 0 0,0 0 1 0 0,1 0 0 0 0,-1 1-1 0 0,1 0 1 0 0,-1 0 0 0 0,-7 4-198 0 0,9-2 34 0 0,0 0 1 0 0,0 1 0 0 0,0 0-1 0 0,1 0 1 0 0,-1 1 0 0 0,1 0 0 0 0,1 0-1 0 0,-1 1 1 0 0,1 0 0 0 0,0 0 0 0 0,1 0-1 0 0,-1 1 1 0 0,1-1 0 0 0,1 1-1 0 0,0 1 1 0 0,0-1 0 0 0,0 1 0 0 0,1-1-1 0 0,0 1 1 0 0,1 0 0 0 0,0 0 0 0 0,1 0-1 0 0,-1 0 1 0 0,2 0 0 0 0,-1 1-1 0 0,1-1-34 0 0,0-3 38 0 0,1 1-1 0 0,0-1 0 0 0,0 1 0 0 0,0-1 0 0 0,0 0 1 0 0,1 0-1 0 0,0 0 0 0 0,1 0 0 0 0,-1 0 0 0 0,1 0 1 0 0,0 0-1 0 0,1-1 0 0 0,-1 1 0 0 0,1-1 0 0 0,0 0 0 0 0,0-1 1 0 0,1 1-1 0 0,2 2-37 0 0,-3-4 44 0 0,0 0 0 0 0,1 0 0 0 0,-1 0 0 0 0,1 0-1 0 0,-1-1 1 0 0,1 0 0 0 0,0 0 0 0 0,0 0 0 0 0,0 0 0 0 0,0-1 0 0 0,0 0 0 0 0,1 0 0 0 0,-1-1 0 0 0,0 1 0 0 0,2-1-44 0 0,152-15 693 0 0,-49-32-681 0 0,-105 33-2663 0 0,-18 9-9193 0 0,9 5-218 0 0</inkml:trace>
  <inkml:trace contextRef="#ctx0" brushRef="#br0" timeOffset="5913.398">3186 756 11058 0 0,'0'0'2249'0'0,"0"0"-545"0"0,0 0-231 0 0,0 0 64 0 0,0 0 14 0 0,0 0-117 0 0,0 0-298 0 0,0 0-352 0 0,0 0-285 0 0,0 0-194 0 0,0 0-43 0 0,0 0 11 0 0,0 0 25 0 0,-1 8 15 0 0,-6 34 95 0 0,2-23-285 0 0,1 1 0 0 0,1 0 1 0 0,1 0-1 0 0,0 1 1 0 0,2-1-1 0 0,0 0 1 0 0,2 0-1 0 0,2 16-123 0 0,-3-33 22 0 0,0 0 1 0 0,0 0-1 0 0,0 1 0 0 0,1-1 1 0 0,-1 0-1 0 0,1 0 0 0 0,0 0 1 0 0,0-1-1 0 0,0 1 0 0 0,0 0 1 0 0,1-1-1 0 0,-1 1 0 0 0,0-1 1 0 0,1 0-1 0 0,0 0 0 0 0,0 0 1 0 0,-1 0-1 0 0,1 0 0 0 0,0-1 1 0 0,0 1-1 0 0,1-1 0 0 0,-1 0 1 0 0,0 0-1 0 0,0 0 0 0 0,1 0 1 0 0,-1-1-1 0 0,0 1 1 0 0,1-1-1 0 0,-1 0 0 0 0,1 0 1 0 0,-1 0-1 0 0,0 0 0 0 0,1-1 1 0 0,-1 1-1 0 0,4-2-22 0 0,111-47 985 0 0,-99 37-914 0 0,1-2 0 0 0,-2 0-1 0 0,0-1 1 0 0,0 0 0 0 0,-2-2 0 0 0,0 0 0 0 0,-1-1 0 0 0,-1 0-1 0 0,0-1 1 0 0,-1-2-71 0 0,-24 84-432 0 0,10-59 425 0 0,0 0 1 0 0,0 0-1 0 0,0 0 0 0 0,0 0 1 0 0,1 1-1 0 0,0-1 0 0 0,0 0 1 0 0,0 0-1 0 0,0 0 0 0 0,0 1 1 0 0,1-1-1 0 0,0 0 0 0 0,0 0 1 0 0,0 0-1 0 0,0 0 0 0 0,1 0 1 0 0,0 0-1 0 0,-1 0 0 0 0,1-1 1 0 0,1 1-1 0 0,-1-1 0 0 0,1 1 1 0 0,-1-1-1 0 0,1 0 0 0 0,0 0 1 0 0,0 0-1 0 0,0 0 0 0 0,0 0 1 0 0,1-1-1 0 0,-1 0 0 0 0,1 1 1 0 0,0-1-1 0 0,-1-1 0 0 0,1 1 1 0 0,0 0-1 0 0,0-1 0 0 0,0 0 1 0 0,0 0-1 0 0,0 0 0 0 0,1 0 1 0 0,-1-1-1 0 0,0 0 0 0 0,0 0 1 0 0,0 0-1 0 0,3 0 7 0 0,7 0 20 0 0,-1 0-1 0 0,1 0 1 0 0,0-2-1 0 0,-1 0 1 0 0,0 0-1 0 0,1-1 1 0 0,-1-1-1 0 0,0 0 1 0 0,0 0-1 0 0,-1-2 1 0 0,3-1-20 0 0,21-16 85 0 0,-1-2-1 0 0,-1-2 1 0 0,-2 0 0 0 0,-1-3 0 0 0,-1 0 0 0 0,-1-2-1 0 0,-2-1 1 0 0,-1-1 0 0 0,-2-1 0 0 0,13-26-85 0 0,-25 40 7 0 0,0 0 1 0 0,-2-1-1 0 0,0-1 0 0 0,-1 1 1 0 0,-2-2-1 0 0,0 1 1 0 0,-1-1-1 0 0,-2 0 0 0 0,0 0 1 0 0,-2 0-1 0 0,0 0 1 0 0,-2-1-1 0 0,-1-4-7 0 0,1 24-17 0 0,-1-1 1 0 0,0 1-1 0 0,-1-1 0 0 0,1 1 1 0 0,-1 0-1 0 0,0-1 0 0 0,-1 1 1 0 0,1 0-1 0 0,-1 0 0 0 0,0 0 1 0 0,0 1-1 0 0,0-1 0 0 0,-1 1 1 0 0,1 0-1 0 0,-1 0 0 0 0,0 0 1 0 0,-1 0-1 0 0,1 1 0 0 0,-1-1 1 0 0,1 1-1 0 0,-1 0 0 0 0,0 1 1 0 0,0-1-1 0 0,0 1 1 0 0,-1 0-1 0 0,1 0 0 0 0,0 1 1 0 0,-1-1-1 0 0,1 1 0 0 0,-1 0 1 0 0,1 1-1 0 0,-1-1 0 0 0,0 1 1 0 0,1 0-1 0 0,-1 1 0 0 0,1-1 1 0 0,-1 1-1 0 0,1 0 0 0 0,-1 1 1 0 0,1-1-1 0 0,-1 1 0 0 0,1 0 1 0 0,0 1-1 0 0,0-1 0 0 0,0 1 1 0 0,0 0-1 0 0,-1 1 17 0 0,-8 7-12 0 0,2 1 0 0 0,0 0 0 0 0,0 1-1 0 0,1 0 1 0 0,1 1 0 0 0,0 0 0 0 0,1 0 0 0 0,1 1 0 0 0,0 1-1 0 0,1-1 1 0 0,0 1 0 0 0,2 0 0 0 0,0 1 0 0 0,0-1 0 0 0,2 1-1 0 0,0 0 1 0 0,1 0 0 0 0,0 0 0 0 0,2 0 0 0 0,0 0 0 0 0,1 0-1 0 0,0 0 1 0 0,2 0 0 0 0,2 9 12 0 0,3 13 98 0 0,1-1 0 0 0,3 0-1 0 0,1-1 1 0 0,2 0 0 0 0,17 30-98 0 0,-30-62 11 0 0,11 18 5 0 0,0-1 0 0 0,1-1 0 0 0,1-1-1 0 0,1 0 1 0 0,0-1 0 0 0,2 0 0 0 0,1-1-16 0 0,15-16-2916 0 0,-14-18-3152 0 0,-11 9-422 0 0,-2 3-5497 0 0</inkml:trace>
  <inkml:trace contextRef="#ctx0" brushRef="#br0" timeOffset="6688.349">4817 671 16924 0 0,'0'0'2208'0'0,"0"0"-850"0"0,0 0-385 0 0,0 0 14 0 0,0 0-51 0 0,0 0-145 0 0,0 0-167 0 0,0 0-158 0 0,0 0-117 0 0,0 0-78 0 0,0 0-48 0 0,0 0-46 0 0,-34 13-30 0 0,-108 42-2 0 0,75-12 1 0 0,58-32-116 0 0,3-5-24 0 0,0 0-1 0 0,0 1 1 0 0,1 0-1 0 0,0 0 1 0 0,0 0-1 0 0,0 0 1 0 0,1 1 0 0 0,0 0-1 0 0,1 0 1 0 0,0 0-1 0 0,0 1 1 0 0,1-1-1 0 0,0 1 1 0 0,0-1-1 0 0,1 1 1 0 0,0 0 0 0 0,0-1-1 0 0,1 7-5 0 0,3-11 4 0 0,0-1 1 0 0,0 1-1 0 0,0 0 0 0 0,1-1 0 0 0,-1 0 0 0 0,1 1 1 0 0,0-1-1 0 0,-1-1 0 0 0,1 1 0 0 0,1-1 1 0 0,-1 1-1 0 0,0-1 0 0 0,1 0 0 0 0,-1-1 1 0 0,1 1-1 0 0,-1-1 0 0 0,1 0 0 0 0,0 0 0 0 0,-1 0 1 0 0,1-1-1 0 0,0 1 0 0 0,0-1 0 0 0,0 0 1 0 0,-1-1-1 0 0,1 1 0 0 0,0-1 0 0 0,0 0 1 0 0,-1 0-1 0 0,5-2-4 0 0,152-56 284 0 0,-145 52-267 0 0,-1-1 0 0 0,-1 0-1 0 0,1-1 1 0 0,-2-1 0 0 0,1-1 0 0 0,-1 1 0 0 0,-1-2 0 0 0,0 0 0 0 0,0 0-1 0 0,-1-1 1 0 0,-1-1 0 0 0,0 0 0 0 0,-1 0 0 0 0,6-14-17 0 0,-23 43-541 0 0,-24 66 320 0 0,32-79 219 0 0,0 0 0 0 0,0 1 0 0 0,0-1 0 0 0,0 0-1 0 0,0 1 1 0 0,0-1 0 0 0,0 0 0 0 0,1 1 0 0 0,-1-1-1 0 0,1 0 1 0 0,0 1 0 0 0,0-1 0 0 0,0 0 0 0 0,0 0-1 0 0,0 0 1 0 0,0 0 0 0 0,0 0 0 0 0,1 0 0 0 0,-1 0-1 0 0,1 0 1 0 0,-1-1 0 0 0,1 1 0 0 0,0-1 0 0 0,-1 1-1 0 0,1-1 1 0 0,0 1 0 0 0,0-1 0 0 0,0 0 0 0 0,0 0-1 0 0,1 0 1 0 0,-1 0 0 0 0,0 0 0 0 0,0-1 0 0 0,2 1 2 0 0,17 4 58 0 0,0-1 0 0 0,1-1 0 0 0,-1 0 0 0 0,1-2 0 0 0,-1-1 0 0 0,1 0 0 0 0,0-2 0 0 0,-1 0 0 0 0,0-2 0 0 0,0 0 0 0 0,0-2 1 0 0,0 0-1 0 0,0-1 0 0 0,-1-1 0 0 0,-1-1 0 0 0,1 0 0 0 0,-2-2 0 0 0,1 0 0 0 0,-1-1 0 0 0,-1-1 0 0 0,0-1 0 0 0,-1 0 0 0 0,-1-1 0 0 0,5-7-58 0 0,194-227 851 0 0,-202 232-839 0 0,-1-1-1 0 0,0 0 0 0 0,-2 0 1 0 0,0-1-1 0 0,-1-1 0 0 0,-1 1 1 0 0,0-1-1 0 0,-2 0 0 0 0,0-1 1 0 0,-2 1-1 0 0,0-1 0 0 0,0-20-11 0 0,-3 36-3 0 0,-10-132-76 0 0,9 133 74 0 0,0-1 1 0 0,0 1-1 0 0,0 0 1 0 0,-1 0-1 0 0,0-1 1 0 0,1 1-1 0 0,-1 1 1 0 0,-1-1-1 0 0,1 0 1 0 0,-1 0-1 0 0,1 1 1 0 0,-1-1-1 0 0,0 1 1 0 0,0 0-1 0 0,-1 0 0 0 0,1 0 1 0 0,-1 0-1 0 0,1 1 1 0 0,-1-1-1 0 0,0 1 1 0 0,0 0-1 0 0,0 0 1 0 0,0 1-1 0 0,0-1 1 0 0,0 1-1 0 0,-1 0 1 0 0,1 0-1 0 0,0 0 1 0 0,-1 0 4 0 0,-1 1-5 0 0,1 0-1 0 0,0 1 1 0 0,-1 0 0 0 0,1-1 0 0 0,-1 2 0 0 0,1-1-1 0 0,0 1 1 0 0,0-1 0 0 0,-1 1 0 0 0,1 1 0 0 0,1-1-1 0 0,-1 1 1 0 0,0 0 0 0 0,1 0 0 0 0,-1 0 0 0 0,1 1-1 0 0,0-1 1 0 0,0 1 0 0 0,0 0 0 0 0,1 1 0 0 0,-1-1-1 0 0,-1 4 6 0 0,-53 109-29 0 0,50-85 35 0 0,1-1 1 0 0,2 1-1 0 0,1 0 1 0 0,2 0-1 0 0,1 0 1 0 0,1 1-1 0 0,2-1 1 0 0,1 0-1 0 0,2 4-6 0 0,2-3 21 0 0,1 0-1 0 0,1-1 0 0 0,2 1 0 0 0,1-2 0 0 0,2 0 1 0 0,11 18-21 0 0,77 88 5 0 0,-25-81-101 0 0,-80-83-2136 0 0,-66-61-5859 0 0,57 74 4339 0 0,0-1-6138 0 0</inkml:trace>
  <inkml:trace contextRef="#ctx0" brushRef="#br0" timeOffset="7168.065">5316 483 12739 0 0,'0'0'2072'0'0,"0"0"-501"0"0,0 0-340 0 0,0 0-113 0 0,0 0-38 0 0,0 0-107 0 0,0 0-190 0 0,0 0-185 0 0,0 0-177 0 0,0 0-121 0 0,0 0-92 0 0,0 0-76 0 0,0 0-26 0 0,31 1-14 0 0,96 3-31 0 0,-51 9-88 0 0,65 20-1871 0 0,-48-3-2800 0 0,-7 31 1585 0 0,9 4 9126 0 0,-80-60-5628 0 0,1-1 0 0 0,0-1 0 0 0,0 0 0 0 0,0-1 0 0 0,0-1 0 0 0,1 0 0 0 0,-1-1 0 0 0,0-1 0 0 0,0-1 0 0 0,0 0 0 0 0,0-1 0 0 0,0 0 0 0 0,0-2 0 0 0,-1 0 0 0 0,0 0 0 0 0,0-2 0 0 0,0 0 0 0 0,-1 0 0 0 0,0-2 0 0 0,9-6-385 0 0,-18 12 50 0 0,-1-1 1 0 0,-1 0 0 0 0,1 0-1 0 0,0 0 1 0 0,-1 0 0 0 0,0 0-1 0 0,0 0 1 0 0,0-1-1 0 0,0 0 1 0 0,-1 0 0 0 0,0 1-1 0 0,0-1 1 0 0,0-1-1 0 0,0 1 1 0 0,-1 0 0 0 0,0 0-1 0 0,0-4-50 0 0,-1 6 0 0 0,0 1-1 0 0,0-1 1 0 0,0 1-1 0 0,-1-1 1 0 0,1 0-1 0 0,-1 1 1 0 0,0-1 0 0 0,0 1-1 0 0,0-1 1 0 0,0 1-1 0 0,0 0 1 0 0,0-1-1 0 0,-1 1 1 0 0,1 0-1 0 0,-1 0 1 0 0,1 0-1 0 0,-1 0 1 0 0,0 0-1 0 0,0 0 1 0 0,0 0 0 0 0,0 1-1 0 0,0-1 1 0 0,0 1-1 0 0,-1-1 1 0 0,1 1-1 0 0,0 0 1 0 0,-1 0-1 0 0,1 0 1 0 0,-1 0-1 0 0,1 0 1 0 0,-1 1-1 0 0,0-1 1 0 0,1 1 0 0 0,-1 0-1 0 0,-2 0 1 0 0,-6-2-15 0 0,0 1 0 0 0,0 1 0 0 0,0 0 0 0 0,-1 1 0 0 0,1 0 0 0 0,0 0 0 0 0,0 1 0 0 0,0 1 0 0 0,0 0-1 0 0,1 1 1 0 0,-1-1 0 0 0,1 2 0 0 0,0 0 0 0 0,0 0 0 0 0,0 1 0 0 0,1 0 0 0 0,0 0 0 0 0,0 1 0 0 0,0 1 0 0 0,1-1 0 0 0,0 1 0 0 0,1 1 0 0 0,-1-1 0 0 0,2 1 0 0 0,-1 1 0 0 0,1-1-1 0 0,1 1 1 0 0,0 0 0 0 0,0 0 0 0 0,1 1 0 0 0,-2 6 15 0 0,4-6 17 0 0,1 0 0 0 0,0 0-1 0 0,1 1 1 0 0,0-1 0 0 0,0 0-1 0 0,1 0 1 0 0,1 1 0 0 0,0-1-1 0 0,0 0 1 0 0,1 0 0 0 0,1-1-1 0 0,0 1 1 0 0,0-1 0 0 0,1 1-1 0 0,0-1 1 0 0,1-1 0 0 0,0 1-1 0 0,1-1 1 0 0,0 0 0 0 0,0 0-1 0 0,1-1 1 0 0,0 0 0 0 0,0-1-1 0 0,1 1 1 0 0,0-2 0 0 0,0 1-1 0 0,0-1 1 0 0,7 2-17 0 0,-3 1 33 0 0,0-1 0 0 0,1-1 0 0 0,-1 0-1 0 0,1-1 1 0 0,1-1 0 0 0,-1 0 0 0 0,1-1 0 0 0,0 0-1 0 0,0-1 1 0 0,0-1 0 0 0,0-1 0 0 0,1 0 0 0 0,8-1-33 0 0,71-14-1463 0 0,-59-8-6011 0 0,-26 14-4928 0 0</inkml:trace>
  <inkml:trace contextRef="#ctx0" brushRef="#br0" timeOffset="9006.407">7536 214 2753 0 0,'0'0'2307'0'0,"0"0"-626"0"0,0 0-106 0 0,0 0 198 0 0,0 0 254 0 0,0 0 32 0 0,0 0-171 0 0,0 0-331 0 0,0 0-366 0 0,0 0-294 0 0,0 0-194 0 0,3-2-110 0 0,8-8-56 0 0,-8 8-51 0 0,-3 2-51 0 0,0 0-47 0 0,0 0-62 0 0,0 20 574 0 0,-40 166 381 0 0,-53 127-503 0 0,88-293-744 0 0,1 1 0 0 0,0 0 0 0 0,2 0 0 0 0,1 0 0 0 0,0 0 1 0 0,2 0-1 0 0,1 10-34 0 0,-1-28 38 0 0,0-1 0 0 0,0 1 0 0 0,0 0 0 0 0,0 0 1 0 0,0-1-1 0 0,1 1 0 0 0,-1 0 0 0 0,1-1 0 0 0,0 0 0 0 0,0 1 1 0 0,0-1-1 0 0,0 0 0 0 0,0 0 0 0 0,0 0 0 0 0,0 0 0 0 0,1 0 1 0 0,-1-1-1 0 0,1 1 0 0 0,-1-1 0 0 0,1 1 0 0 0,0-1 1 0 0,0 0-1 0 0,-1 0 0 0 0,1 0 0 0 0,0 0 0 0 0,0-1 0 0 0,0 1 1 0 0,0-1-1 0 0,0 0 0 0 0,0 0 0 0 0,1 0-38 0 0,96-9 1236 0 0,43-6-541 0 0,-142 15-686 0 0,-1 0-20 0 0,0 0-11 0 0,0 0-25 0 0,0 0-2 0 0,0 0-34 0 0,0 0-56 0 0,0 0-66 0 0,0 0-70 0 0,-11 11-3920 0 0,9-11 2715 0 0,-1 0-540 0 0,2 0-9176 0 0,1 0 1421 0 0</inkml:trace>
  <inkml:trace contextRef="#ctx0" brushRef="#br0" timeOffset="9253.553">7976 759 11362 0 0,'0'0'2980'0'0,"0"0"-633"0"0,0 0-419 0 0,0 0-131 0 0,0 0-142 0 0,0 0-234 0 0,0 0-287 0 0,0 0-266 0 0,0 0-208 0 0,0 0-161 0 0,0 0-84 0 0,0 0-60 0 0,1 6-11 0 0,2 16 25 0 0,-2 0 0 0 0,0-1 0 0 0,-2 1 0 0 0,0 0 1 0 0,-1 0-1 0 0,-4 14-369 0 0,-37 111-632 0 0,42-146 156 0 0,0 7-7 0 0,1-6-2804 0 0,2-1-4233 0 0,1-1-4205 0 0</inkml:trace>
  <inkml:trace contextRef="#ctx0" brushRef="#br0" timeOffset="11928.984">7299 211 5417 0 0,'0'0'1220'0'0,"0"0"-162"0"0,0 0 44 0 0,0 0 167 0 0,0 0 107 0 0,0 0 21 0 0,0 0-152 0 0,0 0-258 0 0,0 0-264 0 0,0 0-236 0 0,0 0-163 0 0,0 0-95 0 0,0 0-47 0 0,0-3 10 0 0,3 1-82 0 0,0 0 0 0 0,0 0 1 0 0,0 0-1 0 0,0 0 0 0 0,0 0 1 0 0,0 1-1 0 0,0-1 0 0 0,1 1 1 0 0,-1 0-1 0 0,0 0 0 0 0,1 0 1 0 0,-1 0-1 0 0,1 1 0 0 0,-1 0 1 0 0,1-1-1 0 0,0 1 0 0 0,-1 0 1 0 0,1 1-1 0 0,-1-1 0 0 0,1 1 1 0 0,-1-1-1 0 0,1 1 0 0 0,0 1-110 0 0,17-2 235 0 0,118 19 1068 0 0,-134-19-1184 0 0,-5 0-79 0 0,0 0 0 0 0,-1-1 0 0 0,1 1 0 0 0,0 0 0 0 0,0-1 0 0 0,-1 1 0 0 0,1 0-1 0 0,0-1 1 0 0,0 1 0 0 0,0 0 0 0 0,-1-1 0 0 0,1 1 0 0 0,0 0 0 0 0,0-1 0 0 0,0 1 0 0 0,0-1 0 0 0,0 1 0 0 0,0 0 0 0 0,0-1 0 0 0,0 1 0 0 0,0-1 0 0 0,0 1 0 0 0,0 0 0 0 0,0-1 0 0 0,0 1-1 0 0,0-1 1 0 0,0 1 0 0 0,0 0 0 0 0,1-1 0 0 0,-1 1 0 0 0,0 0 0 0 0,0-1 0 0 0,0 1 0 0 0,1 0 0 0 0,-1-1 0 0 0,0 1 0 0 0,0 0 0 0 0,1-1 0 0 0,-1 1 0 0 0,0 0 0 0 0,1 0 0 0 0,-1-1 0 0 0,0 1-1 0 0,1 0 1 0 0,-1 0 0 0 0,0 0 0 0 0,1-1 0 0 0,-1 1 0 0 0,0 0 0 0 0,1 0 0 0 0,-1 0 0 0 0,1 0 0 0 0,-1 0 0 0 0,0 0 0 0 0,1 0 0 0 0,-1 0 0 0 0,1 0 0 0 0,-1 0 0 0 0,0 0 0 0 0,1 0 0 0 0,-1 0-1 0 0,1 0 1 0 0,-1 0-40 0 0,-122-143 950 0 0,111 110-1872 0 0,38 16-5304 0 0,-16 16 525 0 0,-3 1-5270 0 0</inkml:trace>
  <inkml:trace contextRef="#ctx0" brushRef="#br0" timeOffset="12886.021">8621 336 7834 0 0,'0'0'1171'0'0,"0"0"-235"0"0,0 0-96 0 0,0 0 199 0 0,0 0 264 0 0,0 0 128 0 0,0 0-72 0 0,0 0-154 0 0,0 0-152 0 0,0 0-75 0 0,0 0-49 0 0,0 0-79 0 0,0 0-69 0 0,19-1-57 0 0,64-2-64 0 0,-65 2-332 0 0,-1-1 0 0 0,1-1 1 0 0,-1 0-1 0 0,1-2 0 0 0,-1 0 0 0 0,-1-1 1 0 0,11-5-329 0 0,14-4 383 0 0,-28 10-285 0 0,0 0 1 0 0,0-1 0 0 0,0 0 0 0 0,0-1 0 0 0,-1-1-1 0 0,-1 0 1 0 0,1 0 0 0 0,-1-1 0 0 0,0-1 0 0 0,3-4-99 0 0,-2-29 868 0 0,-34 55-773 0 0,6 16-106 0 0,0 1 1 0 0,2 1-1 0 0,2 0 0 0 0,0 1 1 0 0,2 0-1 0 0,2 0 1 0 0,0 1-1 0 0,2 1 1 0 0,2-1-1 0 0,-1 32 11 0 0,-12 157-28 0 0,11-118-198 0 0,-4 0 0 0 0,-13 47 226 0 0,21-136-24 0 0,-1 1 1 0 0,-1-1-1 0 0,0 0 0 0 0,-1-1 1 0 0,0 1-1 0 0,-1-1 0 0 0,0 0 1 0 0,-1-1-1 0 0,-1 1 0 0 0,0-1 1 0 0,0-1-1 0 0,-1 1 0 0 0,-1-2 1 0 0,0 1-1 0 0,0-1 0 0 0,-10 6 24 0 0,17-14 4 0 0,0 0 0 0 0,-1 0-1 0 0,1-1 1 0 0,0 0-1 0 0,0 1 1 0 0,-1-1-1 0 0,1-1 1 0 0,0 1 0 0 0,-1 0-1 0 0,1-1 1 0 0,-1 0-1 0 0,1 1 1 0 0,-1-1-1 0 0,1-1 1 0 0,-1 1 0 0 0,1 0-1 0 0,-1-1 1 0 0,1 0-1 0 0,-1 0 1 0 0,1 0-1 0 0,0 0 1 0 0,0-1 0 0 0,-1 1-1 0 0,1-1 1 0 0,-1-1-4 0 0,-2-8 37 0 0,0-1 0 0 0,1 0 1 0 0,1-1-1 0 0,0 0 0 0 0,1 1 0 0 0,0-1 1 0 0,1 0-1 0 0,0 0 0 0 0,1 0 1 0 0,1 0-1 0 0,0-1 0 0 0,1 1 0 0 0,0 0 1 0 0,1 0-1 0 0,1 0 0 0 0,0 0 0 0 0,0 1 1 0 0,1-1-1 0 0,1 1 0 0 0,0 0 1 0 0,1 0-1 0 0,2-4-37 0 0,13-26 61 0 0,1 0-1 0 0,2 2 1 0 0,2 1 0 0 0,1 1 0 0 0,2 1 0 0 0,2 1-1 0 0,9-6-60 0 0,-36 38-56 0 0,1-3-58 0 0,1 0 0 0 0,0 1-1 0 0,0-1 1 0 0,0 1-1 0 0,0 1 1 0 0,1-1 0 0 0,0 1-1 0 0,0 0 1 0 0,1 1 0 0 0,-1 0-1 0 0,1 0 1 0 0,0 0 0 0 0,0 1-1 0 0,0 1 1 0 0,1-1 0 0 0,3 0 114 0 0,-8 3-333 0 0,18 3-3751 0 0,-10 6-5677 0 0,-9-2-1511 0 0</inkml:trace>
  <inkml:trace contextRef="#ctx0" brushRef="#br0" timeOffset="13179.073">9215 977 2513 0 0,'0'0'3218'0'0,"0"0"-729"0"0,0 0-169 0 0,0 0-5 0 0,0 0-89 0 0,0 0-231 0 0,0 0-279 0 0,0 0-265 0 0,0 0-244 0 0,0 0-208 0 0,0 0-166 0 0,0 0-118 0 0,0 0-91 0 0,-2-7-53 0 0,1 2-443 0 0,-1 0 1 0 0,1 0-1 0 0,0 0 1 0 0,1 0-1 0 0,-1 0 0 0 0,1-1 1 0 0,0 1-1 0 0,0 0 0 0 0,1 0 1 0 0,0 0-1 0 0,0-1 1 0 0,0 1-1 0 0,0 0 0 0 0,1 0 1 0 0,1-3-129 0 0,10-26 209 0 0,2 1-1 0 0,1 1 1 0 0,2 1 0 0 0,1 1-1 0 0,1 0 1 0 0,1 1 0 0 0,2 1-1 0 0,7-5-208 0 0,-22 24-252 0 0,25-21 14 0 0,-10 21-4189 0 0,-16 12-5504 0 0,-6-2-1920 0 0</inkml:trace>
  <inkml:trace contextRef="#ctx0" brushRef="#br0" timeOffset="13450.42">9626 653 16412 0 0,'0'0'1675'0'0,"0"0"-405"0"0,0 0-223 0 0,0 0-86 0 0,0 0-128 0 0,0 0-141 0 0,0 0-156 0 0,0 0-148 0 0,0 0-100 0 0,0 0-82 0 0,0 0-63 0 0,0 0-58 0 0,-28 32-33 0 0,-83 102-16 0 0,79-74-6 0 0,34-51-17 0 0,-3-6-2 0 0,1 0 1 0 0,0 0 0 0 0,0 0 0 0 0,0 0 0 0 0,1-1 0 0 0,-1 1-1 0 0,1 0 1 0 0,-1 0 0 0 0,1 0 0 0 0,0-1 0 0 0,0 1-1 0 0,0 0 1 0 0,1-1 0 0 0,-1 1 0 0 0,1-1 0 0 0,-1 0 0 0 0,1 1-1 0 0,0-1 1 0 0,0 0 0 0 0,0 0 0 0 0,0 0 0 0 0,0 0-1 0 0,0 0 1 0 0,0-1 0 0 0,1 1 0 0 0,-1 0 0 0 0,1-1-1 0 0,-1 0 1 0 0,1 0 0 0 0,0 0 0 0 0,-1 0 0 0 0,1 0 0 0 0,0 0-1 0 0,0-1 1 0 0,0 1 0 0 0,0-1-12 0 0,8 2 86 0 0,0 0 1 0 0,1-1-1 0 0,-1 0 0 0 0,1 0 1 0 0,-1-2-1 0 0,1 1 0 0 0,-1-1 1 0 0,0-1-1 0 0,1 0 0 0 0,-1-1 0 0 0,0 0 1 0 0,0-1-1 0 0,0 0 0 0 0,-1 0 1 0 0,0-1-1 0 0,1-1 0 0 0,-2 0 1 0 0,1 0-1 0 0,-1-1 0 0 0,0 0 1 0 0,0 0-1 0 0,-1-1 0 0 0,0 0 1 0 0,0-1-1 0 0,-1 0 0 0 0,0 0 1 0 0,0-1-1 0 0,-1 1 0 0 0,-1-1 0 0 0,0-1 1 0 0,0 1-1 0 0,-1-1 0 0 0,0 0 1 0 0,-1 0-1 0 0,0 0 0 0 0,0-5-86 0 0,-15-50-979 0 0,-2 50-2695 0 0,-6 10-4903 0 0,13 6-3247 0 0</inkml:trace>
  <inkml:trace contextRef="#ctx0" brushRef="#br0" timeOffset="13956.984">9983 925 16355 0 0,'0'0'2040'0'0,"0"0"-760"0"0,0 0-236 0 0,0 0 52 0 0,0 0-15 0 0,0 0-88 0 0,0 0-145 0 0,0 0-124 0 0,0 0-95 0 0,0 0-88 0 0,0 0-113 0 0,0 0-74 0 0,0 0-68 0 0,22-23-78 0 0,69-73-8 0 0,-38 27 189 0 0,-9 26-42 0 0,-43 42-349 0 0,0 0 0 0 0,1 0 0 0 0,-1 0 0 0 0,1 0 0 0 0,-1 1 0 0 0,1-1 0 0 0,0 1 0 0 0,-1-1 0 0 0,1 1 0 0 0,-1-1 0 0 0,1 1 0 0 0,0 0 0 0 0,0 0 0 0 0,-1 0 0 0 0,1 0 0 0 0,0 0 0 0 0,-1 0 0 0 0,1 0 0 0 0,0 1 0 0 0,-1-1 0 0 0,1 1 0 0 0,-1-1 0 0 0,1 1 0 0 0,0-1 0 0 0,-1 1 0 0 0,1 0 0 0 0,-1 0 0 0 0,1 0 2 0 0,2 27-43 0 0,-4-25 46 0 0,-1-1-1 0 0,1 0 1 0 0,0 0-1 0 0,0 1 1 0 0,0-1 0 0 0,0 0-1 0 0,0 1 1 0 0,0-1 0 0 0,1 0-1 0 0,-1 0 1 0 0,1 0-1 0 0,0 1 1 0 0,-1-1 0 0 0,1 0-1 0 0,0 0 1 0 0,0 0-1 0 0,1 0 1 0 0,-1 0 0 0 0,0 0-1 0 0,1-1 1 0 0,-1 1 0 0 0,1 0-1 0 0,-1-1 1 0 0,1 1-1 0 0,0-1 1 0 0,-1 1 0 0 0,1-1-1 0 0,0 0 1 0 0,0 0 0 0 0,0 0-1 0 0,0 0 1 0 0,0 0-1 0 0,1 0 1 0 0,-1-1 0 0 0,0 1-1 0 0,0 0 1 0 0,3-1-3 0 0,2 0 13 0 0,0 0 1 0 0,1 0-1 0 0,-1-1 0 0 0,0 0 1 0 0,0 0-1 0 0,1-1 0 0 0,-1 0 1 0 0,0 0-1 0 0,-1 0 0 0 0,1-1 1 0 0,0 0-1 0 0,1-2-13 0 0,235-119 569 0 0,-242 124-567 0 0,0 0 0 0 0,1 0 0 0 0,-1 1 0 0 0,0-1 0 0 0,1 0 0 0 0,-1 0 1 0 0,0 1-1 0 0,1-1 0 0 0,-1 1 0 0 0,0-1 0 0 0,0 1 0 0 0,0 0 0 0 0,1 0 0 0 0,-1-1 0 0 0,0 1 0 0 0,0 0 0 0 0,0 0 0 0 0,0 0 0 0 0,0 0 0 0 0,-1 0 0 0 0,1 0 0 0 0,0 0 0 0 0,0 0 0 0 0,-1 0 0 0 0,1 1 0 0 0,0-1 0 0 0,-1 0 0 0 0,1 0 0 0 0,-1 1 0 0 0,0-1 0 0 0,1 0 0 0 0,-1 1 0 0 0,0-1 0 0 0,0 0 0 0 0,0 1 0 0 0,0-1 0 0 0,0 1 0 0 0,0-1 0 0 0,0 0 0 0 0,-1 1 1 0 0,1-1-1 0 0,0 0 0 0 0,-1 0 0 0 0,1 1 0 0 0,-1 0-2 0 0,4 19 24 0 0,-3-17-68 0 0,1-1 1 0 0,0 1-1 0 0,0 0 0 0 0,0 0 0 0 0,1-1 0 0 0,0 1 0 0 0,-1-1 0 0 0,1 1 0 0 0,0-1 1 0 0,1 0-1 0 0,-1 0 0 0 0,0 0 0 0 0,1 0 0 0 0,0 0 0 0 0,0 0 0 0 0,0-1 0 0 0,0 1 1 0 0,0-1-1 0 0,0 0 0 0 0,1 0 0 0 0,-1 0 0 0 0,1 0 0 0 0,-1-1 0 0 0,1 1 0 0 0,0-1 0 0 0,-1 0 1 0 0,1 0-1 0 0,0-1 0 0 0,0 1 0 0 0,0-1 0 0 0,1 0 44 0 0,23 0-2919 0 0,-19 0-744 0 0,0 0-3554 0 0,-3 0-5390 0 0</inkml:trace>
  <inkml:trace contextRef="#ctx0" brushRef="#br0" timeOffset="27220.017">377 2225 11851 0 0,'0'0'1853'0'0,"0"0"-314"0"0,0 0-130 0 0,0 0 6 0 0,0 0-62 0 0,0 0-171 0 0,0 0-209 0 0,0 0-209 0 0,0 0-151 0 0,0 0-95 0 0,0 0-76 0 0,0 0-45 0 0,0 0-47 0 0,-6-9 180 0 0,-54 19 117 0 0,45-4-547 0 0,-264 98 1462 0 0,343-97-1611 0 0,67-15 77 0 0,-129 9-26 0 0,-1-1 1 0 0,0 1-1 0 0,0 0 1 0 0,0 0-1 0 0,0 0 1 0 0,0-1-1 0 0,0 1 1 0 0,-1 0-1 0 0,1 0 1 0 0,0 0-1 0 0,0 0 1 0 0,-1 1-1 0 0,1-1 1 0 0,0 0-1 0 0,-1 0 1 0 0,1 0-1 0 0,-1 0 1 0 0,0 1-1 0 0,1-1 1 0 0,-1 0-1 0 0,0 0 1 0 0,0 1-1 0 0,0-1 1 0 0,0 0-1 0 0,0 1 1 0 0,0-1-1 0 0,0 0 1 0 0,0 0-1 0 0,0 1 1 0 0,-1-1-1 0 0,1 0 1 0 0,0 0-1 0 0,-1 0 1 0 0,1 1-1 0 0,-1-1 1 0 0,0 0-1 0 0,1 0 1 0 0,-1 0-1 0 0,0 0 1 0 0,1 0-1 0 0,-1 0 1 0 0,0 0-1 0 0,0 0 1 0 0,0 0-1 0 0,0 0 1 0 0,0-1-1 0 0,0 1 1 0 0,0 0-3 0 0,-145 128 245 0 0,85-44-36 0 0,60-82-200 0 0,0-1 0 0 0,0 0 0 0 0,0 1 0 0 0,0-1-1 0 0,1 1 1 0 0,-1 0 0 0 0,1-1 0 0 0,-1 1 0 0 0,1 0 0 0 0,0-1-1 0 0,0 1 1 0 0,0-1 0 0 0,1 1 0 0 0,-1 0 0 0 0,1-1 0 0 0,-1 1-1 0 0,1-1 1 0 0,0 1 0 0 0,0-1 0 0 0,0 1 0 0 0,0-1 0 0 0,0 0-1 0 0,1 1 1 0 0,-1-1 0 0 0,1 0 0 0 0,-1 0 0 0 0,1 0 0 0 0,0 0-1 0 0,0 0 1 0 0,0 0 0 0 0,0-1 0 0 0,0 1 0 0 0,0-1 0 0 0,1 1-1 0 0,-1-1 1 0 0,0 0 0 0 0,2 1-9 0 0,9 1 50 0 0,0 1-1 0 0,1-2 1 0 0,-1 0-1 0 0,1 0 1 0 0,-1-2-1 0 0,1 1 1 0 0,-1-2-1 0 0,1 0 1 0 0,8-2-51 0 0,54-18-69 0 0,-65 4-2067 0 0,-11 3-2729 0 0,0 4-1395 0 0,0 3-5611 0 0</inkml:trace>
  <inkml:trace contextRef="#ctx0" brushRef="#br0" timeOffset="27488.008">182 2030 17460 0 0,'0'0'1731'0'0,"0"0"-640"0"0,0 0-310 0 0,0 0 14 0 0,0 0 64 0 0,0 0 0 0 0,0 0-78 0 0,0 0-123 0 0,0 0-89 0 0,0 0-45 0 0,0 0-52 0 0,0 0-54 0 0,0 0-49 0 0,-4 37-43 0 0,-12 120-56 0 0,-19 141 302 0 0,31-14-976 0 0,4-280 264 0 0,1 1 0 0 0,-1-1 0 0 0,1 0 0 0 0,-1 0 0 0 0,1 1 0 0 0,1-1 0 0 0,-1 0 0 0 0,1 0 0 0 0,-1 0 0 0 0,1 0 0 0 0,0 0 0 0 0,0-1-1 0 0,1 1 1 0 0,-1 0 0 0 0,1-1 0 0 0,0 0 0 0 0,1 2 140 0 0,26 12-9523 0 0,-24-13-1903 0 0</inkml:trace>
  <inkml:trace contextRef="#ctx0" brushRef="#br0" timeOffset="28991.648">880 1717 8570 0 0,'0'0'2154'0'0,"0"0"-122"0"0,0 0-32 0 0,0 0-34 0 0,0 0-83 0 0,0 0-220 0 0,0 0-302 0 0,0 0-250 0 0,0 0-193 0 0,0 0-124 0 0,0 0-97 0 0,0 0-63 0 0,0 0-81 0 0,0-10-85 0 0,0-29-102 0 0,0 29-106 0 0,0 10-63 0 0,0 0-57 0 0,13 0 143 0 0,268 10 612 0 0,-178-6-828 0 0,-141-54 1065 0 0,-109-84-1176 0 0,110 87-2733 0 0,57 47-13070 0 0,-13 0 4371 0 0</inkml:trace>
  <inkml:trace contextRef="#ctx0" brushRef="#br0" timeOffset="28301.678">891 2158 11050 0 0,'0'0'1971'0'0,"0"0"-282"0"0,0 0-204 0 0,0 0 8 0 0,0 0 46 0 0,0 0-62 0 0,0 0-187 0 0,0 0-219 0 0,0 0-240 0 0,0 0-188 0 0,0 0-159 0 0,0 0-136 0 0,0 0-98 0 0,1-6-15 0 0,7-11 114 0 0,2 51 183 0 0,-5-14-343 0 0,90 413 1067 0 0,-63-337-1195 0 0,-20-90 314 0 0,-6-34 247 0 0,-3 17-452 0 0,73-287 298 0 0,-1-29-572 0 0,-72 305-514 0 0,-3 21 121 0 0,6 21-3671 0 0,-2-2 1886 0 0,0-5-2085 0 0,0-1-6826 0 0</inkml:trace>
  <inkml:trace contextRef="#ctx0" brushRef="#br0" timeOffset="28559.254">1445 2541 12339 0 0,'0'0'5965'0'0,"0"0"-3493"0"0,0 0-1210 0 0,0 0-194 0 0,0 0-114 0 0,0 0-111 0 0,0 0-138 0 0,0 0-159 0 0,0 0-125 0 0,0 0-97 0 0,0 0-96 0 0,0 0-59 0 0,0 0-66 0 0,-6 33-44 0 0,-17 100-27 0 0,12-56-43 0 0,10-44-2129 0 0,1-32 1128 0 0,9-14-5211 0 0,-6 7 1103 0 0,-2-1-6000 0 0</inkml:trace>
  <inkml:trace contextRef="#ctx0" brushRef="#br0" timeOffset="36861.845">2369 2611 14515 0 0,'0'0'2191'0'0,"0"0"-496"0"0,0 0-417 0 0,0 0-122 0 0,0 0 4 0 0,0 0-63 0 0,0 0-184 0 0,0 0-227 0 0,0 0-208 0 0,0 0-164 0 0,0 0-101 0 0,-1 6-11 0 0,-2 7-123 0 0,-1 0 0 0 0,-1 0 0 0 0,0 0 0 0 0,-1 0 0 0 0,0-1 0 0 0,-1 0 0 0 0,0-1 0 0 0,-1 1 0 0 0,0-1 0 0 0,-1-1 0 0 0,0 1 0 0 0,0-2 0 0 0,-1 1 0 0 0,-9 5-79 0 0,-169 110-1905 0 0,162-115 493 0 0,14-8-2648 0 0,12-3-806 0 0,2-2 274 0 0,3-1-5577 0 0</inkml:trace>
  <inkml:trace contextRef="#ctx0" brushRef="#br0" timeOffset="37567.89">3350 1547 12179 0 0,'0'0'2503'0'0,"0"0"-866"0"0,0 0-456 0 0,0 0-112 0 0,0 0 41 0 0,0 0 7 0 0,0 0-87 0 0,0 0-155 0 0,0 0-176 0 0,0 0-135 0 0,0 0-103 0 0,-10 34-69 0 0,-30 107-33 0 0,29-40 263 0 0,11-83-510 0 0,0 64 143 0 0,-3-1 0 0 0,-3 0 0 0 0,-4-1 0 0 0,-4 1-1 0 0,-22 71-254 0 0,13-79 106 0 0,39-88-15 0 0,24-25-59 0 0,2 1 0 0 0,2 3 0 0 0,1 1 0 0 0,1 2 1 0 0,2 3-1 0 0,1 1 0 0 0,15-4-32 0 0,-47 26 5 0 0,0 1 0 0 0,0 0-1 0 0,0 1 1 0 0,1 1 0 0 0,-1 0 0 0 0,1 2 0 0 0,0 0 0 0 0,3 1-5 0 0,-18 1 9 0 0,0 0 0 0 0,0 1 0 0 0,1-1 0 0 0,-1 1 0 0 0,0 0 1 0 0,0-1-1 0 0,0 2 0 0 0,0-1 0 0 0,0 0 0 0 0,0 1 0 0 0,0-1 1 0 0,0 1-1 0 0,-1 0 0 0 0,1 0 0 0 0,-1 0 0 0 0,1 0 0 0 0,-1 0 0 0 0,0 1 1 0 0,0-1-1 0 0,0 1 0 0 0,0-1 0 0 0,0 1 0 0 0,0 0 0 0 0,-1 0 1 0 0,1 0-1 0 0,-1 0 0 0 0,0 0 0 0 0,0 0 0 0 0,0 0 0 0 0,0 0 1 0 0,-1 0-1 0 0,1 1 0 0 0,-1-1 0 0 0,0 0 0 0 0,0 0 0 0 0,0 2-9 0 0,1 6 44 0 0,-1 0-1 0 0,-1 0 1 0 0,1 0-1 0 0,-2 0 1 0 0,0 0-1 0 0,0-1 0 0 0,-1 1 1 0 0,0-1-1 0 0,0 1 1 0 0,-3 3-44 0 0,-3 3 40 0 0,0 0 1 0 0,-1-1 0 0 0,-1 0-1 0 0,0-1 1 0 0,-1 0 0 0 0,-1-1-1 0 0,0 0 1 0 0,-1-1 0 0 0,0 0-1 0 0,-1-2 1 0 0,-1 1 0 0 0,-7 3-41 0 0,15-9-26 0 0,0-1 0 0 0,1 0 0 0 0,-2 0 0 0 0,1-1 0 0 0,0 0 0 0 0,-1-1 0 0 0,0 1 0 0 0,0-2 0 0 0,0 1 0 0 0,0-1 0 0 0,0-1 0 0 0,0 0 0 0 0,-1 0 0 0 0,1 0 0 0 0,0-1 0 0 0,-1-1 0 0 0,1 0 0 0 0,0 0 0 0 0,0-1 0 0 0,0 0 0 0 0,0 0 0 0 0,0-1 0 0 0,0 0 0 0 0,0-1 0 0 0,-3-2 26 0 0,4 1-263 0 0,0 0-1 0 0,1-1 0 0 0,0 0 0 0 0,0 0 0 0 0,0-1 0 0 0,1 0 1 0 0,0 0-1 0 0,0 0 0 0 0,1-1 0 0 0,0 0 0 0 0,1 0 0 0 0,-1-1 264 0 0,-9-70-10202 0 0,16 70 4184 0 0,3 2-2843 0 0</inkml:trace>
  <inkml:trace contextRef="#ctx0" brushRef="#br0" timeOffset="38379.55">4125 2365 15003 0 0,'0'0'1606'0'0,"0"0"-399"0"0,0 0-100 0 0,0 0 52 0 0,0 0-23 0 0,0 0-147 0 0,0 0-200 0 0,0 0-165 0 0,0 0-136 0 0,0 0-76 0 0,0 0-69 0 0,0 0-42 0 0,0 0-12 0 0,2 22 2 0 0,7 69 5 0 0,-9-90-286 0 0,0 0-1 0 0,0 0 1 0 0,0 0-1 0 0,0 0 1 0 0,0 0-1 0 0,0 0 1 0 0,0 0-1 0 0,0 0 1 0 0,1 0-1 0 0,-1 0 1 0 0,0 0-1 0 0,1 0 1 0 0,-1 0-1 0 0,1-1 1 0 0,-1 1-1 0 0,1 0 1 0 0,-1 0-1 0 0,1 0 1 0 0,0-1-1 0 0,-1 1 0 0 0,1 0 1 0 0,0-1-1 0 0,0 1 1 0 0,-1 0-1 0 0,1-1 1 0 0,0 1-1 0 0,0-1 1 0 0,0 1-1 0 0,0-1 1 0 0,0 0-1 0 0,0 1 1 0 0,-1-1-1 0 0,1 0 1 0 0,0 0-1 0 0,0 0 1 0 0,0 1-1 0 0,0-1 1 0 0,0 0-1 0 0,0 0 1 0 0,0-1-1 0 0,0 1 1 0 0,0 0-1 0 0,0 0 1 0 0,0 0-1 0 0,0-1 1 0 0,0 1-1 0 0,0 0 1 0 0,0-1-10 0 0,4 0 67 0 0,12-2 62 0 0,-1-2 1 0 0,1 0-1 0 0,-1 0 0 0 0,0-2 0 0 0,0 0 1 0 0,-1-1-1 0 0,0 0 0 0 0,-1-2 1 0 0,1 1-1 0 0,1-4-129 0 0,18-9 187 0 0,130-107 377 0 0,-162 129-564 0 0,0 0-1 0 0,0 0 0 0 0,-1 1 0 0 0,1-1 1 0 0,0 1-1 0 0,-1-1 0 0 0,1 1 0 0 0,0-1 1 0 0,-1 1-1 0 0,1 0 0 0 0,-1 0 0 0 0,1 0 1 0 0,-1 0-1 0 0,1 0 0 0 0,-1 0 0 0 0,0 0 1 0 0,0 0-1 0 0,1 1 0 0 0,-1-1 0 0 0,0 0 1 0 0,0 1-1 0 0,0-1 0 0 0,0 1 0 0 0,-1-1 1 0 0,1 1-1 0 0,0 0 0 0 0,-1-1 0 0 0,1 1 1 0 0,-1 0-1 0 0,1-1 0 0 0,-1 1 0 0 0,0 0 1 0 0,0 0-1 0 0,1-1 0 0 0,-2 1 0 0 0,1 0 1 0 0,0 0-1 0 0,0-1 0 0 0,0 1 0 0 0,-1 0 1 0 0,1-1-1 0 0,-1 1 0 0 0,1 0 1 0 0,1 9 20 0 0,0-6-20 0 0,0 0 0 0 0,0-1 0 0 0,0 1-1 0 0,1-1 1 0 0,-1 1 0 0 0,1-1 0 0 0,0 1-1 0 0,1-1 1 0 0,-1 0 0 0 0,1 0 0 0 0,0 0-1 0 0,0-1 1 0 0,0 1 0 0 0,0-1 0 0 0,0 1-1 0 0,1-1 1 0 0,0 0 0 0 0,-1 0 0 0 0,1 0-1 0 0,1-1 1 0 0,-1 0 0 0 0,0 0 0 0 0,0 0-1 0 0,1 0 1 0 0,-1 0 0 0 0,1-1-1 0 0,0 0 1 0 0,-1 0 0 0 0,1 0 0 0 0,0 0-1 0 0,1-1 1 0 0,6-1 16 0 0,-1 0 0 0 0,0-1 0 0 0,0 0 0 0 0,0-1 0 0 0,0 0 0 0 0,0 0 0 0 0,-1-1 0 0 0,0-1 0 0 0,0 0 0 0 0,0 0 0 0 0,0-1 0 0 0,2-2-16 0 0,18-12 99 0 0,-1-2 0 0 0,-1-1 0 0 0,-1-1 0 0 0,-1-1 0 0 0,-1-2 0 0 0,-1 0 0 0 0,-1-1 0 0 0,-2-2 0 0 0,-1 0 0 0 0,-1-1 0 0 0,-2-1 0 0 0,-1-1 0 0 0,9-27-99 0 0,65-226 108 0 0,-86 189-8 0 0,-4 96-97 0 0,0-1 0 0 0,-1 1-1 0 0,1-1 1 0 0,0 1-1 0 0,-1-1 1 0 0,0 1 0 0 0,1 0-1 0 0,-1-1 1 0 0,0 1-1 0 0,0-1 1 0 0,1 1 0 0 0,-1 0-1 0 0,0 0 1 0 0,0 0-1 0 0,-1 0 1 0 0,1-1 0 0 0,0 1-1 0 0,0 1 1 0 0,0-1-1 0 0,-1 0 1 0 0,1 0 0 0 0,0 0-1 0 0,-1 1 1 0 0,1-1-1 0 0,-1 0 1 0 0,1 1-1 0 0,-1 0 1 0 0,1-1 0 0 0,-1 1-1 0 0,1 0 1 0 0,-1 0-1 0 0,1 0 1 0 0,-1 0 0 0 0,0 0-1 0 0,1 0 1 0 0,-1 0-1 0 0,1 0 1 0 0,-1 1 0 0 0,1-1-1 0 0,-1 1 1 0 0,1-1-1 0 0,-1 1 1 0 0,1-1 0 0 0,0 1-1 0 0,-1 0 1 0 0,1 0-1 0 0,0 0 1 0 0,-1-1 0 0 0,1 2-1 0 0,0-1 1 0 0,0 0-1 0 0,0 0 1 0 0,0 0 0 0 0,0 0-1 0 0,-1 2-2 0 0,-11 12 2 0 0,0 1-1 0 0,1 0 1 0 0,1 1-1 0 0,1 0 1 0 0,0 1-1 0 0,1 0 1 0 0,1 1-1 0 0,1 0 1 0 0,0 0-1 0 0,2 1 1 0 0,0-1-1 0 0,1 1 1 0 0,1 0 0 0 0,1 3-2 0 0,-7 204-31 0 0,45-63 65 0 0,-3-26-178 0 0,-34-121-1048 0 0,-7-34-2093 0 0,-3-5 1584 0 0,-3-2-1825 0 0,3 5-3641 0 0,3 7-4164 0 0</inkml:trace>
  <inkml:trace contextRef="#ctx0" brushRef="#br0" timeOffset="38626.379">4746 1879 17188 0 0,'0'0'1572'0'0,"0"0"-380"0"0,0 0-112 0 0,0 0 109 0 0,0 0 32 0 0,0 0-143 0 0,0 0-245 0 0,0 0-223 0 0,32 3-182 0 0,104 12-77 0 0,11-11 349 0 0,119-16-1325 0 0,-155-2-9628 0 0,-93 10-1918 0 0</inkml:trace>
  <inkml:trace contextRef="#ctx0" brushRef="#br0" timeOffset="39494.368">6091 1890 7202 0 0,'0'0'2521'0'0,"0"0"-691"0"0,0 0-250 0 0,0 0 70 0 0,0 0 87 0 0,0 0-69 0 0,0 0-233 0 0,0 0-335 0 0,0 0-297 0 0,0 0-226 0 0,0 0-125 0 0,0 0-18 0 0,0 0 43 0 0,-1 8 65 0 0,0 59 518 0 0,8 13-206 0 0,-7-59-705 0 0,1 1 0 0 0,2-1 1 0 0,0 1-1 0 0,1-1 0 0 0,1 0 0 0 0,1-1 0 0 0,1 1 0 0 0,3 4-149 0 0,-9-22 25 0 0,0-1 1 0 0,1 1-1 0 0,0 0 0 0 0,-1-1 1 0 0,1 1-1 0 0,0-1 1 0 0,0 1-1 0 0,1-1 0 0 0,-1 0 1 0 0,0 0-1 0 0,1 0 0 0 0,-1 0 1 0 0,1-1-1 0 0,0 1 0 0 0,-1-1 1 0 0,1 1-1 0 0,0-1 0 0 0,0 0 1 0 0,0 0-1 0 0,0 0 0 0 0,0-1 1 0 0,0 1-1 0 0,0-1 0 0 0,0 1 1 0 0,1-1-1 0 0,-1 0 0 0 0,0 0 1 0 0,0-1-1 0 0,0 1 0 0 0,0-1 1 0 0,0 1-1 0 0,0-1 0 0 0,0 0 1 0 0,0 0-1 0 0,0 0 0 0 0,0-1 1 0 0,0 1-26 0 0,98-66 634 0 0,-74 41-573 0 0,0-1-1 0 0,-2-1 0 0 0,-2-1 1 0 0,0-1-1 0 0,-1-2-60 0 0,-22 32-1 0 0,0 0-1 0 0,0 0 1 0 0,1 1-1 0 0,-1-1 1 0 0,0 0 0 0 0,1 0-1 0 0,-1 0 1 0 0,0 0 0 0 0,1 0-1 0 0,-1 0 1 0 0,1 0 0 0 0,-1 0-1 0 0,0 0 1 0 0,1 0 0 0 0,-1 0-1 0 0,0 0 1 0 0,1 0 0 0 0,-1 0-1 0 0,0 0 1 0 0,1 0 0 0 0,-1 0-1 0 0,0 0 1 0 0,1 0-1 0 0,-1 0 1 0 0,0-1 0 0 0,1 1-1 0 0,-1 0 1 0 0,0 0 0 0 0,0 0-1 0 0,1-1 1 0 0,-1 1 0 0 0,0 0 1 0 0,0 16-17 0 0,-3 32-23 0 0,1-42 43 0 0,0 1 0 0 0,1 0 0 0 0,-1 0 0 0 0,1 0 0 0 0,1 0-1 0 0,-1 1 1 0 0,1-1 0 0 0,1 0 0 0 0,-1 0 0 0 0,1 0 0 0 0,0 0 0 0 0,1 0 0 0 0,-1 0 0 0 0,2 0 0 0 0,-1-1 0 0 0,1 1 0 0 0,0-1 0 0 0,0 1 0 0 0,0-1 0 0 0,1 0 0 0 0,0 0 0 0 0,0 0 0 0 0,1-1-1 0 0,0 0 1 0 0,0 0 0 0 0,0 0 0 0 0,0 0 0 0 0,1-1 0 0 0,3 2-3 0 0,0-3 42 0 0,0 0 0 0 0,1-1 0 0 0,-1 0 0 0 0,1-1 0 0 0,0 0 0 0 0,-1-1 0 0 0,1 0 0 0 0,-1 0 0 0 0,1-1 0 0 0,0 0 1 0 0,-1-1-1 0 0,1 0 0 0 0,-1-1 0 0 0,0 1 0 0 0,0-2 0 0 0,0 1 0 0 0,0-1 0 0 0,0-1 0 0 0,-1 0 0 0 0,0 0 0 0 0,0 0 0 0 0,0-1 0 0 0,-1 0 0 0 0,0-1 0 0 0,0 0 0 0 0,0 0 0 0 0,-1 0 0 0 0,0-1 0 0 0,-1 0 0 0 0,0 0 0 0 0,2-4-42 0 0,7-65-1017 0 0,-14 76 530 0 0,0 1-195 0 0,5-3-12087 0 0,-3 3 4473 0 0</inkml:trace>
  <inkml:trace contextRef="#ctx0" brushRef="#br0" timeOffset="39910.25">7025 2144 13099 0 0,'0'0'1376'0'0,"0"0"-186"0"0,0 0 130 0 0,0 0 167 0 0,0 0-71 0 0,0 0-159 0 0,0 0-165 0 0,0 0-148 0 0,36-5-137 0 0,114-14-115 0 0,-49-13 332 0 0,-89 26-888 0 0,1-1 0 0 0,-1 0-1 0 0,0-1 1 0 0,0-1 0 0 0,-1 0-1 0 0,0 0 1 0 0,0-1 0 0 0,-1 0-1 0 0,-1-1 1 0 0,0 0 0 0 0,0 0-1 0 0,4-10-134 0 0,-11 19 7 0 0,-1 0 1 0 0,1 0 0 0 0,-1-1 0 0 0,0 1 0 0 0,0 0 0 0 0,0-1-1 0 0,0 1 1 0 0,0-1 0 0 0,-1 1 0 0 0,1-1 0 0 0,-1 1 0 0 0,0-1-1 0 0,1 1 1 0 0,-1-1 0 0 0,0 1 0 0 0,-1-1 0 0 0,1 0 0 0 0,0 1 0 0 0,-1-1-1 0 0,1 1 1 0 0,-1-1 0 0 0,0 1 0 0 0,0-1 0 0 0,0 1 0 0 0,0 0-1 0 0,0 0 1 0 0,-1-1 0 0 0,1 1 0 0 0,0 0 0 0 0,-1 0 0 0 0,0 0-1 0 0,0 0 1 0 0,1 0 0 0 0,-1 1 0 0 0,0-1 0 0 0,0 1 0 0 0,-1-1 0 0 0,1 1-1 0 0,0 0 1 0 0,0-1 0 0 0,-1 1 0 0 0,1 0 0 0 0,-1 1 0 0 0,1-1-1 0 0,-1 0 1 0 0,0 1-9 0 0,-12 2-27 0 0,0 0-1 0 0,1 2 0 0 0,-1 0 1 0 0,1 1-1 0 0,0 0 0 0 0,0 1 1 0 0,1 0-1 0 0,0 1 0 0 0,0 1 1 0 0,0 0-1 0 0,1 1 0 0 0,0 0 1 0 0,1 1-1 0 0,0 0 0 0 0,0 1 0 0 0,2 0 1 0 0,-1 0-1 0 0,1 1 0 0 0,1 1 1 0 0,-7 10 27 0 0,8-13 4 0 0,0 0-1 0 0,1 1 1 0 0,0 0 0 0 0,0 0 0 0 0,1 0 0 0 0,0 0 0 0 0,1 1-1 0 0,1 0 1 0 0,0 0 0 0 0,0 0 0 0 0,1 0 0 0 0,1 0-1 0 0,0 0 1 0 0,0 1 0 0 0,2 6-4 0 0,0-14 4 0 0,0 0 0 0 0,0-1 0 0 0,0 1 0 0 0,0 0 1 0 0,1-1-1 0 0,0 0 0 0 0,0 1 0 0 0,0-1 0 0 0,1 0 0 0 0,0 0 0 0 0,-1 0 0 0 0,1 0 0 0 0,0 0 0 0 0,1-1 0 0 0,-1 1 0 0 0,1-1 1 0 0,0 0-1 0 0,-1 0 0 0 0,1-1 0 0 0,1 1 0 0 0,-1-1 0 0 0,0 0 0 0 0,0 0 0 0 0,1 0 0 0 0,-1 0 0 0 0,2 0-4 0 0,125 21 57 0 0,-104-23-368 0 0,0-1 0 0 0,-1-1-1 0 0,1-1 1 0 0,-1-2 0 0 0,0-1 0 0 0,25-8 311 0 0,32-15-9797 0 0,-62 24-2376 0 0</inkml:trace>
  <inkml:trace contextRef="#ctx0" brushRef="#br0" timeOffset="40864.212">7951 2332 5409 0 0,'0'0'2209'0'0,"0"0"-353"0"0,0 0-50 0 0,0 0 145 0 0,0 0-24 0 0,0 0-245 0 0,0 0-327 0 0,0 0-251 0 0,0 0-148 0 0,0 0-45 0 0,0 0-4 0 0,0 0-19 0 0,0 0-33 0 0,4-2-71 0 0,9-7-410 0 0,0 0-1 0 0,-1 0 1 0 0,0-1-1 0 0,-1-1 1 0 0,0 0-1 0 0,0-1 1 0 0,-2 0 0 0 0,9-11-374 0 0,16-27 537 0 0,-2-2 0 0 0,-3 0 0 0 0,18-46-537 0 0,-24 57 152 0 0,-23 40-122 0 0,0 1-6 0 0,0 0-32 0 0,0 0-14 0 0,0 0-32 0 0,-3 27-264 0 0,-8 30 284 0 0,-9 121 13 0 0,20-175 24 0 0,0 0-1 0 0,0 0 1 0 0,1 0 0 0 0,-1 0-1 0 0,1 0 1 0 0,0 0 0 0 0,0 0-1 0 0,0 0 1 0 0,0 0 0 0 0,1 0-1 0 0,-1 0 1 0 0,1 0 0 0 0,-1-1-1 0 0,1 1 1 0 0,0-1 0 0 0,0 1-1 0 0,0-1 1 0 0,1 0 0 0 0,-1 0-1 0 0,0 0 1 0 0,1 0 0 0 0,-1 0-1 0 0,1 0 1 0 0,0-1 0 0 0,0 1 0 0 0,-1-1-1 0 0,1 0 1 0 0,0 0 0 0 0,0 0-1 0 0,0 0 1 0 0,1 0 0 0 0,-1-1-1 0 0,0 1 1 0 0,0-1 0 0 0,1 0-3 0 0,5 0 42 0 0,0 0 0 0 0,-1 0 0 0 0,1-1 0 0 0,0 0 1 0 0,-1 0-1 0 0,1-1 0 0 0,-1 0 0 0 0,1-1 0 0 0,-1 0 1 0 0,0 0-1 0 0,0-1 0 0 0,3-2-42 0 0,11-8 88 0 0,0-1-1 0 0,-2-1 1 0 0,0-1-1 0 0,0 0 1 0 0,-2-2 0 0 0,0 0-1 0 0,-1-1 1 0 0,-2 0 0 0 0,0-2-1 0 0,0-1-87 0 0,-9 15 1 0 0,-1-1 1 0 0,-1 0-1 0 0,1 0 0 0 0,-1 0 0 0 0,-1 0 1 0 0,0 0-1 0 0,0-1 0 0 0,-1 0 0 0 0,0 1 1 0 0,-1-1-1 0 0,0 0 0 0 0,0 0 0 0 0,-1 0 1 0 0,-1-3-2 0 0,1 13-171 0 0,-1 0 1 0 0,0-1 0 0 0,0 1-1 0 0,1 0 1 0 0,-1-1 0 0 0,0 1-1 0 0,0 0 1 0 0,1 0 0 0 0,-1 0 0 0 0,0 0-1 0 0,0 0 1 0 0,0 0 0 0 0,1 0-1 0 0,-1 0 1 0 0,0 0 0 0 0,0 0-1 0 0,0 0 1 0 0,1 0 0 0 0,-1 0 0 0 0,0 1-1 0 0,0-1 1 0 0,1 0 0 0 0,-1 1-1 0 0,0-1 1 0 0,1 0 0 0 0,-1 1-1 0 0,0-1 1 0 0,1 1 0 0 0,-1-1 0 0 0,0 1-1 0 0,1-1 1 0 0,-1 1 0 0 0,1 0-1 0 0,-1-1 1 0 0,1 1 0 0 0,0 0-1 0 0,-1-1 1 0 0,1 1 0 0 0,-1 0 0 0 0,1 0-1 0 0,0-1 1 0 0,0 1 0 0 0,-1 1 170 0 0,-7 11-3435 0 0,3-2-2438 0 0,1-3-5659 0 0</inkml:trace>
  <inkml:trace contextRef="#ctx0" brushRef="#br0" timeOffset="41195.244">8678 2147 4105 0 0,'0'0'2854'0'0,"0"0"-54"0"0,0 0-68 0 0,0 0-142 0 0,0 0-355 0 0,0 0-410 0 0,0 0-335 0 0,34-6-278 0 0,105-24-243 0 0,-55-4 410 0 0,-77 30-1246 0 0,0-1 0 0 0,0 0 1 0 0,0 0-1 0 0,-1 0 1 0 0,0-1-1 0 0,0 0 0 0 0,-1 0 1 0 0,1 0-1 0 0,-1-1 1 0 0,-1 0-1 0 0,1 0 1 0 0,-1 0-1 0 0,0 0 0 0 0,-1-1 1 0 0,0 0-1 0 0,0 1 1 0 0,-1-1-1 0 0,0 0 1 0 0,0-1-1 0 0,-1 1 0 0 0,0 0 1 0 0,0-2-134 0 0,-3 7 5 0 0,-1 0 0 0 0,0 0 0 0 0,0 0 0 0 0,0 1 1 0 0,-1-1-1 0 0,1 1 0 0 0,0 0 0 0 0,-1 0 0 0 0,0 0 0 0 0,1 0 0 0 0,-1 1 1 0 0,0 0-1 0 0,0 0 0 0 0,0 0 0 0 0,0 0 0 0 0,0 0 0 0 0,0 1 1 0 0,0-1-1 0 0,0 1 0 0 0,0 0 0 0 0,0 1 0 0 0,0-1 0 0 0,0 1 0 0 0,0-1 1 0 0,-3 2-6 0 0,6-2-1 0 0,-10 4-52 0 0,0 0 0 0 0,0 0 0 0 0,0 1 0 0 0,0 0 0 0 0,1 1 0 0 0,0 1 1 0 0,0-1-1 0 0,0 1 0 0 0,1 1 0 0 0,0 0 0 0 0,0 0 0 0 0,1 1 0 0 0,0 0 0 0 0,1 0 0 0 0,0 1 0 0 0,1 0 1 0 0,-1 0-1 0 0,2 1 0 0 0,0 0 0 0 0,0 0 0 0 0,-2 7 53 0 0,4-13-38 0 0,0 0 0 0 0,1 0 0 0 0,-1 0 0 0 0,1 0 0 0 0,0 0 0 0 0,0 0 0 0 0,1 1 0 0 0,-1-1 0 0 0,1 1 0 0 0,0-1 0 0 0,1 1 0 0 0,-1-1 0 0 0,1 1 0 0 0,1 0 0 0 0,-1-1 0 0 0,1 1 0 0 0,-1-1 0 0 0,2 1 0 0 0,-1-1 0 0 0,1 1 0 0 0,-1-1 0 0 0,1 0 0 0 0,1 0 0 0 0,-1 0 0 0 0,1 0 0 0 0,0 0 0 0 0,0 0 0 0 0,0-1 0 0 0,1 1 0 0 0,0-1 0 0 0,0 0 0 0 0,0 0 0 0 0,0-1 0 0 0,0 1 0 0 0,1-1 0 0 0,0 0 0 0 0,-1 0 0 0 0,1 0 0 0 0,1-1 38 0 0,8 2-134 0 0,1-1 0 0 0,0-1 0 0 0,1-1 0 0 0,-1 0 1 0 0,0-1-1 0 0,0 0 0 0 0,0-1 0 0 0,0-1 0 0 0,0-1 0 0 0,0 0 0 0 0,0-1 0 0 0,-1 0 0 0 0,1-1 0 0 0,-1-1 0 0 0,1-1 134 0 0,126-74-9424 0 0,-113 56 904 0 0,-17 17 3812 0 0</inkml:trace>
  <inkml:trace contextRef="#ctx0" brushRef="#br0" timeOffset="41616.05">9190 2136 2144 0 0,'0'0'2529'0'0,"0"0"-861"0"0,0 0-175 0 0,0 0 122 0 0,0 0 125 0 0,0 0 52 0 0,0 0-71 0 0,0 0-164 0 0,0 0-178 0 0,0 0-141 0 0,0 0-135 0 0,0 0-106 0 0,0 0-79 0 0,32-2-94 0 0,104-10-118 0 0,-66-10 193 0 0,-58 14-678 0 0,0 1-59 0 0,0 0 1 0 0,-1-1-1 0 0,1 0 1 0 0,-1-1-1 0 0,-1 0 1 0 0,0-1-1 0 0,0 0 1 0 0,-1-1 0 0 0,0 0-1 0 0,-1 0 1 0 0,0-1-1 0 0,-1 0 1 0 0,0 0-1 0 0,2-8-162 0 0,-8 19 4 0 0,-1 0 1 0 0,1-1-1 0 0,0 1 1 0 0,-1-1-1 0 0,1 1 1 0 0,-1 0-1 0 0,0-1 1 0 0,1 1-1 0 0,-1-1 0 0 0,0 1 1 0 0,0-1-1 0 0,0 1 1 0 0,0-1-1 0 0,0 1 1 0 0,0-1-1 0 0,0 1 0 0 0,0 0 1 0 0,-1-1-1 0 0,1 1 1 0 0,-1-1-1 0 0,1 1 1 0 0,-1-1-1 0 0,1 1 0 0 0,-1 0 1 0 0,0 0-1 0 0,0-1 1 0 0,0 1-1 0 0,0 0 1 0 0,1 0-1 0 0,-2 0 0 0 0,1 0 1 0 0,0 0-1 0 0,0 0 1 0 0,0 0-1 0 0,0 0 1 0 0,-1 0-1 0 0,1 1 0 0 0,0-1 1 0 0,0 0-1 0 0,-1 1 1 0 0,1-1-1 0 0,-1 1 1 0 0,1-1-1 0 0,-1 1 0 0 0,1 0 1 0 0,-1 0-1 0 0,0 0-4 0 0,-71 12-305 0 0,57-3 220 0 0,1 2 1 0 0,0 0-1 0 0,0 1 1 0 0,1 0-1 0 0,1 1 1 0 0,0 1-1 0 0,0 0 1 0 0,2 1 0 0 0,-1 0-1 0 0,2 1 1 0 0,0 0-1 0 0,1 0 1 0 0,1 1-1 0 0,1 0 1 0 0,0 1-1 0 0,1 0 1 0 0,1 0-1 0 0,-1 9 85 0 0,4-24-17 0 0,1 0-1 0 0,0 0 1 0 0,0 0-1 0 0,1 0 1 0 0,-1 0-1 0 0,1 0 1 0 0,-1 0-1 0 0,1 1 1 0 0,0-1-1 0 0,0 0 0 0 0,1 0 1 0 0,-1 1-1 0 0,1-1 1 0 0,-1 0-1 0 0,1 0 1 0 0,0 0-1 0 0,0 0 1 0 0,1 0-1 0 0,-1 0 1 0 0,0 0-1 0 0,1 0 1 0 0,0-1-1 0 0,0 1 1 0 0,0-1-1 0 0,0 1 0 0 0,0-1 1 0 0,0 1-1 0 0,0-1 1 0 0,1 0-1 0 0,-1 0 1 0 0,1 0-1 0 0,0-1 1 0 0,0 1-1 0 0,-1-1 1 0 0,1 1-1 0 0,0-1 1 0 0,0 0-1 0 0,0 0 0 0 0,0 0 1 0 0,3 0 17 0 0,17 1-114 0 0,-1 0 0 0 0,1-2 0 0 0,-1-1 0 0 0,1 0 0 0 0,-1-2 0 0 0,1-1 0 0 0,18-5 114 0 0,100-44-2597 0 0,-96 31-904 0 0,-1-2-3355 0 0,-26 13-3708 0 0</inkml:trace>
  <inkml:trace contextRef="#ctx0" brushRef="#br0" timeOffset="42007.966">9981 1915 9178 0 0,'0'0'1900'0'0,"0"0"-301"0"0,0 0-96 0 0,0 0-152 0 0,0 0-196 0 0,0 0-233 0 0,0 0-263 0 0,0 0-146 0 0,0 0-129 0 0,0 0-99 0 0,-30 32-68 0 0,-92 97-61 0 0,82-71-4 0 0,40-51-130 0 0,-1-4 1 0 0,0 0 1 0 0,1 0-1 0 0,0 0 0 0 0,-1 0 0 0 0,1 0 0 0 0,1 0 1 0 0,-1 0-1 0 0,0 0 0 0 0,1 0 0 0 0,-1 0 0 0 0,1 0 0 0 0,0 0 1 0 0,0 0-1 0 0,0 0 0 0 0,0 0 0 0 0,1-1 0 0 0,-1 1 1 0 0,1 0-1 0 0,0-1 0 0 0,0 1 0 0 0,-1-1 0 0 0,1 0 1 0 0,1 0-1 0 0,-1 0 0 0 0,0 0 0 0 0,1 0 0 0 0,-1 0 0 0 0,1 0 1 0 0,-1-1-1 0 0,1 1 0 0 0,0-1 0 0 0,-1 0 0 0 0,1 0 1 0 0,0 0-1 0 0,0 0 0 0 0,0-1 0 0 0,0 1 0 0 0,0-1 0 0 0,2 1-23 0 0,15 1 350 0 0,1 0 0 0 0,-1-2-1 0 0,1 0 1 0 0,-1-1-1 0 0,0-2 1 0 0,1 0-1 0 0,-1 0 1 0 0,0-2 0 0 0,-1-1-1 0 0,1 0 1 0 0,-1-2-1 0 0,0 0 1 0 0,-1-1 0 0 0,0 0-1 0 0,0-2 1 0 0,12-10-350 0 0,-4 0 215 0 0,-1-2 1 0 0,-1-1 0 0 0,-1 0 0 0 0,-1-2 0 0 0,-1-1-1 0 0,-1-1 1 0 0,-2 0 0 0 0,0-1 0 0 0,1-8-216 0 0,8-8 55 0 0,-17 30-67 0 0,-2 0-1 0 0,0 0 0 0 0,0-1 0 0 0,-2 0 1 0 0,0 0-1 0 0,-1-1 0 0 0,0 0 0 0 0,-1 0 1 0 0,-1 0-1 0 0,-1 0 0 0 0,0 0 0 0 0,-2 0 0 0 0,0-1 1 0 0,-1-5 12 0 0,0 16-20 0 0,0 1 0 0 0,-1 0-1 0 0,0 0 1 0 0,0-1 0 0 0,0 2 0 0 0,-1-1 0 0 0,0 0 0 0 0,0 0 0 0 0,-1 1 0 0 0,1-1 0 0 0,-1 1 0 0 0,0 0-1 0 0,-1 1 1 0 0,1-1 0 0 0,-1 1 0 0 0,0-1 0 0 0,0 1 0 0 0,0 1 0 0 0,-1-1 0 0 0,1 1 0 0 0,-1 0 0 0 0,0 0-1 0 0,0 1 1 0 0,0-1 0 0 0,0 1 0 0 0,0 1 0 0 0,-1-1 0 0 0,1 1 0 0 0,0 0 0 0 0,-1 1 0 0 0,1-1 0 0 0,-1 1-1 0 0,1 1 1 0 0,-1-1 0 0 0,1 1 0 0 0,0 0 0 0 0,-1 0 0 0 0,1 1 0 0 0,0 0 0 0 0,0 0 0 0 0,0 0 0 0 0,-5 3 20 0 0,-2 6-6 0 0,0 0 1 0 0,0 0 0 0 0,1 1 0 0 0,0 1 0 0 0,1 0 0 0 0,0 1-1 0 0,1 0 1 0 0,1 0 0 0 0,0 1 0 0 0,1 0 0 0 0,1 1 0 0 0,0-1 0 0 0,1 1-1 0 0,1 1 1 0 0,1-1 0 0 0,0 1 0 0 0,1 0 0 0 0,0 0 0 0 0,2 0-1 0 0,0 0 1 0 0,1 0 0 0 0,1 3 5 0 0,-3 0 7 0 0,1 0-1 0 0,2-1 1 0 0,0 1-1 0 0,0-1 0 0 0,2 1 1 0 0,1-1-1 0 0,0 0 1 0 0,1 0-1 0 0,1 0 1 0 0,1 0-1 0 0,1-1 1 0 0,0 0-1 0 0,1-1 0 0 0,1 0 1 0 0,1-1-1 0 0,0 0 1 0 0,1 0-1 0 0,11 9-6 0 0,-6-10-28 0 0,1 0 1 0 0,0-1-1 0 0,1-2 0 0 0,0 0 0 0 0,1 0 0 0 0,1-2 1 0 0,0-1-1 0 0,11 3 28 0 0,56 18-3741 0 0,-67-23-2055 0 0,-8-3-6355 0 0</inkml:trace>
</inkml:ink>
</file>

<file path=ppt/ink/ink38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7:11.7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30 0 0 0,'0'0'1906'0'0,"0"0"-913"0"0,0 0-295 0 0,0 0 73 0 0,0 0 243 0 0,0 0 243 0 0,0 0 68 0 0,0 0-144 0 0,0 0-252 0 0,0 0-305 0 0,0 0-222 0 0,5-7 3509 0 0,1 14-229 0 0,-11 28-1774 0 0,4-33-1244 0 0,10-10 1220 0 0,24-50-389 0 0,-32 58-1427 0 0,-1 0 0 0 0,0 0-3 0 0,0 0 2 0 0,0 0 9 0 0,0 0 1 0 0,0 0 7 0 0,-17 22 543 0 0,-6 18-203 0 0,40-72 1473 0 0,-15 31-1285 0 0,-2 1-612 0 0,22-21 272 0 0,-22 27 141 0 0,0-6-406 0 0,0 0 13 0 0,0 0-4 0 0,0 0-5 0 0,0 0-6 0 0,0 0-28 0 0,0 0 19 0 0,0 0 2 0 0,0 0 27 0 0,0 0-16 0 0,0 0-21 0 0,0 0-2 0 0,0 0 7 0 0,0 0 16 0 0,0 0 11 0 0,0 0-25 0 0,0-3 8 0 0,0 3 19 0 0,0 0-12 0 0,0 0-20 0 0,0 0-19 0 0,0 0-4 0 0,0 0 18 0 0,0 0 7 0 0,0 0 23 0 0,0 0-7 0 0,0 0-8 0 0,0 0 18 0 0,0 0 1 0 0,0 0-16 0 0,0 0 7 0 0,0 0-24 0 0,0 0-6 0 0,0 0-3 0 0,0 0 19 0 0,0 0-7 0 0,0 0 27 0 0,0 0 10 0 0,0 0-4 0 0,0 0-31 0 0,0 0-7 0 0,0 0 19 0 0,0 0-19 0 0,0 0 8 0 0,0 0 30 0 0,0 0-19 0 0,0 0 2 0 0,0 0-6 0 0,0 0-32 0 0,0 0 17 0 0,0 0 26 0 0,0 0 9 0 0,0 0 6 0 0,0 0-17 0 0,0 0-18 0 0,0 0 3 0 0,0 0 12 0 0,0 0-1 0 0,0 0-17 0 0,0 0-12 0 0,0 0-10 0 0,0 0 8 0 0,0 0 6 0 0,-5 10-96 0 0,5-9 127 0 0,0-1-23 0 0,0 0 8 0 0,0 0 14 0 0,0 0-25 0 0,0 0 15 0 0,0 0-7 0 0,0 0-11 0 0,0 0 8 0 0,0 0 7 0 0,0 0 11 0 0,0 0-16 0 0,0 0-3 0 0,0 0-7 0 0,0 0 4 0 0,0 0-11 0 0,0 0 3 0 0,0 0 10 0 0,0 0-6 0 0,0 0 0 0 0,0 0-26 0 0,0 0 4 0 0,0 0 6 0 0,0 0-5 0 0,0 0-4 0 0,0 0 4 0 0,0 0-20 0 0,0 0-8 0 0,0 0 5 0 0,0 0-20 0 0,0 0-31 0 0,0 0-20 0 0,0 0-26 0 0,0 0 0 0 0,0 0 4 0 0,0 0-18 0 0,0 0-66 0 0,0 0-138 0 0,0 0-158 0 0,12 0-5419 0 0,-8 0-751 0 0,0 0-4691 0 0</inkml:trace>
</inkml:ink>
</file>

<file path=ppt/ink/ink38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29:01.6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186 30 5809 0 0,'0'0'2466'0'0,"0"0"-838"0"0,0 0-514 0 0,0 0-146 0 0,0 0 120 0 0,0 0 125 0 0,0 0 18 0 0,0 0-99 0 0,0 0-228 0 0,0 0-241 0 0,0 0-178 0 0,0-5-122 0 0,2-15-40 0 0,-2 15-6 0 0,0 5 7 0 0,0 0-33 0 0,0 0-38 0 0,0 15 534 0 0,-5 286 1912 0 0,-5 273-1277 0 0,5-441-1148 0 0,1-1-2728 0 0,9-191-4053 0 0,2 20-2952 0 0,-4 28 2125 0 0</inkml:trace>
  <inkml:trace contextRef="#ctx0" brushRef="#br0" timeOffset="563.384">530 74 9794 0 0,'0'0'1528'0'0,"0"0"-273"0"0,0 0-109 0 0,0 0 88 0 0,0 0 30 0 0,0 0-168 0 0,0 0-285 0 0,0 0-223 0 0,0 0-132 0 0,0 0-17 0 0,0 0 28 0 0,0 0 11 0 0,0 0-2 0 0,-4 25-15 0 0,-15 83-19 0 0,13 35 932 0 0,43 63-797 0 0,-8 112-220 0 0,-27-213 872 0 0,-17-116-402 0 0,-80-96-317 0 0,68 74-483 0 0,-1 1 1 0 0,-1 2-1 0 0,-2 1 0 0 0,0 1 1 0 0,-3 1-28 0 0,25 20-18 0 0,-1 1 0 0 0,1 0 1 0 0,-1 1-1 0 0,0 0 1 0 0,0 1-1 0 0,-1 0 0 0 0,1 0 1 0 0,-1 1-1 0 0,0 1 0 0 0,0 0 1 0 0,0 0-1 0 0,0 1 0 0 0,0 0 1 0 0,0 1-1 0 0,-1 1 0 0 0,1-1 1 0 0,-4 2 17 0 0,-50 43-1152 0 0,45 2-6106 0 0,23-39-1639 0 0,1-5-442 0 0</inkml:trace>
</inkml:ink>
</file>

<file path=ppt/ink/ink38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29:04.7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241 43 0 0 0,'0'0'431'0'0,"0"0"349"0"0,0 0 93 0 0,0 0-14 0 0,0 0-3 0 0,0 0 38 0 0,0 0 77 0 0,0 0 122 0 0,0 0 118 0 0,3-2 78 0 0,16-10 1243 0 0,-21-5 6755 0 0,-4 8-7711 0 0,-52 6 297 0 0,-29 61-1133 0 0,28 19-434 0 0,51-62-293 0 0,1-1 0 0 0,0 1 0 0 0,2 0 0 0 0,-1 0 0 0 0,2 1 1 0 0,0-1-1 0 0,0 1 0 0 0,2 0 0 0 0,0 0 0 0 0,1 0 0 0 0,0 1 0 0 0,2-1 0 0 0,0 3-13 0 0,0-11 6 0 0,1-1 0 0 0,0 0-1 0 0,0 0 1 0 0,1 0 0 0 0,-1 0-1 0 0,2-1 1 0 0,-1 1 0 0 0,1-1-1 0 0,0 1 1 0 0,0-1-1 0 0,1-1 1 0 0,-1 1 0 0 0,1-1-1 0 0,1 1 1 0 0,-1-1 0 0 0,1-1-1 0 0,0 1 1 0 0,0-1-1 0 0,0 0 1 0 0,0 0 0 0 0,1-1-1 0 0,0 0 1 0 0,0 0 0 0 0,-1-1-1 0 0,2 1 1 0 0,-1-2 0 0 0,0 1-1 0 0,0-1 1 0 0,1 0-1 0 0,-1 0 1 0 0,0-1 0 0 0,1 0-1 0 0,-1 0 1 0 0,0-1 0 0 0,1 0-1 0 0,2-1-5 0 0,-3 0 55 0 0,1 0-1 0 0,0 0 0 0 0,-1-1 1 0 0,1 0-1 0 0,-1-1 1 0 0,0 0-1 0 0,0 0 0 0 0,0 0 1 0 0,-1-1-1 0 0,1 0 1 0 0,-1 0-1 0 0,0-1 0 0 0,-1 1 1 0 0,1-1-1 0 0,-1-1 1 0 0,0 1-1 0 0,-1-1 0 0 0,1 0 1 0 0,1-4-55 0 0,-6 9 10 0 0,1-1 0 0 0,0 0 0 0 0,-1 0 0 0 0,0 0 1 0 0,1 0-1 0 0,-1 0 0 0 0,0 0 0 0 0,-1 0 0 0 0,1 0 0 0 0,0 0 1 0 0,-1 0-1 0 0,0 0 0 0 0,0 0 0 0 0,0 0 0 0 0,0 0 0 0 0,0 0 1 0 0,0 1-1 0 0,-1-1 0 0 0,1 0 0 0 0,-1 1 0 0 0,0 0 0 0 0,0-1 0 0 0,0 1 1 0 0,0 0-1 0 0,0 0 0 0 0,0 0 0 0 0,-1 0 0 0 0,1 0 0 0 0,-1 0 1 0 0,1 1-1 0 0,-1-1 0 0 0,0 1 0 0 0,1 0 0 0 0,-1 0 0 0 0,0 0 1 0 0,0 0-1 0 0,0 0 0 0 0,0 1 0 0 0,0-1 0 0 0,0 1 0 0 0,0 0 1 0 0,0 0-1 0 0,0 0 0 0 0,0 0 0 0 0,0 0 0 0 0,0 1 0 0 0,0-1 1 0 0,0 1-1 0 0,0 0 0 0 0,0 0-10 0 0,-42 13-456 0 0,115-13 468 0 0,111-30 473 0 0,-158 20-2778 0 0,-14-4-8529 0 0,-7 9-1149 0 0</inkml:trace>
</inkml:ink>
</file>

<file path=ppt/ink/ink38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29:06.2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39 214 2577 0 0,'0'0'1310'0'0,"0"0"-68"0"0,0 0 9 0 0,0 0 132 0 0,0 0 155 0 0,0 0 137 0 0,0 0 18 0 0,0 0-148 0 0,0 0-236 0 0,0 0-314 0 0,0 0-300 0 0,0 0-187 0 0,0 0-70 0 0,-7-4 4 0 0,-21-8 21 0 0,28 12-431 0 0,-1 0-1 0 0,1 0 1 0 0,0-1 0 0 0,0 1 0 0 0,-1 0-1 0 0,1 0 1 0 0,0-1 0 0 0,0 1-1 0 0,0 0 1 0 0,-1-1 0 0 0,1 1 0 0 0,0 0-1 0 0,0-1 1 0 0,0 1 0 0 0,0 0-1 0 0,0-1 1 0 0,0 1 0 0 0,0 0-1 0 0,0-1 1 0 0,0 1 0 0 0,0 0 0 0 0,0-1-1 0 0,0 1 1 0 0,0 0 0 0 0,0-1-1 0 0,0 1 1 0 0,0 0 0 0 0,0 0 0 0 0,0-1-1 0 0,0 1 1 0 0,1 0 0 0 0,-1-1-1 0 0,0 1 1 0 0,0 0 0 0 0,0-1-1 0 0,1 1 1 0 0,-1 0 0 0 0,0 0 0 0 0,0-1-1 0 0,0 1 1 0 0,1 0 0 0 0,-1 0-1 0 0,0 0 1 0 0,1-1 0 0 0,-1 1 0 0 0,0 0-1 0 0,0 0 1 0 0,1 0 0 0 0,-1 0-1 0 0,0 0 1 0 0,1 0 0 0 0,-1 0 0 0 0,0-1-1 0 0,1 1 1 0 0,-1 0 0 0 0,0 0-1 0 0,1 0 1 0 0,-1 0 0 0 0,0 0-1 0 0,1 1 1 0 0,-1-1 0 0 0,1 0-32 0 0,33-7 644 0 0,2 1 0 0 0,-1 3 0 0 0,1 0 0 0 0,-1 3 0 0 0,28 2-644 0 0,9-1 262 0 0,164-7 87 0 0,-223 3 182 0 0,-20 3 1041 0 0,-22-1-943 0 0,19-1-609 0 0,-1 0 0 0 0,1 0 0 0 0,0-1 0 0 0,0 0 0 0 0,0-1 0 0 0,0-1 0 0 0,0 1 0 0 0,1-1 0 0 0,0-1 0 0 0,0 0 0 0 0,-1-1-20 0 0,-16-50-642 0 0,44 22-4404 0 0,-6 28 1641 0 0,-3 0-3456 0 0,0 3-4718 0 0</inkml:trace>
</inkml:ink>
</file>

<file path=ppt/ink/ink38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2:29.7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11 1912 0 0,'0'0'1807'0'0,"0"0"-10"0"0,0 0-2 0 0,0 0 69 0 0,0 0-53 0 0,0 0-173 0 0,0 0-216 0 0,0 0-251 0 0,0 0-210 0 0,0 0-146 0 0,0 0-80 0 0,9-9 971 0 0,-7 8 2737 0 0,38 8-2454 0 0,136 3 124 0 0,-63-9-1563 0 0,211 2 267 0 0,-296 8-518 0 0,-28-13-1550 0 0,6-3-8400 0 0,-3 5 3327 0 0,-1 0-5007 0 0</inkml:trace>
</inkml:ink>
</file>

<file path=ppt/ink/ink3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5:19.3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60 317 4745 0 0,'0'0'2851'0'0,"0"0"-936"0"0,0 0-270 0 0,0 0 127 0 0,0 0 82 0 0,0 0-35 0 0,0 0-159 0 0,0 0-245 0 0,0 0-200 0 0,0 0-164 0 0,0 0-169 0 0,0 0-140 0 0,0 0-128 0 0,-12-3-99 0 0,-36-10-55 0 0,145 7 2896 0 0,260 21-1774 0 0,-286-8-1485 0 0,-71-7-82 0 0,0 0-10 0 0,0 0-13 0 0,0 0 10 0 0,0 0-4 0 0,0 0 14 0 0,0 0-4 0 0,0 0-28 0 0,0 0 8 0 0,0 0 8 0 0,0 0 16 0 0,0 0 7 0 0,0 0 9 0 0,0 0-11 0 0,0 0-26 0 0,0 0 17 0 0,0 0-1 0 0,0 0-10 0 0,0 0 8 0 0,0 0-1 0 0,0 0-6 0 0,0 0 31 0 0,0 0 3 0 0,0 0-7 0 0,0 0-2 0 0,0 0-10 0 0,0 0-6 0 0,0 0 32 0 0,0 0-12 0 0,0 0 14 0 0,0 0 23 0 0,0 0-4 0 0,0 0 0 0 0,0 0-3 0 0,0 0 23 0 0,0 0 10 0 0,-4-12 208 0 0,-22-39-175 0 0,-49-122-370 0 0,72 127-1094 0 0,14 19-5781 0 0,-6 19-3986 0 0</inkml:trace>
</inkml:ink>
</file>

<file path=ppt/ink/ink38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2:30.8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 11 368 0 0,'0'0'2231'0'0,"0"0"-413"0"0,0 0-230 0 0,0 0-186 0 0,0 0-138 0 0,0 0-146 0 0,0 0-135 0 0,0 0-127 0 0,0 0-89 0 0,0 0-47 0 0,0 0 4 0 0,0 0 61 0 0,0 0 70 0 0,-5 1 25 0 0,-3 1-2006 0 0,-1 2 4962 0 0,28 0 2582 0 0,399-11-2735 0 0,-233-4-3075 0 0,-170 10-270 0 0,2 0-1367 0 0,-14-1-10770 0 0,1 6 232 0 0</inkml:trace>
</inkml:ink>
</file>

<file path=ppt/ink/ink38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2:34.6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1 140 5705 0 0,'0'0'1733'0'0,"0"0"16"0"0,0 0 24 0 0,0 0 43 0 0,0 0-72 0 0,0 0-234 0 0,0 0-315 0 0,0 0-325 0 0,0 0-222 0 0,0 0-94 0 0,0 0-20 0 0,0 0 11 0 0,24 4 2325 0 0,227-22 1749 0 0,-226 14-4482 0 0,0 1 1 0 0,0 1 0 0 0,0 2 0 0 0,1 0-1 0 0,-1 2 1 0 0,0 0 0 0 0,20 6-138 0 0,-24-1 111 0 0,-21-6-99 0 0,0-1 2 0 0,0 0 4 0 0,0 0 2 0 0,0 0-4 0 0,0 0 16 0 0,0 0-3 0 0,0 0 11 0 0,0 0 12 0 0,0 0 4 0 0,0 0 20 0 0,0 0-7 0 0,0 0 26 0 0,0 0 9 0 0,0 0 23 0 0,0 0-6 0 0,0 0-8 0 0,0 0-1 0 0,0 0 4 0 0,0 0 10 0 0,0 0-20 0 0,0 0 7 0 0,0 0-15 0 0,0 0-3 0 0,0 0 16 0 0,0 0-10 0 0,0 0 0 0 0,0 0-5 0 0,-19-22 116 0 0,-38-37-254 0 0,9 4-2696 0 0,47 54 1741 0 0,-1 4-11716 0 0,2-2 10057 0 0,0 3-9039 0 0</inkml:trace>
</inkml:ink>
</file>

<file path=ppt/ink/ink38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2:36.7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115 0 8242 0 0,'0'0'2127'0'0,"0"0"-179"0"0,0 0-94 0 0,0 0-43 0 0,0 0-163 0 0,0 0-261 0 0,0 0-293 0 0,0 0-259 0 0,0 0-172 0 0,0 0-118 0 0,0 0-57 0 0,0 0 10 0 0,0 0 2 0 0,11 27 3285 0 0,-4 6-3438 0 0,-1 0 1 0 0,-2 1-1 0 0,-2 0 1 0 0,-1 0 0 0 0,-1 0-1 0 0,-4 21-347 0 0,-2-13 79 0 0,-1-1 0 0 0,-3 1 0 0 0,-1-1 1 0 0,-2-1-1 0 0,-11 23-79 0 0,-6 20 22 0 0,3 2 6 0 0,14-37 62 0 0,13-47-92 0 0,357 3 1281 0 0,-174-8-899 0 0,-138 15-331 0 0,-45-11-38 0 0,0 0 14 0 0,0 0-4 0 0,0 0-1 0 0,-43-11-4055 0 0,39 9-473 0 0,3 1 1613 0 0,0 0-9406 0 0</inkml:trace>
</inkml:ink>
</file>

<file path=ppt/ink/ink38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2:37.0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19116 0 0,'0'0'1448'0'0,"0"0"-409"0"0,0 0-172 0 0,0 0 91 0 0,0 0 75 0 0,0 0-49 0 0,0 0-178 0 0,0 0-230 0 0,0 0-151 0 0,0 0-34 0 0,0 0-15 0 0,0 0-5 0 0,2 9 8 0 0,18 158 884 0 0,-16-156-2768 0 0,7-16-10192 0 0,-8 4-132 0 0</inkml:trace>
</inkml:ink>
</file>

<file path=ppt/ink/ink38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2:38.2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1 203 1664 0 0,'0'0'3257'0'0,"0"0"-942"0"0,0 0-157 0 0,0 0 52 0 0,0 0-2 0 0,0 0-118 0 0,0 0-312 0 0,0 0-321 0 0,0 0-298 0 0,0 0-249 0 0,0 0-149 0 0,0 0-86 0 0,0 0-68 0 0,6 1 2918 0 0,22 1-2964 0 0,132 17 471 0 0,2 7-747 0 0,84-11 1743 0 0,-264-37-1725 0 0,-109-162-33 0 0,110 129-2994 0 0,33 51-1899 0 0,-10 4 137 0 0,1 0-7708 0 0</inkml:trace>
</inkml:ink>
</file>

<file path=ppt/ink/ink38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2:35.4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425 227 0 0 0,'0'0'216'0'0,"0"0"767"0"0,0 0 192 0 0,0 0 8 0 0,0 0-47 0 0,0 0-30 0 0,0 0-29 0 0,0 0-61 0 0,0 0-26 0 0,0 0 19 0 0,0 0-11 0 0,0 0 30 0 0,3-11 48 0 0,8-34 13 0 0,-6 31-239 0 0,0 8 5657 0 0,-5 10 159 0 0,-3 1-5534 0 0,-220 213 551 0 0,56-35-1414 0 0,124-139-229 0 0,31-42-1070 0 0,13-28-5137 0 0,0 21 5512 0 0,7-16-7517 0 0,-4 13-3160 0 0</inkml:trace>
  <inkml:trace contextRef="#ctx0" brushRef="#br0" timeOffset="456.984">164 2 10258 0 0,'0'0'2305'0'0,"0"0"-277"0"0,0 0-277 0 0,0 0-112 0 0,0 0-68 0 0,0 0-159 0 0,0 0-222 0 0,0 0-210 0 0,0 0-189 0 0,0 0-177 0 0,0 0-121 0 0,0 0-84 0 0,-3-2-64 0 0,-14 4 611 0 0,17 28 338 0 0,0-26-1261 0 0,3 10 137 0 0,0-1 0 0 0,1 0 0 0 0,1 0 0 0 0,0-1 0 0 0,0 1 0 0 0,1-1 0 0 0,1-1 0 0 0,0 1 0 0 0,1-1 0 0 0,3 3-170 0 0,11 21 201 0 0,-1-4-105 0 0,-2 2-1 0 0,-1 0 0 0 0,-2 0 1 0 0,-1 2-1 0 0,-1 0 1 0 0,2 14-96 0 0,46 188 233 0 0,-61-237-377 0 0,1 0 0 0 0,-1 1-1 0 0,0-1 1 0 0,1 0 0 0 0,-1 0 0 0 0,1 0 0 0 0,-1 0 0 0 0,1-1-1 0 0,-1 1 1 0 0,1 0 0 0 0,-1-1 0 0 0,1 1 0 0 0,-1-1-1 0 0,1 1 1 0 0,-1-1 0 0 0,0 1 0 0 0,0-1 0 0 0,1 0 0 0 0,-1 0-1 0 0,0 0 1 0 0,0 0 0 0 0,0 0 0 0 0,0 0 0 0 0,0 0 0 0 0,0 0-1 0 0,0 0 1 0 0,0 0 0 0 0,0-1 0 0 0,0 1 0 0 0,-1 0-1 0 0,1-1 1 0 0,0 1 0 0 0,-1-1 144 0 0,21-21-4721 0 0,-13 14 208 0 0,0 1-7478 0 0</inkml:trace>
</inkml:ink>
</file>

<file path=ppt/ink/ink38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2:33.2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1 202 0 0 0,'0'0'115'0'0,"0"0"415"0"0,0 0 52 0 0,0 0-87 0 0,0 0-113 0 0,0 0-56 0 0,0 0-15 0 0,9-11 31 0 0,41-50 649 0 0,-29 42 3754 0 0,-14 13-9 0 0,0 0 5930 0 0,-4 43-8844 0 0,5 202-982 0 0,-9-220-793 0 0,-22 220 250 0 0,15-134 258 0 0,8-103-524 0 0,2-54 2064 0 0,7 2-2036 0 0,2 0 0 0 0,2 0-1 0 0,2 1 1 0 0,3 1 0 0 0,1 1 0 0 0,18-29-59 0 0,99-179 57 0 0,-86 192 13 0 0,-38 86-144 0 0,20 170 84 0 0,-9-156-1361 0 0,7-36-7432 0 0,-23-2 1508 0 0,-3-2-4704 0 0</inkml:trace>
  <inkml:trace contextRef="#ctx0" brushRef="#br0" timeOffset="658.54">564 692 5993 0 0,'0'0'2638'0'0,"0"0"-723"0"0,0 0-294 0 0,0 0 120 0 0,0 0 77 0 0,0 0-136 0 0,0 0-231 0 0,0 0-311 0 0,0 0-265 0 0,0 0-164 0 0,0 0-83 0 0,0 0-44 0 0,0 0-7 0 0,2-4 2447 0 0,-2 4-2798 0 0,12 22 855 0 0,7 115 824 0 0,-20-84-3962 0 0,0-26-2564 0 0,1-34 856 0 0,0 0-3599 0 0,0 3-4439 0 0</inkml:trace>
</inkml:ink>
</file>

<file path=ppt/ink/ink38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2:42.5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74 7986 0 0,'0'0'2608'0'0,"0"0"-701"0"0,0 0-278 0 0,0 0 0 0 0,0 0-3 0 0,0 0-156 0 0,0 0-297 0 0,0 0-319 0 0,0 0-253 0 0,0 0-161 0 0,0 0-94 0 0,0 0-17 0 0,0 0 15 0 0,4 3 50 0 0,1 0-219 0 0,0-1 0 0 0,1 0 0 0 0,-1 0 0 0 0,1 0 1 0 0,0 0-1 0 0,-1-1 0 0 0,1 0 0 0 0,0 0 1 0 0,0-1-1 0 0,0 1 0 0 0,0-1 0 0 0,0-1 0 0 0,2 0-175 0 0,-7 1 8 0 0,233-9 1900 0 0,-4 4-778 0 0,-241 11 93 0 0,-78-75-961 0 0,78 55-1472 0 0,11 13 557 0 0,0 1-348 0 0,0 0-413 0 0,3 1-3429 0 0,2 1 1121 0 0,-4-1 1908 0 0,3 3-9776 0 0</inkml:trace>
</inkml:ink>
</file>

<file path=ppt/ink/ink38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2:43.1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437 81 3209 0 0,'0'0'4403'0'0,"0"0"-2069"0"0,0 0-618 0 0,0 0 70 0 0,0 0 83 0 0,0 0-108 0 0,0 0-222 0 0,0 0-290 0 0,0 0-285 0 0,0 0-201 0 0,0 0-158 0 0,0 0-94 0 0,0 0-48 0 0,-6-4 1574 0 0,3 18-1788 0 0,0 0 1 0 0,-1 0-1 0 0,-1 0 0 0 0,0-1 0 0 0,-1 0 0 0 0,0 0 0 0 0,-1-1 0 0 0,-1 1 0 0 0,0-1 0 0 0,0-1 1 0 0,-1 0-1 0 0,-1 0 0 0 0,-9 8-249 0 0,13-11 75 0 0,-257 246 442 0 0,251-235-377 0 0,2-6-3529 0 0,13-76-3762 0 0,-1 37-370 0 0,-1 18 3860 0 0,0-1-3797 0 0</inkml:trace>
  <inkml:trace contextRef="#ctx0" brushRef="#br0" timeOffset="422.955">0 7 9378 0 0,'0'0'2280'0'0,"0"0"-240"0"0,0 0-145 0 0,0 0-118 0 0,0 0-154 0 0,0 0-221 0 0,0 0-307 0 0,0 0-258 0 0,0 0-180 0 0,0 0-127 0 0,0 0-68 0 0,0 0-37 0 0,2-6 1290 0 0,182 244 1653 0 0,13-2-2843 0 0,-67-81-422 0 0,-121-146-347 0 0,6 8 330 0 0,-12-17-3139 0 0,-7-11-4169 0 0,2 10-4975 0 0</inkml:trace>
</inkml:ink>
</file>

<file path=ppt/ink/ink38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2:40.6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17 211 3689 0 0,'0'0'2635'0'0,"0"0"-921"0"0,0 0-354 0 0,0 0 47 0 0,0 0 148 0 0,0 0-12 0 0,0 0-200 0 0,0 0-292 0 0,0 0-251 0 0,0 0-165 0 0,0 0-91 0 0,0 0-29 0 0,0 0-55 0 0,-2 16-20 0 0,-6 115 1042 0 0,11 123 1011 0 0,-11-174-2031 0 0,6-76 3016 0 0,19-106-3129 0 0,38-97-119 0 0,25-37-30 0 0,-76 225-197 0 0,1 0 0 0 0,0 1 0 0 0,1-1 0 0 0,0 1 0 0 0,0 0 0 0 0,1 0 0 0 0,1 1 0 0 0,0 0 0 0 0,0 0 0 0 0,0 1 0 0 0,1 0 0 0 0,1 1 1 0 0,-1-1-1 0 0,1 2 0 0 0,0 0 0 0 0,1 0 0 0 0,8-4-3 0 0,5 12 14 0 0,-8 26 5 0 0,-10 38-906 0 0,-2-38-4357 0 0,-2-15 419 0 0,-1-9-5920 0 0</inkml:trace>
  <inkml:trace contextRef="#ctx0" brushRef="#br0" timeOffset="951.738">374 542 4937 0 0,'0'0'2247'0'0,"0"0"-370"0"0,0 0-122 0 0,0 0 84 0 0,0 0 44 0 0,0 0-148 0 0,0 0-315 0 0,0 0-313 0 0,0 0-224 0 0,0 0-150 0 0,0 0-83 0 0,0 0-63 0 0,8-3-50 0 0,17-6 277 0 0,0 1 0 0 0,1 0 0 0 0,0 2 0 0 0,0 2 0 0 0,18-2-814 0 0,-43 6 17 0 0,0 0-1 0 0,0-1 0 0 0,0 1 0 0 0,-1 0 1 0 0,1 0-1 0 0,0 0 0 0 0,0 0 0 0 0,0 0 1 0 0,-1 0-1 0 0,1 0 0 0 0,0 0 0 0 0,0 0 1 0 0,0 0-1 0 0,-1 1 0 0 0,1-1 1 0 0,0 0-1 0 0,0 0 0 0 0,-1 1 0 0 0,1-1 1 0 0,0 1-1 0 0,0-1 0 0 0,-1 1 0 0 0,1-1 1 0 0,-1 1-1 0 0,1-1 0 0 0,0 1 0 0 0,-1-1 1 0 0,1 1-1 0 0,-1 0 0 0 0,1-1 0 0 0,-1 1 1 0 0,0 0-1 0 0,1-1 0 0 0,-1 1 1 0 0,1 0-1 0 0,-1 0 0 0 0,0-1 0 0 0,0 1 1 0 0,0 0-1 0 0,1 0 0 0 0,-1 0 0 0 0,0-1 1 0 0,0 1-1 0 0,0 0 0 0 0,0 0 0 0 0,0 0 1 0 0,-1-1-1 0 0,1 1 0 0 0,0 0 1 0 0,0 0-1 0 0,0 0 0 0 0,-1-1 0 0 0,1 1 1 0 0,0 0-1 0 0,-1 0 0 0 0,1-1 0 0 0,0 1 1 0 0,-1 0-1 0 0,1-1 0 0 0,-1 1 0 0 0,0-1 1 0 0,1 1-1 0 0,-1 0 0 0 0,1-1 1 0 0,-1 1-1 0 0,0-1-16 0 0,-189 200 1021 0 0,189-198-1005 0 0,-1 0 0 0 0,0 0-1 0 0,1 0 1 0 0,-1 1-1 0 0,1-1 1 0 0,0 0-1 0 0,0 1 1 0 0,0 0 0 0 0,0-1-1 0 0,0 1 1 0 0,0-1-1 0 0,1 1 1 0 0,-1 0 0 0 0,1 0-1 0 0,0-1 1 0 0,0 1-1 0 0,0 0 1 0 0,0 0 0 0 0,0-1-1 0 0,1 1 1 0 0,-1 0-1 0 0,1-1 1 0 0,0 1-1 0 0,-1 0 1 0 0,1-1 0 0 0,0 1-1 0 0,1-1 1 0 0,-1 0-1 0 0,0 1 1 0 0,1-1 0 0 0,0 0-1 0 0,-1 1 1 0 0,1-1-1 0 0,0 0 1 0 0,0-1-1 0 0,0 1 1 0 0,0 0 0 0 0,0 0-1 0 0,1-1 1 0 0,-1 1-1 0 0,0-1 1 0 0,1 0 0 0 0,-1 0-1 0 0,1 0 1 0 0,-1 0-1 0 0,1 0 1 0 0,0 0-1 0 0,-1-1 1 0 0,1 1 0 0 0,0-1-1 0 0,1 0-15 0 0,119 1 711 0 0,-119-26-3137 0 0,-5 11-2749 0 0,1 9-1906 0 0,0 1-4945 0 0</inkml:trace>
</inkml:ink>
</file>

<file path=ppt/ink/ink3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5:17.6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11 129 7410 0 0,'0'0'3020'0'0,"0"0"-659"0"0,0 0-314 0 0,0 0-116 0 0,0 0-163 0 0,0 0-261 0 0,0 0-348 0 0,0 0-300 0 0,0 0-225 0 0,0 0-138 0 0,0 0-88 0 0,0 0-68 0 0,0 0-25 0 0,8 4 1031 0 0,-12 440 719 0 0,2-424-1715 0 0,-3-33 443 0 0,-2-34-357 0 0,8 23-415 0 0,1 1 0 0 0,0-1 1 0 0,2 1-1 0 0,1-1 0 0 0,1 1 0 0 0,1 0 0 0 0,1 1 1 0 0,1 0-1 0 0,1 0 0 0 0,1 1 0 0 0,4-6-21 0 0,110-146 138 0 0,-117 164-126 0 0,1-1 1 0 0,0 2 0 0 0,0-1 0 0 0,1 1 0 0 0,0 1-1 0 0,0-1 1 0 0,1 2 0 0 0,0 0 0 0 0,0 0 0 0 0,7-2-13 0 0,-15 10 6 0 0,-1 0 0 0 0,1 1 0 0 0,-1-1 0 0 0,1 0 0 0 0,-1 1 0 0 0,0 0 0 0 0,0 0-1 0 0,0 0 1 0 0,0 0 0 0 0,0 0 0 0 0,-1 0 0 0 0,0 0 0 0 0,1 0 0 0 0,-1 1 0 0 0,0-1 0 0 0,-1 0 0 0 0,1 1 0 0 0,-1-1 0 0 0,1 1 0 0 0,-1-1 0 0 0,0 1 0 0 0,0-1 0 0 0,0 1 0 0 0,-1-1 0 0 0,1 1-6 0 0,4 107 24 0 0,12-96-1745 0 0,-8-15-1956 0 0,-1-4-3281 0 0,-3 0-5330 0 0</inkml:trace>
  <inkml:trace contextRef="#ctx0" brushRef="#br0" timeOffset="579.664">520 527 9906 0 0,'0'0'2681'0'0,"0"0"-706"0"0,0 0-315 0 0,0 0-94 0 0,0 0-90 0 0,0 0-236 0 0,0 0-298 0 0,0 0-262 0 0,0 0-154 0 0,0 0-101 0 0,0 0-37 0 0,0 0 37 0 0,0 4 6 0 0,-14 62 1404 0 0,-27 44-430 0 0,56-120-3983 0 0,-4-5-2227 0 0,-5 7-1947 0 0,-2 1-5258 0 0</inkml:trace>
  <inkml:trace contextRef="#ctx0" brushRef="#br0" timeOffset="970.087">731 155 11642 0 0,'0'0'2056'0'0,"0"0"-396"0"0,0 0-134 0 0,0 0-105 0 0,0 0-200 0 0,0 0-260 0 0,0 0-219 0 0,0 0-141 0 0,0 0-66 0 0,0 0-88 0 0,0 0-94 0 0,0 0-60 0 0,0 0-55 0 0,-7 5-40 0 0,-25 14-32 0 0,24-13 353 0 0,16-11 213 0 0,-8 5-688 0 0,0 0 0 0 0,0 0 1 0 0,0 0-1 0 0,-1 0 0 0 0,1-1 1 0 0,0 1-1 0 0,0 0 0 0 0,-1 0 1 0 0,1 0-1 0 0,0 0 0 0 0,0-1 0 0 0,0 1 1 0 0,0 0-1 0 0,-1 0 0 0 0,1 0 1 0 0,0-1-1 0 0,0 1 0 0 0,0 0 1 0 0,0 0-1 0 0,0 0 0 0 0,0-1 1 0 0,0 1-1 0 0,-1 0 0 0 0,1 0 1 0 0,0-1-1 0 0,0 1 0 0 0,0 0 1 0 0,0 0-1 0 0,0-1 0 0 0,0 1-44 0 0,-47 24 120 0 0,47-23-106 0 0,0-1-38 0 0,0 0-47 0 0,0 0-61 0 0,12-12-2473 0 0,-5 7 773 0 0,0 0-4705 0 0,-3 1-5347 0 0</inkml:trace>
</inkml:ink>
</file>

<file path=ppt/ink/ink38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2:39.4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1 250 4609 0 0,'0'0'1359'0'0,"0"0"40"0"0,0 0 96 0 0,0 0 184 0 0,0 0 129 0 0,0 0-69 0 0,0 0-238 0 0,0 0-301 0 0,0 0-240 0 0,0 0-174 0 0,0 0-84 0 0,0-5 1334 0 0,0 3 2818 0 0,74 9-3544 0 0,111-18-224 0 0,-8 0-671 0 0,-177 11-415 0 0,0-8-7399 0 0,0 2-3330 0 0,0 6-81 0 0</inkml:trace>
  <inkml:trace contextRef="#ctx0" brushRef="#br0" timeOffset="409.566">209 0 8642 0 0,'0'0'1739'0'0,"0"0"-196"0"0,0 0-87 0 0,0 0 65 0 0,0 0 36 0 0,0 0-103 0 0,0 0-246 0 0,0 0-293 0 0,0 0-246 0 0,0 0-172 0 0,0 0-115 0 0,0 0-44 0 0,0 0-26 0 0,-2 2-20 0 0,2 48 2416 0 0,5 83-909 0 0,29 115-1001 0 0,-32-185-790 0 0,-2-62-32 0 0,0-1-9 0 0,0 0-43 0 0,0 0-32 0 0,0 0-20 0 0,0 0-50 0 0,0 0-58 0 0,0 0-59 0 0,0 0-111 0 0,0 0-121 0 0,0 0-131 0 0,0 0-195 0 0,6-8-5590 0 0,-3 6 838 0 0,1 1-5191 0 0</inkml:trace>
</inkml:ink>
</file>

<file path=ppt/ink/ink38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3:16.9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43 229 5417 0 0,'0'0'1798'0'0,"0"0"-52"0"0,0 0-26 0 0,0 0 95 0 0,0 0 49 0 0,0 0-141 0 0,0 0-266 0 0,0 0-284 0 0,0 0-251 0 0,0 0-194 0 0,0 0-109 0 0,0 0-54 0 0,0 0-42 0 0,-7 0-11 0 0,-21 3-32 0 0,20-2-37 0 0,8-1-31 0 0,0 0-38 0 0,0 0-22 0 0,0 0-14 0 0,0 0-10 0 0,0 0-34 0 0,0 0-22 0 0,0 0-23 0 0,0 0-35 0 0,35 8 1511 0 0,24 0-1309 0 0,0-1 0 0 0,1-3 0 0 0,-1-3-1 0 0,29-4-415 0 0,58-8 332 0 0,-145 11-310 0 0,-1 0 0 0 0,0 0-24 0 0,0 0 15 0 0,0 0 14 0 0,0 0-9 0 0,0 0-2 0 0,0 0-1 0 0,0 0-6 0 0,0 0 7 0 0,-24-15 2042 0 0,-96-135-1920 0 0,71 87-2214 0 0,48 52-3579 0 0,1 7-2814 0 0,0 1-4500 0 0</inkml:trace>
</inkml:ink>
</file>

<file path=ppt/ink/ink38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3:14.9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78 40 616 0 0,'0'0'1583'0'0,"0"0"-132"0"0,0 0 15 0 0,0 0 199 0 0,0 0 147 0 0,0 0-32 0 0,0 0-128 0 0,0 0-190 0 0,0 0-194 0 0,0 0-126 0 0,0 0-138 0 0,2-7-91 0 0,9-20-44 0 0,-8 21 4784 0 0,0 7-3551 0 0,1 15-2971 0 0,-4-15 1382 0 0,7 15-365 0 0,-1 1 0 0 0,-1 1 1 0 0,0-1-1 0 0,-1 1 0 0 0,-1 0 1 0 0,-1 0-1 0 0,0 0 0 0 0,-1 16-148 0 0,-6 86 475 0 0,-4-62-296 0 0,-1 0-1 0 0,-4 0 0 0 0,-15 41-178 0 0,-8 29 265 0 0,6 34 61 0 0,31-162-329 0 0,0 0 15 0 0,0 0 3 0 0,0 0 1 0 0,0 0 23 0 0,0 0 1 0 0,0 0 21 0 0,0 0 18 0 0,0 0 7 0 0,0 0 6 0 0,0 0 16 0 0,0 0-1 0 0,0 0-19 0 0,0 0 3 0 0,0 0-13 0 0,0 0-14 0 0,0 0 10 0 0,0 0-9 0 0,0 0-10 0 0,0 0-15 0 0,0 0-15 0 0,0 0-8 0 0,64 1 173 0 0,-28 1-88 0 0,1-2 0 0 0,-1-1 1 0 0,1-3-1 0 0,25-5-102 0 0,79 2 196 0 0,-89 22-96 0 0,-23-15 218 0 0,-36 0-1130 0 0,-13-6-1930 0 0,14 2-603 0 0,1 0-3385 0 0,3 3-5659 0 0</inkml:trace>
  <inkml:trace contextRef="#ctx0" brushRef="#br0" timeOffset="748.603">669 780 10162 0 0,'0'0'2205'0'0,"0"0"-397"0"0,0 0-202 0 0,0 0-25 0 0,0 0-40 0 0,0 0-197 0 0,0 0-254 0 0,0 0-218 0 0,0 0-167 0 0,0 0-109 0 0,0 0-49 0 0,0 0-24 0 0,0 0-11 0 0,22 3 2870 0 0,151-10-1939 0 0,-171 7-1428 0 0,0 0 0 0 0,0 0 1 0 0,0 0-1 0 0,0 0 0 0 0,0 1 0 0 0,0-1 0 0 0,0 1 1 0 0,0-1-1 0 0,0 1 0 0 0,0 0 0 0 0,-1 0 0 0 0,1 0 1 0 0,0 0-1 0 0,-1 0 0 0 0,1 0 0 0 0,0 0 0 0 0,-1 0 1 0 0,1 1-1 0 0,-1-1 0 0 0,0 1 0 0 0,0-1 0 0 0,1 1 1 0 0,-1-1-1 0 0,0 1 0 0 0,0 0 0 0 0,0-1 0 0 0,0 1 1 0 0,-1 0-1 0 0,1 0 0 0 0,0 0 0 0 0,-1 0 0 0 0,0 0 0 0 0,1 0 1 0 0,-1-1-1 0 0,0 1 0 0 0,0 0 0 0 0,0 0 0 0 0,0 0 1 0 0,0 0-1 0 0,0 0 0 0 0,-1 0 0 0 0,1 0 0 0 0,-1 0 1 0 0,1 0-1 0 0,-1 0 0 0 0,0 0 0 0 0,0-1 0 0 0,0 1 1 0 0,1 0-1 0 0,-2-1 0 0 0,1 1 0 0 0,0 0 0 0 0,0-1 1 0 0,-1 1-1 0 0,1-1 0 0 0,0 0 0 0 0,-1 1 0 0 0,0-1 1 0 0,1 0-1 0 0,-1 0 0 0 0,0 0-15 0 0,-58 72 425 0 0,54-36-235 0 0,9-34-173 0 0,1-1-1 0 0,0 1 1 0 0,-1-1 0 0 0,1 0 0 0 0,0 0 0 0 0,0-1 0 0 0,0 1-1 0 0,0-1 1 0 0,0 0 0 0 0,0 0 0 0 0,1 0 0 0 0,-1 0 0 0 0,0-1-1 0 0,1 0 1 0 0,-1 0 0 0 0,2 0-17 0 0,124-7 270 0 0,-130 7-354 0 0,0 0 1 0 0,-1 0-1 0 0,1 0 1 0 0,0 0-1 0 0,0 0 1 0 0,-1 0-1 0 0,1 0 1 0 0,0 0-1 0 0,0-1 1 0 0,0 1-1 0 0,-1 0 1 0 0,1 0-1 0 0,0 0 1 0 0,0 0-1 0 0,0-1 1 0 0,0 1-1 0 0,-1 0 1 0 0,1 0-1 0 0,0 0 1 0 0,0-1-1 0 0,0 1 1 0 0,0 0-1 0 0,0 0 1 0 0,0-1-1 0 0,0 1 1 0 0,0 0-1 0 0,0 0 1 0 0,0-1-1 0 0,0 1 1 0 0,0 0-1 0 0,0 0 1 0 0,0-1-1 0 0,0 1 1 0 0,0 0-1 0 0,0 0 1 0 0,0 0-1 0 0,0-1 1 0 0,0 1-1 0 0,0 0 1 0 0,0 0-1 0 0,0-1 1 0 0,0 1-1 0 0,0 0 1 0 0,1 0-1 0 0,-1 0 1 0 0,0-1-1 0 0,0 1 84 0 0,-10-3-5836 0 0,5 0-6727 0 0</inkml:trace>
</inkml:ink>
</file>

<file path=ppt/ink/ink38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3:31.2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153 1 7914 0 0,'0'0'2696'0'0,"0"0"-949"0"0,0 0-580 0 0,0 0-133 0 0,0 0 186 0 0,0 0 218 0 0,0 0 101 0 0,0 0-102 0 0,0 0-262 0 0,0 0-245 0 0,0 15-247 0 0,-4 50-195 0 0,2-55-386 0 0,0-1 0 0 0,0 0 0 0 0,-1 1 0 0 0,0-1 0 0 0,-1 0 0 0 0,1 0 0 0 0,-2 0 0 0 0,1-1 0 0 0,-2 0 0 0 0,-3 6-102 0 0,-8 14 188 0 0,14-21-283 0 0,-1 0 0 0 0,1-1-1 0 0,-1 1 1 0 0,-1-1 0 0 0,1 0 0 0 0,-1 0 0 0 0,0 0-1 0 0,-1-1 1 0 0,1 0 0 0 0,-1 0 0 0 0,0 0 0 0 0,0-1-1 0 0,-4 2 96 0 0,-1-5-3813 0 0,8-1-1913 0 0,0 0-5652 0 0</inkml:trace>
</inkml:ink>
</file>

<file path=ppt/ink/ink38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3:48.2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 1 13147 0 0,'0'0'1671'0'0,"0"0"-354"0"0,0 0-190 0 0,0 0-4 0 0,0 0 46 0 0,0 0-61 0 0,0 0-176 0 0,0 0-236 0 0,0 0-210 0 0,0 0-168 0 0,0 0-96 0 0,-4 6-54 0 0,-25 61 377 0 0,22-31-274 0 0,1 0 0 0 0,2 0-1 0 0,1 0 1 0 0,2 1 0 0 0,2-1-1 0 0,4 34-270 0 0,-4-62 63 0 0,1-1 0 0 0,-1 1-1 0 0,1-1 1 0 0,1 0-1 0 0,-1 1 1 0 0,1-1-1 0 0,0 0 1 0 0,1 0-1 0 0,0-1 1 0 0,0 1-1 0 0,0-1 1 0 0,1 0-1 0 0,0 0 1 0 0,0 0-1 0 0,1-1 1 0 0,-1 1 0 0 0,1-1-1 0 0,3 2-62 0 0,-1-6 84 0 0,-1-1 0 0 0,0 0 0 0 0,1 0 0 0 0,-1 0 0 0 0,0-1 0 0 0,1 0 0 0 0,-1-1 0 0 0,0 1 0 0 0,0-1 1 0 0,0-1-1 0 0,0 1 0 0 0,0-1 0 0 0,-1-1 0 0 0,1 1 0 0 0,-1-1 0 0 0,0 0 0 0 0,0 0 0 0 0,0-1 0 0 0,-1 0 0 0 0,1 0 0 0 0,-1 0 0 0 0,-1-1 0 0 0,1 1 0 0 0,1-4-84 0 0,-1 4 39 0 0,160-197 321 0 0,-112 129-275 0 0,-46 118-524 0 0,-4-17 421 0 0,-4-21 19 0 0,0 0 0 0 0,1 0-1 0 0,0 0 1 0 0,0 0 0 0 0,1 1 0 0 0,0-1-1 0 0,0 0 1 0 0,0 0 0 0 0,1 0-1 0 0,0-1 1 0 0,1 1 0 0 0,0 0-1 0 0,0-1 1 0 0,0 1 0 0 0,0-1 0 0 0,1 0-1 0 0,0 0 1 0 0,1-1 0 0 0,-1 1-1 0 0,1-1 1 0 0,0 0 0 0 0,0 0-1 0 0,1-1 1 0 0,0 1 0 0 0,-1-1-1 0 0,1 0 1 0 0,4 1-1 0 0,-1-3 41 0 0,1 0 1 0 0,-1 0-1 0 0,1-1 1 0 0,0 0-1 0 0,0-1 0 0 0,0 0 1 0 0,-1-1-1 0 0,1 0 0 0 0,0 0 1 0 0,0-1-1 0 0,-1 0 0 0 0,1-1 1 0 0,-1 0-1 0 0,0-1 0 0 0,0 0 1 0 0,0 0-1 0 0,0-1 0 0 0,-1 0 1 0 0,0 0-1 0 0,0-1 0 0 0,0 0 1 0 0,-1 0-1 0 0,0-1 0 0 0,0 0 1 0 0,0 0-1 0 0,-1-1 0 0 0,1-2-41 0 0,73-85 396 0 0,-79 91-380 0 0,0 2-100 0 0,0 0 0 0 0,0 0 0 0 0,0 0 0 0 0,0 0 0 0 0,0 0 0 0 0,-1 0 0 0 0,1 0 0 0 0,-1 0 0 0 0,1 0 0 0 0,-1-1 1 0 0,0 1-1 0 0,0 0 0 0 0,0 0 0 0 0,0 0 0 0 0,0 0 0 0 0,-1-1 0 0 0,1 1 0 0 0,0 0 0 0 0,-1 0 0 0 0,0 0 0 0 0,0 0 0 0 0,1 0 0 0 0,-2-1 84 0 0,-6-34-6245 0 0,7 22-911 0 0,1 7-4529 0 0</inkml:trace>
</inkml:ink>
</file>

<file path=ppt/ink/ink38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3:48.8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 1 15923 0 0,'0'0'1666'0'0,"0"0"-392"0"0,0 0-285 0 0,0 0-117 0 0,0 0-58 0 0,0 0-51 0 0,0 0-12 0 0,0 0-14 0 0,0 0-43 0 0,0 0-73 0 0,0 0-109 0 0,-4 32-86 0 0,-11 104-73 0 0,12 17 546 0 0,24 93-104 0 0,-19-189-710 0 0,-4 0 1 0 0,-2 0 0 0 0,-7 37-86 0 0,-8 19 79 0 0,19-112-65 0 0,0-1 8 0 0,13-4 50 0 0,107-95 248 0 0,37-18-259 0 0,-158 117-62 0 0,1 0-1 0 0,-1 1 1 0 0,1-1 0 0 0,0 1-1 0 0,-1-1 1 0 0,1 1-1 0 0,-1-1 1 0 0,1 1 0 0 0,0-1-1 0 0,-1 1 1 0 0,1-1-1 0 0,0 1 1 0 0,0 0 0 0 0,0-1-1 0 0,-1 1 1 0 0,1-1-1 0 0,0 1 1 0 0,0 0 0 0 0,0-1-1 0 0,0 1 1 0 0,0-1-1 0 0,0 1 1 0 0,0 0 0 0 0,0-1-1 0 0,0 1 1 0 0,0-1-1 0 0,1 1 1 0 0,-1 0 0 0 0,0-1-1 0 0,0 1 1 0 0,0-1-1 0 0,1 1 1 0 0,-1-1 0 0 0,0 1-1 0 0,1-1 1 0 0,-1 1-1 0 0,1-1 1 0 0,-1 1 0 0 0,0-1-1 0 0,1 1 1 0 0,-1-1-1 0 0,1 0 1 0 0,-1 1 0 0 0,1-1-1 0 0,-1 0 1 0 0,1 1-1 0 0,-1-1 1 0 0,1 0 0 0 0,0 0-1 0 0,-1 1 1 0 0,1-1-1 0 0,-1 0 1 0 0,1 0 0 0 0,0 0-1 0 0,-1 0 1 0 0,1 0-1 0 0,-1 0 1 0 0,1 0 0 0 0,0 0-1 0 0,-1 0 1 0 0,1 0-1 0 0,-1 0 1 0 0,1 0 0 0 0,0-1-1 0 0,-1 1 1 0 0,1 0-1 0 0,-1 0 1 0 0,1-1 0 0 0,-1 1-1 0 0,1-1 2 0 0,-2 15 27 0 0,-2 46 2 0 0,8 74 21 0 0,28-78-47 0 0,-31-63-11415 0 0,-2 3-308 0 0</inkml:trace>
  <inkml:trace contextRef="#ctx0" brushRef="#br0" timeOffset="453.959">630 877 14539 0 0,'0'0'1751'0'0,"0"0"-284"0"0,0 0-32 0 0,0 0 8 0 0,0 0-99 0 0,0 0-185 0 0,0 0-203 0 0,0 0-183 0 0,0 0-157 0 0,0 0-121 0 0,0 0-109 0 0,0 0-63 0 0,34-5-40 0 0,101-16-22 0 0,-83 2 117 0 0,-46 12-274 0 0,-1 3-53 0 0,0-1 0 0 0,-1 0 0 0 0,0 0 0 0 0,1 0 0 0 0,-2 0 0 0 0,1-1 0 0 0,0 0 0 0 0,-1 0 0 0 0,0 0 0 0 0,-1 0 0 0 0,1 0 0 0 0,-1 0 0 0 0,-1-1 0 0 0,1 1 0 0 0,-1-1 0 0 0,0 1 0 0 0,0-1 0 0 0,-1 0 0 0 0,0 1 0 0 0,0-2-51 0 0,-1 6-12 0 0,-1-1 1 0 0,1 1-1 0 0,-1 0 1 0 0,1-1-1 0 0,-1 1 0 0 0,0 0 1 0 0,0 0-1 0 0,0 0 1 0 0,0 0-1 0 0,0 1 1 0 0,-1-1-1 0 0,1 0 1 0 0,0 1-1 0 0,-1 0 0 0 0,1-1 1 0 0,-1 1-1 0 0,0 0 1 0 0,1 0-1 0 0,-1 1 1 0 0,0-1-1 0 0,1 0 1 0 0,-1 1-1 0 0,0 0 0 0 0,0 0 1 0 0,0 0-1 0 0,1 0 1 0 0,-1 0-1 0 0,0 0 1 0 0,0 1-1 0 0,0-1 1 0 0,1 1-1 0 0,-2 0 12 0 0,-6-1-61 0 0,0 2 17 0 0,1 0 1 0 0,-1 0-1 0 0,0 1 0 0 0,1 0 0 0 0,0 1 1 0 0,0 0-1 0 0,0 1 0 0 0,0-1 0 0 0,1 2 1 0 0,-1-1-1 0 0,1 1 0 0 0,1 0 0 0 0,-1 1 1 0 0,-5 7 43 0 0,-6 2-71 0 0,3-3 17 0 0,1 1-1 0 0,1 1 0 0 0,0 0 1 0 0,1 1-1 0 0,1 0 0 0 0,0 1 0 0 0,1 2 55 0 0,9-17-22 0 0,-1 0-1 0 0,2 1 0 0 0,-1-1 0 0 0,0 1 0 0 0,0-1 0 0 0,1 1 0 0 0,-1 0 1 0 0,1 0-1 0 0,0-1 0 0 0,0 1 0 0 0,0 0 0 0 0,0 0 0 0 0,1 0 0 0 0,-1 0 1 0 0,1 0-1 0 0,0 0 0 0 0,0 1 0 0 0,0-1 0 0 0,0 0 0 0 0,0 0 0 0 0,1 0 1 0 0,-1 0-1 0 0,1 0 0 0 0,0 0 0 0 0,0 0 0 0 0,0 0 0 0 0,0-1 0 0 0,0 1 0 0 0,1 0 1 0 0,-1 0-1 0 0,1-1 0 0 0,0 1 0 0 0,0-1 0 0 0,0 0 0 0 0,0 1 0 0 0,0-1 1 0 0,0 0-1 0 0,1 0 0 0 0,-1 0 0 0 0,1-1 0 0 0,-1 1 0 0 0,1 0 23 0 0,28 4-594 0 0,-1-1 0 0 0,1-1 1 0 0,0-1-1 0 0,0-2 0 0 0,0-1 0 0 0,24-3 594 0 0,-42 2-388 0 0,65-7-2939 0 0,-28 1-2113 0 0,-32 4 1927 0 0,2-1-6532 0 0</inkml:trace>
  <inkml:trace contextRef="#ctx0" brushRef="#br0" timeOffset="695.161">1172 962 6713 0 0,'0'0'3036'0'0,"0"0"-1016"0"0,0 0-375 0 0,0 0-34 0 0,0 0-68 0 0,0 0-166 0 0,0 0-230 0 0,0 0-189 0 0,0 0-112 0 0,0 0-28 0 0,0 0 19 0 0,0 0 14 0 0,-6 8-12 0 0,-18 27-36 0 0,25-34 2061 0 0,18-20-1947 0 0,201-289 937 0 0,-219 309-1938 0 0,-1-1 1 0 0,0 1-1 0 0,0-1 1 0 0,0 1-1 0 0,0-1 1 0 0,1 0-1 0 0,-1 1 1 0 0,0-1-1 0 0,0 0 1 0 0,1 1-1 0 0,-1-1 1 0 0,0 0-1 0 0,0 1 1 0 0,1-1-1 0 0,-1 0 1 0 0,0 1-1 0 0,1-1 0 0 0,-1 0 1 0 0,1 0-1 0 0,-1 0 1 0 0,0 1-1 0 0,1-1 1 0 0,-1 0-1 0 0,1 0 1 0 0,-1 0-1 0 0,1 0 1 0 0,-1 0-1 0 0,0 0 1 0 0,1 0-1 0 0,-1 0 1 0 0,1 0-1 0 0,-1 0 1 0 0,1 0-1 0 0,-1 0 1 0 0,1 0-1 0 0,-1 0 1 0 0,0 0-1 0 0,1 0 1 0 0,-1 0-1 0 0,1-1 1 0 0,-1 1-1 0 0,0 0 1 0 0,1 0-1 0 0,-1 0 1 0 0,1-1-1 0 0,-1 1 1 0 0,0 0-1 0 0,1-1 1 0 0,-1 1-1 0 0,0 0 1 0 0,0-1-1 0 0,1 1 1 0 0,-1 0-1 0 0,0-1 1 0 0,0 1-1 0 0,1 0 1 0 0,-1-1 83 0 0,-9 38-9225 0 0,3-29-2660 0 0</inkml:trace>
  <inkml:trace contextRef="#ctx0" brushRef="#br0" timeOffset="1051.855">1516 870 6417 0 0,'0'0'3049'0'0,"0"0"-551"0"0,0 0-299 0 0,0 0-125 0 0,0 0-140 0 0,0 0-189 0 0,0 0-202 0 0,0 0-225 0 0,0 0-178 0 0,0 0-149 0 0,0 0-148 0 0,35 5-138 0 0,108 13-119 0 0,-75-22 160 0 0,-57-1-548 0 0,-5 4-121 0 0,1 0 0 0 0,-1 0 0 0 0,0-1 0 0 0,0 0 0 0 0,0-1 0 0 0,0 1 0 0 0,0-1-1 0 0,-1 0 1 0 0,1 0 0 0 0,-1-1 0 0 0,1 0 0 0 0,-1 0 0 0 0,-1 0 0 0 0,1 0 0 0 0,0-1 0 0 0,-1 0 0 0 0,0 0 0 0 0,0 0 0 0 0,-1 0 0 0 0,1-1 0 0 0,-1 1 0 0 0,-1-1 0 0 0,1 0-1 0 0,-1 0 1 0 0,1 0 0 0 0,-2 0 0 0 0,1-1 0 0 0,-1 1 0 0 0,0-2-77 0 0,-3 5-9 0 0,0 0 0 0 0,0 1 0 0 0,0-1 0 0 0,0 0 0 0 0,-1 1 0 0 0,1 0 0 0 0,-1-1-1 0 0,0 1 1 0 0,1 0 0 0 0,-1 0 0 0 0,0 1 0 0 0,0-1 0 0 0,-1 1 0 0 0,1-1 0 0 0,0 1 0 0 0,0 0 0 0 0,-1 0 0 0 0,1 0 0 0 0,0 1 0 0 0,-1-1-1 0 0,1 1 1 0 0,-1 0 0 0 0,1 0 0 0 0,-1 0 0 0 0,1 0 0 0 0,-1 1 9 0 0,-8 0-41 0 0,0 0-1 0 0,0 1 1 0 0,0 1-1 0 0,0 0 1 0 0,1 1-1 0 0,-1 0 1 0 0,1 1-1 0 0,0 0 0 0 0,0 0 1 0 0,1 1-1 0 0,-1 1 1 0 0,1 0-1 0 0,1 0 1 0 0,-1 1-1 0 0,1 0 1 0 0,1 1-1 0 0,-1 0 1 0 0,1 0-1 0 0,1 1 1 0 0,0 0-1 0 0,0 0 1 0 0,1 1-1 0 0,1-1 1 0 0,-4 9 41 0 0,7-14-2 0 0,1-1 0 0 0,-1 0 0 0 0,1 0 0 0 0,0 1 1 0 0,0-1-1 0 0,0 1 0 0 0,1-1 0 0 0,0 1 0 0 0,-1-1 0 0 0,2 1 0 0 0,-1-1 0 0 0,0 1 1 0 0,1-1-1 0 0,0 1 0 0 0,0-1 0 0 0,0 1 0 0 0,1-1 0 0 0,-1 0 0 0 0,1 0 1 0 0,0 0-1 0 0,1 0 0 0 0,-1 0 0 0 0,0 0 0 0 0,1 0 0 0 0,0-1 0 0 0,0 1 0 0 0,0-1 1 0 0,0 0-1 0 0,1 0 0 0 0,2 2 2 0 0,19 8 3 0 0,1-1 1 0 0,1 0 0 0 0,0-2-1 0 0,0-2 1 0 0,1 0-1 0 0,0-2 1 0 0,1-1-1 0 0,-1-1 1 0 0,1-1-1 0 0,0-2 1 0 0,17-1-4 0 0,-14 2-79 0 0,45-2-1350 0 0,-28-7-7034 0 0,-38 3-3725 0 0</inkml:trace>
</inkml:ink>
</file>

<file path=ppt/ink/ink38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3:51.4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178 0 11418 0 0,'0'0'2125'0'0,"0"0"-478"0"0,0 0-280 0 0,0 0-4 0 0,0 0 14 0 0,0 0-80 0 0,0 0-224 0 0,0 0-243 0 0,0 0-214 0 0,0 0-165 0 0,0 0-110 0 0,0 0-72 0 0,7 34 1300 0 0,-6 1-1447 0 0,-1 0 1 0 0,-2 0-1 0 0,-2-1 1 0 0,-1 1-1 0 0,-2-1 0 0 0,-1 0 1 0 0,-1-1-1 0 0,-2 0 1 0 0,-2 0-1 0 0,0-1 1 0 0,-3-1-1 0 0,-3 5-122 0 0,-28 71 93 0 0,40-87-48 0 0,1 0 0 0 0,1-1 0 0 0,0 2 0 0 0,2-1 0 0 0,0 0 1 0 0,2 1-1 0 0,0 0 0 0 0,1 5-45 0 0,1-24 35 0 0,0-1 0 0 0,1 1 0 0 0,-1-1-1 0 0,1 1 1 0 0,-1-1 0 0 0,1 0 0 0 0,-1 0 0 0 0,1 1 0 0 0,-1-1 0 0 0,1 0 0 0 0,0 0 0 0 0,0-1-1 0 0,0 1 1 0 0,0 0 0 0 0,-1-1 0 0 0,1 1 0 0 0,0-1 0 0 0,0 1 0 0 0,0-1 0 0 0,0 0 0 0 0,0 0-1 0 0,0 0 1 0 0,0 0 0 0 0,0 0 0 0 0,2-1-35 0 0,142-13 1240 0 0,-106 10-1104 0 0,-39 4-170 0 0,-1 0-58 0 0,0 0-3 0 0,0 0-45 0 0,0 0-68 0 0,0 0-65 0 0,0 0-161 0 0,5 2-4631 0 0,-3-1-4752 0 0,-2-1-1939 0 0</inkml:trace>
</inkml:ink>
</file>

<file path=ppt/ink/ink38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3:51.7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18036 0 0,'0'0'1830'0'0,"0"0"-676"0"0,0 0-357 0 0,0 0 42 0 0,0 0 99 0 0,0 0 27 0 0,0 0-85 0 0,0 0-159 0 0,0 0-135 0 0,0 0-110 0 0,0 0-64 0 0,0 0-61 0 0,0 0-41 0 0,4 26-46 0 0,12 80-76 0 0,-12 61 26 0 0,-4-165 133 0 0,0 7-1961 0 0,12-6-10689 0 0,-8-6 529 0 0</inkml:trace>
</inkml:ink>
</file>

<file path=ppt/ink/ink38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3:54.9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14 181 14643 0 0,'0'0'2457'0'0,"0"0"-810"0"0,0 0-343 0 0,0 0 18 0 0,0 0-18 0 0,0 0-167 0 0,0 0-218 0 0,0 0-201 0 0,0 0-195 0 0,0 0-143 0 0,0 0-74 0 0,0 0-32 0 0,0 0-61 0 0,-3-1 10 0 0,-7-1 45 0 0,25 3 106 0 0,17 1 115 0 0,232-16 703 0 0,-97-5-1052 0 0,-166 19-127 0 0,-1 0 14 0 0,0 0 37 0 0,0 0-3 0 0,-16-7 265 0 0,-7-4-536 0 0,-45-32 279 0 0,50-11-4340 0 0,18 48 3103 0 0,-1-5-2478 0 0,2 4-1646 0 0,0-1-7105 0 0</inkml:trace>
</inkml:ink>
</file>

<file path=ppt/ink/ink38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3:52.4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0 162 17660 0 0,'0'0'1625'0'0,"0"0"-476"0"0,0 0-241 0 0,0 0 0 0 0,0 0-22 0 0,0 0-108 0 0,0 0-116 0 0,0 0-113 0 0,0 0-55 0 0,0 0-30 0 0,0 0-55 0 0,0 0-51 0 0,0 0-33 0 0,22 3-35 0 0,137 9 415 0 0,73-23-13 0 0,-171 0-1311 0 0,-57 10-275 0 0,6-1 273 0 0,-8 1-4209 0 0,-2 1-4445 0 0,-2 0-2004 0 0</inkml:trace>
  <inkml:trace contextRef="#ctx0" brushRef="#br0" timeOffset="214.86">103 335 16460 0 0,'0'0'3330'0'0,"0"0"-2049"0"0,0 0-747 0 0,0 0 60 0 0,0 0 187 0 0,0 0 115 0 0,0 0-43 0 0,0 0-146 0 0,0 0-152 0 0,0 0-142 0 0,0 0-135 0 0,0 0-89 0 0,0 0-81 0 0,30 4-64 0 0,94 14-61 0 0,-15-13-1243 0 0,-58-15-7188 0 0,-41 8 5440 0 0,5-2-8978 0 0</inkml:trace>
  <inkml:trace contextRef="#ctx0" brushRef="#br0" timeOffset="882.968">632 597 17428 0 0,'0'0'2033'0'0,"0"0"-990"0"0,0 0-340 0 0,0 0 153 0 0,0 0 117 0 0,0 0-13 0 0,0 0-139 0 0,0 0-198 0 0,0 0-168 0 0,0 0-102 0 0,0 0-77 0 0,0 0-53 0 0,18-29-19 0 0,58-90 0 0 0,97-124 936 0 0,-168 236-1131 0 0,1 0 0 0 0,0 1-1 0 0,0-1 1 0 0,1 1-1 0 0,-1 0 1 0 0,1 1 0 0 0,1 0-1 0 0,-1 0 1 0 0,1 0-1 0 0,-1 1 1 0 0,7-2-9 0 0,-12 7-14 0 0,-1 0 0 0 0,0 0-1 0 0,1 0 1 0 0,-1 0 0 0 0,0 0 0 0 0,0 0-1 0 0,0 1 1 0 0,0-1 0 0 0,0 0-1 0 0,0 1 1 0 0,0-1 0 0 0,0 0 0 0 0,0 1-1 0 0,-1 0 1 0 0,1-1 0 0 0,-1 1 0 0 0,1-1-1 0 0,-1 1 1 0 0,1 0 0 0 0,-1-1 0 0 0,0 1-1 0 0,0 0 1 0 0,0-1 0 0 0,0 1 0 0 0,0 0-1 0 0,0-1 1 0 0,0 1 0 0 0,-1 0 0 0 0,1-1-1 0 0,-1 1 1 0 0,1-1 0 0 0,-1 1 14 0 0,1 5-7 0 0,-4 113-50 0 0,4-118 56 0 0,0-1 0 0 0,0 1 0 0 0,0-1 0 0 0,0 1 0 0 0,1-1 0 0 0,-1 1 1 0 0,0-1-1 0 0,1 0 0 0 0,-1 1 0 0 0,1-1 0 0 0,-1 1 0 0 0,1-1 0 0 0,0 0 0 0 0,-1 0 0 0 0,1 1 0 0 0,0-1 0 0 0,0 0 1 0 0,0 0-1 0 0,0 0 0 0 0,0 0 0 0 0,0 0 0 0 0,0 0 0 0 0,0 0 0 0 0,1 0 0 0 0,-1-1 0 0 0,0 1 0 0 0,1 0 0 0 0,-1-1 1 0 0,0 1-1 0 0,1-1 0 0 0,-1 1 0 0 0,0-1 0 0 0,1 0 0 0 0,-1 1 0 0 0,1-1 0 0 0,-1 0 0 0 0,1 0 0 0 0,-1 0 0 0 0,1 0 0 0 0,-1 0 1 0 0,1-1-1 0 0,-1 1 0 0 0,0 0 0 0 0,1-1 0 0 0,0 0 1 0 0,63-25 210 0 0,-32-1-152 0 0,-2-2-1 0 0,-1-1 0 0 0,-1-1 0 0 0,-2-2 1 0 0,-1-1-1 0 0,18-31-57 0 0,-36 54 7 0 0,6-4 26 0 0,-13 14-18 0 0,-1 1 0 0 0,-21 122 185 0 0,16-98-238 0 0,1 0-1 0 0,1 1 1 0 0,0-1 0 0 0,2 1 0 0 0,2-1-1 0 0,1 21 39 0 0,18 0-1516 0 0,-8-35-2030 0 0,0-6-4341 0 0,-8-4-3658 0 0</inkml:trace>
  <inkml:trace contextRef="#ctx0" brushRef="#br0" timeOffset="1136.955">1554 291 19860 0 0,'0'0'1335'0'0,"0"0"-720"0"0,0 0-195 0 0,0 0 108 0 0,0 0 99 0 0,0 0 13 0 0,0 0-98 0 0,0 0-128 0 0,0 0-100 0 0,0 0-100 0 0,0 0-111 0 0,0 0-36 0 0,0 0-37 0 0,-2 32-35 0 0,-7 100-28 0 0,8-71-1190 0 0,11-51-2129 0 0,0-9-6592 0 0,-9-1 8767 0 0,-1 0-8798 0 0</inkml:trace>
  <inkml:trace contextRef="#ctx0" brushRef="#br0" timeOffset="1541.12">1644 0 15563 0 0,'0'0'2852'0'0,"0"0"-819"0"0,0 0-598 0 0,0 0-329 0 0,0 0-255 0 0,0 0-263 0 0,0 0-236 0 0,0 0-159 0 0,0 0-94 0 0,0 0-32 0 0,0 0 18 0 0,0 0 12 0 0,0 0-2 0 0,0 21 29 0 0,2 67-31 0 0,21 26 98 0 0,-15-93-165 0 0,88 213 27 0 0,-96-233-32 0 0,0 0 0 0 0,0-1 0 0 0,0 1 0 0 0,0 0 0 0 0,0 0 1 0 0,0-1-1 0 0,0 1 0 0 0,1 0 0 0 0,-1-1 0 0 0,0 1 0 0 0,0 0 0 0 0,1 0 0 0 0,-1-1 1 0 0,0 1-1 0 0,1 0 0 0 0,-1-1 0 0 0,0 1 0 0 0,1-1 0 0 0,-1 1 0 0 0,1 0 0 0 0,-1-1 1 0 0,1 1-1 0 0,-1-1 0 0 0,1 1 0 0 0,0-1 0 0 0,-1 1 0 0 0,1-1 0 0 0,-1 0 0 0 0,1 1 1 0 0,0-1-1 0 0,-1 0 0 0 0,1 0 0 0 0,0 1 0 0 0,0-1 0 0 0,-1 0 0 0 0,1 0 0 0 0,0 0 1 0 0,0 0-1 0 0,-1 0 0 0 0,1 0 0 0 0,0 0 0 0 0,0 0 0 0 0,-1 0 0 0 0,1 0 0 0 0,0 0 1 0 0,0-1-1 0 0,-1 1 0 0 0,1 0 0 0 0,0 0 0 0 0,-1-1 0 0 0,1 1 0 0 0,0-1 0 0 0,-1 1 1 0 0,1 0-1 0 0,-1-1 0 0 0,1 1 0 0 0,-1-1 0 0 0,1 1 0 0 0,-1-1 0 0 0,1 0 0 0 0,-1 1 1 0 0,1-1-1 0 0,-1 1 0 0 0,1-1 0 0 0,-1 0 0 0 0,0 1 0 0 0,0-1 0 0 0,1 0 0 0 0,-1 0-20 0 0,15-29 370 0 0,-1-1 0 0 0,-1 0 1 0 0,-1-2-1 0 0,-3 1 1 0 0,2-8-372 0 0,35-104 163 0 0,8 26-630 0 0,-51 111 1130 0 0,-2 3-3422 0 0,-8 8-12138 0 0,3 3 2976 0 0</inkml:trace>
  <inkml:trace contextRef="#ctx0" brushRef="#br0" timeOffset="1786.676">2156 335 24853 0 0,'0'0'514'0'0,"0"0"-298"0"0,0 0 3 0 0,0 0 73 0 0,0 0 42 0 0,0 0-14 0 0,0 0-88 0 0,0 0-94 0 0,0 0-53 0 0,0 0-25 0 0,0 0-26 0 0,0 0-5 0 0,-4 31-37 0 0,-11 96-50 0 0,14-90-43 0 0,8-35-154 0 0,-3-4-87 0 0,3 3-777 0 0,10-2-2807 0 0,-8-2-4910 0 0,-5-1-2965 0 0</inkml:trace>
</inkml:ink>
</file>

<file path=ppt/ink/ink3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5:20.9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641 125 2825 0 0,'0'0'3547'0'0,"0"0"-1308"0"0,0 0-582 0 0,0 0 6 0 0,0 0 189 0 0,0 0 83 0 0,0 0-208 0 0,0 0-417 0 0,0 0-394 0 0,0 0-304 0 0,0 0-163 0 0,-7 8-56 0 0,-72 98 1336 0 0,43-55-1320 0 0,-2-2 0 0 0,-2-1 0 0 0,-2-2-1 0 0,-3-1-408 0 0,31-33-28 0 0,-1 4-77 0 0,0-1 0 0 0,-2-1 0 0 0,0-1 0 0 0,0 0 0 0 0,-1-1 0 0 0,-1-1 0 0 0,0 0 0 0 0,0-2 0 0 0,-1 0 0 0 0,0-1 0 0 0,-1-1 0 0 0,0-1 0 0 0,-3 0 105 0 0,21-6-143 0 0,0 0 0 0 0,0 1 0 0 0,0-1 0 0 0,0-1 0 0 0,0 1 0 0 0,0 0 0 0 0,1-1 0 0 0,-1 1 0 0 0,0-1 0 0 0,0 0 0 0 0,0 0 0 0 0,1 0 0 0 0,-1 0 0 0 0,0-1 0 0 0,1 1 0 0 0,-1-1 0 0 0,1 1 0 0 0,0-1 0 0 0,-1 0 0 0 0,1 0 0 0 0,0 0 0 0 0,0 0 0 0 0,0 0 0 0 0,1-1 0 0 0,-1 1 0 0 0,0-1 0 0 0,1 1 0 0 0,0-1 0 0 0,-1 1 0 0 0,1-1 0 0 0,0 0 0 0 0,0 0 0 0 0,1 1 0 0 0,-1-1 1 0 0,0 0-1 0 0,1-1 143 0 0,6-109-2704 0 0,1 90 3001 0 0,1 0 0 0 0,1 0 1 0 0,0 1-1 0 0,2 0 1 0 0,1 1-1 0 0,1 0 0 0 0,6-7-297 0 0,-16 25 166 0 0,0 0-1 0 0,0 0 1 0 0,1 0-1 0 0,0 0 1 0 0,-1 1-1 0 0,1-1 1 0 0,0 1-1 0 0,0 0 1 0 0,1 1-1 0 0,-1-1 1 0 0,0 1-1 0 0,0-1 1 0 0,1 1-1 0 0,-1 1 1 0 0,1-1-1 0 0,-1 0 1 0 0,1 1-1 0 0,-1 0 1 0 0,1 0-1 0 0,-1 1 1 0 0,1-1-1 0 0,-1 1 0 0 0,1 0 1 0 0,-1 0-1 0 0,0 0 1 0 0,1 1-1 0 0,-1-1 1 0 0,0 1-1 0 0,0 0 1 0 0,0 1-1 0 0,0-1 1 0 0,-1 0-1 0 0,1 1 1 0 0,-1 0-1 0 0,2 1-165 0 0,298 154 2601 0 0,-292-153-2555 0 0,11 5 2 0 0,0 1 1 0 0,-1 1-1 0 0,0 0 0 0 0,-1 2 1 0 0,-1 0-1 0 0,8 8-48 0 0,-50-37-25 0 0,-77-100-2995 0 0,80 76 1163 0 0,2 0 0 0 0,2-2 0 0 0,1 1 1 0 0,2-2-1 0 0,-6-38 1857 0 0,-3-46 996 0 0,19 125 2995 0 0,-7 49-2238 0 0,-15 333 2818 0 0,22-339-4948 0 0,-11 100 1090 0 0,-6-49-6939 0 0,18-85-720 0 0,0-1-4903 0 0</inkml:trace>
</inkml:ink>
</file>

<file path=ppt/ink/ink38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3:55.9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1 306 4081 0 0,'0'0'3157'0'0,"0"0"-1250"0"0,0 0-508 0 0,0 0-78 0 0,0 0 58 0 0,0 0 51 0 0,0 0-14 0 0,0 0-96 0 0,0 0-149 0 0,0 0-170 0 0,15-4-140 0 0,114-26 1308 0 0,-112 25-1901 0 0,-1 2 0 0 0,1 0 0 0 0,0 0 1 0 0,0 2-1 0 0,0 0 0 0 0,0 1 1 0 0,1 1-1 0 0,-1 0 0 0 0,0 1 1 0 0,7 3-269 0 0,13 10 784 0 0,-63-23-33 0 0,-71-61-967 0 0,-24-34-1408 0 0,89 61-1978 0 0,9-4-4577 0 0,20 34-3054 0 0</inkml:trace>
</inkml:ink>
</file>

<file path=ppt/ink/ink38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3:58.7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82 0 12779 0 0,'0'0'1915'0'0,"0"0"-312"0"0,0 0-212 0 0,0 0-43 0 0,0 0 7 0 0,0 0-107 0 0,0 0-177 0 0,0 0-223 0 0,0 0-224 0 0,0 0-186 0 0,0 0-151 0 0,0 0-105 0 0,0 0-26 0 0,-2 3 39 0 0,-2 6-87 0 0,1 1-1 0 0,1-1 1 0 0,0 0 0 0 0,0 1-1 0 0,1 0 1 0 0,0-1-1 0 0,0 1 1 0 0,1 0 0 0 0,1-1-1 0 0,0 1 1 0 0,1 4-108 0 0,-1 23 164 0 0,-3 36 18 0 0,-3 0 0 0 0,-3 0 0 0 0,-8 24-182 0 0,7-50 34 0 0,-19 167 72 0 0,78-206 257 0 0,-28-10-223 0 0,0 0 1 0 0,0-2-1 0 0,0-1 1 0 0,0 0-1 0 0,-1-2 1 0 0,9-4-141 0 0,101-22 286 0 0,-94 28-1195 0 0,-38 1-984 0 0,0-1-1144 0 0,1 3-2758 0 0,0-1-5200 0 0</inkml:trace>
</inkml:ink>
</file>

<file path=ppt/ink/ink38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3:59.1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 12 12715 0 0,'0'0'1827'0'0,"0"0"-186"0"0,0 0-172 0 0,0 0-17 0 0,0 0-62 0 0,0 0-139 0 0,0 0-207 0 0,0 0-244 0 0,0 0-256 0 0,0 0-166 0 0,0 0-130 0 0,0 0-75 0 0,0 0 8 0 0,2-1-3 0 0,162-9 1270 0 0,-163 10-1445 0 0,1 0-1 0 0,-1-1 1 0 0,0 1-1 0 0,0 0 1 0 0,1 0-1 0 0,-1 1 1 0 0,0-1-1 0 0,0 0 1 0 0,1 0-1 0 0,-1 1 1 0 0,0-1 0 0 0,0 0-1 0 0,1 1 1 0 0,-1 0-1 0 0,0-1 1 0 0,0 1-1 0 0,0 0 1 0 0,0-1-1 0 0,0 1 1 0 0,0 0-1 0 0,0 0 1 0 0,0 0-1 0 0,0 0 1 0 0,0 0 0 0 0,-1 0-1 0 0,1 0 1 0 0,0 0-1 0 0,-1 0 1 0 0,1 0-1 0 0,0 0 1 0 0,-1 0-1 0 0,0 1 1 0 0,1-1-1 0 0,-1 0 1 0 0,0 0-1 0 0,1 1 1 0 0,-1-1 0 0 0,0 0-1 0 0,0 1 1 0 0,0-1-1 0 0,0 0 1 0 0,0 0-1 0 0,0 1 1 0 0,-1-1-1 0 0,1 0 1 0 0,0 0-1 0 0,-1 1 1 0 0,1-1-1 0 0,-1 0 1 0 0,1 0 0 0 0,-1 1-3 0 0,-33 59 295 0 0,-158 113 139 0 0,192-173-430 0 0,0-1 0 0 0,0 1-1 0 0,0 0 1 0 0,-1-1 0 0 0,1 1 0 0 0,0 0 0 0 0,0-1-1 0 0,0 1 1 0 0,0 0 0 0 0,0-1 0 0 0,0 1 0 0 0,0 0 0 0 0,1 0-1 0 0,-1-1 1 0 0,0 1 0 0 0,0-1 0 0 0,0 1 0 0 0,1 0-1 0 0,-1-1 1 0 0,0 1 0 0 0,1 0 0 0 0,-1-1 0 0 0,0 1 0 0 0,1-1-1 0 0,-1 1 1 0 0,1-1 0 0 0,-1 1 0 0 0,1-1 0 0 0,-1 1 0 0 0,1-1-1 0 0,0 0 1 0 0,-1 1 0 0 0,1-1 0 0 0,-1 0 0 0 0,1 1-1 0 0,0-1 1 0 0,-1 0 0 0 0,1 0 0 0 0,0 0 0 0 0,-1 1 0 0 0,1-1-1 0 0,0 0 1 0 0,-1 0 0 0 0,1 0 0 0 0,0 0 0 0 0,-1 0-1 0 0,1 0 1 0 0,0 0 0 0 0,-1 0 0 0 0,1-1 0 0 0,0 1-4 0 0,43 5 216 0 0,-18-4-121 0 0,0-3 1 0 0,0 0-1 0 0,0-1 1 0 0,-1-2 0 0 0,1 0-1 0 0,7-4-95 0 0,-29 8-94 0 0,11-8-1394 0 0,-16 4-2771 0 0,-4-2-3839 0 0,1 3-4120 0 0</inkml:trace>
</inkml:ink>
</file>

<file path=ppt/ink/ink38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3:57.8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476 229 0 0 0,'0'0'768'0'0,"0"0"-166"0"0,0 0-36 0 0,0 0 172 0 0,0 0 278 0 0,0 0 268 0 0,0 0 131 0 0,0 0-25 0 0,0 0-156 0 0,0 0-172 0 0,0 0-141 0 0,8-4-106 0 0,24-14 13 0 0,-24 14 31 0 0,-8 4 39 0 0,0 0 45 0 0,0 0 1 0 0,0 0-45 0 0,-23 10 2568 0 0,-15 2-2583 0 0,-9 3-850 0 0,-271 99 1749 0 0,242-88-1053 0 0,120-7-773 0 0,135 7 278 0 0,-177-27-231 0 0,0 1 0 0 0,1-1 1 0 0,-1 1-1 0 0,0 0 0 0 0,0 0 1 0 0,1 0-1 0 0,-1 0 0 0 0,0 0 1 0 0,1 1-1 0 0,-1-1 0 0 0,0 1 1 0 0,0-1-1 0 0,1 1 0 0 0,-1 0 1 0 0,0 0-1 0 0,0 0 0 0 0,0 0 1 0 0,0 0-1 0 0,0 0 0 0 0,0 1 1 0 0,0-1-1 0 0,-1 1 0 0 0,1-1 1 0 0,0 1-1 0 0,-1 0 0 0 0,1 0 0 0 0,-1 0 1 0 0,0-1-1 0 0,1 1 0 0 0,-1 0 1 0 0,0 1-1 0 0,0-1 0 0 0,-1 0 1 0 0,1 0-1 0 0,0 0 0 0 0,-1 1 1 0 0,1-1-1 0 0,-1 0 0 0 0,1 0 1 0 0,-1 1-1 0 0,0-1 0 0 0,0 0 1 0 0,0 1-1 0 0,-1-1 0 0 0,1 0 1 0 0,-1 1-5 0 0,-8 13 45 0 0,-1-1 1 0 0,-1 0 0 0 0,0-1 0 0 0,-1 0-1 0 0,0-1 1 0 0,-1-1 0 0 0,-1 1 0 0 0,-8 4-46 0 0,2 1 26 0 0,-142 117 400 0 0,161-135-421 0 0,0 1-1 0 0,0-1 0 0 0,0 1 0 0 0,1-1 0 0 0,-1 1 1 0 0,0 0-1 0 0,0-1 0 0 0,0 1 0 0 0,1 0 0 0 0,-1 0 1 0 0,1 0-1 0 0,-1 0 0 0 0,0-1 0 0 0,1 1 1 0 0,-1 0-1 0 0,1 0 0 0 0,0 0 0 0 0,-1 0 0 0 0,1 0 1 0 0,0 0-1 0 0,0 0 0 0 0,-1 0 0 0 0,1 0 0 0 0,0 1 1 0 0,0-1-1 0 0,0 0 0 0 0,0 0 0 0 0,1 0 0 0 0,-1 0 1 0 0,0 0-1 0 0,0 0 0 0 0,1 0 0 0 0,-1 0 1 0 0,0 0-1 0 0,1 0 0 0 0,-1 0 0 0 0,1 0 0 0 0,-1-1 1 0 0,1 1-1 0 0,-1 0 0 0 0,1 0 0 0 0,0 0 0 0 0,0 0 1 0 0,-1-1-1 0 0,1 1 0 0 0,0 0 0 0 0,0-1 0 0 0,0 1 1 0 0,0-1-1 0 0,0 1 0 0 0,-1-1 0 0 0,1 1 0 0 0,0-1 1 0 0,0 0-1 0 0,0 1 0 0 0,0-1 0 0 0,0 0 1 0 0,1 0-1 0 0,-1 0 0 0 0,0 0 0 0 0,0 0 0 0 0,0 0 1 0 0,0 0-1 0 0,1 0-4 0 0,25 8 66 0 0,0 0 0 0 0,1-2 1 0 0,0-2-1 0 0,0 0 0 0 0,0-2 1 0 0,1-1-1 0 0,17-1-66 0 0,-45 0-233 0 0,-1 0-97 0 0,0 0-99 0 0,0 0-94 0 0,-9-30-3598 0 0,-30-113-11986 0 0,34 124 11827 0 0</inkml:trace>
  <inkml:trace contextRef="#ctx0" brushRef="#br0" timeOffset="300.553">141 1 5105 0 0,'0'0'3197'0'0,"0"0"-531"0"0,0 0-434 0 0,0 0-313 0 0,0 0-258 0 0,0 0-206 0 0,0 0-197 0 0,0 0-179 0 0,0 0-160 0 0,0 0-189 0 0,0 0-191 0 0,0 0-163 0 0,0 0-79 0 0,-15 0 6 0 0,-45 5 22 0 0,58-4-303 0 0,0 1 0 0 0,1-1 0 0 0,0 1 0 0 0,-1-1 0 0 0,1 1 0 0 0,0-1 1 0 0,0 1-1 0 0,0 0 0 0 0,0-1 0 0 0,0 1 0 0 0,0 0 0 0 0,0 0 0 0 0,1 0 0 0 0,-1 0 0 0 0,1-1 0 0 0,-1 1 0 0 0,1 0 0 0 0,0 0 0 0 0,-1 0 0 0 0,1 0 0 0 0,0 0 0 0 0,1 0 0 0 0,-1 0 0 0 0,0 0 1 0 0,0 0-1 0 0,1 0 0 0 0,-1 0 0 0 0,2 1-22 0 0,-2 6 98 0 0,59 226 1435 0 0,-40-166-1281 0 0,19 64 47 0 0,-5 2 0 0 0,-7 1 0 0 0,3 63-299 0 0,-27-47 186 0 0,-4-184-5592 0 0,2-1-5840 0 0,0 25 253 0 0</inkml:trace>
</inkml:ink>
</file>

<file path=ppt/ink/ink38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4:01.0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0 177 1288 0 0,'0'0'1225'0'0,"0"0"-263"0"0,0 0 95 0 0,0 0 332 0 0,0 0 372 0 0,0 0 146 0 0,0 0-114 0 0,0 0-308 0 0,0 0-420 0 0,0 0-294 0 0,0 0-167 0 0,0 0-62 0 0,0 0-21 0 0,3-1-6 0 0,141-20 4699 0 0,-58 10-4203 0 0,28-1-241 0 0,0 6-1 0 0,38 5-769 0 0,-152 1 22 0 0,0 0 18 0 0,0 0 44 0 0,0 0 38 0 0,0 0 46 0 0,0 0 40 0 0,-85-3 1447 0 0,-8-19-1551 0 0,40 3-61 0 0,43 17-38 0 0,0-1 1 0 0,0 0-1 0 0,0-1 1 0 0,1 0-1 0 0,0 0 1 0 0,0-1-1 0 0,0 0 1 0 0,0-1-1 0 0,-7-6-5 0 0,-1-20-356 0 0,17 31-29 0 0,0 1-252 0 0,12 1-3698 0 0,2 6-2399 0 0,-10-4 3005 0 0,4 1-7239 0 0</inkml:trace>
</inkml:ink>
</file>

<file path=ppt/ink/ink38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4:01.5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37 9394 0 0,'0'0'1486'0'0,"0"0"-274"0"0,0 0-46 0 0,0 0 220 0 0,0 0 220 0 0,0 0 21 0 0,0 0-241 0 0,0 0-339 0 0,0 0-280 0 0,0 0-186 0 0,0 0-81 0 0,0 0-41 0 0,4 0-26 0 0,119-2 3537 0 0,66-19-2759 0 0,-112 7-1044 0 0,-106 39-11249 0 0,21-17 5182 0 0,1-1-5148 0 0</inkml:trace>
</inkml:ink>
</file>

<file path=ppt/ink/ink38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4:01.8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13211 0 0,'0'0'1513'0'0,"0"0"-391"0"0,0 0-240 0 0,0 0 106 0 0,0 0 204 0 0,0 0 80 0 0,0 0-115 0 0,0 0-200 0 0,0 0-174 0 0,0 0-91 0 0,0 0-14 0 0,0 0-74 0 0,0 0-106 0 0,19 1-100 0 0,118 9 291 0 0,-120-10-1279 0 0,68 0 1442 0 0,-57 0-4561 0 0,1 0-4930 0 0,-20 0-3142 0 0</inkml:trace>
</inkml:ink>
</file>

<file path=ppt/ink/ink38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4:05.5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9 152 3833 0 0,'0'0'2882'0'0,"0"0"-847"0"0,0 0-144 0 0,0 0 104 0 0,0 0 23 0 0,0 0-75 0 0,0 0-296 0 0,0 0-400 0 0,0 0-346 0 0,0 0-257 0 0,0 0-150 0 0,0 0-67 0 0,0 0-17 0 0,-9 4 871 0 0,167-15 1737 0 0,139-4-2112 0 0,-274 15-869 0 0,-23 0-16 0 0,0 0-12 0 0,0 0-41 0 0,0 0 56 0 0,0 0 23 0 0,0 0 20 0 0,0 0 65 0 0,0 0-19 0 0,0 0-9 0 0,0 0 4 0 0,0 0 11 0 0,0 0-17 0 0,0 0 1 0 0,0 0-6 0 0,0 0-26 0 0,0 0-6 0 0,0 0 5 0 0,0 0-11 0 0,0 0-18 0 0,0 0 32 0 0,0 0-6 0 0,-21-8 354 0 0,11 2-427 0 0,1 0-1 0 0,0-1 0 0 0,0-1 1 0 0,0 0-1 0 0,1 0 0 0 0,0 0 1 0 0,0-1-1 0 0,1-1 0 0 0,1 1 1 0 0,-2-4 6 0 0,1 5-157 0 0,2 0-1650 0 0,4-2-8169 0 0,1 7-2003 0 0</inkml:trace>
</inkml:ink>
</file>

<file path=ppt/ink/ink38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4:03.0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0 571 2473 0 0,'0'0'2000'0'0,"0"0"-560"0"0,0 0-5 0 0,0 0 392 0 0,0 0 402 0 0,0 0 106 0 0,0 0-213 0 0,0 0-389 0 0,0 0-366 0 0,0 0-225 0 0,0 0-132 0 0,0 0-85 0 0,9 4 1740 0 0,15-155 0 0 0,-16 125-2611 0 0,2 0-1 0 0,1 1 1 0 0,1 1-1 0 0,1 0 1 0 0,1 1-1 0 0,1 0 1 0 0,1 1-1 0 0,1 1 1 0 0,1 0-1 0 0,1 2 1 0 0,1 0-1 0 0,4-2-53 0 0,-23 19-4 0 0,1 0 1 0 0,0 0-1 0 0,0 0 1 0 0,-1 1-1 0 0,1-1 1 0 0,0 1-1 0 0,0-1 1 0 0,1 1-1 0 0,-1 0 1 0 0,0 0-1 0 0,0 0 1 0 0,1 0-1 0 0,-1 0 1 0 0,0 0-1 0 0,1 0 1 0 0,-1 1-1 0 0,1 0 1 0 0,-1-1-1 0 0,1 1 1 0 0,-1 0-1 0 0,1 0 1 0 0,-1 0-1 0 0,1 0 1 0 0,-1 1-1 0 0,1-1 1 0 0,-1 1-1 0 0,0 0 1 0 0,1-1-1 0 0,-1 1 1 0 0,0 0-1 0 0,1 0 0 0 0,-1 1 1 0 0,0-1-1 0 0,0 0 1 0 0,0 1-1 0 0,0-1 1 0 0,0 1-1 0 0,0 0 1 0 0,-1-1-1 0 0,1 1 1 0 0,0 0-1 0 0,-1 0 1 0 0,0 0-1 0 0,1 1 4 0 0,10 27 29 0 0,-2 1-1 0 0,-1-1 1 0 0,-1 2 0 0 0,-2-1-1 0 0,-1 1 1 0 0,-2-1-1 0 0,0 1 1 0 0,-3 1 0 0 0,-2 19-29 0 0,2-51-3 0 0,1 0-1 0 0,0 1 19 0 0,9-27 550 0 0,-2-1-570 0 0,2 1 0 0 0,1 0 1 0 0,1 0-1 0 0,1 2 0 0 0,2-1 0 0 0,0 2 0 0 0,1 0 1 0 0,1 1-1 0 0,1 0 0 0 0,1 2 0 0 0,0 0 0 0 0,2 1 0 0 0,18-12 5 0 0,-31 22-5 0 0,1 1-1 0 0,0-1 0 0 0,1 2 1 0 0,0-1-1 0 0,0 2 0 0 0,0-1 0 0 0,1 1 1 0 0,0 1-1 0 0,0 0 0 0 0,0 0 1 0 0,0 1-1 0 0,0 1 0 0 0,1 0 0 0 0,5-1 6 0 0,-14 6-4 0 0,0-1-1 0 0,-1 0 0 0 0,1 1 1 0 0,-1-1-1 0 0,0 1 0 0 0,1 0 1 0 0,-1 0-1 0 0,-1 0 0 0 0,1 0 1 0 0,0 0-1 0 0,-1 0 0 0 0,1 1 0 0 0,-1-1 1 0 0,0 0-1 0 0,0 1 0 0 0,-1-1 1 0 0,1 1-1 0 0,-1-1 0 0 0,1 1 1 0 0,-1-1-1 0 0,0 1 0 0 0,0 0 0 0 0,-1 2 5 0 0,1-5 0 0 0,-16 195 150 0 0,1-96-88 0 0,15-79 141 0 0,1-19-4459 0 0,1-1-4592 0 0,3-2-2657 0 0</inkml:trace>
  <inkml:trace contextRef="#ctx0" brushRef="#br0" timeOffset="469.919">994 460 15731 0 0,'0'0'1857'0'0,"0"0"-364"0"0,0 0-374 0 0,0 0-101 0 0,0 0-62 0 0,0 0-97 0 0,0 0-155 0 0,0 0-162 0 0,0 0-129 0 0,0 0-65 0 0,0 0-40 0 0,0 0-47 0 0,0 0-32 0 0,28-14-44 0 0,88-43-41 0 0,-30 30 88 0 0,-85 26-229 0 0,0 0-1 0 0,0 1 1 0 0,1-1 0 0 0,-1 1-1 0 0,0 0 1 0 0,1-1 0 0 0,-1 1-1 0 0,0 0 1 0 0,1 0 0 0 0,-1 0-1 0 0,0-1 1 0 0,1 2 0 0 0,-1-1-1 0 0,0 0 1 0 0,1 0 0 0 0,-1 0-1 0 0,1 1 1 0 0,-1-1 0 0 0,0 0-1 0 0,0 1 1 0 0,1 0 0 0 0,-1-1-1 0 0,0 1 1 0 0,0 0 0 0 0,0-1-1 0 0,0 1 1 0 0,1 0 0 0 0,-1 0-1 0 0,0 0 1 0 0,-1 0 0 0 0,1 0-1 0 0,0 0 1 0 0,0 0 0 0 0,0 0-1 0 0,-1 0 1 0 0,1 1 0 0 0,0-1-1 0 0,-1 0 1 0 0,1 0 0 0 0,-1 1-1 0 0,1-1 1 0 0,-1 0 0 0 0,0 1-1 0 0,0-1 1 0 0,0 0 0 0 0,1 1-1 0 0,-1-1 1 0 0,0 0 0 0 0,-1 1-1 0 0,1-1 1 0 0,0 0 0 0 0,0 1-1 0 0,-1-1 1 0 0,1 0 0 0 0,0 1-1 0 0,-1-1-2 0 0,-52 79 427 0 0,45-72-398 0 0,-25 24 78 0 0,-30 43 144 0 0,62-74-244 0 0,1 0 0 0 0,-1 0 0 0 0,0 0 0 0 0,1 1 0 0 0,0-1 1 0 0,-1 0-1 0 0,1 0 0 0 0,0 0 0 0 0,-1 1 0 0 0,1-1 0 0 0,0 0 0 0 0,0 0 0 0 0,0 1 1 0 0,0-1-1 0 0,0 0 0 0 0,0 0 0 0 0,1 1 0 0 0,-1-1 0 0 0,0 0 0 0 0,1 0 0 0 0,-1 0 1 0 0,0 0-1 0 0,1 1 0 0 0,0-1 0 0 0,-1 0 0 0 0,1 0 0 0 0,0 0 0 0 0,-1 0 0 0 0,1 0 1 0 0,0 0-1 0 0,0 0 0 0 0,0-1 0 0 0,0 1 0 0 0,0 0 0 0 0,0 0 0 0 0,0-1 0 0 0,0 1 1 0 0,0 0-1 0 0,0-1 0 0 0,0 1 0 0 0,1-1 0 0 0,-1 0 0 0 0,0 1 0 0 0,0-1-7 0 0,61 5 396 0 0,-49-6-316 0 0,111-24 255 0 0,-115 23-676 0 0,8-5-3347 0 0,-2-6-6433 0 0,-12 9-966 0 0</inkml:trace>
  <inkml:trace contextRef="#ctx0" brushRef="#br0" timeOffset="930.538">1486 15 14603 0 0,'0'0'1374'0'0,"0"0"-310"0"0,0 0-213 0 0,0 0 69 0 0,0 0 86 0 0,0 0-25 0 0,0 0-150 0 0,0 0-168 0 0,0 0-96 0 0,0 0-21 0 0,0 0-3 0 0,0 0-40 0 0,6 10-48 0 0,40 95 970 0 0,39 217-378 0 0,-46-258-1035 0 0,-17-112 1454 0 0,1-20-1402 0 0,-12 26-42 0 0,3 2 0 0 0,1-1 1 0 0,2 2-1 0 0,1 0 0 0 0,2 2 0 0 0,2 0 0 0 0,1 1 0 0 0,20-22-22 0 0,-6 27-96 0 0,-36 31 63 0 0,-1 0 4 0 0,0 0-6 0 0,0 0 2 0 0,0 0-24 0 0,0 0-4 0 0,0 0-20 0 0,0 0-27 0 0,-27 0-2034 0 0,7 0-675 0 0,15 0-7071 0 0,5 0-1373 0 0</inkml:trace>
  <inkml:trace contextRef="#ctx0" brushRef="#br0" timeOffset="1518.423">1924 442 10530 0 0,'0'0'1690'0'0,"0"0"-239"0"0,0 0 4 0 0,0 0 79 0 0,0 0-50 0 0,0 0-197 0 0,0 0-247 0 0,0 0-190 0 0,0 0-165 0 0,0 0-136 0 0,0 0-107 0 0,0 0-90 0 0,0 0-55 0 0,19-2-39 0 0,96-11 543 0 0,-112 43-71 0 0,-42 39 279 0 0,35-64-968 0 0,0-1 0 0 0,0 0 0 0 0,1 1 0 0 0,-1 0 0 0 0,1 0 0 0 0,0 0 0 0 0,0 0-1 0 0,1 1 1 0 0,0-1 0 0 0,0 1 0 0 0,0-1 0 0 0,0 1 0 0 0,1 0 0 0 0,0 0 0 0 0,0 5-41 0 0,1-8 31 0 0,1 1 0 0 0,0-1 0 0 0,0 0 0 0 0,0 0 0 0 0,0 0 0 0 0,0 0 0 0 0,1 0 0 0 0,-1 0 0 0 0,1 0 0 0 0,0 0 0 0 0,0 0 0 0 0,0-1 0 0 0,0 1 0 0 0,0-1 0 0 0,1 0 0 0 0,-1 1 0 0 0,1-1 0 0 0,0 0 0 0 0,-1 0 0 0 0,1-1 0 0 0,0 1 0 0 0,0-1-1 0 0,0 1 1 0 0,0-1 0 0 0,0 0 0 0 0,1 0 0 0 0,-1 0 0 0 0,0 0 0 0 0,0-1 0 0 0,1 0 0 0 0,-1 1 0 0 0,0-1 0 0 0,1 0 0 0 0,1-1-31 0 0,52-26-727 0 0,-40 11-3196 0 0,-2 0-4771 0 0,-8 9-3008 0 0</inkml:trace>
</inkml:ink>
</file>

<file path=ppt/ink/ink38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4:11.4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44 0 0 0,'0'0'368'0'0,"0"0"680"0"0,0 0 351 0 0,0 0 164 0 0,0 0 20 0 0,0 0-85 0 0,0 0-120 0 0,0 0-92 0 0,0 0-72 0 0,0 0-23 0 0,3 2 3955 0 0,3 4-2306 0 0,-7 27 2704 0 0,19-49-4575 0 0,37-52-541 0 0,-90 111 1149 0 0,5 19-1267 0 0,30-61-351 0 0,-1-1 0 0 0,1 1 0 0 0,-1-1 0 0 0,1 1 0 0 0,0-1 0 0 0,-1 1 0 0 0,1-1 0 0 0,0 1 0 0 0,-1 0 0 0 0,1-1 0 0 0,0 1 0 0 0,0 0-1 0 0,0-1 1 0 0,-1 1 0 0 0,1 0 0 0 0,0-1 0 0 0,0 1 0 0 0,0 0 0 0 0,0-1 0 0 0,0 1 0 0 0,0 0 0 0 0,0-1 0 0 0,1 1 0 0 0,-1 0 0 0 0,0-1 0 0 0,0 1 0 0 0,0-1 0 0 0,1 1-1 0 0,-1 0 1 0 0,0-1 0 0 0,1 1 0 0 0,-1-1 0 0 0,1 1 0 0 0,-1-1 0 0 0,0 1 0 0 0,1-1 0 0 0,-1 1 0 0 0,1-1 0 0 0,-1 1 0 0 0,1-1 0 0 0,-1 0 0 0 0,1 1 0 0 0,0-1-1 0 0,-1 0 1 0 0,1 1 0 0 0,-1-1 0 0 0,1 0 0 0 0,0 0 0 0 0,-1 0 0 0 0,1 0 0 0 0,0 1 0 0 0,-1-1 0 0 0,1 0 0 0 0,0 0 0 0 0,-1 0 0 0 0,1 0 0 0 0,0-1 0 0 0,-1 1 0 0 0,1 0-1 0 0,0 0 1 0 0,-1 0 0 0 0,1 0 0 0 0,0-1 0 0 0,-1 1 0 0 0,1 0 0 0 0,-1-1 0 0 0,1 1 0 0 0,-1 0 0 0 0,1-1 41 0 0,9 1-1129 0 0,2-1-4012 0 0,-3-2-7088 0 0</inkml:trace>
</inkml:ink>
</file>

<file path=ppt/ink/ink3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5:26.1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115 504 2216 0 0,'0'0'2829'0'0,"0"0"-546"0"0,0 0-176 0 0,0 0 102 0 0,0 0 78 0 0,0 0-91 0 0,0 0-251 0 0,0 0-339 0 0,0 0-312 0 0,0 0-209 0 0,0 0-190 0 0,0 0-241 0 0,1-3-192 0 0,-1 3-447 0 0,-1-1 0 0 0,1 1 1 0 0,0 0-1 0 0,-1-1 0 0 0,1 1 0 0 0,0-1 1 0 0,-1 1-1 0 0,1-1 0 0 0,-1 1 0 0 0,1 0 1 0 0,-1-1-1 0 0,1 1 0 0 0,-1 0 0 0 0,1-1 0 0 0,-1 1 1 0 0,1 0-1 0 0,-1 0 0 0 0,1 0 0 0 0,-1-1 1 0 0,1 1-1 0 0,-1 0 0 0 0,1 0 0 0 0,-1 0 1 0 0,0 0-1 0 0,1 0 0 0 0,-1 0 0 0 0,1 0 1 0 0,-1 0-1 0 0,1 0 0 0 0,-1 0 0 0 0,1 1 1 0 0,-1-1-1 0 0,0 0 0 0 0,1 0 0 0 0,-1 0 1 0 0,1 1-1 0 0,-1-1 0 0 0,1 0 0 0 0,-1 0 1 0 0,1 1-1 0 0,0-1 0 0 0,-1 1 0 0 0,1-1 1 0 0,-1 0-1 0 0,1 1 0 0 0,0-1 0 0 0,-1 1 1 0 0,1-1-1 0 0,0 1 0 0 0,-1-1 0 0 0,1 1 1 0 0,0-1-1 0 0,0 1 0 0 0,0-1 0 0 0,-1 1 1 0 0,1-1-1 0 0,0 1 0 0 0,0 0 0 0 0,0-1 1 0 0,0 1-1 0 0,0-1 0 0 0,0 1-15 0 0,-40 36 663 0 0,35-32-632 0 0,0 0 0 0 0,1 0 0 0 0,-1 1 0 0 0,1-1 0 0 0,1 1-1 0 0,-1 0 1 0 0,1 0 0 0 0,0 0 0 0 0,0 0 0 0 0,1 1 0 0 0,0-1 0 0 0,0 1 0 0 0,0 0-1 0 0,1 0 1 0 0,0-1 0 0 0,0 1 0 0 0,1 0 0 0 0,0 0 0 0 0,0 0 0 0 0,1 4-31 0 0,1-8 18 0 0,0 1 1 0 0,1-1 0 0 0,-1 0-1 0 0,1 0 1 0 0,0 0-1 0 0,0-1 1 0 0,0 1 0 0 0,0 0-1 0 0,0-1 1 0 0,1 0 0 0 0,-1 0-1 0 0,1 0 1 0 0,-1 0-1 0 0,1-1 1 0 0,0 0 0 0 0,0 1-1 0 0,-1-1 1 0 0,1 0 0 0 0,0-1-1 0 0,0 1 1 0 0,0-1-1 0 0,0 0 1 0 0,0 0 0 0 0,0 0-1 0 0,0 0 1 0 0,0-1 0 0 0,0 1-1 0 0,0-1 1 0 0,0 0-1 0 0,0 0 1 0 0,-1-1 0 0 0,2 0-19 0 0,122-72 443 0 0,-82 43-338 0 0,56-61 62 0 0,-101 92-174 0 0,0 0-5 0 0,0 0-16 0 0,0 11-60 0 0,0 16 100 0 0,-1-21-13 0 0,0 0-1 0 0,0 0 1 0 0,0-1-1 0 0,1 1 1 0 0,0 0-1 0 0,0 0 1 0 0,1 0-1 0 0,-1 0 1 0 0,1-1-1 0 0,1 1 1 0 0,-1 0-1 0 0,1 0 1 0 0,0-1-1 0 0,0 1 1 0 0,1-1-1 0 0,-1 0 1 0 0,1 0-1 0 0,0 0 1 0 0,1 0-1 0 0,-1 0 1 0 0,1-1-1 0 0,0 1 1 0 0,0-1-1 0 0,0 0 1 0 0,1 0-1 0 0,-1-1 1 0 0,3 2 1 0 0,-2-3-2 0 0,0 0 1 0 0,1 0-1 0 0,-1 0 0 0 0,0-1 1 0 0,1 1-1 0 0,0-1 1 0 0,-1-1-1 0 0,1 1 1 0 0,-1-1-1 0 0,1 0 0 0 0,0 0 1 0 0,-1 0-1 0 0,1-1 1 0 0,-1 0-1 0 0,1 0 0 0 0,-1-1 1 0 0,1 1-1 0 0,-1-1 1 0 0,0 0-1 0 0,0-1 0 0 0,0 1 1 0 0,0-1 1 0 0,106-79 86 0 0,-88 61-68 0 0,0-4-1 0 0,-1-1 0 0 0,-1-1 0 0 0,-2-1 0 0 0,-1-1 0 0 0,-1 0 0 0 0,-1-2 0 0 0,-2 0 0 0 0,-1 0 0 0 0,-1-1 0 0 0,-2-1 0 0 0,3-20-17 0 0,-6 33 5 0 0,0 0-1 0 0,-2-1 1 0 0,-1 0 0 0 0,0 0-1 0 0,-2 0 1 0 0,0-1 0 0 0,-1 1-1 0 0,-1-2-4 0 0,0 22 2 0 0,0 0 0 0 0,0 0 0 0 0,1 0 0 0 0,-1 0 0 0 0,0 0 0 0 0,0 0-1 0 0,0 0 1 0 0,0 0 0 0 0,0 0 0 0 0,0 0 0 0 0,-1 0 0 0 0,1 0 0 0 0,0 0 0 0 0,0 0 0 0 0,-1 0-1 0 0,1 0 1 0 0,0 1 0 0 0,-1-1 0 0 0,1 0 0 0 0,-1 0 0 0 0,1 0 0 0 0,-1 0 0 0 0,0 1 0 0 0,1-1-1 0 0,-1 0 1 0 0,0 1 0 0 0,1-1 0 0 0,-1 0 0 0 0,0 1 0 0 0,0-1 0 0 0,0 1 0 0 0,0-1 0 0 0,1 1-1 0 0,-1 0 1 0 0,0-1 0 0 0,0 1 0 0 0,0 0 0 0 0,0 0 0 0 0,0-1 0 0 0,0 1 0 0 0,0 0-1 0 0,0 0 1 0 0,0 0 0 0 0,0 0 0 0 0,0 0 0 0 0,0 0 0 0 0,0 1 0 0 0,0-1 0 0 0,0 0 0 0 0,0 0-1 0 0,0 1 1 0 0,0-1-2 0 0,-35 39 8 0 0,22-3 2 0 0,3 1 0 0 0,1 1 0 0 0,1-1 1 0 0,3 2-1 0 0,1-1 0 0 0,1 1 0 0 0,3-1 0 0 0,1 1 1 0 0,4 34-11 0 0,-1-48 18 0 0,2 0 0 0 0,0-1 0 0 0,1 0 1 0 0,1 0-1 0 0,2-1 0 0 0,0 0 0 0 0,13 22-18 0 0,-5-8-15 0 0,15 4-56 0 0,-31-40 55 0 0,-1-9-132 0 0,-17-88-4049 0 0,2 65 809 0 0,0 1-5621 0 0,9 15-2207 0 0</inkml:trace>
  <inkml:trace contextRef="#ctx0" brushRef="#br0" timeOffset="265.935">563 254 10690 0 0,'0'0'1618'0'0,"0"0"-482"0"0,0 0 143 0 0,0 0 247 0 0,0 0 9 0 0,0 0-155 0 0,0 0-232 0 0,0 0-249 0 0,34 5-204 0 0,107 17-166 0 0,3-13 306 0 0,-126-7-1242 0 0,31 6 420 0 0,-24 6-7203 0 0,-22-8-1607 0 0</inkml:trace>
  <inkml:trace contextRef="#ctx0" brushRef="#br0" timeOffset="642.035">248 589 0 0 0,'0'0'860'0'0,"0"0"575"0"0,0 0 202 0 0,0 0 7 0 0,0 0-102 0 0,0 0-192 0 0,0 0-183 0 0,0 0-162 0 0,0 0-63 0 0,5-2 39 0 0,16-3 6 0 0,-16 4-35 0 0,-5-21 2451 0 0,-2 17-3227 0 0,1 0-1 0 0,-1 0 0 0 0,0 0 1 0 0,-1 0-1 0 0,1 0 0 0 0,-1 0 1 0 0,0 1-1 0 0,0-1 1 0 0,0 1-1 0 0,-1 0 0 0 0,0 0 1 0 0,1 0-1 0 0,-1 1 0 0 0,-1-1 1 0 0,1 1-1 0 0,0 0 0 0 0,-1 0 1 0 0,0 0-1 0 0,0 1 1 0 0,0 0-1 0 0,0 0 0 0 0,-1-1-175 0 0,-40 7-383 0 0,34 5-2219 0 0,2 3-3705 0 0,6-8-4556 0 0</inkml:trace>
</inkml:ink>
</file>

<file path=ppt/ink/ink38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4:35.9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 96 0 0 0,'0'0'964'0'0,"0"0"263"0"0,0 0 201 0 0,0 0 275 0 0,0 0 267 0 0,0 0 112 0 0,0 0-59 0 0,0 0-175 0 0,0 0-246 0 0,0 0-222 0 0,0 0-194 0 0,1-15-168 0 0,2-65 1530 0 0,-3 80-1818 0 0,0 0-50 0 0,0 0-52 0 0,0 0-67 0 0,0 0-71 0 0,0 0-93 0 0,0 0-74 0 0,0 0-63 0 0,0 5 88 0 0,-17 69 51 0 0,-1 152-148 0 0,18-199-240 0 0,-2-5 3 0 0,2-1-1 0 0,0 1 1 0 0,1 0 0 0 0,1 0 0 0 0,1-1-1 0 0,1 0 1 0 0,1 1 0 0 0,1-1 0 0 0,0-1 0 0 0,2 1-1 0 0,5 8-13 0 0,-11-26 22 0 0,0 0-1 0 0,0-1 1 0 0,0 1 0 0 0,0 0-1 0 0,1-1 1 0 0,-1 1 0 0 0,1-1-1 0 0,0 0 1 0 0,0 0-1 0 0,0 0 1 0 0,0 0 0 0 0,0 0-1 0 0,0-1 1 0 0,0 1-1 0 0,1-1 1 0 0,-1 0 0 0 0,1 0-1 0 0,-1 0 1 0 0,1 0-1 0 0,-1-1 1 0 0,1 1 0 0 0,-1-1-1 0 0,1 0 1 0 0,-1 0-1 0 0,1 0 1 0 0,-1-1 0 0 0,1 1-1 0 0,-1-1 1 0 0,1 0-1 0 0,-1 0 1 0 0,1 0 0 0 0,-1-1-1 0 0,0 1 1 0 0,0-1-1 0 0,0 1 1 0 0,0-1 0 0 0,0 0-1 0 0,0 0 1 0 0,0-1-1 0 0,0 1 1 0 0,-1 0 0 0 0,1-1-1 0 0,-1 0 1 0 0,0 0-1 0 0,1-1-21 0 0,24-28 160 0 0,-1-2 0 0 0,-2 0 0 0 0,-1-2-1 0 0,10-22-159 0 0,-6 11 26 0 0,-13 72-465 0 0,4 43 367 0 0,-17-57 66 0 0,0 0 0 0 0,1 0 0 0 0,0 0 0 0 0,1 0-1 0 0,0 0 1 0 0,1 0 0 0 0,0-1 0 0 0,1 0-1 0 0,0 1 1 0 0,0-2 0 0 0,1 1 0 0 0,1-1-1 0 0,-1 0 1 0 0,1 0 0 0 0,1-1 0 0 0,0 0 0 0 0,0 0-1 0 0,1-1 1 0 0,-1 0 0 0 0,2 0 0 0 0,-1-1-1 0 0,1 0 1 0 0,3 1 6 0 0,-4-4 26 0 0,-1 0 0 0 0,0-1 0 0 0,1 0 0 0 0,-1-1 0 0 0,1 0 0 0 0,-1 0 1 0 0,1-1-1 0 0,0 0 0 0 0,-1 0 0 0 0,1-1 0 0 0,0 0 0 0 0,-1-1 0 0 0,1 0 0 0 0,-1 0 0 0 0,0-1 0 0 0,0 0 0 0 0,0 0 0 0 0,0-1 0 0 0,0 0 0 0 0,-1-1 0 0 0,0 1 0 0 0,0-1 0 0 0,0-1 0 0 0,0 1 1 0 0,-1-1-1 0 0,5-6-26 0 0,6-8 113 0 0,-2-1 1 0 0,0-1-1 0 0,-1-1 1 0 0,-2 0 0 0 0,0 0-1 0 0,-2-1 1 0 0,0 0-1 0 0,-2-1 1 0 0,0 0 0 0 0,-2-1-1 0 0,-1 1 1 0 0,-1-1 0 0 0,-1 0-1 0 0,-1 0 1 0 0,-2 0-1 0 0,-1-15-113 0 0,2 15 0 0 0,0 17-23 0 0,-1 0 0 0 0,0 0 1 0 0,0 1-1 0 0,0-1 0 0 0,-1 0 0 0 0,0 0 0 0 0,-1 0 0 0 0,0 0 0 0 0,-1 1 0 0 0,0-1 0 0 0,0 1 1 0 0,-2-4 22 0 0,4 11-124 0 0,1 1 1 0 0,-1 0-1 0 0,1 0 1 0 0,-1 0 0 0 0,1 0-1 0 0,-1 0 1 0 0,0 0-1 0 0,1 0 1 0 0,-1 0 0 0 0,1 0-1 0 0,-1 0 1 0 0,1 0-1 0 0,-1 0 1 0 0,1 0-1 0 0,-1 0 1 0 0,1 1 0 0 0,-1-1-1 0 0,1 0 1 0 0,-1 0-1 0 0,1 1 1 0 0,-1-1 0 0 0,1 0-1 0 0,0 1 1 0 0,-1-1-1 0 0,1 0 1 0 0,-1 1 0 0 0,1-1-1 0 0,0 0 1 0 0,-1 1-1 0 0,1-1 1 0 0,0 1 0 0 0,-1-1-1 0 0,1 1 1 0 0,0-1-1 0 0,0 1 1 0 0,0-1 0 0 0,-1 1-1 0 0,1-1 1 0 0,0 1-1 0 0,0-1 1 0 0,0 1-1 0 0,0-1 1 0 0,0 1 0 0 0,0-1-1 0 0,0 1 1 0 0,0-1-1 0 0,0 1 1 0 0,0-1 0 0 0,0 1-1 0 0,1 0 1 0 0,-1-1-1 0 0,0 1 1 0 0,0-1 0 0 0,0 1-1 0 0,1-1 1 0 0,-1 0-1 0 0,0 1 1 0 0,0-1 0 0 0,1 1-1 0 0,-1 0 124 0 0,0-1-140 0 0,-1 15-5301 0 0,1-3-6136 0 0</inkml:trace>
  <inkml:trace contextRef="#ctx0" brushRef="#br0" timeOffset="348.96">1179 557 16884 0 0,'0'0'1117'0'0,"0"0"-139"0"0,0 0 106 0 0,0 0 131 0 0,0 0-32 0 0,0 0-172 0 0,0 0-212 0 0,0 0-178 0 0,33-24-117 0 0,98-72-102 0 0,-71 42 139 0 0,-29-16 250 0 0,-31 69-792 0 0,1-1 0 0 0,-1 0-1 0 0,0 1 1 0 0,0-1 0 0 0,0 1-1 0 0,0-1 1 0 0,0 0 0 0 0,-1 1 0 0 0,1-1-1 0 0,-1 1 1 0 0,1-1 0 0 0,-1 1-1 0 0,1-1 1 0 0,-1 1 0 0 0,0-1-1 0 0,1 1 1 0 0,-1-1 0 0 0,0 1-1 0 0,0 0 1 0 0,0 0 0 0 0,0-1-1 0 0,0 1 1 0 0,-1 0 0 0 0,1 0-1 0 0,0 0 1 0 0,0 0 0 0 0,-1 0 0 0 0,1 0-1 0 0,-1 1 1 0 0,1-1 0 0 0,-1 0-1 0 0,1 1 1 0 0,-1-1 0 0 0,1 1-1 0 0,-1 0 1 0 0,1-1 0 0 0,-1 1-1 0 0,0 0 1 0 0,1 0 0 0 0,-1 0-1 0 0,1 0 1 0 0,-1 0 0 0 0,-1 1 1 0 0,-8 1-45 0 0,0 0 0 0 0,1 1 0 0 0,-1 0 0 0 0,1 1 0 0 0,0 0-1 0 0,0 1 1 0 0,0 0 0 0 0,1 1 0 0 0,0 0 0 0 0,0 0 0 0 0,0 1 0 0 0,1 0 0 0 0,0 0 0 0 0,0 1 0 0 0,1 0 0 0 0,0 1 0 0 0,0 0 0 0 0,1 0 0 0 0,0 0 0 0 0,1 0 0 0 0,0 1 0 0 0,0 0 0 0 0,-1 7 45 0 0,-10 93-39 0 0,16-106 53 0 0,0 0 0 0 0,1 0-1 0 0,0 1 1 0 0,0-1 0 0 0,0 0 0 0 0,1-1 0 0 0,-1 1-1 0 0,1 0 1 0 0,0 0 0 0 0,0-1 0 0 0,0 1 0 0 0,0-1-1 0 0,1 1 1 0 0,0-1 0 0 0,-1 0 0 0 0,1 0 0 0 0,0 0 0 0 0,0 0-1 0 0,1-1 1 0 0,-1 1 0 0 0,1-1 0 0 0,-1 0 0 0 0,1 0-1 0 0,0 0 1 0 0,0-1 0 0 0,-1 1 0 0 0,1-1 0 0 0,1 0-14 0 0,117 19 488 0 0,43-41-644 0 0,-86-5-1405 0 0,-46 14-3687 0 0,-14 6-1202 0 0,-7 1-5801 0 0</inkml:trace>
</inkml:ink>
</file>

<file path=ppt/ink/ink38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6:14.1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497 49 4169 0 0,'0'0'1876'0'0,"0"0"-727"0"0,0 0-161 0 0,0 0 273 0 0,0 0 396 0 0,0 0 256 0 0,0 0-53 0 0,0 0-283 0 0,0 0-359 0 0,0 0-293 0 0,0 0-210 0 0,-8-8-143 0 0,-25-24-74 0 0,-18 23 1142 0 0,43 11-1381 0 0,-20 4 78 0 0,-1 1 0 0 0,1 2 0 0 0,0 1 0 0 0,1 1 0 0 0,0 1 0 0 0,1 2 0 0 0,0 0 0 0 0,1 2 0 0 0,1 1 0 0 0,0 0 1 0 0,1 2-1 0 0,1 2-337 0 0,18-19 27 0 0,-1 1 0 0 0,1 0 0 0 0,0 0 0 0 0,1 0 0 0 0,-1 0 0 0 0,0 1 0 0 0,1-1 0 0 0,0 1 1 0 0,0 0-1 0 0,0 0 0 0 0,0 0 0 0 0,1 1 0 0 0,-1-1 0 0 0,1 1 0 0 0,0-1 0 0 0,1 1 0 0 0,-1-1 1 0 0,1 1-1 0 0,0 0 0 0 0,0 0 0 0 0,0 0 0 0 0,1 0 0 0 0,0 0 0 0 0,0 0 0 0 0,0 0 0 0 0,0 0 0 0 0,1 0 1 0 0,0 0-1 0 0,0-1 0 0 0,0 1 0 0 0,1 0 0 0 0,-1 0 0 0 0,1-1 0 0 0,2 5-27 0 0,8-1 52 0 0,0 0 0 0 0,1 0 1 0 0,-1-1-1 0 0,1 0 0 0 0,1-2 0 0 0,-1 1 0 0 0,1-1 0 0 0,0-1 1 0 0,0-1-1 0 0,0 0 0 0 0,1-1 0 0 0,-1 0 0 0 0,1-1 0 0 0,-1-1 1 0 0,1 0-1 0 0,-1-1 0 0 0,6-1-52 0 0,-15 2 4 0 0,20 1-211 0 0,1-2 0 0 0,-1 0 0 0 0,0-2 1 0 0,0-1-1 0 0,-1 0 0 0 0,1-2 0 0 0,-1-1 0 0 0,0-1 0 0 0,21-11 207 0 0,3-6-2721 0 0,-12 6-1522 0 0,-1 1-5659 0 0,-23 10 496 0 0</inkml:trace>
  <inkml:trace contextRef="#ctx0" brushRef="#br0" timeOffset="424.681">1022 38 10738 0 0,'0'0'2050'0'0,"0"0"-259"0"0,0 0-88 0 0,0 0-2 0 0,0 0-140 0 0,0 0-307 0 0,0 0-287 0 0,0 0-237 0 0,0 0-165 0 0,0 0-76 0 0,0 0-44 0 0,0 0-20 0 0,0 0-15 0 0,-26 13-10 0 0,-81 44-40 0 0,93-49-229 0 0,0-1-1 0 0,1 2 0 0 0,0 0 0 0 0,0 0 0 0 0,1 2 0 0 0,0-1 0 0 0,1 1 0 0 0,-7 10-130 0 0,4-6 92 0 0,8-10-70 0 0,1 0 0 0 0,-1 1 0 0 0,1 0 0 0 0,1 0 0 0 0,-1 0 0 0 0,1 0 0 0 0,0 1 0 0 0,0 0 0 0 0,1 0 0 0 0,0 0 0 0 0,0 0 0 0 0,1 0 0 0 0,0 1 0 0 0,0-1 0 0 0,0 1 0 0 0,1 0 0 0 0,0-1 0 0 0,1 1 0 0 0,0 0 0 0 0,0-1 0 0 0,1 5-22 0 0,2-8 29 0 0,0 0-1 0 0,1 0 1 0 0,-1 0-1 0 0,1-1 0 0 0,0 1 1 0 0,0-1-1 0 0,0 0 0 0 0,1 0 1 0 0,-1 0-1 0 0,1-1 1 0 0,-1 1-1 0 0,1-1 0 0 0,0 0 1 0 0,0-1-1 0 0,0 1 0 0 0,0-1 1 0 0,0 0-1 0 0,0 0 1 0 0,1 0-1 0 0,-1-1 0 0 0,0 0 1 0 0,0 0-1 0 0,0 0 0 0 0,1-1 1 0 0,-1 0-1 0 0,0 0 0 0 0,0 0 1 0 0,0 0-1 0 0,0-1 1 0 0,0 0-1 0 0,0 0 0 0 0,-1 0 1 0 0,5-4-29 0 0,18-7 109 0 0,-2-1 0 0 0,0-2 0 0 0,-1 0 0 0 0,0-1 0 0 0,-2-2 0 0 0,0-1 0 0 0,-1 0 1 0 0,-1-1-1 0 0,-1-1 0 0 0,0-1 0 0 0,13-25-109 0 0,48-62 295 0 0,-80 111-295 0 0,0-1 0 0 0,0 1 0 0 0,0-1 0 0 0,0 0 0 0 0,0 1 0 0 0,0-1 0 0 0,0 0 0 0 0,0 1 0 0 0,1-1 0 0 0,-1 0 0 0 0,0 1 0 0 0,0-1 0 0 0,0 0 0 0 0,1 1 0 0 0,-1-1 0 0 0,0 0 0 0 0,0 1 0 0 0,1-1 0 0 0,-1 0 0 0 0,0 0 0 0 0,1 0 0 0 0,-1 1 0 0 0,0-1 0 0 0,1 0 0 0 0,-1 0 0 0 0,0 0 0 0 0,1 0 0 0 0,-1 1 0 0 0,0-1 0 0 0,1 0 0 0 0,-1 0 0 0 0,1 0 0 0 0,-1 0 0 0 0,0 0 0 0 0,1 0 0 0 0,-1 0 0 0 0,0 0 0 0 0,1 0 0 0 0,-1 0 0 0 0,1 0 0 0 0,-1 0 0 0 0,0-1 0 0 0,1 1 0 0 0,-1 0 0 0 0,0 0 0 0 0,1 0 0 0 0,-1 0 0 0 0,0-1 0 0 0,1 1 0 0 0,-1 0 0 0 0,0 0 0 0 0,1-1 0 0 0,-1 1 1 0 0,0 0-1 0 0,0 0 0 0 0,1-1 0 0 0,-1 1 0 0 0,0 0 0 0 0,0-1 0 0 0,0 1 0 0 0,4 14-15 0 0,6 27-80 0 0,-9-35 13 0 0,0-1-1 0 0,0 1 1 0 0,0 0 0 0 0,0 0 0 0 0,1-1-1 0 0,0 1 1 0 0,0-1 0 0 0,1 1 0 0 0,-1-1-1 0 0,1 0 1 0 0,1 0 0 0 0,-1 0 0 0 0,1 0-1 0 0,-1-1 1 0 0,1 1 0 0 0,0-1 0 0 0,4 2 82 0 0,107 38-6143 0 0,-100-41 3769 0 0,3 1-5211 0 0,-6-4-3974 0 0</inkml:trace>
</inkml:ink>
</file>

<file path=ppt/ink/ink38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6:15.5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0 354 9234 0 0,'0'0'2319'0'0,"0"0"-293"0"0,0 0-63 0 0,0 0 31 0 0,0 0-81 0 0,0 0-247 0 0,0 0-358 0 0,0 0-311 0 0,0 0-206 0 0,0 0-110 0 0,0 0-32 0 0,0 0-36 0 0,0 0-39 0 0,10-13-71 0 0,32-41-83 0 0,16-49 815 0 0,14 1-984 0 0,-68 134-874 0 0,-4-13 628 0 0,-1-15-6 0 0,0 1-1 0 0,0-1 1 0 0,1 0 0 0 0,0 0 0 0 0,0 0 0 0 0,0 1 0 0 0,1-1 0 0 0,-1 0 0 0 0,1 0 0 0 0,0 0-1 0 0,0 0 1 0 0,0 0 0 0 0,1 0 0 0 0,0 0 0 0 0,-1 0 0 0 0,1 0 0 0 0,0-1 0 0 0,1 1-1 0 0,-1-1 1 0 0,1 1 0 0 0,0-1 0 0 0,2 2 1 0 0,2-1 57 0 0,0 0-1 0 0,0-1 1 0 0,1 0-1 0 0,0-1 1 0 0,-1 1 0 0 0,1-2-1 0 0,0 1 1 0 0,0-1-1 0 0,0 0 1 0 0,0-1 0 0 0,0 1-1 0 0,0-2 1 0 0,0 1-1 0 0,0-1 1 0 0,0 0 0 0 0,0-1-1 0 0,0 0 1 0 0,0 0-1 0 0,-1-1 1 0 0,1 0 0 0 0,-1 0-1 0 0,0-1 1 0 0,4-2-57 0 0,6-1 100 0 0,0-1 0 0 0,-1-1 0 0 0,0 0 0 0 0,-1-1 0 0 0,0 0 1 0 0,0-2-1 0 0,-2 1 0 0 0,1-2 0 0 0,-1 0 0 0 0,7-10-100 0 0,-3 4-2 0 0,-15 17-24 0 0,1 0 1 0 0,-1 0-1 0 0,0 0 1 0 0,0 0-1 0 0,0-1 1 0 0,0 1-1 0 0,0-1 1 0 0,0 1-1 0 0,0-1 1 0 0,-1 0 0 0 0,0 0-1 0 0,1 0 1 0 0,-1 0-1 0 0,0 0 1 0 0,0 0-1 0 0,-1 0 1 0 0,1 0-1 0 0,-1 0 1 0 0,1 0-1 0 0,-1 0 1 0 0,0 0 0 0 0,0-1-1 0 0,-1 0 26 0 0,-10-3-3146 0 0,5 4-3642 0 0,3 2-5861 0 0</inkml:trace>
</inkml:ink>
</file>

<file path=ppt/ink/ink38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6:40.7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42 729 5889 0 0,'0'0'1505'0'0,"0"0"-256"0"0,0 0-29 0 0,0 0 161 0 0,0 0 216 0 0,0 0 101 0 0,0 0-151 0 0,0 0-261 0 0,0 0-281 0 0,0 0-246 0 0,0 0-167 0 0,0 0-81 0 0,0 0-38 0 0,-2-2-16 0 0,2 2-430 0 0,0 0 1 0 0,0 1-1 0 0,1-1 1 0 0,-1 1 0 0 0,0-1-1 0 0,0 0 1 0 0,0 1 0 0 0,0-1-1 0 0,0 0 1 0 0,0 1 0 0 0,0-1-1 0 0,0 0 1 0 0,-1 1 0 0 0,1-1-1 0 0,0 0 1 0 0,0 1 0 0 0,0-1-1 0 0,0 0 1 0 0,0 1 0 0 0,-1-1-1 0 0,1 0 1 0 0,0 1-1 0 0,0-1 1 0 0,0 0 0 0 0,-1 0-1 0 0,1 1 1 0 0,0-1 0 0 0,0 0-1 0 0,-1 0 1 0 0,1 1 0 0 0,0-1-1 0 0,-1 0 1 0 0,1 0 0 0 0,0 0-1 0 0,-1 0 1 0 0,1 1 0 0 0,0-1-1 0 0,-1 0 1 0 0,1 0 0 0 0,0 0-1 0 0,-1 0 1 0 0,1 0-1 0 0,0 0 1 0 0,-1 0 0 0 0,1 0-1 0 0,0 0 1 0 0,-1 0 0 0 0,1 0-1 0 0,0 0 1 0 0,-1 0 0 0 0,1 0-1 0 0,0-1 1 0 0,-1 1 0 0 0,1 0-1 0 0,0 0 1 0 0,-1 0 0 0 0,1 0-1 0 0,0-1 1 0 0,-1 1-1 0 0,1 0-27 0 0,-4 19 329 0 0,-1-5-189 0 0,1 0 0 0 0,0 0 0 0 0,1 0 1 0 0,0 1-1 0 0,2-1 0 0 0,-1 1 1 0 0,2-1-1 0 0,0 1 0 0 0,0 0 0 0 0,2-1 1 0 0,2 15-141 0 0,-2-26 46 0 0,-1 0 1 0 0,0 0 0 0 0,1 0 0 0 0,0-1 0 0 0,0 1 0 0 0,0-1 0 0 0,0 1 0 0 0,0-1 0 0 0,0 0-1 0 0,1 1 1 0 0,-1-1 0 0 0,1 0 0 0 0,-1-1 0 0 0,1 1 0 0 0,0 0 0 0 0,0-1 0 0 0,0 0-1 0 0,0 1 1 0 0,0-1 0 0 0,0 0 0 0 0,0-1 0 0 0,0 1 0 0 0,0 0 0 0 0,0-1 0 0 0,1 0-1 0 0,-1 0 1 0 0,0 0 0 0 0,0 0 0 0 0,0 0 0 0 0,1-1 0 0 0,-1 1 0 0 0,0-1 0 0 0,0 0-1 0 0,0 0 1 0 0,0 0 0 0 0,0 0 0 0 0,0-1 0 0 0,0 1 0 0 0,0-1 0 0 0,0 0-47 0 0,11-12 77 0 0,-1 0 0 0 0,-1-1 0 0 0,0 0-1 0 0,-1-1 1 0 0,-1 0 0 0 0,0-1 0 0 0,-1 0 0 0 0,-1 0 0 0 0,-1-1 0 0 0,0 0 0 0 0,-1-1 0 0 0,-1 1 0 0 0,-1-1 0 0 0,-1 0 0 0 0,0 0 0 0 0,-2 0 0 0 0,0-1 0 0 0,-1 1 0 0 0,0 0 0 0 0,-2-3-77 0 0,1 18-33 0 0,0-1-1 0 0,0 1 1 0 0,0 0 0 0 0,-1 0 0 0 0,1 0 0 0 0,-1 1 0 0 0,0-1 0 0 0,0 0-1 0 0,0 1 1 0 0,0-1 0 0 0,-1 1 0 0 0,1-1 0 0 0,-1 1 0 0 0,0 0-1 0 0,0 0 1 0 0,0 1 0 0 0,0-1 0 0 0,-1 0 0 0 0,1 1 0 0 0,-1 0 0 0 0,0 0-1 0 0,1 0 1 0 0,-1 0 0 0 0,0 1 0 0 0,0 0 0 0 0,0-1 0 0 0,0 1 0 0 0,0 1-1 0 0,0-1 1 0 0,-1 1 0 0 0,1-1 0 0 0,0 1 0 0 0,0 0 0 0 0,0 1 0 0 0,-1-1-1 0 0,1 1 1 0 0,0 0 0 0 0,0 0 0 0 0,0 0 0 0 0,0 0 0 0 0,0 1 0 0 0,0-1-1 0 0,1 1 1 0 0,-1 0 0 0 0,0 0 0 0 0,1 1 0 0 0,-1-1 0 0 0,0 2 33 0 0,-12 6-143 0 0,10-7 110 0 0,0 1-1 0 0,0-1 1 0 0,0 1 0 0 0,1 0-1 0 0,-1 1 1 0 0,1-1 0 0 0,0 1-1 0 0,1 0 1 0 0,-1 0 0 0 0,1 1-1 0 0,0-1 1 0 0,0 1 0 0 0,0 0-1 0 0,1 0 1 0 0,0 1 33 0 0,3-6 0 0 0,-1 0-1 0 0,1-1 1 0 0,0 1 0 0 0,0 0 0 0 0,0 0-1 0 0,0 0 1 0 0,0 0 0 0 0,0 0-1 0 0,1-1 1 0 0,-1 1 0 0 0,0 0 0 0 0,0 0-1 0 0,0 0 1 0 0,1-1 0 0 0,-1 1 0 0 0,1 0-1 0 0,-1 0 1 0 0,0-1 0 0 0,1 1 0 0 0,-1 0-1 0 0,1-1 1 0 0,0 1 0 0 0,-1 0-1 0 0,1-1 1 0 0,-1 1 0 0 0,1-1 0 0 0,0 1-1 0 0,-1-1 1 0 0,1 1 0 0 0,0-1 0 0 0,0 0-1 0 0,-1 1 1 0 0,1-1 0 0 0,0 0 0 0 0,0 1-1 0 0,0-1 1 0 0,0 0 0 0 0,-1 0-1 0 0,1 0 1 0 0,0 0 0 0 0,0 0 0 0 0,0 0-1 0 0,0 0 1 0 0,0 0 0 0 0,-1 0 0 0 0,1 0-1 0 0,0-1 1 0 0,0 1 0 0 0,0 0 0 0 0,44-8 400 0 0,-16-9-175 0 0,-1-2 1 0 0,0 0 0 0 0,-1-2 0 0 0,-1-1 0 0 0,-1-1 0 0 0,-2-1-1 0 0,0-1 1 0 0,-1-1 0 0 0,10-17-226 0 0,-11 13 68 0 0,-1-1-1 0 0,-2 0 1 0 0,-1-2-1 0 0,-2 0 1 0 0,-1-1-1 0 0,-1 0 1 0 0,-2-1 0 0 0,-2 0-1 0 0,5-33-67 0 0,-13 37-20 0 0,-1 18-180 0 0,2 28-53 0 0,86 315 175 0 0,-44-169 75 0 0,-13-61 10 0 0,-4 1 1 0 0,-5 1-1 0 0,-4 1 0 0 0,-5 1 1 0 0,-2 39-8 0 0,-10-114 8 0 0,-2 0 0 0 0,0-1 0 0 0,-2 1 1 0 0,-1-1-1 0 0,-1 1 0 0 0,-2-1 0 0 0,-6 18-8 0 0,11-37 21 0 0,-1 1-1 0 0,0-1 1 0 0,0 0-1 0 0,0 0 0 0 0,-1-1 1 0 0,-1 1-1 0 0,1-1 1 0 0,-1 0-1 0 0,-1 0 1 0 0,0 0-1 0 0,0-1 1 0 0,0 0-1 0 0,-1 0 1 0 0,0 0-1 0 0,0-1 1 0 0,-1 0-1 0 0,1 0 1 0 0,-1-1-1 0 0,-1 0 1 0 0,1-1-1 0 0,-1 0 1 0 0,0 0-1 0 0,1-1 1 0 0,-2 0-1 0 0,-7 2-20 0 0,14-5 7 0 0,-1 0-1 0 0,1 1 0 0 0,0-2 0 0 0,-1 1 1 0 0,1 0-1 0 0,0 0 0 0 0,0-1 1 0 0,-1 0-1 0 0,1 0 0 0 0,0 0 1 0 0,0 0-1 0 0,0 0 0 0 0,0-1 1 0 0,0 1-1 0 0,0-1 0 0 0,0 0 0 0 0,0 0 1 0 0,1 0-1 0 0,-1 0 0 0 0,1 0 1 0 0,-1-1-1 0 0,1 1 0 0 0,0-1 1 0 0,0 1-1 0 0,0-1 0 0 0,0 0 1 0 0,1 0-1 0 0,-1 0 0 0 0,1 0 1 0 0,0 0-7 0 0,-4-11 11 0 0,0 1 0 0 0,2-1 0 0 0,-1 0 1 0 0,2 0-1 0 0,0 0 0 0 0,1-1 0 0 0,0 1 1 0 0,1 0-1 0 0,1-1 0 0 0,0 1 0 0 0,1 0 1 0 0,0 0-1 0 0,1 0 0 0 0,1 0 0 0 0,0 0 1 0 0,6-10-12 0 0,11-28-114 0 0,4 1 1 0 0,1 2 0 0 0,2 1-1 0 0,3 1 1 0 0,1 1-1 0 0,3 2 1 0 0,1 1 0 0 0,2 2-1 0 0,10-5 114 0 0,8 1-1539 0 0,-16 20-6888 0 0,-34 20-3481 0 0</inkml:trace>
</inkml:ink>
</file>

<file path=ppt/ink/ink38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6:42.6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1 636 10018 0 0,'0'0'1877'0'0,"0"0"-126"0"0,0 0-75 0 0,0 0 11 0 0,0 0-52 0 0,0 0-236 0 0,0 0-247 0 0,0 0-214 0 0,0 0-215 0 0,0 0-142 0 0,0 0-93 0 0,0-5-53 0 0,50-96 1603 0 0,-8 36-1384 0 0,10-17-106 0 0,3 2-1 0 0,50-54-547 0 0,-97 125 69 0 0,-8 9-65 0 0,0 1-1 0 0,0-1 1 0 0,0 0 0 0 0,0 1-1 0 0,0-1 1 0 0,1 1 0 0 0,-1-1-1 0 0,0 0 1 0 0,0 1 0 0 0,0-1-1 0 0,0 0 1 0 0,0 1 0 0 0,1-1-1 0 0,-1 0 1 0 0,0 1 0 0 0,0-1-1 0 0,0 0 1 0 0,1 1 0 0 0,-1-1-1 0 0,0 0 1 0 0,0 1 0 0 0,1-1-1 0 0,-1 0 1 0 0,0 0 0 0 0,1 0 0 0 0,-1 1-1 0 0,0-1 1 0 0,1 0 0 0 0,-1 0-1 0 0,1 0 1 0 0,-1 0 0 0 0,0 0-1 0 0,1 1 1 0 0,-1-1 0 0 0,0 0-1 0 0,1 0 1 0 0,-1 0 0 0 0,1 0-1 0 0,-1 0 1 0 0,0 0 0 0 0,1 0-1 0 0,-1 0 1 0 0,1-1 0 0 0,-1 1-1 0 0,0 0 1 0 0,1 0 0 0 0,-1 0-4 0 0,14 99 157 0 0,4 66-45 0 0,-18-164-110 0 0,0 0 0 0 0,0 0 0 0 0,0 0 0 0 0,0 0-1 0 0,1 0 1 0 0,-1 0 0 0 0,0 0 0 0 0,0 0 0 0 0,1 0 0 0 0,-1 0 0 0 0,1 0 0 0 0,-1 0-1 0 0,1 0 1 0 0,-1 0 0 0 0,1 0 0 0 0,-1 0 0 0 0,1-1 0 0 0,0 1 0 0 0,-1 0 0 0 0,1 0-1 0 0,0-1 1 0 0,0 1 0 0 0,0-1 0 0 0,0 1 0 0 0,-1 0 0 0 0,1-1 0 0 0,0 0 0 0 0,0 1-1 0 0,0-1 1 0 0,0 0 0 0 0,0 1 0 0 0,0-1 0 0 0,0 0 0 0 0,0 0 0 0 0,0 0-1 0 0,0 0 1 0 0,0 0 0 0 0,0 0 0 0 0,0 0 0 0 0,0 0 0 0 0,0 0 0 0 0,0 0 0 0 0,0-1-1 0 0,0 1 1 0 0,0 0 0 0 0,0-1 0 0 0,0 1 0 0 0,0-1 0 0 0,0 1 0 0 0,1-1-2 0 0,40-41 121 0 0,-32 31-124 0 0,201-247 101 0 0,-115 127-70 0 0,-89 120-25 0 0,-3 14-90 0 0,-20 445 221 0 0,16-345-2434 0 0,8-99-755 0 0,6-4-3646 0 0,-11 0 2536 0 0,1 0-7004 0 0</inkml:trace>
  <inkml:trace contextRef="#ctx0" brushRef="#br0" timeOffset="276.258">1094 316 13987 0 0,'0'0'3469'0'0,"0"0"-1888"0"0,0 0-627 0 0,0 0 39 0 0,0 0 56 0 0,0 0-66 0 0,0 0-175 0 0,0 0-248 0 0,0 0-221 0 0,0 0-158 0 0,0 0-93 0 0,-20 33-75 0 0,-58 102-51 0 0,58-78-260 0 0,29-29-2967 0 0,13-23-8198 0 0,-16-5 1522 0 0</inkml:trace>
</inkml:ink>
</file>

<file path=ppt/ink/ink38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6:31.3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349 558 8802 0 0,'0'0'1422'0'0,"0"0"-118"0"0,0 0 99 0 0,0 0 244 0 0,0 0 152 0 0,0 0-112 0 0,0 0-339 0 0,0 0-298 0 0,0 0-233 0 0,0 0-169 0 0,0 0-108 0 0,-20-5-123 0 0,-67-12-68 0 0,84 17-325 0 0,0 0 1 0 0,0 0-1 0 0,0 0 0 0 0,0 0 0 0 0,1 0 1 0 0,-1 1-1 0 0,0-1 0 0 0,0 1 1 0 0,0 0-1 0 0,1-1 0 0 0,-1 1 1 0 0,0 1-1 0 0,1-1 0 0 0,-1 0 0 0 0,1 1 1 0 0,-1-1-1 0 0,1 1 0 0 0,0 0 1 0 0,-1 0-1 0 0,1 0 0 0 0,0 0 0 0 0,-1 1-24 0 0,-6 6 129 0 0,-11 10 76 0 0,1 0 1 0 0,1 1-1 0 0,1 1 0 0 0,0 1 1 0 0,2 0-1 0 0,1 1 0 0 0,-3 7-205 0 0,12-19 51 0 0,-1 0-1 0 0,2 0 0 0 0,-1 1 0 0 0,2-1 0 0 0,0 1 1 0 0,0 0-1 0 0,1 0 0 0 0,0 1 0 0 0,1-1 0 0 0,1 0 1 0 0,0 0-1 0 0,0 1 0 0 0,1-1 0 0 0,2 9-50 0 0,1-15 38 0 0,0 0 1 0 0,0 0-1 0 0,1 0 0 0 0,0-1 0 0 0,0 1 0 0 0,0-1 1 0 0,1 0-1 0 0,0-1 0 0 0,-1 0 0 0 0,2 0 0 0 0,-1 0 1 0 0,0 0-1 0 0,1-1 0 0 0,0 0 0 0 0,-1 0 0 0 0,1-1 1 0 0,0 0-1 0 0,0 0 0 0 0,1-1 0 0 0,-1 0 0 0 0,0 0 1 0 0,0-1-1 0 0,1 0 0 0 0,-1 0 0 0 0,0 0 0 0 0,1-1 1 0 0,-1 0-1 0 0,6-2-38 0 0,3 1 77 0 0,1 0-1 0 0,-1-1 1 0 0,0-1 0 0 0,0-1-1 0 0,0 0 1 0 0,0-1 0 0 0,-1 0 0 0 0,0-2-1 0 0,0 0 1 0 0,-1 0 0 0 0,0-1 0 0 0,-1-1-1 0 0,0 0 1 0 0,0-1 0 0 0,-1-1 0 0 0,-1 0-1 0 0,0 0 1 0 0,0-1 0 0 0,-1 0-1 0 0,-1-1 1 0 0,0 0 0 0 0,-1-1 0 0 0,-1 0-1 0 0,0 0 1 0 0,-1 0 0 0 0,3-13-77 0 0,-7 20-12 0 0,-1 1 1 0 0,0-1-1 0 0,0 0 0 0 0,-1 0 1 0 0,0 0-1 0 0,-1 1 0 0 0,1-1 1 0 0,-2 0-1 0 0,1 0 1 0 0,-1 1-1 0 0,0-1 0 0 0,0 1 1 0 0,-1-1-1 0 0,0 1 0 0 0,-1 0 1 0 0,1 0-1 0 0,-1 0 1 0 0,-1 1-1 0 0,1 0 0 0 0,-1-1 1 0 0,0 1-1 0 0,-1 1 0 0 0,1-1 1 0 0,-1 1-1 0 0,0 0 1 0 0,0 0-1 0 0,-1 1 0 0 0,0 0 1 0 0,1 0-1 0 0,-1 0 0 0 0,-1 1 1 0 0,-2-1 11 0 0,0 0-165 0 0,1 0 0 0 0,-1 1-1 0 0,0 0 1 0 0,0 0 0 0 0,-1 1 0 0 0,1 0 0 0 0,-1 1 0 0 0,1 1 0 0 0,0-1-1 0 0,-1 1 1 0 0,1 1 0 0 0,-1 0 0 0 0,-6 2 165 0 0,-28 16-4046 0 0,6 16-4946 0 0,32-24-2496 0 0</inkml:trace>
  <inkml:trace contextRef="#ctx0" brushRef="#br0" timeOffset="294.229">739 521 16371 0 0,'0'0'3275'0'0,"0"0"-1311"0"0,0 0-726 0 0,0 0-230 0 0,0 0-95 0 0,0 0-86 0 0,0 0-135 0 0,0 0-134 0 0,0 0-142 0 0,0 0-133 0 0,0 0-86 0 0,0 0-57 0 0,6 35-55 0 0,19 110-11 0 0,-25-140-68 0 0,0 1 0 0 0,0 0 0 0 0,1 0 0 0 0,0-1 0 0 0,0 1 0 0 0,0 0-1 0 0,1-1 1 0 0,0 1 0 0 0,0-1 0 0 0,0 0 0 0 0,1 0 0 0 0,-1 0 0 0 0,1 0 0 0 0,0 0 0 0 0,1 0 0 0 0,-1-1 0 0 0,1 1 0 0 0,0-1 0 0 0,0 0 0 0 0,1 0 0 0 0,-1-1 0 0 0,1 1 0 0 0,-1-1 0 0 0,1 0 0 0 0,0 0 0 0 0,1-1 0 0 0,0 1-6 0 0,6 0 61 0 0,0 0 0 0 0,1 0 0 0 0,-1-2-1 0 0,1 1 1 0 0,-1-2 0 0 0,1 0 0 0 0,-1 0 0 0 0,1-1 0 0 0,-1 0 0 0 0,1-1-1 0 0,-1-1 1 0 0,0 0 0 0 0,0-1 0 0 0,0 0 0 0 0,0-1 0 0 0,-1 0 0 0 0,1 0-1 0 0,-1-2 1 0 0,-1 1 0 0 0,1-1 0 0 0,-1-1 0 0 0,-1 0 0 0 0,1 0-1 0 0,-1-1 1 0 0,-1 0 0 0 0,1-1 0 0 0,0-2-61 0 0,31-53-407 0 0,-30 34-6047 0 0,-8 24-636 0 0,3 3-5443 0 0</inkml:trace>
  <inkml:trace contextRef="#ctx0" brushRef="#br0" timeOffset="640.208">1509 771 9642 0 0,'0'0'4937'0'0,"0"0"-2748"0"0,0 0-916 0 0,0 0-69 0 0,0 0-2 0 0,0 0-46 0 0,0 0-135 0 0,0 0-175 0 0,0 0-148 0 0,0 0-22 0 0,0 0-4 0 0,0 0-2 0 0,0 0 7 0 0,3 19-29 0 0,11 52-44 0 0,-14-71-588 0 0,0 0-1 0 0,0-1 0 0 0,0 1 1 0 0,0-1-1 0 0,0 1 0 0 0,0-1 1 0 0,0 1-1 0 0,0-1 0 0 0,1 1 1 0 0,-1-1-1 0 0,0 1 0 0 0,0-1 1 0 0,0 1-1 0 0,0 0 0 0 0,1-1 1 0 0,-1 1-1 0 0,0-1 0 0 0,1 1 1 0 0,-1 0-1 0 0,0-1 0 0 0,1 1 1 0 0,-1 0-1 0 0,0-1 0 0 0,1 1 1 0 0,-1 0-1 0 0,0 0 0 0 0,1-1 1 0 0,-1 1-1 0 0,1 0 0 0 0,-1 0 0 0 0,1 0 1 0 0,-1 0-1 0 0,1-1 0 0 0,-1 1 1 0 0,1 0-1 0 0,-1 0 0 0 0,0 0 1 0 0,1 0-1 0 0,-1 0 0 0 0,1 0 1 0 0,-1 0-1 0 0,1 0 0 0 0,-1 0 1 0 0,1 1-1 0 0,-1-1 0 0 0,1 0 1 0 0,-1 0-1 0 0,1 0 0 0 0,-1 0 1 0 0,0 1-1 0 0,1-1 0 0 0,-1 0 1 0 0,1 0-1 0 0,-1 1 0 0 0,0-1 1 0 0,1 0-1 0 0,-1 1 0 0 0,0-1 1 0 0,1 0-1 0 0,-1 1 0 0 0,0-1 1 0 0,0 1-16 0 0,2-4 102 0 0,39-78 645 0 0,3 2 0 0 0,3 2 0 0 0,48-57-747 0 0,-86 122-9 0 0,1 0-1 0 0,0 1 1 0 0,1 0-1 0 0,0 1 0 0 0,1 0 1 0 0,0 0-1 0 0,1 2 1 0 0,0-1-1 0 0,0 2 1 0 0,1 0-1 0 0,0 0 10 0 0,-12 6-64 0 0,-1 0 0 0 0,1 1 1 0 0,0-1-1 0 0,-1 1 0 0 0,1-1 0 0 0,0 1 1 0 0,0-1-1 0 0,-1 1 0 0 0,1 0 0 0 0,0 0 0 0 0,0 0 1 0 0,0 0-1 0 0,-1 0 0 0 0,1 0 0 0 0,0 1 0 0 0,0-1 1 0 0,-1 1-1 0 0,1-1 0 0 0,0 1 0 0 0,-1-1 0 0 0,1 1 1 0 0,-1 0-1 0 0,1 0 0 0 0,-1 0 0 0 0,1 0 1 0 0,-1 0-1 0 0,1 0 0 0 0,-1 0 0 0 0,0 1 0 0 0,0-1 1 0 0,1 0-1 0 0,-1 1 0 0 0,0-1 0 0 0,0 1 0 0 0,0 0 64 0 0,8 17-3812 0 0,-3 3-4110 0 0,-5-14-4654 0 0</inkml:trace>
  <inkml:trace contextRef="#ctx0" brushRef="#br0" timeOffset="1567.94">3236 164 14507 0 0,'0'0'2738'0'0,"0"0"-1083"0"0,0 0-528 0 0,0 0-130 0 0,0 0 2 0 0,0 0 0 0 0,0 0-77 0 0,0 0-122 0 0,0 0-113 0 0,0 0-59 0 0,0 0-67 0 0,0 0-93 0 0,1 37-81 0 0,6 122-63 0 0,8 388 1038 0 0,-38-473-1649 0 0,23-74 151 0 0,0-5-313 0 0,2-9 1 0 0,1 0 0 0 0,1-1-1 0 0,0 2 1 0 0,1-1 0 0 0,0 0 0 0 0,1 1 0 0 0,1 0 0 0 0,0 0 0 0 0,8-10 448 0 0,-6 8-400 0 0,244-365-13486 0 0,-136 225 10563 0 0,-93 117 7420 0 0,-27 39 132 0 0,-14 6-2253 0 0,-108 91 3025 0 0,-47 71-2060 0 0,166-164-2800 0 0,0 1 0 0 0,0 1 0 0 0,1-1 1 0 0,0 1-1 0 0,0 0 0 0 0,0 0 1 0 0,1 1-1 0 0,0-1 0 0 0,0 1 0 0 0,1 0 1 0 0,0 0-1 0 0,1 0 0 0 0,-1 0 0 0 0,1 6-141 0 0,3-12 47 0 0,1 0-1 0 0,-1 0 0 0 0,1 0 0 0 0,0 0 0 0 0,-1 0 0 0 0,1 0 1 0 0,0 0-1 0 0,0-1 0 0 0,1 1 0 0 0,-1-1 0 0 0,0 1 0 0 0,0-1 0 0 0,1 0 1 0 0,-1 0-1 0 0,1 0 0 0 0,-1 0 0 0 0,1-1 0 0 0,-1 1 0 0 0,1 0 1 0 0,-1-1-1 0 0,1 0 0 0 0,0 0 0 0 0,-1 0 0 0 0,1 0 0 0 0,0 0-46 0 0,2 1 68 0 0,72 2 527 0 0,38 9-88 0 0,-110-9-493 0 0,0 0 1 0 0,-1 0 0 0 0,1 1 0 0 0,-1 0 0 0 0,0 0 0 0 0,0 0 0 0 0,0 0 0 0 0,0 0 0 0 0,-1 1 0 0 0,0-1 0 0 0,0 1-1 0 0,0 0 1 0 0,0 0 0 0 0,-1 0 0 0 0,0 1 0 0 0,0-1 0 0 0,0 0 0 0 0,-1 1 0 0 0,0 0 0 0 0,0-1 0 0 0,0 1 0 0 0,-1-1-1 0 0,0 1 1 0 0,0 0 0 0 0,0 0 0 0 0,-1 2-15 0 0,6 39-85 0 0,-4-44-39 0 0,0-1 0 0 0,0 0 0 0 0,0 0 0 0 0,0 0 0 0 0,0 0 0 0 0,0 0 0 0 0,1 0 0 0 0,-1-1 0 0 0,1 1 0 0 0,-1 0 0 0 0,1 0 0 0 0,-1-1 0 0 0,1 1 0 0 0,0-1 0 0 0,0 0 0 0 0,0 1 0 0 0,0-1 0 0 0,0 0 0 0 0,0 0 0 0 0,0 0 0 0 0,0-1 0 0 0,0 1 0 0 0,1 0 0 0 0,-1-1 0 0 0,0 0 0 0 0,2 1 124 0 0,37 2-10133 0 0,-33-3-1643 0 0</inkml:trace>
  <inkml:trace contextRef="#ctx0" brushRef="#br0" timeOffset="1914.067">3884 922 14019 0 0,'0'0'2539'0'0,"0"0"-786"0"0,0 0-422 0 0,0 0-38 0 0,0 0-5 0 0,0 0-131 0 0,0 0-260 0 0,0 0-233 0 0,0 0-141 0 0,0 0-43 0 0,0 0-6 0 0,0 0-54 0 0,0 0-52 0 0,23-26-57 0 0,71-80-83 0 0,-33 29 168 0 0,20-30-159 0 0,-81 134-564 0 0,-6 159 363 0 0,7-183-33 0 0,0 0 0 0 0,0 1 0 0 0,1-1 0 0 0,-1 0 0 0 0,1-1 0 0 0,-1 1 0 0 0,1 0 0 0 0,0 0-1 0 0,0-1 1 0 0,1 1 0 0 0,-1-1 0 0 0,0 1 0 0 0,1-1 0 0 0,-1 0 0 0 0,1 0 0 0 0,0 0 0 0 0,0-1-1 0 0,0 1 1 0 0,0-1 0 0 0,0 1 0 0 0,0-1 0 0 0,0 0 0 0 0,0 0 0 0 0,0 0 0 0 0,1-1 0 0 0,-1 1 0 0 0,0-1-1 0 0,1 0 1 0 0,-1 0 0 0 0,1 0-3 0 0,4 1 50 0 0,0-1-1 0 0,-1 0 1 0 0,1-1-1 0 0,0 0 1 0 0,-1 0 0 0 0,1-1-1 0 0,-1 0 1 0 0,1 0-1 0 0,-1-1 1 0 0,0 0-1 0 0,0 0 1 0 0,6-3-50 0 0,-3-1 27 0 0,0 0 0 0 0,0-1 0 0 0,-1 0 0 0 0,0-1 0 0 0,-1 1 0 0 0,1-2 0 0 0,-2 1 1 0 0,1-1-1 0 0,-1 0 0 0 0,-1-1 0 0 0,0 0 0 0 0,-1 0 0 0 0,0 0 0 0 0,0 0 0 0 0,-1-1 0 0 0,0 0-27 0 0,1-5-1612 0 0,-2 13-2745 0 0,1 2-5221 0 0,-4 2-2749 0 0</inkml:trace>
  <inkml:trace contextRef="#ctx0" brushRef="#br0" timeOffset="2211.952">4795 598 18612 0 0,'0'0'2132'0'0,"0"0"-517"0"0,0 0-366 0 0,0 0-240 0 0,0 0-211 0 0,0 0-190 0 0,0 0-172 0 0,0 0-113 0 0,0 0-63 0 0,0 0-62 0 0,0 0-41 0 0,0 0-53 0 0,-32 31-58 0 0,-97 97-46 0 0,126-126 1 0 0,0 0-1 0 0,0 0 1 0 0,1 1-1 0 0,-1-1 0 0 0,0 1 1 0 0,1 0-1 0 0,-1-1 1 0 0,1 1-1 0 0,0 1 1 0 0,0-1-1 0 0,0 0 0 0 0,1 0 1 0 0,-1 1-1 0 0,1-1 1 0 0,0 1-1 0 0,0-1 1 0 0,0 1-1 0 0,0-1 1 0 0,0 1-1 0 0,1 0 0 0 0,0 1 0 0 0,0 7-1 0 0,-1-9 3 0 0,1 1 1 0 0,-1 0-1 0 0,1-1 0 0 0,0 1 0 0 0,1 0 0 0 0,-1 0 1 0 0,0-1-1 0 0,1 1 0 0 0,0 0 0 0 0,0-1 0 0 0,0 1 0 0 0,0 0 1 0 0,1-1-1 0 0,-1 0 0 0 0,1 1 0 0 0,0-1 0 0 0,0 0 1 0 0,0 0-1 0 0,1 0 0 0 0,-1 0 0 0 0,1 0 0 0 0,-1-1 1 0 0,1 1-1 0 0,0-1 0 0 0,0 1 0 0 0,0-1 0 0 0,0 0 1 0 0,0 0-1 0 0,1-1 0 0 0,-1 1 0 0 0,1-1 0 0 0,-1 1 0 0 0,1-1 1 0 0,-1 0-1 0 0,1-1 0 0 0,0 1 0 0 0,0 0 0 0 0,-1-1 1 0 0,2 0-3 0 0,4 0 49 0 0,1 0 0 0 0,-1 0 0 0 0,1-1 0 0 0,-1 0 0 0 0,0-1 0 0 0,0 0 0 0 0,1-1 0 0 0,-1 0 0 0 0,-1 0 0 0 0,1-1 0 0 0,0 0 0 0 0,-1 0 0 0 0,0-1 0 0 0,0 0 0 0 0,0-1 0 0 0,-1 1 0 0 0,0-2 0 0 0,0 1 0 0 0,0-1 0 0 0,-1 0 0 0 0,0 0 0 0 0,0-1 0 0 0,-1 1 0 0 0,0-1 0 0 0,0-1 0 0 0,-1 1 0 0 0,0-1 1 0 0,0 1-1 0 0,-1-1 0 0 0,1-4-49 0 0,-2 7-30 0 0,-1-1 1 0 0,0 1 0 0 0,0 0-1 0 0,0 0 1 0 0,-1 0 0 0 0,0-1 0 0 0,0 1-1 0 0,0 0 1 0 0,-1-1 0 0 0,0 1-1 0 0,0 0 1 0 0,0 0 0 0 0,-1 0-1 0 0,0 0 1 0 0,0 0 0 0 0,-1 0 0 0 0,0 1-1 0 0,0-1 1 0 0,0 1 0 0 0,0-1-1 0 0,-1 1 1 0 0,-1 0 29 0 0,-49-27-9912 0 0,46 31-2018 0 0</inkml:trace>
  <inkml:trace contextRef="#ctx0" brushRef="#br0" timeOffset="2695.862">5089 727 20572 0 0,'0'0'1494'0'0,"0"0"-406"0"0,0 0-149 0 0,0 0-40 0 0,0 0-25 0 0,0 0-153 0 0,0 0-224 0 0,0 0-158 0 0,0 0-95 0 0,0 0-62 0 0,0 0-38 0 0,0 0-30 0 0,0 0-19 0 0,-1 14-15 0 0,-4 41 13 0 0,5-54-81 0 0,0 0-1 0 0,0 0 1 0 0,0 1-1 0 0,1-1 1 0 0,-1 0-1 0 0,0 0 1 0 0,1 0-1 0 0,-1 0 0 0 0,1 0 1 0 0,-1 0-1 0 0,1 0 1 0 0,-1 0-1 0 0,1 0 1 0 0,0 0-1 0 0,0 0 1 0 0,-1 0-1 0 0,1 0 1 0 0,0 0-1 0 0,0 0 0 0 0,0-1 1 0 0,0 1-1 0 0,0 0 1 0 0,0-1-1 0 0,0 1 1 0 0,0 0-1 0 0,0-1 1 0 0,0 0-1 0 0,0 1 1 0 0,1-1-1 0 0,-1 0 0 0 0,0 1 1 0 0,0-1-1 0 0,0 0 1 0 0,0 0-1 0 0,1 0 1 0 0,-1 0-1 0 0,0 0 1 0 0,0 0-1 0 0,0 0 1 0 0,1-1-1 0 0,-1 1 0 0 0,0 0 1 0 0,0-1-1 0 0,0 1 1 0 0,1-1-12 0 0,6 0 90 0 0,72-28 406 0 0,-49 13-396 0 0,106-89 105 0 0,-121 100-318 0 0,-16 34-12 0 0,0-25 124 0 0,0-1 0 0 0,0 1 1 0 0,1 0-1 0 0,-1-1 1 0 0,1 1-1 0 0,0-1 1 0 0,0 0-1 0 0,0 1 0 0 0,0-1 1 0 0,1 0-1 0 0,-1 0 1 0 0,1 1-1 0 0,0-1 0 0 0,0 0 1 0 0,0-1-1 0 0,0 1 1 0 0,0 0-1 0 0,1-1 1 0 0,0 1-1 0 0,-1-1 0 0 0,1 0 1 0 0,0 1-1 0 0,0-1 1 0 0,0-1-1 0 0,0 1 0 0 0,0 0 1 0 0,0-1-1 0 0,1 0 1 0 0,-1 1-1 0 0,1-1 1 0 0,-1-1-1 0 0,0 1 0 0 0,1 0 1 0 0,0-1-1 0 0,1 0 1 0 0,5 1 24 0 0,0 0-1 0 0,1-1 1 0 0,-1-1-1 0 0,1 0 0 0 0,-1 0 1 0 0,0-1-1 0 0,1 0 1 0 0,-1-1-1 0 0,0 0 1 0 0,-1 0-1 0 0,8-4-23 0 0,-8 2 22 0 0,0 1 0 0 0,0-2 0 0 0,-1 1 0 0 0,0-1 1 0 0,0 0-1 0 0,0 0 0 0 0,0-1 0 0 0,-1 0 0 0 0,-1-1 0 0 0,1 0 0 0 0,-1 0 0 0 0,0 0 0 0 0,-1-1 1 0 0,0 1-1 0 0,0-1 0 0 0,-1 0 0 0 0,0-1 0 0 0,0 1 0 0 0,-1-4-22 0 0,-3-2-2372 0 0,-6 11-6421 0 0,4 4-3866 0 0</inkml:trace>
  <inkml:trace contextRef="#ctx0" brushRef="#br0" timeOffset="2981.663">6015 13 23861 0 0,'0'0'859'0'0,"0"0"-288"0"0,0 0-96 0 0,0 0 78 0 0,0 0 123 0 0,0 0 35 0 0,0 0-64 0 0,0 0-118 0 0,0 0-111 0 0,4 31-74 0 0,12 102-63 0 0,-13-95-196 0 0,-2 1-1 0 0,-1-1 1 0 0,-3 1 0 0 0,0-1-1 0 0,-3 0 1 0 0,-1 0 0 0 0,-8 20-85 0 0,-3 26-10 0 0,-12 106-433 0 0,26-108-7311 0 0,4-81 1097 0 0,3-1-5556 0 0</inkml:trace>
  <inkml:trace contextRef="#ctx0" brushRef="#br0" timeOffset="3298.61">6163 801 11522 0 0,'0'0'2637'0'0,"0"0"-258"0"0,0 0-174 0 0,0 0-250 0 0,0 0-292 0 0,31-7-278 0 0,100-23-286 0 0,-36-11 448 0 0,-82 35-1377 0 0,0-1 0 0 0,-1 0 1 0 0,0-1-1 0 0,0 0 0 0 0,-1-1 0 0 0,0 0 0 0 0,-1-1 0 0 0,1 0 0 0 0,-2-1 0 0 0,0 0 0 0 0,0 0 0 0 0,-1-1 0 0 0,6-12-170 0 0,-13 22 11 0 0,0 0-1 0 0,0 0 0 0 0,0 0 0 0 0,-1 0 0 0 0,1 0 0 0 0,-1-1 0 0 0,0 1 0 0 0,1 0 1 0 0,-1 0-1 0 0,0 0 0 0 0,0 0 0 0 0,-1 0 0 0 0,1-1 0 0 0,0 1 0 0 0,-1 0 0 0 0,1 0 1 0 0,-1 0-1 0 0,0 0 0 0 0,1 0 0 0 0,-1 0 0 0 0,0 0 0 0 0,0 0 0 0 0,0 0 0 0 0,-1 1 1 0 0,1-1-1 0 0,0 0 0 0 0,-1 1 0 0 0,1-1 0 0 0,-1 1 0 0 0,0-1 0 0 0,1 1 0 0 0,-1 0 0 0 0,0-1 1 0 0,0 1-1 0 0,0 0 0 0 0,0 0 0 0 0,0 1 0 0 0,0-1 0 0 0,0 0 0 0 0,0 1 0 0 0,0-1 1 0 0,0 1-1 0 0,0-1 0 0 0,0 1 0 0 0,0 0 0 0 0,-1 0 0 0 0,1 0 0 0 0,0 0 0 0 0,0 1 1 0 0,0-1-1 0 0,0 0 0 0 0,0 1 0 0 0,0 0 0 0 0,-1-1 0 0 0,1 1 0 0 0,1 0 0 0 0,-1 0 1 0 0,0 0-1 0 0,0 0 0 0 0,0 0 0 0 0,0 1-10 0 0,-12 4-17 0 0,0 2-1 0 0,1-1 1 0 0,0 1 0 0 0,1 1-1 0 0,-1 0 1 0 0,2 1 0 0 0,-1 1-1 0 0,2-1 1 0 0,-1 2 0 0 0,1-1-1 0 0,1 2 1 0 0,0-1 0 0 0,1 1-1 0 0,0 0 1 0 0,1 1 0 0 0,1 0-1 0 0,0 0 1 0 0,0 0 0 0 0,-2 15 17 0 0,6-24-3 0 0,0 1 0 0 0,0-1 0 0 0,1 1 0 0 0,0 0 0 0 0,0-1 0 0 0,0 1 1 0 0,1 0-1 0 0,0-1 0 0 0,0 1 0 0 0,1 0 0 0 0,-1 0 0 0 0,1-1 0 0 0,0 1 1 0 0,1 0-1 0 0,-1-1 0 0 0,1 1 0 0 0,0-1 0 0 0,1 0 0 0 0,-1 0 0 0 0,1 0 1 0 0,0 0-1 0 0,0 0 0 0 0,1 0 0 0 0,-1-1 0 0 0,1 0 0 0 0,0 1 1 0 0,0-1-1 0 0,1-1 0 0 0,0 2 3 0 0,7 0-9 0 0,0 0 0 0 0,1-1-1 0 0,-1 0 1 0 0,1-1 0 0 0,0 0 0 0 0,0-1 0 0 0,0 0 0 0 0,0-2 0 0 0,0 1-1 0 0,1-1 1 0 0,-1-1 0 0 0,0 0 0 0 0,0-1 0 0 0,6-2 9 0 0,65-21-1241 0 0,-34-1-7020 0 0,-40 18-4013 0 0</inkml:trace>
  <inkml:trace contextRef="#ctx0" brushRef="#br0" timeOffset="4042.939">7120 558 8122 0 0,'0'0'2876'0'0,"0"0"-669"0"0,0 0-375 0 0,0 0-212 0 0,0 0-117 0 0,0 0-207 0 0,0 0-269 0 0,0 0-175 0 0,0 0-126 0 0,0 0-97 0 0,0 0-69 0 0,0 0-64 0 0,0 0-65 0 0,-28 17-68 0 0,-88 57-66 0 0,112-72-278 0 0,0 0-1 0 0,0 0 0 0 0,1 1 1 0 0,-1 0-1 0 0,1 0 0 0 0,-1 0 1 0 0,1 0-1 0 0,0 0 0 0 0,0 1 1 0 0,1-1-1 0 0,-1 1 0 0 0,1 0 0 0 0,-1 0 1 0 0,1 0-1 0 0,0 0 0 0 0,1 0 1 0 0,-1 0-19 0 0,-2 8 48 0 0,-1 2-29 0 0,1-1-1 0 0,1 1 0 0 0,0 0 0 0 0,0 0 0 0 0,2 0 0 0 0,0 0 0 0 0,0 0 0 0 0,1 1 1 0 0,1-1-1 0 0,1 3-18 0 0,-1-12 7 0 0,0-1 0 0 0,0 1 0 0 0,0-1 0 0 0,1 0 0 0 0,0 0 0 0 0,0 0 0 0 0,0 0 0 0 0,0 0-1 0 0,0 0 1 0 0,1 0 0 0 0,0-1 0 0 0,0 0 0 0 0,0 1 0 0 0,0-1 0 0 0,0 0 0 0 0,1 0 0 0 0,-1 0 0 0 0,1-1 0 0 0,0 1 0 0 0,-1-1 0 0 0,1 0 0 0 0,1 0 0 0 0,-1-1 0 0 0,0 1 0 0 0,0-1 0 0 0,0 0 0 0 0,5 1-7 0 0,2 0 73 0 0,1 0 0 0 0,0 0 0 0 0,0-1 0 0 0,0-1 0 0 0,0 0 0 0 0,0-1-1 0 0,-1 0 1 0 0,1-1 0 0 0,0 0 0 0 0,1-1-73 0 0,15-7 158 0 0,0-1-1 0 0,-1-2 0 0 0,0 0 0 0 0,-1-2 0 0 0,-1-1 1 0 0,0-1-1 0 0,-1-1 0 0 0,-1-1 0 0 0,0-1 1 0 0,15-19-158 0 0,-22 22 34 0 0,0-1 0 0 0,0 0 1 0 0,-2-1-1 0 0,0-1 0 0 0,-2 0 1 0 0,0-1-1 0 0,-1 0 0 0 0,-1-1 0 0 0,-1 0 1 0 0,-1-1-1 0 0,-1 0 0 0 0,-1 0 1 0 0,-1 0-1 0 0,-1-1 0 0 0,-1 0 1 0 0,-1 1-1 0 0,-2-1 0 0 0,0 0 1 0 0,-1 0-1 0 0,-1 0 0 0 0,-2 1 1 0 0,0-1-1 0 0,-1 1 0 0 0,-2 0 1 0 0,0 0-1 0 0,-4-7-34 0 0,-69-91-93 0 0,76 116 88 0 0,0 1 0 0 0,0 0 1 0 0,0 1-1 0 0,-1-1 0 0 0,0 1 1 0 0,1 0-1 0 0,-1 0 0 0 0,0 0 1 0 0,-1 1-1 0 0,1 0 0 0 0,0 0 1 0 0,-1 0-1 0 0,1 0 0 0 0,-1 1 1 0 0,0 0-1 0 0,1 0 0 0 0,-1 1 0 0 0,0-1 1 0 0,1 1-1 0 0,-1 1 0 0 0,0-1 1 0 0,0 1-1 0 0,1 0 0 0 0,-4 1 5 0 0,-2 4-11 0 0,0 0 0 0 0,0 0 0 0 0,0 2 1 0 0,1-1-1 0 0,0 1 0 0 0,0 1 0 0 0,1-1 0 0 0,0 2 0 0 0,1-1 0 0 0,0 1 0 0 0,0 1 0 0 0,1-1 0 0 0,0 1 0 0 0,1 1 0 0 0,1-1 0 0 0,0 1 0 0 0,-1 1 11 0 0,-1 3 5 0 0,1 0 0 0 0,0 0 0 0 0,1 0 0 0 0,1 0 0 0 0,0 1 0 0 0,1 0 1 0 0,1 0-1 0 0,0 0 0 0 0,2 0 0 0 0,0 0 0 0 0,1 0 0 0 0,0 0 0 0 0,1 0 0 0 0,1 0 0 0 0,1-1 1 0 0,1 1-1 0 0,0-1 0 0 0,1 0 0 0 0,0 0 0 0 0,2-1 0 0 0,-1 0 0 0 0,2 0 0 0 0,0-1 0 0 0,10 11-5 0 0,-9-11 7 0 0,1-1 0 0 0,0 0 0 0 0,1-1 0 0 0,0-1 0 0 0,1 1 0 0 0,1-2 0 0 0,0 0-1 0 0,0-1 1 0 0,1 0 0 0 0,0-1 0 0 0,0-1 0 0 0,1 0 0 0 0,0-1 0 0 0,0-1 0 0 0,0 0-1 0 0,1-1 1 0 0,0-1 0 0 0,0-1 0 0 0,6 0-7 0 0,-14-1-176 0 0,-1-1 0 0 0,1 0 0 0 0,-1-1 0 0 0,0 1 0 0 0,1-2 0 0 0,-1 1 0 0 0,0-1 0 0 0,0-1 0 0 0,0 1 0 0 0,0-1 0 0 0,0-1 0 0 0,4-2 176 0 0,18-13-3092 0 0,-11 2-6116 0 0,-11 10-2441 0 0</inkml:trace>
  <inkml:trace contextRef="#ctx0" brushRef="#br0" timeOffset="8133.534">7994 458 528 0 0,'0'0'1271'0'0,"0"0"-161"0"0,0 0 154 0 0,0 0 314 0 0,0 0 215 0 0,0 0 30 0 0,0 0-176 0 0,0 0-248 0 0,0 0-228 0 0,0 0-185 0 0,0 0-86 0 0,-2-10-64 0 0,-7-32-25 0 0,8 40-668 0 0,0 0 0 0 0,0 0 0 0 0,0 1-1 0 0,-1-1 1 0 0,1 1 0 0 0,-1-1 0 0 0,1 1 0 0 0,-1 0 0 0 0,1-1-1 0 0,-1 1 1 0 0,0 0 0 0 0,1 0 0 0 0,-1 0 0 0 0,0 0 0 0 0,0 0-1 0 0,0 1 1 0 0,0-1 0 0 0,0 0 0 0 0,0 1 0 0 0,0 0 0 0 0,0-1-1 0 0,0 1 1 0 0,0 0 0 0 0,0 0 0 0 0,0 0 0 0 0,0 0 0 0 0,0 1-1 0 0,0-1 1 0 0,0 0 0 0 0,0 1 0 0 0,0-1 0 0 0,1 1 0 0 0,-1 0-143 0 0,-1-1 20 0 0,-67 40 885 0 0,62-35-843 0 0,0 1 0 0 0,1 0 0 0 0,0 0 1 0 0,0 0-1 0 0,0 1 0 0 0,1 0 1 0 0,-1 1-1 0 0,2-1 0 0 0,-1 1 0 0 0,1 0 1 0 0,1 1-1 0 0,-1-1 0 0 0,1 1 1 0 0,1 0-1 0 0,0-1 0 0 0,0 2 0 0 0,0-1 1 0 0,1 0-1 0 0,1 1 0 0 0,0-1 1 0 0,0 1-1 0 0,1-1 0 0 0,0 1 1 0 0,1 4-63 0 0,1-9 62 0 0,0 0 0 0 0,1-1 0 0 0,0 1 0 0 0,0 0 0 0 0,0-1 0 0 0,0 0 0 0 0,1 0 0 0 0,0 0 0 0 0,0 0 0 0 0,0-1 0 0 0,0 1 0 0 0,0-1 0 0 0,1 0 0 0 0,-1 0 0 0 0,1-1 0 0 0,0 1 0 0 0,0-1 0 0 0,0 0 0 0 0,0-1 0 0 0,0 1 0 0 0,1-1 0 0 0,-1 0 0 0 0,0 0 0 0 0,1 0 0 0 0,-1-1 0 0 0,0 0 0 0 0,1 0 0 0 0,-1-1 0 0 0,1 1 0 0 0,-1-1 0 0 0,0 0 0 0 0,0 0 0 0 0,1-1 0 0 0,-1 0 0 0 0,0 0 0 0 0,0 0 0 0 0,0 0 0 0 0,2-2-62 0 0,6-7 129 0 0,-1-1 1 0 0,0 0-1 0 0,-1-1 1 0 0,0 0-1 0 0,-1-1 0 0 0,-1 0 1 0 0,0 0-1 0 0,-1-1 0 0 0,0 0 1 0 0,-1 0-1 0 0,-1-1 1 0 0,0 0-1 0 0,-2 0 0 0 0,3-11-129 0 0,1 1 88 0 0,-4 13 130 0 0,-5 33-191 0 0,43 212 78 0 0,-36-199-103 0 0,4 5 1 0 0,-2 0-1 0 0,-2 0 1 0 0,-2 1-1 0 0,-1 0 1 0 0,-2 0-1 0 0,-1 0 1 0 0,-3 0-1 0 0,-1 0 1 0 0,-2 0 0 0 0,-2 4-3 0 0,4-26-4 0 0,-1-1 0 0 0,0 0 1 0 0,-1 0-1 0 0,0 0 1 0 0,-2-1-1 0 0,0 1 0 0 0,0-2 1 0 0,-2 1-1 0 0,0-2 1 0 0,0 1-1 0 0,-1-1 1 0 0,-1-1-1 0 0,0 0 0 0 0,-1 0 1 0 0,0-1-1 0 0,-14 8 4 0 0,26-18-1 0 0,0 0 0 0 0,0 0 0 0 0,0-1-1 0 0,0 1 1 0 0,0 0 0 0 0,0 0 0 0 0,0-1 0 0 0,0 1-1 0 0,-1-1 1 0 0,1 1 0 0 0,0-1 0 0 0,0 1 0 0 0,-1-1-1 0 0,1 0 1 0 0,0 0 0 0 0,-1 1 0 0 0,1-1 0 0 0,0 0-1 0 0,-1 0 1 0 0,1 0 0 0 0,0-1 0 0 0,-1 1 0 0 0,1 0-1 0 0,0 0 1 0 0,-1-1 0 0 0,1 1 0 0 0,0-1 0 0 0,0 1-1 0 0,0-1 1 0 0,-1 1 0 0 0,1-1 0 0 0,0 0 0 0 0,0 0-1 0 0,0 0 1 0 0,0 1 0 0 0,0-1 0 0 0,0 0 0 0 0,0 0-1 0 0,0 0 1 0 0,1 0 0 0 0,-1-1 0 0 0,0 1 0 0 0,1 0-1 0 0,-1 0 1 0 0,0 0 0 0 0,1-1 0 0 0,-1 1 0 0 0,1 0-1 0 0,0 0 1 0 0,0-1 0 0 0,-1 1 0 0 0,1 0-1 0 0,0-1 1 0 0,0 1 0 0 0,0 0 0 0 0,0-1 0 0 0,0 1-1 0 0,1 0 1 0 0,-1-1 0 0 0,1 0 1 0 0,3-29-16 0 0,1 0 0 0 0,2 1-1 0 0,2 0 1 0 0,0 0 0 0 0,2 1 0 0 0,1 1-1 0 0,2-1 1 0 0,0 2 0 0 0,2 0 0 0 0,1 1-1 0 0,1 1 1 0 0,16-17 16 0 0,-16 16-18 0 0,38-48-29 0 0,4 3-1 0 0,3 3 1 0 0,2 3 0 0 0,4 2 0 0 0,14-6 47 0 0,-22 4-107 0 0,-60 63 103 0 0,0 1 0 0 0,-1 0-1 0 0,0-1 1 0 0,1 1 0 0 0,-1-1 0 0 0,0 1-1 0 0,0-1 1 0 0,1 1 0 0 0,-1-1 0 0 0,0 1-1 0 0,-1-1 1 0 0,1 1 0 0 0,0-1 0 0 0,0 1-1 0 0,-1 0 1 0 0,1-1 0 0 0,0 1 0 0 0,-1-1 0 0 0,0 1-1 0 0,1 0 1 0 0,-1-1 0 0 0,0 1 0 0 0,0 0-1 0 0,1 0 1 0 0,-1 0 0 0 0,0-1 0 0 0,0 1-1 0 0,0 0 1 0 0,-1 0 0 0 0,1 0 0 0 0,0 1-1 0 0,0-1 1 0 0,0 0 0 0 0,-1 0 0 0 0,1 1 0 0 0,0-1-1 0 0,-1 0 1 0 0,1 1 0 0 0,-1 0 0 0 0,1-1-1 0 0,0 1 1 0 0,-1 0 0 0 0,0-1 4 0 0,-65-10-321 0 0,60 11 317 0 0,0-1 0 0 0,0 2 0 0 0,1-1 0 0 0,-1 1 0 0 0,0 0 1 0 0,1 0-1 0 0,-1 0 0 0 0,0 1 0 0 0,1 0 0 0 0,0 1 0 0 0,-1-1 0 0 0,1 1 0 0 0,0 1 0 0 0,1-1 0 0 0,-1 1 0 0 0,0 0 0 0 0,1 0 0 0 0,0 0 0 0 0,0 1 0 0 0,0 0 0 0 0,1 0 0 0 0,0 0 0 0 0,0 1 0 0 0,0-1 0 0 0,0 1 0 0 0,1 0 0 0 0,0 0 0 0 0,0 0 1 0 0,1 0-1 0 0,-1 1 4 0 0,0 3 16 0 0,-1 0 0 0 0,2 0 0 0 0,-1 0 0 0 0,1 1 0 0 0,1-1 0 0 0,0 0 0 0 0,0 1 0 0 0,1 0 0 0 0,0-1 1 0 0,1 1-1 0 0,0-1 0 0 0,1 0 0 0 0,0 1 0 0 0,1-1 0 0 0,0 0 0 0 0,0 0 0 0 0,1 0 0 0 0,1-1 0 0 0,0 1 1 0 0,0-1-1 0 0,0 0 0 0 0,1 0 0 0 0,1-1 0 0 0,-1 0 0 0 0,1 0 0 0 0,1 0 0 0 0,-1-1 0 0 0,5 3-16 0 0,146 77 632 0 0,-150-84-626 0 0,1-1-1 0 0,0 0 0 0 0,0 0 1 0 0,-1-1-1 0 0,1-1 0 0 0,0 1 0 0 0,0-1 1 0 0,0-1-1 0 0,0 0 0 0 0,0 0 1 0 0,3-1-6 0 0,26-18-2435 0 0,-32 14-1343 0 0,-3 1-2624 0 0,-3 2-5492 0 0</inkml:trace>
  <inkml:trace contextRef="#ctx0" brushRef="#br0" timeOffset="27976.005">489 1544 18044 0 0,'0'0'1455'0'0,"0"0"-308"0"0,0 0-115 0 0,0 0 70 0 0,0 0 74 0 0,0 0-43 0 0,0 0-252 0 0,0 0-259 0 0,0 0-168 0 0,0 0-65 0 0,0 0-11 0 0,0 21 16 0 0,-1 122 241 0 0,-33 285 489 0 0,21-276-1452 0 0,13-146 609 0 0,1-5-395 0 0,-1 0 0 0 0,1 0 0 0 0,-1-1 0 0 0,1 1 0 0 0,-1 0 0 0 0,0 0 0 0 0,0-1 0 0 0,1 1-1 0 0,-1 0 1 0 0,0 0 0 0 0,0 0 0 0 0,0 0 0 0 0,0-1 0 0 0,0 1 0 0 0,0 0 0 0 0,0 0 0 0 0,0 0 0 0 0,0 0 0 0 0,0-1 0 0 0,0 1 0 0 0,0 0 0 0 0,-1 0 0 0 0,1 0 0 0 0,0 0 0 0 0,-1-1 0 0 0,1 1 0 0 0,0 0 0 0 0,-1-1 0 0 0,1 1 0 0 0,-1 0-1 0 0,1-1 1 0 0,-1 1 0 0 0,0 0 0 0 0,1-1 0 0 0,-1 1 0 0 0,0-1 0 0 0,1 1 0 0 0,-1-1 0 0 0,0 1 0 0 0,1-1 0 0 0,-1 0 0 0 0,0 1 0 0 0,0-1 0 0 0,0 0 0 0 0,1 1 0 0 0,-1-1 0 0 0,0 0 0 0 0,0 0 0 0 0,0 0 0 0 0,0 0 0 0 0,1 0 0 0 0,-1 0-1 0 0,0 0 1 0 0,0 0 0 0 0,0 0 0 0 0,0-1 0 0 0,1 1 0 0 0,-1 0 0 0 0,-1-1 114 0 0,-42-31-9232 0 0,17 6-1301 0 0,16 15 7108 0 0</inkml:trace>
  <inkml:trace contextRef="#ctx0" brushRef="#br0" timeOffset="28218.586">158 1983 8626 0 0,'0'0'4333'0'0,"0"0"-839"0"0,0 0-870 0 0,0 0-592 0 0,0 0-399 0 0,0 0-297 0 0,0 0-266 0 0,0 0-216 0 0,0 0-208 0 0,0 0-166 0 0,0 0-97 0 0,0 0-77 0 0,3-11-42 0 0,-1 3-213 0 0,-2 6-40 0 0,0 0 0 0 0,1 0 0 0 0,-1 0 0 0 0,0 0 0 0 0,1 0 0 0 0,0-1 0 0 0,-1 1 1 0 0,1 0-1 0 0,0 1 0 0 0,0-1 0 0 0,0 0 0 0 0,0 0 0 0 0,0 0 0 0 0,1 1 0 0 0,-1-1 1 0 0,1 0-1 0 0,-1 1 0 0 0,1-1 0 0 0,-1 1 0 0 0,1 0 0 0 0,0-1 0 0 0,-1 1 0 0 0,1 0 0 0 0,0 0 1 0 0,0 0-1 0 0,0 1 0 0 0,0-1 0 0 0,0 0 0 0 0,0 1 0 0 0,0-1 0 0 0,0 1 0 0 0,2-1-11 0 0,295-2 1142 0 0,-149 0-2877 0 0,-1 2-6476 0 0,-136 1 2355 0 0,-4 0-5586 0 0</inkml:trace>
  <inkml:trace contextRef="#ctx0" brushRef="#br0" timeOffset="28557.858">968 1909 12619 0 0,'0'0'2738'0'0,"0"0"-766"0"0,0 0-488 0 0,0 0-282 0 0,0 0-199 0 0,0 0-200 0 0,0 0-179 0 0,0 0-115 0 0,0 0-103 0 0,0 0-90 0 0,0 0-94 0 0,0 0-64 0 0,-18 32-40 0 0,-55 100-37 0 0,38-44-6 0 0,34-73-58 0 0,1-12-5 0 0,-1 0 0 0 0,0-1 0 0 0,1 1 0 0 0,0 0 0 0 0,-1 0 0 0 0,1-1 0 0 0,0 1 0 0 0,1 0 0 0 0,-1 0 0 0 0,0-1 0 0 0,1 1 0 0 0,0 0 0 0 0,-1-1 1 0 0,1 1-1 0 0,0-1 0 0 0,0 1 0 0 0,1-1 0 0 0,-1 1 0 0 0,0-1 0 0 0,1 0 0 0 0,-1 1 0 0 0,1-1 0 0 0,0 0 0 0 0,0 0 0 0 0,0 0 0 0 0,0-1 1 0 0,0 1-1 0 0,0 0 0 0 0,1-1 0 0 0,-1 1 0 0 0,0-1 0 0 0,1 0 0 0 0,-1 0 0 0 0,1 0 0 0 0,-1 0 0 0 0,1 0 0 0 0,0 0 0 0 0,2-1-12 0 0,10 1 140 0 0,-1 0-1 0 0,1-1 0 0 0,-1-1 1 0 0,1-1-1 0 0,-1 0 0 0 0,0-1 0 0 0,0 0 1 0 0,0-1-1 0 0,0-1 0 0 0,0 0 1 0 0,-1-1-1 0 0,0 0 0 0 0,0-1 1 0 0,-1-1-1 0 0,0 0 0 0 0,0-1 1 0 0,-1 0-1 0 0,0 0 0 0 0,0-1 1 0 0,-1-1-1 0 0,0 0 0 0 0,-1 0 0 0 0,-1-1 1 0 0,0 0-1 0 0,0 0 0 0 0,0-3-139 0 0,-6 12 2 0 0,0 0 0 0 0,-1-1 0 0 0,1 0 0 0 0,-1 1-1 0 0,0-1 1 0 0,0 0 0 0 0,0 1 0 0 0,-1-1 0 0 0,1 0 0 0 0,-1 0-1 0 0,0 0 1 0 0,0 0 0 0 0,0 1 0 0 0,0-1 0 0 0,-1 0-1 0 0,1 0 1 0 0,-1 0 0 0 0,0 1 0 0 0,-1-1 0 0 0,1 0 0 0 0,0 1-1 0 0,-1-1 1 0 0,0 1 0 0 0,0 0 0 0 0,0-1 0 0 0,0 1-1 0 0,-1 0 1 0 0,1 0 0 0 0,-1 0 0 0 0,1 1 0 0 0,-1-1-1 0 0,0 1 1 0 0,0-1 0 0 0,0 1 0 0 0,-1 0 0 0 0,-2-1-2 0 0,-6-3-370 0 0,0 0 0 0 0,0 1 0 0 0,-1 1 0 0 0,1 0-1 0 0,-1 1 1 0 0,0 0 0 0 0,0 1 0 0 0,0 0 0 0 0,-8 1 370 0 0,-9 0-4386 0 0,1 0-3334 0 0,13 1-4752 0 0</inkml:trace>
  <inkml:trace contextRef="#ctx0" brushRef="#br0" timeOffset="29289.868">2323 1659 10170 0 0,'0'0'1981'0'0,"0"0"-157"0"0,0 0-78 0 0,0 0-3 0 0,0 0-79 0 0,0 0-197 0 0,0 0-236 0 0,0 0-209 0 0,32-1-176 0 0,102-3-137 0 0,-38-14 417 0 0,-77 11-974 0 0,0 0 0 0 0,0-1 0 0 0,0-1 0 0 0,-1-1-1 0 0,-1 0 1 0 0,0-2 0 0 0,0 0 0 0 0,-1 0-1 0 0,-1-2 1 0 0,0 0 0 0 0,-1-1 0 0 0,0 0-1 0 0,-1-1 1 0 0,-1 0 0 0 0,4-8-152 0 0,-14 20 8 0 0,1 0 0 0 0,-1 1 0 0 0,0-1 0 0 0,0 0 0 0 0,-1 0 0 0 0,1 0 0 0 0,-1-1 0 0 0,0 1 0 0 0,0 0 0 0 0,0 0 0 0 0,-1-1 0 0 0,1 1 0 0 0,-1 0 0 0 0,0-1 0 0 0,0 1 0 0 0,-1 0 0 0 0,1-1 0 0 0,-1 1 0 0 0,0 0 0 0 0,0 0 0 0 0,-1-1 0 0 0,1 1 0 0 0,-1 0 0 0 0,0 0 0 0 0,0 1 0 0 0,0-1 0 0 0,0 0 0 0 0,-1 1 0 0 0,0-1 0 0 0,1 1 0 0 0,-1 0 0 0 0,0 0 0 0 0,-1 0 0 0 0,1 0 0 0 0,0 0 0 0 0,-1 1 0 0 0,0 0 0 0 0,1-1 0 0 0,-1 1 0 0 0,0 1 0 0 0,0-1 0 0 0,0 0 0 0 0,-1 1 0 0 0,1 0 0 0 0,0 0 0 0 0,-4 0-8 0 0,-1 0-5 0 0,0 1 0 0 0,1 0 0 0 0,-1 1 1 0 0,1 0-1 0 0,-1 0 0 0 0,1 1 0 0 0,-1 0 0 0 0,1 0 0 0 0,0 1 0 0 0,0 0 0 0 0,0 1 1 0 0,1-1-1 0 0,-1 2 0 0 0,1-1 0 0 0,0 1 0 0 0,0 0 0 0 0,0 0 0 0 0,1 1 0 0 0,-1 0 1 0 0,1 0-1 0 0,1 0 0 0 0,-1 1 0 0 0,-2 5 5 0 0,-6 8 3 0 0,1 0 0 0 0,1 1 0 0 0,0 0 0 0 0,2 1 0 0 0,0 0 0 0 0,2 1 0 0 0,1 0 0 0 0,0 1-3 0 0,-6 52-9 0 0,3 1 0 0 0,4-1 0 0 0,3 2 0 0 0,4-1 0 0 0,3 0 0 0 0,3-1-1 0 0,9 35 10 0 0,-2 12-41 0 0,-9-79 37 0 0,-1 1 0 0 0,-3-1 0 0 0,-1 0 0 0 0,-3 0 0 0 0,-3 14 4 0 0,2-42 1 0 0,0 0-1 0 0,-1-1 1 0 0,-1 0 0 0 0,0 0 0 0 0,-1 0 0 0 0,-1 0 0 0 0,0-1 0 0 0,-1-1 0 0 0,-1 1-1 0 0,-3 3 0 0 0,8-11 3 0 0,0 0 0 0 0,0-1 0 0 0,-1 1 0 0 0,1-1 0 0 0,-1 0 0 0 0,0 0 0 0 0,-1-1 0 0 0,1 0 0 0 0,-1 0 0 0 0,0 0 0 0 0,0-1 0 0 0,0 0 0 0 0,0-1 0 0 0,0 1 0 0 0,-1-1 0 0 0,1-1 0 0 0,-1 1 0 0 0,1-1 0 0 0,-1-1 0 0 0,0 0 0 0 0,1 0 0 0 0,-7 0-3 0 0,8-2 8 0 0,1 1 1 0 0,0-1-1 0 0,0 0 0 0 0,-1 0 0 0 0,1-1 0 0 0,1 1 0 0 0,-1-1 1 0 0,0 0-1 0 0,1-1 0 0 0,-1 1 0 0 0,1-1 0 0 0,0 0 0 0 0,0 0 1 0 0,1 0-1 0 0,-1 0 0 0 0,1-1 0 0 0,0 1 0 0 0,0-1 0 0 0,0 0 1 0 0,1 0-1 0 0,-1 0 0 0 0,1 0 0 0 0,1 0 0 0 0,-1-1 0 0 0,1 1 1 0 0,-1-2-9 0 0,-13-146 223 0 0,16 133-184 0 0,1 0 0 0 0,1 1 0 0 0,1-1 0 0 0,0 0 0 0 0,2 1-1 0 0,0 0 1 0 0,1 1 0 0 0,1-1 0 0 0,0 1 0 0 0,2 1 0 0 0,0-1 0 0 0,1 2-1 0 0,0-1 1 0 0,2 2 0 0 0,0 0 0 0 0,0 0 0 0 0,2 1 0 0 0,-1 1 0 0 0,7-4-39 0 0,0 1 26 0 0,1 1 1 0 0,1 0 0 0 0,0 2 0 0 0,1 1 0 0 0,0 1-1 0 0,1 1 1 0 0,0 0 0 0 0,1 3 0 0 0,-1 0 0 0 0,2 1 0 0 0,-1 2-1 0 0,0 0 1 0 0,1 2 0 0 0,7 1-27 0 0,45 15-137 0 0,14 31-1989 0 0,-49-41-3642 0 0,-32-5-695 0 0,-5 1-4923 0 0</inkml:trace>
  <inkml:trace contextRef="#ctx0" brushRef="#br0" timeOffset="29532.624">3269 1975 9578 0 0,'0'0'6521'0'0,"0"0"-5664"0"0,0 0-465 0 0,0 0 56 0 0,0 0 128 0 0,0 0 8 0 0,0 0-104 0 0,0 0-256 0 0,0 0-184 0 0,0 0-176 0 0,0 0-272 0 0,0 0-536 0 0,0 0-1105 0 0,0 0-2480 0 0,-85 173-7105 0 0</inkml:trace>
  <inkml:trace contextRef="#ctx0" brushRef="#br0" timeOffset="29687.58">3219 1633 21028 0 0,'0'0'1222'0'0,"0"0"-276"0"0,0 0-238 0 0,0 0-105 0 0,0 0-73 0 0,0 0-107 0 0,0 0-182 0 0,0 0-170 0 0,0 0-75 0 0,0 0-41 0 0,0 0-43 0 0,0 0-3 0 0,0 0-74 0 0,13-3-155 0 0,-5 0 200 0 0,-6 2 79 0 0,0 0 0 0 0,1 0 0 0 0,-1 0 1 0 0,0 1-1 0 0,0-1 0 0 0,0 0 0 0 0,1 1 0 0 0,-1-1 0 0 0,0 1 0 0 0,1 0 0 0 0,-1 0 0 0 0,0 0 0 0 0,1 0 0 0 0,-1 0 0 0 0,0 1 0 0 0,1-1 0 0 0,-1 0 0 0 0,0 1 0 0 0,1 0 0 0 0,-1 0 0 0 0,0 0 0 0 0,0 0 0 0 0,0 0 0 0 0,0 0 0 0 0,0 0 0 0 0,0 1 0 0 0,0-1 0 0 0,0 0 1 0 0,-1 1-1 0 0,1 0 0 0 0,0-1 0 0 0,-1 1 0 0 0,2 2 41 0 0,27 72-4920 0 0,-9-21-5178 0 0,-13-35 1528 0 0</inkml:trace>
  <inkml:trace contextRef="#ctx0" brushRef="#br0" timeOffset="29959.016">3611 2181 12443 0 0,'0'0'2720'0'0,"0"0"-515"0"0,0 0-293 0 0,0 0-176 0 0,0 0-186 0 0,0 0-283 0 0,0 0-349 0 0,0 0-200 0 0,0 0-77 0 0,0 0-81 0 0,0 0-60 0 0,0 0-79 0 0,0 0-111 0 0,9-33-69 0 0,30-104-52 0 0,-36 121-146 0 0,2 0-1 0 0,0 0 0 0 0,0 1 1 0 0,1 0-1 0 0,1 0 0 0 0,1 1 1 0 0,0-1-1 0 0,4-2-42 0 0,-1 0 4 0 0,34-28-75 0 0,-24 90-346 0 0,-13-11 283 0 0,-7-25 118 0 0,0 1 1 0 0,1-1-1 0 0,0 0 0 0 0,0 1 0 0 0,1-1 1 0 0,1 0-1 0 0,-1 0 0 0 0,1-1 1 0 0,1 1-1 0 0,0-1 0 0 0,0 0 1 0 0,0 0-1 0 0,1-1 0 0 0,0 1 1 0 0,1-1-1 0 0,0-1 0 0 0,0 1 1 0 0,0-1-1 0 0,7 4 16 0 0,-8-7 25 0 0,0 0 1 0 0,0-1-1 0 0,0 1 0 0 0,1-1 0 0 0,-1-1 1 0 0,1 1-1 0 0,0-1 0 0 0,-1 0 1 0 0,1-1-1 0 0,0 0 0 0 0,0 0 1 0 0,-1 0-1 0 0,1-1 0 0 0,0 0 0 0 0,0 0 1 0 0,-1 0-1 0 0,1-1 0 0 0,-1 0 1 0 0,0-1-1 0 0,1 1 0 0 0,-1-1 1 0 0,0 0-1 0 0,-1-1 0 0 0,1 0 0 0 0,0 0 1 0 0,-1 0-1 0 0,0 0 0 0 0,0-1 1 0 0,0 0-1 0 0,-1 0 0 0 0,1 0 1 0 0,-1 0-1 0 0,-1-1 0 0 0,1 1 0 0 0,-1-1 1 0 0,0 0-1 0 0,2-5-25 0 0,8-37-1508 0 0,-5 44-1602 0 0,-4 2-2123 0 0,-2 1-6717 0 0</inkml:trace>
  <inkml:trace contextRef="#ctx0" brushRef="#br0" timeOffset="30408.108">4567 1839 15115 0 0,'0'0'3277'0'0,"0"0"-1294"0"0,0 0-588 0 0,0 0-232 0 0,0 0-194 0 0,0 0-191 0 0,0 0-205 0 0,0 0-153 0 0,0 0-113 0 0,0 0-67 0 0,0 0-49 0 0,0 0-27 0 0,-25 8-39 0 0,-77 28-47 0 0,98-34-76 0 0,0-1 0 0 0,0 1 0 0 0,0 1 0 0 0,1-1 0 0 0,-1 0 0 0 0,1 1 1 0 0,-1-1-1 0 0,1 1 0 0 0,0 0 0 0 0,0 0 0 0 0,0 1 0 0 0,1-1 0 0 0,-1 0 0 0 0,1 1 0 0 0,0 0 1 0 0,0-1-1 0 0,0 1 0 0 0,0 0 0 0 0,1 0 0 0 0,-1 0 0 0 0,1 0 0 0 0,0 0 0 0 0,0 1 1 0 0,1-1-1 0 0,-1 2-2 0 0,-1 4 9 0 0,1-5-8 0 0,0 0-1 0 0,1 0 1 0 0,0 0-1 0 0,-1 0 0 0 0,2 0 1 0 0,-1 0-1 0 0,0 0 1 0 0,1 1-1 0 0,0-1 1 0 0,0-1-1 0 0,1 1 0 0 0,-1 0 1 0 0,1 0-1 0 0,0 0 1 0 0,1-1-1 0 0,-1 1 0 0 0,1-1 1 0 0,0 0-1 0 0,0 0 1 0 0,0 0-1 0 0,0 0 0 0 0,1 0 1 0 0,-1-1-1 0 0,1 1 1 0 0,0-1-1 0 0,0 0 0 0 0,0 0 1 0 0,1 0-1 0 0,-1-1 1 0 0,1 0-1 0 0,0 0 1 0 0,-1 0-1 0 0,1 0 0 0 0,0-1 1 0 0,0 0-1 0 0,0 0 1 0 0,0 0-1 0 0,0 0 0 0 0,3-1 0 0 0,9 2 66 0 0,1-1-1 0 0,-1-1 0 0 0,1 0 0 0 0,-1-2 1 0 0,0 0-1 0 0,1-1 0 0 0,-1 0 1 0 0,0-1-1 0 0,-1-2 0 0 0,1 1 0 0 0,-1-2 1 0 0,0 0-1 0 0,0-1 0 0 0,-1 0 1 0 0,0-2-1 0 0,-1 1 0 0 0,0-2 0 0 0,2-2-65 0 0,3-3 126 0 0,0-1-1 0 0,0-1 1 0 0,-2 0-1 0 0,0-1 1 0 0,-2-1-1 0 0,0-1 1 0 0,-1 0-1 0 0,-1-1 0 0 0,-1-1 1 0 0,-1 0-1 0 0,-1 0 1 0 0,-1-1-1 0 0,1-5-125 0 0,-4 16 3 0 0,-1-1 0 0 0,0 0-1 0 0,-1 0 1 0 0,-1 0-1 0 0,0 0 1 0 0,0-1 0 0 0,-2 1-1 0 0,0-1 1 0 0,0 1-1 0 0,-2-1 1 0 0,0 0 0 0 0,0 1-1 0 0,-1-1 1 0 0,-1 1-1 0 0,-1 0 1 0 0,0 0 0 0 0,0 0-1 0 0,-2 0 1 0 0,0 1-1 0 0,0 0 1 0 0,-1 0 0 0 0,-4-5-3 0 0,6 12-15 0 0,0 1 1 0 0,0-1-1 0 0,0 1 1 0 0,-1 1-1 0 0,0-1 0 0 0,0 1 1 0 0,0 0-1 0 0,-1 0 1 0 0,0 0-1 0 0,1 1 1 0 0,-1 0-1 0 0,0 1 1 0 0,0-1-1 0 0,-1 1 1 0 0,1 1-1 0 0,0-1 0 0 0,-1 1 1 0 0,1 1-1 0 0,-1-1 1 0 0,1 1-1 0 0,-1 0 1 0 0,1 1-1 0 0,0 0 1 0 0,-1 0-1 0 0,1 1 1 0 0,0 0-1 0 0,-1 0 1 0 0,1 0-1 0 0,0 1 0 0 0,1 0 1 0 0,-1 1 14 0 0,-9 7-98 0 0,2 0 1 0 0,0 1-1 0 0,0 0 0 0 0,1 1 1 0 0,0 1-1 0 0,2 0 1 0 0,-1 1-1 0 0,2 0 0 0 0,0 1 1 0 0,1 0-1 0 0,0 0 1 0 0,1 1-1 0 0,1 0 0 0 0,1 1 1 0 0,0-1-1 0 0,2 1 1 0 0,0 0-1 0 0,1 0 0 0 0,0 1 1 0 0,2-1-1 0 0,0 14 98 0 0,16 82-1720 0 0,66 7-2659 0 0,-35-77-4788 0 0,-34-33-1698 0 0</inkml:trace>
  <inkml:trace contextRef="#ctx0" brushRef="#br0" timeOffset="31085.902">3247 1938 3649 0 0,'0'0'2838'0'0,"0"0"-308"0"0,0 0 11 0 0,0 0-9 0 0,0 0-264 0 0,0 0-407 0 0,0 0-464 0 0,0 0-386 0 0,0 0-224 0 0,0 0-142 0 0,0 0-113 0 0,0 0-103 0 0,0 0-41 0 0,-1 7-67 0 0,-74 215 650 0 0,68-190-1675 0 0,7-31 252 0 0,-4-15-15618 0 0,4 9 8596 0 0</inkml:trace>
  <inkml:trace contextRef="#ctx0" brushRef="#br0" timeOffset="31503.451">3298 1651 6481 0 0,'0'0'2757'0'0,"0"0"-415"0"0,0 0-163 0 0,0 0-52 0 0,0 0-149 0 0,0 0-320 0 0,0 0-338 0 0,0 0-263 0 0,0 0-200 0 0,0 0-151 0 0,0 0-96 0 0,0 0-82 0 0,0 0-75 0 0,-2 0-63 0 0,-51 38 613 0 0,51-31-897 0 0,19-11 29 0 0,34-29 216 0 0,-91 55-84 0 0,7 7-2751 0 0,45-29-6191 0 0,-8 0-2854 0 0</inkml:trace>
  <inkml:trace contextRef="#ctx0" brushRef="#br0" timeOffset="32465.674">6190 1574 9938 0 0,'0'0'2139'0'0,"0"0"-314"0"0,0 0-205 0 0,0 0 42 0 0,0 0 73 0 0,0 0-106 0 0,0 0-222 0 0,0 0-249 0 0,0 0-251 0 0,0 0-192 0 0,0 0-110 0 0,3-6-90 0 0,8-19-55 0 0,-8 19-63 0 0,-3 6-74 0 0,0 31 618 0 0,-15 127 313 0 0,-18-60-1122 0 0,-4-2-1 0 0,-5-2 1 0 0,-5 3-132 0 0,-1 9 33 0 0,40-61-22 0 0,35-37 65 0 0,-11-10-3 0 0,1 0-1 0 0,-1 0 1 0 0,0-2-1 0 0,0 0 1 0 0,0-1 0 0 0,-1 0-1 0 0,12-7-72 0 0,39-12 99 0 0,-2 2-12 0 0,-43 14-38 0 0,0 1 1 0 0,1 0-1 0 0,0 2 1 0 0,0 0-1 0 0,0 1 1 0 0,20 0-50 0 0,-41 4-19 0 0,-1 0-29 0 0,0 0 11 0 0,0 0-31 0 0,0 0-53 0 0,-31 8-3752 0 0,22-4 120 0 0,3-2-5636 0 0,4-1-2879 0 0</inkml:trace>
  <inkml:trace contextRef="#ctx0" brushRef="#br0" timeOffset="32919.519">6706 2053 20652 0 0,'0'0'1447'0'0,"0"0"-360"0"0,0 0-205 0 0,0 0 30 0 0,0 0 24 0 0,0 0-92 0 0,0 0-171 0 0,0 0-201 0 0,0 0-132 0 0,0 0-67 0 0,0 0-45 0 0,0 0-30 0 0,0 0-30 0 0,18-5-11 0 0,55-15-36 0 0,-68 18-95 0 0,1 1-1 0 0,-1-1 1 0 0,1 1-1 0 0,-1 0 1 0 0,1 1-1 0 0,0 0 1 0 0,-1-1-1 0 0,1 2 1 0 0,-1-1-1 0 0,1 1 1 0 0,-1-1-1 0 0,1 2 1 0 0,-1-1-1 0 0,1 1 0 0 0,-1-1 1 0 0,0 1-1 0 0,0 1 1 0 0,0-1-1 0 0,1 1-25 0 0,-3-1 7 0 0,0-1 0 0 0,0 1-1 0 0,0 0 1 0 0,-1 0 0 0 0,1 0-1 0 0,-1 0 1 0 0,1 1 0 0 0,-1-1-1 0 0,0 1 1 0 0,0-1 0 0 0,0 1-1 0 0,0 0 1 0 0,0-1 0 0 0,-1 1 0 0 0,1 0-1 0 0,-1 0 1 0 0,0 0 0 0 0,0 1-1 0 0,0-1 1 0 0,0 0 0 0 0,0 0-1 0 0,-1 0 1 0 0,0 1 0 0 0,1-1-1 0 0,-1 0 1 0 0,0 1 0 0 0,-1-1-1 0 0,1 0 1 0 0,-1 1 0 0 0,1-1-1 0 0,-1 0 1 0 0,0 1-7 0 0,-2 5 13 0 0,-1 0 0 0 0,1 0 0 0 0,-1-1 0 0 0,-1 0 0 0 0,0 0 0 0 0,0 0 0 0 0,0 0 0 0 0,-1-1 0 0 0,0 0 0 0 0,-7 7-13 0 0,-151 125 247 0 0,164-139-244 0 0,-1 1 0 0 0,0-1 0 0 0,1 0-1 0 0,-1 1 1 0 0,1-1 0 0 0,-1 1 0 0 0,1-1-1 0 0,0 1 1 0 0,-1 0 0 0 0,1-1 0 0 0,-1 1 0 0 0,1-1-1 0 0,0 1 1 0 0,-1 0 0 0 0,1-1 0 0 0,0 1-1 0 0,0 0 1 0 0,0-1 0 0 0,-1 1 0 0 0,1 0 0 0 0,0-1-1 0 0,0 1 1 0 0,0 0 0 0 0,0 0 0 0 0,0-1-1 0 0,0 1 1 0 0,0 0 0 0 0,1-1 0 0 0,-1 1 0 0 0,0 0-1 0 0,0-1 1 0 0,0 1 0 0 0,1 0 0 0 0,-1-1-1 0 0,0 1 1 0 0,1-1 0 0 0,-1 1 0 0 0,1 0 0 0 0,-1-1-1 0 0,1 1 1 0 0,-1-1 0 0 0,0 1 0 0 0,1-1-1 0 0,0 1 1 0 0,-1-1 0 0 0,1 0 0 0 0,-1 1 0 0 0,1-1-1 0 0,0 0 1 0 0,-1 1 0 0 0,1-1 0 0 0,0 0-1 0 0,-1 0 1 0 0,1 0 0 0 0,0 1 0 0 0,-1-1 0 0 0,1 0-1 0 0,0 0-2 0 0,46 4 138 0 0,-43-4-115 0 0,15-2 12 0 0,0-1 0 0 0,-1 0 1 0 0,1-1-1 0 0,-1-1 1 0 0,0-1-1 0 0,-1 0 0 0 0,11-6-35 0 0,65-20 31 0 0,-92 31-110 0 0,12-4-2108 0 0,-13 3-2363 0 0,-4-1-3944 0 0,2 2-3924 0 0</inkml:trace>
  <inkml:trace contextRef="#ctx0" brushRef="#br0" timeOffset="34005.793">5771 1312 808 0 0,'0'0'1530'0'0,"0"0"-138"0"0,0 0 52 0 0,0 0 114 0 0,0 0 49 0 0,0 0-81 0 0,0 0-167 0 0,0 0-135 0 0,0 0-136 0 0,0 0-69 0 0,0 0-20 0 0,0 0-45 0 0,0 0-56 0 0,31-3 4720 0 0,98-12-2015 0 0,309 4-1835 0 0,-459 10-395 0 0,-19-22-1266 0 0,20 13-157 0 0,1-2 0 0 0,0 0 0 0 0,0-1 0 0 0,1-1-1 0 0,1-1 1 0 0,-9-10 50 0 0,18 18-802 0 0,-5-7 531 0 0,11 8-3615 0 0,1-1-3717 0 0,1 4-4512 0 0</inkml:trace>
</inkml:ink>
</file>

<file path=ppt/ink/ink38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6:16.3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672 800 1248 0 0,'0'0'1235'0'0,"0"0"119"0"0,0 0 221 0 0,0 0 148 0 0,0 0-11 0 0,0 0-137 0 0,0 0-169 0 0,0 0-167 0 0,0 0-98 0 0,0 0-38 0 0,0 0-60 0 0,0 0-52 0 0,0 0-33 0 0,3-9-66 0 0,7-29-57 0 0,-10 37-741 0 0,0 0 0 0 0,0 0 1 0 0,0 0-1 0 0,-1 0 1 0 0,1 0-1 0 0,0 0 1 0 0,-1 1-1 0 0,1-1 0 0 0,-1 0 1 0 0,1 0-1 0 0,-1 0 1 0 0,1 0-1 0 0,-1 0 0 0 0,1 1 1 0 0,-1-1-1 0 0,0 0 1 0 0,0 1-1 0 0,1-1 0 0 0,-1 0 1 0 0,0 1-1 0 0,0-1 1 0 0,0 1-1 0 0,1-1 1 0 0,-1 1-1 0 0,0 0 0 0 0,0-1 1 0 0,0 1-1 0 0,0 0 1 0 0,0-1-1 0 0,0 1 0 0 0,0 0 1 0 0,0 0-1 0 0,0 0 1 0 0,0 0-1 0 0,0 0 0 0 0,0 0 1 0 0,0 0-1 0 0,0 0 1 0 0,0 1-1 0 0,-1-1-94 0 0,-1 0 308 0 0,-11-1-93 0 0,1 1 0 0 0,-1 0 0 0 0,1 2 0 0 0,-1-1 0 0 0,1 1 0 0 0,0 1 0 0 0,0 0 0 0 0,0 1-1 0 0,0 1 1 0 0,0 0 0 0 0,1 0 0 0 0,0 1 0 0 0,0 1 0 0 0,1 0 0 0 0,0 1 0 0 0,-7 6-215 0 0,12-11 30 0 0,1 1 1 0 0,-1 0 0 0 0,1 0 0 0 0,0 1 0 0 0,1 0-1 0 0,-1-1 1 0 0,1 2 0 0 0,0-1 0 0 0,0 0 0 0 0,1 1-1 0 0,-1 0 1 0 0,1 0 0 0 0,0 0 0 0 0,1 0 0 0 0,0 0-1 0 0,0 0 1 0 0,0 1 0 0 0,0-1 0 0 0,1 1 0 0 0,0 3-31 0 0,1-6 6 0 0,0 0-1 0 0,0-1 1 0 0,1 1 0 0 0,-1 0 0 0 0,1-1 0 0 0,0 1 0 0 0,0 0 0 0 0,0-1 0 0 0,1 0 0 0 0,-1 1 0 0 0,1-1-1 0 0,0 0 1 0 0,0 1 0 0 0,0-1 0 0 0,0 0 0 0 0,0-1 0 0 0,1 1 0 0 0,-1 0 0 0 0,1-1 0 0 0,0 1 0 0 0,0-1-1 0 0,0 0 1 0 0,0 0 0 0 0,0 0 0 0 0,0 0 0 0 0,1 0-6 0 0,12 4-37 0 0,1-1 0 0 0,0 0 1 0 0,0-1-1 0 0,0-1 0 0 0,0 0 0 0 0,1-2 0 0 0,-1 0 1 0 0,0 0-1 0 0,1-2 0 0 0,0 0 37 0 0,15 0-400 0 0,108-19-4314 0 0,-95 7-610 0 0,-2-2-4564 0 0,-28 8 2260 0 0</inkml:trace>
  <inkml:trace contextRef="#ctx0" brushRef="#br0" timeOffset="669.186">1300 781 12395 0 0,'0'0'1960'0'0,"0"0"-334"0"0,0 0-145 0 0,0 0-64 0 0,0 0-146 0 0,0 0-155 0 0,0 0-187 0 0,0 0-155 0 0,-32 16-130 0 0,-98 51-131 0 0,58-17 224 0 0,66-47-690 0 0,1 1 1 0 0,0-1 0 0 0,0 1 0 0 0,0 0-1 0 0,0 1 1 0 0,0-1 0 0 0,1 1 0 0 0,0 0 0 0 0,0 0-1 0 0,0 0 1 0 0,1 1 0 0 0,0-1 0 0 0,0 1-1 0 0,0 0 1 0 0,0 0 0 0 0,1 0 0 0 0,0 0-1 0 0,1 0 1 0 0,-1 0 0 0 0,1 1 0 0 0,0-1 0 0 0,0 7-48 0 0,4-10 21 0 0,0 1 0 0 0,1-1 1 0 0,-1 0-1 0 0,0 0 1 0 0,1 0-1 0 0,0-1 1 0 0,0 1-1 0 0,0-1 1 0 0,0 0-1 0 0,0 0 0 0 0,0 0 1 0 0,0-1-1 0 0,1 0 1 0 0,-1 1-1 0 0,0-1 1 0 0,1-1-1 0 0,-1 1 1 0 0,1-1-1 0 0,-1 1 1 0 0,1-1-1 0 0,-1-1 0 0 0,1 1 1 0 0,-1-1-1 0 0,3 0-21 0 0,-4 1 19 0 0,24-2 46 0 0,1-1-1 0 0,-2-2 1 0 0,1 0-1 0 0,0-2 1 0 0,-1-1 0 0 0,0-1-1 0 0,-1-1 1 0 0,0-2-1 0 0,-1 0 1 0 0,0-1-1 0 0,-1-2 1 0 0,0 0 0 0 0,-1-1-1 0 0,9-10-64 0 0,13-14 27 0 0,-43 69-293 0 0,-15 47 248 0 0,14-73 14 0 0,-1 0 1 0 0,1 0-1 0 0,-1 0 0 0 0,1 0 1 0 0,0 0-1 0 0,1 0 1 0 0,-1 0-1 0 0,0 0 1 0 0,1 0-1 0 0,-1 0 0 0 0,1 0 1 0 0,0 0-1 0 0,0 0 1 0 0,0 0-1 0 0,1-1 1 0 0,-1 1-1 0 0,1 0 0 0 0,-1-1 1 0 0,1 1-1 0 0,0-1 1 0 0,0 0-1 0 0,0 1 0 0 0,0-1 1 0 0,0 0-1 0 0,1 0 1 0 0,-1 0-1 0 0,0-1 1 0 0,1 1-1 0 0,0-1 0 0 0,-1 1 1 0 0,1-1-1 0 0,0 0 1 0 0,0 0-1 0 0,0 0 0 0 0,0 0 1 0 0,0 0-1 0 0,0-1 1 0 0,2 1 3 0 0,16-1 29 0 0,0-1 1 0 0,-1 0 0 0 0,1-2 0 0 0,-1 0-1 0 0,0-1 1 0 0,0-1 0 0 0,0-1-1 0 0,0-1 1 0 0,-1-1 0 0 0,0 0 0 0 0,-1-2-1 0 0,0 0 1 0 0,0-1 0 0 0,-1 0-1 0 0,-1-2 1 0 0,0 0 0 0 0,0-1 0 0 0,11-13-30 0 0,-7 10 16 0 0,-1-1 0 0 0,-1-1 0 0 0,0-1 0 0 0,-1 0 0 0 0,-2-1 0 0 0,0-1 0 0 0,-1-1 0 0 0,-1 0 0 0 0,-1 0 0 0 0,-1-1 0 0 0,-2-1 0 0 0,0 0 0 0 0,-1 0 0 0 0,-2-1 0 0 0,0 1 0 0 0,-2-1 0 0 0,-1-1 0 0 0,-1 1 0 0 0,-2-23-16 0 0,1 44-7 0 0,-1 0 0 0 0,0 0 0 0 0,-1 0 0 0 0,1 0 0 0 0,-1 0 0 0 0,0 0 0 0 0,-1 0 0 0 0,1 0 0 0 0,-1 0 0 0 0,0 1 0 0 0,0-1 0 0 0,0 1 1 0 0,0-1-1 0 0,-1 1 0 0 0,0 0 0 0 0,0 0 0 0 0,0 0 0 0 0,-1 0 0 0 0,1 0 0 0 0,-1 1 0 0 0,0 0 0 0 0,0 0 0 0 0,0 0 0 0 0,0 0 0 0 0,0 0 0 0 0,-1 1 1 0 0,1 0-1 0 0,-1 0 0 0 0,0 0 0 0 0,0 0 0 0 0,1 1 0 0 0,-1 0 0 0 0,0 0 0 0 0,0 0 0 0 0,0 1 0 0 0,0 0 0 0 0,0 0 0 0 0,0 0 0 0 0,-1 0 0 0 0,1 1 0 0 0,0 0 1 0 0,1 0-1 0 0,-1 0 0 0 0,0 0 0 0 0,0 1 0 0 0,0 0 7 0 0,-4 4-6 0 0,-1-1 0 0 0,1 2 0 0 0,1-1 0 0 0,-1 2 0 0 0,1-1 0 0 0,1 1 0 0 0,-1 0 0 0 0,1 0 0 0 0,0 1 0 0 0,1 0 0 0 0,0 0 0 0 0,1 1 0 0 0,0-1 0 0 0,0 1 0 0 0,1 0 0 0 0,0 1 0 0 0,1-1 0 0 0,0 1 0 0 0,1-1 0 0 0,0 1 0 0 0,0 0 0 0 0,1 0 0 0 0,1 0 0 0 0,0 0 1 0 0,1 8 5 0 0,0-1 8 0 0,0 0 0 0 0,1 0 0 0 0,1 0 1 0 0,0-1-1 0 0,1 1 0 0 0,2-1 0 0 0,-1 0 1 0 0,2 0-1 0 0,0 0 0 0 0,4 4-8 0 0,3 5 53 0 0,2-2-1 0 0,0 0 0 0 0,1-1 1 0 0,2-1-1 0 0,0 0 1 0 0,1-1-1 0 0,17 12-52 0 0,48 48-692 0 0,-69-77-3041 0 0,-7-8-4758 0 0,-5 0-2970 0 0</inkml:trace>
  <inkml:trace contextRef="#ctx0" brushRef="#br0" timeOffset="4241.49">1524 888 0 0 0,'-4'1'447'0'0,"-17"2"684"0"0,20-3-489 0 0,1 0 72 0 0,0 0 74 0 0,0 0 48 0 0,0 0-16 0 0,0 0-79 0 0,0 0-97 0 0,0 0-48 0 0,0 0-17 0 0,0 0 3 0 0,0 0 33 0 0,0 0 37 0 0,0 0 53 0 0,0 0 49 0 0,0 0 23 0 0,0 0-23 0 0,0 0-49 0 0,0 0-61 0 0,0 0-74 0 0,0 0-63 0 0,-4-7 3605 0 0,-13-20-2202 0 0,-15-10-381 0 0,29 33-1426 0 0,0 1 1 0 0,-1-1-1 0 0,1 0 0 0 0,0 1 0 0 0,-1 0 1 0 0,0 0-1 0 0,0 0 0 0 0,0 0 0 0 0,0 1 1 0 0,0-1-1 0 0,-1 1 0 0 0,1 0 0 0 0,-1 1 1 0 0,1-1-1 0 0,-1 1 0 0 0,0-1 0 0 0,0 2 1 0 0,1-1-1 0 0,-4 0-103 0 0,5 1-3 0 0,-1-1 0 0 0,1 1 0 0 0,0 0 0 0 0,0 0 0 0 0,-1 0 0 0 0,1 1 0 0 0,0-1 0 0 0,0 1 0 0 0,0-1 0 0 0,-1 1 1 0 0,1 0-1 0 0,0 1 0 0 0,0-1 0 0 0,0 0 0 0 0,0 1 0 0 0,1 0 0 0 0,-1-1 0 0 0,0 1 0 0 0,1 0 0 0 0,-1 1 0 0 0,1-1 0 0 0,0 0 0 0 0,-1 1 0 0 0,0 1 3 0 0,-2 5-180 0 0,-4 1-1852 0 0,7-19-9965 0 0,2 6 1561 0 0</inkml:trace>
  <inkml:trace contextRef="#ctx0" brushRef="#br0" timeOffset="5031.409">2758 745 1464 0 0,'0'0'1173'0'0,"0"0"-47"0"0,0 0 169 0 0,0 0 260 0 0,0 0 148 0 0,0 0-70 0 0,0 0-238 0 0,0 0-248 0 0,0 0-192 0 0,0 0-117 0 0,0 0-13 0 0,0 0 11 0 0,0 0 23 0 0,2-2 2 0 0,9-6-18 0 0,-8 7-54 0 0,-3 1-88 0 0,0 0-67 0 0,-21-5 1674 0 0,12 2-2111 0 0,0-1 1 0 0,0 2-1 0 0,-1-1 1 0 0,1 1 0 0 0,-1 0-1 0 0,1 1 1 0 0,-1 1 0 0 0,0-1-1 0 0,1 1 1 0 0,-1 1-1 0 0,0 0 1 0 0,1 0 0 0 0,-1 1-1 0 0,1 0 1 0 0,-1 0 0 0 0,-7 4-198 0 0,9-2 34 0 0,0 0 1 0 0,0 1 0 0 0,0 0-1 0 0,1 0 1 0 0,-1 1 0 0 0,1 0 0 0 0,1 0-1 0 0,-1 1 1 0 0,1 0 0 0 0,0 0 0 0 0,1 0-1 0 0,-1 1 1 0 0,1-1 0 0 0,1 1-1 0 0,0 1 1 0 0,0-1 0 0 0,0 1 0 0 0,1-1-1 0 0,0 1 1 0 0,1 0 0 0 0,0 0 0 0 0,1 0-1 0 0,-1 0 1 0 0,2 0 0 0 0,-1 1-1 0 0,1-1-34 0 0,0-3 38 0 0,1 1-1 0 0,0-1 0 0 0,0 1 0 0 0,0-1 0 0 0,0 0 1 0 0,1 0-1 0 0,0 0 0 0 0,1 0 0 0 0,-1 0 0 0 0,1 0 1 0 0,0 0-1 0 0,1-1 0 0 0,-1 1 0 0 0,1-1 0 0 0,0 0 0 0 0,0-1 1 0 0,1 1-1 0 0,2 2-37 0 0,-3-4 44 0 0,0 0 0 0 0,1 0 0 0 0,-1 0 0 0 0,1 0-1 0 0,-1-1 1 0 0,1 0 0 0 0,0 0 0 0 0,0 0 0 0 0,0 0 0 0 0,0-1 0 0 0,0 0 0 0 0,1 0 0 0 0,-1-1 0 0 0,0 1 0 0 0,2-1-44 0 0,152-15 693 0 0,-49-32-681 0 0,-105 33-2663 0 0,-18 9-9193 0 0,9 5-218 0 0</inkml:trace>
  <inkml:trace contextRef="#ctx0" brushRef="#br0" timeOffset="5913.398">3186 756 11058 0 0,'0'0'2249'0'0,"0"0"-545"0"0,0 0-231 0 0,0 0 64 0 0,0 0 14 0 0,0 0-117 0 0,0 0-298 0 0,0 0-352 0 0,0 0-285 0 0,0 0-194 0 0,0 0-43 0 0,0 0 11 0 0,0 0 25 0 0,-1 8 15 0 0,-6 34 95 0 0,2-23-285 0 0,1 1 0 0 0,1 0 1 0 0,1 0-1 0 0,0 1 1 0 0,2-1-1 0 0,0 0 1 0 0,2 0-1 0 0,2 16-123 0 0,-3-33 22 0 0,0 0 1 0 0,0 0-1 0 0,0 1 0 0 0,1-1 1 0 0,-1 0-1 0 0,1 0 0 0 0,0 0 1 0 0,0-1-1 0 0,0 1 0 0 0,0 0 1 0 0,1-1-1 0 0,-1 1 0 0 0,0-1 1 0 0,1 0-1 0 0,0 0 0 0 0,0 0 1 0 0,-1 0-1 0 0,1 0 0 0 0,0-1 1 0 0,0 1-1 0 0,1-1 0 0 0,-1 0 1 0 0,0 0-1 0 0,0 0 0 0 0,1 0 1 0 0,-1-1-1 0 0,0 1 1 0 0,1-1-1 0 0,-1 0 0 0 0,1 0 1 0 0,-1 0-1 0 0,0 0 0 0 0,1-1 1 0 0,-1 1-1 0 0,4-2-22 0 0,111-47 985 0 0,-99 37-914 0 0,1-2 0 0 0,-2 0-1 0 0,0-1 1 0 0,0 0 0 0 0,-2-2 0 0 0,0 0 0 0 0,-1-1 0 0 0,-1 0-1 0 0,0-1 1 0 0,-1-2-71 0 0,-24 84-432 0 0,10-59 425 0 0,0 0 1 0 0,0 0-1 0 0,0 0 0 0 0,0 0 1 0 0,1 1-1 0 0,0-1 0 0 0,0 0 1 0 0,0 0-1 0 0,0 0 0 0 0,0 1 1 0 0,1-1-1 0 0,0 0 0 0 0,0 0 1 0 0,0 0-1 0 0,0 0 0 0 0,1 0 1 0 0,0 0-1 0 0,-1 0 0 0 0,1-1 1 0 0,1 1-1 0 0,-1-1 0 0 0,1 1 1 0 0,-1-1-1 0 0,1 0 0 0 0,0 0 1 0 0,0 0-1 0 0,0 0 0 0 0,0 0 1 0 0,1-1-1 0 0,-1 0 0 0 0,1 1 1 0 0,0-1-1 0 0,-1-1 0 0 0,1 1 1 0 0,0 0-1 0 0,0-1 0 0 0,0 0 1 0 0,0 0-1 0 0,0 0 0 0 0,1 0 1 0 0,-1-1-1 0 0,0 0 0 0 0,0 0 1 0 0,0 0-1 0 0,3 0 7 0 0,7 0 20 0 0,-1 0-1 0 0,1 0 1 0 0,0-2-1 0 0,-1 0 1 0 0,0 0-1 0 0,1-1 1 0 0,-1-1-1 0 0,0 0 1 0 0,0 0-1 0 0,-1-2 1 0 0,3-1-20 0 0,21-16 85 0 0,-1-2-1 0 0,-1-2 1 0 0,-2 0 0 0 0,-1-3 0 0 0,-1 0 0 0 0,-1-2-1 0 0,-2-1 1 0 0,-1-1 0 0 0,-2-1 0 0 0,13-26-85 0 0,-25 40 7 0 0,0 0 1 0 0,-2-1-1 0 0,0-1 0 0 0,-1 1 1 0 0,-2-2-1 0 0,0 1 1 0 0,-1-1-1 0 0,-2 0 0 0 0,0 0 1 0 0,-2 0-1 0 0,0 0 1 0 0,-2-1-1 0 0,-1-4-7 0 0,1 24-17 0 0,-1-1 1 0 0,0 1-1 0 0,-1-1 0 0 0,1 1 1 0 0,-1 0-1 0 0,0-1 0 0 0,-1 1 1 0 0,1 0-1 0 0,-1 0 0 0 0,0 0 1 0 0,0 1-1 0 0,0-1 0 0 0,-1 1 1 0 0,1 0-1 0 0,-1 0 0 0 0,0 0 1 0 0,-1 0-1 0 0,1 1 0 0 0,-1-1 1 0 0,1 1-1 0 0,-1 0 0 0 0,0 1 1 0 0,0-1-1 0 0,0 1 1 0 0,-1 0-1 0 0,1 0 0 0 0,0 1 1 0 0,-1-1-1 0 0,1 1 0 0 0,-1 0 1 0 0,1 1-1 0 0,-1-1 0 0 0,0 1 1 0 0,1 0-1 0 0,-1 1 0 0 0,1-1 1 0 0,-1 1-1 0 0,1 0 0 0 0,-1 1 1 0 0,1-1-1 0 0,-1 1 0 0 0,1 0 1 0 0,0 1-1 0 0,0-1 0 0 0,0 1 1 0 0,0 0-1 0 0,-1 1 17 0 0,-8 7-12 0 0,2 1 0 0 0,0 0 0 0 0,0 1-1 0 0,1 0 1 0 0,1 1 0 0 0,0 0 0 0 0,1 0 0 0 0,1 1 0 0 0,0 1-1 0 0,1-1 1 0 0,0 1 0 0 0,2 0 0 0 0,0 1 0 0 0,0-1 0 0 0,2 1-1 0 0,0 0 1 0 0,1 0 0 0 0,0 0 0 0 0,2 0 0 0 0,0 0 0 0 0,1 0-1 0 0,0 0 1 0 0,2 0 0 0 0,2 9 12 0 0,3 13 98 0 0,1-1 0 0 0,3 0-1 0 0,1-1 1 0 0,2 0 0 0 0,17 30-98 0 0,-30-62 11 0 0,11 18 5 0 0,0-1 0 0 0,1-1 0 0 0,1-1-1 0 0,1 0 1 0 0,0-1 0 0 0,2 0 0 0 0,1-1-16 0 0,15-16-2916 0 0,-14-18-3152 0 0,-11 9-422 0 0,-2 3-5497 0 0</inkml:trace>
  <inkml:trace contextRef="#ctx0" brushRef="#br0" timeOffset="6688.349">4817 671 16924 0 0,'0'0'2208'0'0,"0"0"-850"0"0,0 0-385 0 0,0 0 14 0 0,0 0-51 0 0,0 0-145 0 0,0 0-167 0 0,0 0-158 0 0,0 0-117 0 0,0 0-78 0 0,0 0-48 0 0,0 0-46 0 0,-34 13-30 0 0,-108 42-2 0 0,75-12 1 0 0,58-32-116 0 0,3-5-24 0 0,0 0-1 0 0,0 1 1 0 0,1 0-1 0 0,0 0 1 0 0,0 0-1 0 0,0 0 1 0 0,1 1 0 0 0,0 0-1 0 0,1 0 1 0 0,0 0-1 0 0,0 1 1 0 0,1-1-1 0 0,0 1 1 0 0,0-1-1 0 0,1 1 1 0 0,0 0 0 0 0,0-1-1 0 0,1 7-5 0 0,3-11 4 0 0,0-1 1 0 0,0 1-1 0 0,0 0 0 0 0,1-1 0 0 0,-1 0 0 0 0,1 1 1 0 0,0-1-1 0 0,-1-1 0 0 0,1 1 0 0 0,1-1 1 0 0,-1 1-1 0 0,0-1 0 0 0,1 0 0 0 0,-1-1 1 0 0,1 1-1 0 0,-1-1 0 0 0,1 0 0 0 0,0 0 0 0 0,-1 0 1 0 0,1-1-1 0 0,0 1 0 0 0,0-1 0 0 0,0 0 1 0 0,-1-1-1 0 0,1 1 0 0 0,0-1 0 0 0,0 0 1 0 0,-1 0-1 0 0,5-2-4 0 0,152-56 284 0 0,-145 52-267 0 0,-1-1 0 0 0,-1 0-1 0 0,1-1 1 0 0,-2-1 0 0 0,1-1 0 0 0,-1 1 0 0 0,-1-2 0 0 0,0 0 0 0 0,0 0-1 0 0,-1-1 1 0 0,-1-1 0 0 0,0 0 0 0 0,-1 0 0 0 0,6-14-17 0 0,-23 43-541 0 0,-24 66 320 0 0,32-79 219 0 0,0 0 0 0 0,0 1 0 0 0,0-1 0 0 0,0 0-1 0 0,0 1 1 0 0,0-1 0 0 0,0 0 0 0 0,1 1 0 0 0,-1-1-1 0 0,1 0 1 0 0,0 1 0 0 0,0-1 0 0 0,0 0 0 0 0,0 0-1 0 0,0 0 1 0 0,0 0 0 0 0,0 0 0 0 0,1 0 0 0 0,-1 0-1 0 0,1 0 1 0 0,-1-1 0 0 0,1 1 0 0 0,0-1 0 0 0,-1 1-1 0 0,1-1 1 0 0,0 1 0 0 0,0-1 0 0 0,0 0 0 0 0,0 0-1 0 0,1 0 1 0 0,-1 0 0 0 0,0 0 0 0 0,0-1 0 0 0,2 1 2 0 0,17 4 58 0 0,0-1 0 0 0,1-1 0 0 0,-1 0 0 0 0,1-2 0 0 0,-1-1 0 0 0,1 0 0 0 0,0-2 0 0 0,-1 0 0 0 0,0-2 0 0 0,0 0 0 0 0,0-2 1 0 0,0 0-1 0 0,0-1 0 0 0,-1-1 0 0 0,-1-1 0 0 0,1 0 0 0 0,-2-2 0 0 0,1 0 0 0 0,-1-1 0 0 0,-1-1 0 0 0,0-1 0 0 0,-1 0 0 0 0,-1-1 0 0 0,5-7-58 0 0,194-227 851 0 0,-202 232-839 0 0,-1-1-1 0 0,0 0 0 0 0,-2 0 1 0 0,0-1-1 0 0,-1-1 0 0 0,-1 1 1 0 0,0-1-1 0 0,-2 0 0 0 0,0-1 1 0 0,-2 1-1 0 0,0-1 0 0 0,0-20-11 0 0,-3 36-3 0 0,-10-132-76 0 0,9 133 74 0 0,0-1 1 0 0,0 1-1 0 0,0 0 1 0 0,-1 0-1 0 0,0-1 1 0 0,1 1-1 0 0,-1 1 1 0 0,-1-1-1 0 0,1 0 1 0 0,-1 0-1 0 0,1 1 1 0 0,-1-1-1 0 0,0 1 1 0 0,0 0-1 0 0,-1 0 0 0 0,1 0 1 0 0,-1 0-1 0 0,1 1 1 0 0,-1-1-1 0 0,0 1 1 0 0,0 0-1 0 0,0 0 1 0 0,0 1-1 0 0,0-1 1 0 0,0 1-1 0 0,-1 0 1 0 0,1 0-1 0 0,0 0 1 0 0,-1 0 4 0 0,-1 1-5 0 0,1 0-1 0 0,0 1 1 0 0,-1 0 0 0 0,1-1 0 0 0,-1 2 0 0 0,1-1-1 0 0,0 1 1 0 0,0-1 0 0 0,-1 1 0 0 0,1 1 0 0 0,1-1-1 0 0,-1 1 1 0 0,0 0 0 0 0,1 0 0 0 0,-1 0 0 0 0,1 1-1 0 0,0-1 1 0 0,0 1 0 0 0,0 0 0 0 0,1 1 0 0 0,-1-1-1 0 0,-1 4 6 0 0,-53 109-29 0 0,50-85 35 0 0,1-1 1 0 0,2 1-1 0 0,1 0 1 0 0,2 0-1 0 0,1 0 1 0 0,1 1-1 0 0,2-1 1 0 0,1 0-1 0 0,2 4-6 0 0,2-3 21 0 0,1 0-1 0 0,1-1 0 0 0,2 1 0 0 0,1-2 0 0 0,2 0 1 0 0,11 18-21 0 0,77 88 5 0 0,-25-81-101 0 0,-80-83-2136 0 0,-66-61-5859 0 0,57 74 4339 0 0,0-1-6138 0 0</inkml:trace>
  <inkml:trace contextRef="#ctx0" brushRef="#br0" timeOffset="7168.065">5316 483 12739 0 0,'0'0'2072'0'0,"0"0"-501"0"0,0 0-340 0 0,0 0-113 0 0,0 0-38 0 0,0 0-107 0 0,0 0-190 0 0,0 0-185 0 0,0 0-177 0 0,0 0-121 0 0,0 0-92 0 0,0 0-76 0 0,0 0-26 0 0,31 1-14 0 0,96 3-31 0 0,-51 9-88 0 0,65 20-1871 0 0,-48-3-2800 0 0,-7 31 1585 0 0,9 4 9126 0 0,-80-60-5628 0 0,1-1 0 0 0,0-1 0 0 0,0 0 0 0 0,0-1 0 0 0,0-1 0 0 0,1 0 0 0 0,-1-1 0 0 0,0-1 0 0 0,0-1 0 0 0,0 0 0 0 0,0-1 0 0 0,0 0 0 0 0,0-2 0 0 0,-1 0 0 0 0,0 0 0 0 0,0-2 0 0 0,0 0 0 0 0,-1 0 0 0 0,0-2 0 0 0,9-6-385 0 0,-18 12 50 0 0,-1-1 1 0 0,-1 0 0 0 0,1 0-1 0 0,0 0 1 0 0,-1 0 0 0 0,0 0-1 0 0,0 0 1 0 0,0-1-1 0 0,0 0 1 0 0,-1 0 0 0 0,0 1-1 0 0,0-1 1 0 0,0-1-1 0 0,0 1 1 0 0,-1 0 0 0 0,0 0-1 0 0,0-4-50 0 0,-1 6 0 0 0,0 1-1 0 0,0-1 1 0 0,0 1-1 0 0,-1-1 1 0 0,1 0-1 0 0,-1 1 1 0 0,0-1 0 0 0,0 1-1 0 0,0-1 1 0 0,0 1-1 0 0,0 0 1 0 0,0-1-1 0 0,-1 1 1 0 0,1 0-1 0 0,-1 0 1 0 0,1 0-1 0 0,-1 0 1 0 0,0 0-1 0 0,0 0 1 0 0,0 0 0 0 0,0 1-1 0 0,0-1 1 0 0,0 1-1 0 0,-1-1 1 0 0,1 1-1 0 0,0 0 1 0 0,-1 0-1 0 0,1 0 1 0 0,-1 0-1 0 0,1 0 1 0 0,-1 1-1 0 0,0-1 1 0 0,1 1 0 0 0,-1 0-1 0 0,-2 0 1 0 0,-6-2-15 0 0,0 1 0 0 0,0 1 0 0 0,0 0 0 0 0,-1 1 0 0 0,1 0 0 0 0,0 0 0 0 0,0 1 0 0 0,0 1 0 0 0,0 0-1 0 0,1 1 1 0 0,-1-1 0 0 0,1 2 0 0 0,0 0 0 0 0,0 0 0 0 0,0 1 0 0 0,1 0 0 0 0,0 0 0 0 0,0 1 0 0 0,0 1 0 0 0,1-1 0 0 0,0 1 0 0 0,1 1 0 0 0,-1-1 0 0 0,2 1 0 0 0,-1 1 0 0 0,1-1-1 0 0,1 1 1 0 0,0 0 0 0 0,0 0 0 0 0,1 1 0 0 0,-2 6 15 0 0,4-6 17 0 0,1 0 0 0 0,0 0-1 0 0,1 1 1 0 0,0-1 0 0 0,0 0-1 0 0,1 0 1 0 0,1 1 0 0 0,0-1-1 0 0,0 0 1 0 0,1 0 0 0 0,1-1-1 0 0,0 1 1 0 0,0-1 0 0 0,1 1-1 0 0,0-1 1 0 0,1-1 0 0 0,0 1-1 0 0,1-1 1 0 0,0 0 0 0 0,0 0-1 0 0,1-1 1 0 0,0 0 0 0 0,0-1-1 0 0,1 1 1 0 0,0-2 0 0 0,0 1-1 0 0,0-1 1 0 0,7 2-17 0 0,-3 1 33 0 0,0-1 0 0 0,1-1 0 0 0,-1 0-1 0 0,1-1 1 0 0,1-1 0 0 0,-1 0 0 0 0,1-1 0 0 0,0 0-1 0 0,0-1 1 0 0,0-1 0 0 0,0-1 0 0 0,1 0 0 0 0,8-1-33 0 0,71-14-1463 0 0,-59-8-6011 0 0,-26 14-4928 0 0</inkml:trace>
  <inkml:trace contextRef="#ctx0" brushRef="#br0" timeOffset="9006.407">7536 214 2753 0 0,'0'0'2307'0'0,"0"0"-626"0"0,0 0-106 0 0,0 0 198 0 0,0 0 254 0 0,0 0 32 0 0,0 0-171 0 0,0 0-331 0 0,0 0-366 0 0,0 0-294 0 0,0 0-194 0 0,3-2-110 0 0,8-8-56 0 0,-8 8-51 0 0,-3 2-51 0 0,0 0-47 0 0,0 0-62 0 0,0 20 574 0 0,-40 166 381 0 0,-53 127-503 0 0,88-293-744 0 0,1 1 0 0 0,0 0 0 0 0,2 0 0 0 0,1 0 0 0 0,0 0 1 0 0,2 0-1 0 0,1 10-34 0 0,-1-28 38 0 0,0-1 0 0 0,0 1 0 0 0,0 0 0 0 0,0 0 1 0 0,0-1-1 0 0,1 1 0 0 0,-1 0 0 0 0,1-1 0 0 0,0 0 0 0 0,0 1 1 0 0,0-1-1 0 0,0 0 0 0 0,0 0 0 0 0,0 0 0 0 0,0 0 0 0 0,1 0 1 0 0,-1-1-1 0 0,1 1 0 0 0,-1-1 0 0 0,1 1 0 0 0,0-1 1 0 0,0 0-1 0 0,-1 0 0 0 0,1 0 0 0 0,0 0 0 0 0,0-1 0 0 0,0 1 1 0 0,0-1-1 0 0,0 0 0 0 0,0 0 0 0 0,1 0-38 0 0,96-9 1236 0 0,43-6-541 0 0,-142 15-686 0 0,-1 0-20 0 0,0 0-11 0 0,0 0-25 0 0,0 0-2 0 0,0 0-34 0 0,0 0-56 0 0,0 0-66 0 0,0 0-70 0 0,-11 11-3920 0 0,9-11 2715 0 0,-1 0-540 0 0,2 0-9176 0 0,1 0 1421 0 0</inkml:trace>
  <inkml:trace contextRef="#ctx0" brushRef="#br0" timeOffset="9253.553">7976 759 11362 0 0,'0'0'2980'0'0,"0"0"-633"0"0,0 0-419 0 0,0 0-131 0 0,0 0-142 0 0,0 0-234 0 0,0 0-287 0 0,0 0-266 0 0,0 0-208 0 0,0 0-161 0 0,0 0-84 0 0,0 0-60 0 0,1 6-11 0 0,2 16 25 0 0,-2 0 0 0 0,0-1 0 0 0,-2 1 0 0 0,0 0 1 0 0,-1 0-1 0 0,-4 14-369 0 0,-37 111-632 0 0,42-146 156 0 0,0 7-7 0 0,1-6-2804 0 0,2-1-4233 0 0,1-1-4205 0 0</inkml:trace>
  <inkml:trace contextRef="#ctx0" brushRef="#br0" timeOffset="11928.984">7299 211 5417 0 0,'0'0'1220'0'0,"0"0"-162"0"0,0 0 44 0 0,0 0 167 0 0,0 0 107 0 0,0 0 21 0 0,0 0-152 0 0,0 0-258 0 0,0 0-264 0 0,0 0-236 0 0,0 0-163 0 0,0 0-95 0 0,0 0-47 0 0,0-3 10 0 0,3 1-82 0 0,0 0 0 0 0,0 0 1 0 0,0 0-1 0 0,0 0 0 0 0,0 0 1 0 0,0 1-1 0 0,0-1 0 0 0,1 1 1 0 0,-1 0-1 0 0,0 0 0 0 0,1 0 1 0 0,-1 0-1 0 0,1 1 0 0 0,-1 0 1 0 0,1-1-1 0 0,0 1 0 0 0,-1 0 1 0 0,1 1-1 0 0,-1-1 0 0 0,1 1 1 0 0,-1-1-1 0 0,1 1 0 0 0,0 1-110 0 0,17-2 235 0 0,118 19 1068 0 0,-134-19-1184 0 0,-5 0-79 0 0,0 0 0 0 0,-1-1 0 0 0,1 1 0 0 0,0 0 0 0 0,0-1 0 0 0,-1 1 0 0 0,1 0-1 0 0,0-1 1 0 0,0 1 0 0 0,0 0 0 0 0,-1-1 0 0 0,1 1 0 0 0,0 0 0 0 0,0-1 0 0 0,0 1 0 0 0,0-1 0 0 0,0 1 0 0 0,0 0 0 0 0,0-1 0 0 0,0 1 0 0 0,0-1 0 0 0,0 1 0 0 0,0 0 0 0 0,0-1 0 0 0,0 1-1 0 0,0-1 1 0 0,0 1 0 0 0,0 0 0 0 0,1-1 0 0 0,-1 1 0 0 0,0 0 0 0 0,0-1 0 0 0,0 1 0 0 0,1 0 0 0 0,-1-1 0 0 0,0 1 0 0 0,0 0 0 0 0,1-1 0 0 0,-1 1 0 0 0,0 0 0 0 0,1 0 0 0 0,-1-1 0 0 0,0 1-1 0 0,1 0 1 0 0,-1 0 0 0 0,0 0 0 0 0,1-1 0 0 0,-1 1 0 0 0,0 0 0 0 0,1 0 0 0 0,-1 0 0 0 0,1 0 0 0 0,-1 0 0 0 0,0 0 0 0 0,1 0 0 0 0,-1 0 0 0 0,1 0 0 0 0,-1 0 0 0 0,0 0 0 0 0,1 0 0 0 0,-1 0-1 0 0,1 0 1 0 0,-1 0-40 0 0,-122-143 950 0 0,111 110-1872 0 0,38 16-5304 0 0,-16 16 525 0 0,-3 1-5270 0 0</inkml:trace>
  <inkml:trace contextRef="#ctx0" brushRef="#br0" timeOffset="12886.021">8621 336 7834 0 0,'0'0'1171'0'0,"0"0"-235"0"0,0 0-96 0 0,0 0 199 0 0,0 0 264 0 0,0 0 128 0 0,0 0-72 0 0,0 0-154 0 0,0 0-152 0 0,0 0-75 0 0,0 0-49 0 0,0 0-79 0 0,0 0-69 0 0,19-1-57 0 0,64-2-64 0 0,-65 2-332 0 0,-1-1 0 0 0,1-1 1 0 0,-1 0-1 0 0,1-2 0 0 0,-1 0 0 0 0,-1-1 1 0 0,11-5-329 0 0,14-4 383 0 0,-28 10-285 0 0,0 0 1 0 0,0-1 0 0 0,0 0 0 0 0,0-1 0 0 0,-1-1-1 0 0,-1 0 1 0 0,1 0 0 0 0,-1-1 0 0 0,0-1 0 0 0,3-4-99 0 0,-2-29 868 0 0,-34 55-773 0 0,6 16-106 0 0,0 1 1 0 0,2 1-1 0 0,2 0 0 0 0,0 1 1 0 0,2 0-1 0 0,2 0 1 0 0,0 1-1 0 0,2 1 1 0 0,2-1-1 0 0,-1 32 11 0 0,-12 157-28 0 0,11-118-198 0 0,-4 0 0 0 0,-13 47 226 0 0,21-136-24 0 0,-1 1 1 0 0,-1-1-1 0 0,0 0 0 0 0,-1-1 1 0 0,0 1-1 0 0,-1-1 0 0 0,0 0 1 0 0,-1-1-1 0 0,-1 1 0 0 0,0-1 1 0 0,0-1-1 0 0,-1 1 0 0 0,-1-2 1 0 0,0 1-1 0 0,0-1 0 0 0,-10 6 24 0 0,17-14 4 0 0,0 0 0 0 0,-1 0-1 0 0,1-1 1 0 0,0 0-1 0 0,0 1 1 0 0,-1-1-1 0 0,1-1 1 0 0,0 1 0 0 0,-1 0-1 0 0,1-1 1 0 0,-1 0-1 0 0,1 1 1 0 0,-1-1-1 0 0,1-1 1 0 0,-1 1 0 0 0,1 0-1 0 0,-1-1 1 0 0,1 0-1 0 0,-1 0 1 0 0,1 0-1 0 0,0 0 1 0 0,0-1 0 0 0,-1 1-1 0 0,1-1 1 0 0,-1-1-4 0 0,-2-8 37 0 0,0-1 0 0 0,1 0 1 0 0,1-1-1 0 0,0 0 0 0 0,1 1 0 0 0,0-1 1 0 0,1 0-1 0 0,0 0 0 0 0,1 0 1 0 0,1 0-1 0 0,0-1 0 0 0,1 1 0 0 0,0 0 1 0 0,1 0-1 0 0,1 0 0 0 0,0 0 0 0 0,0 1 1 0 0,1-1-1 0 0,1 1 0 0 0,0 0 1 0 0,1 0-1 0 0,2-4-37 0 0,13-26 61 0 0,1 0-1 0 0,2 2 1 0 0,2 1 0 0 0,1 1 0 0 0,2 1 0 0 0,2 1-1 0 0,9-6-60 0 0,-36 38-56 0 0,1-3-58 0 0,1 0 0 0 0,0 1-1 0 0,0-1 1 0 0,0 1-1 0 0,0 1 1 0 0,1-1 0 0 0,0 1-1 0 0,0 0 1 0 0,1 1 0 0 0,-1 0-1 0 0,1 0 1 0 0,0 0 0 0 0,0 1-1 0 0,0 1 1 0 0,1-1 0 0 0,3 0 114 0 0,-8 3-333 0 0,18 3-3751 0 0,-10 6-5677 0 0,-9-2-1511 0 0</inkml:trace>
  <inkml:trace contextRef="#ctx0" brushRef="#br0" timeOffset="13179.073">9215 977 2513 0 0,'0'0'3218'0'0,"0"0"-729"0"0,0 0-169 0 0,0 0-5 0 0,0 0-89 0 0,0 0-231 0 0,0 0-279 0 0,0 0-265 0 0,0 0-244 0 0,0 0-208 0 0,0 0-166 0 0,0 0-118 0 0,0 0-91 0 0,-2-7-53 0 0,1 2-443 0 0,-1 0 1 0 0,1 0-1 0 0,0 0 1 0 0,1 0-1 0 0,-1 0 0 0 0,1-1 1 0 0,0 1-1 0 0,0 0 0 0 0,1 0 1 0 0,0 0-1 0 0,0-1 1 0 0,0 1-1 0 0,0 0 0 0 0,1 0 1 0 0,1-3-129 0 0,10-26 209 0 0,2 1-1 0 0,1 1 1 0 0,2 1 0 0 0,1 1-1 0 0,1 0 1 0 0,1 1 0 0 0,2 1-1 0 0,7-5-208 0 0,-22 24-252 0 0,25-21 14 0 0,-10 21-4189 0 0,-16 12-5504 0 0,-6-2-1920 0 0</inkml:trace>
  <inkml:trace contextRef="#ctx0" brushRef="#br0" timeOffset="13450.42">9626 653 16412 0 0,'0'0'1675'0'0,"0"0"-405"0"0,0 0-223 0 0,0 0-86 0 0,0 0-128 0 0,0 0-141 0 0,0 0-156 0 0,0 0-148 0 0,0 0-100 0 0,0 0-82 0 0,0 0-63 0 0,0 0-58 0 0,-28 32-33 0 0,-83 102-16 0 0,79-74-6 0 0,34-51-17 0 0,-3-6-2 0 0,1 0 1 0 0,0 0 0 0 0,0 0 0 0 0,0 0 0 0 0,1-1 0 0 0,-1 1-1 0 0,1 0 1 0 0,-1 0 0 0 0,1 0 0 0 0,0-1 0 0 0,0 1-1 0 0,0 0 1 0 0,1-1 0 0 0,-1 1 0 0 0,1-1 0 0 0,-1 0 0 0 0,1 1-1 0 0,0-1 1 0 0,0 0 0 0 0,0 0 0 0 0,0 0 0 0 0,0 0-1 0 0,0 0 1 0 0,0-1 0 0 0,1 1 0 0 0,-1 0 0 0 0,1-1-1 0 0,-1 0 1 0 0,1 0 0 0 0,0 0 0 0 0,-1 0 0 0 0,1 0 0 0 0,0 0-1 0 0,0-1 1 0 0,0 1 0 0 0,0-1-12 0 0,8 2 86 0 0,0 0 1 0 0,1-1-1 0 0,-1 0 0 0 0,1 0 1 0 0,-1-2-1 0 0,1 1 0 0 0,-1-1 1 0 0,0-1-1 0 0,1 0 0 0 0,-1-1 0 0 0,0 0 1 0 0,0-1-1 0 0,0 0 0 0 0,-1 0 1 0 0,0-1-1 0 0,1-1 0 0 0,-2 0 1 0 0,1 0-1 0 0,-1-1 0 0 0,0 0 1 0 0,0 0-1 0 0,-1-1 0 0 0,0 0 1 0 0,0-1-1 0 0,-1 0 0 0 0,0 0 1 0 0,0-1-1 0 0,-1 1 0 0 0,-1-1 0 0 0,0-1 1 0 0,0 1-1 0 0,-1-1 0 0 0,0 0 1 0 0,-1 0-1 0 0,0 0 0 0 0,0-5-86 0 0,-15-50-979 0 0,-2 50-2695 0 0,-6 10-4903 0 0,13 6-3247 0 0</inkml:trace>
  <inkml:trace contextRef="#ctx0" brushRef="#br0" timeOffset="13956.984">9983 925 16355 0 0,'0'0'2040'0'0,"0"0"-760"0"0,0 0-236 0 0,0 0 52 0 0,0 0-15 0 0,0 0-88 0 0,0 0-145 0 0,0 0-124 0 0,0 0-95 0 0,0 0-88 0 0,0 0-113 0 0,0 0-74 0 0,0 0-68 0 0,22-23-78 0 0,69-73-8 0 0,-38 27 189 0 0,-9 26-42 0 0,-43 42-349 0 0,0 0 0 0 0,1 0 0 0 0,-1 0 0 0 0,1 0 0 0 0,-1 1 0 0 0,1-1 0 0 0,0 1 0 0 0,-1-1 0 0 0,1 1 0 0 0,-1-1 0 0 0,1 1 0 0 0,0 0 0 0 0,0 0 0 0 0,-1 0 0 0 0,1 0 0 0 0,0 0 0 0 0,-1 0 0 0 0,1 0 0 0 0,0 1 0 0 0,-1-1 0 0 0,1 1 0 0 0,-1-1 0 0 0,1 1 0 0 0,0-1 0 0 0,-1 1 0 0 0,1 0 0 0 0,-1 0 0 0 0,1 0 2 0 0,2 27-43 0 0,-4-25 46 0 0,-1-1-1 0 0,1 0 1 0 0,0 0-1 0 0,0 1 1 0 0,0-1 0 0 0,0 0-1 0 0,0 1 1 0 0,0-1 0 0 0,1 0-1 0 0,-1 0 1 0 0,1 0-1 0 0,0 1 1 0 0,-1-1 0 0 0,1 0-1 0 0,0 0 1 0 0,0 0-1 0 0,1 0 1 0 0,-1 0 0 0 0,0 0-1 0 0,1-1 1 0 0,-1 1 0 0 0,1 0-1 0 0,-1-1 1 0 0,1 1-1 0 0,0-1 1 0 0,-1 1 0 0 0,1-1-1 0 0,0 0 1 0 0,0 0 0 0 0,0 0-1 0 0,0 0 1 0 0,0 0-1 0 0,1 0 1 0 0,-1-1 0 0 0,0 1-1 0 0,0 0 1 0 0,3-1-3 0 0,2 0 13 0 0,0 0 1 0 0,1 0-1 0 0,-1-1 0 0 0,0 0 1 0 0,0 0-1 0 0,1-1 0 0 0,-1 0 1 0 0,0 0-1 0 0,-1 0 0 0 0,1-1 1 0 0,0 0-1 0 0,1-2-13 0 0,235-119 569 0 0,-242 124-567 0 0,0 0 0 0 0,1 0 0 0 0,-1 1 0 0 0,0-1 0 0 0,1 0 0 0 0,-1 0 1 0 0,0 1-1 0 0,1-1 0 0 0,-1 1 0 0 0,0-1 0 0 0,0 1 0 0 0,0 0 0 0 0,1 0 0 0 0,-1-1 0 0 0,0 1 0 0 0,0 0 0 0 0,0 0 0 0 0,0 0 0 0 0,0 0 0 0 0,-1 0 0 0 0,1 0 0 0 0,0 0 0 0 0,0 0 0 0 0,-1 0 0 0 0,1 1 0 0 0,0-1 0 0 0,-1 0 0 0 0,1 0 0 0 0,-1 1 0 0 0,0-1 0 0 0,1 0 0 0 0,-1 1 0 0 0,0-1 0 0 0,0 0 0 0 0,0 1 0 0 0,0-1 0 0 0,0 1 0 0 0,0-1 0 0 0,0 0 0 0 0,-1 1 1 0 0,1-1-1 0 0,0 0 0 0 0,-1 0 0 0 0,1 1 0 0 0,-1 0-2 0 0,4 19 24 0 0,-3-17-68 0 0,1-1 1 0 0,0 1-1 0 0,0 0 0 0 0,0 0 0 0 0,1-1 0 0 0,0 1 0 0 0,-1-1 0 0 0,1 1 0 0 0,0-1 1 0 0,1 0-1 0 0,-1 0 0 0 0,0 0 0 0 0,1 0 0 0 0,0 0 0 0 0,0 0 0 0 0,0-1 0 0 0,0 1 1 0 0,0-1-1 0 0,0 0 0 0 0,1 0 0 0 0,-1 0 0 0 0,1 0 0 0 0,-1-1 0 0 0,1 1 0 0 0,0-1 0 0 0,-1 0 1 0 0,1 0-1 0 0,0-1 0 0 0,0 1 0 0 0,0-1 0 0 0,1 0 44 0 0,23 0-2919 0 0,-19 0-744 0 0,0 0-3554 0 0,-3 0-5390 0 0</inkml:trace>
  <inkml:trace contextRef="#ctx0" brushRef="#br0" timeOffset="27220.017">377 2225 11851 0 0,'0'0'1853'0'0,"0"0"-314"0"0,0 0-130 0 0,0 0 6 0 0,0 0-62 0 0,0 0-171 0 0,0 0-209 0 0,0 0-209 0 0,0 0-151 0 0,0 0-95 0 0,0 0-76 0 0,0 0-45 0 0,0 0-47 0 0,-6-9 180 0 0,-54 19 117 0 0,45-4-547 0 0,-264 98 1462 0 0,343-97-1611 0 0,67-15 77 0 0,-129 9-26 0 0,-1-1 1 0 0,0 1-1 0 0,0 0 1 0 0,0 0-1 0 0,0 0 1 0 0,0-1-1 0 0,0 1 1 0 0,-1 0-1 0 0,1 0 1 0 0,0 0-1 0 0,0 0 1 0 0,-1 1-1 0 0,1-1 1 0 0,0 0-1 0 0,-1 0 1 0 0,1 0-1 0 0,-1 0 1 0 0,0 1-1 0 0,1-1 1 0 0,-1 0-1 0 0,0 0 1 0 0,0 1-1 0 0,0-1 1 0 0,0 0-1 0 0,0 1 1 0 0,0-1-1 0 0,0 0 1 0 0,0 0-1 0 0,0 1 1 0 0,-1-1-1 0 0,1 0 1 0 0,0 0-1 0 0,-1 0 1 0 0,1 1-1 0 0,-1-1 1 0 0,0 0-1 0 0,1 0 1 0 0,-1 0-1 0 0,0 0 1 0 0,1 0-1 0 0,-1 0 1 0 0,0 0-1 0 0,0 0 1 0 0,0 0-1 0 0,0 0 1 0 0,0-1-1 0 0,0 1 1 0 0,0 0-3 0 0,-145 128 245 0 0,85-44-36 0 0,60-82-200 0 0,0-1 0 0 0,0 0 0 0 0,0 1 0 0 0,0-1-1 0 0,1 1 1 0 0,-1 0 0 0 0,1-1 0 0 0,-1 1 0 0 0,1 0 0 0 0,0-1-1 0 0,0 1 1 0 0,0-1 0 0 0,1 1 0 0 0,-1 0 0 0 0,1-1 0 0 0,-1 1-1 0 0,1-1 1 0 0,0 1 0 0 0,0-1 0 0 0,0 1 0 0 0,0-1 0 0 0,0 0-1 0 0,1 1 1 0 0,-1-1 0 0 0,1 0 0 0 0,-1 0 0 0 0,1 0 0 0 0,0 0-1 0 0,0 0 1 0 0,0 0 0 0 0,0-1 0 0 0,0 1 0 0 0,0-1 0 0 0,1 1-1 0 0,-1-1 1 0 0,0 0 0 0 0,2 1-9 0 0,9 1 50 0 0,0 1-1 0 0,1-2 1 0 0,-1 0-1 0 0,1 0 1 0 0,-1-2-1 0 0,1 1 1 0 0,-1-2-1 0 0,1 0 1 0 0,8-2-51 0 0,54-18-69 0 0,-65 4-2067 0 0,-11 3-2729 0 0,0 4-1395 0 0,0 3-5611 0 0</inkml:trace>
  <inkml:trace contextRef="#ctx0" brushRef="#br0" timeOffset="27488.008">182 2030 17460 0 0,'0'0'1731'0'0,"0"0"-640"0"0,0 0-310 0 0,0 0 14 0 0,0 0 64 0 0,0 0 0 0 0,0 0-78 0 0,0 0-123 0 0,0 0-89 0 0,0 0-45 0 0,0 0-52 0 0,0 0-54 0 0,0 0-49 0 0,-4 37-43 0 0,-12 120-56 0 0,-19 141 302 0 0,31-14-976 0 0,4-280 264 0 0,1 1 0 0 0,-1-1 0 0 0,1 0 0 0 0,-1 0 0 0 0,1 1 0 0 0,1-1 0 0 0,-1 0 0 0 0,1 0 0 0 0,-1 0 0 0 0,1 0 0 0 0,0 0 0 0 0,0-1-1 0 0,1 1 1 0 0,-1 0 0 0 0,1-1 0 0 0,0 0 0 0 0,1 2 140 0 0,26 12-9523 0 0,-24-13-1903 0 0</inkml:trace>
  <inkml:trace contextRef="#ctx0" brushRef="#br0" timeOffset="28991.648">880 1717 8570 0 0,'0'0'2154'0'0,"0"0"-122"0"0,0 0-32 0 0,0 0-34 0 0,0 0-83 0 0,0 0-220 0 0,0 0-302 0 0,0 0-250 0 0,0 0-193 0 0,0 0-124 0 0,0 0-97 0 0,0 0-63 0 0,0 0-81 0 0,0-10-85 0 0,0-29-102 0 0,0 29-106 0 0,0 10-63 0 0,0 0-57 0 0,13 0 143 0 0,268 10 612 0 0,-178-6-828 0 0,-141-54 1065 0 0,-109-84-1176 0 0,110 87-2733 0 0,57 47-13070 0 0,-13 0 4371 0 0</inkml:trace>
  <inkml:trace contextRef="#ctx0" brushRef="#br0" timeOffset="28301.678">891 2158 11050 0 0,'0'0'1971'0'0,"0"0"-282"0"0,0 0-204 0 0,0 0 8 0 0,0 0 46 0 0,0 0-62 0 0,0 0-187 0 0,0 0-219 0 0,0 0-240 0 0,0 0-188 0 0,0 0-159 0 0,0 0-136 0 0,0 0-98 0 0,1-6-15 0 0,7-11 114 0 0,2 51 183 0 0,-5-14-343 0 0,90 413 1067 0 0,-63-337-1195 0 0,-20-90 314 0 0,-6-34 247 0 0,-3 17-452 0 0,73-287 298 0 0,-1-29-572 0 0,-72 305-514 0 0,-3 21 121 0 0,6 21-3671 0 0,-2-2 1886 0 0,0-5-2085 0 0,0-1-6826 0 0</inkml:trace>
  <inkml:trace contextRef="#ctx0" brushRef="#br0" timeOffset="28559.254">1445 2541 12339 0 0,'0'0'5965'0'0,"0"0"-3493"0"0,0 0-1210 0 0,0 0-194 0 0,0 0-114 0 0,0 0-111 0 0,0 0-138 0 0,0 0-159 0 0,0 0-125 0 0,0 0-97 0 0,0 0-96 0 0,0 0-59 0 0,0 0-66 0 0,-6 33-44 0 0,-17 100-27 0 0,12-56-43 0 0,10-44-2129 0 0,1-32 1128 0 0,9-14-5211 0 0,-6 7 1103 0 0,-2-1-6000 0 0</inkml:trace>
  <inkml:trace contextRef="#ctx0" brushRef="#br0" timeOffset="36861.845">2369 2611 14515 0 0,'0'0'2191'0'0,"0"0"-496"0"0,0 0-417 0 0,0 0-122 0 0,0 0 4 0 0,0 0-63 0 0,0 0-184 0 0,0 0-227 0 0,0 0-208 0 0,0 0-164 0 0,0 0-101 0 0,-1 6-11 0 0,-2 7-123 0 0,-1 0 0 0 0,-1 0 0 0 0,0 0 0 0 0,-1 0 0 0 0,0-1 0 0 0,-1 0 0 0 0,0-1 0 0 0,-1 1 0 0 0,0-1 0 0 0,-1-1 0 0 0,0 1 0 0 0,0-2 0 0 0,-1 1 0 0 0,-9 5-79 0 0,-169 110-1905 0 0,162-115 493 0 0,14-8-2648 0 0,12-3-806 0 0,2-2 274 0 0,3-1-5577 0 0</inkml:trace>
  <inkml:trace contextRef="#ctx0" brushRef="#br0" timeOffset="37567.89">3350 1547 12179 0 0,'0'0'2503'0'0,"0"0"-866"0"0,0 0-456 0 0,0 0-112 0 0,0 0 41 0 0,0 0 7 0 0,0 0-87 0 0,0 0-155 0 0,0 0-176 0 0,0 0-135 0 0,0 0-103 0 0,-10 34-69 0 0,-30 107-33 0 0,29-40 263 0 0,11-83-510 0 0,0 64 143 0 0,-3-1 0 0 0,-3 0 0 0 0,-4-1 0 0 0,-4 1-1 0 0,-22 71-254 0 0,13-79 106 0 0,39-88-15 0 0,24-25-59 0 0,2 1 0 0 0,2 3 0 0 0,1 1 0 0 0,1 2 1 0 0,2 3-1 0 0,1 1 0 0 0,15-4-32 0 0,-47 26 5 0 0,0 1 0 0 0,0 0-1 0 0,0 1 1 0 0,1 1 0 0 0,-1 0 0 0 0,1 2 0 0 0,0 0 0 0 0,3 1-5 0 0,-18 1 9 0 0,0 0 0 0 0,0 1 0 0 0,1-1 0 0 0,-1 1 0 0 0,0 0 1 0 0,0-1-1 0 0,0 2 0 0 0,0-1 0 0 0,0 0 0 0 0,0 1 0 0 0,0-1 1 0 0,0 1-1 0 0,-1 0 0 0 0,1 0 0 0 0,-1 0 0 0 0,1 0 0 0 0,-1 0 0 0 0,0 1 1 0 0,0-1-1 0 0,0 1 0 0 0,0-1 0 0 0,0 1 0 0 0,0 0 0 0 0,-1 0 1 0 0,1 0-1 0 0,-1 0 0 0 0,0 0 0 0 0,0 0 0 0 0,0 0 0 0 0,0 0 1 0 0,-1 0-1 0 0,1 1 0 0 0,-1-1 0 0 0,0 0 0 0 0,0 0 0 0 0,0 2-9 0 0,1 6 44 0 0,-1 0-1 0 0,-1 0 1 0 0,1 0-1 0 0,-2 0 1 0 0,0 0-1 0 0,0-1 0 0 0,-1 1 1 0 0,0-1-1 0 0,0 1 1 0 0,-3 3-44 0 0,-3 3 40 0 0,0 0 1 0 0,-1-1 0 0 0,-1 0-1 0 0,0-1 1 0 0,-1 0 0 0 0,-1-1-1 0 0,0 0 1 0 0,-1-1 0 0 0,0 0-1 0 0,-1-2 1 0 0,-1 1 0 0 0,-7 3-41 0 0,15-9-26 0 0,0-1 0 0 0,1 0 0 0 0,-2 0 0 0 0,1-1 0 0 0,0 0 0 0 0,-1-1 0 0 0,0 1 0 0 0,0-2 0 0 0,0 1 0 0 0,0-1 0 0 0,0-1 0 0 0,0 0 0 0 0,-1 0 0 0 0,1 0 0 0 0,0-1 0 0 0,-1-1 0 0 0,1 0 0 0 0,0 0 0 0 0,0-1 0 0 0,0 0 0 0 0,0 0 0 0 0,0-1 0 0 0,0 0 0 0 0,0-1 0 0 0,-3-2 26 0 0,4 1-263 0 0,0 0-1 0 0,1-1 0 0 0,0 0 0 0 0,0 0 0 0 0,0-1 0 0 0,1 0 1 0 0,0 0-1 0 0,0 0 0 0 0,1-1 0 0 0,0 0 0 0 0,1 0 0 0 0,-1-1 264 0 0,-9-70-10202 0 0,16 70 4184 0 0,3 2-2843 0 0</inkml:trace>
  <inkml:trace contextRef="#ctx0" brushRef="#br0" timeOffset="38379.55">4125 2365 15003 0 0,'0'0'1606'0'0,"0"0"-399"0"0,0 0-100 0 0,0 0 52 0 0,0 0-23 0 0,0 0-147 0 0,0 0-200 0 0,0 0-165 0 0,0 0-136 0 0,0 0-76 0 0,0 0-69 0 0,0 0-42 0 0,0 0-12 0 0,2 22 2 0 0,7 69 5 0 0,-9-90-286 0 0,0 0-1 0 0,0 0 1 0 0,0 0-1 0 0,0 0 1 0 0,0 0-1 0 0,0 0 1 0 0,0 0-1 0 0,0 0 1 0 0,1 0-1 0 0,-1 0 1 0 0,0 0-1 0 0,1 0 1 0 0,-1 0-1 0 0,1-1 1 0 0,-1 1-1 0 0,1 0 1 0 0,-1 0-1 0 0,1 0 1 0 0,0-1-1 0 0,-1 1 0 0 0,1 0 1 0 0,0-1-1 0 0,0 1 1 0 0,-1 0-1 0 0,1-1 1 0 0,0 1-1 0 0,0-1 1 0 0,0 1-1 0 0,0-1 1 0 0,0 0-1 0 0,0 1 1 0 0,-1-1-1 0 0,1 0 1 0 0,0 0-1 0 0,0 0 1 0 0,0 1-1 0 0,0-1 1 0 0,0 0-1 0 0,0 0 1 0 0,0-1-1 0 0,0 1 1 0 0,0 0-1 0 0,0 0 1 0 0,0 0-1 0 0,0-1 1 0 0,0 1-1 0 0,0 0 1 0 0,0-1-10 0 0,4 0 67 0 0,12-2 62 0 0,-1-2 1 0 0,1 0-1 0 0,-1 0 0 0 0,0-2 0 0 0,0 0 1 0 0,-1-1-1 0 0,0 0 0 0 0,-1-2 1 0 0,1 1-1 0 0,1-4-129 0 0,18-9 187 0 0,130-107 377 0 0,-162 129-564 0 0,0 0-1 0 0,0 0 0 0 0,-1 1 0 0 0,1-1 1 0 0,0 1-1 0 0,-1-1 0 0 0,1 1 0 0 0,0-1 1 0 0,-1 1-1 0 0,1 0 0 0 0,-1 0 0 0 0,1 0 1 0 0,-1 0-1 0 0,1 0 0 0 0,-1 0 0 0 0,0 0 1 0 0,0 0-1 0 0,1 1 0 0 0,-1-1 0 0 0,0 0 1 0 0,0 1-1 0 0,0-1 0 0 0,0 1 0 0 0,-1-1 1 0 0,1 1-1 0 0,0 0 0 0 0,-1-1 0 0 0,1 1 1 0 0,-1 0-1 0 0,1-1 0 0 0,-1 1 0 0 0,0 0 1 0 0,0 0-1 0 0,1-1 0 0 0,-2 1 0 0 0,1 0 1 0 0,0 0-1 0 0,0-1 0 0 0,0 1 0 0 0,-1 0 1 0 0,1-1-1 0 0,-1 1 0 0 0,1 0 1 0 0,1 9 20 0 0,0-6-20 0 0,0 0 0 0 0,0-1 0 0 0,0 1-1 0 0,1-1 1 0 0,-1 1 0 0 0,1-1 0 0 0,0 1-1 0 0,1-1 1 0 0,-1 0 0 0 0,1 0 0 0 0,0 0-1 0 0,0-1 1 0 0,0 1 0 0 0,0-1 0 0 0,0 1-1 0 0,1-1 1 0 0,0 0 0 0 0,-1 0 0 0 0,1 0-1 0 0,1-1 1 0 0,-1 0 0 0 0,0 0 0 0 0,0 0-1 0 0,1 0 1 0 0,-1 0 0 0 0,1-1-1 0 0,0 0 1 0 0,-1 0 0 0 0,1 0 0 0 0,0 0-1 0 0,1-1 1 0 0,6-1 16 0 0,-1 0 0 0 0,0-1 0 0 0,0 0 0 0 0,0-1 0 0 0,0 0 0 0 0,0 0 0 0 0,-1-1 0 0 0,0-1 0 0 0,0 0 0 0 0,0 0 0 0 0,0-1 0 0 0,2-2-16 0 0,18-12 99 0 0,-1-2 0 0 0,-1-1 0 0 0,-1-1 0 0 0,-1-1 0 0 0,-1-2 0 0 0,-1 0 0 0 0,-1-1 0 0 0,-2-2 0 0 0,-1 0 0 0 0,-1-1 0 0 0,-2-1 0 0 0,-1-1 0 0 0,9-27-99 0 0,65-226 108 0 0,-86 189-8 0 0,-4 96-97 0 0,0-1 0 0 0,-1 1-1 0 0,1-1 1 0 0,0 1-1 0 0,-1-1 1 0 0,0 1 0 0 0,1 0-1 0 0,-1-1 1 0 0,0 1-1 0 0,0-1 1 0 0,1 1 0 0 0,-1 0-1 0 0,0 0 1 0 0,0 0-1 0 0,-1 0 1 0 0,1-1 0 0 0,0 1-1 0 0,0 1 1 0 0,0-1-1 0 0,-1 0 1 0 0,1 0 0 0 0,0 0-1 0 0,-1 1 1 0 0,1-1-1 0 0,-1 0 1 0 0,1 1-1 0 0,-1 0 1 0 0,1-1 0 0 0,-1 1-1 0 0,1 0 1 0 0,-1 0-1 0 0,1 0 1 0 0,-1 0 0 0 0,0 0-1 0 0,1 0 1 0 0,-1 0-1 0 0,1 0 1 0 0,-1 1 0 0 0,1-1-1 0 0,-1 1 1 0 0,1-1-1 0 0,-1 1 1 0 0,1-1 0 0 0,0 1-1 0 0,-1 0 1 0 0,1 0-1 0 0,0 0 1 0 0,-1-1 0 0 0,1 2-1 0 0,0-1 1 0 0,0 0-1 0 0,0 0 1 0 0,0 0 0 0 0,0 0-1 0 0,-1 2-2 0 0,-11 12 2 0 0,0 1-1 0 0,1 0 1 0 0,1 1-1 0 0,1 0 1 0 0,0 1-1 0 0,1 0 1 0 0,1 1-1 0 0,1 0 1 0 0,0 0-1 0 0,2 1 1 0 0,0-1-1 0 0,1 1 1 0 0,1 0 0 0 0,1 3-2 0 0,-7 204-31 0 0,45-63 65 0 0,-3-26-178 0 0,-34-121-1048 0 0,-7-34-2093 0 0,-3-5 1584 0 0,-3-2-1825 0 0,3 5-3641 0 0,3 7-4164 0 0</inkml:trace>
  <inkml:trace contextRef="#ctx0" brushRef="#br0" timeOffset="38626.379">4746 1879 17188 0 0,'0'0'1572'0'0,"0"0"-380"0"0,0 0-112 0 0,0 0 109 0 0,0 0 32 0 0,0 0-143 0 0,0 0-245 0 0,0 0-223 0 0,32 3-182 0 0,104 12-77 0 0,11-11 349 0 0,119-16-1325 0 0,-155-2-9628 0 0,-93 10-1918 0 0</inkml:trace>
  <inkml:trace contextRef="#ctx0" brushRef="#br0" timeOffset="39494.368">6091 1890 7202 0 0,'0'0'2521'0'0,"0"0"-691"0"0,0 0-250 0 0,0 0 70 0 0,0 0 87 0 0,0 0-69 0 0,0 0-233 0 0,0 0-335 0 0,0 0-297 0 0,0 0-226 0 0,0 0-125 0 0,0 0-18 0 0,0 0 43 0 0,-1 8 65 0 0,0 59 518 0 0,8 13-206 0 0,-7-59-705 0 0,1 1 0 0 0,2-1 1 0 0,0 1-1 0 0,1-1 0 0 0,1 0 0 0 0,1-1 0 0 0,1 1 0 0 0,3 4-149 0 0,-9-22 25 0 0,0-1 1 0 0,1 1-1 0 0,0 0 0 0 0,-1-1 1 0 0,1 1-1 0 0,0-1 1 0 0,0 1-1 0 0,1-1 0 0 0,-1 0 1 0 0,0 0-1 0 0,1 0 0 0 0,-1 0 1 0 0,1-1-1 0 0,0 1 0 0 0,-1-1 1 0 0,1 1-1 0 0,0-1 0 0 0,0 0 1 0 0,0 0-1 0 0,0 0 0 0 0,0-1 1 0 0,0 1-1 0 0,0-1 0 0 0,0 1 1 0 0,1-1-1 0 0,-1 0 0 0 0,0 0 1 0 0,0-1-1 0 0,0 1 0 0 0,0-1 1 0 0,0 1-1 0 0,0-1 0 0 0,0 0 1 0 0,0 0-1 0 0,0 0 0 0 0,0-1 1 0 0,0 1-26 0 0,98-66 634 0 0,-74 41-573 0 0,0-1-1 0 0,-2-1 0 0 0,-2-1 1 0 0,0-1-1 0 0,-1-2-60 0 0,-22 32-1 0 0,0 0-1 0 0,0 0 1 0 0,1 1-1 0 0,-1-1 1 0 0,0 0 0 0 0,1 0-1 0 0,-1 0 1 0 0,0 0 0 0 0,1 0-1 0 0,-1 0 1 0 0,1 0 0 0 0,-1 0-1 0 0,0 0 1 0 0,1 0 0 0 0,-1 0-1 0 0,0 0 1 0 0,1 0 0 0 0,-1 0-1 0 0,0 0 1 0 0,1 0 0 0 0,-1 0-1 0 0,0 0 1 0 0,1 0-1 0 0,-1 0 1 0 0,0-1 0 0 0,1 1-1 0 0,-1 0 1 0 0,0 0 0 0 0,0 0-1 0 0,1-1 1 0 0,-1 1 0 0 0,0 0 1 0 0,0 16-17 0 0,-3 32-23 0 0,1-42 43 0 0,0 1 0 0 0,1 0 0 0 0,-1 0 0 0 0,1 0 0 0 0,1 0-1 0 0,-1 1 1 0 0,1-1 0 0 0,1 0 0 0 0,-1 0 0 0 0,1 0 0 0 0,0 0 0 0 0,1 0 0 0 0,-1 0 0 0 0,2 0 0 0 0,-1-1 0 0 0,1 1 0 0 0,0-1 0 0 0,0 1 0 0 0,0-1 0 0 0,1 0 0 0 0,0 0 0 0 0,0 0 0 0 0,1-1-1 0 0,0 0 1 0 0,0 0 0 0 0,0 0 0 0 0,0 0 0 0 0,1-1 0 0 0,3 2-3 0 0,0-3 42 0 0,0 0 0 0 0,1-1 0 0 0,-1 0 0 0 0,1-1 0 0 0,0 0 0 0 0,-1-1 0 0 0,1 0 0 0 0,-1 0 0 0 0,1-1 0 0 0,0 0 1 0 0,-1-1-1 0 0,1 0 0 0 0,-1-1 0 0 0,0 1 0 0 0,0-2 0 0 0,0 1 0 0 0,0-1 0 0 0,0-1 0 0 0,-1 0 0 0 0,0 0 0 0 0,0 0 0 0 0,0-1 0 0 0,-1 0 0 0 0,0-1 0 0 0,0 0 0 0 0,0 0 0 0 0,-1 0 0 0 0,0-1 0 0 0,-1 0 0 0 0,0 0 0 0 0,2-4-42 0 0,7-65-1017 0 0,-14 76 530 0 0,0 1-195 0 0,5-3-12087 0 0,-3 3 4473 0 0</inkml:trace>
  <inkml:trace contextRef="#ctx0" brushRef="#br0" timeOffset="39910.25">7025 2144 13099 0 0,'0'0'1376'0'0,"0"0"-186"0"0,0 0 130 0 0,0 0 167 0 0,0 0-71 0 0,0 0-159 0 0,0 0-165 0 0,0 0-148 0 0,36-5-137 0 0,114-14-115 0 0,-49-13 332 0 0,-89 26-888 0 0,1-1 0 0 0,-1 0-1 0 0,0-1 1 0 0,0-1 0 0 0,-1 0-1 0 0,0 0 1 0 0,0-1 0 0 0,-1 0-1 0 0,-1-1 1 0 0,0 0 0 0 0,0 0-1 0 0,4-10-134 0 0,-11 19 7 0 0,-1 0 1 0 0,1 0 0 0 0,-1-1 0 0 0,0 1 0 0 0,0 0 0 0 0,0-1-1 0 0,0 1 1 0 0,0-1 0 0 0,-1 1 0 0 0,1-1 0 0 0,-1 1 0 0 0,0-1-1 0 0,1 1 1 0 0,-1-1 0 0 0,0 1 0 0 0,-1-1 0 0 0,1 0 0 0 0,0 1 0 0 0,-1-1-1 0 0,1 1 1 0 0,-1-1 0 0 0,0 1 0 0 0,0-1 0 0 0,0 1 0 0 0,0 0-1 0 0,0 0 1 0 0,-1-1 0 0 0,1 1 0 0 0,0 0 0 0 0,-1 0 0 0 0,0 0-1 0 0,0 0 1 0 0,1 0 0 0 0,-1 1 0 0 0,0-1 0 0 0,0 1 0 0 0,-1-1 0 0 0,1 1-1 0 0,0 0 1 0 0,0-1 0 0 0,-1 1 0 0 0,1 0 0 0 0,-1 1 0 0 0,1-1-1 0 0,-1 0 1 0 0,0 1-9 0 0,-12 2-27 0 0,0 0-1 0 0,1 2 0 0 0,-1 0 1 0 0,1 1-1 0 0,0 0 0 0 0,0 1 1 0 0,1 0-1 0 0,0 1 0 0 0,0 1 1 0 0,0 0-1 0 0,1 1 0 0 0,0 0 1 0 0,1 1-1 0 0,0 0 0 0 0,0 1 0 0 0,2 0 1 0 0,-1 0-1 0 0,1 1 0 0 0,1 1 1 0 0,-7 10 27 0 0,8-13 4 0 0,0 0-1 0 0,1 1 1 0 0,0 0 0 0 0,0 0 0 0 0,1 0 0 0 0,0 0 0 0 0,1 1-1 0 0,1 0 1 0 0,0 0 0 0 0,0 0 0 0 0,1 0 0 0 0,1 0-1 0 0,0 0 1 0 0,0 1 0 0 0,2 6-4 0 0,0-14 4 0 0,0 0 0 0 0,0-1 0 0 0,0 1 0 0 0,0 0 1 0 0,1-1-1 0 0,0 0 0 0 0,0 1 0 0 0,0-1 0 0 0,1 0 0 0 0,0 0 0 0 0,-1 0 0 0 0,1 0 0 0 0,0 0 0 0 0,1-1 0 0 0,-1 1 0 0 0,1-1 1 0 0,0 0-1 0 0,-1 0 0 0 0,1-1 0 0 0,1 1 0 0 0,-1-1 0 0 0,0 0 0 0 0,0 0 0 0 0,1 0 0 0 0,-1 0 0 0 0,2 0-4 0 0,125 21 57 0 0,-104-23-368 0 0,0-1 0 0 0,-1-1-1 0 0,1-1 1 0 0,-1-2 0 0 0,0-1 0 0 0,25-8 311 0 0,32-15-9797 0 0,-62 24-2376 0 0</inkml:trace>
  <inkml:trace contextRef="#ctx0" brushRef="#br0" timeOffset="40864.212">7951 2332 5409 0 0,'0'0'2209'0'0,"0"0"-353"0"0,0 0-50 0 0,0 0 145 0 0,0 0-24 0 0,0 0-245 0 0,0 0-327 0 0,0 0-251 0 0,0 0-148 0 0,0 0-45 0 0,0 0-4 0 0,0 0-19 0 0,0 0-33 0 0,4-2-71 0 0,9-7-410 0 0,0 0-1 0 0,-1 0 1 0 0,0-1-1 0 0,-1-1 1 0 0,0 0-1 0 0,0-1 1 0 0,-2 0 0 0 0,9-11-374 0 0,16-27 537 0 0,-2-2 0 0 0,-3 0 0 0 0,18-46-537 0 0,-24 57 152 0 0,-23 40-122 0 0,0 1-6 0 0,0 0-32 0 0,0 0-14 0 0,0 0-32 0 0,-3 27-264 0 0,-8 30 284 0 0,-9 121 13 0 0,20-175 24 0 0,0 0-1 0 0,0 0 1 0 0,1 0 0 0 0,-1 0-1 0 0,1 0 1 0 0,0 0 0 0 0,0 0-1 0 0,0 0 1 0 0,0 0 0 0 0,1 0-1 0 0,-1 0 1 0 0,1 0 0 0 0,-1-1-1 0 0,1 1 1 0 0,0-1 0 0 0,0 1-1 0 0,0-1 1 0 0,1 0 0 0 0,-1 0-1 0 0,0 0 1 0 0,1 0 0 0 0,-1 0-1 0 0,1 0 1 0 0,0-1 0 0 0,0 1 0 0 0,-1-1-1 0 0,1 0 1 0 0,0 0 0 0 0,0 0-1 0 0,0 0 1 0 0,1 0 0 0 0,-1-1-1 0 0,0 1 1 0 0,0-1 0 0 0,1 0-3 0 0,5 0 42 0 0,0 0 0 0 0,-1 0 0 0 0,1-1 0 0 0,0 0 1 0 0,-1 0-1 0 0,1-1 0 0 0,-1 0 0 0 0,1-1 0 0 0,-1 0 1 0 0,0 0-1 0 0,0-1 0 0 0,3-2-42 0 0,11-8 88 0 0,0-1-1 0 0,-2-1 1 0 0,0-1-1 0 0,0 0 1 0 0,-2-2 0 0 0,0 0-1 0 0,-1-1 1 0 0,-2 0 0 0 0,0-2-1 0 0,0-1-87 0 0,-9 15 1 0 0,-1-1 1 0 0,-1 0-1 0 0,1 0 0 0 0,-1 0 0 0 0,-1 0 1 0 0,0 0-1 0 0,0-1 0 0 0,-1 0 0 0 0,0 1 1 0 0,-1-1-1 0 0,0 0 0 0 0,0 0 0 0 0,-1 0 1 0 0,-1-3-2 0 0,1 13-171 0 0,-1 0 1 0 0,0-1 0 0 0,0 1-1 0 0,1 0 1 0 0,-1-1 0 0 0,0 1-1 0 0,0 0 1 0 0,1 0 0 0 0,-1 0 0 0 0,0 0-1 0 0,0 0 1 0 0,0 0 0 0 0,1 0-1 0 0,-1 0 1 0 0,0 0 0 0 0,0 0-1 0 0,0 0 1 0 0,1 0 0 0 0,-1 0 0 0 0,0 1-1 0 0,0-1 1 0 0,1 0 0 0 0,-1 1-1 0 0,0-1 1 0 0,1 0 0 0 0,-1 1-1 0 0,0-1 1 0 0,1 1 0 0 0,-1-1 0 0 0,0 1-1 0 0,1-1 1 0 0,-1 1 0 0 0,1 0-1 0 0,-1-1 1 0 0,1 1 0 0 0,0 0-1 0 0,-1-1 1 0 0,1 1 0 0 0,-1 0 0 0 0,1 0-1 0 0,0-1 1 0 0,0 1 0 0 0,-1 1 170 0 0,-7 11-3435 0 0,3-2-2438 0 0,1-3-5659 0 0</inkml:trace>
  <inkml:trace contextRef="#ctx0" brushRef="#br0" timeOffset="41195.244">8678 2147 4105 0 0,'0'0'2854'0'0,"0"0"-54"0"0,0 0-68 0 0,0 0-142 0 0,0 0-355 0 0,0 0-410 0 0,0 0-335 0 0,34-6-278 0 0,105-24-243 0 0,-55-4 410 0 0,-77 30-1246 0 0,0-1 0 0 0,0 0 1 0 0,0 0-1 0 0,-1 0 1 0 0,0-1-1 0 0,0 0 0 0 0,-1 0 1 0 0,1 0-1 0 0,-1-1 1 0 0,-1 0-1 0 0,1 0 1 0 0,-1 0-1 0 0,0 0 0 0 0,-1-1 1 0 0,0 0-1 0 0,0 1 1 0 0,-1-1-1 0 0,0 0 1 0 0,0-1-1 0 0,-1 1 0 0 0,0 0 1 0 0,0-2-134 0 0,-3 7 5 0 0,-1 0 0 0 0,0 0 0 0 0,0 0 0 0 0,0 1 1 0 0,-1-1-1 0 0,1 1 0 0 0,0 0 0 0 0,-1 0 0 0 0,0 0 0 0 0,1 0 0 0 0,-1 1 1 0 0,0 0-1 0 0,0 0 0 0 0,0 0 0 0 0,0 0 0 0 0,0 0 0 0 0,0 1 1 0 0,0-1-1 0 0,0 1 0 0 0,0 0 0 0 0,0 1 0 0 0,0-1 0 0 0,0 1 0 0 0,0-1 1 0 0,-3 2-6 0 0,6-2-1 0 0,-10 4-52 0 0,0 0 0 0 0,0 0 0 0 0,0 1 0 0 0,0 0 0 0 0,1 1 0 0 0,0 1 1 0 0,0-1-1 0 0,0 1 0 0 0,1 1 0 0 0,0 0 0 0 0,0 0 0 0 0,1 1 0 0 0,0 0 0 0 0,1 0 0 0 0,0 1 0 0 0,1 0 1 0 0,-1 0-1 0 0,2 1 0 0 0,0 0 0 0 0,0 0 0 0 0,-2 7 53 0 0,4-13-38 0 0,0 0 0 0 0,1 0 0 0 0,-1 0 0 0 0,1 0 0 0 0,0 0 0 0 0,0 0 0 0 0,1 1 0 0 0,-1-1 0 0 0,1 1 0 0 0,0-1 0 0 0,1 1 0 0 0,-1-1 0 0 0,1 1 0 0 0,1 0 0 0 0,-1-1 0 0 0,1 1 0 0 0,-1-1 0 0 0,2 1 0 0 0,-1-1 0 0 0,1 1 0 0 0,-1-1 0 0 0,1 0 0 0 0,1 0 0 0 0,-1 0 0 0 0,1 0 0 0 0,0 0 0 0 0,0 0 0 0 0,0-1 0 0 0,1 1 0 0 0,0-1 0 0 0,0 0 0 0 0,0 0 0 0 0,0-1 0 0 0,0 1 0 0 0,1-1 0 0 0,0 0 0 0 0,-1 0 0 0 0,1 0 0 0 0,1-1 38 0 0,8 2-134 0 0,1-1 0 0 0,0-1 0 0 0,1-1 0 0 0,-1 0 1 0 0,0-1-1 0 0,0 0 0 0 0,0-1 0 0 0,0-1 0 0 0,0-1 0 0 0,0 0 0 0 0,0-1 0 0 0,-1 0 0 0 0,1-1 0 0 0,-1-1 0 0 0,1-1 134 0 0,126-74-9424 0 0,-113 56 904 0 0,-17 17 3812 0 0</inkml:trace>
  <inkml:trace contextRef="#ctx0" brushRef="#br0" timeOffset="41616.05">9190 2136 2144 0 0,'0'0'2529'0'0,"0"0"-861"0"0,0 0-175 0 0,0 0 122 0 0,0 0 125 0 0,0 0 52 0 0,0 0-71 0 0,0 0-164 0 0,0 0-178 0 0,0 0-141 0 0,0 0-135 0 0,0 0-106 0 0,0 0-79 0 0,32-2-94 0 0,104-10-118 0 0,-66-10 193 0 0,-58 14-678 0 0,0 1-59 0 0,0 0 1 0 0,-1-1-1 0 0,1 0 1 0 0,-1-1-1 0 0,-1 0 1 0 0,0-1-1 0 0,0 0 1 0 0,-1-1 0 0 0,0 0-1 0 0,-1 0 1 0 0,0-1-1 0 0,-1 0 1 0 0,0 0-1 0 0,2-8-162 0 0,-8 19 4 0 0,-1 0 1 0 0,1-1-1 0 0,0 1 1 0 0,-1-1-1 0 0,1 1 1 0 0,-1 0-1 0 0,0-1 1 0 0,1 1-1 0 0,-1-1 0 0 0,0 1 1 0 0,0-1-1 0 0,0 1 1 0 0,0-1-1 0 0,0 1 1 0 0,0-1-1 0 0,0 1 0 0 0,0 0 1 0 0,-1-1-1 0 0,1 1 1 0 0,-1-1-1 0 0,1 1 1 0 0,-1-1-1 0 0,1 1 0 0 0,-1 0 1 0 0,0 0-1 0 0,0-1 1 0 0,0 1-1 0 0,0 0 1 0 0,1 0-1 0 0,-2 0 0 0 0,1 0 1 0 0,0 0-1 0 0,0 0 1 0 0,0 0-1 0 0,0 0 1 0 0,-1 0-1 0 0,1 1 0 0 0,0-1 1 0 0,0 0-1 0 0,-1 1 1 0 0,1-1-1 0 0,-1 1 1 0 0,1-1-1 0 0,-1 1 0 0 0,1 0 1 0 0,-1 0-1 0 0,0 0-4 0 0,-71 12-305 0 0,57-3 220 0 0,1 2 1 0 0,0 0-1 0 0,0 1 1 0 0,1 0-1 0 0,1 1 1 0 0,0 1-1 0 0,0 0 1 0 0,2 1 0 0 0,-1 0-1 0 0,2 1 1 0 0,0 0-1 0 0,1 0 1 0 0,1 1-1 0 0,1 0 1 0 0,0 1-1 0 0,1 0 1 0 0,1 0-1 0 0,-1 9 85 0 0,4-24-17 0 0,1 0-1 0 0,0 0 1 0 0,0 0-1 0 0,1 0 1 0 0,-1 0-1 0 0,1 0 1 0 0,-1 0-1 0 0,1 1 1 0 0,0-1-1 0 0,0 0 0 0 0,1 0 1 0 0,-1 1-1 0 0,1-1 1 0 0,-1 0-1 0 0,1 0 1 0 0,0 0-1 0 0,0 0 1 0 0,1 0-1 0 0,-1 0 1 0 0,0 0-1 0 0,1 0 1 0 0,0-1-1 0 0,0 1 1 0 0,0-1-1 0 0,0 1 0 0 0,0-1 1 0 0,0 1-1 0 0,0-1 1 0 0,1 0-1 0 0,-1 0 1 0 0,1 0-1 0 0,0-1 1 0 0,0 1-1 0 0,-1-1 1 0 0,1 1-1 0 0,0-1 1 0 0,0 0-1 0 0,0 0 0 0 0,0 0 1 0 0,3 0 17 0 0,17 1-114 0 0,-1 0 0 0 0,1-2 0 0 0,-1-1 0 0 0,1 0 0 0 0,-1-2 0 0 0,1-1 0 0 0,18-5 114 0 0,100-44-2597 0 0,-96 31-904 0 0,-1-2-3355 0 0,-26 13-3708 0 0</inkml:trace>
  <inkml:trace contextRef="#ctx0" brushRef="#br0" timeOffset="42007.966">9981 1915 9178 0 0,'0'0'1900'0'0,"0"0"-301"0"0,0 0-96 0 0,0 0-152 0 0,0 0-196 0 0,0 0-233 0 0,0 0-263 0 0,0 0-146 0 0,0 0-129 0 0,0 0-99 0 0,-30 32-68 0 0,-92 97-61 0 0,82-71-4 0 0,40-51-130 0 0,-1-4 1 0 0,0 0 1 0 0,1 0-1 0 0,0 0 0 0 0,-1 0 0 0 0,1 0 0 0 0,1 0 1 0 0,-1 0-1 0 0,0 0 0 0 0,1 0 0 0 0,-1 0 0 0 0,1 0 0 0 0,0 0 1 0 0,0 0-1 0 0,0 0 0 0 0,0 0 0 0 0,1-1 0 0 0,-1 1 1 0 0,1 0-1 0 0,0-1 0 0 0,0 1 0 0 0,-1-1 0 0 0,1 0 1 0 0,1 0-1 0 0,-1 0 0 0 0,0 0 0 0 0,1 0 0 0 0,-1 0 0 0 0,1 0 1 0 0,-1-1-1 0 0,1 1 0 0 0,0-1 0 0 0,-1 0 0 0 0,1 0 1 0 0,0 0-1 0 0,0 0 0 0 0,0-1 0 0 0,0 1 0 0 0,0-1 0 0 0,2 1-23 0 0,15 1 350 0 0,1 0 0 0 0,-1-2-1 0 0,1 0 1 0 0,-1-1-1 0 0,0-2 1 0 0,1 0-1 0 0,-1 0 1 0 0,0-2 0 0 0,-1-1-1 0 0,1 0 1 0 0,-1-2-1 0 0,0 0 1 0 0,-1-1 0 0 0,0 0-1 0 0,0-2 1 0 0,12-10-350 0 0,-4 0 215 0 0,-1-2 1 0 0,-1-1 0 0 0,-1 0 0 0 0,-1-2 0 0 0,-1-1-1 0 0,-1-1 1 0 0,-2 0 0 0 0,0-1 0 0 0,1-8-216 0 0,8-8 55 0 0,-17 30-67 0 0,-2 0-1 0 0,0 0 0 0 0,0-1 0 0 0,-2 0 1 0 0,0 0-1 0 0,-1-1 0 0 0,0 0 0 0 0,-1 0 1 0 0,-1 0-1 0 0,-1 0 0 0 0,0 0 0 0 0,-2 0 0 0 0,0-1 1 0 0,-1-5 12 0 0,0 16-20 0 0,0 1 0 0 0,-1 0-1 0 0,0 0 1 0 0,0-1 0 0 0,0 2 0 0 0,-1-1 0 0 0,0 0 0 0 0,0 0 0 0 0,-1 1 0 0 0,1-1 0 0 0,-1 1 0 0 0,0 0-1 0 0,-1 1 1 0 0,1-1 0 0 0,-1 1 0 0 0,0-1 0 0 0,0 1 0 0 0,0 1 0 0 0,-1-1 0 0 0,1 1 0 0 0,-1 0 0 0 0,0 0-1 0 0,0 1 1 0 0,0-1 0 0 0,0 1 0 0 0,0 1 0 0 0,-1-1 0 0 0,1 1 0 0 0,0 0 0 0 0,-1 1 0 0 0,1-1 0 0 0,-1 1-1 0 0,1 1 1 0 0,-1-1 0 0 0,1 1 0 0 0,0 0 0 0 0,-1 0 0 0 0,1 1 0 0 0,0 0 0 0 0,0 0 0 0 0,0 0 0 0 0,-5 3 20 0 0,-2 6-6 0 0,0 0 1 0 0,0 0 0 0 0,1 1 0 0 0,0 1 0 0 0,1 0 0 0 0,0 1-1 0 0,1 0 1 0 0,1 0 0 0 0,0 1 0 0 0,1 0 0 0 0,1 1 0 0 0,0-1 0 0 0,1 1-1 0 0,1 1 1 0 0,1-1 0 0 0,0 1 0 0 0,1 0 0 0 0,0 0 0 0 0,2 0-1 0 0,0 0 1 0 0,1 0 0 0 0,1 3 5 0 0,-3 0 7 0 0,1 0-1 0 0,2-1 1 0 0,0 1-1 0 0,0-1 0 0 0,2 1 1 0 0,1-1-1 0 0,0 0 1 0 0,1 0-1 0 0,1 0 1 0 0,1 0-1 0 0,1-1 1 0 0,0 0-1 0 0,1-1 0 0 0,1 0 1 0 0,1-1-1 0 0,0 0 1 0 0,1 0-1 0 0,11 9-6 0 0,-6-10-28 0 0,1 0 1 0 0,0-1-1 0 0,1-2 0 0 0,0 0 0 0 0,1 0 0 0 0,1-2 1 0 0,0-1-1 0 0,11 3 28 0 0,56 18-3741 0 0,-67-23-2055 0 0,-8-3-6355 0 0</inkml:trace>
</inkml:ink>
</file>

<file path=ppt/ink/ink38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7:11.7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30 0 0 0,'0'0'1906'0'0,"0"0"-913"0"0,0 0-295 0 0,0 0 73 0 0,0 0 243 0 0,0 0 243 0 0,0 0 68 0 0,0 0-144 0 0,0 0-252 0 0,0 0-305 0 0,0 0-222 0 0,5-7 3509 0 0,1 14-229 0 0,-11 28-1774 0 0,4-33-1244 0 0,10-10 1220 0 0,24-50-389 0 0,-32 58-1427 0 0,-1 0 0 0 0,0 0-3 0 0,0 0 2 0 0,0 0 9 0 0,0 0 1 0 0,0 0 7 0 0,-17 22 543 0 0,-6 18-203 0 0,40-72 1473 0 0,-15 31-1285 0 0,-2 1-612 0 0,22-21 272 0 0,-22 27 141 0 0,0-6-406 0 0,0 0 13 0 0,0 0-4 0 0,0 0-5 0 0,0 0-6 0 0,0 0-28 0 0,0 0 19 0 0,0 0 2 0 0,0 0 27 0 0,0 0-16 0 0,0 0-21 0 0,0 0-2 0 0,0 0 7 0 0,0 0 16 0 0,0 0 11 0 0,0 0-25 0 0,0-3 8 0 0,0 3 19 0 0,0 0-12 0 0,0 0-20 0 0,0 0-19 0 0,0 0-4 0 0,0 0 18 0 0,0 0 7 0 0,0 0 23 0 0,0 0-7 0 0,0 0-8 0 0,0 0 18 0 0,0 0 1 0 0,0 0-16 0 0,0 0 7 0 0,0 0-24 0 0,0 0-6 0 0,0 0-3 0 0,0 0 19 0 0,0 0-7 0 0,0 0 27 0 0,0 0 10 0 0,0 0-4 0 0,0 0-31 0 0,0 0-7 0 0,0 0 19 0 0,0 0-19 0 0,0 0 8 0 0,0 0 30 0 0,0 0-19 0 0,0 0 2 0 0,0 0-6 0 0,0 0-32 0 0,0 0 17 0 0,0 0 26 0 0,0 0 9 0 0,0 0 6 0 0,0 0-17 0 0,0 0-18 0 0,0 0 3 0 0,0 0 12 0 0,0 0-1 0 0,0 0-17 0 0,0 0-12 0 0,0 0-10 0 0,0 0 8 0 0,0 0 6 0 0,-5 10-96 0 0,5-9 127 0 0,0-1-23 0 0,0 0 8 0 0,0 0 14 0 0,0 0-25 0 0,0 0 15 0 0,0 0-7 0 0,0 0-11 0 0,0 0 8 0 0,0 0 7 0 0,0 0 11 0 0,0 0-16 0 0,0 0-3 0 0,0 0-7 0 0,0 0 4 0 0,0 0-11 0 0,0 0 3 0 0,0 0 10 0 0,0 0-6 0 0,0 0 0 0 0,0 0-26 0 0,0 0 4 0 0,0 0 6 0 0,0 0-5 0 0,0 0-4 0 0,0 0 4 0 0,0 0-20 0 0,0 0-8 0 0,0 0 5 0 0,0 0-20 0 0,0 0-31 0 0,0 0-20 0 0,0 0-26 0 0,0 0 0 0 0,0 0 4 0 0,0 0-18 0 0,0 0-66 0 0,0 0-138 0 0,0 0-158 0 0,12 0-5419 0 0,-8 0-751 0 0,0 0-4691 0 0</inkml:trace>
</inkml:ink>
</file>

<file path=ppt/ink/ink38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8:20.2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12 9674 0 0,'0'0'2471'0'0,"0"0"-218"0"0,0 0-133 0 0,0 0-51 0 0,0 0-234 0 0,0 0-395 0 0,0 0-409 0 0,0 0-328 0 0,0 0-193 0 0,0 0-39 0 0,0 0 15 0 0,0 0 14 0 0,0 0 19 0 0,6 4-25 0 0,1 0-333 0 0,0-1 1 0 0,0 1-1 0 0,1-1 0 0 0,0-1 0 0 0,-1 1 0 0 0,1-1 0 0 0,0-1 0 0 0,0 1 0 0 0,0-1 1 0 0,0-1-1 0 0,6 0-161 0 0,131-10 820 0 0,-141 9-1089 0 0,159-24 653 0 0,-128 22-4753 0 0,0 2-4463 0 0,-35 1-2858 0 0</inkml:trace>
</inkml:ink>
</file>

<file path=ppt/ink/ink38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8:20.4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33 18772 0 0,'0'0'1163'0'0,"0"0"-460"0"0,0 0-44 0 0,0 0 183 0 0,0 0 151 0 0,0 0-49 0 0,0 0-211 0 0,0 0-217 0 0,0 0-186 0 0,0 0-131 0 0,0 0-66 0 0,0 0-57 0 0,32 2-36 0 0,104 4-23 0 0,-43-17-545 0 0,-41-5-1621 0 0,-21 7-4408 0 0,-14 4-5360 0 0</inkml:trace>
</inkml:ink>
</file>

<file path=ppt/ink/ink3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5:23.8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335 33 0 0 0,'0'0'269'0'0,"0"0"1001"0"0,0 0 452 0 0,0 0 71 0 0,0 0-132 0 0,0 0-228 0 0,0 0-240 0 0,0 0-142 0 0,-15-19 6469 0 0,-22 8-4386 0 0,-3 11-2605 0 0,26-2-411 0 0,-1 2-1 0 0,1 0 0 0 0,-1 0 1 0 0,1 2-1 0 0,0 0 0 0 0,0 0 1 0 0,0 1-1 0 0,0 1 1 0 0,0 0-1 0 0,-4 3-117 0 0,0 1 61 0 0,15-8-41 0 0,0 1 0 0 0,0-1 0 0 0,1 1 0 0 0,-1 0 0 0 0,1 0 0 0 0,-1 0 0 0 0,0 0-1 0 0,1 0 1 0 0,0 1 0 0 0,-1-1 0 0 0,1 1 0 0 0,0-1 0 0 0,0 1 0 0 0,-1 0-1 0 0,1 0 1 0 0,1 0 0 0 0,-1 0 0 0 0,0 0 0 0 0,0 0 0 0 0,1 1 0 0 0,-1-1 0 0 0,1 0-1 0 0,0 1 1 0 0,0-1 0 0 0,0 1 0 0 0,0 0 0 0 0,0-1 0 0 0,1 1 0 0 0,-1 0 0 0 0,1-1-1 0 0,-1 1 1 0 0,1 1-20 0 0,2-1 14 0 0,0 0 0 0 0,1 1-1 0 0,-1-1 1 0 0,1 0-1 0 0,0 0 1 0 0,-1 0 0 0 0,1-1-1 0 0,1 1 1 0 0,-1-1 0 0 0,0 1-1 0 0,0-1 1 0 0,1 0-1 0 0,-1 0 1 0 0,1-1 0 0 0,0 1-1 0 0,0-1 1 0 0,-1 0 0 0 0,2 0-14 0 0,2 3 34 0 0,203 77 625 0 0,-204-80-616 0 0,-1 1 1 0 0,1 0-1 0 0,-1 1 0 0 0,0 0 0 0 0,0-1 1 0 0,0 2-1 0 0,-1-1 0 0 0,1 0 0 0 0,-1 1 0 0 0,1 0 1 0 0,-1 0-1 0 0,0 0 0 0 0,-1 1 0 0 0,1-1 1 0 0,-1 1-1 0 0,0 0 0 0 0,0 0 0 0 0,0 0 0 0 0,-1 0 1 0 0,0 0-1 0 0,0 1 0 0 0,0-1 0 0 0,-1 1 1 0 0,1 0-1 0 0,-1-1 0 0 0,-1 1 0 0 0,1 0 1 0 0,-1-1-1 0 0,0 1 0 0 0,0 0 0 0 0,-1 0 0 0 0,1-1 1 0 0,-1 1-1 0 0,-2 4-43 0 0,-3 1 74 0 0,-1 0-1 0 0,-1-1 1 0 0,1 0 0 0 0,-2 0 0 0 0,1 0 0 0 0,-1-1-1 0 0,-1-1 1 0 0,0 0 0 0 0,0 0 0 0 0,0-1 0 0 0,-9 5-74 0 0,17-11 3 0 0,-19 13-7 0 0,-1-1-1 0 0,-1-1 1 0 0,1-1 0 0 0,-2-1 0 0 0,0-1 0 0 0,0-1 0 0 0,0-1 0 0 0,-1-1-1 0 0,-1-2 5 0 0,18-3 401 0 0,-8 2-2606 0 0,28-2-2804 0 0,15-4-6799 0 0,-15 2 3797 0 0</inkml:trace>
  <inkml:trace contextRef="#ctx0" brushRef="#br0" timeOffset="312.424">824 40 13763 0 0,'0'0'1115'0'0,"0"0"-310"0"0,0 0-34 0 0,0 0 204 0 0,0 0 177 0 0,0 0 9 0 0,0 0-153 0 0,0 0-163 0 0,0 0-67 0 0,0 0-18 0 0,0 0-49 0 0,0 0-92 0 0,0 0-87 0 0,6 24-67 0 0,16 77-54 0 0,-24 46 641 0 0,2 129-380 0 0,21-191-706 0 0,2-70-1447 0 0,-24-43-5043 0 0,-3 19 562 0 0,0 2-5520 0 0</inkml:trace>
  <inkml:trace contextRef="#ctx0" brushRef="#br0" timeOffset="502.199">592 382 5153 0 0,'0'0'1016'0'0,"0"0"3"0"0,0 0 439 0 0,0 0 396 0 0,0 0 149 0 0,0 0-118 0 0,0 0-326 0 0,0 0-332 0 0,35-3-268 0 0,111-10-199 0 0,151 7 647 0 0,-259 10-2148 0 0,-18-1-1435 0 0,0-2-4079 0 0,-7-1-4601 0 0</inkml:trace>
  <inkml:trace contextRef="#ctx0" brushRef="#br0" timeOffset="781.073">1270 353 4401 0 0,'0'0'1862'0'0,"0"0"-399"0"0,0 0-78 0 0,0 0 157 0 0,0 0 66 0 0,0 0-98 0 0,0 0-299 0 0,0 0-346 0 0,0 0-258 0 0,0 0-141 0 0,0 0-78 0 0,0 0-44 0 0,-16 33-12 0 0,-48 103-13 0 0,63-135-306 0 0,0 0 1 0 0,0 0-1 0 0,-1 0 1 0 0,1 0 0 0 0,0 0-1 0 0,0 1 1 0 0,1-1-1 0 0,-1 0 1 0 0,0 0 0 0 0,0 1-1 0 0,1-1 1 0 0,-1 1 0 0 0,1-1-1 0 0,-1 1 1 0 0,1-1-1 0 0,-1 1 1 0 0,1-1 0 0 0,0 1-1 0 0,0-1 1 0 0,0 1-1 0 0,0-1 1 0 0,0 1 0 0 0,0 0-1 0 0,0-1 1 0 0,1 1-1 0 0,-1-1 1 0 0,0 1 0 0 0,1-1-1 0 0,-1 1 1 0 0,1-1 0 0 0,0 0-1 0 0,-1 1 1 0 0,1-1-1 0 0,0 0 1 0 0,0 1 0 0 0,0-1-1 0 0,0 0 1 0 0,0 0-1 0 0,0 0 1 0 0,1 1-14 0 0,4 2 146 0 0,0 0-17 0 0,1-1 0 0 0,-1 1 0 0 0,1-1 0 0 0,-1-1 0 0 0,1 1 0 0 0,0-1 0 0 0,0 0 0 0 0,1-1-1 0 0,-1 0 1 0 0,0 0 0 0 0,0 0 0 0 0,1-1 0 0 0,-1 0 0 0 0,0 0 0 0 0,1-1 0 0 0,-1 0 0 0 0,0-1 0 0 0,0 1-1 0 0,0-1 1 0 0,0 0 0 0 0,0-1 0 0 0,0 0 0 0 0,-1 0 0 0 0,1-1 0 0 0,-1 1 0 0 0,0-1 0 0 0,0-1 0 0 0,0 1-1 0 0,-1-1 1 0 0,1 0 0 0 0,-1 0 0 0 0,0-1 0 0 0,-1 1 0 0 0,1-1 0 0 0,-1 0 0 0 0,0 0 0 0 0,-1-1 0 0 0,1 1-1 0 0,-1-1 1 0 0,-1 0 0 0 0,1 0 0 0 0,-1 0 0 0 0,0 0 0 0 0,-1 0 0 0 0,0 0 0 0 0,0 0 0 0 0,0-1 0 0 0,-1 1-1 0 0,0-6-128 0 0,-1 9-25 0 0,0 0-1 0 0,0 0 1 0 0,0 0-1 0 0,-1-1 1 0 0,1 1-1 0 0,-1 1 0 0 0,0-1 1 0 0,0 0-1 0 0,0 0 1 0 0,0 1-1 0 0,-1-1 1 0 0,0 1-1 0 0,1 0 1 0 0,-1 0-1 0 0,-1 0 0 0 0,1 0 1 0 0,0 0-1 0 0,-1 1 1 0 0,1-1-1 0 0,-1 1 1 0 0,0 0-1 0 0,0 0 0 0 0,1 0 1 0 0,-1 1-1 0 0,-1-1 1 0 0,1 1-1 0 0,0 0 1 0 0,0 0-1 0 0,-1 1 26 0 0,-21 0-5144 0 0,1 10-4890 0 0,16-6 644 0 0</inkml:trace>
  <inkml:trace contextRef="#ctx0" brushRef="#br0" timeOffset="1215.795">1631 703 8530 0 0,'0'0'1912'0'0,"0"0"-655"0"0,0 0-332 0 0,0 0 22 0 0,0 0 80 0 0,0 0 6 0 0,0 0-114 0 0,0 0-197 0 0,0 0-164 0 0,-2 30-85 0 0,-6 95-37 0 0,-7-67 685 0 0,6-51-669 0 0,8-7-401 0 0,0 1 0 0 0,0-1-1 0 0,0 0 1 0 0,0 0-1 0 0,0 0 1 0 0,0 0 0 0 0,-1 0-1 0 0,1 0 1 0 0,0 0 0 0 0,0 0-1 0 0,0 0 1 0 0,0 0-1 0 0,0-1 1 0 0,0 1 0 0 0,0 0-1 0 0,0-1 1 0 0,0 1 0 0 0,0-1-1 0 0,0 1 1 0 0,0-1 0 0 0,0 1-1 0 0,0-1 1 0 0,0 0-1 0 0,0 0 1 0 0,1 1 0 0 0,-1-1-1 0 0,0 0 1 0 0,0 0 0 0 0,1 0-1 0 0,-1 0 1 0 0,1 0-1 0 0,-1 0 1 0 0,1 0 0 0 0,-1 0-1 0 0,1 0 1 0 0,-1 0 0 0 0,1 0-1 0 0,0 0 1 0 0,0 0-1 0 0,0 0 1 0 0,-1 0 0 0 0,1 0-1 0 0,0 0 1 0 0,0-1 0 0 0,1 1-1 0 0,-1 0 1 0 0,0 0-1 0 0,0 0 1 0 0,0 0 0 0 0,1 0-1 0 0,-1 0 1 0 0,1 0 0 0 0,-1-1-51 0 0,2-22 131 0 0,0 1-1 0 0,1 0 1 0 0,1 0 0 0 0,2 0 0 0 0,0 1 0 0 0,1-1 0 0 0,1 1 0 0 0,1 1 0 0 0,1 0 0 0 0,1 0 0 0 0,5-6-131 0 0,-1 3 37 0 0,0 0-1 0 0,1 1 1 0 0,2 1 0 0 0,0 0-1 0 0,2 1 1 0 0,0 1 0 0 0,1 1-1 0 0,1 1 1 0 0,0 1 0 0 0,2 1-1 0 0,0 1 1 0 0,1 1 0 0 0,0 1-1 0 0,25-9-36 0 0,-48 20 39 0 0,0 1 0 0 0,0-1 0 0 0,1 0-1 0 0,-1 1 1 0 0,0 0 0 0 0,1-1 0 0 0,-1 1-1 0 0,1 0 1 0 0,0 0 0 0 0,-1 1 0 0 0,1-1 0 0 0,0 1-1 0 0,0-1 1 0 0,-1 1 0 0 0,1 0 0 0 0,0 0-1 0 0,0 0 1 0 0,0 0 0 0 0,-1 0 0 0 0,1 1-1 0 0,0-1 1 0 0,0 1 0 0 0,-1 0 0 0 0,1 0-1 0 0,-1 0 1 0 0,1 0 0 0 0,-1 0 0 0 0,1 0 0 0 0,-1 1-1 0 0,1-1 1 0 0,-1 1 0 0 0,0 0 0 0 0,0 0-1 0 0,0 0 1 0 0,0 0 0 0 0,0 0 0 0 0,0 0-1 0 0,-1 0 1 0 0,1 1 0 0 0,-1-1 0 0 0,1 0-1 0 0,-1 1 1 0 0,0-1 0 0 0,0 1 0 0 0,0 1-39 0 0,-2 5 59 0 0,1 1 1 0 0,-2 0 0 0 0,0 0-1 0 0,0-1 1 0 0,0 1-1 0 0,-1-1 1 0 0,-1 0 0 0 0,0 0-1 0 0,0 0 1 0 0,-1 0 0 0 0,0-1-1 0 0,0 1 1 0 0,-1-1 0 0 0,-5 5-60 0 0,-6 9 54 0 0,8-7-52 0 0,-1-1-1 0 0,0 0 0 0 0,-1 0 1 0 0,0-2-1 0 0,-1 1 1 0 0,-1-1-1 0 0,0-1 1 0 0,0 0-1 0 0,-1-1 0 0 0,-1-1 1 0 0,0 0-1 0 0,0-1 1 0 0,0 0-1 0 0,-1-2 1 0 0,-4 2-2 0 0,19-8-60 0 0,0 1 0 0 0,0-1 0 0 0,0 0 0 0 0,0 0 1 0 0,0 0-1 0 0,0 1 0 0 0,0-1 0 0 0,0 0 0 0 0,0 0 1 0 0,0-1-1 0 0,0 1 0 0 0,0 0 0 0 0,0 0 1 0 0,1 0-1 0 0,-1-1 0 0 0,0 1 0 0 0,0 0 0 0 0,0-1 1 0 0,0 1-1 0 0,0-1 0 0 0,0 1 0 0 0,1-1 0 0 0,-1 1 1 0 0,0-1-1 0 0,0 0 0 0 0,1 1 0 0 0,-1-1 0 0 0,1 0 1 0 0,-1 1-1 0 0,0-1 0 0 0,1 0 0 0 0,-1 0 1 0 0,1 0-1 0 0,0 0 0 0 0,-1 1 0 0 0,1-1 0 0 0,0 0 1 0 0,-1 0-1 0 0,1-1 60 0 0,-2-25-7519 0 0,2 21 4285 0 0,0-2-8581 0 0</inkml:trace>
</inkml:ink>
</file>

<file path=ppt/ink/ink38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8:22.3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90 185 8138 0 0,'0'0'3327'0'0,"0"0"-1017"0"0,0 0-475 0 0,0 0-168 0 0,0 0-119 0 0,0 0-203 0 0,0 0-292 0 0,0 0-302 0 0,0 0-207 0 0,0 0-18 0 0,0 0 72 0 0,0 0 81 0 0,0 0 41 0 0,3 6-84 0 0,-2-2-538 0 0,0-1-1 0 0,0 1 1 0 0,0-1-1 0 0,1 0 1 0 0,0 0-1 0 0,-1 1 1 0 0,1-1-1 0 0,0 0 1 0 0,1-1-1 0 0,-1 1 0 0 0,0 0 1 0 0,1-1-1 0 0,0 1 1 0 0,-1-1-1 0 0,1 0 1 0 0,0 0-1 0 0,0 0 1 0 0,0 0-1 0 0,1 0 1 0 0,-1-1-1 0 0,0 1 0 0 0,1-1 1 0 0,-1 0-1 0 0,1 0 1 0 0,-1 0-1 0 0,1-1 1 0 0,-1 1-98 0 0,39 3 255 0 0,0-2 0 0 0,-1-1 0 0 0,1-2-1 0 0,0-3 1 0 0,-1-1 0 0 0,22-6-255 0 0,72-14-185 0 0,-134 24-5553 0 0,-31 9-1182 0 0,21-5 1542 0 0,2 1-5743 0 0</inkml:trace>
  <inkml:trace contextRef="#ctx0" brushRef="#br0" timeOffset="258.089">0 457 13291 0 0,'0'0'1690'0'0,"0"0"-394"0"0,0 0-120 0 0,0 0 148 0 0,0 0 139 0 0,0 0-64 0 0,0 0-238 0 0,0 0-261 0 0,0 0-204 0 0,0 0-149 0 0,32 2-90 0 0,101 5-51 0 0,55-26 768 0 0,41-8-842 0 0,-101 9-1767 0 0,-90 11-1465 0 0,-24 3-1132 0 0,-10-1-3987 0 0,-2-1-2907 0 0</inkml:trace>
  <inkml:trace contextRef="#ctx0" brushRef="#br0" timeOffset="683.036">376 0 12859 0 0,'0'0'2858'0'0,"0"0"-1115"0"0,0 0-528 0 0,0 0-91 0 0,0 0 16 0 0,0 0-93 0 0,0 0-185 0 0,0 0-174 0 0,0 0-123 0 0,0 0-42 0 0,0 0 25 0 0,0 0-36 0 0,0 0-38 0 0,9 15 10 0 0,31 47-48 0 0,-37-58-358 0 0,0 0 0 0 0,0 1 0 0 0,1-1 0 0 0,0 0 0 0 0,0-1 1 0 0,0 1-1 0 0,0-1 0 0 0,1 1 0 0 0,-1-1 0 0 0,1-1 0 0 0,0 1 0 0 0,0-1 1 0 0,0 1-1 0 0,4 0-78 0 0,13 6 213 0 0,92 44 414 0 0,-78-38-561 0 0,-1 1 0 0 0,-1 1 1 0 0,0 2-1 0 0,-1 2 1 0 0,17 14-67 0 0,-47-33 4 0 0,-1 0 0 0 0,1 0 0 0 0,0 1 1 0 0,0-1-1 0 0,-1 1 0 0 0,1-1 0 0 0,-1 1 1 0 0,0 0-1 0 0,0 0 0 0 0,0 0 1 0 0,0 0-1 0 0,-1 1 0 0 0,1-1 0 0 0,-1 0 1 0 0,0 1-1 0 0,0-1 0 0 0,0 1 0 0 0,0-1 1 0 0,-1 1-1 0 0,1 0 0 0 0,-1-1 1 0 0,0 1-1 0 0,0-1 0 0 0,0 1 0 0 0,-1 0 1 0 0,1-1-1 0 0,-1 1 0 0 0,0-1 0 0 0,0 1 1 0 0,0-1-1 0 0,0 1 0 0 0,-1-1 0 0 0,1 0 1 0 0,-1 0-1 0 0,0 1 0 0 0,0-1 1 0 0,0-1-1 0 0,0 1 0 0 0,-1 0 0 0 0,0 0-4 0 0,-37 37 129 0 0,-3-1-1 0 0,-1-3 1 0 0,-46 29-129 0 0,41-33 23 0 0,-79 69-137 0 0,118-82-2307 0 0,22-12-8219 0 0,-10-7-1371 0 0</inkml:trace>
</inkml:ink>
</file>

<file path=ppt/ink/ink38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8:21.2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251 3 13651 0 0,'0'0'2051'0'0,"0"0"-608"0"0,0 0-292 0 0,0 0 67 0 0,0 0 142 0 0,0 0 12 0 0,0 0-201 0 0,0 0-289 0 0,0 0-260 0 0,0 0-206 0 0,0 0-130 0 0,0 0-89 0 0,0 0-45 0 0,3-2 27 0 0,-3 2-169 0 0,-1 1 0 0 0,1-1 0 0 0,0 0 0 0 0,0 0-1 0 0,-1 1 1 0 0,1-1 0 0 0,0 1 0 0 0,0-1 0 0 0,0 0 0 0 0,0 1 0 0 0,-1-1 0 0 0,1 0 0 0 0,0 1 0 0 0,0-1-1 0 0,0 1 1 0 0,0-1 0 0 0,0 1 0 0 0,0-1 0 0 0,0 0 0 0 0,0 1 0 0 0,0-1 0 0 0,0 1 0 0 0,0-1 0 0 0,0 0-1 0 0,1 1 1 0 0,-1-1 0 0 0,0 1 0 0 0,0-1 0 0 0,0 0 0 0 0,0 1 0 0 0,1-1 0 0 0,-1 0 0 0 0,0 1 0 0 0,0-1-1 0 0,1 0 1 0 0,-1 1 0 0 0,0-1 0 0 0,1 0 0 0 0,-1 0 0 0 0,0 1 0 0 0,1-1 0 0 0,-1 0 0 0 0,0 0 0 0 0,1 0-1 0 0,-1 0 1 0 0,0 1 0 0 0,1-1 0 0 0,-1 0 0 0 0,1 0 0 0 0,-1 0 0 0 0,0 0 0 0 0,1 0 0 0 0,-1 0 0 0 0,1 0-1 0 0,-1 0 1 0 0,1 0 0 0 0,-1 0 0 0 0,0 0 0 0 0,1 0 0 0 0,-1 0 0 0 0,1 0-10 0 0,-3 12 116 0 0,-8 36 85 0 0,-3 0 0 0 0,-1-1 0 0 0,-3 0 0 0 0,-1-2 0 0 0,-3 0 0 0 0,-5 6-201 0 0,12-22 66 0 0,-106 210 18 0 0,119-238-76 0 0,0 0 1 0 0,0 1-1 0 0,0-1 0 0 0,1 0 0 0 0,-1 1 0 0 0,0-1 0 0 0,1 1 0 0 0,-1-1 0 0 0,1 1 0 0 0,-1-1 0 0 0,1 1 0 0 0,0-1 0 0 0,-1 1 1 0 0,1-1-1 0 0,0 1 0 0 0,0-1 0 0 0,0 1 0 0 0,0-1 0 0 0,1 1 0 0 0,-1-1 0 0 0,0 1 0 0 0,1-1 0 0 0,-1 1 0 0 0,1-1 0 0 0,-1 1 1 0 0,1-1-1 0 0,0 1 0 0 0,-1-1 0 0 0,1 0 0 0 0,0 1 0 0 0,0-1 0 0 0,0 0 0 0 0,0 0 0 0 0,0 0 0 0 0,0 0 0 0 0,1 0 0 0 0,-1 0 1 0 0,0 0-1 0 0,0 0 0 0 0,1 0 0 0 0,-1-1 0 0 0,0 1 0 0 0,1 0 0 0 0,-1-1 0 0 0,1 1 0 0 0,-1-1 0 0 0,1 0 0 0 0,-1 1 0 0 0,1-1-8 0 0,19 1 171 0 0,0-1 0 0 0,0-1 0 0 0,-1-1-1 0 0,1-1 1 0 0,-1-1 0 0 0,0 0-1 0 0,0-2 1 0 0,10-4-171 0 0,58-13 340 0 0,20 9-174 0 0,-102 58-4869 0 0,-9-34-938 0 0,0-5-4444 0 0,2-5 19 0 0</inkml:trace>
  <inkml:trace contextRef="#ctx0" brushRef="#br0" timeOffset="251.81">647 500 10914 0 0,'0'0'3536'0'0,"0"0"-1521"0"0,0 0-660 0 0,0 0-51 0 0,0 0 92 0 0,0 0-17 0 0,0 0-153 0 0,0 0-255 0 0,0 0-214 0 0,0 0-106 0 0,0 0-49 0 0,0 0-66 0 0,-9 31-67 0 0,-28 99-59 0 0,-18 54 526 0 0,37-106-827 0 0,9-32-104 0 0,11-48-5088 0 0,12-35-2443 0 0,-9 23 797 0 0,1 3-2504 0 0</inkml:trace>
  <inkml:trace contextRef="#ctx0" brushRef="#br0" timeOffset="497.529">571 456 10834 0 0,'0'0'3510'0'0,"0"0"-1636"0"0,0 0-756 0 0,0 0-106 0 0,0 0 128 0 0,0 0 56 0 0,0 0-117 0 0,0 0-194 0 0,0 0-205 0 0,0 0-135 0 0,0 0-73 0 0,0 0-36 0 0,19 7-40 0 0,59 22-29 0 0,6-21 408 0 0,67-1-915 0 0,-141 4-3198 0 0,-24 3-5764 0 0,9-9-1940 0 0</inkml:trace>
  <inkml:trace contextRef="#ctx0" brushRef="#br0" timeOffset="667.93">557 706 13147 0 0,'0'0'2194'0'0,"0"0"-779"0"0,0 0-351 0 0,0 0 63 0 0,0 0 74 0 0,0 0-60 0 0,0 0-235 0 0,0 0-271 0 0,0 0-193 0 0,0 0-129 0 0,0 0-88 0 0,0 0-91 0 0,0 0-58 0 0,32 0-87 0 0,100 0-88 0 0,13-11-3545 0 0,-86 3-7592 0 0,-41 5 2206 0 0</inkml:trace>
</inkml:ink>
</file>

<file path=ppt/ink/ink38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8:18.9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87 23 9026 0 0,'0'0'2331'0'0,"0"0"-261"0"0,0 0-236 0 0,0 0-21 0 0,0 0-56 0 0,0 0-170 0 0,0 0-248 0 0,0 0-264 0 0,0 0-190 0 0,0 0-142 0 0,0 0-108 0 0,-1-4-85 0 0,-2-11-55 0 0,2 12-56 0 0,1 3-52 0 0,6 11 1828 0 0,-2-5-2156 0 0,0-1 1 0 0,0 1-1 0 0,0 0 1 0 0,-1 0-1 0 0,0 0 1 0 0,0 1-1 0 0,-1-1 0 0 0,0 1 1 0 0,0-1-1 0 0,0 1 1 0 0,-1 0-1 0 0,0 0 1 0 0,0 0-1 0 0,-1 1-59 0 0,0 28 81 0 0,-1 1 0 0 0,-3 0 1 0 0,0-1-1 0 0,-3 0 0 0 0,-1 0 0 0 0,-1-1 0 0 0,-7 13-81 0 0,-49 157 30 0 0,56-101-41 0 0,11-103 27 0 0,0 1 0 0 0,0 0 1 0 0,0-1-1 0 0,0 1 0 0 0,1-1 0 0 0,-1 1 1 0 0,1-1-1 0 0,-1 0 0 0 0,1 0 0 0 0,-1 0 0 0 0,1-1 1 0 0,-1 1-1 0 0,1-1 0 0 0,0 1 0 0 0,-1-1 1 0 0,1 0-1 0 0,0 0 0 0 0,-1 0 0 0 0,1 0 1 0 0,0 0-1 0 0,-1-1 0 0 0,1 1 0 0 0,1-1-16 0 0,7 0 51 0 0,184-24 564 0 0,-30 21-363 0 0,-165 4-256 0 0,0 0-4 0 0,0 0-2 0 0,0 0-7 0 0,0 0-8 0 0,0 0 1 0 0,0 0-50 0 0,0 0-26 0 0,-22 0-2012 0 0,6 4 315 0 0,8-2-1380 0 0,1-1-5837 0 0,5-1-3258 0 0</inkml:trace>
  <inkml:trace contextRef="#ctx0" brushRef="#br0" timeOffset="326.077">726 505 13499 0 0,'0'0'3043'0'0,"0"0"-1129"0"0,0 0-482 0 0,0 0-65 0 0,0 0-17 0 0,0 0-138 0 0,0 0-238 0 0,0 0-221 0 0,0 0-130 0 0,0 0-62 0 0,0 0-59 0 0,0 0-26 0 0,4 9-63 0 0,-1-4-327 0 0,0 1-1 0 0,0-1 0 0 0,-1 1 0 0 0,0 0 0 0 0,0 0 0 0 0,0 0 1 0 0,-1 1-1 0 0,0-1 0 0 0,0 0 0 0 0,0 0 0 0 0,-1 1 1 0 0,0-1-1 0 0,0 0 0 0 0,-1 0 0 0 0,0 1 0 0 0,0 1-85 0 0,-22 92 583 0 0,-2 46-628 0 0,25-145-22 0 0,0-1-53 0 0,0 0-39 0 0,0 0-33 0 0,0 0-66 0 0,0 0-81 0 0,0-12-1279 0 0,6-49-3532 0 0,-1 35-426 0 0,-4 16 1528 0 0,0 1-7013 0 0</inkml:trace>
  <inkml:trace contextRef="#ctx0" brushRef="#br0" timeOffset="627.564">531 431 9594 0 0,'0'0'2629'0'0,"0"0"-342"0"0,0 0-245 0 0,0 0-157 0 0,0 0-220 0 0,0 0-293 0 0,0 0-357 0 0,0 0-267 0 0,0 0-159 0 0,0 0-98 0 0,0 0-13 0 0,0 0 24 0 0,0 0 20 0 0,4 2-1 0 0,22 3 138 0 0,0-1-1 0 0,0-2 0 0 0,0 0 1 0 0,0-1-1 0 0,23-3-658 0 0,121 10 693 0 0,-55 15-1065 0 0,-114-23 290 0 0,-1 0-1 0 0,1 0 1 0 0,-1 0-1 0 0,1 0 1 0 0,-1 0 0 0 0,1 0-1 0 0,-1 0 1 0 0,1 0 0 0 0,-1 0-1 0 0,1 1 1 0 0,0-1-1 0 0,-1 0 1 0 0,1 0 0 0 0,-1 0-1 0 0,1 1 1 0 0,-1-1-1 0 0,0 0 1 0 0,1 1 0 0 0,-1-1-1 0 0,1 0 1 0 0,-1 1-1 0 0,1-1 1 0 0,-1 1 0 0 0,0-1-1 0 0,1 0 1 0 0,-1 1-1 0 0,0-1 1 0 0,0 1 0 0 0,1-1-1 0 0,-1 1 1 0 0,0-1-1 0 0,0 1 1 0 0,0-1 0 0 0,1 1-1 0 0,-1-1 1 0 0,0 1-1 0 0,0 0 1 0 0,0-1 0 0 0,0 1-1 0 0,0-1 1 0 0,0 1-1 0 0,0-1 1 0 0,0 1 0 0 0,0-1-1 0 0,-1 1 1 0 0,1-1-1 0 0,0 1 1 0 0,0-1 0 0 0,0 1-1 0 0,-1-1 1 0 0,1 1-1 0 0,0-1 1 0 0,0 1 0 0 0,-1 0 82 0 0,-28 20-7099 0 0,17-13 839 0 0,5-3-5213 0 0</inkml:trace>
  <inkml:trace contextRef="#ctx0" brushRef="#br0" timeOffset="908.705">419 906 14403 0 0,'0'0'4205'0'0,"0"0"-2383"0"0,0 0-806 0 0,0 0 67 0 0,0 0 126 0 0,0 0-52 0 0,0 0-197 0 0,0 0-201 0 0,0 0-197 0 0,0 0-73 0 0,31 2-83 0 0,99 6-103 0 0,62-6 403 0 0,-144 12-2023 0 0,-36-10-1944 0 0,1 0-3335 0 0,-9-1-5565 0 0</inkml:trace>
</inkml:ink>
</file>

<file path=ppt/ink/ink38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9:06.1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149 136 6649 0 0,'0'0'1510'0'0,"0"0"-150"0"0,0 0-25 0 0,0 0 239 0 0,0 0 213 0 0,0 0-19 0 0,0 0-245 0 0,0 0-365 0 0,0 0-347 0 0,0 0-246 0 0,0 0-139 0 0,3-6-109 0 0,7-11-110 0 0,-13 26 310 0 0,-55 139 704 0 0,-1 88-492 0 0,38-143-564 0 0,0 14 489 0 0,21-106-419 0 0,0-1 81 0 0,0 0 49 0 0,0 0 55 0 0,0-27 1152 0 0,6-9-1515 0 0,0 1 0 0 0,3 0 0 0 0,0 1-1 0 0,3 0 1 0 0,0 1 0 0 0,3 0-1 0 0,0 0 1 0 0,12-14-57 0 0,-1-5 18 0 0,3 2 1 0 0,3 1-1 0 0,1 1 1 0 0,3 2-1 0 0,8-6-18 0 0,-7 22 17 0 0,-37 30-38 0 0,0 0 0 0 0,4 8-3 0 0,4 116 202 0 0,-9-94-160 0 0,-18 132 138 0 0,7-19-83 0 0,12-91-86 0 0,1-52 15 0 0,-1 0 0 0 0,1 0 0 0 0,0 1 1 0 0,0-1-1 0 0,-1 0 0 0 0,1 0 0 0 0,0 0 0 0 0,0 0 1 0 0,-1 0-1 0 0,1-1 0 0 0,0 1 0 0 0,0 0 1 0 0,-1 0-1 0 0,1 0 0 0 0,0-1 0 0 0,-1 1 0 0 0,1 0 1 0 0,0-1-1 0 0,-1 1 0 0 0,1 0 0 0 0,-1-1 0 0 0,1 1 1 0 0,0-1-1 0 0,-1 1 0 0 0,1-1 0 0 0,-1 1 1 0 0,1-1-1 0 0,-1 0 0 0 0,0 1 0 0 0,1-1 0 0 0,-1 1 1 0 0,0-1-1 0 0,1 0 0 0 0,-1 1 0 0 0,0-1 1 0 0,0 0-1 0 0,1 0 0 0 0,-1 1 0 0 0,0-1 0 0 0,0 0 1 0 0,0 1-1 0 0,0-2-2 0 0,1 0 12 0 0,252-424 284 0 0,-161 319-327 0 0,-87 141-74 0 0,-17 219 346 0 0,23-44-135 0 0,-6-168-194 0 0,-5-41-2 0 0,0 0-14 0 0,0 0-45 0 0,0 0-90 0 0,0 0-41 0 0,0 0-61 0 0,0 0-103 0 0,0 0-164 0 0,0 0-239 0 0,7-5-3939 0 0,-2 0 533 0 0,-2 4-2027 0 0,2 1-3916 0 0</inkml:trace>
</inkml:ink>
</file>

<file path=ppt/ink/ink38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9:06.4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115 1 18316 0 0,'0'0'1266'0'0,"0"0"-250"0"0,0 0-49 0 0,0 0 27 0 0,0 0-49 0 0,0 0-200 0 0,0 0-259 0 0,0 0-248 0 0,0 0-126 0 0,0 0-92 0 0,0 0-60 0 0,-20 33-8 0 0,-56 101-56 0 0,57-81-416 0 0,31-28-2475 0 0,2-13-6616 0 0,-10-12-1328 0 0</inkml:trace>
</inkml:ink>
</file>

<file path=ppt/ink/ink38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9:06.7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44 14747 0 0,'0'0'746'0'0,"0"0"-217"0"0,0 0 17 0 0,0 0 292 0 0,0 0 253 0 0,0 0-8 0 0,0 0-111 0 0,0 0-178 0 0,0 0-121 0 0,0 0-72 0 0,32 4-95 0 0,103 11-87 0 0,-120-13-293 0 0,1-1-1 0 0,0-1 0 0 0,0 0 1 0 0,-1-1-1 0 0,1-1 1 0 0,0 0-1 0 0,-1-1 1 0 0,14-5-126 0 0,29-5 194 0 0,38-12-1333 0 0,-91 22-508 0 0,-11-5-10567 0 0,3 7 2471 0 0</inkml:trace>
</inkml:ink>
</file>

<file path=ppt/ink/ink38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9:06.8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56 1 16684 0 0,'0'0'1010'0'0,"0"0"-261"0"0,0 0-93 0 0,0 0 167 0 0,0 0 138 0 0,0 0-74 0 0,0 0-192 0 0,0 0-212 0 0,-4 32-191 0 0,-13 101-134 0 0,-17 124-2103 0 0,34-237 435 0 0,-1 1-1487 0 0,2-6-3902 0 0,1-7-3148 0 0</inkml:trace>
</inkml:ink>
</file>

<file path=ppt/ink/ink38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9:11.0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60 95 0 0 0,'0'0'531'0'0,"0"0"265"0"0,0 0 346 0 0,0 0 262 0 0,0 0 128 0 0,0 0-65 0 0,0 0-209 0 0,0 0-186 0 0,0 0-86 0 0,0 0 52 0 0,2-5 161 0 0,3-3-813 0 0,15-33 6155 0 0,-20 40-5667 0 0,0 1-69 0 0,0 0-86 0 0,0 0-120 0 0,0 0-108 0 0,-2 20 565 0 0,-51 261-139 0 0,25-152-717 0 0,25-122 1649 0 0,5-25-856 0 0,10-20-919 0 0,2 0 0 0 0,2 1 0 0 0,1 1 0 0 0,1 1 0 0 0,2 0 0 0 0,2 1 0 0 0,1 2 0 0 0,2 0 0 0 0,1 2 0 0 0,20-19-74 0 0,44-14 10 0 0,-88 64-12 0 0,1 1-1 0 0,-1-1 1 0 0,0 1 0 0 0,1-1 0 0 0,-1 1 0 0 0,0 0-1 0 0,0 0 1 0 0,0 0 0 0 0,0 0 0 0 0,0 0 0 0 0,-1 0-1 0 0,1 1 1 0 0,0-1 0 0 0,-1 0 0 0 0,0 1 0 0 0,0 0-1 0 0,1-1 1 0 0,-2 1 0 0 0,1-1 0 0 0,0 1 0 0 0,0 0 0 0 0,-1 0-1 0 0,0 0 1 0 0,1-1 0 0 0,-1 1 0 0 0,0 0 0 0 0,0 0-1 0 0,-1 0 1 0 0,1-1 0 0 0,-1 1 0 0 0,0 2 2 0 0,-9 201 88 0 0,5-62-146 0 0,23-164 18 0 0,163-184 115 0 0,-70 96-46 0 0,-14 31-63 0 0,-95 78 35 0 0,-1 0 1 0 0,0 0-1 0 0,1 0 0 0 0,-1 0 1 0 0,0 1-1 0 0,0-1 1 0 0,0 0-1 0 0,0 1 0 0 0,0-1 1 0 0,0 1-1 0 0,0-1 1 0 0,0 1-1 0 0,-1-1 0 0 0,1 1 1 0 0,0 0-1 0 0,-1-1 1 0 0,0 1-1 0 0,1 0 0 0 0,-1-1 1 0 0,0 1-1 0 0,0 0 1 0 0,0 0-1 0 0,0-1 0 0 0,0 1 1 0 0,0 0-1 0 0,0-1 1 0 0,-1 1-1 0 0,1 0 0 0 0,-1-1 1 0 0,1 1-1 0 0,-1 0 1 0 0,1-1-1 0 0,-1 1-1 0 0,0 8 11 0 0,-12 303-1338 0 0,13-311 590 0 0,1 3-2391 0 0,2-4-5120 0 0,-3-1-3365 0 0</inkml:trace>
</inkml:ink>
</file>

<file path=ppt/ink/ink38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9:11.5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60 16708 0 0,'0'0'1744'0'0,"0"0"-504"0"0,0 0-230 0 0,0 0-87 0 0,0 0-50 0 0,0 0-106 0 0,0 0-162 0 0,0 0-162 0 0,0 0-93 0 0,0 0-73 0 0,0 0-24 0 0,0 0-22 0 0,0 0-20 0 0,28-10 6 0 0,84-29-35 0 0,-49 29 164 0 0,-61 10-337 0 0,-1 0-1 0 0,0 0 0 0 0,0 0 0 0 0,1 1 1 0 0,-1-1-1 0 0,0 0 0 0 0,0 1 1 0 0,0-1-1 0 0,1 1 0 0 0,-1-1 0 0 0,0 1 1 0 0,0 0-1 0 0,0 0 0 0 0,0-1 1 0 0,0 1-1 0 0,0 0 0 0 0,0 0 0 0 0,-1 0 1 0 0,1 0-1 0 0,0 0 0 0 0,0 0 1 0 0,-1 0-1 0 0,1 0 0 0 0,0 0 1 0 0,-1 0-1 0 0,1 0 0 0 0,-1 1 0 0 0,0-1 1 0 0,1 0-1 0 0,-1 0 0 0 0,0 1 1 0 0,0-1-1 0 0,0 0 0 0 0,1 0 0 0 0,-1 1 1 0 0,-1-1-1 0 0,1 0 0 0 0,0 0 1 0 0,0 1-1 0 0,0-1 0 0 0,-1 0 0 0 0,1 0 1 0 0,-1 1-9 0 0,-19 54 419 0 0,-59 39 4 0 0,33-36 127 0 0,46-57-529 0 0,0-1-1 0 0,0 1 1 0 0,0-1 0 0 0,0 1 0 0 0,1-1 0 0 0,-1 1 0 0 0,1-1 0 0 0,-1 1 0 0 0,1-1 0 0 0,0 1-1 0 0,-1-1 1 0 0,1 0 0 0 0,0 1 0 0 0,0-1 0 0 0,0 0 0 0 0,0 0 0 0 0,0 0 0 0 0,0 1-1 0 0,0-1 1 0 0,1 0 0 0 0,-1-1 0 0 0,0 1 0 0 0,0 0 0 0 0,1 0 0 0 0,-1 0 0 0 0,1-1 0 0 0,-1 1-1 0 0,0-1 1 0 0,1 1 0 0 0,-1-1 0 0 0,1 0 0 0 0,0 1 0 0 0,-1-1 0 0 0,1 0 0 0 0,-1 0 0 0 0,1 0-1 0 0,-1 0 1 0 0,1 0 0 0 0,-1 0 0 0 0,1-1 0 0 0,-1 1 0 0 0,1-1 0 0 0,-1 1 0 0 0,1-1-21 0 0,129-10 472 0 0,-107 3-1336 0 0,37-17-1773 0 0,-43 14-2617 0 0,-1-3-4286 0 0,-13 10-1685 0 0</inkml:trace>
</inkml:ink>
</file>

<file path=ppt/ink/ink38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9:11.8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17380 0 0,'0'0'1689'0'0,"0"0"-404"0"0,0 0-220 0 0,0 0-103 0 0,0 0-83 0 0,0 0-162 0 0,0 0-118 0 0,0 0-42 0 0,0 0-1 0 0,0 0 3 0 0,0 0-57 0 0,0 0-58 0 0,17 11-61 0 0,108 78 510 0 0,-100-71-816 0 0,-2 2 0 0 0,0 1-1 0 0,-1 1 1 0 0,-1 1 0 0 0,-1 1 0 0 0,-1 1 0 0 0,-1 0-1 0 0,-1 1 1 0 0,-1 1 0 0 0,-2 1 0 0 0,-1 0 0 0 0,4 12-77 0 0,-14-29-25 0 0,1 0 1 0 0,-2 0 0 0 0,0 0 0 0 0,0 1-1 0 0,-1-1 1 0 0,0 0 0 0 0,-1 1 0 0 0,0-1-1 0 0,-1 1 1 0 0,0-1 0 0 0,-1 0 0 0 0,0 1 0 0 0,-1-1-1 0 0,0 0 1 0 0,0-1 0 0 0,-2 1 0 0 0,1 0-1 0 0,-1-1 1 0 0,-1 0 0 0 0,0 0 0 0 0,0-1-1 0 0,-1 0 1 0 0,-6 7 24 0 0,-133 118-2770 0 0,90-98-1743 0 0,-1-4-4939 0 0,35-21-2399 0 0</inkml:trace>
</inkml:ink>
</file>

<file path=ppt/ink/ink3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5:34.3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125 347 2833 0 0,'0'0'2308'0'0,"0"0"-832"0"0,0 0-214 0 0,0 0 246 0 0,0 0 265 0 0,0 0 70 0 0,0 0-175 0 0,0 0-316 0 0,0 0-251 0 0,0 0-117 0 0,0 0-51 0 0,0 0-44 0 0,0 0-145 0 0,-3 2-191 0 0,-6 3-399 0 0,1-1 0 0 0,1 1 0 0 0,-1 1 0 0 0,0 0 0 0 0,1 0 0 0 0,0 0 0 0 0,1 1 0 0 0,0 0 0 0 0,0 0-1 0 0,0 0 1 0 0,1 1 0 0 0,0 0 0 0 0,0 0 0 0 0,1 0 0 0 0,0 1 0 0 0,0 0 0 0 0,1-1 0 0 0,0 1 0 0 0,0 7-154 0 0,1-12 44 0 0,1-1 0 0 0,0 0 0 0 0,0 0-1 0 0,0 1 1 0 0,1-1 0 0 0,-1 0 0 0 0,1 1 0 0 0,0-1 0 0 0,0 0 0 0 0,0 1 0 0 0,0-1 0 0 0,0 1 0 0 0,1-1 0 0 0,0 0-1 0 0,0 1 1 0 0,-1-1 0 0 0,2 0 0 0 0,-1 0 0 0 0,0 0 0 0 0,1 0 0 0 0,0 0 0 0 0,-1 0 0 0 0,1 0 0 0 0,0 0 0 0 0,0 0-1 0 0,1-1 1 0 0,-1 1 0 0 0,1-1 0 0 0,-1 0 0 0 0,1 0 0 0 0,0 0 0 0 0,-1 0 0 0 0,1 0 0 0 0,0-1 0 0 0,1 1 0 0 0,-1-1-1 0 0,0 0 1 0 0,0 0 0 0 0,0 0 0 0 0,3 1-44 0 0,3-2 100 0 0,0 0 0 0 0,-1 0 0 0 0,1-1 0 0 0,0 0-1 0 0,0-1 1 0 0,-1 0 0 0 0,1 0 0 0 0,-1-1 0 0 0,1 0 0 0 0,-1 0 0 0 0,0-1-1 0 0,0 0 1 0 0,-1-1 0 0 0,1 1 0 0 0,-1-2 0 0 0,0 1 0 0 0,0-1 0 0 0,-1 0-1 0 0,0 0 1 0 0,0 0 0 0 0,0-1 0 0 0,0-2-100 0 0,3-2 61 0 0,-1 0 1 0 0,-1-1-1 0 0,0 0 1 0 0,0 0-1 0 0,-1-1 1 0 0,-1 0-1 0 0,0 0 0 0 0,-1 0 1 0 0,0 0-1 0 0,-1-1 1 0 0,-1 0-1 0 0,0 1 0 0 0,0-14-61 0 0,-1 24-13 0 0,-1-1-1 0 0,0 1 0 0 0,0-1 0 0 0,-1 1 1 0 0,1-1-1 0 0,-1 1 0 0 0,1 0 0 0 0,-1-1 0 0 0,0 1 1 0 0,-1 0-1 0 0,1 0 0 0 0,0-1 0 0 0,-1 1 1 0 0,0 0-1 0 0,1 0 0 0 0,-1 1 0 0 0,0-1 0 0 0,-1 0 1 0 0,1 1-1 0 0,0-1 0 0 0,-1 1 0 0 0,0-1 1 0 0,1 1-1 0 0,-1 0 0 0 0,0 1 0 0 0,0-1 0 0 0,0 0 1 0 0,0 1-1 0 0,0-1 0 0 0,-1 1 0 0 0,1 0 1 0 0,0 0-1 0 0,-3 0 14 0 0,0 0-119 0 0,0 1 0 0 0,-1 0 0 0 0,1 0 0 0 0,-1 0 0 0 0,1 1 0 0 0,0 0 0 0 0,0 0 0 0 0,0 1 0 0 0,-1 0 0 0 0,1 0 0 0 0,1 0 0 0 0,-1 0 0 0 0,0 1 0 0 0,1 0 0 0 0,-1 1 0 0 0,1-1 0 0 0,0 1 0 0 0,-2 1 119 0 0,-25 23-3444 0 0,4 1-3944 0 0,19-15-4310 0 0</inkml:trace>
  <inkml:trace contextRef="#ctx0" brushRef="#br0" timeOffset="390.96">501 516 8858 0 0,'0'0'1650'0'0,"0"0"-629"0"0,0 0-91 0 0,0 0 183 0 0,0 0 102 0 0,0 0-47 0 0,0 0-166 0 0,0 0-171 0 0,0 0-104 0 0,0 0-57 0 0,0 0-23 0 0,0 0-32 0 0,0 0-67 0 0,-8 25-65 0 0,-24 76-82 0 0,24-73 214 0 0,8-27-316 0 0,0-1 69 0 0,0 0 117 0 0,0 0 137 0 0,7-12 1404 0 0,85-235 393 0 0,-51 120-2103 0 0,-35 110-107 0 0,-1 3-1201 0 0,-3 36-3027 0 0,-2-4-7493 0 0,0-13-835 0 0</inkml:trace>
  <inkml:trace contextRef="#ctx0" brushRef="#br0" timeOffset="551.587">794 406 17084 0 0,'0'0'1051'0'0,"0"0"-282"0"0,0 0 59 0 0,0 0 116 0 0,0 0-41 0 0,0 0-191 0 0,0 0-275 0 0,0 0-249 0 0,0 0-120 0 0,0 0-48 0 0,0 0-58 0 0,0 0-91 0 0,0 0-161 0 0,5 22-300 0 0,15 69-521 0 0,-6-68-1393 0 0,-7-29-641 0 0,-6 5 2272 0 0,5-3-6503 0 0,1 0 428 0 0</inkml:trace>
  <inkml:trace contextRef="#ctx0" brushRef="#br0" timeOffset="713.539">871 188 12715 0 0,'0'0'4425'0'0,"0"0"-2385"0"0,0 0-504 0 0,0 0-191 0 0,0 0-241 0 0,0 0-312 0 0,0 0-320 0 0,0 0-272 0 0,0 0-200 0 0,0 0-88 0 0,0 0-32 0 0,0 0-32 0 0,0 0-168 0 0,0 0-264 0 0,-7-25-568 0 0,25 39-1337 0 0,-9-6-3888 0 0,2-1-6450 0 0</inkml:trace>
  <inkml:trace contextRef="#ctx0" brushRef="#br0" timeOffset="1284.539">1285 273 16259 0 0,'0'0'2728'0'0,"0"0"-1011"0"0,0 0-420 0 0,0 0-89 0 0,0 0-153 0 0,0 0-215 0 0,0 0-221 0 0,0 0-191 0 0,0 0-103 0 0,0 0-59 0 0,0 0-50 0 0,0 0-51 0 0,0 0-52 0 0,-29 17-28 0 0,-88 53-55 0 0,61-16 1 0 0,52-47-38 0 0,-1 0 1 0 0,1 1-1 0 0,1-1 1 0 0,0 1-1 0 0,0 0 0 0 0,0 0 1 0 0,1 0-1 0 0,0 0 1 0 0,1 0-1 0 0,0 1 1 0 0,0-1-1 0 0,1 1 0 0 0,0-1 1 0 0,1 5 6 0 0,1-10 1 0 0,0 0 0 0 0,1 1 0 0 0,-1-1 0 0 0,1 0 0 0 0,0 0 0 0 0,0-1 0 0 0,0 1 0 0 0,0-1 0 0 0,1 1 0 0 0,-1-1 0 0 0,1 0-1 0 0,-1 0 1 0 0,1 0 0 0 0,0-1 0 0 0,0 0 0 0 0,0 1 0 0 0,0-1 0 0 0,0 0 0 0 0,0-1 0 0 0,0 1 0 0 0,0-1 0 0 0,0 0 0 0 0,0 0 0 0 0,0 0 0 0 0,0 0 0 0 0,0-1 0 0 0,0 0 0 0 0,0 1 0 0 0,0-2 0 0 0,0 1 0 0 0,0 0 0 0 0,-1-1 0 0 0,4-1-1 0 0,11-7 127 0 0,-1 0-1 0 0,-1-1 1 0 0,0-1 0 0 0,-1 0 0 0 0,0-1 0 0 0,0-1 0 0 0,-2 0-1 0 0,0-1 1 0 0,0 0 0 0 0,8-15-127 0 0,-14 21 91 0 0,-5 7-74 0 0,0-1-1 0 0,0 0 1 0 0,0 1 0 0 0,1 0 0 0 0,-1-1-1 0 0,1 1 1 0 0,0 0 0 0 0,-1 0 0 0 0,1 0-1 0 0,0 1 1 0 0,0-1 0 0 0,0 1 0 0 0,0 0-1 0 0,1 0 1 0 0,-1 0 0 0 0,0 0 0 0 0,0 0-1 0 0,1 1 1 0 0,-1-1 0 0 0,1 1 0 0 0,-1 0-1 0 0,0 0 1 0 0,3 0-17 0 0,-4 4 4 0 0,1-1-1 0 0,-1 1 1 0 0,0-1-1 0 0,0 1 1 0 0,0 0-1 0 0,-1 0 1 0 0,1 0 0 0 0,-1 0-1 0 0,0 0 1 0 0,0 0-1 0 0,0 0 1 0 0,-1 1-1 0 0,1-1 1 0 0,-1 0-1 0 0,0 0 1 0 0,0 0-1 0 0,-1 1 1 0 0,1-1 0 0 0,-1 1-4 0 0,0 6 2 0 0,-35 338-122 0 0,17-110-143 0 0,-13-151 95 0 0,31-87 169 0 0,0 1 1 0 0,0 0-1 0 0,0-1 0 0 0,0 1 1 0 0,0-1-1 0 0,-1 1 1 0 0,1-1-1 0 0,-1 0 1 0 0,1 1-1 0 0,-1-1 0 0 0,0 0 1 0 0,1 0-1 0 0,-1 0 1 0 0,0 0-1 0 0,0 0 1 0 0,0-1-1 0 0,1 1 0 0 0,-1-1 1 0 0,0 1-1 0 0,0-1 1 0 0,0 1-1 0 0,0-1 1 0 0,0 0-1 0 0,0 0 0 0 0,0 0 1 0 0,0 0-1 0 0,0-1 1 0 0,0 1-1 0 0,0 0 1 0 0,0-1-1 0 0,0 1 0 0 0,0-1 1 0 0,0 0-1 0 0,1 1 1 0 0,-1-1-1 0 0,0 0 1 0 0,0 0-1 0 0,1 0 0 0 0,-1-1 1 0 0,1 1-1 0 0,-1 0 1 0 0,1-1-1 0 0,-2 0-1 0 0,-4-4 11 0 0,1 0-1 0 0,-1 0 1 0 0,1-1 0 0 0,0 1-1 0 0,1-2 1 0 0,-1 1-1 0 0,1 0 1 0 0,1-1 0 0 0,0 0-1 0 0,0 0 1 0 0,0 0-1 0 0,1-1 1 0 0,0 1 0 0 0,1-1-1 0 0,0 0 1 0 0,0 1-1 0 0,1-1 1 0 0,0 0 0 0 0,0 0-1 0 0,1-1-10 0 0,0-1 3 0 0,1-1 0 0 0,0 0 0 0 0,1 1 1 0 0,0-1-1 0 0,0 1 0 0 0,2 0 0 0 0,-1-1 0 0 0,1 1 0 0 0,1 1 0 0 0,0-1 0 0 0,0 1 0 0 0,1 0 1 0 0,1 0-1 0 0,-1 0 0 0 0,2 1-3 0 0,13-18-251 0 0,1 2 0 0 0,2 1-1 0 0,0 1 1 0 0,2 1 0 0 0,0 1 0 0 0,24-15 251 0 0,-27 14-2257 0 0,-11 5-6737 0 0,-8 13-3072 0 0</inkml:trace>
  <inkml:trace contextRef="#ctx0" brushRef="#br0" timeOffset="1534.009">1698 417 14795 0 0,'0'0'2089'0'0,"0"0"-769"0"0,0 0-128 0 0,0 0-136 0 0,0 0-215 0 0,0 0-257 0 0,0 0-312 0 0,0 0-176 0 0,0 0-72 0 0,0 0-88 0 0,0 0-40 0 0,0 0-216 0 0,0 0-368 0 0,0 0-817 0 0,5 184-2152 0 0,-5-184-8065 0 0</inkml:trace>
  <inkml:trace contextRef="#ctx0" brushRef="#br0" timeOffset="1695.969">1733 1 12651 0 0,'0'0'5977'0'0,"0"0"-4225"0"0,0 0-575 0 0,0 0-105 0 0,0 0-264 0 0,0 0-240 0 0,0 0-224 0 0,0 0-240 0 0,0 0-128 0 0,0 0-16 0 0,0 0-48 0 0,0 0-104 0 0,0 0-168 0 0,0 0-352 0 0,31 73-832 0 0,-28-47-3642 0 0,-1-11-7848 0 0</inkml:trace>
  <inkml:trace contextRef="#ctx0" brushRef="#br0" timeOffset="1993.041">1935 619 17332 0 0,'0'0'1679'0'0,"0"0"-271"0"0,0 0-1 0 0,0 0-80 0 0,0 0-169 0 0,0 0-222 0 0,0 0-225 0 0,0 0-181 0 0,0 0-100 0 0,0 0-92 0 0,18-33-76 0 0,59-104-55 0 0,-12 32 146 0 0,12 38-389 0 0,-77 67-32 0 0,1 12-269 0 0,0 35 59 0 0,-2-39 274 0 0,1-1 1 0 0,-1 1-1 0 0,1-1 0 0 0,1 0 0 0 0,0 1 1 0 0,0-1-1 0 0,0 0 0 0 0,1 1 0 0 0,0-1 1 0 0,0 0-1 0 0,0 0 0 0 0,1 0 0 0 0,1 0 0 0 0,-1-1 1 0 0,1 1-1 0 0,0-1 0 0 0,1 2 4 0 0,-3-6 35 0 0,0 0 0 0 0,-1 1 0 0 0,1-1 0 0 0,0 0 0 0 0,0 0 1 0 0,0 0-1 0 0,1 0 0 0 0,-1 0 0 0 0,0 0 0 0 0,1-1 0 0 0,-1 1 0 0 0,1-1 0 0 0,-1 0 0 0 0,1 0 0 0 0,0 0 0 0 0,0 0 0 0 0,-1 0 0 0 0,1 0 0 0 0,0-1 0 0 0,0 1 0 0 0,0-1 0 0 0,0 0 0 0 0,0 0 1 0 0,0 0-1 0 0,0 0 0 0 0,-1-1 0 0 0,1 1 0 0 0,0-1 0 0 0,0 1 0 0 0,0-1 0 0 0,0 0 0 0 0,-1 0 0 0 0,1 0 0 0 0,0-1 0 0 0,1 0-35 0 0,3-5 114 0 0,0 1 0 0 0,0-1-1 0 0,0 0 1 0 0,-1-1 0 0 0,0 0 0 0 0,0 0-1 0 0,-1 0 1 0 0,0-1 0 0 0,-1 1 0 0 0,0-1-1 0 0,0 0 1 0 0,0 0 0 0 0,0-5-114 0 0,14-44-8297 0 0,-13 38 1359 0 0,-2 12-6116 0 0</inkml:trace>
</inkml:ink>
</file>

<file path=ppt/ink/ink38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9:12.5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270 1 8506 0 0,'0'0'1216'0'0,"0"0"-32"0"0,0 0 151 0 0,0 0 200 0 0,0 0 86 0 0,0 0-60 0 0,0 0-243 0 0,0 0-313 0 0,-30 26-254 0 0,-97 84-167 0 0,121-105-517 0 0,-1 0-1 0 0,1 1 0 0 0,0 0 0 0 0,1 0 1 0 0,0 1-1 0 0,0-1 0 0 0,0 1 0 0 0,1 0 1 0 0,0 0-1 0 0,0 1 0 0 0,0-1 0 0 0,1 2-66 0 0,-3 6 147 0 0,-4 12 35 0 0,2-1 1 0 0,1 2-1 0 0,1-1 1 0 0,1 0-1 0 0,2 1 1 0 0,0 0-1 0 0,2 0 0 0 0,1 0 1 0 0,2 0-1 0 0,3 23-182 0 0,1-25-58 0 0,1 1 1 0 0,1-1-1 0 0,1-1 0 0 0,1 0 0 0 0,1 0 0 0 0,2-1 0 0 0,0 0 0 0 0,1-1 1 0 0,2-1-1 0 0,0 0 0 0 0,1-1 0 0 0,2-1 0 0 0,0 0 0 0 0,1-2 0 0 0,0 0 0 0 0,2-1 1 0 0,0-2-1 0 0,23 14 58 0 0,44 4-2661 0 0,-28-18-5160 0 0,-37-11-3022 0 0</inkml:trace>
</inkml:ink>
</file>

<file path=ppt/ink/ink38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9:13.2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0 185 15339 0 0,'0'0'1425'0'0,"0"0"-391"0"0,0 0-217 0 0,0 0 52 0 0,0 0 73 0 0,0 0-23 0 0,0 0-22 0 0,0 0-126 0 0,0 0-127 0 0,0 0-73 0 0,0 0-151 0 0,0 0-87 0 0,19 12-11 0 0,57 40-1 0 0,-67-45-215 0 0,0 0 1 0 0,0 0-1 0 0,-1 1 1 0 0,0 0-1 0 0,0 0 0 0 0,0 0 1 0 0,-1 1-1 0 0,-1 1 0 0 0,0-1 1 0 0,5 11-107 0 0,-4-8 63 0 0,2 7 9 0 0,-1 0 0 0 0,-2 0-1 0 0,1 0 1 0 0,-2 1 0 0 0,-1 0 0 0 0,0 0-1 0 0,-2 0 1 0 0,0 1 0 0 0,-1 11-72 0 0,0-17 6 0 0,8 16 403 0 0,-9-31-399 0 0,0 0-1 0 0,1 1 1 0 0,-1-1-1 0 0,1 0 0 0 0,-1 1 1 0 0,0-1-1 0 0,1 0 1 0 0,-1 1-1 0 0,1-1 1 0 0,-1 0-1 0 0,1 0 0 0 0,-1 0 1 0 0,1 0-1 0 0,-1 1 1 0 0,1-1-1 0 0,-1 0 1 0 0,1 0-1 0 0,-1 0 1 0 0,1 0-1 0 0,-1 0 0 0 0,1 0 1 0 0,-1 0-1 0 0,1 0 1 0 0,-1-1-1 0 0,1 1 1 0 0,-1 0-1 0 0,1 0 0 0 0,-1 0 1 0 0,1 0-1 0 0,-1-1 1 0 0,0 1-1 0 0,1 0 1 0 0,-1 0-1 0 0,1-1 0 0 0,-1 1 1 0 0,0 0-1 0 0,1-1 1 0 0,-1 1-1 0 0,0-1 1 0 0,1 1-1 0 0,-1 0 0 0 0,0-1 1 0 0,1 1-1 0 0,-1-1 1 0 0,0 1-1 0 0,0-1 1 0 0,0 1-1 0 0,1 0 1 0 0,-1-1-1 0 0,0 1 0 0 0,0-1 1 0 0,0 1-1 0 0,0-1 1 0 0,0 1-1 0 0,0-1 1 0 0,0 1-1 0 0,0-1 0 0 0,0 0-9 0 0,203-527 1194 0 0,-149 451-1225 0 0,-47 76-2419 0 0,-8 13 1726 0 0,1 5-843 0 0,0 7-2466 0 0,0-8-2908 0 0,-2-4-5402 0 0</inkml:trace>
</inkml:ink>
</file>

<file path=ppt/ink/ink38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9:13.6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89 89 15067 0 0,'0'0'1766'0'0,"0"0"-340"0"0,0 0-114 0 0,0 0 12 0 0,0 0-40 0 0,0 0-147 0 0,0 0-236 0 0,0 0-238 0 0,0 0-152 0 0,0 0-126 0 0,0 0-82 0 0,0 0-54 0 0,0 0-70 0 0,-3 1-64 0 0,-4 5-97 0 0,0 0 1 0 0,0 1-1 0 0,1 0 1 0 0,0 0 0 0 0,1 1-1 0 0,-1 0 1 0 0,1 0-1 0 0,1 0 1 0 0,0 0-1 0 0,0 1 1 0 0,0 0 0 0 0,1 0-1 0 0,1 0 1 0 0,-2 8-19 0 0,2-15 2 0 0,1 0 0 0 0,0 1 0 0 0,-1-1 0 0 0,1 0 0 0 0,0 1 1 0 0,0-1-1 0 0,1 0 0 0 0,-1 1 0 0 0,1-1 0 0 0,-1 1 0 0 0,1-1 0 0 0,0 1 1 0 0,-1 0-1 0 0,1-1 0 0 0,1 1 0 0 0,-1-1 0 0 0,0 1 0 0 0,1-1 0 0 0,-1 1 1 0 0,1-1-1 0 0,0 1 0 0 0,-1-1 0 0 0,1 0 0 0 0,1 1 0 0 0,-1-1 1 0 0,0 0-1 0 0,0 0 0 0 0,1 0 0 0 0,-1 0 0 0 0,1 0 0 0 0,0 0 0 0 0,0 0 1 0 0,-1 0-1 0 0,1-1 0 0 0,0 1 0 0 0,1-1 0 0 0,-1 1 0 0 0,0-1 0 0 0,0 0 1 0 0,1 0-1 0 0,-1 0 0 0 0,0 0 0 0 0,1 0 0 0 0,-1 0 0 0 0,1-1 0 0 0,1 1-2 0 0,5-2 51 0 0,0 0 0 0 0,-1-1-1 0 0,1 0 1 0 0,-1 0 0 0 0,0-1-1 0 0,1 0 1 0 0,-1-1-1 0 0,-1 0 1 0 0,1 0 0 0 0,0 0-1 0 0,-1-1 1 0 0,0 0 0 0 0,0 0-1 0 0,-1-1 1 0 0,1 0-1 0 0,-1 0 1 0 0,-1-1 0 0 0,1 0-1 0 0,-1 0 1 0 0,0 0 0 0 0,0 0-1 0 0,-1-1 1 0 0,0 0-1 0 0,-1 0 1 0 0,1 0 0 0 0,0-5-51 0 0,-2 7-99 0 0,0 0 1 0 0,0-1-1 0 0,-1 1 1 0 0,0 0-1 0 0,0-1 1 0 0,0 1-1 0 0,-1 0 1 0 0,0-1-1 0 0,0 1 1 0 0,0-1-1 0 0,-1 1 1 0 0,0 0-1 0 0,-1-1 1 0 0,1 1-1 0 0,-1 0 1 0 0,0 0-1 0 0,-1 0 1 0 0,1 0-1 0 0,-1 0 1 0 0,-1 1-1 0 0,0-2 99 0 0,-3-1-979 0 0,-7-8-5486 0 0,5 11-5654 0 0</inkml:trace>
</inkml:ink>
</file>

<file path=ppt/ink/ink38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9:14.1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0 269 10946 0 0,'0'0'2820'0'0,"0"0"-368"0"0,0 0-345 0 0,0 0-246 0 0,0 0-230 0 0,0 0-295 0 0,0 0-298 0 0,0 0-234 0 0,0 0-168 0 0,0 0-129 0 0,0 0-82 0 0,0 0-70 0 0,0 0-70 0 0,3-1 11 0 0,147-5 1611 0 0,-93 5-1767 0 0,1 3 0 0 0,-1 3 0 0 0,0 2 0 0 0,18 5-140 0 0,-69-10-55 0 0,19 3 235 0 0,-30-15 102 0 0,-24-12-336 0 0,1 0 0 0 0,1-2 0 0 0,1-1 0 0 0,1-1-1 0 0,-9-14 55 0 0,-1-42-2080 0 0,33 44-8841 0 0,2 33-1091 0 0</inkml:trace>
</inkml:ink>
</file>

<file path=ppt/ink/ink38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9:15.0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23 9026 0 0,'0'0'2444'0'0,"0"0"-270"0"0,0 0-195 0 0,0 0-92 0 0,0 0-105 0 0,0 0-232 0 0,0 0-322 0 0,0 0-282 0 0,0 0-222 0 0,0 0-152 0 0,0 0-87 0 0,0 0-53 0 0,26 0 2270 0 0,219 0-1005 0 0,-161 3-1615 0 0,-83-3-87 0 0,-1 0-12 0 0,0 0-5 0 0,0 0-20 0 0,0 0-34 0 0,0 0-26 0 0,-3-16-3458 0 0,2 7-2703 0 0,-2 8-4454 0 0,2 1 1811 0 0</inkml:trace>
</inkml:ink>
</file>

<file path=ppt/ink/ink38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9:15.3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10378 0 0,'0'0'2843'0'0,"0"0"-594"0"0,0 0-514 0 0,0 0-183 0 0,0 0-174 0 0,0 0-231 0 0,0 0-262 0 0,0 0-142 0 0,0 0-48 0 0,0 0 1 0 0,0 0 15 0 0,0 0-75 0 0,0 0-89 0 0,19 5-100 0 0,61 15-77 0 0,-62-17-232 0 0,0-1-1 0 0,0 0 1 0 0,0-2-1 0 0,1 0 1 0 0,-1-1-1 0 0,0-1 1 0 0,18-3-138 0 0,49-4-464 0 0,-47 9-1570 0 0,-13 0-4918 0 0,-17 0-4940 0 0</inkml:trace>
</inkml:ink>
</file>

<file path=ppt/ink/ink38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9:23.5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1 306 14891 0 0,'0'0'1914'0'0,"0"0"-363"0"0,0 0-155 0 0,0 0-35 0 0,0 0-47 0 0,0 0-145 0 0,0 0-238 0 0,0 0-254 0 0,0 0-165 0 0,0 0-101 0 0,0 0-43 0 0,0 0-11 0 0,13-6-46 0 0,42-19-59 0 0,40 20 418 0 0,92 37-137 0 0,-181-31-496 0 0,-7-6 437 0 0,-1 1-487 0 0,-108-95 293 0 0,98 88-260 0 0,-1 0-16 0 0,1-1 1 0 0,0 0-1 0 0,1 0 0 0 0,0-1 1 0 0,1-1-1 0 0,0 0 0 0 0,-6-12-4 0 0,12-18-1144 0 0,42 22-3286 0 0,-25 19 334 0 0,-5 2-4662 0 0</inkml:trace>
</inkml:ink>
</file>

<file path=ppt/ink/ink38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9:26.0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1 255 12603 0 0,'0'0'1595'0'0,"0"0"-176"0"0,0 0-14 0 0,0 0 49 0 0,0 0-16 0 0,0 0-161 0 0,0 0-286 0 0,0 0-283 0 0,0 0-244 0 0,0 0-154 0 0,0 0-45 0 0,0 0 23 0 0,0 0 63 0 0,6-3 49 0 0,19-4-50 0 0,0 1 1 0 0,0 1-1 0 0,1 1 0 0 0,-1 2 1 0 0,1 0-1 0 0,9 2-350 0 0,33-4 293 0 0,102 4 107 0 0,-97 7-296 0 0,-73-6-86 0 0,0 1 2 0 0,0-1 10 0 0,0-1 12 0 0,0 0 18 0 0,0 0 28 0 0,0 0-2 0 0,0 0-8 0 0,0 0 4 0 0,0 0-4 0 0,0 0 10 0 0,0 0 13 0 0,0 0-2 0 0,0 0-18 0 0,0 0 14 0 0,0 0 17 0 0,0 0 19 0 0,0 0 19 0 0,0 0-12 0 0,0 0-18 0 0,0 0-11 0 0,0 0 7 0 0,-15-22 104 0 0,9 17-305 0 0,1-1 0 0 0,-1 0 0 0 0,1 0 0 0 0,0 0 0 0 0,0-1 1 0 0,1 0-1 0 0,0 0 0 0 0,0 0 0 0 0,1 0 0 0 0,0-1 0 0 0,0 1 0 0 0,1-1 0 0 0,-1 0 0 0 0,2 0 0 0 0,-1 0 0 0 0,1 0 0 0 0,0-4 85 0 0,1-20-4392 0 0,4-1-3688 0 0,-1 19-4468 0 0</inkml:trace>
</inkml:ink>
</file>

<file path=ppt/ink/ink38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9:24.7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211 1 15003 0 0,'0'0'1702'0'0,"0"0"-407"0"0,0 0-276 0 0,0 0-84 0 0,0 0-26 0 0,0 0-34 0 0,0 0-66 0 0,0 0-102 0 0,0 0-120 0 0,0 0-87 0 0,0 0-85 0 0,0 0-55 0 0,0 0-21 0 0,-8 29-38 0 0,-24 90-49 0 0,18-12 291 0 0,10-66-440 0 0,-2 0 1 0 0,-2 0-1 0 0,-2-1 1 0 0,-2 0-1 0 0,-1-1 1 0 0,-2 0-1 0 0,-7 11-103 0 0,-44 70 18 0 0,66-118-5 0 0,0-1 0 0 0,0 1 1 0 0,0-1-1 0 0,0 1 1 0 0,0-1-1 0 0,0 1 1 0 0,0-1-1 0 0,1 1 0 0 0,-1-1 1 0 0,1 1-1 0 0,-1-1 1 0 0,1 1-1 0 0,0-1 1 0 0,-1 0-1 0 0,1 1 1 0 0,0-1-1 0 0,0 0 0 0 0,0 0 1 0 0,0 0-1 0 0,0 0 1 0 0,0 0-1 0 0,0 0 1 0 0,0 0-1 0 0,1 0 0 0 0,-1 0 1 0 0,0 0-1 0 0,0 0 1 0 0,1-1-1 0 0,-1 1 1 0 0,1-1-1 0 0,-1 1 1 0 0,0-1-1 0 0,1 1 0 0 0,-1-1 1 0 0,1 0-1 0 0,-1 0 1 0 0,1 1-1 0 0,-1-1 1 0 0,1 0-1 0 0,0-1 1 0 0,-1 1-1 0 0,1 0 0 0 0,-1 0 1 0 0,0-1-1 0 0,1 1 1 0 0,-1-1-1 0 0,1 1 1 0 0,-1-1-1 0 0,1 1 0 0 0,-1-1 1 0 0,0 0-1 0 0,0 0 1 0 0,2-1-14 0 0,13 1 94 0 0,197-32 653 0 0,-189 30-929 0 0,-22 3-3181 0 0,-4 0-3401 0 0,0 0-3147 0 0</inkml:trace>
  <inkml:trace contextRef="#ctx0" brushRef="#br0" timeOffset="498.094">451 586 17380 0 0,'0'0'1688'0'0,"0"0"-428"0"0,0 0-143 0 0,0 0-1 0 0,0 0-101 0 0,0 0-171 0 0,0 0-189 0 0,0 0-165 0 0,0 0-120 0 0,0 0-27 0 0,0 0-47 0 0,0 0-68 0 0,0 0-8 0 0,19 0-31 0 0,115-3 437 0 0,-132 2-618 0 0,-1 1 1 0 0,1 0 0 0 0,0 0-1 0 0,0 0 1 0 0,0 0 0 0 0,0 0-1 0 0,0 0 1 0 0,-1 1 0 0 0,1-1-1 0 0,0 1 1 0 0,0-1 0 0 0,0 1-1 0 0,-1-1 1 0 0,1 1 0 0 0,0 0 0 0 0,-1 0-1 0 0,1 0 1 0 0,-1 0 0 0 0,1 0-1 0 0,-1 0 1 0 0,1 1 0 0 0,-1-1-1 0 0,0 0 1 0 0,0 1 0 0 0,0-1-1 0 0,0 1 1 0 0,0-1 0 0 0,0 1-1 0 0,0 0 1 0 0,0-1 0 0 0,0 1-1 0 0,-1 0 1 0 0,1 0 0 0 0,-1-1-1 0 0,1 1 1 0 0,-1 0 0 0 0,0 0 0 0 0,1 0-1 0 0,-1 0 1 0 0,0-1 0 0 0,0 1-1 0 0,-1 0 1 0 0,1 0 0 0 0,0 0-1 0 0,-1 0 1 0 0,1-1 0 0 0,-1 1-1 0 0,1 0 1 0 0,-1 0-9 0 0,-58 74 227 0 0,32-50-166 0 0,12-10-26 0 0,12-14-29 0 0,1 0 0 0 0,-1 0-1 0 0,1 0 1 0 0,0 0-1 0 0,-1 1 1 0 0,1-1 0 0 0,0 1-1 0 0,1-1 1 0 0,-1 1-1 0 0,0 0 1 0 0,1 0 0 0 0,-1-1-1 0 0,1 1 1 0 0,0 0-1 0 0,0 0 1 0 0,0 1 0 0 0,1-1-1 0 0,-1 0 1 0 0,1 0-1 0 0,-1 0 1 0 0,1 0 0 0 0,0 1-1 0 0,0-1-5 0 0,4 0 23 0 0,-1 0-1 0 0,1-1 1 0 0,-1 1-1 0 0,1-1 1 0 0,0 0-1 0 0,0 0 1 0 0,0 0-1 0 0,0-1 1 0 0,0 1-1 0 0,1-1 1 0 0,-1 0-1 0 0,0 0 0 0 0,1-1 1 0 0,-1 1-1 0 0,0-1 1 0 0,1 0-1 0 0,-1 0 1 0 0,1 0-1 0 0,-1-1 1 0 0,0 0-1 0 0,1 0 1 0 0,3-1-23 0 0,80-34-762 0 0,-67 22-1221 0 0,-9 2-6188 0 0,-9 9-3713 0 0</inkml:trace>
</inkml:ink>
</file>

<file path=ppt/ink/ink38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9:24.0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1 232 768 0 0,'0'0'3782'0'0,"0"0"-1711"0"0,0 0-404 0 0,0 0 185 0 0,0 0 176 0 0,0 0 10 0 0,0 0-238 0 0,0 0-345 0 0,0 0-325 0 0,0 0-258 0 0,0 0-148 0 0,0 0-76 0 0,0 0 50 0 0,2 1 52 0 0,96 23 3479 0 0,56-8-3071 0 0,75-20-1333 0 0,-202-18-3847 0 0,-34 1-7036 0 0,4 16-45 0 0</inkml:trace>
  <inkml:trace contextRef="#ctx0" brushRef="#br0" timeOffset="249.798">192 1 12843 0 0,'0'0'1601'0'0,"0"0"-395"0"0,0 0-136 0 0,0 0 116 0 0,0 0 124 0 0,0 0-4 0 0,0 0-209 0 0,0 0-230 0 0,0 0-149 0 0,0 0-110 0 0,0 0-96 0 0,1 32-71 0 0,4 103-86 0 0,-4-127-308 0 0,1 15 33 0 0,-1 1 0 0 0,0-1 0 0 0,-2 0 0 0 0,-1 1 0 0 0,-1-1 0 0 0,0 0 0 0 0,-2 0 0 0 0,-3 6-80 0 0,-5 23-205 0 0,-1 2-3278 0 0,12-42-29 0 0,2-6-1677 0 0,0-5 3265 0 0,0 3-8938 0 0</inkml:trace>
</inkml:ink>
</file>

<file path=ppt/ink/ink3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5:32.3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377 69 0 0 0,'0'0'1636'0'0,"0"0"242"0"0,0 0 14 0 0,0 0-226 0 0,0 0-174 0 0,0 0-141 0 0,0 0-152 0 0,0 0-98 0 0,0 0-159 0 0,0-3-56 0 0,-11-23 2820 0 0,3 20-3371 0 0,0 1-1 0 0,-1 1 0 0 0,1 0 1 0 0,-1 0-1 0 0,0 0 1 0 0,0 1-1 0 0,-1 1 0 0 0,1 0 1 0 0,0 0-1 0 0,-1 0 1 0 0,1 1-1 0 0,-1 1 0 0 0,0 0 1 0 0,1 0-1 0 0,-1 1 1 0 0,-5 1-335 0 0,2 1 101 0 0,1 1 1 0 0,0 1-1 0 0,0 0 0 0 0,1 1 1 0 0,-1 1-1 0 0,1-1 1 0 0,0 2-1 0 0,1-1 1 0 0,0 1-1 0 0,0 1 1 0 0,1 0-1 0 0,-8 9-101 0 0,11-11 78 0 0,0 1 0 0 0,1 0 1 0 0,0-1-1 0 0,0 2 0 0 0,1-1 0 0 0,-1 0 0 0 0,2 1 0 0 0,0 0 1 0 0,0 0-1 0 0,0 0 0 0 0,1 0 0 0 0,0 0 0 0 0,1 1 0 0 0,0-1 0 0 0,1 1 1 0 0,0-1-1 0 0,0 0 0 0 0,1 1 0 0 0,0-1 0 0 0,2 7-78 0 0,1-4 114 0 0,0-1 1 0 0,0 0-1 0 0,2 0 0 0 0,-1-1 0 0 0,1 1 0 0 0,1-1 0 0 0,0-1 1 0 0,0 1-1 0 0,1-1 0 0 0,0 0 0 0 0,1-1 0 0 0,0 0 0 0 0,0 0 1 0 0,1-1-1 0 0,-1 0 0 0 0,2-1 0 0 0,-1 0 0 0 0,11 4-114 0 0,-16-8 37 0 0,0 0 0 0 0,1-1 1 0 0,-1 1-1 0 0,1-1 0 0 0,-1 0 0 0 0,1-1 0 0 0,-1 0 0 0 0,1 0 0 0 0,0 0 0 0 0,-1 0 0 0 0,1-1 0 0 0,0 0 0 0 0,-1 0 1 0 0,1 0-1 0 0,-1-1 0 0 0,0 0 0 0 0,1 0 0 0 0,-1 0 0 0 0,0-1 0 0 0,0 0 0 0 0,4-3-37 0 0,3-8-572 0 0,4-4-2240 0 0,-1 14-6428 0 0,-12 4-2681 0 0</inkml:trace>
  <inkml:trace contextRef="#ctx0" brushRef="#br0" timeOffset="1520.916">528 592 0 0 0,'0'0'271'0'0,"0"0"902"0"0,0 0 444 0 0,0 0 286 0 0,0 0 184 0 0,0 0-40 0 0,0 0-261 0 0,0 0-341 0 0,0 0-238 0 0,0 0-84 0 0,0 0-3 0 0,0 0 29 0 0,-2 3 3658 0 0,13-99-823 0 0,19 29-3609 0 0,4 1-1 0 0,2 2 1 0 0,7-6-375 0 0,-16 26 183 0 0,0 168-113 0 0,-11-25-23 0 0,-15-98-45 0 0,-1 1 0 0 0,1-1 0 0 0,-1 1 0 0 0,1-1 0 0 0,-1 1 0 0 0,1-1-1 0 0,0 0 1 0 0,0 1 0 0 0,0-1 0 0 0,-1 0 0 0 0,1 0 0 0 0,0 0 0 0 0,1 0 0 0 0,-1 0 0 0 0,0 0 0 0 0,0 0-1 0 0,0 0 1 0 0,1 0 0 0 0,-1 0 0 0 0,0-1 0 0 0,1 1 0 0 0,-1 0 0 0 0,0-1 0 0 0,1 1 0 0 0,-1-1 0 0 0,1 0-1 0 0,-1 1 1 0 0,1-1 0 0 0,-1 0 0 0 0,1 0 0 0 0,-1 0 0 0 0,1 0 0 0 0,-1 0 0 0 0,1 0 0 0 0,-1-1 0 0 0,1 1 0 0 0,-1 0-1 0 0,1-1 1 0 0,-1 1 0 0 0,1-1 0 0 0,-1 0 0 0 0,0 1 0 0 0,1-1 0 0 0,-1 0 0 0 0,0 0 0 0 0,0 0 0 0 0,1 0-1 0 0,-1 0 1 0 0,0 0 0 0 0,0 0 0 0 0,0 0 0 0 0,0 0 0 0 0,0-1 0 0 0,-1 1 0 0 0,1 0 0 0 0,0-1 0 0 0,-1 1-1 0 0,1 0 1 0 0,0-1 0 0 0,-1 1 0 0 0,1-1-2 0 0,161-196 111 0 0,-150 183-109 0 0,1 1 1 0 0,1 0-1 0 0,1 1 1 0 0,-1 0-1 0 0,2 1 1 0 0,0 1-1 0 0,8-4-2 0 0,-23 16 0 0 0,1 0-1 0 0,-1 1 1 0 0,1-1 0 0 0,0 0-1 0 0,-1 1 1 0 0,0-1 0 0 0,1 1-1 0 0,-1-1 1 0 0,0 1-1 0 0,0-1 1 0 0,0 1 0 0 0,0 0-1 0 0,0 0 1 0 0,0 0 0 0 0,0-1-1 0 0,-1 1 1 0 0,1 0-1 0 0,-1 0 1 0 0,1 0 0 0 0,-1 0-1 0 0,0 0 1 0 0,0 0-1 0 0,0 0 1 0 0,0 0 0 0 0,0 0-1 0 0,0 0 1 0 0,-1 0 0 0 0,1 0-1 0 0,-1 0 1 0 0,1 0-1 0 0,-1 0 1 0 0,1 1 11 0 0,2 168 137 0 0,19-133-1471 0 0,-14-33-2642 0 0,0-3-3430 0 0,-2-2-4647 0 0</inkml:trace>
</inkml:ink>
</file>

<file path=ppt/ink/ink38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9:21.7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188 147 12275 0 0,'0'0'2103'0'0,"0"0"-516"0"0,0 0-370 0 0,0 0-84 0 0,0 0-35 0 0,0 0-133 0 0,0 0-233 0 0,0 0-231 0 0,0 0-182 0 0,0 0-76 0 0,0 0-9 0 0,-4 9 15 0 0,-27 81 753 0 0,-21 102 99 0 0,-16-45-865 0 0,36-91-130 0 0,69-122 455 0 0,3 2-1 0 0,3 1 1 0 0,2 3-1 0 0,24-22-560 0 0,50-50 148 0 0,-119 131-147 0 0,1 0-1 0 0,0 1 1 0 0,-1-1 0 0 0,1 1-1 0 0,-1-1 1 0 0,1 1-1 0 0,0 0 1 0 0,0-1 0 0 0,-1 1-1 0 0,1 0 1 0 0,0-1-1 0 0,0 1 1 0 0,-1 0 0 0 0,1 0-1 0 0,0 0 1 0 0,0-1-1 0 0,0 1 1 0 0,0 0 0 0 0,-1 0-1 0 0,1 0 1 0 0,0 0-1 0 0,0 1 1 0 0,0-1 0 0 0,-1 0-1 0 0,1 0 1 0 0,0 0-1 0 0,0 1 1 0 0,0-1 0 0 0,-1 0-1 0 0,1 1 1 0 0,0-1-1 0 0,-1 1 1 0 0,1-1 0 0 0,0 1-1 0 0,-1-1 1 0 0,1 1-1 0 0,0-1 1 0 0,-1 1 0 0 0,1-1-1 0 0,-1 1 1 0 0,1 0-1 0 0,-1-1 1 0 0,0 1 0 0 0,1 0-1 0 0,-1 0 1 0 0,0-1-1 0 0,1 1 1 0 0,-1 0-1 0 0,0 0 1 0 0,0 0 0 0 0,1 0-1 0 0,8 40 244 0 0,-8-15-162 0 0,-2 0 0 0 0,-1 0 0 0 0,0 0 0 0 0,-2 0 0 0 0,-1 0 0 0 0,-4 9-82 0 0,-12 93-4 0 0,21-127-8 0 0,0-1-9 0 0,0 0 15 0 0,10-7-38 0 0,34-42 180 0 0,16-30-114 0 0,157-183 20 0 0,-181 239-90 0 0,-36 23 31 0 0,20 27 10 0 0,-18-11 66 0 0,0 1-1 0 0,-1 0 0 0 0,-1 0 0 0 0,0 0 1 0 0,-1 0-1 0 0,-1-1 0 0 0,-1 1 0 0 0,0 0 0 0 0,-4 8-58 0 0,-27 111-177 0 0,19-95-1814 0 0,5-15-2444 0 0,8-16-7783 0 0,2-10 2216 0 0</inkml:trace>
  <inkml:trace contextRef="#ctx0" brushRef="#br0" timeOffset="300.669">952 390 17748 0 0,'0'0'1516'0'0,"0"0"-504"0"0,0 0-127 0 0,0 0 113 0 0,0 0 69 0 0,0 0-45 0 0,0 0-235 0 0,0 0-266 0 0,0 0-143 0 0,0 0-126 0 0,0 0-82 0 0,0 0-54 0 0,-3 23-36 0 0,-16 112-1 0 0,13-109-743 0 0,6-26-7 0 0,0 0-480 0 0,0 0-759 0 0,0 0-1284 0 0,0 0-3060 0 0,0 0-5221 0 0</inkml:trace>
  <inkml:trace contextRef="#ctx0" brushRef="#br0" timeOffset="1036.492">1112 81 10370 0 0,'0'0'2103'0'0,"0"0"-297"0"0,0 0-86 0 0,0 0 6 0 0,0 0-66 0 0,0 0-245 0 0,0 0-366 0 0,0 0-304 0 0,0 0-186 0 0,0 0-152 0 0,0 0-94 0 0,0 0-57 0 0,0 0 18 0 0,0 3 67 0 0,47 146 2322 0 0,-8 56-2156 0 0,-13-138-474 0 0,-25-66-23 0 0,1-1-1 0 0,-1 1 1 0 0,1 0-1 0 0,-1-1 0 0 0,1 1 1 0 0,-1-1-1 0 0,1 0 1 0 0,0 1-1 0 0,-1-1 1 0 0,1 0-1 0 0,-1 0 0 0 0,1 0 1 0 0,0 0-1 0 0,-1 0 1 0 0,1-1-1 0 0,-1 1 0 0 0,1 0 1 0 0,-1-1-1 0 0,1 1 1 0 0,-1-1-1 0 0,1 0 1 0 0,-1 1-1 0 0,1-1 0 0 0,-1 0 1 0 0,0 0-1 0 0,1 0 1 0 0,-1 0-1 0 0,0 0 1 0 0,0 0-1 0 0,0 0 0 0 0,0 0 1 0 0,0 0-1 0 0,0-1 1 0 0,0 1-1 0 0,1-2-9 0 0,33-55 225 0 0,-31 50-221 0 0,56-124 196 0 0,-36 75-220 0 0,2 2 0 0 0,2 0 0 0 0,18-21 20 0 0,-7 28-1818 0 0,-30 55-2574 0 0,-6 3-1943 0 0,-2-6-5085 0 0</inkml:trace>
  <inkml:trace contextRef="#ctx0" brushRef="#br0" timeOffset="1320.659">1668 372 17652 0 0,'0'0'1757'0'0,"0"0"-544"0"0,0 0-200 0 0,0 0 78 0 0,0 0 37 0 0,0 0-122 0 0,0 0-225 0 0,0 0-222 0 0,0 0-204 0 0,0 0-124 0 0,-13 32-79 0 0,-39 100-71 0 0,40-80-12 0 0,12-52-69 0 0,14 28-193 0 0,7-26-3576 0 0,-11-14-2700 0 0,-8 7 958 0 0,2 0-5635 0 0</inkml:trace>
</inkml:ink>
</file>

<file path=ppt/ink/ink38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29:01.6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186 30 5809 0 0,'0'0'2466'0'0,"0"0"-838"0"0,0 0-514 0 0,0 0-146 0 0,0 0 120 0 0,0 0 125 0 0,0 0 18 0 0,0 0-99 0 0,0 0-228 0 0,0 0-241 0 0,0 0-178 0 0,0-5-122 0 0,2-15-40 0 0,-2 15-6 0 0,0 5 7 0 0,0 0-33 0 0,0 0-38 0 0,0 15 534 0 0,-5 286 1912 0 0,-5 273-1277 0 0,5-441-1148 0 0,1-1-2728 0 0,9-191-4053 0 0,2 20-2952 0 0,-4 28 2125 0 0</inkml:trace>
  <inkml:trace contextRef="#ctx0" brushRef="#br0" timeOffset="563.384">530 74 9794 0 0,'0'0'1528'0'0,"0"0"-273"0"0,0 0-109 0 0,0 0 88 0 0,0 0 30 0 0,0 0-168 0 0,0 0-285 0 0,0 0-223 0 0,0 0-132 0 0,0 0-17 0 0,0 0 28 0 0,0 0 11 0 0,0 0-2 0 0,-4 25-15 0 0,-15 83-19 0 0,13 35 932 0 0,43 63-797 0 0,-8 112-220 0 0,-27-213 872 0 0,-17-116-402 0 0,-80-96-317 0 0,68 74-483 0 0,-1 1 1 0 0,-1 2-1 0 0,-2 1 0 0 0,0 1 1 0 0,-3 1-28 0 0,25 20-18 0 0,-1 1 0 0 0,1 0 1 0 0,-1 1-1 0 0,0 0 1 0 0,0 1-1 0 0,-1 0 0 0 0,1 0 1 0 0,-1 1-1 0 0,0 1 0 0 0,0 0 1 0 0,0 0-1 0 0,0 1 0 0 0,0 0 1 0 0,0 1-1 0 0,-1 1 0 0 0,1-1 1 0 0,-4 2 17 0 0,-50 43-1152 0 0,45 2-6106 0 0,23-39-1639 0 0,1-5-442 0 0</inkml:trace>
</inkml:ink>
</file>

<file path=ppt/ink/ink38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29:04.7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241 43 0 0 0,'0'0'431'0'0,"0"0"349"0"0,0 0 93 0 0,0 0-14 0 0,0 0-3 0 0,0 0 38 0 0,0 0 77 0 0,0 0 122 0 0,0 0 118 0 0,3-2 78 0 0,16-10 1243 0 0,-21-5 6755 0 0,-4 8-7711 0 0,-52 6 297 0 0,-29 61-1133 0 0,28 19-434 0 0,51-62-293 0 0,1-1 0 0 0,0 1 0 0 0,2 0 0 0 0,-1 0 0 0 0,2 1 1 0 0,0-1-1 0 0,0 1 0 0 0,2 0 0 0 0,0 0 0 0 0,1 0 0 0 0,0 1 0 0 0,2-1 0 0 0,0 3-13 0 0,0-11 6 0 0,1-1 0 0 0,0 0-1 0 0,0 0 1 0 0,1 0 0 0 0,-1 0-1 0 0,2-1 1 0 0,-1 1 0 0 0,1-1-1 0 0,0 1 1 0 0,0-1-1 0 0,1-1 1 0 0,-1 1 0 0 0,1-1-1 0 0,1 1 1 0 0,-1-1 0 0 0,1-1-1 0 0,0 1 1 0 0,0-1-1 0 0,0 0 1 0 0,0 0 0 0 0,1-1-1 0 0,0 0 1 0 0,0 0 0 0 0,-1-1-1 0 0,2 1 1 0 0,-1-2 0 0 0,0 1-1 0 0,0-1 1 0 0,1 0-1 0 0,-1 0 1 0 0,0-1 0 0 0,1 0-1 0 0,-1 0 1 0 0,0-1 0 0 0,1 0-1 0 0,2-1-5 0 0,-3 0 55 0 0,1 0-1 0 0,0 0 0 0 0,-1-1 1 0 0,1 0-1 0 0,-1-1 1 0 0,0 0-1 0 0,0 0 0 0 0,0 0 1 0 0,-1-1-1 0 0,1 0 1 0 0,-1 0-1 0 0,0-1 0 0 0,-1 1 1 0 0,1-1-1 0 0,-1-1 1 0 0,0 1-1 0 0,-1-1 0 0 0,1 0 1 0 0,1-4-55 0 0,-6 9 10 0 0,1-1 0 0 0,0 0 0 0 0,-1 0 0 0 0,0 0 1 0 0,1 0-1 0 0,-1 0 0 0 0,0 0 0 0 0,-1 0 0 0 0,1 0 0 0 0,0 0 1 0 0,-1 0-1 0 0,0 0 0 0 0,0 0 0 0 0,0 0 0 0 0,0 0 0 0 0,0 0 1 0 0,0 1-1 0 0,-1-1 0 0 0,1 0 0 0 0,-1 1 0 0 0,0 0 0 0 0,0-1 0 0 0,0 1 1 0 0,0 0-1 0 0,0 0 0 0 0,0 0 0 0 0,-1 0 0 0 0,1 0 0 0 0,-1 0 1 0 0,1 1-1 0 0,-1-1 0 0 0,0 1 0 0 0,1 0 0 0 0,-1 0 0 0 0,0 0 1 0 0,0 0-1 0 0,0 0 0 0 0,0 1 0 0 0,0-1 0 0 0,0 1 0 0 0,0 0 1 0 0,0 0-1 0 0,0 0 0 0 0,0 0 0 0 0,0 0 0 0 0,0 1 0 0 0,0-1 1 0 0,0 1-1 0 0,0 0 0 0 0,0 0-10 0 0,-42 13-456 0 0,115-13 468 0 0,111-30 473 0 0,-158 20-2778 0 0,-14-4-8529 0 0,-7 9-1149 0 0</inkml:trace>
</inkml:ink>
</file>

<file path=ppt/ink/ink38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29:06.2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39 214 2577 0 0,'0'0'1310'0'0,"0"0"-68"0"0,0 0 9 0 0,0 0 132 0 0,0 0 155 0 0,0 0 137 0 0,0 0 18 0 0,0 0-148 0 0,0 0-236 0 0,0 0-314 0 0,0 0-300 0 0,0 0-187 0 0,0 0-70 0 0,-7-4 4 0 0,-21-8 21 0 0,28 12-431 0 0,-1 0-1 0 0,1 0 1 0 0,0-1 0 0 0,0 1 0 0 0,-1 0-1 0 0,1 0 1 0 0,0-1 0 0 0,0 1-1 0 0,0 0 1 0 0,-1-1 0 0 0,1 1 0 0 0,0 0-1 0 0,0-1 1 0 0,0 1 0 0 0,0 0-1 0 0,0-1 1 0 0,0 1 0 0 0,0 0-1 0 0,0-1 1 0 0,0 1 0 0 0,0 0 0 0 0,0-1-1 0 0,0 1 1 0 0,0 0 0 0 0,0-1-1 0 0,0 1 1 0 0,0 0 0 0 0,0 0 0 0 0,0-1-1 0 0,0 1 1 0 0,1 0 0 0 0,-1-1-1 0 0,0 1 1 0 0,0 0 0 0 0,0-1-1 0 0,1 1 1 0 0,-1 0 0 0 0,0 0 0 0 0,0-1-1 0 0,0 1 1 0 0,1 0 0 0 0,-1 0-1 0 0,0 0 1 0 0,1-1 0 0 0,-1 1 0 0 0,0 0-1 0 0,0 0 1 0 0,1 0 0 0 0,-1 0-1 0 0,0 0 1 0 0,1 0 0 0 0,-1 0 0 0 0,0-1-1 0 0,1 1 1 0 0,-1 0 0 0 0,0 0-1 0 0,1 0 1 0 0,-1 0 0 0 0,0 0-1 0 0,1 1 1 0 0,-1-1 0 0 0,1 0-32 0 0,33-7 644 0 0,2 1 0 0 0,-1 3 0 0 0,1 0 0 0 0,-1 3 0 0 0,28 2-644 0 0,9-1 262 0 0,164-7 87 0 0,-223 3 182 0 0,-20 3 1041 0 0,-22-1-943 0 0,19-1-609 0 0,-1 0 0 0 0,1 0 0 0 0,0-1 0 0 0,0 0 0 0 0,0-1 0 0 0,0-1 0 0 0,0 1 0 0 0,1-1 0 0 0,0-1 0 0 0,0 0 0 0 0,-1-1-20 0 0,-16-50-642 0 0,44 22-4404 0 0,-6 28 1641 0 0,-3 0-3456 0 0,0 3-4718 0 0</inkml:trace>
</inkml:ink>
</file>

<file path=ppt/ink/ink38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2:29.7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11 1912 0 0,'0'0'1807'0'0,"0"0"-10"0"0,0 0-2 0 0,0 0 69 0 0,0 0-53 0 0,0 0-173 0 0,0 0-216 0 0,0 0-251 0 0,0 0-210 0 0,0 0-146 0 0,0 0-80 0 0,9-9 971 0 0,-7 8 2737 0 0,38 8-2454 0 0,136 3 124 0 0,-63-9-1563 0 0,211 2 267 0 0,-296 8-518 0 0,-28-13-1550 0 0,6-3-8400 0 0,-3 5 3327 0 0,-1 0-5007 0 0</inkml:trace>
</inkml:ink>
</file>

<file path=ppt/ink/ink38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2:30.8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 11 368 0 0,'0'0'2231'0'0,"0"0"-413"0"0,0 0-230 0 0,0 0-186 0 0,0 0-138 0 0,0 0-146 0 0,0 0-135 0 0,0 0-127 0 0,0 0-89 0 0,0 0-47 0 0,0 0 4 0 0,0 0 61 0 0,0 0 70 0 0,-5 1 25 0 0,-3 1-2006 0 0,-1 2 4962 0 0,28 0 2582 0 0,399-11-2735 0 0,-233-4-3075 0 0,-170 10-270 0 0,2 0-1367 0 0,-14-1-10770 0 0,1 6 232 0 0</inkml:trace>
</inkml:ink>
</file>

<file path=ppt/ink/ink38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2:34.6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1 140 5705 0 0,'0'0'1733'0'0,"0"0"16"0"0,0 0 24 0 0,0 0 43 0 0,0 0-72 0 0,0 0-234 0 0,0 0-315 0 0,0 0-325 0 0,0 0-222 0 0,0 0-94 0 0,0 0-20 0 0,0 0 11 0 0,24 4 2325 0 0,227-22 1749 0 0,-226 14-4482 0 0,0 1 1 0 0,0 1 0 0 0,0 2 0 0 0,1 0-1 0 0,-1 2 1 0 0,0 0 0 0 0,20 6-138 0 0,-24-1 111 0 0,-21-6-99 0 0,0-1 2 0 0,0 0 4 0 0,0 0 2 0 0,0 0-4 0 0,0 0 16 0 0,0 0-3 0 0,0 0 11 0 0,0 0 12 0 0,0 0 4 0 0,0 0 20 0 0,0 0-7 0 0,0 0 26 0 0,0 0 9 0 0,0 0 23 0 0,0 0-6 0 0,0 0-8 0 0,0 0-1 0 0,0 0 4 0 0,0 0 10 0 0,0 0-20 0 0,0 0 7 0 0,0 0-15 0 0,0 0-3 0 0,0 0 16 0 0,0 0-10 0 0,0 0 0 0 0,0 0-5 0 0,-19-22 116 0 0,-38-37-254 0 0,9 4-2696 0 0,47 54 1741 0 0,-1 4-11716 0 0,2-2 10057 0 0,0 3-9039 0 0</inkml:trace>
</inkml:ink>
</file>

<file path=ppt/ink/ink38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2:36.7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115 0 8242 0 0,'0'0'2127'0'0,"0"0"-179"0"0,0 0-94 0 0,0 0-43 0 0,0 0-163 0 0,0 0-261 0 0,0 0-293 0 0,0 0-259 0 0,0 0-172 0 0,0 0-118 0 0,0 0-57 0 0,0 0 10 0 0,0 0 2 0 0,11 27 3285 0 0,-4 6-3438 0 0,-1 0 1 0 0,-2 1-1 0 0,-2 0 1 0 0,-1 0 0 0 0,-1 0-1 0 0,-4 21-347 0 0,-2-13 79 0 0,-1-1 0 0 0,-3 1 0 0 0,-1-1 1 0 0,-2-1-1 0 0,-11 23-79 0 0,-6 20 22 0 0,3 2 6 0 0,14-37 62 0 0,13-47-92 0 0,357 3 1281 0 0,-174-8-899 0 0,-138 15-331 0 0,-45-11-38 0 0,0 0 14 0 0,0 0-4 0 0,0 0-1 0 0,-43-11-4055 0 0,39 9-473 0 0,3 1 1613 0 0,0 0-9406 0 0</inkml:trace>
</inkml:ink>
</file>

<file path=ppt/ink/ink38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2:37.0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19116 0 0,'0'0'1448'0'0,"0"0"-409"0"0,0 0-172 0 0,0 0 91 0 0,0 0 75 0 0,0 0-49 0 0,0 0-178 0 0,0 0-230 0 0,0 0-151 0 0,0 0-34 0 0,0 0-15 0 0,0 0-5 0 0,2 9 8 0 0,18 158 884 0 0,-16-156-2768 0 0,7-16-10192 0 0,-8 4-132 0 0</inkml:trace>
</inkml:ink>
</file>

<file path=ppt/ink/ink38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2:38.2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1 203 1664 0 0,'0'0'3257'0'0,"0"0"-942"0"0,0 0-157 0 0,0 0 52 0 0,0 0-2 0 0,0 0-118 0 0,0 0-312 0 0,0 0-321 0 0,0 0-298 0 0,0 0-249 0 0,0 0-149 0 0,0 0-86 0 0,0 0-68 0 0,6 1 2918 0 0,22 1-2964 0 0,132 17 471 0 0,2 7-747 0 0,84-11 1743 0 0,-264-37-1725 0 0,-109-162-33 0 0,110 129-2994 0 0,33 51-1899 0 0,-10 4 137 0 0,1 0-7708 0 0</inkml:trace>
</inkml:ink>
</file>

<file path=ppt/ink/ink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17:28.3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247 413 40 0 0,'0'0'1986'0'0,"0"0"-74"0"0,0 0 215 0 0,0 0 258 0 0,0 0 99 0 0,0 0-86 0 0,0 0-292 0 0,0 0-355 0 0,0 0-316 0 0,0 0-223 0 0,0 0-153 0 0,0 0-117 0 0,0 0-74 0 0,0-11-96 0 0,0-36-69 0 0,0 35-98 0 0,-2 23 984 0 0,-5 30-1043 0 0,2-1 0 0 0,2 1 0 0 0,1-1 0 0 0,3 1 0 0 0,4 32-546 0 0,-1 45 460 0 0,0 154-303 0 0,-29-275-3982 0 0,-22-24-3556 0 0,20 4-1627 0 0,18 14 4474 0 0,2 2-439 0 0</inkml:trace>
  <inkml:trace contextRef="#ctx0" brushRef="#br0" timeOffset="501.515">0 767 1672 0 0,'0'0'2898'0'0,"0"0"-69"0"0,0 0-118 0 0,0 0-312 0 0,0 0-362 0 0,0 0-354 0 0,0 0-340 0 0,0 0-207 0 0,0 0-102 0 0,0 0-46 0 0,0 0-23 0 0,0 0-43 0 0,12-6-102 0 0,97-24 1246 0 0,5 19-170 0 0,-54 4-1525 0 0,1 2 0 0 0,0 3-1 0 0,30 5-370 0 0,-40 2-493 0 0,-7-1 1795 0 0,-15-1-3239 0 0,-5-2-3169 0 0,1 0-4468 0 0,-21-3 2694 0 0,-1 0 3669 0 0,-2-3 3791 0 0,-7 3 4436 0 0,-20 6 2687 0 0,0 18-3796 0 0,16-12-3106 0 0,4-4-626 0 0,1 1-1 0 0,0-1 0 0 0,0 1 1 0 0,0 0-1 0 0,1 0 1 0 0,0 0-1 0 0,1 1 1 0 0,-1-1-1 0 0,1 1 0 0 0,1 0 1 0 0,-1 0-1 0 0,2 0 1 0 0,-1 0-1 0 0,1 0 1 0 0,0 1-1 0 0,1-1 0 0 0,-1 0 1 0 0,2 0-1 0 0,-1 1 1 0 0,2 1-175 0 0,1-4 107 0 0,1-1 0 0 0,-1 0 0 0 0,1 0 0 0 0,1 0 0 0 0,-1-1 0 0 0,1 1 0 0 0,-1-1 0 0 0,1 0 0 0 0,1 0 0 0 0,-1-1 0 0 0,0 0 0 0 0,1 0 0 0 0,0 0 0 0 0,0 0 1 0 0,0-1-1 0 0,0 0 0 0 0,0 0 0 0 0,0-1 0 0 0,0 1 0 0 0,0-2 0 0 0,1 1 0 0 0,-1-1 0 0 0,1 1 0 0 0,-1-2 0 0 0,0 1 0 0 0,6-2-107 0 0,-3 2 112 0 0,0-2-1 0 0,1 1 0 0 0,-1-1 1 0 0,0 0-1 0 0,0-1 1 0 0,-1 0-1 0 0,1-1 1 0 0,-1 0-1 0 0,1 0 1 0 0,-1 0-1 0 0,0-1 0 0 0,-1-1 1 0 0,2 0-112 0 0,-6 4 18 0 0,0 0 0 0 0,0 0-1 0 0,-1 0 1 0 0,1-1 0 0 0,0 1 0 0 0,-1-1 0 0 0,1 0 0 0 0,-1 0-1 0 0,0 0 1 0 0,0 0 0 0 0,0 0 0 0 0,-1 0 0 0 0,1 0 0 0 0,-1-1-1 0 0,1 1 1 0 0,-1-1 0 0 0,0 1 0 0 0,0-1 0 0 0,-1 1 0 0 0,1-1-1 0 0,-1 0 1 0 0,0 1 0 0 0,0-1 0 0 0,0 1 0 0 0,0-1 0 0 0,-1 0-1 0 0,1 1 1 0 0,-1-1 0 0 0,0 1 0 0 0,0-1 0 0 0,0 1 0 0 0,-1-1-1 0 0,1 1 1 0 0,-1 0-18 0 0,-2-3-65 0 0,0 0 0 0 0,-1 0 0 0 0,1 1-1 0 0,-1 0 1 0 0,-1 0 0 0 0,1 0 0 0 0,-1 0-1 0 0,1 1 1 0 0,-1 0 0 0 0,-1 0 0 0 0,1 1 0 0 0,0 0-1 0 0,-1 0 1 0 0,0 0 0 0 0,0 1 0 0 0,0 0 0 0 0,0 0-1 0 0,0 0 1 0 0,0 1 0 0 0,0 1 0 0 0,0-1-1 0 0,-6 1 66 0 0,-21 8-4942 0 0,4 12-4371 0 0,24-12-2487 0 0</inkml:trace>
  <inkml:trace contextRef="#ctx0" brushRef="#br0" timeOffset="771.78">995 1025 15227 0 0,'0'0'1623'0'0,"0"0"-328"0"0,0 0-77 0 0,0 0 58 0 0,0 0 14 0 0,0 0-78 0 0,0 0-175 0 0,0 0-192 0 0,0 0-145 0 0,0 0-115 0 0,0 0-105 0 0,0 0-101 0 0,0 0-93 0 0,-1-22-89 0 0,1-68-37 0 0,15 26 136 0 0,-7 47-192 0 0,-3 8-124 0 0,-1-1 1 0 0,1 1-1 0 0,1 0 1 0 0,0 0-1 0 0,0 0 0 0 0,1 1 1 0 0,0 0-1 0 0,0 0 1 0 0,1 1-1 0 0,0 0 0 0 0,0 0 1 0 0,1 1-1 0 0,0 0 1 0 0,0 1-1 0 0,0 0 0 0 0,0 0 1 0 0,1 1-1 0 0,0 0 1 0 0,0 0-1 0 0,2 1 20 0 0,20 2-2372 0 0,-19 1-3887 0 0,-9 0-5358 0 0</inkml:trace>
  <inkml:trace contextRef="#ctx0" brushRef="#br0" timeOffset="2339.048">1545 730 1440 0 0,'0'0'1405'0'0,"0"0"-72"0"0,0 0 44 0 0,0 0 142 0 0,0 0 161 0 0,0 0 52 0 0,0 0-75 0 0,0 0-194 0 0,0 0-215 0 0,0 0-177 0 0,0 0-135 0 0,0 0-92 0 0,0 0-58 0 0,3 0 3433 0 0,-87 15-2049 0 0,59-1-2019 0 0,-80 59 337 0 0,94-61-442 0 0,7-10-36 0 0,1 0 0 0 0,0 1 0 0 0,0 0 0 0 0,0 0 0 0 0,0 0 0 0 0,1 0 0 0 0,-1 0 0 0 0,1 0 0 0 0,0 1 0 0 0,0-1 0 0 0,0 1 0 0 0,0-1 0 0 0,1 1 0 0 0,-1 0 0 0 0,1 0 0 0 0,0-1 0 0 0,0 1-1 0 0,1 0 1 0 0,-1 0 0 0 0,1 0 0 0 0,-1 0 0 0 0,1 0 0 0 0,1 0 0 0 0,-1 3-10 0 0,3-5 47 0 0,-1 0 0 0 0,1 0-1 0 0,0 0 1 0 0,-1 0 0 0 0,1 0-1 0 0,0-1 1 0 0,0 0 0 0 0,0 1-1 0 0,0-1 1 0 0,0 0 0 0 0,0 0-1 0 0,0-1 1 0 0,1 1 0 0 0,-1-1-1 0 0,0 0 1 0 0,0 1 0 0 0,1-1-1 0 0,-1-1 1 0 0,0 1 0 0 0,0 0-1 0 0,1-1 1 0 0,-1 0 0 0 0,0 1-1 0 0,0-1 1 0 0,0-1 0 0 0,0 1-1 0 0,0 0 1 0 0,2-2-47 0 0,39-21 322 0 0,-1-2 0 0 0,-1-1-1 0 0,-2-3 1 0 0,14-13-322 0 0,-3 3 257 0 0,-78 76 732 0 0,7-3-930 0 0,1 1 1 0 0,2 1-1 0 0,1 1 1 0 0,2 0-1 0 0,2 1 1 0 0,1 1-1 0 0,1 0 1 0 0,3 0-1 0 0,0 11-59 0 0,-6 11 23 0 0,-27 98-3 0 0,27-140-20 0 0,19-29-21 0 0,75-36 14 0 0,3-1-33 0 0,-83 47 42 0 0,0 1 0 0 0,-1-1-1 0 0,1 0 1 0 0,0 0-1 0 0,0 0 1 0 0,0 0-1 0 0,-1 0 1 0 0,1-1-1 0 0,-1 1 1 0 0,1 0-1 0 0,-1 0 1 0 0,1 0 0 0 0,-1 0-1 0 0,0-1 1 0 0,1 1-1 0 0,-1 0 1 0 0,0-1-1 0 0,0 1 1 0 0,0 0-1 0 0,0 0 1 0 0,0-1-1 0 0,0 1 1 0 0,0 0 0 0 0,0 0-1 0 0,-1-1 1 0 0,1 1-1 0 0,-1 0 1 0 0,1 0-1 0 0,-1 0 1 0 0,1-1-1 0 0,-1 1 1 0 0,1 0-1 0 0,-1 0 1 0 0,0 0 0 0 0,0 0-1 0 0,1 0 1 0 0,-1 0-1 0 0,0 0 1 0 0,0 1-1 0 0,0-1 1 0 0,0 0-1 0 0,0 0 1 0 0,0 1-1 0 0,0-1 1 0 0,-1 0 0 0 0,1 1-1 0 0,0-1 1 0 0,0 1-1 0 0,0 0 1 0 0,-1-1-1 0 0,1 1 1 0 0,0 0-1 0 0,0 0 1 0 0,-1 0-1 0 0,1 0 1 0 0,0 0-1 0 0,-1 0-1 0 0,-288-77-173 0 0,242 66 228 0 0,47 10-65 0 0,1 1-16 0 0,0 0-1 0 0,0 0 0 0 0,184-32 113 0 0,66-17-52 0 0,-205 30-1743 0 0,-38 12-3842 0 0,1 1-4963 0 0,-7 5-1866 0 0</inkml:trace>
  <inkml:trace contextRef="#ctx0" brushRef="#br0" timeOffset="2751.803">1839 829 13723 0 0,'0'0'2128'0'0,"0"0"-537"0"0,0 0-228 0 0,0 0-29 0 0,0 0-71 0 0,0 0-196 0 0,0 0-272 0 0,0 0-255 0 0,0 0-159 0 0,0 0-77 0 0,0 0-30 0 0,0 0-18 0 0,0 0-16 0 0,-2 20 696 0 0,1-13-787 0 0,0-4-113 0 0,0 0-1 0 0,0 1 1 0 0,0-1-1 0 0,0 0 1 0 0,0 0-1 0 0,1 0 0 0 0,0 1 1 0 0,-1-1-1 0 0,1 0 1 0 0,0 1-1 0 0,0-1 1 0 0,1 0-1 0 0,-1 1 0 0 0,1-1 1 0 0,0 0-1 0 0,0 0 1 0 0,0 0-1 0 0,0 1 1 0 0,0-1-1 0 0,1 0 0 0 0,-1-1 1 0 0,1 1-1 0 0,0 0 1 0 0,0 0-1 0 0,0-1 1 0 0,0 1-1 0 0,0-1 1 0 0,1 1-1 0 0,-1-1 0 0 0,1 0 1 0 0,-1 0-1 0 0,1 0 1 0 0,0-1-1 0 0,0 1 1 0 0,2 0-36 0 0,5 0 122 0 0,1-1 1 0 0,-1 0 0 0 0,1-1 0 0 0,0 0-1 0 0,-1-1 1 0 0,1 0 0 0 0,-1-1 0 0 0,1 0-1 0 0,-1 0 1 0 0,0-1 0 0 0,0-1 0 0 0,0 1-1 0 0,0-2 1 0 0,-1 1 0 0 0,0-1 0 0 0,0-1 0 0 0,0 0-1 0 0,0 0 1 0 0,6-7-123 0 0,-9 9-52 0 0,0-1 0 0 0,0 0 0 0 0,-1-1 0 0 0,0 1-1 0 0,0-1 1 0 0,0 0 0 0 0,0 0 0 0 0,-1-1 0 0 0,0 1 0 0 0,-1-1 0 0 0,1 0 0 0 0,-1 0-1 0 0,-1 0 1 0 0,1 0 0 0 0,-1-1 0 0 0,-1 1 0 0 0,1-1 0 0 0,-1 1 0 0 0,0-1 0 0 0,-1 0-1 0 0,0 1 1 0 0,0-1 0 0 0,-1-2 52 0 0,-4 7-3434 0 0,0 3-2812 0 0,3 0 1226 0 0,0 0-7102 0 0</inkml:trace>
  <inkml:trace contextRef="#ctx0" brushRef="#br0" timeOffset="3219.96">2307 818 14299 0 0,'0'0'911'0'0,"0"0"-403"0"0,0 0 29 0 0,0 0 317 0 0,0 0 317 0 0,0 0 149 0 0,0 0-97 0 0,0 0-235 0 0,0 0-192 0 0,0 0-102 0 0,0 0-83 0 0,0 0-43 0 0,0 0-35 0 0,14 4-39 0 0,44 11-29 0 0,-55-14-404 0 0,1-1 0 0 0,-1 1 1 0 0,1-1-1 0 0,0 0 0 0 0,-1 0 0 0 0,1 0 0 0 0,-1 0 0 0 0,1 0 0 0 0,0-1 0 0 0,-1 0 1 0 0,1 0-1 0 0,-1 0 0 0 0,0 0 0 0 0,1 0 0 0 0,-1-1 0 0 0,0 1 0 0 0,0-1 0 0 0,1 0-61 0 0,11-6 212 0 0,-3 3-81 0 0,-1-1-1 0 0,1-1 1 0 0,-1 0-1 0 0,-1 0 0 0 0,1-1 1 0 0,-1-1-1 0 0,0 0 1 0 0,-1 0-1 0 0,3-4-130 0 0,-11 12 12 0 0,0 0 0 0 0,0 0 0 0 0,0 0 0 0 0,1 0 0 0 0,-1 0 0 0 0,-1 0 1 0 0,1 0-1 0 0,0 0 0 0 0,0-1 0 0 0,0 1 0 0 0,-1 0 0 0 0,1 0 0 0 0,0-1 0 0 0,-1 1 0 0 0,1-1 0 0 0,-1 1 0 0 0,0 0 0 0 0,1-1 0 0 0,-1 1 0 0 0,0-1 0 0 0,0 1 1 0 0,0-1-1 0 0,0 1 0 0 0,0-1 0 0 0,0 1 0 0 0,-1-1 0 0 0,1 1 0 0 0,0-1 0 0 0,-1 1 0 0 0,1 0 0 0 0,-1-1 0 0 0,1 1 0 0 0,-1 0 0 0 0,0-1 0 0 0,0 1 0 0 0,1 0 1 0 0,-1 0-1 0 0,0 0 0 0 0,0 0 0 0 0,0-1 0 0 0,0 1 0 0 0,-2 0-12 0 0,-11 0-15 0 0,0 1 0 0 0,0 1 0 0 0,0 0 1 0 0,0 1-1 0 0,0 1 0 0 0,1 0 0 0 0,-1 1 0 0 0,1 0 1 0 0,0 1-1 0 0,0 1 0 0 0,0 0 0 0 0,1 0 0 0 0,0 2 1 0 0,0-1-1 0 0,0 1 0 0 0,1 1 0 0 0,1 0 0 0 0,-1 1 1 0 0,1 0-1 0 0,-4 6 15 0 0,11-14-1 0 0,-1 0 0 0 0,1 0 0 0 0,0 0 0 0 0,0 1 0 0 0,0 0 0 0 0,0-1 0 0 0,0 1 0 0 0,0 0 0 0 0,1 0 0 0 0,0 0 0 0 0,-1 1 0 0 0,1-1 0 0 0,0 1 0 0 0,1-1 0 0 0,-1 1 0 0 0,1 0 0 0 0,-1-1 0 0 0,1 1 0 0 0,0 0 0 0 0,0 0 0 0 0,1 0 0 0 0,-1 0 0 0 0,1 0 0 0 0,0 0 0 0 0,0 0 0 0 0,0 0 0 0 0,1 0 0 0 0,-1 0 0 0 0,1-1 0 0 0,0 1 0 0 0,0 0 0 0 0,1 0 0 0 0,-1 0 0 0 0,1-1 0 0 0,-1 1 0 0 0,1-1 0 0 0,0 1 0 0 0,0-1 0 0 0,1 0 0 0 0,-1 0 0 0 0,1 0 0 0 0,0 0 0 0 0,0 0 0 0 0,0 0 1 0 0,8 0-15 0 0,1 0 0 0 0,-1 0-1 0 0,1-1 1 0 0,0-1 0 0 0,0 0 0 0 0,-1-1 0 0 0,1 0 0 0 0,0 0 0 0 0,9-3 15 0 0,-2 0-478 0 0,-1 0 0 0 0,1-2 0 0 0,-1 0 0 0 0,0-2 0 0 0,0 1 0 0 0,-1-2 0 0 0,4-3 478 0 0,44-17-9960 0 0,-52 24 682 0 0</inkml:trace>
  <inkml:trace contextRef="#ctx0" brushRef="#br0" timeOffset="3567.904">3014 616 12355 0 0,'0'0'2884'0'0,"0"0"-922"0"0,0 0-550 0 0,0 0-258 0 0,0 0-186 0 0,0 0-166 0 0,0 0-120 0 0,0 0-72 0 0,0 0-71 0 0,0 0-21 0 0,0 0-67 0 0,0 0-72 0 0,0 0-60 0 0,-22 11-63 0 0,-69 35-59 0 0,39-7 221 0 0,50-38-414 0 0,1 0-1 0 0,-1 0 1 0 0,1 0 0 0 0,0 0 0 0 0,0 0 0 0 0,-1 0 0 0 0,1 0 0 0 0,0 0 0 0 0,0 0 0 0 0,0 1 0 0 0,0-1 0 0 0,0 0 0 0 0,1 1 0 0 0,-1-1 0 0 0,0 1 0 0 0,1-1 0 0 0,-1 1 0 0 0,1-1 0 0 0,-1 1 0 0 0,1-1 0 0 0,0 1 0 0 0,-1-1 0 0 0,1 1 0 0 0,0 0 0 0 0,0-1 0 0 0,0 1 0 0 0,0-1 0 0 0,1 1 0 0 0,-1 0 0 0 0,0-1 0 0 0,1 1 0 0 0,-1-1 0 0 0,1 1 0 0 0,-1-1 0 0 0,1 1 0 0 0,0-1 0 0 0,0 1 0 0 0,-1-1 0 0 0,1 0 0 0 0,0 0-1 0 0,0 1 1 0 0,1-1 0 0 0,-1 0 0 0 0,0 0 0 0 0,0 0 0 0 0,0 0 0 0 0,1 0 0 0 0,-1 0 0 0 0,1 0-4 0 0,3 0 12 0 0,0 0-1 0 0,0 0 1 0 0,0 1 0 0 0,0 0-1 0 0,0 0 1 0 0,0 0-1 0 0,-1 1 1 0 0,1-1 0 0 0,-1 1-1 0 0,1 0 1 0 0,-1 0 0 0 0,0 1-1 0 0,0-1 1 0 0,-1 1-1 0 0,1 0 1 0 0,-1 0 0 0 0,1 0-1 0 0,-1 1 1 0 0,-1-1-1 0 0,1 1 1 0 0,-1-1 0 0 0,1 1-1 0 0,-1 0 1 0 0,-1 0-1 0 0,1 0 1 0 0,-1 0 0 0 0,1 3-12 0 0,-2-5 50 0 0,0 0 0 0 0,0 0 1 0 0,0 0-1 0 0,0 0 0 0 0,-1 0 0 0 0,1 0 1 0 0,-1 0-1 0 0,0 0 0 0 0,0-1 1 0 0,0 1-1 0 0,0 0 0 0 0,0 0 0 0 0,0 0 1 0 0,-1-1-1 0 0,1 1 0 0 0,-1-1 1 0 0,0 1-1 0 0,0-1 0 0 0,0 0 0 0 0,0 0 1 0 0,0 0-1 0 0,-1 0 0 0 0,1 0 1 0 0,-1 0-1 0 0,1 0 0 0 0,-1-1 0 0 0,1 0 1 0 0,-1 1-1 0 0,0-1 0 0 0,0 0 1 0 0,-2 1-51 0 0,-104 15-47 0 0,86-29-1270 0 0,15 3-1681 0 0,1 1-6109 0 0,3 4-3012 0 0</inkml:trace>
  <inkml:trace contextRef="#ctx0" brushRef="#br0" timeOffset="4386.197">3008 60 8530 0 0,'0'0'2920'0'0,"0"0"-1055"0"0,0 0-509 0 0,0 0-66 0 0,0 0 42 0 0,0 0-42 0 0,0 0-167 0 0,0 0-233 0 0,0 0-188 0 0,0 0-117 0 0,0 0-66 0 0,0 0-65 0 0,0 0-62 0 0,15-6-2 0 0,101-36 1267 0 0,-111 40-1562 0 0,-1 0 1 0 0,1 0-1 0 0,-1 1 0 0 0,1 0 1 0 0,0 0-1 0 0,-1 0 1 0 0,1 0-1 0 0,0 1 0 0 0,0 0 1 0 0,0 0-1 0 0,0 0 1 0 0,-1 0-1 0 0,1 1 0 0 0,0 0 1 0 0,0 0-1 0 0,-1 0 1 0 0,1 1-1 0 0,0-1 0 0 0,-1 1 1 0 0,1 0-1 0 0,-1 0 1 0 0,0 1-1 0 0,0 0 0 0 0,0-1 1 0 0,0 1-1 0 0,0 0 1 0 0,-1 1-1 0 0,3 2-95 0 0,0 11 75 0 0,-1 0-1 0 0,0 0 1 0 0,-2 0-1 0 0,0 1 1 0 0,-1-1 0 0 0,0 1-1 0 0,-2 0 1 0 0,0-1 0 0 0,-2 18-75 0 0,1 14 68 0 0,-20 266 132 0 0,1-42-166 0 0,-10-89 12 0 0,16-125 24 0 0,14-59-77 0 0,-6 8 346 0 0,-143 25-39 0 0,99-23-560 0 0,-14 2-104 0 0,41-9-3934 0 0,1-3-3754 0 0,18 0-4789 0 0</inkml:trace>
  <inkml:trace contextRef="#ctx0" brushRef="#br0" timeOffset="7985.211">3577 859 3361 0 0,'0'0'1417'0'0,"0"0"-92"0"0,0 0 147 0 0,0 0 300 0 0,0 0 141 0 0,0 0-128 0 0,0 0-334 0 0,0 0-374 0 0,0 0-277 0 0,0 0-147 0 0,0 0-66 0 0,2 29 4205 0 0,-15 0-3321 0 0,13-28-1399 0 0,0-1-10 0 0,0 0-14 0 0,0 0-10 0 0,0 0 11 0 0,0 0 22 0 0,0 0 29 0 0,0 0 68 0 0,0 0 47 0 0,5-5 287 0 0,54-61 383 0 0,-74 97 837 0 0,14-35-9174 0 0,1 0-4646 0 0</inkml:trace>
</inkml:ink>
</file>

<file path=ppt/ink/ink3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5:40.2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20 4129 0 0,'0'0'1939'0'0,"0"0"-235"0"0,0 0-1 0 0,0 0 96 0 0,0 0 60 0 0,0 0-121 0 0,0 0-279 0 0,0 0-288 0 0,0 0-232 0 0,0 0-170 0 0,0 0-110 0 0,-6 0 3141 0 0,178 4 134 0 0,-31-27-3182 0 0,-133 28-3481 0 0,-9 2-3481 0 0,9-4-3402 0 0,-7-3-191 0 0</inkml:trace>
</inkml:ink>
</file>

<file path=ppt/ink/ink39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2:35.4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425 227 0 0 0,'0'0'216'0'0,"0"0"767"0"0,0 0 192 0 0,0 0 8 0 0,0 0-47 0 0,0 0-30 0 0,0 0-29 0 0,0 0-61 0 0,0 0-26 0 0,0 0 19 0 0,0 0-11 0 0,0 0 30 0 0,3-11 48 0 0,8-34 13 0 0,-6 31-239 0 0,0 8 5657 0 0,-5 10 159 0 0,-3 1-5534 0 0,-220 213 551 0 0,56-35-1414 0 0,124-139-229 0 0,31-42-1070 0 0,13-28-5137 0 0,0 21 5512 0 0,7-16-7517 0 0,-4 13-3160 0 0</inkml:trace>
  <inkml:trace contextRef="#ctx0" brushRef="#br0" timeOffset="456.984">164 2 10258 0 0,'0'0'2305'0'0,"0"0"-277"0"0,0 0-277 0 0,0 0-112 0 0,0 0-68 0 0,0 0-159 0 0,0 0-222 0 0,0 0-210 0 0,0 0-189 0 0,0 0-177 0 0,0 0-121 0 0,0 0-84 0 0,-3-2-64 0 0,-14 4 611 0 0,17 28 338 0 0,0-26-1261 0 0,3 10 137 0 0,0-1 0 0 0,1 0 0 0 0,1 0 0 0 0,0-1 0 0 0,0 1 0 0 0,1-1 0 0 0,1-1 0 0 0,0 1 0 0 0,1-1 0 0 0,3 3-170 0 0,11 21 201 0 0,-1-4-105 0 0,-2 2-1 0 0,-1 0 0 0 0,-2 0 1 0 0,-1 2-1 0 0,-1 0 1 0 0,2 14-96 0 0,46 188 233 0 0,-61-237-377 0 0,1 0 0 0 0,-1 1-1 0 0,0-1 1 0 0,1 0 0 0 0,-1 0 0 0 0,1 0 0 0 0,-1 0 0 0 0,1-1-1 0 0,-1 1 1 0 0,1 0 0 0 0,-1-1 0 0 0,1 1 0 0 0,-1-1-1 0 0,1 1 1 0 0,-1-1 0 0 0,0 1 0 0 0,0-1 0 0 0,1 0 0 0 0,-1 0-1 0 0,0 0 1 0 0,0 0 0 0 0,0 0 0 0 0,0 0 0 0 0,0 0 0 0 0,0 0-1 0 0,0 0 1 0 0,0 0 0 0 0,0-1 0 0 0,0 1 0 0 0,-1 0-1 0 0,1-1 1 0 0,0 1 0 0 0,-1-1 144 0 0,21-21-4721 0 0,-13 14 208 0 0,0 1-7478 0 0</inkml:trace>
</inkml:ink>
</file>

<file path=ppt/ink/ink39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2:33.2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1 202 0 0 0,'0'0'115'0'0,"0"0"415"0"0,0 0 52 0 0,0 0-87 0 0,0 0-113 0 0,0 0-56 0 0,0 0-15 0 0,9-11 31 0 0,41-50 649 0 0,-29 42 3754 0 0,-14 13-9 0 0,0 0 5930 0 0,-4 43-8844 0 0,5 202-982 0 0,-9-220-793 0 0,-22 220 250 0 0,15-134 258 0 0,8-103-524 0 0,2-54 2064 0 0,7 2-2036 0 0,2 0 0 0 0,2 0-1 0 0,2 1 1 0 0,3 1 0 0 0,1 1 0 0 0,18-29-59 0 0,99-179 57 0 0,-86 192 13 0 0,-38 86-144 0 0,20 170 84 0 0,-9-156-1361 0 0,7-36-7432 0 0,-23-2 1508 0 0,-3-2-4704 0 0</inkml:trace>
  <inkml:trace contextRef="#ctx0" brushRef="#br0" timeOffset="658.54">564 692 5993 0 0,'0'0'2638'0'0,"0"0"-723"0"0,0 0-294 0 0,0 0 120 0 0,0 0 77 0 0,0 0-136 0 0,0 0-231 0 0,0 0-311 0 0,0 0-265 0 0,0 0-164 0 0,0 0-83 0 0,0 0-44 0 0,0 0-7 0 0,2-4 2447 0 0,-2 4-2798 0 0,12 22 855 0 0,7 115 824 0 0,-20-84-3962 0 0,0-26-2564 0 0,1-34 856 0 0,0 0-3599 0 0,0 3-4439 0 0</inkml:trace>
</inkml:ink>
</file>

<file path=ppt/ink/ink39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2:42.5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74 7986 0 0,'0'0'2608'0'0,"0"0"-701"0"0,0 0-278 0 0,0 0 0 0 0,0 0-3 0 0,0 0-156 0 0,0 0-297 0 0,0 0-319 0 0,0 0-253 0 0,0 0-161 0 0,0 0-94 0 0,0 0-17 0 0,0 0 15 0 0,4 3 50 0 0,1 0-219 0 0,0-1 0 0 0,1 0 0 0 0,-1 0 0 0 0,1 0 1 0 0,0 0-1 0 0,-1-1 0 0 0,1 0 0 0 0,0 0 1 0 0,0-1-1 0 0,0 1 0 0 0,0-1 0 0 0,0-1 0 0 0,2 0-175 0 0,-7 1 8 0 0,233-9 1900 0 0,-4 4-778 0 0,-241 11 93 0 0,-78-75-961 0 0,78 55-1472 0 0,11 13 557 0 0,0 1-348 0 0,0 0-413 0 0,3 1-3429 0 0,2 1 1121 0 0,-4-1 1908 0 0,3 3-9776 0 0</inkml:trace>
</inkml:ink>
</file>

<file path=ppt/ink/ink39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2:43.1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437 81 3209 0 0,'0'0'4403'0'0,"0"0"-2069"0"0,0 0-618 0 0,0 0 70 0 0,0 0 83 0 0,0 0-108 0 0,0 0-222 0 0,0 0-290 0 0,0 0-285 0 0,0 0-201 0 0,0 0-158 0 0,0 0-94 0 0,0 0-48 0 0,-6-4 1574 0 0,3 18-1788 0 0,0 0 1 0 0,-1 0-1 0 0,-1 0 0 0 0,0-1 0 0 0,-1 0 0 0 0,0 0 0 0 0,-1-1 0 0 0,-1 1 0 0 0,0-1 0 0 0,0-1 1 0 0,-1 0-1 0 0,-1 0 0 0 0,-9 8-249 0 0,13-11 75 0 0,-257 246 442 0 0,251-235-377 0 0,2-6-3529 0 0,13-76-3762 0 0,-1 37-370 0 0,-1 18 3860 0 0,0-1-3797 0 0</inkml:trace>
  <inkml:trace contextRef="#ctx0" brushRef="#br0" timeOffset="422.955">0 7 9378 0 0,'0'0'2280'0'0,"0"0"-240"0"0,0 0-145 0 0,0 0-118 0 0,0 0-154 0 0,0 0-221 0 0,0 0-307 0 0,0 0-258 0 0,0 0-180 0 0,0 0-127 0 0,0 0-68 0 0,0 0-37 0 0,2-6 1290 0 0,182 244 1653 0 0,13-2-2843 0 0,-67-81-422 0 0,-121-146-347 0 0,6 8 330 0 0,-12-17-3139 0 0,-7-11-4169 0 0,2 10-4975 0 0</inkml:trace>
</inkml:ink>
</file>

<file path=ppt/ink/ink39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2:40.6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17 211 3689 0 0,'0'0'2635'0'0,"0"0"-921"0"0,0 0-354 0 0,0 0 47 0 0,0 0 148 0 0,0 0-12 0 0,0 0-200 0 0,0 0-292 0 0,0 0-251 0 0,0 0-165 0 0,0 0-91 0 0,0 0-29 0 0,0 0-55 0 0,-2 16-20 0 0,-6 115 1042 0 0,11 123 1011 0 0,-11-174-2031 0 0,6-76 3016 0 0,19-106-3129 0 0,38-97-119 0 0,25-37-30 0 0,-76 225-197 0 0,1 0 0 0 0,0 1 0 0 0,1-1 0 0 0,0 1 0 0 0,0 0 0 0 0,1 0 0 0 0,1 1 0 0 0,0 0 0 0 0,0 0 0 0 0,0 1 0 0 0,1 0 0 0 0,1 1 1 0 0,-1-1-1 0 0,1 2 0 0 0,0 0 0 0 0,1 0 0 0 0,8-4-3 0 0,5 12 14 0 0,-8 26 5 0 0,-10 38-906 0 0,-2-38-4357 0 0,-2-15 419 0 0,-1-9-5920 0 0</inkml:trace>
  <inkml:trace contextRef="#ctx0" brushRef="#br0" timeOffset="951.738">374 542 4937 0 0,'0'0'2247'0'0,"0"0"-370"0"0,0 0-122 0 0,0 0 84 0 0,0 0 44 0 0,0 0-148 0 0,0 0-315 0 0,0 0-313 0 0,0 0-224 0 0,0 0-150 0 0,0 0-83 0 0,0 0-63 0 0,8-3-50 0 0,17-6 277 0 0,0 1 0 0 0,1 0 0 0 0,0 2 0 0 0,0 2 0 0 0,18-2-814 0 0,-43 6 17 0 0,0 0-1 0 0,0-1 0 0 0,0 1 0 0 0,-1 0 1 0 0,1 0-1 0 0,0 0 0 0 0,0 0 0 0 0,0 0 1 0 0,-1 0-1 0 0,1 0 0 0 0,0 0 0 0 0,0 0 1 0 0,0 0-1 0 0,-1 1 0 0 0,1-1 1 0 0,0 0-1 0 0,0 0 0 0 0,-1 1 0 0 0,1-1 1 0 0,0 1-1 0 0,0-1 0 0 0,-1 1 0 0 0,1-1 1 0 0,-1 1-1 0 0,1-1 0 0 0,0 1 0 0 0,-1-1 1 0 0,1 1-1 0 0,-1 0 0 0 0,1-1 0 0 0,-1 1 1 0 0,0 0-1 0 0,1-1 0 0 0,-1 1 1 0 0,1 0-1 0 0,-1 0 0 0 0,0-1 0 0 0,0 1 1 0 0,0 0-1 0 0,1 0 0 0 0,-1 0 0 0 0,0-1 1 0 0,0 1-1 0 0,0 0 0 0 0,0 0 0 0 0,0 0 1 0 0,-1-1-1 0 0,1 1 0 0 0,0 0 1 0 0,0 0-1 0 0,0 0 0 0 0,-1-1 0 0 0,1 1 1 0 0,0 0-1 0 0,-1 0 0 0 0,1-1 0 0 0,0 1 1 0 0,-1 0-1 0 0,1-1 0 0 0,-1 1 0 0 0,0-1 1 0 0,1 1-1 0 0,-1 0 0 0 0,1-1 1 0 0,-1 1-1 0 0,0-1-16 0 0,-189 200 1021 0 0,189-198-1005 0 0,-1 0 0 0 0,0 0-1 0 0,1 0 1 0 0,-1 1-1 0 0,1-1 1 0 0,0 0-1 0 0,0 1 1 0 0,0 0 0 0 0,0-1-1 0 0,0 1 1 0 0,0-1-1 0 0,1 1 1 0 0,-1 0 0 0 0,1 0-1 0 0,0-1 1 0 0,0 1-1 0 0,0 0 1 0 0,0 0 0 0 0,0-1-1 0 0,1 1 1 0 0,-1 0-1 0 0,1-1 1 0 0,0 1-1 0 0,-1 0 1 0 0,1-1 0 0 0,0 1-1 0 0,1-1 1 0 0,-1 0-1 0 0,0 1 1 0 0,1-1 0 0 0,0 0-1 0 0,-1 1 1 0 0,1-1-1 0 0,0 0 1 0 0,0-1-1 0 0,0 1 1 0 0,0 0 0 0 0,0 0-1 0 0,1-1 1 0 0,-1 1-1 0 0,0-1 1 0 0,1 0 0 0 0,-1 0-1 0 0,1 0 1 0 0,-1 0-1 0 0,1 0 1 0 0,0 0-1 0 0,-1-1 1 0 0,1 1 0 0 0,0-1-1 0 0,1 0-15 0 0,119 1 711 0 0,-119-26-3137 0 0,-5 11-2749 0 0,1 9-1906 0 0,0 1-4945 0 0</inkml:trace>
</inkml:ink>
</file>

<file path=ppt/ink/ink39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2:39.4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1 250 4609 0 0,'0'0'1359'0'0,"0"0"40"0"0,0 0 96 0 0,0 0 184 0 0,0 0 129 0 0,0 0-69 0 0,0 0-238 0 0,0 0-301 0 0,0 0-240 0 0,0 0-174 0 0,0 0-84 0 0,0-5 1334 0 0,0 3 2818 0 0,74 9-3544 0 0,111-18-224 0 0,-8 0-671 0 0,-177 11-415 0 0,0-8-7399 0 0,0 2-3330 0 0,0 6-81 0 0</inkml:trace>
  <inkml:trace contextRef="#ctx0" brushRef="#br0" timeOffset="409.566">209 0 8642 0 0,'0'0'1739'0'0,"0"0"-196"0"0,0 0-87 0 0,0 0 65 0 0,0 0 36 0 0,0 0-103 0 0,0 0-246 0 0,0 0-293 0 0,0 0-246 0 0,0 0-172 0 0,0 0-115 0 0,0 0-44 0 0,0 0-26 0 0,-2 2-20 0 0,2 48 2416 0 0,5 83-909 0 0,29 115-1001 0 0,-32-185-790 0 0,-2-62-32 0 0,0-1-9 0 0,0 0-43 0 0,0 0-32 0 0,0 0-20 0 0,0 0-50 0 0,0 0-58 0 0,0 0-59 0 0,0 0-111 0 0,0 0-121 0 0,0 0-131 0 0,0 0-195 0 0,6-8-5590 0 0,-3 6 838 0 0,1 1-5191 0 0</inkml:trace>
</inkml:ink>
</file>

<file path=ppt/ink/ink39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3:16.9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43 229 5417 0 0,'0'0'1798'0'0,"0"0"-52"0"0,0 0-26 0 0,0 0 95 0 0,0 0 49 0 0,0 0-141 0 0,0 0-266 0 0,0 0-284 0 0,0 0-251 0 0,0 0-194 0 0,0 0-109 0 0,0 0-54 0 0,0 0-42 0 0,-7 0-11 0 0,-21 3-32 0 0,20-2-37 0 0,8-1-31 0 0,0 0-38 0 0,0 0-22 0 0,0 0-14 0 0,0 0-10 0 0,0 0-34 0 0,0 0-22 0 0,0 0-23 0 0,0 0-35 0 0,35 8 1511 0 0,24 0-1309 0 0,0-1 0 0 0,1-3 0 0 0,-1-3-1 0 0,29-4-415 0 0,58-8 332 0 0,-145 11-310 0 0,-1 0 0 0 0,0 0-24 0 0,0 0 15 0 0,0 0 14 0 0,0 0-9 0 0,0 0-2 0 0,0 0-1 0 0,0 0-6 0 0,0 0 7 0 0,-24-15 2042 0 0,-96-135-1920 0 0,71 87-2214 0 0,48 52-3579 0 0,1 7-2814 0 0,0 1-4500 0 0</inkml:trace>
</inkml:ink>
</file>

<file path=ppt/ink/ink39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3:14.9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78 40 616 0 0,'0'0'1583'0'0,"0"0"-132"0"0,0 0 15 0 0,0 0 199 0 0,0 0 147 0 0,0 0-32 0 0,0 0-128 0 0,0 0-190 0 0,0 0-194 0 0,0 0-126 0 0,0 0-138 0 0,2-7-91 0 0,9-20-44 0 0,-8 21 4784 0 0,0 7-3551 0 0,1 15-2971 0 0,-4-15 1382 0 0,7 15-365 0 0,-1 1 0 0 0,-1 1 1 0 0,0-1-1 0 0,-1 1 0 0 0,-1 0 1 0 0,-1 0-1 0 0,0 0 0 0 0,-1 16-148 0 0,-6 86 475 0 0,-4-62-296 0 0,-1 0-1 0 0,-4 0 0 0 0,-15 41-178 0 0,-8 29 265 0 0,6 34 61 0 0,31-162-329 0 0,0 0 15 0 0,0 0 3 0 0,0 0 1 0 0,0 0 23 0 0,0 0 1 0 0,0 0 21 0 0,0 0 18 0 0,0 0 7 0 0,0 0 6 0 0,0 0 16 0 0,0 0-1 0 0,0 0-19 0 0,0 0 3 0 0,0 0-13 0 0,0 0-14 0 0,0 0 10 0 0,0 0-9 0 0,0 0-10 0 0,0 0-15 0 0,0 0-15 0 0,0 0-8 0 0,64 1 173 0 0,-28 1-88 0 0,1-2 0 0 0,-1-1 1 0 0,1-3-1 0 0,25-5-102 0 0,79 2 196 0 0,-89 22-96 0 0,-23-15 218 0 0,-36 0-1130 0 0,-13-6-1930 0 0,14 2-603 0 0,1 0-3385 0 0,3 3-5659 0 0</inkml:trace>
  <inkml:trace contextRef="#ctx0" brushRef="#br0" timeOffset="748.603">669 780 10162 0 0,'0'0'2205'0'0,"0"0"-397"0"0,0 0-202 0 0,0 0-25 0 0,0 0-40 0 0,0 0-197 0 0,0 0-254 0 0,0 0-218 0 0,0 0-167 0 0,0 0-109 0 0,0 0-49 0 0,0 0-24 0 0,0 0-11 0 0,22 3 2870 0 0,151-10-1939 0 0,-171 7-1428 0 0,0 0 0 0 0,0 0 1 0 0,0 0-1 0 0,0 0 0 0 0,0 1 0 0 0,0-1 0 0 0,0 1 1 0 0,0-1-1 0 0,0 1 0 0 0,0 0 0 0 0,-1 0 0 0 0,1 0 1 0 0,0 0-1 0 0,-1 0 0 0 0,1 0 0 0 0,0 0 0 0 0,-1 0 1 0 0,1 1-1 0 0,-1-1 0 0 0,0 1 0 0 0,0-1 0 0 0,1 1 1 0 0,-1-1-1 0 0,0 1 0 0 0,0 0 0 0 0,0-1 0 0 0,0 1 1 0 0,-1 0-1 0 0,1 0 0 0 0,0 0 0 0 0,-1 0 0 0 0,0 0 0 0 0,1 0 1 0 0,-1-1-1 0 0,0 1 0 0 0,0 0 0 0 0,0 0 0 0 0,0 0 1 0 0,0 0-1 0 0,0 0 0 0 0,-1 0 0 0 0,1 0 0 0 0,-1 0 1 0 0,1 0-1 0 0,-1 0 0 0 0,0 0 0 0 0,0-1 0 0 0,0 1 1 0 0,1 0-1 0 0,-2-1 0 0 0,1 1 0 0 0,0 0 0 0 0,0-1 1 0 0,-1 1-1 0 0,1-1 0 0 0,0 0 0 0 0,-1 1 0 0 0,0-1 1 0 0,1 0-1 0 0,-1 0 0 0 0,0 0-15 0 0,-58 72 425 0 0,54-36-235 0 0,9-34-173 0 0,1-1-1 0 0,0 1 1 0 0,-1-1 0 0 0,1 0 0 0 0,0 0 0 0 0,0-1 0 0 0,0 1-1 0 0,0-1 1 0 0,0 0 0 0 0,0 0 0 0 0,1 0 0 0 0,-1 0 0 0 0,0-1-1 0 0,1 0 1 0 0,-1 0 0 0 0,2 0-17 0 0,124-7 270 0 0,-130 7-354 0 0,0 0 1 0 0,-1 0-1 0 0,1 0 1 0 0,0 0-1 0 0,0 0 1 0 0,-1 0-1 0 0,1 0 1 0 0,0 0-1 0 0,0-1 1 0 0,0 1-1 0 0,-1 0 1 0 0,1 0-1 0 0,0 0 1 0 0,0 0-1 0 0,0-1 1 0 0,0 1-1 0 0,-1 0 1 0 0,1 0-1 0 0,0 0 1 0 0,0-1-1 0 0,0 1 1 0 0,0 0-1 0 0,0 0 1 0 0,0-1-1 0 0,0 1 1 0 0,0 0-1 0 0,0 0 1 0 0,0-1-1 0 0,0 1 1 0 0,0 0-1 0 0,0 0 1 0 0,0-1-1 0 0,0 1 1 0 0,0 0-1 0 0,0 0 1 0 0,0 0-1 0 0,0-1 1 0 0,0 1-1 0 0,0 0 1 0 0,0 0-1 0 0,0-1 1 0 0,0 1-1 0 0,0 0 1 0 0,1 0-1 0 0,-1 0 1 0 0,0-1-1 0 0,0 1 84 0 0,-10-3-5836 0 0,5 0-6727 0 0</inkml:trace>
</inkml:ink>
</file>

<file path=ppt/ink/ink39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3:31.2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153 1 7914 0 0,'0'0'2696'0'0,"0"0"-949"0"0,0 0-580 0 0,0 0-133 0 0,0 0 186 0 0,0 0 218 0 0,0 0 101 0 0,0 0-102 0 0,0 0-262 0 0,0 0-245 0 0,0 15-247 0 0,-4 50-195 0 0,2-55-386 0 0,0-1 0 0 0,0 0 0 0 0,-1 1 0 0 0,0-1 0 0 0,-1 0 0 0 0,1 0 0 0 0,-2 0 0 0 0,1-1 0 0 0,-2 0 0 0 0,-3 6-102 0 0,-8 14 188 0 0,14-21-283 0 0,-1 0 0 0 0,1-1-1 0 0,-1 1 1 0 0,-1-1 0 0 0,1 0 0 0 0,-1 0 0 0 0,0 0-1 0 0,-1-1 1 0 0,1 0 0 0 0,-1 0 0 0 0,0 0 0 0 0,0-1-1 0 0,-4 2 96 0 0,-1-5-3813 0 0,8-1-1913 0 0,0 0-5652 0 0</inkml:trace>
</inkml:ink>
</file>

<file path=ppt/ink/ink39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3:48.2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 1 13147 0 0,'0'0'1671'0'0,"0"0"-354"0"0,0 0-190 0 0,0 0-4 0 0,0 0 46 0 0,0 0-61 0 0,0 0-176 0 0,0 0-236 0 0,0 0-210 0 0,0 0-168 0 0,0 0-96 0 0,-4 6-54 0 0,-25 61 377 0 0,22-31-274 0 0,1 0 0 0 0,2 0-1 0 0,1 0 1 0 0,2 1 0 0 0,2-1-1 0 0,4 34-270 0 0,-4-62 63 0 0,1-1 0 0 0,-1 1-1 0 0,1-1 1 0 0,1 0-1 0 0,-1 1 1 0 0,1-1-1 0 0,0 0 1 0 0,1 0-1 0 0,0-1 1 0 0,0 1-1 0 0,0-1 1 0 0,1 0-1 0 0,0 0 1 0 0,0 0-1 0 0,1-1 1 0 0,-1 1 0 0 0,1-1-1 0 0,3 2-62 0 0,-1-6 84 0 0,-1-1 0 0 0,0 0 0 0 0,1 0 0 0 0,-1 0 0 0 0,0-1 0 0 0,1 0 0 0 0,-1-1 0 0 0,0 1 0 0 0,0-1 1 0 0,0-1-1 0 0,0 1 0 0 0,0-1 0 0 0,-1-1 0 0 0,1 1 0 0 0,-1-1 0 0 0,0 0 0 0 0,0 0 0 0 0,0-1 0 0 0,-1 0 0 0 0,1 0 0 0 0,-1 0 0 0 0,-1-1 0 0 0,1 1 0 0 0,1-4-84 0 0,-1 4 39 0 0,160-197 321 0 0,-112 129-275 0 0,-46 118-524 0 0,-4-17 421 0 0,-4-21 19 0 0,0 0 0 0 0,1 0-1 0 0,0 0 1 0 0,0 0 0 0 0,1 1 0 0 0,0-1-1 0 0,0 0 1 0 0,0 0 0 0 0,1 0-1 0 0,0-1 1 0 0,1 1 0 0 0,0 0-1 0 0,0-1 1 0 0,0 1 0 0 0,0-1 0 0 0,1 0-1 0 0,0 0 1 0 0,1-1 0 0 0,-1 1-1 0 0,1-1 1 0 0,0 0 0 0 0,0 0-1 0 0,1-1 1 0 0,0 1 0 0 0,-1-1-1 0 0,1 0 1 0 0,4 1-1 0 0,-1-3 41 0 0,1 0 1 0 0,-1 0-1 0 0,1-1 1 0 0,0 0-1 0 0,0-1 0 0 0,0 0 1 0 0,-1-1-1 0 0,1 0 0 0 0,0 0 1 0 0,0-1-1 0 0,-1 0 0 0 0,1-1 1 0 0,-1 0-1 0 0,0-1 0 0 0,0 0 1 0 0,0 0-1 0 0,0-1 0 0 0,-1 0 1 0 0,0 0-1 0 0,0-1 0 0 0,0 0 1 0 0,-1 0-1 0 0,0-1 0 0 0,0 0 1 0 0,0 0-1 0 0,-1-1 0 0 0,1-2-41 0 0,73-85 396 0 0,-79 91-380 0 0,0 2-100 0 0,0 0 0 0 0,0 0 0 0 0,0 0 0 0 0,0 0 0 0 0,0 0 0 0 0,-1 0 0 0 0,1 0 0 0 0,-1 0 0 0 0,1 0 0 0 0,-1-1 1 0 0,0 1-1 0 0,0 0 0 0 0,0 0 0 0 0,0 0 0 0 0,0 0 0 0 0,-1-1 0 0 0,1 1 0 0 0,0 0 0 0 0,-1 0 0 0 0,0 0 0 0 0,0 0 0 0 0,1 0 0 0 0,-2-1 84 0 0,-6-34-6245 0 0,7 22-911 0 0,1 7-4529 0 0</inkml:trace>
</inkml:ink>
</file>

<file path=ppt/ink/ink3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5:40.8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 8 0 0 0,'0'0'1436'0'0,"0"0"201"0"0,0 0 12 0 0,0 0-74 0 0,0 0-180 0 0,0 0-82 0 0,0 0 30 0 0,0 0 16 0 0,0 0 10 0 0,0 0 29 0 0,-5 2-42 0 0,-23 10 1163 0 0,28-12-1409 0 0,0 0-139 0 0,0 0-106 0 0,0 0-113 0 0,0 0-85 0 0,0 0-68 0 0,0 0-72 0 0,0 0-78 0 0,0 0-67 0 0,0 0-48 0 0,0 0-39 0 0,23 4 2440 0 0,92-19-1290 0 0,-15 6-863 0 0,-78 8-5786 0 0,-1 0-5686 0 0,-19 1-1862 0 0</inkml:trace>
</inkml:ink>
</file>

<file path=ppt/ink/ink39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3:48.8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 1 15923 0 0,'0'0'1666'0'0,"0"0"-392"0"0,0 0-285 0 0,0 0-117 0 0,0 0-58 0 0,0 0-51 0 0,0 0-12 0 0,0 0-14 0 0,0 0-43 0 0,0 0-73 0 0,0 0-109 0 0,-4 32-86 0 0,-11 104-73 0 0,12 17 546 0 0,24 93-104 0 0,-19-189-710 0 0,-4 0 1 0 0,-2 0 0 0 0,-7 37-86 0 0,-8 19 79 0 0,19-112-65 0 0,0-1 8 0 0,13-4 50 0 0,107-95 248 0 0,37-18-259 0 0,-158 117-62 0 0,1 0-1 0 0,-1 1 1 0 0,1-1 0 0 0,0 1-1 0 0,-1-1 1 0 0,1 1-1 0 0,-1-1 1 0 0,1 1 0 0 0,0-1-1 0 0,-1 1 1 0 0,1-1-1 0 0,0 1 1 0 0,0 0 0 0 0,0-1-1 0 0,-1 1 1 0 0,1-1-1 0 0,0 1 1 0 0,0 0 0 0 0,0-1-1 0 0,0 1 1 0 0,0-1-1 0 0,0 1 1 0 0,0 0 0 0 0,0-1-1 0 0,0 1 1 0 0,0-1-1 0 0,1 1 1 0 0,-1 0 0 0 0,0-1-1 0 0,0 1 1 0 0,0-1-1 0 0,1 1 1 0 0,-1-1 0 0 0,0 1-1 0 0,1-1 1 0 0,-1 1-1 0 0,1-1 1 0 0,-1 1 0 0 0,0-1-1 0 0,1 1 1 0 0,-1-1-1 0 0,1 0 1 0 0,-1 1 0 0 0,1-1-1 0 0,-1 0 1 0 0,1 1-1 0 0,-1-1 1 0 0,1 0 0 0 0,0 0-1 0 0,-1 1 1 0 0,1-1-1 0 0,-1 0 1 0 0,1 0 0 0 0,0 0-1 0 0,-1 0 1 0 0,1 0-1 0 0,-1 0 1 0 0,1 0 0 0 0,0 0-1 0 0,-1 0 1 0 0,1 0-1 0 0,-1 0 1 0 0,1 0 0 0 0,0-1-1 0 0,-1 1 1 0 0,1 0-1 0 0,-1 0 1 0 0,1-1 0 0 0,-1 1-1 0 0,1-1 2 0 0,-2 15 27 0 0,-2 46 2 0 0,8 74 21 0 0,28-78-47 0 0,-31-63-11415 0 0,-2 3-308 0 0</inkml:trace>
  <inkml:trace contextRef="#ctx0" brushRef="#br0" timeOffset="453.959">630 877 14539 0 0,'0'0'1751'0'0,"0"0"-284"0"0,0 0-32 0 0,0 0 8 0 0,0 0-99 0 0,0 0-185 0 0,0 0-203 0 0,0 0-183 0 0,0 0-157 0 0,0 0-121 0 0,0 0-109 0 0,0 0-63 0 0,34-5-40 0 0,101-16-22 0 0,-83 2 117 0 0,-46 12-274 0 0,-1 3-53 0 0,0-1 0 0 0,-1 0 0 0 0,0 0 0 0 0,1 0 0 0 0,-2 0 0 0 0,1-1 0 0 0,0 0 0 0 0,-1 0 0 0 0,0 0 0 0 0,-1 0 0 0 0,1 0 0 0 0,-1 0 0 0 0,-1-1 0 0 0,1 1 0 0 0,-1-1 0 0 0,0 1 0 0 0,0-1 0 0 0,-1 0 0 0 0,0 1 0 0 0,0-2-51 0 0,-1 6-12 0 0,-1-1 1 0 0,1 1-1 0 0,-1 0 1 0 0,1-1-1 0 0,-1 1 0 0 0,0 0 1 0 0,0 0-1 0 0,0 0 1 0 0,0 0-1 0 0,0 1 1 0 0,-1-1-1 0 0,1 0 1 0 0,0 1-1 0 0,-1 0 0 0 0,1-1 1 0 0,-1 1-1 0 0,0 0 1 0 0,1 0-1 0 0,-1 1 1 0 0,0-1-1 0 0,1 0 1 0 0,-1 1-1 0 0,0 0 0 0 0,0 0 1 0 0,0 0-1 0 0,1 0 1 0 0,-1 0-1 0 0,0 0 1 0 0,0 1-1 0 0,0-1 1 0 0,1 1-1 0 0,-2 0 12 0 0,-6-1-61 0 0,0 2 17 0 0,1 0 1 0 0,-1 0-1 0 0,0 1 0 0 0,1 0 0 0 0,0 1 1 0 0,0 0-1 0 0,0 1 0 0 0,0-1 0 0 0,1 2 1 0 0,-1-1-1 0 0,1 1 0 0 0,1 0 0 0 0,-1 1 1 0 0,-5 7 43 0 0,-6 2-71 0 0,3-3 17 0 0,1 1-1 0 0,1 1 0 0 0,0 0 1 0 0,1 1-1 0 0,1 0 0 0 0,0 1 0 0 0,1 2 55 0 0,9-17-22 0 0,-1 0-1 0 0,2 1 0 0 0,-1-1 0 0 0,0 1 0 0 0,0-1 0 0 0,1 1 0 0 0,-1 0 1 0 0,1 0-1 0 0,0-1 0 0 0,0 1 0 0 0,0 0 0 0 0,0 0 0 0 0,1 0 0 0 0,-1 0 1 0 0,1 0-1 0 0,0 0 0 0 0,0 1 0 0 0,0-1 0 0 0,0 0 0 0 0,0 0 0 0 0,1 0 1 0 0,-1 0-1 0 0,1 0 0 0 0,0 0 0 0 0,0 0 0 0 0,0 0 0 0 0,0-1 0 0 0,0 1 0 0 0,1 0 1 0 0,-1 0-1 0 0,1-1 0 0 0,0 1 0 0 0,0-1 0 0 0,0 0 0 0 0,0 1 0 0 0,0-1 1 0 0,0 0-1 0 0,1 0 0 0 0,-1 0 0 0 0,1-1 0 0 0,-1 1 0 0 0,1 0 23 0 0,28 4-594 0 0,-1-1 0 0 0,1-1 1 0 0,0-1-1 0 0,0-2 0 0 0,0-1 0 0 0,24-3 594 0 0,-42 2-388 0 0,65-7-2939 0 0,-28 1-2113 0 0,-32 4 1927 0 0,2-1-6532 0 0</inkml:trace>
  <inkml:trace contextRef="#ctx0" brushRef="#br0" timeOffset="695.161">1172 962 6713 0 0,'0'0'3036'0'0,"0"0"-1016"0"0,0 0-375 0 0,0 0-34 0 0,0 0-68 0 0,0 0-166 0 0,0 0-230 0 0,0 0-189 0 0,0 0-112 0 0,0 0-28 0 0,0 0 19 0 0,0 0 14 0 0,-6 8-12 0 0,-18 27-36 0 0,25-34 2061 0 0,18-20-1947 0 0,201-289 937 0 0,-219 309-1938 0 0,-1-1 1 0 0,0 1-1 0 0,0-1 1 0 0,0 1-1 0 0,0-1 1 0 0,1 0-1 0 0,-1 1 1 0 0,0-1-1 0 0,0 0 1 0 0,1 1-1 0 0,-1-1 1 0 0,0 0-1 0 0,0 1 1 0 0,1-1-1 0 0,-1 0 1 0 0,0 1-1 0 0,1-1 0 0 0,-1 0 1 0 0,1 0-1 0 0,-1 0 1 0 0,0 1-1 0 0,1-1 1 0 0,-1 0-1 0 0,1 0 1 0 0,-1 0-1 0 0,1 0 1 0 0,-1 0-1 0 0,0 0 1 0 0,1 0-1 0 0,-1 0 1 0 0,1 0-1 0 0,-1 0 1 0 0,1 0-1 0 0,-1 0 1 0 0,1 0-1 0 0,-1 0 1 0 0,0 0-1 0 0,1 0 1 0 0,-1 0-1 0 0,1-1 1 0 0,-1 1-1 0 0,0 0 1 0 0,1 0-1 0 0,-1 0 1 0 0,1-1-1 0 0,-1 1 1 0 0,0 0-1 0 0,1-1 1 0 0,-1 1-1 0 0,0 0 1 0 0,0-1-1 0 0,1 1 1 0 0,-1 0-1 0 0,0-1 1 0 0,0 1-1 0 0,1 0 1 0 0,-1-1 83 0 0,-9 38-9225 0 0,3-29-2660 0 0</inkml:trace>
  <inkml:trace contextRef="#ctx0" brushRef="#br0" timeOffset="1051.855">1516 870 6417 0 0,'0'0'3049'0'0,"0"0"-551"0"0,0 0-299 0 0,0 0-125 0 0,0 0-140 0 0,0 0-189 0 0,0 0-202 0 0,0 0-225 0 0,0 0-178 0 0,0 0-149 0 0,0 0-148 0 0,35 5-138 0 0,108 13-119 0 0,-75-22 160 0 0,-57-1-548 0 0,-5 4-121 0 0,1 0 0 0 0,-1 0 0 0 0,0-1 0 0 0,0 0 0 0 0,0-1 0 0 0,0 1 0 0 0,0-1-1 0 0,-1 0 1 0 0,1 0 0 0 0,-1-1 0 0 0,1 0 0 0 0,-1 0 0 0 0,-1 0 0 0 0,1 0 0 0 0,0-1 0 0 0,-1 0 0 0 0,0 0 0 0 0,0 0 0 0 0,-1 0 0 0 0,1-1 0 0 0,-1 1 0 0 0,-1-1 0 0 0,1 0-1 0 0,-1 0 1 0 0,1 0 0 0 0,-2 0 0 0 0,1-1 0 0 0,-1 1 0 0 0,0-2-77 0 0,-3 5-9 0 0,0 0 0 0 0,0 1 0 0 0,0-1 0 0 0,0 0 0 0 0,-1 1 0 0 0,1 0 0 0 0,-1-1-1 0 0,0 1 1 0 0,1 0 0 0 0,-1 0 0 0 0,0 1 0 0 0,0-1 0 0 0,-1 1 0 0 0,1-1 0 0 0,0 1 0 0 0,0 0 0 0 0,-1 0 0 0 0,1 0 0 0 0,0 1 0 0 0,-1-1-1 0 0,1 1 1 0 0,-1 0 0 0 0,1 0 0 0 0,-1 0 0 0 0,1 0 0 0 0,-1 1 9 0 0,-8 0-41 0 0,0 0-1 0 0,0 1 1 0 0,0 1-1 0 0,0 0 1 0 0,1 1-1 0 0,-1 0 1 0 0,1 1-1 0 0,0 0 0 0 0,0 0 1 0 0,1 1-1 0 0,-1 1 1 0 0,1 0-1 0 0,1 0 1 0 0,-1 1-1 0 0,1 0 1 0 0,1 1-1 0 0,-1 0 1 0 0,1 0-1 0 0,1 1 1 0 0,0 0-1 0 0,0 0 1 0 0,1 1-1 0 0,1-1 1 0 0,-4 9 41 0 0,7-14-2 0 0,1-1 0 0 0,-1 0 0 0 0,1 0 0 0 0,0 1 1 0 0,0-1-1 0 0,0 1 0 0 0,1-1 0 0 0,0 1 0 0 0,-1-1 0 0 0,2 1 0 0 0,-1-1 0 0 0,0 1 1 0 0,1-1-1 0 0,0 1 0 0 0,0-1 0 0 0,0 1 0 0 0,1-1 0 0 0,-1 0 0 0 0,1 0 1 0 0,0 0-1 0 0,1 0 0 0 0,-1 0 0 0 0,0 0 0 0 0,1 0 0 0 0,0-1 0 0 0,0 1 0 0 0,0-1 1 0 0,0 0-1 0 0,1 0 0 0 0,2 2 2 0 0,19 8 3 0 0,1-1 1 0 0,1 0 0 0 0,0-2-1 0 0,0-2 1 0 0,1 0-1 0 0,0-2 1 0 0,1-1-1 0 0,-1-1 1 0 0,1-1-1 0 0,0-2 1 0 0,17-1-4 0 0,-14 2-79 0 0,45-2-1350 0 0,-28-7-7034 0 0,-38 3-3725 0 0</inkml:trace>
</inkml:ink>
</file>

<file path=ppt/ink/ink39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3:51.4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178 0 11418 0 0,'0'0'2125'0'0,"0"0"-478"0"0,0 0-280 0 0,0 0-4 0 0,0 0 14 0 0,0 0-80 0 0,0 0-224 0 0,0 0-243 0 0,0 0-214 0 0,0 0-165 0 0,0 0-110 0 0,0 0-72 0 0,7 34 1300 0 0,-6 1-1447 0 0,-1 0 1 0 0,-2 0-1 0 0,-2-1 1 0 0,-1 1-1 0 0,-2-1 0 0 0,-1 0 1 0 0,-1-1-1 0 0,-2 0 1 0 0,-2 0-1 0 0,0-1 1 0 0,-3-1-1 0 0,-3 5-122 0 0,-28 71 93 0 0,40-87-48 0 0,1 0 0 0 0,1-1 0 0 0,0 2 0 0 0,2-1 0 0 0,0 0 1 0 0,2 1-1 0 0,0 0 0 0 0,1 5-45 0 0,1-24 35 0 0,0-1 0 0 0,1 1 0 0 0,-1-1-1 0 0,1 1 1 0 0,-1-1 0 0 0,1 0 0 0 0,-1 0 0 0 0,1 1 0 0 0,-1-1 0 0 0,1 0 0 0 0,0 0 0 0 0,0-1-1 0 0,0 1 1 0 0,0 0 0 0 0,-1-1 0 0 0,1 1 0 0 0,0-1 0 0 0,0 1 0 0 0,0-1 0 0 0,0 0 0 0 0,0 0-1 0 0,0 0 1 0 0,0 0 0 0 0,0 0 0 0 0,2-1-35 0 0,142-13 1240 0 0,-106 10-1104 0 0,-39 4-170 0 0,-1 0-58 0 0,0 0-3 0 0,0 0-45 0 0,0 0-68 0 0,0 0-65 0 0,0 0-161 0 0,5 2-4631 0 0,-3-1-4752 0 0,-2-1-1939 0 0</inkml:trace>
</inkml:ink>
</file>

<file path=ppt/ink/ink39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3:51.7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18036 0 0,'0'0'1830'0'0,"0"0"-676"0"0,0 0-357 0 0,0 0 42 0 0,0 0 99 0 0,0 0 27 0 0,0 0-85 0 0,0 0-159 0 0,0 0-135 0 0,0 0-110 0 0,0 0-64 0 0,0 0-61 0 0,0 0-41 0 0,4 26-46 0 0,12 80-76 0 0,-12 61 26 0 0,-4-165 133 0 0,0 7-1961 0 0,12-6-10689 0 0,-8-6 529 0 0</inkml:trace>
</inkml:ink>
</file>

<file path=ppt/ink/ink39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3:54.9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14 181 14643 0 0,'0'0'2457'0'0,"0"0"-810"0"0,0 0-343 0 0,0 0 18 0 0,0 0-18 0 0,0 0-167 0 0,0 0-218 0 0,0 0-201 0 0,0 0-195 0 0,0 0-143 0 0,0 0-74 0 0,0 0-32 0 0,0 0-61 0 0,-3-1 10 0 0,-7-1 45 0 0,25 3 106 0 0,17 1 115 0 0,232-16 703 0 0,-97-5-1052 0 0,-166 19-127 0 0,-1 0 14 0 0,0 0 37 0 0,0 0-3 0 0,-16-7 265 0 0,-7-4-536 0 0,-45-32 279 0 0,50-11-4340 0 0,18 48 3103 0 0,-1-5-2478 0 0,2 4-1646 0 0,0-1-7105 0 0</inkml:trace>
</inkml:ink>
</file>

<file path=ppt/ink/ink39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3:52.4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0 162 17660 0 0,'0'0'1625'0'0,"0"0"-476"0"0,0 0-241 0 0,0 0 0 0 0,0 0-22 0 0,0 0-108 0 0,0 0-116 0 0,0 0-113 0 0,0 0-55 0 0,0 0-30 0 0,0 0-55 0 0,0 0-51 0 0,0 0-33 0 0,22 3-35 0 0,137 9 415 0 0,73-23-13 0 0,-171 0-1311 0 0,-57 10-275 0 0,6-1 273 0 0,-8 1-4209 0 0,-2 1-4445 0 0,-2 0-2004 0 0</inkml:trace>
  <inkml:trace contextRef="#ctx0" brushRef="#br0" timeOffset="214.86">103 335 16460 0 0,'0'0'3330'0'0,"0"0"-2049"0"0,0 0-747 0 0,0 0 60 0 0,0 0 187 0 0,0 0 115 0 0,0 0-43 0 0,0 0-146 0 0,0 0-152 0 0,0 0-142 0 0,0 0-135 0 0,0 0-89 0 0,0 0-81 0 0,30 4-64 0 0,94 14-61 0 0,-15-13-1243 0 0,-58-15-7188 0 0,-41 8 5440 0 0,5-2-8978 0 0</inkml:trace>
  <inkml:trace contextRef="#ctx0" brushRef="#br0" timeOffset="882.968">632 597 17428 0 0,'0'0'2033'0'0,"0"0"-990"0"0,0 0-340 0 0,0 0 153 0 0,0 0 117 0 0,0 0-13 0 0,0 0-139 0 0,0 0-198 0 0,0 0-168 0 0,0 0-102 0 0,0 0-77 0 0,0 0-53 0 0,18-29-19 0 0,58-90 0 0 0,97-124 936 0 0,-168 236-1131 0 0,1 0 0 0 0,0 1-1 0 0,0-1 1 0 0,1 1-1 0 0,-1 0 1 0 0,1 1 0 0 0,1 0-1 0 0,-1 0 1 0 0,1 0-1 0 0,-1 1 1 0 0,7-2-9 0 0,-12 7-14 0 0,-1 0 0 0 0,0 0-1 0 0,1 0 1 0 0,-1 0 0 0 0,0 0 0 0 0,0 0-1 0 0,0 1 1 0 0,0-1 0 0 0,0 0-1 0 0,0 1 1 0 0,0-1 0 0 0,0 0 0 0 0,0 1-1 0 0,-1 0 1 0 0,1-1 0 0 0,-1 1 0 0 0,1-1-1 0 0,-1 1 1 0 0,1 0 0 0 0,-1-1 0 0 0,0 1-1 0 0,0 0 1 0 0,0-1 0 0 0,0 1 0 0 0,0 0-1 0 0,0-1 1 0 0,0 1 0 0 0,-1 0 0 0 0,1-1-1 0 0,-1 1 1 0 0,1-1 0 0 0,-1 1 14 0 0,1 5-7 0 0,-4 113-50 0 0,4-118 56 0 0,0-1 0 0 0,0 1 0 0 0,0-1 0 0 0,0 1 0 0 0,1-1 0 0 0,-1 1 1 0 0,0-1-1 0 0,1 0 0 0 0,-1 1 0 0 0,1-1 0 0 0,-1 1 0 0 0,1-1 0 0 0,0 0 0 0 0,-1 0 0 0 0,1 1 0 0 0,0-1 0 0 0,0 0 1 0 0,0 0-1 0 0,0 0 0 0 0,0 0 0 0 0,0 0 0 0 0,0 0 0 0 0,0 0 0 0 0,1 0 0 0 0,-1-1 0 0 0,0 1 0 0 0,1 0 0 0 0,-1-1 1 0 0,0 1-1 0 0,1-1 0 0 0,-1 1 0 0 0,0-1 0 0 0,1 0 0 0 0,-1 1 0 0 0,1-1 0 0 0,-1 0 0 0 0,1 0 0 0 0,-1 0 0 0 0,1 0 0 0 0,-1 0 1 0 0,1-1-1 0 0,-1 1 0 0 0,0 0 0 0 0,1-1 0 0 0,0 0 1 0 0,63-25 210 0 0,-32-1-152 0 0,-2-2-1 0 0,-1-1 0 0 0,-1-1 0 0 0,-2-2 1 0 0,-1-1-1 0 0,18-31-57 0 0,-36 54 7 0 0,6-4 26 0 0,-13 14-18 0 0,-1 1 0 0 0,-21 122 185 0 0,16-98-238 0 0,1 0-1 0 0,1 1 1 0 0,0-1 0 0 0,2 1 0 0 0,2-1-1 0 0,1 21 39 0 0,18 0-1516 0 0,-8-35-2030 0 0,0-6-4341 0 0,-8-4-3658 0 0</inkml:trace>
  <inkml:trace contextRef="#ctx0" brushRef="#br0" timeOffset="1136.955">1554 291 19860 0 0,'0'0'1335'0'0,"0"0"-720"0"0,0 0-195 0 0,0 0 108 0 0,0 0 99 0 0,0 0 13 0 0,0 0-98 0 0,0 0-128 0 0,0 0-100 0 0,0 0-100 0 0,0 0-111 0 0,0 0-36 0 0,0 0-37 0 0,-2 32-35 0 0,-7 100-28 0 0,8-71-1190 0 0,11-51-2129 0 0,0-9-6592 0 0,-9-1 8767 0 0,-1 0-8798 0 0</inkml:trace>
  <inkml:trace contextRef="#ctx0" brushRef="#br0" timeOffset="1541.12">1644 0 15563 0 0,'0'0'2852'0'0,"0"0"-819"0"0,0 0-598 0 0,0 0-329 0 0,0 0-255 0 0,0 0-263 0 0,0 0-236 0 0,0 0-159 0 0,0 0-94 0 0,0 0-32 0 0,0 0 18 0 0,0 0 12 0 0,0 0-2 0 0,0 21 29 0 0,2 67-31 0 0,21 26 98 0 0,-15-93-165 0 0,88 213 27 0 0,-96-233-32 0 0,0 0 0 0 0,0-1 0 0 0,0 1 0 0 0,0 0 0 0 0,0 0 1 0 0,0-1-1 0 0,0 1 0 0 0,1 0 0 0 0,-1-1 0 0 0,0 1 0 0 0,0 0 0 0 0,1 0 0 0 0,-1-1 1 0 0,0 1-1 0 0,1 0 0 0 0,-1-1 0 0 0,0 1 0 0 0,1-1 0 0 0,-1 1 0 0 0,1 0 0 0 0,-1-1 1 0 0,1 1-1 0 0,-1-1 0 0 0,1 1 0 0 0,0-1 0 0 0,-1 1 0 0 0,1-1 0 0 0,-1 0 0 0 0,1 1 1 0 0,0-1-1 0 0,-1 0 0 0 0,1 0 0 0 0,0 1 0 0 0,0-1 0 0 0,-1 0 0 0 0,1 0 0 0 0,0 0 1 0 0,0 0-1 0 0,-1 0 0 0 0,1 0 0 0 0,0 0 0 0 0,0 0 0 0 0,-1 0 0 0 0,1 0 0 0 0,0 0 1 0 0,0-1-1 0 0,-1 1 0 0 0,1 0 0 0 0,0 0 0 0 0,-1-1 0 0 0,1 1 0 0 0,0-1 0 0 0,-1 1 1 0 0,1 0-1 0 0,-1-1 0 0 0,1 1 0 0 0,-1-1 0 0 0,1 1 0 0 0,-1-1 0 0 0,1 0 0 0 0,-1 1 1 0 0,1-1-1 0 0,-1 1 0 0 0,1-1 0 0 0,-1 0 0 0 0,0 1 0 0 0,0-1 0 0 0,1 0 0 0 0,-1 0-20 0 0,15-29 370 0 0,-1-1 0 0 0,-1 0 1 0 0,-1-2-1 0 0,-3 1 1 0 0,2-8-372 0 0,35-104 163 0 0,8 26-630 0 0,-51 111 1130 0 0,-2 3-3422 0 0,-8 8-12138 0 0,3 3 2976 0 0</inkml:trace>
  <inkml:trace contextRef="#ctx0" brushRef="#br0" timeOffset="1786.676">2156 335 24853 0 0,'0'0'514'0'0,"0"0"-298"0"0,0 0 3 0 0,0 0 73 0 0,0 0 42 0 0,0 0-14 0 0,0 0-88 0 0,0 0-94 0 0,0 0-53 0 0,0 0-25 0 0,0 0-26 0 0,0 0-5 0 0,-4 31-37 0 0,-11 96-50 0 0,14-90-43 0 0,8-35-154 0 0,-3-4-87 0 0,3 3-777 0 0,10-2-2807 0 0,-8-2-4910 0 0,-5-1-2965 0 0</inkml:trace>
</inkml:ink>
</file>

<file path=ppt/ink/ink39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3:55.9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1 306 4081 0 0,'0'0'3157'0'0,"0"0"-1250"0"0,0 0-508 0 0,0 0-78 0 0,0 0 58 0 0,0 0 51 0 0,0 0-14 0 0,0 0-96 0 0,0 0-149 0 0,0 0-170 0 0,15-4-140 0 0,114-26 1308 0 0,-112 25-1901 0 0,-1 2 0 0 0,1 0 0 0 0,0 0 1 0 0,0 2-1 0 0,0 0 0 0 0,0 1 1 0 0,1 1-1 0 0,-1 0 0 0 0,0 1 1 0 0,7 3-269 0 0,13 10 784 0 0,-63-23-33 0 0,-71-61-967 0 0,-24-34-1408 0 0,89 61-1978 0 0,9-4-4577 0 0,20 34-3054 0 0</inkml:trace>
</inkml:ink>
</file>

<file path=ppt/ink/ink39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3:58.7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82 0 12779 0 0,'0'0'1915'0'0,"0"0"-312"0"0,0 0-212 0 0,0 0-43 0 0,0 0 7 0 0,0 0-107 0 0,0 0-177 0 0,0 0-223 0 0,0 0-224 0 0,0 0-186 0 0,0 0-151 0 0,0 0-105 0 0,0 0-26 0 0,-2 3 39 0 0,-2 6-87 0 0,1 1-1 0 0,1-1 1 0 0,0 0 0 0 0,0 1-1 0 0,1 0 1 0 0,0-1-1 0 0,0 1 1 0 0,1 0 0 0 0,1-1-1 0 0,0 1 1 0 0,1 4-108 0 0,-1 23 164 0 0,-3 36 18 0 0,-3 0 0 0 0,-3 0 0 0 0,-8 24-182 0 0,7-50 34 0 0,-19 167 72 0 0,78-206 257 0 0,-28-10-223 0 0,0 0 1 0 0,0-2-1 0 0,0-1 1 0 0,0 0-1 0 0,-1-2 1 0 0,9-4-141 0 0,101-22 286 0 0,-94 28-1195 0 0,-38 1-984 0 0,0-1-1144 0 0,1 3-2758 0 0,0-1-5200 0 0</inkml:trace>
</inkml:ink>
</file>

<file path=ppt/ink/ink39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3:59.1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 12 12715 0 0,'0'0'1827'0'0,"0"0"-186"0"0,0 0-172 0 0,0 0-17 0 0,0 0-62 0 0,0 0-139 0 0,0 0-207 0 0,0 0-244 0 0,0 0-256 0 0,0 0-166 0 0,0 0-130 0 0,0 0-75 0 0,0 0 8 0 0,2-1-3 0 0,162-9 1270 0 0,-163 10-1445 0 0,1 0-1 0 0,-1-1 1 0 0,0 1-1 0 0,0 0 1 0 0,1 0-1 0 0,-1 1 1 0 0,0-1-1 0 0,0 0 1 0 0,1 0-1 0 0,-1 1 1 0 0,0-1 0 0 0,0 0-1 0 0,1 1 1 0 0,-1 0-1 0 0,0-1 1 0 0,0 1-1 0 0,0 0 1 0 0,0-1-1 0 0,0 1 1 0 0,0 0-1 0 0,0 0 1 0 0,0 0-1 0 0,0 0 1 0 0,0 0 0 0 0,-1 0-1 0 0,1 0 1 0 0,0 0-1 0 0,-1 0 1 0 0,1 0-1 0 0,0 0 1 0 0,-1 0-1 0 0,0 1 1 0 0,1-1-1 0 0,-1 0 1 0 0,0 0-1 0 0,1 1 1 0 0,-1-1 0 0 0,0 0-1 0 0,0 1 1 0 0,0-1-1 0 0,0 0 1 0 0,0 0-1 0 0,0 1 1 0 0,-1-1-1 0 0,1 0 1 0 0,0 0-1 0 0,-1 1 1 0 0,1-1-1 0 0,-1 0 1 0 0,1 0 0 0 0,-1 1-3 0 0,-33 59 295 0 0,-158 113 139 0 0,192-173-430 0 0,0-1 0 0 0,0 1-1 0 0,0 0 1 0 0,-1-1 0 0 0,1 1 0 0 0,0 0 0 0 0,0-1-1 0 0,0 1 1 0 0,0 0 0 0 0,0-1 0 0 0,0 1 0 0 0,0 0 0 0 0,1 0-1 0 0,-1-1 1 0 0,0 1 0 0 0,0-1 0 0 0,0 1 0 0 0,1 0-1 0 0,-1-1 1 0 0,0 1 0 0 0,1 0 0 0 0,-1-1 0 0 0,0 1 0 0 0,1-1-1 0 0,-1 1 1 0 0,1-1 0 0 0,-1 1 0 0 0,1-1 0 0 0,-1 1 0 0 0,1-1-1 0 0,0 0 1 0 0,-1 1 0 0 0,1-1 0 0 0,-1 0 0 0 0,1 1-1 0 0,0-1 1 0 0,-1 0 0 0 0,1 0 0 0 0,0 0 0 0 0,-1 1 0 0 0,1-1-1 0 0,0 0 1 0 0,-1 0 0 0 0,1 0 0 0 0,0 0 0 0 0,-1 0-1 0 0,1 0 1 0 0,0 0 0 0 0,-1 0 0 0 0,1-1 0 0 0,0 1-4 0 0,43 5 216 0 0,-18-4-121 0 0,0-3 1 0 0,0 0-1 0 0,0-1 1 0 0,-1-2 0 0 0,1 0-1 0 0,7-4-95 0 0,-29 8-94 0 0,11-8-1394 0 0,-16 4-2771 0 0,-4-2-3839 0 0,1 3-4120 0 0</inkml:trace>
</inkml:ink>
</file>

<file path=ppt/ink/ink39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3:57.8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476 229 0 0 0,'0'0'768'0'0,"0"0"-166"0"0,0 0-36 0 0,0 0 172 0 0,0 0 278 0 0,0 0 268 0 0,0 0 131 0 0,0 0-25 0 0,0 0-156 0 0,0 0-172 0 0,0 0-141 0 0,8-4-106 0 0,24-14 13 0 0,-24 14 31 0 0,-8 4 39 0 0,0 0 45 0 0,0 0 1 0 0,0 0-45 0 0,-23 10 2568 0 0,-15 2-2583 0 0,-9 3-850 0 0,-271 99 1749 0 0,242-88-1053 0 0,120-7-773 0 0,135 7 278 0 0,-177-27-231 0 0,0 1 0 0 0,1-1 1 0 0,-1 1-1 0 0,0 0 0 0 0,0 0 1 0 0,1 0-1 0 0,-1 0 0 0 0,0 0 1 0 0,1 1-1 0 0,-1-1 0 0 0,0 1 1 0 0,0-1-1 0 0,1 1 0 0 0,-1 0 1 0 0,0 0-1 0 0,0 0 0 0 0,0 0 1 0 0,0 0-1 0 0,0 0 0 0 0,0 1 1 0 0,0-1-1 0 0,-1 1 0 0 0,1-1 1 0 0,0 1-1 0 0,-1 0 0 0 0,1 0 0 0 0,-1 0 1 0 0,0-1-1 0 0,1 1 0 0 0,-1 0 1 0 0,0 1-1 0 0,0-1 0 0 0,-1 0 1 0 0,1 0-1 0 0,0 0 0 0 0,-1 1 1 0 0,1-1-1 0 0,-1 0 0 0 0,1 0 1 0 0,-1 1-1 0 0,0-1 0 0 0,0 0 1 0 0,0 1-1 0 0,-1-1 0 0 0,1 0 1 0 0,-1 1-5 0 0,-8 13 45 0 0,-1-1 1 0 0,-1 0 0 0 0,0-1 0 0 0,-1 0-1 0 0,0-1 1 0 0,-1-1 0 0 0,-1 1 0 0 0,-8 4-46 0 0,2 1 26 0 0,-142 117 400 0 0,161-135-421 0 0,0 1-1 0 0,0-1 0 0 0,0 1 0 0 0,1-1 0 0 0,-1 1 1 0 0,0 0-1 0 0,0-1 0 0 0,0 1 0 0 0,1 0 0 0 0,-1 0 1 0 0,1 0-1 0 0,-1 0 0 0 0,0-1 0 0 0,1 1 1 0 0,-1 0-1 0 0,1 0 0 0 0,0 0 0 0 0,-1 0 0 0 0,1 0 1 0 0,0 0-1 0 0,0 0 0 0 0,-1 0 0 0 0,1 0 0 0 0,0 1 1 0 0,0-1-1 0 0,0 0 0 0 0,0 0 0 0 0,1 0 0 0 0,-1 0 1 0 0,0 0-1 0 0,0 0 0 0 0,1 0 0 0 0,-1 0 1 0 0,0 0-1 0 0,1 0 0 0 0,-1 0 0 0 0,1 0 0 0 0,-1-1 1 0 0,1 1-1 0 0,-1 0 0 0 0,1 0 0 0 0,0 0 0 0 0,0 0 1 0 0,-1-1-1 0 0,1 1 0 0 0,0 0 0 0 0,0-1 0 0 0,0 1 1 0 0,0-1-1 0 0,0 1 0 0 0,-1-1 0 0 0,1 1 0 0 0,0-1 1 0 0,0 0-1 0 0,0 1 0 0 0,0-1 0 0 0,0 0 1 0 0,1 0-1 0 0,-1 0 0 0 0,0 0 0 0 0,0 0 0 0 0,0 0 1 0 0,0 0-1 0 0,1 0-4 0 0,25 8 66 0 0,0 0 0 0 0,1-2 1 0 0,0-2-1 0 0,0 0 0 0 0,0-2 1 0 0,1-1-1 0 0,17-1-66 0 0,-45 0-233 0 0,-1 0-97 0 0,0 0-99 0 0,0 0-94 0 0,-9-30-3598 0 0,-30-113-11986 0 0,34 124 11827 0 0</inkml:trace>
  <inkml:trace contextRef="#ctx0" brushRef="#br0" timeOffset="300.553">141 1 5105 0 0,'0'0'3197'0'0,"0"0"-531"0"0,0 0-434 0 0,0 0-313 0 0,0 0-258 0 0,0 0-206 0 0,0 0-197 0 0,0 0-179 0 0,0 0-160 0 0,0 0-189 0 0,0 0-191 0 0,0 0-163 0 0,0 0-79 0 0,-15 0 6 0 0,-45 5 22 0 0,58-4-303 0 0,0 1 0 0 0,1-1 0 0 0,0 1 0 0 0,-1-1 0 0 0,1 1 0 0 0,0-1 1 0 0,0 1-1 0 0,0 0 0 0 0,0-1 0 0 0,0 1 0 0 0,0 0 0 0 0,0 0 0 0 0,1 0 0 0 0,-1 0 0 0 0,1-1 0 0 0,-1 1 0 0 0,1 0 0 0 0,0 0 0 0 0,-1 0 0 0 0,1 0 0 0 0,0 0 0 0 0,1 0 0 0 0,-1 0 0 0 0,0 0 1 0 0,0 0-1 0 0,1 0 0 0 0,-1 0 0 0 0,2 1-22 0 0,-2 6 98 0 0,59 226 1435 0 0,-40-166-1281 0 0,19 64 47 0 0,-5 2 0 0 0,-7 1 0 0 0,3 63-299 0 0,-27-47 186 0 0,-4-184-5592 0 0,2-1-5840 0 0,0 25 253 0 0</inkml:trace>
</inkml:ink>
</file>

<file path=ppt/ink/ink39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4:01.0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0 177 1288 0 0,'0'0'1225'0'0,"0"0"-263"0"0,0 0 95 0 0,0 0 332 0 0,0 0 372 0 0,0 0 146 0 0,0 0-114 0 0,0 0-308 0 0,0 0-420 0 0,0 0-294 0 0,0 0-167 0 0,0 0-62 0 0,0 0-21 0 0,3-1-6 0 0,141-20 4699 0 0,-58 10-4203 0 0,28-1-241 0 0,0 6-1 0 0,38 5-769 0 0,-152 1 22 0 0,0 0 18 0 0,0 0 44 0 0,0 0 38 0 0,0 0 46 0 0,0 0 40 0 0,-85-3 1447 0 0,-8-19-1551 0 0,40 3-61 0 0,43 17-38 0 0,0-1 1 0 0,0 0-1 0 0,0-1 1 0 0,1 0-1 0 0,0 0 1 0 0,0-1-1 0 0,0 0 1 0 0,0-1-1 0 0,-7-6-5 0 0,-1-20-356 0 0,17 31-29 0 0,0 1-252 0 0,12 1-3698 0 0,2 6-2399 0 0,-10-4 3005 0 0,4 1-7239 0 0</inkml:trace>
</inkml:ink>
</file>

<file path=ppt/ink/ink3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5:43.3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149 759 8018 0 0,'0'0'2479'0'0,"0"0"-439"0"0,0 0-182 0 0,0 0-72 0 0,0 0-137 0 0,0 0-232 0 0,0 0-332 0 0,0 0-282 0 0,0 0-191 0 0,0 0-138 0 0,0 0-63 0 0,0 0-34 0 0,0 0-22 0 0,0 0-13 0 0,0 0-16 0 0,0 0-34 0 0,0 0-44 0 0,0 0-21 0 0,0 30 893 0 0,-3 319 474 0 0,-1-224-1425 0 0,7-265 1006 0 0,4 99-1164 0 0,2 1 0 0 0,1 0 1 0 0,2 0-1 0 0,1 1 0 0 0,3 1 0 0 0,1 0 1 0 0,18-29-12 0 0,27-13 48 0 0,-61 79-47 0 0,0 1 0 0 0,1-1 0 0 0,-1 1 0 0 0,0-1 0 0 0,1 1 0 0 0,-1-1 0 0 0,0 1 0 0 0,1 0 0 0 0,-1 0 0 0 0,1 0 0 0 0,-1 0 0 0 0,0 0 0 0 0,1 0 0 0 0,-1 0 0 0 0,1 0 0 0 0,-1 0 0 0 0,1 1 0 0 0,-1-1 0 0 0,0 0 0 0 0,1 1 0 0 0,-1-1 0 0 0,0 1 0 0 0,0 0 0 0 0,1-1 0 0 0,-1 1 0 0 0,0 0 0 0 0,0 0 0 0 0,0 0 0 0 0,0 0 0 0 0,0 0 0 0 0,0 0 0 0 0,0 0 0 0 0,0 0 0 0 0,0 1-1 0 0,46 75 235 0 0,-20-29-4 0 0,-27-48-215 0 0,0 0 10 0 0,0 0-27 0 0,0 0-6 0 0,0 0 23 0 0,0 0-20 0 0,0 0 8 0 0,-42 1-2366 0 0,32-1-2567 0 0,1-1-4379 0 0,5 1-2963 0 0</inkml:trace>
  <inkml:trace contextRef="#ctx0" brushRef="#br0" timeOffset="873.81">98 527 5065 0 0,'0'0'3061'0'0,"0"0"-830"0"0,0 0-509 0 0,0 0-127 0 0,0 0-50 0 0,0 0-164 0 0,0 0-219 0 0,0 0-232 0 0,0 0-182 0 0,0 0-86 0 0,0 0-34 0 0,0 0 11 0 0,0 0-15 0 0,-8 2-30 0 0,-23 8-51 0 0,24-7-63 0 0,7-3-62 0 0,0 0-49 0 0,0 0-15 0 0,0 0-26 0 0,0 0-3 0 0,0 0-10 0 0,0 0-30 0 0,26-3 1149 0 0,42-7-837 0 0,1 3 0 0 0,0 4 0 0 0,52 3-597 0 0,-50 1 136 0 0,-63 2-55 0 0,-21-3 369 0 0,-91-87-725 0 0,18-2-1585 0 0,81 73-1123 0 0,6 6-8083 0 0,2 10-398 0 0</inkml:trace>
  <inkml:trace contextRef="#ctx0" brushRef="#br0" timeOffset="1503.231">33 240 0 0 0,'0'0'397'0'0,"0"0"904"0"0,0 0 466 0 0,0 0 288 0 0,0 0 91 0 0,0 0-115 0 0,0 0-200 0 0,0 0-234 0 0,0 0-179 0 0,0 0-124 0 0,0 0-99 0 0,-5-1-111 0 0,-17-1-105 0 0,16 1-115 0 0,6 1-83 0 0,0 0-52 0 0,0 0-49 0 0,0 0-47 0 0,0 0-38 0 0,0 0-31 0 0,0 0-42 0 0,0 0-42 0 0,0 0-43 0 0,25 0 1877 0 0,133-15-548 0 0,-31 2-1037 0 0,-101 12-5390 0 0,0 1-5129 0 0,-21 0-2371 0 0</inkml:trace>
  <inkml:trace contextRef="#ctx0" brushRef="#br0" timeOffset="2130.195">622 822 3585 0 0,'0'0'2740'0'0,"0"0"-135"0"0,0 0-150 0 0,0 0-169 0 0,0 0-264 0 0,0 0-353 0 0,0 0-338 0 0,0 0-269 0 0,0 0-161 0 0,0 0-80 0 0,0 0-56 0 0,0 0-63 0 0,6 7 958 0 0,102-12 1652 0 0,53-15-2552 0 0,-105 12-456 0 0,-24 5 152 0 0,-21 2-1253 0 0,-10 1-3702 0 0,-9-3-5487 0 0,6 2-2080 0 0</inkml:trace>
  <inkml:trace contextRef="#ctx0" brushRef="#br0" timeOffset="2492.897">797 601 11050 0 0,'0'0'2466'0'0,"0"0"-815"0"0,0 0-384 0 0,0 0 27 0 0,0 0 95 0 0,0 0-10 0 0,0 0-206 0 0,0 0-336 0 0,0 0-265 0 0,0 0-181 0 0,0 0-82 0 0,0 0 55 0 0,0 0 94 0 0,0 5 66 0 0,4 273 3832 0 0,-8-137-4339 0 0,4-94-2383 0 0,4-51-4391 0 0,0 1-5199 0 0</inkml:trace>
  <inkml:trace contextRef="#ctx0" brushRef="#br0" timeOffset="6783.955">1072 273 8266 0 0,'0'0'2224'0'0,"0"0"-286"0"0,0 0-64 0 0,0 0 9 0 0,0 0-31 0 0,0 0-149 0 0,0 0-296 0 0,0 0-295 0 0,0 0-243 0 0,0 0-179 0 0,0 0-116 0 0,0 0-78 0 0,0 0-48 0 0,-9-3-55 0 0,-23-12 394 0 0,233 0 1899 0 0,30 11-1117 0 0,-254-30-1435 0 0,14 23-301 0 0,2-2-1 0 0,0 1 0 0 0,1-1 1 0 0,0 0-1 0 0,0 0 0 0 0,2-1 1 0 0,-1 1-1 0 0,0-11 168 0 0,-1-36-7970 0 0,6 45-4598 0 0</inkml:trace>
  <inkml:trace contextRef="#ctx0" brushRef="#br0" timeOffset="3767.965">1337 667 0 0 0,'0'0'321'0'0,"0"0"770"0"0,0 0 302 0 0,0 0 36 0 0,0 0-39 0 0,0 0-85 0 0,0 0-40 0 0,0 0 35 0 0,0 0 72 0 0,1 1 150 0 0,5 2 10822 0 0,-15 160-9692 0 0,3-102-2491 0 0,-6 167 564 0 0,11-275-391 0 0,14-141-156 0 0,-3 146-171 0 0,1 1 1 0 0,3 1-1 0 0,1 0 0 0 0,2 0 0 0 0,14-22-7 0 0,49-55-7 0 0,-79 116 10 0 0,1 0-1 0 0,-1-1 0 0 0,0 1 0 0 0,1 0 0 0 0,-1 0 0 0 0,1 0 0 0 0,0 0 1 0 0,-1 1-1 0 0,1-1 0 0 0,0 0 0 0 0,-1 1 0 0 0,1-1 0 0 0,0 1 0 0 0,0-1 0 0 0,0 1 1 0 0,-1 0-1 0 0,1 0 0 0 0,0 0 0 0 0,0 0 0 0 0,0 0 0 0 0,0 0 0 0 0,-1 1 0 0 0,1-1 1 0 0,0 0-1 0 0,0 1 0 0 0,-1 0 0 0 0,1-1 0 0 0,0 1 0 0 0,-1 0 0 0 0,1 0 0 0 0,-1 0 1 0 0,1 0-1 0 0,-1 0 0 0 0,1 0 0 0 0,-1 0 0 0 0,1 0 0 0 0,-1 1 0 0 0,0-1 1 0 0,0 1-1 0 0,0-1 0 0 0,0 1 0 0 0,0-1 0 0 0,0 1 0 0 0,0-1 0 0 0,-1 1 0 0 0,1 0 1 0 0,0 0-3 0 0,19 138-467 0 0,-21-140-709 0 0,-1 0-2144 0 0,1 0-3509 0 0,1 0-5290 0 0</inkml:trace>
  <inkml:trace contextRef="#ctx0" brushRef="#br0" timeOffset="4577.929">1701 1090 1952 0 0,'0'0'1862'0'0,"0"0"-47"0"0,0 0 114 0 0,0 0 100 0 0,0 0-39 0 0,0 0-193 0 0,0 0-298 0 0,0 0-279 0 0,0 0-161 0 0,0 0-114 0 0,0 0-63 0 0,0 0-31 0 0,0 0-74 0 0,-5-6-82 0 0,-16-21-87 0 0,-29 21 1559 0 0,-57 64-85 0 0,102-55-2030 0 0,1 0 1 0 0,0 1-1 0 0,0 0 0 0 0,0 0 0 0 0,0 0 1 0 0,1 0-1 0 0,-1 1 0 0 0,1-1 1 0 0,0 1-1 0 0,1 0 0 0 0,-1 0 0 0 0,1 0 1 0 0,0 0-1 0 0,0 0 0 0 0,0 0 1 0 0,1 1-1 0 0,0-1 0 0 0,0 1 0 0 0,0-1 1 0 0,1 1-1 0 0,0-1 0 0 0,0 1 1 0 0,0-1-1 0 0,1 3-52 0 0,1-4 44 0 0,1 0-1 0 0,-1 0 1 0 0,1-1 0 0 0,0 1 0 0 0,0-1 0 0 0,0 1 0 0 0,0-1-1 0 0,0 0 1 0 0,1 0 0 0 0,0-1 0 0 0,-1 1 0 0 0,1-1 0 0 0,0 1-1 0 0,0-1 1 0 0,1-1 0 0 0,-1 1 0 0 0,0 0 0 0 0,0-1-1 0 0,1 0 1 0 0,-1 0 0 0 0,1 0 0 0 0,-1-1 0 0 0,1 0 0 0 0,-1 1-1 0 0,1-1 1 0 0,0-1 0 0 0,-1 1 0 0 0,4-2-44 0 0,71-5 178 0 0,-69 2-414 0 0,1-2-814 0 0,-6-3-6340 0 0,-4 7-273 0 0,0 2-4585 0 0</inkml:trace>
  <inkml:trace contextRef="#ctx0" brushRef="#br0" timeOffset="5224.028">1756 1352 13587 0 0,'0'0'1640'0'0,"0"0"-478"0"0,0 0 33 0 0,0 0 148 0 0,0 0 5 0 0,0 0-186 0 0,0 0-293 0 0,0 0-217 0 0,0 0-130 0 0,0 0-50 0 0,0 0-32 0 0,0 0-29 0 0,13-16-27 0 0,36-47-55 0 0,-19 9 581 0 0,19-4-296 0 0,-48 58-610 0 0,0 0 0 0 0,1-1-1 0 0,-1 1 1 0 0,0 0-1 0 0,0 0 1 0 0,0 0-1 0 0,0 0 1 0 0,0 1 0 0 0,0-1-1 0 0,0 0 1 0 0,0 0-1 0 0,1 1 1 0 0,-1-1-1 0 0,0 0 1 0 0,0 1 0 0 0,0-1-1 0 0,0 1 1 0 0,-1 0-1 0 0,1-1 1 0 0,0 1-1 0 0,0 0 1 0 0,0-1 0 0 0,0 1-1 0 0,-1 0 1 0 0,1 0-1 0 0,0 0 1 0 0,-1 0-1 0 0,1 0 1 0 0,0 0 0 0 0,-1-1-1 0 0,1 1 1 0 0,-1 1-1 0 0,0-1 1 0 0,1 0-1 0 0,-1 0 1 0 0,0 0 0 0 0,0 0-1 0 0,0 0 1 0 0,1 0-1 0 0,-1 0 1 0 0,0 0-1 0 0,0 0 1 0 0,-1 0 0 0 0,1 1-1 0 0,0-1 1 0 0,0 0-1 0 0,0 0 1 0 0,-1 0-1 0 0,1 0 1 0 0,-1 0 0 0 0,1 0-1 0 0,-1 0 1 0 0,1 0-1 0 0,-1 0-3 0 0,4 29 69 0 0,-2-28-68 0 0,0 0 0 0 0,0-1 0 0 0,0 1 0 0 0,0 0 1 0 0,1-1-1 0 0,-1 1 0 0 0,0-1 0 0 0,1 1 0 0 0,-1-1 0 0 0,1 0 0 0 0,-1 0 1 0 0,1 0-1 0 0,0 0 0 0 0,-1 0 0 0 0,1 0 0 0 0,0 0 0 0 0,0 0 0 0 0,-1-1 1 0 0,1 1-1 0 0,0-1 0 0 0,0 1 0 0 0,0-1 0 0 0,0 0 0 0 0,0 1 0 0 0,0-1 1 0 0,0 0-1 0 0,0-1 0 0 0,2 1-1 0 0,5-1 9 0 0,-1-1 1 0 0,1-1-1 0 0,0 1 0 0 0,0-1 1 0 0,-1-1-1 0 0,0 1 0 0 0,1-2 1 0 0,-2 1-1 0 0,1-1 1 0 0,0 0-1 0 0,-1-1 0 0 0,0 1 1 0 0,4-5-10 0 0,23-16 29 0 0,-26 21-48 0 0,-8 4 21 0 0,0 0 0 0 0,1 0 0 0 0,-1 1-1 0 0,0-1 1 0 0,1 0 0 0 0,-1 0 0 0 0,1 1 0 0 0,-1-1 0 0 0,1 0 0 0 0,0 1-1 0 0,-1-1 1 0 0,1 0 0 0 0,0 1 0 0 0,-1-1 0 0 0,1 1 0 0 0,0-1-1 0 0,0 1 1 0 0,-1 0 0 0 0,1-1 0 0 0,0 1 0 0 0,0 0 0 0 0,0-1 0 0 0,0 1-1 0 0,-1 0 1 0 0,1 0 0 0 0,0 0 0 0 0,0 0 0 0 0,0 0 0 0 0,0 0-1 0 0,0 0 1 0 0,0 0 0 0 0,-1 0 0 0 0,1 0 0 0 0,0 0 0 0 0,0 1 0 0 0,0-1-1 0 0,0 0 1 0 0,0 1 0 0 0,-1-1 0 0 0,1 1 0 0 0,0-1 0 0 0,0 0-1 0 0,-1 1 1 0 0,1 0 0 0 0,0-1 0 0 0,-1 1 0 0 0,1-1 0 0 0,-1 1 0 0 0,1 0-1 0 0,0-1 1 0 0,-1 1 0 0 0,0 0 0 0 0,1 0 0 0 0,-1 0 0 0 0,1-1-1 0 0,-1 1 1 0 0,0 0 0 0 0,0 0 0 0 0,1 0 0 0 0,-1 0 0 0 0,0-1 0 0 0,0 1-2 0 0,3 108 261 0 0,-4-67-2939 0 0,2-39 1999 0 0,0-2-1851 0 0,-1 0-4810 0 0,0 2-4450 0 0</inkml:trace>
  <inkml:trace contextRef="#ctx0" brushRef="#br0" timeOffset="5472.727">2368 1433 17012 0 0,'0'0'1835'0'0,"0"0"-843"0"0,0 0-269 0 0,0 0 61 0 0,0 0-16 0 0,0 0-138 0 0,0 0-192 0 0,0 0-238 0 0,0 0-148 0 0,0 0-80 0 0,0 0-76 0 0,0 0-60 0 0,0 0-116 0 0,0 5-225 0 0,3 14-429 0 0,1-17-11132 0 0,-4-2 2713 0 0</inkml:trace>
  <inkml:trace contextRef="#ctx0" brushRef="#br0" timeOffset="5849.929">2430 1050 10722 0 0,'0'0'5607'0'0,"0"0"-3079"0"0,0 0-1098 0 0,0 0-72 0 0,0 0-114 0 0,0 0-180 0 0,0 0-252 0 0,0 0-258 0 0,0 0-158 0 0,0 0-107 0 0,0 0-63 0 0,0 0-49 0 0,-12 5-45 0 0,-36 16-55 0 0,47-21-78 0 0,0 0 0 0 0,1 0 0 0 0,-1 0 0 0 0,0 1 0 0 0,0-1 0 0 0,0 0 0 0 0,1 1 0 0 0,-1-1 0 0 0,0 1 0 0 0,1-1 0 0 0,-1 1 0 0 0,0-1 0 0 0,1 1 0 0 0,-1-1 0 0 0,0 1 0 0 0,1 0 0 0 0,-1-1 0 0 0,1 1 0 0 0,-1 0 0 0 0,1-1 0 0 0,0 1 0 0 0,-1 0 0 0 0,1 0 0 0 0,0 0 0 0 0,-1-1 0 0 0,1 1 0 0 0,0 0 0 0 0,0 0 0 0 0,0 0 0 0 0,0-1 0 0 0,0 1 0 0 0,0 0 0 0 0,0 0 0 0 0,0 0 0 0 0,0 0 0 0 0,0 0 0 0 0,0-1 0 0 0,0 1 0 0 0,1 0 0 0 0,-1 0 0 0 0,0 0 0 0 0,0-1 0 0 0,1 1 0 0 0,-1 0 0 0 0,1 0 0 0 0,-1-1 0 0 0,1 1 0 0 0,-1 0 0 0 0,1 0 1 0 0,3-1-9 0 0,-1 0 0 0 0,1 0 1 0 0,-1-1-1 0 0,1 1 0 0 0,-1-1 0 0 0,0 1 0 0 0,1-1 1 0 0,-1 0-1 0 0,0-1 0 0 0,0 1 0 0 0,0 0 0 0 0,0-1 1 0 0,0 0-1 0 0,0 0 0 0 0,0 0 0 0 0,0 0 1 0 0,-1 0-1 0 0,1 0 0 0 0,-1-1 0 0 0,1 1 0 0 0,-1-1 1 0 0,0 0-1 0 0,0 1 0 0 0,0-1 0 0 0,-1 0 0 0 0,1 0 1 0 0,1-4 8 0 0,-45 14 465 0 0,30 1-403 0 0,-2 1-279 0 0,26-23-1891 0 0,-8 11 1266 0 0,0-1-1524 0 0,0 0-3172 0 0,1-3-6583 0 0</inkml:trace>
</inkml:ink>
</file>

<file path=ppt/ink/ink39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4:01.5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37 9394 0 0,'0'0'1486'0'0,"0"0"-274"0"0,0 0-46 0 0,0 0 220 0 0,0 0 220 0 0,0 0 21 0 0,0 0-241 0 0,0 0-339 0 0,0 0-280 0 0,0 0-186 0 0,0 0-81 0 0,0 0-41 0 0,4 0-26 0 0,119-2 3537 0 0,66-19-2759 0 0,-112 7-1044 0 0,-106 39-11249 0 0,21-17 5182 0 0,1-1-5148 0 0</inkml:trace>
</inkml:ink>
</file>

<file path=ppt/ink/ink39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4:01.8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13211 0 0,'0'0'1513'0'0,"0"0"-391"0"0,0 0-240 0 0,0 0 106 0 0,0 0 204 0 0,0 0 80 0 0,0 0-115 0 0,0 0-200 0 0,0 0-174 0 0,0 0-91 0 0,0 0-14 0 0,0 0-74 0 0,0 0-106 0 0,19 1-100 0 0,118 9 291 0 0,-120-10-1279 0 0,68 0 1442 0 0,-57 0-4561 0 0,1 0-4930 0 0,-20 0-3142 0 0</inkml:trace>
</inkml:ink>
</file>

<file path=ppt/ink/ink39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4:05.5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9 152 3833 0 0,'0'0'2882'0'0,"0"0"-847"0"0,0 0-144 0 0,0 0 104 0 0,0 0 23 0 0,0 0-75 0 0,0 0-296 0 0,0 0-400 0 0,0 0-346 0 0,0 0-257 0 0,0 0-150 0 0,0 0-67 0 0,0 0-17 0 0,-9 4 871 0 0,167-15 1737 0 0,139-4-2112 0 0,-274 15-869 0 0,-23 0-16 0 0,0 0-12 0 0,0 0-41 0 0,0 0 56 0 0,0 0 23 0 0,0 0 20 0 0,0 0 65 0 0,0 0-19 0 0,0 0-9 0 0,0 0 4 0 0,0 0 11 0 0,0 0-17 0 0,0 0 1 0 0,0 0-6 0 0,0 0-26 0 0,0 0-6 0 0,0 0 5 0 0,0 0-11 0 0,0 0-18 0 0,0 0 32 0 0,0 0-6 0 0,-21-8 354 0 0,11 2-427 0 0,1 0-1 0 0,0-1 0 0 0,0-1 1 0 0,0 0-1 0 0,1 0 0 0 0,0 0 1 0 0,0-1-1 0 0,1-1 0 0 0,1 1 1 0 0,-2-4 6 0 0,1 5-157 0 0,2 0-1650 0 0,4-2-8169 0 0,1 7-2003 0 0</inkml:trace>
</inkml:ink>
</file>

<file path=ppt/ink/ink39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4:03.0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0 571 2473 0 0,'0'0'2000'0'0,"0"0"-560"0"0,0 0-5 0 0,0 0 392 0 0,0 0 402 0 0,0 0 106 0 0,0 0-213 0 0,0 0-389 0 0,0 0-366 0 0,0 0-225 0 0,0 0-132 0 0,0 0-85 0 0,9 4 1740 0 0,15-155 0 0 0,-16 125-2611 0 0,2 0-1 0 0,1 1 1 0 0,1 1-1 0 0,1 0 1 0 0,1 1-1 0 0,1 0 1 0 0,1 1-1 0 0,1 1 1 0 0,1 0-1 0 0,1 2 1 0 0,1 0-1 0 0,4-2-53 0 0,-23 19-4 0 0,1 0 1 0 0,0 0-1 0 0,0 0 1 0 0,-1 1-1 0 0,1-1 1 0 0,0 1-1 0 0,0-1 1 0 0,1 1-1 0 0,-1 0 1 0 0,0 0-1 0 0,0 0 1 0 0,1 0-1 0 0,-1 0 1 0 0,0 0-1 0 0,1 0 1 0 0,-1 1-1 0 0,1 0 1 0 0,-1-1-1 0 0,1 1 1 0 0,-1 0-1 0 0,1 0 1 0 0,-1 0-1 0 0,1 0 1 0 0,-1 1-1 0 0,1-1 1 0 0,-1 1-1 0 0,0 0 1 0 0,1-1-1 0 0,-1 1 1 0 0,0 0-1 0 0,1 0 0 0 0,-1 1 1 0 0,0-1-1 0 0,0 0 1 0 0,0 1-1 0 0,0-1 1 0 0,0 1-1 0 0,0 0 1 0 0,-1-1-1 0 0,1 1 1 0 0,0 0-1 0 0,-1 0 1 0 0,0 0-1 0 0,1 1 4 0 0,10 27 29 0 0,-2 1-1 0 0,-1-1 1 0 0,-1 2 0 0 0,-2-1-1 0 0,-1 1 1 0 0,-2-1-1 0 0,0 1 1 0 0,-3 1 0 0 0,-2 19-29 0 0,2-51-3 0 0,1 0-1 0 0,0 1 19 0 0,9-27 550 0 0,-2-1-570 0 0,2 1 0 0 0,1 0 1 0 0,1 0-1 0 0,1 2 0 0 0,2-1 0 0 0,0 2 0 0 0,1 0 1 0 0,1 1-1 0 0,1 0 0 0 0,1 2 0 0 0,0 0 0 0 0,2 1 0 0 0,18-12 5 0 0,-31 22-5 0 0,1 1-1 0 0,0-1 0 0 0,1 2 1 0 0,0-1-1 0 0,0 2 0 0 0,0-1 0 0 0,1 1 1 0 0,0 1-1 0 0,0 0 0 0 0,0 0 1 0 0,0 1-1 0 0,0 1 0 0 0,1 0 0 0 0,5-1 6 0 0,-14 6-4 0 0,0-1-1 0 0,-1 0 0 0 0,1 1 1 0 0,-1-1-1 0 0,0 1 0 0 0,1 0 1 0 0,-1 0-1 0 0,-1 0 0 0 0,1 0 1 0 0,0 0-1 0 0,-1 0 0 0 0,1 1 0 0 0,-1-1 1 0 0,0 0-1 0 0,0 1 0 0 0,-1-1 1 0 0,1 1-1 0 0,-1-1 0 0 0,1 1 1 0 0,-1-1-1 0 0,0 1 0 0 0,0 0 0 0 0,-1 2 5 0 0,1-5 0 0 0,-16 195 150 0 0,1-96-88 0 0,15-79 141 0 0,1-19-4459 0 0,1-1-4592 0 0,3-2-2657 0 0</inkml:trace>
  <inkml:trace contextRef="#ctx0" brushRef="#br0" timeOffset="469.919">994 460 15731 0 0,'0'0'1857'0'0,"0"0"-364"0"0,0 0-374 0 0,0 0-101 0 0,0 0-62 0 0,0 0-97 0 0,0 0-155 0 0,0 0-162 0 0,0 0-129 0 0,0 0-65 0 0,0 0-40 0 0,0 0-47 0 0,0 0-32 0 0,28-14-44 0 0,88-43-41 0 0,-30 30 88 0 0,-85 26-229 0 0,0 0-1 0 0,0 1 1 0 0,1-1 0 0 0,-1 1-1 0 0,0 0 1 0 0,1-1 0 0 0,-1 1-1 0 0,0 0 1 0 0,1 0 0 0 0,-1 0-1 0 0,0-1 1 0 0,1 2 0 0 0,-1-1-1 0 0,0 0 1 0 0,1 0 0 0 0,-1 0-1 0 0,1 1 1 0 0,-1-1 0 0 0,0 0-1 0 0,0 1 1 0 0,1 0 0 0 0,-1-1-1 0 0,0 1 1 0 0,0 0 0 0 0,0-1-1 0 0,0 1 1 0 0,1 0 0 0 0,-1 0-1 0 0,0 0 1 0 0,-1 0 0 0 0,1 0-1 0 0,0 0 1 0 0,0 0 0 0 0,0 0-1 0 0,-1 0 1 0 0,1 1 0 0 0,0-1-1 0 0,-1 0 1 0 0,1 0 0 0 0,-1 1-1 0 0,1-1 1 0 0,-1 0 0 0 0,0 1-1 0 0,0-1 1 0 0,0 0 0 0 0,1 1-1 0 0,-1-1 1 0 0,0 0 0 0 0,-1 1-1 0 0,1-1 1 0 0,0 0 0 0 0,0 1-1 0 0,-1-1 1 0 0,1 0 0 0 0,0 1-1 0 0,-1-1-2 0 0,-52 79 427 0 0,45-72-398 0 0,-25 24 78 0 0,-30 43 144 0 0,62-74-244 0 0,1 0 0 0 0,-1 0 0 0 0,0 0 0 0 0,1 1 0 0 0,0-1 1 0 0,-1 0-1 0 0,1 0 0 0 0,0 0 0 0 0,-1 1 0 0 0,1-1 0 0 0,0 0 0 0 0,0 0 0 0 0,0 1 1 0 0,0-1-1 0 0,0 0 0 0 0,0 0 0 0 0,1 1 0 0 0,-1-1 0 0 0,0 0 0 0 0,1 0 0 0 0,-1 0 1 0 0,0 0-1 0 0,1 1 0 0 0,0-1 0 0 0,-1 0 0 0 0,1 0 0 0 0,0 0 0 0 0,-1 0 0 0 0,1 0 1 0 0,0 0-1 0 0,0 0 0 0 0,0-1 0 0 0,0 1 0 0 0,0 0 0 0 0,0 0 0 0 0,0-1 0 0 0,0 1 1 0 0,0 0-1 0 0,0-1 0 0 0,0 1 0 0 0,1-1 0 0 0,-1 0 0 0 0,0 1 0 0 0,0-1-7 0 0,61 5 396 0 0,-49-6-316 0 0,111-24 255 0 0,-115 23-676 0 0,8-5-3347 0 0,-2-6-6433 0 0,-12 9-966 0 0</inkml:trace>
  <inkml:trace contextRef="#ctx0" brushRef="#br0" timeOffset="930.538">1486 15 14603 0 0,'0'0'1374'0'0,"0"0"-310"0"0,0 0-213 0 0,0 0 69 0 0,0 0 86 0 0,0 0-25 0 0,0 0-150 0 0,0 0-168 0 0,0 0-96 0 0,0 0-21 0 0,0 0-3 0 0,0 0-40 0 0,6 10-48 0 0,40 95 970 0 0,39 217-378 0 0,-46-258-1035 0 0,-17-112 1454 0 0,1-20-1402 0 0,-12 26-42 0 0,3 2 0 0 0,1-1 1 0 0,2 2-1 0 0,1 0 0 0 0,2 2 0 0 0,2 0 0 0 0,1 1 0 0 0,20-22-22 0 0,-6 27-96 0 0,-36 31 63 0 0,-1 0 4 0 0,0 0-6 0 0,0 0 2 0 0,0 0-24 0 0,0 0-4 0 0,0 0-20 0 0,0 0-27 0 0,-27 0-2034 0 0,7 0-675 0 0,15 0-7071 0 0,5 0-1373 0 0</inkml:trace>
  <inkml:trace contextRef="#ctx0" brushRef="#br0" timeOffset="1518.423">1924 442 10530 0 0,'0'0'1690'0'0,"0"0"-239"0"0,0 0 4 0 0,0 0 79 0 0,0 0-50 0 0,0 0-197 0 0,0 0-247 0 0,0 0-190 0 0,0 0-165 0 0,0 0-136 0 0,0 0-107 0 0,0 0-90 0 0,0 0-55 0 0,19-2-39 0 0,96-11 543 0 0,-112 43-71 0 0,-42 39 279 0 0,35-64-968 0 0,0-1 0 0 0,0 0 0 0 0,1 1 0 0 0,-1 0 0 0 0,1 0 0 0 0,0 0 0 0 0,0 0-1 0 0,1 1 1 0 0,0-1 0 0 0,0 1 0 0 0,0-1 0 0 0,0 1 0 0 0,1 0 0 0 0,0 0 0 0 0,0 5-41 0 0,1-8 31 0 0,1 1 0 0 0,0-1 0 0 0,0 0 0 0 0,0 0 0 0 0,0 0 0 0 0,0 0 0 0 0,1 0 0 0 0,-1 0 0 0 0,1 0 0 0 0,0 0 0 0 0,0 0 0 0 0,0-1 0 0 0,0 1 0 0 0,0-1 0 0 0,1 0 0 0 0,-1 1 0 0 0,1-1 0 0 0,0 0 0 0 0,-1 0 0 0 0,1-1 0 0 0,0 1 0 0 0,0-1-1 0 0,0 1 1 0 0,0-1 0 0 0,0 0 0 0 0,1 0 0 0 0,-1 0 0 0 0,0 0 0 0 0,0-1 0 0 0,1 0 0 0 0,-1 1 0 0 0,0-1 0 0 0,1 0 0 0 0,1-1-31 0 0,52-26-727 0 0,-40 11-3196 0 0,-2 0-4771 0 0,-8 9-3008 0 0</inkml:trace>
</inkml:ink>
</file>

<file path=ppt/ink/ink39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4:11.4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44 0 0 0,'0'0'368'0'0,"0"0"680"0"0,0 0 351 0 0,0 0 164 0 0,0 0 20 0 0,0 0-85 0 0,0 0-120 0 0,0 0-92 0 0,0 0-72 0 0,0 0-23 0 0,3 2 3955 0 0,3 4-2306 0 0,-7 27 2704 0 0,19-49-4575 0 0,37-52-541 0 0,-90 111 1149 0 0,5 19-1267 0 0,30-61-351 0 0,-1-1 0 0 0,1 1 0 0 0,-1-1 0 0 0,1 1 0 0 0,0-1 0 0 0,-1 1 0 0 0,1-1 0 0 0,0 1 0 0 0,-1 0 0 0 0,1-1 0 0 0,0 1 0 0 0,0 0-1 0 0,0-1 1 0 0,-1 1 0 0 0,1 0 0 0 0,0-1 0 0 0,0 1 0 0 0,0 0 0 0 0,0-1 0 0 0,0 1 0 0 0,0 0 0 0 0,0-1 0 0 0,1 1 0 0 0,-1 0 0 0 0,0-1 0 0 0,0 1 0 0 0,0-1 0 0 0,1 1-1 0 0,-1 0 1 0 0,0-1 0 0 0,1 1 0 0 0,-1-1 0 0 0,1 1 0 0 0,-1-1 0 0 0,0 1 0 0 0,1-1 0 0 0,-1 1 0 0 0,1-1 0 0 0,-1 1 0 0 0,1-1 0 0 0,-1 0 0 0 0,1 1 0 0 0,0-1-1 0 0,-1 0 1 0 0,1 1 0 0 0,-1-1 0 0 0,1 0 0 0 0,0 0 0 0 0,-1 0 0 0 0,1 0 0 0 0,0 1 0 0 0,-1-1 0 0 0,1 0 0 0 0,0 0 0 0 0,-1 0 0 0 0,1 0 0 0 0,0-1 0 0 0,-1 1 0 0 0,1 0-1 0 0,0 0 1 0 0,-1 0 0 0 0,1 0 0 0 0,0-1 0 0 0,-1 1 0 0 0,1 0 0 0 0,-1-1 0 0 0,1 1 0 0 0,-1 0 0 0 0,1-1 41 0 0,9 1-1129 0 0,2-1-4012 0 0,-3-2-7088 0 0</inkml:trace>
</inkml:ink>
</file>

<file path=ppt/ink/ink39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4:35.9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 96 0 0 0,'0'0'964'0'0,"0"0"263"0"0,0 0 201 0 0,0 0 275 0 0,0 0 267 0 0,0 0 112 0 0,0 0-59 0 0,0 0-175 0 0,0 0-246 0 0,0 0-222 0 0,0 0-194 0 0,1-15-168 0 0,2-65 1530 0 0,-3 80-1818 0 0,0 0-50 0 0,0 0-52 0 0,0 0-67 0 0,0 0-71 0 0,0 0-93 0 0,0 0-74 0 0,0 0-63 0 0,0 5 88 0 0,-17 69 51 0 0,-1 152-148 0 0,18-199-240 0 0,-2-5 3 0 0,2-1-1 0 0,0 1 1 0 0,1 0 0 0 0,1 0 0 0 0,1-1-1 0 0,1 0 1 0 0,1 1 0 0 0,1-1 0 0 0,0-1 0 0 0,2 1-1 0 0,5 8-13 0 0,-11-26 22 0 0,0 0-1 0 0,0-1 1 0 0,0 1 0 0 0,0 0-1 0 0,1-1 1 0 0,-1 1 0 0 0,1-1-1 0 0,0 0 1 0 0,0 0-1 0 0,0 0 1 0 0,0 0 0 0 0,0 0-1 0 0,0-1 1 0 0,0 1-1 0 0,1-1 1 0 0,-1 0 0 0 0,1 0-1 0 0,-1 0 1 0 0,1 0-1 0 0,-1-1 1 0 0,1 1 0 0 0,-1-1-1 0 0,1 0 1 0 0,-1 0-1 0 0,1 0 1 0 0,-1-1 0 0 0,1 1-1 0 0,-1-1 1 0 0,1 0-1 0 0,-1 0 1 0 0,1 0 0 0 0,-1-1-1 0 0,0 1 1 0 0,0-1-1 0 0,0 1 1 0 0,0-1 0 0 0,0 0-1 0 0,0 0 1 0 0,0-1-1 0 0,0 1 1 0 0,-1 0 0 0 0,1-1-1 0 0,-1 0 1 0 0,0 0-1 0 0,1-1-21 0 0,24-28 160 0 0,-1-2 0 0 0,-2 0 0 0 0,-1-2-1 0 0,10-22-159 0 0,-6 11 26 0 0,-13 72-465 0 0,4 43 367 0 0,-17-57 66 0 0,0 0 0 0 0,1 0 0 0 0,0 0 0 0 0,1 0-1 0 0,0 0 1 0 0,1 0 0 0 0,0-1 0 0 0,1 0-1 0 0,0 1 1 0 0,0-2 0 0 0,1 1 0 0 0,1-1-1 0 0,-1 0 1 0 0,1 0 0 0 0,1-1 0 0 0,0 0 0 0 0,0 0-1 0 0,1-1 1 0 0,-1 0 0 0 0,2 0 0 0 0,-1-1-1 0 0,1 0 1 0 0,3 1 6 0 0,-4-4 26 0 0,-1 0 0 0 0,0-1 0 0 0,1 0 0 0 0,-1-1 0 0 0,1 0 0 0 0,-1 0 1 0 0,1-1-1 0 0,0 0 0 0 0,-1 0 0 0 0,1-1 0 0 0,0 0 0 0 0,-1-1 0 0 0,1 0 0 0 0,-1 0 0 0 0,0-1 0 0 0,0 0 0 0 0,0 0 0 0 0,0-1 0 0 0,0 0 0 0 0,-1-1 0 0 0,0 1 0 0 0,0-1 0 0 0,0-1 0 0 0,0 1 1 0 0,-1-1-1 0 0,5-6-26 0 0,6-8 113 0 0,-2-1 1 0 0,0-1-1 0 0,-1-1 1 0 0,-2 0 0 0 0,0 0-1 0 0,-2-1 1 0 0,0 0-1 0 0,-2-1 1 0 0,0 0 0 0 0,-2-1-1 0 0,-1 1 1 0 0,-1-1 0 0 0,-1 0-1 0 0,-1 0 1 0 0,-2 0-1 0 0,-1-15-113 0 0,2 15 0 0 0,0 17-23 0 0,-1 0 0 0 0,0 0 1 0 0,0 1-1 0 0,0-1 0 0 0,-1 0 0 0 0,0 0 0 0 0,-1 0 0 0 0,0 0 0 0 0,-1 1 0 0 0,0-1 0 0 0,0 1 1 0 0,-2-4 22 0 0,4 11-124 0 0,1 1 1 0 0,-1 0-1 0 0,1 0 1 0 0,-1 0 0 0 0,1 0-1 0 0,-1 0 1 0 0,0 0-1 0 0,1 0 1 0 0,-1 0 0 0 0,1 0-1 0 0,-1 0 1 0 0,1 0-1 0 0,-1 0 1 0 0,1 0-1 0 0,-1 0 1 0 0,1 1 0 0 0,-1-1-1 0 0,1 0 1 0 0,-1 0-1 0 0,1 1 1 0 0,-1-1 0 0 0,1 0-1 0 0,0 1 1 0 0,-1-1-1 0 0,1 0 1 0 0,-1 1 0 0 0,1-1-1 0 0,0 0 1 0 0,-1 1-1 0 0,1-1 1 0 0,0 1 0 0 0,-1-1-1 0 0,1 1 1 0 0,0-1-1 0 0,0 1 1 0 0,0-1 0 0 0,-1 1-1 0 0,1-1 1 0 0,0 1-1 0 0,0-1 1 0 0,0 1-1 0 0,0-1 1 0 0,0 1 0 0 0,0-1-1 0 0,0 1 1 0 0,0-1-1 0 0,0 1 1 0 0,0-1 0 0 0,0 1-1 0 0,1 0 1 0 0,-1-1-1 0 0,0 1 1 0 0,0-1 0 0 0,0 1-1 0 0,1-1 1 0 0,-1 0-1 0 0,0 1 1 0 0,0-1 0 0 0,1 1-1 0 0,-1 0 124 0 0,0-1-140 0 0,-1 15-5301 0 0,1-3-6136 0 0</inkml:trace>
  <inkml:trace contextRef="#ctx0" brushRef="#br0" timeOffset="348.96">1179 557 16884 0 0,'0'0'1117'0'0,"0"0"-139"0"0,0 0 106 0 0,0 0 131 0 0,0 0-32 0 0,0 0-172 0 0,0 0-212 0 0,0 0-178 0 0,33-24-117 0 0,98-72-102 0 0,-71 42 139 0 0,-29-16 250 0 0,-31 69-792 0 0,1-1 0 0 0,-1 0-1 0 0,0 1 1 0 0,0-1 0 0 0,0 1-1 0 0,0-1 1 0 0,0 0 0 0 0,-1 1 0 0 0,1-1-1 0 0,-1 1 1 0 0,1-1 0 0 0,-1 1-1 0 0,1-1 1 0 0,-1 1 0 0 0,0-1-1 0 0,1 1 1 0 0,-1-1 0 0 0,0 1-1 0 0,0 0 1 0 0,0 0 0 0 0,0-1-1 0 0,0 1 1 0 0,-1 0 0 0 0,1 0-1 0 0,0 0 1 0 0,0 0 0 0 0,-1 0 0 0 0,1 0-1 0 0,-1 1 1 0 0,1-1 0 0 0,-1 0-1 0 0,1 1 1 0 0,-1-1 0 0 0,1 1-1 0 0,-1 0 1 0 0,1-1 0 0 0,-1 1-1 0 0,0 0 1 0 0,1 0 0 0 0,-1 0-1 0 0,1 0 1 0 0,-1 0 0 0 0,-1 1 1 0 0,-8 1-45 0 0,0 0 0 0 0,1 1 0 0 0,-1 0 0 0 0,1 1 0 0 0,0 0-1 0 0,0 1 1 0 0,0 0 0 0 0,1 1 0 0 0,0 0 0 0 0,0 0 0 0 0,0 1 0 0 0,1 0 0 0 0,0 0 0 0 0,0 1 0 0 0,1 0 0 0 0,0 1 0 0 0,0 0 0 0 0,1 0 0 0 0,0 0 0 0 0,1 0 0 0 0,0 1 0 0 0,0 0 0 0 0,-1 7 45 0 0,-10 93-39 0 0,16-106 53 0 0,0 0 0 0 0,1 0-1 0 0,0 1 1 0 0,0-1 0 0 0,0 0 0 0 0,1-1 0 0 0,-1 1-1 0 0,1 0 1 0 0,0 0 0 0 0,0-1 0 0 0,0 1 0 0 0,0-1-1 0 0,1 1 1 0 0,0-1 0 0 0,-1 0 0 0 0,1 0 0 0 0,0 0 0 0 0,0 0-1 0 0,1-1 1 0 0,-1 1 0 0 0,1-1 0 0 0,-1 0 0 0 0,1 0-1 0 0,0 0 1 0 0,0-1 0 0 0,-1 1 0 0 0,1-1 0 0 0,1 0-14 0 0,117 19 488 0 0,43-41-644 0 0,-86-5-1405 0 0,-46 14-3687 0 0,-14 6-1202 0 0,-7 1-5801 0 0</inkml:trace>
</inkml:ink>
</file>

<file path=ppt/ink/ink39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6:14.1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497 49 4169 0 0,'0'0'1876'0'0,"0"0"-727"0"0,0 0-161 0 0,0 0 273 0 0,0 0 396 0 0,0 0 256 0 0,0 0-53 0 0,0 0-283 0 0,0 0-359 0 0,0 0-293 0 0,0 0-210 0 0,-8-8-143 0 0,-25-24-74 0 0,-18 23 1142 0 0,43 11-1381 0 0,-20 4 78 0 0,-1 1 0 0 0,1 2 0 0 0,0 1 0 0 0,1 1 0 0 0,0 1 0 0 0,1 2 0 0 0,0 0 0 0 0,1 2 0 0 0,1 1 0 0 0,0 0 1 0 0,1 2-1 0 0,1 2-337 0 0,18-19 27 0 0,-1 1 0 0 0,1 0 0 0 0,0 0 0 0 0,1 0 0 0 0,-1 0 0 0 0,0 1 0 0 0,1-1 0 0 0,0 1 1 0 0,0 0-1 0 0,0 0 0 0 0,0 0 0 0 0,1 1 0 0 0,-1-1 0 0 0,1 1 0 0 0,0-1 0 0 0,1 1 0 0 0,-1-1 1 0 0,1 1-1 0 0,0 0 0 0 0,0 0 0 0 0,0 0 0 0 0,1 0 0 0 0,0 0 0 0 0,0 0 0 0 0,0 0 0 0 0,0 0 0 0 0,1 0 1 0 0,0 0-1 0 0,0-1 0 0 0,0 1 0 0 0,1 0 0 0 0,-1 0 0 0 0,1-1 0 0 0,2 5-27 0 0,8-1 52 0 0,0 0 0 0 0,1 0 1 0 0,-1-1-1 0 0,1 0 0 0 0,1-2 0 0 0,-1 1 0 0 0,1-1 0 0 0,0-1 1 0 0,0-1-1 0 0,0 0 0 0 0,1-1 0 0 0,-1 0 0 0 0,1-1 0 0 0,-1-1 1 0 0,1 0-1 0 0,-1-1 0 0 0,6-1-52 0 0,-15 2 4 0 0,20 1-211 0 0,1-2 0 0 0,-1 0 0 0 0,0-2 1 0 0,0-1-1 0 0,-1 0 0 0 0,1-2 0 0 0,-1-1 0 0 0,0-1 0 0 0,21-11 207 0 0,3-6-2721 0 0,-12 6-1522 0 0,-1 1-5659 0 0,-23 10 496 0 0</inkml:trace>
  <inkml:trace contextRef="#ctx0" brushRef="#br0" timeOffset="424.681">1022 38 10738 0 0,'0'0'2050'0'0,"0"0"-259"0"0,0 0-88 0 0,0 0-2 0 0,0 0-140 0 0,0 0-307 0 0,0 0-287 0 0,0 0-237 0 0,0 0-165 0 0,0 0-76 0 0,0 0-44 0 0,0 0-20 0 0,0 0-15 0 0,-26 13-10 0 0,-81 44-40 0 0,93-49-229 0 0,0-1-1 0 0,1 2 0 0 0,0 0 0 0 0,0 0 0 0 0,1 2 0 0 0,0-1 0 0 0,1 1 0 0 0,-7 10-130 0 0,4-6 92 0 0,8-10-70 0 0,1 0 0 0 0,-1 1 0 0 0,1 0 0 0 0,1 0 0 0 0,-1 0 0 0 0,1 0 0 0 0,0 1 0 0 0,0 0 0 0 0,1 0 0 0 0,0 0 0 0 0,0 0 0 0 0,1 0 0 0 0,0 1 0 0 0,0-1 0 0 0,0 1 0 0 0,1 0 0 0 0,0-1 0 0 0,1 1 0 0 0,0 0 0 0 0,0-1 0 0 0,1 5-22 0 0,2-8 29 0 0,0 0-1 0 0,1 0 1 0 0,-1 0-1 0 0,1-1 0 0 0,0 1 1 0 0,0-1-1 0 0,0 0 0 0 0,1 0 1 0 0,-1 0-1 0 0,1-1 1 0 0,-1 1-1 0 0,1-1 0 0 0,0 0 1 0 0,0-1-1 0 0,0 1 0 0 0,0-1 1 0 0,0 0-1 0 0,0 0 1 0 0,1 0-1 0 0,-1-1 0 0 0,0 0 1 0 0,0 0-1 0 0,0 0 0 0 0,1-1 1 0 0,-1 0-1 0 0,0 0 0 0 0,0 0 1 0 0,0 0-1 0 0,0-1 1 0 0,0 0-1 0 0,0 0 0 0 0,-1 0 1 0 0,5-4-29 0 0,18-7 109 0 0,-2-1 0 0 0,0-2 0 0 0,-1 0 0 0 0,0-1 0 0 0,-2-2 0 0 0,0-1 0 0 0,-1 0 1 0 0,-1-1-1 0 0,-1-1 0 0 0,0-1 0 0 0,13-25-109 0 0,48-62 295 0 0,-80 111-295 0 0,0-1 0 0 0,0 1 0 0 0,0-1 0 0 0,0 0 0 0 0,0 1 0 0 0,0-1 0 0 0,0 0 0 0 0,0 1 0 0 0,1-1 0 0 0,-1 0 0 0 0,0 1 0 0 0,0-1 0 0 0,0 0 0 0 0,1 1 0 0 0,-1-1 0 0 0,0 0 0 0 0,0 1 0 0 0,1-1 0 0 0,-1 0 0 0 0,0 0 0 0 0,1 0 0 0 0,-1 1 0 0 0,0-1 0 0 0,1 0 0 0 0,-1 0 0 0 0,0 0 0 0 0,1 0 0 0 0,-1 1 0 0 0,0-1 0 0 0,1 0 0 0 0,-1 0 0 0 0,1 0 0 0 0,-1 0 0 0 0,0 0 0 0 0,1 0 0 0 0,-1 0 0 0 0,0 0 0 0 0,1 0 0 0 0,-1 0 0 0 0,1 0 0 0 0,-1 0 0 0 0,0-1 0 0 0,1 1 0 0 0,-1 0 0 0 0,0 0 0 0 0,1 0 0 0 0,-1 0 0 0 0,0-1 0 0 0,1 1 0 0 0,-1 0 0 0 0,0 0 0 0 0,1-1 0 0 0,-1 1 1 0 0,0 0-1 0 0,0 0 0 0 0,1-1 0 0 0,-1 1 0 0 0,0 0 0 0 0,0-1 0 0 0,0 1 0 0 0,4 14-15 0 0,6 27-80 0 0,-9-35 13 0 0,0-1-1 0 0,0 1 1 0 0,0 0 0 0 0,0 0 0 0 0,1-1-1 0 0,0 1 1 0 0,0-1 0 0 0,1 1 0 0 0,-1-1-1 0 0,1 0 1 0 0,1 0 0 0 0,-1 0 0 0 0,1 0-1 0 0,-1-1 1 0 0,1 1 0 0 0,0-1 0 0 0,4 2 82 0 0,107 38-6143 0 0,-100-41 3769 0 0,3 1-5211 0 0,-6-4-3974 0 0</inkml:trace>
</inkml:ink>
</file>

<file path=ppt/ink/ink39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6:15.5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0 354 9234 0 0,'0'0'2319'0'0,"0"0"-293"0"0,0 0-63 0 0,0 0 31 0 0,0 0-81 0 0,0 0-247 0 0,0 0-358 0 0,0 0-311 0 0,0 0-206 0 0,0 0-110 0 0,0 0-32 0 0,0 0-36 0 0,0 0-39 0 0,10-13-71 0 0,32-41-83 0 0,16-49 815 0 0,14 1-984 0 0,-68 134-874 0 0,-4-13 628 0 0,-1-15-6 0 0,0 1-1 0 0,0-1 1 0 0,1 0 0 0 0,0 0 0 0 0,0 0 0 0 0,0 1 0 0 0,1-1 0 0 0,-1 0 0 0 0,1 0 0 0 0,0 0-1 0 0,0 0 1 0 0,0 0 0 0 0,1 0 0 0 0,0 0 0 0 0,-1 0 0 0 0,1 0 0 0 0,0-1 0 0 0,1 1-1 0 0,-1-1 1 0 0,1 1 0 0 0,0-1 0 0 0,2 2 1 0 0,2-1 57 0 0,0 0-1 0 0,0-1 1 0 0,1 0-1 0 0,0-1 1 0 0,-1 1 0 0 0,1-2-1 0 0,0 1 1 0 0,0-1-1 0 0,0 0 1 0 0,0-1 0 0 0,0 1-1 0 0,0-2 1 0 0,0 1-1 0 0,0-1 1 0 0,0 0 0 0 0,0-1-1 0 0,0 0 1 0 0,0 0-1 0 0,-1-1 1 0 0,1 0 0 0 0,-1 0-1 0 0,0-1 1 0 0,4-2-57 0 0,6-1 100 0 0,0-1 0 0 0,-1-1 0 0 0,0 0 0 0 0,-1-1 0 0 0,0 0 1 0 0,0-2-1 0 0,-2 1 0 0 0,1-2 0 0 0,-1 0 0 0 0,7-10-100 0 0,-3 4-2 0 0,-15 17-24 0 0,1 0 1 0 0,-1 0-1 0 0,0 0 1 0 0,0 0-1 0 0,0-1 1 0 0,0 1-1 0 0,0-1 1 0 0,0 1-1 0 0,0-1 1 0 0,-1 0 0 0 0,0 0-1 0 0,1 0 1 0 0,-1 0-1 0 0,0 0 1 0 0,0 0-1 0 0,-1 0 1 0 0,1 0-1 0 0,-1 0 1 0 0,1 0-1 0 0,-1 0 1 0 0,0 0 0 0 0,0-1-1 0 0,-1 0 26 0 0,-10-3-3146 0 0,5 4-3642 0 0,3 2-5861 0 0</inkml:trace>
</inkml:ink>
</file>

<file path=ppt/ink/ink39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6:40.7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42 729 5889 0 0,'0'0'1505'0'0,"0"0"-256"0"0,0 0-29 0 0,0 0 161 0 0,0 0 216 0 0,0 0 101 0 0,0 0-151 0 0,0 0-261 0 0,0 0-281 0 0,0 0-246 0 0,0 0-167 0 0,0 0-81 0 0,0 0-38 0 0,-2-2-16 0 0,2 2-430 0 0,0 0 1 0 0,0 1-1 0 0,1-1 1 0 0,-1 1 0 0 0,0-1-1 0 0,0 0 1 0 0,0 1 0 0 0,0-1-1 0 0,0 0 1 0 0,0 1 0 0 0,0-1-1 0 0,0 0 1 0 0,-1 1 0 0 0,1-1-1 0 0,0 0 1 0 0,0 1 0 0 0,0-1-1 0 0,0 0 1 0 0,0 1 0 0 0,-1-1-1 0 0,1 0 1 0 0,0 1-1 0 0,0-1 1 0 0,0 0 0 0 0,-1 0-1 0 0,1 1 1 0 0,0-1 0 0 0,0 0-1 0 0,-1 0 1 0 0,1 1 0 0 0,0-1-1 0 0,-1 0 1 0 0,1 0 0 0 0,0 0-1 0 0,-1 0 1 0 0,1 1 0 0 0,0-1-1 0 0,-1 0 1 0 0,1 0 0 0 0,0 0-1 0 0,-1 0 1 0 0,1 0-1 0 0,0 0 1 0 0,-1 0 0 0 0,1 0-1 0 0,0 0 1 0 0,-1 0 0 0 0,1 0-1 0 0,0 0 1 0 0,-1 0 0 0 0,1 0-1 0 0,0-1 1 0 0,-1 1 0 0 0,1 0-1 0 0,0 0 1 0 0,-1 0 0 0 0,1 0-1 0 0,0-1 1 0 0,-1 1-1 0 0,1 0-27 0 0,-4 19 329 0 0,-1-5-189 0 0,1 0 0 0 0,0 0 0 0 0,1 0 1 0 0,0 1-1 0 0,2-1 0 0 0,-1 1 1 0 0,2-1-1 0 0,0 1 0 0 0,0 0 0 0 0,2-1 1 0 0,2 15-141 0 0,-2-26 46 0 0,-1 0 1 0 0,0 0 0 0 0,1 0 0 0 0,0-1 0 0 0,0 1 0 0 0,0-1 0 0 0,0 1 0 0 0,0-1 0 0 0,0 0-1 0 0,1 1 1 0 0,-1-1 0 0 0,1 0 0 0 0,-1-1 0 0 0,1 1 0 0 0,0 0 0 0 0,0-1 0 0 0,0 0-1 0 0,0 1 1 0 0,0-1 0 0 0,0 0 0 0 0,0-1 0 0 0,0 1 0 0 0,0 0 0 0 0,0-1 0 0 0,1 0-1 0 0,-1 0 1 0 0,0 0 0 0 0,0 0 0 0 0,0 0 0 0 0,1-1 0 0 0,-1 1 0 0 0,0-1 0 0 0,0 0-1 0 0,0 0 1 0 0,0 0 0 0 0,0 0 0 0 0,0-1 0 0 0,0 1 0 0 0,0-1 0 0 0,0 0-47 0 0,11-12 77 0 0,-1 0 0 0 0,-1-1 0 0 0,0 0-1 0 0,-1-1 1 0 0,-1 0 0 0 0,0-1 0 0 0,-1 0 0 0 0,-1 0 0 0 0,-1-1 0 0 0,0 0 0 0 0,-1-1 0 0 0,-1 1 0 0 0,-1-1 0 0 0,-1 0 0 0 0,0 0 0 0 0,-2 0 0 0 0,0-1 0 0 0,-1 1 0 0 0,0 0 0 0 0,-2-3-77 0 0,1 18-33 0 0,0-1-1 0 0,0 1 1 0 0,0 0 0 0 0,-1 0 0 0 0,1 0 0 0 0,-1 1 0 0 0,0-1 0 0 0,0 0-1 0 0,0 1 1 0 0,0-1 0 0 0,-1 1 0 0 0,1-1 0 0 0,-1 1 0 0 0,0 0-1 0 0,0 0 1 0 0,0 1 0 0 0,0-1 0 0 0,-1 0 0 0 0,1 1 0 0 0,-1 0 0 0 0,0 0-1 0 0,1 0 1 0 0,-1 0 0 0 0,0 1 0 0 0,0 0 0 0 0,0-1 0 0 0,0 1 0 0 0,0 1-1 0 0,0-1 1 0 0,-1 1 0 0 0,1-1 0 0 0,0 1 0 0 0,0 0 0 0 0,0 1 0 0 0,-1-1-1 0 0,1 1 1 0 0,0 0 0 0 0,0 0 0 0 0,0 0 0 0 0,0 0 0 0 0,0 1 0 0 0,0-1-1 0 0,1 1 1 0 0,-1 0 0 0 0,0 0 0 0 0,1 1 0 0 0,-1-1 0 0 0,0 2 33 0 0,-12 6-143 0 0,10-7 110 0 0,0 1-1 0 0,0-1 1 0 0,0 1 0 0 0,1 0-1 0 0,-1 1 1 0 0,1-1 0 0 0,0 1-1 0 0,1 0 1 0 0,-1 0 0 0 0,1 1-1 0 0,0-1 1 0 0,0 1 0 0 0,0 0-1 0 0,1 0 1 0 0,0 1 33 0 0,3-6 0 0 0,-1 0-1 0 0,1-1 1 0 0,0 1 0 0 0,0 0 0 0 0,0 0-1 0 0,0 0 1 0 0,0 0 0 0 0,0 0-1 0 0,1-1 1 0 0,-1 1 0 0 0,0 0 0 0 0,0 0-1 0 0,0 0 1 0 0,1-1 0 0 0,-1 1 0 0 0,1 0-1 0 0,-1 0 1 0 0,0-1 0 0 0,1 1 0 0 0,-1 0-1 0 0,1-1 1 0 0,0 1 0 0 0,-1 0-1 0 0,1-1 1 0 0,-1 1 0 0 0,1-1 0 0 0,0 1-1 0 0,-1-1 1 0 0,1 1 0 0 0,0-1 0 0 0,0 0-1 0 0,-1 1 1 0 0,1-1 0 0 0,0 0 0 0 0,0 1-1 0 0,0-1 1 0 0,0 0 0 0 0,-1 0-1 0 0,1 0 1 0 0,0 0 0 0 0,0 0 0 0 0,0 0-1 0 0,0 0 1 0 0,0 0 0 0 0,-1 0 0 0 0,1 0-1 0 0,0-1 1 0 0,0 1 0 0 0,0 0 0 0 0,44-8 400 0 0,-16-9-175 0 0,-1-2 1 0 0,0 0 0 0 0,-1-2 0 0 0,-1-1 0 0 0,-1-1 0 0 0,-2-1-1 0 0,0-1 1 0 0,-1-1 0 0 0,10-17-226 0 0,-11 13 68 0 0,-1-1-1 0 0,-2 0 1 0 0,-1-2-1 0 0,-2 0 1 0 0,-1-1-1 0 0,-1 0 1 0 0,-2-1 0 0 0,-2 0-1 0 0,5-33-67 0 0,-13 37-20 0 0,-1 18-180 0 0,2 28-53 0 0,86 315 175 0 0,-44-169 75 0 0,-13-61 10 0 0,-4 1 1 0 0,-5 1-1 0 0,-4 1 0 0 0,-5 1 1 0 0,-2 39-8 0 0,-10-114 8 0 0,-2 0 0 0 0,0-1 0 0 0,-2 1 1 0 0,-1-1-1 0 0,-1 1 0 0 0,-2-1 0 0 0,-6 18-8 0 0,11-37 21 0 0,-1 1-1 0 0,0-1 1 0 0,0 0-1 0 0,0 0 0 0 0,-1-1 1 0 0,-1 1-1 0 0,1-1 1 0 0,-1 0-1 0 0,-1 0 1 0 0,0 0-1 0 0,0-1 1 0 0,0 0-1 0 0,-1 0 1 0 0,0 0-1 0 0,0-1 1 0 0,-1 0-1 0 0,1 0 1 0 0,-1-1-1 0 0,-1 0 1 0 0,1-1-1 0 0,-1 0 1 0 0,0 0-1 0 0,1-1 1 0 0,-2 0-1 0 0,-7 2-20 0 0,14-5 7 0 0,-1 0-1 0 0,1 1 0 0 0,0-2 0 0 0,-1 1 1 0 0,1 0-1 0 0,0 0 0 0 0,0-1 1 0 0,-1 0-1 0 0,1 0 0 0 0,0 0 1 0 0,0 0-1 0 0,0 0 0 0 0,0-1 1 0 0,0 1-1 0 0,0-1 0 0 0,0 0 0 0 0,0 0 1 0 0,1 0-1 0 0,-1 0 0 0 0,1 0 1 0 0,-1-1-1 0 0,1 1 0 0 0,0-1 1 0 0,0 1-1 0 0,0-1 0 0 0,0 0 1 0 0,1 0-1 0 0,-1 0 0 0 0,1 0 1 0 0,0 0-7 0 0,-4-11 11 0 0,0 1 0 0 0,2-1 0 0 0,-1 0 1 0 0,2 0-1 0 0,0 0 0 0 0,1-1 0 0 0,0 1 1 0 0,1 0-1 0 0,1-1 0 0 0,0 1 0 0 0,1 0 1 0 0,0 0-1 0 0,1 0 0 0 0,1 0 0 0 0,0 0 1 0 0,6-10-12 0 0,11-28-114 0 0,4 1 1 0 0,1 2 0 0 0,2 1-1 0 0,3 1 1 0 0,1 1-1 0 0,3 2 1 0 0,1 1 0 0 0,2 2-1 0 0,10-5 114 0 0,8 1-1539 0 0,-16 20-6888 0 0,-34 20-3481 0 0</inkml:trace>
</inkml:ink>
</file>

<file path=ppt/ink/ink39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6:42.6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1 636 10018 0 0,'0'0'1877'0'0,"0"0"-126"0"0,0 0-75 0 0,0 0 11 0 0,0 0-52 0 0,0 0-236 0 0,0 0-247 0 0,0 0-214 0 0,0 0-215 0 0,0 0-142 0 0,0 0-93 0 0,0-5-53 0 0,50-96 1603 0 0,-8 36-1384 0 0,10-17-106 0 0,3 2-1 0 0,50-54-547 0 0,-97 125 69 0 0,-8 9-65 0 0,0 1-1 0 0,0-1 1 0 0,0 0 0 0 0,0 1-1 0 0,0-1 1 0 0,1 1 0 0 0,-1-1-1 0 0,0 0 1 0 0,0 1 0 0 0,0-1-1 0 0,0 0 1 0 0,0 1 0 0 0,1-1-1 0 0,-1 0 1 0 0,0 1 0 0 0,0-1-1 0 0,0 0 1 0 0,1 1 0 0 0,-1-1-1 0 0,0 0 1 0 0,0 1 0 0 0,1-1-1 0 0,-1 0 1 0 0,0 0 0 0 0,1 0 0 0 0,-1 1-1 0 0,0-1 1 0 0,1 0 0 0 0,-1 0-1 0 0,1 0 1 0 0,-1 0 0 0 0,0 0-1 0 0,1 1 1 0 0,-1-1 0 0 0,0 0-1 0 0,1 0 1 0 0,-1 0 0 0 0,1 0-1 0 0,-1 0 1 0 0,0 0 0 0 0,1 0-1 0 0,-1 0 1 0 0,1-1 0 0 0,-1 1-1 0 0,0 0 1 0 0,1 0 0 0 0,-1 0-4 0 0,14 99 157 0 0,4 66-45 0 0,-18-164-110 0 0,0 0 0 0 0,0 0 0 0 0,0 0 0 0 0,0 0-1 0 0,1 0 1 0 0,-1 0 0 0 0,0 0 0 0 0,0 0 0 0 0,1 0 0 0 0,-1 0 0 0 0,1 0 0 0 0,-1 0-1 0 0,1 0 1 0 0,-1 0 0 0 0,1 0 0 0 0,-1 0 0 0 0,1-1 0 0 0,0 1 0 0 0,-1 0 0 0 0,1 0-1 0 0,0-1 1 0 0,0 1 0 0 0,0-1 0 0 0,0 1 0 0 0,-1 0 0 0 0,1-1 0 0 0,0 0 0 0 0,0 1-1 0 0,0-1 1 0 0,0 0 0 0 0,0 1 0 0 0,0-1 0 0 0,0 0 0 0 0,0 0 0 0 0,0 0-1 0 0,0 0 1 0 0,0 0 0 0 0,0 0 0 0 0,0 0 0 0 0,0 0 0 0 0,0 0 0 0 0,0 0 0 0 0,0-1-1 0 0,0 1 1 0 0,0 0 0 0 0,0-1 0 0 0,0 1 0 0 0,0-1 0 0 0,0 1 0 0 0,1-1-2 0 0,40-41 121 0 0,-32 31-124 0 0,201-247 101 0 0,-115 127-70 0 0,-89 120-25 0 0,-3 14-90 0 0,-20 445 221 0 0,16-345-2434 0 0,8-99-755 0 0,6-4-3646 0 0,-11 0 2536 0 0,1 0-7004 0 0</inkml:trace>
  <inkml:trace contextRef="#ctx0" brushRef="#br0" timeOffset="276.258">1094 316 13987 0 0,'0'0'3469'0'0,"0"0"-1888"0"0,0 0-627 0 0,0 0 39 0 0,0 0 56 0 0,0 0-66 0 0,0 0-175 0 0,0 0-248 0 0,0 0-221 0 0,0 0-158 0 0,0 0-93 0 0,-20 33-75 0 0,-58 102-51 0 0,58-78-260 0 0,29-29-2967 0 0,13-23-8198 0 0,-16-5 1522 0 0</inkml:trace>
</inkml:ink>
</file>

<file path=ppt/ink/ink3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5:57.1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9 503 400 0 0,'0'0'1780'0'0,"0"0"24"0"0,0 0 52 0 0,0 0 111 0 0,0 0 57 0 0,0 0-90 0 0,0 0-184 0 0,0 0-264 0 0,0 0-246 0 0,0 0-171 0 0,0 0-118 0 0,-2-1-57 0 0,1 1-805 0 0,1-1 0 0 0,-1 1 0 0 0,1 0 0 0 0,0 0 0 0 0,-1-1 0 0 0,1 1 0 0 0,0 0 0 0 0,-1 0 0 0 0,1-1 0 0 0,0 1 0 0 0,0 0 0 0 0,-1-1 0 0 0,1 1 0 0 0,0 0 0 0 0,0-1 0 0 0,-1 1 0 0 0,1 0 0 0 0,0-1 0 0 0,0 1 0 0 0,0-1 0 0 0,0 1 0 0 0,0 0 0 0 0,0-1 0 0 0,0 1 0 0 0,0-1 0 0 0,0 1 0 0 0,0-1 0 0 0,0 1 0 0 0,0 0 0 0 0,0-1 0 0 0,0 1 0 0 0,0-1 0 0 0,0 1 0 0 0,0 0 0 0 0,0-1 0 0 0,0 1 0 0 0,1-1 0 0 0,-1 1 0 0 0,0 0 0 0 0,0-1 0 0 0,1 1 0 0 0,-1 0 0 0 0,0-1 0 0 0,0 1 0 0 0,1 0 0 0 0,-1 0 0 0 0,0-1 0 0 0,1 1 0 0 0,-1 0 0 0 0,0 0 0 0 0,1-1 0 0 0,-1 1 0 0 0,0 0 0 0 0,1 0 0 0 0,-1 0 0 0 0,1 0 0 0 0,-1-1 0 0 0,0 1 0 0 0,1 0-89 0 0,33-16 1757 0 0,-31 15-1737 0 0,148-21 1915 0 0,-89 13-1532 0 0,82-12 296 0 0,1 6 1 0 0,44 5-700 0 0,92 6 348 0 0,-232 15-339 0 0,-49-11-25 0 0,0 0-4 0 0,0 0 8 0 0,0 0-3 0 0,0 0-3 0 0,0 0-16 0 0,-61-7-4620 0 0,46 7 2007 0 0,5 0-2037 0 0,0 0-5155 0 0</inkml:trace>
  <inkml:trace contextRef="#ctx0" brushRef="#br0" timeOffset="342.494">305 654 7394 0 0,'0'0'3820'0'0,"0"0"-1754"0"0,0 0-579 0 0,0 0 60 0 0,0 0 100 0 0,0 0-65 0 0,0 0-246 0 0,0 0-304 0 0,0 0-265 0 0,0 0-177 0 0,0 0-72 0 0,0 0-19 0 0,0 0-3 0 0,-4 0-13 0 0,-10 0 158 0 0,30 0 707 0 0,34 0 60 0 0,386-26 223 0 0,-266 19-2759 0 0,-168-3-1668 0 0,-2 1-3453 0 0,-1 6-599 0 0,1-1-5079 0 0</inkml:trace>
  <inkml:trace contextRef="#ctx0" brushRef="#br0" timeOffset="944.064">557 28 7954 0 0,'0'0'2119'0'0,"0"0"-181"0"0,0 0-102 0 0,0 0 7 0 0,0 0-1 0 0,0 0-181 0 0,0 0-334 0 0,0 0-377 0 0,0 0-279 0 0,0 0-151 0 0,0 0-63 0 0,0 0-37 0 0,0 0-28 0 0,-6-6-57 0 0,-20-15-65 0 0,29 37 931 0 0,5-3-941 0 0,1-1 0 0 0,0 0 0 0 0,1-1-1 0 0,1 0 1 0 0,-1-1 0 0 0,2 1 0 0 0,-1-2 0 0 0,2 0-1 0 0,-1-1 1 0 0,1 0 0 0 0,6 2-260 0 0,405 186 1139 0 0,-414-190-1142 0 0,-5-4 6 0 0,-1 0 0 0 0,1 1 0 0 0,-1-1 0 0 0,1 1 0 0 0,-1 0 0 0 0,0 0 0 0 0,-1 0 1 0 0,1 0-1 0 0,0 1 0 0 0,-1 0 0 0 0,0-1 0 0 0,0 1 0 0 0,0 0 0 0 0,0 1 1 0 0,0-1-1 0 0,-1 0 0 0 0,0 1 0 0 0,0-1 0 0 0,0 2-3 0 0,-1-2 14 0 0,1-1 0 0 0,-1 1 0 0 0,-1 0-1 0 0,1 0 1 0 0,0 0 0 0 0,-1 0 0 0 0,0 0 0 0 0,0 0 0 0 0,0-1-1 0 0,0 1 1 0 0,-1 0 0 0 0,1 0 0 0 0,-1 0 0 0 0,0 0 0 0 0,0 0-1 0 0,-1-1 1 0 0,1 1 0 0 0,-1 0 0 0 0,1-1 0 0 0,-1 0 0 0 0,0 1 0 0 0,-1-1-1 0 0,1 0 1 0 0,-1 0 0 0 0,1 0 0 0 0,-1 0 0 0 0,0 0 0 0 0,0-1-1 0 0,-2 2-13 0 0,-256 172 394 0 0,244-167-386 0 0,1 1 1 0 0,0 0 0 0 0,0 1-1 0 0,1 0 1 0 0,1 1-1 0 0,0 1 1 0 0,-9 11-9 0 0,14 14-1299 0 0,28-17-7672 0 0,-14-17-3433 0 0</inkml:trace>
</inkml:ink>
</file>

<file path=ppt/ink/ink39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6:31.3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349 558 8802 0 0,'0'0'1422'0'0,"0"0"-118"0"0,0 0 99 0 0,0 0 244 0 0,0 0 152 0 0,0 0-112 0 0,0 0-339 0 0,0 0-298 0 0,0 0-233 0 0,0 0-169 0 0,0 0-108 0 0,-20-5-123 0 0,-67-12-68 0 0,84 17-325 0 0,0 0 1 0 0,0 0-1 0 0,0 0 0 0 0,0 0 0 0 0,1 0 1 0 0,-1 1-1 0 0,0-1 0 0 0,0 1 1 0 0,0 0-1 0 0,1-1 0 0 0,-1 1 1 0 0,0 1-1 0 0,1-1 0 0 0,-1 0 0 0 0,1 1 1 0 0,-1-1-1 0 0,1 1 0 0 0,0 0 1 0 0,-1 0-1 0 0,1 0 0 0 0,0 0 0 0 0,-1 1-24 0 0,-6 6 129 0 0,-11 10 76 0 0,1 0 1 0 0,1 1-1 0 0,1 1 0 0 0,0 1 1 0 0,2 0-1 0 0,1 1 0 0 0,-3 7-205 0 0,12-19 51 0 0,-1 0-1 0 0,2 0 0 0 0,-1 1 0 0 0,2-1 0 0 0,0 1 1 0 0,0 0-1 0 0,1 0 0 0 0,0 1 0 0 0,1-1 0 0 0,1 0 1 0 0,0 0-1 0 0,0 1 0 0 0,1-1 0 0 0,2 9-50 0 0,1-15 38 0 0,0 0 1 0 0,0 0-1 0 0,1 0 0 0 0,0-1 0 0 0,0 1 0 0 0,0-1 1 0 0,1 0-1 0 0,0-1 0 0 0,-1 0 0 0 0,2 0 0 0 0,-1 0 1 0 0,0 0-1 0 0,1-1 0 0 0,0 0 0 0 0,-1 0 0 0 0,1-1 1 0 0,0 0-1 0 0,0 0 0 0 0,1-1 0 0 0,-1 0 0 0 0,0 0 1 0 0,0-1-1 0 0,1 0 0 0 0,-1 0 0 0 0,0 0 0 0 0,1-1 1 0 0,-1 0-1 0 0,6-2-38 0 0,3 1 77 0 0,1 0-1 0 0,-1-1 1 0 0,0-1 0 0 0,0-1-1 0 0,0 0 1 0 0,0-1 0 0 0,-1 0 0 0 0,0-2-1 0 0,0 0 1 0 0,-1 0 0 0 0,0-1 0 0 0,-1-1-1 0 0,0 0 1 0 0,0-1 0 0 0,-1-1 0 0 0,-1 0-1 0 0,0 0 1 0 0,0-1 0 0 0,-1 0-1 0 0,-1-1 1 0 0,0 0 0 0 0,-1-1 0 0 0,-1 0-1 0 0,0 0 1 0 0,-1 0 0 0 0,3-13-77 0 0,-7 20-12 0 0,-1 1 1 0 0,0-1-1 0 0,0 0 0 0 0,-1 0 1 0 0,0 0-1 0 0,-1 1 0 0 0,1-1 1 0 0,-2 0-1 0 0,1 0 1 0 0,-1 1-1 0 0,0-1 0 0 0,0 1 1 0 0,-1-1-1 0 0,0 1 0 0 0,-1 0 1 0 0,1 0-1 0 0,-1 0 1 0 0,-1 1-1 0 0,1 0 0 0 0,-1-1 1 0 0,0 1-1 0 0,-1 1 0 0 0,1-1 1 0 0,-1 1-1 0 0,0 0 1 0 0,0 0-1 0 0,-1 1 0 0 0,0 0 1 0 0,1 0-1 0 0,-1 0 0 0 0,-1 1 1 0 0,-2-1 11 0 0,0 0-165 0 0,1 0 0 0 0,-1 1-1 0 0,0 0 1 0 0,0 0 0 0 0,-1 1 0 0 0,1 0 0 0 0,-1 1 0 0 0,1 1 0 0 0,0-1-1 0 0,-1 1 1 0 0,1 1 0 0 0,-1 0 0 0 0,-6 2 165 0 0,-28 16-4046 0 0,6 16-4946 0 0,32-24-2496 0 0</inkml:trace>
  <inkml:trace contextRef="#ctx0" brushRef="#br0" timeOffset="294.229">739 521 16371 0 0,'0'0'3275'0'0,"0"0"-1311"0"0,0 0-726 0 0,0 0-230 0 0,0 0-95 0 0,0 0-86 0 0,0 0-135 0 0,0 0-134 0 0,0 0-142 0 0,0 0-133 0 0,0 0-86 0 0,0 0-57 0 0,6 35-55 0 0,19 110-11 0 0,-25-140-68 0 0,0 1 0 0 0,0 0 0 0 0,1 0 0 0 0,0-1 0 0 0,0 1 0 0 0,0 0-1 0 0,1-1 1 0 0,0 1 0 0 0,0-1 0 0 0,0 0 0 0 0,1 0 0 0 0,-1 0 0 0 0,1 0 0 0 0,0 0 0 0 0,1 0 0 0 0,-1-1 0 0 0,1 1 0 0 0,0-1 0 0 0,0 0 0 0 0,1 0 0 0 0,-1-1 0 0 0,1 1 0 0 0,-1-1 0 0 0,1 0 0 0 0,0 0 0 0 0,1-1 0 0 0,0 1-6 0 0,6 0 61 0 0,0 0 0 0 0,1 0 0 0 0,-1-2-1 0 0,1 1 1 0 0,-1-2 0 0 0,1 0 0 0 0,-1 0 0 0 0,1-1 0 0 0,-1 0 0 0 0,1-1-1 0 0,-1-1 1 0 0,0 0 0 0 0,0-1 0 0 0,0 0 0 0 0,0-1 0 0 0,-1 0 0 0 0,1 0-1 0 0,-1-2 1 0 0,-1 1 0 0 0,1-1 0 0 0,-1-1 0 0 0,-1 0 0 0 0,1 0-1 0 0,-1-1 1 0 0,-1 0 0 0 0,1-1 0 0 0,0-2-61 0 0,31-53-407 0 0,-30 34-6047 0 0,-8 24-636 0 0,3 3-5443 0 0</inkml:trace>
  <inkml:trace contextRef="#ctx0" brushRef="#br0" timeOffset="640.208">1509 771 9642 0 0,'0'0'4937'0'0,"0"0"-2748"0"0,0 0-916 0 0,0 0-69 0 0,0 0-2 0 0,0 0-46 0 0,0 0-135 0 0,0 0-175 0 0,0 0-148 0 0,0 0-22 0 0,0 0-4 0 0,0 0-2 0 0,0 0 7 0 0,3 19-29 0 0,11 52-44 0 0,-14-71-588 0 0,0 0-1 0 0,0-1 0 0 0,0 1 1 0 0,0-1-1 0 0,0 1 0 0 0,0-1 1 0 0,0 1-1 0 0,0-1 0 0 0,1 1 1 0 0,-1-1-1 0 0,0 1 0 0 0,0-1 1 0 0,0 1-1 0 0,0 0 0 0 0,1-1 1 0 0,-1 1-1 0 0,0-1 0 0 0,1 1 1 0 0,-1 0-1 0 0,0-1 0 0 0,1 1 1 0 0,-1 0-1 0 0,0-1 0 0 0,1 1 1 0 0,-1 0-1 0 0,0 0 0 0 0,1-1 1 0 0,-1 1-1 0 0,1 0 0 0 0,-1 0 0 0 0,1 0 1 0 0,-1 0-1 0 0,1-1 0 0 0,-1 1 1 0 0,1 0-1 0 0,-1 0 0 0 0,0 0 1 0 0,1 0-1 0 0,-1 0 0 0 0,1 0 1 0 0,-1 0-1 0 0,1 0 0 0 0,-1 0 1 0 0,1 1-1 0 0,-1-1 0 0 0,1 0 1 0 0,-1 0-1 0 0,1 0 0 0 0,-1 0 1 0 0,0 1-1 0 0,1-1 0 0 0,-1 0 1 0 0,1 0-1 0 0,-1 1 0 0 0,0-1 1 0 0,1 0-1 0 0,-1 1 0 0 0,0-1 1 0 0,1 0-1 0 0,-1 1 0 0 0,0-1 1 0 0,0 1-16 0 0,2-4 102 0 0,39-78 645 0 0,3 2 0 0 0,3 2 0 0 0,48-57-747 0 0,-86 122-9 0 0,1 0-1 0 0,0 1 1 0 0,1 0-1 0 0,0 1 0 0 0,1 0 1 0 0,0 0-1 0 0,1 2 1 0 0,0-1-1 0 0,0 2 1 0 0,1 0-1 0 0,0 0 10 0 0,-12 6-64 0 0,-1 0 0 0 0,1 1 1 0 0,0-1-1 0 0,-1 1 0 0 0,1-1 0 0 0,0 1 1 0 0,0-1-1 0 0,-1 1 0 0 0,1 0 0 0 0,0 0 0 0 0,0 0 1 0 0,0 0-1 0 0,-1 0 0 0 0,1 0 0 0 0,0 1 0 0 0,0-1 1 0 0,-1 1-1 0 0,1-1 0 0 0,0 1 0 0 0,-1-1 0 0 0,1 1 1 0 0,-1 0-1 0 0,1 0 0 0 0,-1 0 0 0 0,1 0 1 0 0,-1 0-1 0 0,1 0 0 0 0,-1 0 0 0 0,0 1 0 0 0,0-1 1 0 0,1 0-1 0 0,-1 1 0 0 0,0-1 0 0 0,0 1 0 0 0,0 0 64 0 0,8 17-3812 0 0,-3 3-4110 0 0,-5-14-4654 0 0</inkml:trace>
  <inkml:trace contextRef="#ctx0" brushRef="#br0" timeOffset="1567.94">3236 164 14507 0 0,'0'0'2738'0'0,"0"0"-1083"0"0,0 0-528 0 0,0 0-130 0 0,0 0 2 0 0,0 0 0 0 0,0 0-77 0 0,0 0-122 0 0,0 0-113 0 0,0 0-59 0 0,0 0-67 0 0,0 0-93 0 0,1 37-81 0 0,6 122-63 0 0,8 388 1038 0 0,-38-473-1649 0 0,23-74 151 0 0,0-5-313 0 0,2-9 1 0 0,1 0 0 0 0,1-1-1 0 0,0 2 1 0 0,1-1 0 0 0,0 0 0 0 0,1 1 0 0 0,1 0 0 0 0,0 0 0 0 0,8-10 448 0 0,-6 8-400 0 0,244-365-13486 0 0,-136 225 10563 0 0,-93 117 7420 0 0,-27 39 132 0 0,-14 6-2253 0 0,-108 91 3025 0 0,-47 71-2060 0 0,166-164-2800 0 0,0 1 0 0 0,0 1 0 0 0,1-1 1 0 0,0 1-1 0 0,0 0 0 0 0,0 0 1 0 0,1 1-1 0 0,0-1 0 0 0,0 1 0 0 0,1 0 1 0 0,0 0-1 0 0,1 0 0 0 0,-1 0 0 0 0,1 6-141 0 0,3-12 47 0 0,1 0-1 0 0,-1 0 0 0 0,1 0 0 0 0,0 0 0 0 0,-1 0 0 0 0,1 0 1 0 0,0 0-1 0 0,0-1 0 0 0,1 1 0 0 0,-1-1 0 0 0,0 1 0 0 0,0-1 0 0 0,1 0 1 0 0,-1 0-1 0 0,1 0 0 0 0,-1 0 0 0 0,1-1 0 0 0,-1 1 0 0 0,1 0 1 0 0,-1-1-1 0 0,1 0 0 0 0,0 0 0 0 0,-1 0 0 0 0,1 0 0 0 0,0 0-46 0 0,2 1 68 0 0,72 2 527 0 0,38 9-88 0 0,-110-9-493 0 0,0 0 1 0 0,-1 0 0 0 0,1 1 0 0 0,-1 0 0 0 0,0 0 0 0 0,0 0 0 0 0,0 0 0 0 0,0 0 0 0 0,-1 1 0 0 0,0-1 0 0 0,0 1-1 0 0,0 0 1 0 0,0 0 0 0 0,-1 0 0 0 0,0 1 0 0 0,0-1 0 0 0,0 0 0 0 0,-1 1 0 0 0,0 0 0 0 0,0-1 0 0 0,0 1 0 0 0,-1-1-1 0 0,0 1 1 0 0,0 0 0 0 0,0 0 0 0 0,-1 2-15 0 0,6 39-85 0 0,-4-44-39 0 0,0-1 0 0 0,0 0 0 0 0,0 0 0 0 0,0 0 0 0 0,0 0 0 0 0,0 0 0 0 0,1 0 0 0 0,-1-1 0 0 0,1 1 0 0 0,-1 0 0 0 0,1 0 0 0 0,-1-1 0 0 0,1 1 0 0 0,0-1 0 0 0,0 0 0 0 0,0 1 0 0 0,0-1 0 0 0,0 0 0 0 0,0 0 0 0 0,0 0 0 0 0,0-1 0 0 0,0 1 0 0 0,1 0 0 0 0,-1-1 0 0 0,0 0 0 0 0,2 1 124 0 0,37 2-10133 0 0,-33-3-1643 0 0</inkml:trace>
  <inkml:trace contextRef="#ctx0" brushRef="#br0" timeOffset="1914.067">3884 922 14019 0 0,'0'0'2539'0'0,"0"0"-786"0"0,0 0-422 0 0,0 0-38 0 0,0 0-5 0 0,0 0-131 0 0,0 0-260 0 0,0 0-233 0 0,0 0-141 0 0,0 0-43 0 0,0 0-6 0 0,0 0-54 0 0,0 0-52 0 0,23-26-57 0 0,71-80-83 0 0,-33 29 168 0 0,20-30-159 0 0,-81 134-564 0 0,-6 159 363 0 0,7-183-33 0 0,0 0 0 0 0,0 1 0 0 0,1-1 0 0 0,-1 0 0 0 0,1-1 0 0 0,-1 1 0 0 0,1 0 0 0 0,0 0-1 0 0,0-1 1 0 0,1 1 0 0 0,-1-1 0 0 0,0 1 0 0 0,1-1 0 0 0,-1 0 0 0 0,1 0 0 0 0,0 0 0 0 0,0-1-1 0 0,0 1 1 0 0,0-1 0 0 0,0 1 0 0 0,0-1 0 0 0,0 0 0 0 0,0 0 0 0 0,0 0 0 0 0,1-1 0 0 0,-1 1 0 0 0,0-1-1 0 0,1 0 1 0 0,-1 0 0 0 0,1 0-3 0 0,4 1 50 0 0,0-1-1 0 0,-1 0 1 0 0,1-1-1 0 0,0 0 1 0 0,-1 0 0 0 0,1-1-1 0 0,-1 0 1 0 0,1 0-1 0 0,-1-1 1 0 0,0 0-1 0 0,0 0 1 0 0,6-3-50 0 0,-3-1 27 0 0,0 0 0 0 0,0-1 0 0 0,-1 0 0 0 0,0-1 0 0 0,-1 1 0 0 0,1-2 0 0 0,-2 1 1 0 0,1-1-1 0 0,-1 0 0 0 0,-1-1 0 0 0,0 0 0 0 0,-1 0 0 0 0,0 0 0 0 0,0 0 0 0 0,-1-1 0 0 0,0 0-27 0 0,1-5-1612 0 0,-2 13-2745 0 0,1 2-5221 0 0,-4 2-2749 0 0</inkml:trace>
  <inkml:trace contextRef="#ctx0" brushRef="#br0" timeOffset="2211.952">4795 598 18612 0 0,'0'0'2132'0'0,"0"0"-517"0"0,0 0-366 0 0,0 0-240 0 0,0 0-211 0 0,0 0-190 0 0,0 0-172 0 0,0 0-113 0 0,0 0-63 0 0,0 0-62 0 0,0 0-41 0 0,0 0-53 0 0,-32 31-58 0 0,-97 97-46 0 0,126-126 1 0 0,0 0-1 0 0,0 0 1 0 0,1 1-1 0 0,-1-1 0 0 0,0 1 1 0 0,1 0-1 0 0,-1-1 1 0 0,1 1-1 0 0,0 1 1 0 0,0-1-1 0 0,0 0 0 0 0,1 0 1 0 0,-1 1-1 0 0,1-1 1 0 0,0 1-1 0 0,0-1 1 0 0,0 1-1 0 0,0-1 1 0 0,0 1-1 0 0,1 0 0 0 0,0 1 0 0 0,0 7-1 0 0,-1-9 3 0 0,1 1 1 0 0,-1 0-1 0 0,1-1 0 0 0,0 1 0 0 0,1 0 0 0 0,-1 0 1 0 0,0-1-1 0 0,1 1 0 0 0,0 0 0 0 0,0-1 0 0 0,0 1 0 0 0,0 0 1 0 0,1-1-1 0 0,-1 0 0 0 0,1 1 0 0 0,0-1 0 0 0,0 0 1 0 0,0 0-1 0 0,1 0 0 0 0,-1 0 0 0 0,1 0 0 0 0,-1-1 1 0 0,1 1-1 0 0,0-1 0 0 0,0 1 0 0 0,0-1 0 0 0,0 0 1 0 0,0 0-1 0 0,1-1 0 0 0,-1 1 0 0 0,1-1 0 0 0,-1 1 0 0 0,1-1 1 0 0,-1 0-1 0 0,1-1 0 0 0,0 1 0 0 0,0 0 0 0 0,-1-1 1 0 0,2 0-3 0 0,4 0 49 0 0,1 0 0 0 0,-1 0 0 0 0,1-1 0 0 0,-1 0 0 0 0,0-1 0 0 0,0 0 0 0 0,1-1 0 0 0,-1 0 0 0 0,-1 0 0 0 0,1-1 0 0 0,0 0 0 0 0,-1 0 0 0 0,0-1 0 0 0,0 0 0 0 0,0-1 0 0 0,-1 1 0 0 0,0-2 0 0 0,0 1 0 0 0,0-1 0 0 0,-1 0 0 0 0,0 0 0 0 0,0-1 0 0 0,-1 1 0 0 0,0-1 0 0 0,0-1 0 0 0,-1 1 0 0 0,0-1 1 0 0,0 1-1 0 0,-1-1 0 0 0,1-4-49 0 0,-2 7-30 0 0,-1-1 1 0 0,0 1 0 0 0,0 0-1 0 0,0 0 1 0 0,-1 0 0 0 0,0-1 0 0 0,0 1-1 0 0,0 0 1 0 0,-1-1 0 0 0,0 1-1 0 0,0 0 1 0 0,0 0 0 0 0,-1 0-1 0 0,0 0 1 0 0,0 0 0 0 0,-1 0 0 0 0,0 1-1 0 0,0-1 1 0 0,0 1 0 0 0,0-1-1 0 0,-1 1 1 0 0,-1 0 29 0 0,-49-27-9912 0 0,46 31-2018 0 0</inkml:trace>
  <inkml:trace contextRef="#ctx0" brushRef="#br0" timeOffset="2695.862">5089 727 20572 0 0,'0'0'1494'0'0,"0"0"-406"0"0,0 0-149 0 0,0 0-40 0 0,0 0-25 0 0,0 0-153 0 0,0 0-224 0 0,0 0-158 0 0,0 0-95 0 0,0 0-62 0 0,0 0-38 0 0,0 0-30 0 0,0 0-19 0 0,-1 14-15 0 0,-4 41 13 0 0,5-54-81 0 0,0 0-1 0 0,0 0 1 0 0,0 1-1 0 0,1-1 1 0 0,-1 0-1 0 0,0 0 1 0 0,1 0-1 0 0,-1 0 0 0 0,1 0 1 0 0,-1 0-1 0 0,1 0 1 0 0,-1 0-1 0 0,1 0 1 0 0,0 0-1 0 0,0 0 1 0 0,-1 0-1 0 0,1 0 1 0 0,0 0-1 0 0,0 0 0 0 0,0-1 1 0 0,0 1-1 0 0,0 0 1 0 0,0-1-1 0 0,0 1 1 0 0,0 0-1 0 0,0-1 1 0 0,0 0-1 0 0,0 1 1 0 0,1-1-1 0 0,-1 0 0 0 0,0 1 1 0 0,0-1-1 0 0,0 0 1 0 0,0 0-1 0 0,1 0 1 0 0,-1 0-1 0 0,0 0 1 0 0,0 0-1 0 0,0 0 1 0 0,1-1-1 0 0,-1 1 0 0 0,0 0 1 0 0,0-1-1 0 0,0 1 1 0 0,1-1-12 0 0,6 0 90 0 0,72-28 406 0 0,-49 13-396 0 0,106-89 105 0 0,-121 100-318 0 0,-16 34-12 0 0,0-25 124 0 0,0-1 0 0 0,0 1 1 0 0,1 0-1 0 0,-1-1 1 0 0,1 1-1 0 0,0-1 1 0 0,0 0-1 0 0,0 1 0 0 0,0-1 1 0 0,1 0-1 0 0,-1 0 1 0 0,1 1-1 0 0,0-1 0 0 0,0 0 1 0 0,0-1-1 0 0,0 1 1 0 0,0 0-1 0 0,1-1 1 0 0,0 1-1 0 0,-1-1 0 0 0,1 0 1 0 0,0 1-1 0 0,0-1 1 0 0,0-1-1 0 0,0 1 0 0 0,0 0 1 0 0,0-1-1 0 0,1 0 1 0 0,-1 1-1 0 0,1-1 1 0 0,-1-1-1 0 0,0 1 0 0 0,1 0 1 0 0,0-1-1 0 0,1 0 1 0 0,5 1 24 0 0,0 0-1 0 0,1-1 1 0 0,-1-1-1 0 0,1 0 0 0 0,-1 0 1 0 0,0-1-1 0 0,1 0 1 0 0,-1-1-1 0 0,0 0 1 0 0,-1 0-1 0 0,8-4-23 0 0,-8 2 22 0 0,0 1 0 0 0,0-2 0 0 0,-1 1 0 0 0,0-1 1 0 0,0 0-1 0 0,0 0 0 0 0,0-1 0 0 0,-1 0 0 0 0,-1-1 0 0 0,1 0 0 0 0,-1 0 0 0 0,0 0 0 0 0,-1-1 1 0 0,0 1-1 0 0,0-1 0 0 0,-1 0 0 0 0,0-1 0 0 0,0 1 0 0 0,-1-4-22 0 0,-3-2-2372 0 0,-6 11-6421 0 0,4 4-3866 0 0</inkml:trace>
  <inkml:trace contextRef="#ctx0" brushRef="#br0" timeOffset="2981.663">6015 13 23861 0 0,'0'0'859'0'0,"0"0"-288"0"0,0 0-96 0 0,0 0 78 0 0,0 0 123 0 0,0 0 35 0 0,0 0-64 0 0,0 0-118 0 0,0 0-111 0 0,4 31-74 0 0,12 102-63 0 0,-13-95-196 0 0,-2 1-1 0 0,-1-1 1 0 0,-3 1 0 0 0,0-1-1 0 0,-3 0 1 0 0,-1 0 0 0 0,-8 20-85 0 0,-3 26-10 0 0,-12 106-433 0 0,26-108-7311 0 0,4-81 1097 0 0,3-1-5556 0 0</inkml:trace>
  <inkml:trace contextRef="#ctx0" brushRef="#br0" timeOffset="3298.61">6163 801 11522 0 0,'0'0'2637'0'0,"0"0"-258"0"0,0 0-174 0 0,0 0-250 0 0,0 0-292 0 0,31-7-278 0 0,100-23-286 0 0,-36-11 448 0 0,-82 35-1377 0 0,0-1 0 0 0,-1 0 1 0 0,0-1-1 0 0,0 0 0 0 0,-1-1 0 0 0,0 0 0 0 0,-1-1 0 0 0,1 0 0 0 0,-2-1 0 0 0,0 0 0 0 0,0 0 0 0 0,-1-1 0 0 0,6-12-170 0 0,-13 22 11 0 0,0 0-1 0 0,0 0 0 0 0,0 0 0 0 0,-1 0 0 0 0,1 0 0 0 0,-1-1 0 0 0,0 1 0 0 0,1 0 1 0 0,-1 0-1 0 0,0 0 0 0 0,0 0 0 0 0,-1 0 0 0 0,1-1 0 0 0,0 1 0 0 0,-1 0 0 0 0,1 0 1 0 0,-1 0-1 0 0,0 0 0 0 0,1 0 0 0 0,-1 0 0 0 0,0 0 0 0 0,0 0 0 0 0,0 0 0 0 0,-1 1 1 0 0,1-1-1 0 0,0 0 0 0 0,-1 1 0 0 0,1-1 0 0 0,-1 1 0 0 0,0-1 0 0 0,1 1 0 0 0,-1 0 0 0 0,0-1 1 0 0,0 1-1 0 0,0 0 0 0 0,0 0 0 0 0,0 1 0 0 0,0-1 0 0 0,0 0 0 0 0,0 1 0 0 0,0-1 1 0 0,0 1-1 0 0,0-1 0 0 0,0 1 0 0 0,0 0 0 0 0,-1 0 0 0 0,1 0 0 0 0,0 0 0 0 0,0 1 1 0 0,0-1-1 0 0,0 0 0 0 0,0 1 0 0 0,0 0 0 0 0,-1-1 0 0 0,1 1 0 0 0,1 0 0 0 0,-1 0 1 0 0,0 0-1 0 0,0 0 0 0 0,0 0 0 0 0,0 1-10 0 0,-12 4-17 0 0,0 2-1 0 0,1-1 1 0 0,0 1 0 0 0,1 1-1 0 0,-1 0 1 0 0,2 1 0 0 0,-1 1-1 0 0,2-1 1 0 0,-1 2 0 0 0,1-1-1 0 0,1 2 1 0 0,0-1 0 0 0,1 1-1 0 0,0 0 1 0 0,1 1 0 0 0,1 0-1 0 0,0 0 1 0 0,0 0 0 0 0,-2 15 17 0 0,6-24-3 0 0,0 1 0 0 0,0-1 0 0 0,1 1 0 0 0,0 0 0 0 0,0-1 0 0 0,0 1 1 0 0,1 0-1 0 0,0-1 0 0 0,0 1 0 0 0,1 0 0 0 0,-1 0 0 0 0,1-1 0 0 0,0 1 1 0 0,1 0-1 0 0,-1-1 0 0 0,1 1 0 0 0,0-1 0 0 0,1 0 0 0 0,-1 0 0 0 0,1 0 1 0 0,0 0-1 0 0,0 0 0 0 0,1 0 0 0 0,-1-1 0 0 0,1 0 0 0 0,0 1 1 0 0,0-1-1 0 0,1-1 0 0 0,0 2 3 0 0,7 0-9 0 0,0 0 0 0 0,1-1-1 0 0,-1 0 1 0 0,1-1 0 0 0,0 0 0 0 0,0-1 0 0 0,0 0 0 0 0,0-2 0 0 0,0 1-1 0 0,1-1 1 0 0,-1-1 0 0 0,0 0 0 0 0,0-1 0 0 0,6-2 9 0 0,65-21-1241 0 0,-34-1-7020 0 0,-40 18-4013 0 0</inkml:trace>
  <inkml:trace contextRef="#ctx0" brushRef="#br0" timeOffset="4042.939">7120 558 8122 0 0,'0'0'2876'0'0,"0"0"-669"0"0,0 0-375 0 0,0 0-212 0 0,0 0-117 0 0,0 0-207 0 0,0 0-269 0 0,0 0-175 0 0,0 0-126 0 0,0 0-97 0 0,0 0-69 0 0,0 0-64 0 0,0 0-65 0 0,-28 17-68 0 0,-88 57-66 0 0,112-72-278 0 0,0 0-1 0 0,0 0 0 0 0,1 1 1 0 0,-1 0-1 0 0,1 0 0 0 0,-1 0 1 0 0,1 0-1 0 0,0 0 0 0 0,0 1 1 0 0,1-1-1 0 0,-1 1 0 0 0,1 0 0 0 0,-1 0 1 0 0,1 0-1 0 0,0 0 0 0 0,1 0 1 0 0,-1 0-19 0 0,-2 8 48 0 0,-1 2-29 0 0,1-1-1 0 0,1 1 0 0 0,0 0 0 0 0,0 0 0 0 0,2 0 0 0 0,0 0 0 0 0,0 0 0 0 0,1 1 1 0 0,1-1-1 0 0,1 3-18 0 0,-1-12 7 0 0,0-1 0 0 0,0 1 0 0 0,0-1 0 0 0,1 0 0 0 0,0 0 0 0 0,0 0 0 0 0,0 0 0 0 0,0 0-1 0 0,0 0 1 0 0,1 0 0 0 0,0-1 0 0 0,0 0 0 0 0,0 1 0 0 0,0-1 0 0 0,0 0 0 0 0,1 0 0 0 0,-1 0 0 0 0,1-1 0 0 0,0 1 0 0 0,-1-1 0 0 0,1 0 0 0 0,1 0 0 0 0,-1-1 0 0 0,0 1 0 0 0,0-1 0 0 0,0 0 0 0 0,5 1-7 0 0,2 0 73 0 0,1 0 0 0 0,0 0 0 0 0,0-1 0 0 0,0-1 0 0 0,0 0 0 0 0,0-1-1 0 0,-1 0 1 0 0,1-1 0 0 0,0 0 0 0 0,1-1-73 0 0,15-7 158 0 0,0-1-1 0 0,-1-2 0 0 0,0 0 0 0 0,-1-2 0 0 0,-1-1 1 0 0,0-1-1 0 0,-1-1 0 0 0,-1-1 0 0 0,0-1 1 0 0,15-19-158 0 0,-22 22 34 0 0,0-1 0 0 0,0 0 1 0 0,-2-1-1 0 0,0-1 0 0 0,-2 0 1 0 0,0-1-1 0 0,-1 0 0 0 0,-1-1 0 0 0,-1 0 1 0 0,-1-1-1 0 0,-1 0 0 0 0,-1 0 1 0 0,-1 0-1 0 0,-1-1 0 0 0,-1 0 1 0 0,-1 1-1 0 0,-2-1 0 0 0,0 0 1 0 0,-1 0-1 0 0,-1 0 0 0 0,-2 1 1 0 0,0-1-1 0 0,-1 1 0 0 0,-2 0 1 0 0,0 0-1 0 0,-4-7-34 0 0,-69-91-93 0 0,76 116 88 0 0,0 1 0 0 0,0 0 1 0 0,0 1-1 0 0,-1-1 0 0 0,0 1 1 0 0,1 0-1 0 0,-1 0 0 0 0,0 0 1 0 0,-1 1-1 0 0,1 0 0 0 0,0 0 1 0 0,-1 0-1 0 0,1 0 0 0 0,-1 1 1 0 0,0 0-1 0 0,1 0 0 0 0,-1 1 0 0 0,0-1 1 0 0,1 1-1 0 0,-1 1 0 0 0,0-1 1 0 0,0 1-1 0 0,1 0 0 0 0,-4 1 5 0 0,-2 4-11 0 0,0 0 0 0 0,0 0 0 0 0,0 2 1 0 0,1-1-1 0 0,0 1 0 0 0,0 1 0 0 0,1-1 0 0 0,0 2 0 0 0,1-1 0 0 0,0 1 0 0 0,0 1 0 0 0,1-1 0 0 0,0 1 0 0 0,1 1 0 0 0,1-1 0 0 0,0 1 0 0 0,-1 1 11 0 0,-1 3 5 0 0,1 0 0 0 0,0 0 0 0 0,1 0 0 0 0,1 0 0 0 0,0 1 0 0 0,1 0 1 0 0,1 0-1 0 0,0 0 0 0 0,2 0 0 0 0,0 0 0 0 0,1 0 0 0 0,0 0 0 0 0,1 0 0 0 0,1 0 0 0 0,1-1 1 0 0,1 1-1 0 0,0-1 0 0 0,1 0 0 0 0,0 0 0 0 0,2-1 0 0 0,-1 0 0 0 0,2 0 0 0 0,0-1 0 0 0,10 11-5 0 0,-9-11 7 0 0,1-1 0 0 0,0 0 0 0 0,1-1 0 0 0,0-1 0 0 0,1 1 0 0 0,1-2 0 0 0,0 0-1 0 0,0-1 1 0 0,1 0 0 0 0,0-1 0 0 0,0-1 0 0 0,1 0 0 0 0,0-1 0 0 0,0-1 0 0 0,0 0-1 0 0,1-1 1 0 0,0-1 0 0 0,0-1 0 0 0,6 0-7 0 0,-14-1-176 0 0,-1-1 0 0 0,1 0 0 0 0,-1-1 0 0 0,0 1 0 0 0,1-2 0 0 0,-1 1 0 0 0,0-1 0 0 0,0-1 0 0 0,0 1 0 0 0,0-1 0 0 0,0-1 0 0 0,4-2 176 0 0,18-13-3092 0 0,-11 2-6116 0 0,-11 10-2441 0 0</inkml:trace>
  <inkml:trace contextRef="#ctx0" brushRef="#br0" timeOffset="8133.534">7994 458 528 0 0,'0'0'1271'0'0,"0"0"-161"0"0,0 0 154 0 0,0 0 314 0 0,0 0 215 0 0,0 0 30 0 0,0 0-176 0 0,0 0-248 0 0,0 0-228 0 0,0 0-185 0 0,0 0-86 0 0,-2-10-64 0 0,-7-32-25 0 0,8 40-668 0 0,0 0 0 0 0,0 0 0 0 0,0 1-1 0 0,-1-1 1 0 0,1 1 0 0 0,-1-1 0 0 0,1 1 0 0 0,-1 0 0 0 0,1-1-1 0 0,-1 1 1 0 0,0 0 0 0 0,1 0 0 0 0,-1 0 0 0 0,0 0 0 0 0,0 0-1 0 0,0 1 1 0 0,0-1 0 0 0,0 0 0 0 0,0 1 0 0 0,0 0 0 0 0,0-1-1 0 0,0 1 1 0 0,0 0 0 0 0,0 0 0 0 0,0 0 0 0 0,0 0 0 0 0,0 1-1 0 0,0-1 1 0 0,0 0 0 0 0,0 1 0 0 0,0-1 0 0 0,1 1 0 0 0,-1 0-143 0 0,-1-1 20 0 0,-67 40 885 0 0,62-35-843 0 0,0 1 0 0 0,1 0 0 0 0,0 0 1 0 0,0 0-1 0 0,0 1 0 0 0,1 0 1 0 0,-1 1-1 0 0,2-1 0 0 0,-1 1 0 0 0,1 0 1 0 0,1 1-1 0 0,-1-1 0 0 0,1 1 1 0 0,1 0-1 0 0,0-1 0 0 0,0 2 0 0 0,0-1 1 0 0,1 0-1 0 0,1 1 0 0 0,0-1 1 0 0,0 1-1 0 0,1-1 0 0 0,0 1 1 0 0,1 4-63 0 0,1-9 62 0 0,0 0 0 0 0,1-1 0 0 0,0 1 0 0 0,0 0 0 0 0,0-1 0 0 0,0 0 0 0 0,1 0 0 0 0,0 0 0 0 0,0 0 0 0 0,0-1 0 0 0,0 1 0 0 0,0-1 0 0 0,1 0 0 0 0,-1 0 0 0 0,1-1 0 0 0,0 1 0 0 0,0-1 0 0 0,0 0 0 0 0,0-1 0 0 0,0 1 0 0 0,1-1 0 0 0,-1 0 0 0 0,0 0 0 0 0,1 0 0 0 0,-1-1 0 0 0,0 0 0 0 0,1 0 0 0 0,-1-1 0 0 0,1 1 0 0 0,-1-1 0 0 0,0 0 0 0 0,0 0 0 0 0,1-1 0 0 0,-1 0 0 0 0,0 0 0 0 0,0 0 0 0 0,0 0 0 0 0,2-2-62 0 0,6-7 129 0 0,-1-1 1 0 0,0 0-1 0 0,-1-1 1 0 0,0 0-1 0 0,-1-1 0 0 0,-1 0 1 0 0,0 0-1 0 0,-1-1 0 0 0,0 0 1 0 0,-1 0-1 0 0,-1-1 1 0 0,0 0-1 0 0,-2 0 0 0 0,3-11-129 0 0,1 1 88 0 0,-4 13 130 0 0,-5 33-191 0 0,43 212 78 0 0,-36-199-103 0 0,4 5 1 0 0,-2 0-1 0 0,-2 0 1 0 0,-2 1-1 0 0,-1 0 1 0 0,-2 0-1 0 0,-1 0 1 0 0,-3 0-1 0 0,-1 0 1 0 0,-2 0 0 0 0,-2 4-3 0 0,4-26-4 0 0,-1-1 0 0 0,0 0 1 0 0,-1 0-1 0 0,0 0 1 0 0,-2-1-1 0 0,0 1 0 0 0,0-2 1 0 0,-2 1-1 0 0,0-2 1 0 0,0 1-1 0 0,-1-1 1 0 0,-1-1-1 0 0,0 0 0 0 0,-1 0 1 0 0,0-1-1 0 0,-14 8 4 0 0,26-18-1 0 0,0 0 0 0 0,0 0 0 0 0,0-1-1 0 0,0 1 1 0 0,0 0 0 0 0,0 0 0 0 0,0-1 0 0 0,0 1-1 0 0,-1-1 1 0 0,1 1 0 0 0,0-1 0 0 0,0 1 0 0 0,-1-1-1 0 0,1 0 1 0 0,0 0 0 0 0,-1 1 0 0 0,1-1 0 0 0,0 0-1 0 0,-1 0 1 0 0,1 0 0 0 0,0-1 0 0 0,-1 1 0 0 0,1 0-1 0 0,0 0 1 0 0,-1-1 0 0 0,1 1 0 0 0,0-1 0 0 0,0 1-1 0 0,0-1 1 0 0,-1 1 0 0 0,1-1 0 0 0,0 0 0 0 0,0 0-1 0 0,0 0 1 0 0,0 1 0 0 0,0-1 0 0 0,0 0 0 0 0,0 0-1 0 0,0 0 1 0 0,1 0 0 0 0,-1-1 0 0 0,0 1 0 0 0,1 0-1 0 0,-1 0 1 0 0,0 0 0 0 0,1-1 0 0 0,-1 1 0 0 0,1 0-1 0 0,0 0 1 0 0,0-1 0 0 0,-1 1 0 0 0,1 0-1 0 0,0-1 1 0 0,0 1 0 0 0,0 0 0 0 0,0-1 0 0 0,0 1-1 0 0,1 0 1 0 0,-1-1 0 0 0,1 0 1 0 0,3-29-16 0 0,1 0 0 0 0,2 1-1 0 0,2 0 1 0 0,0 0 0 0 0,2 1 0 0 0,1 1-1 0 0,2-1 1 0 0,0 2 0 0 0,2 0 0 0 0,1 1-1 0 0,1 1 1 0 0,16-17 16 0 0,-16 16-18 0 0,38-48-29 0 0,4 3-1 0 0,3 3 1 0 0,2 3 0 0 0,4 2 0 0 0,14-6 47 0 0,-22 4-107 0 0,-60 63 103 0 0,0 1 0 0 0,-1 0-1 0 0,0-1 1 0 0,1 1 0 0 0,-1-1 0 0 0,0 1-1 0 0,0-1 1 0 0,1 1 0 0 0,-1-1 0 0 0,0 1-1 0 0,-1-1 1 0 0,1 1 0 0 0,0-1 0 0 0,0 1-1 0 0,-1 0 1 0 0,1-1 0 0 0,0 1 0 0 0,-1-1 0 0 0,0 1-1 0 0,1 0 1 0 0,-1-1 0 0 0,0 1 0 0 0,0 0-1 0 0,1 0 1 0 0,-1 0 0 0 0,0-1 0 0 0,0 1-1 0 0,0 0 1 0 0,-1 0 0 0 0,1 0 0 0 0,0 1-1 0 0,0-1 1 0 0,0 0 0 0 0,-1 0 0 0 0,1 1 0 0 0,0-1-1 0 0,-1 0 1 0 0,1 1 0 0 0,-1 0 0 0 0,1-1-1 0 0,0 1 1 0 0,-1 0 0 0 0,0-1 4 0 0,-65-10-321 0 0,60 11 317 0 0,0-1 0 0 0,0 2 0 0 0,1-1 0 0 0,-1 1 0 0 0,0 0 1 0 0,1 0-1 0 0,-1 0 0 0 0,0 1 0 0 0,1 0 0 0 0,0 1 0 0 0,-1-1 0 0 0,1 1 0 0 0,0 1 0 0 0,1-1 0 0 0,-1 1 0 0 0,0 0 0 0 0,1 0 0 0 0,0 0 0 0 0,0 1 0 0 0,0 0 0 0 0,1 0 0 0 0,0 0 0 0 0,0 1 0 0 0,0-1 0 0 0,0 1 0 0 0,1 0 0 0 0,0 0 0 0 0,0 0 1 0 0,1 0-1 0 0,-1 1 4 0 0,0 3 16 0 0,-1 0 0 0 0,2 0 0 0 0,-1 0 0 0 0,1 1 0 0 0,1-1 0 0 0,0 0 0 0 0,0 1 0 0 0,1 0 0 0 0,0-1 1 0 0,1 1-1 0 0,0-1 0 0 0,1 0 0 0 0,0 1 0 0 0,1-1 0 0 0,0 0 0 0 0,0 0 0 0 0,1 0 0 0 0,1-1 0 0 0,0 1 1 0 0,0-1-1 0 0,0 0 0 0 0,1 0 0 0 0,1-1 0 0 0,-1 0 0 0 0,1 0 0 0 0,1 0 0 0 0,-1-1 0 0 0,5 3-16 0 0,146 77 632 0 0,-150-84-626 0 0,1-1-1 0 0,0 0 0 0 0,0 0 1 0 0,-1-1-1 0 0,1-1 0 0 0,0 1 0 0 0,0-1 1 0 0,0-1-1 0 0,0 0 0 0 0,0 0 1 0 0,3-1-6 0 0,26-18-2435 0 0,-32 14-1343 0 0,-3 1-2624 0 0,-3 2-5492 0 0</inkml:trace>
  <inkml:trace contextRef="#ctx0" brushRef="#br0" timeOffset="27976.005">489 1544 18044 0 0,'0'0'1455'0'0,"0"0"-308"0"0,0 0-115 0 0,0 0 70 0 0,0 0 74 0 0,0 0-43 0 0,0 0-252 0 0,0 0-259 0 0,0 0-168 0 0,0 0-65 0 0,0 0-11 0 0,0 21 16 0 0,-1 122 241 0 0,-33 285 489 0 0,21-276-1452 0 0,13-146 609 0 0,1-5-395 0 0,-1 0 0 0 0,1 0 0 0 0,-1-1 0 0 0,1 1 0 0 0,-1 0 0 0 0,0 0 0 0 0,0-1 0 0 0,1 1-1 0 0,-1 0 1 0 0,0 0 0 0 0,0 0 0 0 0,0 0 0 0 0,0-1 0 0 0,0 1 0 0 0,0 0 0 0 0,0 0 0 0 0,0 0 0 0 0,0 0 0 0 0,0-1 0 0 0,0 1 0 0 0,0 0 0 0 0,-1 0 0 0 0,1 0 0 0 0,0 0 0 0 0,-1-1 0 0 0,1 1 0 0 0,0 0 0 0 0,-1-1 0 0 0,1 1 0 0 0,-1 0-1 0 0,1-1 1 0 0,-1 1 0 0 0,0 0 0 0 0,1-1 0 0 0,-1 1 0 0 0,0-1 0 0 0,1 1 0 0 0,-1-1 0 0 0,0 1 0 0 0,1-1 0 0 0,-1 0 0 0 0,0 1 0 0 0,0-1 0 0 0,0 0 0 0 0,1 1 0 0 0,-1-1 0 0 0,0 0 0 0 0,0 0 0 0 0,0 0 0 0 0,0 0 0 0 0,1 0 0 0 0,-1 0-1 0 0,0 0 1 0 0,0 0 0 0 0,0 0 0 0 0,0-1 0 0 0,1 1 0 0 0,-1 0 0 0 0,-1-1 114 0 0,-42-31-9232 0 0,17 6-1301 0 0,16 15 7108 0 0</inkml:trace>
  <inkml:trace contextRef="#ctx0" brushRef="#br0" timeOffset="28218.586">158 1983 8626 0 0,'0'0'4333'0'0,"0"0"-839"0"0,0 0-870 0 0,0 0-592 0 0,0 0-399 0 0,0 0-297 0 0,0 0-266 0 0,0 0-216 0 0,0 0-208 0 0,0 0-166 0 0,0 0-97 0 0,0 0-77 0 0,3-11-42 0 0,-1 3-213 0 0,-2 6-40 0 0,0 0 0 0 0,1 0 0 0 0,-1 0 0 0 0,0 0 0 0 0,1 0 0 0 0,0-1 0 0 0,-1 1 1 0 0,1 0-1 0 0,0 1 0 0 0,0-1 0 0 0,0 0 0 0 0,0 0 0 0 0,0 0 0 0 0,1 1 0 0 0,-1-1 1 0 0,1 0-1 0 0,-1 1 0 0 0,1-1 0 0 0,-1 1 0 0 0,1 0 0 0 0,0-1 0 0 0,-1 1 0 0 0,1 0 0 0 0,0 0 1 0 0,0 0-1 0 0,0 1 0 0 0,0-1 0 0 0,0 0 0 0 0,0 1 0 0 0,0-1 0 0 0,0 1 0 0 0,2-1-11 0 0,295-2 1142 0 0,-149 0-2877 0 0,-1 2-6476 0 0,-136 1 2355 0 0,-4 0-5586 0 0</inkml:trace>
  <inkml:trace contextRef="#ctx0" brushRef="#br0" timeOffset="28557.858">968 1909 12619 0 0,'0'0'2738'0'0,"0"0"-766"0"0,0 0-488 0 0,0 0-282 0 0,0 0-199 0 0,0 0-200 0 0,0 0-179 0 0,0 0-115 0 0,0 0-103 0 0,0 0-90 0 0,0 0-94 0 0,0 0-64 0 0,-18 32-40 0 0,-55 100-37 0 0,38-44-6 0 0,34-73-58 0 0,1-12-5 0 0,-1 0 0 0 0,0-1 0 0 0,1 1 0 0 0,0 0 0 0 0,-1 0 0 0 0,1-1 0 0 0,0 1 0 0 0,1 0 0 0 0,-1 0 0 0 0,0-1 0 0 0,1 1 0 0 0,0 0 0 0 0,-1-1 1 0 0,1 1-1 0 0,0-1 0 0 0,0 1 0 0 0,1-1 0 0 0,-1 1 0 0 0,0-1 0 0 0,1 0 0 0 0,-1 1 0 0 0,1-1 0 0 0,0 0 0 0 0,0 0 0 0 0,0 0 0 0 0,0-1 1 0 0,0 1-1 0 0,0 0 0 0 0,1-1 0 0 0,-1 1 0 0 0,0-1 0 0 0,1 0 0 0 0,-1 0 0 0 0,1 0 0 0 0,-1 0 0 0 0,1 0 0 0 0,0 0 0 0 0,2-1-12 0 0,10 1 140 0 0,-1 0-1 0 0,1-1 0 0 0,-1-1 1 0 0,1-1-1 0 0,-1 0 0 0 0,0-1 0 0 0,0 0 1 0 0,0-1-1 0 0,0-1 0 0 0,0 0 1 0 0,-1-1-1 0 0,0 0 0 0 0,0-1 1 0 0,-1-1-1 0 0,0 0 0 0 0,0-1 1 0 0,-1 0-1 0 0,0 0 0 0 0,0-1 1 0 0,-1-1-1 0 0,0 0 0 0 0,-1 0 0 0 0,-1-1 1 0 0,0 0-1 0 0,0 0 0 0 0,0-3-139 0 0,-6 12 2 0 0,0 0 0 0 0,-1-1 0 0 0,1 0 0 0 0,-1 1-1 0 0,0-1 1 0 0,0 0 0 0 0,0 1 0 0 0,-1-1 0 0 0,1 0 0 0 0,-1 0-1 0 0,0 0 1 0 0,0 0 0 0 0,0 1 0 0 0,0-1 0 0 0,-1 0-1 0 0,1 0 1 0 0,-1 0 0 0 0,0 1 0 0 0,-1-1 0 0 0,1 0 0 0 0,0 1-1 0 0,-1-1 1 0 0,0 1 0 0 0,0 0 0 0 0,0-1 0 0 0,0 1-1 0 0,-1 0 1 0 0,1 0 0 0 0,-1 0 0 0 0,1 1 0 0 0,-1-1-1 0 0,0 1 1 0 0,0-1 0 0 0,0 1 0 0 0,-1 0 0 0 0,-2-1-2 0 0,-6-3-370 0 0,0 0 0 0 0,0 1 0 0 0,-1 1 0 0 0,1 0-1 0 0,-1 1 1 0 0,0 0 0 0 0,0 1 0 0 0,0 0 0 0 0,-8 1 370 0 0,-9 0-4386 0 0,1 0-3334 0 0,13 1-4752 0 0</inkml:trace>
  <inkml:trace contextRef="#ctx0" brushRef="#br0" timeOffset="29289.868">2323 1659 10170 0 0,'0'0'1981'0'0,"0"0"-157"0"0,0 0-78 0 0,0 0-3 0 0,0 0-79 0 0,0 0-197 0 0,0 0-236 0 0,0 0-209 0 0,32-1-176 0 0,102-3-137 0 0,-38-14 417 0 0,-77 11-974 0 0,0 0 0 0 0,0-1 0 0 0,0-1 0 0 0,-1-1-1 0 0,-1 0 1 0 0,0-2 0 0 0,0 0 0 0 0,-1 0-1 0 0,-1-2 1 0 0,0 0 0 0 0,-1-1 0 0 0,0 0-1 0 0,-1-1 1 0 0,-1 0 0 0 0,4-8-152 0 0,-14 20 8 0 0,1 0 0 0 0,-1 1 0 0 0,0-1 0 0 0,0 0 0 0 0,-1 0 0 0 0,1 0 0 0 0,-1-1 0 0 0,0 1 0 0 0,0 0 0 0 0,0 0 0 0 0,-1-1 0 0 0,1 1 0 0 0,-1 0 0 0 0,0-1 0 0 0,0 1 0 0 0,-1 0 0 0 0,1-1 0 0 0,-1 1 0 0 0,0 0 0 0 0,0 0 0 0 0,-1-1 0 0 0,1 1 0 0 0,-1 0 0 0 0,0 0 0 0 0,0 1 0 0 0,0-1 0 0 0,0 0 0 0 0,-1 1 0 0 0,0-1 0 0 0,1 1 0 0 0,-1 0 0 0 0,0 0 0 0 0,-1 0 0 0 0,1 0 0 0 0,0 0 0 0 0,-1 1 0 0 0,0 0 0 0 0,1-1 0 0 0,-1 1 0 0 0,0 1 0 0 0,0-1 0 0 0,0 0 0 0 0,-1 1 0 0 0,1 0 0 0 0,0 0 0 0 0,-4 0-8 0 0,-1 0-5 0 0,0 1 0 0 0,1 0 0 0 0,-1 1 1 0 0,1 0-1 0 0,-1 0 0 0 0,1 1 0 0 0,-1 0 0 0 0,1 0 0 0 0,0 1 0 0 0,0 0 0 0 0,0 1 1 0 0,1-1-1 0 0,-1 2 0 0 0,1-1 0 0 0,0 1 0 0 0,0 0 0 0 0,0 0 0 0 0,1 1 0 0 0,-1 0 1 0 0,1 0-1 0 0,1 0 0 0 0,-1 1 0 0 0,-2 5 5 0 0,-6 8 3 0 0,1 0 0 0 0,1 1 0 0 0,0 0 0 0 0,2 1 0 0 0,0 0 0 0 0,2 1 0 0 0,1 0 0 0 0,0 1-3 0 0,-6 52-9 0 0,3 1 0 0 0,4-1 0 0 0,3 2 0 0 0,4-1 0 0 0,3 0 0 0 0,3-1-1 0 0,9 35 10 0 0,-2 12-41 0 0,-9-79 37 0 0,-1 1 0 0 0,-3-1 0 0 0,-1 0 0 0 0,-3 0 0 0 0,-3 14 4 0 0,2-42 1 0 0,0 0-1 0 0,-1-1 1 0 0,-1 0 0 0 0,0 0 0 0 0,-1 0 0 0 0,-1 0 0 0 0,0-1 0 0 0,-1-1 0 0 0,-1 1-1 0 0,-3 3 0 0 0,8-11 3 0 0,0 0 0 0 0,0-1 0 0 0,-1 1 0 0 0,1-1 0 0 0,-1 0 0 0 0,0 0 0 0 0,-1-1 0 0 0,1 0 0 0 0,-1 0 0 0 0,0 0 0 0 0,0-1 0 0 0,0 0 0 0 0,0-1 0 0 0,0 1 0 0 0,-1-1 0 0 0,1-1 0 0 0,-1 1 0 0 0,1-1 0 0 0,-1-1 0 0 0,0 0 0 0 0,1 0 0 0 0,-7 0-3 0 0,8-2 8 0 0,1 1 1 0 0,0-1-1 0 0,0 0 0 0 0,-1 0 0 0 0,1-1 0 0 0,1 1 0 0 0,-1-1 1 0 0,0 0-1 0 0,1-1 0 0 0,-1 1 0 0 0,1-1 0 0 0,0 0 0 0 0,0 0 1 0 0,1 0-1 0 0,-1 0 0 0 0,1-1 0 0 0,0 1 0 0 0,0-1 0 0 0,0 0 1 0 0,1 0-1 0 0,-1 0 0 0 0,1 0 0 0 0,1 0 0 0 0,-1-1 0 0 0,1 1 1 0 0,-1-2-9 0 0,-13-146 223 0 0,16 133-184 0 0,1 0 0 0 0,1 1 0 0 0,1-1 0 0 0,0 0 0 0 0,2 1-1 0 0,0 0 1 0 0,1 1 0 0 0,1-1 0 0 0,0 1 0 0 0,2 1 0 0 0,0-1 0 0 0,1 2-1 0 0,0-1 1 0 0,2 2 0 0 0,0 0 0 0 0,0 0 0 0 0,2 1 0 0 0,-1 1 0 0 0,7-4-39 0 0,0 1 26 0 0,1 1 1 0 0,1 0 0 0 0,0 2 0 0 0,1 1 0 0 0,0 1-1 0 0,1 1 1 0 0,0 0 0 0 0,1 3 0 0 0,-1 0 0 0 0,2 1 0 0 0,-1 2-1 0 0,0 0 1 0 0,1 2 0 0 0,7 1-27 0 0,45 15-137 0 0,14 31-1989 0 0,-49-41-3642 0 0,-32-5-695 0 0,-5 1-4923 0 0</inkml:trace>
  <inkml:trace contextRef="#ctx0" brushRef="#br0" timeOffset="29532.624">3269 1975 9578 0 0,'0'0'6521'0'0,"0"0"-5664"0"0,0 0-465 0 0,0 0 56 0 0,0 0 128 0 0,0 0 8 0 0,0 0-104 0 0,0 0-256 0 0,0 0-184 0 0,0 0-176 0 0,0 0-272 0 0,0 0-536 0 0,0 0-1105 0 0,0 0-2480 0 0,-85 173-7105 0 0</inkml:trace>
  <inkml:trace contextRef="#ctx0" brushRef="#br0" timeOffset="29687.58">3219 1633 21028 0 0,'0'0'1222'0'0,"0"0"-276"0"0,0 0-238 0 0,0 0-105 0 0,0 0-73 0 0,0 0-107 0 0,0 0-182 0 0,0 0-170 0 0,0 0-75 0 0,0 0-41 0 0,0 0-43 0 0,0 0-3 0 0,0 0-74 0 0,13-3-155 0 0,-5 0 200 0 0,-6 2 79 0 0,0 0 0 0 0,1 0 0 0 0,-1 0 1 0 0,0 1-1 0 0,0-1 0 0 0,0 0 0 0 0,1 1 0 0 0,-1-1 0 0 0,0 1 0 0 0,1 0 0 0 0,-1 0 0 0 0,0 0 0 0 0,1 0 0 0 0,-1 0 0 0 0,0 1 0 0 0,1-1 0 0 0,-1 0 0 0 0,0 1 0 0 0,1 0 0 0 0,-1 0 0 0 0,0 0 0 0 0,0 0 0 0 0,0 0 0 0 0,0 0 0 0 0,0 0 0 0 0,0 1 0 0 0,0-1 0 0 0,0 0 1 0 0,-1 1-1 0 0,1 0 0 0 0,0-1 0 0 0,-1 1 0 0 0,2 2 41 0 0,27 72-4920 0 0,-9-21-5178 0 0,-13-35 1528 0 0</inkml:trace>
  <inkml:trace contextRef="#ctx0" brushRef="#br0" timeOffset="29959.016">3611 2181 12443 0 0,'0'0'2720'0'0,"0"0"-515"0"0,0 0-293 0 0,0 0-176 0 0,0 0-186 0 0,0 0-283 0 0,0 0-349 0 0,0 0-200 0 0,0 0-77 0 0,0 0-81 0 0,0 0-60 0 0,0 0-79 0 0,0 0-111 0 0,9-33-69 0 0,30-104-52 0 0,-36 121-146 0 0,2 0-1 0 0,0 0 0 0 0,0 1 1 0 0,1 0-1 0 0,1 0 0 0 0,1 1 1 0 0,0-1-1 0 0,4-2-42 0 0,-1 0 4 0 0,34-28-75 0 0,-24 90-346 0 0,-13-11 283 0 0,-7-25 118 0 0,0 1 1 0 0,1-1-1 0 0,0 0 0 0 0,0 1 0 0 0,1-1 1 0 0,1 0-1 0 0,-1 0 0 0 0,1-1 1 0 0,1 1-1 0 0,0-1 0 0 0,0 0 1 0 0,0 0-1 0 0,1-1 0 0 0,0 1 1 0 0,1-1-1 0 0,0-1 0 0 0,0 1 1 0 0,0-1-1 0 0,7 4 16 0 0,-8-7 25 0 0,0 0 1 0 0,0-1-1 0 0,0 1 0 0 0,1-1 0 0 0,-1-1 1 0 0,1 1-1 0 0,0-1 0 0 0,-1 0 1 0 0,1-1-1 0 0,0 0 0 0 0,0 0 1 0 0,-1 0-1 0 0,1-1 0 0 0,0 0 0 0 0,0 0 1 0 0,-1 0-1 0 0,1-1 0 0 0,-1 0 1 0 0,0-1-1 0 0,1 1 0 0 0,-1-1 1 0 0,0 0-1 0 0,-1-1 0 0 0,1 0 0 0 0,0 0 1 0 0,-1 0-1 0 0,0 0 0 0 0,0-1 1 0 0,0 0-1 0 0,-1 0 0 0 0,1 0 1 0 0,-1 0-1 0 0,-1-1 0 0 0,1 1 0 0 0,-1-1 1 0 0,0 0-1 0 0,2-5-25 0 0,8-37-1508 0 0,-5 44-1602 0 0,-4 2-2123 0 0,-2 1-6717 0 0</inkml:trace>
  <inkml:trace contextRef="#ctx0" brushRef="#br0" timeOffset="30408.108">4567 1839 15115 0 0,'0'0'3277'0'0,"0"0"-1294"0"0,0 0-588 0 0,0 0-232 0 0,0 0-194 0 0,0 0-191 0 0,0 0-205 0 0,0 0-153 0 0,0 0-113 0 0,0 0-67 0 0,0 0-49 0 0,0 0-27 0 0,-25 8-39 0 0,-77 28-47 0 0,98-34-76 0 0,0-1 0 0 0,0 1 0 0 0,0 1 0 0 0,1-1 0 0 0,-1 0 0 0 0,1 1 1 0 0,-1-1-1 0 0,1 1 0 0 0,0 0 0 0 0,0 0 0 0 0,0 1 0 0 0,1-1 0 0 0,-1 0 0 0 0,1 1 0 0 0,0 0 1 0 0,0-1-1 0 0,0 1 0 0 0,0 0 0 0 0,1 0 0 0 0,-1 0 0 0 0,1 0 0 0 0,0 0 0 0 0,0 1 1 0 0,1-1-1 0 0,-1 2-2 0 0,-1 4 9 0 0,1-5-8 0 0,0 0-1 0 0,1 0 1 0 0,0 0-1 0 0,-1 0 0 0 0,2 0 1 0 0,-1 0-1 0 0,0 0 1 0 0,1 1-1 0 0,0-1 1 0 0,0-1-1 0 0,1 1 0 0 0,-1 0 1 0 0,1 0-1 0 0,0 0 1 0 0,1-1-1 0 0,-1 1 0 0 0,1-1 1 0 0,0 0-1 0 0,0 0 1 0 0,0 0-1 0 0,0 0 0 0 0,1 0 1 0 0,-1-1-1 0 0,1 1 1 0 0,0-1-1 0 0,0 0 0 0 0,0 0 1 0 0,1 0-1 0 0,-1-1 1 0 0,1 0-1 0 0,0 0 1 0 0,-1 0-1 0 0,1 0 0 0 0,0-1 1 0 0,0 0-1 0 0,0 0 1 0 0,0 0-1 0 0,0 0 0 0 0,3-1 0 0 0,9 2 66 0 0,1-1-1 0 0,-1-1 0 0 0,1 0 0 0 0,-1-2 1 0 0,0 0-1 0 0,1-1 0 0 0,-1 0 1 0 0,0-1-1 0 0,-1-2 0 0 0,1 1 0 0 0,-1-2 1 0 0,0 0-1 0 0,0-1 0 0 0,-1 0 1 0 0,0-2-1 0 0,-1 1 0 0 0,0-2 0 0 0,2-2-65 0 0,3-3 126 0 0,0-1-1 0 0,0-1 1 0 0,-2 0-1 0 0,0-1 1 0 0,-2-1-1 0 0,0-1 1 0 0,-1 0-1 0 0,-1-1 0 0 0,-1-1 1 0 0,-1 0-1 0 0,-1 0 1 0 0,-1-1-1 0 0,1-5-125 0 0,-4 16 3 0 0,-1-1 0 0 0,0 0-1 0 0,-1 0 1 0 0,-1 0-1 0 0,0 0 1 0 0,0-1 0 0 0,-2 1-1 0 0,0-1 1 0 0,0 1-1 0 0,-2-1 1 0 0,0 0 0 0 0,0 1-1 0 0,-1-1 1 0 0,-1 1-1 0 0,-1 0 1 0 0,0 0 0 0 0,0 0-1 0 0,-2 0 1 0 0,0 1-1 0 0,0 0 1 0 0,-1 0 0 0 0,-4-5-3 0 0,6 12-15 0 0,0 1 1 0 0,0-1-1 0 0,0 1 1 0 0,-1 1-1 0 0,0-1 0 0 0,0 1 1 0 0,0 0-1 0 0,-1 0 1 0 0,0 0-1 0 0,1 1 1 0 0,-1 0-1 0 0,0 1 1 0 0,0-1-1 0 0,-1 1 1 0 0,1 1-1 0 0,0-1 0 0 0,-1 1 1 0 0,1 1-1 0 0,-1-1 1 0 0,1 1-1 0 0,-1 0 1 0 0,1 1-1 0 0,0 0 1 0 0,-1 0-1 0 0,1 1 1 0 0,0 0-1 0 0,-1 0 1 0 0,1 0-1 0 0,0 1 0 0 0,1 0 1 0 0,-1 1 14 0 0,-9 7-98 0 0,2 0 1 0 0,0 1-1 0 0,0 0 0 0 0,1 1 1 0 0,0 1-1 0 0,2 0 1 0 0,-1 1-1 0 0,2 0 0 0 0,0 1 1 0 0,1 0-1 0 0,0 0 1 0 0,1 1-1 0 0,1 0 0 0 0,1 1 1 0 0,0-1-1 0 0,2 1 1 0 0,0 0-1 0 0,1 0 0 0 0,0 1 1 0 0,2-1-1 0 0,0 14 98 0 0,16 82-1720 0 0,66 7-2659 0 0,-35-77-4788 0 0,-34-33-1698 0 0</inkml:trace>
  <inkml:trace contextRef="#ctx0" brushRef="#br0" timeOffset="31085.902">3247 1938 3649 0 0,'0'0'2838'0'0,"0"0"-308"0"0,0 0 11 0 0,0 0-9 0 0,0 0-264 0 0,0 0-407 0 0,0 0-464 0 0,0 0-386 0 0,0 0-224 0 0,0 0-142 0 0,0 0-113 0 0,0 0-103 0 0,0 0-41 0 0,-1 7-67 0 0,-74 215 650 0 0,68-190-1675 0 0,7-31 252 0 0,-4-15-15618 0 0,4 9 8596 0 0</inkml:trace>
  <inkml:trace contextRef="#ctx0" brushRef="#br0" timeOffset="31503.451">3298 1651 6481 0 0,'0'0'2757'0'0,"0"0"-415"0"0,0 0-163 0 0,0 0-52 0 0,0 0-149 0 0,0 0-320 0 0,0 0-338 0 0,0 0-263 0 0,0 0-200 0 0,0 0-151 0 0,0 0-96 0 0,0 0-82 0 0,0 0-75 0 0,-2 0-63 0 0,-51 38 613 0 0,51-31-897 0 0,19-11 29 0 0,34-29 216 0 0,-91 55-84 0 0,7 7-2751 0 0,45-29-6191 0 0,-8 0-2854 0 0</inkml:trace>
  <inkml:trace contextRef="#ctx0" brushRef="#br0" timeOffset="32465.674">6190 1574 9938 0 0,'0'0'2139'0'0,"0"0"-314"0"0,0 0-205 0 0,0 0 42 0 0,0 0 73 0 0,0 0-106 0 0,0 0-222 0 0,0 0-249 0 0,0 0-251 0 0,0 0-192 0 0,0 0-110 0 0,3-6-90 0 0,8-19-55 0 0,-8 19-63 0 0,-3 6-74 0 0,0 31 618 0 0,-15 127 313 0 0,-18-60-1122 0 0,-4-2-1 0 0,-5-2 1 0 0,-5 3-132 0 0,-1 9 33 0 0,40-61-22 0 0,35-37 65 0 0,-11-10-3 0 0,1 0-1 0 0,-1 0 1 0 0,0-2-1 0 0,0 0 1 0 0,0-1 0 0 0,-1 0-1 0 0,12-7-72 0 0,39-12 99 0 0,-2 2-12 0 0,-43 14-38 0 0,0 1 1 0 0,1 0-1 0 0,0 2 1 0 0,0 0-1 0 0,0 1 1 0 0,20 0-50 0 0,-41 4-19 0 0,-1 0-29 0 0,0 0 11 0 0,0 0-31 0 0,0 0-53 0 0,-31 8-3752 0 0,22-4 120 0 0,3-2-5636 0 0,4-1-2879 0 0</inkml:trace>
  <inkml:trace contextRef="#ctx0" brushRef="#br0" timeOffset="32919.519">6706 2053 20652 0 0,'0'0'1447'0'0,"0"0"-360"0"0,0 0-205 0 0,0 0 30 0 0,0 0 24 0 0,0 0-92 0 0,0 0-171 0 0,0 0-201 0 0,0 0-132 0 0,0 0-67 0 0,0 0-45 0 0,0 0-30 0 0,0 0-30 0 0,18-5-11 0 0,55-15-36 0 0,-68 18-95 0 0,1 1-1 0 0,-1-1 1 0 0,1 1-1 0 0,-1 0 1 0 0,1 1-1 0 0,0 0 1 0 0,-1-1-1 0 0,1 2 1 0 0,-1-1-1 0 0,1 1 1 0 0,-1-1-1 0 0,1 2 1 0 0,-1-1-1 0 0,1 1 0 0 0,-1-1 1 0 0,0 1-1 0 0,0 1 1 0 0,0-1-1 0 0,1 1-25 0 0,-3-1 7 0 0,0-1 0 0 0,0 1-1 0 0,0 0 1 0 0,-1 0 0 0 0,1 0-1 0 0,-1 0 1 0 0,1 1 0 0 0,-1-1-1 0 0,0 1 1 0 0,0-1 0 0 0,0 1-1 0 0,0 0 1 0 0,0-1 0 0 0,-1 1 0 0 0,1 0-1 0 0,-1 0 1 0 0,0 0 0 0 0,0 1-1 0 0,0-1 1 0 0,0 0 0 0 0,0 0-1 0 0,-1 0 1 0 0,0 1 0 0 0,1-1-1 0 0,-1 0 1 0 0,0 1 0 0 0,-1-1-1 0 0,1 0 1 0 0,-1 1 0 0 0,1-1-1 0 0,-1 0 1 0 0,0 1-7 0 0,-2 5 13 0 0,-1 0 0 0 0,1 0 0 0 0,-1-1 0 0 0,-1 0 0 0 0,0 0 0 0 0,0 0 0 0 0,0 0 0 0 0,-1-1 0 0 0,0 0 0 0 0,-7 7-13 0 0,-151 125 247 0 0,164-139-244 0 0,-1 1 0 0 0,0-1 0 0 0,1 0-1 0 0,-1 1 1 0 0,1-1 0 0 0,-1 1 0 0 0,1-1-1 0 0,0 1 1 0 0,-1 0 0 0 0,1-1 0 0 0,-1 1 0 0 0,1-1-1 0 0,0 1 1 0 0,-1 0 0 0 0,1-1 0 0 0,0 1-1 0 0,0 0 1 0 0,0-1 0 0 0,-1 1 0 0 0,1 0 0 0 0,0-1-1 0 0,0 1 1 0 0,0 0 0 0 0,0 0 0 0 0,0-1-1 0 0,0 1 1 0 0,0 0 0 0 0,1-1 0 0 0,-1 1 0 0 0,0 0-1 0 0,0-1 1 0 0,0 1 0 0 0,1 0 0 0 0,-1-1-1 0 0,0 1 1 0 0,1-1 0 0 0,-1 1 0 0 0,1 0 0 0 0,-1-1-1 0 0,1 1 1 0 0,-1-1 0 0 0,0 1 0 0 0,1-1-1 0 0,0 1 1 0 0,-1-1 0 0 0,1 0 0 0 0,-1 1 0 0 0,1-1-1 0 0,0 0 1 0 0,-1 1 0 0 0,1-1 0 0 0,0 0-1 0 0,-1 0 1 0 0,1 0 0 0 0,0 1 0 0 0,-1-1 0 0 0,1 0-1 0 0,0 0-2 0 0,46 4 138 0 0,-43-4-115 0 0,15-2 12 0 0,0-1 0 0 0,-1 0 1 0 0,1-1-1 0 0,-1-1 1 0 0,0-1-1 0 0,-1 0 0 0 0,11-6-35 0 0,65-20 31 0 0,-92 31-110 0 0,12-4-2108 0 0,-13 3-2363 0 0,-4-1-3944 0 0,2 2-3924 0 0</inkml:trace>
  <inkml:trace contextRef="#ctx0" brushRef="#br0" timeOffset="34005.793">5771 1312 808 0 0,'0'0'1530'0'0,"0"0"-138"0"0,0 0 52 0 0,0 0 114 0 0,0 0 49 0 0,0 0-81 0 0,0 0-167 0 0,0 0-135 0 0,0 0-136 0 0,0 0-69 0 0,0 0-20 0 0,0 0-45 0 0,0 0-56 0 0,31-3 4720 0 0,98-12-2015 0 0,309 4-1835 0 0,-459 10-395 0 0,-19-22-1266 0 0,20 13-157 0 0,1-2 0 0 0,0 0 0 0 0,0-1 0 0 0,1-1-1 0 0,1-1 1 0 0,-9-10 50 0 0,18 18-802 0 0,-5-7 531 0 0,11 8-3615 0 0,1-1-3717 0 0,1 4-4512 0 0</inkml:trace>
</inkml:ink>
</file>

<file path=ppt/ink/ink39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6:16.3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672 800 1248 0 0,'0'0'1235'0'0,"0"0"119"0"0,0 0 221 0 0,0 0 148 0 0,0 0-11 0 0,0 0-137 0 0,0 0-169 0 0,0 0-167 0 0,0 0-98 0 0,0 0-38 0 0,0 0-60 0 0,0 0-52 0 0,0 0-33 0 0,3-9-66 0 0,7-29-57 0 0,-10 37-741 0 0,0 0 0 0 0,0 0 1 0 0,0 0-1 0 0,-1 0 1 0 0,1 0-1 0 0,0 0 1 0 0,-1 1-1 0 0,1-1 0 0 0,-1 0 1 0 0,1 0-1 0 0,-1 0 1 0 0,1 0-1 0 0,-1 0 0 0 0,1 1 1 0 0,-1-1-1 0 0,0 0 1 0 0,0 1-1 0 0,1-1 0 0 0,-1 0 1 0 0,0 1-1 0 0,0-1 1 0 0,0 1-1 0 0,1-1 1 0 0,-1 1-1 0 0,0 0 0 0 0,0-1 1 0 0,0 1-1 0 0,0 0 1 0 0,0-1-1 0 0,0 1 0 0 0,0 0 1 0 0,0 0-1 0 0,0 0 1 0 0,0 0-1 0 0,0 0 0 0 0,0 0 1 0 0,0 0-1 0 0,0 0 1 0 0,0 1-1 0 0,-1-1-94 0 0,-1 0 308 0 0,-11-1-93 0 0,1 1 0 0 0,-1 0 0 0 0,1 2 0 0 0,-1-1 0 0 0,1 1 0 0 0,0 1 0 0 0,0 0 0 0 0,0 1-1 0 0,0 1 1 0 0,0 0 0 0 0,1 0 0 0 0,0 1 0 0 0,0 1 0 0 0,1 0 0 0 0,0 1 0 0 0,-7 6-215 0 0,12-11 30 0 0,1 1 1 0 0,-1 0 0 0 0,1 0 0 0 0,0 1 0 0 0,1 0-1 0 0,-1-1 1 0 0,1 2 0 0 0,0-1 0 0 0,0 0 0 0 0,1 1-1 0 0,-1 0 1 0 0,1 0 0 0 0,0 0 0 0 0,1 0 0 0 0,0 0-1 0 0,0 0 1 0 0,0 1 0 0 0,0-1 0 0 0,1 1 0 0 0,0 3-31 0 0,1-6 6 0 0,0 0-1 0 0,0-1 1 0 0,1 1 0 0 0,-1 0 0 0 0,1-1 0 0 0,0 1 0 0 0,0 0 0 0 0,0-1 0 0 0,1 0 0 0 0,-1 1 0 0 0,1-1-1 0 0,0 0 1 0 0,0 1 0 0 0,0-1 0 0 0,0 0 0 0 0,0-1 0 0 0,1 1 0 0 0,-1 0 0 0 0,1-1 0 0 0,0 1 0 0 0,0-1-1 0 0,0 0 1 0 0,0 0 0 0 0,0 0 0 0 0,0 0 0 0 0,1 0-6 0 0,12 4-37 0 0,1-1 0 0 0,0 0 1 0 0,0-1-1 0 0,0-1 0 0 0,0 0 0 0 0,1-2 0 0 0,-1 0 1 0 0,0 0-1 0 0,1-2 0 0 0,0 0 37 0 0,15 0-400 0 0,108-19-4314 0 0,-95 7-610 0 0,-2-2-4564 0 0,-28 8 2260 0 0</inkml:trace>
  <inkml:trace contextRef="#ctx0" brushRef="#br0" timeOffset="669.186">1300 781 12395 0 0,'0'0'1960'0'0,"0"0"-334"0"0,0 0-145 0 0,0 0-64 0 0,0 0-146 0 0,0 0-155 0 0,0 0-187 0 0,0 0-155 0 0,-32 16-130 0 0,-98 51-131 0 0,58-17 224 0 0,66-47-690 0 0,1 1 1 0 0,0-1 0 0 0,0 1 0 0 0,0 0-1 0 0,0 1 1 0 0,0-1 0 0 0,1 1 0 0 0,0 0 0 0 0,0 0-1 0 0,0 0 1 0 0,1 1 0 0 0,0-1 0 0 0,0 1-1 0 0,0 0 1 0 0,0 0 0 0 0,1 0 0 0 0,0 0-1 0 0,1 0 1 0 0,-1 0 0 0 0,1 1 0 0 0,0-1 0 0 0,0 7-48 0 0,4-10 21 0 0,0 1 0 0 0,1-1 1 0 0,-1 0-1 0 0,0 0 1 0 0,1 0-1 0 0,0-1 1 0 0,0 1-1 0 0,0-1 1 0 0,0 0-1 0 0,0 0 0 0 0,0 0 1 0 0,0-1-1 0 0,1 0 1 0 0,-1 1-1 0 0,0-1 1 0 0,1-1-1 0 0,-1 1 1 0 0,1-1-1 0 0,-1 1 1 0 0,1-1-1 0 0,-1-1 0 0 0,1 1 1 0 0,-1-1-1 0 0,3 0-21 0 0,-4 1 19 0 0,24-2 46 0 0,1-1-1 0 0,-2-2 1 0 0,1 0-1 0 0,0-2 1 0 0,-1-1 0 0 0,0-1-1 0 0,-1-1 1 0 0,0-2-1 0 0,-1 0 1 0 0,0-1-1 0 0,-1-2 1 0 0,0 0 0 0 0,-1-1-1 0 0,9-10-64 0 0,13-14 27 0 0,-43 69-293 0 0,-15 47 248 0 0,14-73 14 0 0,-1 0 1 0 0,1 0-1 0 0,-1 0 0 0 0,1 0 1 0 0,0 0-1 0 0,1 0 1 0 0,-1 0-1 0 0,0 0 1 0 0,1 0-1 0 0,-1 0 0 0 0,1 0 1 0 0,0 0-1 0 0,0 0 1 0 0,0 0-1 0 0,1-1 1 0 0,-1 1-1 0 0,1 0 0 0 0,-1-1 1 0 0,1 1-1 0 0,0-1 1 0 0,0 0-1 0 0,0 1 0 0 0,0-1 1 0 0,0 0-1 0 0,1 0 1 0 0,-1 0-1 0 0,0-1 1 0 0,1 1-1 0 0,0-1 0 0 0,-1 1 1 0 0,1-1-1 0 0,0 0 1 0 0,0 0-1 0 0,0 0 0 0 0,0 0 1 0 0,0 0-1 0 0,0-1 1 0 0,2 1 3 0 0,16-1 29 0 0,0-1 1 0 0,-1 0 0 0 0,1-2 0 0 0,-1 0-1 0 0,0-1 1 0 0,0-1 0 0 0,0-1-1 0 0,0-1 1 0 0,-1-1 0 0 0,0 0 0 0 0,-1-2-1 0 0,0 0 1 0 0,0-1 0 0 0,-1 0-1 0 0,-1-2 1 0 0,0 0 0 0 0,0-1 0 0 0,11-13-30 0 0,-7 10 16 0 0,-1-1 0 0 0,-1-1 0 0 0,0-1 0 0 0,-1 0 0 0 0,-2-1 0 0 0,0-1 0 0 0,-1-1 0 0 0,-1 0 0 0 0,-1 0 0 0 0,-1-1 0 0 0,-2-1 0 0 0,0 0 0 0 0,-1 0 0 0 0,-2-1 0 0 0,0 1 0 0 0,-2-1 0 0 0,-1-1 0 0 0,-1 1 0 0 0,-2-23-16 0 0,1 44-7 0 0,-1 0 0 0 0,0 0 0 0 0,-1 0 0 0 0,1 0 0 0 0,-1 0 0 0 0,0 0 0 0 0,-1 0 0 0 0,1 0 0 0 0,-1 0 0 0 0,0 1 0 0 0,0-1 0 0 0,0 1 1 0 0,0-1-1 0 0,-1 1 0 0 0,0 0 0 0 0,0 0 0 0 0,0 0 0 0 0,-1 0 0 0 0,1 0 0 0 0,-1 1 0 0 0,0 0 0 0 0,0 0 0 0 0,0 0 0 0 0,0 0 0 0 0,0 0 0 0 0,-1 1 1 0 0,1 0-1 0 0,-1 0 0 0 0,0 0 0 0 0,0 0 0 0 0,1 1 0 0 0,-1 0 0 0 0,0 0 0 0 0,0 0 0 0 0,0 1 0 0 0,0 0 0 0 0,0 0 0 0 0,0 0 0 0 0,-1 0 0 0 0,1 1 0 0 0,0 0 1 0 0,1 0-1 0 0,-1 0 0 0 0,0 0 0 0 0,0 1 0 0 0,0 0 7 0 0,-4 4-6 0 0,-1-1 0 0 0,1 2 0 0 0,1-1 0 0 0,-1 2 0 0 0,1-1 0 0 0,1 1 0 0 0,-1 0 0 0 0,1 0 0 0 0,0 1 0 0 0,1 0 0 0 0,0 0 0 0 0,1 1 0 0 0,0-1 0 0 0,0 1 0 0 0,1 0 0 0 0,0 1 0 0 0,1-1 0 0 0,0 1 0 0 0,1-1 0 0 0,0 1 0 0 0,0 0 0 0 0,1 0 0 0 0,1 0 0 0 0,0 0 1 0 0,1 8 5 0 0,0-1 8 0 0,0 0 0 0 0,1 0 0 0 0,1 0 1 0 0,0-1-1 0 0,1 1 0 0 0,2-1 0 0 0,-1 0 1 0 0,2 0-1 0 0,0 0 0 0 0,4 4-8 0 0,3 5 53 0 0,2-2-1 0 0,0 0 0 0 0,1-1 1 0 0,2-1-1 0 0,0 0 1 0 0,1-1-1 0 0,17 12-52 0 0,48 48-692 0 0,-69-77-3041 0 0,-7-8-4758 0 0,-5 0-2970 0 0</inkml:trace>
  <inkml:trace contextRef="#ctx0" brushRef="#br0" timeOffset="4241.49">1524 888 0 0 0,'-4'1'447'0'0,"-17"2"684"0"0,20-3-489 0 0,1 0 72 0 0,0 0 74 0 0,0 0 48 0 0,0 0-16 0 0,0 0-79 0 0,0 0-97 0 0,0 0-48 0 0,0 0-17 0 0,0 0 3 0 0,0 0 33 0 0,0 0 37 0 0,0 0 53 0 0,0 0 49 0 0,0 0 23 0 0,0 0-23 0 0,0 0-49 0 0,0 0-61 0 0,0 0-74 0 0,0 0-63 0 0,-4-7 3605 0 0,-13-20-2202 0 0,-15-10-381 0 0,29 33-1426 0 0,0 1 1 0 0,-1-1-1 0 0,1 0 0 0 0,0 1 0 0 0,-1 0 1 0 0,0 0-1 0 0,0 0 0 0 0,0 0 0 0 0,0 1 1 0 0,0-1-1 0 0,-1 1 0 0 0,1 0 0 0 0,-1 1 1 0 0,1-1-1 0 0,-1 1 0 0 0,0-1 0 0 0,0 2 1 0 0,1-1-1 0 0,-4 0-103 0 0,5 1-3 0 0,-1-1 0 0 0,1 1 0 0 0,0 0 0 0 0,0 0 0 0 0,-1 0 0 0 0,1 1 0 0 0,0-1 0 0 0,0 1 0 0 0,0-1 0 0 0,-1 1 1 0 0,1 0-1 0 0,0 1 0 0 0,0-1 0 0 0,0 0 0 0 0,0 1 0 0 0,1 0 0 0 0,-1-1 0 0 0,0 1 0 0 0,1 0 0 0 0,-1 1 0 0 0,1-1 0 0 0,0 0 0 0 0,-1 1 0 0 0,0 1 3 0 0,-2 5-180 0 0,-4 1-1852 0 0,7-19-9965 0 0,2 6 1561 0 0</inkml:trace>
  <inkml:trace contextRef="#ctx0" brushRef="#br0" timeOffset="5031.409">2758 745 1464 0 0,'0'0'1173'0'0,"0"0"-47"0"0,0 0 169 0 0,0 0 260 0 0,0 0 148 0 0,0 0-70 0 0,0 0-238 0 0,0 0-248 0 0,0 0-192 0 0,0 0-117 0 0,0 0-13 0 0,0 0 11 0 0,0 0 23 0 0,2-2 2 0 0,9-6-18 0 0,-8 7-54 0 0,-3 1-88 0 0,0 0-67 0 0,-21-5 1674 0 0,12 2-2111 0 0,0-1 1 0 0,0 2-1 0 0,-1-1 1 0 0,1 1 0 0 0,-1 0-1 0 0,1 1 1 0 0,-1 1 0 0 0,0-1-1 0 0,1 1 1 0 0,-1 1-1 0 0,0 0 1 0 0,1 0 0 0 0,-1 1-1 0 0,1 0 1 0 0,-1 0 0 0 0,-7 4-198 0 0,9-2 34 0 0,0 0 1 0 0,0 1 0 0 0,0 0-1 0 0,1 0 1 0 0,-1 1 0 0 0,1 0 0 0 0,1 0-1 0 0,-1 1 1 0 0,1 0 0 0 0,0 0 0 0 0,1 0-1 0 0,-1 1 1 0 0,1-1 0 0 0,1 1-1 0 0,0 1 1 0 0,0-1 0 0 0,0 1 0 0 0,1-1-1 0 0,0 1 1 0 0,1 0 0 0 0,0 0 0 0 0,1 0-1 0 0,-1 0 1 0 0,2 0 0 0 0,-1 1-1 0 0,1-1-34 0 0,0-3 38 0 0,1 1-1 0 0,0-1 0 0 0,0 1 0 0 0,0-1 0 0 0,0 0 1 0 0,1 0-1 0 0,0 0 0 0 0,1 0 0 0 0,-1 0 0 0 0,1 0 1 0 0,0 0-1 0 0,1-1 0 0 0,-1 1 0 0 0,1-1 0 0 0,0 0 0 0 0,0-1 1 0 0,1 1-1 0 0,2 2-37 0 0,-3-4 44 0 0,0 0 0 0 0,1 0 0 0 0,-1 0 0 0 0,1 0-1 0 0,-1-1 1 0 0,1 0 0 0 0,0 0 0 0 0,0 0 0 0 0,0 0 0 0 0,0-1 0 0 0,0 0 0 0 0,1 0 0 0 0,-1-1 0 0 0,0 1 0 0 0,2-1-44 0 0,152-15 693 0 0,-49-32-681 0 0,-105 33-2663 0 0,-18 9-9193 0 0,9 5-218 0 0</inkml:trace>
  <inkml:trace contextRef="#ctx0" brushRef="#br0" timeOffset="5913.398">3186 756 11058 0 0,'0'0'2249'0'0,"0"0"-545"0"0,0 0-231 0 0,0 0 64 0 0,0 0 14 0 0,0 0-117 0 0,0 0-298 0 0,0 0-352 0 0,0 0-285 0 0,0 0-194 0 0,0 0-43 0 0,0 0 11 0 0,0 0 25 0 0,-1 8 15 0 0,-6 34 95 0 0,2-23-285 0 0,1 1 0 0 0,1 0 1 0 0,1 0-1 0 0,0 1 1 0 0,2-1-1 0 0,0 0 1 0 0,2 0-1 0 0,2 16-123 0 0,-3-33 22 0 0,0 0 1 0 0,0 0-1 0 0,0 1 0 0 0,1-1 1 0 0,-1 0-1 0 0,1 0 0 0 0,0 0 1 0 0,0-1-1 0 0,0 1 0 0 0,0 0 1 0 0,1-1-1 0 0,-1 1 0 0 0,0-1 1 0 0,1 0-1 0 0,0 0 0 0 0,0 0 1 0 0,-1 0-1 0 0,1 0 0 0 0,0-1 1 0 0,0 1-1 0 0,1-1 0 0 0,-1 0 1 0 0,0 0-1 0 0,0 0 0 0 0,1 0 1 0 0,-1-1-1 0 0,0 1 1 0 0,1-1-1 0 0,-1 0 0 0 0,1 0 1 0 0,-1 0-1 0 0,0 0 0 0 0,1-1 1 0 0,-1 1-1 0 0,4-2-22 0 0,111-47 985 0 0,-99 37-914 0 0,1-2 0 0 0,-2 0-1 0 0,0-1 1 0 0,0 0 0 0 0,-2-2 0 0 0,0 0 0 0 0,-1-1 0 0 0,-1 0-1 0 0,0-1 1 0 0,-1-2-71 0 0,-24 84-432 0 0,10-59 425 0 0,0 0 1 0 0,0 0-1 0 0,0 0 0 0 0,0 0 1 0 0,1 1-1 0 0,0-1 0 0 0,0 0 1 0 0,0 0-1 0 0,0 0 0 0 0,0 1 1 0 0,1-1-1 0 0,0 0 0 0 0,0 0 1 0 0,0 0-1 0 0,0 0 0 0 0,1 0 1 0 0,0 0-1 0 0,-1 0 0 0 0,1-1 1 0 0,1 1-1 0 0,-1-1 0 0 0,1 1 1 0 0,-1-1-1 0 0,1 0 0 0 0,0 0 1 0 0,0 0-1 0 0,0 0 0 0 0,0 0 1 0 0,1-1-1 0 0,-1 0 0 0 0,1 1 1 0 0,0-1-1 0 0,-1-1 0 0 0,1 1 1 0 0,0 0-1 0 0,0-1 0 0 0,0 0 1 0 0,0 0-1 0 0,0 0 0 0 0,1 0 1 0 0,-1-1-1 0 0,0 0 0 0 0,0 0 1 0 0,0 0-1 0 0,3 0 7 0 0,7 0 20 0 0,-1 0-1 0 0,1 0 1 0 0,0-2-1 0 0,-1 0 1 0 0,0 0-1 0 0,1-1 1 0 0,-1-1-1 0 0,0 0 1 0 0,0 0-1 0 0,-1-2 1 0 0,3-1-20 0 0,21-16 85 0 0,-1-2-1 0 0,-1-2 1 0 0,-2 0 0 0 0,-1-3 0 0 0,-1 0 0 0 0,-1-2-1 0 0,-2-1 1 0 0,-1-1 0 0 0,-2-1 0 0 0,13-26-85 0 0,-25 40 7 0 0,0 0 1 0 0,-2-1-1 0 0,0-1 0 0 0,-1 1 1 0 0,-2-2-1 0 0,0 1 1 0 0,-1-1-1 0 0,-2 0 0 0 0,0 0 1 0 0,-2 0-1 0 0,0 0 1 0 0,-2-1-1 0 0,-1-4-7 0 0,1 24-17 0 0,-1-1 1 0 0,0 1-1 0 0,-1-1 0 0 0,1 1 1 0 0,-1 0-1 0 0,0-1 0 0 0,-1 1 1 0 0,1 0-1 0 0,-1 0 0 0 0,0 0 1 0 0,0 1-1 0 0,0-1 0 0 0,-1 1 1 0 0,1 0-1 0 0,-1 0 0 0 0,0 0 1 0 0,-1 0-1 0 0,1 1 0 0 0,-1-1 1 0 0,1 1-1 0 0,-1 0 0 0 0,0 1 1 0 0,0-1-1 0 0,0 1 1 0 0,-1 0-1 0 0,1 0 0 0 0,0 1 1 0 0,-1-1-1 0 0,1 1 0 0 0,-1 0 1 0 0,1 1-1 0 0,-1-1 0 0 0,0 1 1 0 0,1 0-1 0 0,-1 1 0 0 0,1-1 1 0 0,-1 1-1 0 0,1 0 0 0 0,-1 1 1 0 0,1-1-1 0 0,-1 1 0 0 0,1 0 1 0 0,0 1-1 0 0,0-1 0 0 0,0 1 1 0 0,0 0-1 0 0,-1 1 17 0 0,-8 7-12 0 0,2 1 0 0 0,0 0 0 0 0,0 1-1 0 0,1 0 1 0 0,1 1 0 0 0,0 0 0 0 0,1 0 0 0 0,1 1 0 0 0,0 1-1 0 0,1-1 1 0 0,0 1 0 0 0,2 0 0 0 0,0 1 0 0 0,0-1 0 0 0,2 1-1 0 0,0 0 1 0 0,1 0 0 0 0,0 0 0 0 0,2 0 0 0 0,0 0 0 0 0,1 0-1 0 0,0 0 1 0 0,2 0 0 0 0,2 9 12 0 0,3 13 98 0 0,1-1 0 0 0,3 0-1 0 0,1-1 1 0 0,2 0 0 0 0,17 30-98 0 0,-30-62 11 0 0,11 18 5 0 0,0-1 0 0 0,1-1 0 0 0,1-1-1 0 0,1 0 1 0 0,0-1 0 0 0,2 0 0 0 0,1-1-16 0 0,15-16-2916 0 0,-14-18-3152 0 0,-11 9-422 0 0,-2 3-5497 0 0</inkml:trace>
  <inkml:trace contextRef="#ctx0" brushRef="#br0" timeOffset="6688.349">4817 671 16924 0 0,'0'0'2208'0'0,"0"0"-850"0"0,0 0-385 0 0,0 0 14 0 0,0 0-51 0 0,0 0-145 0 0,0 0-167 0 0,0 0-158 0 0,0 0-117 0 0,0 0-78 0 0,0 0-48 0 0,0 0-46 0 0,-34 13-30 0 0,-108 42-2 0 0,75-12 1 0 0,58-32-116 0 0,3-5-24 0 0,0 0-1 0 0,0 1 1 0 0,1 0-1 0 0,0 0 1 0 0,0 0-1 0 0,0 0 1 0 0,1 1 0 0 0,0 0-1 0 0,1 0 1 0 0,0 0-1 0 0,0 1 1 0 0,1-1-1 0 0,0 1 1 0 0,0-1-1 0 0,1 1 1 0 0,0 0 0 0 0,0-1-1 0 0,1 7-5 0 0,3-11 4 0 0,0-1 1 0 0,0 1-1 0 0,0 0 0 0 0,1-1 0 0 0,-1 0 0 0 0,1 1 1 0 0,0-1-1 0 0,-1-1 0 0 0,1 1 0 0 0,1-1 1 0 0,-1 1-1 0 0,0-1 0 0 0,1 0 0 0 0,-1-1 1 0 0,1 1-1 0 0,-1-1 0 0 0,1 0 0 0 0,0 0 0 0 0,-1 0 1 0 0,1-1-1 0 0,0 1 0 0 0,0-1 0 0 0,0 0 1 0 0,-1-1-1 0 0,1 1 0 0 0,0-1 0 0 0,0 0 1 0 0,-1 0-1 0 0,5-2-4 0 0,152-56 284 0 0,-145 52-267 0 0,-1-1 0 0 0,-1 0-1 0 0,1-1 1 0 0,-2-1 0 0 0,1-1 0 0 0,-1 1 0 0 0,-1-2 0 0 0,0 0 0 0 0,0 0-1 0 0,-1-1 1 0 0,-1-1 0 0 0,0 0 0 0 0,-1 0 0 0 0,6-14-17 0 0,-23 43-541 0 0,-24 66 320 0 0,32-79 219 0 0,0 0 0 0 0,0 1 0 0 0,0-1 0 0 0,0 0-1 0 0,0 1 1 0 0,0-1 0 0 0,0 0 0 0 0,1 1 0 0 0,-1-1-1 0 0,1 0 1 0 0,0 1 0 0 0,0-1 0 0 0,0 0 0 0 0,0 0-1 0 0,0 0 1 0 0,0 0 0 0 0,0 0 0 0 0,1 0 0 0 0,-1 0-1 0 0,1 0 1 0 0,-1-1 0 0 0,1 1 0 0 0,0-1 0 0 0,-1 1-1 0 0,1-1 1 0 0,0 1 0 0 0,0-1 0 0 0,0 0 0 0 0,0 0-1 0 0,1 0 1 0 0,-1 0 0 0 0,0 0 0 0 0,0-1 0 0 0,2 1 2 0 0,17 4 58 0 0,0-1 0 0 0,1-1 0 0 0,-1 0 0 0 0,1-2 0 0 0,-1-1 0 0 0,1 0 0 0 0,0-2 0 0 0,-1 0 0 0 0,0-2 0 0 0,0 0 0 0 0,0-2 1 0 0,0 0-1 0 0,0-1 0 0 0,-1-1 0 0 0,-1-1 0 0 0,1 0 0 0 0,-2-2 0 0 0,1 0 0 0 0,-1-1 0 0 0,-1-1 0 0 0,0-1 0 0 0,-1 0 0 0 0,-1-1 0 0 0,5-7-58 0 0,194-227 851 0 0,-202 232-839 0 0,-1-1-1 0 0,0 0 0 0 0,-2 0 1 0 0,0-1-1 0 0,-1-1 0 0 0,-1 1 1 0 0,0-1-1 0 0,-2 0 0 0 0,0-1 1 0 0,-2 1-1 0 0,0-1 0 0 0,0-20-11 0 0,-3 36-3 0 0,-10-132-76 0 0,9 133 74 0 0,0-1 1 0 0,0 1-1 0 0,0 0 1 0 0,-1 0-1 0 0,0-1 1 0 0,1 1-1 0 0,-1 1 1 0 0,-1-1-1 0 0,1 0 1 0 0,-1 0-1 0 0,1 1 1 0 0,-1-1-1 0 0,0 1 1 0 0,0 0-1 0 0,-1 0 0 0 0,1 0 1 0 0,-1 0-1 0 0,1 1 1 0 0,-1-1-1 0 0,0 1 1 0 0,0 0-1 0 0,0 0 1 0 0,0 1-1 0 0,0-1 1 0 0,0 1-1 0 0,-1 0 1 0 0,1 0-1 0 0,0 0 1 0 0,-1 0 4 0 0,-1 1-5 0 0,1 0-1 0 0,0 1 1 0 0,-1 0 0 0 0,1-1 0 0 0,-1 2 0 0 0,1-1-1 0 0,0 1 1 0 0,0-1 0 0 0,-1 1 0 0 0,1 1 0 0 0,1-1-1 0 0,-1 1 1 0 0,0 0 0 0 0,1 0 0 0 0,-1 0 0 0 0,1 1-1 0 0,0-1 1 0 0,0 1 0 0 0,0 0 0 0 0,1 1 0 0 0,-1-1-1 0 0,-1 4 6 0 0,-53 109-29 0 0,50-85 35 0 0,1-1 1 0 0,2 1-1 0 0,1 0 1 0 0,2 0-1 0 0,1 0 1 0 0,1 1-1 0 0,2-1 1 0 0,1 0-1 0 0,2 4-6 0 0,2-3 21 0 0,1 0-1 0 0,1-1 0 0 0,2 1 0 0 0,1-2 0 0 0,2 0 1 0 0,11 18-21 0 0,77 88 5 0 0,-25-81-101 0 0,-80-83-2136 0 0,-66-61-5859 0 0,57 74 4339 0 0,0-1-6138 0 0</inkml:trace>
  <inkml:trace contextRef="#ctx0" brushRef="#br0" timeOffset="7168.065">5316 483 12739 0 0,'0'0'2072'0'0,"0"0"-501"0"0,0 0-340 0 0,0 0-113 0 0,0 0-38 0 0,0 0-107 0 0,0 0-190 0 0,0 0-185 0 0,0 0-177 0 0,0 0-121 0 0,0 0-92 0 0,0 0-76 0 0,0 0-26 0 0,31 1-14 0 0,96 3-31 0 0,-51 9-88 0 0,65 20-1871 0 0,-48-3-2800 0 0,-7 31 1585 0 0,9 4 9126 0 0,-80-60-5628 0 0,1-1 0 0 0,0-1 0 0 0,0 0 0 0 0,0-1 0 0 0,0-1 0 0 0,1 0 0 0 0,-1-1 0 0 0,0-1 0 0 0,0-1 0 0 0,0 0 0 0 0,0-1 0 0 0,0 0 0 0 0,0-2 0 0 0,-1 0 0 0 0,0 0 0 0 0,0-2 0 0 0,0 0 0 0 0,-1 0 0 0 0,0-2 0 0 0,9-6-385 0 0,-18 12 50 0 0,-1-1 1 0 0,-1 0 0 0 0,1 0-1 0 0,0 0 1 0 0,-1 0 0 0 0,0 0-1 0 0,0 0 1 0 0,0-1-1 0 0,0 0 1 0 0,-1 0 0 0 0,0 1-1 0 0,0-1 1 0 0,0-1-1 0 0,0 1 1 0 0,-1 0 0 0 0,0 0-1 0 0,0-4-50 0 0,-1 6 0 0 0,0 1-1 0 0,0-1 1 0 0,0 1-1 0 0,-1-1 1 0 0,1 0-1 0 0,-1 1 1 0 0,0-1 0 0 0,0 1-1 0 0,0-1 1 0 0,0 1-1 0 0,0 0 1 0 0,0-1-1 0 0,-1 1 1 0 0,1 0-1 0 0,-1 0 1 0 0,1 0-1 0 0,-1 0 1 0 0,0 0-1 0 0,0 0 1 0 0,0 0 0 0 0,0 1-1 0 0,0-1 1 0 0,0 1-1 0 0,-1-1 1 0 0,1 1-1 0 0,0 0 1 0 0,-1 0-1 0 0,1 0 1 0 0,-1 0-1 0 0,1 0 1 0 0,-1 1-1 0 0,0-1 1 0 0,1 1 0 0 0,-1 0-1 0 0,-2 0 1 0 0,-6-2-15 0 0,0 1 0 0 0,0 1 0 0 0,0 0 0 0 0,-1 1 0 0 0,1 0 0 0 0,0 0 0 0 0,0 1 0 0 0,0 1 0 0 0,0 0-1 0 0,1 1 1 0 0,-1-1 0 0 0,1 2 0 0 0,0 0 0 0 0,0 0 0 0 0,0 1 0 0 0,1 0 0 0 0,0 0 0 0 0,0 1 0 0 0,0 1 0 0 0,1-1 0 0 0,0 1 0 0 0,1 1 0 0 0,-1-1 0 0 0,2 1 0 0 0,-1 1 0 0 0,1-1-1 0 0,1 1 1 0 0,0 0 0 0 0,0 0 0 0 0,1 1 0 0 0,-2 6 15 0 0,4-6 17 0 0,1 0 0 0 0,0 0-1 0 0,1 1 1 0 0,0-1 0 0 0,0 0-1 0 0,1 0 1 0 0,1 1 0 0 0,0-1-1 0 0,0 0 1 0 0,1 0 0 0 0,1-1-1 0 0,0 1 1 0 0,0-1 0 0 0,1 1-1 0 0,0-1 1 0 0,1-1 0 0 0,0 1-1 0 0,1-1 1 0 0,0 0 0 0 0,0 0-1 0 0,1-1 1 0 0,0 0 0 0 0,0-1-1 0 0,1 1 1 0 0,0-2 0 0 0,0 1-1 0 0,0-1 1 0 0,7 2-17 0 0,-3 1 33 0 0,0-1 0 0 0,1-1 0 0 0,-1 0-1 0 0,1-1 1 0 0,1-1 0 0 0,-1 0 0 0 0,1-1 0 0 0,0 0-1 0 0,0-1 1 0 0,0-1 0 0 0,0-1 0 0 0,1 0 0 0 0,8-1-33 0 0,71-14-1463 0 0,-59-8-6011 0 0,-26 14-4928 0 0</inkml:trace>
  <inkml:trace contextRef="#ctx0" brushRef="#br0" timeOffset="9006.407">7536 214 2753 0 0,'0'0'2307'0'0,"0"0"-626"0"0,0 0-106 0 0,0 0 198 0 0,0 0 254 0 0,0 0 32 0 0,0 0-171 0 0,0 0-331 0 0,0 0-366 0 0,0 0-294 0 0,0 0-194 0 0,3-2-110 0 0,8-8-56 0 0,-8 8-51 0 0,-3 2-51 0 0,0 0-47 0 0,0 0-62 0 0,0 20 574 0 0,-40 166 381 0 0,-53 127-503 0 0,88-293-744 0 0,1 1 0 0 0,0 0 0 0 0,2 0 0 0 0,1 0 0 0 0,0 0 1 0 0,2 0-1 0 0,1 10-34 0 0,-1-28 38 0 0,0-1 0 0 0,0 1 0 0 0,0 0 0 0 0,0 0 1 0 0,0-1-1 0 0,1 1 0 0 0,-1 0 0 0 0,1-1 0 0 0,0 0 0 0 0,0 1 1 0 0,0-1-1 0 0,0 0 0 0 0,0 0 0 0 0,0 0 0 0 0,0 0 0 0 0,1 0 1 0 0,-1-1-1 0 0,1 1 0 0 0,-1-1 0 0 0,1 1 0 0 0,0-1 1 0 0,0 0-1 0 0,-1 0 0 0 0,1 0 0 0 0,0 0 0 0 0,0-1 0 0 0,0 1 1 0 0,0-1-1 0 0,0 0 0 0 0,0 0 0 0 0,1 0-38 0 0,96-9 1236 0 0,43-6-541 0 0,-142 15-686 0 0,-1 0-20 0 0,0 0-11 0 0,0 0-25 0 0,0 0-2 0 0,0 0-34 0 0,0 0-56 0 0,0 0-66 0 0,0 0-70 0 0,-11 11-3920 0 0,9-11 2715 0 0,-1 0-540 0 0,2 0-9176 0 0,1 0 1421 0 0</inkml:trace>
  <inkml:trace contextRef="#ctx0" brushRef="#br0" timeOffset="9253.553">7976 759 11362 0 0,'0'0'2980'0'0,"0"0"-633"0"0,0 0-419 0 0,0 0-131 0 0,0 0-142 0 0,0 0-234 0 0,0 0-287 0 0,0 0-266 0 0,0 0-208 0 0,0 0-161 0 0,0 0-84 0 0,0 0-60 0 0,1 6-11 0 0,2 16 25 0 0,-2 0 0 0 0,0-1 0 0 0,-2 1 0 0 0,0 0 1 0 0,-1 0-1 0 0,-4 14-369 0 0,-37 111-632 0 0,42-146 156 0 0,0 7-7 0 0,1-6-2804 0 0,2-1-4233 0 0,1-1-4205 0 0</inkml:trace>
  <inkml:trace contextRef="#ctx0" brushRef="#br0" timeOffset="11928.984">7299 211 5417 0 0,'0'0'1220'0'0,"0"0"-162"0"0,0 0 44 0 0,0 0 167 0 0,0 0 107 0 0,0 0 21 0 0,0 0-152 0 0,0 0-258 0 0,0 0-264 0 0,0 0-236 0 0,0 0-163 0 0,0 0-95 0 0,0 0-47 0 0,0-3 10 0 0,3 1-82 0 0,0 0 0 0 0,0 0 1 0 0,0 0-1 0 0,0 0 0 0 0,0 0 1 0 0,0 1-1 0 0,0-1 0 0 0,1 1 1 0 0,-1 0-1 0 0,0 0 0 0 0,1 0 1 0 0,-1 0-1 0 0,1 1 0 0 0,-1 0 1 0 0,1-1-1 0 0,0 1 0 0 0,-1 0 1 0 0,1 1-1 0 0,-1-1 0 0 0,1 1 1 0 0,-1-1-1 0 0,1 1 0 0 0,0 1-110 0 0,17-2 235 0 0,118 19 1068 0 0,-134-19-1184 0 0,-5 0-79 0 0,0 0 0 0 0,-1-1 0 0 0,1 1 0 0 0,0 0 0 0 0,0-1 0 0 0,-1 1 0 0 0,1 0-1 0 0,0-1 1 0 0,0 1 0 0 0,0 0 0 0 0,-1-1 0 0 0,1 1 0 0 0,0 0 0 0 0,0-1 0 0 0,0 1 0 0 0,0-1 0 0 0,0 1 0 0 0,0 0 0 0 0,0-1 0 0 0,0 1 0 0 0,0-1 0 0 0,0 1 0 0 0,0 0 0 0 0,0-1 0 0 0,0 1-1 0 0,0-1 1 0 0,0 1 0 0 0,0 0 0 0 0,1-1 0 0 0,-1 1 0 0 0,0 0 0 0 0,0-1 0 0 0,0 1 0 0 0,1 0 0 0 0,-1-1 0 0 0,0 1 0 0 0,0 0 0 0 0,1-1 0 0 0,-1 1 0 0 0,0 0 0 0 0,1 0 0 0 0,-1-1 0 0 0,0 1-1 0 0,1 0 1 0 0,-1 0 0 0 0,0 0 0 0 0,1-1 0 0 0,-1 1 0 0 0,0 0 0 0 0,1 0 0 0 0,-1 0 0 0 0,1 0 0 0 0,-1 0 0 0 0,0 0 0 0 0,1 0 0 0 0,-1 0 0 0 0,1 0 0 0 0,-1 0 0 0 0,0 0 0 0 0,1 0 0 0 0,-1 0-1 0 0,1 0 1 0 0,-1 0-40 0 0,-122-143 950 0 0,111 110-1872 0 0,38 16-5304 0 0,-16 16 525 0 0,-3 1-5270 0 0</inkml:trace>
  <inkml:trace contextRef="#ctx0" brushRef="#br0" timeOffset="12886.021">8621 336 7834 0 0,'0'0'1171'0'0,"0"0"-235"0"0,0 0-96 0 0,0 0 199 0 0,0 0 264 0 0,0 0 128 0 0,0 0-72 0 0,0 0-154 0 0,0 0-152 0 0,0 0-75 0 0,0 0-49 0 0,0 0-79 0 0,0 0-69 0 0,19-1-57 0 0,64-2-64 0 0,-65 2-332 0 0,-1-1 0 0 0,1-1 1 0 0,-1 0-1 0 0,1-2 0 0 0,-1 0 0 0 0,-1-1 1 0 0,11-5-329 0 0,14-4 383 0 0,-28 10-285 0 0,0 0 1 0 0,0-1 0 0 0,0 0 0 0 0,0-1 0 0 0,-1-1-1 0 0,-1 0 1 0 0,1 0 0 0 0,-1-1 0 0 0,0-1 0 0 0,3-4-99 0 0,-2-29 868 0 0,-34 55-773 0 0,6 16-106 0 0,0 1 1 0 0,2 1-1 0 0,2 0 0 0 0,0 1 1 0 0,2 0-1 0 0,2 0 1 0 0,0 1-1 0 0,2 1 1 0 0,2-1-1 0 0,-1 32 11 0 0,-12 157-28 0 0,11-118-198 0 0,-4 0 0 0 0,-13 47 226 0 0,21-136-24 0 0,-1 1 1 0 0,-1-1-1 0 0,0 0 0 0 0,-1-1 1 0 0,0 1-1 0 0,-1-1 0 0 0,0 0 1 0 0,-1-1-1 0 0,-1 1 0 0 0,0-1 1 0 0,0-1-1 0 0,-1 1 0 0 0,-1-2 1 0 0,0 1-1 0 0,0-1 0 0 0,-10 6 24 0 0,17-14 4 0 0,0 0 0 0 0,-1 0-1 0 0,1-1 1 0 0,0 0-1 0 0,0 1 1 0 0,-1-1-1 0 0,1-1 1 0 0,0 1 0 0 0,-1 0-1 0 0,1-1 1 0 0,-1 0-1 0 0,1 1 1 0 0,-1-1-1 0 0,1-1 1 0 0,-1 1 0 0 0,1 0-1 0 0,-1-1 1 0 0,1 0-1 0 0,-1 0 1 0 0,1 0-1 0 0,0 0 1 0 0,0-1 0 0 0,-1 1-1 0 0,1-1 1 0 0,-1-1-4 0 0,-2-8 37 0 0,0-1 0 0 0,1 0 1 0 0,1-1-1 0 0,0 0 0 0 0,1 1 0 0 0,0-1 1 0 0,1 0-1 0 0,0 0 0 0 0,1 0 1 0 0,1 0-1 0 0,0-1 0 0 0,1 1 0 0 0,0 0 1 0 0,1 0-1 0 0,1 0 0 0 0,0 0 0 0 0,0 1 1 0 0,1-1-1 0 0,1 1 0 0 0,0 0 1 0 0,1 0-1 0 0,2-4-37 0 0,13-26 61 0 0,1 0-1 0 0,2 2 1 0 0,2 1 0 0 0,1 1 0 0 0,2 1 0 0 0,2 1-1 0 0,9-6-60 0 0,-36 38-56 0 0,1-3-58 0 0,1 0 0 0 0,0 1-1 0 0,0-1 1 0 0,0 1-1 0 0,0 1 1 0 0,1-1 0 0 0,0 1-1 0 0,0 0 1 0 0,1 1 0 0 0,-1 0-1 0 0,1 0 1 0 0,0 0 0 0 0,0 1-1 0 0,0 1 1 0 0,1-1 0 0 0,3 0 114 0 0,-8 3-333 0 0,18 3-3751 0 0,-10 6-5677 0 0,-9-2-1511 0 0</inkml:trace>
  <inkml:trace contextRef="#ctx0" brushRef="#br0" timeOffset="13179.073">9215 977 2513 0 0,'0'0'3218'0'0,"0"0"-729"0"0,0 0-169 0 0,0 0-5 0 0,0 0-89 0 0,0 0-231 0 0,0 0-279 0 0,0 0-265 0 0,0 0-244 0 0,0 0-208 0 0,0 0-166 0 0,0 0-118 0 0,0 0-91 0 0,-2-7-53 0 0,1 2-443 0 0,-1 0 1 0 0,1 0-1 0 0,0 0 1 0 0,1 0-1 0 0,-1 0 0 0 0,1-1 1 0 0,0 1-1 0 0,0 0 0 0 0,1 0 1 0 0,0 0-1 0 0,0-1 1 0 0,0 1-1 0 0,0 0 0 0 0,1 0 1 0 0,1-3-129 0 0,10-26 209 0 0,2 1-1 0 0,1 1 1 0 0,2 1 0 0 0,1 1-1 0 0,1 0 1 0 0,1 1 0 0 0,2 1-1 0 0,7-5-208 0 0,-22 24-252 0 0,25-21 14 0 0,-10 21-4189 0 0,-16 12-5504 0 0,-6-2-1920 0 0</inkml:trace>
  <inkml:trace contextRef="#ctx0" brushRef="#br0" timeOffset="13450.42">9626 653 16412 0 0,'0'0'1675'0'0,"0"0"-405"0"0,0 0-223 0 0,0 0-86 0 0,0 0-128 0 0,0 0-141 0 0,0 0-156 0 0,0 0-148 0 0,0 0-100 0 0,0 0-82 0 0,0 0-63 0 0,0 0-58 0 0,-28 32-33 0 0,-83 102-16 0 0,79-74-6 0 0,34-51-17 0 0,-3-6-2 0 0,1 0 1 0 0,0 0 0 0 0,0 0 0 0 0,0 0 0 0 0,1-1 0 0 0,-1 1-1 0 0,1 0 1 0 0,-1 0 0 0 0,1 0 0 0 0,0-1 0 0 0,0 1-1 0 0,0 0 1 0 0,1-1 0 0 0,-1 1 0 0 0,1-1 0 0 0,-1 0 0 0 0,1 1-1 0 0,0-1 1 0 0,0 0 0 0 0,0 0 0 0 0,0 0 0 0 0,0 0-1 0 0,0 0 1 0 0,0-1 0 0 0,1 1 0 0 0,-1 0 0 0 0,1-1-1 0 0,-1 0 1 0 0,1 0 0 0 0,0 0 0 0 0,-1 0 0 0 0,1 0 0 0 0,0 0-1 0 0,0-1 1 0 0,0 1 0 0 0,0-1-12 0 0,8 2 86 0 0,0 0 1 0 0,1-1-1 0 0,-1 0 0 0 0,1 0 1 0 0,-1-2-1 0 0,1 1 0 0 0,-1-1 1 0 0,0-1-1 0 0,1 0 0 0 0,-1-1 0 0 0,0 0 1 0 0,0-1-1 0 0,0 0 0 0 0,-1 0 1 0 0,0-1-1 0 0,1-1 0 0 0,-2 0 1 0 0,1 0-1 0 0,-1-1 0 0 0,0 0 1 0 0,0 0-1 0 0,-1-1 0 0 0,0 0 1 0 0,0-1-1 0 0,-1 0 0 0 0,0 0 1 0 0,0-1-1 0 0,-1 1 0 0 0,-1-1 0 0 0,0-1 1 0 0,0 1-1 0 0,-1-1 0 0 0,0 0 1 0 0,-1 0-1 0 0,0 0 0 0 0,0-5-86 0 0,-15-50-979 0 0,-2 50-2695 0 0,-6 10-4903 0 0,13 6-3247 0 0</inkml:trace>
  <inkml:trace contextRef="#ctx0" brushRef="#br0" timeOffset="13956.984">9983 925 16355 0 0,'0'0'2040'0'0,"0"0"-760"0"0,0 0-236 0 0,0 0 52 0 0,0 0-15 0 0,0 0-88 0 0,0 0-145 0 0,0 0-124 0 0,0 0-95 0 0,0 0-88 0 0,0 0-113 0 0,0 0-74 0 0,0 0-68 0 0,22-23-78 0 0,69-73-8 0 0,-38 27 189 0 0,-9 26-42 0 0,-43 42-349 0 0,0 0 0 0 0,1 0 0 0 0,-1 0 0 0 0,1 0 0 0 0,-1 1 0 0 0,1-1 0 0 0,0 1 0 0 0,-1-1 0 0 0,1 1 0 0 0,-1-1 0 0 0,1 1 0 0 0,0 0 0 0 0,0 0 0 0 0,-1 0 0 0 0,1 0 0 0 0,0 0 0 0 0,-1 0 0 0 0,1 0 0 0 0,0 1 0 0 0,-1-1 0 0 0,1 1 0 0 0,-1-1 0 0 0,1 1 0 0 0,0-1 0 0 0,-1 1 0 0 0,1 0 0 0 0,-1 0 0 0 0,1 0 2 0 0,2 27-43 0 0,-4-25 46 0 0,-1-1-1 0 0,1 0 1 0 0,0 0-1 0 0,0 1 1 0 0,0-1 0 0 0,0 0-1 0 0,0 1 1 0 0,0-1 0 0 0,1 0-1 0 0,-1 0 1 0 0,1 0-1 0 0,0 1 1 0 0,-1-1 0 0 0,1 0-1 0 0,0 0 1 0 0,0 0-1 0 0,1 0 1 0 0,-1 0 0 0 0,0 0-1 0 0,1-1 1 0 0,-1 1 0 0 0,1 0-1 0 0,-1-1 1 0 0,1 1-1 0 0,0-1 1 0 0,-1 1 0 0 0,1-1-1 0 0,0 0 1 0 0,0 0 0 0 0,0 0-1 0 0,0 0 1 0 0,0 0-1 0 0,1 0 1 0 0,-1-1 0 0 0,0 1-1 0 0,0 0 1 0 0,3-1-3 0 0,2 0 13 0 0,0 0 1 0 0,1 0-1 0 0,-1-1 0 0 0,0 0 1 0 0,0 0-1 0 0,1-1 0 0 0,-1 0 1 0 0,0 0-1 0 0,-1 0 0 0 0,1-1 1 0 0,0 0-1 0 0,1-2-13 0 0,235-119 569 0 0,-242 124-567 0 0,0 0 0 0 0,1 0 0 0 0,-1 1 0 0 0,0-1 0 0 0,1 0 0 0 0,-1 0 1 0 0,0 1-1 0 0,1-1 0 0 0,-1 1 0 0 0,0-1 0 0 0,0 1 0 0 0,0 0 0 0 0,1 0 0 0 0,-1-1 0 0 0,0 1 0 0 0,0 0 0 0 0,0 0 0 0 0,0 0 0 0 0,0 0 0 0 0,-1 0 0 0 0,1 0 0 0 0,0 0 0 0 0,0 0 0 0 0,-1 0 0 0 0,1 1 0 0 0,0-1 0 0 0,-1 0 0 0 0,1 0 0 0 0,-1 1 0 0 0,0-1 0 0 0,1 0 0 0 0,-1 1 0 0 0,0-1 0 0 0,0 0 0 0 0,0 1 0 0 0,0-1 0 0 0,0 1 0 0 0,0-1 0 0 0,0 0 0 0 0,-1 1 1 0 0,1-1-1 0 0,0 0 0 0 0,-1 0 0 0 0,1 1 0 0 0,-1 0-2 0 0,4 19 24 0 0,-3-17-68 0 0,1-1 1 0 0,0 1-1 0 0,0 0 0 0 0,0 0 0 0 0,1-1 0 0 0,0 1 0 0 0,-1-1 0 0 0,1 1 0 0 0,0-1 1 0 0,1 0-1 0 0,-1 0 0 0 0,0 0 0 0 0,1 0 0 0 0,0 0 0 0 0,0 0 0 0 0,0-1 0 0 0,0 1 1 0 0,0-1-1 0 0,0 0 0 0 0,1 0 0 0 0,-1 0 0 0 0,1 0 0 0 0,-1-1 0 0 0,1 1 0 0 0,0-1 0 0 0,-1 0 1 0 0,1 0-1 0 0,0-1 0 0 0,0 1 0 0 0,0-1 0 0 0,1 0 44 0 0,23 0-2919 0 0,-19 0-744 0 0,0 0-3554 0 0,-3 0-5390 0 0</inkml:trace>
  <inkml:trace contextRef="#ctx0" brushRef="#br0" timeOffset="27220.017">377 2225 11851 0 0,'0'0'1853'0'0,"0"0"-314"0"0,0 0-130 0 0,0 0 6 0 0,0 0-62 0 0,0 0-171 0 0,0 0-209 0 0,0 0-209 0 0,0 0-151 0 0,0 0-95 0 0,0 0-76 0 0,0 0-45 0 0,0 0-47 0 0,-6-9 180 0 0,-54 19 117 0 0,45-4-547 0 0,-264 98 1462 0 0,343-97-1611 0 0,67-15 77 0 0,-129 9-26 0 0,-1-1 1 0 0,0 1-1 0 0,0 0 1 0 0,0 0-1 0 0,0 0 1 0 0,0-1-1 0 0,0 1 1 0 0,-1 0-1 0 0,1 0 1 0 0,0 0-1 0 0,0 0 1 0 0,-1 1-1 0 0,1-1 1 0 0,0 0-1 0 0,-1 0 1 0 0,1 0-1 0 0,-1 0 1 0 0,0 1-1 0 0,1-1 1 0 0,-1 0-1 0 0,0 0 1 0 0,0 1-1 0 0,0-1 1 0 0,0 0-1 0 0,0 1 1 0 0,0-1-1 0 0,0 0 1 0 0,0 0-1 0 0,0 1 1 0 0,-1-1-1 0 0,1 0 1 0 0,0 0-1 0 0,-1 0 1 0 0,1 1-1 0 0,-1-1 1 0 0,0 0-1 0 0,1 0 1 0 0,-1 0-1 0 0,0 0 1 0 0,1 0-1 0 0,-1 0 1 0 0,0 0-1 0 0,0 0 1 0 0,0 0-1 0 0,0 0 1 0 0,0-1-1 0 0,0 1 1 0 0,0 0-3 0 0,-145 128 245 0 0,85-44-36 0 0,60-82-200 0 0,0-1 0 0 0,0 0 0 0 0,0 1 0 0 0,0-1-1 0 0,1 1 1 0 0,-1 0 0 0 0,1-1 0 0 0,-1 1 0 0 0,1 0 0 0 0,0-1-1 0 0,0 1 1 0 0,0-1 0 0 0,1 1 0 0 0,-1 0 0 0 0,1-1 0 0 0,-1 1-1 0 0,1-1 1 0 0,0 1 0 0 0,0-1 0 0 0,0 1 0 0 0,0-1 0 0 0,0 0-1 0 0,1 1 1 0 0,-1-1 0 0 0,1 0 0 0 0,-1 0 0 0 0,1 0 0 0 0,0 0-1 0 0,0 0 1 0 0,0 0 0 0 0,0-1 0 0 0,0 1 0 0 0,0-1 0 0 0,1 1-1 0 0,-1-1 1 0 0,0 0 0 0 0,2 1-9 0 0,9 1 50 0 0,0 1-1 0 0,1-2 1 0 0,-1 0-1 0 0,1 0 1 0 0,-1-2-1 0 0,1 1 1 0 0,-1-2-1 0 0,1 0 1 0 0,8-2-51 0 0,54-18-69 0 0,-65 4-2067 0 0,-11 3-2729 0 0,0 4-1395 0 0,0 3-5611 0 0</inkml:trace>
  <inkml:trace contextRef="#ctx0" brushRef="#br0" timeOffset="27488.008">182 2030 17460 0 0,'0'0'1731'0'0,"0"0"-640"0"0,0 0-310 0 0,0 0 14 0 0,0 0 64 0 0,0 0 0 0 0,0 0-78 0 0,0 0-123 0 0,0 0-89 0 0,0 0-45 0 0,0 0-52 0 0,0 0-54 0 0,0 0-49 0 0,-4 37-43 0 0,-12 120-56 0 0,-19 141 302 0 0,31-14-976 0 0,4-280 264 0 0,1 1 0 0 0,-1-1 0 0 0,1 0 0 0 0,-1 0 0 0 0,1 1 0 0 0,1-1 0 0 0,-1 0 0 0 0,1 0 0 0 0,-1 0 0 0 0,1 0 0 0 0,0 0 0 0 0,0-1-1 0 0,1 1 1 0 0,-1 0 0 0 0,1-1 0 0 0,0 0 0 0 0,1 2 140 0 0,26 12-9523 0 0,-24-13-1903 0 0</inkml:trace>
  <inkml:trace contextRef="#ctx0" brushRef="#br0" timeOffset="28991.648">880 1717 8570 0 0,'0'0'2154'0'0,"0"0"-122"0"0,0 0-32 0 0,0 0-34 0 0,0 0-83 0 0,0 0-220 0 0,0 0-302 0 0,0 0-250 0 0,0 0-193 0 0,0 0-124 0 0,0 0-97 0 0,0 0-63 0 0,0 0-81 0 0,0-10-85 0 0,0-29-102 0 0,0 29-106 0 0,0 10-63 0 0,0 0-57 0 0,13 0 143 0 0,268 10 612 0 0,-178-6-828 0 0,-141-54 1065 0 0,-109-84-1176 0 0,110 87-2733 0 0,57 47-13070 0 0,-13 0 4371 0 0</inkml:trace>
  <inkml:trace contextRef="#ctx0" brushRef="#br0" timeOffset="28301.678">891 2158 11050 0 0,'0'0'1971'0'0,"0"0"-282"0"0,0 0-204 0 0,0 0 8 0 0,0 0 46 0 0,0 0-62 0 0,0 0-187 0 0,0 0-219 0 0,0 0-240 0 0,0 0-188 0 0,0 0-159 0 0,0 0-136 0 0,0 0-98 0 0,1-6-15 0 0,7-11 114 0 0,2 51 183 0 0,-5-14-343 0 0,90 413 1067 0 0,-63-337-1195 0 0,-20-90 314 0 0,-6-34 247 0 0,-3 17-452 0 0,73-287 298 0 0,-1-29-572 0 0,-72 305-514 0 0,-3 21 121 0 0,6 21-3671 0 0,-2-2 1886 0 0,0-5-2085 0 0,0-1-6826 0 0</inkml:trace>
  <inkml:trace contextRef="#ctx0" brushRef="#br0" timeOffset="28559.254">1445 2541 12339 0 0,'0'0'5965'0'0,"0"0"-3493"0"0,0 0-1210 0 0,0 0-194 0 0,0 0-114 0 0,0 0-111 0 0,0 0-138 0 0,0 0-159 0 0,0 0-125 0 0,0 0-97 0 0,0 0-96 0 0,0 0-59 0 0,0 0-66 0 0,-6 33-44 0 0,-17 100-27 0 0,12-56-43 0 0,10-44-2129 0 0,1-32 1128 0 0,9-14-5211 0 0,-6 7 1103 0 0,-2-1-6000 0 0</inkml:trace>
  <inkml:trace contextRef="#ctx0" brushRef="#br0" timeOffset="36861.845">2369 2611 14515 0 0,'0'0'2191'0'0,"0"0"-496"0"0,0 0-417 0 0,0 0-122 0 0,0 0 4 0 0,0 0-63 0 0,0 0-184 0 0,0 0-227 0 0,0 0-208 0 0,0 0-164 0 0,0 0-101 0 0,-1 6-11 0 0,-2 7-123 0 0,-1 0 0 0 0,-1 0 0 0 0,0 0 0 0 0,-1 0 0 0 0,0-1 0 0 0,-1 0 0 0 0,0-1 0 0 0,-1 1 0 0 0,0-1 0 0 0,-1-1 0 0 0,0 1 0 0 0,0-2 0 0 0,-1 1 0 0 0,-9 5-79 0 0,-169 110-1905 0 0,162-115 493 0 0,14-8-2648 0 0,12-3-806 0 0,2-2 274 0 0,3-1-5577 0 0</inkml:trace>
  <inkml:trace contextRef="#ctx0" brushRef="#br0" timeOffset="37567.89">3350 1547 12179 0 0,'0'0'2503'0'0,"0"0"-866"0"0,0 0-456 0 0,0 0-112 0 0,0 0 41 0 0,0 0 7 0 0,0 0-87 0 0,0 0-155 0 0,0 0-176 0 0,0 0-135 0 0,0 0-103 0 0,-10 34-69 0 0,-30 107-33 0 0,29-40 263 0 0,11-83-510 0 0,0 64 143 0 0,-3-1 0 0 0,-3 0 0 0 0,-4-1 0 0 0,-4 1-1 0 0,-22 71-254 0 0,13-79 106 0 0,39-88-15 0 0,24-25-59 0 0,2 1 0 0 0,2 3 0 0 0,1 1 0 0 0,1 2 1 0 0,2 3-1 0 0,1 1 0 0 0,15-4-32 0 0,-47 26 5 0 0,0 1 0 0 0,0 0-1 0 0,0 1 1 0 0,1 1 0 0 0,-1 0 0 0 0,1 2 0 0 0,0 0 0 0 0,3 1-5 0 0,-18 1 9 0 0,0 0 0 0 0,0 1 0 0 0,1-1 0 0 0,-1 1 0 0 0,0 0 1 0 0,0-1-1 0 0,0 2 0 0 0,0-1 0 0 0,0 0 0 0 0,0 1 0 0 0,0-1 1 0 0,0 1-1 0 0,-1 0 0 0 0,1 0 0 0 0,-1 0 0 0 0,1 0 0 0 0,-1 0 0 0 0,0 1 1 0 0,0-1-1 0 0,0 1 0 0 0,0-1 0 0 0,0 1 0 0 0,0 0 0 0 0,-1 0 1 0 0,1 0-1 0 0,-1 0 0 0 0,0 0 0 0 0,0 0 0 0 0,0 0 0 0 0,0 0 1 0 0,-1 0-1 0 0,1 1 0 0 0,-1-1 0 0 0,0 0 0 0 0,0 0 0 0 0,0 2-9 0 0,1 6 44 0 0,-1 0-1 0 0,-1 0 1 0 0,1 0-1 0 0,-2 0 1 0 0,0 0-1 0 0,0-1 0 0 0,-1 1 1 0 0,0-1-1 0 0,0 1 1 0 0,-3 3-44 0 0,-3 3 40 0 0,0 0 1 0 0,-1-1 0 0 0,-1 0-1 0 0,0-1 1 0 0,-1 0 0 0 0,-1-1-1 0 0,0 0 1 0 0,-1-1 0 0 0,0 0-1 0 0,-1-2 1 0 0,-1 1 0 0 0,-7 3-41 0 0,15-9-26 0 0,0-1 0 0 0,1 0 0 0 0,-2 0 0 0 0,1-1 0 0 0,0 0 0 0 0,-1-1 0 0 0,0 1 0 0 0,0-2 0 0 0,0 1 0 0 0,0-1 0 0 0,0-1 0 0 0,0 0 0 0 0,-1 0 0 0 0,1 0 0 0 0,0-1 0 0 0,-1-1 0 0 0,1 0 0 0 0,0 0 0 0 0,0-1 0 0 0,0 0 0 0 0,0 0 0 0 0,0-1 0 0 0,0 0 0 0 0,0-1 0 0 0,-3-2 26 0 0,4 1-263 0 0,0 0-1 0 0,1-1 0 0 0,0 0 0 0 0,0 0 0 0 0,0-1 0 0 0,1 0 1 0 0,0 0-1 0 0,0 0 0 0 0,1-1 0 0 0,0 0 0 0 0,1 0 0 0 0,-1-1 264 0 0,-9-70-10202 0 0,16 70 4184 0 0,3 2-2843 0 0</inkml:trace>
  <inkml:trace contextRef="#ctx0" brushRef="#br0" timeOffset="38379.55">4125 2365 15003 0 0,'0'0'1606'0'0,"0"0"-399"0"0,0 0-100 0 0,0 0 52 0 0,0 0-23 0 0,0 0-147 0 0,0 0-200 0 0,0 0-165 0 0,0 0-136 0 0,0 0-76 0 0,0 0-69 0 0,0 0-42 0 0,0 0-12 0 0,2 22 2 0 0,7 69 5 0 0,-9-90-286 0 0,0 0-1 0 0,0 0 1 0 0,0 0-1 0 0,0 0 1 0 0,0 0-1 0 0,0 0 1 0 0,0 0-1 0 0,0 0 1 0 0,1 0-1 0 0,-1 0 1 0 0,0 0-1 0 0,1 0 1 0 0,-1 0-1 0 0,1-1 1 0 0,-1 1-1 0 0,1 0 1 0 0,-1 0-1 0 0,1 0 1 0 0,0-1-1 0 0,-1 1 0 0 0,1 0 1 0 0,0-1-1 0 0,0 1 1 0 0,-1 0-1 0 0,1-1 1 0 0,0 1-1 0 0,0-1 1 0 0,0 1-1 0 0,0-1 1 0 0,0 0-1 0 0,0 1 1 0 0,-1-1-1 0 0,1 0 1 0 0,0 0-1 0 0,0 0 1 0 0,0 1-1 0 0,0-1 1 0 0,0 0-1 0 0,0 0 1 0 0,0-1-1 0 0,0 1 1 0 0,0 0-1 0 0,0 0 1 0 0,0 0-1 0 0,0-1 1 0 0,0 1-1 0 0,0 0 1 0 0,0-1-10 0 0,4 0 67 0 0,12-2 62 0 0,-1-2 1 0 0,1 0-1 0 0,-1 0 0 0 0,0-2 0 0 0,0 0 1 0 0,-1-1-1 0 0,0 0 0 0 0,-1-2 1 0 0,1 1-1 0 0,1-4-129 0 0,18-9 187 0 0,130-107 377 0 0,-162 129-564 0 0,0 0-1 0 0,0 0 0 0 0,-1 1 0 0 0,1-1 1 0 0,0 1-1 0 0,-1-1 0 0 0,1 1 0 0 0,0-1 1 0 0,-1 1-1 0 0,1 0 0 0 0,-1 0 0 0 0,1 0 1 0 0,-1 0-1 0 0,1 0 0 0 0,-1 0 0 0 0,0 0 1 0 0,0 0-1 0 0,1 1 0 0 0,-1-1 0 0 0,0 0 1 0 0,0 1-1 0 0,0-1 0 0 0,0 1 0 0 0,-1-1 1 0 0,1 1-1 0 0,0 0 0 0 0,-1-1 0 0 0,1 1 1 0 0,-1 0-1 0 0,1-1 0 0 0,-1 1 0 0 0,0 0 1 0 0,0 0-1 0 0,1-1 0 0 0,-2 1 0 0 0,1 0 1 0 0,0 0-1 0 0,0-1 0 0 0,0 1 0 0 0,-1 0 1 0 0,1-1-1 0 0,-1 1 0 0 0,1 0 1 0 0,1 9 20 0 0,0-6-20 0 0,0 0 0 0 0,0-1 0 0 0,0 1-1 0 0,1-1 1 0 0,-1 1 0 0 0,1-1 0 0 0,0 1-1 0 0,1-1 1 0 0,-1 0 0 0 0,1 0 0 0 0,0 0-1 0 0,0-1 1 0 0,0 1 0 0 0,0-1 0 0 0,0 1-1 0 0,1-1 1 0 0,0 0 0 0 0,-1 0 0 0 0,1 0-1 0 0,1-1 1 0 0,-1 0 0 0 0,0 0 0 0 0,0 0-1 0 0,1 0 1 0 0,-1 0 0 0 0,1-1-1 0 0,0 0 1 0 0,-1 0 0 0 0,1 0 0 0 0,0 0-1 0 0,1-1 1 0 0,6-1 16 0 0,-1 0 0 0 0,0-1 0 0 0,0 0 0 0 0,0-1 0 0 0,0 0 0 0 0,0 0 0 0 0,-1-1 0 0 0,0-1 0 0 0,0 0 0 0 0,0 0 0 0 0,0-1 0 0 0,2-2-16 0 0,18-12 99 0 0,-1-2 0 0 0,-1-1 0 0 0,-1-1 0 0 0,-1-1 0 0 0,-1-2 0 0 0,-1 0 0 0 0,-1-1 0 0 0,-2-2 0 0 0,-1 0 0 0 0,-1-1 0 0 0,-2-1 0 0 0,-1-1 0 0 0,9-27-99 0 0,65-226 108 0 0,-86 189-8 0 0,-4 96-97 0 0,0-1 0 0 0,-1 1-1 0 0,1-1 1 0 0,0 1-1 0 0,-1-1 1 0 0,0 1 0 0 0,1 0-1 0 0,-1-1 1 0 0,0 1-1 0 0,0-1 1 0 0,1 1 0 0 0,-1 0-1 0 0,0 0 1 0 0,0 0-1 0 0,-1 0 1 0 0,1-1 0 0 0,0 1-1 0 0,0 1 1 0 0,0-1-1 0 0,-1 0 1 0 0,1 0 0 0 0,0 0-1 0 0,-1 1 1 0 0,1-1-1 0 0,-1 0 1 0 0,1 1-1 0 0,-1 0 1 0 0,1-1 0 0 0,-1 1-1 0 0,1 0 1 0 0,-1 0-1 0 0,1 0 1 0 0,-1 0 0 0 0,0 0-1 0 0,1 0 1 0 0,-1 0-1 0 0,1 0 1 0 0,-1 1 0 0 0,1-1-1 0 0,-1 1 1 0 0,1-1-1 0 0,-1 1 1 0 0,1-1 0 0 0,0 1-1 0 0,-1 0 1 0 0,1 0-1 0 0,0 0 1 0 0,-1-1 0 0 0,1 2-1 0 0,0-1 1 0 0,0 0-1 0 0,0 0 1 0 0,0 0 0 0 0,0 0-1 0 0,-1 2-2 0 0,-11 12 2 0 0,0 1-1 0 0,1 0 1 0 0,1 1-1 0 0,1 0 1 0 0,0 1-1 0 0,1 0 1 0 0,1 1-1 0 0,1 0 1 0 0,0 0-1 0 0,2 1 1 0 0,0-1-1 0 0,1 1 1 0 0,1 0 0 0 0,1 3-2 0 0,-7 204-31 0 0,45-63 65 0 0,-3-26-178 0 0,-34-121-1048 0 0,-7-34-2093 0 0,-3-5 1584 0 0,-3-2-1825 0 0,3 5-3641 0 0,3 7-4164 0 0</inkml:trace>
  <inkml:trace contextRef="#ctx0" brushRef="#br0" timeOffset="38626.379">4746 1879 17188 0 0,'0'0'1572'0'0,"0"0"-380"0"0,0 0-112 0 0,0 0 109 0 0,0 0 32 0 0,0 0-143 0 0,0 0-245 0 0,0 0-223 0 0,32 3-182 0 0,104 12-77 0 0,11-11 349 0 0,119-16-1325 0 0,-155-2-9628 0 0,-93 10-1918 0 0</inkml:trace>
  <inkml:trace contextRef="#ctx0" brushRef="#br0" timeOffset="39494.368">6091 1890 7202 0 0,'0'0'2521'0'0,"0"0"-691"0"0,0 0-250 0 0,0 0 70 0 0,0 0 87 0 0,0 0-69 0 0,0 0-233 0 0,0 0-335 0 0,0 0-297 0 0,0 0-226 0 0,0 0-125 0 0,0 0-18 0 0,0 0 43 0 0,-1 8 65 0 0,0 59 518 0 0,8 13-206 0 0,-7-59-705 0 0,1 1 0 0 0,2-1 1 0 0,0 1-1 0 0,1-1 0 0 0,1 0 0 0 0,1-1 0 0 0,1 1 0 0 0,3 4-149 0 0,-9-22 25 0 0,0-1 1 0 0,1 1-1 0 0,0 0 0 0 0,-1-1 1 0 0,1 1-1 0 0,0-1 1 0 0,0 1-1 0 0,1-1 0 0 0,-1 0 1 0 0,0 0-1 0 0,1 0 0 0 0,-1 0 1 0 0,1-1-1 0 0,0 1 0 0 0,-1-1 1 0 0,1 1-1 0 0,0-1 0 0 0,0 0 1 0 0,0 0-1 0 0,0 0 0 0 0,0-1 1 0 0,0 1-1 0 0,0-1 0 0 0,0 1 1 0 0,1-1-1 0 0,-1 0 0 0 0,0 0 1 0 0,0-1-1 0 0,0 1 0 0 0,0-1 1 0 0,0 1-1 0 0,0-1 0 0 0,0 0 1 0 0,0 0-1 0 0,0 0 0 0 0,0-1 1 0 0,0 1-26 0 0,98-66 634 0 0,-74 41-573 0 0,0-1-1 0 0,-2-1 0 0 0,-2-1 1 0 0,0-1-1 0 0,-1-2-60 0 0,-22 32-1 0 0,0 0-1 0 0,0 0 1 0 0,1 1-1 0 0,-1-1 1 0 0,0 0 0 0 0,1 0-1 0 0,-1 0 1 0 0,0 0 0 0 0,1 0-1 0 0,-1 0 1 0 0,1 0 0 0 0,-1 0-1 0 0,0 0 1 0 0,1 0 0 0 0,-1 0-1 0 0,0 0 1 0 0,1 0 0 0 0,-1 0-1 0 0,0 0 1 0 0,1 0 0 0 0,-1 0-1 0 0,0 0 1 0 0,1 0-1 0 0,-1 0 1 0 0,0-1 0 0 0,1 1-1 0 0,-1 0 1 0 0,0 0 0 0 0,0 0-1 0 0,1-1 1 0 0,-1 1 0 0 0,0 0 1 0 0,0 16-17 0 0,-3 32-23 0 0,1-42 43 0 0,0 1 0 0 0,1 0 0 0 0,-1 0 0 0 0,1 0 0 0 0,1 0-1 0 0,-1 1 1 0 0,1-1 0 0 0,1 0 0 0 0,-1 0 0 0 0,1 0 0 0 0,0 0 0 0 0,1 0 0 0 0,-1 0 0 0 0,2 0 0 0 0,-1-1 0 0 0,1 1 0 0 0,0-1 0 0 0,0 1 0 0 0,0-1 0 0 0,1 0 0 0 0,0 0 0 0 0,0 0 0 0 0,1-1-1 0 0,0 0 1 0 0,0 0 0 0 0,0 0 0 0 0,0 0 0 0 0,1-1 0 0 0,3 2-3 0 0,0-3 42 0 0,0 0 0 0 0,1-1 0 0 0,-1 0 0 0 0,1-1 0 0 0,0 0 0 0 0,-1-1 0 0 0,1 0 0 0 0,-1 0 0 0 0,1-1 0 0 0,0 0 1 0 0,-1-1-1 0 0,1 0 0 0 0,-1-1 0 0 0,0 1 0 0 0,0-2 0 0 0,0 1 0 0 0,0-1 0 0 0,0-1 0 0 0,-1 0 0 0 0,0 0 0 0 0,0 0 0 0 0,0-1 0 0 0,-1 0 0 0 0,0-1 0 0 0,0 0 0 0 0,0 0 0 0 0,-1 0 0 0 0,0-1 0 0 0,-1 0 0 0 0,0 0 0 0 0,2-4-42 0 0,7-65-1017 0 0,-14 76 530 0 0,0 1-195 0 0,5-3-12087 0 0,-3 3 4473 0 0</inkml:trace>
  <inkml:trace contextRef="#ctx0" brushRef="#br0" timeOffset="39910.25">7025 2144 13099 0 0,'0'0'1376'0'0,"0"0"-186"0"0,0 0 130 0 0,0 0 167 0 0,0 0-71 0 0,0 0-159 0 0,0 0-165 0 0,0 0-148 0 0,36-5-137 0 0,114-14-115 0 0,-49-13 332 0 0,-89 26-888 0 0,1-1 0 0 0,-1 0-1 0 0,0-1 1 0 0,0-1 0 0 0,-1 0-1 0 0,0 0 1 0 0,0-1 0 0 0,-1 0-1 0 0,-1-1 1 0 0,0 0 0 0 0,0 0-1 0 0,4-10-134 0 0,-11 19 7 0 0,-1 0 1 0 0,1 0 0 0 0,-1-1 0 0 0,0 1 0 0 0,0 0 0 0 0,0-1-1 0 0,0 1 1 0 0,0-1 0 0 0,-1 1 0 0 0,1-1 0 0 0,-1 1 0 0 0,0-1-1 0 0,1 1 1 0 0,-1-1 0 0 0,0 1 0 0 0,-1-1 0 0 0,1 0 0 0 0,0 1 0 0 0,-1-1-1 0 0,1 1 1 0 0,-1-1 0 0 0,0 1 0 0 0,0-1 0 0 0,0 1 0 0 0,0 0-1 0 0,0 0 1 0 0,-1-1 0 0 0,1 1 0 0 0,0 0 0 0 0,-1 0 0 0 0,0 0-1 0 0,0 0 1 0 0,1 0 0 0 0,-1 1 0 0 0,0-1 0 0 0,0 1 0 0 0,-1-1 0 0 0,1 1-1 0 0,0 0 1 0 0,0-1 0 0 0,-1 1 0 0 0,1 0 0 0 0,-1 1 0 0 0,1-1-1 0 0,-1 0 1 0 0,0 1-9 0 0,-12 2-27 0 0,0 0-1 0 0,1 2 0 0 0,-1 0 1 0 0,1 1-1 0 0,0 0 0 0 0,0 1 1 0 0,1 0-1 0 0,0 1 0 0 0,0 1 1 0 0,0 0-1 0 0,1 1 0 0 0,0 0 1 0 0,1 1-1 0 0,0 0 0 0 0,0 1 0 0 0,2 0 1 0 0,-1 0-1 0 0,1 1 0 0 0,1 1 1 0 0,-7 10 27 0 0,8-13 4 0 0,0 0-1 0 0,1 1 1 0 0,0 0 0 0 0,0 0 0 0 0,1 0 0 0 0,0 0 0 0 0,1 1-1 0 0,1 0 1 0 0,0 0 0 0 0,0 0 0 0 0,1 0 0 0 0,1 0-1 0 0,0 0 1 0 0,0 1 0 0 0,2 6-4 0 0,0-14 4 0 0,0 0 0 0 0,0-1 0 0 0,0 1 0 0 0,0 0 1 0 0,1-1-1 0 0,0 0 0 0 0,0 1 0 0 0,0-1 0 0 0,1 0 0 0 0,0 0 0 0 0,-1 0 0 0 0,1 0 0 0 0,0 0 0 0 0,1-1 0 0 0,-1 1 0 0 0,1-1 1 0 0,0 0-1 0 0,-1 0 0 0 0,1-1 0 0 0,1 1 0 0 0,-1-1 0 0 0,0 0 0 0 0,0 0 0 0 0,1 0 0 0 0,-1 0 0 0 0,2 0-4 0 0,125 21 57 0 0,-104-23-368 0 0,0-1 0 0 0,-1-1-1 0 0,1-1 1 0 0,-1-2 0 0 0,0-1 0 0 0,25-8 311 0 0,32-15-9797 0 0,-62 24-2376 0 0</inkml:trace>
  <inkml:trace contextRef="#ctx0" brushRef="#br0" timeOffset="40864.212">7951 2332 5409 0 0,'0'0'2209'0'0,"0"0"-353"0"0,0 0-50 0 0,0 0 145 0 0,0 0-24 0 0,0 0-245 0 0,0 0-327 0 0,0 0-251 0 0,0 0-148 0 0,0 0-45 0 0,0 0-4 0 0,0 0-19 0 0,0 0-33 0 0,4-2-71 0 0,9-7-410 0 0,0 0-1 0 0,-1 0 1 0 0,0-1-1 0 0,-1-1 1 0 0,0 0-1 0 0,0-1 1 0 0,-2 0 0 0 0,9-11-374 0 0,16-27 537 0 0,-2-2 0 0 0,-3 0 0 0 0,18-46-537 0 0,-24 57 152 0 0,-23 40-122 0 0,0 1-6 0 0,0 0-32 0 0,0 0-14 0 0,0 0-32 0 0,-3 27-264 0 0,-8 30 284 0 0,-9 121 13 0 0,20-175 24 0 0,0 0-1 0 0,0 0 1 0 0,1 0 0 0 0,-1 0-1 0 0,1 0 1 0 0,0 0 0 0 0,0 0-1 0 0,0 0 1 0 0,0 0 0 0 0,1 0-1 0 0,-1 0 1 0 0,1 0 0 0 0,-1-1-1 0 0,1 1 1 0 0,0-1 0 0 0,0 1-1 0 0,0-1 1 0 0,1 0 0 0 0,-1 0-1 0 0,0 0 1 0 0,1 0 0 0 0,-1 0-1 0 0,1 0 1 0 0,0-1 0 0 0,0 1 0 0 0,-1-1-1 0 0,1 0 1 0 0,0 0 0 0 0,0 0-1 0 0,0 0 1 0 0,1 0 0 0 0,-1-1-1 0 0,0 1 1 0 0,0-1 0 0 0,1 0-3 0 0,5 0 42 0 0,0 0 0 0 0,-1 0 0 0 0,1-1 0 0 0,0 0 1 0 0,-1 0-1 0 0,1-1 0 0 0,-1 0 0 0 0,1-1 0 0 0,-1 0 1 0 0,0 0-1 0 0,0-1 0 0 0,3-2-42 0 0,11-8 88 0 0,0-1-1 0 0,-2-1 1 0 0,0-1-1 0 0,0 0 1 0 0,-2-2 0 0 0,0 0-1 0 0,-1-1 1 0 0,-2 0 0 0 0,0-2-1 0 0,0-1-87 0 0,-9 15 1 0 0,-1-1 1 0 0,-1 0-1 0 0,1 0 0 0 0,-1 0 0 0 0,-1 0 1 0 0,0 0-1 0 0,0-1 0 0 0,-1 0 0 0 0,0 1 1 0 0,-1-1-1 0 0,0 0 0 0 0,0 0 0 0 0,-1 0 1 0 0,-1-3-2 0 0,1 13-171 0 0,-1 0 1 0 0,0-1 0 0 0,0 1-1 0 0,1 0 1 0 0,-1-1 0 0 0,0 1-1 0 0,0 0 1 0 0,1 0 0 0 0,-1 0 0 0 0,0 0-1 0 0,0 0 1 0 0,0 0 0 0 0,1 0-1 0 0,-1 0 1 0 0,0 0 0 0 0,0 0-1 0 0,0 0 1 0 0,1 0 0 0 0,-1 0 0 0 0,0 1-1 0 0,0-1 1 0 0,1 0 0 0 0,-1 1-1 0 0,0-1 1 0 0,1 0 0 0 0,-1 1-1 0 0,0-1 1 0 0,1 1 0 0 0,-1-1 0 0 0,0 1-1 0 0,1-1 1 0 0,-1 1 0 0 0,1 0-1 0 0,-1-1 1 0 0,1 1 0 0 0,0 0-1 0 0,-1-1 1 0 0,1 1 0 0 0,-1 0 0 0 0,1 0-1 0 0,0-1 1 0 0,0 1 0 0 0,-1 1 170 0 0,-7 11-3435 0 0,3-2-2438 0 0,1-3-5659 0 0</inkml:trace>
  <inkml:trace contextRef="#ctx0" brushRef="#br0" timeOffset="41195.244">8678 2147 4105 0 0,'0'0'2854'0'0,"0"0"-54"0"0,0 0-68 0 0,0 0-142 0 0,0 0-355 0 0,0 0-410 0 0,0 0-335 0 0,34-6-278 0 0,105-24-243 0 0,-55-4 410 0 0,-77 30-1246 0 0,0-1 0 0 0,0 0 1 0 0,0 0-1 0 0,-1 0 1 0 0,0-1-1 0 0,0 0 0 0 0,-1 0 1 0 0,1 0-1 0 0,-1-1 1 0 0,-1 0-1 0 0,1 0 1 0 0,-1 0-1 0 0,0 0 0 0 0,-1-1 1 0 0,0 0-1 0 0,0 1 1 0 0,-1-1-1 0 0,0 0 1 0 0,0-1-1 0 0,-1 1 0 0 0,0 0 1 0 0,0-2-134 0 0,-3 7 5 0 0,-1 0 0 0 0,0 0 0 0 0,0 0 0 0 0,0 1 1 0 0,-1-1-1 0 0,1 1 0 0 0,0 0 0 0 0,-1 0 0 0 0,0 0 0 0 0,1 0 0 0 0,-1 1 1 0 0,0 0-1 0 0,0 0 0 0 0,0 0 0 0 0,0 0 0 0 0,0 0 0 0 0,0 1 1 0 0,0-1-1 0 0,0 1 0 0 0,0 0 0 0 0,0 1 0 0 0,0-1 0 0 0,0 1 0 0 0,0-1 1 0 0,-3 2-6 0 0,6-2-1 0 0,-10 4-52 0 0,0 0 0 0 0,0 0 0 0 0,0 1 0 0 0,0 0 0 0 0,1 1 0 0 0,0 1 1 0 0,0-1-1 0 0,0 1 0 0 0,1 1 0 0 0,0 0 0 0 0,0 0 0 0 0,1 1 0 0 0,0 0 0 0 0,1 0 0 0 0,0 1 0 0 0,1 0 1 0 0,-1 0-1 0 0,2 1 0 0 0,0 0 0 0 0,0 0 0 0 0,-2 7 53 0 0,4-13-38 0 0,0 0 0 0 0,1 0 0 0 0,-1 0 0 0 0,1 0 0 0 0,0 0 0 0 0,0 0 0 0 0,1 1 0 0 0,-1-1 0 0 0,1 1 0 0 0,0-1 0 0 0,1 1 0 0 0,-1-1 0 0 0,1 1 0 0 0,1 0 0 0 0,-1-1 0 0 0,1 1 0 0 0,-1-1 0 0 0,2 1 0 0 0,-1-1 0 0 0,1 1 0 0 0,-1-1 0 0 0,1 0 0 0 0,1 0 0 0 0,-1 0 0 0 0,1 0 0 0 0,0 0 0 0 0,0 0 0 0 0,0-1 0 0 0,1 1 0 0 0,0-1 0 0 0,0 0 0 0 0,0 0 0 0 0,0-1 0 0 0,0 1 0 0 0,1-1 0 0 0,0 0 0 0 0,-1 0 0 0 0,1 0 0 0 0,1-1 38 0 0,8 2-134 0 0,1-1 0 0 0,0-1 0 0 0,1-1 0 0 0,-1 0 1 0 0,0-1-1 0 0,0 0 0 0 0,0-1 0 0 0,0-1 0 0 0,0-1 0 0 0,0 0 0 0 0,0-1 0 0 0,-1 0 0 0 0,1-1 0 0 0,-1-1 0 0 0,1-1 134 0 0,126-74-9424 0 0,-113 56 904 0 0,-17 17 3812 0 0</inkml:trace>
  <inkml:trace contextRef="#ctx0" brushRef="#br0" timeOffset="41616.05">9190 2136 2144 0 0,'0'0'2529'0'0,"0"0"-861"0"0,0 0-175 0 0,0 0 122 0 0,0 0 125 0 0,0 0 52 0 0,0 0-71 0 0,0 0-164 0 0,0 0-178 0 0,0 0-141 0 0,0 0-135 0 0,0 0-106 0 0,0 0-79 0 0,32-2-94 0 0,104-10-118 0 0,-66-10 193 0 0,-58 14-678 0 0,0 1-59 0 0,0 0 1 0 0,-1-1-1 0 0,1 0 1 0 0,-1-1-1 0 0,-1 0 1 0 0,0-1-1 0 0,0 0 1 0 0,-1-1 0 0 0,0 0-1 0 0,-1 0 1 0 0,0-1-1 0 0,-1 0 1 0 0,0 0-1 0 0,2-8-162 0 0,-8 19 4 0 0,-1 0 1 0 0,1-1-1 0 0,0 1 1 0 0,-1-1-1 0 0,1 1 1 0 0,-1 0-1 0 0,0-1 1 0 0,1 1-1 0 0,-1-1 0 0 0,0 1 1 0 0,0-1-1 0 0,0 1 1 0 0,0-1-1 0 0,0 1 1 0 0,0-1-1 0 0,0 1 0 0 0,0 0 1 0 0,-1-1-1 0 0,1 1 1 0 0,-1-1-1 0 0,1 1 1 0 0,-1-1-1 0 0,1 1 0 0 0,-1 0 1 0 0,0 0-1 0 0,0-1 1 0 0,0 1-1 0 0,0 0 1 0 0,1 0-1 0 0,-2 0 0 0 0,1 0 1 0 0,0 0-1 0 0,0 0 1 0 0,0 0-1 0 0,0 0 1 0 0,-1 0-1 0 0,1 1 0 0 0,0-1 1 0 0,0 0-1 0 0,-1 1 1 0 0,1-1-1 0 0,-1 1 1 0 0,1-1-1 0 0,-1 1 0 0 0,1 0 1 0 0,-1 0-1 0 0,0 0-4 0 0,-71 12-305 0 0,57-3 220 0 0,1 2 1 0 0,0 0-1 0 0,0 1 1 0 0,1 0-1 0 0,1 1 1 0 0,0 1-1 0 0,0 0 1 0 0,2 1 0 0 0,-1 0-1 0 0,2 1 1 0 0,0 0-1 0 0,1 0 1 0 0,1 1-1 0 0,1 0 1 0 0,0 1-1 0 0,1 0 1 0 0,1 0-1 0 0,-1 9 85 0 0,4-24-17 0 0,1 0-1 0 0,0 0 1 0 0,0 0-1 0 0,1 0 1 0 0,-1 0-1 0 0,1 0 1 0 0,-1 0-1 0 0,1 1 1 0 0,0-1-1 0 0,0 0 0 0 0,1 0 1 0 0,-1 1-1 0 0,1-1 1 0 0,-1 0-1 0 0,1 0 1 0 0,0 0-1 0 0,0 0 1 0 0,1 0-1 0 0,-1 0 1 0 0,0 0-1 0 0,1 0 1 0 0,0-1-1 0 0,0 1 1 0 0,0-1-1 0 0,0 1 0 0 0,0-1 1 0 0,0 1-1 0 0,0-1 1 0 0,1 0-1 0 0,-1 0 1 0 0,1 0-1 0 0,0-1 1 0 0,0 1-1 0 0,-1-1 1 0 0,1 1-1 0 0,0-1 1 0 0,0 0-1 0 0,0 0 0 0 0,0 0 1 0 0,3 0 17 0 0,17 1-114 0 0,-1 0 0 0 0,1-2 0 0 0,-1-1 0 0 0,1 0 0 0 0,-1-2 0 0 0,1-1 0 0 0,18-5 114 0 0,100-44-2597 0 0,-96 31-904 0 0,-1-2-3355 0 0,-26 13-3708 0 0</inkml:trace>
  <inkml:trace contextRef="#ctx0" brushRef="#br0" timeOffset="42007.966">9981 1915 9178 0 0,'0'0'1900'0'0,"0"0"-301"0"0,0 0-96 0 0,0 0-152 0 0,0 0-196 0 0,0 0-233 0 0,0 0-263 0 0,0 0-146 0 0,0 0-129 0 0,0 0-99 0 0,-30 32-68 0 0,-92 97-61 0 0,82-71-4 0 0,40-51-130 0 0,-1-4 1 0 0,0 0 1 0 0,1 0-1 0 0,0 0 0 0 0,-1 0 0 0 0,1 0 0 0 0,1 0 1 0 0,-1 0-1 0 0,0 0 0 0 0,1 0 0 0 0,-1 0 0 0 0,1 0 0 0 0,0 0 1 0 0,0 0-1 0 0,0 0 0 0 0,0 0 0 0 0,1-1 0 0 0,-1 1 1 0 0,1 0-1 0 0,0-1 0 0 0,0 1 0 0 0,-1-1 0 0 0,1 0 1 0 0,1 0-1 0 0,-1 0 0 0 0,0 0 0 0 0,1 0 0 0 0,-1 0 0 0 0,1 0 1 0 0,-1-1-1 0 0,1 1 0 0 0,0-1 0 0 0,-1 0 0 0 0,1 0 1 0 0,0 0-1 0 0,0 0 0 0 0,0-1 0 0 0,0 1 0 0 0,0-1 0 0 0,2 1-23 0 0,15 1 350 0 0,1 0 0 0 0,-1-2-1 0 0,1 0 1 0 0,-1-1-1 0 0,0-2 1 0 0,1 0-1 0 0,-1 0 1 0 0,0-2 0 0 0,-1-1-1 0 0,1 0 1 0 0,-1-2-1 0 0,0 0 1 0 0,-1-1 0 0 0,0 0-1 0 0,0-2 1 0 0,12-10-350 0 0,-4 0 215 0 0,-1-2 1 0 0,-1-1 0 0 0,-1 0 0 0 0,-1-2 0 0 0,-1-1-1 0 0,-1-1 1 0 0,-2 0 0 0 0,0-1 0 0 0,1-8-216 0 0,8-8 55 0 0,-17 30-67 0 0,-2 0-1 0 0,0 0 0 0 0,0-1 0 0 0,-2 0 1 0 0,0 0-1 0 0,-1-1 0 0 0,0 0 0 0 0,-1 0 1 0 0,-1 0-1 0 0,-1 0 0 0 0,0 0 0 0 0,-2 0 0 0 0,0-1 1 0 0,-1-5 12 0 0,0 16-20 0 0,0 1 0 0 0,-1 0-1 0 0,0 0 1 0 0,0-1 0 0 0,0 2 0 0 0,-1-1 0 0 0,0 0 0 0 0,0 0 0 0 0,-1 1 0 0 0,1-1 0 0 0,-1 1 0 0 0,0 0-1 0 0,-1 1 1 0 0,1-1 0 0 0,-1 1 0 0 0,0-1 0 0 0,0 1 0 0 0,0 1 0 0 0,-1-1 0 0 0,1 1 0 0 0,-1 0 0 0 0,0 0-1 0 0,0 1 1 0 0,0-1 0 0 0,0 1 0 0 0,0 1 0 0 0,-1-1 0 0 0,1 1 0 0 0,0 0 0 0 0,-1 1 0 0 0,1-1 0 0 0,-1 1-1 0 0,1 1 1 0 0,-1-1 0 0 0,1 1 0 0 0,0 0 0 0 0,-1 0 0 0 0,1 1 0 0 0,0 0 0 0 0,0 0 0 0 0,0 0 0 0 0,-5 3 20 0 0,-2 6-6 0 0,0 0 1 0 0,0 0 0 0 0,1 1 0 0 0,0 1 0 0 0,1 0 0 0 0,0 1-1 0 0,1 0 1 0 0,1 0 0 0 0,0 1 0 0 0,1 0 0 0 0,1 1 0 0 0,0-1 0 0 0,1 1-1 0 0,1 1 1 0 0,1-1 0 0 0,0 1 0 0 0,1 0 0 0 0,0 0 0 0 0,2 0-1 0 0,0 0 1 0 0,1 0 0 0 0,1 3 5 0 0,-3 0 7 0 0,1 0-1 0 0,2-1 1 0 0,0 1-1 0 0,0-1 0 0 0,2 1 1 0 0,1-1-1 0 0,0 0 1 0 0,1 0-1 0 0,1 0 1 0 0,1 0-1 0 0,1-1 1 0 0,0 0-1 0 0,1-1 0 0 0,1 0 1 0 0,1-1-1 0 0,0 0 1 0 0,1 0-1 0 0,11 9-6 0 0,-6-10-28 0 0,1 0 1 0 0,0-1-1 0 0,1-2 0 0 0,0 0 0 0 0,1 0 0 0 0,1-2 1 0 0,0-1-1 0 0,11 3 28 0 0,56 18-3741 0 0,-67-23-2055 0 0,-8-3-6355 0 0</inkml:trace>
</inkml:ink>
</file>

<file path=ppt/ink/ink39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7:11.7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30 0 0 0,'0'0'1906'0'0,"0"0"-913"0"0,0 0-295 0 0,0 0 73 0 0,0 0 243 0 0,0 0 243 0 0,0 0 68 0 0,0 0-144 0 0,0 0-252 0 0,0 0-305 0 0,0 0-222 0 0,5-7 3509 0 0,1 14-229 0 0,-11 28-1774 0 0,4-33-1244 0 0,10-10 1220 0 0,24-50-389 0 0,-32 58-1427 0 0,-1 0 0 0 0,0 0-3 0 0,0 0 2 0 0,0 0 9 0 0,0 0 1 0 0,0 0 7 0 0,-17 22 543 0 0,-6 18-203 0 0,40-72 1473 0 0,-15 31-1285 0 0,-2 1-612 0 0,22-21 272 0 0,-22 27 141 0 0,0-6-406 0 0,0 0 13 0 0,0 0-4 0 0,0 0-5 0 0,0 0-6 0 0,0 0-28 0 0,0 0 19 0 0,0 0 2 0 0,0 0 27 0 0,0 0-16 0 0,0 0-21 0 0,0 0-2 0 0,0 0 7 0 0,0 0 16 0 0,0 0 11 0 0,0 0-25 0 0,0-3 8 0 0,0 3 19 0 0,0 0-12 0 0,0 0-20 0 0,0 0-19 0 0,0 0-4 0 0,0 0 18 0 0,0 0 7 0 0,0 0 23 0 0,0 0-7 0 0,0 0-8 0 0,0 0 18 0 0,0 0 1 0 0,0 0-16 0 0,0 0 7 0 0,0 0-24 0 0,0 0-6 0 0,0 0-3 0 0,0 0 19 0 0,0 0-7 0 0,0 0 27 0 0,0 0 10 0 0,0 0-4 0 0,0 0-31 0 0,0 0-7 0 0,0 0 19 0 0,0 0-19 0 0,0 0 8 0 0,0 0 30 0 0,0 0-19 0 0,0 0 2 0 0,0 0-6 0 0,0 0-32 0 0,0 0 17 0 0,0 0 26 0 0,0 0 9 0 0,0 0 6 0 0,0 0-17 0 0,0 0-18 0 0,0 0 3 0 0,0 0 12 0 0,0 0-1 0 0,0 0-17 0 0,0 0-12 0 0,0 0-10 0 0,0 0 8 0 0,0 0 6 0 0,-5 10-96 0 0,5-9 127 0 0,0-1-23 0 0,0 0 8 0 0,0 0 14 0 0,0 0-25 0 0,0 0 15 0 0,0 0-7 0 0,0 0-11 0 0,0 0 8 0 0,0 0 7 0 0,0 0 11 0 0,0 0-16 0 0,0 0-3 0 0,0 0-7 0 0,0 0 4 0 0,0 0-11 0 0,0 0 3 0 0,0 0 10 0 0,0 0-6 0 0,0 0 0 0 0,0 0-26 0 0,0 0 4 0 0,0 0 6 0 0,0 0-5 0 0,0 0-4 0 0,0 0 4 0 0,0 0-20 0 0,0 0-8 0 0,0 0 5 0 0,0 0-20 0 0,0 0-31 0 0,0 0-20 0 0,0 0-26 0 0,0 0 0 0 0,0 0 4 0 0,0 0-18 0 0,0 0-66 0 0,0 0-138 0 0,0 0-158 0 0,12 0-5419 0 0,-8 0-751 0 0,0 0-4691 0 0</inkml:trace>
</inkml:ink>
</file>

<file path=ppt/ink/ink39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8:20.2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12 9674 0 0,'0'0'2471'0'0,"0"0"-218"0"0,0 0-133 0 0,0 0-51 0 0,0 0-234 0 0,0 0-395 0 0,0 0-409 0 0,0 0-328 0 0,0 0-193 0 0,0 0-39 0 0,0 0 15 0 0,0 0 14 0 0,0 0 19 0 0,6 4-25 0 0,1 0-333 0 0,0-1 1 0 0,0 1-1 0 0,1-1 0 0 0,0-1 0 0 0,-1 1 0 0 0,1-1 0 0 0,0-1 0 0 0,0 1 0 0 0,0-1 1 0 0,0-1-1 0 0,6 0-161 0 0,131-10 820 0 0,-141 9-1089 0 0,159-24 653 0 0,-128 22-4753 0 0,0 2-4463 0 0,-35 1-2858 0 0</inkml:trace>
</inkml:ink>
</file>

<file path=ppt/ink/ink39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8:20.4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33 18772 0 0,'0'0'1163'0'0,"0"0"-460"0"0,0 0-44 0 0,0 0 183 0 0,0 0 151 0 0,0 0-49 0 0,0 0-211 0 0,0 0-217 0 0,0 0-186 0 0,0 0-131 0 0,0 0-66 0 0,0 0-57 0 0,32 2-36 0 0,104 4-23 0 0,-43-17-545 0 0,-41-5-1621 0 0,-21 7-4408 0 0,-14 4-5360 0 0</inkml:trace>
</inkml:ink>
</file>

<file path=ppt/ink/ink39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8:22.3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90 185 8138 0 0,'0'0'3327'0'0,"0"0"-1017"0"0,0 0-475 0 0,0 0-168 0 0,0 0-119 0 0,0 0-203 0 0,0 0-292 0 0,0 0-302 0 0,0 0-207 0 0,0 0-18 0 0,0 0 72 0 0,0 0 81 0 0,0 0 41 0 0,3 6-84 0 0,-2-2-538 0 0,0-1-1 0 0,0 1 1 0 0,0-1-1 0 0,1 0 1 0 0,0 0-1 0 0,-1 1 1 0 0,1-1-1 0 0,0 0 1 0 0,1-1-1 0 0,-1 1 0 0 0,0 0 1 0 0,1-1-1 0 0,0 1 1 0 0,-1-1-1 0 0,1 0 1 0 0,0 0-1 0 0,0 0 1 0 0,0 0-1 0 0,1 0 1 0 0,-1-1-1 0 0,0 1 0 0 0,1-1 1 0 0,-1 0-1 0 0,1 0 1 0 0,-1 0-1 0 0,1-1 1 0 0,-1 1-98 0 0,39 3 255 0 0,0-2 0 0 0,-1-1 0 0 0,1-2-1 0 0,0-3 1 0 0,-1-1 0 0 0,22-6-255 0 0,72-14-185 0 0,-134 24-5553 0 0,-31 9-1182 0 0,21-5 1542 0 0,2 1-5743 0 0</inkml:trace>
  <inkml:trace contextRef="#ctx0" brushRef="#br0" timeOffset="258.089">0 457 13291 0 0,'0'0'1690'0'0,"0"0"-394"0"0,0 0-120 0 0,0 0 148 0 0,0 0 139 0 0,0 0-64 0 0,0 0-238 0 0,0 0-261 0 0,0 0-204 0 0,0 0-149 0 0,32 2-90 0 0,101 5-51 0 0,55-26 768 0 0,41-8-842 0 0,-101 9-1767 0 0,-90 11-1465 0 0,-24 3-1132 0 0,-10-1-3987 0 0,-2-1-2907 0 0</inkml:trace>
  <inkml:trace contextRef="#ctx0" brushRef="#br0" timeOffset="683.036">376 0 12859 0 0,'0'0'2858'0'0,"0"0"-1115"0"0,0 0-528 0 0,0 0-91 0 0,0 0 16 0 0,0 0-93 0 0,0 0-185 0 0,0 0-174 0 0,0 0-123 0 0,0 0-42 0 0,0 0 25 0 0,0 0-36 0 0,0 0-38 0 0,9 15 10 0 0,31 47-48 0 0,-37-58-358 0 0,0 0 0 0 0,0 1 0 0 0,1-1 0 0 0,0 0 0 0 0,0-1 1 0 0,0 1-1 0 0,0-1 0 0 0,1 1 0 0 0,-1-1 0 0 0,1-1 0 0 0,0 1 0 0 0,0-1 1 0 0,0 1-1 0 0,4 0-78 0 0,13 6 213 0 0,92 44 414 0 0,-78-38-561 0 0,-1 1 0 0 0,-1 1 1 0 0,0 2-1 0 0,-1 2 1 0 0,17 14-67 0 0,-47-33 4 0 0,-1 0 0 0 0,1 0 0 0 0,0 1 1 0 0,0-1-1 0 0,-1 1 0 0 0,1-1 0 0 0,-1 1 1 0 0,0 0-1 0 0,0 0 0 0 0,0 0 1 0 0,0 0-1 0 0,-1 1 0 0 0,1-1 0 0 0,-1 0 1 0 0,0 1-1 0 0,0-1 0 0 0,0 1 0 0 0,0-1 1 0 0,-1 1-1 0 0,1 0 0 0 0,-1-1 1 0 0,0 1-1 0 0,0-1 0 0 0,0 1 0 0 0,-1 0 1 0 0,1-1-1 0 0,-1 1 0 0 0,0-1 0 0 0,0 1 1 0 0,0-1-1 0 0,0 1 0 0 0,-1-1 0 0 0,1 0 1 0 0,-1 0-1 0 0,0 1 0 0 0,0-1 1 0 0,0-1-1 0 0,0 1 0 0 0,-1 0 0 0 0,0 0-4 0 0,-37 37 129 0 0,-3-1-1 0 0,-1-3 1 0 0,-46 29-129 0 0,41-33 23 0 0,-79 69-137 0 0,118-82-2307 0 0,22-12-8219 0 0,-10-7-1371 0 0</inkml:trace>
</inkml:ink>
</file>

<file path=ppt/ink/ink39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8:21.2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251 3 13651 0 0,'0'0'2051'0'0,"0"0"-608"0"0,0 0-292 0 0,0 0 67 0 0,0 0 142 0 0,0 0 12 0 0,0 0-201 0 0,0 0-289 0 0,0 0-260 0 0,0 0-206 0 0,0 0-130 0 0,0 0-89 0 0,0 0-45 0 0,3-2 27 0 0,-3 2-169 0 0,-1 1 0 0 0,1-1 0 0 0,0 0 0 0 0,0 0-1 0 0,-1 1 1 0 0,1-1 0 0 0,0 1 0 0 0,0-1 0 0 0,0 0 0 0 0,0 1 0 0 0,-1-1 0 0 0,1 0 0 0 0,0 1 0 0 0,0-1-1 0 0,0 1 1 0 0,0-1 0 0 0,0 1 0 0 0,0-1 0 0 0,0 0 0 0 0,0 1 0 0 0,0-1 0 0 0,0 1 0 0 0,0-1 0 0 0,0 0-1 0 0,1 1 1 0 0,-1-1 0 0 0,0 1 0 0 0,0-1 0 0 0,0 0 0 0 0,0 1 0 0 0,1-1 0 0 0,-1 0 0 0 0,0 1 0 0 0,0-1-1 0 0,1 0 1 0 0,-1 1 0 0 0,0-1 0 0 0,1 0 0 0 0,-1 0 0 0 0,0 1 0 0 0,1-1 0 0 0,-1 0 0 0 0,0 0 0 0 0,1 0-1 0 0,-1 0 1 0 0,0 1 0 0 0,1-1 0 0 0,-1 0 0 0 0,1 0 0 0 0,-1 0 0 0 0,0 0 0 0 0,1 0 0 0 0,-1 0 0 0 0,1 0-1 0 0,-1 0 1 0 0,1 0 0 0 0,-1 0 0 0 0,0 0 0 0 0,1 0 0 0 0,-1 0 0 0 0,1 0-10 0 0,-3 12 116 0 0,-8 36 85 0 0,-3 0 0 0 0,-1-1 0 0 0,-3 0 0 0 0,-1-2 0 0 0,-3 0 0 0 0,-5 6-201 0 0,12-22 66 0 0,-106 210 18 0 0,119-238-76 0 0,0 0 1 0 0,0 1-1 0 0,0-1 0 0 0,1 0 0 0 0,-1 1 0 0 0,0-1 0 0 0,1 1 0 0 0,-1-1 0 0 0,1 1 0 0 0,-1-1 0 0 0,1 1 0 0 0,0-1 0 0 0,-1 1 1 0 0,1-1-1 0 0,0 1 0 0 0,0-1 0 0 0,0 1 0 0 0,0-1 0 0 0,1 1 0 0 0,-1-1 0 0 0,0 1 0 0 0,1-1 0 0 0,-1 1 0 0 0,1-1 0 0 0,-1 1 1 0 0,1-1-1 0 0,0 1 0 0 0,-1-1 0 0 0,1 0 0 0 0,0 1 0 0 0,0-1 0 0 0,0 0 0 0 0,0 0 0 0 0,0 0 0 0 0,0 0 0 0 0,1 0 0 0 0,-1 0 1 0 0,0 0-1 0 0,0 0 0 0 0,1 0 0 0 0,-1-1 0 0 0,0 1 0 0 0,1 0 0 0 0,-1-1 0 0 0,1 1 0 0 0,-1-1 0 0 0,1 0 0 0 0,-1 1 0 0 0,1-1-8 0 0,19 1 171 0 0,0-1 0 0 0,0-1 0 0 0,-1-1-1 0 0,1-1 1 0 0,-1-1 0 0 0,0 0-1 0 0,0-2 1 0 0,10-4-171 0 0,58-13 340 0 0,20 9-174 0 0,-102 58-4869 0 0,-9-34-938 0 0,0-5-4444 0 0,2-5 19 0 0</inkml:trace>
  <inkml:trace contextRef="#ctx0" brushRef="#br0" timeOffset="251.81">647 500 10914 0 0,'0'0'3536'0'0,"0"0"-1521"0"0,0 0-660 0 0,0 0-51 0 0,0 0 92 0 0,0 0-17 0 0,0 0-153 0 0,0 0-255 0 0,0 0-214 0 0,0 0-106 0 0,0 0-49 0 0,0 0-66 0 0,-9 31-67 0 0,-28 99-59 0 0,-18 54 526 0 0,37-106-827 0 0,9-32-104 0 0,11-48-5088 0 0,12-35-2443 0 0,-9 23 797 0 0,1 3-2504 0 0</inkml:trace>
  <inkml:trace contextRef="#ctx0" brushRef="#br0" timeOffset="497.529">571 456 10834 0 0,'0'0'3510'0'0,"0"0"-1636"0"0,0 0-756 0 0,0 0-106 0 0,0 0 128 0 0,0 0 56 0 0,0 0-117 0 0,0 0-194 0 0,0 0-205 0 0,0 0-135 0 0,0 0-73 0 0,0 0-36 0 0,19 7-40 0 0,59 22-29 0 0,6-21 408 0 0,67-1-915 0 0,-141 4-3198 0 0,-24 3-5764 0 0,9-9-1940 0 0</inkml:trace>
  <inkml:trace contextRef="#ctx0" brushRef="#br0" timeOffset="667.93">557 706 13147 0 0,'0'0'2194'0'0,"0"0"-779"0"0,0 0-351 0 0,0 0 63 0 0,0 0 74 0 0,0 0-60 0 0,0 0-235 0 0,0 0-271 0 0,0 0-193 0 0,0 0-129 0 0,0 0-88 0 0,0 0-91 0 0,0 0-58 0 0,32 0-87 0 0,100 0-88 0 0,13-11-3545 0 0,-86 3-7592 0 0,-41 5 2206 0 0</inkml:trace>
</inkml:ink>
</file>

<file path=ppt/ink/ink39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8:18.9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87 23 9026 0 0,'0'0'2331'0'0,"0"0"-261"0"0,0 0-236 0 0,0 0-21 0 0,0 0-56 0 0,0 0-170 0 0,0 0-248 0 0,0 0-264 0 0,0 0-190 0 0,0 0-142 0 0,0 0-108 0 0,-1-4-85 0 0,-2-11-55 0 0,2 12-56 0 0,1 3-52 0 0,6 11 1828 0 0,-2-5-2156 0 0,0-1 1 0 0,0 1-1 0 0,0 0 1 0 0,-1 0-1 0 0,0 0 1 0 0,0 1-1 0 0,-1-1 0 0 0,0 1 1 0 0,0-1-1 0 0,0 1 1 0 0,-1 0-1 0 0,0 0 1 0 0,0 0-1 0 0,-1 1-59 0 0,0 28 81 0 0,-1 1 0 0 0,-3 0 1 0 0,0-1-1 0 0,-3 0 0 0 0,-1 0 0 0 0,-1-1 0 0 0,-7 13-81 0 0,-49 157 30 0 0,56-101-41 0 0,11-103 27 0 0,0 1 0 0 0,0 0 1 0 0,0-1-1 0 0,0 1 0 0 0,1-1 0 0 0,-1 1 1 0 0,1-1-1 0 0,-1 0 0 0 0,1 0 0 0 0,-1 0 0 0 0,1-1 1 0 0,-1 1-1 0 0,1-1 0 0 0,0 1 0 0 0,-1-1 1 0 0,1 0-1 0 0,0 0 0 0 0,-1 0 0 0 0,1 0 1 0 0,0 0-1 0 0,-1-1 0 0 0,1 1 0 0 0,1-1-16 0 0,7 0 51 0 0,184-24 564 0 0,-30 21-363 0 0,-165 4-256 0 0,0 0-4 0 0,0 0-2 0 0,0 0-7 0 0,0 0-8 0 0,0 0 1 0 0,0 0-50 0 0,0 0-26 0 0,-22 0-2012 0 0,6 4 315 0 0,8-2-1380 0 0,1-1-5837 0 0,5-1-3258 0 0</inkml:trace>
  <inkml:trace contextRef="#ctx0" brushRef="#br0" timeOffset="326.077">726 505 13499 0 0,'0'0'3043'0'0,"0"0"-1129"0"0,0 0-482 0 0,0 0-65 0 0,0 0-17 0 0,0 0-138 0 0,0 0-238 0 0,0 0-221 0 0,0 0-130 0 0,0 0-62 0 0,0 0-59 0 0,0 0-26 0 0,4 9-63 0 0,-1-4-327 0 0,0 1-1 0 0,0-1 0 0 0,-1 1 0 0 0,0 0 0 0 0,0 0 0 0 0,0 0 1 0 0,-1 1-1 0 0,0-1 0 0 0,0 0 0 0 0,0 0 0 0 0,-1 1 1 0 0,0-1-1 0 0,0 0 0 0 0,-1 0 0 0 0,0 1 0 0 0,0 1-85 0 0,-22 92 583 0 0,-2 46-628 0 0,25-145-22 0 0,0-1-53 0 0,0 0-39 0 0,0 0-33 0 0,0 0-66 0 0,0 0-81 0 0,0-12-1279 0 0,6-49-3532 0 0,-1 35-426 0 0,-4 16 1528 0 0,0 1-7013 0 0</inkml:trace>
  <inkml:trace contextRef="#ctx0" brushRef="#br0" timeOffset="627.564">531 431 9594 0 0,'0'0'2629'0'0,"0"0"-342"0"0,0 0-245 0 0,0 0-157 0 0,0 0-220 0 0,0 0-293 0 0,0 0-357 0 0,0 0-267 0 0,0 0-159 0 0,0 0-98 0 0,0 0-13 0 0,0 0 24 0 0,0 0 20 0 0,4 2-1 0 0,22 3 138 0 0,0-1-1 0 0,0-2 0 0 0,0 0 1 0 0,0-1-1 0 0,23-3-658 0 0,121 10 693 0 0,-55 15-1065 0 0,-114-23 290 0 0,-1 0-1 0 0,1 0 1 0 0,-1 0-1 0 0,1 0 1 0 0,-1 0 0 0 0,1 0-1 0 0,-1 0 1 0 0,1 0 0 0 0,-1 0-1 0 0,1 1 1 0 0,0-1-1 0 0,-1 0 1 0 0,1 0 0 0 0,-1 0-1 0 0,1 1 1 0 0,-1-1-1 0 0,0 0 1 0 0,1 1 0 0 0,-1-1-1 0 0,1 0 1 0 0,-1 1-1 0 0,1-1 1 0 0,-1 1 0 0 0,0-1-1 0 0,1 0 1 0 0,-1 1-1 0 0,0-1 1 0 0,0 1 0 0 0,1-1-1 0 0,-1 1 1 0 0,0-1-1 0 0,0 1 1 0 0,0-1 0 0 0,1 1-1 0 0,-1-1 1 0 0,0 1-1 0 0,0 0 1 0 0,0-1 0 0 0,0 1-1 0 0,0-1 1 0 0,0 1-1 0 0,0-1 1 0 0,0 1 0 0 0,0-1-1 0 0,-1 1 1 0 0,1-1-1 0 0,0 1 1 0 0,0-1 0 0 0,0 1-1 0 0,-1-1 1 0 0,1 1-1 0 0,0-1 1 0 0,0 1 0 0 0,-1 0 82 0 0,-28 20-7099 0 0,17-13 839 0 0,5-3-5213 0 0</inkml:trace>
  <inkml:trace contextRef="#ctx0" brushRef="#br0" timeOffset="908.705">419 906 14403 0 0,'0'0'4205'0'0,"0"0"-2383"0"0,0 0-806 0 0,0 0 67 0 0,0 0 126 0 0,0 0-52 0 0,0 0-197 0 0,0 0-201 0 0,0 0-197 0 0,0 0-73 0 0,31 2-83 0 0,99 6-103 0 0,62-6 403 0 0,-144 12-2023 0 0,-36-10-1944 0 0,1 0-3335 0 0,-9-1-5565 0 0</inkml:trace>
</inkml:ink>
</file>

<file path=ppt/ink/ink39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9:06.1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149 136 6649 0 0,'0'0'1510'0'0,"0"0"-150"0"0,0 0-25 0 0,0 0 239 0 0,0 0 213 0 0,0 0-19 0 0,0 0-245 0 0,0 0-365 0 0,0 0-347 0 0,0 0-246 0 0,0 0-139 0 0,3-6-109 0 0,7-11-110 0 0,-13 26 310 0 0,-55 139 704 0 0,-1 88-492 0 0,38-143-564 0 0,0 14 489 0 0,21-106-419 0 0,0-1 81 0 0,0 0 49 0 0,0 0 55 0 0,0-27 1152 0 0,6-9-1515 0 0,0 1 0 0 0,3 0 0 0 0,0 1-1 0 0,3 0 1 0 0,0 1 0 0 0,3 0-1 0 0,0 0 1 0 0,12-14-57 0 0,-1-5 18 0 0,3 2 1 0 0,3 1-1 0 0,1 1 1 0 0,3 2-1 0 0,8-6-18 0 0,-7 22 17 0 0,-37 30-38 0 0,0 0 0 0 0,4 8-3 0 0,4 116 202 0 0,-9-94-160 0 0,-18 132 138 0 0,7-19-83 0 0,12-91-86 0 0,1-52 15 0 0,-1 0 0 0 0,1 0 0 0 0,0 1 1 0 0,0-1-1 0 0,-1 0 0 0 0,1 0 0 0 0,0 0 0 0 0,0 0 1 0 0,-1 0-1 0 0,1-1 0 0 0,0 1 0 0 0,0 0 1 0 0,-1 0-1 0 0,1 0 0 0 0,0-1 0 0 0,-1 1 0 0 0,1 0 1 0 0,0-1-1 0 0,-1 1 0 0 0,1 0 0 0 0,-1-1 0 0 0,1 1 1 0 0,0-1-1 0 0,-1 1 0 0 0,1-1 0 0 0,-1 1 1 0 0,1-1-1 0 0,-1 0 0 0 0,0 1 0 0 0,1-1 0 0 0,-1 1 1 0 0,0-1-1 0 0,1 0 0 0 0,-1 1 0 0 0,0-1 1 0 0,0 0-1 0 0,1 0 0 0 0,-1 1 0 0 0,0-1 0 0 0,0 0 1 0 0,0 1-1 0 0,0-2-2 0 0,1 0 12 0 0,252-424 284 0 0,-161 319-327 0 0,-87 141-74 0 0,-17 219 346 0 0,23-44-135 0 0,-6-168-194 0 0,-5-41-2 0 0,0 0-14 0 0,0 0-45 0 0,0 0-90 0 0,0 0-41 0 0,0 0-61 0 0,0 0-103 0 0,0 0-164 0 0,0 0-239 0 0,7-5-3939 0 0,-2 0 533 0 0,-2 4-2027 0 0,2 1-3916 0 0</inkml:trace>
</inkml:ink>
</file>

<file path=ppt/ink/ink39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9:06.4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115 1 18316 0 0,'0'0'1266'0'0,"0"0"-250"0"0,0 0-49 0 0,0 0 27 0 0,0 0-49 0 0,0 0-200 0 0,0 0-259 0 0,0 0-248 0 0,0 0-126 0 0,0 0-92 0 0,0 0-60 0 0,-20 33-8 0 0,-56 101-56 0 0,57-81-416 0 0,31-28-2475 0 0,2-13-6616 0 0,-10-12-1328 0 0</inkml:trace>
</inkml:ink>
</file>

<file path=ppt/ink/ink3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6:00.2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39 162 2969 0 0,'0'0'3235'0'0,"0"0"-925"0"0,0 0-252 0 0,0 0 35 0 0,0 0 28 0 0,0 0-87 0 0,0 0-311 0 0,0 0-423 0 0,0 0-348 0 0,0 0-241 0 0,0 0-119 0 0,0 0-34 0 0,-6-3-21 0 0,-20-6 3 0 0,20 6-36 0 0,6 3-41 0 0,0 0-30 0 0,16 0 1270 0 0,150-1 482 0 0,-26 9-1650 0 0,55-8-154 0 0,-195 1-390 0 0,0 2-26 0 0,0-3 26 0 0,0 0 29 0 0,0 0 9 0 0,0 0-5 0 0,0 0-8 0 0,0 0-5 0 0,0 0 2 0 0,0 0-1 0 0,0 0 4 0 0,0 0-21 0 0,0 0-11 0 0,0 0 20 0 0,0 0 13 0 0,0 0 6 0 0,0 0-25 0 0,0 0-3 0 0,0 0 12 0 0,0 0 6 0 0,0 0-2 0 0,0 0 6 0 0,0 0 11 0 0,0 0-1 0 0,0 0 2 0 0,0 0-2 0 0,0 0 5 0 0,0 0 2 0 0,0 0-8 0 0,0 0 12 0 0,0 0-4 0 0,0 0 19 0 0,0 0 17 0 0,0 0 0 0 0,0 0-3 0 0,0 0 9 0 0,0 0 17 0 0,0 0-7 0 0,-38-59 234 0 0,-41-32-422 0 0,72 83-3075 0 0,11 17-5394 0 0,-3-8 7875 0 0,2 4-11780 0 0</inkml:trace>
</inkml:ink>
</file>

<file path=ppt/ink/ink39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9:06.7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44 14747 0 0,'0'0'746'0'0,"0"0"-217"0"0,0 0 17 0 0,0 0 292 0 0,0 0 253 0 0,0 0-8 0 0,0 0-111 0 0,0 0-178 0 0,0 0-121 0 0,0 0-72 0 0,32 4-95 0 0,103 11-87 0 0,-120-13-293 0 0,1-1-1 0 0,0-1 0 0 0,0 0 1 0 0,-1-1-1 0 0,1-1 1 0 0,0 0-1 0 0,-1-1 1 0 0,14-5-126 0 0,29-5 194 0 0,38-12-1333 0 0,-91 22-508 0 0,-11-5-10567 0 0,3 7 2471 0 0</inkml:trace>
</inkml:ink>
</file>

<file path=ppt/ink/ink39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9:06.8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56 1 16684 0 0,'0'0'1010'0'0,"0"0"-261"0"0,0 0-93 0 0,0 0 167 0 0,0 0 138 0 0,0 0-74 0 0,0 0-192 0 0,0 0-212 0 0,-4 32-191 0 0,-13 101-134 0 0,-17 124-2103 0 0,34-237 435 0 0,-1 1-1487 0 0,2-6-3902 0 0,1-7-3148 0 0</inkml:trace>
</inkml:ink>
</file>

<file path=ppt/ink/ink39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9:11.0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60 95 0 0 0,'0'0'531'0'0,"0"0"265"0"0,0 0 346 0 0,0 0 262 0 0,0 0 128 0 0,0 0-65 0 0,0 0-209 0 0,0 0-186 0 0,0 0-86 0 0,0 0 52 0 0,2-5 161 0 0,3-3-813 0 0,15-33 6155 0 0,-20 40-5667 0 0,0 1-69 0 0,0 0-86 0 0,0 0-120 0 0,0 0-108 0 0,-2 20 565 0 0,-51 261-139 0 0,25-152-717 0 0,25-122 1649 0 0,5-25-856 0 0,10-20-919 0 0,2 0 0 0 0,2 1 0 0 0,1 1 0 0 0,1 1 0 0 0,2 0 0 0 0,2 1 0 0 0,1 2 0 0 0,2 0 0 0 0,1 2 0 0 0,20-19-74 0 0,44-14 10 0 0,-88 64-12 0 0,1 1-1 0 0,-1-1 1 0 0,0 1 0 0 0,1-1 0 0 0,-1 1 0 0 0,0 0-1 0 0,0 0 1 0 0,0 0 0 0 0,0 0 0 0 0,0 0 0 0 0,-1 0-1 0 0,1 1 1 0 0,0-1 0 0 0,-1 0 0 0 0,0 1 0 0 0,0 0-1 0 0,1-1 1 0 0,-2 1 0 0 0,1-1 0 0 0,0 1 0 0 0,0 0 0 0 0,-1 0-1 0 0,0 0 1 0 0,1-1 0 0 0,-1 1 0 0 0,0 0 0 0 0,0 0-1 0 0,-1 0 1 0 0,1-1 0 0 0,-1 1 0 0 0,0 2 2 0 0,-9 201 88 0 0,5-62-146 0 0,23-164 18 0 0,163-184 115 0 0,-70 96-46 0 0,-14 31-63 0 0,-95 78 35 0 0,-1 0 1 0 0,0 0-1 0 0,1 0 0 0 0,-1 0 1 0 0,0 1-1 0 0,0-1 1 0 0,0 0-1 0 0,0 1 0 0 0,0-1 1 0 0,0 1-1 0 0,0-1 1 0 0,0 1-1 0 0,-1-1 0 0 0,1 1 1 0 0,0 0-1 0 0,-1-1 1 0 0,0 1-1 0 0,1 0 0 0 0,-1-1 1 0 0,0 1-1 0 0,0 0 1 0 0,0 0-1 0 0,0-1 0 0 0,0 1 1 0 0,0 0-1 0 0,0-1 1 0 0,-1 1-1 0 0,1 0 0 0 0,-1-1 1 0 0,1 1-1 0 0,-1 0 1 0 0,1-1-1 0 0,-1 1-1 0 0,0 8 11 0 0,-12 303-1338 0 0,13-311 590 0 0,1 3-2391 0 0,2-4-5120 0 0,-3-1-3365 0 0</inkml:trace>
</inkml:ink>
</file>

<file path=ppt/ink/ink39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9:11.5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60 16708 0 0,'0'0'1744'0'0,"0"0"-504"0"0,0 0-230 0 0,0 0-87 0 0,0 0-50 0 0,0 0-106 0 0,0 0-162 0 0,0 0-162 0 0,0 0-93 0 0,0 0-73 0 0,0 0-24 0 0,0 0-22 0 0,0 0-20 0 0,28-10 6 0 0,84-29-35 0 0,-49 29 164 0 0,-61 10-337 0 0,-1 0-1 0 0,0 0 0 0 0,0 0 0 0 0,1 1 1 0 0,-1-1-1 0 0,0 0 0 0 0,0 1 1 0 0,0-1-1 0 0,1 1 0 0 0,-1-1 0 0 0,0 1 1 0 0,0 0-1 0 0,0 0 0 0 0,0-1 1 0 0,0 1-1 0 0,0 0 0 0 0,0 0 0 0 0,-1 0 1 0 0,1 0-1 0 0,0 0 0 0 0,0 0 1 0 0,-1 0-1 0 0,1 0 0 0 0,0 0 1 0 0,-1 0-1 0 0,1 0 0 0 0,-1 1 0 0 0,0-1 1 0 0,1 0-1 0 0,-1 0 0 0 0,0 1 1 0 0,0-1-1 0 0,0 0 0 0 0,1 0 0 0 0,-1 1 1 0 0,-1-1-1 0 0,1 0 0 0 0,0 0 1 0 0,0 1-1 0 0,0-1 0 0 0,-1 0 0 0 0,1 0 1 0 0,-1 1-9 0 0,-19 54 419 0 0,-59 39 4 0 0,33-36 127 0 0,46-57-529 0 0,0-1-1 0 0,0 1 1 0 0,0-1 0 0 0,0 1 0 0 0,1-1 0 0 0,-1 1 0 0 0,1-1 0 0 0,-1 1 0 0 0,1-1 0 0 0,0 1-1 0 0,-1-1 1 0 0,1 0 0 0 0,0 1 0 0 0,0-1 0 0 0,0 0 0 0 0,0 0 0 0 0,0 0 0 0 0,0 1-1 0 0,0-1 1 0 0,1 0 0 0 0,-1-1 0 0 0,0 1 0 0 0,0 0 0 0 0,1 0 0 0 0,-1 0 0 0 0,1-1 0 0 0,-1 1-1 0 0,0-1 1 0 0,1 1 0 0 0,-1-1 0 0 0,1 0 0 0 0,0 1 0 0 0,-1-1 0 0 0,1 0 0 0 0,-1 0 0 0 0,1 0-1 0 0,-1 0 1 0 0,1 0 0 0 0,-1 0 0 0 0,1-1 0 0 0,-1 1 0 0 0,1-1 0 0 0,-1 1 0 0 0,1-1-21 0 0,129-10 472 0 0,-107 3-1336 0 0,37-17-1773 0 0,-43 14-2617 0 0,-1-3-4286 0 0,-13 10-1685 0 0</inkml:trace>
</inkml:ink>
</file>

<file path=ppt/ink/ink39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9:11.8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17380 0 0,'0'0'1689'0'0,"0"0"-404"0"0,0 0-220 0 0,0 0-103 0 0,0 0-83 0 0,0 0-162 0 0,0 0-118 0 0,0 0-42 0 0,0 0-1 0 0,0 0 3 0 0,0 0-57 0 0,0 0-58 0 0,17 11-61 0 0,108 78 510 0 0,-100-71-816 0 0,-2 2 0 0 0,0 1-1 0 0,-1 1 1 0 0,-1 1 0 0 0,-1 1 0 0 0,-1 1 0 0 0,-1 0-1 0 0,-1 1 1 0 0,-1 1 0 0 0,-2 1 0 0 0,-1 0 0 0 0,4 12-77 0 0,-14-29-25 0 0,1 0 1 0 0,-2 0 0 0 0,0 0 0 0 0,0 1-1 0 0,-1-1 1 0 0,0 0 0 0 0,-1 1 0 0 0,0-1-1 0 0,-1 1 1 0 0,0-1 0 0 0,-1 0 0 0 0,0 1 0 0 0,-1-1-1 0 0,0 0 1 0 0,0-1 0 0 0,-2 1 0 0 0,1 0-1 0 0,-1-1 1 0 0,-1 0 0 0 0,0 0 0 0 0,0-1-1 0 0,-1 0 1 0 0,-6 7 24 0 0,-133 118-2770 0 0,90-98-1743 0 0,-1-4-4939 0 0,35-21-2399 0 0</inkml:trace>
</inkml:ink>
</file>

<file path=ppt/ink/ink39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9:12.5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270 1 8506 0 0,'0'0'1216'0'0,"0"0"-32"0"0,0 0 151 0 0,0 0 200 0 0,0 0 86 0 0,0 0-60 0 0,0 0-243 0 0,0 0-313 0 0,-30 26-254 0 0,-97 84-167 0 0,121-105-517 0 0,-1 0-1 0 0,1 1 0 0 0,0 0 0 0 0,1 0 1 0 0,0 1-1 0 0,0-1 0 0 0,0 1 0 0 0,1 0 1 0 0,0 0-1 0 0,0 1 0 0 0,0-1 0 0 0,1 2-66 0 0,-3 6 147 0 0,-4 12 35 0 0,2-1 1 0 0,1 2-1 0 0,1-1 1 0 0,1 0-1 0 0,2 1 1 0 0,0 0-1 0 0,2 0 0 0 0,1 0 1 0 0,2 0-1 0 0,3 23-182 0 0,1-25-58 0 0,1 1 1 0 0,1-1-1 0 0,1-1 0 0 0,1 0 0 0 0,1 0 0 0 0,2-1 0 0 0,0 0 0 0 0,1-1 1 0 0,2-1-1 0 0,0 0 0 0 0,1-1 0 0 0,2-1 0 0 0,0 0 0 0 0,1-2 0 0 0,0 0 0 0 0,2-1 1 0 0,0-2-1 0 0,23 14 58 0 0,44 4-2661 0 0,-28-18-5160 0 0,-37-11-3022 0 0</inkml:trace>
</inkml:ink>
</file>

<file path=ppt/ink/ink39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9:13.2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0 185 15339 0 0,'0'0'1425'0'0,"0"0"-391"0"0,0 0-217 0 0,0 0 52 0 0,0 0 73 0 0,0 0-23 0 0,0 0-22 0 0,0 0-126 0 0,0 0-127 0 0,0 0-73 0 0,0 0-151 0 0,0 0-87 0 0,19 12-11 0 0,57 40-1 0 0,-67-45-215 0 0,0 0 1 0 0,0 0-1 0 0,-1 1 1 0 0,0 0-1 0 0,0 0 0 0 0,0 0 1 0 0,-1 1-1 0 0,-1 1 0 0 0,0-1 1 0 0,5 11-107 0 0,-4-8 63 0 0,2 7 9 0 0,-1 0 0 0 0,-2 0-1 0 0,1 0 1 0 0,-2 1 0 0 0,-1 0 0 0 0,0 0-1 0 0,-2 0 1 0 0,0 1 0 0 0,-1 11-72 0 0,0-17 6 0 0,8 16 403 0 0,-9-31-399 0 0,0 0-1 0 0,1 1 1 0 0,-1-1-1 0 0,1 0 0 0 0,-1 1 1 0 0,0-1-1 0 0,1 0 1 0 0,-1 1-1 0 0,1-1 1 0 0,-1 0-1 0 0,1 0 0 0 0,-1 0 1 0 0,1 0-1 0 0,-1 1 1 0 0,1-1-1 0 0,-1 0 1 0 0,1 0-1 0 0,-1 0 1 0 0,1 0-1 0 0,-1 0 0 0 0,1 0 1 0 0,-1 0-1 0 0,1 0 1 0 0,-1-1-1 0 0,1 1 1 0 0,-1 0-1 0 0,1 0 0 0 0,-1 0 1 0 0,1 0-1 0 0,-1-1 1 0 0,0 1-1 0 0,1 0 1 0 0,-1 0-1 0 0,1-1 0 0 0,-1 1 1 0 0,0 0-1 0 0,1-1 1 0 0,-1 1-1 0 0,0-1 1 0 0,1 1-1 0 0,-1 0 0 0 0,0-1 1 0 0,1 1-1 0 0,-1-1 1 0 0,0 1-1 0 0,0-1 1 0 0,0 1-1 0 0,1 0 1 0 0,-1-1-1 0 0,0 1 0 0 0,0-1 1 0 0,0 1-1 0 0,0-1 1 0 0,0 1-1 0 0,0-1 1 0 0,0 1-1 0 0,0-1 0 0 0,0 0-9 0 0,203-527 1194 0 0,-149 451-1225 0 0,-47 76-2419 0 0,-8 13 1726 0 0,1 5-843 0 0,0 7-2466 0 0,0-8-2908 0 0,-2-4-5402 0 0</inkml:trace>
</inkml:ink>
</file>

<file path=ppt/ink/ink39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9:13.6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89 89 15067 0 0,'0'0'1766'0'0,"0"0"-340"0"0,0 0-114 0 0,0 0 12 0 0,0 0-40 0 0,0 0-147 0 0,0 0-236 0 0,0 0-238 0 0,0 0-152 0 0,0 0-126 0 0,0 0-82 0 0,0 0-54 0 0,0 0-70 0 0,-3 1-64 0 0,-4 5-97 0 0,0 0 1 0 0,0 1-1 0 0,1 0 1 0 0,0 0 0 0 0,1 1-1 0 0,-1 0 1 0 0,1 0-1 0 0,1 0 1 0 0,0 0-1 0 0,0 1 1 0 0,0 0 0 0 0,1 0-1 0 0,1 0 1 0 0,-2 8-19 0 0,2-15 2 0 0,1 0 0 0 0,0 1 0 0 0,-1-1 0 0 0,1 0 0 0 0,0 1 1 0 0,0-1-1 0 0,1 0 0 0 0,-1 1 0 0 0,1-1 0 0 0,-1 1 0 0 0,1-1 0 0 0,0 1 1 0 0,-1 0-1 0 0,1-1 0 0 0,1 1 0 0 0,-1-1 0 0 0,0 1 0 0 0,1-1 0 0 0,-1 1 1 0 0,1-1-1 0 0,0 1 0 0 0,-1-1 0 0 0,1 0 0 0 0,1 1 0 0 0,-1-1 1 0 0,0 0-1 0 0,0 0 0 0 0,1 0 0 0 0,-1 0 0 0 0,1 0 0 0 0,0 0 0 0 0,0 0 1 0 0,-1 0-1 0 0,1-1 0 0 0,0 1 0 0 0,1-1 0 0 0,-1 1 0 0 0,0-1 0 0 0,0 0 1 0 0,1 0-1 0 0,-1 0 0 0 0,0 0 0 0 0,1 0 0 0 0,-1 0 0 0 0,1-1 0 0 0,1 1-2 0 0,5-2 51 0 0,0 0 0 0 0,-1-1-1 0 0,1 0 1 0 0,-1 0 0 0 0,0-1-1 0 0,1 0 1 0 0,-1-1-1 0 0,-1 0 1 0 0,1 0 0 0 0,0 0-1 0 0,-1-1 1 0 0,0 0 0 0 0,0 0-1 0 0,-1-1 1 0 0,1 0-1 0 0,-1 0 1 0 0,-1-1 0 0 0,1 0-1 0 0,-1 0 1 0 0,0 0 0 0 0,0 0-1 0 0,-1-1 1 0 0,0 0-1 0 0,-1 0 1 0 0,1 0 0 0 0,0-5-51 0 0,-2 7-99 0 0,0 0 1 0 0,0-1-1 0 0,-1 1 1 0 0,0 0-1 0 0,0-1 1 0 0,0 1-1 0 0,-1 0 1 0 0,0-1-1 0 0,0 1 1 0 0,0-1-1 0 0,-1 1 1 0 0,0 0-1 0 0,-1-1 1 0 0,1 1-1 0 0,-1 0 1 0 0,0 0-1 0 0,-1 0 1 0 0,1 0-1 0 0,-1 0 1 0 0,-1 1-1 0 0,0-2 99 0 0,-3-1-979 0 0,-7-8-5486 0 0,5 11-5654 0 0</inkml:trace>
</inkml:ink>
</file>

<file path=ppt/ink/ink39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9:14.1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0 269 10946 0 0,'0'0'2820'0'0,"0"0"-368"0"0,0 0-345 0 0,0 0-246 0 0,0 0-230 0 0,0 0-295 0 0,0 0-298 0 0,0 0-234 0 0,0 0-168 0 0,0 0-129 0 0,0 0-82 0 0,0 0-70 0 0,0 0-70 0 0,3-1 11 0 0,147-5 1611 0 0,-93 5-1767 0 0,1 3 0 0 0,-1 3 0 0 0,0 2 0 0 0,18 5-140 0 0,-69-10-55 0 0,19 3 235 0 0,-30-15 102 0 0,-24-12-336 0 0,1 0 0 0 0,1-2 0 0 0,1-1 0 0 0,1-1-1 0 0,-9-14 55 0 0,-1-42-2080 0 0,33 44-8841 0 0,2 33-1091 0 0</inkml:trace>
</inkml:ink>
</file>

<file path=ppt/ink/ink39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9:15.0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23 9026 0 0,'0'0'2444'0'0,"0"0"-270"0"0,0 0-195 0 0,0 0-92 0 0,0 0-105 0 0,0 0-232 0 0,0 0-322 0 0,0 0-282 0 0,0 0-222 0 0,0 0-152 0 0,0 0-87 0 0,0 0-53 0 0,26 0 2270 0 0,219 0-1005 0 0,-161 3-1615 0 0,-83-3-87 0 0,-1 0-12 0 0,0 0-5 0 0,0 0-20 0 0,0 0-34 0 0,0 0-26 0 0,-3-16-3458 0 0,2 7-2703 0 0,-2 8-4454 0 0,2 1 1811 0 0</inkml:trace>
</inkml:ink>
</file>

<file path=ppt/ink/ink3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6:05.5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6 5297 0 0,'0'0'2713'0'0,"0"0"-249"0"0,0 0-42 0 0,0 0-84 0 0,0 0-290 0 0,0 0-462 0 0,0 0-479 0 0,0 0-286 0 0,0 0-108 0 0,0 0-15 0 0,0 0 1 0 0,0 0-57 0 0,0 0-85 0 0,-1 2-29 0 0,1 0-423 0 0,1 0 0 0 0,0 0-1 0 0,0 0 1 0 0,0 0 0 0 0,0-1-1 0 0,0 1 1 0 0,0 0 0 0 0,1 0-1 0 0,-1-1 1 0 0,1 1 0 0 0,-1 0-1 0 0,1-1 1 0 0,-1 0 0 0 0,1 1-1 0 0,0-1 1 0 0,0 0-1 0 0,0 0 1 0 0,0 0 0 0 0,0 0-1 0 0,0 0 1 0 0,0-1 0 0 0,0 1-1 0 0,0 0 1 0 0,0-1 0 0 0,0 0-1 0 0,0 1 1 0 0,1-1 0 0 0,-1 0-1 0 0,0 0 1 0 0,0 0 0 0 0,0 0-1 0 0,0-1 1 0 0,0 1 0 0 0,1-1-105 0 0,5 3 165 0 0,27 1 129 0 0,0-1 0 0 0,0-2 0 0 0,-1-2 1 0 0,1 0-1 0 0,0-3 0 0 0,-1 0 0 0 0,5-4-294 0 0,-34 8 18 0 0,186-21 188 0 0,-185 20-2133 0 0,-26 8-2534 0 0,17-3 3378 0 0,-3 2-1838 0 0,2-3-2604 0 0,0-1-6461 0 0</inkml:trace>
</inkml:ink>
</file>

<file path=ppt/ink/ink39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9:15.3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10378 0 0,'0'0'2843'0'0,"0"0"-594"0"0,0 0-514 0 0,0 0-183 0 0,0 0-174 0 0,0 0-231 0 0,0 0-262 0 0,0 0-142 0 0,0 0-48 0 0,0 0 1 0 0,0 0 15 0 0,0 0-75 0 0,0 0-89 0 0,19 5-100 0 0,61 15-77 0 0,-62-17-232 0 0,0-1-1 0 0,0 0 1 0 0,0-2-1 0 0,1 0 1 0 0,-1-1-1 0 0,0-1 1 0 0,18-3-138 0 0,49-4-464 0 0,-47 9-1570 0 0,-13 0-4918 0 0,-17 0-4940 0 0</inkml:trace>
</inkml:ink>
</file>

<file path=ppt/ink/ink39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9:23.5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1 306 14891 0 0,'0'0'1914'0'0,"0"0"-363"0"0,0 0-155 0 0,0 0-35 0 0,0 0-47 0 0,0 0-145 0 0,0 0-238 0 0,0 0-254 0 0,0 0-165 0 0,0 0-101 0 0,0 0-43 0 0,0 0-11 0 0,13-6-46 0 0,42-19-59 0 0,40 20 418 0 0,92 37-137 0 0,-181-31-496 0 0,-7-6 437 0 0,-1 1-487 0 0,-108-95 293 0 0,98 88-260 0 0,-1 0-16 0 0,1-1 1 0 0,0 0-1 0 0,1 0 0 0 0,0-1 1 0 0,1-1-1 0 0,0 0 0 0 0,-6-12-4 0 0,12-18-1144 0 0,42 22-3286 0 0,-25 19 334 0 0,-5 2-4662 0 0</inkml:trace>
</inkml:ink>
</file>

<file path=ppt/ink/ink39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9:26.0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1 255 12603 0 0,'0'0'1595'0'0,"0"0"-176"0"0,0 0-14 0 0,0 0 49 0 0,0 0-16 0 0,0 0-161 0 0,0 0-286 0 0,0 0-283 0 0,0 0-244 0 0,0 0-154 0 0,0 0-45 0 0,0 0 23 0 0,0 0 63 0 0,6-3 49 0 0,19-4-50 0 0,0 1 1 0 0,0 1-1 0 0,1 1 0 0 0,-1 2 1 0 0,1 0-1 0 0,9 2-350 0 0,33-4 293 0 0,102 4 107 0 0,-97 7-296 0 0,-73-6-86 0 0,0 1 2 0 0,0-1 10 0 0,0-1 12 0 0,0 0 18 0 0,0 0 28 0 0,0 0-2 0 0,0 0-8 0 0,0 0 4 0 0,0 0-4 0 0,0 0 10 0 0,0 0 13 0 0,0 0-2 0 0,0 0-18 0 0,0 0 14 0 0,0 0 17 0 0,0 0 19 0 0,0 0 19 0 0,0 0-12 0 0,0 0-18 0 0,0 0-11 0 0,0 0 7 0 0,-15-22 104 0 0,9 17-305 0 0,1-1 0 0 0,-1 0 0 0 0,1 0 0 0 0,0 0 0 0 0,0-1 1 0 0,1 0-1 0 0,0 0 0 0 0,0 0 0 0 0,1 0 0 0 0,0-1 0 0 0,0 1 0 0 0,1-1 0 0 0,-1 0 0 0 0,2 0 0 0 0,-1 0 0 0 0,1 0 0 0 0,0-4 85 0 0,1-20-4392 0 0,4-1-3688 0 0,-1 19-4468 0 0</inkml:trace>
</inkml:ink>
</file>

<file path=ppt/ink/ink39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9:24.7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211 1 15003 0 0,'0'0'1702'0'0,"0"0"-407"0"0,0 0-276 0 0,0 0-84 0 0,0 0-26 0 0,0 0-34 0 0,0 0-66 0 0,0 0-102 0 0,0 0-120 0 0,0 0-87 0 0,0 0-85 0 0,0 0-55 0 0,0 0-21 0 0,-8 29-38 0 0,-24 90-49 0 0,18-12 291 0 0,10-66-440 0 0,-2 0 1 0 0,-2 0-1 0 0,-2-1 1 0 0,-2 0-1 0 0,-1-1 1 0 0,-2 0-1 0 0,-7 11-103 0 0,-44 70 18 0 0,66-118-5 0 0,0-1 0 0 0,0 1 1 0 0,0-1-1 0 0,0 1 1 0 0,0-1-1 0 0,0 1 1 0 0,0-1-1 0 0,1 1 0 0 0,-1-1 1 0 0,1 1-1 0 0,-1-1 1 0 0,1 1-1 0 0,0-1 1 0 0,-1 0-1 0 0,1 1 1 0 0,0-1-1 0 0,0 0 0 0 0,0 0 1 0 0,0 0-1 0 0,0 0 1 0 0,0 0-1 0 0,0 0 1 0 0,0 0-1 0 0,1 0 0 0 0,-1 0 1 0 0,0 0-1 0 0,0 0 1 0 0,1-1-1 0 0,-1 1 1 0 0,1-1-1 0 0,-1 1 1 0 0,0-1-1 0 0,1 1 0 0 0,-1-1 1 0 0,1 0-1 0 0,-1 0 1 0 0,1 1-1 0 0,-1-1 1 0 0,1 0-1 0 0,0-1 1 0 0,-1 1-1 0 0,1 0 0 0 0,-1 0 1 0 0,0-1-1 0 0,1 1 1 0 0,-1-1-1 0 0,1 1 1 0 0,-1-1-1 0 0,1 1 0 0 0,-1-1 1 0 0,0 0-1 0 0,0 0 1 0 0,2-1-14 0 0,13 1 94 0 0,197-32 653 0 0,-189 30-929 0 0,-22 3-3181 0 0,-4 0-3401 0 0,0 0-3147 0 0</inkml:trace>
  <inkml:trace contextRef="#ctx0" brushRef="#br0" timeOffset="498.094">451 586 17380 0 0,'0'0'1688'0'0,"0"0"-428"0"0,0 0-143 0 0,0 0-1 0 0,0 0-101 0 0,0 0-171 0 0,0 0-189 0 0,0 0-165 0 0,0 0-120 0 0,0 0-27 0 0,0 0-47 0 0,0 0-68 0 0,0 0-8 0 0,19 0-31 0 0,115-3 437 0 0,-132 2-618 0 0,-1 1 1 0 0,1 0 0 0 0,0 0-1 0 0,0 0 1 0 0,0 0 0 0 0,0 0-1 0 0,0 0 1 0 0,-1 1 0 0 0,1-1-1 0 0,0 1 1 0 0,0-1 0 0 0,0 1-1 0 0,-1-1 1 0 0,1 1 0 0 0,0 0 0 0 0,-1 0-1 0 0,1 0 1 0 0,-1 0 0 0 0,1 0-1 0 0,-1 0 1 0 0,1 1 0 0 0,-1-1-1 0 0,0 0 1 0 0,0 1 0 0 0,0-1-1 0 0,0 1 1 0 0,0-1 0 0 0,0 1-1 0 0,0 0 1 0 0,0-1 0 0 0,0 1-1 0 0,-1 0 1 0 0,1 0 0 0 0,-1-1-1 0 0,1 1 1 0 0,-1 0 0 0 0,0 0 0 0 0,1 0-1 0 0,-1 0 1 0 0,0-1 0 0 0,0 1-1 0 0,-1 0 1 0 0,1 0 0 0 0,0 0-1 0 0,-1 0 1 0 0,1-1 0 0 0,-1 1-1 0 0,1 0 1 0 0,-1 0-9 0 0,-58 74 227 0 0,32-50-166 0 0,12-10-26 0 0,12-14-29 0 0,1 0 0 0 0,-1 0-1 0 0,1 0 1 0 0,0 0-1 0 0,-1 1 1 0 0,1-1 0 0 0,0 1-1 0 0,1-1 1 0 0,-1 1-1 0 0,0 0 1 0 0,1 0 0 0 0,-1-1-1 0 0,1 1 1 0 0,0 0-1 0 0,0 0 1 0 0,0 1 0 0 0,1-1-1 0 0,-1 0 1 0 0,1 0-1 0 0,-1 0 1 0 0,1 0 0 0 0,0 1-1 0 0,0-1-5 0 0,4 0 23 0 0,-1 0-1 0 0,1-1 1 0 0,-1 1-1 0 0,1-1 1 0 0,0 0-1 0 0,0 0 1 0 0,0 0-1 0 0,0-1 1 0 0,0 1-1 0 0,1-1 1 0 0,-1 0-1 0 0,0 0 0 0 0,1-1 1 0 0,-1 1-1 0 0,0-1 1 0 0,1 0-1 0 0,-1 0 1 0 0,1 0-1 0 0,-1-1 1 0 0,0 0-1 0 0,1 0 1 0 0,3-1-23 0 0,80-34-762 0 0,-67 22-1221 0 0,-9 2-6188 0 0,-9 9-3713 0 0</inkml:trace>
</inkml:ink>
</file>

<file path=ppt/ink/ink39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9:24.0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1 232 768 0 0,'0'0'3782'0'0,"0"0"-1711"0"0,0 0-404 0 0,0 0 185 0 0,0 0 176 0 0,0 0 10 0 0,0 0-238 0 0,0 0-345 0 0,0 0-325 0 0,0 0-258 0 0,0 0-148 0 0,0 0-76 0 0,0 0 50 0 0,2 1 52 0 0,96 23 3479 0 0,56-8-3071 0 0,75-20-1333 0 0,-202-18-3847 0 0,-34 1-7036 0 0,4 16-45 0 0</inkml:trace>
  <inkml:trace contextRef="#ctx0" brushRef="#br0" timeOffset="249.798">192 1 12843 0 0,'0'0'1601'0'0,"0"0"-395"0"0,0 0-136 0 0,0 0 116 0 0,0 0 124 0 0,0 0-4 0 0,0 0-209 0 0,0 0-230 0 0,0 0-149 0 0,0 0-110 0 0,0 0-96 0 0,1 32-71 0 0,4 103-86 0 0,-4-127-308 0 0,1 15 33 0 0,-1 1 0 0 0,0-1 0 0 0,-2 0 0 0 0,-1 1 0 0 0,-1-1 0 0 0,0 0 0 0 0,-2 0 0 0 0,-3 6-80 0 0,-5 23-205 0 0,-1 2-3278 0 0,12-42-29 0 0,2-6-1677 0 0,0-5 3265 0 0,0 3-8938 0 0</inkml:trace>
</inkml:ink>
</file>

<file path=ppt/ink/ink39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9:21.7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188 147 12275 0 0,'0'0'2103'0'0,"0"0"-516"0"0,0 0-370 0 0,0 0-84 0 0,0 0-35 0 0,0 0-133 0 0,0 0-233 0 0,0 0-231 0 0,0 0-182 0 0,0 0-76 0 0,0 0-9 0 0,-4 9 15 0 0,-27 81 753 0 0,-21 102 99 0 0,-16-45-865 0 0,36-91-130 0 0,69-122 455 0 0,3 2-1 0 0,3 1 1 0 0,2 3-1 0 0,24-22-560 0 0,50-50 148 0 0,-119 131-147 0 0,1 0-1 0 0,0 1 1 0 0,-1-1 0 0 0,1 1-1 0 0,-1-1 1 0 0,1 1-1 0 0,0 0 1 0 0,0-1 0 0 0,-1 1-1 0 0,1 0 1 0 0,0-1-1 0 0,0 1 1 0 0,-1 0 0 0 0,1 0-1 0 0,0 0 1 0 0,0-1-1 0 0,0 1 1 0 0,0 0 0 0 0,-1 0-1 0 0,1 0 1 0 0,0 0-1 0 0,0 1 1 0 0,0-1 0 0 0,-1 0-1 0 0,1 0 1 0 0,0 0-1 0 0,0 1 1 0 0,0-1 0 0 0,-1 0-1 0 0,1 1 1 0 0,0-1-1 0 0,-1 1 1 0 0,1-1 0 0 0,0 1-1 0 0,-1-1 1 0 0,1 1-1 0 0,0-1 1 0 0,-1 1 0 0 0,1-1-1 0 0,-1 1 1 0 0,1 0-1 0 0,-1-1 1 0 0,0 1 0 0 0,1 0-1 0 0,-1 0 1 0 0,0-1-1 0 0,1 1 1 0 0,-1 0-1 0 0,0 0 1 0 0,0 0 0 0 0,1 0-1 0 0,8 40 244 0 0,-8-15-162 0 0,-2 0 0 0 0,-1 0 0 0 0,0 0 0 0 0,-2 0 0 0 0,-1 0 0 0 0,-4 9-82 0 0,-12 93-4 0 0,21-127-8 0 0,0-1-9 0 0,0 0 15 0 0,10-7-38 0 0,34-42 180 0 0,16-30-114 0 0,157-183 20 0 0,-181 239-90 0 0,-36 23 31 0 0,20 27 10 0 0,-18-11 66 0 0,0 1-1 0 0,-1 0 0 0 0,-1 0 0 0 0,0 0 1 0 0,-1 0-1 0 0,-1-1 0 0 0,-1 1 0 0 0,0 0 0 0 0,-4 8-58 0 0,-27 111-177 0 0,19-95-1814 0 0,5-15-2444 0 0,8-16-7783 0 0,2-10 2216 0 0</inkml:trace>
  <inkml:trace contextRef="#ctx0" brushRef="#br0" timeOffset="300.669">952 390 17748 0 0,'0'0'1516'0'0,"0"0"-504"0"0,0 0-127 0 0,0 0 113 0 0,0 0 69 0 0,0 0-45 0 0,0 0-235 0 0,0 0-266 0 0,0 0-143 0 0,0 0-126 0 0,0 0-82 0 0,0 0-54 0 0,-3 23-36 0 0,-16 112-1 0 0,13-109-743 0 0,6-26-7 0 0,0 0-480 0 0,0 0-759 0 0,0 0-1284 0 0,0 0-3060 0 0,0 0-5221 0 0</inkml:trace>
  <inkml:trace contextRef="#ctx0" brushRef="#br0" timeOffset="1036.492">1112 81 10370 0 0,'0'0'2103'0'0,"0"0"-297"0"0,0 0-86 0 0,0 0 6 0 0,0 0-66 0 0,0 0-245 0 0,0 0-366 0 0,0 0-304 0 0,0 0-186 0 0,0 0-152 0 0,0 0-94 0 0,0 0-57 0 0,0 0 18 0 0,0 3 67 0 0,47 146 2322 0 0,-8 56-2156 0 0,-13-138-474 0 0,-25-66-23 0 0,1-1-1 0 0,-1 1 1 0 0,1 0-1 0 0,-1-1 0 0 0,1 1 1 0 0,-1-1-1 0 0,1 0 1 0 0,0 1-1 0 0,-1-1 1 0 0,1 0-1 0 0,-1 0 0 0 0,1 0 1 0 0,0 0-1 0 0,-1 0 1 0 0,1-1-1 0 0,-1 1 0 0 0,1 0 1 0 0,-1-1-1 0 0,1 1 1 0 0,-1-1-1 0 0,1 0 1 0 0,-1 1-1 0 0,1-1 0 0 0,-1 0 1 0 0,0 0-1 0 0,1 0 1 0 0,-1 0-1 0 0,0 0 1 0 0,0 0-1 0 0,0 0 0 0 0,0 0 1 0 0,0 0-1 0 0,0-1 1 0 0,0 1-1 0 0,1-2-9 0 0,33-55 225 0 0,-31 50-221 0 0,56-124 196 0 0,-36 75-220 0 0,2 2 0 0 0,2 0 0 0 0,18-21 20 0 0,-7 28-1818 0 0,-30 55-2574 0 0,-6 3-1943 0 0,-2-6-5085 0 0</inkml:trace>
  <inkml:trace contextRef="#ctx0" brushRef="#br0" timeOffset="1320.659">1668 372 17652 0 0,'0'0'1757'0'0,"0"0"-544"0"0,0 0-200 0 0,0 0 78 0 0,0 0 37 0 0,0 0-122 0 0,0 0-225 0 0,0 0-222 0 0,0 0-204 0 0,0 0-124 0 0,-13 32-79 0 0,-39 100-71 0 0,40-80-12 0 0,12-52-69 0 0,14 28-193 0 0,7-26-3576 0 0,-11-14-2700 0 0,-8 7 958 0 0,2 0-5635 0 0</inkml:trace>
</inkml:ink>
</file>

<file path=ppt/ink/ink39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9:35.0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8 299 11202 0 0,'0'0'1669'0'0,"0"0"-226"0"0,0 0-84 0 0,0 0 150 0 0,0 0 85 0 0,0 0-164 0 0,0 0-359 0 0,0 0-302 0 0,0 0-225 0 0,0 0-122 0 0,0 0 6 0 0,6 7 2192 0 0,139 8 549 0 0,285-19-1661 0 0,-447 5-2852 0 0,-16 2-2397 0 0,13-3-4918 0 0,15 0-3125 0 0</inkml:trace>
  <inkml:trace contextRef="#ctx0" brushRef="#br0" timeOffset="307.604">1 513 15827 0 0,'0'0'1874'0'0,"0"0"-470"0"0,0 0-207 0 0,0 0 3 0 0,0 0-42 0 0,0 0-140 0 0,0 0-176 0 0,0 0-162 0 0,0 0-85 0 0,0 0-35 0 0,0 0-51 0 0,0 0-42 0 0,17 3-57 0 0,116 19 446 0 0,70-28 284 0 0,-93-10-1225 0 0,-104 2-4361 0 0,-9 10-539 0 0,-1 0-3619 0 0,2 1-3005 0 0</inkml:trace>
  <inkml:trace contextRef="#ctx0" brushRef="#br0" timeOffset="812.339">205 1 11450 0 0,'0'0'1663'0'0,"0"0"-130"0"0,0 0-120 0 0,0 0 81 0 0,0 0 40 0 0,0 0-185 0 0,0 0-260 0 0,0 0-221 0 0,0 0-227 0 0,0 0-135 0 0,0 0-105 0 0,0 0-82 0 0,0 0-10 0 0,-8 0 49 0 0,-26 1 12 0 0,34 0-338 0 0,-1 0 1 0 0,1-1-1 0 0,-1 1 0 0 0,1 0 0 0 0,-1 0 0 0 0,1 0 0 0 0,0 0 0 0 0,-1 0 0 0 0,1 0 0 0 0,0 0 0 0 0,0-1 0 0 0,0 1 1 0 0,-1 0-1 0 0,1 0 0 0 0,0 0 0 0 0,0 0 0 0 0,0 0 0 0 0,1 0 0 0 0,-1 0 0 0 0,0 0 0 0 0,0 0 0 0 0,0 0 0 0 0,1 0 1 0 0,-1 0-1 0 0,0 0 0 0 0,1 0 0 0 0,-1-1 0 0 0,1 1 0 0 0,-1 0 0 0 0,1 0 0 0 0,0 0 0 0 0,-1-1 0 0 0,1 1 0 0 0,0 0 1 0 0,-1-1-1 0 0,1 1 0 0 0,0-1 0 0 0,0 1 0 0 0,0-1 0 0 0,0 1-32 0 0,0 1 86 0 0,17 17 190 0 0,0 0-1 0 0,1-2 1 0 0,1 0-1 0 0,1-1 1 0 0,1-1 0 0 0,0-1-1 0 0,0-1 1 0 0,1-1-1 0 0,16 6-275 0 0,44 25 243 0 0,68 56-27 0 0,-148-98-210 0 0,0 0 0 0 0,0 0 0 0 0,0 0 0 0 0,-1 1 0 0 0,1-1 0 0 0,0 1 0 0 0,-1 0 0 0 0,1-1 0 0 0,-1 1 0 0 0,1 1 0 0 0,-1-1 0 0 0,0 0 0 0 0,0 1 0 0 0,0-1 0 0 0,0 1 0 0 0,-1-1 0 0 0,1 1 0 0 0,0 0 0 0 0,-1 0 0 0 0,0-1 0 0 0,0 1 0 0 0,0 0 0 0 0,0 0 0 0 0,0 1 0 0 0,-1-1 0 0 0,1 0 0 0 0,-1 0 0 0 0,0 0 0 0 0,0 0 0 0 0,0 0 0 0 0,0 0 0 0 0,-1 1 0 0 0,1-1 0 0 0,-1 0 0 0 0,0 0 0 0 0,0 0 0 0 0,0 0 0 0 0,0 0 0 0 0,0 0 0 0 0,-1-1 0 0 0,1 1 0 0 0,-1 0 0 0 0,0-1 0 0 0,0 1-6 0 0,-168 118 306 0 0,-43 26-142 0 0,186-106-1028 0 0,50-31-3055 0 0,-12-9-2114 0 0,-2-1-6161 0 0</inkml:trace>
</inkml:ink>
</file>

<file path=ppt/ink/ink39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9:37.2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197 7 15043 0 0,'0'0'1621'0'0,"0"0"-205"0"0,0 0-140 0 0,0 0 48 0 0,0 0 37 0 0,0 0-136 0 0,0 0-211 0 0,0 0-253 0 0,0 0-218 0 0,0 0-175 0 0,0 0-126 0 0,0 0-74 0 0,0 0-24 0 0,-4-6 374 0 0,-24 144 510 0 0,-6-1 0 0 0,-49 124-1028 0 0,70-226 71 0 0,7-19-28 0 0,-1 1 0 0 0,2 0 0 0 0,0 0 0 0 0,1 0 0 0 0,1 0 0 0 0,1 1 0 0 0,-1 8-43 0 0,3-25 42 0 0,0-1 5 0 0,27 0 468 0 0,119-23 192 0 0,3 16-527 0 0,-148 7-158 0 0,-1 0-23 0 0,0 0 6 0 0,0 0-14 0 0,0 0 2 0 0,0 0 17 0 0,0 0 16 0 0,0 0-6 0 0,0 0-26 0 0,0 0-20 0 0,0 0 4 0 0,0 0-24 0 0,0 0-47 0 0,0 0-43 0 0,0 0-43 0 0,-7-8-2436 0 0,6 6-1319 0 0,1 1-3322 0 0,0 1-4759 0 0</inkml:trace>
</inkml:ink>
</file>

<file path=ppt/ink/ink39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9:38.2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1 5785 0 0,'0'0'1922'0'0,"0"0"-151"0"0,0 0 5 0 0,0 0 115 0 0,0 0-15 0 0,0 0-199 0 0,0 0-260 0 0,0 0-313 0 0,0 0-244 0 0,0 0-141 0 0,0 0-83 0 0,0 0-21 0 0,0 0 8 0 0,-9 8 4960 0 0,64-5-4193 0 0,103-6-759 0 0,-156 3-628 0 0,0 1 0 0 0,1 0 0 0 0,-1 0 0 0 0,0 0 0 0 0,0 0 0 0 0,0 1 0 0 0,0-1 0 0 0,0 0 0 0 0,0 1-1 0 0,0 0 1 0 0,0-1 0 0 0,-1 1 0 0 0,1 0 0 0 0,-1 0 0 0 0,1 0 0 0 0,-1 0 0 0 0,0 0 0 0 0,0 0 0 0 0,1 0 0 0 0,-1 0 0 0 0,-1 1 0 0 0,1-1 0 0 0,0 0 0 0 0,-1 1 0 0 0,1-1 0 0 0,-1 0 0 0 0,0 1 0 0 0,1-1 0 0 0,-1 1 0 0 0,0-1 0 0 0,-1 1 0 0 0,1-1 0 0 0,0 0 0 0 0,-1 1 0 0 0,1-1 0 0 0,-1 0 0 0 0,0 1 0 0 0,0-1 0 0 0,0 0 0 0 0,0 0 0 0 0,0 0-1 0 0,0 1 1 0 0,-1-1 0 0 0,1 0 0 0 0,-1-1 0 0 0,1 1 0 0 0,-1 0 0 0 0,0 0 0 0 0,0-1 0 0 0,0 1 0 0 0,1-1 0 0 0,-2 0 0 0 0,-1 2-3 0 0,-215 179 106 0 0,216-174-65 0 0,35 1 103 0 0,108-17 409 0 0,-110 8-519 0 0,-29 0-46 0 0,-1 0-55 0 0,0 0 0 0 0,-5-8-3585 0 0,3 3 244 0 0,1 2-3889 0 0,1 0-4830 0 0</inkml:trace>
</inkml:ink>
</file>

<file path=ppt/ink/ink39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9:39.2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1 247 8874 0 0,'0'0'2123'0'0,"0"0"-99"0"0,0 0-82 0 0,0 0-64 0 0,0 0-126 0 0,0 0-242 0 0,0 0-302 0 0,0 0-277 0 0,0 0-243 0 0,0 0-165 0 0,0 0-92 0 0,0 0-22 0 0,0 0-7 0 0,4-4-32 0 0,56-37 1292 0 0,19 45-75 0 0,132 33-1202 0 0,-245-102 1473 0 0,-116-93-1776 0 0,141 150 76 0 0,9 8-196 0 0,1 0-1 0 0,-1-1 0 0 0,0 1 1 0 0,0 0-1 0 0,1 0 1 0 0,-1 0-1 0 0,0 0 0 0 0,0-1 1 0 0,0 1-1 0 0,0 0 1 0 0,1 0-1 0 0,-1-1 1 0 0,0 1-1 0 0,0 0 0 0 0,0 0 1 0 0,0-1-1 0 0,0 1 1 0 0,0 0-1 0 0,0 0 0 0 0,1-1 1 0 0,-1 1-1 0 0,0 0 1 0 0,0-1-1 0 0,0 1 1 0 0,0 0-1 0 0,0 0 0 0 0,0-1 1 0 0,-1 1-1 0 0,1 0 1 0 0,0-1-1 0 0,0 1 0 0 0,0 0 1 0 0,0 0-1 0 0,0-1 1 0 0,0 1-1 0 0,0 0 1 0 0,0 0-1 0 0,-1-1 0 0 0,1 1 1 0 0,0 0-1 0 0,0 0 1 0 0,0 0-1 0 0,-1-1 0 0 0,1 1 1 0 0,0 0 38 0 0,83 40-4498 0 0,-48-25 911 0 0,-11-5-2323 0 0,-4-2-6091 0 0</inkml:trace>
</inkml:ink>
</file>

<file path=ppt/ink/ink3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6:06.3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22 3185 0 0,'0'0'3552'0'0,"0"0"-1002"0"0,0 0-404 0 0,0 0-33 0 0,0 0-109 0 0,0 0-284 0 0,0 0-466 0 0,0 0-450 0 0,0 0-256 0 0,0 0-40 0 0,0 0 27 0 0,0 0 48 0 0,0 0 12 0 0,-1 3-23 0 0,-9 16 2894 0 0,10-19-3190 0 0,10 8 3842 0 0,211-19-3388 0 0,-36-14-493 0 0,-80 13-42 0 0,-44 8-61 0 0,-61 4-120 0 0,0 0 0 0 0,0 0 0 0 0,0 0 11 0 0,0 0-10 0 0,0 0-17 0 0,0 0 8 0 0,0 0 2 0 0,0 0 2 0 0,0 0 10 0 0,0 0-6 0 0,0 0-15 0 0,0 0 10 0 0,0 0 15 0 0,0 0-12 0 0,-27 0-483 0 0,-15 6-721 0 0,22-2-2205 0 0,2-3-6810 0 0,13-1-2860 0 0</inkml:trace>
</inkml:ink>
</file>

<file path=ppt/ink/ink39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9:39.6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15027 0 0,'0'0'1598'0'0,"0"0"-302"0"0,0 0-182 0 0,0 0 70 0 0,0 0 63 0 0,0 0-122 0 0,0 0-316 0 0,0 0-303 0 0,0 0-164 0 0,0 0-29 0 0,0 0 90 0 0,0 0 80 0 0,5 3 10 0 0,100 24 1926 0 0,141-20-730 0 0,-186-18-2173 0 0,-82 11-11508 0 0,16 4 317 0 0</inkml:trace>
</inkml:ink>
</file>

<file path=ppt/ink/ink39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9:39.9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 17356 0 0,'0'0'1361'0'0,"0"0"-479"0"0,0 0-95 0 0,0 0 210 0 0,0 0 189 0 0,0 0-2 0 0,0 0-238 0 0,0 0-226 0 0,0 0-200 0 0,0 0-144 0 0,0 0-57 0 0,0 0-94 0 0,35 2-65 0 0,110 8-32 0 0,1-15-388 0 0,-82 1-1415 0 0,-23-3-5478 0 0,-25 4-4849 0 0</inkml:trace>
</inkml:ink>
</file>

<file path=ppt/ink/ink39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9:46.6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1 185 11010 0 0,'0'0'1973'0'0,"0"0"-213"0"0,0 0-66 0 0,0 0-23 0 0,0 0-139 0 0,0 0-268 0 0,0 0-366 0 0,0 0-293 0 0,0 0-148 0 0,0 0-83 0 0,0 0-42 0 0,0 0-12 0 0,0 0 27 0 0,2 2 52 0 0,9 3-109 0 0,0-1 1 0 0,0 0-1 0 0,1 0 0 0 0,-1-1 1 0 0,1-1-1 0 0,0 0 1 0 0,0 0-1 0 0,0-2 0 0 0,0 1 1 0 0,0-1-1 0 0,0-1 1 0 0,6-1-291 0 0,15 2 233 0 0,195 0 921 0 0,-287-34-970 0 0,52 30-245 0 0,1-1 0 0 0,-1 0 0 0 0,1 0 0 0 0,0-1 0 0 0,0 1 0 0 0,1-2 1 0 0,0 1-1 0 0,0 0 0 0 0,0-1 0 0 0,1 0 0 0 0,0 0 0 0 0,0 0 0 0 0,1-1 0 0 0,-1 1 0 0 0,2-1 1 0 0,-1 0-1 0 0,1 0 0 0 0,1 0 0 0 0,-1 0 0 0 0,1-4 61 0 0,11-8-3151 0 0,3 11-3297 0 0,-8 6-5530 0 0</inkml:trace>
</inkml:ink>
</file>

<file path=ppt/ink/ink39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9:41.1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136 829 9554 0 0,'0'0'2775'0'0,"0"0"-393"0"0,0 0-391 0 0,0 0-241 0 0,0 0-172 0 0,0 0-219 0 0,0 0-239 0 0,0 0-225 0 0,0 0-165 0 0,0 0-132 0 0,0 0-95 0 0,0 0-39 0 0,0 0-49 0 0,4-21-34 0 0,14-68-32 0 0,14 15 548 0 0,-19 49-751 0 0,1 1 1 0 0,1 0-1 0 0,1 1 0 0 0,1 1 1 0 0,1 0-1 0 0,1 2 1 0 0,1 0-1 0 0,1 1 1 0 0,0 1-1 0 0,1 1 1 0 0,17-10-147 0 0,33 8 113 0 0,-69 22-111 0 0,-1-1 1 0 0,0 0-1 0 0,0 1 0 0 0,0-1 1 0 0,0 1-1 0 0,0-1 0 0 0,0 1 1 0 0,-1 0-1 0 0,0 0 0 0 0,1 0 1 0 0,-1 0-1 0 0,0 0 0 0 0,0 0 1 0 0,0 0-1 0 0,-1 1 0 0 0,1-1 1 0 0,-1 0-1 0 0,0 0 0 0 0,0 0 1 0 0,0 3-3 0 0,-11 145 54 0 0,9-115-36 0 0,2-35-28 0 0,0-1 0 0 0,0 0 20 0 0,0 0 1 0 0,19-23 61 0 0,254-260 127 0 0,-167 195-138 0 0,-103 118-80 0 0,-47 171 142 0 0,26 35-1071 0 0,22-219-1482 0 0,-1-11-4336 0 0,-1-3-1316 0 0,-2-3-3713 0 0</inkml:trace>
  <inkml:trace contextRef="#ctx0" brushRef="#br0" timeOffset="261.014">1127 579 16876 0 0,'0'0'1879'0'0,"0"0"-450"0"0,0 0-210 0 0,0 0-2 0 0,0 0-39 0 0,0 0-197 0 0,0 0-248 0 0,0 0-215 0 0,0 0-156 0 0,0 0-118 0 0,0 0-69 0 0,0 0-66 0 0,-16 28-66 0 0,-45 83-28 0 0,46-70-53 0 0,49-23-1188 0 0,-5-17-4937 0 0,-21-1 1358 0 0,-2 0-6860 0 0</inkml:trace>
  <inkml:trace contextRef="#ctx0" brushRef="#br0" timeOffset="491.719">1276 421 12803 0 0,'0'0'1692'0'0,"0"0"-312"0"0,0 0 59 0 0,0 0 222 0 0,0 0 36 0 0,0 0-254 0 0,0 0-314 0 0,0 0-225 0 0,0 0-179 0 0,0 0-99 0 0,0 0-98 0 0,0 0-75 0 0,35 0-69 0 0,109-1-44 0 0,-35-12 333 0 0,-65 6-434 0 0,0 1-891 0 0,-40 7-3737 0 0,-8 3-3556 0 0,0-1-3640 0 0</inkml:trace>
  <inkml:trace contextRef="#ctx0" brushRef="#br0" timeOffset="747.974">1493 211 17172 0 0,'0'0'1463'0'0,"0"0"-546"0"0,0 0-198 0 0,0 0 177 0 0,0 0 179 0 0,0 0-25 0 0,0 0-253 0 0,0 0-287 0 0,0 0-194 0 0,0 0-116 0 0,-9 34-74 0 0,-26 106-74 0 0,-4 33-1091 0 0,26-113-5125 0 0,10-44 3620 0 0,1 3-8937 0 0</inkml:trace>
  <inkml:trace contextRef="#ctx0" brushRef="#br0" timeOffset="1277.019">1624 734 11442 0 0,'0'0'4048'0'0,"0"0"-1982"0"0,0 0-701 0 0,0 0-30 0 0,0 0 0 0 0,0 0-118 0 0,0 0-220 0 0,0 0-266 0 0,0 0-215 0 0,0 0-113 0 0,0 0-55 0 0,0 0-51 0 0,21-35-18 0 0,65-106-26 0 0,-28 63 106 0 0,-37 54-210 0 0,-6 5-81 0 0,1 1 0 0 0,1 0 0 0 0,1 1 0 0 0,0 1 0 0 0,1 0-1 0 0,1 2 1 0 0,0 0 0 0 0,2 1-68 0 0,-20 42-218 0 0,-22 52 178 0 0,10 29-47 0 0,10-108 89 0 0,1 0 0 0 0,0 0 0 0 0,0 0 0 0 0,0 0 0 0 0,0 0 0 0 0,0 0 0 0 0,1-1 0 0 0,-1 1 0 0 0,1 0 0 0 0,-1-1 0 0 0,1 1 0 0 0,-1-1 0 0 0,1 1 0 0 0,0-1 0 0 0,0 0 0 0 0,0 0 0 0 0,0 0 0 0 0,-1 0 0 0 0,1 0 0 0 0,1 0 0 0 0,-1-1-1 0 0,0 1 1 0 0,0-1 0 0 0,0 1 0 0 0,0-1 0 0 0,0 0 0 0 0,1 1 0 0 0,-1-1 0 0 0,0-1 0 0 0,0 1 0 0 0,0 0 0 0 0,0 0 0 0 0,1-1 0 0 0,-1 1 0 0 0,0-1 0 0 0,0 0 0 0 0,0 1 0 0 0,0-1 0 0 0,0 0 0 0 0,0 0 0 0 0,1-2-2 0 0,176-166 297 0 0,-104 90-214 0 0,-35 52-123 0 0,-37 42 62 0 0,-37 113 307 0 0,29-104-339 0 0,0-1 1 0 0,2 1-1 0 0,0 0 1 0 0,2 0-1 0 0,1 0 1 0 0,1 14 9 0 0,12-18-1092 0 0,-6-16-1864 0 0,1-3-3647 0 0,-5-1-5150 0 0</inkml:trace>
  <inkml:trace contextRef="#ctx0" brushRef="#br0" timeOffset="1689.641">2474 575 18492 0 0,'0'0'1568'0'0,"0"0"-394"0"0,0 0-137 0 0,0 0-12 0 0,0 0-77 0 0,0 0-156 0 0,0 0-227 0 0,0 0-202 0 0,0 0-119 0 0,0 0-68 0 0,0 0-14 0 0,0 0-46 0 0,0 0-14 0 0,20-3-15 0 0,86-19-11 0 0,-105 21-75 0 0,0 1 1 0 0,1-1-1 0 0,-1 0 0 0 0,1 1 1 0 0,-1-1-1 0 0,1 1 0 0 0,-1-1 1 0 0,1 1-1 0 0,-1 0 0 0 0,1 0 1 0 0,0 0-1 0 0,-1 0 0 0 0,1 0 1 0 0,-1 0-1 0 0,1 0 0 0 0,-1 0 1 0 0,1 1-1 0 0,-1-1 0 0 0,1 0 1 0 0,-1 1-1 0 0,1 0 0 0 0,-1-1 1 0 0,1 1-1 0 0,-1 0 0 0 0,0-1 1 0 0,1 1-1 0 0,-1 0 0 0 0,0 0 1 0 0,0 0-1 0 0,0 0 0 0 0,0 1 1 0 0,0-1-1 0 0,0 0 0 0 0,0 0 1 0 0,0 1-1 0 0,0-1 0 0 0,0 0 1 0 0,-1 1-1 0 0,1-1 0 0 0,0 1 1 0 0,-1-1-1 0 0,0 1 0 0 0,1-1 1 0 0,-1 1-1 0 0,0-1 0 0 0,1 1 1 0 0,-1-1-1 0 0,0 1 0 0 0,0 0 1 0 0,-1-1-1 0 0,1 1 0 0 0,0-1 1 0 0,0 1-1 0 0,-1-1 0 0 0,1 1 1 0 0,-1 0-2 0 0,-42 52 195 0 0,39-51-170 0 0,0 0-1 0 0,0 1 0 0 0,0 0 0 0 0,1-1 1 0 0,-1 1-1 0 0,1 1 0 0 0,0-1 1 0 0,0 0-1 0 0,0 1 0 0 0,1-1 0 0 0,0 1 1 0 0,0 0-1 0 0,0 0 0 0 0,0 0 0 0 0,1 0 1 0 0,-1 0-1 0 0,1 0 0 0 0,1 1 0 0 0,-1-1 1 0 0,1 0-1 0 0,0 0 0 0 0,0 3-24 0 0,2-6 23 0 0,-1 0-1 0 0,1 0 0 0 0,-1-1 0 0 0,1 1 1 0 0,0-1-1 0 0,0 1 0 0 0,0-1 1 0 0,0 1-1 0 0,0-1 0 0 0,0 0 1 0 0,0 0-1 0 0,0 0 0 0 0,0 0 1 0 0,1-1-1 0 0,-1 1 0 0 0,0-1 0 0 0,1 1 1 0 0,-1-1-1 0 0,0 0 0 0 0,1 1 1 0 0,-1-1-1 0 0,0 0 0 0 0,1-1 1 0 0,-1 1-1 0 0,1 0 0 0 0,-1-1 1 0 0,0 1-1 0 0,1-1-22 0 0,8 0 98 0 0,-1 1-106 0 0,-1 0-1 0 0,1-1 1 0 0,-1-1 0 0 0,1 1-1 0 0,-1-1 1 0 0,0-1 0 0 0,0 0-1 0 0,0 0 1 0 0,0-1-1 0 0,-1 0 1 0 0,4-2 8 0 0,0-12-2218 0 0,-11 3-5664 0 0,-1 11 3811 0 0,0 0-8112 0 0</inkml:trace>
  <inkml:trace contextRef="#ctx0" brushRef="#br0" timeOffset="1997.913">2791 8 19452 0 0,'0'0'995'0'0,"0"0"-333"0"0,0 0-1 0 0,0 0 258 0 0,0 0 189 0 0,0 0-22 0 0,0 0-158 0 0,0 0-235 0 0,0 0-202 0 0,0 0-97 0 0,0 0-89 0 0,29 36-54 0 0,91 112-39 0 0,-65-58 10 0 0,-48-70-186 0 0,6 13-18 0 0,-1-1-1 0 0,-2 2 1 0 0,-2 0-1 0 0,-1 0 0 0 0,-1 0 1 0 0,-2 1-1 0 0,-2-1 1 0 0,-1 1-1 0 0,-2 25-17 0 0,-1-41-292 0 0,0 0 0 0 0,-1 0 1 0 0,-1 0-1 0 0,0-1 0 0 0,-2 0 0 0 0,0 0 0 0 0,-1 0 1 0 0,-1-1-1 0 0,-1 0 0 0 0,0 0 0 0 0,-1-1 0 0 0,-1 0 1 0 0,0-1-1 0 0,-1 0 0 0 0,-1-1 0 0 0,0 0 0 0 0,-1-1 1 0 0,-7 5 291 0 0,-68 36-5324 0 0,47-31-1342 0 0,23-11-3888 0 0</inkml:trace>
  <inkml:trace contextRef="#ctx0" brushRef="#br0" timeOffset="2628.709">133 1 4345 0 0,'0'0'3059'0'0,"0"0"-1302"0"0,0 0-430 0 0,0 0 88 0 0,0 0 188 0 0,0 0 112 0 0,0 0-78 0 0,0 0-227 0 0,0 0-266 0 0,-21 34-208 0 0,-62 107-183 0 0,79-135-692 0 0,1-1 1 0 0,0 1-1 0 0,0 0 1 0 0,0-1-1 0 0,1 1 1 0 0,-1 0 0 0 0,1 1-1 0 0,1-1 1 0 0,-1 0-1 0 0,1 1 1 0 0,1-1 0 0 0,-1 0-1 0 0,1 1 1 0 0,0-1-1 0 0,0 2-61 0 0,1 12 177 0 0,-2 19 25 0 0,1 0 0 0 0,3 1 0 0 0,0-1 0 0 0,3 0 0 0 0,3 9-202 0 0,-3-28 1 0 0,0-2-1 0 0,1 1 0 0 0,1-1 1 0 0,0 0-1 0 0,2 0 1 0 0,0-1-1 0 0,4 4 0 0 0,112 110-1285 0 0,-77-95-2073 0 0,0-4-3920 0 0,-33-23-3311 0 0</inkml:trace>
  <inkml:trace contextRef="#ctx0" brushRef="#br0" timeOffset="3297.963">2957 211 14003 0 0,'0'0'1619'0'0,"0"0"-804"0"0,0 0-488 0 0,0 0-10 0 0,0 0 222 0 0,0 0 309 0 0,0 0 115 0 0,0 0-63 0 0,0 0-172 0 0,0 0-276 0 0,0 0-153 0 0,0 0-66 0 0,0 0-14 0 0,15 25 14 0 0,47 80 44 0 0,-16-4 463 0 0,41 134 761 0 0,-86-233-1441 0 0,1 0 0 0 0,-1 0-1 0 0,1-1 1 0 0,0 1 0 0 0,0-1-1 0 0,0 1 1 0 0,0-1 0 0 0,0 1-1 0 0,0-1 1 0 0,0 0 0 0 0,0 0-1 0 0,0 0 1 0 0,0 0-1 0 0,1-1 1 0 0,-1 1 0 0 0,0-1-1 0 0,1 1 1 0 0,-1-1 0 0 0,0 0-1 0 0,1 0 1 0 0,-1 0 0 0 0,1 0-1 0 0,-1 0 1 0 0,0 0 0 0 0,1-1-1 0 0,-1 1 1 0 0,0-1 0 0 0,1 0-1 0 0,-1 1 1 0 0,0-1 0 0 0,0 0-1 0 0,0-1 1 0 0,0 1 0 0 0,0 0-1 0 0,0 0 1 0 0,0-1-1 0 0,0 1 1 0 0,0-1 0 0 0,0 0-1 0 0,-1 1 1 0 0,1-1 0 0 0,-1 0-1 0 0,0 0 1 0 0,1 0 0 0 0,-1 0-1 0 0,0 0 1 0 0,0-1 0 0 0,0 1-60 0 0,17-19 217 0 0,-1 0 1 0 0,-2-1-1 0 0,0-1 1 0 0,-1 0 0 0 0,-1-1-1 0 0,3-9-217 0 0,49-84 415 0 0,120-115-299 0 0,-138 181-1072 0 0,-43 75-8592 0 0,-4-23 7576 0 0,0 7-10176 0 0</inkml:trace>
  <inkml:trace contextRef="#ctx0" brushRef="#br0" timeOffset="3742.93">3689 487 17436 0 0,'0'0'1660'0'0,"0"0"-498"0"0,0 0-246 0 0,0 0 8 0 0,0 0 22 0 0,0 0-65 0 0,0 0-173 0 0,0 0-193 0 0,0 0-131 0 0,0 0-126 0 0,0 0-66 0 0,0 0-47 0 0,0 0-44 0 0,-24 21-39 0 0,-72 68 2 0 0,68-44-7 0 0,29-37-46 0 0,-1-5-1 0 0,1 0 1 0 0,-1 0 0 0 0,1 0 0 0 0,0 0-1 0 0,0 0 1 0 0,0 0 0 0 0,0 0-1 0 0,1 0 1 0 0,-1 0 0 0 0,1-1 0 0 0,0 1-1 0 0,-1-1 1 0 0,1 1 0 0 0,0-1 0 0 0,1 0-1 0 0,-1 0 1 0 0,0 0 0 0 0,1 0 0 0 0,-1 0-1 0 0,1 0 1 0 0,-1 0 0 0 0,1-1-1 0 0,0 0 1 0 0,0 1 0 0 0,0-1 0 0 0,-1 0-1 0 0,1 0 1 0 0,0-1 0 0 0,3 1-11 0 0,96 6 898 0 0,-97-7-845 0 0,1-1 0 0 0,0 0 1 0 0,0-1-1 0 0,0 1 0 0 0,-1-1 0 0 0,1 0 0 0 0,-1-1 0 0 0,1 1 0 0 0,-1-1 0 0 0,0 0 0 0 0,0 0 1 0 0,0-1-1 0 0,0 0 0 0 0,-1 1 0 0 0,0-1 0 0 0,0-1 0 0 0,0 1 0 0 0,0-1 0 0 0,0 0 0 0 0,-1 1 0 0 0,0-2 1 0 0,0 1-1 0 0,0 0 0 0 0,-1 0 0 0 0,0-1 0 0 0,0 0 0 0 0,0 1 0 0 0,0-5-53 0 0,-2 6-80 0 0,0-1 1 0 0,0 1-1 0 0,-1 0 0 0 0,0-1 0 0 0,0 1 0 0 0,0 0 1 0 0,0 0-1 0 0,-1 0 0 0 0,0 0 0 0 0,0 0 0 0 0,0 0 0 0 0,0 0 1 0 0,0 1-1 0 0,-1-1 0 0 0,1 1 0 0 0,-1 0 0 0 0,0-1 1 0 0,0 1-1 0 0,-1 0 0 0 0,1 1 0 0 0,0-1 0 0 0,-1 1 1 0 0,0-1-1 0 0,0 1 0 0 0,1 0 0 0 0,-1 0 80 0 0,-22-10-3745 0 0,13 7-4422 0 0,6 1-4235 0 0</inkml:trace>
  <inkml:trace contextRef="#ctx0" brushRef="#br0" timeOffset="4741.148">3054 100 3673 0 0,'0'0'1772'0'0,"0"0"-57"0"0,0 0 87 0 0,0 0 94 0 0,0 0 6 0 0,0 0-211 0 0,0 0-269 0 0,0 0-217 0 0,0 0-174 0 0,0 0-125 0 0,0 0-49 0 0,0 0-30 0 0,0 0-57 0 0,0-3-86 0 0,0-12-83 0 0,0 11-95 0 0,0 4-54 0 0,0 0-7 0 0,0 4 2186 0 0,4 16-2228 0 0,67 162 1152 0 0,-35 14-1132 0 0,-24-79-248 0 0,-12-117-169 0 0,13 5 146 0 0,-11-7-3311 0 0,-2 2 2382 0 0,-1-1 282 0 0,0-1-6100 0 0,1-1-5576 0 0</inkml:trace>
</inkml:ink>
</file>

<file path=ppt/ink/ink39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9:49.9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49 160 8578 0 0,'0'0'2015'0'0,"0"0"-431"0"0,0 0-115 0 0,0 0 106 0 0,0 0 49 0 0,0 0-88 0 0,0 0-210 0 0,0 0-242 0 0,0 0-212 0 0,0 0-144 0 0,0 0-119 0 0,0 0-81 0 0,-8-5-32 0 0,-24-12-5 0 0,24 13-47 0 0,43 0 1990 0 0,258 36-450 0 0,-121-20-1645 0 0,-172-31 159 0 0,-4 12-484 0 0,0-1-1 0 0,0 1 1 0 0,-1-1-1 0 0,0 1 1 0 0,0 1-1 0 0,-1-1 1 0 0,0 1-1 0 0,0 0 0 0 0,0 0 1 0 0,-1 1-1 0 0,0 0 1 0 0,-7-4-14 0 0,-79-50 18 0 0,93 59-169 0 0,0 0-1 0 0,1 0 0 0 0,-1 0 0 0 0,0 0 0 0 0,1 0 1 0 0,-1 0-1 0 0,0 0 0 0 0,0 0 0 0 0,1-1 0 0 0,-1 1 1 0 0,0 0-1 0 0,0 0 0 0 0,1 0 0 0 0,-1-1 0 0 0,0 1 1 0 0,0 0-1 0 0,0 0 0 0 0,0 0 0 0 0,1-1 0 0 0,-1 1 1 0 0,0 0-1 0 0,0 0 0 0 0,0-1 0 0 0,0 1 0 0 0,0 0 1 0 0,0-1-1 0 0,0 1 0 0 0,1 0 0 0 0,-1 0 0 0 0,0-1 1 0 0,0 1-1 0 0,0 0 0 0 0,0-1 0 0 0,0 1 0 0 0,0 0 1 0 0,-1 0-1 0 0,1-1 0 0 0,0 1 152 0 0,8 1-494 0 0,9 4-3394 0 0,-6 0-1993 0 0,-1-1-6065 0 0</inkml:trace>
</inkml:ink>
</file>

<file path=ppt/ink/ink39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9:49.1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58 14523 0 0,'0'0'3074'0'0,"0"0"-1087"0"0,0 0-545 0 0,0 0-169 0 0,0 0-148 0 0,0 0-178 0 0,0 0-214 0 0,0 0-245 0 0,0 0-154 0 0,0 0 7 0 0,0 0 30 0 0,0 0 7 0 0,0 0-4 0 0,9 6-71 0 0,28 21-59 0 0,-31-22-180 0 0,-1 0 1 0 0,0 1 0 0 0,0 0 0 0 0,0 0 0 0 0,-1 0 0 0 0,0 1 0 0 0,-1-1-1 0 0,1 1 1 0 0,-1 0 0 0 0,0 0 0 0 0,-1 0 0 0 0,0 0 0 0 0,0 1 0 0 0,0-1-1 0 0,-1 0 1 0 0,0 8-65 0 0,1-5 27 0 0,19 241 156 0 0,-3-173-155 0 0,19-116 508 0 0,9-39-274 0 0,-3-2 0 0 0,28-76-262 0 0,-25 54-2 0 0,-11 2-527 0 0,-35 125-7673 0 0,-1-13 1824 0 0,0-5-5646 0 0</inkml:trace>
  <inkml:trace contextRef="#ctx0" brushRef="#br0" timeOffset="256.959">582 496 24573 0 0,'0'0'839'0'0,"0"0"-216"0"0,0 0-111 0 0,0 0 44 0 0,0 0 36 0 0,0 0-80 0 0,0 0-169 0 0,0 0-168 0 0,0 0-87 0 0,0 0-71 0 0,0 0 15 0 0,0 0-5 0 0,0 0-43 0 0,-8 29 17 0 0,-24 89-46 0 0,18-53-1311 0 0,15-53-1604 0 0,-1-11 558 0 0,0-1-2764 0 0,0 0-6522 0 0</inkml:trace>
</inkml:ink>
</file>

<file path=ppt/ink/ink39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9:47.7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0 269 5865 0 0,'0'0'2494'0'0,"0"0"-311"0"0,0 0-232 0 0,0 0-6 0 0,0 0-56 0 0,0 0-231 0 0,0 0-308 0 0,0 0-339 0 0,0 0-262 0 0,0 0-173 0 0,0 0-94 0 0,0 0-68 0 0,0 12 4046 0 0,46-5-3272 0 0,230-4-86 0 0,-276-3-1094 0 0,0 0 52 0 0,0 0 11 0 0,0 0 55 0 0,0 0-14 0 0,-84 5 312 0 0,-107 32-420 0 0,437-64-768 0 0,-234 33-2059 0 0,-9-1-6251 0 0,-2-5-3002 0 0</inkml:trace>
  <inkml:trace contextRef="#ctx0" brushRef="#br0" timeOffset="774.389">505 483 12419 0 0,'0'0'2048'0'0,"0"0"-440"0"0,0 0-162 0 0,0 0 138 0 0,0 0 55 0 0,0 0-182 0 0,0 0-309 0 0,0 0-341 0 0,0 0-196 0 0,0 0-35 0 0,0 0-20 0 0,0 0 11 0 0,0 0-22 0 0,6-10-59 0 0,99-149 1529 0 0,-66 114-1856 0 0,3 2 0 0 0,2 2 0 0 0,1 2 0 0 0,2 3 0 0 0,2 1 1 0 0,13-6-160 0 0,-31 23 46 0 0,-28 39-185 0 0,-24 273 290 0 0,38-257-177 0 0,-15-37 28 0 0,0 1 1 0 0,0-1-1 0 0,0 0 1 0 0,0-1-1 0 0,0 1 1 0 0,0 0-1 0 0,0-1 1 0 0,0 1-1 0 0,0-1 1 0 0,0 1-1 0 0,0-1 1 0 0,0 0-1 0 0,0 0 1 0 0,-1 0-1 0 0,1 0 1 0 0,0 0 0 0 0,-1 0-1 0 0,1-1 1 0 0,0 1-1 0 0,-1 0 1 0 0,0-1-1 0 0,1 1 1 0 0,-1-1-1 0 0,1-1-2 0 0,-1 2 5 0 0,165-156 220 0 0,-141 131-223 0 0,2 0-1 0 0,0 2 1 0 0,2 1-1 0 0,0 2 1 0 0,1 0-1 0 0,2 2 1 0 0,13-5-2 0 0,-30 20 3 0 0,-15 4-7 0 0,0 0-28 0 0,0 0-7 0 0,0 0-4 0 0,0 16-47 0 0,-33 141 204 0 0,27-8 1156 0 0,6-111-3840 0 0,0-9-2597 0 0,1 1-3678 0 0,-1-30-3199 0 0</inkml:trace>
  <inkml:trace contextRef="#ctx0" brushRef="#br0" timeOffset="1015.492">1701 328 20124 0 0,'0'0'1430'0'0,"0"0"-351"0"0,0 0-140 0 0,0 0 74 0 0,0 0 15 0 0,0 0-138 0 0,0 0-249 0 0,0 0-227 0 0,0 0-177 0 0,0 0-82 0 0,0 0-55 0 0,0 0-59 0 0,-16 25-21 0 0,-48 75-5 0 0,41-48-282 0 0,22-30-2088 0 0,2-15-7362 0 0,1-7-1805 0 0</inkml:trace>
</inkml:ink>
</file>

<file path=ppt/ink/ink39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29:01.6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186 30 5809 0 0,'0'0'2466'0'0,"0"0"-838"0"0,0 0-514 0 0,0 0-146 0 0,0 0 120 0 0,0 0 125 0 0,0 0 18 0 0,0 0-99 0 0,0 0-228 0 0,0 0-241 0 0,0 0-178 0 0,0-5-122 0 0,2-15-40 0 0,-2 15-6 0 0,0 5 7 0 0,0 0-33 0 0,0 0-38 0 0,0 15 534 0 0,-5 286 1912 0 0,-5 273-1277 0 0,5-441-1148 0 0,1-1-2728 0 0,9-191-4053 0 0,2 20-2952 0 0,-4 28 2125 0 0</inkml:trace>
  <inkml:trace contextRef="#ctx0" brushRef="#br0" timeOffset="563.384">530 74 9794 0 0,'0'0'1528'0'0,"0"0"-273"0"0,0 0-109 0 0,0 0 88 0 0,0 0 30 0 0,0 0-168 0 0,0 0-285 0 0,0 0-223 0 0,0 0-132 0 0,0 0-17 0 0,0 0 28 0 0,0 0 11 0 0,0 0-2 0 0,-4 25-15 0 0,-15 83-19 0 0,13 35 932 0 0,43 63-797 0 0,-8 112-220 0 0,-27-213 872 0 0,-17-116-402 0 0,-80-96-317 0 0,68 74-483 0 0,-1 1 1 0 0,-1 2-1 0 0,-2 1 0 0 0,0 1 1 0 0,-3 1-28 0 0,25 20-18 0 0,-1 1 0 0 0,1 0 1 0 0,-1 1-1 0 0,0 0 1 0 0,0 1-1 0 0,-1 0 0 0 0,1 0 1 0 0,-1 1-1 0 0,0 1 0 0 0,0 0 1 0 0,0 0-1 0 0,0 1 0 0 0,0 0 1 0 0,0 1-1 0 0,-1 1 0 0 0,1-1 1 0 0,-4 2 17 0 0,-50 43-1152 0 0,45 2-6106 0 0,23-39-1639 0 0,1-5-442 0 0</inkml:trace>
</inkml:ink>
</file>

<file path=ppt/ink/ink39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29:04.7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241 43 0 0 0,'0'0'431'0'0,"0"0"349"0"0,0 0 93 0 0,0 0-14 0 0,0 0-3 0 0,0 0 38 0 0,0 0 77 0 0,0 0 122 0 0,0 0 118 0 0,3-2 78 0 0,16-10 1243 0 0,-21-5 6755 0 0,-4 8-7711 0 0,-52 6 297 0 0,-29 61-1133 0 0,28 19-434 0 0,51-62-293 0 0,1-1 0 0 0,0 1 0 0 0,2 0 0 0 0,-1 0 0 0 0,2 1 1 0 0,0-1-1 0 0,0 1 0 0 0,2 0 0 0 0,0 0 0 0 0,1 0 0 0 0,0 1 0 0 0,2-1 0 0 0,0 3-13 0 0,0-11 6 0 0,1-1 0 0 0,0 0-1 0 0,0 0 1 0 0,1 0 0 0 0,-1 0-1 0 0,2-1 1 0 0,-1 1 0 0 0,1-1-1 0 0,0 1 1 0 0,0-1-1 0 0,1-1 1 0 0,-1 1 0 0 0,1-1-1 0 0,1 1 1 0 0,-1-1 0 0 0,1-1-1 0 0,0 1 1 0 0,0-1-1 0 0,0 0 1 0 0,0 0 0 0 0,1-1-1 0 0,0 0 1 0 0,0 0 0 0 0,-1-1-1 0 0,2 1 1 0 0,-1-2 0 0 0,0 1-1 0 0,0-1 1 0 0,1 0-1 0 0,-1 0 1 0 0,0-1 0 0 0,1 0-1 0 0,-1 0 1 0 0,0-1 0 0 0,1 0-1 0 0,2-1-5 0 0,-3 0 55 0 0,1 0-1 0 0,0 0 0 0 0,-1-1 1 0 0,1 0-1 0 0,-1-1 1 0 0,0 0-1 0 0,0 0 0 0 0,0 0 1 0 0,-1-1-1 0 0,1 0 1 0 0,-1 0-1 0 0,0-1 0 0 0,-1 1 1 0 0,1-1-1 0 0,-1-1 1 0 0,0 1-1 0 0,-1-1 0 0 0,1 0 1 0 0,1-4-55 0 0,-6 9 10 0 0,1-1 0 0 0,0 0 0 0 0,-1 0 0 0 0,0 0 1 0 0,1 0-1 0 0,-1 0 0 0 0,0 0 0 0 0,-1 0 0 0 0,1 0 0 0 0,0 0 1 0 0,-1 0-1 0 0,0 0 0 0 0,0 0 0 0 0,0 0 0 0 0,0 0 0 0 0,0 0 1 0 0,0 1-1 0 0,-1-1 0 0 0,1 0 0 0 0,-1 1 0 0 0,0 0 0 0 0,0-1 0 0 0,0 1 1 0 0,0 0-1 0 0,0 0 0 0 0,0 0 0 0 0,-1 0 0 0 0,1 0 0 0 0,-1 0 1 0 0,1 1-1 0 0,-1-1 0 0 0,0 1 0 0 0,1 0 0 0 0,-1 0 0 0 0,0 0 1 0 0,0 0-1 0 0,0 0 0 0 0,0 1 0 0 0,0-1 0 0 0,0 1 0 0 0,0 0 1 0 0,0 0-1 0 0,0 0 0 0 0,0 0 0 0 0,0 0 0 0 0,0 1 0 0 0,0-1 1 0 0,0 1-1 0 0,0 0 0 0 0,0 0-10 0 0,-42 13-456 0 0,115-13 468 0 0,111-30 473 0 0,-158 20-2778 0 0,-14-4-8529 0 0,-7 9-1149 0 0</inkml:trace>
</inkml:ink>
</file>

<file path=ppt/ink/ink39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29:06.2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39 214 2577 0 0,'0'0'1310'0'0,"0"0"-68"0"0,0 0 9 0 0,0 0 132 0 0,0 0 155 0 0,0 0 137 0 0,0 0 18 0 0,0 0-148 0 0,0 0-236 0 0,0 0-314 0 0,0 0-300 0 0,0 0-187 0 0,0 0-70 0 0,-7-4 4 0 0,-21-8 21 0 0,28 12-431 0 0,-1 0-1 0 0,1 0 1 0 0,0-1 0 0 0,0 1 0 0 0,-1 0-1 0 0,1 0 1 0 0,0-1 0 0 0,0 1-1 0 0,0 0 1 0 0,-1-1 0 0 0,1 1 0 0 0,0 0-1 0 0,0-1 1 0 0,0 1 0 0 0,0 0-1 0 0,0-1 1 0 0,0 1 0 0 0,0 0-1 0 0,0-1 1 0 0,0 1 0 0 0,0 0 0 0 0,0-1-1 0 0,0 1 1 0 0,0 0 0 0 0,0-1-1 0 0,0 1 1 0 0,0 0 0 0 0,0 0 0 0 0,0-1-1 0 0,0 1 1 0 0,1 0 0 0 0,-1-1-1 0 0,0 1 1 0 0,0 0 0 0 0,0-1-1 0 0,1 1 1 0 0,-1 0 0 0 0,0 0 0 0 0,0-1-1 0 0,0 1 1 0 0,1 0 0 0 0,-1 0-1 0 0,0 0 1 0 0,1-1 0 0 0,-1 1 0 0 0,0 0-1 0 0,0 0 1 0 0,1 0 0 0 0,-1 0-1 0 0,0 0 1 0 0,1 0 0 0 0,-1 0 0 0 0,0-1-1 0 0,1 1 1 0 0,-1 0 0 0 0,0 0-1 0 0,1 0 1 0 0,-1 0 0 0 0,0 0-1 0 0,1 1 1 0 0,-1-1 0 0 0,1 0-32 0 0,33-7 644 0 0,2 1 0 0 0,-1 3 0 0 0,1 0 0 0 0,-1 3 0 0 0,28 2-644 0 0,9-1 262 0 0,164-7 87 0 0,-223 3 182 0 0,-20 3 1041 0 0,-22-1-943 0 0,19-1-609 0 0,-1 0 0 0 0,1 0 0 0 0,0-1 0 0 0,0 0 0 0 0,0-1 0 0 0,0-1 0 0 0,0 1 0 0 0,1-1 0 0 0,0-1 0 0 0,0 0 0 0 0,-1-1-20 0 0,-16-50-642 0 0,44 22-4404 0 0,-6 28 1641 0 0,-3 0-3456 0 0,0 3-4718 0 0</inkml:trace>
</inkml:ink>
</file>

<file path=ppt/ink/ink3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6:07.5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6 204 5841 0 0,'0'0'4060'0'0,"0"0"-1517"0"0,0 0-709 0 0,0 0-99 0 0,0 0 20 0 0,0 0-84 0 0,0 0-264 0 0,0 0-380 0 0,0 0-306 0 0,0 0-175 0 0,-5 0 1553 0 0,30 70-263 0 0,-19-8-1525 0 0,-3 0-1 0 0,-2 0 0 0 0,-3 1 1 0 0,-6 29-311 0 0,7-78-9 0 0,0-4 695 0 0,1-19-92 0 0,3-27-493 0 0,2 0-1 0 0,2 0 1 0 0,1 1 0 0 0,1 0 0 0 0,12-27-101 0 0,-9 26 93 0 0,-2 1-77 0 0,1 1 0 0 0,2 1 0 0 0,2 0 0 0 0,1 0 0 0 0,1 2 0 0 0,2 0 0 0 0,1 1 0 0 0,1 1 0 0 0,6-5-16 0 0,-23 30 1 0 0,0 1-1 0 0,0 0 1 0 0,0 1-1 0 0,1-1 0 0 0,-1 1 1 0 0,0-1-1 0 0,1 1 1 0 0,0 1-1 0 0,0-1 1 0 0,-1 1-1 0 0,1-1 1 0 0,0 1-1 0 0,0 1 1 0 0,0-1-1 0 0,0 1 1 0 0,0 0-1 0 0,0 0 0 0 0,0 0 1 0 0,0 1-1 0 0,0 0 1 0 0,0 0-1 0 0,0 0 1 0 0,0 0-1 0 0,0 1 1 0 0,-1 0-1 0 0,3 1 0 0 0,5 5 35 0 0,-1 0 0 0 0,0 0-1 0 0,-1 1 1 0 0,1 1 0 0 0,-2 0-1 0 0,0 0 1 0 0,0 1 0 0 0,-1 0-1 0 0,0 1 1 0 0,-1-1 0 0 0,0 2-1 0 0,-1-1 1 0 0,2 6-35 0 0,18 40 101 0 0,-25-57-63 0 0,-1 1-37 0 0,0-1 2 0 0,0-1-29 0 0,0 0-16 0 0,0 0-24 0 0,0 0-32 0 0,-11-22-3485 0 0,11 21 3417 0 0,-4-12-4616 0 0,0 5-3402 0 0,1 4-4268 0 0</inkml:trace>
</inkml:ink>
</file>

<file path=ppt/ink/ink39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2:29.7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11 1912 0 0,'0'0'1807'0'0,"0"0"-10"0"0,0 0-2 0 0,0 0 69 0 0,0 0-53 0 0,0 0-173 0 0,0 0-216 0 0,0 0-251 0 0,0 0-210 0 0,0 0-146 0 0,0 0-80 0 0,9-9 971 0 0,-7 8 2737 0 0,38 8-2454 0 0,136 3 124 0 0,-63-9-1563 0 0,211 2 267 0 0,-296 8-518 0 0,-28-13-1550 0 0,6-3-8400 0 0,-3 5 3327 0 0,-1 0-5007 0 0</inkml:trace>
</inkml:ink>
</file>

<file path=ppt/ink/ink39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2:30.8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 11 368 0 0,'0'0'2231'0'0,"0"0"-413"0"0,0 0-230 0 0,0 0-186 0 0,0 0-138 0 0,0 0-146 0 0,0 0-135 0 0,0 0-127 0 0,0 0-89 0 0,0 0-47 0 0,0 0 4 0 0,0 0 61 0 0,0 0 70 0 0,-5 1 25 0 0,-3 1-2006 0 0,-1 2 4962 0 0,28 0 2582 0 0,399-11-2735 0 0,-233-4-3075 0 0,-170 10-270 0 0,2 0-1367 0 0,-14-1-10770 0 0,1 6 232 0 0</inkml:trace>
</inkml:ink>
</file>

<file path=ppt/ink/ink39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2:34.6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1 140 5705 0 0,'0'0'1733'0'0,"0"0"16"0"0,0 0 24 0 0,0 0 43 0 0,0 0-72 0 0,0 0-234 0 0,0 0-315 0 0,0 0-325 0 0,0 0-222 0 0,0 0-94 0 0,0 0-20 0 0,0 0 11 0 0,24 4 2325 0 0,227-22 1749 0 0,-226 14-4482 0 0,0 1 1 0 0,0 1 0 0 0,0 2 0 0 0,1 0-1 0 0,-1 2 1 0 0,0 0 0 0 0,20 6-138 0 0,-24-1 111 0 0,-21-6-99 0 0,0-1 2 0 0,0 0 4 0 0,0 0 2 0 0,0 0-4 0 0,0 0 16 0 0,0 0-3 0 0,0 0 11 0 0,0 0 12 0 0,0 0 4 0 0,0 0 20 0 0,0 0-7 0 0,0 0 26 0 0,0 0 9 0 0,0 0 23 0 0,0 0-6 0 0,0 0-8 0 0,0 0-1 0 0,0 0 4 0 0,0 0 10 0 0,0 0-20 0 0,0 0 7 0 0,0 0-15 0 0,0 0-3 0 0,0 0 16 0 0,0 0-10 0 0,0 0 0 0 0,0 0-5 0 0,-19-22 116 0 0,-38-37-254 0 0,9 4-2696 0 0,47 54 1741 0 0,-1 4-11716 0 0,2-2 10057 0 0,0 3-9039 0 0</inkml:trace>
</inkml:ink>
</file>

<file path=ppt/ink/ink39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2:36.7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115 0 8242 0 0,'0'0'2127'0'0,"0"0"-179"0"0,0 0-94 0 0,0 0-43 0 0,0 0-163 0 0,0 0-261 0 0,0 0-293 0 0,0 0-259 0 0,0 0-172 0 0,0 0-118 0 0,0 0-57 0 0,0 0 10 0 0,0 0 2 0 0,11 27 3285 0 0,-4 6-3438 0 0,-1 0 1 0 0,-2 1-1 0 0,-2 0 1 0 0,-1 0 0 0 0,-1 0-1 0 0,-4 21-347 0 0,-2-13 79 0 0,-1-1 0 0 0,-3 1 0 0 0,-1-1 1 0 0,-2-1-1 0 0,-11 23-79 0 0,-6 20 22 0 0,3 2 6 0 0,14-37 62 0 0,13-47-92 0 0,357 3 1281 0 0,-174-8-899 0 0,-138 15-331 0 0,-45-11-38 0 0,0 0 14 0 0,0 0-4 0 0,0 0-1 0 0,-43-11-4055 0 0,39 9-473 0 0,3 1 1613 0 0,0 0-9406 0 0</inkml:trace>
</inkml:ink>
</file>

<file path=ppt/ink/ink39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2:37.0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19116 0 0,'0'0'1448'0'0,"0"0"-409"0"0,0 0-172 0 0,0 0 91 0 0,0 0 75 0 0,0 0-49 0 0,0 0-178 0 0,0 0-230 0 0,0 0-151 0 0,0 0-34 0 0,0 0-15 0 0,0 0-5 0 0,2 9 8 0 0,18 158 884 0 0,-16-156-2768 0 0,7-16-10192 0 0,-8 4-132 0 0</inkml:trace>
</inkml:ink>
</file>

<file path=ppt/ink/ink39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2:38.2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1 203 1664 0 0,'0'0'3257'0'0,"0"0"-942"0"0,0 0-157 0 0,0 0 52 0 0,0 0-2 0 0,0 0-118 0 0,0 0-312 0 0,0 0-321 0 0,0 0-298 0 0,0 0-249 0 0,0 0-149 0 0,0 0-86 0 0,0 0-68 0 0,6 1 2918 0 0,22 1-2964 0 0,132 17 471 0 0,2 7-747 0 0,84-11 1743 0 0,-264-37-1725 0 0,-109-162-33 0 0,110 129-2994 0 0,33 51-1899 0 0,-10 4 137 0 0,1 0-7708 0 0</inkml:trace>
</inkml:ink>
</file>

<file path=ppt/ink/ink39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2:35.4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425 227 0 0 0,'0'0'216'0'0,"0"0"767"0"0,0 0 192 0 0,0 0 8 0 0,0 0-47 0 0,0 0-30 0 0,0 0-29 0 0,0 0-61 0 0,0 0-26 0 0,0 0 19 0 0,0 0-11 0 0,0 0 30 0 0,3-11 48 0 0,8-34 13 0 0,-6 31-239 0 0,0 8 5657 0 0,-5 10 159 0 0,-3 1-5534 0 0,-220 213 551 0 0,56-35-1414 0 0,124-139-229 0 0,31-42-1070 0 0,13-28-5137 0 0,0 21 5512 0 0,7-16-7517 0 0,-4 13-3160 0 0</inkml:trace>
  <inkml:trace contextRef="#ctx0" brushRef="#br0" timeOffset="456.984">164 2 10258 0 0,'0'0'2305'0'0,"0"0"-277"0"0,0 0-277 0 0,0 0-112 0 0,0 0-68 0 0,0 0-159 0 0,0 0-222 0 0,0 0-210 0 0,0 0-189 0 0,0 0-177 0 0,0 0-121 0 0,0 0-84 0 0,-3-2-64 0 0,-14 4 611 0 0,17 28 338 0 0,0-26-1261 0 0,3 10 137 0 0,0-1 0 0 0,1 0 0 0 0,1 0 0 0 0,0-1 0 0 0,0 1 0 0 0,1-1 0 0 0,1-1 0 0 0,0 1 0 0 0,1-1 0 0 0,3 3-170 0 0,11 21 201 0 0,-1-4-105 0 0,-2 2-1 0 0,-1 0 0 0 0,-2 0 1 0 0,-1 2-1 0 0,-1 0 1 0 0,2 14-96 0 0,46 188 233 0 0,-61-237-377 0 0,1 0 0 0 0,-1 1-1 0 0,0-1 1 0 0,1 0 0 0 0,-1 0 0 0 0,1 0 0 0 0,-1 0 0 0 0,1-1-1 0 0,-1 1 1 0 0,1 0 0 0 0,-1-1 0 0 0,1 1 0 0 0,-1-1-1 0 0,1 1 1 0 0,-1-1 0 0 0,0 1 0 0 0,0-1 0 0 0,1 0 0 0 0,-1 0-1 0 0,0 0 1 0 0,0 0 0 0 0,0 0 0 0 0,0 0 0 0 0,0 0 0 0 0,0 0-1 0 0,0 0 1 0 0,0 0 0 0 0,0-1 0 0 0,0 1 0 0 0,-1 0-1 0 0,1-1 1 0 0,0 1 0 0 0,-1-1 144 0 0,21-21-4721 0 0,-13 14 208 0 0,0 1-7478 0 0</inkml:trace>
</inkml:ink>
</file>

<file path=ppt/ink/ink39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2:33.2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1 202 0 0 0,'0'0'115'0'0,"0"0"415"0"0,0 0 52 0 0,0 0-87 0 0,0 0-113 0 0,0 0-56 0 0,0 0-15 0 0,9-11 31 0 0,41-50 649 0 0,-29 42 3754 0 0,-14 13-9 0 0,0 0 5930 0 0,-4 43-8844 0 0,5 202-982 0 0,-9-220-793 0 0,-22 220 250 0 0,15-134 258 0 0,8-103-524 0 0,2-54 2064 0 0,7 2-2036 0 0,2 0 0 0 0,2 0-1 0 0,2 1 1 0 0,3 1 0 0 0,1 1 0 0 0,18-29-59 0 0,99-179 57 0 0,-86 192 13 0 0,-38 86-144 0 0,20 170 84 0 0,-9-156-1361 0 0,7-36-7432 0 0,-23-2 1508 0 0,-3-2-4704 0 0</inkml:trace>
  <inkml:trace contextRef="#ctx0" brushRef="#br0" timeOffset="658.54">564 692 5993 0 0,'0'0'2638'0'0,"0"0"-723"0"0,0 0-294 0 0,0 0 120 0 0,0 0 77 0 0,0 0-136 0 0,0 0-231 0 0,0 0-311 0 0,0 0-265 0 0,0 0-164 0 0,0 0-83 0 0,0 0-44 0 0,0 0-7 0 0,2-4 2447 0 0,-2 4-2798 0 0,12 22 855 0 0,7 115 824 0 0,-20-84-3962 0 0,0-26-2564 0 0,1-34 856 0 0,0 0-3599 0 0,0 3-4439 0 0</inkml:trace>
</inkml:ink>
</file>

<file path=ppt/ink/ink39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2:42.5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74 7986 0 0,'0'0'2608'0'0,"0"0"-701"0"0,0 0-278 0 0,0 0 0 0 0,0 0-3 0 0,0 0-156 0 0,0 0-297 0 0,0 0-319 0 0,0 0-253 0 0,0 0-161 0 0,0 0-94 0 0,0 0-17 0 0,0 0 15 0 0,4 3 50 0 0,1 0-219 0 0,0-1 0 0 0,1 0 0 0 0,-1 0 0 0 0,1 0 1 0 0,0 0-1 0 0,-1-1 0 0 0,1 0 0 0 0,0 0 1 0 0,0-1-1 0 0,0 1 0 0 0,0-1 0 0 0,0-1 0 0 0,2 0-175 0 0,-7 1 8 0 0,233-9 1900 0 0,-4 4-778 0 0,-241 11 93 0 0,-78-75-961 0 0,78 55-1472 0 0,11 13 557 0 0,0 1-348 0 0,0 0-413 0 0,3 1-3429 0 0,2 1 1121 0 0,-4-1 1908 0 0,3 3-9776 0 0</inkml:trace>
</inkml:ink>
</file>

<file path=ppt/ink/ink39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2:43.1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437 81 3209 0 0,'0'0'4403'0'0,"0"0"-2069"0"0,0 0-618 0 0,0 0 70 0 0,0 0 83 0 0,0 0-108 0 0,0 0-222 0 0,0 0-290 0 0,0 0-285 0 0,0 0-201 0 0,0 0-158 0 0,0 0-94 0 0,0 0-48 0 0,-6-4 1574 0 0,3 18-1788 0 0,0 0 1 0 0,-1 0-1 0 0,-1 0 0 0 0,0-1 0 0 0,-1 0 0 0 0,0 0 0 0 0,-1-1 0 0 0,-1 1 0 0 0,0-1 0 0 0,0-1 1 0 0,-1 0-1 0 0,-1 0 0 0 0,-9 8-249 0 0,13-11 75 0 0,-257 246 442 0 0,251-235-377 0 0,2-6-3529 0 0,13-76-3762 0 0,-1 37-370 0 0,-1 18 3860 0 0,0-1-3797 0 0</inkml:trace>
  <inkml:trace contextRef="#ctx0" brushRef="#br0" timeOffset="422.955">0 7 9378 0 0,'0'0'2280'0'0,"0"0"-240"0"0,0 0-145 0 0,0 0-118 0 0,0 0-154 0 0,0 0-221 0 0,0 0-307 0 0,0 0-258 0 0,0 0-180 0 0,0 0-127 0 0,0 0-68 0 0,0 0-37 0 0,2-6 1290 0 0,182 244 1653 0 0,13-2-2843 0 0,-67-81-422 0 0,-121-146-347 0 0,6 8 330 0 0,-12-17-3139 0 0,-7-11-4169 0 0,2 10-4975 0 0</inkml:trace>
</inkml:ink>
</file>

<file path=ppt/ink/ink3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6:08.2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41 207 3601 0 0,'0'0'2512'0'0,"0"0"-189"0"0,0 0-27 0 0,0 0 16 0 0,0 0-129 0 0,0 0-278 0 0,0 0-350 0 0,0 0-271 0 0,0 0-166 0 0,0 0-110 0 0,0 0-59 0 0,0 0-109 0 0,0 0-99 0 0,-6-1-105 0 0,-21-1-84 0 0,20 1-53 0 0,7 1-61 0 0,0 0-39 0 0,0 0-36 0 0,30 0 1108 0 0,259-3 429 0 0,-52 21-1569 0 0,-39-7-179 0 0,-184-6-35 0 0,-15-9 371 0 0,-2 0-469 0 0,-41-49-16 0 0,-74-89-2058 0 0,108 129 860 0 0,6 7-879 0 0,-1-1-4286 0 0,4 3-6133 0 0</inkml:trace>
</inkml:ink>
</file>

<file path=ppt/ink/ink39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2:40.6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17 211 3689 0 0,'0'0'2635'0'0,"0"0"-921"0"0,0 0-354 0 0,0 0 47 0 0,0 0 148 0 0,0 0-12 0 0,0 0-200 0 0,0 0-292 0 0,0 0-251 0 0,0 0-165 0 0,0 0-91 0 0,0 0-29 0 0,0 0-55 0 0,-2 16-20 0 0,-6 115 1042 0 0,11 123 1011 0 0,-11-174-2031 0 0,6-76 3016 0 0,19-106-3129 0 0,38-97-119 0 0,25-37-30 0 0,-76 225-197 0 0,1 0 0 0 0,0 1 0 0 0,1-1 0 0 0,0 1 0 0 0,0 0 0 0 0,1 0 0 0 0,1 1 0 0 0,0 0 0 0 0,0 0 0 0 0,0 1 0 0 0,1 0 0 0 0,1 1 1 0 0,-1-1-1 0 0,1 2 0 0 0,0 0 0 0 0,1 0 0 0 0,8-4-3 0 0,5 12 14 0 0,-8 26 5 0 0,-10 38-906 0 0,-2-38-4357 0 0,-2-15 419 0 0,-1-9-5920 0 0</inkml:trace>
  <inkml:trace contextRef="#ctx0" brushRef="#br0" timeOffset="951.738">374 542 4937 0 0,'0'0'2247'0'0,"0"0"-370"0"0,0 0-122 0 0,0 0 84 0 0,0 0 44 0 0,0 0-148 0 0,0 0-315 0 0,0 0-313 0 0,0 0-224 0 0,0 0-150 0 0,0 0-83 0 0,0 0-63 0 0,8-3-50 0 0,17-6 277 0 0,0 1 0 0 0,1 0 0 0 0,0 2 0 0 0,0 2 0 0 0,18-2-814 0 0,-43 6 17 0 0,0 0-1 0 0,0-1 0 0 0,0 1 0 0 0,-1 0 1 0 0,1 0-1 0 0,0 0 0 0 0,0 0 0 0 0,0 0 1 0 0,-1 0-1 0 0,1 0 0 0 0,0 0 0 0 0,0 0 1 0 0,0 0-1 0 0,-1 1 0 0 0,1-1 1 0 0,0 0-1 0 0,0 0 0 0 0,-1 1 0 0 0,1-1 1 0 0,0 1-1 0 0,0-1 0 0 0,-1 1 0 0 0,1-1 1 0 0,-1 1-1 0 0,1-1 0 0 0,0 1 0 0 0,-1-1 1 0 0,1 1-1 0 0,-1 0 0 0 0,1-1 0 0 0,-1 1 1 0 0,0 0-1 0 0,1-1 0 0 0,-1 1 1 0 0,1 0-1 0 0,-1 0 0 0 0,0-1 0 0 0,0 1 1 0 0,0 0-1 0 0,1 0 0 0 0,-1 0 0 0 0,0-1 1 0 0,0 1-1 0 0,0 0 0 0 0,0 0 0 0 0,0 0 1 0 0,-1-1-1 0 0,1 1 0 0 0,0 0 1 0 0,0 0-1 0 0,0 0 0 0 0,-1-1 0 0 0,1 1 1 0 0,0 0-1 0 0,-1 0 0 0 0,1-1 0 0 0,0 1 1 0 0,-1 0-1 0 0,1-1 0 0 0,-1 1 0 0 0,0-1 1 0 0,1 1-1 0 0,-1 0 0 0 0,1-1 1 0 0,-1 1-1 0 0,0-1-16 0 0,-189 200 1021 0 0,189-198-1005 0 0,-1 0 0 0 0,0 0-1 0 0,1 0 1 0 0,-1 1-1 0 0,1-1 1 0 0,0 0-1 0 0,0 1 1 0 0,0 0 0 0 0,0-1-1 0 0,0 1 1 0 0,0-1-1 0 0,1 1 1 0 0,-1 0 0 0 0,1 0-1 0 0,0-1 1 0 0,0 1-1 0 0,0 0 1 0 0,0 0 0 0 0,0-1-1 0 0,1 1 1 0 0,-1 0-1 0 0,1-1 1 0 0,0 1-1 0 0,-1 0 1 0 0,1-1 0 0 0,0 1-1 0 0,1-1 1 0 0,-1 0-1 0 0,0 1 1 0 0,1-1 0 0 0,0 0-1 0 0,-1 1 1 0 0,1-1-1 0 0,0 0 1 0 0,0-1-1 0 0,0 1 1 0 0,0 0 0 0 0,0 0-1 0 0,1-1 1 0 0,-1 1-1 0 0,0-1 1 0 0,1 0 0 0 0,-1 0-1 0 0,1 0 1 0 0,-1 0-1 0 0,1 0 1 0 0,0 0-1 0 0,-1-1 1 0 0,1 1 0 0 0,0-1-1 0 0,1 0-15 0 0,119 1 711 0 0,-119-26-3137 0 0,-5 11-2749 0 0,1 9-1906 0 0,0 1-4945 0 0</inkml:trace>
</inkml:ink>
</file>

<file path=ppt/ink/ink39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2:39.4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1 250 4609 0 0,'0'0'1359'0'0,"0"0"40"0"0,0 0 96 0 0,0 0 184 0 0,0 0 129 0 0,0 0-69 0 0,0 0-238 0 0,0 0-301 0 0,0 0-240 0 0,0 0-174 0 0,0 0-84 0 0,0-5 1334 0 0,0 3 2818 0 0,74 9-3544 0 0,111-18-224 0 0,-8 0-671 0 0,-177 11-415 0 0,0-8-7399 0 0,0 2-3330 0 0,0 6-81 0 0</inkml:trace>
  <inkml:trace contextRef="#ctx0" brushRef="#br0" timeOffset="409.566">209 0 8642 0 0,'0'0'1739'0'0,"0"0"-196"0"0,0 0-87 0 0,0 0 65 0 0,0 0 36 0 0,0 0-103 0 0,0 0-246 0 0,0 0-293 0 0,0 0-246 0 0,0 0-172 0 0,0 0-115 0 0,0 0-44 0 0,0 0-26 0 0,-2 2-20 0 0,2 48 2416 0 0,5 83-909 0 0,29 115-1001 0 0,-32-185-790 0 0,-2-62-32 0 0,0-1-9 0 0,0 0-43 0 0,0 0-32 0 0,0 0-20 0 0,0 0-50 0 0,0 0-58 0 0,0 0-59 0 0,0 0-111 0 0,0 0-121 0 0,0 0-131 0 0,0 0-195 0 0,6-8-5590 0 0,-3 6 838 0 0,1 1-5191 0 0</inkml:trace>
</inkml:ink>
</file>

<file path=ppt/ink/ink39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3:16.9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43 229 5417 0 0,'0'0'1798'0'0,"0"0"-52"0"0,0 0-26 0 0,0 0 95 0 0,0 0 49 0 0,0 0-141 0 0,0 0-266 0 0,0 0-284 0 0,0 0-251 0 0,0 0-194 0 0,0 0-109 0 0,0 0-54 0 0,0 0-42 0 0,-7 0-11 0 0,-21 3-32 0 0,20-2-37 0 0,8-1-31 0 0,0 0-38 0 0,0 0-22 0 0,0 0-14 0 0,0 0-10 0 0,0 0-34 0 0,0 0-22 0 0,0 0-23 0 0,0 0-35 0 0,35 8 1511 0 0,24 0-1309 0 0,0-1 0 0 0,1-3 0 0 0,-1-3-1 0 0,29-4-415 0 0,58-8 332 0 0,-145 11-310 0 0,-1 0 0 0 0,0 0-24 0 0,0 0 15 0 0,0 0 14 0 0,0 0-9 0 0,0 0-2 0 0,0 0-1 0 0,0 0-6 0 0,0 0 7 0 0,-24-15 2042 0 0,-96-135-1920 0 0,71 87-2214 0 0,48 52-3579 0 0,1 7-2814 0 0,0 1-4500 0 0</inkml:trace>
</inkml:ink>
</file>

<file path=ppt/ink/ink39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3:14.9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78 40 616 0 0,'0'0'1583'0'0,"0"0"-132"0"0,0 0 15 0 0,0 0 199 0 0,0 0 147 0 0,0 0-32 0 0,0 0-128 0 0,0 0-190 0 0,0 0-194 0 0,0 0-126 0 0,0 0-138 0 0,2-7-91 0 0,9-20-44 0 0,-8 21 4784 0 0,0 7-3551 0 0,1 15-2971 0 0,-4-15 1382 0 0,7 15-365 0 0,-1 1 0 0 0,-1 1 1 0 0,0-1-1 0 0,-1 1 0 0 0,-1 0 1 0 0,-1 0-1 0 0,0 0 0 0 0,-1 16-148 0 0,-6 86 475 0 0,-4-62-296 0 0,-1 0-1 0 0,-4 0 0 0 0,-15 41-178 0 0,-8 29 265 0 0,6 34 61 0 0,31-162-329 0 0,0 0 15 0 0,0 0 3 0 0,0 0 1 0 0,0 0 23 0 0,0 0 1 0 0,0 0 21 0 0,0 0 18 0 0,0 0 7 0 0,0 0 6 0 0,0 0 16 0 0,0 0-1 0 0,0 0-19 0 0,0 0 3 0 0,0 0-13 0 0,0 0-14 0 0,0 0 10 0 0,0 0-9 0 0,0 0-10 0 0,0 0-15 0 0,0 0-15 0 0,0 0-8 0 0,64 1 173 0 0,-28 1-88 0 0,1-2 0 0 0,-1-1 1 0 0,1-3-1 0 0,25-5-102 0 0,79 2 196 0 0,-89 22-96 0 0,-23-15 218 0 0,-36 0-1130 0 0,-13-6-1930 0 0,14 2-603 0 0,1 0-3385 0 0,3 3-5659 0 0</inkml:trace>
  <inkml:trace contextRef="#ctx0" brushRef="#br0" timeOffset="748.603">669 780 10162 0 0,'0'0'2205'0'0,"0"0"-397"0"0,0 0-202 0 0,0 0-25 0 0,0 0-40 0 0,0 0-197 0 0,0 0-254 0 0,0 0-218 0 0,0 0-167 0 0,0 0-109 0 0,0 0-49 0 0,0 0-24 0 0,0 0-11 0 0,22 3 2870 0 0,151-10-1939 0 0,-171 7-1428 0 0,0 0 0 0 0,0 0 1 0 0,0 0-1 0 0,0 0 0 0 0,0 1 0 0 0,0-1 0 0 0,0 1 1 0 0,0-1-1 0 0,0 1 0 0 0,0 0 0 0 0,-1 0 0 0 0,1 0 1 0 0,0 0-1 0 0,-1 0 0 0 0,1 0 0 0 0,0 0 0 0 0,-1 0 1 0 0,1 1-1 0 0,-1-1 0 0 0,0 1 0 0 0,0-1 0 0 0,1 1 1 0 0,-1-1-1 0 0,0 1 0 0 0,0 0 0 0 0,0-1 0 0 0,0 1 1 0 0,-1 0-1 0 0,1 0 0 0 0,0 0 0 0 0,-1 0 0 0 0,0 0 0 0 0,1 0 1 0 0,-1-1-1 0 0,0 1 0 0 0,0 0 0 0 0,0 0 0 0 0,0 0 1 0 0,0 0-1 0 0,0 0 0 0 0,-1 0 0 0 0,1 0 0 0 0,-1 0 1 0 0,1 0-1 0 0,-1 0 0 0 0,0 0 0 0 0,0-1 0 0 0,0 1 1 0 0,1 0-1 0 0,-2-1 0 0 0,1 1 0 0 0,0 0 0 0 0,0-1 1 0 0,-1 1-1 0 0,1-1 0 0 0,0 0 0 0 0,-1 1 0 0 0,0-1 1 0 0,1 0-1 0 0,-1 0 0 0 0,0 0-15 0 0,-58 72 425 0 0,54-36-235 0 0,9-34-173 0 0,1-1-1 0 0,0 1 1 0 0,-1-1 0 0 0,1 0 0 0 0,0 0 0 0 0,0-1 0 0 0,0 1-1 0 0,0-1 1 0 0,0 0 0 0 0,0 0 0 0 0,1 0 0 0 0,-1 0 0 0 0,0-1-1 0 0,1 0 1 0 0,-1 0 0 0 0,2 0-17 0 0,124-7 270 0 0,-130 7-354 0 0,0 0 1 0 0,-1 0-1 0 0,1 0 1 0 0,0 0-1 0 0,0 0 1 0 0,-1 0-1 0 0,1 0 1 0 0,0 0-1 0 0,0-1 1 0 0,0 1-1 0 0,-1 0 1 0 0,1 0-1 0 0,0 0 1 0 0,0 0-1 0 0,0-1 1 0 0,0 1-1 0 0,-1 0 1 0 0,1 0-1 0 0,0 0 1 0 0,0-1-1 0 0,0 1 1 0 0,0 0-1 0 0,0 0 1 0 0,0-1-1 0 0,0 1 1 0 0,0 0-1 0 0,0 0 1 0 0,0-1-1 0 0,0 1 1 0 0,0 0-1 0 0,0 0 1 0 0,0-1-1 0 0,0 1 1 0 0,0 0-1 0 0,0 0 1 0 0,0 0-1 0 0,0-1 1 0 0,0 1-1 0 0,0 0 1 0 0,0 0-1 0 0,0-1 1 0 0,0 1-1 0 0,0 0 1 0 0,1 0-1 0 0,-1 0 1 0 0,0-1-1 0 0,0 1 84 0 0,-10-3-5836 0 0,5 0-6727 0 0</inkml:trace>
</inkml:ink>
</file>

<file path=ppt/ink/ink39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3:31.2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153 1 7914 0 0,'0'0'2696'0'0,"0"0"-949"0"0,0 0-580 0 0,0 0-133 0 0,0 0 186 0 0,0 0 218 0 0,0 0 101 0 0,0 0-102 0 0,0 0-262 0 0,0 0-245 0 0,0 15-247 0 0,-4 50-195 0 0,2-55-386 0 0,0-1 0 0 0,0 0 0 0 0,-1 1 0 0 0,0-1 0 0 0,-1 0 0 0 0,1 0 0 0 0,-2 0 0 0 0,1-1 0 0 0,-2 0 0 0 0,-3 6-102 0 0,-8 14 188 0 0,14-21-283 0 0,-1 0 0 0 0,1-1-1 0 0,-1 1 1 0 0,-1-1 0 0 0,1 0 0 0 0,-1 0 0 0 0,0 0-1 0 0,-1-1 1 0 0,1 0 0 0 0,-1 0 0 0 0,0 0 0 0 0,0-1-1 0 0,-4 2 96 0 0,-1-5-3813 0 0,8-1-1913 0 0,0 0-5652 0 0</inkml:trace>
</inkml:ink>
</file>

<file path=ppt/ink/ink39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3:48.2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 1 13147 0 0,'0'0'1671'0'0,"0"0"-354"0"0,0 0-190 0 0,0 0-4 0 0,0 0 46 0 0,0 0-61 0 0,0 0-176 0 0,0 0-236 0 0,0 0-210 0 0,0 0-168 0 0,0 0-96 0 0,-4 6-54 0 0,-25 61 377 0 0,22-31-274 0 0,1 0 0 0 0,2 0-1 0 0,1 0 1 0 0,2 1 0 0 0,2-1-1 0 0,4 34-270 0 0,-4-62 63 0 0,1-1 0 0 0,-1 1-1 0 0,1-1 1 0 0,1 0-1 0 0,-1 1 1 0 0,1-1-1 0 0,0 0 1 0 0,1 0-1 0 0,0-1 1 0 0,0 1-1 0 0,0-1 1 0 0,1 0-1 0 0,0 0 1 0 0,0 0-1 0 0,1-1 1 0 0,-1 1 0 0 0,1-1-1 0 0,3 2-62 0 0,-1-6 84 0 0,-1-1 0 0 0,0 0 0 0 0,1 0 0 0 0,-1 0 0 0 0,0-1 0 0 0,1 0 0 0 0,-1-1 0 0 0,0 1 0 0 0,0-1 1 0 0,0-1-1 0 0,0 1 0 0 0,0-1 0 0 0,-1-1 0 0 0,1 1 0 0 0,-1-1 0 0 0,0 0 0 0 0,0 0 0 0 0,0-1 0 0 0,-1 0 0 0 0,1 0 0 0 0,-1 0 0 0 0,-1-1 0 0 0,1 1 0 0 0,1-4-84 0 0,-1 4 39 0 0,160-197 321 0 0,-112 129-275 0 0,-46 118-524 0 0,-4-17 421 0 0,-4-21 19 0 0,0 0 0 0 0,1 0-1 0 0,0 0 1 0 0,0 0 0 0 0,1 1 0 0 0,0-1-1 0 0,0 0 1 0 0,0 0 0 0 0,1 0-1 0 0,0-1 1 0 0,1 1 0 0 0,0 0-1 0 0,0-1 1 0 0,0 1 0 0 0,0-1 0 0 0,1 0-1 0 0,0 0 1 0 0,1-1 0 0 0,-1 1-1 0 0,1-1 1 0 0,0 0 0 0 0,0 0-1 0 0,1-1 1 0 0,0 1 0 0 0,-1-1-1 0 0,1 0 1 0 0,4 1-1 0 0,-1-3 41 0 0,1 0 1 0 0,-1 0-1 0 0,1-1 1 0 0,0 0-1 0 0,0-1 0 0 0,0 0 1 0 0,-1-1-1 0 0,1 0 0 0 0,0 0 1 0 0,0-1-1 0 0,-1 0 0 0 0,1-1 1 0 0,-1 0-1 0 0,0-1 0 0 0,0 0 1 0 0,0 0-1 0 0,0-1 0 0 0,-1 0 1 0 0,0 0-1 0 0,0-1 0 0 0,0 0 1 0 0,-1 0-1 0 0,0-1 0 0 0,0 0 1 0 0,0 0-1 0 0,-1-1 0 0 0,1-2-41 0 0,73-85 396 0 0,-79 91-380 0 0,0 2-100 0 0,0 0 0 0 0,0 0 0 0 0,0 0 0 0 0,0 0 0 0 0,0 0 0 0 0,-1 0 0 0 0,1 0 0 0 0,-1 0 0 0 0,1 0 0 0 0,-1-1 1 0 0,0 1-1 0 0,0 0 0 0 0,0 0 0 0 0,0 0 0 0 0,0 0 0 0 0,-1-1 0 0 0,1 1 0 0 0,0 0 0 0 0,-1 0 0 0 0,0 0 0 0 0,0 0 0 0 0,1 0 0 0 0,-2-1 84 0 0,-6-34-6245 0 0,7 22-911 0 0,1 7-4529 0 0</inkml:trace>
</inkml:ink>
</file>

<file path=ppt/ink/ink39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3:48.8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 1 15923 0 0,'0'0'1666'0'0,"0"0"-392"0"0,0 0-285 0 0,0 0-117 0 0,0 0-58 0 0,0 0-51 0 0,0 0-12 0 0,0 0-14 0 0,0 0-43 0 0,0 0-73 0 0,0 0-109 0 0,-4 32-86 0 0,-11 104-73 0 0,12 17 546 0 0,24 93-104 0 0,-19-189-710 0 0,-4 0 1 0 0,-2 0 0 0 0,-7 37-86 0 0,-8 19 79 0 0,19-112-65 0 0,0-1 8 0 0,13-4 50 0 0,107-95 248 0 0,37-18-259 0 0,-158 117-62 0 0,1 0-1 0 0,-1 1 1 0 0,1-1 0 0 0,0 1-1 0 0,-1-1 1 0 0,1 1-1 0 0,-1-1 1 0 0,1 1 0 0 0,0-1-1 0 0,-1 1 1 0 0,1-1-1 0 0,0 1 1 0 0,0 0 0 0 0,0-1-1 0 0,-1 1 1 0 0,1-1-1 0 0,0 1 1 0 0,0 0 0 0 0,0-1-1 0 0,0 1 1 0 0,0-1-1 0 0,0 1 1 0 0,0 0 0 0 0,0-1-1 0 0,0 1 1 0 0,0-1-1 0 0,1 1 1 0 0,-1 0 0 0 0,0-1-1 0 0,0 1 1 0 0,0-1-1 0 0,1 1 1 0 0,-1-1 0 0 0,0 1-1 0 0,1-1 1 0 0,-1 1-1 0 0,1-1 1 0 0,-1 1 0 0 0,0-1-1 0 0,1 1 1 0 0,-1-1-1 0 0,1 0 1 0 0,-1 1 0 0 0,1-1-1 0 0,-1 0 1 0 0,1 1-1 0 0,-1-1 1 0 0,1 0 0 0 0,0 0-1 0 0,-1 1 1 0 0,1-1-1 0 0,-1 0 1 0 0,1 0 0 0 0,0 0-1 0 0,-1 0 1 0 0,1 0-1 0 0,-1 0 1 0 0,1 0 0 0 0,0 0-1 0 0,-1 0 1 0 0,1 0-1 0 0,-1 0 1 0 0,1 0 0 0 0,0-1-1 0 0,-1 1 1 0 0,1 0-1 0 0,-1 0 1 0 0,1-1 0 0 0,-1 1-1 0 0,1-1 2 0 0,-2 15 27 0 0,-2 46 2 0 0,8 74 21 0 0,28-78-47 0 0,-31-63-11415 0 0,-2 3-308 0 0</inkml:trace>
  <inkml:trace contextRef="#ctx0" brushRef="#br0" timeOffset="453.959">630 877 14539 0 0,'0'0'1751'0'0,"0"0"-284"0"0,0 0-32 0 0,0 0 8 0 0,0 0-99 0 0,0 0-185 0 0,0 0-203 0 0,0 0-183 0 0,0 0-157 0 0,0 0-121 0 0,0 0-109 0 0,0 0-63 0 0,34-5-40 0 0,101-16-22 0 0,-83 2 117 0 0,-46 12-274 0 0,-1 3-53 0 0,0-1 0 0 0,-1 0 0 0 0,0 0 0 0 0,1 0 0 0 0,-2 0 0 0 0,1-1 0 0 0,0 0 0 0 0,-1 0 0 0 0,0 0 0 0 0,-1 0 0 0 0,1 0 0 0 0,-1 0 0 0 0,-1-1 0 0 0,1 1 0 0 0,-1-1 0 0 0,0 1 0 0 0,0-1 0 0 0,-1 0 0 0 0,0 1 0 0 0,0-2-51 0 0,-1 6-12 0 0,-1-1 1 0 0,1 1-1 0 0,-1 0 1 0 0,1-1-1 0 0,-1 1 0 0 0,0 0 1 0 0,0 0-1 0 0,0 0 1 0 0,0 0-1 0 0,0 1 1 0 0,-1-1-1 0 0,1 0 1 0 0,0 1-1 0 0,-1 0 0 0 0,1-1 1 0 0,-1 1-1 0 0,0 0 1 0 0,1 0-1 0 0,-1 1 1 0 0,0-1-1 0 0,1 0 1 0 0,-1 1-1 0 0,0 0 0 0 0,0 0 1 0 0,0 0-1 0 0,1 0 1 0 0,-1 0-1 0 0,0 0 1 0 0,0 1-1 0 0,0-1 1 0 0,1 1-1 0 0,-2 0 12 0 0,-6-1-61 0 0,0 2 17 0 0,1 0 1 0 0,-1 0-1 0 0,0 1 0 0 0,1 0 0 0 0,0 1 1 0 0,0 0-1 0 0,0 1 0 0 0,0-1 0 0 0,1 2 1 0 0,-1-1-1 0 0,1 1 0 0 0,1 0 0 0 0,-1 1 1 0 0,-5 7 43 0 0,-6 2-71 0 0,3-3 17 0 0,1 1-1 0 0,1 1 0 0 0,0 0 1 0 0,1 1-1 0 0,1 0 0 0 0,0 1 0 0 0,1 2 55 0 0,9-17-22 0 0,-1 0-1 0 0,2 1 0 0 0,-1-1 0 0 0,0 1 0 0 0,0-1 0 0 0,1 1 0 0 0,-1 0 1 0 0,1 0-1 0 0,0-1 0 0 0,0 1 0 0 0,0 0 0 0 0,0 0 0 0 0,1 0 0 0 0,-1 0 1 0 0,1 0-1 0 0,0 0 0 0 0,0 1 0 0 0,0-1 0 0 0,0 0 0 0 0,0 0 0 0 0,1 0 1 0 0,-1 0-1 0 0,1 0 0 0 0,0 0 0 0 0,0 0 0 0 0,0 0 0 0 0,0-1 0 0 0,0 1 0 0 0,1 0 1 0 0,-1 0-1 0 0,1-1 0 0 0,0 1 0 0 0,0-1 0 0 0,0 0 0 0 0,0 1 0 0 0,0-1 1 0 0,0 0-1 0 0,1 0 0 0 0,-1 0 0 0 0,1-1 0 0 0,-1 1 0 0 0,1 0 23 0 0,28 4-594 0 0,-1-1 0 0 0,1-1 1 0 0,0-1-1 0 0,0-2 0 0 0,0-1 0 0 0,24-3 594 0 0,-42 2-388 0 0,65-7-2939 0 0,-28 1-2113 0 0,-32 4 1927 0 0,2-1-6532 0 0</inkml:trace>
  <inkml:trace contextRef="#ctx0" brushRef="#br0" timeOffset="695.161">1172 962 6713 0 0,'0'0'3036'0'0,"0"0"-1016"0"0,0 0-375 0 0,0 0-34 0 0,0 0-68 0 0,0 0-166 0 0,0 0-230 0 0,0 0-189 0 0,0 0-112 0 0,0 0-28 0 0,0 0 19 0 0,0 0 14 0 0,-6 8-12 0 0,-18 27-36 0 0,25-34 2061 0 0,18-20-1947 0 0,201-289 937 0 0,-219 309-1938 0 0,-1-1 1 0 0,0 1-1 0 0,0-1 1 0 0,0 1-1 0 0,0-1 1 0 0,1 0-1 0 0,-1 1 1 0 0,0-1-1 0 0,0 0 1 0 0,1 1-1 0 0,-1-1 1 0 0,0 0-1 0 0,0 1 1 0 0,1-1-1 0 0,-1 0 1 0 0,0 1-1 0 0,1-1 0 0 0,-1 0 1 0 0,1 0-1 0 0,-1 0 1 0 0,0 1-1 0 0,1-1 1 0 0,-1 0-1 0 0,1 0 1 0 0,-1 0-1 0 0,1 0 1 0 0,-1 0-1 0 0,0 0 1 0 0,1 0-1 0 0,-1 0 1 0 0,1 0-1 0 0,-1 0 1 0 0,1 0-1 0 0,-1 0 1 0 0,1 0-1 0 0,-1 0 1 0 0,0 0-1 0 0,1 0 1 0 0,-1 0-1 0 0,1-1 1 0 0,-1 1-1 0 0,0 0 1 0 0,1 0-1 0 0,-1 0 1 0 0,1-1-1 0 0,-1 1 1 0 0,0 0-1 0 0,1-1 1 0 0,-1 1-1 0 0,0 0 1 0 0,0-1-1 0 0,1 1 1 0 0,-1 0-1 0 0,0-1 1 0 0,0 1-1 0 0,1 0 1 0 0,-1-1 83 0 0,-9 38-9225 0 0,3-29-2660 0 0</inkml:trace>
  <inkml:trace contextRef="#ctx0" brushRef="#br0" timeOffset="1051.855">1516 870 6417 0 0,'0'0'3049'0'0,"0"0"-551"0"0,0 0-299 0 0,0 0-125 0 0,0 0-140 0 0,0 0-189 0 0,0 0-202 0 0,0 0-225 0 0,0 0-178 0 0,0 0-149 0 0,0 0-148 0 0,35 5-138 0 0,108 13-119 0 0,-75-22 160 0 0,-57-1-548 0 0,-5 4-121 0 0,1 0 0 0 0,-1 0 0 0 0,0-1 0 0 0,0 0 0 0 0,0-1 0 0 0,0 1 0 0 0,0-1-1 0 0,-1 0 1 0 0,1 0 0 0 0,-1-1 0 0 0,1 0 0 0 0,-1 0 0 0 0,-1 0 0 0 0,1 0 0 0 0,0-1 0 0 0,-1 0 0 0 0,0 0 0 0 0,0 0 0 0 0,-1 0 0 0 0,1-1 0 0 0,-1 1 0 0 0,-1-1 0 0 0,1 0-1 0 0,-1 0 1 0 0,1 0 0 0 0,-2 0 0 0 0,1-1 0 0 0,-1 1 0 0 0,0-2-77 0 0,-3 5-9 0 0,0 0 0 0 0,0 1 0 0 0,0-1 0 0 0,0 0 0 0 0,-1 1 0 0 0,1 0 0 0 0,-1-1-1 0 0,0 1 1 0 0,1 0 0 0 0,-1 0 0 0 0,0 1 0 0 0,0-1 0 0 0,-1 1 0 0 0,1-1 0 0 0,0 1 0 0 0,0 0 0 0 0,-1 0 0 0 0,1 0 0 0 0,0 1 0 0 0,-1-1-1 0 0,1 1 1 0 0,-1 0 0 0 0,1 0 0 0 0,-1 0 0 0 0,1 0 0 0 0,-1 1 9 0 0,-8 0-41 0 0,0 0-1 0 0,0 1 1 0 0,0 1-1 0 0,0 0 1 0 0,1 1-1 0 0,-1 0 1 0 0,1 1-1 0 0,0 0 0 0 0,0 0 1 0 0,1 1-1 0 0,-1 1 1 0 0,1 0-1 0 0,1 0 1 0 0,-1 1-1 0 0,1 0 1 0 0,1 1-1 0 0,-1 0 1 0 0,1 0-1 0 0,1 1 1 0 0,0 0-1 0 0,0 0 1 0 0,1 1-1 0 0,1-1 1 0 0,-4 9 41 0 0,7-14-2 0 0,1-1 0 0 0,-1 0 0 0 0,1 0 0 0 0,0 1 1 0 0,0-1-1 0 0,0 1 0 0 0,1-1 0 0 0,0 1 0 0 0,-1-1 0 0 0,2 1 0 0 0,-1-1 0 0 0,0 1 1 0 0,1-1-1 0 0,0 1 0 0 0,0-1 0 0 0,0 1 0 0 0,1-1 0 0 0,-1 0 0 0 0,1 0 1 0 0,0 0-1 0 0,1 0 0 0 0,-1 0 0 0 0,0 0 0 0 0,1 0 0 0 0,0-1 0 0 0,0 1 0 0 0,0-1 1 0 0,0 0-1 0 0,1 0 0 0 0,2 2 2 0 0,19 8 3 0 0,1-1 1 0 0,1 0 0 0 0,0-2-1 0 0,0-2 1 0 0,1 0-1 0 0,0-2 1 0 0,1-1-1 0 0,-1-1 1 0 0,1-1-1 0 0,0-2 1 0 0,17-1-4 0 0,-14 2-79 0 0,45-2-1350 0 0,-28-7-7034 0 0,-38 3-3725 0 0</inkml:trace>
</inkml:ink>
</file>

<file path=ppt/ink/ink39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3:51.4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178 0 11418 0 0,'0'0'2125'0'0,"0"0"-478"0"0,0 0-280 0 0,0 0-4 0 0,0 0 14 0 0,0 0-80 0 0,0 0-224 0 0,0 0-243 0 0,0 0-214 0 0,0 0-165 0 0,0 0-110 0 0,0 0-72 0 0,7 34 1300 0 0,-6 1-1447 0 0,-1 0 1 0 0,-2 0-1 0 0,-2-1 1 0 0,-1 1-1 0 0,-2-1 0 0 0,-1 0 1 0 0,-1-1-1 0 0,-2 0 1 0 0,-2 0-1 0 0,0-1 1 0 0,-3-1-1 0 0,-3 5-122 0 0,-28 71 93 0 0,40-87-48 0 0,1 0 0 0 0,1-1 0 0 0,0 2 0 0 0,2-1 0 0 0,0 0 1 0 0,2 1-1 0 0,0 0 0 0 0,1 5-45 0 0,1-24 35 0 0,0-1 0 0 0,1 1 0 0 0,-1-1-1 0 0,1 1 1 0 0,-1-1 0 0 0,1 0 0 0 0,-1 0 0 0 0,1 1 0 0 0,-1-1 0 0 0,1 0 0 0 0,0 0 0 0 0,0-1-1 0 0,0 1 1 0 0,0 0 0 0 0,-1-1 0 0 0,1 1 0 0 0,0-1 0 0 0,0 1 0 0 0,0-1 0 0 0,0 0 0 0 0,0 0-1 0 0,0 0 1 0 0,0 0 0 0 0,0 0 0 0 0,2-1-35 0 0,142-13 1240 0 0,-106 10-1104 0 0,-39 4-170 0 0,-1 0-58 0 0,0 0-3 0 0,0 0-45 0 0,0 0-68 0 0,0 0-65 0 0,0 0-161 0 0,5 2-4631 0 0,-3-1-4752 0 0,-2-1-1939 0 0</inkml:trace>
</inkml:ink>
</file>

<file path=ppt/ink/ink39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3:51.7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18036 0 0,'0'0'1830'0'0,"0"0"-676"0"0,0 0-357 0 0,0 0 42 0 0,0 0 99 0 0,0 0 27 0 0,0 0-85 0 0,0 0-159 0 0,0 0-135 0 0,0 0-110 0 0,0 0-64 0 0,0 0-61 0 0,0 0-41 0 0,4 26-46 0 0,12 80-76 0 0,-12 61 26 0 0,-4-165 133 0 0,0 7-1961 0 0,12-6-10689 0 0,-8-6 529 0 0</inkml:trace>
</inkml:ink>
</file>

<file path=ppt/ink/ink39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3:54.9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14 181 14643 0 0,'0'0'2457'0'0,"0"0"-810"0"0,0 0-343 0 0,0 0 18 0 0,0 0-18 0 0,0 0-167 0 0,0 0-218 0 0,0 0-201 0 0,0 0-195 0 0,0 0-143 0 0,0 0-74 0 0,0 0-32 0 0,0 0-61 0 0,-3-1 10 0 0,-7-1 45 0 0,25 3 106 0 0,17 1 115 0 0,232-16 703 0 0,-97-5-1052 0 0,-166 19-127 0 0,-1 0 14 0 0,0 0 37 0 0,0 0-3 0 0,-16-7 265 0 0,-7-4-536 0 0,-45-32 279 0 0,50-11-4340 0 0,18 48 3103 0 0,-1-5-2478 0 0,2 4-1646 0 0,0-1-7105 0 0</inkml:trace>
</inkml:ink>
</file>

<file path=ppt/ink/ink3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6:08.7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 7 952 0 0,'0'0'2285'0'0,"0"0"-198"0"0,0 0 7 0 0,0 0 90 0 0,0 0 59 0 0,0 0-121 0 0,0 0-290 0 0,0 0-339 0 0,0 0-282 0 0,0 0-187 0 0,0 0-120 0 0,0 0-56 0 0,-3-1-68 0 0,-7-5 1300 0 0,30 9 1816 0 0,8 1-3055 0 0,504-4 1544 0 0,-483 4-1186 0 0,-32-2-4049 0 0,-4-1-8051 0 0,-17-1-2231 0 0</inkml:trace>
</inkml:ink>
</file>

<file path=ppt/ink/ink39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3:52.4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0 162 17660 0 0,'0'0'1625'0'0,"0"0"-476"0"0,0 0-241 0 0,0 0 0 0 0,0 0-22 0 0,0 0-108 0 0,0 0-116 0 0,0 0-113 0 0,0 0-55 0 0,0 0-30 0 0,0 0-55 0 0,0 0-51 0 0,0 0-33 0 0,22 3-35 0 0,137 9 415 0 0,73-23-13 0 0,-171 0-1311 0 0,-57 10-275 0 0,6-1 273 0 0,-8 1-4209 0 0,-2 1-4445 0 0,-2 0-2004 0 0</inkml:trace>
  <inkml:trace contextRef="#ctx0" brushRef="#br0" timeOffset="214.86">103 335 16460 0 0,'0'0'3330'0'0,"0"0"-2049"0"0,0 0-747 0 0,0 0 60 0 0,0 0 187 0 0,0 0 115 0 0,0 0-43 0 0,0 0-146 0 0,0 0-152 0 0,0 0-142 0 0,0 0-135 0 0,0 0-89 0 0,0 0-81 0 0,30 4-64 0 0,94 14-61 0 0,-15-13-1243 0 0,-58-15-7188 0 0,-41 8 5440 0 0,5-2-8978 0 0</inkml:trace>
  <inkml:trace contextRef="#ctx0" brushRef="#br0" timeOffset="882.968">632 597 17428 0 0,'0'0'2033'0'0,"0"0"-990"0"0,0 0-340 0 0,0 0 153 0 0,0 0 117 0 0,0 0-13 0 0,0 0-139 0 0,0 0-198 0 0,0 0-168 0 0,0 0-102 0 0,0 0-77 0 0,0 0-53 0 0,18-29-19 0 0,58-90 0 0 0,97-124 936 0 0,-168 236-1131 0 0,1 0 0 0 0,0 1-1 0 0,0-1 1 0 0,1 1-1 0 0,-1 0 1 0 0,1 1 0 0 0,1 0-1 0 0,-1 0 1 0 0,1 0-1 0 0,-1 1 1 0 0,7-2-9 0 0,-12 7-14 0 0,-1 0 0 0 0,0 0-1 0 0,1 0 1 0 0,-1 0 0 0 0,0 0 0 0 0,0 0-1 0 0,0 1 1 0 0,0-1 0 0 0,0 0-1 0 0,0 1 1 0 0,0-1 0 0 0,0 0 0 0 0,0 1-1 0 0,-1 0 1 0 0,1-1 0 0 0,-1 1 0 0 0,1-1-1 0 0,-1 1 1 0 0,1 0 0 0 0,-1-1 0 0 0,0 1-1 0 0,0 0 1 0 0,0-1 0 0 0,0 1 0 0 0,0 0-1 0 0,0-1 1 0 0,0 1 0 0 0,-1 0 0 0 0,1-1-1 0 0,-1 1 1 0 0,1-1 0 0 0,-1 1 14 0 0,1 5-7 0 0,-4 113-50 0 0,4-118 56 0 0,0-1 0 0 0,0 1 0 0 0,0-1 0 0 0,0 1 0 0 0,1-1 0 0 0,-1 1 1 0 0,0-1-1 0 0,1 0 0 0 0,-1 1 0 0 0,1-1 0 0 0,-1 1 0 0 0,1-1 0 0 0,0 0 0 0 0,-1 0 0 0 0,1 1 0 0 0,0-1 0 0 0,0 0 1 0 0,0 0-1 0 0,0 0 0 0 0,0 0 0 0 0,0 0 0 0 0,0 0 0 0 0,0 0 0 0 0,1 0 0 0 0,-1-1 0 0 0,0 1 0 0 0,1 0 0 0 0,-1-1 1 0 0,0 1-1 0 0,1-1 0 0 0,-1 1 0 0 0,0-1 0 0 0,1 0 0 0 0,-1 1 0 0 0,1-1 0 0 0,-1 0 0 0 0,1 0 0 0 0,-1 0 0 0 0,1 0 0 0 0,-1 0 1 0 0,1-1-1 0 0,-1 1 0 0 0,0 0 0 0 0,1-1 0 0 0,0 0 1 0 0,63-25 210 0 0,-32-1-152 0 0,-2-2-1 0 0,-1-1 0 0 0,-1-1 0 0 0,-2-2 1 0 0,-1-1-1 0 0,18-31-57 0 0,-36 54 7 0 0,6-4 26 0 0,-13 14-18 0 0,-1 1 0 0 0,-21 122 185 0 0,16-98-238 0 0,1 0-1 0 0,1 1 1 0 0,0-1 0 0 0,2 1 0 0 0,2-1-1 0 0,1 21 39 0 0,18 0-1516 0 0,-8-35-2030 0 0,0-6-4341 0 0,-8-4-3658 0 0</inkml:trace>
  <inkml:trace contextRef="#ctx0" brushRef="#br0" timeOffset="1136.955">1554 291 19860 0 0,'0'0'1335'0'0,"0"0"-720"0"0,0 0-195 0 0,0 0 108 0 0,0 0 99 0 0,0 0 13 0 0,0 0-98 0 0,0 0-128 0 0,0 0-100 0 0,0 0-100 0 0,0 0-111 0 0,0 0-36 0 0,0 0-37 0 0,-2 32-35 0 0,-7 100-28 0 0,8-71-1190 0 0,11-51-2129 0 0,0-9-6592 0 0,-9-1 8767 0 0,-1 0-8798 0 0</inkml:trace>
  <inkml:trace contextRef="#ctx0" brushRef="#br0" timeOffset="1541.12">1644 0 15563 0 0,'0'0'2852'0'0,"0"0"-819"0"0,0 0-598 0 0,0 0-329 0 0,0 0-255 0 0,0 0-263 0 0,0 0-236 0 0,0 0-159 0 0,0 0-94 0 0,0 0-32 0 0,0 0 18 0 0,0 0 12 0 0,0 0-2 0 0,0 21 29 0 0,2 67-31 0 0,21 26 98 0 0,-15-93-165 0 0,88 213 27 0 0,-96-233-32 0 0,0 0 0 0 0,0-1 0 0 0,0 1 0 0 0,0 0 0 0 0,0 0 1 0 0,0-1-1 0 0,0 1 0 0 0,1 0 0 0 0,-1-1 0 0 0,0 1 0 0 0,0 0 0 0 0,1 0 0 0 0,-1-1 1 0 0,0 1-1 0 0,1 0 0 0 0,-1-1 0 0 0,0 1 0 0 0,1-1 0 0 0,-1 1 0 0 0,1 0 0 0 0,-1-1 1 0 0,1 1-1 0 0,-1-1 0 0 0,1 1 0 0 0,0-1 0 0 0,-1 1 0 0 0,1-1 0 0 0,-1 0 0 0 0,1 1 1 0 0,0-1-1 0 0,-1 0 0 0 0,1 0 0 0 0,0 1 0 0 0,0-1 0 0 0,-1 0 0 0 0,1 0 0 0 0,0 0 1 0 0,0 0-1 0 0,-1 0 0 0 0,1 0 0 0 0,0 0 0 0 0,0 0 0 0 0,-1 0 0 0 0,1 0 0 0 0,0 0 1 0 0,0-1-1 0 0,-1 1 0 0 0,1 0 0 0 0,0 0 0 0 0,-1-1 0 0 0,1 1 0 0 0,0-1 0 0 0,-1 1 1 0 0,1 0-1 0 0,-1-1 0 0 0,1 1 0 0 0,-1-1 0 0 0,1 1 0 0 0,-1-1 0 0 0,1 0 0 0 0,-1 1 1 0 0,1-1-1 0 0,-1 1 0 0 0,1-1 0 0 0,-1 0 0 0 0,0 1 0 0 0,0-1 0 0 0,1 0 0 0 0,-1 0-20 0 0,15-29 370 0 0,-1-1 0 0 0,-1 0 1 0 0,-1-2-1 0 0,-3 1 1 0 0,2-8-372 0 0,35-104 163 0 0,8 26-630 0 0,-51 111 1130 0 0,-2 3-3422 0 0,-8 8-12138 0 0,3 3 2976 0 0</inkml:trace>
  <inkml:trace contextRef="#ctx0" brushRef="#br0" timeOffset="1786.676">2156 335 24853 0 0,'0'0'514'0'0,"0"0"-298"0"0,0 0 3 0 0,0 0 73 0 0,0 0 42 0 0,0 0-14 0 0,0 0-88 0 0,0 0-94 0 0,0 0-53 0 0,0 0-25 0 0,0 0-26 0 0,0 0-5 0 0,-4 31-37 0 0,-11 96-50 0 0,14-90-43 0 0,8-35-154 0 0,-3-4-87 0 0,3 3-777 0 0,10-2-2807 0 0,-8-2-4910 0 0,-5-1-2965 0 0</inkml:trace>
</inkml:ink>
</file>

<file path=ppt/ink/ink39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3:55.9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1 306 4081 0 0,'0'0'3157'0'0,"0"0"-1250"0"0,0 0-508 0 0,0 0-78 0 0,0 0 58 0 0,0 0 51 0 0,0 0-14 0 0,0 0-96 0 0,0 0-149 0 0,0 0-170 0 0,15-4-140 0 0,114-26 1308 0 0,-112 25-1901 0 0,-1 2 0 0 0,1 0 0 0 0,0 0 1 0 0,0 2-1 0 0,0 0 0 0 0,0 1 1 0 0,1 1-1 0 0,-1 0 0 0 0,0 1 1 0 0,7 3-269 0 0,13 10 784 0 0,-63-23-33 0 0,-71-61-967 0 0,-24-34-1408 0 0,89 61-1978 0 0,9-4-4577 0 0,20 34-3054 0 0</inkml:trace>
</inkml:ink>
</file>

<file path=ppt/ink/ink39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3:58.7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82 0 12779 0 0,'0'0'1915'0'0,"0"0"-312"0"0,0 0-212 0 0,0 0-43 0 0,0 0 7 0 0,0 0-107 0 0,0 0-177 0 0,0 0-223 0 0,0 0-224 0 0,0 0-186 0 0,0 0-151 0 0,0 0-105 0 0,0 0-26 0 0,-2 3 39 0 0,-2 6-87 0 0,1 1-1 0 0,1-1 1 0 0,0 0 0 0 0,0 1-1 0 0,1 0 1 0 0,0-1-1 0 0,0 1 1 0 0,1 0 0 0 0,1-1-1 0 0,0 1 1 0 0,1 4-108 0 0,-1 23 164 0 0,-3 36 18 0 0,-3 0 0 0 0,-3 0 0 0 0,-8 24-182 0 0,7-50 34 0 0,-19 167 72 0 0,78-206 257 0 0,-28-10-223 0 0,0 0 1 0 0,0-2-1 0 0,0-1 1 0 0,0 0-1 0 0,-1-2 1 0 0,9-4-141 0 0,101-22 286 0 0,-94 28-1195 0 0,-38 1-984 0 0,0-1-1144 0 0,1 3-2758 0 0,0-1-5200 0 0</inkml:trace>
</inkml:ink>
</file>

<file path=ppt/ink/ink39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3:59.1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 12 12715 0 0,'0'0'1827'0'0,"0"0"-186"0"0,0 0-172 0 0,0 0-17 0 0,0 0-62 0 0,0 0-139 0 0,0 0-207 0 0,0 0-244 0 0,0 0-256 0 0,0 0-166 0 0,0 0-130 0 0,0 0-75 0 0,0 0 8 0 0,2-1-3 0 0,162-9 1270 0 0,-163 10-1445 0 0,1 0-1 0 0,-1-1 1 0 0,0 1-1 0 0,0 0 1 0 0,1 0-1 0 0,-1 1 1 0 0,0-1-1 0 0,0 0 1 0 0,1 0-1 0 0,-1 1 1 0 0,0-1 0 0 0,0 0-1 0 0,1 1 1 0 0,-1 0-1 0 0,0-1 1 0 0,0 1-1 0 0,0 0 1 0 0,0-1-1 0 0,0 1 1 0 0,0 0-1 0 0,0 0 1 0 0,0 0-1 0 0,0 0 1 0 0,0 0 0 0 0,-1 0-1 0 0,1 0 1 0 0,0 0-1 0 0,-1 0 1 0 0,1 0-1 0 0,0 0 1 0 0,-1 0-1 0 0,0 1 1 0 0,1-1-1 0 0,-1 0 1 0 0,0 0-1 0 0,1 1 1 0 0,-1-1 0 0 0,0 0-1 0 0,0 1 1 0 0,0-1-1 0 0,0 0 1 0 0,0 0-1 0 0,0 1 1 0 0,-1-1-1 0 0,1 0 1 0 0,0 0-1 0 0,-1 1 1 0 0,1-1-1 0 0,-1 0 1 0 0,1 0 0 0 0,-1 1-3 0 0,-33 59 295 0 0,-158 113 139 0 0,192-173-430 0 0,0-1 0 0 0,0 1-1 0 0,0 0 1 0 0,-1-1 0 0 0,1 1 0 0 0,0 0 0 0 0,0-1-1 0 0,0 1 1 0 0,0 0 0 0 0,0-1 0 0 0,0 1 0 0 0,0 0 0 0 0,1 0-1 0 0,-1-1 1 0 0,0 1 0 0 0,0-1 0 0 0,0 1 0 0 0,1 0-1 0 0,-1-1 1 0 0,0 1 0 0 0,1 0 0 0 0,-1-1 0 0 0,0 1 0 0 0,1-1-1 0 0,-1 1 1 0 0,1-1 0 0 0,-1 1 0 0 0,1-1 0 0 0,-1 1 0 0 0,1-1-1 0 0,0 0 1 0 0,-1 1 0 0 0,1-1 0 0 0,-1 0 0 0 0,1 1-1 0 0,0-1 1 0 0,-1 0 0 0 0,1 0 0 0 0,0 0 0 0 0,-1 1 0 0 0,1-1-1 0 0,0 0 1 0 0,-1 0 0 0 0,1 0 0 0 0,0 0 0 0 0,-1 0-1 0 0,1 0 1 0 0,0 0 0 0 0,-1 0 0 0 0,1-1 0 0 0,0 1-4 0 0,43 5 216 0 0,-18-4-121 0 0,0-3 1 0 0,0 0-1 0 0,0-1 1 0 0,-1-2 0 0 0,1 0-1 0 0,7-4-95 0 0,-29 8-94 0 0,11-8-1394 0 0,-16 4-2771 0 0,-4-2-3839 0 0,1 3-4120 0 0</inkml:trace>
</inkml:ink>
</file>

<file path=ppt/ink/ink39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3:57.8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476 229 0 0 0,'0'0'768'0'0,"0"0"-166"0"0,0 0-36 0 0,0 0 172 0 0,0 0 278 0 0,0 0 268 0 0,0 0 131 0 0,0 0-25 0 0,0 0-156 0 0,0 0-172 0 0,0 0-141 0 0,8-4-106 0 0,24-14 13 0 0,-24 14 31 0 0,-8 4 39 0 0,0 0 45 0 0,0 0 1 0 0,0 0-45 0 0,-23 10 2568 0 0,-15 2-2583 0 0,-9 3-850 0 0,-271 99 1749 0 0,242-88-1053 0 0,120-7-773 0 0,135 7 278 0 0,-177-27-231 0 0,0 1 0 0 0,1-1 1 0 0,-1 1-1 0 0,0 0 0 0 0,0 0 1 0 0,1 0-1 0 0,-1 0 0 0 0,0 0 1 0 0,1 1-1 0 0,-1-1 0 0 0,0 1 1 0 0,0-1-1 0 0,1 1 0 0 0,-1 0 1 0 0,0 0-1 0 0,0 0 0 0 0,0 0 1 0 0,0 0-1 0 0,0 0 0 0 0,0 1 1 0 0,0-1-1 0 0,-1 1 0 0 0,1-1 1 0 0,0 1-1 0 0,-1 0 0 0 0,1 0 0 0 0,-1 0 1 0 0,0-1-1 0 0,1 1 0 0 0,-1 0 1 0 0,0 1-1 0 0,0-1 0 0 0,-1 0 1 0 0,1 0-1 0 0,0 0 0 0 0,-1 1 1 0 0,1-1-1 0 0,-1 0 0 0 0,1 0 1 0 0,-1 1-1 0 0,0-1 0 0 0,0 0 1 0 0,0 1-1 0 0,-1-1 0 0 0,1 0 1 0 0,-1 1-5 0 0,-8 13 45 0 0,-1-1 1 0 0,-1 0 0 0 0,0-1 0 0 0,-1 0-1 0 0,0-1 1 0 0,-1-1 0 0 0,-1 1 0 0 0,-8 4-46 0 0,2 1 26 0 0,-142 117 400 0 0,161-135-421 0 0,0 1-1 0 0,0-1 0 0 0,0 1 0 0 0,1-1 0 0 0,-1 1 1 0 0,0 0-1 0 0,0-1 0 0 0,0 1 0 0 0,1 0 0 0 0,-1 0 1 0 0,1 0-1 0 0,-1 0 0 0 0,0-1 0 0 0,1 1 1 0 0,-1 0-1 0 0,1 0 0 0 0,0 0 0 0 0,-1 0 0 0 0,1 0 1 0 0,0 0-1 0 0,0 0 0 0 0,-1 0 0 0 0,1 0 0 0 0,0 1 1 0 0,0-1-1 0 0,0 0 0 0 0,0 0 0 0 0,1 0 0 0 0,-1 0 1 0 0,0 0-1 0 0,0 0 0 0 0,1 0 0 0 0,-1 0 1 0 0,0 0-1 0 0,1 0 0 0 0,-1 0 0 0 0,1 0 0 0 0,-1-1 1 0 0,1 1-1 0 0,-1 0 0 0 0,1 0 0 0 0,0 0 0 0 0,0 0 1 0 0,-1-1-1 0 0,1 1 0 0 0,0 0 0 0 0,0-1 0 0 0,0 1 1 0 0,0-1-1 0 0,0 1 0 0 0,-1-1 0 0 0,1 1 0 0 0,0-1 1 0 0,0 0-1 0 0,0 1 0 0 0,0-1 0 0 0,0 0 1 0 0,1 0-1 0 0,-1 0 0 0 0,0 0 0 0 0,0 0 0 0 0,0 0 1 0 0,0 0-1 0 0,1 0-4 0 0,25 8 66 0 0,0 0 0 0 0,1-2 1 0 0,0-2-1 0 0,0 0 0 0 0,0-2 1 0 0,1-1-1 0 0,17-1-66 0 0,-45 0-233 0 0,-1 0-97 0 0,0 0-99 0 0,0 0-94 0 0,-9-30-3598 0 0,-30-113-11986 0 0,34 124 11827 0 0</inkml:trace>
  <inkml:trace contextRef="#ctx0" brushRef="#br0" timeOffset="300.553">141 1 5105 0 0,'0'0'3197'0'0,"0"0"-531"0"0,0 0-434 0 0,0 0-313 0 0,0 0-258 0 0,0 0-206 0 0,0 0-197 0 0,0 0-179 0 0,0 0-160 0 0,0 0-189 0 0,0 0-191 0 0,0 0-163 0 0,0 0-79 0 0,-15 0 6 0 0,-45 5 22 0 0,58-4-303 0 0,0 1 0 0 0,1-1 0 0 0,0 1 0 0 0,-1-1 0 0 0,1 1 0 0 0,0-1 1 0 0,0 1-1 0 0,0 0 0 0 0,0-1 0 0 0,0 1 0 0 0,0 0 0 0 0,0 0 0 0 0,1 0 0 0 0,-1 0 0 0 0,1-1 0 0 0,-1 1 0 0 0,1 0 0 0 0,0 0 0 0 0,-1 0 0 0 0,1 0 0 0 0,0 0 0 0 0,1 0 0 0 0,-1 0 0 0 0,0 0 1 0 0,0 0-1 0 0,1 0 0 0 0,-1 0 0 0 0,2 1-22 0 0,-2 6 98 0 0,59 226 1435 0 0,-40-166-1281 0 0,19 64 47 0 0,-5 2 0 0 0,-7 1 0 0 0,3 63-299 0 0,-27-47 186 0 0,-4-184-5592 0 0,2-1-5840 0 0,0 25 253 0 0</inkml:trace>
</inkml:ink>
</file>

<file path=ppt/ink/ink39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4:01.0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0 177 1288 0 0,'0'0'1225'0'0,"0"0"-263"0"0,0 0 95 0 0,0 0 332 0 0,0 0 372 0 0,0 0 146 0 0,0 0-114 0 0,0 0-308 0 0,0 0-420 0 0,0 0-294 0 0,0 0-167 0 0,0 0-62 0 0,0 0-21 0 0,3-1-6 0 0,141-20 4699 0 0,-58 10-4203 0 0,28-1-241 0 0,0 6-1 0 0,38 5-769 0 0,-152 1 22 0 0,0 0 18 0 0,0 0 44 0 0,0 0 38 0 0,0 0 46 0 0,0 0 40 0 0,-85-3 1447 0 0,-8-19-1551 0 0,40 3-61 0 0,43 17-38 0 0,0-1 1 0 0,0 0-1 0 0,0-1 1 0 0,1 0-1 0 0,0 0 1 0 0,0-1-1 0 0,0 0 1 0 0,0-1-1 0 0,-7-6-5 0 0,-1-20-356 0 0,17 31-29 0 0,0 1-252 0 0,12 1-3698 0 0,2 6-2399 0 0,-10-4 3005 0 0,4 1-7239 0 0</inkml:trace>
</inkml:ink>
</file>

<file path=ppt/ink/ink39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4:01.5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37 9394 0 0,'0'0'1486'0'0,"0"0"-274"0"0,0 0-46 0 0,0 0 220 0 0,0 0 220 0 0,0 0 21 0 0,0 0-241 0 0,0 0-339 0 0,0 0-280 0 0,0 0-186 0 0,0 0-81 0 0,0 0-41 0 0,4 0-26 0 0,119-2 3537 0 0,66-19-2759 0 0,-112 7-1044 0 0,-106 39-11249 0 0,21-17 5182 0 0,1-1-5148 0 0</inkml:trace>
</inkml:ink>
</file>

<file path=ppt/ink/ink39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4:01.8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13211 0 0,'0'0'1513'0'0,"0"0"-391"0"0,0 0-240 0 0,0 0 106 0 0,0 0 204 0 0,0 0 80 0 0,0 0-115 0 0,0 0-200 0 0,0 0-174 0 0,0 0-91 0 0,0 0-14 0 0,0 0-74 0 0,0 0-106 0 0,19 1-100 0 0,118 9 291 0 0,-120-10-1279 0 0,68 0 1442 0 0,-57 0-4561 0 0,1 0-4930 0 0,-20 0-3142 0 0</inkml:trace>
</inkml:ink>
</file>

<file path=ppt/ink/ink39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4:05.5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9 152 3833 0 0,'0'0'2882'0'0,"0"0"-847"0"0,0 0-144 0 0,0 0 104 0 0,0 0 23 0 0,0 0-75 0 0,0 0-296 0 0,0 0-400 0 0,0 0-346 0 0,0 0-257 0 0,0 0-150 0 0,0 0-67 0 0,0 0-17 0 0,-9 4 871 0 0,167-15 1737 0 0,139-4-2112 0 0,-274 15-869 0 0,-23 0-16 0 0,0 0-12 0 0,0 0-41 0 0,0 0 56 0 0,0 0 23 0 0,0 0 20 0 0,0 0 65 0 0,0 0-19 0 0,0 0-9 0 0,0 0 4 0 0,0 0 11 0 0,0 0-17 0 0,0 0 1 0 0,0 0-6 0 0,0 0-26 0 0,0 0-6 0 0,0 0 5 0 0,0 0-11 0 0,0 0-18 0 0,0 0 32 0 0,0 0-6 0 0,-21-8 354 0 0,11 2-427 0 0,1 0-1 0 0,0-1 0 0 0,0-1 1 0 0,0 0-1 0 0,1 0 0 0 0,0 0 1 0 0,0-1-1 0 0,1-1 0 0 0,1 1 1 0 0,-2-4 6 0 0,1 5-157 0 0,2 0-1650 0 0,4-2-8169 0 0,1 7-2003 0 0</inkml:trace>
</inkml:ink>
</file>

<file path=ppt/ink/ink39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4:03.0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0 571 2473 0 0,'0'0'2000'0'0,"0"0"-560"0"0,0 0-5 0 0,0 0 392 0 0,0 0 402 0 0,0 0 106 0 0,0 0-213 0 0,0 0-389 0 0,0 0-366 0 0,0 0-225 0 0,0 0-132 0 0,0 0-85 0 0,9 4 1740 0 0,15-155 0 0 0,-16 125-2611 0 0,2 0-1 0 0,1 1 1 0 0,1 1-1 0 0,1 0 1 0 0,1 1-1 0 0,1 0 1 0 0,1 1-1 0 0,1 1 1 0 0,1 0-1 0 0,1 2 1 0 0,1 0-1 0 0,4-2-53 0 0,-23 19-4 0 0,1 0 1 0 0,0 0-1 0 0,0 0 1 0 0,-1 1-1 0 0,1-1 1 0 0,0 1-1 0 0,0-1 1 0 0,1 1-1 0 0,-1 0 1 0 0,0 0-1 0 0,0 0 1 0 0,1 0-1 0 0,-1 0 1 0 0,0 0-1 0 0,1 0 1 0 0,-1 1-1 0 0,1 0 1 0 0,-1-1-1 0 0,1 1 1 0 0,-1 0-1 0 0,1 0 1 0 0,-1 0-1 0 0,1 0 1 0 0,-1 1-1 0 0,1-1 1 0 0,-1 1-1 0 0,0 0 1 0 0,1-1-1 0 0,-1 1 1 0 0,0 0-1 0 0,1 0 0 0 0,-1 1 1 0 0,0-1-1 0 0,0 0 1 0 0,0 1-1 0 0,0-1 1 0 0,0 1-1 0 0,0 0 1 0 0,-1-1-1 0 0,1 1 1 0 0,0 0-1 0 0,-1 0 1 0 0,0 0-1 0 0,1 1 4 0 0,10 27 29 0 0,-2 1-1 0 0,-1-1 1 0 0,-1 2 0 0 0,-2-1-1 0 0,-1 1 1 0 0,-2-1-1 0 0,0 1 1 0 0,-3 1 0 0 0,-2 19-29 0 0,2-51-3 0 0,1 0-1 0 0,0 1 19 0 0,9-27 550 0 0,-2-1-570 0 0,2 1 0 0 0,1 0 1 0 0,1 0-1 0 0,1 2 0 0 0,2-1 0 0 0,0 2 0 0 0,1 0 1 0 0,1 1-1 0 0,1 0 0 0 0,1 2 0 0 0,0 0 0 0 0,2 1 0 0 0,18-12 5 0 0,-31 22-5 0 0,1 1-1 0 0,0-1 0 0 0,1 2 1 0 0,0-1-1 0 0,0 2 0 0 0,0-1 0 0 0,1 1 1 0 0,0 1-1 0 0,0 0 0 0 0,0 0 1 0 0,0 1-1 0 0,0 1 0 0 0,1 0 0 0 0,5-1 6 0 0,-14 6-4 0 0,0-1-1 0 0,-1 0 0 0 0,1 1 1 0 0,-1-1-1 0 0,0 1 0 0 0,1 0 1 0 0,-1 0-1 0 0,-1 0 0 0 0,1 0 1 0 0,0 0-1 0 0,-1 0 0 0 0,1 1 0 0 0,-1-1 1 0 0,0 0-1 0 0,0 1 0 0 0,-1-1 1 0 0,1 1-1 0 0,-1-1 0 0 0,1 1 1 0 0,-1-1-1 0 0,0 1 0 0 0,0 0 0 0 0,-1 2 5 0 0,1-5 0 0 0,-16 195 150 0 0,1-96-88 0 0,15-79 141 0 0,1-19-4459 0 0,1-1-4592 0 0,3-2-2657 0 0</inkml:trace>
  <inkml:trace contextRef="#ctx0" brushRef="#br0" timeOffset="469.919">994 460 15731 0 0,'0'0'1857'0'0,"0"0"-364"0"0,0 0-374 0 0,0 0-101 0 0,0 0-62 0 0,0 0-97 0 0,0 0-155 0 0,0 0-162 0 0,0 0-129 0 0,0 0-65 0 0,0 0-40 0 0,0 0-47 0 0,0 0-32 0 0,28-14-44 0 0,88-43-41 0 0,-30 30 88 0 0,-85 26-229 0 0,0 0-1 0 0,0 1 1 0 0,1-1 0 0 0,-1 1-1 0 0,0 0 1 0 0,1-1 0 0 0,-1 1-1 0 0,0 0 1 0 0,1 0 0 0 0,-1 0-1 0 0,0-1 1 0 0,1 2 0 0 0,-1-1-1 0 0,0 0 1 0 0,1 0 0 0 0,-1 0-1 0 0,1 1 1 0 0,-1-1 0 0 0,0 0-1 0 0,0 1 1 0 0,1 0 0 0 0,-1-1-1 0 0,0 1 1 0 0,0 0 0 0 0,0-1-1 0 0,0 1 1 0 0,1 0 0 0 0,-1 0-1 0 0,0 0 1 0 0,-1 0 0 0 0,1 0-1 0 0,0 0 1 0 0,0 0 0 0 0,0 0-1 0 0,-1 0 1 0 0,1 1 0 0 0,0-1-1 0 0,-1 0 1 0 0,1 0 0 0 0,-1 1-1 0 0,1-1 1 0 0,-1 0 0 0 0,0 1-1 0 0,0-1 1 0 0,0 0 0 0 0,1 1-1 0 0,-1-1 1 0 0,0 0 0 0 0,-1 1-1 0 0,1-1 1 0 0,0 0 0 0 0,0 1-1 0 0,-1-1 1 0 0,1 0 0 0 0,0 1-1 0 0,-1-1-2 0 0,-52 79 427 0 0,45-72-398 0 0,-25 24 78 0 0,-30 43 144 0 0,62-74-244 0 0,1 0 0 0 0,-1 0 0 0 0,0 0 0 0 0,1 1 0 0 0,0-1 1 0 0,-1 0-1 0 0,1 0 0 0 0,0 0 0 0 0,-1 1 0 0 0,1-1 0 0 0,0 0 0 0 0,0 0 0 0 0,0 1 1 0 0,0-1-1 0 0,0 0 0 0 0,0 0 0 0 0,1 1 0 0 0,-1-1 0 0 0,0 0 0 0 0,1 0 0 0 0,-1 0 1 0 0,0 0-1 0 0,1 1 0 0 0,0-1 0 0 0,-1 0 0 0 0,1 0 0 0 0,0 0 0 0 0,-1 0 0 0 0,1 0 1 0 0,0 0-1 0 0,0 0 0 0 0,0-1 0 0 0,0 1 0 0 0,0 0 0 0 0,0 0 0 0 0,0-1 0 0 0,0 1 1 0 0,0 0-1 0 0,0-1 0 0 0,0 1 0 0 0,1-1 0 0 0,-1 0 0 0 0,0 1 0 0 0,0-1-7 0 0,61 5 396 0 0,-49-6-316 0 0,111-24 255 0 0,-115 23-676 0 0,8-5-3347 0 0,-2-6-6433 0 0,-12 9-966 0 0</inkml:trace>
  <inkml:trace contextRef="#ctx0" brushRef="#br0" timeOffset="930.538">1486 15 14603 0 0,'0'0'1374'0'0,"0"0"-310"0"0,0 0-213 0 0,0 0 69 0 0,0 0 86 0 0,0 0-25 0 0,0 0-150 0 0,0 0-168 0 0,0 0-96 0 0,0 0-21 0 0,0 0-3 0 0,0 0-40 0 0,6 10-48 0 0,40 95 970 0 0,39 217-378 0 0,-46-258-1035 0 0,-17-112 1454 0 0,1-20-1402 0 0,-12 26-42 0 0,3 2 0 0 0,1-1 1 0 0,2 2-1 0 0,1 0 0 0 0,2 2 0 0 0,2 0 0 0 0,1 1 0 0 0,20-22-22 0 0,-6 27-96 0 0,-36 31 63 0 0,-1 0 4 0 0,0 0-6 0 0,0 0 2 0 0,0 0-24 0 0,0 0-4 0 0,0 0-20 0 0,0 0-27 0 0,-27 0-2034 0 0,7 0-675 0 0,15 0-7071 0 0,5 0-1373 0 0</inkml:trace>
  <inkml:trace contextRef="#ctx0" brushRef="#br0" timeOffset="1518.423">1924 442 10530 0 0,'0'0'1690'0'0,"0"0"-239"0"0,0 0 4 0 0,0 0 79 0 0,0 0-50 0 0,0 0-197 0 0,0 0-247 0 0,0 0-190 0 0,0 0-165 0 0,0 0-136 0 0,0 0-107 0 0,0 0-90 0 0,0 0-55 0 0,19-2-39 0 0,96-11 543 0 0,-112 43-71 0 0,-42 39 279 0 0,35-64-968 0 0,0-1 0 0 0,0 0 0 0 0,1 1 0 0 0,-1 0 0 0 0,1 0 0 0 0,0 0 0 0 0,0 0-1 0 0,1 1 1 0 0,0-1 0 0 0,0 1 0 0 0,0-1 0 0 0,0 1 0 0 0,1 0 0 0 0,0 0 0 0 0,0 5-41 0 0,1-8 31 0 0,1 1 0 0 0,0-1 0 0 0,0 0 0 0 0,0 0 0 0 0,0 0 0 0 0,0 0 0 0 0,1 0 0 0 0,-1 0 0 0 0,1 0 0 0 0,0 0 0 0 0,0 0 0 0 0,0-1 0 0 0,0 1 0 0 0,0-1 0 0 0,1 0 0 0 0,-1 1 0 0 0,1-1 0 0 0,0 0 0 0 0,-1 0 0 0 0,1-1 0 0 0,0 1 0 0 0,0-1-1 0 0,0 1 1 0 0,0-1 0 0 0,0 0 0 0 0,1 0 0 0 0,-1 0 0 0 0,0 0 0 0 0,0-1 0 0 0,1 0 0 0 0,-1 1 0 0 0,0-1 0 0 0,1 0 0 0 0,1-1-31 0 0,52-26-727 0 0,-40 11-3196 0 0,-2 0-4771 0 0,-8 9-3008 0 0</inkml:trace>
</inkml:ink>
</file>

<file path=ppt/ink/ink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5T15:57:48.950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1573,'226'-131,"-186"104,51-31,-4-4,-2-3,-2-5,-4-2,-4-5,-2-2,6-17,-72 87,0 2,-1-1,0 0,0 0,0 0,-1-1,-1 1,1-1,-1-1,-1 1,0 0,0-1,-1 0,0 1,-1-1,0 0,0-7,-1 17,0-1,0 1,0-1,0 1,-1-1,1 1,0-1,0 1,0-1,-1 1,1-1,0 1,-1-1,1 1,0-1,-1 1,1 0,-1-1,1 1,-1 0,1-1,-1 1,1 0,-1 0,1-1,-1 1,1 0,-1 0,1 0,-1 0,1 0,-1 0,1 0,-1 0,0 0,1 0,-1 0,1 0,-1 0,1 0,-1 0,1 1,-1-1,1 0,-1 0,1 1,-1-1,1 0,-1 1,1-1,0 0,-1 1,1-1,-1 1,1-1,0 0,0 1,-1-1,1 1,0-1,0 1,-1-1,1 1,0 0,0-1,0 1,0-1,0 1,0-1,-22 40,9 4,1 1,3 0,1 0,0 34,7-68,-9 165,7 1,14 104,0-6,-7-185,-4 1,-4-1,-3 1,-5-1,-4-1,-24 78,27-126,-3-1,-1 0,-2-2,-2 0,-17 22,27-44,0 0,-2-1,1-1,-2 0,0-1,-1 0,0-1,-1-1,0 0,-1-1,0-1,0-1,-12 4,21-10,0 1,0-1,0-1,0 0,0 0,0 0,0-1,0 0,0-1,0 0,-1 0,1 0,1-1,-1-1,0 1,0-1,1-1,0 1,-1-1,2 0,-1-1,0 0,1 0,0 0,0-1,0 0,1 0,0 0,0-1,0 0,1 0,0 0,1 0,-2-5,-1-14,1 0,2 0,1-1,1 1,1-1,1 1,1-1,2 1,0 0,2 0,1 0,1 1,1 0,1 0,1 1,6-6,10-31,3 2,3 1,2 2,3 1,1 2,24-21,-26 35,2 1,2 2,1 2,2 2,1 1,2 3,0 2,24-8,180-94,-250 126,1 0,0 1,-1-1,1 1,0-1,0 1,0 0,-1 0,2 0,-1 0,0 0,0 0,0 0,0 1,0-1,1 1,-1-1,0 1,1 0,-1 0,0 0,0 0,1 0,-1 1,0-1,0 1,1 0,-1-1,0 1,0 0,0 0,0 0,0 1,0-1,0 0,-1 1,1-1,0 1,-1-1,1 1,0 1,6 120,-9-88,3 202,-2-234,0 1,1 0,-1-1,1 1,0 0,0-1,0 1,1-1,-1 1,1-1,0 0,0 0,0 0,0 0,0 0,1 0,-1 0,1-1,0 0,0 1,0-1,0 0,0 0,0 0,1-1,-1 1,1-1,-1 0,1 0,-1 0,1 0,0-1,-1 0,1 1,0-1,0 0,-1-1,1 1,0-1,0 0,3-1,-1-1,1 0,-1 0,0 0,1-1,-2 0,1 0,0 0,-1-1,0 0,0 0,0-1,-1 1,0-1,0 0,0 0,-1 0,0 0,0-1,0 0,-1 1,0-1,-1 0,1-2,1-5,0 0,-2 0,1 0,-2 0,0 0,-1 0,0 0,-1 0,0 0,-1 0,-5-13,-1 8,0 1,-1 0,-1 0,0 1,-2 0,0 1,0 1,-2 0,1 1,-2 0,0 1,-17-10,-9 10,29 17</inkml:trace>
  <inkml:trace contextRef="#ctx0" brushRef="#br0" timeOffset="246.536">1778 2024,'-19'-48,"-2"-39,8-11,11 3,10 12,9 11,6 12,5 13,1 8,-4 7,-1 8,-4 9</inkml:trace>
  <inkml:trace contextRef="#ctx0" brushRef="#br0" timeOffset="897.006">3359 839,'-74'49,"-1"-2,3 4,1 2,3 4,-20 24,87-80,-1-1,1 1,-1 0,1 0,0 0,-1 0,1 0,0 0,0 0,0 0,0 0,0 0,0 1,0-1,0 0,1 1,-1-1,0 0,1 1,-1-1,1 1,0-1,-1 1,1-1,0 1,0-1,0 1,0 0,0-1,0 1,0-1,1 1,-1-1,1 1,-1-1,1 1,-1-1,1 0,0 1,0-1,-1 0,1 1,0-1,0 0,1 0,-1 0,0 0,0 0,0 0,1 0,97 19,-93-21,0 0,0 1,0 0,0 0,0 0,0 0,-1 1,1 0,0 0,0 1,-1 0,1 0,-1 0,1 0,-1 1,0 0,0 0,0 1,0-1,-1 1,1 0,-1 0,0 1,0-1,-1 1,0 0,1 0,-1 0,-1 0,1 0,-1 2,-3 2,0 1,-1-1,0 1,-1-1,0 0,-1 0,0 0,0 0,-1-1,0 0,0 0,-1 0,0 0,-1-1,0 0,0 0,0-1,0 0,-1 0,-8 3,-206 169,208-167</inkml:trace>
  <inkml:trace contextRef="#ctx0" brushRef="#br0" timeOffset="1419.915">3528 980,'-3'17,"0"1,2-1,0 1,0 0,2-1,0 1,1 0,1-1,0 0,2 1,2 6,-7-23,1 1,-1-1,1 0,-1 1,1-1,-1 0,1 0,0 0,0 1,-1-1,1 0,0 0,0 0,0 0,0 0,0 0,1-1,-1 1,0 0,0-1,0 1,1 0,-1-1,0 0,1 1,-1-1,1 0,-1 1,0-1,1 0,-1 0,1 0,-1 0,0-1,1 1,-1 0,0-1,1 1,-1 0,0-1,1 0,-1 1,0-1,0 0,0 1,0-1,1 0,-1-1,45-53,90-197,-52 103,-83 148,0 0,-1 0,1 0,0 0,1 0,-1 0,0 0,0 0,0 0,1 0,-1 0,0 1,1-1,-1 1,0-1,1 1,-1-1,1 1,-1 0,1 0,-1 0,1 0,-1 0,1 0,-1 0,1 0,-1 0,1 1,-1-1,1 1,-1-1,0 1,1-1,-1 1,0 0,1 0,-1 0,0 0,0 0,0 0,0 0,0 0,0 0,0 0,0 1,0-1,-1 0,1 0,0 1,-1-1,1 1,34 77,-34-75,26 87,-5 1,8 79,-24-135,4 18,-3 0,-2 1,-2-1,-3 1,-2-1,-3 1,-2-1,-2 0,-3-1,-2 0,-2-1,-14 30,-20-16,49-65,-1 1,0-1,0 0,0 0,0 0,-1 0,1-1,0 1,0 0,0-1,-1 0,1 1,0-1,0 0,-1 0,1 0,0-1,-1 1,1 0,0-1,0 0,0 1,-1-1,1 0,0 0,0 0,0 0,1-1,-1 1,0 0,0-1,1 0,-1 1,0-2,-9-11,2-1,0 0,1-1,0 0,1 0,1-1,0 1,2-1,0-1,1 1,0 0,1-18,0 24,-5-45,2-1,3 0,3 0,2 0,2 1,3-1,2 1,3 1,16-44,-13 54,-3 8</inkml:trace>
  <inkml:trace contextRef="#ctx0" brushRef="#br0" timeOffset="1752.095">4544 359,'-51'33,"1"3,2 1,2 3,1 1,-10 16,48-50,3-4,0 1,0-1,0 1,0-1,1 1,-1 0,1 1,0-1,0 1,1-1,-1 1,1 0,0 0,0 0,1 0,-1 0,1 0,1 0,-1 5,2-8,1 1,-1-1,1 0,0 0,0 0,0 0,1 0,-1-1,0 1,1 0,-1-1,1 0,-1 0,1 0,-1 0,1 0,0 0,0 0,-1-1,1 0,0 1,0-1,0 0,0 0,-1-1,2 1,0 0,212-21,-213 20,1 0,-1-1,1 1,0 0,0 0,0 0,0 1,0-1,0 1,0 0,0 0,0 0,0 1,0-1,0 1,0 0,0 0,-1 0,1 1,0 0,-1-1,1 1,-1 0,1 1,-1-1,0 0,0 1,0 0,0 0,-1 0,1 0,-1 0,1 1,-1-1,0 1,-1 3,1 0,-1 1,0-1,-1 1,0-1,0 1,-1-1,1 1,-2-1,1 0,-1 1,0-1,-1 0,1 0,-1 0,-1-1,1 1,-3 2,-85 109,91-118,-109 101,84-83</inkml:trace>
  <inkml:trace contextRef="#ctx0" brushRef="#br0" timeOffset="2004.133">4911 49,'0'43,"0"38,0 16,0 0,0-11,0-16,0-15,5-12,1-8,0-6,4-2,0-2,-2-5</inkml:trace>
  <inkml:trace contextRef="#ctx0" brushRef="#br0" timeOffset="2497.93">4600 529,'292'-76,"19"-21,-294 89,-1 0,-1-2,0 0,0 0,-1-2,0 0,-1 0,0-1,-1-1,-1 0,0-1,6-11,9-44,-26 69,0-1,0 0,0 0,0 0,-1 1,1-1,0 0,-1 0,1 0,-1 1,0-1,0 0,1 1,-1-1,0 1,0-1,-1 1,1-1,0 1,0 0,-1 0,1-1,-1 1,1 0,-1 0,1 0,-1 1,0-1,1 0,-1 1,0-1,1 1,-1-1,0 1,0 0,0 0,1 0,-3 0,-6 2,0 1,0 0,1 0,-1 1,1 1,0-1,0 2,0-1,0 1,1 0,0 1,1 0,0 0,0 1,0 0,1 0,0 0,0 1,1 0,0 0,-2 7,1-7,-1 1,1 0,1 0,0 0,0 1,1 0,0-1,1 2,1-1,-1 0,2 1,-1-1,2 1,0-1,0 1,1-1,0 1,1-1,0 1,1-1,0 0,1 0,0 0,1-1,0 0,1 1,0-2,0 1,7 6,-8-11,1-1,-1 0,1 0,0 0,1-1,-1 0,0 0,1 0,0-1,0 0,0 0,-1-1,1 0,1 0,-1-1,0 1,0-2,0 1,0-1,0 0,0 0,5-3,3 0,0-1,-1-1,0 0,0-1,-1-1,0 0,0-1,0 0,9-10,2-4</inkml:trace>
  <inkml:trace contextRef="#ctx0" brushRef="#br0" timeOffset="2884.63">5645 303,'-2'29,"23"-38,55-142,-73 146,4-9,0 0,1 0,0 1,1 0,0 1,1 0,0 1,1 0,4-3,-14 13,0 1,1 0,-1 0,0 0,0-1,1 1,-1 0,0 1,1-1,-1 0,0 0,0 0,1 1,-1-1,0 1,0-1,0 1,0-1,0 1,0 0,0-1,0 1,0 0,0 0,0 0,0 0,0 0,0 0,-1 0,1 0,0 0,-1 0,1 0,-1 1,1-1,-1 0,0 0,0 1,1-1,-1 0,0 0,0 1,0-1,0 0,0 0,-1 1,1-1,0 1,5 16,-4-16,0 0,0 0,0 0,0 0,1 0,-1 0,1 0,-1 0,1-1,0 1,0-1,0 1,-1-1,1 0,1 1,-1-1,0 0,0 0,0-1,0 1,1 0,-1-1,0 0,1 1,-1-1,0 0,1 0,-1 0,0 0,1-1,-1 1,0-1,1 1,-1-1,0 0,0 0,0 0,1 0,-1 0,83-57,-77 51,-5 4,60-39,-62 41,1 0,-1 0,1 0,-1 0,1 1,-1-1,1 0,0 1,-1 0,1-1,0 1,-1 0,1 0,0 0,0 0,-1 0,1 0,0 0,-1 1,1-1,0 1,-1-1,1 1,-1 0,1-1,0 1,-1 0,0 0,1 0,-1 0,0 0,1 1,-1-1,0 0,0 1,0-1,0 0,0 1,0 0,46 122,-33-104</inkml:trace>
  <inkml:trace contextRef="#ctx0" brushRef="#br0" timeOffset="3938.889">1637 3634,'6'69,"-5"-36,2-1,1 1,2-1,1 0,1 0,1-1,7 12,-15-41,-1 1,1 0,0-1,0 1,0-1,0 1,1-1,-1 1,1-1,-1 0,1 1,0-1,0 0,0 0,0-1,0 1,1 0,-1-1,0 1,1-1,-1 0,1 0,-1 0,1 0,0 0,-1 0,1-1,0 1,0-1,-1 0,1 0,0 0,0 0,0 0,-1-1,1 1,0-1,-1 0,1 0,0 0,-1 0,1 0,-1 0,1-1,1-1,4-8,0-1,-1 0,0 0,-1-1,0 0,-1 0,0-1,-1 1,-1-1,0 0,-1 0,0 0,-1 0,-1 0,0 0,-1 0,-1 0,0 0,0 0,-2 0,-3-10,6 14,-1 0,0-1,0 1,-1 0,0 1,-1-1,0 0,0 1,-1 0,0 0,-1 0,0 1,-1 0,1 0,-1 0,-1 1,0 0,0 0,0 1,-1 0,1 1,-1 0,-7-3,52 0,-13-7,0 0,-1-2,0 0,-2-2,0 0,-1-1,-1-1,-1-1,-1-1,12-22,-1 5,-1-1,-2-1,-3-2,-1 0,-2-1,-2 0,-2-1,-2-1,-2-1,-2 1,-2-1,-2-8,2 40,5 44,-8-20,386 897,-325-754,-6 3,-8 2,14 85,-55-208,-1 0,-2 0,-1 0,-1 1,-2 0,-2 0,-1 0,-1 0,-2-1,-2 1,-1-1,-1 0,-2-1,-9 23,16-51,1 0,-1 0,0 0,0 0,0 0,0 0,0-1,-1 1,0-1,0 0,0 0,0-1,0 1,0-1,-1 0,1 0,-1 0,0-1,1 1,-1-1,0-1,0 1,0 0,1-1,-1 0,0 0,0-1,0 1,0-1,0 0,1 0,-1-1,0 0,1 1,-1-1,1-1,0 1,0-1,0 0,0 0,0 0,0 0,1 0,-1-1,-1-3,-12-22,2-2,1 0,2-1,1 0,1 0,2-1,1-1,2 1,1-1,2 0,1 0,2 0,4-34,0 0,2 12</inkml:trace>
  <inkml:trace contextRef="#ctx0" brushRef="#br0" timeOffset="4533.395">3867 3267,'15'61,"5"8,-4 1,-2 0,-4 1,-3 0,-2 22,-4-83,-1 1,1-1,-2 0,0 0,0 0,-1 0,0 0,0 0,-1 0,-1 0,0-1,0 0,-1 0,0 0,0 0,-1-1,0 1,0-2,-2 2,7-8,-1 0,1 0,-1-1,0 1,1 0,-1 0,0-1,0 1,1-1,-1 0,0 1,0-1,1 0,-1 0,0 0,0 0,0-1,1 1,-1 0,0-1,0 1,1-1,-1 0,0 1,1-1,-1 0,1 0,-1 0,1 0,-1 0,1-1,0 1,-1 0,1-1,0 1,0-1,0 1,0-1,0 1,1-1,-1 0,0 1,0-2,-16-78,18 25,3 0,2 0,2 1,3 0,2 0,3 1,1 1,4 1,4-6,6-19,4 1,3 2,4 1,2 2,4 2,2 3,10-6,-48 57,-10 12,0-1,1 0,-1 1,1-1,0 1,-1 0,1 0,1 0,-1 0,0 0,1 1,-1-1,1 1,0 0,0 0,0 1,0-1,0 1,0 0,0 0,1 0,-1 1,0-1,4 1,-5 4,-1 0,1 0,-1 0,1 0,-1 1,-1-1,1 1,0-1,-1 1,0 0,0-1,-1 1,1 0,-1 0,0 0,0 0,-1-1,1 1,-1 0,0 0,-1-1,1 1,-2 1,3-4,-12 43,-2-1,-3 0,-1-1,-2-1,-1-1,-3-1,-10 12,-112 178,128-205,2-7</inkml:trace>
  <inkml:trace contextRef="#ctx0" brushRef="#br0" timeOffset="5498.879">4827 2533,'-48'57,"2"3,4 1,2 2,3 2,2 2,-2 14,14-5,23-74,0-1,0 0,0 1,0-1,0 1,0-1,0 1,0-1,1 1,-1-1,1 0,-1 1,1-1,-1 0,1 1,0-1,0 0,0 0,0 1,-1-1,2 0,-1 0,0 0,0 0,0 0,0-1,1 1,-1 0,0-1,1 1,-1 0,0-1,1 0,-1 1,1-1,-1 0,1 0,-1 0,0 1,1-2,-1 1,1 0,-1 0,1 0,-1-1,1 1,-1-1,0 1,1-1,14-5,0-1,0-1,-1-1,0 0,-1 0,0-2,-1 0,0 0,0-1,-2-1,1 0,-2 0,1-1,-2-1,0 1,3-10,2 4,133-232,-107 182,-39 70,0 0,0 0,-1 1,1-1,0 0,0 1,-1-1,1 1,-1-1,1 1,0-1,-1 1,1-1,-1 1,1-1,-1 1,1 0,-1-1,0 1,1 0,-1 0,0-1,0 1,1 0,-1 0,0-1,0 1,0 0,0 0,0 0,0-1,0 1,0 0,0 0,0-1,-1 1,1 0,0 0,-1 0,1 0,-2 59,1-47,0 1,1-1,0 0,1 0,0 0,1 1,0-1,1-1,1 1,-4-11,1 0,-1-1,0 1,1-1,0 1,-1-1,1 1,0-1,0 0,-1 1,1-1,0 0,1 1,-1-1,0 0,0 0,0 0,1 0,-1 0,0 0,1-1,-1 1,1 0,-1-1,1 1,-1-1,1 1,0-1,-1 0,1 0,-1 1,1-1,0 0,-1-1,1 1,-1 0,1 0,0-1,-1 1,1-1,-1 1,1-1,-1 0,1 1,-1-1,0 0,1 0,-1 0,1-1,54-64,112-292,-161 345,0 0,-2-1,0 0,0 0,-2 0,1-1,-2 1,0-1,-2 16,0-1,0 1,0 0,0 0,-1 0,1 0,0 0,0 0,-1 0,1-1,-1 1,1 0,-1 0,1-1,-1 1,1 0,-1-1,0 1,1 0,-1-1,0 1,0-1,0 1,1-1,-1 1,0-1,0 0,0 1,0-1,0 0,1 0,-1 0,0 1,0-1,0 0,0 0,0-1,0 1,0 0,0 0,0 0,1 0,-1-1,0 1,0 0,0-1,0 1,1-1,-1 1,0-1,0 1,1-1,-1 0,0 1,1-1,-1 0,1 0,-1 1,1-1,-1 0,1 0,-1 0,1 1,0-1,0 0,-1 0,1 0,0 0,0 0,0 0,-8 13,1 0,0 0,1 1,0 0,1 0,1 0,0 0,1 1,0 0,1 0,0 6,2-15,-1 0,1 0,1 0,-1 0,1 0,0 0,0 0,0 0,1-1,-1 1,1 0,1-1,-1 1,0-1,1 0,0 0,0 0,0 0,1 0,-1-1,1 0,0 1,0-1,0-1,0 1,1 0,-1-1,0 0,1 0,0 0,0-1,-1 0,1 0,0 0,0 0,0-1,0 0,0 0,1 0,88-16,-83 12,1 1,0 1,0-1,0 2,0 0,1 0,-1 1,0 1,12 1,-21-1,0 0,-1 0,1 0,0-1,0 1,0-1,-1 0,1 0,0 0,0 0,0 0,0-1,-1 1,1-1,0 0,0 1,-1-1,1-1,-1 1,1 0,-1-1,1 1,-1-1,0 0,1 0,-1 0,0 0,-1 0,1 0,0 0,0-1,-1 1,0 0,1-1,29-55,-3-1,-3-1,-2-2,12-52,-20 66,3-15,-3 0,-3 0,-2-1,-4-1,-2 0,-2 1,-4-1,-3 0,-8-38,-28-76,41 179,0-1,0 0,0 1,0-1,0 0,0 1,0-1,0 0,0 1,-1-1,1 1,0-1,0 0,-1 1,1-1,-1 1,1-1,0 1,-1-1,1 1,-1-1,1 1,-1-1,1 1,-1 0,1-1,-1 1,0 0,1-1,-1 1,1 0,-1 0,0 0,1 0,-1-1,0 1,1 0,-1 0,0 0,1 0,-1 1,0-1,1 0,-1 0,0 0,1 0,-1 1,0-1,-14 31,8 15,3 0,1 0,2 1,4 17,-2 8,0 0,4-1,3 0,3 0,2-1,4 0,3-1,3-1,21 40,-37-94,12 32,3 0,2-1,2-2,1 0,21 21,-49-68,-6-7</inkml:trace>
  <inkml:trace contextRef="#ctx0" brushRef="#br0" timeOffset="5650.959">5560 1912,'58'-14,"28"-6,5 2,-9 3,-13 5,-14 3,-16 4</inkml:trace>
  <inkml:trace contextRef="#ctx0" brushRef="#br0" timeOffset="5851.258">6464 2081,'9'0,"4"-5,-1-1</inkml:trace>
  <inkml:trace contextRef="#ctx0" brushRef="#br0" timeOffset="6122.306">6379 1489,'0'0</inkml:trace>
  <inkml:trace contextRef="#ctx0" brushRef="#br0" timeOffset="6373.491">6915 1545,'-34'55,"3"2,2 1,-8 25,34-77,0-1,1 1,-1-1,1 1,0 0,1 0,-1 0,1 0,1 0,-1 0,1 0,0 0,0 0,1 1,0-1,0 0,0 0,1 0,-1-1,1 1,1 0,-1-1,1 1,0-1,1 0,-1 0,1 0,0 0,0-1,0 1,1-1,3 2,-3-3,1 0,-1-1,1 0,0 0,-1-1,1 1,0-1,0-1,0 1,0-1,0 0,0 0,0-1,0 0,0 0,0 0,0-1,0 1,-1-1,1-1,-1 1,1-1,-1 0,0 0,0-1,0 0,-1 1,1-1,1-3,8-6,-1-2,0 0,-1-1,-1 0,0-1,-1 0,-1-1,3-8,55-187,-61 178</inkml:trace>
  <inkml:trace contextRef="#ctx0" brushRef="#br0" timeOffset="6638.846">7225 444,'4'181,"8"0,22 102,49 140,-81-413,1 10,1-1,1 1,0-1,2 0,0-1,1 1,5 6,8-15,-12-15</inkml:trace>
  <inkml:trace contextRef="#ctx0" brushRef="#br0" timeOffset="6882.189">7649 1432,'29'-9,"-1"0,0-3,-1 0,0-2,-1 0,0-2,-1-1,-1-1,12-13,-26 22,0-1,-1 0,0 0,-1-1,0 0,0-1,-2 0,1 0,0-5,-5 14,-1 0,1-1,-1 0,0 1,0-1,-1 0,1 1,-1-1,1 0,-1 0,-1 1,1-1,0 0,-1 0,0 1,0-1,0 0,0 1,0-1,-1 1,0 0,1-1,-1 1,-1 0,1 0,0 0,-1 0,1 0,-1 1,0-1,0 1,0 0,0 0,0 0,-2-1,-1 1,1-1,-1 1,0 0,0 0,0 1,0 0,0 0,0 0,0 1,0 0,-1 0,1 0,0 1,0 0,0 0,0 1,0 0,0 0,1 0,-1 0,0 1,1 0,0 0,0 1,0 0,0-1,-4 5,-3 3,0 1,1 0,0 1,1 0,0 0,1 1,0 0,2 1,-7 15,9-17,1 1,1 0,0 0,1 0,1 0,0 0,1 0,0 0,1 0,0 0,2 0,2 12,-3-19,0 0,0 0,0 0,1-1,0 1,0-1,0 0,1 1,0-2,0 1,1 0,0-1,0 0,0 0,0 0,1-1,0 0,0 0,0 0,0-1,1 0,-1 0,1 0,0-1,0 0,0 0,7-1,-1 1,1-2,-1 0,1 0,-1-1,0-1,1 0,-1-1,0-1,0 0,8-4,6-4</inkml:trace>
  <inkml:trace contextRef="#ctx0" brushRef="#br0" timeOffset="7143.663">8637 868,'-24'8,"0"1,1 0,0 2,1 1,0 1,1 1,0 0,2 2,-1 0,-11 14,29-28,1 0,-1-1,1 1,-1 0,1 0,0 0,0 1,0-1,0 0,0 0,0 1,0-1,1 0,-1 1,1-1,0 0,0 1,0-1,0 1,0-1,0 0,1 1,-1-1,1 0,0 1,-1-1,1 0,0 1,0-1,1 0,-1 0,0 0,1 0,-1 0,1-1,-1 1,1 0,0-1,0 1,0-1,0 0,0 1,0-1,103 41,-99-40,3 0,5 1,0 0,0 1,0 1,0 0,0 1,-1 1,0 0,-1 0,0 2,0-1,0 1,-1 1,1 1,-11-8,1 0,0-1,-1 1,0 0,0-1,0 1,0 0,0 0,-1 0,1 0,-1 0,0 0,0 0,0 0,0 0,0 0,-1 0,1 0,-1 0,0 0,0 0,0 0,0-1,0 1,-1 0,1-1,-1 1,-1 1,-59 66,-2-26,33-26</inkml:trace>
</inkml:ink>
</file>

<file path=ppt/ink/ink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17:44.5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468 52 1184 0 0,'0'0'1942'0'0,"0"0"-91"0"0,0 0 61 0 0,0 0 136 0 0,0 0 96 0 0,0 0-100 0 0,0 0-296 0 0,0 0-372 0 0,0 0-295 0 0,0 0-164 0 0,0 0-87 0 0,5 7 2703 0 0,10 41-1490 0 0,6 79-522 0 0,-5-39-871 0 0,-4 1 0 0 0,0 84-650 0 0,-23 42 364 0 0,11-216-394 0 0,0 1 0 0 0,0 0 1 0 0,0-1-1 0 0,0 1 0 0 0,-1 0 0 0 0,1-1 1 0 0,0 1-1 0 0,0 0 0 0 0,-1 0 0 0 0,1 0 1 0 0,0-1-1 0 0,0 1 0 0 0,-1 0 0 0 0,1 0 1 0 0,0 0-1 0 0,0-1 0 0 0,-1 1 0 0 0,1 0 1 0 0,0 0-1 0 0,-1 0 0 0 0,1 0 0 0 0,0 0 1 0 0,-1 0-1 0 0,1 0 0 0 0,0-1 0 0 0,-1 1 1 0 0,1 0-1 0 0,0 0 0 0 0,-1 0 0 0 0,1 1 1 0 0,0-1-1 0 0,-1 0 0 0 0,1 0 0 0 0,0 0 1 0 0,-1 0-1 0 0,1 0 0 0 0,0 0 0 0 0,0 0 1 0 0,-1 0-1 0 0,1 1 0 0 0,0-1 0 0 0,-1 0 1 0 0,1 0-1 0 0,0 0 0 0 0,0 1 0 0 0,-1-1 1 0 0,1 0-1 0 0,0 0 0 0 0,0 1 0 0 0,0-1 1 0 0,-1 0-1 0 0,1 1 0 0 0,0-1 0 0 0,0 0 1 0 0,0 1 29 0 0,-3-40-6452 0 0,3 27 282 0 0,0 4-4745 0 0</inkml:trace>
  <inkml:trace contextRef="#ctx0" brushRef="#br0" timeOffset="431.679">0 55 2961 0 0,'0'0'1600'0'0,"0"0"139"0"0,0 0 260 0 0,0 0 318 0 0,0 0 82 0 0,0 0-196 0 0,0 0-373 0 0,0 0-414 0 0,0 0-272 0 0,0 0-136 0 0,0 0-77 0 0,0 0-63 0 0,0 0-89 0 0,18-8 914 0 0,116-12 468 0 0,2 5 0 0 0,79 4-2161 0 0,274 10-75 0 0,-488 1-126 0 0,-1 0-63 0 0,0 0-112 0 0,0 0-195 0 0,-13 1-3166 0 0,-4 12-5873 0 0,12-8-2284 0 0</inkml:trace>
  <inkml:trace contextRef="#ctx0" brushRef="#br0" timeOffset="785.193">35 854 5793 0 0,'0'0'1854'0'0,"0"0"-234"0"0,0 0-38 0 0,0 0 64 0 0,0 0 1 0 0,0 0-164 0 0,0 0-283 0 0,0 0-309 0 0,0 0-292 0 0,0 0-122 0 0,0 0 16 0 0,0 0 109 0 0,-2 3 163 0 0,5 11 981 0 0,27-12 247 0 0,-21-2-1728 0 0,193-16 3106 0 0,204-56-1792 0 0,-226 57-2077 0 0,-156 15 150 0 0,-3-1-3365 0 0,-7-1-9341 0 0,-10 1 1061 0 0</inkml:trace>
  <inkml:trace contextRef="#ctx0" brushRef="#br0" timeOffset="1696.11">1265 597 7482 0 0,'0'0'2385'0'0,"0"0"-578"0"0,0 0-294 0 0,0 0-48 0 0,0 0-50 0 0,0 0-158 0 0,0 0-309 0 0,0 0-335 0 0,0 0-235 0 0,0 0-127 0 0,0 0-27 0 0,0 0 26 0 0,0 0 44 0 0,-3 2 30 0 0,-110 126 1996 0 0,-6 25-1446 0 0,159-198 2030 0 0,171-204-2380 0 0,-147 176-504 0 0,-59 91-61 0 0,-6 8 101 0 0,12 106 6 0 0,-10-128-57 0 0,0 0 0 0 0,1 1 0 0 0,-1-1 0 0 0,1 0 0 0 0,0 0 0 0 0,0 0 1 0 0,0 0-1 0 0,1-1 0 0 0,-1 1 0 0 0,1 0 0 0 0,0-1 0 0 0,0 0 0 0 0,0 0 0 0 0,1 0 0 0 0,-1 0 0 0 0,1 0 0 0 0,-1-1 0 0 0,1 1 0 0 0,0-1 0 0 0,0 0 1 0 0,0 0-1 0 0,0-1 0 0 0,0 1 0 0 0,1-1 0 0 0,-1 0 0 0 0,0 0 0 0 0,5 0-9 0 0,3-2 85 0 0,0 0 0 0 0,-1-2 0 0 0,1 1-1 0 0,0-1 1 0 0,-1-1 0 0 0,0 0 0 0 0,0 0 0 0 0,0-1 0 0 0,0-1 0 0 0,-1 0 0 0 0,0 0 0 0 0,0-1-1 0 0,0 0 1 0 0,-1-1 0 0 0,0 0 0 0 0,-1-1 0 0 0,0 1 0 0 0,0-2 0 0 0,-1 1 0 0 0,0-1 0 0 0,0 0-1 0 0,-1 0 1 0 0,3-10-85 0 0,-4 13-5 0 0,-1 0 0 0 0,0-1 0 0 0,-1 0-1 0 0,0 0 1 0 0,0 0 0 0 0,-1 0 0 0 0,0 0-1 0 0,0 0 1 0 0,-1-1 0 0 0,0 1 0 0 0,0-1-1 0 0,-1 1 1 0 0,0-1 0 0 0,-1-3 5 0 0,1 11-1099 0 0,-3-7 849 0 0,2 6-4223 0 0,2 1-4639 0 0,-1 1-3395 0 0</inkml:trace>
</inkml:ink>
</file>

<file path=ppt/ink/ink4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6:11.8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 0 7706 0 0,'0'0'5801'0'0,"0"0"-3177"0"0,0 0-1057 0 0,0 0-49 0 0,0 0-35 0 0,0 0-163 0 0,0 0-311 0 0,0 0-315 0 0,0 0-161 0 0,0 0-21 0 0,0 0-2 0 0,0 0-29 0 0,0 0-20 0 0,-2 8-48 0 0,-16 62 1281 0 0,14-12-1054 0 0,29-58-801 0 0,-1-25-1843 0 0,-15 6-7039 0 0,-6 12-3034 0 0</inkml:trace>
</inkml:ink>
</file>

<file path=ppt/ink/ink40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4:11.4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44 0 0 0,'0'0'368'0'0,"0"0"680"0"0,0 0 351 0 0,0 0 164 0 0,0 0 20 0 0,0 0-85 0 0,0 0-120 0 0,0 0-92 0 0,0 0-72 0 0,0 0-23 0 0,3 2 3955 0 0,3 4-2306 0 0,-7 27 2704 0 0,19-49-4575 0 0,37-52-541 0 0,-90 111 1149 0 0,5 19-1267 0 0,30-61-351 0 0,-1-1 0 0 0,1 1 0 0 0,-1-1 0 0 0,1 1 0 0 0,0-1 0 0 0,-1 1 0 0 0,1-1 0 0 0,0 1 0 0 0,-1 0 0 0 0,1-1 0 0 0,0 1 0 0 0,0 0-1 0 0,0-1 1 0 0,-1 1 0 0 0,1 0 0 0 0,0-1 0 0 0,0 1 0 0 0,0 0 0 0 0,0-1 0 0 0,0 1 0 0 0,0 0 0 0 0,0-1 0 0 0,1 1 0 0 0,-1 0 0 0 0,0-1 0 0 0,0 1 0 0 0,0-1 0 0 0,1 1-1 0 0,-1 0 1 0 0,0-1 0 0 0,1 1 0 0 0,-1-1 0 0 0,1 1 0 0 0,-1-1 0 0 0,0 1 0 0 0,1-1 0 0 0,-1 1 0 0 0,1-1 0 0 0,-1 1 0 0 0,1-1 0 0 0,-1 0 0 0 0,1 1 0 0 0,0-1-1 0 0,-1 0 1 0 0,1 1 0 0 0,-1-1 0 0 0,1 0 0 0 0,0 0 0 0 0,-1 0 0 0 0,1 0 0 0 0,0 1 0 0 0,-1-1 0 0 0,1 0 0 0 0,0 0 0 0 0,-1 0 0 0 0,1 0 0 0 0,0-1 0 0 0,-1 1 0 0 0,1 0-1 0 0,0 0 1 0 0,-1 0 0 0 0,1 0 0 0 0,0-1 0 0 0,-1 1 0 0 0,1 0 0 0 0,-1-1 0 0 0,1 1 0 0 0,-1 0 0 0 0,1-1 41 0 0,9 1-1129 0 0,2-1-4012 0 0,-3-2-7088 0 0</inkml:trace>
</inkml:ink>
</file>

<file path=ppt/ink/ink40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4:35.9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 96 0 0 0,'0'0'964'0'0,"0"0"263"0"0,0 0 201 0 0,0 0 275 0 0,0 0 267 0 0,0 0 112 0 0,0 0-59 0 0,0 0-175 0 0,0 0-246 0 0,0 0-222 0 0,0 0-194 0 0,1-15-168 0 0,2-65 1530 0 0,-3 80-1818 0 0,0 0-50 0 0,0 0-52 0 0,0 0-67 0 0,0 0-71 0 0,0 0-93 0 0,0 0-74 0 0,0 0-63 0 0,0 5 88 0 0,-17 69 51 0 0,-1 152-148 0 0,18-199-240 0 0,-2-5 3 0 0,2-1-1 0 0,0 1 1 0 0,1 0 0 0 0,1 0 0 0 0,1-1-1 0 0,1 0 1 0 0,1 1 0 0 0,1-1 0 0 0,0-1 0 0 0,2 1-1 0 0,5 8-13 0 0,-11-26 22 0 0,0 0-1 0 0,0-1 1 0 0,0 1 0 0 0,0 0-1 0 0,1-1 1 0 0,-1 1 0 0 0,1-1-1 0 0,0 0 1 0 0,0 0-1 0 0,0 0 1 0 0,0 0 0 0 0,0 0-1 0 0,0-1 1 0 0,0 1-1 0 0,1-1 1 0 0,-1 0 0 0 0,1 0-1 0 0,-1 0 1 0 0,1 0-1 0 0,-1-1 1 0 0,1 1 0 0 0,-1-1-1 0 0,1 0 1 0 0,-1 0-1 0 0,1 0 1 0 0,-1-1 0 0 0,1 1-1 0 0,-1-1 1 0 0,1 0-1 0 0,-1 0 1 0 0,1 0 0 0 0,-1-1-1 0 0,0 1 1 0 0,0-1-1 0 0,0 1 1 0 0,0-1 0 0 0,0 0-1 0 0,0 0 1 0 0,0-1-1 0 0,0 1 1 0 0,-1 0 0 0 0,1-1-1 0 0,-1 0 1 0 0,0 0-1 0 0,1-1-21 0 0,24-28 160 0 0,-1-2 0 0 0,-2 0 0 0 0,-1-2-1 0 0,10-22-159 0 0,-6 11 26 0 0,-13 72-465 0 0,4 43 367 0 0,-17-57 66 0 0,0 0 0 0 0,1 0 0 0 0,0 0 0 0 0,1 0-1 0 0,0 0 1 0 0,1 0 0 0 0,0-1 0 0 0,1 0-1 0 0,0 1 1 0 0,0-2 0 0 0,1 1 0 0 0,1-1-1 0 0,-1 0 1 0 0,1 0 0 0 0,1-1 0 0 0,0 0 0 0 0,0 0-1 0 0,1-1 1 0 0,-1 0 0 0 0,2 0 0 0 0,-1-1-1 0 0,1 0 1 0 0,3 1 6 0 0,-4-4 26 0 0,-1 0 0 0 0,0-1 0 0 0,1 0 0 0 0,-1-1 0 0 0,1 0 0 0 0,-1 0 1 0 0,1-1-1 0 0,0 0 0 0 0,-1 0 0 0 0,1-1 0 0 0,0 0 0 0 0,-1-1 0 0 0,1 0 0 0 0,-1 0 0 0 0,0-1 0 0 0,0 0 0 0 0,0 0 0 0 0,0-1 0 0 0,0 0 0 0 0,-1-1 0 0 0,0 1 0 0 0,0-1 0 0 0,0-1 0 0 0,0 1 1 0 0,-1-1-1 0 0,5-6-26 0 0,6-8 113 0 0,-2-1 1 0 0,0-1-1 0 0,-1-1 1 0 0,-2 0 0 0 0,0 0-1 0 0,-2-1 1 0 0,0 0-1 0 0,-2-1 1 0 0,0 0 0 0 0,-2-1-1 0 0,-1 1 1 0 0,-1-1 0 0 0,-1 0-1 0 0,-1 0 1 0 0,-2 0-1 0 0,-1-15-113 0 0,2 15 0 0 0,0 17-23 0 0,-1 0 0 0 0,0 0 1 0 0,0 1-1 0 0,0-1 0 0 0,-1 0 0 0 0,0 0 0 0 0,-1 0 0 0 0,0 0 0 0 0,-1 1 0 0 0,0-1 0 0 0,0 1 1 0 0,-2-4 22 0 0,4 11-124 0 0,1 1 1 0 0,-1 0-1 0 0,1 0 1 0 0,-1 0 0 0 0,1 0-1 0 0,-1 0 1 0 0,0 0-1 0 0,1 0 1 0 0,-1 0 0 0 0,1 0-1 0 0,-1 0 1 0 0,1 0-1 0 0,-1 0 1 0 0,1 0-1 0 0,-1 0 1 0 0,1 1 0 0 0,-1-1-1 0 0,1 0 1 0 0,-1 0-1 0 0,1 1 1 0 0,-1-1 0 0 0,1 0-1 0 0,0 1 1 0 0,-1-1-1 0 0,1 0 1 0 0,-1 1 0 0 0,1-1-1 0 0,0 0 1 0 0,-1 1-1 0 0,1-1 1 0 0,0 1 0 0 0,-1-1-1 0 0,1 1 1 0 0,0-1-1 0 0,0 1 1 0 0,0-1 0 0 0,-1 1-1 0 0,1-1 1 0 0,0 1-1 0 0,0-1 1 0 0,0 1-1 0 0,0-1 1 0 0,0 1 0 0 0,0-1-1 0 0,0 1 1 0 0,0-1-1 0 0,0 1 1 0 0,0-1 0 0 0,0 1-1 0 0,1 0 1 0 0,-1-1-1 0 0,0 1 1 0 0,0-1 0 0 0,0 1-1 0 0,1-1 1 0 0,-1 0-1 0 0,0 1 1 0 0,0-1 0 0 0,1 1-1 0 0,-1 0 124 0 0,0-1-140 0 0,-1 15-5301 0 0,1-3-6136 0 0</inkml:trace>
  <inkml:trace contextRef="#ctx0" brushRef="#br0" timeOffset="348.96">1179 557 16884 0 0,'0'0'1117'0'0,"0"0"-139"0"0,0 0 106 0 0,0 0 131 0 0,0 0-32 0 0,0 0-172 0 0,0 0-212 0 0,0 0-178 0 0,33-24-117 0 0,98-72-102 0 0,-71 42 139 0 0,-29-16 250 0 0,-31 69-792 0 0,1-1 0 0 0,-1 0-1 0 0,0 1 1 0 0,0-1 0 0 0,0 1-1 0 0,0-1 1 0 0,0 0 0 0 0,-1 1 0 0 0,1-1-1 0 0,-1 1 1 0 0,1-1 0 0 0,-1 1-1 0 0,1-1 1 0 0,-1 1 0 0 0,0-1-1 0 0,1 1 1 0 0,-1-1 0 0 0,0 1-1 0 0,0 0 1 0 0,0 0 0 0 0,0-1-1 0 0,0 1 1 0 0,-1 0 0 0 0,1 0-1 0 0,0 0 1 0 0,0 0 0 0 0,-1 0 0 0 0,1 0-1 0 0,-1 1 1 0 0,1-1 0 0 0,-1 0-1 0 0,1 1 1 0 0,-1-1 0 0 0,1 1-1 0 0,-1 0 1 0 0,1-1 0 0 0,-1 1-1 0 0,0 0 1 0 0,1 0 0 0 0,-1 0-1 0 0,1 0 1 0 0,-1 0 0 0 0,-1 1 1 0 0,-8 1-45 0 0,0 0 0 0 0,1 1 0 0 0,-1 0 0 0 0,1 1 0 0 0,0 0-1 0 0,0 1 1 0 0,0 0 0 0 0,1 1 0 0 0,0 0 0 0 0,0 0 0 0 0,0 1 0 0 0,1 0 0 0 0,0 0 0 0 0,0 1 0 0 0,1 0 0 0 0,0 1 0 0 0,0 0 0 0 0,1 0 0 0 0,0 0 0 0 0,1 0 0 0 0,0 1 0 0 0,0 0 0 0 0,-1 7 45 0 0,-10 93-39 0 0,16-106 53 0 0,0 0 0 0 0,1 0-1 0 0,0 1 1 0 0,0-1 0 0 0,0 0 0 0 0,1-1 0 0 0,-1 1-1 0 0,1 0 1 0 0,0 0 0 0 0,0-1 0 0 0,0 1 0 0 0,0-1-1 0 0,1 1 1 0 0,0-1 0 0 0,-1 0 0 0 0,1 0 0 0 0,0 0 0 0 0,0 0-1 0 0,1-1 1 0 0,-1 1 0 0 0,1-1 0 0 0,-1 0 0 0 0,1 0-1 0 0,0 0 1 0 0,0-1 0 0 0,-1 1 0 0 0,1-1 0 0 0,1 0-14 0 0,117 19 488 0 0,43-41-644 0 0,-86-5-1405 0 0,-46 14-3687 0 0,-14 6-1202 0 0,-7 1-5801 0 0</inkml:trace>
</inkml:ink>
</file>

<file path=ppt/ink/ink40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6:14.1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497 49 4169 0 0,'0'0'1876'0'0,"0"0"-727"0"0,0 0-161 0 0,0 0 273 0 0,0 0 396 0 0,0 0 256 0 0,0 0-53 0 0,0 0-283 0 0,0 0-359 0 0,0 0-293 0 0,0 0-210 0 0,-8-8-143 0 0,-25-24-74 0 0,-18 23 1142 0 0,43 11-1381 0 0,-20 4 78 0 0,-1 1 0 0 0,1 2 0 0 0,0 1 0 0 0,1 1 0 0 0,0 1 0 0 0,1 2 0 0 0,0 0 0 0 0,1 2 0 0 0,1 1 0 0 0,0 0 1 0 0,1 2-1 0 0,1 2-337 0 0,18-19 27 0 0,-1 1 0 0 0,1 0 0 0 0,0 0 0 0 0,1 0 0 0 0,-1 0 0 0 0,0 1 0 0 0,1-1 0 0 0,0 1 1 0 0,0 0-1 0 0,0 0 0 0 0,0 0 0 0 0,1 1 0 0 0,-1-1 0 0 0,1 1 0 0 0,0-1 0 0 0,1 1 0 0 0,-1-1 1 0 0,1 1-1 0 0,0 0 0 0 0,0 0 0 0 0,0 0 0 0 0,1 0 0 0 0,0 0 0 0 0,0 0 0 0 0,0 0 0 0 0,0 0 0 0 0,1 0 1 0 0,0 0-1 0 0,0-1 0 0 0,0 1 0 0 0,1 0 0 0 0,-1 0 0 0 0,1-1 0 0 0,2 5-27 0 0,8-1 52 0 0,0 0 0 0 0,1 0 1 0 0,-1-1-1 0 0,1 0 0 0 0,1-2 0 0 0,-1 1 0 0 0,1-1 0 0 0,0-1 1 0 0,0-1-1 0 0,0 0 0 0 0,1-1 0 0 0,-1 0 0 0 0,1-1 0 0 0,-1-1 1 0 0,1 0-1 0 0,-1-1 0 0 0,6-1-52 0 0,-15 2 4 0 0,20 1-211 0 0,1-2 0 0 0,-1 0 0 0 0,0-2 1 0 0,0-1-1 0 0,-1 0 0 0 0,1-2 0 0 0,-1-1 0 0 0,0-1 0 0 0,21-11 207 0 0,3-6-2721 0 0,-12 6-1522 0 0,-1 1-5659 0 0,-23 10 496 0 0</inkml:trace>
  <inkml:trace contextRef="#ctx0" brushRef="#br0" timeOffset="424.681">1022 38 10738 0 0,'0'0'2050'0'0,"0"0"-259"0"0,0 0-88 0 0,0 0-2 0 0,0 0-140 0 0,0 0-307 0 0,0 0-287 0 0,0 0-237 0 0,0 0-165 0 0,0 0-76 0 0,0 0-44 0 0,0 0-20 0 0,0 0-15 0 0,-26 13-10 0 0,-81 44-40 0 0,93-49-229 0 0,0-1-1 0 0,1 2 0 0 0,0 0 0 0 0,0 0 0 0 0,1 2 0 0 0,0-1 0 0 0,1 1 0 0 0,-7 10-130 0 0,4-6 92 0 0,8-10-70 0 0,1 0 0 0 0,-1 1 0 0 0,1 0 0 0 0,1 0 0 0 0,-1 0 0 0 0,1 0 0 0 0,0 1 0 0 0,0 0 0 0 0,1 0 0 0 0,0 0 0 0 0,0 0 0 0 0,1 0 0 0 0,0 1 0 0 0,0-1 0 0 0,0 1 0 0 0,1 0 0 0 0,0-1 0 0 0,1 1 0 0 0,0 0 0 0 0,0-1 0 0 0,1 5-22 0 0,2-8 29 0 0,0 0-1 0 0,1 0 1 0 0,-1 0-1 0 0,1-1 0 0 0,0 1 1 0 0,0-1-1 0 0,0 0 0 0 0,1 0 1 0 0,-1 0-1 0 0,1-1 1 0 0,-1 1-1 0 0,1-1 0 0 0,0 0 1 0 0,0-1-1 0 0,0 1 0 0 0,0-1 1 0 0,0 0-1 0 0,0 0 1 0 0,1 0-1 0 0,-1-1 0 0 0,0 0 1 0 0,0 0-1 0 0,0 0 0 0 0,1-1 1 0 0,-1 0-1 0 0,0 0 0 0 0,0 0 1 0 0,0 0-1 0 0,0-1 1 0 0,0 0-1 0 0,0 0 0 0 0,-1 0 1 0 0,5-4-29 0 0,18-7 109 0 0,-2-1 0 0 0,0-2 0 0 0,-1 0 0 0 0,0-1 0 0 0,-2-2 0 0 0,0-1 0 0 0,-1 0 1 0 0,-1-1-1 0 0,-1-1 0 0 0,0-1 0 0 0,13-25-109 0 0,48-62 295 0 0,-80 111-295 0 0,0-1 0 0 0,0 1 0 0 0,0-1 0 0 0,0 0 0 0 0,0 1 0 0 0,0-1 0 0 0,0 0 0 0 0,0 1 0 0 0,1-1 0 0 0,-1 0 0 0 0,0 1 0 0 0,0-1 0 0 0,0 0 0 0 0,1 1 0 0 0,-1-1 0 0 0,0 0 0 0 0,0 1 0 0 0,1-1 0 0 0,-1 0 0 0 0,0 0 0 0 0,1 0 0 0 0,-1 1 0 0 0,0-1 0 0 0,1 0 0 0 0,-1 0 0 0 0,0 0 0 0 0,1 0 0 0 0,-1 1 0 0 0,0-1 0 0 0,1 0 0 0 0,-1 0 0 0 0,1 0 0 0 0,-1 0 0 0 0,0 0 0 0 0,1 0 0 0 0,-1 0 0 0 0,0 0 0 0 0,1 0 0 0 0,-1 0 0 0 0,1 0 0 0 0,-1 0 0 0 0,0-1 0 0 0,1 1 0 0 0,-1 0 0 0 0,0 0 0 0 0,1 0 0 0 0,-1 0 0 0 0,0-1 0 0 0,1 1 0 0 0,-1 0 0 0 0,0 0 0 0 0,1-1 0 0 0,-1 1 1 0 0,0 0-1 0 0,0 0 0 0 0,1-1 0 0 0,-1 1 0 0 0,0 0 0 0 0,0-1 0 0 0,0 1 0 0 0,4 14-15 0 0,6 27-80 0 0,-9-35 13 0 0,0-1-1 0 0,0 1 1 0 0,0 0 0 0 0,0 0 0 0 0,1-1-1 0 0,0 1 1 0 0,0-1 0 0 0,1 1 0 0 0,-1-1-1 0 0,1 0 1 0 0,1 0 0 0 0,-1 0 0 0 0,1 0-1 0 0,-1-1 1 0 0,1 1 0 0 0,0-1 0 0 0,4 2 82 0 0,107 38-6143 0 0,-100-41 3769 0 0,3 1-5211 0 0,-6-4-3974 0 0</inkml:trace>
</inkml:ink>
</file>

<file path=ppt/ink/ink40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6:15.5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0 354 9234 0 0,'0'0'2319'0'0,"0"0"-293"0"0,0 0-63 0 0,0 0 31 0 0,0 0-81 0 0,0 0-247 0 0,0 0-358 0 0,0 0-311 0 0,0 0-206 0 0,0 0-110 0 0,0 0-32 0 0,0 0-36 0 0,0 0-39 0 0,10-13-71 0 0,32-41-83 0 0,16-49 815 0 0,14 1-984 0 0,-68 134-874 0 0,-4-13 628 0 0,-1-15-6 0 0,0 1-1 0 0,0-1 1 0 0,1 0 0 0 0,0 0 0 0 0,0 0 0 0 0,0 1 0 0 0,1-1 0 0 0,-1 0 0 0 0,1 0 0 0 0,0 0-1 0 0,0 0 1 0 0,0 0 0 0 0,1 0 0 0 0,0 0 0 0 0,-1 0 0 0 0,1 0 0 0 0,0-1 0 0 0,1 1-1 0 0,-1-1 1 0 0,1 1 0 0 0,0-1 0 0 0,2 2 1 0 0,2-1 57 0 0,0 0-1 0 0,0-1 1 0 0,1 0-1 0 0,0-1 1 0 0,-1 1 0 0 0,1-2-1 0 0,0 1 1 0 0,0-1-1 0 0,0 0 1 0 0,0-1 0 0 0,0 1-1 0 0,0-2 1 0 0,0 1-1 0 0,0-1 1 0 0,0 0 0 0 0,0-1-1 0 0,0 0 1 0 0,0 0-1 0 0,-1-1 1 0 0,1 0 0 0 0,-1 0-1 0 0,0-1 1 0 0,4-2-57 0 0,6-1 100 0 0,0-1 0 0 0,-1-1 0 0 0,0 0 0 0 0,-1-1 0 0 0,0 0 1 0 0,0-2-1 0 0,-2 1 0 0 0,1-2 0 0 0,-1 0 0 0 0,7-10-100 0 0,-3 4-2 0 0,-15 17-24 0 0,1 0 1 0 0,-1 0-1 0 0,0 0 1 0 0,0 0-1 0 0,0-1 1 0 0,0 1-1 0 0,0-1 1 0 0,0 1-1 0 0,0-1 1 0 0,-1 0 0 0 0,0 0-1 0 0,1 0 1 0 0,-1 0-1 0 0,0 0 1 0 0,0 0-1 0 0,-1 0 1 0 0,1 0-1 0 0,-1 0 1 0 0,1 0-1 0 0,-1 0 1 0 0,0 0 0 0 0,0-1-1 0 0,-1 0 26 0 0,-10-3-3146 0 0,5 4-3642 0 0,3 2-5861 0 0</inkml:trace>
</inkml:ink>
</file>

<file path=ppt/ink/ink40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6:40.7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42 729 5889 0 0,'0'0'1505'0'0,"0"0"-256"0"0,0 0-29 0 0,0 0 161 0 0,0 0 216 0 0,0 0 101 0 0,0 0-151 0 0,0 0-261 0 0,0 0-281 0 0,0 0-246 0 0,0 0-167 0 0,0 0-81 0 0,0 0-38 0 0,-2-2-16 0 0,2 2-430 0 0,0 0 1 0 0,0 1-1 0 0,1-1 1 0 0,-1 1 0 0 0,0-1-1 0 0,0 0 1 0 0,0 1 0 0 0,0-1-1 0 0,0 0 1 0 0,0 1 0 0 0,0-1-1 0 0,0 0 1 0 0,-1 1 0 0 0,1-1-1 0 0,0 0 1 0 0,0 1 0 0 0,0-1-1 0 0,0 0 1 0 0,0 1 0 0 0,-1-1-1 0 0,1 0 1 0 0,0 1-1 0 0,0-1 1 0 0,0 0 0 0 0,-1 0-1 0 0,1 1 1 0 0,0-1 0 0 0,0 0-1 0 0,-1 0 1 0 0,1 1 0 0 0,0-1-1 0 0,-1 0 1 0 0,1 0 0 0 0,0 0-1 0 0,-1 0 1 0 0,1 1 0 0 0,0-1-1 0 0,-1 0 1 0 0,1 0 0 0 0,0 0-1 0 0,-1 0 1 0 0,1 0-1 0 0,0 0 1 0 0,-1 0 0 0 0,1 0-1 0 0,0 0 1 0 0,-1 0 0 0 0,1 0-1 0 0,0 0 1 0 0,-1 0 0 0 0,1 0-1 0 0,0-1 1 0 0,-1 1 0 0 0,1 0-1 0 0,0 0 1 0 0,-1 0 0 0 0,1 0-1 0 0,0-1 1 0 0,-1 1-1 0 0,1 0-27 0 0,-4 19 329 0 0,-1-5-189 0 0,1 0 0 0 0,0 0 0 0 0,1 0 1 0 0,0 1-1 0 0,2-1 0 0 0,-1 1 1 0 0,2-1-1 0 0,0 1 0 0 0,0 0 0 0 0,2-1 1 0 0,2 15-141 0 0,-2-26 46 0 0,-1 0 1 0 0,0 0 0 0 0,1 0 0 0 0,0-1 0 0 0,0 1 0 0 0,0-1 0 0 0,0 1 0 0 0,0-1 0 0 0,0 0-1 0 0,1 1 1 0 0,-1-1 0 0 0,1 0 0 0 0,-1-1 0 0 0,1 1 0 0 0,0 0 0 0 0,0-1 0 0 0,0 0-1 0 0,0 1 1 0 0,0-1 0 0 0,0 0 0 0 0,0-1 0 0 0,0 1 0 0 0,0 0 0 0 0,0-1 0 0 0,1 0-1 0 0,-1 0 1 0 0,0 0 0 0 0,0 0 0 0 0,0 0 0 0 0,1-1 0 0 0,-1 1 0 0 0,0-1 0 0 0,0 0-1 0 0,0 0 1 0 0,0 0 0 0 0,0 0 0 0 0,0-1 0 0 0,0 1 0 0 0,0-1 0 0 0,0 0-47 0 0,11-12 77 0 0,-1 0 0 0 0,-1-1 0 0 0,0 0-1 0 0,-1-1 1 0 0,-1 0 0 0 0,0-1 0 0 0,-1 0 0 0 0,-1 0 0 0 0,-1-1 0 0 0,0 0 0 0 0,-1-1 0 0 0,-1 1 0 0 0,-1-1 0 0 0,-1 0 0 0 0,0 0 0 0 0,-2 0 0 0 0,0-1 0 0 0,-1 1 0 0 0,0 0 0 0 0,-2-3-77 0 0,1 18-33 0 0,0-1-1 0 0,0 1 1 0 0,0 0 0 0 0,-1 0 0 0 0,1 0 0 0 0,-1 1 0 0 0,0-1 0 0 0,0 0-1 0 0,0 1 1 0 0,0-1 0 0 0,-1 1 0 0 0,1-1 0 0 0,-1 1 0 0 0,0 0-1 0 0,0 0 1 0 0,0 1 0 0 0,0-1 0 0 0,-1 0 0 0 0,1 1 0 0 0,-1 0 0 0 0,0 0-1 0 0,1 0 1 0 0,-1 0 0 0 0,0 1 0 0 0,0 0 0 0 0,0-1 0 0 0,0 1 0 0 0,0 1-1 0 0,0-1 1 0 0,-1 1 0 0 0,1-1 0 0 0,0 1 0 0 0,0 0 0 0 0,0 1 0 0 0,-1-1-1 0 0,1 1 1 0 0,0 0 0 0 0,0 0 0 0 0,0 0 0 0 0,0 0 0 0 0,0 1 0 0 0,0-1-1 0 0,1 1 1 0 0,-1 0 0 0 0,0 0 0 0 0,1 1 0 0 0,-1-1 0 0 0,0 2 33 0 0,-12 6-143 0 0,10-7 110 0 0,0 1-1 0 0,0-1 1 0 0,0 1 0 0 0,1 0-1 0 0,-1 1 1 0 0,1-1 0 0 0,0 1-1 0 0,1 0 1 0 0,-1 0 0 0 0,1 1-1 0 0,0-1 1 0 0,0 1 0 0 0,0 0-1 0 0,1 0 1 0 0,0 1 33 0 0,3-6 0 0 0,-1 0-1 0 0,1-1 1 0 0,0 1 0 0 0,0 0 0 0 0,0 0-1 0 0,0 0 1 0 0,0 0 0 0 0,0 0-1 0 0,1-1 1 0 0,-1 1 0 0 0,0 0 0 0 0,0 0-1 0 0,0 0 1 0 0,1-1 0 0 0,-1 1 0 0 0,1 0-1 0 0,-1 0 1 0 0,0-1 0 0 0,1 1 0 0 0,-1 0-1 0 0,1-1 1 0 0,0 1 0 0 0,-1 0-1 0 0,1-1 1 0 0,-1 1 0 0 0,1-1 0 0 0,0 1-1 0 0,-1-1 1 0 0,1 1 0 0 0,0-1 0 0 0,0 0-1 0 0,-1 1 1 0 0,1-1 0 0 0,0 0 0 0 0,0 1-1 0 0,0-1 1 0 0,0 0 0 0 0,-1 0-1 0 0,1 0 1 0 0,0 0 0 0 0,0 0 0 0 0,0 0-1 0 0,0 0 1 0 0,0 0 0 0 0,-1 0 0 0 0,1 0-1 0 0,0-1 1 0 0,0 1 0 0 0,0 0 0 0 0,44-8 400 0 0,-16-9-175 0 0,-1-2 1 0 0,0 0 0 0 0,-1-2 0 0 0,-1-1 0 0 0,-1-1 0 0 0,-2-1-1 0 0,0-1 1 0 0,-1-1 0 0 0,10-17-226 0 0,-11 13 68 0 0,-1-1-1 0 0,-2 0 1 0 0,-1-2-1 0 0,-2 0 1 0 0,-1-1-1 0 0,-1 0 1 0 0,-2-1 0 0 0,-2 0-1 0 0,5-33-67 0 0,-13 37-20 0 0,-1 18-180 0 0,2 28-53 0 0,86 315 175 0 0,-44-169 75 0 0,-13-61 10 0 0,-4 1 1 0 0,-5 1-1 0 0,-4 1 0 0 0,-5 1 1 0 0,-2 39-8 0 0,-10-114 8 0 0,-2 0 0 0 0,0-1 0 0 0,-2 1 1 0 0,-1-1-1 0 0,-1 1 0 0 0,-2-1 0 0 0,-6 18-8 0 0,11-37 21 0 0,-1 1-1 0 0,0-1 1 0 0,0 0-1 0 0,0 0 0 0 0,-1-1 1 0 0,-1 1-1 0 0,1-1 1 0 0,-1 0-1 0 0,-1 0 1 0 0,0 0-1 0 0,0-1 1 0 0,0 0-1 0 0,-1 0 1 0 0,0 0-1 0 0,0-1 1 0 0,-1 0-1 0 0,1 0 1 0 0,-1-1-1 0 0,-1 0 1 0 0,1-1-1 0 0,-1 0 1 0 0,0 0-1 0 0,1-1 1 0 0,-2 0-1 0 0,-7 2-20 0 0,14-5 7 0 0,-1 0-1 0 0,1 1 0 0 0,0-2 0 0 0,-1 1 1 0 0,1 0-1 0 0,0 0 0 0 0,0-1 1 0 0,-1 0-1 0 0,1 0 0 0 0,0 0 1 0 0,0 0-1 0 0,0 0 0 0 0,0-1 1 0 0,0 1-1 0 0,0-1 0 0 0,0 0 0 0 0,0 0 1 0 0,1 0-1 0 0,-1 0 0 0 0,1 0 1 0 0,-1-1-1 0 0,1 1 0 0 0,0-1 1 0 0,0 1-1 0 0,0-1 0 0 0,0 0 1 0 0,1 0-1 0 0,-1 0 0 0 0,1 0 1 0 0,0 0-7 0 0,-4-11 11 0 0,0 1 0 0 0,2-1 0 0 0,-1 0 1 0 0,2 0-1 0 0,0 0 0 0 0,1-1 0 0 0,0 1 1 0 0,1 0-1 0 0,1-1 0 0 0,0 1 0 0 0,1 0 1 0 0,0 0-1 0 0,1 0 0 0 0,1 0 0 0 0,0 0 1 0 0,6-10-12 0 0,11-28-114 0 0,4 1 1 0 0,1 2 0 0 0,2 1-1 0 0,3 1 1 0 0,1 1-1 0 0,3 2 1 0 0,1 1 0 0 0,2 2-1 0 0,10-5 114 0 0,8 1-1539 0 0,-16 20-6888 0 0,-34 20-3481 0 0</inkml:trace>
</inkml:ink>
</file>

<file path=ppt/ink/ink40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6:42.6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1 636 10018 0 0,'0'0'1877'0'0,"0"0"-126"0"0,0 0-75 0 0,0 0 11 0 0,0 0-52 0 0,0 0-236 0 0,0 0-247 0 0,0 0-214 0 0,0 0-215 0 0,0 0-142 0 0,0 0-93 0 0,0-5-53 0 0,50-96 1603 0 0,-8 36-1384 0 0,10-17-106 0 0,3 2-1 0 0,50-54-547 0 0,-97 125 69 0 0,-8 9-65 0 0,0 1-1 0 0,0-1 1 0 0,0 0 0 0 0,0 1-1 0 0,0-1 1 0 0,1 1 0 0 0,-1-1-1 0 0,0 0 1 0 0,0 1 0 0 0,0-1-1 0 0,0 0 1 0 0,0 1 0 0 0,1-1-1 0 0,-1 0 1 0 0,0 1 0 0 0,0-1-1 0 0,0 0 1 0 0,1 1 0 0 0,-1-1-1 0 0,0 0 1 0 0,0 1 0 0 0,1-1-1 0 0,-1 0 1 0 0,0 0 0 0 0,1 0 0 0 0,-1 1-1 0 0,0-1 1 0 0,1 0 0 0 0,-1 0-1 0 0,1 0 1 0 0,-1 0 0 0 0,0 0-1 0 0,1 1 1 0 0,-1-1 0 0 0,0 0-1 0 0,1 0 1 0 0,-1 0 0 0 0,1 0-1 0 0,-1 0 1 0 0,0 0 0 0 0,1 0-1 0 0,-1 0 1 0 0,1-1 0 0 0,-1 1-1 0 0,0 0 1 0 0,1 0 0 0 0,-1 0-4 0 0,14 99 157 0 0,4 66-45 0 0,-18-164-110 0 0,0 0 0 0 0,0 0 0 0 0,0 0 0 0 0,0 0-1 0 0,1 0 1 0 0,-1 0 0 0 0,0 0 0 0 0,0 0 0 0 0,1 0 0 0 0,-1 0 0 0 0,1 0 0 0 0,-1 0-1 0 0,1 0 1 0 0,-1 0 0 0 0,1 0 0 0 0,-1 0 0 0 0,1-1 0 0 0,0 1 0 0 0,-1 0 0 0 0,1 0-1 0 0,0-1 1 0 0,0 1 0 0 0,0-1 0 0 0,0 1 0 0 0,-1 0 0 0 0,1-1 0 0 0,0 0 0 0 0,0 1-1 0 0,0-1 1 0 0,0 0 0 0 0,0 1 0 0 0,0-1 0 0 0,0 0 0 0 0,0 0 0 0 0,0 0-1 0 0,0 0 1 0 0,0 0 0 0 0,0 0 0 0 0,0 0 0 0 0,0 0 0 0 0,0 0 0 0 0,0 0 0 0 0,0-1-1 0 0,0 1 1 0 0,0 0 0 0 0,0-1 0 0 0,0 1 0 0 0,0-1 0 0 0,0 1 0 0 0,1-1-2 0 0,40-41 121 0 0,-32 31-124 0 0,201-247 101 0 0,-115 127-70 0 0,-89 120-25 0 0,-3 14-90 0 0,-20 445 221 0 0,16-345-2434 0 0,8-99-755 0 0,6-4-3646 0 0,-11 0 2536 0 0,1 0-7004 0 0</inkml:trace>
  <inkml:trace contextRef="#ctx0" brushRef="#br0" timeOffset="276.258">1094 316 13987 0 0,'0'0'3469'0'0,"0"0"-1888"0"0,0 0-627 0 0,0 0 39 0 0,0 0 56 0 0,0 0-66 0 0,0 0-175 0 0,0 0-248 0 0,0 0-221 0 0,0 0-158 0 0,0 0-93 0 0,-20 33-75 0 0,-58 102-51 0 0,58-78-260 0 0,29-29-2967 0 0,13-23-8198 0 0,-16-5 1522 0 0</inkml:trace>
</inkml:ink>
</file>

<file path=ppt/ink/ink40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6:31.3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349 558 8802 0 0,'0'0'1422'0'0,"0"0"-118"0"0,0 0 99 0 0,0 0 244 0 0,0 0 152 0 0,0 0-112 0 0,0 0-339 0 0,0 0-298 0 0,0 0-233 0 0,0 0-169 0 0,0 0-108 0 0,-20-5-123 0 0,-67-12-68 0 0,84 17-325 0 0,0 0 1 0 0,0 0-1 0 0,0 0 0 0 0,0 0 0 0 0,1 0 1 0 0,-1 1-1 0 0,0-1 0 0 0,0 1 1 0 0,0 0-1 0 0,1-1 0 0 0,-1 1 1 0 0,0 1-1 0 0,1-1 0 0 0,-1 0 0 0 0,1 1 1 0 0,-1-1-1 0 0,1 1 0 0 0,0 0 1 0 0,-1 0-1 0 0,1 0 0 0 0,0 0 0 0 0,-1 1-24 0 0,-6 6 129 0 0,-11 10 76 0 0,1 0 1 0 0,1 1-1 0 0,1 1 0 0 0,0 1 1 0 0,2 0-1 0 0,1 1 0 0 0,-3 7-205 0 0,12-19 51 0 0,-1 0-1 0 0,2 0 0 0 0,-1 1 0 0 0,2-1 0 0 0,0 1 1 0 0,0 0-1 0 0,1 0 0 0 0,0 1 0 0 0,1-1 0 0 0,1 0 1 0 0,0 0-1 0 0,0 1 0 0 0,1-1 0 0 0,2 9-50 0 0,1-15 38 0 0,0 0 1 0 0,0 0-1 0 0,1 0 0 0 0,0-1 0 0 0,0 1 0 0 0,0-1 1 0 0,1 0-1 0 0,0-1 0 0 0,-1 0 0 0 0,2 0 0 0 0,-1 0 1 0 0,0 0-1 0 0,1-1 0 0 0,0 0 0 0 0,-1 0 0 0 0,1-1 1 0 0,0 0-1 0 0,0 0 0 0 0,1-1 0 0 0,-1 0 0 0 0,0 0 1 0 0,0-1-1 0 0,1 0 0 0 0,-1 0 0 0 0,0 0 0 0 0,1-1 1 0 0,-1 0-1 0 0,6-2-38 0 0,3 1 77 0 0,1 0-1 0 0,-1-1 1 0 0,0-1 0 0 0,0-1-1 0 0,0 0 1 0 0,0-1 0 0 0,-1 0 0 0 0,0-2-1 0 0,0 0 1 0 0,-1 0 0 0 0,0-1 0 0 0,-1-1-1 0 0,0 0 1 0 0,0-1 0 0 0,-1-1 0 0 0,-1 0-1 0 0,0 0 1 0 0,0-1 0 0 0,-1 0-1 0 0,-1-1 1 0 0,0 0 0 0 0,-1-1 0 0 0,-1 0-1 0 0,0 0 1 0 0,-1 0 0 0 0,3-13-77 0 0,-7 20-12 0 0,-1 1 1 0 0,0-1-1 0 0,0 0 0 0 0,-1 0 1 0 0,0 0-1 0 0,-1 1 0 0 0,1-1 1 0 0,-2 0-1 0 0,1 0 1 0 0,-1 1-1 0 0,0-1 0 0 0,0 1 1 0 0,-1-1-1 0 0,0 1 0 0 0,-1 0 1 0 0,1 0-1 0 0,-1 0 1 0 0,-1 1-1 0 0,1 0 0 0 0,-1-1 1 0 0,0 1-1 0 0,-1 1 0 0 0,1-1 1 0 0,-1 1-1 0 0,0 0 1 0 0,0 0-1 0 0,-1 1 0 0 0,0 0 1 0 0,1 0-1 0 0,-1 0 0 0 0,-1 1 1 0 0,-2-1 11 0 0,0 0-165 0 0,1 0 0 0 0,-1 1-1 0 0,0 0 1 0 0,0 0 0 0 0,-1 1 0 0 0,1 0 0 0 0,-1 1 0 0 0,1 1 0 0 0,0-1-1 0 0,-1 1 1 0 0,1 1 0 0 0,-1 0 0 0 0,-6 2 165 0 0,-28 16-4046 0 0,6 16-4946 0 0,32-24-2496 0 0</inkml:trace>
  <inkml:trace contextRef="#ctx0" brushRef="#br0" timeOffset="294.229">739 521 16371 0 0,'0'0'3275'0'0,"0"0"-1311"0"0,0 0-726 0 0,0 0-230 0 0,0 0-95 0 0,0 0-86 0 0,0 0-135 0 0,0 0-134 0 0,0 0-142 0 0,0 0-133 0 0,0 0-86 0 0,0 0-57 0 0,6 35-55 0 0,19 110-11 0 0,-25-140-68 0 0,0 1 0 0 0,0 0 0 0 0,1 0 0 0 0,0-1 0 0 0,0 1 0 0 0,0 0-1 0 0,1-1 1 0 0,0 1 0 0 0,0-1 0 0 0,0 0 0 0 0,1 0 0 0 0,-1 0 0 0 0,1 0 0 0 0,0 0 0 0 0,1 0 0 0 0,-1-1 0 0 0,1 1 0 0 0,0-1 0 0 0,0 0 0 0 0,1 0 0 0 0,-1-1 0 0 0,1 1 0 0 0,-1-1 0 0 0,1 0 0 0 0,0 0 0 0 0,1-1 0 0 0,0 1-6 0 0,6 0 61 0 0,0 0 0 0 0,1 0 0 0 0,-1-2-1 0 0,1 1 1 0 0,-1-2 0 0 0,1 0 0 0 0,-1 0 0 0 0,1-1 0 0 0,-1 0 0 0 0,1-1-1 0 0,-1-1 1 0 0,0 0 0 0 0,0-1 0 0 0,0 0 0 0 0,0-1 0 0 0,-1 0 0 0 0,1 0-1 0 0,-1-2 1 0 0,-1 1 0 0 0,1-1 0 0 0,-1-1 0 0 0,-1 0 0 0 0,1 0-1 0 0,-1-1 1 0 0,-1 0 0 0 0,1-1 0 0 0,0-2-61 0 0,31-53-407 0 0,-30 34-6047 0 0,-8 24-636 0 0,3 3-5443 0 0</inkml:trace>
  <inkml:trace contextRef="#ctx0" brushRef="#br0" timeOffset="640.208">1509 771 9642 0 0,'0'0'4937'0'0,"0"0"-2748"0"0,0 0-916 0 0,0 0-69 0 0,0 0-2 0 0,0 0-46 0 0,0 0-135 0 0,0 0-175 0 0,0 0-148 0 0,0 0-22 0 0,0 0-4 0 0,0 0-2 0 0,0 0 7 0 0,3 19-29 0 0,11 52-44 0 0,-14-71-588 0 0,0 0-1 0 0,0-1 0 0 0,0 1 1 0 0,0-1-1 0 0,0 1 0 0 0,0-1 1 0 0,0 1-1 0 0,0-1 0 0 0,1 1 1 0 0,-1-1-1 0 0,0 1 0 0 0,0-1 1 0 0,0 1-1 0 0,0 0 0 0 0,1-1 1 0 0,-1 1-1 0 0,0-1 0 0 0,1 1 1 0 0,-1 0-1 0 0,0-1 0 0 0,1 1 1 0 0,-1 0-1 0 0,0-1 0 0 0,1 1 1 0 0,-1 0-1 0 0,0 0 0 0 0,1-1 1 0 0,-1 1-1 0 0,1 0 0 0 0,-1 0 0 0 0,1 0 1 0 0,-1 0-1 0 0,1-1 0 0 0,-1 1 1 0 0,1 0-1 0 0,-1 0 0 0 0,0 0 1 0 0,1 0-1 0 0,-1 0 0 0 0,1 0 1 0 0,-1 0-1 0 0,1 0 0 0 0,-1 0 1 0 0,1 1-1 0 0,-1-1 0 0 0,1 0 1 0 0,-1 0-1 0 0,1 0 0 0 0,-1 0 1 0 0,0 1-1 0 0,1-1 0 0 0,-1 0 1 0 0,1 0-1 0 0,-1 1 0 0 0,0-1 1 0 0,1 0-1 0 0,-1 1 0 0 0,0-1 1 0 0,1 0-1 0 0,-1 1 0 0 0,0-1 1 0 0,0 1-16 0 0,2-4 102 0 0,39-78 645 0 0,3 2 0 0 0,3 2 0 0 0,48-57-747 0 0,-86 122-9 0 0,1 0-1 0 0,0 1 1 0 0,1 0-1 0 0,0 1 0 0 0,1 0 1 0 0,0 0-1 0 0,1 2 1 0 0,0-1-1 0 0,0 2 1 0 0,1 0-1 0 0,0 0 10 0 0,-12 6-64 0 0,-1 0 0 0 0,1 1 1 0 0,0-1-1 0 0,-1 1 0 0 0,1-1 0 0 0,0 1 1 0 0,0-1-1 0 0,-1 1 0 0 0,1 0 0 0 0,0 0 0 0 0,0 0 1 0 0,0 0-1 0 0,-1 0 0 0 0,1 0 0 0 0,0 1 0 0 0,0-1 1 0 0,-1 1-1 0 0,1-1 0 0 0,0 1 0 0 0,-1-1 0 0 0,1 1 1 0 0,-1 0-1 0 0,1 0 0 0 0,-1 0 0 0 0,1 0 1 0 0,-1 0-1 0 0,1 0 0 0 0,-1 0 0 0 0,0 1 0 0 0,0-1 1 0 0,1 0-1 0 0,-1 1 0 0 0,0-1 0 0 0,0 1 0 0 0,0 0 64 0 0,8 17-3812 0 0,-3 3-4110 0 0,-5-14-4654 0 0</inkml:trace>
  <inkml:trace contextRef="#ctx0" brushRef="#br0" timeOffset="1567.94">3236 164 14507 0 0,'0'0'2738'0'0,"0"0"-1083"0"0,0 0-528 0 0,0 0-130 0 0,0 0 2 0 0,0 0 0 0 0,0 0-77 0 0,0 0-122 0 0,0 0-113 0 0,0 0-59 0 0,0 0-67 0 0,0 0-93 0 0,1 37-81 0 0,6 122-63 0 0,8 388 1038 0 0,-38-473-1649 0 0,23-74 151 0 0,0-5-313 0 0,2-9 1 0 0,1 0 0 0 0,1-1-1 0 0,0 2 1 0 0,1-1 0 0 0,0 0 0 0 0,1 1 0 0 0,1 0 0 0 0,0 0 0 0 0,8-10 448 0 0,-6 8-400 0 0,244-365-13486 0 0,-136 225 10563 0 0,-93 117 7420 0 0,-27 39 132 0 0,-14 6-2253 0 0,-108 91 3025 0 0,-47 71-2060 0 0,166-164-2800 0 0,0 1 0 0 0,0 1 0 0 0,1-1 1 0 0,0 1-1 0 0,0 0 0 0 0,0 0 1 0 0,1 1-1 0 0,0-1 0 0 0,0 1 0 0 0,1 0 1 0 0,0 0-1 0 0,1 0 0 0 0,-1 0 0 0 0,1 6-141 0 0,3-12 47 0 0,1 0-1 0 0,-1 0 0 0 0,1 0 0 0 0,0 0 0 0 0,-1 0 0 0 0,1 0 1 0 0,0 0-1 0 0,0-1 0 0 0,1 1 0 0 0,-1-1 0 0 0,0 1 0 0 0,0-1 0 0 0,1 0 1 0 0,-1 0-1 0 0,1 0 0 0 0,-1 0 0 0 0,1-1 0 0 0,-1 1 0 0 0,1 0 1 0 0,-1-1-1 0 0,1 0 0 0 0,0 0 0 0 0,-1 0 0 0 0,1 0 0 0 0,0 0-46 0 0,2 1 68 0 0,72 2 527 0 0,38 9-88 0 0,-110-9-493 0 0,0 0 1 0 0,-1 0 0 0 0,1 1 0 0 0,-1 0 0 0 0,0 0 0 0 0,0 0 0 0 0,0 0 0 0 0,0 0 0 0 0,-1 1 0 0 0,0-1 0 0 0,0 1-1 0 0,0 0 1 0 0,0 0 0 0 0,-1 0 0 0 0,0 1 0 0 0,0-1 0 0 0,0 0 0 0 0,-1 1 0 0 0,0 0 0 0 0,0-1 0 0 0,0 1 0 0 0,-1-1-1 0 0,0 1 1 0 0,0 0 0 0 0,0 0 0 0 0,-1 2-15 0 0,6 39-85 0 0,-4-44-39 0 0,0-1 0 0 0,0 0 0 0 0,0 0 0 0 0,0 0 0 0 0,0 0 0 0 0,0 0 0 0 0,1 0 0 0 0,-1-1 0 0 0,1 1 0 0 0,-1 0 0 0 0,1 0 0 0 0,-1-1 0 0 0,1 1 0 0 0,0-1 0 0 0,0 0 0 0 0,0 1 0 0 0,0-1 0 0 0,0 0 0 0 0,0 0 0 0 0,0 0 0 0 0,0-1 0 0 0,0 1 0 0 0,1 0 0 0 0,-1-1 0 0 0,0 0 0 0 0,2 1 124 0 0,37 2-10133 0 0,-33-3-1643 0 0</inkml:trace>
  <inkml:trace contextRef="#ctx0" brushRef="#br0" timeOffset="1914.067">3884 922 14019 0 0,'0'0'2539'0'0,"0"0"-786"0"0,0 0-422 0 0,0 0-38 0 0,0 0-5 0 0,0 0-131 0 0,0 0-260 0 0,0 0-233 0 0,0 0-141 0 0,0 0-43 0 0,0 0-6 0 0,0 0-54 0 0,0 0-52 0 0,23-26-57 0 0,71-80-83 0 0,-33 29 168 0 0,20-30-159 0 0,-81 134-564 0 0,-6 159 363 0 0,7-183-33 0 0,0 0 0 0 0,0 1 0 0 0,1-1 0 0 0,-1 0 0 0 0,1-1 0 0 0,-1 1 0 0 0,1 0 0 0 0,0 0-1 0 0,0-1 1 0 0,1 1 0 0 0,-1-1 0 0 0,0 1 0 0 0,1-1 0 0 0,-1 0 0 0 0,1 0 0 0 0,0 0 0 0 0,0-1-1 0 0,0 1 1 0 0,0-1 0 0 0,0 1 0 0 0,0-1 0 0 0,0 0 0 0 0,0 0 0 0 0,0 0 0 0 0,1-1 0 0 0,-1 1 0 0 0,0-1-1 0 0,1 0 1 0 0,-1 0 0 0 0,1 0-3 0 0,4 1 50 0 0,0-1-1 0 0,-1 0 1 0 0,1-1-1 0 0,0 0 1 0 0,-1 0 0 0 0,1-1-1 0 0,-1 0 1 0 0,1 0-1 0 0,-1-1 1 0 0,0 0-1 0 0,0 0 1 0 0,6-3-50 0 0,-3-1 27 0 0,0 0 0 0 0,0-1 0 0 0,-1 0 0 0 0,0-1 0 0 0,-1 1 0 0 0,1-2 0 0 0,-2 1 1 0 0,1-1-1 0 0,-1 0 0 0 0,-1-1 0 0 0,0 0 0 0 0,-1 0 0 0 0,0 0 0 0 0,0 0 0 0 0,-1-1 0 0 0,0 0-27 0 0,1-5-1612 0 0,-2 13-2745 0 0,1 2-5221 0 0,-4 2-2749 0 0</inkml:trace>
  <inkml:trace contextRef="#ctx0" brushRef="#br0" timeOffset="2211.952">4795 598 18612 0 0,'0'0'2132'0'0,"0"0"-517"0"0,0 0-366 0 0,0 0-240 0 0,0 0-211 0 0,0 0-190 0 0,0 0-172 0 0,0 0-113 0 0,0 0-63 0 0,0 0-62 0 0,0 0-41 0 0,0 0-53 0 0,-32 31-58 0 0,-97 97-46 0 0,126-126 1 0 0,0 0-1 0 0,0 0 1 0 0,1 1-1 0 0,-1-1 0 0 0,0 1 1 0 0,1 0-1 0 0,-1-1 1 0 0,1 1-1 0 0,0 1 1 0 0,0-1-1 0 0,0 0 0 0 0,1 0 1 0 0,-1 1-1 0 0,1-1 1 0 0,0 1-1 0 0,0-1 1 0 0,0 1-1 0 0,0-1 1 0 0,0 1-1 0 0,1 0 0 0 0,0 1 0 0 0,0 7-1 0 0,-1-9 3 0 0,1 1 1 0 0,-1 0-1 0 0,1-1 0 0 0,0 1 0 0 0,1 0 0 0 0,-1 0 1 0 0,0-1-1 0 0,1 1 0 0 0,0 0 0 0 0,0-1 0 0 0,0 1 0 0 0,0 0 1 0 0,1-1-1 0 0,-1 0 0 0 0,1 1 0 0 0,0-1 0 0 0,0 0 1 0 0,0 0-1 0 0,1 0 0 0 0,-1 0 0 0 0,1 0 0 0 0,-1-1 1 0 0,1 1-1 0 0,0-1 0 0 0,0 1 0 0 0,0-1 0 0 0,0 0 1 0 0,0 0-1 0 0,1-1 0 0 0,-1 1 0 0 0,1-1 0 0 0,-1 1 0 0 0,1-1 1 0 0,-1 0-1 0 0,1-1 0 0 0,0 1 0 0 0,0 0 0 0 0,-1-1 1 0 0,2 0-3 0 0,4 0 49 0 0,1 0 0 0 0,-1 0 0 0 0,1-1 0 0 0,-1 0 0 0 0,0-1 0 0 0,0 0 0 0 0,1-1 0 0 0,-1 0 0 0 0,-1 0 0 0 0,1-1 0 0 0,0 0 0 0 0,-1 0 0 0 0,0-1 0 0 0,0 0 0 0 0,0-1 0 0 0,-1 1 0 0 0,0-2 0 0 0,0 1 0 0 0,0-1 0 0 0,-1 0 0 0 0,0 0 0 0 0,0-1 0 0 0,-1 1 0 0 0,0-1 0 0 0,0-1 0 0 0,-1 1 0 0 0,0-1 1 0 0,0 1-1 0 0,-1-1 0 0 0,1-4-49 0 0,-2 7-30 0 0,-1-1 1 0 0,0 1 0 0 0,0 0-1 0 0,0 0 1 0 0,-1 0 0 0 0,0-1 0 0 0,0 1-1 0 0,0 0 1 0 0,-1-1 0 0 0,0 1-1 0 0,0 0 1 0 0,0 0 0 0 0,-1 0-1 0 0,0 0 1 0 0,0 0 0 0 0,-1 0 0 0 0,0 1-1 0 0,0-1 1 0 0,0 1 0 0 0,0-1-1 0 0,-1 1 1 0 0,-1 0 29 0 0,-49-27-9912 0 0,46 31-2018 0 0</inkml:trace>
  <inkml:trace contextRef="#ctx0" brushRef="#br0" timeOffset="2695.862">5089 727 20572 0 0,'0'0'1494'0'0,"0"0"-406"0"0,0 0-149 0 0,0 0-40 0 0,0 0-25 0 0,0 0-153 0 0,0 0-224 0 0,0 0-158 0 0,0 0-95 0 0,0 0-62 0 0,0 0-38 0 0,0 0-30 0 0,0 0-19 0 0,-1 14-15 0 0,-4 41 13 0 0,5-54-81 0 0,0 0-1 0 0,0 0 1 0 0,0 1-1 0 0,1-1 1 0 0,-1 0-1 0 0,0 0 1 0 0,1 0-1 0 0,-1 0 0 0 0,1 0 1 0 0,-1 0-1 0 0,1 0 1 0 0,-1 0-1 0 0,1 0 1 0 0,0 0-1 0 0,0 0 1 0 0,-1 0-1 0 0,1 0 1 0 0,0 0-1 0 0,0 0 0 0 0,0-1 1 0 0,0 1-1 0 0,0 0 1 0 0,0-1-1 0 0,0 1 1 0 0,0 0-1 0 0,0-1 1 0 0,0 0-1 0 0,0 1 1 0 0,1-1-1 0 0,-1 0 0 0 0,0 1 1 0 0,0-1-1 0 0,0 0 1 0 0,0 0-1 0 0,1 0 1 0 0,-1 0-1 0 0,0 0 1 0 0,0 0-1 0 0,0 0 1 0 0,1-1-1 0 0,-1 1 0 0 0,0 0 1 0 0,0-1-1 0 0,0 1 1 0 0,1-1-12 0 0,6 0 90 0 0,72-28 406 0 0,-49 13-396 0 0,106-89 105 0 0,-121 100-318 0 0,-16 34-12 0 0,0-25 124 0 0,0-1 0 0 0,0 1 1 0 0,1 0-1 0 0,-1-1 1 0 0,1 1-1 0 0,0-1 1 0 0,0 0-1 0 0,0 1 0 0 0,0-1 1 0 0,1 0-1 0 0,-1 0 1 0 0,1 1-1 0 0,0-1 0 0 0,0 0 1 0 0,0-1-1 0 0,0 1 1 0 0,0 0-1 0 0,1-1 1 0 0,0 1-1 0 0,-1-1 0 0 0,1 0 1 0 0,0 1-1 0 0,0-1 1 0 0,0-1-1 0 0,0 1 0 0 0,0 0 1 0 0,0-1-1 0 0,1 0 1 0 0,-1 1-1 0 0,1-1 1 0 0,-1-1-1 0 0,0 1 0 0 0,1 0 1 0 0,0-1-1 0 0,1 0 1 0 0,5 1 24 0 0,0 0-1 0 0,1-1 1 0 0,-1-1-1 0 0,1 0 0 0 0,-1 0 1 0 0,0-1-1 0 0,1 0 1 0 0,-1-1-1 0 0,0 0 1 0 0,-1 0-1 0 0,8-4-23 0 0,-8 2 22 0 0,0 1 0 0 0,0-2 0 0 0,-1 1 0 0 0,0-1 1 0 0,0 0-1 0 0,0 0 0 0 0,0-1 0 0 0,-1 0 0 0 0,-1-1 0 0 0,1 0 0 0 0,-1 0 0 0 0,0 0 0 0 0,-1-1 1 0 0,0 1-1 0 0,0-1 0 0 0,-1 0 0 0 0,0-1 0 0 0,0 1 0 0 0,-1-4-22 0 0,-3-2-2372 0 0,-6 11-6421 0 0,4 4-3866 0 0</inkml:trace>
  <inkml:trace contextRef="#ctx0" brushRef="#br0" timeOffset="2981.663">6015 13 23861 0 0,'0'0'859'0'0,"0"0"-288"0"0,0 0-96 0 0,0 0 78 0 0,0 0 123 0 0,0 0 35 0 0,0 0-64 0 0,0 0-118 0 0,0 0-111 0 0,4 31-74 0 0,12 102-63 0 0,-13-95-196 0 0,-2 1-1 0 0,-1-1 1 0 0,-3 1 0 0 0,0-1-1 0 0,-3 0 1 0 0,-1 0 0 0 0,-8 20-85 0 0,-3 26-10 0 0,-12 106-433 0 0,26-108-7311 0 0,4-81 1097 0 0,3-1-5556 0 0</inkml:trace>
  <inkml:trace contextRef="#ctx0" brushRef="#br0" timeOffset="3298.61">6163 801 11522 0 0,'0'0'2637'0'0,"0"0"-258"0"0,0 0-174 0 0,0 0-250 0 0,0 0-292 0 0,31-7-278 0 0,100-23-286 0 0,-36-11 448 0 0,-82 35-1377 0 0,0-1 0 0 0,-1 0 1 0 0,0-1-1 0 0,0 0 0 0 0,-1-1 0 0 0,0 0 0 0 0,-1-1 0 0 0,1 0 0 0 0,-2-1 0 0 0,0 0 0 0 0,0 0 0 0 0,-1-1 0 0 0,6-12-170 0 0,-13 22 11 0 0,0 0-1 0 0,0 0 0 0 0,0 0 0 0 0,-1 0 0 0 0,1 0 0 0 0,-1-1 0 0 0,0 1 0 0 0,1 0 1 0 0,-1 0-1 0 0,0 0 0 0 0,0 0 0 0 0,-1 0 0 0 0,1-1 0 0 0,0 1 0 0 0,-1 0 0 0 0,1 0 1 0 0,-1 0-1 0 0,0 0 0 0 0,1 0 0 0 0,-1 0 0 0 0,0 0 0 0 0,0 0 0 0 0,0 0 0 0 0,-1 1 1 0 0,1-1-1 0 0,0 0 0 0 0,-1 1 0 0 0,1-1 0 0 0,-1 1 0 0 0,0-1 0 0 0,1 1 0 0 0,-1 0 0 0 0,0-1 1 0 0,0 1-1 0 0,0 0 0 0 0,0 0 0 0 0,0 1 0 0 0,0-1 0 0 0,0 0 0 0 0,0 1 0 0 0,0-1 1 0 0,0 1-1 0 0,0-1 0 0 0,0 1 0 0 0,0 0 0 0 0,-1 0 0 0 0,1 0 0 0 0,0 0 0 0 0,0 1 1 0 0,0-1-1 0 0,0 0 0 0 0,0 1 0 0 0,0 0 0 0 0,-1-1 0 0 0,1 1 0 0 0,1 0 0 0 0,-1 0 1 0 0,0 0-1 0 0,0 0 0 0 0,0 0 0 0 0,0 1-10 0 0,-12 4-17 0 0,0 2-1 0 0,1-1 1 0 0,0 1 0 0 0,1 1-1 0 0,-1 0 1 0 0,2 1 0 0 0,-1 1-1 0 0,2-1 1 0 0,-1 2 0 0 0,1-1-1 0 0,1 2 1 0 0,0-1 0 0 0,1 1-1 0 0,0 0 1 0 0,1 1 0 0 0,1 0-1 0 0,0 0 1 0 0,0 0 0 0 0,-2 15 17 0 0,6-24-3 0 0,0 1 0 0 0,0-1 0 0 0,1 1 0 0 0,0 0 0 0 0,0-1 0 0 0,0 1 1 0 0,1 0-1 0 0,0-1 0 0 0,0 1 0 0 0,1 0 0 0 0,-1 0 0 0 0,1-1 0 0 0,0 1 1 0 0,1 0-1 0 0,-1-1 0 0 0,1 1 0 0 0,0-1 0 0 0,1 0 0 0 0,-1 0 0 0 0,1 0 1 0 0,0 0-1 0 0,0 0 0 0 0,1 0 0 0 0,-1-1 0 0 0,1 0 0 0 0,0 1 1 0 0,0-1-1 0 0,1-1 0 0 0,0 2 3 0 0,7 0-9 0 0,0 0 0 0 0,1-1-1 0 0,-1 0 1 0 0,1-1 0 0 0,0 0 0 0 0,0-1 0 0 0,0 0 0 0 0,0-2 0 0 0,0 1-1 0 0,1-1 1 0 0,-1-1 0 0 0,0 0 0 0 0,0-1 0 0 0,6-2 9 0 0,65-21-1241 0 0,-34-1-7020 0 0,-40 18-4013 0 0</inkml:trace>
  <inkml:trace contextRef="#ctx0" brushRef="#br0" timeOffset="4042.939">7120 558 8122 0 0,'0'0'2876'0'0,"0"0"-669"0"0,0 0-375 0 0,0 0-212 0 0,0 0-117 0 0,0 0-207 0 0,0 0-269 0 0,0 0-175 0 0,0 0-126 0 0,0 0-97 0 0,0 0-69 0 0,0 0-64 0 0,0 0-65 0 0,-28 17-68 0 0,-88 57-66 0 0,112-72-278 0 0,0 0-1 0 0,0 0 0 0 0,1 1 1 0 0,-1 0-1 0 0,1 0 0 0 0,-1 0 1 0 0,1 0-1 0 0,0 0 0 0 0,0 1 1 0 0,1-1-1 0 0,-1 1 0 0 0,1 0 0 0 0,-1 0 1 0 0,1 0-1 0 0,0 0 0 0 0,1 0 1 0 0,-1 0-19 0 0,-2 8 48 0 0,-1 2-29 0 0,1-1-1 0 0,1 1 0 0 0,0 0 0 0 0,0 0 0 0 0,2 0 0 0 0,0 0 0 0 0,0 0 0 0 0,1 1 1 0 0,1-1-1 0 0,1 3-18 0 0,-1-12 7 0 0,0-1 0 0 0,0 1 0 0 0,0-1 0 0 0,1 0 0 0 0,0 0 0 0 0,0 0 0 0 0,0 0 0 0 0,0 0-1 0 0,0 0 1 0 0,1 0 0 0 0,0-1 0 0 0,0 0 0 0 0,0 1 0 0 0,0-1 0 0 0,0 0 0 0 0,1 0 0 0 0,-1 0 0 0 0,1-1 0 0 0,0 1 0 0 0,-1-1 0 0 0,1 0 0 0 0,1 0 0 0 0,-1-1 0 0 0,0 1 0 0 0,0-1 0 0 0,0 0 0 0 0,5 1-7 0 0,2 0 73 0 0,1 0 0 0 0,0 0 0 0 0,0-1 0 0 0,0-1 0 0 0,0 0 0 0 0,0-1-1 0 0,-1 0 1 0 0,1-1 0 0 0,0 0 0 0 0,1-1-73 0 0,15-7 158 0 0,0-1-1 0 0,-1-2 0 0 0,0 0 0 0 0,-1-2 0 0 0,-1-1 1 0 0,0-1-1 0 0,-1-1 0 0 0,-1-1 0 0 0,0-1 1 0 0,15-19-158 0 0,-22 22 34 0 0,0-1 0 0 0,0 0 1 0 0,-2-1-1 0 0,0-1 0 0 0,-2 0 1 0 0,0-1-1 0 0,-1 0 0 0 0,-1-1 0 0 0,-1 0 1 0 0,-1-1-1 0 0,-1 0 0 0 0,-1 0 1 0 0,-1 0-1 0 0,-1-1 0 0 0,-1 0 1 0 0,-1 1-1 0 0,-2-1 0 0 0,0 0 1 0 0,-1 0-1 0 0,-1 0 0 0 0,-2 1 1 0 0,0-1-1 0 0,-1 1 0 0 0,-2 0 1 0 0,0 0-1 0 0,-4-7-34 0 0,-69-91-93 0 0,76 116 88 0 0,0 1 0 0 0,0 0 1 0 0,0 1-1 0 0,-1-1 0 0 0,0 1 1 0 0,1 0-1 0 0,-1 0 0 0 0,0 0 1 0 0,-1 1-1 0 0,1 0 0 0 0,0 0 1 0 0,-1 0-1 0 0,1 0 0 0 0,-1 1 1 0 0,0 0-1 0 0,1 0 0 0 0,-1 1 0 0 0,0-1 1 0 0,1 1-1 0 0,-1 1 0 0 0,0-1 1 0 0,0 1-1 0 0,1 0 0 0 0,-4 1 5 0 0,-2 4-11 0 0,0 0 0 0 0,0 0 0 0 0,0 2 1 0 0,1-1-1 0 0,0 1 0 0 0,0 1 0 0 0,1-1 0 0 0,0 2 0 0 0,1-1 0 0 0,0 1 0 0 0,0 1 0 0 0,1-1 0 0 0,0 1 0 0 0,1 1 0 0 0,1-1 0 0 0,0 1 0 0 0,-1 1 11 0 0,-1 3 5 0 0,1 0 0 0 0,0 0 0 0 0,1 0 0 0 0,1 0 0 0 0,0 1 0 0 0,1 0 1 0 0,1 0-1 0 0,0 0 0 0 0,2 0 0 0 0,0 0 0 0 0,1 0 0 0 0,0 0 0 0 0,1 0 0 0 0,1 0 0 0 0,1-1 1 0 0,1 1-1 0 0,0-1 0 0 0,1 0 0 0 0,0 0 0 0 0,2-1 0 0 0,-1 0 0 0 0,2 0 0 0 0,0-1 0 0 0,10 11-5 0 0,-9-11 7 0 0,1-1 0 0 0,0 0 0 0 0,1-1 0 0 0,0-1 0 0 0,1 1 0 0 0,1-2 0 0 0,0 0-1 0 0,0-1 1 0 0,1 0 0 0 0,0-1 0 0 0,0-1 0 0 0,1 0 0 0 0,0-1 0 0 0,0-1 0 0 0,0 0-1 0 0,1-1 1 0 0,0-1 0 0 0,0-1 0 0 0,6 0-7 0 0,-14-1-176 0 0,-1-1 0 0 0,1 0 0 0 0,-1-1 0 0 0,0 1 0 0 0,1-2 0 0 0,-1 1 0 0 0,0-1 0 0 0,0-1 0 0 0,0 1 0 0 0,0-1 0 0 0,0-1 0 0 0,4-2 176 0 0,18-13-3092 0 0,-11 2-6116 0 0,-11 10-2441 0 0</inkml:trace>
  <inkml:trace contextRef="#ctx0" brushRef="#br0" timeOffset="8133.534">7994 458 528 0 0,'0'0'1271'0'0,"0"0"-161"0"0,0 0 154 0 0,0 0 314 0 0,0 0 215 0 0,0 0 30 0 0,0 0-176 0 0,0 0-248 0 0,0 0-228 0 0,0 0-185 0 0,0 0-86 0 0,-2-10-64 0 0,-7-32-25 0 0,8 40-668 0 0,0 0 0 0 0,0 0 0 0 0,0 1-1 0 0,-1-1 1 0 0,1 1 0 0 0,-1-1 0 0 0,1 1 0 0 0,-1 0 0 0 0,1-1-1 0 0,-1 1 1 0 0,0 0 0 0 0,1 0 0 0 0,-1 0 0 0 0,0 0 0 0 0,0 0-1 0 0,0 1 1 0 0,0-1 0 0 0,0 0 0 0 0,0 1 0 0 0,0 0 0 0 0,0-1-1 0 0,0 1 1 0 0,0 0 0 0 0,0 0 0 0 0,0 0 0 0 0,0 0 0 0 0,0 1-1 0 0,0-1 1 0 0,0 0 0 0 0,0 1 0 0 0,0-1 0 0 0,1 1 0 0 0,-1 0-143 0 0,-1-1 20 0 0,-67 40 885 0 0,62-35-843 0 0,0 1 0 0 0,1 0 0 0 0,0 0 1 0 0,0 0-1 0 0,0 1 0 0 0,1 0 1 0 0,-1 1-1 0 0,2-1 0 0 0,-1 1 0 0 0,1 0 1 0 0,1 1-1 0 0,-1-1 0 0 0,1 1 1 0 0,1 0-1 0 0,0-1 0 0 0,0 2 0 0 0,0-1 1 0 0,1 0-1 0 0,1 1 0 0 0,0-1 1 0 0,0 1-1 0 0,1-1 0 0 0,0 1 1 0 0,1 4-63 0 0,1-9 62 0 0,0 0 0 0 0,1-1 0 0 0,0 1 0 0 0,0 0 0 0 0,0-1 0 0 0,0 0 0 0 0,1 0 0 0 0,0 0 0 0 0,0 0 0 0 0,0-1 0 0 0,0 1 0 0 0,0-1 0 0 0,1 0 0 0 0,-1 0 0 0 0,1-1 0 0 0,0 1 0 0 0,0-1 0 0 0,0 0 0 0 0,0-1 0 0 0,0 1 0 0 0,1-1 0 0 0,-1 0 0 0 0,0 0 0 0 0,1 0 0 0 0,-1-1 0 0 0,0 0 0 0 0,1 0 0 0 0,-1-1 0 0 0,1 1 0 0 0,-1-1 0 0 0,0 0 0 0 0,0 0 0 0 0,1-1 0 0 0,-1 0 0 0 0,0 0 0 0 0,0 0 0 0 0,0 0 0 0 0,2-2-62 0 0,6-7 129 0 0,-1-1 1 0 0,0 0-1 0 0,-1-1 1 0 0,0 0-1 0 0,-1-1 0 0 0,-1 0 1 0 0,0 0-1 0 0,-1-1 0 0 0,0 0 1 0 0,-1 0-1 0 0,-1-1 1 0 0,0 0-1 0 0,-2 0 0 0 0,3-11-129 0 0,1 1 88 0 0,-4 13 130 0 0,-5 33-191 0 0,43 212 78 0 0,-36-199-103 0 0,4 5 1 0 0,-2 0-1 0 0,-2 0 1 0 0,-2 1-1 0 0,-1 0 1 0 0,-2 0-1 0 0,-1 0 1 0 0,-3 0-1 0 0,-1 0 1 0 0,-2 0 0 0 0,-2 4-3 0 0,4-26-4 0 0,-1-1 0 0 0,0 0 1 0 0,-1 0-1 0 0,0 0 1 0 0,-2-1-1 0 0,0 1 0 0 0,0-2 1 0 0,-2 1-1 0 0,0-2 1 0 0,0 1-1 0 0,-1-1 1 0 0,-1-1-1 0 0,0 0 0 0 0,-1 0 1 0 0,0-1-1 0 0,-14 8 4 0 0,26-18-1 0 0,0 0 0 0 0,0 0 0 0 0,0-1-1 0 0,0 1 1 0 0,0 0 0 0 0,0 0 0 0 0,0-1 0 0 0,0 1-1 0 0,-1-1 1 0 0,1 1 0 0 0,0-1 0 0 0,0 1 0 0 0,-1-1-1 0 0,1 0 1 0 0,0 0 0 0 0,-1 1 0 0 0,1-1 0 0 0,0 0-1 0 0,-1 0 1 0 0,1 0 0 0 0,0-1 0 0 0,-1 1 0 0 0,1 0-1 0 0,0 0 1 0 0,-1-1 0 0 0,1 1 0 0 0,0-1 0 0 0,0 1-1 0 0,0-1 1 0 0,-1 1 0 0 0,1-1 0 0 0,0 0 0 0 0,0 0-1 0 0,0 0 1 0 0,0 1 0 0 0,0-1 0 0 0,0 0 0 0 0,0 0-1 0 0,0 0 1 0 0,1 0 0 0 0,-1-1 0 0 0,0 1 0 0 0,1 0-1 0 0,-1 0 1 0 0,0 0 0 0 0,1-1 0 0 0,-1 1 0 0 0,1 0-1 0 0,0 0 1 0 0,0-1 0 0 0,-1 1 0 0 0,1 0-1 0 0,0-1 1 0 0,0 1 0 0 0,0 0 0 0 0,0-1 0 0 0,0 1-1 0 0,1 0 1 0 0,-1-1 0 0 0,1 0 1 0 0,3-29-16 0 0,1 0 0 0 0,2 1-1 0 0,2 0 1 0 0,0 0 0 0 0,2 1 0 0 0,1 1-1 0 0,2-1 1 0 0,0 2 0 0 0,2 0 0 0 0,1 1-1 0 0,1 1 1 0 0,16-17 16 0 0,-16 16-18 0 0,38-48-29 0 0,4 3-1 0 0,3 3 1 0 0,2 3 0 0 0,4 2 0 0 0,14-6 47 0 0,-22 4-107 0 0,-60 63 103 0 0,0 1 0 0 0,-1 0-1 0 0,0-1 1 0 0,1 1 0 0 0,-1-1 0 0 0,0 1-1 0 0,0-1 1 0 0,1 1 0 0 0,-1-1 0 0 0,0 1-1 0 0,-1-1 1 0 0,1 1 0 0 0,0-1 0 0 0,0 1-1 0 0,-1 0 1 0 0,1-1 0 0 0,0 1 0 0 0,-1-1 0 0 0,0 1-1 0 0,1 0 1 0 0,-1-1 0 0 0,0 1 0 0 0,0 0-1 0 0,1 0 1 0 0,-1 0 0 0 0,0-1 0 0 0,0 1-1 0 0,0 0 1 0 0,-1 0 0 0 0,1 0 0 0 0,0 1-1 0 0,0-1 1 0 0,0 0 0 0 0,-1 0 0 0 0,1 1 0 0 0,0-1-1 0 0,-1 0 1 0 0,1 1 0 0 0,-1 0 0 0 0,1-1-1 0 0,0 1 1 0 0,-1 0 0 0 0,0-1 4 0 0,-65-10-321 0 0,60 11 317 0 0,0-1 0 0 0,0 2 0 0 0,1-1 0 0 0,-1 1 0 0 0,0 0 1 0 0,1 0-1 0 0,-1 0 0 0 0,0 1 0 0 0,1 0 0 0 0,0 1 0 0 0,-1-1 0 0 0,1 1 0 0 0,0 1 0 0 0,1-1 0 0 0,-1 1 0 0 0,0 0 0 0 0,1 0 0 0 0,0 0 0 0 0,0 1 0 0 0,0 0 0 0 0,1 0 0 0 0,0 0 0 0 0,0 1 0 0 0,0-1 0 0 0,0 1 0 0 0,1 0 0 0 0,0 0 0 0 0,0 0 1 0 0,1 0-1 0 0,-1 1 4 0 0,0 3 16 0 0,-1 0 0 0 0,2 0 0 0 0,-1 0 0 0 0,1 1 0 0 0,1-1 0 0 0,0 0 0 0 0,0 1 0 0 0,1 0 0 0 0,0-1 1 0 0,1 1-1 0 0,0-1 0 0 0,1 0 0 0 0,0 1 0 0 0,1-1 0 0 0,0 0 0 0 0,0 0 0 0 0,1 0 0 0 0,1-1 0 0 0,0 1 1 0 0,0-1-1 0 0,0 0 0 0 0,1 0 0 0 0,1-1 0 0 0,-1 0 0 0 0,1 0 0 0 0,1 0 0 0 0,-1-1 0 0 0,5 3-16 0 0,146 77 632 0 0,-150-84-626 0 0,1-1-1 0 0,0 0 0 0 0,0 0 1 0 0,-1-1-1 0 0,1-1 0 0 0,0 1 0 0 0,0-1 1 0 0,0-1-1 0 0,0 0 0 0 0,0 0 1 0 0,3-1-6 0 0,26-18-2435 0 0,-32 14-1343 0 0,-3 1-2624 0 0,-3 2-5492 0 0</inkml:trace>
  <inkml:trace contextRef="#ctx0" brushRef="#br0" timeOffset="27976.005">489 1544 18044 0 0,'0'0'1455'0'0,"0"0"-308"0"0,0 0-115 0 0,0 0 70 0 0,0 0 74 0 0,0 0-43 0 0,0 0-252 0 0,0 0-259 0 0,0 0-168 0 0,0 0-65 0 0,0 0-11 0 0,0 21 16 0 0,-1 122 241 0 0,-33 285 489 0 0,21-276-1452 0 0,13-146 609 0 0,1-5-395 0 0,-1 0 0 0 0,1 0 0 0 0,-1-1 0 0 0,1 1 0 0 0,-1 0 0 0 0,0 0 0 0 0,0-1 0 0 0,1 1-1 0 0,-1 0 1 0 0,0 0 0 0 0,0 0 0 0 0,0 0 0 0 0,0-1 0 0 0,0 1 0 0 0,0 0 0 0 0,0 0 0 0 0,0 0 0 0 0,0 0 0 0 0,0-1 0 0 0,0 1 0 0 0,0 0 0 0 0,-1 0 0 0 0,1 0 0 0 0,0 0 0 0 0,-1-1 0 0 0,1 1 0 0 0,0 0 0 0 0,-1-1 0 0 0,1 1 0 0 0,-1 0-1 0 0,1-1 1 0 0,-1 1 0 0 0,0 0 0 0 0,1-1 0 0 0,-1 1 0 0 0,0-1 0 0 0,1 1 0 0 0,-1-1 0 0 0,0 1 0 0 0,1-1 0 0 0,-1 0 0 0 0,0 1 0 0 0,0-1 0 0 0,0 0 0 0 0,1 1 0 0 0,-1-1 0 0 0,0 0 0 0 0,0 0 0 0 0,0 0 0 0 0,0 0 0 0 0,1 0 0 0 0,-1 0-1 0 0,0 0 1 0 0,0 0 0 0 0,0 0 0 0 0,0-1 0 0 0,1 1 0 0 0,-1 0 0 0 0,-1-1 114 0 0,-42-31-9232 0 0,17 6-1301 0 0,16 15 7108 0 0</inkml:trace>
  <inkml:trace contextRef="#ctx0" brushRef="#br0" timeOffset="28218.586">158 1983 8626 0 0,'0'0'4333'0'0,"0"0"-839"0"0,0 0-870 0 0,0 0-592 0 0,0 0-399 0 0,0 0-297 0 0,0 0-266 0 0,0 0-216 0 0,0 0-208 0 0,0 0-166 0 0,0 0-97 0 0,0 0-77 0 0,3-11-42 0 0,-1 3-213 0 0,-2 6-40 0 0,0 0 0 0 0,1 0 0 0 0,-1 0 0 0 0,0 0 0 0 0,1 0 0 0 0,0-1 0 0 0,-1 1 1 0 0,1 0-1 0 0,0 1 0 0 0,0-1 0 0 0,0 0 0 0 0,0 0 0 0 0,0 0 0 0 0,1 1 0 0 0,-1-1 1 0 0,1 0-1 0 0,-1 1 0 0 0,1-1 0 0 0,-1 1 0 0 0,1 0 0 0 0,0-1 0 0 0,-1 1 0 0 0,1 0 0 0 0,0 0 1 0 0,0 0-1 0 0,0 1 0 0 0,0-1 0 0 0,0 0 0 0 0,0 1 0 0 0,0-1 0 0 0,0 1 0 0 0,2-1-11 0 0,295-2 1142 0 0,-149 0-2877 0 0,-1 2-6476 0 0,-136 1 2355 0 0,-4 0-5586 0 0</inkml:trace>
  <inkml:trace contextRef="#ctx0" brushRef="#br0" timeOffset="28557.858">968 1909 12619 0 0,'0'0'2738'0'0,"0"0"-766"0"0,0 0-488 0 0,0 0-282 0 0,0 0-199 0 0,0 0-200 0 0,0 0-179 0 0,0 0-115 0 0,0 0-103 0 0,0 0-90 0 0,0 0-94 0 0,0 0-64 0 0,-18 32-40 0 0,-55 100-37 0 0,38-44-6 0 0,34-73-58 0 0,1-12-5 0 0,-1 0 0 0 0,0-1 0 0 0,1 1 0 0 0,0 0 0 0 0,-1 0 0 0 0,1-1 0 0 0,0 1 0 0 0,1 0 0 0 0,-1 0 0 0 0,0-1 0 0 0,1 1 0 0 0,0 0 0 0 0,-1-1 1 0 0,1 1-1 0 0,0-1 0 0 0,0 1 0 0 0,1-1 0 0 0,-1 1 0 0 0,0-1 0 0 0,1 0 0 0 0,-1 1 0 0 0,1-1 0 0 0,0 0 0 0 0,0 0 0 0 0,0 0 0 0 0,0-1 1 0 0,0 1-1 0 0,0 0 0 0 0,1-1 0 0 0,-1 1 0 0 0,0-1 0 0 0,1 0 0 0 0,-1 0 0 0 0,1 0 0 0 0,-1 0 0 0 0,1 0 0 0 0,0 0 0 0 0,2-1-12 0 0,10 1 140 0 0,-1 0-1 0 0,1-1 0 0 0,-1-1 1 0 0,1-1-1 0 0,-1 0 0 0 0,0-1 0 0 0,0 0 1 0 0,0-1-1 0 0,0-1 0 0 0,0 0 1 0 0,-1-1-1 0 0,0 0 0 0 0,0-1 1 0 0,-1-1-1 0 0,0 0 0 0 0,0-1 1 0 0,-1 0-1 0 0,0 0 0 0 0,0-1 1 0 0,-1-1-1 0 0,0 0 0 0 0,-1 0 0 0 0,-1-1 1 0 0,0 0-1 0 0,0 0 0 0 0,0-3-139 0 0,-6 12 2 0 0,0 0 0 0 0,-1-1 0 0 0,1 0 0 0 0,-1 1-1 0 0,0-1 1 0 0,0 0 0 0 0,0 1 0 0 0,-1-1 0 0 0,1 0 0 0 0,-1 0-1 0 0,0 0 1 0 0,0 0 0 0 0,0 1 0 0 0,0-1 0 0 0,-1 0-1 0 0,1 0 1 0 0,-1 0 0 0 0,0 1 0 0 0,-1-1 0 0 0,1 0 0 0 0,0 1-1 0 0,-1-1 1 0 0,0 1 0 0 0,0 0 0 0 0,0-1 0 0 0,0 1-1 0 0,-1 0 1 0 0,1 0 0 0 0,-1 0 0 0 0,1 1 0 0 0,-1-1-1 0 0,0 1 1 0 0,0-1 0 0 0,0 1 0 0 0,-1 0 0 0 0,-2-1-2 0 0,-6-3-370 0 0,0 0 0 0 0,0 1 0 0 0,-1 1 0 0 0,1 0-1 0 0,-1 1 1 0 0,0 0 0 0 0,0 1 0 0 0,0 0 0 0 0,-8 1 370 0 0,-9 0-4386 0 0,1 0-3334 0 0,13 1-4752 0 0</inkml:trace>
  <inkml:trace contextRef="#ctx0" brushRef="#br0" timeOffset="29289.868">2323 1659 10170 0 0,'0'0'1981'0'0,"0"0"-157"0"0,0 0-78 0 0,0 0-3 0 0,0 0-79 0 0,0 0-197 0 0,0 0-236 0 0,0 0-209 0 0,32-1-176 0 0,102-3-137 0 0,-38-14 417 0 0,-77 11-974 0 0,0 0 0 0 0,0-1 0 0 0,0-1 0 0 0,-1-1-1 0 0,-1 0 1 0 0,0-2 0 0 0,0 0 0 0 0,-1 0-1 0 0,-1-2 1 0 0,0 0 0 0 0,-1-1 0 0 0,0 0-1 0 0,-1-1 1 0 0,-1 0 0 0 0,4-8-152 0 0,-14 20 8 0 0,1 0 0 0 0,-1 1 0 0 0,0-1 0 0 0,0 0 0 0 0,-1 0 0 0 0,1 0 0 0 0,-1-1 0 0 0,0 1 0 0 0,0 0 0 0 0,0 0 0 0 0,-1-1 0 0 0,1 1 0 0 0,-1 0 0 0 0,0-1 0 0 0,0 1 0 0 0,-1 0 0 0 0,1-1 0 0 0,-1 1 0 0 0,0 0 0 0 0,0 0 0 0 0,-1-1 0 0 0,1 1 0 0 0,-1 0 0 0 0,0 0 0 0 0,0 1 0 0 0,0-1 0 0 0,0 0 0 0 0,-1 1 0 0 0,0-1 0 0 0,1 1 0 0 0,-1 0 0 0 0,0 0 0 0 0,-1 0 0 0 0,1 0 0 0 0,0 0 0 0 0,-1 1 0 0 0,0 0 0 0 0,1-1 0 0 0,-1 1 0 0 0,0 1 0 0 0,0-1 0 0 0,0 0 0 0 0,-1 1 0 0 0,1 0 0 0 0,0 0 0 0 0,-4 0-8 0 0,-1 0-5 0 0,0 1 0 0 0,1 0 0 0 0,-1 1 1 0 0,1 0-1 0 0,-1 0 0 0 0,1 1 0 0 0,-1 0 0 0 0,1 0 0 0 0,0 1 0 0 0,0 0 0 0 0,0 1 1 0 0,1-1-1 0 0,-1 2 0 0 0,1-1 0 0 0,0 1 0 0 0,0 0 0 0 0,0 0 0 0 0,1 1 0 0 0,-1 0 1 0 0,1 0-1 0 0,1 0 0 0 0,-1 1 0 0 0,-2 5 5 0 0,-6 8 3 0 0,1 0 0 0 0,1 1 0 0 0,0 0 0 0 0,2 1 0 0 0,0 0 0 0 0,2 1 0 0 0,1 0 0 0 0,0 1-3 0 0,-6 52-9 0 0,3 1 0 0 0,4-1 0 0 0,3 2 0 0 0,4-1 0 0 0,3 0 0 0 0,3-1-1 0 0,9 35 10 0 0,-2 12-41 0 0,-9-79 37 0 0,-1 1 0 0 0,-3-1 0 0 0,-1 0 0 0 0,-3 0 0 0 0,-3 14 4 0 0,2-42 1 0 0,0 0-1 0 0,-1-1 1 0 0,-1 0 0 0 0,0 0 0 0 0,-1 0 0 0 0,-1 0 0 0 0,0-1 0 0 0,-1-1 0 0 0,-1 1-1 0 0,-3 3 0 0 0,8-11 3 0 0,0 0 0 0 0,0-1 0 0 0,-1 1 0 0 0,1-1 0 0 0,-1 0 0 0 0,0 0 0 0 0,-1-1 0 0 0,1 0 0 0 0,-1 0 0 0 0,0 0 0 0 0,0-1 0 0 0,0 0 0 0 0,0-1 0 0 0,0 1 0 0 0,-1-1 0 0 0,1-1 0 0 0,-1 1 0 0 0,1-1 0 0 0,-1-1 0 0 0,0 0 0 0 0,1 0 0 0 0,-7 0-3 0 0,8-2 8 0 0,1 1 1 0 0,0-1-1 0 0,0 0 0 0 0,-1 0 0 0 0,1-1 0 0 0,1 1 0 0 0,-1-1 1 0 0,0 0-1 0 0,1-1 0 0 0,-1 1 0 0 0,1-1 0 0 0,0 0 0 0 0,0 0 1 0 0,1 0-1 0 0,-1 0 0 0 0,1-1 0 0 0,0 1 0 0 0,0-1 0 0 0,0 0 1 0 0,1 0-1 0 0,-1 0 0 0 0,1 0 0 0 0,1 0 0 0 0,-1-1 0 0 0,1 1 1 0 0,-1-2-9 0 0,-13-146 223 0 0,16 133-184 0 0,1 0 0 0 0,1 1 0 0 0,1-1 0 0 0,0 0 0 0 0,2 1-1 0 0,0 0 1 0 0,1 1 0 0 0,1-1 0 0 0,0 1 0 0 0,2 1 0 0 0,0-1 0 0 0,1 2-1 0 0,0-1 1 0 0,2 2 0 0 0,0 0 0 0 0,0 0 0 0 0,2 1 0 0 0,-1 1 0 0 0,7-4-39 0 0,0 1 26 0 0,1 1 1 0 0,1 0 0 0 0,0 2 0 0 0,1 1 0 0 0,0 1-1 0 0,1 1 1 0 0,0 0 0 0 0,1 3 0 0 0,-1 0 0 0 0,2 1 0 0 0,-1 2-1 0 0,0 0 1 0 0,1 2 0 0 0,7 1-27 0 0,45 15-137 0 0,14 31-1989 0 0,-49-41-3642 0 0,-32-5-695 0 0,-5 1-4923 0 0</inkml:trace>
  <inkml:trace contextRef="#ctx0" brushRef="#br0" timeOffset="29532.624">3269 1975 9578 0 0,'0'0'6521'0'0,"0"0"-5664"0"0,0 0-465 0 0,0 0 56 0 0,0 0 128 0 0,0 0 8 0 0,0 0-104 0 0,0 0-256 0 0,0 0-184 0 0,0 0-176 0 0,0 0-272 0 0,0 0-536 0 0,0 0-1105 0 0,0 0-2480 0 0,-85 173-7105 0 0</inkml:trace>
  <inkml:trace contextRef="#ctx0" brushRef="#br0" timeOffset="29687.58">3219 1633 21028 0 0,'0'0'1222'0'0,"0"0"-276"0"0,0 0-238 0 0,0 0-105 0 0,0 0-73 0 0,0 0-107 0 0,0 0-182 0 0,0 0-170 0 0,0 0-75 0 0,0 0-41 0 0,0 0-43 0 0,0 0-3 0 0,0 0-74 0 0,13-3-155 0 0,-5 0 200 0 0,-6 2 79 0 0,0 0 0 0 0,1 0 0 0 0,-1 0 1 0 0,0 1-1 0 0,0-1 0 0 0,0 0 0 0 0,1 1 0 0 0,-1-1 0 0 0,0 1 0 0 0,1 0 0 0 0,-1 0 0 0 0,0 0 0 0 0,1 0 0 0 0,-1 0 0 0 0,0 1 0 0 0,1-1 0 0 0,-1 0 0 0 0,0 1 0 0 0,1 0 0 0 0,-1 0 0 0 0,0 0 0 0 0,0 0 0 0 0,0 0 0 0 0,0 0 0 0 0,0 0 0 0 0,0 1 0 0 0,0-1 0 0 0,0 0 1 0 0,-1 1-1 0 0,1 0 0 0 0,0-1 0 0 0,-1 1 0 0 0,2 2 41 0 0,27 72-4920 0 0,-9-21-5178 0 0,-13-35 1528 0 0</inkml:trace>
  <inkml:trace contextRef="#ctx0" brushRef="#br0" timeOffset="29959.016">3611 2181 12443 0 0,'0'0'2720'0'0,"0"0"-515"0"0,0 0-293 0 0,0 0-176 0 0,0 0-186 0 0,0 0-283 0 0,0 0-349 0 0,0 0-200 0 0,0 0-77 0 0,0 0-81 0 0,0 0-60 0 0,0 0-79 0 0,0 0-111 0 0,9-33-69 0 0,30-104-52 0 0,-36 121-146 0 0,2 0-1 0 0,0 0 0 0 0,0 1 1 0 0,1 0-1 0 0,1 0 0 0 0,1 1 1 0 0,0-1-1 0 0,4-2-42 0 0,-1 0 4 0 0,34-28-75 0 0,-24 90-346 0 0,-13-11 283 0 0,-7-25 118 0 0,0 1 1 0 0,1-1-1 0 0,0 0 0 0 0,0 1 0 0 0,1-1 1 0 0,1 0-1 0 0,-1 0 0 0 0,1-1 1 0 0,1 1-1 0 0,0-1 0 0 0,0 0 1 0 0,0 0-1 0 0,1-1 0 0 0,0 1 1 0 0,1-1-1 0 0,0-1 0 0 0,0 1 1 0 0,0-1-1 0 0,7 4 16 0 0,-8-7 25 0 0,0 0 1 0 0,0-1-1 0 0,0 1 0 0 0,1-1 0 0 0,-1-1 1 0 0,1 1-1 0 0,0-1 0 0 0,-1 0 1 0 0,1-1-1 0 0,0 0 0 0 0,0 0 1 0 0,-1 0-1 0 0,1-1 0 0 0,0 0 0 0 0,0 0 1 0 0,-1 0-1 0 0,1-1 0 0 0,-1 0 1 0 0,0-1-1 0 0,1 1 0 0 0,-1-1 1 0 0,0 0-1 0 0,-1-1 0 0 0,1 0 0 0 0,0 0 1 0 0,-1 0-1 0 0,0 0 0 0 0,0-1 1 0 0,0 0-1 0 0,-1 0 0 0 0,1 0 1 0 0,-1 0-1 0 0,-1-1 0 0 0,1 1 0 0 0,-1-1 1 0 0,0 0-1 0 0,2-5-25 0 0,8-37-1508 0 0,-5 44-1602 0 0,-4 2-2123 0 0,-2 1-6717 0 0</inkml:trace>
  <inkml:trace contextRef="#ctx0" brushRef="#br0" timeOffset="30408.108">4567 1839 15115 0 0,'0'0'3277'0'0,"0"0"-1294"0"0,0 0-588 0 0,0 0-232 0 0,0 0-194 0 0,0 0-191 0 0,0 0-205 0 0,0 0-153 0 0,0 0-113 0 0,0 0-67 0 0,0 0-49 0 0,0 0-27 0 0,-25 8-39 0 0,-77 28-47 0 0,98-34-76 0 0,0-1 0 0 0,0 1 0 0 0,0 1 0 0 0,1-1 0 0 0,-1 0 0 0 0,1 1 1 0 0,-1-1-1 0 0,1 1 0 0 0,0 0 0 0 0,0 0 0 0 0,0 1 0 0 0,1-1 0 0 0,-1 0 0 0 0,1 1 0 0 0,0 0 1 0 0,0-1-1 0 0,0 1 0 0 0,0 0 0 0 0,1 0 0 0 0,-1 0 0 0 0,1 0 0 0 0,0 0 0 0 0,0 1 1 0 0,1-1-1 0 0,-1 2-2 0 0,-1 4 9 0 0,1-5-8 0 0,0 0-1 0 0,1 0 1 0 0,0 0-1 0 0,-1 0 0 0 0,2 0 1 0 0,-1 0-1 0 0,0 0 1 0 0,1 1-1 0 0,0-1 1 0 0,0-1-1 0 0,1 1 0 0 0,-1 0 1 0 0,1 0-1 0 0,0 0 1 0 0,1-1-1 0 0,-1 1 0 0 0,1-1 1 0 0,0 0-1 0 0,0 0 1 0 0,0 0-1 0 0,0 0 0 0 0,1 0 1 0 0,-1-1-1 0 0,1 1 1 0 0,0-1-1 0 0,0 0 0 0 0,0 0 1 0 0,1 0-1 0 0,-1-1 1 0 0,1 0-1 0 0,0 0 1 0 0,-1 0-1 0 0,1 0 0 0 0,0-1 1 0 0,0 0-1 0 0,0 0 1 0 0,0 0-1 0 0,0 0 0 0 0,3-1 0 0 0,9 2 66 0 0,1-1-1 0 0,-1-1 0 0 0,1 0 0 0 0,-1-2 1 0 0,0 0-1 0 0,1-1 0 0 0,-1 0 1 0 0,0-1-1 0 0,-1-2 0 0 0,1 1 0 0 0,-1-2 1 0 0,0 0-1 0 0,0-1 0 0 0,-1 0 1 0 0,0-2-1 0 0,-1 1 0 0 0,0-2 0 0 0,2-2-65 0 0,3-3 126 0 0,0-1-1 0 0,0-1 1 0 0,-2 0-1 0 0,0-1 1 0 0,-2-1-1 0 0,0-1 1 0 0,-1 0-1 0 0,-1-1 0 0 0,-1-1 1 0 0,-1 0-1 0 0,-1 0 1 0 0,-1-1-1 0 0,1-5-125 0 0,-4 16 3 0 0,-1-1 0 0 0,0 0-1 0 0,-1 0 1 0 0,-1 0-1 0 0,0 0 1 0 0,0-1 0 0 0,-2 1-1 0 0,0-1 1 0 0,0 1-1 0 0,-2-1 1 0 0,0 0 0 0 0,0 1-1 0 0,-1-1 1 0 0,-1 1-1 0 0,-1 0 1 0 0,0 0 0 0 0,0 0-1 0 0,-2 0 1 0 0,0 1-1 0 0,0 0 1 0 0,-1 0 0 0 0,-4-5-3 0 0,6 12-15 0 0,0 1 1 0 0,0-1-1 0 0,0 1 1 0 0,-1 1-1 0 0,0-1 0 0 0,0 1 1 0 0,0 0-1 0 0,-1 0 1 0 0,0 0-1 0 0,1 1 1 0 0,-1 0-1 0 0,0 1 1 0 0,0-1-1 0 0,-1 1 1 0 0,1 1-1 0 0,0-1 0 0 0,-1 1 1 0 0,1 1-1 0 0,-1-1 1 0 0,1 1-1 0 0,-1 0 1 0 0,1 1-1 0 0,0 0 1 0 0,-1 0-1 0 0,1 1 1 0 0,0 0-1 0 0,-1 0 1 0 0,1 0-1 0 0,0 1 0 0 0,1 0 1 0 0,-1 1 14 0 0,-9 7-98 0 0,2 0 1 0 0,0 1-1 0 0,0 0 0 0 0,1 1 1 0 0,0 1-1 0 0,2 0 1 0 0,-1 1-1 0 0,2 0 0 0 0,0 1 1 0 0,1 0-1 0 0,0 0 1 0 0,1 1-1 0 0,1 0 0 0 0,1 1 1 0 0,0-1-1 0 0,2 1 1 0 0,0 0-1 0 0,1 0 0 0 0,0 1 1 0 0,2-1-1 0 0,0 14 98 0 0,16 82-1720 0 0,66 7-2659 0 0,-35-77-4788 0 0,-34-33-1698 0 0</inkml:trace>
  <inkml:trace contextRef="#ctx0" brushRef="#br0" timeOffset="31085.902">3247 1938 3649 0 0,'0'0'2838'0'0,"0"0"-308"0"0,0 0 11 0 0,0 0-9 0 0,0 0-264 0 0,0 0-407 0 0,0 0-464 0 0,0 0-386 0 0,0 0-224 0 0,0 0-142 0 0,0 0-113 0 0,0 0-103 0 0,0 0-41 0 0,-1 7-67 0 0,-74 215 650 0 0,68-190-1675 0 0,7-31 252 0 0,-4-15-15618 0 0,4 9 8596 0 0</inkml:trace>
  <inkml:trace contextRef="#ctx0" brushRef="#br0" timeOffset="31503.451">3298 1651 6481 0 0,'0'0'2757'0'0,"0"0"-415"0"0,0 0-163 0 0,0 0-52 0 0,0 0-149 0 0,0 0-320 0 0,0 0-338 0 0,0 0-263 0 0,0 0-200 0 0,0 0-151 0 0,0 0-96 0 0,0 0-82 0 0,0 0-75 0 0,-2 0-63 0 0,-51 38 613 0 0,51-31-897 0 0,19-11 29 0 0,34-29 216 0 0,-91 55-84 0 0,7 7-2751 0 0,45-29-6191 0 0,-8 0-2854 0 0</inkml:trace>
  <inkml:trace contextRef="#ctx0" brushRef="#br0" timeOffset="32465.674">6190 1574 9938 0 0,'0'0'2139'0'0,"0"0"-314"0"0,0 0-205 0 0,0 0 42 0 0,0 0 73 0 0,0 0-106 0 0,0 0-222 0 0,0 0-249 0 0,0 0-251 0 0,0 0-192 0 0,0 0-110 0 0,3-6-90 0 0,8-19-55 0 0,-8 19-63 0 0,-3 6-74 0 0,0 31 618 0 0,-15 127 313 0 0,-18-60-1122 0 0,-4-2-1 0 0,-5-2 1 0 0,-5 3-132 0 0,-1 9 33 0 0,40-61-22 0 0,35-37 65 0 0,-11-10-3 0 0,1 0-1 0 0,-1 0 1 0 0,0-2-1 0 0,0 0 1 0 0,0-1 0 0 0,-1 0-1 0 0,12-7-72 0 0,39-12 99 0 0,-2 2-12 0 0,-43 14-38 0 0,0 1 1 0 0,1 0-1 0 0,0 2 1 0 0,0 0-1 0 0,0 1 1 0 0,20 0-50 0 0,-41 4-19 0 0,-1 0-29 0 0,0 0 11 0 0,0 0-31 0 0,0 0-53 0 0,-31 8-3752 0 0,22-4 120 0 0,3-2-5636 0 0,4-1-2879 0 0</inkml:trace>
  <inkml:trace contextRef="#ctx0" brushRef="#br0" timeOffset="32919.519">6706 2053 20652 0 0,'0'0'1447'0'0,"0"0"-360"0"0,0 0-205 0 0,0 0 30 0 0,0 0 24 0 0,0 0-92 0 0,0 0-171 0 0,0 0-201 0 0,0 0-132 0 0,0 0-67 0 0,0 0-45 0 0,0 0-30 0 0,0 0-30 0 0,18-5-11 0 0,55-15-36 0 0,-68 18-95 0 0,1 1-1 0 0,-1-1 1 0 0,1 1-1 0 0,-1 0 1 0 0,1 1-1 0 0,0 0 1 0 0,-1-1-1 0 0,1 2 1 0 0,-1-1-1 0 0,1 1 1 0 0,-1-1-1 0 0,1 2 1 0 0,-1-1-1 0 0,1 1 0 0 0,-1-1 1 0 0,0 1-1 0 0,0 1 1 0 0,0-1-1 0 0,1 1-25 0 0,-3-1 7 0 0,0-1 0 0 0,0 1-1 0 0,0 0 1 0 0,-1 0 0 0 0,1 0-1 0 0,-1 0 1 0 0,1 1 0 0 0,-1-1-1 0 0,0 1 1 0 0,0-1 0 0 0,0 1-1 0 0,0 0 1 0 0,0-1 0 0 0,-1 1 0 0 0,1 0-1 0 0,-1 0 1 0 0,0 0 0 0 0,0 1-1 0 0,0-1 1 0 0,0 0 0 0 0,0 0-1 0 0,-1 0 1 0 0,0 1 0 0 0,1-1-1 0 0,-1 0 1 0 0,0 1 0 0 0,-1-1-1 0 0,1 0 1 0 0,-1 1 0 0 0,1-1-1 0 0,-1 0 1 0 0,0 1-7 0 0,-2 5 13 0 0,-1 0 0 0 0,1 0 0 0 0,-1-1 0 0 0,-1 0 0 0 0,0 0 0 0 0,0 0 0 0 0,0 0 0 0 0,-1-1 0 0 0,0 0 0 0 0,-7 7-13 0 0,-151 125 247 0 0,164-139-244 0 0,-1 1 0 0 0,0-1 0 0 0,1 0-1 0 0,-1 1 1 0 0,1-1 0 0 0,-1 1 0 0 0,1-1-1 0 0,0 1 1 0 0,-1 0 0 0 0,1-1 0 0 0,-1 1 0 0 0,1-1-1 0 0,0 1 1 0 0,-1 0 0 0 0,1-1 0 0 0,0 1-1 0 0,0 0 1 0 0,0-1 0 0 0,-1 1 0 0 0,1 0 0 0 0,0-1-1 0 0,0 1 1 0 0,0 0 0 0 0,0 0 0 0 0,0-1-1 0 0,0 1 1 0 0,0 0 0 0 0,1-1 0 0 0,-1 1 0 0 0,0 0-1 0 0,0-1 1 0 0,0 1 0 0 0,1 0 0 0 0,-1-1-1 0 0,0 1 1 0 0,1-1 0 0 0,-1 1 0 0 0,1 0 0 0 0,-1-1-1 0 0,1 1 1 0 0,-1-1 0 0 0,0 1 0 0 0,1-1-1 0 0,0 1 1 0 0,-1-1 0 0 0,1 0 0 0 0,-1 1 0 0 0,1-1-1 0 0,0 0 1 0 0,-1 1 0 0 0,1-1 0 0 0,0 0-1 0 0,-1 0 1 0 0,1 0 0 0 0,0 1 0 0 0,-1-1 0 0 0,1 0-1 0 0,0 0-2 0 0,46 4 138 0 0,-43-4-115 0 0,15-2 12 0 0,0-1 0 0 0,-1 0 1 0 0,1-1-1 0 0,-1-1 1 0 0,0-1-1 0 0,-1 0 0 0 0,11-6-35 0 0,65-20 31 0 0,-92 31-110 0 0,12-4-2108 0 0,-13 3-2363 0 0,-4-1-3944 0 0,2 2-3924 0 0</inkml:trace>
  <inkml:trace contextRef="#ctx0" brushRef="#br0" timeOffset="34005.793">5771 1312 808 0 0,'0'0'1530'0'0,"0"0"-138"0"0,0 0 52 0 0,0 0 114 0 0,0 0 49 0 0,0 0-81 0 0,0 0-167 0 0,0 0-135 0 0,0 0-136 0 0,0 0-69 0 0,0 0-20 0 0,0 0-45 0 0,0 0-56 0 0,31-3 4720 0 0,98-12-2015 0 0,309 4-1835 0 0,-459 10-395 0 0,-19-22-1266 0 0,20 13-157 0 0,1-2 0 0 0,0 0 0 0 0,0-1 0 0 0,1-1-1 0 0,1-1 1 0 0,-9-10 50 0 0,18 18-802 0 0,-5-7 531 0 0,11 8-3615 0 0,1-1-3717 0 0,1 4-4512 0 0</inkml:trace>
</inkml:ink>
</file>

<file path=ppt/ink/ink40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6:16.3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672 800 1248 0 0,'0'0'1235'0'0,"0"0"119"0"0,0 0 221 0 0,0 0 148 0 0,0 0-11 0 0,0 0-137 0 0,0 0-169 0 0,0 0-167 0 0,0 0-98 0 0,0 0-38 0 0,0 0-60 0 0,0 0-52 0 0,0 0-33 0 0,3-9-66 0 0,7-29-57 0 0,-10 37-741 0 0,0 0 0 0 0,0 0 1 0 0,0 0-1 0 0,-1 0 1 0 0,1 0-1 0 0,0 0 1 0 0,-1 1-1 0 0,1-1 0 0 0,-1 0 1 0 0,1 0-1 0 0,-1 0 1 0 0,1 0-1 0 0,-1 0 0 0 0,1 1 1 0 0,-1-1-1 0 0,0 0 1 0 0,0 1-1 0 0,1-1 0 0 0,-1 0 1 0 0,0 1-1 0 0,0-1 1 0 0,0 1-1 0 0,1-1 1 0 0,-1 1-1 0 0,0 0 0 0 0,0-1 1 0 0,0 1-1 0 0,0 0 1 0 0,0-1-1 0 0,0 1 0 0 0,0 0 1 0 0,0 0-1 0 0,0 0 1 0 0,0 0-1 0 0,0 0 0 0 0,0 0 1 0 0,0 0-1 0 0,0 0 1 0 0,0 1-1 0 0,-1-1-94 0 0,-1 0 308 0 0,-11-1-93 0 0,1 1 0 0 0,-1 0 0 0 0,1 2 0 0 0,-1-1 0 0 0,1 1 0 0 0,0 1 0 0 0,0 0 0 0 0,0 1-1 0 0,0 1 1 0 0,0 0 0 0 0,1 0 0 0 0,0 1 0 0 0,0 1 0 0 0,1 0 0 0 0,0 1 0 0 0,-7 6-215 0 0,12-11 30 0 0,1 1 1 0 0,-1 0 0 0 0,1 0 0 0 0,0 1 0 0 0,1 0-1 0 0,-1-1 1 0 0,1 2 0 0 0,0-1 0 0 0,0 0 0 0 0,1 1-1 0 0,-1 0 1 0 0,1 0 0 0 0,0 0 0 0 0,1 0 0 0 0,0 0-1 0 0,0 0 1 0 0,0 1 0 0 0,0-1 0 0 0,1 1 0 0 0,0 3-31 0 0,1-6 6 0 0,0 0-1 0 0,0-1 1 0 0,1 1 0 0 0,-1 0 0 0 0,1-1 0 0 0,0 1 0 0 0,0 0 0 0 0,0-1 0 0 0,1 0 0 0 0,-1 1 0 0 0,1-1-1 0 0,0 0 1 0 0,0 1 0 0 0,0-1 0 0 0,0 0 0 0 0,0-1 0 0 0,1 1 0 0 0,-1 0 0 0 0,1-1 0 0 0,0 1 0 0 0,0-1-1 0 0,0 0 1 0 0,0 0 0 0 0,0 0 0 0 0,0 0 0 0 0,1 0-6 0 0,12 4-37 0 0,1-1 0 0 0,0 0 1 0 0,0-1-1 0 0,0-1 0 0 0,0 0 0 0 0,1-2 0 0 0,-1 0 1 0 0,0 0-1 0 0,1-2 0 0 0,0 0 37 0 0,15 0-400 0 0,108-19-4314 0 0,-95 7-610 0 0,-2-2-4564 0 0,-28 8 2260 0 0</inkml:trace>
  <inkml:trace contextRef="#ctx0" brushRef="#br0" timeOffset="669.186">1300 781 12395 0 0,'0'0'1960'0'0,"0"0"-334"0"0,0 0-145 0 0,0 0-64 0 0,0 0-146 0 0,0 0-155 0 0,0 0-187 0 0,0 0-155 0 0,-32 16-130 0 0,-98 51-131 0 0,58-17 224 0 0,66-47-690 0 0,1 1 1 0 0,0-1 0 0 0,0 1 0 0 0,0 0-1 0 0,0 1 1 0 0,0-1 0 0 0,1 1 0 0 0,0 0 0 0 0,0 0-1 0 0,0 0 1 0 0,1 1 0 0 0,0-1 0 0 0,0 1-1 0 0,0 0 1 0 0,0 0 0 0 0,1 0 0 0 0,0 0-1 0 0,1 0 1 0 0,-1 0 0 0 0,1 1 0 0 0,0-1 0 0 0,0 7-48 0 0,4-10 21 0 0,0 1 0 0 0,1-1 1 0 0,-1 0-1 0 0,0 0 1 0 0,1 0-1 0 0,0-1 1 0 0,0 1-1 0 0,0-1 1 0 0,0 0-1 0 0,0 0 0 0 0,0 0 1 0 0,0-1-1 0 0,1 0 1 0 0,-1 1-1 0 0,0-1 1 0 0,1-1-1 0 0,-1 1 1 0 0,1-1-1 0 0,-1 1 1 0 0,1-1-1 0 0,-1-1 0 0 0,1 1 1 0 0,-1-1-1 0 0,3 0-21 0 0,-4 1 19 0 0,24-2 46 0 0,1-1-1 0 0,-2-2 1 0 0,1 0-1 0 0,0-2 1 0 0,-1-1 0 0 0,0-1-1 0 0,-1-1 1 0 0,0-2-1 0 0,-1 0 1 0 0,0-1-1 0 0,-1-2 1 0 0,0 0 0 0 0,-1-1-1 0 0,9-10-64 0 0,13-14 27 0 0,-43 69-293 0 0,-15 47 248 0 0,14-73 14 0 0,-1 0 1 0 0,1 0-1 0 0,-1 0 0 0 0,1 0 1 0 0,0 0-1 0 0,1 0 1 0 0,-1 0-1 0 0,0 0 1 0 0,1 0-1 0 0,-1 0 0 0 0,1 0 1 0 0,0 0-1 0 0,0 0 1 0 0,0 0-1 0 0,1-1 1 0 0,-1 1-1 0 0,1 0 0 0 0,-1-1 1 0 0,1 1-1 0 0,0-1 1 0 0,0 0-1 0 0,0 1 0 0 0,0-1 1 0 0,0 0-1 0 0,1 0 1 0 0,-1 0-1 0 0,0-1 1 0 0,1 1-1 0 0,0-1 0 0 0,-1 1 1 0 0,1-1-1 0 0,0 0 1 0 0,0 0-1 0 0,0 0 0 0 0,0 0 1 0 0,0 0-1 0 0,0-1 1 0 0,2 1 3 0 0,16-1 29 0 0,0-1 1 0 0,-1 0 0 0 0,1-2 0 0 0,-1 0-1 0 0,0-1 1 0 0,0-1 0 0 0,0-1-1 0 0,0-1 1 0 0,-1-1 0 0 0,0 0 0 0 0,-1-2-1 0 0,0 0 1 0 0,0-1 0 0 0,-1 0-1 0 0,-1-2 1 0 0,0 0 0 0 0,0-1 0 0 0,11-13-30 0 0,-7 10 16 0 0,-1-1 0 0 0,-1-1 0 0 0,0-1 0 0 0,-1 0 0 0 0,-2-1 0 0 0,0-1 0 0 0,-1-1 0 0 0,-1 0 0 0 0,-1 0 0 0 0,-1-1 0 0 0,-2-1 0 0 0,0 0 0 0 0,-1 0 0 0 0,-2-1 0 0 0,0 1 0 0 0,-2-1 0 0 0,-1-1 0 0 0,-1 1 0 0 0,-2-23-16 0 0,1 44-7 0 0,-1 0 0 0 0,0 0 0 0 0,-1 0 0 0 0,1 0 0 0 0,-1 0 0 0 0,0 0 0 0 0,-1 0 0 0 0,1 0 0 0 0,-1 0 0 0 0,0 1 0 0 0,0-1 0 0 0,0 1 1 0 0,0-1-1 0 0,-1 1 0 0 0,0 0 0 0 0,0 0 0 0 0,0 0 0 0 0,-1 0 0 0 0,1 0 0 0 0,-1 1 0 0 0,0 0 0 0 0,0 0 0 0 0,0 0 0 0 0,0 0 0 0 0,0 0 0 0 0,-1 1 1 0 0,1 0-1 0 0,-1 0 0 0 0,0 0 0 0 0,0 0 0 0 0,1 1 0 0 0,-1 0 0 0 0,0 0 0 0 0,0 0 0 0 0,0 1 0 0 0,0 0 0 0 0,0 0 0 0 0,0 0 0 0 0,-1 0 0 0 0,1 1 0 0 0,0 0 1 0 0,1 0-1 0 0,-1 0 0 0 0,0 0 0 0 0,0 1 0 0 0,0 0 7 0 0,-4 4-6 0 0,-1-1 0 0 0,1 2 0 0 0,1-1 0 0 0,-1 2 0 0 0,1-1 0 0 0,1 1 0 0 0,-1 0 0 0 0,1 0 0 0 0,0 1 0 0 0,1 0 0 0 0,0 0 0 0 0,1 1 0 0 0,0-1 0 0 0,0 1 0 0 0,1 0 0 0 0,0 1 0 0 0,1-1 0 0 0,0 1 0 0 0,1-1 0 0 0,0 1 0 0 0,0 0 0 0 0,1 0 0 0 0,1 0 0 0 0,0 0 1 0 0,1 8 5 0 0,0-1 8 0 0,0 0 0 0 0,1 0 0 0 0,1 0 1 0 0,0-1-1 0 0,1 1 0 0 0,2-1 0 0 0,-1 0 1 0 0,2 0-1 0 0,0 0 0 0 0,4 4-8 0 0,3 5 53 0 0,2-2-1 0 0,0 0 0 0 0,1-1 1 0 0,2-1-1 0 0,0 0 1 0 0,1-1-1 0 0,17 12-52 0 0,48 48-692 0 0,-69-77-3041 0 0,-7-8-4758 0 0,-5 0-2970 0 0</inkml:trace>
  <inkml:trace contextRef="#ctx0" brushRef="#br0" timeOffset="4241.49">1524 888 0 0 0,'-4'1'447'0'0,"-17"2"684"0"0,20-3-489 0 0,1 0 72 0 0,0 0 74 0 0,0 0 48 0 0,0 0-16 0 0,0 0-79 0 0,0 0-97 0 0,0 0-48 0 0,0 0-17 0 0,0 0 3 0 0,0 0 33 0 0,0 0 37 0 0,0 0 53 0 0,0 0 49 0 0,0 0 23 0 0,0 0-23 0 0,0 0-49 0 0,0 0-61 0 0,0 0-74 0 0,0 0-63 0 0,-4-7 3605 0 0,-13-20-2202 0 0,-15-10-381 0 0,29 33-1426 0 0,0 1 1 0 0,-1-1-1 0 0,1 0 0 0 0,0 1 0 0 0,-1 0 1 0 0,0 0-1 0 0,0 0 0 0 0,0 0 0 0 0,0 1 1 0 0,0-1-1 0 0,-1 1 0 0 0,1 0 0 0 0,-1 1 1 0 0,1-1-1 0 0,-1 1 0 0 0,0-1 0 0 0,0 2 1 0 0,1-1-1 0 0,-4 0-103 0 0,5 1-3 0 0,-1-1 0 0 0,1 1 0 0 0,0 0 0 0 0,0 0 0 0 0,-1 0 0 0 0,1 1 0 0 0,0-1 0 0 0,0 1 0 0 0,0-1 0 0 0,-1 1 1 0 0,1 0-1 0 0,0 1 0 0 0,0-1 0 0 0,0 0 0 0 0,0 1 0 0 0,1 0 0 0 0,-1-1 0 0 0,0 1 0 0 0,1 0 0 0 0,-1 1 0 0 0,1-1 0 0 0,0 0 0 0 0,-1 1 0 0 0,0 1 3 0 0,-2 5-180 0 0,-4 1-1852 0 0,7-19-9965 0 0,2 6 1561 0 0</inkml:trace>
  <inkml:trace contextRef="#ctx0" brushRef="#br0" timeOffset="5031.409">2758 745 1464 0 0,'0'0'1173'0'0,"0"0"-47"0"0,0 0 169 0 0,0 0 260 0 0,0 0 148 0 0,0 0-70 0 0,0 0-238 0 0,0 0-248 0 0,0 0-192 0 0,0 0-117 0 0,0 0-13 0 0,0 0 11 0 0,0 0 23 0 0,2-2 2 0 0,9-6-18 0 0,-8 7-54 0 0,-3 1-88 0 0,0 0-67 0 0,-21-5 1674 0 0,12 2-2111 0 0,0-1 1 0 0,0 2-1 0 0,-1-1 1 0 0,1 1 0 0 0,-1 0-1 0 0,1 1 1 0 0,-1 1 0 0 0,0-1-1 0 0,1 1 1 0 0,-1 1-1 0 0,0 0 1 0 0,1 0 0 0 0,-1 1-1 0 0,1 0 1 0 0,-1 0 0 0 0,-7 4-198 0 0,9-2 34 0 0,0 0 1 0 0,0 1 0 0 0,0 0-1 0 0,1 0 1 0 0,-1 1 0 0 0,1 0 0 0 0,1 0-1 0 0,-1 1 1 0 0,1 0 0 0 0,0 0 0 0 0,1 0-1 0 0,-1 1 1 0 0,1-1 0 0 0,1 1-1 0 0,0 1 1 0 0,0-1 0 0 0,0 1 0 0 0,1-1-1 0 0,0 1 1 0 0,1 0 0 0 0,0 0 0 0 0,1 0-1 0 0,-1 0 1 0 0,2 0 0 0 0,-1 1-1 0 0,1-1-34 0 0,0-3 38 0 0,1 1-1 0 0,0-1 0 0 0,0 1 0 0 0,0-1 0 0 0,0 0 1 0 0,1 0-1 0 0,0 0 0 0 0,1 0 0 0 0,-1 0 0 0 0,1 0 1 0 0,0 0-1 0 0,1-1 0 0 0,-1 1 0 0 0,1-1 0 0 0,0 0 0 0 0,0-1 1 0 0,1 1-1 0 0,2 2-37 0 0,-3-4 44 0 0,0 0 0 0 0,1 0 0 0 0,-1 0 0 0 0,1 0-1 0 0,-1-1 1 0 0,1 0 0 0 0,0 0 0 0 0,0 0 0 0 0,0 0 0 0 0,0-1 0 0 0,0 0 0 0 0,1 0 0 0 0,-1-1 0 0 0,0 1 0 0 0,2-1-44 0 0,152-15 693 0 0,-49-32-681 0 0,-105 33-2663 0 0,-18 9-9193 0 0,9 5-218 0 0</inkml:trace>
  <inkml:trace contextRef="#ctx0" brushRef="#br0" timeOffset="5913.398">3186 756 11058 0 0,'0'0'2249'0'0,"0"0"-545"0"0,0 0-231 0 0,0 0 64 0 0,0 0 14 0 0,0 0-117 0 0,0 0-298 0 0,0 0-352 0 0,0 0-285 0 0,0 0-194 0 0,0 0-43 0 0,0 0 11 0 0,0 0 25 0 0,-1 8 15 0 0,-6 34 95 0 0,2-23-285 0 0,1 1 0 0 0,1 0 1 0 0,1 0-1 0 0,0 1 1 0 0,2-1-1 0 0,0 0 1 0 0,2 0-1 0 0,2 16-123 0 0,-3-33 22 0 0,0 0 1 0 0,0 0-1 0 0,0 1 0 0 0,1-1 1 0 0,-1 0-1 0 0,1 0 0 0 0,0 0 1 0 0,0-1-1 0 0,0 1 0 0 0,0 0 1 0 0,1-1-1 0 0,-1 1 0 0 0,0-1 1 0 0,1 0-1 0 0,0 0 0 0 0,0 0 1 0 0,-1 0-1 0 0,1 0 0 0 0,0-1 1 0 0,0 1-1 0 0,1-1 0 0 0,-1 0 1 0 0,0 0-1 0 0,0 0 0 0 0,1 0 1 0 0,-1-1-1 0 0,0 1 1 0 0,1-1-1 0 0,-1 0 0 0 0,1 0 1 0 0,-1 0-1 0 0,0 0 0 0 0,1-1 1 0 0,-1 1-1 0 0,4-2-22 0 0,111-47 985 0 0,-99 37-914 0 0,1-2 0 0 0,-2 0-1 0 0,0-1 1 0 0,0 0 0 0 0,-2-2 0 0 0,0 0 0 0 0,-1-1 0 0 0,-1 0-1 0 0,0-1 1 0 0,-1-2-71 0 0,-24 84-432 0 0,10-59 425 0 0,0 0 1 0 0,0 0-1 0 0,0 0 0 0 0,0 0 1 0 0,1 1-1 0 0,0-1 0 0 0,0 0 1 0 0,0 0-1 0 0,0 0 0 0 0,0 1 1 0 0,1-1-1 0 0,0 0 0 0 0,0 0 1 0 0,0 0-1 0 0,0 0 0 0 0,1 0 1 0 0,0 0-1 0 0,-1 0 0 0 0,1-1 1 0 0,1 1-1 0 0,-1-1 0 0 0,1 1 1 0 0,-1-1-1 0 0,1 0 0 0 0,0 0 1 0 0,0 0-1 0 0,0 0 0 0 0,0 0 1 0 0,1-1-1 0 0,-1 0 0 0 0,1 1 1 0 0,0-1-1 0 0,-1-1 0 0 0,1 1 1 0 0,0 0-1 0 0,0-1 0 0 0,0 0 1 0 0,0 0-1 0 0,0 0 0 0 0,1 0 1 0 0,-1-1-1 0 0,0 0 0 0 0,0 0 1 0 0,0 0-1 0 0,3 0 7 0 0,7 0 20 0 0,-1 0-1 0 0,1 0 1 0 0,0-2-1 0 0,-1 0 1 0 0,0 0-1 0 0,1-1 1 0 0,-1-1-1 0 0,0 0 1 0 0,0 0-1 0 0,-1-2 1 0 0,3-1-20 0 0,21-16 85 0 0,-1-2-1 0 0,-1-2 1 0 0,-2 0 0 0 0,-1-3 0 0 0,-1 0 0 0 0,-1-2-1 0 0,-2-1 1 0 0,-1-1 0 0 0,-2-1 0 0 0,13-26-85 0 0,-25 40 7 0 0,0 0 1 0 0,-2-1-1 0 0,0-1 0 0 0,-1 1 1 0 0,-2-2-1 0 0,0 1 1 0 0,-1-1-1 0 0,-2 0 0 0 0,0 0 1 0 0,-2 0-1 0 0,0 0 1 0 0,-2-1-1 0 0,-1-4-7 0 0,1 24-17 0 0,-1-1 1 0 0,0 1-1 0 0,-1-1 0 0 0,1 1 1 0 0,-1 0-1 0 0,0-1 0 0 0,-1 1 1 0 0,1 0-1 0 0,-1 0 0 0 0,0 0 1 0 0,0 1-1 0 0,0-1 0 0 0,-1 1 1 0 0,1 0-1 0 0,-1 0 0 0 0,0 0 1 0 0,-1 0-1 0 0,1 1 0 0 0,-1-1 1 0 0,1 1-1 0 0,-1 0 0 0 0,0 1 1 0 0,0-1-1 0 0,0 1 1 0 0,-1 0-1 0 0,1 0 0 0 0,0 1 1 0 0,-1-1-1 0 0,1 1 0 0 0,-1 0 1 0 0,1 1-1 0 0,-1-1 0 0 0,0 1 1 0 0,1 0-1 0 0,-1 1 0 0 0,1-1 1 0 0,-1 1-1 0 0,1 0 0 0 0,-1 1 1 0 0,1-1-1 0 0,-1 1 0 0 0,1 0 1 0 0,0 1-1 0 0,0-1 0 0 0,0 1 1 0 0,0 0-1 0 0,-1 1 17 0 0,-8 7-12 0 0,2 1 0 0 0,0 0 0 0 0,0 1-1 0 0,1 0 1 0 0,1 1 0 0 0,0 0 0 0 0,1 0 0 0 0,1 1 0 0 0,0 1-1 0 0,1-1 1 0 0,0 1 0 0 0,2 0 0 0 0,0 1 0 0 0,0-1 0 0 0,2 1-1 0 0,0 0 1 0 0,1 0 0 0 0,0 0 0 0 0,2 0 0 0 0,0 0 0 0 0,1 0-1 0 0,0 0 1 0 0,2 0 0 0 0,2 9 12 0 0,3 13 98 0 0,1-1 0 0 0,3 0-1 0 0,1-1 1 0 0,2 0 0 0 0,17 30-98 0 0,-30-62 11 0 0,11 18 5 0 0,0-1 0 0 0,1-1 0 0 0,1-1-1 0 0,1 0 1 0 0,0-1 0 0 0,2 0 0 0 0,1-1-16 0 0,15-16-2916 0 0,-14-18-3152 0 0,-11 9-422 0 0,-2 3-5497 0 0</inkml:trace>
  <inkml:trace contextRef="#ctx0" brushRef="#br0" timeOffset="6688.349">4817 671 16924 0 0,'0'0'2208'0'0,"0"0"-850"0"0,0 0-385 0 0,0 0 14 0 0,0 0-51 0 0,0 0-145 0 0,0 0-167 0 0,0 0-158 0 0,0 0-117 0 0,0 0-78 0 0,0 0-48 0 0,0 0-46 0 0,-34 13-30 0 0,-108 42-2 0 0,75-12 1 0 0,58-32-116 0 0,3-5-24 0 0,0 0-1 0 0,0 1 1 0 0,1 0-1 0 0,0 0 1 0 0,0 0-1 0 0,0 0 1 0 0,1 1 0 0 0,0 0-1 0 0,1 0 1 0 0,0 0-1 0 0,0 1 1 0 0,1-1-1 0 0,0 1 1 0 0,0-1-1 0 0,1 1 1 0 0,0 0 0 0 0,0-1-1 0 0,1 7-5 0 0,3-11 4 0 0,0-1 1 0 0,0 1-1 0 0,0 0 0 0 0,1-1 0 0 0,-1 0 0 0 0,1 1 1 0 0,0-1-1 0 0,-1-1 0 0 0,1 1 0 0 0,1-1 1 0 0,-1 1-1 0 0,0-1 0 0 0,1 0 0 0 0,-1-1 1 0 0,1 1-1 0 0,-1-1 0 0 0,1 0 0 0 0,0 0 0 0 0,-1 0 1 0 0,1-1-1 0 0,0 1 0 0 0,0-1 0 0 0,0 0 1 0 0,-1-1-1 0 0,1 1 0 0 0,0-1 0 0 0,0 0 1 0 0,-1 0-1 0 0,5-2-4 0 0,152-56 284 0 0,-145 52-267 0 0,-1-1 0 0 0,-1 0-1 0 0,1-1 1 0 0,-2-1 0 0 0,1-1 0 0 0,-1 1 0 0 0,-1-2 0 0 0,0 0 0 0 0,0 0-1 0 0,-1-1 1 0 0,-1-1 0 0 0,0 0 0 0 0,-1 0 0 0 0,6-14-17 0 0,-23 43-541 0 0,-24 66 320 0 0,32-79 219 0 0,0 0 0 0 0,0 1 0 0 0,0-1 0 0 0,0 0-1 0 0,0 1 1 0 0,0-1 0 0 0,0 0 0 0 0,1 1 0 0 0,-1-1-1 0 0,1 0 1 0 0,0 1 0 0 0,0-1 0 0 0,0 0 0 0 0,0 0-1 0 0,0 0 1 0 0,0 0 0 0 0,0 0 0 0 0,1 0 0 0 0,-1 0-1 0 0,1 0 1 0 0,-1-1 0 0 0,1 1 0 0 0,0-1 0 0 0,-1 1-1 0 0,1-1 1 0 0,0 1 0 0 0,0-1 0 0 0,0 0 0 0 0,0 0-1 0 0,1 0 1 0 0,-1 0 0 0 0,0 0 0 0 0,0-1 0 0 0,2 1 2 0 0,17 4 58 0 0,0-1 0 0 0,1-1 0 0 0,-1 0 0 0 0,1-2 0 0 0,-1-1 0 0 0,1 0 0 0 0,0-2 0 0 0,-1 0 0 0 0,0-2 0 0 0,0 0 0 0 0,0-2 1 0 0,0 0-1 0 0,0-1 0 0 0,-1-1 0 0 0,-1-1 0 0 0,1 0 0 0 0,-2-2 0 0 0,1 0 0 0 0,-1-1 0 0 0,-1-1 0 0 0,0-1 0 0 0,-1 0 0 0 0,-1-1 0 0 0,5-7-58 0 0,194-227 851 0 0,-202 232-839 0 0,-1-1-1 0 0,0 0 0 0 0,-2 0 1 0 0,0-1-1 0 0,-1-1 0 0 0,-1 1 1 0 0,0-1-1 0 0,-2 0 0 0 0,0-1 1 0 0,-2 1-1 0 0,0-1 0 0 0,0-20-11 0 0,-3 36-3 0 0,-10-132-76 0 0,9 133 74 0 0,0-1 1 0 0,0 1-1 0 0,0 0 1 0 0,-1 0-1 0 0,0-1 1 0 0,1 1-1 0 0,-1 1 1 0 0,-1-1-1 0 0,1 0 1 0 0,-1 0-1 0 0,1 1 1 0 0,-1-1-1 0 0,0 1 1 0 0,0 0-1 0 0,-1 0 0 0 0,1 0 1 0 0,-1 0-1 0 0,1 1 1 0 0,-1-1-1 0 0,0 1 1 0 0,0 0-1 0 0,0 0 1 0 0,0 1-1 0 0,0-1 1 0 0,0 1-1 0 0,-1 0 1 0 0,1 0-1 0 0,0 0 1 0 0,-1 0 4 0 0,-1 1-5 0 0,1 0-1 0 0,0 1 1 0 0,-1 0 0 0 0,1-1 0 0 0,-1 2 0 0 0,1-1-1 0 0,0 1 1 0 0,0-1 0 0 0,-1 1 0 0 0,1 1 0 0 0,1-1-1 0 0,-1 1 1 0 0,0 0 0 0 0,1 0 0 0 0,-1 0 0 0 0,1 1-1 0 0,0-1 1 0 0,0 1 0 0 0,0 0 0 0 0,1 1 0 0 0,-1-1-1 0 0,-1 4 6 0 0,-53 109-29 0 0,50-85 35 0 0,1-1 1 0 0,2 1-1 0 0,1 0 1 0 0,2 0-1 0 0,1 0 1 0 0,1 1-1 0 0,2-1 1 0 0,1 0-1 0 0,2 4-6 0 0,2-3 21 0 0,1 0-1 0 0,1-1 0 0 0,2 1 0 0 0,1-2 0 0 0,2 0 1 0 0,11 18-21 0 0,77 88 5 0 0,-25-81-101 0 0,-80-83-2136 0 0,-66-61-5859 0 0,57 74 4339 0 0,0-1-6138 0 0</inkml:trace>
  <inkml:trace contextRef="#ctx0" brushRef="#br0" timeOffset="7168.065">5316 483 12739 0 0,'0'0'2072'0'0,"0"0"-501"0"0,0 0-340 0 0,0 0-113 0 0,0 0-38 0 0,0 0-107 0 0,0 0-190 0 0,0 0-185 0 0,0 0-177 0 0,0 0-121 0 0,0 0-92 0 0,0 0-76 0 0,0 0-26 0 0,31 1-14 0 0,96 3-31 0 0,-51 9-88 0 0,65 20-1871 0 0,-48-3-2800 0 0,-7 31 1585 0 0,9 4 9126 0 0,-80-60-5628 0 0,1-1 0 0 0,0-1 0 0 0,0 0 0 0 0,0-1 0 0 0,0-1 0 0 0,1 0 0 0 0,-1-1 0 0 0,0-1 0 0 0,0-1 0 0 0,0 0 0 0 0,0-1 0 0 0,0 0 0 0 0,0-2 0 0 0,-1 0 0 0 0,0 0 0 0 0,0-2 0 0 0,0 0 0 0 0,-1 0 0 0 0,0-2 0 0 0,9-6-385 0 0,-18 12 50 0 0,-1-1 1 0 0,-1 0 0 0 0,1 0-1 0 0,0 0 1 0 0,-1 0 0 0 0,0 0-1 0 0,0 0 1 0 0,0-1-1 0 0,0 0 1 0 0,-1 0 0 0 0,0 1-1 0 0,0-1 1 0 0,0-1-1 0 0,0 1 1 0 0,-1 0 0 0 0,0 0-1 0 0,0-4-50 0 0,-1 6 0 0 0,0 1-1 0 0,0-1 1 0 0,0 1-1 0 0,-1-1 1 0 0,1 0-1 0 0,-1 1 1 0 0,0-1 0 0 0,0 1-1 0 0,0-1 1 0 0,0 1-1 0 0,0 0 1 0 0,0-1-1 0 0,-1 1 1 0 0,1 0-1 0 0,-1 0 1 0 0,1 0-1 0 0,-1 0 1 0 0,0 0-1 0 0,0 0 1 0 0,0 0 0 0 0,0 1-1 0 0,0-1 1 0 0,0 1-1 0 0,-1-1 1 0 0,1 1-1 0 0,0 0 1 0 0,-1 0-1 0 0,1 0 1 0 0,-1 0-1 0 0,1 0 1 0 0,-1 1-1 0 0,0-1 1 0 0,1 1 0 0 0,-1 0-1 0 0,-2 0 1 0 0,-6-2-15 0 0,0 1 0 0 0,0 1 0 0 0,0 0 0 0 0,-1 1 0 0 0,1 0 0 0 0,0 0 0 0 0,0 1 0 0 0,0 1 0 0 0,0 0-1 0 0,1 1 1 0 0,-1-1 0 0 0,1 2 0 0 0,0 0 0 0 0,0 0 0 0 0,0 1 0 0 0,1 0 0 0 0,0 0 0 0 0,0 1 0 0 0,0 1 0 0 0,1-1 0 0 0,0 1 0 0 0,1 1 0 0 0,-1-1 0 0 0,2 1 0 0 0,-1 1 0 0 0,1-1-1 0 0,1 1 1 0 0,0 0 0 0 0,0 0 0 0 0,1 1 0 0 0,-2 6 15 0 0,4-6 17 0 0,1 0 0 0 0,0 0-1 0 0,1 1 1 0 0,0-1 0 0 0,0 0-1 0 0,1 0 1 0 0,1 1 0 0 0,0-1-1 0 0,0 0 1 0 0,1 0 0 0 0,1-1-1 0 0,0 1 1 0 0,0-1 0 0 0,1 1-1 0 0,0-1 1 0 0,1-1 0 0 0,0 1-1 0 0,1-1 1 0 0,0 0 0 0 0,0 0-1 0 0,1-1 1 0 0,0 0 0 0 0,0-1-1 0 0,1 1 1 0 0,0-2 0 0 0,0 1-1 0 0,0-1 1 0 0,7 2-17 0 0,-3 1 33 0 0,0-1 0 0 0,1-1 0 0 0,-1 0-1 0 0,1-1 1 0 0,1-1 0 0 0,-1 0 0 0 0,1-1 0 0 0,0 0-1 0 0,0-1 1 0 0,0-1 0 0 0,0-1 0 0 0,1 0 0 0 0,8-1-33 0 0,71-14-1463 0 0,-59-8-6011 0 0,-26 14-4928 0 0</inkml:trace>
  <inkml:trace contextRef="#ctx0" brushRef="#br0" timeOffset="9006.407">7536 214 2753 0 0,'0'0'2307'0'0,"0"0"-626"0"0,0 0-106 0 0,0 0 198 0 0,0 0 254 0 0,0 0 32 0 0,0 0-171 0 0,0 0-331 0 0,0 0-366 0 0,0 0-294 0 0,0 0-194 0 0,3-2-110 0 0,8-8-56 0 0,-8 8-51 0 0,-3 2-51 0 0,0 0-47 0 0,0 0-62 0 0,0 20 574 0 0,-40 166 381 0 0,-53 127-503 0 0,88-293-744 0 0,1 1 0 0 0,0 0 0 0 0,2 0 0 0 0,1 0 0 0 0,0 0 1 0 0,2 0-1 0 0,1 10-34 0 0,-1-28 38 0 0,0-1 0 0 0,0 1 0 0 0,0 0 0 0 0,0 0 1 0 0,0-1-1 0 0,1 1 0 0 0,-1 0 0 0 0,1-1 0 0 0,0 0 0 0 0,0 1 1 0 0,0-1-1 0 0,0 0 0 0 0,0 0 0 0 0,0 0 0 0 0,0 0 0 0 0,1 0 1 0 0,-1-1-1 0 0,1 1 0 0 0,-1-1 0 0 0,1 1 0 0 0,0-1 1 0 0,0 0-1 0 0,-1 0 0 0 0,1 0 0 0 0,0 0 0 0 0,0-1 0 0 0,0 1 1 0 0,0-1-1 0 0,0 0 0 0 0,0 0 0 0 0,1 0-38 0 0,96-9 1236 0 0,43-6-541 0 0,-142 15-686 0 0,-1 0-20 0 0,0 0-11 0 0,0 0-25 0 0,0 0-2 0 0,0 0-34 0 0,0 0-56 0 0,0 0-66 0 0,0 0-70 0 0,-11 11-3920 0 0,9-11 2715 0 0,-1 0-540 0 0,2 0-9176 0 0,1 0 1421 0 0</inkml:trace>
  <inkml:trace contextRef="#ctx0" brushRef="#br0" timeOffset="9253.553">7976 759 11362 0 0,'0'0'2980'0'0,"0"0"-633"0"0,0 0-419 0 0,0 0-131 0 0,0 0-142 0 0,0 0-234 0 0,0 0-287 0 0,0 0-266 0 0,0 0-208 0 0,0 0-161 0 0,0 0-84 0 0,0 0-60 0 0,1 6-11 0 0,2 16 25 0 0,-2 0 0 0 0,0-1 0 0 0,-2 1 0 0 0,0 0 1 0 0,-1 0-1 0 0,-4 14-369 0 0,-37 111-632 0 0,42-146 156 0 0,0 7-7 0 0,1-6-2804 0 0,2-1-4233 0 0,1-1-4205 0 0</inkml:trace>
  <inkml:trace contextRef="#ctx0" brushRef="#br0" timeOffset="11928.984">7299 211 5417 0 0,'0'0'1220'0'0,"0"0"-162"0"0,0 0 44 0 0,0 0 167 0 0,0 0 107 0 0,0 0 21 0 0,0 0-152 0 0,0 0-258 0 0,0 0-264 0 0,0 0-236 0 0,0 0-163 0 0,0 0-95 0 0,0 0-47 0 0,0-3 10 0 0,3 1-82 0 0,0 0 0 0 0,0 0 1 0 0,0 0-1 0 0,0 0 0 0 0,0 0 1 0 0,0 1-1 0 0,0-1 0 0 0,1 1 1 0 0,-1 0-1 0 0,0 0 0 0 0,1 0 1 0 0,-1 0-1 0 0,1 1 0 0 0,-1 0 1 0 0,1-1-1 0 0,0 1 0 0 0,-1 0 1 0 0,1 1-1 0 0,-1-1 0 0 0,1 1 1 0 0,-1-1-1 0 0,1 1 0 0 0,0 1-110 0 0,17-2 235 0 0,118 19 1068 0 0,-134-19-1184 0 0,-5 0-79 0 0,0 0 0 0 0,-1-1 0 0 0,1 1 0 0 0,0 0 0 0 0,0-1 0 0 0,-1 1 0 0 0,1 0-1 0 0,0-1 1 0 0,0 1 0 0 0,0 0 0 0 0,-1-1 0 0 0,1 1 0 0 0,0 0 0 0 0,0-1 0 0 0,0 1 0 0 0,0-1 0 0 0,0 1 0 0 0,0 0 0 0 0,0-1 0 0 0,0 1 0 0 0,0-1 0 0 0,0 1 0 0 0,0 0 0 0 0,0-1 0 0 0,0 1-1 0 0,0-1 1 0 0,0 1 0 0 0,0 0 0 0 0,1-1 0 0 0,-1 1 0 0 0,0 0 0 0 0,0-1 0 0 0,0 1 0 0 0,1 0 0 0 0,-1-1 0 0 0,0 1 0 0 0,0 0 0 0 0,1-1 0 0 0,-1 1 0 0 0,0 0 0 0 0,1 0 0 0 0,-1-1 0 0 0,0 1-1 0 0,1 0 1 0 0,-1 0 0 0 0,0 0 0 0 0,1-1 0 0 0,-1 1 0 0 0,0 0 0 0 0,1 0 0 0 0,-1 0 0 0 0,1 0 0 0 0,-1 0 0 0 0,0 0 0 0 0,1 0 0 0 0,-1 0 0 0 0,1 0 0 0 0,-1 0 0 0 0,0 0 0 0 0,1 0 0 0 0,-1 0-1 0 0,1 0 1 0 0,-1 0-40 0 0,-122-143 950 0 0,111 110-1872 0 0,38 16-5304 0 0,-16 16 525 0 0,-3 1-5270 0 0</inkml:trace>
  <inkml:trace contextRef="#ctx0" brushRef="#br0" timeOffset="12886.021">8621 336 7834 0 0,'0'0'1171'0'0,"0"0"-235"0"0,0 0-96 0 0,0 0 199 0 0,0 0 264 0 0,0 0 128 0 0,0 0-72 0 0,0 0-154 0 0,0 0-152 0 0,0 0-75 0 0,0 0-49 0 0,0 0-79 0 0,0 0-69 0 0,19-1-57 0 0,64-2-64 0 0,-65 2-332 0 0,-1-1 0 0 0,1-1 1 0 0,-1 0-1 0 0,1-2 0 0 0,-1 0 0 0 0,-1-1 1 0 0,11-5-329 0 0,14-4 383 0 0,-28 10-285 0 0,0 0 1 0 0,0-1 0 0 0,0 0 0 0 0,0-1 0 0 0,-1-1-1 0 0,-1 0 1 0 0,1 0 0 0 0,-1-1 0 0 0,0-1 0 0 0,3-4-99 0 0,-2-29 868 0 0,-34 55-773 0 0,6 16-106 0 0,0 1 1 0 0,2 1-1 0 0,2 0 0 0 0,0 1 1 0 0,2 0-1 0 0,2 0 1 0 0,0 1-1 0 0,2 1 1 0 0,2-1-1 0 0,-1 32 11 0 0,-12 157-28 0 0,11-118-198 0 0,-4 0 0 0 0,-13 47 226 0 0,21-136-24 0 0,-1 1 1 0 0,-1-1-1 0 0,0 0 0 0 0,-1-1 1 0 0,0 1-1 0 0,-1-1 0 0 0,0 0 1 0 0,-1-1-1 0 0,-1 1 0 0 0,0-1 1 0 0,0-1-1 0 0,-1 1 0 0 0,-1-2 1 0 0,0 1-1 0 0,0-1 0 0 0,-10 6 24 0 0,17-14 4 0 0,0 0 0 0 0,-1 0-1 0 0,1-1 1 0 0,0 0-1 0 0,0 1 1 0 0,-1-1-1 0 0,1-1 1 0 0,0 1 0 0 0,-1 0-1 0 0,1-1 1 0 0,-1 0-1 0 0,1 1 1 0 0,-1-1-1 0 0,1-1 1 0 0,-1 1 0 0 0,1 0-1 0 0,-1-1 1 0 0,1 0-1 0 0,-1 0 1 0 0,1 0-1 0 0,0 0 1 0 0,0-1 0 0 0,-1 1-1 0 0,1-1 1 0 0,-1-1-4 0 0,-2-8 37 0 0,0-1 0 0 0,1 0 1 0 0,1-1-1 0 0,0 0 0 0 0,1 1 0 0 0,0-1 1 0 0,1 0-1 0 0,0 0 0 0 0,1 0 1 0 0,1 0-1 0 0,0-1 0 0 0,1 1 0 0 0,0 0 1 0 0,1 0-1 0 0,1 0 0 0 0,0 0 0 0 0,0 1 1 0 0,1-1-1 0 0,1 1 0 0 0,0 0 1 0 0,1 0-1 0 0,2-4-37 0 0,13-26 61 0 0,1 0-1 0 0,2 2 1 0 0,2 1 0 0 0,1 1 0 0 0,2 1 0 0 0,2 1-1 0 0,9-6-60 0 0,-36 38-56 0 0,1-3-58 0 0,1 0 0 0 0,0 1-1 0 0,0-1 1 0 0,0 1-1 0 0,0 1 1 0 0,1-1 0 0 0,0 1-1 0 0,0 0 1 0 0,1 1 0 0 0,-1 0-1 0 0,1 0 1 0 0,0 0 0 0 0,0 1-1 0 0,0 1 1 0 0,1-1 0 0 0,3 0 114 0 0,-8 3-333 0 0,18 3-3751 0 0,-10 6-5677 0 0,-9-2-1511 0 0</inkml:trace>
  <inkml:trace contextRef="#ctx0" brushRef="#br0" timeOffset="13179.073">9215 977 2513 0 0,'0'0'3218'0'0,"0"0"-729"0"0,0 0-169 0 0,0 0-5 0 0,0 0-89 0 0,0 0-231 0 0,0 0-279 0 0,0 0-265 0 0,0 0-244 0 0,0 0-208 0 0,0 0-166 0 0,0 0-118 0 0,0 0-91 0 0,-2-7-53 0 0,1 2-443 0 0,-1 0 1 0 0,1 0-1 0 0,0 0 1 0 0,1 0-1 0 0,-1 0 0 0 0,1-1 1 0 0,0 1-1 0 0,0 0 0 0 0,1 0 1 0 0,0 0-1 0 0,0-1 1 0 0,0 1-1 0 0,0 0 0 0 0,1 0 1 0 0,1-3-129 0 0,10-26 209 0 0,2 1-1 0 0,1 1 1 0 0,2 1 0 0 0,1 1-1 0 0,1 0 1 0 0,1 1 0 0 0,2 1-1 0 0,7-5-208 0 0,-22 24-252 0 0,25-21 14 0 0,-10 21-4189 0 0,-16 12-5504 0 0,-6-2-1920 0 0</inkml:trace>
  <inkml:trace contextRef="#ctx0" brushRef="#br0" timeOffset="13450.42">9626 653 16412 0 0,'0'0'1675'0'0,"0"0"-405"0"0,0 0-223 0 0,0 0-86 0 0,0 0-128 0 0,0 0-141 0 0,0 0-156 0 0,0 0-148 0 0,0 0-100 0 0,0 0-82 0 0,0 0-63 0 0,0 0-58 0 0,-28 32-33 0 0,-83 102-16 0 0,79-74-6 0 0,34-51-17 0 0,-3-6-2 0 0,1 0 1 0 0,0 0 0 0 0,0 0 0 0 0,0 0 0 0 0,1-1 0 0 0,-1 1-1 0 0,1 0 1 0 0,-1 0 0 0 0,1 0 0 0 0,0-1 0 0 0,0 1-1 0 0,0 0 1 0 0,1-1 0 0 0,-1 1 0 0 0,1-1 0 0 0,-1 0 0 0 0,1 1-1 0 0,0-1 1 0 0,0 0 0 0 0,0 0 0 0 0,0 0 0 0 0,0 0-1 0 0,0 0 1 0 0,0-1 0 0 0,1 1 0 0 0,-1 0 0 0 0,1-1-1 0 0,-1 0 1 0 0,1 0 0 0 0,0 0 0 0 0,-1 0 0 0 0,1 0 0 0 0,0 0-1 0 0,0-1 1 0 0,0 1 0 0 0,0-1-12 0 0,8 2 86 0 0,0 0 1 0 0,1-1-1 0 0,-1 0 0 0 0,1 0 1 0 0,-1-2-1 0 0,1 1 0 0 0,-1-1 1 0 0,0-1-1 0 0,1 0 0 0 0,-1-1 0 0 0,0 0 1 0 0,0-1-1 0 0,0 0 0 0 0,-1 0 1 0 0,0-1-1 0 0,1-1 0 0 0,-2 0 1 0 0,1 0-1 0 0,-1-1 0 0 0,0 0 1 0 0,0 0-1 0 0,-1-1 0 0 0,0 0 1 0 0,0-1-1 0 0,-1 0 0 0 0,0 0 1 0 0,0-1-1 0 0,-1 1 0 0 0,-1-1 0 0 0,0-1 1 0 0,0 1-1 0 0,-1-1 0 0 0,0 0 1 0 0,-1 0-1 0 0,0 0 0 0 0,0-5-86 0 0,-15-50-979 0 0,-2 50-2695 0 0,-6 10-4903 0 0,13 6-3247 0 0</inkml:trace>
  <inkml:trace contextRef="#ctx0" brushRef="#br0" timeOffset="13956.984">9983 925 16355 0 0,'0'0'2040'0'0,"0"0"-760"0"0,0 0-236 0 0,0 0 52 0 0,0 0-15 0 0,0 0-88 0 0,0 0-145 0 0,0 0-124 0 0,0 0-95 0 0,0 0-88 0 0,0 0-113 0 0,0 0-74 0 0,0 0-68 0 0,22-23-78 0 0,69-73-8 0 0,-38 27 189 0 0,-9 26-42 0 0,-43 42-349 0 0,0 0 0 0 0,1 0 0 0 0,-1 0 0 0 0,1 0 0 0 0,-1 1 0 0 0,1-1 0 0 0,0 1 0 0 0,-1-1 0 0 0,1 1 0 0 0,-1-1 0 0 0,1 1 0 0 0,0 0 0 0 0,0 0 0 0 0,-1 0 0 0 0,1 0 0 0 0,0 0 0 0 0,-1 0 0 0 0,1 0 0 0 0,0 1 0 0 0,-1-1 0 0 0,1 1 0 0 0,-1-1 0 0 0,1 1 0 0 0,0-1 0 0 0,-1 1 0 0 0,1 0 0 0 0,-1 0 0 0 0,1 0 2 0 0,2 27-43 0 0,-4-25 46 0 0,-1-1-1 0 0,1 0 1 0 0,0 0-1 0 0,0 1 1 0 0,0-1 0 0 0,0 0-1 0 0,0 1 1 0 0,0-1 0 0 0,1 0-1 0 0,-1 0 1 0 0,1 0-1 0 0,0 1 1 0 0,-1-1 0 0 0,1 0-1 0 0,0 0 1 0 0,0 0-1 0 0,1 0 1 0 0,-1 0 0 0 0,0 0-1 0 0,1-1 1 0 0,-1 1 0 0 0,1 0-1 0 0,-1-1 1 0 0,1 1-1 0 0,0-1 1 0 0,-1 1 0 0 0,1-1-1 0 0,0 0 1 0 0,0 0 0 0 0,0 0-1 0 0,0 0 1 0 0,0 0-1 0 0,1 0 1 0 0,-1-1 0 0 0,0 1-1 0 0,0 0 1 0 0,3-1-3 0 0,2 0 13 0 0,0 0 1 0 0,1 0-1 0 0,-1-1 0 0 0,0 0 1 0 0,0 0-1 0 0,1-1 0 0 0,-1 0 1 0 0,0 0-1 0 0,-1 0 0 0 0,1-1 1 0 0,0 0-1 0 0,1-2-13 0 0,235-119 569 0 0,-242 124-567 0 0,0 0 0 0 0,1 0 0 0 0,-1 1 0 0 0,0-1 0 0 0,1 0 0 0 0,-1 0 1 0 0,0 1-1 0 0,1-1 0 0 0,-1 1 0 0 0,0-1 0 0 0,0 1 0 0 0,0 0 0 0 0,1 0 0 0 0,-1-1 0 0 0,0 1 0 0 0,0 0 0 0 0,0 0 0 0 0,0 0 0 0 0,0 0 0 0 0,-1 0 0 0 0,1 0 0 0 0,0 0 0 0 0,0 0 0 0 0,-1 0 0 0 0,1 1 0 0 0,0-1 0 0 0,-1 0 0 0 0,1 0 0 0 0,-1 1 0 0 0,0-1 0 0 0,1 0 0 0 0,-1 1 0 0 0,0-1 0 0 0,0 0 0 0 0,0 1 0 0 0,0-1 0 0 0,0 1 0 0 0,0-1 0 0 0,0 0 0 0 0,-1 1 1 0 0,1-1-1 0 0,0 0 0 0 0,-1 0 0 0 0,1 1 0 0 0,-1 0-2 0 0,4 19 24 0 0,-3-17-68 0 0,1-1 1 0 0,0 1-1 0 0,0 0 0 0 0,0 0 0 0 0,1-1 0 0 0,0 1 0 0 0,-1-1 0 0 0,1 1 0 0 0,0-1 1 0 0,1 0-1 0 0,-1 0 0 0 0,0 0 0 0 0,1 0 0 0 0,0 0 0 0 0,0 0 0 0 0,0-1 0 0 0,0 1 1 0 0,0-1-1 0 0,0 0 0 0 0,1 0 0 0 0,-1 0 0 0 0,1 0 0 0 0,-1-1 0 0 0,1 1 0 0 0,0-1 0 0 0,-1 0 1 0 0,1 0-1 0 0,0-1 0 0 0,0 1 0 0 0,0-1 0 0 0,1 0 44 0 0,23 0-2919 0 0,-19 0-744 0 0,0 0-3554 0 0,-3 0-5390 0 0</inkml:trace>
  <inkml:trace contextRef="#ctx0" brushRef="#br0" timeOffset="27220.017">377 2225 11851 0 0,'0'0'1853'0'0,"0"0"-314"0"0,0 0-130 0 0,0 0 6 0 0,0 0-62 0 0,0 0-171 0 0,0 0-209 0 0,0 0-209 0 0,0 0-151 0 0,0 0-95 0 0,0 0-76 0 0,0 0-45 0 0,0 0-47 0 0,-6-9 180 0 0,-54 19 117 0 0,45-4-547 0 0,-264 98 1462 0 0,343-97-1611 0 0,67-15 77 0 0,-129 9-26 0 0,-1-1 1 0 0,0 1-1 0 0,0 0 1 0 0,0 0-1 0 0,0 0 1 0 0,0-1-1 0 0,0 1 1 0 0,-1 0-1 0 0,1 0 1 0 0,0 0-1 0 0,0 0 1 0 0,-1 1-1 0 0,1-1 1 0 0,0 0-1 0 0,-1 0 1 0 0,1 0-1 0 0,-1 0 1 0 0,0 1-1 0 0,1-1 1 0 0,-1 0-1 0 0,0 0 1 0 0,0 1-1 0 0,0-1 1 0 0,0 0-1 0 0,0 1 1 0 0,0-1-1 0 0,0 0 1 0 0,0 0-1 0 0,0 1 1 0 0,-1-1-1 0 0,1 0 1 0 0,0 0-1 0 0,-1 0 1 0 0,1 1-1 0 0,-1-1 1 0 0,0 0-1 0 0,1 0 1 0 0,-1 0-1 0 0,0 0 1 0 0,1 0-1 0 0,-1 0 1 0 0,0 0-1 0 0,0 0 1 0 0,0 0-1 0 0,0 0 1 0 0,0-1-1 0 0,0 1 1 0 0,0 0-3 0 0,-145 128 245 0 0,85-44-36 0 0,60-82-200 0 0,0-1 0 0 0,0 0 0 0 0,0 1 0 0 0,0-1-1 0 0,1 1 1 0 0,-1 0 0 0 0,1-1 0 0 0,-1 1 0 0 0,1 0 0 0 0,0-1-1 0 0,0 1 1 0 0,0-1 0 0 0,1 1 0 0 0,-1 0 0 0 0,1-1 0 0 0,-1 1-1 0 0,1-1 1 0 0,0 1 0 0 0,0-1 0 0 0,0 1 0 0 0,0-1 0 0 0,0 0-1 0 0,1 1 1 0 0,-1-1 0 0 0,1 0 0 0 0,-1 0 0 0 0,1 0 0 0 0,0 0-1 0 0,0 0 1 0 0,0 0 0 0 0,0-1 0 0 0,0 1 0 0 0,0-1 0 0 0,1 1-1 0 0,-1-1 1 0 0,0 0 0 0 0,2 1-9 0 0,9 1 50 0 0,0 1-1 0 0,1-2 1 0 0,-1 0-1 0 0,1 0 1 0 0,-1-2-1 0 0,1 1 1 0 0,-1-2-1 0 0,1 0 1 0 0,8-2-51 0 0,54-18-69 0 0,-65 4-2067 0 0,-11 3-2729 0 0,0 4-1395 0 0,0 3-5611 0 0</inkml:trace>
  <inkml:trace contextRef="#ctx0" brushRef="#br0" timeOffset="27488.008">182 2030 17460 0 0,'0'0'1731'0'0,"0"0"-640"0"0,0 0-310 0 0,0 0 14 0 0,0 0 64 0 0,0 0 0 0 0,0 0-78 0 0,0 0-123 0 0,0 0-89 0 0,0 0-45 0 0,0 0-52 0 0,0 0-54 0 0,0 0-49 0 0,-4 37-43 0 0,-12 120-56 0 0,-19 141 302 0 0,31-14-976 0 0,4-280 264 0 0,1 1 0 0 0,-1-1 0 0 0,1 0 0 0 0,-1 0 0 0 0,1 1 0 0 0,1-1 0 0 0,-1 0 0 0 0,1 0 0 0 0,-1 0 0 0 0,1 0 0 0 0,0 0 0 0 0,0-1-1 0 0,1 1 1 0 0,-1 0 0 0 0,1-1 0 0 0,0 0 0 0 0,1 2 140 0 0,26 12-9523 0 0,-24-13-1903 0 0</inkml:trace>
  <inkml:trace contextRef="#ctx0" brushRef="#br0" timeOffset="28991.648">880 1717 8570 0 0,'0'0'2154'0'0,"0"0"-122"0"0,0 0-32 0 0,0 0-34 0 0,0 0-83 0 0,0 0-220 0 0,0 0-302 0 0,0 0-250 0 0,0 0-193 0 0,0 0-124 0 0,0 0-97 0 0,0 0-63 0 0,0 0-81 0 0,0-10-85 0 0,0-29-102 0 0,0 29-106 0 0,0 10-63 0 0,0 0-57 0 0,13 0 143 0 0,268 10 612 0 0,-178-6-828 0 0,-141-54 1065 0 0,-109-84-1176 0 0,110 87-2733 0 0,57 47-13070 0 0,-13 0 4371 0 0</inkml:trace>
  <inkml:trace contextRef="#ctx0" brushRef="#br0" timeOffset="28301.678">891 2158 11050 0 0,'0'0'1971'0'0,"0"0"-282"0"0,0 0-204 0 0,0 0 8 0 0,0 0 46 0 0,0 0-62 0 0,0 0-187 0 0,0 0-219 0 0,0 0-240 0 0,0 0-188 0 0,0 0-159 0 0,0 0-136 0 0,0 0-98 0 0,1-6-15 0 0,7-11 114 0 0,2 51 183 0 0,-5-14-343 0 0,90 413 1067 0 0,-63-337-1195 0 0,-20-90 314 0 0,-6-34 247 0 0,-3 17-452 0 0,73-287 298 0 0,-1-29-572 0 0,-72 305-514 0 0,-3 21 121 0 0,6 21-3671 0 0,-2-2 1886 0 0,0-5-2085 0 0,0-1-6826 0 0</inkml:trace>
  <inkml:trace contextRef="#ctx0" brushRef="#br0" timeOffset="28559.254">1445 2541 12339 0 0,'0'0'5965'0'0,"0"0"-3493"0"0,0 0-1210 0 0,0 0-194 0 0,0 0-114 0 0,0 0-111 0 0,0 0-138 0 0,0 0-159 0 0,0 0-125 0 0,0 0-97 0 0,0 0-96 0 0,0 0-59 0 0,0 0-66 0 0,-6 33-44 0 0,-17 100-27 0 0,12-56-43 0 0,10-44-2129 0 0,1-32 1128 0 0,9-14-5211 0 0,-6 7 1103 0 0,-2-1-6000 0 0</inkml:trace>
  <inkml:trace contextRef="#ctx0" brushRef="#br0" timeOffset="36861.845">2369 2611 14515 0 0,'0'0'2191'0'0,"0"0"-496"0"0,0 0-417 0 0,0 0-122 0 0,0 0 4 0 0,0 0-63 0 0,0 0-184 0 0,0 0-227 0 0,0 0-208 0 0,0 0-164 0 0,0 0-101 0 0,-1 6-11 0 0,-2 7-123 0 0,-1 0 0 0 0,-1 0 0 0 0,0 0 0 0 0,-1 0 0 0 0,0-1 0 0 0,-1 0 0 0 0,0-1 0 0 0,-1 1 0 0 0,0-1 0 0 0,-1-1 0 0 0,0 1 0 0 0,0-2 0 0 0,-1 1 0 0 0,-9 5-79 0 0,-169 110-1905 0 0,162-115 493 0 0,14-8-2648 0 0,12-3-806 0 0,2-2 274 0 0,3-1-5577 0 0</inkml:trace>
  <inkml:trace contextRef="#ctx0" brushRef="#br0" timeOffset="37567.89">3350 1547 12179 0 0,'0'0'2503'0'0,"0"0"-866"0"0,0 0-456 0 0,0 0-112 0 0,0 0 41 0 0,0 0 7 0 0,0 0-87 0 0,0 0-155 0 0,0 0-176 0 0,0 0-135 0 0,0 0-103 0 0,-10 34-69 0 0,-30 107-33 0 0,29-40 263 0 0,11-83-510 0 0,0 64 143 0 0,-3-1 0 0 0,-3 0 0 0 0,-4-1 0 0 0,-4 1-1 0 0,-22 71-254 0 0,13-79 106 0 0,39-88-15 0 0,24-25-59 0 0,2 1 0 0 0,2 3 0 0 0,1 1 0 0 0,1 2 1 0 0,2 3-1 0 0,1 1 0 0 0,15-4-32 0 0,-47 26 5 0 0,0 1 0 0 0,0 0-1 0 0,0 1 1 0 0,1 1 0 0 0,-1 0 0 0 0,1 2 0 0 0,0 0 0 0 0,3 1-5 0 0,-18 1 9 0 0,0 0 0 0 0,0 1 0 0 0,1-1 0 0 0,-1 1 0 0 0,0 0 1 0 0,0-1-1 0 0,0 2 0 0 0,0-1 0 0 0,0 0 0 0 0,0 1 0 0 0,0-1 1 0 0,0 1-1 0 0,-1 0 0 0 0,1 0 0 0 0,-1 0 0 0 0,1 0 0 0 0,-1 0 0 0 0,0 1 1 0 0,0-1-1 0 0,0 1 0 0 0,0-1 0 0 0,0 1 0 0 0,0 0 0 0 0,-1 0 1 0 0,1 0-1 0 0,-1 0 0 0 0,0 0 0 0 0,0 0 0 0 0,0 0 0 0 0,0 0 1 0 0,-1 0-1 0 0,1 1 0 0 0,-1-1 0 0 0,0 0 0 0 0,0 0 0 0 0,0 2-9 0 0,1 6 44 0 0,-1 0-1 0 0,-1 0 1 0 0,1 0-1 0 0,-2 0 1 0 0,0 0-1 0 0,0-1 0 0 0,-1 1 1 0 0,0-1-1 0 0,0 1 1 0 0,-3 3-44 0 0,-3 3 40 0 0,0 0 1 0 0,-1-1 0 0 0,-1 0-1 0 0,0-1 1 0 0,-1 0 0 0 0,-1-1-1 0 0,0 0 1 0 0,-1-1 0 0 0,0 0-1 0 0,-1-2 1 0 0,-1 1 0 0 0,-7 3-41 0 0,15-9-26 0 0,0-1 0 0 0,1 0 0 0 0,-2 0 0 0 0,1-1 0 0 0,0 0 0 0 0,-1-1 0 0 0,0 1 0 0 0,0-2 0 0 0,0 1 0 0 0,0-1 0 0 0,0-1 0 0 0,0 0 0 0 0,-1 0 0 0 0,1 0 0 0 0,0-1 0 0 0,-1-1 0 0 0,1 0 0 0 0,0 0 0 0 0,0-1 0 0 0,0 0 0 0 0,0 0 0 0 0,0-1 0 0 0,0 0 0 0 0,0-1 0 0 0,-3-2 26 0 0,4 1-263 0 0,0 0-1 0 0,1-1 0 0 0,0 0 0 0 0,0 0 0 0 0,0-1 0 0 0,1 0 1 0 0,0 0-1 0 0,0 0 0 0 0,1-1 0 0 0,0 0 0 0 0,1 0 0 0 0,-1-1 264 0 0,-9-70-10202 0 0,16 70 4184 0 0,3 2-2843 0 0</inkml:trace>
  <inkml:trace contextRef="#ctx0" brushRef="#br0" timeOffset="38379.55">4125 2365 15003 0 0,'0'0'1606'0'0,"0"0"-399"0"0,0 0-100 0 0,0 0 52 0 0,0 0-23 0 0,0 0-147 0 0,0 0-200 0 0,0 0-165 0 0,0 0-136 0 0,0 0-76 0 0,0 0-69 0 0,0 0-42 0 0,0 0-12 0 0,2 22 2 0 0,7 69 5 0 0,-9-90-286 0 0,0 0-1 0 0,0 0 1 0 0,0 0-1 0 0,0 0 1 0 0,0 0-1 0 0,0 0 1 0 0,0 0-1 0 0,0 0 1 0 0,1 0-1 0 0,-1 0 1 0 0,0 0-1 0 0,1 0 1 0 0,-1 0-1 0 0,1-1 1 0 0,-1 1-1 0 0,1 0 1 0 0,-1 0-1 0 0,1 0 1 0 0,0-1-1 0 0,-1 1 0 0 0,1 0 1 0 0,0-1-1 0 0,0 1 1 0 0,-1 0-1 0 0,1-1 1 0 0,0 1-1 0 0,0-1 1 0 0,0 1-1 0 0,0-1 1 0 0,0 0-1 0 0,0 1 1 0 0,-1-1-1 0 0,1 0 1 0 0,0 0-1 0 0,0 0 1 0 0,0 1-1 0 0,0-1 1 0 0,0 0-1 0 0,0 0 1 0 0,0-1-1 0 0,0 1 1 0 0,0 0-1 0 0,0 0 1 0 0,0 0-1 0 0,0-1 1 0 0,0 1-1 0 0,0 0 1 0 0,0-1-10 0 0,4 0 67 0 0,12-2 62 0 0,-1-2 1 0 0,1 0-1 0 0,-1 0 0 0 0,0-2 0 0 0,0 0 1 0 0,-1-1-1 0 0,0 0 0 0 0,-1-2 1 0 0,1 1-1 0 0,1-4-129 0 0,18-9 187 0 0,130-107 377 0 0,-162 129-564 0 0,0 0-1 0 0,0 0 0 0 0,-1 1 0 0 0,1-1 1 0 0,0 1-1 0 0,-1-1 0 0 0,1 1 0 0 0,0-1 1 0 0,-1 1-1 0 0,1 0 0 0 0,-1 0 0 0 0,1 0 1 0 0,-1 0-1 0 0,1 0 0 0 0,-1 0 0 0 0,0 0 1 0 0,0 0-1 0 0,1 1 0 0 0,-1-1 0 0 0,0 0 1 0 0,0 1-1 0 0,0-1 0 0 0,0 1 0 0 0,-1-1 1 0 0,1 1-1 0 0,0 0 0 0 0,-1-1 0 0 0,1 1 1 0 0,-1 0-1 0 0,1-1 0 0 0,-1 1 0 0 0,0 0 1 0 0,0 0-1 0 0,1-1 0 0 0,-2 1 0 0 0,1 0 1 0 0,0 0-1 0 0,0-1 0 0 0,0 1 0 0 0,-1 0 1 0 0,1-1-1 0 0,-1 1 0 0 0,1 0 1 0 0,1 9 20 0 0,0-6-20 0 0,0 0 0 0 0,0-1 0 0 0,0 1-1 0 0,1-1 1 0 0,-1 1 0 0 0,1-1 0 0 0,0 1-1 0 0,1-1 1 0 0,-1 0 0 0 0,1 0 0 0 0,0 0-1 0 0,0-1 1 0 0,0 1 0 0 0,0-1 0 0 0,0 1-1 0 0,1-1 1 0 0,0 0 0 0 0,-1 0 0 0 0,1 0-1 0 0,1-1 1 0 0,-1 0 0 0 0,0 0 0 0 0,0 0-1 0 0,1 0 1 0 0,-1 0 0 0 0,1-1-1 0 0,0 0 1 0 0,-1 0 0 0 0,1 0 0 0 0,0 0-1 0 0,1-1 1 0 0,6-1 16 0 0,-1 0 0 0 0,0-1 0 0 0,0 0 0 0 0,0-1 0 0 0,0 0 0 0 0,0 0 0 0 0,-1-1 0 0 0,0-1 0 0 0,0 0 0 0 0,0 0 0 0 0,0-1 0 0 0,2-2-16 0 0,18-12 99 0 0,-1-2 0 0 0,-1-1 0 0 0,-1-1 0 0 0,-1-1 0 0 0,-1-2 0 0 0,-1 0 0 0 0,-1-1 0 0 0,-2-2 0 0 0,-1 0 0 0 0,-1-1 0 0 0,-2-1 0 0 0,-1-1 0 0 0,9-27-99 0 0,65-226 108 0 0,-86 189-8 0 0,-4 96-97 0 0,0-1 0 0 0,-1 1-1 0 0,1-1 1 0 0,0 1-1 0 0,-1-1 1 0 0,0 1 0 0 0,1 0-1 0 0,-1-1 1 0 0,0 1-1 0 0,0-1 1 0 0,1 1 0 0 0,-1 0-1 0 0,0 0 1 0 0,0 0-1 0 0,-1 0 1 0 0,1-1 0 0 0,0 1-1 0 0,0 1 1 0 0,0-1-1 0 0,-1 0 1 0 0,1 0 0 0 0,0 0-1 0 0,-1 1 1 0 0,1-1-1 0 0,-1 0 1 0 0,1 1-1 0 0,-1 0 1 0 0,1-1 0 0 0,-1 1-1 0 0,1 0 1 0 0,-1 0-1 0 0,1 0 1 0 0,-1 0 0 0 0,0 0-1 0 0,1 0 1 0 0,-1 0-1 0 0,1 0 1 0 0,-1 1 0 0 0,1-1-1 0 0,-1 1 1 0 0,1-1-1 0 0,-1 1 1 0 0,1-1 0 0 0,0 1-1 0 0,-1 0 1 0 0,1 0-1 0 0,0 0 1 0 0,-1-1 0 0 0,1 2-1 0 0,0-1 1 0 0,0 0-1 0 0,0 0 1 0 0,0 0 0 0 0,0 0-1 0 0,-1 2-2 0 0,-11 12 2 0 0,0 1-1 0 0,1 0 1 0 0,1 1-1 0 0,1 0 1 0 0,0 1-1 0 0,1 0 1 0 0,1 1-1 0 0,1 0 1 0 0,0 0-1 0 0,2 1 1 0 0,0-1-1 0 0,1 1 1 0 0,1 0 0 0 0,1 3-2 0 0,-7 204-31 0 0,45-63 65 0 0,-3-26-178 0 0,-34-121-1048 0 0,-7-34-2093 0 0,-3-5 1584 0 0,-3-2-1825 0 0,3 5-3641 0 0,3 7-4164 0 0</inkml:trace>
  <inkml:trace contextRef="#ctx0" brushRef="#br0" timeOffset="38626.379">4746 1879 17188 0 0,'0'0'1572'0'0,"0"0"-380"0"0,0 0-112 0 0,0 0 109 0 0,0 0 32 0 0,0 0-143 0 0,0 0-245 0 0,0 0-223 0 0,32 3-182 0 0,104 12-77 0 0,11-11 349 0 0,119-16-1325 0 0,-155-2-9628 0 0,-93 10-1918 0 0</inkml:trace>
  <inkml:trace contextRef="#ctx0" brushRef="#br0" timeOffset="39494.368">6091 1890 7202 0 0,'0'0'2521'0'0,"0"0"-691"0"0,0 0-250 0 0,0 0 70 0 0,0 0 87 0 0,0 0-69 0 0,0 0-233 0 0,0 0-335 0 0,0 0-297 0 0,0 0-226 0 0,0 0-125 0 0,0 0-18 0 0,0 0 43 0 0,-1 8 65 0 0,0 59 518 0 0,8 13-206 0 0,-7-59-705 0 0,1 1 0 0 0,2-1 1 0 0,0 1-1 0 0,1-1 0 0 0,1 0 0 0 0,1-1 0 0 0,1 1 0 0 0,3 4-149 0 0,-9-22 25 0 0,0-1 1 0 0,1 1-1 0 0,0 0 0 0 0,-1-1 1 0 0,1 1-1 0 0,0-1 1 0 0,0 1-1 0 0,1-1 0 0 0,-1 0 1 0 0,0 0-1 0 0,1 0 0 0 0,-1 0 1 0 0,1-1-1 0 0,0 1 0 0 0,-1-1 1 0 0,1 1-1 0 0,0-1 0 0 0,0 0 1 0 0,0 0-1 0 0,0 0 0 0 0,0-1 1 0 0,0 1-1 0 0,0-1 0 0 0,0 1 1 0 0,1-1-1 0 0,-1 0 0 0 0,0 0 1 0 0,0-1-1 0 0,0 1 0 0 0,0-1 1 0 0,0 1-1 0 0,0-1 0 0 0,0 0 1 0 0,0 0-1 0 0,0 0 0 0 0,0-1 1 0 0,0 1-26 0 0,98-66 634 0 0,-74 41-573 0 0,0-1-1 0 0,-2-1 0 0 0,-2-1 1 0 0,0-1-1 0 0,-1-2-60 0 0,-22 32-1 0 0,0 0-1 0 0,0 0 1 0 0,1 1-1 0 0,-1-1 1 0 0,0 0 0 0 0,1 0-1 0 0,-1 0 1 0 0,0 0 0 0 0,1 0-1 0 0,-1 0 1 0 0,1 0 0 0 0,-1 0-1 0 0,0 0 1 0 0,1 0 0 0 0,-1 0-1 0 0,0 0 1 0 0,1 0 0 0 0,-1 0-1 0 0,0 0 1 0 0,1 0 0 0 0,-1 0-1 0 0,0 0 1 0 0,1 0-1 0 0,-1 0 1 0 0,0-1 0 0 0,1 1-1 0 0,-1 0 1 0 0,0 0 0 0 0,0 0-1 0 0,1-1 1 0 0,-1 1 0 0 0,0 0 1 0 0,0 16-17 0 0,-3 32-23 0 0,1-42 43 0 0,0 1 0 0 0,1 0 0 0 0,-1 0 0 0 0,1 0 0 0 0,1 0-1 0 0,-1 1 1 0 0,1-1 0 0 0,1 0 0 0 0,-1 0 0 0 0,1 0 0 0 0,0 0 0 0 0,1 0 0 0 0,-1 0 0 0 0,2 0 0 0 0,-1-1 0 0 0,1 1 0 0 0,0-1 0 0 0,0 1 0 0 0,0-1 0 0 0,1 0 0 0 0,0 0 0 0 0,0 0 0 0 0,1-1-1 0 0,0 0 1 0 0,0 0 0 0 0,0 0 0 0 0,0 0 0 0 0,1-1 0 0 0,3 2-3 0 0,0-3 42 0 0,0 0 0 0 0,1-1 0 0 0,-1 0 0 0 0,1-1 0 0 0,0 0 0 0 0,-1-1 0 0 0,1 0 0 0 0,-1 0 0 0 0,1-1 0 0 0,0 0 1 0 0,-1-1-1 0 0,1 0 0 0 0,-1-1 0 0 0,0 1 0 0 0,0-2 0 0 0,0 1 0 0 0,0-1 0 0 0,0-1 0 0 0,-1 0 0 0 0,0 0 0 0 0,0 0 0 0 0,0-1 0 0 0,-1 0 0 0 0,0-1 0 0 0,0 0 0 0 0,0 0 0 0 0,-1 0 0 0 0,0-1 0 0 0,-1 0 0 0 0,0 0 0 0 0,2-4-42 0 0,7-65-1017 0 0,-14 76 530 0 0,0 1-195 0 0,5-3-12087 0 0,-3 3 4473 0 0</inkml:trace>
  <inkml:trace contextRef="#ctx0" brushRef="#br0" timeOffset="39910.25">7025 2144 13099 0 0,'0'0'1376'0'0,"0"0"-186"0"0,0 0 130 0 0,0 0 167 0 0,0 0-71 0 0,0 0-159 0 0,0 0-165 0 0,0 0-148 0 0,36-5-137 0 0,114-14-115 0 0,-49-13 332 0 0,-89 26-888 0 0,1-1 0 0 0,-1 0-1 0 0,0-1 1 0 0,0-1 0 0 0,-1 0-1 0 0,0 0 1 0 0,0-1 0 0 0,-1 0-1 0 0,-1-1 1 0 0,0 0 0 0 0,0 0-1 0 0,4-10-134 0 0,-11 19 7 0 0,-1 0 1 0 0,1 0 0 0 0,-1-1 0 0 0,0 1 0 0 0,0 0 0 0 0,0-1-1 0 0,0 1 1 0 0,0-1 0 0 0,-1 1 0 0 0,1-1 0 0 0,-1 1 0 0 0,0-1-1 0 0,1 1 1 0 0,-1-1 0 0 0,0 1 0 0 0,-1-1 0 0 0,1 0 0 0 0,0 1 0 0 0,-1-1-1 0 0,1 1 1 0 0,-1-1 0 0 0,0 1 0 0 0,0-1 0 0 0,0 1 0 0 0,0 0-1 0 0,0 0 1 0 0,-1-1 0 0 0,1 1 0 0 0,0 0 0 0 0,-1 0 0 0 0,0 0-1 0 0,0 0 1 0 0,1 0 0 0 0,-1 1 0 0 0,0-1 0 0 0,0 1 0 0 0,-1-1 0 0 0,1 1-1 0 0,0 0 1 0 0,0-1 0 0 0,-1 1 0 0 0,1 0 0 0 0,-1 1 0 0 0,1-1-1 0 0,-1 0 1 0 0,0 1-9 0 0,-12 2-27 0 0,0 0-1 0 0,1 2 0 0 0,-1 0 1 0 0,1 1-1 0 0,0 0 0 0 0,0 1 1 0 0,1 0-1 0 0,0 1 0 0 0,0 1 1 0 0,0 0-1 0 0,1 1 0 0 0,0 0 1 0 0,1 1-1 0 0,0 0 0 0 0,0 1 0 0 0,2 0 1 0 0,-1 0-1 0 0,1 1 0 0 0,1 1 1 0 0,-7 10 27 0 0,8-13 4 0 0,0 0-1 0 0,1 1 1 0 0,0 0 0 0 0,0 0 0 0 0,1 0 0 0 0,0 0 0 0 0,1 1-1 0 0,1 0 1 0 0,0 0 0 0 0,0 0 0 0 0,1 0 0 0 0,1 0-1 0 0,0 0 1 0 0,0 1 0 0 0,2 6-4 0 0,0-14 4 0 0,0 0 0 0 0,0-1 0 0 0,0 1 0 0 0,0 0 1 0 0,1-1-1 0 0,0 0 0 0 0,0 1 0 0 0,0-1 0 0 0,1 0 0 0 0,0 0 0 0 0,-1 0 0 0 0,1 0 0 0 0,0 0 0 0 0,1-1 0 0 0,-1 1 0 0 0,1-1 1 0 0,0 0-1 0 0,-1 0 0 0 0,1-1 0 0 0,1 1 0 0 0,-1-1 0 0 0,0 0 0 0 0,0 0 0 0 0,1 0 0 0 0,-1 0 0 0 0,2 0-4 0 0,125 21 57 0 0,-104-23-368 0 0,0-1 0 0 0,-1-1-1 0 0,1-1 1 0 0,-1-2 0 0 0,0-1 0 0 0,25-8 311 0 0,32-15-9797 0 0,-62 24-2376 0 0</inkml:trace>
  <inkml:trace contextRef="#ctx0" brushRef="#br0" timeOffset="40864.212">7951 2332 5409 0 0,'0'0'2209'0'0,"0"0"-353"0"0,0 0-50 0 0,0 0 145 0 0,0 0-24 0 0,0 0-245 0 0,0 0-327 0 0,0 0-251 0 0,0 0-148 0 0,0 0-45 0 0,0 0-4 0 0,0 0-19 0 0,0 0-33 0 0,4-2-71 0 0,9-7-410 0 0,0 0-1 0 0,-1 0 1 0 0,0-1-1 0 0,-1-1 1 0 0,0 0-1 0 0,0-1 1 0 0,-2 0 0 0 0,9-11-374 0 0,16-27 537 0 0,-2-2 0 0 0,-3 0 0 0 0,18-46-537 0 0,-24 57 152 0 0,-23 40-122 0 0,0 1-6 0 0,0 0-32 0 0,0 0-14 0 0,0 0-32 0 0,-3 27-264 0 0,-8 30 284 0 0,-9 121 13 0 0,20-175 24 0 0,0 0-1 0 0,0 0 1 0 0,1 0 0 0 0,-1 0-1 0 0,1 0 1 0 0,0 0 0 0 0,0 0-1 0 0,0 0 1 0 0,0 0 0 0 0,1 0-1 0 0,-1 0 1 0 0,1 0 0 0 0,-1-1-1 0 0,1 1 1 0 0,0-1 0 0 0,0 1-1 0 0,0-1 1 0 0,1 0 0 0 0,-1 0-1 0 0,0 0 1 0 0,1 0 0 0 0,-1 0-1 0 0,1 0 1 0 0,0-1 0 0 0,0 1 0 0 0,-1-1-1 0 0,1 0 1 0 0,0 0 0 0 0,0 0-1 0 0,0 0 1 0 0,1 0 0 0 0,-1-1-1 0 0,0 1 1 0 0,0-1 0 0 0,1 0-3 0 0,5 0 42 0 0,0 0 0 0 0,-1 0 0 0 0,1-1 0 0 0,0 0 1 0 0,-1 0-1 0 0,1-1 0 0 0,-1 0 0 0 0,1-1 0 0 0,-1 0 1 0 0,0 0-1 0 0,0-1 0 0 0,3-2-42 0 0,11-8 88 0 0,0-1-1 0 0,-2-1 1 0 0,0-1-1 0 0,0 0 1 0 0,-2-2 0 0 0,0 0-1 0 0,-1-1 1 0 0,-2 0 0 0 0,0-2-1 0 0,0-1-87 0 0,-9 15 1 0 0,-1-1 1 0 0,-1 0-1 0 0,1 0 0 0 0,-1 0 0 0 0,-1 0 1 0 0,0 0-1 0 0,0-1 0 0 0,-1 0 0 0 0,0 1 1 0 0,-1-1-1 0 0,0 0 0 0 0,0 0 0 0 0,-1 0 1 0 0,-1-3-2 0 0,1 13-171 0 0,-1 0 1 0 0,0-1 0 0 0,0 1-1 0 0,1 0 1 0 0,-1-1 0 0 0,0 1-1 0 0,0 0 1 0 0,1 0 0 0 0,-1 0 0 0 0,0 0-1 0 0,0 0 1 0 0,0 0 0 0 0,1 0-1 0 0,-1 0 1 0 0,0 0 0 0 0,0 0-1 0 0,0 0 1 0 0,1 0 0 0 0,-1 0 0 0 0,0 1-1 0 0,0-1 1 0 0,1 0 0 0 0,-1 1-1 0 0,0-1 1 0 0,1 0 0 0 0,-1 1-1 0 0,0-1 1 0 0,1 1 0 0 0,-1-1 0 0 0,0 1-1 0 0,1-1 1 0 0,-1 1 0 0 0,1 0-1 0 0,-1-1 1 0 0,1 1 0 0 0,0 0-1 0 0,-1-1 1 0 0,1 1 0 0 0,-1 0 0 0 0,1 0-1 0 0,0-1 1 0 0,0 1 0 0 0,-1 1 170 0 0,-7 11-3435 0 0,3-2-2438 0 0,1-3-5659 0 0</inkml:trace>
  <inkml:trace contextRef="#ctx0" brushRef="#br0" timeOffset="41195.244">8678 2147 4105 0 0,'0'0'2854'0'0,"0"0"-54"0"0,0 0-68 0 0,0 0-142 0 0,0 0-355 0 0,0 0-410 0 0,0 0-335 0 0,34-6-278 0 0,105-24-243 0 0,-55-4 410 0 0,-77 30-1246 0 0,0-1 0 0 0,0 0 1 0 0,0 0-1 0 0,-1 0 1 0 0,0-1-1 0 0,0 0 0 0 0,-1 0 1 0 0,1 0-1 0 0,-1-1 1 0 0,-1 0-1 0 0,1 0 1 0 0,-1 0-1 0 0,0 0 0 0 0,-1-1 1 0 0,0 0-1 0 0,0 1 1 0 0,-1-1-1 0 0,0 0 1 0 0,0-1-1 0 0,-1 1 0 0 0,0 0 1 0 0,0-2-134 0 0,-3 7 5 0 0,-1 0 0 0 0,0 0 0 0 0,0 0 0 0 0,0 1 1 0 0,-1-1-1 0 0,1 1 0 0 0,0 0 0 0 0,-1 0 0 0 0,0 0 0 0 0,1 0 0 0 0,-1 1 1 0 0,0 0-1 0 0,0 0 0 0 0,0 0 0 0 0,0 0 0 0 0,0 0 0 0 0,0 1 1 0 0,0-1-1 0 0,0 1 0 0 0,0 0 0 0 0,0 1 0 0 0,0-1 0 0 0,0 1 0 0 0,0-1 1 0 0,-3 2-6 0 0,6-2-1 0 0,-10 4-52 0 0,0 0 0 0 0,0 0 0 0 0,0 1 0 0 0,0 0 0 0 0,1 1 0 0 0,0 1 1 0 0,0-1-1 0 0,0 1 0 0 0,1 1 0 0 0,0 0 0 0 0,0 0 0 0 0,1 1 0 0 0,0 0 0 0 0,1 0 0 0 0,0 1 0 0 0,1 0 1 0 0,-1 0-1 0 0,2 1 0 0 0,0 0 0 0 0,0 0 0 0 0,-2 7 53 0 0,4-13-38 0 0,0 0 0 0 0,1 0 0 0 0,-1 0 0 0 0,1 0 0 0 0,0 0 0 0 0,0 0 0 0 0,1 1 0 0 0,-1-1 0 0 0,1 1 0 0 0,0-1 0 0 0,1 1 0 0 0,-1-1 0 0 0,1 1 0 0 0,1 0 0 0 0,-1-1 0 0 0,1 1 0 0 0,-1-1 0 0 0,2 1 0 0 0,-1-1 0 0 0,1 1 0 0 0,-1-1 0 0 0,1 0 0 0 0,1 0 0 0 0,-1 0 0 0 0,1 0 0 0 0,0 0 0 0 0,0 0 0 0 0,0-1 0 0 0,1 1 0 0 0,0-1 0 0 0,0 0 0 0 0,0 0 0 0 0,0-1 0 0 0,0 1 0 0 0,1-1 0 0 0,0 0 0 0 0,-1 0 0 0 0,1 0 0 0 0,1-1 38 0 0,8 2-134 0 0,1-1 0 0 0,0-1 0 0 0,1-1 0 0 0,-1 0 1 0 0,0-1-1 0 0,0 0 0 0 0,0-1 0 0 0,0-1 0 0 0,0-1 0 0 0,0 0 0 0 0,0-1 0 0 0,-1 0 0 0 0,1-1 0 0 0,-1-1 0 0 0,1-1 134 0 0,126-74-9424 0 0,-113 56 904 0 0,-17 17 3812 0 0</inkml:trace>
  <inkml:trace contextRef="#ctx0" brushRef="#br0" timeOffset="41616.05">9190 2136 2144 0 0,'0'0'2529'0'0,"0"0"-861"0"0,0 0-175 0 0,0 0 122 0 0,0 0 125 0 0,0 0 52 0 0,0 0-71 0 0,0 0-164 0 0,0 0-178 0 0,0 0-141 0 0,0 0-135 0 0,0 0-106 0 0,0 0-79 0 0,32-2-94 0 0,104-10-118 0 0,-66-10 193 0 0,-58 14-678 0 0,0 1-59 0 0,0 0 1 0 0,-1-1-1 0 0,1 0 1 0 0,-1-1-1 0 0,-1 0 1 0 0,0-1-1 0 0,0 0 1 0 0,-1-1 0 0 0,0 0-1 0 0,-1 0 1 0 0,0-1-1 0 0,-1 0 1 0 0,0 0-1 0 0,2-8-162 0 0,-8 19 4 0 0,-1 0 1 0 0,1-1-1 0 0,0 1 1 0 0,-1-1-1 0 0,1 1 1 0 0,-1 0-1 0 0,0-1 1 0 0,1 1-1 0 0,-1-1 0 0 0,0 1 1 0 0,0-1-1 0 0,0 1 1 0 0,0-1-1 0 0,0 1 1 0 0,0-1-1 0 0,0 1 0 0 0,0 0 1 0 0,-1-1-1 0 0,1 1 1 0 0,-1-1-1 0 0,1 1 1 0 0,-1-1-1 0 0,1 1 0 0 0,-1 0 1 0 0,0 0-1 0 0,0-1 1 0 0,0 1-1 0 0,0 0 1 0 0,1 0-1 0 0,-2 0 0 0 0,1 0 1 0 0,0 0-1 0 0,0 0 1 0 0,0 0-1 0 0,0 0 1 0 0,-1 0-1 0 0,1 1 0 0 0,0-1 1 0 0,0 0-1 0 0,-1 1 1 0 0,1-1-1 0 0,-1 1 1 0 0,1-1-1 0 0,-1 1 0 0 0,1 0 1 0 0,-1 0-1 0 0,0 0-4 0 0,-71 12-305 0 0,57-3 220 0 0,1 2 1 0 0,0 0-1 0 0,0 1 1 0 0,1 0-1 0 0,1 1 1 0 0,0 1-1 0 0,0 0 1 0 0,2 1 0 0 0,-1 0-1 0 0,2 1 1 0 0,0 0-1 0 0,1 0 1 0 0,1 1-1 0 0,1 0 1 0 0,0 1-1 0 0,1 0 1 0 0,1 0-1 0 0,-1 9 85 0 0,4-24-17 0 0,1 0-1 0 0,0 0 1 0 0,0 0-1 0 0,1 0 1 0 0,-1 0-1 0 0,1 0 1 0 0,-1 0-1 0 0,1 1 1 0 0,0-1-1 0 0,0 0 0 0 0,1 0 1 0 0,-1 1-1 0 0,1-1 1 0 0,-1 0-1 0 0,1 0 1 0 0,0 0-1 0 0,0 0 1 0 0,1 0-1 0 0,-1 0 1 0 0,0 0-1 0 0,1 0 1 0 0,0-1-1 0 0,0 1 1 0 0,0-1-1 0 0,0 1 0 0 0,0-1 1 0 0,0 1-1 0 0,0-1 1 0 0,1 0-1 0 0,-1 0 1 0 0,1 0-1 0 0,0-1 1 0 0,0 1-1 0 0,-1-1 1 0 0,1 1-1 0 0,0-1 1 0 0,0 0-1 0 0,0 0 0 0 0,0 0 1 0 0,3 0 17 0 0,17 1-114 0 0,-1 0 0 0 0,1-2 0 0 0,-1-1 0 0 0,1 0 0 0 0,-1-2 0 0 0,1-1 0 0 0,18-5 114 0 0,100-44-2597 0 0,-96 31-904 0 0,-1-2-3355 0 0,-26 13-3708 0 0</inkml:trace>
  <inkml:trace contextRef="#ctx0" brushRef="#br0" timeOffset="42007.966">9981 1915 9178 0 0,'0'0'1900'0'0,"0"0"-301"0"0,0 0-96 0 0,0 0-152 0 0,0 0-196 0 0,0 0-233 0 0,0 0-263 0 0,0 0-146 0 0,0 0-129 0 0,0 0-99 0 0,-30 32-68 0 0,-92 97-61 0 0,82-71-4 0 0,40-51-130 0 0,-1-4 1 0 0,0 0 1 0 0,1 0-1 0 0,0 0 0 0 0,-1 0 0 0 0,1 0 0 0 0,1 0 1 0 0,-1 0-1 0 0,0 0 0 0 0,1 0 0 0 0,-1 0 0 0 0,1 0 0 0 0,0 0 1 0 0,0 0-1 0 0,0 0 0 0 0,0 0 0 0 0,1-1 0 0 0,-1 1 1 0 0,1 0-1 0 0,0-1 0 0 0,0 1 0 0 0,-1-1 0 0 0,1 0 1 0 0,1 0-1 0 0,-1 0 0 0 0,0 0 0 0 0,1 0 0 0 0,-1 0 0 0 0,1 0 1 0 0,-1-1-1 0 0,1 1 0 0 0,0-1 0 0 0,-1 0 0 0 0,1 0 1 0 0,0 0-1 0 0,0 0 0 0 0,0-1 0 0 0,0 1 0 0 0,0-1 0 0 0,2 1-23 0 0,15 1 350 0 0,1 0 0 0 0,-1-2-1 0 0,1 0 1 0 0,-1-1-1 0 0,0-2 1 0 0,1 0-1 0 0,-1 0 1 0 0,0-2 0 0 0,-1-1-1 0 0,1 0 1 0 0,-1-2-1 0 0,0 0 1 0 0,-1-1 0 0 0,0 0-1 0 0,0-2 1 0 0,12-10-350 0 0,-4 0 215 0 0,-1-2 1 0 0,-1-1 0 0 0,-1 0 0 0 0,-1-2 0 0 0,-1-1-1 0 0,-1-1 1 0 0,-2 0 0 0 0,0-1 0 0 0,1-8-216 0 0,8-8 55 0 0,-17 30-67 0 0,-2 0-1 0 0,0 0 0 0 0,0-1 0 0 0,-2 0 1 0 0,0 0-1 0 0,-1-1 0 0 0,0 0 0 0 0,-1 0 1 0 0,-1 0-1 0 0,-1 0 0 0 0,0 0 0 0 0,-2 0 0 0 0,0-1 1 0 0,-1-5 12 0 0,0 16-20 0 0,0 1 0 0 0,-1 0-1 0 0,0 0 1 0 0,0-1 0 0 0,0 2 0 0 0,-1-1 0 0 0,0 0 0 0 0,0 0 0 0 0,-1 1 0 0 0,1-1 0 0 0,-1 1 0 0 0,0 0-1 0 0,-1 1 1 0 0,1-1 0 0 0,-1 1 0 0 0,0-1 0 0 0,0 1 0 0 0,0 1 0 0 0,-1-1 0 0 0,1 1 0 0 0,-1 0 0 0 0,0 0-1 0 0,0 1 1 0 0,0-1 0 0 0,0 1 0 0 0,0 1 0 0 0,-1-1 0 0 0,1 1 0 0 0,0 0 0 0 0,-1 1 0 0 0,1-1 0 0 0,-1 1-1 0 0,1 1 1 0 0,-1-1 0 0 0,1 1 0 0 0,0 0 0 0 0,-1 0 0 0 0,1 1 0 0 0,0 0 0 0 0,0 0 0 0 0,0 0 0 0 0,-5 3 20 0 0,-2 6-6 0 0,0 0 1 0 0,0 0 0 0 0,1 1 0 0 0,0 1 0 0 0,1 0 0 0 0,0 1-1 0 0,1 0 1 0 0,1 0 0 0 0,0 1 0 0 0,1 0 0 0 0,1 1 0 0 0,0-1 0 0 0,1 1-1 0 0,1 1 1 0 0,1-1 0 0 0,0 1 0 0 0,1 0 0 0 0,0 0 0 0 0,2 0-1 0 0,0 0 1 0 0,1 0 0 0 0,1 3 5 0 0,-3 0 7 0 0,1 0-1 0 0,2-1 1 0 0,0 1-1 0 0,0-1 0 0 0,2 1 1 0 0,1-1-1 0 0,0 0 1 0 0,1 0-1 0 0,1 0 1 0 0,1 0-1 0 0,1-1 1 0 0,0 0-1 0 0,1-1 0 0 0,1 0 1 0 0,1-1-1 0 0,0 0 1 0 0,1 0-1 0 0,11 9-6 0 0,-6-10-28 0 0,1 0 1 0 0,0-1-1 0 0,1-2 0 0 0,0 0 0 0 0,1 0 0 0 0,1-2 1 0 0,0-1-1 0 0,11 3 28 0 0,56 18-3741 0 0,-67-23-2055 0 0,-8-3-6355 0 0</inkml:trace>
</inkml:ink>
</file>

<file path=ppt/ink/ink40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7:11.7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30 0 0 0,'0'0'1906'0'0,"0"0"-913"0"0,0 0-295 0 0,0 0 73 0 0,0 0 243 0 0,0 0 243 0 0,0 0 68 0 0,0 0-144 0 0,0 0-252 0 0,0 0-305 0 0,0 0-222 0 0,5-7 3509 0 0,1 14-229 0 0,-11 28-1774 0 0,4-33-1244 0 0,10-10 1220 0 0,24-50-389 0 0,-32 58-1427 0 0,-1 0 0 0 0,0 0-3 0 0,0 0 2 0 0,0 0 9 0 0,0 0 1 0 0,0 0 7 0 0,-17 22 543 0 0,-6 18-203 0 0,40-72 1473 0 0,-15 31-1285 0 0,-2 1-612 0 0,22-21 272 0 0,-22 27 141 0 0,0-6-406 0 0,0 0 13 0 0,0 0-4 0 0,0 0-5 0 0,0 0-6 0 0,0 0-28 0 0,0 0 19 0 0,0 0 2 0 0,0 0 27 0 0,0 0-16 0 0,0 0-21 0 0,0 0-2 0 0,0 0 7 0 0,0 0 16 0 0,0 0 11 0 0,0 0-25 0 0,0-3 8 0 0,0 3 19 0 0,0 0-12 0 0,0 0-20 0 0,0 0-19 0 0,0 0-4 0 0,0 0 18 0 0,0 0 7 0 0,0 0 23 0 0,0 0-7 0 0,0 0-8 0 0,0 0 18 0 0,0 0 1 0 0,0 0-16 0 0,0 0 7 0 0,0 0-24 0 0,0 0-6 0 0,0 0-3 0 0,0 0 19 0 0,0 0-7 0 0,0 0 27 0 0,0 0 10 0 0,0 0-4 0 0,0 0-31 0 0,0 0-7 0 0,0 0 19 0 0,0 0-19 0 0,0 0 8 0 0,0 0 30 0 0,0 0-19 0 0,0 0 2 0 0,0 0-6 0 0,0 0-32 0 0,0 0 17 0 0,0 0 26 0 0,0 0 9 0 0,0 0 6 0 0,0 0-17 0 0,0 0-18 0 0,0 0 3 0 0,0 0 12 0 0,0 0-1 0 0,0 0-17 0 0,0 0-12 0 0,0 0-10 0 0,0 0 8 0 0,0 0 6 0 0,-5 10-96 0 0,5-9 127 0 0,0-1-23 0 0,0 0 8 0 0,0 0 14 0 0,0 0-25 0 0,0 0 15 0 0,0 0-7 0 0,0 0-11 0 0,0 0 8 0 0,0 0 7 0 0,0 0 11 0 0,0 0-16 0 0,0 0-3 0 0,0 0-7 0 0,0 0 4 0 0,0 0-11 0 0,0 0 3 0 0,0 0 10 0 0,0 0-6 0 0,0 0 0 0 0,0 0-26 0 0,0 0 4 0 0,0 0 6 0 0,0 0-5 0 0,0 0-4 0 0,0 0 4 0 0,0 0-20 0 0,0 0-8 0 0,0 0 5 0 0,0 0-20 0 0,0 0-31 0 0,0 0-20 0 0,0 0-26 0 0,0 0 0 0 0,0 0 4 0 0,0 0-18 0 0,0 0-66 0 0,0 0-138 0 0,0 0-158 0 0,12 0-5419 0 0,-8 0-751 0 0,0 0-4691 0 0</inkml:trace>
</inkml:ink>
</file>

<file path=ppt/ink/ink40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8:20.2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12 9674 0 0,'0'0'2471'0'0,"0"0"-218"0"0,0 0-133 0 0,0 0-51 0 0,0 0-234 0 0,0 0-395 0 0,0 0-409 0 0,0 0-328 0 0,0 0-193 0 0,0 0-39 0 0,0 0 15 0 0,0 0 14 0 0,0 0 19 0 0,6 4-25 0 0,1 0-333 0 0,0-1 1 0 0,0 1-1 0 0,1-1 0 0 0,0-1 0 0 0,-1 1 0 0 0,1-1 0 0 0,0-1 0 0 0,0 1 0 0 0,0-1 1 0 0,0-1-1 0 0,6 0-161 0 0,131-10 820 0 0,-141 9-1089 0 0,159-24 653 0 0,-128 22-4753 0 0,0 2-4463 0 0,-35 1-2858 0 0</inkml:trace>
</inkml:ink>
</file>

<file path=ppt/ink/ink4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6:13.7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3 225 0 0 0,'0'0'1332'0'0,"0"0"614"0"0,0 0 365 0 0,0 0 72 0 0,0 0-149 0 0,0 0-255 0 0,0 0-281 0 0,0 0-247 0 0,0 0-227 0 0,0 0-212 0 0,0 0-157 0 0,-3-1-116 0 0,14 0 5216 0 0,48 8-3769 0 0,-16-1-1405 0 0,370 8 1265 0 0,-121-13-666 0 0,-292-1-1356 0 0,0 0 4 0 0,0 0-11 0 0,0 0-5 0 0,0 0 10 0 0,0 0-1 0 0,0 0-8 0 0,0 0 3 0 0,0 0-13 0 0,0 0 14 0 0,0 0-2 0 0,-2 0-15 0 0,2 0-9 0 0,0 0 15 0 0,0 0 16 0 0,-18 0 72 0 0,11 1-68 0 0,0 0 0 0 0,0-1 0 0 0,0 0 1 0 0,0 0-1 0 0,0-1 0 0 0,0 0 0 0 0,0 0 0 0 0,0 0 1 0 0,0-1-1 0 0,1 0 0 0 0,-1 0 0 0 0,1-1 1 0 0,-1 0-1 0 0,1 0 0 0 0,0-1 0 0 0,0 1 0 0 0,0-1 1 0 0,0-1-1 0 0,0 1-26 0 0,1-3-2 0 0,0 1 0 0 0,1-1 0 0 0,-1 0 1 0 0,1 0-1 0 0,0-1 0 0 0,1 1 0 0 0,0-1 0 0 0,0 1 1 0 0,1-1-1 0 0,-1 0 0 0 0,2 0 0 0 0,-1-1 0 0 0,1 1 1 0 0,1 0-1 0 0,-1-7 2 0 0,0-15-3277 0 0,1 0-3396 0 0,0 19 2975 0 0,0-3-10057 0 0</inkml:trace>
</inkml:ink>
</file>

<file path=ppt/ink/ink40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8:20.4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33 18772 0 0,'0'0'1163'0'0,"0"0"-460"0"0,0 0-44 0 0,0 0 183 0 0,0 0 151 0 0,0 0-49 0 0,0 0-211 0 0,0 0-217 0 0,0 0-186 0 0,0 0-131 0 0,0 0-66 0 0,0 0-57 0 0,32 2-36 0 0,104 4-23 0 0,-43-17-545 0 0,-41-5-1621 0 0,-21 7-4408 0 0,-14 4-5360 0 0</inkml:trace>
</inkml:ink>
</file>

<file path=ppt/ink/ink40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8:22.3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90 185 8138 0 0,'0'0'3327'0'0,"0"0"-1017"0"0,0 0-475 0 0,0 0-168 0 0,0 0-119 0 0,0 0-203 0 0,0 0-292 0 0,0 0-302 0 0,0 0-207 0 0,0 0-18 0 0,0 0 72 0 0,0 0 81 0 0,0 0 41 0 0,3 6-84 0 0,-2-2-538 0 0,0-1-1 0 0,0 1 1 0 0,0-1-1 0 0,1 0 1 0 0,0 0-1 0 0,-1 1 1 0 0,1-1-1 0 0,0 0 1 0 0,1-1-1 0 0,-1 1 0 0 0,0 0 1 0 0,1-1-1 0 0,0 1 1 0 0,-1-1-1 0 0,1 0 1 0 0,0 0-1 0 0,0 0 1 0 0,0 0-1 0 0,1 0 1 0 0,-1-1-1 0 0,0 1 0 0 0,1-1 1 0 0,-1 0-1 0 0,1 0 1 0 0,-1 0-1 0 0,1-1 1 0 0,-1 1-98 0 0,39 3 255 0 0,0-2 0 0 0,-1-1 0 0 0,1-2-1 0 0,0-3 1 0 0,-1-1 0 0 0,22-6-255 0 0,72-14-185 0 0,-134 24-5553 0 0,-31 9-1182 0 0,21-5 1542 0 0,2 1-5743 0 0</inkml:trace>
  <inkml:trace contextRef="#ctx0" brushRef="#br0" timeOffset="258.089">0 457 13291 0 0,'0'0'1690'0'0,"0"0"-394"0"0,0 0-120 0 0,0 0 148 0 0,0 0 139 0 0,0 0-64 0 0,0 0-238 0 0,0 0-261 0 0,0 0-204 0 0,0 0-149 0 0,32 2-90 0 0,101 5-51 0 0,55-26 768 0 0,41-8-842 0 0,-101 9-1767 0 0,-90 11-1465 0 0,-24 3-1132 0 0,-10-1-3987 0 0,-2-1-2907 0 0</inkml:trace>
  <inkml:trace contextRef="#ctx0" brushRef="#br0" timeOffset="683.036">376 0 12859 0 0,'0'0'2858'0'0,"0"0"-1115"0"0,0 0-528 0 0,0 0-91 0 0,0 0 16 0 0,0 0-93 0 0,0 0-185 0 0,0 0-174 0 0,0 0-123 0 0,0 0-42 0 0,0 0 25 0 0,0 0-36 0 0,0 0-38 0 0,9 15 10 0 0,31 47-48 0 0,-37-58-358 0 0,0 0 0 0 0,0 1 0 0 0,1-1 0 0 0,0 0 0 0 0,0-1 1 0 0,0 1-1 0 0,0-1 0 0 0,1 1 0 0 0,-1-1 0 0 0,1-1 0 0 0,0 1 0 0 0,0-1 1 0 0,0 1-1 0 0,4 0-78 0 0,13 6 213 0 0,92 44 414 0 0,-78-38-561 0 0,-1 1 0 0 0,-1 1 1 0 0,0 2-1 0 0,-1 2 1 0 0,17 14-67 0 0,-47-33 4 0 0,-1 0 0 0 0,1 0 0 0 0,0 1 1 0 0,0-1-1 0 0,-1 1 0 0 0,1-1 0 0 0,-1 1 1 0 0,0 0-1 0 0,0 0 0 0 0,0 0 1 0 0,0 0-1 0 0,-1 1 0 0 0,1-1 0 0 0,-1 0 1 0 0,0 1-1 0 0,0-1 0 0 0,0 1 0 0 0,0-1 1 0 0,-1 1-1 0 0,1 0 0 0 0,-1-1 1 0 0,0 1-1 0 0,0-1 0 0 0,0 1 0 0 0,-1 0 1 0 0,1-1-1 0 0,-1 1 0 0 0,0-1 0 0 0,0 1 1 0 0,0-1-1 0 0,0 1 0 0 0,-1-1 0 0 0,1 0 1 0 0,-1 0-1 0 0,0 1 0 0 0,0-1 1 0 0,0-1-1 0 0,0 1 0 0 0,-1 0 0 0 0,0 0-4 0 0,-37 37 129 0 0,-3-1-1 0 0,-1-3 1 0 0,-46 29-129 0 0,41-33 23 0 0,-79 69-137 0 0,118-82-2307 0 0,22-12-8219 0 0,-10-7-1371 0 0</inkml:trace>
</inkml:ink>
</file>

<file path=ppt/ink/ink40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8:21.2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251 3 13651 0 0,'0'0'2051'0'0,"0"0"-608"0"0,0 0-292 0 0,0 0 67 0 0,0 0 142 0 0,0 0 12 0 0,0 0-201 0 0,0 0-289 0 0,0 0-260 0 0,0 0-206 0 0,0 0-130 0 0,0 0-89 0 0,0 0-45 0 0,3-2 27 0 0,-3 2-169 0 0,-1 1 0 0 0,1-1 0 0 0,0 0 0 0 0,0 0-1 0 0,-1 1 1 0 0,1-1 0 0 0,0 1 0 0 0,0-1 0 0 0,0 0 0 0 0,0 1 0 0 0,-1-1 0 0 0,1 0 0 0 0,0 1 0 0 0,0-1-1 0 0,0 1 1 0 0,0-1 0 0 0,0 1 0 0 0,0-1 0 0 0,0 0 0 0 0,0 1 0 0 0,0-1 0 0 0,0 1 0 0 0,0-1 0 0 0,0 0-1 0 0,1 1 1 0 0,-1-1 0 0 0,0 1 0 0 0,0-1 0 0 0,0 0 0 0 0,0 1 0 0 0,1-1 0 0 0,-1 0 0 0 0,0 1 0 0 0,0-1-1 0 0,1 0 1 0 0,-1 1 0 0 0,0-1 0 0 0,1 0 0 0 0,-1 0 0 0 0,0 1 0 0 0,1-1 0 0 0,-1 0 0 0 0,0 0 0 0 0,1 0-1 0 0,-1 0 1 0 0,0 1 0 0 0,1-1 0 0 0,-1 0 0 0 0,1 0 0 0 0,-1 0 0 0 0,0 0 0 0 0,1 0 0 0 0,-1 0 0 0 0,1 0-1 0 0,-1 0 1 0 0,1 0 0 0 0,-1 0 0 0 0,0 0 0 0 0,1 0 0 0 0,-1 0 0 0 0,1 0-10 0 0,-3 12 116 0 0,-8 36 85 0 0,-3 0 0 0 0,-1-1 0 0 0,-3 0 0 0 0,-1-2 0 0 0,-3 0 0 0 0,-5 6-201 0 0,12-22 66 0 0,-106 210 18 0 0,119-238-76 0 0,0 0 1 0 0,0 1-1 0 0,0-1 0 0 0,1 0 0 0 0,-1 1 0 0 0,0-1 0 0 0,1 1 0 0 0,-1-1 0 0 0,1 1 0 0 0,-1-1 0 0 0,1 1 0 0 0,0-1 0 0 0,-1 1 1 0 0,1-1-1 0 0,0 1 0 0 0,0-1 0 0 0,0 1 0 0 0,0-1 0 0 0,1 1 0 0 0,-1-1 0 0 0,0 1 0 0 0,1-1 0 0 0,-1 1 0 0 0,1-1 0 0 0,-1 1 1 0 0,1-1-1 0 0,0 1 0 0 0,-1-1 0 0 0,1 0 0 0 0,0 1 0 0 0,0-1 0 0 0,0 0 0 0 0,0 0 0 0 0,0 0 0 0 0,0 0 0 0 0,1 0 0 0 0,-1 0 1 0 0,0 0-1 0 0,0 0 0 0 0,1 0 0 0 0,-1-1 0 0 0,0 1 0 0 0,1 0 0 0 0,-1-1 0 0 0,1 1 0 0 0,-1-1 0 0 0,1 0 0 0 0,-1 1 0 0 0,1-1-8 0 0,19 1 171 0 0,0-1 0 0 0,0-1 0 0 0,-1-1-1 0 0,1-1 1 0 0,-1-1 0 0 0,0 0-1 0 0,0-2 1 0 0,10-4-171 0 0,58-13 340 0 0,20 9-174 0 0,-102 58-4869 0 0,-9-34-938 0 0,0-5-4444 0 0,2-5 19 0 0</inkml:trace>
  <inkml:trace contextRef="#ctx0" brushRef="#br0" timeOffset="251.81">647 500 10914 0 0,'0'0'3536'0'0,"0"0"-1521"0"0,0 0-660 0 0,0 0-51 0 0,0 0 92 0 0,0 0-17 0 0,0 0-153 0 0,0 0-255 0 0,0 0-214 0 0,0 0-106 0 0,0 0-49 0 0,0 0-66 0 0,-9 31-67 0 0,-28 99-59 0 0,-18 54 526 0 0,37-106-827 0 0,9-32-104 0 0,11-48-5088 0 0,12-35-2443 0 0,-9 23 797 0 0,1 3-2504 0 0</inkml:trace>
  <inkml:trace contextRef="#ctx0" brushRef="#br0" timeOffset="497.529">571 456 10834 0 0,'0'0'3510'0'0,"0"0"-1636"0"0,0 0-756 0 0,0 0-106 0 0,0 0 128 0 0,0 0 56 0 0,0 0-117 0 0,0 0-194 0 0,0 0-205 0 0,0 0-135 0 0,0 0-73 0 0,0 0-36 0 0,19 7-40 0 0,59 22-29 0 0,6-21 408 0 0,67-1-915 0 0,-141 4-3198 0 0,-24 3-5764 0 0,9-9-1940 0 0</inkml:trace>
  <inkml:trace contextRef="#ctx0" brushRef="#br0" timeOffset="667.93">557 706 13147 0 0,'0'0'2194'0'0,"0"0"-779"0"0,0 0-351 0 0,0 0 63 0 0,0 0 74 0 0,0 0-60 0 0,0 0-235 0 0,0 0-271 0 0,0 0-193 0 0,0 0-129 0 0,0 0-88 0 0,0 0-91 0 0,0 0-58 0 0,32 0-87 0 0,100 0-88 0 0,13-11-3545 0 0,-86 3-7592 0 0,-41 5 2206 0 0</inkml:trace>
</inkml:ink>
</file>

<file path=ppt/ink/ink40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8:18.9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87 23 9026 0 0,'0'0'2331'0'0,"0"0"-261"0"0,0 0-236 0 0,0 0-21 0 0,0 0-56 0 0,0 0-170 0 0,0 0-248 0 0,0 0-264 0 0,0 0-190 0 0,0 0-142 0 0,0 0-108 0 0,-1-4-85 0 0,-2-11-55 0 0,2 12-56 0 0,1 3-52 0 0,6 11 1828 0 0,-2-5-2156 0 0,0-1 1 0 0,0 1-1 0 0,0 0 1 0 0,-1 0-1 0 0,0 0 1 0 0,0 1-1 0 0,-1-1 0 0 0,0 1 1 0 0,0-1-1 0 0,0 1 1 0 0,-1 0-1 0 0,0 0 1 0 0,0 0-1 0 0,-1 1-59 0 0,0 28 81 0 0,-1 1 0 0 0,-3 0 1 0 0,0-1-1 0 0,-3 0 0 0 0,-1 0 0 0 0,-1-1 0 0 0,-7 13-81 0 0,-49 157 30 0 0,56-101-41 0 0,11-103 27 0 0,0 1 0 0 0,0 0 1 0 0,0-1-1 0 0,0 1 0 0 0,1-1 0 0 0,-1 1 1 0 0,1-1-1 0 0,-1 0 0 0 0,1 0 0 0 0,-1 0 0 0 0,1-1 1 0 0,-1 1-1 0 0,1-1 0 0 0,0 1 0 0 0,-1-1 1 0 0,1 0-1 0 0,0 0 0 0 0,-1 0 0 0 0,1 0 1 0 0,0 0-1 0 0,-1-1 0 0 0,1 1 0 0 0,1-1-16 0 0,7 0 51 0 0,184-24 564 0 0,-30 21-363 0 0,-165 4-256 0 0,0 0-4 0 0,0 0-2 0 0,0 0-7 0 0,0 0-8 0 0,0 0 1 0 0,0 0-50 0 0,0 0-26 0 0,-22 0-2012 0 0,6 4 315 0 0,8-2-1380 0 0,1-1-5837 0 0,5-1-3258 0 0</inkml:trace>
  <inkml:trace contextRef="#ctx0" brushRef="#br0" timeOffset="326.077">726 505 13499 0 0,'0'0'3043'0'0,"0"0"-1129"0"0,0 0-482 0 0,0 0-65 0 0,0 0-17 0 0,0 0-138 0 0,0 0-238 0 0,0 0-221 0 0,0 0-130 0 0,0 0-62 0 0,0 0-59 0 0,0 0-26 0 0,4 9-63 0 0,-1-4-327 0 0,0 1-1 0 0,0-1 0 0 0,-1 1 0 0 0,0 0 0 0 0,0 0 0 0 0,0 0 1 0 0,-1 1-1 0 0,0-1 0 0 0,0 0 0 0 0,0 0 0 0 0,-1 1 1 0 0,0-1-1 0 0,0 0 0 0 0,-1 0 0 0 0,0 1 0 0 0,0 1-85 0 0,-22 92 583 0 0,-2 46-628 0 0,25-145-22 0 0,0-1-53 0 0,0 0-39 0 0,0 0-33 0 0,0 0-66 0 0,0 0-81 0 0,0-12-1279 0 0,6-49-3532 0 0,-1 35-426 0 0,-4 16 1528 0 0,0 1-7013 0 0</inkml:trace>
  <inkml:trace contextRef="#ctx0" brushRef="#br0" timeOffset="627.564">531 431 9594 0 0,'0'0'2629'0'0,"0"0"-342"0"0,0 0-245 0 0,0 0-157 0 0,0 0-220 0 0,0 0-293 0 0,0 0-357 0 0,0 0-267 0 0,0 0-159 0 0,0 0-98 0 0,0 0-13 0 0,0 0 24 0 0,0 0 20 0 0,4 2-1 0 0,22 3 138 0 0,0-1-1 0 0,0-2 0 0 0,0 0 1 0 0,0-1-1 0 0,23-3-658 0 0,121 10 693 0 0,-55 15-1065 0 0,-114-23 290 0 0,-1 0-1 0 0,1 0 1 0 0,-1 0-1 0 0,1 0 1 0 0,-1 0 0 0 0,1 0-1 0 0,-1 0 1 0 0,1 0 0 0 0,-1 0-1 0 0,1 1 1 0 0,0-1-1 0 0,-1 0 1 0 0,1 0 0 0 0,-1 0-1 0 0,1 1 1 0 0,-1-1-1 0 0,0 0 1 0 0,1 1 0 0 0,-1-1-1 0 0,1 0 1 0 0,-1 1-1 0 0,1-1 1 0 0,-1 1 0 0 0,0-1-1 0 0,1 0 1 0 0,-1 1-1 0 0,0-1 1 0 0,0 1 0 0 0,1-1-1 0 0,-1 1 1 0 0,0-1-1 0 0,0 1 1 0 0,0-1 0 0 0,1 1-1 0 0,-1-1 1 0 0,0 1-1 0 0,0 0 1 0 0,0-1 0 0 0,0 1-1 0 0,0-1 1 0 0,0 1-1 0 0,0-1 1 0 0,0 1 0 0 0,0-1-1 0 0,-1 1 1 0 0,1-1-1 0 0,0 1 1 0 0,0-1 0 0 0,0 1-1 0 0,-1-1 1 0 0,1 1-1 0 0,0-1 1 0 0,0 1 0 0 0,-1 0 82 0 0,-28 20-7099 0 0,17-13 839 0 0,5-3-5213 0 0</inkml:trace>
  <inkml:trace contextRef="#ctx0" brushRef="#br0" timeOffset="908.705">419 906 14403 0 0,'0'0'4205'0'0,"0"0"-2383"0"0,0 0-806 0 0,0 0 67 0 0,0 0 126 0 0,0 0-52 0 0,0 0-197 0 0,0 0-201 0 0,0 0-197 0 0,0 0-73 0 0,31 2-83 0 0,99 6-103 0 0,62-6 403 0 0,-144 12-2023 0 0,-36-10-1944 0 0,1 0-3335 0 0,-9-1-5565 0 0</inkml:trace>
</inkml:ink>
</file>

<file path=ppt/ink/ink40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9:06.1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149 136 6649 0 0,'0'0'1510'0'0,"0"0"-150"0"0,0 0-25 0 0,0 0 239 0 0,0 0 213 0 0,0 0-19 0 0,0 0-245 0 0,0 0-365 0 0,0 0-347 0 0,0 0-246 0 0,0 0-139 0 0,3-6-109 0 0,7-11-110 0 0,-13 26 310 0 0,-55 139 704 0 0,-1 88-492 0 0,38-143-564 0 0,0 14 489 0 0,21-106-419 0 0,0-1 81 0 0,0 0 49 0 0,0 0 55 0 0,0-27 1152 0 0,6-9-1515 0 0,0 1 0 0 0,3 0 0 0 0,0 1-1 0 0,3 0 1 0 0,0 1 0 0 0,3 0-1 0 0,0 0 1 0 0,12-14-57 0 0,-1-5 18 0 0,3 2 1 0 0,3 1-1 0 0,1 1 1 0 0,3 2-1 0 0,8-6-18 0 0,-7 22 17 0 0,-37 30-38 0 0,0 0 0 0 0,4 8-3 0 0,4 116 202 0 0,-9-94-160 0 0,-18 132 138 0 0,7-19-83 0 0,12-91-86 0 0,1-52 15 0 0,-1 0 0 0 0,1 0 0 0 0,0 1 1 0 0,0-1-1 0 0,-1 0 0 0 0,1 0 0 0 0,0 0 0 0 0,0 0 1 0 0,-1 0-1 0 0,1-1 0 0 0,0 1 0 0 0,0 0 1 0 0,-1 0-1 0 0,1 0 0 0 0,0-1 0 0 0,-1 1 0 0 0,1 0 1 0 0,0-1-1 0 0,-1 1 0 0 0,1 0 0 0 0,-1-1 0 0 0,1 1 1 0 0,0-1-1 0 0,-1 1 0 0 0,1-1 0 0 0,-1 1 1 0 0,1-1-1 0 0,-1 0 0 0 0,0 1 0 0 0,1-1 0 0 0,-1 1 1 0 0,0-1-1 0 0,1 0 0 0 0,-1 1 0 0 0,0-1 1 0 0,0 0-1 0 0,1 0 0 0 0,-1 1 0 0 0,0-1 0 0 0,0 0 1 0 0,0 1-1 0 0,0-2-2 0 0,1 0 12 0 0,252-424 284 0 0,-161 319-327 0 0,-87 141-74 0 0,-17 219 346 0 0,23-44-135 0 0,-6-168-194 0 0,-5-41-2 0 0,0 0-14 0 0,0 0-45 0 0,0 0-90 0 0,0 0-41 0 0,0 0-61 0 0,0 0-103 0 0,0 0-164 0 0,0 0-239 0 0,7-5-3939 0 0,-2 0 533 0 0,-2 4-2027 0 0,2 1-3916 0 0</inkml:trace>
</inkml:ink>
</file>

<file path=ppt/ink/ink40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9:06.4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115 1 18316 0 0,'0'0'1266'0'0,"0"0"-250"0"0,0 0-49 0 0,0 0 27 0 0,0 0-49 0 0,0 0-200 0 0,0 0-259 0 0,0 0-248 0 0,0 0-126 0 0,0 0-92 0 0,0 0-60 0 0,-20 33-8 0 0,-56 101-56 0 0,57-81-416 0 0,31-28-2475 0 0,2-13-6616 0 0,-10-12-1328 0 0</inkml:trace>
</inkml:ink>
</file>

<file path=ppt/ink/ink40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9:06.7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44 14747 0 0,'0'0'746'0'0,"0"0"-217"0"0,0 0 17 0 0,0 0 292 0 0,0 0 253 0 0,0 0-8 0 0,0 0-111 0 0,0 0-178 0 0,0 0-121 0 0,0 0-72 0 0,32 4-95 0 0,103 11-87 0 0,-120-13-293 0 0,1-1-1 0 0,0-1 0 0 0,0 0 1 0 0,-1-1-1 0 0,1-1 1 0 0,0 0-1 0 0,-1-1 1 0 0,14-5-126 0 0,29-5 194 0 0,38-12-1333 0 0,-91 22-508 0 0,-11-5-10567 0 0,3 7 2471 0 0</inkml:trace>
</inkml:ink>
</file>

<file path=ppt/ink/ink40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9:06.8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56 1 16684 0 0,'0'0'1010'0'0,"0"0"-261"0"0,0 0-93 0 0,0 0 167 0 0,0 0 138 0 0,0 0-74 0 0,0 0-192 0 0,0 0-212 0 0,-4 32-191 0 0,-13 101-134 0 0,-17 124-2103 0 0,34-237 435 0 0,-1 1-1487 0 0,2-6-3902 0 0,1-7-3148 0 0</inkml:trace>
</inkml:ink>
</file>

<file path=ppt/ink/ink40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9:11.0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60 95 0 0 0,'0'0'531'0'0,"0"0"265"0"0,0 0 346 0 0,0 0 262 0 0,0 0 128 0 0,0 0-65 0 0,0 0-209 0 0,0 0-186 0 0,0 0-86 0 0,0 0 52 0 0,2-5 161 0 0,3-3-813 0 0,15-33 6155 0 0,-20 40-5667 0 0,0 1-69 0 0,0 0-86 0 0,0 0-120 0 0,0 0-108 0 0,-2 20 565 0 0,-51 261-139 0 0,25-152-717 0 0,25-122 1649 0 0,5-25-856 0 0,10-20-919 0 0,2 0 0 0 0,2 1 0 0 0,1 1 0 0 0,1 1 0 0 0,2 0 0 0 0,2 1 0 0 0,1 2 0 0 0,2 0 0 0 0,1 2 0 0 0,20-19-74 0 0,44-14 10 0 0,-88 64-12 0 0,1 1-1 0 0,-1-1 1 0 0,0 1 0 0 0,1-1 0 0 0,-1 1 0 0 0,0 0-1 0 0,0 0 1 0 0,0 0 0 0 0,0 0 0 0 0,0 0 0 0 0,-1 0-1 0 0,1 1 1 0 0,0-1 0 0 0,-1 0 0 0 0,0 1 0 0 0,0 0-1 0 0,1-1 1 0 0,-2 1 0 0 0,1-1 0 0 0,0 1 0 0 0,0 0 0 0 0,-1 0-1 0 0,0 0 1 0 0,1-1 0 0 0,-1 1 0 0 0,0 0 0 0 0,0 0-1 0 0,-1 0 1 0 0,1-1 0 0 0,-1 1 0 0 0,0 2 2 0 0,-9 201 88 0 0,5-62-146 0 0,23-164 18 0 0,163-184 115 0 0,-70 96-46 0 0,-14 31-63 0 0,-95 78 35 0 0,-1 0 1 0 0,0 0-1 0 0,1 0 0 0 0,-1 0 1 0 0,0 1-1 0 0,0-1 1 0 0,0 0-1 0 0,0 1 0 0 0,0-1 1 0 0,0 1-1 0 0,0-1 1 0 0,0 1-1 0 0,-1-1 0 0 0,1 1 1 0 0,0 0-1 0 0,-1-1 1 0 0,0 1-1 0 0,1 0 0 0 0,-1-1 1 0 0,0 1-1 0 0,0 0 1 0 0,0 0-1 0 0,0-1 0 0 0,0 1 1 0 0,0 0-1 0 0,0-1 1 0 0,-1 1-1 0 0,1 0 0 0 0,-1-1 1 0 0,1 1-1 0 0,-1 0 1 0 0,1-1-1 0 0,-1 1-1 0 0,0 8 11 0 0,-12 303-1338 0 0,13-311 590 0 0,1 3-2391 0 0,2-4-5120 0 0,-3-1-3365 0 0</inkml:trace>
</inkml:ink>
</file>

<file path=ppt/ink/ink40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9:11.5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60 16708 0 0,'0'0'1744'0'0,"0"0"-504"0"0,0 0-230 0 0,0 0-87 0 0,0 0-50 0 0,0 0-106 0 0,0 0-162 0 0,0 0-162 0 0,0 0-93 0 0,0 0-73 0 0,0 0-24 0 0,0 0-22 0 0,0 0-20 0 0,28-10 6 0 0,84-29-35 0 0,-49 29 164 0 0,-61 10-337 0 0,-1 0-1 0 0,0 0 0 0 0,0 0 0 0 0,1 1 1 0 0,-1-1-1 0 0,0 0 0 0 0,0 1 1 0 0,0-1-1 0 0,1 1 0 0 0,-1-1 0 0 0,0 1 1 0 0,0 0-1 0 0,0 0 0 0 0,0-1 1 0 0,0 1-1 0 0,0 0 0 0 0,0 0 0 0 0,-1 0 1 0 0,1 0-1 0 0,0 0 0 0 0,0 0 1 0 0,-1 0-1 0 0,1 0 0 0 0,0 0 1 0 0,-1 0-1 0 0,1 0 0 0 0,-1 1 0 0 0,0-1 1 0 0,1 0-1 0 0,-1 0 0 0 0,0 1 1 0 0,0-1-1 0 0,0 0 0 0 0,1 0 0 0 0,-1 1 1 0 0,-1-1-1 0 0,1 0 0 0 0,0 0 1 0 0,0 1-1 0 0,0-1 0 0 0,-1 0 0 0 0,1 0 1 0 0,-1 1-9 0 0,-19 54 419 0 0,-59 39 4 0 0,33-36 127 0 0,46-57-529 0 0,0-1-1 0 0,0 1 1 0 0,0-1 0 0 0,0 1 0 0 0,1-1 0 0 0,-1 1 0 0 0,1-1 0 0 0,-1 1 0 0 0,1-1 0 0 0,0 1-1 0 0,-1-1 1 0 0,1 0 0 0 0,0 1 0 0 0,0-1 0 0 0,0 0 0 0 0,0 0 0 0 0,0 0 0 0 0,0 1-1 0 0,0-1 1 0 0,1 0 0 0 0,-1-1 0 0 0,0 1 0 0 0,0 0 0 0 0,1 0 0 0 0,-1 0 0 0 0,1-1 0 0 0,-1 1-1 0 0,0-1 1 0 0,1 1 0 0 0,-1-1 0 0 0,1 0 0 0 0,0 1 0 0 0,-1-1 0 0 0,1 0 0 0 0,-1 0 0 0 0,1 0-1 0 0,-1 0 1 0 0,1 0 0 0 0,-1 0 0 0 0,1-1 0 0 0,-1 1 0 0 0,1-1 0 0 0,-1 1 0 0 0,1-1-21 0 0,129-10 472 0 0,-107 3-1336 0 0,37-17-1773 0 0,-43 14-2617 0 0,-1-3-4286 0 0,-13 10-1685 0 0</inkml:trace>
</inkml:ink>
</file>

<file path=ppt/ink/ink4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6:09.4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1 361 3961 0 0,'0'0'3858'0'0,"0"0"-999"0"0,0 0-561 0 0,0 0-229 0 0,0 0-258 0 0,0 0-287 0 0,0 0-361 0 0,0 0-343 0 0,0 0-204 0 0,0 0-62 0 0,0 0 39 0 0,0 0 93 0 0,0 0 74 0 0,3 2 5 0 0,95 8 3399 0 0,-68-11-3747 0 0,334-13 1424 0 0,-318 9-1763 0 0,-67-9-2921 0 0,1 11-1221 0 0,6 2-6395 0 0,6 1-1860 0 0</inkml:trace>
  <inkml:trace contextRef="#ctx0" brushRef="#br0" timeOffset="254.848">244 110 14563 0 0,'0'0'2229'0'0,"0"0"-545"0"0,0 0-193 0 0,0 0-13 0 0,0 0-55 0 0,0 0-170 0 0,0 0-309 0 0,0 0-257 0 0,0 0-136 0 0,0 0-51 0 0,0 0-28 0 0,0 0-48 0 0,1 23-30 0 0,5 113 228 0 0,6 66 48 0 0,-38-110-2466 0 0,24-83-537 0 0,2-3-6559 0 0,0-2-3615 0 0</inkml:trace>
  <inkml:trace contextRef="#ctx0" brushRef="#br0" timeOffset="817.887">809 206 9458 0 0,'0'0'4096'0'0,"0"0"-2592"0"0,0 0-663 0 0,0 0 337 0 0,0 0 244 0 0,0 0-3 0 0,0 0-238 0 0,0 0-413 0 0,0 0-301 0 0,-3 33-157 0 0,-12 104-97 0 0,-8-34 212 0 0,-16 69 14 0 0,38-156 987 0 0,11-45 1023 0 0,-4 13-2602 0 0,149-337 1851 0 0,-135 302-1636 0 0,-10 21-7 0 0,2 1 0 0 0,1 1 0 0 0,1 0-1 0 0,1 1 1 0 0,17-23-55 0 0,-32 49 3 0 0,1 0-1 0 0,-1-1 1 0 0,1 1 0 0 0,-1-1 0 0 0,1 1 0 0 0,0 0-1 0 0,0 0 1 0 0,0-1 0 0 0,-1 1 0 0 0,1 0-1 0 0,0 0 1 0 0,1 0 0 0 0,-1 0 0 0 0,0 0-1 0 0,0 0 1 0 0,0 0 0 0 0,1 1 0 0 0,-1-1 0 0 0,0 0-1 0 0,0 1 1 0 0,1-1 0 0 0,-1 1 0 0 0,1-1-1 0 0,-1 1 1 0 0,1 0 0 0 0,-1-1 0 0 0,1 1-1 0 0,-1 0 1 0 0,0 0 0 0 0,1 0 0 0 0,-1 0 0 0 0,1 0-1 0 0,-1 0 1 0 0,1 1 0 0 0,-1-1 0 0 0,1 1-1 0 0,-1-1 1 0 0,1 1 0 0 0,-1-1 0 0 0,0 1-1 0 0,1-1 1 0 0,-1 1 0 0 0,0 0 0 0 0,0 0-1 0 0,0 0 1 0 0,1 0 0 0 0,-1 0 0 0 0,0 0 0 0 0,0 0-1 0 0,0 0 1 0 0,-1 0 0 0 0,1 1 0 0 0,0-1-3 0 0,5 9-60 0 0,-1 0 0 0 0,-1-1 1 0 0,0 2-1 0 0,-1-1 0 0 0,1 0 1 0 0,-2 1-1 0 0,0-1 1 0 0,0 1-1 0 0,-1 0 0 0 0,0 0 1 0 0,0 0-1 0 0,-2-1 0 0 0,1 1 1 0 0,-1 0-1 0 0,-1 0 0 0 0,0-1 1 0 0,-1 1-1 0 0,0 0 60 0 0,0 8-1758 0 0,0-3-4786 0 0,1-11-5854 0 0</inkml:trace>
  <inkml:trace contextRef="#ctx0" brushRef="#br0" timeOffset="1232.911">1245 578 7290 0 0,'0'0'2176'0'0,"0"0"-172"0"0,0 0 48 0 0,0 0 47 0 0,0 0-163 0 0,0 0-317 0 0,0 0-372 0 0,0 0-272 0 0,0 0-144 0 0,0 0-60 0 0,0 0-38 0 0,0 0-37 0 0,0 0-28 0 0,-7-10-88 0 0,-25-30-63 0 0,30 38-422 0 0,-1 0 1 0 0,1 0 0 0 0,-1 0 0 0 0,0 1 0 0 0,1-1 0 0 0,-1 1 0 0 0,0-1 0 0 0,0 1 0 0 0,0 0 0 0 0,0 0-1 0 0,0 0 1 0 0,0 1 0 0 0,0-1 0 0 0,0 1 0 0 0,-1-1 0 0 0,1 1 0 0 0,0 0 0 0 0,0 0 0 0 0,0 0 0 0 0,0 1-1 0 0,0-1 1 0 0,-1 1 0 0 0,1 0 0 0 0,0 0 0 0 0,0 0 0 0 0,0 0-96 0 0,-1 0 90 0 0,-2 1-58 0 0,-1 0 0 0 0,1 0 1 0 0,0 1-1 0 0,0 0 0 0 0,0 0 1 0 0,1 0-1 0 0,-1 0 0 0 0,1 1 0 0 0,-1 0 1 0 0,1 0-1 0 0,1 1 0 0 0,-1-1 0 0 0,0 1 1 0 0,1 0-1 0 0,0 0 0 0 0,0 1 1 0 0,1-1-1 0 0,0 1 0 0 0,0 0 0 0 0,0-1 1 0 0,0 1-1 0 0,1 1 0 0 0,0-1 1 0 0,0 0-1 0 0,1 1 0 0 0,0-1 0 0 0,0 1 1 0 0,0-1-1 0 0,1 1 0 0 0,0-1 1 0 0,0 1-1 0 0,1-1 0 0 0,0 1 0 0 0,0 2-32 0 0,3-4 9 0 0,-1 0-1 0 0,1 1 1 0 0,1-2-1 0 0,-1 1 1 0 0,1 0-1 0 0,0-1 0 0 0,0 0 1 0 0,0 0-1 0 0,0 0 1 0 0,1-1-1 0 0,-1 0 1 0 0,1 0-1 0 0,0 0 0 0 0,0-1 1 0 0,0 0-1 0 0,0 0 1 0 0,0 0-1 0 0,1-1 1 0 0,-1 0-1 0 0,0 0 0 0 0,1-1 1 0 0,-1 1-1 0 0,1-1 1 0 0,-1-1-1 0 0,1 1 1 0 0,-1-1-1 0 0,0-1 0 0 0,1 1-8 0 0,-3 0-64 0 0,0 1 0 0 0,0-1-1 0 0,0 0 1 0 0,0 0 0 0 0,0 0 0 0 0,-1-1-1 0 0,1 1 1 0 0,0-1 0 0 0,-1 0-1 0 0,1 0 1 0 0,-1 0 0 0 0,0-1-1 0 0,0 1 1 0 0,0-1 0 0 0,0 0-1 0 0,0 1 1 0 0,0-1 0 0 0,-1-1-1 0 0,1 1 1 0 0,-1 0 0 0 0,0-1-1 0 0,1 0 65 0 0,2-4-965 0 0,0 0-1460 0 0,-3 1-2621 0 0,0 3-7371 0 0</inkml:trace>
  <inkml:trace contextRef="#ctx0" brushRef="#br0" timeOffset="1950.539">1311 769 8962 0 0,'0'0'3455'0'0,"0"0"-1293"0"0,0 0-476 0 0,0 0-53 0 0,0 0-36 0 0,0 0-176 0 0,0 0-300 0 0,0 0-277 0 0,0 0-163 0 0,0 0-39 0 0,0 0-17 0 0,0 0-37 0 0,9-15-38 0 0,28-52-73 0 0,-25 47-61 0 0,0 0 0 0 0,2 0 1 0 0,0 1-1 0 0,1 1 0 0 0,1 1 0 0 0,8-7-416 0 0,-24 24 3 0 0,0 1 0 0 0,-1-1 1 0 0,1 1-1 0 0,0-1 0 0 0,1 1 1 0 0,-1-1-1 0 0,0 1 0 0 0,0-1 1 0 0,0 1-1 0 0,0 0 0 0 0,0-1 1 0 0,0 1-1 0 0,1-1 0 0 0,-1 1 0 0 0,0-1 1 0 0,0 0-1 0 0,1 1 0 0 0,-1-1 1 0 0,0 1-1 0 0,1-1 0 0 0,-1 1 1 0 0,1-1-1 0 0,-1 0 0 0 0,0 1 1 0 0,1-1-1 0 0,-1 0 0 0 0,1 1 0 0 0,-1-1 1 0 0,1 0-1 0 0,-1 0 0 0 0,1 0 1 0 0,-1 1-1 0 0,1-1 0 0 0,-1 0 1 0 0,1 0-1 0 0,-1 0 0 0 0,1 0 1 0 0,0 0-1 0 0,-1 0 0 0 0,1 0 0 0 0,-1 0 1 0 0,1 0-1 0 0,-1 0 0 0 0,1 0 1 0 0,-1 0-1 0 0,1 0 0 0 0,-1-1 1 0 0,1 1-1 0 0,-1 0 0 0 0,1 0 1 0 0,-1-1-1 0 0,1 1 0 0 0,-1 0 1 0 0,1 0-1 0 0,-1-1 0 0 0,0 1 0 0 0,1-1 1 0 0,-1 1-1 0 0,1 0 0 0 0,-1-1 1 0 0,0 1-1 0 0,1-1 0 0 0,-1 1 1 0 0,0-1-1 0 0,0 1 0 0 0,1-1 1 0 0,-1 0-4 0 0,0 2-3 0 0,30 107 135 0 0,-28-107-129 0 0,0 1 1 0 0,0-1 0 0 0,0 0-1 0 0,0 0 1 0 0,0 0 0 0 0,0 0-1 0 0,0 0 1 0 0,1-1 0 0 0,-1 1-1 0 0,0 0 1 0 0,1-1 0 0 0,-1 0 0 0 0,0 0-1 0 0,1 0 1 0 0,-1 0 0 0 0,1 0-1 0 0,-1 0 1 0 0,0 0 0 0 0,1-1-1 0 0,-1 1 1 0 0,0-1 0 0 0,1 0-1 0 0,-1 1 1 0 0,0-1 0 0 0,0 0-1 0 0,0 0 1 0 0,0-1 0 0 0,0 1 0 0 0,0 0-1 0 0,0-1 1 0 0,0 1 0 0 0,0-1-1 0 0,-1 0 1 0 0,1 0-4 0 0,113-100 136 0 0,-84 79-47 0 0,-31 50-65 0 0,-17 104 86 0 0,17-99-1807 0 0,4-27-3570 0 0,-3-5-3341 0 0,1 0-4372 0 0</inkml:trace>
  <inkml:trace contextRef="#ctx0" brushRef="#br0" timeOffset="2736.902">2057 515 12947 0 0,'0'0'2928'0'0,"0"0"-791"0"0,0 0-314 0 0,0 0-157 0 0,0 0-195 0 0,0 0-247 0 0,0 0-281 0 0,0 0-248 0 0,0 0-169 0 0,0 0-99 0 0,0 0-95 0 0,0 0-56 0 0,0 0-52 0 0,-11 7-36 0 0,-35 21-66 0 0,33-15-4 0 0,13-13-98 0 0,0 0-6 0 0,21 3 55 0 0,26-31 68 0 0,-107 60 665 0 0,68-36-3080 0 0,-3 1-3529 0 0,-2 0-6051 0 0</inkml:trace>
</inkml:ink>
</file>

<file path=ppt/ink/ink40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9:11.8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17380 0 0,'0'0'1689'0'0,"0"0"-404"0"0,0 0-220 0 0,0 0-103 0 0,0 0-83 0 0,0 0-162 0 0,0 0-118 0 0,0 0-42 0 0,0 0-1 0 0,0 0 3 0 0,0 0-57 0 0,0 0-58 0 0,17 11-61 0 0,108 78 510 0 0,-100-71-816 0 0,-2 2 0 0 0,0 1-1 0 0,-1 1 1 0 0,-1 1 0 0 0,-1 1 0 0 0,-1 1 0 0 0,-1 0-1 0 0,-1 1 1 0 0,-1 1 0 0 0,-2 1 0 0 0,-1 0 0 0 0,4 12-77 0 0,-14-29-25 0 0,1 0 1 0 0,-2 0 0 0 0,0 0 0 0 0,0 1-1 0 0,-1-1 1 0 0,0 0 0 0 0,-1 1 0 0 0,0-1-1 0 0,-1 1 1 0 0,0-1 0 0 0,-1 0 0 0 0,0 1 0 0 0,-1-1-1 0 0,0 0 1 0 0,0-1 0 0 0,-2 1 0 0 0,1 0-1 0 0,-1-1 1 0 0,-1 0 0 0 0,0 0 0 0 0,0-1-1 0 0,-1 0 1 0 0,-6 7 24 0 0,-133 118-2770 0 0,90-98-1743 0 0,-1-4-4939 0 0,35-21-2399 0 0</inkml:trace>
</inkml:ink>
</file>

<file path=ppt/ink/ink40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9:12.5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270 1 8506 0 0,'0'0'1216'0'0,"0"0"-32"0"0,0 0 151 0 0,0 0 200 0 0,0 0 86 0 0,0 0-60 0 0,0 0-243 0 0,0 0-313 0 0,-30 26-254 0 0,-97 84-167 0 0,121-105-517 0 0,-1 0-1 0 0,1 1 0 0 0,0 0 0 0 0,1 0 1 0 0,0 1-1 0 0,0-1 0 0 0,0 1 0 0 0,1 0 1 0 0,0 0-1 0 0,0 1 0 0 0,0-1 0 0 0,1 2-66 0 0,-3 6 147 0 0,-4 12 35 0 0,2-1 1 0 0,1 2-1 0 0,1-1 1 0 0,1 0-1 0 0,2 1 1 0 0,0 0-1 0 0,2 0 0 0 0,1 0 1 0 0,2 0-1 0 0,3 23-182 0 0,1-25-58 0 0,1 1 1 0 0,1-1-1 0 0,1-1 0 0 0,1 0 0 0 0,1 0 0 0 0,2-1 0 0 0,0 0 0 0 0,1-1 1 0 0,2-1-1 0 0,0 0 0 0 0,1-1 0 0 0,2-1 0 0 0,0 0 0 0 0,1-2 0 0 0,0 0 0 0 0,2-1 1 0 0,0-2-1 0 0,23 14 58 0 0,44 4-2661 0 0,-28-18-5160 0 0,-37-11-3022 0 0</inkml:trace>
</inkml:ink>
</file>

<file path=ppt/ink/ink40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9:13.2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0 185 15339 0 0,'0'0'1425'0'0,"0"0"-391"0"0,0 0-217 0 0,0 0 52 0 0,0 0 73 0 0,0 0-23 0 0,0 0-22 0 0,0 0-126 0 0,0 0-127 0 0,0 0-73 0 0,0 0-151 0 0,0 0-87 0 0,19 12-11 0 0,57 40-1 0 0,-67-45-215 0 0,0 0 1 0 0,0 0-1 0 0,-1 1 1 0 0,0 0-1 0 0,0 0 0 0 0,0 0 1 0 0,-1 1-1 0 0,-1 1 0 0 0,0-1 1 0 0,5 11-107 0 0,-4-8 63 0 0,2 7 9 0 0,-1 0 0 0 0,-2 0-1 0 0,1 0 1 0 0,-2 1 0 0 0,-1 0 0 0 0,0 0-1 0 0,-2 0 1 0 0,0 1 0 0 0,-1 11-72 0 0,0-17 6 0 0,8 16 403 0 0,-9-31-399 0 0,0 0-1 0 0,1 1 1 0 0,-1-1-1 0 0,1 0 0 0 0,-1 1 1 0 0,0-1-1 0 0,1 0 1 0 0,-1 1-1 0 0,1-1 1 0 0,-1 0-1 0 0,1 0 0 0 0,-1 0 1 0 0,1 0-1 0 0,-1 1 1 0 0,1-1-1 0 0,-1 0 1 0 0,1 0-1 0 0,-1 0 1 0 0,1 0-1 0 0,-1 0 0 0 0,1 0 1 0 0,-1 0-1 0 0,1 0 1 0 0,-1-1-1 0 0,1 1 1 0 0,-1 0-1 0 0,1 0 0 0 0,-1 0 1 0 0,1 0-1 0 0,-1-1 1 0 0,0 1-1 0 0,1 0 1 0 0,-1 0-1 0 0,1-1 0 0 0,-1 1 1 0 0,0 0-1 0 0,1-1 1 0 0,-1 1-1 0 0,0-1 1 0 0,1 1-1 0 0,-1 0 0 0 0,0-1 1 0 0,1 1-1 0 0,-1-1 1 0 0,0 1-1 0 0,0-1 1 0 0,0 1-1 0 0,1 0 1 0 0,-1-1-1 0 0,0 1 0 0 0,0-1 1 0 0,0 1-1 0 0,0-1 1 0 0,0 1-1 0 0,0-1 1 0 0,0 1-1 0 0,0-1 0 0 0,0 0-9 0 0,203-527 1194 0 0,-149 451-1225 0 0,-47 76-2419 0 0,-8 13 1726 0 0,1 5-843 0 0,0 7-2466 0 0,0-8-2908 0 0,-2-4-5402 0 0</inkml:trace>
</inkml:ink>
</file>

<file path=ppt/ink/ink40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9:13.6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89 89 15067 0 0,'0'0'1766'0'0,"0"0"-340"0"0,0 0-114 0 0,0 0 12 0 0,0 0-40 0 0,0 0-147 0 0,0 0-236 0 0,0 0-238 0 0,0 0-152 0 0,0 0-126 0 0,0 0-82 0 0,0 0-54 0 0,0 0-70 0 0,-3 1-64 0 0,-4 5-97 0 0,0 0 1 0 0,0 1-1 0 0,1 0 1 0 0,0 0 0 0 0,1 1-1 0 0,-1 0 1 0 0,1 0-1 0 0,1 0 1 0 0,0 0-1 0 0,0 1 1 0 0,0 0 0 0 0,1 0-1 0 0,1 0 1 0 0,-2 8-19 0 0,2-15 2 0 0,1 0 0 0 0,0 1 0 0 0,-1-1 0 0 0,1 0 0 0 0,0 1 1 0 0,0-1-1 0 0,1 0 0 0 0,-1 1 0 0 0,1-1 0 0 0,-1 1 0 0 0,1-1 0 0 0,0 1 1 0 0,-1 0-1 0 0,1-1 0 0 0,1 1 0 0 0,-1-1 0 0 0,0 1 0 0 0,1-1 0 0 0,-1 1 1 0 0,1-1-1 0 0,0 1 0 0 0,-1-1 0 0 0,1 0 0 0 0,1 1 0 0 0,-1-1 1 0 0,0 0-1 0 0,0 0 0 0 0,1 0 0 0 0,-1 0 0 0 0,1 0 0 0 0,0 0 0 0 0,0 0 1 0 0,-1 0-1 0 0,1-1 0 0 0,0 1 0 0 0,1-1 0 0 0,-1 1 0 0 0,0-1 0 0 0,0 0 1 0 0,1 0-1 0 0,-1 0 0 0 0,0 0 0 0 0,1 0 0 0 0,-1 0 0 0 0,1-1 0 0 0,1 1-2 0 0,5-2 51 0 0,0 0 0 0 0,-1-1-1 0 0,1 0 1 0 0,-1 0 0 0 0,0-1-1 0 0,1 0 1 0 0,-1-1-1 0 0,-1 0 1 0 0,1 0 0 0 0,0 0-1 0 0,-1-1 1 0 0,0 0 0 0 0,0 0-1 0 0,-1-1 1 0 0,1 0-1 0 0,-1 0 1 0 0,-1-1 0 0 0,1 0-1 0 0,-1 0 1 0 0,0 0 0 0 0,0 0-1 0 0,-1-1 1 0 0,0 0-1 0 0,-1 0 1 0 0,1 0 0 0 0,0-5-51 0 0,-2 7-99 0 0,0 0 1 0 0,0-1-1 0 0,-1 1 1 0 0,0 0-1 0 0,0-1 1 0 0,0 1-1 0 0,-1 0 1 0 0,0-1-1 0 0,0 1 1 0 0,0-1-1 0 0,-1 1 1 0 0,0 0-1 0 0,-1-1 1 0 0,1 1-1 0 0,-1 0 1 0 0,0 0-1 0 0,-1 0 1 0 0,1 0-1 0 0,-1 0 1 0 0,-1 1-1 0 0,0-2 99 0 0,-3-1-979 0 0,-7-8-5486 0 0,5 11-5654 0 0</inkml:trace>
</inkml:ink>
</file>

<file path=ppt/ink/ink40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9:14.1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0 269 10946 0 0,'0'0'2820'0'0,"0"0"-368"0"0,0 0-345 0 0,0 0-246 0 0,0 0-230 0 0,0 0-295 0 0,0 0-298 0 0,0 0-234 0 0,0 0-168 0 0,0 0-129 0 0,0 0-82 0 0,0 0-70 0 0,0 0-70 0 0,3-1 11 0 0,147-5 1611 0 0,-93 5-1767 0 0,1 3 0 0 0,-1 3 0 0 0,0 2 0 0 0,18 5-140 0 0,-69-10-55 0 0,19 3 235 0 0,-30-15 102 0 0,-24-12-336 0 0,1 0 0 0 0,1-2 0 0 0,1-1 0 0 0,1-1-1 0 0,-9-14 55 0 0,-1-42-2080 0 0,33 44-8841 0 0,2 33-1091 0 0</inkml:trace>
</inkml:ink>
</file>

<file path=ppt/ink/ink40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9:15.0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23 9026 0 0,'0'0'2444'0'0,"0"0"-270"0"0,0 0-195 0 0,0 0-92 0 0,0 0-105 0 0,0 0-232 0 0,0 0-322 0 0,0 0-282 0 0,0 0-222 0 0,0 0-152 0 0,0 0-87 0 0,0 0-53 0 0,26 0 2270 0 0,219 0-1005 0 0,-161 3-1615 0 0,-83-3-87 0 0,-1 0-12 0 0,0 0-5 0 0,0 0-20 0 0,0 0-34 0 0,0 0-26 0 0,-3-16-3458 0 0,2 7-2703 0 0,-2 8-4454 0 0,2 1 1811 0 0</inkml:trace>
</inkml:ink>
</file>

<file path=ppt/ink/ink40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9:15.3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10378 0 0,'0'0'2843'0'0,"0"0"-594"0"0,0 0-514 0 0,0 0-183 0 0,0 0-174 0 0,0 0-231 0 0,0 0-262 0 0,0 0-142 0 0,0 0-48 0 0,0 0 1 0 0,0 0 15 0 0,0 0-75 0 0,0 0-89 0 0,19 5-100 0 0,61 15-77 0 0,-62-17-232 0 0,0-1-1 0 0,0 0 1 0 0,0-2-1 0 0,1 0 1 0 0,-1-1-1 0 0,0-1 1 0 0,18-3-138 0 0,49-4-464 0 0,-47 9-1570 0 0,-13 0-4918 0 0,-17 0-4940 0 0</inkml:trace>
</inkml:ink>
</file>

<file path=ppt/ink/ink40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9:23.5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1 306 14891 0 0,'0'0'1914'0'0,"0"0"-363"0"0,0 0-155 0 0,0 0-35 0 0,0 0-47 0 0,0 0-145 0 0,0 0-238 0 0,0 0-254 0 0,0 0-165 0 0,0 0-101 0 0,0 0-43 0 0,0 0-11 0 0,13-6-46 0 0,42-19-59 0 0,40 20 418 0 0,92 37-137 0 0,-181-31-496 0 0,-7-6 437 0 0,-1 1-487 0 0,-108-95 293 0 0,98 88-260 0 0,-1 0-16 0 0,1-1 1 0 0,0 0-1 0 0,1 0 0 0 0,0-1 1 0 0,1-1-1 0 0,0 0 0 0 0,-6-12-4 0 0,12-18-1144 0 0,42 22-3286 0 0,-25 19 334 0 0,-5 2-4662 0 0</inkml:trace>
</inkml:ink>
</file>

<file path=ppt/ink/ink40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9:26.0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1 255 12603 0 0,'0'0'1595'0'0,"0"0"-176"0"0,0 0-14 0 0,0 0 49 0 0,0 0-16 0 0,0 0-161 0 0,0 0-286 0 0,0 0-283 0 0,0 0-244 0 0,0 0-154 0 0,0 0-45 0 0,0 0 23 0 0,0 0 63 0 0,6-3 49 0 0,19-4-50 0 0,0 1 1 0 0,0 1-1 0 0,1 1 0 0 0,-1 2 1 0 0,1 0-1 0 0,9 2-350 0 0,33-4 293 0 0,102 4 107 0 0,-97 7-296 0 0,-73-6-86 0 0,0 1 2 0 0,0-1 10 0 0,0-1 12 0 0,0 0 18 0 0,0 0 28 0 0,0 0-2 0 0,0 0-8 0 0,0 0 4 0 0,0 0-4 0 0,0 0 10 0 0,0 0 13 0 0,0 0-2 0 0,0 0-18 0 0,0 0 14 0 0,0 0 17 0 0,0 0 19 0 0,0 0 19 0 0,0 0-12 0 0,0 0-18 0 0,0 0-11 0 0,0 0 7 0 0,-15-22 104 0 0,9 17-305 0 0,1-1 0 0 0,-1 0 0 0 0,1 0 0 0 0,0 0 0 0 0,0-1 1 0 0,1 0-1 0 0,0 0 0 0 0,0 0 0 0 0,1 0 0 0 0,0-1 0 0 0,0 1 0 0 0,1-1 0 0 0,-1 0 0 0 0,2 0 0 0 0,-1 0 0 0 0,1 0 0 0 0,0-4 85 0 0,1-20-4392 0 0,4-1-3688 0 0,-1 19-4468 0 0</inkml:trace>
</inkml:ink>
</file>

<file path=ppt/ink/ink40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9:24.7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211 1 15003 0 0,'0'0'1702'0'0,"0"0"-407"0"0,0 0-276 0 0,0 0-84 0 0,0 0-26 0 0,0 0-34 0 0,0 0-66 0 0,0 0-102 0 0,0 0-120 0 0,0 0-87 0 0,0 0-85 0 0,0 0-55 0 0,0 0-21 0 0,-8 29-38 0 0,-24 90-49 0 0,18-12 291 0 0,10-66-440 0 0,-2 0 1 0 0,-2 0-1 0 0,-2-1 1 0 0,-2 0-1 0 0,-1-1 1 0 0,-2 0-1 0 0,-7 11-103 0 0,-44 70 18 0 0,66-118-5 0 0,0-1 0 0 0,0 1 1 0 0,0-1-1 0 0,0 1 1 0 0,0-1-1 0 0,0 1 1 0 0,0-1-1 0 0,1 1 0 0 0,-1-1 1 0 0,1 1-1 0 0,-1-1 1 0 0,1 1-1 0 0,0-1 1 0 0,-1 0-1 0 0,1 1 1 0 0,0-1-1 0 0,0 0 0 0 0,0 0 1 0 0,0 0-1 0 0,0 0 1 0 0,0 0-1 0 0,0 0 1 0 0,0 0-1 0 0,1 0 0 0 0,-1 0 1 0 0,0 0-1 0 0,0 0 1 0 0,1-1-1 0 0,-1 1 1 0 0,1-1-1 0 0,-1 1 1 0 0,0-1-1 0 0,1 1 0 0 0,-1-1 1 0 0,1 0-1 0 0,-1 0 1 0 0,1 1-1 0 0,-1-1 1 0 0,1 0-1 0 0,0-1 1 0 0,-1 1-1 0 0,1 0 0 0 0,-1 0 1 0 0,0-1-1 0 0,1 1 1 0 0,-1-1-1 0 0,1 1 1 0 0,-1-1-1 0 0,1 1 0 0 0,-1-1 1 0 0,0 0-1 0 0,0 0 1 0 0,2-1-14 0 0,13 1 94 0 0,197-32 653 0 0,-189 30-929 0 0,-22 3-3181 0 0,-4 0-3401 0 0,0 0-3147 0 0</inkml:trace>
  <inkml:trace contextRef="#ctx0" brushRef="#br0" timeOffset="498.094">451 586 17380 0 0,'0'0'1688'0'0,"0"0"-428"0"0,0 0-143 0 0,0 0-1 0 0,0 0-101 0 0,0 0-171 0 0,0 0-189 0 0,0 0-165 0 0,0 0-120 0 0,0 0-27 0 0,0 0-47 0 0,0 0-68 0 0,0 0-8 0 0,19 0-31 0 0,115-3 437 0 0,-132 2-618 0 0,-1 1 1 0 0,1 0 0 0 0,0 0-1 0 0,0 0 1 0 0,0 0 0 0 0,0 0-1 0 0,0 0 1 0 0,-1 1 0 0 0,1-1-1 0 0,0 1 1 0 0,0-1 0 0 0,0 1-1 0 0,-1-1 1 0 0,1 1 0 0 0,0 0 0 0 0,-1 0-1 0 0,1 0 1 0 0,-1 0 0 0 0,1 0-1 0 0,-1 0 1 0 0,1 1 0 0 0,-1-1-1 0 0,0 0 1 0 0,0 1 0 0 0,0-1-1 0 0,0 1 1 0 0,0-1 0 0 0,0 1-1 0 0,0 0 1 0 0,0-1 0 0 0,0 1-1 0 0,-1 0 1 0 0,1 0 0 0 0,-1-1-1 0 0,1 1 1 0 0,-1 0 0 0 0,0 0 0 0 0,1 0-1 0 0,-1 0 1 0 0,0-1 0 0 0,0 1-1 0 0,-1 0 1 0 0,1 0 0 0 0,0 0-1 0 0,-1 0 1 0 0,1-1 0 0 0,-1 1-1 0 0,1 0 1 0 0,-1 0-9 0 0,-58 74 227 0 0,32-50-166 0 0,12-10-26 0 0,12-14-29 0 0,1 0 0 0 0,-1 0-1 0 0,1 0 1 0 0,0 0-1 0 0,-1 1 1 0 0,1-1 0 0 0,0 1-1 0 0,1-1 1 0 0,-1 1-1 0 0,0 0 1 0 0,1 0 0 0 0,-1-1-1 0 0,1 1 1 0 0,0 0-1 0 0,0 0 1 0 0,0 1 0 0 0,1-1-1 0 0,-1 0 1 0 0,1 0-1 0 0,-1 0 1 0 0,1 0 0 0 0,0 1-1 0 0,0-1-5 0 0,4 0 23 0 0,-1 0-1 0 0,1-1 1 0 0,-1 1-1 0 0,1-1 1 0 0,0 0-1 0 0,0 0 1 0 0,0 0-1 0 0,0-1 1 0 0,0 1-1 0 0,1-1 1 0 0,-1 0-1 0 0,0 0 0 0 0,1-1 1 0 0,-1 1-1 0 0,0-1 1 0 0,1 0-1 0 0,-1 0 1 0 0,1 0-1 0 0,-1-1 1 0 0,0 0-1 0 0,1 0 1 0 0,3-1-23 0 0,80-34-762 0 0,-67 22-1221 0 0,-9 2-6188 0 0,-9 9-3713 0 0</inkml:trace>
</inkml:ink>
</file>

<file path=ppt/ink/ink4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5:59.2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1 112 4761 0 0,'0'0'3714'0'0,"0"0"-1141"0"0,0 0-525 0 0,0 0-149 0 0,0 0-113 0 0,0 0-195 0 0,0 0-323 0 0,0 0-376 0 0,0 0-289 0 0,0 0-173 0 0,0 0-69 0 0,0 4 1489 0 0,40 264 1506 0 0,-23-44-2895 0 0,-14-117-255 0 0,-3-107-152 0 0,0-62 1545 0 0,1 23-1561 0 0,1-1 0 0 0,1 1 1 0 0,3 0-1 0 0,1 0 0 0 0,2 0 1 0 0,1 1-1 0 0,2 0 1 0 0,2 1-1 0 0,1 1 0 0 0,2 0 1 0 0,2 1-1 0 0,1 1 0 0 0,6-7-38 0 0,-14 26 6 0 0,0 0-1 0 0,1 0 1 0 0,1 1-1 0 0,0 1 1 0 0,1 0-1 0 0,0 1 1 0 0,1 1-1 0 0,5-2-5 0 0,-20 12 3 0 0,1 1 1 0 0,-1 0-1 0 0,1 0 0 0 0,0 0 0 0 0,0 0 0 0 0,-1 0 0 0 0,1 0 0 0 0,0 0 0 0 0,-1 1 0 0 0,1-1 0 0 0,-1 1 0 0 0,1-1 0 0 0,0 1 0 0 0,-1-1 1 0 0,1 1-1 0 0,-1 0 0 0 0,1 0 0 0 0,-1 0 0 0 0,0 0 0 0 0,1 0 0 0 0,-1 0 0 0 0,0 0 0 0 0,0 0 0 0 0,0 1 0 0 0,0-1 0 0 0,0 0 0 0 0,0 1 0 0 0,0-1 1 0 0,0 1-1 0 0,0-1 0 0 0,0 1 0 0 0,-1-1 0 0 0,1 1 0 0 0,-1-1 0 0 0,1 1 0 0 0,-1 0 0 0 0,0-1 0 0 0,0 1 0 0 0,0 0 0 0 0,0-1 0 0 0,0 1 1 0 0,0 0-1 0 0,0-1 0 0 0,0 1 0 0 0,0 0 0 0 0,-1-1 0 0 0,1 1 0 0 0,-1 0 0 0 0,0 0-3 0 0,4 15 24 0 0,14 148 187 0 0,1-128-373 0 0,-20-59-2677 0 0,-3 7-678 0 0,3 10 487 0 0,-1-1-3458 0 0,0 2-6056 0 0</inkml:trace>
  <inkml:trace contextRef="#ctx0" brushRef="#br0" timeOffset="5458.62">468 679 0 0 0,'0'0'1199'0'0,"0"0"567"0"0,0 0 326 0 0,0 0 391 0 0,0 0 225 0 0,0 0-160 0 0,0 0-514 0 0,0 0-601 0 0,0 0-403 0 0,0 0-156 0 0,0 0-16 0 0,3 22 2238 0 0,-50 84 1023 0 0,41-89-3945 0 0,4-13-149 0 0,0 0 1 0 0,0 0-1 0 0,1-1 1 0 0,-1 1-1 0 0,1 0 1 0 0,0 0-1 0 0,0 1 1 0 0,1-1-1 0 0,-1 0 1 0 0,1 0-1 0 0,0 0 1 0 0,0 0-1 0 0,0 0 1 0 0,1 1-1 0 0,-1-1 1 0 0,2 2-26 0 0,51 3 427 0 0,-42-10-361 0 0,-10 1-102 0 0,1 0-1 0 0,0 0 0 0 0,-1 0 1 0 0,1 0-1 0 0,0-1 0 0 0,-1 1 1 0 0,1 0-1 0 0,0-1 1 0 0,-1 0-1 0 0,1 1 0 0 0,-1-1 1 0 0,1 0-1 0 0,-1 0 0 0 0,1 0 1 0 0,-1 0-1 0 0,0 0 1 0 0,1 0-1 0 0,-1 0 0 0 0,0 0 1 0 0,0 0-1 0 0,0-1 0 0 0,0 1 1 0 0,0-1-1 0 0,0 1 1 0 0,0-1-1 0 0,0 1 0 0 0,-1-1 1 0 0,1 1-1 0 0,0-2 37 0 0,1-8-5111 0 0,-1-1-4703 0 0,-1 8-1514 0 0</inkml:trace>
  <inkml:trace contextRef="#ctx0" brushRef="#br0" timeOffset="5824.305">603 395 0 0 0,'0'0'2399'0'0,"0"0"-32"0"0,0 0 171 0 0,0 0 195 0 0,0 0-15 0 0,0 0-371 0 0,0 0-628 0 0,0 0-541 0 0,0 0-285 0 0,0 0-79 0 0,0 0-18 0 0,0 0-1 0 0,0 0-25 0 0,2-1-45 0 0,4-2 536 0 0,-15 9-429 0 0,-23 17 179 0 0,32-22-911 0 0,34-34 1150 0 0,-34 33-1217 0 0,0 0 7 0 0,0 0 14 0 0,0 0 24 0 0,0 0 2 0 0,0 0 15 0 0,0 0-18 0 0,0 0-27 0 0,11-5-6538 0 0,-6 3-806 0 0,2 1-5197 0 0</inkml:trace>
</inkml:ink>
</file>

<file path=ppt/ink/ink40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9:24.0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1 232 768 0 0,'0'0'3782'0'0,"0"0"-1711"0"0,0 0-404 0 0,0 0 185 0 0,0 0 176 0 0,0 0 10 0 0,0 0-238 0 0,0 0-345 0 0,0 0-325 0 0,0 0-258 0 0,0 0-148 0 0,0 0-76 0 0,0 0 50 0 0,2 1 52 0 0,96 23 3479 0 0,56-8-3071 0 0,75-20-1333 0 0,-202-18-3847 0 0,-34 1-7036 0 0,4 16-45 0 0</inkml:trace>
  <inkml:trace contextRef="#ctx0" brushRef="#br0" timeOffset="249.798">192 1 12843 0 0,'0'0'1601'0'0,"0"0"-395"0"0,0 0-136 0 0,0 0 116 0 0,0 0 124 0 0,0 0-4 0 0,0 0-209 0 0,0 0-230 0 0,0 0-149 0 0,0 0-110 0 0,0 0-96 0 0,1 32-71 0 0,4 103-86 0 0,-4-127-308 0 0,1 15 33 0 0,-1 1 0 0 0,0-1 0 0 0,-2 0 0 0 0,-1 1 0 0 0,-1-1 0 0 0,0 0 0 0 0,-2 0 0 0 0,-3 6-80 0 0,-5 23-205 0 0,-1 2-3278 0 0,12-42-29 0 0,2-6-1677 0 0,0-5 3265 0 0,0 3-8938 0 0</inkml:trace>
</inkml:ink>
</file>

<file path=ppt/ink/ink40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9:21.7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188 147 12275 0 0,'0'0'2103'0'0,"0"0"-516"0"0,0 0-370 0 0,0 0-84 0 0,0 0-35 0 0,0 0-133 0 0,0 0-233 0 0,0 0-231 0 0,0 0-182 0 0,0 0-76 0 0,0 0-9 0 0,-4 9 15 0 0,-27 81 753 0 0,-21 102 99 0 0,-16-45-865 0 0,36-91-130 0 0,69-122 455 0 0,3 2-1 0 0,3 1 1 0 0,2 3-1 0 0,24-22-560 0 0,50-50 148 0 0,-119 131-147 0 0,1 0-1 0 0,0 1 1 0 0,-1-1 0 0 0,1 1-1 0 0,-1-1 1 0 0,1 1-1 0 0,0 0 1 0 0,0-1 0 0 0,-1 1-1 0 0,1 0 1 0 0,0-1-1 0 0,0 1 1 0 0,-1 0 0 0 0,1 0-1 0 0,0 0 1 0 0,0-1-1 0 0,0 1 1 0 0,0 0 0 0 0,-1 0-1 0 0,1 0 1 0 0,0 0-1 0 0,0 1 1 0 0,0-1 0 0 0,-1 0-1 0 0,1 0 1 0 0,0 0-1 0 0,0 1 1 0 0,0-1 0 0 0,-1 0-1 0 0,1 1 1 0 0,0-1-1 0 0,-1 1 1 0 0,1-1 0 0 0,0 1-1 0 0,-1-1 1 0 0,1 1-1 0 0,0-1 1 0 0,-1 1 0 0 0,1-1-1 0 0,-1 1 1 0 0,1 0-1 0 0,-1-1 1 0 0,0 1 0 0 0,1 0-1 0 0,-1 0 1 0 0,0-1-1 0 0,1 1 1 0 0,-1 0-1 0 0,0 0 1 0 0,0 0 0 0 0,1 0-1 0 0,8 40 244 0 0,-8-15-162 0 0,-2 0 0 0 0,-1 0 0 0 0,0 0 0 0 0,-2 0 0 0 0,-1 0 0 0 0,-4 9-82 0 0,-12 93-4 0 0,21-127-8 0 0,0-1-9 0 0,0 0 15 0 0,10-7-38 0 0,34-42 180 0 0,16-30-114 0 0,157-183 20 0 0,-181 239-90 0 0,-36 23 31 0 0,20 27 10 0 0,-18-11 66 0 0,0 1-1 0 0,-1 0 0 0 0,-1 0 0 0 0,0 0 1 0 0,-1 0-1 0 0,-1-1 0 0 0,-1 1 0 0 0,0 0 0 0 0,-4 8-58 0 0,-27 111-177 0 0,19-95-1814 0 0,5-15-2444 0 0,8-16-7783 0 0,2-10 2216 0 0</inkml:trace>
  <inkml:trace contextRef="#ctx0" brushRef="#br0" timeOffset="300.669">952 390 17748 0 0,'0'0'1516'0'0,"0"0"-504"0"0,0 0-127 0 0,0 0 113 0 0,0 0 69 0 0,0 0-45 0 0,0 0-235 0 0,0 0-266 0 0,0 0-143 0 0,0 0-126 0 0,0 0-82 0 0,0 0-54 0 0,-3 23-36 0 0,-16 112-1 0 0,13-109-743 0 0,6-26-7 0 0,0 0-480 0 0,0 0-759 0 0,0 0-1284 0 0,0 0-3060 0 0,0 0-5221 0 0</inkml:trace>
  <inkml:trace contextRef="#ctx0" brushRef="#br0" timeOffset="1036.492">1112 81 10370 0 0,'0'0'2103'0'0,"0"0"-297"0"0,0 0-86 0 0,0 0 6 0 0,0 0-66 0 0,0 0-245 0 0,0 0-366 0 0,0 0-304 0 0,0 0-186 0 0,0 0-152 0 0,0 0-94 0 0,0 0-57 0 0,0 0 18 0 0,0 3 67 0 0,47 146 2322 0 0,-8 56-2156 0 0,-13-138-474 0 0,-25-66-23 0 0,1-1-1 0 0,-1 1 1 0 0,1 0-1 0 0,-1-1 0 0 0,1 1 1 0 0,-1-1-1 0 0,1 0 1 0 0,0 1-1 0 0,-1-1 1 0 0,1 0-1 0 0,-1 0 0 0 0,1 0 1 0 0,0 0-1 0 0,-1 0 1 0 0,1-1-1 0 0,-1 1 0 0 0,1 0 1 0 0,-1-1-1 0 0,1 1 1 0 0,-1-1-1 0 0,1 0 1 0 0,-1 1-1 0 0,1-1 0 0 0,-1 0 1 0 0,0 0-1 0 0,1 0 1 0 0,-1 0-1 0 0,0 0 1 0 0,0 0-1 0 0,0 0 0 0 0,0 0 1 0 0,0 0-1 0 0,0-1 1 0 0,0 1-1 0 0,1-2-9 0 0,33-55 225 0 0,-31 50-221 0 0,56-124 196 0 0,-36 75-220 0 0,2 2 0 0 0,2 0 0 0 0,18-21 20 0 0,-7 28-1818 0 0,-30 55-2574 0 0,-6 3-1943 0 0,-2-6-5085 0 0</inkml:trace>
  <inkml:trace contextRef="#ctx0" brushRef="#br0" timeOffset="1320.659">1668 372 17652 0 0,'0'0'1757'0'0,"0"0"-544"0"0,0 0-200 0 0,0 0 78 0 0,0 0 37 0 0,0 0-122 0 0,0 0-225 0 0,0 0-222 0 0,0 0-204 0 0,0 0-124 0 0,-13 32-79 0 0,-39 100-71 0 0,40-80-12 0 0,12-52-69 0 0,14 28-193 0 0,7-26-3576 0 0,-11-14-2700 0 0,-8 7 958 0 0,2 0-5635 0 0</inkml:trace>
</inkml:ink>
</file>

<file path=ppt/ink/ink40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9:35.0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8 299 11202 0 0,'0'0'1669'0'0,"0"0"-226"0"0,0 0-84 0 0,0 0 150 0 0,0 0 85 0 0,0 0-164 0 0,0 0-359 0 0,0 0-302 0 0,0 0-225 0 0,0 0-122 0 0,0 0 6 0 0,6 7 2192 0 0,139 8 549 0 0,285-19-1661 0 0,-447 5-2852 0 0,-16 2-2397 0 0,13-3-4918 0 0,15 0-3125 0 0</inkml:trace>
  <inkml:trace contextRef="#ctx0" brushRef="#br0" timeOffset="307.604">1 513 15827 0 0,'0'0'1874'0'0,"0"0"-470"0"0,0 0-207 0 0,0 0 3 0 0,0 0-42 0 0,0 0-140 0 0,0 0-176 0 0,0 0-162 0 0,0 0-85 0 0,0 0-35 0 0,0 0-51 0 0,0 0-42 0 0,17 3-57 0 0,116 19 446 0 0,70-28 284 0 0,-93-10-1225 0 0,-104 2-4361 0 0,-9 10-539 0 0,-1 0-3619 0 0,2 1-3005 0 0</inkml:trace>
  <inkml:trace contextRef="#ctx0" brushRef="#br0" timeOffset="812.339">205 1 11450 0 0,'0'0'1663'0'0,"0"0"-130"0"0,0 0-120 0 0,0 0 81 0 0,0 0 40 0 0,0 0-185 0 0,0 0-260 0 0,0 0-221 0 0,0 0-227 0 0,0 0-135 0 0,0 0-105 0 0,0 0-82 0 0,0 0-10 0 0,-8 0 49 0 0,-26 1 12 0 0,34 0-338 0 0,-1 0 1 0 0,1-1-1 0 0,-1 1 0 0 0,1 0 0 0 0,-1 0 0 0 0,1 0 0 0 0,0 0 0 0 0,-1 0 0 0 0,1 0 0 0 0,0 0 0 0 0,0-1 0 0 0,0 1 1 0 0,-1 0-1 0 0,1 0 0 0 0,0 0 0 0 0,0 0 0 0 0,0 0 0 0 0,1 0 0 0 0,-1 0 0 0 0,0 0 0 0 0,0 0 0 0 0,0 0 0 0 0,1 0 1 0 0,-1 0-1 0 0,0 0 0 0 0,1 0 0 0 0,-1-1 0 0 0,1 1 0 0 0,-1 0 0 0 0,1 0 0 0 0,0 0 0 0 0,-1-1 0 0 0,1 1 0 0 0,0 0 1 0 0,-1-1-1 0 0,1 1 0 0 0,0-1 0 0 0,0 1 0 0 0,0-1 0 0 0,0 1-32 0 0,0 1 86 0 0,17 17 190 0 0,0 0-1 0 0,1-2 1 0 0,1 0-1 0 0,1-1 1 0 0,1-1 0 0 0,0-1-1 0 0,0-1 1 0 0,1-1-1 0 0,16 6-275 0 0,44 25 243 0 0,68 56-27 0 0,-148-98-210 0 0,0 0 0 0 0,0 0 0 0 0,0 0 0 0 0,-1 1 0 0 0,1-1 0 0 0,0 1 0 0 0,-1 0 0 0 0,1-1 0 0 0,-1 1 0 0 0,1 1 0 0 0,-1-1 0 0 0,0 0 0 0 0,0 1 0 0 0,0-1 0 0 0,0 1 0 0 0,-1-1 0 0 0,1 1 0 0 0,0 0 0 0 0,-1 0 0 0 0,0-1 0 0 0,0 1 0 0 0,0 0 0 0 0,0 0 0 0 0,0 1 0 0 0,-1-1 0 0 0,1 0 0 0 0,-1 0 0 0 0,0 0 0 0 0,0 0 0 0 0,0 0 0 0 0,0 0 0 0 0,-1 1 0 0 0,1-1 0 0 0,-1 0 0 0 0,0 0 0 0 0,0 0 0 0 0,0 0 0 0 0,0 0 0 0 0,0 0 0 0 0,-1-1 0 0 0,1 1 0 0 0,-1 0 0 0 0,0-1 0 0 0,0 1-6 0 0,-168 118 306 0 0,-43 26-142 0 0,186-106-1028 0 0,50-31-3055 0 0,-12-9-2114 0 0,-2-1-6161 0 0</inkml:trace>
</inkml:ink>
</file>

<file path=ppt/ink/ink40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9:37.2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197 7 15043 0 0,'0'0'1621'0'0,"0"0"-205"0"0,0 0-140 0 0,0 0 48 0 0,0 0 37 0 0,0 0-136 0 0,0 0-211 0 0,0 0-253 0 0,0 0-218 0 0,0 0-175 0 0,0 0-126 0 0,0 0-74 0 0,0 0-24 0 0,-4-6 374 0 0,-24 144 510 0 0,-6-1 0 0 0,-49 124-1028 0 0,70-226 71 0 0,7-19-28 0 0,-1 1 0 0 0,2 0 0 0 0,0 0 0 0 0,1 0 0 0 0,1 0 0 0 0,1 1 0 0 0,-1 8-43 0 0,3-25 42 0 0,0-1 5 0 0,27 0 468 0 0,119-23 192 0 0,3 16-527 0 0,-148 7-158 0 0,-1 0-23 0 0,0 0 6 0 0,0 0-14 0 0,0 0 2 0 0,0 0 17 0 0,0 0 16 0 0,0 0-6 0 0,0 0-26 0 0,0 0-20 0 0,0 0 4 0 0,0 0-24 0 0,0 0-47 0 0,0 0-43 0 0,0 0-43 0 0,-7-8-2436 0 0,6 6-1319 0 0,1 1-3322 0 0,0 1-4759 0 0</inkml:trace>
</inkml:ink>
</file>

<file path=ppt/ink/ink40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9:38.2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1 5785 0 0,'0'0'1922'0'0,"0"0"-151"0"0,0 0 5 0 0,0 0 115 0 0,0 0-15 0 0,0 0-199 0 0,0 0-260 0 0,0 0-313 0 0,0 0-244 0 0,0 0-141 0 0,0 0-83 0 0,0 0-21 0 0,0 0 8 0 0,-9 8 4960 0 0,64-5-4193 0 0,103-6-759 0 0,-156 3-628 0 0,0 1 0 0 0,1 0 0 0 0,-1 0 0 0 0,0 0 0 0 0,0 0 0 0 0,0 1 0 0 0,0-1 0 0 0,0 0 0 0 0,0 1-1 0 0,0 0 1 0 0,0-1 0 0 0,-1 1 0 0 0,1 0 0 0 0,-1 0 0 0 0,1 0 0 0 0,-1 0 0 0 0,0 0 0 0 0,0 0 0 0 0,1 0 0 0 0,-1 0 0 0 0,-1 1 0 0 0,1-1 0 0 0,0 0 0 0 0,-1 1 0 0 0,1-1 0 0 0,-1 0 0 0 0,0 1 0 0 0,1-1 0 0 0,-1 1 0 0 0,0-1 0 0 0,-1 1 0 0 0,1-1 0 0 0,0 0 0 0 0,-1 1 0 0 0,1-1 0 0 0,-1 0 0 0 0,0 1 0 0 0,0-1 0 0 0,0 0 0 0 0,0 0 0 0 0,0 0-1 0 0,0 1 1 0 0,-1-1 0 0 0,1 0 0 0 0,-1-1 0 0 0,1 1 0 0 0,-1 0 0 0 0,0 0 0 0 0,0-1 0 0 0,0 1 0 0 0,1-1 0 0 0,-2 0 0 0 0,-1 2-3 0 0,-215 179 106 0 0,216-174-65 0 0,35 1 103 0 0,108-17 409 0 0,-110 8-519 0 0,-29 0-46 0 0,-1 0-55 0 0,0 0 0 0 0,-5-8-3585 0 0,3 3 244 0 0,1 2-3889 0 0,1 0-4830 0 0</inkml:trace>
</inkml:ink>
</file>

<file path=ppt/ink/ink40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9:39.2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1 247 8874 0 0,'0'0'2123'0'0,"0"0"-99"0"0,0 0-82 0 0,0 0-64 0 0,0 0-126 0 0,0 0-242 0 0,0 0-302 0 0,0 0-277 0 0,0 0-243 0 0,0 0-165 0 0,0 0-92 0 0,0 0-22 0 0,0 0-7 0 0,4-4-32 0 0,56-37 1292 0 0,19 45-75 0 0,132 33-1202 0 0,-245-102 1473 0 0,-116-93-1776 0 0,141 150 76 0 0,9 8-196 0 0,1 0-1 0 0,-1-1 0 0 0,0 1 1 0 0,0 0-1 0 0,1 0 1 0 0,-1 0-1 0 0,0 0 0 0 0,0-1 1 0 0,0 1-1 0 0,0 0 1 0 0,1 0-1 0 0,-1-1 1 0 0,0 1-1 0 0,0 0 0 0 0,0 0 1 0 0,0-1-1 0 0,0 1 1 0 0,0 0-1 0 0,0 0 0 0 0,1-1 1 0 0,-1 1-1 0 0,0 0 1 0 0,0-1-1 0 0,0 1 1 0 0,0 0-1 0 0,0 0 0 0 0,0-1 1 0 0,-1 1-1 0 0,1 0 1 0 0,0-1-1 0 0,0 1 0 0 0,0 0 1 0 0,0 0-1 0 0,0-1 1 0 0,0 1-1 0 0,0 0 1 0 0,0 0-1 0 0,-1-1 0 0 0,1 1 1 0 0,0 0-1 0 0,0 0 1 0 0,0 0-1 0 0,-1-1 0 0 0,1 1 1 0 0,0 0 38 0 0,83 40-4498 0 0,-48-25 911 0 0,-11-5-2323 0 0,-4-2-6091 0 0</inkml:trace>
</inkml:ink>
</file>

<file path=ppt/ink/ink40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9:39.6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15027 0 0,'0'0'1598'0'0,"0"0"-302"0"0,0 0-182 0 0,0 0 70 0 0,0 0 63 0 0,0 0-122 0 0,0 0-316 0 0,0 0-303 0 0,0 0-164 0 0,0 0-29 0 0,0 0 90 0 0,0 0 80 0 0,5 3 10 0 0,100 24 1926 0 0,141-20-730 0 0,-186-18-2173 0 0,-82 11-11508 0 0,16 4 317 0 0</inkml:trace>
</inkml:ink>
</file>

<file path=ppt/ink/ink40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9:39.9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 17356 0 0,'0'0'1361'0'0,"0"0"-479"0"0,0 0-95 0 0,0 0 210 0 0,0 0 189 0 0,0 0-2 0 0,0 0-238 0 0,0 0-226 0 0,0 0-200 0 0,0 0-144 0 0,0 0-57 0 0,0 0-94 0 0,35 2-65 0 0,110 8-32 0 0,1-15-388 0 0,-82 1-1415 0 0,-23-3-5478 0 0,-25 4-4849 0 0</inkml:trace>
</inkml:ink>
</file>

<file path=ppt/ink/ink40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9:46.6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1 185 11010 0 0,'0'0'1973'0'0,"0"0"-213"0"0,0 0-66 0 0,0 0-23 0 0,0 0-139 0 0,0 0-268 0 0,0 0-366 0 0,0 0-293 0 0,0 0-148 0 0,0 0-83 0 0,0 0-42 0 0,0 0-12 0 0,0 0 27 0 0,2 2 52 0 0,9 3-109 0 0,0-1 1 0 0,0 0-1 0 0,1 0 0 0 0,-1-1 1 0 0,1-1-1 0 0,0 0 1 0 0,0 0-1 0 0,0-2 0 0 0,0 1 1 0 0,0-1-1 0 0,0-1 1 0 0,6-1-291 0 0,15 2 233 0 0,195 0 921 0 0,-287-34-970 0 0,52 30-245 0 0,1-1 0 0 0,-1 0 0 0 0,1 0 0 0 0,0-1 0 0 0,0 1 0 0 0,1-2 1 0 0,0 1-1 0 0,0 0 0 0 0,0-1 0 0 0,1 0 0 0 0,0 0 0 0 0,0 0 0 0 0,1-1 0 0 0,-1 1 0 0 0,2-1 1 0 0,-1 0-1 0 0,1 0 0 0 0,1 0 0 0 0,-1 0 0 0 0,1-4 61 0 0,11-8-3151 0 0,3 11-3297 0 0,-8 6-5530 0 0</inkml:trace>
</inkml:ink>
</file>

<file path=ppt/ink/ink40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9:41.1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136 829 9554 0 0,'0'0'2775'0'0,"0"0"-393"0"0,0 0-391 0 0,0 0-241 0 0,0 0-172 0 0,0 0-219 0 0,0 0-239 0 0,0 0-225 0 0,0 0-165 0 0,0 0-132 0 0,0 0-95 0 0,0 0-39 0 0,0 0-49 0 0,4-21-34 0 0,14-68-32 0 0,14 15 548 0 0,-19 49-751 0 0,1 1 1 0 0,1 0-1 0 0,1 1 0 0 0,1 1 1 0 0,1 0-1 0 0,1 2 1 0 0,1 0-1 0 0,1 1 1 0 0,0 1-1 0 0,1 1 1 0 0,17-10-147 0 0,33 8 113 0 0,-69 22-111 0 0,-1-1 1 0 0,0 0-1 0 0,0 1 0 0 0,0-1 1 0 0,0 1-1 0 0,0-1 0 0 0,0 1 1 0 0,-1 0-1 0 0,0 0 0 0 0,1 0 1 0 0,-1 0-1 0 0,0 0 0 0 0,0 0 1 0 0,0 0-1 0 0,-1 1 0 0 0,1-1 1 0 0,-1 0-1 0 0,0 0 0 0 0,0 0 1 0 0,0 3-3 0 0,-11 145 54 0 0,9-115-36 0 0,2-35-28 0 0,0-1 0 0 0,0 0 20 0 0,0 0 1 0 0,19-23 61 0 0,254-260 127 0 0,-167 195-138 0 0,-103 118-80 0 0,-47 171 142 0 0,26 35-1071 0 0,22-219-1482 0 0,-1-11-4336 0 0,-1-3-1316 0 0,-2-3-3713 0 0</inkml:trace>
  <inkml:trace contextRef="#ctx0" brushRef="#br0" timeOffset="261.014">1127 579 16876 0 0,'0'0'1879'0'0,"0"0"-450"0"0,0 0-210 0 0,0 0-2 0 0,0 0-39 0 0,0 0-197 0 0,0 0-248 0 0,0 0-215 0 0,0 0-156 0 0,0 0-118 0 0,0 0-69 0 0,0 0-66 0 0,-16 28-66 0 0,-45 83-28 0 0,46-70-53 0 0,49-23-1188 0 0,-5-17-4937 0 0,-21-1 1358 0 0,-2 0-6860 0 0</inkml:trace>
  <inkml:trace contextRef="#ctx0" brushRef="#br0" timeOffset="491.719">1276 421 12803 0 0,'0'0'1692'0'0,"0"0"-312"0"0,0 0 59 0 0,0 0 222 0 0,0 0 36 0 0,0 0-254 0 0,0 0-314 0 0,0 0-225 0 0,0 0-179 0 0,0 0-99 0 0,0 0-98 0 0,0 0-75 0 0,35 0-69 0 0,109-1-44 0 0,-35-12 333 0 0,-65 6-434 0 0,0 1-891 0 0,-40 7-3737 0 0,-8 3-3556 0 0,0-1-3640 0 0</inkml:trace>
  <inkml:trace contextRef="#ctx0" brushRef="#br0" timeOffset="747.974">1493 211 17172 0 0,'0'0'1463'0'0,"0"0"-546"0"0,0 0-198 0 0,0 0 177 0 0,0 0 179 0 0,0 0-25 0 0,0 0-253 0 0,0 0-287 0 0,0 0-194 0 0,0 0-116 0 0,-9 34-74 0 0,-26 106-74 0 0,-4 33-1091 0 0,26-113-5125 0 0,10-44 3620 0 0,1 3-8937 0 0</inkml:trace>
  <inkml:trace contextRef="#ctx0" brushRef="#br0" timeOffset="1277.019">1624 734 11442 0 0,'0'0'4048'0'0,"0"0"-1982"0"0,0 0-701 0 0,0 0-30 0 0,0 0 0 0 0,0 0-118 0 0,0 0-220 0 0,0 0-266 0 0,0 0-215 0 0,0 0-113 0 0,0 0-55 0 0,0 0-51 0 0,21-35-18 0 0,65-106-26 0 0,-28 63 106 0 0,-37 54-210 0 0,-6 5-81 0 0,1 1 0 0 0,1 0 0 0 0,1 1 0 0 0,0 1 0 0 0,1 0-1 0 0,1 2 1 0 0,0 0 0 0 0,2 1-68 0 0,-20 42-218 0 0,-22 52 178 0 0,10 29-47 0 0,10-108 89 0 0,1 0 0 0 0,0 0 0 0 0,0 0 0 0 0,0 0 0 0 0,0 0 0 0 0,0 0 0 0 0,1-1 0 0 0,-1 1 0 0 0,1 0 0 0 0,-1-1 0 0 0,1 1 0 0 0,-1-1 0 0 0,1 1 0 0 0,0-1 0 0 0,0 0 0 0 0,0 0 0 0 0,0 0 0 0 0,-1 0 0 0 0,1 0 0 0 0,1 0 0 0 0,-1-1-1 0 0,0 1 1 0 0,0-1 0 0 0,0 1 0 0 0,0-1 0 0 0,0 0 0 0 0,1 1 0 0 0,-1-1 0 0 0,0-1 0 0 0,0 1 0 0 0,0 0 0 0 0,0 0 0 0 0,1-1 0 0 0,-1 1 0 0 0,0-1 0 0 0,0 0 0 0 0,0 1 0 0 0,0-1 0 0 0,0 0 0 0 0,0 0 0 0 0,1-2-2 0 0,176-166 297 0 0,-104 90-214 0 0,-35 52-123 0 0,-37 42 62 0 0,-37 113 307 0 0,29-104-339 0 0,0-1 1 0 0,2 1-1 0 0,0 0 1 0 0,2 0-1 0 0,1 0 1 0 0,1 14 9 0 0,12-18-1092 0 0,-6-16-1864 0 0,1-3-3647 0 0,-5-1-5150 0 0</inkml:trace>
  <inkml:trace contextRef="#ctx0" brushRef="#br0" timeOffset="1689.641">2474 575 18492 0 0,'0'0'1568'0'0,"0"0"-394"0"0,0 0-137 0 0,0 0-12 0 0,0 0-77 0 0,0 0-156 0 0,0 0-227 0 0,0 0-202 0 0,0 0-119 0 0,0 0-68 0 0,0 0-14 0 0,0 0-46 0 0,0 0-14 0 0,20-3-15 0 0,86-19-11 0 0,-105 21-75 0 0,0 1 1 0 0,1-1-1 0 0,-1 0 0 0 0,1 1 1 0 0,-1-1-1 0 0,1 1 0 0 0,-1-1 1 0 0,1 1-1 0 0,-1 0 0 0 0,1 0 1 0 0,0 0-1 0 0,-1 0 0 0 0,1 0 1 0 0,-1 0-1 0 0,1 0 0 0 0,-1 0 1 0 0,1 1-1 0 0,-1-1 0 0 0,1 0 1 0 0,-1 1-1 0 0,1 0 0 0 0,-1-1 1 0 0,1 1-1 0 0,-1 0 0 0 0,0-1 1 0 0,1 1-1 0 0,-1 0 0 0 0,0 0 1 0 0,0 0-1 0 0,0 0 0 0 0,0 1 1 0 0,0-1-1 0 0,0 0 0 0 0,0 0 1 0 0,0 1-1 0 0,0-1 0 0 0,0 0 1 0 0,-1 1-1 0 0,1-1 0 0 0,0 1 1 0 0,-1-1-1 0 0,0 1 0 0 0,1-1 1 0 0,-1 1-1 0 0,0-1 0 0 0,1 1 1 0 0,-1-1-1 0 0,0 1 0 0 0,0 0 1 0 0,-1-1-1 0 0,1 1 0 0 0,0-1 1 0 0,0 1-1 0 0,-1-1 0 0 0,1 1 1 0 0,-1 0-2 0 0,-42 52 195 0 0,39-51-170 0 0,0 0-1 0 0,0 1 0 0 0,0 0 0 0 0,1-1 1 0 0,-1 1-1 0 0,1 1 0 0 0,0-1 1 0 0,0 0-1 0 0,0 1 0 0 0,1-1 0 0 0,0 1 1 0 0,0 0-1 0 0,0 0 0 0 0,0 0 0 0 0,1 0 1 0 0,-1 0-1 0 0,1 0 0 0 0,1 1 0 0 0,-1-1 1 0 0,1 0-1 0 0,0 0 0 0 0,0 3-24 0 0,2-6 23 0 0,-1 0-1 0 0,1 0 0 0 0,-1-1 0 0 0,1 1 1 0 0,0-1-1 0 0,0 1 0 0 0,0-1 1 0 0,0 1-1 0 0,0-1 0 0 0,0 0 1 0 0,0 0-1 0 0,0 0 0 0 0,0 0 1 0 0,1-1-1 0 0,-1 1 0 0 0,0-1 0 0 0,1 1 1 0 0,-1-1-1 0 0,0 0 0 0 0,1 1 1 0 0,-1-1-1 0 0,0 0 0 0 0,1-1 1 0 0,-1 1-1 0 0,1 0 0 0 0,-1-1 1 0 0,0 1-1 0 0,1-1-22 0 0,8 0 98 0 0,-1 1-106 0 0,-1 0-1 0 0,1-1 1 0 0,-1-1 0 0 0,1 1-1 0 0,-1-1 1 0 0,0-1 0 0 0,0 0-1 0 0,0 0 1 0 0,0-1-1 0 0,-1 0 1 0 0,4-2 8 0 0,0-12-2218 0 0,-11 3-5664 0 0,-1 11 3811 0 0,0 0-8112 0 0</inkml:trace>
  <inkml:trace contextRef="#ctx0" brushRef="#br0" timeOffset="1997.913">2791 8 19452 0 0,'0'0'995'0'0,"0"0"-333"0"0,0 0-1 0 0,0 0 258 0 0,0 0 189 0 0,0 0-22 0 0,0 0-158 0 0,0 0-235 0 0,0 0-202 0 0,0 0-97 0 0,0 0-89 0 0,29 36-54 0 0,91 112-39 0 0,-65-58 10 0 0,-48-70-186 0 0,6 13-18 0 0,-1-1-1 0 0,-2 2 1 0 0,-2 0-1 0 0,-1 0 0 0 0,-1 0 1 0 0,-2 1-1 0 0,-2-1 1 0 0,-1 1-1 0 0,-2 25-17 0 0,-1-41-292 0 0,0 0 0 0 0,-1 0 1 0 0,-1 0-1 0 0,0-1 0 0 0,-2 0 0 0 0,0 0 0 0 0,-1 0 1 0 0,-1-1-1 0 0,-1 0 0 0 0,0 0 0 0 0,-1-1 0 0 0,-1 0 1 0 0,0-1-1 0 0,-1 0 0 0 0,-1-1 0 0 0,0 0 0 0 0,-1-1 1 0 0,-7 5 291 0 0,-68 36-5324 0 0,47-31-1342 0 0,23-11-3888 0 0</inkml:trace>
  <inkml:trace contextRef="#ctx0" brushRef="#br0" timeOffset="2628.709">133 1 4345 0 0,'0'0'3059'0'0,"0"0"-1302"0"0,0 0-430 0 0,0 0 88 0 0,0 0 188 0 0,0 0 112 0 0,0 0-78 0 0,0 0-227 0 0,0 0-266 0 0,-21 34-208 0 0,-62 107-183 0 0,79-135-692 0 0,1-1 1 0 0,0 1-1 0 0,0 0 1 0 0,0-1-1 0 0,1 1 1 0 0,-1 0 0 0 0,1 1-1 0 0,1-1 1 0 0,-1 0-1 0 0,1 1 1 0 0,1-1 0 0 0,-1 0-1 0 0,1 1 1 0 0,0-1-1 0 0,0 2-61 0 0,1 12 177 0 0,-2 19 25 0 0,1 0 0 0 0,3 1 0 0 0,0-1 0 0 0,3 0 0 0 0,3 9-202 0 0,-3-28 1 0 0,0-2-1 0 0,1 1 0 0 0,1-1 1 0 0,0 0-1 0 0,2 0 1 0 0,0-1-1 0 0,4 4 0 0 0,112 110-1285 0 0,-77-95-2073 0 0,0-4-3920 0 0,-33-23-3311 0 0</inkml:trace>
  <inkml:trace contextRef="#ctx0" brushRef="#br0" timeOffset="3297.963">2957 211 14003 0 0,'0'0'1619'0'0,"0"0"-804"0"0,0 0-488 0 0,0 0-10 0 0,0 0 222 0 0,0 0 309 0 0,0 0 115 0 0,0 0-63 0 0,0 0-172 0 0,0 0-276 0 0,0 0-153 0 0,0 0-66 0 0,0 0-14 0 0,15 25 14 0 0,47 80 44 0 0,-16-4 463 0 0,41 134 761 0 0,-86-233-1441 0 0,1 0 0 0 0,-1 0-1 0 0,1-1 1 0 0,0 1 0 0 0,0-1-1 0 0,0 1 1 0 0,0-1 0 0 0,0 1-1 0 0,0-1 1 0 0,0 0 0 0 0,0 0-1 0 0,0 0 1 0 0,0 0-1 0 0,1-1 1 0 0,-1 1 0 0 0,0-1-1 0 0,1 1 1 0 0,-1-1 0 0 0,0 0-1 0 0,1 0 1 0 0,-1 0 0 0 0,1 0-1 0 0,-1 0 1 0 0,0 0 0 0 0,1-1-1 0 0,-1 1 1 0 0,0-1 0 0 0,1 0-1 0 0,-1 1 1 0 0,0-1 0 0 0,0 0-1 0 0,0-1 1 0 0,0 1 0 0 0,0 0-1 0 0,0 0 1 0 0,0-1-1 0 0,0 1 1 0 0,0-1 0 0 0,0 0-1 0 0,-1 1 1 0 0,1-1 0 0 0,-1 0-1 0 0,0 0 1 0 0,1 0 0 0 0,-1 0-1 0 0,0 0 1 0 0,0-1 0 0 0,0 1-60 0 0,17-19 217 0 0,-1 0 1 0 0,-2-1-1 0 0,0-1 1 0 0,-1 0 0 0 0,-1-1-1 0 0,3-9-217 0 0,49-84 415 0 0,120-115-299 0 0,-138 181-1072 0 0,-43 75-8592 0 0,-4-23 7576 0 0,0 7-10176 0 0</inkml:trace>
  <inkml:trace contextRef="#ctx0" brushRef="#br0" timeOffset="3742.93">3689 487 17436 0 0,'0'0'1660'0'0,"0"0"-498"0"0,0 0-246 0 0,0 0 8 0 0,0 0 22 0 0,0 0-65 0 0,0 0-173 0 0,0 0-193 0 0,0 0-131 0 0,0 0-126 0 0,0 0-66 0 0,0 0-47 0 0,0 0-44 0 0,-24 21-39 0 0,-72 68 2 0 0,68-44-7 0 0,29-37-46 0 0,-1-5-1 0 0,1 0 1 0 0,-1 0 0 0 0,1 0 0 0 0,0 0-1 0 0,0 0 1 0 0,0 0 0 0 0,0 0-1 0 0,1 0 1 0 0,-1 0 0 0 0,1-1 0 0 0,0 1-1 0 0,-1-1 1 0 0,1 1 0 0 0,0-1 0 0 0,1 0-1 0 0,-1 0 1 0 0,0 0 0 0 0,1 0 0 0 0,-1 0-1 0 0,1 0 1 0 0,-1 0 0 0 0,1-1-1 0 0,0 0 1 0 0,0 1 0 0 0,0-1 0 0 0,-1 0-1 0 0,1 0 1 0 0,0-1 0 0 0,3 1-11 0 0,96 6 898 0 0,-97-7-845 0 0,1-1 0 0 0,0 0 1 0 0,0-1-1 0 0,0 1 0 0 0,-1-1 0 0 0,1 0 0 0 0,-1-1 0 0 0,1 1 0 0 0,-1-1 0 0 0,0 0 0 0 0,0 0 1 0 0,0-1-1 0 0,0 0 0 0 0,-1 1 0 0 0,0-1 0 0 0,0-1 0 0 0,0 1 0 0 0,0-1 0 0 0,0 0 0 0 0,-1 1 0 0 0,0-2 1 0 0,0 1-1 0 0,0 0 0 0 0,-1 0 0 0 0,0-1 0 0 0,0 0 0 0 0,0 1 0 0 0,0-5-53 0 0,-2 6-80 0 0,0-1 1 0 0,0 1-1 0 0,-1 0 0 0 0,0-1 0 0 0,0 1 0 0 0,0 0 1 0 0,0 0-1 0 0,-1 0 0 0 0,0 0 0 0 0,0 0 0 0 0,0 0 0 0 0,0 0 1 0 0,0 1-1 0 0,-1-1 0 0 0,1 1 0 0 0,-1 0 0 0 0,0-1 1 0 0,0 1-1 0 0,-1 0 0 0 0,1 1 0 0 0,0-1 0 0 0,-1 1 1 0 0,0-1-1 0 0,0 1 0 0 0,1 0 0 0 0,-1 0 80 0 0,-22-10-3745 0 0,13 7-4422 0 0,6 1-4235 0 0</inkml:trace>
  <inkml:trace contextRef="#ctx0" brushRef="#br0" timeOffset="4741.148">3054 100 3673 0 0,'0'0'1772'0'0,"0"0"-57"0"0,0 0 87 0 0,0 0 94 0 0,0 0 6 0 0,0 0-211 0 0,0 0-269 0 0,0 0-217 0 0,0 0-174 0 0,0 0-125 0 0,0 0-49 0 0,0 0-30 0 0,0 0-57 0 0,0-3-86 0 0,0-12-83 0 0,0 11-95 0 0,0 4-54 0 0,0 0-7 0 0,0 4 2186 0 0,4 16-2228 0 0,67 162 1152 0 0,-35 14-1132 0 0,-24-79-248 0 0,-12-117-169 0 0,13 5 146 0 0,-11-7-3311 0 0,-2 2 2382 0 0,-1-1 282 0 0,0-1-6100 0 0,1-1-5576 0 0</inkml:trace>
</inkml:ink>
</file>

<file path=ppt/ink/ink4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6:57.7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1223 0 0 0,'67'-6'707'0'0,"8"-6"8607"0"0,12-7-5659 0 0,90 8-1897 0 0,313-15-263 0 0,557 34-668 0 0,-674 17-723 0 0,389-2 131 0 0,535-28-189 0 0,-415-12-96 0 0,187 13 71 0 0,-619 26-9 0 0,77-29-13 0 0,214-23 49 0 0,-78 18 2 0 0,-474 13-12 0 0,104 6-37 0 0,-260-6 17 0 0,-7 0-1 0 0,-1-1 0 0 0,0-1-1 0 0,0-2 1 0 0,0 0 0 0 0,0-1 0 0 0,13-5-17 0 0,-14 3 26 0 0,0 0 0 0 0,1 2 1 0 0,0 1-1 0 0,-1 1 1 0 0,1 0-1 0 0,12 3-26 0 0,-37 0-2 0 0,0 1 0 0 0,0-1-15 0 0,0-1 24 0 0,0 0 3 0 0,0 0 12 0 0,0 0 24 0 0,0 0 0 0 0,0 0 11 0 0,0 0 27 0 0,0 0 40 0 0,4-34 1546 0 0,27-237-1452 0 0,-22-145-63 0 0,-9 380-134 0 0,1 1 1 0 0,1 0-1 0 0,2 0 0 0 0,2 1 1 0 0,1-1-1 0 0,1 1 1 0 0,3 1-1 0 0,1-3-21 0 0,36-34 45 0 0,-17 77-632 0 0,94 1 679 0 0,-79-9-76 0 0,404 0-41 0 0,75 11 63 0 0,-337-12-36 0 0,941 9-46 0 0,-245 5-12 0 0,48-17 45 0 0,167-43-47 0 0,-85 42 27 0 0,-260 42-142 0 0,328-2 23 0 0,-86-13 164 0 0,-175-17-34 0 0,257 7 52 0 0,297-3-26 0 0,39 58 97 0 0,-601 16-90 0 0,-490-49-972 0 0,-248-26-596 0 0,-63-5 234 0 0,-11-1-3021 0 0,0-1-4263 0 0,-1 0 5055 0 0</inkml:trace>
  <inkml:trace contextRef="#ctx0" brushRef="#br0" timeOffset="5286.57">10582 512 0 0 0,'0'0'1454'0'0,"0"0"657"0"0,0 0 401 0 0,0 0 81 0 0,0 0-167 0 0,0 0-345 0 0,0 0-308 0 0,0 0-261 0 0,0 0-182 0 0,-1-14-131 0 0,-4-42-128 0 0,3 42-134 0 0,2 14-138 0 0,0 0-162 0 0,0 0-116 0 0,0 0-103 0 0,0 0-83 0 0,0 0-60 0 0,0 0-68 0 0,3 11 377 0 0,7 16-194 0 0,0-1 1 0 0,-3 1 0 0 0,0 1-1 0 0,-1-1 1 0 0,-2 1 0 0 0,1 19-391 0 0,-2-20 107 0 0,5 283 192 0 0,-14-228-1126 0 0,6-82 485 0 0,0 0-143 0 0,0 0-197 0 0,0 0-274 0 0,0-11-3892 0 0,6-40-9352 0 0,-4 40 9015 0 0</inkml:trace>
  <inkml:trace contextRef="#ctx0" brushRef="#br0" timeOffset="5769.292">10508 575 0 0 0,'0'0'1123'0'0,"0"0"481"0"0,0 0 383 0 0,0 0 323 0 0,0 0 212 0 0,0 0 5 0 0,0 0-196 0 0,0 0-349 0 0,0 0-376 0 0,0 0-317 0 0,0 0-251 0 0,0 0-179 0 0,-17-32-119 0 0,-52-97-91 0 0,52 91-79 0 0,20 32-448 0 0,0 1 1 0 0,0 0-1 0 0,0 0 0 0 0,0 0 1 0 0,1 0-1 0 0,0 0 0 0 0,0 1 0 0 0,0 0 1 0 0,0 0-1 0 0,1 0 0 0 0,0 0 1 0 0,0 1-1 0 0,0-1 0 0 0,0 1 1 0 0,0 1-1 0 0,1-1 0 0 0,-1 1 1 0 0,3-1-123 0 0,-6 2 48 0 0,28-14 145 0 0,1 1 0 0 0,0 2 0 0 0,1 1 0 0 0,0 2 0 0 0,1 0 0 0 0,0 3 0 0 0,0 1 0 0 0,0 1 0 0 0,1 2 0 0 0,28 1-193 0 0,-57 1 6 0 0,-1 1 0 0 0,1 0 1 0 0,0 0-1 0 0,-1 0 1 0 0,1 0-1 0 0,-1 1 0 0 0,0-1 1 0 0,1 1-1 0 0,-1 0 1 0 0,0 0-1 0 0,0 1 0 0 0,0-1 1 0 0,-1 1-1 0 0,1 0 1 0 0,0 0-1 0 0,-1 0 1 0 0,0 1-1 0 0,0-1 0 0 0,0 1 1 0 0,0 0-1 0 0,-1 0 1 0 0,1 0-1 0 0,-1 0 0 0 0,0 0 1 0 0,0 0-1 0 0,0 0 1 0 0,-1 1-1 0 0,0-1 1 0 0,1 1-1 0 0,-2-1 0 0 0,1 1 1 0 0,0 0-1 0 0,-1-1 1 0 0,0 1-1 0 0,0 0 0 0 0,0-1 1 0 0,-1 1-1 0 0,0 0 1 0 0,0-1-1 0 0,0 1 0 0 0,0-1 1 0 0,-1 1-7 0 0,-4 13 16 0 0,-1 0-1 0 0,-1-1 1 0 0,-1 1 0 0 0,0-2 0 0 0,-1 1-1 0 0,-1-1 1 0 0,-1-1 0 0 0,0 0 0 0 0,-6 4-16 0 0,-29 42 26 0 0,44-59-28 0 0,1 0 0 0 0,0 0 0 0 0,0 0 0 0 0,0 1 0 0 0,0-1 0 0 0,0 0-1 0 0,1 1 1 0 0,-1 0 0 0 0,1-1 0 0 0,-1 1 0 0 0,1 0 0 0 0,0 0 0 0 0,0 0 0 0 0,0 0 0 0 0,1 0 0 0 0,-1 0 0 0 0,1 0 0 0 0,-1 0 0 0 0,1 0 0 0 0,0 0 0 0 0,0 0 0 0 0,1 0-1 0 0,-1 0 1 0 0,1 0 0 0 0,-1 0 0 0 0,1 0 0 0 0,0 0 0 0 0,0 0 0 0 0,0-1 0 0 0,0 1 0 0 0,2 2 2 0 0,11 3-2 0 0,0-1 1 0 0,1-1-1 0 0,0 0 1 0 0,1 0-1 0 0,-1-2 1 0 0,1 0-1 0 0,0-1 1 0 0,0 0-1 0 0,9-1 2 0 0,78 19-27 0 0,-89-16 24 0 0,0 0 0 0 0,-1 1 0 0 0,0 0 1 0 0,0 1-1 0 0,0 0 0 0 0,-1 2 1 0 0,0-1-1 0 0,5 6 3 0 0,-14-11 7 0 0,0-1 0 0 0,0 0 0 0 0,-1 1 0 0 0,0 0 0 0 0,1 0 0 0 0,-1-1 0 0 0,0 1 0 0 0,-1 1 0 0 0,1-1 0 0 0,0 0 0 0 0,-1 0 0 0 0,0 1 0 0 0,1-1 0 0 0,-1 0-1 0 0,-1 1 1 0 0,1 0 0 0 0,0-1 0 0 0,-1 1 0 0 0,0-1 0 0 0,0 1 0 0 0,0-1 0 0 0,0 1 0 0 0,-1 0 0 0 0,1-1 0 0 0,-1 1 0 0 0,0-1 0 0 0,0 1 0 0 0,0-1 0 0 0,0 0 0 0 0,-1 1 0 0 0,1-1 0 0 0,-1 0 0 0 0,0 0 0 0 0,0 0 0 0 0,0 0 0 0 0,-2 1-7 0 0,-18 19 50 0 0,-1 0 0 0 0,0-2 0 0 0,-2 0 0 0 0,-1-2 0 0 0,0-1 0 0 0,-1-1 1 0 0,-1-2-1 0 0,-1 0 0 0 0,-14 4-50 0 0,16-6 18 0 0,0-2 0 0 0,-1-1 0 0 0,0-1 0 0 0,-1-1 0 0 0,0-2 0 0 0,0-1 0 0 0,0-1 0 0 0,-1-1 0 0 0,-14-1-18 0 0,43-3-22 0 0,0 0-1 0 0,0 1 1 0 0,1-1-1 0 0,-1 0 1 0 0,0 1-1 0 0,1-1 1 0 0,-1 0-1 0 0,0 0 1 0 0,1 0-1 0 0,-1 0 0 0 0,1 1 1 0 0,0-1-1 0 0,-1 0 1 0 0,1 0-1 0 0,0 0 1 0 0,-1 0-1 0 0,1 0 1 0 0,0 0-1 0 0,0 0 0 0 0,0 0 1 0 0,0 0-1 0 0,0 0 1 0 0,0 0-1 0 0,0 0 1 0 0,0 0-1 0 0,0 0 1 0 0,1 0-1 0 0,-1 0 1 0 0,0 0-1 0 0,0 0 0 0 0,1 0 1 0 0,-1 1-1 0 0,1-1 1 0 0,-1 0-1 0 0,1 0 1 0 0,-1 0-1 0 0,1 0 1 0 0,0 1-1 0 0,-1-1 1 0 0,1 0-1 0 0,0 1 0 0 0,0-1 1 0 0,-1 0-1 0 0,1 1 1 0 0,0-1-1 0 0,0 1 1 0 0,0-1-1 0 0,0 1 1 0 0,0 0-1 0 0,-1-1 1 0 0,1 1-1 0 0,0 0 0 0 0,1-1 23 0 0,111-78-4543 0 0,-72 57-297 0 0,-1 3-4094 0 0,-14 7-45 0 0</inkml:trace>
  <inkml:trace contextRef="#ctx0" brushRef="#br0" timeOffset="6268.812">11495 737 12147 0 0,'0'0'1833'0'0,"0"0"-399"0"0,0 0-36 0 0,0 0 102 0 0,0 0-21 0 0,0 0-171 0 0,0 0-281 0 0,0 0-303 0 0,0 0-217 0 0,0 0-152 0 0,-17 32-119 0 0,-51 98-63 0 0,67-129-168 0 0,0-1 0 0 0,0 1 0 0 0,0 0 0 0 0,0 0 0 0 0,0 0 0 0 0,0 0 0 0 0,0 0 0 0 0,0 0 0 0 0,1 0 0 0 0,-1 0 0 0 0,0 0 0 0 0,1 0 0 0 0,-1 0-1 0 0,0 0 1 0 0,1 0 0 0 0,-1 1 0 0 0,1-1 0 0 0,0 0 0 0 0,-1 0 0 0 0,1 1 0 0 0,0-1 0 0 0,0 0 0 0 0,0 1 0 0 0,0-1 0 0 0,0 0 0 0 0,0 1 0 0 0,0-1 0 0 0,0 0 0 0 0,1 0 0 0 0,-1 1 0 0 0,0-1 0 0 0,1 0 0 0 0,-1 0 0 0 0,1 1 0 0 0,0-1-1 0 0,-1 0 1 0 0,1 0 0 0 0,0 0 0 0 0,-1 0 0 0 0,1 0 0 0 0,0 0 0 0 0,0 0 0 0 0,0 0 0 0 0,0 0 0 0 0,0 0 0 0 0,0-1 0 0 0,0 1 0 0 0,0 0-5 0 0,5 1 46 0 0,6 5 52 0 0,1-2-1 0 0,0 1 0 0 0,0-2 1 0 0,0 0-1 0 0,0 0 1 0 0,1-1-1 0 0,-1-1 0 0 0,1 0 1 0 0,0-1-1 0 0,-1 0 1 0 0,1-1-1 0 0,0-1 0 0 0,0 0 1 0 0,-1-1-1 0 0,1 0 1 0 0,-1-1-1 0 0,1-1 1 0 0,-1 0-1 0 0,0-1 0 0 0,0 0 1 0 0,-1-1-1 0 0,0 0 1 0 0,0-1-1 0 0,0-1 0 0 0,-1 0 1 0 0,3-3-98 0 0,-4 2 115 0 0,0-2 1 0 0,-1 1-1 0 0,0-2 1 0 0,-1 1-1 0 0,0-1 1 0 0,-1 0 0 0 0,0-1-1 0 0,-1 1 1 0 0,-1-1-1 0 0,0-1 1 0 0,2-6-116 0 0,0-2 548 0 0,-7 21-405 0 0,0 1-47 0 0,0 0-28 0 0,0 9 9 0 0,3 47-87 0 0,4 1-1 0 0,1-1 1 0 0,3 0-1 0 0,7 13 11 0 0,9 51 3 0 0,-15-47 8 0 0,-3 1 0 0 0,-3 0-1 0 0,-4 0 1 0 0,-3 3-11 0 0,1-64 2 0 0,-1 1 1 0 0,-1 0-1 0 0,0 0 0 0 0,-1-1 1 0 0,-1 0-1 0 0,0 1 0 0 0,0-1 1 0 0,-1-1-1 0 0,-1 1 0 0 0,-2 3-2 0 0,5-11 9 0 0,-1 0-1 0 0,1 0 1 0 0,-1 0-1 0 0,1 0 0 0 0,-1 0 1 0 0,-1-1-1 0 0,1 1 1 0 0,-1-1-1 0 0,0 0 1 0 0,0-1-1 0 0,0 1 1 0 0,0-1-1 0 0,0 0 0 0 0,-1 0 1 0 0,0-1-1 0 0,1 0 1 0 0,-1 0-1 0 0,0 0 1 0 0,0-1-1 0 0,0 1 0 0 0,0-1 1 0 0,0-1-1 0 0,-5 1-8 0 0,2-1-2 0 0,3 1 7 0 0,0-1 1 0 0,0 1-1 0 0,1-1 1 0 0,-1 0-1 0 0,0-1 0 0 0,0 1 1 0 0,0-1-1 0 0,1 0 0 0 0,-1-1 1 0 0,0 1-1 0 0,1-1 1 0 0,-1 0-1 0 0,1-1 0 0 0,0 1 1 0 0,0-1-1 0 0,0 0 0 0 0,0 0 1 0 0,0-1-1 0 0,1 1 1 0 0,-1-1-1 0 0,-3-4-5 0 0,0-6-9 0 0,1 0 1 0 0,1-1-1 0 0,0 1 0 0 0,0-1 0 0 0,2 0 1 0 0,0-1-1 0 0,0 1 0 0 0,2-1 1 0 0,0 0-1 0 0,0 0 0 0 0,2 1 1 0 0,0-1-1 0 0,1 0 0 0 0,0 0 0 0 0,1 0 1 0 0,1 1-1 0 0,1-1 0 0 0,0 1 1 0 0,6-14 8 0 0,-1 6-261 0 0,0 1 1 0 0,2 0 0 0 0,0 0 0 0 0,2 1-1 0 0,0 0 1 0 0,2 2 0 0 0,0-1 0 0 0,8-6 260 0 0,45-42-9701 0 0,-52 52-2671 0 0</inkml:trace>
  <inkml:trace contextRef="#ctx0" brushRef="#br0" timeOffset="6934.72">13360 660 0 0 0,'0'0'848'0'0,"0"0"563"0"0,0 0 494 0 0,0 0 224 0 0,0 0-104 0 0,0 0-187 0 0,0 0-90 0 0,0 0 22 0 0,0 0 57 0 0,0 0-71 0 0,0 0-312 0 0,0-4-398 0 0,0 3-1004 0 0,0 0 0 0 0,0 0 0 0 0,0 0 0 0 0,0 0 1 0 0,0 0-1 0 0,-1 0 0 0 0,1 0 0 0 0,0 0 0 0 0,-1 0 0 0 0,1 0 0 0 0,-1 0 0 0 0,1 1 1 0 0,-1-1-1 0 0,1 0 0 0 0,-1 0 0 0 0,0 0 0 0 0,1 1 0 0 0,-1-1 0 0 0,0 0 0 0 0,0 1 1 0 0,1-1-1 0 0,-1 0 0 0 0,0 1 0 0 0,0-1 0 0 0,0 1 0 0 0,0 0 0 0 0,0-1 0 0 0,0 1 1 0 0,0 0-1 0 0,1-1 0 0 0,-1 1 0 0 0,0 0 0 0 0,0 0 0 0 0,0 0 0 0 0,0 0 0 0 0,0 0 1 0 0,0 0-1 0 0,0 0 0 0 0,0 0 0 0 0,0 0 0 0 0,0 0 0 0 0,0 1 0 0 0,0-1 0 0 0,0 0 1 0 0,0 1-1 0 0,0-1 0 0 0,0 1 0 0 0,0-1 0 0 0,0 1 0 0 0,0-1 0 0 0,0 1-42 0 0,-12 2 328 0 0,-1 1 0 0 0,1 0 0 0 0,0 1-1 0 0,0 0 1 0 0,0 1 0 0 0,1 1-1 0 0,0 0 1 0 0,-10 7-328 0 0,10-8 78 0 0,0 1 0 0 0,1 0 0 0 0,0 0 0 0 0,0 1 0 0 0,1 1 0 0 0,0-1 0 0 0,0 2 0 0 0,1-1 0 0 0,0 1-1 0 0,1 1 1 0 0,0 0 0 0 0,1 0 0 0 0,0 0 0 0 0,0 1 0 0 0,2 0 0 0 0,-1 0 0 0 0,1 0 0 0 0,1 1 0 0 0,0 0 0 0 0,1 0 0 0 0,0 7-78 0 0,3-14-10 0 0,0-1-1 0 0,1 0 1 0 0,0 0 0 0 0,0 0 0 0 0,0 0 0 0 0,1 0 0 0 0,-1 0 0 0 0,1 0 0 0 0,0-1 0 0 0,1 1 0 0 0,-1-1 0 0 0,1 1 0 0 0,0-1 0 0 0,0 0 0 0 0,0 0 0 0 0,1 0 0 0 0,-1 0 0 0 0,1-1-1 0 0,0 0 1 0 0,0 1 0 0 0,0-1 0 0 0,1-1 0 0 0,-1 1 0 0 0,5 2 10 0 0,4 1-219 0 0,0 0 0 0 0,0-1-1 0 0,0 0 1 0 0,1 0 0 0 0,0-2-1 0 0,0 0 1 0 0,0 0 0 0 0,0-2-1 0 0,0 1 1 0 0,1-2 0 0 0,3 0 219 0 0,42-5-4404 0 0,-7-7-4468 0 0,-34 4-1352 0 0</inkml:trace>
  <inkml:trace contextRef="#ctx0" brushRef="#br0" timeOffset="7243.906">13778 722 4537 0 0,'0'0'1600'0'0,"0"0"-171"0"0,0 0 54 0 0,0 0 112 0 0,0 0-2 0 0,0 0-172 0 0,-21 33-304 0 0,-62 101-259 0 0,79-129-748 0 0,0 0 0 0 0,0 0 1 0 0,1 0-1 0 0,0 0 1 0 0,0 1-1 0 0,0-1 0 0 0,0 1 1 0 0,1 0-1 0 0,0 0 1 0 0,0 0-1 0 0,1 0 0 0 0,-1 0 1 0 0,1 0-1 0 0,0 6-110 0 0,1 2 262 0 0,0-10-188 0 0,0-1 0 0 0,0 1 0 0 0,0-1 0 0 0,0 0 0 0 0,1 1 0 0 0,-1-1 0 0 0,1 0 0 0 0,0 0 0 0 0,0 1 0 0 0,0-1 0 0 0,0 0 0 0 0,1 0 0 0 0,-1 0 0 0 0,1 0 0 0 0,0-1 0 0 0,0 1 0 0 0,0 0 0 0 0,0-1 0 0 0,0 1 0 0 0,1-1 0 0 0,-1 1 0 0 0,1-1 0 0 0,-1 0 0 0 0,1 0 0 0 0,0-1 0 0 0,0 1 0 0 0,0 0 0 0 0,0-1 0 0 0,0 0 0 0 0,0 0 0 0 0,0 0 0 0 0,1 0 0 0 0,-1 0 0 0 0,0 0 0 0 0,0-1 0 0 0,1 0 0 0 0,-1 0 0 0 0,2 0-74 0 0,5 1 237 0 0,1-1 0 0 0,0-1 0 0 0,-1 0-1 0 0,1 0 1 0 0,-1-1 0 0 0,0 0 0 0 0,1-1 0 0 0,-1 0-1 0 0,0-1 1 0 0,0 0 0 0 0,7-5-237 0 0,-7 4 147 0 0,0-1 0 0 0,-1 0 0 0 0,0-1 0 0 0,0 0 0 0 0,-1-1 0 0 0,1 1 0 0 0,-2-1 0 0 0,1-1 1 0 0,-1 0-1 0 0,-1 0 0 0 0,1 0 0 0 0,-1-1 0 0 0,-1 0 0 0 0,0 0 0 0 0,-1 0 0 0 0,1-1 0 0 0,-2 0 0 0 0,0 1 0 0 0,0-1 0 0 0,-1 0 0 0 0,0-1 0 0 0,-1 1 1 0 0,0 0-1 0 0,-1 0 0 0 0,-1-12-147 0 0,0 18-15 0 0,0 0 0 0 0,0 0 1 0 0,0 0-1 0 0,-1 0 0 0 0,0 0 1 0 0,0 0-1 0 0,0 1 1 0 0,0-1-1 0 0,-1 1 0 0 0,0-1 1 0 0,0 1-1 0 0,0 0 0 0 0,0 0 1 0 0,-1 0-1 0 0,1 1 0 0 0,-1-1 1 0 0,0 1-1 0 0,0 0 0 0 0,0 0 1 0 0,-1 0-1 0 0,1 1 0 0 0,-1-1 1 0 0,0 1-1 0 0,1 0 1 0 0,-1 1-1 0 0,0-1 0 0 0,0 1 1 0 0,0 0-1 0 0,0 0 0 0 0,-3 0 15 0 0,4 1-321 0 0,1 0 1 0 0,-1 0-1 0 0,1 0 0 0 0,0 1 0 0 0,-1 0 0 0 0,1 0 0 0 0,0-1 0 0 0,-1 2 0 0 0,1-1 1 0 0,0 0-1 0 0,0 1 0 0 0,0-1 0 0 0,0 1 0 0 0,0 0 0 0 0,0 0 0 0 0,1 0 0 0 0,-1 1 0 0 0,1-1 1 0 0,-1 1 320 0 0,-8 11-7246 0 0,1-3-4858 0 0</inkml:trace>
  <inkml:trace contextRef="#ctx0" brushRef="#br0" timeOffset="7659.924">14197 1072 7170 0 0,'0'0'3292'0'0,"0"0"-1099"0"0,0 0-353 0 0,0 0 63 0 0,0 0-106 0 0,0 0-294 0 0,0 0-391 0 0,0 0-265 0 0,0 0-134 0 0,0 0-65 0 0,0 0-34 0 0,0 0-67 0 0,11-32-66 0 0,35-103-58 0 0,-5 49 240 0 0,60-72 273 0 0,-101 158-939 0 0,0 1 0 0 0,1-1 0 0 0,-1 0 0 0 0,0 0 1 0 0,0 1-1 0 0,0-1 0 0 0,1 0 0 0 0,-1 0 0 0 0,0 1 1 0 0,0-1-1 0 0,1 0 0 0 0,-1 0 0 0 0,0 0 0 0 0,1 1 1 0 0,-1-1-1 0 0,0 0 0 0 0,1 0 0 0 0,-1 0 0 0 0,0 0 1 0 0,1 0-1 0 0,-1 0 0 0 0,0 0 0 0 0,1 0 0 0 0,-1 0 1 0 0,0 0-1 0 0,1 0 0 0 0,-1 0 0 0 0,0 0 0 0 0,1 0 1 0 0,-1 0-1 0 0,0 0 0 0 0,1 0 0 0 0,-1 0 0 0 0,0 0 1 0 0,1 0-1 0 0,-1-1 0 0 0,0 1 3 0 0,0 12-2 0 0,0 17 13 0 0,-2-20-10 0 0,1-1 1 0 0,1 1-1 0 0,0 0 0 0 0,0-1 1 0 0,0 1-1 0 0,1 0 0 0 0,0-1 1 0 0,1 1-1 0 0,0 0 0 0 0,0-1 1 0 0,1 0-1 0 0,0 0 0 0 0,1 0 1 0 0,0 0-1 0 0,0 0 0 0 0,0-1 1 0 0,1 1-1 0 0,0-1 0 0 0,1 0 1 0 0,5 5-2 0 0,-7-9 26 0 0,0 1 0 0 0,0-1 0 0 0,0-1 0 0 0,0 1 1 0 0,1-1-1 0 0,-1 0 0 0 0,1 0 0 0 0,-1 0 0 0 0,1 0 0 0 0,0-1 1 0 0,0 0-1 0 0,-1 0 0 0 0,1 0 0 0 0,0 0 0 0 0,0-1 0 0 0,0 0 1 0 0,0 0-1 0 0,0 0 0 0 0,0-1 0 0 0,0 0 0 0 0,0 0 0 0 0,0 0 1 0 0,0 0-1 0 0,-1-1 0 0 0,1 0 0 0 0,0 0 0 0 0,-1 0 0 0 0,0 0 1 0 0,4-3-27 0 0,5-8 170 0 0,-1-1 0 0 0,0-1 0 0 0,0 0 1 0 0,-2 0-1 0 0,0-1 0 0 0,0 0 1 0 0,-2-1-1 0 0,0 0 0 0 0,-1 0 0 0 0,0-1 1 0 0,-2 0-1 0 0,0 0 0 0 0,0-8-170 0 0,-3 16 115 0 0,-2 8-3413 0 0,0 0-3545 0 0,0 5-5507 0 0</inkml:trace>
  <inkml:trace contextRef="#ctx0" brushRef="#br0" timeOffset="8026.879">15386 560 13739 0 0,'0'0'3286'0'0,"0"0"-1623"0"0,0 0-549 0 0,0 0 35 0 0,0 0-21 0 0,0 0-121 0 0,0 0-191 0 0,0 0-241 0 0,-33 5-159 0 0,-107 14-102 0 0,74 5 17 0 0,57-17-257 0 0,4-4-63 0 0,0-1 0 0 0,1 1 0 0 0,-1 0 0 0 0,1 0 0 0 0,0 1 0 0 0,0-1 0 0 0,0 1-1 0 0,0 0 1 0 0,1 0 0 0 0,-1 0 0 0 0,1 0 0 0 0,0 1 0 0 0,0-1 0 0 0,1 1 0 0 0,-1 0 0 0 0,1 0 0 0 0,0 0 0 0 0,0 0 0 0 0,1 0-1 0 0,0 0 1 0 0,0 1 0 0 0,0-1 0 0 0,0 0 0 0 0,1 1 0 0 0,0-1 0 0 0,0 0 0 0 0,0 3-11 0 0,4-4 0 0 0,-1 0 1 0 0,0-1-1 0 0,1 1 1 0 0,0-1-1 0 0,0 0 1 0 0,0 0 0 0 0,0 0-1 0 0,0-1 1 0 0,0 0-1 0 0,1 1 1 0 0,0-1-1 0 0,-1-1 1 0 0,1 1-1 0 0,0-1 1 0 0,0 0-1 0 0,-1 0 1 0 0,1 0-1 0 0,3 0 0 0 0,14 4 19 0 0,-6 0 1 0 0,-9-4-2 0 0,-1 0 1 0 0,0 0 0 0 0,0 1-1 0 0,-1 0 1 0 0,1 0 0 0 0,0 1-1 0 0,-1 0 1 0 0,1 0 0 0 0,-1 0 0 0 0,0 0-1 0 0,0 1 1 0 0,0 0 0 0 0,3 3-19 0 0,-7-4 52 0 0,0 0 1 0 0,0 0 0 0 0,0 0 0 0 0,-1 0 0 0 0,1 0 0 0 0,-1 0 0 0 0,0 1-1 0 0,0-1 1 0 0,0 0 0 0 0,0 0 0 0 0,0 1 0 0 0,-1-1 0 0 0,1 0 0 0 0,-1 0-1 0 0,0 0 1 0 0,0 0 0 0 0,0 0 0 0 0,0 0 0 0 0,-1 0 0 0 0,1 0-1 0 0,-1 0 1 0 0,1-1 0 0 0,-1 1 0 0 0,0-1 0 0 0,0 1 0 0 0,-1-1 0 0 0,-1 2-53 0 0,-18 15 40 0 0,-1-2 0 0 0,-1-1 1 0 0,0 0-1 0 0,-1-2 1 0 0,-1-1-1 0 0,0-1 0 0 0,0-1-40 0 0,-19-3-3378 0 0,40-23-11240 0 0,5 11 4707 0 0</inkml:trace>
  <inkml:trace contextRef="#ctx0" brushRef="#br0" timeOffset="8274.024">15554 369 10922 0 0,'0'0'4797'0'0,"0"0"-2439"0"0,0 0-952 0 0,0 0-157 0 0,0 0-19 0 0,0 0-36 0 0,0 0-126 0 0,0 0-141 0 0,0 0-172 0 0,0 0-159 0 0,0 0-103 0 0,0 0-75 0 0,10 27-94 0 0,30 88-80 0 0,-33-33 17 0 0,-7 112-38 0 0,35-105-882 0 0,-34-79-2174 0 0,-3-8-1971 0 0,-3-2-3518 0 0,0 0-3525 0 0</inkml:trace>
  <inkml:trace contextRef="#ctx0" brushRef="#br0" timeOffset="8433.903">15368 649 11891 0 0,'0'0'3063'0'0,"0"0"-1204"0"0,0 0-489 0 0,0 0-126 0 0,0 0-132 0 0,0 0-121 0 0,35-14-152 0 0,110-41-171 0 0,-46 34 217 0 0,-77 22-739 0 0,-9-1-885 0 0,47 9 1909 0 0,-47 4-4883 0 0,-6 8-5313 0 0,-7-16-2734 0 0</inkml:trace>
  <inkml:trace contextRef="#ctx0" brushRef="#br0" timeOffset="8732.776">15887 987 7017 0 0,'0'0'2354'0'0,"0"0"-324"0"0,0 0 29 0 0,0 0 107 0 0,0 0-86 0 0,0 0-244 0 0,0 0-347 0 0,0 0-309 0 0,0 0-207 0 0,0 0-135 0 0,0 0-92 0 0,0 0-81 0 0,0 0-74 0 0,-3-28-84 0 0,-9-88-103 0 0,21 47 175 0 0,-4 55-558 0 0,1 1 1 0 0,0 0-1 0 0,0 0 0 0 0,2 1 1 0 0,-1 0-1 0 0,2 0 0 0 0,-1 1 1 0 0,2 0-1 0 0,-1 0 0 0 0,1 1 1 0 0,4-2-22 0 0,-1 14-5431 0 0,-14 10-5467 0 0,-2-7-522 0 0</inkml:trace>
  <inkml:trace contextRef="#ctx0" brushRef="#br0" timeOffset="8992.268">16108 858 9730 0 0,'0'0'1540'0'0,"0"0"-119"0"0,0 0 182 0 0,0 0 44 0 0,0 0-123 0 0,0 0-221 0 0,0 0-315 0 0,0 0-229 0 0,0 0-79 0 0,0 0-6 0 0,0 0 38 0 0,0 0 45 0 0,18 18 30 0 0,54 53 4 0 0,-30-52 413 0 0,-35-20-941 0 0,8-3-60 0 0,-1 0 0 0 0,0-1 0 0 0,0-1-1 0 0,0 0 1 0 0,-1-1 0 0 0,0 0 0 0 0,0-1 0 0 0,0-1 0 0 0,-1 0 0 0 0,-1-1 0 0 0,1 0-1 0 0,-2 0 1 0 0,1-1 0 0 0,-2-1 0 0 0,1 1 0 0 0,4-11-203 0 0,-8 16-28 0 0,-1 0 1 0 0,-1 0-1 0 0,1 0 1 0 0,-1-1-1 0 0,0 0 1 0 0,-1 0-1 0 0,1 0 1 0 0,-1-1-1 0 0,-1 1 1 0 0,1 0-1 0 0,-1-1 1 0 0,-1 0-1 0 0,1 0 1 0 0,-1 0 27 0 0,-14 4-5957 0 0,10 4 2672 0 0,0 0-9155 0 0</inkml:trace>
  <inkml:trace contextRef="#ctx0" brushRef="#br0" timeOffset="9251.384">16854 682 16884 0 0,'0'0'1844'0'0,"0"0"-674"0"0,0 0-88 0 0,0 0 144 0 0,0 0 17 0 0,0 0-145 0 0,0 0-342 0 0,0 0-330 0 0,0 0-239 0 0,0 0-81 0 0,0 0-12 0 0,0 0 1 0 0,-14 3 10 0 0,-41 15-35 0 0,51-17-69 0 0,0 0 0 0 0,-1 1 0 0 0,1 0 1 0 0,0 0-1 0 0,1 0 0 0 0,-1 0 0 0 0,0 1 1 0 0,1-1-1 0 0,-1 1 0 0 0,1 0 0 0 0,0 0 1 0 0,0 1-1 0 0,0-1 0 0 0,0 0 0 0 0,0 1 1 0 0,1 0-1 0 0,0-1 0 0 0,0 1 0 0 0,0 0 1 0 0,0 0-1 0 0,0 1 0 0 0,1-1 0 0 0,0 0 1 0 0,0 0-1 0 0,0 1 0 0 0,0-1 0 0 0,1 0 1 0 0,0 1-1 0 0,0-1 0 0 0,0 1 0 0 0,0-1 1 0 0,1 0-1 0 0,0 3-1 0 0,1-4-5 0 0,1 0 0 0 0,-1 0 0 0 0,1 0 0 0 0,0 0 0 0 0,-1 0 0 0 0,2-1 0 0 0,-1 1-1 0 0,0-1 1 0 0,0 0 0 0 0,1 0 0 0 0,-1 0 0 0 0,1-1 0 0 0,-1 1 0 0 0,1-1 0 0 0,0 0 0 0 0,0 0 0 0 0,0 0 0 0 0,0 0 0 0 0,0-1 5 0 0,14 6-13 0 0,0-2-192 0 0,1 0 1 0 0,1-1 0 0 0,-1-1 0 0 0,0-1-1 0 0,0-1 1 0 0,1-1 0 0 0,14-2 204 0 0,57-24-3583 0 0,-63 12-384 0 0,-2 0-3390 0 0,-12 7-2624 0 0</inkml:trace>
  <inkml:trace contextRef="#ctx0" brushRef="#br0" timeOffset="9498.234">17399 424 2336 0 0,'0'0'4173'0'0,"0"0"-449"0"0,0 0-503 0 0,0 0-502 0 0,0 0-467 0 0,0 0-399 0 0,0 0-328 0 0,0 0-271 0 0,0 0-289 0 0,0 0-226 0 0,0 0-127 0 0,0 0-54 0 0,0 0-25 0 0,5-5-33 0 0,-2 1-419 0 0,-3 5-67 0 0,0-1-1 0 0,0 0 1 0 0,1 1 0 0 0,-1-1 0 0 0,0 1-1 0 0,0-1 1 0 0,1 1 0 0 0,-1-1-1 0 0,0 0 1 0 0,1 1 0 0 0,-1-1-1 0 0,0 0 1 0 0,1 1 0 0 0,-1-1-1 0 0,0 0 1 0 0,1 0 0 0 0,-1 1-1 0 0,1-1 1 0 0,-1 0 0 0 0,1 0-1 0 0,-1 0 1 0 0,1 1 0 0 0,-1-1-1 0 0,1 0 1 0 0,-1 0 0 0 0,0 0-1 0 0,1 0 1 0 0,-1 0 0 0 0,1 0-1 0 0,-1 0 1 0 0,1 0 0 0 0,-1 0-1 0 0,1 0 1 0 0,-1 0 0 0 0,1 0-1 0 0,-1-1 1 0 0,1 1 0 0 0,-1 0-1 0 0,1 0 1 0 0,-1 0 0 0 0,0-1-1 0 0,1 1 1 0 0,-1 0 0 0 0,1 0-1 0 0,-1-1 1 0 0,0 1 0 0 0,1 0-1 0 0,-1-1 1 0 0,0 1 0 0 0,1-1-1 0 0,-1 1 1 0 0,0 0 0 0 0,0-1-1 0 0,1 1-13 0 0,-36 386 1729 0 0,35-383-1734 0 0,-1 15-44 0 0,1 1 0 0 0,1-1 0 0 0,0 0 0 0 0,2 0 0 0 0,0 0 0 0 0,1 0 1 0 0,1 0-1 0 0,1 3 49 0 0,-6-21-63 0 0,0 0 1 0 0,1-1 0 0 0,-1 1 0 0 0,0 0 0 0 0,0 0 0 0 0,0 0 0 0 0,0-1 0 0 0,1 1 0 0 0,-1 0 0 0 0,0 0-1 0 0,0 0 1 0 0,0 0 0 0 0,1 0 0 0 0,-1 0 0 0 0,0-1 0 0 0,0 1 0 0 0,1 0 0 0 0,-1 0 0 0 0,0 0 0 0 0,0 0 0 0 0,1 0-1 0 0,-1 0 1 0 0,0 0 0 0 0,0 0 0 0 0,1 0 0 0 0,-1 0 0 0 0,0 0 0 0 0,0 0 0 0 0,1 0 0 0 0,-1 0 0 0 0,0 0-1 0 0,0 1 1 0 0,1-1 0 0 0,-1 0 0 0 0,0 0 0 0 0,0 0 0 0 0,1 0 0 0 0,-1 0 0 0 0,0 0 0 0 0,0 1 0 0 0,0-1 0 0 0,1 0-1 0 0,-1 0 1 0 0,0 0 0 0 0,0 1 0 0 0,0-1 0 0 0,0 0 0 0 0,0 0 0 0 0,1 0 0 0 0,-1 1 62 0 0,1-28-4297 0 0,-7 9-481 0 0,3 7-1317 0 0,0 0-4746 0 0</inkml:trace>
  <inkml:trace contextRef="#ctx0" brushRef="#br0" timeOffset="9667.907">17191 601 12091 0 0,'0'0'2336'0'0,"0"0"-542"0"0,0 0-154 0 0,0 0-113 0 0,0 0-148 0 0,0 0-175 0 0,0 0-194 0 0,0 0-183 0 0,0 0-132 0 0,32 0-97 0 0,103 0-92 0 0,-31 8 394 0 0,17 13-2480 0 0,-109-21-2033 0 0,-8 0-551 0 0,2 0-7881 0 0</inkml:trace>
  <inkml:trace contextRef="#ctx0" brushRef="#br0" timeOffset="9884.219">17829 781 15723 0 0,'0'0'1558'0'0,"0"0"-622"0"0,0 0-282 0 0,0 0-40 0 0,0 0-69 0 0,0 0-105 0 0,0 0-164 0 0,0 0-147 0 0,0 0-62 0 0,0 0-7 0 0,0 0-19 0 0,0 0-76 0 0,2 14-214 0 0,2 38-368 0 0,-11-58-4044 0 0,3-9-2189 0 0,4 7-1781 0 0</inkml:trace>
  <inkml:trace contextRef="#ctx0" brushRef="#br0" timeOffset="10131.884">17759 487 8194 0 0,'0'0'624'0'0,"0"0"-576"0"0,0 0-80 0 0,0 0-96 0 0,0 0-328 0 0,0 0-1177 0 0,0 0-2319 0 0,0 0 1287 0 0</inkml:trace>
  <inkml:trace contextRef="#ctx0" brushRef="#br0" timeOffset="10390.964">18148 682 11626 0 0,'0'0'4087'0'0,"0"0"-2483"0"0,0 0-617 0 0,0 0 89 0 0,0 0-80 0 0,0 0-238 0 0,0 0-271 0 0,0 0-218 0 0,0 0-92 0 0,0 0-53 0 0,0 0-36 0 0,0 0-32 0 0,-12 32-30 0 0,-35 98-21 0 0,34-53-14 0 0,15-73 83 0 0,0-1 0 0 0,1 1 1 0 0,-1-1-1 0 0,1 1 1 0 0,-1-1-1 0 0,1 0 0 0 0,0 0 1 0 0,0 0-1 0 0,0-1 0 0 0,1 1 1 0 0,-1-1-1 0 0,1 1 0 0 0,-1-1 1 0 0,1 0-1 0 0,0-1 1 0 0,0 1-1 0 0,0-1 0 0 0,0 1 1 0 0,0-1-1 0 0,0 0 0 0 0,0-1 1 0 0,0 1-1 0 0,0-1 0 0 0,0 0 1 0 0,1 0-1 0 0,-1 0 0 0 0,0 0 1 0 0,0-1-1 0 0,0 1 1 0 0,0-1-1 0 0,0 0 0 0 0,0-1 1 0 0,0 1-1 0 0,0-1 0 0 0,0 1 1 0 0,0-1-1 0 0,0-1-74 0 0,6-2 167 0 0,0-1 0 0 0,-1 0 0 0 0,1-1 0 0 0,-1 0 0 0 0,-1-1 0 0 0,1 0 1 0 0,-1 0-1 0 0,0 0 0 0 0,-1-1 0 0 0,0 0 0 0 0,-1-1 0 0 0,0 0 0 0 0,0 0 0 0 0,-1 0 0 0 0,0-1 0 0 0,-1 1 0 0 0,0-1 0 0 0,-1 0 0 0 0,0 0 1 0 0,-1-1-1 0 0,0 1 0 0 0,0 0 0 0 0,-1-1 0 0 0,-1 1 0 0 0,0-2-167 0 0,-1 10-1 0 0,0 1 1 0 0,1-1-1 0 0,-1 0 1 0 0,0 1 0 0 0,-1-1-1 0 0,1 1 1 0 0,0 0-1 0 0,-1-1 1 0 0,1 1-1 0 0,-1 0 1 0 0,0 0-1 0 0,0 0 1 0 0,0 0-1 0 0,0 0 1 0 0,0 0-1 0 0,0 0 1 0 0,0 1-1 0 0,-1-1 1 0 0,1 1-1 0 0,0 0 1 0 0,-1 0-1 0 0,0 0 1 0 0,1 0-1 0 0,-1 0 1 0 0,1 0 0 0 0,-1 1-1 0 0,0-1 1 0 0,0 1-1 0 0,1 0 1 0 0,-2-1 0 0 0,-83 11-6022 0 0,70-3-1674 0 0,5-6-5176 0 0</inkml:trace>
  <inkml:trace contextRef="#ctx0" brushRef="#br0" timeOffset="10768.874">18580 851 13411 0 0,'0'0'2282'0'0,"0"0"-497"0"0,0 0-230 0 0,0 0-174 0 0,0 0-249 0 0,0 0-212 0 0,0 0-153 0 0,0 0-86 0 0,0 0-68 0 0,0 0-72 0 0,0 0-33 0 0,0 0-61 0 0,0 0-46 0 0,0-12-46 0 0,1-39-91 0 0,0 46-233 0 0,0 0-1 0 0,0 0 1 0 0,1 0-1 0 0,-1 0 1 0 0,1 1 0 0 0,0-1-1 0 0,0 0 1 0 0,1 1-1 0 0,0 0 1 0 0,-1-1 0 0 0,1 1-1 0 0,1 0 1 0 0,-1 0-1 0 0,0 1 1 0 0,1-1 0 0 0,0 1-1 0 0,0 0 1 0 0,3-2-31 0 0,3-4 12 0 0,-6 6-32 0 0,0 0 1 0 0,0 1-1 0 0,1 0 1 0 0,-1-1-1 0 0,1 1 1 0 0,-1 1-1 0 0,1-1 0 0 0,0 1 1 0 0,0 0-1 0 0,0 0 1 0 0,0 0-1 0 0,0 1 1 0 0,0-1-1 0 0,0 1 0 0 0,0 0 20 0 0,-4 2-22 0 0,1 0 0 0 0,-1 1 0 0 0,0-1 0 0 0,0 0 0 0 0,0 0 0 0 0,0 1 0 0 0,0-1 0 0 0,0 0 0 0 0,0 1 0 0 0,-1-1-1 0 0,1 1 1 0 0,-1-1 0 0 0,0 1 0 0 0,0-1 0 0 0,0 1 0 0 0,0-1 0 0 0,0 1 0 0 0,0-1 0 0 0,-1 1 0 0 0,1-1-1 0 0,-1 2 23 0 0,1 5-34 0 0,-1-6 39 0 0,1 1 0 0 0,-1-1 1 0 0,1 1-1 0 0,0-1 0 0 0,1 0 1 0 0,-1 1-1 0 0,0-1 0 0 0,1 1 1 0 0,0-1-1 0 0,0 0 0 0 0,0 0 1 0 0,0 1-1 0 0,0-1 0 0 0,1 0 1 0 0,0 0-1 0 0,-1 0 0 0 0,1 0 1 0 0,0-1-1 0 0,0 1 0 0 0,0 0 1 0 0,1-1-1 0 0,-1 1 0 0 0,1-1 1 0 0,-1 0-1 0 0,1 0 0 0 0,0 0 1 0 0,0 0-1 0 0,0-1 0 0 0,0 1 1 0 0,0-1-1 0 0,2 1-5 0 0,3 0 119 0 0,1 0 1 0 0,-1 0-1 0 0,0-1 1 0 0,0-1-1 0 0,1 1 0 0 0,-1-2 1 0 0,1 1-1 0 0,-1-1 1 0 0,0 0-1 0 0,0-1 0 0 0,1 1 1 0 0,-1-2-1 0 0,0 1 1 0 0,0-1-1 0 0,-1 0 0 0 0,1-1 1 0 0,-1 0-1 0 0,0 0 1 0 0,0-1-1 0 0,0 0 0 0 0,0 0-119 0 0,10-7 88 0 0,-2 0 0 0 0,1-1 0 0 0,-2 0 0 0 0,0-1-1 0 0,-1-1 1 0 0,0 0 0 0 0,-1-1-88 0 0,-1-27-780 0 0,-20 34-2354 0 0,-6 1-4109 0 0,3 4-5652 0 0</inkml:trace>
  <inkml:trace contextRef="#ctx0" brushRef="#br0" timeOffset="11232.192">17781 387 2801 0 0,'0'0'3866'0'0,"0"0"-620"0"0,0 0-499 0 0,0 0-310 0 0,0 0-392 0 0,0 0-335 0 0,0 0-291 0 0,0 0-257 0 0,0 0-172 0 0,0 0-92 0 0,0 0-79 0 0,0 0-100 0 0,-8 1-117 0 0,-33 2 195 0 0,90-2 1006 0 0,-1-13-1165 0 0,-48 12-542 0 0,0 0 19 0 0,-24 0 169 0 0,1 6-147 0 0,13-3-1547 0 0,0-1-4310 0 0,6-2-6807 0 0</inkml:trace>
  <inkml:trace contextRef="#ctx0" brushRef="#br0" timeOffset="19536.966">1390 1694 0 0 0,'0'0'741'0'0,"0"0"592"0"0,0 0 112 0 0,0 0-59 0 0,0 0-80 0 0,0 0-42 0 0,13-3-1 0 0,39-12 0 0 0,-38 11-11 0 0,-14 4-29 0 0,0 0-52 0 0,0 0-108 0 0,0 0-128 0 0,0 0-134 0 0,0 0-126 0 0,0 0-114 0 0,0 0-100 0 0,0 0-81 0 0,0 0-55 0 0,0 0-30 0 0,0 0-33 0 0,0 0-31 0 0,0 0-15 0 0,0 0-28 0 0,0 0 8 0 0,0 0 6 0 0,0 0 6 0 0,0 0 4 0 0,0 0 0 0 0,0 0 32 0 0,0 0 12 0 0,0 0 57 0 0,0 0 46 0 0,-7 11 2368 0 0,-571 229-1106 0 0,527-215-1297 0 0,50-25-318 0 0,24 16-80 0 0,-10-11 107 0 0,1-1 1 0 0,0 0 0 0 0,-1-1-1 0 0,1-1 1 0 0,1 0 0 0 0,-1-1-1 0 0,0 0 1 0 0,0-1-1 0 0,5-1-33 0 0,400 1 693 0 0,-366 11-657 0 0,-54-9-18 0 0,1 0 1 0 0,0 0 0 0 0,-1 1 0 0 0,1-1 0 0 0,-1 0 0 0 0,0 0-1 0 0,0 0 1 0 0,1 0 0 0 0,-1 0 0 0 0,-1 0 0 0 0,1 0 0 0 0,0 0-1 0 0,0 0 1 0 0,-1 0 0 0 0,1-1 0 0 0,-1 1 0 0 0,0 0 0 0 0,1-1-1 0 0,-1 0 1 0 0,0 1 0 0 0,0-1 0 0 0,0 0 0 0 0,0 0 0 0 0,0 0-1 0 0,0 0-18 0 0,-6 6 23 0 0,-159 95 188 0 0,-19-6-130 0 0,-49 30-18 0 0,178-82-46 0 0,57-43-18 0 0,0 0-1 0 0,-1-1 0 0 0,1 1 1 0 0,0 0-1 0 0,0 0 1 0 0,0 0-1 0 0,0 0 1 0 0,0 0-1 0 0,0 0 0 0 0,0 0 1 0 0,0 0-1 0 0,0 0 1 0 0,0-1-1 0 0,0 1 0 0 0,0 0 1 0 0,1 0-1 0 0,-1 0 1 0 0,0 0-1 0 0,1 0 1 0 0,-1-1-1 0 0,1 1 0 0 0,-1 0 1 0 0,1 0-1 0 0,-1-1 1 0 0,1 1-1 0 0,-1 0 1 0 0,1-1-1 0 0,0 1 0 0 0,-1 0 1 0 0,1-1-1 0 0,0 1 1 0 0,0-1-1 0 0,-1 1 0 0 0,1-1 1 0 0,0 1-1 0 0,0-1 1 0 0,0 0-1 0 0,0 0 1 0 0,0 1-1 0 0,-1-1 0 0 0,1 0 1 0 0,0 0-1 0 0,0 0 1 0 0,0 0-1 0 0,0 0 1 0 0,0 0-1 0 0,0 0 0 0 0,0 0 1 0 0,0 0 1 0 0,41 5 125 0 0,0-2 0 0 0,0-2 0 0 0,0-2 0 0 0,-1-1 0 0 0,1-3 1 0 0,13-3-126 0 0,168-28 384 0 0,-147 24-252 0 0,-76 12-130 0 0,0 0 6 0 0,0 0-4 0 0,0-3-18 0 0,0 2-14 0 0,0 1 1 0 0,0 0-16 0 0,0 0-71 0 0,0-22-5894 0 0,0 16-14 0 0,2 1-6315 0 0</inkml:trace>
  <inkml:trace contextRef="#ctx0" brushRef="#br0" timeOffset="20354.54">1606 2375 2425 0 0,'0'0'2635'0'0,"0"0"-1396"0"0,0 0-529 0 0,0 0 263 0 0,0 0 524 0 0,0 0 382 0 0,0 0 14 0 0,0 0-369 0 0,0 0-453 0 0,0 0-276 0 0,0 0-86 0 0,0 0 6 0 0,0 0 29 0 0,1 2-194 0 0,3 0 6213 0 0,-4-16-6512 0 0,0-1 0 0 0,1 1 1 0 0,0-1-1 0 0,1 1 1 0 0,1 0-1 0 0,0 0 0 0 0,1 0 1 0 0,0 0-1 0 0,1 1 0 0 0,3-4-251 0 0,6-7 43 0 0,1 2 0 0 0,1 0 0 0 0,1 0 0 0 0,0 2-1 0 0,2 0 1 0 0,1 1 0 0 0,0 1 0 0 0,1 0 0 0 0,1 2-1 0 0,0 1 1 0 0,17-8-43 0 0,-38 21 0 0 0,0 1-1 0 0,1-1 1 0 0,0 1-1 0 0,-1 0 0 0 0,1-1 1 0 0,0 1-1 0 0,0 0 1 0 0,-1 0-1 0 0,1 0 1 0 0,0 0-1 0 0,0 0 1 0 0,0 1-1 0 0,0-1 0 0 0,1 1 1 0 0,-1-1-1 0 0,0 1 1 0 0,0 0-1 0 0,0-1 1 0 0,0 1-1 0 0,0 0 1 0 0,0 1-1 0 0,1-1 0 0 0,-1 0 1 0 0,0 1-1 0 0,0-1 1 0 0,0 1-1 0 0,0-1 1 0 0,0 1-1 0 0,0 0 1 0 0,0 0-1 0 0,0 0 0 0 0,0 0 1 0 0,-1 0-1 0 0,1 1 1 0 0,0-1-1 0 0,0 1 1 0 0,2 14 14 0 0,0 1 0 0 0,-1 0 1 0 0,-1 0-1 0 0,0 0 0 0 0,-2 0 0 0 0,0 0 0 0 0,0 0 0 0 0,-2 2-14 0 0,0 33 55 0 0,1-22-47 0 0,9 66 47 0 0,-6-96-50 0 0,0 0-1 0 0,-1 1 1 0 0,1-1 0 0 0,0 0 0 0 0,0 0-1 0 0,-1 0 1 0 0,1 0 0 0 0,0 0 0 0 0,-1-1-1 0 0,1 1 1 0 0,0-1 0 0 0,-1 1 0 0 0,1-1-1 0 0,-1 1 1 0 0,1-1 0 0 0,-1 0 0 0 0,1 0-1 0 0,-1 1 1 0 0,1-1 0 0 0,-1 0 0 0 0,0-1-1 0 0,1 1 1 0 0,-1 0 0 0 0,0 0 0 0 0,0 0-1 0 0,0-1 1 0 0,0 1 0 0 0,0-1 0 0 0,0 1-1 0 0,0-1 1 0 0,0 1 0 0 0,-1-1 0 0 0,1 1-1 0 0,-1-1 1 0 0,1 0 0 0 0,-1 1 0 0 0,0-1 0 0 0,1 0-1 0 0,-1 0-4 0 0,9-11 22 0 0,190-248 58 0 0,-133 192-66 0 0,-66 68-16 0 0,1 1 1 0 0,0 0-1 0 0,-1 0 0 0 0,1 0 0 0 0,0-1 0 0 0,-1 1 0 0 0,1 0 0 0 0,0 0 0 0 0,-1 0 0 0 0,1 0 1 0 0,0 1-1 0 0,-1-1 0 0 0,1 0 0 0 0,0 0 0 0 0,-1 0 0 0 0,1 0 0 0 0,0 1 0 0 0,-1-1 0 0 0,1 0 1 0 0,-1 0-1 0 0,1 1 0 0 0,0-1 0 0 0,-1 1 0 0 0,1-1 0 0 0,-1 0 0 0 0,1 1 0 0 0,-1-1 0 0 0,1 1 1 0 0,-1-1-1 0 0,0 1 0 0 0,1 0 0 0 0,-1-1 0 0 0,0 1 0 0 0,1-1 0 0 0,-1 1 0 0 0,0 0 0 0 0,0-1 1 0 0,1 1-1 0 0,-1-1 0 0 0,0 1 0 0 0,0 0 0 0 0,0-1 0 0 0,0 1 0 0 0,0 0 0 0 0,0-1 0 0 0,0 1 1 0 0,0 0 1 0 0,2 5-8 0 0,19 100 130 0 0,-19 74 48 0 0,-4-158-972 0 0,-1 17 1882 0 0,3-25-5835 0 0,-1-1-5152 0 0,1-12-2754 0 0</inkml:trace>
  <inkml:trace contextRef="#ctx0" brushRef="#br0" timeOffset="20658.332">2601 2383 8610 0 0,'0'0'5741'0'0,"0"0"-3567"0"0,0 0-1074 0 0,0 0 194 0 0,0 0 227 0 0,0 0 10 0 0,0 0-284 0 0,0 0-465 0 0,0 0-306 0 0,0 0-57 0 0,0 0 10 0 0,0 0 26 0 0,0 0-22 0 0,1 7-83 0 0,2 62 629 0 0,-24-57-1728 0 0,7-22-5513 0 0,10 5-1028 0 0,-1 2-4910 0 0</inkml:trace>
  <inkml:trace contextRef="#ctx0" brushRef="#br0" timeOffset="20919.603">2555 1952 13691 0 0,'0'0'1956'0'0,"0"0"-339"0"0,0 0-242 0 0,0 0-163 0 0,0 0-227 0 0,0 0-234 0 0,0 0-203 0 0,0 0-169 0 0,0 0-116 0 0,0 0-72 0 0,0 0-49 0 0,0 0-63 0 0,-4 12-22 0 0,-15 35-29 0 0,19-46-27 0 0,0 0 0 0 0,0 0 0 0 0,0-1 0 0 0,0 1 0 0 0,0 0 0 0 0,0 0 0 0 0,0 0 0 0 0,0 0 0 0 0,0 0 0 0 0,0 0 0 0 0,1-1 0 0 0,-1 1 0 0 0,0 0 0 0 0,1 0 0 0 0,-1 0 0 0 0,0 0 0 0 0,1-1 0 0 0,-1 1 0 0 0,1 0 0 0 0,-1 0 0 0 0,1-1 0 0 0,-1 1 0 0 0,1 0 0 0 0,0-1 0 0 0,-1 1 0 0 0,1-1 0 0 0,0 1 0 0 0,0-1 0 0 0,-1 1 0 0 0,1-1 0 0 0,0 0 0 0 0,0 1 0 0 0,0-1 0 0 0,-1 0 0 0 0,1 1 0 0 0,0-1 0 0 0,0 0-1 0 0,0 0 1 0 0,0 0 0 0 0,0 0 0 0 0,0 0 0 0 0,-1 0 0 0 0,1 0 0 0 0,0 0 0 0 0,0 0 0 0 0,0 0 0 0 0,0-1 0 0 0,0 1 0 0 0,-1 0 0 0 0,1 0 0 0 0,0-1 0 0 0,0 1 0 0 0,0-1 0 0 0,-1 1 0 0 0,1-1 0 0 0,0 1 0 0 0,0-1 0 0 0,-1 1 0 0 0,1-1 0 0 0,0 0-1 0 0,30-52-1708 0 0,-25 30-7016 0 0,-6 18-2305 0 0</inkml:trace>
  <inkml:trace contextRef="#ctx0" brushRef="#br0" timeOffset="21438.898">2925 2177 7266 0 0,'0'0'4364'0'0,"0"0"-1868"0"0,0 0-725 0 0,0 0-202 0 0,0 0-190 0 0,0 0-209 0 0,0 0-293 0 0,0 0-272 0 0,0 0-172 0 0,0 0-74 0 0,0 0-32 0 0,0 0-26 0 0,0 0-9 0 0,-9 20-16 0 0,-27 66-5 0 0,35-34 244 0 0,13 87 1004 0 0,-5-183 1213 0 0,0-18-2557 0 0,4 1-1 0 0,1 0 0 0 0,4 1 1 0 0,2 1-1 0 0,11-20-174 0 0,-27 73 10 0 0,0-2-2 0 0,0 1 0 0 0,0 0-1 0 0,1 0 1 0 0,0 0-1 0 0,0 0 1 0 0,1 0-1 0 0,0 1 1 0 0,0-1 0 0 0,1 1-1 0 0,-1 0 1 0 0,1 0-1 0 0,0 1 1 0 0,1-1 0 0 0,0 1-1 0 0,3-2-7 0 0,-7 7 1 0 0,-1 1 0 0 0,1-1 0 0 0,0 1 0 0 0,0-1 0 0 0,-1 1 1 0 0,1 0-1 0 0,0-1 0 0 0,-1 1 0 0 0,1 0 0 0 0,-1 0 0 0 0,1 0 0 0 0,-1 1 0 0 0,0-1 0 0 0,1 0 0 0 0,-1 0 0 0 0,0 1 0 0 0,0-1 0 0 0,0 1 0 0 0,0-1 0 0 0,0 1 0 0 0,0-1 0 0 0,0 1 0 0 0,0 0 0 0 0,-1 0 0 0 0,1-1 0 0 0,-1 1 0 0 0,1 0 0 0 0,-1 0 0 0 0,0-1 0 0 0,0 1 0 0 0,0 1-1 0 0,15 201-1781 0 0,-14-195-669 0 0,-1-7 113 0 0,0 2-3869 0 0,0-3-6321 0 0</inkml:trace>
  <inkml:trace contextRef="#ctx0" brushRef="#br0" timeOffset="24367.873">3305 2445 0 0 0,'0'0'377'0'0,"0"0"1166"0"0,0 0 423 0 0,0 0-33 0 0,0 0-33 0 0,0 0-108 0 0,0 0-187 0 0,0 0-177 0 0,0 0-124 0 0,0 0-121 0 0,0 0-139 0 0,0 0-83 0 0,-3-6-129 0 0,-9-19-128 0 0,10 23-514 0 0,0 1 0 0 0,-1-1 0 0 0,1 0-1 0 0,0 1 1 0 0,-1 0 0 0 0,0 0 0 0 0,1-1 0 0 0,-1 2 0 0 0,0-1 0 0 0,1 0-1 0 0,-1 0 1 0 0,0 1 0 0 0,0 0 0 0 0,0-1 0 0 0,0 1 0 0 0,1 0 0 0 0,-1 0-1 0 0,0 1 1 0 0,0-1 0 0 0,0 1 0 0 0,0-1 0 0 0,-2 2-190 0 0,-2 0 135 0 0,-1 0 1 0 0,0 0 0 0 0,1 1-1 0 0,0 0 1 0 0,0 1 0 0 0,0 0-1 0 0,0 0 1 0 0,0 0-1 0 0,1 1 1 0 0,-1 0 0 0 0,1 0-1 0 0,1 1 1 0 0,-1-1-1 0 0,1 1 1 0 0,0 0 0 0 0,-2 4-136 0 0,5-5 33 0 0,0 0 0 0 0,0-1 0 0 0,1 1 0 0 0,0 0 0 0 0,0 0 0 0 0,0-1 0 0 0,1 1 0 0 0,-1 0 0 0 0,1 0 0 0 0,0 0 0 0 0,1 0 1 0 0,-1 0-1 0 0,1-1 0 0 0,0 1 0 0 0,1 1-33 0 0,0-2 55 0 0,1-1 0 0 0,0-1 0 0 0,0 1 1 0 0,0 0-1 0 0,1-1 0 0 0,-1 0 0 0 0,0 1 0 0 0,1-1 0 0 0,0-1 1 0 0,-1 1-1 0 0,1 0 0 0 0,0-1 0 0 0,0 0 0 0 0,0 0 1 0 0,0 0-1 0 0,0 0 0 0 0,0-1 0 0 0,0 1 0 0 0,0-1 1 0 0,0 0-1 0 0,1-1-55 0 0,37 1-4125 0 0,-15-1-4833 0 0,-24 1-2837 0 0</inkml:trace>
  <inkml:trace contextRef="#ctx0" brushRef="#br0" timeOffset="25012.896">3354 2674 10682 0 0,'0'0'1778'0'0,"0"0"-531"0"0,0 0 63 0 0,0 0 229 0 0,0 0 32 0 0,0 0-242 0 0,0 0-363 0 0,0 0-277 0 0,0 0-139 0 0,0 0-60 0 0,0 0-30 0 0,0 0-22 0 0,14-18-50 0 0,39-56-17 0 0,-3-41 1406 0 0,-19 65-1187 0 0,-24 89-478 0 0,-7-32-105 0 0,1-1 0 0 0,-1 0 1 0 0,1 0-1 0 0,0 0 0 0 0,0 0 0 0 0,1 0 1 0 0,0 0-1 0 0,0-1 0 0 0,0 1 0 0 0,1 0 1 0 0,-1-1-1 0 0,1 0 0 0 0,1 1 0 0 0,-1-1 1 0 0,1 0-1 0 0,0 0-7 0 0,-2-5 2 0 0,0 1 1 0 0,-1-1-1 0 0,1 0 1 0 0,0 0-1 0 0,-1 1 1 0 0,1-1-1 0 0,0 0 1 0 0,-1 0-1 0 0,1-1 1 0 0,0 1-1 0 0,-1 0 0 0 0,1-1 1 0 0,0 1-1 0 0,-1-1 1 0 0,1 1-1 0 0,-1-1 1 0 0,1 0-1 0 0,-1 1 1 0 0,1-1-1 0 0,-1 0 1 0 0,0 0-1 0 0,1 0 0 0 0,-1 0 1 0 0,0 0-1 0 0,0-1 1 0 0,1 1-1 0 0,-1 0 1 0 0,0-1-3 0 0,6-4 46 0 0,46-62-36 0 0,-22 31 78 0 0,-31 37-87 0 0,1 0-1 0 0,-1 0 0 0 0,1 0 1 0 0,-1 0-1 0 0,1 0 0 0 0,-1 0 1 0 0,1 0-1 0 0,-1 0 0 0 0,1 0 1 0 0,-1 0-1 0 0,1 0 1 0 0,-1 0-1 0 0,1 1 0 0 0,-1-1 1 0 0,1 0-1 0 0,-1 0 0 0 0,1 1 1 0 0,-1-1-1 0 0,1 0 0 0 0,-1 0 1 0 0,1 1-1 0 0,-1-1 0 0 0,0 1 1 0 0,1-1-1 0 0,-1 0 0 0 0,0 1 1 0 0,1-1-1 0 0,-1 1 0 0 0,0-1 1 0 0,0 1-1 0 0,1-1 0 0 0,-1 1 1 0 0,0-1-1 0 0,0 1 0 0 0,0-1 1 0 0,0 1-1 0 0,0-1 0 0 0,1 1 1 0 0,-1-1-1 0 0,0 1 1 0 0,0-1-1 0 0,0 1 0 0 0,-1-1 1 0 0,1 1-1 0 0,0-1 0 0 0,0 1 1 0 0,0-1-1 0 0,0 1 0 0 0,0-1 1 0 0,-1 1-1 0 0,1-1 0 0 0,0 1 1 0 0,0-1-1 0 0,-1 1 0 0 0,5 145 32 0 0,1-142-1205 0 0,-3-3-2522 0 0,-2-2-4608 0 0,0 1-3873 0 0</inkml:trace>
  <inkml:trace contextRef="#ctx0" brushRef="#br0" timeOffset="25257.148">3916 2699 13779 0 0,'0'0'2084'0'0,"0"0"-930"0"0,0 0-154 0 0,0 0 148 0 0,0 0 62 0 0,0 0-196 0 0,0 0-350 0 0,0 0-315 0 0,0 0-174 0 0,0 0-79 0 0,0 0-31 0 0,0 0-19 0 0,0 0-32 0 0,-2 10-43 0 0,-4 30-71 0 0,5-31-119 0 0,9-18-4210 0 0,-5 5-765 0 0,-1 3-6201 0 0</inkml:trace>
  <inkml:trace contextRef="#ctx0" brushRef="#br0" timeOffset="25508.274">3886 2342 13603 0 0,'0'0'2871'0'0,"0"0"-1461"0"0,0 0-422 0 0,0 0-12 0 0,0 0-73 0 0,0 0-189 0 0,0 0-310 0 0,0 0-231 0 0,0 0-82 0 0,0 0-11 0 0,0 0-4 0 0,0 0-19 0 0,0 5-17 0 0,-3 27-35 0 0,-2-32-761 0 0,4 0-1732 0 0,0 0-6338 0 0,0 0-1495 0 0</inkml:trace>
  <inkml:trace contextRef="#ctx0" brushRef="#br0" timeOffset="26670.828">2749 1713 0 0 0,'0'0'728'0'0,"0"0"666"0"0,0 0 290 0 0,0 0 149 0 0,0 0 32 0 0,0 0-88 0 0,0 0-156 0 0,0 0-199 0 0,0 0-178 0 0,-5-2-124 0 0,-12-2-117 0 0,13 2-133 0 0,4 2-122 0 0,0 0-128 0 0,0 0-117 0 0,30 0 2175 0 0,144 1 2230 0 0,-47-8-3770 0 0,2 6-756 0 0,-122 2 1204 0 0,-47-39-1504 0 0,-22-21-287 0 0,57 55-71 0 0,1 0-1899 0 0,3-3-9517 0 0,1 4-1158 0 0</inkml:trace>
  <inkml:trace contextRef="#ctx0" brushRef="#br0" timeOffset="27691.161">4380 2004 0 0 0,'0'0'940'0'0,"0"0"-28"0"0,0 0 151 0 0,0 0 432 0 0,0 0 442 0 0,0 0 175 0 0,0 0-194 0 0,0 0-388 0 0,0 0-329 0 0,0 0-179 0 0,0 0-34 0 0,0 0 13 0 0,17 2 9774 0 0,-10 0-11045 0 0,112 1 2256 0 0,54-26-1027 0 0,-50 16-515 0 0,-120 7-2800 0 0,-8 0-3087 0 0,-2 0-5769 0 0,2 0 210 0 0</inkml:trace>
  <inkml:trace contextRef="#ctx0" brushRef="#br0" timeOffset="28093.183">4455 2302 6713 0 0,'0'0'2454'0'0,"0"0"-469"0"0,0 0-154 0 0,0 0-3 0 0,0 0-47 0 0,0 0-153 0 0,0 0-352 0 0,0 0-412 0 0,0 0-272 0 0,0 0-126 0 0,0 0-30 0 0,0 0 16 0 0,0 0 46 0 0,19 7 2246 0 0,95-7 350 0 0,84-11-1807 0 0,-115 0-1314 0 0,-83 11-35 0 0,0 0-44 0 0,0 0-54 0 0,0 0-106 0 0,0 0-213 0 0,-3 0-4047 0 0,1 0-3408 0 0,2 0-4730 0 0</inkml:trace>
  <inkml:trace contextRef="#ctx0" brushRef="#br0" timeOffset="29923.077">6007 1624 0 0 0,'0'0'708'0'0,"0"0"772"0"0,0 0 236 0 0,0 0-131 0 0,0 0-110 0 0,0 0-76 0 0,0 0-47 0 0,0 0-71 0 0,5 0-192 0 0,43 7 5174 0 0,-54 4-737 0 0,-47 23-4783 0 0,-178 51-127 0 0,77-34 75 0 0,138-41-237 0 0,37-4-199 0 0,-10-4-278 0 0,329 35 856 0 0,-296-23-766 0 0,-44-12-45 0 0,0 0 0 0 0,0-1 0 0 0,0 1-1 0 0,0-1 1 0 0,0 1 0 0 0,0 0 0 0 0,-1-1 0 0 0,1 1 0 0 0,-1-1 0 0 0,1 1 0 0 0,-1-1 0 0 0,0 1-1 0 0,0-1 1 0 0,1 0 0 0 0,-1 1 0 0 0,0-1 0 0 0,0 0 0 0 0,0 1 0 0 0,-1-1 0 0 0,1 0-1 0 0,0 0 1 0 0,0 0 0 0 0,0 0 0 0 0,-1 0 0 0 0,1 0 0 0 0,-1-1 0 0 0,1 1 0 0 0,-1 0 0 0 0,0-1-22 0 0,-2 4 64 0 0,-203 150 266 0 0,78-46-279 0 0,124-102-47 0 0,0 0-1 0 0,1 0 1 0 0,1 1 0 0 0,-1 0-1 0 0,1 0 1 0 0,0 0-1 0 0,0 0 1 0 0,1 1 0 0 0,0-1-1 0 0,0 1 1 0 0,1-1-1 0 0,0 1 1 0 0,0-1 0 0 0,1 1-1 0 0,0 0 1 0 0,0-1-1 0 0,1 7-3 0 0,2-11 19 0 0,0 0 0 0 0,-1 1-1 0 0,1-1 1 0 0,0 0 0 0 0,0 0-1 0 0,1-1 1 0 0,-1 1 0 0 0,1-1-1 0 0,-1 0 1 0 0,1 1 0 0 0,0-2 0 0 0,0 1-1 0 0,0 0 1 0 0,0-1 0 0 0,0 0-1 0 0,0 1 1 0 0,0-2 0 0 0,0 1-1 0 0,0 0 1 0 0,1-1 0 0 0,-1 0-1 0 0,0 0 1 0 0,0 0 0 0 0,1-1-1 0 0,-1 1-18 0 0,196-29 902 0 0,49-28-306 0 0,-241 55-1494 0 0,-26 10-2378 0 0,10 0 674 0 0,0 0-4784 0 0,4-3-5283 0 0</inkml:trace>
  <inkml:trace contextRef="#ctx0" brushRef="#br0" timeOffset="30373.647">5858 2854 5073 0 0,'0'0'2561'0'0,"0"0"-984"0"0,0 0-260 0 0,0 0 310 0 0,0 0 301 0 0,0 0 31 0 0,0 0-309 0 0,0 0-467 0 0,0 0-346 0 0,0 0-174 0 0,0 0-42 0 0,0 0 30 0 0,0 0 16 0 0,7-2 1427 0 0,-16 62 276 0 0,1-78-4597 0 0,2 6-1392 0 0,3 3-4244 0 0,2 5-3918 0 0</inkml:trace>
  <inkml:trace contextRef="#ctx0" brushRef="#br0" timeOffset="31064.847">5937 2556 0 0 0,'0'0'1131'0'0,"0"0"593"0"0,0 0 214 0 0,0 0 192 0 0,0 0 113 0 0,0 0-139 0 0,0 0-305 0 0,0 0-390 0 0,0 0-357 0 0,0 0-229 0 0,0 0-62 0 0,0 0-49 0 0,0 0-50 0 0,-4 0-34 0 0,-5 0-318 0 0,-4 1 1161 0 0,10-2 3842 0 0,-32 23-3430 0 0,49-41-2066 0 0,-6 5-5088 0 0,-4 8-3877 0 0,-3 4-3295 0 0</inkml:trace>
  <inkml:trace contextRef="#ctx0" brushRef="#br0" timeOffset="32245.015">6291 1911 408 0 0,'0'0'2375'0'0,"0"0"-306"0"0,0 0 32 0 0,0 0 192 0 0,0 0 61 0 0,0 0-155 0 0,0 0-351 0 0,0 0-450 0 0,0 0-350 0 0,0 0-274 0 0,0 0-196 0 0,0 0-93 0 0,1-7-17 0 0,-1 4-382 0 0,0 0 1 0 0,0 0-1 0 0,0 0 1 0 0,1 0-1 0 0,-1 0 1 0 0,1 1-1 0 0,0-1 1 0 0,0 0-1 0 0,0 1 1 0 0,0-1-1 0 0,0 1 1 0 0,1-1-1 0 0,-1 1 1 0 0,1-1-1 0 0,0 1 1 0 0,0 0-1 0 0,-1 0 1 0 0,1 0-1 0 0,1 0 1 0 0,-1 0-1 0 0,0 0 1 0 0,0 0-1 0 0,1 1 1 0 0,-1-1-1 0 0,1 1 1 0 0,-1 0-1 0 0,1 0 1 0 0,0 0-1 0 0,-1 0 1 0 0,2 0-87 0 0,1-1 97 0 0,0 0 0 0 0,-1 1 0 0 0,1-1 0 0 0,0 1 0 0 0,0 1 0 0 0,0-1 0 0 0,0 1 0 0 0,0-1 0 0 0,0 1 0 0 0,0 1 0 0 0,0-1 0 0 0,0 1 1 0 0,0 0-1 0 0,0 0 0 0 0,0 0 0 0 0,0 1 0 0 0,0 0 0 0 0,-1-1 0 0 0,1 2 0 0 0,-1-1 0 0 0,1 1 0 0 0,-1-1 0 0 0,0 1 0 0 0,0 0 0 0 0,0 1 0 0 0,0-1-97 0 0,9 15 68 0 0,0 1-1 0 0,-1 0 1 0 0,-1 0-1 0 0,-1 1 1 0 0,0 1-1 0 0,-2-1 1 0 0,0 2-1 0 0,-2-1 1 0 0,0 1 0 0 0,-2 0-1 0 0,0 0 1 0 0,-1 0-1 0 0,-1 1 1 0 0,-1-1-1 0 0,-2 1 1 0 0,0-1-1 0 0,-3 17-67 0 0,-16 90 184 0 0,19-130-164 0 0,1 1 0 0 0,0 0-1 0 0,0-1 1 0 0,0 1-1 0 0,-1 0 1 0 0,1 0 0 0 0,0-1-1 0 0,-1 1 1 0 0,1 0-1 0 0,0-1 1 0 0,0 1-1 0 0,-1 0 1 0 0,1 0 0 0 0,-1 0-1 0 0,1-1 1 0 0,0 1-1 0 0,-1 0 1 0 0,1 0 0 0 0,0 0-1 0 0,-1 0 1 0 0,1 0-1 0 0,-1 0 1 0 0,1 0 0 0 0,0 0-1 0 0,-1 0 1 0 0,1 0-1 0 0,-1 0 1 0 0,1 0 0 0 0,0 0-1 0 0,-1 0 1 0 0,1 0-1 0 0,0 0 1 0 0,-1 0 0 0 0,1 0-1 0 0,-1 0 1 0 0,1 1-1 0 0,0-1 1 0 0,-1 0-1 0 0,1 0 1 0 0,0 0 0 0 0,-1 1-1 0 0,1-1 1 0 0,0 0-20 0 0,-5-45 74 0 0,8 18-69 0 0,1-1 0 0 0,1 1 0 0 0,2 1 0 0 0,0-1 0 0 0,2 1 0 0 0,1 1 0 0 0,1-1 0 0 0,1 2 0 0 0,1 0 0 0 0,2 0 0 0 0,0 1 0 0 0,1 1 0 0 0,19-19-5 0 0,-26 30-2 0 0,0 0 1 0 0,1 1-1 0 0,1 0 0 0 0,0 1 1 0 0,0 0-1 0 0,0 1 1 0 0,1 0-1 0 0,1 1 0 0 0,-1 0 1 0 0,1 1-1 0 0,0 1 1 0 0,1 0-1 0 0,-1 0 0 0 0,3 1 2 0 0,-14 4 1 0 0,0 0 0 0 0,0 0-1 0 0,0 0 1 0 0,0 0 0 0 0,0 0-1 0 0,1 1 1 0 0,-1-1 0 0 0,0 1-1 0 0,0-1 1 0 0,0 1 0 0 0,0 0-1 0 0,0 0 1 0 0,0 0 0 0 0,-1 0-1 0 0,1 0 1 0 0,0 0 0 0 0,0 0 0 0 0,-1 1-1 0 0,1-1 1 0 0,0 1 0 0 0,-1-1-1 0 0,0 1 1 0 0,1 0 0 0 0,-1-1-1 0 0,0 1 1 0 0,0 0 0 0 0,0 0-1 0 0,0 0 1 0 0,0 0 0 0 0,0 0-1 0 0,-1 0 1 0 0,1 0 0 0 0,0 0-1 0 0,-1 0 1 0 0,0 0 0 0 0,0 0-1 0 0,1 0 1 0 0,-1 2-1 0 0,0 90 87 0 0,-1-92-82 0 0,-53 292 44 0 0,77-298-42 0 0,86-95 83 0 0,133-165-68 0 0,-189 220 3 0 0,-49 73 39 0 0,-35 244 440 0 0,30-270-503 0 0,1 0 0 0 0,0 0 0 0 0,0 0 0 0 0,1 0 0 0 0,-1 0 0 0 0,0 0 0 0 0,1 0 0 0 0,0 0-1 0 0,0 0 1 0 0,0 0 0 0 0,0 0 0 0 0,0 0 0 0 0,1 0 0 0 0,-1-1 0 0 0,1 1 0 0 0,0 0 0 0 0,0-1 0 0 0,0 0 0 0 0,0 1-1 0 0,10 3-5261 0 0,2-4-5563 0 0,-13-2-1283 0 0</inkml:trace>
  <inkml:trace contextRef="#ctx0" brushRef="#br0" timeOffset="32556.568">7611 2305 11658 0 0,'0'0'2841'0'0,"0"0"-768"0"0,0 0-329 0 0,0 0-126 0 0,0 0-178 0 0,0 0-221 0 0,0 0-224 0 0,0 0-228 0 0,0 0-171 0 0,0 0-131 0 0,0 0-93 0 0,0 0-97 0 0,0 0-82 0 0,-8 18-45 0 0,-23 55-45 0 0,24-13 84 0 0,12-45-1934 0 0,-2-16-3417 0 0,-1-5-4778 0 0,-1 2 101 0 0</inkml:trace>
  <inkml:trace contextRef="#ctx0" brushRef="#br0" timeOffset="32966.462">7646 1981 11803 0 0,'0'0'1719'0'0,"0"0"-214"0"0,0 0 20 0 0,0 0 51 0 0,0 0-90 0 0,0 0-281 0 0,0 0-290 0 0,0 0-234 0 0,0 0-170 0 0,0 0-96 0 0,0 0-46 0 0,0 0-3 0 0,-6 0-3 0 0,-16 0 1 0 0,16 0 992 0 0,6 0-1321 0 0,0 0 15 0 0,0 0 4 0 0,0 0 15 0 0,0 0 11 0 0,0 0 12 0 0,0 0 23 0 0,0 0 6 0 0,-20 1 174 0 0,12 4-902 0 0,33-11-399 0 0,-7 1-1734 0 0,-6 2-3712 0 0,-5 0-5484 0 0</inkml:trace>
  <inkml:trace contextRef="#ctx0" brushRef="#br0" timeOffset="33398.502">8157 1764 12531 0 0,'0'0'2071'0'0,"0"0"-247"0"0,0 0-9 0 0,0 0-33 0 0,0 0-214 0 0,0 0-337 0 0,0 0-315 0 0,0 0-222 0 0,0 0-166 0 0,0 0-92 0 0,0 0-54 0 0,0 0-28 0 0,-7 4-6 0 0,1-1-215 0 0,-1 1 1 0 0,1 0-1 0 0,-1 0 0 0 0,1 1 0 0 0,1 0 0 0 0,-1 0 0 0 0,1 0 0 0 0,0 0 1 0 0,0 1-1 0 0,0 0 0 0 0,1 0 0 0 0,-3 6-133 0 0,-7 15 170 0 0,2 1 1 0 0,1 0-1 0 0,1 1 0 0 0,2 0 0 0 0,1 0 1 0 0,1 1-1 0 0,1 0 0 0 0,2 0 0 0 0,0 26-170 0 0,2-36 23 0 0,1 0 0 0 0,1-1-1 0 0,0 0 1 0 0,1 1 0 0 0,2-1-1 0 0,0 0 1 0 0,1 0 0 0 0,0 0-1 0 0,9 17-22 0 0,-10-27 17 0 0,0 1-1 0 0,0-1 1 0 0,1 0-1 0 0,0 0 0 0 0,1-1 1 0 0,0 0-1 0 0,1 0 1 0 0,-1 0-1 0 0,2 0 0 0 0,-1-1 1 0 0,1-1-1 0 0,0 1 1 0 0,0-1-1 0 0,0 0 0 0 0,1-1 1 0 0,0 0-1 0 0,9 3-16 0 0,-17-7-10 0 0,1-1-1 0 0,0 0 1 0 0,0 1-1 0 0,-1-1 1 0 0,1 0-1 0 0,0 0 1 0 0,0 0 0 0 0,-1 0-1 0 0,1 0 1 0 0,0 0-1 0 0,0-1 1 0 0,-1 1-1 0 0,1 0 1 0 0,0-1-1 0 0,0 0 1 0 0,-1 1 0 0 0,1-1-1 0 0,-1 0 1 0 0,1 0-1 0 0,0 0 1 0 0,-1 0-1 0 0,0 0 1 0 0,1 0-1 0 0,-1 0 1 0 0,0 0 0 0 0,1-1 10 0 0,4-12-2888 0 0,-4-3-4135 0 0,-2 13-5638 0 0</inkml:trace>
  <inkml:trace contextRef="#ctx0" brushRef="#br0" timeOffset="34245.251">8406 2191 7042 0 0,'0'0'2407'0'0,"0"0"-870"0"0,0 0-322 0 0,0 0 60 0 0,0 0 150 0 0,0 0-5 0 0,0 0-233 0 0,0 0-335 0 0,0 0-208 0 0,0 0-34 0 0,0 0 14 0 0,0 0 29 0 0,0 0-42 0 0,3 9-80 0 0,12 82 1056 0 0,-27 52-276 0 0,4-96-1203 0 0,6-29 402 0 0,8-24 1714 0 0,143-292-635 0 0,-60 100-1173 0 0,-64 146-244 0 0,-1 71-141 0 0,45 113 44 0 0,-54-110-1085 0 0,-12-18 281 0 0,-1-2-2310 0 0,1-1-5754 0 0,-3-1-3987 0 0</inkml:trace>
  <inkml:trace contextRef="#ctx0" brushRef="#br0" timeOffset="36209.496">8892 2493 1192 0 0,'0'0'2716'0'0,"0"0"-629"0"0,0 0-386 0 0,0 0-14 0 0,0 0 98 0 0,0 0-1 0 0,0 0-245 0 0,0 0-420 0 0,0 0-348 0 0,0 0-228 0 0,0 0-97 0 0,0 0 13 0 0,0 0 17 0 0,3 19 1734 0 0,-26 54-178 0 0,13-11-1377 0 0,12-64-7850 0 0,-2-2 819 0 0,0 0-3255 0 0</inkml:trace>
  <inkml:trace contextRef="#ctx0" brushRef="#br0" timeOffset="36609.505">9010 2213 5353 0 0,'0'0'2651'0'0,"0"0"-730"0"0,0 0-312 0 0,0 0 18 0 0,0 0 28 0 0,0 0-89 0 0,0 0-286 0 0,0 0-345 0 0,0 0-269 0 0,0 0-141 0 0,0 0-57 0 0,0 0-29 0 0,-3 5-36 0 0,-21 35 921 0 0,23-40-1273 0 0,1 0-25 0 0,0 0-14 0 0,0 0-22 0 0,0 0-5 0 0,0 0 4 0 0,0 0-3 0 0,0 0 2 0 0,0 0 18 0 0,0 0 21 0 0,6-11 1739 0 0,-17 17-1718 0 0,-4 2 63 0 0,15-11-4084 0 0,4 0-457 0 0,-1 1-1772 0 0,-1-1-3600 0 0</inkml:trace>
  <inkml:trace contextRef="#ctx0" brushRef="#br0" timeOffset="37397.098">8443 1845 0 0 0,'0'0'1172'0'0,"0"0"198"0"0,0 0 138 0 0,0 0 49 0 0,0 0-38 0 0,0 0-38 0 0,0 0-54 0 0,0 0-47 0 0,0 0-31 0 0,-10-2-49 0 0,-28-6-70 0 0,26 4 7006 0 0,16 1-5368 0 0,25 1-3678 0 0,-20 2 1790 0 0,184-18 498 0 0,-12 15-1148 0 0,-180 3-326 0 0,-1 0-5 0 0,0 0 14 0 0,0 0 11 0 0,0 0 10 0 0,0 0 10 0 0,0 0-2 0 0,0 0 6 0 0,0 0 6 0 0,0 0-6 0 0,0 0-7 0 0,0 0-4 0 0,0 0-6 0 0,0 0 12 0 0,0 0 0 0 0,0 0 5 0 0,0 0 5 0 0,0 0-1 0 0,0 0 9 0 0,0 0 7 0 0,0 0 18 0 0,0 0 8 0 0,0 0 2 0 0,-21-18 172 0 0,-76-45-185 0 0,11-25-716 0 0,83 86-150 0 0,-1-4-2085 0 0,7 2-8266 0 0,0 1-1413 0 0</inkml:trace>
  <inkml:trace contextRef="#ctx0" brushRef="#br0" timeOffset="37871.824">9302 2210 8402 0 0,'0'0'1652'0'0,"0"0"-437"0"0,0 0 31 0 0,0 0 215 0 0,0 0 138 0 0,0 0-120 0 0,0 0-337 0 0,0 0-237 0 0,0 0-66 0 0,0 0 0 0 0,0 0 8 0 0,0 0-90 0 0,9 1-111 0 0,157 12 3163 0 0,-118-12-3642 0 0,-28-2-4527 0 0,-18 1-2012 0 0,0-3-5908 0 0</inkml:trace>
  <inkml:trace contextRef="#ctx0" brushRef="#br0" timeOffset="41075.604">9844 2107 0 0 0,'0'0'1720'0'0,"0"0"-165"0"0,0 0-41 0 0,0 0 117 0 0,0 0 211 0 0,0 0 84 0 0,0 0-209 0 0,0 0-406 0 0,0 0-423 0 0,0 0-301 0 0,0 0-155 0 0,0 0-60 0 0,0 0-29 0 0,-2-10 1970 0 0,3 133 1509 0 0,0 2-3249 0 0,8 67 2125 0 0,-10-216-2587 0 0,2 1 1 0 0,1-1-1 0 0,1 1 0 0 0,1 0 0 0 0,0 0 1 0 0,2 0-1 0 0,4-8-111 0 0,75-163 81 0 0,-20 71-23 0 0,-65 121-60 0 0,1 1 1 0 0,-1-1-1 0 0,0 1 1 0 0,1 0-1 0 0,-1-1 1 0 0,1 1-1 0 0,-1 0 1 0 0,1-1-1 0 0,0 1 1 0 0,-1 0-1 0 0,1 0 1 0 0,0-1-1 0 0,0 1 1 0 0,0 0-1 0 0,0 0 1 0 0,0 0-1 0 0,0 0 1 0 0,0 0-1 0 0,0 1 1 0 0,1-1-1 0 0,-1 0 1 0 0,0 0-1 0 0,0 1 1 0 0,1-1 0 0 0,-1 1-1 0 0,0-1 1 0 0,1 1-1 0 0,-1 0 1 0 0,1-1-1 0 0,-1 1 1 0 0,1 0-1 0 0,-1 0 1 0 0,0 0-1 0 0,1 0 1 0 0,-1 0-1 0 0,1 0 1 0 0,-1 0-1 0 0,1 1 1 0 0,-1-1-1 0 0,0 1 1 0 0,1-1-1 0 0,-1 1 1 0 0,0-1-1 0 0,1 1 1 0 0,0 0 1 0 0,81 145 293 0 0,-65-108-2182 0 0,-28-36-2504 0 0,2-1-5120 0 0,6-1-1080 0 0</inkml:trace>
  <inkml:trace contextRef="#ctx0" brushRef="#br0" timeOffset="41711.34">9674 1849 5329 0 0,'0'0'1870'0'0,"0"0"-159"0"0,0 0 155 0 0,0 0 159 0 0,0 0-15 0 0,0 0-251 0 0,0 0-460 0 0,0 0-377 0 0,0 0-218 0 0,0 0-59 0 0,0 0-5 0 0,0 0-2 0 0,0 0-27 0 0,6-4-77 0 0,69-26 1200 0 0,87 17 536 0 0,15 31-1741 0 0,-62-4-426 0 0,-99-10 1 0 0,-62-37 1288 0 0,28 24-1705 0 0,0-1-1 0 0,0-1 0 0 0,1 0 1 0 0,1-1-1 0 0,0-1 0 0 0,0-1 0 0 0,1 0 1 0 0,-11-14 313 0 0,16 11-3326 0 0,5 5-6514 0 0,3 8-2444 0 0</inkml:trace>
  <inkml:trace contextRef="#ctx0" brushRef="#br0" timeOffset="42189.126">9643 1437 1784 0 0,'0'0'1955'0'0,"0"0"-890"0"0,0 0-280 0 0,0 0 383 0 0,0 0 453 0 0,0 0 211 0 0,0 0-22 0 0,0 0-266 0 0,0 0-250 0 0,0 0-111 0 0,0 0-142 0 0,0 0-131 0 0,10 1-54 0 0,71 12 2551 0 0,49 13 1525 0 0,155-26-3826 0 0,-259 9-1377 0 0,-31 0-6285 0 0,0-8-2446 0 0,4 2-3462 0 0</inkml:trace>
  <inkml:trace contextRef="#ctx0" brushRef="#br0" timeOffset="42928.811">10442 1584 0 0 0,'0'0'1083'0'0,"0"0"513"0"0,0 0 363 0 0,0 0 171 0 0,0 0 11 0 0,0 0-97 0 0,0 0-217 0 0,0 0-231 0 0,0 0-206 0 0,0 0-175 0 0,0 0-140 0 0,0 0-126 0 0,-3-6-130 0 0,-8-16-124 0 0,8 17-116 0 0,3 5-82 0 0,0 0-89 0 0,0 0-65 0 0,0 0-61 0 0,9 14 699 0 0,21 20-260 0 0,-2 2-1 0 0,-2 0 1 0 0,-1 2-1 0 0,-2 1 1 0 0,-2 0 0 0 0,16 41-721 0 0,-25-52 93 0 0,-1 1 1 0 0,-2 0-1 0 0,-1 1 1 0 0,-1-1-1 0 0,-2 1 1 0 0,-1 1-1 0 0,-1-1 1 0 0,-1 1-1 0 0,-2 15-93 0 0,-4-23 23 0 0,-1 0 0 0 0,-1 0-1 0 0,-1 0 1 0 0,0-1 0 0 0,-2 0 0 0 0,-1-1 0 0 0,0 0-1 0 0,-2-1 1 0 0,0 0 0 0 0,-2 0 0 0 0,0-1-1 0 0,-1-1 1 0 0,-6 5-23 0 0,1 0-251 0 0,0 0 0 0 0,-2-2 0 0 0,-1 0 0 0 0,-1-1-1 0 0,0-2 1 0 0,-26 15 251 0 0,21-19-1725 0 0,10-5-5997 0 0,15-6-1288 0 0</inkml:trace>
</inkml:ink>
</file>

<file path=ppt/ink/ink40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9:49.9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49 160 8578 0 0,'0'0'2015'0'0,"0"0"-431"0"0,0 0-115 0 0,0 0 106 0 0,0 0 49 0 0,0 0-88 0 0,0 0-210 0 0,0 0-242 0 0,0 0-212 0 0,0 0-144 0 0,0 0-119 0 0,0 0-81 0 0,-8-5-32 0 0,-24-12-5 0 0,24 13-47 0 0,43 0 1990 0 0,258 36-450 0 0,-121-20-1645 0 0,-172-31 159 0 0,-4 12-484 0 0,0-1-1 0 0,0 1 1 0 0,-1-1-1 0 0,0 1 1 0 0,0 1-1 0 0,-1-1 1 0 0,0 1-1 0 0,0 0 0 0 0,0 0 1 0 0,-1 1-1 0 0,0 0 1 0 0,-7-4-14 0 0,-79-50 18 0 0,93 59-169 0 0,0 0-1 0 0,1 0 0 0 0,-1 0 0 0 0,0 0 0 0 0,1 0 1 0 0,-1 0-1 0 0,0 0 0 0 0,0 0 0 0 0,1-1 0 0 0,-1 1 1 0 0,0 0-1 0 0,0 0 0 0 0,1 0 0 0 0,-1-1 0 0 0,0 1 1 0 0,0 0-1 0 0,0 0 0 0 0,0 0 0 0 0,1-1 0 0 0,-1 1 1 0 0,0 0-1 0 0,0 0 0 0 0,0-1 0 0 0,0 1 0 0 0,0 0 1 0 0,0-1-1 0 0,0 1 0 0 0,1 0 0 0 0,-1 0 0 0 0,0-1 1 0 0,0 1-1 0 0,0 0 0 0 0,0-1 0 0 0,0 1 0 0 0,0 0 1 0 0,-1 0-1 0 0,1-1 0 0 0,0 1 152 0 0,8 1-494 0 0,9 4-3394 0 0,-6 0-1993 0 0,-1-1-6065 0 0</inkml:trace>
</inkml:ink>
</file>

<file path=ppt/ink/ink40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9:50.4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11843 0 0,'0'0'3863'0'0,"0"0"-1840"0"0,0 0-732 0 0,0 0-41 0 0,0 0-6 0 0,0 0-116 0 0,0 0-236 0 0,0 0-252 0 0,0 0-138 0 0,0 0-13 0 0,0 0 62 0 0,0 0 1 0 0,7 4-45 0 0,67 21 1016 0 0,-36-21-1202 0 0,0-3 0 0 0,1-1 0 0 0,-1-2 0 0 0,0-1 0 0 0,-1-2 0 0 0,11-4-321 0 0,30-5 80 0 0,-89 35-10696 0 0,5-17 3489 0 0,1 0-4786 0 0</inkml:trace>
</inkml:ink>
</file>

<file path=ppt/ink/ink40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9:50.6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19 15563 0 0,'0'0'1681'0'0,"0"0"-534"0"0,0 0-81 0 0,0 0 77 0 0,0 0 68 0 0,0 0-1 0 0,0 0-185 0 0,0 0-174 0 0,0 0-87 0 0,0 0-65 0 0,0 0-101 0 0,0 0-65 0 0,0 0-70 0 0,25 6-99 0 0,77 18-61 0 0,-21-24 140 0 0,61-30-126 0 0,-123 26-631 0 0,10-2-756 0 0,-11 1-4025 0 0,-14 2-2118 0 0,-2 3-5339 0 0</inkml:trace>
</inkml:ink>
</file>

<file path=ppt/ink/ink40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9:49.1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58 14523 0 0,'0'0'3074'0'0,"0"0"-1087"0"0,0 0-545 0 0,0 0-169 0 0,0 0-148 0 0,0 0-178 0 0,0 0-214 0 0,0 0-245 0 0,0 0-154 0 0,0 0 7 0 0,0 0 30 0 0,0 0 7 0 0,0 0-4 0 0,9 6-71 0 0,28 21-59 0 0,-31-22-180 0 0,-1 0 1 0 0,0 1 0 0 0,0 0 0 0 0,0 0 0 0 0,-1 0 0 0 0,0 1 0 0 0,-1-1-1 0 0,1 1 1 0 0,-1 0 0 0 0,0 0 0 0 0,-1 0 0 0 0,0 0 0 0 0,0 1 0 0 0,0-1-1 0 0,-1 0 1 0 0,0 8-65 0 0,1-5 27 0 0,19 241 156 0 0,-3-173-155 0 0,19-116 508 0 0,9-39-274 0 0,-3-2 0 0 0,28-76-262 0 0,-25 54-2 0 0,-11 2-527 0 0,-35 125-7673 0 0,-1-13 1824 0 0,0-5-5646 0 0</inkml:trace>
  <inkml:trace contextRef="#ctx0" brushRef="#br0" timeOffset="256.959">582 496 24573 0 0,'0'0'839'0'0,"0"0"-216"0"0,0 0-111 0 0,0 0 44 0 0,0 0 36 0 0,0 0-80 0 0,0 0-169 0 0,0 0-168 0 0,0 0-87 0 0,0 0-71 0 0,0 0 15 0 0,0 0-5 0 0,0 0-43 0 0,-8 29 17 0 0,-24 89-46 0 0,18-53-1311 0 0,15-53-1604 0 0,-1-11 558 0 0,0-1-2764 0 0,0 0-6522 0 0</inkml:trace>
</inkml:ink>
</file>

<file path=ppt/ink/ink40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9:47.7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0 269 5865 0 0,'0'0'2494'0'0,"0"0"-311"0"0,0 0-232 0 0,0 0-6 0 0,0 0-56 0 0,0 0-231 0 0,0 0-308 0 0,0 0-339 0 0,0 0-262 0 0,0 0-173 0 0,0 0-94 0 0,0 0-68 0 0,0 12 4046 0 0,46-5-3272 0 0,230-4-86 0 0,-276-3-1094 0 0,0 0 52 0 0,0 0 11 0 0,0 0 55 0 0,0 0-14 0 0,-84 5 312 0 0,-107 32-420 0 0,437-64-768 0 0,-234 33-2059 0 0,-9-1-6251 0 0,-2-5-3002 0 0</inkml:trace>
  <inkml:trace contextRef="#ctx0" brushRef="#br0" timeOffset="774.389">505 483 12419 0 0,'0'0'2048'0'0,"0"0"-440"0"0,0 0-162 0 0,0 0 138 0 0,0 0 55 0 0,0 0-182 0 0,0 0-309 0 0,0 0-341 0 0,0 0-196 0 0,0 0-35 0 0,0 0-20 0 0,0 0 11 0 0,0 0-22 0 0,6-10-59 0 0,99-149 1529 0 0,-66 114-1856 0 0,3 2 0 0 0,2 2 0 0 0,1 2 0 0 0,2 3 0 0 0,2 1 1 0 0,13-6-160 0 0,-31 23 46 0 0,-28 39-185 0 0,-24 273 290 0 0,38-257-177 0 0,-15-37 28 0 0,0 1 1 0 0,0-1-1 0 0,0 0 1 0 0,0-1-1 0 0,0 1 1 0 0,0 0-1 0 0,0-1 1 0 0,0 1-1 0 0,0-1 1 0 0,0 1-1 0 0,0-1 1 0 0,0 0-1 0 0,0 0 1 0 0,-1 0-1 0 0,1 0 1 0 0,0 0 0 0 0,-1 0-1 0 0,1-1 1 0 0,0 1-1 0 0,-1 0 1 0 0,0-1-1 0 0,1 1 1 0 0,-1-1-1 0 0,1-1-2 0 0,-1 2 5 0 0,165-156 220 0 0,-141 131-223 0 0,2 0-1 0 0,0 2 1 0 0,2 1-1 0 0,0 2 1 0 0,1 0-1 0 0,2 2 1 0 0,13-5-2 0 0,-30 20 3 0 0,-15 4-7 0 0,0 0-28 0 0,0 0-7 0 0,0 0-4 0 0,0 16-47 0 0,-33 141 204 0 0,27-8 1156 0 0,6-111-3840 0 0,0-9-2597 0 0,1 1-3678 0 0,-1-30-3199 0 0</inkml:trace>
  <inkml:trace contextRef="#ctx0" brushRef="#br0" timeOffset="1015.492">1701 328 20124 0 0,'0'0'1430'0'0,"0"0"-351"0"0,0 0-140 0 0,0 0 74 0 0,0 0 15 0 0,0 0-138 0 0,0 0-249 0 0,0 0-227 0 0,0 0-177 0 0,0 0-82 0 0,0 0-55 0 0,0 0-59 0 0,-16 25-21 0 0,-48 75-5 0 0,41-48-282 0 0,22-30-2088 0 0,2-15-7362 0 0,1-7-1805 0 0</inkml:trace>
</inkml:ink>
</file>

<file path=ppt/ink/ink40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9:58.2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361 359 6137 0 0,'0'0'2090'0'0,"0"0"-256"0"0,0 0-68 0 0,0 0 82 0 0,0 0 102 0 0,0 0-71 0 0,0 0-278 0 0,0 0-332 0 0,0 0-281 0 0,0 0-205 0 0,0 0-118 0 0,2-5-38 0 0,5-15-43 0 0,-5 15-54 0 0,-2 5-77 0 0,0 16 667 0 0,-30 197 1110 0 0,-19 66-1925 0 0,47-270 415 0 0,2-9-877 0 0,1 0-1 0 0,-1 0 0 0 0,0-1 1 0 0,1 1-1 0 0,-1 0 0 0 0,0 0 0 0 0,0 1 1 0 0,1-1-1 0 0,-1 0 0 0 0,0 0 1 0 0,0 0-1 0 0,1 0 0 0 0,-1 0 1 0 0,0 0-1 0 0,0 0 0 0 0,1 0 0 0 0,-1 0 1 0 0,0 1-1 0 0,0-1 0 0 0,1 0 1 0 0,-1 0-1 0 0,0 0 0 0 0,0 0 1 0 0,0 1-1 0 0,1-1 0 0 0,-1 0 0 0 0,0 0 1 0 0,0 0-1 0 0,0 1 0 0 0,0-1 1 0 0,1 0-1 0 0,-1 0 0 0 0,0 1 0 0 0,0-1 1 0 0,0 0-1 0 0,0 1 0 0 0,0-1 1 0 0,0 0-1 0 0,0 1 158 0 0,108-111-11997 0 0,-59 62 4296 0 0,-32 29 4170 0 0</inkml:trace>
  <inkml:trace contextRef="#ctx0" brushRef="#br0" timeOffset="250.908">779 300 7346 0 0,'0'0'2432'0'0,"0"0"-585"0"0,0 0-428 0 0,0 0-101 0 0,0 0-3 0 0,0 0 18 0 0,0 0-86 0 0,0 0-145 0 0,-19 32-138 0 0,-61 102-141 0 0,27-24 476 0 0,43-89-1069 0 0,1 1 1 0 0,1 0-1 0 0,1 0 0 0 0,1 0 1 0 0,1 1-1 0 0,0 0 0 0 0,2 0 1 0 0,0 23-231 0 0,4-41 45 0 0,1 0-1 0 0,-1-1 1 0 0,1 1 0 0 0,0 0 0 0 0,0-1 0 0 0,0 1 0 0 0,1-1-1 0 0,0 0 1 0 0,0 0 0 0 0,0 0 0 0 0,0 0 0 0 0,1 0-1 0 0,-1-1 1 0 0,1 0 0 0 0,0 0 0 0 0,0 0 0 0 0,0 0-1 0 0,0 0 1 0 0,1-1 0 0 0,-1 0 0 0 0,1 1 0 0 0,-1-2-1 0 0,1 1 1 0 0,0-1 0 0 0,0 1 0 0 0,0-1 0 0 0,0-1 0 0 0,0 1-1 0 0,0-1 1 0 0,0 0 0 0 0,0 0 0 0 0,0 0 0 0 0,0 0-1 0 0,0-1 1 0 0,0 0 0 0 0,-1 0 0 0 0,1-1 0 0 0,0 1-1 0 0,0-1 1 0 0,-1 0 0 0 0,1 0 0 0 0,-1-1 0 0 0,0 1-1 0 0,1-1 1 0 0,0-1-45 0 0,7-3 62 0 0,0-1 0 0 0,0-1 0 0 0,-1 0 0 0 0,0-1 0 0 0,-1 0 0 0 0,0 0 0 0 0,0-1 0 0 0,-1-1 0 0 0,-1 0 0 0 0,0 0 0 0 0,0 0 0 0 0,-1-1 0 0 0,-1 0 0 0 0,0 0 0 0 0,-1-1 1 0 0,0 0-1 0 0,-1 0 0 0 0,-1 0 0 0 0,0 0 0 0 0,-1 0 0 0 0,-1-1 0 0 0,0 1 0 0 0,0-1 0 0 0,-2 1 0 0 0,0-1 0 0 0,-2-8-62 0 0,1 15-29 0 0,0 0-1 0 0,0 1 1 0 0,-1-1 0 0 0,0 1 0 0 0,-1-1 0 0 0,0 1 0 0 0,0 0 0 0 0,0 0 0 0 0,-1 1 0 0 0,0-1 0 0 0,-1 1 0 0 0,1 0-1 0 0,-1 1 1 0 0,0-1 0 0 0,0 1 0 0 0,-7-4 29 0 0,9 7-174 0 0,0 0 0 0 0,0-1 0 0 0,0 2-1 0 0,0-1 1 0 0,-1 0 0 0 0,1 1 0 0 0,-1 0-1 0 0,1 0 1 0 0,-1 0 0 0 0,1 1 0 0 0,-1-1 0 0 0,0 1-1 0 0,1 0 1 0 0,-1 0 0 0 0,1 1 0 0 0,-1-1 0 0 0,0 1-1 0 0,1 0 1 0 0,-4 2 174 0 0,-24 18-3166 0 0,15 0-4167 0 0,9-9-4093 0 0</inkml:trace>
  <inkml:trace contextRef="#ctx0" brushRef="#br0" timeOffset="7093.396">226 57 0 0 0,'0'0'860'0'0,"0"0"274"0"0,0 0 74 0 0,0 0 0 0 0,0 0-21 0 0,0 0 25 0 0,0 0 70 0 0,0 0 20 0 0,0 0-13 0 0,8-9-54 0 0,22-28-116 0 0,-26 26 7721 0 0,-17 16-7264 0 0,-17 14-2194 0 0,7 5 826 0 0,1 1 0 0 0,1 0 0 0 0,1 2-1 0 0,2 0 1 0 0,0 2 0 0 0,2 0 0 0 0,1 0-1 0 0,2 2 1 0 0,1 0 0 0 0,1 0 0 0 0,2 1-1 0 0,1 0 1 0 0,1 0 0 0 0,2 1 0 0 0,1 0-1 0 0,2 0 1 0 0,1 0 0 0 0,2 0 0 0 0,3 19-208 0 0,-1-19 159 0 0,3-1 0 0 0,1 0 0 0 0,1-1 0 0 0,1 1 0 0 0,2-2 0 0 0,1 1 0 0 0,2-2 1 0 0,0 0-1 0 0,2 0 0 0 0,12 13-159 0 0,77 73 527 0 0,-98-109-440 0 0,1 1-2963 0 0,-10-6-2064 0 0,-2 0-3362 0 0,2-1-3839 0 0</inkml:trace>
</inkml:ink>
</file>

<file path=ppt/ink/ink40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9:59.1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63 7466 0 0,'0'0'2108'0'0,"0"0"-174"0"0,0 0-136 0 0,0 0 57 0 0,0 0-34 0 0,0 0-230 0 0,0 0-281 0 0,0 0-274 0 0,0 0-182 0 0,0 0-102 0 0,0 0-48 0 0,0 0-24 0 0,0 0-73 0 0,-2-7 765 0 0,30 298 1398 0 0,-39-81-2623 0 0,-3-104-214 0 0,17-123-4535 0 0,7-28 1748 0 0,97-120-15581 0 0,-95 146 15588 0 0</inkml:trace>
  <inkml:trace contextRef="#ctx0" brushRef="#br0" timeOffset="316.222">323 210 2649 0 0,'0'0'3319'0'0,"0"0"-401"0"0,0 0-338 0 0,0 0-394 0 0,0 0-372 0 0,0 0-312 0 0,0 0-281 0 0,0 0-161 0 0,0 0-121 0 0,0 0-143 0 0,0 0-154 0 0,0 0-117 0 0,-27 19-75 0 0,-85 58-35 0 0,-10 7 1622 0 0,122-84-2024 0 0,1 0 0 0 0,-1 0-1 0 0,1 0 1 0 0,-1 0 0 0 0,1 0-1 0 0,-1 0 1 0 0,1 0 0 0 0,-1 0 0 0 0,1 0-1 0 0,-1 1 1 0 0,1-1 0 0 0,-1 0-1 0 0,1 0 1 0 0,-1 0 0 0 0,1 1-1 0 0,-1-1 1 0 0,1 0 0 0 0,-1 0-1 0 0,0 1 1 0 0,1-1 0 0 0,-1 0 0 0 0,1 1-1 0 0,-1-1 1 0 0,0 1 0 0 0,1-1-1 0 0,-1 0 1 0 0,0 1 0 0 0,0-1-1 0 0,1 1 1 0 0,-1-1 0 0 0,0 1-1 0 0,0-1 1 0 0,0 1 0 0 0,0-1-1 0 0,1 1 1 0 0,-1-1 0 0 0,0 1 0 0 0,0-1-1 0 0,0 1 1 0 0,0-1 0 0 0,0 1-1 0 0,0-1 1 0 0,0 1 0 0 0,0-1-1 0 0,-1 1 1 0 0,1-1 0 0 0,0 1-1 0 0,0-1 1 0 0,0 1 0 0 0,0-1-1 0 0,-1 1 1 0 0,1-1 0 0 0,0 0 0 0 0,-1 1-1 0 0,1-1 1 0 0,0 1 0 0 0,-1-1-1 0 0,1 0 1 0 0,0 1 0 0 0,-1-1-1 0 0,1 0 1 0 0,0 1 0 0 0,-1-1-1 0 0,1 0 1 0 0,-1 0 0 0 0,1 1 0 0 0,-1-1-1 0 0,1 0-12 0 0,7 3 92 0 0,1 0 1 0 0,-1 0-1 0 0,0 0 0 0 0,0 1 0 0 0,0 0 0 0 0,0 1 0 0 0,-1 0 1 0 0,0 0-1 0 0,0 0 0 0 0,0 1 0 0 0,0-1 0 0 0,-1 1 1 0 0,0 1-1 0 0,0-1 0 0 0,-1 1 0 0 0,0 0 0 0 0,0 0-92 0 0,28 49 268 0 0,-1-53-5990 0 0,-9-13-2164 0 0,-14 6 2205 0 0,-1 1-2781 0 0</inkml:trace>
  <inkml:trace contextRef="#ctx0" brushRef="#br0" timeOffset="928.358">578 420 8690 0 0,'0'0'2486'0'0,"0"0"-244"0"0,0 0-109 0 0,0 0-108 0 0,0 0-280 0 0,0 0-350 0 0,0 0-356 0 0,0 0-252 0 0,0 0-147 0 0,0 0-84 0 0,0 0-45 0 0,0 0-81 0 0,0 0-26 0 0,-8 4-51 0 0,-80 59 734 0 0,51-2-827 0 0,36-59-258 0 0,0 0 1 0 0,0 0 0 0 0,1 0 0 0 0,-1 0 0 0 0,0 0 0 0 0,1 0 0 0 0,-1 0 0 0 0,1 0 0 0 0,0 0 0 0 0,-1 0-1 0 0,1 1 1 0 0,0-1 0 0 0,0 0 0 0 0,1 0 0 0 0,-1 0 0 0 0,0 0 0 0 0,1 0 0 0 0,-1 0 0 0 0,1 0 0 0 0,0 0-1 0 0,-1 0 1 0 0,1 0 0 0 0,0 0 0 0 0,0 0 0 0 0,1 0 0 0 0,-1-1 0 0 0,0 1 0 0 0,0 0 0 0 0,1-1 0 0 0,-1 1-1 0 0,2 0-2 0 0,3 0 65 0 0,-1 0 0 0 0,1-1-1 0 0,0 1 1 0 0,-1-1-1 0 0,1-1 1 0 0,0 1-1 0 0,0-1 1 0 0,0 0-1 0 0,0 0 1 0 0,-1-1 0 0 0,1 0-1 0 0,0 0 1 0 0,0 0-1 0 0,-1-1 1 0 0,1 0-1 0 0,-1 0 1 0 0,1 0-1 0 0,-1 0 1 0 0,0-1 0 0 0,0 0-1 0 0,0 0 1 0 0,1-1-65 0 0,151-121 657 0 0,-116 107-505 0 0,-32 77-105 0 0,-6 95 8 0 0,-8 0-1 0 0,-8 24-54 0 0,13-164-1 0 0,-1 0 1 0 0,-1 1-1 0 0,0-1 0 0 0,-1 0 0 0 0,0 0 0 0 0,-1 0 0 0 0,-1 0 0 0 0,0-1 0 0 0,-1 0 1 0 0,0 0-1 0 0,-1 0 0 0 0,0-1 0 0 0,-1 0 0 0 0,-1 0 0 0 0,0-1 0 0 0,0 0 0 0 0,-1-1 1 0 0,-1 0-1 0 0,0 0 0 0 0,0-1 0 0 0,0-1 0 0 0,-1 0 0 0 0,-1 0 1 0 0,11-7 2 0 0,0 0-1 0 0,0 0 1 0 0,1 0-1 0 0,-1 0 1 0 0,0-1-1 0 0,0 1 0 0 0,0-1 1 0 0,0 1-1 0 0,0-1 1 0 0,0 0-1 0 0,0 0 1 0 0,0 0-1 0 0,0 0 1 0 0,0 0-1 0 0,0 0 1 0 0,0 0-1 0 0,0-1 1 0 0,1 1-1 0 0,-1-1 1 0 0,0 1-1 0 0,0-1 0 0 0,0 0 1 0 0,0 0-1 0 0,1 0 1 0 0,-1 0-1 0 0,0 0 1 0 0,1 0-1 0 0,-1 0 1 0 0,1 0-1 0 0,-1-1 1 0 0,1 1-1 0 0,-1-1 1 0 0,1 1-1 0 0,0-1 0 0 0,0 1 1 0 0,0-1-1 0 0,0 0 1 0 0,0 0-1 0 0,0 1 1 0 0,1-1-1 0 0,-1-1-1 0 0,0-12 3 0 0,0 1-1 0 0,1 0 1 0 0,1 0-1 0 0,1 0 1 0 0,0 0-1 0 0,1 0 0 0 0,0 0 1 0 0,1 0-1 0 0,0 1 1 0 0,2-1-1 0 0,-1 1 1 0 0,1 1-1 0 0,1-1 1 0 0,1 1-1 0 0,-1 0 1 0 0,2 1-1 0 0,0 0 0 0 0,0 0 1 0 0,6-5-3 0 0,4-7-12 0 0,0 2 0 0 0,1 0 0 0 0,1 1 1 0 0,1 0-1 0 0,1 2 0 0 0,0 1 0 0 0,1 1 0 0 0,17-8 12 0 0,18 9-1824 0 0,-47 15-2803 0 0,2 0-4034 0 0,-12 0-3717 0 0</inkml:trace>
  <inkml:trace contextRef="#ctx0" brushRef="#br0" timeOffset="5424.226">801 48 2320 0 0,'0'0'1881'0'0,"0"0"-249"0"0,0 0-5 0 0,0 0 139 0 0,0 0 134 0 0,0 0 34 0 0,0 0-203 0 0,0 0-329 0 0,0 0-309 0 0,0 0-248 0 0,0 0-140 0 0,2-5-130 0 0,7-17-104 0 0,25 6 1849 0 0,-30 15-2221 0 0,1 0 1 0 0,0 0-1 0 0,-1 0 1 0 0,1 1-1 0 0,-1-1 1 0 0,1 1-1 0 0,-1 1 0 0 0,1-1 1 0 0,0 1-1 0 0,-1-1 1 0 0,1 1-1 0 0,-1 0 1 0 0,1 1-1 0 0,-1-1 0 0 0,0 1 1 0 0,0 0-1 0 0,1 0 1 0 0,-1 0-1 0 0,-1 1 0 0 0,4 2-98 0 0,11 13 106 0 0,-2 0 0 0 0,-1 1 0 0 0,0 1 0 0 0,-2 1 0 0 0,0 0 0 0 0,-1 0 0 0 0,-1 1 0 0 0,-1 1 0 0 0,-1 0 0 0 0,-1 0 0 0 0,-1 1 0 0 0,-1 0 0 0 0,-2 0 0 0 0,0 0 0 0 0,-1 1 0 0 0,-1-1 1 0 0,-2 1-1 0 0,0 0-107 0 0,2 8-9 0 0,-2 0 1 0 0,0 0 0 0 0,-3 0 0 0 0,0 0-1 0 0,-2 0 1 0 0,-2 0 0 0 0,-1-1-1 0 0,-1 0 1 0 0,-2-1 0 0 0,-13 28 8 0 0,-62 57-1821 0 0,8-58-2670 0 0,61-47 2676 0 0,-11 5-2517 0 0,7-7-2303 0 0,6-5-306 0 0</inkml:trace>
</inkml:ink>
</file>

<file path=ppt/ink/ink40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0:08.8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71 32 1192 0 0,'0'0'1505'0'0,"0"0"16"0"0,0 0 82 0 0,0 0 95 0 0,0 0 125 0 0,0 0 1 0 0,0 0-75 0 0,0 0-153 0 0,0 0-232 0 0,0 0-203 0 0,0 0-185 0 0,-1-6-151 0 0,1-2-1231 0 0,-2-9 2940 0 0,1 34-195 0 0,2 68-1386 0 0,-5 1 1 0 0,-3-1-1 0 0,-12 49-953 0 0,-17 76 136 0 0,35-130-340 0 0,1-80 153 0 0,0 1-1 0 0,0-1 0 0 0,0 1 1 0 0,0-1-1 0 0,0 1 0 0 0,0 0 1 0 0,0-1-1 0 0,0 1 1 0 0,0-1-1 0 0,0 1 0 0 0,0 0 1 0 0,0-1-1 0 0,1 1 0 0 0,-1-1 1 0 0,0 1-1 0 0,0-1 1 0 0,1 1-1 0 0,-1-1 0 0 0,0 1 1 0 0,1-1-1 0 0,-1 1 0 0 0,0-1 1 0 0,1 1-1 0 0,-1-1 1 0 0,1 0-1 0 0,-1 1 0 0 0,1-1 1 0 0,-1 0-1 0 0,1 1 0 0 0,-1-1 1 0 0,1 0-1 0 0,-1 1 0 0 0,1-1 1 0 0,-1 0-1 0 0,1 0 1 0 0,-1 0-1 0 0,1 0 0 0 0,0 0 1 0 0,-1 0-1 0 0,1 1 0 0 0,-1-1 1 0 0,1 0-1 0 0,-1-1 1 0 0,1 1-1 0 0,0 0 0 0 0,-1 0 1 0 0,1 0-1 0 0,-1 0 0 0 0,1 0 1 0 0,-1-1-1 0 0,1 1 1 0 0,0 0-1 0 0,-1 0 0 0 0,1-1 1 0 0,-1 1-1 0 0,1 0 0 0 0,-1-1 1 0 0,0 1-1 0 0,1 0 0 0 0,-1-1 1 0 0,1 1-1 0 0,-1-1 1 0 0,0 1-1 0 0,1-1 0 0 0,-1 1 1 0 0,0-1-1 0 0,1 1 0 0 0,-1-1 1 0 0,0 1-1 0 0,0-1 52 0 0,28-36-5984 0 0,-14 6-2815 0 0,-10 23 1100 0 0</inkml:trace>
  <inkml:trace contextRef="#ctx0" brushRef="#br0" timeOffset="345.049">360 110 6681 0 0,'0'0'2332'0'0,"0"0"-916"0"0,0 0-304 0 0,0 0 150 0 0,0 0 202 0 0,0 0 48 0 0,0 0-139 0 0,-20 33-278 0 0,-63 105-266 0 0,53-59 71 0 0,28-62-686 0 0,-1-9-163 0 0,0 0 0 0 0,1 0 1 0 0,0 0-1 0 0,0 0 1 0 0,0 0-1 0 0,1 1 1 0 0,1-1-1 0 0,-1 0 0 0 0,1 1 1 0 0,1-1-1 0 0,-1 0 1 0 0,2 1-1 0 0,-1-1 0 0 0,1 0 1 0 0,0 0-1 0 0,1 0 1 0 0,-1 0-1 0 0,2 0 0 0 0,-1-1 1 0 0,1 1-1 0 0,0-1 1 0 0,1 0-1 0 0,0 0 0 0 0,0-1 1 0 0,0 1-1 0 0,1-1 1 0 0,0 0-1 0 0,0-1 1 0 0,0 1-1 0 0,1-1 0 0 0,1 0-51 0 0,0-2 97 0 0,0-1 0 0 0,1 0 0 0 0,-1-1 0 0 0,1 0 0 0 0,-1 0 0 0 0,1 0 0 0 0,0-1 0 0 0,-1-1 0 0 0,1 0-1 0 0,-1 0 1 0 0,1 0 0 0 0,-1-1 0 0 0,1 0 0 0 0,-1-1 0 0 0,0 0 0 0 0,0 0 0 0 0,0-1 0 0 0,3-2-97 0 0,4-4 84 0 0,-1 0 1 0 0,0-1 0 0 0,-1-1 0 0 0,0 0-1 0 0,-1-1 1 0 0,-1-1 0 0 0,0 1-1 0 0,0-2 1 0 0,-2 0 0 0 0,0 0 0 0 0,0 0-1 0 0,-2-1 1 0 0,0 0 0 0 0,0-1-1 0 0,-2 0 1 0 0,0 0 0 0 0,-1 0 0 0 0,-1 0-1 0 0,0-1 1 0 0,-1 1 0 0 0,-1-1-1 0 0,-1 1 1 0 0,-1-4-85 0 0,1 17-37 0 0,-1 0 1 0 0,0 0-1 0 0,0-1 1 0 0,0 1-1 0 0,-1 1 0 0 0,1-1 1 0 0,-1 0-1 0 0,0 0 1 0 0,0 1-1 0 0,-1-1 0 0 0,1 1 1 0 0,-1-1-1 0 0,1 1 1 0 0,-1 0-1 0 0,0 0 0 0 0,0 0 1 0 0,0 1-1 0 0,-1-1 0 0 0,1 1 1 0 0,-1 0-1 0 0,1-1 1 0 0,-1 2-1 0 0,0-1 0 0 0,0 0 1 0 0,0 1-1 0 0,0 0 1 0 0,0 0-1 0 0,-3-1 37 0 0,-56-3-2943 0 0,4 16-4610 0 0,43-7-2809 0 0</inkml:trace>
  <inkml:trace contextRef="#ctx0" brushRef="#br0" timeOffset="1088.927">826 327 9650 0 0,'0'0'2741'0'0,"0"0"-833"0"0,0 0-376 0 0,0 0 6 0 0,0 0 8 0 0,0 0-147 0 0,0 0-272 0 0,0 0-261 0 0,0 0-199 0 0,0 0-133 0 0,0 0-73 0 0,0 0-65 0 0,0 0-48 0 0,14-31-25 0 0,46-93-8 0 0,-25 62 484 0 0,-5 36-37 0 0,-29 26-736 0 0,-1 0-45 0 0,0 0-4 0 0,27 82 210 0 0,-26-81-181 0 0,-1 0 0 0 0,0 0 0 0 0,1 0 1 0 0,0 0-1 0 0,-1 0 0 0 0,1 0 0 0 0,0 0 0 0 0,-1 0 0 0 0,1-1 0 0 0,0 1 0 0 0,0 0 0 0 0,0 0 0 0 0,0 0 0 0 0,0-1 1 0 0,0 1-1 0 0,0-1 0 0 0,0 1 0 0 0,0-1 0 0 0,0 1 0 0 0,0-1 0 0 0,0 1 0 0 0,0-1 0 0 0,0 0 0 0 0,0 0 1 0 0,0 1-1 0 0,1-1 0 0 0,-1 0 0 0 0,0 0 0 0 0,0 0 0 0 0,0 0 0 0 0,0 0 0 0 0,1-1 0 0 0,-1 1 0 0 0,0 0 1 0 0,0-1-1 0 0,0 1 0 0 0,0 0 0 0 0,0-1 0 0 0,0 1 0 0 0,0-1 0 0 0,0 0 0 0 0,1 0-6 0 0,151-134 451 0 0,-100 94-416 0 0,-51 44-30 0 0,0 1 1 0 0,0-1 0 0 0,0 0 0 0 0,0 1 0 0 0,0-1 0 0 0,-1 1 0 0 0,0 0-1 0 0,0-1 1 0 0,0 1 0 0 0,0 0 0 0 0,0 0 0 0 0,-1-1 0 0 0,1 1 0 0 0,-1 0-1 0 0,0 0 1 0 0,-1 0 0 0 0,1 0 0 0 0,-1 1-6 0 0,1-2-11 0 0,0 1 1 0 0,0 0-1 0 0,0-1 1 0 0,1 1-1 0 0,-1-1 1 0 0,1 1-1 0 0,0-1 1 0 0,0 0 0 0 0,0 1-1 0 0,0-1 1 0 0,1 0-1 0 0,-1 1 1 0 0,1-1-1 0 0,0 0 1 0 0,0 0-1 0 0,0-1 1 0 0,0 1-1 0 0,0 0 1 0 0,1-1-1 0 0,-1 1 1 0 0,1-1-1 0 0,0 0 1 0 0,1 1 10 0 0,15 11-2387 0 0,-16-7-1841 0 0,-2 1-4221 0 0,-1-4-2504 0 0</inkml:trace>
  <inkml:trace contextRef="#ctx0" brushRef="#br0" timeOffset="1338.406">802 404 10850 0 0,'0'0'2628'0'0,"0"0"-708"0"0,0 0-500 0 0,0 0-230 0 0,0 0-109 0 0,0 0-7 0 0,0 0-42 0 0,0 0-70 0 0,0 0-137 0 0,0 0-165 0 0,0 0-121 0 0,0 0-104 0 0,0 0-110 0 0,37-3-61 0 0,116-10-48 0 0,-4-15 205 0 0,34 10-1570 0 0,-144 18-3092 0 0,1 0-3796 0 0,-30 0-3234 0 0</inkml:trace>
  <inkml:trace contextRef="#ctx0" brushRef="#br0" timeOffset="1785.208">1177 511 11138 0 0,'0'0'1797'0'0,"0"0"-378"0"0,0 0-114 0 0,0 0 29 0 0,0 0-120 0 0,0 0-186 0 0,0 0-219 0 0,0 0-150 0 0,0 0-91 0 0,0 0-64 0 0,0 0-18 0 0,0 0-69 0 0,0 0-43 0 0,-24 9-24 0 0,-72 29-51 0 0,55-8 608 0 0,40-28-885 0 0,0-1 1 0 0,0 0 0 0 0,0 1-1 0 0,0-1 1 0 0,0 1-1 0 0,0-1 1 0 0,0 1-1 0 0,1-1 1 0 0,-1 1 0 0 0,0-1-1 0 0,1 1 1 0 0,0 0-1 0 0,-1 0 1 0 0,1-1-1 0 0,0 1 1 0 0,0 0 0 0 0,0-1-1 0 0,0 1 1 0 0,0 0-1 0 0,0-1 1 0 0,1 1-1 0 0,-1 0 1 0 0,0-1 0 0 0,1 1-1 0 0,0 0 1 0 0,-1-1-1 0 0,1 1 1 0 0,0-1-1 0 0,0 1 1 0 0,-1-1-1 0 0,1 1 1 0 0,1-1 0 0 0,-1 0-1 0 0,0 1 1 0 0,0-1-1 0 0,0 0 1 0 0,1 0-1 0 0,-1 0-22 0 0,193 47 847 0 0,-182-44-770 0 0,-10-4-59 0 0,0 0 0 0 0,0 0 0 0 0,0 0-1 0 0,-1 1 1 0 0,1-1 0 0 0,0 1-1 0 0,0 0 1 0 0,0-1 0 0 0,-1 1 0 0 0,1 0-1 0 0,0 0 1 0 0,-1 0 0 0 0,1 0 0 0 0,-1 0-1 0 0,1 1 1 0 0,-1-1 0 0 0,1 0 0 0 0,-1 1-1 0 0,0-1 1 0 0,0 1 0 0 0,0-1 0 0 0,0 1-1 0 0,0 0 1 0 0,0-1 0 0 0,0 1 0 0 0,0 0-1 0 0,-1 0 1 0 0,1 0 0 0 0,-1-1-1 0 0,1 1 1 0 0,-1 0 0 0 0,0 0 0 0 0,0 0-1 0 0,0 1-17 0 0,-3 2 41 0 0,0-1-1 0 0,0 1 0 0 0,-1-1 1 0 0,1 0-1 0 0,-1 0 1 0 0,0 0-1 0 0,-1 0 0 0 0,1-1 1 0 0,-1 0-1 0 0,1 0 0 0 0,-1 0 1 0 0,0 0-1 0 0,0-1 0 0 0,0 0 1 0 0,-1 0-1 0 0,1 0 0 0 0,0 0 1 0 0,-1-1-1 0 0,1 0 1 0 0,-1 0-1 0 0,1-1 0 0 0,-1 1 1 0 0,-2-1-41 0 0,-170 7-471 0 0,153-17-1458 0 0,22-3-7890 0 0,3 10-1706 0 0</inkml:trace>
</inkml:ink>
</file>

<file path=ppt/ink/ink40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0:12.1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167 3 976 0 0,'0'0'1569'0'0,"0"0"-4"0"0,0 0 164 0 0,0 0 258 0 0,0 0 101 0 0,0 0-85 0 0,0 0-222 0 0,0 0-318 0 0,0 0-295 0 0,0 0-209 0 0,0 0-132 0 0,0 0-99 0 0,0 0-68 0 0,3-3-77 0 0,-3 4-513 0 0,0-1 0 0 0,0 0 0 0 0,0 0 0 0 0,0 1 0 0 0,0-1 0 0 0,1 0 0 0 0,-1 1 1 0 0,0-1-1 0 0,0 0 0 0 0,0 0 0 0 0,0 1 0 0 0,1-1 0 0 0,-1 0 0 0 0,0 0 0 0 0,0 1 1 0 0,0-1-1 0 0,1 0 0 0 0,-1 0 0 0 0,0 0 0 0 0,0 1 0 0 0,1-1 0 0 0,-1 0 0 0 0,0 0 0 0 0,0 0 1 0 0,1 0-1 0 0,-1 0 0 0 0,0 0 0 0 0,1 1 0 0 0,-1-1 0 0 0,0 0 0 0 0,1 0 0 0 0,-1 0 1 0 0,0 0-1 0 0,1 0 0 0 0,-1 0 0 0 0,0 0 0 0 0,1 0 0 0 0,-1 0 0 0 0,0-1 0 0 0,0 1 1 0 0,1 0-1 0 0,-1 0 0 0 0,0 0 0 0 0,1 0 0 0 0,-1 0-70 0 0,-16 37 1611 0 0,-133 228-35 0 0,147-260-1534 0 0,-1 0 0 0 0,1 0 0 0 0,1 0 0 0 0,-1 0 0 0 0,0 0 0 0 0,1 0 0 0 0,0 1 0 0 0,1-1 0 0 0,-1 0 0 0 0,1 1 0 0 0,0-1 0 0 0,0 0-1 0 0,0 1 1 0 0,1-1 0 0 0,0 0 0 0 0,0 0 0 0 0,0 1 0 0 0,1-1-42 0 0,1-3 49 0 0,0 0 0 0 0,0 0 0 0 0,0 0 0 0 0,0 0 0 0 0,0-1 0 0 0,0 0 0 0 0,1 1-1 0 0,-1-1 1 0 0,1 0 0 0 0,-1-1 0 0 0,0 1 0 0 0,1-1 0 0 0,-1 1 0 0 0,1-1 0 0 0,0 0 0 0 0,-1 0 0 0 0,1 0 0 0 0,-1-1-1 0 0,3 0-48 0 0,8 0 133 0 0,77 1 176 0 0,-85-2-717 0 0,-1 0-1 0 0,1-1 1 0 0,-1 0-1 0 0,1 0 1 0 0,-1-1 0 0 0,0 1-1 0 0,-1-1 1 0 0,1 0-1 0 0,-1-1 1 0 0,1 1-1 0 0,-1-1 1 0 0,3-4 408 0 0,3-15-6056 0 0,-7 15 408 0 0,-3 5-5077 0 0</inkml:trace>
</inkml:ink>
</file>

<file path=ppt/ink/ink40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0:12.5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0 254 10218 0 0,'0'0'1621'0'0,"0"0"-208"0"0,0 0-13 0 0,0 0 147 0 0,0 0 55 0 0,0 0-143 0 0,0 0-265 0 0,0 0-266 0 0,0 0-181 0 0,0 0-87 0 0,0 0-52 0 0,0 0-37 0 0,0 0-15 0 0,32-22-73 0 0,101-66-50 0 0,-24 21 674 0 0,-18-3-64 0 0,-84 63-648 0 0,-2 9 807 0 0,0 7-1397 0 0,97 178 579 0 0,-96-178-1113 0 0,33 41 467 0 0,-23-39-4858 0 0,3-7-5938 0 0,-14-4-1037 0 0</inkml:trace>
</inkml:ink>
</file>

<file path=ppt/ink/ink4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22:01.556"/>
    </inkml:context>
    <inkml:brush xml:id="br0">
      <inkml:brushProperty name="width" value="0.05" units="cm"/>
      <inkml:brushProperty name="height" value="0.05" units="cm"/>
    </inkml:brush>
    <inkml:brush xml:id="br1">
      <inkml:brushProperty name="width" value="0.05" units="cm"/>
      <inkml:brushProperty name="height" value="0.05" units="cm"/>
      <inkml:brushProperty name="color" value="#E71224"/>
    </inkml:brush>
    <inkml:brush xml:id="br2">
      <inkml:brushProperty name="width" value="0.1" units="cm"/>
      <inkml:brushProperty name="height" value="0.1" units="cm"/>
      <inkml:brushProperty name="color" value="#004F8B"/>
    </inkml:brush>
    <inkml:brush xml:id="br3">
      <inkml:brushProperty name="width" value="0.05" units="cm"/>
      <inkml:brushProperty name="height" value="0.05" units="cm"/>
      <inkml:brushProperty name="color" value="#66CC00"/>
    </inkml:brush>
  </inkml:definitions>
  <inkml:trace contextRef="#ctx0" brushRef="#br0">14334 1134 5713 0 0,'0'0'1481'0'0,"0"0"-727"0"0,0 0-328 0 0,0 0 237 0 0,0 0 419 0 0,0 0 240 0 0,0 0 34 0 0,0 0-143 0 0,0 0-182 0 0,0 0-121 0 0,0 0-68 0 0,0 0-25 0 0,11 2-6 0 0,53 7 775 0 0,-57-10-1305 0 0,-1-1 1 0 0,0 0-1 0 0,0 0 1 0 0,0-1-1 0 0,0 0 1 0 0,0 0-1 0 0,0-1 1 0 0,-1 1-1 0 0,0-1 0 0 0,0 0 1 0 0,0-1-1 0 0,0 1 1 0 0,0-1-1 0 0,2-4-281 0 0,11-8 448 0 0,54-50 513 0 0,-44 38-725 0 0,2 1-1 0 0,0 2 1 0 0,2 1-1 0 0,1 2 1 0 0,30-17-236 0 0,-42 28 85 0 0,-16 9-62 0 0,-1 0-1 0 0,1 0 0 0 0,0 0 0 0 0,0 0 0 0 0,1 1 1 0 0,-1 0-1 0 0,0 0 0 0 0,1 0 0 0 0,0 1 0 0 0,-1-1 1 0 0,1 1-1 0 0,0 1 0 0 0,-1-1 0 0 0,1 1 0 0 0,5 0-22 0 0,19 43 222 0 0,-23-29-131 0 0,-2 0 0 0 0,0 0 0 0 0,0 0 0 0 0,-1 1 0 0 0,-1-1 0 0 0,-1 1 0 0 0,0 0 0 0 0,-1 0 0 0 0,0 0 0 0 0,-1 0 0 0 0,-2 14-91 0 0,2-21 26 0 0,-1 1-1 0 0,0 0 1 0 0,0 0 0 0 0,-1 0-1 0 0,0-1 1 0 0,-1 1-1 0 0,0-1 1 0 0,0 1-1 0 0,-1-1 1 0 0,1 0-1 0 0,-2-1 1 0 0,1 1-1 0 0,-1-1 1 0 0,-1 1 0 0 0,1-1-1 0 0,-1-1 1 0 0,0 1-1 0 0,-1-1 1 0 0,1 0-1 0 0,-1-1 1 0 0,-1 0-1 0 0,1 0 1 0 0,-1 0 0 0 0,1-1-1 0 0,-1 0 1 0 0,-1 0-1 0 0,1-1 1 0 0,0 0-1 0 0,-1-1 1 0 0,1 0-1 0 0,-1 0 1 0 0,-8 0-26 0 0,9-1-1 0 0,0-1 1 0 0,0 0-1 0 0,0 0 0 0 0,0-1 1 0 0,0 0-1 0 0,0-1 1 0 0,0 0-1 0 0,0 0 0 0 0,0 0 1 0 0,1-1-1 0 0,-1 0 0 0 0,1-1 1 0 0,-4-2 0 0 0,-15-23-1062 0 0,28 17-2178 0 0,9 1-3511 0 0,-4 7-4812 0 0</inkml:trace>
  <inkml:trace contextRef="#ctx0" brushRef="#br0" timeOffset="1553.718">15289 910 5729 0 0,'0'0'3510'0'0,"0"0"-1151"0"0,0 0-603 0 0,0 0-101 0 0,0 0-82 0 0,0 0-196 0 0,0 0-227 0 0,0 0-224 0 0,0 0-195 0 0,0 0-143 0 0,0 0-117 0 0,0 0-109 0 0,0 0-60 0 0,-12 13-34 0 0,-38 41-39 0 0,48-52-202 0 0,0 0 0 0 0,0 0 0 0 0,1 0 0 0 0,-1 1 0 0 0,0-1 0 0 0,1 1 0 0 0,0-1 0 0 0,-1 1 0 0 0,1 0 0 0 0,0 0 0 0 0,1-1 0 0 0,-1 1 0 0 0,0 0 0 0 0,1 0 0 0 0,-1 0 0 0 0,1 0 0 0 0,0 0 0 0 0,0 0 0 0 0,0-1 0 0 0,1 4-27 0 0,-1 6 86 0 0,0-3-13 0 0,9 78 123 0 0,-9-84-182 0 0,1 0 0 0 0,0-1 0 0 0,-1 1 0 0 0,1-1 0 0 0,0 0 0 0 0,1 1 0 0 0,-1-1 0 0 0,0 0 0 0 0,1 1 0 0 0,-1-1 0 0 0,1 0 0 0 0,0 0 0 0 0,0 0 0 0 0,0 0 0 0 0,0-1 0 0 0,0 1 0 0 0,0 0 0 0 0,0-1 0 0 0,1 0 0 0 0,-1 1 0 0 0,0-1 0 0 0,1 0 0 0 0,-1 0 0 0 0,1 0 0 0 0,-1-1 0 0 0,1 1 0 0 0,0-1 0 0 0,-1 1 0 0 0,1-1 0 0 0,0 0-1 0 0,0 0-12 0 0,8-2 147 0 0,1-2 0 0 0,-1 1 0 0 0,0-1 0 0 0,0-1 0 0 0,-1 0 0 0 0,1-1 0 0 0,-1 0 0 0 0,0 0 0 0 0,-1-1 0 0 0,0 0 0 0 0,0-1 0 0 0,0 0 0 0 0,-1 0 0 0 0,0-1 0 0 0,0 0 0 0 0,3-7-148 0 0,-4 8 77 0 0,10-9 74 0 0,-2-1-1 0 0,0-1 1 0 0,-1 0-1 0 0,-1-1 1 0 0,-1-1-1 0 0,1-4-150 0 0,-12 23 15 0 0,11-24 231 0 0,-4 27-71 0 0,3 81-64 0 0,-5 85-67 0 0,-15 155-44 0 0,9-300 11 0 0,-1 1 0 0 0,-1 0 0 0 0,-1-1-1 0 0,-1 0 1 0 0,-1 0 0 0 0,0 0 0 0 0,-2 0 0 0 0,-1-1 0 0 0,0 0 0 0 0,-2-1-1 0 0,0 1 1 0 0,-1-2 0 0 0,-1 0 0 0 0,-11 13-11 0 0,0-10 25 0 0,16-13-4 0 0,-1-1 0 0 0,0 0 0 0 0,0 0-1 0 0,-1-1 1 0 0,0 0 0 0 0,-1-1 0 0 0,1 0-1 0 0,-1-1 1 0 0,0 1 0 0 0,0-2-1 0 0,-7 3-20 0 0,15-7 4 0 0,1-1-1 0 0,0 1 0 0 0,-1 0 0 0 0,1-1 1 0 0,-1 1-1 0 0,1-1 0 0 0,0 1 0 0 0,-1-1 1 0 0,1 1-1 0 0,0-1 0 0 0,-1 0 0 0 0,1 0 1 0 0,0 0-1 0 0,0 0 0 0 0,0 0 1 0 0,0 0-1 0 0,0 0 0 0 0,0 0 0 0 0,0 0 1 0 0,0 0-1 0 0,0 0 0 0 0,1-1 0 0 0,-1 1 1 0 0,0 0-1 0 0,1-1 0 0 0,-1 1 0 0 0,1 0 1 0 0,-1-1-1 0 0,1 1 0 0 0,0-1 0 0 0,0 1 1 0 0,0 0-1 0 0,0-1 0 0 0,-1 1 0 0 0,2-1 1 0 0,-1 1-1 0 0,0-1 0 0 0,0 1 0 0 0,0-1 1 0 0,1 1-1 0 0,-1 0 0 0 0,1-1 0 0 0,-1 1 1 0 0,1 0-1 0 0,0-1 0 0 0,-1 1 0 0 0,1 0 1 0 0,0 0-1 0 0,0-1 0 0 0,0 1-3 0 0,9-28-3 0 0,2 0 0 0 0,1 1 0 0 0,1 1 0 0 0,1 0 0 0 0,1 1 0 0 0,11-12 3 0 0,-11 14-7 0 0,223-318 49 0 0,-194 274-57 0 0,4 2-1 0 0,2 3 1 0 0,29-27 15 0 0,-70 81 12 0 0,0-1 0 0 0,1 2 0 0 0,0-1 0 0 0,0 2 1 0 0,1-1-1 0 0,0 2 0 0 0,0-1 0 0 0,1 2 0 0 0,3-2-12 0 0,-14 6 1 0 0,1 1 0 0 0,-1 0 0 0 0,0-1 0 0 0,1 1-1 0 0,-1 0 1 0 0,1 0 0 0 0,-1 0 0 0 0,1 0 0 0 0,-1 1 0 0 0,0-1 0 0 0,1 1-1 0 0,-1-1 1 0 0,0 1 0 0 0,1 0 0 0 0,-1 0 0 0 0,0 0 0 0 0,0 0 0 0 0,0 0-1 0 0,0 0 1 0 0,0 1 0 0 0,0-1 0 0 0,0 1 0 0 0,0 0 0 0 0,0-1 0 0 0,-1 1-1 0 0,1 0 1 0 0,-1 0 0 0 0,1 0 0 0 0,-1 0 0 0 0,0 0 0 0 0,0 0-1 0 0,0 0 1 0 0,0 2-1 0 0,23 77 152 0 0,-18-33-158 0 0,-4-39 19 0 0,0-1-1 0 0,-1 1 1 0 0,0 1 0 0 0,0-1-1 0 0,-1 0 1 0 0,0 0-1 0 0,-1 0 1 0 0,0 0 0 0 0,0 0-1 0 0,-1 0 1 0 0,0 0 0 0 0,0-1-1 0 0,-1 1 1 0 0,-4 8-13 0 0,4-11 10 0 0,-1 0 0 0 0,0-1 0 0 0,0 1 1 0 0,0 0-1 0 0,0-1 0 0 0,-1 0 0 0 0,0 0 0 0 0,0-1 0 0 0,0 1 0 0 0,-1-1 1 0 0,1 0-1 0 0,-1-1 0 0 0,0 1 0 0 0,0-1 0 0 0,0 0 0 0 0,-1-1 0 0 0,1 1 1 0 0,-1-1-1 0 0,0 0 0 0 0,1-1 0 0 0,-1 0 0 0 0,0 0 0 0 0,-5 0-10 0 0,-26-1 6 0 0,59-15-301 0 0,-9 12 292 0 0,-1 1 1 0 0,1 0-1 0 0,0 1 0 0 0,-1 0 1 0 0,1 1-1 0 0,0 0 0 0 0,0 1 1 0 0,0 1-1 0 0,-1 0 0 0 0,1 0 1 0 0,10 4 2 0 0,85-3 74 0 0,-90-4-54 0 0,1-2 1 0 0,-1 0-1 0 0,-1-2 0 0 0,1 1 0 0 0,-1-2 1 0 0,1 0-1 0 0,-2-1 0 0 0,1-1 0 0 0,-1 0 1 0 0,0-1-1 0 0,-1-1 0 0 0,2-1-20 0 0,4-7 48 0 0,-1 0 1 0 0,0-1-1 0 0,-1-1 1 0 0,-1-1-1 0 0,-1-1 1 0 0,-1 0-1 0 0,-1-1 1 0 0,-1 0-1 0 0,-1-1 1 0 0,-1-1-1 0 0,-1 0 0 0 0,3-13-48 0 0,23-46-1 0 0,-25 62 14 0 0,-1 0 0 0 0,-1 0 0 0 0,-1-1 0 0 0,-1-1 0 0 0,-1 1 0 0 0,-1-1 0 0 0,0 0 0 0 0,-1-24-13 0 0,-3 47 3 0 0,-1 0 0 0 0,0 0-1 0 0,1 0 1 0 0,-1 0 0 0 0,0 0-1 0 0,0 0 1 0 0,0 0 0 0 0,0 0 0 0 0,0 0-1 0 0,0 0 1 0 0,0 0 0 0 0,0 0 0 0 0,0 0-1 0 0,0 0 1 0 0,-1 0 0 0 0,1 0-1 0 0,0 0 1 0 0,-1 0 0 0 0,1 0 0 0 0,-1 0-1 0 0,1 0 1 0 0,-1 0 0 0 0,0 0 0 0 0,1 0-1 0 0,-1 0 1 0 0,0 1 0 0 0,1-1 0 0 0,-1 0-1 0 0,0 1 1 0 0,0-1 0 0 0,0 0-1 0 0,0 1 1 0 0,0-1 0 0 0,0 1 0 0 0,0-1-1 0 0,0 1 1 0 0,0 0 0 0 0,0-1 0 0 0,0 1-1 0 0,0 0 1 0 0,0 0 0 0 0,0 0-1 0 0,0-1-2 0 0,-3 24 11 0 0,-9 23 89 0 0,2 2 1 0 0,3-1-1 0 0,1 2 1 0 0,1 29-101 0 0,-1 187 100 0 0,6-230-98 0 0,13 91 9 0 0,-1-117-699 0 0,-13-34-364 0 0,-21-101-7186 0 0,19 105 2243 0 0,2 5-5675 0 0</inkml:trace>
  <inkml:trace contextRef="#ctx0" brushRef="#br0" timeOffset="1829.67">16333 781 7706 0 0,'0'0'3151'0'0,"0"0"-416"0"0,0 0-370 0 0,0 0-314 0 0,0 0-392 0 0,0 0-420 0 0,0 0-355 0 0,0 0-252 0 0,0 0-64 0 0,0 0 43 0 0,0 0 65 0 0,0 0 43 0 0,0 0-7 0 0,11 3-54 0 0,122 20 1282 0 0,-33-27-1638 0 0,0-4 1 0 0,-1-5-1 0 0,33-10-302 0 0,-116 20-438 0 0,0 1-1546 0 0,-7 0-2213 0 0,-4 1-8227 0 0</inkml:trace>
  <inkml:trace contextRef="#ctx0" brushRef="#br0" timeOffset="2539.793">17049 1068 0 0 0,'0'0'1376'0'0,"0"0"25"0"0,0 0 108 0 0,0 0 82 0 0,0 0 26 0 0,0 0-32 0 0,0 0-88 0 0,0 0-78 0 0,0 0-94 0 0,0 0-114 0 0,0 0-149 0 0,0 0-199 0 0,0 0-211 0 0,-5-2-182 0 0,-17-5-93 0 0,75 27 3723 0 0,-39-19-3696 0 0,0 0-1 0 0,0 0 1 0 0,0-2-1 0 0,-1 0 0 0 0,1 0 1 0 0,0-1-1 0 0,0-1 0 0 0,-1 0 1 0 0,9-3-404 0 0,-17 4 61 0 0,0 0-1 0 0,-1 0 1 0 0,1 0 0 0 0,-1 0 0 0 0,1-1 0 0 0,-1 0 0 0 0,0 1-1 0 0,0-2 1 0 0,0 1 0 0 0,0 0 0 0 0,0-1 0 0 0,-1 0 0 0 0,0 0 0 0 0,1 0-1 0 0,-2 0 1 0 0,1 0 0 0 0,0-1 0 0 0,-1 1 0 0 0,0-1 0 0 0,0 0-1 0 0,0 0 1 0 0,-1 0 0 0 0,1 0 0 0 0,-1 0 0 0 0,0 0 0 0 0,-1 0-1 0 0,1-1-59 0 0,-1 2 7 0 0,0 1 1 0 0,0-1 0 0 0,-1 0 0 0 0,1 0-1 0 0,-1 0 1 0 0,0 1 0 0 0,0-1 0 0 0,0 0-1 0 0,-1 1 1 0 0,1-1 0 0 0,-1 1 0 0 0,0-1-1 0 0,0 1 1 0 0,0 0 0 0 0,0 0 0 0 0,0 0-1 0 0,-1 0 1 0 0,1 0 0 0 0,-1 0 0 0 0,0 1-1 0 0,0-1 1 0 0,0 1 0 0 0,0 0 0 0 0,-1 0-1 0 0,1 0 1 0 0,0 0 0 0 0,-1 1 0 0 0,0-1-1 0 0,1 1 1 0 0,-1 0 0 0 0,0 0 0 0 0,-1 0-9 0 0,-127-7-112 0 0,123 10 112 0 0,0 1 0 0 0,0-1 0 0 0,0 1 1 0 0,1 1-1 0 0,-1 0 0 0 0,1 0 0 0 0,0 0 1 0 0,0 1-1 0 0,1 0 0 0 0,-1 1 0 0 0,1 0 1 0 0,1 0-1 0 0,-1 0 0 0 0,1 1 1 0 0,0 0-1 0 0,0 0 0 0 0,1 1 0 0 0,0-1 1 0 0,0 1-1 0 0,1 0 0 0 0,0 1 0 0 0,0-1 1 0 0,1 1-1 0 0,0 0 0 0 0,1-1 0 0 0,-1 1 1 0 0,2 0-1 0 0,0 0 0 0 0,0 1 1 0 0,0-1-1 0 0,1 0 0 0 0,0 0 0 0 0,1 0 1 0 0,0 0-1 0 0,1 1 0 0 0,0-1 0 0 0,0-1 1 0 0,1 1-1 0 0,0 0 0 0 0,0-1 1 0 0,1 1-1 0 0,0-1 0 0 0,1 0 0 0 0,-1 0 1 0 0,2 0-1 0 0,0 1 50 0 0,1 0 0 0 0,1 0 0 0 0,-1-1 0 0 0,1 1 0 0 0,1-2 0 0 0,-1 1 0 0 0,2-1 0 0 0,-1-1 0 0 0,1 1 1 0 0,-1-2-1 0 0,2 1 0 0 0,-1-1 0 0 0,1-1 0 0 0,-1 0 0 0 0,1 0 0 0 0,0-1 0 0 0,0-1 0 0 0,1 0 1 0 0,-1 0-1 0 0,1-1 0 0 0,-1-1-50 0 0,-1 1 29 0 0,1-1-1 0 0,-1-1 1 0 0,0 0 0 0 0,0 0 0 0 0,0-1-1 0 0,0 0 1 0 0,0-1 0 0 0,0 0 0 0 0,0-1 0 0 0,-1 0-1 0 0,1 0 1 0 0,5-5-29 0 0,71-59-978 0 0,-61 30-6948 0 0,-20 31-748 0 0,-1 2-2654 0 0</inkml:trace>
  <inkml:trace contextRef="#ctx0" brushRef="#br0" timeOffset="3500.663">17467 1359 7762 0 0,'0'0'3999'0'0,"0"0"-1914"0"0,0 0-510 0 0,0 0 190 0 0,0 0 88 0 0,0 0-138 0 0,0 0-362 0 0,0 0-395 0 0,0 0-234 0 0,0 0-101 0 0,0 0-32 0 0,0 0-54 0 0,0 0-59 0 0,8-20-72 0 0,50-126 517 0 0,-51 127-810 0 0,2 0 0 0 0,0 0 1 0 0,0 1-1 0 0,2 0 0 0 0,0 1 0 0 0,1 0 0 0 0,1 1 0 0 0,1 0 1 0 0,0 1-1 0 0,1 1 0 0 0,0 0 0 0 0,1 1 0 0 0,6-3-113 0 0,-16 11 4 0 0,1 1 0 0 0,1 0 0 0 0,-1 0 0 0 0,1 1 0 0 0,-1 0 0 0 0,1 0 0 0 0,0 1 0 0 0,0 0 0 0 0,0 0 0 0 0,1 1 0 0 0,-1 0 0 0 0,0 1 0 0 0,0 0 0 0 0,1 0 0 0 0,4 1-4 0 0,-10 1 4 0 0,-1 0 0 0 0,0 0-1 0 0,1 0 1 0 0,-1 1 0 0 0,0-1 0 0 0,0 1-1 0 0,0-1 1 0 0,-1 1 0 0 0,1 0 0 0 0,-1-1-1 0 0,1 1 1 0 0,-1 0 0 0 0,0 0 0 0 0,0 0-1 0 0,0 0 1 0 0,-1 0 0 0 0,1 1 0 0 0,-1-1-1 0 0,0 0 1 0 0,1 0 0 0 0,-1 0 0 0 0,-1 0 0 0 0,1 0-1 0 0,0 1 1 0 0,-1-1 0 0 0,0 2-4 0 0,1 5 8 0 0,-4 159 112 0 0,4-168-120 0 0,0 0 1 0 0,0 0-1 0 0,0 0 0 0 0,0 0 1 0 0,0 0-1 0 0,0 0 1 0 0,0 0-1 0 0,1 0 1 0 0,-1 0-1 0 0,0 0 1 0 0,1 0-1 0 0,-1 0 1 0 0,0 0-1 0 0,1 0 1 0 0,-1 0-1 0 0,1 0 1 0 0,0 0-1 0 0,-1 0 1 0 0,1 0-1 0 0,0-1 1 0 0,0 1-1 0 0,-1 0 1 0 0,1-1-1 0 0,0 1 1 0 0,0 0-1 0 0,0-1 1 0 0,0 1-1 0 0,0-1 1 0 0,0 1-1 0 0,0-1 1 0 0,0 0-1 0 0,0 1 1 0 0,0-1-1 0 0,0 0 1 0 0,0 0-1 0 0,0 0 1 0 0,0 0-1 0 0,0 0 1 0 0,0 0-1 0 0,0 0 0 0 0,0 0 1 0 0,0 0-1 0 0,0 0 1 0 0,0 0-1 0 0,0-1 1 0 0,0 1-1 0 0,0 0 1 0 0,0-1-1 0 0,0 1 1 0 0,0-1-1 0 0,1 0 0 0 0,50-26 54 0 0,35-40-23 0 0,-16 11 14 0 0,3 3 1 0 0,54-28-46 0 0,-127 81 0 0 0,-1-1 0 0 0,1 1 1 0 0,0 0-1 0 0,-1 0 1 0 0,1 0-1 0 0,0-1 1 0 0,-1 1-1 0 0,1 0 1 0 0,0 0-1 0 0,-1 0 0 0 0,1 0 1 0 0,0 0-1 0 0,-1 0 1 0 0,1 0-1 0 0,0 0 1 0 0,0 0-1 0 0,-1 1 1 0 0,1-1-1 0 0,0 0 0 0 0,-1 0 1 0 0,1 1-1 0 0,-1-1 1 0 0,1 0-1 0 0,0 1 1 0 0,-1-1-1 0 0,1 0 1 0 0,-1 1-1 0 0,1-1 0 0 0,-1 1 1 0 0,1-1-1 0 0,-1 1 1 0 0,1-1-1 0 0,-1 1 1 0 0,1 0-1 0 0,-1-1 1 0 0,0 1-1 0 0,1-1 0 0 0,-1 1 1 0 0,0 0-1 0 0,0-1 1 0 0,0 1-1 0 0,1 0 1 0 0,-1-1-1 0 0,0 1 1 0 0,0 0-1 0 0,0 0 0 0 0,0-1 1 0 0,0 1-1 0 0,0 0 1 0 0,0-1-1 0 0,0 1 1 0 0,0 0-1 0 0,-1-1 1 0 0,1 1-1 0 0,0 0 0 0 0,0-1 1 0 0,-1 1-1 0 0,1 0 1 0 0,0-1-1 0 0,-1 1 1 0 0,1-1-1 0 0,0 1 1 0 0,-1 0-1 0 0,-11 53 112 0 0,11-52-111 0 0,-34 231 106 0 0,29-173-26 0 0,6-39-9 0 0,0-30-1512 0 0,3 0-931 0 0,-1 5-1174 0 0,-2-2-4956 0 0,0-1-3699 0 0</inkml:trace>
  <inkml:trace contextRef="#ctx0" brushRef="#br0" timeOffset="5871.567">19323 170 2104 0 0,'0'0'1820'0'0,"0"0"37"0"0,0 0 160 0 0,0 0 220 0 0,0 0 87 0 0,0 0-149 0 0,0 0-304 0 0,0 0-356 0 0,0 0-315 0 0,0 0-262 0 0,0 0-202 0 0,5-4 2722 0 0,6 310-622 0 0,-3-30-2210 0 0,1 161-289 0 0,-13-412-241 0 0,11-31 399 0 0,30-58-414 0 0,3 2-1 0 0,3 2 1 0 0,2 1 0 0 0,15-12-81 0 0,98-65-41 0 0,-157 135 41 0 0,-1 1 1 0 0,1-1 0 0 0,-1 0 0 0 0,1 0 0 0 0,-1 1 0 0 0,1-1 0 0 0,-1 0 0 0 0,1 1 0 0 0,0-1 0 0 0,0 1 0 0 0,-1-1 0 0 0,1 1 0 0 0,0-1 0 0 0,0 1 0 0 0,-1-1 0 0 0,1 1 0 0 0,0 0 0 0 0,0 0 0 0 0,0-1-1 0 0,0 1 1 0 0,0 0 0 0 0,0 0 0 0 0,-1 0 0 0 0,1 0 0 0 0,0 0 0 0 0,0 0 0 0 0,0 0 0 0 0,0 0 0 0 0,0 0 0 0 0,0 0 0 0 0,0 1 0 0 0,-1-1 0 0 0,1 0 0 0 0,0 1 0 0 0,0-1 0 0 0,0 0 0 0 0,-1 1 0 0 0,1-1-1 0 0,0 1 1 0 0,0-1 0 0 0,-1 1 0 0 0,1 0 0 0 0,0-1 0 0 0,-1 1 0 0 0,1 0 0 0 0,-1-1 0 0 0,1 1 0 0 0,-1 0 0 0 0,1 0 0 0 0,-1-1 0 0 0,1 1 0 0 0,-1 0 0 0 0,0 0 0 0 0,0 0 0 0 0,1 0 0 0 0,-1 0 0 0 0,0-1-1 0 0,0 1 1 0 0,0 0 0 0 0,0 0 0 0 0,0 0 0 0 0,0 0-1 0 0,5 54 55 0 0,-3 0-1 0 0,-3 0 0 0 0,-2 0 1 0 0,-4 22-55 0 0,4-46 17 0 0,1 46-612 0 0,35-107-3427 0 0,0 6-2443 0 0,-26 19 2938 0 0,3-3-6744 0 0</inkml:trace>
  <inkml:trace contextRef="#ctx0" brushRef="#br0" timeOffset="6703.675">20530 685 7786 0 0,'0'0'2149'0'0,"0"0"-365"0"0,0 0-97 0 0,0 0 30 0 0,0 0-55 0 0,0 0-194 0 0,0 0-260 0 0,0 0-229 0 0,0 0-161 0 0,0 0-86 0 0,-32 11-84 0 0,-104 33-78 0 0,52 2 390 0 0,66-35-844 0 0,1 1 0 0 0,0 0 0 0 0,1 2 1 0 0,0 0-1 0 0,1 0 0 0 0,1 2 0 0 0,1 0 1 0 0,0 0-1 0 0,1 1 0 0 0,0 1 0 0 0,2 0 0 0 0,0 0 1 0 0,1 1-1 0 0,-1 5-116 0 0,10-22 4 0 0,-1 0 1 0 0,1 0 0 0 0,-1 0-1 0 0,1 0 1 0 0,0 1-1 0 0,0-1 1 0 0,0 0 0 0 0,0 0-1 0 0,0 0 1 0 0,0 1-1 0 0,0-1 1 0 0,1 0-1 0 0,-1 0 1 0 0,1 0 0 0 0,0 0-1 0 0,0 0 1 0 0,0 0-1 0 0,0 0 1 0 0,0 0 0 0 0,0 0-1 0 0,0 0 1 0 0,0 0-1 0 0,1-1 1 0 0,-1 1-1 0 0,1 0 1 0 0,0-1 0 0 0,-1 0-1 0 0,1 1 1 0 0,0-1-1 0 0,0 0 1 0 0,0 0 0 0 0,0 0-1 0 0,0 0 1 0 0,0 0-1 0 0,0 0 1 0 0,0 0-1 0 0,0-1 1 0 0,0 1 0 0 0,0-1-1 0 0,0 1 1 0 0,1-1-1 0 0,-1 0 1 0 0,0 0 0 0 0,0 0-1 0 0,0 0 1 0 0,1-1-1 0 0,-1 1 1 0 0,1-1-5 0 0,10 0 79 0 0,1 0 0 0 0,-1-1 0 0 0,0 0 0 0 0,0-1-1 0 0,0-1 1 0 0,-1 0 0 0 0,1-1 0 0 0,-1 0 0 0 0,0-1 0 0 0,7-4-79 0 0,20-15 148 0 0,-1-2-1 0 0,-1-1 1 0 0,-1-2 0 0 0,2-6-148 0 0,-35 34 8 0 0,147-134 203 0 0,-142 180-234 0 0,-39 124 154 0 0,46-62-163 0 0,-14-103 34 0 0,0 0 0 0 0,1 0-1 0 0,-1 0 1 0 0,1 0-1 0 0,-1-1 1 0 0,1 1 0 0 0,0 0-1 0 0,0-1 1 0 0,0 0 0 0 0,0 1-1 0 0,1-1 1 0 0,-1 0-1 0 0,1 0 1 0 0,-1 0 0 0 0,1-1-1 0 0,0 1 1 0 0,0 0 0 0 0,-1-1-1 0 0,1 0 1 0 0,0 0-1 0 0,0 0 1 0 0,0 0 0 0 0,1 0-1 0 0,-1-1 1 0 0,0 1-1 0 0,0-1 1 0 0,0 0 0 0 0,0 0-1 0 0,1 0 1 0 0,-1 0 0 0 0,3-1-2 0 0,3-2 23 0 0,1-1 0 0 0,-1-1 1 0 0,1 1-1 0 0,-1-2 1 0 0,-1 1-1 0 0,1-1 1 0 0,-1 0-1 0 0,0-1 0 0 0,-1 0 1 0 0,1 0-1 0 0,-1-1 1 0 0,-1 0-1 0 0,1 0 0 0 0,-1 0 1 0 0,-1-1-1 0 0,2-2-23 0 0,5-6 50 0 0,93-115 184 0 0,-95 121-224 0 0,2-2 5 0 0,0 0 1 0 0,1 1 0 0 0,0 0-1 0 0,0 0 1 0 0,2 2 0 0 0,-1 0-1 0 0,1 0 1 0 0,1 2-1 0 0,-1 0 1 0 0,2 0 0 0 0,15-4-16 0 0,-30 12 10 0 0,0-1-1 0 0,0 1 1 0 0,0 0 0 0 0,0 0 0 0 0,0 0 0 0 0,-1 1-1 0 0,1-1 1 0 0,0 0 0 0 0,0 1 0 0 0,0-1 0 0 0,0 1-1 0 0,0 0 1 0 0,-1-1 0 0 0,1 1 0 0 0,0 0 0 0 0,-1 0-1 0 0,1 0 1 0 0,-1 0 0 0 0,1 1 0 0 0,-1-1 0 0 0,1 0-1 0 0,-1 0 1 0 0,0 1 0 0 0,1-1 0 0 0,-1 1 0 0 0,0 0-1 0 0,0-1 1 0 0,0 1 0 0 0,0 0 0 0 0,-1-1 0 0 0,1 1-1 0 0,0 0 1 0 0,-1 0 0 0 0,1 0 0 0 0,-1-1 0 0 0,0 1-1 0 0,1 1-9 0 0,6 78 383 0 0,-7-81-380 0 0,1 14 39 0 0,-1-1 0 0 0,-1 0 0 0 0,0 1-1 0 0,-1-1 1 0 0,0 0 0 0 0,-1 0 0 0 0,-1 0 0 0 0,0-1 0 0 0,0 1 0 0 0,-1-1-1 0 0,-1 0 1 0 0,0 0 0 0 0,-1-1 0 0 0,0 0 0 0 0,-1 0 0 0 0,0 0 0 0 0,0-1-1 0 0,-1 0 1 0 0,-1-1 0 0 0,1 0 0 0 0,-2 0 0 0 0,1-1 0 0 0,-5 2-42 0 0,4-4 2 0 0,1 0 0 0 0,-1 0 1 0 0,-1-1-1 0 0,1-1 0 0 0,0 0 0 0 0,-1 0 1 0 0,0-1-1 0 0,0-1 0 0 0,0 0 0 0 0,-9 0-2 0 0,21-2-18 0 0,0 0-10 0 0,25 0-144 0 0,217-11 272 0 0,24 11 624 0 0,-264 0-751 0 0,1 0-1 0 0,-1-1 1 0 0,1 1 0 0 0,-1-1-1 0 0,1 1 1 0 0,-1-1 0 0 0,1 0-1 0 0,-1 0 1 0 0,0 0 0 0 0,1 0-1 0 0,-1-1 1 0 0,0 1 0 0 0,0-1-1 0 0,0 1 1 0 0,0-1-1 0 0,0 0 1 0 0,0 1 0 0 0,-1-1-1 0 0,1 0 1 0 0,-1 0 0 0 0,1 0-1 0 0,-1-1 1 0 0,1 1 0 0 0,-1 0-1 0 0,0-1 1 0 0,0 1 0 0 0,0 0-1 0 0,-1-1 1 0 0,1 1 0 0 0,-1-1-1 0 0,1 1 1 0 0,-1-1 0 0 0,0 1-1 0 0,0-1 1 0 0,0 0 0 0 0,0 1-1 0 0,0-1 1 0 0,0 1 0 0 0,-1-1-1 0 0,1 1 1 0 0,-1-1 27 0 0,-4-19-4568 0 0,-4 2-4099 0 0,6 13-4328 0 0</inkml:trace>
  <inkml:trace contextRef="#ctx0" brushRef="#br0" timeOffset="-27555.146">2661 151 0 0 0,'0'0'1639'0'0,"0"0"7"0"0,0 0 82 0 0,0 0 192 0 0,0 0 178 0 0,0 0-13 0 0,0 0-221 0 0,0 0-349 0 0,0 0-341 0 0,0 0-243 0 0,0 0-163 0 0,0-5-77 0 0,3-14-21 0 0,-2 14-15 0 0,-1 5-27 0 0,0 0-42 0 0,0 0-54 0 0,6 26 2350 0 0,17 88-647 0 0,-18 96-1128 0 0,-9-1 0 0 0,-11 23-1107 0 0,-6-27 261 0 0,21-166-240 0 0,0-62-746 0 0,-2-35-2786 0 0,-1 39-1154 0 0,-1 1-4537 0 0,4 10-1438 0 0</inkml:trace>
  <inkml:trace contextRef="#ctx0" brushRef="#br0" timeOffset="-23456.182">2035 361 2777 0 0,'0'0'2393'0'0,"0"0"-622"0"0,0 0-208 0 0,0 0 95 0 0,0 0 117 0 0,0 0-26 0 0,0 0-236 0 0,0 0-294 0 0,0 0-240 0 0,0 0-147 0 0,0 0-89 0 0,18-8-51 0 0,56-27-32 0 0,33 5 2238 0 0,36-10-597 0 0,-2-6 1 0 0,31-19-2302 0 0,47-27 768 0 0,-127 63-522 0 0,-82 28-102 0 0,-10 1-160 0 0,-6 0-310 0 0,4-4-1554 0 0,2-1-4470 0 0,0 2-1810 0 0,0 0-3667 0 0</inkml:trace>
  <inkml:trace contextRef="#ctx0" brushRef="#br0" timeOffset="-17937.988">3324 11 0 0 0,'0'0'1182'0'0,"0"0"22"0"0,0 0 33 0 0,0 0 140 0 0,0 0 218 0 0,0 0 61 0 0,0 0-122 0 0,0 0-239 0 0,0 0-282 0 0,0 0-215 0 0,0 0-109 0 0,0-2-38 0 0,3 17 5296 0 0,3 91-4275 0 0,-6-37-1127 0 0,-16 476 1395 0 0,12-328-1294 0 0,14-180-398 0 0,-9-37-206 0 0,13-18 2160 0 0,34-49-1929 0 0,86-98-10 0 0,-133 164-264 0 0,4-4 3 0 0,0-1-1 0 0,0 1 1 0 0,0 0 0 0 0,1 1 0 0 0,-1-1 0 0 0,1 1 0 0 0,0 0 0 0 0,0 1 0 0 0,1-1 0 0 0,-1 1 0 0 0,1 0 0 0 0,0 1 0 0 0,-1 0 0 0 0,1 0 0 0 0,0 0 0 0 0,0 1 0 0 0,1 0 0 0 0,1 0-2 0 0,45 1 47 0 0,-32 30 90 0 0,-5 40 175 0 0,-4 58 27 0 0,-22 64-119 0 0,37-253-4734 0 0,-11 34-7005 0 0,-14 19-602 0 0</inkml:trace>
  <inkml:trace contextRef="#ctx0" brushRef="#br0" timeOffset="-12037.25">4005 807 0 0 0,'0'0'411'0'0,"0"0"530"0"0,0 0 301 0 0,0 0 81 0 0,0 0-124 0 0,0 0-163 0 0,0 0-120 0 0,0 0-105 0 0,3 0-36 0 0,11 0-23 0 0,-11 0-10 0 0,-3 0 27 0 0,0 0-20 0 0,0 0-35 0 0,11 22 4671 0 0,-2-17-5032 0 0,-1 0 0 0 0,1-1 0 0 0,0 0 0 0 0,1 0 0 0 0,-1-1 0 0 0,1 0 0 0 0,-1-1 0 0 0,1 0 0 0 0,0-1 0 0 0,0 0 0 0 0,0 0 0 0 0,0-1 0 0 0,0 0 0 0 0,0-1 0 0 0,0 0 0 0 0,5-1-353 0 0,27 0 611 0 0,-31 2-468 0 0,0-1 0 0 0,0 0 0 0 0,0 0 1 0 0,0-2-1 0 0,0 1 0 0 0,-1-1 0 0 0,1-1 0 0 0,-1 0 0 0 0,1 0 1 0 0,-1-1-1 0 0,4-3-143 0 0,-11 6 55 0 0,1 1 0 0 0,-1-1 0 0 0,0-1 0 0 0,0 1 0 0 0,0 0 0 0 0,0-1 0 0 0,0 1 0 0 0,-1-1 0 0 0,1 0 0 0 0,-1 0 0 0 0,0 0 0 0 0,1 0 0 0 0,-1 0 0 0 0,-1-1 0 0 0,1 1 0 0 0,0-1 0 0 0,-1 1 0 0 0,0-1 0 0 0,0 1 0 0 0,0-1 1 0 0,0 0-1 0 0,-1 0 0 0 0,1 1 0 0 0,-1-1 0 0 0,0 0 0 0 0,0 0 0 0 0,0 1 0 0 0,-1-1 0 0 0,1 0 0 0 0,-2-2-55 0 0,1 1 15 0 0,0 1-1 0 0,-1-1 1 0 0,0 0 0 0 0,0 1-1 0 0,0-1 1 0 0,0 1 0 0 0,-1 0 0 0 0,1 0-1 0 0,-1 0 1 0 0,0 0 0 0 0,-1 0-1 0 0,1 1 1 0 0,-1-1 0 0 0,1 1 0 0 0,-1 0-1 0 0,0 0 1 0 0,0 0 0 0 0,0 1-1 0 0,-1-1 1 0 0,1 1 0 0 0,-1 0 0 0 0,1 0-1 0 0,-1 1 1 0 0,0-1 0 0 0,1 1-1 0 0,-1 0 1 0 0,0 1 0 0 0,0-1 0 0 0,-5 1-15 0 0,-72 14-58 0 0,7 26 53 0 0,70-36 13 0 0,-2-1 7 0 0,1 1 0 0 0,-1 1 0 0 0,1-1 0 0 0,0 1 0 0 0,0 0 0 0 0,0 1 0 0 0,1-1 0 0 0,-1 1 0 0 0,2 0 0 0 0,-1 1 0 0 0,1-1 0 0 0,-1 1 0 0 0,1 1-15 0 0,-14 41 90 0 0,3 91 409 0 0,15-128-442 0 0,0 0 0 0 0,0 0 0 0 0,1 0 0 0 0,0 0-1 0 0,1 0 1 0 0,1 0 0 0 0,0 0 0 0 0,1-1 0 0 0,0 1 0 0 0,0-1 0 0 0,6 9-57 0 0,-3-12 89 0 0,1-1 0 0 0,1 0 1 0 0,-1-1-1 0 0,1 0 1 0 0,0 0-1 0 0,1-1 0 0 0,-1 0 1 0 0,1-1-1 0 0,0 1 1 0 0,0-2-1 0 0,1 0 0 0 0,-1 0 1 0 0,0-1-1 0 0,1 0 1 0 0,0-1-1 0 0,0 0 0 0 0,-1-1 1 0 0,1 0-1 0 0,0 0 1 0 0,0-1-1 0 0,3-1-89 0 0,-10 2 20 0 0,138-37 502 0 0,-136 33-457 0 0,-18 3-568 0 0,-6-1-5942 0 0,14 1-1821 0 0,1 1-5043 0 0</inkml:trace>
  <inkml:trace contextRef="#ctx0" brushRef="#br0" timeOffset="11353.669">3865 2699 2857 0 0,'0'0'3003'0'0,"0"0"-667"0"0,0 0-306 0 0,0 0-27 0 0,0 0 15 0 0,0 0-162 0 0,0 0-333 0 0,0 0-370 0 0,0 0-288 0 0,0 0-154 0 0,0 0-59 0 0,0 0 3 0 0,0 0 6 0 0,4-7-8 0 0,246-380 4468 0 0,-164 277-4865 0 0,-84 144-284 0 0,-4-11 39 0 0,-2 9-4 0 0,2 0 0 0 0,1 1 0 0 0,2-1-1 0 0,1 1 1 0 0,3 9-7 0 0,-5-37 7 0 0,0 0 1 0 0,1 1-1 0 0,0-1 1 0 0,0 0-1 0 0,0 0 1 0 0,1 0-1 0 0,-1-1 0 0 0,1 1 1 0 0,1 0-1 0 0,-1-1 1 0 0,0 1-1 0 0,1-1 1 0 0,0 0-1 0 0,0 1 0 0 0,0-2 1 0 0,1 1-1 0 0,0 0 1 0 0,-1-1-1 0 0,1 1 1 0 0,0-1-1 0 0,0 0 0 0 0,1 0 1 0 0,-1-1-1 0 0,1 1 1 0 0,-1-1-1 0 0,1 0 0 0 0,0 0 1 0 0,0-1-1 0 0,0 1 1 0 0,3-1-8 0 0,1-3 97 0 0,1-1 1 0 0,-1-1 0 0 0,0 0-1 0 0,0 0 1 0 0,0-1 0 0 0,-1 0-1 0 0,1 0 1 0 0,-1-1 0 0 0,0 0-1 0 0,-1 0 1 0 0,1-1 0 0 0,-1 0-1 0 0,-1 0 1 0 0,1-1 0 0 0,-1 0-1 0 0,-1 0 1 0 0,2-3-98 0 0,11-11 80 0 0,-1-1 0 0 0,-1 0 0 0 0,-1-1 0 0 0,-1-1-1 0 0,-1 0 1 0 0,-1-1 0 0 0,-2 0 0 0 0,0-1 0 0 0,3-22-80 0 0,-11-24 28 0 0,-2 74-48 0 0,0-1 0 0 0,0 0-1 0 0,0 1 1 0 0,-1-1 0 0 0,1 1 0 0 0,0-1-1 0 0,0 1 1 0 0,0-1 0 0 0,0 0 0 0 0,-1 1 0 0 0,1-1-1 0 0,0 1 1 0 0,-1-1 0 0 0,1 0 0 0 0,0 1-1 0 0,0-1 1 0 0,-1 0 0 0 0,1 1 0 0 0,-1-1 0 0 0,1 0-1 0 0,0 0 1 0 0,-1 1 0 0 0,1-1 0 0 0,-1 0-1 0 0,1 0 1 0 0,0 0 0 0 0,-1 0 0 0 0,1 0 0 0 0,-1 1-1 0 0,1-1 1 0 0,-1 0 0 0 0,1 0 0 0 0,-1 0-1 0 0,1 0 1 0 0,-1 0 0 0 0,1 0 0 0 0,-1-1 0 0 0,1 1-1 0 0,0 0 1 0 0,-1 0 0 0 0,1 0 0 0 0,-1 0-1 0 0,1 0 1 0 0,-1-1 0 0 0,1 1 0 0 0,0 0 0 0 0,-1 0-1 0 0,1-1 1 0 0,0 1 0 0 0,-1 0 0 0 0,1-1 0 0 0,0 1-1 0 0,-1 0 1 0 0,1-1 0 0 0,0 1 0 0 0,-1 0-1 0 0,1-1 1 0 0,0 1 0 0 0,0-1 0 0 0,0 1 0 0 0,-1 0-1 0 0,1-1 1 0 0,0 1 0 0 0,0-1 0 0 0,0 1-1 0 0,0-1 1 0 0,0 0 20 0 0,-17 40-2042 0 0,12-14-121 0 0,3-8-4588 0 0,2-9-5393 0 0</inkml:trace>
  <inkml:trace contextRef="#ctx0" brushRef="#br0" timeOffset="8120.672">1 2467 7690 0 0,'0'0'1872'0'0,"0"0"-297"0"0,0 0-101 0 0,0 0 15 0 0,0 0-58 0 0,0 0-220 0 0,0 0-283 0 0,0 0-179 0 0,0 0-72 0 0,0 0-15 0 0,0 0 24 0 0,4 8-32 0 0,18 22-43 0 0,30-19 864 0 0,-40-12-1170 0 0,10-3 0 0 0,0 0-1 0 0,0-2 1 0 0,0 0-1 0 0,-1-1 1 0 0,0-2-1 0 0,0 0 1 0 0,-1-1-1 0 0,0-1 1 0 0,-1-1-1 0 0,0-1 1 0 0,-1 0-1 0 0,0-1 1 0 0,3-6-305 0 0,16-8 253 0 0,103-83 382 0 0,96-65-93 0 0,-231 173-535 0 0,1-1 0 0 0,-1 1 1 0 0,1 0-1 0 0,0 1 0 0 0,0-1 0 0 0,0 1 0 0 0,0 0 0 0 0,1 1 0 0 0,-1 0 1 0 0,1 0-1 0 0,-1 0 0 0 0,1 0 0 0 0,-1 1 0 0 0,1 1 0 0 0,-1-1 0 0 0,1 1 1 0 0,-1 0-8 0 0,-2 2 4 0 0,0 0 0 0 0,0 1 0 0 0,0-1 0 0 0,0 1 0 0 0,0 0 0 0 0,-1 0 0 0 0,0 1 0 0 0,0-1 0 0 0,0 0 0 0 0,-1 1 0 0 0,1 0 0 0 0,-1 0 0 0 0,0 0 0 0 0,1 2-4 0 0,5 18 37 0 0,0-1 1 0 0,-1 2-1 0 0,-2-1 1 0 0,0 0-1 0 0,-2 1 1 0 0,-1 0-1 0 0,-1 0 1 0 0,-1 0-1 0 0,-1 0 1 0 0,-2 0 0 0 0,0-1-1 0 0,-2 1 1 0 0,-7 22-38 0 0,8-34 11 0 0,-1 0 0 0 0,0-1 0 0 0,-1 1 1 0 0,-1-1-1 0 0,0 0 0 0 0,-1-1 0 0 0,-1 0 1 0 0,0 0-1 0 0,0-1 0 0 0,-1 0 1 0 0,0 0-1 0 0,-1-1 0 0 0,0 0 0 0 0,-1-1 1 0 0,0-1-1 0 0,0 0 0 0 0,-1 0 0 0 0,0-1 1 0 0,0-1-1 0 0,-1 0 0 0 0,0-1 0 0 0,0 0 1 0 0,0-2-1 0 0,0 1 0 0 0,-1-2 0 0 0,1 0 1 0 0,-14 1-12 0 0,9-3 4 0 0,12 1-6 0 0,-1-1-1 0 0,1 1 1 0 0,-1-1 0 0 0,1-1-1 0 0,0 1 1 0 0,0-1 0 0 0,-1-1-1 0 0,1 1 1 0 0,0-1-1 0 0,0-1 1 0 0,0 1 0 0 0,0-1-1 0 0,1 0 1 0 0,-1-1 0 0 0,1 1-1 0 0,-4-4 3 0 0,4 2-34 0 0,1-1-1 0 0,0 0 1 0 0,0 0 0 0 0,1 0-1 0 0,-1 0 1 0 0,1-1-1 0 0,1 0 1 0 0,-1 1-1 0 0,1-1 1 0 0,0-1 0 0 0,1 1-1 0 0,0 0 1 0 0,0-1-1 0 0,0 1 1 0 0,1-1-1 0 0,0 0 1 0 0,1 1-1 0 0,0-1 1 0 0,0 0 0 0 0,1 1-1 0 0,-1-1 1 0 0,2 0-1 0 0,-1 1 1 0 0,3-8 34 0 0,38-78-2821 0 0,24 21-4966 0 0,-44 56-11 0 0,-6 5-2784 0 0</inkml:trace>
  <inkml:trace contextRef="#ctx0" brushRef="#br0" timeOffset="8487.817">1440 2221 8370 0 0,'0'0'2583'0'0,"0"0"-889"0"0,0 0-271 0 0,0 0 109 0 0,0 0 90 0 0,0 0-165 0 0,0 0-367 0 0,0 0-267 0 0,0 0-162 0 0,0 0-86 0 0,0 0-48 0 0,0 0-50 0 0,0 0-53 0 0,-22 27-33 0 0,-72 88-63 0 0,46-37 138 0 0,46-73-449 0 0,-1 1 1 0 0,0 0 0 0 0,1-1-1 0 0,0 1 1 0 0,0 0 0 0 0,1 0-1 0 0,0 1 1 0 0,0-1 0 0 0,0 0 0 0 0,1 0-1 0 0,0 1 1 0 0,0-1 0 0 0,0 0-1 0 0,1 0 1 0 0,0 0 0 0 0,0 0 0 0 0,1 1-1 0 0,-1-1 1 0 0,1-1 0 0 0,1 1-1 0 0,-1 0 1 0 0,1 0 0 0 0,0-1-1 0 0,0 0 1 0 0,1 1 0 0 0,0-1 0 0 0,-1-1-1 0 0,2 1 1 0 0,3 4-18 0 0,0-5 70 0 0,0 0-1 0 0,0 0 1 0 0,1-1 0 0 0,-1 0-1 0 0,1 0 1 0 0,0-1 0 0 0,0 0 0 0 0,0 0-1 0 0,0-1 1 0 0,0-1 0 0 0,0 1-1 0 0,0-1 1 0 0,0-1 0 0 0,0 0-1 0 0,0 0 1 0 0,0-1 0 0 0,0 0-1 0 0,-1 0 1 0 0,1-1 0 0 0,-1 0-1 0 0,1-1 1 0 0,-1 0 0 0 0,1 0-70 0 0,4-3 141 0 0,1-1 0 0 0,-1-1-1 0 0,-1 0 1 0 0,0 0 0 0 0,0-1 0 0 0,0-1 0 0 0,-2 0 0 0 0,1 0 0 0 0,-1-1-1 0 0,-1 0 1 0 0,0-1 0 0 0,-1 0 0 0 0,2-5-141 0 0,-5 10 28 0 0,-1 0 1 0 0,0-1-1 0 0,-1 1 1 0 0,0-1-1 0 0,0 0 1 0 0,-1 0-1 0 0,0 0 0 0 0,0-1 1 0 0,-1 1-1 0 0,0 0 1 0 0,-1 0-1 0 0,0-1 1 0 0,-1 1-1 0 0,0 0 0 0 0,0-1 1 0 0,-1 1-1 0 0,0 0 1 0 0,0 0-1 0 0,-1 0 0 0 0,0 1 1 0 0,-1-1-1 0 0,0 1 1 0 0,0-1-1 0 0,-1 1 1 0 0,0 0-1 0 0,-1 1 0 0 0,1 0 1 0 0,-2-1-1 0 0,-5-4-28 0 0,3 4-69 0 0,0 1 0 0 0,0 0 0 0 0,-1 1-1 0 0,0 0 1 0 0,0 0 0 0 0,0 1 0 0 0,-1 1 0 0 0,0 0-1 0 0,0 0 1 0 0,-4 0 69 0 0,-27 1-2939 0 0,-1 15-3989 0 0,30-5-5334 0 0</inkml:trace>
  <inkml:trace contextRef="#ctx0" brushRef="#br0" timeOffset="9443.891">1772 2360 5209 0 0,'0'0'2079'0'0,"0"0"-205"0"0,0 0 49 0 0,0 0 44 0 0,0 0-136 0 0,0 0-310 0 0,0 0-359 0 0,0 0-273 0 0,0 0-177 0 0,0 0-97 0 0,0 0-77 0 0,0 0-32 0 0,0 0-25 0 0,13-24-35 0 0,41-72 0 0 0,-15 55 765 0 0,-33 36-1009 0 0,0 0 0 0 0,0 1 0 0 0,0-1 0 0 0,1 1 0 0 0,0 1 0 0 0,-1-1-1 0 0,1 1 1 0 0,1 0 0 0 0,-1 1 0 0 0,0 0 0 0 0,1 0 0 0 0,-1 0 0 0 0,1 1-1 0 0,-1 0 1 0 0,1 1 0 0 0,0-1 0 0 0,-1 1 0 0 0,1 1 0 0 0,3 0-202 0 0,-6 4 60 0 0,-1 1 0 0 0,0-1 0 0 0,0 1 1 0 0,0 0-1 0 0,-1 0 0 0 0,0 0 0 0 0,0 0 0 0 0,-1 1 1 0 0,1-1-1 0 0,-1 1 0 0 0,-1-1 0 0 0,1 1 0 0 0,-1 0 1 0 0,0 0-1 0 0,-1 0 0 0 0,0-1 0 0 0,0 1 0 0 0,0 0 1 0 0,-1 0-1 0 0,0 0 0 0 0,0 0 0 0 0,-1 0-60 0 0,-4 21 52 0 0,0 0 0 0 0,-2-1 0 0 0,-1 0 0 0 0,-1 0 0 0 0,-1-1 0 0 0,-9 12-52 0 0,11-19 27 0 0,-1-1 0 0 0,-1-1 0 0 0,-1 0 0 0 0,-1-1 0 0 0,0 0 0 0 0,-1-1 0 0 0,0 0 0 0 0,-12 8-27 0 0,35-64 243 0 0,11 2-248 0 0,2 1 0 0 0,2 1 1 0 0,1 1-1 0 0,2 1 0 0 0,13-12 5 0 0,104-96 9 0 0,-139 139-14 0 0,0 0 0 0 0,0 1 0 0 0,1 0-1 0 0,0-1 1 0 0,-1 2 0 0 0,1-1 0 0 0,0 1-1 0 0,0 0 1 0 0,1 0 0 0 0,-1 0 0 0 0,0 1-1 0 0,1 0 1 0 0,1 0 5 0 0,0 56 11 0 0,-36 59 53 0 0,4-40-33 0 0,13-1-93 0 0,43-80 61 0 0,155-162-11 0 0,-153 143 12 0 0,136-84 9 0 0,-126 99 19 0 0,-40 49-5 0 0,-38 83 90 0 0,2 125-353 0 0,29-225-1746 0 0,1-17-2603 0 0,0-3-3963 0 0,0-1-4255 0 0</inkml:trace>
  <inkml:trace contextRef="#ctx0" brushRef="#br0" timeOffset="10133.99">2917 2441 2000 0 0,'0'0'3081'0'0,"0"0"-1022"0"0,0 0-604 0 0,0 0-61 0 0,0 0 102 0 0,0 0-12 0 0,0 0-111 0 0,0 0-198 0 0,0 0-180 0 0,0 0-129 0 0,0 0-104 0 0,0 0-94 0 0,0 0-68 0 0,20-8-41 0 0,62-28-66 0 0,-77 35-375 0 0,1-1 0 0 0,-1-1-1 0 0,1 1 1 0 0,-1-1-1 0 0,0 0 1 0 0,0 0 0 0 0,0 0-1 0 0,-1-1 1 0 0,1 1-1 0 0,-1-1 1 0 0,0 0 0 0 0,0-1-1 0 0,0 1 1 0 0,-1-1-1 0 0,1 1 1 0 0,-1-1 0 0 0,0 0-1 0 0,0-1 1 0 0,-1 1-1 0 0,0 0 1 0 0,0-1-1 0 0,0 1 1 0 0,0-1 0 0 0,-1 1-1 0 0,0-1 1 0 0,0 0-1 0 0,-1 0 1 0 0,1-4-118 0 0,-2 8 23 0 0,1 0-1 0 0,0 0 1 0 0,-1-1 0 0 0,1 1-1 0 0,-1 0 1 0 0,1 0 0 0 0,-1 0-1 0 0,0 0 1 0 0,0 0 0 0 0,0 0-1 0 0,0 0 1 0 0,-1 0 0 0 0,1 0-1 0 0,0 1 1 0 0,-1-1 0 0 0,1 0-1 0 0,-1 1 1 0 0,0-1-1 0 0,1 1 1 0 0,-1-1 0 0 0,0 1-1 0 0,0 0 1 0 0,0 0 0 0 0,0 0-1 0 0,0 0 1 0 0,0 0 0 0 0,0 0-1 0 0,0 1 1 0 0,-1-1 0 0 0,1 1-1 0 0,0-1 1 0 0,0 1 0 0 0,0 0-1 0 0,-1 0 1 0 0,1 0 0 0 0,0 0-1 0 0,-1 0-22 0 0,-86 17-31 0 0,79-12 50 0 0,0 0 1 0 0,0 1-1 0 0,1 0 1 0 0,-1 0-1 0 0,1 1 1 0 0,1 0-1 0 0,-1 1 1 0 0,1 0-1 0 0,1 0 1 0 0,-1 1-1 0 0,1 0 1 0 0,1 0-1 0 0,0 1 1 0 0,0 0-1 0 0,1 0 1 0 0,0 0-1 0 0,1 0 1 0 0,0 1-1 0 0,0 0 1 0 0,1 0-1 0 0,1 0 1 0 0,0 0-1 0 0,0 0 1 0 0,1 1 0 0 0,1-1-1 0 0,0 0 1 0 0,0 1-1 0 0,1-1 1 0 0,1 0-1 0 0,0 0 1 0 0,0 0-1 0 0,4 9-19 0 0,-1-11 88 0 0,0-1 0 0 0,0 0 0 0 0,1 0 0 0 0,0 0 0 0 0,0-1-1 0 0,1 0 1 0 0,0 0 0 0 0,0-1 0 0 0,1 1 0 0 0,-1-2 0 0 0,1 1 0 0 0,1-1 0 0 0,-1 0 0 0 0,1-1 0 0 0,0 0-1 0 0,0 0 1 0 0,0-1 0 0 0,1 0 0 0 0,5 0-88 0 0,12 3 171 0 0,1-1 0 0 0,-1-2 0 0 0,1 0 0 0 0,0-2 1 0 0,0-2-1 0 0,7-1-171 0 0,104-26-635 0 0,-111 19-3553 0 0,-1-1-3976 0 0,-15 3-4586 0 0</inkml:trace>
  <inkml:trace contextRef="#ctx0" brushRef="#br0" timeOffset="-4597.888">10645 906 13571 0 0,'0'0'1590'0'0,"0"0"-417"0"0,0 0-29 0 0,0 0 154 0 0,0 0 28 0 0,0 0-126 0 0,0 0-212 0 0,0 0-190 0 0,0 0-106 0 0,0 0-99 0 0,0 0-102 0 0,0 0-115 0 0,29-5-93 0 0,91-18-99 0 0,-19 14-1099 0 0,-92 11-4291 0 0,-6-1 1587 0 0,2 0-8627 0 0</inkml:trace>
  <inkml:trace contextRef="#ctx0" brushRef="#br0" timeOffset="-3459.138">11042 634 2184 0 0,'0'0'1842'0'0,"0"0"-67"0"0,0 0 94 0 0,0 0 116 0 0,0 0 48 0 0,0 0-154 0 0,0 0-323 0 0,0 0-322 0 0,0 0-241 0 0,0 0-175 0 0,0 0-113 0 0,0 0-43 0 0,0 0-57 0 0,12-11-22 0 0,38-34-49 0 0,-48 44-472 0 0,1-1 1 0 0,-1 1 0 0 0,1 0 0 0 0,-1 0 0 0 0,1 0-1 0 0,0 0 1 0 0,0 0 0 0 0,-1 1 0 0 0,1-1 0 0 0,0 1-1 0 0,0 0 1 0 0,0-1 0 0 0,0 1 0 0 0,0 1 0 0 0,-1-1 0 0 0,1 0-1 0 0,0 1 1 0 0,0-1 0 0 0,0 1 0 0 0,-1 0 0 0 0,1 0-1 0 0,0 0 1 0 0,-1 0 0 0 0,1 0 0 0 0,-1 1 0 0 0,1-1-1 0 0,-1 1 1 0 0,0 0 0 0 0,0 0 0 0 0,1 0 0 0 0,-1 0 0 0 0,0 0-1 0 0,-1 0 1 0 0,1 0 0 0 0,0 1 0 0 0,-1-1 0 0 0,1 0-1 0 0,-1 1 1 0 0,0 0 0 0 0,0-1 0 0 0,0 1 0 0 0,0 0-1 0 0,0-1 1 0 0,0 1 0 0 0,-1 0 0 0 0,0 0 0 0 0,1 0 0 0 0,-1 0-1 0 0,0-1 1 0 0,0 2-63 0 0,5 21 231 0 0,-1 1 0 0 0,-2-1-1 0 0,0 1 1 0 0,-1-1 0 0 0,-2 1 0 0 0,-1 8-231 0 0,-2 0 90 0 0,-2-1 1 0 0,-1 0 0 0 0,-2 0 0 0 0,-1-1 0 0 0,-1 0 0 0 0,-2-1-1 0 0,-1 0 1 0 0,-13 20-91 0 0,27-51 14 0 0,0-1 0 0 0,0 1-1 0 0,0 0 1 0 0,0 0 0 0 0,-1-1 0 0 0,1 1-1 0 0,0 0 1 0 0,0 0 0 0 0,0-1-1 0 0,0 1 1 0 0,0 0 0 0 0,0 0 0 0 0,-1-1-1 0 0,1 1 1 0 0,0 0 0 0 0,0 0-1 0 0,0 0 1 0 0,0-1 0 0 0,-1 1 0 0 0,1 0-1 0 0,0 0 1 0 0,0 0 0 0 0,-1 0-1 0 0,1-1 1 0 0,0 1 0 0 0,0 0-1 0 0,-1 0 1 0 0,1 0 0 0 0,0 0 0 0 0,0 0-1 0 0,-1 0 1 0 0,1 0 0 0 0,0 0-1 0 0,-1 0 1 0 0,1 0 0 0 0,0 0 0 0 0,0 0-1 0 0,-1 0 1 0 0,1 0 0 0 0,0 0-1 0 0,-1 0 1 0 0,1 0 0 0 0,0 0 0 0 0,0 0-1 0 0,-1 1 1 0 0,1-1 0 0 0,0 0-1 0 0,0 0 1 0 0,-1 0 0 0 0,1 0-1 0 0,0 0 1 0 0,0 1-14 0 0,-2-32 155 0 0,2 31-165 0 0,3-14 17 0 0,0 0-1 0 0,1 0 1 0 0,1 1 0 0 0,0-1-1 0 0,1 1 1 0 0,0 0 0 0 0,1 1-1 0 0,0 0 1 0 0,1 0 0 0 0,6-7-7 0 0,8-13 20 0 0,1 0 1 0 0,1 1 0 0 0,1 1 0 0 0,2 2 0 0 0,1 1 0 0 0,28-21-21 0 0,-51 44 2 0 0,1 0 0 0 0,-1 0 0 0 0,1 0 0 0 0,0 1 0 0 0,0 0 0 0 0,1 0 0 0 0,-1 1 1 0 0,1 0-1 0 0,-1 0 0 0 0,1 0 0 0 0,0 1 0 0 0,0 0 0 0 0,-1 0 0 0 0,1 1 0 0 0,0 0 0 0 0,1 0-2 0 0,-5 2 10 0 0,-1-1 0 0 0,0 1 0 0 0,0 0 0 0 0,0 1 1 0 0,-1-1-1 0 0,1 0 0 0 0,-1 0 0 0 0,1 1 0 0 0,-1-1 0 0 0,0 1 0 0 0,1-1 0 0 0,-1 1 0 0 0,-1 0 0 0 0,1-1 0 0 0,0 1 0 0 0,-1 0 0 0 0,1 0 0 0 0,-1-1 0 0 0,0 1 0 0 0,0 0 1 0 0,0 0-1 0 0,0 0 0 0 0,0-1 0 0 0,-1 1 0 0 0,0 1-10 0 0,1 3 26 0 0,-32 167 401 0 0,15-113-366 0 0,4 46-11 0 0,13-107-66 0 0,13 3 3 0 0,28-43 90 0 0,212-247-65 0 0,-134 192-62 0 0,-47 61-5 0 0,-70 71 74 0 0,-4-14 4 0 0,-1 0 1 0 0,-1 0 0 0 0,-1 0 0 0 0,-1-1-1 0 0,-1 1 1 0 0,-8 17-24 0 0,-8 26 30 0 0,22-64-30 0 0,-6 18-4 0 0,1 0 1 0 0,1 0-1 0 0,0 1 1 0 0,2 0-1 0 0,0 0 1 0 0,2 0-1 0 0,0 0 1 0 0,1 4 3 0 0,0-25-15 0 0,0 1 0 0 0,0 0 0 0 0,0-1 0 0 0,1 1 0 0 0,-1-1 0 0 0,0 1 0 0 0,0 0 0 0 0,1-1 0 0 0,-1 1 0 0 0,0-1 0 0 0,1 1 1 0 0,-1 0-1 0 0,0-1 0 0 0,1 1 0 0 0,-1-1 0 0 0,1 1 0 0 0,-1-1 0 0 0,1 0 0 0 0,-1 1 0 0 0,1-1 0 0 0,-1 0 0 0 0,1 1 0 0 0,-1-1 0 0 0,1 0 0 0 0,0 1 0 0 0,-1-1 1 0 0,1 0-1 0 0,-1 0 0 0 0,1 0 0 0 0,0 0 0 0 0,-1 1 0 0 0,1-1 0 0 0,0 0 0 0 0,-1 0 0 0 0,1 0 0 0 0,0 0 0 0 0,-1-1 0 0 0,1 1 0 0 0,0 0 0 0 0,-1 0 0 0 0,1 0 0 0 0,-1 0 1 0 0,1-1-1 0 0,0 1 0 0 0,-1 0 0 0 0,1-1 0 0 0,-1 1 0 0 0,1 0 0 0 0,-1-1 0 0 0,1 1 0 0 0,-1 0 0 0 0,1-1 0 0 0,-1 1 0 0 0,1-1 15 0 0,28-21-4321 0 0,-21 14-1455 0 0,0 0-6348 0 0</inkml:trace>
  <inkml:trace contextRef="#ctx0" brushRef="#br0" timeOffset="-2947.576">12511 829 13627 0 0,'0'0'1742'0'0,"0"0"-297"0"0,0 0-51 0 0,0 0 38 0 0,0 0-88 0 0,0 0-257 0 0,0 0-233 0 0,0 0-187 0 0,0 0-133 0 0,0 0-83 0 0,0 0-41 0 0,0 0-56 0 0,0 0-32 0 0,-30-3 9 0 0,-94-8-73 0 0,121 10-234 0 0,-1 0 0 0 0,1 0 0 0 0,-1 1-1 0 0,1 0 1 0 0,-1 0 0 0 0,1 0 0 0 0,-1 0-1 0 0,1 0 1 0 0,-1 1 0 0 0,1-1 0 0 0,-1 1-1 0 0,1 0 1 0 0,-1 0 0 0 0,1 0 0 0 0,0 1-1 0 0,-1-1 1 0 0,1 1 0 0 0,0 0 0 0 0,0 0-1 0 0,0 0 1 0 0,1 0 0 0 0,-3 2-24 0 0,-6 6 83 0 0,3-5-66 0 0,0 0 0 0 0,0 1 0 0 0,1 0 0 0 0,-1 0 0 0 0,1 1 0 0 0,0 0 0 0 0,1 1 0 0 0,0-1 0 0 0,0 1 0 0 0,1 0 0 0 0,0 0 0 0 0,0 1 0 0 0,1 0 0 0 0,0 0 0 0 0,0 0 0 0 0,1 0 0 0 0,0 0 0 0 0,1 1 0 0 0,0 0 0 0 0,1-1 0 0 0,-1 1 0 0 0,2 0 0 0 0,0 7-18 0 0,2-12 8 0 0,1-1-1 0 0,0-1 0 0 0,0 1 0 0 0,1 0 1 0 0,-1-1-1 0 0,1 1 0 0 0,-1-1 0 0 0,1 0 1 0 0,0 0-1 0 0,0-1 0 0 0,1 1 0 0 0,-1-1 0 0 0,0 0 1 0 0,1 0-1 0 0,0 0 0 0 0,-1-1 0 0 0,1 0 1 0 0,0 0-1 0 0,0 0 0 0 0,-1 0 0 0 0,1-1 0 0 0,0 0 1 0 0,0 0-1 0 0,0 0 0 0 0,0 0 0 0 0,0-1 1 0 0,0 0-1 0 0,-1 0 0 0 0,1 0 0 0 0,2-1-6 0 0,13-4 67 0 0,0 0-1 0 0,-1-1 0 0 0,0-1 1 0 0,0 0-1 0 0,-1-2 0 0 0,0 0 1 0 0,-1-1-1 0 0,0-1 0 0 0,-1-1 1 0 0,0 0-1 0 0,-1-1 0 0 0,6-7-66 0 0,89-89 147 0 0,-110 161-111 0 0,-6-33-90 0 0,1-1-1 0 0,1 1 1 0 0,0 0 0 0 0,1 0-1 0 0,1 1 1 0 0,1-1 0 0 0,1 0-1 0 0,0 3 55 0 0,27 0-2928 0 0,-14-19-1544 0 0,-1-2-4200 0 0,-5 0-3203 0 0</inkml:trace>
  <inkml:trace contextRef="#ctx0" brushRef="#br0" timeOffset="-2560.235">13176 759 12523 0 0,'0'0'3114'0'0,"0"0"-1202"0"0,0 0-526 0 0,0 0-161 0 0,0 0-126 0 0,0 0-148 0 0,0 0-151 0 0,0 0-118 0 0,0 0-99 0 0,0 0-73 0 0,0 0-71 0 0,0 0-80 0 0,-35 13-82 0 0,-106 41-55 0 0,74-18 108 0 0,64-35-319 0 0,0 1 0 0 0,0 0 0 0 0,0 0-1 0 0,0 0 1 0 0,0 0 0 0 0,0 1 0 0 0,0-1-1 0 0,1 1 1 0 0,-1-1 0 0 0,1 1 0 0 0,-1 0-1 0 0,1 0 1 0 0,0 0 0 0 0,1 0 0 0 0,-1 0 0 0 0,0 1-1 0 0,1-1 1 0 0,0 0 0 0 0,0 1 0 0 0,0-1-1 0 0,0 1 1 0 0,0 0 0 0 0,1-1 0 0 0,-1 1-1 0 0,1 0 1 0 0,0-1 0 0 0,0 1 0 0 0,1 2-11 0 0,1-4-2 0 0,0 1 0 0 0,0-1 1 0 0,0 0-1 0 0,0 1 0 0 0,1-1 1 0 0,-1 0-1 0 0,1-1 0 0 0,-1 1 0 0 0,1 0 1 0 0,0-1-1 0 0,-1 1 0 0 0,1-1 1 0 0,0 0-1 0 0,0 0 0 0 0,0 0 0 0 0,0 0 1 0 0,0 0-1 0 0,0-1 0 0 0,2 1 2 0 0,3 1 2 0 0,105 42 85 0 0,-112-43-82 0 0,0-1 1 0 0,0 1 0 0 0,0 0 0 0 0,0 0 0 0 0,0 0-1 0 0,0-1 1 0 0,-1 1 0 0 0,1 0 0 0 0,0 0-1 0 0,-1 0 1 0 0,1 0 0 0 0,0 0 0 0 0,-1 1 0 0 0,0-1-1 0 0,1 0 1 0 0,-1 0 0 0 0,0 0 0 0 0,1 0-1 0 0,-1 0 1 0 0,0 1 0 0 0,0-1 0 0 0,0 0 0 0 0,0 0-1 0 0,0 0 1 0 0,0 1 0 0 0,0-1 0 0 0,-1 0-1 0 0,1 0 1 0 0,0 0 0 0 0,0 0 0 0 0,-1 0-1 0 0,1 1 1 0 0,-1-1 0 0 0,1 0 0 0 0,-1 0 0 0 0,0 0-1 0 0,1 0 1 0 0,-1 0 0 0 0,0-1 0 0 0,0 1-1 0 0,0 0 1 0 0,0 0 0 0 0,0 0-6 0 0,-42 31 372 0 0,31-24-378 0 0,-1 0-1 0 0,0-1 1 0 0,0-1 0 0 0,-1-1 0 0 0,0 1-1 0 0,0-2 1 0 0,0 0 0 0 0,0-1-1 0 0,-1 0 1 0 0,-4-1 6 0 0,24-20-5752 0 0,6 7-1943 0 0,-5 7-3800 0 0</inkml:trace>
  <inkml:trace contextRef="#ctx0" brushRef="#br0" timeOffset="-2199.134">13500 766 11002 0 0,'0'0'3480'0'0,"0"0"-1054"0"0,0 0-502 0 0,0 0-217 0 0,0 0-275 0 0,0 0-299 0 0,0 0-288 0 0,0 0-159 0 0,0 0-86 0 0,0 0-91 0 0,0 0-55 0 0,0 0-86 0 0,0 0-95 0 0,-26 11-82 0 0,-78 32-51 0 0,54-9 104 0 0,49-33-244 0 0,0 0 1 0 0,0 0-1 0 0,0 1 1 0 0,0-1-1 0 0,1 0 1 0 0,-1 0-1 0 0,0 1 1 0 0,1-1-1 0 0,-1 1 1 0 0,1-1-1 0 0,0 0 1 0 0,-1 1-1 0 0,1-1 1 0 0,0 1-1 0 0,0-1 1 0 0,0 1-1 0 0,0-1 1 0 0,0 1-1 0 0,0-1 1 0 0,1 0-1 0 0,-1 1 1 0 0,0-1-1 0 0,1 1 1 0 0,-1-1-1 0 0,1 0 1 0 0,-1 1-1 0 0,1-1 1 0 0,0 0-1 0 0,-1 1 1 0 0,1-1-1 0 0,0 0 0 0 0,0 0 1 0 0,0 0-1 0 0,0 0 1 0 0,0 0-1 0 0,0 0 1 0 0,0 0-1 0 0,0 0 1 0 0,1 0-1 0 0,-1-1 1 0 0,0 1-1 0 0,0 0 1 0 0,1-1-1 0 0,-1 1 1 0 0,1-1-1 0 0,-1 1 1 0 0,0-1-1 0 0,1 0 1 0 0,-1 1-1 0 0,1-1 1 0 0,-1 0-1 0 0,2 0 0 0 0,8 2 5 0 0,0 2 0 0 0,-1-1 0 0 0,1 1-1 0 0,-1 1 1 0 0,0 0 0 0 0,0 0 0 0 0,-1 1 0 0 0,0 0 0 0 0,0 1-1 0 0,0 0 1 0 0,-1 0 0 0 0,1 1 0 0 0,2 4-5 0 0,-10-8 52 0 0,1 0 1 0 0,0 0 0 0 0,-1 0-1 0 0,1 0 1 0 0,-1 0-1 0 0,-1 1 1 0 0,1-1 0 0 0,0 1-1 0 0,-1-1 1 0 0,0 0-1 0 0,0 1 1 0 0,0-1 0 0 0,-1 0-1 0 0,1 1 1 0 0,-1-1-1 0 0,0 0 1 0 0,-1 1-1 0 0,1-1 1 0 0,-1 0 0 0 0,1 0-1 0 0,-1 0 1 0 0,0 0-1 0 0,-1 0 1 0 0,1-1 0 0 0,-1 1-1 0 0,1-1 1 0 0,-1 0-1 0 0,0 1 1 0 0,0-1 0 0 0,-2 0-53 0 0,-1 3 30 0 0,-1 0 0 0 0,0-1 0 0 0,0 0 1 0 0,0 0-1 0 0,-1 0 0 0 0,0-1 0 0 0,0 0 1 0 0,0-1-1 0 0,0 0 0 0 0,-1 0 0 0 0,1-1 1 0 0,-1 0-1 0 0,0-1 0 0 0,1 1 0 0 0,-1-2 1 0 0,0 1-1 0 0,0-1 0 0 0,0-1 0 0 0,-1 1-30 0 0,-12-13-1510 0 0,11 1-5879 0 0,9 8-5140 0 0</inkml:trace>
  <inkml:trace contextRef="#ctx0" brushRef="#br0" timeOffset="-9827.025">5884 685 3233 0 0,'0'0'1697'0'0,"0"0"-236"0"0,0 0 28 0 0,0 0 190 0 0,0 0 115 0 0,0 0-64 0 0,0 0-245 0 0,0 0-248 0 0,0 0-184 0 0,0 0-122 0 0,0 0-119 0 0,-3-3-73 0 0,-4-2-335 0 0,0-1 0 0 0,-1 2-1 0 0,1-1 1 0 0,-1 1 0 0 0,0 0 0 0 0,-1 1 0 0 0,1-1-1 0 0,0 2 1 0 0,-1-1 0 0 0,0 1 0 0 0,1 1-1 0 0,-1-1 1 0 0,0 2 0 0 0,0-1 0 0 0,0 1-1 0 0,0 0 1 0 0,-2 1-404 0 0,-3 2 121 0 0,0 0 0 0 0,0 0-1 0 0,0 1 1 0 0,0 1 0 0 0,1 1-1 0 0,-1-1 1 0 0,2 2-1 0 0,-1 0 1 0 0,1 1 0 0 0,0 0-1 0 0,0 1 1 0 0,1 0 0 0 0,0 0-1 0 0,1 1 1 0 0,-7 9-121 0 0,7-6 44 0 0,0 0 0 0 0,1 1 0 0 0,0 0 0 0 0,1 1 0 0 0,1 0 0 0 0,0 0 0 0 0,1 1-1 0 0,1-1 1 0 0,0 1 0 0 0,1 0 0 0 0,1 1 0 0 0,1-1 0 0 0,0 1 0 0 0,1-1 0 0 0,1 1 0 0 0,0-1 0 0 0,1 1 0 0 0,2 2-44 0 0,-1-10 33 0 0,0 0 0 0 0,1 0 0 0 0,1 0 0 0 0,0 0 0 0 0,0-1 1 0 0,0 0-1 0 0,1 1 0 0 0,0-2 0 0 0,1 1 0 0 0,0-1 0 0 0,0 0 0 0 0,0 0 0 0 0,1 0 0 0 0,0-1 1 0 0,1 0-1 0 0,-1 0 0 0 0,1-1 0 0 0,4 2-33 0 0,0-1 58 0 0,-1 0 1 0 0,1-1-1 0 0,1 0 1 0 0,-1-1-1 0 0,1 0 1 0 0,0-1-1 0 0,0 0 1 0 0,0-1-1 0 0,0-1 1 0 0,0 0-1 0 0,0-1 1 0 0,0 0-1 0 0,0-1 1 0 0,1-1-1 0 0,-1 0 1 0 0,-1 0-1 0 0,1-2 1 0 0,0 1-1 0 0,-1-2 1 0 0,1 1-1 0 0,-1-2 1 0 0,-1 0-1 0 0,1 0 1 0 0,-1-1-1 0 0,0 0 1 0 0,0-1-1 0 0,-1 0 1 0 0,0-1-1 0 0,0-1-58 0 0,15-15-36 0 0,-25 24-86 0 0,0 1-92 0 0,0 0-153 0 0,0 0-225 0 0,0 0-277 0 0,0 0-438 0 0,0 0-631 0 0,0 0-1601 0 0,1 0-4074 0 0,2 0-4863 0 0</inkml:trace>
  <inkml:trace contextRef="#ctx0" brushRef="#br0" timeOffset="-9308.32">6160 1031 8570 0 0,'0'0'2124'0'0,"0"0"-695"0"0,0 0-435 0 0,0 0-4 0 0,0 0 118 0 0,0 0 63 0 0,0 0-53 0 0,0 0-134 0 0,0 0-88 0 0,0 0-69 0 0,0 0-55 0 0,0 0-36 0 0,0 0-32 0 0,22 4-31 0 0,66 10-27 0 0,-12-25 730 0 0,-60 4-1055 0 0,125-71 1650 0 0,-72-2-1174 0 0,-66 77-771 0 0,-1 0 1 0 0,0-1-1 0 0,0 1 0 0 0,0-1 0 0 0,-1 1 0 0 0,1-1 0 0 0,-1 0 0 0 0,0 0 0 0 0,0 1 0 0 0,0-1 1 0 0,0 0-1 0 0,-1 0 0 0 0,0 0 0 0 0,0 0 0 0 0,0 0 0 0 0,0 0 0 0 0,0 0 0 0 0,-1 0 0 0 0,0 0 1 0 0,0 1-1 0 0,0-1 0 0 0,0 0 0 0 0,0 0 0 0 0,-1 1 0 0 0,0-1 0 0 0,-1-2-26 0 0,-5 2-10 0 0,1 0 0 0 0,-1 0-1 0 0,0 1 1 0 0,0 0 0 0 0,0 0-1 0 0,-1 1 1 0 0,1 0 0 0 0,0 0 0 0 0,-1 1-1 0 0,1 0 1 0 0,-1 1 0 0 0,0 0-1 0 0,1 0 1 0 0,-1 1 0 0 0,1 0-1 0 0,-1 1 1 0 0,1-1 0 0 0,0 2 0 0 0,-1-1-1 0 0,1 1 1 0 0,0 0 0 0 0,1 1-1 0 0,-4 1 11 0 0,-4 3-23 0 0,0 1-1 0 0,1 0 1 0 0,0 1-1 0 0,1 0 1 0 0,0 1-1 0 0,0 0 0 0 0,1 1 1 0 0,1 1-1 0 0,0 0 1 0 0,1 0-1 0 0,-5 9 24 0 0,10-15-1 0 0,0 1-1 0 0,1-1 1 0 0,0 1 0 0 0,0 0 0 0 0,1 0-1 0 0,0 1 1 0 0,0-1 0 0 0,1 1 0 0 0,0-1-1 0 0,1 1 1 0 0,0 0 0 0 0,0 0-1 0 0,1-1 1 0 0,0 1 0 0 0,1 0 0 0 0,-1 0-1 0 0,2-1 1 0 0,-1 1 0 0 0,1 0-1 0 0,1-1 1 0 0,-1 1 0 0 0,2-1 0 0 0,-1 0-1 0 0,1 0 1 0 0,0 0 0 0 0,0-1-1 0 0,3 4 2 0 0,11 7-1 0 0,0 0 0 0 0,0-1-1 0 0,2-1 1 0 0,0-1 0 0 0,1 0-1 0 0,0-2 1 0 0,1 0 0 0 0,0-2-1 0 0,10 4 2 0 0,-25-13-98 0 0,-1 0 0 0 0,1-1 0 0 0,-1 1-1 0 0,1-1 1 0 0,0 0 0 0 0,0-1-1 0 0,-1 0 1 0 0,1 0 0 0 0,0 0-1 0 0,0-1 1 0 0,0 0 0 0 0,-1 0 0 0 0,1-1-1 0 0,-1 0 1 0 0,1 0 0 0 0,2-1 98 0 0,32-23-10151 0 0,-32 18-2020 0 0</inkml:trace>
  <inkml:trace contextRef="#ctx0" brushRef="#br0" timeOffset="-8767.813">6703 1116 12187 0 0,'0'0'2123'0'0,"0"0"-622"0"0,0 0-227 0 0,0 0 54 0 0,0 0 37 0 0,0 0-101 0 0,0 0-192 0 0,0 0-192 0 0,0 0-116 0 0,0 0-67 0 0,0 0-109 0 0,0 0-74 0 0,0 0-52 0 0,20-17-57 0 0,60-55-37 0 0,65-93 1106 0 0,-46 48-1187 0 0,-86 106-305 0 0,-11 18-68 0 0,-12 27 13 0 0,9-32 90 0 0,-6 15-11 0 0,0-2-14 0 0,1 1 0 0 0,0 0 0 0 0,1 0 0 0 0,1 0 0 0 0,0 1-1 0 0,1 0 1 0 0,1-1 0 0 0,1 1 0 0 0,0 0 0 0 0,1 0 0 0 0,1 3 8 0 0,2-14 2 0 0,0-1-1 0 0,0 0 1 0 0,0 0-1 0 0,0 0 1 0 0,1-1-1 0 0,0 1 1 0 0,0-1-1 0 0,0 0 1 0 0,0 0-1 0 0,1 0 1 0 0,-1-1-1 0 0,1 0 1 0 0,0 1-1 0 0,0-2 1 0 0,0 1-1 0 0,1-1 1 0 0,-1 1-1 0 0,1-1 1 0 0,-1-1-1 0 0,1 1 1 0 0,0-1-1 0 0,-1 0 1 0 0,1 0-1 0 0,0-1 1 0 0,0 0-1 0 0,0 0 1 0 0,0 0-1 0 0,-1-1 1 0 0,1 1-1 0 0,0-2 1 0 0,0 1-1 0 0,1-1-1 0 0,8-3 69 0 0,-2 0 1 0 0,1-2-1 0 0,-1 1 0 0 0,0-1 1 0 0,0-1-1 0 0,-1-1 0 0 0,0 0 1 0 0,0 0-1 0 0,-1-1 1 0 0,0 0-1 0 0,-1-1 0 0 0,0 0 1 0 0,-1-1-1 0 0,0 0 0 0 0,5-10-69 0 0,28-67 414 0 0,-41 42-1497 0 0,-4 44-456 0 0,-1 1-851 0 0,4-2-6525 0 0,0 1-3505 0 0</inkml:trace>
  <inkml:trace contextRef="#ctx0" brushRef="#br0" timeOffset="-8439.752">7799 265 13475 0 0,'0'0'2155'0'0,"0"0"-396"0"0,0 0-185 0 0,0 0-50 0 0,0 0-136 0 0,0 0-273 0 0,0 0-300 0 0,0 0-179 0 0,0 0-24 0 0,0 0-28 0 0,0 0-11 0 0,0 0-31 0 0,-3 12-68 0 0,-22 84 595 0 0,13-40-829 0 0,1 0-1 0 0,3 1 0 0 0,3 0 1 0 0,2 0-1 0 0,2 1 0 0 0,4 11-239 0 0,-3 9 74 0 0,0 140-46 0 0,-14-184-59 0 0,10-35-2532 0 0,2-23-1269 0 0,0 1-6151 0 0,2 15-1633 0 0</inkml:trace>
  <inkml:trace contextRef="#ctx0" brushRef="#br0" timeOffset="-8203.294">7416 862 16011 0 0,'0'0'1497'0'0,"0"0"-284"0"0,0 0 96 0 0,0 0 142 0 0,0 0 1 0 0,0 0-194 0 0,36-3-220 0 0,118-8-169 0 0,-33-9 406 0 0,-42 4-604 0 0,-27 5-648 0 0,1 1-1 0 0,0 3 0 0 0,44 0-22 0 0,-88 12-1892 0 0,-8-1-1560 0 0,-1 2-3858 0 0,0-2-5314 0 0</inkml:trace>
  <inkml:trace contextRef="#ctx0" brushRef="#br0" timeOffset="-7154.379">8101 899 11747 0 0,'0'0'1057'0'0,"0"0"-213"0"0,0 0 262 0 0,0 0 306 0 0,0 0 115 0 0,0 0-79 0 0,0 0-199 0 0,0 0-192 0 0,0 0-163 0 0,0 0-110 0 0,0 0-97 0 0,0 0-91 0 0,0 0-52 0 0,31-3-68 0 0,95-8-58 0 0,-66-5 260 0 0,-51 8-528 0 0,1 0 1 0 0,-1 0-1 0 0,-1-1 0 0 0,1 0 0 0 0,-1-1 0 0 0,-1 0 0 0 0,0 0 0 0 0,-1 0 0 0 0,4-8-150 0 0,-8 16 7 0 0,-1 0 0 0 0,1 0-1 0 0,-1-1 1 0 0,1 1 0 0 0,-1 0-1 0 0,0-1 1 0 0,0 1 0 0 0,0-1 0 0 0,0 1-1 0 0,-1-1 1 0 0,1 0 0 0 0,-1 1-1 0 0,0-1 1 0 0,1 0 0 0 0,-1 0-1 0 0,0 1 1 0 0,0-1 0 0 0,-1 0-1 0 0,1 1 1 0 0,-1-1 0 0 0,1 0 0 0 0,-1 1-1 0 0,0-1 1 0 0,0 1 0 0 0,0-1-1 0 0,0 1 1 0 0,0-1 0 0 0,-1 1-1 0 0,1 0 1 0 0,-1 0 0 0 0,0 0 0 0 0,1 0-1 0 0,-1 0 1 0 0,0 0 0 0 0,0 0-1 0 0,0 0 1 0 0,0 1 0 0 0,-1-1-1 0 0,1 1 1 0 0,0-1 0 0 0,-1 1-1 0 0,1 0 1 0 0,-1 0 0 0 0,1 0 0 0 0,-1 0-1 0 0,0 1 1 0 0,1-1 0 0 0,-1 1-1 0 0,0-1-6 0 0,-9 3-43 0 0,0 0-1 0 0,-1 1 1 0 0,1 1-1 0 0,1 0 1 0 0,-1 0-1 0 0,1 1 0 0 0,-1 0 1 0 0,1 1-1 0 0,1 0 1 0 0,-1 1-1 0 0,1 0 1 0 0,1 1-1 0 0,-1 0 0 0 0,1 1 1 0 0,0 0-1 0 0,1 0 1 0 0,0 1-1 0 0,-5 8 44 0 0,5-10-25 0 0,0 2-1 0 0,0-1 1 0 0,1 1-1 0 0,0 1 1 0 0,0-1-1 0 0,1 1 1 0 0,1 0-1 0 0,0 0 1 0 0,0 1-1 0 0,1-1 1 0 0,1 1-1 0 0,0 0 1 0 0,1 0-1 0 0,0 1 1 0 0,0-1-1 0 0,2 0 1 0 0,-1 6 25 0 0,4-13 2 0 0,0 0 1 0 0,0 1-1 0 0,0-1 1 0 0,0 0 0 0 0,1-1-1 0 0,0 1 1 0 0,0-1-1 0 0,0 1 1 0 0,1-1-1 0 0,-1-1 1 0 0,1 1-1 0 0,0 0 1 0 0,0-1-1 0 0,0 0 1 0 0,0 0 0 0 0,1-1-1 0 0,-1 0 1 0 0,1 1-1 0 0,0-2 1 0 0,0 1-1 0 0,-1-1 1 0 0,1 0-1 0 0,1 0-2 0 0,17 3 108 0 0,0-1-1 0 0,0-1 0 0 0,0-2 0 0 0,1 0 0 0 0,-1-1 0 0 0,0-2 0 0 0,0 0 1 0 0,-1-2-1 0 0,1 0 0 0 0,-1-2 0 0 0,0 0 0 0 0,0-2 0 0 0,-1 0 0 0 0,0-2 0 0 0,19-12-107 0 0,-27 13 57 0 0,0 0 1 0 0,0-1-1 0 0,-1 0 0 0 0,-1-1 0 0 0,0 0 0 0 0,-1-1 0 0 0,0-1 0 0 0,-1 1 0 0 0,0-2 0 0 0,-1 1 0 0 0,-1-2 0 0 0,0 1 0 0 0,-1-1 0 0 0,-1 0 0 0 0,-1 0 0 0 0,0-1 0 0 0,-1 1 0 0 0,0-1 0 0 0,-2 0 0 0 0,0 0 0 0 0,0-16-57 0 0,-4 31-3 0 0,-1 1 0 0 0,1-1 1 0 0,0 0-1 0 0,0 1 0 0 0,-1 0 0 0 0,1-1 0 0 0,-1 1 1 0 0,1 0-1 0 0,-1 0 0 0 0,1 1 0 0 0,-1-1 0 0 0,0 1 1 0 0,0-1-1 0 0,1 1 0 0 0,-1 0 0 0 0,0 0 0 0 0,1 0 1 0 0,-1 0-1 0 0,0 0 0 0 0,0 0 0 0 0,1 1 1 0 0,-1 0-1 0 0,0-1 0 0 0,1 1 0 0 0,-1 0 0 0 0,1 0 1 0 0,-1 0-1 0 0,1 1 0 0 0,0-1 0 0 0,-1 1 0 0 0,1-1 3 0 0,-1 1-10 0 0,-1-1 0 0 0,1 1 0 0 0,0-1 0 0 0,0 1 0 0 0,0 0 0 0 0,0 0 0 0 0,1 0 0 0 0,-1 0-1 0 0,1 0 1 0 0,-1 1 0 0 0,1 0 0 0 0,0-1 0 0 0,0 1 0 0 0,0 0 0 0 0,0 0 0 0 0,0 0 0 0 0,0 0 0 0 0,1 0 0 0 0,0 0-1 0 0,-1 0 1 0 0,1 1 0 0 0,1-1 0 0 0,-1 1 0 0 0,0-1 0 0 0,1 0 0 0 0,0 1 0 0 0,-1-1 0 0 0,1 1 10 0 0,3-1 2 0 0,-1 0 0 0 0,0-1-1 0 0,1 0 1 0 0,0 1 0 0 0,-1-1 0 0 0,1 0 0 0 0,0 0 0 0 0,0-1 0 0 0,0 1 0 0 0,0-1 0 0 0,0 1 0 0 0,1-1 0 0 0,-1 0 0 0 0,0 0 0 0 0,1 0 0 0 0,-1-1 0 0 0,0 1-1 0 0,2-1-1 0 0,-4 0 3 0 0,8 1 9 0 0,-1 0 1 0 0,0 1-1 0 0,1 0 0 0 0,-1 0 0 0 0,0 1 1 0 0,0 0-1 0 0,-1 0 0 0 0,1 1 0 0 0,-1 0 1 0 0,1 0-1 0 0,-1 1 0 0 0,-1-1 0 0 0,1 2 1 0 0,-1-1-1 0 0,1 1 0 0 0,-1 0 1 0 0,-1 0-1 0 0,0 1 0 0 0,1-1 0 0 0,-2 1 1 0 0,1 0-1 0 0,-1 1 0 0 0,0-1 0 0 0,-1 1 1 0 0,0 0-1 0 0,0 0 0 0 0,0 0 1 0 0,-1 0-1 0 0,-1 0 0 0 0,1 1-12 0 0,-3 3 78 0 0,0 1 0 0 0,-1 0 1 0 0,-1-1-1 0 0,0 1 0 0 0,-1-1 0 0 0,0 0 0 0 0,0 0 1 0 0,-6 8-79 0 0,4-5 20 0 0,7 48 78 0 0,-1-62-108 0 0,0-1 14 0 0,2 3 0 0 0,-2 1-546 0 0,-6-11-3627 0 0,-4 0-8610 0 0,6 6 258 0 0</inkml:trace>
  <inkml:trace contextRef="#ctx0" brushRef="#br0" timeOffset="-5700.17">9045 921 3329 0 0,'0'0'5452'0'0,"0"0"-2577"0"0,0 0-1007 0 0,0 0-183 0 0,0 0-58 0 0,0 0-142 0 0,0 0-246 0 0,0 0-307 0 0,0 0-307 0 0,0 0-209 0 0,0 0-132 0 0,17-8 660 0 0,215 8 2974 0 0,-109-22-3455 0 0,-80 5-826 0 0,-37 13-4209 0 0,-4 3-4960 0 0,0 1-2287 0 0</inkml:trace>
  <inkml:trace contextRef="#ctx0" brushRef="#br0" timeOffset="-4854.027">9855 763 7818 0 0,'0'0'2886'0'0,"0"0"-971"0"0,0 0-479 0 0,0 0-45 0 0,0 0-11 0 0,0 0-137 0 0,0 0-229 0 0,0 0-270 0 0,0 0-205 0 0,0 0-134 0 0,0 0-73 0 0,0 0-68 0 0,0 0-40 0 0,-24 19-37 0 0,-75 60-51 0 0,97-78-128 0 0,-1 0 0 0 0,1 1 0 0 0,-1 0 0 0 0,1-1 0 0 0,-1 1 0 0 0,1 0 0 0 0,0 0 0 0 0,0 0 0 0 0,0 0 0 0 0,0 1 0 0 0,1-1 0 0 0,-1 1 0 0 0,0-1 0 0 0,1 1 0 0 0,0-1-1 0 0,-1 1 1 0 0,1 0 0 0 0,0 0 0 0 0,1-1 0 0 0,-1 1 0 0 0,0 0 0 0 0,1 0 0 0 0,0 0 0 0 0,-1 0-8 0 0,1 10 29 0 0,-1-9-17 0 0,-1 0-1 0 0,2-1 1 0 0,-1 1 0 0 0,0 0-1 0 0,1 0 1 0 0,0 0 0 0 0,0 0 0 0 0,0 0-1 0 0,0 0 1 0 0,1 0 0 0 0,-1 0-1 0 0,1 0 1 0 0,0 0 0 0 0,0 0-1 0 0,1-1 1 0 0,-1 1 0 0 0,1 0-1 0 0,0-1 1 0 0,0 1 0 0 0,0-1-1 0 0,0 0 1 0 0,0 1 0 0 0,1-1 0 0 0,0 0-1 0 0,-1 0 1 0 0,1-1 0 0 0,0 1-1 0 0,1-1 1 0 0,-1 1 0 0 0,0-1-1 0 0,1 0 1 0 0,-1 0 0 0 0,1-1-1 0 0,-1 1 1 0 0,1-1 0 0 0,0 1-1 0 0,0-1 1 0 0,0 0 0 0 0,0-1-1 0 0,0 1 1 0 0,0-1 0 0 0,1 0-12 0 0,3 1 99 0 0,1-1 1 0 0,-1-1-1 0 0,0 0 0 0 0,1 0 1 0 0,-1 0-1 0 0,0-1 1 0 0,0 0-1 0 0,0-1 0 0 0,0 0 1 0 0,-1 0-1 0 0,1 0 1 0 0,-1-1-1 0 0,0-1 0 0 0,0 1 1 0 0,0-1-1 0 0,0 0 0 0 0,-1 0 1 0 0,0-1-1 0 0,0 0-99 0 0,-1 0 49 0 0,-1-1 1 0 0,0 0-1 0 0,0 0 0 0 0,-1 0 0 0 0,0 0 0 0 0,0 0 1 0 0,0-1-1 0 0,-1 1 0 0 0,0-1 0 0 0,-1 1 0 0 0,0-1 1 0 0,0 0-1 0 0,-1 0 0 0 0,1 0 0 0 0,-2 1 0 0 0,1-1 1 0 0,-1 0-1 0 0,-1-2-49 0 0,-1 0-100 0 0,-1-1 1 0 0,0 0 0 0 0,-1 1-1 0 0,0 0 1 0 0,-1 0-1 0 0,0 0 1 0 0,0 0 0 0 0,-1 1-1 0 0,0 0 1 0 0,-1 1-1 0 0,0 0 1 0 0,0 0 0 0 0,-1 1-1 0 0,0 0 1 0 0,-8-5 99 0 0,-1-3-404 0 0,18 14 317 0 0,0 1 14 0 0,0 0 7 0 0,0 0-19 0 0,0 0 5 0 0,13 0-45 0 0,9-7 250 0 0,0-1 0 0 0,-1-1 0 0 0,0-1 0 0 0,0-1 0 0 0,-1-1 0 0 0,-1 0 1 0 0,0-2-1 0 0,-1 0 0 0 0,0-1 0 0 0,4-5-125 0 0,-17 15 25 0 0,25-21 120 0 0,-1-1 0 0 0,-2-2-1 0 0,-1-1 1 0 0,-1-1 0 0 0,16-27-145 0 0,-5-16 593 0 0,-36 74-497 0 0,0 0-40 0 0,-2 23-106 0 0,-7 33 101 0 0,3 2 0 0 0,3-1 1 0 0,2 48-52 0 0,2-69 6 0 0,17 324 45 0 0,-11 156 117 0 0,-6-504-125 0 0,0 0 0 0 0,-1 0 1 0 0,-1 1-1 0 0,0-1 1 0 0,-1 0-1 0 0,0 0 0 0 0,-1-1 1 0 0,0 1-1 0 0,-1 0 1 0 0,0-1-1 0 0,-1 0 0 0 0,0 0 1 0 0,-3 5-44 0 0,6-14 28 0 0,1-1-1 0 0,0 1 1 0 0,-1-1 0 0 0,1 0 0 0 0,-1 1 0 0 0,0-1 0 0 0,1 0 0 0 0,-1 0 0 0 0,0 0 0 0 0,0 0 0 0 0,1 0-1 0 0,-1 0 1 0 0,0 0 0 0 0,0-1 0 0 0,0 1 0 0 0,0-1 0 0 0,0 1 0 0 0,0-1 0 0 0,0 0 0 0 0,0 0 0 0 0,0 0-1 0 0,-1 0 1 0 0,1 0 0 0 0,0 0 0 0 0,0-1 0 0 0,0 1 0 0 0,0-1 0 0 0,0 1 0 0 0,0-1 0 0 0,1 0 0 0 0,-1 0-1 0 0,0 0 1 0 0,0 0 0 0 0,0 0 0 0 0,1 0 0 0 0,-1 0 0 0 0,1-1 0 0 0,-1 1 0 0 0,1 0 0 0 0,-2-2-28 0 0,-50-66 339 0 0,46 52-339 0 0,1 0 0 0 0,1-1 0 0 0,0 1 0 0 0,2-1 0 0 0,0 0 1 0 0,0 0-1 0 0,2 0 0 0 0,1-1 0 0 0,0-12 0 0 0,3 19-66 0 0,-1-1 1 0 0,2 1-1 0 0,-1 0 1 0 0,2 0-1 0 0,0 0 1 0 0,0 1-1 0 0,1 0 1 0 0,0 0-1 0 0,1 0 1 0 0,0 1-1 0 0,1-1 1 0 0,0 2-1 0 0,1-1 0 0 0,0 1 1 0 0,0 1-1 0 0,1 0 1 0 0,0 0-1 0 0,0 1 1 0 0,1 0-1 0 0,0 1 1 0 0,9-4 65 0 0,12-2-2812 0 0,-10 9-6752 0 0,-15 3-2638 0 0</inkml:trace>
  <inkml:trace contextRef="#ctx0" brushRef="#br0" timeOffset="11601.414">4933 2320 8106 0 0,'0'0'4458'0'0,"0"0"-2436"0"0,0 0-746 0 0,0 0 55 0 0,0 0 91 0 0,0 0-77 0 0,0 0-250 0 0,0 0-341 0 0,-5 32-300 0 0,-15 101-188 0 0,15-74-35 0 0,25-14-180 0 0,-3-38-7669 0 0,-12-7-3462 0 0</inkml:trace>
  <inkml:trace contextRef="#ctx0" brushRef="#br0" timeOffset="11837.272">4920 1963 12091 0 0,'0'0'1832'0'0,"0"0"-488"0"0,0 0-376 0 0,0 0-119 0 0,0 0-153 0 0,0 0-328 0 0,0 0-312 0 0,0 0-248 0 0,0 0-128 0 0,0 0-72 0 0,0 0-128 0 0,0 0-353 0 0,0 0-1031 0 0,0 0-2305 0 0,75-15-5585 0 0</inkml:trace>
  <inkml:trace contextRef="#ctx0" brushRef="#br0" timeOffset="12099.813">5452 2221 5505 0 0,'0'0'2610'0'0,"0"0"-513"0"0,0 0-121 0 0,0 0 131 0 0,0 0 18 0 0,0 0-181 0 0,0 0-318 0 0,0 0-354 0 0,0 0-281 0 0,0 0-194 0 0,0 0-135 0 0,0 0-153 0 0,-6-7-103 0 0,4 4-329 0 0,1 1-57 0 0,0 0 1 0 0,0 0-1 0 0,0 1 0 0 0,-1-1 1 0 0,1 1-1 0 0,0-1 0 0 0,-1 1 0 0 0,1 0 1 0 0,-1-1-1 0 0,1 1 0 0 0,-1 0 1 0 0,1 0-1 0 0,-1 0 0 0 0,0 0 1 0 0,0 0-1 0 0,1 0 0 0 0,-1 1 1 0 0,0-1-1 0 0,0 1 0 0 0,0-1 0 0 0,0 1 1 0 0,0 0-1 0 0,0-1 0 0 0,0 1 1 0 0,0 0-1 0 0,-1 1-20 0 0,-13 3 125 0 0,-1 2 0 0 0,1 1 0 0 0,-1 0 0 0 0,2 0 0 0 0,-1 2 0 0 0,1 0 0 0 0,1 1 0 0 0,-1 0 0 0 0,2 1 0 0 0,-1 1 0 0 0,-2 4-125 0 0,12-12 10 0 0,1 0 1 0 0,0 0-1 0 0,0 0 1 0 0,0 0-1 0 0,0 1 1 0 0,1-1-1 0 0,-1 1 1 0 0,1 0-1 0 0,0 0 1 0 0,1-1-1 0 0,-1 1 1 0 0,1 0-1 0 0,0 1 1 0 0,0-1-1 0 0,1 0 1 0 0,-1 0-1 0 0,1 0 1 0 0,0 0-1 0 0,1 1 1 0 0,-1-1-1 0 0,1 0 1 0 0,0 0-1 0 0,0 0 0 0 0,1 0 1 0 0,0 0-1 0 0,0 0 1 0 0,0-1-1 0 0,0 1-10 0 0,5 5 17 0 0,1 0-1 0 0,0-1 1 0 0,0 0-1 0 0,0 0 1 0 0,1-1-1 0 0,1 0 1 0 0,-1-1-1 0 0,1 0 1 0 0,1-1-1 0 0,-1 0 1 0 0,1 0-1 0 0,0-1 1 0 0,0 0-1 0 0,1-1 1 0 0,-1-1-1 0 0,3 1-16 0 0,-2-2 36 0 0,52-4 66 0 0,-42-12-270 0 0,13-10-1804 0 0,-13 7-2150 0 0,-14 9-1788 0 0,0 4-5827 0 0</inkml:trace>
  <inkml:trace contextRef="#ctx0" brushRef="#br0" timeOffset="12453.682">5645 2497 1760 0 0,'0'0'2062'0'0,"0"0"-55"0"0,0 0 84 0 0,0 0 112 0 0,0 0 11 0 0,0 0-96 0 0,0 0-173 0 0,0 0-240 0 0,0 0-215 0 0,0 0-191 0 0,33 0-144 0 0,102-2-119 0 0,-64-15 405 0 0,-60 9-1151 0 0,17-8 233 0 0,-2-1 0 0 0,0-2-1 0 0,0-1 1 0 0,-2-1 0 0 0,16-18-523 0 0,-36 35 40 0 0,0-1 1 0 0,0 0-1 0 0,-1 0 1 0 0,1 0-1 0 0,-1 0 1 0 0,-1-1-1 0 0,1 1 0 0 0,-1-1 1 0 0,0 0-1 0 0,0 1 1 0 0,0-1-1 0 0,-1 0 1 0 0,0 0-1 0 0,0 0 1 0 0,-1 0-1 0 0,0 0 1 0 0,0-1-1 0 0,0 1-40 0 0,-2 2 6 0 0,-1 1 0 0 0,1 0-1 0 0,-1 0 1 0 0,0 0 0 0 0,0 0 0 0 0,0 0-1 0 0,0 1 1 0 0,0-1 0 0 0,0 1 0 0 0,-1 0 0 0 0,1 0-1 0 0,-1 0 1 0 0,0 1 0 0 0,0-1 0 0 0,1 1-1 0 0,-1 0 1 0 0,0 0 0 0 0,0 0 0 0 0,0 0 0 0 0,0 1-1 0 0,0 0 1 0 0,0 0 0 0 0,0 0 0 0 0,0 0-1 0 0,0 0 1 0 0,0 1 0 0 0,-2 0-6 0 0,-7 1-6 0 0,0 0-1 0 0,0 1 1 0 0,0 1 0 0 0,0 0-1 0 0,0 0 1 0 0,1 2 0 0 0,0-1-1 0 0,0 2 1 0 0,0-1 0 0 0,1 2-1 0 0,0-1 1 0 0,0 2-1 0 0,1-1 1 0 0,0 1 0 0 0,0 1-1 0 0,1 0 1 0 0,1 0 0 0 0,0 1-1 0 0,0 0 1 0 0,1 0 0 0 0,0 1 6 0 0,2-2-7 0 0,0 1 1 0 0,0-1 0 0 0,1 1-1 0 0,0 0 1 0 0,1 0 0 0 0,0 0-1 0 0,1 1 1 0 0,1-1-1 0 0,-1 1 1 0 0,2-1 0 0 0,0 1-1 0 0,0-1 1 0 0,1 6 6 0 0,2-9 0 0 0,1 0 0 0 0,0 0 0 0 0,0-1-1 0 0,1 1 1 0 0,0-1 0 0 0,0 0 0 0 0,1 0 0 0 0,0-1 0 0 0,0 0-1 0 0,0 0 1 0 0,1 0 0 0 0,0-1 0 0 0,0 1 0 0 0,0-2 0 0 0,1 1 0 0 0,0-1-1 0 0,-1 0 1 0 0,2-1 0 0 0,-1 0 0 0 0,0 0 0 0 0,1-1 0 0 0,-1 0-1 0 0,1 0 1 0 0,-1-1 0 0 0,1 0 0 0 0,5-1 0 0 0,117 9-795 0 0,-77-18-7299 0 0,-42 6-4222 0 0</inkml:trace>
  <inkml:trace contextRef="#ctx0" brushRef="#br0" timeOffset="13646.216">6994 2519 1136 0 0,'0'0'1607'0'0,"0"0"-196"0"0,0 0-18 0 0,0 0 119 0 0,0 0 96 0 0,0 0-3 0 0,0 0-138 0 0,0 0-177 0 0,0 0-131 0 0,0 0-92 0 0,0 0-75 0 0,0 0-71 0 0,0 0-72 0 0,19-14-66 0 0,59-45-72 0 0,-26 13 1036 0 0,-44 38-1386 0 0,-1-1 0 0 0,1 0 0 0 0,-2 0 0 0 0,1 0 0 0 0,-1-1 0 0 0,-1 0 0 0 0,0 0 0 0 0,0 0 0 0 0,0-4-361 0 0,-3 4 782 0 0,-1 27-132 0 0,11 86-521 0 0,-5 0-1 0 0,-6 83-128 0 0,-1-130 20 0 0,0-17 10 0 0,2-9 0 0 0,-1 0 0 0 0,-1 1 0 0 0,-2-1 0 0 0,-1 0 0 0 0,-2 0 0 0 0,0 0 0 0 0,-3 0 0 0 0,0-1 0 0 0,-1 0 0 0 0,-10 16-30 0 0,18-41 26 0 0,0-1 1 0 0,0 0 0 0 0,-1 0 0 0 0,0 0 0 0 0,1 0-1 0 0,-1 0 1 0 0,0 0 0 0 0,0-1 0 0 0,-1 1-1 0 0,1 0 1 0 0,-1-1 0 0 0,1 0 0 0 0,-1 0 0 0 0,0 0-1 0 0,1 0 1 0 0,-1 0 0 0 0,0 0 0 0 0,-1-1-1 0 0,1 1 1 0 0,0-1 0 0 0,0 0 0 0 0,0 0-1 0 0,-1 0 1 0 0,1 0 0 0 0,-1-1 0 0 0,1 1-27 0 0,1-3 17 0 0,0 1 0 0 0,0-1 0 0 0,0 0 0 0 0,0 0 0 0 0,1 1 0 0 0,-1-1 0 0 0,0 0 0 0 0,1 0 0 0 0,0-1 0 0 0,-1 1 0 0 0,1 0 0 0 0,0 0 0 0 0,0-1 1 0 0,0 1-1 0 0,1 0 0 0 0,-1-1 0 0 0,1 1 0 0 0,-1-1 0 0 0,1 1 0 0 0,0-1 0 0 0,0-1-17 0 0,-2-3 22 0 0,0-26 1 0 0,2 1 1 0 0,1-1-1 0 0,2 1 0 0 0,1-1 1 0 0,1 1-1 0 0,2 1 1 0 0,1-1-1 0 0,2 1 0 0 0,1 0 1 0 0,1 1-1 0 0,1 1 1 0 0,2 0-1 0 0,4-4-23 0 0,141-261 83 0 0,-143 268-74 0 0,1 1 1 0 0,1 1 0 0 0,1 1-1 0 0,1 0 1 0 0,1 2-1 0 0,1 0 1 0 0,1 2 0 0 0,1 1-1 0 0,21-13-9 0 0,-39 27 0 0 0,1 0 0 0 0,-1 0 0 0 0,0 0 0 0 0,1 1 0 0 0,0 0 0 0 0,0 0 0 0 0,0 1 0 0 0,0 0-1 0 0,0 0 1 0 0,0 1 0 0 0,0 0 0 0 0,1 0 0 0 0,-1 1 0 0 0,7 1 0 0 0,-12 1 9 0 0,-1 0 0 0 0,1 0 0 0 0,0 0 0 0 0,-1 1 0 0 0,0-1 0 0 0,1 1 0 0 0,-1 0 0 0 0,0 0 0 0 0,-1 0 0 0 0,1 0 0 0 0,0 0 0 0 0,-1 0 0 0 0,1 0 0 0 0,-1 0 0 0 0,0 0 1 0 0,0 1-1 0 0,-1-1 0 0 0,1 1 0 0 0,0-1 0 0 0,-1 0 0 0 0,0 1 0 0 0,0-1 0 0 0,0 1 0 0 0,0-1 0 0 0,-1 1 0 0 0,0-1 0 0 0,1 1 0 0 0,-1 0-9 0 0,0 9 35 0 0,-1 8 0 0 0,-2 1 0 0 0,0 0 0 0 0,-1-1 0 0 0,-1 0 0 0 0,-2 0 0 0 0,0-1 0 0 0,-1 0 0 0 0,0 0 0 0 0,-2-1 0 0 0,0 0 0 0 0,-2-1 0 0 0,-13 16-35 0 0,0-4 21 0 0,0-1 0 0 0,-2-2 0 0 0,-1-1 0 0 0,-24 17-21 0 0,46-38-16 0 0,1 0 0 0 0,-1-1 0 0 0,-1 0 1 0 0,1 0-1 0 0,0 0 0 0 0,-1-1 0 0 0,0 0 0 0 0,0-1 0 0 0,0 0 0 0 0,0 0 0 0 0,0-1 0 0 0,0 1 0 0 0,-7-1 16 0 0,14-3-102 0 0,0 1 0 0 0,0 0 0 0 0,1 0 0 0 0,-1 0-1 0 0,1 0 1 0 0,-1-1 0 0 0,0 1 0 0 0,1 0-1 0 0,0-1 1 0 0,-1 1 0 0 0,1 0 0 0 0,0-1-1 0 0,0 1 1 0 0,0 0 0 0 0,0-1 0 0 0,0 1 0 0 0,0 0-1 0 0,0-1 1 0 0,0 1 0 0 0,0 0 0 0 0,1-1-1 0 0,-1 1 1 0 0,1 0 0 0 0,-1-1 0 0 0,1 1-1 0 0,-1 0 1 0 0,1 0 0 0 0,0 0 0 0 0,0-1 0 0 0,-1 1-1 0 0,1 0 1 0 0,0 0 0 0 0,0 0 0 0 0,0 0-1 0 0,0 0 103 0 0,36-34-4300 0 0,-9 16-5067 0 0,-15 11-2067 0 0</inkml:trace>
  <inkml:trace contextRef="#ctx0" brushRef="#br0" timeOffset="14161.363">7690 2614 272 0 0,'0'0'2087'0'0,"0"0"130"0"0,0 0 195 0 0,0 0 95 0 0,0 0-93 0 0,0 0-215 0 0,0 0-274 0 0,0 0-289 0 0,0 0-238 0 0,0 0-206 0 0,0 0-192 0 0,0 0-154 0 0,32-9-125 0 0,98-33-107 0 0,-123 41-531 0 0,-1-1 1 0 0,0 0-1 0 0,0 0 1 0 0,0 0-1 0 0,0-1 1 0 0,0 0-1 0 0,-1 0 1 0 0,1 0-1 0 0,-1-1 0 0 0,0 1 1 0 0,0-1-1 0 0,0-1 1 0 0,-1 1-1 0 0,3-2-83 0 0,6-10 269 0 0,10-5-40 0 0,-2-1-1 0 0,0-1 0 0 0,-1-1 1 0 0,-2-1-1 0 0,-1-1 0 0 0,0 0 1 0 0,-2-1-1 0 0,-1 0 0 0 0,2-9-228 0 0,-13 23 30 0 0,1 1 0 0 0,-2-1-1 0 0,0 0 1 0 0,0 0 0 0 0,-1 0-1 0 0,-1 0 1 0 0,0 0 0 0 0,-1 0-1 0 0,-2-11-29 0 0,3 22 2 0 0,-1 0-1 0 0,0 0 1 0 0,0 0 0 0 0,1 0-1 0 0,-2 0 1 0 0,1 0 0 0 0,0 0-1 0 0,0 1 1 0 0,0-1 0 0 0,-1 0-1 0 0,1 1 1 0 0,-1-1 0 0 0,0 1-1 0 0,1-1 1 0 0,-1 1-1 0 0,0 0 1 0 0,0 0 0 0 0,0 0-1 0 0,0 0 1 0 0,0 0 0 0 0,0 0-1 0 0,0 0 1 0 0,0 1 0 0 0,0-1-1 0 0,0 1 1 0 0,0-1 0 0 0,0 1-1 0 0,-1 0 1 0 0,1 0 0 0 0,0 0-1 0 0,0 0 1 0 0,0 0-1 0 0,0 1 1 0 0,-1-1 0 0 0,1 0-1 0 0,0 1 1 0 0,0 0 0 0 0,0-1-1 0 0,0 1 1 0 0,0 0 0 0 0,0 0-1 0 0,0 0 1 0 0,0 1 0 0 0,1-1-1 0 0,-1 0 1 0 0,0 1 0 0 0,0 0-3 0 0,-4 3-6 0 0,-1 0-1 0 0,1 1 0 0 0,0-1 1 0 0,0 2-1 0 0,1-1 0 0 0,0 1 0 0 0,0-1 1 0 0,0 1-1 0 0,1 1 0 0 0,0-1 0 0 0,0 1 1 0 0,1-1-1 0 0,0 1 0 0 0,0 0 0 0 0,1 0 1 0 0,0 0-1 0 0,1 1 0 0 0,0-1 0 0 0,0 0 1 0 0,0 1-1 0 0,1 3 8 0 0,4-7 2 0 0,0-1 1 0 0,0 1-1 0 0,0 0 0 0 0,0-1 1 0 0,1 0-1 0 0,0 0 0 0 0,0 0 1 0 0,0-1-1 0 0,0 0 0 0 0,0 0 1 0 0,1 0-1 0 0,-1 0 0 0 0,1-1 1 0 0,0 0-1 0 0,0 0 0 0 0,0-1 1 0 0,0 1-1 0 0,0-1 1 0 0,0-1-1 0 0,0 1 0 0 0,5-1-2 0 0,-5 1 1 0 0,141 32 43 0 0,-145-29-31 0 0,0-1 0 0 0,0 0 0 0 0,0 1 0 0 0,0-1 0 0 0,-1 1 0 0 0,0-1 0 0 0,1 1 0 0 0,-1 0 0 0 0,-1-1 0 0 0,1 1 0 0 0,0 0 0 0 0,-1 0 0 0 0,0 0 0 0 0,0 0 0 0 0,0 0 0 0 0,0 0-1 0 0,-1-1 1 0 0,1 1 0 0 0,-1 0 0 0 0,0 0 0 0 0,0-1 0 0 0,-1 1 0 0 0,1 0 0 0 0,-1-1 0 0 0,1 1 0 0 0,-1-1 0 0 0,-1 2-13 0 0,-90 145 183 0 0,93-149-200 0 0,-1-1 1 0 0,1 1 0 0 0,0-1-1 0 0,-1 1 1 0 0,1 0 0 0 0,0-1 0 0 0,0 1-1 0 0,-1-1 1 0 0,1 1 0 0 0,0-1 0 0 0,0 1-1 0 0,0 0 1 0 0,0-1 0 0 0,0 1-1 0 0,0 0 1 0 0,0-1 0 0 0,0 1 0 0 0,0-1-1 0 0,0 1 1 0 0,0 0 0 0 0,0-1 0 0 0,0 1-1 0 0,0 0 1 0 0,1-1 0 0 0,-1 1-1 0 0,0-1 1 0 0,0 1 0 0 0,1-1 0 0 0,-1 1-1 0 0,0-1 1 0 0,1 1 0 0 0,-1-1 0 0 0,1 1-1 0 0,-1-1 1 0 0,0 1 0 0 0,1-1-1 0 0,-1 1 1 0 0,1-1 0 0 0,-1 0 0 0 0,1 1-1 0 0,0-1 1 0 0,-1 0 0 0 0,1 0-1 0 0,-1 1 1 0 0,1-1 0 0 0,0 0 0 0 0,-1 0-1 0 0,1 0 1 0 0,-1 0 0 0 0,1 0 0 0 0,0 0-1 0 0,-1 0 1 0 0,1 0 0 0 0,0 0-1 0 0,-1 0 1 0 0,1 0 0 0 0,-1 0 0 0 0,1 0-1 0 0,0 0 1 0 0,-1-1 0 0 0,1 1 0 0 0,-1 0-1 0 0,1 0 17 0 0,41-12-2238 0 0,-11-6-890 0 0,-12 7-293 0 0,1 0-3777 0 0,-7 4-3532 0 0</inkml:trace>
  <inkml:trace contextRef="#ctx0" brushRef="#br0" timeOffset="14438.824">8559 2331 2385 0 0,'0'0'3538'0'0,"0"0"-327"0"0,0 0-334 0 0,0 0-489 0 0,0 0-552 0 0,0 0-563 0 0,0 0-493 0 0,0 0-261 0 0,0 0-41 0 0,0 0-25 0 0,0 0-25 0 0,0 0-44 0 0,0 0-72 0 0,-14 28-48 0 0,-45 89-43 0 0,37-37 128 0 0,23-63-280 0 0,-1-13-38 0 0,0 0 1 0 0,0 1 0 0 0,1-1 0 0 0,-1 0 0 0 0,1 0-1 0 0,0 0 1 0 0,0 1 0 0 0,1-1 0 0 0,-1 0-1 0 0,1 0 1 0 0,0-1 0 0 0,0 1 0 0 0,0 0 0 0 0,0-1-1 0 0,1 1 1 0 0,-1-1 0 0 0,1 0 0 0 0,0 1 0 0 0,0-1-1 0 0,0-1 1 0 0,1 1 0 0 0,-1 0 0 0 0,1-1-1 0 0,-1 0 1 0 0,1 0 0 0 0,0 0 0 0 0,0 0 0 0 0,0 0-1 0 0,0-1 1 0 0,2 1-32 0 0,0-1 118 0 0,1 0 0 0 0,-1-1 0 0 0,1 0-1 0 0,0 0 1 0 0,0 0 0 0 0,-1-1 0 0 0,1 0-1 0 0,-1 0 1 0 0,1-1 0 0 0,-1 1 0 0 0,1-2 0 0 0,-1 1-1 0 0,0-1 1 0 0,0 0 0 0 0,0 0 0 0 0,0 0-1 0 0,-1-1 1 0 0,1 0 0 0 0,-1 0 0 0 0,0 0 0 0 0,0-1-1 0 0,0 0 1 0 0,-1 0 0 0 0,0 0 0 0 0,0 0 0 0 0,0-1-1 0 0,0 0 1 0 0,-1 1 0 0 0,0-1 0 0 0,0 0-1 0 0,-1-1 1 0 0,0 1 0 0 0,0 0 0 0 0,0-1 0 0 0,-1 1-1 0 0,0-1 1 0 0,0 0 0 0 0,0 1 0 0 0,-1-1-1 0 0,0 0 1 0 0,-1-1-118 0 0,1-3-5 0 0,0 1-1 0 0,-1 0 0 0 0,-1 0 0 0 0,0-1 1 0 0,0 1-1 0 0,-1 0 0 0 0,0 1 1 0 0,-1-1-1 0 0,0 0 0 0 0,0 1 1 0 0,-1 0-1 0 0,0 0 0 0 0,-1 0 0 0 0,0 1 1 0 0,0 0-1 0 0,-1 0 0 0 0,0 0 1 0 0,0 1-1 0 0,-1 0 0 0 0,0 1 1 0 0,0-1-1 0 0,-1 1 6 0 0,-26 2-1817 0 0,24 8-1432 0 0,2 2-3538 0 0,2-2-5477 0 0</inkml:trace>
  <inkml:trace contextRef="#ctx0" brushRef="#br0" timeOffset="15506.136">8881 2243 568 0 0,'0'0'1150'0'0,"0"0"-443"0"0,0 0-254 0 0,0 0 160 0 0,0 0 321 0 0,0 0 282 0 0,0 0 171 0 0,0 0 1 0 0,0 0-41 0 0,0 0-4 0 0,0 0-18 0 0,0 0-92 0 0,2 12-74 0 0,5 101 2666 0 0,-43 211 445 0 0,-14-162-3632 0 0,25-151 586 0 0,19-54-677 0 0,7 29-508 0 0,0-1 1 0 0,2 1 0 0 0,0-1 0 0 0,0 1-1 0 0,2 0 1 0 0,0 0 0 0 0,0 0 0 0 0,1 1-1 0 0,1-1 1 0 0,1-1-40 0 0,160-264 222 0 0,-152 255-222 0 0,2 1 1 0 0,0 1 0 0 0,1 1 0 0 0,1 0 0 0 0,1 1 0 0 0,0 2-1 0 0,2 0 1 0 0,21-13-1 0 0,-41 29 3 0 0,0-1 0 0 0,0 1 0 0 0,0 0 0 0 0,0 0 0 0 0,0 1 0 0 0,0-1 0 0 0,1 0 0 0 0,-1 1 0 0 0,1 0 0 0 0,-1 0 0 0 0,1 0 0 0 0,-1 0 0 0 0,1 1 0 0 0,0-1 0 0 0,-1 1 0 0 0,1 0 0 0 0,0 0 0 0 0,0 0 0 0 0,-1 1 0 0 0,1-1 0 0 0,-1 1 0 0 0,1 0 0 0 0,0 0 0 0 0,-1 0 0 0 0,1 0 0 0 0,-1 1 0 0 0,0-1 0 0 0,0 1 0 0 0,1 0 0 0 0,-1 0 0 0 0,0 0 0 0 0,0 1 0 0 0,-1-1 0 0 0,1 1 0 0 0,0-1 0 0 0,1 3-3 0 0,-3 11 53 0 0,0 0-1 0 0,-1 0 1 0 0,0 1-1 0 0,-1-1 1 0 0,-1 0-1 0 0,-1 0 1 0 0,0-1-1 0 0,-1 1 1 0 0,-1-1 0 0 0,0 1-1 0 0,-2-1 1 0 0,1-1-1 0 0,-2 1 1 0 0,1-1-1 0 0,-2 0 1 0 0,0-1-1 0 0,-1 0 1 0 0,-7 7-53 0 0,7-6 16 0 0,-1 0 0 0 0,0-1 0 0 0,-1 0 1 0 0,-1-1-1 0 0,0 0 0 0 0,0-1 0 0 0,-1-1 1 0 0,0 0-1 0 0,-1-1 0 0 0,0-1 0 0 0,0 0 0 0 0,-9 3-16 0 0,-35-13-830 0 0,44-11-2532 0 0,4-6-4237 0 0,9 12-4001 0 0</inkml:trace>
  <inkml:trace contextRef="#ctx0" brushRef="#br0" timeOffset="16823.951">9619 2364 7210 0 0,'0'0'2619'0'0,"0"0"-653"0"0,0 0-405 0 0,0 0-214 0 0,0 0-212 0 0,0 0-223 0 0,0 0-210 0 0,0 0-151 0 0,0 0-95 0 0,0 0-23 0 0,0 0 0 0 0,0 0 12 0 0,0 0 21 0 0,0 9 4 0 0,1 28-18 0 0,0-36-412 0 0,0 0-1 0 0,0 0 1 0 0,0 0 0 0 0,0 0 0 0 0,0 0-1 0 0,1 0 1 0 0,-1-1 0 0 0,0 1 0 0 0,0 0-1 0 0,1-1 1 0 0,-1 1 0 0 0,0-1 0 0 0,1 1-1 0 0,-1-1 1 0 0,1 0 0 0 0,-1 1 0 0 0,0-1-1 0 0,1 0 1 0 0,-1 0 0 0 0,1 0 0 0 0,-1 0-1 0 0,1 0 1 0 0,-1-1 0 0 0,0 1 0 0 0,1 0 0 0 0,-1-1-1 0 0,1 1 1 0 0,-1-1-40 0 0,3 1 122 0 0,12-4 171 0 0,0 0 0 0 0,-1-1 1 0 0,1-1-1 0 0,-1-1 1 0 0,-1 0-1 0 0,1 0 0 0 0,-1-2 1 0 0,13-9-294 0 0,-5 4 259 0 0,-5 5-107 0 0,0-2 0 0 0,-1 0 0 0 0,0 0 0 0 0,-1-2 0 0 0,0 0 0 0 0,-1-1 0 0 0,0 0 0 0 0,-1-1 0 0 0,-1 0 0 0 0,0-1 0 0 0,0-3-152 0 0,-11 17 10 0 0,0 1 0 0 0,1-1-1 0 0,-1 0 1 0 0,0 0 0 0 0,-1 0 0 0 0,1 0-1 0 0,0 0 1 0 0,-1 0 0 0 0,1 0 0 0 0,-1 0 0 0 0,1 0-1 0 0,-1 0 1 0 0,0 0 0 0 0,0 0 0 0 0,0 0-1 0 0,0-1 1 0 0,0 1 0 0 0,-1 0 0 0 0,1 0-1 0 0,-1 0 1 0 0,1 0 0 0 0,-1 0 0 0 0,0 0 0 0 0,0 0-1 0 0,1 0 1 0 0,-1 1 0 0 0,-1-1 0 0 0,1 0-1 0 0,0 0 1 0 0,0 1 0 0 0,-1-1 0 0 0,1 1-1 0 0,-1-1 1 0 0,1 1 0 0 0,-1 0 0 0 0,0-1 0 0 0,1 1-1 0 0,-1 0 1 0 0,0 0 0 0 0,0 0 0 0 0,0 0-1 0 0,0 0 1 0 0,0 1 0 0 0,0-1 0 0 0,0 1 0 0 0,0-1-1 0 0,0 1 1 0 0,0 0 0 0 0,-1 0-10 0 0,-22 1-17 0 0,1 2 0 0 0,-1 1 0 0 0,1 0 0 0 0,-1 2 0 0 0,1 1 0 0 0,1 1 0 0 0,0 1 0 0 0,0 1 0 0 0,0 1 0 0 0,2 1 0 0 0,-1 1 0 0 0,2 1 0 0 0,0 1-1 0 0,0 0 1 0 0,1 2 0 0 0,1 0 0 0 0,-8 11 17 0 0,19-22-5 0 0,1 1-1 0 0,1 0 1 0 0,-1 0 0 0 0,1 0-1 0 0,1 1 1 0 0,-1-1-1 0 0,1 1 1 0 0,0 0-1 0 0,1 1 1 0 0,0-1-1 0 0,0 0 1 0 0,1 1-1 0 0,0 2 6 0 0,1-7 2 0 0,0 0 0 0 0,1 0-1 0 0,0 0 1 0 0,0 0 0 0 0,0 0-1 0 0,0 0 1 0 0,1 0 0 0 0,-1 0-1 0 0,1 0 1 0 0,0 0 0 0 0,0-1-1 0 0,1 1 1 0 0,-1 0 0 0 0,1 0-1 0 0,0-1 1 0 0,0 1 0 0 0,0-1-1 0 0,0 0 1 0 0,0 0 0 0 0,1 0-1 0 0,-1 0 1 0 0,1 0-1 0 0,0 0 1 0 0,0 0 0 0 0,0-1-1 0 0,1 0 1 0 0,-1 1 0 0 0,0-1-1 0 0,1-1 1 0 0,2 2-2 0 0,13 5 50 0 0,1-1 0 0 0,0-2 0 0 0,0 0-1 0 0,1 0 1 0 0,-1-2 0 0 0,1-1 0 0 0,0 0 0 0 0,0-2 0 0 0,-1 0-1 0 0,1-1 1 0 0,6-2-50 0 0,190-55 1364 0 0,-127 11-601 0 0,-89 39 103 0 0,164-162-918 0 0,-142 136 67 0 0,-2-1 0 0 0,-2 0 1 0 0,-1-2-1 0 0,12-38-15 0 0,-29 73-2 0 0,0 1 1 0 0,0 0-1 0 0,0-1 0 0 0,0 1 0 0 0,0 0 1 0 0,-1-1-1 0 0,1 0 0 0 0,0 1 0 0 0,-1-1 1 0 0,1 1-1 0 0,-1-1 0 0 0,0 0 0 0 0,1 1 1 0 0,-1-1-1 0 0,0 1 0 0 0,0-1 0 0 0,0 0 1 0 0,0 1-1 0 0,-1-1 0 0 0,1 0 0 0 0,0 1 1 0 0,-1-1-1 0 0,1 0 0 0 0,-1 1 0 0 0,1-1 1 0 0,-1 1-1 0 0,0-1 0 0 0,0 1 0 0 0,0 0 1 0 0,1-1-1 0 0,-1 1 0 0 0,-1 0 0 0 0,1-1 1 0 0,0 1-1 0 0,0 0 0 0 0,0 0 0 0 0,-1 0 1 0 0,1 0-1 0 0,0 0 0 0 0,-1 0 0 0 0,1 1 1 0 0,-1-1-1 0 0,1 0 0 0 0,-1 1 0 0 0,1-1 1 0 0,-1 1-1 0 0,0-1 0 0 0,1 1 0 0 0,-1 0 1 0 0,0 0-1 0 0,-1 0 2 0 0,-5 0-11 0 0,-1 2 0 0 0,0-1 1 0 0,0 1-1 0 0,1 1 0 0 0,-1 0 0 0 0,1 0 1 0 0,0 0-1 0 0,0 1 0 0 0,0 0 1 0 0,0 1-1 0 0,1 0 0 0 0,0 0 0 0 0,0 0 1 0 0,0 1-1 0 0,1 0 0 0 0,-1 1 0 0 0,2-1 1 0 0,-1 1-1 0 0,1 0 0 0 0,0 1 1 0 0,0-1-1 0 0,1 1 0 0 0,-3 5 11 0 0,6-11-3 0 0,0 1-1 0 0,0 0 1 0 0,-1 0 0 0 0,2 0-1 0 0,-1 0 1 0 0,0 0 0 0 0,1 0-1 0 0,-1 0 1 0 0,1 0-1 0 0,0 0 1 0 0,0 0 0 0 0,0 0-1 0 0,0 0 1 0 0,1 0 0 0 0,-1 0-1 0 0,1 0 1 0 0,0 0-1 0 0,-1 0 1 0 0,2 0 0 0 0,-1-1-1 0 0,0 1 1 0 0,0 0 0 0 0,1 0-1 0 0,0-1 1 0 0,-1 1-1 0 0,1-1 1 0 0,0 0 0 0 0,0 1-1 0 0,0-1 1 0 0,1 0 0 0 0,-1 0-1 0 0,3 1 4 0 0,91 50 13 0 0,-75-44-10 0 0,-2-1-4 0 0,-1 0-1 0 0,0 2 1 0 0,0 0 0 0 0,-1 1-1 0 0,0 1 1 0 0,-1 1 0 0 0,6 5 1 0 0,-18-11 14 0 0,0-1 1 0 0,-1 0 0 0 0,0 1-1 0 0,0 0 1 0 0,0 0 0 0 0,0 0-1 0 0,-1 0 1 0 0,-1 0 0 0 0,1 0-1 0 0,-1 1 1 0 0,0-1 0 0 0,-1 1-1 0 0,1-1 1 0 0,-2 0 0 0 0,1 1-1 0 0,-1-1 1 0 0,0 0 0 0 0,0 1-1 0 0,-1-1 1 0 0,0 0 0 0 0,-1 0-1 0 0,1 0 1 0 0,-2 1-15 0 0,-45 101 160 0 0,18-39-449 0 0,31-69 157 0 0,19-4-1801 0 0,11-5-6119 0 0,-24 4-1165 0 0</inkml:trace>
  <inkml:trace contextRef="#ctx0" brushRef="#br0" timeOffset="17505.689">11127 1900 3985 0 0,'0'0'2474'0'0,"0"0"-866"0"0,0 0-341 0 0,0 0 85 0 0,0 0 221 0 0,0 0 140 0 0,0 0 1 0 0,0 0-154 0 0,0 0-209 0 0,0 0-190 0 0,0 0-172 0 0,0 0-110 0 0,8-18-70 0 0,24-56-59 0 0,-24 56-63 0 0,-8 18-47 0 0,0 0-69 0 0,0 0-65 0 0,-40 141 2805 0 0,-9 285-2418 0 0,11-177-772 0 0,21-167-145 0 0,-3-122-2237 0 0,16 29 1314 0 0,-22-57-4014 0 0,6 27-4748 0 0,13 32-1479 0 0</inkml:trace>
  <inkml:trace contextRef="#ctx0" brushRef="#br0" timeOffset="17760.708">10775 2254 3945 0 0,'0'0'3004'0'0,"0"0"-635"0"0,0 0-478 0 0,0 0-221 0 0,0 0-87 0 0,0 0-43 0 0,0 0-64 0 0,0 0-106 0 0,0 0-88 0 0,0 0-106 0 0,0 0-125 0 0,0 0-172 0 0,0 0-150 0 0,27-2-97 0 0,83-2-52 0 0,70 6 1670 0 0,120-2-1886 0 0,-268 6-1205 0 0,-17-3-2614 0 0,0-1-7607 0 0,-11-2-1187 0 0</inkml:trace>
  <inkml:trace contextRef="#ctx0" brushRef="#br0" timeOffset="17917.635">11527 2408 9266 0 0,'0'0'1971'0'0,"0"0"-471"0"0,0 0-245 0 0,0 0-61 0 0,0 0-101 0 0,0 0-178 0 0,0 0-280 0 0,0 0-303 0 0,0 0-204 0 0,0 0-88 0 0,0 0-57 0 0,0 0-31 0 0,0 0-40 0 0,-1 32-105 0 0,-1 93-146 0 0,3-94-293 0 0,1-31 179 0 0,2 0-1980 0 0,-1 0-5478 0 0,-3 0 1696 0 0</inkml:trace>
  <inkml:trace contextRef="#ctx0" brushRef="#br0" timeOffset="18472.653">11840 2486 6969 0 0,'0'0'2398'0'0,"0"0"-289"0"0,0 0-43 0 0,0 0-53 0 0,0 0-206 0 0,0 0-252 0 0,0 0-266 0 0,32-7-230 0 0,102-23-173 0 0,-63-3 421 0 0,-65 30-1180 0 0,0-1 0 0 0,1 0-1 0 0,-1 0 1 0 0,-1 0 0 0 0,1-1 0 0 0,-1 0-1 0 0,0 0 1 0 0,0 0 0 0 0,0-1-1 0 0,0 0 1 0 0,-1 0 0 0 0,0 0-1 0 0,-1 0 1 0 0,1-1 0 0 0,-1 1-1 0 0,-1-1 1 0 0,1 0 0 0 0,-1 0 0 0 0,0 0-1 0 0,0 0 1 0 0,-1 0 0 0 0,0-2-127 0 0,-1 7 13 0 0,0 0 0 0 0,0 0 1 0 0,0 0-1 0 0,0 0 1 0 0,-1 0-1 0 0,1 0 1 0 0,-1 0-1 0 0,1 0 0 0 0,-1 1 1 0 0,0-1-1 0 0,1 0 1 0 0,-1 0-1 0 0,0 0 0 0 0,0 1 1 0 0,-1-1-1 0 0,1 0 1 0 0,0 1-1 0 0,0-1 1 0 0,-1 1-1 0 0,1 0 0 0 0,-1-1 1 0 0,1 1-1 0 0,-1 0 1 0 0,0 0-1 0 0,1 0 0 0 0,-1 0 1 0 0,0 0-1 0 0,0 0 1 0 0,0 1-1 0 0,0-1 0 0 0,1 1 1 0 0,-1-1-1 0 0,0 1 1 0 0,0-1-1 0 0,0 1 1 0 0,0 0-1 0 0,0 0 0 0 0,0 0 1 0 0,-2 1-14 0 0,-79 21-101 0 0,66-13 92 0 0,0 1-1 0 0,0 0 0 0 0,1 1 0 0 0,1 1 0 0 0,0 0 1 0 0,0 1-1 0 0,1 1 0 0 0,1 0 0 0 0,0 1 1 0 0,1 1-1 0 0,1-1 0 0 0,0 2 0 0 0,2 0 0 0 0,-1 0 1 0 0,2 2 9 0 0,6-14 0 0 0,0 0 0 0 0,1 0 1 0 0,0 0-1 0 0,0 0 0 0 0,1 0 1 0 0,-1 0-1 0 0,1 0 0 0 0,0 1 1 0 0,1-1-1 0 0,-1 0 0 0 0,1 0 1 0 0,0 0-1 0 0,0 0 0 0 0,0 0 1 0 0,1 0-1 0 0,0 0 0 0 0,0 0 1 0 0,0-1-1 0 0,1 1 0 0 0,0-1 1 0 0,-1 1-1 0 0,1-1 0 0 0,1 0 1 0 0,-1 0-1 0 0,1 0 0 0 0,-1-1 1 0 0,1 1-1 0 0,0-1 0 0 0,1 0 1 0 0,-1 0-1 0 0,0 0 0 0 0,1-1 1 0 0,-1 1-1 0 0,1-1 0 0 0,0 0 1 0 0,0-1-1 0 0,0 1 0 0 0,0-1 1 0 0,0 0-1 0 0,2 0 0 0 0,13 3 30 0 0,0-1 0 0 0,0-2 0 0 0,1 0 0 0 0,-1-1 0 0 0,1 0 0 0 0,-1-2 0 0 0,0-1 0 0 0,0 0 0 0 0,0-1 0 0 0,0-2 0 0 0,-1 0 0 0 0,0-1 0 0 0,0 0 0 0 0,1-2-30 0 0,37-22-3689 0 0,-4-6-3958 0 0,-45 32-4419 0 0</inkml:trace>
  <inkml:trace contextRef="#ctx0" brushRef="#br0" timeOffset="18863.656">12721 2143 14851 0 0,'0'0'1670'0'0,"0"0"-305"0"0,0 0-106 0 0,0 0-70 0 0,0 0-125 0 0,0 0-148 0 0,0 0-184 0 0,0 0-144 0 0,0 0-116 0 0,0 0-105 0 0,0 0-81 0 0,0 0-81 0 0,-33 21-58 0 0,-101 65-39 0 0,57-27 85 0 0,76-58-193 0 0,-1-1 1 0 0,1 1-1 0 0,-1 0 0 0 0,1 0 0 0 0,-1 0 1 0 0,1 0-1 0 0,0 0 0 0 0,0 0 1 0 0,0 1-1 0 0,0-1 0 0 0,0 0 0 0 0,0 1 1 0 0,0-1-1 0 0,0 1 0 0 0,0-1 0 0 0,0 1 1 0 0,1-1-1 0 0,-1 1 0 0 0,1-1 1 0 0,-1 1-1 0 0,1 0 0 0 0,-1-1 0 0 0,1 1 1 0 0,0 0-1 0 0,0-1 0 0 0,0 1 0 0 0,0 0 1 0 0,0-1-1 0 0,0 1 0 0 0,1 0 1 0 0,-1-1-1 0 0,1 1 0 0 0,-1-1 0 0 0,1 1 1 0 0,-1 0-1 0 0,1-1 0 0 0,0 1 0 0 0,0-1 1 0 0,-1 0-1 0 0,1 1 0 0 0,0-1 1 0 0,1 0-1 0 0,-1 1 0 0 0,0-1 0 0 0,106 17 38 0 0,-26-10 17 0 0,-77-8-9 0 0,0 1 0 0 0,-1 0-1 0 0,1 0 1 0 0,0 0-1 0 0,-1 0 1 0 0,1 0-1 0 0,0 1 1 0 0,-1-1-1 0 0,0 1 1 0 0,1 0 0 0 0,-1 0-1 0 0,0 1 1 0 0,0-1-1 0 0,0 1 1 0 0,-1-1-1 0 0,1 1 1 0 0,0 0-1 0 0,-1 0 1 0 0,0 0 0 0 0,0 0-1 0 0,0 0 1 0 0,0 1-1 0 0,0-1 1 0 0,-1 1-1 0 0,1-1 1 0 0,-1 1-1 0 0,0-1 1 0 0,0 1 0 0 0,0 0-1 0 0,-1 0 1 0 0,1 0-1 0 0,-1-1 1 0 0,0 1-1 0 0,0 0 1 0 0,0 0-1 0 0,-1 0 1 0 0,1-1-1 0 0,-2 5-45 0 0,-5 0 27 0 0,0 0 0 0 0,0 0 0 0 0,-1 0 0 0 0,0-1 0 0 0,0 0 0 0 0,-1-1 0 0 0,0 1 0 0 0,0-2 0 0 0,-1 1 0 0 0,1-2-1 0 0,-1 1 1 0 0,0-1 0 0 0,-1 0 0 0 0,1-1 0 0 0,0-1 0 0 0,-1 1 0 0 0,-6-1-27 0 0,9 0-103 0 0,-36 3-3165 0 0,30-5-880 0 0,0-2-3519 0 0,6-1-4669 0 0</inkml:trace>
  <inkml:trace contextRef="#ctx0" brushRef="#br0" timeOffset="18183.592">11519 2033 9370 0 0,'0'0'4457'0'0,"0"0"-3089"0"0,0 0-472 0 0,0 0-215 0 0,0 0-89 0 0,0 0-160 0 0,0 0-200 0 0,0 0-200 0 0,0 0-120 0 0,0 0-72 0 0,0 0-160 0 0,0 0-184 0 0,0 0-417 0 0,0 0-1599 0 0,70 33-7666 0 0</inkml:trace>
  <inkml:trace contextRef="#ctx0" brushRef="#br0" timeOffset="19599.628">11525 2036 2120 0 0,'0'0'2125'0'0,"0"0"-215"0"0,0 0-70 0 0,0 0 26 0 0,0 0-47 0 0,0 0-209 0 0,0 0-353 0 0,0 0-318 0 0,0 0-171 0 0,0 0-16 0 0,0 0 18 0 0,0 0 11 0 0,0 0-50 0 0,6 1-133 0 0,30 2 655 0 0,-36-3-917 0 0,0 0-5 0 0,0 0 1 0 0,0 0-8 0 0,0 0-1 0 0,0 0-12 0 0,0 0 5 0 0,0 0-6 0 0,0 0-19 0 0,0 0-39 0 0,0 0-30 0 0,0 0-41 0 0,0 0-41 0 0,0-7 2115 0 0,-9 6-3046 0 0,-6 1 2149 0 0,13 2-5697 0 0,2 1-4918 0 0,0 0-2328 0 0</inkml:trace>
  <inkml:trace contextRef="#ctx0" brushRef="#br0" timeOffset="22366.063">13318 2184 2417 0 0,'0'0'2403'0'0,"0"0"-894"0"0,0 0-454 0 0,0 0 167 0 0,0 0 422 0 0,0 0 271 0 0,0 0-26 0 0,0 0-278 0 0,0 0-336 0 0,0 0-279 0 0,0 0-175 0 0,2-2-89 0 0,5-6-27 0 0,-5 7-17 0 0,-2 1-16 0 0,0 0-24 0 0,-7 22 1974 0 0,-41 36-1211 0 0,88-101 29 0 0,-36 37-619 0 0,-8 15-747 0 0,4-9-197 0 0,0 0-43 0 0,3 8-5095 0 0,-1-8-243 0 0,-1 3-6483 0 0</inkml:trace>
  <inkml:trace contextRef="#ctx0" brushRef="#br0" timeOffset="22888.801">13382 2408 12515 0 0,'0'0'2828'0'0,"0"0"-838"0"0,0 0-543 0 0,0 0-131 0 0,0 0-78 0 0,0 0-139 0 0,0 0-200 0 0,0 0-183 0 0,0 0-99 0 0,0 0-66 0 0,0 0-44 0 0,0 0-58 0 0,0 0-53 0 0,1 9-38 0 0,-1 26-41 0 0,-8 13 1069 0 0,8-48-1350 0 0,0 0 5 0 0,0 0-8 0 0,0 0 14 0 0,0 0-8 0 0,0 0 9 0 0,46-33 1437 0 0,-57 49-943 0 0,-8 8-309 0 0,19-23-223 0 0,0-1 0 0 0,0 0 10 0 0,0 0-6 0 0,0 0-21 0 0,0 0-12 0 0,0 0 7 0 0,0 0 2 0 0,0 0 10 0 0,0 0-15 0 0,0 0-12 0 0,0 0 9 0 0,7-8-101 0 0,9-13-645 0 0,-11 6-7030 0 0,-5 11-4838 0 0</inkml:trace>
  <inkml:trace contextRef="#ctx0" brushRef="#br0" timeOffset="43828.544">7182 8877 0 0 0,'0'0'920'0'0,"0"0"431"0"0,0 0 478 0 0,0 0 415 0 0,0 0 206 0 0,0 0-131 0 0,0 0-387 0 0,0 0-390 0 0,0 0-263 0 0,0 0-184 0 0,4 1 5618 0 0,-5 6-6446 0 0,-1 0-1 0 0,0 0 1 0 0,0 0 0 0 0,0-1-1 0 0,-1 1 1 0 0,0 0-1 0 0,0-1 1 0 0,-1 0-1 0 0,1 0 1 0 0,-1 0-1 0 0,-1 0 1 0 0,-2 2-267 0 0,-9 16 349 0 0,-192 313 342 0 0,137-218-601 0 0,66-107-438 0 0,-9 17 1078 0 0,14-29-835 0 0,0 0 0 0 0,0 0 0 0 0,0-1 0 0 0,0 1 0 0 0,0 0 0 0 0,0 0 0 0 0,0-1 0 0 0,-1 1 0 0 0,1 0 0 0 0,0 0 0 0 0,0 0 0 0 0,0-1 0 0 0,0 1 0 0 0,0 0 0 0 0,0 0 0 0 0,0 0 0 0 0,-1-1 0 0 0,1 1 0 0 0,0 0 0 0 0,0 0 0 0 0,0 0 0 0 0,0 0-1 0 0,-1 0 1 0 0,1-1 0 0 0,0 1 0 0 0,0 0 0 0 0,0 0 0 0 0,-1 0 0 0 0,1 0 0 0 0,0 0 0 0 0,0 0 0 0 0,-1 0 0 0 0,1 0 0 0 0,0 0 0 0 0,0 0 0 0 0,0 0 0 0 0,-1 0 0 0 0,1 0 0 0 0,0 0 0 0 0,0 0 0 0 0,-1 0 0 0 0,1 0 0 0 0,0 0 0 0 0,0 0 0 0 0,0 0 0 0 0,-1 0 0 0 0,1 0 105 0 0,2-38-5099 0 0,0 0-5753 0 0,-2 27 3354 0 0</inkml:trace>
  <inkml:trace contextRef="#ctx0" brushRef="#br0" timeOffset="44076.789">6786 8936 7170 0 0,'0'0'2359'0'0,"0"0"-91"0"0,0 0-103 0 0,0 0-53 0 0,0 0-145 0 0,0 0-262 0 0,0 0-372 0 0,0 0-363 0 0,0 0-299 0 0,0 0-189 0 0,0 0-119 0 0,0 0-55 0 0,0 0 124 0 0,1 2 154 0 0,91 167 3395 0 0,-50-101-3347 0 0,61 72 158 0 0,42 8-434 0 0,-130-132-233 0 0,-17-17-6721 0 0,1 0 1218 0 0,0 1-6764 0 0</inkml:trace>
  <inkml:trace contextRef="#ctx0" brushRef="#br0" timeOffset="41365.295">1267 4794 0 0 0,'0'0'199'0'0,"0"0"501"0"0,0 0 240 0 0,0 0 96 0 0,0 0 67 0 0,0-10 39 0 0,1-29-33 0 0,5 33 12398 0 0,-4 14-12568 0 0,34 239 2476 0 0,-20-108-2744 0 0,2 49 35 0 0,-3 430 817 0 0,28-221-1055 0 0,-40 399 587 0 0,19-471-793 0 0,15 112-39 0 0,-28-123-15 0 0,-12-31 4 0 0,1-71-94 0 0,22-140-110 0 0,-21-29 101 0 0,-2 133 34 0 0,4-173-141 0 0,0 1 0 0 0,0-1 0 0 0,0 0 0 0 0,0 0 0 0 0,0 0 0 0 0,1 0 0 0 0,-1 1 0 0 0,1-2 0 0 0,0 1 0 0 0,0 0-1 0 0,0 0 1 0 0,0-1 0 0 0,0 1 0 0 0,1-1 0 0 0,-1 1 0 0 0,1-1 0 0 0,0 0 0 0 0,-1 0 0 0 0,1 0 0 0 0,0-1 0 0 0,2 2-2 0 0,8 6 25 0 0,-1-2-6 0 0,0-1 0 0 0,1-1 0 0 0,0 0 0 0 0,0 0-1 0 0,0-1 1 0 0,0-1 0 0 0,1 0 0 0 0,0-1 0 0 0,-1 0-1 0 0,1-1 1 0 0,0-1 0 0 0,-1 0 0 0 0,1-1 0 0 0,2-1-20 0 0,16 2 58 0 0,302-44 197 0 0,-60 33-186 0 0,52 7 9 0 0,-244 5-75 0 0,202-13 46 0 0,47 1 29 0 0,-82 29-26 0 0,82-22 71 0 0,-73-10 6 0 0,25-5 6 0 0,-58-3-42 0 0,-46 15-19 0 0,73 14-10 0 0,196 8 242 0 0,-285-21-201 0 0,-25-13 69 0 0,-97 15 84 0 0,-20 11-200 0 0,15 0-93 0 0,138-3 75 0 0,-109-8-70 0 0,-65 4 72 0 0,0 0-37 0 0,33 1 84 0 0,-7 6-141 0 0,-10 0 12 0 0,3 0 91 0 0,8 1-44 0 0,-38-5-4262 0 0,3-3-457 0 0,1-3-4662 0 0,4 3-3215 0 0</inkml:trace>
  <inkml:trace contextRef="#ctx0" brushRef="#br1" timeOffset="52527.656">4614 4025 1232 0 0,'0'0'922'0'0,"0"0"-114"0"0,0 0 88 0 0,0 0 414 0 0,0 0 437 0 0,0 0 223 0 0,0 0-113 0 0,0 0-363 0 0,0 0-406 0 0,0 0-316 0 0,0 0-168 0 0,9 2 384 0 0,-7 1 4055 0 0,8 56-3235 0 0,-4 36-750 0 0,-5-74-837 0 0,3 234 1041 0 0,28-16-551 0 0,-19-61-19 0 0,-11-59-48 0 0,15 99-42 0 0,-21-27 290 0 0,3-168-832 0 0,0 1 1 0 0,1 0 0 0 0,2 0-1 0 0,0-1 1 0 0,2 1-1 0 0,0-1 1 0 0,3 3-61 0 0,15 97 245 0 0,2-35-110 0 0,-19-73-83 0 0,-1-1 0 0 0,0 1 0 0 0,-1 0-1 0 0,0 0 1 0 0,-1 0 0 0 0,-1 0 0 0 0,-1 0 0 0 0,0 0 0 0 0,-1 1-52 0 0,3-15 36 0 0,1 0 1 0 0,-1 1-1 0 0,0-1 1 0 0,0 0-1 0 0,0-1 1 0 0,1 1-1 0 0,-1 0 1 0 0,0-1-1 0 0,1 1 1 0 0,-1-1-1 0 0,0 0 1 0 0,1 0-1 0 0,-1 0 1 0 0,1 0-1 0 0,-1 0 1 0 0,0 0-1 0 0,1-1 1 0 0,-1 1-1 0 0,0-1 1 0 0,1 1-1 0 0,-1-1 1 0 0,0 0-37 0 0,7 0 64 0 0,222-36 114 0 0,21 23-20 0 0,-63 7-97 0 0,-108 3 28 0 0,68-3 1 0 0,70 6-46 0 0,103 5 128 0 0,-159-11-58 0 0,57 7-15 0 0,-112 7-74 0 0,-90-3 69 0 0,-17-4-88 0 0,-1 0-18 0 0,0 0-5 0 0,0 0 17 0 0,0 0 0 0 0,0 0 17 0 0,0 0 3 0 0,0 0 2 0 0,0 0-24 0 0,0 0 20 0 0,0 0-4 0 0,0 0-27 0 0,0 0 22 0 0,0 0-13 0 0,0 0-1 0 0,0 0 33 0 0,0 0-6 0 0,0 0-21 0 0,0 0 10 0 0,0 0-1 0 0,0 0 5 0 0,0 0-6 0 0,0 0-29 0 0,0 0-6 0 0,0 0 40 0 0,0 0 14 0 0,0 0-4 0 0,0 0 10 0 0,0 0-34 0 0,0 0-10 0 0,0 0 16 0 0,-11 4-2295 0 0,7 12-3650 0 0,2-8-1101 0 0,0-3-6149 0 0</inkml:trace>
  <inkml:trace contextRef="#ctx0" brushRef="#br1" timeOffset="53217.576">7766 5799 7578 0 0,'0'0'2863'0'0,"0"0"-557"0"0,0 0-286 0 0,0 0-37 0 0,0 0-84 0 0,0 0-212 0 0,0 0-329 0 0,0 0-312 0 0,0 0-209 0 0,0 0-122 0 0,0 0-79 0 0,0 0-104 0 0,0 0-72 0 0,-6 15 771 0 0,-177 206 1128 0 0,-9-45-1775 0 0,135-117-496 0 0,57-58-121 0 0,0-1-11 0 0,0 0-21 0 0,0 0-10 0 0,0 0-40 0 0,0 0-42 0 0,0 0-83 0 0,0 0-80 0 0,0 0-138 0 0,0 0-172 0 0,0 0-245 0 0,0 0-296 0 0,11-24-10590 0 0,-10 22 7763 0 0,1-2-6242 0 0</inkml:trace>
  <inkml:trace contextRef="#ctx0" brushRef="#br1" timeOffset="53553.219">7396 5796 5937 0 0,'0'0'2792'0'0,"0"0"-225"0"0,0 0-299 0 0,0 0-181 0 0,0 0-186 0 0,0 0-225 0 0,0 0-273 0 0,0 0-268 0 0,0 0-225 0 0,0 0-166 0 0,0 0-144 0 0,0 0-104 0 0,-4-7-63 0 0,-13-27 301 0 0,20 65 1210 0 0,15 6-1446 0 0,1-1 0 0 0,1-1 0 0 0,2-1 0 0 0,2-1-1 0 0,1 0 1 0 0,2-2 0 0 0,29 27-498 0 0,65 75 311 0 0,-120-133-336 0 0,-1 1 0 0 0,0-1 0 0 0,1 1 0 0 0,-1-1 0 0 0,1 0 0 0 0,-1 1 0 0 0,0-1 0 0 0,1 1 0 0 0,-1-1 0 0 0,0 1 0 0 0,1-1 0 0 0,-1 1 0 0 0,0 0 0 0 0,0-1 0 0 0,0 1 0 0 0,0-1 0 0 0,1 1 1 0 0,-1 0-1 0 0,0-1 0 0 0,0 1 0 0 0,0-1 0 0 0,0 1 0 0 0,0 0 0 0 0,0-1 0 0 0,-1 1 0 0 0,1-1 0 0 0,0 1 0 0 0,0-1 0 0 0,0 1 0 0 0,0 0 0 0 0,-1-1 0 0 0,1 1 0 0 0,0-1 0 0 0,-1 1 0 0 0,1-1 0 0 0,0 1 0 0 0,-1-1 0 0 0,1 1 0 0 0,-1-1 1 0 0,1 0-1 0 0,0 1 0 0 0,-1-1 0 0 0,1 1 0 0 0,-1-1 0 0 0,1 0 0 0 0,-1 0 0 0 0,0 1 0 0 0,1-1 0 0 0,-1 0 0 0 0,1 0 0 0 0,-1 0 0 0 0,0 1 25 0 0,-22 5-6919 0 0,21-5 5504 0 0,-7-1-11110 0 0</inkml:trace>
  <inkml:trace contextRef="#ctx0" brushRef="#br1" timeOffset="57230.352">8042 6252 0 0 0,'56'-4'0'0'0,"-36"0"1921"0"0,-12-17 15165 0 0,-9 10-16685 0 0,-1 9-170 0 0,0 0 0 0 0,0 0 0 0 0,0 0 0 0 0,0 0-1 0 0,0 0 1 0 0,0 0 0 0 0,-1 1 0 0 0,1-1 0 0 0,-1 1 0 0 0,1-1 0 0 0,-1 1-1 0 0,1 0 1 0 0,-1 0 0 0 0,0 0 0 0 0,0 1 0 0 0,1-1 0 0 0,-1 1 0 0 0,0-1-1 0 0,-2 1-230 0 0,-94 7 1373 0 0,33 32-312 0 0,64-37-1039 0 0,1 1 0 0 0,-1-1 1 0 0,1 0-1 0 0,-1 0 0 0 0,1 0 0 0 0,0 1 0 0 0,0-1 0 0 0,0 1 0 0 0,0-1 0 0 0,1 1 0 0 0,-1-1 1 0 0,1 1-1 0 0,-1-1 0 0 0,1 1 0 0 0,0 0 0 0 0,0-1 0 0 0,0 1 0 0 0,0-1 0 0 0,0 1 0 0 0,1 0 1 0 0,-1-1-1 0 0,1 1 0 0 0,0-1 0 0 0,0 1 0 0 0,0-1 0 0 0,0 0 0 0 0,0 1 0 0 0,0-1 0 0 0,1 0 0 0 0,-1 0 1 0 0,1 0-1 0 0,-1 0 0 0 0,2 2-22 0 0,7 3 136 0 0,0 1 1 0 0,1-2-1 0 0,-1 1 1 0 0,1-2-1 0 0,0 1 1 0 0,1-1-1 0 0,-1-1 1 0 0,1 0-1 0 0,0-1 1 0 0,0 0-1 0 0,0-1 1 0 0,1 0-1 0 0,-1-1 1 0 0,0 0-1 0 0,1-1 1 0 0,-1-1-1 0 0,2 0-136 0 0,-8-3-1203 0 0,2-3-1563 0 0,2 4-4320 0 0,-3 3-5024 0 0</inkml:trace>
  <inkml:trace contextRef="#ctx0" brushRef="#br1" timeOffset="57850.706">8417 6440 4601 0 0,'0'0'2258'0'0,"0"0"-507"0"0,0 0-233 0 0,0 0 48 0 0,0 0 119 0 0,0 0-14 0 0,0 0-76 0 0,0 0-165 0 0,0 0-198 0 0,0 0-193 0 0,0 0-158 0 0,0 0-103 0 0,-3-1-51 0 0,3 1-679 0 0,-1 0 1 0 0,1-1 0 0 0,-1 1 0 0 0,1 0 0 0 0,-1 0 0 0 0,1 0 0 0 0,-1-1 0 0 0,1 1 0 0 0,-1 0 0 0 0,1 0 0 0 0,-1-1 0 0 0,1 1 0 0 0,0 0-1 0 0,-1-1 1 0 0,1 1 0 0 0,-1 0 0 0 0,1-1 0 0 0,0 1 0 0 0,-1-1 0 0 0,1 1 0 0 0,0-1 0 0 0,0 1 0 0 0,-1-1 0 0 0,1 1 0 0 0,0-1 0 0 0,0 1 0 0 0,0-1-1 0 0,0 1 1 0 0,0-1 0 0 0,0 1 0 0 0,-1-1 0 0 0,1 1 0 0 0,0-1 0 0 0,0 1 0 0 0,1-1 0 0 0,-1 1 0 0 0,0-1 0 0 0,0 1 0 0 0,0-1 0 0 0,0 1-1 0 0,0-1 1 0 0,1 1 0 0 0,-1-1 0 0 0,0 1 0 0 0,0-1 0 0 0,1 1 0 0 0,-1-1 0 0 0,0 1 0 0 0,0 0 0 0 0,1-1 0 0 0,-1 1 0 0 0,1-1 0 0 0,-1 1-49 0 0,9-21 654 0 0,8-30 804 0 0,30-19-760 0 0,-46 69-696 0 0,-1 1-1 0 0,0-1 0 0 0,1 0 0 0 0,-1 1 0 0 0,1-1 1 0 0,-1 1-1 0 0,1-1 0 0 0,-1 1 0 0 0,1-1 0 0 0,0 1 1 0 0,-1-1-1 0 0,1 1 0 0 0,0 0 0 0 0,-1-1 0 0 0,1 1 1 0 0,0 0-1 0 0,-1 0 0 0 0,1-1 0 0 0,0 1 1 0 0,0 0-1 0 0,-1 0 0 0 0,1 0 0 0 0,0 0 0 0 0,0 0 1 0 0,-1 0-1 0 0,1 0 0 0 0,0 0 0 0 0,0 0 0 0 0,-1 0 1 0 0,1 1-1 0 0,0-1 0 0 0,0 0 0 0 0,-1 0 0 0 0,1 1 1 0 0,0-1-1 0 0,-1 0 0 0 0,1 1 0 0 0,0-1 0 0 0,-1 1 1 0 0,1-1-1 0 0,-1 1 0 0 0,1-1 0 0 0,-1 1 1 0 0,1-1-1 0 0,-1 1 0 0 0,1 0 0 0 0,-1-1 0 0 0,0 1 1 0 0,1 0-1 0 0,-1-1 0 0 0,0 1 0 0 0,1 0 0 0 0,-1-1 1 0 0,0 2-2 0 0,18 39 116 0 0,-18-39-110 0 0,0 0 0 0 0,0 0 0 0 0,0 0 0 0 0,0 0 0 0 0,0 0 0 0 0,1 0 0 0 0,-1 0 0 0 0,1-1 0 0 0,-1 1 0 0 0,1 0 0 0 0,-1 0 0 0 0,1 0 0 0 0,0-1 0 0 0,0 1 0 0 0,0 0 0 0 0,0-1 0 0 0,0 1 0 0 0,0-1 0 0 0,1 1 0 0 0,-1-1 0 0 0,0 0 0 0 0,1 1 0 0 0,-1-1 0 0 0,1 0 0 0 0,-1 0 0 0 0,1 0 0 0 0,0 0 1 0 0,-1 0-1 0 0,1-1 0 0 0,0 1 0 0 0,0 0 0 0 0,0-1 0 0 0,-1 1 0 0 0,1-1 0 0 0,0 0 0 0 0,0 1 0 0 0,0-1 0 0 0,0 0 0 0 0,0 0 0 0 0,0 0 0 0 0,0-1 0 0 0,0 1 0 0 0,-1 0 0 0 0,1-1 0 0 0,0 1 0 0 0,0-1 0 0 0,0 0 0 0 0,0 0-6 0 0,34-24 181 0 0,75-37-95 0 0,-109 62-85 0 0,1 0 1 0 0,-1 0-1 0 0,0 1 1 0 0,1-1-1 0 0,-1 1 1 0 0,0-1-1 0 0,1 1 0 0 0,-1 0 1 0 0,0 0-1 0 0,0 0 1 0 0,0 0-1 0 0,0 1 1 0 0,0-1-1 0 0,0 0 1 0 0,0 1-1 0 0,-1 0 1 0 0,1-1-1 0 0,0 1 0 0 0,-1 0 1 0 0,1 0-1 0 0,-1 0 1 0 0,0 0-1 0 0,1 0 1 0 0,-1 0-1 0 0,0 0 1 0 0,0 0-1 0 0,-1 0 0 0 0,1 1 1 0 0,0-1-1 0 0,-1 0 1 0 0,1 1-1 0 0,-1-1 1 0 0,0 0-1 0 0,0 1 1 0 0,0-1-1 0 0,0 0 1 0 0,0 1-1 0 0,0-1 0 0 0,-1 1 1 0 0,1-1-1 0 0,-1 0 1 0 0,0 2-2 0 0,5 28 75 0 0,13-14-583 0 0,-7-17-9510 0 0,-10-1-2192 0 0</inkml:trace>
  <inkml:trace contextRef="#ctx0" brushRef="#br1" timeOffset="59662.505">4038 3450 7450 0 0,'0'0'1312'0'0,"0"0"-299"0"0,0 0-100 0 0,0 0 65 0 0,0 0 121 0 0,0 0 46 0 0,0 0-108 0 0,0 0-183 0 0,0 0-199 0 0,0 0-167 0 0,0 0-107 0 0,-4 5-10 0 0,-22 45 910 0 0,19-26-773 0 0,0-1 0 0 0,2 1 0 0 0,0 0 0 0 0,2 0 0 0 0,1 0 0 0 0,0 7-508 0 0,1-5 233 0 0,0-21-183 0 0,-1 0 1 0 0,1 1-1 0 0,1-1 1 0 0,-1 0-1 0 0,1 1 1 0 0,-1-1 0 0 0,1 1-1 0 0,1-1 1 0 0,-1 0-1 0 0,1 1 1 0 0,0-1-1 0 0,0 0 1 0 0,1 1-1 0 0,0-1 1 0 0,-1 0 0 0 0,2 0-1 0 0,-1 0 1 0 0,1-1-1 0 0,-1 1 1 0 0,1 0-1 0 0,1-1 1 0 0,-1 0-1 0 0,0 0 1 0 0,1 0 0 0 0,0 0-1 0 0,0 0 1 0 0,0-1-1 0 0,1 0 1 0 0,-1 0-1 0 0,2 1-50 0 0,-3-4 82 0 0,1 0 0 0 0,-1 0-1 0 0,1 0 1 0 0,-1 0 0 0 0,1-1-1 0 0,-1 1 1 0 0,0-1 0 0 0,1 0-1 0 0,-1 0 1 0 0,0 0-1 0 0,0 0 1 0 0,0-1 0 0 0,0 1-1 0 0,0-1 1 0 0,0 0 0 0 0,0 0-1 0 0,0 0 1 0 0,0 0 0 0 0,-1-1-1 0 0,0 1 1 0 0,1 0 0 0 0,-1-1-1 0 0,0 0 1 0 0,0 0 0 0 0,0 0-1 0 0,0 0-81 0 0,45-85 409 0 0,-28 36-310 0 0,-2-1 1 0 0,-2-1 0 0 0,-3-1-1 0 0,3-36-99 0 0,-13 57 164 0 0,-3 53-13 0 0,34 313 169 0 0,0-22-13 0 0,-32-289-290 0 0,1 10-2 0 0,-1 1 1 0 0,-1 0 0 0 0,-2 0-1 0 0,-1 0 1 0 0,-1-1-1 0 0,-2 0 1 0 0,-1 0 0 0 0,-2 0-1 0 0,-8 18-15 0 0,13-39 5 0 0,-1-1 0 0 0,0 0 0 0 0,-1 0-1 0 0,0 0 1 0 0,-1-1 0 0 0,0 0 0 0 0,0 0 0 0 0,0-1-1 0 0,-1 1 1 0 0,-5 2-5 0 0,11-10 6 0 0,0 0-1 0 0,0 0 1 0 0,0 0-1 0 0,0 0 1 0 0,0 0 0 0 0,0-1-1 0 0,1 1 1 0 0,-1 0-1 0 0,0-1 1 0 0,0 0-1 0 0,0 1 1 0 0,0-1-1 0 0,0 0 1 0 0,0 0 0 0 0,1 0-1 0 0,-1 0 1 0 0,0 0-1 0 0,1-1 1 0 0,-1 1-1 0 0,1 0 1 0 0,-1-1-1 0 0,1 1 1 0 0,0-1-1 0 0,0 1 1 0 0,-1-1 0 0 0,1 0-1 0 0,0 1 1 0 0,1-1-1 0 0,-1 0 1 0 0,0 0-1 0 0,0 0 1 0 0,1 0-1 0 0,-1 0 1 0 0,1 0 0 0 0,0 0-1 0 0,-1 0 1 0 0,1 0-1 0 0,0 0 1 0 0,0 0-1 0 0,0 0 1 0 0,0 0-1 0 0,1 0 1 0 0,-1 0-6 0 0,-4-29-18 0 0,1 0 1 0 0,1 0-1 0 0,1-1 0 0 0,2 1 0 0 0,2 0 1 0 0,0 0-1 0 0,2 0 0 0 0,2 0 0 0 0,0 1 1 0 0,2 0-1 0 0,1 1 0 0 0,2 0 0 0 0,14-25 18 0 0,-8 31-1499 0 0,-12 21-3577 0 0,1 1-4571 0 0,-6 1-1990 0 0</inkml:trace>
  <inkml:trace contextRef="#ctx0" brushRef="#br1" timeOffset="60037.472">4609 3693 4145 0 0,'0'0'1994'0'0,"0"0"-259"0"0,0 0-84 0 0,0 0 32 0 0,0 0-12 0 0,0 0-87 0 0,0 0-182 0 0,0 0-174 0 0,0 0-173 0 0,0 0-146 0 0,0 0-112 0 0,0 0-91 0 0,0 0-77 0 0,-11-2-88 0 0,-34-5-76 0 0,42 7-390 0 0,0-1 0 0 0,-1 1 0 0 0,1 1-1 0 0,0-1 1 0 0,-1 0 0 0 0,1 1 0 0 0,0-1-1 0 0,0 1 1 0 0,-1 0 0 0 0,1 0 0 0 0,0 0-1 0 0,0 1 1 0 0,0-1 0 0 0,0 1-1 0 0,0-1 1 0 0,1 1 0 0 0,-1 0 0 0 0,0 1-75 0 0,-7 4 261 0 0,7-6-209 0 0,1 1-1 0 0,-1-1 1 0 0,1 1-1 0 0,-1 0 0 0 0,1 0 1 0 0,0 0-1 0 0,0 0 1 0 0,0 0-1 0 0,0 1 0 0 0,0-1 1 0 0,0 0-1 0 0,1 1 0 0 0,-1 0 1 0 0,1-1-1 0 0,0 1 1 0 0,0 0-1 0 0,0 0 0 0 0,0 0 1 0 0,0-1-1 0 0,0 1 1 0 0,1 0-1 0 0,0 0 0 0 0,-1 0 1 0 0,1 0-1 0 0,0 0 1 0 0,0 0-1 0 0,1 0 0 0 0,-1 0 1 0 0,1 0-1 0 0,0 1-51 0 0,2 0 53 0 0,0 0 1 0 0,1-1-1 0 0,-1 1 0 0 0,1-1 0 0 0,0 0 1 0 0,0 0-1 0 0,0-1 0 0 0,0 1 0 0 0,0-1 1 0 0,1 0-1 0 0,-1 0 0 0 0,1 0 0 0 0,0-1 1 0 0,-1 1-1 0 0,5-1-53 0 0,116 11-336 0 0,-114-19-3362 0 0,-9 2-2082 0 0,0 2-5372 0 0</inkml:trace>
  <inkml:trace contextRef="#ctx0" brushRef="#br1" timeOffset="60549.987">4772 3918 6913 0 0,'0'0'3217'0'0,"0"0"-1224"0"0,0 0-429 0 0,0 0 74 0 0,0 0 17 0 0,0 0-123 0 0,0 0-320 0 0,0 0-344 0 0,0 0-191 0 0,0 0-92 0 0,0 0-16 0 0,0 0-22 0 0,0 0-32 0 0,9-12-82 0 0,67-82 688 0 0,28 16 99 0 0,-102 79-1202 0 0,0 0 0 0 0,0 0 0 0 0,-1 0 1 0 0,1 0-1 0 0,-1 1 0 0 0,1-1 0 0 0,-1 0 0 0 0,1 1 0 0 0,-1-1 0 0 0,0 1 1 0 0,0-1-1 0 0,0 1 0 0 0,0-1 0 0 0,0 1 0 0 0,0 0 0 0 0,0 0 1 0 0,0 0-1 0 0,0-1 0 0 0,-1 1 0 0 0,1 0 0 0 0,-1 0 0 0 0,0 0 0 0 0,1 0 1 0 0,-1 0-1 0 0,0 0 0 0 0,0 0 0 0 0,0 0 0 0 0,-1 0 0 0 0,1 0 0 0 0,0 0 1 0 0,-1 0-1 0 0,1-1 0 0 0,-1 3-18 0 0,2 11 153 0 0,1-14-126 0 0,0 1-1 0 0,1-1 1 0 0,-1 1 0 0 0,0-1-1 0 0,1 0 1 0 0,0 0 0 0 0,-1 0-1 0 0,1 0 1 0 0,0 0 0 0 0,-1-1 0 0 0,1 0-1 0 0,0 1 1 0 0,0-1 0 0 0,-1 0-1 0 0,1 0 1 0 0,0 0 0 0 0,0 0-1 0 0,0-1 1 0 0,-1 1 0 0 0,1-1-1 0 0,0 0 1 0 0,-1 0 0 0 0,2 0-27 0 0,48-24 298 0 0,19-2-91 0 0,-63 65-118 0 0,-8-37-123 0 0,1 1 0 0 0,-1-1 0 0 0,1 1-1 0 0,-1-1 1 0 0,1 1 0 0 0,0-1 0 0 0,0 1 0 0 0,-1-1-1 0 0,1 0 1 0 0,0 1 0 0 0,0-1 0 0 0,0 0-1 0 0,0 0 1 0 0,1 0 0 0 0,-1 0 0 0 0,0 0 0 0 0,0 0-1 0 0,1 0 1 0 0,-1 0 0 0 0,1 0 0 0 0,-1-1-1 0 0,1 1 1 0 0,-1 0 0 0 0,1-1 0 0 0,-1 0 0 0 0,1 1-1 0 0,-1-1 1 0 0,2 1 34 0 0,18 1-10517 0 0,-16-2-1922 0 0</inkml:trace>
  <inkml:trace contextRef="#ctx0" brushRef="#br2" timeOffset="78639.694">5275 7357 9282 0 0,'0'0'2363'0'0,"0"0"-560"0"0,0 0-221 0 0,0 0 41 0 0,0 0-23 0 0,0 0-123 0 0,0 0-313 0 0,0 0-333 0 0,0 0-167 0 0,0 0-55 0 0,0 0 1 0 0,0 0 9 0 0,0 0-18 0 0,4-8 1157 0 0,-27 107-501 0 0,23-98-1231 0 0,0 0 0 0 0,0 0-1 0 0,0 0 1 0 0,-1 0 0 0 0,1 0 0 0 0,0 0-1 0 0,0 0 1 0 0,0 0 0 0 0,1 0-1 0 0,-1 0 1 0 0,0 0 0 0 0,0 0 0 0 0,0 0-1 0 0,1 0 1 0 0,-1 0 0 0 0,0 0-1 0 0,1 0 1 0 0,-1 0 0 0 0,1-1 0 0 0,-1 1-1 0 0,1 0 1 0 0,0 0 0 0 0,-1 0-1 0 0,1-1 1 0 0,0 1 0 0 0,-1 0 0 0 0,1-1-1 0 0,0 1 1 0 0,0 0 0 0 0,0-1-1 0 0,0 1 1 0 0,-1-1 0 0 0,1 1 0 0 0,0-1-1 0 0,0 0 1 0 0,0 1 0 0 0,0-1-1 0 0,0 0 1 0 0,0 0 0 0 0,0 0 0 0 0,0 0-1 0 0,0 0 1 0 0,0 0 0 0 0,0 0-1 0 0,0 0 1 0 0,0 0 0 0 0,0 0 0 0 0,0 0-1 0 0,0-1 1 0 0,0 1 0 0 0,0 0-1 0 0,0-1 1 0 0,0 1 0 0 0,0-1 0 0 0,0 1-1 0 0,-1-1 1 0 0,2 0-26 0 0,3-3 72 0 0,1 0-1 0 0,-1 0 1 0 0,0-1 0 0 0,-1 1-1 0 0,1-1 1 0 0,-1 0 0 0 0,0-1-1 0 0,0 1 1 0 0,-1-1 0 0 0,1 0-1 0 0,-1 0 1 0 0,-1 0 0 0 0,1 0-1 0 0,-1 0 1 0 0,0-1 0 0 0,0 1 0 0 0,-1-1-1 0 0,0 1 1 0 0,0-1 0 0 0,0-5-72 0 0,-1 9 9 0 0,1 1 1 0 0,-1-1-1 0 0,0 1 1 0 0,1-1-1 0 0,-1 1 1 0 0,0-1 0 0 0,-1 1-1 0 0,1-1 1 0 0,0 0-1 0 0,-1 1 1 0 0,1-1-1 0 0,-1 1 1 0 0,0 0 0 0 0,0-1-1 0 0,0 1 1 0 0,0-1-1 0 0,0 1 1 0 0,0 0-1 0 0,-1 0 1 0 0,1 0 0 0 0,-1 0-1 0 0,0 0 1 0 0,1 0-1 0 0,-1 0 1 0 0,0 0-1 0 0,0 1 1 0 0,0-1 0 0 0,0 1-1 0 0,0-1 1 0 0,-1 1-1 0 0,1 0 1 0 0,0 0-1 0 0,-1 0 1 0 0,1 0 0 0 0,-1 1-1 0 0,1-1 1 0 0,-1 0-1 0 0,1 1 1 0 0,-1 0-1 0 0,1-1 1 0 0,-1 1 0 0 0,1 0-1 0 0,-1 1 1 0 0,0-1-1 0 0,1 0-9 0 0,-4 2-8 0 0,1 0 0 0 0,0 0 0 0 0,0 1 1 0 0,0 0-1 0 0,1-1 0 0 0,-1 2 0 0 0,1-1 0 0 0,-1 0 0 0 0,1 1 0 0 0,0 0 0 0 0,0 0 0 0 0,1 0 0 0 0,-1 1 0 0 0,1-1 0 0 0,0 1 0 0 0,0-1 0 0 0,0 1 0 0 0,1 0 0 0 0,0 0 0 0 0,0 1 0 0 0,0-1 0 0 0,0 0 1 0 0,1 1-1 0 0,0-1 0 0 0,0 1 8 0 0,1-5 1 0 0,1 0 0 0 0,0 0 0 0 0,-1 0 1 0 0,1 0-1 0 0,-1 0 0 0 0,1 0 1 0 0,0 0-1 0 0,0 0 0 0 0,0 0 0 0 0,-1-1 1 0 0,1 1-1 0 0,0 0 0 0 0,0-1 1 0 0,0 1-1 0 0,0-1 0 0 0,0 1 0 0 0,0-1 1 0 0,0 1-1 0 0,0-1 0 0 0,1 0 1 0 0,-1 1-1 0 0,0-1 0 0 0,0 0 0 0 0,0 0 1 0 0,0 0-1 0 0,0 0 0 0 0,0 0 1 0 0,1 0-1 0 0,-1 0 0 0 0,0 0 0 0 0,0 0 1 0 0,0-1-2 0 0,1 1 7 0 0,1 1 1 0 0,1-1 0 0 0,0 0 0 0 0,-1 0 0 0 0,1-1 0 0 0,0 1 0 0 0,-1-1 1 0 0,1 1-1 0 0,0-1 0 0 0,-1 0 0 0 0,1-1 0 0 0,-1 1 0 0 0,0 0 0 0 0,1-1 0 0 0,-1 0 1 0 0,0 0-1 0 0,0 0 0 0 0,0 0 0 0 0,0 0 0 0 0,0-1 0 0 0,-1 1 0 0 0,2-3-8 0 0,-15-1-3601 0 0,2 4-7138 0 0,7 2-2417 0 0</inkml:trace>
  <inkml:trace contextRef="#ctx0" brushRef="#br2" timeOffset="79441.323">6208 6473 7554 0 0,'0'0'2703'0'0,"0"0"-615"0"0,0 0-279 0 0,0 0-60 0 0,0 0-119 0 0,0 0-228 0 0,0 0-293 0 0,0 0-239 0 0,0 0-163 0 0,0 0-102 0 0,0 0-66 0 0,0 0-48 0 0,0 0-35 0 0,-12 4-35 0 0,-37 12-50 0 0,46-15-310 0 0,0 1 0 0 0,0-1 1 0 0,1 1-1 0 0,-1 0 0 0 0,1 0 0 0 0,-1 0 1 0 0,1 0-1 0 0,0 1 0 0 0,0-1 0 0 0,0 0 1 0 0,0 1-1 0 0,0 0 0 0 0,0-1 0 0 0,1 1 1 0 0,-1 0-1 0 0,1 0 0 0 0,0 0 0 0 0,0 0 1 0 0,0 0-1 0 0,0 0 0 0 0,0 0 0 0 0,1 1 1 0 0,-1-1-1 0 0,1 0 0 0 0,0 0 0 0 0,0 0 1 0 0,0 1-1 0 0,1 2-61 0 0,-1-6 27 0 0,0 0 1 0 0,0 0 21 0 0,0 0 32 0 0,15-4 940 0 0,36-50 252 0 0,-30 17-910 0 0,-21 37-283 0 0,0 0 5 0 0,-5 1-71 0 0,1 1 1 0 0,0 0-1 0 0,0 0 0 0 0,0 0 0 0 0,0 0 1 0 0,0 1-1 0 0,0 0 0 0 0,0-1 0 0 0,1 1 1 0 0,-1 1-1 0 0,1-1 0 0 0,0 0 0 0 0,0 1 0 0 0,1 0 1 0 0,-1 0-1 0 0,1 0 0 0 0,-1 0 0 0 0,1 0 1 0 0,0 0-1 0 0,1 0 0 0 0,-1 1-14 0 0,14-16-2267 0 0,-9 5-2293 0 0,-1 1-3855 0 0,-1-2-4380 0 0</inkml:trace>
  <inkml:trace contextRef="#ctx0" brushRef="#br2" timeOffset="80362.289">6273 5291 9146 0 0,'0'0'2386'0'0,"0"0"-304"0"0,0 0-175 0 0,0 0-120 0 0,0 0-170 0 0,0 0-298 0 0,0 0-305 0 0,0 0-195 0 0,0 0-174 0 0,0 0-115 0 0,0 0-64 0 0,0 0-39 0 0,0 0-29 0 0,0 0-40 0 0,0 0-44 0 0,0 0-42 0 0,0 0-36 0 0,0 0-21 0 0,0 0-23 0 0,0 0-24 0 0,0 0-26 0 0,0 0-26 0 0,0 0-12 0 0,0 0-12 0 0,0 0-22 0 0,0 0-4 0 0,0 0 8 0 0,0 0-9 0 0,0 0 18 0 0,0 0 1 0 0,0 0-14 0 0,0 0 13 0 0,0 0 25 0 0,0 0 10 0 0,0 0-4 0 0,0 0 0 0 0,0 0-20 0 0,0 0 1 0 0,0 0 4 0 0,0 0 9 0 0,0 0-6 0 0,0 0-8 0 0,0 0 3 0 0,0 0-9 0 0,0 0 12 0 0,0 0 0 0 0,0 0-21 0 0,0 0-23 0 0,0 0 4 0 0,0 0-3 0 0,0 0 2 0 0,0 0 5 0 0,0 0-19 0 0,0 0-3 0 0,0 0 3 0 0,0 0-1 0 0,0 0 11 0 0,-1-18 479 0 0,-62 95-512 0 0,50-55-48 0 0,31-30-8 0 0,-14 5 64 0 0,-1 1 1 0 0,1-1-1 0 0,-1-1 1 0 0,0 1-1 0 0,1 0 1 0 0,-1-1-1 0 0,-1 0 1 0 0,1 0-1 0 0,-1 0 1 0 0,1 0-1 0 0,-1 0 1 0 0,0 0-1 0 0,0 0 1 0 0,-1-1-1 0 0,0 1 1 0 0,1-2-31 0 0,-2 6 28 0 0,0 0 15 0 0,0 0 1 0 0,-22 29-354 0 0,20-11-732 0 0,2-15-3172 0 0,0-2-3995 0 0,2-1-4394 0 0</inkml:trace>
  <inkml:trace contextRef="#ctx0" brushRef="#br2" timeOffset="81349.567">6251 4249 3505 0 0,'0'0'2948'0'0,"0"0"-579"0"0,0 0-347 0 0,0 0-87 0 0,0 0-64 0 0,0 0-156 0 0,0 0-252 0 0,0 0-240 0 0,0 0-200 0 0,0 0-151 0 0,0 0-88 0 0,0 0-96 0 0,0 0-76 0 0,-3-3-85 0 0,-5-12-94 0 0,-25 22 1237 0 0,-50 44-380 0 0,97-65-1014 0 0,0 0 1 0 0,-1-1-1 0 0,-1-1 1 0 0,0 0-1 0 0,-2-1 0 0 0,0 0 1 0 0,4-9-277 0 0,-11 18-2 0 0,1-3 798 0 0,-2 18-197 0 0,-2-7-584 0 0,0 0-2 0 0,0 0 14 0 0,0 0-3 0 0,0 0-8 0 0,0 0-9 0 0,0 0-7 0 0,0 0 20 0 0,0 0 12 0 0,0 0 9 0 0,0 0 6 0 0,0 0-22 0 0,0 0 1 0 0,0 0-14 0 0,0 0-15 0 0,-11 1-3788 0 0,-3 2-8151 0 0,12 1-1217 0 0</inkml:trace>
  <inkml:trace contextRef="#ctx0" brushRef="#br2" timeOffset="82261.72">5308 4960 4609 0 0,'0'0'2451'0'0,"0"0"-134"0"0,0 0 18 0 0,0 0-27 0 0,0 0-186 0 0,0 0-340 0 0,0 0-366 0 0,0 0-284 0 0,0 0-187 0 0,0 0-173 0 0,0 0-183 0 0,0 0-154 0 0,0 0-95 0 0,-3 3-29 0 0,-34 67 1837 0 0,37-70-2077 0 0,5-9 2727 0 0,10-32-2401 0 0,-15 40-302 0 0,0 1 1 0 0,0 0-16 0 0,0 0-32 0 0,-6 18 296 0 0,2-10 133 0 0,-3-27-228 0 0,-1 9-862 0 0,-17-21 975 0 0,20 20-3348 0 0,3 1-3362 0 0,2 6-6252 0 0</inkml:trace>
  <inkml:trace contextRef="#ctx0" brushRef="#br2" timeOffset="84096.552">4062 5888 0 0 0,'0'0'1794'0'0,"0"0"428"0"0,0 0 281 0 0,0 0 137 0 0,0 0-84 0 0,0 0-217 0 0,0 0-243 0 0,0 0-302 0 0,0 0-314 0 0,-1-3-302 0 0,1 2-1080 0 0,0 1 0 0 0,-1-1 0 0 0,1 0 0 0 0,0 0-1 0 0,-1 1 1 0 0,1-1 0 0 0,-1 0 0 0 0,1 1 0 0 0,-1-1 0 0 0,1 1 0 0 0,-1-1 0 0 0,0 1 0 0 0,1-1 0 0 0,-1 1 0 0 0,0-1 0 0 0,1 1 0 0 0,-1-1 0 0 0,0 1 0 0 0,0 0 0 0 0,0-1 0 0 0,1 1 0 0 0,-1 0 0 0 0,0 0 0 0 0,0 0 0 0 0,0 0-1 0 0,1-1 1 0 0,-1 1 0 0 0,0 0 0 0 0,0 0 0 0 0,0 1 0 0 0,0-1 0 0 0,1 0 0 0 0,-1 0 0 0 0,0 0 0 0 0,0 0 0 0 0,0 1 0 0 0,1-1 0 0 0,-1 0 0 0 0,0 1 0 0 0,1-1 0 0 0,-1 1 0 0 0,0-1 0 0 0,0 1 0 0 0,1-1 0 0 0,-1 1 0 0 0,1-1-1 0 0,-1 1 1 0 0,1 0 0 0 0,-1 0-98 0 0,-55 46 1981 0 0,56-47-1948 0 0,6-8 190 0 0,-1 1-1 0 0,0-2 0 0 0,-1 1 0 0 0,1 0 0 0 0,-2-1 0 0 0,1 0 1 0 0,-1 0-1 0 0,0 0 0 0 0,-1 0 0 0 0,0-2-222 0 0,-3 11 14 0 0,1-1-1 0 0,-1 0 1 0 0,0 0-1 0 0,0 1 1 0 0,1-1 0 0 0,-1 1-1 0 0,0-1 1 0 0,0 1-1 0 0,0-1 1 0 0,0 1 0 0 0,0-1-1 0 0,1 1 1 0 0,-1 0-1 0 0,0-1 1 0 0,0 1 0 0 0,0 0-1 0 0,0 0 1 0 0,0 0-1 0 0,0 0 1 0 0,0 0-1 0 0,0 0 1 0 0,0 0 0 0 0,0 0-1 0 0,0 0 1 0 0,0 0-1 0 0,0 1 1 0 0,0-1 0 0 0,0 0-1 0 0,0 0 1 0 0,0 1-1 0 0,0-1 1 0 0,0 1 0 0 0,0-1-1 0 0,1 1 1 0 0,-1 0-1 0 0,0-1 1 0 0,0 1 0 0 0,1 0-1 0 0,-1-1 1 0 0,0 1-1 0 0,1 0 1 0 0,-1 0 0 0 0,1-1-1 0 0,-1 1 1 0 0,1 0-1 0 0,-1 0 1 0 0,1 0-1 0 0,-1 0 1 0 0,1 0 0 0 0,0 0-1 0 0,0 0 1 0 0,-1 0-14 0 0,1-1-27 0 0,0 0-25 0 0,0 0-64 0 0,0 0-59 0 0,3 0-281 0 0,24 0-3361 0 0,-18-1-191 0 0,-1-1-3290 0 0,-1 2-5937 0 0</inkml:trace>
  <inkml:trace contextRef="#ctx0" brushRef="#br2" timeOffset="85778.733">3905 7570 0 0 0,'0'0'0'0'0,"0"0"0"0"0,0 0 0 0 0,0 0 0 0 0,0 0 0 0 0,0 0 0 0 0,0 0 0 0 0,0 0 0 0 0,0 0 0 0 0,0 0 0 0 0,0 0 0 0 0,0 0 0 0 0,0 0 0 0 0,11 8 0 0 0,-11-8 0 0 0</inkml:trace>
  <inkml:trace contextRef="#ctx0" brushRef="#br2" timeOffset="91729.439">3723 6742 1344 0 0,'0'0'1851'0'0,"0"0"-132"0"0,0 0 103 0 0,0 0 332 0 0,0 0 178 0 0,0 0-118 0 0,0 0-373 0 0,0 0-402 0 0,0 0-297 0 0,0 0-181 0 0,0 0-54 0 0,1-3-73 0 0,1-6-69 0 0,-1 6-59 0 0,-1 3-75 0 0,0 0-79 0 0,0 0-46 0 0,0 0-41 0 0,0 0-54 0 0,0 0-30 0 0,0 0-58 0 0,-10 8 739 0 0,-17 46-724 0 0,27-53-303 0 0,22-2 721 0 0,-16-4-672 0 0,1 0 0 0 0,-1 0 0 0 0,-1 0 0 0 0,1-1 0 0 0,-1 0 0 0 0,0 0 0 0 0,0 0 0 0 0,0-1 0 0 0,-1 0 0 0 0,0 0 0 0 0,-1 0 0 0 0,0 0 0 0 0,2-6-84 0 0,13-59 393 0 0,-46 75-413 0 0,21 3 8 0 0,1 0 0 0 0,0 0 1 0 0,0 1-1 0 0,0 0 1 0 0,1 0-1 0 0,0 0 1 0 0,0 1-1 0 0,1 0 1 0 0,0 0-1 0 0,0 0 1 0 0,-2 6 11 0 0,0 41 10 0 0,8-54 19 0 0,0 0-1 0 0,-1 0 1 0 0,1 0-1 0 0,0 0 1 0 0,0 0-1 0 0,0-1 1 0 0,0 1-1 0 0,0-1 1 0 0,0 1-1 0 0,0-1 0 0 0,0 0 1 0 0,0 0-1 0 0,0 0 1 0 0,0 0-1 0 0,0 0 1 0 0,0 0-1 0 0,0 0 1 0 0,0-1-1 0 0,0 1 1 0 0,0-1-1 0 0,0 0 0 0 0,0 1 1 0 0,0-1-1 0 0,-1 0 1 0 0,1 0-1 0 0,0 0 1 0 0,0-1-29 0 0,1 1 36 0 0,0-1 0 0 0,0 0 0 0 0,0 0 0 0 0,-1 0 1 0 0,1-1-1 0 0,-1 1 0 0 0,1 0 0 0 0,-1-1 0 0 0,0 0 0 0 0,0 1 1 0 0,0-1-1 0 0,-1 0 0 0 0,1 0 0 0 0,0 0 0 0 0,-1 0 0 0 0,0-1 1 0 0,0 1-1 0 0,0 0 0 0 0,0 0 0 0 0,-1-1 0 0 0,1 1 0 0 0,-1 0 1 0 0,0-1-1 0 0,0-2-36 0 0,0 5-8 0 0,0 1 0 0 0,-1-1-1 0 0,1 1 1 0 0,-1-1 0 0 0,1 1 0 0 0,0 0 0 0 0,-1-1 0 0 0,1 1-1 0 0,-1 0 1 0 0,0-1 0 0 0,1 1 0 0 0,-1 0 0 0 0,1-1 0 0 0,-1 1-1 0 0,1 0 1 0 0,-1 0 0 0 0,0 0 0 0 0,1 0 0 0 0,-1-1 0 0 0,1 1-1 0 0,-1 0 1 0 0,0 0 0 0 0,1 0 0 0 0,-1 0 0 0 0,0 0 0 0 0,1 1-1 0 0,-1-1 1 0 0,1 0 0 0 0,-1 0 0 0 0,0 0 0 0 0,1 0 0 0 0,-1 1 0 0 0,1-1-1 0 0,-1 0 1 0 0,1 1 0 0 0,-1-1 0 0 0,1 0 0 0 0,-1 1 0 0 0,1-1-1 0 0,-1 0 1 0 0,1 1 0 0 0,-1-1 0 0 0,1 1 0 0 0,0-1 0 0 0,-1 1-1 0 0,1-1 1 0 0,0 1 0 0 0,-1 0 0 0 0,1-1 8 0 0,-9 19-3705 0 0,12-16-4862 0 0,-1-2-3748 0 0</inkml:trace>
  <inkml:trace contextRef="#ctx0" brushRef="#br3" timeOffset="117036.595">1503 9113 0 0 0,'-8'0'-65'0'0,"3"0"4115"0"0,5 0-3023 0 0,0 0-52 0 0,0 0-58 0 0,4-5 7797 0 0,13-16-7240 0 0,290-251 3247 0 0,-49 62-3688 0 0,14-26-270 0 0,-3 12-99 0 0,-74 51-136 0 0,223-218 299 0 0,-173 179-211 0 0,0 0-86 0 0,-53 25-14 0 0,44-48-81 0 0,-6 25-62 0 0,-182 151-124 0 0,55-30-123 0 0,40-36 31 0 0,-103 85-73 0 0,9-12 64 0 0,-32 37-134 0 0,48-17-6 0 0,-128 35 982 0 0,-71-10-868 0 0,65-15 32 0 0,68 23-151 0 0,0-1-1 0 0,0 1 0 0 0,1-1 0 0 0,-1 1 1 0 0,0-1-1 0 0,1 1 0 0 0,-1 0 0 0 0,0-1 0 0 0,1 1 1 0 0,-1 0-1 0 0,1 0 0 0 0,-1-1 0 0 0,1 1 0 0 0,-1 0 1 0 0,1 0-1 0 0,-1 0 0 0 0,1 0 0 0 0,0 0 0 0 0,0 0 1 0 0,-1-1-1 0 0,1 1 0 0 0,0 0 0 0 0,0 0 1 0 0,0 0-1 0 0,0 0 0 0 0,0 0 0 0 0,0 0 0 0 0,0 0 1 0 0,1 0-1 0 0,-1 0 0 0 0,0 0 0 0 0,0 0 0 0 0,1 0 1 0 0,-1-1-1 0 0,0 1 0 0 0,1 0 0 0 0,-1 0 1 0 0,1 0-1 0 0,0-1 0 0 0,-1 1 0 0 0,1 0 0 0 0,-1 0 1 0 0,1-1-1 0 0,0 1-2 0 0,50 198 70 0 0,-19-34-27 0 0,-12-69 4 0 0,17 6 10 0 0,-29-90-58 0 0,-8-11 24 0 0,0-1-33 0 0,0 0-3 0 0,0 0 26 0 0,0 0-22 0 0,0 0 12 0 0,0 0 5 0 0,0 0 6 0 0,0 0 30 0 0,0 0 8 0 0,0 0-28 0 0,0 0 11 0 0,0 0-16 0 0,0 0 11 0 0,0 0 10 0 0,6-24 548 0 0,41-144-524 0 0,5-90-1 0 0,-47 138-39 0 0,-5 119-24 0 0,0 1-7 0 0,-7 1-1546 0 0,6 26-1113 0 0,0-14-1340 0 0,1 0-5502 0 0,0-8-3348 0 0</inkml:trace>
  <inkml:trace contextRef="#ctx0" brushRef="#br3" timeOffset="119561.298">3800 7916 0 0 0,'0'0'732'0'0,"0"0"636"0"0,0 0 341 0 0,0 0 101 0 0,0 0-13 0 0,0 0-8 0 0,0 0-8 0 0,0 0-66 0 0,4-7-61 0 0,9-23-139 0 0,-8 24 4437 0 0,-1 8-3510 0 0,4 16-2811 0 0,-8-16 1115 0 0,13 32-481 0 0,-1 0 0 0 0,-2 0 0 0 0,-2 2 0 0 0,-1-1 0 0 0,-2 1 0 0 0,-1 0 0 0 0,-2 0 0 0 0,-1 11-265 0 0,1-16 94 0 0,-6 69 283 0 0,4-100-331 0 0,-1-4 1246 0 0,-3-22-1261 0 0,1-1-1 0 0,1 1 1 0 0,1-1 0 0 0,2 1-1 0 0,0-1 1 0 0,2 1 0 0 0,1-1-1 0 0,1 1 1 0 0,8-23-31 0 0,75-149 74 0 0,-80 184-79 0 0,2 0 1 0 0,-1 0 0 0 0,2 1-1 0 0,0 0 1 0 0,0 1 0 0 0,1 0-1 0 0,1 1 1 0 0,9-7 4 0 0,-19 17 5 0 0,-1 1 0 0 0,1 0 0 0 0,-1 0 0 0 0,1 0 0 0 0,-1 0 0 0 0,1 0 0 0 0,-1 0-1 0 0,1 1 1 0 0,-1-1 0 0 0,1 1 0 0 0,-1 0 0 0 0,0 0 0 0 0,1 0 0 0 0,-1 0 0 0 0,0 0 0 0 0,0 0 0 0 0,0 0 0 0 0,0 1 0 0 0,0-1 0 0 0,0 1 0 0 0,0 0 0 0 0,0-1 0 0 0,0 1 0 0 0,-1 0 0 0 0,1 0 0 0 0,-1 0 0 0 0,1 0 0 0 0,-1 0-1 0 0,0 1 1 0 0,0-1 0 0 0,0 0 0 0 0,0 1 0 0 0,0-1 0 0 0,-1 0 0 0 0,1 1 0 0 0,-1-1 0 0 0,1 1 0 0 0,-1-1 0 0 0,0 1 0 0 0,0 1-5 0 0,9 16 98 0 0,19 58 230 0 0,-36-68-3139 0 0,0-5-1018 0 0,1 3-3439 0 0,4-5-4732 0 0</inkml:trace>
  <inkml:trace contextRef="#ctx0" brushRef="#br3" timeOffset="120323.049">3800 7706 4553 0 0,'0'0'3229'0'0,"0"0"-778"0"0,0 0-408 0 0,0 0-48 0 0,0 0-9 0 0,0 0-142 0 0,0 0-245 0 0,0 0-353 0 0,0 0-339 0 0,0 0-234 0 0,0 0-101 0 0,0 0-18 0 0,-4-1 22 0 0,-7-1-714 0 0,16-1 4319 0 0,5 1-3702 0 0,135-15 919 0 0,67-17-721 0 0,-50 20-383 0 0,-169 14 675 0 0,-28-16-922 0 0,24 12-55 0 0,1 0 0 0 0,-1 0 0 0 0,1-2 0 0 0,0 1 0 0 0,0-1-1 0 0,0-1 1 0 0,1 0 0 0 0,0 0 0 0 0,1-1 0 0 0,-1 0 0 0 0,-4-6 8 0 0,-5-11-3 0 0,13 19-291 0 0,0-2 1780 0 0,2 3-3259 0 0,1 2-3047 0 0,2 2-4240 0 0,0 1-3953 0 0</inkml:trace>
  <inkml:trace contextRef="#ctx0" brushRef="#br3" timeOffset="122028.981">3826 7382 0 0 0,'0'0'625'0'0,"0"0"282"0"0,0 0 199 0 0,0 0 306 0 0,0 0 369 0 0,0 0 154 0 0,0 0-31 0 0,0 0-198 0 0,0 0-262 0 0,0 0-178 0 0,0 0-166 0 0,0 0-11 0 0,-7-2 6 0 0,-23-8 18 0 0,23 8 60 0 0,7 2-117 0 0,0 0-157 0 0,0 0-121 0 0,0 0-117 0 0,0 0-39 0 0,0 0-31 0 0,0 0-43 0 0,0 0-54 0 0,0 0-36 0 0,0 0-59 0 0,0 0-62 0 0,0 0-33 0 0,0 0-51 0 0,0 0-39 0 0,0 0-45 0 0,0 0-41 0 0,13 0 323 0 0,142-14 1303 0 0,69-9-1059 0 0,-224 23-697 0 0,0 0 12 0 0,0 0 11 0 0,0 0-20 0 0,0 0 1 0 0,0 0-5 0 0,0 0 32 0 0,0 0 5 0 0,0 0 0 0 0,0 0 8 0 0,0 0-16 0 0,0 0-14 0 0,0 0-16 0 0,0 0 19 0 0,0 0-7 0 0,0 0-11 0 0,0 0 14 0 0,0 0 26 0 0,0 0 14 0 0,0 0-12 0 0,0 0-23 0 0,0 0-26 0 0,0 0-14 0 0,0 0 36 0 0,0 0 11 0 0,0 0 6 0 0,0 0-39 0 0,0 0 18 0 0,0 0 0 0 0,0 0-26 0 0,0 0 16 0 0,0 0-4 0 0,16-4-10 0 0,16-3 59 0 0,-32 7-47 0 0,0 0-16 0 0,0 0 1 0 0,0 0 5 0 0,0 0 30 0 0,0 0 9 0 0,0 0 4 0 0,0 0-13 0 0,0 0-28 0 0,0 0 23 0 0,0 0-30 0 0,0 0 5 0 0,0 0 14 0 0,0 0-6 0 0,0 0 25 0 0,0 0 4 0 0,0 0-26 0 0,0 0 14 0 0,0 0-6 0 0,0 0-30 0 0,0 0 29 0 0,0 0-18 0 0,0 0 13 0 0,0 0 34 0 0,0 0-17 0 0,0 0-25 0 0,0 0-4 0 0,0 0-14 0 0,0 0 7 0 0,0 0 27 0 0,0 0 17 0 0,0 0-11 0 0,0 0 3 0 0,0 0 7 0 0,0 0-2 0 0,0 0-18 0 0,0 0-23 0 0,0 0 32 0 0,0 0-11 0 0,0 0 27 0 0,-17 0 213 0 0,-147 27-181 0 0,53-13-108 0 0,98-13 105 0 0,-35 4-39 0 0,15-4 390 0 0,-24 2-276 0 0,56-3-113 0 0,1 0-10 0 0,0 0-16 0 0,0 0-9 0 0,0 0-12 0 0,0 0-22 0 0,15 0-132 0 0,296-37 174 0 0,-300 36-4 0 0,57-5 58 0 0,5-15-29 0 0,-43 13 26 0 0,-30 8-35 0 0,0 0 0 0 0,0 0-22 0 0,0 0 29 0 0,0 0-19 0 0,0 0-8 0 0,0 0 32 0 0,0 0-1 0 0,0 0-2 0 0,0 0 0 0 0,0 0-22 0 0,0 0-14 0 0,0 0 2 0 0,0 0-19 0 0,0 0 13 0 0,0 0 2 0 0,0 0-7 0 0,0 0-40 0 0,0 0-13 0 0,0 0-58 0 0,0 0-130 0 0,0 0-114 0 0,0 0-143 0 0,0 0-246 0 0,4 3-5381 0 0,-2-2 800 0 0,3 2-7674 0 0</inkml:trace>
  <inkml:trace contextRef="#ctx0" brushRef="#br2" timeOffset="154497.758">2981 4595 0 0 0,'0'0'361'0'0,"0"0"910"0"0,10-5 4145 0 0,-5 4 5785 0 0,-31 28-7559 0 0,29-52-3860 0 0,-3 18 4445 0 0,-7 22-3942 0 0,14-25-11 0 0,14-10 22 0 0,-21 21-284 0 0,0-1-1 0 0,0 0-15 0 0,0 0-2 0 0,0 0 9 0 0,0 0-4 0 0,0 0 11 0 0,0 0-3 0 0,0 0-10 0 0,0 0 3 0 0,0 0-12 0 0,0 0 18 0 0,0 0-5 0 0,13-26 398 0 0,-13 32-407 0 0,1 12 103 0 0,9-28 34 0 0,17-44 34 0 0,-26 53-142 0 0,-1 1 36 0 0,0 0-25 0 0,0 0 15 0 0,0 0 10 0 0,-11 19-43 0 0,-4-3-106 0 0,16-16 71 0 0,-1 0 1 0 0,0 0-1 0 0,0 0 1 0 0,0-1-1 0 0,0 1 1 0 0,0 0 0 0 0,0 0-1 0 0,0-1 1 0 0,0 1-1 0 0,0 0 1 0 0,0 0-1 0 0,-1 0 1 0 0,1-1-1 0 0,0 1 1 0 0,0 0 0 0 0,0 0-1 0 0,0 0 1 0 0,0-1-1 0 0,0 1 1 0 0,0 0-1 0 0,0 0 1 0 0,-1 0 0 0 0,1 0-1 0 0,0-1 1 0 0,0 1-1 0 0,0 0 1 0 0,0 0-1 0 0,-1 0 1 0 0,1 0-1 0 0,0 0 1 0 0,0 0 0 0 0,0-1-1 0 0,0 1 1 0 0,-1 0-1 0 0,1 0 1 0 0,0 0-1 0 0,0 0 1 0 0,-1 0-1 0 0,1 0 1 0 0,0 0 0 0 0,0 0-1 0 0,0 0 1 0 0,-1 0 20 0 0,29-49-6194 0 0,-18 34-1417 0 0,-1 2-4854 0 0</inkml:trace>
  <inkml:trace contextRef="#ctx0" brushRef="#br0" timeOffset="182637.949">4929 6101 0 0 0,'0'0'489'0'0,"0"0"408"0"0,0 0 184 0 0,0 0 105 0 0,0 0 54 0 0,-1 1 2051 0 0,-3 6 12035 0 0,4-5-13980 0 0,-1 0-3957 0 0,-1 184 5509 0 0,2-185-2900 0 0,11 10-2552 0 0,-7-6-1296 0 0,-2-3-4165 0 0,-2 2-2707 0 0</inkml:trace>
  <inkml:trace contextRef="#ctx0" brushRef="#br0" timeOffset="183145.968">4892 6701 0 0 0,'0'0'1284'0'0,"0"0"374"0"0,0 0 260 0 0,0 0 131 0 0,0 0-35 0 0,0 0-96 0 0,0 0-164 0 0,0 0-251 0 0,0 0-215 0 0,0 0-185 0 0,0 0-124 0 0,0 0-103 0 0,2 3 2822 0 0,2 5-3286 0 0,3 191 67 0 0,3-185-2930 0 0,-4-11-1419 0 0,-2-1-4224 0 0,0 1-424 0 0</inkml:trace>
  <inkml:trace contextRef="#ctx0" brushRef="#br0" timeOffset="183569.528">4923 7611 2176 0 0,'0'0'1946'0'0,"0"0"-189"0"0,0 0-41 0 0,0 0 66 0 0,0 0-13 0 0,0 0-154 0 0,0 0-292 0 0,0 0-233 0 0,0 0-138 0 0,0 0-86 0 0,0 0-74 0 0,0 0-68 0 0,0 0-59 0 0,-2 13-78 0 0,-12 63 363 0 0,11 4 597 0 0,4-63-5306 0 0,2-1-4065 0 0,-2-12-2850 0 0</inkml:trace>
  <inkml:trace contextRef="#ctx0" brushRef="#br0" timeOffset="184042.017">4929 8483 7282 0 0,'0'0'2624'0'0,"0"0"-1086"0"0,0 0-607 0 0,0 0 29 0 0,0 0 205 0 0,0 0 45 0 0,0 0-198 0 0,0 0-317 0 0,0 0-263 0 0,0 0-61 0 0,0 0 9 0 0,0 0 53 0 0,0 0 28 0 0,1 3-31 0 0,6 45 670 0 0,-7 7-7031 0 0,1-10-5512 0 0,-1-28 8376 0 0,0-4 2484 0 0</inkml:trace>
  <inkml:trace contextRef="#ctx0" brushRef="#br0" timeOffset="193059.979">4905 8793 0 0 0,'0'-73'4286'0'0,"0"72"-3855"0"0,0 1 100 0 0,0 0 94 0 0,0 0 95 0 0,0 0 97 0 0,0 0 53 0 0,-1-2 2592 0 0,-2-6-1225 0 0,2 7 1735 0 0,0 0 3686 0 0,14 98-5042 0 0,9 1-2102 0 0,-9-20-116 0 0,-11 187 1472 0 0,0-213-1312 0 0,2-64-3247 0 0,-1 9-847 0 0,1 0-3381 0 0,-2 3-6137 0 0</inkml:trace>
  <inkml:trace contextRef="#ctx0" brushRef="#br0" timeOffset="194345.023">5135 9750 664 0 0,'0'0'1448'0'0,"0"0"27"0"0,0 0 282 0 0,0 0 303 0 0,0 0 141 0 0,0 0-126 0 0,0 0-348 0 0,0 0-342 0 0,0 0-226 0 0,0 0-157 0 0,0 0-77 0 0,1-5-43 0 0,3-15-56 0 0,-3 15-38 0 0,-1 5-72 0 0,0 0-68 0 0,0 0-60 0 0,0 0-38 0 0,-1 3 5098 0 0,-2 10-4638 0 0,-30 27-722 0 0,-68 108 48 0 0,17-24-181 0 0,-21-21 36 0 0,97-96-371 0 0,-4 4 510 0 0,9-13-3463 0 0,3 1 2451 0 0,0 1-154 0 0,0-19-12770 0 0,0 12 2369 0 0</inkml:trace>
  <inkml:trace contextRef="#ctx0" brushRef="#br0" timeOffset="195048.944">4734 9794 904 0 0,'0'0'2435'0'0,"0"0"-408"0"0,0 0-79 0 0,0 0 132 0 0,0 0 40 0 0,0 0-138 0 0,0 0-279 0 0,0 0-292 0 0,0 0-205 0 0,0 0-127 0 0,0 0-86 0 0,0 0-75 0 0,0 0-86 0 0,0-3-87 0 0,0 2-272 0 0,4-10-241 0 0,-2 11 5746 0 0,48 30-4489 0 0,-31-17-1392 0 0,0 0 1 0 0,-1 0 0 0 0,0 2-1 0 0,-1 0 1 0 0,-1 1 0 0 0,-1 1 0 0 0,7 10-98 0 0,96 116 362 0 0,-68-69-163 0 0,-43-64-135 0 0,-6-9-36 0 0,0-1-15 0 0,-1 0-19 0 0,0 0 4 0 0,0 0-7 0 0,0 0 24 0 0,0 0-18 0 0,0 0 19 0 0,0 0 16 0 0,0 0-41 0 0,0 0-29 0 0,0 0-3 0 0,0 0 21 0 0,0 0 5 0 0,0 0-22 0 0,0 0-20 0 0,0-26-4340 0 0,0 17 582 0 0,0 3-2034 0 0,0-1-6820 0 0</inkml:trace>
  <inkml:trace contextRef="#ctx0" brushRef="#br0" timeOffset="196578.932">4752 9606 0 0 0,'0'0'1050'0'0,"0"0"454"0"0,0 0 238 0 0,0 0-11 0 0,0 0-192 0 0,0 0-204 0 0,0 0-123 0 0,0 0-35 0 0,0 0-36 0 0,0 0-40 0 0,0 0-86 0 0,-6 0-115 0 0,-19 0-46 0 0,3-14 5086 0 0,8 6-1965 0 0,82 0 797 0 0,19-2-4896 0 0,43-1 411 0 0,-41 0-97 0 0,0 14-27 0 0,-89-3-164 0 0,0 0-3 0 0,0 0 12 0 0,0 0-12 0 0,0 0-2 0 0,0 0 12 0 0,0 0 6 0 0,0 0 13 0 0,0 0-12 0 0,0 0-19 0 0,0 0 7 0 0,0 0-4 0 0,0 0 6 0 0,0 0-6 0 0,0 0 10 0 0,0 0 13 0 0,0 0 17 0 0,0 0-14 0 0,0 0-10 0 0,0 0-26 0 0,0 0 26 0 0,0 0-1 0 0,0 0-18 0 0,0 0 11 0 0,0 0 10 0 0,0 0-3 0 0,0 0-20 0 0,0 0-11 0 0,0 0 23 0 0,0 0-25 0 0,0 0 21 0 0,0 0 9 0 0,0 0 12 0 0,0 0 22 0 0,0 0-19 0 0,0 0-9 0 0,0 0-35 0 0,0 0-15 0 0,0 0 28 0 0,0 0-5 0 0,0 0 16 0 0,0 0-6 0 0,0 0 23 0 0,0 0-8 0 0,0 0-25 0 0,0 0-8 0 0,0 0 16 0 0,0 0 26 0 0,0 0-10 0 0,0 0-8 0 0,0 0-15 0 0,0 0-1 0 0,0 0-7 0 0,0 0 9 0 0,0 0 7 0 0,0 0 26 0 0,0 0 18 0 0,0 0-10 0 0,0 0-29 0 0,0 0-31 0 0,0 0 25 0 0,0 0-5 0 0,0 0-11 0 0,0 0 20 0 0,0 0-16 0 0,0 0 25 0 0,0 0 8 0 0,0 0-17 0 0,0 0-2 0 0,0 0-21 0 0,0 0 28 0 0,0 0-1 0 0,0 0-9 0 0,0 0 40 0 0,0 0-23 0 0,0 0-24 0 0,0 0-8 0 0,0 0-12 0 0,0 0 16 0 0,0 0 21 0 0,0 0 10 0 0,0 0-3 0 0,0 0-12 0 0,0 0 10 0 0,0 0-4 0 0,0 0-22 0 0,0 0-22 0 0,0 0-4 0 0,0-1 188 0 0,0-1-3594 0 0,-2 2-9454 0 0,2 0 96 0 0</inkml:trace>
  <inkml:trace contextRef="#ctx0" brushRef="#br0" timeOffset="198505.349">4596 5873 0 0 0,'0'0'473'0'0,"0"0"337"0"0,0 0 281 0 0,0 0 222 0 0,5 0 165 0 0,9 1-871 0 0,0 2 6134 0 0,-17 2 4532 0 0,-2-3-11734 0 0,-216 16 3312 0 0,230-19-3082 0 0,-4-1-2301 0 0,0 2-7501 0 0,-5 0-2299 0 0</inkml:trace>
  <inkml:trace contextRef="#ctx0" brushRef="#br0" timeOffset="199107.088">3701 5947 216 0 0,'0'0'1622'0'0,"0"0"66"0"0,0 0 222 0 0,0 0 190 0 0,0 0 14 0 0,0 0-234 0 0,0 0-285 0 0,0 0-253 0 0,0 0-171 0 0,0 0-175 0 0,0 0-186 0 0,0 0-150 0 0,0 0-95 0 0,-3-1 22 0 0,-163-4 4348 0 0,96 7-4390 0 0,6-2-89 0 0,61-9-1380 0 0,4 8-3677 0 0,-2 0-4750 0 0,1 1-965 0 0</inkml:trace>
  <inkml:trace contextRef="#ctx0" brushRef="#br0" timeOffset="199614.082">2792 5943 0 0 0,'0'0'1066'0'0,"0"0"601"0"0,0 0 365 0 0,0 0 112 0 0,0 0-111 0 0,0 0-275 0 0,0 0-266 0 0,0 0-177 0 0,0 0-140 0 0,0 0-118 0 0,0 0-140 0 0,-12-1-167 0 0,-96-2 1384 0 0,68 3-2111 0 0,23 0-4501 0 0,13 3-3954 0 0,2-2 1779 0 0</inkml:trace>
  <inkml:trace contextRef="#ctx0" brushRef="#br0" timeOffset="200091.3">2068 5943 704 0 0,'0'0'1496'0'0,"0"0"71"0"0,0 0 173 0 0,0 0 64 0 0,0 0-81 0 0,0 0-279 0 0,0 0-386 0 0,0 0-245 0 0,0 0-167 0 0,0 0-87 0 0,0 0-2 0 0,0 0-48 0 0,0 0-44 0 0,-21-2-52 0 0,-104-7 351 0 0,84 12-617 0 0,40-3-301 0 0,1 0-110 0 0,0 0-132 0 0,-2 0-3326 0 0,1 0-1931 0 0,1 0-567 0 0</inkml:trace>
  <inkml:trace contextRef="#ctx0" brushRef="#br0" timeOffset="200409.971">1663 5950 0 0 0,'0'0'1086'0'0,"0"0"537"0"0,0 0 312 0 0,0 0 209 0 0,0 0 23 0 0,0 0-176 0 0,0 0-320 0 0,0 0-369 0 0,0 0-304 0 0,0 0-190 0 0,0 0-105 0 0,0 0-91 0 0,0 0-79 0 0,-10-4-89 0 0,-31-13-101 0 0,-3 12 809 0 0,43 5-1256 0 0,1 0-67 0 0,0 0-163 0 0,0 0-193 0 0,0 0-119 0 0,0 0-176 0 0,5 11-6705 0 0,-4-7-1854 0 0</inkml:trace>
  <inkml:trace contextRef="#ctx0" brushRef="#br0" timeOffset="200623.898">1663 5950 0 0 0</inkml:trace>
  <inkml:trace contextRef="#ctx0" brushRef="#br0" timeOffset="201324.025">1663 5950 0 0 0,'9'-3'-19'0'0,"-9"2"224"0"0,0 1 1 0 0,0 0 0 0 0,-1 0 0 0 0,1 0 0 0 0,0-1 0 0 0,0 1 0 0 0,0 0 1 0 0,-1 0-1 0 0,1 0 0 0 0,0-1 0 0 0,0 1 0 0 0,0 0 0 0 0,0 0 0 0 0,0-1 0 0 0,0 1 0 0 0,-1 0 0 0 0,1-1 0 0 0,0 1 0 0 0,0 0 0 0 0,0 0 0 0 0,0-1 0 0 0,0 1 0 0 0,0 0 0 0 0,0-1 0 0 0,0 1 0 0 0,0 0 0 0 0,0-1 0 0 0,0 1 0 0 0,1 0 0 0 0,-1 0 0 0 0,0-1 0 0 0,0 1 0 0 0,0 0-206 0 0,-7-2 1675 0 0,-26-2 4012 0 0,-19 6-2112 0 0,14-1-2284 0 0,-146 10 965 0 0,66-4-1199 0 0,100-6 2055 0 0,308-39-3107 0 0,-259 28 11 0 0,-30 10 14 0 0,-1 0 18 0 0,0 0-7 0 0,0 0-8 0 0,0 0-3 0 0,-20 4 279 0 0,-144 18-225 0 0,38-15 30 0 0,125-7-1104 0 0,-1-1-2837 0 0,2 6-5786 0 0,0-1-1443 0 0</inkml:trace>
  <inkml:trace contextRef="#ctx0" brushRef="#br0" timeOffset="208020.362">437 5726 3665 0 0,'0'0'1711'0'0,"0"0"-474"0"0,0 0-135 0 0,0 0 269 0 0,0 0 315 0 0,0 0 87 0 0,0 0-224 0 0,0 0-409 0 0,0 0-343 0 0,0 0-215 0 0,0 0-90 0 0,7 3 1012 0 0,-8 70 2484 0 0,10 134-2616 0 0,-7-201-1351 0 0,-1 0 0 0 0,1 0-1 0 0,1 0 1 0 0,-1 0 0 0 0,1 0 0 0 0,0-1 0 0 0,0 1-1 0 0,1-1 1 0 0,-1 0 0 0 0,1 0 0 0 0,0 0 0 0 0,1-1-1 0 0,-1 1 1 0 0,1-1 0 0 0,0 0 0 0 0,0 0 0 0 0,1 0-21 0 0,-3-4 51 0 0,0-1 1 0 0,0 1 0 0 0,0 0 0 0 0,0-1 0 0 0,0 0-1 0 0,0 1 1 0 0,0-1 0 0 0,0 0 0 0 0,0-1 0 0 0,0 1-1 0 0,0 0 1 0 0,-1-1 0 0 0,1 0 0 0 0,0 1-1 0 0,-1-1 1 0 0,1 0 0 0 0,-1-1 0 0 0,0 1 0 0 0,0 0-1 0 0,0-1 1 0 0,0 1 0 0 0,0-1 0 0 0,0 1 0 0 0,-1-1-1 0 0,1 0 1 0 0,-1 0 0 0 0,0 0 0 0 0,0 1 0 0 0,0-1-1 0 0,0 0 1 0 0,0-2-52 0 0,-1 5 2 0 0,86-172 462 0 0,-40 80-212 0 0,-18 166 205 0 0,79 284-171 0 0,-80-257-197 0 0,-18-57 0 0 0,-3 0 0 0 0,-1 0 0 0 0,-2 1 0 0 0,-2-1 0 0 0,-2 1-89 0 0,1-20 70 0 0,0-18-49 0 0,0 1 0 0 0,0-1 1 0 0,-1 0-1 0 0,0 0 1 0 0,0 0-1 0 0,-1 0 0 0 0,1 0 1 0 0,-2 0-1 0 0,1 0 0 0 0,-1-1 1 0 0,0 1-1 0 0,0-1 1 0 0,0 0-1 0 0,-1 0 0 0 0,0 0 1 0 0,-1 0-1 0 0,1-1 0 0 0,-1 1 1 0 0,0-1-1 0 0,0 0 1 0 0,-1-1-1 0 0,0 1 0 0 0,1-1 1 0 0,-1 0-1 0 0,-1-1 0 0 0,1 0 1 0 0,0 1-1 0 0,-1-2 1 0 0,0 1-1 0 0,0-1 0 0 0,1 0 1 0 0,-1-1-1 0 0,-2 1-21 0 0,2-3-1 0 0,0 0-1 0 0,0 0 0 0 0,0 0 1 0 0,0-1-1 0 0,1 0 1 0 0,-1 0-1 0 0,1-1 1 0 0,-1 0-1 0 0,1 0 1 0 0,0-1-1 0 0,0 1 1 0 0,0-1-1 0 0,1-1 0 0 0,-1 1 1 0 0,1-1-1 0 0,0 0 1 0 0,0 0-1 0 0,1 0 1 0 0,0-1-1 0 0,0 1 1 0 0,0-1-1 0 0,0 0 1 0 0,1-1-1 0 0,0 1 0 0 0,0 0 1 0 0,1-1-1 0 0,0 0 1 0 0,0 1-1 0 0,0-1 1 0 0,1 0-1 0 0,0 0 1 0 0,1 0-1 0 0,-1 0 1 0 0,1 0-1 0 0,1 0 0 0 0,-1 0 1 0 0,1 0-1 0 0,0 0 1 0 0,1 0-1 0 0,-1 1 1 0 0,1-1-1 0 0,1 0 1 0 0,0 1-1 0 0,1-3 2 0 0,7-10-26 0 0,2-1-1 0 0,0 2 1 0 0,1 0-1 0 0,1 0 1 0 0,0 2-1 0 0,1 0 1 0 0,8-5 26 0 0,17-15-648 0 0,-40 30-2190 0 0,-2-1-4320 0 0,1 5-109 0 0,0 1-3267 0 0</inkml:trace>
  <inkml:trace contextRef="#ctx0" brushRef="#br0" timeOffset="208754.911">373 5490 0 0 0,'0'0'431'0'0,"0"0"1093"0"0,0 0 601 0 0,0 0 235 0 0,0 0-135 0 0,0 0-424 0 0,0 0-422 0 0,0 0-301 0 0,0 0-97 0 0,0 0 90 0 0,0 0 108 0 0,0 0 41 0 0,-6 14 5232 0 0,28-13-4004 0 0,180 2 835 0 0,95-10-1805 0 0,-297 7-1438 0 0,0 0-18 0 0,0 0 9 0 0,0 0 9 0 0,0 0 8 0 0,0 0 8 0 0,0 0 0 0 0,0 0-17 0 0,0 0 21 0 0,0 0-4 0 0,0 0 6 0 0,0 0-22 0 0,0 0-34 0 0,0 0-26 0 0,0 0 32 0 0,-9 0-2368 0 0,5 0-1524 0 0,3 0-3498 0 0,0 0-5190 0 0</inkml:trace>
  <inkml:trace contextRef="#ctx0" brushRef="#br0" timeOffset="211414.773">1295 4824 0 0 0,'2'28'1160'0'0,"-2"-27"-888"0"0,0-1-13 0 0,0 0-23 0 0,2 1 1165 0 0,7 2 13376 0 0,-9-3-14390 0 0,4-143 5261 0 0,-26 76-4267 0 0,5-17-426 0 0,12 62-837 0 0,1 1-1 0 0,1-1 1 0 0,1 1 0 0 0,1-1-1 0 0,1 0 1 0 0,1 0-1 0 0,2-14-117 0 0,13-57 198 0 0,-8 39 29 0 0,-3 0 0 0 0,-2-1 1 0 0,-3-45-228 0 0,-1 35 48 0 0,3 15 52 0 0,-1 41 248 0 0,-3 18-162 0 0,-76 93-47 0 0,-82 61-102 0 0,143-142-26 0 0,40-13-25 0 0,146-9 176 0 0,117-2-88 0 0,-285 3-39 0 0,-1 0-11 0 0,0 0 5 0 0,0 0-3 0 0,0 0-16 0 0,0 0 44 0 0,0 0 22 0 0,0 0 32 0 0,0 0 38 0 0,0 0-10 0 0,0 0-24 0 0,-55-51 212 0 0,-127-118-261 0 0,147 117-618 0 0,50 16-4900 0 0,-4 27-1986 0 0,-3 2-5488 0 0</inkml:trace>
  <inkml:trace contextRef="#ctx0" brushRef="#br0" timeOffset="212780.898">6437 9021 0 0 0,'0'0'2183'0'0,"0"0"95"0"0,0 0-290 0 0,0 0-470 0 0,0 0-382 0 0,0 0-306 0 0,0 0-111 0 0,0 0-26 0 0,0 0-74 0 0,-10-12 4370 0 0,7 8-4539 0 0,0 1 0 0 0,0-1 1 0 0,0 1-1 0 0,0 0 0 0 0,-1 0 0 0 0,1 0 0 0 0,-1 0 0 0 0,0 0 1 0 0,0 1-1 0 0,0-1 0 0 0,0 1 0 0 0,0 0 0 0 0,-1 1 1 0 0,1-1-1 0 0,-2 0-450 0 0,-62-43 2248 0 0,4-39-391 0 0,32 62-775 0 0,22 47-1034 0 0,2 123 57 0 0,32 58-54 0 0,-11-115-19 0 0,-13-90-31 0 0,0-1-1 0 0,0 0 1 0 0,0 1 0 0 0,0-1-1 0 0,0 0 1 0 0,-1 0-1 0 0,1 1 1 0 0,0-1 0 0 0,0 0-1 0 0,0 1 1 0 0,0-1 0 0 0,0 0-1 0 0,0 1 1 0 0,0-1 0 0 0,0 0-1 0 0,0 1 1 0 0,0-1 0 0 0,0 0-1 0 0,0 1 1 0 0,1-1 0 0 0,-1 0-1 0 0,0 1 1 0 0,0-1 0 0 0,0 0-1 0 0,0 1 1 0 0,0-1 0 0 0,1 0-1 0 0,-1 0 1 0 0,0 1 0 0 0,0-1-1 0 0,1 0 1 0 0,-1 0 0 0 0,0 1-1 0 0,0-1 1 0 0,1 0 0 0 0,-1 0-1 0 0,0 0 1 0 0,1 1-1 0 0,-1-1 1 0 0,0 0 0 0 0,0 0-1 0 0,1 0 1 0 0,-1 0 0 0 0,0 0-1 0 0,1 0 1 0 0,-1 0 0 0 0,0 0-1 0 0,1 0 1 0 0,-1 0 0 0 0,0 0-1 0 0,1 0 1 0 0,-1 0 0 0 0,0 0-1 0 0,1 0 1 0 0,-1 0 0 0 0,0 0-1 0 0,1 0 1 0 0,-1 0 0 0 0,0 0-1 0 0,1-1 1 0 0,-1 1 0 0 0,0 0-1 0 0,1 0 1 0 0,-1 0 0 0 0,0-1-1 0 0,0 1 1 0 0,1 0 0 0 0,-1 0-1 0 0,0-1 1 0 0,0 1-1 0 0,17-27 160 0 0,-13 20-122 0 0,15-25 9 0 0,1 1 1 0 0,2 2-1 0 0,1 0 1 0 0,1 1-1 0 0,14-11-47 0 0,39-20-570 0 0,-49 48-1315 0 0,-15 6-1481 0 0,0-1-5516 0 0,-4 3-3753 0 0</inkml:trace>
  <inkml:trace contextRef="#ctx0" brushRef="#br0" timeOffset="214269.518">1013 3152 0 0 0,'0'0'1570'0'0,"0"0"-218"0"0,0 0-13 0 0,0 0 203 0 0,0 0 305 0 0,0 0 197 0 0,0 0-68 0 0,0 0-190 0 0,0 0-308 0 0,0 0-273 0 0,0 0-194 0 0,-5-4-129 0 0,-14-13-83 0 0,1 42 2235 0 0,-1 60-1457 0 0,18-68-1398 0 0,-2-2-98 0 0,1 1-1 0 0,0 0 1 0 0,2 0 0 0 0,0 0 0 0 0,0 0-1 0 0,2 0 1 0 0,0 0 0 0 0,1 0 0 0 0,1 3-81 0 0,-2-16 40 0 0,0 0 0 0 0,-1-1-1 0 0,2 1 1 0 0,-1-1 0 0 0,0 0 0 0 0,0 0 0 0 0,1 1-1 0 0,-1-1 1 0 0,1-1 0 0 0,0 1 0 0 0,-1 0 0 0 0,1-1 0 0 0,0 1-1 0 0,0-1 1 0 0,0 0 0 0 0,0 0 0 0 0,0 0 0 0 0,1 0-1 0 0,-1-1 1 0 0,0 1 0 0 0,0-1 0 0 0,0 0 0 0 0,1 0 0 0 0,-1 0-1 0 0,0 0 1 0 0,0-1 0 0 0,0 1 0 0 0,1-1 0 0 0,-1 0 0 0 0,0 0-1 0 0,0 0 1 0 0,0 0 0 0 0,0 0 0 0 0,0-1 0 0 0,-1 1-1 0 0,1-1 1 0 0,0 0 0 0 0,-1 0 0 0 0,1 0 0 0 0,-1 0 0 0 0,1 0-1 0 0,-1-1 1 0 0,0 1 0 0 0,0-1 0 0 0,0 0 0 0 0,-1 1-1 0 0,1-1 1 0 0,0 0 0 0 0,-1 0 0 0 0,0 0-40 0 0,20-30 223 0 0,-1-1-1 0 0,-2-1 1 0 0,-2-1 0 0 0,-1 0 0 0 0,2-12-223 0 0,-9 28 82 0 0,8-24 73 0 0,7 48-83 0 0,-12 8-38 0 0,-2 0-1 0 0,1 0 1 0 0,-2 1-1 0 0,0 1 1 0 0,0-1-1 0 0,-1 1 1 0 0,-1 0 0 0 0,0 1-1 0 0,3 14-33 0 0,0-5 26 0 0,15 36 75 0 0,-3 1 0 0 0,-2 2 0 0 0,-3-1 0 0 0,-3 2 0 0 0,4 50-101 0 0,-21 51 228 0 0,4-160-210 0 0,0-1-1 0 0,-1 0 1 0 0,0 0-1 0 0,0 0 0 0 0,0 0 1 0 0,-1 1-1 0 0,1-2 1 0 0,-1 1-1 0 0,0 0 0 0 0,0 0 1 0 0,0-1-1 0 0,-1 1 0 0 0,1-1 1 0 0,-1 1-1 0 0,0-1 1 0 0,0 0-1 0 0,0 0 0 0 0,0 0 1 0 0,-1-1-1 0 0,1 1 0 0 0,-1-1 1 0 0,1 0-1 0 0,-1 0 1 0 0,0 0-1 0 0,0 0 0 0 0,0-1 1 0 0,0 1-1 0 0,0-1 1 0 0,0 0-1 0 0,0-1 0 0 0,-4 1-17 0 0,5-1 4 0 0,0 0 0 0 0,-1-1 0 0 0,1 0 0 0 0,0 1 0 0 0,-1-1-1 0 0,1 0 1 0 0,0-1 0 0 0,0 1 0 0 0,0-1 0 0 0,0 1 0 0 0,0-1 0 0 0,1 0 0 0 0,-1 0-1 0 0,0 0 1 0 0,1 0 0 0 0,-1-1 0 0 0,1 1 0 0 0,0-1 0 0 0,0 0 0 0 0,0 1-1 0 0,0-1 1 0 0,0 0 0 0 0,1 0 0 0 0,-1 0 0 0 0,1 0 0 0 0,0 0 0 0 0,0 0 0 0 0,0-1-1 0 0,0 1 1 0 0,1 0 0 0 0,-1-1 0 0 0,1-2-4 0 0,-2-4 11 0 0,1-1 1 0 0,0 0-1 0 0,1 0 0 0 0,0 0 0 0 0,1 0 1 0 0,0 0-1 0 0,0 0 0 0 0,1 0 1 0 0,3-8-12 0 0,12-22-8 0 0,1 1 1 0 0,2 1 0 0 0,1 1-1 0 0,19-24 8 0 0,73-75-42 0 0,-95 130-820 0 0,-12 7-6638 0 0,-6 3-2268 0 0</inkml:trace>
  <inkml:trace contextRef="#ctx0" brushRef="#br3" timeOffset="-199946.882">1485 9080 0 0 0,'0'0'636'0'0,"0"0"182"0"0,0 0 75 0 0,5-2 4324 0 0,8-4-2815 0 0,11-19 4456 0 0,29-90-2484 0 0,-11 22-3470 0 0,102-160 1002 0 0,-79 146-1215 0 0,3-25-157 0 0,77-143 592 0 0,-99 168-625 0 0,6-16-118 0 0,31-52 83 0 0,-30 62-35 0 0,4 2 0 0 0,20-20-431 0 0,83-156 597 0 0,-79 100-288 0 0,-43 98-121 0 0,79-99-124 0 0,-42 75 36 0 0,0-17 107 0 0,-5 19-34 0 0,-38 53-81 0 0,1-11 25 0 0,32-53-83 0 0,20-55 122 0 0,-42 74-92 0 0,52-111 1 0 0,-55 133-89 0 0,-9 8 134 0 0,-14 28-74 0 0,0 12-14 0 0,7-23-22 0 0,5-6 74 0 0,-162 115 195 0 0,28-14-185 0 0,84-39-28 0 0,20 0-37 0 0,0 34 6 0 0,52 69-54 0 0,-48-100 26 0 0,147 218 99 0 0,-123-154-92 0 0,-18-61 176 0 0,-7-22-103 0 0,-5-26-62 0 0,-39-199-16 0 0,12 81 13 0 0,30 160-27 0 0,0 0 10 0 0,0 0 9 0 0,0 0-24 0 0,0 0 4 0 0,3 6-7158 0 0,8-5 1477 0 0,-6-1 195 0 0,2 0-6784 0 0</inkml:trace>
  <inkml:trace contextRef="#ctx0" brushRef="#br2" timeOffset="-192505.643">3602 5030 0 0 0,'0'-5'347'0'0,"0"-16"1218"0"0,1-12 9495 0 0,-32 22-5631 0 0,28 12-5377 0 0,0-1-1 0 0,0 1 0 0 0,1 0 1 0 0,-1 1-1 0 0,1-1 1 0 0,-1 0-1 0 0,1 1 0 0 0,-1 0 1 0 0,1-1-1 0 0,0 1 1 0 0,0 0-1 0 0,-1 0 0 0 0,1 0 1 0 0,1 0-1 0 0,-1 1 1 0 0,0-1-1 0 0,1 0 0 0 0,-1 1 1 0 0,1 0-1 0 0,-1-1 1 0 0,1 1-1 0 0,0 0 0 0 0,0-1 1 0 0,1 1-1 0 0,-1 0 1 0 0,0 0-1 0 0,1 0 0 0 0,0-1 1 0 0,0 1-1 0 0,0 0 1 0 0,0 0-1 0 0,0 0 0 0 0,0 0 1 0 0,1 0-1 0 0,0 1-51 0 0,1-2 125 0 0,0-1 0 0 0,0 1-1 0 0,1 0 1 0 0,-1-1 0 0 0,1 0-1 0 0,-1 1 1 0 0,1-1 0 0 0,0 0-1 0 0,-1 0 1 0 0,1-1 0 0 0,0 1-1 0 0,0 0 1 0 0,-1-1 0 0 0,1 0-1 0 0,0 1 1 0 0,0-1 0 0 0,0-1-1 0 0,0 1 1 0 0,-1 0 0 0 0,1-1-1 0 0,0 1 1 0 0,0-1 0 0 0,-1 0-1 0 0,1 0 1 0 0,1 0-125 0 0,-2-1 105 0 0,1 0 0 0 0,-1-1 0 0 0,0 1 0 0 0,0-1 0 0 0,0 1 0 0 0,0-1 1 0 0,-1 0-1 0 0,1 1 0 0 0,-1-1 0 0 0,1 0 0 0 0,-1 0 0 0 0,0 0 0 0 0,0 0 0 0 0,0 0 0 0 0,-1-1 0 0 0,1 1 0 0 0,-1 0 0 0 0,0 0 0 0 0,0 0 1 0 0,0-1-1 0 0,0 1 0 0 0,0 0 0 0 0,-1 0 0 0 0,0-2-105 0 0,0 4 3 0 0,-1-1 0 0 0,0 1-1 0 0,0-1 1 0 0,0 1 0 0 0,0 0 0 0 0,0 0 0 0 0,0 0 0 0 0,0 0-1 0 0,-1 0 1 0 0,1 0 0 0 0,0 1 0 0 0,-1-1 0 0 0,1 1 0 0 0,0-1-1 0 0,-1 1 1 0 0,1 0 0 0 0,0 0 0 0 0,-1 0 0 0 0,1 0 0 0 0,0 1 0 0 0,-1-1-1 0 0,1 1 1 0 0,0-1 0 0 0,-1 1 0 0 0,1 0 0 0 0,0 0 0 0 0,0 0-1 0 0,0 0 1 0 0,0 0 0 0 0,0 0 0 0 0,0 1 0 0 0,0-1 0 0 0,0 1-1 0 0,0-1 1 0 0,0 1 0 0 0,1 0 0 0 0,-1-1 0 0 0,0 2-3 0 0,1-1-5 0 0,0 0 1 0 0,-1-1-1 0 0,1 1 1 0 0,0 0-1 0 0,0 0 1 0 0,0 0 0 0 0,1 0-1 0 0,-1 0 1 0 0,0 0-1 0 0,1 0 1 0 0,-1 0-1 0 0,1 1 1 0 0,0-1-1 0 0,0 0 1 0 0,-1 0-1 0 0,1 0 1 0 0,1 0-1 0 0,-1 0 1 0 0,0 1-1 0 0,1-1 1 0 0,-1 0-1 0 0,1 0 1 0 0,-1 0-1 0 0,1 0 1 0 0,0 0-1 0 0,0 0 1 0 0,0 0 0 0 0,0 0 4 0 0,2 1 33 0 0,-1-1 0 0 0,0 0 1 0 0,1 0-1 0 0,0 1 1 0 0,-1-2-1 0 0,1 1 1 0 0,0 0-1 0 0,0 0 1 0 0,0-1-1 0 0,0 0 1 0 0,0 0-1 0 0,1 1 0 0 0,-1-2 1 0 0,0 1-1 0 0,0 0 1 0 0,1-1-1 0 0,-1 1 1 0 0,0-1-1 0 0,1 0 1 0 0,-1 0-1 0 0,1-1 1 0 0,-1 1-1 0 0,3-1-33 0 0,9-40 1349 0 0,-15 39-1324 0 0,-23 1-205 0 0,-6 33-1592 0 0,24-13-8132 0 0,5-15-2364 0 0</inkml:trace>
  <inkml:trace contextRef="#ctx0" brushRef="#br2" timeOffset="-187495.991">3443 4525 0 0 0,'0'0'613'0'0,"0"0"268"0"0,0 0 166 0 0,0-2 113 0 0,0-8 68 0 0,0 8 8 0 0,0 2-21 0 0,0 0-36 0 0,0 0-60 0 0,0 0-67 0 0,0 0-57 0 0,0 0-69 0 0,0 0-51 0 0,0 0-41 0 0,0 0-57 0 0,1 2 5747 0 0,1 10-5627 0 0,-29 62-435 0 0,26-64-435 0 0,-1-7-18 0 0,1-1 1 0 0,0 1-1 0 0,1 0 1 0 0,-1-1 0 0 0,0 1-1 0 0,1 0 1 0 0,-1-1-1 0 0,1 1 1 0 0,0 0 0 0 0,0 0-1 0 0,0 0 1 0 0,1-1-1 0 0,-1 1 1 0 0,0 0 0 0 0,1 0-1 0 0,0-1 1 0 0,0 1-1 0 0,0 0 1 0 0,0-1-1 0 0,0 1 1 0 0,0-1 0 0 0,1 1-1 0 0,-1-1 1 0 0,1 0-1 0 0,0 0 1 0 0,-1 1 0 0 0,1-1-1 0 0,0 0 1 0 0,0-1-1 0 0,0 1 1 0 0,1 0 0 0 0,-1-1-1 0 0,0 1 1 0 0,1-1-1 0 0,0 1-9 0 0,6 2 157 0 0,1 0-1 0 0,0 0 1 0 0,0-1-1 0 0,0 0 1 0 0,0 0-1 0 0,1-1 1 0 0,-1-1-1 0 0,1 0 1 0 0,-1 0 0 0 0,1-1-1 0 0,1-1-156 0 0,8-16 755 0 0,-35 28-2532 0 0,7-3-1837 0 0,-1-3-6013 0 0,5-4-1214 0 0</inkml:trace>
  <inkml:trace contextRef="#ctx0" brushRef="#br2" timeOffset="-186888.198">3392 4183 0 0 0,'0'0'1116'0'0,"0"0"58"0"0,0 0 102 0 0,0 0 283 0 0,0 0 313 0 0,0 0 125 0 0,0 0-89 0 0,0 0-249 0 0,0 0-317 0 0,0 0-256 0 0,0 0-157 0 0,0 0-113 0 0,0 0-46 0 0,-2-5-31 0 0,-6-15-55 0 0,7 15-77 0 0,1 5-87 0 0,0 0-83 0 0,0 0-56 0 0,0 0-32 0 0,0 0-43 0 0,0 0-28 0 0,0 0-10 0 0,0 0-18 0 0,0 0-8 0 0,0 0-6 0 0,0 0-23 0 0,0 0-34 0 0,0 0-27 0 0,0 0-27 0 0,0 0-33 0 0,0 0-20 0 0,0 0-16 0 0,0 0-14 0 0,0 0-9 0 0,0 0-2 0 0,0 0-2 0 0,0 0 12 0 0,0 0-3 0 0,0 0 8 0 0,0 0 16 0 0,0 0 24 0 0,0 0 3 0 0,0 0 17 0 0,0 0 0 0 0,0 0-24 0 0,0 0 12 0 0,0 0 8 0 0,0 0 2 0 0,0 0 2 0 0,0 0 2 0 0,0 0-11 0 0,2 1-927 0 0,1-2-10080 0 0,-1-2-1442 0 0</inkml:trace>
  <inkml:trace contextRef="#ctx0" brushRef="#br3" timeOffset="-176501.7">1832 6808 0 0 0,'0'0'185'0'0,"0"0"521"0"0,-5-5 279 0 0,-3-6-585 0 0,-2-1 420 0 0,-2 0 2896 0 0,6 6-1424 0 0,3 9 9573 0 0,8 4-11355 0 0,33 51 545 0 0,20 39-225 0 0,6 9-302 0 0,-67-109 2266 0 0,-48-58-2610 0 0,37 34-141 0 0,1-1 1 0 0,2-1 0 0 0,1 0 0 0 0,1 0-1 0 0,1-1 1 0 0,2 0 0 0 0,1-1-1 0 0,1 1 1 0 0,1-27-44 0 0,3 14-17 0 0,0 43 10 0 0,0 0 28 0 0,0 0-1 0 0,0 0-22 0 0,0 0-6 0 0,0 0-3 0 0,19 0 11 0 0,-8 0 12 0 0,71 15 166 0 0,-80-14-152 0 0,0 1 0 0 0,-1 0 0 0 0,1-1 0 0 0,0 1 0 0 0,-1 0 0 0 0,1 0 0 0 0,-1 0 0 0 0,0 0 0 0 0,1 0 0 0 0,-1 0 0 0 0,0 0 0 0 0,0 0 0 0 0,0 1 0 0 0,-1-1 1 0 0,1 0-1 0 0,-1 0 0 0 0,1 1 0 0 0,-1-1 0 0 0,0 1 0 0 0,1-1 0 0 0,-1 0 0 0 0,-1 3-26 0 0,1-4-28 0 0,0-1 0 0 0,0 0-21 0 0,0 0 6 0 0,0 0-44 0 0,0 0-34 0 0,0 0-76 0 0,0 0-150 0 0,0-16-3834 0 0,0 9-3519 0 0,0 0-4236 0 0</inkml:trace>
  <inkml:trace contextRef="#ctx0" brushRef="#br3" timeOffset="-175308.956">1589 6576 0 0 0,'0'0'988'0'0,"0"0"344"0"0,0 0 121 0 0,0 0 19 0 0,0 0-17 0 0,0 0-17 0 0,0 0 33 0 0,0 0 25 0 0,0 0-45 0 0,-3 0-79 0 0,-1-2-684 0 0,-3 1-177 0 0,-2 0 4994 0 0,9 1-4940 0 0,0 0-87 0 0,0 0-56 0 0,0 0-42 0 0,0 0-73 0 0,0 0-46 0 0,0 0-45 0 0,0 0-45 0 0,0 0-33 0 0,0 0-20 0 0,0 0-28 0 0,0 0-11 0 0,0 0 6 0 0,0 0-22 0 0,0 0-6 0 0,19-7 594 0 0,52-44 879 0 0,15-12-779 0 0,-128 37 1379 0 0,-64-40-1780 0 0,70 33-758 0 0,77 17-2460 0 0,-14 14-1473 0 0,-9 1-5460 0 0,-8 1-2255 0 0</inkml:trace>
  <inkml:trace contextRef="#ctx0" brushRef="#br3" timeOffset="-174373.474">2092 6826 0 0 0,'0'0'547'0'0,"0"0"882"0"0,0 0 360 0 0,0 0-27 0 0,0 0-103 0 0,0 0-98 0 0,0 0-63 0 0,0 0 22 0 0,0 0-22 0 0,0 0-70 0 0,2-5-101 0 0,4-17-143 0 0,-5 20 4877 0 0,1 7-3405 0 0,2 21-2710 0 0,-4-24 555 0 0,33 116 276 0 0,-32-116-748 0 0,0-1 0 0 0,0 1-1 0 0,0 0 1 0 0,0-1 0 0 0,0 1 0 0 0,0-1 0 0 0,1 1-1 0 0,-1-1 1 0 0,1 1 0 0 0,-1-1 0 0 0,1 0-1 0 0,-1 0 1 0 0,1 0 0 0 0,0 0 0 0 0,0 0-1 0 0,-1 0 1 0 0,1 0 0 0 0,0-1 0 0 0,0 1 0 0 0,0-1-1 0 0,0 1 1 0 0,0-1 0 0 0,0 0 0 0 0,0 0-1 0 0,0 0 1 0 0,0 0 0 0 0,-1 0 0 0 0,1 0 0 0 0,0 0-1 0 0,0-1 1 0 0,0 1 0 0 0,0-1 0 0 0,0 1-1 0 0,0-1 1 0 0,0 0 0 0 0,-1 0 0 0 0,1 1-1 0 0,0-1 1 0 0,0-1 0 0 0,-1 1-29 0 0,16-60 799 0 0,-17 61-775 0 0,0 0-29 0 0,0 0-11 0 0,-14 0-3360 0 0,9 0-4069 0 0,1 0-2100 0 0</inkml:trace>
  <inkml:trace contextRef="#ctx0" brushRef="#br3" timeOffset="-173463.408">2081 6488 2232 0 0,'0'0'3749'0'0,"0"0"-1283"0"0,0 0-511 0 0,0 0-48 0 0,0 0-22 0 0,0 0-176 0 0,0 0-260 0 0,0 0-305 0 0,0 0-284 0 0,0 0-157 0 0,0 0-59 0 0,0 0 2 0 0,0 0 2 0 0,-3-1-12 0 0,-9-1-56 0 0,9 1-51 0 0,3 1-43 0 0,0 0-46 0 0,0 0-27 0 0,0 0-53 0 0,0 0-38 0 0,-4 7 2212 0 0,-26 0-2301 0 0,30-6-205 0 0,0-1 1 0 0,0 0-5 0 0,0 0 16 0 0,0 0-5 0 0,0 0-6 0 0,0 0-9 0 0,0 0 4 0 0,0 0 0 0 0,0-1-20 0 0,0-1 14 0 0,6-44 1267 0 0,-6 47-1313 0 0,0-1 20 0 0,0 0-26 0 0,0 0-22 0 0,0 0-20 0 0,0 0-39 0 0,20-1-2807 0 0,-12-5-1037 0 0,-2 2-2835 0 0,-1 0-6079 0 0</inkml:trace>
  <inkml:trace contextRef="#ctx0" brushRef="#br1" timeOffset="-157430.018">8493 4385 0 0 0,'0'0'0'0'0,"0"0"0"0"0,0 0 0 0 0</inkml:trace>
  <inkml:trace contextRef="#ctx0" brushRef="#br1" timeOffset="-155331.811">8368 4463 0 0 0,'0'0'986'0'0,"0"0"192"0"0,0 0 196 0 0,0 0 212 0 0,0 0 118 0 0,0 0 15 0 0,0 0-85 0 0,0 0-158 0 0,0 0-156 0 0,0 0-141 0 0,0 0-96 0 0,0 0-73 0 0,7 3 8054 0 0,-3-4-9672 0 0,118-60 1891 0 0,3 4 0 0 0,114-33-1283 0 0,-86 34 287 0 0,607-215 272 0 0,-402 163-434 0 0,-323 104-124 0 0,-34 4 10 0 0,-1 0 4 0 0,0 0 3 0 0,0 0 34 0 0,0 0 4 0 0,0 0 20 0 0,0 0 10 0 0,0 0-8 0 0,0 0-10 0 0,0 0 2 0 0,0 0-9 0 0,0 0-15 0 0,0 0-4 0 0,0 0-15 0 0,0 0-10 0 0,0 0 1 0 0,0 0 2 0 0,0 0-8 0 0,0 0 1 0 0,0 0-6 0 0,0 0-9 0 0,0 0 9 0 0,0 0-14 0 0,0 0 11 0 0,0 0 6 0 0,0 0 6 0 0,0 0 4 0 0,0 0-12 0 0,0 0-11 0 0,0 0 4 0 0,0 0-9 0 0,0 0 10 0 0,0 0-5 0 0,0 0 4 0 0,0 0-9 0 0,0 0 12 0 0,-8 4 35 0 0,-16 20-145 0 0,18-18 119 0 0,-424 438 59 0 0,349-348-86 0 0,119-99-123 0 0,187-110 421 0 0,55-13-236 0 0,66-10 77 0 0,-236 99-115 0 0,-100 34-6 0 0,-10 2 4 0 0,0 1 8 0 0,0 0 5 0 0,0 0-4 0 0,0 0-1 0 0,0 0 2 0 0,0 0 4 0 0,0 0 1 0 0,0 0-6 0 0,0 0-1 0 0,0 0-1 0 0,0 0-6 0 0,0 0-1 0 0,0 0 6 0 0,0 0 18 0 0,0 0-7 0 0,0 0-13 0 0,0 0-17 0 0,0 0 14 0 0,0 0 2 0 0,0 0 5 0 0,0 0 4 0 0,0 0-8 0 0,0 0 2 0 0,0 0 2 0 0,-26 0 79 0 0,12-3-90 0 0,1 0-1 0 0,-1-1 1 0 0,1-1 0 0 0,0 0-1 0 0,1-1 1 0 0,-1 0 0 0 0,1-1-1 0 0,1 0 1 0 0,-1-1 0 0 0,1-1-1 0 0,0 1 1 0 0,1-2 0 0 0,0 1-1 0 0,1-2 1 0 0,0 1 0 0 0,-7-11-5 0 0,7 8 66 0 0,3 7-214 0 0,5 21-22 0 0,14 162 198 0 0,-30 102-58 0 0,-10-175 64 0 0,20-83-6 0 0,6-20-19 0 0,1-1 2 0 0,0 0-29 0 0,0 0 36 0 0,0 0 8 0 0,0 0 25 0 0,0 0-12 0 0,4-9 113 0 0,4-10-129 0 0,0 1 0 0 0,1-1 0 0 0,1 2 0 0 0,1-1 0 0 0,0 1 0 0 0,1 1 0 0 0,14-15-23 0 0,-23 28 0 0 0,22-27 6 0 0,-3 5 6 0 0,-2-1 0 0 0,0-1 0 0 0,-2-1 0 0 0,-1 0-1 0 0,3-9-11 0 0,-8-3-1815 0 0,-12 39 875 0 0,0 1-528 0 0,0-3-7001 0 0,0 2-3136 0 0</inkml:trace>
  <inkml:trace contextRef="#ctx0" brushRef="#br1" timeOffset="-152587.968">11654 3520 3569 0 0,'0'0'2099'0'0,"0"0"-240"0"0,0 0-128 0 0,0 0 120 0 0,0 0 100 0 0,0 0-40 0 0,0 0-193 0 0,0 0-314 0 0,0 0-278 0 0,0 0-198 0 0,0 0-125 0 0,-5-12-115 0 0,-16-38-52 0 0,20 48-535 0 0,1-1-1 0 0,-1 1 1 0 0,0 0 0 0 0,-1 1-1 0 0,1-1 1 0 0,0 0 0 0 0,0 0-1 0 0,-1 0 1 0 0,1 1-1 0 0,-1-1 1 0 0,0 1 0 0 0,1-1-1 0 0,-1 1 1 0 0,0 0 0 0 0,0-1-1 0 0,0 1 1 0 0,0 0-1 0 0,0 0 1 0 0,0 1 0 0 0,0-1-1 0 0,0 0 1 0 0,0 1 0 0 0,0-1-1 0 0,-1 1 1 0 0,1-1 0 0 0,0 1-1 0 0,-1 0-100 0 0,-10-2 532 0 0,0 0-413 0 0,-1 0 1 0 0,1 1 0 0 0,0 0 0 0 0,0 2-1 0 0,-1-1 1 0 0,1 1 0 0 0,0 1-1 0 0,0 1 1 0 0,0 0 0 0 0,0 0 0 0 0,0 1-1 0 0,1 1 1 0 0,0 0 0 0 0,0 1-1 0 0,0 0 1 0 0,1 1 0 0 0,-1 0-1 0 0,2 1 1 0 0,-1 0 0 0 0,1 1 0 0 0,0 0-1 0 0,1 0 1 0 0,0 1 0 0 0,1 0-1 0 0,-1 1-119 0 0,-4 7 52 0 0,1 1-1 0 0,1 0 0 0 0,0 0 0 0 0,2 1 0 0 0,0 1 0 0 0,1-1 1 0 0,1 1-1 0 0,1 1 0 0 0,1-1 0 0 0,1 1 0 0 0,0 0 1 0 0,2 0-1 0 0,1 0 0 0 0,1 0 0 0 0,0 1 0 0 0,3 8-51 0 0,-1-23 33 0 0,0 0 1 0 0,0 0-1 0 0,1 0 0 0 0,0 0 0 0 0,0 0 1 0 0,1-1-1 0 0,0 1 0 0 0,1-1 0 0 0,-1 0 0 0 0,1-1 1 0 0,1 1-1 0 0,-1-1 0 0 0,1 0 0 0 0,0 0 1 0 0,1-1-1 0 0,-1 0 0 0 0,1 0 0 0 0,0 0 0 0 0,0-1 1 0 0,0 0-1 0 0,1 0 0 0 0,1 0-33 0 0,11 2 91 0 0,0-2 0 0 0,0 0 0 0 0,0 0 0 0 0,0-2 0 0 0,0-1 0 0 0,1 0 0 0 0,-1-2 0 0 0,0 0 0 0 0,20-4-91 0 0,37-21 323 0 0,-77 26-352 0 0,0 0 0 0 0,0 0 0 0 0,-1 0 0 0 0,1-1 1 0 0,0 1-1 0 0,0 0 0 0 0,0 0 0 0 0,-1 0 0 0 0,1-1 0 0 0,0 1 1 0 0,0 0-1 0 0,0-1 0 0 0,0 1 0 0 0,0 0 0 0 0,-1 0 1 0 0,1-1-1 0 0,0 1 0 0 0,0 0 0 0 0,0-1 0 0 0,0 1 0 0 0,0 0 1 0 0,0 0-1 0 0,0-1 0 0 0,0 1 0 0 0,0 0 0 0 0,0-1 1 0 0,0 1-1 0 0,0 0 0 0 0,0 0 0 0 0,0-1 0 0 0,1 1 0 0 0,-1 0 1 0 0,0-1-1 0 0,0 1 0 0 0,0 0 0 0 0,0 0 0 0 0,0-1 1 0 0,1 1-1 0 0,-1 0 0 0 0,0 0 0 0 0,0-1 0 0 0,0 1 0 0 0,1 0 1 0 0,-1 0-1 0 0,0 0 0 0 0,0 0 0 0 0,1-1 0 0 0,-1 1 1 0 0,0 0-1 0 0,0 0 0 0 0,1 0 0 0 0,-1 0 0 0 0,0 0 0 0 0,1 0 1 0 0,-1 0-1 0 0,0 0 0 0 0,1 0 29 0 0,-16 1-4111 0 0,2 7-4073 0 0,10-1-4252 0 0</inkml:trace>
  <inkml:trace contextRef="#ctx0" brushRef="#br1" timeOffset="-152093.055">11781 3962 9466 0 0,'0'0'1863'0'0,"0"0"-745"0"0,0 0-409 0 0,0 0 123 0 0,0 0 301 0 0,0 0 215 0 0,0 0 43 0 0,0 0-151 0 0,0 0-185 0 0,0 0-147 0 0,0 0-92 0 0,0 0-71 0 0,0 0-47 0 0,30-3-56 0 0,94-11-58 0 0,-47-8 558 0 0,-64 13-868 0 0,-3 4-152 0 0,1-1 0 0 0,-1-1 0 0 0,-1 0 0 0 0,1 0 0 0 0,-1-1 0 0 0,-1 0 0 0 0,1 0 0 0 0,-1-1 0 0 0,-1 0 0 0 0,0-1 0 0 0,0 1-1 0 0,-1-1 1 0 0,0-1 0 0 0,0 1 0 0 0,-2-1 0 0 0,1 0 0 0 0,-1 0 0 0 0,-1-1 0 0 0,0 1 0 0 0,0-1 0 0 0,-1 1 0 0 0,-1-1 0 0 0,0-1-122 0 0,-3 9 9 0 0,0 0 1 0 0,0 1 0 0 0,0-1-1 0 0,-1 1 1 0 0,0-1 0 0 0,1 1-1 0 0,-1 0 1 0 0,0 0 0 0 0,-1 1 0 0 0,1-1-1 0 0,0 0 1 0 0,-1 1 0 0 0,0 0-1 0 0,1 0 1 0 0,-1 0 0 0 0,0 0-1 0 0,0 1 1 0 0,0-1 0 0 0,0 1-1 0 0,0 0 1 0 0,-1 1 0 0 0,1-1-1 0 0,0 0 1 0 0,0 1 0 0 0,-1 0-1 0 0,1 0 1 0 0,0 1 0 0 0,0-1-1 0 0,-1 1 1 0 0,1 0 0 0 0,0 0-1 0 0,-2 1-9 0 0,-7 2-19 0 0,0 1-1 0 0,1 1 1 0 0,-1 0 0 0 0,1 1-1 0 0,1 0 1 0 0,-1 1-1 0 0,1 0 1 0 0,1 1 0 0 0,-1 0-1 0 0,2 1 1 0 0,-1 0 0 0 0,1 0-1 0 0,-1 3 20 0 0,4-6-8 0 0,0-1-1 0 0,1 1 0 0 0,0 0 1 0 0,0 0-1 0 0,1 0 0 0 0,0 1 1 0 0,0 0-1 0 0,1-1 0 0 0,0 1 1 0 0,0 1-1 0 0,1-1 1 0 0,0 0-1 0 0,0 1 0 0 0,1-1 1 0 0,0 1-1 0 0,0-1 0 0 0,1 1 1 0 0,0-1-1 0 0,2 6 9 0 0,1-8-6 0 0,0-1 1 0 0,1 1-1 0 0,0-1 0 0 0,0 0 0 0 0,0 0 0 0 0,0 0 1 0 0,1-1-1 0 0,0 1 0 0 0,0-1 0 0 0,0 0 1 0 0,1-1-1 0 0,-1 1 0 0 0,1-1 0 0 0,0 0 0 0 0,0-1 1 0 0,0 1-1 0 0,0-1 0 0 0,0 0 0 0 0,1-1 1 0 0,-1 1-1 0 0,6-1 6 0 0,197 12-1899 0 0,-150-21-1027 0 0,-35 2-1157 0 0,-8 2-1474 0 0,-2 3-6351 0 0</inkml:trace>
  <inkml:trace contextRef="#ctx0" brushRef="#br1" timeOffset="-151673.574">12331 4072 8642 0 0,'0'0'1908'0'0,"0"0"-505"0"0,0 0 26 0 0,0 0 347 0 0,0 0 302 0 0,0 0 6 0 0,0 0-261 0 0,0 0-322 0 0,0 0-324 0 0,0 0-246 0 0,0 0-176 0 0,0 0-116 0 0,22-19-87 0 0,66-60-104 0 0,-3-25 535 0 0,25-57-323 0 0,-99 135-585 0 0,-10 25-53 0 0,-1 1-10 0 0,-2 12-132 0 0,-17 90 12 0 0,19-96 102 0 0,0 0-1 0 0,0-1 1 0 0,0 1-1 0 0,0 0 1 0 0,1-1-1 0 0,0 1 1 0 0,0-1-1 0 0,1 1 1 0 0,0-1-1 0 0,0 1 1 0 0,0-1-1 0 0,0 0 1 0 0,1 0-1 0 0,0 0 1 0 0,0 0-1 0 0,0-1 1 0 0,0 1-1 0 0,1-1 1 0 0,0 0-1 0 0,0 0 1 0 0,0 0-1 0 0,0 0 1 0 0,1-1-1 0 0,3 3 7 0 0,0-3 20 0 0,-1-1-1 0 0,0 1 1 0 0,0-1-1 0 0,1-1 1 0 0,-1 1-1 0 0,1-1 0 0 0,-1-1 1 0 0,1 1-1 0 0,0-1 1 0 0,-1-1-1 0 0,1 1 1 0 0,-1-1-1 0 0,1-1 1 0 0,-1 1-1 0 0,1-1 1 0 0,-1-1-1 0 0,0 1 1 0 0,6-4-20 0 0,3-4 77 0 0,0-1-1 0 0,-1 0 1 0 0,0-1 0 0 0,-1-1 0 0 0,-1 0-1 0 0,0-1 1 0 0,-1-1 0 0 0,0 1 0 0 0,-1-2-1 0 0,-1 0 1 0 0,5-9-77 0 0,29-52-2355 0 0,-42 71 600 0 0,-1 2-6403 0 0,0 3-4682 0 0</inkml:trace>
  <inkml:trace contextRef="#ctx0" brushRef="#br1" timeOffset="-151285.815">13465 3178 15771 0 0,'0'0'1577'0'0,"0"0"-356"0"0,0 0-83 0 0,0 0 43 0 0,0 0-60 0 0,0 0-182 0 0,0 0-290 0 0,0 0-189 0 0,0 0-44 0 0,0 0 19 0 0,0 0 33 0 0,0 0 14 0 0,0 0-24 0 0,-3 22 1983 0 0,1 70-2040 0 0,2-10-152 0 0,1 12-78 0 0,-3 0 0 0 0,-13 73-171 0 0,-17 22 45 0 0,22-175-1810 0 0,-6-28-4757 0 0,9 7 257 0 0,3 3-5664 0 0</inkml:trace>
  <inkml:trace contextRef="#ctx0" brushRef="#br1" timeOffset="-151046.021">13150 3671 13435 0 0,'0'0'2650'0'0,"0"0"-1117"0"0,0 0-356 0 0,0 0 156 0 0,0 0 40 0 0,0 0-110 0 0,0 0-133 0 0,0 0-196 0 0,35 0-166 0 0,111 0-156 0 0,28 0 352 0 0,-14 29-1416 0 0,-95-6-7933 0 0,-58-20-3597 0 0</inkml:trace>
  <inkml:trace contextRef="#ctx0" brushRef="#br1" timeOffset="-150416.895">13767 3829 8138 0 0,'0'0'1259'0'0,"0"0"-123"0"0,0 0 350 0 0,0 0 257 0 0,0 0 52 0 0,0 0-75 0 0,0 0-136 0 0,0 0-165 0 0,0 0-136 0 0,0 0-149 0 0,0 0-158 0 0,0 0-132 0 0,32 2-129 0 0,101 4-97 0 0,-76-15 144 0 0,-49 4-575 0 0,-3 2-114 0 0,0 1-1 0 0,1-1 1 0 0,-1 0 0 0 0,-1-1-1 0 0,1 1 1 0 0,0-1-1 0 0,-1 0 1 0 0,0 0 0 0 0,0-1-1 0 0,0 1 1 0 0,0-1-1 0 0,-1 0 1 0 0,0 0 0 0 0,0 0-1 0 0,0 0 1 0 0,0 0-1 0 0,-1-1 1 0 0,0 1 0 0 0,0-1-1 0 0,-1 1 1 0 0,1-1 0 0 0,-1 0-1 0 0,0 0 1 0 0,-1 0-1 0 0,0 0 1 0 0,0 0 0 0 0,0 1-1 0 0,0-1 1 0 0,-1-1-73 0 0,-2 3-2 0 0,0-1-1 0 0,0 1 1 0 0,-1 0 0 0 0,1 1 0 0 0,-1-1-1 0 0,0 1 1 0 0,0-1 0 0 0,0 1 0 0 0,0 0-1 0 0,0 1 1 0 0,-1-1 0 0 0,1 1-1 0 0,-1 0 1 0 0,0 0 0 0 0,0 0 0 0 0,0 1-1 0 0,0-1 1 0 0,0 1 0 0 0,0 0 0 0 0,0 1-1 0 0,0-1 1 0 0,0 1 0 0 0,0 0 0 0 0,0 1-1 0 0,0-1 1 0 0,-4 2 2 0 0,-5 2-44 0 0,1 1 0 0 0,0 0 0 0 0,0 2 0 0 0,1-1 0 0 0,0 1 0 0 0,0 1-1 0 0,0 0 1 0 0,1 1 0 0 0,1 0 0 0 0,-1 1 0 0 0,1 0 0 0 0,1 1 0 0 0,0-1 0 0 0,-1 4 44 0 0,3-5-40 0 0,0-1 0 0 0,1 1 1 0 0,0 0-1 0 0,0 0 0 0 0,1 1 1 0 0,0 0-1 0 0,1 0 0 0 0,0 0 1 0 0,1 0-1 0 0,0 1 1 0 0,1-1-1 0 0,0 1 0 0 0,0-1 1 0 0,1 1-1 0 0,0 8 40 0 0,4-15-1 0 0,-1 0 0 0 0,1 1 0 0 0,0-1 0 0 0,0 0-1 0 0,1 0 1 0 0,-1 0 0 0 0,1-1 0 0 0,0 1 0 0 0,0-1 0 0 0,0 0 0 0 0,0 0 0 0 0,0 0 0 0 0,1-1 0 0 0,-1 0 0 0 0,1 0 0 0 0,0 0-1 0 0,0 0 1 0 0,0 0 0 0 0,-1-1 0 0 0,2 0 0 0 0,-1 0 0 0 0,0-1 0 0 0,0 1 0 0 0,0-1 0 0 0,0 0 0 0 0,0 0 0 0 0,3-1 1 0 0,24 4 84 0 0,1-1 0 0 0,-1-2 0 0 0,1-1 0 0 0,-1-2 0 0 0,0 0 0 0 0,1-3 0 0 0,-2 0 0 0 0,1-3 0 0 0,5-2-84 0 0,-11 2 90 0 0,-1-1 1 0 0,0-1-1 0 0,0-1 1 0 0,-1-2-1 0 0,-1 0 0 0 0,0-1 1 0 0,-1-2-1 0 0,0 0 1 0 0,-2-1-1 0 0,0-1 1 0 0,2-5-91 0 0,-12 13 37 0 0,-3 4-6 0 0,0 0 0 0 0,0-1-1 0 0,-1 1 1 0 0,0-2 0 0 0,0 1 0 0 0,-1 0-1 0 0,0-1 1 0 0,-1 0 0 0 0,0-1 0 0 0,0 1-1 0 0,-1 0 1 0 0,0-1 0 0 0,0 0 0 0 0,-1 0-1 0 0,0-7-30 0 0,-1 15 7 0 0,-1-1 0 0 0,1 0 0 0 0,-1 0 0 0 0,0 0 0 0 0,0 0-1 0 0,0 0 1 0 0,0 0 0 0 0,0 0 0 0 0,0 1 0 0 0,-1-1 0 0 0,0 0-1 0 0,0 0 1 0 0,1 0 0 0 0,-1 0 0 0 0,-1 1 0 0 0,1-1 0 0 0,0 1-1 0 0,-1-1 1 0 0,1 1 0 0 0,-1-1 0 0 0,0 1 0 0 0,0 0 0 0 0,0 0 0 0 0,0 0-1 0 0,0 0 1 0 0,0 0 0 0 0,-1 0 0 0 0,1 0 0 0 0,-1 1 0 0 0,1-1-1 0 0,-1 1 1 0 0,0 0 0 0 0,1 0 0 0 0,-1 0 0 0 0,0 0 0 0 0,0 0-1 0 0,0 1 1 0 0,1-1 0 0 0,-4 1-7 0 0,2-1-8 0 0,1 1-1 0 0,-1-1 1 0 0,0 1 0 0 0,0 0-1 0 0,0 0 1 0 0,0 0 0 0 0,0 1-1 0 0,0 0 1 0 0,0-1 0 0 0,0 1-1 0 0,1 1 1 0 0,-1-1 0 0 0,0 0 0 0 0,1 1-1 0 0,-1 0 1 0 0,1 0 0 0 0,-1 0-1 0 0,1 0 1 0 0,0 1 0 0 0,0-1-1 0 0,0 1 1 0 0,0 0 0 0 0,0-1-1 0 0,1 1 1 0 0,-1 1 0 0 0,1-1-1 0 0,0 0 1 0 0,0 1 0 0 0,0-1-1 0 0,1 1 1 0 0,-1-1 0 0 0,1 1-1 0 0,-1 0 1 0 0,1 0 0 0 0,1-1-1 0 0,-1 1 1 0 0,0 0 0 0 0,1 0-1 0 0,0 0 1 0 0,0 0 0 0 0,0 0-1 0 0,0 0 1 0 0,1 0 0 0 0,-1 0-1 0 0,1 0 9 0 0,4 1 3 0 0,-1 1 0 0 0,2-1 0 0 0,-1 0-1 0 0,0 0 1 0 0,1 0 0 0 0,0-1 0 0 0,0 1-1 0 0,0-2 1 0 0,0 1 0 0 0,1-1 0 0 0,0 0-1 0 0,0 0 1 0 0,-1 0 0 0 0,1-1 0 0 0,6 1-3 0 0,13 6 26 0 0,-22-7-20 0 0,1-1 5 0 0,-1 0 1 0 0,0 0 0 0 0,0 0-1 0 0,0 0 1 0 0,0 1 0 0 0,0 0-1 0 0,0 0 1 0 0,0 0 0 0 0,0 1-1 0 0,0-1 1 0 0,-1 1 0 0 0,0 0-1 0 0,1 0 1 0 0,-1 0 0 0 0,0 0-1 0 0,0 0 1 0 0,-1 1 0 0 0,1-1-1 0 0,-1 1 1 0 0,0 0-1 0 0,0 0 1 0 0,0 0 0 0 0,0 0-1 0 0,-1 0 1 0 0,1 0 0 0 0,-1 1-1 0 0,0 3-11 0 0,-26 100 373 0 0,20-96-309 0 0,2 19-1089 0 0,4-21-9050 0 0,-1-10-2611 0 0</inkml:trace>
  <inkml:trace contextRef="#ctx0" brushRef="#br1" timeOffset="-149909.619">14862 3748 7682 0 0,'0'0'2535'0'0,"0"0"-485"0"0,0 0-254 0 0,0 0-102 0 0,0 0-157 0 0,0 0-296 0 0,0 0-328 0 0,0 0-170 0 0,0 0 2 0 0,0 0 93 0 0,0 0 44 0 0,0 0-65 0 0,0 0-109 0 0,21-1-94 0 0,127-12 785 0 0,7 5-1536 0 0,-129 8-1367 0 0,-23 3-9925 0 0,-2-2-1111 0 0</inkml:trace>
  <inkml:trace contextRef="#ctx0" brushRef="#br1" timeOffset="-149150.091">15422 3660 6785 0 0,'0'0'4061'0'0,"0"0"-2090"0"0,0 0-849 0 0,0 0-44 0 0,0 0 59 0 0,0 0-10 0 0,0 0-119 0 0,0 0-221 0 0,0 0-191 0 0,0 0-134 0 0,0 0-126 0 0,0 0-95 0 0,-15 28-77 0 0,-44 88-67 0 0,34-44-32 0 0,25-56-60 0 0,-1-11 2 0 0,0-1 0 0 0,0 1 0 0 0,1-1 1 0 0,0 1-1 0 0,-1 0 0 0 0,2-1 0 0 0,-1 1 0 0 0,0 0 0 0 0,1-1 1 0 0,0 1-1 0 0,0-1 0 0 0,1 1 0 0 0,-1-1 0 0 0,1 0 0 0 0,0 1 1 0 0,0-1-1 0 0,0 0 0 0 0,1 0 0 0 0,-1-1 0 0 0,1 1 0 0 0,0 0 1 0 0,0-1-1 0 0,0 1 0 0 0,1-1 0 0 0,-1 0 0 0 0,1 0 1 0 0,0-1-1 0 0,0 1 0 0 0,0-1 0 0 0,0 0 0 0 0,0 0 0 0 0,0 0 1 0 0,0 0-1 0 0,1-1 0 0 0,-1 1 0 0 0,1-1 0 0 0,2 0-7 0 0,2 0 148 0 0,-1-1 0 0 0,1 0 0 0 0,0 0 0 0 0,-1 0 0 0 0,1-1 0 0 0,-1-1 0 0 0,1 0 0 0 0,-1 0 0 0 0,0 0 1 0 0,0-1-1 0 0,0 0 0 0 0,0-1 0 0 0,0 0 0 0 0,-1 0 0 0 0,1 0 0 0 0,-1-1 0 0 0,0 0 0 0 0,-1-1 0 0 0,1 1 0 0 0,-1-1 0 0 0,0-1 0 0 0,-1 1 0 0 0,1-1 0 0 0,-1 0 0 0 0,-1 0 0 0 0,1-1 0 0 0,-1 1 0 0 0,0-1 0 0 0,2-7-148 0 0,-2 4-1 0 0,1 0 1 0 0,-2-1-1 0 0,0 0 1 0 0,0 0-1 0 0,-1 0 0 0 0,0 0 1 0 0,-1 0-1 0 0,-1 0 0 0 0,0 0 1 0 0,0 0-1 0 0,-1 0 0 0 0,-1 0 1 0 0,0 0-1 0 0,-1 0 0 0 0,0 0 1 0 0,0 0-1 0 0,-1 1 1 0 0,-1 0-1 0 0,0 0 0 0 0,-1 0 1 0 0,0 0-1 0 0,0 1 0 0 0,-1 0 1 0 0,-1 1-1 0 0,0-1 0 0 0,0 1 1 0 0,0 1-1 0 0,-1-1 0 0 0,-1 2 1 0 0,4 4-84 0 0,0 0 0 0 0,0 0 0 0 0,0 1 0 0 0,-1 0 0 0 0,1 0 0 0 0,-1 1 0 0 0,1-1 0 0 0,-1 2 0 0 0,0-1 0 0 0,1 1 0 0 0,-1 0 0 0 0,0 0 0 0 0,1 1 0 0 0,-1-1 0 0 0,-3 2 84 0 0,11-2-9 0 0,-1 0 0 0 0,0 0 1 0 0,1 0-1 0 0,-1 0 0 0 0,1 0 0 0 0,-1 0 0 0 0,0 1 0 0 0,1-1 0 0 0,-1 0 0 0 0,1 0 0 0 0,-1 0 1 0 0,0 0-1 0 0,1 0 0 0 0,-1 1 0 0 0,0-1 0 0 0,1 0 0 0 0,-1 0 0 0 0,0 1 0 0 0,1-1 0 0 0,-1 0 1 0 0,0 1-1 0 0,0-1 0 0 0,1 0 0 0 0,-1 0 0 0 0,0 1 0 0 0,0-1 0 0 0,1 1 0 0 0,-1-1 0 0 0,0 0 0 0 0,0 1 1 0 0,0-1-1 0 0,0 0 0 0 0,0 1 0 0 0,0-1 0 0 0,0 1 0 0 0,0-1 0 0 0,0 0 0 0 0,0 1 0 0 0,0-1 1 0 0,0 1-1 0 0,0-1 0 0 0,0 1 0 0 0,0-1 0 0 0,0 0 0 0 0,0 1 0 0 0,0-1 0 0 0,0 0 0 0 0,-1 1 1 0 0,1-1-1 0 0,0 1 0 0 0,0-1 0 0 0,0 0 0 0 0,-1 0 0 0 0,1 1 0 0 0,0-1 0 0 0,-1 0 0 0 0,1 1 1 0 0,0-1-1 0 0,0 0 0 0 0,-1 0 9 0 0,21-1 167 0 0,0-2 1 0 0,0 0 0 0 0,-1-1-1 0 0,1-1 1 0 0,-1-1 0 0 0,0-1-1 0 0,0-1 1 0 0,-1 0-1 0 0,0-1 1 0 0,-1-1 0 0 0,0-1-1 0 0,0 0 1 0 0,-1-1 0 0 0,-1-1-1 0 0,0-1 1 0 0,10-11-168 0 0,-24 25 4 0 0,19-18 137 0 0,0-1 0 0 0,-1 0 0 0 0,0-1 0 0 0,-2-1 0 0 0,0-1 1 0 0,-1-2-142 0 0,-2 3 87 0 0,-2 0 0 0 0,0-1 0 0 0,-1-1 0 0 0,-1 0 0 0 0,-1 0 0 0 0,-2-1 0 0 0,1-2-87 0 0,1 135-211 0 0,5 38 154 0 0,7-1 0 0 0,7 4 57 0 0,29 216-285 0 0,-48-268 234 0 0,-4-1 0 0 0,-7 91 51 0 0,1-181 14 0 0,-1 0 1 0 0,0 0-1 0 0,0 0 1 0 0,0 0 0 0 0,-1 0-1 0 0,0-1 1 0 0,0 1-1 0 0,0-1 1 0 0,-1 0-1 0 0,0 0 1 0 0,0 0-1 0 0,-1-1 1 0 0,0 1-1 0 0,0-1 1 0 0,0 0 0 0 0,0-1-1 0 0,-1 1 1 0 0,0-1-1 0 0,0 0 1 0 0,0 0-1 0 0,0-1 1 0 0,-1 0-1 0 0,1 0 1 0 0,-1 0 0 0 0,0-1-1 0 0,0 0 1 0 0,0 0-1 0 0,0-1 1 0 0,0 0-1 0 0,0 0 1 0 0,0-1-1 0 0,0 0 1 0 0,0 0-1 0 0,-1-1 1 0 0,1 1 0 0 0,0-1-1 0 0,0-1 1 0 0,0 0-1 0 0,0 0 1 0 0,1 0-1 0 0,-1-1 1 0 0,0 0-1 0 0,1 0 1 0 0,0 0-1 0 0,0-1 1 0 0,0 0 0 0 0,0 0-1 0 0,0-1 1 0 0,1 0-1 0 0,0 0 1 0 0,0 0-1 0 0,0 0 1 0 0,1-1-1 0 0,-1 0 1 0 0,-2-5-15 0 0,4-1 9 0 0,1 0 0 0 0,0 1 1 0 0,1-1-1 0 0,0 0 0 0 0,1 0 0 0 0,0 0 0 0 0,1 0 1 0 0,0 0-1 0 0,1 0 0 0 0,0 1 0 0 0,1-1 0 0 0,0 1 1 0 0,1-1-1 0 0,0 1 0 0 0,1 0 0 0 0,0 1 0 0 0,1-1 0 0 0,0 1 1 0 0,3-4-10 0 0,123-192-642 0 0,-64 129-7354 0 0,-55 65-4277 0 0</inkml:trace>
  <inkml:trace contextRef="#ctx0" brushRef="#br1" timeOffset="-148554.448">16329 3863 6233 0 0,'0'0'2498'0'0,"0"0"-371"0"0,0 0-186 0 0,0 0-74 0 0,0 0-199 0 0,0 0-332 0 0,0 0-307 0 0,0 0-196 0 0,0 0-65 0 0,0 0-17 0 0,0 0-53 0 0,0 0-89 0 0,0 0-89 0 0,19-9-84 0 0,59-26-69 0 0,2 22 398 0 0,-58 14-692 0 0,115-1-601 0 0,-108 0-3724 0 0,0 0-4142 0 0,-19 0-2951 0 0</inkml:trace>
  <inkml:trace contextRef="#ctx0" brushRef="#br1" timeOffset="-142495.952">16858 3520 4969 0 0,'0'0'2297'0'0,"0"0"-401"0"0,0 0-298 0 0,0 0-139 0 0,0 0-115 0 0,0 0-187 0 0,0 0-238 0 0,0 0-200 0 0,0 0-97 0 0,0 0-53 0 0,0 0-33 0 0,14-11-5 0 0,45-37-22 0 0,-55 44-383 0 0,0 1 0 0 0,0 0 0 0 0,0 0 0 0 0,1 0 0 0 0,0 1 0 0 0,-1 0 0 0 0,1 0 0 0 0,0 0 0 0 0,0 0 0 0 0,0 1 0 0 0,0 0-1 0 0,1 0 1 0 0,-1 0 0 0 0,0 1 0 0 0,0-1 0 0 0,1 1 0 0 0,-1 1 0 0 0,3-1-126 0 0,9 1 395 0 0,-13 1-279 0 0,0 1 0 0 0,1-1 0 0 0,-1 1 0 0 0,-1 0 0 0 0,1 1 0 0 0,0-1 0 0 0,-1 0 1 0 0,1 1-1 0 0,-1 0 0 0 0,0 0 0 0 0,0 0 0 0 0,-1 0 0 0 0,1 1 0 0 0,-1-1 0 0 0,0 0 0 0 0,0 1 0 0 0,-1 0 0 0 0,1-1 0 0 0,-1 1 0 0 0,0 1-116 0 0,7 24 175 0 0,-2-1-1 0 0,-1 1 1 0 0,-1 0 0 0 0,-2 1-1 0 0,-1-1 1 0 0,-1 0 0 0 0,-3 18-175 0 0,-33 103 301 0 0,12-70-89 0 0,13-66 593 0 0,13-45-303 0 0,10-8-451 0 0,2 2 0 0 0,2 0 0 0 0,1 0 0 0 0,1 2 0 0 0,2 0 0 0 0,2 1 1 0 0,7-8-52 0 0,67-73 134 0 0,-39 67-83 0 0,-55 48-49 0 0,1 0 0 0 0,-1 0 1 0 0,0 1-1 0 0,0-1 0 0 0,-1 0 0 0 0,1 1 0 0 0,0-1 1 0 0,0 1-1 0 0,-1 0 0 0 0,1-1 0 0 0,-1 1 0 0 0,1 0 1 0 0,-1 0-1 0 0,0 0 0 0 0,1 0 0 0 0,-1 0 0 0 0,0 1 1 0 0,-1-1-1 0 0,1 0 0 0 0,0 0 0 0 0,-1 1 0 0 0,1-1 1 0 0,-1 0-1 0 0,0 1 0 0 0,1-1 0 0 0,-1 0 1 0 0,0 1-1 0 0,-1-1 0 0 0,1 2-2 0 0,10 223 255 0 0,-25-76-238 0 0,15-150-5 0 0,0-1-13 0 0,0 0 7 0 0,0 0 8 0 0,6-30 18 0 0,26-28-32 0 0,3 2 1 0 0,2 2 0 0 0,3 1 0 0 0,2 2 0 0 0,47-45-1 0 0,8 27-50 0 0,-95 69 51 0 0,-1 1-1 0 0,0 0 0 0 0,1 0 1 0 0,-1 0-1 0 0,0 0 0 0 0,0 0 0 0 0,0 0 1 0 0,0 0-1 0 0,0 0 0 0 0,0 0 1 0 0,0 1-1 0 0,0-1 0 0 0,0 0 1 0 0,0 1-1 0 0,-1-1 0 0 0,1 0 0 0 0,-1 1 1 0 0,1-1-1 0 0,-1 1 0 0 0,1-1 1 0 0,-1 1-1 0 0,0-1 0 0 0,0 1 0 0 0,0-1 1 0 0,0 1-1 0 0,0-1 0 0 0,0 1 1 0 0,0-1-1 0 0,0 1 0 0 0,-1-1 1 0 0,1 1-1 0 0,0-1 0 0 0,-1 1 0 0 0,0-1 1 0 0,0 2-1 0 0,1 3 12 0 0,-10 186 101 0 0,-25 6 110 0 0,27-121-2142 0 0,8-76 264 0 0,0-2-3485 0 0,1-1 1932 0 0,0 1 1242 0 0,0-2-10288 0 0</inkml:trace>
  <inkml:trace contextRef="#ctx0" brushRef="#br1" timeOffset="-141993.07">18343 3645 6201 0 0,'0'0'3617'0'0,"0"0"-1258"0"0,0 0-448 0 0,0 0 31 0 0,0 0-75 0 0,0 0-242 0 0,0 0-327 0 0,0 0-280 0 0,0 0-194 0 0,0 0-137 0 0,0 0-98 0 0,0 0-71 0 0,0 0-75 0 0,-32 15-61 0 0,-101 46-39 0 0,70-23 155 0 0,55-33-458 0 0,0 1 1 0 0,0 1 0 0 0,1-1-1 0 0,-1 1 1 0 0,2 0 0 0 0,-1 1-1 0 0,1-1 1 0 0,0 1 0 0 0,0 1-1 0 0,1-1 1 0 0,0 1 0 0 0,1 0-1 0 0,0 0 1 0 0,0 0 0 0 0,1 1-1 0 0,0-1 1 0 0,1 1 0 0 0,-1 6-41 0 0,3-14 2 0 0,0 0 0 0 0,0-1 0 0 0,1 1 1 0 0,-1 0-1 0 0,1 0 0 0 0,-1 0 0 0 0,1-1 1 0 0,-1 1-1 0 0,1 0 0 0 0,0 0 0 0 0,0-1 1 0 0,0 1-1 0 0,0-1 0 0 0,0 1 0 0 0,0-1 1 0 0,0 1-1 0 0,1-1 0 0 0,-1 0 0 0 0,0 0 1 0 0,1 1-1 0 0,-1-1 0 0 0,1 0 0 0 0,0 0 1 0 0,-1 0-1 0 0,1-1 0 0 0,0 1 0 0 0,-1 0 1 0 0,1-1-1 0 0,0 1 0 0 0,0-1 0 0 0,-1 1 1 0 0,1-1-1 0 0,0 0 0 0 0,0 0 0 0 0,0 0 1 0 0,0 0-1 0 0,0 0 0 0 0,-1 0 0 0 0,2 0-2 0 0,74-16 388 0 0,-48 1-232 0 0,0 0 0 0 0,0-2 1 0 0,-2-1-1 0 0,0-1 1 0 0,-1-1-1 0 0,-1-2-156 0 0,86-83 276 0 0,-108 142-140 0 0,-25 104-41 0 0,21-135-127 0 0,0-1 0 0 0,0 1-1 0 0,1-1 1 0 0,0 1 0 0 0,-1-1 0 0 0,2 1-1 0 0,-1-1 1 0 0,1 1 0 0 0,0-1-1 0 0,0 0 1 0 0,0 1 0 0 0,1-1 0 0 0,-1 0-1 0 0,2 0 1 0 0,-1 0 0 0 0,0 0 0 0 0,1 0-1 0 0,0 0 1 0 0,0-1 0 0 0,0 0 0 0 0,1 1-1 0 0,-1-1 1 0 0,1 0 0 0 0,0 0-1 0 0,0-1 1 0 0,1 1 0 0 0,-1-1 0 0 0,1 0-1 0 0,0 0 1 0 0,-1-1 0 0 0,1 0 0 0 0,0 1-1 0 0,1-1 1 0 0,-1-1 0 0 0,0 1 0 0 0,4 0 32 0 0,22-14-3695 0 0,-13-1-4466 0 0,-17 12 6903 0 0,6-6-10969 0 0</inkml:trace>
  <inkml:trace contextRef="#ctx0" brushRef="#br1" timeOffset="-141534.219">19021 3546 14211 0 0,'0'0'2507'0'0,"0"0"-469"0"0,0 0-275 0 0,0 0-231 0 0,0 0-285 0 0,0 0-297 0 0,0 0-259 0 0,0 0-169 0 0,0 0-101 0 0,0 0-71 0 0,-32 28-38 0 0,-98 87-33 0 0,54-55 384 0 0,68-55-556 0 0,6-4-81 0 0,0 0 0 0 0,0 0-1 0 0,0 0 1 0 0,0 0 0 0 0,0 0 0 0 0,0 0 0 0 0,0 1 0 0 0,0-1-1 0 0,1 0 1 0 0,-1 1 0 0 0,0 0 0 0 0,1-1 0 0 0,0 1 0 0 0,-1 0 0 0 0,1 0-1 0 0,0 0 1 0 0,0 0 0 0 0,0 0 0 0 0,0 0 0 0 0,0 0 0 0 0,0 0 0 0 0,0 0-1 0 0,1 1-25 0 0,49 11 22 0 0,-39-13-14 0 0,-1-1-5 0 0,0 0 0 0 0,-1 1 1 0 0,1 0-1 0 0,0 0 0 0 0,0 1 0 0 0,-1 0 0 0 0,1 1 0 0 0,-1-1 0 0 0,0 2 0 0 0,0-1 0 0 0,0 1 0 0 0,0 1 0 0 0,0-1 0 0 0,-1 1 0 0 0,0 1 0 0 0,6 5-3 0 0,-11-8 33 0 0,-1 1-1 0 0,1 0 1 0 0,-1-1 0 0 0,0 1 0 0 0,0 0-1 0 0,-1-1 1 0 0,1 1 0 0 0,-1 0 0 0 0,0 0-1 0 0,0 0 1 0 0,0-1 0 0 0,-1 1 0 0 0,1 0-1 0 0,-1 0 1 0 0,0-1 0 0 0,0 1-1 0 0,0 0 1 0 0,0-1 0 0 0,-1 1 0 0 0,1-1-1 0 0,-1 1 1 0 0,0-1 0 0 0,0 0 0 0 0,-2 3-33 0 0,-2 1 32 0 0,-1 0 0 0 0,0 0 0 0 0,0-1 0 0 0,0 0 0 0 0,-1 0 0 0 0,0-1 0 0 0,0 0 0 0 0,0 0 0 0 0,-1-1 0 0 0,1 0 0 0 0,-1 0 0 0 0,0-1 0 0 0,0 0 0 0 0,-1-1 0 0 0,1 0 0 0 0,0 0 0 0 0,-1-1 0 0 0,1 0 0 0 0,-1-1 0 0 0,0 0-32 0 0,8 0-47 0 0,1 0 0 0 0,0 0 0 0 0,-1 0 0 0 0,1 0 1 0 0,0-1-1 0 0,-1 1 0 0 0,1 0 0 0 0,0-1 0 0 0,0 1 1 0 0,-1-1-1 0 0,1 1 0 0 0,0-1 0 0 0,0 0 0 0 0,0 1 1 0 0,0-1-1 0 0,0 0 0 0 0,0 0 0 0 0,0 0 0 0 0,0 0 1 0 0,0 0-1 0 0,0 0 0 0 0,0 0 0 0 0,0 0 0 0 0,1 0 1 0 0,-1 0-1 0 0,0 0 0 0 0,1-1 0 0 0,-1 1 0 0 0,1 0 0 0 0,0 0 1 0 0,-1-1-1 0 0,1 1 0 0 0,0 0 0 0 0,0-1 0 0 0,0 1 1 0 0,0 0-1 0 0,0-1 0 0 0,0 1 0 0 0,0 0 0 0 0,0-1 1 0 0,0 0 46 0 0,33-43-9228 0 0,-22 37 2063 0 0,-4 0-4215 0 0</inkml:trace>
  <inkml:trace contextRef="#ctx0" brushRef="#br1" timeOffset="-141136.971">19488 3620 14523 0 0,'0'0'2318'0'0,"0"0"-530"0"0,0 0-306 0 0,0 0-198 0 0,0 0-234 0 0,0 0-226 0 0,0 0-152 0 0,0 0-98 0 0,0 0-64 0 0,0 0-36 0 0,0 0-58 0 0,0 0-57 0 0,-27 8-34 0 0,-85 25-37 0 0,37-1 362 0 0,73-32-642 0 0,1 0 1 0 0,0 0 0 0 0,-1 0-1 0 0,1 0 1 0 0,0 1 0 0 0,0-1-1 0 0,-1 0 1 0 0,1 0 0 0 0,0 1 0 0 0,0-1-1 0 0,-1 1 1 0 0,1-1 0 0 0,0 1-1 0 0,0 0 1 0 0,0-1 0 0 0,0 1-1 0 0,0 0 1 0 0,0 0 0 0 0,0 0 0 0 0,0 0-1 0 0,0 0 1 0 0,0 0 0 0 0,1 0-1 0 0,-1 0 1 0 0,0 0 0 0 0,1 0-1 0 0,-1 0 1 0 0,0 0 0 0 0,1 1 0 0 0,0-1-1 0 0,-1 0 1 0 0,1 0 0 0 0,0 1-1 0 0,-1-1 1 0 0,1 0 0 0 0,0 1-1 0 0,0-1 1 0 0,0 0 0 0 0,0 1 0 0 0,0-1-1 0 0,1 0 1 0 0,-1 0 0 0 0,0 1-1 0 0,0-1 1 0 0,1 0 0 0 0,-1 0-1 0 0,1 1 1 0 0,-1-1 0 0 0,1 0 0 0 0,0 0-1 0 0,-1 0 1 0 0,1 0 0 0 0,0 0-1 0 0,0 0 1 0 0,0 0 0 0 0,0 0 0 0 0,0 0-1 0 0,0 0 1 0 0,0-1 0 0 0,0 1-1 0 0,0 0-8 0 0,29 13 58 0 0,-23-12-31 0 0,0 0 0 0 0,-1 1 0 0 0,1 0 0 0 0,-1 0 0 0 0,0 1 0 0 0,0 0 0 0 0,0 0-1 0 0,-1 0 1 0 0,1 1 0 0 0,-1-1 0 0 0,0 1 0 0 0,0 1 0 0 0,-1-1 0 0 0,0 1 0 0 0,4 4-27 0 0,-6-5 57 0 0,0-1 1 0 0,0 1-1 0 0,-1 0 1 0 0,1 0-1 0 0,-1 0 1 0 0,0 0-1 0 0,0 0 1 0 0,-1 0-1 0 0,0 0 1 0 0,1 0-1 0 0,-2 0 1 0 0,1 0-1 0 0,-1 0 1 0 0,1 0 0 0 0,-1 0-1 0 0,-1 0 1 0 0,1 0-1 0 0,-1 0 1 0 0,1-1-1 0 0,-2 1 1 0 0,1-1-1 0 0,0 1 1 0 0,-1-1-1 0 0,0 0 1 0 0,0 1-1 0 0,0-2 1 0 0,0 1-1 0 0,-1 0 1 0 0,1-1-1 0 0,-1 1 1 0 0,-1 0-58 0 0,-1 1 24 0 0,1 1-1 0 0,-1-1 1 0 0,0 0 0 0 0,0 0-1 0 0,0-1 1 0 0,-1 0 0 0 0,0 0-1 0 0,1 0 1 0 0,-1-1 0 0 0,-1 0 0 0 0,1-1-1 0 0,0 1 1 0 0,-1-1 0 0 0,1-1-1 0 0,-1 0 1 0 0,1 0 0 0 0,-1 0 0 0 0,-5-1-24 0 0,11 1-76 0 0,0-1-1 0 0,0 0 1 0 0,0 0 0 0 0,0 0 0 0 0,0 0 0 0 0,0 0 0 0 0,1-1 0 0 0,-1 1 0 0 0,0-1 0 0 0,0 1 0 0 0,0-1 0 0 0,0 1 0 0 0,0-1 0 0 0,1 0 0 0 0,-1 0 0 0 0,0 0 0 0 0,1 0 0 0 0,-1 0-1 0 0,0-1 1 0 0,1 1 0 0 0,0 0 0 0 0,-1-1 0 0 0,1 1 0 0 0,0-1 0 0 0,-1 1 0 0 0,1-1 0 0 0,0 0 0 0 0,0 1 0 0 0,1-1 0 0 0,-1 0 0 0 0,0 0 0 0 0,0-1 76 0 0,-6-9-2678 0 0,4 7-459 0 0,0 0-3672 0 0,1 0-5959 0 0</inkml:trace>
  <inkml:trace contextRef="#ctx0" brushRef="#br1" timeOffset="-134424.149">20674 3679 0 0 0,'0'0'671'0'0,"0"0"236"0"0,0 0 308 0 0,0 0 345 0 0,0 0 223 0 0,0 0-4 0 0,0 0-199 0 0,0 0-246 0 0,0 0-219 0 0,0 0-160 0 0,2-2-96 0 0,-4-14 7507 0 0,-21 4-6398 0 0,-33 1-1784 0 0,-66 25 733 0 0,30 27-449 0 0,80-31-333 0 0,-5 25 119 0 0,18-29-238 0 0,1 1 0 0 0,1-1 1 0 0,-1 0-1 0 0,1 0 0 0 0,0 0 1 0 0,0 0-1 0 0,1-1 0 0 0,-1 1 1 0 0,1-1-1 0 0,1 0 0 0 0,-1 0 1 0 0,1 0-1 0 0,-1-1 0 0 0,1 1 1 0 0,1-1-1 0 0,-1 0 0 0 0,1-1 1 0 0,-1 1-1 0 0,1-1 1 0 0,1 0-17 0 0,17 14 59 0 0,126 90 281 0 0,-147-105-305 0 0,0 0 0 0 0,0 0 0 0 0,0 1 0 0 0,0-1-1 0 0,-1 1 1 0 0,1 0 0 0 0,-1 0 0 0 0,1 0-1 0 0,-1 0 1 0 0,0 0 0 0 0,0 0 0 0 0,-1 1 0 0 0,1-1-1 0 0,-1 1 1 0 0,1-1 0 0 0,-1 1 0 0 0,0-1 0 0 0,-1 1-1 0 0,1 0 1 0 0,0 0 0 0 0,-1-1 0 0 0,0 1-1 0 0,0 0 1 0 0,0 0 0 0 0,-1-1 0 0 0,1 1 0 0 0,-1 0-1 0 0,0 0 1 0 0,0-1 0 0 0,0 1 0 0 0,0-1 0 0 0,0 1-1 0 0,-1-1 1 0 0,0 1 0 0 0,0-1 0 0 0,-2 3-35 0 0,-7 4 65 0 0,-1-1-1 0 0,0-1 1 0 0,-1 1 0 0 0,0-2 0 0 0,0 0 0 0 0,0 0 0 0 0,-1-1 0 0 0,0-1 0 0 0,0-1 0 0 0,-1 0 0 0 0,1 0-1 0 0,-7-1-64 0 0,14-1 9 0 0,1-1 0 0 0,-1 0 0 0 0,1-1 0 0 0,-1 0 0 0 0,1 0 0 0 0,-1 0 0 0 0,1-1 0 0 0,-1 0 0 0 0,1 0-1 0 0,-1 0 1 0 0,1-1 0 0 0,0 0 0 0 0,0 0 0 0 0,0-1 0 0 0,0 0 0 0 0,0 0 0 0 0,0 0 0 0 0,0-1-9 0 0,6 3-131 0 0,-1-1 0 0 0,1 1 0 0 0,0-1 0 0 0,-1 0 0 0 0,1 1 0 0 0,0-1 0 0 0,0 1 0 0 0,0-1 0 0 0,0 0 0 0 0,0 1 0 0 0,0-1 0 0 0,1 1 1 0 0,-1-1-1 0 0,0 1 0 0 0,1-1 0 0 0,-1 0 0 0 0,1 1 0 0 0,0 0 0 0 0,-1-1 0 0 0,1 1 0 0 0,0-1 0 0 0,0 1 0 0 0,0 0 0 0 0,0-1 0 0 0,0 1 1 0 0,0 0-1 0 0,0 0 0 0 0,1 0 0 0 0,-1 0 0 0 0,0 0 0 0 0,1 0 0 0 0,-1 0 0 0 0,0 1 0 0 0,1-1 0 0 0,-1 0 0 0 0,1 1 0 0 0,-1-1 0 0 0,1 1 1 0 0,0 0-1 0 0,-1-1 0 0 0,2 1 131 0 0,5-4-1432 0 0,16-6-8308 0 0,-12 6-2320 0 0</inkml:trace>
  <inkml:trace contextRef="#ctx0" brushRef="#br1" timeOffset="-133586.611">21027 3796 8026 0 0,'0'0'1857'0'0,"0"0"-428"0"0,0 0-150 0 0,0 0 100 0 0,0 0 32 0 0,0 0-134 0 0,0 0-275 0 0,0 0-311 0 0,0 0-227 0 0,0 0-132 0 0,0 0-58 0 0,0 0 5 0 0,-7 6 31 0 0,-23 18-2 0 0,9 21 563 0 0,13-14-621 0 0,2-1 0 0 0,1 1 0 0 0,1 0 0 0 0,1 0 0 0 0,2 1 0 0 0,2 16-250 0 0,-2-45 50 0 0,1 0 0 0 0,0 1 0 0 0,0-1 0 0 0,0 0-1 0 0,0 0 1 0 0,0 0 0 0 0,0 1 0 0 0,1-1 0 0 0,-1 0 0 0 0,1 0 0 0 0,0 0 0 0 0,0 0 0 0 0,0 0 0 0 0,1 0 0 0 0,-1 0 0 0 0,1 0 0 0 0,0 0 0 0 0,-1-1 0 0 0,1 1-1 0 0,0-1 1 0 0,1 1 0 0 0,-1-1 0 0 0,0 0 0 0 0,1 0 0 0 0,-1 0 0 0 0,1 0 0 0 0,0 0 0 0 0,-1 0 0 0 0,1-1 0 0 0,0 1 0 0 0,0-1 0 0 0,0 0 0 0 0,0 0-1 0 0,0 0 1 0 0,0 0 0 0 0,1-1 0 0 0,-1 1 0 0 0,0-1 0 0 0,0 0 0 0 0,0 0 0 0 0,1 0 0 0 0,-1 0 0 0 0,0-1 0 0 0,0 1 0 0 0,0-1 0 0 0,1 0 0 0 0,-1 0-1 0 0,0 0 1 0 0,0 0 0 0 0,1-1-50 0 0,6-7 144 0 0,-1 0 0 0 0,-1-1 0 0 0,0 0 0 0 0,0 0-1 0 0,-1-1 1 0 0,0 0 0 0 0,-1 0 0 0 0,0 0-1 0 0,-1-1 1 0 0,0 0 0 0 0,0-4-144 0 0,72-178 399 0 0,-29 131-335 0 0,-32 88-166 0 0,-5 21 159 0 0,-2 1 0 0 0,-2 0 0 0 0,-2 0 1 0 0,-2 39-58 0 0,-2-7 53 0 0,0 13-30 0 0,-4 0 1 0 0,-10 57-24 0 0,8-109 22 0 0,-1 0 0 0 0,-3 0 0 0 0,0-1 0 0 0,-3 0 1 0 0,-2-1-1 0 0,-6 12-22 0 0,19-46 12 0 0,-1 0 0 0 0,0 0 1 0 0,0-1-1 0 0,0 1 0 0 0,-1 0 0 0 0,1-1 1 0 0,-1 0-1 0 0,0 1 0 0 0,0-1 0 0 0,0 0 0 0 0,0 0 1 0 0,0-1-1 0 0,-1 1 0 0 0,1-1 0 0 0,-1 0 1 0 0,0 0-1 0 0,0 0 0 0 0,0 0 0 0 0,0 0 1 0 0,0-1-1 0 0,0 0 0 0 0,0 0 0 0 0,-4 1-12 0 0,3-2 15 0 0,0 0 0 0 0,-1 0 0 0 0,1-1 0 0 0,0 0 0 0 0,-1 0 0 0 0,1 0 0 0 0,0 0 0 0 0,0-1 0 0 0,0 0 0 0 0,0 0 0 0 0,0 0 0 0 0,1-1 0 0 0,-1 1 0 0 0,0-1-1 0 0,1 0 1 0 0,0-1 0 0 0,0 1 0 0 0,0-1 0 0 0,0 1 0 0 0,1-1 0 0 0,-1 0 0 0 0,1-1 0 0 0,0 1 0 0 0,0-1-15 0 0,-2-4 2 0 0,0-1 0 0 0,0 0 0 0 0,1 0 0 0 0,1 0 0 0 0,-1-1 0 0 0,2 1-1 0 0,-1-1 1 0 0,2 0 0 0 0,-1 0 0 0 0,2 1 0 0 0,-1-1 0 0 0,1 0 0 0 0,1 0 0 0 0,0 0 0 0 0,1 0 0 0 0,0 1 0 0 0,0-1-1 0 0,1 1 1 0 0,0-1 0 0 0,1 1 0 0 0,0 0 0 0 0,1 0 0 0 0,5-8-2 0 0,98-120-428 0 0,-83 112-491 0 0,48-43-1579 0 0,-47 48-2746 0 0,1 4-4390 0 0,-15 9 83 0 0</inkml:trace>
  <inkml:trace contextRef="#ctx0" brushRef="#br1" timeOffset="-133006.85">21863 3782 9674 0 0,'0'0'2699'0'0,"0"0"-918"0"0,0 0-350 0 0,0 0-19 0 0,0 0-52 0 0,0 0-165 0 0,0 0-215 0 0,0 0-221 0 0,0 0-151 0 0,0 0-74 0 0,0 0-66 0 0,0 0-51 0 0,0 0-37 0 0,-19 3-17 0 0,-61 13-8 0 0,3 9 878 0 0,38-3-528 0 0,26-7-607 0 0,13-11-78 0 0,1-1 0 0 0,0 1 0 0 0,0-1 0 0 0,0 0 0 0 0,1 1 0 0 0,-1-1 0 0 0,1 0 0 0 0,0 0 0 0 0,0 0-1 0 0,0 0 1 0 0,0 0 0 0 0,1 0 0 0 0,-1-1 0 0 0,1 1 0 0 0,-1-1 0 0 0,1 1 0 0 0,0-1 0 0 0,0 0 0 0 0,0 0 0 0 0,0-1-1 0 0,0 1 1 0 0,1-1 0 0 0,-1 1 0 0 0,0-1 0 0 0,1 0 0 0 0,-1 0 0 0 0,1 0 0 0 0,-1-1 0 0 0,1 1 0 0 0,0-1 0 0 0,-1 0-1 0 0,1 0 1 0 0,-1 0 0 0 0,2-1-20 0 0,17 6 141 0 0,-17-4-95 0 0,0 0 1 0 0,0 1-1 0 0,0-1 0 0 0,-1 1 1 0 0,1 0-1 0 0,-1 0 0 0 0,1 1 1 0 0,-1-1-1 0 0,0 1 1 0 0,0 0-1 0 0,0 0 0 0 0,0 0 1 0 0,0 1-1 0 0,-1-1 0 0 0,0 1 1 0 0,1 0-1 0 0,-1 0 1 0 0,-1 0-1 0 0,1 0 0 0 0,0 0 1 0 0,-1 1-1 0 0,0-1 0 0 0,0 1 1 0 0,-1 0-1 0 0,1 0 0 0 0,-1-1 1 0 0,0 1-1 0 0,0 0 1 0 0,-1 0-1 0 0,1 0 0 0 0,-1 0 1 0 0,0 0-1 0 0,0 0 0 0 0,-1 0 1 0 0,0 4-47 0 0,-3-3 56 0 0,0 1 0 0 0,0-1 0 0 0,-1 0 1 0 0,0 0-1 0 0,0-1 0 0 0,0 1 0 0 0,-1-1 0 0 0,1 0 1 0 0,-1-1-1 0 0,0 1 0 0 0,-1-1 0 0 0,1 0 0 0 0,-1-1 1 0 0,0 1-57 0 0,4-3 8 0 0,-15 9 24 0 0,-1-2-1 0 0,0 0 1 0 0,0-1 0 0 0,-1-1 0 0 0,0-1 0 0 0,0-1 0 0 0,0 0 0 0 0,0-2 0 0 0,-1 0 0 0 0,1-1-1 0 0,-13-2-31 0 0,31 1-23 0 0,1 0-1 0 0,-1 0 0 0 0,1-1 1 0 0,-1 1-1 0 0,1 0 0 0 0,-1-1 1 0 0,1 1-1 0 0,-1-1 0 0 0,1 0 0 0 0,0 1 1 0 0,-1-1-1 0 0,1 0 0 0 0,0 0 1 0 0,-1 0-1 0 0,1 0 0 0 0,0 0 1 0 0,0 0-1 0 0,0 0 0 0 0,0 0 0 0 0,0-1 1 0 0,0 1-1 0 0,0 0 0 0 0,1-1 1 0 0,-1 1-1 0 0,0 0 0 0 0,1-1 1 0 0,-1 1-1 0 0,1-1 0 0 0,-1 1 0 0 0,1-1 1 0 0,0 1-1 0 0,-1-1 0 0 0,1 1 1 0 0,0-1-1 0 0,0 1 0 0 0,0-2 24 0 0,14-32-3920 0 0,-8 28 2397 0 0,-1 2-848 0 0,1 0-3309 0 0,2 0-6530 0 0</inkml:trace>
  <inkml:trace contextRef="#ctx0" brushRef="#br1" timeOffset="-131432.139">22150 3340 7170 0 0,'0'0'2137'0'0,"0"0"-316"0"0,0 0-69 0 0,0 0 78 0 0,0 0-31 0 0,0 0-181 0 0,0 0-309 0 0,0 0-351 0 0,0 0-267 0 0,0 0-179 0 0,0 0-59 0 0,0 0 18 0 0,0 0 29 0 0,3 8 29 0 0,55 274 2760 0 0,-50-228-3018 0 0,-3 0 1 0 0,-2 0-1 0 0,-3 0 0 0 0,-1 1 0 0 0,-6 24-271 0 0,5-55 43 0 0,-2 0 0 0 0,0 0-1 0 0,-1 0 1 0 0,-2-1 0 0 0,0 0-1 0 0,-8 16-42 0 0,9-30-299 0 0,6-17-324 0 0,2-8 84 0 0,-2-5-790 0 0,0-41-3396 0 0,2 21-5635 0 0,-1 29-216 0 0</inkml:trace>
  <inkml:trace contextRef="#ctx0" brushRef="#br1" timeOffset="-131191.141">22009 3789 3273 0 0,'0'0'3667'0'0,"0"0"-1344"0"0,0 0-621 0 0,0 0-92 0 0,0 0 6 0 0,0 0-34 0 0,0 0-127 0 0,0 0-171 0 0,0 0-144 0 0,0 0-176 0 0,0 0-161 0 0,0 0-115 0 0,0 0-89 0 0,23 2-31 0 0,145 14 926 0 0,32-14-79 0 0,-153-3-4655 0 0,0 0-3958 0 0,-45 1-3130 0 0</inkml:trace>
  <inkml:trace contextRef="#ctx0" brushRef="#br1" timeOffset="-130887.01">22427 3984 2953 0 0,'0'0'2085'0'0,"0"0"-9"0"0,0 0 143 0 0,0 0 121 0 0,0 0-73 0 0,0 0-197 0 0,0 0-308 0 0,0 0-279 0 0,0 0-204 0 0,0 0-207 0 0,0 0-151 0 0,33 4-130 0 0,103 12-128 0 0,-75-22 177 0 0,-52 0-628 0 0,-4 4-121 0 0,0-1 0 0 0,0 1 0 0 0,0-1 0 0 0,0 0 0 0 0,-1 0 0 0 0,1-1 0 0 0,-1 0 0 0 0,1 1 0 0 0,-1-2 0 0 0,-1 1 0 0 0,1 0 0 0 0,0-1 0 0 0,-1 1 0 0 0,0-1 0 0 0,0 0 0 0 0,-1 0 0 0 0,1 0 0 0 0,-1-1 0 0 0,0 1 0 0 0,0-1 0 0 0,-1 1 1 0 0,0-1-1 0 0,0 1 0 0 0,0-1 0 0 0,0-4-91 0 0,-2 7 5 0 0,1 1 0 0 0,0 0 0 0 0,-1 0 0 0 0,0 0 0 0 0,1 0 0 0 0,-1-1 0 0 0,0 1 0 0 0,0 0 0 0 0,0 0 0 0 0,0 0 0 0 0,-1 1 0 0 0,1-1 0 0 0,0 0 0 0 0,-1 0 0 0 0,0 1 0 0 0,1-1 0 0 0,-1 1 0 0 0,0-1 0 0 0,1 1 0 0 0,-1 0 0 0 0,0 0 0 0 0,0 0 0 0 0,0 0 0 0 0,0 0 1 0 0,-1 0-1 0 0,1 0 0 0 0,0 1 0 0 0,0-1 0 0 0,0 1 0 0 0,0-1 0 0 0,-1 1 0 0 0,1 0 0 0 0,-1 0-5 0 0,-76 10-178 0 0,69-6 146 0 0,0 1 1 0 0,0 1 0 0 0,1-1 0 0 0,0 2 0 0 0,0-1 0 0 0,0 1 0 0 0,1 0 0 0 0,0 1-1 0 0,0 0 1 0 0,1 1 0 0 0,0-1 0 0 0,0 1 0 0 0,1 0 0 0 0,0 1 0 0 0,1 0 0 0 0,0 0-1 0 0,1 0 1 0 0,0 0 0 0 0,0 1 0 0 0,1-1 0 0 0,0 1 0 0 0,1 0 0 0 0,1 0 0 0 0,-1 0 0 0 0,2 0-1 0 0,-1 0 1 0 0,2 4 31 0 0,0-12-181 0 0,0 0 0 0 0,1 1 0 0 0,0-1 0 0 0,-1 0 0 0 0,1 0 0 0 0,0 0-1 0 0,1 0 1 0 0,-1 0 0 0 0,0-1 0 0 0,1 1 0 0 0,-1-1 0 0 0,1 1 0 0 0,0-1 0 0 0,0 0-1 0 0,0 0 1 0 0,0 0 0 0 0,0-1 0 0 0,1 1 0 0 0,-1-1 0 0 0,2 1 181 0 0,44 15-10654 0 0,-43-16 8165 0 0,4 3-7202 0 0</inkml:trace>
  <inkml:trace contextRef="#ctx0" brushRef="#br1" timeOffset="-130314.152">22804 4201 4689 0 0,'0'0'2086'0'0,"0"0"-178"0"0,0 0 59 0 0,0 0 24 0 0,0 0-178 0 0,0 0-306 0 0,0 0-312 0 0,0 0-160 0 0,0 0-39 0 0,0 0 28 0 0,0 0 35 0 0,0 0 13 0 0,1 11 998 0 0,31-44 472 0 0,95-147-166 0 0,-117 167-2341 0 0,1 0 0 0 0,1 1-1 0 0,0 0 1 0 0,0 1 0 0 0,1 0-1 0 0,0 1 1 0 0,1 0 0 0 0,10-4-35 0 0,-23 14 1 0 0,-1-1-1 0 0,1 1 1 0 0,0 0 0 0 0,-1 0 0 0 0,1 0 0 0 0,-1 0 0 0 0,1 1 0 0 0,0-1 0 0 0,-1 0 0 0 0,1 0 0 0 0,-1 0-1 0 0,1 0 1 0 0,-1 1 0 0 0,1-1 0 0 0,-1 0 0 0 0,1 0 0 0 0,-1 1 0 0 0,1-1 0 0 0,-1 0 0 0 0,1 1 0 0 0,-1-1-1 0 0,1 1 1 0 0,-1-1 0 0 0,1 0 0 0 0,-1 1 0 0 0,0-1 0 0 0,1 1 0 0 0,-1-1 0 0 0,0 1 0 0 0,0-1 0 0 0,1 1-1 0 0,-1 0 1 0 0,0-1 0 0 0,0 1 0 0 0,0-1 0 0 0,0 1 0 0 0,0-1 0 0 0,1 1 0 0 0,-1 0 0 0 0,0-1-1 0 0,0 1 1 0 0,0-1 0 0 0,-1 1 0 0 0,1 0 0 0 0,0-1 0 0 0,0 1 0 0 0,0-1 0 0 0,0 1 0 0 0,-1-1 0 0 0,1 1-1 0 0,0-1 1 0 0,0 1 0 0 0,-1-1 0 0 0,1 1 0 0 0,0-1 0 0 0,-1 1 0 0 0,1-1 0 0 0,-1 1 0 0 0,1-1 0 0 0,0 1-1 0 0,-1-1 1 0 0,-12 47 15 0 0,12-46-15 0 0,-14 91 55 0 0,16-91-55 0 0,0 0 0 0 0,0 1 0 0 0,0-1 0 0 0,0 0 0 0 0,0 0 1 0 0,1 0-1 0 0,-1 0 0 0 0,0 0 0 0 0,1 0 0 0 0,-1 0 0 0 0,0 0 1 0 0,1 0-1 0 0,-1-1 0 0 0,1 1 0 0 0,0-1 0 0 0,-1 1 0 0 0,1-1 1 0 0,-1 1-1 0 0,1-1 0 0 0,0 0 0 0 0,-1 0 0 0 0,1 0 0 0 0,0 0 1 0 0,-1 0-1 0 0,1 0 0 0 0,-1 0 0 0 0,1-1 0 0 0,0 1 0 0 0,-1 0 1 0 0,1-1-1 0 0,0 0-1 0 0,93-67 16 0 0,-81 54 1 0 0,1 0 1 0 0,1 2-1 0 0,0 0 1 0 0,0 1-1 0 0,2 1 1 0 0,-1 0-1 0 0,1 1 1 0 0,16-5-18 0 0,-34 13 1 0 0,1 1 1 0 0,0 0-1 0 0,0-1 1 0 0,0 1-1 0 0,0 0 1 0 0,0-1-1 0 0,-1 1 1 0 0,1 0-1 0 0,0 0 1 0 0,0 0 0 0 0,0-1-1 0 0,0 1 1 0 0,0 0-1 0 0,0 0 1 0 0,0 0-1 0 0,0 1 1 0 0,0-1-1 0 0,-1 0 1 0 0,1 0-1 0 0,0 0 1 0 0,0 1-1 0 0,0-1 1 0 0,0 0-1 0 0,0 1 1 0 0,-1-1-1 0 0,1 1 1 0 0,0-1-1 0 0,0 1 1 0 0,-1 0 0 0 0,1-1-1 0 0,0 1 1 0 0,-1-1-1 0 0,1 1 1 0 0,-1 0-1 0 0,1 0 1 0 0,-1-1-1 0 0,1 1 1 0 0,-1 0-1 0 0,1 0 1 0 0,-1 0-1 0 0,0 0 1 0 0,1-1-1 0 0,-1 1 1 0 0,0 0-1 0 0,0 0 1 0 0,0 0 0 0 0,1 0-1 0 0,-1 0-1 0 0,-19 193 643 0 0,19-181-636 0 0,0-9-11 0 0,-1 0 0 0 0,1 0 1 0 0,0 0-1 0 0,0 0 0 0 0,0 0 0 0 0,1 0 1 0 0,-1 0-1 0 0,1 0 0 0 0,0-1 1 0 0,0 1-1 0 0,1 0 0 0 0,-1 0 0 0 0,1-1 1 0 0,-1 1-1 0 0,1-1 0 0 0,0 1 1 0 0,1-1-1 0 0,0 1 4 0 0,9-10-2679 0 0,-11-5-7433 0 0,-1 7-2840 0 0</inkml:trace>
  <inkml:trace contextRef="#ctx0" brushRef="#br1" timeOffset="-116900.577">12003 4419 0 0 0,'0'0'616'0'0,"0"0"592"0"0,0 0 213 0 0,0 0 24 0 0,0 0-20 0 0,0 0-4 0 0,3 0-6 0 0,5 0-355 0 0,-2 0 1950 0 0,-6 0-1785 0 0,0 0-78 0 0,0 0-64 0 0,0 0-62 0 0,-24-1 2168 0 0,-178-5-454 0 0,13 5-1080 0 0,39 24-531 0 0,147-23-1102 0 0,1 0 0 0 0,-1 0-1 0 0,1 1 1 0 0,-1-1 0 0 0,1 1 0 0 0,-1-1-1 0 0,1 1 1 0 0,0 0 0 0 0,-1 0 0 0 0,1 0-1 0 0,0 0 1 0 0,0 0 0 0 0,0 1 0 0 0,0-1-1 0 0,0 1 1 0 0,0-1 0 0 0,0 1-1 0 0,0 0 1 0 0,0 0 0 0 0,1 0 0 0 0,-1 0-1 0 0,1 0 1 0 0,-1 0 0 0 0,1 0 0 0 0,0 0-1 0 0,0 1 1 0 0,-1 1-22 0 0,-20 189 487 0 0,8 57-11 0 0,-5 70-93 0 0,-21-97-99 0 0,18-77-148 0 0,4-43 37 0 0,15-53-124 0 0,3-49-39 0 0,80-1 610 0 0,265-4 4 0 0,-344 4-621 0 0,-1 0 2 0 0,0 0-24 0 0,0 0 27 0 0,0 0-38 0 0,0 0-28 0 0,0 0-32 0 0,0 0-96 0 0,0 0-194 0 0,0-15-6195 0 0,0 5-4898 0 0,0 6 239 0 0</inkml:trace>
  <inkml:trace contextRef="#ctx0" brushRef="#br1" timeOffset="-116365.117">12031 5137 1704 0 0,'0'0'1911'0'0,"0"0"-242"0"0,0 0-80 0 0,0 0 140 0 0,0 0 135 0 0,0 0 17 0 0,0 0-204 0 0,0 0-287 0 0,0 0-274 0 0,0 0-240 0 0,0 0-173 0 0,0 0-105 0 0,-9-2-90 0 0,-28-4-40 0 0,6 21 441 0 0,18-4-752 0 0,1 0 0 0 0,0 0 1 0 0,1 2-1 0 0,0-1 0 0 0,1 2 0 0 0,1-1 0 0 0,0 1 0 0 0,0 0 0 0 0,2 1 0 0 0,0 0 0 0 0,0 0 0 0 0,2 1 0 0 0,0 0 0 0 0,1 0 0 0 0,0 0 0 0 0,1 0 0 0 0,1 1 0 0 0,1-1 0 0 0,0 1 0 0 0,1 4-157 0 0,-1-17 37 0 0,0 0 0 0 0,1 1 0 0 0,-1-1 0 0 0,1 1-1 0 0,0-1 1 0 0,0 1 0 0 0,1-1 0 0 0,-1 1 0 0 0,1-1 0 0 0,0 0 0 0 0,0 1 0 0 0,0-1 0 0 0,1 0-1 0 0,0 0 1 0 0,0 0 0 0 0,0 0 0 0 0,0 0 0 0 0,0 0 0 0 0,1 0 0 0 0,0-1 0 0 0,-1 1 0 0 0,1-1-1 0 0,1 0 1 0 0,-1 0 0 0 0,0 0 0 0 0,1 0 0 0 0,0-1 0 0 0,-1 1 0 0 0,1-1 0 0 0,0 0-1 0 0,0 0 1 0 0,0 0 0 0 0,1-1 0 0 0,-1 1 0 0 0,4 0-37 0 0,1-2 141 0 0,0 0 0 0 0,0 0-1 0 0,-1-1 1 0 0,1 0 0 0 0,0 0 0 0 0,-1-1 0 0 0,1 0-1 0 0,-1-1 1 0 0,0 0 0 0 0,0 0 0 0 0,0-1 0 0 0,0 1-1 0 0,0-2 1 0 0,-1 1 0 0 0,0-1 0 0 0,0-1-1 0 0,0 1 1 0 0,0-1 0 0 0,-1 0 0 0 0,0 0 0 0 0,1-3-141 0 0,7-6 66 0 0,-1-1 1 0 0,0-1-1 0 0,-1 0 1 0 0,-1 0 0 0 0,0-1-1 0 0,-1-1 1 0 0,-1 0-1 0 0,-1 0 1 0 0,-1-1 0 0 0,-1 0-1 0 0,0 0 1 0 0,-2-1-1 0 0,0 1 1 0 0,-1-1 0 0 0,-1 0-1 0 0,-1 0-66 0 0,-1 16-5 0 0,-1 0-1 0 0,1 0 0 0 0,-1 0 0 0 0,0 0 1 0 0,0 0-1 0 0,-1 0 0 0 0,1 0 1 0 0,-1 1-1 0 0,0-1 0 0 0,0 1 1 0 0,-1-1-1 0 0,0 1 0 0 0,1 0 1 0 0,-1 0-1 0 0,0 0 0 0 0,-1 0 1 0 0,1 0-1 0 0,-1 1 0 0 0,0-1 0 0 0,0 1 1 0 0,0 0-1 0 0,0 1 0 0 0,0-1 1 0 0,-1 1-1 0 0,1-1 0 0 0,-1 1 1 0 0,0 0-1 0 0,1 1 0 0 0,-1-1 1 0 0,0 1-1 0 0,0 0 0 0 0,0 1 1 0 0,0-1-1 0 0,-2 1 6 0 0,-1-1-176 0 0,1 1 0 0 0,-1 1 0 0 0,1 0 0 0 0,-1 0 1 0 0,1 0-1 0 0,-1 1 0 0 0,1 0 0 0 0,0 0 0 0 0,0 1 0 0 0,0 0 1 0 0,0 0-1 0 0,1 0 0 0 0,-1 1 0 0 0,1 0 0 0 0,0 1 0 0 0,0-1 1 0 0,0 1-1 0 0,0 0 0 0 0,1 1 0 0 0,-2 2 176 0 0,-26 32-4352 0 0,15-11-4705 0 0,8-13-2870 0 0</inkml:trace>
  <inkml:trace contextRef="#ctx0" brushRef="#br1" timeOffset="-115810.126">12375 5582 11490 0 0,'0'0'3233'0'0,"0"0"-1532"0"0,0 0-592 0 0,0 0 31 0 0,0 0 106 0 0,0 0-3 0 0,0 0-180 0 0,0 0-247 0 0,0 0-215 0 0,0 0-155 0 0,0 0-90 0 0,0 0-53 0 0,0 0-10 0 0,-6 4 44 0 0,-20 10 27 0 0,20-10 11 0 0,17-16 2275 0 0,31-147-1158 0 0,-35 121-1353 0 0,-2 9-85 0 0,2 0 0 0 0,1 1-1 0 0,1 0 1 0 0,1 0 0 0 0,2 1 0 0 0,0 0-1 0 0,14-20-53 0 0,-25 46 0 0 0,-1 0 0 0 0,0 0 0 0 0,1-1 0 0 0,-1 1-1 0 0,1 0 1 0 0,0 0 0 0 0,-1 0 0 0 0,1 0 0 0 0,0 0 0 0 0,0 0 0 0 0,-1 0-1 0 0,1 0 1 0 0,0 0 0 0 0,0 0 0 0 0,0 0 0 0 0,0 0 0 0 0,0 1-1 0 0,0-1 1 0 0,1 0 0 0 0,-1 1 0 0 0,0-1 0 0 0,0 1 0 0 0,0-1-1 0 0,1 1 1 0 0,-1 0 0 0 0,0-1 0 0 0,1 1 0 0 0,-1 0 0 0 0,0 0-1 0 0,0 0 1 0 0,1 0 0 0 0,-1 0 0 0 0,0 0 0 0 0,1 0 0 0 0,-1 0 0 0 0,0 1-1 0 0,1-1 1 0 0,-1 1 0 0 0,0-1 0 0 0,0 1 0 0 0,0-1 0 0 0,1 1 0 0 0,55 161 40 0 0,-42-111-79 0 0,-12-39 366 0 0,-4-12-5278 0 0,0-1-5387 0 0,1 1-2355 0 0</inkml:trace>
  <inkml:trace contextRef="#ctx0" brushRef="#br1" timeOffset="-115570.211">12964 5354 18004 0 0,'0'0'1132'0'0,"0"0"-560"0"0,0 0-97 0 0,0 0 198 0 0,0 0 160 0 0,0 0 1 0 0,0 0-205 0 0,0 0-256 0 0,0 0-186 0 0,0 0-91 0 0,0 0-39 0 0,0 0-24 0 0,0 0-23 0 0,-1 21-49 0 0,-6 65-69 0 0,5-66 216 0 0,0-18-4256 0 0,2-2 1807 0 0,-1 0-6541 0 0</inkml:trace>
  <inkml:trace contextRef="#ctx0" brushRef="#br1" timeOffset="-115415.563">12856 5059 11835 0 0,'0'0'1936'0'0,"0"0"-1104"0"0,0 0-480 0 0,0 0-264 0 0,0 0-200 0 0,0 0-144 0 0,0 0-256 0 0,0 0-744 0 0,0 0-2657 0 0,0 0-5081 0 0</inkml:trace>
  <inkml:trace contextRef="#ctx0" brushRef="#br1" timeOffset="-114784.227">13386 5170 16900 0 0,'0'0'1579'0'0,"0"0"-416"0"0,0 0-134 0 0,0 0 37 0 0,0 0-7 0 0,0 0-149 0 0,0 0-128 0 0,0 0-122 0 0,0 0-107 0 0,0 0-96 0 0,0 0-103 0 0,0 0-115 0 0,0 0-83 0 0,-27 17-39 0 0,-85 57-55 0 0,49-20 27 0 0,51-38-81 0 0,12-15-6 0 0,-10 9 1 0 0,1 0-1 0 0,0 0 1 0 0,1 1-1 0 0,0 0 1 0 0,1 0-1 0 0,0 1 1 0 0,0 0-1 0 0,2 0 1 0 0,0 1-1 0 0,0-1 1 0 0,1 1 0 0 0,0 0-1 0 0,1 1 1 0 0,1-1-1 0 0,0 4-2 0 0,1-14-3 0 0,0-1 0 0 0,1 1-1 0 0,0 0 1 0 0,0-1 0 0 0,-1 1 0 0 0,1 0 0 0 0,1-1-1 0 0,-1 1 1 0 0,0 0 0 0 0,1-1 0 0 0,-1 1-1 0 0,1-1 1 0 0,0 1 0 0 0,0-1 0 0 0,0 1 0 0 0,0-1-1 0 0,0 1 1 0 0,1-1 0 0 0,-1 0 0 0 0,1 0 0 0 0,-1 0-1 0 0,1 0 1 0 0,0 0 0 0 0,0 0 0 0 0,0 0-1 0 0,0 0 1 0 0,0-1 0 0 0,0 1 0 0 0,1-1 0 0 0,-1 0-1 0 0,0 1 1 0 0,1-1 0 0 0,-1 0 0 0 0,1 0-1 0 0,-1-1 1 0 0,1 1 0 0 0,0 0 0 0 0,-1-1 0 0 0,1 0-1 0 0,-1 0 1 0 0,2 1 3 0 0,10-3 49 0 0,-1 0 0 0 0,1-1 1 0 0,-1 0-1 0 0,0-1 0 0 0,0-1 0 0 0,0 0 0 0 0,-1 0 0 0 0,1-1 1 0 0,-1-1-1 0 0,-1 0 0 0 0,1-1 0 0 0,-1 0 0 0 0,0-1 0 0 0,-1 0 1 0 0,0 0-1 0 0,-1-1 0 0 0,0-1 0 0 0,0 0 0 0 0,-1 0 0 0 0,-1 0 1 0 0,0-1-1 0 0,1-3-49 0 0,19-25 322 0 0,-1-1 0 0 0,-3-1 1 0 0,-1-2-1 0 0,14-42-322 0 0,-36 86 3 0 0,1 0 1 0 0,-1 0-1 0 0,0 0 0 0 0,1 0 0 0 0,-1 0 0 0 0,0 0 0 0 0,1 0 0 0 0,-1 1 0 0 0,0-1 0 0 0,1 0 1 0 0,-1 0-1 0 0,0 0 0 0 0,1 0 0 0 0,-1-1 0 0 0,0 1 0 0 0,1 0 0 0 0,-1 0 0 0 0,0 0 1 0 0,0 0-1 0 0,1 0 0 0 0,-1 0 0 0 0,0 0 0 0 0,1-1 0 0 0,-1 1 0 0 0,0 0 0 0 0,0 0 0 0 0,1 0 1 0 0,-1-1-1 0 0,0 1 0 0 0,0 0 0 0 0,1 0 0 0 0,-1 0 0 0 0,0-1 0 0 0,0 1 0 0 0,0 0 1 0 0,1-1-1 0 0,-1 1 0 0 0,0 0 0 0 0,0-1 0 0 0,0 1 0 0 0,0 0 0 0 0,0 0 0 0 0,0-1 0 0 0,0 1-3 0 0,0 34 141 0 0,0-27-128 0 0,0 67-4 0 0,-2-7 20 0 0,3 1 0 0 0,4 0 0 0 0,10 57-29 0 0,2-46-4 0 0,-5-37 5 0 0,-2 2 0 0 0,-3-1 0 0 0,-1 1-1 0 0,-2 0 1 0 0,-2 0 0 0 0,-2 0 0 0 0,-1 0 0 0 0,-3 3-1 0 0,0-31 6 0 0,1 0 1 0 0,-2 0-1 0 0,0-1 1 0 0,-1 1-1 0 0,-1-1 0 0 0,0-1 1 0 0,-1 1-1 0 0,0-1 1 0 0,-1 0-1 0 0,-1-1 1 0 0,0 0-1 0 0,-1-1 1 0 0,-12 11-7 0 0,16-17 5 0 0,0-2 0 0 0,-1 1 1 0 0,1-1-1 0 0,-1 0 0 0 0,0 0 1 0 0,0-1-1 0 0,0 0 0 0 0,0-1 1 0 0,-1 0-1 0 0,1 0 0 0 0,-1-1 1 0 0,0 0-1 0 0,1 0 0 0 0,-1-1-5 0 0,3-2 3 0 0,0 0-1 0 0,0-1 0 0 0,0 0 1 0 0,0 0-1 0 0,1 0 1 0 0,-1 0-1 0 0,1-1 0 0 0,0 0 1 0 0,0-1-1 0 0,0 1 0 0 0,1-1 1 0 0,-1 1-1 0 0,1-1 0 0 0,0-1 1 0 0,1 1-1 0 0,-1-1 1 0 0,1 1-1 0 0,0-1 0 0 0,1 0 1 0 0,-1 0-1 0 0,1 0 0 0 0,0 0 1 0 0,1 0-1 0 0,-1-1 0 0 0,1 1 1 0 0,0-1-3 0 0,1-12-9 0 0,1 1 0 0 0,0-1 0 0 0,1 0 0 0 0,1 1 0 0 0,1-1 0 0 0,1 1 0 0 0,0 0 0 0 0,1 1 0 0 0,1-1 1 0 0,1 1-1 0 0,1 1 0 0 0,0-1 0 0 0,1 1 0 0 0,0 1 0 0 0,1 0 0 0 0,4-3 9 0 0,4-10-23 0 0,75-87-199 0 0,-49 70-4535 0 0,-25 25 105 0 0,-14 13-2919 0 0,-4-1-4621 0 0</inkml:trace>
  <inkml:trace contextRef="#ctx0" brushRef="#br1" timeOffset="-114535.186">13911 5391 18372 0 0,'0'0'1384'0'0,"0"0"-297"0"0,0 0 51 0 0,0 0 159 0 0,0 0-84 0 0,0 0-225 0 0,0 0-335 0 0,0 0-281 0 0,0 0-154 0 0,-2 31-105 0 0,-6 97-44 0 0,-2-19-571 0 0,8-105-272 0 0,2-4-3362 0 0,-1 0-4136 0 0,1 0-3948 0 0</inkml:trace>
  <inkml:trace contextRef="#ctx0" brushRef="#br1" timeOffset="-114284.632">13890 4908 17524 0 0,'0'0'1872'0'0,"0"0"-624"0"0,0 0-223 0 0,0 0-169 0 0,0 0-264 0 0,0 0-296 0 0,0 0-256 0 0,0 0-80 0 0,0 0-104 0 0,0 0-72 0 0,0 0-192 0 0,0 0-608 0 0,0 0-2249 0 0,0 0-9642 0 0</inkml:trace>
  <inkml:trace contextRef="#ctx0" brushRef="#br1" timeOffset="-113953.182">14108 5681 10618 0 0,'0'0'4788'0'0,"0"0"-2746"0"0,0 0-811 0 0,0 0-20 0 0,0 0-110 0 0,0 0-113 0 0,0 0-182 0 0,0 0-198 0 0,0 0-125 0 0,0 0-67 0 0,0 0-61 0 0,0 0-77 0 0,12-30-58 0 0,38-94-58 0 0,4 17 239 0 0,15 23-349 0 0,-68 84-60 0 0,1 1 0 0 0,-1-1 0 0 0,0 1 0 0 0,1 0 0 0 0,-1-1-1 0 0,0 1 1 0 0,0 0 0 0 0,0 0 0 0 0,0 0 0 0 0,0 0 0 0 0,0 0 0 0 0,0 0 0 0 0,0 0 0 0 0,0 0-1 0 0,0 0 1 0 0,-1 0 0 0 0,1 0 0 0 0,0 0 0 0 0,-1 1 0 0 0,1-1 0 0 0,-1 0 0 0 0,1 1-1 0 0,-1-1 1 0 0,0 0 0 0 0,0 1 0 0 0,1-1 0 0 0,-1 0 0 0 0,0 1 0 0 0,0-1 0 0 0,0 1-1 0 0,0-1 1 0 0,-1 0 0 0 0,1 1 0 0 0,0-1 0 0 0,0 0 0 0 0,-1 1 0 0 0,1-1 0 0 0,-1 0 0 0 0,0 0-1 0 0,1 1 1 0 0,-1-1 0 0 0,0 0 8 0 0,1 6-16 0 0,-1 0 25 0 0,1 1 0 0 0,-1-1 0 0 0,2 1 0 0 0,-1 0 0 0 0,1-1 0 0 0,0 1 0 0 0,0-1 0 0 0,1 1 0 0 0,0-1 0 0 0,1 0 0 0 0,0 0 0 0 0,0 0 0 0 0,0 0 0 0 0,1 0 0 0 0,0-1 0 0 0,0 1 0 0 0,0-1 0 0 0,1 0 0 0 0,0 0 0 0 0,0-1 0 0 0,1 1 0 0 0,5 3-9 0 0,-7-8 120 0 0,0 0 1 0 0,0 0-1 0 0,0 0 0 0 0,0 0 0 0 0,1-1 0 0 0,-1 1 0 0 0,0-1 0 0 0,0 0 0 0 0,1-1 0 0 0,-1 1 0 0 0,0-1 0 0 0,0 0 0 0 0,0 0 0 0 0,0 0 0 0 0,0 0 0 0 0,0-1 0 0 0,0 0 0 0 0,0 1 0 0 0,-1-1 0 0 0,1-1 0 0 0,-1 1 0 0 0,1-1 0 0 0,-1 1 0 0 0,3-4-120 0 0,6-7 319 0 0,-2 0 0 0 0,1-1-1 0 0,-2 0 1 0 0,0-1 0 0 0,0 0 0 0 0,-2 0 0 0 0,6-16-320 0 0,8-15 267 0 0,-13 32-295 0 0,0 0 1 0 0,-2-1 0 0 0,0 0-1 0 0,-1 0 1 0 0,0-1 0 0 0,-1 0-1 0 0,-1 1 1 0 0,0-1 0 0 0,-2 0-1 0 0,1-1 1 0 0,-2 1 0 0 0,-1-11 28 0 0,-3 20-1592 0 0,1 6-3378 0 0,-2 1-6576 0 0</inkml:trace>
  <inkml:trace contextRef="#ctx0" brushRef="#br1" timeOffset="-112440.827">15473 5026 3273 0 0,'0'0'2306'0'0,"0"0"-155"0"0,0 0-27 0 0,0 0 22 0 0,0 0-146 0 0,0 0-295 0 0,0 0-360 0 0,0 0-256 0 0,0 0-160 0 0,0 0-98 0 0,0 0-72 0 0,0 0-90 0 0,-5-1-53 0 0,-7-1-322 0 0,0 0 1 0 0,0 1-1 0 0,0 0 0 0 0,0 1 0 0 0,-1 0 0 0 0,1 1 0 0 0,0 1 0 0 0,0-1 0 0 0,0 2 0 0 0,1 0 1 0 0,-1 0-1 0 0,0 2 0 0 0,-7 2-294 0 0,8-1 159 0 0,7-5-120 0 0,0 0 0 0 0,1 0 0 0 0,-1 0 1 0 0,1 1-1 0 0,-1-1 0 0 0,1 1 0 0 0,-1 0 0 0 0,1 0 0 0 0,0 0 1 0 0,0 0-1 0 0,0 1 0 0 0,0 0 0 0 0,0-1 0 0 0,1 1 0 0 0,-1 0 1 0 0,1 0-1 0 0,0 0 0 0 0,0 0 0 0 0,0 1 0 0 0,0-1 1 0 0,0 1-1 0 0,1-1 0 0 0,0 1 0 0 0,-1-1 0 0 0,1 1 0 0 0,0 3-39 0 0,4 0 35 0 0,0 0 0 0 0,0 0-1 0 0,1 0 1 0 0,0-1-1 0 0,0 1 1 0 0,1-1 0 0 0,0 0-1 0 0,0 0 1 0 0,0 0-1 0 0,0-1 1 0 0,1 0 0 0 0,0 0-1 0 0,0 0 1 0 0,1-1-1 0 0,-1 0 1 0 0,1 0 0 0 0,0-1-1 0 0,0 0 1 0 0,3 1-35 0 0,33 18 131 0 0,109 70 170 0 0,-148-90-277 0 0,-1 0-1 0 0,0 1 1 0 0,1 0 0 0 0,-1-1-1 0 0,0 1 1 0 0,-1 0 0 0 0,1 1-1 0 0,0-1 1 0 0,-1 0 0 0 0,0 1-1 0 0,0-1 1 0 0,0 1-1 0 0,0 0 1 0 0,0 0 0 0 0,-1 0-1 0 0,0-1 1 0 0,0 1 0 0 0,0 1-1 0 0,0-1 1 0 0,0 0 0 0 0,-1 0-1 0 0,0 0 1 0 0,0 0 0 0 0,0 0-1 0 0,0 0 1 0 0,-1 1 0 0 0,0-1-1 0 0,0 0 1 0 0,0 0 0 0 0,0 0-1 0 0,0 0 1 0 0,-1 0 0 0 0,0-1-1 0 0,0 1 1 0 0,0 0 0 0 0,0-1-1 0 0,0 0 1 0 0,-3 4-24 0 0,-12 6 5 0 0,-1-1 1 0 0,0-1 0 0 0,-1 0-1 0 0,1-1 1 0 0,-2-1 0 0 0,0-1-1 0 0,0-1 1 0 0,0-1-1 0 0,-1 0 1 0 0,0-2 0 0 0,0 0-1 0 0,0-1 1 0 0,0-2 0 0 0,-21 0-6 0 0,42-2-107 0 0,-1-1 1 0 0,1 1 0 0 0,0 0 0 0 0,0-1 0 0 0,-1 1 0 0 0,1-1 0 0 0,0 1 0 0 0,0-1 0 0 0,1 1-1 0 0,-1 0 1 0 0,0-1 0 0 0,0 1 0 0 0,1 0 0 0 0,-1-1 0 0 0,0 1 0 0 0,1-1 0 0 0,0 1 0 0 0,-1 0 0 0 0,1 0-1 0 0,0-1 1 0 0,-1 1 0 0 0,1 0 0 0 0,0 0 0 0 0,0 0 0 0 0,0 0 0 0 0,0 0 0 0 0,0 0 0 0 0,0 0-1 0 0,0 0 1 0 0,1 1 0 0 0,-1-1 0 0 0,1 0 106 0 0,32-28-4237 0 0,-10 14-4230 0 0,-10 7-3645 0 0</inkml:trace>
  <inkml:trace contextRef="#ctx0" brushRef="#br1" timeOffset="-111746.227">15713 5446 12611 0 0,'0'0'1613'0'0,"0"0"-84"0"0,0 0 175 0 0,0 0 26 0 0,0 0-122 0 0,0 0-261 0 0,0 0-271 0 0,0 0-209 0 0,0 0-148 0 0,0 0-112 0 0,33-1-100 0 0,102-2-66 0 0,-71-9 247 0 0,-56 9-627 0 0,0-1 0 0 0,-1 0 0 0 0,1 0 0 0 0,-1 0-1 0 0,0-1 1 0 0,0 0 0 0 0,0 0 0 0 0,-1-1 0 0 0,0 0 0 0 0,0 0 0 0 0,0-1 0 0 0,-1 1-1 0 0,0-1 1 0 0,0 0 0 0 0,-1-1 0 0 0,0 1 0 0 0,0-1 0 0 0,0 0 0 0 0,-1 0-1 0 0,-1 0 1 0 0,1 0 0 0 0,-1 0 0 0 0,-1-1 0 0 0,1 1 0 0 0,-1-1 0 0 0,-1 1 0 0 0,0-1-1 0 0,0-1-60 0 0,-1 7-8 0 0,-1-1-1 0 0,1 1 1 0 0,-1 0-1 0 0,0-1 1 0 0,0 1-1 0 0,0 0 0 0 0,-1 0 1 0 0,1 0-1 0 0,-1 1 1 0 0,1-1-1 0 0,-1 1 1 0 0,0-1-1 0 0,0 1 1 0 0,0 0-1 0 0,0 0 0 0 0,0 0 1 0 0,-1 0-1 0 0,1 1 1 0 0,-1-1-1 0 0,1 1 1 0 0,-1 0-1 0 0,1 0 0 0 0,-1 0 1 0 0,0 1-1 0 0,1-1 1 0 0,-1 1-1 0 0,0 0 1 0 0,0 0-1 0 0,1 0 0 0 0,-1 0 1 0 0,0 1-1 0 0,1 0 1 0 0,-1-1-1 0 0,0 1 1 0 0,1 1-1 0 0,-1-1 0 0 0,1 0 1 0 0,-1 1-1 0 0,1 0 1 0 0,-3 1 8 0 0,-7 6-19 0 0,0-1 1 0 0,0 2 0 0 0,1-1-1 0 0,1 2 1 0 0,0 0 0 0 0,0 0-1 0 0,1 1 1 0 0,0 0 0 0 0,1 1 0 0 0,0 0-1 0 0,1 0 1 0 0,1 1 0 0 0,0 0-1 0 0,1 0 1 0 0,0 1 0 0 0,1-1-1 0 0,1 1 1 0 0,1 1 0 0 0,-3 14 18 0 0,6-26-3 0 0,0 0 0 0 0,0 1 0 0 0,0-1 0 0 0,0 0 0 0 0,1 0 1 0 0,0 0-1 0 0,0 0 0 0 0,0 0 0 0 0,0 0 0 0 0,0 0 0 0 0,1-1 1 0 0,0 1-1 0 0,0 0 0 0 0,0-1 0 0 0,0 1 0 0 0,0-1 0 0 0,1 0 0 0 0,-1 1 1 0 0,1-1-1 0 0,0 0 0 0 0,0-1 0 0 0,0 1 0 0 0,0-1 0 0 0,1 1 1 0 0,-1-1-1 0 0,1 0 0 0 0,0 0 0 0 0,-1 0 0 0 0,1-1 0 0 0,0 1 1 0 0,0-1-1 0 0,0 0 0 0 0,0 0 0 0 0,0 0 0 0 0,3-1 3 0 0,148 3 137 0 0,-120-10-32 0 0,0-1 0 0 0,0-1 0 0 0,-1-2 0 0 0,0-2 0 0 0,-1-1-1 0 0,-1-1 1 0 0,0-2 0 0 0,-1-2 0 0 0,26-19-105 0 0,-27 13 105 0 0,-1-2 0 0 0,-1-1 0 0 0,-1-2-1 0 0,-2 0 1 0 0,-1-2 0 0 0,-2 0 0 0 0,11-21-105 0 0,-21 35 17 0 0,0 0 0 0 0,-1-1 0 0 0,-2 0 0 0 0,0 0 0 0 0,0-1-1 0 0,-2-1 1 0 0,-1 1 0 0 0,0-1 0 0 0,-2 0 0 0 0,0 0 0 0 0,-1 0 0 0 0,-2-1 0 0 0,0 1 0 0 0,-1-1 0 0 0,-1 1 0 0 0,-1-1 0 0 0,-1 1 0 0 0,-3-12-17 0 0,-27-16 94 0 0,32 48-93 0 0,0-1-1 0 0,1 1 1 0 0,-1 0-1 0 0,0 0 1 0 0,-1 1 0 0 0,1-1-1 0 0,0 0 1 0 0,0 0-1 0 0,0 0 1 0 0,0 1-1 0 0,-1-1 1 0 0,1 1-1 0 0,0-1 1 0 0,0 1 0 0 0,-1-1-1 0 0,1 1 1 0 0,0 0-1 0 0,-1-1 1 0 0,1 1-1 0 0,-1 0 1 0 0,1 0 0 0 0,0 0-1 0 0,-1 0 1 0 0,1 1-1 0 0,-1-1 1 0 0,1 0-1 0 0,0 0 1 0 0,-1 1 0 0 0,1-1-1 0 0,0 1 1 0 0,0-1-1 0 0,-1 1 1 0 0,1 0-1 0 0,0-1 1 0 0,0 1 0 0 0,0 0-1 0 0,0 0 1 0 0,0 0-1 0 0,0 0 1 0 0,0 0-1 0 0,0 0 0 0 0,-13 20 2 0 0,1 1 0 0 0,1 0 0 0 0,0 1-1 0 0,2 0 1 0 0,1 0 0 0 0,1 1-1 0 0,1 1 1 0 0,1-1 0 0 0,2 1-1 0 0,0 0 1 0 0,1 8-2 0 0,-5 41-6 0 0,3 0 1 0 0,3 0-1 0 0,7 48 6 0 0,17 80 108 0 0,-20-179-148 0 0,-5-56-1051 0 0,-12-29-3376 0 0,7 37-2290 0 0,3 13-4739 0 0</inkml:trace>
  <inkml:trace contextRef="#ctx0" brushRef="#br1" timeOffset="-111551.207">16153 5008 15891 0 0,'0'0'1458'0'0,"0"0"-275"0"0,0 0 121 0 0,0 0 179 0 0,0 0-66 0 0,0 0-147 0 0,0 0-212 0 0,0 0-215 0 0,0 0-166 0 0,37 8-133 0 0,116 27-121 0 0,-47-27 165 0 0,93-18-590 0 0,-116-2-4987 0 0,-66 8-2816 0 0,-7 1-5049 0 0</inkml:trace>
  <inkml:trace contextRef="#ctx0" brushRef="#br1" timeOffset="-110429.311">17629 5144 2144 0 0,'0'0'2506'0'0,"0"0"-464"0"0,0 0-31 0 0,0 0 216 0 0,0 0 125 0 0,0 0-127 0 0,0 0-416 0 0,0 0-470 0 0,0 0-398 0 0,0 0-246 0 0,0 0-122 0 0,0 0-70 0 0,-17 1-33 0 0,-55 3-9 0 0,-26 35 639 0 0,81-28-901 0 0,-7 2-26 0 0,0 1-1 0 0,1 1 0 0 0,0 2 1 0 0,2 0-1 0 0,0 1 1 0 0,0 1-1 0 0,2 1 1 0 0,1 1-1 0 0,0 0 1 0 0,2 2-1 0 0,0 0 1 0 0,-6 14-173 0 0,20-35 10 0 0,0 1 1 0 0,1 0-1 0 0,0 0 1 0 0,-1 0-1 0 0,1 0 1 0 0,0 0-1 0 0,0 0 1 0 0,1 0-1 0 0,-1 0 1 0 0,1 0-1 0 0,-1 0 0 0 0,1 0 1 0 0,0 0-1 0 0,0 0 1 0 0,0 1-1 0 0,1-1 1 0 0,-1 0-1 0 0,1 0 1 0 0,0 0-1 0 0,0 0 1 0 0,0 0-1 0 0,0 0 1 0 0,0 0-1 0 0,0 0 1 0 0,1-1-1 0 0,0 1 1 0 0,-1 0-1 0 0,1-1 0 0 0,0 1 1 0 0,0-1-1 0 0,1 0 1 0 0,-1 0-1 0 0,0 0 1 0 0,1 0-1 0 0,-1 0 1 0 0,1 0-1 0 0,0 0 1 0 0,-1-1-1 0 0,1 0 1 0 0,0 1-1 0 0,0-1 1 0 0,0 0-1 0 0,0 0 1 0 0,0-1-1 0 0,0 1 0 0 0,0-1 1 0 0,1 1-11 0 0,17-2 113 0 0,-1-1 0 0 0,1 0 0 0 0,0-2-1 0 0,-1 0 1 0 0,0-2 0 0 0,0 0 0 0 0,0-1 0 0 0,-1-1 0 0 0,0 0 0 0 0,0-2 0 0 0,-1 0 0 0 0,0-1-1 0 0,-1-1 1 0 0,0-1 0 0 0,9-9-113 0 0,-24 20 2 0 0,120-108 173 0 0,-127 177-183 0 0,5-65 8 0 0,-2 5-1 0 0,0 0 0 0 0,1 1-1 0 0,-1 0 1 0 0,2-1 0 0 0,-1 1 0 0 0,1 0 0 0 0,1-1 0 0 0,-1 1 0 0 0,1 0 0 0 0,1-1-1 0 0,-1 1 1 0 0,1-1 0 0 0,1 0 0 0 0,-1 1 0 0 0,1-1 0 0 0,0 0 0 0 0,1 0 0 0 0,2 3 1 0 0,-1-5 4 0 0,1 0 1 0 0,0-1-1 0 0,0 1 1 0 0,0-1-1 0 0,0-1 1 0 0,0 1-1 0 0,1-1 1 0 0,-1 0-1 0 0,1-1 0 0 0,0 1 1 0 0,0-2-1 0 0,0 1 1 0 0,0-1-1 0 0,1 1 1 0 0,-1-2-1 0 0,0 1 1 0 0,0-1-1 0 0,0-1 1 0 0,1 1-1 0 0,-1-1 1 0 0,0 0-1 0 0,0-1 1 0 0,0 1-1 0 0,0-2 1 0 0,0 1-1 0 0,0-1 1 0 0,-1 0-1 0 0,1 0 1 0 0,-1 0-1 0 0,0-1 1 0 0,0 0-1 0 0,0-1 1 0 0,0 1-1 0 0,-1-1 1 0 0,0 0-1 0 0,4-4-4 0 0,30-33 76 0 0,-2-1-1 0 0,-1-2 1 0 0,-3-1 0 0 0,-1-2 0 0 0,-3-1-1 0 0,-2-1 1 0 0,-2-1 0 0 0,-2-2-1 0 0,-3 0 1 0 0,-2-1 0 0 0,-2-1 0 0 0,-3-1-1 0 0,5-45-75 0 0,-10-95 191 0 0,-8 197-187 0 0,0 0-1 0 0,0-1 1 0 0,-1 1-1 0 0,1 0 1 0 0,0-1 0 0 0,0 1-1 0 0,-1-1 1 0 0,1 1 0 0 0,0 0-1 0 0,-1-1 1 0 0,1 1-1 0 0,0-1 1 0 0,-1 1 0 0 0,1-1-1 0 0,-1 1 1 0 0,1-1 0 0 0,-1 1-1 0 0,1-1 1 0 0,-1 0-1 0 0,1 1 1 0 0,-1-1 0 0 0,0 0-1 0 0,1 1 1 0 0,-1-1 0 0 0,1 0-1 0 0,-1 0 1 0 0,0 0-1 0 0,1 1 1 0 0,-1-1 0 0 0,0 0-1 0 0,1 0 1 0 0,-1 0 0 0 0,0 0-1 0 0,1 0 1 0 0,-1 0-1 0 0,0 0 1 0 0,1 0 0 0 0,-1-1-1 0 0,0 1 1 0 0,1 0 0 0 0,-1 0-1 0 0,0 0 1 0 0,1-1-1 0 0,-1 1 1 0 0,1 0 0 0 0,-1-1-1 0 0,0 1 1 0 0,1-1 0 0 0,-1 1-1 0 0,1 0 1 0 0,-1-1-1 0 0,1 1 1 0 0,-1-1 0 0 0,1 0-1 0 0,0 1 1 0 0,-1-1 0 0 0,1 1-1 0 0,0-1 1 0 0,-1 1-1 0 0,1-1 1 0 0,0 0 0 0 0,0 1-1 0 0,0-1 1 0 0,-1 0-4 0 0,-8 31-4 0 0,1 0 0 0 0,1 1 0 0 0,2 0 0 0 0,1 0-1 0 0,1 0 1 0 0,2 1 0 0 0,1-1 0 0 0,3 23 4 0 0,-2 15 13 0 0,6 76 27 0 0,6-1-1 0 0,8 14-39 0 0,-14-108 18 0 0,8 53-50 0 0,-15-102 27 0 0,0-1-12 0 0,0 0 1 0 0,0 0-4 0 0,0 0-48 0 0,0-26-1437 0 0,-18-45-3953 0 0,4 31-4266 0 0,11 26-1525 0 0</inkml:trace>
  <inkml:trace contextRef="#ctx0" brushRef="#br1" timeOffset="-110186.19">17832 4963 6993 0 0,'0'0'4664'0'0,"0"0"-2598"0"0,0 0-864 0 0,0 0 83 0 0,0 0 245 0 0,0 0 154 0 0,0 0-96 0 0,0 0-245 0 0,0 0-209 0 0,0 0-171 0 0,0 0-147 0 0,0 0-116 0 0,0 0-120 0 0,32 9-105 0 0,105 25-93 0 0,-44-27 44 0 0,-77-9-359 0 0,320-34-1974 0 0,-301 34-1892 0 0,-12 0-3402 0 0,-5 2-5598 0 0</inkml:trace>
  <inkml:trace contextRef="#ctx0" brushRef="#br1" timeOffset="-109580.114">19384 5081 4385 0 0,'0'0'3515'0'0,"0"0"-1039"0"0,0 0-455 0 0,0 0 50 0 0,0 0-1 0 0,0 0-200 0 0,0 0-378 0 0,0 0-396 0 0,0 0-254 0 0,0 0-147 0 0,0 0-103 0 0,0 0-92 0 0,-3 3-72 0 0,-59 61 1925 0 0,-2 39-881 0 0,22-25-994 0 0,10-13-363 0 0,-3-2 1 0 0,-3-1-1 0 0,-3-2 0 0 0,-46 53-115 0 0,45-76-1419 0 0,42-37 581 0 0,0 0-426 0 0,0 0-591 0 0,0-1-4227 0 0,0-8-1051 0 0,0 8-3093 0 0</inkml:trace>
  <inkml:trace contextRef="#ctx0" brushRef="#br1" timeOffset="-109216.244">18966 5162 10154 0 0,'0'0'2681'0'0,"0"0"-426"0"0,0 0-292 0 0,0 0-200 0 0,0 0-227 0 0,0 0-291 0 0,0 0-280 0 0,0 0-222 0 0,0 0-198 0 0,0 0-114 0 0,0 0-27 0 0,0 0 38 0 0,0 0 52 0 0,-3 10 35 0 0,1-5-459 0 0,-7 79 1165 0 0,16-67-1002 0 0,1 0-1 0 0,1-1 1 0 0,1 0-1 0 0,0-1 1 0 0,1 0-1 0 0,1 0 1 0 0,0-1-1 0 0,1-1 1 0 0,7 6-233 0 0,33 38 504 0 0,55 73-43 0 0,-42-54-418 0 0,-66-102-3236 0 0,-11-1-494 0 0,4 11-3056 0 0,3 8-3933 0 0</inkml:trace>
  <inkml:trace contextRef="#ctx0" brushRef="#br1" timeOffset="-108810.373">19017 4842 4065 0 0,'0'0'1962'0'0,"0"0"-87"0"0,0 0 16 0 0,0 0 91 0 0,0 0-13 0 0,0 0-120 0 0,0 0-236 0 0,0 0-254 0 0,0 0-196 0 0,0 0-167 0 0,0 0-141 0 0,0 0-101 0 0,-3-2-63 0 0,-8-5-70 0 0,9 5-50 0 0,2 2-40 0 0,21 0 1450 0 0,254 4 1567 0 0,-212-2-3526 0 0,12 1-482 0 0,-26-8-4131 0 0,-41 5-2241 0 0,-1 0-6038 0 0</inkml:trace>
  <inkml:trace contextRef="#ctx0" brushRef="#br1" timeOffset="-106942.249">19888 5589 552 0 0,'0'0'2069'0'0,"0"0"-185"0"0,0 0 82 0 0,0 0 194 0 0,0 0 113 0 0,0 0-69 0 0,0 0-247 0 0,0 0-297 0 0,0 0-266 0 0,0 0-194 0 0,0 0-175 0 0,0 0-158 0 0,0 0-119 0 0,2-7 1217 0 0,-4 19-1790 0 0,-1 1 0 0 0,0-1 0 0 0,0 0 0 0 0,-1-1 0 0 0,-1 1 0 0 0,0-1 0 0 0,0 1 0 0 0,-1-1 0 0 0,-1-1 0 0 0,-3 5-175 0 0,-4 8 133 0 0,4-6-139 0 0,-1-1 0 0 0,0 0 0 0 0,-1-1 0 0 0,-1-1 0 0 0,0 0 0 0 0,-1 0 0 0 0,-1-1 0 0 0,-1 0 6 0 0,-11-1-2178 0 0,26-12 379 0 0,3-8-12384 0 0,0 2 6584 0 0</inkml:trace>
  <inkml:trace contextRef="#ctx0" brushRef="#br1" timeOffset="-106164.066">20216 5192 3609 0 0,'0'0'2831'0'0,"0"0"-609"0"0,0 0-243 0 0,0 0 33 0 0,0 0-3 0 0,0 0-182 0 0,0 0-360 0 0,0 0-367 0 0,0 0-264 0 0,0 0-154 0 0,0 0-98 0 0,0 0-88 0 0,3-6 643 0 0,-13 87 432 0 0,-36 101-899 0 0,43-171-670 0 0,0 0 1 0 0,1 0-1 0 0,1-1 1 0 0,0 1-1 0 0,0 0 1 0 0,1 0-1 0 0,1 0 0 0 0,0 0 1 0 0,0 0-1 0 0,1 0 1 0 0,0 1-3 0 0,1-9 3 0 0,0 1 1 0 0,0-1-1 0 0,0 0 1 0 0,0 0-1 0 0,1 0 1 0 0,-1-1-1 0 0,1 1 1 0 0,0-1-1 0 0,0 0 1 0 0,0 0-1 0 0,0 0 1 0 0,0 0-1 0 0,0-1 1 0 0,0 1-1 0 0,0-1 1 0 0,1 0-1 0 0,-1-1 1 0 0,0 1-1 0 0,1-1 1 0 0,-1 0-1 0 0,1 0 1 0 0,-1 0-1 0 0,1 0 1 0 0,-1-1-1 0 0,0 0 1 0 0,1 0-1 0 0,-1 0 1 0 0,0 0-1 0 0,0-1 1 0 0,0 1-1 0 0,0-1 1 0 0,0 0-1 0 0,0-1 1 0 0,0 1-1 0 0,0-2-3 0 0,19-13 99 0 0,-1-2 0 0 0,0 0 0 0 0,-2-1 0 0 0,-1-1 0 0 0,0-2 0 0 0,-1 1 0 0 0,-2-2 0 0 0,0 0 0 0 0,-2-1-1 0 0,-1-1 1 0 0,0 0 0 0 0,-2-1-99 0 0,33-102 862 0 0,-62 250-258 0 0,38 68-528 0 0,-19-188-77 0 0,13 47-23 0 0,-3 0 1 0 0,-1 0-1 0 0,-3 1 1 0 0,-1 0-1 0 0,-3 1 1 0 0,-2-1 0 0 0,-3 7 23 0 0,0-37-23 0 0,-1-1 0 0 0,-1 1 0 0 0,-1-1 0 0 0,-1 0 0 0 0,0-1 0 0 0,-1 1 0 0 0,-1-1 0 0 0,-1-1 0 0 0,0 0 0 0 0,-1 0 0 0 0,-1 0 0 0 0,0-2 0 0 0,-1 1 0 0 0,-1-1 1 0 0,-11 9 22 0 0,15-17 4 0 0,0 0 1 0 0,0-1 0 0 0,0 0 0 0 0,-1-1-1 0 0,0 0 1 0 0,0 0 0 0 0,0-1 0 0 0,0 0-1 0 0,0-1 1 0 0,-1 0 0 0 0,1-1 0 0 0,-1 0-1 0 0,1-1 1 0 0,-1 0 0 0 0,0 0 0 0 0,-8-2-5 0 0,17 0 3 0 0,-1 0 1 0 0,0 0-1 0 0,0 0 1 0 0,1 0 0 0 0,-1 0-1 0 0,1 0 1 0 0,0-1-1 0 0,0 1 1 0 0,0-1 0 0 0,0 0-1 0 0,0 1 1 0 0,0-1 0 0 0,1 0-1 0 0,-1 0 1 0 0,1 0-1 0 0,0 0 1 0 0,0 0 0 0 0,0-1-1 0 0,0 1 1 0 0,1 0-1 0 0,-1 0 1 0 0,1-1 0 0 0,0 1-1 0 0,0 0 1 0 0,0-1-1 0 0,0 1 1 0 0,1 0 0 0 0,-1 0-1 0 0,1-1 1 0 0,1-1-4 0 0,-2-8 8 0 0,2-6-9 0 0,1 1 1 0 0,1 0-1 0 0,0 0 1 0 0,2 0 0 0 0,0 1-1 0 0,1-1 1 0 0,0 1 0 0 0,-2 6-5 0 0,-2 2-243 0 0,62-155 262 0 0,-44 109-3262 0 0,-2 0-4857 0 0,-13 39-3912 0 0</inkml:trace>
  <inkml:trace contextRef="#ctx0" brushRef="#br1" timeOffset="-105801.898">20138 4798 5977 0 0,'0'0'4105'0'0,"0"0"-1439"0"0,0 0-730 0 0,0 0-176 0 0,0 0-136 0 0,0 0-169 0 0,0 0-274 0 0,0 0-295 0 0,0 0-241 0 0,0 0-188 0 0,0 0-92 0 0,0 0 46 0 0,0 0 86 0 0,5-1 95 0 0,176-9 2680 0 0,-8-9-2751 0 0,-173 19-558 0 0,0 0-23 0 0,-2 12-316 0 0,-31 23-3922 0 0,23-27-1140 0 0,6-4-6454 0 0</inkml:trace>
  <inkml:trace contextRef="#ctx0" brushRef="#br1" timeOffset="-104681.983">20446 4562 4289 0 0,'0'0'1740'0'0,"0"0"-261"0"0,0 0 19 0 0,0 0 204 0 0,0 0 110 0 0,0 0-33 0 0,0 0-220 0 0,0 0-324 0 0,0 0-317 0 0,0 0-248 0 0,0 0-164 0 0,0 0-79 0 0,-9 3 78 0 0,0-1-440 0 0,-13 4 814 0 0,42-2 1287 0 0,327-30 2478 0 0,-344 25-4630 0 0,0 1 0 0 0,0-1 0 0 0,0 1 0 0 0,0 0 0 0 0,0 0 0 0 0,0 0 0 0 0,0 0 0 0 0,0 0 0 0 0,0 1 1 0 0,0 0-1 0 0,0-1 0 0 0,0 1 0 0 0,0 0 0 0 0,0 0 0 0 0,0 1 0 0 0,0-1 0 0 0,0 1 0 0 0,-1-1 0 0 0,1 1 0 0 0,-1 0 1 0 0,1 0-1 0 0,-1 0 0 0 0,0 0 0 0 0,0 0 0 0 0,0 0 0 0 0,0 1 0 0 0,0-1 0 0 0,0 1 0 0 0,-1 0 0 0 0,2 1-14 0 0,4 35 162 0 0,-2 0-1 0 0,-2 1 1 0 0,-1-1-1 0 0,-2 1 0 0 0,-2 1-161 0 0,5 121 171 0 0,15 88 72 0 0,-12 71-243 0 0,8-75 56 0 0,-15-165 177 0 0,-9-73 1090 0 0,-129-16-964 0 0,138 7-481 0 0,1 0 0 0 0,0 0-1 0 0,0 1 1 0 0,-1-1 0 0 0,1 0 0 0 0,0 0 0 0 0,0 0 0 0 0,0 0 0 0 0,0 0 0 0 0,0 0 0 0 0,0 0 0 0 0,0 0 0 0 0,0 0 0 0 0,1 1-1 0 0,-1-1 1 0 0,0 0 0 0 0,0 0 0 0 0,1 0 0 0 0,-1 0 0 0 0,1 0 0 0 0,-1 1 0 0 0,0-1 0 0 0,1 0 0 0 0,0 0 0 0 0,-1 1 0 0 0,1-1 0 0 0,-1 0-1 0 0,1 1 1 0 0,0-1 0 0 0,-1 0 0 0 0,1 1 0 0 0,0-1 0 0 0,0 1 0 0 0,0 0 0 0 0,-1-1 0 0 0,1 1 0 0 0,0-1 0 0 0,0 1 0 0 0,0 0-1 0 0,0 0 1 0 0,0 0 0 0 0,0-1 0 0 0,0 1 0 0 0,-1 0 0 0 0,2 0 122 0 0,1-2-1350 0 0,10-5-6683 0 0,-3 2-5176 0 0</inkml:trace>
</inkml:ink>
</file>

<file path=ppt/ink/ink40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0:13.3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1 4393 0 0,'0'0'3563'0'0,"0"0"-1169"0"0,0 0-383 0 0,0 0 23 0 0,0 0-45 0 0,0 0-173 0 0,0 0-300 0 0,0 0-352 0 0,0 0-265 0 0,0 0-169 0 0,0 0-133 0 0,0 0-74 0 0,0 0-55 0 0,-8 3 642 0 0,108 12 1484 0 0,44-11-1898 0 0,-109-1-374 0 0,-56 1 233 0 0,-120 3-535 0 0,46 11-34 0 0,126-2-32 0 0,108-13 198 0 0,-36-14-2004 0 0,-102 11 348 0 0,-1 0-1278 0 0,0 0-3597 0 0,0 0-5909 0 0</inkml:trace>
</inkml:ink>
</file>

<file path=ppt/ink/ink40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0:16.2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616 339 3577 0 0,'0'0'1581'0'0,"0"0"-82"0"0,0 0-34 0 0,0 0 83 0 0,0 0 127 0 0,0 0 5 0 0,0 0-101 0 0,0 0-189 0 0,0 0-268 0 0,0 0-235 0 0,0 0-166 0 0,-23 1-129 0 0,-70 3-53 0 0,47 14 558 0 0,26-2-852 0 0,1 2 0 0 0,1 0 0 0 0,0 2 0 0 0,2-1-1 0 0,0 2 1 0 0,2 0 0 0 0,0 1 0 0 0,1 1-1 0 0,1 0 1 0 0,1 0 0 0 0,2 1 0 0 0,0 1-1 0 0,1 0 1 0 0,2 0 0 0 0,0 0 0 0 0,2 0-1 0 0,0 2-244 0 0,2-18 31 0 0,0-1 1 0 0,1 0-1 0 0,0 1 0 0 0,0 0 0 0 0,0-1 0 0 0,1 1 0 0 0,1-1 0 0 0,0 1 0 0 0,0-1 0 0 0,0 1 0 0 0,1-1 0 0 0,0 1 1 0 0,1-1-1 0 0,0 0 0 0 0,0 0 0 0 0,1 0 0 0 0,-1-1 0 0 0,2 1 0 0 0,-1-1 0 0 0,1 0 0 0 0,0 0 0 0 0,1 0 0 0 0,0-1 1 0 0,0 0-1 0 0,0 0 0 0 0,1 0 0 0 0,0-1 0 0 0,0 0 0 0 0,0-1 0 0 0,0 1 0 0 0,1-1 0 0 0,0-1 0 0 0,0 1 1 0 0,0-1-1 0 0,6 1-31 0 0,3-2 87 0 0,0 0 0 0 0,1-1 0 0 0,-1-1 0 0 0,1-1 0 0 0,-1 0 0 0 0,0-1 0 0 0,1-1 0 0 0,-1-1 0 0 0,0 0 0 0 0,-1-1 0 0 0,1-1 0 0 0,-1 0 0 0 0,0-2 1 0 0,-1 1-1 0 0,0-2 0 0 0,0 0 0 0 0,0-1 0 0 0,-2-1 0 0 0,1 0 0 0 0,-1 0 0 0 0,5-8-87 0 0,-14 16 16 0 0,-1-1-1 0 0,1 0 1 0 0,-1-1-1 0 0,0 1 1 0 0,0-1 0 0 0,-1 1-1 0 0,1-1 1 0 0,-1 0 0 0 0,0 0-1 0 0,0 0 1 0 0,0 0-1 0 0,-1 0 1 0 0,0 0 0 0 0,0 0-1 0 0,0-1 1 0 0,-1 1-1 0 0,0 0 1 0 0,0-1 0 0 0,0 1-1 0 0,-1 0 1 0 0,1-1-1 0 0,-1 1 1 0 0,0 0 0 0 0,-1 0-1 0 0,1 0 1 0 0,-1 0 0 0 0,0 0-1 0 0,-1 0 1 0 0,1 0-1 0 0,-1 1 1 0 0,0-1 0 0 0,0 1-1 0 0,0 0 1 0 0,0 0-1 0 0,-1 0 1 0 0,0 0 0 0 0,0 0-1 0 0,0 1 1 0 0,0 0 0 0 0,0 0-1 0 0,-4-2-15 0 0,-5-1-54 0 0,-1 1 0 0 0,1 0 0 0 0,0 1 0 0 0,-1 0 1 0 0,0 1-1 0 0,0 1 0 0 0,0 0 0 0 0,0 1 0 0 0,0 0 0 0 0,-1 1 0 0 0,1 1 0 0 0,0 0 0 0 0,0 1 0 0 0,0 1 0 0 0,0 0 0 0 0,0 1 0 0 0,1 0 0 0 0,0 1 1 0 0,-9 4 53 0 0,2 0-622 0 0,0 1 0 0 0,0 1 0 0 0,1 1 0 0 0,1 0 0 0 0,0 1 0 0 0,1 1 0 0 0,-13 13 622 0 0,3 1-2346 0 0,10-9-2766 0 0,4-4-6241 0 0</inkml:trace>
  <inkml:trace contextRef="#ctx0" brushRef="#br0" timeOffset="2603.279">253 1 3753 0 0,'0'0'2039'0'0,"0"0"-301"0"0,0 0-82 0 0,0 0 95 0 0,0 0 32 0 0,0 0-92 0 0,0 0-152 0 0,0 0-213 0 0,0 0-225 0 0,0 0-163 0 0,0 0-115 0 0,0 0-101 0 0,0 0-55 0 0,-24 13-29 0 0,-76 47-10 0 0,96-58-567 0 0,0 1 0 0 0,1-1 0 0 0,-1 1 1 0 0,0 0-1 0 0,1 1 0 0 0,0-1 0 0 0,0 0 0 0 0,0 1 0 0 0,0 0 1 0 0,0 0-1 0 0,1 0 0 0 0,0 0 0 0 0,0 0 0 0 0,0 0 0 0 0,-1 4-61 0 0,-3 8 231 0 0,-11 32 81 0 0,2 1-1 0 0,2 1 1 0 0,3 0 0 0 0,1 1 0 0 0,3 0-1 0 0,3 1 1 0 0,1-1 0 0 0,3 0-1 0 0,2 7-311 0 0,-2 11 116 0 0,-1-35-88 0 0,1 0 1 0 0,2-1 0 0 0,1 1-1 0 0,2-1 1 0 0,1 0 0 0 0,2 0-1 0 0,7 18-28 0 0,-11-40-22 0 0,-1 1-1 0 0,2 0 0 0 0,0-1 1 0 0,0 0-1 0 0,1-1 0 0 0,0 1 1 0 0,1-1-1 0 0,0-1 0 0 0,1 1 0 0 0,0-2 1 0 0,0 1-1 0 0,1-1 0 0 0,0 0 1 0 0,0-1-1 0 0,1 0 0 0 0,0-1 1 0 0,0 0-1 0 0,0-1 0 0 0,1 0 0 0 0,0-1 1 0 0,9 2 22 0 0,76-1-3646 0 0,-65-5-3421 0 0,-18 0-4413 0 0</inkml:trace>
</inkml:ink>
</file>

<file path=ppt/ink/ink40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0:17.0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12 173 11346 0 0,'0'0'2270'0'0,"0"0"-393"0"0,0 0-340 0 0,0 0-90 0 0,0 0-45 0 0,0 0-104 0 0,0 0-230 0 0,0 0-251 0 0,0 0-258 0 0,0 0-179 0 0,0 0-38 0 0,0 0 40 0 0,0 0 48 0 0,1 11 23 0 0,13 149 1086 0 0,-27 181-859 0 0,2-230-1575 0 0,9-112-5895 0 0,6-33 1235 0 0,46-55-5482 0 0,-41 73 7487 0 0</inkml:trace>
  <inkml:trace contextRef="#ctx0" brushRef="#br0" timeOffset="299.289">386 236 4729 0 0,'0'0'2887'0'0,"0"0"-315"0"0,0 0-489 0 0,0 0-488 0 0,0 0-375 0 0,0 0-179 0 0,0 0-22 0 0,0 0-41 0 0,0 0-71 0 0,0 0-152 0 0,0 0-159 0 0,-35 28-136 0 0,-110 90-109 0 0,23-14 445 0 0,53-46 773 0 0,69-57-1521 0 0,0 1-1 0 0,1-1 0 0 0,-1 1 1 0 0,0-1-1 0 0,0 1 1 0 0,0-1-1 0 0,1 1 0 0 0,-1-1 1 0 0,1 0-1 0 0,-1 1 0 0 0,1-1 1 0 0,0 0-1 0 0,-1 1 1 0 0,1-1-1 0 0,0 0 0 0 0,0 0 1 0 0,0 0-1 0 0,0 0 0 0 0,0 1 1 0 0,0-2-1 0 0,0 1 1 0 0,0 0-1 0 0,1 0 0 0 0,-1 0 1 0 0,0 0-1 0 0,0-1 0 0 0,1 1 1 0 0,-1 0-1 0 0,1-1 1 0 0,-1 0-1 0 0,0 1 0 0 0,1-1 1 0 0,-1 0-1 0 0,1 1 0 0 0,-1-1 1 0 0,1 0-1 0 0,-1 0 1 0 0,1 0-1 0 0,-1-1 0 0 0,1 1 1 0 0,-1 0-1 0 0,0 0 0 0 0,1-1 1 0 0,0 1-48 0 0,7 1 88 0 0,91 20 533 0 0,-97-20-628 0 0,1 1-1 0 0,-1-1 0 0 0,0 1 0 0 0,0 0 1 0 0,0-1-1 0 0,-1 2 0 0 0,1-1 0 0 0,0 0 1 0 0,-1 0-1 0 0,0 1 0 0 0,1-1 0 0 0,-1 1 1 0 0,0 0-1 0 0,0 0 0 0 0,0 0 0 0 0,-1 0 1 0 0,1 0-1 0 0,-1 0 0 0 0,0 0 0 0 0,0 1 0 0 0,0-1 1 0 0,0 0-1 0 0,0 1 0 0 0,-1-1 0 0 0,1 1 1 0 0,-1-1-1 0 0,0 3 8 0 0,0 35-4220 0 0,0-41 2047 0 0,0 0-1115 0 0,0 0-2333 0 0,0 0-5132 0 0</inkml:trace>
  <inkml:trace contextRef="#ctx0" brushRef="#br0" timeOffset="839.534">555 490 8738 0 0,'0'0'2200'0'0,"0"0"-399"0"0,0 0-182 0 0,0 0-126 0 0,0 0-147 0 0,0 0-152 0 0,0 0-77 0 0,0 0-125 0 0,0 0-137 0 0,0 0-111 0 0,0 0-102 0 0,0 0-97 0 0,0 0-78 0 0,-22 13-49 0 0,-68 44-90 0 0,40-10 318 0 0,49-46-621 0 0,0 0-1 0 0,0-1 1 0 0,0 1-1 0 0,0 0 1 0 0,0 0-1 0 0,0 0 0 0 0,0 0 1 0 0,0 0-1 0 0,0 0 1 0 0,0 0-1 0 0,0 0 1 0 0,1 0-1 0 0,-1 1 0 0 0,0-1 1 0 0,1 0-1 0 0,-1 0 1 0 0,1 1-1 0 0,-1-1 1 0 0,1 0-1 0 0,0 1 1 0 0,0-1-1 0 0,-1 0 0 0 0,1 1 1 0 0,0-1-1 0 0,0 0 1 0 0,0 1-1 0 0,0-1 1 0 0,1 1-1 0 0,-1-1 0 0 0,0 0 1 0 0,1 1-1 0 0,-1-1 1 0 0,1 0-1 0 0,-1 0 1 0 0,1 1-1 0 0,-1-1 0 0 0,1 0 1 0 0,0 0-1 0 0,0 0 1 0 0,-1 0-1 0 0,1 0 1 0 0,0 0-1 0 0,0 0 1 0 0,0 0-1 0 0,0 0 0 0 0,1 0 1 0 0,-1 0-1 0 0,0 0 1 0 0,0-1-1 0 0,0 1 1 0 0,1-1-1 0 0,-1 1 0 0 0,0-1 1 0 0,0 1-1 0 0,1-1 1 0 0,-1 0-1 0 0,0 1 1 0 0,1-1-1 0 0,-1 0 0 0 0,1 0 1 0 0,-1 0-1 0 0,2 0-24 0 0,11-1 146 0 0,0-1 0 0 0,0-1-1 0 0,0 1 1 0 0,0-2 0 0 0,-1 0-1 0 0,1-1 1 0 0,-1 0 0 0 0,0-1-1 0 0,9-6-145 0 0,-14 8 42 0 0,0 0-28 0 0,0 0 1 0 0,0-1 1 0 0,1 1 0 0 0,0 0 0 0 0,-1 1 0 0 0,1 0 0 0 0,0 0 0 0 0,0 1-1 0 0,1 0 1 0 0,-1 1 0 0 0,0 0 0 0 0,1 1 0 0 0,-1-1 0 0 0,1 2-16 0 0,-8 1 8 0 0,1 1 0 0 0,-1 0 0 0 0,0-1 1 0 0,0 1-1 0 0,0 0 0 0 0,-1 0 0 0 0,1 1 1 0 0,-1-1-1 0 0,1 0 0 0 0,-1 0 0 0 0,0 1 1 0 0,0-1-1 0 0,-1 1 0 0 0,1-1 0 0 0,-1 1 0 0 0,0-1 1 0 0,0 3-9 0 0,-4 305 108 0 0,3-295-108 0 0,1 7 6 0 0,-1 0-1 0 0,-2 0 0 0 0,0-1 0 0 0,-2 1 1 0 0,0-1-1 0 0,-1 0 0 0 0,-2 0 0 0 0,-3 7-5 0 0,10-26 2 0 0,0 0-1 0 0,0 0 1 0 0,-1 0-1 0 0,1-1 0 0 0,-1 1 1 0 0,1 0-1 0 0,-1-1 1 0 0,0 0-1 0 0,0 1 0 0 0,0-1 1 0 0,0 0-1 0 0,0 0 0 0 0,-1 0 1 0 0,1 0-1 0 0,0 0 1 0 0,-1-1-1 0 0,0 1 0 0 0,1-1 1 0 0,-1 0-1 0 0,0 1 1 0 0,0-1-1 0 0,0 0 0 0 0,0-1 1 0 0,0 1-1 0 0,0-1 0 0 0,0 1 1 0 0,0-1-1 0 0,0 0 1 0 0,0 0-1 0 0,0 0 0 0 0,0 0 1 0 0,0-1-1 0 0,0 1 1 0 0,0-1-1 0 0,0 0 0 0 0,1 0 1 0 0,-1 0-1 0 0,0 0 0 0 0,0 0 1 0 0,0-1-1 0 0,1 1 1 0 0,-1-1-1 0 0,1 1 0 0 0,-1-1 1 0 0,1 0-1 0 0,0 0 1 0 0,0 0-1 0 0,0-1 0 0 0,0 1 1 0 0,0 0-1 0 0,0-1 0 0 0,0-1-1 0 0,-3-12-249 0 0,1 1 0 0 0,0-1 0 0 0,2 1 0 0 0,0-1 0 0 0,1 0 0 0 0,0 0 0 0 0,1 0 0 0 0,1 0 0 0 0,0 1 0 0 0,1-1 0 0 0,1 0 0 0 0,1 1-1 0 0,4-13 250 0 0,-2 10-1031 0 0,5-13-1569 0 0,-3 12-2823 0 0,-4 6-6143 0 0</inkml:trace>
  <inkml:trace contextRef="#ctx0" brushRef="#br0" timeOffset="1146.716">789 0 12379 0 0,'0'0'2568'0'0,"0"0"-1125"0"0,0 0-507 0 0,0 0 99 0 0,0 0 164 0 0,0 0 59 0 0,0 0-94 0 0,0 0-160 0 0,0 0-120 0 0,0 0-98 0 0,0 0-114 0 0,0 0-88 0 0,0 0-84 0 0,34 16-92 0 0,104 53-60 0 0,-133-67-322 0 0,-1-1 0 0 0,0 2 0 0 0,1-1-1 0 0,-1 0 1 0 0,0 1 0 0 0,0-1-1 0 0,-1 1 1 0 0,1 0 0 0 0,-1 1-1 0 0,1-1 1 0 0,-1 0 0 0 0,0 1-1 0 0,0 0 1 0 0,-1 0 0 0 0,1 0-1 0 0,-1 0 1 0 0,0 0 0 0 0,1 1-26 0 0,3 9 87 0 0,4 8-40 0 0,0 1 0 0 0,-1 1 0 0 0,-2 0 0 0 0,0 0 0 0 0,-2 0 0 0 0,0 1 0 0 0,-2 0 0 0 0,0 0 0 0 0,-2 0 0 0 0,-1 0 1 0 0,-1 0-1 0 0,-1 0 0 0 0,-2 1-47 0 0,-5 29-116 0 0,-2-1 1 0 0,-3 0-1 0 0,-2-1 1 0 0,-3-1 0 0 0,-10 19 115 0 0,18-46-339 0 0,-1 0 0 0 0,-2 0 1 0 0,-1-2-1 0 0,0 1 1 0 0,-2-2-1 0 0,-1 0 1 0 0,-7 6 338 0 0,-33 24-3898 0 0,-6-8-4462 0 0,51-36-2517 0 0</inkml:trace>
  <inkml:trace contextRef="#ctx0" brushRef="#br0" timeOffset="4296.986">1566 85 1560 0 0,'0'0'1829'0'0,"0"0"-532"0"0,0 0 17 0 0,0 0 226 0 0,0 0 235 0 0,0 0 115 0 0,0 0-139 0 0,0 0-249 0 0,0 0-215 0 0,0 0-199 0 0,0 0-164 0 0,-2-4-138 0 0,-8-13-129 0 0,9 16-561 0 0,-1 0 0 0 0,0 1 0 0 0,1-1 0 0 0,-1 1 0 0 0,0-1-1 0 0,0 1 1 0 0,0 0 0 0 0,1 0 0 0 0,-1 0 0 0 0,0 0 0 0 0,0 0 0 0 0,0 0 0 0 0,0 0 0 0 0,1 1 0 0 0,-1-1-1 0 0,0 0 1 0 0,0 1 0 0 0,1 0 0 0 0,-1-1 0 0 0,0 1 0 0 0,1 0 0 0 0,-1 0 0 0 0,1 0 0 0 0,-1 0 0 0 0,1 0-1 0 0,-1 1 1 0 0,0 0-96 0 0,0-1 117 0 0,-17 14 202 0 0,0 1 0 0 0,1 1 0 0 0,0 1 0 0 0,1 0 0 0 0,2 1 0 0 0,0 1 0 0 0,1 0 1 0 0,-3 7-320 0 0,0 0 88 0 0,0 0 0 0 0,2 2 1 0 0,2 0-1 0 0,0 0 1 0 0,2 1-1 0 0,1 1 1 0 0,2 0-1 0 0,0 0 0 0 0,3 1 1 0 0,0-1-1 0 0,2 1 1 0 0,2 0-1 0 0,1 6-88 0 0,0-28 30 0 0,2-1-1 0 0,-1 0 0 0 0,1-1 1 0 0,0 1-1 0 0,1 0 0 0 0,0 0 1 0 0,1-1-1 0 0,0 0 1 0 0,0 0-1 0 0,1 0 0 0 0,-1 0 1 0 0,2-1-1 0 0,-1 1 0 0 0,1-1 1 0 0,0-1-1 0 0,1 1 1 0 0,-1-1-1 0 0,1 0 0 0 0,1-1 1 0 0,-1 1-1 0 0,1-1 1 0 0,0-1-1 0 0,0 0 0 0 0,0 0 1 0 0,1 0-1 0 0,-1-1 0 0 0,1 0 1 0 0,0-1-1 0 0,0 0 1 0 0,0-1-1 0 0,0 1 0 0 0,3-1-29 0 0,-1-1 63 0 0,0 1-1 0 0,0-1 1 0 0,0-1-1 0 0,0 0 1 0 0,-1-1-1 0 0,1 0 0 0 0,0 0 1 0 0,-1-1-1 0 0,1-1 1 0 0,-1 0-1 0 0,0 0 1 0 0,0-1-1 0 0,-1 0 1 0 0,1-1-1 0 0,-1 0 0 0 0,0 0 1 0 0,-1-1-1 0 0,0 0 1 0 0,0 0-1 0 0,0-1 1 0 0,-1 0-1 0 0,0-1 1 0 0,1-1-63 0 0,-6 5 12 0 0,1 1 0 0 0,-1-1 0 0 0,1 0 1 0 0,-2 0-1 0 0,1 0 0 0 0,0 0 1 0 0,-1-1-1 0 0,0 1 0 0 0,0 0 0 0 0,-1-1 1 0 0,1 1-1 0 0,-1 0 0 0 0,0-1 0 0 0,-1 1 1 0 0,1-1-1 0 0,-1 1 0 0 0,0 0 0 0 0,-1 0 1 0 0,1-1-1 0 0,-1 1 0 0 0,0 0 1 0 0,0 0-1 0 0,0 0 0 0 0,-1 1 0 0 0,0-1 1 0 0,0 1-1 0 0,0-1 0 0 0,-1 1 0 0 0,1 0 1 0 0,-1 0-1 0 0,0 0 0 0 0,0 1-12 0 0,-6-7-120 0 0,-1 1-1 0 0,-1 1 1 0 0,1 0-1 0 0,-1 1 0 0 0,-1 0 1 0 0,1 0-1 0 0,-1 1 1 0 0,0 1-1 0 0,0 0 1 0 0,-1 1-1 0 0,-10-1 121 0 0,-112-4-2618 0 0,91 17-1284 0 0,6 9-4413 0 0,28-9-3101 0 0</inkml:trace>
  <inkml:trace contextRef="#ctx0" brushRef="#br0" timeOffset="5008.549">1733 284 9826 0 0,'0'0'2145'0'0,"0"0"-366"0"0,0 0-130 0 0,0 0 26 0 0,0 0-69 0 0,0 0-236 0 0,0 0-295 0 0,0 0-283 0 0,0 0-218 0 0,0 0-88 0 0,0 0-67 0 0,0 0-47 0 0,0 0-2 0 0,11-11-5 0 0,35-32-3 0 0,16-50 1132 0 0,-34 42-1133 0 0,22-16-137 0 0,-46 101-430 0 0,-14 115 338 0 0,12-147-125 0 0,0 0 1 0 0,0 0 0 0 0,1 0 0 0 0,-1-1 0 0 0,0 1-1 0 0,1-1 1 0 0,0 1 0 0 0,-1-1 0 0 0,1 0-1 0 0,0 0 1 0 0,-1 0 0 0 0,1 0 0 0 0,0-1-1 0 0,0 1 1 0 0,0-1 0 0 0,0 0 0 0 0,0 0-1 0 0,-1 0 1 0 0,1 0 0 0 0,0 0 0 0 0,0 0-1 0 0,0-1 1 0 0,0 0 0 0 0,0 1 0 0 0,-1-1-1 0 0,1 0 1 0 0,0 0 0 0 0,-1-1 0 0 0,1 1 0 0 0,-1 0-1 0 0,1-1 1 0 0,-1 0 0 0 0,3-1-8 0 0,187-125 211 0 0,-190 128-218 0 0,-1 1 1 0 0,1 0-1 0 0,-1 0 1 0 0,1 0-1 0 0,-1 0 1 0 0,0 0-1 0 0,1 1 1 0 0,-1-1-1 0 0,0 0 1 0 0,0 0-1 0 0,0 1 1 0 0,0-1 0 0 0,0 1-1 0 0,0-1 1 0 0,0 1-1 0 0,-1 0 1 0 0,1-1-1 0 0,0 1 1 0 0,-1-1-1 0 0,1 1 1 0 0,-1 0-1 0 0,0 0 1 0 0,0-1-1 0 0,0 1 1 0 0,1 0 0 0 0,-2 0-1 0 0,1-1 1 0 0,0 1-1 0 0,0 0 1 0 0,-1 1 6 0 0,11 35-8 0 0,-7-35-36 0 0,0 1-1 0 0,-1-1 0 0 0,1 0 1 0 0,1 1-1 0 0,-1-1 0 0 0,0-1 1 0 0,1 1-1 0 0,0 0 1 0 0,-1-1-1 0 0,1 0 0 0 0,0 0 1 0 0,0 0-1 0 0,0 0 1 0 0,1-1-1 0 0,-1 0 0 0 0,0 1 1 0 0,0-2-1 0 0,1 1 45 0 0,50 4-5556 0 0,-50-3 2562 0 0,-4-1 988 0 0,1 0-4156 0 0,1-1-3452 0 0</inkml:trace>
  <inkml:trace contextRef="#ctx0" brushRef="#br0" timeOffset="5270.942">1765 475 13763 0 0,'0'0'2187'0'0,"0"0"-549"0"0,0 0-347 0 0,0 0-175 0 0,0 0-76 0 0,0 0-61 0 0,0 0-84 0 0,0 0-104 0 0,0 0-146 0 0,0 0-154 0 0,0 0-114 0 0,0 0-98 0 0,0 0-92 0 0,35-2-51 0 0,109-5-45 0 0,-73 3-70 0 0,48 11-1503 0 0,-87 4-910 0 0,-13-2-3834 0 0,-10-4-4808 0 0</inkml:trace>
  <inkml:trace contextRef="#ctx0" brushRef="#br0" timeOffset="5669.996">2142 674 9890 0 0,'0'0'3079'0'0,"0"0"-973"0"0,0 0-496 0 0,0 0-32 0 0,0 0-138 0 0,0 0-221 0 0,0 0-243 0 0,0 0-220 0 0,0 0-210 0 0,0 0-138 0 0,0 0-99 0 0,0 0-105 0 0,0 0-13 0 0,-28 12-23 0 0,-84 36-25 0 0,68-18 315 0 0,43-29-451 0 0,1 0-1 0 0,-1 0 1 0 0,1 0-1 0 0,0 0 1 0 0,-1 1-1 0 0,1-1 0 0 0,0 0 1 0 0,0 0-1 0 0,0 0 1 0 0,0 1-1 0 0,0-1 1 0 0,0 0-1 0 0,0 0 1 0 0,0 0-1 0 0,1 1 0 0 0,-1-1 1 0 0,0 0-1 0 0,1 0 1 0 0,-1 0-1 0 0,0 0 1 0 0,1 0-1 0 0,0 1 1 0 0,-1-1-1 0 0,1 0 0 0 0,0 0 1 0 0,-1 0-1 0 0,1-1 1 0 0,0 1-1 0 0,0 0 1 0 0,0 0-1 0 0,0 0 1 0 0,0-1-1 0 0,0 1 0 0 0,0 0 1 0 0,0-1-1 0 0,0 1 1 0 0,0-1-1 0 0,0 1 1 0 0,0-1-1 0 0,1 1 1 0 0,-1-1-1 0 0,1 0-6 0 0,61 15 77 0 0,-48-13-34 0 0,-1 0-26 0 0,-1 1-1 0 0,1 0 1 0 0,-1 1-1 0 0,0 1 1 0 0,-1 0-1 0 0,1 0 1 0 0,-1 1-1 0 0,7 6-16 0 0,-17-11 26 0 0,0 1-1 0 0,0 0 0 0 0,0 0 1 0 0,0 0-1 0 0,-1 0 0 0 0,1 0 1 0 0,-1 0-1 0 0,1 1 0 0 0,-1-1 1 0 0,0 0-1 0 0,0 1 1 0 0,0-1-1 0 0,0 1 0 0 0,0-1 1 0 0,-1 1-1 0 0,1 0 0 0 0,-1-1 1 0 0,0 1-1 0 0,0-1 1 0 0,0 1-1 0 0,0 0 0 0 0,0-1 1 0 0,0 1-1 0 0,-1 0 0 0 0,1-1 1 0 0,-1 1-1 0 0,0-1 0 0 0,0 1 1 0 0,0-1-1 0 0,0 1 1 0 0,0-1-1 0 0,0 0 0 0 0,-1 1 1 0 0,1-1-1 0 0,-1 0 0 0 0,1 0 1 0 0,-1 0-1 0 0,0 0 1 0 0,0 0-1 0 0,0-1 0 0 0,0 1 1 0 0,0 0-1 0 0,0-1 0 0 0,-1 0 1 0 0,-1 2-26 0 0,-12 4-17 0 0,0-1 0 0 0,0-1 1 0 0,-1 0-1 0 0,0-1 0 0 0,0 0 1 0 0,0-1-1 0 0,0-2 0 0 0,0 1 1 0 0,0-2-1 0 0,-5-1 17 0 0,-5-23-2590 0 0,25 10-1083 0 0,3 1-3483 0 0,2 6-4188 0 0</inkml:trace>
</inkml:ink>
</file>

<file path=ppt/ink/ink40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0:23.8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87 1 7178 0 0,'0'0'2443'0'0,"0"0"-652"0"0,0 0-214 0 0,0 0 129 0 0,0 0 63 0 0,0 0-130 0 0,0 0-331 0 0,0 0-369 0 0,0 0-285 0 0,0 0-192 0 0,0 0-115 0 0,0 0-50 0 0,0 0-6 0 0,7 12 953 0 0,-7-1-1007 0 0,-1-1 0 0 0,0 1 1 0 0,0-1-1 0 0,-1 1 0 0 0,0-1 0 0 0,-1 0 0 0 0,0 0 1 0 0,-1 0-1 0 0,0 0 0 0 0,0 0 0 0 0,-5 6-237 0 0,-7 19 220 0 0,-1-1-107 0 0,14-28-80 0 0,-1 0-1 0 0,1 0 0 0 0,0 0 0 0 0,0 0 1 0 0,1 1-1 0 0,0-1 0 0 0,0 1 0 0 0,1 0 1 0 0,-1-1-1 0 0,1 1 0 0 0,1 0 1 0 0,-1 0-1 0 0,1-1 0 0 0,1 2-32 0 0,47 8 907 0 0,11-13-734 0 0,-24-31-6841 0 0,-22 12-3205 0 0,-9 12-721 0 0</inkml:trace>
</inkml:ink>
</file>

<file path=ppt/ink/ink40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0:24.3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1 239 5945 0 0,'0'0'2471'0'0,"0"0"-443"0"0,0 0-160 0 0,0 0 127 0 0,0 0 5 0 0,0 0-191 0 0,0 0-358 0 0,0 0-386 0 0,0 0-271 0 0,0 0-163 0 0,0 0-77 0 0,0 0-13 0 0,15-10-4 0 0,113-74 826 0 0,-105 71-994 0 0,-4 4-156 0 0,-1 0-1 0 0,0-2 1 0 0,0 0 0 0 0,-1-1-1 0 0,-1-1 1 0 0,0 0 0 0 0,0-1-1 0 0,-2-1 1 0 0,8-9-213 0 0,-2 130 1174 0 0,51-27-1032 0 0,-47-59-160 0 0,-12-10-596 0 0,14 14-604 0 0,-19-15-3042 0 0,-1 0-3703 0 0,-4-6-4230 0 0</inkml:trace>
</inkml:ink>
</file>

<file path=ppt/ink/ink40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29:01.6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186 30 5809 0 0,'0'0'2466'0'0,"0"0"-838"0"0,0 0-514 0 0,0 0-146 0 0,0 0 120 0 0,0 0 125 0 0,0 0 18 0 0,0 0-99 0 0,0 0-228 0 0,0 0-241 0 0,0 0-178 0 0,0-5-122 0 0,2-15-40 0 0,-2 15-6 0 0,0 5 7 0 0,0 0-33 0 0,0 0-38 0 0,0 15 534 0 0,-5 286 1912 0 0,-5 273-1277 0 0,5-441-1148 0 0,1-1-2728 0 0,9-191-4053 0 0,2 20-2952 0 0,-4 28 2125 0 0</inkml:trace>
  <inkml:trace contextRef="#ctx0" brushRef="#br0" timeOffset="563.384">530 74 9794 0 0,'0'0'1528'0'0,"0"0"-273"0"0,0 0-109 0 0,0 0 88 0 0,0 0 30 0 0,0 0-168 0 0,0 0-285 0 0,0 0-223 0 0,0 0-132 0 0,0 0-17 0 0,0 0 28 0 0,0 0 11 0 0,0 0-2 0 0,-4 25-15 0 0,-15 83-19 0 0,13 35 932 0 0,43 63-797 0 0,-8 112-220 0 0,-27-213 872 0 0,-17-116-402 0 0,-80-96-317 0 0,68 74-483 0 0,-1 1 1 0 0,-1 2-1 0 0,-2 1 0 0 0,0 1 1 0 0,-3 1-28 0 0,25 20-18 0 0,-1 1 0 0 0,1 0 1 0 0,-1 1-1 0 0,0 0 1 0 0,0 1-1 0 0,-1 0 0 0 0,1 0 1 0 0,-1 1-1 0 0,0 1 0 0 0,0 0 1 0 0,0 0-1 0 0,0 1 0 0 0,0 0 1 0 0,0 1-1 0 0,-1 1 0 0 0,1-1 1 0 0,-4 2 17 0 0,-50 43-1152 0 0,45 2-6106 0 0,23-39-1639 0 0,1-5-442 0 0</inkml:trace>
</inkml:ink>
</file>

<file path=ppt/ink/ink40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29:04.7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241 43 0 0 0,'0'0'431'0'0,"0"0"349"0"0,0 0 93 0 0,0 0-14 0 0,0 0-3 0 0,0 0 38 0 0,0 0 77 0 0,0 0 122 0 0,0 0 118 0 0,3-2 78 0 0,16-10 1243 0 0,-21-5 6755 0 0,-4 8-7711 0 0,-52 6 297 0 0,-29 61-1133 0 0,28 19-434 0 0,51-62-293 0 0,1-1 0 0 0,0 1 0 0 0,2 0 0 0 0,-1 0 0 0 0,2 1 1 0 0,0-1-1 0 0,0 1 0 0 0,2 0 0 0 0,0 0 0 0 0,1 0 0 0 0,0 1 0 0 0,2-1 0 0 0,0 3-13 0 0,0-11 6 0 0,1-1 0 0 0,0 0-1 0 0,0 0 1 0 0,1 0 0 0 0,-1 0-1 0 0,2-1 1 0 0,-1 1 0 0 0,1-1-1 0 0,0 1 1 0 0,0-1-1 0 0,1-1 1 0 0,-1 1 0 0 0,1-1-1 0 0,1 1 1 0 0,-1-1 0 0 0,1-1-1 0 0,0 1 1 0 0,0-1-1 0 0,0 0 1 0 0,0 0 0 0 0,1-1-1 0 0,0 0 1 0 0,0 0 0 0 0,-1-1-1 0 0,2 1 1 0 0,-1-2 0 0 0,0 1-1 0 0,0-1 1 0 0,1 0-1 0 0,-1 0 1 0 0,0-1 0 0 0,1 0-1 0 0,-1 0 1 0 0,0-1 0 0 0,1 0-1 0 0,2-1-5 0 0,-3 0 55 0 0,1 0-1 0 0,0 0 0 0 0,-1-1 1 0 0,1 0-1 0 0,-1-1 1 0 0,0 0-1 0 0,0 0 0 0 0,0 0 1 0 0,-1-1-1 0 0,1 0 1 0 0,-1 0-1 0 0,0-1 0 0 0,-1 1 1 0 0,1-1-1 0 0,-1-1 1 0 0,0 1-1 0 0,-1-1 0 0 0,1 0 1 0 0,1-4-55 0 0,-6 9 10 0 0,1-1 0 0 0,0 0 0 0 0,-1 0 0 0 0,0 0 1 0 0,1 0-1 0 0,-1 0 0 0 0,0 0 0 0 0,-1 0 0 0 0,1 0 0 0 0,0 0 1 0 0,-1 0-1 0 0,0 0 0 0 0,0 0 0 0 0,0 0 0 0 0,0 0 0 0 0,0 0 1 0 0,0 1-1 0 0,-1-1 0 0 0,1 0 0 0 0,-1 1 0 0 0,0 0 0 0 0,0-1 0 0 0,0 1 1 0 0,0 0-1 0 0,0 0 0 0 0,0 0 0 0 0,-1 0 0 0 0,1 0 0 0 0,-1 0 1 0 0,1 1-1 0 0,-1-1 0 0 0,0 1 0 0 0,1 0 0 0 0,-1 0 0 0 0,0 0 1 0 0,0 0-1 0 0,0 0 0 0 0,0 1 0 0 0,0-1 0 0 0,0 1 0 0 0,0 0 1 0 0,0 0-1 0 0,0 0 0 0 0,0 0 0 0 0,0 0 0 0 0,0 1 0 0 0,0-1 1 0 0,0 1-1 0 0,0 0 0 0 0,0 0-10 0 0,-42 13-456 0 0,115-13 468 0 0,111-30 473 0 0,-158 20-2778 0 0,-14-4-8529 0 0,-7 9-1149 0 0</inkml:trace>
</inkml:ink>
</file>

<file path=ppt/ink/ink40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29:06.2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39 214 2577 0 0,'0'0'1310'0'0,"0"0"-68"0"0,0 0 9 0 0,0 0 132 0 0,0 0 155 0 0,0 0 137 0 0,0 0 18 0 0,0 0-148 0 0,0 0-236 0 0,0 0-314 0 0,0 0-300 0 0,0 0-187 0 0,0 0-70 0 0,-7-4 4 0 0,-21-8 21 0 0,28 12-431 0 0,-1 0-1 0 0,1 0 1 0 0,0-1 0 0 0,0 1 0 0 0,-1 0-1 0 0,1 0 1 0 0,0-1 0 0 0,0 1-1 0 0,0 0 1 0 0,-1-1 0 0 0,1 1 0 0 0,0 0-1 0 0,0-1 1 0 0,0 1 0 0 0,0 0-1 0 0,0-1 1 0 0,0 1 0 0 0,0 0-1 0 0,0-1 1 0 0,0 1 0 0 0,0 0 0 0 0,0-1-1 0 0,0 1 1 0 0,0 0 0 0 0,0-1-1 0 0,0 1 1 0 0,0 0 0 0 0,0 0 0 0 0,0-1-1 0 0,0 1 1 0 0,1 0 0 0 0,-1-1-1 0 0,0 1 1 0 0,0 0 0 0 0,0-1-1 0 0,1 1 1 0 0,-1 0 0 0 0,0 0 0 0 0,0-1-1 0 0,0 1 1 0 0,1 0 0 0 0,-1 0-1 0 0,0 0 1 0 0,1-1 0 0 0,-1 1 0 0 0,0 0-1 0 0,0 0 1 0 0,1 0 0 0 0,-1 0-1 0 0,0 0 1 0 0,1 0 0 0 0,-1 0 0 0 0,0-1-1 0 0,1 1 1 0 0,-1 0 0 0 0,0 0-1 0 0,1 0 1 0 0,-1 0 0 0 0,0 0-1 0 0,1 1 1 0 0,-1-1 0 0 0,1 0-32 0 0,33-7 644 0 0,2 1 0 0 0,-1 3 0 0 0,1 0 0 0 0,-1 3 0 0 0,28 2-644 0 0,9-1 262 0 0,164-7 87 0 0,-223 3 182 0 0,-20 3 1041 0 0,-22-1-943 0 0,19-1-609 0 0,-1 0 0 0 0,1 0 0 0 0,0-1 0 0 0,0 0 0 0 0,0-1 0 0 0,0-1 0 0 0,0 1 0 0 0,1-1 0 0 0,0-1 0 0 0,0 0 0 0 0,-1-1-20 0 0,-16-50-642 0 0,44 22-4404 0 0,-6 28 1641 0 0,-3 0-3456 0 0,0 3-4718 0 0</inkml:trace>
</inkml:ink>
</file>

<file path=ppt/ink/ink40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2:29.7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11 1912 0 0,'0'0'1807'0'0,"0"0"-10"0"0,0 0-2 0 0,0 0 69 0 0,0 0-53 0 0,0 0-173 0 0,0 0-216 0 0,0 0-251 0 0,0 0-210 0 0,0 0-146 0 0,0 0-80 0 0,9-9 971 0 0,-7 8 2737 0 0,38 8-2454 0 0,136 3 124 0 0,-63-9-1563 0 0,211 2 267 0 0,-296 8-518 0 0,-28-13-1550 0 0,6-3-8400 0 0,-3 5 3327 0 0,-1 0-5007 0 0</inkml:trace>
</inkml:ink>
</file>

<file path=ppt/ink/ink40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2:30.8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 11 368 0 0,'0'0'2231'0'0,"0"0"-413"0"0,0 0-230 0 0,0 0-186 0 0,0 0-138 0 0,0 0-146 0 0,0 0-135 0 0,0 0-127 0 0,0 0-89 0 0,0 0-47 0 0,0 0 4 0 0,0 0 61 0 0,0 0 70 0 0,-5 1 25 0 0,-3 1-2006 0 0,-1 2 4962 0 0,28 0 2582 0 0,399-11-2735 0 0,-233-4-3075 0 0,-170 10-270 0 0,2 0-1367 0 0,-14-1-10770 0 0,1 6 232 0 0</inkml:trace>
</inkml:ink>
</file>

<file path=ppt/ink/ink4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2:47.917"/>
    </inkml:context>
    <inkml:brush xml:id="br0">
      <inkml:brushProperty name="width" value="0.05" units="cm"/>
      <inkml:brushProperty name="height" value="0.05" units="cm"/>
      <inkml:brushProperty name="color" value="#33CCFF"/>
    </inkml:brush>
  </inkml:definitions>
  <inkml:trace contextRef="#ctx0" brushRef="#br0">107 983 0 0 0,'0'0'193'0'0,"0"0"458"0"0,0 0 135 0 0,0 0 42 0 0,0-6 97 0 0,-5-35 2245 0 0,4 35-4300 0 0,-2-2 8138 0 0,2 5 5262 0 0,8 9-10876 0 0,133 159 229 0 0,-50-43-775 0 0,-18-52-450 0 0,11-5-90 0 0,-18-5-26 0 0,-2-9-52 0 0,-2 4-84 0 0,-27-29 2 0 0,70 55 338 0 0,-31-18-181 0 0,4 25-54 0 0,-39-44-60 0 0,-11-18 51 0 0,0-3-163 0 0,3 3-4 0 0,-97-78 773 0 0,-48-54-745 0 0,25 50-111 0 0,85 55 14 0 0,-6-2-2 0 0,0-1 1 0 0,-1 1-1 0 0,1-2 1 0 0,0 0-1 0 0,1 0 1 0 0,-1-1-1 0 0,1 0 1 0 0,0-1-1 0 0,1 0 1 0 0,0 0-1 0 0,0-1 1 0 0,-3-3-5 0 0,-19-25-39 0 0,-10-1 58 0 0,-67-74-2 0 0,62 57-14 0 0,-7-5-1 0 0,-6 11-16 0 0,-11 10-6 0 0,24-17-22 0 0,15 26 94 0 0,-70-81-57 0 0,51 29-39 0 0,35 55 68 0 0,14 26-33 0 0,-1 0-6 0 0,-2 52-160 0 0,8-1 187 0 0,-1-23-9 0 0,-1 1 0 0 0,-1-1-1 0 0,-2 0 1 0 0,0 1 0 0 0,-2-1-1 0 0,-3 11-2 0 0,-10 57 4 0 0,16-96 10 0 0,0 0-1 0 0,0 0-10 0 0,0 0 14 0 0,0 0-21 0 0,0 0 9 0 0,0 0 3 0 0,0 0-22 0 0,0 0 7 0 0,0 0 15 0 0,0 0-13 0 0,0 0-6 0 0,0 0 10 0 0,0 0-15 0 0,0 0 9 0 0,0 0 15 0 0,0 0-15 0 0,0 0-6 0 0,45-41 8 0 0,203-252-27 0 0,-158 204 48 0 0,-73 78 8 0 0,-3 0 26 0 0,-31 11-26 0 0,-129 18-17 0 0,131-17-6 0 0,-1 0 1 0 0,1 0-1 0 0,-1-1 1 0 0,1-1-1 0 0,0-1 1 0 0,0 0-1 0 0,-1-1 1 0 0,-7-3-2 0 0,-30-15-41 0 0,51 20-40 0 0,-5-4-4147 0 0,9-2-9474 0 0,1 4 1379 0 0</inkml:trace>
  <inkml:trace contextRef="#ctx0" brushRef="#br0" timeOffset="1357.637">542 689 0 0 0,'0'0'732'0'0,"0"0"891"0"0,0 0 543 0 0,0 0 221 0 0,0 0-50 0 0,0 0-217 0 0,0 0-293 0 0,0 0-255 0 0,0 0-185 0 0,0 0-132 0 0,-1 4 5302 0 0,0 18-5968 0 0,2 3-370 0 0,2 0-1 0 0,1 0 1 0 0,1 0 0 0 0,1 0-1 0 0,1-1 1 0 0,1 0 0 0 0,1 0 0 0 0,1-1-1 0 0,5 7-218 0 0,3 7 578 0 0,-18-37-470 0 0,0 0 47 0 0,0 0 54 0 0,0 0 31 0 0,0 0 17 0 0,0 0-2 0 0,-46-85 1824 0 0,34 56-2027 0 0,2-1-1 0 0,1 1 1 0 0,1-1 0 0 0,2-1-1 0 0,1 0 1 0 0,1 1 0 0 0,2-6-52 0 0,1 13-2 0 0,-1-1 14 0 0,1 0 0 0 0,1 0 0 0 0,1 1 1 0 0,1-1-1 0 0,2 0 0 0 0,0 1 0 0 0,1 0 1 0 0,6-15-13 0 0,5 16 66 0 0,-15 21-50 0 0,-1 1-9 0 0,17 15-11 0 0,51 73 109 0 0,-28-51-257 0 0,-40-37 30 0 0,17-2-3283 0 0,-12 1-561 0 0,-1 0-3907 0 0,-1 1-5097 0 0</inkml:trace>
  <inkml:trace contextRef="#ctx0" brushRef="#br0" timeOffset="2260.81">825 755 0 0 0,'0'0'786'0'0,"0"0"103"0"0,0 0 54 0 0,0 0 80 0 0,-1-5 61 0 0,1-1-575 0 0,-2-5-92 0 0,-2-1 3531 0 0,-19-5 6321 0 0,8 15-7608 0 0,-30 15 630 0 0,39-8-3110 0 0,1 0-72 0 0,0-1 0 0 0,1 1 0 0 0,-1 0 0 0 0,1 0 1 0 0,0 0-1 0 0,0 1 0 0 0,0-1 0 0 0,1 1 0 0 0,0 0 0 0 0,0 0 0 0 0,0 0 0 0 0,1 1 0 0 0,0 1-109 0 0,0-6 16 0 0,1 1 0 0 0,-1 0 0 0 0,1 0 0 0 0,0 0 0 0 0,0 0 0 0 0,0 0 0 0 0,1 0 0 0 0,-1 0 0 0 0,1 0 0 0 0,-1 0 0 0 0,1 0 0 0 0,0 0 0 0 0,1 1 0 0 0,-1-1 0 0 0,0 0 0 0 0,1 0 0 0 0,-1 0 0 0 0,1 0 0 0 0,0 0 0 0 0,0 0 0 0 0,0 0 0 0 0,1 0 0 0 0,-1-1 0 0 0,1 1-1 0 0,0 0 1 0 0,-1-1 0 0 0,1 1 0 0 0,0-1 0 0 0,0 0 0 0 0,1 1 0 0 0,-1-1 0 0 0,0 0 0 0 0,1 0 0 0 0,-1-1 0 0 0,1 1 0 0 0,0 0 0 0 0,-1-1 0 0 0,1 0 0 0 0,0 0 0 0 0,0 1 0 0 0,0-2 0 0 0,0 1 0 0 0,0 0 0 0 0,2 0-16 0 0,1 0 6 0 0,1 0 0 0 0,-1 0 0 0 0,0-1 0 0 0,0 1 0 0 0,1-1 1 0 0,-1-1-1 0 0,0 1 0 0 0,0-1 0 0 0,0 0 0 0 0,0 0 0 0 0,0-1 0 0 0,0 0 0 0 0,0 0 0 0 0,6-3-6 0 0,-2-1-293 0 0,13-8-1191 0 0,-12 4-4620 0 0,-10 6-2099 0 0,1 0-3920 0 0</inkml:trace>
  <inkml:trace contextRef="#ctx0" brushRef="#br0" timeOffset="3053.539">1055 840 0 0 0,'0'0'516'0'0,"0"0"803"0"0,0 0 419 0 0,0 0 154 0 0,0 0-38 0 0,0 0-192 0 0,0 0-237 0 0,0 0-145 0 0,0 0-118 0 0,0 0-102 0 0,0 0-59 0 0,0 0-77 0 0,2-8 4981 0 0,-20-25-1126 0 0,9-35-3625 0 0,9 60-850 0 0,-2-140 819 0 0,5 150-1123 0 0,0-1-1 0 0,1 1 1 0 0,-1 0-1 0 0,0 0 0 0 0,-1 0 1 0 0,1 0-1 0 0,0 0 1 0 0,-1 1-1 0 0,1-1 1 0 0,-1 1-1 0 0,1 0 0 0 0,-1 0 1 0 0,0 0-1 0 0,-1 0 1 0 0,1 0-1 0 0,0 0 1 0 0,-1 0-1 0 0,1 0 0 0 0,-1 1 1 0 0,6 7 5 0 0,53 26 35 0 0,-36-78 50 0 0,25-109-32 0 0,-30 95-49 0 0,-18 55 7 0 0,3 15-68 0 0,46 124 112 0 0,-19-103-1504 0 0,-21-33-4097 0 0,1-1-5054 0 0,-8-2-1138 0 0</inkml:trace>
  <inkml:trace contextRef="#ctx0" brushRef="#br0" timeOffset="3538.609">1560 486 7994 0 0,'0'0'2344'0'0,"0"0"-437"0"0,0 0-66 0 0,0 0 8 0 0,0 0-99 0 0,0 0-311 0 0,0 0-440 0 0,0 0-367 0 0,0 0-172 0 0,0 0-32 0 0,0 0 70 0 0,0 0 78 0 0,0 5 13 0 0,14 141 2761 0 0,-14-145-3367 0 0,0-1 0 0 0,0 1-1 0 0,0 0 1 0 0,1 0 0 0 0,-1 0-1 0 0,0-1 1 0 0,0 1 0 0 0,0 0 0 0 0,1 0-1 0 0,-1-1 1 0 0,0 1 0 0 0,1 0-1 0 0,-1-1 1 0 0,0 1 0 0 0,1 0-1 0 0,-1-1 1 0 0,1 1 0 0 0,-1 0-1 0 0,1-1 1 0 0,-1 1 0 0 0,1-1-1 0 0,0 1 1 0 0,-1-1 0 0 0,1 1-1 0 0,0-1 1 0 0,-1 0 0 0 0,1 1-1 0 0,0-1 1 0 0,0 0 0 0 0,-1 1 0 0 0,1-1-1 0 0,0 0 1 0 0,0 0 0 0 0,-1 0-1 0 0,1 0 1 0 0,0 0 0 0 0,0 0-1 0 0,0 0 1 0 0,-1 0 0 0 0,1 0-1 0 0,0 0 1 0 0,0 0 0 0 0,-1 0-1 0 0,1-1 1 0 0,0 1 0 0 0,0 0-1 0 0,-1 0 1 0 0,2-1 17 0 0,11-24-6796 0 0,-12 16-61 0 0,0 1-4851 0 0</inkml:trace>
  <inkml:trace contextRef="#ctx0" brushRef="#br0" timeOffset="3974.8">1521 173 8762 0 0,'0'0'3194'0'0,"0"0"-1126"0"0,0 0-429 0 0,0 0-9 0 0,0 0-70 0 0,0 0-153 0 0,0 0-262 0 0,0 0-268 0 0,0 0-177 0 0,0 0-121 0 0,0 0-52 0 0,0 0-70 0 0,0 0-73 0 0,-4 5-74 0 0,-13 15-81 0 0,12-15-64 0 0,5-5-55 0 0,0 0-19 0 0,0 0-49 0 0,0 0-16 0 0,0 0-12 0 0,0 0-28 0 0,0 0 23 0 0,33-40 532 0 0,-67 69 1060 0 0,12-3-661 0 0,21-26-881 0 0,1 0-19 0 0,0 0-20 0 0,0 0-24 0 0,0 0 10 0 0,0 0-12 0 0,0 0-17 0 0,0 0-9 0 0,0 0-7 0 0,8-19-626 0 0,-1 13 134 0 0,-3 2-959 0 0,-1 0-3513 0 0,-1 4-6512 0 0</inkml:trace>
  <inkml:trace contextRef="#ctx0" brushRef="#br0" timeOffset="5445.727">170 461 0 0 0,'0'0'1627'0'0,"0"0"29"0"0,0 0 106 0 0,0 0 136 0 0,0 0 61 0 0,0 0 29 0 0,0 0-110 0 0,0 0-156 0 0,0 0-162 0 0,0 0-186 0 0,0 0-174 0 0,0 0-162 0 0,0 0-140 0 0,-6-1-115 0 0,-3 0-1542 0 0,-2-2 4324 0 0,30-15-141 0 0,133-99-2049 0 0,35-26-778 0 0,-153 124-504 0 0,-34 19-62 0 0,0 0-3 0 0,0 0 7 0 0,0 0-3 0 0,0 0 14 0 0,0 0-10 0 0,0 0 0 0 0,0 0 12 0 0,0 0-10 0 0,0 0 0 0 0,0 0 4 0 0,0 0 2 0 0,0 0-12 0 0,0 0-8 0 0,0 0 17 0 0,0 0 4 0 0,0 0 9 0 0,0 0-25 0 0,0 0-8 0 0,0 0 11 0 0,0 0-9 0 0,0 0 7 0 0,0 0-1 0 0,0 0-10 0 0,0 0-3 0 0,0 0-2 0 0,0 0-2 0 0,0 0 10 0 0,0 0-1 0 0,0 0-9 0 0,0 0 4 0 0,0 0 8 0 0,0 0 11 0 0,0 0 13 0 0,0 0-16 0 0,0 0-16 0 0,0 0 12 0 0,0 0 6 0 0,0 0 10 0 0,0 0-4 0 0,0 0-2 0 0,0 0 14 0 0,0 0 2 0 0,0 0-4 0 0,0 0 2 0 0,0 0 16 0 0,-42-3 232 0 0,14-3-277 0 0,1-1 1 0 0,0-1 0 0 0,0-2-1 0 0,1 0 1 0 0,0-2-1 0 0,1-1 1 0 0,-15-10-24 0 0,0-14-403 0 0,60 14-5265 0 0,-8 18-3553 0 0,-3 3-4094 0 0</inkml:trace>
</inkml:ink>
</file>

<file path=ppt/ink/ink40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2:34.6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1 140 5705 0 0,'0'0'1733'0'0,"0"0"16"0"0,0 0 24 0 0,0 0 43 0 0,0 0-72 0 0,0 0-234 0 0,0 0-315 0 0,0 0-325 0 0,0 0-222 0 0,0 0-94 0 0,0 0-20 0 0,0 0 11 0 0,24 4 2325 0 0,227-22 1749 0 0,-226 14-4482 0 0,0 1 1 0 0,0 1 0 0 0,0 2 0 0 0,1 0-1 0 0,-1 2 1 0 0,0 0 0 0 0,20 6-138 0 0,-24-1 111 0 0,-21-6-99 0 0,0-1 2 0 0,0 0 4 0 0,0 0 2 0 0,0 0-4 0 0,0 0 16 0 0,0 0-3 0 0,0 0 11 0 0,0 0 12 0 0,0 0 4 0 0,0 0 20 0 0,0 0-7 0 0,0 0 26 0 0,0 0 9 0 0,0 0 23 0 0,0 0-6 0 0,0 0-8 0 0,0 0-1 0 0,0 0 4 0 0,0 0 10 0 0,0 0-20 0 0,0 0 7 0 0,0 0-15 0 0,0 0-3 0 0,0 0 16 0 0,0 0-10 0 0,0 0 0 0 0,0 0-5 0 0,-19-22 116 0 0,-38-37-254 0 0,9 4-2696 0 0,47 54 1741 0 0,-1 4-11716 0 0,2-2 10057 0 0,0 3-9039 0 0</inkml:trace>
</inkml:ink>
</file>

<file path=ppt/ink/ink40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2:36.7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115 0 8242 0 0,'0'0'2127'0'0,"0"0"-179"0"0,0 0-94 0 0,0 0-43 0 0,0 0-163 0 0,0 0-261 0 0,0 0-293 0 0,0 0-259 0 0,0 0-172 0 0,0 0-118 0 0,0 0-57 0 0,0 0 10 0 0,0 0 2 0 0,11 27 3285 0 0,-4 6-3438 0 0,-1 0 1 0 0,-2 1-1 0 0,-2 0 1 0 0,-1 0 0 0 0,-1 0-1 0 0,-4 21-347 0 0,-2-13 79 0 0,-1-1 0 0 0,-3 1 0 0 0,-1-1 1 0 0,-2-1-1 0 0,-11 23-79 0 0,-6 20 22 0 0,3 2 6 0 0,14-37 62 0 0,13-47-92 0 0,357 3 1281 0 0,-174-8-899 0 0,-138 15-331 0 0,-45-11-38 0 0,0 0 14 0 0,0 0-4 0 0,0 0-1 0 0,-43-11-4055 0 0,39 9-473 0 0,3 1 1613 0 0,0 0-9406 0 0</inkml:trace>
</inkml:ink>
</file>

<file path=ppt/ink/ink40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2:37.0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19116 0 0,'0'0'1448'0'0,"0"0"-409"0"0,0 0-172 0 0,0 0 91 0 0,0 0 75 0 0,0 0-49 0 0,0 0-178 0 0,0 0-230 0 0,0 0-151 0 0,0 0-34 0 0,0 0-15 0 0,0 0-5 0 0,2 9 8 0 0,18 158 884 0 0,-16-156-2768 0 0,7-16-10192 0 0,-8 4-132 0 0</inkml:trace>
</inkml:ink>
</file>

<file path=ppt/ink/ink40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2:38.2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1 203 1664 0 0,'0'0'3257'0'0,"0"0"-942"0"0,0 0-157 0 0,0 0 52 0 0,0 0-2 0 0,0 0-118 0 0,0 0-312 0 0,0 0-321 0 0,0 0-298 0 0,0 0-249 0 0,0 0-149 0 0,0 0-86 0 0,0 0-68 0 0,6 1 2918 0 0,22 1-2964 0 0,132 17 471 0 0,2 7-747 0 0,84-11 1743 0 0,-264-37-1725 0 0,-109-162-33 0 0,110 129-2994 0 0,33 51-1899 0 0,-10 4 137 0 0,1 0-7708 0 0</inkml:trace>
</inkml:ink>
</file>

<file path=ppt/ink/ink40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2:35.4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425 227 0 0 0,'0'0'216'0'0,"0"0"767"0"0,0 0 192 0 0,0 0 8 0 0,0 0-47 0 0,0 0-30 0 0,0 0-29 0 0,0 0-61 0 0,0 0-26 0 0,0 0 19 0 0,0 0-11 0 0,0 0 30 0 0,3-11 48 0 0,8-34 13 0 0,-6 31-239 0 0,0 8 5657 0 0,-5 10 159 0 0,-3 1-5534 0 0,-220 213 551 0 0,56-35-1414 0 0,124-139-229 0 0,31-42-1070 0 0,13-28-5137 0 0,0 21 5512 0 0,7-16-7517 0 0,-4 13-3160 0 0</inkml:trace>
  <inkml:trace contextRef="#ctx0" brushRef="#br0" timeOffset="456.984">164 2 10258 0 0,'0'0'2305'0'0,"0"0"-277"0"0,0 0-277 0 0,0 0-112 0 0,0 0-68 0 0,0 0-159 0 0,0 0-222 0 0,0 0-210 0 0,0 0-189 0 0,0 0-177 0 0,0 0-121 0 0,0 0-84 0 0,-3-2-64 0 0,-14 4 611 0 0,17 28 338 0 0,0-26-1261 0 0,3 10 137 0 0,0-1 0 0 0,1 0 0 0 0,1 0 0 0 0,0-1 0 0 0,0 1 0 0 0,1-1 0 0 0,1-1 0 0 0,0 1 0 0 0,1-1 0 0 0,3 3-170 0 0,11 21 201 0 0,-1-4-105 0 0,-2 2-1 0 0,-1 0 0 0 0,-2 0 1 0 0,-1 2-1 0 0,-1 0 1 0 0,2 14-96 0 0,46 188 233 0 0,-61-237-377 0 0,1 0 0 0 0,-1 1-1 0 0,0-1 1 0 0,1 0 0 0 0,-1 0 0 0 0,1 0 0 0 0,-1 0 0 0 0,1-1-1 0 0,-1 1 1 0 0,1 0 0 0 0,-1-1 0 0 0,1 1 0 0 0,-1-1-1 0 0,1 1 1 0 0,-1-1 0 0 0,0 1 0 0 0,0-1 0 0 0,1 0 0 0 0,-1 0-1 0 0,0 0 1 0 0,0 0 0 0 0,0 0 0 0 0,0 0 0 0 0,0 0 0 0 0,0 0-1 0 0,0 0 1 0 0,0 0 0 0 0,0-1 0 0 0,0 1 0 0 0,-1 0-1 0 0,1-1 1 0 0,0 1 0 0 0,-1-1 144 0 0,21-21-4721 0 0,-13 14 208 0 0,0 1-7478 0 0</inkml:trace>
</inkml:ink>
</file>

<file path=ppt/ink/ink40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2:33.2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1 202 0 0 0,'0'0'115'0'0,"0"0"415"0"0,0 0 52 0 0,0 0-87 0 0,0 0-113 0 0,0 0-56 0 0,0 0-15 0 0,9-11 31 0 0,41-50 649 0 0,-29 42 3754 0 0,-14 13-9 0 0,0 0 5930 0 0,-4 43-8844 0 0,5 202-982 0 0,-9-220-793 0 0,-22 220 250 0 0,15-134 258 0 0,8-103-524 0 0,2-54 2064 0 0,7 2-2036 0 0,2 0 0 0 0,2 0-1 0 0,2 1 1 0 0,3 1 0 0 0,1 1 0 0 0,18-29-59 0 0,99-179 57 0 0,-86 192 13 0 0,-38 86-144 0 0,20 170 84 0 0,-9-156-1361 0 0,7-36-7432 0 0,-23-2 1508 0 0,-3-2-4704 0 0</inkml:trace>
  <inkml:trace contextRef="#ctx0" brushRef="#br0" timeOffset="658.54">564 692 5993 0 0,'0'0'2638'0'0,"0"0"-723"0"0,0 0-294 0 0,0 0 120 0 0,0 0 77 0 0,0 0-136 0 0,0 0-231 0 0,0 0-311 0 0,0 0-265 0 0,0 0-164 0 0,0 0-83 0 0,0 0-44 0 0,0 0-7 0 0,2-4 2447 0 0,-2 4-2798 0 0,12 22 855 0 0,7 115 824 0 0,-20-84-3962 0 0,0-26-2564 0 0,1-34 856 0 0,0 0-3599 0 0,0 3-4439 0 0</inkml:trace>
</inkml:ink>
</file>

<file path=ppt/ink/ink40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2:42.5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74 7986 0 0,'0'0'2608'0'0,"0"0"-701"0"0,0 0-278 0 0,0 0 0 0 0,0 0-3 0 0,0 0-156 0 0,0 0-297 0 0,0 0-319 0 0,0 0-253 0 0,0 0-161 0 0,0 0-94 0 0,0 0-17 0 0,0 0 15 0 0,4 3 50 0 0,1 0-219 0 0,0-1 0 0 0,1 0 0 0 0,-1 0 0 0 0,1 0 1 0 0,0 0-1 0 0,-1-1 0 0 0,1 0 0 0 0,0 0 1 0 0,0-1-1 0 0,0 1 0 0 0,0-1 0 0 0,0-1 0 0 0,2 0-175 0 0,-7 1 8 0 0,233-9 1900 0 0,-4 4-778 0 0,-241 11 93 0 0,-78-75-961 0 0,78 55-1472 0 0,11 13 557 0 0,0 1-348 0 0,0 0-413 0 0,3 1-3429 0 0,2 1 1121 0 0,-4-1 1908 0 0,3 3-9776 0 0</inkml:trace>
</inkml:ink>
</file>

<file path=ppt/ink/ink40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2:43.1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437 81 3209 0 0,'0'0'4403'0'0,"0"0"-2069"0"0,0 0-618 0 0,0 0 70 0 0,0 0 83 0 0,0 0-108 0 0,0 0-222 0 0,0 0-290 0 0,0 0-285 0 0,0 0-201 0 0,0 0-158 0 0,0 0-94 0 0,0 0-48 0 0,-6-4 1574 0 0,3 18-1788 0 0,0 0 1 0 0,-1 0-1 0 0,-1 0 0 0 0,0-1 0 0 0,-1 0 0 0 0,0 0 0 0 0,-1-1 0 0 0,-1 1 0 0 0,0-1 0 0 0,0-1 1 0 0,-1 0-1 0 0,-1 0 0 0 0,-9 8-249 0 0,13-11 75 0 0,-257 246 442 0 0,251-235-377 0 0,2-6-3529 0 0,13-76-3762 0 0,-1 37-370 0 0,-1 18 3860 0 0,0-1-3797 0 0</inkml:trace>
  <inkml:trace contextRef="#ctx0" brushRef="#br0" timeOffset="422.955">0 7 9378 0 0,'0'0'2280'0'0,"0"0"-240"0"0,0 0-145 0 0,0 0-118 0 0,0 0-154 0 0,0 0-221 0 0,0 0-307 0 0,0 0-258 0 0,0 0-180 0 0,0 0-127 0 0,0 0-68 0 0,0 0-37 0 0,2-6 1290 0 0,182 244 1653 0 0,13-2-2843 0 0,-67-81-422 0 0,-121-146-347 0 0,6 8 330 0 0,-12-17-3139 0 0,-7-11-4169 0 0,2 10-4975 0 0</inkml:trace>
</inkml:ink>
</file>

<file path=ppt/ink/ink40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2:40.6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17 211 3689 0 0,'0'0'2635'0'0,"0"0"-921"0"0,0 0-354 0 0,0 0 47 0 0,0 0 148 0 0,0 0-12 0 0,0 0-200 0 0,0 0-292 0 0,0 0-251 0 0,0 0-165 0 0,0 0-91 0 0,0 0-29 0 0,0 0-55 0 0,-2 16-20 0 0,-6 115 1042 0 0,11 123 1011 0 0,-11-174-2031 0 0,6-76 3016 0 0,19-106-3129 0 0,38-97-119 0 0,25-37-30 0 0,-76 225-197 0 0,1 0 0 0 0,0 1 0 0 0,1-1 0 0 0,0 1 0 0 0,0 0 0 0 0,1 0 0 0 0,1 1 0 0 0,0 0 0 0 0,0 0 0 0 0,0 1 0 0 0,1 0 0 0 0,1 1 1 0 0,-1-1-1 0 0,1 2 0 0 0,0 0 0 0 0,1 0 0 0 0,8-4-3 0 0,5 12 14 0 0,-8 26 5 0 0,-10 38-906 0 0,-2-38-4357 0 0,-2-15 419 0 0,-1-9-5920 0 0</inkml:trace>
  <inkml:trace contextRef="#ctx0" brushRef="#br0" timeOffset="951.738">374 542 4937 0 0,'0'0'2247'0'0,"0"0"-370"0"0,0 0-122 0 0,0 0 84 0 0,0 0 44 0 0,0 0-148 0 0,0 0-315 0 0,0 0-313 0 0,0 0-224 0 0,0 0-150 0 0,0 0-83 0 0,0 0-63 0 0,8-3-50 0 0,17-6 277 0 0,0 1 0 0 0,1 0 0 0 0,0 2 0 0 0,0 2 0 0 0,18-2-814 0 0,-43 6 17 0 0,0 0-1 0 0,0-1 0 0 0,0 1 0 0 0,-1 0 1 0 0,1 0-1 0 0,0 0 0 0 0,0 0 0 0 0,0 0 1 0 0,-1 0-1 0 0,1 0 0 0 0,0 0 0 0 0,0 0 1 0 0,0 0-1 0 0,-1 1 0 0 0,1-1 1 0 0,0 0-1 0 0,0 0 0 0 0,-1 1 0 0 0,1-1 1 0 0,0 1-1 0 0,0-1 0 0 0,-1 1 0 0 0,1-1 1 0 0,-1 1-1 0 0,1-1 0 0 0,0 1 0 0 0,-1-1 1 0 0,1 1-1 0 0,-1 0 0 0 0,1-1 0 0 0,-1 1 1 0 0,0 0-1 0 0,1-1 0 0 0,-1 1 1 0 0,1 0-1 0 0,-1 0 0 0 0,0-1 0 0 0,0 1 1 0 0,0 0-1 0 0,1 0 0 0 0,-1 0 0 0 0,0-1 1 0 0,0 1-1 0 0,0 0 0 0 0,0 0 0 0 0,0 0 1 0 0,-1-1-1 0 0,1 1 0 0 0,0 0 1 0 0,0 0-1 0 0,0 0 0 0 0,-1-1 0 0 0,1 1 1 0 0,0 0-1 0 0,-1 0 0 0 0,1-1 0 0 0,0 1 1 0 0,-1 0-1 0 0,1-1 0 0 0,-1 1 0 0 0,0-1 1 0 0,1 1-1 0 0,-1 0 0 0 0,1-1 1 0 0,-1 1-1 0 0,0-1-16 0 0,-189 200 1021 0 0,189-198-1005 0 0,-1 0 0 0 0,0 0-1 0 0,1 0 1 0 0,-1 1-1 0 0,1-1 1 0 0,0 0-1 0 0,0 1 1 0 0,0 0 0 0 0,0-1-1 0 0,0 1 1 0 0,0-1-1 0 0,1 1 1 0 0,-1 0 0 0 0,1 0-1 0 0,0-1 1 0 0,0 1-1 0 0,0 0 1 0 0,0 0 0 0 0,0-1-1 0 0,1 1 1 0 0,-1 0-1 0 0,1-1 1 0 0,0 1-1 0 0,-1 0 1 0 0,1-1 0 0 0,0 1-1 0 0,1-1 1 0 0,-1 0-1 0 0,0 1 1 0 0,1-1 0 0 0,0 0-1 0 0,-1 1 1 0 0,1-1-1 0 0,0 0 1 0 0,0-1-1 0 0,0 1 1 0 0,0 0 0 0 0,0 0-1 0 0,1-1 1 0 0,-1 1-1 0 0,0-1 1 0 0,1 0 0 0 0,-1 0-1 0 0,1 0 1 0 0,-1 0-1 0 0,1 0 1 0 0,0 0-1 0 0,-1-1 1 0 0,1 1 0 0 0,0-1-1 0 0,1 0-15 0 0,119 1 711 0 0,-119-26-3137 0 0,-5 11-2749 0 0,1 9-1906 0 0,0 1-4945 0 0</inkml:trace>
</inkml:ink>
</file>

<file path=ppt/ink/ink40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2:39.4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1 250 4609 0 0,'0'0'1359'0'0,"0"0"40"0"0,0 0 96 0 0,0 0 184 0 0,0 0 129 0 0,0 0-69 0 0,0 0-238 0 0,0 0-301 0 0,0 0-240 0 0,0 0-174 0 0,0 0-84 0 0,0-5 1334 0 0,0 3 2818 0 0,74 9-3544 0 0,111-18-224 0 0,-8 0-671 0 0,-177 11-415 0 0,0-8-7399 0 0,0 2-3330 0 0,0 6-81 0 0</inkml:trace>
  <inkml:trace contextRef="#ctx0" brushRef="#br0" timeOffset="409.566">209 0 8642 0 0,'0'0'1739'0'0,"0"0"-196"0"0,0 0-87 0 0,0 0 65 0 0,0 0 36 0 0,0 0-103 0 0,0 0-246 0 0,0 0-293 0 0,0 0-246 0 0,0 0-172 0 0,0 0-115 0 0,0 0-44 0 0,0 0-26 0 0,-2 2-20 0 0,2 48 2416 0 0,5 83-909 0 0,29 115-1001 0 0,-32-185-790 0 0,-2-62-32 0 0,0-1-9 0 0,0 0-43 0 0,0 0-32 0 0,0 0-20 0 0,0 0-50 0 0,0 0-58 0 0,0 0-59 0 0,0 0-111 0 0,0 0-121 0 0,0 0-131 0 0,0 0-195 0 0,6-8-5590 0 0,-3 6 838 0 0,1 1-5191 0 0</inkml:trace>
</inkml:ink>
</file>

<file path=ppt/ink/ink4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4:07.3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524 114 0 0 0,'0'0'487'0'0,"0"0"857"0"0,0 0 494 0 0,0 0 241 0 0,0 0 15 0 0,0 0-213 0 0,0 0-292 0 0,0 0-229 0 0,0 0-185 0 0,0 0-99 0 0,2-6-93 0 0,4-18-87 0 0,-20-4 3169 0 0,8 22-3822 0 0,-1 1-1 0 0,1 0 1 0 0,-1 0-1 0 0,1 0 1 0 0,-1 1-1 0 0,-1 0 1 0 0,1 0 0 0 0,0 1-1 0 0,-1 0 1 0 0,0 0-1 0 0,0 1 1 0 0,0 0-1 0 0,0 0 1 0 0,0 1 0 0 0,0 0-1 0 0,0 1 1 0 0,-1-1-1 0 0,1 2 1 0 0,0-1-1 0 0,0 1 1 0 0,-3 1-243 0 0,-14-2 287 0 0,-75 35 397 0 0,75-22-476 0 0,11-6-134 0 0,1 0 0 0 0,1 2 0 0 0,0-1-1 0 0,0 2 1 0 0,0-1 0 0 0,1 2-1 0 0,1-1 1 0 0,0 1 0 0 0,0 1-1 0 0,1 0 1 0 0,1 0 0 0 0,-1 2-74 0 0,-32 111 505 0 0,27-57-265 0 0,12-49-188 0 0,7 141 447 0 0,54-49-234 0 0,-12-52-3 0 0,46 6 100 0 0,-11-45-44 0 0,67-10 82 0 0,-33-43 13 0 0,-26-26-102 0 0,-45 22-216 0 0,5-18 102 0 0,-32 10 1 0 0,-12 13-137 0 0,-2 0 1 0 0,-2 0 0 0 0,0 0 0 0 0,-3-1 0 0 0,-1-11-62 0 0,-44-60 28 0 0,-20 15-14 0 0,24 42-9 0 0,35 36-50 0 0,-1 0 1 0 0,-1 1-1 0 0,0 0 0 0 0,-1 0 1 0 0,0 1-1 0 0,0 0 1 0 0,-1 0-1 0 0,0 2 1 0 0,0-1-1 0 0,-4-1 45 0 0,12 8-419 0 0,-34-13-530 0 0,24 12-3293 0 0,-1 1-5367 0 0,9 1-3463 0 0</inkml:trace>
</inkml:ink>
</file>

<file path=ppt/ink/ink40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3:16.9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43 229 5417 0 0,'0'0'1798'0'0,"0"0"-52"0"0,0 0-26 0 0,0 0 95 0 0,0 0 49 0 0,0 0-141 0 0,0 0-266 0 0,0 0-284 0 0,0 0-251 0 0,0 0-194 0 0,0 0-109 0 0,0 0-54 0 0,0 0-42 0 0,-7 0-11 0 0,-21 3-32 0 0,20-2-37 0 0,8-1-31 0 0,0 0-38 0 0,0 0-22 0 0,0 0-14 0 0,0 0-10 0 0,0 0-34 0 0,0 0-22 0 0,0 0-23 0 0,0 0-35 0 0,35 8 1511 0 0,24 0-1309 0 0,0-1 0 0 0,1-3 0 0 0,-1-3-1 0 0,29-4-415 0 0,58-8 332 0 0,-145 11-310 0 0,-1 0 0 0 0,0 0-24 0 0,0 0 15 0 0,0 0 14 0 0,0 0-9 0 0,0 0-2 0 0,0 0-1 0 0,0 0-6 0 0,0 0 7 0 0,-24-15 2042 0 0,-96-135-1920 0 0,71 87-2214 0 0,48 52-3579 0 0,1 7-2814 0 0,0 1-4500 0 0</inkml:trace>
</inkml:ink>
</file>

<file path=ppt/ink/ink40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3:14.9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78 40 616 0 0,'0'0'1583'0'0,"0"0"-132"0"0,0 0 15 0 0,0 0 199 0 0,0 0 147 0 0,0 0-32 0 0,0 0-128 0 0,0 0-190 0 0,0 0-194 0 0,0 0-126 0 0,0 0-138 0 0,2-7-91 0 0,9-20-44 0 0,-8 21 4784 0 0,0 7-3551 0 0,1 15-2971 0 0,-4-15 1382 0 0,7 15-365 0 0,-1 1 0 0 0,-1 1 1 0 0,0-1-1 0 0,-1 1 0 0 0,-1 0 1 0 0,-1 0-1 0 0,0 0 0 0 0,-1 16-148 0 0,-6 86 475 0 0,-4-62-296 0 0,-1 0-1 0 0,-4 0 0 0 0,-15 41-178 0 0,-8 29 265 0 0,6 34 61 0 0,31-162-329 0 0,0 0 15 0 0,0 0 3 0 0,0 0 1 0 0,0 0 23 0 0,0 0 1 0 0,0 0 21 0 0,0 0 18 0 0,0 0 7 0 0,0 0 6 0 0,0 0 16 0 0,0 0-1 0 0,0 0-19 0 0,0 0 3 0 0,0 0-13 0 0,0 0-14 0 0,0 0 10 0 0,0 0-9 0 0,0 0-10 0 0,0 0-15 0 0,0 0-15 0 0,0 0-8 0 0,64 1 173 0 0,-28 1-88 0 0,1-2 0 0 0,-1-1 1 0 0,1-3-1 0 0,25-5-102 0 0,79 2 196 0 0,-89 22-96 0 0,-23-15 218 0 0,-36 0-1130 0 0,-13-6-1930 0 0,14 2-603 0 0,1 0-3385 0 0,3 3-5659 0 0</inkml:trace>
  <inkml:trace contextRef="#ctx0" brushRef="#br0" timeOffset="748.603">669 780 10162 0 0,'0'0'2205'0'0,"0"0"-397"0"0,0 0-202 0 0,0 0-25 0 0,0 0-40 0 0,0 0-197 0 0,0 0-254 0 0,0 0-218 0 0,0 0-167 0 0,0 0-109 0 0,0 0-49 0 0,0 0-24 0 0,0 0-11 0 0,22 3 2870 0 0,151-10-1939 0 0,-171 7-1428 0 0,0 0 0 0 0,0 0 1 0 0,0 0-1 0 0,0 0 0 0 0,0 1 0 0 0,0-1 0 0 0,0 1 1 0 0,0-1-1 0 0,0 1 0 0 0,0 0 0 0 0,-1 0 0 0 0,1 0 1 0 0,0 0-1 0 0,-1 0 0 0 0,1 0 0 0 0,0 0 0 0 0,-1 0 1 0 0,1 1-1 0 0,-1-1 0 0 0,0 1 0 0 0,0-1 0 0 0,1 1 1 0 0,-1-1-1 0 0,0 1 0 0 0,0 0 0 0 0,0-1 0 0 0,0 1 1 0 0,-1 0-1 0 0,1 0 0 0 0,0 0 0 0 0,-1 0 0 0 0,0 0 0 0 0,1 0 1 0 0,-1-1-1 0 0,0 1 0 0 0,0 0 0 0 0,0 0 0 0 0,0 0 1 0 0,0 0-1 0 0,0 0 0 0 0,-1 0 0 0 0,1 0 0 0 0,-1 0 1 0 0,1 0-1 0 0,-1 0 0 0 0,0 0 0 0 0,0-1 0 0 0,0 1 1 0 0,1 0-1 0 0,-2-1 0 0 0,1 1 0 0 0,0 0 0 0 0,0-1 1 0 0,-1 1-1 0 0,1-1 0 0 0,0 0 0 0 0,-1 1 0 0 0,0-1 1 0 0,1 0-1 0 0,-1 0 0 0 0,0 0-15 0 0,-58 72 425 0 0,54-36-235 0 0,9-34-173 0 0,1-1-1 0 0,0 1 1 0 0,-1-1 0 0 0,1 0 0 0 0,0 0 0 0 0,0-1 0 0 0,0 1-1 0 0,0-1 1 0 0,0 0 0 0 0,0 0 0 0 0,1 0 0 0 0,-1 0 0 0 0,0-1-1 0 0,1 0 1 0 0,-1 0 0 0 0,2 0-17 0 0,124-7 270 0 0,-130 7-354 0 0,0 0 1 0 0,-1 0-1 0 0,1 0 1 0 0,0 0-1 0 0,0 0 1 0 0,-1 0-1 0 0,1 0 1 0 0,0 0-1 0 0,0-1 1 0 0,0 1-1 0 0,-1 0 1 0 0,1 0-1 0 0,0 0 1 0 0,0 0-1 0 0,0-1 1 0 0,0 1-1 0 0,-1 0 1 0 0,1 0-1 0 0,0 0 1 0 0,0-1-1 0 0,0 1 1 0 0,0 0-1 0 0,0 0 1 0 0,0-1-1 0 0,0 1 1 0 0,0 0-1 0 0,0 0 1 0 0,0-1-1 0 0,0 1 1 0 0,0 0-1 0 0,0 0 1 0 0,0-1-1 0 0,0 1 1 0 0,0 0-1 0 0,0 0 1 0 0,0 0-1 0 0,0-1 1 0 0,0 1-1 0 0,0 0 1 0 0,0 0-1 0 0,0-1 1 0 0,0 1-1 0 0,0 0 1 0 0,1 0-1 0 0,-1 0 1 0 0,0-1-1 0 0,0 1 84 0 0,-10-3-5836 0 0,5 0-6727 0 0</inkml:trace>
</inkml:ink>
</file>

<file path=ppt/ink/ink40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3:31.2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153 1 7914 0 0,'0'0'2696'0'0,"0"0"-949"0"0,0 0-580 0 0,0 0-133 0 0,0 0 186 0 0,0 0 218 0 0,0 0 101 0 0,0 0-102 0 0,0 0-262 0 0,0 0-245 0 0,0 15-247 0 0,-4 50-195 0 0,2-55-386 0 0,0-1 0 0 0,0 0 0 0 0,-1 1 0 0 0,0-1 0 0 0,-1 0 0 0 0,1 0 0 0 0,-2 0 0 0 0,1-1 0 0 0,-2 0 0 0 0,-3 6-102 0 0,-8 14 188 0 0,14-21-283 0 0,-1 0 0 0 0,1-1-1 0 0,-1 1 1 0 0,-1-1 0 0 0,1 0 0 0 0,-1 0 0 0 0,0 0-1 0 0,-1-1 1 0 0,1 0 0 0 0,-1 0 0 0 0,0 0 0 0 0,0-1-1 0 0,-4 2 96 0 0,-1-5-3813 0 0,8-1-1913 0 0,0 0-5652 0 0</inkml:trace>
</inkml:ink>
</file>

<file path=ppt/ink/ink40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3:48.2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 1 13147 0 0,'0'0'1671'0'0,"0"0"-354"0"0,0 0-190 0 0,0 0-4 0 0,0 0 46 0 0,0 0-61 0 0,0 0-176 0 0,0 0-236 0 0,0 0-210 0 0,0 0-168 0 0,0 0-96 0 0,-4 6-54 0 0,-25 61 377 0 0,22-31-274 0 0,1 0 0 0 0,2 0-1 0 0,1 0 1 0 0,2 1 0 0 0,2-1-1 0 0,4 34-270 0 0,-4-62 63 0 0,1-1 0 0 0,-1 1-1 0 0,1-1 1 0 0,1 0-1 0 0,-1 1 1 0 0,1-1-1 0 0,0 0 1 0 0,1 0-1 0 0,0-1 1 0 0,0 1-1 0 0,0-1 1 0 0,1 0-1 0 0,0 0 1 0 0,0 0-1 0 0,1-1 1 0 0,-1 1 0 0 0,1-1-1 0 0,3 2-62 0 0,-1-6 84 0 0,-1-1 0 0 0,0 0 0 0 0,1 0 0 0 0,-1 0 0 0 0,0-1 0 0 0,1 0 0 0 0,-1-1 0 0 0,0 1 0 0 0,0-1 1 0 0,0-1-1 0 0,0 1 0 0 0,0-1 0 0 0,-1-1 0 0 0,1 1 0 0 0,-1-1 0 0 0,0 0 0 0 0,0 0 0 0 0,0-1 0 0 0,-1 0 0 0 0,1 0 0 0 0,-1 0 0 0 0,-1-1 0 0 0,1 1 0 0 0,1-4-84 0 0,-1 4 39 0 0,160-197 321 0 0,-112 129-275 0 0,-46 118-524 0 0,-4-17 421 0 0,-4-21 19 0 0,0 0 0 0 0,1 0-1 0 0,0 0 1 0 0,0 0 0 0 0,1 1 0 0 0,0-1-1 0 0,0 0 1 0 0,0 0 0 0 0,1 0-1 0 0,0-1 1 0 0,1 1 0 0 0,0 0-1 0 0,0-1 1 0 0,0 1 0 0 0,0-1 0 0 0,1 0-1 0 0,0 0 1 0 0,1-1 0 0 0,-1 1-1 0 0,1-1 1 0 0,0 0 0 0 0,0 0-1 0 0,1-1 1 0 0,0 1 0 0 0,-1-1-1 0 0,1 0 1 0 0,4 1-1 0 0,-1-3 41 0 0,1 0 1 0 0,-1 0-1 0 0,1-1 1 0 0,0 0-1 0 0,0-1 0 0 0,0 0 1 0 0,-1-1-1 0 0,1 0 0 0 0,0 0 1 0 0,0-1-1 0 0,-1 0 0 0 0,1-1 1 0 0,-1 0-1 0 0,0-1 0 0 0,0 0 1 0 0,0 0-1 0 0,0-1 0 0 0,-1 0 1 0 0,0 0-1 0 0,0-1 0 0 0,0 0 1 0 0,-1 0-1 0 0,0-1 0 0 0,0 0 1 0 0,0 0-1 0 0,-1-1 0 0 0,1-2-41 0 0,73-85 396 0 0,-79 91-380 0 0,0 2-100 0 0,0 0 0 0 0,0 0 0 0 0,0 0 0 0 0,0 0 0 0 0,0 0 0 0 0,-1 0 0 0 0,1 0 0 0 0,-1 0 0 0 0,1 0 0 0 0,-1-1 1 0 0,0 1-1 0 0,0 0 0 0 0,0 0 0 0 0,0 0 0 0 0,0 0 0 0 0,-1-1 0 0 0,1 1 0 0 0,0 0 0 0 0,-1 0 0 0 0,0 0 0 0 0,0 0 0 0 0,1 0 0 0 0,-2-1 84 0 0,-6-34-6245 0 0,7 22-911 0 0,1 7-4529 0 0</inkml:trace>
</inkml:ink>
</file>

<file path=ppt/ink/ink40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3:48.8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 1 15923 0 0,'0'0'1666'0'0,"0"0"-392"0"0,0 0-285 0 0,0 0-117 0 0,0 0-58 0 0,0 0-51 0 0,0 0-12 0 0,0 0-14 0 0,0 0-43 0 0,0 0-73 0 0,0 0-109 0 0,-4 32-86 0 0,-11 104-73 0 0,12 17 546 0 0,24 93-104 0 0,-19-189-710 0 0,-4 0 1 0 0,-2 0 0 0 0,-7 37-86 0 0,-8 19 79 0 0,19-112-65 0 0,0-1 8 0 0,13-4 50 0 0,107-95 248 0 0,37-18-259 0 0,-158 117-62 0 0,1 0-1 0 0,-1 1 1 0 0,1-1 0 0 0,0 1-1 0 0,-1-1 1 0 0,1 1-1 0 0,-1-1 1 0 0,1 1 0 0 0,0-1-1 0 0,-1 1 1 0 0,1-1-1 0 0,0 1 1 0 0,0 0 0 0 0,0-1-1 0 0,-1 1 1 0 0,1-1-1 0 0,0 1 1 0 0,0 0 0 0 0,0-1-1 0 0,0 1 1 0 0,0-1-1 0 0,0 1 1 0 0,0 0 0 0 0,0-1-1 0 0,0 1 1 0 0,0-1-1 0 0,1 1 1 0 0,-1 0 0 0 0,0-1-1 0 0,0 1 1 0 0,0-1-1 0 0,1 1 1 0 0,-1-1 0 0 0,0 1-1 0 0,1-1 1 0 0,-1 1-1 0 0,1-1 1 0 0,-1 1 0 0 0,0-1-1 0 0,1 1 1 0 0,-1-1-1 0 0,1 0 1 0 0,-1 1 0 0 0,1-1-1 0 0,-1 0 1 0 0,1 1-1 0 0,-1-1 1 0 0,1 0 0 0 0,0 0-1 0 0,-1 1 1 0 0,1-1-1 0 0,-1 0 1 0 0,1 0 0 0 0,0 0-1 0 0,-1 0 1 0 0,1 0-1 0 0,-1 0 1 0 0,1 0 0 0 0,0 0-1 0 0,-1 0 1 0 0,1 0-1 0 0,-1 0 1 0 0,1 0 0 0 0,0-1-1 0 0,-1 1 1 0 0,1 0-1 0 0,-1 0 1 0 0,1-1 0 0 0,-1 1-1 0 0,1-1 2 0 0,-2 15 27 0 0,-2 46 2 0 0,8 74 21 0 0,28-78-47 0 0,-31-63-11415 0 0,-2 3-308 0 0</inkml:trace>
  <inkml:trace contextRef="#ctx0" brushRef="#br0" timeOffset="453.959">630 877 14539 0 0,'0'0'1751'0'0,"0"0"-284"0"0,0 0-32 0 0,0 0 8 0 0,0 0-99 0 0,0 0-185 0 0,0 0-203 0 0,0 0-183 0 0,0 0-157 0 0,0 0-121 0 0,0 0-109 0 0,0 0-63 0 0,34-5-40 0 0,101-16-22 0 0,-83 2 117 0 0,-46 12-274 0 0,-1 3-53 0 0,0-1 0 0 0,-1 0 0 0 0,0 0 0 0 0,1 0 0 0 0,-2 0 0 0 0,1-1 0 0 0,0 0 0 0 0,-1 0 0 0 0,0 0 0 0 0,-1 0 0 0 0,1 0 0 0 0,-1 0 0 0 0,-1-1 0 0 0,1 1 0 0 0,-1-1 0 0 0,0 1 0 0 0,0-1 0 0 0,-1 0 0 0 0,0 1 0 0 0,0-2-51 0 0,-1 6-12 0 0,-1-1 1 0 0,1 1-1 0 0,-1 0 1 0 0,1-1-1 0 0,-1 1 0 0 0,0 0 1 0 0,0 0-1 0 0,0 0 1 0 0,0 0-1 0 0,0 1 1 0 0,-1-1-1 0 0,1 0 1 0 0,0 1-1 0 0,-1 0 0 0 0,1-1 1 0 0,-1 1-1 0 0,0 0 1 0 0,1 0-1 0 0,-1 1 1 0 0,0-1-1 0 0,1 0 1 0 0,-1 1-1 0 0,0 0 0 0 0,0 0 1 0 0,0 0-1 0 0,1 0 1 0 0,-1 0-1 0 0,0 0 1 0 0,0 1-1 0 0,0-1 1 0 0,1 1-1 0 0,-2 0 12 0 0,-6-1-61 0 0,0 2 17 0 0,1 0 1 0 0,-1 0-1 0 0,0 1 0 0 0,1 0 0 0 0,0 1 1 0 0,0 0-1 0 0,0 1 0 0 0,0-1 0 0 0,1 2 1 0 0,-1-1-1 0 0,1 1 0 0 0,1 0 0 0 0,-1 1 1 0 0,-5 7 43 0 0,-6 2-71 0 0,3-3 17 0 0,1 1-1 0 0,1 1 0 0 0,0 0 1 0 0,1 1-1 0 0,1 0 0 0 0,0 1 0 0 0,1 2 55 0 0,9-17-22 0 0,-1 0-1 0 0,2 1 0 0 0,-1-1 0 0 0,0 1 0 0 0,0-1 0 0 0,1 1 0 0 0,-1 0 1 0 0,1 0-1 0 0,0-1 0 0 0,0 1 0 0 0,0 0 0 0 0,0 0 0 0 0,1 0 0 0 0,-1 0 1 0 0,1 0-1 0 0,0 0 0 0 0,0 1 0 0 0,0-1 0 0 0,0 0 0 0 0,0 0 0 0 0,1 0 1 0 0,-1 0-1 0 0,1 0 0 0 0,0 0 0 0 0,0 0 0 0 0,0 0 0 0 0,0-1 0 0 0,0 1 0 0 0,1 0 1 0 0,-1 0-1 0 0,1-1 0 0 0,0 1 0 0 0,0-1 0 0 0,0 0 0 0 0,0 1 0 0 0,0-1 1 0 0,0 0-1 0 0,1 0 0 0 0,-1 0 0 0 0,1-1 0 0 0,-1 1 0 0 0,1 0 23 0 0,28 4-594 0 0,-1-1 0 0 0,1-1 1 0 0,0-1-1 0 0,0-2 0 0 0,0-1 0 0 0,24-3 594 0 0,-42 2-388 0 0,65-7-2939 0 0,-28 1-2113 0 0,-32 4 1927 0 0,2-1-6532 0 0</inkml:trace>
  <inkml:trace contextRef="#ctx0" brushRef="#br0" timeOffset="695.161">1172 962 6713 0 0,'0'0'3036'0'0,"0"0"-1016"0"0,0 0-375 0 0,0 0-34 0 0,0 0-68 0 0,0 0-166 0 0,0 0-230 0 0,0 0-189 0 0,0 0-112 0 0,0 0-28 0 0,0 0 19 0 0,0 0 14 0 0,-6 8-12 0 0,-18 27-36 0 0,25-34 2061 0 0,18-20-1947 0 0,201-289 937 0 0,-219 309-1938 0 0,-1-1 1 0 0,0 1-1 0 0,0-1 1 0 0,0 1-1 0 0,0-1 1 0 0,1 0-1 0 0,-1 1 1 0 0,0-1-1 0 0,0 0 1 0 0,1 1-1 0 0,-1-1 1 0 0,0 0-1 0 0,0 1 1 0 0,1-1-1 0 0,-1 0 1 0 0,0 1-1 0 0,1-1 0 0 0,-1 0 1 0 0,1 0-1 0 0,-1 0 1 0 0,0 1-1 0 0,1-1 1 0 0,-1 0-1 0 0,1 0 1 0 0,-1 0-1 0 0,1 0 1 0 0,-1 0-1 0 0,0 0 1 0 0,1 0-1 0 0,-1 0 1 0 0,1 0-1 0 0,-1 0 1 0 0,1 0-1 0 0,-1 0 1 0 0,1 0-1 0 0,-1 0 1 0 0,0 0-1 0 0,1 0 1 0 0,-1 0-1 0 0,1-1 1 0 0,-1 1-1 0 0,0 0 1 0 0,1 0-1 0 0,-1 0 1 0 0,1-1-1 0 0,-1 1 1 0 0,0 0-1 0 0,1-1 1 0 0,-1 1-1 0 0,0 0 1 0 0,0-1-1 0 0,1 1 1 0 0,-1 0-1 0 0,0-1 1 0 0,0 1-1 0 0,1 0 1 0 0,-1-1 83 0 0,-9 38-9225 0 0,3-29-2660 0 0</inkml:trace>
  <inkml:trace contextRef="#ctx0" brushRef="#br0" timeOffset="1051.855">1516 870 6417 0 0,'0'0'3049'0'0,"0"0"-551"0"0,0 0-299 0 0,0 0-125 0 0,0 0-140 0 0,0 0-189 0 0,0 0-202 0 0,0 0-225 0 0,0 0-178 0 0,0 0-149 0 0,0 0-148 0 0,35 5-138 0 0,108 13-119 0 0,-75-22 160 0 0,-57-1-548 0 0,-5 4-121 0 0,1 0 0 0 0,-1 0 0 0 0,0-1 0 0 0,0 0 0 0 0,0-1 0 0 0,0 1 0 0 0,0-1-1 0 0,-1 0 1 0 0,1 0 0 0 0,-1-1 0 0 0,1 0 0 0 0,-1 0 0 0 0,-1 0 0 0 0,1 0 0 0 0,0-1 0 0 0,-1 0 0 0 0,0 0 0 0 0,0 0 0 0 0,-1 0 0 0 0,1-1 0 0 0,-1 1 0 0 0,-1-1 0 0 0,1 0-1 0 0,-1 0 1 0 0,1 0 0 0 0,-2 0 0 0 0,1-1 0 0 0,-1 1 0 0 0,0-2-77 0 0,-3 5-9 0 0,0 0 0 0 0,0 1 0 0 0,0-1 0 0 0,0 0 0 0 0,-1 1 0 0 0,1 0 0 0 0,-1-1-1 0 0,0 1 1 0 0,1 0 0 0 0,-1 0 0 0 0,0 1 0 0 0,0-1 0 0 0,-1 1 0 0 0,1-1 0 0 0,0 1 0 0 0,0 0 0 0 0,-1 0 0 0 0,1 0 0 0 0,0 1 0 0 0,-1-1-1 0 0,1 1 1 0 0,-1 0 0 0 0,1 0 0 0 0,-1 0 0 0 0,1 0 0 0 0,-1 1 9 0 0,-8 0-41 0 0,0 0-1 0 0,0 1 1 0 0,0 1-1 0 0,0 0 1 0 0,1 1-1 0 0,-1 0 1 0 0,1 1-1 0 0,0 0 0 0 0,0 0 1 0 0,1 1-1 0 0,-1 1 1 0 0,1 0-1 0 0,1 0 1 0 0,-1 1-1 0 0,1 0 1 0 0,1 1-1 0 0,-1 0 1 0 0,1 0-1 0 0,1 1 1 0 0,0 0-1 0 0,0 0 1 0 0,1 1-1 0 0,1-1 1 0 0,-4 9 41 0 0,7-14-2 0 0,1-1 0 0 0,-1 0 0 0 0,1 0 0 0 0,0 1 1 0 0,0-1-1 0 0,0 1 0 0 0,1-1 0 0 0,0 1 0 0 0,-1-1 0 0 0,2 1 0 0 0,-1-1 0 0 0,0 1 1 0 0,1-1-1 0 0,0 1 0 0 0,0-1 0 0 0,0 1 0 0 0,1-1 0 0 0,-1 0 0 0 0,1 0 1 0 0,0 0-1 0 0,1 0 0 0 0,-1 0 0 0 0,0 0 0 0 0,1 0 0 0 0,0-1 0 0 0,0 1 0 0 0,0-1 1 0 0,0 0-1 0 0,1 0 0 0 0,2 2 2 0 0,19 8 3 0 0,1-1 1 0 0,1 0 0 0 0,0-2-1 0 0,0-2 1 0 0,1 0-1 0 0,0-2 1 0 0,1-1-1 0 0,-1-1 1 0 0,1-1-1 0 0,0-2 1 0 0,17-1-4 0 0,-14 2-79 0 0,45-2-1350 0 0,-28-7-7034 0 0,-38 3-3725 0 0</inkml:trace>
</inkml:ink>
</file>

<file path=ppt/ink/ink40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3:51.4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178 0 11418 0 0,'0'0'2125'0'0,"0"0"-478"0"0,0 0-280 0 0,0 0-4 0 0,0 0 14 0 0,0 0-80 0 0,0 0-224 0 0,0 0-243 0 0,0 0-214 0 0,0 0-165 0 0,0 0-110 0 0,0 0-72 0 0,7 34 1300 0 0,-6 1-1447 0 0,-1 0 1 0 0,-2 0-1 0 0,-2-1 1 0 0,-1 1-1 0 0,-2-1 0 0 0,-1 0 1 0 0,-1-1-1 0 0,-2 0 1 0 0,-2 0-1 0 0,0-1 1 0 0,-3-1-1 0 0,-3 5-122 0 0,-28 71 93 0 0,40-87-48 0 0,1 0 0 0 0,1-1 0 0 0,0 2 0 0 0,2-1 0 0 0,0 0 1 0 0,2 1-1 0 0,0 0 0 0 0,1 5-45 0 0,1-24 35 0 0,0-1 0 0 0,1 1 0 0 0,-1-1-1 0 0,1 1 1 0 0,-1-1 0 0 0,1 0 0 0 0,-1 0 0 0 0,1 1 0 0 0,-1-1 0 0 0,1 0 0 0 0,0 0 0 0 0,0-1-1 0 0,0 1 1 0 0,0 0 0 0 0,-1-1 0 0 0,1 1 0 0 0,0-1 0 0 0,0 1 0 0 0,0-1 0 0 0,0 0 0 0 0,0 0-1 0 0,0 0 1 0 0,0 0 0 0 0,0 0 0 0 0,2-1-35 0 0,142-13 1240 0 0,-106 10-1104 0 0,-39 4-170 0 0,-1 0-58 0 0,0 0-3 0 0,0 0-45 0 0,0 0-68 0 0,0 0-65 0 0,0 0-161 0 0,5 2-4631 0 0,-3-1-4752 0 0,-2-1-1939 0 0</inkml:trace>
</inkml:ink>
</file>

<file path=ppt/ink/ink40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3:51.7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18036 0 0,'0'0'1830'0'0,"0"0"-676"0"0,0 0-357 0 0,0 0 42 0 0,0 0 99 0 0,0 0 27 0 0,0 0-85 0 0,0 0-159 0 0,0 0-135 0 0,0 0-110 0 0,0 0-64 0 0,0 0-61 0 0,0 0-41 0 0,4 26-46 0 0,12 80-76 0 0,-12 61 26 0 0,-4-165 133 0 0,0 7-1961 0 0,12-6-10689 0 0,-8-6 529 0 0</inkml:trace>
</inkml:ink>
</file>

<file path=ppt/ink/ink40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3:54.9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14 181 14643 0 0,'0'0'2457'0'0,"0"0"-810"0"0,0 0-343 0 0,0 0 18 0 0,0 0-18 0 0,0 0-167 0 0,0 0-218 0 0,0 0-201 0 0,0 0-195 0 0,0 0-143 0 0,0 0-74 0 0,0 0-32 0 0,0 0-61 0 0,-3-1 10 0 0,-7-1 45 0 0,25 3 106 0 0,17 1 115 0 0,232-16 703 0 0,-97-5-1052 0 0,-166 19-127 0 0,-1 0 14 0 0,0 0 37 0 0,0 0-3 0 0,-16-7 265 0 0,-7-4-536 0 0,-45-32 279 0 0,50-11-4340 0 0,18 48 3103 0 0,-1-5-2478 0 0,2 4-1646 0 0,0-1-7105 0 0</inkml:trace>
</inkml:ink>
</file>

<file path=ppt/ink/ink40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3:52.4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0 162 17660 0 0,'0'0'1625'0'0,"0"0"-476"0"0,0 0-241 0 0,0 0 0 0 0,0 0-22 0 0,0 0-108 0 0,0 0-116 0 0,0 0-113 0 0,0 0-55 0 0,0 0-30 0 0,0 0-55 0 0,0 0-51 0 0,0 0-33 0 0,22 3-35 0 0,137 9 415 0 0,73-23-13 0 0,-171 0-1311 0 0,-57 10-275 0 0,6-1 273 0 0,-8 1-4209 0 0,-2 1-4445 0 0,-2 0-2004 0 0</inkml:trace>
  <inkml:trace contextRef="#ctx0" brushRef="#br0" timeOffset="214.86">103 335 16460 0 0,'0'0'3330'0'0,"0"0"-2049"0"0,0 0-747 0 0,0 0 60 0 0,0 0 187 0 0,0 0 115 0 0,0 0-43 0 0,0 0-146 0 0,0 0-152 0 0,0 0-142 0 0,0 0-135 0 0,0 0-89 0 0,0 0-81 0 0,30 4-64 0 0,94 14-61 0 0,-15-13-1243 0 0,-58-15-7188 0 0,-41 8 5440 0 0,5-2-8978 0 0</inkml:trace>
  <inkml:trace contextRef="#ctx0" brushRef="#br0" timeOffset="882.968">632 597 17428 0 0,'0'0'2033'0'0,"0"0"-990"0"0,0 0-340 0 0,0 0 153 0 0,0 0 117 0 0,0 0-13 0 0,0 0-139 0 0,0 0-198 0 0,0 0-168 0 0,0 0-102 0 0,0 0-77 0 0,0 0-53 0 0,18-29-19 0 0,58-90 0 0 0,97-124 936 0 0,-168 236-1131 0 0,1 0 0 0 0,0 1-1 0 0,0-1 1 0 0,1 1-1 0 0,-1 0 1 0 0,1 1 0 0 0,1 0-1 0 0,-1 0 1 0 0,1 0-1 0 0,-1 1 1 0 0,7-2-9 0 0,-12 7-14 0 0,-1 0 0 0 0,0 0-1 0 0,1 0 1 0 0,-1 0 0 0 0,0 0 0 0 0,0 0-1 0 0,0 1 1 0 0,0-1 0 0 0,0 0-1 0 0,0 1 1 0 0,0-1 0 0 0,0 0 0 0 0,0 1-1 0 0,-1 0 1 0 0,1-1 0 0 0,-1 1 0 0 0,1-1-1 0 0,-1 1 1 0 0,1 0 0 0 0,-1-1 0 0 0,0 1-1 0 0,0 0 1 0 0,0-1 0 0 0,0 1 0 0 0,0 0-1 0 0,0-1 1 0 0,0 1 0 0 0,-1 0 0 0 0,1-1-1 0 0,-1 1 1 0 0,1-1 0 0 0,-1 1 14 0 0,1 5-7 0 0,-4 113-50 0 0,4-118 56 0 0,0-1 0 0 0,0 1 0 0 0,0-1 0 0 0,0 1 0 0 0,1-1 0 0 0,-1 1 1 0 0,0-1-1 0 0,1 0 0 0 0,-1 1 0 0 0,1-1 0 0 0,-1 1 0 0 0,1-1 0 0 0,0 0 0 0 0,-1 0 0 0 0,1 1 0 0 0,0-1 0 0 0,0 0 1 0 0,0 0-1 0 0,0 0 0 0 0,0 0 0 0 0,0 0 0 0 0,0 0 0 0 0,0 0 0 0 0,1 0 0 0 0,-1-1 0 0 0,0 1 0 0 0,1 0 0 0 0,-1-1 1 0 0,0 1-1 0 0,1-1 0 0 0,-1 1 0 0 0,0-1 0 0 0,1 0 0 0 0,-1 1 0 0 0,1-1 0 0 0,-1 0 0 0 0,1 0 0 0 0,-1 0 0 0 0,1 0 0 0 0,-1 0 1 0 0,1-1-1 0 0,-1 1 0 0 0,0 0 0 0 0,1-1 0 0 0,0 0 1 0 0,63-25 210 0 0,-32-1-152 0 0,-2-2-1 0 0,-1-1 0 0 0,-1-1 0 0 0,-2-2 1 0 0,-1-1-1 0 0,18-31-57 0 0,-36 54 7 0 0,6-4 26 0 0,-13 14-18 0 0,-1 1 0 0 0,-21 122 185 0 0,16-98-238 0 0,1 0-1 0 0,1 1 1 0 0,0-1 0 0 0,2 1 0 0 0,2-1-1 0 0,1 21 39 0 0,18 0-1516 0 0,-8-35-2030 0 0,0-6-4341 0 0,-8-4-3658 0 0</inkml:trace>
  <inkml:trace contextRef="#ctx0" brushRef="#br0" timeOffset="1136.955">1554 291 19860 0 0,'0'0'1335'0'0,"0"0"-720"0"0,0 0-195 0 0,0 0 108 0 0,0 0 99 0 0,0 0 13 0 0,0 0-98 0 0,0 0-128 0 0,0 0-100 0 0,0 0-100 0 0,0 0-111 0 0,0 0-36 0 0,0 0-37 0 0,-2 32-35 0 0,-7 100-28 0 0,8-71-1190 0 0,11-51-2129 0 0,0-9-6592 0 0,-9-1 8767 0 0,-1 0-8798 0 0</inkml:trace>
  <inkml:trace contextRef="#ctx0" brushRef="#br0" timeOffset="1541.12">1644 0 15563 0 0,'0'0'2852'0'0,"0"0"-819"0"0,0 0-598 0 0,0 0-329 0 0,0 0-255 0 0,0 0-263 0 0,0 0-236 0 0,0 0-159 0 0,0 0-94 0 0,0 0-32 0 0,0 0 18 0 0,0 0 12 0 0,0 0-2 0 0,0 21 29 0 0,2 67-31 0 0,21 26 98 0 0,-15-93-165 0 0,88 213 27 0 0,-96-233-32 0 0,0 0 0 0 0,0-1 0 0 0,0 1 0 0 0,0 0 0 0 0,0 0 1 0 0,0-1-1 0 0,0 1 0 0 0,1 0 0 0 0,-1-1 0 0 0,0 1 0 0 0,0 0 0 0 0,1 0 0 0 0,-1-1 1 0 0,0 1-1 0 0,1 0 0 0 0,-1-1 0 0 0,0 1 0 0 0,1-1 0 0 0,-1 1 0 0 0,1 0 0 0 0,-1-1 1 0 0,1 1-1 0 0,-1-1 0 0 0,1 1 0 0 0,0-1 0 0 0,-1 1 0 0 0,1-1 0 0 0,-1 0 0 0 0,1 1 1 0 0,0-1-1 0 0,-1 0 0 0 0,1 0 0 0 0,0 1 0 0 0,0-1 0 0 0,-1 0 0 0 0,1 0 0 0 0,0 0 1 0 0,0 0-1 0 0,-1 0 0 0 0,1 0 0 0 0,0 0 0 0 0,0 0 0 0 0,-1 0 0 0 0,1 0 0 0 0,0 0 1 0 0,0-1-1 0 0,-1 1 0 0 0,1 0 0 0 0,0 0 0 0 0,-1-1 0 0 0,1 1 0 0 0,0-1 0 0 0,-1 1 1 0 0,1 0-1 0 0,-1-1 0 0 0,1 1 0 0 0,-1-1 0 0 0,1 1 0 0 0,-1-1 0 0 0,1 0 0 0 0,-1 1 1 0 0,1-1-1 0 0,-1 1 0 0 0,1-1 0 0 0,-1 0 0 0 0,0 1 0 0 0,0-1 0 0 0,1 0 0 0 0,-1 0-20 0 0,15-29 370 0 0,-1-1 0 0 0,-1 0 1 0 0,-1-2-1 0 0,-3 1 1 0 0,2-8-372 0 0,35-104 163 0 0,8 26-630 0 0,-51 111 1130 0 0,-2 3-3422 0 0,-8 8-12138 0 0,3 3 2976 0 0</inkml:trace>
  <inkml:trace contextRef="#ctx0" brushRef="#br0" timeOffset="1786.676">2156 335 24853 0 0,'0'0'514'0'0,"0"0"-298"0"0,0 0 3 0 0,0 0 73 0 0,0 0 42 0 0,0 0-14 0 0,0 0-88 0 0,0 0-94 0 0,0 0-53 0 0,0 0-25 0 0,0 0-26 0 0,0 0-5 0 0,-4 31-37 0 0,-11 96-50 0 0,14-90-43 0 0,8-35-154 0 0,-3-4-87 0 0,3 3-777 0 0,10-2-2807 0 0,-8-2-4910 0 0,-5-1-2965 0 0</inkml:trace>
</inkml:ink>
</file>

<file path=ppt/ink/ink40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3:55.9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1 306 4081 0 0,'0'0'3157'0'0,"0"0"-1250"0"0,0 0-508 0 0,0 0-78 0 0,0 0 58 0 0,0 0 51 0 0,0 0-14 0 0,0 0-96 0 0,0 0-149 0 0,0 0-170 0 0,15-4-140 0 0,114-26 1308 0 0,-112 25-1901 0 0,-1 2 0 0 0,1 0 0 0 0,0 0 1 0 0,0 2-1 0 0,0 0 0 0 0,0 1 1 0 0,1 1-1 0 0,-1 0 0 0 0,0 1 1 0 0,7 3-269 0 0,13 10 784 0 0,-63-23-33 0 0,-71-61-967 0 0,-24-34-1408 0 0,89 61-1978 0 0,9-4-4577 0 0,20 34-3054 0 0</inkml:trace>
</inkml:ink>
</file>

<file path=ppt/ink/ink4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4:20.7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102 19 1816 0 0,'0'0'2067'0'0,"0"0"-114"0"0,0 0-11 0 0,0 0 47 0 0,0 0 56 0 0,0 0-39 0 0,0 0-149 0 0,0 0-234 0 0,0 0-286 0 0,0 0-286 0 0,0 0-234 0 0,-5-3-169 0 0,-12-9-85 0 0,13 9-28 0 0,4 3-19 0 0,0 0-9 0 0,0 0-31 0 0,0 0-52 0 0,-25 321 3450 0 0,9-179-3467 0 0,-2-9-254 0 0,5-27-146 0 0,9-73 18 0 0,4-32-22 0 0,0-1-17 0 0,0 0 9 0 0,0 0-27 0 0,0 0-5 0 0,0 0-2 0 0,0 0-50 0 0,0 0-49 0 0,0-15-975 0 0,11-60-3613 0 0,-1 25-6209 0 0,-8 35-250 0 0</inkml:trace>
</inkml:ink>
</file>

<file path=ppt/ink/ink40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3:58.7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82 0 12779 0 0,'0'0'1915'0'0,"0"0"-312"0"0,0 0-212 0 0,0 0-43 0 0,0 0 7 0 0,0 0-107 0 0,0 0-177 0 0,0 0-223 0 0,0 0-224 0 0,0 0-186 0 0,0 0-151 0 0,0 0-105 0 0,0 0-26 0 0,-2 3 39 0 0,-2 6-87 0 0,1 1-1 0 0,1-1 1 0 0,0 0 0 0 0,0 1-1 0 0,1 0 1 0 0,0-1-1 0 0,0 1 1 0 0,1 0 0 0 0,1-1-1 0 0,0 1 1 0 0,1 4-108 0 0,-1 23 164 0 0,-3 36 18 0 0,-3 0 0 0 0,-3 0 0 0 0,-8 24-182 0 0,7-50 34 0 0,-19 167 72 0 0,78-206 257 0 0,-28-10-223 0 0,0 0 1 0 0,0-2-1 0 0,0-1 1 0 0,0 0-1 0 0,-1-2 1 0 0,9-4-141 0 0,101-22 286 0 0,-94 28-1195 0 0,-38 1-984 0 0,0-1-1144 0 0,1 3-2758 0 0,0-1-5200 0 0</inkml:trace>
</inkml:ink>
</file>

<file path=ppt/ink/ink40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3:59.1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 12 12715 0 0,'0'0'1827'0'0,"0"0"-186"0"0,0 0-172 0 0,0 0-17 0 0,0 0-62 0 0,0 0-139 0 0,0 0-207 0 0,0 0-244 0 0,0 0-256 0 0,0 0-166 0 0,0 0-130 0 0,0 0-75 0 0,0 0 8 0 0,2-1-3 0 0,162-9 1270 0 0,-163 10-1445 0 0,1 0-1 0 0,-1-1 1 0 0,0 1-1 0 0,0 0 1 0 0,1 0-1 0 0,-1 1 1 0 0,0-1-1 0 0,0 0 1 0 0,1 0-1 0 0,-1 1 1 0 0,0-1 0 0 0,0 0-1 0 0,1 1 1 0 0,-1 0-1 0 0,0-1 1 0 0,0 1-1 0 0,0 0 1 0 0,0-1-1 0 0,0 1 1 0 0,0 0-1 0 0,0 0 1 0 0,0 0-1 0 0,0 0 1 0 0,0 0 0 0 0,-1 0-1 0 0,1 0 1 0 0,0 0-1 0 0,-1 0 1 0 0,1 0-1 0 0,0 0 1 0 0,-1 0-1 0 0,0 1 1 0 0,1-1-1 0 0,-1 0 1 0 0,0 0-1 0 0,1 1 1 0 0,-1-1 0 0 0,0 0-1 0 0,0 1 1 0 0,0-1-1 0 0,0 0 1 0 0,0 0-1 0 0,0 1 1 0 0,-1-1-1 0 0,1 0 1 0 0,0 0-1 0 0,-1 1 1 0 0,1-1-1 0 0,-1 0 1 0 0,1 0 0 0 0,-1 1-3 0 0,-33 59 295 0 0,-158 113 139 0 0,192-173-430 0 0,0-1 0 0 0,0 1-1 0 0,0 0 1 0 0,-1-1 0 0 0,1 1 0 0 0,0 0 0 0 0,0-1-1 0 0,0 1 1 0 0,0 0 0 0 0,0-1 0 0 0,0 1 0 0 0,0 0 0 0 0,1 0-1 0 0,-1-1 1 0 0,0 1 0 0 0,0-1 0 0 0,0 1 0 0 0,1 0-1 0 0,-1-1 1 0 0,0 1 0 0 0,1 0 0 0 0,-1-1 0 0 0,0 1 0 0 0,1-1-1 0 0,-1 1 1 0 0,1-1 0 0 0,-1 1 0 0 0,1-1 0 0 0,-1 1 0 0 0,1-1-1 0 0,0 0 1 0 0,-1 1 0 0 0,1-1 0 0 0,-1 0 0 0 0,1 1-1 0 0,0-1 1 0 0,-1 0 0 0 0,1 0 0 0 0,0 0 0 0 0,-1 1 0 0 0,1-1-1 0 0,0 0 1 0 0,-1 0 0 0 0,1 0 0 0 0,0 0 0 0 0,-1 0-1 0 0,1 0 1 0 0,0 0 0 0 0,-1 0 0 0 0,1-1 0 0 0,0 1-4 0 0,43 5 216 0 0,-18-4-121 0 0,0-3 1 0 0,0 0-1 0 0,0-1 1 0 0,-1-2 0 0 0,1 0-1 0 0,7-4-95 0 0,-29 8-94 0 0,11-8-1394 0 0,-16 4-2771 0 0,-4-2-3839 0 0,1 3-4120 0 0</inkml:trace>
</inkml:ink>
</file>

<file path=ppt/ink/ink40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3:57.8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476 229 0 0 0,'0'0'768'0'0,"0"0"-166"0"0,0 0-36 0 0,0 0 172 0 0,0 0 278 0 0,0 0 268 0 0,0 0 131 0 0,0 0-25 0 0,0 0-156 0 0,0 0-172 0 0,0 0-141 0 0,8-4-106 0 0,24-14 13 0 0,-24 14 31 0 0,-8 4 39 0 0,0 0 45 0 0,0 0 1 0 0,0 0-45 0 0,-23 10 2568 0 0,-15 2-2583 0 0,-9 3-850 0 0,-271 99 1749 0 0,242-88-1053 0 0,120-7-773 0 0,135 7 278 0 0,-177-27-231 0 0,0 1 0 0 0,1-1 1 0 0,-1 1-1 0 0,0 0 0 0 0,0 0 1 0 0,1 0-1 0 0,-1 0 0 0 0,0 0 1 0 0,1 1-1 0 0,-1-1 0 0 0,0 1 1 0 0,0-1-1 0 0,1 1 0 0 0,-1 0 1 0 0,0 0-1 0 0,0 0 0 0 0,0 0 1 0 0,0 0-1 0 0,0 0 0 0 0,0 1 1 0 0,0-1-1 0 0,-1 1 0 0 0,1-1 1 0 0,0 1-1 0 0,-1 0 0 0 0,1 0 0 0 0,-1 0 1 0 0,0-1-1 0 0,1 1 0 0 0,-1 0 1 0 0,0 1-1 0 0,0-1 0 0 0,-1 0 1 0 0,1 0-1 0 0,0 0 0 0 0,-1 1 1 0 0,1-1-1 0 0,-1 0 0 0 0,1 0 1 0 0,-1 1-1 0 0,0-1 0 0 0,0 0 1 0 0,0 1-1 0 0,-1-1 0 0 0,1 0 1 0 0,-1 1-5 0 0,-8 13 45 0 0,-1-1 1 0 0,-1 0 0 0 0,0-1 0 0 0,-1 0-1 0 0,0-1 1 0 0,-1-1 0 0 0,-1 1 0 0 0,-8 4-46 0 0,2 1 26 0 0,-142 117 400 0 0,161-135-421 0 0,0 1-1 0 0,0-1 0 0 0,0 1 0 0 0,1-1 0 0 0,-1 1 1 0 0,0 0-1 0 0,0-1 0 0 0,0 1 0 0 0,1 0 0 0 0,-1 0 1 0 0,1 0-1 0 0,-1 0 0 0 0,0-1 0 0 0,1 1 1 0 0,-1 0-1 0 0,1 0 0 0 0,0 0 0 0 0,-1 0 0 0 0,1 0 1 0 0,0 0-1 0 0,0 0 0 0 0,-1 0 0 0 0,1 0 0 0 0,0 1 1 0 0,0-1-1 0 0,0 0 0 0 0,0 0 0 0 0,1 0 0 0 0,-1 0 1 0 0,0 0-1 0 0,0 0 0 0 0,1 0 0 0 0,-1 0 1 0 0,0 0-1 0 0,1 0 0 0 0,-1 0 0 0 0,1 0 0 0 0,-1-1 1 0 0,1 1-1 0 0,-1 0 0 0 0,1 0 0 0 0,0 0 0 0 0,0 0 1 0 0,-1-1-1 0 0,1 1 0 0 0,0 0 0 0 0,0-1 0 0 0,0 1 1 0 0,0-1-1 0 0,0 1 0 0 0,-1-1 0 0 0,1 1 0 0 0,0-1 1 0 0,0 0-1 0 0,0 1 0 0 0,0-1 0 0 0,0 0 1 0 0,1 0-1 0 0,-1 0 0 0 0,0 0 0 0 0,0 0 0 0 0,0 0 1 0 0,0 0-1 0 0,1 0-4 0 0,25 8 66 0 0,0 0 0 0 0,1-2 1 0 0,0-2-1 0 0,0 0 0 0 0,0-2 1 0 0,1-1-1 0 0,17-1-66 0 0,-45 0-233 0 0,-1 0-97 0 0,0 0-99 0 0,0 0-94 0 0,-9-30-3598 0 0,-30-113-11986 0 0,34 124 11827 0 0</inkml:trace>
  <inkml:trace contextRef="#ctx0" brushRef="#br0" timeOffset="300.553">141 1 5105 0 0,'0'0'3197'0'0,"0"0"-531"0"0,0 0-434 0 0,0 0-313 0 0,0 0-258 0 0,0 0-206 0 0,0 0-197 0 0,0 0-179 0 0,0 0-160 0 0,0 0-189 0 0,0 0-191 0 0,0 0-163 0 0,0 0-79 0 0,-15 0 6 0 0,-45 5 22 0 0,58-4-303 0 0,0 1 0 0 0,1-1 0 0 0,0 1 0 0 0,-1-1 0 0 0,1 1 0 0 0,0-1 1 0 0,0 1-1 0 0,0 0 0 0 0,0-1 0 0 0,0 1 0 0 0,0 0 0 0 0,0 0 0 0 0,1 0 0 0 0,-1 0 0 0 0,1-1 0 0 0,-1 1 0 0 0,1 0 0 0 0,0 0 0 0 0,-1 0 0 0 0,1 0 0 0 0,0 0 0 0 0,1 0 0 0 0,-1 0 0 0 0,0 0 1 0 0,0 0-1 0 0,1 0 0 0 0,-1 0 0 0 0,2 1-22 0 0,-2 6 98 0 0,59 226 1435 0 0,-40-166-1281 0 0,19 64 47 0 0,-5 2 0 0 0,-7 1 0 0 0,3 63-299 0 0,-27-47 186 0 0,-4-184-5592 0 0,2-1-5840 0 0,0 25 253 0 0</inkml:trace>
</inkml:ink>
</file>

<file path=ppt/ink/ink40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4:01.0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0 177 1288 0 0,'0'0'1225'0'0,"0"0"-263"0"0,0 0 95 0 0,0 0 332 0 0,0 0 372 0 0,0 0 146 0 0,0 0-114 0 0,0 0-308 0 0,0 0-420 0 0,0 0-294 0 0,0 0-167 0 0,0 0-62 0 0,0 0-21 0 0,3-1-6 0 0,141-20 4699 0 0,-58 10-4203 0 0,28-1-241 0 0,0 6-1 0 0,38 5-769 0 0,-152 1 22 0 0,0 0 18 0 0,0 0 44 0 0,0 0 38 0 0,0 0 46 0 0,0 0 40 0 0,-85-3 1447 0 0,-8-19-1551 0 0,40 3-61 0 0,43 17-38 0 0,0-1 1 0 0,0 0-1 0 0,0-1 1 0 0,1 0-1 0 0,0 0 1 0 0,0-1-1 0 0,0 0 1 0 0,0-1-1 0 0,-7-6-5 0 0,-1-20-356 0 0,17 31-29 0 0,0 1-252 0 0,12 1-3698 0 0,2 6-2399 0 0,-10-4 3005 0 0,4 1-7239 0 0</inkml:trace>
</inkml:ink>
</file>

<file path=ppt/ink/ink40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4:01.5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37 9394 0 0,'0'0'1486'0'0,"0"0"-274"0"0,0 0-46 0 0,0 0 220 0 0,0 0 220 0 0,0 0 21 0 0,0 0-241 0 0,0 0-339 0 0,0 0-280 0 0,0 0-186 0 0,0 0-81 0 0,0 0-41 0 0,4 0-26 0 0,119-2 3537 0 0,66-19-2759 0 0,-112 7-1044 0 0,-106 39-11249 0 0,21-17 5182 0 0,1-1-5148 0 0</inkml:trace>
</inkml:ink>
</file>

<file path=ppt/ink/ink40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4:01.8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13211 0 0,'0'0'1513'0'0,"0"0"-391"0"0,0 0-240 0 0,0 0 106 0 0,0 0 204 0 0,0 0 80 0 0,0 0-115 0 0,0 0-200 0 0,0 0-174 0 0,0 0-91 0 0,0 0-14 0 0,0 0-74 0 0,0 0-106 0 0,19 1-100 0 0,118 9 291 0 0,-120-10-1279 0 0,68 0 1442 0 0,-57 0-4561 0 0,1 0-4930 0 0,-20 0-3142 0 0</inkml:trace>
</inkml:ink>
</file>

<file path=ppt/ink/ink40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4:05.5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9 152 3833 0 0,'0'0'2882'0'0,"0"0"-847"0"0,0 0-144 0 0,0 0 104 0 0,0 0 23 0 0,0 0-75 0 0,0 0-296 0 0,0 0-400 0 0,0 0-346 0 0,0 0-257 0 0,0 0-150 0 0,0 0-67 0 0,0 0-17 0 0,-9 4 871 0 0,167-15 1737 0 0,139-4-2112 0 0,-274 15-869 0 0,-23 0-16 0 0,0 0-12 0 0,0 0-41 0 0,0 0 56 0 0,0 0 23 0 0,0 0 20 0 0,0 0 65 0 0,0 0-19 0 0,0 0-9 0 0,0 0 4 0 0,0 0 11 0 0,0 0-17 0 0,0 0 1 0 0,0 0-6 0 0,0 0-26 0 0,0 0-6 0 0,0 0 5 0 0,0 0-11 0 0,0 0-18 0 0,0 0 32 0 0,0 0-6 0 0,-21-8 354 0 0,11 2-427 0 0,1 0-1 0 0,0-1 0 0 0,0-1 1 0 0,0 0-1 0 0,1 0 0 0 0,0 0 1 0 0,0-1-1 0 0,1-1 0 0 0,1 1 1 0 0,-2-4 6 0 0,1 5-157 0 0,2 0-1650 0 0,4-2-8169 0 0,1 7-2003 0 0</inkml:trace>
</inkml:ink>
</file>

<file path=ppt/ink/ink40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4:03.0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0 571 2473 0 0,'0'0'2000'0'0,"0"0"-560"0"0,0 0-5 0 0,0 0 392 0 0,0 0 402 0 0,0 0 106 0 0,0 0-213 0 0,0 0-389 0 0,0 0-366 0 0,0 0-225 0 0,0 0-132 0 0,0 0-85 0 0,9 4 1740 0 0,15-155 0 0 0,-16 125-2611 0 0,2 0-1 0 0,1 1 1 0 0,1 1-1 0 0,1 0 1 0 0,1 1-1 0 0,1 0 1 0 0,1 1-1 0 0,1 1 1 0 0,1 0-1 0 0,1 2 1 0 0,1 0-1 0 0,4-2-53 0 0,-23 19-4 0 0,1 0 1 0 0,0 0-1 0 0,0 0 1 0 0,-1 1-1 0 0,1-1 1 0 0,0 1-1 0 0,0-1 1 0 0,1 1-1 0 0,-1 0 1 0 0,0 0-1 0 0,0 0 1 0 0,1 0-1 0 0,-1 0 1 0 0,0 0-1 0 0,1 0 1 0 0,-1 1-1 0 0,1 0 1 0 0,-1-1-1 0 0,1 1 1 0 0,-1 0-1 0 0,1 0 1 0 0,-1 0-1 0 0,1 0 1 0 0,-1 1-1 0 0,1-1 1 0 0,-1 1-1 0 0,0 0 1 0 0,1-1-1 0 0,-1 1 1 0 0,0 0-1 0 0,1 0 0 0 0,-1 1 1 0 0,0-1-1 0 0,0 0 1 0 0,0 1-1 0 0,0-1 1 0 0,0 1-1 0 0,0 0 1 0 0,-1-1-1 0 0,1 1 1 0 0,0 0-1 0 0,-1 0 1 0 0,0 0-1 0 0,1 1 4 0 0,10 27 29 0 0,-2 1-1 0 0,-1-1 1 0 0,-1 2 0 0 0,-2-1-1 0 0,-1 1 1 0 0,-2-1-1 0 0,0 1 1 0 0,-3 1 0 0 0,-2 19-29 0 0,2-51-3 0 0,1 0-1 0 0,0 1 19 0 0,9-27 550 0 0,-2-1-570 0 0,2 1 0 0 0,1 0 1 0 0,1 0-1 0 0,1 2 0 0 0,2-1 0 0 0,0 2 0 0 0,1 0 1 0 0,1 1-1 0 0,1 0 0 0 0,1 2 0 0 0,0 0 0 0 0,2 1 0 0 0,18-12 5 0 0,-31 22-5 0 0,1 1-1 0 0,0-1 0 0 0,1 2 1 0 0,0-1-1 0 0,0 2 0 0 0,0-1 0 0 0,1 1 1 0 0,0 1-1 0 0,0 0 0 0 0,0 0 1 0 0,0 1-1 0 0,0 1 0 0 0,1 0 0 0 0,5-1 6 0 0,-14 6-4 0 0,0-1-1 0 0,-1 0 0 0 0,1 1 1 0 0,-1-1-1 0 0,0 1 0 0 0,1 0 1 0 0,-1 0-1 0 0,-1 0 0 0 0,1 0 1 0 0,0 0-1 0 0,-1 0 0 0 0,1 1 0 0 0,-1-1 1 0 0,0 0-1 0 0,0 1 0 0 0,-1-1 1 0 0,1 1-1 0 0,-1-1 0 0 0,1 1 1 0 0,-1-1-1 0 0,0 1 0 0 0,0 0 0 0 0,-1 2 5 0 0,1-5 0 0 0,-16 195 150 0 0,1-96-88 0 0,15-79 141 0 0,1-19-4459 0 0,1-1-4592 0 0,3-2-2657 0 0</inkml:trace>
  <inkml:trace contextRef="#ctx0" brushRef="#br0" timeOffset="469.919">994 460 15731 0 0,'0'0'1857'0'0,"0"0"-364"0"0,0 0-374 0 0,0 0-101 0 0,0 0-62 0 0,0 0-97 0 0,0 0-155 0 0,0 0-162 0 0,0 0-129 0 0,0 0-65 0 0,0 0-40 0 0,0 0-47 0 0,0 0-32 0 0,28-14-44 0 0,88-43-41 0 0,-30 30 88 0 0,-85 26-229 0 0,0 0-1 0 0,0 1 1 0 0,1-1 0 0 0,-1 1-1 0 0,0 0 1 0 0,1-1 0 0 0,-1 1-1 0 0,0 0 1 0 0,1 0 0 0 0,-1 0-1 0 0,0-1 1 0 0,1 2 0 0 0,-1-1-1 0 0,0 0 1 0 0,1 0 0 0 0,-1 0-1 0 0,1 1 1 0 0,-1-1 0 0 0,0 0-1 0 0,0 1 1 0 0,1 0 0 0 0,-1-1-1 0 0,0 1 1 0 0,0 0 0 0 0,0-1-1 0 0,0 1 1 0 0,1 0 0 0 0,-1 0-1 0 0,0 0 1 0 0,-1 0 0 0 0,1 0-1 0 0,0 0 1 0 0,0 0 0 0 0,0 0-1 0 0,-1 0 1 0 0,1 1 0 0 0,0-1-1 0 0,-1 0 1 0 0,1 0 0 0 0,-1 1-1 0 0,1-1 1 0 0,-1 0 0 0 0,0 1-1 0 0,0-1 1 0 0,0 0 0 0 0,1 1-1 0 0,-1-1 1 0 0,0 0 0 0 0,-1 1-1 0 0,1-1 1 0 0,0 0 0 0 0,0 1-1 0 0,-1-1 1 0 0,1 0 0 0 0,0 1-1 0 0,-1-1-2 0 0,-52 79 427 0 0,45-72-398 0 0,-25 24 78 0 0,-30 43 144 0 0,62-74-244 0 0,1 0 0 0 0,-1 0 0 0 0,0 0 0 0 0,1 1 0 0 0,0-1 1 0 0,-1 0-1 0 0,1 0 0 0 0,0 0 0 0 0,-1 1 0 0 0,1-1 0 0 0,0 0 0 0 0,0 0 0 0 0,0 1 1 0 0,0-1-1 0 0,0 0 0 0 0,0 0 0 0 0,1 1 0 0 0,-1-1 0 0 0,0 0 0 0 0,1 0 0 0 0,-1 0 1 0 0,0 0-1 0 0,1 1 0 0 0,0-1 0 0 0,-1 0 0 0 0,1 0 0 0 0,0 0 0 0 0,-1 0 0 0 0,1 0 1 0 0,0 0-1 0 0,0 0 0 0 0,0-1 0 0 0,0 1 0 0 0,0 0 0 0 0,0 0 0 0 0,0-1 0 0 0,0 1 1 0 0,0 0-1 0 0,0-1 0 0 0,0 1 0 0 0,1-1 0 0 0,-1 0 0 0 0,0 1 0 0 0,0-1-7 0 0,61 5 396 0 0,-49-6-316 0 0,111-24 255 0 0,-115 23-676 0 0,8-5-3347 0 0,-2-6-6433 0 0,-12 9-966 0 0</inkml:trace>
  <inkml:trace contextRef="#ctx0" brushRef="#br0" timeOffset="930.538">1486 15 14603 0 0,'0'0'1374'0'0,"0"0"-310"0"0,0 0-213 0 0,0 0 69 0 0,0 0 86 0 0,0 0-25 0 0,0 0-150 0 0,0 0-168 0 0,0 0-96 0 0,0 0-21 0 0,0 0-3 0 0,0 0-40 0 0,6 10-48 0 0,40 95 970 0 0,39 217-378 0 0,-46-258-1035 0 0,-17-112 1454 0 0,1-20-1402 0 0,-12 26-42 0 0,3 2 0 0 0,1-1 1 0 0,2 2-1 0 0,1 0 0 0 0,2 2 0 0 0,2 0 0 0 0,1 1 0 0 0,20-22-22 0 0,-6 27-96 0 0,-36 31 63 0 0,-1 0 4 0 0,0 0-6 0 0,0 0 2 0 0,0 0-24 0 0,0 0-4 0 0,0 0-20 0 0,0 0-27 0 0,-27 0-2034 0 0,7 0-675 0 0,15 0-7071 0 0,5 0-1373 0 0</inkml:trace>
  <inkml:trace contextRef="#ctx0" brushRef="#br0" timeOffset="1518.423">1924 442 10530 0 0,'0'0'1690'0'0,"0"0"-239"0"0,0 0 4 0 0,0 0 79 0 0,0 0-50 0 0,0 0-197 0 0,0 0-247 0 0,0 0-190 0 0,0 0-165 0 0,0 0-136 0 0,0 0-107 0 0,0 0-90 0 0,0 0-55 0 0,19-2-39 0 0,96-11 543 0 0,-112 43-71 0 0,-42 39 279 0 0,35-64-968 0 0,0-1 0 0 0,0 0 0 0 0,1 1 0 0 0,-1 0 0 0 0,1 0 0 0 0,0 0 0 0 0,0 0-1 0 0,1 1 1 0 0,0-1 0 0 0,0 1 0 0 0,0-1 0 0 0,0 1 0 0 0,1 0 0 0 0,0 0 0 0 0,0 5-41 0 0,1-8 31 0 0,1 1 0 0 0,0-1 0 0 0,0 0 0 0 0,0 0 0 0 0,0 0 0 0 0,0 0 0 0 0,1 0 0 0 0,-1 0 0 0 0,1 0 0 0 0,0 0 0 0 0,0 0 0 0 0,0-1 0 0 0,0 1 0 0 0,0-1 0 0 0,1 0 0 0 0,-1 1 0 0 0,1-1 0 0 0,0 0 0 0 0,-1 0 0 0 0,1-1 0 0 0,0 1 0 0 0,0-1-1 0 0,0 1 1 0 0,0-1 0 0 0,0 0 0 0 0,1 0 0 0 0,-1 0 0 0 0,0 0 0 0 0,0-1 0 0 0,1 0 0 0 0,-1 1 0 0 0,0-1 0 0 0,1 0 0 0 0,1-1-31 0 0,52-26-727 0 0,-40 11-3196 0 0,-2 0-4771 0 0,-8 9-3008 0 0</inkml:trace>
</inkml:ink>
</file>

<file path=ppt/ink/ink40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4:11.4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44 0 0 0,'0'0'368'0'0,"0"0"680"0"0,0 0 351 0 0,0 0 164 0 0,0 0 20 0 0,0 0-85 0 0,0 0-120 0 0,0 0-92 0 0,0 0-72 0 0,0 0-23 0 0,3 2 3955 0 0,3 4-2306 0 0,-7 27 2704 0 0,19-49-4575 0 0,37-52-541 0 0,-90 111 1149 0 0,5 19-1267 0 0,30-61-351 0 0,-1-1 0 0 0,1 1 0 0 0,-1-1 0 0 0,1 1 0 0 0,0-1 0 0 0,-1 1 0 0 0,1-1 0 0 0,0 1 0 0 0,-1 0 0 0 0,1-1 0 0 0,0 1 0 0 0,0 0-1 0 0,0-1 1 0 0,-1 1 0 0 0,1 0 0 0 0,0-1 0 0 0,0 1 0 0 0,0 0 0 0 0,0-1 0 0 0,0 1 0 0 0,0 0 0 0 0,0-1 0 0 0,1 1 0 0 0,-1 0 0 0 0,0-1 0 0 0,0 1 0 0 0,0-1 0 0 0,1 1-1 0 0,-1 0 1 0 0,0-1 0 0 0,1 1 0 0 0,-1-1 0 0 0,1 1 0 0 0,-1-1 0 0 0,0 1 0 0 0,1-1 0 0 0,-1 1 0 0 0,1-1 0 0 0,-1 1 0 0 0,1-1 0 0 0,-1 0 0 0 0,1 1 0 0 0,0-1-1 0 0,-1 0 1 0 0,1 1 0 0 0,-1-1 0 0 0,1 0 0 0 0,0 0 0 0 0,-1 0 0 0 0,1 0 0 0 0,0 1 0 0 0,-1-1 0 0 0,1 0 0 0 0,0 0 0 0 0,-1 0 0 0 0,1 0 0 0 0,0-1 0 0 0,-1 1 0 0 0,1 0-1 0 0,0 0 1 0 0,-1 0 0 0 0,1 0 0 0 0,0-1 0 0 0,-1 1 0 0 0,1 0 0 0 0,-1-1 0 0 0,1 1 0 0 0,-1 0 0 0 0,1-1 41 0 0,9 1-1129 0 0,2-1-4012 0 0,-3-2-7088 0 0</inkml:trace>
</inkml:ink>
</file>

<file path=ppt/ink/ink40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4:35.9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 96 0 0 0,'0'0'964'0'0,"0"0"263"0"0,0 0 201 0 0,0 0 275 0 0,0 0 267 0 0,0 0 112 0 0,0 0-59 0 0,0 0-175 0 0,0 0-246 0 0,0 0-222 0 0,0 0-194 0 0,1-15-168 0 0,2-65 1530 0 0,-3 80-1818 0 0,0 0-50 0 0,0 0-52 0 0,0 0-67 0 0,0 0-71 0 0,0 0-93 0 0,0 0-74 0 0,0 0-63 0 0,0 5 88 0 0,-17 69 51 0 0,-1 152-148 0 0,18-199-240 0 0,-2-5 3 0 0,2-1-1 0 0,0 1 1 0 0,1 0 0 0 0,1 0 0 0 0,1-1-1 0 0,1 0 1 0 0,1 1 0 0 0,1-1 0 0 0,0-1 0 0 0,2 1-1 0 0,5 8-13 0 0,-11-26 22 0 0,0 0-1 0 0,0-1 1 0 0,0 1 0 0 0,0 0-1 0 0,1-1 1 0 0,-1 1 0 0 0,1-1-1 0 0,0 0 1 0 0,0 0-1 0 0,0 0 1 0 0,0 0 0 0 0,0 0-1 0 0,0-1 1 0 0,0 1-1 0 0,1-1 1 0 0,-1 0 0 0 0,1 0-1 0 0,-1 0 1 0 0,1 0-1 0 0,-1-1 1 0 0,1 1 0 0 0,-1-1-1 0 0,1 0 1 0 0,-1 0-1 0 0,1 0 1 0 0,-1-1 0 0 0,1 1-1 0 0,-1-1 1 0 0,1 0-1 0 0,-1 0 1 0 0,1 0 0 0 0,-1-1-1 0 0,0 1 1 0 0,0-1-1 0 0,0 1 1 0 0,0-1 0 0 0,0 0-1 0 0,0 0 1 0 0,0-1-1 0 0,0 1 1 0 0,-1 0 0 0 0,1-1-1 0 0,-1 0 1 0 0,0 0-1 0 0,1-1-21 0 0,24-28 160 0 0,-1-2 0 0 0,-2 0 0 0 0,-1-2-1 0 0,10-22-159 0 0,-6 11 26 0 0,-13 72-465 0 0,4 43 367 0 0,-17-57 66 0 0,0 0 0 0 0,1 0 0 0 0,0 0 0 0 0,1 0-1 0 0,0 0 1 0 0,1 0 0 0 0,0-1 0 0 0,1 0-1 0 0,0 1 1 0 0,0-2 0 0 0,1 1 0 0 0,1-1-1 0 0,-1 0 1 0 0,1 0 0 0 0,1-1 0 0 0,0 0 0 0 0,0 0-1 0 0,1-1 1 0 0,-1 0 0 0 0,2 0 0 0 0,-1-1-1 0 0,1 0 1 0 0,3 1 6 0 0,-4-4 26 0 0,-1 0 0 0 0,0-1 0 0 0,1 0 0 0 0,-1-1 0 0 0,1 0 0 0 0,-1 0 1 0 0,1-1-1 0 0,0 0 0 0 0,-1 0 0 0 0,1-1 0 0 0,0 0 0 0 0,-1-1 0 0 0,1 0 0 0 0,-1 0 0 0 0,0-1 0 0 0,0 0 0 0 0,0 0 0 0 0,0-1 0 0 0,0 0 0 0 0,-1-1 0 0 0,0 1 0 0 0,0-1 0 0 0,0-1 0 0 0,0 1 1 0 0,-1-1-1 0 0,5-6-26 0 0,6-8 113 0 0,-2-1 1 0 0,0-1-1 0 0,-1-1 1 0 0,-2 0 0 0 0,0 0-1 0 0,-2-1 1 0 0,0 0-1 0 0,-2-1 1 0 0,0 0 0 0 0,-2-1-1 0 0,-1 1 1 0 0,-1-1 0 0 0,-1 0-1 0 0,-1 0 1 0 0,-2 0-1 0 0,-1-15-113 0 0,2 15 0 0 0,0 17-23 0 0,-1 0 0 0 0,0 0 1 0 0,0 1-1 0 0,0-1 0 0 0,-1 0 0 0 0,0 0 0 0 0,-1 0 0 0 0,0 0 0 0 0,-1 1 0 0 0,0-1 0 0 0,0 1 1 0 0,-2-4 22 0 0,4 11-124 0 0,1 1 1 0 0,-1 0-1 0 0,1 0 1 0 0,-1 0 0 0 0,1 0-1 0 0,-1 0 1 0 0,0 0-1 0 0,1 0 1 0 0,-1 0 0 0 0,1 0-1 0 0,-1 0 1 0 0,1 0-1 0 0,-1 0 1 0 0,1 0-1 0 0,-1 0 1 0 0,1 1 0 0 0,-1-1-1 0 0,1 0 1 0 0,-1 0-1 0 0,1 1 1 0 0,-1-1 0 0 0,1 0-1 0 0,0 1 1 0 0,-1-1-1 0 0,1 0 1 0 0,-1 1 0 0 0,1-1-1 0 0,0 0 1 0 0,-1 1-1 0 0,1-1 1 0 0,0 1 0 0 0,-1-1-1 0 0,1 1 1 0 0,0-1-1 0 0,0 1 1 0 0,0-1 0 0 0,-1 1-1 0 0,1-1 1 0 0,0 1-1 0 0,0-1 1 0 0,0 1-1 0 0,0-1 1 0 0,0 1 0 0 0,0-1-1 0 0,0 1 1 0 0,0-1-1 0 0,0 1 1 0 0,0-1 0 0 0,0 1-1 0 0,1 0 1 0 0,-1-1-1 0 0,0 1 1 0 0,0-1 0 0 0,0 1-1 0 0,1-1 1 0 0,-1 0-1 0 0,0 1 1 0 0,0-1 0 0 0,1 1-1 0 0,-1 0 124 0 0,0-1-140 0 0,-1 15-5301 0 0,1-3-6136 0 0</inkml:trace>
  <inkml:trace contextRef="#ctx0" brushRef="#br0" timeOffset="348.96">1179 557 16884 0 0,'0'0'1117'0'0,"0"0"-139"0"0,0 0 106 0 0,0 0 131 0 0,0 0-32 0 0,0 0-172 0 0,0 0-212 0 0,0 0-178 0 0,33-24-117 0 0,98-72-102 0 0,-71 42 139 0 0,-29-16 250 0 0,-31 69-792 0 0,1-1 0 0 0,-1 0-1 0 0,0 1 1 0 0,0-1 0 0 0,0 1-1 0 0,0-1 1 0 0,0 0 0 0 0,-1 1 0 0 0,1-1-1 0 0,-1 1 1 0 0,1-1 0 0 0,-1 1-1 0 0,1-1 1 0 0,-1 1 0 0 0,0-1-1 0 0,1 1 1 0 0,-1-1 0 0 0,0 1-1 0 0,0 0 1 0 0,0 0 0 0 0,0-1-1 0 0,0 1 1 0 0,-1 0 0 0 0,1 0-1 0 0,0 0 1 0 0,0 0 0 0 0,-1 0 0 0 0,1 0-1 0 0,-1 1 1 0 0,1-1 0 0 0,-1 0-1 0 0,1 1 1 0 0,-1-1 0 0 0,1 1-1 0 0,-1 0 1 0 0,1-1 0 0 0,-1 1-1 0 0,0 0 1 0 0,1 0 0 0 0,-1 0-1 0 0,1 0 1 0 0,-1 0 0 0 0,-1 1 1 0 0,-8 1-45 0 0,0 0 0 0 0,1 1 0 0 0,-1 0 0 0 0,1 1 0 0 0,0 0-1 0 0,0 1 1 0 0,0 0 0 0 0,1 1 0 0 0,0 0 0 0 0,0 0 0 0 0,0 1 0 0 0,1 0 0 0 0,0 0 0 0 0,0 1 0 0 0,1 0 0 0 0,0 1 0 0 0,0 0 0 0 0,1 0 0 0 0,0 0 0 0 0,1 0 0 0 0,0 1 0 0 0,0 0 0 0 0,-1 7 45 0 0,-10 93-39 0 0,16-106 53 0 0,0 0 0 0 0,1 0-1 0 0,0 1 1 0 0,0-1 0 0 0,0 0 0 0 0,1-1 0 0 0,-1 1-1 0 0,1 0 1 0 0,0 0 0 0 0,0-1 0 0 0,0 1 0 0 0,0-1-1 0 0,1 1 1 0 0,0-1 0 0 0,-1 0 0 0 0,1 0 0 0 0,0 0 0 0 0,0 0-1 0 0,1-1 1 0 0,-1 1 0 0 0,1-1 0 0 0,-1 0 0 0 0,1 0-1 0 0,0 0 1 0 0,0-1 0 0 0,-1 1 0 0 0,1-1 0 0 0,1 0-14 0 0,117 19 488 0 0,43-41-644 0 0,-86-5-1405 0 0,-46 14-3687 0 0,-14 6-1202 0 0,-7 1-5801 0 0</inkml:trace>
</inkml:ink>
</file>

<file path=ppt/ink/ink4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4:21.0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0 106 4721 0 0,'0'0'1943'0'0,"0"0"-56"0"0,0 0 75 0 0,0 0 182 0 0,0 0 64 0 0,0 0-196 0 0,0 0-401 0 0,0 0-473 0 0,0 0-386 0 0,0 0-226 0 0,0 0-117 0 0,0 0-11 0 0,0 0 117 0 0,5-5 95 0 0,-2 3-499 0 0,0-1 0 0 0,0 1 0 0 0,0 0-1 0 0,0 0 1 0 0,0 0 0 0 0,0 0 0 0 0,1 0 0 0 0,-1 1 0 0 0,0-1 0 0 0,1 1 0 0 0,0 0 0 0 0,-1 0 0 0 0,1 1 0 0 0,-1-1 0 0 0,1 1 0 0 0,0-1 0 0 0,-1 1 0 0 0,3 1-111 0 0,-3-1 56 0 0,37 1 485 0 0,1-2 0 0 0,-1-2 0 0 0,0-1 0 0 0,0-2 0 0 0,25-7-541 0 0,-23 3 73 0 0,58-28-127 0 0,-98 37 1926 0 0,-1-1-5157 0 0,0 5-11609 0 0,-1 1 3588 0 0</inkml:trace>
</inkml:ink>
</file>

<file path=ppt/ink/ink40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6:14.1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497 49 4169 0 0,'0'0'1876'0'0,"0"0"-727"0"0,0 0-161 0 0,0 0 273 0 0,0 0 396 0 0,0 0 256 0 0,0 0-53 0 0,0 0-283 0 0,0 0-359 0 0,0 0-293 0 0,0 0-210 0 0,-8-8-143 0 0,-25-24-74 0 0,-18 23 1142 0 0,43 11-1381 0 0,-20 4 78 0 0,-1 1 0 0 0,1 2 0 0 0,0 1 0 0 0,1 1 0 0 0,0 1 0 0 0,1 2 0 0 0,0 0 0 0 0,1 2 0 0 0,1 1 0 0 0,0 0 1 0 0,1 2-1 0 0,1 2-337 0 0,18-19 27 0 0,-1 1 0 0 0,1 0 0 0 0,0 0 0 0 0,1 0 0 0 0,-1 0 0 0 0,0 1 0 0 0,1-1 0 0 0,0 1 1 0 0,0 0-1 0 0,0 0 0 0 0,0 0 0 0 0,1 1 0 0 0,-1-1 0 0 0,1 1 0 0 0,0-1 0 0 0,1 1 0 0 0,-1-1 1 0 0,1 1-1 0 0,0 0 0 0 0,0 0 0 0 0,0 0 0 0 0,1 0 0 0 0,0 0 0 0 0,0 0 0 0 0,0 0 0 0 0,0 0 0 0 0,1 0 1 0 0,0 0-1 0 0,0-1 0 0 0,0 1 0 0 0,1 0 0 0 0,-1 0 0 0 0,1-1 0 0 0,2 5-27 0 0,8-1 52 0 0,0 0 0 0 0,1 0 1 0 0,-1-1-1 0 0,1 0 0 0 0,1-2 0 0 0,-1 1 0 0 0,1-1 0 0 0,0-1 1 0 0,0-1-1 0 0,0 0 0 0 0,1-1 0 0 0,-1 0 0 0 0,1-1 0 0 0,-1-1 1 0 0,1 0-1 0 0,-1-1 0 0 0,6-1-52 0 0,-15 2 4 0 0,20 1-211 0 0,1-2 0 0 0,-1 0 0 0 0,0-2 1 0 0,0-1-1 0 0,-1 0 0 0 0,1-2 0 0 0,-1-1 0 0 0,0-1 0 0 0,21-11 207 0 0,3-6-2721 0 0,-12 6-1522 0 0,-1 1-5659 0 0,-23 10 496 0 0</inkml:trace>
  <inkml:trace contextRef="#ctx0" brushRef="#br0" timeOffset="424.681">1022 38 10738 0 0,'0'0'2050'0'0,"0"0"-259"0"0,0 0-88 0 0,0 0-2 0 0,0 0-140 0 0,0 0-307 0 0,0 0-287 0 0,0 0-237 0 0,0 0-165 0 0,0 0-76 0 0,0 0-44 0 0,0 0-20 0 0,0 0-15 0 0,-26 13-10 0 0,-81 44-40 0 0,93-49-229 0 0,0-1-1 0 0,1 2 0 0 0,0 0 0 0 0,0 0 0 0 0,1 2 0 0 0,0-1 0 0 0,1 1 0 0 0,-7 10-130 0 0,4-6 92 0 0,8-10-70 0 0,1 0 0 0 0,-1 1 0 0 0,1 0 0 0 0,1 0 0 0 0,-1 0 0 0 0,1 0 0 0 0,0 1 0 0 0,0 0 0 0 0,1 0 0 0 0,0 0 0 0 0,0 0 0 0 0,1 0 0 0 0,0 1 0 0 0,0-1 0 0 0,0 1 0 0 0,1 0 0 0 0,0-1 0 0 0,1 1 0 0 0,0 0 0 0 0,0-1 0 0 0,1 5-22 0 0,2-8 29 0 0,0 0-1 0 0,1 0 1 0 0,-1 0-1 0 0,1-1 0 0 0,0 1 1 0 0,0-1-1 0 0,0 0 0 0 0,1 0 1 0 0,-1 0-1 0 0,1-1 1 0 0,-1 1-1 0 0,1-1 0 0 0,0 0 1 0 0,0-1-1 0 0,0 1 0 0 0,0-1 1 0 0,0 0-1 0 0,0 0 1 0 0,1 0-1 0 0,-1-1 0 0 0,0 0 1 0 0,0 0-1 0 0,0 0 0 0 0,1-1 1 0 0,-1 0-1 0 0,0 0 0 0 0,0 0 1 0 0,0 0-1 0 0,0-1 1 0 0,0 0-1 0 0,0 0 0 0 0,-1 0 1 0 0,5-4-29 0 0,18-7 109 0 0,-2-1 0 0 0,0-2 0 0 0,-1 0 0 0 0,0-1 0 0 0,-2-2 0 0 0,0-1 0 0 0,-1 0 1 0 0,-1-1-1 0 0,-1-1 0 0 0,0-1 0 0 0,13-25-109 0 0,48-62 295 0 0,-80 111-295 0 0,0-1 0 0 0,0 1 0 0 0,0-1 0 0 0,0 0 0 0 0,0 1 0 0 0,0-1 0 0 0,0 0 0 0 0,0 1 0 0 0,1-1 0 0 0,-1 0 0 0 0,0 1 0 0 0,0-1 0 0 0,0 0 0 0 0,1 1 0 0 0,-1-1 0 0 0,0 0 0 0 0,0 1 0 0 0,1-1 0 0 0,-1 0 0 0 0,0 0 0 0 0,1 0 0 0 0,-1 1 0 0 0,0-1 0 0 0,1 0 0 0 0,-1 0 0 0 0,0 0 0 0 0,1 0 0 0 0,-1 1 0 0 0,0-1 0 0 0,1 0 0 0 0,-1 0 0 0 0,1 0 0 0 0,-1 0 0 0 0,0 0 0 0 0,1 0 0 0 0,-1 0 0 0 0,0 0 0 0 0,1 0 0 0 0,-1 0 0 0 0,1 0 0 0 0,-1 0 0 0 0,0-1 0 0 0,1 1 0 0 0,-1 0 0 0 0,0 0 0 0 0,1 0 0 0 0,-1 0 0 0 0,0-1 0 0 0,1 1 0 0 0,-1 0 0 0 0,0 0 0 0 0,1-1 0 0 0,-1 1 1 0 0,0 0-1 0 0,0 0 0 0 0,1-1 0 0 0,-1 1 0 0 0,0 0 0 0 0,0-1 0 0 0,0 1 0 0 0,4 14-15 0 0,6 27-80 0 0,-9-35 13 0 0,0-1-1 0 0,0 1 1 0 0,0 0 0 0 0,0 0 0 0 0,1-1-1 0 0,0 1 1 0 0,0-1 0 0 0,1 1 0 0 0,-1-1-1 0 0,1 0 1 0 0,1 0 0 0 0,-1 0 0 0 0,1 0-1 0 0,-1-1 1 0 0,1 1 0 0 0,0-1 0 0 0,4 2 82 0 0,107 38-6143 0 0,-100-41 3769 0 0,3 1-5211 0 0,-6-4-3974 0 0</inkml:trace>
</inkml:ink>
</file>

<file path=ppt/ink/ink40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6:15.5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0 354 9234 0 0,'0'0'2319'0'0,"0"0"-293"0"0,0 0-63 0 0,0 0 31 0 0,0 0-81 0 0,0 0-247 0 0,0 0-358 0 0,0 0-311 0 0,0 0-206 0 0,0 0-110 0 0,0 0-32 0 0,0 0-36 0 0,0 0-39 0 0,10-13-71 0 0,32-41-83 0 0,16-49 815 0 0,14 1-984 0 0,-68 134-874 0 0,-4-13 628 0 0,-1-15-6 0 0,0 1-1 0 0,0-1 1 0 0,1 0 0 0 0,0 0 0 0 0,0 0 0 0 0,0 1 0 0 0,1-1 0 0 0,-1 0 0 0 0,1 0 0 0 0,0 0-1 0 0,0 0 1 0 0,0 0 0 0 0,1 0 0 0 0,0 0 0 0 0,-1 0 0 0 0,1 0 0 0 0,0-1 0 0 0,1 1-1 0 0,-1-1 1 0 0,1 1 0 0 0,0-1 0 0 0,2 2 1 0 0,2-1 57 0 0,0 0-1 0 0,0-1 1 0 0,1 0-1 0 0,0-1 1 0 0,-1 1 0 0 0,1-2-1 0 0,0 1 1 0 0,0-1-1 0 0,0 0 1 0 0,0-1 0 0 0,0 1-1 0 0,0-2 1 0 0,0 1-1 0 0,0-1 1 0 0,0 0 0 0 0,0-1-1 0 0,0 0 1 0 0,0 0-1 0 0,-1-1 1 0 0,1 0 0 0 0,-1 0-1 0 0,0-1 1 0 0,4-2-57 0 0,6-1 100 0 0,0-1 0 0 0,-1-1 0 0 0,0 0 0 0 0,-1-1 0 0 0,0 0 1 0 0,0-2-1 0 0,-2 1 0 0 0,1-2 0 0 0,-1 0 0 0 0,7-10-100 0 0,-3 4-2 0 0,-15 17-24 0 0,1 0 1 0 0,-1 0-1 0 0,0 0 1 0 0,0 0-1 0 0,0-1 1 0 0,0 1-1 0 0,0-1 1 0 0,0 1-1 0 0,0-1 1 0 0,-1 0 0 0 0,0 0-1 0 0,1 0 1 0 0,-1 0-1 0 0,0 0 1 0 0,0 0-1 0 0,-1 0 1 0 0,1 0-1 0 0,-1 0 1 0 0,1 0-1 0 0,-1 0 1 0 0,0 0 0 0 0,0-1-1 0 0,-1 0 26 0 0,-10-3-3146 0 0,5 4-3642 0 0,3 2-5861 0 0</inkml:trace>
</inkml:ink>
</file>

<file path=ppt/ink/ink40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6:40.7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42 729 5889 0 0,'0'0'1505'0'0,"0"0"-256"0"0,0 0-29 0 0,0 0 161 0 0,0 0 216 0 0,0 0 101 0 0,0 0-151 0 0,0 0-261 0 0,0 0-281 0 0,0 0-246 0 0,0 0-167 0 0,0 0-81 0 0,0 0-38 0 0,-2-2-16 0 0,2 2-430 0 0,0 0 1 0 0,0 1-1 0 0,1-1 1 0 0,-1 1 0 0 0,0-1-1 0 0,0 0 1 0 0,0 1 0 0 0,0-1-1 0 0,0 0 1 0 0,0 1 0 0 0,0-1-1 0 0,0 0 1 0 0,-1 1 0 0 0,1-1-1 0 0,0 0 1 0 0,0 1 0 0 0,0-1-1 0 0,0 0 1 0 0,0 1 0 0 0,-1-1-1 0 0,1 0 1 0 0,0 1-1 0 0,0-1 1 0 0,0 0 0 0 0,-1 0-1 0 0,1 1 1 0 0,0-1 0 0 0,0 0-1 0 0,-1 0 1 0 0,1 1 0 0 0,0-1-1 0 0,-1 0 1 0 0,1 0 0 0 0,0 0-1 0 0,-1 0 1 0 0,1 1 0 0 0,0-1-1 0 0,-1 0 1 0 0,1 0 0 0 0,0 0-1 0 0,-1 0 1 0 0,1 0-1 0 0,0 0 1 0 0,-1 0 0 0 0,1 0-1 0 0,0 0 1 0 0,-1 0 0 0 0,1 0-1 0 0,0 0 1 0 0,-1 0 0 0 0,1 0-1 0 0,0-1 1 0 0,-1 1 0 0 0,1 0-1 0 0,0 0 1 0 0,-1 0 0 0 0,1 0-1 0 0,0-1 1 0 0,-1 1-1 0 0,1 0-27 0 0,-4 19 329 0 0,-1-5-189 0 0,1 0 0 0 0,0 0 0 0 0,1 0 1 0 0,0 1-1 0 0,2-1 0 0 0,-1 1 1 0 0,2-1-1 0 0,0 1 0 0 0,0 0 0 0 0,2-1 1 0 0,2 15-141 0 0,-2-26 46 0 0,-1 0 1 0 0,0 0 0 0 0,1 0 0 0 0,0-1 0 0 0,0 1 0 0 0,0-1 0 0 0,0 1 0 0 0,0-1 0 0 0,0 0-1 0 0,1 1 1 0 0,-1-1 0 0 0,1 0 0 0 0,-1-1 0 0 0,1 1 0 0 0,0 0 0 0 0,0-1 0 0 0,0 0-1 0 0,0 1 1 0 0,0-1 0 0 0,0 0 0 0 0,0-1 0 0 0,0 1 0 0 0,0 0 0 0 0,0-1 0 0 0,1 0-1 0 0,-1 0 1 0 0,0 0 0 0 0,0 0 0 0 0,0 0 0 0 0,1-1 0 0 0,-1 1 0 0 0,0-1 0 0 0,0 0-1 0 0,0 0 1 0 0,0 0 0 0 0,0 0 0 0 0,0-1 0 0 0,0 1 0 0 0,0-1 0 0 0,0 0-47 0 0,11-12 77 0 0,-1 0 0 0 0,-1-1 0 0 0,0 0-1 0 0,-1-1 1 0 0,-1 0 0 0 0,0-1 0 0 0,-1 0 0 0 0,-1 0 0 0 0,-1-1 0 0 0,0 0 0 0 0,-1-1 0 0 0,-1 1 0 0 0,-1-1 0 0 0,-1 0 0 0 0,0 0 0 0 0,-2 0 0 0 0,0-1 0 0 0,-1 1 0 0 0,0 0 0 0 0,-2-3-77 0 0,1 18-33 0 0,0-1-1 0 0,0 1 1 0 0,0 0 0 0 0,-1 0 0 0 0,1 0 0 0 0,-1 1 0 0 0,0-1 0 0 0,0 0-1 0 0,0 1 1 0 0,0-1 0 0 0,-1 1 0 0 0,1-1 0 0 0,-1 1 0 0 0,0 0-1 0 0,0 0 1 0 0,0 1 0 0 0,0-1 0 0 0,-1 0 0 0 0,1 1 0 0 0,-1 0 0 0 0,0 0-1 0 0,1 0 1 0 0,-1 0 0 0 0,0 1 0 0 0,0 0 0 0 0,0-1 0 0 0,0 1 0 0 0,0 1-1 0 0,0-1 1 0 0,-1 1 0 0 0,1-1 0 0 0,0 1 0 0 0,0 0 0 0 0,0 1 0 0 0,-1-1-1 0 0,1 1 1 0 0,0 0 0 0 0,0 0 0 0 0,0 0 0 0 0,0 0 0 0 0,0 1 0 0 0,0-1-1 0 0,1 1 1 0 0,-1 0 0 0 0,0 0 0 0 0,1 1 0 0 0,-1-1 0 0 0,0 2 33 0 0,-12 6-143 0 0,10-7 110 0 0,0 1-1 0 0,0-1 1 0 0,0 1 0 0 0,1 0-1 0 0,-1 1 1 0 0,1-1 0 0 0,0 1-1 0 0,1 0 1 0 0,-1 0 0 0 0,1 1-1 0 0,0-1 1 0 0,0 1 0 0 0,0 0-1 0 0,1 0 1 0 0,0 1 33 0 0,3-6 0 0 0,-1 0-1 0 0,1-1 1 0 0,0 1 0 0 0,0 0 0 0 0,0 0-1 0 0,0 0 1 0 0,0 0 0 0 0,0 0-1 0 0,1-1 1 0 0,-1 1 0 0 0,0 0 0 0 0,0 0-1 0 0,0 0 1 0 0,1-1 0 0 0,-1 1 0 0 0,1 0-1 0 0,-1 0 1 0 0,0-1 0 0 0,1 1 0 0 0,-1 0-1 0 0,1-1 1 0 0,0 1 0 0 0,-1 0-1 0 0,1-1 1 0 0,-1 1 0 0 0,1-1 0 0 0,0 1-1 0 0,-1-1 1 0 0,1 1 0 0 0,0-1 0 0 0,0 0-1 0 0,-1 1 1 0 0,1-1 0 0 0,0 0 0 0 0,0 1-1 0 0,0-1 1 0 0,0 0 0 0 0,-1 0-1 0 0,1 0 1 0 0,0 0 0 0 0,0 0 0 0 0,0 0-1 0 0,0 0 1 0 0,0 0 0 0 0,-1 0 0 0 0,1 0-1 0 0,0-1 1 0 0,0 1 0 0 0,0 0 0 0 0,44-8 400 0 0,-16-9-175 0 0,-1-2 1 0 0,0 0 0 0 0,-1-2 0 0 0,-1-1 0 0 0,-1-1 0 0 0,-2-1-1 0 0,0-1 1 0 0,-1-1 0 0 0,10-17-226 0 0,-11 13 68 0 0,-1-1-1 0 0,-2 0 1 0 0,-1-2-1 0 0,-2 0 1 0 0,-1-1-1 0 0,-1 0 1 0 0,-2-1 0 0 0,-2 0-1 0 0,5-33-67 0 0,-13 37-20 0 0,-1 18-180 0 0,2 28-53 0 0,86 315 175 0 0,-44-169 75 0 0,-13-61 10 0 0,-4 1 1 0 0,-5 1-1 0 0,-4 1 0 0 0,-5 1 1 0 0,-2 39-8 0 0,-10-114 8 0 0,-2 0 0 0 0,0-1 0 0 0,-2 1 1 0 0,-1-1-1 0 0,-1 1 0 0 0,-2-1 0 0 0,-6 18-8 0 0,11-37 21 0 0,-1 1-1 0 0,0-1 1 0 0,0 0-1 0 0,0 0 0 0 0,-1-1 1 0 0,-1 1-1 0 0,1-1 1 0 0,-1 0-1 0 0,-1 0 1 0 0,0 0-1 0 0,0-1 1 0 0,0 0-1 0 0,-1 0 1 0 0,0 0-1 0 0,0-1 1 0 0,-1 0-1 0 0,1 0 1 0 0,-1-1-1 0 0,-1 0 1 0 0,1-1-1 0 0,-1 0 1 0 0,0 0-1 0 0,1-1 1 0 0,-2 0-1 0 0,-7 2-20 0 0,14-5 7 0 0,-1 0-1 0 0,1 1 0 0 0,0-2 0 0 0,-1 1 1 0 0,1 0-1 0 0,0 0 0 0 0,0-1 1 0 0,-1 0-1 0 0,1 0 0 0 0,0 0 1 0 0,0 0-1 0 0,0 0 0 0 0,0-1 1 0 0,0 1-1 0 0,0-1 0 0 0,0 0 0 0 0,0 0 1 0 0,1 0-1 0 0,-1 0 0 0 0,1 0 1 0 0,-1-1-1 0 0,1 1 0 0 0,0-1 1 0 0,0 1-1 0 0,0-1 0 0 0,0 0 1 0 0,1 0-1 0 0,-1 0 0 0 0,1 0 1 0 0,0 0-7 0 0,-4-11 11 0 0,0 1 0 0 0,2-1 0 0 0,-1 0 1 0 0,2 0-1 0 0,0 0 0 0 0,1-1 0 0 0,0 1 1 0 0,1 0-1 0 0,1-1 0 0 0,0 1 0 0 0,1 0 1 0 0,0 0-1 0 0,1 0 0 0 0,1 0 0 0 0,0 0 1 0 0,6-10-12 0 0,11-28-114 0 0,4 1 1 0 0,1 2 0 0 0,2 1-1 0 0,3 1 1 0 0,1 1-1 0 0,3 2 1 0 0,1 1 0 0 0,2 2-1 0 0,10-5 114 0 0,8 1-1539 0 0,-16 20-6888 0 0,-34 20-3481 0 0</inkml:trace>
</inkml:ink>
</file>

<file path=ppt/ink/ink40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6:42.6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1 636 10018 0 0,'0'0'1877'0'0,"0"0"-126"0"0,0 0-75 0 0,0 0 11 0 0,0 0-52 0 0,0 0-236 0 0,0 0-247 0 0,0 0-214 0 0,0 0-215 0 0,0 0-142 0 0,0 0-93 0 0,0-5-53 0 0,50-96 1603 0 0,-8 36-1384 0 0,10-17-106 0 0,3 2-1 0 0,50-54-547 0 0,-97 125 69 0 0,-8 9-65 0 0,0 1-1 0 0,0-1 1 0 0,0 0 0 0 0,0 1-1 0 0,0-1 1 0 0,1 1 0 0 0,-1-1-1 0 0,0 0 1 0 0,0 1 0 0 0,0-1-1 0 0,0 0 1 0 0,0 1 0 0 0,1-1-1 0 0,-1 0 1 0 0,0 1 0 0 0,0-1-1 0 0,0 0 1 0 0,1 1 0 0 0,-1-1-1 0 0,0 0 1 0 0,0 1 0 0 0,1-1-1 0 0,-1 0 1 0 0,0 0 0 0 0,1 0 0 0 0,-1 1-1 0 0,0-1 1 0 0,1 0 0 0 0,-1 0-1 0 0,1 0 1 0 0,-1 0 0 0 0,0 0-1 0 0,1 1 1 0 0,-1-1 0 0 0,0 0-1 0 0,1 0 1 0 0,-1 0 0 0 0,1 0-1 0 0,-1 0 1 0 0,0 0 0 0 0,1 0-1 0 0,-1 0 1 0 0,1-1 0 0 0,-1 1-1 0 0,0 0 1 0 0,1 0 0 0 0,-1 0-4 0 0,14 99 157 0 0,4 66-45 0 0,-18-164-110 0 0,0 0 0 0 0,0 0 0 0 0,0 0 0 0 0,0 0-1 0 0,1 0 1 0 0,-1 0 0 0 0,0 0 0 0 0,0 0 0 0 0,1 0 0 0 0,-1 0 0 0 0,1 0 0 0 0,-1 0-1 0 0,1 0 1 0 0,-1 0 0 0 0,1 0 0 0 0,-1 0 0 0 0,1-1 0 0 0,0 1 0 0 0,-1 0 0 0 0,1 0-1 0 0,0-1 1 0 0,0 1 0 0 0,0-1 0 0 0,0 1 0 0 0,-1 0 0 0 0,1-1 0 0 0,0 0 0 0 0,0 1-1 0 0,0-1 1 0 0,0 0 0 0 0,0 1 0 0 0,0-1 0 0 0,0 0 0 0 0,0 0 0 0 0,0 0-1 0 0,0 0 1 0 0,0 0 0 0 0,0 0 0 0 0,0 0 0 0 0,0 0 0 0 0,0 0 0 0 0,0 0 0 0 0,0-1-1 0 0,0 1 1 0 0,0 0 0 0 0,0-1 0 0 0,0 1 0 0 0,0-1 0 0 0,0 1 0 0 0,1-1-2 0 0,40-41 121 0 0,-32 31-124 0 0,201-247 101 0 0,-115 127-70 0 0,-89 120-25 0 0,-3 14-90 0 0,-20 445 221 0 0,16-345-2434 0 0,8-99-755 0 0,6-4-3646 0 0,-11 0 2536 0 0,1 0-7004 0 0</inkml:trace>
  <inkml:trace contextRef="#ctx0" brushRef="#br0" timeOffset="276.258">1094 316 13987 0 0,'0'0'3469'0'0,"0"0"-1888"0"0,0 0-627 0 0,0 0 39 0 0,0 0 56 0 0,0 0-66 0 0,0 0-175 0 0,0 0-248 0 0,0 0-221 0 0,0 0-158 0 0,0 0-93 0 0,-20 33-75 0 0,-58 102-51 0 0,58-78-260 0 0,29-29-2967 0 0,13-23-8198 0 0,-16-5 1522 0 0</inkml:trace>
</inkml:ink>
</file>

<file path=ppt/ink/ink40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6:31.3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349 558 8802 0 0,'0'0'1422'0'0,"0"0"-118"0"0,0 0 99 0 0,0 0 244 0 0,0 0 152 0 0,0 0-112 0 0,0 0-339 0 0,0 0-298 0 0,0 0-233 0 0,0 0-169 0 0,0 0-108 0 0,-20-5-123 0 0,-67-12-68 0 0,84 17-325 0 0,0 0 1 0 0,0 0-1 0 0,0 0 0 0 0,0 0 0 0 0,1 0 1 0 0,-1 1-1 0 0,0-1 0 0 0,0 1 1 0 0,0 0-1 0 0,1-1 0 0 0,-1 1 1 0 0,0 1-1 0 0,1-1 0 0 0,-1 0 0 0 0,1 1 1 0 0,-1-1-1 0 0,1 1 0 0 0,0 0 1 0 0,-1 0-1 0 0,1 0 0 0 0,0 0 0 0 0,-1 1-24 0 0,-6 6 129 0 0,-11 10 76 0 0,1 0 1 0 0,1 1-1 0 0,1 1 0 0 0,0 1 1 0 0,2 0-1 0 0,1 1 0 0 0,-3 7-205 0 0,12-19 51 0 0,-1 0-1 0 0,2 0 0 0 0,-1 1 0 0 0,2-1 0 0 0,0 1 1 0 0,0 0-1 0 0,1 0 0 0 0,0 1 0 0 0,1-1 0 0 0,1 0 1 0 0,0 0-1 0 0,0 1 0 0 0,1-1 0 0 0,2 9-50 0 0,1-15 38 0 0,0 0 1 0 0,0 0-1 0 0,1 0 0 0 0,0-1 0 0 0,0 1 0 0 0,0-1 1 0 0,1 0-1 0 0,0-1 0 0 0,-1 0 0 0 0,2 0 0 0 0,-1 0 1 0 0,0 0-1 0 0,1-1 0 0 0,0 0 0 0 0,-1 0 0 0 0,1-1 1 0 0,0 0-1 0 0,0 0 0 0 0,1-1 0 0 0,-1 0 0 0 0,0 0 1 0 0,0-1-1 0 0,1 0 0 0 0,-1 0 0 0 0,0 0 0 0 0,1-1 1 0 0,-1 0-1 0 0,6-2-38 0 0,3 1 77 0 0,1 0-1 0 0,-1-1 1 0 0,0-1 0 0 0,0-1-1 0 0,0 0 1 0 0,0-1 0 0 0,-1 0 0 0 0,0-2-1 0 0,0 0 1 0 0,-1 0 0 0 0,0-1 0 0 0,-1-1-1 0 0,0 0 1 0 0,0-1 0 0 0,-1-1 0 0 0,-1 0-1 0 0,0 0 1 0 0,0-1 0 0 0,-1 0-1 0 0,-1-1 1 0 0,0 0 0 0 0,-1-1 0 0 0,-1 0-1 0 0,0 0 1 0 0,-1 0 0 0 0,3-13-77 0 0,-7 20-12 0 0,-1 1 1 0 0,0-1-1 0 0,0 0 0 0 0,-1 0 1 0 0,0 0-1 0 0,-1 1 0 0 0,1-1 1 0 0,-2 0-1 0 0,1 0 1 0 0,-1 1-1 0 0,0-1 0 0 0,0 1 1 0 0,-1-1-1 0 0,0 1 0 0 0,-1 0 1 0 0,1 0-1 0 0,-1 0 1 0 0,-1 1-1 0 0,1 0 0 0 0,-1-1 1 0 0,0 1-1 0 0,-1 1 0 0 0,1-1 1 0 0,-1 1-1 0 0,0 0 1 0 0,0 0-1 0 0,-1 1 0 0 0,0 0 1 0 0,1 0-1 0 0,-1 0 0 0 0,-1 1 1 0 0,-2-1 11 0 0,0 0-165 0 0,1 0 0 0 0,-1 1-1 0 0,0 0 1 0 0,0 0 0 0 0,-1 1 0 0 0,1 0 0 0 0,-1 1 0 0 0,1 1 0 0 0,0-1-1 0 0,-1 1 1 0 0,1 1 0 0 0,-1 0 0 0 0,-6 2 165 0 0,-28 16-4046 0 0,6 16-4946 0 0,32-24-2496 0 0</inkml:trace>
  <inkml:trace contextRef="#ctx0" brushRef="#br0" timeOffset="294.229">739 521 16371 0 0,'0'0'3275'0'0,"0"0"-1311"0"0,0 0-726 0 0,0 0-230 0 0,0 0-95 0 0,0 0-86 0 0,0 0-135 0 0,0 0-134 0 0,0 0-142 0 0,0 0-133 0 0,0 0-86 0 0,0 0-57 0 0,6 35-55 0 0,19 110-11 0 0,-25-140-68 0 0,0 1 0 0 0,0 0 0 0 0,1 0 0 0 0,0-1 0 0 0,0 1 0 0 0,0 0-1 0 0,1-1 1 0 0,0 1 0 0 0,0-1 0 0 0,0 0 0 0 0,1 0 0 0 0,-1 0 0 0 0,1 0 0 0 0,0 0 0 0 0,1 0 0 0 0,-1-1 0 0 0,1 1 0 0 0,0-1 0 0 0,0 0 0 0 0,1 0 0 0 0,-1-1 0 0 0,1 1 0 0 0,-1-1 0 0 0,1 0 0 0 0,0 0 0 0 0,1-1 0 0 0,0 1-6 0 0,6 0 61 0 0,0 0 0 0 0,1 0 0 0 0,-1-2-1 0 0,1 1 1 0 0,-1-2 0 0 0,1 0 0 0 0,-1 0 0 0 0,1-1 0 0 0,-1 0 0 0 0,1-1-1 0 0,-1-1 1 0 0,0 0 0 0 0,0-1 0 0 0,0 0 0 0 0,0-1 0 0 0,-1 0 0 0 0,1 0-1 0 0,-1-2 1 0 0,-1 1 0 0 0,1-1 0 0 0,-1-1 0 0 0,-1 0 0 0 0,1 0-1 0 0,-1-1 1 0 0,-1 0 0 0 0,1-1 0 0 0,0-2-61 0 0,31-53-407 0 0,-30 34-6047 0 0,-8 24-636 0 0,3 3-5443 0 0</inkml:trace>
  <inkml:trace contextRef="#ctx0" brushRef="#br0" timeOffset="640.208">1509 771 9642 0 0,'0'0'4937'0'0,"0"0"-2748"0"0,0 0-916 0 0,0 0-69 0 0,0 0-2 0 0,0 0-46 0 0,0 0-135 0 0,0 0-175 0 0,0 0-148 0 0,0 0-22 0 0,0 0-4 0 0,0 0-2 0 0,0 0 7 0 0,3 19-29 0 0,11 52-44 0 0,-14-71-588 0 0,0 0-1 0 0,0-1 0 0 0,0 1 1 0 0,0-1-1 0 0,0 1 0 0 0,0-1 1 0 0,0 1-1 0 0,0-1 0 0 0,1 1 1 0 0,-1-1-1 0 0,0 1 0 0 0,0-1 1 0 0,0 1-1 0 0,0 0 0 0 0,1-1 1 0 0,-1 1-1 0 0,0-1 0 0 0,1 1 1 0 0,-1 0-1 0 0,0-1 0 0 0,1 1 1 0 0,-1 0-1 0 0,0-1 0 0 0,1 1 1 0 0,-1 0-1 0 0,0 0 0 0 0,1-1 1 0 0,-1 1-1 0 0,1 0 0 0 0,-1 0 0 0 0,1 0 1 0 0,-1 0-1 0 0,1-1 0 0 0,-1 1 1 0 0,1 0-1 0 0,-1 0 0 0 0,0 0 1 0 0,1 0-1 0 0,-1 0 0 0 0,1 0 1 0 0,-1 0-1 0 0,1 0 0 0 0,-1 0 1 0 0,1 1-1 0 0,-1-1 0 0 0,1 0 1 0 0,-1 0-1 0 0,1 0 0 0 0,-1 0 1 0 0,0 1-1 0 0,1-1 0 0 0,-1 0 1 0 0,1 0-1 0 0,-1 1 0 0 0,0-1 1 0 0,1 0-1 0 0,-1 1 0 0 0,0-1 1 0 0,1 0-1 0 0,-1 1 0 0 0,0-1 1 0 0,0 1-16 0 0,2-4 102 0 0,39-78 645 0 0,3 2 0 0 0,3 2 0 0 0,48-57-747 0 0,-86 122-9 0 0,1 0-1 0 0,0 1 1 0 0,1 0-1 0 0,0 1 0 0 0,1 0 1 0 0,0 0-1 0 0,1 2 1 0 0,0-1-1 0 0,0 2 1 0 0,1 0-1 0 0,0 0 10 0 0,-12 6-64 0 0,-1 0 0 0 0,1 1 1 0 0,0-1-1 0 0,-1 1 0 0 0,1-1 0 0 0,0 1 1 0 0,0-1-1 0 0,-1 1 0 0 0,1 0 0 0 0,0 0 0 0 0,0 0 1 0 0,0 0-1 0 0,-1 0 0 0 0,1 0 0 0 0,0 1 0 0 0,0-1 1 0 0,-1 1-1 0 0,1-1 0 0 0,0 1 0 0 0,-1-1 0 0 0,1 1 1 0 0,-1 0-1 0 0,1 0 0 0 0,-1 0 0 0 0,1 0 1 0 0,-1 0-1 0 0,1 0 0 0 0,-1 0 0 0 0,0 1 0 0 0,0-1 1 0 0,1 0-1 0 0,-1 1 0 0 0,0-1 0 0 0,0 1 0 0 0,0 0 64 0 0,8 17-3812 0 0,-3 3-4110 0 0,-5-14-4654 0 0</inkml:trace>
  <inkml:trace contextRef="#ctx0" brushRef="#br0" timeOffset="1567.94">3236 164 14507 0 0,'0'0'2738'0'0,"0"0"-1083"0"0,0 0-528 0 0,0 0-130 0 0,0 0 2 0 0,0 0 0 0 0,0 0-77 0 0,0 0-122 0 0,0 0-113 0 0,0 0-59 0 0,0 0-67 0 0,0 0-93 0 0,1 37-81 0 0,6 122-63 0 0,8 388 1038 0 0,-38-473-1649 0 0,23-74 151 0 0,0-5-313 0 0,2-9 1 0 0,1 0 0 0 0,1-1-1 0 0,0 2 1 0 0,1-1 0 0 0,0 0 0 0 0,1 1 0 0 0,1 0 0 0 0,0 0 0 0 0,8-10 448 0 0,-6 8-400 0 0,244-365-13486 0 0,-136 225 10563 0 0,-93 117 7420 0 0,-27 39 132 0 0,-14 6-2253 0 0,-108 91 3025 0 0,-47 71-2060 0 0,166-164-2800 0 0,0 1 0 0 0,0 1 0 0 0,1-1 1 0 0,0 1-1 0 0,0 0 0 0 0,0 0 1 0 0,1 1-1 0 0,0-1 0 0 0,0 1 0 0 0,1 0 1 0 0,0 0-1 0 0,1 0 0 0 0,-1 0 0 0 0,1 6-141 0 0,3-12 47 0 0,1 0-1 0 0,-1 0 0 0 0,1 0 0 0 0,0 0 0 0 0,-1 0 0 0 0,1 0 1 0 0,0 0-1 0 0,0-1 0 0 0,1 1 0 0 0,-1-1 0 0 0,0 1 0 0 0,0-1 0 0 0,1 0 1 0 0,-1 0-1 0 0,1 0 0 0 0,-1 0 0 0 0,1-1 0 0 0,-1 1 0 0 0,1 0 1 0 0,-1-1-1 0 0,1 0 0 0 0,0 0 0 0 0,-1 0 0 0 0,1 0 0 0 0,0 0-46 0 0,2 1 68 0 0,72 2 527 0 0,38 9-88 0 0,-110-9-493 0 0,0 0 1 0 0,-1 0 0 0 0,1 1 0 0 0,-1 0 0 0 0,0 0 0 0 0,0 0 0 0 0,0 0 0 0 0,0 0 0 0 0,-1 1 0 0 0,0-1 0 0 0,0 1-1 0 0,0 0 1 0 0,0 0 0 0 0,-1 0 0 0 0,0 1 0 0 0,0-1 0 0 0,0 0 0 0 0,-1 1 0 0 0,0 0 0 0 0,0-1 0 0 0,0 1 0 0 0,-1-1-1 0 0,0 1 1 0 0,0 0 0 0 0,0 0 0 0 0,-1 2-15 0 0,6 39-85 0 0,-4-44-39 0 0,0-1 0 0 0,0 0 0 0 0,0 0 0 0 0,0 0 0 0 0,0 0 0 0 0,0 0 0 0 0,1 0 0 0 0,-1-1 0 0 0,1 1 0 0 0,-1 0 0 0 0,1 0 0 0 0,-1-1 0 0 0,1 1 0 0 0,0-1 0 0 0,0 0 0 0 0,0 1 0 0 0,0-1 0 0 0,0 0 0 0 0,0 0 0 0 0,0 0 0 0 0,0-1 0 0 0,0 1 0 0 0,1 0 0 0 0,-1-1 0 0 0,0 0 0 0 0,2 1 124 0 0,37 2-10133 0 0,-33-3-1643 0 0</inkml:trace>
  <inkml:trace contextRef="#ctx0" brushRef="#br0" timeOffset="1914.067">3884 922 14019 0 0,'0'0'2539'0'0,"0"0"-786"0"0,0 0-422 0 0,0 0-38 0 0,0 0-5 0 0,0 0-131 0 0,0 0-260 0 0,0 0-233 0 0,0 0-141 0 0,0 0-43 0 0,0 0-6 0 0,0 0-54 0 0,0 0-52 0 0,23-26-57 0 0,71-80-83 0 0,-33 29 168 0 0,20-30-159 0 0,-81 134-564 0 0,-6 159 363 0 0,7-183-33 0 0,0 0 0 0 0,0 1 0 0 0,1-1 0 0 0,-1 0 0 0 0,1-1 0 0 0,-1 1 0 0 0,1 0 0 0 0,0 0-1 0 0,0-1 1 0 0,1 1 0 0 0,-1-1 0 0 0,0 1 0 0 0,1-1 0 0 0,-1 0 0 0 0,1 0 0 0 0,0 0 0 0 0,0-1-1 0 0,0 1 1 0 0,0-1 0 0 0,0 1 0 0 0,0-1 0 0 0,0 0 0 0 0,0 0 0 0 0,0 0 0 0 0,1-1 0 0 0,-1 1 0 0 0,0-1-1 0 0,1 0 1 0 0,-1 0 0 0 0,1 0-3 0 0,4 1 50 0 0,0-1-1 0 0,-1 0 1 0 0,1-1-1 0 0,0 0 1 0 0,-1 0 0 0 0,1-1-1 0 0,-1 0 1 0 0,1 0-1 0 0,-1-1 1 0 0,0 0-1 0 0,0 0 1 0 0,6-3-50 0 0,-3-1 27 0 0,0 0 0 0 0,0-1 0 0 0,-1 0 0 0 0,0-1 0 0 0,-1 1 0 0 0,1-2 0 0 0,-2 1 1 0 0,1-1-1 0 0,-1 0 0 0 0,-1-1 0 0 0,0 0 0 0 0,-1 0 0 0 0,0 0 0 0 0,0 0 0 0 0,-1-1 0 0 0,0 0-27 0 0,1-5-1612 0 0,-2 13-2745 0 0,1 2-5221 0 0,-4 2-2749 0 0</inkml:trace>
  <inkml:trace contextRef="#ctx0" brushRef="#br0" timeOffset="2211.952">4795 598 18612 0 0,'0'0'2132'0'0,"0"0"-517"0"0,0 0-366 0 0,0 0-240 0 0,0 0-211 0 0,0 0-190 0 0,0 0-172 0 0,0 0-113 0 0,0 0-63 0 0,0 0-62 0 0,0 0-41 0 0,0 0-53 0 0,-32 31-58 0 0,-97 97-46 0 0,126-126 1 0 0,0 0-1 0 0,0 0 1 0 0,1 1-1 0 0,-1-1 0 0 0,0 1 1 0 0,1 0-1 0 0,-1-1 1 0 0,1 1-1 0 0,0 1 1 0 0,0-1-1 0 0,0 0 0 0 0,1 0 1 0 0,-1 1-1 0 0,1-1 1 0 0,0 1-1 0 0,0-1 1 0 0,0 1-1 0 0,0-1 1 0 0,0 1-1 0 0,1 0 0 0 0,0 1 0 0 0,0 7-1 0 0,-1-9 3 0 0,1 1 1 0 0,-1 0-1 0 0,1-1 0 0 0,0 1 0 0 0,1 0 0 0 0,-1 0 1 0 0,0-1-1 0 0,1 1 0 0 0,0 0 0 0 0,0-1 0 0 0,0 1 0 0 0,0 0 1 0 0,1-1-1 0 0,-1 0 0 0 0,1 1 0 0 0,0-1 0 0 0,0 0 1 0 0,0 0-1 0 0,1 0 0 0 0,-1 0 0 0 0,1 0 0 0 0,-1-1 1 0 0,1 1-1 0 0,0-1 0 0 0,0 1 0 0 0,0-1 0 0 0,0 0 1 0 0,0 0-1 0 0,1-1 0 0 0,-1 1 0 0 0,1-1 0 0 0,-1 1 0 0 0,1-1 1 0 0,-1 0-1 0 0,1-1 0 0 0,0 1 0 0 0,0 0 0 0 0,-1-1 1 0 0,2 0-3 0 0,4 0 49 0 0,1 0 0 0 0,-1 0 0 0 0,1-1 0 0 0,-1 0 0 0 0,0-1 0 0 0,0 0 0 0 0,1-1 0 0 0,-1 0 0 0 0,-1 0 0 0 0,1-1 0 0 0,0 0 0 0 0,-1 0 0 0 0,0-1 0 0 0,0 0 0 0 0,0-1 0 0 0,-1 1 0 0 0,0-2 0 0 0,0 1 0 0 0,0-1 0 0 0,-1 0 0 0 0,0 0 0 0 0,0-1 0 0 0,-1 1 0 0 0,0-1 0 0 0,0-1 0 0 0,-1 1 0 0 0,0-1 1 0 0,0 1-1 0 0,-1-1 0 0 0,1-4-49 0 0,-2 7-30 0 0,-1-1 1 0 0,0 1 0 0 0,0 0-1 0 0,0 0 1 0 0,-1 0 0 0 0,0-1 0 0 0,0 1-1 0 0,0 0 1 0 0,-1-1 0 0 0,0 1-1 0 0,0 0 1 0 0,0 0 0 0 0,-1 0-1 0 0,0 0 1 0 0,0 0 0 0 0,-1 0 0 0 0,0 1-1 0 0,0-1 1 0 0,0 1 0 0 0,0-1-1 0 0,-1 1 1 0 0,-1 0 29 0 0,-49-27-9912 0 0,46 31-2018 0 0</inkml:trace>
  <inkml:trace contextRef="#ctx0" brushRef="#br0" timeOffset="2695.862">5089 727 20572 0 0,'0'0'1494'0'0,"0"0"-406"0"0,0 0-149 0 0,0 0-40 0 0,0 0-25 0 0,0 0-153 0 0,0 0-224 0 0,0 0-158 0 0,0 0-95 0 0,0 0-62 0 0,0 0-38 0 0,0 0-30 0 0,0 0-19 0 0,-1 14-15 0 0,-4 41 13 0 0,5-54-81 0 0,0 0-1 0 0,0 0 1 0 0,0 1-1 0 0,1-1 1 0 0,-1 0-1 0 0,0 0 1 0 0,1 0-1 0 0,-1 0 0 0 0,1 0 1 0 0,-1 0-1 0 0,1 0 1 0 0,-1 0-1 0 0,1 0 1 0 0,0 0-1 0 0,0 0 1 0 0,-1 0-1 0 0,1 0 1 0 0,0 0-1 0 0,0 0 0 0 0,0-1 1 0 0,0 1-1 0 0,0 0 1 0 0,0-1-1 0 0,0 1 1 0 0,0 0-1 0 0,0-1 1 0 0,0 0-1 0 0,0 1 1 0 0,1-1-1 0 0,-1 0 0 0 0,0 1 1 0 0,0-1-1 0 0,0 0 1 0 0,0 0-1 0 0,1 0 1 0 0,-1 0-1 0 0,0 0 1 0 0,0 0-1 0 0,0 0 1 0 0,1-1-1 0 0,-1 1 0 0 0,0 0 1 0 0,0-1-1 0 0,0 1 1 0 0,1-1-12 0 0,6 0 90 0 0,72-28 406 0 0,-49 13-396 0 0,106-89 105 0 0,-121 100-318 0 0,-16 34-12 0 0,0-25 124 0 0,0-1 0 0 0,0 1 1 0 0,1 0-1 0 0,-1-1 1 0 0,1 1-1 0 0,0-1 1 0 0,0 0-1 0 0,0 1 0 0 0,0-1 1 0 0,1 0-1 0 0,-1 0 1 0 0,1 1-1 0 0,0-1 0 0 0,0 0 1 0 0,0-1-1 0 0,0 1 1 0 0,0 0-1 0 0,1-1 1 0 0,0 1-1 0 0,-1-1 0 0 0,1 0 1 0 0,0 1-1 0 0,0-1 1 0 0,0-1-1 0 0,0 1 0 0 0,0 0 1 0 0,0-1-1 0 0,1 0 1 0 0,-1 1-1 0 0,1-1 1 0 0,-1-1-1 0 0,0 1 0 0 0,1 0 1 0 0,0-1-1 0 0,1 0 1 0 0,5 1 24 0 0,0 0-1 0 0,1-1 1 0 0,-1-1-1 0 0,1 0 0 0 0,-1 0 1 0 0,0-1-1 0 0,1 0 1 0 0,-1-1-1 0 0,0 0 1 0 0,-1 0-1 0 0,8-4-23 0 0,-8 2 22 0 0,0 1 0 0 0,0-2 0 0 0,-1 1 0 0 0,0-1 1 0 0,0 0-1 0 0,0 0 0 0 0,0-1 0 0 0,-1 0 0 0 0,-1-1 0 0 0,1 0 0 0 0,-1 0 0 0 0,0 0 0 0 0,-1-1 1 0 0,0 1-1 0 0,0-1 0 0 0,-1 0 0 0 0,0-1 0 0 0,0 1 0 0 0,-1-4-22 0 0,-3-2-2372 0 0,-6 11-6421 0 0,4 4-3866 0 0</inkml:trace>
  <inkml:trace contextRef="#ctx0" brushRef="#br0" timeOffset="2981.663">6015 13 23861 0 0,'0'0'859'0'0,"0"0"-288"0"0,0 0-96 0 0,0 0 78 0 0,0 0 123 0 0,0 0 35 0 0,0 0-64 0 0,0 0-118 0 0,0 0-111 0 0,4 31-74 0 0,12 102-63 0 0,-13-95-196 0 0,-2 1-1 0 0,-1-1 1 0 0,-3 1 0 0 0,0-1-1 0 0,-3 0 1 0 0,-1 0 0 0 0,-8 20-85 0 0,-3 26-10 0 0,-12 106-433 0 0,26-108-7311 0 0,4-81 1097 0 0,3-1-5556 0 0</inkml:trace>
  <inkml:trace contextRef="#ctx0" brushRef="#br0" timeOffset="3298.61">6163 801 11522 0 0,'0'0'2637'0'0,"0"0"-258"0"0,0 0-174 0 0,0 0-250 0 0,0 0-292 0 0,31-7-278 0 0,100-23-286 0 0,-36-11 448 0 0,-82 35-1377 0 0,0-1 0 0 0,-1 0 1 0 0,0-1-1 0 0,0 0 0 0 0,-1-1 0 0 0,0 0 0 0 0,-1-1 0 0 0,1 0 0 0 0,-2-1 0 0 0,0 0 0 0 0,0 0 0 0 0,-1-1 0 0 0,6-12-170 0 0,-13 22 11 0 0,0 0-1 0 0,0 0 0 0 0,0 0 0 0 0,-1 0 0 0 0,1 0 0 0 0,-1-1 0 0 0,0 1 0 0 0,1 0 1 0 0,-1 0-1 0 0,0 0 0 0 0,0 0 0 0 0,-1 0 0 0 0,1-1 0 0 0,0 1 0 0 0,-1 0 0 0 0,1 0 1 0 0,-1 0-1 0 0,0 0 0 0 0,1 0 0 0 0,-1 0 0 0 0,0 0 0 0 0,0 0 0 0 0,0 0 0 0 0,-1 1 1 0 0,1-1-1 0 0,0 0 0 0 0,-1 1 0 0 0,1-1 0 0 0,-1 1 0 0 0,0-1 0 0 0,1 1 0 0 0,-1 0 0 0 0,0-1 1 0 0,0 1-1 0 0,0 0 0 0 0,0 0 0 0 0,0 1 0 0 0,0-1 0 0 0,0 0 0 0 0,0 1 0 0 0,0-1 1 0 0,0 1-1 0 0,0-1 0 0 0,0 1 0 0 0,0 0 0 0 0,-1 0 0 0 0,1 0 0 0 0,0 0 0 0 0,0 1 1 0 0,0-1-1 0 0,0 0 0 0 0,0 1 0 0 0,0 0 0 0 0,-1-1 0 0 0,1 1 0 0 0,1 0 0 0 0,-1 0 1 0 0,0 0-1 0 0,0 0 0 0 0,0 0 0 0 0,0 1-10 0 0,-12 4-17 0 0,0 2-1 0 0,1-1 1 0 0,0 1 0 0 0,1 1-1 0 0,-1 0 1 0 0,2 1 0 0 0,-1 1-1 0 0,2-1 1 0 0,-1 2 0 0 0,1-1-1 0 0,1 2 1 0 0,0-1 0 0 0,1 1-1 0 0,0 0 1 0 0,1 1 0 0 0,1 0-1 0 0,0 0 1 0 0,0 0 0 0 0,-2 15 17 0 0,6-24-3 0 0,0 1 0 0 0,0-1 0 0 0,1 1 0 0 0,0 0 0 0 0,0-1 0 0 0,0 1 1 0 0,1 0-1 0 0,0-1 0 0 0,0 1 0 0 0,1 0 0 0 0,-1 0 0 0 0,1-1 0 0 0,0 1 1 0 0,1 0-1 0 0,-1-1 0 0 0,1 1 0 0 0,0-1 0 0 0,1 0 0 0 0,-1 0 0 0 0,1 0 1 0 0,0 0-1 0 0,0 0 0 0 0,1 0 0 0 0,-1-1 0 0 0,1 0 0 0 0,0 1 1 0 0,0-1-1 0 0,1-1 0 0 0,0 2 3 0 0,7 0-9 0 0,0 0 0 0 0,1-1-1 0 0,-1 0 1 0 0,1-1 0 0 0,0 0 0 0 0,0-1 0 0 0,0 0 0 0 0,0-2 0 0 0,0 1-1 0 0,1-1 1 0 0,-1-1 0 0 0,0 0 0 0 0,0-1 0 0 0,6-2 9 0 0,65-21-1241 0 0,-34-1-7020 0 0,-40 18-4013 0 0</inkml:trace>
  <inkml:trace contextRef="#ctx0" brushRef="#br0" timeOffset="4042.939">7120 558 8122 0 0,'0'0'2876'0'0,"0"0"-669"0"0,0 0-375 0 0,0 0-212 0 0,0 0-117 0 0,0 0-207 0 0,0 0-269 0 0,0 0-175 0 0,0 0-126 0 0,0 0-97 0 0,0 0-69 0 0,0 0-64 0 0,0 0-65 0 0,-28 17-68 0 0,-88 57-66 0 0,112-72-278 0 0,0 0-1 0 0,0 0 0 0 0,1 1 1 0 0,-1 0-1 0 0,1 0 0 0 0,-1 0 1 0 0,1 0-1 0 0,0 0 0 0 0,0 1 1 0 0,1-1-1 0 0,-1 1 0 0 0,1 0 0 0 0,-1 0 1 0 0,1 0-1 0 0,0 0 0 0 0,1 0 1 0 0,-1 0-19 0 0,-2 8 48 0 0,-1 2-29 0 0,1-1-1 0 0,1 1 0 0 0,0 0 0 0 0,0 0 0 0 0,2 0 0 0 0,0 0 0 0 0,0 0 0 0 0,1 1 1 0 0,1-1-1 0 0,1 3-18 0 0,-1-12 7 0 0,0-1 0 0 0,0 1 0 0 0,0-1 0 0 0,1 0 0 0 0,0 0 0 0 0,0 0 0 0 0,0 0 0 0 0,0 0-1 0 0,0 0 1 0 0,1 0 0 0 0,0-1 0 0 0,0 0 0 0 0,0 1 0 0 0,0-1 0 0 0,0 0 0 0 0,1 0 0 0 0,-1 0 0 0 0,1-1 0 0 0,0 1 0 0 0,-1-1 0 0 0,1 0 0 0 0,1 0 0 0 0,-1-1 0 0 0,0 1 0 0 0,0-1 0 0 0,0 0 0 0 0,5 1-7 0 0,2 0 73 0 0,1 0 0 0 0,0 0 0 0 0,0-1 0 0 0,0-1 0 0 0,0 0 0 0 0,0-1-1 0 0,-1 0 1 0 0,1-1 0 0 0,0 0 0 0 0,1-1-73 0 0,15-7 158 0 0,0-1-1 0 0,-1-2 0 0 0,0 0 0 0 0,-1-2 0 0 0,-1-1 1 0 0,0-1-1 0 0,-1-1 0 0 0,-1-1 0 0 0,0-1 1 0 0,15-19-158 0 0,-22 22 34 0 0,0-1 0 0 0,0 0 1 0 0,-2-1-1 0 0,0-1 0 0 0,-2 0 1 0 0,0-1-1 0 0,-1 0 0 0 0,-1-1 0 0 0,-1 0 1 0 0,-1-1-1 0 0,-1 0 0 0 0,-1 0 1 0 0,-1 0-1 0 0,-1-1 0 0 0,-1 0 1 0 0,-1 1-1 0 0,-2-1 0 0 0,0 0 1 0 0,-1 0-1 0 0,-1 0 0 0 0,-2 1 1 0 0,0-1-1 0 0,-1 1 0 0 0,-2 0 1 0 0,0 0-1 0 0,-4-7-34 0 0,-69-91-93 0 0,76 116 88 0 0,0 1 0 0 0,0 0 1 0 0,0 1-1 0 0,-1-1 0 0 0,0 1 1 0 0,1 0-1 0 0,-1 0 0 0 0,0 0 1 0 0,-1 1-1 0 0,1 0 0 0 0,0 0 1 0 0,-1 0-1 0 0,1 0 0 0 0,-1 1 1 0 0,0 0-1 0 0,1 0 0 0 0,-1 1 0 0 0,0-1 1 0 0,1 1-1 0 0,-1 1 0 0 0,0-1 1 0 0,0 1-1 0 0,1 0 0 0 0,-4 1 5 0 0,-2 4-11 0 0,0 0 0 0 0,0 0 0 0 0,0 2 1 0 0,1-1-1 0 0,0 1 0 0 0,0 1 0 0 0,1-1 0 0 0,0 2 0 0 0,1-1 0 0 0,0 1 0 0 0,0 1 0 0 0,1-1 0 0 0,0 1 0 0 0,1 1 0 0 0,1-1 0 0 0,0 1 0 0 0,-1 1 11 0 0,-1 3 5 0 0,1 0 0 0 0,0 0 0 0 0,1 0 0 0 0,1 0 0 0 0,0 1 0 0 0,1 0 1 0 0,1 0-1 0 0,0 0 0 0 0,2 0 0 0 0,0 0 0 0 0,1 0 0 0 0,0 0 0 0 0,1 0 0 0 0,1 0 0 0 0,1-1 1 0 0,1 1-1 0 0,0-1 0 0 0,1 0 0 0 0,0 0 0 0 0,2-1 0 0 0,-1 0 0 0 0,2 0 0 0 0,0-1 0 0 0,10 11-5 0 0,-9-11 7 0 0,1-1 0 0 0,0 0 0 0 0,1-1 0 0 0,0-1 0 0 0,1 1 0 0 0,1-2 0 0 0,0 0-1 0 0,0-1 1 0 0,1 0 0 0 0,0-1 0 0 0,0-1 0 0 0,1 0 0 0 0,0-1 0 0 0,0-1 0 0 0,0 0-1 0 0,1-1 1 0 0,0-1 0 0 0,0-1 0 0 0,6 0-7 0 0,-14-1-176 0 0,-1-1 0 0 0,1 0 0 0 0,-1-1 0 0 0,0 1 0 0 0,1-2 0 0 0,-1 1 0 0 0,0-1 0 0 0,0-1 0 0 0,0 1 0 0 0,0-1 0 0 0,0-1 0 0 0,4-2 176 0 0,18-13-3092 0 0,-11 2-6116 0 0,-11 10-2441 0 0</inkml:trace>
  <inkml:trace contextRef="#ctx0" brushRef="#br0" timeOffset="8133.534">7994 458 528 0 0,'0'0'1271'0'0,"0"0"-161"0"0,0 0 154 0 0,0 0 314 0 0,0 0 215 0 0,0 0 30 0 0,0 0-176 0 0,0 0-248 0 0,0 0-228 0 0,0 0-185 0 0,0 0-86 0 0,-2-10-64 0 0,-7-32-25 0 0,8 40-668 0 0,0 0 0 0 0,0 0 0 0 0,0 1-1 0 0,-1-1 1 0 0,1 1 0 0 0,-1-1 0 0 0,1 1 0 0 0,-1 0 0 0 0,1-1-1 0 0,-1 1 1 0 0,0 0 0 0 0,1 0 0 0 0,-1 0 0 0 0,0 0 0 0 0,0 0-1 0 0,0 1 1 0 0,0-1 0 0 0,0 0 0 0 0,0 1 0 0 0,0 0 0 0 0,0-1-1 0 0,0 1 1 0 0,0 0 0 0 0,0 0 0 0 0,0 0 0 0 0,0 0 0 0 0,0 1-1 0 0,0-1 1 0 0,0 0 0 0 0,0 1 0 0 0,0-1 0 0 0,1 1 0 0 0,-1 0-143 0 0,-1-1 20 0 0,-67 40 885 0 0,62-35-843 0 0,0 1 0 0 0,1 0 0 0 0,0 0 1 0 0,0 0-1 0 0,0 1 0 0 0,1 0 1 0 0,-1 1-1 0 0,2-1 0 0 0,-1 1 0 0 0,1 0 1 0 0,1 1-1 0 0,-1-1 0 0 0,1 1 1 0 0,1 0-1 0 0,0-1 0 0 0,0 2 0 0 0,0-1 1 0 0,1 0-1 0 0,1 1 0 0 0,0-1 1 0 0,0 1-1 0 0,1-1 0 0 0,0 1 1 0 0,1 4-63 0 0,1-9 62 0 0,0 0 0 0 0,1-1 0 0 0,0 1 0 0 0,0 0 0 0 0,0-1 0 0 0,0 0 0 0 0,1 0 0 0 0,0 0 0 0 0,0 0 0 0 0,0-1 0 0 0,0 1 0 0 0,0-1 0 0 0,1 0 0 0 0,-1 0 0 0 0,1-1 0 0 0,0 1 0 0 0,0-1 0 0 0,0 0 0 0 0,0-1 0 0 0,0 1 0 0 0,1-1 0 0 0,-1 0 0 0 0,0 0 0 0 0,1 0 0 0 0,-1-1 0 0 0,0 0 0 0 0,1 0 0 0 0,-1-1 0 0 0,1 1 0 0 0,-1-1 0 0 0,0 0 0 0 0,0 0 0 0 0,1-1 0 0 0,-1 0 0 0 0,0 0 0 0 0,0 0 0 0 0,0 0 0 0 0,2-2-62 0 0,6-7 129 0 0,-1-1 1 0 0,0 0-1 0 0,-1-1 1 0 0,0 0-1 0 0,-1-1 0 0 0,-1 0 1 0 0,0 0-1 0 0,-1-1 0 0 0,0 0 1 0 0,-1 0-1 0 0,-1-1 1 0 0,0 0-1 0 0,-2 0 0 0 0,3-11-129 0 0,1 1 88 0 0,-4 13 130 0 0,-5 33-191 0 0,43 212 78 0 0,-36-199-103 0 0,4 5 1 0 0,-2 0-1 0 0,-2 0 1 0 0,-2 1-1 0 0,-1 0 1 0 0,-2 0-1 0 0,-1 0 1 0 0,-3 0-1 0 0,-1 0 1 0 0,-2 0 0 0 0,-2 4-3 0 0,4-26-4 0 0,-1-1 0 0 0,0 0 1 0 0,-1 0-1 0 0,0 0 1 0 0,-2-1-1 0 0,0 1 0 0 0,0-2 1 0 0,-2 1-1 0 0,0-2 1 0 0,0 1-1 0 0,-1-1 1 0 0,-1-1-1 0 0,0 0 0 0 0,-1 0 1 0 0,0-1-1 0 0,-14 8 4 0 0,26-18-1 0 0,0 0 0 0 0,0 0 0 0 0,0-1-1 0 0,0 1 1 0 0,0 0 0 0 0,0 0 0 0 0,0-1 0 0 0,0 1-1 0 0,-1-1 1 0 0,1 1 0 0 0,0-1 0 0 0,0 1 0 0 0,-1-1-1 0 0,1 0 1 0 0,0 0 0 0 0,-1 1 0 0 0,1-1 0 0 0,0 0-1 0 0,-1 0 1 0 0,1 0 0 0 0,0-1 0 0 0,-1 1 0 0 0,1 0-1 0 0,0 0 1 0 0,-1-1 0 0 0,1 1 0 0 0,0-1 0 0 0,0 1-1 0 0,0-1 1 0 0,-1 1 0 0 0,1-1 0 0 0,0 0 0 0 0,0 0-1 0 0,0 0 1 0 0,0 1 0 0 0,0-1 0 0 0,0 0 0 0 0,0 0-1 0 0,0 0 1 0 0,1 0 0 0 0,-1-1 0 0 0,0 1 0 0 0,1 0-1 0 0,-1 0 1 0 0,0 0 0 0 0,1-1 0 0 0,-1 1 0 0 0,1 0-1 0 0,0 0 1 0 0,0-1 0 0 0,-1 1 0 0 0,1 0-1 0 0,0-1 1 0 0,0 1 0 0 0,0 0 0 0 0,0-1 0 0 0,0 1-1 0 0,1 0 1 0 0,-1-1 0 0 0,1 0 1 0 0,3-29-16 0 0,1 0 0 0 0,2 1-1 0 0,2 0 1 0 0,0 0 0 0 0,2 1 0 0 0,1 1-1 0 0,2-1 1 0 0,0 2 0 0 0,2 0 0 0 0,1 1-1 0 0,1 1 1 0 0,16-17 16 0 0,-16 16-18 0 0,38-48-29 0 0,4 3-1 0 0,3 3 1 0 0,2 3 0 0 0,4 2 0 0 0,14-6 47 0 0,-22 4-107 0 0,-60 63 103 0 0,0 1 0 0 0,-1 0-1 0 0,0-1 1 0 0,1 1 0 0 0,-1-1 0 0 0,0 1-1 0 0,0-1 1 0 0,1 1 0 0 0,-1-1 0 0 0,0 1-1 0 0,-1-1 1 0 0,1 1 0 0 0,0-1 0 0 0,0 1-1 0 0,-1 0 1 0 0,1-1 0 0 0,0 1 0 0 0,-1-1 0 0 0,0 1-1 0 0,1 0 1 0 0,-1-1 0 0 0,0 1 0 0 0,0 0-1 0 0,1 0 1 0 0,-1 0 0 0 0,0-1 0 0 0,0 1-1 0 0,0 0 1 0 0,-1 0 0 0 0,1 0 0 0 0,0 1-1 0 0,0-1 1 0 0,0 0 0 0 0,-1 0 0 0 0,1 1 0 0 0,0-1-1 0 0,-1 0 1 0 0,1 1 0 0 0,-1 0 0 0 0,1-1-1 0 0,0 1 1 0 0,-1 0 0 0 0,0-1 4 0 0,-65-10-321 0 0,60 11 317 0 0,0-1 0 0 0,0 2 0 0 0,1-1 0 0 0,-1 1 0 0 0,0 0 1 0 0,1 0-1 0 0,-1 0 0 0 0,0 1 0 0 0,1 0 0 0 0,0 1 0 0 0,-1-1 0 0 0,1 1 0 0 0,0 1 0 0 0,1-1 0 0 0,-1 1 0 0 0,0 0 0 0 0,1 0 0 0 0,0 0 0 0 0,0 1 0 0 0,0 0 0 0 0,1 0 0 0 0,0 0 0 0 0,0 1 0 0 0,0-1 0 0 0,0 1 0 0 0,1 0 0 0 0,0 0 0 0 0,0 0 1 0 0,1 0-1 0 0,-1 1 4 0 0,0 3 16 0 0,-1 0 0 0 0,2 0 0 0 0,-1 0 0 0 0,1 1 0 0 0,1-1 0 0 0,0 0 0 0 0,0 1 0 0 0,1 0 0 0 0,0-1 1 0 0,1 1-1 0 0,0-1 0 0 0,1 0 0 0 0,0 1 0 0 0,1-1 0 0 0,0 0 0 0 0,0 0 0 0 0,1 0 0 0 0,1-1 0 0 0,0 1 1 0 0,0-1-1 0 0,0 0 0 0 0,1 0 0 0 0,1-1 0 0 0,-1 0 0 0 0,1 0 0 0 0,1 0 0 0 0,-1-1 0 0 0,5 3-16 0 0,146 77 632 0 0,-150-84-626 0 0,1-1-1 0 0,0 0 0 0 0,0 0 1 0 0,-1-1-1 0 0,1-1 0 0 0,0 1 0 0 0,0-1 1 0 0,0-1-1 0 0,0 0 0 0 0,0 0 1 0 0,3-1-6 0 0,26-18-2435 0 0,-32 14-1343 0 0,-3 1-2624 0 0,-3 2-5492 0 0</inkml:trace>
  <inkml:trace contextRef="#ctx0" brushRef="#br0" timeOffset="27976.005">489 1544 18044 0 0,'0'0'1455'0'0,"0"0"-308"0"0,0 0-115 0 0,0 0 70 0 0,0 0 74 0 0,0 0-43 0 0,0 0-252 0 0,0 0-259 0 0,0 0-168 0 0,0 0-65 0 0,0 0-11 0 0,0 21 16 0 0,-1 122 241 0 0,-33 285 489 0 0,21-276-1452 0 0,13-146 609 0 0,1-5-395 0 0,-1 0 0 0 0,1 0 0 0 0,-1-1 0 0 0,1 1 0 0 0,-1 0 0 0 0,0 0 0 0 0,0-1 0 0 0,1 1-1 0 0,-1 0 1 0 0,0 0 0 0 0,0 0 0 0 0,0 0 0 0 0,0-1 0 0 0,0 1 0 0 0,0 0 0 0 0,0 0 0 0 0,0 0 0 0 0,0 0 0 0 0,0-1 0 0 0,0 1 0 0 0,0 0 0 0 0,-1 0 0 0 0,1 0 0 0 0,0 0 0 0 0,-1-1 0 0 0,1 1 0 0 0,0 0 0 0 0,-1-1 0 0 0,1 1 0 0 0,-1 0-1 0 0,1-1 1 0 0,-1 1 0 0 0,0 0 0 0 0,1-1 0 0 0,-1 1 0 0 0,0-1 0 0 0,1 1 0 0 0,-1-1 0 0 0,0 1 0 0 0,1-1 0 0 0,-1 0 0 0 0,0 1 0 0 0,0-1 0 0 0,0 0 0 0 0,1 1 0 0 0,-1-1 0 0 0,0 0 0 0 0,0 0 0 0 0,0 0 0 0 0,0 0 0 0 0,1 0 0 0 0,-1 0-1 0 0,0 0 1 0 0,0 0 0 0 0,0 0 0 0 0,0-1 0 0 0,1 1 0 0 0,-1 0 0 0 0,-1-1 114 0 0,-42-31-9232 0 0,17 6-1301 0 0,16 15 7108 0 0</inkml:trace>
  <inkml:trace contextRef="#ctx0" brushRef="#br0" timeOffset="28218.586">158 1983 8626 0 0,'0'0'4333'0'0,"0"0"-839"0"0,0 0-870 0 0,0 0-592 0 0,0 0-399 0 0,0 0-297 0 0,0 0-266 0 0,0 0-216 0 0,0 0-208 0 0,0 0-166 0 0,0 0-97 0 0,0 0-77 0 0,3-11-42 0 0,-1 3-213 0 0,-2 6-40 0 0,0 0 0 0 0,1 0 0 0 0,-1 0 0 0 0,0 0 0 0 0,1 0 0 0 0,0-1 0 0 0,-1 1 1 0 0,1 0-1 0 0,0 1 0 0 0,0-1 0 0 0,0 0 0 0 0,0 0 0 0 0,0 0 0 0 0,1 1 0 0 0,-1-1 1 0 0,1 0-1 0 0,-1 1 0 0 0,1-1 0 0 0,-1 1 0 0 0,1 0 0 0 0,0-1 0 0 0,-1 1 0 0 0,1 0 0 0 0,0 0 1 0 0,0 0-1 0 0,0 1 0 0 0,0-1 0 0 0,0 0 0 0 0,0 1 0 0 0,0-1 0 0 0,0 1 0 0 0,2-1-11 0 0,295-2 1142 0 0,-149 0-2877 0 0,-1 2-6476 0 0,-136 1 2355 0 0,-4 0-5586 0 0</inkml:trace>
  <inkml:trace contextRef="#ctx0" brushRef="#br0" timeOffset="28557.858">968 1909 12619 0 0,'0'0'2738'0'0,"0"0"-766"0"0,0 0-488 0 0,0 0-282 0 0,0 0-199 0 0,0 0-200 0 0,0 0-179 0 0,0 0-115 0 0,0 0-103 0 0,0 0-90 0 0,0 0-94 0 0,0 0-64 0 0,-18 32-40 0 0,-55 100-37 0 0,38-44-6 0 0,34-73-58 0 0,1-12-5 0 0,-1 0 0 0 0,0-1 0 0 0,1 1 0 0 0,0 0 0 0 0,-1 0 0 0 0,1-1 0 0 0,0 1 0 0 0,1 0 0 0 0,-1 0 0 0 0,0-1 0 0 0,1 1 0 0 0,0 0 0 0 0,-1-1 1 0 0,1 1-1 0 0,0-1 0 0 0,0 1 0 0 0,1-1 0 0 0,-1 1 0 0 0,0-1 0 0 0,1 0 0 0 0,-1 1 0 0 0,1-1 0 0 0,0 0 0 0 0,0 0 0 0 0,0 0 0 0 0,0-1 1 0 0,0 1-1 0 0,0 0 0 0 0,1-1 0 0 0,-1 1 0 0 0,0-1 0 0 0,1 0 0 0 0,-1 0 0 0 0,1 0 0 0 0,-1 0 0 0 0,1 0 0 0 0,0 0 0 0 0,2-1-12 0 0,10 1 140 0 0,-1 0-1 0 0,1-1 0 0 0,-1-1 1 0 0,1-1-1 0 0,-1 0 0 0 0,0-1 0 0 0,0 0 1 0 0,0-1-1 0 0,0-1 0 0 0,0 0 1 0 0,-1-1-1 0 0,0 0 0 0 0,0-1 1 0 0,-1-1-1 0 0,0 0 0 0 0,0-1 1 0 0,-1 0-1 0 0,0 0 0 0 0,0-1 1 0 0,-1-1-1 0 0,0 0 0 0 0,-1 0 0 0 0,-1-1 1 0 0,0 0-1 0 0,0 0 0 0 0,0-3-139 0 0,-6 12 2 0 0,0 0 0 0 0,-1-1 0 0 0,1 0 0 0 0,-1 1-1 0 0,0-1 1 0 0,0 0 0 0 0,0 1 0 0 0,-1-1 0 0 0,1 0 0 0 0,-1 0-1 0 0,0 0 1 0 0,0 0 0 0 0,0 1 0 0 0,0-1 0 0 0,-1 0-1 0 0,1 0 1 0 0,-1 0 0 0 0,0 1 0 0 0,-1-1 0 0 0,1 0 0 0 0,0 1-1 0 0,-1-1 1 0 0,0 1 0 0 0,0 0 0 0 0,0-1 0 0 0,0 1-1 0 0,-1 0 1 0 0,1 0 0 0 0,-1 0 0 0 0,1 1 0 0 0,-1-1-1 0 0,0 1 1 0 0,0-1 0 0 0,0 1 0 0 0,-1 0 0 0 0,-2-1-2 0 0,-6-3-370 0 0,0 0 0 0 0,0 1 0 0 0,-1 1 0 0 0,1 0-1 0 0,-1 1 1 0 0,0 0 0 0 0,0 1 0 0 0,0 0 0 0 0,-8 1 370 0 0,-9 0-4386 0 0,1 0-3334 0 0,13 1-4752 0 0</inkml:trace>
  <inkml:trace contextRef="#ctx0" brushRef="#br0" timeOffset="29289.868">2323 1659 10170 0 0,'0'0'1981'0'0,"0"0"-157"0"0,0 0-78 0 0,0 0-3 0 0,0 0-79 0 0,0 0-197 0 0,0 0-236 0 0,0 0-209 0 0,32-1-176 0 0,102-3-137 0 0,-38-14 417 0 0,-77 11-974 0 0,0 0 0 0 0,0-1 0 0 0,0-1 0 0 0,-1-1-1 0 0,-1 0 1 0 0,0-2 0 0 0,0 0 0 0 0,-1 0-1 0 0,-1-2 1 0 0,0 0 0 0 0,-1-1 0 0 0,0 0-1 0 0,-1-1 1 0 0,-1 0 0 0 0,4-8-152 0 0,-14 20 8 0 0,1 0 0 0 0,-1 1 0 0 0,0-1 0 0 0,0 0 0 0 0,-1 0 0 0 0,1 0 0 0 0,-1-1 0 0 0,0 1 0 0 0,0 0 0 0 0,0 0 0 0 0,-1-1 0 0 0,1 1 0 0 0,-1 0 0 0 0,0-1 0 0 0,0 1 0 0 0,-1 0 0 0 0,1-1 0 0 0,-1 1 0 0 0,0 0 0 0 0,0 0 0 0 0,-1-1 0 0 0,1 1 0 0 0,-1 0 0 0 0,0 0 0 0 0,0 1 0 0 0,0-1 0 0 0,0 0 0 0 0,-1 1 0 0 0,0-1 0 0 0,1 1 0 0 0,-1 0 0 0 0,0 0 0 0 0,-1 0 0 0 0,1 0 0 0 0,0 0 0 0 0,-1 1 0 0 0,0 0 0 0 0,1-1 0 0 0,-1 1 0 0 0,0 1 0 0 0,0-1 0 0 0,0 0 0 0 0,-1 1 0 0 0,1 0 0 0 0,0 0 0 0 0,-4 0-8 0 0,-1 0-5 0 0,0 1 0 0 0,1 0 0 0 0,-1 1 1 0 0,1 0-1 0 0,-1 0 0 0 0,1 1 0 0 0,-1 0 0 0 0,1 0 0 0 0,0 1 0 0 0,0 0 0 0 0,0 1 1 0 0,1-1-1 0 0,-1 2 0 0 0,1-1 0 0 0,0 1 0 0 0,0 0 0 0 0,0 0 0 0 0,1 1 0 0 0,-1 0 1 0 0,1 0-1 0 0,1 0 0 0 0,-1 1 0 0 0,-2 5 5 0 0,-6 8 3 0 0,1 0 0 0 0,1 1 0 0 0,0 0 0 0 0,2 1 0 0 0,0 0 0 0 0,2 1 0 0 0,1 0 0 0 0,0 1-3 0 0,-6 52-9 0 0,3 1 0 0 0,4-1 0 0 0,3 2 0 0 0,4-1 0 0 0,3 0 0 0 0,3-1-1 0 0,9 35 10 0 0,-2 12-41 0 0,-9-79 37 0 0,-1 1 0 0 0,-3-1 0 0 0,-1 0 0 0 0,-3 0 0 0 0,-3 14 4 0 0,2-42 1 0 0,0 0-1 0 0,-1-1 1 0 0,-1 0 0 0 0,0 0 0 0 0,-1 0 0 0 0,-1 0 0 0 0,0-1 0 0 0,-1-1 0 0 0,-1 1-1 0 0,-3 3 0 0 0,8-11 3 0 0,0 0 0 0 0,0-1 0 0 0,-1 1 0 0 0,1-1 0 0 0,-1 0 0 0 0,0 0 0 0 0,-1-1 0 0 0,1 0 0 0 0,-1 0 0 0 0,0 0 0 0 0,0-1 0 0 0,0 0 0 0 0,0-1 0 0 0,0 1 0 0 0,-1-1 0 0 0,1-1 0 0 0,-1 1 0 0 0,1-1 0 0 0,-1-1 0 0 0,0 0 0 0 0,1 0 0 0 0,-7 0-3 0 0,8-2 8 0 0,1 1 1 0 0,0-1-1 0 0,0 0 0 0 0,-1 0 0 0 0,1-1 0 0 0,1 1 0 0 0,-1-1 1 0 0,0 0-1 0 0,1-1 0 0 0,-1 1 0 0 0,1-1 0 0 0,0 0 0 0 0,0 0 1 0 0,1 0-1 0 0,-1 0 0 0 0,1-1 0 0 0,0 1 0 0 0,0-1 0 0 0,0 0 1 0 0,1 0-1 0 0,-1 0 0 0 0,1 0 0 0 0,1 0 0 0 0,-1-1 0 0 0,1 1 1 0 0,-1-2-9 0 0,-13-146 223 0 0,16 133-184 0 0,1 0 0 0 0,1 1 0 0 0,1-1 0 0 0,0 0 0 0 0,2 1-1 0 0,0 0 1 0 0,1 1 0 0 0,1-1 0 0 0,0 1 0 0 0,2 1 0 0 0,0-1 0 0 0,1 2-1 0 0,0-1 1 0 0,2 2 0 0 0,0 0 0 0 0,0 0 0 0 0,2 1 0 0 0,-1 1 0 0 0,7-4-39 0 0,0 1 26 0 0,1 1 1 0 0,1 0 0 0 0,0 2 0 0 0,1 1 0 0 0,0 1-1 0 0,1 1 1 0 0,0 0 0 0 0,1 3 0 0 0,-1 0 0 0 0,2 1 0 0 0,-1 2-1 0 0,0 0 1 0 0,1 2 0 0 0,7 1-27 0 0,45 15-137 0 0,14 31-1989 0 0,-49-41-3642 0 0,-32-5-695 0 0,-5 1-4923 0 0</inkml:trace>
  <inkml:trace contextRef="#ctx0" brushRef="#br0" timeOffset="29532.624">3269 1975 9578 0 0,'0'0'6521'0'0,"0"0"-5664"0"0,0 0-465 0 0,0 0 56 0 0,0 0 128 0 0,0 0 8 0 0,0 0-104 0 0,0 0-256 0 0,0 0-184 0 0,0 0-176 0 0,0 0-272 0 0,0 0-536 0 0,0 0-1105 0 0,0 0-2480 0 0,-85 173-7105 0 0</inkml:trace>
  <inkml:trace contextRef="#ctx0" brushRef="#br0" timeOffset="29687.58">3219 1633 21028 0 0,'0'0'1222'0'0,"0"0"-276"0"0,0 0-238 0 0,0 0-105 0 0,0 0-73 0 0,0 0-107 0 0,0 0-182 0 0,0 0-170 0 0,0 0-75 0 0,0 0-41 0 0,0 0-43 0 0,0 0-3 0 0,0 0-74 0 0,13-3-155 0 0,-5 0 200 0 0,-6 2 79 0 0,0 0 0 0 0,1 0 0 0 0,-1 0 1 0 0,0 1-1 0 0,0-1 0 0 0,0 0 0 0 0,1 1 0 0 0,-1-1 0 0 0,0 1 0 0 0,1 0 0 0 0,-1 0 0 0 0,0 0 0 0 0,1 0 0 0 0,-1 0 0 0 0,0 1 0 0 0,1-1 0 0 0,-1 0 0 0 0,0 1 0 0 0,1 0 0 0 0,-1 0 0 0 0,0 0 0 0 0,0 0 0 0 0,0 0 0 0 0,0 0 0 0 0,0 0 0 0 0,0 1 0 0 0,0-1 0 0 0,0 0 1 0 0,-1 1-1 0 0,1 0 0 0 0,0-1 0 0 0,-1 1 0 0 0,2 2 41 0 0,27 72-4920 0 0,-9-21-5178 0 0,-13-35 1528 0 0</inkml:trace>
  <inkml:trace contextRef="#ctx0" brushRef="#br0" timeOffset="29959.016">3611 2181 12443 0 0,'0'0'2720'0'0,"0"0"-515"0"0,0 0-293 0 0,0 0-176 0 0,0 0-186 0 0,0 0-283 0 0,0 0-349 0 0,0 0-200 0 0,0 0-77 0 0,0 0-81 0 0,0 0-60 0 0,0 0-79 0 0,0 0-111 0 0,9-33-69 0 0,30-104-52 0 0,-36 121-146 0 0,2 0-1 0 0,0 0 0 0 0,0 1 1 0 0,1 0-1 0 0,1 0 0 0 0,1 1 1 0 0,0-1-1 0 0,4-2-42 0 0,-1 0 4 0 0,34-28-75 0 0,-24 90-346 0 0,-13-11 283 0 0,-7-25 118 0 0,0 1 1 0 0,1-1-1 0 0,0 0 0 0 0,0 1 0 0 0,1-1 1 0 0,1 0-1 0 0,-1 0 0 0 0,1-1 1 0 0,1 1-1 0 0,0-1 0 0 0,0 0 1 0 0,0 0-1 0 0,1-1 0 0 0,0 1 1 0 0,1-1-1 0 0,0-1 0 0 0,0 1 1 0 0,0-1-1 0 0,7 4 16 0 0,-8-7 25 0 0,0 0 1 0 0,0-1-1 0 0,0 1 0 0 0,1-1 0 0 0,-1-1 1 0 0,1 1-1 0 0,0-1 0 0 0,-1 0 1 0 0,1-1-1 0 0,0 0 0 0 0,0 0 1 0 0,-1 0-1 0 0,1-1 0 0 0,0 0 0 0 0,0 0 1 0 0,-1 0-1 0 0,1-1 0 0 0,-1 0 1 0 0,0-1-1 0 0,1 1 0 0 0,-1-1 1 0 0,0 0-1 0 0,-1-1 0 0 0,1 0 0 0 0,0 0 1 0 0,-1 0-1 0 0,0 0 0 0 0,0-1 1 0 0,0 0-1 0 0,-1 0 0 0 0,1 0 1 0 0,-1 0-1 0 0,-1-1 0 0 0,1 1 0 0 0,-1-1 1 0 0,0 0-1 0 0,2-5-25 0 0,8-37-1508 0 0,-5 44-1602 0 0,-4 2-2123 0 0,-2 1-6717 0 0</inkml:trace>
  <inkml:trace contextRef="#ctx0" brushRef="#br0" timeOffset="30408.108">4567 1839 15115 0 0,'0'0'3277'0'0,"0"0"-1294"0"0,0 0-588 0 0,0 0-232 0 0,0 0-194 0 0,0 0-191 0 0,0 0-205 0 0,0 0-153 0 0,0 0-113 0 0,0 0-67 0 0,0 0-49 0 0,0 0-27 0 0,-25 8-39 0 0,-77 28-47 0 0,98-34-76 0 0,0-1 0 0 0,0 1 0 0 0,0 1 0 0 0,1-1 0 0 0,-1 0 0 0 0,1 1 1 0 0,-1-1-1 0 0,1 1 0 0 0,0 0 0 0 0,0 0 0 0 0,0 1 0 0 0,1-1 0 0 0,-1 0 0 0 0,1 1 0 0 0,0 0 1 0 0,0-1-1 0 0,0 1 0 0 0,0 0 0 0 0,1 0 0 0 0,-1 0 0 0 0,1 0 0 0 0,0 0 0 0 0,0 1 1 0 0,1-1-1 0 0,-1 2-2 0 0,-1 4 9 0 0,1-5-8 0 0,0 0-1 0 0,1 0 1 0 0,0 0-1 0 0,-1 0 0 0 0,2 0 1 0 0,-1 0-1 0 0,0 0 1 0 0,1 1-1 0 0,0-1 1 0 0,0-1-1 0 0,1 1 0 0 0,-1 0 1 0 0,1 0-1 0 0,0 0 1 0 0,1-1-1 0 0,-1 1 0 0 0,1-1 1 0 0,0 0-1 0 0,0 0 1 0 0,0 0-1 0 0,0 0 0 0 0,1 0 1 0 0,-1-1-1 0 0,1 1 1 0 0,0-1-1 0 0,0 0 0 0 0,0 0 1 0 0,1 0-1 0 0,-1-1 1 0 0,1 0-1 0 0,0 0 1 0 0,-1 0-1 0 0,1 0 0 0 0,0-1 1 0 0,0 0-1 0 0,0 0 1 0 0,0 0-1 0 0,0 0 0 0 0,3-1 0 0 0,9 2 66 0 0,1-1-1 0 0,-1-1 0 0 0,1 0 0 0 0,-1-2 1 0 0,0 0-1 0 0,1-1 0 0 0,-1 0 1 0 0,0-1-1 0 0,-1-2 0 0 0,1 1 0 0 0,-1-2 1 0 0,0 0-1 0 0,0-1 0 0 0,-1 0 1 0 0,0-2-1 0 0,-1 1 0 0 0,0-2 0 0 0,2-2-65 0 0,3-3 126 0 0,0-1-1 0 0,0-1 1 0 0,-2 0-1 0 0,0-1 1 0 0,-2-1-1 0 0,0-1 1 0 0,-1 0-1 0 0,-1-1 0 0 0,-1-1 1 0 0,-1 0-1 0 0,-1 0 1 0 0,-1-1-1 0 0,1-5-125 0 0,-4 16 3 0 0,-1-1 0 0 0,0 0-1 0 0,-1 0 1 0 0,-1 0-1 0 0,0 0 1 0 0,0-1 0 0 0,-2 1-1 0 0,0-1 1 0 0,0 1-1 0 0,-2-1 1 0 0,0 0 0 0 0,0 1-1 0 0,-1-1 1 0 0,-1 1-1 0 0,-1 0 1 0 0,0 0 0 0 0,0 0-1 0 0,-2 0 1 0 0,0 1-1 0 0,0 0 1 0 0,-1 0 0 0 0,-4-5-3 0 0,6 12-15 0 0,0 1 1 0 0,0-1-1 0 0,0 1 1 0 0,-1 1-1 0 0,0-1 0 0 0,0 1 1 0 0,0 0-1 0 0,-1 0 1 0 0,0 0-1 0 0,1 1 1 0 0,-1 0-1 0 0,0 1 1 0 0,0-1-1 0 0,-1 1 1 0 0,1 1-1 0 0,0-1 0 0 0,-1 1 1 0 0,1 1-1 0 0,-1-1 1 0 0,1 1-1 0 0,-1 0 1 0 0,1 1-1 0 0,0 0 1 0 0,-1 0-1 0 0,1 1 1 0 0,0 0-1 0 0,-1 0 1 0 0,1 0-1 0 0,0 1 0 0 0,1 0 1 0 0,-1 1 14 0 0,-9 7-98 0 0,2 0 1 0 0,0 1-1 0 0,0 0 0 0 0,1 1 1 0 0,0 1-1 0 0,2 0 1 0 0,-1 1-1 0 0,2 0 0 0 0,0 1 1 0 0,1 0-1 0 0,0 0 1 0 0,1 1-1 0 0,1 0 0 0 0,1 1 1 0 0,0-1-1 0 0,2 1 1 0 0,0 0-1 0 0,1 0 0 0 0,0 1 1 0 0,2-1-1 0 0,0 14 98 0 0,16 82-1720 0 0,66 7-2659 0 0,-35-77-4788 0 0,-34-33-1698 0 0</inkml:trace>
  <inkml:trace contextRef="#ctx0" brushRef="#br0" timeOffset="31085.902">3247 1938 3649 0 0,'0'0'2838'0'0,"0"0"-308"0"0,0 0 11 0 0,0 0-9 0 0,0 0-264 0 0,0 0-407 0 0,0 0-464 0 0,0 0-386 0 0,0 0-224 0 0,0 0-142 0 0,0 0-113 0 0,0 0-103 0 0,0 0-41 0 0,-1 7-67 0 0,-74 215 650 0 0,68-190-1675 0 0,7-31 252 0 0,-4-15-15618 0 0,4 9 8596 0 0</inkml:trace>
  <inkml:trace contextRef="#ctx0" brushRef="#br0" timeOffset="31503.451">3298 1651 6481 0 0,'0'0'2757'0'0,"0"0"-415"0"0,0 0-163 0 0,0 0-52 0 0,0 0-149 0 0,0 0-320 0 0,0 0-338 0 0,0 0-263 0 0,0 0-200 0 0,0 0-151 0 0,0 0-96 0 0,0 0-82 0 0,0 0-75 0 0,-2 0-63 0 0,-51 38 613 0 0,51-31-897 0 0,19-11 29 0 0,34-29 216 0 0,-91 55-84 0 0,7 7-2751 0 0,45-29-6191 0 0,-8 0-2854 0 0</inkml:trace>
  <inkml:trace contextRef="#ctx0" brushRef="#br0" timeOffset="32465.674">6190 1574 9938 0 0,'0'0'2139'0'0,"0"0"-314"0"0,0 0-205 0 0,0 0 42 0 0,0 0 73 0 0,0 0-106 0 0,0 0-222 0 0,0 0-249 0 0,0 0-251 0 0,0 0-192 0 0,0 0-110 0 0,3-6-90 0 0,8-19-55 0 0,-8 19-63 0 0,-3 6-74 0 0,0 31 618 0 0,-15 127 313 0 0,-18-60-1122 0 0,-4-2-1 0 0,-5-2 1 0 0,-5 3-132 0 0,-1 9 33 0 0,40-61-22 0 0,35-37 65 0 0,-11-10-3 0 0,1 0-1 0 0,-1 0 1 0 0,0-2-1 0 0,0 0 1 0 0,0-1 0 0 0,-1 0-1 0 0,12-7-72 0 0,39-12 99 0 0,-2 2-12 0 0,-43 14-38 0 0,0 1 1 0 0,1 0-1 0 0,0 2 1 0 0,0 0-1 0 0,0 1 1 0 0,20 0-50 0 0,-41 4-19 0 0,-1 0-29 0 0,0 0 11 0 0,0 0-31 0 0,0 0-53 0 0,-31 8-3752 0 0,22-4 120 0 0,3-2-5636 0 0,4-1-2879 0 0</inkml:trace>
  <inkml:trace contextRef="#ctx0" brushRef="#br0" timeOffset="32919.519">6706 2053 20652 0 0,'0'0'1447'0'0,"0"0"-360"0"0,0 0-205 0 0,0 0 30 0 0,0 0 24 0 0,0 0-92 0 0,0 0-171 0 0,0 0-201 0 0,0 0-132 0 0,0 0-67 0 0,0 0-45 0 0,0 0-30 0 0,0 0-30 0 0,18-5-11 0 0,55-15-36 0 0,-68 18-95 0 0,1 1-1 0 0,-1-1 1 0 0,1 1-1 0 0,-1 0 1 0 0,1 1-1 0 0,0 0 1 0 0,-1-1-1 0 0,1 2 1 0 0,-1-1-1 0 0,1 1 1 0 0,-1-1-1 0 0,1 2 1 0 0,-1-1-1 0 0,1 1 0 0 0,-1-1 1 0 0,0 1-1 0 0,0 1 1 0 0,0-1-1 0 0,1 1-25 0 0,-3-1 7 0 0,0-1 0 0 0,0 1-1 0 0,0 0 1 0 0,-1 0 0 0 0,1 0-1 0 0,-1 0 1 0 0,1 1 0 0 0,-1-1-1 0 0,0 1 1 0 0,0-1 0 0 0,0 1-1 0 0,0 0 1 0 0,0-1 0 0 0,-1 1 0 0 0,1 0-1 0 0,-1 0 1 0 0,0 0 0 0 0,0 1-1 0 0,0-1 1 0 0,0 0 0 0 0,0 0-1 0 0,-1 0 1 0 0,0 1 0 0 0,1-1-1 0 0,-1 0 1 0 0,0 1 0 0 0,-1-1-1 0 0,1 0 1 0 0,-1 1 0 0 0,1-1-1 0 0,-1 0 1 0 0,0 1-7 0 0,-2 5 13 0 0,-1 0 0 0 0,1 0 0 0 0,-1-1 0 0 0,-1 0 0 0 0,0 0 0 0 0,0 0 0 0 0,0 0 0 0 0,-1-1 0 0 0,0 0 0 0 0,-7 7-13 0 0,-151 125 247 0 0,164-139-244 0 0,-1 1 0 0 0,0-1 0 0 0,1 0-1 0 0,-1 1 1 0 0,1-1 0 0 0,-1 1 0 0 0,1-1-1 0 0,0 1 1 0 0,-1 0 0 0 0,1-1 0 0 0,-1 1 0 0 0,1-1-1 0 0,0 1 1 0 0,-1 0 0 0 0,1-1 0 0 0,0 1-1 0 0,0 0 1 0 0,0-1 0 0 0,-1 1 0 0 0,1 0 0 0 0,0-1-1 0 0,0 1 1 0 0,0 0 0 0 0,0 0 0 0 0,0-1-1 0 0,0 1 1 0 0,0 0 0 0 0,1-1 0 0 0,-1 1 0 0 0,0 0-1 0 0,0-1 1 0 0,0 1 0 0 0,1 0 0 0 0,-1-1-1 0 0,0 1 1 0 0,1-1 0 0 0,-1 1 0 0 0,1 0 0 0 0,-1-1-1 0 0,1 1 1 0 0,-1-1 0 0 0,0 1 0 0 0,1-1-1 0 0,0 1 1 0 0,-1-1 0 0 0,1 0 0 0 0,-1 1 0 0 0,1-1-1 0 0,0 0 1 0 0,-1 1 0 0 0,1-1 0 0 0,0 0-1 0 0,-1 0 1 0 0,1 0 0 0 0,0 1 0 0 0,-1-1 0 0 0,1 0-1 0 0,0 0-2 0 0,46 4 138 0 0,-43-4-115 0 0,15-2 12 0 0,0-1 0 0 0,-1 0 1 0 0,1-1-1 0 0,-1-1 1 0 0,0-1-1 0 0,-1 0 0 0 0,11-6-35 0 0,65-20 31 0 0,-92 31-110 0 0,12-4-2108 0 0,-13 3-2363 0 0,-4-1-3944 0 0,2 2-3924 0 0</inkml:trace>
  <inkml:trace contextRef="#ctx0" brushRef="#br0" timeOffset="34005.793">5771 1312 808 0 0,'0'0'1530'0'0,"0"0"-138"0"0,0 0 52 0 0,0 0 114 0 0,0 0 49 0 0,0 0-81 0 0,0 0-167 0 0,0 0-135 0 0,0 0-136 0 0,0 0-69 0 0,0 0-20 0 0,0 0-45 0 0,0 0-56 0 0,31-3 4720 0 0,98-12-2015 0 0,309 4-1835 0 0,-459 10-395 0 0,-19-22-1266 0 0,20 13-157 0 0,1-2 0 0 0,0 0 0 0 0,0-1 0 0 0,1-1-1 0 0,1-1 1 0 0,-9-10 50 0 0,18 18-802 0 0,-5-7 531 0 0,11 8-3615 0 0,1-1-3717 0 0,1 4-4512 0 0</inkml:trace>
</inkml:ink>
</file>

<file path=ppt/ink/ink40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6:16.3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672 800 1248 0 0,'0'0'1235'0'0,"0"0"119"0"0,0 0 221 0 0,0 0 148 0 0,0 0-11 0 0,0 0-137 0 0,0 0-169 0 0,0 0-167 0 0,0 0-98 0 0,0 0-38 0 0,0 0-60 0 0,0 0-52 0 0,0 0-33 0 0,3-9-66 0 0,7-29-57 0 0,-10 37-741 0 0,0 0 0 0 0,0 0 1 0 0,0 0-1 0 0,-1 0 1 0 0,1 0-1 0 0,0 0 1 0 0,-1 1-1 0 0,1-1 0 0 0,-1 0 1 0 0,1 0-1 0 0,-1 0 1 0 0,1 0-1 0 0,-1 0 0 0 0,1 1 1 0 0,-1-1-1 0 0,0 0 1 0 0,0 1-1 0 0,1-1 0 0 0,-1 0 1 0 0,0 1-1 0 0,0-1 1 0 0,0 1-1 0 0,1-1 1 0 0,-1 1-1 0 0,0 0 0 0 0,0-1 1 0 0,0 1-1 0 0,0 0 1 0 0,0-1-1 0 0,0 1 0 0 0,0 0 1 0 0,0 0-1 0 0,0 0 1 0 0,0 0-1 0 0,0 0 0 0 0,0 0 1 0 0,0 0-1 0 0,0 0 1 0 0,0 1-1 0 0,-1-1-94 0 0,-1 0 308 0 0,-11-1-93 0 0,1 1 0 0 0,-1 0 0 0 0,1 2 0 0 0,-1-1 0 0 0,1 1 0 0 0,0 1 0 0 0,0 0 0 0 0,0 1-1 0 0,0 1 1 0 0,0 0 0 0 0,1 0 0 0 0,0 1 0 0 0,0 1 0 0 0,1 0 0 0 0,0 1 0 0 0,-7 6-215 0 0,12-11 30 0 0,1 1 1 0 0,-1 0 0 0 0,1 0 0 0 0,0 1 0 0 0,1 0-1 0 0,-1-1 1 0 0,1 2 0 0 0,0-1 0 0 0,0 0 0 0 0,1 1-1 0 0,-1 0 1 0 0,1 0 0 0 0,0 0 0 0 0,1 0 0 0 0,0 0-1 0 0,0 0 1 0 0,0 1 0 0 0,0-1 0 0 0,1 1 0 0 0,0 3-31 0 0,1-6 6 0 0,0 0-1 0 0,0-1 1 0 0,1 1 0 0 0,-1 0 0 0 0,1-1 0 0 0,0 1 0 0 0,0 0 0 0 0,0-1 0 0 0,1 0 0 0 0,-1 1 0 0 0,1-1-1 0 0,0 0 1 0 0,0 1 0 0 0,0-1 0 0 0,0 0 0 0 0,0-1 0 0 0,1 1 0 0 0,-1 0 0 0 0,1-1 0 0 0,0 1 0 0 0,0-1-1 0 0,0 0 1 0 0,0 0 0 0 0,0 0 0 0 0,0 0 0 0 0,1 0-6 0 0,12 4-37 0 0,1-1 0 0 0,0 0 1 0 0,0-1-1 0 0,0-1 0 0 0,0 0 0 0 0,1-2 0 0 0,-1 0 1 0 0,0 0-1 0 0,1-2 0 0 0,0 0 37 0 0,15 0-400 0 0,108-19-4314 0 0,-95 7-610 0 0,-2-2-4564 0 0,-28 8 2260 0 0</inkml:trace>
  <inkml:trace contextRef="#ctx0" brushRef="#br0" timeOffset="669.186">1300 781 12395 0 0,'0'0'1960'0'0,"0"0"-334"0"0,0 0-145 0 0,0 0-64 0 0,0 0-146 0 0,0 0-155 0 0,0 0-187 0 0,0 0-155 0 0,-32 16-130 0 0,-98 51-131 0 0,58-17 224 0 0,66-47-690 0 0,1 1 1 0 0,0-1 0 0 0,0 1 0 0 0,0 0-1 0 0,0 1 1 0 0,0-1 0 0 0,1 1 0 0 0,0 0 0 0 0,0 0-1 0 0,0 0 1 0 0,1 1 0 0 0,0-1 0 0 0,0 1-1 0 0,0 0 1 0 0,0 0 0 0 0,1 0 0 0 0,0 0-1 0 0,1 0 1 0 0,-1 0 0 0 0,1 1 0 0 0,0-1 0 0 0,0 7-48 0 0,4-10 21 0 0,0 1 0 0 0,1-1 1 0 0,-1 0-1 0 0,0 0 1 0 0,1 0-1 0 0,0-1 1 0 0,0 1-1 0 0,0-1 1 0 0,0 0-1 0 0,0 0 0 0 0,0 0 1 0 0,0-1-1 0 0,1 0 1 0 0,-1 1-1 0 0,0-1 1 0 0,1-1-1 0 0,-1 1 1 0 0,1-1-1 0 0,-1 1 1 0 0,1-1-1 0 0,-1-1 0 0 0,1 1 1 0 0,-1-1-1 0 0,3 0-21 0 0,-4 1 19 0 0,24-2 46 0 0,1-1-1 0 0,-2-2 1 0 0,1 0-1 0 0,0-2 1 0 0,-1-1 0 0 0,0-1-1 0 0,-1-1 1 0 0,0-2-1 0 0,-1 0 1 0 0,0-1-1 0 0,-1-2 1 0 0,0 0 0 0 0,-1-1-1 0 0,9-10-64 0 0,13-14 27 0 0,-43 69-293 0 0,-15 47 248 0 0,14-73 14 0 0,-1 0 1 0 0,1 0-1 0 0,-1 0 0 0 0,1 0 1 0 0,0 0-1 0 0,1 0 1 0 0,-1 0-1 0 0,0 0 1 0 0,1 0-1 0 0,-1 0 0 0 0,1 0 1 0 0,0 0-1 0 0,0 0 1 0 0,0 0-1 0 0,1-1 1 0 0,-1 1-1 0 0,1 0 0 0 0,-1-1 1 0 0,1 1-1 0 0,0-1 1 0 0,0 0-1 0 0,0 1 0 0 0,0-1 1 0 0,0 0-1 0 0,1 0 1 0 0,-1 0-1 0 0,0-1 1 0 0,1 1-1 0 0,0-1 0 0 0,-1 1 1 0 0,1-1-1 0 0,0 0 1 0 0,0 0-1 0 0,0 0 0 0 0,0 0 1 0 0,0 0-1 0 0,0-1 1 0 0,2 1 3 0 0,16-1 29 0 0,0-1 1 0 0,-1 0 0 0 0,1-2 0 0 0,-1 0-1 0 0,0-1 1 0 0,0-1 0 0 0,0-1-1 0 0,0-1 1 0 0,-1-1 0 0 0,0 0 0 0 0,-1-2-1 0 0,0 0 1 0 0,0-1 0 0 0,-1 0-1 0 0,-1-2 1 0 0,0 0 0 0 0,0-1 0 0 0,11-13-30 0 0,-7 10 16 0 0,-1-1 0 0 0,-1-1 0 0 0,0-1 0 0 0,-1 0 0 0 0,-2-1 0 0 0,0-1 0 0 0,-1-1 0 0 0,-1 0 0 0 0,-1 0 0 0 0,-1-1 0 0 0,-2-1 0 0 0,0 0 0 0 0,-1 0 0 0 0,-2-1 0 0 0,0 1 0 0 0,-2-1 0 0 0,-1-1 0 0 0,-1 1 0 0 0,-2-23-16 0 0,1 44-7 0 0,-1 0 0 0 0,0 0 0 0 0,-1 0 0 0 0,1 0 0 0 0,-1 0 0 0 0,0 0 0 0 0,-1 0 0 0 0,1 0 0 0 0,-1 0 0 0 0,0 1 0 0 0,0-1 0 0 0,0 1 1 0 0,0-1-1 0 0,-1 1 0 0 0,0 0 0 0 0,0 0 0 0 0,0 0 0 0 0,-1 0 0 0 0,1 0 0 0 0,-1 1 0 0 0,0 0 0 0 0,0 0 0 0 0,0 0 0 0 0,0 0 0 0 0,0 0 0 0 0,-1 1 1 0 0,1 0-1 0 0,-1 0 0 0 0,0 0 0 0 0,0 0 0 0 0,1 1 0 0 0,-1 0 0 0 0,0 0 0 0 0,0 0 0 0 0,0 1 0 0 0,0 0 0 0 0,0 0 0 0 0,0 0 0 0 0,-1 0 0 0 0,1 1 0 0 0,0 0 1 0 0,1 0-1 0 0,-1 0 0 0 0,0 0 0 0 0,0 1 0 0 0,0 0 7 0 0,-4 4-6 0 0,-1-1 0 0 0,1 2 0 0 0,1-1 0 0 0,-1 2 0 0 0,1-1 0 0 0,1 1 0 0 0,-1 0 0 0 0,1 0 0 0 0,0 1 0 0 0,1 0 0 0 0,0 0 0 0 0,1 1 0 0 0,0-1 0 0 0,0 1 0 0 0,1 0 0 0 0,0 1 0 0 0,1-1 0 0 0,0 1 0 0 0,1-1 0 0 0,0 1 0 0 0,0 0 0 0 0,1 0 0 0 0,1 0 0 0 0,0 0 1 0 0,1 8 5 0 0,0-1 8 0 0,0 0 0 0 0,1 0 0 0 0,1 0 1 0 0,0-1-1 0 0,1 1 0 0 0,2-1 0 0 0,-1 0 1 0 0,2 0-1 0 0,0 0 0 0 0,4 4-8 0 0,3 5 53 0 0,2-2-1 0 0,0 0 0 0 0,1-1 1 0 0,2-1-1 0 0,0 0 1 0 0,1-1-1 0 0,17 12-52 0 0,48 48-692 0 0,-69-77-3041 0 0,-7-8-4758 0 0,-5 0-2970 0 0</inkml:trace>
  <inkml:trace contextRef="#ctx0" brushRef="#br0" timeOffset="4241.49">1524 888 0 0 0,'-4'1'447'0'0,"-17"2"684"0"0,20-3-489 0 0,1 0 72 0 0,0 0 74 0 0,0 0 48 0 0,0 0-16 0 0,0 0-79 0 0,0 0-97 0 0,0 0-48 0 0,0 0-17 0 0,0 0 3 0 0,0 0 33 0 0,0 0 37 0 0,0 0 53 0 0,0 0 49 0 0,0 0 23 0 0,0 0-23 0 0,0 0-49 0 0,0 0-61 0 0,0 0-74 0 0,0 0-63 0 0,-4-7 3605 0 0,-13-20-2202 0 0,-15-10-381 0 0,29 33-1426 0 0,0 1 1 0 0,-1-1-1 0 0,1 0 0 0 0,0 1 0 0 0,-1 0 1 0 0,0 0-1 0 0,0 0 0 0 0,0 0 0 0 0,0 1 1 0 0,0-1-1 0 0,-1 1 0 0 0,1 0 0 0 0,-1 1 1 0 0,1-1-1 0 0,-1 1 0 0 0,0-1 0 0 0,0 2 1 0 0,1-1-1 0 0,-4 0-103 0 0,5 1-3 0 0,-1-1 0 0 0,1 1 0 0 0,0 0 0 0 0,0 0 0 0 0,-1 0 0 0 0,1 1 0 0 0,0-1 0 0 0,0 1 0 0 0,0-1 0 0 0,-1 1 1 0 0,1 0-1 0 0,0 1 0 0 0,0-1 0 0 0,0 0 0 0 0,0 1 0 0 0,1 0 0 0 0,-1-1 0 0 0,0 1 0 0 0,1 0 0 0 0,-1 1 0 0 0,1-1 0 0 0,0 0 0 0 0,-1 1 0 0 0,0 1 3 0 0,-2 5-180 0 0,-4 1-1852 0 0,7-19-9965 0 0,2 6 1561 0 0</inkml:trace>
  <inkml:trace contextRef="#ctx0" brushRef="#br0" timeOffset="5031.409">2758 745 1464 0 0,'0'0'1173'0'0,"0"0"-47"0"0,0 0 169 0 0,0 0 260 0 0,0 0 148 0 0,0 0-70 0 0,0 0-238 0 0,0 0-248 0 0,0 0-192 0 0,0 0-117 0 0,0 0-13 0 0,0 0 11 0 0,0 0 23 0 0,2-2 2 0 0,9-6-18 0 0,-8 7-54 0 0,-3 1-88 0 0,0 0-67 0 0,-21-5 1674 0 0,12 2-2111 0 0,0-1 1 0 0,0 2-1 0 0,-1-1 1 0 0,1 1 0 0 0,-1 0-1 0 0,1 1 1 0 0,-1 1 0 0 0,0-1-1 0 0,1 1 1 0 0,-1 1-1 0 0,0 0 1 0 0,1 0 0 0 0,-1 1-1 0 0,1 0 1 0 0,-1 0 0 0 0,-7 4-198 0 0,9-2 34 0 0,0 0 1 0 0,0 1 0 0 0,0 0-1 0 0,1 0 1 0 0,-1 1 0 0 0,1 0 0 0 0,1 0-1 0 0,-1 1 1 0 0,1 0 0 0 0,0 0 0 0 0,1 0-1 0 0,-1 1 1 0 0,1-1 0 0 0,1 1-1 0 0,0 1 1 0 0,0-1 0 0 0,0 1 0 0 0,1-1-1 0 0,0 1 1 0 0,1 0 0 0 0,0 0 0 0 0,1 0-1 0 0,-1 0 1 0 0,2 0 0 0 0,-1 1-1 0 0,1-1-34 0 0,0-3 38 0 0,1 1-1 0 0,0-1 0 0 0,0 1 0 0 0,0-1 0 0 0,0 0 1 0 0,1 0-1 0 0,0 0 0 0 0,1 0 0 0 0,-1 0 0 0 0,1 0 1 0 0,0 0-1 0 0,1-1 0 0 0,-1 1 0 0 0,1-1 0 0 0,0 0 0 0 0,0-1 1 0 0,1 1-1 0 0,2 2-37 0 0,-3-4 44 0 0,0 0 0 0 0,1 0 0 0 0,-1 0 0 0 0,1 0-1 0 0,-1-1 1 0 0,1 0 0 0 0,0 0 0 0 0,0 0 0 0 0,0 0 0 0 0,0-1 0 0 0,0 0 0 0 0,1 0 0 0 0,-1-1 0 0 0,0 1 0 0 0,2-1-44 0 0,152-15 693 0 0,-49-32-681 0 0,-105 33-2663 0 0,-18 9-9193 0 0,9 5-218 0 0</inkml:trace>
  <inkml:trace contextRef="#ctx0" brushRef="#br0" timeOffset="5913.398">3186 756 11058 0 0,'0'0'2249'0'0,"0"0"-545"0"0,0 0-231 0 0,0 0 64 0 0,0 0 14 0 0,0 0-117 0 0,0 0-298 0 0,0 0-352 0 0,0 0-285 0 0,0 0-194 0 0,0 0-43 0 0,0 0 11 0 0,0 0 25 0 0,-1 8 15 0 0,-6 34 95 0 0,2-23-285 0 0,1 1 0 0 0,1 0 1 0 0,1 0-1 0 0,0 1 1 0 0,2-1-1 0 0,0 0 1 0 0,2 0-1 0 0,2 16-123 0 0,-3-33 22 0 0,0 0 1 0 0,0 0-1 0 0,0 1 0 0 0,1-1 1 0 0,-1 0-1 0 0,1 0 0 0 0,0 0 1 0 0,0-1-1 0 0,0 1 0 0 0,0 0 1 0 0,1-1-1 0 0,-1 1 0 0 0,0-1 1 0 0,1 0-1 0 0,0 0 0 0 0,0 0 1 0 0,-1 0-1 0 0,1 0 0 0 0,0-1 1 0 0,0 1-1 0 0,1-1 0 0 0,-1 0 1 0 0,0 0-1 0 0,0 0 0 0 0,1 0 1 0 0,-1-1-1 0 0,0 1 1 0 0,1-1-1 0 0,-1 0 0 0 0,1 0 1 0 0,-1 0-1 0 0,0 0 0 0 0,1-1 1 0 0,-1 1-1 0 0,4-2-22 0 0,111-47 985 0 0,-99 37-914 0 0,1-2 0 0 0,-2 0-1 0 0,0-1 1 0 0,0 0 0 0 0,-2-2 0 0 0,0 0 0 0 0,-1-1 0 0 0,-1 0-1 0 0,0-1 1 0 0,-1-2-71 0 0,-24 84-432 0 0,10-59 425 0 0,0 0 1 0 0,0 0-1 0 0,0 0 0 0 0,0 0 1 0 0,1 1-1 0 0,0-1 0 0 0,0 0 1 0 0,0 0-1 0 0,0 0 0 0 0,0 1 1 0 0,1-1-1 0 0,0 0 0 0 0,0 0 1 0 0,0 0-1 0 0,0 0 0 0 0,1 0 1 0 0,0 0-1 0 0,-1 0 0 0 0,1-1 1 0 0,1 1-1 0 0,-1-1 0 0 0,1 1 1 0 0,-1-1-1 0 0,1 0 0 0 0,0 0 1 0 0,0 0-1 0 0,0 0 0 0 0,0 0 1 0 0,1-1-1 0 0,-1 0 0 0 0,1 1 1 0 0,0-1-1 0 0,-1-1 0 0 0,1 1 1 0 0,0 0-1 0 0,0-1 0 0 0,0 0 1 0 0,0 0-1 0 0,0 0 0 0 0,1 0 1 0 0,-1-1-1 0 0,0 0 0 0 0,0 0 1 0 0,0 0-1 0 0,3 0 7 0 0,7 0 20 0 0,-1 0-1 0 0,1 0 1 0 0,0-2-1 0 0,-1 0 1 0 0,0 0-1 0 0,1-1 1 0 0,-1-1-1 0 0,0 0 1 0 0,0 0-1 0 0,-1-2 1 0 0,3-1-20 0 0,21-16 85 0 0,-1-2-1 0 0,-1-2 1 0 0,-2 0 0 0 0,-1-3 0 0 0,-1 0 0 0 0,-1-2-1 0 0,-2-1 1 0 0,-1-1 0 0 0,-2-1 0 0 0,13-26-85 0 0,-25 40 7 0 0,0 0 1 0 0,-2-1-1 0 0,0-1 0 0 0,-1 1 1 0 0,-2-2-1 0 0,0 1 1 0 0,-1-1-1 0 0,-2 0 0 0 0,0 0 1 0 0,-2 0-1 0 0,0 0 1 0 0,-2-1-1 0 0,-1-4-7 0 0,1 24-17 0 0,-1-1 1 0 0,0 1-1 0 0,-1-1 0 0 0,1 1 1 0 0,-1 0-1 0 0,0-1 0 0 0,-1 1 1 0 0,1 0-1 0 0,-1 0 0 0 0,0 0 1 0 0,0 1-1 0 0,0-1 0 0 0,-1 1 1 0 0,1 0-1 0 0,-1 0 0 0 0,0 0 1 0 0,-1 0-1 0 0,1 1 0 0 0,-1-1 1 0 0,1 1-1 0 0,-1 0 0 0 0,0 1 1 0 0,0-1-1 0 0,0 1 1 0 0,-1 0-1 0 0,1 0 0 0 0,0 1 1 0 0,-1-1-1 0 0,1 1 0 0 0,-1 0 1 0 0,1 1-1 0 0,-1-1 0 0 0,0 1 1 0 0,1 0-1 0 0,-1 1 0 0 0,1-1 1 0 0,-1 1-1 0 0,1 0 0 0 0,-1 1 1 0 0,1-1-1 0 0,-1 1 0 0 0,1 0 1 0 0,0 1-1 0 0,0-1 0 0 0,0 1 1 0 0,0 0-1 0 0,-1 1 17 0 0,-8 7-12 0 0,2 1 0 0 0,0 0 0 0 0,0 1-1 0 0,1 0 1 0 0,1 1 0 0 0,0 0 0 0 0,1 0 0 0 0,1 1 0 0 0,0 1-1 0 0,1-1 1 0 0,0 1 0 0 0,2 0 0 0 0,0 1 0 0 0,0-1 0 0 0,2 1-1 0 0,0 0 1 0 0,1 0 0 0 0,0 0 0 0 0,2 0 0 0 0,0 0 0 0 0,1 0-1 0 0,0 0 1 0 0,2 0 0 0 0,2 9 12 0 0,3 13 98 0 0,1-1 0 0 0,3 0-1 0 0,1-1 1 0 0,2 0 0 0 0,17 30-98 0 0,-30-62 11 0 0,11 18 5 0 0,0-1 0 0 0,1-1 0 0 0,1-1-1 0 0,1 0 1 0 0,0-1 0 0 0,2 0 0 0 0,1-1-16 0 0,15-16-2916 0 0,-14-18-3152 0 0,-11 9-422 0 0,-2 3-5497 0 0</inkml:trace>
  <inkml:trace contextRef="#ctx0" brushRef="#br0" timeOffset="6688.349">4817 671 16924 0 0,'0'0'2208'0'0,"0"0"-850"0"0,0 0-385 0 0,0 0 14 0 0,0 0-51 0 0,0 0-145 0 0,0 0-167 0 0,0 0-158 0 0,0 0-117 0 0,0 0-78 0 0,0 0-48 0 0,0 0-46 0 0,-34 13-30 0 0,-108 42-2 0 0,75-12 1 0 0,58-32-116 0 0,3-5-24 0 0,0 0-1 0 0,0 1 1 0 0,1 0-1 0 0,0 0 1 0 0,0 0-1 0 0,0 0 1 0 0,1 1 0 0 0,0 0-1 0 0,1 0 1 0 0,0 0-1 0 0,0 1 1 0 0,1-1-1 0 0,0 1 1 0 0,0-1-1 0 0,1 1 1 0 0,0 0 0 0 0,0-1-1 0 0,1 7-5 0 0,3-11 4 0 0,0-1 1 0 0,0 1-1 0 0,0 0 0 0 0,1-1 0 0 0,-1 0 0 0 0,1 1 1 0 0,0-1-1 0 0,-1-1 0 0 0,1 1 0 0 0,1-1 1 0 0,-1 1-1 0 0,0-1 0 0 0,1 0 0 0 0,-1-1 1 0 0,1 1-1 0 0,-1-1 0 0 0,1 0 0 0 0,0 0 0 0 0,-1 0 1 0 0,1-1-1 0 0,0 1 0 0 0,0-1 0 0 0,0 0 1 0 0,-1-1-1 0 0,1 1 0 0 0,0-1 0 0 0,0 0 1 0 0,-1 0-1 0 0,5-2-4 0 0,152-56 284 0 0,-145 52-267 0 0,-1-1 0 0 0,-1 0-1 0 0,1-1 1 0 0,-2-1 0 0 0,1-1 0 0 0,-1 1 0 0 0,-1-2 0 0 0,0 0 0 0 0,0 0-1 0 0,-1-1 1 0 0,-1-1 0 0 0,0 0 0 0 0,-1 0 0 0 0,6-14-17 0 0,-23 43-541 0 0,-24 66 320 0 0,32-79 219 0 0,0 0 0 0 0,0 1 0 0 0,0-1 0 0 0,0 0-1 0 0,0 1 1 0 0,0-1 0 0 0,0 0 0 0 0,1 1 0 0 0,-1-1-1 0 0,1 0 1 0 0,0 1 0 0 0,0-1 0 0 0,0 0 0 0 0,0 0-1 0 0,0 0 1 0 0,0 0 0 0 0,0 0 0 0 0,1 0 0 0 0,-1 0-1 0 0,1 0 1 0 0,-1-1 0 0 0,1 1 0 0 0,0-1 0 0 0,-1 1-1 0 0,1-1 1 0 0,0 1 0 0 0,0-1 0 0 0,0 0 0 0 0,0 0-1 0 0,1 0 1 0 0,-1 0 0 0 0,0 0 0 0 0,0-1 0 0 0,2 1 2 0 0,17 4 58 0 0,0-1 0 0 0,1-1 0 0 0,-1 0 0 0 0,1-2 0 0 0,-1-1 0 0 0,1 0 0 0 0,0-2 0 0 0,-1 0 0 0 0,0-2 0 0 0,0 0 0 0 0,0-2 1 0 0,0 0-1 0 0,0-1 0 0 0,-1-1 0 0 0,-1-1 0 0 0,1 0 0 0 0,-2-2 0 0 0,1 0 0 0 0,-1-1 0 0 0,-1-1 0 0 0,0-1 0 0 0,-1 0 0 0 0,-1-1 0 0 0,5-7-58 0 0,194-227 851 0 0,-202 232-839 0 0,-1-1-1 0 0,0 0 0 0 0,-2 0 1 0 0,0-1-1 0 0,-1-1 0 0 0,-1 1 1 0 0,0-1-1 0 0,-2 0 0 0 0,0-1 1 0 0,-2 1-1 0 0,0-1 0 0 0,0-20-11 0 0,-3 36-3 0 0,-10-132-76 0 0,9 133 74 0 0,0-1 1 0 0,0 1-1 0 0,0 0 1 0 0,-1 0-1 0 0,0-1 1 0 0,1 1-1 0 0,-1 1 1 0 0,-1-1-1 0 0,1 0 1 0 0,-1 0-1 0 0,1 1 1 0 0,-1-1-1 0 0,0 1 1 0 0,0 0-1 0 0,-1 0 0 0 0,1 0 1 0 0,-1 0-1 0 0,1 1 1 0 0,-1-1-1 0 0,0 1 1 0 0,0 0-1 0 0,0 0 1 0 0,0 1-1 0 0,0-1 1 0 0,0 1-1 0 0,-1 0 1 0 0,1 0-1 0 0,0 0 1 0 0,-1 0 4 0 0,-1 1-5 0 0,1 0-1 0 0,0 1 1 0 0,-1 0 0 0 0,1-1 0 0 0,-1 2 0 0 0,1-1-1 0 0,0 1 1 0 0,0-1 0 0 0,-1 1 0 0 0,1 1 0 0 0,1-1-1 0 0,-1 1 1 0 0,0 0 0 0 0,1 0 0 0 0,-1 0 0 0 0,1 1-1 0 0,0-1 1 0 0,0 1 0 0 0,0 0 0 0 0,1 1 0 0 0,-1-1-1 0 0,-1 4 6 0 0,-53 109-29 0 0,50-85 35 0 0,1-1 1 0 0,2 1-1 0 0,1 0 1 0 0,2 0-1 0 0,1 0 1 0 0,1 1-1 0 0,2-1 1 0 0,1 0-1 0 0,2 4-6 0 0,2-3 21 0 0,1 0-1 0 0,1-1 0 0 0,2 1 0 0 0,1-2 0 0 0,2 0 1 0 0,11 18-21 0 0,77 88 5 0 0,-25-81-101 0 0,-80-83-2136 0 0,-66-61-5859 0 0,57 74 4339 0 0,0-1-6138 0 0</inkml:trace>
  <inkml:trace contextRef="#ctx0" brushRef="#br0" timeOffset="7168.065">5316 483 12739 0 0,'0'0'2072'0'0,"0"0"-501"0"0,0 0-340 0 0,0 0-113 0 0,0 0-38 0 0,0 0-107 0 0,0 0-190 0 0,0 0-185 0 0,0 0-177 0 0,0 0-121 0 0,0 0-92 0 0,0 0-76 0 0,0 0-26 0 0,31 1-14 0 0,96 3-31 0 0,-51 9-88 0 0,65 20-1871 0 0,-48-3-2800 0 0,-7 31 1585 0 0,9 4 9126 0 0,-80-60-5628 0 0,1-1 0 0 0,0-1 0 0 0,0 0 0 0 0,0-1 0 0 0,0-1 0 0 0,1 0 0 0 0,-1-1 0 0 0,0-1 0 0 0,0-1 0 0 0,0 0 0 0 0,0-1 0 0 0,0 0 0 0 0,0-2 0 0 0,-1 0 0 0 0,0 0 0 0 0,0-2 0 0 0,0 0 0 0 0,-1 0 0 0 0,0-2 0 0 0,9-6-385 0 0,-18 12 50 0 0,-1-1 1 0 0,-1 0 0 0 0,1 0-1 0 0,0 0 1 0 0,-1 0 0 0 0,0 0-1 0 0,0 0 1 0 0,0-1-1 0 0,0 0 1 0 0,-1 0 0 0 0,0 1-1 0 0,0-1 1 0 0,0-1-1 0 0,0 1 1 0 0,-1 0 0 0 0,0 0-1 0 0,0-4-50 0 0,-1 6 0 0 0,0 1-1 0 0,0-1 1 0 0,0 1-1 0 0,-1-1 1 0 0,1 0-1 0 0,-1 1 1 0 0,0-1 0 0 0,0 1-1 0 0,0-1 1 0 0,0 1-1 0 0,0 0 1 0 0,0-1-1 0 0,-1 1 1 0 0,1 0-1 0 0,-1 0 1 0 0,1 0-1 0 0,-1 0 1 0 0,0 0-1 0 0,0 0 1 0 0,0 0 0 0 0,0 1-1 0 0,0-1 1 0 0,0 1-1 0 0,-1-1 1 0 0,1 1-1 0 0,0 0 1 0 0,-1 0-1 0 0,1 0 1 0 0,-1 0-1 0 0,1 0 1 0 0,-1 1-1 0 0,0-1 1 0 0,1 1 0 0 0,-1 0-1 0 0,-2 0 1 0 0,-6-2-15 0 0,0 1 0 0 0,0 1 0 0 0,0 0 0 0 0,-1 1 0 0 0,1 0 0 0 0,0 0 0 0 0,0 1 0 0 0,0 1 0 0 0,0 0-1 0 0,1 1 1 0 0,-1-1 0 0 0,1 2 0 0 0,0 0 0 0 0,0 0 0 0 0,0 1 0 0 0,1 0 0 0 0,0 0 0 0 0,0 1 0 0 0,0 1 0 0 0,1-1 0 0 0,0 1 0 0 0,1 1 0 0 0,-1-1 0 0 0,2 1 0 0 0,-1 1 0 0 0,1-1-1 0 0,1 1 1 0 0,0 0 0 0 0,0 0 0 0 0,1 1 0 0 0,-2 6 15 0 0,4-6 17 0 0,1 0 0 0 0,0 0-1 0 0,1 1 1 0 0,0-1 0 0 0,0 0-1 0 0,1 0 1 0 0,1 1 0 0 0,0-1-1 0 0,0 0 1 0 0,1 0 0 0 0,1-1-1 0 0,0 1 1 0 0,0-1 0 0 0,1 1-1 0 0,0-1 1 0 0,1-1 0 0 0,0 1-1 0 0,1-1 1 0 0,0 0 0 0 0,0 0-1 0 0,1-1 1 0 0,0 0 0 0 0,0-1-1 0 0,1 1 1 0 0,0-2 0 0 0,0 1-1 0 0,0-1 1 0 0,7 2-17 0 0,-3 1 33 0 0,0-1 0 0 0,1-1 0 0 0,-1 0-1 0 0,1-1 1 0 0,1-1 0 0 0,-1 0 0 0 0,1-1 0 0 0,0 0-1 0 0,0-1 1 0 0,0-1 0 0 0,0-1 0 0 0,1 0 0 0 0,8-1-33 0 0,71-14-1463 0 0,-59-8-6011 0 0,-26 14-4928 0 0</inkml:trace>
  <inkml:trace contextRef="#ctx0" brushRef="#br0" timeOffset="9006.407">7536 214 2753 0 0,'0'0'2307'0'0,"0"0"-626"0"0,0 0-106 0 0,0 0 198 0 0,0 0 254 0 0,0 0 32 0 0,0 0-171 0 0,0 0-331 0 0,0 0-366 0 0,0 0-294 0 0,0 0-194 0 0,3-2-110 0 0,8-8-56 0 0,-8 8-51 0 0,-3 2-51 0 0,0 0-47 0 0,0 0-62 0 0,0 20 574 0 0,-40 166 381 0 0,-53 127-503 0 0,88-293-744 0 0,1 1 0 0 0,0 0 0 0 0,2 0 0 0 0,1 0 0 0 0,0 0 1 0 0,2 0-1 0 0,1 10-34 0 0,-1-28 38 0 0,0-1 0 0 0,0 1 0 0 0,0 0 0 0 0,0 0 1 0 0,0-1-1 0 0,1 1 0 0 0,-1 0 0 0 0,1-1 0 0 0,0 0 0 0 0,0 1 1 0 0,0-1-1 0 0,0 0 0 0 0,0 0 0 0 0,0 0 0 0 0,0 0 0 0 0,1 0 1 0 0,-1-1-1 0 0,1 1 0 0 0,-1-1 0 0 0,1 1 0 0 0,0-1 1 0 0,0 0-1 0 0,-1 0 0 0 0,1 0 0 0 0,0 0 0 0 0,0-1 0 0 0,0 1 1 0 0,0-1-1 0 0,0 0 0 0 0,0 0 0 0 0,1 0-38 0 0,96-9 1236 0 0,43-6-541 0 0,-142 15-686 0 0,-1 0-20 0 0,0 0-11 0 0,0 0-25 0 0,0 0-2 0 0,0 0-34 0 0,0 0-56 0 0,0 0-66 0 0,0 0-70 0 0,-11 11-3920 0 0,9-11 2715 0 0,-1 0-540 0 0,2 0-9176 0 0,1 0 1421 0 0</inkml:trace>
  <inkml:trace contextRef="#ctx0" brushRef="#br0" timeOffset="9253.553">7976 759 11362 0 0,'0'0'2980'0'0,"0"0"-633"0"0,0 0-419 0 0,0 0-131 0 0,0 0-142 0 0,0 0-234 0 0,0 0-287 0 0,0 0-266 0 0,0 0-208 0 0,0 0-161 0 0,0 0-84 0 0,0 0-60 0 0,1 6-11 0 0,2 16 25 0 0,-2 0 0 0 0,0-1 0 0 0,-2 1 0 0 0,0 0 1 0 0,-1 0-1 0 0,-4 14-369 0 0,-37 111-632 0 0,42-146 156 0 0,0 7-7 0 0,1-6-2804 0 0,2-1-4233 0 0,1-1-4205 0 0</inkml:trace>
  <inkml:trace contextRef="#ctx0" brushRef="#br0" timeOffset="11928.984">7299 211 5417 0 0,'0'0'1220'0'0,"0"0"-162"0"0,0 0 44 0 0,0 0 167 0 0,0 0 107 0 0,0 0 21 0 0,0 0-152 0 0,0 0-258 0 0,0 0-264 0 0,0 0-236 0 0,0 0-163 0 0,0 0-95 0 0,0 0-47 0 0,0-3 10 0 0,3 1-82 0 0,0 0 0 0 0,0 0 1 0 0,0 0-1 0 0,0 0 0 0 0,0 0 1 0 0,0 1-1 0 0,0-1 0 0 0,1 1 1 0 0,-1 0-1 0 0,0 0 0 0 0,1 0 1 0 0,-1 0-1 0 0,1 1 0 0 0,-1 0 1 0 0,1-1-1 0 0,0 1 0 0 0,-1 0 1 0 0,1 1-1 0 0,-1-1 0 0 0,1 1 1 0 0,-1-1-1 0 0,1 1 0 0 0,0 1-110 0 0,17-2 235 0 0,118 19 1068 0 0,-134-19-1184 0 0,-5 0-79 0 0,0 0 0 0 0,-1-1 0 0 0,1 1 0 0 0,0 0 0 0 0,0-1 0 0 0,-1 1 0 0 0,1 0-1 0 0,0-1 1 0 0,0 1 0 0 0,0 0 0 0 0,-1-1 0 0 0,1 1 0 0 0,0 0 0 0 0,0-1 0 0 0,0 1 0 0 0,0-1 0 0 0,0 1 0 0 0,0 0 0 0 0,0-1 0 0 0,0 1 0 0 0,0-1 0 0 0,0 1 0 0 0,0 0 0 0 0,0-1 0 0 0,0 1-1 0 0,0-1 1 0 0,0 1 0 0 0,0 0 0 0 0,1-1 0 0 0,-1 1 0 0 0,0 0 0 0 0,0-1 0 0 0,0 1 0 0 0,1 0 0 0 0,-1-1 0 0 0,0 1 0 0 0,0 0 0 0 0,1-1 0 0 0,-1 1 0 0 0,0 0 0 0 0,1 0 0 0 0,-1-1 0 0 0,0 1-1 0 0,1 0 1 0 0,-1 0 0 0 0,0 0 0 0 0,1-1 0 0 0,-1 1 0 0 0,0 0 0 0 0,1 0 0 0 0,-1 0 0 0 0,1 0 0 0 0,-1 0 0 0 0,0 0 0 0 0,1 0 0 0 0,-1 0 0 0 0,1 0 0 0 0,-1 0 0 0 0,0 0 0 0 0,1 0 0 0 0,-1 0-1 0 0,1 0 1 0 0,-1 0-40 0 0,-122-143 950 0 0,111 110-1872 0 0,38 16-5304 0 0,-16 16 525 0 0,-3 1-5270 0 0</inkml:trace>
  <inkml:trace contextRef="#ctx0" brushRef="#br0" timeOffset="12886.021">8621 336 7834 0 0,'0'0'1171'0'0,"0"0"-235"0"0,0 0-96 0 0,0 0 199 0 0,0 0 264 0 0,0 0 128 0 0,0 0-72 0 0,0 0-154 0 0,0 0-152 0 0,0 0-75 0 0,0 0-49 0 0,0 0-79 0 0,0 0-69 0 0,19-1-57 0 0,64-2-64 0 0,-65 2-332 0 0,-1-1 0 0 0,1-1 1 0 0,-1 0-1 0 0,1-2 0 0 0,-1 0 0 0 0,-1-1 1 0 0,11-5-329 0 0,14-4 383 0 0,-28 10-285 0 0,0 0 1 0 0,0-1 0 0 0,0 0 0 0 0,0-1 0 0 0,-1-1-1 0 0,-1 0 1 0 0,1 0 0 0 0,-1-1 0 0 0,0-1 0 0 0,3-4-99 0 0,-2-29 868 0 0,-34 55-773 0 0,6 16-106 0 0,0 1 1 0 0,2 1-1 0 0,2 0 0 0 0,0 1 1 0 0,2 0-1 0 0,2 0 1 0 0,0 1-1 0 0,2 1 1 0 0,2-1-1 0 0,-1 32 11 0 0,-12 157-28 0 0,11-118-198 0 0,-4 0 0 0 0,-13 47 226 0 0,21-136-24 0 0,-1 1 1 0 0,-1-1-1 0 0,0 0 0 0 0,-1-1 1 0 0,0 1-1 0 0,-1-1 0 0 0,0 0 1 0 0,-1-1-1 0 0,-1 1 0 0 0,0-1 1 0 0,0-1-1 0 0,-1 1 0 0 0,-1-2 1 0 0,0 1-1 0 0,0-1 0 0 0,-10 6 24 0 0,17-14 4 0 0,0 0 0 0 0,-1 0-1 0 0,1-1 1 0 0,0 0-1 0 0,0 1 1 0 0,-1-1-1 0 0,1-1 1 0 0,0 1 0 0 0,-1 0-1 0 0,1-1 1 0 0,-1 0-1 0 0,1 1 1 0 0,-1-1-1 0 0,1-1 1 0 0,-1 1 0 0 0,1 0-1 0 0,-1-1 1 0 0,1 0-1 0 0,-1 0 1 0 0,1 0-1 0 0,0 0 1 0 0,0-1 0 0 0,-1 1-1 0 0,1-1 1 0 0,-1-1-4 0 0,-2-8 37 0 0,0-1 0 0 0,1 0 1 0 0,1-1-1 0 0,0 0 0 0 0,1 1 0 0 0,0-1 1 0 0,1 0-1 0 0,0 0 0 0 0,1 0 1 0 0,1 0-1 0 0,0-1 0 0 0,1 1 0 0 0,0 0 1 0 0,1 0-1 0 0,1 0 0 0 0,0 0 0 0 0,0 1 1 0 0,1-1-1 0 0,1 1 0 0 0,0 0 1 0 0,1 0-1 0 0,2-4-37 0 0,13-26 61 0 0,1 0-1 0 0,2 2 1 0 0,2 1 0 0 0,1 1 0 0 0,2 1 0 0 0,2 1-1 0 0,9-6-60 0 0,-36 38-56 0 0,1-3-58 0 0,1 0 0 0 0,0 1-1 0 0,0-1 1 0 0,0 1-1 0 0,0 1 1 0 0,1-1 0 0 0,0 1-1 0 0,0 0 1 0 0,1 1 0 0 0,-1 0-1 0 0,1 0 1 0 0,0 0 0 0 0,0 1-1 0 0,0 1 1 0 0,1-1 0 0 0,3 0 114 0 0,-8 3-333 0 0,18 3-3751 0 0,-10 6-5677 0 0,-9-2-1511 0 0</inkml:trace>
  <inkml:trace contextRef="#ctx0" brushRef="#br0" timeOffset="13179.073">9215 977 2513 0 0,'0'0'3218'0'0,"0"0"-729"0"0,0 0-169 0 0,0 0-5 0 0,0 0-89 0 0,0 0-231 0 0,0 0-279 0 0,0 0-265 0 0,0 0-244 0 0,0 0-208 0 0,0 0-166 0 0,0 0-118 0 0,0 0-91 0 0,-2-7-53 0 0,1 2-443 0 0,-1 0 1 0 0,1 0-1 0 0,0 0 1 0 0,1 0-1 0 0,-1 0 0 0 0,1-1 1 0 0,0 1-1 0 0,0 0 0 0 0,1 0 1 0 0,0 0-1 0 0,0-1 1 0 0,0 1-1 0 0,0 0 0 0 0,1 0 1 0 0,1-3-129 0 0,10-26 209 0 0,2 1-1 0 0,1 1 1 0 0,2 1 0 0 0,1 1-1 0 0,1 0 1 0 0,1 1 0 0 0,2 1-1 0 0,7-5-208 0 0,-22 24-252 0 0,25-21 14 0 0,-10 21-4189 0 0,-16 12-5504 0 0,-6-2-1920 0 0</inkml:trace>
  <inkml:trace contextRef="#ctx0" brushRef="#br0" timeOffset="13450.42">9626 653 16412 0 0,'0'0'1675'0'0,"0"0"-405"0"0,0 0-223 0 0,0 0-86 0 0,0 0-128 0 0,0 0-141 0 0,0 0-156 0 0,0 0-148 0 0,0 0-100 0 0,0 0-82 0 0,0 0-63 0 0,0 0-58 0 0,-28 32-33 0 0,-83 102-16 0 0,79-74-6 0 0,34-51-17 0 0,-3-6-2 0 0,1 0 1 0 0,0 0 0 0 0,0 0 0 0 0,0 0 0 0 0,1-1 0 0 0,-1 1-1 0 0,1 0 1 0 0,-1 0 0 0 0,1 0 0 0 0,0-1 0 0 0,0 1-1 0 0,0 0 1 0 0,1-1 0 0 0,-1 1 0 0 0,1-1 0 0 0,-1 0 0 0 0,1 1-1 0 0,0-1 1 0 0,0 0 0 0 0,0 0 0 0 0,0 0 0 0 0,0 0-1 0 0,0 0 1 0 0,0-1 0 0 0,1 1 0 0 0,-1 0 0 0 0,1-1-1 0 0,-1 0 1 0 0,1 0 0 0 0,0 0 0 0 0,-1 0 0 0 0,1 0 0 0 0,0 0-1 0 0,0-1 1 0 0,0 1 0 0 0,0-1-12 0 0,8 2 86 0 0,0 0 1 0 0,1-1-1 0 0,-1 0 0 0 0,1 0 1 0 0,-1-2-1 0 0,1 1 0 0 0,-1-1 1 0 0,0-1-1 0 0,1 0 0 0 0,-1-1 0 0 0,0 0 1 0 0,0-1-1 0 0,0 0 0 0 0,-1 0 1 0 0,0-1-1 0 0,1-1 0 0 0,-2 0 1 0 0,1 0-1 0 0,-1-1 0 0 0,0 0 1 0 0,0 0-1 0 0,-1-1 0 0 0,0 0 1 0 0,0-1-1 0 0,-1 0 0 0 0,0 0 1 0 0,0-1-1 0 0,-1 1 0 0 0,-1-1 0 0 0,0-1 1 0 0,0 1-1 0 0,-1-1 0 0 0,0 0 1 0 0,-1 0-1 0 0,0 0 0 0 0,0-5-86 0 0,-15-50-979 0 0,-2 50-2695 0 0,-6 10-4903 0 0,13 6-3247 0 0</inkml:trace>
  <inkml:trace contextRef="#ctx0" brushRef="#br0" timeOffset="13956.984">9983 925 16355 0 0,'0'0'2040'0'0,"0"0"-760"0"0,0 0-236 0 0,0 0 52 0 0,0 0-15 0 0,0 0-88 0 0,0 0-145 0 0,0 0-124 0 0,0 0-95 0 0,0 0-88 0 0,0 0-113 0 0,0 0-74 0 0,0 0-68 0 0,22-23-78 0 0,69-73-8 0 0,-38 27 189 0 0,-9 26-42 0 0,-43 42-349 0 0,0 0 0 0 0,1 0 0 0 0,-1 0 0 0 0,1 0 0 0 0,-1 1 0 0 0,1-1 0 0 0,0 1 0 0 0,-1-1 0 0 0,1 1 0 0 0,-1-1 0 0 0,1 1 0 0 0,0 0 0 0 0,0 0 0 0 0,-1 0 0 0 0,1 0 0 0 0,0 0 0 0 0,-1 0 0 0 0,1 0 0 0 0,0 1 0 0 0,-1-1 0 0 0,1 1 0 0 0,-1-1 0 0 0,1 1 0 0 0,0-1 0 0 0,-1 1 0 0 0,1 0 0 0 0,-1 0 0 0 0,1 0 2 0 0,2 27-43 0 0,-4-25 46 0 0,-1-1-1 0 0,1 0 1 0 0,0 0-1 0 0,0 1 1 0 0,0-1 0 0 0,0 0-1 0 0,0 1 1 0 0,0-1 0 0 0,1 0-1 0 0,-1 0 1 0 0,1 0-1 0 0,0 1 1 0 0,-1-1 0 0 0,1 0-1 0 0,0 0 1 0 0,0 0-1 0 0,1 0 1 0 0,-1 0 0 0 0,0 0-1 0 0,1-1 1 0 0,-1 1 0 0 0,1 0-1 0 0,-1-1 1 0 0,1 1-1 0 0,0-1 1 0 0,-1 1 0 0 0,1-1-1 0 0,0 0 1 0 0,0 0 0 0 0,0 0-1 0 0,0 0 1 0 0,0 0-1 0 0,1 0 1 0 0,-1-1 0 0 0,0 1-1 0 0,0 0 1 0 0,3-1-3 0 0,2 0 13 0 0,0 0 1 0 0,1 0-1 0 0,-1-1 0 0 0,0 0 1 0 0,0 0-1 0 0,1-1 0 0 0,-1 0 1 0 0,0 0-1 0 0,-1 0 0 0 0,1-1 1 0 0,0 0-1 0 0,1-2-13 0 0,235-119 569 0 0,-242 124-567 0 0,0 0 0 0 0,1 0 0 0 0,-1 1 0 0 0,0-1 0 0 0,1 0 0 0 0,-1 0 1 0 0,0 1-1 0 0,1-1 0 0 0,-1 1 0 0 0,0-1 0 0 0,0 1 0 0 0,0 0 0 0 0,1 0 0 0 0,-1-1 0 0 0,0 1 0 0 0,0 0 0 0 0,0 0 0 0 0,0 0 0 0 0,0 0 0 0 0,-1 0 0 0 0,1 0 0 0 0,0 0 0 0 0,0 0 0 0 0,-1 0 0 0 0,1 1 0 0 0,0-1 0 0 0,-1 0 0 0 0,1 0 0 0 0,-1 1 0 0 0,0-1 0 0 0,1 0 0 0 0,-1 1 0 0 0,0-1 0 0 0,0 0 0 0 0,0 1 0 0 0,0-1 0 0 0,0 1 0 0 0,0-1 0 0 0,0 0 0 0 0,-1 1 1 0 0,1-1-1 0 0,0 0 0 0 0,-1 0 0 0 0,1 1 0 0 0,-1 0-2 0 0,4 19 24 0 0,-3-17-68 0 0,1-1 1 0 0,0 1-1 0 0,0 0 0 0 0,0 0 0 0 0,1-1 0 0 0,0 1 0 0 0,-1-1 0 0 0,1 1 0 0 0,0-1 1 0 0,1 0-1 0 0,-1 0 0 0 0,0 0 0 0 0,1 0 0 0 0,0 0 0 0 0,0 0 0 0 0,0-1 0 0 0,0 1 1 0 0,0-1-1 0 0,0 0 0 0 0,1 0 0 0 0,-1 0 0 0 0,1 0 0 0 0,-1-1 0 0 0,1 1 0 0 0,0-1 0 0 0,-1 0 1 0 0,1 0-1 0 0,0-1 0 0 0,0 1 0 0 0,0-1 0 0 0,1 0 44 0 0,23 0-2919 0 0,-19 0-744 0 0,0 0-3554 0 0,-3 0-5390 0 0</inkml:trace>
  <inkml:trace contextRef="#ctx0" brushRef="#br0" timeOffset="27220.017">377 2225 11851 0 0,'0'0'1853'0'0,"0"0"-314"0"0,0 0-130 0 0,0 0 6 0 0,0 0-62 0 0,0 0-171 0 0,0 0-209 0 0,0 0-209 0 0,0 0-151 0 0,0 0-95 0 0,0 0-76 0 0,0 0-45 0 0,0 0-47 0 0,-6-9 180 0 0,-54 19 117 0 0,45-4-547 0 0,-264 98 1462 0 0,343-97-1611 0 0,67-15 77 0 0,-129 9-26 0 0,-1-1 1 0 0,0 1-1 0 0,0 0 1 0 0,0 0-1 0 0,0 0 1 0 0,0-1-1 0 0,0 1 1 0 0,-1 0-1 0 0,1 0 1 0 0,0 0-1 0 0,0 0 1 0 0,-1 1-1 0 0,1-1 1 0 0,0 0-1 0 0,-1 0 1 0 0,1 0-1 0 0,-1 0 1 0 0,0 1-1 0 0,1-1 1 0 0,-1 0-1 0 0,0 0 1 0 0,0 1-1 0 0,0-1 1 0 0,0 0-1 0 0,0 1 1 0 0,0-1-1 0 0,0 0 1 0 0,0 0-1 0 0,0 1 1 0 0,-1-1-1 0 0,1 0 1 0 0,0 0-1 0 0,-1 0 1 0 0,1 1-1 0 0,-1-1 1 0 0,0 0-1 0 0,1 0 1 0 0,-1 0-1 0 0,0 0 1 0 0,1 0-1 0 0,-1 0 1 0 0,0 0-1 0 0,0 0 1 0 0,0 0-1 0 0,0 0 1 0 0,0-1-1 0 0,0 1 1 0 0,0 0-3 0 0,-145 128 245 0 0,85-44-36 0 0,60-82-200 0 0,0-1 0 0 0,0 0 0 0 0,0 1 0 0 0,0-1-1 0 0,1 1 1 0 0,-1 0 0 0 0,1-1 0 0 0,-1 1 0 0 0,1 0 0 0 0,0-1-1 0 0,0 1 1 0 0,0-1 0 0 0,1 1 0 0 0,-1 0 0 0 0,1-1 0 0 0,-1 1-1 0 0,1-1 1 0 0,0 1 0 0 0,0-1 0 0 0,0 1 0 0 0,0-1 0 0 0,0 0-1 0 0,1 1 1 0 0,-1-1 0 0 0,1 0 0 0 0,-1 0 0 0 0,1 0 0 0 0,0 0-1 0 0,0 0 1 0 0,0 0 0 0 0,0-1 0 0 0,0 1 0 0 0,0-1 0 0 0,1 1-1 0 0,-1-1 1 0 0,0 0 0 0 0,2 1-9 0 0,9 1 50 0 0,0 1-1 0 0,1-2 1 0 0,-1 0-1 0 0,1 0 1 0 0,-1-2-1 0 0,1 1 1 0 0,-1-2-1 0 0,1 0 1 0 0,8-2-51 0 0,54-18-69 0 0,-65 4-2067 0 0,-11 3-2729 0 0,0 4-1395 0 0,0 3-5611 0 0</inkml:trace>
  <inkml:trace contextRef="#ctx0" brushRef="#br0" timeOffset="27488.008">182 2030 17460 0 0,'0'0'1731'0'0,"0"0"-640"0"0,0 0-310 0 0,0 0 14 0 0,0 0 64 0 0,0 0 0 0 0,0 0-78 0 0,0 0-123 0 0,0 0-89 0 0,0 0-45 0 0,0 0-52 0 0,0 0-54 0 0,0 0-49 0 0,-4 37-43 0 0,-12 120-56 0 0,-19 141 302 0 0,31-14-976 0 0,4-280 264 0 0,1 1 0 0 0,-1-1 0 0 0,1 0 0 0 0,-1 0 0 0 0,1 1 0 0 0,1-1 0 0 0,-1 0 0 0 0,1 0 0 0 0,-1 0 0 0 0,1 0 0 0 0,0 0 0 0 0,0-1-1 0 0,1 1 1 0 0,-1 0 0 0 0,1-1 0 0 0,0 0 0 0 0,1 2 140 0 0,26 12-9523 0 0,-24-13-1903 0 0</inkml:trace>
  <inkml:trace contextRef="#ctx0" brushRef="#br0" timeOffset="28991.648">880 1717 8570 0 0,'0'0'2154'0'0,"0"0"-122"0"0,0 0-32 0 0,0 0-34 0 0,0 0-83 0 0,0 0-220 0 0,0 0-302 0 0,0 0-250 0 0,0 0-193 0 0,0 0-124 0 0,0 0-97 0 0,0 0-63 0 0,0 0-81 0 0,0-10-85 0 0,0-29-102 0 0,0 29-106 0 0,0 10-63 0 0,0 0-57 0 0,13 0 143 0 0,268 10 612 0 0,-178-6-828 0 0,-141-54 1065 0 0,-109-84-1176 0 0,110 87-2733 0 0,57 47-13070 0 0,-13 0 4371 0 0</inkml:trace>
  <inkml:trace contextRef="#ctx0" brushRef="#br0" timeOffset="28301.678">891 2158 11050 0 0,'0'0'1971'0'0,"0"0"-282"0"0,0 0-204 0 0,0 0 8 0 0,0 0 46 0 0,0 0-62 0 0,0 0-187 0 0,0 0-219 0 0,0 0-240 0 0,0 0-188 0 0,0 0-159 0 0,0 0-136 0 0,0 0-98 0 0,1-6-15 0 0,7-11 114 0 0,2 51 183 0 0,-5-14-343 0 0,90 413 1067 0 0,-63-337-1195 0 0,-20-90 314 0 0,-6-34 247 0 0,-3 17-452 0 0,73-287 298 0 0,-1-29-572 0 0,-72 305-514 0 0,-3 21 121 0 0,6 21-3671 0 0,-2-2 1886 0 0,0-5-2085 0 0,0-1-6826 0 0</inkml:trace>
  <inkml:trace contextRef="#ctx0" brushRef="#br0" timeOffset="28559.254">1445 2541 12339 0 0,'0'0'5965'0'0,"0"0"-3493"0"0,0 0-1210 0 0,0 0-194 0 0,0 0-114 0 0,0 0-111 0 0,0 0-138 0 0,0 0-159 0 0,0 0-125 0 0,0 0-97 0 0,0 0-96 0 0,0 0-59 0 0,0 0-66 0 0,-6 33-44 0 0,-17 100-27 0 0,12-56-43 0 0,10-44-2129 0 0,1-32 1128 0 0,9-14-5211 0 0,-6 7 1103 0 0,-2-1-6000 0 0</inkml:trace>
  <inkml:trace contextRef="#ctx0" brushRef="#br0" timeOffset="36861.845">2369 2611 14515 0 0,'0'0'2191'0'0,"0"0"-496"0"0,0 0-417 0 0,0 0-122 0 0,0 0 4 0 0,0 0-63 0 0,0 0-184 0 0,0 0-227 0 0,0 0-208 0 0,0 0-164 0 0,0 0-101 0 0,-1 6-11 0 0,-2 7-123 0 0,-1 0 0 0 0,-1 0 0 0 0,0 0 0 0 0,-1 0 0 0 0,0-1 0 0 0,-1 0 0 0 0,0-1 0 0 0,-1 1 0 0 0,0-1 0 0 0,-1-1 0 0 0,0 1 0 0 0,0-2 0 0 0,-1 1 0 0 0,-9 5-79 0 0,-169 110-1905 0 0,162-115 493 0 0,14-8-2648 0 0,12-3-806 0 0,2-2 274 0 0,3-1-5577 0 0</inkml:trace>
  <inkml:trace contextRef="#ctx0" brushRef="#br0" timeOffset="37567.89">3350 1547 12179 0 0,'0'0'2503'0'0,"0"0"-866"0"0,0 0-456 0 0,0 0-112 0 0,0 0 41 0 0,0 0 7 0 0,0 0-87 0 0,0 0-155 0 0,0 0-176 0 0,0 0-135 0 0,0 0-103 0 0,-10 34-69 0 0,-30 107-33 0 0,29-40 263 0 0,11-83-510 0 0,0 64 143 0 0,-3-1 0 0 0,-3 0 0 0 0,-4-1 0 0 0,-4 1-1 0 0,-22 71-254 0 0,13-79 106 0 0,39-88-15 0 0,24-25-59 0 0,2 1 0 0 0,2 3 0 0 0,1 1 0 0 0,1 2 1 0 0,2 3-1 0 0,1 1 0 0 0,15-4-32 0 0,-47 26 5 0 0,0 1 0 0 0,0 0-1 0 0,0 1 1 0 0,1 1 0 0 0,-1 0 0 0 0,1 2 0 0 0,0 0 0 0 0,3 1-5 0 0,-18 1 9 0 0,0 0 0 0 0,0 1 0 0 0,1-1 0 0 0,-1 1 0 0 0,0 0 1 0 0,0-1-1 0 0,0 2 0 0 0,0-1 0 0 0,0 0 0 0 0,0 1 0 0 0,0-1 1 0 0,0 1-1 0 0,-1 0 0 0 0,1 0 0 0 0,-1 0 0 0 0,1 0 0 0 0,-1 0 0 0 0,0 1 1 0 0,0-1-1 0 0,0 1 0 0 0,0-1 0 0 0,0 1 0 0 0,0 0 0 0 0,-1 0 1 0 0,1 0-1 0 0,-1 0 0 0 0,0 0 0 0 0,0 0 0 0 0,0 0 0 0 0,0 0 1 0 0,-1 0-1 0 0,1 1 0 0 0,-1-1 0 0 0,0 0 0 0 0,0 0 0 0 0,0 2-9 0 0,1 6 44 0 0,-1 0-1 0 0,-1 0 1 0 0,1 0-1 0 0,-2 0 1 0 0,0 0-1 0 0,0-1 0 0 0,-1 1 1 0 0,0-1-1 0 0,0 1 1 0 0,-3 3-44 0 0,-3 3 40 0 0,0 0 1 0 0,-1-1 0 0 0,-1 0-1 0 0,0-1 1 0 0,-1 0 0 0 0,-1-1-1 0 0,0 0 1 0 0,-1-1 0 0 0,0 0-1 0 0,-1-2 1 0 0,-1 1 0 0 0,-7 3-41 0 0,15-9-26 0 0,0-1 0 0 0,1 0 0 0 0,-2 0 0 0 0,1-1 0 0 0,0 0 0 0 0,-1-1 0 0 0,0 1 0 0 0,0-2 0 0 0,0 1 0 0 0,0-1 0 0 0,0-1 0 0 0,0 0 0 0 0,-1 0 0 0 0,1 0 0 0 0,0-1 0 0 0,-1-1 0 0 0,1 0 0 0 0,0 0 0 0 0,0-1 0 0 0,0 0 0 0 0,0 0 0 0 0,0-1 0 0 0,0 0 0 0 0,0-1 0 0 0,-3-2 26 0 0,4 1-263 0 0,0 0-1 0 0,1-1 0 0 0,0 0 0 0 0,0 0 0 0 0,0-1 0 0 0,1 0 1 0 0,0 0-1 0 0,0 0 0 0 0,1-1 0 0 0,0 0 0 0 0,1 0 0 0 0,-1-1 264 0 0,-9-70-10202 0 0,16 70 4184 0 0,3 2-2843 0 0</inkml:trace>
  <inkml:trace contextRef="#ctx0" brushRef="#br0" timeOffset="38379.55">4125 2365 15003 0 0,'0'0'1606'0'0,"0"0"-399"0"0,0 0-100 0 0,0 0 52 0 0,0 0-23 0 0,0 0-147 0 0,0 0-200 0 0,0 0-165 0 0,0 0-136 0 0,0 0-76 0 0,0 0-69 0 0,0 0-42 0 0,0 0-12 0 0,2 22 2 0 0,7 69 5 0 0,-9-90-286 0 0,0 0-1 0 0,0 0 1 0 0,0 0-1 0 0,0 0 1 0 0,0 0-1 0 0,0 0 1 0 0,0 0-1 0 0,0 0 1 0 0,1 0-1 0 0,-1 0 1 0 0,0 0-1 0 0,1 0 1 0 0,-1 0-1 0 0,1-1 1 0 0,-1 1-1 0 0,1 0 1 0 0,-1 0-1 0 0,1 0 1 0 0,0-1-1 0 0,-1 1 0 0 0,1 0 1 0 0,0-1-1 0 0,0 1 1 0 0,-1 0-1 0 0,1-1 1 0 0,0 1-1 0 0,0-1 1 0 0,0 1-1 0 0,0-1 1 0 0,0 0-1 0 0,0 1 1 0 0,-1-1-1 0 0,1 0 1 0 0,0 0-1 0 0,0 0 1 0 0,0 1-1 0 0,0-1 1 0 0,0 0-1 0 0,0 0 1 0 0,0-1-1 0 0,0 1 1 0 0,0 0-1 0 0,0 0 1 0 0,0 0-1 0 0,0-1 1 0 0,0 1-1 0 0,0 0 1 0 0,0-1-10 0 0,4 0 67 0 0,12-2 62 0 0,-1-2 1 0 0,1 0-1 0 0,-1 0 0 0 0,0-2 0 0 0,0 0 1 0 0,-1-1-1 0 0,0 0 0 0 0,-1-2 1 0 0,1 1-1 0 0,1-4-129 0 0,18-9 187 0 0,130-107 377 0 0,-162 129-564 0 0,0 0-1 0 0,0 0 0 0 0,-1 1 0 0 0,1-1 1 0 0,0 1-1 0 0,-1-1 0 0 0,1 1 0 0 0,0-1 1 0 0,-1 1-1 0 0,1 0 0 0 0,-1 0 0 0 0,1 0 1 0 0,-1 0-1 0 0,1 0 0 0 0,-1 0 0 0 0,0 0 1 0 0,0 0-1 0 0,1 1 0 0 0,-1-1 0 0 0,0 0 1 0 0,0 1-1 0 0,0-1 0 0 0,0 1 0 0 0,-1-1 1 0 0,1 1-1 0 0,0 0 0 0 0,-1-1 0 0 0,1 1 1 0 0,-1 0-1 0 0,1-1 0 0 0,-1 1 0 0 0,0 0 1 0 0,0 0-1 0 0,1-1 0 0 0,-2 1 0 0 0,1 0 1 0 0,0 0-1 0 0,0-1 0 0 0,0 1 0 0 0,-1 0 1 0 0,1-1-1 0 0,-1 1 0 0 0,1 0 1 0 0,1 9 20 0 0,0-6-20 0 0,0 0 0 0 0,0-1 0 0 0,0 1-1 0 0,1-1 1 0 0,-1 1 0 0 0,1-1 0 0 0,0 1-1 0 0,1-1 1 0 0,-1 0 0 0 0,1 0 0 0 0,0 0-1 0 0,0-1 1 0 0,0 1 0 0 0,0-1 0 0 0,0 1-1 0 0,1-1 1 0 0,0 0 0 0 0,-1 0 0 0 0,1 0-1 0 0,1-1 1 0 0,-1 0 0 0 0,0 0 0 0 0,0 0-1 0 0,1 0 1 0 0,-1 0 0 0 0,1-1-1 0 0,0 0 1 0 0,-1 0 0 0 0,1 0 0 0 0,0 0-1 0 0,1-1 1 0 0,6-1 16 0 0,-1 0 0 0 0,0-1 0 0 0,0 0 0 0 0,0-1 0 0 0,0 0 0 0 0,0 0 0 0 0,-1-1 0 0 0,0-1 0 0 0,0 0 0 0 0,0 0 0 0 0,0-1 0 0 0,2-2-16 0 0,18-12 99 0 0,-1-2 0 0 0,-1-1 0 0 0,-1-1 0 0 0,-1-1 0 0 0,-1-2 0 0 0,-1 0 0 0 0,-1-1 0 0 0,-2-2 0 0 0,-1 0 0 0 0,-1-1 0 0 0,-2-1 0 0 0,-1-1 0 0 0,9-27-99 0 0,65-226 108 0 0,-86 189-8 0 0,-4 96-97 0 0,0-1 0 0 0,-1 1-1 0 0,1-1 1 0 0,0 1-1 0 0,-1-1 1 0 0,0 1 0 0 0,1 0-1 0 0,-1-1 1 0 0,0 1-1 0 0,0-1 1 0 0,1 1 0 0 0,-1 0-1 0 0,0 0 1 0 0,0 0-1 0 0,-1 0 1 0 0,1-1 0 0 0,0 1-1 0 0,0 1 1 0 0,0-1-1 0 0,-1 0 1 0 0,1 0 0 0 0,0 0-1 0 0,-1 1 1 0 0,1-1-1 0 0,-1 0 1 0 0,1 1-1 0 0,-1 0 1 0 0,1-1 0 0 0,-1 1-1 0 0,1 0 1 0 0,-1 0-1 0 0,1 0 1 0 0,-1 0 0 0 0,0 0-1 0 0,1 0 1 0 0,-1 0-1 0 0,1 0 1 0 0,-1 1 0 0 0,1-1-1 0 0,-1 1 1 0 0,1-1-1 0 0,-1 1 1 0 0,1-1 0 0 0,0 1-1 0 0,-1 0 1 0 0,1 0-1 0 0,0 0 1 0 0,-1-1 0 0 0,1 2-1 0 0,0-1 1 0 0,0 0-1 0 0,0 0 1 0 0,0 0 0 0 0,0 0-1 0 0,-1 2-2 0 0,-11 12 2 0 0,0 1-1 0 0,1 0 1 0 0,1 1-1 0 0,1 0 1 0 0,0 1-1 0 0,1 0 1 0 0,1 1-1 0 0,1 0 1 0 0,0 0-1 0 0,2 1 1 0 0,0-1-1 0 0,1 1 1 0 0,1 0 0 0 0,1 3-2 0 0,-7 204-31 0 0,45-63 65 0 0,-3-26-178 0 0,-34-121-1048 0 0,-7-34-2093 0 0,-3-5 1584 0 0,-3-2-1825 0 0,3 5-3641 0 0,3 7-4164 0 0</inkml:trace>
  <inkml:trace contextRef="#ctx0" brushRef="#br0" timeOffset="38626.379">4746 1879 17188 0 0,'0'0'1572'0'0,"0"0"-380"0"0,0 0-112 0 0,0 0 109 0 0,0 0 32 0 0,0 0-143 0 0,0 0-245 0 0,0 0-223 0 0,32 3-182 0 0,104 12-77 0 0,11-11 349 0 0,119-16-1325 0 0,-155-2-9628 0 0,-93 10-1918 0 0</inkml:trace>
  <inkml:trace contextRef="#ctx0" brushRef="#br0" timeOffset="39494.368">6091 1890 7202 0 0,'0'0'2521'0'0,"0"0"-691"0"0,0 0-250 0 0,0 0 70 0 0,0 0 87 0 0,0 0-69 0 0,0 0-233 0 0,0 0-335 0 0,0 0-297 0 0,0 0-226 0 0,0 0-125 0 0,0 0-18 0 0,0 0 43 0 0,-1 8 65 0 0,0 59 518 0 0,8 13-206 0 0,-7-59-705 0 0,1 1 0 0 0,2-1 1 0 0,0 1-1 0 0,1-1 0 0 0,1 0 0 0 0,1-1 0 0 0,1 1 0 0 0,3 4-149 0 0,-9-22 25 0 0,0-1 1 0 0,1 1-1 0 0,0 0 0 0 0,-1-1 1 0 0,1 1-1 0 0,0-1 1 0 0,0 1-1 0 0,1-1 0 0 0,-1 0 1 0 0,0 0-1 0 0,1 0 0 0 0,-1 0 1 0 0,1-1-1 0 0,0 1 0 0 0,-1-1 1 0 0,1 1-1 0 0,0-1 0 0 0,0 0 1 0 0,0 0-1 0 0,0 0 0 0 0,0-1 1 0 0,0 1-1 0 0,0-1 0 0 0,0 1 1 0 0,1-1-1 0 0,-1 0 0 0 0,0 0 1 0 0,0-1-1 0 0,0 1 0 0 0,0-1 1 0 0,0 1-1 0 0,0-1 0 0 0,0 0 1 0 0,0 0-1 0 0,0 0 0 0 0,0-1 1 0 0,0 1-26 0 0,98-66 634 0 0,-74 41-573 0 0,0-1-1 0 0,-2-1 0 0 0,-2-1 1 0 0,0-1-1 0 0,-1-2-60 0 0,-22 32-1 0 0,0 0-1 0 0,0 0 1 0 0,1 1-1 0 0,-1-1 1 0 0,0 0 0 0 0,1 0-1 0 0,-1 0 1 0 0,0 0 0 0 0,1 0-1 0 0,-1 0 1 0 0,1 0 0 0 0,-1 0-1 0 0,0 0 1 0 0,1 0 0 0 0,-1 0-1 0 0,0 0 1 0 0,1 0 0 0 0,-1 0-1 0 0,0 0 1 0 0,1 0 0 0 0,-1 0-1 0 0,0 0 1 0 0,1 0-1 0 0,-1 0 1 0 0,0-1 0 0 0,1 1-1 0 0,-1 0 1 0 0,0 0 0 0 0,0 0-1 0 0,1-1 1 0 0,-1 1 0 0 0,0 0 1 0 0,0 16-17 0 0,-3 32-23 0 0,1-42 43 0 0,0 1 0 0 0,1 0 0 0 0,-1 0 0 0 0,1 0 0 0 0,1 0-1 0 0,-1 1 1 0 0,1-1 0 0 0,1 0 0 0 0,-1 0 0 0 0,1 0 0 0 0,0 0 0 0 0,1 0 0 0 0,-1 0 0 0 0,2 0 0 0 0,-1-1 0 0 0,1 1 0 0 0,0-1 0 0 0,0 1 0 0 0,0-1 0 0 0,1 0 0 0 0,0 0 0 0 0,0 0 0 0 0,1-1-1 0 0,0 0 1 0 0,0 0 0 0 0,0 0 0 0 0,0 0 0 0 0,1-1 0 0 0,3 2-3 0 0,0-3 42 0 0,0 0 0 0 0,1-1 0 0 0,-1 0 0 0 0,1-1 0 0 0,0 0 0 0 0,-1-1 0 0 0,1 0 0 0 0,-1 0 0 0 0,1-1 0 0 0,0 0 1 0 0,-1-1-1 0 0,1 0 0 0 0,-1-1 0 0 0,0 1 0 0 0,0-2 0 0 0,0 1 0 0 0,0-1 0 0 0,0-1 0 0 0,-1 0 0 0 0,0 0 0 0 0,0 0 0 0 0,0-1 0 0 0,-1 0 0 0 0,0-1 0 0 0,0 0 0 0 0,0 0 0 0 0,-1 0 0 0 0,0-1 0 0 0,-1 0 0 0 0,0 0 0 0 0,2-4-42 0 0,7-65-1017 0 0,-14 76 530 0 0,0 1-195 0 0,5-3-12087 0 0,-3 3 4473 0 0</inkml:trace>
  <inkml:trace contextRef="#ctx0" brushRef="#br0" timeOffset="39910.25">7025 2144 13099 0 0,'0'0'1376'0'0,"0"0"-186"0"0,0 0 130 0 0,0 0 167 0 0,0 0-71 0 0,0 0-159 0 0,0 0-165 0 0,0 0-148 0 0,36-5-137 0 0,114-14-115 0 0,-49-13 332 0 0,-89 26-888 0 0,1-1 0 0 0,-1 0-1 0 0,0-1 1 0 0,0-1 0 0 0,-1 0-1 0 0,0 0 1 0 0,0-1 0 0 0,-1 0-1 0 0,-1-1 1 0 0,0 0 0 0 0,0 0-1 0 0,4-10-134 0 0,-11 19 7 0 0,-1 0 1 0 0,1 0 0 0 0,-1-1 0 0 0,0 1 0 0 0,0 0 0 0 0,0-1-1 0 0,0 1 1 0 0,0-1 0 0 0,-1 1 0 0 0,1-1 0 0 0,-1 1 0 0 0,0-1-1 0 0,1 1 1 0 0,-1-1 0 0 0,0 1 0 0 0,-1-1 0 0 0,1 0 0 0 0,0 1 0 0 0,-1-1-1 0 0,1 1 1 0 0,-1-1 0 0 0,0 1 0 0 0,0-1 0 0 0,0 1 0 0 0,0 0-1 0 0,0 0 1 0 0,-1-1 0 0 0,1 1 0 0 0,0 0 0 0 0,-1 0 0 0 0,0 0-1 0 0,0 0 1 0 0,1 0 0 0 0,-1 1 0 0 0,0-1 0 0 0,0 1 0 0 0,-1-1 0 0 0,1 1-1 0 0,0 0 1 0 0,0-1 0 0 0,-1 1 0 0 0,1 0 0 0 0,-1 1 0 0 0,1-1-1 0 0,-1 0 1 0 0,0 1-9 0 0,-12 2-27 0 0,0 0-1 0 0,1 2 0 0 0,-1 0 1 0 0,1 1-1 0 0,0 0 0 0 0,0 1 1 0 0,1 0-1 0 0,0 1 0 0 0,0 1 1 0 0,0 0-1 0 0,1 1 0 0 0,0 0 1 0 0,1 1-1 0 0,0 0 0 0 0,0 1 0 0 0,2 0 1 0 0,-1 0-1 0 0,1 1 0 0 0,1 1 1 0 0,-7 10 27 0 0,8-13 4 0 0,0 0-1 0 0,1 1 1 0 0,0 0 0 0 0,0 0 0 0 0,1 0 0 0 0,0 0 0 0 0,1 1-1 0 0,1 0 1 0 0,0 0 0 0 0,0 0 0 0 0,1 0 0 0 0,1 0-1 0 0,0 0 1 0 0,0 1 0 0 0,2 6-4 0 0,0-14 4 0 0,0 0 0 0 0,0-1 0 0 0,0 1 0 0 0,0 0 1 0 0,1-1-1 0 0,0 0 0 0 0,0 1 0 0 0,0-1 0 0 0,1 0 0 0 0,0 0 0 0 0,-1 0 0 0 0,1 0 0 0 0,0 0 0 0 0,1-1 0 0 0,-1 1 0 0 0,1-1 1 0 0,0 0-1 0 0,-1 0 0 0 0,1-1 0 0 0,1 1 0 0 0,-1-1 0 0 0,0 0 0 0 0,0 0 0 0 0,1 0 0 0 0,-1 0 0 0 0,2 0-4 0 0,125 21 57 0 0,-104-23-368 0 0,0-1 0 0 0,-1-1-1 0 0,1-1 1 0 0,-1-2 0 0 0,0-1 0 0 0,25-8 311 0 0,32-15-9797 0 0,-62 24-2376 0 0</inkml:trace>
  <inkml:trace contextRef="#ctx0" brushRef="#br0" timeOffset="40864.212">7951 2332 5409 0 0,'0'0'2209'0'0,"0"0"-353"0"0,0 0-50 0 0,0 0 145 0 0,0 0-24 0 0,0 0-245 0 0,0 0-327 0 0,0 0-251 0 0,0 0-148 0 0,0 0-45 0 0,0 0-4 0 0,0 0-19 0 0,0 0-33 0 0,4-2-71 0 0,9-7-410 0 0,0 0-1 0 0,-1 0 1 0 0,0-1-1 0 0,-1-1 1 0 0,0 0-1 0 0,0-1 1 0 0,-2 0 0 0 0,9-11-374 0 0,16-27 537 0 0,-2-2 0 0 0,-3 0 0 0 0,18-46-537 0 0,-24 57 152 0 0,-23 40-122 0 0,0 1-6 0 0,0 0-32 0 0,0 0-14 0 0,0 0-32 0 0,-3 27-264 0 0,-8 30 284 0 0,-9 121 13 0 0,20-175 24 0 0,0 0-1 0 0,0 0 1 0 0,1 0 0 0 0,-1 0-1 0 0,1 0 1 0 0,0 0 0 0 0,0 0-1 0 0,0 0 1 0 0,0 0 0 0 0,1 0-1 0 0,-1 0 1 0 0,1 0 0 0 0,-1-1-1 0 0,1 1 1 0 0,0-1 0 0 0,0 1-1 0 0,0-1 1 0 0,1 0 0 0 0,-1 0-1 0 0,0 0 1 0 0,1 0 0 0 0,-1 0-1 0 0,1 0 1 0 0,0-1 0 0 0,0 1 0 0 0,-1-1-1 0 0,1 0 1 0 0,0 0 0 0 0,0 0-1 0 0,0 0 1 0 0,1 0 0 0 0,-1-1-1 0 0,0 1 1 0 0,0-1 0 0 0,1 0-3 0 0,5 0 42 0 0,0 0 0 0 0,-1 0 0 0 0,1-1 0 0 0,0 0 1 0 0,-1 0-1 0 0,1-1 0 0 0,-1 0 0 0 0,1-1 0 0 0,-1 0 1 0 0,0 0-1 0 0,0-1 0 0 0,3-2-42 0 0,11-8 88 0 0,0-1-1 0 0,-2-1 1 0 0,0-1-1 0 0,0 0 1 0 0,-2-2 0 0 0,0 0-1 0 0,-1-1 1 0 0,-2 0 0 0 0,0-2-1 0 0,0-1-87 0 0,-9 15 1 0 0,-1-1 1 0 0,-1 0-1 0 0,1 0 0 0 0,-1 0 0 0 0,-1 0 1 0 0,0 0-1 0 0,0-1 0 0 0,-1 0 0 0 0,0 1 1 0 0,-1-1-1 0 0,0 0 0 0 0,0 0 0 0 0,-1 0 1 0 0,-1-3-2 0 0,1 13-171 0 0,-1 0 1 0 0,0-1 0 0 0,0 1-1 0 0,1 0 1 0 0,-1-1 0 0 0,0 1-1 0 0,0 0 1 0 0,1 0 0 0 0,-1 0 0 0 0,0 0-1 0 0,0 0 1 0 0,0 0 0 0 0,1 0-1 0 0,-1 0 1 0 0,0 0 0 0 0,0 0-1 0 0,0 0 1 0 0,1 0 0 0 0,-1 0 0 0 0,0 1-1 0 0,0-1 1 0 0,1 0 0 0 0,-1 1-1 0 0,0-1 1 0 0,1 0 0 0 0,-1 1-1 0 0,0-1 1 0 0,1 1 0 0 0,-1-1 0 0 0,0 1-1 0 0,1-1 1 0 0,-1 1 0 0 0,1 0-1 0 0,-1-1 1 0 0,1 1 0 0 0,0 0-1 0 0,-1-1 1 0 0,1 1 0 0 0,-1 0 0 0 0,1 0-1 0 0,0-1 1 0 0,0 1 0 0 0,-1 1 170 0 0,-7 11-3435 0 0,3-2-2438 0 0,1-3-5659 0 0</inkml:trace>
  <inkml:trace contextRef="#ctx0" brushRef="#br0" timeOffset="41195.244">8678 2147 4105 0 0,'0'0'2854'0'0,"0"0"-54"0"0,0 0-68 0 0,0 0-142 0 0,0 0-355 0 0,0 0-410 0 0,0 0-335 0 0,34-6-278 0 0,105-24-243 0 0,-55-4 410 0 0,-77 30-1246 0 0,0-1 0 0 0,0 0 1 0 0,0 0-1 0 0,-1 0 1 0 0,0-1-1 0 0,0 0 0 0 0,-1 0 1 0 0,1 0-1 0 0,-1-1 1 0 0,-1 0-1 0 0,1 0 1 0 0,-1 0-1 0 0,0 0 0 0 0,-1-1 1 0 0,0 0-1 0 0,0 1 1 0 0,-1-1-1 0 0,0 0 1 0 0,0-1-1 0 0,-1 1 0 0 0,0 0 1 0 0,0-2-134 0 0,-3 7 5 0 0,-1 0 0 0 0,0 0 0 0 0,0 0 0 0 0,0 1 1 0 0,-1-1-1 0 0,1 1 0 0 0,0 0 0 0 0,-1 0 0 0 0,0 0 0 0 0,1 0 0 0 0,-1 1 1 0 0,0 0-1 0 0,0 0 0 0 0,0 0 0 0 0,0 0 0 0 0,0 0 0 0 0,0 1 1 0 0,0-1-1 0 0,0 1 0 0 0,0 0 0 0 0,0 1 0 0 0,0-1 0 0 0,0 1 0 0 0,0-1 1 0 0,-3 2-6 0 0,6-2-1 0 0,-10 4-52 0 0,0 0 0 0 0,0 0 0 0 0,0 1 0 0 0,0 0 0 0 0,1 1 0 0 0,0 1 1 0 0,0-1-1 0 0,0 1 0 0 0,1 1 0 0 0,0 0 0 0 0,0 0 0 0 0,1 1 0 0 0,0 0 0 0 0,1 0 0 0 0,0 1 0 0 0,1 0 1 0 0,-1 0-1 0 0,2 1 0 0 0,0 0 0 0 0,0 0 0 0 0,-2 7 53 0 0,4-13-38 0 0,0 0 0 0 0,1 0 0 0 0,-1 0 0 0 0,1 0 0 0 0,0 0 0 0 0,0 0 0 0 0,1 1 0 0 0,-1-1 0 0 0,1 1 0 0 0,0-1 0 0 0,1 1 0 0 0,-1-1 0 0 0,1 1 0 0 0,1 0 0 0 0,-1-1 0 0 0,1 1 0 0 0,-1-1 0 0 0,2 1 0 0 0,-1-1 0 0 0,1 1 0 0 0,-1-1 0 0 0,1 0 0 0 0,1 0 0 0 0,-1 0 0 0 0,1 0 0 0 0,0 0 0 0 0,0 0 0 0 0,0-1 0 0 0,1 1 0 0 0,0-1 0 0 0,0 0 0 0 0,0 0 0 0 0,0-1 0 0 0,0 1 0 0 0,1-1 0 0 0,0 0 0 0 0,-1 0 0 0 0,1 0 0 0 0,1-1 38 0 0,8 2-134 0 0,1-1 0 0 0,0-1 0 0 0,1-1 0 0 0,-1 0 1 0 0,0-1-1 0 0,0 0 0 0 0,0-1 0 0 0,0-1 0 0 0,0-1 0 0 0,0 0 0 0 0,0-1 0 0 0,-1 0 0 0 0,1-1 0 0 0,-1-1 0 0 0,1-1 134 0 0,126-74-9424 0 0,-113 56 904 0 0,-17 17 3812 0 0</inkml:trace>
  <inkml:trace contextRef="#ctx0" brushRef="#br0" timeOffset="41616.05">9190 2136 2144 0 0,'0'0'2529'0'0,"0"0"-861"0"0,0 0-175 0 0,0 0 122 0 0,0 0 125 0 0,0 0 52 0 0,0 0-71 0 0,0 0-164 0 0,0 0-178 0 0,0 0-141 0 0,0 0-135 0 0,0 0-106 0 0,0 0-79 0 0,32-2-94 0 0,104-10-118 0 0,-66-10 193 0 0,-58 14-678 0 0,0 1-59 0 0,0 0 1 0 0,-1-1-1 0 0,1 0 1 0 0,-1-1-1 0 0,-1 0 1 0 0,0-1-1 0 0,0 0 1 0 0,-1-1 0 0 0,0 0-1 0 0,-1 0 1 0 0,0-1-1 0 0,-1 0 1 0 0,0 0-1 0 0,2-8-162 0 0,-8 19 4 0 0,-1 0 1 0 0,1-1-1 0 0,0 1 1 0 0,-1-1-1 0 0,1 1 1 0 0,-1 0-1 0 0,0-1 1 0 0,1 1-1 0 0,-1-1 0 0 0,0 1 1 0 0,0-1-1 0 0,0 1 1 0 0,0-1-1 0 0,0 1 1 0 0,0-1-1 0 0,0 1 0 0 0,0 0 1 0 0,-1-1-1 0 0,1 1 1 0 0,-1-1-1 0 0,1 1 1 0 0,-1-1-1 0 0,1 1 0 0 0,-1 0 1 0 0,0 0-1 0 0,0-1 1 0 0,0 1-1 0 0,0 0 1 0 0,1 0-1 0 0,-2 0 0 0 0,1 0 1 0 0,0 0-1 0 0,0 0 1 0 0,0 0-1 0 0,0 0 1 0 0,-1 0-1 0 0,1 1 0 0 0,0-1 1 0 0,0 0-1 0 0,-1 1 1 0 0,1-1-1 0 0,-1 1 1 0 0,1-1-1 0 0,-1 1 0 0 0,1 0 1 0 0,-1 0-1 0 0,0 0-4 0 0,-71 12-305 0 0,57-3 220 0 0,1 2 1 0 0,0 0-1 0 0,0 1 1 0 0,1 0-1 0 0,1 1 1 0 0,0 1-1 0 0,0 0 1 0 0,2 1 0 0 0,-1 0-1 0 0,2 1 1 0 0,0 0-1 0 0,1 0 1 0 0,1 1-1 0 0,1 0 1 0 0,0 1-1 0 0,1 0 1 0 0,1 0-1 0 0,-1 9 85 0 0,4-24-17 0 0,1 0-1 0 0,0 0 1 0 0,0 0-1 0 0,1 0 1 0 0,-1 0-1 0 0,1 0 1 0 0,-1 0-1 0 0,1 1 1 0 0,0-1-1 0 0,0 0 0 0 0,1 0 1 0 0,-1 1-1 0 0,1-1 1 0 0,-1 0-1 0 0,1 0 1 0 0,0 0-1 0 0,0 0 1 0 0,1 0-1 0 0,-1 0 1 0 0,0 0-1 0 0,1 0 1 0 0,0-1-1 0 0,0 1 1 0 0,0-1-1 0 0,0 1 0 0 0,0-1 1 0 0,0 1-1 0 0,0-1 1 0 0,1 0-1 0 0,-1 0 1 0 0,1 0-1 0 0,0-1 1 0 0,0 1-1 0 0,-1-1 1 0 0,1 1-1 0 0,0-1 1 0 0,0 0-1 0 0,0 0 0 0 0,0 0 1 0 0,3 0 17 0 0,17 1-114 0 0,-1 0 0 0 0,1-2 0 0 0,-1-1 0 0 0,1 0 0 0 0,-1-2 0 0 0,1-1 0 0 0,18-5 114 0 0,100-44-2597 0 0,-96 31-904 0 0,-1-2-3355 0 0,-26 13-3708 0 0</inkml:trace>
  <inkml:trace contextRef="#ctx0" brushRef="#br0" timeOffset="42007.966">9981 1915 9178 0 0,'0'0'1900'0'0,"0"0"-301"0"0,0 0-96 0 0,0 0-152 0 0,0 0-196 0 0,0 0-233 0 0,0 0-263 0 0,0 0-146 0 0,0 0-129 0 0,0 0-99 0 0,-30 32-68 0 0,-92 97-61 0 0,82-71-4 0 0,40-51-130 0 0,-1-4 1 0 0,0 0 1 0 0,1 0-1 0 0,0 0 0 0 0,-1 0 0 0 0,1 0 0 0 0,1 0 1 0 0,-1 0-1 0 0,0 0 0 0 0,1 0 0 0 0,-1 0 0 0 0,1 0 0 0 0,0 0 1 0 0,0 0-1 0 0,0 0 0 0 0,0 0 0 0 0,1-1 0 0 0,-1 1 1 0 0,1 0-1 0 0,0-1 0 0 0,0 1 0 0 0,-1-1 0 0 0,1 0 1 0 0,1 0-1 0 0,-1 0 0 0 0,0 0 0 0 0,1 0 0 0 0,-1 0 0 0 0,1 0 1 0 0,-1-1-1 0 0,1 1 0 0 0,0-1 0 0 0,-1 0 0 0 0,1 0 1 0 0,0 0-1 0 0,0 0 0 0 0,0-1 0 0 0,0 1 0 0 0,0-1 0 0 0,2 1-23 0 0,15 1 350 0 0,1 0 0 0 0,-1-2-1 0 0,1 0 1 0 0,-1-1-1 0 0,0-2 1 0 0,1 0-1 0 0,-1 0 1 0 0,0-2 0 0 0,-1-1-1 0 0,1 0 1 0 0,-1-2-1 0 0,0 0 1 0 0,-1-1 0 0 0,0 0-1 0 0,0-2 1 0 0,12-10-350 0 0,-4 0 215 0 0,-1-2 1 0 0,-1-1 0 0 0,-1 0 0 0 0,-1-2 0 0 0,-1-1-1 0 0,-1-1 1 0 0,-2 0 0 0 0,0-1 0 0 0,1-8-216 0 0,8-8 55 0 0,-17 30-67 0 0,-2 0-1 0 0,0 0 0 0 0,0-1 0 0 0,-2 0 1 0 0,0 0-1 0 0,-1-1 0 0 0,0 0 0 0 0,-1 0 1 0 0,-1 0-1 0 0,-1 0 0 0 0,0 0 0 0 0,-2 0 0 0 0,0-1 1 0 0,-1-5 12 0 0,0 16-20 0 0,0 1 0 0 0,-1 0-1 0 0,0 0 1 0 0,0-1 0 0 0,0 2 0 0 0,-1-1 0 0 0,0 0 0 0 0,0 0 0 0 0,-1 1 0 0 0,1-1 0 0 0,-1 1 0 0 0,0 0-1 0 0,-1 1 1 0 0,1-1 0 0 0,-1 1 0 0 0,0-1 0 0 0,0 1 0 0 0,0 1 0 0 0,-1-1 0 0 0,1 1 0 0 0,-1 0 0 0 0,0 0-1 0 0,0 1 1 0 0,0-1 0 0 0,0 1 0 0 0,0 1 0 0 0,-1-1 0 0 0,1 1 0 0 0,0 0 0 0 0,-1 1 0 0 0,1-1 0 0 0,-1 1-1 0 0,1 1 1 0 0,-1-1 0 0 0,1 1 0 0 0,0 0 0 0 0,-1 0 0 0 0,1 1 0 0 0,0 0 0 0 0,0 0 0 0 0,0 0 0 0 0,-5 3 20 0 0,-2 6-6 0 0,0 0 1 0 0,0 0 0 0 0,1 1 0 0 0,0 1 0 0 0,1 0 0 0 0,0 1-1 0 0,1 0 1 0 0,1 0 0 0 0,0 1 0 0 0,1 0 0 0 0,1 1 0 0 0,0-1 0 0 0,1 1-1 0 0,1 1 1 0 0,1-1 0 0 0,0 1 0 0 0,1 0 0 0 0,0 0 0 0 0,2 0-1 0 0,0 0 1 0 0,1 0 0 0 0,1 3 5 0 0,-3 0 7 0 0,1 0-1 0 0,2-1 1 0 0,0 1-1 0 0,0-1 0 0 0,2 1 1 0 0,1-1-1 0 0,0 0 1 0 0,1 0-1 0 0,1 0 1 0 0,1 0-1 0 0,1-1 1 0 0,0 0-1 0 0,1-1 0 0 0,1 0 1 0 0,1-1-1 0 0,0 0 1 0 0,1 0-1 0 0,11 9-6 0 0,-6-10-28 0 0,1 0 1 0 0,0-1-1 0 0,1-2 0 0 0,0 0 0 0 0,1 0 0 0 0,1-2 1 0 0,0-1-1 0 0,11 3 28 0 0,56 18-3741 0 0,-67-23-2055 0 0,-8-3-6355 0 0</inkml:trace>
</inkml:ink>
</file>

<file path=ppt/ink/ink40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7:11.7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30 0 0 0,'0'0'1906'0'0,"0"0"-913"0"0,0 0-295 0 0,0 0 73 0 0,0 0 243 0 0,0 0 243 0 0,0 0 68 0 0,0 0-144 0 0,0 0-252 0 0,0 0-305 0 0,0 0-222 0 0,5-7 3509 0 0,1 14-229 0 0,-11 28-1774 0 0,4-33-1244 0 0,10-10 1220 0 0,24-50-389 0 0,-32 58-1427 0 0,-1 0 0 0 0,0 0-3 0 0,0 0 2 0 0,0 0 9 0 0,0 0 1 0 0,0 0 7 0 0,-17 22 543 0 0,-6 18-203 0 0,40-72 1473 0 0,-15 31-1285 0 0,-2 1-612 0 0,22-21 272 0 0,-22 27 141 0 0,0-6-406 0 0,0 0 13 0 0,0 0-4 0 0,0 0-5 0 0,0 0-6 0 0,0 0-28 0 0,0 0 19 0 0,0 0 2 0 0,0 0 27 0 0,0 0-16 0 0,0 0-21 0 0,0 0-2 0 0,0 0 7 0 0,0 0 16 0 0,0 0 11 0 0,0 0-25 0 0,0-3 8 0 0,0 3 19 0 0,0 0-12 0 0,0 0-20 0 0,0 0-19 0 0,0 0-4 0 0,0 0 18 0 0,0 0 7 0 0,0 0 23 0 0,0 0-7 0 0,0 0-8 0 0,0 0 18 0 0,0 0 1 0 0,0 0-16 0 0,0 0 7 0 0,0 0-24 0 0,0 0-6 0 0,0 0-3 0 0,0 0 19 0 0,0 0-7 0 0,0 0 27 0 0,0 0 10 0 0,0 0-4 0 0,0 0-31 0 0,0 0-7 0 0,0 0 19 0 0,0 0-19 0 0,0 0 8 0 0,0 0 30 0 0,0 0-19 0 0,0 0 2 0 0,0 0-6 0 0,0 0-32 0 0,0 0 17 0 0,0 0 26 0 0,0 0 9 0 0,0 0 6 0 0,0 0-17 0 0,0 0-18 0 0,0 0 3 0 0,0 0 12 0 0,0 0-1 0 0,0 0-17 0 0,0 0-12 0 0,0 0-10 0 0,0 0 8 0 0,0 0 6 0 0,-5 10-96 0 0,5-9 127 0 0,0-1-23 0 0,0 0 8 0 0,0 0 14 0 0,0 0-25 0 0,0 0 15 0 0,0 0-7 0 0,0 0-11 0 0,0 0 8 0 0,0 0 7 0 0,0 0 11 0 0,0 0-16 0 0,0 0-3 0 0,0 0-7 0 0,0 0 4 0 0,0 0-11 0 0,0 0 3 0 0,0 0 10 0 0,0 0-6 0 0,0 0 0 0 0,0 0-26 0 0,0 0 4 0 0,0 0 6 0 0,0 0-5 0 0,0 0-4 0 0,0 0 4 0 0,0 0-20 0 0,0 0-8 0 0,0 0 5 0 0,0 0-20 0 0,0 0-31 0 0,0 0-20 0 0,0 0-26 0 0,0 0 0 0 0,0 0 4 0 0,0 0-18 0 0,0 0-66 0 0,0 0-138 0 0,0 0-158 0 0,12 0-5419 0 0,-8 0-751 0 0,0 0-4691 0 0</inkml:trace>
</inkml:ink>
</file>

<file path=ppt/ink/ink40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8:20.2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12 9674 0 0,'0'0'2471'0'0,"0"0"-218"0"0,0 0-133 0 0,0 0-51 0 0,0 0-234 0 0,0 0-395 0 0,0 0-409 0 0,0 0-328 0 0,0 0-193 0 0,0 0-39 0 0,0 0 15 0 0,0 0 14 0 0,0 0 19 0 0,6 4-25 0 0,1 0-333 0 0,0-1 1 0 0,0 1-1 0 0,1-1 0 0 0,0-1 0 0 0,-1 1 0 0 0,1-1 0 0 0,0-1 0 0 0,0 1 0 0 0,0-1 1 0 0,0-1-1 0 0,6 0-161 0 0,131-10 820 0 0,-141 9-1089 0 0,159-24 653 0 0,-128 22-4753 0 0,0 2-4463 0 0,-35 1-2858 0 0</inkml:trace>
</inkml:ink>
</file>

<file path=ppt/ink/ink40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8:20.4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33 18772 0 0,'0'0'1163'0'0,"0"0"-460"0"0,0 0-44 0 0,0 0 183 0 0,0 0 151 0 0,0 0-49 0 0,0 0-211 0 0,0 0-217 0 0,0 0-186 0 0,0 0-131 0 0,0 0-66 0 0,0 0-57 0 0,32 2-36 0 0,104 4-23 0 0,-43-17-545 0 0,-41-5-1621 0 0,-21 7-4408 0 0,-14 4-5360 0 0</inkml:trace>
</inkml:ink>
</file>

<file path=ppt/ink/ink40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8:22.3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90 185 8138 0 0,'0'0'3327'0'0,"0"0"-1017"0"0,0 0-475 0 0,0 0-168 0 0,0 0-119 0 0,0 0-203 0 0,0 0-292 0 0,0 0-302 0 0,0 0-207 0 0,0 0-18 0 0,0 0 72 0 0,0 0 81 0 0,0 0 41 0 0,3 6-84 0 0,-2-2-538 0 0,0-1-1 0 0,0 1 1 0 0,0-1-1 0 0,1 0 1 0 0,0 0-1 0 0,-1 1 1 0 0,1-1-1 0 0,0 0 1 0 0,1-1-1 0 0,-1 1 0 0 0,0 0 1 0 0,1-1-1 0 0,0 1 1 0 0,-1-1-1 0 0,1 0 1 0 0,0 0-1 0 0,0 0 1 0 0,0 0-1 0 0,1 0 1 0 0,-1-1-1 0 0,0 1 0 0 0,1-1 1 0 0,-1 0-1 0 0,1 0 1 0 0,-1 0-1 0 0,1-1 1 0 0,-1 1-98 0 0,39 3 255 0 0,0-2 0 0 0,-1-1 0 0 0,1-2-1 0 0,0-3 1 0 0,-1-1 0 0 0,22-6-255 0 0,72-14-185 0 0,-134 24-5553 0 0,-31 9-1182 0 0,21-5 1542 0 0,2 1-5743 0 0</inkml:trace>
  <inkml:trace contextRef="#ctx0" brushRef="#br0" timeOffset="258.089">0 457 13291 0 0,'0'0'1690'0'0,"0"0"-394"0"0,0 0-120 0 0,0 0 148 0 0,0 0 139 0 0,0 0-64 0 0,0 0-238 0 0,0 0-261 0 0,0 0-204 0 0,0 0-149 0 0,32 2-90 0 0,101 5-51 0 0,55-26 768 0 0,41-8-842 0 0,-101 9-1767 0 0,-90 11-1465 0 0,-24 3-1132 0 0,-10-1-3987 0 0,-2-1-2907 0 0</inkml:trace>
  <inkml:trace contextRef="#ctx0" brushRef="#br0" timeOffset="683.036">376 0 12859 0 0,'0'0'2858'0'0,"0"0"-1115"0"0,0 0-528 0 0,0 0-91 0 0,0 0 16 0 0,0 0-93 0 0,0 0-185 0 0,0 0-174 0 0,0 0-123 0 0,0 0-42 0 0,0 0 25 0 0,0 0-36 0 0,0 0-38 0 0,9 15 10 0 0,31 47-48 0 0,-37-58-358 0 0,0 0 0 0 0,0 1 0 0 0,1-1 0 0 0,0 0 0 0 0,0-1 1 0 0,0 1-1 0 0,0-1 0 0 0,1 1 0 0 0,-1-1 0 0 0,1-1 0 0 0,0 1 0 0 0,0-1 1 0 0,0 1-1 0 0,4 0-78 0 0,13 6 213 0 0,92 44 414 0 0,-78-38-561 0 0,-1 1 0 0 0,-1 1 1 0 0,0 2-1 0 0,-1 2 1 0 0,17 14-67 0 0,-47-33 4 0 0,-1 0 0 0 0,1 0 0 0 0,0 1 1 0 0,0-1-1 0 0,-1 1 0 0 0,1-1 0 0 0,-1 1 1 0 0,0 0-1 0 0,0 0 0 0 0,0 0 1 0 0,0 0-1 0 0,-1 1 0 0 0,1-1 0 0 0,-1 0 1 0 0,0 1-1 0 0,0-1 0 0 0,0 1 0 0 0,0-1 1 0 0,-1 1-1 0 0,1 0 0 0 0,-1-1 1 0 0,0 1-1 0 0,0-1 0 0 0,0 1 0 0 0,-1 0 1 0 0,1-1-1 0 0,-1 1 0 0 0,0-1 0 0 0,0 1 1 0 0,0-1-1 0 0,0 1 0 0 0,-1-1 0 0 0,1 0 1 0 0,-1 0-1 0 0,0 1 0 0 0,0-1 1 0 0,0-1-1 0 0,0 1 0 0 0,-1 0 0 0 0,0 0-4 0 0,-37 37 129 0 0,-3-1-1 0 0,-1-3 1 0 0,-46 29-129 0 0,41-33 23 0 0,-79 69-137 0 0,118-82-2307 0 0,22-12-8219 0 0,-10-7-1371 0 0</inkml:trace>
</inkml:ink>
</file>

<file path=ppt/ink/ink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17:51.5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358 38 0 0 0,'0'0'552'0'0,"0"0"582"0"0,0 0 462 0 0,0 0 331 0 0,0 0 179 0 0,0 0-42 0 0,0 0-238 0 0,0 0-262 0 0,0 0-201 0 0,0 0-146 0 0,0 0-133 0 0,0 0-108 0 0,-8-6-77 0 0,-22-19-80 0 0,-18 19 1800 0 0,35 9-2414 0 0,-1 0 0 0 0,0 1 0 0 0,1 1 1 0 0,0 0-1 0 0,0 1 0 0 0,1 0 0 0 0,0 1 0 0 0,0 0 0 0 0,0 1 0 0 0,1 0 1 0 0,0 1-1 0 0,0 1 0 0 0,1-1 0 0 0,1 2 0 0 0,-1-1 0 0 0,2 1 0 0 0,-3 4-205 0 0,4-7 33 0 0,1 1-1 0 0,-1 0 1 0 0,1 0-1 0 0,1 1 1 0 0,0 0-1 0 0,0 0 1 0 0,1 0-1 0 0,0 0 1 0 0,1 1-1 0 0,0-1 1 0 0,0 1-1 0 0,1 0 1 0 0,1 0-1 0 0,0 0 1 0 0,0 0-1 0 0,1 0 1 0 0,1 8-33 0 0,0-17 21 0 0,0 1 0 0 0,0-1 1 0 0,1 1-1 0 0,-1-1 1 0 0,0 1-1 0 0,1-1 1 0 0,-1 0-1 0 0,1 0 1 0 0,0 0-1 0 0,0 0 1 0 0,0 0-1 0 0,0 0 1 0 0,0 0-1 0 0,0-1 1 0 0,0 1-1 0 0,1-1 1 0 0,-1 1-1 0 0,1-1 1 0 0,-1 0-1 0 0,1 0 1 0 0,-1 0-1 0 0,1 0 0 0 0,0-1 1 0 0,-1 1-1 0 0,1-1 1 0 0,0 1-1 0 0,-1-1 1 0 0,1 0-1 0 0,2 0-21 0 0,81-12 917 0 0,-59 0-797 0 0,-1 0 1 0 0,0-2-1 0 0,-1-1 1 0 0,0-2 0 0 0,-2 0-1 0 0,0-1 1 0 0,-1-1 0 0 0,0-1-1 0 0,-2-1 1 0 0,-1-1-1 0 0,15-21-120 0 0,9-20 258 0 0,-40 67-66 0 0,-3 6-188 0 0,0 0 1 0 0,1 0-1 0 0,0 0 0 0 0,0 0 1 0 0,1 0-1 0 0,1 0 0 0 0,-1-1 1 0 0,2 1-1 0 0,-1-1 0 0 0,1 0 1 0 0,1 0-1 0 0,0 0 1 0 0,0 0-1 0 0,0-1 0 0 0,4 3-4 0 0,-4-2-33 0 0,1-1 0 0 0,0 0 0 0 0,0 0 0 0 0,1-1 0 0 0,0 0 0 0 0,0 0 0 0 0,1-1 0 0 0,-1 1 0 0 0,2-2 0 0 0,-1 1-1 0 0,0-1 1 0 0,1-1 0 0 0,0 1 0 0 0,0-1 0 0 0,1-1 0 0 0,-1 0 0 0 0,1 0 0 0 0,-1-1 0 0 0,1 0 0 0 0,9 0 33 0 0,-12-2-736 0 0,20 0-1210 0 0,-10 0-7344 0 0,-12 0-2802 0 0</inkml:trace>
</inkml:ink>
</file>

<file path=ppt/ink/ink4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4:21.5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48 9282 0 0,'0'0'2015'0'0,"0"0"-500"0"0,0 0-133 0 0,0 0 201 0 0,0 0 146 0 0,0 0-94 0 0,0 0-296 0 0,0 0-338 0 0,0 0-257 0 0,0 0-143 0 0,0 0-107 0 0,0 0-77 0 0,5-4-37 0 0,13-13-42 0 0,-16 46 699 0 0,-10 114-150 0 0,10-140-859 0 0,-1 1 0 0 0,0-1 1 0 0,1 1-1 0 0,-1-1 0 0 0,1 0 0 0 0,0 1 1 0 0,0-1-1 0 0,1 0 0 0 0,-1 0 0 0 0,0 0 1 0 0,1-1-1 0 0,0 1 0 0 0,0-1 0 0 0,0 1 1 0 0,0-1-1 0 0,0 0 0 0 0,0 0 0 0 0,0 0 0 0 0,1 0 1 0 0,-1-1-1 0 0,1 0 0 0 0,-1 1 0 0 0,1-1 1 0 0,0 0-1 0 0,-1-1 0 0 0,1 1 0 0 0,0-1 1 0 0,0 0-1 0 0,-1 1 0 0 0,1-2 0 0 0,0 1 1 0 0,0 0-1 0 0,0-1 0 0 0,-1 0 0 0 0,1 0 1 0 0,0 0-1 0 0,-1 0 0 0 0,1 0 0 0 0,-1-1 0 0 0,0 1 1 0 0,1-1-1 0 0,-1 0 0 0 0,0 0 0 0 0,0-1 1 0 0,0 1-1 0 0,0-1-28 0 0,117-88 520 0 0,-47 32-419 0 0,-63 103-110 0 0,-9-39 11 0 0,1 0-1 0 0,-1 0 1 0 0,1-1-1 0 0,0 1 1 0 0,0-1 0 0 0,1 1-1 0 0,-1-1 1 0 0,1 0 0 0 0,0 1-1 0 0,0-1 1 0 0,1-1-1 0 0,-1 1 1 0 0,1 0 0 0 0,-1-1-1 0 0,1 0 1 0 0,0 0-1 0 0,1 0 1 0 0,-1 0 0 0 0,0-1-1 0 0,1 0 1 0 0,0 0-1 0 0,-1 0 1 0 0,1 0 0 0 0,0-1-1 0 0,0 1 1 0 0,0-1-1 0 0,0-1 1 0 0,0 1 0 0 0,0-1-2 0 0,3 0 51 0 0,-1-1 1 0 0,1 0-1 0 0,-1-1 1 0 0,1 1 0 0 0,-1-1-1 0 0,0-1 1 0 0,0 0-1 0 0,0 0 1 0 0,0 0-1 0 0,0-1 1 0 0,-1 0 0 0 0,1 0-1 0 0,-1 0 1 0 0,0-1-1 0 0,-1 0 1 0 0,1 0-1 0 0,-1-1 1 0 0,0 0-1 0 0,0 1 1 0 0,-1-2 0 0 0,1 1-1 0 0,-1 0 1 0 0,-1-1-1 0 0,1 0 1 0 0,-1 0-1 0 0,-1 0 1 0 0,1 0 0 0 0,-1 0-1 0 0,0-1 1 0 0,-1 1-1 0 0,0-1 1 0 0,0 1-1 0 0,0-1 1 0 0,-1 1 0 0 0,0-1-1 0 0,-1-1-51 0 0,1 4-1175 0 0,0-16 2920 0 0,-1 15-6386 0 0,-1 4-6035 0 0,2 2-2377 0 0</inkml:trace>
</inkml:ink>
</file>

<file path=ppt/ink/ink41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8:21.2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251 3 13651 0 0,'0'0'2051'0'0,"0"0"-608"0"0,0 0-292 0 0,0 0 67 0 0,0 0 142 0 0,0 0 12 0 0,0 0-201 0 0,0 0-289 0 0,0 0-260 0 0,0 0-206 0 0,0 0-130 0 0,0 0-89 0 0,0 0-45 0 0,3-2 27 0 0,-3 2-169 0 0,-1 1 0 0 0,1-1 0 0 0,0 0 0 0 0,0 0-1 0 0,-1 1 1 0 0,1-1 0 0 0,0 1 0 0 0,0-1 0 0 0,0 0 0 0 0,0 1 0 0 0,-1-1 0 0 0,1 0 0 0 0,0 1 0 0 0,0-1-1 0 0,0 1 1 0 0,0-1 0 0 0,0 1 0 0 0,0-1 0 0 0,0 0 0 0 0,0 1 0 0 0,0-1 0 0 0,0 1 0 0 0,0-1 0 0 0,0 0-1 0 0,1 1 1 0 0,-1-1 0 0 0,0 1 0 0 0,0-1 0 0 0,0 0 0 0 0,0 1 0 0 0,1-1 0 0 0,-1 0 0 0 0,0 1 0 0 0,0-1-1 0 0,1 0 1 0 0,-1 1 0 0 0,0-1 0 0 0,1 0 0 0 0,-1 0 0 0 0,0 1 0 0 0,1-1 0 0 0,-1 0 0 0 0,0 0 0 0 0,1 0-1 0 0,-1 0 1 0 0,0 1 0 0 0,1-1 0 0 0,-1 0 0 0 0,1 0 0 0 0,-1 0 0 0 0,0 0 0 0 0,1 0 0 0 0,-1 0 0 0 0,1 0-1 0 0,-1 0 1 0 0,1 0 0 0 0,-1 0 0 0 0,0 0 0 0 0,1 0 0 0 0,-1 0 0 0 0,1 0-10 0 0,-3 12 116 0 0,-8 36 85 0 0,-3 0 0 0 0,-1-1 0 0 0,-3 0 0 0 0,-1-2 0 0 0,-3 0 0 0 0,-5 6-201 0 0,12-22 66 0 0,-106 210 18 0 0,119-238-76 0 0,0 0 1 0 0,0 1-1 0 0,0-1 0 0 0,1 0 0 0 0,-1 1 0 0 0,0-1 0 0 0,1 1 0 0 0,-1-1 0 0 0,1 1 0 0 0,-1-1 0 0 0,1 1 0 0 0,0-1 0 0 0,-1 1 1 0 0,1-1-1 0 0,0 1 0 0 0,0-1 0 0 0,0 1 0 0 0,0-1 0 0 0,1 1 0 0 0,-1-1 0 0 0,0 1 0 0 0,1-1 0 0 0,-1 1 0 0 0,1-1 0 0 0,-1 1 1 0 0,1-1-1 0 0,0 1 0 0 0,-1-1 0 0 0,1 0 0 0 0,0 1 0 0 0,0-1 0 0 0,0 0 0 0 0,0 0 0 0 0,0 0 0 0 0,0 0 0 0 0,1 0 0 0 0,-1 0 1 0 0,0 0-1 0 0,0 0 0 0 0,1 0 0 0 0,-1-1 0 0 0,0 1 0 0 0,1 0 0 0 0,-1-1 0 0 0,1 1 0 0 0,-1-1 0 0 0,1 0 0 0 0,-1 1 0 0 0,1-1-8 0 0,19 1 171 0 0,0-1 0 0 0,0-1 0 0 0,-1-1-1 0 0,1-1 1 0 0,-1-1 0 0 0,0 0-1 0 0,0-2 1 0 0,10-4-171 0 0,58-13 340 0 0,20 9-174 0 0,-102 58-4869 0 0,-9-34-938 0 0,0-5-4444 0 0,2-5 19 0 0</inkml:trace>
  <inkml:trace contextRef="#ctx0" brushRef="#br0" timeOffset="251.81">647 500 10914 0 0,'0'0'3536'0'0,"0"0"-1521"0"0,0 0-660 0 0,0 0-51 0 0,0 0 92 0 0,0 0-17 0 0,0 0-153 0 0,0 0-255 0 0,0 0-214 0 0,0 0-106 0 0,0 0-49 0 0,0 0-66 0 0,-9 31-67 0 0,-28 99-59 0 0,-18 54 526 0 0,37-106-827 0 0,9-32-104 0 0,11-48-5088 0 0,12-35-2443 0 0,-9 23 797 0 0,1 3-2504 0 0</inkml:trace>
  <inkml:trace contextRef="#ctx0" brushRef="#br0" timeOffset="497.529">571 456 10834 0 0,'0'0'3510'0'0,"0"0"-1636"0"0,0 0-756 0 0,0 0-106 0 0,0 0 128 0 0,0 0 56 0 0,0 0-117 0 0,0 0-194 0 0,0 0-205 0 0,0 0-135 0 0,0 0-73 0 0,0 0-36 0 0,19 7-40 0 0,59 22-29 0 0,6-21 408 0 0,67-1-915 0 0,-141 4-3198 0 0,-24 3-5764 0 0,9-9-1940 0 0</inkml:trace>
  <inkml:trace contextRef="#ctx0" brushRef="#br0" timeOffset="667.93">557 706 13147 0 0,'0'0'2194'0'0,"0"0"-779"0"0,0 0-351 0 0,0 0 63 0 0,0 0 74 0 0,0 0-60 0 0,0 0-235 0 0,0 0-271 0 0,0 0-193 0 0,0 0-129 0 0,0 0-88 0 0,0 0-91 0 0,0 0-58 0 0,32 0-87 0 0,100 0-88 0 0,13-11-3545 0 0,-86 3-7592 0 0,-41 5 2206 0 0</inkml:trace>
</inkml:ink>
</file>

<file path=ppt/ink/ink41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8:18.9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87 23 9026 0 0,'0'0'2331'0'0,"0"0"-261"0"0,0 0-236 0 0,0 0-21 0 0,0 0-56 0 0,0 0-170 0 0,0 0-248 0 0,0 0-264 0 0,0 0-190 0 0,0 0-142 0 0,0 0-108 0 0,-1-4-85 0 0,-2-11-55 0 0,2 12-56 0 0,1 3-52 0 0,6 11 1828 0 0,-2-5-2156 0 0,0-1 1 0 0,0 1-1 0 0,0 0 1 0 0,-1 0-1 0 0,0 0 1 0 0,0 1-1 0 0,-1-1 0 0 0,0 1 1 0 0,0-1-1 0 0,0 1 1 0 0,-1 0-1 0 0,0 0 1 0 0,0 0-1 0 0,-1 1-59 0 0,0 28 81 0 0,-1 1 0 0 0,-3 0 1 0 0,0-1-1 0 0,-3 0 0 0 0,-1 0 0 0 0,-1-1 0 0 0,-7 13-81 0 0,-49 157 30 0 0,56-101-41 0 0,11-103 27 0 0,0 1 0 0 0,0 0 1 0 0,0-1-1 0 0,0 1 0 0 0,1-1 0 0 0,-1 1 1 0 0,1-1-1 0 0,-1 0 0 0 0,1 0 0 0 0,-1 0 0 0 0,1-1 1 0 0,-1 1-1 0 0,1-1 0 0 0,0 1 0 0 0,-1-1 1 0 0,1 0-1 0 0,0 0 0 0 0,-1 0 0 0 0,1 0 1 0 0,0 0-1 0 0,-1-1 0 0 0,1 1 0 0 0,1-1-16 0 0,7 0 51 0 0,184-24 564 0 0,-30 21-363 0 0,-165 4-256 0 0,0 0-4 0 0,0 0-2 0 0,0 0-7 0 0,0 0-8 0 0,0 0 1 0 0,0 0-50 0 0,0 0-26 0 0,-22 0-2012 0 0,6 4 315 0 0,8-2-1380 0 0,1-1-5837 0 0,5-1-3258 0 0</inkml:trace>
  <inkml:trace contextRef="#ctx0" brushRef="#br0" timeOffset="326.077">726 505 13499 0 0,'0'0'3043'0'0,"0"0"-1129"0"0,0 0-482 0 0,0 0-65 0 0,0 0-17 0 0,0 0-138 0 0,0 0-238 0 0,0 0-221 0 0,0 0-130 0 0,0 0-62 0 0,0 0-59 0 0,0 0-26 0 0,4 9-63 0 0,-1-4-327 0 0,0 1-1 0 0,0-1 0 0 0,-1 1 0 0 0,0 0 0 0 0,0 0 0 0 0,0 0 1 0 0,-1 1-1 0 0,0-1 0 0 0,0 0 0 0 0,0 0 0 0 0,-1 1 1 0 0,0-1-1 0 0,0 0 0 0 0,-1 0 0 0 0,0 1 0 0 0,0 1-85 0 0,-22 92 583 0 0,-2 46-628 0 0,25-145-22 0 0,0-1-53 0 0,0 0-39 0 0,0 0-33 0 0,0 0-66 0 0,0 0-81 0 0,0-12-1279 0 0,6-49-3532 0 0,-1 35-426 0 0,-4 16 1528 0 0,0 1-7013 0 0</inkml:trace>
  <inkml:trace contextRef="#ctx0" brushRef="#br0" timeOffset="627.564">531 431 9594 0 0,'0'0'2629'0'0,"0"0"-342"0"0,0 0-245 0 0,0 0-157 0 0,0 0-220 0 0,0 0-293 0 0,0 0-357 0 0,0 0-267 0 0,0 0-159 0 0,0 0-98 0 0,0 0-13 0 0,0 0 24 0 0,0 0 20 0 0,4 2-1 0 0,22 3 138 0 0,0-1-1 0 0,0-2 0 0 0,0 0 1 0 0,0-1-1 0 0,23-3-658 0 0,121 10 693 0 0,-55 15-1065 0 0,-114-23 290 0 0,-1 0-1 0 0,1 0 1 0 0,-1 0-1 0 0,1 0 1 0 0,-1 0 0 0 0,1 0-1 0 0,-1 0 1 0 0,1 0 0 0 0,-1 0-1 0 0,1 1 1 0 0,0-1-1 0 0,-1 0 1 0 0,1 0 0 0 0,-1 0-1 0 0,1 1 1 0 0,-1-1-1 0 0,0 0 1 0 0,1 1 0 0 0,-1-1-1 0 0,1 0 1 0 0,-1 1-1 0 0,1-1 1 0 0,-1 1 0 0 0,0-1-1 0 0,1 0 1 0 0,-1 1-1 0 0,0-1 1 0 0,0 1 0 0 0,1-1-1 0 0,-1 1 1 0 0,0-1-1 0 0,0 1 1 0 0,0-1 0 0 0,1 1-1 0 0,-1-1 1 0 0,0 1-1 0 0,0 0 1 0 0,0-1 0 0 0,0 1-1 0 0,0-1 1 0 0,0 1-1 0 0,0-1 1 0 0,0 1 0 0 0,0-1-1 0 0,-1 1 1 0 0,1-1-1 0 0,0 1 1 0 0,0-1 0 0 0,0 1-1 0 0,-1-1 1 0 0,1 1-1 0 0,0-1 1 0 0,0 1 0 0 0,-1 0 82 0 0,-28 20-7099 0 0,17-13 839 0 0,5-3-5213 0 0</inkml:trace>
  <inkml:trace contextRef="#ctx0" brushRef="#br0" timeOffset="908.705">419 906 14403 0 0,'0'0'4205'0'0,"0"0"-2383"0"0,0 0-806 0 0,0 0 67 0 0,0 0 126 0 0,0 0-52 0 0,0 0-197 0 0,0 0-201 0 0,0 0-197 0 0,0 0-73 0 0,31 2-83 0 0,99 6-103 0 0,62-6 403 0 0,-144 12-2023 0 0,-36-10-1944 0 0,1 0-3335 0 0,-9-1-5565 0 0</inkml:trace>
</inkml:ink>
</file>

<file path=ppt/ink/ink41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9:06.1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149 136 6649 0 0,'0'0'1510'0'0,"0"0"-150"0"0,0 0-25 0 0,0 0 239 0 0,0 0 213 0 0,0 0-19 0 0,0 0-245 0 0,0 0-365 0 0,0 0-347 0 0,0 0-246 0 0,0 0-139 0 0,3-6-109 0 0,7-11-110 0 0,-13 26 310 0 0,-55 139 704 0 0,-1 88-492 0 0,38-143-564 0 0,0 14 489 0 0,21-106-419 0 0,0-1 81 0 0,0 0 49 0 0,0 0 55 0 0,0-27 1152 0 0,6-9-1515 0 0,0 1 0 0 0,3 0 0 0 0,0 1-1 0 0,3 0 1 0 0,0 1 0 0 0,3 0-1 0 0,0 0 1 0 0,12-14-57 0 0,-1-5 18 0 0,3 2 1 0 0,3 1-1 0 0,1 1 1 0 0,3 2-1 0 0,8-6-18 0 0,-7 22 17 0 0,-37 30-38 0 0,0 0 0 0 0,4 8-3 0 0,4 116 202 0 0,-9-94-160 0 0,-18 132 138 0 0,7-19-83 0 0,12-91-86 0 0,1-52 15 0 0,-1 0 0 0 0,1 0 0 0 0,0 1 1 0 0,0-1-1 0 0,-1 0 0 0 0,1 0 0 0 0,0 0 0 0 0,0 0 1 0 0,-1 0-1 0 0,1-1 0 0 0,0 1 0 0 0,0 0 1 0 0,-1 0-1 0 0,1 0 0 0 0,0-1 0 0 0,-1 1 0 0 0,1 0 1 0 0,0-1-1 0 0,-1 1 0 0 0,1 0 0 0 0,-1-1 0 0 0,1 1 1 0 0,0-1-1 0 0,-1 1 0 0 0,1-1 0 0 0,-1 1 1 0 0,1-1-1 0 0,-1 0 0 0 0,0 1 0 0 0,1-1 0 0 0,-1 1 1 0 0,0-1-1 0 0,1 0 0 0 0,-1 1 0 0 0,0-1 1 0 0,0 0-1 0 0,1 0 0 0 0,-1 1 0 0 0,0-1 0 0 0,0 0 1 0 0,0 1-1 0 0,0-2-2 0 0,1 0 12 0 0,252-424 284 0 0,-161 319-327 0 0,-87 141-74 0 0,-17 219 346 0 0,23-44-135 0 0,-6-168-194 0 0,-5-41-2 0 0,0 0-14 0 0,0 0-45 0 0,0 0-90 0 0,0 0-41 0 0,0 0-61 0 0,0 0-103 0 0,0 0-164 0 0,0 0-239 0 0,7-5-3939 0 0,-2 0 533 0 0,-2 4-2027 0 0,2 1-3916 0 0</inkml:trace>
</inkml:ink>
</file>

<file path=ppt/ink/ink41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9:06.4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115 1 18316 0 0,'0'0'1266'0'0,"0"0"-250"0"0,0 0-49 0 0,0 0 27 0 0,0 0-49 0 0,0 0-200 0 0,0 0-259 0 0,0 0-248 0 0,0 0-126 0 0,0 0-92 0 0,0 0-60 0 0,-20 33-8 0 0,-56 101-56 0 0,57-81-416 0 0,31-28-2475 0 0,2-13-6616 0 0,-10-12-1328 0 0</inkml:trace>
</inkml:ink>
</file>

<file path=ppt/ink/ink41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9:06.7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44 14747 0 0,'0'0'746'0'0,"0"0"-217"0"0,0 0 17 0 0,0 0 292 0 0,0 0 253 0 0,0 0-8 0 0,0 0-111 0 0,0 0-178 0 0,0 0-121 0 0,0 0-72 0 0,32 4-95 0 0,103 11-87 0 0,-120-13-293 0 0,1-1-1 0 0,0-1 0 0 0,0 0 1 0 0,-1-1-1 0 0,1-1 1 0 0,0 0-1 0 0,-1-1 1 0 0,14-5-126 0 0,29-5 194 0 0,38-12-1333 0 0,-91 22-508 0 0,-11-5-10567 0 0,3 7 2471 0 0</inkml:trace>
</inkml:ink>
</file>

<file path=ppt/ink/ink41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9:06.8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56 1 16684 0 0,'0'0'1010'0'0,"0"0"-261"0"0,0 0-93 0 0,0 0 167 0 0,0 0 138 0 0,0 0-74 0 0,0 0-192 0 0,0 0-212 0 0,-4 32-191 0 0,-13 101-134 0 0,-17 124-2103 0 0,34-237 435 0 0,-1 1-1487 0 0,2-6-3902 0 0,1-7-3148 0 0</inkml:trace>
</inkml:ink>
</file>

<file path=ppt/ink/ink41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9:11.0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60 95 0 0 0,'0'0'531'0'0,"0"0"265"0"0,0 0 346 0 0,0 0 262 0 0,0 0 128 0 0,0 0-65 0 0,0 0-209 0 0,0 0-186 0 0,0 0-86 0 0,0 0 52 0 0,2-5 161 0 0,3-3-813 0 0,15-33 6155 0 0,-20 40-5667 0 0,0 1-69 0 0,0 0-86 0 0,0 0-120 0 0,0 0-108 0 0,-2 20 565 0 0,-51 261-139 0 0,25-152-717 0 0,25-122 1649 0 0,5-25-856 0 0,10-20-919 0 0,2 0 0 0 0,2 1 0 0 0,1 1 0 0 0,1 1 0 0 0,2 0 0 0 0,2 1 0 0 0,1 2 0 0 0,2 0 0 0 0,1 2 0 0 0,20-19-74 0 0,44-14 10 0 0,-88 64-12 0 0,1 1-1 0 0,-1-1 1 0 0,0 1 0 0 0,1-1 0 0 0,-1 1 0 0 0,0 0-1 0 0,0 0 1 0 0,0 0 0 0 0,0 0 0 0 0,0 0 0 0 0,-1 0-1 0 0,1 1 1 0 0,0-1 0 0 0,-1 0 0 0 0,0 1 0 0 0,0 0-1 0 0,1-1 1 0 0,-2 1 0 0 0,1-1 0 0 0,0 1 0 0 0,0 0 0 0 0,-1 0-1 0 0,0 0 1 0 0,1-1 0 0 0,-1 1 0 0 0,0 0 0 0 0,0 0-1 0 0,-1 0 1 0 0,1-1 0 0 0,-1 1 0 0 0,0 2 2 0 0,-9 201 88 0 0,5-62-146 0 0,23-164 18 0 0,163-184 115 0 0,-70 96-46 0 0,-14 31-63 0 0,-95 78 35 0 0,-1 0 1 0 0,0 0-1 0 0,1 0 0 0 0,-1 0 1 0 0,0 1-1 0 0,0-1 1 0 0,0 0-1 0 0,0 1 0 0 0,0-1 1 0 0,0 1-1 0 0,0-1 1 0 0,0 1-1 0 0,-1-1 0 0 0,1 1 1 0 0,0 0-1 0 0,-1-1 1 0 0,0 1-1 0 0,1 0 0 0 0,-1-1 1 0 0,0 1-1 0 0,0 0 1 0 0,0 0-1 0 0,0-1 0 0 0,0 1 1 0 0,0 0-1 0 0,0-1 1 0 0,-1 1-1 0 0,1 0 0 0 0,-1-1 1 0 0,1 1-1 0 0,-1 0 1 0 0,1-1-1 0 0,-1 1-1 0 0,0 8 11 0 0,-12 303-1338 0 0,13-311 590 0 0,1 3-2391 0 0,2-4-5120 0 0,-3-1-3365 0 0</inkml:trace>
</inkml:ink>
</file>

<file path=ppt/ink/ink41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9:11.5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60 16708 0 0,'0'0'1744'0'0,"0"0"-504"0"0,0 0-230 0 0,0 0-87 0 0,0 0-50 0 0,0 0-106 0 0,0 0-162 0 0,0 0-162 0 0,0 0-93 0 0,0 0-73 0 0,0 0-24 0 0,0 0-22 0 0,0 0-20 0 0,28-10 6 0 0,84-29-35 0 0,-49 29 164 0 0,-61 10-337 0 0,-1 0-1 0 0,0 0 0 0 0,0 0 0 0 0,1 1 1 0 0,-1-1-1 0 0,0 0 0 0 0,0 1 1 0 0,0-1-1 0 0,1 1 0 0 0,-1-1 0 0 0,0 1 1 0 0,0 0-1 0 0,0 0 0 0 0,0-1 1 0 0,0 1-1 0 0,0 0 0 0 0,0 0 0 0 0,-1 0 1 0 0,1 0-1 0 0,0 0 0 0 0,0 0 1 0 0,-1 0-1 0 0,1 0 0 0 0,0 0 1 0 0,-1 0-1 0 0,1 0 0 0 0,-1 1 0 0 0,0-1 1 0 0,1 0-1 0 0,-1 0 0 0 0,0 1 1 0 0,0-1-1 0 0,0 0 0 0 0,1 0 0 0 0,-1 1 1 0 0,-1-1-1 0 0,1 0 0 0 0,0 0 1 0 0,0 1-1 0 0,0-1 0 0 0,-1 0 0 0 0,1 0 1 0 0,-1 1-9 0 0,-19 54 419 0 0,-59 39 4 0 0,33-36 127 0 0,46-57-529 0 0,0-1-1 0 0,0 1 1 0 0,0-1 0 0 0,0 1 0 0 0,1-1 0 0 0,-1 1 0 0 0,1-1 0 0 0,-1 1 0 0 0,1-1 0 0 0,0 1-1 0 0,-1-1 1 0 0,1 0 0 0 0,0 1 0 0 0,0-1 0 0 0,0 0 0 0 0,0 0 0 0 0,0 0 0 0 0,0 1-1 0 0,0-1 1 0 0,1 0 0 0 0,-1-1 0 0 0,0 1 0 0 0,0 0 0 0 0,1 0 0 0 0,-1 0 0 0 0,1-1 0 0 0,-1 1-1 0 0,0-1 1 0 0,1 1 0 0 0,-1-1 0 0 0,1 0 0 0 0,0 1 0 0 0,-1-1 0 0 0,1 0 0 0 0,-1 0 0 0 0,1 0-1 0 0,-1 0 1 0 0,1 0 0 0 0,-1 0 0 0 0,1-1 0 0 0,-1 1 0 0 0,1-1 0 0 0,-1 1 0 0 0,1-1-21 0 0,129-10 472 0 0,-107 3-1336 0 0,37-17-1773 0 0,-43 14-2617 0 0,-1-3-4286 0 0,-13 10-1685 0 0</inkml:trace>
</inkml:ink>
</file>

<file path=ppt/ink/ink41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9:11.8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17380 0 0,'0'0'1689'0'0,"0"0"-404"0"0,0 0-220 0 0,0 0-103 0 0,0 0-83 0 0,0 0-162 0 0,0 0-118 0 0,0 0-42 0 0,0 0-1 0 0,0 0 3 0 0,0 0-57 0 0,0 0-58 0 0,17 11-61 0 0,108 78 510 0 0,-100-71-816 0 0,-2 2 0 0 0,0 1-1 0 0,-1 1 1 0 0,-1 1 0 0 0,-1 1 0 0 0,-1 1 0 0 0,-1 0-1 0 0,-1 1 1 0 0,-1 1 0 0 0,-2 1 0 0 0,-1 0 0 0 0,4 12-77 0 0,-14-29-25 0 0,1 0 1 0 0,-2 0 0 0 0,0 0 0 0 0,0 1-1 0 0,-1-1 1 0 0,0 0 0 0 0,-1 1 0 0 0,0-1-1 0 0,-1 1 1 0 0,0-1 0 0 0,-1 0 0 0 0,0 1 0 0 0,-1-1-1 0 0,0 0 1 0 0,0-1 0 0 0,-2 1 0 0 0,1 0-1 0 0,-1-1 1 0 0,-1 0 0 0 0,0 0 0 0 0,0-1-1 0 0,-1 0 1 0 0,-6 7 24 0 0,-133 118-2770 0 0,90-98-1743 0 0,-1-4-4939 0 0,35-21-2399 0 0</inkml:trace>
</inkml:ink>
</file>

<file path=ppt/ink/ink41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9:12.5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270 1 8506 0 0,'0'0'1216'0'0,"0"0"-32"0"0,0 0 151 0 0,0 0 200 0 0,0 0 86 0 0,0 0-60 0 0,0 0-243 0 0,0 0-313 0 0,-30 26-254 0 0,-97 84-167 0 0,121-105-517 0 0,-1 0-1 0 0,1 1 0 0 0,0 0 0 0 0,1 0 1 0 0,0 1-1 0 0,0-1 0 0 0,0 1 0 0 0,1 0 1 0 0,0 0-1 0 0,0 1 0 0 0,0-1 0 0 0,1 2-66 0 0,-3 6 147 0 0,-4 12 35 0 0,2-1 1 0 0,1 2-1 0 0,1-1 1 0 0,1 0-1 0 0,2 1 1 0 0,0 0-1 0 0,2 0 0 0 0,1 0 1 0 0,2 0-1 0 0,3 23-182 0 0,1-25-58 0 0,1 1 1 0 0,1-1-1 0 0,1-1 0 0 0,1 0 0 0 0,1 0 0 0 0,2-1 0 0 0,0 0 0 0 0,1-1 1 0 0,2-1-1 0 0,0 0 0 0 0,1-1 0 0 0,2-1 0 0 0,0 0 0 0 0,1-2 0 0 0,0 0 0 0 0,2-1 1 0 0,0-2-1 0 0,23 14 58 0 0,44 4-2661 0 0,-28-18-5160 0 0,-37-11-3022 0 0</inkml:trace>
</inkml:ink>
</file>

<file path=ppt/ink/ink4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4:22.3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139 12 0 0 0,'0'0'1243'0'0,"0"0"428"0"0,0 0 377 0 0,0 0 158 0 0,0 0-59 0 0,0 0-240 0 0,0 0-256 0 0,0 0-218 0 0,0 0-228 0 0,0 0-175 0 0,0 0-142 0 0,0 0-128 0 0,-15 9-94 0 0,-47 31-86 0 0,59-37-498 0 0,-1 0 1 0 0,0 0 0 0 0,1 0-1 0 0,0 1 1 0 0,-1-1-1 0 0,2 1 1 0 0,-1 0-1 0 0,0 0 1 0 0,1 0-1 0 0,-1 0 1 0 0,1 0 0 0 0,0 1-1 0 0,1-1 1 0 0,-1 1-1 0 0,1-1 1 0 0,0 1-1 0 0,0 0-82 0 0,-3 7 125 0 0,2-9-74 0 0,0 1 0 0 0,1-1-1 0 0,-1 1 1 0 0,1 0 0 0 0,0-1 0 0 0,0 1-1 0 0,0 0 1 0 0,0 0 0 0 0,0 0 0 0 0,1 0-1 0 0,0 0 1 0 0,0-1 0 0 0,0 1 0 0 0,0 0-1 0 0,1 0 1 0 0,-1 0 0 0 0,1 0 0 0 0,0 0-1 0 0,0-1 1 0 0,1 1 0 0 0,-1 0 0 0 0,1-1-1 0 0,-1 1 1 0 0,1-1 0 0 0,0 1 0 0 0,1-1-1 0 0,-1 0 1 0 0,0 0 0 0 0,1 0-1 0 0,0 0 1 0 0,0-1 0 0 0,0 1 0 0 0,0-1-1 0 0,0 1 1 0 0,0-1 0 0 0,1 0 0 0 0,-1 0-1 0 0,1-1 1 0 0,-1 1 0 0 0,1-1-51 0 0,3 0 146 0 0,0-1-1 0 0,1 1 1 0 0,-1-2 0 0 0,0 1 0 0 0,0-1 0 0 0,0 0-1 0 0,0-1 1 0 0,0 0 0 0 0,-1 0 0 0 0,1 0 0 0 0,0-1-1 0 0,-1 0 1 0 0,0 0 0 0 0,1-1 0 0 0,-1 1 0 0 0,-1-1-1 0 0,1-1 1 0 0,0 1 0 0 0,-1-1 0 0 0,0 0 0 0 0,0 0-1 0 0,-1-1 1 0 0,1 1 0 0 0,-1-1 0 0 0,0 0-146 0 0,-1 2 33 0 0,0 0 0 0 0,0-1 0 0 0,0 1 0 0 0,0-1 0 0 0,-1 1-1 0 0,1-1 1 0 0,-1 0 0 0 0,0 0 0 0 0,-1 0 0 0 0,1 0 0 0 0,-1 0 0 0 0,0 0 0 0 0,0-1 0 0 0,-1 1 0 0 0,1 0 0 0 0,-1 0 0 0 0,-1-1 0 0 0,1 1 0 0 0,-1 0 0 0 0,1 0 0 0 0,-2-1 0 0 0,1 1 0 0 0,0 0 0 0 0,-1 0 0 0 0,0 0 0 0 0,0 1 0 0 0,-1-1 0 0 0,1 0 0 0 0,-1 1 0 0 0,0-1 0 0 0,0 1 0 0 0,-3-2-33 0 0,2 2-52 0 0,0 0 0 0 0,-1 0 0 0 0,0 1 0 0 0,0 0 0 0 0,0 0 0 0 0,0 0 0 0 0,0 1 0 0 0,-1 0 0 0 0,1 0 0 0 0,-1 0 0 0 0,0 0 0 0 0,1 1 0 0 0,-1 0 0 0 0,0 0 0 0 0,0 1 0 0 0,-5 0 52 0 0,-23 6-3190 0 0,3 9-4120 0 0,20-7-4842 0 0</inkml:trace>
</inkml:ink>
</file>

<file path=ppt/ink/ink41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9:13.2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0 185 15339 0 0,'0'0'1425'0'0,"0"0"-391"0"0,0 0-217 0 0,0 0 52 0 0,0 0 73 0 0,0 0-23 0 0,0 0-22 0 0,0 0-126 0 0,0 0-127 0 0,0 0-73 0 0,0 0-151 0 0,0 0-87 0 0,19 12-11 0 0,57 40-1 0 0,-67-45-215 0 0,0 0 1 0 0,0 0-1 0 0,-1 1 1 0 0,0 0-1 0 0,0 0 0 0 0,0 0 1 0 0,-1 1-1 0 0,-1 1 0 0 0,0-1 1 0 0,5 11-107 0 0,-4-8 63 0 0,2 7 9 0 0,-1 0 0 0 0,-2 0-1 0 0,1 0 1 0 0,-2 1 0 0 0,-1 0 0 0 0,0 0-1 0 0,-2 0 1 0 0,0 1 0 0 0,-1 11-72 0 0,0-17 6 0 0,8 16 403 0 0,-9-31-399 0 0,0 0-1 0 0,1 1 1 0 0,-1-1-1 0 0,1 0 0 0 0,-1 1 1 0 0,0-1-1 0 0,1 0 1 0 0,-1 1-1 0 0,1-1 1 0 0,-1 0-1 0 0,1 0 0 0 0,-1 0 1 0 0,1 0-1 0 0,-1 1 1 0 0,1-1-1 0 0,-1 0 1 0 0,1 0-1 0 0,-1 0 1 0 0,1 0-1 0 0,-1 0 0 0 0,1 0 1 0 0,-1 0-1 0 0,1 0 1 0 0,-1-1-1 0 0,1 1 1 0 0,-1 0-1 0 0,1 0 0 0 0,-1 0 1 0 0,1 0-1 0 0,-1-1 1 0 0,0 1-1 0 0,1 0 1 0 0,-1 0-1 0 0,1-1 0 0 0,-1 1 1 0 0,0 0-1 0 0,1-1 1 0 0,-1 1-1 0 0,0-1 1 0 0,1 1-1 0 0,-1 0 0 0 0,0-1 1 0 0,1 1-1 0 0,-1-1 1 0 0,0 1-1 0 0,0-1 1 0 0,0 1-1 0 0,1 0 1 0 0,-1-1-1 0 0,0 1 0 0 0,0-1 1 0 0,0 1-1 0 0,0-1 1 0 0,0 1-1 0 0,0-1 1 0 0,0 1-1 0 0,0-1 0 0 0,0 0-9 0 0,203-527 1194 0 0,-149 451-1225 0 0,-47 76-2419 0 0,-8 13 1726 0 0,1 5-843 0 0,0 7-2466 0 0,0-8-2908 0 0,-2-4-5402 0 0</inkml:trace>
</inkml:ink>
</file>

<file path=ppt/ink/ink41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9:13.6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89 89 15067 0 0,'0'0'1766'0'0,"0"0"-340"0"0,0 0-114 0 0,0 0 12 0 0,0 0-40 0 0,0 0-147 0 0,0 0-236 0 0,0 0-238 0 0,0 0-152 0 0,0 0-126 0 0,0 0-82 0 0,0 0-54 0 0,0 0-70 0 0,-3 1-64 0 0,-4 5-97 0 0,0 0 1 0 0,0 1-1 0 0,1 0 1 0 0,0 0 0 0 0,1 1-1 0 0,-1 0 1 0 0,1 0-1 0 0,1 0 1 0 0,0 0-1 0 0,0 1 1 0 0,0 0 0 0 0,1 0-1 0 0,1 0 1 0 0,-2 8-19 0 0,2-15 2 0 0,1 0 0 0 0,0 1 0 0 0,-1-1 0 0 0,1 0 0 0 0,0 1 1 0 0,0-1-1 0 0,1 0 0 0 0,-1 1 0 0 0,1-1 0 0 0,-1 1 0 0 0,1-1 0 0 0,0 1 1 0 0,-1 0-1 0 0,1-1 0 0 0,1 1 0 0 0,-1-1 0 0 0,0 1 0 0 0,1-1 0 0 0,-1 1 1 0 0,1-1-1 0 0,0 1 0 0 0,-1-1 0 0 0,1 0 0 0 0,1 1 0 0 0,-1-1 1 0 0,0 0-1 0 0,0 0 0 0 0,1 0 0 0 0,-1 0 0 0 0,1 0 0 0 0,0 0 0 0 0,0 0 1 0 0,-1 0-1 0 0,1-1 0 0 0,0 1 0 0 0,1-1 0 0 0,-1 1 0 0 0,0-1 0 0 0,0 0 1 0 0,1 0-1 0 0,-1 0 0 0 0,0 0 0 0 0,1 0 0 0 0,-1 0 0 0 0,1-1 0 0 0,1 1-2 0 0,5-2 51 0 0,0 0 0 0 0,-1-1-1 0 0,1 0 1 0 0,-1 0 0 0 0,0-1-1 0 0,1 0 1 0 0,-1-1-1 0 0,-1 0 1 0 0,1 0 0 0 0,0 0-1 0 0,-1-1 1 0 0,0 0 0 0 0,0 0-1 0 0,-1-1 1 0 0,1 0-1 0 0,-1 0 1 0 0,-1-1 0 0 0,1 0-1 0 0,-1 0 1 0 0,0 0 0 0 0,0 0-1 0 0,-1-1 1 0 0,0 0-1 0 0,-1 0 1 0 0,1 0 0 0 0,0-5-51 0 0,-2 7-99 0 0,0 0 1 0 0,0-1-1 0 0,-1 1 1 0 0,0 0-1 0 0,0-1 1 0 0,0 1-1 0 0,-1 0 1 0 0,0-1-1 0 0,0 1 1 0 0,0-1-1 0 0,-1 1 1 0 0,0 0-1 0 0,-1-1 1 0 0,1 1-1 0 0,-1 0 1 0 0,0 0-1 0 0,-1 0 1 0 0,1 0-1 0 0,-1 0 1 0 0,-1 1-1 0 0,0-2 99 0 0,-3-1-979 0 0,-7-8-5486 0 0,5 11-5654 0 0</inkml:trace>
</inkml:ink>
</file>

<file path=ppt/ink/ink41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9:14.1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0 269 10946 0 0,'0'0'2820'0'0,"0"0"-368"0"0,0 0-345 0 0,0 0-246 0 0,0 0-230 0 0,0 0-295 0 0,0 0-298 0 0,0 0-234 0 0,0 0-168 0 0,0 0-129 0 0,0 0-82 0 0,0 0-70 0 0,0 0-70 0 0,3-1 11 0 0,147-5 1611 0 0,-93 5-1767 0 0,1 3 0 0 0,-1 3 0 0 0,0 2 0 0 0,18 5-140 0 0,-69-10-55 0 0,19 3 235 0 0,-30-15 102 0 0,-24-12-336 0 0,1 0 0 0 0,1-2 0 0 0,1-1 0 0 0,1-1-1 0 0,-9-14 55 0 0,-1-42-2080 0 0,33 44-8841 0 0,2 33-1091 0 0</inkml:trace>
</inkml:ink>
</file>

<file path=ppt/ink/ink41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9:15.0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23 9026 0 0,'0'0'2444'0'0,"0"0"-270"0"0,0 0-195 0 0,0 0-92 0 0,0 0-105 0 0,0 0-232 0 0,0 0-322 0 0,0 0-282 0 0,0 0-222 0 0,0 0-152 0 0,0 0-87 0 0,0 0-53 0 0,26 0 2270 0 0,219 0-1005 0 0,-161 3-1615 0 0,-83-3-87 0 0,-1 0-12 0 0,0 0-5 0 0,0 0-20 0 0,0 0-34 0 0,0 0-26 0 0,-3-16-3458 0 0,2 7-2703 0 0,-2 8-4454 0 0,2 1 1811 0 0</inkml:trace>
</inkml:ink>
</file>

<file path=ppt/ink/ink41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9:15.3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10378 0 0,'0'0'2843'0'0,"0"0"-594"0"0,0 0-514 0 0,0 0-183 0 0,0 0-174 0 0,0 0-231 0 0,0 0-262 0 0,0 0-142 0 0,0 0-48 0 0,0 0 1 0 0,0 0 15 0 0,0 0-75 0 0,0 0-89 0 0,19 5-100 0 0,61 15-77 0 0,-62-17-232 0 0,0-1-1 0 0,0 0 1 0 0,0-2-1 0 0,1 0 1 0 0,-1-1-1 0 0,0-1 1 0 0,18-3-138 0 0,49-4-464 0 0,-47 9-1570 0 0,-13 0-4918 0 0,-17 0-4940 0 0</inkml:trace>
</inkml:ink>
</file>

<file path=ppt/ink/ink41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9:23.5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1 306 14891 0 0,'0'0'1914'0'0,"0"0"-363"0"0,0 0-155 0 0,0 0-35 0 0,0 0-47 0 0,0 0-145 0 0,0 0-238 0 0,0 0-254 0 0,0 0-165 0 0,0 0-101 0 0,0 0-43 0 0,0 0-11 0 0,13-6-46 0 0,42-19-59 0 0,40 20 418 0 0,92 37-137 0 0,-181-31-496 0 0,-7-6 437 0 0,-1 1-487 0 0,-108-95 293 0 0,98 88-260 0 0,-1 0-16 0 0,1-1 1 0 0,0 0-1 0 0,1 0 0 0 0,0-1 1 0 0,1-1-1 0 0,0 0 0 0 0,-6-12-4 0 0,12-18-1144 0 0,42 22-3286 0 0,-25 19 334 0 0,-5 2-4662 0 0</inkml:trace>
</inkml:ink>
</file>

<file path=ppt/ink/ink41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9:26.0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1 255 12603 0 0,'0'0'1595'0'0,"0"0"-176"0"0,0 0-14 0 0,0 0 49 0 0,0 0-16 0 0,0 0-161 0 0,0 0-286 0 0,0 0-283 0 0,0 0-244 0 0,0 0-154 0 0,0 0-45 0 0,0 0 23 0 0,0 0 63 0 0,6-3 49 0 0,19-4-50 0 0,0 1 1 0 0,0 1-1 0 0,1 1 0 0 0,-1 2 1 0 0,1 0-1 0 0,9 2-350 0 0,33-4 293 0 0,102 4 107 0 0,-97 7-296 0 0,-73-6-86 0 0,0 1 2 0 0,0-1 10 0 0,0-1 12 0 0,0 0 18 0 0,0 0 28 0 0,0 0-2 0 0,0 0-8 0 0,0 0 4 0 0,0 0-4 0 0,0 0 10 0 0,0 0 13 0 0,0 0-2 0 0,0 0-18 0 0,0 0 14 0 0,0 0 17 0 0,0 0 19 0 0,0 0 19 0 0,0 0-12 0 0,0 0-18 0 0,0 0-11 0 0,0 0 7 0 0,-15-22 104 0 0,9 17-305 0 0,1-1 0 0 0,-1 0 0 0 0,1 0 0 0 0,0 0 0 0 0,0-1 1 0 0,1 0-1 0 0,0 0 0 0 0,0 0 0 0 0,1 0 0 0 0,0-1 0 0 0,0 1 0 0 0,1-1 0 0 0,-1 0 0 0 0,2 0 0 0 0,-1 0 0 0 0,1 0 0 0 0,0-4 85 0 0,1-20-4392 0 0,4-1-3688 0 0,-1 19-4468 0 0</inkml:trace>
</inkml:ink>
</file>

<file path=ppt/ink/ink41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9:24.7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211 1 15003 0 0,'0'0'1702'0'0,"0"0"-407"0"0,0 0-276 0 0,0 0-84 0 0,0 0-26 0 0,0 0-34 0 0,0 0-66 0 0,0 0-102 0 0,0 0-120 0 0,0 0-87 0 0,0 0-85 0 0,0 0-55 0 0,0 0-21 0 0,-8 29-38 0 0,-24 90-49 0 0,18-12 291 0 0,10-66-440 0 0,-2 0 1 0 0,-2 0-1 0 0,-2-1 1 0 0,-2 0-1 0 0,-1-1 1 0 0,-2 0-1 0 0,-7 11-103 0 0,-44 70 18 0 0,66-118-5 0 0,0-1 0 0 0,0 1 1 0 0,0-1-1 0 0,0 1 1 0 0,0-1-1 0 0,0 1 1 0 0,0-1-1 0 0,1 1 0 0 0,-1-1 1 0 0,1 1-1 0 0,-1-1 1 0 0,1 1-1 0 0,0-1 1 0 0,-1 0-1 0 0,1 1 1 0 0,0-1-1 0 0,0 0 0 0 0,0 0 1 0 0,0 0-1 0 0,0 0 1 0 0,0 0-1 0 0,0 0 1 0 0,0 0-1 0 0,1 0 0 0 0,-1 0 1 0 0,0 0-1 0 0,0 0 1 0 0,1-1-1 0 0,-1 1 1 0 0,1-1-1 0 0,-1 1 1 0 0,0-1-1 0 0,1 1 0 0 0,-1-1 1 0 0,1 0-1 0 0,-1 0 1 0 0,1 1-1 0 0,-1-1 1 0 0,1 0-1 0 0,0-1 1 0 0,-1 1-1 0 0,1 0 0 0 0,-1 0 1 0 0,0-1-1 0 0,1 1 1 0 0,-1-1-1 0 0,1 1 1 0 0,-1-1-1 0 0,1 1 0 0 0,-1-1 1 0 0,0 0-1 0 0,0 0 1 0 0,2-1-14 0 0,13 1 94 0 0,197-32 653 0 0,-189 30-929 0 0,-22 3-3181 0 0,-4 0-3401 0 0,0 0-3147 0 0</inkml:trace>
  <inkml:trace contextRef="#ctx0" brushRef="#br0" timeOffset="498.094">451 586 17380 0 0,'0'0'1688'0'0,"0"0"-428"0"0,0 0-143 0 0,0 0-1 0 0,0 0-101 0 0,0 0-171 0 0,0 0-189 0 0,0 0-165 0 0,0 0-120 0 0,0 0-27 0 0,0 0-47 0 0,0 0-68 0 0,0 0-8 0 0,19 0-31 0 0,115-3 437 0 0,-132 2-618 0 0,-1 1 1 0 0,1 0 0 0 0,0 0-1 0 0,0 0 1 0 0,0 0 0 0 0,0 0-1 0 0,0 0 1 0 0,-1 1 0 0 0,1-1-1 0 0,0 1 1 0 0,0-1 0 0 0,0 1-1 0 0,-1-1 1 0 0,1 1 0 0 0,0 0 0 0 0,-1 0-1 0 0,1 0 1 0 0,-1 0 0 0 0,1 0-1 0 0,-1 0 1 0 0,1 1 0 0 0,-1-1-1 0 0,0 0 1 0 0,0 1 0 0 0,0-1-1 0 0,0 1 1 0 0,0-1 0 0 0,0 1-1 0 0,0 0 1 0 0,0-1 0 0 0,0 1-1 0 0,-1 0 1 0 0,1 0 0 0 0,-1-1-1 0 0,1 1 1 0 0,-1 0 0 0 0,0 0 0 0 0,1 0-1 0 0,-1 0 1 0 0,0-1 0 0 0,0 1-1 0 0,-1 0 1 0 0,1 0 0 0 0,0 0-1 0 0,-1 0 1 0 0,1-1 0 0 0,-1 1-1 0 0,1 0 1 0 0,-1 0-9 0 0,-58 74 227 0 0,32-50-166 0 0,12-10-26 0 0,12-14-29 0 0,1 0 0 0 0,-1 0-1 0 0,1 0 1 0 0,0 0-1 0 0,-1 1 1 0 0,1-1 0 0 0,0 1-1 0 0,1-1 1 0 0,-1 1-1 0 0,0 0 1 0 0,1 0 0 0 0,-1-1-1 0 0,1 1 1 0 0,0 0-1 0 0,0 0 1 0 0,0 1 0 0 0,1-1-1 0 0,-1 0 1 0 0,1 0-1 0 0,-1 0 1 0 0,1 0 0 0 0,0 1-1 0 0,0-1-5 0 0,4 0 23 0 0,-1 0-1 0 0,1-1 1 0 0,-1 1-1 0 0,1-1 1 0 0,0 0-1 0 0,0 0 1 0 0,0 0-1 0 0,0-1 1 0 0,0 1-1 0 0,1-1 1 0 0,-1 0-1 0 0,0 0 0 0 0,1-1 1 0 0,-1 1-1 0 0,0-1 1 0 0,1 0-1 0 0,-1 0 1 0 0,1 0-1 0 0,-1-1 1 0 0,0 0-1 0 0,1 0 1 0 0,3-1-23 0 0,80-34-762 0 0,-67 22-1221 0 0,-9 2-6188 0 0,-9 9-3713 0 0</inkml:trace>
</inkml:ink>
</file>

<file path=ppt/ink/ink41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9:24.0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1 232 768 0 0,'0'0'3782'0'0,"0"0"-1711"0"0,0 0-404 0 0,0 0 185 0 0,0 0 176 0 0,0 0 10 0 0,0 0-238 0 0,0 0-345 0 0,0 0-325 0 0,0 0-258 0 0,0 0-148 0 0,0 0-76 0 0,0 0 50 0 0,2 1 52 0 0,96 23 3479 0 0,56-8-3071 0 0,75-20-1333 0 0,-202-18-3847 0 0,-34 1-7036 0 0,4 16-45 0 0</inkml:trace>
  <inkml:trace contextRef="#ctx0" brushRef="#br0" timeOffset="249.798">192 1 12843 0 0,'0'0'1601'0'0,"0"0"-395"0"0,0 0-136 0 0,0 0 116 0 0,0 0 124 0 0,0 0-4 0 0,0 0-209 0 0,0 0-230 0 0,0 0-149 0 0,0 0-110 0 0,0 0-96 0 0,1 32-71 0 0,4 103-86 0 0,-4-127-308 0 0,1 15 33 0 0,-1 1 0 0 0,0-1 0 0 0,-2 0 0 0 0,-1 1 0 0 0,-1-1 0 0 0,0 0 0 0 0,-2 0 0 0 0,-3 6-80 0 0,-5 23-205 0 0,-1 2-3278 0 0,12-42-29 0 0,2-6-1677 0 0,0-5 3265 0 0,0 3-8938 0 0</inkml:trace>
</inkml:ink>
</file>

<file path=ppt/ink/ink41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9:21.7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188 147 12275 0 0,'0'0'2103'0'0,"0"0"-516"0"0,0 0-370 0 0,0 0-84 0 0,0 0-35 0 0,0 0-133 0 0,0 0-233 0 0,0 0-231 0 0,0 0-182 0 0,0 0-76 0 0,0 0-9 0 0,-4 9 15 0 0,-27 81 753 0 0,-21 102 99 0 0,-16-45-865 0 0,36-91-130 0 0,69-122 455 0 0,3 2-1 0 0,3 1 1 0 0,2 3-1 0 0,24-22-560 0 0,50-50 148 0 0,-119 131-147 0 0,1 0-1 0 0,0 1 1 0 0,-1-1 0 0 0,1 1-1 0 0,-1-1 1 0 0,1 1-1 0 0,0 0 1 0 0,0-1 0 0 0,-1 1-1 0 0,1 0 1 0 0,0-1-1 0 0,0 1 1 0 0,-1 0 0 0 0,1 0-1 0 0,0 0 1 0 0,0-1-1 0 0,0 1 1 0 0,0 0 0 0 0,-1 0-1 0 0,1 0 1 0 0,0 0-1 0 0,0 1 1 0 0,0-1 0 0 0,-1 0-1 0 0,1 0 1 0 0,0 0-1 0 0,0 1 1 0 0,0-1 0 0 0,-1 0-1 0 0,1 1 1 0 0,0-1-1 0 0,-1 1 1 0 0,1-1 0 0 0,0 1-1 0 0,-1-1 1 0 0,1 1-1 0 0,0-1 1 0 0,-1 1 0 0 0,1-1-1 0 0,-1 1 1 0 0,1 0-1 0 0,-1-1 1 0 0,0 1 0 0 0,1 0-1 0 0,-1 0 1 0 0,0-1-1 0 0,1 1 1 0 0,-1 0-1 0 0,0 0 1 0 0,0 0 0 0 0,1 0-1 0 0,8 40 244 0 0,-8-15-162 0 0,-2 0 0 0 0,-1 0 0 0 0,0 0 0 0 0,-2 0 0 0 0,-1 0 0 0 0,-4 9-82 0 0,-12 93-4 0 0,21-127-8 0 0,0-1-9 0 0,0 0 15 0 0,10-7-38 0 0,34-42 180 0 0,16-30-114 0 0,157-183 20 0 0,-181 239-90 0 0,-36 23 31 0 0,20 27 10 0 0,-18-11 66 0 0,0 1-1 0 0,-1 0 0 0 0,-1 0 0 0 0,0 0 1 0 0,-1 0-1 0 0,-1-1 0 0 0,-1 1 0 0 0,0 0 0 0 0,-4 8-58 0 0,-27 111-177 0 0,19-95-1814 0 0,5-15-2444 0 0,8-16-7783 0 0,2-10 2216 0 0</inkml:trace>
  <inkml:trace contextRef="#ctx0" brushRef="#br0" timeOffset="300.669">952 390 17748 0 0,'0'0'1516'0'0,"0"0"-504"0"0,0 0-127 0 0,0 0 113 0 0,0 0 69 0 0,0 0-45 0 0,0 0-235 0 0,0 0-266 0 0,0 0-143 0 0,0 0-126 0 0,0 0-82 0 0,0 0-54 0 0,-3 23-36 0 0,-16 112-1 0 0,13-109-743 0 0,6-26-7 0 0,0 0-480 0 0,0 0-759 0 0,0 0-1284 0 0,0 0-3060 0 0,0 0-5221 0 0</inkml:trace>
  <inkml:trace contextRef="#ctx0" brushRef="#br0" timeOffset="1036.492">1112 81 10370 0 0,'0'0'2103'0'0,"0"0"-297"0"0,0 0-86 0 0,0 0 6 0 0,0 0-66 0 0,0 0-245 0 0,0 0-366 0 0,0 0-304 0 0,0 0-186 0 0,0 0-152 0 0,0 0-94 0 0,0 0-57 0 0,0 0 18 0 0,0 3 67 0 0,47 146 2322 0 0,-8 56-2156 0 0,-13-138-474 0 0,-25-66-23 0 0,1-1-1 0 0,-1 1 1 0 0,1 0-1 0 0,-1-1 0 0 0,1 1 1 0 0,-1-1-1 0 0,1 0 1 0 0,0 1-1 0 0,-1-1 1 0 0,1 0-1 0 0,-1 0 0 0 0,1 0 1 0 0,0 0-1 0 0,-1 0 1 0 0,1-1-1 0 0,-1 1 0 0 0,1 0 1 0 0,-1-1-1 0 0,1 1 1 0 0,-1-1-1 0 0,1 0 1 0 0,-1 1-1 0 0,1-1 0 0 0,-1 0 1 0 0,0 0-1 0 0,1 0 1 0 0,-1 0-1 0 0,0 0 1 0 0,0 0-1 0 0,0 0 0 0 0,0 0 1 0 0,0 0-1 0 0,0-1 1 0 0,0 1-1 0 0,1-2-9 0 0,33-55 225 0 0,-31 50-221 0 0,56-124 196 0 0,-36 75-220 0 0,2 2 0 0 0,2 0 0 0 0,18-21 20 0 0,-7 28-1818 0 0,-30 55-2574 0 0,-6 3-1943 0 0,-2-6-5085 0 0</inkml:trace>
  <inkml:trace contextRef="#ctx0" brushRef="#br0" timeOffset="1320.659">1668 372 17652 0 0,'0'0'1757'0'0,"0"0"-544"0"0,0 0-200 0 0,0 0 78 0 0,0 0 37 0 0,0 0-122 0 0,0 0-225 0 0,0 0-222 0 0,0 0-204 0 0,0 0-124 0 0,-13 32-79 0 0,-39 100-71 0 0,40-80-12 0 0,12-52-69 0 0,14 28-193 0 0,7-26-3576 0 0,-11-14-2700 0 0,-8 7 958 0 0,2 0-5635 0 0</inkml:trace>
</inkml:ink>
</file>

<file path=ppt/ink/ink4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4:23.1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1 4817 0 0,'0'0'3351'0'0,"0"0"-651"0"0,0 0-443 0 0,0 0-155 0 0,0 0-195 0 0,0 0-317 0 0,0 0-403 0 0,0 0-354 0 0,0 0-240 0 0,0 0-189 0 0,0 0-64 0 0,0 0 9 0 0,0 0 19 0 0,0 6 47 0 0,-2 6-229 0 0,1 0-1 0 0,1 0 1 0 0,0-1-1 0 0,1 1 1 0 0,1 0 0 0 0,-1 0-1 0 0,2 0 1 0 0,-1-1-1 0 0,2 1 1 0 0,0-1 0 0 0,0 0-1 0 0,3 5-185 0 0,-3-11 62 0 0,-1 0-1 0 0,1 0 1 0 0,0-1-1 0 0,0 1 1 0 0,0-1 0 0 0,1 0-1 0 0,0 0 1 0 0,-1-1-1 0 0,1 0 1 0 0,1 1 0 0 0,-1-2-1 0 0,0 1 1 0 0,1 0-1 0 0,-1-1 1 0 0,1 0-1 0 0,0-1 1 0 0,-1 1 0 0 0,1-1-1 0 0,0 0 1 0 0,0-1-1 0 0,0 1 1 0 0,0-1-1 0 0,0 0 1 0 0,0-1 0 0 0,0 1-1 0 0,0-1 1 0 0,0 0-1 0 0,0-1 1 0 0,0 1 0 0 0,-1-1-1 0 0,1 0 1 0 0,-1-1-1 0 0,1 0 1 0 0,3-2-62 0 0,3-3 73 0 0,0 0 0 0 0,-1-1 0 0 0,0 0 0 0 0,0-1 0 0 0,-1-1 0 0 0,0 1 0 0 0,-1-2 1 0 0,0 1-1 0 0,-1-1 0 0 0,6-11-73 0 0,25-32 77 0 0,-38 54-72 0 0,0 1 14 0 0,-1 23-283 0 0,0-16 267 0 0,0 0-1 0 0,0 0 1 0 0,1 0 0 0 0,0-1-1 0 0,0 1 1 0 0,0 0-1 0 0,1 0 1 0 0,0-1 0 0 0,1 1-1 0 0,-1-1 1 0 0,1 1 0 0 0,0-1-1 0 0,1 0 1 0 0,0 0-1 0 0,0-1 1 0 0,0 1 0 0 0,0-1-1 0 0,1 0 1 0 0,0 0 0 0 0,0 0-1 0 0,0-1 1 0 0,1 1-1 0 0,0-1 1 0 0,-1-1 0 0 0,1 1-1 0 0,1-1 1 0 0,-1 0 0 0 0,0-1-1 0 0,1 1 1 0 0,-1-1-1 0 0,1 0 1 0 0,6 0-3 0 0,-4-2 77 0 0,0-1 1 0 0,0-1-1 0 0,0 0 0 0 0,-1 0 1 0 0,1 0-1 0 0,-1-1 0 0 0,1-1 1 0 0,-1 1-1 0 0,0-1 1 0 0,-1-1-1 0 0,1 1 0 0 0,-1-1 1 0 0,1-1-1 0 0,-2 1 0 0 0,1-1 1 0 0,-1 0-1 0 0,1-1 0 0 0,-2 0 1 0 0,1 0-1 0 0,-1 0 0 0 0,0 0 1 0 0,0-1-1 0 0,-1 0 0 0 0,0 0 1 0 0,-1 0-1 0 0,0 0 0 0 0,0-1 1 0 0,0 1-1 0 0,0-8-77 0 0,-3 1-1285 0 0,-10 37-6182 0 0,6-12 903 0 0,2-2-6229 0 0</inkml:trace>
</inkml:ink>
</file>

<file path=ppt/ink/ink41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9:35.0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8 299 11202 0 0,'0'0'1669'0'0,"0"0"-226"0"0,0 0-84 0 0,0 0 150 0 0,0 0 85 0 0,0 0-164 0 0,0 0-359 0 0,0 0-302 0 0,0 0-225 0 0,0 0-122 0 0,0 0 6 0 0,6 7 2192 0 0,139 8 549 0 0,285-19-1661 0 0,-447 5-2852 0 0,-16 2-2397 0 0,13-3-4918 0 0,15 0-3125 0 0</inkml:trace>
  <inkml:trace contextRef="#ctx0" brushRef="#br0" timeOffset="307.604">1 513 15827 0 0,'0'0'1874'0'0,"0"0"-470"0"0,0 0-207 0 0,0 0 3 0 0,0 0-42 0 0,0 0-140 0 0,0 0-176 0 0,0 0-162 0 0,0 0-85 0 0,0 0-35 0 0,0 0-51 0 0,0 0-42 0 0,17 3-57 0 0,116 19 446 0 0,70-28 284 0 0,-93-10-1225 0 0,-104 2-4361 0 0,-9 10-539 0 0,-1 0-3619 0 0,2 1-3005 0 0</inkml:trace>
  <inkml:trace contextRef="#ctx0" brushRef="#br0" timeOffset="812.339">205 1 11450 0 0,'0'0'1663'0'0,"0"0"-130"0"0,0 0-120 0 0,0 0 81 0 0,0 0 40 0 0,0 0-185 0 0,0 0-260 0 0,0 0-221 0 0,0 0-227 0 0,0 0-135 0 0,0 0-105 0 0,0 0-82 0 0,0 0-10 0 0,-8 0 49 0 0,-26 1 12 0 0,34 0-338 0 0,-1 0 1 0 0,1-1-1 0 0,-1 1 0 0 0,1 0 0 0 0,-1 0 0 0 0,1 0 0 0 0,0 0 0 0 0,-1 0 0 0 0,1 0 0 0 0,0 0 0 0 0,0-1 0 0 0,0 1 1 0 0,-1 0-1 0 0,1 0 0 0 0,0 0 0 0 0,0 0 0 0 0,0 0 0 0 0,1 0 0 0 0,-1 0 0 0 0,0 0 0 0 0,0 0 0 0 0,0 0 0 0 0,1 0 1 0 0,-1 0-1 0 0,0 0 0 0 0,1 0 0 0 0,-1-1 0 0 0,1 1 0 0 0,-1 0 0 0 0,1 0 0 0 0,0 0 0 0 0,-1-1 0 0 0,1 1 0 0 0,0 0 1 0 0,-1-1-1 0 0,1 1 0 0 0,0-1 0 0 0,0 1 0 0 0,0-1 0 0 0,0 1-32 0 0,0 1 86 0 0,17 17 190 0 0,0 0-1 0 0,1-2 1 0 0,1 0-1 0 0,1-1 1 0 0,1-1 0 0 0,0-1-1 0 0,0-1 1 0 0,1-1-1 0 0,16 6-275 0 0,44 25 243 0 0,68 56-27 0 0,-148-98-210 0 0,0 0 0 0 0,0 0 0 0 0,0 0 0 0 0,-1 1 0 0 0,1-1 0 0 0,0 1 0 0 0,-1 0 0 0 0,1-1 0 0 0,-1 1 0 0 0,1 1 0 0 0,-1-1 0 0 0,0 0 0 0 0,0 1 0 0 0,0-1 0 0 0,0 1 0 0 0,-1-1 0 0 0,1 1 0 0 0,0 0 0 0 0,-1 0 0 0 0,0-1 0 0 0,0 1 0 0 0,0 0 0 0 0,0 0 0 0 0,0 1 0 0 0,-1-1 0 0 0,1 0 0 0 0,-1 0 0 0 0,0 0 0 0 0,0 0 0 0 0,0 0 0 0 0,0 0 0 0 0,-1 1 0 0 0,1-1 0 0 0,-1 0 0 0 0,0 0 0 0 0,0 0 0 0 0,0 0 0 0 0,0 0 0 0 0,0 0 0 0 0,-1-1 0 0 0,1 1 0 0 0,-1 0 0 0 0,0-1 0 0 0,0 1-6 0 0,-168 118 306 0 0,-43 26-142 0 0,186-106-1028 0 0,50-31-3055 0 0,-12-9-2114 0 0,-2-1-6161 0 0</inkml:trace>
</inkml:ink>
</file>

<file path=ppt/ink/ink41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9:37.2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197 7 15043 0 0,'0'0'1621'0'0,"0"0"-205"0"0,0 0-140 0 0,0 0 48 0 0,0 0 37 0 0,0 0-136 0 0,0 0-211 0 0,0 0-253 0 0,0 0-218 0 0,0 0-175 0 0,0 0-126 0 0,0 0-74 0 0,0 0-24 0 0,-4-6 374 0 0,-24 144 510 0 0,-6-1 0 0 0,-49 124-1028 0 0,70-226 71 0 0,7-19-28 0 0,-1 1 0 0 0,2 0 0 0 0,0 0 0 0 0,1 0 0 0 0,1 0 0 0 0,1 1 0 0 0,-1 8-43 0 0,3-25 42 0 0,0-1 5 0 0,27 0 468 0 0,119-23 192 0 0,3 16-527 0 0,-148 7-158 0 0,-1 0-23 0 0,0 0 6 0 0,0 0-14 0 0,0 0 2 0 0,0 0 17 0 0,0 0 16 0 0,0 0-6 0 0,0 0-26 0 0,0 0-20 0 0,0 0 4 0 0,0 0-24 0 0,0 0-47 0 0,0 0-43 0 0,0 0-43 0 0,-7-8-2436 0 0,6 6-1319 0 0,1 1-3322 0 0,0 1-4759 0 0</inkml:trace>
</inkml:ink>
</file>

<file path=ppt/ink/ink41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9:38.2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1 5785 0 0,'0'0'1922'0'0,"0"0"-151"0"0,0 0 5 0 0,0 0 115 0 0,0 0-15 0 0,0 0-199 0 0,0 0-260 0 0,0 0-313 0 0,0 0-244 0 0,0 0-141 0 0,0 0-83 0 0,0 0-21 0 0,0 0 8 0 0,-9 8 4960 0 0,64-5-4193 0 0,103-6-759 0 0,-156 3-628 0 0,0 1 0 0 0,1 0 0 0 0,-1 0 0 0 0,0 0 0 0 0,0 0 0 0 0,0 1 0 0 0,0-1 0 0 0,0 0 0 0 0,0 1-1 0 0,0 0 1 0 0,0-1 0 0 0,-1 1 0 0 0,1 0 0 0 0,-1 0 0 0 0,1 0 0 0 0,-1 0 0 0 0,0 0 0 0 0,0 0 0 0 0,1 0 0 0 0,-1 0 0 0 0,-1 1 0 0 0,1-1 0 0 0,0 0 0 0 0,-1 1 0 0 0,1-1 0 0 0,-1 0 0 0 0,0 1 0 0 0,1-1 0 0 0,-1 1 0 0 0,0-1 0 0 0,-1 1 0 0 0,1-1 0 0 0,0 0 0 0 0,-1 1 0 0 0,1-1 0 0 0,-1 0 0 0 0,0 1 0 0 0,0-1 0 0 0,0 0 0 0 0,0 0 0 0 0,0 0-1 0 0,0 1 1 0 0,-1-1 0 0 0,1 0 0 0 0,-1-1 0 0 0,1 1 0 0 0,-1 0 0 0 0,0 0 0 0 0,0-1 0 0 0,0 1 0 0 0,1-1 0 0 0,-2 0 0 0 0,-1 2-3 0 0,-215 179 106 0 0,216-174-65 0 0,35 1 103 0 0,108-17 409 0 0,-110 8-519 0 0,-29 0-46 0 0,-1 0-55 0 0,0 0 0 0 0,-5-8-3585 0 0,3 3 244 0 0,1 2-3889 0 0,1 0-4830 0 0</inkml:trace>
</inkml:ink>
</file>

<file path=ppt/ink/ink41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9:39.2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1 247 8874 0 0,'0'0'2123'0'0,"0"0"-99"0"0,0 0-82 0 0,0 0-64 0 0,0 0-126 0 0,0 0-242 0 0,0 0-302 0 0,0 0-277 0 0,0 0-243 0 0,0 0-165 0 0,0 0-92 0 0,0 0-22 0 0,0 0-7 0 0,4-4-32 0 0,56-37 1292 0 0,19 45-75 0 0,132 33-1202 0 0,-245-102 1473 0 0,-116-93-1776 0 0,141 150 76 0 0,9 8-196 0 0,1 0-1 0 0,-1-1 0 0 0,0 1 1 0 0,0 0-1 0 0,1 0 1 0 0,-1 0-1 0 0,0 0 0 0 0,0-1 1 0 0,0 1-1 0 0,0 0 1 0 0,1 0-1 0 0,-1-1 1 0 0,0 1-1 0 0,0 0 0 0 0,0 0 1 0 0,0-1-1 0 0,0 1 1 0 0,0 0-1 0 0,0 0 0 0 0,1-1 1 0 0,-1 1-1 0 0,0 0 1 0 0,0-1-1 0 0,0 1 1 0 0,0 0-1 0 0,0 0 0 0 0,0-1 1 0 0,-1 1-1 0 0,1 0 1 0 0,0-1-1 0 0,0 1 0 0 0,0 0 1 0 0,0 0-1 0 0,0-1 1 0 0,0 1-1 0 0,0 0 1 0 0,0 0-1 0 0,-1-1 0 0 0,1 1 1 0 0,0 0-1 0 0,0 0 1 0 0,0 0-1 0 0,-1-1 0 0 0,1 1 1 0 0,0 0 38 0 0,83 40-4498 0 0,-48-25 911 0 0,-11-5-2323 0 0,-4-2-6091 0 0</inkml:trace>
</inkml:ink>
</file>

<file path=ppt/ink/ink41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9:39.6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15027 0 0,'0'0'1598'0'0,"0"0"-302"0"0,0 0-182 0 0,0 0 70 0 0,0 0 63 0 0,0 0-122 0 0,0 0-316 0 0,0 0-303 0 0,0 0-164 0 0,0 0-29 0 0,0 0 90 0 0,0 0 80 0 0,5 3 10 0 0,100 24 1926 0 0,141-20-730 0 0,-186-18-2173 0 0,-82 11-11508 0 0,16 4 317 0 0</inkml:trace>
</inkml:ink>
</file>

<file path=ppt/ink/ink41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9:39.9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 17356 0 0,'0'0'1361'0'0,"0"0"-479"0"0,0 0-95 0 0,0 0 210 0 0,0 0 189 0 0,0 0-2 0 0,0 0-238 0 0,0 0-226 0 0,0 0-200 0 0,0 0-144 0 0,0 0-57 0 0,0 0-94 0 0,35 2-65 0 0,110 8-32 0 0,1-15-388 0 0,-82 1-1415 0 0,-23-3-5478 0 0,-25 4-4849 0 0</inkml:trace>
</inkml:ink>
</file>

<file path=ppt/ink/ink41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9:46.6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1 185 11010 0 0,'0'0'1973'0'0,"0"0"-213"0"0,0 0-66 0 0,0 0-23 0 0,0 0-139 0 0,0 0-268 0 0,0 0-366 0 0,0 0-293 0 0,0 0-148 0 0,0 0-83 0 0,0 0-42 0 0,0 0-12 0 0,0 0 27 0 0,2 2 52 0 0,9 3-109 0 0,0-1 1 0 0,0 0-1 0 0,1 0 0 0 0,-1-1 1 0 0,1-1-1 0 0,0 0 1 0 0,0 0-1 0 0,0-2 0 0 0,0 1 1 0 0,0-1-1 0 0,0-1 1 0 0,6-1-291 0 0,15 2 233 0 0,195 0 921 0 0,-287-34-970 0 0,52 30-245 0 0,1-1 0 0 0,-1 0 0 0 0,1 0 0 0 0,0-1 0 0 0,0 1 0 0 0,1-2 1 0 0,0 1-1 0 0,0 0 0 0 0,0-1 0 0 0,1 0 0 0 0,0 0 0 0 0,0 0 0 0 0,1-1 0 0 0,-1 1 0 0 0,2-1 1 0 0,-1 0-1 0 0,1 0 0 0 0,1 0 0 0 0,-1 0 0 0 0,1-4 61 0 0,11-8-3151 0 0,3 11-3297 0 0,-8 6-5530 0 0</inkml:trace>
</inkml:ink>
</file>

<file path=ppt/ink/ink41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9:41.1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136 829 9554 0 0,'0'0'2775'0'0,"0"0"-393"0"0,0 0-391 0 0,0 0-241 0 0,0 0-172 0 0,0 0-219 0 0,0 0-239 0 0,0 0-225 0 0,0 0-165 0 0,0 0-132 0 0,0 0-95 0 0,0 0-39 0 0,0 0-49 0 0,4-21-34 0 0,14-68-32 0 0,14 15 548 0 0,-19 49-751 0 0,1 1 1 0 0,1 0-1 0 0,1 1 0 0 0,1 1 1 0 0,1 0-1 0 0,1 2 1 0 0,1 0-1 0 0,1 1 1 0 0,0 1-1 0 0,1 1 1 0 0,17-10-147 0 0,33 8 113 0 0,-69 22-111 0 0,-1-1 1 0 0,0 0-1 0 0,0 1 0 0 0,0-1 1 0 0,0 1-1 0 0,0-1 0 0 0,0 1 1 0 0,-1 0-1 0 0,0 0 0 0 0,1 0 1 0 0,-1 0-1 0 0,0 0 0 0 0,0 0 1 0 0,0 0-1 0 0,-1 1 0 0 0,1-1 1 0 0,-1 0-1 0 0,0 0 0 0 0,0 0 1 0 0,0 3-3 0 0,-11 145 54 0 0,9-115-36 0 0,2-35-28 0 0,0-1 0 0 0,0 0 20 0 0,0 0 1 0 0,19-23 61 0 0,254-260 127 0 0,-167 195-138 0 0,-103 118-80 0 0,-47 171 142 0 0,26 35-1071 0 0,22-219-1482 0 0,-1-11-4336 0 0,-1-3-1316 0 0,-2-3-3713 0 0</inkml:trace>
  <inkml:trace contextRef="#ctx0" brushRef="#br0" timeOffset="261.014">1127 579 16876 0 0,'0'0'1879'0'0,"0"0"-450"0"0,0 0-210 0 0,0 0-2 0 0,0 0-39 0 0,0 0-197 0 0,0 0-248 0 0,0 0-215 0 0,0 0-156 0 0,0 0-118 0 0,0 0-69 0 0,0 0-66 0 0,-16 28-66 0 0,-45 83-28 0 0,46-70-53 0 0,49-23-1188 0 0,-5-17-4937 0 0,-21-1 1358 0 0,-2 0-6860 0 0</inkml:trace>
  <inkml:trace contextRef="#ctx0" brushRef="#br0" timeOffset="491.719">1276 421 12803 0 0,'0'0'1692'0'0,"0"0"-312"0"0,0 0 59 0 0,0 0 222 0 0,0 0 36 0 0,0 0-254 0 0,0 0-314 0 0,0 0-225 0 0,0 0-179 0 0,0 0-99 0 0,0 0-98 0 0,0 0-75 0 0,35 0-69 0 0,109-1-44 0 0,-35-12 333 0 0,-65 6-434 0 0,0 1-891 0 0,-40 7-3737 0 0,-8 3-3556 0 0,0-1-3640 0 0</inkml:trace>
  <inkml:trace contextRef="#ctx0" brushRef="#br0" timeOffset="747.974">1493 211 17172 0 0,'0'0'1463'0'0,"0"0"-546"0"0,0 0-198 0 0,0 0 177 0 0,0 0 179 0 0,0 0-25 0 0,0 0-253 0 0,0 0-287 0 0,0 0-194 0 0,0 0-116 0 0,-9 34-74 0 0,-26 106-74 0 0,-4 33-1091 0 0,26-113-5125 0 0,10-44 3620 0 0,1 3-8937 0 0</inkml:trace>
  <inkml:trace contextRef="#ctx0" brushRef="#br0" timeOffset="1277.019">1624 734 11442 0 0,'0'0'4048'0'0,"0"0"-1982"0"0,0 0-701 0 0,0 0-30 0 0,0 0 0 0 0,0 0-118 0 0,0 0-220 0 0,0 0-266 0 0,0 0-215 0 0,0 0-113 0 0,0 0-55 0 0,0 0-51 0 0,21-35-18 0 0,65-106-26 0 0,-28 63 106 0 0,-37 54-210 0 0,-6 5-81 0 0,1 1 0 0 0,1 0 0 0 0,1 1 0 0 0,0 1 0 0 0,1 0-1 0 0,1 2 1 0 0,0 0 0 0 0,2 1-68 0 0,-20 42-218 0 0,-22 52 178 0 0,10 29-47 0 0,10-108 89 0 0,1 0 0 0 0,0 0 0 0 0,0 0 0 0 0,0 0 0 0 0,0 0 0 0 0,0 0 0 0 0,1-1 0 0 0,-1 1 0 0 0,1 0 0 0 0,-1-1 0 0 0,1 1 0 0 0,-1-1 0 0 0,1 1 0 0 0,0-1 0 0 0,0 0 0 0 0,0 0 0 0 0,0 0 0 0 0,-1 0 0 0 0,1 0 0 0 0,1 0 0 0 0,-1-1-1 0 0,0 1 1 0 0,0-1 0 0 0,0 1 0 0 0,0-1 0 0 0,0 0 0 0 0,1 1 0 0 0,-1-1 0 0 0,0-1 0 0 0,0 1 0 0 0,0 0 0 0 0,0 0 0 0 0,1-1 0 0 0,-1 1 0 0 0,0-1 0 0 0,0 0 0 0 0,0 1 0 0 0,0-1 0 0 0,0 0 0 0 0,0 0 0 0 0,1-2-2 0 0,176-166 297 0 0,-104 90-214 0 0,-35 52-123 0 0,-37 42 62 0 0,-37 113 307 0 0,29-104-339 0 0,0-1 1 0 0,2 1-1 0 0,0 0 1 0 0,2 0-1 0 0,1 0 1 0 0,1 14 9 0 0,12-18-1092 0 0,-6-16-1864 0 0,1-3-3647 0 0,-5-1-5150 0 0</inkml:trace>
  <inkml:trace contextRef="#ctx0" brushRef="#br0" timeOffset="1689.641">2474 575 18492 0 0,'0'0'1568'0'0,"0"0"-394"0"0,0 0-137 0 0,0 0-12 0 0,0 0-77 0 0,0 0-156 0 0,0 0-227 0 0,0 0-202 0 0,0 0-119 0 0,0 0-68 0 0,0 0-14 0 0,0 0-46 0 0,0 0-14 0 0,20-3-15 0 0,86-19-11 0 0,-105 21-75 0 0,0 1 1 0 0,1-1-1 0 0,-1 0 0 0 0,1 1 1 0 0,-1-1-1 0 0,1 1 0 0 0,-1-1 1 0 0,1 1-1 0 0,-1 0 0 0 0,1 0 1 0 0,0 0-1 0 0,-1 0 0 0 0,1 0 1 0 0,-1 0-1 0 0,1 0 0 0 0,-1 0 1 0 0,1 1-1 0 0,-1-1 0 0 0,1 0 1 0 0,-1 1-1 0 0,1 0 0 0 0,-1-1 1 0 0,1 1-1 0 0,-1 0 0 0 0,0-1 1 0 0,1 1-1 0 0,-1 0 0 0 0,0 0 1 0 0,0 0-1 0 0,0 0 0 0 0,0 1 1 0 0,0-1-1 0 0,0 0 0 0 0,0 0 1 0 0,0 1-1 0 0,0-1 0 0 0,0 0 1 0 0,-1 1-1 0 0,1-1 0 0 0,0 1 1 0 0,-1-1-1 0 0,0 1 0 0 0,1-1 1 0 0,-1 1-1 0 0,0-1 0 0 0,1 1 1 0 0,-1-1-1 0 0,0 1 0 0 0,0 0 1 0 0,-1-1-1 0 0,1 1 0 0 0,0-1 1 0 0,0 1-1 0 0,-1-1 0 0 0,1 1 1 0 0,-1 0-2 0 0,-42 52 195 0 0,39-51-170 0 0,0 0-1 0 0,0 1 0 0 0,0 0 0 0 0,1-1 1 0 0,-1 1-1 0 0,1 1 0 0 0,0-1 1 0 0,0 0-1 0 0,0 1 0 0 0,1-1 0 0 0,0 1 1 0 0,0 0-1 0 0,0 0 0 0 0,0 0 0 0 0,1 0 1 0 0,-1 0-1 0 0,1 0 0 0 0,1 1 0 0 0,-1-1 1 0 0,1 0-1 0 0,0 0 0 0 0,0 3-24 0 0,2-6 23 0 0,-1 0-1 0 0,1 0 0 0 0,-1-1 0 0 0,1 1 1 0 0,0-1-1 0 0,0 1 0 0 0,0-1 1 0 0,0 1-1 0 0,0-1 0 0 0,0 0 1 0 0,0 0-1 0 0,0 0 0 0 0,0 0 1 0 0,1-1-1 0 0,-1 1 0 0 0,0-1 0 0 0,1 1 1 0 0,-1-1-1 0 0,0 0 0 0 0,1 1 1 0 0,-1-1-1 0 0,0 0 0 0 0,1-1 1 0 0,-1 1-1 0 0,1 0 0 0 0,-1-1 1 0 0,0 1-1 0 0,1-1-22 0 0,8 0 98 0 0,-1 1-106 0 0,-1 0-1 0 0,1-1 1 0 0,-1-1 0 0 0,1 1-1 0 0,-1-1 1 0 0,0-1 0 0 0,0 0-1 0 0,0 0 1 0 0,0-1-1 0 0,-1 0 1 0 0,4-2 8 0 0,0-12-2218 0 0,-11 3-5664 0 0,-1 11 3811 0 0,0 0-8112 0 0</inkml:trace>
  <inkml:trace contextRef="#ctx0" brushRef="#br0" timeOffset="1997.913">2791 8 19452 0 0,'0'0'995'0'0,"0"0"-333"0"0,0 0-1 0 0,0 0 258 0 0,0 0 189 0 0,0 0-22 0 0,0 0-158 0 0,0 0-235 0 0,0 0-202 0 0,0 0-97 0 0,0 0-89 0 0,29 36-54 0 0,91 112-39 0 0,-65-58 10 0 0,-48-70-186 0 0,6 13-18 0 0,-1-1-1 0 0,-2 2 1 0 0,-2 0-1 0 0,-1 0 0 0 0,-1 0 1 0 0,-2 1-1 0 0,-2-1 1 0 0,-1 1-1 0 0,-2 25-17 0 0,-1-41-292 0 0,0 0 0 0 0,-1 0 1 0 0,-1 0-1 0 0,0-1 0 0 0,-2 0 0 0 0,0 0 0 0 0,-1 0 1 0 0,-1-1-1 0 0,-1 0 0 0 0,0 0 0 0 0,-1-1 0 0 0,-1 0 1 0 0,0-1-1 0 0,-1 0 0 0 0,-1-1 0 0 0,0 0 0 0 0,-1-1 1 0 0,-7 5 291 0 0,-68 36-5324 0 0,47-31-1342 0 0,23-11-3888 0 0</inkml:trace>
  <inkml:trace contextRef="#ctx0" brushRef="#br0" timeOffset="2628.709">133 1 4345 0 0,'0'0'3059'0'0,"0"0"-1302"0"0,0 0-430 0 0,0 0 88 0 0,0 0 188 0 0,0 0 112 0 0,0 0-78 0 0,0 0-227 0 0,0 0-266 0 0,-21 34-208 0 0,-62 107-183 0 0,79-135-692 0 0,1-1 1 0 0,0 1-1 0 0,0 0 1 0 0,0-1-1 0 0,1 1 1 0 0,-1 0 0 0 0,1 1-1 0 0,1-1 1 0 0,-1 0-1 0 0,1 1 1 0 0,1-1 0 0 0,-1 0-1 0 0,1 1 1 0 0,0-1-1 0 0,0 2-61 0 0,1 12 177 0 0,-2 19 25 0 0,1 0 0 0 0,3 1 0 0 0,0-1 0 0 0,3 0 0 0 0,3 9-202 0 0,-3-28 1 0 0,0-2-1 0 0,1 1 0 0 0,1-1 1 0 0,0 0-1 0 0,2 0 1 0 0,0-1-1 0 0,4 4 0 0 0,112 110-1285 0 0,-77-95-2073 0 0,0-4-3920 0 0,-33-23-3311 0 0</inkml:trace>
  <inkml:trace contextRef="#ctx0" brushRef="#br0" timeOffset="3297.963">2957 211 14003 0 0,'0'0'1619'0'0,"0"0"-804"0"0,0 0-488 0 0,0 0-10 0 0,0 0 222 0 0,0 0 309 0 0,0 0 115 0 0,0 0-63 0 0,0 0-172 0 0,0 0-276 0 0,0 0-153 0 0,0 0-66 0 0,0 0-14 0 0,15 25 14 0 0,47 80 44 0 0,-16-4 463 0 0,41 134 761 0 0,-86-233-1441 0 0,1 0 0 0 0,-1 0-1 0 0,1-1 1 0 0,0 1 0 0 0,0-1-1 0 0,0 1 1 0 0,0-1 0 0 0,0 1-1 0 0,0-1 1 0 0,0 0 0 0 0,0 0-1 0 0,0 0 1 0 0,0 0-1 0 0,1-1 1 0 0,-1 1 0 0 0,0-1-1 0 0,1 1 1 0 0,-1-1 0 0 0,0 0-1 0 0,1 0 1 0 0,-1 0 0 0 0,1 0-1 0 0,-1 0 1 0 0,0 0 0 0 0,1-1-1 0 0,-1 1 1 0 0,0-1 0 0 0,1 0-1 0 0,-1 1 1 0 0,0-1 0 0 0,0 0-1 0 0,0-1 1 0 0,0 1 0 0 0,0 0-1 0 0,0 0 1 0 0,0-1-1 0 0,0 1 1 0 0,0-1 0 0 0,0 0-1 0 0,-1 1 1 0 0,1-1 0 0 0,-1 0-1 0 0,0 0 1 0 0,1 0 0 0 0,-1 0-1 0 0,0 0 1 0 0,0-1 0 0 0,0 1-60 0 0,17-19 217 0 0,-1 0 1 0 0,-2-1-1 0 0,0-1 1 0 0,-1 0 0 0 0,-1-1-1 0 0,3-9-217 0 0,49-84 415 0 0,120-115-299 0 0,-138 181-1072 0 0,-43 75-8592 0 0,-4-23 7576 0 0,0 7-10176 0 0</inkml:trace>
  <inkml:trace contextRef="#ctx0" brushRef="#br0" timeOffset="3742.93">3689 487 17436 0 0,'0'0'1660'0'0,"0"0"-498"0"0,0 0-246 0 0,0 0 8 0 0,0 0 22 0 0,0 0-65 0 0,0 0-173 0 0,0 0-193 0 0,0 0-131 0 0,0 0-126 0 0,0 0-66 0 0,0 0-47 0 0,0 0-44 0 0,-24 21-39 0 0,-72 68 2 0 0,68-44-7 0 0,29-37-46 0 0,-1-5-1 0 0,1 0 1 0 0,-1 0 0 0 0,1 0 0 0 0,0 0-1 0 0,0 0 1 0 0,0 0 0 0 0,0 0-1 0 0,1 0 1 0 0,-1 0 0 0 0,1-1 0 0 0,0 1-1 0 0,-1-1 1 0 0,1 1 0 0 0,0-1 0 0 0,1 0-1 0 0,-1 0 1 0 0,0 0 0 0 0,1 0 0 0 0,-1 0-1 0 0,1 0 1 0 0,-1 0 0 0 0,1-1-1 0 0,0 0 1 0 0,0 1 0 0 0,0-1 0 0 0,-1 0-1 0 0,1 0 1 0 0,0-1 0 0 0,3 1-11 0 0,96 6 898 0 0,-97-7-845 0 0,1-1 0 0 0,0 0 1 0 0,0-1-1 0 0,0 1 0 0 0,-1-1 0 0 0,1 0 0 0 0,-1-1 0 0 0,1 1 0 0 0,-1-1 0 0 0,0 0 0 0 0,0 0 1 0 0,0-1-1 0 0,0 0 0 0 0,-1 1 0 0 0,0-1 0 0 0,0-1 0 0 0,0 1 0 0 0,0-1 0 0 0,0 0 0 0 0,-1 1 0 0 0,0-2 1 0 0,0 1-1 0 0,0 0 0 0 0,-1 0 0 0 0,0-1 0 0 0,0 0 0 0 0,0 1 0 0 0,0-5-53 0 0,-2 6-80 0 0,0-1 1 0 0,0 1-1 0 0,-1 0 0 0 0,0-1 0 0 0,0 1 0 0 0,0 0 1 0 0,0 0-1 0 0,-1 0 0 0 0,0 0 0 0 0,0 0 0 0 0,0 0 0 0 0,0 0 1 0 0,0 1-1 0 0,-1-1 0 0 0,1 1 0 0 0,-1 0 0 0 0,0-1 1 0 0,0 1-1 0 0,-1 0 0 0 0,1 1 0 0 0,0-1 0 0 0,-1 1 1 0 0,0-1-1 0 0,0 1 0 0 0,1 0 0 0 0,-1 0 80 0 0,-22-10-3745 0 0,13 7-4422 0 0,6 1-4235 0 0</inkml:trace>
  <inkml:trace contextRef="#ctx0" brushRef="#br0" timeOffset="4741.148">3054 100 3673 0 0,'0'0'1772'0'0,"0"0"-57"0"0,0 0 87 0 0,0 0 94 0 0,0 0 6 0 0,0 0-211 0 0,0 0-269 0 0,0 0-217 0 0,0 0-174 0 0,0 0-125 0 0,0 0-49 0 0,0 0-30 0 0,0 0-57 0 0,0-3-86 0 0,0-12-83 0 0,0 11-95 0 0,0 4-54 0 0,0 0-7 0 0,0 4 2186 0 0,4 16-2228 0 0,67 162 1152 0 0,-35 14-1132 0 0,-24-79-248 0 0,-12-117-169 0 0,13 5 146 0 0,-11-7-3311 0 0,-2 2 2382 0 0,-1-1 282 0 0,0-1-6100 0 0,1-1-5576 0 0</inkml:trace>
</inkml:ink>
</file>

<file path=ppt/ink/ink41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9:49.9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49 160 8578 0 0,'0'0'2015'0'0,"0"0"-431"0"0,0 0-115 0 0,0 0 106 0 0,0 0 49 0 0,0 0-88 0 0,0 0-210 0 0,0 0-242 0 0,0 0-212 0 0,0 0-144 0 0,0 0-119 0 0,0 0-81 0 0,-8-5-32 0 0,-24-12-5 0 0,24 13-47 0 0,43 0 1990 0 0,258 36-450 0 0,-121-20-1645 0 0,-172-31 159 0 0,-4 12-484 0 0,0-1-1 0 0,0 1 1 0 0,-1-1-1 0 0,0 1 1 0 0,0 1-1 0 0,-1-1 1 0 0,0 1-1 0 0,0 0 0 0 0,0 0 1 0 0,-1 1-1 0 0,0 0 1 0 0,-7-4-14 0 0,-79-50 18 0 0,93 59-169 0 0,0 0-1 0 0,1 0 0 0 0,-1 0 0 0 0,0 0 0 0 0,1 0 1 0 0,-1 0-1 0 0,0 0 0 0 0,0 0 0 0 0,1-1 0 0 0,-1 1 1 0 0,0 0-1 0 0,0 0 0 0 0,1 0 0 0 0,-1-1 0 0 0,0 1 1 0 0,0 0-1 0 0,0 0 0 0 0,0 0 0 0 0,1-1 0 0 0,-1 1 1 0 0,0 0-1 0 0,0 0 0 0 0,0-1 0 0 0,0 1 0 0 0,0 0 1 0 0,0-1-1 0 0,0 1 0 0 0,1 0 0 0 0,-1 0 0 0 0,0-1 1 0 0,0 1-1 0 0,0 0 0 0 0,0-1 0 0 0,0 1 0 0 0,0 0 1 0 0,-1 0-1 0 0,1-1 0 0 0,0 1 152 0 0,8 1-494 0 0,9 4-3394 0 0,-6 0-1993 0 0,-1-1-6065 0 0</inkml:trace>
</inkml:ink>
</file>

<file path=ppt/ink/ink41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9:50.4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11843 0 0,'0'0'3863'0'0,"0"0"-1840"0"0,0 0-732 0 0,0 0-41 0 0,0 0-6 0 0,0 0-116 0 0,0 0-236 0 0,0 0-252 0 0,0 0-138 0 0,0 0-13 0 0,0 0 62 0 0,0 0 1 0 0,7 4-45 0 0,67 21 1016 0 0,-36-21-1202 0 0,0-3 0 0 0,1-1 0 0 0,-1-2 0 0 0,0-1 0 0 0,-1-2 0 0 0,11-4-321 0 0,30-5 80 0 0,-89 35-10696 0 0,5-17 3489 0 0,1 0-4786 0 0</inkml:trace>
</inkml:ink>
</file>

<file path=ppt/ink/ink4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4:24.0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340 51 13867 0 0,'0'0'2630'0'0,"0"0"-731"0"0,0 0-371 0 0,0 0-101 0 0,0 0-146 0 0,0 0-281 0 0,0 0-263 0 0,0 0-173 0 0,0 0-98 0 0,0 0-50 0 0,0 0-44 0 0,0 0-60 0 0,-32 10-57 0 0,-101 35-37 0 0,50 2 57 0 0,73-39-255 0 0,0 1 0 0 0,0-1 1 0 0,1 2-1 0 0,0-1 0 0 0,1 2 0 0 0,0-1 0 0 0,1 1 0 0 0,0 0 1 0 0,0 2-21 0 0,6-12 1 0 0,0 1 0 0 0,0-1 0 0 0,0 1 0 0 0,1-1 0 0 0,-1 1 0 0 0,1 0 0 0 0,-1-1 0 0 0,1 1 0 0 0,0-1 1 0 0,0 1-1 0 0,-1 0 0 0 0,1-1 0 0 0,0 1 0 0 0,0 0 0 0 0,1-1 0 0 0,-1 1 0 0 0,0 0 0 0 0,0-1 0 0 0,1 1 1 0 0,-1-1-1 0 0,1 1 0 0 0,0-1 0 0 0,-1 1 0 0 0,1-1 0 0 0,0 1 0 0 0,0-1 0 0 0,0 1 0 0 0,0-1 0 0 0,0 0 1 0 0,0 0-1 0 0,0 1 0 0 0,0-1 0 0 0,1 0 0 0 0,-1 0 0 0 0,0 0 0 0 0,1 0 0 0 0,-1-1 0 0 0,1 1 0 0 0,-1 0 1 0 0,1 0-1 0 0,-1-1 0 0 0,1 1 0 0 0,-1-1 0 0 0,1 0 0 0 0,0 1 0 0 0,1-1-1 0 0,16 1 84 0 0,0-1 0 0 0,0-1 0 0 0,0-1 0 0 0,0 0 0 0 0,-1-1 0 0 0,1-2 0 0 0,-1 0 0 0 0,1 0 0 0 0,-2-2 0 0 0,1 0 0 0 0,-1-1 0 0 0,0-1 0 0 0,0 0 0 0 0,-1-2 0 0 0,-1 0 0 0 0,0 0 0 0 0,7-8-83 0 0,31-33 443 0 0,-46 100-1102 0 0,-7-35 239 0 0,3 31-3290 0 0,19-31-4111 0 0,4-14 744 0 0,-4-5 3283 0 0,18-24 3488 0 0,9-31 7420 0 0,-41 49-5072 0 0,8-8 1668 0 0,-12 18 2833 0 0,-11 46-5775 0 0,6-39-744 0 0,-1 0 0 0 0,1 0 1 0 0,0 0-1 0 0,0 0 0 0 0,1 0 1 0 0,-1 0-1 0 0,1 0 0 0 0,0 0 1 0 0,1 1-1 0 0,-1-1 0 0 0,1 0 1 0 0,0 0-1 0 0,0 0 0 0 0,1 0 1 0 0,0 3-26 0 0,2-5 68 0 0,1 0 0 0 0,-1 0 0 0 0,0 0 0 0 0,1 0 0 0 0,-1-1 0 0 0,1 0 0 0 0,0 0 0 0 0,0 0 0 0 0,0 0 0 0 0,0-1 0 0 0,0 0 0 0 0,0 0 1 0 0,0 0-1 0 0,1-1 0 0 0,-1 0 0 0 0,0 0 0 0 0,0 0 0 0 0,1-1 0 0 0,-1 1 0 0 0,0-1 0 0 0,0 0 0 0 0,0-1 0 0 0,4-1-68 0 0,7-5 184 0 0,-1-1-1 0 0,0-1 1 0 0,-1 0-1 0 0,0-2 0 0 0,-1 1 1 0 0,0-1-1 0 0,0-1 1 0 0,-1 0-1 0 0,-1-1 1 0 0,-1-1-1 0 0,4-5-183 0 0,8-8 168 0 0,47-78 408 0 0,-86 201-452 0 0,10-33-152 0 0,4 0 1 0 0,2 0-1 0 0,3 0 0 0 0,2 0 0 0 0,4 0 0 0 0,1-1 0 0 0,9 21 28 0 0,-11-51-8 0 0,-2-1-1 0 0,-1 1 1 0 0,-1 0-1 0 0,-2 0 1 0 0,-2 28 8 0 0,0-53 1 0 0,0-1 0 0 0,0 1 1 0 0,0-1-1 0 0,0 1 0 0 0,-1-1 0 0 0,0 0 1 0 0,0 0-1 0 0,-1 0 0 0 0,0 0 0 0 0,1 0 1 0 0,-1 0-1 0 0,-1-1 0 0 0,1 1 0 0 0,-1-1 1 0 0,0 0-1 0 0,0 0 0 0 0,0 0 0 0 0,0-1 1 0 0,-1 1-1 0 0,1-1 0 0 0,-1 0 0 0 0,0 0 1 0 0,0-1-1 0 0,0 0 0 0 0,0 1 0 0 0,-1-2 1 0 0,1 1-1 0 0,-1-1 0 0 0,1 0 0 0 0,-1 0 1 0 0,1 0-1 0 0,-3 0-1 0 0,4-1 0 0 0,1 0 0 0 0,0-1 0 0 0,0 1 0 0 0,0-1 0 0 0,0 1 0 0 0,1-1 0 0 0,-1 0 0 0 0,0 0 0 0 0,0 0 0 0 0,0 0 0 0 0,0-1 0 0 0,1 1 0 0 0,-1-1 0 0 0,1 1 0 0 0,-1-1 0 0 0,1 0 0 0 0,0 0 0 0 0,-1 0 0 0 0,1 0 0 0 0,0-1 0 0 0,1 1 0 0 0,-1-1 0 0 0,0 1 0 0 0,1-1 0 0 0,-1 1 0 0 0,1-1 0 0 0,0 0 0 0 0,0 0 0 0 0,0 0 0 0 0,0 0 0 0 0,0 0 0 0 0,1 0 0 0 0,-1 0 0 0 0,1 0 0 0 0,0 0 0 0 0,0 0 0 0 0,0-1 0 0 0,-2-7-25 0 0,1-1 0 0 0,1 0 0 0 0,0 0 0 0 0,1 0 0 0 0,0 0 0 0 0,1 1 0 0 0,0-1 0 0 0,1 0 0 0 0,0 1 0 0 0,1 0 0 0 0,0-1 25 0 0,47-69-3277 0 0,-44 73 2217 0 0,11-12-5988 0 0,-10 12-5303 0 0</inkml:trace>
</inkml:ink>
</file>

<file path=ppt/ink/ink41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9:50.6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19 15563 0 0,'0'0'1681'0'0,"0"0"-534"0"0,0 0-81 0 0,0 0 77 0 0,0 0 68 0 0,0 0-1 0 0,0 0-185 0 0,0 0-174 0 0,0 0-87 0 0,0 0-65 0 0,0 0-101 0 0,0 0-65 0 0,0 0-70 0 0,25 6-99 0 0,77 18-61 0 0,-21-24 140 0 0,61-30-126 0 0,-123 26-631 0 0,10-2-756 0 0,-11 1-4025 0 0,-14 2-2118 0 0,-2 3-5339 0 0</inkml:trace>
</inkml:ink>
</file>

<file path=ppt/ink/ink41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9:49.1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58 14523 0 0,'0'0'3074'0'0,"0"0"-1087"0"0,0 0-545 0 0,0 0-169 0 0,0 0-148 0 0,0 0-178 0 0,0 0-214 0 0,0 0-245 0 0,0 0-154 0 0,0 0 7 0 0,0 0 30 0 0,0 0 7 0 0,0 0-4 0 0,9 6-71 0 0,28 21-59 0 0,-31-22-180 0 0,-1 0 1 0 0,0 1 0 0 0,0 0 0 0 0,0 0 0 0 0,-1 0 0 0 0,0 1 0 0 0,-1-1-1 0 0,1 1 1 0 0,-1 0 0 0 0,0 0 0 0 0,-1 0 0 0 0,0 0 0 0 0,0 1 0 0 0,0-1-1 0 0,-1 0 1 0 0,0 8-65 0 0,1-5 27 0 0,19 241 156 0 0,-3-173-155 0 0,19-116 508 0 0,9-39-274 0 0,-3-2 0 0 0,28-76-262 0 0,-25 54-2 0 0,-11 2-527 0 0,-35 125-7673 0 0,-1-13 1824 0 0,0-5-5646 0 0</inkml:trace>
  <inkml:trace contextRef="#ctx0" brushRef="#br0" timeOffset="256.959">582 496 24573 0 0,'0'0'839'0'0,"0"0"-216"0"0,0 0-111 0 0,0 0 44 0 0,0 0 36 0 0,0 0-80 0 0,0 0-169 0 0,0 0-168 0 0,0 0-87 0 0,0 0-71 0 0,0 0 15 0 0,0 0-5 0 0,0 0-43 0 0,-8 29 17 0 0,-24 89-46 0 0,18-53-1311 0 0,15-53-1604 0 0,-1-11 558 0 0,0-1-2764 0 0,0 0-6522 0 0</inkml:trace>
</inkml:ink>
</file>

<file path=ppt/ink/ink41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9:47.7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0 269 5865 0 0,'0'0'2494'0'0,"0"0"-311"0"0,0 0-232 0 0,0 0-6 0 0,0 0-56 0 0,0 0-231 0 0,0 0-308 0 0,0 0-339 0 0,0 0-262 0 0,0 0-173 0 0,0 0-94 0 0,0 0-68 0 0,0 12 4046 0 0,46-5-3272 0 0,230-4-86 0 0,-276-3-1094 0 0,0 0 52 0 0,0 0 11 0 0,0 0 55 0 0,0 0-14 0 0,-84 5 312 0 0,-107 32-420 0 0,437-64-768 0 0,-234 33-2059 0 0,-9-1-6251 0 0,-2-5-3002 0 0</inkml:trace>
  <inkml:trace contextRef="#ctx0" brushRef="#br0" timeOffset="774.389">505 483 12419 0 0,'0'0'2048'0'0,"0"0"-440"0"0,0 0-162 0 0,0 0 138 0 0,0 0 55 0 0,0 0-182 0 0,0 0-309 0 0,0 0-341 0 0,0 0-196 0 0,0 0-35 0 0,0 0-20 0 0,0 0 11 0 0,0 0-22 0 0,6-10-59 0 0,99-149 1529 0 0,-66 114-1856 0 0,3 2 0 0 0,2 2 0 0 0,1 2 0 0 0,2 3 0 0 0,2 1 1 0 0,13-6-160 0 0,-31 23 46 0 0,-28 39-185 0 0,-24 273 290 0 0,38-257-177 0 0,-15-37 28 0 0,0 1 1 0 0,0-1-1 0 0,0 0 1 0 0,0-1-1 0 0,0 1 1 0 0,0 0-1 0 0,0-1 1 0 0,0 1-1 0 0,0-1 1 0 0,0 1-1 0 0,0-1 1 0 0,0 0-1 0 0,0 0 1 0 0,-1 0-1 0 0,1 0 1 0 0,0 0 0 0 0,-1 0-1 0 0,1-1 1 0 0,0 1-1 0 0,-1 0 1 0 0,0-1-1 0 0,1 1 1 0 0,-1-1-1 0 0,1-1-2 0 0,-1 2 5 0 0,165-156 220 0 0,-141 131-223 0 0,2 0-1 0 0,0 2 1 0 0,2 1-1 0 0,0 2 1 0 0,1 0-1 0 0,2 2 1 0 0,13-5-2 0 0,-30 20 3 0 0,-15 4-7 0 0,0 0-28 0 0,0 0-7 0 0,0 0-4 0 0,0 16-47 0 0,-33 141 204 0 0,27-8 1156 0 0,6-111-3840 0 0,0-9-2597 0 0,1 1-3678 0 0,-1-30-3199 0 0</inkml:trace>
  <inkml:trace contextRef="#ctx0" brushRef="#br0" timeOffset="1015.492">1701 328 20124 0 0,'0'0'1430'0'0,"0"0"-351"0"0,0 0-140 0 0,0 0 74 0 0,0 0 15 0 0,0 0-138 0 0,0 0-249 0 0,0 0-227 0 0,0 0-177 0 0,0 0-82 0 0,0 0-55 0 0,0 0-59 0 0,-16 25-21 0 0,-48 75-5 0 0,41-48-282 0 0,22-30-2088 0 0,2-15-7362 0 0,1-7-1805 0 0</inkml:trace>
</inkml:ink>
</file>

<file path=ppt/ink/ink41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9:58.2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361 359 6137 0 0,'0'0'2090'0'0,"0"0"-256"0"0,0 0-68 0 0,0 0 82 0 0,0 0 102 0 0,0 0-71 0 0,0 0-278 0 0,0 0-332 0 0,0 0-281 0 0,0 0-205 0 0,0 0-118 0 0,2-5-38 0 0,5-15-43 0 0,-5 15-54 0 0,-2 5-77 0 0,0 16 667 0 0,-30 197 1110 0 0,-19 66-1925 0 0,47-270 415 0 0,2-9-877 0 0,1 0-1 0 0,-1 0 0 0 0,0-1 1 0 0,1 1-1 0 0,-1 0 0 0 0,0 0 0 0 0,0 1 1 0 0,1-1-1 0 0,-1 0 0 0 0,0 0 1 0 0,0 0-1 0 0,1 0 0 0 0,-1 0 1 0 0,0 0-1 0 0,0 0 0 0 0,1 0 0 0 0,-1 0 1 0 0,0 1-1 0 0,0-1 0 0 0,1 0 1 0 0,-1 0-1 0 0,0 0 0 0 0,0 0 1 0 0,0 1-1 0 0,1-1 0 0 0,-1 0 0 0 0,0 0 1 0 0,0 0-1 0 0,0 1 0 0 0,0-1 1 0 0,1 0-1 0 0,-1 0 0 0 0,0 1 0 0 0,0-1 1 0 0,0 0-1 0 0,0 1 0 0 0,0-1 1 0 0,0 0-1 0 0,0 1 158 0 0,108-111-11997 0 0,-59 62 4296 0 0,-32 29 4170 0 0</inkml:trace>
  <inkml:trace contextRef="#ctx0" brushRef="#br0" timeOffset="250.908">779 300 7346 0 0,'0'0'2432'0'0,"0"0"-585"0"0,0 0-428 0 0,0 0-101 0 0,0 0-3 0 0,0 0 18 0 0,0 0-86 0 0,0 0-145 0 0,-19 32-138 0 0,-61 102-141 0 0,27-24 476 0 0,43-89-1069 0 0,1 1 1 0 0,1 0-1 0 0,1 0 0 0 0,1 0 1 0 0,1 1-1 0 0,0 0 0 0 0,2 0 1 0 0,0 23-231 0 0,4-41 45 0 0,1 0-1 0 0,-1-1 1 0 0,1 1 0 0 0,0 0 0 0 0,0-1 0 0 0,0 1 0 0 0,1-1-1 0 0,0 0 1 0 0,0 0 0 0 0,0 0 0 0 0,0 0 0 0 0,1 0-1 0 0,-1-1 1 0 0,1 0 0 0 0,0 0 0 0 0,0 0 0 0 0,0 0-1 0 0,0 0 1 0 0,1-1 0 0 0,-1 0 0 0 0,1 1 0 0 0,-1-2-1 0 0,1 1 1 0 0,0-1 0 0 0,0 1 0 0 0,0-1 0 0 0,0-1 0 0 0,0 1-1 0 0,0-1 1 0 0,0 0 0 0 0,0 0 0 0 0,0 0 0 0 0,0 0-1 0 0,0-1 1 0 0,0 0 0 0 0,-1 0 0 0 0,1-1 0 0 0,0 1-1 0 0,0-1 1 0 0,-1 0 0 0 0,1 0 0 0 0,-1-1 0 0 0,0 1-1 0 0,1-1 1 0 0,0-1-45 0 0,7-3 62 0 0,0-1 0 0 0,0-1 0 0 0,-1 0 0 0 0,0-1 0 0 0,-1 0 0 0 0,0 0 0 0 0,0-1 0 0 0,-1-1 0 0 0,-1 0 0 0 0,0 0 0 0 0,0 0 0 0 0,-1-1 0 0 0,-1 0 0 0 0,0 0 0 0 0,-1-1 1 0 0,0 0-1 0 0,-1 0 0 0 0,-1 0 0 0 0,0 0 0 0 0,-1 0 0 0 0,-1-1 0 0 0,0 1 0 0 0,0-1 0 0 0,-2 1 0 0 0,0-1 0 0 0,-2-8-62 0 0,1 15-29 0 0,0 0-1 0 0,0 1 1 0 0,-1-1 0 0 0,0 1 0 0 0,-1-1 0 0 0,0 1 0 0 0,0 0 0 0 0,0 0 0 0 0,-1 1 0 0 0,0-1 0 0 0,-1 1 0 0 0,1 0-1 0 0,-1 1 1 0 0,0-1 0 0 0,0 1 0 0 0,-7-4 29 0 0,9 7-174 0 0,0 0 0 0 0,0-1 0 0 0,0 2-1 0 0,0-1 1 0 0,-1 0 0 0 0,1 1 0 0 0,-1 0-1 0 0,1 0 1 0 0,-1 0 0 0 0,1 1 0 0 0,-1-1 0 0 0,0 1-1 0 0,1 0 1 0 0,-1 0 0 0 0,1 1 0 0 0,-1-1 0 0 0,0 1-1 0 0,1 0 1 0 0,-4 2 174 0 0,-24 18-3166 0 0,15 0-4167 0 0,9-9-4093 0 0</inkml:trace>
  <inkml:trace contextRef="#ctx0" brushRef="#br0" timeOffset="7093.396">226 57 0 0 0,'0'0'860'0'0,"0"0"274"0"0,0 0 74 0 0,0 0 0 0 0,0 0-21 0 0,0 0 25 0 0,0 0 70 0 0,0 0 20 0 0,0 0-13 0 0,8-9-54 0 0,22-28-116 0 0,-26 26 7721 0 0,-17 16-7264 0 0,-17 14-2194 0 0,7 5 826 0 0,1 1 0 0 0,1 0 0 0 0,1 2-1 0 0,2 0 1 0 0,0 2 0 0 0,2 0 0 0 0,1 0-1 0 0,2 2 1 0 0,1 0 0 0 0,1 0 0 0 0,2 1-1 0 0,1 0 1 0 0,1 0 0 0 0,2 1 0 0 0,1 0-1 0 0,2 0 1 0 0,1 0 0 0 0,2 0 0 0 0,3 19-208 0 0,-1-19 159 0 0,3-1 0 0 0,1 0 0 0 0,1-1 0 0 0,1 1 0 0 0,2-2 0 0 0,1 1 0 0 0,2-2 1 0 0,0 0-1 0 0,2 0 0 0 0,12 13-159 0 0,77 73 527 0 0,-98-109-440 0 0,1 1-2963 0 0,-10-6-2064 0 0,-2 0-3362 0 0,2-1-3839 0 0</inkml:trace>
</inkml:ink>
</file>

<file path=ppt/ink/ink41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9:59.1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63 7466 0 0,'0'0'2108'0'0,"0"0"-174"0"0,0 0-136 0 0,0 0 57 0 0,0 0-34 0 0,0 0-230 0 0,0 0-281 0 0,0 0-274 0 0,0 0-182 0 0,0 0-102 0 0,0 0-48 0 0,0 0-24 0 0,0 0-73 0 0,-2-7 765 0 0,30 298 1398 0 0,-39-81-2623 0 0,-3-104-214 0 0,17-123-4535 0 0,7-28 1748 0 0,97-120-15581 0 0,-95 146 15588 0 0</inkml:trace>
  <inkml:trace contextRef="#ctx0" brushRef="#br0" timeOffset="316.222">323 210 2649 0 0,'0'0'3319'0'0,"0"0"-401"0"0,0 0-338 0 0,0 0-394 0 0,0 0-372 0 0,0 0-312 0 0,0 0-281 0 0,0 0-161 0 0,0 0-121 0 0,0 0-143 0 0,0 0-154 0 0,0 0-117 0 0,-27 19-75 0 0,-85 58-35 0 0,-10 7 1622 0 0,122-84-2024 0 0,1 0 0 0 0,-1 0-1 0 0,1 0 1 0 0,-1 0 0 0 0,1 0-1 0 0,-1 0 1 0 0,1 0 0 0 0,-1 0 0 0 0,1 0-1 0 0,-1 1 1 0 0,1-1 0 0 0,-1 0-1 0 0,1 0 1 0 0,-1 0 0 0 0,1 1-1 0 0,-1-1 1 0 0,1 0 0 0 0,-1 0-1 0 0,0 1 1 0 0,1-1 0 0 0,-1 0 0 0 0,1 1-1 0 0,-1-1 1 0 0,0 1 0 0 0,1-1-1 0 0,-1 0 1 0 0,0 1 0 0 0,0-1-1 0 0,1 1 1 0 0,-1-1 0 0 0,0 1-1 0 0,0-1 1 0 0,0 1 0 0 0,0-1-1 0 0,1 1 1 0 0,-1-1 0 0 0,0 1 0 0 0,0-1-1 0 0,0 1 1 0 0,0-1 0 0 0,0 1-1 0 0,0-1 1 0 0,0 1 0 0 0,0-1-1 0 0,-1 1 1 0 0,1-1 0 0 0,0 1-1 0 0,0-1 1 0 0,0 1 0 0 0,0-1-1 0 0,-1 1 1 0 0,1-1 0 0 0,0 0 0 0 0,-1 1-1 0 0,1-1 1 0 0,0 1 0 0 0,-1-1-1 0 0,1 0 1 0 0,0 1 0 0 0,-1-1-1 0 0,1 0 1 0 0,0 1 0 0 0,-1-1-1 0 0,1 0 1 0 0,-1 0 0 0 0,1 1 0 0 0,-1-1-1 0 0,1 0-12 0 0,7 3 92 0 0,1 0 1 0 0,-1 0-1 0 0,0 0 0 0 0,0 1 0 0 0,0 0 0 0 0,0 1 0 0 0,-1 0 1 0 0,0 0-1 0 0,0 0 0 0 0,0 1 0 0 0,0-1 0 0 0,-1 1 1 0 0,0 1-1 0 0,0-1 0 0 0,-1 1 0 0 0,0 0 0 0 0,0 0-92 0 0,28 49 268 0 0,-1-53-5990 0 0,-9-13-2164 0 0,-14 6 2205 0 0,-1 1-2781 0 0</inkml:trace>
  <inkml:trace contextRef="#ctx0" brushRef="#br0" timeOffset="928.358">578 420 8690 0 0,'0'0'2486'0'0,"0"0"-244"0"0,0 0-109 0 0,0 0-108 0 0,0 0-280 0 0,0 0-350 0 0,0 0-356 0 0,0 0-252 0 0,0 0-147 0 0,0 0-84 0 0,0 0-45 0 0,0 0-81 0 0,0 0-26 0 0,-8 4-51 0 0,-80 59 734 0 0,51-2-827 0 0,36-59-258 0 0,0 0 1 0 0,0 0 0 0 0,1 0 0 0 0,-1 0 0 0 0,0 0 0 0 0,1 0 0 0 0,-1 0 0 0 0,1 0 0 0 0,0 0 0 0 0,-1 0-1 0 0,1 1 1 0 0,0-1 0 0 0,0 0 0 0 0,1 0 0 0 0,-1 0 0 0 0,0 0 0 0 0,1 0 0 0 0,-1 0 0 0 0,1 0 0 0 0,0 0-1 0 0,-1 0 1 0 0,1 0 0 0 0,0 0 0 0 0,0 0 0 0 0,1 0 0 0 0,-1-1 0 0 0,0 1 0 0 0,0 0 0 0 0,1-1 0 0 0,-1 1-1 0 0,2 0-2 0 0,3 0 65 0 0,-1 0 0 0 0,1-1-1 0 0,0 1 1 0 0,-1-1-1 0 0,1-1 1 0 0,0 1-1 0 0,0-1 1 0 0,0 0-1 0 0,0 0 1 0 0,-1-1 0 0 0,1 0-1 0 0,0 0 1 0 0,0 0-1 0 0,-1-1 1 0 0,1 0-1 0 0,-1 0 1 0 0,1 0-1 0 0,-1 0 1 0 0,0-1 0 0 0,0 0-1 0 0,0 0 1 0 0,1-1-65 0 0,151-121 657 0 0,-116 107-505 0 0,-32 77-105 0 0,-6 95 8 0 0,-8 0-1 0 0,-8 24-54 0 0,13-164-1 0 0,-1 0 1 0 0,-1 1-1 0 0,0-1 0 0 0,-1 0 0 0 0,0 0 0 0 0,-1 0 0 0 0,-1 0 0 0 0,0-1 0 0 0,-1 0 1 0 0,0 0-1 0 0,-1 0 0 0 0,0-1 0 0 0,-1 0 0 0 0,-1 0 0 0 0,0-1 0 0 0,0 0 0 0 0,-1-1 1 0 0,-1 0-1 0 0,0 0 0 0 0,0-1 0 0 0,0-1 0 0 0,-1 0 0 0 0,-1 0 1 0 0,11-7 2 0 0,0 0-1 0 0,0 0 1 0 0,1 0-1 0 0,-1 0 1 0 0,0-1-1 0 0,0 1 0 0 0,0-1 1 0 0,0 1-1 0 0,0-1 1 0 0,0 0-1 0 0,0 0 1 0 0,0 0-1 0 0,0 0 1 0 0,0 0-1 0 0,0 0 1 0 0,0 0-1 0 0,0-1 1 0 0,1 1-1 0 0,-1-1 1 0 0,0 1-1 0 0,0-1 0 0 0,0 0 1 0 0,0 0-1 0 0,1 0 1 0 0,-1 0-1 0 0,0 0 1 0 0,1 0-1 0 0,-1 0 1 0 0,1 0-1 0 0,-1-1 1 0 0,1 1-1 0 0,-1-1 1 0 0,1 1-1 0 0,0-1 0 0 0,0 1 1 0 0,0-1-1 0 0,0 0 1 0 0,0 0-1 0 0,0 1 1 0 0,1-1-1 0 0,-1-1-1 0 0,0-12 3 0 0,0 1-1 0 0,1 0 1 0 0,1 0-1 0 0,1 0 1 0 0,0 0-1 0 0,1 0 0 0 0,0 0 1 0 0,1 0-1 0 0,0 1 1 0 0,2-1-1 0 0,-1 1 1 0 0,1 1-1 0 0,1-1 1 0 0,1 1-1 0 0,-1 0 1 0 0,2 1-1 0 0,0 0 0 0 0,0 0 1 0 0,6-5-3 0 0,4-7-12 0 0,0 2 0 0 0,1 0 0 0 0,1 1 1 0 0,1 0-1 0 0,1 2 0 0 0,0 1 0 0 0,1 1 0 0 0,17-8 12 0 0,18 9-1824 0 0,-47 15-2803 0 0,2 0-4034 0 0,-12 0-3717 0 0</inkml:trace>
  <inkml:trace contextRef="#ctx0" brushRef="#br0" timeOffset="5424.226">801 48 2320 0 0,'0'0'1881'0'0,"0"0"-249"0"0,0 0-5 0 0,0 0 139 0 0,0 0 134 0 0,0 0 34 0 0,0 0-203 0 0,0 0-329 0 0,0 0-309 0 0,0 0-248 0 0,0 0-140 0 0,2-5-130 0 0,7-17-104 0 0,25 6 1849 0 0,-30 15-2221 0 0,1 0 1 0 0,0 0-1 0 0,-1 0 1 0 0,1 1-1 0 0,-1-1 1 0 0,1 1-1 0 0,-1 1 0 0 0,1-1 1 0 0,0 1-1 0 0,-1-1 1 0 0,1 1-1 0 0,-1 0 1 0 0,1 1-1 0 0,-1-1 0 0 0,0 1 1 0 0,0 0-1 0 0,1 0 1 0 0,-1 0-1 0 0,-1 1 0 0 0,4 2-98 0 0,11 13 106 0 0,-2 0 0 0 0,-1 1 0 0 0,0 1 0 0 0,-2 1 0 0 0,0 0 0 0 0,-1 0 0 0 0,-1 1 0 0 0,-1 1 0 0 0,-1 0 0 0 0,-1 0 0 0 0,-1 1 0 0 0,-1 0 0 0 0,-2 0 0 0 0,0 0 0 0 0,-1 1 0 0 0,-1-1 1 0 0,-2 1-1 0 0,0 0-107 0 0,2 8-9 0 0,-2 0 1 0 0,0 0 0 0 0,-3 0 0 0 0,0 0-1 0 0,-2 0 1 0 0,-2 0 0 0 0,-1-1-1 0 0,-1 0 1 0 0,-2-1 0 0 0,-13 28 8 0 0,-62 57-1821 0 0,8-58-2670 0 0,61-47 2676 0 0,-11 5-2517 0 0,7-7-2303 0 0,6-5-306 0 0</inkml:trace>
</inkml:ink>
</file>

<file path=ppt/ink/ink41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0:08.8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71 32 1192 0 0,'0'0'1505'0'0,"0"0"16"0"0,0 0 82 0 0,0 0 95 0 0,0 0 125 0 0,0 0 1 0 0,0 0-75 0 0,0 0-153 0 0,0 0-232 0 0,0 0-203 0 0,0 0-185 0 0,-1-6-151 0 0,1-2-1231 0 0,-2-9 2940 0 0,1 34-195 0 0,2 68-1386 0 0,-5 1 1 0 0,-3-1-1 0 0,-12 49-953 0 0,-17 76 136 0 0,35-130-340 0 0,1-80 153 0 0,0 1-1 0 0,0-1 0 0 0,0 1 1 0 0,0-1-1 0 0,0 1 0 0 0,0 0 1 0 0,0-1-1 0 0,0 1 1 0 0,0-1-1 0 0,0 1 0 0 0,0 0 1 0 0,0-1-1 0 0,1 1 0 0 0,-1-1 1 0 0,0 1-1 0 0,0-1 1 0 0,1 1-1 0 0,-1-1 0 0 0,0 1 1 0 0,1-1-1 0 0,-1 1 0 0 0,0-1 1 0 0,1 1-1 0 0,-1-1 1 0 0,1 0-1 0 0,-1 1 0 0 0,1-1 1 0 0,-1 0-1 0 0,1 1 0 0 0,-1-1 1 0 0,1 0-1 0 0,-1 1 0 0 0,1-1 1 0 0,-1 0-1 0 0,1 0 1 0 0,-1 0-1 0 0,1 0 0 0 0,0 0 1 0 0,-1 0-1 0 0,1 1 0 0 0,-1-1 1 0 0,1 0-1 0 0,-1-1 1 0 0,1 1-1 0 0,0 0 0 0 0,-1 0 1 0 0,1 0-1 0 0,-1 0 0 0 0,1 0 1 0 0,-1-1-1 0 0,1 1 1 0 0,0 0-1 0 0,-1 0 0 0 0,1-1 1 0 0,-1 1-1 0 0,1 0 0 0 0,-1-1 1 0 0,0 1-1 0 0,1 0 0 0 0,-1-1 1 0 0,1 1-1 0 0,-1-1 1 0 0,0 1-1 0 0,1-1 0 0 0,-1 1 1 0 0,0-1-1 0 0,1 1 0 0 0,-1-1 1 0 0,0 1-1 0 0,0-1 52 0 0,28-36-5984 0 0,-14 6-2815 0 0,-10 23 1100 0 0</inkml:trace>
  <inkml:trace contextRef="#ctx0" brushRef="#br0" timeOffset="345.049">360 110 6681 0 0,'0'0'2332'0'0,"0"0"-916"0"0,0 0-304 0 0,0 0 150 0 0,0 0 202 0 0,0 0 48 0 0,0 0-139 0 0,-20 33-278 0 0,-63 105-266 0 0,53-59 71 0 0,28-62-686 0 0,-1-9-163 0 0,0 0 0 0 0,1 0 1 0 0,0 0-1 0 0,0 0 1 0 0,0 0-1 0 0,1 1 1 0 0,1-1-1 0 0,-1 0 0 0 0,1 1 1 0 0,1-1-1 0 0,-1 0 1 0 0,2 1-1 0 0,-1-1 0 0 0,1 0 1 0 0,0 0-1 0 0,1 0 1 0 0,-1 0-1 0 0,2 0 0 0 0,-1-1 1 0 0,1 1-1 0 0,0-1 1 0 0,1 0-1 0 0,0 0 0 0 0,0-1 1 0 0,0 1-1 0 0,1-1 1 0 0,0 0-1 0 0,0-1 1 0 0,0 1-1 0 0,1-1 0 0 0,1 0-51 0 0,0-2 97 0 0,0-1 0 0 0,1 0 0 0 0,-1-1 0 0 0,1 0 0 0 0,-1 0 0 0 0,1 0 0 0 0,0-1 0 0 0,-1-1 0 0 0,1 0-1 0 0,-1 0 1 0 0,1 0 0 0 0,-1-1 0 0 0,1 0 0 0 0,-1-1 0 0 0,0 0 0 0 0,0 0 0 0 0,0-1 0 0 0,3-2-97 0 0,4-4 84 0 0,-1 0 1 0 0,0-1 0 0 0,-1-1 0 0 0,0 0-1 0 0,-1-1 1 0 0,-1-1 0 0 0,0 1-1 0 0,0-2 1 0 0,-2 0 0 0 0,0 0 0 0 0,0 0-1 0 0,-2-1 1 0 0,0 0 0 0 0,0-1-1 0 0,-2 0 1 0 0,0 0 0 0 0,-1 0 0 0 0,-1 0-1 0 0,0-1 1 0 0,-1 1 0 0 0,-1-1-1 0 0,-1 1 1 0 0,-1-4-85 0 0,1 17-37 0 0,-1 0 1 0 0,0 0-1 0 0,0-1 1 0 0,0 1-1 0 0,-1 1 0 0 0,1-1 1 0 0,-1 0-1 0 0,0 0 1 0 0,0 1-1 0 0,-1-1 0 0 0,1 1 1 0 0,-1-1-1 0 0,1 1 1 0 0,-1 0-1 0 0,0 0 0 0 0,0 0 1 0 0,0 1-1 0 0,-1-1 0 0 0,1 1 1 0 0,-1 0-1 0 0,1-1 1 0 0,-1 2-1 0 0,0-1 0 0 0,0 0 1 0 0,0 1-1 0 0,0 0 1 0 0,0 0-1 0 0,-3-1 37 0 0,-56-3-2943 0 0,4 16-4610 0 0,43-7-2809 0 0</inkml:trace>
  <inkml:trace contextRef="#ctx0" brushRef="#br0" timeOffset="1088.927">826 327 9650 0 0,'0'0'2741'0'0,"0"0"-833"0"0,0 0-376 0 0,0 0 6 0 0,0 0 8 0 0,0 0-147 0 0,0 0-272 0 0,0 0-261 0 0,0 0-199 0 0,0 0-133 0 0,0 0-73 0 0,0 0-65 0 0,0 0-48 0 0,14-31-25 0 0,46-93-8 0 0,-25 62 484 0 0,-5 36-37 0 0,-29 26-736 0 0,-1 0-45 0 0,0 0-4 0 0,27 82 210 0 0,-26-81-181 0 0,-1 0 0 0 0,0 0 0 0 0,1 0 1 0 0,0 0-1 0 0,-1 0 0 0 0,1 0 0 0 0,0 0 0 0 0,-1 0 0 0 0,1-1 0 0 0,0 1 0 0 0,0 0 0 0 0,0 0 0 0 0,0 0 0 0 0,0-1 1 0 0,0 1-1 0 0,0-1 0 0 0,0 1 0 0 0,0-1 0 0 0,0 1 0 0 0,0-1 0 0 0,0 1 0 0 0,0-1 0 0 0,0 0 0 0 0,0 0 1 0 0,0 1-1 0 0,1-1 0 0 0,-1 0 0 0 0,0 0 0 0 0,0 0 0 0 0,0 0 0 0 0,0 0 0 0 0,1-1 0 0 0,-1 1 0 0 0,0 0 1 0 0,0-1-1 0 0,0 1 0 0 0,0 0 0 0 0,0-1 0 0 0,0 1 0 0 0,0-1 0 0 0,0 0 0 0 0,1 0-6 0 0,151-134 451 0 0,-100 94-416 0 0,-51 44-30 0 0,0 1 1 0 0,0-1 0 0 0,0 0 0 0 0,0 1 0 0 0,0-1 0 0 0,-1 1 0 0 0,0 0-1 0 0,0-1 1 0 0,0 1 0 0 0,0 0 0 0 0,0 0 0 0 0,-1-1 0 0 0,1 1 0 0 0,-1 0-1 0 0,0 0 1 0 0,-1 0 0 0 0,1 0 0 0 0,-1 1-6 0 0,1-2-11 0 0,0 1 1 0 0,0 0-1 0 0,0-1 1 0 0,1 1-1 0 0,-1-1 1 0 0,1 1-1 0 0,0-1 1 0 0,0 0 0 0 0,0 1-1 0 0,0-1 1 0 0,1 0-1 0 0,-1 1 1 0 0,1-1-1 0 0,0 0 1 0 0,0 0-1 0 0,0-1 1 0 0,0 1-1 0 0,0 0 1 0 0,1-1-1 0 0,-1 1 1 0 0,1-1-1 0 0,0 0 1 0 0,1 1 10 0 0,15 11-2387 0 0,-16-7-1841 0 0,-2 1-4221 0 0,-1-4-2504 0 0</inkml:trace>
  <inkml:trace contextRef="#ctx0" brushRef="#br0" timeOffset="1338.406">802 404 10850 0 0,'0'0'2628'0'0,"0"0"-708"0"0,0 0-500 0 0,0 0-230 0 0,0 0-109 0 0,0 0-7 0 0,0 0-42 0 0,0 0-70 0 0,0 0-137 0 0,0 0-165 0 0,0 0-121 0 0,0 0-104 0 0,0 0-110 0 0,37-3-61 0 0,116-10-48 0 0,-4-15 205 0 0,34 10-1570 0 0,-144 18-3092 0 0,1 0-3796 0 0,-30 0-3234 0 0</inkml:trace>
  <inkml:trace contextRef="#ctx0" brushRef="#br0" timeOffset="1785.208">1177 511 11138 0 0,'0'0'1797'0'0,"0"0"-378"0"0,0 0-114 0 0,0 0 29 0 0,0 0-120 0 0,0 0-186 0 0,0 0-219 0 0,0 0-150 0 0,0 0-91 0 0,0 0-64 0 0,0 0-18 0 0,0 0-69 0 0,0 0-43 0 0,-24 9-24 0 0,-72 29-51 0 0,55-8 608 0 0,40-28-885 0 0,0-1 1 0 0,0 0 0 0 0,0 1-1 0 0,0-1 1 0 0,0 1-1 0 0,0-1 1 0 0,0 1-1 0 0,1-1 1 0 0,-1 1 0 0 0,0-1-1 0 0,1 1 1 0 0,0 0-1 0 0,-1 0 1 0 0,1-1-1 0 0,0 1 1 0 0,0 0 0 0 0,0-1-1 0 0,0 1 1 0 0,0 0-1 0 0,0-1 1 0 0,1 1-1 0 0,-1 0 1 0 0,0-1 0 0 0,1 1-1 0 0,0 0 1 0 0,-1-1-1 0 0,1 1 1 0 0,0-1-1 0 0,0 1 1 0 0,-1-1-1 0 0,1 1 1 0 0,1-1 0 0 0,-1 0-1 0 0,0 1 1 0 0,0-1-1 0 0,0 0 1 0 0,1 0-1 0 0,-1 0-22 0 0,193 47 847 0 0,-182-44-770 0 0,-10-4-59 0 0,0 0 0 0 0,0 0 0 0 0,0 0-1 0 0,-1 1 1 0 0,1-1 0 0 0,0 1-1 0 0,0 0 1 0 0,0-1 0 0 0,-1 1 0 0 0,1 0-1 0 0,0 0 1 0 0,-1 0 0 0 0,1 0 0 0 0,-1 0-1 0 0,1 1 1 0 0,-1-1 0 0 0,1 0 0 0 0,-1 1-1 0 0,0-1 1 0 0,0 1 0 0 0,0-1 0 0 0,0 1-1 0 0,0 0 1 0 0,0-1 0 0 0,0 1 0 0 0,0 0-1 0 0,-1 0 1 0 0,1 0 0 0 0,-1-1-1 0 0,1 1 1 0 0,-1 0 0 0 0,0 0 0 0 0,0 0-1 0 0,0 1-17 0 0,-3 2 41 0 0,0-1-1 0 0,0 1 0 0 0,-1-1 1 0 0,1 0-1 0 0,-1 0 1 0 0,0 0-1 0 0,-1 0 0 0 0,1-1 1 0 0,-1 0-1 0 0,1 0 0 0 0,-1 0 1 0 0,0 0-1 0 0,0-1 0 0 0,0 0 1 0 0,-1 0-1 0 0,1 0 0 0 0,0 0 1 0 0,-1-1-1 0 0,1 0 1 0 0,-1 0-1 0 0,1-1 0 0 0,-1 1 1 0 0,-2-1-41 0 0,-170 7-471 0 0,153-17-1458 0 0,22-3-7890 0 0,3 10-1706 0 0</inkml:trace>
</inkml:ink>
</file>

<file path=ppt/ink/ink41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0:12.1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167 3 976 0 0,'0'0'1569'0'0,"0"0"-4"0"0,0 0 164 0 0,0 0 258 0 0,0 0 101 0 0,0 0-85 0 0,0 0-222 0 0,0 0-318 0 0,0 0-295 0 0,0 0-209 0 0,0 0-132 0 0,0 0-99 0 0,0 0-68 0 0,3-3-77 0 0,-3 4-513 0 0,0-1 0 0 0,0 0 0 0 0,0 0 0 0 0,0 1 0 0 0,0-1 0 0 0,1 0 0 0 0,-1 1 1 0 0,0-1-1 0 0,0 0 0 0 0,0 0 0 0 0,0 1 0 0 0,1-1 0 0 0,-1 0 0 0 0,0 0 0 0 0,0 1 1 0 0,0-1-1 0 0,1 0 0 0 0,-1 0 0 0 0,0 0 0 0 0,0 1 0 0 0,1-1 0 0 0,-1 0 0 0 0,0 0 0 0 0,0 0 1 0 0,1 0-1 0 0,-1 0 0 0 0,0 0 0 0 0,1 1 0 0 0,-1-1 0 0 0,0 0 0 0 0,1 0 0 0 0,-1 0 1 0 0,0 0-1 0 0,1 0 0 0 0,-1 0 0 0 0,0 0 0 0 0,1 0 0 0 0,-1 0 0 0 0,0-1 0 0 0,0 1 1 0 0,1 0-1 0 0,-1 0 0 0 0,0 0 0 0 0,1 0 0 0 0,-1 0-70 0 0,-16 37 1611 0 0,-133 228-35 0 0,147-260-1534 0 0,-1 0 0 0 0,1 0 0 0 0,1 0 0 0 0,-1 0 0 0 0,0 0 0 0 0,1 0 0 0 0,0 1 0 0 0,1-1 0 0 0,-1 0 0 0 0,1 1 0 0 0,0-1 0 0 0,0 0-1 0 0,0 1 1 0 0,1-1 0 0 0,0 0 0 0 0,0 0 0 0 0,0 1 0 0 0,1-1-42 0 0,1-3 49 0 0,0 0 0 0 0,0 0 0 0 0,0 0 0 0 0,0 0 0 0 0,0-1 0 0 0,0 0 0 0 0,1 1-1 0 0,-1-1 1 0 0,1 0 0 0 0,-1-1 0 0 0,0 1 0 0 0,1-1 0 0 0,-1 1 0 0 0,1-1 0 0 0,0 0 0 0 0,-1 0 0 0 0,1 0 0 0 0,-1-1-1 0 0,3 0-48 0 0,8 0 133 0 0,77 1 176 0 0,-85-2-717 0 0,-1 0-1 0 0,1-1 1 0 0,-1 0-1 0 0,1 0 1 0 0,-1-1 0 0 0,0 1-1 0 0,-1-1 1 0 0,1 0-1 0 0,-1-1 1 0 0,1 1-1 0 0,-1-1 1 0 0,3-4 408 0 0,3-15-6056 0 0,-7 15 408 0 0,-3 5-5077 0 0</inkml:trace>
</inkml:ink>
</file>

<file path=ppt/ink/ink41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0:12.5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0 254 10218 0 0,'0'0'1621'0'0,"0"0"-208"0"0,0 0-13 0 0,0 0 147 0 0,0 0 55 0 0,0 0-143 0 0,0 0-265 0 0,0 0-266 0 0,0 0-181 0 0,0 0-87 0 0,0 0-52 0 0,0 0-37 0 0,0 0-15 0 0,32-22-73 0 0,101-66-50 0 0,-24 21 674 0 0,-18-3-64 0 0,-84 63-648 0 0,-2 9 807 0 0,0 7-1397 0 0,97 178 579 0 0,-96-178-1113 0 0,33 41 467 0 0,-23-39-4858 0 0,3-7-5938 0 0,-14-4-1037 0 0</inkml:trace>
</inkml:ink>
</file>

<file path=ppt/ink/ink41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0:13.3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1 4393 0 0,'0'0'3563'0'0,"0"0"-1169"0"0,0 0-383 0 0,0 0 23 0 0,0 0-45 0 0,0 0-173 0 0,0 0-300 0 0,0 0-352 0 0,0 0-265 0 0,0 0-169 0 0,0 0-133 0 0,0 0-74 0 0,0 0-55 0 0,-8 3 642 0 0,108 12 1484 0 0,44-11-1898 0 0,-109-1-374 0 0,-56 1 233 0 0,-120 3-535 0 0,46 11-34 0 0,126-2-32 0 0,108-13 198 0 0,-36-14-2004 0 0,-102 11 348 0 0,-1 0-1278 0 0,0 0-3597 0 0,0 0-5909 0 0</inkml:trace>
</inkml:ink>
</file>

<file path=ppt/ink/ink41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0:16.2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616 339 3577 0 0,'0'0'1581'0'0,"0"0"-82"0"0,0 0-34 0 0,0 0 83 0 0,0 0 127 0 0,0 0 5 0 0,0 0-101 0 0,0 0-189 0 0,0 0-268 0 0,0 0-235 0 0,0 0-166 0 0,-23 1-129 0 0,-70 3-53 0 0,47 14 558 0 0,26-2-852 0 0,1 2 0 0 0,1 0 0 0 0,0 2 0 0 0,2-1-1 0 0,0 2 1 0 0,2 0 0 0 0,0 1 0 0 0,1 1-1 0 0,1 0 1 0 0,1 0 0 0 0,2 1 0 0 0,0 1-1 0 0,1 0 1 0 0,2 0 0 0 0,0 0 0 0 0,2 0-1 0 0,0 2-244 0 0,2-18 31 0 0,0-1 1 0 0,1 0-1 0 0,0 1 0 0 0,0 0 0 0 0,0-1 0 0 0,1 1 0 0 0,1-1 0 0 0,0 1 0 0 0,0-1 0 0 0,0 1 0 0 0,1-1 0 0 0,0 1 1 0 0,1-1-1 0 0,0 0 0 0 0,0 0 0 0 0,1 0 0 0 0,-1-1 0 0 0,2 1 0 0 0,-1-1 0 0 0,1 0 0 0 0,0 0 0 0 0,1 0 0 0 0,0-1 1 0 0,0 0-1 0 0,0 0 0 0 0,1 0 0 0 0,0-1 0 0 0,0 0 0 0 0,0-1 0 0 0,0 1 0 0 0,1-1 0 0 0,0-1 0 0 0,0 1 1 0 0,0-1-1 0 0,6 1-31 0 0,3-2 87 0 0,0 0 0 0 0,1-1 0 0 0,-1-1 0 0 0,1-1 0 0 0,-1 0 0 0 0,0-1 0 0 0,1-1 0 0 0,-1-1 0 0 0,0 0 0 0 0,-1-1 0 0 0,1-1 0 0 0,-1 0 0 0 0,0-2 1 0 0,-1 1-1 0 0,0-2 0 0 0,0 0 0 0 0,0-1 0 0 0,-2-1 0 0 0,1 0 0 0 0,-1 0 0 0 0,5-8-87 0 0,-14 16 16 0 0,-1-1-1 0 0,1 0 1 0 0,-1-1-1 0 0,0 1 1 0 0,0-1 0 0 0,-1 1-1 0 0,1-1 1 0 0,-1 0 0 0 0,0 0-1 0 0,0 0 1 0 0,0 0-1 0 0,-1 0 1 0 0,0 0 0 0 0,0 0-1 0 0,0-1 1 0 0,-1 1-1 0 0,0 0 1 0 0,0-1 0 0 0,0 1-1 0 0,-1 0 1 0 0,1-1-1 0 0,-1 1 1 0 0,0 0 0 0 0,-1 0-1 0 0,1 0 1 0 0,-1 0 0 0 0,0 0-1 0 0,-1 0 1 0 0,1 0-1 0 0,-1 1 1 0 0,0-1 0 0 0,0 1-1 0 0,0 0 1 0 0,0 0-1 0 0,-1 0 1 0 0,0 0 0 0 0,0 0-1 0 0,0 1 1 0 0,0 0 0 0 0,0 0-1 0 0,-4-2-15 0 0,-5-1-54 0 0,-1 1 0 0 0,1 0 0 0 0,0 1 0 0 0,-1 0 1 0 0,0 1-1 0 0,0 1 0 0 0,0 0 0 0 0,0 1 0 0 0,0 0 0 0 0,-1 1 0 0 0,1 1 0 0 0,0 0 0 0 0,0 1 0 0 0,0 1 0 0 0,0 0 0 0 0,0 1 0 0 0,1 0 0 0 0,0 1 1 0 0,-9 4 53 0 0,2 0-622 0 0,0 1 0 0 0,0 1 0 0 0,1 1 0 0 0,1 0 0 0 0,0 1 0 0 0,1 1 0 0 0,-13 13 622 0 0,3 1-2346 0 0,10-9-2766 0 0,4-4-6241 0 0</inkml:trace>
  <inkml:trace contextRef="#ctx0" brushRef="#br0" timeOffset="2603.279">253 1 3753 0 0,'0'0'2039'0'0,"0"0"-301"0"0,0 0-82 0 0,0 0 95 0 0,0 0 32 0 0,0 0-92 0 0,0 0-152 0 0,0 0-213 0 0,0 0-225 0 0,0 0-163 0 0,0 0-115 0 0,0 0-101 0 0,0 0-55 0 0,-24 13-29 0 0,-76 47-10 0 0,96-58-567 0 0,0 1 0 0 0,1-1 0 0 0,-1 1 1 0 0,0 0-1 0 0,1 1 0 0 0,0-1 0 0 0,0 0 0 0 0,0 1 0 0 0,0 0 1 0 0,0 0-1 0 0,1 0 0 0 0,0 0 0 0 0,0 0 0 0 0,0 0 0 0 0,-1 4-61 0 0,-3 8 231 0 0,-11 32 81 0 0,2 1-1 0 0,2 1 1 0 0,3 0 0 0 0,1 1 0 0 0,3 0-1 0 0,3 1 1 0 0,1-1 0 0 0,3 0-1 0 0,2 7-311 0 0,-2 11 116 0 0,-1-35-88 0 0,1 0 1 0 0,2-1 0 0 0,1 1-1 0 0,2-1 1 0 0,1 0 0 0 0,2 0-1 0 0,7 18-28 0 0,-11-40-22 0 0,-1 1-1 0 0,2 0 0 0 0,0-1 1 0 0,0 0-1 0 0,1-1 0 0 0,0 1 1 0 0,1-1-1 0 0,0-1 0 0 0,1 1 0 0 0,0-2 1 0 0,0 1-1 0 0,1-1 0 0 0,0 0 1 0 0,0-1-1 0 0,1 0 0 0 0,0-1 1 0 0,0 0-1 0 0,0-1 0 0 0,1 0 0 0 0,0-1 1 0 0,9 2 22 0 0,76-1-3646 0 0,-65-5-3421 0 0,-18 0-4413 0 0</inkml:trace>
</inkml:ink>
</file>

<file path=ppt/ink/ink4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4:24.4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98 40 12587 0 0,'0'0'2069'0'0,"0"0"-300"0"0,0 0-79 0 0,0 0-6 0 0,0 0-164 0 0,0 0-292 0 0,0 0-295 0 0,0 0-252 0 0,0 0-134 0 0,0 0-67 0 0,0 0-55 0 0,0 0-48 0 0,0 0-37 0 0,4-8-2 0 0,15-24-34 0 0,-82 80 677 0 0,61-47-980 0 0,1 0 0 0 0,-1 0 1 0 0,0 0-1 0 0,1 1 1 0 0,0-1-1 0 0,-1 0 0 0 0,1 1 1 0 0,0-1-1 0 0,-1 1 1 0 0,1-1-1 0 0,0 1 0 0 0,0-1 1 0 0,0 1-1 0 0,0 0 1 0 0,1 0-1 0 0,-1-1 1 0 0,0 1-1 0 0,1 0 0 0 0,-1 0 1 0 0,1 0-1 0 0,0 0 1 0 0,-1 0-1 0 0,1 0 0 0 0,0 0 1 0 0,0 0-1 0 0,1 0 1 0 0,-1-1-1 0 0,0 1 0 0 0,0 0 1 0 0,1 0-1 0 0,0 0 1 0 0,-1 0-1 0 0,1 0 0 0 0,0-1 1 0 0,0 1-1 0 0,-1 0 1 0 0,1-1-1 0 0,2 2-1 0 0,104 56 196 0 0,-102-54-137 0 0,-1-1 1 0 0,1 1-1 0 0,-1 0 1 0 0,0 0-1 0 0,-1 0 0 0 0,1 0 1 0 0,-1 1-1 0 0,0-1 1 0 0,0 1-1 0 0,-1 0 0 0 0,0 0 1 0 0,0 0-1 0 0,0 0 0 0 0,-1 0 1 0 0,1 0-1 0 0,-2 1 1 0 0,1-1-1 0 0,-1 0 0 0 0,0 1 1 0 0,0-1-1 0 0,0 1 1 0 0,-1-1-1 0 0,0 0 0 0 0,-1 0 1 0 0,1 1-1 0 0,-1-1 1 0 0,0 0-1 0 0,-1 0 0 0 0,1-1 1 0 0,-1 1-60 0 0,-5 9 48 0 0,-1-1 0 0 0,-1 0 0 0 0,0 0 0 0 0,0-1 1 0 0,-2 0-1 0 0,1-1 0 0 0,-2 0 0 0 0,-3 2-48 0 0,14-13-66 0 0,1 1 0 0 0,-1-1 0 0 0,1 0 0 0 0,-1 1 0 0 0,0-1 0 0 0,0 0 0 0 0,0 0 0 0 0,0-1 0 0 0,0 1 0 0 0,0 0 1 0 0,0-1-1 0 0,0 1 0 0 0,0-1 0 0 0,0 1 0 0 0,0-1 0 0 0,0 0 0 0 0,0 0 0 0 0,0 0 0 0 0,0 0 0 0 0,0 0 0 0 0,0-1 0 0 0,0 1 0 0 0,0-1 0 0 0,0 1 0 0 0,0-1 0 0 0,0 0 0 0 0,0 0 0 0 0,0 1 0 0 0,0-1 0 0 0,0-1 0 0 0,1 1 0 0 0,-1 0 0 0 0,0 0 0 0 0,1-1 0 0 0,-1 1 0 0 0,1-1 0 0 0,-1 1 0 0 0,1-1 0 0 0,0 0 0 0 0,0 1 0 0 0,0-1 0 0 0,0 0 1 0 0,0 0-1 0 0,0 0 0 0 0,0 0 66 0 0,0-5-1011 0 0,-3-14-6342 0 0,3 12-5195 0 0</inkml:trace>
</inkml:ink>
</file>

<file path=ppt/ink/ink41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0:17.0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12 173 11346 0 0,'0'0'2270'0'0,"0"0"-393"0"0,0 0-340 0 0,0 0-90 0 0,0 0-45 0 0,0 0-104 0 0,0 0-230 0 0,0 0-251 0 0,0 0-258 0 0,0 0-179 0 0,0 0-38 0 0,0 0 40 0 0,0 0 48 0 0,1 11 23 0 0,13 149 1086 0 0,-27 181-859 0 0,2-230-1575 0 0,9-112-5895 0 0,6-33 1235 0 0,46-55-5482 0 0,-41 73 7487 0 0</inkml:trace>
  <inkml:trace contextRef="#ctx0" brushRef="#br0" timeOffset="299.289">386 236 4729 0 0,'0'0'2887'0'0,"0"0"-315"0"0,0 0-489 0 0,0 0-488 0 0,0 0-375 0 0,0 0-179 0 0,0 0-22 0 0,0 0-41 0 0,0 0-71 0 0,0 0-152 0 0,0 0-159 0 0,-35 28-136 0 0,-110 90-109 0 0,23-14 445 0 0,53-46 773 0 0,69-57-1521 0 0,0 1-1 0 0,1-1 0 0 0,-1 1 1 0 0,0-1-1 0 0,0 1 1 0 0,0-1-1 0 0,1 1 0 0 0,-1-1 1 0 0,1 0-1 0 0,-1 1 0 0 0,1-1 1 0 0,0 0-1 0 0,-1 1 1 0 0,1-1-1 0 0,0 0 0 0 0,0 0 1 0 0,0 0-1 0 0,0 0 0 0 0,0 1 1 0 0,0-2-1 0 0,0 1 1 0 0,0 0-1 0 0,1 0 0 0 0,-1 0 1 0 0,0 0-1 0 0,0-1 0 0 0,1 1 1 0 0,-1 0-1 0 0,1-1 1 0 0,-1 0-1 0 0,0 1 0 0 0,1-1 1 0 0,-1 0-1 0 0,1 1 0 0 0,-1-1 1 0 0,1 0-1 0 0,-1 0 1 0 0,1 0-1 0 0,-1-1 0 0 0,1 1 1 0 0,-1 0-1 0 0,0 0 0 0 0,1-1 1 0 0,0 1-48 0 0,7 1 88 0 0,91 20 533 0 0,-97-20-628 0 0,1 1-1 0 0,-1-1 0 0 0,0 1 0 0 0,0 0 1 0 0,0-1-1 0 0,-1 2 0 0 0,1-1 0 0 0,0 0 1 0 0,-1 0-1 0 0,0 1 0 0 0,1-1 0 0 0,-1 1 1 0 0,0 0-1 0 0,0 0 0 0 0,0 0 0 0 0,-1 0 1 0 0,1 0-1 0 0,-1 0 0 0 0,0 0 0 0 0,0 1 0 0 0,0-1 1 0 0,0 0-1 0 0,0 1 0 0 0,-1-1 0 0 0,1 1 1 0 0,-1-1-1 0 0,0 3 8 0 0,0 35-4220 0 0,0-41 2047 0 0,0 0-1115 0 0,0 0-2333 0 0,0 0-5132 0 0</inkml:trace>
  <inkml:trace contextRef="#ctx0" brushRef="#br0" timeOffset="839.534">555 490 8738 0 0,'0'0'2200'0'0,"0"0"-399"0"0,0 0-182 0 0,0 0-126 0 0,0 0-147 0 0,0 0-152 0 0,0 0-77 0 0,0 0-125 0 0,0 0-137 0 0,0 0-111 0 0,0 0-102 0 0,0 0-97 0 0,0 0-78 0 0,-22 13-49 0 0,-68 44-90 0 0,40-10 318 0 0,49-46-621 0 0,0 0-1 0 0,0-1 1 0 0,0 1-1 0 0,0 0 1 0 0,0 0-1 0 0,0 0 0 0 0,0 0 1 0 0,0 0-1 0 0,0 0 1 0 0,0 0-1 0 0,0 0 1 0 0,1 0-1 0 0,-1 1 0 0 0,0-1 1 0 0,1 0-1 0 0,-1 0 1 0 0,1 1-1 0 0,-1-1 1 0 0,1 0-1 0 0,0 1 1 0 0,0-1-1 0 0,-1 0 0 0 0,1 1 1 0 0,0-1-1 0 0,0 0 1 0 0,0 1-1 0 0,0-1 1 0 0,1 1-1 0 0,-1-1 0 0 0,0 0 1 0 0,1 1-1 0 0,-1-1 1 0 0,1 0-1 0 0,-1 0 1 0 0,1 1-1 0 0,-1-1 0 0 0,1 0 1 0 0,0 0-1 0 0,0 0 1 0 0,-1 0-1 0 0,1 0 1 0 0,0 0-1 0 0,0 0 1 0 0,0 0-1 0 0,0 0 0 0 0,1 0 1 0 0,-1 0-1 0 0,0 0 1 0 0,0-1-1 0 0,0 1 1 0 0,1-1-1 0 0,-1 1 0 0 0,0-1 1 0 0,0 1-1 0 0,1-1 1 0 0,-1 0-1 0 0,0 1 1 0 0,1-1-1 0 0,-1 0 0 0 0,1 0 1 0 0,-1 0-1 0 0,2 0-24 0 0,11-1 146 0 0,0-1 0 0 0,0-1-1 0 0,0 1 1 0 0,0-2 0 0 0,-1 0-1 0 0,1-1 1 0 0,-1 0 0 0 0,0-1-1 0 0,9-6-145 0 0,-14 8 42 0 0,0 0-28 0 0,0 0 1 0 0,0-1 1 0 0,1 1 0 0 0,0 0 0 0 0,-1 1 0 0 0,1 0 0 0 0,0 0 0 0 0,0 1-1 0 0,1 0 1 0 0,-1 1 0 0 0,0 0 0 0 0,1 1 0 0 0,-1-1 0 0 0,1 2-16 0 0,-8 1 8 0 0,1 1 0 0 0,-1 0 0 0 0,0-1 1 0 0,0 1-1 0 0,0 0 0 0 0,-1 0 0 0 0,1 1 1 0 0,-1-1-1 0 0,1 0 0 0 0,-1 0 0 0 0,0 1 1 0 0,0-1-1 0 0,-1 1 0 0 0,1-1 0 0 0,-1 1 0 0 0,0-1 1 0 0,0 3-9 0 0,-4 305 108 0 0,3-295-108 0 0,1 7 6 0 0,-1 0-1 0 0,-2 0 0 0 0,0-1 0 0 0,-2 1 1 0 0,0-1-1 0 0,-1 0 0 0 0,-2 0 0 0 0,-3 7-5 0 0,10-26 2 0 0,0 0-1 0 0,0 0 1 0 0,-1 0-1 0 0,1-1 0 0 0,-1 1 1 0 0,1 0-1 0 0,-1-1 1 0 0,0 0-1 0 0,0 1 0 0 0,0-1 1 0 0,0 0-1 0 0,0 0 0 0 0,-1 0 1 0 0,1 0-1 0 0,0 0 1 0 0,-1-1-1 0 0,0 1 0 0 0,1-1 1 0 0,-1 0-1 0 0,0 1 1 0 0,0-1-1 0 0,0 0 0 0 0,0-1 1 0 0,0 1-1 0 0,0-1 0 0 0,0 1 1 0 0,0-1-1 0 0,0 0 1 0 0,0 0-1 0 0,0 0 0 0 0,0 0 1 0 0,0-1-1 0 0,0 1 1 0 0,0-1-1 0 0,0 0 0 0 0,1 0 1 0 0,-1 0-1 0 0,0 0 0 0 0,0 0 1 0 0,0-1-1 0 0,1 1 1 0 0,-1-1-1 0 0,1 1 0 0 0,-1-1 1 0 0,1 0-1 0 0,0 0 1 0 0,0 0-1 0 0,0-1 0 0 0,0 1 1 0 0,0 0-1 0 0,0-1 0 0 0,0-1-1 0 0,-3-12-249 0 0,1 1 0 0 0,0-1 0 0 0,2 1 0 0 0,0-1 0 0 0,1 0 0 0 0,0 0 0 0 0,1 0 0 0 0,1 0 0 0 0,0 1 0 0 0,1-1 0 0 0,1 0 0 0 0,1 1-1 0 0,4-13 250 0 0,-2 10-1031 0 0,5-13-1569 0 0,-3 12-2823 0 0,-4 6-6143 0 0</inkml:trace>
  <inkml:trace contextRef="#ctx0" brushRef="#br0" timeOffset="1146.716">789 0 12379 0 0,'0'0'2568'0'0,"0"0"-1125"0"0,0 0-507 0 0,0 0 99 0 0,0 0 164 0 0,0 0 59 0 0,0 0-94 0 0,0 0-160 0 0,0 0-120 0 0,0 0-98 0 0,0 0-114 0 0,0 0-88 0 0,0 0-84 0 0,34 16-92 0 0,104 53-60 0 0,-133-67-322 0 0,-1-1 0 0 0,0 2 0 0 0,1-1-1 0 0,-1 0 1 0 0,0 1 0 0 0,0-1-1 0 0,-1 1 1 0 0,1 0 0 0 0,-1 1-1 0 0,1-1 1 0 0,-1 0 0 0 0,0 1-1 0 0,0 0 1 0 0,-1 0 0 0 0,1 0-1 0 0,-1 0 1 0 0,0 0 0 0 0,1 1-26 0 0,3 9 87 0 0,4 8-40 0 0,0 1 0 0 0,-1 1 0 0 0,-2 0 0 0 0,0 0 0 0 0,-2 0 0 0 0,0 1 0 0 0,-2 0 0 0 0,0 0 0 0 0,-2 0 0 0 0,-1 0 1 0 0,-1 0-1 0 0,-1 0 0 0 0,-2 1-47 0 0,-5 29-116 0 0,-2-1 1 0 0,-3 0-1 0 0,-2-1 1 0 0,-3-1 0 0 0,-10 19 115 0 0,18-46-339 0 0,-1 0 0 0 0,-2 0 1 0 0,-1-2-1 0 0,0 1 1 0 0,-2-2-1 0 0,-1 0 1 0 0,-7 6 338 0 0,-33 24-3898 0 0,-6-8-4462 0 0,51-36-2517 0 0</inkml:trace>
  <inkml:trace contextRef="#ctx0" brushRef="#br0" timeOffset="4296.986">1566 85 1560 0 0,'0'0'1829'0'0,"0"0"-532"0"0,0 0 17 0 0,0 0 226 0 0,0 0 235 0 0,0 0 115 0 0,0 0-139 0 0,0 0-249 0 0,0 0-215 0 0,0 0-199 0 0,0 0-164 0 0,-2-4-138 0 0,-8-13-129 0 0,9 16-561 0 0,-1 0 0 0 0,0 1 0 0 0,1-1 0 0 0,-1 1 0 0 0,0-1-1 0 0,0 1 1 0 0,0 0 0 0 0,1 0 0 0 0,-1 0 0 0 0,0 0 0 0 0,0 0 0 0 0,0 0 0 0 0,0 0 0 0 0,1 1 0 0 0,-1-1-1 0 0,0 0 1 0 0,0 1 0 0 0,1 0 0 0 0,-1-1 0 0 0,0 1 0 0 0,1 0 0 0 0,-1 0 0 0 0,1 0 0 0 0,-1 0 0 0 0,1 0-1 0 0,-1 1 1 0 0,0 0-96 0 0,0-1 117 0 0,-17 14 202 0 0,0 1 0 0 0,1 1 0 0 0,0 1 0 0 0,1 0 0 0 0,2 1 0 0 0,0 1 0 0 0,1 0 1 0 0,-3 7-320 0 0,0 0 88 0 0,0 0 0 0 0,2 2 1 0 0,2 0-1 0 0,0 0 1 0 0,2 1-1 0 0,1 1 1 0 0,2 0-1 0 0,0 0 0 0 0,3 1 1 0 0,0-1-1 0 0,2 1 1 0 0,2 0-1 0 0,1 6-88 0 0,0-28 30 0 0,2-1-1 0 0,-1 0 0 0 0,1-1 1 0 0,0 1-1 0 0,1 0 0 0 0,0 0 1 0 0,1-1-1 0 0,0 0 1 0 0,0 0-1 0 0,1 0 0 0 0,-1 0 1 0 0,2-1-1 0 0,-1 1 0 0 0,1-1 1 0 0,0-1-1 0 0,1 1 1 0 0,-1-1-1 0 0,1 0 0 0 0,1-1 1 0 0,-1 1-1 0 0,1-1 1 0 0,0-1-1 0 0,0 0 0 0 0,0 0 1 0 0,1 0-1 0 0,-1-1 0 0 0,1 0 1 0 0,0-1-1 0 0,0 0 1 0 0,0-1-1 0 0,0 1 0 0 0,3-1-29 0 0,-1-1 63 0 0,0 1-1 0 0,0-1 1 0 0,0-1-1 0 0,0 0 1 0 0,-1-1-1 0 0,1 0 0 0 0,0 0 1 0 0,-1-1-1 0 0,1-1 1 0 0,-1 0-1 0 0,0 0 1 0 0,0-1-1 0 0,-1 0 1 0 0,1-1-1 0 0,-1 0 0 0 0,0 0 1 0 0,-1-1-1 0 0,0 0 1 0 0,0 0-1 0 0,0-1 1 0 0,-1 0-1 0 0,0-1 1 0 0,1-1-63 0 0,-6 5 12 0 0,1 1 0 0 0,-1-1 0 0 0,1 0 1 0 0,-2 0-1 0 0,1 0 0 0 0,0 0 1 0 0,-1-1-1 0 0,0 1 0 0 0,0 0 0 0 0,-1-1 1 0 0,1 1-1 0 0,-1 0 0 0 0,0-1 0 0 0,-1 1 1 0 0,1-1-1 0 0,-1 1 0 0 0,0 0 0 0 0,-1 0 1 0 0,1-1-1 0 0,-1 1 0 0 0,0 0 1 0 0,0 0-1 0 0,0 0 0 0 0,-1 1 0 0 0,0-1 1 0 0,0 1-1 0 0,0-1 0 0 0,-1 1 0 0 0,1 0 1 0 0,-1 0-1 0 0,0 0 0 0 0,0 1-12 0 0,-6-7-120 0 0,-1 1-1 0 0,-1 1 1 0 0,1 0-1 0 0,-1 1 0 0 0,-1 0 1 0 0,1 0-1 0 0,-1 1 1 0 0,0 1-1 0 0,0 0 1 0 0,-1 1-1 0 0,-10-1 121 0 0,-112-4-2618 0 0,91 17-1284 0 0,6 9-4413 0 0,28-9-3101 0 0</inkml:trace>
  <inkml:trace contextRef="#ctx0" brushRef="#br0" timeOffset="5008.549">1733 284 9826 0 0,'0'0'2145'0'0,"0"0"-366"0"0,0 0-130 0 0,0 0 26 0 0,0 0-69 0 0,0 0-236 0 0,0 0-295 0 0,0 0-283 0 0,0 0-218 0 0,0 0-88 0 0,0 0-67 0 0,0 0-47 0 0,0 0-2 0 0,11-11-5 0 0,35-32-3 0 0,16-50 1132 0 0,-34 42-1133 0 0,22-16-137 0 0,-46 101-430 0 0,-14 115 338 0 0,12-147-125 0 0,0 0 1 0 0,0 0 0 0 0,1 0 0 0 0,-1-1 0 0 0,0 1-1 0 0,1-1 1 0 0,0 1 0 0 0,-1-1 0 0 0,1 0-1 0 0,0 0 1 0 0,-1 0 0 0 0,1 0 0 0 0,0-1-1 0 0,0 1 1 0 0,0-1 0 0 0,0 0 0 0 0,0 0-1 0 0,-1 0 1 0 0,1 0 0 0 0,0 0 0 0 0,0 0-1 0 0,0-1 1 0 0,0 0 0 0 0,0 1 0 0 0,-1-1-1 0 0,1 0 1 0 0,0 0 0 0 0,-1-1 0 0 0,1 1 0 0 0,-1 0-1 0 0,1-1 1 0 0,-1 0 0 0 0,3-1-8 0 0,187-125 211 0 0,-190 128-218 0 0,-1 1 1 0 0,1 0-1 0 0,-1 0 1 0 0,1 0-1 0 0,-1 0 1 0 0,0 0-1 0 0,1 1 1 0 0,-1-1-1 0 0,0 0 1 0 0,0 0-1 0 0,0 1 1 0 0,0-1 0 0 0,0 1-1 0 0,0-1 1 0 0,0 1-1 0 0,-1 0 1 0 0,1-1-1 0 0,0 1 1 0 0,-1-1-1 0 0,1 1 1 0 0,-1 0-1 0 0,0 0 1 0 0,0-1-1 0 0,0 1 1 0 0,1 0 0 0 0,-2 0-1 0 0,1-1 1 0 0,0 1-1 0 0,0 0 1 0 0,-1 1 6 0 0,11 35-8 0 0,-7-35-36 0 0,0 1-1 0 0,-1-1 0 0 0,1 0 1 0 0,1 1-1 0 0,-1-1 0 0 0,0-1 1 0 0,1 1-1 0 0,0 0 1 0 0,-1-1-1 0 0,1 0 0 0 0,0 0 1 0 0,0 0-1 0 0,0 0 1 0 0,1-1-1 0 0,-1 0 0 0 0,0 1 1 0 0,0-2-1 0 0,1 1 45 0 0,50 4-5556 0 0,-50-3 2562 0 0,-4-1 988 0 0,1 0-4156 0 0,1-1-3452 0 0</inkml:trace>
  <inkml:trace contextRef="#ctx0" brushRef="#br0" timeOffset="5270.942">1765 475 13763 0 0,'0'0'2187'0'0,"0"0"-549"0"0,0 0-347 0 0,0 0-175 0 0,0 0-76 0 0,0 0-61 0 0,0 0-84 0 0,0 0-104 0 0,0 0-146 0 0,0 0-154 0 0,0 0-114 0 0,0 0-98 0 0,0 0-92 0 0,35-2-51 0 0,109-5-45 0 0,-73 3-70 0 0,48 11-1503 0 0,-87 4-910 0 0,-13-2-3834 0 0,-10-4-4808 0 0</inkml:trace>
  <inkml:trace contextRef="#ctx0" brushRef="#br0" timeOffset="5669.996">2142 674 9890 0 0,'0'0'3079'0'0,"0"0"-973"0"0,0 0-496 0 0,0 0-32 0 0,0 0-138 0 0,0 0-221 0 0,0 0-243 0 0,0 0-220 0 0,0 0-210 0 0,0 0-138 0 0,0 0-99 0 0,0 0-105 0 0,0 0-13 0 0,-28 12-23 0 0,-84 36-25 0 0,68-18 315 0 0,43-29-451 0 0,1 0-1 0 0,-1 0 1 0 0,1 0-1 0 0,0 0 1 0 0,-1 1-1 0 0,1-1 0 0 0,0 0 1 0 0,0 0-1 0 0,0 0 1 0 0,0 1-1 0 0,0-1 1 0 0,0 0-1 0 0,0 0 1 0 0,0 0-1 0 0,1 1 0 0 0,-1-1 1 0 0,0 0-1 0 0,1 0 1 0 0,-1 0-1 0 0,0 0 1 0 0,1 0-1 0 0,0 1 1 0 0,-1-1-1 0 0,1 0 0 0 0,0 0 1 0 0,-1 0-1 0 0,1-1 1 0 0,0 1-1 0 0,0 0 1 0 0,0 0-1 0 0,0 0 1 0 0,0-1-1 0 0,0 1 0 0 0,0 0 1 0 0,0-1-1 0 0,0 1 1 0 0,0-1-1 0 0,0 1 1 0 0,0-1-1 0 0,1 1 1 0 0,-1-1-1 0 0,1 0-6 0 0,61 15 77 0 0,-48-13-34 0 0,-1 0-26 0 0,-1 1-1 0 0,1 0 1 0 0,-1 1-1 0 0,0 1 1 0 0,-1 0-1 0 0,1 0 1 0 0,-1 1-1 0 0,7 6-16 0 0,-17-11 26 0 0,0 1-1 0 0,0 0 0 0 0,0 0 1 0 0,0 0-1 0 0,-1 0 0 0 0,1 0 1 0 0,-1 0-1 0 0,1 1 0 0 0,-1-1 1 0 0,0 0-1 0 0,0 1 1 0 0,0-1-1 0 0,0 1 0 0 0,0-1 1 0 0,-1 1-1 0 0,1 0 0 0 0,-1-1 1 0 0,0 1-1 0 0,0-1 1 0 0,0 1-1 0 0,0 0 0 0 0,0-1 1 0 0,0 1-1 0 0,-1 0 0 0 0,1-1 1 0 0,-1 1-1 0 0,0-1 0 0 0,0 1 1 0 0,0-1-1 0 0,0 1 1 0 0,0-1-1 0 0,0 0 0 0 0,-1 1 1 0 0,1-1-1 0 0,-1 0 0 0 0,1 0 1 0 0,-1 0-1 0 0,0 0 1 0 0,0 0-1 0 0,0-1 0 0 0,0 1 1 0 0,0 0-1 0 0,0-1 0 0 0,-1 0 1 0 0,-1 2-26 0 0,-12 4-17 0 0,0-1 0 0 0,0-1 1 0 0,-1 0-1 0 0,0-1 0 0 0,0 0 1 0 0,0-1-1 0 0,0-2 0 0 0,0 1 1 0 0,0-2-1 0 0,-5-1 17 0 0,-5-23-2590 0 0,25 10-1083 0 0,3 1-3483 0 0,2 6-4188 0 0</inkml:trace>
</inkml:ink>
</file>

<file path=ppt/ink/ink41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0:23.8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87 1 7178 0 0,'0'0'2443'0'0,"0"0"-652"0"0,0 0-214 0 0,0 0 129 0 0,0 0 63 0 0,0 0-130 0 0,0 0-331 0 0,0 0-369 0 0,0 0-285 0 0,0 0-192 0 0,0 0-115 0 0,0 0-50 0 0,0 0-6 0 0,7 12 953 0 0,-7-1-1007 0 0,-1-1 0 0 0,0 1 1 0 0,0-1-1 0 0,-1 1 0 0 0,0-1 0 0 0,-1 0 0 0 0,0 0 1 0 0,-1 0-1 0 0,0 0 0 0 0,0 0 0 0 0,-5 6-237 0 0,-7 19 220 0 0,-1-1-107 0 0,14-28-80 0 0,-1 0-1 0 0,1 0 0 0 0,0 0 0 0 0,0 0 1 0 0,1 1-1 0 0,0-1 0 0 0,0 1 0 0 0,1 0 1 0 0,-1-1-1 0 0,1 1 0 0 0,1 0 1 0 0,-1 0-1 0 0,1-1 0 0 0,1 2-32 0 0,47 8 907 0 0,11-13-734 0 0,-24-31-6841 0 0,-22 12-3205 0 0,-9 12-721 0 0</inkml:trace>
</inkml:ink>
</file>

<file path=ppt/ink/ink41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0:24.3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1 239 5945 0 0,'0'0'2471'0'0,"0"0"-443"0"0,0 0-160 0 0,0 0 127 0 0,0 0 5 0 0,0 0-191 0 0,0 0-358 0 0,0 0-386 0 0,0 0-271 0 0,0 0-163 0 0,0 0-77 0 0,0 0-13 0 0,15-10-4 0 0,113-74 826 0 0,-105 71-994 0 0,-4 4-156 0 0,-1 0-1 0 0,0-2 1 0 0,0 0 0 0 0,-1-1-1 0 0,-1-1 1 0 0,0 0 0 0 0,0-1-1 0 0,-2-1 1 0 0,8-9-213 0 0,-2 130 1174 0 0,51-27-1032 0 0,-47-59-160 0 0,-12-10-596 0 0,14 14-604 0 0,-19-15-3042 0 0,-1 0-3703 0 0,-4-6-4230 0 0</inkml:trace>
</inkml:ink>
</file>

<file path=ppt/ink/ink41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0:45.8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35 384 0 0,'0'0'1516'0'0,"0"0"7"0"0,0 0 240 0 0,0 0 182 0 0,0 0-27 0 0,0 0-183 0 0,0 0-236 0 0,0 0-195 0 0,0 0-140 0 0,0 0-85 0 0,0 0-87 0 0,-7 0 519 0 0,6 0 3432 0 0,67 1-1040 0 0,130-9-1677 0 0,-73-10-1679 0 0,-82 17-458 0 0,-41 1-58 0 0,0 0 3 0 0,0 0-12 0 0,0 0 0 0 0,0 0-6 0 0,0 0-30 0 0,0 0 2 0 0,0 0 21 0 0,0 0 4 0 0,0 0 15 0 0,-22-4-5355 0 0,19 3 4382 0 0,-12-2-2589 0 0,6 4-4847 0 0,7 2-2710 0 0</inkml:trace>
</inkml:ink>
</file>

<file path=ppt/ink/ink41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0:46.2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1 7762 0 0,'0'0'1919'0'0,"0"0"-159"0"0,0 0 23 0 0,0 0 154 0 0,0 0-34 0 0,0 0-320 0 0,0 0-435 0 0,0 0-379 0 0,0 0-242 0 0,0 0-115 0 0,0 0-29 0 0,0 0 34 0 0,0 0 28 0 0,-1 3 24 0 0,0-3-380 0 0,1 1 0 0 0,-1 0 0 0 0,1 0 0 0 0,-1-1 0 0 0,1 1 0 0 0,0 0 0 0 0,-1 0 0 0 0,1 0 0 0 0,0-1-1 0 0,0 1 1 0 0,-1 0 0 0 0,1 0 0 0 0,0 0 0 0 0,0 0 0 0 0,0 0 0 0 0,0-1 0 0 0,0 1 0 0 0,0 0 0 0 0,1 0 0 0 0,-1 0 0 0 0,0 0 0 0 0,0-1 0 0 0,0 1 0 0 0,1 0 0 0 0,-1 0 0 0 0,1 0 0 0 0,-1-1 0 0 0,0 1 0 0 0,1 0 0 0 0,-1 0-1 0 0,1-1 1 0 0,0 1 0 0 0,-1 0 0 0 0,1-1 0 0 0,0 1 0 0 0,-1-1 0 0 0,1 1 0 0 0,0-1 0 0 0,-1 1 0 0 0,2-1-89 0 0,3 3 201 0 0,0-1 0 0 0,1 0 0 0 0,-1 0 0 0 0,1-1 0 0 0,-1 1 0 0 0,1-1 0 0 0,-1 0 0 0 0,1-1 0 0 0,0 1 0 0 0,0-1 0 0 0,-1-1 0 0 0,1 1 0 0 0,0-1 0 0 0,2 0-201 0 0,17 0 265 0 0,133-21 498 0 0,-103 18-1842 0 0,-56 21-4882 0 0,0-13-4475 0 0,1-3-1865 0 0</inkml:trace>
</inkml:ink>
</file>

<file path=ppt/ink/ink41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0:49.7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270 8 8418 0 0,'0'0'1588'0'0,"0"0"-228"0"0,0 0-87 0 0,0 0 190 0 0,0 0 173 0 0,0 0-46 0 0,0 0-239 0 0,-31 36-303 0 0,-96 116-267 0 0,69-58 38 0 0,50-72-596 0 0,7-21-220 0 0,-6 12 159 0 0,1 0 1 0 0,0 0-1 0 0,1 1 0 0 0,0 0 0 0 0,1 0 0 0 0,0 0 1 0 0,1 1-1 0 0,1-1 0 0 0,0 1 0 0 0,1-1 0 0 0,1 1 1 0 0,0 2-163 0 0,1-14 32 0 0,0 0 1 0 0,0 0-1 0 0,0 0 0 0 0,0 0 1 0 0,0 0-1 0 0,1 0 1 0 0,-1 0-1 0 0,1 0 0 0 0,0 0 1 0 0,0-1-1 0 0,0 1 1 0 0,0-1-1 0 0,0 1 1 0 0,0-1-1 0 0,1 0 0 0 0,-1 0 1 0 0,1 0-1 0 0,0 0 1 0 0,0 0-1 0 0,-1-1 0 0 0,1 1 1 0 0,0-1-1 0 0,0 0 1 0 0,0 0-1 0 0,1 0 0 0 0,-1 0 1 0 0,3 0-33 0 0,93 1 948 0 0,-76-7-773 0 0,0-2 1 0 0,0-1 0 0 0,0-1 0 0 0,-1-1-1 0 0,0-1 1 0 0,-1-1 0 0 0,-1-1-1 0 0,17-13-175 0 0,-26 19 44 0 0,0 0-1 0 0,0-1 0 0 0,-1 0 1 0 0,0-1-1 0 0,-1 0 0 0 0,0-1 1 0 0,0 1-1 0 0,-1-2 0 0 0,-1 1 1 0 0,1-1-1 0 0,-2-1 0 0 0,0 1 1 0 0,0-1-1 0 0,-1 0 0 0 0,0 0 0 0 0,-1-1 1 0 0,0 1-1 0 0,-1-1 0 0 0,-1 0 1 0 0,0 0-1 0 0,-1 0 0 0 0,0 0 1 0 0,-1 0-1 0 0,0 0 0 0 0,-1 0 1 0 0,-1 0-1 0 0,0 0 0 0 0,0 0 1 0 0,-2-2-44 0 0,0 7-61 0 0,-1 0 0 0 0,1 1 1 0 0,-1-1-1 0 0,0 1 0 0 0,-1 0 1 0 0,0 0-1 0 0,0 1 0 0 0,-1 0 1 0 0,1 0-1 0 0,-1 0 0 0 0,0 1 0 0 0,-1 0 1 0 0,1 0-1 0 0,-1 1 0 0 0,0 0 1 0 0,0 1-1 0 0,-1-1 0 0 0,1 2 1 0 0,-4-2 60 0 0,3 2-273 0 0,0 0 0 0 0,0 1 0 0 0,0 0 0 0 0,0 1 0 0 0,0-1 0 0 0,0 2 0 0 0,0-1 0 0 0,0 1 1 0 0,0 1-1 0 0,0 0 0 0 0,0 0 0 0 0,1 0 0 0 0,-1 1 0 0 0,1 1 0 0 0,-1 0 0 0 0,1 0 0 0 0,0 0 0 0 0,-6 5 273 0 0,-21 18-2487 0 0,14-8-1992 0 0,5-3-6161 0 0</inkml:trace>
</inkml:ink>
</file>

<file path=ppt/ink/ink41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0:50.2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237 1 10402 0 0,'0'0'4233'0'0,"0"0"-1960"0"0,0 0-786 0 0,0 0-178 0 0,0 0-74 0 0,0 0-168 0 0,0 0-185 0 0,0 0-186 0 0,0 0-200 0 0,0 0-147 0 0,0 0-127 0 0,-32 18-78 0 0,-97 61-55 0 0,125-77-84 0 0,1-1 1 0 0,-1 1-1 0 0,1 0 1 0 0,-1 1-1 0 0,1-1 0 0 0,0 1 1 0 0,0-1-1 0 0,0 1 1 0 0,0 0-1 0 0,0 0 1 0 0,1 1-1 0 0,-1-1 0 0 0,1 0 1 0 0,0 1-1 0 0,0-1 1 0 0,0 1-1 0 0,1 0 0 0 0,-1 0 1 0 0,0 3-6 0 0,-1 4 12 0 0,-2 7-12 0 0,1 0 0 0 0,0 0 0 0 0,2 0 0 0 0,0 1 1 0 0,1-1-1 0 0,1 1 0 0 0,1 3 0 0 0,1-14 19 0 0,0-1 0 0 0,0 0 1 0 0,1 1-1 0 0,0-1 0 0 0,1-1 0 0 0,-1 1 0 0 0,1 0 0 0 0,1-1 1 0 0,-1 0-1 0 0,1 0 0 0 0,0 0 0 0 0,0 0 0 0 0,1-1 0 0 0,0 0 1 0 0,0 0-1 0 0,0-1 0 0 0,0 1 0 0 0,1-1 0 0 0,0-1 0 0 0,0 1 1 0 0,0-1-1 0 0,0 0 0 0 0,0-1 0 0 0,1 0 0 0 0,-1 0 0 0 0,1-1 1 0 0,-1 1-1 0 0,1-2 0 0 0,0 1 0 0 0,-1-1 0 0 0,1 0 0 0 0,7-2-19 0 0,-1 3 143 0 0,1-1 0 0 0,0-1-1 0 0,0 0 1 0 0,-1-1-1 0 0,1 0 1 0 0,-1-2-1 0 0,0 0 1 0 0,13-5-143 0 0,-16 6 75 0 0,0-1 0 0 0,-1-1 1 0 0,1 0-1 0 0,-1-1 0 0 0,0 0 1 0 0,0 0-1 0 0,0-1 1 0 0,-1 0-1 0 0,0-1 0 0 0,-1 0 1 0 0,0-1-1 0 0,0 1 0 0 0,-1-1 1 0 0,0-1-1 0 0,0 1 0 0 0,-1-1 1 0 0,0-1-1 0 0,-1 1 0 0 0,0-1 1 0 0,-1 0-1 0 0,0 0 0 0 0,-1 0 1 0 0,0 0-1 0 0,0-6-75 0 0,-2 9-5 0 0,0 0-1 0 0,0 1 1 0 0,-1-1-1 0 0,0 0 1 0 0,0 0-1 0 0,-1 0 1 0 0,0 0-1 0 0,0 1 1 0 0,-1-1-1 0 0,0 1 1 0 0,0-1-1 0 0,-1 1 1 0 0,0-1-1 0 0,-1 1 1 0 0,1 0 0 0 0,-1 1-1 0 0,0-1 1 0 0,-1 1-1 0 0,0 0 1 0 0,0 0-1 0 0,0 0 1 0 0,-1 0-1 0 0,1 1 1 0 0,-1 0-1 0 0,-1 0 1 0 0,1 1-1 0 0,-1 0 1 0 0,0 0-1 0 0,-6-3 6 0 0,3 3-269 0 0,1 1 0 0 0,-1 0-1 0 0,0 1 1 0 0,0 0 0 0 0,0 0-1 0 0,0 1 1 0 0,0 0 0 0 0,-1 1 0 0 0,1 0-1 0 0,0 1 1 0 0,0 0 0 0 0,0 1-1 0 0,0 0 1 0 0,0 0 0 0 0,0 1-1 0 0,0 0 1 0 0,1 1 0 0 0,0 0-1 0 0,-7 4 270 0 0,-16 15-3238 0 0,12-7-2083 0 0,2-1-6197 0 0</inkml:trace>
</inkml:ink>
</file>

<file path=ppt/ink/ink41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0:49.5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674 422 1448 0 0,'0'0'2573'0'0,"0"0"-759"0"0,0 0-206 0 0,0 0 84 0 0,0 0 249 0 0,0 0 144 0 0,0 0-43 0 0,0 0-195 0 0,0 0-314 0 0,0 0-301 0 0,0 0-201 0 0,-1-3-167 0 0,-4-5 1240 0 0,4 24 1126 0 0,-2 11-3090 0 0,-69 422 1110 0 0,53-271-1787 0 0,19-178 237 0 0,0 0-95 0 0,0 0-85 0 0,0 0-119 0 0,32-33-4646 0 0,-30 30 4949 0 0,26-28-4621 0 0,-10 11-1359 0 0,-6 8-3113 0 0</inkml:trace>
  <inkml:trace contextRef="#ctx0" brushRef="#br0" timeOffset="3837.848">380 6 7594 0 0,'0'0'1369'0'0,"0"0"-63"0"0,0 0-14 0 0,0 0 100 0 0,0 0 86 0 0,0 0 5 0 0,0 0-151 0 0,0 0-275 0 0,0 0-245 0 0,0 0-243 0 0,0 0-217 0 0,0 0-117 0 0,0 0-72 0 0,-20-1-26 0 0,-58-3 2 0 0,47 12 134 0 0,29-3-218 0 0,-19 27 226 0 0,2 1 1 0 0,1 1 0 0 0,1 0-1 0 0,3 2 1 0 0,0 0 0 0 0,3 0-1 0 0,1 1 1 0 0,1 0 0 0 0,2 1-1 0 0,-1 32-281 0 0,-33 180 433 0 0,-17 158 67 0 0,56-286 1 0 0,5-121-404 0 0,0 1 0 0 0,0-1-1 0 0,-1 0 1 0 0,1 0 0 0 0,0 0 0 0 0,0-1 0 0 0,0 1-1 0 0,0-1 1 0 0,0 1 0 0 0,0-1 0 0 0,0 0 0 0 0,0 0-1 0 0,0 0 1 0 0,0-1 0 0 0,0 1 0 0 0,0-1 0 0 0,0 0-1 0 0,0 1 1 0 0,2-2-97 0 0,131-57 1183 0 0,-60 45-972 0 0,-53 55-1736 0 0,-19-27 69 0 0,1 1-714 0 0,0-5-2779 0 0,-2-2-6919 0 0</inkml:trace>
</inkml:ink>
</file>

<file path=ppt/ink/ink41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0:50.5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1 714 16163 0 0,'0'0'2502'0'0,"0"0"-987"0"0,0 0-544 0 0,0 0-61 0 0,0 0 41 0 0,0 0 15 0 0,0 0-103 0 0,0 0-185 0 0,0 0-143 0 0,0 0-102 0 0,0 0-85 0 0,0 0-72 0 0,33-11-84 0 0,104-31-82 0 0,-70 31-30 0 0,-27 8-389 0 0,31-4-922 0 0,-24-7-7812 0 0,-41 13-2514 0 0</inkml:trace>
  <inkml:trace contextRef="#ctx0" brushRef="#br0" timeOffset="535.324">581 426 14859 0 0,'0'0'2366'0'0,"0"0"-666"0"0,0 0-345 0 0,0 0-81 0 0,0 0-100 0 0,0 0-149 0 0,0 0-241 0 0,0 0-250 0 0,0 0-184 0 0,0 0-98 0 0,0 0-33 0 0,0 0-4 0 0,0 0 14 0 0,19-8-17 0 0,60-27-6 0 0,-68 31-125 0 0,0 0-1 0 0,0 0 1 0 0,0 2 0 0 0,1-1 0 0 0,-1 1-1 0 0,1 1 1 0 0,-1 0 0 0 0,1 1 0 0 0,0 0 0 0 0,2 1-81 0 0,15 0 108 0 0,-26-2-105 0 0,0 1 0 0 0,-1 0-1 0 0,1 0 1 0 0,0 0 0 0 0,-1 0 0 0 0,1 0 0 0 0,0 0-1 0 0,-1 1 1 0 0,1-1 0 0 0,0 1 0 0 0,-1 0 0 0 0,1 0-1 0 0,-1 0 1 0 0,1 0 0 0 0,-1 0 0 0 0,0 1 0 0 0,1-1-1 0 0,-1 1 1 0 0,0-1 0 0 0,0 1 0 0 0,0 0 0 0 0,0 0-1 0 0,0 0 1 0 0,-1 0 0 0 0,1 0 0 0 0,-1 0 0 0 0,1 0-1 0 0,-1 1 1 0 0,0-1 0 0 0,1 1 0 0 0,-1-1 0 0 0,0 1-1 0 0,-1-1 1 0 0,1 1 0 0 0,0-1 0 0 0,-1 1 0 0 0,0 0-1 0 0,1-1 1 0 0,-1 1 0 0 0,0 0 0 0 0,0-1 0 0 0,-1 1-1 0 0,1 0 1 0 0,0-1 0 0 0,-1 1 0 0 0,0-1 0 0 0,0 1-1 0 0,1 0 1 0 0,-2-1 0 0 0,1 1-3 0 0,-162 158 123 0 0,162-160-127 0 0,-1 0 1 0 0,1 0 0 0 0,0 0-1 0 0,0 0 1 0 0,0 0-1 0 0,0 0 1 0 0,0 0 0 0 0,1 0-1 0 0,-1 0 1 0 0,0 0 0 0 0,0 1-1 0 0,1-1 1 0 0,-1 0 0 0 0,1 1-1 0 0,-1-1 1 0 0,1 0 0 0 0,0 1-1 0 0,-1-1 1 0 0,1 1-1 0 0,0-1 1 0 0,0 1 0 0 0,0-1-1 0 0,0 0 1 0 0,0 1 0 0 0,0-1-1 0 0,1 1 1 0 0,-1-1 0 0 0,0 1-1 0 0,1-1 1 0 0,-1 0-1 0 0,1 1 1 0 0,-1-1 0 0 0,1 0-1 0 0,0 0 1 0 0,-1 1 0 0 0,1-1-1 0 0,0 0 1 0 0,0 0 0 0 0,0 0-1 0 0,0 0 1 0 0,0 0 0 0 0,0 0-1 0 0,0 0 1 0 0,0 0-1 0 0,1 0 1 0 0,-1-1 0 0 0,0 1-1 0 0,0 0 1 0 0,1-1 0 0 0,-1 1-1 0 0,0-1 1 0 0,1 0 0 0 0,-1 1-1 0 0,1-1 4 0 0,73 26 0 0 0,-63-23-2 0 0,0 0 0 0 0,0 1 0 0 0,0 0-1 0 0,-1 1 1 0 0,1 0 0 0 0,-1 1 0 0 0,-1 0 0 0 0,1 1 0 0 0,-1 0 0 0 0,1 2 2 0 0,-9-7 4 0 0,0-1 0 0 0,0 1-1 0 0,0 0 1 0 0,0 0 0 0 0,-1 1 0 0 0,1-1 0 0 0,-1 0 0 0 0,0 0 0 0 0,1 1-1 0 0,-1-1 1 0 0,0 1 0 0 0,0-1 0 0 0,-1 1 0 0 0,1-1 0 0 0,-1 1 0 0 0,1 0-1 0 0,-1-1 1 0 0,0 1 0 0 0,0 0 0 0 0,0-1 0 0 0,0 1 0 0 0,0 0-1 0 0,0-1 1 0 0,-1 1 0 0 0,0-1 0 0 0,1 1 0 0 0,-1 0 0 0 0,0-1 0 0 0,0 0-1 0 0,0 1 1 0 0,-1-1 0 0 0,1 0 0 0 0,-1 1-4 0 0,-62 63 312 0 0,29-42-205 0 0,-145 84-94 0 0,179-108 376 0 0,-10 4-3044 0 0,13-8-10740 0 0,2 0 1447 0 0</inkml:trace>
  <inkml:trace contextRef="#ctx0" brushRef="#br0" timeOffset="848.438">1499 375 19428 0 0,'0'0'991'0'0,"0"0"-269"0"0,0 0-77 0 0,0 0 92 0 0,0 0 81 0 0,0 0-15 0 0,-33 29-152 0 0,-108 93-191 0 0,58-28-6 0 0,70-73-389 0 0,2-8-49 0 0,1 1 0 0 0,0 1 1 0 0,1 0-1 0 0,1 0 1 0 0,0 1-1 0 0,1 0 1 0 0,0 0-1 0 0,2 0 1 0 0,0 1-1 0 0,0 0 0 0 0,2 0 1 0 0,0 0-1 0 0,1 1 1 0 0,1-1-1 0 0,1 8-16 0 0,1-20 17 0 0,0 0 0 0 0,1 0 0 0 0,0-1 0 0 0,0 1 0 0 0,0-1 0 0 0,1 1 0 0 0,-1-1 0 0 0,1 0 0 0 0,0 0 0 0 0,0 0 0 0 0,1 0 0 0 0,-1 0 0 0 0,1-1 0 0 0,0 0 0 0 0,0 1-1 0 0,0-1 1 0 0,0-1 0 0 0,1 1 0 0 0,-1-1 0 0 0,1 0 0 0 0,-1 0 0 0 0,1 0 0 0 0,0 0 0 0 0,0-1 0 0 0,0 0 0 0 0,0 0 0 0 0,0 0 0 0 0,4 0-17 0 0,4 0 113 0 0,1 0 0 0 0,-1 0 0 0 0,0-1 0 0 0,1-1 0 0 0,-1 0 1 0 0,1-1-1 0 0,-1 0 0 0 0,0-2 0 0 0,0 1 0 0 0,6-3-113 0 0,-9 1 87 0 0,-2 3-23 0 0,0 0-1 0 0,-1-1 1 0 0,1-1-1 0 0,-1 1 1 0 0,0-1 0 0 0,0 0-1 0 0,-1-1 1 0 0,1 0-1 0 0,-1 0 1 0 0,0 0-1 0 0,0 0 1 0 0,0-1-1 0 0,0-2-63 0 0,-4 6 15 0 0,0 0-1 0 0,0 1 1 0 0,-1-1-1 0 0,1-1 0 0 0,-1 1 1 0 0,0 0-1 0 0,1 0 1 0 0,-1 0-1 0 0,0-1 1 0 0,0 1-1 0 0,0 0 0 0 0,-1-1 1 0 0,1 1-1 0 0,-1-1 1 0 0,1 1-1 0 0,-1-1 0 0 0,0 1 1 0 0,0-1-1 0 0,0 1 1 0 0,0-1-1 0 0,0 0 0 0 0,-1 1 1 0 0,1-1-1 0 0,-1 1 1 0 0,1 0-1 0 0,-1-1 0 0 0,0 1 1 0 0,0-1-1 0 0,0 1 1 0 0,-1 0-1 0 0,1 0 1 0 0,0 0-1 0 0,-1 0 0 0 0,1 0 1 0 0,-1 0-1 0 0,0 0 1 0 0,0 0-1 0 0,1 0 0 0 0,-1 1 1 0 0,-1-1-1 0 0,0 0-14 0 0,-8-3-145 0 0,0 0 0 0 0,0 0 1 0 0,-1 1-1 0 0,0 0 0 0 0,0 1 0 0 0,0 0 0 0 0,-1 1 0 0 0,1 1 0 0 0,0 0 0 0 0,-1 0 0 0 0,1 2 0 0 0,-1-1 1 0 0,1 1-1 0 0,0 1 0 0 0,0 0 0 0 0,-1 1 0 0 0,0 1 145 0 0,-30 13-2925 0 0,17-4-4349 0 0,23-12 6129 0 0,-8 4-11041 0 0</inkml:trace>
  <inkml:trace contextRef="#ctx0" brushRef="#br0" timeOffset="1843.37">1549 154 1120 0 0,'0'0'2250'0'0,"0"0"-580"0"0,0 0-23 0 0,0 0 192 0 0,0 0 119 0 0,0 0 2 0 0,0 0-134 0 0,0 0-259 0 0,0 0-316 0 0,0 0-307 0 0,0 0-264 0 0,0 0-192 0 0,0 0-65 0 0,-2-3-62 0 0,2 3-322 0 0,0-1-1 0 0,0 1 0 0 0,-1-1 0 0 0,1 1 0 0 0,0-1 1 0 0,0 1-1 0 0,0-1 0 0 0,0 1 0 0 0,0-1 1 0 0,0 0-1 0 0,0 1 0 0 0,0-1 0 0 0,0 1 1 0 0,0-1-1 0 0,0 1 0 0 0,0-1 0 0 0,1 1 1 0 0,-1-1-1 0 0,0 1 0 0 0,0-1 0 0 0,0 1 0 0 0,1-1 1 0 0,-1 1-1 0 0,0-1 0 0 0,1 1 0 0 0,-1-1 1 0 0,0 1-1 0 0,1-1 0 0 0,-1 1 0 0 0,1 0 1 0 0,-1-1-1 0 0,0 1 0 0 0,1 0 0 0 0,-1-1 1 0 0,1 1-1 0 0,-1 0 0 0 0,1 0 0 0 0,-1-1 0 0 0,1 1 1 0 0,0 0-1 0 0,-1 0 0 0 0,1 0 0 0 0,-1 0 1 0 0,1 0-1 0 0,-1 0 0 0 0,1 0 0 0 0,-1 0 1 0 0,1 0-1 0 0,0 0 0 0 0,-1 0 0 0 0,1 0 1 0 0,-1 0-1 0 0,1 0 0 0 0,-1 0 0 0 0,1 1 0 0 0,-1-1 1 0 0,1 0-1 0 0,-1 0 0 0 0,1 1 0 0 0,-1-1 1 0 0,1 0-1 0 0,-1 1 0 0 0,1-1 0 0 0,-1 0 1 0 0,0 1-1 0 0,1-1 0 0 0,-1 1 0 0 0,1 0-38 0 0,14-1 265 0 0,168-7 1791 0 0,-177 8-2013 0 0,-1 0-1 0 0,0 1 0 0 0,0-1 0 0 0,1 1 1 0 0,-1 0-1 0 0,0 0 0 0 0,0 1 0 0 0,-1-1 1 0 0,1 1-1 0 0,0 0 0 0 0,-1 1 0 0 0,0-1 1 0 0,0 1-1 0 0,0-1 0 0 0,0 1 0 0 0,0 0 1 0 0,-1 1-1 0 0,0-1 0 0 0,0 1 0 0 0,0-1 1 0 0,0 1-1 0 0,-1 0 0 0 0,0 0 0 0 0,0 0 1 0 0,0 0-1 0 0,-1 1 0 0 0,1-1 1 0 0,-1 0-1 0 0,-1 1 0 0 0,1-1 0 0 0,-1 1 1 0 0,0-1-1 0 0,0 1 0 0 0,0-1 0 0 0,-1 2-42 0 0,-21 435 1315 0 0,31-103-1039 0 0,-9-262 63 0 0,0-77-278 0 0,0 0 26 0 0,0 0 38 0 0,0 0 34 0 0,0 0 17 0 0,0 0-10 0 0,0 0 7 0 0,0 0 24 0 0,0 0-5 0 0,0 0 8 0 0,0 0-17 0 0,0 0-31 0 0,-28-11 251 0 0,20 9-477 0 0,0 0 1 0 0,0 0 0 0 0,-1 1-1 0 0,1 0 1 0 0,0 0-1 0 0,0 1 1 0 0,0 0 0 0 0,-1 0-1 0 0,1 1 1 0 0,0 0-1 0 0,0 1 1 0 0,0-1 0 0 0,-7 4 73 0 0,-59 23-8860 0 0,63-24-3344 0 0</inkml:trace>
  <inkml:trace contextRef="#ctx0" brushRef="#br0" timeOffset="7396.732">2135 43 1240 0 0,'0'0'2319'0'0,"0"0"-225"0"0,0 0-33 0 0,0 0 24 0 0,0 0-75 0 0,0 0-221 0 0,0 0-277 0 0,0 0-304 0 0,0 0-268 0 0,0 0-181 0 0,0 0-29 0 0,10 18 1712 0 0,17 69 1731 0 0,-15 44-2861 0 0,-22-13-988 0 0,-18-1-1159 0 0,27-121-3200 0 0,-1-21 1981 0 0,56-74-1882 0 0,85-94 621 0 0,22 18 4691 0 0,-224 235 5945 0 0,-134 109-5621 0 0,145-130-596 0 0,76-35 265 0 0,97-11-104 0 0,-118 10-1222 0 0,0-1 0 0 0,0 1-1 0 0,0-1 1 0 0,0 1 0 0 0,-1 0 0 0 0,1 0 0 0 0,-1 0 0 0 0,0 0 0 0 0,0 1 0 0 0,0-1 0 0 0,0 1-1 0 0,-1-1 1 0 0,1 1 0 0 0,-1-1 0 0 0,0 1 0 0 0,0 0 0 0 0,0 0 0 0 0,0-1 0 0 0,-1 1 0 0 0,0 0-1 0 0,0 0 1 0 0,0 0 0 0 0,0 0 0 0 0,0 0 0 0 0,-2 2-43 0 0,6 53 84 0 0,13-52-6078 0 0,0-6-3055 0 0,-10-1-1686 0 0</inkml:trace>
  <inkml:trace contextRef="#ctx0" brushRef="#br0" timeOffset="8040.452">2786 172 7098 0 0,'0'0'3552'0'0,"0"0"-1210"0"0,0 0-307 0 0,0 0-122 0 0,0 0-198 0 0,0 0-280 0 0,0 0-346 0 0,0 0-219 0 0,0 0-137 0 0,0 0-125 0 0,0 0-86 0 0,0 0-46 0 0,-3-1-57 0 0,-5 1-353 0 0,0-1 0 0 0,0 2 1 0 0,0-1-1 0 0,-1 1 0 0 0,1 0 0 0 0,1 1 1 0 0,-1 0-1 0 0,0 0 0 0 0,0 0 1 0 0,1 1-1 0 0,-1 0 0 0 0,1 1 1 0 0,0 0-1 0 0,0 0 0 0 0,0 1 0 0 0,1-1 1 0 0,-1 1-1 0 0,1 1 0 0 0,0-1 1 0 0,1 1-1 0 0,-1 0 0 0 0,1 0 1 0 0,1 1-1 0 0,-1 0 0 0 0,1 0 0 0 0,0 0 1 0 0,0 0-1 0 0,-1 6-66 0 0,3-11 5 0 0,0 1-1 0 0,1-1 1 0 0,-1 1-1 0 0,1 0 1 0 0,0 0-1 0 0,0 0 1 0 0,0 0-1 0 0,0 0 1 0 0,0 0 0 0 0,1 0-1 0 0,-1 0 1 0 0,1 0-1 0 0,0 0 1 0 0,0 1-1 0 0,0-1 1 0 0,0 0-1 0 0,1 0 1 0 0,-1 0 0 0 0,1 0-1 0 0,0 0 1 0 0,0 0-1 0 0,0 0 1 0 0,0 0-1 0 0,0 0 1 0 0,1 0-1 0 0,-1-1 1 0 0,1 1 0 0 0,0 0-1 0 0,0-1 1 0 0,0 0-1 0 0,0 1 1 0 0,0-1-1 0 0,0 0 1 0 0,1 0-1 0 0,-1 0 1 0 0,1 0-1 0 0,-1 0 1 0 0,1-1 0 0 0,0 1-1 0 0,0-1 1 0 0,-1 0-1 0 0,1 0 1 0 0,0 0-1 0 0,0 0 1 0 0,0 0-1 0 0,4 0-4 0 0,4-2 103 0 0,0-1 0 0 0,1 1-1 0 0,-1-2 1 0 0,0 0-1 0 0,0 0 1 0 0,0-1 0 0 0,-1 0-1 0 0,1-1 1 0 0,-1 0-1 0 0,0-1 1 0 0,0 0 0 0 0,-1 0-1 0 0,0-1 1 0 0,0 0 0 0 0,0-1-1 0 0,-1 0 1 0 0,2-3-103 0 0,15-10 88 0 0,84-84 241 0 0,-101 122-350 0 0,0 53 50 0 0,-3 0 1 0 0,-3 1 0 0 0,-4 12-30 0 0,1 10 16 0 0,0-75-20 0 0,-1 0-1 0 0,0-1 1 0 0,-1 1-1 0 0,0-1 1 0 0,-2 0-1 0 0,0 0 1 0 0,-1 0-1 0 0,-2 1 5 0 0,5-11-2 0 0,-2 0 0 0 0,1 0-1 0 0,-1 0 1 0 0,0-1 0 0 0,0 0-1 0 0,-1 0 1 0 0,0 0 0 0 0,0-1-1 0 0,0 0 1 0 0,-1 0 0 0 0,0 0 0 0 0,0-1-1 0 0,0 0 1 0 0,0 0 0 0 0,0-1-1 0 0,-1 0 1 0 0,0 0 0 0 0,0-1-1 0 0,1 0 1 0 0,-1-1 0 0 0,0 1-1 0 0,-1-1 1 0 0,1-1 0 0 0,0 0-1 0 0,0 0 1 0 0,-6-1 2 0 0,12 0 1 0 0,0-1 1 0 0,0 0-1 0 0,1 0 0 0 0,-1 1 0 0 0,0-1 0 0 0,1 0 0 0 0,0 0 1 0 0,-1-1-1 0 0,1 1 0 0 0,0 0 0 0 0,0 0 0 0 0,0-1 0 0 0,1 1 1 0 0,-1 0-1 0 0,0-1 0 0 0,1 1 0 0 0,0 0 0 0 0,-1-1 0 0 0,1 1 1 0 0,0-1-1 0 0,0 1 0 0 0,0-1 0 0 0,1 1 0 0 0,-1-1 0 0 0,1-1-1 0 0,-1-3-5 0 0,1-7-78 0 0,1 1 0 0 0,0-1 0 0 0,1 1 0 0 0,0 0 0 0 0,1-1 0 0 0,1 2 1 0 0,0-1-1 0 0,1 0 0 0 0,2-3 83 0 0,40-65-4792 0 0,-38 67-301 0 0,-4 5-6777 0 0</inkml:trace>
  <inkml:trace contextRef="#ctx0" brushRef="#br0" timeOffset="8309.394">3189 205 17476 0 0,'0'0'1799'0'0,"0"0"-302"0"0,0 0-104 0 0,0 0-21 0 0,0 0-90 0 0,0 0-234 0 0,0 0-287 0 0,0 0-234 0 0,0 0-125 0 0,0 0-64 0 0,0 0-36 0 0,0 0-22 0 0,0 0-43 0 0,0 5-35 0 0,-23 54 474 0 0,21-42-1175 0 0,14-18 240 0 0,38-41-3777 0 0,-39 31-1118 0 0,-7 7-6720 0 0</inkml:trace>
  <inkml:trace contextRef="#ctx0" brushRef="#br0" timeOffset="8987.759">3326 327 12211 0 0,'0'0'3600'0'0,"0"0"-1562"0"0,0 0-610 0 0,0 0-70 0 0,0 0-83 0 0,0 0-107 0 0,0 0-190 0 0,0 0-267 0 0,0 0-153 0 0,0 0-57 0 0,0 0-20 0 0,0 0 12 0 0,0 0-21 0 0,13-15-37 0 0,43-45-57 0 0,6 2 746 0 0,-56 53-1070 0 0,-1-1 0 0 0,1 1 1 0 0,0 0-1 0 0,0 1 0 0 0,0-1 1 0 0,1 1-1 0 0,0 0 0 0 0,-1 1 0 0 0,2 0 1 0 0,-1 0-1 0 0,0 0 0 0 0,0 1 0 0 0,4-1-54 0 0,-7 44-13 0 0,-4 25 4 0 0,1-65 12 0 0,0 0 0 0 0,0-1 0 0 0,0 1 0 0 0,1 0 0 0 0,-1-1 0 0 0,0 1 0 0 0,1-1 0 0 0,-1 1 0 0 0,0-1 0 0 0,1 0 0 0 0,-1 0 0 0 0,0 1 0 0 0,1-1 0 0 0,-1 0 0 0 0,1 0 0 0 0,-1 0 0 0 0,0 0 0 0 0,1-1 0 0 0,-1 1 0 0 0,1 0 0 0 0,-1-1 0 0 0,0 1 0 0 0,1-1 0 0 0,-1 1 0 0 0,0-1 0 0 0,0 1 0 0 0,1-1 0 0 0,-1 0 0 0 0,0 0 0 0 0,0 0 0 0 0,0 1 0 0 0,0-1 0 0 0,0 0 0 0 0,0 0 0 0 0,0-1 0 0 0,0 1-3 0 0,0 1 1 0 0,157-103 66 0 0,-157 103-68 0 0,0-1 1 0 0,0 0 0 0 0,0 1-1 0 0,0-1 1 0 0,0 1 0 0 0,0 0-1 0 0,0-1 1 0 0,0 1 0 0 0,0 0-1 0 0,0-1 1 0 0,0 1 0 0 0,0 0-1 0 0,0 0 1 0 0,0 0 0 0 0,0 0-1 0 0,0 0 1 0 0,0 0 0 0 0,0 0-1 0 0,0 0 1 0 0,0 1 0 0 0,0-1-1 0 0,0 0 1 0 0,0 1 0 0 0,0-1-1 0 0,0 1 1 0 0,0-1 0 0 0,0 1-1 0 0,0-1 1 0 0,0 1 0 0 0,0-1-1 0 0,0 1 1 0 0,-1 0 0 0 0,1 0-1 0 0,0-1 1 0 0,-1 1 0 0 0,1 0-1 0 0,0 0 1 0 0,-1 0 0 0 0,1 0-1 0 0,-1 0 1 0 0,1 0 0 0 0,-1 0-1 0 0,0 0 1 0 0,1 0 0 0 0,-1 0-1 0 0,0 0 1 0 0,0 0 0 0 0,1 0-1 0 0,-1 0 1 0 0,0 0 0 0 0,0 0-1 0 0,0 0 1 0 0,-1 0 0 0 0,1 0-1 0 0,0 0 1 0 0,0 0 0 0 0,0 1 0 0 0,4 15 12 0 0,1 6-15 0 0,-5-19-1 0 0,0 0-1 0 0,1 0 1 0 0,0 0 0 0 0,0 0-1 0 0,0 0 1 0 0,0 1 0 0 0,1-2 0 0 0,-1 1-1 0 0,1 0 1 0 0,0 0 0 0 0,0 0 0 0 0,1-1-1 0 0,-1 1 1 0 0,1-1 0 0 0,-1 0 0 0 0,1 0-1 0 0,0 0 1 0 0,3 2 4 0 0,18-1-1916 0 0,-20-5-2074 0 0,-1-2-3388 0 0,-1 0-4814 0 0</inkml:trace>
  <inkml:trace contextRef="#ctx0" brushRef="#br0" timeOffset="9381.314">2146 651 9346 0 0,'0'0'2491'0'0,"0"0"-281"0"0,0 0-111 0 0,0 0-140 0 0,0 0-206 0 0,0 0-248 0 0,0 0-232 0 0,33-7-169 0 0,107-20-145 0 0,90 1 1723 0 0,785-39-494 0 0,-507 33-2732 0 0,-444 26 167 0 0,65-11-3627 0 0,-128 16 3826 0 0,11-3-2319 0 0,-10 2-1061 0 0,-1-2-3599 0 0,-1 4-4097 0 0</inkml:trace>
  <inkml:trace contextRef="#ctx0" brushRef="#br0" timeOffset="9964.439">3373 850 3209 0 0,'0'0'1592'0'0,"0"0"-46"0"0,0 0 209 0 0,0 0 209 0 0,0 0 82 0 0,0 0-108 0 0,0 0-279 0 0,0 0-346 0 0,0 0-260 0 0,0 0-125 0 0,0 0-51 0 0,0 0 1 0 0,0 0-35 0 0,3-3-71 0 0,7-10-92 0 0,-41 10 2106 0 0,8 5-2557 0 0,-1 1 0 0 0,2 1 0 0 0,-1 1 0 0 0,0 1 0 0 0,1 1 0 0 0,0 0 0 0 0,1 2 0 0 0,-12 7-229 0 0,24-13 76 0 0,-19 16 339 0 0,28-19-411 0 0,0 0 23 0 0,13 11-13 0 0,194 78 293 0 0,-205-88-287 0 0,0 0 0 0 0,0 0-1 0 0,0 0 1 0 0,0 0 0 0 0,0 1 0 0 0,-1-1-1 0 0,1 1 1 0 0,-1-1 0 0 0,1 1 0 0 0,-1-1 0 0 0,1 1-1 0 0,-1 0 1 0 0,0 0 0 0 0,1 0 0 0 0,-1 0-1 0 0,0 0 1 0 0,-1 0 0 0 0,1 0 0 0 0,0 0-1 0 0,0 0 1 0 0,-1 0 0 0 0,0 1 0 0 0,1-1-1 0 0,-1 0 1 0 0,0 0 0 0 0,0 1 0 0 0,0-1 0 0 0,0 0-1 0 0,0 0 1 0 0,-1 0 0 0 0,1 1 0 0 0,-1-1-1 0 0,1 0 1 0 0,-1 0 0 0 0,0 0 0 0 0,0 0-1 0 0,0 0 1 0 0,0 0 0 0 0,0 0 0 0 0,-1 0-1 0 0,1 0 1 0 0,0-1 0 0 0,-1 1 0 0 0,1 0 0 0 0,-1-1-1 0 0,0 1 1 0 0,1-1 0 0 0,-1 0 0 0 0,0 1-1 0 0,0-1-19 0 0,-13 8 56 0 0,0-1 1 0 0,0 0-1 0 0,-1-1 0 0 0,1-1 0 0 0,-1 0 0 0 0,-1-2 0 0 0,1 1 1 0 0,-1-2-1 0 0,-5 0-56 0 0,-7 1-29 0 0,22-2-73 0 0,0-1-1 0 0,0 0 1 0 0,0 0 0 0 0,-1-1 0 0 0,1 0-1 0 0,0 0 1 0 0,0 0 0 0 0,0-1-1 0 0,0 0 1 0 0,0-1 0 0 0,0 0-1 0 0,-5-1 103 0 0,3-21-5157 0 0,9 19 2230 0 0,0 1-6770 0 0</inkml:trace>
  <inkml:trace contextRef="#ctx0" brushRef="#br0" timeOffset="11255.78">4715 448 9586 0 0,'0'0'1875'0'0,"0"0"-371"0"0,0 0-174 0 0,0 0 113 0 0,0 0 137 0 0,0 0-78 0 0,0 0-308 0 0,0 0-389 0 0,0 0-301 0 0,0 0-196 0 0,0 0-92 0 0,8 16 738 0 0,-10 0-694 0 0,0 0-1 0 0,-1-1 1 0 0,-1 1 0 0 0,0-1 0 0 0,-1 0 0 0 0,-1 0-1 0 0,-1-1 1 0 0,1 1 0 0 0,-2-1 0 0 0,-1 0-260 0 0,-24 52 305 0 0,22-41-221 0 0,7-18-30 0 0,0 0 0 0 0,0 0 0 0 0,1 0 0 0 0,0 0 0 0 0,1 1 0 0 0,-1-1 0 0 0,2 1 1 0 0,-1 0-1 0 0,1-1 0 0 0,0 1 0 0 0,0 0 0 0 0,1 0 0 0 0,1 6-54 0 0,1-12 49 0 0,0 0 0 0 0,1 0-1 0 0,-1 0 1 0 0,1-1 0 0 0,-1 0 0 0 0,1 1 0 0 0,0-1-1 0 0,-1 0 1 0 0,1 0 0 0 0,0 0 0 0 0,0-1 0 0 0,0 1 0 0 0,0-1-1 0 0,0 1 1 0 0,0-1 0 0 0,0 0 0 0 0,0 0 0 0 0,0 0-1 0 0,0-1 1 0 0,0 1 0 0 0,2-2-49 0 0,4 2 135 0 0,145-29 1001 0 0,-140 17-4295 0 0,-22-3-8531 0 0,3 9 185 0 0</inkml:trace>
  <inkml:trace contextRef="#ctx0" brushRef="#br0" timeOffset="11718.714">4408 272 12163 0 0,'0'0'1880'0'0,"0"0"-286"0"0,0 0-186 0 0,0 0-14 0 0,0 0 34 0 0,0 0-70 0 0,0 0-233 0 0,0 0-265 0 0,0 0-205 0 0,0 0-124 0 0,0 0-56 0 0,0 0-5 0 0,12-9-11 0 0,79-60 707 0 0,121-118 637 0 0,-211 187-1799 0 0,-1-1 0 0 0,1 1 1 0 0,0-1-1 0 0,-1 0 0 0 0,1 1 1 0 0,-1 0-1 0 0,1-1 0 0 0,0 1 1 0 0,-1-1-1 0 0,1 1 0 0 0,0 0 1 0 0,0-1-1 0 0,-1 1 0 0 0,1 0 1 0 0,0 0-1 0 0,0 0 0 0 0,-1-1 1 0 0,1 1-1 0 0,0 0 0 0 0,0 0 0 0 0,-1 0 1 0 0,1 0-1 0 0,0 0 0 0 0,0 1 1 0 0,0-1-1 0 0,-1 0 0 0 0,1 0 1 0 0,0 0-1 0 0,0 1 0 0 0,-1-1 1 0 0,1 0-1 0 0,0 1 0 0 0,-1-1 1 0 0,1 1-1 0 0,0-1 0 0 0,-1 0 1 0 0,1 1-1 0 0,-1 0 0 0 0,1-1 0 0 0,-1 1 1 0 0,1-1-1 0 0,-1 1 0 0 0,1 0 1 0 0,-1-1-1 0 0,1 1 0 0 0,-1 0 1 0 0,0-1-1 0 0,1 1 0 0 0,-1 0 1 0 0,0 0-1 0 0,0-1 0 0 0,0 1 1 0 0,0 0-1 0 0,1 0 0 0 0,-1-1 1 0 0,0 2-5 0 0,7 12 91 0 0,26 77 500 0 0,39 42-167 0 0,-71-132-514 0 0,0 0-1 0 0,0 0 1 0 0,0 0 0 0 0,0 0 0 0 0,1 0-1 0 0,-1 0 1 0 0,0 0 0 0 0,1-1-1 0 0,-1 1 1 0 0,0 0 0 0 0,1-1-1 0 0,-1 1 1 0 0,1-1 0 0 0,-1 1 0 0 0,1-1-1 0 0,-1 0 1 0 0,1 0 0 0 0,-1 0-1 0 0,1 0 1 0 0,-1 0 0 0 0,1 0-1 0 0,-1 0 1 0 0,1 0 0 0 0,-1-1 0 0 0,1 1-1 0 0,-1 0 1 0 0,1-1 0 0 0,-1 1-1 0 0,1-1 91 0 0,13-6-4304 0 0,-2-2-4180 0 0,-5 5-4042 0 0</inkml:trace>
</inkml:ink>
</file>

<file path=ppt/ink/ink41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1:06.9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71 1968 0 0,'0'0'1601'0'0,"0"0"-264"0"0,0 0-27 0 0,0 0 293 0 0,0 0 257 0 0,0 0 2 0 0,0 0-211 0 0,0 0-323 0 0,0 0-279 0 0,0 0-133 0 0,0 0-44 0 0,8 7 8466 0 0,102-26-7508 0 0,168-27-435 0 0,-190 45-1182 0 0,-99-10-6329 0 0,-4 11 140 0 0,2 0-4690 0 0,10 0 3291 0 0</inkml:trace>
</inkml:ink>
</file>

<file path=ppt/ink/ink4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4:25.0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 0 8034 0 0,'0'0'2928'0'0,"0"0"-396"0"0,0 0-308 0 0,0 0-226 0 0,0 0-204 0 0,0 0-257 0 0,0 0-357 0 0,0 0-266 0 0,0 0-186 0 0,0 0-98 0 0,0 0-33 0 0,0 0-26 0 0,0 0-34 0 0,-8 30-75 0 0,-20 94-42 0 0,21 27 513 0 0,23 129-309 0 0,-2-191-1449 0 0,-36-89-9247 0 0,14 0-1905 0 0</inkml:trace>
</inkml:ink>
</file>

<file path=ppt/ink/ink41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1:07.4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 2144 0 0,'0'0'2073'0'0,"0"0"-217"0"0,0 0 2 0 0,0 0 122 0 0,0 0 56 0 0,0 0-128 0 0,0 0-250 0 0,0 0-287 0 0,0 0-236 0 0,0 0-150 0 0,0 0-62 0 0,0 0-39 0 0,0 0-49 0 0,20 7 3601 0 0,134-7-1127 0 0,78 0-2558 0 0,-215-8-933 0 0,-14 6-3816 0 0,-2 1-4228 0 0,-1 1-3781 0 0</inkml:trace>
</inkml:ink>
</file>

<file path=ppt/ink/ink41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1:20.3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181 344 2905 0 0,'0'0'2189'0'0,"0"0"-224"0"0,0 0-123 0 0,0 0 54 0 0,0 0 2 0 0,0 0-146 0 0,0 0-233 0 0,0 0-327 0 0,0 0-278 0 0,0 0-202 0 0,0 0-88 0 0,0 0-30 0 0,0 0-21 0 0,7 5 1314 0 0,-8 4-1632 0 0,-2 0-1 0 0,1 1 0 0 0,-1-1 1 0 0,0 0-1 0 0,-1 0 1 0 0,0-1-1 0 0,-1 1 1 0 0,0-1-1 0 0,0 0 0 0 0,0 0 1 0 0,-4 3-255 0 0,-8 14 286 0 0,17-24-278 0 0,-19 26 124 0 0,1 2-1 0 0,2 0 1 0 0,1 1-1 0 0,1 1 1 0 0,1 0 0 0 0,2 1-1 0 0,-1 8-131 0 0,12-37 37 0 0,-1-1 0 0 0,0 1 0 0 0,0 0 0 0 0,1 0 0 0 0,-1-1 0 0 0,1 1 0 0 0,0 0-1 0 0,0 0 1 0 0,0 0 0 0 0,0-1 0 0 0,1 1 0 0 0,-1 0 0 0 0,1 0 0 0 0,-1-1 0 0 0,1 1 0 0 0,0 0 0 0 0,0-1-1 0 0,1 1 1 0 0,-1-1 0 0 0,0 1 0 0 0,1-1 0 0 0,-1 1 0 0 0,1-1 0 0 0,0 0 0 0 0,0 0 0 0 0,0 0 0 0 0,0 0-1 0 0,0 0 1 0 0,0 0 0 0 0,0-1 0 0 0,1 1 0 0 0,-1-1 0 0 0,1 0 0 0 0,-1 1 0 0 0,1-1 0 0 0,1 0-37 0 0,106 11 976 0 0,-79-13-793 0 0,72-10 223 0 0,-112-8-7962 0 0,3 16 2111 0 0,3-1-6243 0 0</inkml:trace>
  <inkml:trace contextRef="#ctx0" brushRef="#br0" timeOffset="561.781">34 201 6025 0 0,'0'0'2541'0'0,"0"0"-615"0"0,0 0-211 0 0,0 0 94 0 0,0 0 29 0 0,0 0-139 0 0,0 0-324 0 0,0 0-380 0 0,0 0-296 0 0,0 0-174 0 0,0 0-31 0 0,0 0 22 0 0,0 0 40 0 0,7-6 16 0 0,187-118 3941 0 0,-99 62-3732 0 0,-83 54-763 0 0,-12 8-4 0 0,0 0 0 0 0,0 0-1 0 0,0 1 1 0 0,-1-1 0 0 0,1 0-1 0 0,0 1 1 0 0,0-1 0 0 0,0 0 0 0 0,0 1-1 0 0,0-1 1 0 0,0 0 0 0 0,0 1 0 0 0,1-1-1 0 0,-1 0 1 0 0,0 1 0 0 0,0-1 0 0 0,0 0-1 0 0,0 1 1 0 0,0-1 0 0 0,0 0 0 0 0,0 0-1 0 0,1 1 1 0 0,-1-1 0 0 0,0 0 0 0 0,0 0-1 0 0,0 1 1 0 0,1-1 0 0 0,-1 0 0 0 0,0 0-1 0 0,0 0 1 0 0,1 1 0 0 0,-1-1 0 0 0,0 0-1 0 0,1 0 1 0 0,-1 0 0 0 0,0 0 0 0 0,0 0-1 0 0,1 1 1 0 0,-1-1 0 0 0,0 0 0 0 0,1 0-1 0 0,-1 0 1 0 0,0 0 0 0 0,1 0-1 0 0,-1 0 1 0 0,0 0 0 0 0,1 0 0 0 0,-1 0-1 0 0,0 0 1 0 0,1 0 0 0 0,-1 0 0 0 0,0-1-1 0 0,0 1 1 0 0,1 0 0 0 0,-1 0-14 0 0,17 125 353 0 0,23 0-135 0 0,-20-103-3295 0 0,11-15-4351 0 0,-27-7-4621 0 0</inkml:trace>
</inkml:ink>
</file>

<file path=ppt/ink/ink41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1:11.6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403 255 3113 0 0,'0'0'855'0'0,"0"0"-135"0"0,0 0 145 0 0,0 0 355 0 0,0 0 367 0 0,0 0 167 0 0,0 0-128 0 0,0 0-319 0 0,0 0-278 0 0,0 0-208 0 0,0 0-69 0 0,3-6 48 0 0,9-32 1704 0 0,-61 9 2352 0 0,-7 22-3291 0 0,-29 21-43 0 0,71-5-1418 0 0,1 0 0 0 0,0 2 0 0 0,0-1 1 0 0,1 1-1 0 0,0 1 0 0 0,1 0 0 0 0,0 1 0 0 0,1 0 0 0 0,-4 8-104 0 0,-1 2 81 0 0,2 1 1 0 0,0 1 0 0 0,2 0 0 0 0,0 1 0 0 0,2 0 0 0 0,1 0-1 0 0,1 1 1 0 0,1 0 0 0 0,2 0 0 0 0,0 0 0 0 0,2 1 0 0 0,1-1-1 0 0,1 1 1 0 0,2 3-82 0 0,-1-19 22 0 0,1-1 0 0 0,0 0 0 0 0,0 0-1 0 0,2 0 1 0 0,-1 0 0 0 0,1 0 0 0 0,1 0 0 0 0,0-1-1 0 0,0 0 1 0 0,5 6-22 0 0,-5-9 24 0 0,0 0 1 0 0,1 0-1 0 0,-1-1 0 0 0,1 0 1 0 0,1 0-1 0 0,-1 0 0 0 0,1-1 1 0 0,0 0-1 0 0,0 0 0 0 0,1-1 0 0 0,-1 0 1 0 0,1 0-1 0 0,0-1 0 0 0,0 0 1 0 0,0 0-1 0 0,0-1 0 0 0,1 0 0 0 0,-1 0 1 0 0,1-1-1 0 0,-1 0 0 0 0,9-1-24 0 0,2-1 45 0 0,0-1 0 0 0,-1 0-1 0 0,1-2 1 0 0,0 0 0 0 0,-1-1-1 0 0,0-1 1 0 0,0-1 0 0 0,-1 0-1 0 0,0-2 1 0 0,0 0 0 0 0,0 0-1 0 0,-1-2 1 0 0,-1 0 0 0 0,0 0-1 0 0,-1-2 1 0 0,0 0 0 0 0,0 0 0 0 0,-2-2-1 0 0,0 1 1 0 0,9-15-45 0 0,-17 24 5 0 0,-1 0 1 0 0,0 0 0 0 0,0 0-1 0 0,-1-1 1 0 0,1 1-1 0 0,-1-1 1 0 0,0 0-1 0 0,-1 0 1 0 0,0 0-1 0 0,0 1 1 0 0,0-1 0 0 0,0 0-1 0 0,-1 0 1 0 0,0 0-1 0 0,0 0 1 0 0,-1 0-1 0 0,1 0 1 0 0,-1 0-1 0 0,-1 0 1 0 0,1 0 0 0 0,-1 0-1 0 0,0 0 1 0 0,0 1-1 0 0,-1-1 1 0 0,0 1-1 0 0,0 0 1 0 0,0 0-1 0 0,0 0 1 0 0,-1 0 0 0 0,-3-4-6 0 0,-6 2-86 0 0,0 1 0 0 0,0 0 0 0 0,0 1 0 0 0,-1 1 0 0 0,1 0 0 0 0,-1 0 0 0 0,0 1 0 0 0,0 1 0 0 0,0 1 0 0 0,-1 0 0 0 0,1 0 0 0 0,0 2 1 0 0,-1-1-1 0 0,-9 3 86 0 0,12-1-242 0 0,1-1-1 0 0,-1 2 1 0 0,1 0 0 0 0,0 0 0 0 0,0 1 0 0 0,0 0 0 0 0,0 0 0 0 0,1 2 0 0 0,-1-1 0 0 0,-3 4 242 0 0,-22 17-3410 0 0,4 2-3794 0 0,23-19-4388 0 0</inkml:trace>
  <inkml:trace contextRef="#ctx0" brushRef="#br0" timeOffset="591.571">906 100 14923 0 0,'0'0'1901'0'0,"0"0"-388"0"0,0 0-291 0 0,0 0-69 0 0,0 0 4 0 0,0 0-56 0 0,0 0-153 0 0,0 0-194 0 0,0 0-106 0 0,0 0-80 0 0,0 0-70 0 0,0 0-46 0 0,0 0-79 0 0,11-4-66 0 0,36-13-42 0 0,-46 18-214 0 0,0 0 0 0 0,0 0-1 0 0,0 0 1 0 0,-1 1-1 0 0,1-1 1 0 0,0 0 0 0 0,-1 1-1 0 0,1-1 1 0 0,-1 0 0 0 0,1 1-1 0 0,-1-1 1 0 0,0 1 0 0 0,1-1-1 0 0,-1 1 1 0 0,0-1-1 0 0,0 1 1 0 0,0-1 0 0 0,0 1-1 0 0,0-1 1 0 0,-1 1 0 0 0,1-1-1 0 0,0 1 1 0 0,-1-1-1 0 0,1 0 1 0 0,-1 1 0 0 0,1-1-1 0 0,-1 0 1 0 0,0 1 0 0 0,0-1-1 0 0,0 1-50 0 0,-94 196 371 0 0,67-116-271 0 0,49-81 11 0 0,136 2 331 0 0,-146-7-1107 0 0,-5-11-6517 0 0,3-2-2596 0 0,-5 12-1395 0 0</inkml:trace>
  <inkml:trace contextRef="#ctx0" brushRef="#br0" timeOffset="1136.387">1215 67 11034 0 0,'0'0'2692'0'0,"0"0"-448"0"0,0 0-432 0 0,0 0-274 0 0,0 0-147 0 0,0 0-136 0 0,0 0-173 0 0,0 0-169 0 0,0 0-138 0 0,0 0-154 0 0,0 0-98 0 0,0 0-49 0 0,0 0-58 0 0,-6-1-30 0 0,-19-4-12 0 0,19 4-29 0 0,6 1-43 0 0,0 0-10 0 0,0 0-42 0 0,0 0-32 0 0,0 0 1 0 0,0 0-13 0 0,0 0-24 0 0,-3 50 149 0 0,-3 0 0 0 0,-2 0 0 0 0,-2-1 0 0 0,-2 0 1 0 0,-15 36-332 0 0,-34 170 131 0 0,46-123-41 0 0,-19 20-20 0 0,22-123-16 0 0,12-28-64 0 0,0-1 20 0 0,0 0-14 0 0,0 0-5 0 0,0 0 22 0 0,0 0 15 0 0,0 0-8 0 0,0 0-20 0 0,0 0-1 0 0,0 0-18 0 0,0 0 22 0 0,0 0 10 0 0,0 0-1 0 0,0 0 4 0 0,0 0-14 0 0,-5-23-1383 0 0,-5 1-1378 0 0,7 11-5060 0 0,3 8-4631 0 0</inkml:trace>
  <inkml:trace contextRef="#ctx0" brushRef="#br0" timeOffset="3536.384">1594 19 0 0 0,'0'0'301'0'0,"0"0"909"0"0,0 0 458 0 0,0 0 190 0 0,0 0 153 0 0,0 0 71 0 0,0 0-74 0 0,0 0-141 0 0,0 0-176 0 0,0 0-201 0 0,0 0-195 0 0,0 0-155 0 0,0-3-111 0 0,-1-9-141 0 0,0 9-113 0 0,1 3-86 0 0,0 0-97 0 0,1 7 2769 0 0,0 13-2641 0 0,16 453 991 0 0,-19-402-1651 0 0,-45-57-2834 0 0,41-51-4813 0 0,30-12-4615 0 0,-15 39 6319 0 0</inkml:trace>
  <inkml:trace contextRef="#ctx0" brushRef="#br0" timeOffset="4078.602">1913 41 7954 0 0,'0'0'1957'0'0,"0"0"-379"0"0,0 0-279 0 0,0 0-32 0 0,0 0 45 0 0,0 0-21 0 0,0 0-107 0 0,0 0-183 0 0,0 0-188 0 0,0 0-138 0 0,0 0-131 0 0,0 0-64 0 0,0 0-21 0 0,-18 11-35 0 0,-106 73 842 0 0,38-17-429 0 0,91-55 161 0 0,97 53 719 0 0,-88-53-1463 0 0,-8-8-157 0 0,0 0 0 0 0,-1 0 1 0 0,1 1-1 0 0,-1 0 0 0 0,0 0 0 0 0,-1 0 0 0 0,1 1 0 0 0,-1-1 0 0 0,0 1 0 0 0,0 0 0 0 0,-1 0 0 0 0,3 7-97 0 0,-4 46 875 0 0,-30 3-459 0 0,24-63-3011 0 0,4-19-7141 0 0,0 19 7175 0 0,0-7-9456 0 0</inkml:trace>
  <inkml:trace contextRef="#ctx0" brushRef="#br0" timeOffset="5521.261">2253 200 2849 0 0,'0'0'1396'0'0,"0"0"95"0"0,0 0 113 0 0,0 0 161 0 0,0 0 28 0 0,0 0-147 0 0,0 0-188 0 0,0 0-238 0 0,0 0-133 0 0,0 0-154 0 0,0 0-112 0 0,0 0-89 0 0,0 0-79 0 0,-4-2-10 0 0,1 0-502 0 0,-1 1-1 0 0,1 0 1 0 0,0 0-1 0 0,-1 1 1 0 0,1-1-1 0 0,0 1 1 0 0,-1-1-1 0 0,1 1 1 0 0,-1 0-1 0 0,1 0 1 0 0,0 1 0 0 0,-1-1-1 0 0,1 1 1 0 0,0 0-1 0 0,-1-1 1 0 0,1 1-1 0 0,0 1 1 0 0,0-1-1 0 0,0 0 1 0 0,0 1 0 0 0,0 0-1 0 0,0 0 1 0 0,-1 0-141 0 0,-30 24 875 0 0,-46 51 5 0 0,76-71-860 0 0,1 0-1 0 0,0 1 1 0 0,0-1 0 0 0,0 1 0 0 0,1 0 0 0 0,0 0 0 0 0,0 0 0 0 0,1 0 0 0 0,0 0 0 0 0,0 0 0 0 0,0 0 0 0 0,1 0 0 0 0,0 0-1 0 0,1 1-19 0 0,1-5 58 0 0,0 0-1 0 0,0 0 0 0 0,0-1 0 0 0,1 1 0 0 0,-1-1 0 0 0,1 0 0 0 0,0 0 0 0 0,0 1 0 0 0,0-2 1 0 0,0 1-1 0 0,0 0 0 0 0,0-1 0 0 0,0 1 0 0 0,0-1 0 0 0,1 0 0 0 0,-1 0 0 0 0,0 0 1 0 0,1 0-1 0 0,-1-1 0 0 0,1 0 0 0 0,-1 1 0 0 0,1-1 0 0 0,-1 0 0 0 0,1-1 0 0 0,-1 1 0 0 0,1-1 1 0 0,-1 1-1 0 0,0-1 0 0 0,3-1-57 0 0,6-2 92 0 0,-1-1 0 0 0,1 0-1 0 0,-1 0 1 0 0,0-1 0 0 0,0-1 0 0 0,0 0 0 0 0,-1 0 0 0 0,0-1 0 0 0,8-8-92 0 0,8-5 108 0 0,104-125 202 0 0,-105 208-330 0 0,-18-24 57 0 0,-3 0-1 0 0,0 0 0 0 0,-3 0 0 0 0,-1 1 1 0 0,-2 1-37 0 0,-1-14 16 0 0,-1 1 1 0 0,0-1-1 0 0,-2 0 1 0 0,-2-1-1 0 0,0 1 0 0 0,-9 17-16 0 0,8-23 3 0 0,-2 1 0 0 0,-1-2 0 0 0,0 1 0 0 0,-1-2 0 0 0,-1 1-1 0 0,-1-2 1 0 0,-1 0 0 0 0,-3 2-3 0 0,13-13 3 0 0,0-1 0 0 0,0 0 0 0 0,-1 1 1 0 0,0-2-1 0 0,0 1 0 0 0,0-1 0 0 0,-1 0 0 0 0,1-1 0 0 0,-1 0 0 0 0,0 0 0 0 0,0 0 0 0 0,0-1 1 0 0,0 0-1 0 0,0-1 0 0 0,0 0 0 0 0,-1 0 0 0 0,1-1 0 0 0,-2 0-3 0 0,7-3-1 0 0,0 0 1 0 0,0 0-1 0 0,0-1 1 0 0,1 1-1 0 0,-1-1 0 0 0,1 1 1 0 0,0-1-1 0 0,0 0 1 0 0,0 0-1 0 0,1 0 0 0 0,-1 0 1 0 0,1 0-1 0 0,0 0 1 0 0,0 0-1 0 0,1-1 0 0 0,-1 1 1 0 0,1 0-1 0 0,0 0 0 0 0,0-1 1 0 0,0 1-1 0 0,0 0 1 0 0,1-1-1 0 0,0 1 0 0 0,0 0 1 0 0,0 0-1 0 0,2-4 1 0 0,5-17-9 0 0,2 1 0 0 0,0 0-1 0 0,2 1 1 0 0,1 0 0 0 0,0 0 0 0 0,2 2-1 0 0,0 0 1 0 0,13-12 9 0 0,-23 26-14 0 0,74-87-2101 0 0,-65 78 244 0 0,-14 15 1539 0 0,4-3-2129 0 0,-4 1-2430 0 0,0-1-6756 0 0</inkml:trace>
  <inkml:trace contextRef="#ctx0" brushRef="#br0" timeOffset="5794.832">2653 314 12699 0 0,'0'0'5121'0'0,"0"0"-2990"0"0,0 0-1023 0 0,0 0-9 0 0,0 0 41 0 0,0 0-57 0 0,0 0-156 0 0,0 0-249 0 0,0 0-178 0 0,0 0-102 0 0,0 0-64 0 0,0 0-57 0 0,-4 5-14 0 0,-62 66 724 0 0,65-77-6619 0 0,4 1-5246 0 0,-2 2-877 0 0</inkml:trace>
  <inkml:trace contextRef="#ctx0" brushRef="#br0" timeOffset="6456.167">2802 398 10810 0 0,'0'0'4021'0'0,"0"0"-1619"0"0,0 0-658 0 0,0 0-103 0 0,0 0-146 0 0,0 0-224 0 0,0 0-304 0 0,0 0-299 0 0,0 0-176 0 0,0 0-79 0 0,0 0 10 0 0,0 0-8 0 0,0 0-22 0 0,15-13-29 0 0,74-66 242 0 0,23-53 771 0 0,-112 132-1377 0 0,0 1-1 0 0,0-1 1 0 0,0 1 0 0 0,1-1-1 0 0,-1 1 1 0 0,0-1-1 0 0,0 1 1 0 0,0-1-1 0 0,0 1 1 0 0,1-1 0 0 0,-1 1-1 0 0,0-1 1 0 0,1 1-1 0 0,-1-1 1 0 0,0 1-1 0 0,1-1 1 0 0,-1 0 0 0 0,0 1-1 0 0,1-1 1 0 0,-1 0-1 0 0,1 1 1 0 0,-1-1-1 0 0,1 0 1 0 0,-1 0 0 0 0,1 1-1 0 0,-1-1 1 0 0,1 0-1 0 0,-1 0 1 0 0,1 0-1 0 0,-1 0 1 0 0,1 1 0 0 0,-1-1-1 0 0,1 0 1 0 0,-1 0-1 0 0,1 0 1 0 0,-1 0-1 0 0,1 0 1 0 0,-1 0 0 0 0,1-1-1 0 0,-1 1 1 0 0,1 0-1 0 0,-1 0 1 0 0,1 0-1 0 0,-1 0 1 0 0,1-1 0 0 0,-1 1-1 0 0,1 0 1 0 0,-1 0-1 0 0,1-1 1 0 0,-1 1-1 0 0,0 0 1 0 0,1-1 0 0 0,-1 1 0 0 0,0 80 2 0 0,2-78 4 0 0,0-1 0 0 0,0 0 0 0 0,0 1 0 0 0,0-1 0 0 0,0 0 0 0 0,0 0 0 0 0,0 0 0 0 0,1-1 0 0 0,-1 1 0 0 0,0 0 0 0 0,1-1 0 0 0,-1 0 0 0 0,0 1 0 0 0,1-1 0 0 0,-1 0 0 0 0,0 0 0 0 0,1 0 0 0 0,-1-1 0 0 0,0 1 0 0 0,1 0 0 0 0,-1-1 0 0 0,1 0-6 0 0,195-108 160 0 0,-161 98-198 0 0,-36 11 38 0 0,-1 0-12 0 0,0 15 144 0 0,2 14-21 0 0,-2-21-93 0 0,0 1-1 0 0,1 0 1 0 0,0 0-1 0 0,0-1 1 0 0,1 1-1 0 0,0-1 1 0 0,1 1-1 0 0,-1-1 1 0 0,2 0-1 0 0,2 6-17 0 0,38 6-300 0 0,-13-28-5861 0 0,-28 7-2322 0 0,-3 1 4938 0 0,1 0-8108 0 0</inkml:trace>
  <inkml:trace contextRef="#ctx0" brushRef="#br0" timeOffset="6834.659">1331 719 10442 0 0,'0'0'1982'0'0,"0"0"-198"0"0,0 0 98 0 0,0 0 25 0 0,0 0-196 0 0,0 0-274 0 0,0 0-257 0 0,38-2-181 0 0,124-3-79 0 0,20-7 2805 0 0,158-33-3725 0 0,-148 17 505 0 0,573-54 121 0 0,-247 20-602 0 0,-421 46 210 0 0,-15 3-1584 0 0,-37 9-5798 0 0,-55 5 1410 0 0,3 2-5855 0 0</inkml:trace>
  <inkml:trace contextRef="#ctx0" brushRef="#br0" timeOffset="7503.826">2973 756 1064 0 0,'0'0'1810'0'0,"0"0"226"0"0,0 0 176 0 0,0 0 29 0 0,0 0-158 0 0,0 0-242 0 0,0 0-221 0 0,0 0-181 0 0,0 0-129 0 0,0 0-149 0 0,0 0-119 0 0,0 0-97 0 0,0 0-64 0 0,-20-2-88 0 0,-61-1-82 0 0,27 18 469 0 0,-131 81 2324 0 0,184-95-3497 0 0,0 1 0 0 0,1-1 0 0 0,-1 0 1 0 0,0 0-1 0 0,0 1 0 0 0,1-1 0 0 0,-1 0 1 0 0,1 1-1 0 0,-1-1 0 0 0,1 0 0 0 0,0 1 1 0 0,0-1-1 0 0,-1 1 0 0 0,1-1 0 0 0,0 1 1 0 0,0-1-1 0 0,0 0 0 0 0,0 1 1 0 0,1-1-1 0 0,-1 1 0 0 0,0-1 0 0 0,1 1 1 0 0,-1-1-1 0 0,1 0 0 0 0,-1 1 0 0 0,1-1 1 0 0,-1 0-1 0 0,1 0 0 0 0,0 1 0 0 0,0-1 1 0 0,0 0-1 0 0,0 0 0 0 0,0 0 0 0 0,0 0 1 0 0,0 0-1 0 0,0 0 0 0 0,0 0 0 0 0,0 0 1 0 0,1-1-1 0 0,-1 1 0 0 0,0 0 0 0 0,0-1 1 0 0,1 1-1 0 0,-1-1 0 0 0,0 1 0 0 0,1-1 1 0 0,-1 0-1 0 0,1 1 0 0 0,-1-1 1 0 0,1 0-1 0 0,-1 0 0 0 0,1 0-7 0 0,207 63 296 0 0,-152-37-59 0 0,-56-25-221 0 0,0-1 0 0 0,0 1-1 0 0,0-1 1 0 0,0 1 0 0 0,0-1 0 0 0,0 1 0 0 0,-1 0-1 0 0,1 0 1 0 0,0-1 0 0 0,0 1 0 0 0,-1 0-1 0 0,1 0 1 0 0,0 0 0 0 0,-1 0 0 0 0,1 0 0 0 0,-1 0-1 0 0,1 0 1 0 0,-1 0 0 0 0,1 0 0 0 0,-1 0-1 0 0,0 0 1 0 0,1 0 0 0 0,-1 0 0 0 0,0 0 0 0 0,0 0-1 0 0,0 0 1 0 0,0 0 0 0 0,0 1 0 0 0,0-1-1 0 0,0 0 1 0 0,0 0 0 0 0,0 0 0 0 0,-1 0 0 0 0,1 0-1 0 0,0 0 1 0 0,-1 0 0 0 0,1 0 0 0 0,-1 0-1 0 0,1 0 1 0 0,-1 0 0 0 0,0 0 0 0 0,1 0-1 0 0,-1 0 1 0 0,0 0 0 0 0,1-1 0 0 0,-1 1 0 0 0,0 0-1 0 0,0 0 1 0 0,0-1 0 0 0,0 1 0 0 0,0 0-16 0 0,-116 43 508 0 0,93-39-514 0 0,0-1 0 0 0,-1-1 0 0 0,1-2 0 0 0,-1 0 0 0 0,1-2 0 0 0,-5-1 6 0 0,27 2-54 0 0,0 0 1 0 0,0 0-1 0 0,0 0 0 0 0,0 0 1 0 0,0-1-1 0 0,0 1 1 0 0,0-1-1 0 0,0 0 1 0 0,0 1-1 0 0,0-1 0 0 0,1 0 1 0 0,-1 0-1 0 0,0 0 1 0 0,0 0-1 0 0,1-1 0 0 0,-1 1 1 0 0,1 0-1 0 0,-1-1 1 0 0,1 1-1 0 0,-1-1 1 0 0,1 1-1 0 0,0-1 0 0 0,0 0 1 0 0,0 0-1 0 0,0 1 54 0 0,-4-16-4053 0 0,4-3-4881 0 0,1 13-3206 0 0</inkml:trace>
</inkml:ink>
</file>

<file path=ppt/ink/ink41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29:01.6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186 30 5809 0 0,'0'0'2466'0'0,"0"0"-838"0"0,0 0-514 0 0,0 0-146 0 0,0 0 120 0 0,0 0 125 0 0,0 0 18 0 0,0 0-99 0 0,0 0-228 0 0,0 0-241 0 0,0 0-178 0 0,0-5-122 0 0,2-15-40 0 0,-2 15-6 0 0,0 5 7 0 0,0 0-33 0 0,0 0-38 0 0,0 15 534 0 0,-5 286 1912 0 0,-5 273-1277 0 0,5-441-1148 0 0,1-1-2728 0 0,9-191-4053 0 0,2 20-2952 0 0,-4 28 2125 0 0</inkml:trace>
  <inkml:trace contextRef="#ctx0" brushRef="#br0" timeOffset="563.384">530 74 9794 0 0,'0'0'1528'0'0,"0"0"-273"0"0,0 0-109 0 0,0 0 88 0 0,0 0 30 0 0,0 0-168 0 0,0 0-285 0 0,0 0-223 0 0,0 0-132 0 0,0 0-17 0 0,0 0 28 0 0,0 0 11 0 0,0 0-2 0 0,-4 25-15 0 0,-15 83-19 0 0,13 35 932 0 0,43 63-797 0 0,-8 112-220 0 0,-27-213 872 0 0,-17-116-402 0 0,-80-96-317 0 0,68 74-483 0 0,-1 1 1 0 0,-1 2-1 0 0,-2 1 0 0 0,0 1 1 0 0,-3 1-28 0 0,25 20-18 0 0,-1 1 0 0 0,1 0 1 0 0,-1 1-1 0 0,0 0 1 0 0,0 1-1 0 0,-1 0 0 0 0,1 0 1 0 0,-1 1-1 0 0,0 1 0 0 0,0 0 1 0 0,0 0-1 0 0,0 1 0 0 0,0 0 1 0 0,0 1-1 0 0,-1 1 0 0 0,1-1 1 0 0,-4 2 17 0 0,-50 43-1152 0 0,45 2-6106 0 0,23-39-1639 0 0,1-5-442 0 0</inkml:trace>
</inkml:ink>
</file>

<file path=ppt/ink/ink41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29:04.7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241 43 0 0 0,'0'0'431'0'0,"0"0"349"0"0,0 0 93 0 0,0 0-14 0 0,0 0-3 0 0,0 0 38 0 0,0 0 77 0 0,0 0 122 0 0,0 0 118 0 0,3-2 78 0 0,16-10 1243 0 0,-21-5 6755 0 0,-4 8-7711 0 0,-52 6 297 0 0,-29 61-1133 0 0,28 19-434 0 0,51-62-293 0 0,1-1 0 0 0,0 1 0 0 0,2 0 0 0 0,-1 0 0 0 0,2 1 1 0 0,0-1-1 0 0,0 1 0 0 0,2 0 0 0 0,0 0 0 0 0,1 0 0 0 0,0 1 0 0 0,2-1 0 0 0,0 3-13 0 0,0-11 6 0 0,1-1 0 0 0,0 0-1 0 0,0 0 1 0 0,1 0 0 0 0,-1 0-1 0 0,2-1 1 0 0,-1 1 0 0 0,1-1-1 0 0,0 1 1 0 0,0-1-1 0 0,1-1 1 0 0,-1 1 0 0 0,1-1-1 0 0,1 1 1 0 0,-1-1 0 0 0,1-1-1 0 0,0 1 1 0 0,0-1-1 0 0,0 0 1 0 0,0 0 0 0 0,1-1-1 0 0,0 0 1 0 0,0 0 0 0 0,-1-1-1 0 0,2 1 1 0 0,-1-2 0 0 0,0 1-1 0 0,0-1 1 0 0,1 0-1 0 0,-1 0 1 0 0,0-1 0 0 0,1 0-1 0 0,-1 0 1 0 0,0-1 0 0 0,1 0-1 0 0,2-1-5 0 0,-3 0 55 0 0,1 0-1 0 0,0 0 0 0 0,-1-1 1 0 0,1 0-1 0 0,-1-1 1 0 0,0 0-1 0 0,0 0 0 0 0,0 0 1 0 0,-1-1-1 0 0,1 0 1 0 0,-1 0-1 0 0,0-1 0 0 0,-1 1 1 0 0,1-1-1 0 0,-1-1 1 0 0,0 1-1 0 0,-1-1 0 0 0,1 0 1 0 0,1-4-55 0 0,-6 9 10 0 0,1-1 0 0 0,0 0 0 0 0,-1 0 0 0 0,0 0 1 0 0,1 0-1 0 0,-1 0 0 0 0,0 0 0 0 0,-1 0 0 0 0,1 0 0 0 0,0 0 1 0 0,-1 0-1 0 0,0 0 0 0 0,0 0 0 0 0,0 0 0 0 0,0 0 0 0 0,0 0 1 0 0,0 1-1 0 0,-1-1 0 0 0,1 0 0 0 0,-1 1 0 0 0,0 0 0 0 0,0-1 0 0 0,0 1 1 0 0,0 0-1 0 0,0 0 0 0 0,0 0 0 0 0,-1 0 0 0 0,1 0 0 0 0,-1 0 1 0 0,1 1-1 0 0,-1-1 0 0 0,0 1 0 0 0,1 0 0 0 0,-1 0 0 0 0,0 0 1 0 0,0 0-1 0 0,0 0 0 0 0,0 1 0 0 0,0-1 0 0 0,0 1 0 0 0,0 0 1 0 0,0 0-1 0 0,0 0 0 0 0,0 0 0 0 0,0 0 0 0 0,0 1 0 0 0,0-1 1 0 0,0 1-1 0 0,0 0 0 0 0,0 0-10 0 0,-42 13-456 0 0,115-13 468 0 0,111-30 473 0 0,-158 20-2778 0 0,-14-4-8529 0 0,-7 9-1149 0 0</inkml:trace>
</inkml:ink>
</file>

<file path=ppt/ink/ink41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29:06.2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39 214 2577 0 0,'0'0'1310'0'0,"0"0"-68"0"0,0 0 9 0 0,0 0 132 0 0,0 0 155 0 0,0 0 137 0 0,0 0 18 0 0,0 0-148 0 0,0 0-236 0 0,0 0-314 0 0,0 0-300 0 0,0 0-187 0 0,0 0-70 0 0,-7-4 4 0 0,-21-8 21 0 0,28 12-431 0 0,-1 0-1 0 0,1 0 1 0 0,0-1 0 0 0,0 1 0 0 0,-1 0-1 0 0,1 0 1 0 0,0-1 0 0 0,0 1-1 0 0,0 0 1 0 0,-1-1 0 0 0,1 1 0 0 0,0 0-1 0 0,0-1 1 0 0,0 1 0 0 0,0 0-1 0 0,0-1 1 0 0,0 1 0 0 0,0 0-1 0 0,0-1 1 0 0,0 1 0 0 0,0 0 0 0 0,0-1-1 0 0,0 1 1 0 0,0 0 0 0 0,0-1-1 0 0,0 1 1 0 0,0 0 0 0 0,0 0 0 0 0,0-1-1 0 0,0 1 1 0 0,1 0 0 0 0,-1-1-1 0 0,0 1 1 0 0,0 0 0 0 0,0-1-1 0 0,1 1 1 0 0,-1 0 0 0 0,0 0 0 0 0,0-1-1 0 0,0 1 1 0 0,1 0 0 0 0,-1 0-1 0 0,0 0 1 0 0,1-1 0 0 0,-1 1 0 0 0,0 0-1 0 0,0 0 1 0 0,1 0 0 0 0,-1 0-1 0 0,0 0 1 0 0,1 0 0 0 0,-1 0 0 0 0,0-1-1 0 0,1 1 1 0 0,-1 0 0 0 0,0 0-1 0 0,1 0 1 0 0,-1 0 0 0 0,0 0-1 0 0,1 1 1 0 0,-1-1 0 0 0,1 0-32 0 0,33-7 644 0 0,2 1 0 0 0,-1 3 0 0 0,1 0 0 0 0,-1 3 0 0 0,28 2-644 0 0,9-1 262 0 0,164-7 87 0 0,-223 3 182 0 0,-20 3 1041 0 0,-22-1-943 0 0,19-1-609 0 0,-1 0 0 0 0,1 0 0 0 0,0-1 0 0 0,0 0 0 0 0,0-1 0 0 0,0-1 0 0 0,0 1 0 0 0,1-1 0 0 0,0-1 0 0 0,0 0 0 0 0,-1-1-20 0 0,-16-50-642 0 0,44 22-4404 0 0,-6 28 1641 0 0,-3 0-3456 0 0,0 3-4718 0 0</inkml:trace>
</inkml:ink>
</file>

<file path=ppt/ink/ink41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2:29.7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11 1912 0 0,'0'0'1807'0'0,"0"0"-10"0"0,0 0-2 0 0,0 0 69 0 0,0 0-53 0 0,0 0-173 0 0,0 0-216 0 0,0 0-251 0 0,0 0-210 0 0,0 0-146 0 0,0 0-80 0 0,9-9 971 0 0,-7 8 2737 0 0,38 8-2454 0 0,136 3 124 0 0,-63-9-1563 0 0,211 2 267 0 0,-296 8-518 0 0,-28-13-1550 0 0,6-3-8400 0 0,-3 5 3327 0 0,-1 0-5007 0 0</inkml:trace>
</inkml:ink>
</file>

<file path=ppt/ink/ink41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2:30.8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 11 368 0 0,'0'0'2231'0'0,"0"0"-413"0"0,0 0-230 0 0,0 0-186 0 0,0 0-138 0 0,0 0-146 0 0,0 0-135 0 0,0 0-127 0 0,0 0-89 0 0,0 0-47 0 0,0 0 4 0 0,0 0 61 0 0,0 0 70 0 0,-5 1 25 0 0,-3 1-2006 0 0,-1 2 4962 0 0,28 0 2582 0 0,399-11-2735 0 0,-233-4-3075 0 0,-170 10-270 0 0,2 0-1367 0 0,-14-1-10770 0 0,1 6 232 0 0</inkml:trace>
</inkml:ink>
</file>

<file path=ppt/ink/ink41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2:34.6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1 140 5705 0 0,'0'0'1733'0'0,"0"0"16"0"0,0 0 24 0 0,0 0 43 0 0,0 0-72 0 0,0 0-234 0 0,0 0-315 0 0,0 0-325 0 0,0 0-222 0 0,0 0-94 0 0,0 0-20 0 0,0 0 11 0 0,24 4 2325 0 0,227-22 1749 0 0,-226 14-4482 0 0,0 1 1 0 0,0 1 0 0 0,0 2 0 0 0,1 0-1 0 0,-1 2 1 0 0,0 0 0 0 0,20 6-138 0 0,-24-1 111 0 0,-21-6-99 0 0,0-1 2 0 0,0 0 4 0 0,0 0 2 0 0,0 0-4 0 0,0 0 16 0 0,0 0-3 0 0,0 0 11 0 0,0 0 12 0 0,0 0 4 0 0,0 0 20 0 0,0 0-7 0 0,0 0 26 0 0,0 0 9 0 0,0 0 23 0 0,0 0-6 0 0,0 0-8 0 0,0 0-1 0 0,0 0 4 0 0,0 0 10 0 0,0 0-20 0 0,0 0 7 0 0,0 0-15 0 0,0 0-3 0 0,0 0 16 0 0,0 0-10 0 0,0 0 0 0 0,0 0-5 0 0,-19-22 116 0 0,-38-37-254 0 0,9 4-2696 0 0,47 54 1741 0 0,-1 4-11716 0 0,2-2 10057 0 0,0 3-9039 0 0</inkml:trace>
</inkml:ink>
</file>

<file path=ppt/ink/ink41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2:36.7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115 0 8242 0 0,'0'0'2127'0'0,"0"0"-179"0"0,0 0-94 0 0,0 0-43 0 0,0 0-163 0 0,0 0-261 0 0,0 0-293 0 0,0 0-259 0 0,0 0-172 0 0,0 0-118 0 0,0 0-57 0 0,0 0 10 0 0,0 0 2 0 0,11 27 3285 0 0,-4 6-3438 0 0,-1 0 1 0 0,-2 1-1 0 0,-2 0 1 0 0,-1 0 0 0 0,-1 0-1 0 0,-4 21-347 0 0,-2-13 79 0 0,-1-1 0 0 0,-3 1 0 0 0,-1-1 1 0 0,-2-1-1 0 0,-11 23-79 0 0,-6 20 22 0 0,3 2 6 0 0,14-37 62 0 0,13-47-92 0 0,357 3 1281 0 0,-174-8-899 0 0,-138 15-331 0 0,-45-11-38 0 0,0 0 14 0 0,0 0-4 0 0,0 0-1 0 0,-43-11-4055 0 0,39 9-473 0 0,3 1 1613 0 0,0 0-9406 0 0</inkml:trace>
</inkml:ink>
</file>

<file path=ppt/ink/ink4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4:25.2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61 9258 0 0,'0'0'3622'0'0,"0"0"-1392"0"0,0 0-619 0 0,0 0-133 0 0,0 0-133 0 0,0 0-194 0 0,0 0-193 0 0,32-9-216 0 0,103-29-167 0 0,-44 25 160 0 0,-68 14-643 0 0,135 11-2546 0 0,-141-9 768 0 0,14 4-3257 0 0,-9-4-2117 0 0,-10-2-594 0 0</inkml:trace>
</inkml:ink>
</file>

<file path=ppt/ink/ink41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2:37.0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19116 0 0,'0'0'1448'0'0,"0"0"-409"0"0,0 0-172 0 0,0 0 91 0 0,0 0 75 0 0,0 0-49 0 0,0 0-178 0 0,0 0-230 0 0,0 0-151 0 0,0 0-34 0 0,0 0-15 0 0,0 0-5 0 0,2 9 8 0 0,18 158 884 0 0,-16-156-2768 0 0,7-16-10192 0 0,-8 4-132 0 0</inkml:trace>
</inkml:ink>
</file>

<file path=ppt/ink/ink41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2:38.2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1 203 1664 0 0,'0'0'3257'0'0,"0"0"-942"0"0,0 0-157 0 0,0 0 52 0 0,0 0-2 0 0,0 0-118 0 0,0 0-312 0 0,0 0-321 0 0,0 0-298 0 0,0 0-249 0 0,0 0-149 0 0,0 0-86 0 0,0 0-68 0 0,6 1 2918 0 0,22 1-2964 0 0,132 17 471 0 0,2 7-747 0 0,84-11 1743 0 0,-264-37-1725 0 0,-109-162-33 0 0,110 129-2994 0 0,33 51-1899 0 0,-10 4 137 0 0,1 0-7708 0 0</inkml:trace>
</inkml:ink>
</file>

<file path=ppt/ink/ink41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2:35.4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425 227 0 0 0,'0'0'216'0'0,"0"0"767"0"0,0 0 192 0 0,0 0 8 0 0,0 0-47 0 0,0 0-30 0 0,0 0-29 0 0,0 0-61 0 0,0 0-26 0 0,0 0 19 0 0,0 0-11 0 0,0 0 30 0 0,3-11 48 0 0,8-34 13 0 0,-6 31-239 0 0,0 8 5657 0 0,-5 10 159 0 0,-3 1-5534 0 0,-220 213 551 0 0,56-35-1414 0 0,124-139-229 0 0,31-42-1070 0 0,13-28-5137 0 0,0 21 5512 0 0,7-16-7517 0 0,-4 13-3160 0 0</inkml:trace>
  <inkml:trace contextRef="#ctx0" brushRef="#br0" timeOffset="456.984">164 2 10258 0 0,'0'0'2305'0'0,"0"0"-277"0"0,0 0-277 0 0,0 0-112 0 0,0 0-68 0 0,0 0-159 0 0,0 0-222 0 0,0 0-210 0 0,0 0-189 0 0,0 0-177 0 0,0 0-121 0 0,0 0-84 0 0,-3-2-64 0 0,-14 4 611 0 0,17 28 338 0 0,0-26-1261 0 0,3 10 137 0 0,0-1 0 0 0,1 0 0 0 0,1 0 0 0 0,0-1 0 0 0,0 1 0 0 0,1-1 0 0 0,1-1 0 0 0,0 1 0 0 0,1-1 0 0 0,3 3-170 0 0,11 21 201 0 0,-1-4-105 0 0,-2 2-1 0 0,-1 0 0 0 0,-2 0 1 0 0,-1 2-1 0 0,-1 0 1 0 0,2 14-96 0 0,46 188 233 0 0,-61-237-377 0 0,1 0 0 0 0,-1 1-1 0 0,0-1 1 0 0,1 0 0 0 0,-1 0 0 0 0,1 0 0 0 0,-1 0 0 0 0,1-1-1 0 0,-1 1 1 0 0,1 0 0 0 0,-1-1 0 0 0,1 1 0 0 0,-1-1-1 0 0,1 1 1 0 0,-1-1 0 0 0,0 1 0 0 0,0-1 0 0 0,1 0 0 0 0,-1 0-1 0 0,0 0 1 0 0,0 0 0 0 0,0 0 0 0 0,0 0 0 0 0,0 0 0 0 0,0 0-1 0 0,0 0 1 0 0,0 0 0 0 0,0-1 0 0 0,0 1 0 0 0,-1 0-1 0 0,1-1 1 0 0,0 1 0 0 0,-1-1 144 0 0,21-21-4721 0 0,-13 14 208 0 0,0 1-7478 0 0</inkml:trace>
</inkml:ink>
</file>

<file path=ppt/ink/ink41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2:33.2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1 202 0 0 0,'0'0'115'0'0,"0"0"415"0"0,0 0 52 0 0,0 0-87 0 0,0 0-113 0 0,0 0-56 0 0,0 0-15 0 0,9-11 31 0 0,41-50 649 0 0,-29 42 3754 0 0,-14 13-9 0 0,0 0 5930 0 0,-4 43-8844 0 0,5 202-982 0 0,-9-220-793 0 0,-22 220 250 0 0,15-134 258 0 0,8-103-524 0 0,2-54 2064 0 0,7 2-2036 0 0,2 0 0 0 0,2 0-1 0 0,2 1 1 0 0,3 1 0 0 0,1 1 0 0 0,18-29-59 0 0,99-179 57 0 0,-86 192 13 0 0,-38 86-144 0 0,20 170 84 0 0,-9-156-1361 0 0,7-36-7432 0 0,-23-2 1508 0 0,-3-2-4704 0 0</inkml:trace>
  <inkml:trace contextRef="#ctx0" brushRef="#br0" timeOffset="658.54">564 692 5993 0 0,'0'0'2638'0'0,"0"0"-723"0"0,0 0-294 0 0,0 0 120 0 0,0 0 77 0 0,0 0-136 0 0,0 0-231 0 0,0 0-311 0 0,0 0-265 0 0,0 0-164 0 0,0 0-83 0 0,0 0-44 0 0,0 0-7 0 0,2-4 2447 0 0,-2 4-2798 0 0,12 22 855 0 0,7 115 824 0 0,-20-84-3962 0 0,0-26-2564 0 0,1-34 856 0 0,0 0-3599 0 0,0 3-4439 0 0</inkml:trace>
</inkml:ink>
</file>

<file path=ppt/ink/ink41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2:42.5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74 7986 0 0,'0'0'2608'0'0,"0"0"-701"0"0,0 0-278 0 0,0 0 0 0 0,0 0-3 0 0,0 0-156 0 0,0 0-297 0 0,0 0-319 0 0,0 0-253 0 0,0 0-161 0 0,0 0-94 0 0,0 0-17 0 0,0 0 15 0 0,4 3 50 0 0,1 0-219 0 0,0-1 0 0 0,1 0 0 0 0,-1 0 0 0 0,1 0 1 0 0,0 0-1 0 0,-1-1 0 0 0,1 0 0 0 0,0 0 1 0 0,0-1-1 0 0,0 1 0 0 0,0-1 0 0 0,0-1 0 0 0,2 0-175 0 0,-7 1 8 0 0,233-9 1900 0 0,-4 4-778 0 0,-241 11 93 0 0,-78-75-961 0 0,78 55-1472 0 0,11 13 557 0 0,0 1-348 0 0,0 0-413 0 0,3 1-3429 0 0,2 1 1121 0 0,-4-1 1908 0 0,3 3-9776 0 0</inkml:trace>
</inkml:ink>
</file>

<file path=ppt/ink/ink41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2:43.1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437 81 3209 0 0,'0'0'4403'0'0,"0"0"-2069"0"0,0 0-618 0 0,0 0 70 0 0,0 0 83 0 0,0 0-108 0 0,0 0-222 0 0,0 0-290 0 0,0 0-285 0 0,0 0-201 0 0,0 0-158 0 0,0 0-94 0 0,0 0-48 0 0,-6-4 1574 0 0,3 18-1788 0 0,0 0 1 0 0,-1 0-1 0 0,-1 0 0 0 0,0-1 0 0 0,-1 0 0 0 0,0 0 0 0 0,-1-1 0 0 0,-1 1 0 0 0,0-1 0 0 0,0-1 1 0 0,-1 0-1 0 0,-1 0 0 0 0,-9 8-249 0 0,13-11 75 0 0,-257 246 442 0 0,251-235-377 0 0,2-6-3529 0 0,13-76-3762 0 0,-1 37-370 0 0,-1 18 3860 0 0,0-1-3797 0 0</inkml:trace>
  <inkml:trace contextRef="#ctx0" brushRef="#br0" timeOffset="422.955">0 7 9378 0 0,'0'0'2280'0'0,"0"0"-240"0"0,0 0-145 0 0,0 0-118 0 0,0 0-154 0 0,0 0-221 0 0,0 0-307 0 0,0 0-258 0 0,0 0-180 0 0,0 0-127 0 0,0 0-68 0 0,0 0-37 0 0,2-6 1290 0 0,182 244 1653 0 0,13-2-2843 0 0,-67-81-422 0 0,-121-146-347 0 0,6 8 330 0 0,-12-17-3139 0 0,-7-11-4169 0 0,2 10-4975 0 0</inkml:trace>
</inkml:ink>
</file>

<file path=ppt/ink/ink41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2:40.6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17 211 3689 0 0,'0'0'2635'0'0,"0"0"-921"0"0,0 0-354 0 0,0 0 47 0 0,0 0 148 0 0,0 0-12 0 0,0 0-200 0 0,0 0-292 0 0,0 0-251 0 0,0 0-165 0 0,0 0-91 0 0,0 0-29 0 0,0 0-55 0 0,-2 16-20 0 0,-6 115 1042 0 0,11 123 1011 0 0,-11-174-2031 0 0,6-76 3016 0 0,19-106-3129 0 0,38-97-119 0 0,25-37-30 0 0,-76 225-197 0 0,1 0 0 0 0,0 1 0 0 0,1-1 0 0 0,0 1 0 0 0,0 0 0 0 0,1 0 0 0 0,1 1 0 0 0,0 0 0 0 0,0 0 0 0 0,0 1 0 0 0,1 0 0 0 0,1 1 1 0 0,-1-1-1 0 0,1 2 0 0 0,0 0 0 0 0,1 0 0 0 0,8-4-3 0 0,5 12 14 0 0,-8 26 5 0 0,-10 38-906 0 0,-2-38-4357 0 0,-2-15 419 0 0,-1-9-5920 0 0</inkml:trace>
  <inkml:trace contextRef="#ctx0" brushRef="#br0" timeOffset="951.738">374 542 4937 0 0,'0'0'2247'0'0,"0"0"-370"0"0,0 0-122 0 0,0 0 84 0 0,0 0 44 0 0,0 0-148 0 0,0 0-315 0 0,0 0-313 0 0,0 0-224 0 0,0 0-150 0 0,0 0-83 0 0,0 0-63 0 0,8-3-50 0 0,17-6 277 0 0,0 1 0 0 0,1 0 0 0 0,0 2 0 0 0,0 2 0 0 0,18-2-814 0 0,-43 6 17 0 0,0 0-1 0 0,0-1 0 0 0,0 1 0 0 0,-1 0 1 0 0,1 0-1 0 0,0 0 0 0 0,0 0 0 0 0,0 0 1 0 0,-1 0-1 0 0,1 0 0 0 0,0 0 0 0 0,0 0 1 0 0,0 0-1 0 0,-1 1 0 0 0,1-1 1 0 0,0 0-1 0 0,0 0 0 0 0,-1 1 0 0 0,1-1 1 0 0,0 1-1 0 0,0-1 0 0 0,-1 1 0 0 0,1-1 1 0 0,-1 1-1 0 0,1-1 0 0 0,0 1 0 0 0,-1-1 1 0 0,1 1-1 0 0,-1 0 0 0 0,1-1 0 0 0,-1 1 1 0 0,0 0-1 0 0,1-1 0 0 0,-1 1 1 0 0,1 0-1 0 0,-1 0 0 0 0,0-1 0 0 0,0 1 1 0 0,0 0-1 0 0,1 0 0 0 0,-1 0 0 0 0,0-1 1 0 0,0 1-1 0 0,0 0 0 0 0,0 0 0 0 0,0 0 1 0 0,-1-1-1 0 0,1 1 0 0 0,0 0 1 0 0,0 0-1 0 0,0 0 0 0 0,-1-1 0 0 0,1 1 1 0 0,0 0-1 0 0,-1 0 0 0 0,1-1 0 0 0,0 1 1 0 0,-1 0-1 0 0,1-1 0 0 0,-1 1 0 0 0,0-1 1 0 0,1 1-1 0 0,-1 0 0 0 0,1-1 1 0 0,-1 1-1 0 0,0-1-16 0 0,-189 200 1021 0 0,189-198-1005 0 0,-1 0 0 0 0,0 0-1 0 0,1 0 1 0 0,-1 1-1 0 0,1-1 1 0 0,0 0-1 0 0,0 1 1 0 0,0 0 0 0 0,0-1-1 0 0,0 1 1 0 0,0-1-1 0 0,1 1 1 0 0,-1 0 0 0 0,1 0-1 0 0,0-1 1 0 0,0 1-1 0 0,0 0 1 0 0,0 0 0 0 0,0-1-1 0 0,1 1 1 0 0,-1 0-1 0 0,1-1 1 0 0,0 1-1 0 0,-1 0 1 0 0,1-1 0 0 0,0 1-1 0 0,1-1 1 0 0,-1 0-1 0 0,0 1 1 0 0,1-1 0 0 0,0 0-1 0 0,-1 1 1 0 0,1-1-1 0 0,0 0 1 0 0,0-1-1 0 0,0 1 1 0 0,0 0 0 0 0,0 0-1 0 0,1-1 1 0 0,-1 1-1 0 0,0-1 1 0 0,1 0 0 0 0,-1 0-1 0 0,1 0 1 0 0,-1 0-1 0 0,1 0 1 0 0,0 0-1 0 0,-1-1 1 0 0,1 1 0 0 0,0-1-1 0 0,1 0-15 0 0,119 1 711 0 0,-119-26-3137 0 0,-5 11-2749 0 0,1 9-1906 0 0,0 1-4945 0 0</inkml:trace>
</inkml:ink>
</file>

<file path=ppt/ink/ink41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2:39.4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1 250 4609 0 0,'0'0'1359'0'0,"0"0"40"0"0,0 0 96 0 0,0 0 184 0 0,0 0 129 0 0,0 0-69 0 0,0 0-238 0 0,0 0-301 0 0,0 0-240 0 0,0 0-174 0 0,0 0-84 0 0,0-5 1334 0 0,0 3 2818 0 0,74 9-3544 0 0,111-18-224 0 0,-8 0-671 0 0,-177 11-415 0 0,0-8-7399 0 0,0 2-3330 0 0,0 6-81 0 0</inkml:trace>
  <inkml:trace contextRef="#ctx0" brushRef="#br0" timeOffset="409.566">209 0 8642 0 0,'0'0'1739'0'0,"0"0"-196"0"0,0 0-87 0 0,0 0 65 0 0,0 0 36 0 0,0 0-103 0 0,0 0-246 0 0,0 0-293 0 0,0 0-246 0 0,0 0-172 0 0,0 0-115 0 0,0 0-44 0 0,0 0-26 0 0,-2 2-20 0 0,2 48 2416 0 0,5 83-909 0 0,29 115-1001 0 0,-32-185-790 0 0,-2-62-32 0 0,0-1-9 0 0,0 0-43 0 0,0 0-32 0 0,0 0-20 0 0,0 0-50 0 0,0 0-58 0 0,0 0-59 0 0,0 0-111 0 0,0 0-121 0 0,0 0-131 0 0,0 0-195 0 0,6-8-5590 0 0,-3 6 838 0 0,1 1-5191 0 0</inkml:trace>
</inkml:ink>
</file>

<file path=ppt/ink/ink41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3:16.9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43 229 5417 0 0,'0'0'1798'0'0,"0"0"-52"0"0,0 0-26 0 0,0 0 95 0 0,0 0 49 0 0,0 0-141 0 0,0 0-266 0 0,0 0-284 0 0,0 0-251 0 0,0 0-194 0 0,0 0-109 0 0,0 0-54 0 0,0 0-42 0 0,-7 0-11 0 0,-21 3-32 0 0,20-2-37 0 0,8-1-31 0 0,0 0-38 0 0,0 0-22 0 0,0 0-14 0 0,0 0-10 0 0,0 0-34 0 0,0 0-22 0 0,0 0-23 0 0,0 0-35 0 0,35 8 1511 0 0,24 0-1309 0 0,0-1 0 0 0,1-3 0 0 0,-1-3-1 0 0,29-4-415 0 0,58-8 332 0 0,-145 11-310 0 0,-1 0 0 0 0,0 0-24 0 0,0 0 15 0 0,0 0 14 0 0,0 0-9 0 0,0 0-2 0 0,0 0-1 0 0,0 0-6 0 0,0 0 7 0 0,-24-15 2042 0 0,-96-135-1920 0 0,71 87-2214 0 0,48 52-3579 0 0,1 7-2814 0 0,0 1-4500 0 0</inkml:trace>
</inkml:ink>
</file>

<file path=ppt/ink/ink41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3:14.9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78 40 616 0 0,'0'0'1583'0'0,"0"0"-132"0"0,0 0 15 0 0,0 0 199 0 0,0 0 147 0 0,0 0-32 0 0,0 0-128 0 0,0 0-190 0 0,0 0-194 0 0,0 0-126 0 0,0 0-138 0 0,2-7-91 0 0,9-20-44 0 0,-8 21 4784 0 0,0 7-3551 0 0,1 15-2971 0 0,-4-15 1382 0 0,7 15-365 0 0,-1 1 0 0 0,-1 1 1 0 0,0-1-1 0 0,-1 1 0 0 0,-1 0 1 0 0,-1 0-1 0 0,0 0 0 0 0,-1 16-148 0 0,-6 86 475 0 0,-4-62-296 0 0,-1 0-1 0 0,-4 0 0 0 0,-15 41-178 0 0,-8 29 265 0 0,6 34 61 0 0,31-162-329 0 0,0 0 15 0 0,0 0 3 0 0,0 0 1 0 0,0 0 23 0 0,0 0 1 0 0,0 0 21 0 0,0 0 18 0 0,0 0 7 0 0,0 0 6 0 0,0 0 16 0 0,0 0-1 0 0,0 0-19 0 0,0 0 3 0 0,0 0-13 0 0,0 0-14 0 0,0 0 10 0 0,0 0-9 0 0,0 0-10 0 0,0 0-15 0 0,0 0-15 0 0,0 0-8 0 0,64 1 173 0 0,-28 1-88 0 0,1-2 0 0 0,-1-1 1 0 0,1-3-1 0 0,25-5-102 0 0,79 2 196 0 0,-89 22-96 0 0,-23-15 218 0 0,-36 0-1130 0 0,-13-6-1930 0 0,14 2-603 0 0,1 0-3385 0 0,3 3-5659 0 0</inkml:trace>
  <inkml:trace contextRef="#ctx0" brushRef="#br0" timeOffset="748.603">669 780 10162 0 0,'0'0'2205'0'0,"0"0"-397"0"0,0 0-202 0 0,0 0-25 0 0,0 0-40 0 0,0 0-197 0 0,0 0-254 0 0,0 0-218 0 0,0 0-167 0 0,0 0-109 0 0,0 0-49 0 0,0 0-24 0 0,0 0-11 0 0,22 3 2870 0 0,151-10-1939 0 0,-171 7-1428 0 0,0 0 0 0 0,0 0 1 0 0,0 0-1 0 0,0 0 0 0 0,0 1 0 0 0,0-1 0 0 0,0 1 1 0 0,0-1-1 0 0,0 1 0 0 0,0 0 0 0 0,-1 0 0 0 0,1 0 1 0 0,0 0-1 0 0,-1 0 0 0 0,1 0 0 0 0,0 0 0 0 0,-1 0 1 0 0,1 1-1 0 0,-1-1 0 0 0,0 1 0 0 0,0-1 0 0 0,1 1 1 0 0,-1-1-1 0 0,0 1 0 0 0,0 0 0 0 0,0-1 0 0 0,0 1 1 0 0,-1 0-1 0 0,1 0 0 0 0,0 0 0 0 0,-1 0 0 0 0,0 0 0 0 0,1 0 1 0 0,-1-1-1 0 0,0 1 0 0 0,0 0 0 0 0,0 0 0 0 0,0 0 1 0 0,0 0-1 0 0,0 0 0 0 0,-1 0 0 0 0,1 0 0 0 0,-1 0 1 0 0,1 0-1 0 0,-1 0 0 0 0,0 0 0 0 0,0-1 0 0 0,0 1 1 0 0,1 0-1 0 0,-2-1 0 0 0,1 1 0 0 0,0 0 0 0 0,0-1 1 0 0,-1 1-1 0 0,1-1 0 0 0,0 0 0 0 0,-1 1 0 0 0,0-1 1 0 0,1 0-1 0 0,-1 0 0 0 0,0 0-15 0 0,-58 72 425 0 0,54-36-235 0 0,9-34-173 0 0,1-1-1 0 0,0 1 1 0 0,-1-1 0 0 0,1 0 0 0 0,0 0 0 0 0,0-1 0 0 0,0 1-1 0 0,0-1 1 0 0,0 0 0 0 0,0 0 0 0 0,1 0 0 0 0,-1 0 0 0 0,0-1-1 0 0,1 0 1 0 0,-1 0 0 0 0,2 0-17 0 0,124-7 270 0 0,-130 7-354 0 0,0 0 1 0 0,-1 0-1 0 0,1 0 1 0 0,0 0-1 0 0,0 0 1 0 0,-1 0-1 0 0,1 0 1 0 0,0 0-1 0 0,0-1 1 0 0,0 1-1 0 0,-1 0 1 0 0,1 0-1 0 0,0 0 1 0 0,0 0-1 0 0,0-1 1 0 0,0 1-1 0 0,-1 0 1 0 0,1 0-1 0 0,0 0 1 0 0,0-1-1 0 0,0 1 1 0 0,0 0-1 0 0,0 0 1 0 0,0-1-1 0 0,0 1 1 0 0,0 0-1 0 0,0 0 1 0 0,0-1-1 0 0,0 1 1 0 0,0 0-1 0 0,0 0 1 0 0,0-1-1 0 0,0 1 1 0 0,0 0-1 0 0,0 0 1 0 0,0 0-1 0 0,0-1 1 0 0,0 1-1 0 0,0 0 1 0 0,0 0-1 0 0,0-1 1 0 0,0 1-1 0 0,0 0 1 0 0,1 0-1 0 0,-1 0 1 0 0,0-1-1 0 0,0 1 84 0 0,-10-3-5836 0 0,5 0-6727 0 0</inkml:trace>
</inkml:ink>
</file>

<file path=ppt/ink/ink4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4:25.4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137 0 9098 0 0,'0'0'2743'0'0,"0"0"-657"0"0,0 0-343 0 0,0 0-113 0 0,0 0-122 0 0,0 0-234 0 0,0 0-249 0 0,0 0-215 0 0,0 0-209 0 0,0 0-119 0 0,0 0-118 0 0,-23 34-104 0 0,-66 102-72 0 0,86-134-177 0 0,1 0 1 0 0,0 0-1 0 0,0 0 0 0 0,0 0 1 0 0,1 1-1 0 0,-1-1 0 0 0,1 0 1 0 0,-1 1-1 0 0,1 0 1 0 0,0-1-1 0 0,0 1 0 0 0,0 0 1 0 0,0-1-1 0 0,0 1 1 0 0,1 0-1 0 0,-1 0 0 0 0,1 0 1 0 0,0 0-1 0 0,0 0 0 0 0,0 0 1 0 0,0-1-1 0 0,0 1 1 0 0,1 2-12 0 0,1 1 42 0 0,2-1 53 0 0,0 1 0 0 0,1-1 0 0 0,0 0 1 0 0,0 0-1 0 0,0 0 0 0 0,0-1 0 0 0,1 0 0 0 0,0 0 1 0 0,-1 0-1 0 0,1-1 0 0 0,1 0 0 0 0,-1 0 0 0 0,1 0 1 0 0,-1-1-1 0 0,1 0 0 0 0,-1 0 0 0 0,1-1 0 0 0,0 1 0 0 0,0-2 1 0 0,0 1-1 0 0,0-1 0 0 0,0 0 0 0 0,0 0 0 0 0,0-1 1 0 0,0 0-1 0 0,0 0 0 0 0,-1-1 0 0 0,1 0 0 0 0,5-2-95 0 0,-7 3 48 0 0,-1 0-1 0 0,1 0 1 0 0,-1 0-1 0 0,1-1 1 0 0,-1 1-1 0 0,0-1 1 0 0,0 0-1 0 0,0-1 0 0 0,0 1 1 0 0,0-1-1 0 0,0 1 1 0 0,0-1-1 0 0,-1 0 1 0 0,1-1-1 0 0,-1 1 1 0 0,0 0-1 0 0,0-1 1 0 0,-1 0-1 0 0,1 0 0 0 0,-1 0 1 0 0,1 0-1 0 0,-1 0 1 0 0,0 0-1 0 0,-1-1 1 0 0,1 1-1 0 0,-1-1 1 0 0,0 1-1 0 0,0-1 1 0 0,0 1-1 0 0,-1-1 0 0 0,1 0 1 0 0,-1 1-1 0 0,-1-1 1 0 0,1 0-1 0 0,0 1 1 0 0,-1-1-1 0 0,0 0 1 0 0,0 1-1 0 0,0-1 0 0 0,-1 1 1 0 0,0 0-1 0 0,0-1 1 0 0,0 0-48 0 0,-4-2-72 0 0,0 0 0 0 0,0 0 0 0 0,0 0 0 0 0,-1 1 0 0 0,0 0 1 0 0,0 1-1 0 0,-1 0 0 0 0,0 0 0 0 0,1 0 0 0 0,-2 1 0 0 0,1 0 0 0 0,0 0 0 0 0,-6 0 72 0 0,-39-5-6635 0 0,42 9-4574 0 0</inkml:trace>
</inkml:ink>
</file>

<file path=ppt/ink/ink41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3:31.2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153 1 7914 0 0,'0'0'2696'0'0,"0"0"-949"0"0,0 0-580 0 0,0 0-133 0 0,0 0 186 0 0,0 0 218 0 0,0 0 101 0 0,0 0-102 0 0,0 0-262 0 0,0 0-245 0 0,0 15-247 0 0,-4 50-195 0 0,2-55-386 0 0,0-1 0 0 0,0 0 0 0 0,-1 1 0 0 0,0-1 0 0 0,-1 0 0 0 0,1 0 0 0 0,-2 0 0 0 0,1-1 0 0 0,-2 0 0 0 0,-3 6-102 0 0,-8 14 188 0 0,14-21-283 0 0,-1 0 0 0 0,1-1-1 0 0,-1 1 1 0 0,-1-1 0 0 0,1 0 0 0 0,-1 0 0 0 0,0 0-1 0 0,-1-1 1 0 0,1 0 0 0 0,-1 0 0 0 0,0 0 0 0 0,0-1-1 0 0,-4 2 96 0 0,-1-5-3813 0 0,8-1-1913 0 0,0 0-5652 0 0</inkml:trace>
</inkml:ink>
</file>

<file path=ppt/ink/ink41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3:48.2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 1 13147 0 0,'0'0'1671'0'0,"0"0"-354"0"0,0 0-190 0 0,0 0-4 0 0,0 0 46 0 0,0 0-61 0 0,0 0-176 0 0,0 0-236 0 0,0 0-210 0 0,0 0-168 0 0,0 0-96 0 0,-4 6-54 0 0,-25 61 377 0 0,22-31-274 0 0,1 0 0 0 0,2 0-1 0 0,1 0 1 0 0,2 1 0 0 0,2-1-1 0 0,4 34-270 0 0,-4-62 63 0 0,1-1 0 0 0,-1 1-1 0 0,1-1 1 0 0,1 0-1 0 0,-1 1 1 0 0,1-1-1 0 0,0 0 1 0 0,1 0-1 0 0,0-1 1 0 0,0 1-1 0 0,0-1 1 0 0,1 0-1 0 0,0 0 1 0 0,0 0-1 0 0,1-1 1 0 0,-1 1 0 0 0,1-1-1 0 0,3 2-62 0 0,-1-6 84 0 0,-1-1 0 0 0,0 0 0 0 0,1 0 0 0 0,-1 0 0 0 0,0-1 0 0 0,1 0 0 0 0,-1-1 0 0 0,0 1 0 0 0,0-1 1 0 0,0-1-1 0 0,0 1 0 0 0,0-1 0 0 0,-1-1 0 0 0,1 1 0 0 0,-1-1 0 0 0,0 0 0 0 0,0 0 0 0 0,0-1 0 0 0,-1 0 0 0 0,1 0 0 0 0,-1 0 0 0 0,-1-1 0 0 0,1 1 0 0 0,1-4-84 0 0,-1 4 39 0 0,160-197 321 0 0,-112 129-275 0 0,-46 118-524 0 0,-4-17 421 0 0,-4-21 19 0 0,0 0 0 0 0,1 0-1 0 0,0 0 1 0 0,0 0 0 0 0,1 1 0 0 0,0-1-1 0 0,0 0 1 0 0,0 0 0 0 0,1 0-1 0 0,0-1 1 0 0,1 1 0 0 0,0 0-1 0 0,0-1 1 0 0,0 1 0 0 0,0-1 0 0 0,1 0-1 0 0,0 0 1 0 0,1-1 0 0 0,-1 1-1 0 0,1-1 1 0 0,0 0 0 0 0,0 0-1 0 0,1-1 1 0 0,0 1 0 0 0,-1-1-1 0 0,1 0 1 0 0,4 1-1 0 0,-1-3 41 0 0,1 0 1 0 0,-1 0-1 0 0,1-1 1 0 0,0 0-1 0 0,0-1 0 0 0,0 0 1 0 0,-1-1-1 0 0,1 0 0 0 0,0 0 1 0 0,0-1-1 0 0,-1 0 0 0 0,1-1 1 0 0,-1 0-1 0 0,0-1 0 0 0,0 0 1 0 0,0 0-1 0 0,0-1 0 0 0,-1 0 1 0 0,0 0-1 0 0,0-1 0 0 0,0 0 1 0 0,-1 0-1 0 0,0-1 0 0 0,0 0 1 0 0,0 0-1 0 0,-1-1 0 0 0,1-2-41 0 0,73-85 396 0 0,-79 91-380 0 0,0 2-100 0 0,0 0 0 0 0,0 0 0 0 0,0 0 0 0 0,0 0 0 0 0,0 0 0 0 0,-1 0 0 0 0,1 0 0 0 0,-1 0 0 0 0,1 0 0 0 0,-1-1 1 0 0,0 1-1 0 0,0 0 0 0 0,0 0 0 0 0,0 0 0 0 0,0 0 0 0 0,-1-1 0 0 0,1 1 0 0 0,0 0 0 0 0,-1 0 0 0 0,0 0 0 0 0,0 0 0 0 0,1 0 0 0 0,-2-1 84 0 0,-6-34-6245 0 0,7 22-911 0 0,1 7-4529 0 0</inkml:trace>
</inkml:ink>
</file>

<file path=ppt/ink/ink41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3:48.8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 1 15923 0 0,'0'0'1666'0'0,"0"0"-392"0"0,0 0-285 0 0,0 0-117 0 0,0 0-58 0 0,0 0-51 0 0,0 0-12 0 0,0 0-14 0 0,0 0-43 0 0,0 0-73 0 0,0 0-109 0 0,-4 32-86 0 0,-11 104-73 0 0,12 17 546 0 0,24 93-104 0 0,-19-189-710 0 0,-4 0 1 0 0,-2 0 0 0 0,-7 37-86 0 0,-8 19 79 0 0,19-112-65 0 0,0-1 8 0 0,13-4 50 0 0,107-95 248 0 0,37-18-259 0 0,-158 117-62 0 0,1 0-1 0 0,-1 1 1 0 0,1-1 0 0 0,0 1-1 0 0,-1-1 1 0 0,1 1-1 0 0,-1-1 1 0 0,1 1 0 0 0,0-1-1 0 0,-1 1 1 0 0,1-1-1 0 0,0 1 1 0 0,0 0 0 0 0,0-1-1 0 0,-1 1 1 0 0,1-1-1 0 0,0 1 1 0 0,0 0 0 0 0,0-1-1 0 0,0 1 1 0 0,0-1-1 0 0,0 1 1 0 0,0 0 0 0 0,0-1-1 0 0,0 1 1 0 0,0-1-1 0 0,1 1 1 0 0,-1 0 0 0 0,0-1-1 0 0,0 1 1 0 0,0-1-1 0 0,1 1 1 0 0,-1-1 0 0 0,0 1-1 0 0,1-1 1 0 0,-1 1-1 0 0,1-1 1 0 0,-1 1 0 0 0,0-1-1 0 0,1 1 1 0 0,-1-1-1 0 0,1 0 1 0 0,-1 1 0 0 0,1-1-1 0 0,-1 0 1 0 0,1 1-1 0 0,-1-1 1 0 0,1 0 0 0 0,0 0-1 0 0,-1 1 1 0 0,1-1-1 0 0,-1 0 1 0 0,1 0 0 0 0,0 0-1 0 0,-1 0 1 0 0,1 0-1 0 0,-1 0 1 0 0,1 0 0 0 0,0 0-1 0 0,-1 0 1 0 0,1 0-1 0 0,-1 0 1 0 0,1 0 0 0 0,0-1-1 0 0,-1 1 1 0 0,1 0-1 0 0,-1 0 1 0 0,1-1 0 0 0,-1 1-1 0 0,1-1 2 0 0,-2 15 27 0 0,-2 46 2 0 0,8 74 21 0 0,28-78-47 0 0,-31-63-11415 0 0,-2 3-308 0 0</inkml:trace>
  <inkml:trace contextRef="#ctx0" brushRef="#br0" timeOffset="453.959">630 877 14539 0 0,'0'0'1751'0'0,"0"0"-284"0"0,0 0-32 0 0,0 0 8 0 0,0 0-99 0 0,0 0-185 0 0,0 0-203 0 0,0 0-183 0 0,0 0-157 0 0,0 0-121 0 0,0 0-109 0 0,0 0-63 0 0,34-5-40 0 0,101-16-22 0 0,-83 2 117 0 0,-46 12-274 0 0,-1 3-53 0 0,0-1 0 0 0,-1 0 0 0 0,0 0 0 0 0,1 0 0 0 0,-2 0 0 0 0,1-1 0 0 0,0 0 0 0 0,-1 0 0 0 0,0 0 0 0 0,-1 0 0 0 0,1 0 0 0 0,-1 0 0 0 0,-1-1 0 0 0,1 1 0 0 0,-1-1 0 0 0,0 1 0 0 0,0-1 0 0 0,-1 0 0 0 0,0 1 0 0 0,0-2-51 0 0,-1 6-12 0 0,-1-1 1 0 0,1 1-1 0 0,-1 0 1 0 0,1-1-1 0 0,-1 1 0 0 0,0 0 1 0 0,0 0-1 0 0,0 0 1 0 0,0 0-1 0 0,0 1 1 0 0,-1-1-1 0 0,1 0 1 0 0,0 1-1 0 0,-1 0 0 0 0,1-1 1 0 0,-1 1-1 0 0,0 0 1 0 0,1 0-1 0 0,-1 1 1 0 0,0-1-1 0 0,1 0 1 0 0,-1 1-1 0 0,0 0 0 0 0,0 0 1 0 0,0 0-1 0 0,1 0 1 0 0,-1 0-1 0 0,0 0 1 0 0,0 1-1 0 0,0-1 1 0 0,1 1-1 0 0,-2 0 12 0 0,-6-1-61 0 0,0 2 17 0 0,1 0 1 0 0,-1 0-1 0 0,0 1 0 0 0,1 0 0 0 0,0 1 1 0 0,0 0-1 0 0,0 1 0 0 0,0-1 0 0 0,1 2 1 0 0,-1-1-1 0 0,1 1 0 0 0,1 0 0 0 0,-1 1 1 0 0,-5 7 43 0 0,-6 2-71 0 0,3-3 17 0 0,1 1-1 0 0,1 1 0 0 0,0 0 1 0 0,1 1-1 0 0,1 0 0 0 0,0 1 0 0 0,1 2 55 0 0,9-17-22 0 0,-1 0-1 0 0,2 1 0 0 0,-1-1 0 0 0,0 1 0 0 0,0-1 0 0 0,1 1 0 0 0,-1 0 1 0 0,1 0-1 0 0,0-1 0 0 0,0 1 0 0 0,0 0 0 0 0,0 0 0 0 0,1 0 0 0 0,-1 0 1 0 0,1 0-1 0 0,0 0 0 0 0,0 1 0 0 0,0-1 0 0 0,0 0 0 0 0,0 0 0 0 0,1 0 1 0 0,-1 0-1 0 0,1 0 0 0 0,0 0 0 0 0,0 0 0 0 0,0 0 0 0 0,0-1 0 0 0,0 1 0 0 0,1 0 1 0 0,-1 0-1 0 0,1-1 0 0 0,0 1 0 0 0,0-1 0 0 0,0 0 0 0 0,0 1 0 0 0,0-1 1 0 0,0 0-1 0 0,1 0 0 0 0,-1 0 0 0 0,1-1 0 0 0,-1 1 0 0 0,1 0 23 0 0,28 4-594 0 0,-1-1 0 0 0,1-1 1 0 0,0-1-1 0 0,0-2 0 0 0,0-1 0 0 0,24-3 594 0 0,-42 2-388 0 0,65-7-2939 0 0,-28 1-2113 0 0,-32 4 1927 0 0,2-1-6532 0 0</inkml:trace>
  <inkml:trace contextRef="#ctx0" brushRef="#br0" timeOffset="695.161">1172 962 6713 0 0,'0'0'3036'0'0,"0"0"-1016"0"0,0 0-375 0 0,0 0-34 0 0,0 0-68 0 0,0 0-166 0 0,0 0-230 0 0,0 0-189 0 0,0 0-112 0 0,0 0-28 0 0,0 0 19 0 0,0 0 14 0 0,-6 8-12 0 0,-18 27-36 0 0,25-34 2061 0 0,18-20-1947 0 0,201-289 937 0 0,-219 309-1938 0 0,-1-1 1 0 0,0 1-1 0 0,0-1 1 0 0,0 1-1 0 0,0-1 1 0 0,1 0-1 0 0,-1 1 1 0 0,0-1-1 0 0,0 0 1 0 0,1 1-1 0 0,-1-1 1 0 0,0 0-1 0 0,0 1 1 0 0,1-1-1 0 0,-1 0 1 0 0,0 1-1 0 0,1-1 0 0 0,-1 0 1 0 0,1 0-1 0 0,-1 0 1 0 0,0 1-1 0 0,1-1 1 0 0,-1 0-1 0 0,1 0 1 0 0,-1 0-1 0 0,1 0 1 0 0,-1 0-1 0 0,0 0 1 0 0,1 0-1 0 0,-1 0 1 0 0,1 0-1 0 0,-1 0 1 0 0,1 0-1 0 0,-1 0 1 0 0,1 0-1 0 0,-1 0 1 0 0,0 0-1 0 0,1 0 1 0 0,-1 0-1 0 0,1-1 1 0 0,-1 1-1 0 0,0 0 1 0 0,1 0-1 0 0,-1 0 1 0 0,1-1-1 0 0,-1 1 1 0 0,0 0-1 0 0,1-1 1 0 0,-1 1-1 0 0,0 0 1 0 0,0-1-1 0 0,1 1 1 0 0,-1 0-1 0 0,0-1 1 0 0,0 1-1 0 0,1 0 1 0 0,-1-1 83 0 0,-9 38-9225 0 0,3-29-2660 0 0</inkml:trace>
  <inkml:trace contextRef="#ctx0" brushRef="#br0" timeOffset="1051.855">1516 870 6417 0 0,'0'0'3049'0'0,"0"0"-551"0"0,0 0-299 0 0,0 0-125 0 0,0 0-140 0 0,0 0-189 0 0,0 0-202 0 0,0 0-225 0 0,0 0-178 0 0,0 0-149 0 0,0 0-148 0 0,35 5-138 0 0,108 13-119 0 0,-75-22 160 0 0,-57-1-548 0 0,-5 4-121 0 0,1 0 0 0 0,-1 0 0 0 0,0-1 0 0 0,0 0 0 0 0,0-1 0 0 0,0 1 0 0 0,0-1-1 0 0,-1 0 1 0 0,1 0 0 0 0,-1-1 0 0 0,1 0 0 0 0,-1 0 0 0 0,-1 0 0 0 0,1 0 0 0 0,0-1 0 0 0,-1 0 0 0 0,0 0 0 0 0,0 0 0 0 0,-1 0 0 0 0,1-1 0 0 0,-1 1 0 0 0,-1-1 0 0 0,1 0-1 0 0,-1 0 1 0 0,1 0 0 0 0,-2 0 0 0 0,1-1 0 0 0,-1 1 0 0 0,0-2-77 0 0,-3 5-9 0 0,0 0 0 0 0,0 1 0 0 0,0-1 0 0 0,0 0 0 0 0,-1 1 0 0 0,1 0 0 0 0,-1-1-1 0 0,0 1 1 0 0,1 0 0 0 0,-1 0 0 0 0,0 1 0 0 0,0-1 0 0 0,-1 1 0 0 0,1-1 0 0 0,0 1 0 0 0,0 0 0 0 0,-1 0 0 0 0,1 0 0 0 0,0 1 0 0 0,-1-1-1 0 0,1 1 1 0 0,-1 0 0 0 0,1 0 0 0 0,-1 0 0 0 0,1 0 0 0 0,-1 1 9 0 0,-8 0-41 0 0,0 0-1 0 0,0 1 1 0 0,0 1-1 0 0,0 0 1 0 0,1 1-1 0 0,-1 0 1 0 0,1 1-1 0 0,0 0 0 0 0,0 0 1 0 0,1 1-1 0 0,-1 1 1 0 0,1 0-1 0 0,1 0 1 0 0,-1 1-1 0 0,1 0 1 0 0,1 1-1 0 0,-1 0 1 0 0,1 0-1 0 0,1 1 1 0 0,0 0-1 0 0,0 0 1 0 0,1 1-1 0 0,1-1 1 0 0,-4 9 41 0 0,7-14-2 0 0,1-1 0 0 0,-1 0 0 0 0,1 0 0 0 0,0 1 1 0 0,0-1-1 0 0,0 1 0 0 0,1-1 0 0 0,0 1 0 0 0,-1-1 0 0 0,2 1 0 0 0,-1-1 0 0 0,0 1 1 0 0,1-1-1 0 0,0 1 0 0 0,0-1 0 0 0,0 1 0 0 0,1-1 0 0 0,-1 0 0 0 0,1 0 1 0 0,0 0-1 0 0,1 0 0 0 0,-1 0 0 0 0,0 0 0 0 0,1 0 0 0 0,0-1 0 0 0,0 1 0 0 0,0-1 1 0 0,0 0-1 0 0,1 0 0 0 0,2 2 2 0 0,19 8 3 0 0,1-1 1 0 0,1 0 0 0 0,0-2-1 0 0,0-2 1 0 0,1 0-1 0 0,0-2 1 0 0,1-1-1 0 0,-1-1 1 0 0,1-1-1 0 0,0-2 1 0 0,17-1-4 0 0,-14 2-79 0 0,45-2-1350 0 0,-28-7-7034 0 0,-38 3-3725 0 0</inkml:trace>
</inkml:ink>
</file>

<file path=ppt/ink/ink41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3:51.4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178 0 11418 0 0,'0'0'2125'0'0,"0"0"-478"0"0,0 0-280 0 0,0 0-4 0 0,0 0 14 0 0,0 0-80 0 0,0 0-224 0 0,0 0-243 0 0,0 0-214 0 0,0 0-165 0 0,0 0-110 0 0,0 0-72 0 0,7 34 1300 0 0,-6 1-1447 0 0,-1 0 1 0 0,-2 0-1 0 0,-2-1 1 0 0,-1 1-1 0 0,-2-1 0 0 0,-1 0 1 0 0,-1-1-1 0 0,-2 0 1 0 0,-2 0-1 0 0,0-1 1 0 0,-3-1-1 0 0,-3 5-122 0 0,-28 71 93 0 0,40-87-48 0 0,1 0 0 0 0,1-1 0 0 0,0 2 0 0 0,2-1 0 0 0,0 0 1 0 0,2 1-1 0 0,0 0 0 0 0,1 5-45 0 0,1-24 35 0 0,0-1 0 0 0,1 1 0 0 0,-1-1-1 0 0,1 1 1 0 0,-1-1 0 0 0,1 0 0 0 0,-1 0 0 0 0,1 1 0 0 0,-1-1 0 0 0,1 0 0 0 0,0 0 0 0 0,0-1-1 0 0,0 1 1 0 0,0 0 0 0 0,-1-1 0 0 0,1 1 0 0 0,0-1 0 0 0,0 1 0 0 0,0-1 0 0 0,0 0 0 0 0,0 0-1 0 0,0 0 1 0 0,0 0 0 0 0,0 0 0 0 0,2-1-35 0 0,142-13 1240 0 0,-106 10-1104 0 0,-39 4-170 0 0,-1 0-58 0 0,0 0-3 0 0,0 0-45 0 0,0 0-68 0 0,0 0-65 0 0,0 0-161 0 0,5 2-4631 0 0,-3-1-4752 0 0,-2-1-1939 0 0</inkml:trace>
</inkml:ink>
</file>

<file path=ppt/ink/ink41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3:51.7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18036 0 0,'0'0'1830'0'0,"0"0"-676"0"0,0 0-357 0 0,0 0 42 0 0,0 0 99 0 0,0 0 27 0 0,0 0-85 0 0,0 0-159 0 0,0 0-135 0 0,0 0-110 0 0,0 0-64 0 0,0 0-61 0 0,0 0-41 0 0,4 26-46 0 0,12 80-76 0 0,-12 61 26 0 0,-4-165 133 0 0,0 7-1961 0 0,12-6-10689 0 0,-8-6 529 0 0</inkml:trace>
</inkml:ink>
</file>

<file path=ppt/ink/ink41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3:54.9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14 181 14643 0 0,'0'0'2457'0'0,"0"0"-810"0"0,0 0-343 0 0,0 0 18 0 0,0 0-18 0 0,0 0-167 0 0,0 0-218 0 0,0 0-201 0 0,0 0-195 0 0,0 0-143 0 0,0 0-74 0 0,0 0-32 0 0,0 0-61 0 0,-3-1 10 0 0,-7-1 45 0 0,25 3 106 0 0,17 1 115 0 0,232-16 703 0 0,-97-5-1052 0 0,-166 19-127 0 0,-1 0 14 0 0,0 0 37 0 0,0 0-3 0 0,-16-7 265 0 0,-7-4-536 0 0,-45-32 279 0 0,50-11-4340 0 0,18 48 3103 0 0,-1-5-2478 0 0,2 4-1646 0 0,0-1-7105 0 0</inkml:trace>
</inkml:ink>
</file>

<file path=ppt/ink/ink41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3:52.4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0 162 17660 0 0,'0'0'1625'0'0,"0"0"-476"0"0,0 0-241 0 0,0 0 0 0 0,0 0-22 0 0,0 0-108 0 0,0 0-116 0 0,0 0-113 0 0,0 0-55 0 0,0 0-30 0 0,0 0-55 0 0,0 0-51 0 0,0 0-33 0 0,22 3-35 0 0,137 9 415 0 0,73-23-13 0 0,-171 0-1311 0 0,-57 10-275 0 0,6-1 273 0 0,-8 1-4209 0 0,-2 1-4445 0 0,-2 0-2004 0 0</inkml:trace>
  <inkml:trace contextRef="#ctx0" brushRef="#br0" timeOffset="214.86">103 335 16460 0 0,'0'0'3330'0'0,"0"0"-2049"0"0,0 0-747 0 0,0 0 60 0 0,0 0 187 0 0,0 0 115 0 0,0 0-43 0 0,0 0-146 0 0,0 0-152 0 0,0 0-142 0 0,0 0-135 0 0,0 0-89 0 0,0 0-81 0 0,30 4-64 0 0,94 14-61 0 0,-15-13-1243 0 0,-58-15-7188 0 0,-41 8 5440 0 0,5-2-8978 0 0</inkml:trace>
  <inkml:trace contextRef="#ctx0" brushRef="#br0" timeOffset="882.968">632 597 17428 0 0,'0'0'2033'0'0,"0"0"-990"0"0,0 0-340 0 0,0 0 153 0 0,0 0 117 0 0,0 0-13 0 0,0 0-139 0 0,0 0-198 0 0,0 0-168 0 0,0 0-102 0 0,0 0-77 0 0,0 0-53 0 0,18-29-19 0 0,58-90 0 0 0,97-124 936 0 0,-168 236-1131 0 0,1 0 0 0 0,0 1-1 0 0,0-1 1 0 0,1 1-1 0 0,-1 0 1 0 0,1 1 0 0 0,1 0-1 0 0,-1 0 1 0 0,1 0-1 0 0,-1 1 1 0 0,7-2-9 0 0,-12 7-14 0 0,-1 0 0 0 0,0 0-1 0 0,1 0 1 0 0,-1 0 0 0 0,0 0 0 0 0,0 0-1 0 0,0 1 1 0 0,0-1 0 0 0,0 0-1 0 0,0 1 1 0 0,0-1 0 0 0,0 0 0 0 0,0 1-1 0 0,-1 0 1 0 0,1-1 0 0 0,-1 1 0 0 0,1-1-1 0 0,-1 1 1 0 0,1 0 0 0 0,-1-1 0 0 0,0 1-1 0 0,0 0 1 0 0,0-1 0 0 0,0 1 0 0 0,0 0-1 0 0,0-1 1 0 0,0 1 0 0 0,-1 0 0 0 0,1-1-1 0 0,-1 1 1 0 0,1-1 0 0 0,-1 1 14 0 0,1 5-7 0 0,-4 113-50 0 0,4-118 56 0 0,0-1 0 0 0,0 1 0 0 0,0-1 0 0 0,0 1 0 0 0,1-1 0 0 0,-1 1 1 0 0,0-1-1 0 0,1 0 0 0 0,-1 1 0 0 0,1-1 0 0 0,-1 1 0 0 0,1-1 0 0 0,0 0 0 0 0,-1 0 0 0 0,1 1 0 0 0,0-1 0 0 0,0 0 1 0 0,0 0-1 0 0,0 0 0 0 0,0 0 0 0 0,0 0 0 0 0,0 0 0 0 0,0 0 0 0 0,1 0 0 0 0,-1-1 0 0 0,0 1 0 0 0,1 0 0 0 0,-1-1 1 0 0,0 1-1 0 0,1-1 0 0 0,-1 1 0 0 0,0-1 0 0 0,1 0 0 0 0,-1 1 0 0 0,1-1 0 0 0,-1 0 0 0 0,1 0 0 0 0,-1 0 0 0 0,1 0 0 0 0,-1 0 1 0 0,1-1-1 0 0,-1 1 0 0 0,0 0 0 0 0,1-1 0 0 0,0 0 1 0 0,63-25 210 0 0,-32-1-152 0 0,-2-2-1 0 0,-1-1 0 0 0,-1-1 0 0 0,-2-2 1 0 0,-1-1-1 0 0,18-31-57 0 0,-36 54 7 0 0,6-4 26 0 0,-13 14-18 0 0,-1 1 0 0 0,-21 122 185 0 0,16-98-238 0 0,1 0-1 0 0,1 1 1 0 0,0-1 0 0 0,2 1 0 0 0,2-1-1 0 0,1 21 39 0 0,18 0-1516 0 0,-8-35-2030 0 0,0-6-4341 0 0,-8-4-3658 0 0</inkml:trace>
  <inkml:trace contextRef="#ctx0" brushRef="#br0" timeOffset="1136.955">1554 291 19860 0 0,'0'0'1335'0'0,"0"0"-720"0"0,0 0-195 0 0,0 0 108 0 0,0 0 99 0 0,0 0 13 0 0,0 0-98 0 0,0 0-128 0 0,0 0-100 0 0,0 0-100 0 0,0 0-111 0 0,0 0-36 0 0,0 0-37 0 0,-2 32-35 0 0,-7 100-28 0 0,8-71-1190 0 0,11-51-2129 0 0,0-9-6592 0 0,-9-1 8767 0 0,-1 0-8798 0 0</inkml:trace>
  <inkml:trace contextRef="#ctx0" brushRef="#br0" timeOffset="1541.12">1644 0 15563 0 0,'0'0'2852'0'0,"0"0"-819"0"0,0 0-598 0 0,0 0-329 0 0,0 0-255 0 0,0 0-263 0 0,0 0-236 0 0,0 0-159 0 0,0 0-94 0 0,0 0-32 0 0,0 0 18 0 0,0 0 12 0 0,0 0-2 0 0,0 21 29 0 0,2 67-31 0 0,21 26 98 0 0,-15-93-165 0 0,88 213 27 0 0,-96-233-32 0 0,0 0 0 0 0,0-1 0 0 0,0 1 0 0 0,0 0 0 0 0,0 0 1 0 0,0-1-1 0 0,0 1 0 0 0,1 0 0 0 0,-1-1 0 0 0,0 1 0 0 0,0 0 0 0 0,1 0 0 0 0,-1-1 1 0 0,0 1-1 0 0,1 0 0 0 0,-1-1 0 0 0,0 1 0 0 0,1-1 0 0 0,-1 1 0 0 0,1 0 0 0 0,-1-1 1 0 0,1 1-1 0 0,-1-1 0 0 0,1 1 0 0 0,0-1 0 0 0,-1 1 0 0 0,1-1 0 0 0,-1 0 0 0 0,1 1 1 0 0,0-1-1 0 0,-1 0 0 0 0,1 0 0 0 0,0 1 0 0 0,0-1 0 0 0,-1 0 0 0 0,1 0 0 0 0,0 0 1 0 0,0 0-1 0 0,-1 0 0 0 0,1 0 0 0 0,0 0 0 0 0,0 0 0 0 0,-1 0 0 0 0,1 0 0 0 0,0 0 1 0 0,0-1-1 0 0,-1 1 0 0 0,1 0 0 0 0,0 0 0 0 0,-1-1 0 0 0,1 1 0 0 0,0-1 0 0 0,-1 1 1 0 0,1 0-1 0 0,-1-1 0 0 0,1 1 0 0 0,-1-1 0 0 0,1 1 0 0 0,-1-1 0 0 0,1 0 0 0 0,-1 1 1 0 0,1-1-1 0 0,-1 1 0 0 0,1-1 0 0 0,-1 0 0 0 0,0 1 0 0 0,0-1 0 0 0,1 0 0 0 0,-1 0-20 0 0,15-29 370 0 0,-1-1 0 0 0,-1 0 1 0 0,-1-2-1 0 0,-3 1 1 0 0,2-8-372 0 0,35-104 163 0 0,8 26-630 0 0,-51 111 1130 0 0,-2 3-3422 0 0,-8 8-12138 0 0,3 3 2976 0 0</inkml:trace>
  <inkml:trace contextRef="#ctx0" brushRef="#br0" timeOffset="1786.676">2156 335 24853 0 0,'0'0'514'0'0,"0"0"-298"0"0,0 0 3 0 0,0 0 73 0 0,0 0 42 0 0,0 0-14 0 0,0 0-88 0 0,0 0-94 0 0,0 0-53 0 0,0 0-25 0 0,0 0-26 0 0,0 0-5 0 0,-4 31-37 0 0,-11 96-50 0 0,14-90-43 0 0,8-35-154 0 0,-3-4-87 0 0,3 3-777 0 0,10-2-2807 0 0,-8-2-4910 0 0,-5-1-2965 0 0</inkml:trace>
</inkml:ink>
</file>

<file path=ppt/ink/ink41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3:55.9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1 306 4081 0 0,'0'0'3157'0'0,"0"0"-1250"0"0,0 0-508 0 0,0 0-78 0 0,0 0 58 0 0,0 0 51 0 0,0 0-14 0 0,0 0-96 0 0,0 0-149 0 0,0 0-170 0 0,15-4-140 0 0,114-26 1308 0 0,-112 25-1901 0 0,-1 2 0 0 0,1 0 0 0 0,0 0 1 0 0,0 2-1 0 0,0 0 0 0 0,0 1 1 0 0,1 1-1 0 0,-1 0 0 0 0,0 1 1 0 0,7 3-269 0 0,13 10 784 0 0,-63-23-33 0 0,-71-61-967 0 0,-24-34-1408 0 0,89 61-1978 0 0,9-4-4577 0 0,20 34-3054 0 0</inkml:trace>
</inkml:ink>
</file>

<file path=ppt/ink/ink41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3:58.7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82 0 12779 0 0,'0'0'1915'0'0,"0"0"-312"0"0,0 0-212 0 0,0 0-43 0 0,0 0 7 0 0,0 0-107 0 0,0 0-177 0 0,0 0-223 0 0,0 0-224 0 0,0 0-186 0 0,0 0-151 0 0,0 0-105 0 0,0 0-26 0 0,-2 3 39 0 0,-2 6-87 0 0,1 1-1 0 0,1-1 1 0 0,0 0 0 0 0,0 1-1 0 0,1 0 1 0 0,0-1-1 0 0,0 1 1 0 0,1 0 0 0 0,1-1-1 0 0,0 1 1 0 0,1 4-108 0 0,-1 23 164 0 0,-3 36 18 0 0,-3 0 0 0 0,-3 0 0 0 0,-8 24-182 0 0,7-50 34 0 0,-19 167 72 0 0,78-206 257 0 0,-28-10-223 0 0,0 0 1 0 0,0-2-1 0 0,0-1 1 0 0,0 0-1 0 0,-1-2 1 0 0,9-4-141 0 0,101-22 286 0 0,-94 28-1195 0 0,-38 1-984 0 0,0-1-1144 0 0,1 3-2758 0 0,0-1-5200 0 0</inkml:trace>
</inkml:ink>
</file>

<file path=ppt/ink/ink41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3:59.1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 12 12715 0 0,'0'0'1827'0'0,"0"0"-186"0"0,0 0-172 0 0,0 0-17 0 0,0 0-62 0 0,0 0-139 0 0,0 0-207 0 0,0 0-244 0 0,0 0-256 0 0,0 0-166 0 0,0 0-130 0 0,0 0-75 0 0,0 0 8 0 0,2-1-3 0 0,162-9 1270 0 0,-163 10-1445 0 0,1 0-1 0 0,-1-1 1 0 0,0 1-1 0 0,0 0 1 0 0,1 0-1 0 0,-1 1 1 0 0,0-1-1 0 0,0 0 1 0 0,1 0-1 0 0,-1 1 1 0 0,0-1 0 0 0,0 0-1 0 0,1 1 1 0 0,-1 0-1 0 0,0-1 1 0 0,0 1-1 0 0,0 0 1 0 0,0-1-1 0 0,0 1 1 0 0,0 0-1 0 0,0 0 1 0 0,0 0-1 0 0,0 0 1 0 0,0 0 0 0 0,-1 0-1 0 0,1 0 1 0 0,0 0-1 0 0,-1 0 1 0 0,1 0-1 0 0,0 0 1 0 0,-1 0-1 0 0,0 1 1 0 0,1-1-1 0 0,-1 0 1 0 0,0 0-1 0 0,1 1 1 0 0,-1-1 0 0 0,0 0-1 0 0,0 1 1 0 0,0-1-1 0 0,0 0 1 0 0,0 0-1 0 0,0 1 1 0 0,-1-1-1 0 0,1 0 1 0 0,0 0-1 0 0,-1 1 1 0 0,1-1-1 0 0,-1 0 1 0 0,1 0 0 0 0,-1 1-3 0 0,-33 59 295 0 0,-158 113 139 0 0,192-173-430 0 0,0-1 0 0 0,0 1-1 0 0,0 0 1 0 0,-1-1 0 0 0,1 1 0 0 0,0 0 0 0 0,0-1-1 0 0,0 1 1 0 0,0 0 0 0 0,0-1 0 0 0,0 1 0 0 0,0 0 0 0 0,1 0-1 0 0,-1-1 1 0 0,0 1 0 0 0,0-1 0 0 0,0 1 0 0 0,1 0-1 0 0,-1-1 1 0 0,0 1 0 0 0,1 0 0 0 0,-1-1 0 0 0,0 1 0 0 0,1-1-1 0 0,-1 1 1 0 0,1-1 0 0 0,-1 1 0 0 0,1-1 0 0 0,-1 1 0 0 0,1-1-1 0 0,0 0 1 0 0,-1 1 0 0 0,1-1 0 0 0,-1 0 0 0 0,1 1-1 0 0,0-1 1 0 0,-1 0 0 0 0,1 0 0 0 0,0 0 0 0 0,-1 1 0 0 0,1-1-1 0 0,0 0 1 0 0,-1 0 0 0 0,1 0 0 0 0,0 0 0 0 0,-1 0-1 0 0,1 0 1 0 0,0 0 0 0 0,-1 0 0 0 0,1-1 0 0 0,0 1-4 0 0,43 5 216 0 0,-18-4-121 0 0,0-3 1 0 0,0 0-1 0 0,0-1 1 0 0,-1-2 0 0 0,1 0-1 0 0,7-4-95 0 0,-29 8-94 0 0,11-8-1394 0 0,-16 4-2771 0 0,-4-2-3839 0 0,1 3-4120 0 0</inkml:trace>
</inkml:ink>
</file>

<file path=ppt/ink/ink4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4:26.8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258 532 0 0 0,'0'0'1508'0'0,"0"0"511"0"0,0 0 285 0 0,0 0-51 0 0,0 0-147 0 0,0 0-228 0 0,0 0-187 0 0,0 0-143 0 0,0 0-185 0 0,0 0-209 0 0,0 0-177 0 0,-6-9-154 0 0,-20-28-115 0 0,-14 28 1135 0 0,30 11-1697 0 0,0 1 0 0 0,0 0-1 0 0,0 1 1 0 0,1 0-1 0 0,0 0 1 0 0,0 1 0 0 0,0 0-1 0 0,0 1 1 0 0,1 0-1 0 0,0 0 1 0 0,0 1 0 0 0,1 0-1 0 0,-1 0 1 0 0,2 1-1 0 0,-1 0 1 0 0,1 0 0 0 0,-3 6-146 0 0,5-8 17 0 0,-1 0 0 0 0,2 1 0 0 0,-1-1 0 0 0,1 1 0 0 0,0 0-1 0 0,0 0 1 0 0,1 0 0 0 0,0 1 0 0 0,0-1 0 0 0,1 1 0 0 0,0-1 0 0 0,0 1 0 0 0,1-1 0 0 0,0 1 0 0 0,1 6-17 0 0,1-10 47 0 0,0-1-1 0 0,0 0 1 0 0,1-1 0 0 0,-1 1-1 0 0,1 0 1 0 0,-1-1-1 0 0,1 1 1 0 0,0-1-1 0 0,0 0 1 0 0,0 0 0 0 0,0 0-1 0 0,1 0 1 0 0,-1-1-1 0 0,0 1 1 0 0,1-1-1 0 0,-1 0 1 0 0,1 0 0 0 0,-1 0-1 0 0,1-1 1 0 0,0 1-1 0 0,-1-1 1 0 0,1 0-1 0 0,0 0 1 0 0,-1 0 0 0 0,1 0-1 0 0,0 0 1 0 0,-1-1-1 0 0,1 0 1 0 0,-1 0-1 0 0,1 0 1 0 0,-1 0 0 0 0,1 0-1 0 0,-1-1 1 0 0,0 0-1 0 0,0 0 1 0 0,1 1-1 0 0,-1-2 1 0 0,0 1-47 0 0,154-123 1336 0 0,-101 74-1085 0 0,-21 18-148 0 0,-26 66-110 0 0,5 41 60 0 0,-3 1 1 0 0,-3 0-1 0 0,-4 3-53 0 0,-3-49 12 0 0,-5 228 17 0 0,1-240-31 0 0,0 0 1 0 0,-1 0 0 0 0,0 0 0 0 0,-2-1-1 0 0,0 0 1 0 0,0 0 0 0 0,-2 0 0 0 0,0-1-1 0 0,-1 0 1 0 0,0-1 0 0 0,-1 0-1 0 0,-1 0 1 0 0,-10 10 1 0 0,14-18-5 0 0,1 0 1 0 0,-2 0-1 0 0,1 0 0 0 0,-1-1 0 0 0,1-1 1 0 0,-2 1-1 0 0,1-1 0 0 0,0-1 0 0 0,-1 1 0 0 0,1-2 1 0 0,-1 1-1 0 0,0-1 0 0 0,0 0 0 0 0,-4 0 5 0 0,10-3-12 0 0,1 0 0 0 0,0 0 0 0 0,0-1 0 0 0,0 1 1 0 0,0 0-1 0 0,0-1 0 0 0,0 1 0 0 0,0-1 0 0 0,0 0 0 0 0,0 0 0 0 0,1 1 0 0 0,-1-1 0 0 0,1 0 0 0 0,-1 0 0 0 0,1-1 0 0 0,0 1 0 0 0,0 0 0 0 0,0 0 0 0 0,0-1 0 0 0,0 1 0 0 0,1 0 0 0 0,-1-1 0 0 0,1 1 0 0 0,-1-1 0 0 0,1 1 0 0 0,0-1 0 0 0,0 1 0 0 0,0-1 0 0 0,0 1 0 0 0,0-1 0 0 0,1 1 0 0 0,-1 0 0 0 0,2-3 12 0 0,-2 2-13 0 0,3-16-13 0 0,1 0-1 0 0,1 0 0 0 0,1 1 1 0 0,0-1-1 0 0,2 1 0 0 0,0 1 1 0 0,1-1-1 0 0,0 2 0 0 0,2-1 1 0 0,0 1-1 0 0,1 1 0 0 0,0 0 1 0 0,11-9 26 0 0,57-68-20 0 0,4 3 0 0 0,4 5 1 0 0,58-42 19 0 0,-123 108 2 0 0,3-2-8 0 0,-1-1 1 0 0,-1-1-1 0 0,-1-1 1 0 0,-1-1 0 0 0,3-6 5 0 0,-23 29 0 0 0,-1 0 0 0 0,1-1 1 0 0,-1 1-1 0 0,0 0 1 0 0,1-1-1 0 0,-1 1 1 0 0,0-1-1 0 0,0 1 1 0 0,0-1-1 0 0,0 0 1 0 0,0 1-1 0 0,0-1 0 0 0,-1 0 1 0 0,1 0-1 0 0,0 0 1 0 0,-1 0-1 0 0,1 0 1 0 0,-1 0-1 0 0,0 1 1 0 0,0-1-1 0 0,0 0 1 0 0,0 0-1 0 0,0 0 0 0 0,0 0 1 0 0,0 0-1 0 0,-1 0 1 0 0,1 0-1 0 0,-1 0 1 0 0,1 0-1 0 0,-1 1 1 0 0,0-1-1 0 0,0 0 1 0 0,0 0-1 0 0,0 1 0 0 0,0-1 1 0 0,0 0-1 0 0,0 1 1 0 0,0-1-1 0 0,-1 1 1 0 0,1 0-1 0 0,0-1 1 0 0,-1 1-1 0 0,1 0 1 0 0,-1 0-1 0 0,0 0 0 0 0,1 0 1 0 0,-2 0-1 0 0,-5-1-20 0 0,-1 1 0 0 0,0 0 0 0 0,0 0 0 0 0,0 1 0 0 0,0 0-1 0 0,0 0 1 0 0,0 1 0 0 0,1 0 0 0 0,-1 1 0 0 0,0 0 0 0 0,1 1 0 0 0,-1-1 0 0 0,1 2 0 0 0,0-1 0 0 0,-1 1 0 0 0,2 0 0 0 0,-1 1 0 0 0,0 0-1 0 0,1 0 1 0 0,0 1 0 0 0,0-1 0 0 0,1 2 0 0 0,0-1 0 0 0,0 1 0 0 0,0 0 0 0 0,1 0 0 0 0,0 0 0 0 0,0 1 0 0 0,1 0 0 0 0,0 0 0 0 0,0 0-1 0 0,1 0 1 0 0,0 0 0 0 0,0 1 0 0 0,1 0 0 0 0,0-1 0 0 0,1 3 20 0 0,3-2-2 0 0,1-1 0 0 0,0 1 0 0 0,1-1 0 0 0,0 0 0 0 0,1 0 0 0 0,-1 0 0 0 0,1 0 1 0 0,1-1-1 0 0,0 0 0 0 0,0 0 0 0 0,0 0 0 0 0,1-1 0 0 0,-1 0 0 0 0,2 0 0 0 0,-1-1 0 0 0,1 1 0 0 0,-1-2 0 0 0,1 1 0 0 0,1-1 0 0 0,-1-1 0 0 0,1 1 0 0 0,-1-1 0 0 0,1-1 0 0 0,2 1 2 0 0,6 2 27 0 0,0 0 0 0 0,1-1 0 0 0,0-1-1 0 0,0-1 1 0 0,0 0 0 0 0,0-2 0 0 0,0 0-1 0 0,0 0 1 0 0,0-2 0 0 0,0 0 0 0 0,0-2 0 0 0,0 0-1 0 0,-1 0 1 0 0,0-2 0 0 0,12-5-27 0 0,-11 3 52 0 0,0-2-1 0 0,-1 0 1 0 0,0-1 0 0 0,-1 0 0 0 0,0-2 0 0 0,-1 0-1 0 0,0 0 1 0 0,-1-2 0 0 0,-1 1 0 0 0,0-2 0 0 0,-1 0 0 0 0,-1 0-1 0 0,2-6-51 0 0,11-16 8 0 0,-2-1-1 0 0,-1-1 0 0 0,-3-2 1 0 0,-1 1-1 0 0,-2-2 1 0 0,-2 0-1 0 0,-2-1 0 0 0,-1 0 1 0 0,-3 0-1 0 0,-1-1 1 0 0,-2-16-8 0 0,-4 52 0 0 0,1 7 0 0 0,0 0-1 0 0,0 1 0 0 0,0-1 1 0 0,-1 0-1 0 0,1 0 1 0 0,-1 0-1 0 0,1 0 1 0 0,-1 0-1 0 0,0 1 1 0 0,1-1-1 0 0,-1 0 1 0 0,0 0-1 0 0,0 0 0 0 0,-1 0 1 0 0,1 0-1 0 0,0 0 1 0 0,0 0-1 0 0,-1 0 1 0 0,0 0-1 0 0,1 1 1 0 0,-1-1-1 0 0,0 0 1 0 0,0 0-1 0 0,0 1 0 0 0,0-1 1 0 0,0 0-1 0 0,0 1 1 0 0,0-1-1 0 0,0 1 1 0 0,-1 0-1 0 0,1-1 1 0 0,-1 1-1 0 0,1 0 0 0 0,-1 0 1 0 0,1 0-1 0 0,-1 0 1 0 0,0 0-1 0 0,0 0 1 0 0,1 0-1 0 0,-1 0 1 0 0,0 1-1 0 0,0-1 1 0 0,0 1-1 0 0,0 0 0 0 0,0-1 1 0 0,0 1-1 0 0,-1 0 1 0 0,-3 5-7 0 0,1-1 0 0 0,-1 2 0 0 0,1-1 0 0 0,0 0 0 0 0,0 1 0 0 0,0 0 0 0 0,1 0 0 0 0,0 1 0 0 0,0-1 0 0 0,0 1 1 0 0,1 0-1 0 0,0 0 0 0 0,1 0 0 0 0,-1 0 0 0 0,1 0 0 0 0,1 1 0 0 0,-1 2 7 0 0,-8 37 18 0 0,2 1 1 0 0,2 0 0 0 0,2 0-1 0 0,2 0 1 0 0,2 1 0 0 0,3 5-19 0 0,43 209 199 0 0,-28-191-184 0 0,0-9-517 0 0,-40-78-5233 0 0,12 8-652 0 0,2 0-5691 0 0</inkml:trace>
  <inkml:trace contextRef="#ctx0" brushRef="#br0" timeOffset="237.042">1044 374 10202 0 0,'0'0'5201'0'0,"0"0"-3072"0"0,0 0-561 0 0,0 0-208 0 0,0 0-239 0 0,0 0-185 0 0,208-81-152 0 0,-165 70-104 0 0,4 3-104 0 0,3 1-144 0 0,0-4-112 0 0,0 7-128 0 0,-3-3-152 0 0,-4 7-72 0 0,1-4-200 0 0,-7 4-640 0 0,-10 0-2264 0 0,-10 0-10451 0 0</inkml:trace>
  <inkml:trace contextRef="#ctx0" brushRef="#br0" timeOffset="3427.634">2154 399 544 0 0,'0'0'2243'0'0,"0"0"99"0"0,0 0 116 0 0,0 0 17 0 0,0 0-86 0 0,0 0-236 0 0,0 0-361 0 0,0 0-402 0 0,34-14-311 0 0,106-47-258 0 0,-71 26 357 0 0,-57 27-916 0 0,0-1-1 0 0,0 0 0 0 0,0 0 1 0 0,-2-2-1 0 0,1 1 0 0 0,-1-1 0 0 0,-1-1 1 0 0,0 0-1 0 0,0 0 0 0 0,-1 0 1 0 0,-1-1-1 0 0,0-1 0 0 0,2-7-261 0 0,-6-39 986 0 0,-36 66-669 0 0,26 5-317 0 0,0-1 0 0 0,0 1 0 0 0,1 0 0 0 0,1 1-1 0 0,0-1 1 0 0,0 1 0 0 0,1 0 0 0 0,1 0 0 0 0,0 1 0 0 0,0-1 0 0 0,1 4 0 0 0,-1 0-6 0 0,-82 631 17 0 0,77-607-10 0 0,0 1 0 0 0,-3-1-1 0 0,-1 0 1 0 0,-3-1 0 0 0,0-1 0 0 0,-3 0-1 0 0,-1-1 1 0 0,-2-1 0 0 0,-16 21-1 0 0,33-50-2 0 0,-1 1 1 0 0,-1-1-1 0 0,1 0 1 0 0,-1 0-1 0 0,0-1 0 0 0,-1 0 1 0 0,0 0-1 0 0,0 0 1 0 0,0-1-1 0 0,-1 0 1 0 0,1 0-1 0 0,-1-1 1 0 0,0 0-1 0 0,0 0 0 0 0,-1-1 1 0 0,1 0-1 0 0,-1-1 1 0 0,-5 2 1 0 0,11-4 4 0 0,0 0-1 0 0,-1 1 1 0 0,1-1 0 0 0,0 0 0 0 0,-1-1 0 0 0,1 1-1 0 0,0 0 1 0 0,-1-1 0 0 0,1 0 0 0 0,0 0 0 0 0,0 0 0 0 0,0 0-1 0 0,0 0 1 0 0,0-1 0 0 0,0 1 0 0 0,0-1 0 0 0,0 0-1 0 0,1 0 1 0 0,-1 0 0 0 0,0 0 0 0 0,1 0 0 0 0,0-1-1 0 0,0 1 1 0 0,0-1 0 0 0,0 0 0 0 0,0 1 0 0 0,0-1-1 0 0,0 0 1 0 0,1 0 0 0 0,0 0 0 0 0,-1 0 0 0 0,1 0 0 0 0,0 0-1 0 0,1-1 1 0 0,-1 0-4 0 0,-1-14 22 0 0,2 0-1 0 0,0 0 1 0 0,1 0 0 0 0,1 0-1 0 0,1 1 1 0 0,0-1-1 0 0,2 1 1 0 0,0-1 0 0 0,0 1-1 0 0,2 1 1 0 0,0-1 0 0 0,1 1-1 0 0,0 0 1 0 0,1 1-1 0 0,1 0 1 0 0,1 0 0 0 0,0 1-1 0 0,1 1 1 0 0,8-7-22 0 0,17-22 75 0 0,2 2 1 0 0,2 1-1 0 0,1 3 0 0 0,2 1 1 0 0,2 3-1 0 0,35-20-75 0 0,2 23-604 0 0,-65 28-3517 0 0,2 0-4022 0 0,-16 1-3732 0 0</inkml:trace>
  <inkml:trace contextRef="#ctx0" brushRef="#br0" timeOffset="3720.582">2760 676 6737 0 0,'0'0'2065'0'0,"0"0"-357"0"0,0 0-109 0 0,0 0-61 0 0,0 0-183 0 0,0 0-218 0 0,0 0-264 0 0,0 0-231 0 0,-20 33-137 0 0,-62 105-83 0 0,50-66 637 0 0,27-57-962 0 0,5-10 866 0 0,2-12 3324 0 0,62-109-2176 0 0,-40 69-1932 0 0,2 1 1 0 0,2 2-1 0 0,2 1 1 0 0,1 1-1 0 0,23-20-179 0 0,0 32-2265 0 0,-40 28-2369 0 0,0 1-3769 0 0,-8 1-3834 0 0</inkml:trace>
  <inkml:trace contextRef="#ctx0" brushRef="#br0" timeOffset="4025.586">3097 580 10402 0 0,'0'0'2311'0'0,"0"0"-437"0"0,0 0-188 0 0,0 0-137 0 0,0 0-238 0 0,0 0-240 0 0,0 0-232 0 0,0 0-200 0 0,0 0-151 0 0,0 0-89 0 0,0 0-102 0 0,0 0-70 0 0,-19 30-51 0 0,-57 94-45 0 0,56-65 8 0 0,21-52-110 0 0,0-4 10 0 0,0 1-1 0 0,0-1 1 0 0,0 0 0 0 0,0 0 0 0 0,0 0 0 0 0,1 0-1 0 0,-1 0 1 0 0,1 0 0 0 0,0-1 0 0 0,0 1 0 0 0,0 0 0 0 0,0-1-1 0 0,0 0 1 0 0,1 1 0 0 0,-1-1 0 0 0,1 0 0 0 0,-1 0 0 0 0,1 0-1 0 0,0-1 1 0 0,0 1 0 0 0,0 0 0 0 0,0-1 0 0 0,0 0-1 0 0,0 0 1 0 0,0 0 0 0 0,0 0 0 0 0,1-1 0 0 0,-1 1 0 0 0,3-1-39 0 0,1 2 176 0 0,1-1 0 0 0,0-1 0 0 0,0 0 0 0 0,0 0 0 0 0,0 0 0 0 0,0-1 0 0 0,0 0 0 0 0,0-1 0 0 0,0 0 0 0 0,0 0 0 0 0,5-3-176 0 0,-5 2 79 0 0,-1-1 0 0 0,0 0 0 0 0,0 0 0 0 0,0-1 0 0 0,0 0 0 0 0,-1 0 0 0 0,0 0 0 0 0,0-1 0 0 0,0 0-1 0 0,-1 0 1 0 0,0-1 0 0 0,0 0 0 0 0,-1 1 0 0 0,0-1 0 0 0,0-1 0 0 0,0 1 0 0 0,-1-1 0 0 0,0 1 0 0 0,-1-1 0 0 0,1 0 0 0 0,-2 0 0 0 0,1 0 0 0 0,-1 0 0 0 0,0 0 0 0 0,-1-1 0 0 0,0 1 0 0 0,0-1-79 0 0,0-9-331 0 0,-9-57 527 0 0,8 74-442 0 0,0-1 0 0 0,0 1 0 0 0,-1-1 0 0 0,1 1 0 0 0,0-1 0 0 0,-1 1 0 0 0,1 0-1 0 0,-1 0 1 0 0,1-1 0 0 0,-1 1 0 0 0,0 0 0 0 0,1 1 0 0 0,-1-1 0 0 0,0 0 0 0 0,0 0 0 0 0,1 1 0 0 0,-1-1 0 0 0,0 1 0 0 0,0-1 0 0 0,0 1 0 0 0,0 0 0 0 0,0 0 0 0 0,0 0 0 0 0,-1 0 246 0 0,-10 0-7299 0 0,5 0-5283 0 0</inkml:trace>
  <inkml:trace contextRef="#ctx0" brushRef="#br0" timeOffset="4829.659">3362 933 6217 0 0,'0'0'2262'0'0,"0"0"-355"0"0,0 0-40 0 0,0 0 75 0 0,0 0-26 0 0,0 0-86 0 0,0 0-181 0 0,0 0-247 0 0,0 0-199 0 0,0 0-230 0 0,0 0-208 0 0,0 0-114 0 0,0 0-75 0 0,16-16-51 0 0,48-50-72 0 0,19-62 1270 0 0,-6 33-1155 0 0,-76 95-568 0 0,0-1 1 0 0,-1 0-1 0 0,1 0 1 0 0,-1 0-1 0 0,1 1 0 0 0,0-1 1 0 0,0 0-1 0 0,-1 1 1 0 0,1-1-1 0 0,0 0 1 0 0,0 1-1 0 0,0-1 1 0 0,0 1-1 0 0,0 0 0 0 0,0-1 1 0 0,0 1-1 0 0,0 0 1 0 0,0-1-1 0 0,0 1 1 0 0,0 0-1 0 0,0 0 1 0 0,0 0-1 0 0,0 0 0 0 0,0 0 1 0 0,0 0-1 0 0,0 0 1 0 0,0 0-1 0 0,0 0 1 0 0,0 1-1 0 0,0-1 1 0 0,-1 0-1 0 0,1 1 0 0 0,0-1 1 0 0,0 0-1 0 0,0 1 1 0 0,0-1-1 0 0,0 1 1 0 0,0 0-1 0 0,-1-1 1 0 0,1 1-1 0 0,0 0 0 0 0,0-1 1 0 0,-1 1-1 0 0,1 0 1 0 0,0 0-1 0 0,-1-1 1 0 0,1 1-1 0 0,-1 0 1 0 0,1 0-1 0 0,-1 0 0 0 0,0 0 1 0 0,1 0-1 0 0,-1 0 1 0 0,0 0-1 0 0,0 0 1 0 0,1 0-1 0 0,-1 0 1 0 0,0 0-1 0 0,0 0 0 0 0,0 1 0 0 0,4 112-18 0 0,-4-113 19 0 0,0 0 0 0 0,0 0 0 0 0,1 0 0 0 0,-1 0 0 0 0,1 0 0 0 0,-1 0 0 0 0,1 0 1 0 0,-1 0-1 0 0,1 0 0 0 0,-1 0 0 0 0,1 0 0 0 0,0 0 0 0 0,0 0 0 0 0,-1-1 0 0 0,1 1 0 0 0,0 0 0 0 0,0 0 1 0 0,0-1-1 0 0,0 1 0 0 0,0-1 0 0 0,0 1 0 0 0,0-1 0 0 0,0 1 0 0 0,0-1 0 0 0,0 0 0 0 0,0 1 0 0 0,0-1 0 0 0,0 0 1 0 0,0 0-1 0 0,1 0 0 0 0,-1 0 0 0 0,0 0 0 0 0,0 0 0 0 0,0 0 0 0 0,0 0 0 0 0,0 0 0 0 0,0 0 0 0 0,0-1 1 0 0,0 1-1 0 0,0-1 0 0 0,0 1 0 0 0,1 0 0 0 0,-2-1 0 0 0,1 0 0 0 0,1 0-1 0 0,50-29 62 0 0,-46 26-56 0 0,228-154 54 0 0,-235 158-60 0 0,1 1 0 0 0,-1-1 0 0 0,1 1 0 0 0,-1-1 0 0 0,1 1 0 0 0,-1-1 0 0 0,1 1 0 0 0,0 0 1 0 0,-1-1-1 0 0,1 1 0 0 0,0-1 0 0 0,0 1 0 0 0,-1 0 0 0 0,1-1 0 0 0,0 1 0 0 0,0 0 0 0 0,0-1 0 0 0,0 1 0 0 0,0 0 0 0 0,0-1 0 0 0,0 1 0 0 0,0 0 0 0 0,0-1 0 0 0,0 1 0 0 0,0 0 0 0 0,0-1 0 0 0,1 1 0 0 0,-1 0 0 0 0,0-1 1 0 0,0 1-1 0 0,1 0 0 0 0,-1-1 0 0 0,0 1 0 0 0,1-1 0 0 0,-1 1 0 0 0,1-1 0 0 0,-1 1 0 0 0,1-1 0 0 0,-1 1 0 0 0,1-1 0 0 0,-1 1 0 0 0,1-1 0 0 0,-1 0 0 0 0,1 1 0 0 0,-1-1 0 0 0,1 0 0 0 0,0 1 0 0 0,-1-1 0 0 0,1 0 0 0 0,0 0 1 0 0,-1 0-1 0 0,1 0 0 0 0,0 1 0 0 0,-1-1 0 0 0,1 0 0 0 0,0 0 0 0 0,-1 0 0 0 0,1 0 0 0 0,0-1 0 0 0,-1 1 0 0 0,1 0 0 0 0,0 0 0 0 0,-1 0 0 0 0,1 0 0 0 0,0-1 0 0 0,-1 1 0 0 0,1 0 0 0 0,-2 7 18 0 0,-9 35 43 0 0,7-35-65 0 0,1-1-1 0 0,0 1 0 0 0,0-1 1 0 0,1 1-1 0 0,0 0 1 0 0,0-1-1 0 0,1 1 0 0 0,0 0 1 0 0,0 0-1 0 0,0-1 0 0 0,1 1 1 0 0,0 0-1 0 0,0 0 0 0 0,1-1 5 0 0,38 17-1801 0 0,-21-22-7201 0 0,-18-1 8714 0 0,5 0-12219 0 0</inkml:trace>
</inkml:ink>
</file>

<file path=ppt/ink/ink41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3:57.8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476 229 0 0 0,'0'0'768'0'0,"0"0"-166"0"0,0 0-36 0 0,0 0 172 0 0,0 0 278 0 0,0 0 268 0 0,0 0 131 0 0,0 0-25 0 0,0 0-156 0 0,0 0-172 0 0,0 0-141 0 0,8-4-106 0 0,24-14 13 0 0,-24 14 31 0 0,-8 4 39 0 0,0 0 45 0 0,0 0 1 0 0,0 0-45 0 0,-23 10 2568 0 0,-15 2-2583 0 0,-9 3-850 0 0,-271 99 1749 0 0,242-88-1053 0 0,120-7-773 0 0,135 7 278 0 0,-177-27-231 0 0,0 1 0 0 0,1-1 1 0 0,-1 1-1 0 0,0 0 0 0 0,0 0 1 0 0,1 0-1 0 0,-1 0 0 0 0,0 0 1 0 0,1 1-1 0 0,-1-1 0 0 0,0 1 1 0 0,0-1-1 0 0,1 1 0 0 0,-1 0 1 0 0,0 0-1 0 0,0 0 0 0 0,0 0 1 0 0,0 0-1 0 0,0 0 0 0 0,0 1 1 0 0,0-1-1 0 0,-1 1 0 0 0,1-1 1 0 0,0 1-1 0 0,-1 0 0 0 0,1 0 0 0 0,-1 0 1 0 0,0-1-1 0 0,1 1 0 0 0,-1 0 1 0 0,0 1-1 0 0,0-1 0 0 0,-1 0 1 0 0,1 0-1 0 0,0 0 0 0 0,-1 1 1 0 0,1-1-1 0 0,-1 0 0 0 0,1 0 1 0 0,-1 1-1 0 0,0-1 0 0 0,0 0 1 0 0,0 1-1 0 0,-1-1 0 0 0,1 0 1 0 0,-1 1-5 0 0,-8 13 45 0 0,-1-1 1 0 0,-1 0 0 0 0,0-1 0 0 0,-1 0-1 0 0,0-1 1 0 0,-1-1 0 0 0,-1 1 0 0 0,-8 4-46 0 0,2 1 26 0 0,-142 117 400 0 0,161-135-421 0 0,0 1-1 0 0,0-1 0 0 0,0 1 0 0 0,1-1 0 0 0,-1 1 1 0 0,0 0-1 0 0,0-1 0 0 0,0 1 0 0 0,1 0 0 0 0,-1 0 1 0 0,1 0-1 0 0,-1 0 0 0 0,0-1 0 0 0,1 1 1 0 0,-1 0-1 0 0,1 0 0 0 0,0 0 0 0 0,-1 0 0 0 0,1 0 1 0 0,0 0-1 0 0,0 0 0 0 0,-1 0 0 0 0,1 0 0 0 0,0 1 1 0 0,0-1-1 0 0,0 0 0 0 0,0 0 0 0 0,1 0 0 0 0,-1 0 1 0 0,0 0-1 0 0,0 0 0 0 0,1 0 0 0 0,-1 0 1 0 0,0 0-1 0 0,1 0 0 0 0,-1 0 0 0 0,1 0 0 0 0,-1-1 1 0 0,1 1-1 0 0,-1 0 0 0 0,1 0 0 0 0,0 0 0 0 0,0 0 1 0 0,-1-1-1 0 0,1 1 0 0 0,0 0 0 0 0,0-1 0 0 0,0 1 1 0 0,0-1-1 0 0,0 1 0 0 0,-1-1 0 0 0,1 1 0 0 0,0-1 1 0 0,0 0-1 0 0,0 1 0 0 0,0-1 0 0 0,0 0 1 0 0,1 0-1 0 0,-1 0 0 0 0,0 0 0 0 0,0 0 0 0 0,0 0 1 0 0,0 0-1 0 0,1 0-4 0 0,25 8 66 0 0,0 0 0 0 0,1-2 1 0 0,0-2-1 0 0,0 0 0 0 0,0-2 1 0 0,1-1-1 0 0,17-1-66 0 0,-45 0-233 0 0,-1 0-97 0 0,0 0-99 0 0,0 0-94 0 0,-9-30-3598 0 0,-30-113-11986 0 0,34 124 11827 0 0</inkml:trace>
  <inkml:trace contextRef="#ctx0" brushRef="#br0" timeOffset="300.553">141 1 5105 0 0,'0'0'3197'0'0,"0"0"-531"0"0,0 0-434 0 0,0 0-313 0 0,0 0-258 0 0,0 0-206 0 0,0 0-197 0 0,0 0-179 0 0,0 0-160 0 0,0 0-189 0 0,0 0-191 0 0,0 0-163 0 0,0 0-79 0 0,-15 0 6 0 0,-45 5 22 0 0,58-4-303 0 0,0 1 0 0 0,1-1 0 0 0,0 1 0 0 0,-1-1 0 0 0,1 1 0 0 0,0-1 1 0 0,0 1-1 0 0,0 0 0 0 0,0-1 0 0 0,0 1 0 0 0,0 0 0 0 0,0 0 0 0 0,1 0 0 0 0,-1 0 0 0 0,1-1 0 0 0,-1 1 0 0 0,1 0 0 0 0,0 0 0 0 0,-1 0 0 0 0,1 0 0 0 0,0 0 0 0 0,1 0 0 0 0,-1 0 0 0 0,0 0 1 0 0,0 0-1 0 0,1 0 0 0 0,-1 0 0 0 0,2 1-22 0 0,-2 6 98 0 0,59 226 1435 0 0,-40-166-1281 0 0,19 64 47 0 0,-5 2 0 0 0,-7 1 0 0 0,3 63-299 0 0,-27-47 186 0 0,-4-184-5592 0 0,2-1-5840 0 0,0 25 253 0 0</inkml:trace>
</inkml:ink>
</file>

<file path=ppt/ink/ink41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4:01.0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0 177 1288 0 0,'0'0'1225'0'0,"0"0"-263"0"0,0 0 95 0 0,0 0 332 0 0,0 0 372 0 0,0 0 146 0 0,0 0-114 0 0,0 0-308 0 0,0 0-420 0 0,0 0-294 0 0,0 0-167 0 0,0 0-62 0 0,0 0-21 0 0,3-1-6 0 0,141-20 4699 0 0,-58 10-4203 0 0,28-1-241 0 0,0 6-1 0 0,38 5-769 0 0,-152 1 22 0 0,0 0 18 0 0,0 0 44 0 0,0 0 38 0 0,0 0 46 0 0,0 0 40 0 0,-85-3 1447 0 0,-8-19-1551 0 0,40 3-61 0 0,43 17-38 0 0,0-1 1 0 0,0 0-1 0 0,0-1 1 0 0,1 0-1 0 0,0 0 1 0 0,0-1-1 0 0,0 0 1 0 0,0-1-1 0 0,-7-6-5 0 0,-1-20-356 0 0,17 31-29 0 0,0 1-252 0 0,12 1-3698 0 0,2 6-2399 0 0,-10-4 3005 0 0,4 1-7239 0 0</inkml:trace>
</inkml:ink>
</file>

<file path=ppt/ink/ink41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4:01.5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37 9394 0 0,'0'0'1486'0'0,"0"0"-274"0"0,0 0-46 0 0,0 0 220 0 0,0 0 220 0 0,0 0 21 0 0,0 0-241 0 0,0 0-339 0 0,0 0-280 0 0,0 0-186 0 0,0 0-81 0 0,0 0-41 0 0,4 0-26 0 0,119-2 3537 0 0,66-19-2759 0 0,-112 7-1044 0 0,-106 39-11249 0 0,21-17 5182 0 0,1-1-5148 0 0</inkml:trace>
</inkml:ink>
</file>

<file path=ppt/ink/ink41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4:01.8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13211 0 0,'0'0'1513'0'0,"0"0"-391"0"0,0 0-240 0 0,0 0 106 0 0,0 0 204 0 0,0 0 80 0 0,0 0-115 0 0,0 0-200 0 0,0 0-174 0 0,0 0-91 0 0,0 0-14 0 0,0 0-74 0 0,0 0-106 0 0,19 1-100 0 0,118 9 291 0 0,-120-10-1279 0 0,68 0 1442 0 0,-57 0-4561 0 0,1 0-4930 0 0,-20 0-3142 0 0</inkml:trace>
</inkml:ink>
</file>

<file path=ppt/ink/ink41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4:05.5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9 152 3833 0 0,'0'0'2882'0'0,"0"0"-847"0"0,0 0-144 0 0,0 0 104 0 0,0 0 23 0 0,0 0-75 0 0,0 0-296 0 0,0 0-400 0 0,0 0-346 0 0,0 0-257 0 0,0 0-150 0 0,0 0-67 0 0,0 0-17 0 0,-9 4 871 0 0,167-15 1737 0 0,139-4-2112 0 0,-274 15-869 0 0,-23 0-16 0 0,0 0-12 0 0,0 0-41 0 0,0 0 56 0 0,0 0 23 0 0,0 0 20 0 0,0 0 65 0 0,0 0-19 0 0,0 0-9 0 0,0 0 4 0 0,0 0 11 0 0,0 0-17 0 0,0 0 1 0 0,0 0-6 0 0,0 0-26 0 0,0 0-6 0 0,0 0 5 0 0,0 0-11 0 0,0 0-18 0 0,0 0 32 0 0,0 0-6 0 0,-21-8 354 0 0,11 2-427 0 0,1 0-1 0 0,0-1 0 0 0,0-1 1 0 0,0 0-1 0 0,1 0 0 0 0,0 0 1 0 0,0-1-1 0 0,1-1 0 0 0,1 1 1 0 0,-2-4 6 0 0,1 5-157 0 0,2 0-1650 0 0,4-2-8169 0 0,1 7-2003 0 0</inkml:trace>
</inkml:ink>
</file>

<file path=ppt/ink/ink41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4:03.0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0 571 2473 0 0,'0'0'2000'0'0,"0"0"-560"0"0,0 0-5 0 0,0 0 392 0 0,0 0 402 0 0,0 0 106 0 0,0 0-213 0 0,0 0-389 0 0,0 0-366 0 0,0 0-225 0 0,0 0-132 0 0,0 0-85 0 0,9 4 1740 0 0,15-155 0 0 0,-16 125-2611 0 0,2 0-1 0 0,1 1 1 0 0,1 1-1 0 0,1 0 1 0 0,1 1-1 0 0,1 0 1 0 0,1 1-1 0 0,1 1 1 0 0,1 0-1 0 0,1 2 1 0 0,1 0-1 0 0,4-2-53 0 0,-23 19-4 0 0,1 0 1 0 0,0 0-1 0 0,0 0 1 0 0,-1 1-1 0 0,1-1 1 0 0,0 1-1 0 0,0-1 1 0 0,1 1-1 0 0,-1 0 1 0 0,0 0-1 0 0,0 0 1 0 0,1 0-1 0 0,-1 0 1 0 0,0 0-1 0 0,1 0 1 0 0,-1 1-1 0 0,1 0 1 0 0,-1-1-1 0 0,1 1 1 0 0,-1 0-1 0 0,1 0 1 0 0,-1 0-1 0 0,1 0 1 0 0,-1 1-1 0 0,1-1 1 0 0,-1 1-1 0 0,0 0 1 0 0,1-1-1 0 0,-1 1 1 0 0,0 0-1 0 0,1 0 0 0 0,-1 1 1 0 0,0-1-1 0 0,0 0 1 0 0,0 1-1 0 0,0-1 1 0 0,0 1-1 0 0,0 0 1 0 0,-1-1-1 0 0,1 1 1 0 0,0 0-1 0 0,-1 0 1 0 0,0 0-1 0 0,1 1 4 0 0,10 27 29 0 0,-2 1-1 0 0,-1-1 1 0 0,-1 2 0 0 0,-2-1-1 0 0,-1 1 1 0 0,-2-1-1 0 0,0 1 1 0 0,-3 1 0 0 0,-2 19-29 0 0,2-51-3 0 0,1 0-1 0 0,0 1 19 0 0,9-27 550 0 0,-2-1-570 0 0,2 1 0 0 0,1 0 1 0 0,1 0-1 0 0,1 2 0 0 0,2-1 0 0 0,0 2 0 0 0,1 0 1 0 0,1 1-1 0 0,1 0 0 0 0,1 2 0 0 0,0 0 0 0 0,2 1 0 0 0,18-12 5 0 0,-31 22-5 0 0,1 1-1 0 0,0-1 0 0 0,1 2 1 0 0,0-1-1 0 0,0 2 0 0 0,0-1 0 0 0,1 1 1 0 0,0 1-1 0 0,0 0 0 0 0,0 0 1 0 0,0 1-1 0 0,0 1 0 0 0,1 0 0 0 0,5-1 6 0 0,-14 6-4 0 0,0-1-1 0 0,-1 0 0 0 0,1 1 1 0 0,-1-1-1 0 0,0 1 0 0 0,1 0 1 0 0,-1 0-1 0 0,-1 0 0 0 0,1 0 1 0 0,0 0-1 0 0,-1 0 0 0 0,1 1 0 0 0,-1-1 1 0 0,0 0-1 0 0,0 1 0 0 0,-1-1 1 0 0,1 1-1 0 0,-1-1 0 0 0,1 1 1 0 0,-1-1-1 0 0,0 1 0 0 0,0 0 0 0 0,-1 2 5 0 0,1-5 0 0 0,-16 195 150 0 0,1-96-88 0 0,15-79 141 0 0,1-19-4459 0 0,1-1-4592 0 0,3-2-2657 0 0</inkml:trace>
  <inkml:trace contextRef="#ctx0" brushRef="#br0" timeOffset="469.919">994 460 15731 0 0,'0'0'1857'0'0,"0"0"-364"0"0,0 0-374 0 0,0 0-101 0 0,0 0-62 0 0,0 0-97 0 0,0 0-155 0 0,0 0-162 0 0,0 0-129 0 0,0 0-65 0 0,0 0-40 0 0,0 0-47 0 0,0 0-32 0 0,28-14-44 0 0,88-43-41 0 0,-30 30 88 0 0,-85 26-229 0 0,0 0-1 0 0,0 1 1 0 0,1-1 0 0 0,-1 1-1 0 0,0 0 1 0 0,1-1 0 0 0,-1 1-1 0 0,0 0 1 0 0,1 0 0 0 0,-1 0-1 0 0,0-1 1 0 0,1 2 0 0 0,-1-1-1 0 0,0 0 1 0 0,1 0 0 0 0,-1 0-1 0 0,1 1 1 0 0,-1-1 0 0 0,0 0-1 0 0,0 1 1 0 0,1 0 0 0 0,-1-1-1 0 0,0 1 1 0 0,0 0 0 0 0,0-1-1 0 0,0 1 1 0 0,1 0 0 0 0,-1 0-1 0 0,0 0 1 0 0,-1 0 0 0 0,1 0-1 0 0,0 0 1 0 0,0 0 0 0 0,0 0-1 0 0,-1 0 1 0 0,1 1 0 0 0,0-1-1 0 0,-1 0 1 0 0,1 0 0 0 0,-1 1-1 0 0,1-1 1 0 0,-1 0 0 0 0,0 1-1 0 0,0-1 1 0 0,0 0 0 0 0,1 1-1 0 0,-1-1 1 0 0,0 0 0 0 0,-1 1-1 0 0,1-1 1 0 0,0 0 0 0 0,0 1-1 0 0,-1-1 1 0 0,1 0 0 0 0,0 1-1 0 0,-1-1-2 0 0,-52 79 427 0 0,45-72-398 0 0,-25 24 78 0 0,-30 43 144 0 0,62-74-244 0 0,1 0 0 0 0,-1 0 0 0 0,0 0 0 0 0,1 1 0 0 0,0-1 1 0 0,-1 0-1 0 0,1 0 0 0 0,0 0 0 0 0,-1 1 0 0 0,1-1 0 0 0,0 0 0 0 0,0 0 0 0 0,0 1 1 0 0,0-1-1 0 0,0 0 0 0 0,0 0 0 0 0,1 1 0 0 0,-1-1 0 0 0,0 0 0 0 0,1 0 0 0 0,-1 0 1 0 0,0 0-1 0 0,1 1 0 0 0,0-1 0 0 0,-1 0 0 0 0,1 0 0 0 0,0 0 0 0 0,-1 0 0 0 0,1 0 1 0 0,0 0-1 0 0,0 0 0 0 0,0-1 0 0 0,0 1 0 0 0,0 0 0 0 0,0 0 0 0 0,0-1 0 0 0,0 1 1 0 0,0 0-1 0 0,0-1 0 0 0,0 1 0 0 0,1-1 0 0 0,-1 0 0 0 0,0 1 0 0 0,0-1-7 0 0,61 5 396 0 0,-49-6-316 0 0,111-24 255 0 0,-115 23-676 0 0,8-5-3347 0 0,-2-6-6433 0 0,-12 9-966 0 0</inkml:trace>
  <inkml:trace contextRef="#ctx0" brushRef="#br0" timeOffset="930.538">1486 15 14603 0 0,'0'0'1374'0'0,"0"0"-310"0"0,0 0-213 0 0,0 0 69 0 0,0 0 86 0 0,0 0-25 0 0,0 0-150 0 0,0 0-168 0 0,0 0-96 0 0,0 0-21 0 0,0 0-3 0 0,0 0-40 0 0,6 10-48 0 0,40 95 970 0 0,39 217-378 0 0,-46-258-1035 0 0,-17-112 1454 0 0,1-20-1402 0 0,-12 26-42 0 0,3 2 0 0 0,1-1 1 0 0,2 2-1 0 0,1 0 0 0 0,2 2 0 0 0,2 0 0 0 0,1 1 0 0 0,20-22-22 0 0,-6 27-96 0 0,-36 31 63 0 0,-1 0 4 0 0,0 0-6 0 0,0 0 2 0 0,0 0-24 0 0,0 0-4 0 0,0 0-20 0 0,0 0-27 0 0,-27 0-2034 0 0,7 0-675 0 0,15 0-7071 0 0,5 0-1373 0 0</inkml:trace>
  <inkml:trace contextRef="#ctx0" brushRef="#br0" timeOffset="1518.423">1924 442 10530 0 0,'0'0'1690'0'0,"0"0"-239"0"0,0 0 4 0 0,0 0 79 0 0,0 0-50 0 0,0 0-197 0 0,0 0-247 0 0,0 0-190 0 0,0 0-165 0 0,0 0-136 0 0,0 0-107 0 0,0 0-90 0 0,0 0-55 0 0,19-2-39 0 0,96-11 543 0 0,-112 43-71 0 0,-42 39 279 0 0,35-64-968 0 0,0-1 0 0 0,0 0 0 0 0,1 1 0 0 0,-1 0 0 0 0,1 0 0 0 0,0 0 0 0 0,0 0-1 0 0,1 1 1 0 0,0-1 0 0 0,0 1 0 0 0,0-1 0 0 0,0 1 0 0 0,1 0 0 0 0,0 0 0 0 0,0 5-41 0 0,1-8 31 0 0,1 1 0 0 0,0-1 0 0 0,0 0 0 0 0,0 0 0 0 0,0 0 0 0 0,0 0 0 0 0,1 0 0 0 0,-1 0 0 0 0,1 0 0 0 0,0 0 0 0 0,0 0 0 0 0,0-1 0 0 0,0 1 0 0 0,0-1 0 0 0,1 0 0 0 0,-1 1 0 0 0,1-1 0 0 0,0 0 0 0 0,-1 0 0 0 0,1-1 0 0 0,0 1 0 0 0,0-1-1 0 0,0 1 1 0 0,0-1 0 0 0,0 0 0 0 0,1 0 0 0 0,-1 0 0 0 0,0 0 0 0 0,0-1 0 0 0,1 0 0 0 0,-1 1 0 0 0,0-1 0 0 0,1 0 0 0 0,1-1-31 0 0,52-26-727 0 0,-40 11-3196 0 0,-2 0-4771 0 0,-8 9-3008 0 0</inkml:trace>
</inkml:ink>
</file>

<file path=ppt/ink/ink41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4:11.4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44 0 0 0,'0'0'368'0'0,"0"0"680"0"0,0 0 351 0 0,0 0 164 0 0,0 0 20 0 0,0 0-85 0 0,0 0-120 0 0,0 0-92 0 0,0 0-72 0 0,0 0-23 0 0,3 2 3955 0 0,3 4-2306 0 0,-7 27 2704 0 0,19-49-4575 0 0,37-52-541 0 0,-90 111 1149 0 0,5 19-1267 0 0,30-61-351 0 0,-1-1 0 0 0,1 1 0 0 0,-1-1 0 0 0,1 1 0 0 0,0-1 0 0 0,-1 1 0 0 0,1-1 0 0 0,0 1 0 0 0,-1 0 0 0 0,1-1 0 0 0,0 1 0 0 0,0 0-1 0 0,0-1 1 0 0,-1 1 0 0 0,1 0 0 0 0,0-1 0 0 0,0 1 0 0 0,0 0 0 0 0,0-1 0 0 0,0 1 0 0 0,0 0 0 0 0,0-1 0 0 0,1 1 0 0 0,-1 0 0 0 0,0-1 0 0 0,0 1 0 0 0,0-1 0 0 0,1 1-1 0 0,-1 0 1 0 0,0-1 0 0 0,1 1 0 0 0,-1-1 0 0 0,1 1 0 0 0,-1-1 0 0 0,0 1 0 0 0,1-1 0 0 0,-1 1 0 0 0,1-1 0 0 0,-1 1 0 0 0,1-1 0 0 0,-1 0 0 0 0,1 1 0 0 0,0-1-1 0 0,-1 0 1 0 0,1 1 0 0 0,-1-1 0 0 0,1 0 0 0 0,0 0 0 0 0,-1 0 0 0 0,1 0 0 0 0,0 1 0 0 0,-1-1 0 0 0,1 0 0 0 0,0 0 0 0 0,-1 0 0 0 0,1 0 0 0 0,0-1 0 0 0,-1 1 0 0 0,1 0-1 0 0,0 0 1 0 0,-1 0 0 0 0,1 0 0 0 0,0-1 0 0 0,-1 1 0 0 0,1 0 0 0 0,-1-1 0 0 0,1 1 0 0 0,-1 0 0 0 0,1-1 41 0 0,9 1-1129 0 0,2-1-4012 0 0,-3-2-7088 0 0</inkml:trace>
</inkml:ink>
</file>

<file path=ppt/ink/ink41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4:35.9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 96 0 0 0,'0'0'964'0'0,"0"0"263"0"0,0 0 201 0 0,0 0 275 0 0,0 0 267 0 0,0 0 112 0 0,0 0-59 0 0,0 0-175 0 0,0 0-246 0 0,0 0-222 0 0,0 0-194 0 0,1-15-168 0 0,2-65 1530 0 0,-3 80-1818 0 0,0 0-50 0 0,0 0-52 0 0,0 0-67 0 0,0 0-71 0 0,0 0-93 0 0,0 0-74 0 0,0 0-63 0 0,0 5 88 0 0,-17 69 51 0 0,-1 152-148 0 0,18-199-240 0 0,-2-5 3 0 0,2-1-1 0 0,0 1 1 0 0,1 0 0 0 0,1 0 0 0 0,1-1-1 0 0,1 0 1 0 0,1 1 0 0 0,1-1 0 0 0,0-1 0 0 0,2 1-1 0 0,5 8-13 0 0,-11-26 22 0 0,0 0-1 0 0,0-1 1 0 0,0 1 0 0 0,0 0-1 0 0,1-1 1 0 0,-1 1 0 0 0,1-1-1 0 0,0 0 1 0 0,0 0-1 0 0,0 0 1 0 0,0 0 0 0 0,0 0-1 0 0,0-1 1 0 0,0 1-1 0 0,1-1 1 0 0,-1 0 0 0 0,1 0-1 0 0,-1 0 1 0 0,1 0-1 0 0,-1-1 1 0 0,1 1 0 0 0,-1-1-1 0 0,1 0 1 0 0,-1 0-1 0 0,1 0 1 0 0,-1-1 0 0 0,1 1-1 0 0,-1-1 1 0 0,1 0-1 0 0,-1 0 1 0 0,1 0 0 0 0,-1-1-1 0 0,0 1 1 0 0,0-1-1 0 0,0 1 1 0 0,0-1 0 0 0,0 0-1 0 0,0 0 1 0 0,0-1-1 0 0,0 1 1 0 0,-1 0 0 0 0,1-1-1 0 0,-1 0 1 0 0,0 0-1 0 0,1-1-21 0 0,24-28 160 0 0,-1-2 0 0 0,-2 0 0 0 0,-1-2-1 0 0,10-22-159 0 0,-6 11 26 0 0,-13 72-465 0 0,4 43 367 0 0,-17-57 66 0 0,0 0 0 0 0,1 0 0 0 0,0 0 0 0 0,1 0-1 0 0,0 0 1 0 0,1 0 0 0 0,0-1 0 0 0,1 0-1 0 0,0 1 1 0 0,0-2 0 0 0,1 1 0 0 0,1-1-1 0 0,-1 0 1 0 0,1 0 0 0 0,1-1 0 0 0,0 0 0 0 0,0 0-1 0 0,1-1 1 0 0,-1 0 0 0 0,2 0 0 0 0,-1-1-1 0 0,1 0 1 0 0,3 1 6 0 0,-4-4 26 0 0,-1 0 0 0 0,0-1 0 0 0,1 0 0 0 0,-1-1 0 0 0,1 0 0 0 0,-1 0 1 0 0,1-1-1 0 0,0 0 0 0 0,-1 0 0 0 0,1-1 0 0 0,0 0 0 0 0,-1-1 0 0 0,1 0 0 0 0,-1 0 0 0 0,0-1 0 0 0,0 0 0 0 0,0 0 0 0 0,0-1 0 0 0,0 0 0 0 0,-1-1 0 0 0,0 1 0 0 0,0-1 0 0 0,0-1 0 0 0,0 1 1 0 0,-1-1-1 0 0,5-6-26 0 0,6-8 113 0 0,-2-1 1 0 0,0-1-1 0 0,-1-1 1 0 0,-2 0 0 0 0,0 0-1 0 0,-2-1 1 0 0,0 0-1 0 0,-2-1 1 0 0,0 0 0 0 0,-2-1-1 0 0,-1 1 1 0 0,-1-1 0 0 0,-1 0-1 0 0,-1 0 1 0 0,-2 0-1 0 0,-1-15-113 0 0,2 15 0 0 0,0 17-23 0 0,-1 0 0 0 0,0 0 1 0 0,0 1-1 0 0,0-1 0 0 0,-1 0 0 0 0,0 0 0 0 0,-1 0 0 0 0,0 0 0 0 0,-1 1 0 0 0,0-1 0 0 0,0 1 1 0 0,-2-4 22 0 0,4 11-124 0 0,1 1 1 0 0,-1 0-1 0 0,1 0 1 0 0,-1 0 0 0 0,1 0-1 0 0,-1 0 1 0 0,0 0-1 0 0,1 0 1 0 0,-1 0 0 0 0,1 0-1 0 0,-1 0 1 0 0,1 0-1 0 0,-1 0 1 0 0,1 0-1 0 0,-1 0 1 0 0,1 1 0 0 0,-1-1-1 0 0,1 0 1 0 0,-1 0-1 0 0,1 1 1 0 0,-1-1 0 0 0,1 0-1 0 0,0 1 1 0 0,-1-1-1 0 0,1 0 1 0 0,-1 1 0 0 0,1-1-1 0 0,0 0 1 0 0,-1 1-1 0 0,1-1 1 0 0,0 1 0 0 0,-1-1-1 0 0,1 1 1 0 0,0-1-1 0 0,0 1 1 0 0,0-1 0 0 0,-1 1-1 0 0,1-1 1 0 0,0 1-1 0 0,0-1 1 0 0,0 1-1 0 0,0-1 1 0 0,0 1 0 0 0,0-1-1 0 0,0 1 1 0 0,0-1-1 0 0,0 1 1 0 0,0-1 0 0 0,0 1-1 0 0,1 0 1 0 0,-1-1-1 0 0,0 1 1 0 0,0-1 0 0 0,0 1-1 0 0,1-1 1 0 0,-1 0-1 0 0,0 1 1 0 0,0-1 0 0 0,1 1-1 0 0,-1 0 124 0 0,0-1-140 0 0,-1 15-5301 0 0,1-3-6136 0 0</inkml:trace>
  <inkml:trace contextRef="#ctx0" brushRef="#br0" timeOffset="348.96">1179 557 16884 0 0,'0'0'1117'0'0,"0"0"-139"0"0,0 0 106 0 0,0 0 131 0 0,0 0-32 0 0,0 0-172 0 0,0 0-212 0 0,0 0-178 0 0,33-24-117 0 0,98-72-102 0 0,-71 42 139 0 0,-29-16 250 0 0,-31 69-792 0 0,1-1 0 0 0,-1 0-1 0 0,0 1 1 0 0,0-1 0 0 0,0 1-1 0 0,0-1 1 0 0,0 0 0 0 0,-1 1 0 0 0,1-1-1 0 0,-1 1 1 0 0,1-1 0 0 0,-1 1-1 0 0,1-1 1 0 0,-1 1 0 0 0,0-1-1 0 0,1 1 1 0 0,-1-1 0 0 0,0 1-1 0 0,0 0 1 0 0,0 0 0 0 0,0-1-1 0 0,0 1 1 0 0,-1 0 0 0 0,1 0-1 0 0,0 0 1 0 0,0 0 0 0 0,-1 0 0 0 0,1 0-1 0 0,-1 1 1 0 0,1-1 0 0 0,-1 0-1 0 0,1 1 1 0 0,-1-1 0 0 0,1 1-1 0 0,-1 0 1 0 0,1-1 0 0 0,-1 1-1 0 0,0 0 1 0 0,1 0 0 0 0,-1 0-1 0 0,1 0 1 0 0,-1 0 0 0 0,-1 1 1 0 0,-8 1-45 0 0,0 0 0 0 0,1 1 0 0 0,-1 0 0 0 0,1 1 0 0 0,0 0-1 0 0,0 1 1 0 0,0 0 0 0 0,1 1 0 0 0,0 0 0 0 0,0 0 0 0 0,0 1 0 0 0,1 0 0 0 0,0 0 0 0 0,0 1 0 0 0,1 0 0 0 0,0 1 0 0 0,0 0 0 0 0,1 0 0 0 0,0 0 0 0 0,1 0 0 0 0,0 1 0 0 0,0 0 0 0 0,-1 7 45 0 0,-10 93-39 0 0,16-106 53 0 0,0 0 0 0 0,1 0-1 0 0,0 1 1 0 0,0-1 0 0 0,0 0 0 0 0,1-1 0 0 0,-1 1-1 0 0,1 0 1 0 0,0 0 0 0 0,0-1 0 0 0,0 1 0 0 0,0-1-1 0 0,1 1 1 0 0,0-1 0 0 0,-1 0 0 0 0,1 0 0 0 0,0 0 0 0 0,0 0-1 0 0,1-1 1 0 0,-1 1 0 0 0,1-1 0 0 0,-1 0 0 0 0,1 0-1 0 0,0 0 1 0 0,0-1 0 0 0,-1 1 0 0 0,1-1 0 0 0,1 0-14 0 0,117 19 488 0 0,43-41-644 0 0,-86-5-1405 0 0,-46 14-3687 0 0,-14 6-1202 0 0,-7 1-5801 0 0</inkml:trace>
</inkml:ink>
</file>

<file path=ppt/ink/ink41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6:14.1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497 49 4169 0 0,'0'0'1876'0'0,"0"0"-727"0"0,0 0-161 0 0,0 0 273 0 0,0 0 396 0 0,0 0 256 0 0,0 0-53 0 0,0 0-283 0 0,0 0-359 0 0,0 0-293 0 0,0 0-210 0 0,-8-8-143 0 0,-25-24-74 0 0,-18 23 1142 0 0,43 11-1381 0 0,-20 4 78 0 0,-1 1 0 0 0,1 2 0 0 0,0 1 0 0 0,1 1 0 0 0,0 1 0 0 0,1 2 0 0 0,0 0 0 0 0,1 2 0 0 0,1 1 0 0 0,0 0 1 0 0,1 2-1 0 0,1 2-337 0 0,18-19 27 0 0,-1 1 0 0 0,1 0 0 0 0,0 0 0 0 0,1 0 0 0 0,-1 0 0 0 0,0 1 0 0 0,1-1 0 0 0,0 1 1 0 0,0 0-1 0 0,0 0 0 0 0,0 0 0 0 0,1 1 0 0 0,-1-1 0 0 0,1 1 0 0 0,0-1 0 0 0,1 1 0 0 0,-1-1 1 0 0,1 1-1 0 0,0 0 0 0 0,0 0 0 0 0,0 0 0 0 0,1 0 0 0 0,0 0 0 0 0,0 0 0 0 0,0 0 0 0 0,0 0 0 0 0,1 0 1 0 0,0 0-1 0 0,0-1 0 0 0,0 1 0 0 0,1 0 0 0 0,-1 0 0 0 0,1-1 0 0 0,2 5-27 0 0,8-1 52 0 0,0 0 0 0 0,1 0 1 0 0,-1-1-1 0 0,1 0 0 0 0,1-2 0 0 0,-1 1 0 0 0,1-1 0 0 0,0-1 1 0 0,0-1-1 0 0,0 0 0 0 0,1-1 0 0 0,-1 0 0 0 0,1-1 0 0 0,-1-1 1 0 0,1 0-1 0 0,-1-1 0 0 0,6-1-52 0 0,-15 2 4 0 0,20 1-211 0 0,1-2 0 0 0,-1 0 0 0 0,0-2 1 0 0,0-1-1 0 0,-1 0 0 0 0,1-2 0 0 0,-1-1 0 0 0,0-1 0 0 0,21-11 207 0 0,3-6-2721 0 0,-12 6-1522 0 0,-1 1-5659 0 0,-23 10 496 0 0</inkml:trace>
  <inkml:trace contextRef="#ctx0" brushRef="#br0" timeOffset="424.681">1022 38 10738 0 0,'0'0'2050'0'0,"0"0"-259"0"0,0 0-88 0 0,0 0-2 0 0,0 0-140 0 0,0 0-307 0 0,0 0-287 0 0,0 0-237 0 0,0 0-165 0 0,0 0-76 0 0,0 0-44 0 0,0 0-20 0 0,0 0-15 0 0,-26 13-10 0 0,-81 44-40 0 0,93-49-229 0 0,0-1-1 0 0,1 2 0 0 0,0 0 0 0 0,0 0 0 0 0,1 2 0 0 0,0-1 0 0 0,1 1 0 0 0,-7 10-130 0 0,4-6 92 0 0,8-10-70 0 0,1 0 0 0 0,-1 1 0 0 0,1 0 0 0 0,1 0 0 0 0,-1 0 0 0 0,1 0 0 0 0,0 1 0 0 0,0 0 0 0 0,1 0 0 0 0,0 0 0 0 0,0 0 0 0 0,1 0 0 0 0,0 1 0 0 0,0-1 0 0 0,0 1 0 0 0,1 0 0 0 0,0-1 0 0 0,1 1 0 0 0,0 0 0 0 0,0-1 0 0 0,1 5-22 0 0,2-8 29 0 0,0 0-1 0 0,1 0 1 0 0,-1 0-1 0 0,1-1 0 0 0,0 1 1 0 0,0-1-1 0 0,0 0 0 0 0,1 0 1 0 0,-1 0-1 0 0,1-1 1 0 0,-1 1-1 0 0,1-1 0 0 0,0 0 1 0 0,0-1-1 0 0,0 1 0 0 0,0-1 1 0 0,0 0-1 0 0,0 0 1 0 0,1 0-1 0 0,-1-1 0 0 0,0 0 1 0 0,0 0-1 0 0,0 0 0 0 0,1-1 1 0 0,-1 0-1 0 0,0 0 0 0 0,0 0 1 0 0,0 0-1 0 0,0-1 1 0 0,0 0-1 0 0,0 0 0 0 0,-1 0 1 0 0,5-4-29 0 0,18-7 109 0 0,-2-1 0 0 0,0-2 0 0 0,-1 0 0 0 0,0-1 0 0 0,-2-2 0 0 0,0-1 0 0 0,-1 0 1 0 0,-1-1-1 0 0,-1-1 0 0 0,0-1 0 0 0,13-25-109 0 0,48-62 295 0 0,-80 111-295 0 0,0-1 0 0 0,0 1 0 0 0,0-1 0 0 0,0 0 0 0 0,0 1 0 0 0,0-1 0 0 0,0 0 0 0 0,0 1 0 0 0,1-1 0 0 0,-1 0 0 0 0,0 1 0 0 0,0-1 0 0 0,0 0 0 0 0,1 1 0 0 0,-1-1 0 0 0,0 0 0 0 0,0 1 0 0 0,1-1 0 0 0,-1 0 0 0 0,0 0 0 0 0,1 0 0 0 0,-1 1 0 0 0,0-1 0 0 0,1 0 0 0 0,-1 0 0 0 0,0 0 0 0 0,1 0 0 0 0,-1 1 0 0 0,0-1 0 0 0,1 0 0 0 0,-1 0 0 0 0,1 0 0 0 0,-1 0 0 0 0,0 0 0 0 0,1 0 0 0 0,-1 0 0 0 0,0 0 0 0 0,1 0 0 0 0,-1 0 0 0 0,1 0 0 0 0,-1 0 0 0 0,0-1 0 0 0,1 1 0 0 0,-1 0 0 0 0,0 0 0 0 0,1 0 0 0 0,-1 0 0 0 0,0-1 0 0 0,1 1 0 0 0,-1 0 0 0 0,0 0 0 0 0,1-1 0 0 0,-1 1 1 0 0,0 0-1 0 0,0 0 0 0 0,1-1 0 0 0,-1 1 0 0 0,0 0 0 0 0,0-1 0 0 0,0 1 0 0 0,4 14-15 0 0,6 27-80 0 0,-9-35 13 0 0,0-1-1 0 0,0 1 1 0 0,0 0 0 0 0,0 0 0 0 0,1-1-1 0 0,0 1 1 0 0,0-1 0 0 0,1 1 0 0 0,-1-1-1 0 0,1 0 1 0 0,1 0 0 0 0,-1 0 0 0 0,1 0-1 0 0,-1-1 1 0 0,1 1 0 0 0,0-1 0 0 0,4 2 82 0 0,107 38-6143 0 0,-100-41 3769 0 0,3 1-5211 0 0,-6-4-3974 0 0</inkml:trace>
</inkml:ink>
</file>

<file path=ppt/ink/ink41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6:15.5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0 354 9234 0 0,'0'0'2319'0'0,"0"0"-293"0"0,0 0-63 0 0,0 0 31 0 0,0 0-81 0 0,0 0-247 0 0,0 0-358 0 0,0 0-311 0 0,0 0-206 0 0,0 0-110 0 0,0 0-32 0 0,0 0-36 0 0,0 0-39 0 0,10-13-71 0 0,32-41-83 0 0,16-49 815 0 0,14 1-984 0 0,-68 134-874 0 0,-4-13 628 0 0,-1-15-6 0 0,0 1-1 0 0,0-1 1 0 0,1 0 0 0 0,0 0 0 0 0,0 0 0 0 0,0 1 0 0 0,1-1 0 0 0,-1 0 0 0 0,1 0 0 0 0,0 0-1 0 0,0 0 1 0 0,0 0 0 0 0,1 0 0 0 0,0 0 0 0 0,-1 0 0 0 0,1 0 0 0 0,0-1 0 0 0,1 1-1 0 0,-1-1 1 0 0,1 1 0 0 0,0-1 0 0 0,2 2 1 0 0,2-1 57 0 0,0 0-1 0 0,0-1 1 0 0,1 0-1 0 0,0-1 1 0 0,-1 1 0 0 0,1-2-1 0 0,0 1 1 0 0,0-1-1 0 0,0 0 1 0 0,0-1 0 0 0,0 1-1 0 0,0-2 1 0 0,0 1-1 0 0,0-1 1 0 0,0 0 0 0 0,0-1-1 0 0,0 0 1 0 0,0 0-1 0 0,-1-1 1 0 0,1 0 0 0 0,-1 0-1 0 0,0-1 1 0 0,4-2-57 0 0,6-1 100 0 0,0-1 0 0 0,-1-1 0 0 0,0 0 0 0 0,-1-1 0 0 0,0 0 1 0 0,0-2-1 0 0,-2 1 0 0 0,1-2 0 0 0,-1 0 0 0 0,7-10-100 0 0,-3 4-2 0 0,-15 17-24 0 0,1 0 1 0 0,-1 0-1 0 0,0 0 1 0 0,0 0-1 0 0,0-1 1 0 0,0 1-1 0 0,0-1 1 0 0,0 1-1 0 0,0-1 1 0 0,-1 0 0 0 0,0 0-1 0 0,1 0 1 0 0,-1 0-1 0 0,0 0 1 0 0,0 0-1 0 0,-1 0 1 0 0,1 0-1 0 0,-1 0 1 0 0,1 0-1 0 0,-1 0 1 0 0,0 0 0 0 0,0-1-1 0 0,-1 0 26 0 0,-10-3-3146 0 0,5 4-3642 0 0,3 2-5861 0 0</inkml:trace>
</inkml:ink>
</file>

<file path=ppt/ink/ink4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4:46.3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10570 0 0,'0'0'5201'0'0,"0"0"-3104"0"0,0 0-777 0 0,0 0-304 0 0,0 0-288 0 0,0 0-271 0 0,0 0-337 0 0,0 0-176 0 0,0 0-136 0 0,0 0-185 0 0,0 0-231 0 0,0 0-1080 0 0,0 0-3993 0 0,0 0-6666 0 0</inkml:trace>
</inkml:ink>
</file>

<file path=ppt/ink/ink41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6:40.7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42 729 5889 0 0,'0'0'1505'0'0,"0"0"-256"0"0,0 0-29 0 0,0 0 161 0 0,0 0 216 0 0,0 0 101 0 0,0 0-151 0 0,0 0-261 0 0,0 0-281 0 0,0 0-246 0 0,0 0-167 0 0,0 0-81 0 0,0 0-38 0 0,-2-2-16 0 0,2 2-430 0 0,0 0 1 0 0,0 1-1 0 0,1-1 1 0 0,-1 1 0 0 0,0-1-1 0 0,0 0 1 0 0,0 1 0 0 0,0-1-1 0 0,0 0 1 0 0,0 1 0 0 0,0-1-1 0 0,0 0 1 0 0,-1 1 0 0 0,1-1-1 0 0,0 0 1 0 0,0 1 0 0 0,0-1-1 0 0,0 0 1 0 0,0 1 0 0 0,-1-1-1 0 0,1 0 1 0 0,0 1-1 0 0,0-1 1 0 0,0 0 0 0 0,-1 0-1 0 0,1 1 1 0 0,0-1 0 0 0,0 0-1 0 0,-1 0 1 0 0,1 1 0 0 0,0-1-1 0 0,-1 0 1 0 0,1 0 0 0 0,0 0-1 0 0,-1 0 1 0 0,1 1 0 0 0,0-1-1 0 0,-1 0 1 0 0,1 0 0 0 0,0 0-1 0 0,-1 0 1 0 0,1 0-1 0 0,0 0 1 0 0,-1 0 0 0 0,1 0-1 0 0,0 0 1 0 0,-1 0 0 0 0,1 0-1 0 0,0 0 1 0 0,-1 0 0 0 0,1 0-1 0 0,0-1 1 0 0,-1 1 0 0 0,1 0-1 0 0,0 0 1 0 0,-1 0 0 0 0,1 0-1 0 0,0-1 1 0 0,-1 1-1 0 0,1 0-27 0 0,-4 19 329 0 0,-1-5-189 0 0,1 0 0 0 0,0 0 0 0 0,1 0 1 0 0,0 1-1 0 0,2-1 0 0 0,-1 1 1 0 0,2-1-1 0 0,0 1 0 0 0,0 0 0 0 0,2-1 1 0 0,2 15-141 0 0,-2-26 46 0 0,-1 0 1 0 0,0 0 0 0 0,1 0 0 0 0,0-1 0 0 0,0 1 0 0 0,0-1 0 0 0,0 1 0 0 0,0-1 0 0 0,0 0-1 0 0,1 1 1 0 0,-1-1 0 0 0,1 0 0 0 0,-1-1 0 0 0,1 1 0 0 0,0 0 0 0 0,0-1 0 0 0,0 0-1 0 0,0 1 1 0 0,0-1 0 0 0,0 0 0 0 0,0-1 0 0 0,0 1 0 0 0,0 0 0 0 0,0-1 0 0 0,1 0-1 0 0,-1 0 1 0 0,0 0 0 0 0,0 0 0 0 0,0 0 0 0 0,1-1 0 0 0,-1 1 0 0 0,0-1 0 0 0,0 0-1 0 0,0 0 1 0 0,0 0 0 0 0,0 0 0 0 0,0-1 0 0 0,0 1 0 0 0,0-1 0 0 0,0 0-47 0 0,11-12 77 0 0,-1 0 0 0 0,-1-1 0 0 0,0 0-1 0 0,-1-1 1 0 0,-1 0 0 0 0,0-1 0 0 0,-1 0 0 0 0,-1 0 0 0 0,-1-1 0 0 0,0 0 0 0 0,-1-1 0 0 0,-1 1 0 0 0,-1-1 0 0 0,-1 0 0 0 0,0 0 0 0 0,-2 0 0 0 0,0-1 0 0 0,-1 1 0 0 0,0 0 0 0 0,-2-3-77 0 0,1 18-33 0 0,0-1-1 0 0,0 1 1 0 0,0 0 0 0 0,-1 0 0 0 0,1 0 0 0 0,-1 1 0 0 0,0-1 0 0 0,0 0-1 0 0,0 1 1 0 0,0-1 0 0 0,-1 1 0 0 0,1-1 0 0 0,-1 1 0 0 0,0 0-1 0 0,0 0 1 0 0,0 1 0 0 0,0-1 0 0 0,-1 0 0 0 0,1 1 0 0 0,-1 0 0 0 0,0 0-1 0 0,1 0 1 0 0,-1 0 0 0 0,0 1 0 0 0,0 0 0 0 0,0-1 0 0 0,0 1 0 0 0,0 1-1 0 0,0-1 1 0 0,-1 1 0 0 0,1-1 0 0 0,0 1 0 0 0,0 0 0 0 0,0 1 0 0 0,-1-1-1 0 0,1 1 1 0 0,0 0 0 0 0,0 0 0 0 0,0 0 0 0 0,0 0 0 0 0,0 1 0 0 0,0-1-1 0 0,1 1 1 0 0,-1 0 0 0 0,0 0 0 0 0,1 1 0 0 0,-1-1 0 0 0,0 2 33 0 0,-12 6-143 0 0,10-7 110 0 0,0 1-1 0 0,0-1 1 0 0,0 1 0 0 0,1 0-1 0 0,-1 1 1 0 0,1-1 0 0 0,0 1-1 0 0,1 0 1 0 0,-1 0 0 0 0,1 1-1 0 0,0-1 1 0 0,0 1 0 0 0,0 0-1 0 0,1 0 1 0 0,0 1 33 0 0,3-6 0 0 0,-1 0-1 0 0,1-1 1 0 0,0 1 0 0 0,0 0 0 0 0,0 0-1 0 0,0 0 1 0 0,0 0 0 0 0,0 0-1 0 0,1-1 1 0 0,-1 1 0 0 0,0 0 0 0 0,0 0-1 0 0,0 0 1 0 0,1-1 0 0 0,-1 1 0 0 0,1 0-1 0 0,-1 0 1 0 0,0-1 0 0 0,1 1 0 0 0,-1 0-1 0 0,1-1 1 0 0,0 1 0 0 0,-1 0-1 0 0,1-1 1 0 0,-1 1 0 0 0,1-1 0 0 0,0 1-1 0 0,-1-1 1 0 0,1 1 0 0 0,0-1 0 0 0,0 0-1 0 0,-1 1 1 0 0,1-1 0 0 0,0 0 0 0 0,0 1-1 0 0,0-1 1 0 0,0 0 0 0 0,-1 0-1 0 0,1 0 1 0 0,0 0 0 0 0,0 0 0 0 0,0 0-1 0 0,0 0 1 0 0,0 0 0 0 0,-1 0 0 0 0,1 0-1 0 0,0-1 1 0 0,0 1 0 0 0,0 0 0 0 0,44-8 400 0 0,-16-9-175 0 0,-1-2 1 0 0,0 0 0 0 0,-1-2 0 0 0,-1-1 0 0 0,-1-1 0 0 0,-2-1-1 0 0,0-1 1 0 0,-1-1 0 0 0,10-17-226 0 0,-11 13 68 0 0,-1-1-1 0 0,-2 0 1 0 0,-1-2-1 0 0,-2 0 1 0 0,-1-1-1 0 0,-1 0 1 0 0,-2-1 0 0 0,-2 0-1 0 0,5-33-67 0 0,-13 37-20 0 0,-1 18-180 0 0,2 28-53 0 0,86 315 175 0 0,-44-169 75 0 0,-13-61 10 0 0,-4 1 1 0 0,-5 1-1 0 0,-4 1 0 0 0,-5 1 1 0 0,-2 39-8 0 0,-10-114 8 0 0,-2 0 0 0 0,0-1 0 0 0,-2 1 1 0 0,-1-1-1 0 0,-1 1 0 0 0,-2-1 0 0 0,-6 18-8 0 0,11-37 21 0 0,-1 1-1 0 0,0-1 1 0 0,0 0-1 0 0,0 0 0 0 0,-1-1 1 0 0,-1 1-1 0 0,1-1 1 0 0,-1 0-1 0 0,-1 0 1 0 0,0 0-1 0 0,0-1 1 0 0,0 0-1 0 0,-1 0 1 0 0,0 0-1 0 0,0-1 1 0 0,-1 0-1 0 0,1 0 1 0 0,-1-1-1 0 0,-1 0 1 0 0,1-1-1 0 0,-1 0 1 0 0,0 0-1 0 0,1-1 1 0 0,-2 0-1 0 0,-7 2-20 0 0,14-5 7 0 0,-1 0-1 0 0,1 1 0 0 0,0-2 0 0 0,-1 1 1 0 0,1 0-1 0 0,0 0 0 0 0,0-1 1 0 0,-1 0-1 0 0,1 0 0 0 0,0 0 1 0 0,0 0-1 0 0,0 0 0 0 0,0-1 1 0 0,0 1-1 0 0,0-1 0 0 0,0 0 0 0 0,0 0 1 0 0,1 0-1 0 0,-1 0 0 0 0,1 0 1 0 0,-1-1-1 0 0,1 1 0 0 0,0-1 1 0 0,0 1-1 0 0,0-1 0 0 0,0 0 1 0 0,1 0-1 0 0,-1 0 0 0 0,1 0 1 0 0,0 0-7 0 0,-4-11 11 0 0,0 1 0 0 0,2-1 0 0 0,-1 0 1 0 0,2 0-1 0 0,0 0 0 0 0,1-1 0 0 0,0 1 1 0 0,1 0-1 0 0,1-1 0 0 0,0 1 0 0 0,1 0 1 0 0,0 0-1 0 0,1 0 0 0 0,1 0 0 0 0,0 0 1 0 0,6-10-12 0 0,11-28-114 0 0,4 1 1 0 0,1 2 0 0 0,2 1-1 0 0,3 1 1 0 0,1 1-1 0 0,3 2 1 0 0,1 1 0 0 0,2 2-1 0 0,10-5 114 0 0,8 1-1539 0 0,-16 20-6888 0 0,-34 20-3481 0 0</inkml:trace>
</inkml:ink>
</file>

<file path=ppt/ink/ink41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6:42.6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1 636 10018 0 0,'0'0'1877'0'0,"0"0"-126"0"0,0 0-75 0 0,0 0 11 0 0,0 0-52 0 0,0 0-236 0 0,0 0-247 0 0,0 0-214 0 0,0 0-215 0 0,0 0-142 0 0,0 0-93 0 0,0-5-53 0 0,50-96 1603 0 0,-8 36-1384 0 0,10-17-106 0 0,3 2-1 0 0,50-54-547 0 0,-97 125 69 0 0,-8 9-65 0 0,0 1-1 0 0,0-1 1 0 0,0 0 0 0 0,0 1-1 0 0,0-1 1 0 0,1 1 0 0 0,-1-1-1 0 0,0 0 1 0 0,0 1 0 0 0,0-1-1 0 0,0 0 1 0 0,0 1 0 0 0,1-1-1 0 0,-1 0 1 0 0,0 1 0 0 0,0-1-1 0 0,0 0 1 0 0,1 1 0 0 0,-1-1-1 0 0,0 0 1 0 0,0 1 0 0 0,1-1-1 0 0,-1 0 1 0 0,0 0 0 0 0,1 0 0 0 0,-1 1-1 0 0,0-1 1 0 0,1 0 0 0 0,-1 0-1 0 0,1 0 1 0 0,-1 0 0 0 0,0 0-1 0 0,1 1 1 0 0,-1-1 0 0 0,0 0-1 0 0,1 0 1 0 0,-1 0 0 0 0,1 0-1 0 0,-1 0 1 0 0,0 0 0 0 0,1 0-1 0 0,-1 0 1 0 0,1-1 0 0 0,-1 1-1 0 0,0 0 1 0 0,1 0 0 0 0,-1 0-4 0 0,14 99 157 0 0,4 66-45 0 0,-18-164-110 0 0,0 0 0 0 0,0 0 0 0 0,0 0 0 0 0,0 0-1 0 0,1 0 1 0 0,-1 0 0 0 0,0 0 0 0 0,0 0 0 0 0,1 0 0 0 0,-1 0 0 0 0,1 0 0 0 0,-1 0-1 0 0,1 0 1 0 0,-1 0 0 0 0,1 0 0 0 0,-1 0 0 0 0,1-1 0 0 0,0 1 0 0 0,-1 0 0 0 0,1 0-1 0 0,0-1 1 0 0,0 1 0 0 0,0-1 0 0 0,0 1 0 0 0,-1 0 0 0 0,1-1 0 0 0,0 0 0 0 0,0 1-1 0 0,0-1 1 0 0,0 0 0 0 0,0 1 0 0 0,0-1 0 0 0,0 0 0 0 0,0 0 0 0 0,0 0-1 0 0,0 0 1 0 0,0 0 0 0 0,0 0 0 0 0,0 0 0 0 0,0 0 0 0 0,0 0 0 0 0,0 0 0 0 0,0-1-1 0 0,0 1 1 0 0,0 0 0 0 0,0-1 0 0 0,0 1 0 0 0,0-1 0 0 0,0 1 0 0 0,1-1-2 0 0,40-41 121 0 0,-32 31-124 0 0,201-247 101 0 0,-115 127-70 0 0,-89 120-25 0 0,-3 14-90 0 0,-20 445 221 0 0,16-345-2434 0 0,8-99-755 0 0,6-4-3646 0 0,-11 0 2536 0 0,1 0-7004 0 0</inkml:trace>
  <inkml:trace contextRef="#ctx0" brushRef="#br0" timeOffset="276.258">1094 316 13987 0 0,'0'0'3469'0'0,"0"0"-1888"0"0,0 0-627 0 0,0 0 39 0 0,0 0 56 0 0,0 0-66 0 0,0 0-175 0 0,0 0-248 0 0,0 0-221 0 0,0 0-158 0 0,0 0-93 0 0,-20 33-75 0 0,-58 102-51 0 0,58-78-260 0 0,29-29-2967 0 0,13-23-8198 0 0,-16-5 1522 0 0</inkml:trace>
</inkml:ink>
</file>

<file path=ppt/ink/ink41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6:31.3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349 558 8802 0 0,'0'0'1422'0'0,"0"0"-118"0"0,0 0 99 0 0,0 0 244 0 0,0 0 152 0 0,0 0-112 0 0,0 0-339 0 0,0 0-298 0 0,0 0-233 0 0,0 0-169 0 0,0 0-108 0 0,-20-5-123 0 0,-67-12-68 0 0,84 17-325 0 0,0 0 1 0 0,0 0-1 0 0,0 0 0 0 0,0 0 0 0 0,1 0 1 0 0,-1 1-1 0 0,0-1 0 0 0,0 1 1 0 0,0 0-1 0 0,1-1 0 0 0,-1 1 1 0 0,0 1-1 0 0,1-1 0 0 0,-1 0 0 0 0,1 1 1 0 0,-1-1-1 0 0,1 1 0 0 0,0 0 1 0 0,-1 0-1 0 0,1 0 0 0 0,0 0 0 0 0,-1 1-24 0 0,-6 6 129 0 0,-11 10 76 0 0,1 0 1 0 0,1 1-1 0 0,1 1 0 0 0,0 1 1 0 0,2 0-1 0 0,1 1 0 0 0,-3 7-205 0 0,12-19 51 0 0,-1 0-1 0 0,2 0 0 0 0,-1 1 0 0 0,2-1 0 0 0,0 1 1 0 0,0 0-1 0 0,1 0 0 0 0,0 1 0 0 0,1-1 0 0 0,1 0 1 0 0,0 0-1 0 0,0 1 0 0 0,1-1 0 0 0,2 9-50 0 0,1-15 38 0 0,0 0 1 0 0,0 0-1 0 0,1 0 0 0 0,0-1 0 0 0,0 1 0 0 0,0-1 1 0 0,1 0-1 0 0,0-1 0 0 0,-1 0 0 0 0,2 0 0 0 0,-1 0 1 0 0,0 0-1 0 0,1-1 0 0 0,0 0 0 0 0,-1 0 0 0 0,1-1 1 0 0,0 0-1 0 0,0 0 0 0 0,1-1 0 0 0,-1 0 0 0 0,0 0 1 0 0,0-1-1 0 0,1 0 0 0 0,-1 0 0 0 0,0 0 0 0 0,1-1 1 0 0,-1 0-1 0 0,6-2-38 0 0,3 1 77 0 0,1 0-1 0 0,-1-1 1 0 0,0-1 0 0 0,0-1-1 0 0,0 0 1 0 0,0-1 0 0 0,-1 0 0 0 0,0-2-1 0 0,0 0 1 0 0,-1 0 0 0 0,0-1 0 0 0,-1-1-1 0 0,0 0 1 0 0,0-1 0 0 0,-1-1 0 0 0,-1 0-1 0 0,0 0 1 0 0,0-1 0 0 0,-1 0-1 0 0,-1-1 1 0 0,0 0 0 0 0,-1-1 0 0 0,-1 0-1 0 0,0 0 1 0 0,-1 0 0 0 0,3-13-77 0 0,-7 20-12 0 0,-1 1 1 0 0,0-1-1 0 0,0 0 0 0 0,-1 0 1 0 0,0 0-1 0 0,-1 1 0 0 0,1-1 1 0 0,-2 0-1 0 0,1 0 1 0 0,-1 1-1 0 0,0-1 0 0 0,0 1 1 0 0,-1-1-1 0 0,0 1 0 0 0,-1 0 1 0 0,1 0-1 0 0,-1 0 1 0 0,-1 1-1 0 0,1 0 0 0 0,-1-1 1 0 0,0 1-1 0 0,-1 1 0 0 0,1-1 1 0 0,-1 1-1 0 0,0 0 1 0 0,0 0-1 0 0,-1 1 0 0 0,0 0 1 0 0,1 0-1 0 0,-1 0 0 0 0,-1 1 1 0 0,-2-1 11 0 0,0 0-165 0 0,1 0 0 0 0,-1 1-1 0 0,0 0 1 0 0,0 0 0 0 0,-1 1 0 0 0,1 0 0 0 0,-1 1 0 0 0,1 1 0 0 0,0-1-1 0 0,-1 1 1 0 0,1 1 0 0 0,-1 0 0 0 0,-6 2 165 0 0,-28 16-4046 0 0,6 16-4946 0 0,32-24-2496 0 0</inkml:trace>
  <inkml:trace contextRef="#ctx0" brushRef="#br0" timeOffset="294.229">739 521 16371 0 0,'0'0'3275'0'0,"0"0"-1311"0"0,0 0-726 0 0,0 0-230 0 0,0 0-95 0 0,0 0-86 0 0,0 0-135 0 0,0 0-134 0 0,0 0-142 0 0,0 0-133 0 0,0 0-86 0 0,0 0-57 0 0,6 35-55 0 0,19 110-11 0 0,-25-140-68 0 0,0 1 0 0 0,0 0 0 0 0,1 0 0 0 0,0-1 0 0 0,0 1 0 0 0,0 0-1 0 0,1-1 1 0 0,0 1 0 0 0,0-1 0 0 0,0 0 0 0 0,1 0 0 0 0,-1 0 0 0 0,1 0 0 0 0,0 0 0 0 0,1 0 0 0 0,-1-1 0 0 0,1 1 0 0 0,0-1 0 0 0,0 0 0 0 0,1 0 0 0 0,-1-1 0 0 0,1 1 0 0 0,-1-1 0 0 0,1 0 0 0 0,0 0 0 0 0,1-1 0 0 0,0 1-6 0 0,6 0 61 0 0,0 0 0 0 0,1 0 0 0 0,-1-2-1 0 0,1 1 1 0 0,-1-2 0 0 0,1 0 0 0 0,-1 0 0 0 0,1-1 0 0 0,-1 0 0 0 0,1-1-1 0 0,-1-1 1 0 0,0 0 0 0 0,0-1 0 0 0,0 0 0 0 0,0-1 0 0 0,-1 0 0 0 0,1 0-1 0 0,-1-2 1 0 0,-1 1 0 0 0,1-1 0 0 0,-1-1 0 0 0,-1 0 0 0 0,1 0-1 0 0,-1-1 1 0 0,-1 0 0 0 0,1-1 0 0 0,0-2-61 0 0,31-53-407 0 0,-30 34-6047 0 0,-8 24-636 0 0,3 3-5443 0 0</inkml:trace>
  <inkml:trace contextRef="#ctx0" brushRef="#br0" timeOffset="640.208">1509 771 9642 0 0,'0'0'4937'0'0,"0"0"-2748"0"0,0 0-916 0 0,0 0-69 0 0,0 0-2 0 0,0 0-46 0 0,0 0-135 0 0,0 0-175 0 0,0 0-148 0 0,0 0-22 0 0,0 0-4 0 0,0 0-2 0 0,0 0 7 0 0,3 19-29 0 0,11 52-44 0 0,-14-71-588 0 0,0 0-1 0 0,0-1 0 0 0,0 1 1 0 0,0-1-1 0 0,0 1 0 0 0,0-1 1 0 0,0 1-1 0 0,0-1 0 0 0,1 1 1 0 0,-1-1-1 0 0,0 1 0 0 0,0-1 1 0 0,0 1-1 0 0,0 0 0 0 0,1-1 1 0 0,-1 1-1 0 0,0-1 0 0 0,1 1 1 0 0,-1 0-1 0 0,0-1 0 0 0,1 1 1 0 0,-1 0-1 0 0,0-1 0 0 0,1 1 1 0 0,-1 0-1 0 0,0 0 0 0 0,1-1 1 0 0,-1 1-1 0 0,1 0 0 0 0,-1 0 0 0 0,1 0 1 0 0,-1 0-1 0 0,1-1 0 0 0,-1 1 1 0 0,1 0-1 0 0,-1 0 0 0 0,0 0 1 0 0,1 0-1 0 0,-1 0 0 0 0,1 0 1 0 0,-1 0-1 0 0,1 0 0 0 0,-1 0 1 0 0,1 1-1 0 0,-1-1 0 0 0,1 0 1 0 0,-1 0-1 0 0,1 0 0 0 0,-1 0 1 0 0,0 1-1 0 0,1-1 0 0 0,-1 0 1 0 0,1 0-1 0 0,-1 1 0 0 0,0-1 1 0 0,1 0-1 0 0,-1 1 0 0 0,0-1 1 0 0,1 0-1 0 0,-1 1 0 0 0,0-1 1 0 0,0 1-16 0 0,2-4 102 0 0,39-78 645 0 0,3 2 0 0 0,3 2 0 0 0,48-57-747 0 0,-86 122-9 0 0,1 0-1 0 0,0 1 1 0 0,1 0-1 0 0,0 1 0 0 0,1 0 1 0 0,0 0-1 0 0,1 2 1 0 0,0-1-1 0 0,0 2 1 0 0,1 0-1 0 0,0 0 10 0 0,-12 6-64 0 0,-1 0 0 0 0,1 1 1 0 0,0-1-1 0 0,-1 1 0 0 0,1-1 0 0 0,0 1 1 0 0,0-1-1 0 0,-1 1 0 0 0,1 0 0 0 0,0 0 0 0 0,0 0 1 0 0,0 0-1 0 0,-1 0 0 0 0,1 0 0 0 0,0 1 0 0 0,0-1 1 0 0,-1 1-1 0 0,1-1 0 0 0,0 1 0 0 0,-1-1 0 0 0,1 1 1 0 0,-1 0-1 0 0,1 0 0 0 0,-1 0 0 0 0,1 0 1 0 0,-1 0-1 0 0,1 0 0 0 0,-1 0 0 0 0,0 1 0 0 0,0-1 1 0 0,1 0-1 0 0,-1 1 0 0 0,0-1 0 0 0,0 1 0 0 0,0 0 64 0 0,8 17-3812 0 0,-3 3-4110 0 0,-5-14-4654 0 0</inkml:trace>
  <inkml:trace contextRef="#ctx0" brushRef="#br0" timeOffset="1567.94">3236 164 14507 0 0,'0'0'2738'0'0,"0"0"-1083"0"0,0 0-528 0 0,0 0-130 0 0,0 0 2 0 0,0 0 0 0 0,0 0-77 0 0,0 0-122 0 0,0 0-113 0 0,0 0-59 0 0,0 0-67 0 0,0 0-93 0 0,1 37-81 0 0,6 122-63 0 0,8 388 1038 0 0,-38-473-1649 0 0,23-74 151 0 0,0-5-313 0 0,2-9 1 0 0,1 0 0 0 0,1-1-1 0 0,0 2 1 0 0,1-1 0 0 0,0 0 0 0 0,1 1 0 0 0,1 0 0 0 0,0 0 0 0 0,8-10 448 0 0,-6 8-400 0 0,244-365-13486 0 0,-136 225 10563 0 0,-93 117 7420 0 0,-27 39 132 0 0,-14 6-2253 0 0,-108 91 3025 0 0,-47 71-2060 0 0,166-164-2800 0 0,0 1 0 0 0,0 1 0 0 0,1-1 1 0 0,0 1-1 0 0,0 0 0 0 0,0 0 1 0 0,1 1-1 0 0,0-1 0 0 0,0 1 0 0 0,1 0 1 0 0,0 0-1 0 0,1 0 0 0 0,-1 0 0 0 0,1 6-141 0 0,3-12 47 0 0,1 0-1 0 0,-1 0 0 0 0,1 0 0 0 0,0 0 0 0 0,-1 0 0 0 0,1 0 1 0 0,0 0-1 0 0,0-1 0 0 0,1 1 0 0 0,-1-1 0 0 0,0 1 0 0 0,0-1 0 0 0,1 0 1 0 0,-1 0-1 0 0,1 0 0 0 0,-1 0 0 0 0,1-1 0 0 0,-1 1 0 0 0,1 0 1 0 0,-1-1-1 0 0,1 0 0 0 0,0 0 0 0 0,-1 0 0 0 0,1 0 0 0 0,0 0-46 0 0,2 1 68 0 0,72 2 527 0 0,38 9-88 0 0,-110-9-493 0 0,0 0 1 0 0,-1 0 0 0 0,1 1 0 0 0,-1 0 0 0 0,0 0 0 0 0,0 0 0 0 0,0 0 0 0 0,0 0 0 0 0,-1 1 0 0 0,0-1 0 0 0,0 1-1 0 0,0 0 1 0 0,0 0 0 0 0,-1 0 0 0 0,0 1 0 0 0,0-1 0 0 0,0 0 0 0 0,-1 1 0 0 0,0 0 0 0 0,0-1 0 0 0,0 1 0 0 0,-1-1-1 0 0,0 1 1 0 0,0 0 0 0 0,0 0 0 0 0,-1 2-15 0 0,6 39-85 0 0,-4-44-39 0 0,0-1 0 0 0,0 0 0 0 0,0 0 0 0 0,0 0 0 0 0,0 0 0 0 0,0 0 0 0 0,1 0 0 0 0,-1-1 0 0 0,1 1 0 0 0,-1 0 0 0 0,1 0 0 0 0,-1-1 0 0 0,1 1 0 0 0,0-1 0 0 0,0 0 0 0 0,0 1 0 0 0,0-1 0 0 0,0 0 0 0 0,0 0 0 0 0,0 0 0 0 0,0-1 0 0 0,0 1 0 0 0,1 0 0 0 0,-1-1 0 0 0,0 0 0 0 0,2 1 124 0 0,37 2-10133 0 0,-33-3-1643 0 0</inkml:trace>
  <inkml:trace contextRef="#ctx0" brushRef="#br0" timeOffset="1914.067">3884 922 14019 0 0,'0'0'2539'0'0,"0"0"-786"0"0,0 0-422 0 0,0 0-38 0 0,0 0-5 0 0,0 0-131 0 0,0 0-260 0 0,0 0-233 0 0,0 0-141 0 0,0 0-43 0 0,0 0-6 0 0,0 0-54 0 0,0 0-52 0 0,23-26-57 0 0,71-80-83 0 0,-33 29 168 0 0,20-30-159 0 0,-81 134-564 0 0,-6 159 363 0 0,7-183-33 0 0,0 0 0 0 0,0 1 0 0 0,1-1 0 0 0,-1 0 0 0 0,1-1 0 0 0,-1 1 0 0 0,1 0 0 0 0,0 0-1 0 0,0-1 1 0 0,1 1 0 0 0,-1-1 0 0 0,0 1 0 0 0,1-1 0 0 0,-1 0 0 0 0,1 0 0 0 0,0 0 0 0 0,0-1-1 0 0,0 1 1 0 0,0-1 0 0 0,0 1 0 0 0,0-1 0 0 0,0 0 0 0 0,0 0 0 0 0,0 0 0 0 0,1-1 0 0 0,-1 1 0 0 0,0-1-1 0 0,1 0 1 0 0,-1 0 0 0 0,1 0-3 0 0,4 1 50 0 0,0-1-1 0 0,-1 0 1 0 0,1-1-1 0 0,0 0 1 0 0,-1 0 0 0 0,1-1-1 0 0,-1 0 1 0 0,1 0-1 0 0,-1-1 1 0 0,0 0-1 0 0,0 0 1 0 0,6-3-50 0 0,-3-1 27 0 0,0 0 0 0 0,0-1 0 0 0,-1 0 0 0 0,0-1 0 0 0,-1 1 0 0 0,1-2 0 0 0,-2 1 1 0 0,1-1-1 0 0,-1 0 0 0 0,-1-1 0 0 0,0 0 0 0 0,-1 0 0 0 0,0 0 0 0 0,0 0 0 0 0,-1-1 0 0 0,0 0-27 0 0,1-5-1612 0 0,-2 13-2745 0 0,1 2-5221 0 0,-4 2-2749 0 0</inkml:trace>
  <inkml:trace contextRef="#ctx0" brushRef="#br0" timeOffset="2211.952">4795 598 18612 0 0,'0'0'2132'0'0,"0"0"-517"0"0,0 0-366 0 0,0 0-240 0 0,0 0-211 0 0,0 0-190 0 0,0 0-172 0 0,0 0-113 0 0,0 0-63 0 0,0 0-62 0 0,0 0-41 0 0,0 0-53 0 0,-32 31-58 0 0,-97 97-46 0 0,126-126 1 0 0,0 0-1 0 0,0 0 1 0 0,1 1-1 0 0,-1-1 0 0 0,0 1 1 0 0,1 0-1 0 0,-1-1 1 0 0,1 1-1 0 0,0 1 1 0 0,0-1-1 0 0,0 0 0 0 0,1 0 1 0 0,-1 1-1 0 0,1-1 1 0 0,0 1-1 0 0,0-1 1 0 0,0 1-1 0 0,0-1 1 0 0,0 1-1 0 0,1 0 0 0 0,0 1 0 0 0,0 7-1 0 0,-1-9 3 0 0,1 1 1 0 0,-1 0-1 0 0,1-1 0 0 0,0 1 0 0 0,1 0 0 0 0,-1 0 1 0 0,0-1-1 0 0,1 1 0 0 0,0 0 0 0 0,0-1 0 0 0,0 1 0 0 0,0 0 1 0 0,1-1-1 0 0,-1 0 0 0 0,1 1 0 0 0,0-1 0 0 0,0 0 1 0 0,0 0-1 0 0,1 0 0 0 0,-1 0 0 0 0,1 0 0 0 0,-1-1 1 0 0,1 1-1 0 0,0-1 0 0 0,0 1 0 0 0,0-1 0 0 0,0 0 1 0 0,0 0-1 0 0,1-1 0 0 0,-1 1 0 0 0,1-1 0 0 0,-1 1 0 0 0,1-1 1 0 0,-1 0-1 0 0,1-1 0 0 0,0 1 0 0 0,0 0 0 0 0,-1-1 1 0 0,2 0-3 0 0,4 0 49 0 0,1 0 0 0 0,-1 0 0 0 0,1-1 0 0 0,-1 0 0 0 0,0-1 0 0 0,0 0 0 0 0,1-1 0 0 0,-1 0 0 0 0,-1 0 0 0 0,1-1 0 0 0,0 0 0 0 0,-1 0 0 0 0,0-1 0 0 0,0 0 0 0 0,0-1 0 0 0,-1 1 0 0 0,0-2 0 0 0,0 1 0 0 0,0-1 0 0 0,-1 0 0 0 0,0 0 0 0 0,0-1 0 0 0,-1 1 0 0 0,0-1 0 0 0,0-1 0 0 0,-1 1 0 0 0,0-1 1 0 0,0 1-1 0 0,-1-1 0 0 0,1-4-49 0 0,-2 7-30 0 0,-1-1 1 0 0,0 1 0 0 0,0 0-1 0 0,0 0 1 0 0,-1 0 0 0 0,0-1 0 0 0,0 1-1 0 0,0 0 1 0 0,-1-1 0 0 0,0 1-1 0 0,0 0 1 0 0,0 0 0 0 0,-1 0-1 0 0,0 0 1 0 0,0 0 0 0 0,-1 0 0 0 0,0 1-1 0 0,0-1 1 0 0,0 1 0 0 0,0-1-1 0 0,-1 1 1 0 0,-1 0 29 0 0,-49-27-9912 0 0,46 31-2018 0 0</inkml:trace>
  <inkml:trace contextRef="#ctx0" brushRef="#br0" timeOffset="2695.862">5089 727 20572 0 0,'0'0'1494'0'0,"0"0"-406"0"0,0 0-149 0 0,0 0-40 0 0,0 0-25 0 0,0 0-153 0 0,0 0-224 0 0,0 0-158 0 0,0 0-95 0 0,0 0-62 0 0,0 0-38 0 0,0 0-30 0 0,0 0-19 0 0,-1 14-15 0 0,-4 41 13 0 0,5-54-81 0 0,0 0-1 0 0,0 0 1 0 0,0 1-1 0 0,1-1 1 0 0,-1 0-1 0 0,0 0 1 0 0,1 0-1 0 0,-1 0 0 0 0,1 0 1 0 0,-1 0-1 0 0,1 0 1 0 0,-1 0-1 0 0,1 0 1 0 0,0 0-1 0 0,0 0 1 0 0,-1 0-1 0 0,1 0 1 0 0,0 0-1 0 0,0 0 0 0 0,0-1 1 0 0,0 1-1 0 0,0 0 1 0 0,0-1-1 0 0,0 1 1 0 0,0 0-1 0 0,0-1 1 0 0,0 0-1 0 0,0 1 1 0 0,1-1-1 0 0,-1 0 0 0 0,0 1 1 0 0,0-1-1 0 0,0 0 1 0 0,0 0-1 0 0,1 0 1 0 0,-1 0-1 0 0,0 0 1 0 0,0 0-1 0 0,0 0 1 0 0,1-1-1 0 0,-1 1 0 0 0,0 0 1 0 0,0-1-1 0 0,0 1 1 0 0,1-1-12 0 0,6 0 90 0 0,72-28 406 0 0,-49 13-396 0 0,106-89 105 0 0,-121 100-318 0 0,-16 34-12 0 0,0-25 124 0 0,0-1 0 0 0,0 1 1 0 0,1 0-1 0 0,-1-1 1 0 0,1 1-1 0 0,0-1 1 0 0,0 0-1 0 0,0 1 0 0 0,0-1 1 0 0,1 0-1 0 0,-1 0 1 0 0,1 1-1 0 0,0-1 0 0 0,0 0 1 0 0,0-1-1 0 0,0 1 1 0 0,0 0-1 0 0,1-1 1 0 0,0 1-1 0 0,-1-1 0 0 0,1 0 1 0 0,0 1-1 0 0,0-1 1 0 0,0-1-1 0 0,0 1 0 0 0,0 0 1 0 0,0-1-1 0 0,1 0 1 0 0,-1 1-1 0 0,1-1 1 0 0,-1-1-1 0 0,0 1 0 0 0,1 0 1 0 0,0-1-1 0 0,1 0 1 0 0,5 1 24 0 0,0 0-1 0 0,1-1 1 0 0,-1-1-1 0 0,1 0 0 0 0,-1 0 1 0 0,0-1-1 0 0,1 0 1 0 0,-1-1-1 0 0,0 0 1 0 0,-1 0-1 0 0,8-4-23 0 0,-8 2 22 0 0,0 1 0 0 0,0-2 0 0 0,-1 1 0 0 0,0-1 1 0 0,0 0-1 0 0,0 0 0 0 0,0-1 0 0 0,-1 0 0 0 0,-1-1 0 0 0,1 0 0 0 0,-1 0 0 0 0,0 0 0 0 0,-1-1 1 0 0,0 1-1 0 0,0-1 0 0 0,-1 0 0 0 0,0-1 0 0 0,0 1 0 0 0,-1-4-22 0 0,-3-2-2372 0 0,-6 11-6421 0 0,4 4-3866 0 0</inkml:trace>
  <inkml:trace contextRef="#ctx0" brushRef="#br0" timeOffset="2981.663">6015 13 23861 0 0,'0'0'859'0'0,"0"0"-288"0"0,0 0-96 0 0,0 0 78 0 0,0 0 123 0 0,0 0 35 0 0,0 0-64 0 0,0 0-118 0 0,0 0-111 0 0,4 31-74 0 0,12 102-63 0 0,-13-95-196 0 0,-2 1-1 0 0,-1-1 1 0 0,-3 1 0 0 0,0-1-1 0 0,-3 0 1 0 0,-1 0 0 0 0,-8 20-85 0 0,-3 26-10 0 0,-12 106-433 0 0,26-108-7311 0 0,4-81 1097 0 0,3-1-5556 0 0</inkml:trace>
  <inkml:trace contextRef="#ctx0" brushRef="#br0" timeOffset="3298.61">6163 801 11522 0 0,'0'0'2637'0'0,"0"0"-258"0"0,0 0-174 0 0,0 0-250 0 0,0 0-292 0 0,31-7-278 0 0,100-23-286 0 0,-36-11 448 0 0,-82 35-1377 0 0,0-1 0 0 0,-1 0 1 0 0,0-1-1 0 0,0 0 0 0 0,-1-1 0 0 0,0 0 0 0 0,-1-1 0 0 0,1 0 0 0 0,-2-1 0 0 0,0 0 0 0 0,0 0 0 0 0,-1-1 0 0 0,6-12-170 0 0,-13 22 11 0 0,0 0-1 0 0,0 0 0 0 0,0 0 0 0 0,-1 0 0 0 0,1 0 0 0 0,-1-1 0 0 0,0 1 0 0 0,1 0 1 0 0,-1 0-1 0 0,0 0 0 0 0,0 0 0 0 0,-1 0 0 0 0,1-1 0 0 0,0 1 0 0 0,-1 0 0 0 0,1 0 1 0 0,-1 0-1 0 0,0 0 0 0 0,1 0 0 0 0,-1 0 0 0 0,0 0 0 0 0,0 0 0 0 0,0 0 0 0 0,-1 1 1 0 0,1-1-1 0 0,0 0 0 0 0,-1 1 0 0 0,1-1 0 0 0,-1 1 0 0 0,0-1 0 0 0,1 1 0 0 0,-1 0 0 0 0,0-1 1 0 0,0 1-1 0 0,0 0 0 0 0,0 0 0 0 0,0 1 0 0 0,0-1 0 0 0,0 0 0 0 0,0 1 0 0 0,0-1 1 0 0,0 1-1 0 0,0-1 0 0 0,0 1 0 0 0,0 0 0 0 0,-1 0 0 0 0,1 0 0 0 0,0 0 0 0 0,0 1 1 0 0,0-1-1 0 0,0 0 0 0 0,0 1 0 0 0,0 0 0 0 0,-1-1 0 0 0,1 1 0 0 0,1 0 0 0 0,-1 0 1 0 0,0 0-1 0 0,0 0 0 0 0,0 0 0 0 0,0 1-10 0 0,-12 4-17 0 0,0 2-1 0 0,1-1 1 0 0,0 1 0 0 0,1 1-1 0 0,-1 0 1 0 0,2 1 0 0 0,-1 1-1 0 0,2-1 1 0 0,-1 2 0 0 0,1-1-1 0 0,1 2 1 0 0,0-1 0 0 0,1 1-1 0 0,0 0 1 0 0,1 1 0 0 0,1 0-1 0 0,0 0 1 0 0,0 0 0 0 0,-2 15 17 0 0,6-24-3 0 0,0 1 0 0 0,0-1 0 0 0,1 1 0 0 0,0 0 0 0 0,0-1 0 0 0,0 1 1 0 0,1 0-1 0 0,0-1 0 0 0,0 1 0 0 0,1 0 0 0 0,-1 0 0 0 0,1-1 0 0 0,0 1 1 0 0,1 0-1 0 0,-1-1 0 0 0,1 1 0 0 0,0-1 0 0 0,1 0 0 0 0,-1 0 0 0 0,1 0 1 0 0,0 0-1 0 0,0 0 0 0 0,1 0 0 0 0,-1-1 0 0 0,1 0 0 0 0,0 1 1 0 0,0-1-1 0 0,1-1 0 0 0,0 2 3 0 0,7 0-9 0 0,0 0 0 0 0,1-1-1 0 0,-1 0 1 0 0,1-1 0 0 0,0 0 0 0 0,0-1 0 0 0,0 0 0 0 0,0-2 0 0 0,0 1-1 0 0,1-1 1 0 0,-1-1 0 0 0,0 0 0 0 0,0-1 0 0 0,6-2 9 0 0,65-21-1241 0 0,-34-1-7020 0 0,-40 18-4013 0 0</inkml:trace>
  <inkml:trace contextRef="#ctx0" brushRef="#br0" timeOffset="4042.939">7120 558 8122 0 0,'0'0'2876'0'0,"0"0"-669"0"0,0 0-375 0 0,0 0-212 0 0,0 0-117 0 0,0 0-207 0 0,0 0-269 0 0,0 0-175 0 0,0 0-126 0 0,0 0-97 0 0,0 0-69 0 0,0 0-64 0 0,0 0-65 0 0,-28 17-68 0 0,-88 57-66 0 0,112-72-278 0 0,0 0-1 0 0,0 0 0 0 0,1 1 1 0 0,-1 0-1 0 0,1 0 0 0 0,-1 0 1 0 0,1 0-1 0 0,0 0 0 0 0,0 1 1 0 0,1-1-1 0 0,-1 1 0 0 0,1 0 0 0 0,-1 0 1 0 0,1 0-1 0 0,0 0 0 0 0,1 0 1 0 0,-1 0-19 0 0,-2 8 48 0 0,-1 2-29 0 0,1-1-1 0 0,1 1 0 0 0,0 0 0 0 0,0 0 0 0 0,2 0 0 0 0,0 0 0 0 0,0 0 0 0 0,1 1 1 0 0,1-1-1 0 0,1 3-18 0 0,-1-12 7 0 0,0-1 0 0 0,0 1 0 0 0,0-1 0 0 0,1 0 0 0 0,0 0 0 0 0,0 0 0 0 0,0 0 0 0 0,0 0-1 0 0,0 0 1 0 0,1 0 0 0 0,0-1 0 0 0,0 0 0 0 0,0 1 0 0 0,0-1 0 0 0,0 0 0 0 0,1 0 0 0 0,-1 0 0 0 0,1-1 0 0 0,0 1 0 0 0,-1-1 0 0 0,1 0 0 0 0,1 0 0 0 0,-1-1 0 0 0,0 1 0 0 0,0-1 0 0 0,0 0 0 0 0,5 1-7 0 0,2 0 73 0 0,1 0 0 0 0,0 0 0 0 0,0-1 0 0 0,0-1 0 0 0,0 0 0 0 0,0-1-1 0 0,-1 0 1 0 0,1-1 0 0 0,0 0 0 0 0,1-1-73 0 0,15-7 158 0 0,0-1-1 0 0,-1-2 0 0 0,0 0 0 0 0,-1-2 0 0 0,-1-1 1 0 0,0-1-1 0 0,-1-1 0 0 0,-1-1 0 0 0,0-1 1 0 0,15-19-158 0 0,-22 22 34 0 0,0-1 0 0 0,0 0 1 0 0,-2-1-1 0 0,0-1 0 0 0,-2 0 1 0 0,0-1-1 0 0,-1 0 0 0 0,-1-1 0 0 0,-1 0 1 0 0,-1-1-1 0 0,-1 0 0 0 0,-1 0 1 0 0,-1 0-1 0 0,-1-1 0 0 0,-1 0 1 0 0,-1 1-1 0 0,-2-1 0 0 0,0 0 1 0 0,-1 0-1 0 0,-1 0 0 0 0,-2 1 1 0 0,0-1-1 0 0,-1 1 0 0 0,-2 0 1 0 0,0 0-1 0 0,-4-7-34 0 0,-69-91-93 0 0,76 116 88 0 0,0 1 0 0 0,0 0 1 0 0,0 1-1 0 0,-1-1 0 0 0,0 1 1 0 0,1 0-1 0 0,-1 0 0 0 0,0 0 1 0 0,-1 1-1 0 0,1 0 0 0 0,0 0 1 0 0,-1 0-1 0 0,1 0 0 0 0,-1 1 1 0 0,0 0-1 0 0,1 0 0 0 0,-1 1 0 0 0,0-1 1 0 0,1 1-1 0 0,-1 1 0 0 0,0-1 1 0 0,0 1-1 0 0,1 0 0 0 0,-4 1 5 0 0,-2 4-11 0 0,0 0 0 0 0,0 0 0 0 0,0 2 1 0 0,1-1-1 0 0,0 1 0 0 0,0 1 0 0 0,1-1 0 0 0,0 2 0 0 0,1-1 0 0 0,0 1 0 0 0,0 1 0 0 0,1-1 0 0 0,0 1 0 0 0,1 1 0 0 0,1-1 0 0 0,0 1 0 0 0,-1 1 11 0 0,-1 3 5 0 0,1 0 0 0 0,0 0 0 0 0,1 0 0 0 0,1 0 0 0 0,0 1 0 0 0,1 0 1 0 0,1 0-1 0 0,0 0 0 0 0,2 0 0 0 0,0 0 0 0 0,1 0 0 0 0,0 0 0 0 0,1 0 0 0 0,1 0 0 0 0,1-1 1 0 0,1 1-1 0 0,0-1 0 0 0,1 0 0 0 0,0 0 0 0 0,2-1 0 0 0,-1 0 0 0 0,2 0 0 0 0,0-1 0 0 0,10 11-5 0 0,-9-11 7 0 0,1-1 0 0 0,0 0 0 0 0,1-1 0 0 0,0-1 0 0 0,1 1 0 0 0,1-2 0 0 0,0 0-1 0 0,0-1 1 0 0,1 0 0 0 0,0-1 0 0 0,0-1 0 0 0,1 0 0 0 0,0-1 0 0 0,0-1 0 0 0,0 0-1 0 0,1-1 1 0 0,0-1 0 0 0,0-1 0 0 0,6 0-7 0 0,-14-1-176 0 0,-1-1 0 0 0,1 0 0 0 0,-1-1 0 0 0,0 1 0 0 0,1-2 0 0 0,-1 1 0 0 0,0-1 0 0 0,0-1 0 0 0,0 1 0 0 0,0-1 0 0 0,0-1 0 0 0,4-2 176 0 0,18-13-3092 0 0,-11 2-6116 0 0,-11 10-2441 0 0</inkml:trace>
  <inkml:trace contextRef="#ctx0" brushRef="#br0" timeOffset="8133.534">7994 458 528 0 0,'0'0'1271'0'0,"0"0"-161"0"0,0 0 154 0 0,0 0 314 0 0,0 0 215 0 0,0 0 30 0 0,0 0-176 0 0,0 0-248 0 0,0 0-228 0 0,0 0-185 0 0,0 0-86 0 0,-2-10-64 0 0,-7-32-25 0 0,8 40-668 0 0,0 0 0 0 0,0 0 0 0 0,0 1-1 0 0,-1-1 1 0 0,1 1 0 0 0,-1-1 0 0 0,1 1 0 0 0,-1 0 0 0 0,1-1-1 0 0,-1 1 1 0 0,0 0 0 0 0,1 0 0 0 0,-1 0 0 0 0,0 0 0 0 0,0 0-1 0 0,0 1 1 0 0,0-1 0 0 0,0 0 0 0 0,0 1 0 0 0,0 0 0 0 0,0-1-1 0 0,0 1 1 0 0,0 0 0 0 0,0 0 0 0 0,0 0 0 0 0,0 0 0 0 0,0 1-1 0 0,0-1 1 0 0,0 0 0 0 0,0 1 0 0 0,0-1 0 0 0,1 1 0 0 0,-1 0-143 0 0,-1-1 20 0 0,-67 40 885 0 0,62-35-843 0 0,0 1 0 0 0,1 0 0 0 0,0 0 1 0 0,0 0-1 0 0,0 1 0 0 0,1 0 1 0 0,-1 1-1 0 0,2-1 0 0 0,-1 1 0 0 0,1 0 1 0 0,1 1-1 0 0,-1-1 0 0 0,1 1 1 0 0,1 0-1 0 0,0-1 0 0 0,0 2 0 0 0,0-1 1 0 0,1 0-1 0 0,1 1 0 0 0,0-1 1 0 0,0 1-1 0 0,1-1 0 0 0,0 1 1 0 0,1 4-63 0 0,1-9 62 0 0,0 0 0 0 0,1-1 0 0 0,0 1 0 0 0,0 0 0 0 0,0-1 0 0 0,0 0 0 0 0,1 0 0 0 0,0 0 0 0 0,0 0 0 0 0,0-1 0 0 0,0 1 0 0 0,0-1 0 0 0,1 0 0 0 0,-1 0 0 0 0,1-1 0 0 0,0 1 0 0 0,0-1 0 0 0,0 0 0 0 0,0-1 0 0 0,0 1 0 0 0,1-1 0 0 0,-1 0 0 0 0,0 0 0 0 0,1 0 0 0 0,-1-1 0 0 0,0 0 0 0 0,1 0 0 0 0,-1-1 0 0 0,1 1 0 0 0,-1-1 0 0 0,0 0 0 0 0,0 0 0 0 0,1-1 0 0 0,-1 0 0 0 0,0 0 0 0 0,0 0 0 0 0,0 0 0 0 0,2-2-62 0 0,6-7 129 0 0,-1-1 1 0 0,0 0-1 0 0,-1-1 1 0 0,0 0-1 0 0,-1-1 0 0 0,-1 0 1 0 0,0 0-1 0 0,-1-1 0 0 0,0 0 1 0 0,-1 0-1 0 0,-1-1 1 0 0,0 0-1 0 0,-2 0 0 0 0,3-11-129 0 0,1 1 88 0 0,-4 13 130 0 0,-5 33-191 0 0,43 212 78 0 0,-36-199-103 0 0,4 5 1 0 0,-2 0-1 0 0,-2 0 1 0 0,-2 1-1 0 0,-1 0 1 0 0,-2 0-1 0 0,-1 0 1 0 0,-3 0-1 0 0,-1 0 1 0 0,-2 0 0 0 0,-2 4-3 0 0,4-26-4 0 0,-1-1 0 0 0,0 0 1 0 0,-1 0-1 0 0,0 0 1 0 0,-2-1-1 0 0,0 1 0 0 0,0-2 1 0 0,-2 1-1 0 0,0-2 1 0 0,0 1-1 0 0,-1-1 1 0 0,-1-1-1 0 0,0 0 0 0 0,-1 0 1 0 0,0-1-1 0 0,-14 8 4 0 0,26-18-1 0 0,0 0 0 0 0,0 0 0 0 0,0-1-1 0 0,0 1 1 0 0,0 0 0 0 0,0 0 0 0 0,0-1 0 0 0,0 1-1 0 0,-1-1 1 0 0,1 1 0 0 0,0-1 0 0 0,0 1 0 0 0,-1-1-1 0 0,1 0 1 0 0,0 0 0 0 0,-1 1 0 0 0,1-1 0 0 0,0 0-1 0 0,-1 0 1 0 0,1 0 0 0 0,0-1 0 0 0,-1 1 0 0 0,1 0-1 0 0,0 0 1 0 0,-1-1 0 0 0,1 1 0 0 0,0-1 0 0 0,0 1-1 0 0,0-1 1 0 0,-1 1 0 0 0,1-1 0 0 0,0 0 0 0 0,0 0-1 0 0,0 0 1 0 0,0 1 0 0 0,0-1 0 0 0,0 0 0 0 0,0 0-1 0 0,0 0 1 0 0,1 0 0 0 0,-1-1 0 0 0,0 1 0 0 0,1 0-1 0 0,-1 0 1 0 0,0 0 0 0 0,1-1 0 0 0,-1 1 0 0 0,1 0-1 0 0,0 0 1 0 0,0-1 0 0 0,-1 1 0 0 0,1 0-1 0 0,0-1 1 0 0,0 1 0 0 0,0 0 0 0 0,0-1 0 0 0,0 1-1 0 0,1 0 1 0 0,-1-1 0 0 0,1 0 1 0 0,3-29-16 0 0,1 0 0 0 0,2 1-1 0 0,2 0 1 0 0,0 0 0 0 0,2 1 0 0 0,1 1-1 0 0,2-1 1 0 0,0 2 0 0 0,2 0 0 0 0,1 1-1 0 0,1 1 1 0 0,16-17 16 0 0,-16 16-18 0 0,38-48-29 0 0,4 3-1 0 0,3 3 1 0 0,2 3 0 0 0,4 2 0 0 0,14-6 47 0 0,-22 4-107 0 0,-60 63 103 0 0,0 1 0 0 0,-1 0-1 0 0,0-1 1 0 0,1 1 0 0 0,-1-1 0 0 0,0 1-1 0 0,0-1 1 0 0,1 1 0 0 0,-1-1 0 0 0,0 1-1 0 0,-1-1 1 0 0,1 1 0 0 0,0-1 0 0 0,0 1-1 0 0,-1 0 1 0 0,1-1 0 0 0,0 1 0 0 0,-1-1 0 0 0,0 1-1 0 0,1 0 1 0 0,-1-1 0 0 0,0 1 0 0 0,0 0-1 0 0,1 0 1 0 0,-1 0 0 0 0,0-1 0 0 0,0 1-1 0 0,0 0 1 0 0,-1 0 0 0 0,1 0 0 0 0,0 1-1 0 0,0-1 1 0 0,0 0 0 0 0,-1 0 0 0 0,1 1 0 0 0,0-1-1 0 0,-1 0 1 0 0,1 1 0 0 0,-1 0 0 0 0,1-1-1 0 0,0 1 1 0 0,-1 0 0 0 0,0-1 4 0 0,-65-10-321 0 0,60 11 317 0 0,0-1 0 0 0,0 2 0 0 0,1-1 0 0 0,-1 1 0 0 0,0 0 1 0 0,1 0-1 0 0,-1 0 0 0 0,0 1 0 0 0,1 0 0 0 0,0 1 0 0 0,-1-1 0 0 0,1 1 0 0 0,0 1 0 0 0,1-1 0 0 0,-1 1 0 0 0,0 0 0 0 0,1 0 0 0 0,0 0 0 0 0,0 1 0 0 0,0 0 0 0 0,1 0 0 0 0,0 0 0 0 0,0 1 0 0 0,0-1 0 0 0,0 1 0 0 0,1 0 0 0 0,0 0 0 0 0,0 0 1 0 0,1 0-1 0 0,-1 1 4 0 0,0 3 16 0 0,-1 0 0 0 0,2 0 0 0 0,-1 0 0 0 0,1 1 0 0 0,1-1 0 0 0,0 0 0 0 0,0 1 0 0 0,1 0 0 0 0,0-1 1 0 0,1 1-1 0 0,0-1 0 0 0,1 0 0 0 0,0 1 0 0 0,1-1 0 0 0,0 0 0 0 0,0 0 0 0 0,1 0 0 0 0,1-1 0 0 0,0 1 1 0 0,0-1-1 0 0,0 0 0 0 0,1 0 0 0 0,1-1 0 0 0,-1 0 0 0 0,1 0 0 0 0,1 0 0 0 0,-1-1 0 0 0,5 3-16 0 0,146 77 632 0 0,-150-84-626 0 0,1-1-1 0 0,0 0 0 0 0,0 0 1 0 0,-1-1-1 0 0,1-1 0 0 0,0 1 0 0 0,0-1 1 0 0,0-1-1 0 0,0 0 0 0 0,0 0 1 0 0,3-1-6 0 0,26-18-2435 0 0,-32 14-1343 0 0,-3 1-2624 0 0,-3 2-5492 0 0</inkml:trace>
  <inkml:trace contextRef="#ctx0" brushRef="#br0" timeOffset="27976.005">489 1544 18044 0 0,'0'0'1455'0'0,"0"0"-308"0"0,0 0-115 0 0,0 0 70 0 0,0 0 74 0 0,0 0-43 0 0,0 0-252 0 0,0 0-259 0 0,0 0-168 0 0,0 0-65 0 0,0 0-11 0 0,0 21 16 0 0,-1 122 241 0 0,-33 285 489 0 0,21-276-1452 0 0,13-146 609 0 0,1-5-395 0 0,-1 0 0 0 0,1 0 0 0 0,-1-1 0 0 0,1 1 0 0 0,-1 0 0 0 0,0 0 0 0 0,0-1 0 0 0,1 1-1 0 0,-1 0 1 0 0,0 0 0 0 0,0 0 0 0 0,0 0 0 0 0,0-1 0 0 0,0 1 0 0 0,0 0 0 0 0,0 0 0 0 0,0 0 0 0 0,0 0 0 0 0,0-1 0 0 0,0 1 0 0 0,0 0 0 0 0,-1 0 0 0 0,1 0 0 0 0,0 0 0 0 0,-1-1 0 0 0,1 1 0 0 0,0 0 0 0 0,-1-1 0 0 0,1 1 0 0 0,-1 0-1 0 0,1-1 1 0 0,-1 1 0 0 0,0 0 0 0 0,1-1 0 0 0,-1 1 0 0 0,0-1 0 0 0,1 1 0 0 0,-1-1 0 0 0,0 1 0 0 0,1-1 0 0 0,-1 0 0 0 0,0 1 0 0 0,0-1 0 0 0,0 0 0 0 0,1 1 0 0 0,-1-1 0 0 0,0 0 0 0 0,0 0 0 0 0,0 0 0 0 0,0 0 0 0 0,1 0 0 0 0,-1 0-1 0 0,0 0 1 0 0,0 0 0 0 0,0 0 0 0 0,0-1 0 0 0,1 1 0 0 0,-1 0 0 0 0,-1-1 114 0 0,-42-31-9232 0 0,17 6-1301 0 0,16 15 7108 0 0</inkml:trace>
  <inkml:trace contextRef="#ctx0" brushRef="#br0" timeOffset="28218.586">158 1983 8626 0 0,'0'0'4333'0'0,"0"0"-839"0"0,0 0-870 0 0,0 0-592 0 0,0 0-399 0 0,0 0-297 0 0,0 0-266 0 0,0 0-216 0 0,0 0-208 0 0,0 0-166 0 0,0 0-97 0 0,0 0-77 0 0,3-11-42 0 0,-1 3-213 0 0,-2 6-40 0 0,0 0 0 0 0,1 0 0 0 0,-1 0 0 0 0,0 0 0 0 0,1 0 0 0 0,0-1 0 0 0,-1 1 1 0 0,1 0-1 0 0,0 1 0 0 0,0-1 0 0 0,0 0 0 0 0,0 0 0 0 0,0 0 0 0 0,1 1 0 0 0,-1-1 1 0 0,1 0-1 0 0,-1 1 0 0 0,1-1 0 0 0,-1 1 0 0 0,1 0 0 0 0,0-1 0 0 0,-1 1 0 0 0,1 0 0 0 0,0 0 1 0 0,0 0-1 0 0,0 1 0 0 0,0-1 0 0 0,0 0 0 0 0,0 1 0 0 0,0-1 0 0 0,0 1 0 0 0,2-1-11 0 0,295-2 1142 0 0,-149 0-2877 0 0,-1 2-6476 0 0,-136 1 2355 0 0,-4 0-5586 0 0</inkml:trace>
  <inkml:trace contextRef="#ctx0" brushRef="#br0" timeOffset="28557.858">968 1909 12619 0 0,'0'0'2738'0'0,"0"0"-766"0"0,0 0-488 0 0,0 0-282 0 0,0 0-199 0 0,0 0-200 0 0,0 0-179 0 0,0 0-115 0 0,0 0-103 0 0,0 0-90 0 0,0 0-94 0 0,0 0-64 0 0,-18 32-40 0 0,-55 100-37 0 0,38-44-6 0 0,34-73-58 0 0,1-12-5 0 0,-1 0 0 0 0,0-1 0 0 0,1 1 0 0 0,0 0 0 0 0,-1 0 0 0 0,1-1 0 0 0,0 1 0 0 0,1 0 0 0 0,-1 0 0 0 0,0-1 0 0 0,1 1 0 0 0,0 0 0 0 0,-1-1 1 0 0,1 1-1 0 0,0-1 0 0 0,0 1 0 0 0,1-1 0 0 0,-1 1 0 0 0,0-1 0 0 0,1 0 0 0 0,-1 1 0 0 0,1-1 0 0 0,0 0 0 0 0,0 0 0 0 0,0 0 0 0 0,0-1 1 0 0,0 1-1 0 0,0 0 0 0 0,1-1 0 0 0,-1 1 0 0 0,0-1 0 0 0,1 0 0 0 0,-1 0 0 0 0,1 0 0 0 0,-1 0 0 0 0,1 0 0 0 0,0 0 0 0 0,2-1-12 0 0,10 1 140 0 0,-1 0-1 0 0,1-1 0 0 0,-1-1 1 0 0,1-1-1 0 0,-1 0 0 0 0,0-1 0 0 0,0 0 1 0 0,0-1-1 0 0,0-1 0 0 0,0 0 1 0 0,-1-1-1 0 0,0 0 0 0 0,0-1 1 0 0,-1-1-1 0 0,0 0 0 0 0,0-1 1 0 0,-1 0-1 0 0,0 0 0 0 0,0-1 1 0 0,-1-1-1 0 0,0 0 0 0 0,-1 0 0 0 0,-1-1 1 0 0,0 0-1 0 0,0 0 0 0 0,0-3-139 0 0,-6 12 2 0 0,0 0 0 0 0,-1-1 0 0 0,1 0 0 0 0,-1 1-1 0 0,0-1 1 0 0,0 0 0 0 0,0 1 0 0 0,-1-1 0 0 0,1 0 0 0 0,-1 0-1 0 0,0 0 1 0 0,0 0 0 0 0,0 1 0 0 0,0-1 0 0 0,-1 0-1 0 0,1 0 1 0 0,-1 0 0 0 0,0 1 0 0 0,-1-1 0 0 0,1 0 0 0 0,0 1-1 0 0,-1-1 1 0 0,0 1 0 0 0,0 0 0 0 0,0-1 0 0 0,0 1-1 0 0,-1 0 1 0 0,1 0 0 0 0,-1 0 0 0 0,1 1 0 0 0,-1-1-1 0 0,0 1 1 0 0,0-1 0 0 0,0 1 0 0 0,-1 0 0 0 0,-2-1-2 0 0,-6-3-370 0 0,0 0 0 0 0,0 1 0 0 0,-1 1 0 0 0,1 0-1 0 0,-1 1 1 0 0,0 0 0 0 0,0 1 0 0 0,0 0 0 0 0,-8 1 370 0 0,-9 0-4386 0 0,1 0-3334 0 0,13 1-4752 0 0</inkml:trace>
  <inkml:trace contextRef="#ctx0" brushRef="#br0" timeOffset="29289.868">2323 1659 10170 0 0,'0'0'1981'0'0,"0"0"-157"0"0,0 0-78 0 0,0 0-3 0 0,0 0-79 0 0,0 0-197 0 0,0 0-236 0 0,0 0-209 0 0,32-1-176 0 0,102-3-137 0 0,-38-14 417 0 0,-77 11-974 0 0,0 0 0 0 0,0-1 0 0 0,0-1 0 0 0,-1-1-1 0 0,-1 0 1 0 0,0-2 0 0 0,0 0 0 0 0,-1 0-1 0 0,-1-2 1 0 0,0 0 0 0 0,-1-1 0 0 0,0 0-1 0 0,-1-1 1 0 0,-1 0 0 0 0,4-8-152 0 0,-14 20 8 0 0,1 0 0 0 0,-1 1 0 0 0,0-1 0 0 0,0 0 0 0 0,-1 0 0 0 0,1 0 0 0 0,-1-1 0 0 0,0 1 0 0 0,0 0 0 0 0,0 0 0 0 0,-1-1 0 0 0,1 1 0 0 0,-1 0 0 0 0,0-1 0 0 0,0 1 0 0 0,-1 0 0 0 0,1-1 0 0 0,-1 1 0 0 0,0 0 0 0 0,0 0 0 0 0,-1-1 0 0 0,1 1 0 0 0,-1 0 0 0 0,0 0 0 0 0,0 1 0 0 0,0-1 0 0 0,0 0 0 0 0,-1 1 0 0 0,0-1 0 0 0,1 1 0 0 0,-1 0 0 0 0,0 0 0 0 0,-1 0 0 0 0,1 0 0 0 0,0 0 0 0 0,-1 1 0 0 0,0 0 0 0 0,1-1 0 0 0,-1 1 0 0 0,0 1 0 0 0,0-1 0 0 0,0 0 0 0 0,-1 1 0 0 0,1 0 0 0 0,0 0 0 0 0,-4 0-8 0 0,-1 0-5 0 0,0 1 0 0 0,1 0 0 0 0,-1 1 1 0 0,1 0-1 0 0,-1 0 0 0 0,1 1 0 0 0,-1 0 0 0 0,1 0 0 0 0,0 1 0 0 0,0 0 0 0 0,0 1 1 0 0,1-1-1 0 0,-1 2 0 0 0,1-1 0 0 0,0 1 0 0 0,0 0 0 0 0,0 0 0 0 0,1 1 0 0 0,-1 0 1 0 0,1 0-1 0 0,1 0 0 0 0,-1 1 0 0 0,-2 5 5 0 0,-6 8 3 0 0,1 0 0 0 0,1 1 0 0 0,0 0 0 0 0,2 1 0 0 0,0 0 0 0 0,2 1 0 0 0,1 0 0 0 0,0 1-3 0 0,-6 52-9 0 0,3 1 0 0 0,4-1 0 0 0,3 2 0 0 0,4-1 0 0 0,3 0 0 0 0,3-1-1 0 0,9 35 10 0 0,-2 12-41 0 0,-9-79 37 0 0,-1 1 0 0 0,-3-1 0 0 0,-1 0 0 0 0,-3 0 0 0 0,-3 14 4 0 0,2-42 1 0 0,0 0-1 0 0,-1-1 1 0 0,-1 0 0 0 0,0 0 0 0 0,-1 0 0 0 0,-1 0 0 0 0,0-1 0 0 0,-1-1 0 0 0,-1 1-1 0 0,-3 3 0 0 0,8-11 3 0 0,0 0 0 0 0,0-1 0 0 0,-1 1 0 0 0,1-1 0 0 0,-1 0 0 0 0,0 0 0 0 0,-1-1 0 0 0,1 0 0 0 0,-1 0 0 0 0,0 0 0 0 0,0-1 0 0 0,0 0 0 0 0,0-1 0 0 0,0 1 0 0 0,-1-1 0 0 0,1-1 0 0 0,-1 1 0 0 0,1-1 0 0 0,-1-1 0 0 0,0 0 0 0 0,1 0 0 0 0,-7 0-3 0 0,8-2 8 0 0,1 1 1 0 0,0-1-1 0 0,0 0 0 0 0,-1 0 0 0 0,1-1 0 0 0,1 1 0 0 0,-1-1 1 0 0,0 0-1 0 0,1-1 0 0 0,-1 1 0 0 0,1-1 0 0 0,0 0 0 0 0,0 0 1 0 0,1 0-1 0 0,-1 0 0 0 0,1-1 0 0 0,0 1 0 0 0,0-1 0 0 0,0 0 1 0 0,1 0-1 0 0,-1 0 0 0 0,1 0 0 0 0,1 0 0 0 0,-1-1 0 0 0,1 1 1 0 0,-1-2-9 0 0,-13-146 223 0 0,16 133-184 0 0,1 0 0 0 0,1 1 0 0 0,1-1 0 0 0,0 0 0 0 0,2 1-1 0 0,0 0 1 0 0,1 1 0 0 0,1-1 0 0 0,0 1 0 0 0,2 1 0 0 0,0-1 0 0 0,1 2-1 0 0,0-1 1 0 0,2 2 0 0 0,0 0 0 0 0,0 0 0 0 0,2 1 0 0 0,-1 1 0 0 0,7-4-39 0 0,0 1 26 0 0,1 1 1 0 0,1 0 0 0 0,0 2 0 0 0,1 1 0 0 0,0 1-1 0 0,1 1 1 0 0,0 0 0 0 0,1 3 0 0 0,-1 0 0 0 0,2 1 0 0 0,-1 2-1 0 0,0 0 1 0 0,1 2 0 0 0,7 1-27 0 0,45 15-137 0 0,14 31-1989 0 0,-49-41-3642 0 0,-32-5-695 0 0,-5 1-4923 0 0</inkml:trace>
  <inkml:trace contextRef="#ctx0" brushRef="#br0" timeOffset="29532.624">3269 1975 9578 0 0,'0'0'6521'0'0,"0"0"-5664"0"0,0 0-465 0 0,0 0 56 0 0,0 0 128 0 0,0 0 8 0 0,0 0-104 0 0,0 0-256 0 0,0 0-184 0 0,0 0-176 0 0,0 0-272 0 0,0 0-536 0 0,0 0-1105 0 0,0 0-2480 0 0,-85 173-7105 0 0</inkml:trace>
  <inkml:trace contextRef="#ctx0" brushRef="#br0" timeOffset="29687.58">3219 1633 21028 0 0,'0'0'1222'0'0,"0"0"-276"0"0,0 0-238 0 0,0 0-105 0 0,0 0-73 0 0,0 0-107 0 0,0 0-182 0 0,0 0-170 0 0,0 0-75 0 0,0 0-41 0 0,0 0-43 0 0,0 0-3 0 0,0 0-74 0 0,13-3-155 0 0,-5 0 200 0 0,-6 2 79 0 0,0 0 0 0 0,1 0 0 0 0,-1 0 1 0 0,0 1-1 0 0,0-1 0 0 0,0 0 0 0 0,1 1 0 0 0,-1-1 0 0 0,0 1 0 0 0,1 0 0 0 0,-1 0 0 0 0,0 0 0 0 0,1 0 0 0 0,-1 0 0 0 0,0 1 0 0 0,1-1 0 0 0,-1 0 0 0 0,0 1 0 0 0,1 0 0 0 0,-1 0 0 0 0,0 0 0 0 0,0 0 0 0 0,0 0 0 0 0,0 0 0 0 0,0 0 0 0 0,0 1 0 0 0,0-1 0 0 0,0 0 1 0 0,-1 1-1 0 0,1 0 0 0 0,0-1 0 0 0,-1 1 0 0 0,2 2 41 0 0,27 72-4920 0 0,-9-21-5178 0 0,-13-35 1528 0 0</inkml:trace>
  <inkml:trace contextRef="#ctx0" brushRef="#br0" timeOffset="29959.016">3611 2181 12443 0 0,'0'0'2720'0'0,"0"0"-515"0"0,0 0-293 0 0,0 0-176 0 0,0 0-186 0 0,0 0-283 0 0,0 0-349 0 0,0 0-200 0 0,0 0-77 0 0,0 0-81 0 0,0 0-60 0 0,0 0-79 0 0,0 0-111 0 0,9-33-69 0 0,30-104-52 0 0,-36 121-146 0 0,2 0-1 0 0,0 0 0 0 0,0 1 1 0 0,1 0-1 0 0,1 0 0 0 0,1 1 1 0 0,0-1-1 0 0,4-2-42 0 0,-1 0 4 0 0,34-28-75 0 0,-24 90-346 0 0,-13-11 283 0 0,-7-25 118 0 0,0 1 1 0 0,1-1-1 0 0,0 0 0 0 0,0 1 0 0 0,1-1 1 0 0,1 0-1 0 0,-1 0 0 0 0,1-1 1 0 0,1 1-1 0 0,0-1 0 0 0,0 0 1 0 0,0 0-1 0 0,1-1 0 0 0,0 1 1 0 0,1-1-1 0 0,0-1 0 0 0,0 1 1 0 0,0-1-1 0 0,7 4 16 0 0,-8-7 25 0 0,0 0 1 0 0,0-1-1 0 0,0 1 0 0 0,1-1 0 0 0,-1-1 1 0 0,1 1-1 0 0,0-1 0 0 0,-1 0 1 0 0,1-1-1 0 0,0 0 0 0 0,0 0 1 0 0,-1 0-1 0 0,1-1 0 0 0,0 0 0 0 0,0 0 1 0 0,-1 0-1 0 0,1-1 0 0 0,-1 0 1 0 0,0-1-1 0 0,1 1 0 0 0,-1-1 1 0 0,0 0-1 0 0,-1-1 0 0 0,1 0 0 0 0,0 0 1 0 0,-1 0-1 0 0,0 0 0 0 0,0-1 1 0 0,0 0-1 0 0,-1 0 0 0 0,1 0 1 0 0,-1 0-1 0 0,-1-1 0 0 0,1 1 0 0 0,-1-1 1 0 0,0 0-1 0 0,2-5-25 0 0,8-37-1508 0 0,-5 44-1602 0 0,-4 2-2123 0 0,-2 1-6717 0 0</inkml:trace>
  <inkml:trace contextRef="#ctx0" brushRef="#br0" timeOffset="30408.108">4567 1839 15115 0 0,'0'0'3277'0'0,"0"0"-1294"0"0,0 0-588 0 0,0 0-232 0 0,0 0-194 0 0,0 0-191 0 0,0 0-205 0 0,0 0-153 0 0,0 0-113 0 0,0 0-67 0 0,0 0-49 0 0,0 0-27 0 0,-25 8-39 0 0,-77 28-47 0 0,98-34-76 0 0,0-1 0 0 0,0 1 0 0 0,0 1 0 0 0,1-1 0 0 0,-1 0 0 0 0,1 1 1 0 0,-1-1-1 0 0,1 1 0 0 0,0 0 0 0 0,0 0 0 0 0,0 1 0 0 0,1-1 0 0 0,-1 0 0 0 0,1 1 0 0 0,0 0 1 0 0,0-1-1 0 0,0 1 0 0 0,0 0 0 0 0,1 0 0 0 0,-1 0 0 0 0,1 0 0 0 0,0 0 0 0 0,0 1 1 0 0,1-1-1 0 0,-1 2-2 0 0,-1 4 9 0 0,1-5-8 0 0,0 0-1 0 0,1 0 1 0 0,0 0-1 0 0,-1 0 0 0 0,2 0 1 0 0,-1 0-1 0 0,0 0 1 0 0,1 1-1 0 0,0-1 1 0 0,0-1-1 0 0,1 1 0 0 0,-1 0 1 0 0,1 0-1 0 0,0 0 1 0 0,1-1-1 0 0,-1 1 0 0 0,1-1 1 0 0,0 0-1 0 0,0 0 1 0 0,0 0-1 0 0,0 0 0 0 0,1 0 1 0 0,-1-1-1 0 0,1 1 1 0 0,0-1-1 0 0,0 0 0 0 0,0 0 1 0 0,1 0-1 0 0,-1-1 1 0 0,1 0-1 0 0,0 0 1 0 0,-1 0-1 0 0,1 0 0 0 0,0-1 1 0 0,0 0-1 0 0,0 0 1 0 0,0 0-1 0 0,0 0 0 0 0,3-1 0 0 0,9 2 66 0 0,1-1-1 0 0,-1-1 0 0 0,1 0 0 0 0,-1-2 1 0 0,0 0-1 0 0,1-1 0 0 0,-1 0 1 0 0,0-1-1 0 0,-1-2 0 0 0,1 1 0 0 0,-1-2 1 0 0,0 0-1 0 0,0-1 0 0 0,-1 0 1 0 0,0-2-1 0 0,-1 1 0 0 0,0-2 0 0 0,2-2-65 0 0,3-3 126 0 0,0-1-1 0 0,0-1 1 0 0,-2 0-1 0 0,0-1 1 0 0,-2-1-1 0 0,0-1 1 0 0,-1 0-1 0 0,-1-1 0 0 0,-1-1 1 0 0,-1 0-1 0 0,-1 0 1 0 0,-1-1-1 0 0,1-5-125 0 0,-4 16 3 0 0,-1-1 0 0 0,0 0-1 0 0,-1 0 1 0 0,-1 0-1 0 0,0 0 1 0 0,0-1 0 0 0,-2 1-1 0 0,0-1 1 0 0,0 1-1 0 0,-2-1 1 0 0,0 0 0 0 0,0 1-1 0 0,-1-1 1 0 0,-1 1-1 0 0,-1 0 1 0 0,0 0 0 0 0,0 0-1 0 0,-2 0 1 0 0,0 1-1 0 0,0 0 1 0 0,-1 0 0 0 0,-4-5-3 0 0,6 12-15 0 0,0 1 1 0 0,0-1-1 0 0,0 1 1 0 0,-1 1-1 0 0,0-1 0 0 0,0 1 1 0 0,0 0-1 0 0,-1 0 1 0 0,0 0-1 0 0,1 1 1 0 0,-1 0-1 0 0,0 1 1 0 0,0-1-1 0 0,-1 1 1 0 0,1 1-1 0 0,0-1 0 0 0,-1 1 1 0 0,1 1-1 0 0,-1-1 1 0 0,1 1-1 0 0,-1 0 1 0 0,1 1-1 0 0,0 0 1 0 0,-1 0-1 0 0,1 1 1 0 0,0 0-1 0 0,-1 0 1 0 0,1 0-1 0 0,0 1 0 0 0,1 0 1 0 0,-1 1 14 0 0,-9 7-98 0 0,2 0 1 0 0,0 1-1 0 0,0 0 0 0 0,1 1 1 0 0,0 1-1 0 0,2 0 1 0 0,-1 1-1 0 0,2 0 0 0 0,0 1 1 0 0,1 0-1 0 0,0 0 1 0 0,1 1-1 0 0,1 0 0 0 0,1 1 1 0 0,0-1-1 0 0,2 1 1 0 0,0 0-1 0 0,1 0 0 0 0,0 1 1 0 0,2-1-1 0 0,0 14 98 0 0,16 82-1720 0 0,66 7-2659 0 0,-35-77-4788 0 0,-34-33-1698 0 0</inkml:trace>
  <inkml:trace contextRef="#ctx0" brushRef="#br0" timeOffset="31085.902">3247 1938 3649 0 0,'0'0'2838'0'0,"0"0"-308"0"0,0 0 11 0 0,0 0-9 0 0,0 0-264 0 0,0 0-407 0 0,0 0-464 0 0,0 0-386 0 0,0 0-224 0 0,0 0-142 0 0,0 0-113 0 0,0 0-103 0 0,0 0-41 0 0,-1 7-67 0 0,-74 215 650 0 0,68-190-1675 0 0,7-31 252 0 0,-4-15-15618 0 0,4 9 8596 0 0</inkml:trace>
  <inkml:trace contextRef="#ctx0" brushRef="#br0" timeOffset="31503.451">3298 1651 6481 0 0,'0'0'2757'0'0,"0"0"-415"0"0,0 0-163 0 0,0 0-52 0 0,0 0-149 0 0,0 0-320 0 0,0 0-338 0 0,0 0-263 0 0,0 0-200 0 0,0 0-151 0 0,0 0-96 0 0,0 0-82 0 0,0 0-75 0 0,-2 0-63 0 0,-51 38 613 0 0,51-31-897 0 0,19-11 29 0 0,34-29 216 0 0,-91 55-84 0 0,7 7-2751 0 0,45-29-6191 0 0,-8 0-2854 0 0</inkml:trace>
  <inkml:trace contextRef="#ctx0" brushRef="#br0" timeOffset="32465.674">6190 1574 9938 0 0,'0'0'2139'0'0,"0"0"-314"0"0,0 0-205 0 0,0 0 42 0 0,0 0 73 0 0,0 0-106 0 0,0 0-222 0 0,0 0-249 0 0,0 0-251 0 0,0 0-192 0 0,0 0-110 0 0,3-6-90 0 0,8-19-55 0 0,-8 19-63 0 0,-3 6-74 0 0,0 31 618 0 0,-15 127 313 0 0,-18-60-1122 0 0,-4-2-1 0 0,-5-2 1 0 0,-5 3-132 0 0,-1 9 33 0 0,40-61-22 0 0,35-37 65 0 0,-11-10-3 0 0,1 0-1 0 0,-1 0 1 0 0,0-2-1 0 0,0 0 1 0 0,0-1 0 0 0,-1 0-1 0 0,12-7-72 0 0,39-12 99 0 0,-2 2-12 0 0,-43 14-38 0 0,0 1 1 0 0,1 0-1 0 0,0 2 1 0 0,0 0-1 0 0,0 1 1 0 0,20 0-50 0 0,-41 4-19 0 0,-1 0-29 0 0,0 0 11 0 0,0 0-31 0 0,0 0-53 0 0,-31 8-3752 0 0,22-4 120 0 0,3-2-5636 0 0,4-1-2879 0 0</inkml:trace>
  <inkml:trace contextRef="#ctx0" brushRef="#br0" timeOffset="32919.519">6706 2053 20652 0 0,'0'0'1447'0'0,"0"0"-360"0"0,0 0-205 0 0,0 0 30 0 0,0 0 24 0 0,0 0-92 0 0,0 0-171 0 0,0 0-201 0 0,0 0-132 0 0,0 0-67 0 0,0 0-45 0 0,0 0-30 0 0,0 0-30 0 0,18-5-11 0 0,55-15-36 0 0,-68 18-95 0 0,1 1-1 0 0,-1-1 1 0 0,1 1-1 0 0,-1 0 1 0 0,1 1-1 0 0,0 0 1 0 0,-1-1-1 0 0,1 2 1 0 0,-1-1-1 0 0,1 1 1 0 0,-1-1-1 0 0,1 2 1 0 0,-1-1-1 0 0,1 1 0 0 0,-1-1 1 0 0,0 1-1 0 0,0 1 1 0 0,0-1-1 0 0,1 1-25 0 0,-3-1 7 0 0,0-1 0 0 0,0 1-1 0 0,0 0 1 0 0,-1 0 0 0 0,1 0-1 0 0,-1 0 1 0 0,1 1 0 0 0,-1-1-1 0 0,0 1 1 0 0,0-1 0 0 0,0 1-1 0 0,0 0 1 0 0,0-1 0 0 0,-1 1 0 0 0,1 0-1 0 0,-1 0 1 0 0,0 0 0 0 0,0 1-1 0 0,0-1 1 0 0,0 0 0 0 0,0 0-1 0 0,-1 0 1 0 0,0 1 0 0 0,1-1-1 0 0,-1 0 1 0 0,0 1 0 0 0,-1-1-1 0 0,1 0 1 0 0,-1 1 0 0 0,1-1-1 0 0,-1 0 1 0 0,0 1-7 0 0,-2 5 13 0 0,-1 0 0 0 0,1 0 0 0 0,-1-1 0 0 0,-1 0 0 0 0,0 0 0 0 0,0 0 0 0 0,0 0 0 0 0,-1-1 0 0 0,0 0 0 0 0,-7 7-13 0 0,-151 125 247 0 0,164-139-244 0 0,-1 1 0 0 0,0-1 0 0 0,1 0-1 0 0,-1 1 1 0 0,1-1 0 0 0,-1 1 0 0 0,1-1-1 0 0,0 1 1 0 0,-1 0 0 0 0,1-1 0 0 0,-1 1 0 0 0,1-1-1 0 0,0 1 1 0 0,-1 0 0 0 0,1-1 0 0 0,0 1-1 0 0,0 0 1 0 0,0-1 0 0 0,-1 1 0 0 0,1 0 0 0 0,0-1-1 0 0,0 1 1 0 0,0 0 0 0 0,0 0 0 0 0,0-1-1 0 0,0 1 1 0 0,0 0 0 0 0,1-1 0 0 0,-1 1 0 0 0,0 0-1 0 0,0-1 1 0 0,0 1 0 0 0,1 0 0 0 0,-1-1-1 0 0,0 1 1 0 0,1-1 0 0 0,-1 1 0 0 0,1 0 0 0 0,-1-1-1 0 0,1 1 1 0 0,-1-1 0 0 0,0 1 0 0 0,1-1-1 0 0,0 1 1 0 0,-1-1 0 0 0,1 0 0 0 0,-1 1 0 0 0,1-1-1 0 0,0 0 1 0 0,-1 1 0 0 0,1-1 0 0 0,0 0-1 0 0,-1 0 1 0 0,1 0 0 0 0,0 1 0 0 0,-1-1 0 0 0,1 0-1 0 0,0 0-2 0 0,46 4 138 0 0,-43-4-115 0 0,15-2 12 0 0,0-1 0 0 0,-1 0 1 0 0,1-1-1 0 0,-1-1 1 0 0,0-1-1 0 0,-1 0 0 0 0,11-6-35 0 0,65-20 31 0 0,-92 31-110 0 0,12-4-2108 0 0,-13 3-2363 0 0,-4-1-3944 0 0,2 2-3924 0 0</inkml:trace>
  <inkml:trace contextRef="#ctx0" brushRef="#br0" timeOffset="34005.793">5771 1312 808 0 0,'0'0'1530'0'0,"0"0"-138"0"0,0 0 52 0 0,0 0 114 0 0,0 0 49 0 0,0 0-81 0 0,0 0-167 0 0,0 0-135 0 0,0 0-136 0 0,0 0-69 0 0,0 0-20 0 0,0 0-45 0 0,0 0-56 0 0,31-3 4720 0 0,98-12-2015 0 0,309 4-1835 0 0,-459 10-395 0 0,-19-22-1266 0 0,20 13-157 0 0,1-2 0 0 0,0 0 0 0 0,0-1 0 0 0,1-1-1 0 0,1-1 1 0 0,-9-10 50 0 0,18 18-802 0 0,-5-7 531 0 0,11 8-3615 0 0,1-1-3717 0 0,1 4-4512 0 0</inkml:trace>
</inkml:ink>
</file>

<file path=ppt/ink/ink41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6:16.3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672 800 1248 0 0,'0'0'1235'0'0,"0"0"119"0"0,0 0 221 0 0,0 0 148 0 0,0 0-11 0 0,0 0-137 0 0,0 0-169 0 0,0 0-167 0 0,0 0-98 0 0,0 0-38 0 0,0 0-60 0 0,0 0-52 0 0,0 0-33 0 0,3-9-66 0 0,7-29-57 0 0,-10 37-741 0 0,0 0 0 0 0,0 0 1 0 0,0 0-1 0 0,-1 0 1 0 0,1 0-1 0 0,0 0 1 0 0,-1 1-1 0 0,1-1 0 0 0,-1 0 1 0 0,1 0-1 0 0,-1 0 1 0 0,1 0-1 0 0,-1 0 0 0 0,1 1 1 0 0,-1-1-1 0 0,0 0 1 0 0,0 1-1 0 0,1-1 0 0 0,-1 0 1 0 0,0 1-1 0 0,0-1 1 0 0,0 1-1 0 0,1-1 1 0 0,-1 1-1 0 0,0 0 0 0 0,0-1 1 0 0,0 1-1 0 0,0 0 1 0 0,0-1-1 0 0,0 1 0 0 0,0 0 1 0 0,0 0-1 0 0,0 0 1 0 0,0 0-1 0 0,0 0 0 0 0,0 0 1 0 0,0 0-1 0 0,0 0 1 0 0,0 1-1 0 0,-1-1-94 0 0,-1 0 308 0 0,-11-1-93 0 0,1 1 0 0 0,-1 0 0 0 0,1 2 0 0 0,-1-1 0 0 0,1 1 0 0 0,0 1 0 0 0,0 0 0 0 0,0 1-1 0 0,0 1 1 0 0,0 0 0 0 0,1 0 0 0 0,0 1 0 0 0,0 1 0 0 0,1 0 0 0 0,0 1 0 0 0,-7 6-215 0 0,12-11 30 0 0,1 1 1 0 0,-1 0 0 0 0,1 0 0 0 0,0 1 0 0 0,1 0-1 0 0,-1-1 1 0 0,1 2 0 0 0,0-1 0 0 0,0 0 0 0 0,1 1-1 0 0,-1 0 1 0 0,1 0 0 0 0,0 0 0 0 0,1 0 0 0 0,0 0-1 0 0,0 0 1 0 0,0 1 0 0 0,0-1 0 0 0,1 1 0 0 0,0 3-31 0 0,1-6 6 0 0,0 0-1 0 0,0-1 1 0 0,1 1 0 0 0,-1 0 0 0 0,1-1 0 0 0,0 1 0 0 0,0 0 0 0 0,0-1 0 0 0,1 0 0 0 0,-1 1 0 0 0,1-1-1 0 0,0 0 1 0 0,0 1 0 0 0,0-1 0 0 0,0 0 0 0 0,0-1 0 0 0,1 1 0 0 0,-1 0 0 0 0,1-1 0 0 0,0 1 0 0 0,0-1-1 0 0,0 0 1 0 0,0 0 0 0 0,0 0 0 0 0,0 0 0 0 0,1 0-6 0 0,12 4-37 0 0,1-1 0 0 0,0 0 1 0 0,0-1-1 0 0,0-1 0 0 0,0 0 0 0 0,1-2 0 0 0,-1 0 1 0 0,0 0-1 0 0,1-2 0 0 0,0 0 37 0 0,15 0-400 0 0,108-19-4314 0 0,-95 7-610 0 0,-2-2-4564 0 0,-28 8 2260 0 0</inkml:trace>
  <inkml:trace contextRef="#ctx0" brushRef="#br0" timeOffset="669.186">1300 781 12395 0 0,'0'0'1960'0'0,"0"0"-334"0"0,0 0-145 0 0,0 0-64 0 0,0 0-146 0 0,0 0-155 0 0,0 0-187 0 0,0 0-155 0 0,-32 16-130 0 0,-98 51-131 0 0,58-17 224 0 0,66-47-690 0 0,1 1 1 0 0,0-1 0 0 0,0 1 0 0 0,0 0-1 0 0,0 1 1 0 0,0-1 0 0 0,1 1 0 0 0,0 0 0 0 0,0 0-1 0 0,0 0 1 0 0,1 1 0 0 0,0-1 0 0 0,0 1-1 0 0,0 0 1 0 0,0 0 0 0 0,1 0 0 0 0,0 0-1 0 0,1 0 1 0 0,-1 0 0 0 0,1 1 0 0 0,0-1 0 0 0,0 7-48 0 0,4-10 21 0 0,0 1 0 0 0,1-1 1 0 0,-1 0-1 0 0,0 0 1 0 0,1 0-1 0 0,0-1 1 0 0,0 1-1 0 0,0-1 1 0 0,0 0-1 0 0,0 0 0 0 0,0 0 1 0 0,0-1-1 0 0,1 0 1 0 0,-1 1-1 0 0,0-1 1 0 0,1-1-1 0 0,-1 1 1 0 0,1-1-1 0 0,-1 1 1 0 0,1-1-1 0 0,-1-1 0 0 0,1 1 1 0 0,-1-1-1 0 0,3 0-21 0 0,-4 1 19 0 0,24-2 46 0 0,1-1-1 0 0,-2-2 1 0 0,1 0-1 0 0,0-2 1 0 0,-1-1 0 0 0,0-1-1 0 0,-1-1 1 0 0,0-2-1 0 0,-1 0 1 0 0,0-1-1 0 0,-1-2 1 0 0,0 0 0 0 0,-1-1-1 0 0,9-10-64 0 0,13-14 27 0 0,-43 69-293 0 0,-15 47 248 0 0,14-73 14 0 0,-1 0 1 0 0,1 0-1 0 0,-1 0 0 0 0,1 0 1 0 0,0 0-1 0 0,1 0 1 0 0,-1 0-1 0 0,0 0 1 0 0,1 0-1 0 0,-1 0 0 0 0,1 0 1 0 0,0 0-1 0 0,0 0 1 0 0,0 0-1 0 0,1-1 1 0 0,-1 1-1 0 0,1 0 0 0 0,-1-1 1 0 0,1 1-1 0 0,0-1 1 0 0,0 0-1 0 0,0 1 0 0 0,0-1 1 0 0,0 0-1 0 0,1 0 1 0 0,-1 0-1 0 0,0-1 1 0 0,1 1-1 0 0,0-1 0 0 0,-1 1 1 0 0,1-1-1 0 0,0 0 1 0 0,0 0-1 0 0,0 0 0 0 0,0 0 1 0 0,0 0-1 0 0,0-1 1 0 0,2 1 3 0 0,16-1 29 0 0,0-1 1 0 0,-1 0 0 0 0,1-2 0 0 0,-1 0-1 0 0,0-1 1 0 0,0-1 0 0 0,0-1-1 0 0,0-1 1 0 0,-1-1 0 0 0,0 0 0 0 0,-1-2-1 0 0,0 0 1 0 0,0-1 0 0 0,-1 0-1 0 0,-1-2 1 0 0,0 0 0 0 0,0-1 0 0 0,11-13-30 0 0,-7 10 16 0 0,-1-1 0 0 0,-1-1 0 0 0,0-1 0 0 0,-1 0 0 0 0,-2-1 0 0 0,0-1 0 0 0,-1-1 0 0 0,-1 0 0 0 0,-1 0 0 0 0,-1-1 0 0 0,-2-1 0 0 0,0 0 0 0 0,-1 0 0 0 0,-2-1 0 0 0,0 1 0 0 0,-2-1 0 0 0,-1-1 0 0 0,-1 1 0 0 0,-2-23-16 0 0,1 44-7 0 0,-1 0 0 0 0,0 0 0 0 0,-1 0 0 0 0,1 0 0 0 0,-1 0 0 0 0,0 0 0 0 0,-1 0 0 0 0,1 0 0 0 0,-1 0 0 0 0,0 1 0 0 0,0-1 0 0 0,0 1 1 0 0,0-1-1 0 0,-1 1 0 0 0,0 0 0 0 0,0 0 0 0 0,0 0 0 0 0,-1 0 0 0 0,1 0 0 0 0,-1 1 0 0 0,0 0 0 0 0,0 0 0 0 0,0 0 0 0 0,0 0 0 0 0,0 0 0 0 0,-1 1 1 0 0,1 0-1 0 0,-1 0 0 0 0,0 0 0 0 0,0 0 0 0 0,1 1 0 0 0,-1 0 0 0 0,0 0 0 0 0,0 0 0 0 0,0 1 0 0 0,0 0 0 0 0,0 0 0 0 0,0 0 0 0 0,-1 0 0 0 0,1 1 0 0 0,0 0 1 0 0,1 0-1 0 0,-1 0 0 0 0,0 0 0 0 0,0 1 0 0 0,0 0 7 0 0,-4 4-6 0 0,-1-1 0 0 0,1 2 0 0 0,1-1 0 0 0,-1 2 0 0 0,1-1 0 0 0,1 1 0 0 0,-1 0 0 0 0,1 0 0 0 0,0 1 0 0 0,1 0 0 0 0,0 0 0 0 0,1 1 0 0 0,0-1 0 0 0,0 1 0 0 0,1 0 0 0 0,0 1 0 0 0,1-1 0 0 0,0 1 0 0 0,1-1 0 0 0,0 1 0 0 0,0 0 0 0 0,1 0 0 0 0,1 0 0 0 0,0 0 1 0 0,1 8 5 0 0,0-1 8 0 0,0 0 0 0 0,1 0 0 0 0,1 0 1 0 0,0-1-1 0 0,1 1 0 0 0,2-1 0 0 0,-1 0 1 0 0,2 0-1 0 0,0 0 0 0 0,4 4-8 0 0,3 5 53 0 0,2-2-1 0 0,0 0 0 0 0,1-1 1 0 0,2-1-1 0 0,0 0 1 0 0,1-1-1 0 0,17 12-52 0 0,48 48-692 0 0,-69-77-3041 0 0,-7-8-4758 0 0,-5 0-2970 0 0</inkml:trace>
  <inkml:trace contextRef="#ctx0" brushRef="#br0" timeOffset="4241.49">1524 888 0 0 0,'-4'1'447'0'0,"-17"2"684"0"0,20-3-489 0 0,1 0 72 0 0,0 0 74 0 0,0 0 48 0 0,0 0-16 0 0,0 0-79 0 0,0 0-97 0 0,0 0-48 0 0,0 0-17 0 0,0 0 3 0 0,0 0 33 0 0,0 0 37 0 0,0 0 53 0 0,0 0 49 0 0,0 0 23 0 0,0 0-23 0 0,0 0-49 0 0,0 0-61 0 0,0 0-74 0 0,0 0-63 0 0,-4-7 3605 0 0,-13-20-2202 0 0,-15-10-381 0 0,29 33-1426 0 0,0 1 1 0 0,-1-1-1 0 0,1 0 0 0 0,0 1 0 0 0,-1 0 1 0 0,0 0-1 0 0,0 0 0 0 0,0 0 0 0 0,0 1 1 0 0,0-1-1 0 0,-1 1 0 0 0,1 0 0 0 0,-1 1 1 0 0,1-1-1 0 0,-1 1 0 0 0,0-1 0 0 0,0 2 1 0 0,1-1-1 0 0,-4 0-103 0 0,5 1-3 0 0,-1-1 0 0 0,1 1 0 0 0,0 0 0 0 0,0 0 0 0 0,-1 0 0 0 0,1 1 0 0 0,0-1 0 0 0,0 1 0 0 0,0-1 0 0 0,-1 1 1 0 0,1 0-1 0 0,0 1 0 0 0,0-1 0 0 0,0 0 0 0 0,0 1 0 0 0,1 0 0 0 0,-1-1 0 0 0,0 1 0 0 0,1 0 0 0 0,-1 1 0 0 0,1-1 0 0 0,0 0 0 0 0,-1 1 0 0 0,0 1 3 0 0,-2 5-180 0 0,-4 1-1852 0 0,7-19-9965 0 0,2 6 1561 0 0</inkml:trace>
  <inkml:trace contextRef="#ctx0" brushRef="#br0" timeOffset="5031.409">2758 745 1464 0 0,'0'0'1173'0'0,"0"0"-47"0"0,0 0 169 0 0,0 0 260 0 0,0 0 148 0 0,0 0-70 0 0,0 0-238 0 0,0 0-248 0 0,0 0-192 0 0,0 0-117 0 0,0 0-13 0 0,0 0 11 0 0,0 0 23 0 0,2-2 2 0 0,9-6-18 0 0,-8 7-54 0 0,-3 1-88 0 0,0 0-67 0 0,-21-5 1674 0 0,12 2-2111 0 0,0-1 1 0 0,0 2-1 0 0,-1-1 1 0 0,1 1 0 0 0,-1 0-1 0 0,1 1 1 0 0,-1 1 0 0 0,0-1-1 0 0,1 1 1 0 0,-1 1-1 0 0,0 0 1 0 0,1 0 0 0 0,-1 1-1 0 0,1 0 1 0 0,-1 0 0 0 0,-7 4-198 0 0,9-2 34 0 0,0 0 1 0 0,0 1 0 0 0,0 0-1 0 0,1 0 1 0 0,-1 1 0 0 0,1 0 0 0 0,1 0-1 0 0,-1 1 1 0 0,1 0 0 0 0,0 0 0 0 0,1 0-1 0 0,-1 1 1 0 0,1-1 0 0 0,1 1-1 0 0,0 1 1 0 0,0-1 0 0 0,0 1 0 0 0,1-1-1 0 0,0 1 1 0 0,1 0 0 0 0,0 0 0 0 0,1 0-1 0 0,-1 0 1 0 0,2 0 0 0 0,-1 1-1 0 0,1-1-34 0 0,0-3 38 0 0,1 1-1 0 0,0-1 0 0 0,0 1 0 0 0,0-1 0 0 0,0 0 1 0 0,1 0-1 0 0,0 0 0 0 0,1 0 0 0 0,-1 0 0 0 0,1 0 1 0 0,0 0-1 0 0,1-1 0 0 0,-1 1 0 0 0,1-1 0 0 0,0 0 0 0 0,0-1 1 0 0,1 1-1 0 0,2 2-37 0 0,-3-4 44 0 0,0 0 0 0 0,1 0 0 0 0,-1 0 0 0 0,1 0-1 0 0,-1-1 1 0 0,1 0 0 0 0,0 0 0 0 0,0 0 0 0 0,0 0 0 0 0,0-1 0 0 0,0 0 0 0 0,1 0 0 0 0,-1-1 0 0 0,0 1 0 0 0,2-1-44 0 0,152-15 693 0 0,-49-32-681 0 0,-105 33-2663 0 0,-18 9-9193 0 0,9 5-218 0 0</inkml:trace>
  <inkml:trace contextRef="#ctx0" brushRef="#br0" timeOffset="5913.398">3186 756 11058 0 0,'0'0'2249'0'0,"0"0"-545"0"0,0 0-231 0 0,0 0 64 0 0,0 0 14 0 0,0 0-117 0 0,0 0-298 0 0,0 0-352 0 0,0 0-285 0 0,0 0-194 0 0,0 0-43 0 0,0 0 11 0 0,0 0 25 0 0,-1 8 15 0 0,-6 34 95 0 0,2-23-285 0 0,1 1 0 0 0,1 0 1 0 0,1 0-1 0 0,0 1 1 0 0,2-1-1 0 0,0 0 1 0 0,2 0-1 0 0,2 16-123 0 0,-3-33 22 0 0,0 0 1 0 0,0 0-1 0 0,0 1 0 0 0,1-1 1 0 0,-1 0-1 0 0,1 0 0 0 0,0 0 1 0 0,0-1-1 0 0,0 1 0 0 0,0 0 1 0 0,1-1-1 0 0,-1 1 0 0 0,0-1 1 0 0,1 0-1 0 0,0 0 0 0 0,0 0 1 0 0,-1 0-1 0 0,1 0 0 0 0,0-1 1 0 0,0 1-1 0 0,1-1 0 0 0,-1 0 1 0 0,0 0-1 0 0,0 0 0 0 0,1 0 1 0 0,-1-1-1 0 0,0 1 1 0 0,1-1-1 0 0,-1 0 0 0 0,1 0 1 0 0,-1 0-1 0 0,0 0 0 0 0,1-1 1 0 0,-1 1-1 0 0,4-2-22 0 0,111-47 985 0 0,-99 37-914 0 0,1-2 0 0 0,-2 0-1 0 0,0-1 1 0 0,0 0 0 0 0,-2-2 0 0 0,0 0 0 0 0,-1-1 0 0 0,-1 0-1 0 0,0-1 1 0 0,-1-2-71 0 0,-24 84-432 0 0,10-59 425 0 0,0 0 1 0 0,0 0-1 0 0,0 0 0 0 0,0 0 1 0 0,1 1-1 0 0,0-1 0 0 0,0 0 1 0 0,0 0-1 0 0,0 0 0 0 0,0 1 1 0 0,1-1-1 0 0,0 0 0 0 0,0 0 1 0 0,0 0-1 0 0,0 0 0 0 0,1 0 1 0 0,0 0-1 0 0,-1 0 0 0 0,1-1 1 0 0,1 1-1 0 0,-1-1 0 0 0,1 1 1 0 0,-1-1-1 0 0,1 0 0 0 0,0 0 1 0 0,0 0-1 0 0,0 0 0 0 0,0 0 1 0 0,1-1-1 0 0,-1 0 0 0 0,1 1 1 0 0,0-1-1 0 0,-1-1 0 0 0,1 1 1 0 0,0 0-1 0 0,0-1 0 0 0,0 0 1 0 0,0 0-1 0 0,0 0 0 0 0,1 0 1 0 0,-1-1-1 0 0,0 0 0 0 0,0 0 1 0 0,0 0-1 0 0,3 0 7 0 0,7 0 20 0 0,-1 0-1 0 0,1 0 1 0 0,0-2-1 0 0,-1 0 1 0 0,0 0-1 0 0,1-1 1 0 0,-1-1-1 0 0,0 0 1 0 0,0 0-1 0 0,-1-2 1 0 0,3-1-20 0 0,21-16 85 0 0,-1-2-1 0 0,-1-2 1 0 0,-2 0 0 0 0,-1-3 0 0 0,-1 0 0 0 0,-1-2-1 0 0,-2-1 1 0 0,-1-1 0 0 0,-2-1 0 0 0,13-26-85 0 0,-25 40 7 0 0,0 0 1 0 0,-2-1-1 0 0,0-1 0 0 0,-1 1 1 0 0,-2-2-1 0 0,0 1 1 0 0,-1-1-1 0 0,-2 0 0 0 0,0 0 1 0 0,-2 0-1 0 0,0 0 1 0 0,-2-1-1 0 0,-1-4-7 0 0,1 24-17 0 0,-1-1 1 0 0,0 1-1 0 0,-1-1 0 0 0,1 1 1 0 0,-1 0-1 0 0,0-1 0 0 0,-1 1 1 0 0,1 0-1 0 0,-1 0 0 0 0,0 0 1 0 0,0 1-1 0 0,0-1 0 0 0,-1 1 1 0 0,1 0-1 0 0,-1 0 0 0 0,0 0 1 0 0,-1 0-1 0 0,1 1 0 0 0,-1-1 1 0 0,1 1-1 0 0,-1 0 0 0 0,0 1 1 0 0,0-1-1 0 0,0 1 1 0 0,-1 0-1 0 0,1 0 0 0 0,0 1 1 0 0,-1-1-1 0 0,1 1 0 0 0,-1 0 1 0 0,1 1-1 0 0,-1-1 0 0 0,0 1 1 0 0,1 0-1 0 0,-1 1 0 0 0,1-1 1 0 0,-1 1-1 0 0,1 0 0 0 0,-1 1 1 0 0,1-1-1 0 0,-1 1 0 0 0,1 0 1 0 0,0 1-1 0 0,0-1 0 0 0,0 1 1 0 0,0 0-1 0 0,-1 1 17 0 0,-8 7-12 0 0,2 1 0 0 0,0 0 0 0 0,0 1-1 0 0,1 0 1 0 0,1 1 0 0 0,0 0 0 0 0,1 0 0 0 0,1 1 0 0 0,0 1-1 0 0,1-1 1 0 0,0 1 0 0 0,2 0 0 0 0,0 1 0 0 0,0-1 0 0 0,2 1-1 0 0,0 0 1 0 0,1 0 0 0 0,0 0 0 0 0,2 0 0 0 0,0 0 0 0 0,1 0-1 0 0,0 0 1 0 0,2 0 0 0 0,2 9 12 0 0,3 13 98 0 0,1-1 0 0 0,3 0-1 0 0,1-1 1 0 0,2 0 0 0 0,17 30-98 0 0,-30-62 11 0 0,11 18 5 0 0,0-1 0 0 0,1-1 0 0 0,1-1-1 0 0,1 0 1 0 0,0-1 0 0 0,2 0 0 0 0,1-1-16 0 0,15-16-2916 0 0,-14-18-3152 0 0,-11 9-422 0 0,-2 3-5497 0 0</inkml:trace>
  <inkml:trace contextRef="#ctx0" brushRef="#br0" timeOffset="6688.349">4817 671 16924 0 0,'0'0'2208'0'0,"0"0"-850"0"0,0 0-385 0 0,0 0 14 0 0,0 0-51 0 0,0 0-145 0 0,0 0-167 0 0,0 0-158 0 0,0 0-117 0 0,0 0-78 0 0,0 0-48 0 0,0 0-46 0 0,-34 13-30 0 0,-108 42-2 0 0,75-12 1 0 0,58-32-116 0 0,3-5-24 0 0,0 0-1 0 0,0 1 1 0 0,1 0-1 0 0,0 0 1 0 0,0 0-1 0 0,0 0 1 0 0,1 1 0 0 0,0 0-1 0 0,1 0 1 0 0,0 0-1 0 0,0 1 1 0 0,1-1-1 0 0,0 1 1 0 0,0-1-1 0 0,1 1 1 0 0,0 0 0 0 0,0-1-1 0 0,1 7-5 0 0,3-11 4 0 0,0-1 1 0 0,0 1-1 0 0,0 0 0 0 0,1-1 0 0 0,-1 0 0 0 0,1 1 1 0 0,0-1-1 0 0,-1-1 0 0 0,1 1 0 0 0,1-1 1 0 0,-1 1-1 0 0,0-1 0 0 0,1 0 0 0 0,-1-1 1 0 0,1 1-1 0 0,-1-1 0 0 0,1 0 0 0 0,0 0 0 0 0,-1 0 1 0 0,1-1-1 0 0,0 1 0 0 0,0-1 0 0 0,0 0 1 0 0,-1-1-1 0 0,1 1 0 0 0,0-1 0 0 0,0 0 1 0 0,-1 0-1 0 0,5-2-4 0 0,152-56 284 0 0,-145 52-267 0 0,-1-1 0 0 0,-1 0-1 0 0,1-1 1 0 0,-2-1 0 0 0,1-1 0 0 0,-1 1 0 0 0,-1-2 0 0 0,0 0 0 0 0,0 0-1 0 0,-1-1 1 0 0,-1-1 0 0 0,0 0 0 0 0,-1 0 0 0 0,6-14-17 0 0,-23 43-541 0 0,-24 66 320 0 0,32-79 219 0 0,0 0 0 0 0,0 1 0 0 0,0-1 0 0 0,0 0-1 0 0,0 1 1 0 0,0-1 0 0 0,0 0 0 0 0,1 1 0 0 0,-1-1-1 0 0,1 0 1 0 0,0 1 0 0 0,0-1 0 0 0,0 0 0 0 0,0 0-1 0 0,0 0 1 0 0,0 0 0 0 0,0 0 0 0 0,1 0 0 0 0,-1 0-1 0 0,1 0 1 0 0,-1-1 0 0 0,1 1 0 0 0,0-1 0 0 0,-1 1-1 0 0,1-1 1 0 0,0 1 0 0 0,0-1 0 0 0,0 0 0 0 0,0 0-1 0 0,1 0 1 0 0,-1 0 0 0 0,0 0 0 0 0,0-1 0 0 0,2 1 2 0 0,17 4 58 0 0,0-1 0 0 0,1-1 0 0 0,-1 0 0 0 0,1-2 0 0 0,-1-1 0 0 0,1 0 0 0 0,0-2 0 0 0,-1 0 0 0 0,0-2 0 0 0,0 0 0 0 0,0-2 1 0 0,0 0-1 0 0,0-1 0 0 0,-1-1 0 0 0,-1-1 0 0 0,1 0 0 0 0,-2-2 0 0 0,1 0 0 0 0,-1-1 0 0 0,-1-1 0 0 0,0-1 0 0 0,-1 0 0 0 0,-1-1 0 0 0,5-7-58 0 0,194-227 851 0 0,-202 232-839 0 0,-1-1-1 0 0,0 0 0 0 0,-2 0 1 0 0,0-1-1 0 0,-1-1 0 0 0,-1 1 1 0 0,0-1-1 0 0,-2 0 0 0 0,0-1 1 0 0,-2 1-1 0 0,0-1 0 0 0,0-20-11 0 0,-3 36-3 0 0,-10-132-76 0 0,9 133 74 0 0,0-1 1 0 0,0 1-1 0 0,0 0 1 0 0,-1 0-1 0 0,0-1 1 0 0,1 1-1 0 0,-1 1 1 0 0,-1-1-1 0 0,1 0 1 0 0,-1 0-1 0 0,1 1 1 0 0,-1-1-1 0 0,0 1 1 0 0,0 0-1 0 0,-1 0 0 0 0,1 0 1 0 0,-1 0-1 0 0,1 1 1 0 0,-1-1-1 0 0,0 1 1 0 0,0 0-1 0 0,0 0 1 0 0,0 1-1 0 0,0-1 1 0 0,0 1-1 0 0,-1 0 1 0 0,1 0-1 0 0,0 0 1 0 0,-1 0 4 0 0,-1 1-5 0 0,1 0-1 0 0,0 1 1 0 0,-1 0 0 0 0,1-1 0 0 0,-1 2 0 0 0,1-1-1 0 0,0 1 1 0 0,0-1 0 0 0,-1 1 0 0 0,1 1 0 0 0,1-1-1 0 0,-1 1 1 0 0,0 0 0 0 0,1 0 0 0 0,-1 0 0 0 0,1 1-1 0 0,0-1 1 0 0,0 1 0 0 0,0 0 0 0 0,1 1 0 0 0,-1-1-1 0 0,-1 4 6 0 0,-53 109-29 0 0,50-85 35 0 0,1-1 1 0 0,2 1-1 0 0,1 0 1 0 0,2 0-1 0 0,1 0 1 0 0,1 1-1 0 0,2-1 1 0 0,1 0-1 0 0,2 4-6 0 0,2-3 21 0 0,1 0-1 0 0,1-1 0 0 0,2 1 0 0 0,1-2 0 0 0,2 0 1 0 0,11 18-21 0 0,77 88 5 0 0,-25-81-101 0 0,-80-83-2136 0 0,-66-61-5859 0 0,57 74 4339 0 0,0-1-6138 0 0</inkml:trace>
  <inkml:trace contextRef="#ctx0" brushRef="#br0" timeOffset="7168.065">5316 483 12739 0 0,'0'0'2072'0'0,"0"0"-501"0"0,0 0-340 0 0,0 0-113 0 0,0 0-38 0 0,0 0-107 0 0,0 0-190 0 0,0 0-185 0 0,0 0-177 0 0,0 0-121 0 0,0 0-92 0 0,0 0-76 0 0,0 0-26 0 0,31 1-14 0 0,96 3-31 0 0,-51 9-88 0 0,65 20-1871 0 0,-48-3-2800 0 0,-7 31 1585 0 0,9 4 9126 0 0,-80-60-5628 0 0,1-1 0 0 0,0-1 0 0 0,0 0 0 0 0,0-1 0 0 0,0-1 0 0 0,1 0 0 0 0,-1-1 0 0 0,0-1 0 0 0,0-1 0 0 0,0 0 0 0 0,0-1 0 0 0,0 0 0 0 0,0-2 0 0 0,-1 0 0 0 0,0 0 0 0 0,0-2 0 0 0,0 0 0 0 0,-1 0 0 0 0,0-2 0 0 0,9-6-385 0 0,-18 12 50 0 0,-1-1 1 0 0,-1 0 0 0 0,1 0-1 0 0,0 0 1 0 0,-1 0 0 0 0,0 0-1 0 0,0 0 1 0 0,0-1-1 0 0,0 0 1 0 0,-1 0 0 0 0,0 1-1 0 0,0-1 1 0 0,0-1-1 0 0,0 1 1 0 0,-1 0 0 0 0,0 0-1 0 0,0-4-50 0 0,-1 6 0 0 0,0 1-1 0 0,0-1 1 0 0,0 1-1 0 0,-1-1 1 0 0,1 0-1 0 0,-1 1 1 0 0,0-1 0 0 0,0 1-1 0 0,0-1 1 0 0,0 1-1 0 0,0 0 1 0 0,0-1-1 0 0,-1 1 1 0 0,1 0-1 0 0,-1 0 1 0 0,1 0-1 0 0,-1 0 1 0 0,0 0-1 0 0,0 0 1 0 0,0 0 0 0 0,0 1-1 0 0,0-1 1 0 0,0 1-1 0 0,-1-1 1 0 0,1 1-1 0 0,0 0 1 0 0,-1 0-1 0 0,1 0 1 0 0,-1 0-1 0 0,1 0 1 0 0,-1 1-1 0 0,0-1 1 0 0,1 1 0 0 0,-1 0-1 0 0,-2 0 1 0 0,-6-2-15 0 0,0 1 0 0 0,0 1 0 0 0,0 0 0 0 0,-1 1 0 0 0,1 0 0 0 0,0 0 0 0 0,0 1 0 0 0,0 1 0 0 0,0 0-1 0 0,1 1 1 0 0,-1-1 0 0 0,1 2 0 0 0,0 0 0 0 0,0 0 0 0 0,0 1 0 0 0,1 0 0 0 0,0 0 0 0 0,0 1 0 0 0,0 1 0 0 0,1-1 0 0 0,0 1 0 0 0,1 1 0 0 0,-1-1 0 0 0,2 1 0 0 0,-1 1 0 0 0,1-1-1 0 0,1 1 1 0 0,0 0 0 0 0,0 0 0 0 0,1 1 0 0 0,-2 6 15 0 0,4-6 17 0 0,1 0 0 0 0,0 0-1 0 0,1 1 1 0 0,0-1 0 0 0,0 0-1 0 0,1 0 1 0 0,1 1 0 0 0,0-1-1 0 0,0 0 1 0 0,1 0 0 0 0,1-1-1 0 0,0 1 1 0 0,0-1 0 0 0,1 1-1 0 0,0-1 1 0 0,1-1 0 0 0,0 1-1 0 0,1-1 1 0 0,0 0 0 0 0,0 0-1 0 0,1-1 1 0 0,0 0 0 0 0,0-1-1 0 0,1 1 1 0 0,0-2 0 0 0,0 1-1 0 0,0-1 1 0 0,7 2-17 0 0,-3 1 33 0 0,0-1 0 0 0,1-1 0 0 0,-1 0-1 0 0,1-1 1 0 0,1-1 0 0 0,-1 0 0 0 0,1-1 0 0 0,0 0-1 0 0,0-1 1 0 0,0-1 0 0 0,0-1 0 0 0,1 0 0 0 0,8-1-33 0 0,71-14-1463 0 0,-59-8-6011 0 0,-26 14-4928 0 0</inkml:trace>
  <inkml:trace contextRef="#ctx0" brushRef="#br0" timeOffset="9006.407">7536 214 2753 0 0,'0'0'2307'0'0,"0"0"-626"0"0,0 0-106 0 0,0 0 198 0 0,0 0 254 0 0,0 0 32 0 0,0 0-171 0 0,0 0-331 0 0,0 0-366 0 0,0 0-294 0 0,0 0-194 0 0,3-2-110 0 0,8-8-56 0 0,-8 8-51 0 0,-3 2-51 0 0,0 0-47 0 0,0 0-62 0 0,0 20 574 0 0,-40 166 381 0 0,-53 127-503 0 0,88-293-744 0 0,1 1 0 0 0,0 0 0 0 0,2 0 0 0 0,1 0 0 0 0,0 0 1 0 0,2 0-1 0 0,1 10-34 0 0,-1-28 38 0 0,0-1 0 0 0,0 1 0 0 0,0 0 0 0 0,0 0 1 0 0,0-1-1 0 0,1 1 0 0 0,-1 0 0 0 0,1-1 0 0 0,0 0 0 0 0,0 1 1 0 0,0-1-1 0 0,0 0 0 0 0,0 0 0 0 0,0 0 0 0 0,0 0 0 0 0,1 0 1 0 0,-1-1-1 0 0,1 1 0 0 0,-1-1 0 0 0,1 1 0 0 0,0-1 1 0 0,0 0-1 0 0,-1 0 0 0 0,1 0 0 0 0,0 0 0 0 0,0-1 0 0 0,0 1 1 0 0,0-1-1 0 0,0 0 0 0 0,0 0 0 0 0,1 0-38 0 0,96-9 1236 0 0,43-6-541 0 0,-142 15-686 0 0,-1 0-20 0 0,0 0-11 0 0,0 0-25 0 0,0 0-2 0 0,0 0-34 0 0,0 0-56 0 0,0 0-66 0 0,0 0-70 0 0,-11 11-3920 0 0,9-11 2715 0 0,-1 0-540 0 0,2 0-9176 0 0,1 0 1421 0 0</inkml:trace>
  <inkml:trace contextRef="#ctx0" brushRef="#br0" timeOffset="9253.553">7976 759 11362 0 0,'0'0'2980'0'0,"0"0"-633"0"0,0 0-419 0 0,0 0-131 0 0,0 0-142 0 0,0 0-234 0 0,0 0-287 0 0,0 0-266 0 0,0 0-208 0 0,0 0-161 0 0,0 0-84 0 0,0 0-60 0 0,1 6-11 0 0,2 16 25 0 0,-2 0 0 0 0,0-1 0 0 0,-2 1 0 0 0,0 0 1 0 0,-1 0-1 0 0,-4 14-369 0 0,-37 111-632 0 0,42-146 156 0 0,0 7-7 0 0,1-6-2804 0 0,2-1-4233 0 0,1-1-4205 0 0</inkml:trace>
  <inkml:trace contextRef="#ctx0" brushRef="#br0" timeOffset="11928.984">7299 211 5417 0 0,'0'0'1220'0'0,"0"0"-162"0"0,0 0 44 0 0,0 0 167 0 0,0 0 107 0 0,0 0 21 0 0,0 0-152 0 0,0 0-258 0 0,0 0-264 0 0,0 0-236 0 0,0 0-163 0 0,0 0-95 0 0,0 0-47 0 0,0-3 10 0 0,3 1-82 0 0,0 0 0 0 0,0 0 1 0 0,0 0-1 0 0,0 0 0 0 0,0 0 1 0 0,0 1-1 0 0,0-1 0 0 0,1 1 1 0 0,-1 0-1 0 0,0 0 0 0 0,1 0 1 0 0,-1 0-1 0 0,1 1 0 0 0,-1 0 1 0 0,1-1-1 0 0,0 1 0 0 0,-1 0 1 0 0,1 1-1 0 0,-1-1 0 0 0,1 1 1 0 0,-1-1-1 0 0,1 1 0 0 0,0 1-110 0 0,17-2 235 0 0,118 19 1068 0 0,-134-19-1184 0 0,-5 0-79 0 0,0 0 0 0 0,-1-1 0 0 0,1 1 0 0 0,0 0 0 0 0,0-1 0 0 0,-1 1 0 0 0,1 0-1 0 0,0-1 1 0 0,0 1 0 0 0,0 0 0 0 0,-1-1 0 0 0,1 1 0 0 0,0 0 0 0 0,0-1 0 0 0,0 1 0 0 0,0-1 0 0 0,0 1 0 0 0,0 0 0 0 0,0-1 0 0 0,0 1 0 0 0,0-1 0 0 0,0 1 0 0 0,0 0 0 0 0,0-1 0 0 0,0 1-1 0 0,0-1 1 0 0,0 1 0 0 0,0 0 0 0 0,1-1 0 0 0,-1 1 0 0 0,0 0 0 0 0,0-1 0 0 0,0 1 0 0 0,1 0 0 0 0,-1-1 0 0 0,0 1 0 0 0,0 0 0 0 0,1-1 0 0 0,-1 1 0 0 0,0 0 0 0 0,1 0 0 0 0,-1-1 0 0 0,0 1-1 0 0,1 0 1 0 0,-1 0 0 0 0,0 0 0 0 0,1-1 0 0 0,-1 1 0 0 0,0 0 0 0 0,1 0 0 0 0,-1 0 0 0 0,1 0 0 0 0,-1 0 0 0 0,0 0 0 0 0,1 0 0 0 0,-1 0 0 0 0,1 0 0 0 0,-1 0 0 0 0,0 0 0 0 0,1 0 0 0 0,-1 0-1 0 0,1 0 1 0 0,-1 0-40 0 0,-122-143 950 0 0,111 110-1872 0 0,38 16-5304 0 0,-16 16 525 0 0,-3 1-5270 0 0</inkml:trace>
  <inkml:trace contextRef="#ctx0" brushRef="#br0" timeOffset="12886.021">8621 336 7834 0 0,'0'0'1171'0'0,"0"0"-235"0"0,0 0-96 0 0,0 0 199 0 0,0 0 264 0 0,0 0 128 0 0,0 0-72 0 0,0 0-154 0 0,0 0-152 0 0,0 0-75 0 0,0 0-49 0 0,0 0-79 0 0,0 0-69 0 0,19-1-57 0 0,64-2-64 0 0,-65 2-332 0 0,-1-1 0 0 0,1-1 1 0 0,-1 0-1 0 0,1-2 0 0 0,-1 0 0 0 0,-1-1 1 0 0,11-5-329 0 0,14-4 383 0 0,-28 10-285 0 0,0 0 1 0 0,0-1 0 0 0,0 0 0 0 0,0-1 0 0 0,-1-1-1 0 0,-1 0 1 0 0,1 0 0 0 0,-1-1 0 0 0,0-1 0 0 0,3-4-99 0 0,-2-29 868 0 0,-34 55-773 0 0,6 16-106 0 0,0 1 1 0 0,2 1-1 0 0,2 0 0 0 0,0 1 1 0 0,2 0-1 0 0,2 0 1 0 0,0 1-1 0 0,2 1 1 0 0,2-1-1 0 0,-1 32 11 0 0,-12 157-28 0 0,11-118-198 0 0,-4 0 0 0 0,-13 47 226 0 0,21-136-24 0 0,-1 1 1 0 0,-1-1-1 0 0,0 0 0 0 0,-1-1 1 0 0,0 1-1 0 0,-1-1 0 0 0,0 0 1 0 0,-1-1-1 0 0,-1 1 0 0 0,0-1 1 0 0,0-1-1 0 0,-1 1 0 0 0,-1-2 1 0 0,0 1-1 0 0,0-1 0 0 0,-10 6 24 0 0,17-14 4 0 0,0 0 0 0 0,-1 0-1 0 0,1-1 1 0 0,0 0-1 0 0,0 1 1 0 0,-1-1-1 0 0,1-1 1 0 0,0 1 0 0 0,-1 0-1 0 0,1-1 1 0 0,-1 0-1 0 0,1 1 1 0 0,-1-1-1 0 0,1-1 1 0 0,-1 1 0 0 0,1 0-1 0 0,-1-1 1 0 0,1 0-1 0 0,-1 0 1 0 0,1 0-1 0 0,0 0 1 0 0,0-1 0 0 0,-1 1-1 0 0,1-1 1 0 0,-1-1-4 0 0,-2-8 37 0 0,0-1 0 0 0,1 0 1 0 0,1-1-1 0 0,0 0 0 0 0,1 1 0 0 0,0-1 1 0 0,1 0-1 0 0,0 0 0 0 0,1 0 1 0 0,1 0-1 0 0,0-1 0 0 0,1 1 0 0 0,0 0 1 0 0,1 0-1 0 0,1 0 0 0 0,0 0 0 0 0,0 1 1 0 0,1-1-1 0 0,1 1 0 0 0,0 0 1 0 0,1 0-1 0 0,2-4-37 0 0,13-26 61 0 0,1 0-1 0 0,2 2 1 0 0,2 1 0 0 0,1 1 0 0 0,2 1 0 0 0,2 1-1 0 0,9-6-60 0 0,-36 38-56 0 0,1-3-58 0 0,1 0 0 0 0,0 1-1 0 0,0-1 1 0 0,0 1-1 0 0,0 1 1 0 0,1-1 0 0 0,0 1-1 0 0,0 0 1 0 0,1 1 0 0 0,-1 0-1 0 0,1 0 1 0 0,0 0 0 0 0,0 1-1 0 0,0 1 1 0 0,1-1 0 0 0,3 0 114 0 0,-8 3-333 0 0,18 3-3751 0 0,-10 6-5677 0 0,-9-2-1511 0 0</inkml:trace>
  <inkml:trace contextRef="#ctx0" brushRef="#br0" timeOffset="13179.073">9215 977 2513 0 0,'0'0'3218'0'0,"0"0"-729"0"0,0 0-169 0 0,0 0-5 0 0,0 0-89 0 0,0 0-231 0 0,0 0-279 0 0,0 0-265 0 0,0 0-244 0 0,0 0-208 0 0,0 0-166 0 0,0 0-118 0 0,0 0-91 0 0,-2-7-53 0 0,1 2-443 0 0,-1 0 1 0 0,1 0-1 0 0,0 0 1 0 0,1 0-1 0 0,-1 0 0 0 0,1-1 1 0 0,0 1-1 0 0,0 0 0 0 0,1 0 1 0 0,0 0-1 0 0,0-1 1 0 0,0 1-1 0 0,0 0 0 0 0,1 0 1 0 0,1-3-129 0 0,10-26 209 0 0,2 1-1 0 0,1 1 1 0 0,2 1 0 0 0,1 1-1 0 0,1 0 1 0 0,1 1 0 0 0,2 1-1 0 0,7-5-208 0 0,-22 24-252 0 0,25-21 14 0 0,-10 21-4189 0 0,-16 12-5504 0 0,-6-2-1920 0 0</inkml:trace>
  <inkml:trace contextRef="#ctx0" brushRef="#br0" timeOffset="13450.42">9626 653 16412 0 0,'0'0'1675'0'0,"0"0"-405"0"0,0 0-223 0 0,0 0-86 0 0,0 0-128 0 0,0 0-141 0 0,0 0-156 0 0,0 0-148 0 0,0 0-100 0 0,0 0-82 0 0,0 0-63 0 0,0 0-58 0 0,-28 32-33 0 0,-83 102-16 0 0,79-74-6 0 0,34-51-17 0 0,-3-6-2 0 0,1 0 1 0 0,0 0 0 0 0,0 0 0 0 0,0 0 0 0 0,1-1 0 0 0,-1 1-1 0 0,1 0 1 0 0,-1 0 0 0 0,1 0 0 0 0,0-1 0 0 0,0 1-1 0 0,0 0 1 0 0,1-1 0 0 0,-1 1 0 0 0,1-1 0 0 0,-1 0 0 0 0,1 1-1 0 0,0-1 1 0 0,0 0 0 0 0,0 0 0 0 0,0 0 0 0 0,0 0-1 0 0,0 0 1 0 0,0-1 0 0 0,1 1 0 0 0,-1 0 0 0 0,1-1-1 0 0,-1 0 1 0 0,1 0 0 0 0,0 0 0 0 0,-1 0 0 0 0,1 0 0 0 0,0 0-1 0 0,0-1 1 0 0,0 1 0 0 0,0-1-12 0 0,8 2 86 0 0,0 0 1 0 0,1-1-1 0 0,-1 0 0 0 0,1 0 1 0 0,-1-2-1 0 0,1 1 0 0 0,-1-1 1 0 0,0-1-1 0 0,1 0 0 0 0,-1-1 0 0 0,0 0 1 0 0,0-1-1 0 0,0 0 0 0 0,-1 0 1 0 0,0-1-1 0 0,1-1 0 0 0,-2 0 1 0 0,1 0-1 0 0,-1-1 0 0 0,0 0 1 0 0,0 0-1 0 0,-1-1 0 0 0,0 0 1 0 0,0-1-1 0 0,-1 0 0 0 0,0 0 1 0 0,0-1-1 0 0,-1 1 0 0 0,-1-1 0 0 0,0-1 1 0 0,0 1-1 0 0,-1-1 0 0 0,0 0 1 0 0,-1 0-1 0 0,0 0 0 0 0,0-5-86 0 0,-15-50-979 0 0,-2 50-2695 0 0,-6 10-4903 0 0,13 6-3247 0 0</inkml:trace>
  <inkml:trace contextRef="#ctx0" brushRef="#br0" timeOffset="13956.984">9983 925 16355 0 0,'0'0'2040'0'0,"0"0"-760"0"0,0 0-236 0 0,0 0 52 0 0,0 0-15 0 0,0 0-88 0 0,0 0-145 0 0,0 0-124 0 0,0 0-95 0 0,0 0-88 0 0,0 0-113 0 0,0 0-74 0 0,0 0-68 0 0,22-23-78 0 0,69-73-8 0 0,-38 27 189 0 0,-9 26-42 0 0,-43 42-349 0 0,0 0 0 0 0,1 0 0 0 0,-1 0 0 0 0,1 0 0 0 0,-1 1 0 0 0,1-1 0 0 0,0 1 0 0 0,-1-1 0 0 0,1 1 0 0 0,-1-1 0 0 0,1 1 0 0 0,0 0 0 0 0,0 0 0 0 0,-1 0 0 0 0,1 0 0 0 0,0 0 0 0 0,-1 0 0 0 0,1 0 0 0 0,0 1 0 0 0,-1-1 0 0 0,1 1 0 0 0,-1-1 0 0 0,1 1 0 0 0,0-1 0 0 0,-1 1 0 0 0,1 0 0 0 0,-1 0 0 0 0,1 0 2 0 0,2 27-43 0 0,-4-25 46 0 0,-1-1-1 0 0,1 0 1 0 0,0 0-1 0 0,0 1 1 0 0,0-1 0 0 0,0 0-1 0 0,0 1 1 0 0,0-1 0 0 0,1 0-1 0 0,-1 0 1 0 0,1 0-1 0 0,0 1 1 0 0,-1-1 0 0 0,1 0-1 0 0,0 0 1 0 0,0 0-1 0 0,1 0 1 0 0,-1 0 0 0 0,0 0-1 0 0,1-1 1 0 0,-1 1 0 0 0,1 0-1 0 0,-1-1 1 0 0,1 1-1 0 0,0-1 1 0 0,-1 1 0 0 0,1-1-1 0 0,0 0 1 0 0,0 0 0 0 0,0 0-1 0 0,0 0 1 0 0,0 0-1 0 0,1 0 1 0 0,-1-1 0 0 0,0 1-1 0 0,0 0 1 0 0,3-1-3 0 0,2 0 13 0 0,0 0 1 0 0,1 0-1 0 0,-1-1 0 0 0,0 0 1 0 0,0 0-1 0 0,1-1 0 0 0,-1 0 1 0 0,0 0-1 0 0,-1 0 0 0 0,1-1 1 0 0,0 0-1 0 0,1-2-13 0 0,235-119 569 0 0,-242 124-567 0 0,0 0 0 0 0,1 0 0 0 0,-1 1 0 0 0,0-1 0 0 0,1 0 0 0 0,-1 0 1 0 0,0 1-1 0 0,1-1 0 0 0,-1 1 0 0 0,0-1 0 0 0,0 1 0 0 0,0 0 0 0 0,1 0 0 0 0,-1-1 0 0 0,0 1 0 0 0,0 0 0 0 0,0 0 0 0 0,0 0 0 0 0,0 0 0 0 0,-1 0 0 0 0,1 0 0 0 0,0 0 0 0 0,0 0 0 0 0,-1 0 0 0 0,1 1 0 0 0,0-1 0 0 0,-1 0 0 0 0,1 0 0 0 0,-1 1 0 0 0,0-1 0 0 0,1 0 0 0 0,-1 1 0 0 0,0-1 0 0 0,0 0 0 0 0,0 1 0 0 0,0-1 0 0 0,0 1 0 0 0,0-1 0 0 0,0 0 0 0 0,-1 1 1 0 0,1-1-1 0 0,0 0 0 0 0,-1 0 0 0 0,1 1 0 0 0,-1 0-2 0 0,4 19 24 0 0,-3-17-68 0 0,1-1 1 0 0,0 1-1 0 0,0 0 0 0 0,0 0 0 0 0,1-1 0 0 0,0 1 0 0 0,-1-1 0 0 0,1 1 0 0 0,0-1 1 0 0,1 0-1 0 0,-1 0 0 0 0,0 0 0 0 0,1 0 0 0 0,0 0 0 0 0,0 0 0 0 0,0-1 0 0 0,0 1 1 0 0,0-1-1 0 0,0 0 0 0 0,1 0 0 0 0,-1 0 0 0 0,1 0 0 0 0,-1-1 0 0 0,1 1 0 0 0,0-1 0 0 0,-1 0 1 0 0,1 0-1 0 0,0-1 0 0 0,0 1 0 0 0,0-1 0 0 0,1 0 44 0 0,23 0-2919 0 0,-19 0-744 0 0,0 0-3554 0 0,-3 0-5390 0 0</inkml:trace>
  <inkml:trace contextRef="#ctx0" brushRef="#br0" timeOffset="27220.017">377 2225 11851 0 0,'0'0'1853'0'0,"0"0"-314"0"0,0 0-130 0 0,0 0 6 0 0,0 0-62 0 0,0 0-171 0 0,0 0-209 0 0,0 0-209 0 0,0 0-151 0 0,0 0-95 0 0,0 0-76 0 0,0 0-45 0 0,0 0-47 0 0,-6-9 180 0 0,-54 19 117 0 0,45-4-547 0 0,-264 98 1462 0 0,343-97-1611 0 0,67-15 77 0 0,-129 9-26 0 0,-1-1 1 0 0,0 1-1 0 0,0 0 1 0 0,0 0-1 0 0,0 0 1 0 0,0-1-1 0 0,0 1 1 0 0,-1 0-1 0 0,1 0 1 0 0,0 0-1 0 0,0 0 1 0 0,-1 1-1 0 0,1-1 1 0 0,0 0-1 0 0,-1 0 1 0 0,1 0-1 0 0,-1 0 1 0 0,0 1-1 0 0,1-1 1 0 0,-1 0-1 0 0,0 0 1 0 0,0 1-1 0 0,0-1 1 0 0,0 0-1 0 0,0 1 1 0 0,0-1-1 0 0,0 0 1 0 0,0 0-1 0 0,0 1 1 0 0,-1-1-1 0 0,1 0 1 0 0,0 0-1 0 0,-1 0 1 0 0,1 1-1 0 0,-1-1 1 0 0,0 0-1 0 0,1 0 1 0 0,-1 0-1 0 0,0 0 1 0 0,1 0-1 0 0,-1 0 1 0 0,0 0-1 0 0,0 0 1 0 0,0 0-1 0 0,0 0 1 0 0,0-1-1 0 0,0 1 1 0 0,0 0-3 0 0,-145 128 245 0 0,85-44-36 0 0,60-82-200 0 0,0-1 0 0 0,0 0 0 0 0,0 1 0 0 0,0-1-1 0 0,1 1 1 0 0,-1 0 0 0 0,1-1 0 0 0,-1 1 0 0 0,1 0 0 0 0,0-1-1 0 0,0 1 1 0 0,0-1 0 0 0,1 1 0 0 0,-1 0 0 0 0,1-1 0 0 0,-1 1-1 0 0,1-1 1 0 0,0 1 0 0 0,0-1 0 0 0,0 1 0 0 0,0-1 0 0 0,0 0-1 0 0,1 1 1 0 0,-1-1 0 0 0,1 0 0 0 0,-1 0 0 0 0,1 0 0 0 0,0 0-1 0 0,0 0 1 0 0,0 0 0 0 0,0-1 0 0 0,0 1 0 0 0,0-1 0 0 0,1 1-1 0 0,-1-1 1 0 0,0 0 0 0 0,2 1-9 0 0,9 1 50 0 0,0 1-1 0 0,1-2 1 0 0,-1 0-1 0 0,1 0 1 0 0,-1-2-1 0 0,1 1 1 0 0,-1-2-1 0 0,1 0 1 0 0,8-2-51 0 0,54-18-69 0 0,-65 4-2067 0 0,-11 3-2729 0 0,0 4-1395 0 0,0 3-5611 0 0</inkml:trace>
  <inkml:trace contextRef="#ctx0" brushRef="#br0" timeOffset="27488.008">182 2030 17460 0 0,'0'0'1731'0'0,"0"0"-640"0"0,0 0-310 0 0,0 0 14 0 0,0 0 64 0 0,0 0 0 0 0,0 0-78 0 0,0 0-123 0 0,0 0-89 0 0,0 0-45 0 0,0 0-52 0 0,0 0-54 0 0,0 0-49 0 0,-4 37-43 0 0,-12 120-56 0 0,-19 141 302 0 0,31-14-976 0 0,4-280 264 0 0,1 1 0 0 0,-1-1 0 0 0,1 0 0 0 0,-1 0 0 0 0,1 1 0 0 0,1-1 0 0 0,-1 0 0 0 0,1 0 0 0 0,-1 0 0 0 0,1 0 0 0 0,0 0 0 0 0,0-1-1 0 0,1 1 1 0 0,-1 0 0 0 0,1-1 0 0 0,0 0 0 0 0,1 2 140 0 0,26 12-9523 0 0,-24-13-1903 0 0</inkml:trace>
  <inkml:trace contextRef="#ctx0" brushRef="#br0" timeOffset="28991.648">880 1717 8570 0 0,'0'0'2154'0'0,"0"0"-122"0"0,0 0-32 0 0,0 0-34 0 0,0 0-83 0 0,0 0-220 0 0,0 0-302 0 0,0 0-250 0 0,0 0-193 0 0,0 0-124 0 0,0 0-97 0 0,0 0-63 0 0,0 0-81 0 0,0-10-85 0 0,0-29-102 0 0,0 29-106 0 0,0 10-63 0 0,0 0-57 0 0,13 0 143 0 0,268 10 612 0 0,-178-6-828 0 0,-141-54 1065 0 0,-109-84-1176 0 0,110 87-2733 0 0,57 47-13070 0 0,-13 0 4371 0 0</inkml:trace>
  <inkml:trace contextRef="#ctx0" brushRef="#br0" timeOffset="28301.678">891 2158 11050 0 0,'0'0'1971'0'0,"0"0"-282"0"0,0 0-204 0 0,0 0 8 0 0,0 0 46 0 0,0 0-62 0 0,0 0-187 0 0,0 0-219 0 0,0 0-240 0 0,0 0-188 0 0,0 0-159 0 0,0 0-136 0 0,0 0-98 0 0,1-6-15 0 0,7-11 114 0 0,2 51 183 0 0,-5-14-343 0 0,90 413 1067 0 0,-63-337-1195 0 0,-20-90 314 0 0,-6-34 247 0 0,-3 17-452 0 0,73-287 298 0 0,-1-29-572 0 0,-72 305-514 0 0,-3 21 121 0 0,6 21-3671 0 0,-2-2 1886 0 0,0-5-2085 0 0,0-1-6826 0 0</inkml:trace>
  <inkml:trace contextRef="#ctx0" brushRef="#br0" timeOffset="28559.254">1445 2541 12339 0 0,'0'0'5965'0'0,"0"0"-3493"0"0,0 0-1210 0 0,0 0-194 0 0,0 0-114 0 0,0 0-111 0 0,0 0-138 0 0,0 0-159 0 0,0 0-125 0 0,0 0-97 0 0,0 0-96 0 0,0 0-59 0 0,0 0-66 0 0,-6 33-44 0 0,-17 100-27 0 0,12-56-43 0 0,10-44-2129 0 0,1-32 1128 0 0,9-14-5211 0 0,-6 7 1103 0 0,-2-1-6000 0 0</inkml:trace>
  <inkml:trace contextRef="#ctx0" brushRef="#br0" timeOffset="36861.845">2369 2611 14515 0 0,'0'0'2191'0'0,"0"0"-496"0"0,0 0-417 0 0,0 0-122 0 0,0 0 4 0 0,0 0-63 0 0,0 0-184 0 0,0 0-227 0 0,0 0-208 0 0,0 0-164 0 0,0 0-101 0 0,-1 6-11 0 0,-2 7-123 0 0,-1 0 0 0 0,-1 0 0 0 0,0 0 0 0 0,-1 0 0 0 0,0-1 0 0 0,-1 0 0 0 0,0-1 0 0 0,-1 1 0 0 0,0-1 0 0 0,-1-1 0 0 0,0 1 0 0 0,0-2 0 0 0,-1 1 0 0 0,-9 5-79 0 0,-169 110-1905 0 0,162-115 493 0 0,14-8-2648 0 0,12-3-806 0 0,2-2 274 0 0,3-1-5577 0 0</inkml:trace>
  <inkml:trace contextRef="#ctx0" brushRef="#br0" timeOffset="37567.89">3350 1547 12179 0 0,'0'0'2503'0'0,"0"0"-866"0"0,0 0-456 0 0,0 0-112 0 0,0 0 41 0 0,0 0 7 0 0,0 0-87 0 0,0 0-155 0 0,0 0-176 0 0,0 0-135 0 0,0 0-103 0 0,-10 34-69 0 0,-30 107-33 0 0,29-40 263 0 0,11-83-510 0 0,0 64 143 0 0,-3-1 0 0 0,-3 0 0 0 0,-4-1 0 0 0,-4 1-1 0 0,-22 71-254 0 0,13-79 106 0 0,39-88-15 0 0,24-25-59 0 0,2 1 0 0 0,2 3 0 0 0,1 1 0 0 0,1 2 1 0 0,2 3-1 0 0,1 1 0 0 0,15-4-32 0 0,-47 26 5 0 0,0 1 0 0 0,0 0-1 0 0,0 1 1 0 0,1 1 0 0 0,-1 0 0 0 0,1 2 0 0 0,0 0 0 0 0,3 1-5 0 0,-18 1 9 0 0,0 0 0 0 0,0 1 0 0 0,1-1 0 0 0,-1 1 0 0 0,0 0 1 0 0,0-1-1 0 0,0 2 0 0 0,0-1 0 0 0,0 0 0 0 0,0 1 0 0 0,0-1 1 0 0,0 1-1 0 0,-1 0 0 0 0,1 0 0 0 0,-1 0 0 0 0,1 0 0 0 0,-1 0 0 0 0,0 1 1 0 0,0-1-1 0 0,0 1 0 0 0,0-1 0 0 0,0 1 0 0 0,0 0 0 0 0,-1 0 1 0 0,1 0-1 0 0,-1 0 0 0 0,0 0 0 0 0,0 0 0 0 0,0 0 0 0 0,0 0 1 0 0,-1 0-1 0 0,1 1 0 0 0,-1-1 0 0 0,0 0 0 0 0,0 0 0 0 0,0 2-9 0 0,1 6 44 0 0,-1 0-1 0 0,-1 0 1 0 0,1 0-1 0 0,-2 0 1 0 0,0 0-1 0 0,0-1 0 0 0,-1 1 1 0 0,0-1-1 0 0,0 1 1 0 0,-3 3-44 0 0,-3 3 40 0 0,0 0 1 0 0,-1-1 0 0 0,-1 0-1 0 0,0-1 1 0 0,-1 0 0 0 0,-1-1-1 0 0,0 0 1 0 0,-1-1 0 0 0,0 0-1 0 0,-1-2 1 0 0,-1 1 0 0 0,-7 3-41 0 0,15-9-26 0 0,0-1 0 0 0,1 0 0 0 0,-2 0 0 0 0,1-1 0 0 0,0 0 0 0 0,-1-1 0 0 0,0 1 0 0 0,0-2 0 0 0,0 1 0 0 0,0-1 0 0 0,0-1 0 0 0,0 0 0 0 0,-1 0 0 0 0,1 0 0 0 0,0-1 0 0 0,-1-1 0 0 0,1 0 0 0 0,0 0 0 0 0,0-1 0 0 0,0 0 0 0 0,0 0 0 0 0,0-1 0 0 0,0 0 0 0 0,0-1 0 0 0,-3-2 26 0 0,4 1-263 0 0,0 0-1 0 0,1-1 0 0 0,0 0 0 0 0,0 0 0 0 0,0-1 0 0 0,1 0 1 0 0,0 0-1 0 0,0 0 0 0 0,1-1 0 0 0,0 0 0 0 0,1 0 0 0 0,-1-1 264 0 0,-9-70-10202 0 0,16 70 4184 0 0,3 2-2843 0 0</inkml:trace>
  <inkml:trace contextRef="#ctx0" brushRef="#br0" timeOffset="38379.55">4125 2365 15003 0 0,'0'0'1606'0'0,"0"0"-399"0"0,0 0-100 0 0,0 0 52 0 0,0 0-23 0 0,0 0-147 0 0,0 0-200 0 0,0 0-165 0 0,0 0-136 0 0,0 0-76 0 0,0 0-69 0 0,0 0-42 0 0,0 0-12 0 0,2 22 2 0 0,7 69 5 0 0,-9-90-286 0 0,0 0-1 0 0,0 0 1 0 0,0 0-1 0 0,0 0 1 0 0,0 0-1 0 0,0 0 1 0 0,0 0-1 0 0,0 0 1 0 0,1 0-1 0 0,-1 0 1 0 0,0 0-1 0 0,1 0 1 0 0,-1 0-1 0 0,1-1 1 0 0,-1 1-1 0 0,1 0 1 0 0,-1 0-1 0 0,1 0 1 0 0,0-1-1 0 0,-1 1 0 0 0,1 0 1 0 0,0-1-1 0 0,0 1 1 0 0,-1 0-1 0 0,1-1 1 0 0,0 1-1 0 0,0-1 1 0 0,0 1-1 0 0,0-1 1 0 0,0 0-1 0 0,0 1 1 0 0,-1-1-1 0 0,1 0 1 0 0,0 0-1 0 0,0 0 1 0 0,0 1-1 0 0,0-1 1 0 0,0 0-1 0 0,0 0 1 0 0,0-1-1 0 0,0 1 1 0 0,0 0-1 0 0,0 0 1 0 0,0 0-1 0 0,0-1 1 0 0,0 1-1 0 0,0 0 1 0 0,0-1-10 0 0,4 0 67 0 0,12-2 62 0 0,-1-2 1 0 0,1 0-1 0 0,-1 0 0 0 0,0-2 0 0 0,0 0 1 0 0,-1-1-1 0 0,0 0 0 0 0,-1-2 1 0 0,1 1-1 0 0,1-4-129 0 0,18-9 187 0 0,130-107 377 0 0,-162 129-564 0 0,0 0-1 0 0,0 0 0 0 0,-1 1 0 0 0,1-1 1 0 0,0 1-1 0 0,-1-1 0 0 0,1 1 0 0 0,0-1 1 0 0,-1 1-1 0 0,1 0 0 0 0,-1 0 0 0 0,1 0 1 0 0,-1 0-1 0 0,1 0 0 0 0,-1 0 0 0 0,0 0 1 0 0,0 0-1 0 0,1 1 0 0 0,-1-1 0 0 0,0 0 1 0 0,0 1-1 0 0,0-1 0 0 0,0 1 0 0 0,-1-1 1 0 0,1 1-1 0 0,0 0 0 0 0,-1-1 0 0 0,1 1 1 0 0,-1 0-1 0 0,1-1 0 0 0,-1 1 0 0 0,0 0 1 0 0,0 0-1 0 0,1-1 0 0 0,-2 1 0 0 0,1 0 1 0 0,0 0-1 0 0,0-1 0 0 0,0 1 0 0 0,-1 0 1 0 0,1-1-1 0 0,-1 1 0 0 0,1 0 1 0 0,1 9 20 0 0,0-6-20 0 0,0 0 0 0 0,0-1 0 0 0,0 1-1 0 0,1-1 1 0 0,-1 1 0 0 0,1-1 0 0 0,0 1-1 0 0,1-1 1 0 0,-1 0 0 0 0,1 0 0 0 0,0 0-1 0 0,0-1 1 0 0,0 1 0 0 0,0-1 0 0 0,0 1-1 0 0,1-1 1 0 0,0 0 0 0 0,-1 0 0 0 0,1 0-1 0 0,1-1 1 0 0,-1 0 0 0 0,0 0 0 0 0,0 0-1 0 0,1 0 1 0 0,-1 0 0 0 0,1-1-1 0 0,0 0 1 0 0,-1 0 0 0 0,1 0 0 0 0,0 0-1 0 0,1-1 1 0 0,6-1 16 0 0,-1 0 0 0 0,0-1 0 0 0,0 0 0 0 0,0-1 0 0 0,0 0 0 0 0,0 0 0 0 0,-1-1 0 0 0,0-1 0 0 0,0 0 0 0 0,0 0 0 0 0,0-1 0 0 0,2-2-16 0 0,18-12 99 0 0,-1-2 0 0 0,-1-1 0 0 0,-1-1 0 0 0,-1-1 0 0 0,-1-2 0 0 0,-1 0 0 0 0,-1-1 0 0 0,-2-2 0 0 0,-1 0 0 0 0,-1-1 0 0 0,-2-1 0 0 0,-1-1 0 0 0,9-27-99 0 0,65-226 108 0 0,-86 189-8 0 0,-4 96-97 0 0,0-1 0 0 0,-1 1-1 0 0,1-1 1 0 0,0 1-1 0 0,-1-1 1 0 0,0 1 0 0 0,1 0-1 0 0,-1-1 1 0 0,0 1-1 0 0,0-1 1 0 0,1 1 0 0 0,-1 0-1 0 0,0 0 1 0 0,0 0-1 0 0,-1 0 1 0 0,1-1 0 0 0,0 1-1 0 0,0 1 1 0 0,0-1-1 0 0,-1 0 1 0 0,1 0 0 0 0,0 0-1 0 0,-1 1 1 0 0,1-1-1 0 0,-1 0 1 0 0,1 1-1 0 0,-1 0 1 0 0,1-1 0 0 0,-1 1-1 0 0,1 0 1 0 0,-1 0-1 0 0,1 0 1 0 0,-1 0 0 0 0,0 0-1 0 0,1 0 1 0 0,-1 0-1 0 0,1 0 1 0 0,-1 1 0 0 0,1-1-1 0 0,-1 1 1 0 0,1-1-1 0 0,-1 1 1 0 0,1-1 0 0 0,0 1-1 0 0,-1 0 1 0 0,1 0-1 0 0,0 0 1 0 0,-1-1 0 0 0,1 2-1 0 0,0-1 1 0 0,0 0-1 0 0,0 0 1 0 0,0 0 0 0 0,0 0-1 0 0,-1 2-2 0 0,-11 12 2 0 0,0 1-1 0 0,1 0 1 0 0,1 1-1 0 0,1 0 1 0 0,0 1-1 0 0,1 0 1 0 0,1 1-1 0 0,1 0 1 0 0,0 0-1 0 0,2 1 1 0 0,0-1-1 0 0,1 1 1 0 0,1 0 0 0 0,1 3-2 0 0,-7 204-31 0 0,45-63 65 0 0,-3-26-178 0 0,-34-121-1048 0 0,-7-34-2093 0 0,-3-5 1584 0 0,-3-2-1825 0 0,3 5-3641 0 0,3 7-4164 0 0</inkml:trace>
  <inkml:trace contextRef="#ctx0" brushRef="#br0" timeOffset="38626.379">4746 1879 17188 0 0,'0'0'1572'0'0,"0"0"-380"0"0,0 0-112 0 0,0 0 109 0 0,0 0 32 0 0,0 0-143 0 0,0 0-245 0 0,0 0-223 0 0,32 3-182 0 0,104 12-77 0 0,11-11 349 0 0,119-16-1325 0 0,-155-2-9628 0 0,-93 10-1918 0 0</inkml:trace>
  <inkml:trace contextRef="#ctx0" brushRef="#br0" timeOffset="39494.368">6091 1890 7202 0 0,'0'0'2521'0'0,"0"0"-691"0"0,0 0-250 0 0,0 0 70 0 0,0 0 87 0 0,0 0-69 0 0,0 0-233 0 0,0 0-335 0 0,0 0-297 0 0,0 0-226 0 0,0 0-125 0 0,0 0-18 0 0,0 0 43 0 0,-1 8 65 0 0,0 59 518 0 0,8 13-206 0 0,-7-59-705 0 0,1 1 0 0 0,2-1 1 0 0,0 1-1 0 0,1-1 0 0 0,1 0 0 0 0,1-1 0 0 0,1 1 0 0 0,3 4-149 0 0,-9-22 25 0 0,0-1 1 0 0,1 1-1 0 0,0 0 0 0 0,-1-1 1 0 0,1 1-1 0 0,0-1 1 0 0,0 1-1 0 0,1-1 0 0 0,-1 0 1 0 0,0 0-1 0 0,1 0 0 0 0,-1 0 1 0 0,1-1-1 0 0,0 1 0 0 0,-1-1 1 0 0,1 1-1 0 0,0-1 0 0 0,0 0 1 0 0,0 0-1 0 0,0 0 0 0 0,0-1 1 0 0,0 1-1 0 0,0-1 0 0 0,0 1 1 0 0,1-1-1 0 0,-1 0 0 0 0,0 0 1 0 0,0-1-1 0 0,0 1 0 0 0,0-1 1 0 0,0 1-1 0 0,0-1 0 0 0,0 0 1 0 0,0 0-1 0 0,0 0 0 0 0,0-1 1 0 0,0 1-26 0 0,98-66 634 0 0,-74 41-573 0 0,0-1-1 0 0,-2-1 0 0 0,-2-1 1 0 0,0-1-1 0 0,-1-2-60 0 0,-22 32-1 0 0,0 0-1 0 0,0 0 1 0 0,1 1-1 0 0,-1-1 1 0 0,0 0 0 0 0,1 0-1 0 0,-1 0 1 0 0,0 0 0 0 0,1 0-1 0 0,-1 0 1 0 0,1 0 0 0 0,-1 0-1 0 0,0 0 1 0 0,1 0 0 0 0,-1 0-1 0 0,0 0 1 0 0,1 0 0 0 0,-1 0-1 0 0,0 0 1 0 0,1 0 0 0 0,-1 0-1 0 0,0 0 1 0 0,1 0-1 0 0,-1 0 1 0 0,0-1 0 0 0,1 1-1 0 0,-1 0 1 0 0,0 0 0 0 0,0 0-1 0 0,1-1 1 0 0,-1 1 0 0 0,0 0 1 0 0,0 16-17 0 0,-3 32-23 0 0,1-42 43 0 0,0 1 0 0 0,1 0 0 0 0,-1 0 0 0 0,1 0 0 0 0,1 0-1 0 0,-1 1 1 0 0,1-1 0 0 0,1 0 0 0 0,-1 0 0 0 0,1 0 0 0 0,0 0 0 0 0,1 0 0 0 0,-1 0 0 0 0,2 0 0 0 0,-1-1 0 0 0,1 1 0 0 0,0-1 0 0 0,0 1 0 0 0,0-1 0 0 0,1 0 0 0 0,0 0 0 0 0,0 0 0 0 0,1-1-1 0 0,0 0 1 0 0,0 0 0 0 0,0 0 0 0 0,0 0 0 0 0,1-1 0 0 0,3 2-3 0 0,0-3 42 0 0,0 0 0 0 0,1-1 0 0 0,-1 0 0 0 0,1-1 0 0 0,0 0 0 0 0,-1-1 0 0 0,1 0 0 0 0,-1 0 0 0 0,1-1 0 0 0,0 0 1 0 0,-1-1-1 0 0,1 0 0 0 0,-1-1 0 0 0,0 1 0 0 0,0-2 0 0 0,0 1 0 0 0,0-1 0 0 0,0-1 0 0 0,-1 0 0 0 0,0 0 0 0 0,0 0 0 0 0,0-1 0 0 0,-1 0 0 0 0,0-1 0 0 0,0 0 0 0 0,0 0 0 0 0,-1 0 0 0 0,0-1 0 0 0,-1 0 0 0 0,0 0 0 0 0,2-4-42 0 0,7-65-1017 0 0,-14 76 530 0 0,0 1-195 0 0,5-3-12087 0 0,-3 3 4473 0 0</inkml:trace>
  <inkml:trace contextRef="#ctx0" brushRef="#br0" timeOffset="39910.25">7025 2144 13099 0 0,'0'0'1376'0'0,"0"0"-186"0"0,0 0 130 0 0,0 0 167 0 0,0 0-71 0 0,0 0-159 0 0,0 0-165 0 0,0 0-148 0 0,36-5-137 0 0,114-14-115 0 0,-49-13 332 0 0,-89 26-888 0 0,1-1 0 0 0,-1 0-1 0 0,0-1 1 0 0,0-1 0 0 0,-1 0-1 0 0,0 0 1 0 0,0-1 0 0 0,-1 0-1 0 0,-1-1 1 0 0,0 0 0 0 0,0 0-1 0 0,4-10-134 0 0,-11 19 7 0 0,-1 0 1 0 0,1 0 0 0 0,-1-1 0 0 0,0 1 0 0 0,0 0 0 0 0,0-1-1 0 0,0 1 1 0 0,0-1 0 0 0,-1 1 0 0 0,1-1 0 0 0,-1 1 0 0 0,0-1-1 0 0,1 1 1 0 0,-1-1 0 0 0,0 1 0 0 0,-1-1 0 0 0,1 0 0 0 0,0 1 0 0 0,-1-1-1 0 0,1 1 1 0 0,-1-1 0 0 0,0 1 0 0 0,0-1 0 0 0,0 1 0 0 0,0 0-1 0 0,0 0 1 0 0,-1-1 0 0 0,1 1 0 0 0,0 0 0 0 0,-1 0 0 0 0,0 0-1 0 0,0 0 1 0 0,1 0 0 0 0,-1 1 0 0 0,0-1 0 0 0,0 1 0 0 0,-1-1 0 0 0,1 1-1 0 0,0 0 1 0 0,0-1 0 0 0,-1 1 0 0 0,1 0 0 0 0,-1 1 0 0 0,1-1-1 0 0,-1 0 1 0 0,0 1-9 0 0,-12 2-27 0 0,0 0-1 0 0,1 2 0 0 0,-1 0 1 0 0,1 1-1 0 0,0 0 0 0 0,0 1 1 0 0,1 0-1 0 0,0 1 0 0 0,0 1 1 0 0,0 0-1 0 0,1 1 0 0 0,0 0 1 0 0,1 1-1 0 0,0 0 0 0 0,0 1 0 0 0,2 0 1 0 0,-1 0-1 0 0,1 1 0 0 0,1 1 1 0 0,-7 10 27 0 0,8-13 4 0 0,0 0-1 0 0,1 1 1 0 0,0 0 0 0 0,0 0 0 0 0,1 0 0 0 0,0 0 0 0 0,1 1-1 0 0,1 0 1 0 0,0 0 0 0 0,0 0 0 0 0,1 0 0 0 0,1 0-1 0 0,0 0 1 0 0,0 1 0 0 0,2 6-4 0 0,0-14 4 0 0,0 0 0 0 0,0-1 0 0 0,0 1 0 0 0,0 0 1 0 0,1-1-1 0 0,0 0 0 0 0,0 1 0 0 0,0-1 0 0 0,1 0 0 0 0,0 0 0 0 0,-1 0 0 0 0,1 0 0 0 0,0 0 0 0 0,1-1 0 0 0,-1 1 0 0 0,1-1 1 0 0,0 0-1 0 0,-1 0 0 0 0,1-1 0 0 0,1 1 0 0 0,-1-1 0 0 0,0 0 0 0 0,0 0 0 0 0,1 0 0 0 0,-1 0 0 0 0,2 0-4 0 0,125 21 57 0 0,-104-23-368 0 0,0-1 0 0 0,-1-1-1 0 0,1-1 1 0 0,-1-2 0 0 0,0-1 0 0 0,25-8 311 0 0,32-15-9797 0 0,-62 24-2376 0 0</inkml:trace>
  <inkml:trace contextRef="#ctx0" brushRef="#br0" timeOffset="40864.212">7951 2332 5409 0 0,'0'0'2209'0'0,"0"0"-353"0"0,0 0-50 0 0,0 0 145 0 0,0 0-24 0 0,0 0-245 0 0,0 0-327 0 0,0 0-251 0 0,0 0-148 0 0,0 0-45 0 0,0 0-4 0 0,0 0-19 0 0,0 0-33 0 0,4-2-71 0 0,9-7-410 0 0,0 0-1 0 0,-1 0 1 0 0,0-1-1 0 0,-1-1 1 0 0,0 0-1 0 0,0-1 1 0 0,-2 0 0 0 0,9-11-374 0 0,16-27 537 0 0,-2-2 0 0 0,-3 0 0 0 0,18-46-537 0 0,-24 57 152 0 0,-23 40-122 0 0,0 1-6 0 0,0 0-32 0 0,0 0-14 0 0,0 0-32 0 0,-3 27-264 0 0,-8 30 284 0 0,-9 121 13 0 0,20-175 24 0 0,0 0-1 0 0,0 0 1 0 0,1 0 0 0 0,-1 0-1 0 0,1 0 1 0 0,0 0 0 0 0,0 0-1 0 0,0 0 1 0 0,0 0 0 0 0,1 0-1 0 0,-1 0 1 0 0,1 0 0 0 0,-1-1-1 0 0,1 1 1 0 0,0-1 0 0 0,0 1-1 0 0,0-1 1 0 0,1 0 0 0 0,-1 0-1 0 0,0 0 1 0 0,1 0 0 0 0,-1 0-1 0 0,1 0 1 0 0,0-1 0 0 0,0 1 0 0 0,-1-1-1 0 0,1 0 1 0 0,0 0 0 0 0,0 0-1 0 0,0 0 1 0 0,1 0 0 0 0,-1-1-1 0 0,0 1 1 0 0,0-1 0 0 0,1 0-3 0 0,5 0 42 0 0,0 0 0 0 0,-1 0 0 0 0,1-1 0 0 0,0 0 1 0 0,-1 0-1 0 0,1-1 0 0 0,-1 0 0 0 0,1-1 0 0 0,-1 0 1 0 0,0 0-1 0 0,0-1 0 0 0,3-2-42 0 0,11-8 88 0 0,0-1-1 0 0,-2-1 1 0 0,0-1-1 0 0,0 0 1 0 0,-2-2 0 0 0,0 0-1 0 0,-1-1 1 0 0,-2 0 0 0 0,0-2-1 0 0,0-1-87 0 0,-9 15 1 0 0,-1-1 1 0 0,-1 0-1 0 0,1 0 0 0 0,-1 0 0 0 0,-1 0 1 0 0,0 0-1 0 0,0-1 0 0 0,-1 0 0 0 0,0 1 1 0 0,-1-1-1 0 0,0 0 0 0 0,0 0 0 0 0,-1 0 1 0 0,-1-3-2 0 0,1 13-171 0 0,-1 0 1 0 0,0-1 0 0 0,0 1-1 0 0,1 0 1 0 0,-1-1 0 0 0,0 1-1 0 0,0 0 1 0 0,1 0 0 0 0,-1 0 0 0 0,0 0-1 0 0,0 0 1 0 0,0 0 0 0 0,1 0-1 0 0,-1 0 1 0 0,0 0 0 0 0,0 0-1 0 0,0 0 1 0 0,1 0 0 0 0,-1 0 0 0 0,0 1-1 0 0,0-1 1 0 0,1 0 0 0 0,-1 1-1 0 0,0-1 1 0 0,1 0 0 0 0,-1 1-1 0 0,0-1 1 0 0,1 1 0 0 0,-1-1 0 0 0,0 1-1 0 0,1-1 1 0 0,-1 1 0 0 0,1 0-1 0 0,-1-1 1 0 0,1 1 0 0 0,0 0-1 0 0,-1-1 1 0 0,1 1 0 0 0,-1 0 0 0 0,1 0-1 0 0,0-1 1 0 0,0 1 0 0 0,-1 1 170 0 0,-7 11-3435 0 0,3-2-2438 0 0,1-3-5659 0 0</inkml:trace>
  <inkml:trace contextRef="#ctx0" brushRef="#br0" timeOffset="41195.244">8678 2147 4105 0 0,'0'0'2854'0'0,"0"0"-54"0"0,0 0-68 0 0,0 0-142 0 0,0 0-355 0 0,0 0-410 0 0,0 0-335 0 0,34-6-278 0 0,105-24-243 0 0,-55-4 410 0 0,-77 30-1246 0 0,0-1 0 0 0,0 0 1 0 0,0 0-1 0 0,-1 0 1 0 0,0-1-1 0 0,0 0 0 0 0,-1 0 1 0 0,1 0-1 0 0,-1-1 1 0 0,-1 0-1 0 0,1 0 1 0 0,-1 0-1 0 0,0 0 0 0 0,-1-1 1 0 0,0 0-1 0 0,0 1 1 0 0,-1-1-1 0 0,0 0 1 0 0,0-1-1 0 0,-1 1 0 0 0,0 0 1 0 0,0-2-134 0 0,-3 7 5 0 0,-1 0 0 0 0,0 0 0 0 0,0 0 0 0 0,0 1 1 0 0,-1-1-1 0 0,1 1 0 0 0,0 0 0 0 0,-1 0 0 0 0,0 0 0 0 0,1 0 0 0 0,-1 1 1 0 0,0 0-1 0 0,0 0 0 0 0,0 0 0 0 0,0 0 0 0 0,0 0 0 0 0,0 1 1 0 0,0-1-1 0 0,0 1 0 0 0,0 0 0 0 0,0 1 0 0 0,0-1 0 0 0,0 1 0 0 0,0-1 1 0 0,-3 2-6 0 0,6-2-1 0 0,-10 4-52 0 0,0 0 0 0 0,0 0 0 0 0,0 1 0 0 0,0 0 0 0 0,1 1 0 0 0,0 1 1 0 0,0-1-1 0 0,0 1 0 0 0,1 1 0 0 0,0 0 0 0 0,0 0 0 0 0,1 1 0 0 0,0 0 0 0 0,1 0 0 0 0,0 1 0 0 0,1 0 1 0 0,-1 0-1 0 0,2 1 0 0 0,0 0 0 0 0,0 0 0 0 0,-2 7 53 0 0,4-13-38 0 0,0 0 0 0 0,1 0 0 0 0,-1 0 0 0 0,1 0 0 0 0,0 0 0 0 0,0 0 0 0 0,1 1 0 0 0,-1-1 0 0 0,1 1 0 0 0,0-1 0 0 0,1 1 0 0 0,-1-1 0 0 0,1 1 0 0 0,1 0 0 0 0,-1-1 0 0 0,1 1 0 0 0,-1-1 0 0 0,2 1 0 0 0,-1-1 0 0 0,1 1 0 0 0,-1-1 0 0 0,1 0 0 0 0,1 0 0 0 0,-1 0 0 0 0,1 0 0 0 0,0 0 0 0 0,0 0 0 0 0,0-1 0 0 0,1 1 0 0 0,0-1 0 0 0,0 0 0 0 0,0 0 0 0 0,0-1 0 0 0,0 1 0 0 0,1-1 0 0 0,0 0 0 0 0,-1 0 0 0 0,1 0 0 0 0,1-1 38 0 0,8 2-134 0 0,1-1 0 0 0,0-1 0 0 0,1-1 0 0 0,-1 0 1 0 0,0-1-1 0 0,0 0 0 0 0,0-1 0 0 0,0-1 0 0 0,0-1 0 0 0,0 0 0 0 0,0-1 0 0 0,-1 0 0 0 0,1-1 0 0 0,-1-1 0 0 0,1-1 134 0 0,126-74-9424 0 0,-113 56 904 0 0,-17 17 3812 0 0</inkml:trace>
  <inkml:trace contextRef="#ctx0" brushRef="#br0" timeOffset="41616.05">9190 2136 2144 0 0,'0'0'2529'0'0,"0"0"-861"0"0,0 0-175 0 0,0 0 122 0 0,0 0 125 0 0,0 0 52 0 0,0 0-71 0 0,0 0-164 0 0,0 0-178 0 0,0 0-141 0 0,0 0-135 0 0,0 0-106 0 0,0 0-79 0 0,32-2-94 0 0,104-10-118 0 0,-66-10 193 0 0,-58 14-678 0 0,0 1-59 0 0,0 0 1 0 0,-1-1-1 0 0,1 0 1 0 0,-1-1-1 0 0,-1 0 1 0 0,0-1-1 0 0,0 0 1 0 0,-1-1 0 0 0,0 0-1 0 0,-1 0 1 0 0,0-1-1 0 0,-1 0 1 0 0,0 0-1 0 0,2-8-162 0 0,-8 19 4 0 0,-1 0 1 0 0,1-1-1 0 0,0 1 1 0 0,-1-1-1 0 0,1 1 1 0 0,-1 0-1 0 0,0-1 1 0 0,1 1-1 0 0,-1-1 0 0 0,0 1 1 0 0,0-1-1 0 0,0 1 1 0 0,0-1-1 0 0,0 1 1 0 0,0-1-1 0 0,0 1 0 0 0,0 0 1 0 0,-1-1-1 0 0,1 1 1 0 0,-1-1-1 0 0,1 1 1 0 0,-1-1-1 0 0,1 1 0 0 0,-1 0 1 0 0,0 0-1 0 0,0-1 1 0 0,0 1-1 0 0,0 0 1 0 0,1 0-1 0 0,-2 0 0 0 0,1 0 1 0 0,0 0-1 0 0,0 0 1 0 0,0 0-1 0 0,0 0 1 0 0,-1 0-1 0 0,1 1 0 0 0,0-1 1 0 0,0 0-1 0 0,-1 1 1 0 0,1-1-1 0 0,-1 1 1 0 0,1-1-1 0 0,-1 1 0 0 0,1 0 1 0 0,-1 0-1 0 0,0 0-4 0 0,-71 12-305 0 0,57-3 220 0 0,1 2 1 0 0,0 0-1 0 0,0 1 1 0 0,1 0-1 0 0,1 1 1 0 0,0 1-1 0 0,0 0 1 0 0,2 1 0 0 0,-1 0-1 0 0,2 1 1 0 0,0 0-1 0 0,1 0 1 0 0,1 1-1 0 0,1 0 1 0 0,0 1-1 0 0,1 0 1 0 0,1 0-1 0 0,-1 9 85 0 0,4-24-17 0 0,1 0-1 0 0,0 0 1 0 0,0 0-1 0 0,1 0 1 0 0,-1 0-1 0 0,1 0 1 0 0,-1 0-1 0 0,1 1 1 0 0,0-1-1 0 0,0 0 0 0 0,1 0 1 0 0,-1 1-1 0 0,1-1 1 0 0,-1 0-1 0 0,1 0 1 0 0,0 0-1 0 0,0 0 1 0 0,1 0-1 0 0,-1 0 1 0 0,0 0-1 0 0,1 0 1 0 0,0-1-1 0 0,0 1 1 0 0,0-1-1 0 0,0 1 0 0 0,0-1 1 0 0,0 1-1 0 0,0-1 1 0 0,1 0-1 0 0,-1 0 1 0 0,1 0-1 0 0,0-1 1 0 0,0 1-1 0 0,-1-1 1 0 0,1 1-1 0 0,0-1 1 0 0,0 0-1 0 0,0 0 0 0 0,0 0 1 0 0,3 0 17 0 0,17 1-114 0 0,-1 0 0 0 0,1-2 0 0 0,-1-1 0 0 0,1 0 0 0 0,-1-2 0 0 0,1-1 0 0 0,18-5 114 0 0,100-44-2597 0 0,-96 31-904 0 0,-1-2-3355 0 0,-26 13-3708 0 0</inkml:trace>
  <inkml:trace contextRef="#ctx0" brushRef="#br0" timeOffset="42007.966">9981 1915 9178 0 0,'0'0'1900'0'0,"0"0"-301"0"0,0 0-96 0 0,0 0-152 0 0,0 0-196 0 0,0 0-233 0 0,0 0-263 0 0,0 0-146 0 0,0 0-129 0 0,0 0-99 0 0,-30 32-68 0 0,-92 97-61 0 0,82-71-4 0 0,40-51-130 0 0,-1-4 1 0 0,0 0 1 0 0,1 0-1 0 0,0 0 0 0 0,-1 0 0 0 0,1 0 0 0 0,1 0 1 0 0,-1 0-1 0 0,0 0 0 0 0,1 0 0 0 0,-1 0 0 0 0,1 0 0 0 0,0 0 1 0 0,0 0-1 0 0,0 0 0 0 0,0 0 0 0 0,1-1 0 0 0,-1 1 1 0 0,1 0-1 0 0,0-1 0 0 0,0 1 0 0 0,-1-1 0 0 0,1 0 1 0 0,1 0-1 0 0,-1 0 0 0 0,0 0 0 0 0,1 0 0 0 0,-1 0 0 0 0,1 0 1 0 0,-1-1-1 0 0,1 1 0 0 0,0-1 0 0 0,-1 0 0 0 0,1 0 1 0 0,0 0-1 0 0,0 0 0 0 0,0-1 0 0 0,0 1 0 0 0,0-1 0 0 0,2 1-23 0 0,15 1 350 0 0,1 0 0 0 0,-1-2-1 0 0,1 0 1 0 0,-1-1-1 0 0,0-2 1 0 0,1 0-1 0 0,-1 0 1 0 0,0-2 0 0 0,-1-1-1 0 0,1 0 1 0 0,-1-2-1 0 0,0 0 1 0 0,-1-1 0 0 0,0 0-1 0 0,0-2 1 0 0,12-10-350 0 0,-4 0 215 0 0,-1-2 1 0 0,-1-1 0 0 0,-1 0 0 0 0,-1-2 0 0 0,-1-1-1 0 0,-1-1 1 0 0,-2 0 0 0 0,0-1 0 0 0,1-8-216 0 0,8-8 55 0 0,-17 30-67 0 0,-2 0-1 0 0,0 0 0 0 0,0-1 0 0 0,-2 0 1 0 0,0 0-1 0 0,-1-1 0 0 0,0 0 0 0 0,-1 0 1 0 0,-1 0-1 0 0,-1 0 0 0 0,0 0 0 0 0,-2 0 0 0 0,0-1 1 0 0,-1-5 12 0 0,0 16-20 0 0,0 1 0 0 0,-1 0-1 0 0,0 0 1 0 0,0-1 0 0 0,0 2 0 0 0,-1-1 0 0 0,0 0 0 0 0,0 0 0 0 0,-1 1 0 0 0,1-1 0 0 0,-1 1 0 0 0,0 0-1 0 0,-1 1 1 0 0,1-1 0 0 0,-1 1 0 0 0,0-1 0 0 0,0 1 0 0 0,0 1 0 0 0,-1-1 0 0 0,1 1 0 0 0,-1 0 0 0 0,0 0-1 0 0,0 1 1 0 0,0-1 0 0 0,0 1 0 0 0,0 1 0 0 0,-1-1 0 0 0,1 1 0 0 0,0 0 0 0 0,-1 1 0 0 0,1-1 0 0 0,-1 1-1 0 0,1 1 1 0 0,-1-1 0 0 0,1 1 0 0 0,0 0 0 0 0,-1 0 0 0 0,1 1 0 0 0,0 0 0 0 0,0 0 0 0 0,0 0 0 0 0,-5 3 20 0 0,-2 6-6 0 0,0 0 1 0 0,0 0 0 0 0,1 1 0 0 0,0 1 0 0 0,1 0 0 0 0,0 1-1 0 0,1 0 1 0 0,1 0 0 0 0,0 1 0 0 0,1 0 0 0 0,1 1 0 0 0,0-1 0 0 0,1 1-1 0 0,1 1 1 0 0,1-1 0 0 0,0 1 0 0 0,1 0 0 0 0,0 0 0 0 0,2 0-1 0 0,0 0 1 0 0,1 0 0 0 0,1 3 5 0 0,-3 0 7 0 0,1 0-1 0 0,2-1 1 0 0,0 1-1 0 0,0-1 0 0 0,2 1 1 0 0,1-1-1 0 0,0 0 1 0 0,1 0-1 0 0,1 0 1 0 0,1 0-1 0 0,1-1 1 0 0,0 0-1 0 0,1-1 0 0 0,1 0 1 0 0,1-1-1 0 0,0 0 1 0 0,1 0-1 0 0,11 9-6 0 0,-6-10-28 0 0,1 0 1 0 0,0-1-1 0 0,1-2 0 0 0,0 0 0 0 0,1 0 0 0 0,1-2 1 0 0,0-1-1 0 0,11 3 28 0 0,56 18-3741 0 0,-67-23-2055 0 0,-8-3-6355 0 0</inkml:trace>
</inkml:ink>
</file>

<file path=ppt/ink/ink41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7:11.7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30 0 0 0,'0'0'1906'0'0,"0"0"-913"0"0,0 0-295 0 0,0 0 73 0 0,0 0 243 0 0,0 0 243 0 0,0 0 68 0 0,0 0-144 0 0,0 0-252 0 0,0 0-305 0 0,0 0-222 0 0,5-7 3509 0 0,1 14-229 0 0,-11 28-1774 0 0,4-33-1244 0 0,10-10 1220 0 0,24-50-389 0 0,-32 58-1427 0 0,-1 0 0 0 0,0 0-3 0 0,0 0 2 0 0,0 0 9 0 0,0 0 1 0 0,0 0 7 0 0,-17 22 543 0 0,-6 18-203 0 0,40-72 1473 0 0,-15 31-1285 0 0,-2 1-612 0 0,22-21 272 0 0,-22 27 141 0 0,0-6-406 0 0,0 0 13 0 0,0 0-4 0 0,0 0-5 0 0,0 0-6 0 0,0 0-28 0 0,0 0 19 0 0,0 0 2 0 0,0 0 27 0 0,0 0-16 0 0,0 0-21 0 0,0 0-2 0 0,0 0 7 0 0,0 0 16 0 0,0 0 11 0 0,0 0-25 0 0,0-3 8 0 0,0 3 19 0 0,0 0-12 0 0,0 0-20 0 0,0 0-19 0 0,0 0-4 0 0,0 0 18 0 0,0 0 7 0 0,0 0 23 0 0,0 0-7 0 0,0 0-8 0 0,0 0 18 0 0,0 0 1 0 0,0 0-16 0 0,0 0 7 0 0,0 0-24 0 0,0 0-6 0 0,0 0-3 0 0,0 0 19 0 0,0 0-7 0 0,0 0 27 0 0,0 0 10 0 0,0 0-4 0 0,0 0-31 0 0,0 0-7 0 0,0 0 19 0 0,0 0-19 0 0,0 0 8 0 0,0 0 30 0 0,0 0-19 0 0,0 0 2 0 0,0 0-6 0 0,0 0-32 0 0,0 0 17 0 0,0 0 26 0 0,0 0 9 0 0,0 0 6 0 0,0 0-17 0 0,0 0-18 0 0,0 0 3 0 0,0 0 12 0 0,0 0-1 0 0,0 0-17 0 0,0 0-12 0 0,0 0-10 0 0,0 0 8 0 0,0 0 6 0 0,-5 10-96 0 0,5-9 127 0 0,0-1-23 0 0,0 0 8 0 0,0 0 14 0 0,0 0-25 0 0,0 0 15 0 0,0 0-7 0 0,0 0-11 0 0,0 0 8 0 0,0 0 7 0 0,0 0 11 0 0,0 0-16 0 0,0 0-3 0 0,0 0-7 0 0,0 0 4 0 0,0 0-11 0 0,0 0 3 0 0,0 0 10 0 0,0 0-6 0 0,0 0 0 0 0,0 0-26 0 0,0 0 4 0 0,0 0 6 0 0,0 0-5 0 0,0 0-4 0 0,0 0 4 0 0,0 0-20 0 0,0 0-8 0 0,0 0 5 0 0,0 0-20 0 0,0 0-31 0 0,0 0-20 0 0,0 0-26 0 0,0 0 0 0 0,0 0 4 0 0,0 0-18 0 0,0 0-66 0 0,0 0-138 0 0,0 0-158 0 0,12 0-5419 0 0,-8 0-751 0 0,0 0-4691 0 0</inkml:trace>
</inkml:ink>
</file>

<file path=ppt/ink/ink41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8:20.2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12 9674 0 0,'0'0'2471'0'0,"0"0"-218"0"0,0 0-133 0 0,0 0-51 0 0,0 0-234 0 0,0 0-395 0 0,0 0-409 0 0,0 0-328 0 0,0 0-193 0 0,0 0-39 0 0,0 0 15 0 0,0 0 14 0 0,0 0 19 0 0,6 4-25 0 0,1 0-333 0 0,0-1 1 0 0,0 1-1 0 0,1-1 0 0 0,0-1 0 0 0,-1 1 0 0 0,1-1 0 0 0,0-1 0 0 0,0 1 0 0 0,0-1 1 0 0,0-1-1 0 0,6 0-161 0 0,131-10 820 0 0,-141 9-1089 0 0,159-24 653 0 0,-128 22-4753 0 0,0 2-4463 0 0,-35 1-2858 0 0</inkml:trace>
</inkml:ink>
</file>

<file path=ppt/ink/ink41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8:20.4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33 18772 0 0,'0'0'1163'0'0,"0"0"-460"0"0,0 0-44 0 0,0 0 183 0 0,0 0 151 0 0,0 0-49 0 0,0 0-211 0 0,0 0-217 0 0,0 0-186 0 0,0 0-131 0 0,0 0-66 0 0,0 0-57 0 0,32 2-36 0 0,104 4-23 0 0,-43-17-545 0 0,-41-5-1621 0 0,-21 7-4408 0 0,-14 4-5360 0 0</inkml:trace>
</inkml:ink>
</file>

<file path=ppt/ink/ink41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8:22.3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90 185 8138 0 0,'0'0'3327'0'0,"0"0"-1017"0"0,0 0-475 0 0,0 0-168 0 0,0 0-119 0 0,0 0-203 0 0,0 0-292 0 0,0 0-302 0 0,0 0-207 0 0,0 0-18 0 0,0 0 72 0 0,0 0 81 0 0,0 0 41 0 0,3 6-84 0 0,-2-2-538 0 0,0-1-1 0 0,0 1 1 0 0,0-1-1 0 0,1 0 1 0 0,0 0-1 0 0,-1 1 1 0 0,1-1-1 0 0,0 0 1 0 0,1-1-1 0 0,-1 1 0 0 0,0 0 1 0 0,1-1-1 0 0,0 1 1 0 0,-1-1-1 0 0,1 0 1 0 0,0 0-1 0 0,0 0 1 0 0,0 0-1 0 0,1 0 1 0 0,-1-1-1 0 0,0 1 0 0 0,1-1 1 0 0,-1 0-1 0 0,1 0 1 0 0,-1 0-1 0 0,1-1 1 0 0,-1 1-98 0 0,39 3 255 0 0,0-2 0 0 0,-1-1 0 0 0,1-2-1 0 0,0-3 1 0 0,-1-1 0 0 0,22-6-255 0 0,72-14-185 0 0,-134 24-5553 0 0,-31 9-1182 0 0,21-5 1542 0 0,2 1-5743 0 0</inkml:trace>
  <inkml:trace contextRef="#ctx0" brushRef="#br0" timeOffset="258.089">0 457 13291 0 0,'0'0'1690'0'0,"0"0"-394"0"0,0 0-120 0 0,0 0 148 0 0,0 0 139 0 0,0 0-64 0 0,0 0-238 0 0,0 0-261 0 0,0 0-204 0 0,0 0-149 0 0,32 2-90 0 0,101 5-51 0 0,55-26 768 0 0,41-8-842 0 0,-101 9-1767 0 0,-90 11-1465 0 0,-24 3-1132 0 0,-10-1-3987 0 0,-2-1-2907 0 0</inkml:trace>
  <inkml:trace contextRef="#ctx0" brushRef="#br0" timeOffset="683.036">376 0 12859 0 0,'0'0'2858'0'0,"0"0"-1115"0"0,0 0-528 0 0,0 0-91 0 0,0 0 16 0 0,0 0-93 0 0,0 0-185 0 0,0 0-174 0 0,0 0-123 0 0,0 0-42 0 0,0 0 25 0 0,0 0-36 0 0,0 0-38 0 0,9 15 10 0 0,31 47-48 0 0,-37-58-358 0 0,0 0 0 0 0,0 1 0 0 0,1-1 0 0 0,0 0 0 0 0,0-1 1 0 0,0 1-1 0 0,0-1 0 0 0,1 1 0 0 0,-1-1 0 0 0,1-1 0 0 0,0 1 0 0 0,0-1 1 0 0,0 1-1 0 0,4 0-78 0 0,13 6 213 0 0,92 44 414 0 0,-78-38-561 0 0,-1 1 0 0 0,-1 1 1 0 0,0 2-1 0 0,-1 2 1 0 0,17 14-67 0 0,-47-33 4 0 0,-1 0 0 0 0,1 0 0 0 0,0 1 1 0 0,0-1-1 0 0,-1 1 0 0 0,1-1 0 0 0,-1 1 1 0 0,0 0-1 0 0,0 0 0 0 0,0 0 1 0 0,0 0-1 0 0,-1 1 0 0 0,1-1 0 0 0,-1 0 1 0 0,0 1-1 0 0,0-1 0 0 0,0 1 0 0 0,0-1 1 0 0,-1 1-1 0 0,1 0 0 0 0,-1-1 1 0 0,0 1-1 0 0,0-1 0 0 0,0 1 0 0 0,-1 0 1 0 0,1-1-1 0 0,-1 1 0 0 0,0-1 0 0 0,0 1 1 0 0,0-1-1 0 0,0 1 0 0 0,-1-1 0 0 0,1 0 1 0 0,-1 0-1 0 0,0 1 0 0 0,0-1 1 0 0,0-1-1 0 0,0 1 0 0 0,-1 0 0 0 0,0 0-4 0 0,-37 37 129 0 0,-3-1-1 0 0,-1-3 1 0 0,-46 29-129 0 0,41-33 23 0 0,-79 69-137 0 0,118-82-2307 0 0,22-12-8219 0 0,-10-7-1371 0 0</inkml:trace>
</inkml:ink>
</file>

<file path=ppt/ink/ink41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8:21.2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251 3 13651 0 0,'0'0'2051'0'0,"0"0"-608"0"0,0 0-292 0 0,0 0 67 0 0,0 0 142 0 0,0 0 12 0 0,0 0-201 0 0,0 0-289 0 0,0 0-260 0 0,0 0-206 0 0,0 0-130 0 0,0 0-89 0 0,0 0-45 0 0,3-2 27 0 0,-3 2-169 0 0,-1 1 0 0 0,1-1 0 0 0,0 0 0 0 0,0 0-1 0 0,-1 1 1 0 0,1-1 0 0 0,0 1 0 0 0,0-1 0 0 0,0 0 0 0 0,0 1 0 0 0,-1-1 0 0 0,1 0 0 0 0,0 1 0 0 0,0-1-1 0 0,0 1 1 0 0,0-1 0 0 0,0 1 0 0 0,0-1 0 0 0,0 0 0 0 0,0 1 0 0 0,0-1 0 0 0,0 1 0 0 0,0-1 0 0 0,0 0-1 0 0,1 1 1 0 0,-1-1 0 0 0,0 1 0 0 0,0-1 0 0 0,0 0 0 0 0,0 1 0 0 0,1-1 0 0 0,-1 0 0 0 0,0 1 0 0 0,0-1-1 0 0,1 0 1 0 0,-1 1 0 0 0,0-1 0 0 0,1 0 0 0 0,-1 0 0 0 0,0 1 0 0 0,1-1 0 0 0,-1 0 0 0 0,0 0 0 0 0,1 0-1 0 0,-1 0 1 0 0,0 1 0 0 0,1-1 0 0 0,-1 0 0 0 0,1 0 0 0 0,-1 0 0 0 0,0 0 0 0 0,1 0 0 0 0,-1 0 0 0 0,1 0-1 0 0,-1 0 1 0 0,1 0 0 0 0,-1 0 0 0 0,0 0 0 0 0,1 0 0 0 0,-1 0 0 0 0,1 0-10 0 0,-3 12 116 0 0,-8 36 85 0 0,-3 0 0 0 0,-1-1 0 0 0,-3 0 0 0 0,-1-2 0 0 0,-3 0 0 0 0,-5 6-201 0 0,12-22 66 0 0,-106 210 18 0 0,119-238-76 0 0,0 0 1 0 0,0 1-1 0 0,0-1 0 0 0,1 0 0 0 0,-1 1 0 0 0,0-1 0 0 0,1 1 0 0 0,-1-1 0 0 0,1 1 0 0 0,-1-1 0 0 0,1 1 0 0 0,0-1 0 0 0,-1 1 1 0 0,1-1-1 0 0,0 1 0 0 0,0-1 0 0 0,0 1 0 0 0,0-1 0 0 0,1 1 0 0 0,-1-1 0 0 0,0 1 0 0 0,1-1 0 0 0,-1 1 0 0 0,1-1 0 0 0,-1 1 1 0 0,1-1-1 0 0,0 1 0 0 0,-1-1 0 0 0,1 0 0 0 0,0 1 0 0 0,0-1 0 0 0,0 0 0 0 0,0 0 0 0 0,0 0 0 0 0,0 0 0 0 0,1 0 0 0 0,-1 0 1 0 0,0 0-1 0 0,0 0 0 0 0,1 0 0 0 0,-1-1 0 0 0,0 1 0 0 0,1 0 0 0 0,-1-1 0 0 0,1 1 0 0 0,-1-1 0 0 0,1 0 0 0 0,-1 1 0 0 0,1-1-8 0 0,19 1 171 0 0,0-1 0 0 0,0-1 0 0 0,-1-1-1 0 0,1-1 1 0 0,-1-1 0 0 0,0 0-1 0 0,0-2 1 0 0,10-4-171 0 0,58-13 340 0 0,20 9-174 0 0,-102 58-4869 0 0,-9-34-938 0 0,0-5-4444 0 0,2-5 19 0 0</inkml:trace>
  <inkml:trace contextRef="#ctx0" brushRef="#br0" timeOffset="251.81">647 500 10914 0 0,'0'0'3536'0'0,"0"0"-1521"0"0,0 0-660 0 0,0 0-51 0 0,0 0 92 0 0,0 0-17 0 0,0 0-153 0 0,0 0-255 0 0,0 0-214 0 0,0 0-106 0 0,0 0-49 0 0,0 0-66 0 0,-9 31-67 0 0,-28 99-59 0 0,-18 54 526 0 0,37-106-827 0 0,9-32-104 0 0,11-48-5088 0 0,12-35-2443 0 0,-9 23 797 0 0,1 3-2504 0 0</inkml:trace>
  <inkml:trace contextRef="#ctx0" brushRef="#br0" timeOffset="497.529">571 456 10834 0 0,'0'0'3510'0'0,"0"0"-1636"0"0,0 0-756 0 0,0 0-106 0 0,0 0 128 0 0,0 0 56 0 0,0 0-117 0 0,0 0-194 0 0,0 0-205 0 0,0 0-135 0 0,0 0-73 0 0,0 0-36 0 0,19 7-40 0 0,59 22-29 0 0,6-21 408 0 0,67-1-915 0 0,-141 4-3198 0 0,-24 3-5764 0 0,9-9-1940 0 0</inkml:trace>
  <inkml:trace contextRef="#ctx0" brushRef="#br0" timeOffset="667.93">557 706 13147 0 0,'0'0'2194'0'0,"0"0"-779"0"0,0 0-351 0 0,0 0 63 0 0,0 0 74 0 0,0 0-60 0 0,0 0-235 0 0,0 0-271 0 0,0 0-193 0 0,0 0-129 0 0,0 0-88 0 0,0 0-91 0 0,0 0-58 0 0,32 0-87 0 0,100 0-88 0 0,13-11-3545 0 0,-86 3-7592 0 0,-41 5 2206 0 0</inkml:trace>
</inkml:ink>
</file>

<file path=ppt/ink/ink41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8:18.9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87 23 9026 0 0,'0'0'2331'0'0,"0"0"-261"0"0,0 0-236 0 0,0 0-21 0 0,0 0-56 0 0,0 0-170 0 0,0 0-248 0 0,0 0-264 0 0,0 0-190 0 0,0 0-142 0 0,0 0-108 0 0,-1-4-85 0 0,-2-11-55 0 0,2 12-56 0 0,1 3-52 0 0,6 11 1828 0 0,-2-5-2156 0 0,0-1 1 0 0,0 1-1 0 0,0 0 1 0 0,-1 0-1 0 0,0 0 1 0 0,0 1-1 0 0,-1-1 0 0 0,0 1 1 0 0,0-1-1 0 0,0 1 1 0 0,-1 0-1 0 0,0 0 1 0 0,0 0-1 0 0,-1 1-59 0 0,0 28 81 0 0,-1 1 0 0 0,-3 0 1 0 0,0-1-1 0 0,-3 0 0 0 0,-1 0 0 0 0,-1-1 0 0 0,-7 13-81 0 0,-49 157 30 0 0,56-101-41 0 0,11-103 27 0 0,0 1 0 0 0,0 0 1 0 0,0-1-1 0 0,0 1 0 0 0,1-1 0 0 0,-1 1 1 0 0,1-1-1 0 0,-1 0 0 0 0,1 0 0 0 0,-1 0 0 0 0,1-1 1 0 0,-1 1-1 0 0,1-1 0 0 0,0 1 0 0 0,-1-1 1 0 0,1 0-1 0 0,0 0 0 0 0,-1 0 0 0 0,1 0 1 0 0,0 0-1 0 0,-1-1 0 0 0,1 1 0 0 0,1-1-16 0 0,7 0 51 0 0,184-24 564 0 0,-30 21-363 0 0,-165 4-256 0 0,0 0-4 0 0,0 0-2 0 0,0 0-7 0 0,0 0-8 0 0,0 0 1 0 0,0 0-50 0 0,0 0-26 0 0,-22 0-2012 0 0,6 4 315 0 0,8-2-1380 0 0,1-1-5837 0 0,5-1-3258 0 0</inkml:trace>
  <inkml:trace contextRef="#ctx0" brushRef="#br0" timeOffset="326.077">726 505 13499 0 0,'0'0'3043'0'0,"0"0"-1129"0"0,0 0-482 0 0,0 0-65 0 0,0 0-17 0 0,0 0-138 0 0,0 0-238 0 0,0 0-221 0 0,0 0-130 0 0,0 0-62 0 0,0 0-59 0 0,0 0-26 0 0,4 9-63 0 0,-1-4-327 0 0,0 1-1 0 0,0-1 0 0 0,-1 1 0 0 0,0 0 0 0 0,0 0 0 0 0,0 0 1 0 0,-1 1-1 0 0,0-1 0 0 0,0 0 0 0 0,0 0 0 0 0,-1 1 1 0 0,0-1-1 0 0,0 0 0 0 0,-1 0 0 0 0,0 1 0 0 0,0 1-85 0 0,-22 92 583 0 0,-2 46-628 0 0,25-145-22 0 0,0-1-53 0 0,0 0-39 0 0,0 0-33 0 0,0 0-66 0 0,0 0-81 0 0,0-12-1279 0 0,6-49-3532 0 0,-1 35-426 0 0,-4 16 1528 0 0,0 1-7013 0 0</inkml:trace>
  <inkml:trace contextRef="#ctx0" brushRef="#br0" timeOffset="627.564">531 431 9594 0 0,'0'0'2629'0'0,"0"0"-342"0"0,0 0-245 0 0,0 0-157 0 0,0 0-220 0 0,0 0-293 0 0,0 0-357 0 0,0 0-267 0 0,0 0-159 0 0,0 0-98 0 0,0 0-13 0 0,0 0 24 0 0,0 0 20 0 0,4 2-1 0 0,22 3 138 0 0,0-1-1 0 0,0-2 0 0 0,0 0 1 0 0,0-1-1 0 0,23-3-658 0 0,121 10 693 0 0,-55 15-1065 0 0,-114-23 290 0 0,-1 0-1 0 0,1 0 1 0 0,-1 0-1 0 0,1 0 1 0 0,-1 0 0 0 0,1 0-1 0 0,-1 0 1 0 0,1 0 0 0 0,-1 0-1 0 0,1 1 1 0 0,0-1-1 0 0,-1 0 1 0 0,1 0 0 0 0,-1 0-1 0 0,1 1 1 0 0,-1-1-1 0 0,0 0 1 0 0,1 1 0 0 0,-1-1-1 0 0,1 0 1 0 0,-1 1-1 0 0,1-1 1 0 0,-1 1 0 0 0,0-1-1 0 0,1 0 1 0 0,-1 1-1 0 0,0-1 1 0 0,0 1 0 0 0,1-1-1 0 0,-1 1 1 0 0,0-1-1 0 0,0 1 1 0 0,0-1 0 0 0,1 1-1 0 0,-1-1 1 0 0,0 1-1 0 0,0 0 1 0 0,0-1 0 0 0,0 1-1 0 0,0-1 1 0 0,0 1-1 0 0,0-1 1 0 0,0 1 0 0 0,0-1-1 0 0,-1 1 1 0 0,1-1-1 0 0,0 1 1 0 0,0-1 0 0 0,0 1-1 0 0,-1-1 1 0 0,1 1-1 0 0,0-1 1 0 0,0 1 0 0 0,-1 0 82 0 0,-28 20-7099 0 0,17-13 839 0 0,5-3-5213 0 0</inkml:trace>
  <inkml:trace contextRef="#ctx0" brushRef="#br0" timeOffset="908.705">419 906 14403 0 0,'0'0'4205'0'0,"0"0"-2383"0"0,0 0-806 0 0,0 0 67 0 0,0 0 126 0 0,0 0-52 0 0,0 0-197 0 0,0 0-201 0 0,0 0-197 0 0,0 0-73 0 0,31 2-83 0 0,99 6-103 0 0,62-6 403 0 0,-144 12-2023 0 0,-36-10-1944 0 0,1 0-3335 0 0,-9-1-5565 0 0</inkml:trace>
</inkml:ink>
</file>

<file path=ppt/ink/ink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17:52.3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474 107 0 0 0,'0'0'1140'0'0,"0"0"489"0"0,0 0 359 0 0,0 0 162 0 0,0 0-28 0 0,0 0-158 0 0,0 0-196 0 0,0 0-194 0 0,0 0-174 0 0,0 0-158 0 0,0 0-123 0 0,0 0-116 0 0,1-10-107 0 0,-1-29-104 0 0,-1 37-712 0 0,-1 1 0 0 0,1 0-1 0 0,0-1 1 0 0,-1 1 0 0 0,1 0 0 0 0,-1 0 0 0 0,1 0-1 0 0,-1 0 1 0 0,1 0 0 0 0,-1 0 0 0 0,0 1-1 0 0,1-1 1 0 0,-1 0 0 0 0,0 1 0 0 0,0 0 0 0 0,0-1-1 0 0,1 1 1 0 0,-1 0 0 0 0,0 0 0 0 0,0 0-1 0 0,0 0 1 0 0,0 0 0 0 0,1 0 0 0 0,-1 0 0 0 0,0 1-1 0 0,0-1 1 0 0,0 1-80 0 0,-5-1 261 0 0,-19 2 109 0 0,-1 1-1 0 0,0 1 1 0 0,1 2-1 0 0,0 0 0 0 0,0 2 1 0 0,1 0-1 0 0,0 2 1 0 0,0 1-1 0 0,1 1 0 0 0,1 1 1 0 0,-16 12-370 0 0,32-21 27 0 0,-1 1 0 0 0,1 1 0 0 0,0 0 0 0 0,0 0 0 0 0,1 0 0 0 0,0 0 0 0 0,0 1 0 0 0,0 0 0 0 0,1 1 0 0 0,0-1 0 0 0,0 1 0 0 0,1 0 0 0 0,0 0 0 0 0,1 0 1 0 0,0 1-1 0 0,0-1 0 0 0,0 1 0 0 0,1 0 0 0 0,1 0 0 0 0,-1 0 0 0 0,1 0 0 0 0,1 0 0 0 0,0 0 0 0 0,0 0 0 0 0,1 0-27 0 0,2-2 19 0 0,0 1 0 0 0,0-1 0 0 0,1 0 0 0 0,0 0 0 0 0,1 0 0 0 0,0-1 1 0 0,0 1-1 0 0,0-1 0 0 0,1 0 0 0 0,-1-1 0 0 0,1 1 0 0 0,1-1 0 0 0,-1 0 0 0 0,1-1 0 0 0,0 0 0 0 0,0 0 0 0 0,0 0 1 0 0,1-1-1 0 0,-1 0 0 0 0,1 0 0 0 0,0-1 0 0 0,-1 0 0 0 0,1 0 0 0 0,0-1 0 0 0,0 0 0 0 0,0-1 0 0 0,0 1 0 0 0,1-2 0 0 0,5 0-19 0 0,5 1 7 0 0,-4 1-38 0 0,1 0 1 0 0,0-2-1 0 0,0 0 0 0 0,-1 0 0 0 0,1-2 0 0 0,-1 0 0 0 0,0-1 1 0 0,1 0-1 0 0,-2-1 0 0 0,2-1 31 0 0,94-56-2070 0 0,-76 39-1417 0 0,-1-1-3832 0 0,-20 12-4542 0 0</inkml:trace>
  <inkml:trace contextRef="#ctx0" brushRef="#br0" timeOffset="516.39">965 55 11634 0 0,'0'0'1737'0'0,"0"0"-308"0"0,0 0 126 0 0,0 0 174 0 0,0 0-1 0 0,0 0-190 0 0,0 0-327 0 0,0 0-271 0 0,0 0-202 0 0,0 0-182 0 0,0 0-158 0 0,0 0-112 0 0,0 0-45 0 0,-8 1 3 0 0,-6 2-127 0 0,0 1-1 0 0,1 0 0 0 0,0 0 0 0 0,0 1 1 0 0,0 1-1 0 0,1 0 0 0 0,-1 1 1 0 0,2 0-1 0 0,-1 1 0 0 0,-4 4-116 0 0,4-2 31 0 0,1 1-1 0 0,0 0 1 0 0,1 1-1 0 0,0 0 1 0 0,1 0-1 0 0,1 1 1 0 0,-1 1-1 0 0,2-1 1 0 0,0 1-1 0 0,1 0 1 0 0,0 1-1 0 0,1-1 1 0 0,1 1-1 0 0,0 0 1 0 0,1 0 0 0 0,1 1-1 0 0,0-1 1 0 0,1 8-31 0 0,0-20 4 0 0,0 1 1 0 0,1-1-1 0 0,0 0 1 0 0,0 1-1 0 0,0-1 1 0 0,0 1 0 0 0,0-1-1 0 0,1 0 1 0 0,-1 1-1 0 0,1-1 1 0 0,0 0 0 0 0,0 0-1 0 0,0 1 1 0 0,0-1-1 0 0,1 0 1 0 0,-1 0-1 0 0,1 0 1 0 0,0 0 0 0 0,0-1-1 0 0,0 1 1 0 0,0 0-1 0 0,0-1 1 0 0,1 1 0 0 0,-1-1-1 0 0,1 0 1 0 0,0 0-1 0 0,0 0 1 0 0,-1 0-1 0 0,1-1 1 0 0,0 1 0 0 0,0-1-1 0 0,1 1 1 0 0,-1-1-1 0 0,0 0 1 0 0,0 0 0 0 0,1-1-1 0 0,-1 1 1 0 0,0-1-1 0 0,1 1-4 0 0,10-3 54 0 0,-1 0-1 0 0,1-1 1 0 0,-1-1-1 0 0,0 0 0 0 0,0 0 1 0 0,-1-1-1 0 0,1-1 1 0 0,-1 0-1 0 0,0-1 0 0 0,-1 0 1 0 0,0-1-1 0 0,0 0 1 0 0,0-1-1 0 0,-1 0 1 0 0,0 0-1 0 0,-1-1 0 0 0,0-1 1 0 0,3-5-54 0 0,133-148 83 0 0,-101 120-73 0 0,-48 95-55 0 0,1-42 47 0 0,1 0 0 0 0,0 0-1 0 0,1 0 1 0 0,0 1 0 0 0,1-1 0 0 0,0 0 0 0 0,0 1 0 0 0,1-1-1 0 0,0 0 1 0 0,0 0 0 0 0,1 0 0 0 0,1 0 0 0 0,-1 0 0 0 0,1 0 0 0 0,1 0-1 0 0,0-1 1 0 0,0 0 0 0 0,5 8-2 0 0,-5-11-4 0 0,0 0 0 0 0,0-1 0 0 0,0 1 1 0 0,0-1-1 0 0,1 0 0 0 0,0 0 0 0 0,0 0 0 0 0,0 0 0 0 0,1-1 0 0 0,-1 0 0 0 0,1 0 0 0 0,-1-1 0 0 0,1 1 0 0 0,0-1 0 0 0,5 1 4 0 0,-5-2-71 0 0,0 0 0 0 0,0 0 0 0 0,1 0-1 0 0,-1-1 1 0 0,0 0 0 0 0,1 0 0 0 0,-1-1-1 0 0,0 0 1 0 0,1 0 0 0 0,-1 0 0 0 0,0-1 0 0 0,0 0-1 0 0,0 0 1 0 0,3-2 71 0 0,20-11-3168 0 0,-2-3-3881 0 0,-19 13-4831 0 0</inkml:trace>
  <inkml:trace contextRef="#ctx0" brushRef="#br0" timeOffset="889.586">1829 0 13555 0 0,'0'0'2415'0'0,"0"0"-807"0"0,0 0-326 0 0,0 0-63 0 0,0 0-143 0 0,0 0-156 0 0,0 0-147 0 0,0 0-128 0 0,0 0-100 0 0,0 0-84 0 0,0 0-75 0 0,-34 12-84 0 0,-102 39-65 0 0,77-21 85 0 0,57-29-318 0 0,0 1 0 0 0,1-1 0 0 0,-1 1 0 0 0,0-1 1 0 0,1 1-1 0 0,0 0 0 0 0,-1 0 0 0 0,1 0 0 0 0,0 0 1 0 0,0 0-1 0 0,0 0 0 0 0,0 0 0 0 0,1 0 0 0 0,-1 0 1 0 0,0 0-1 0 0,1 0 0 0 0,0 1 0 0 0,-1-1 1 0 0,1 0-1 0 0,0 0 0 0 0,0 1 0 0 0,0-1 0 0 0,1 0 1 0 0,-1 0-1 0 0,0 1 0 0 0,1-1 0 0 0,-1 0 0 0 0,1 0 1 0 0,0 0-1 0 0,0 0 0 0 0,0 0 0 0 0,0 0 0 0 0,0 0 1 0 0,0 0-1 0 0,1 0 0 0 0,-1 0 0 0 0,0-1 1 0 0,1 1-1 0 0,0 0 0 0 0,-1-1 0 0 0,1 0 0 0 0,0 1 1 0 0,0-1-1 0 0,0 0 0 0 0,0 0 0 0 0,0 0 0 0 0,0 0 1 0 0,0 0-1 0 0,0 0 0 0 0,0-1 0 0 0,1 1-4 0 0,14 6 69 0 0,115 59 27 0 0,-126-62-47 0 0,-1 0 1 0 0,0 0-1 0 0,0 0 0 0 0,-1 1 1 0 0,1-1-1 0 0,-1 1 0 0 0,0 0 1 0 0,0 1-1 0 0,-1-1 1 0 0,0 1-1 0 0,1 0 0 0 0,-2-1 1 0 0,1 1-1 0 0,-1 0 1 0 0,0 1-1 0 0,0-1 0 0 0,-1 0 1 0 0,0 1-1 0 0,0-1 0 0 0,0 0 1 0 0,-1 4-50 0 0,0-6 49 0 0,-1 0 1 0 0,0 0-1 0 0,0-1 0 0 0,0 1 1 0 0,0 0-1 0 0,-1 0 1 0 0,1-1-1 0 0,-1 1 1 0 0,0-1-1 0 0,0 1 0 0 0,0-1 1 0 0,-1 0-1 0 0,1 0 1 0 0,-1 0-1 0 0,1 0 1 0 0,-1 0-1 0 0,0-1 0 0 0,0 1 1 0 0,-1-1-1 0 0,1 0 1 0 0,0 0-1 0 0,-1 0 1 0 0,1 0-1 0 0,-1-1 0 0 0,0 1 1 0 0,1-1-1 0 0,-1 0 1 0 0,0 0-1 0 0,-1 0-49 0 0,-121 9-2833 0 0,106-19-1364 0 0,12 4-3336 0 0,1 1-4339 0 0</inkml:trace>
  <inkml:trace contextRef="#ctx0" brushRef="#br0" timeOffset="1262.452">1989 357 9506 0 0,'0'0'2725'0'0,"0"0"-518"0"0,0 0-223 0 0,0 0-103 0 0,34 0-168 0 0,110-4-212 0 0,49-26 2378 0 0,-158 22-3489 0 0,0-3-1 0 0,0-1 1 0 0,-2-1 0 0 0,1-2-1 0 0,-2-1 1 0 0,0-2-1 0 0,6-5-389 0 0,-33 20 29 0 0,0 0 0 0 0,0-1 0 0 0,-1 0 0 0 0,1 1 0 0 0,-1-2 0 0 0,0 1 0 0 0,0 0 0 0 0,0-1-1 0 0,-1 1 1 0 0,0-1 0 0 0,0 0 0 0 0,0 0 0 0 0,0-1 0 0 0,-1 1 0 0 0,1-1 0 0 0,-2 1 0 0 0,1-1-1 0 0,0 0 1 0 0,-1 1 0 0 0,0-1 0 0 0,-1-2-29 0 0,-2 4 1 0 0,0 1-1 0 0,-1-1 1 0 0,1 1 0 0 0,-1 0-1 0 0,0 0 1 0 0,0 0 0 0 0,0 0-1 0 0,-1 1 1 0 0,1-1 0 0 0,-1 1-1 0 0,1 0 1 0 0,-1 0-1 0 0,0 0 1 0 0,0 0 0 0 0,0 0-1 0 0,0 1 1 0 0,0 0 0 0 0,0 0-1 0 0,0 0 1 0 0,0 0 0 0 0,0 1-1 0 0,-1 0 1 0 0,1 0-1 0 0,0 0 1 0 0,0 0 0 0 0,0 0-1 0 0,-1 1 1 0 0,1 0 0 0 0,-1 0-1 0 0,4-1-2 0 0,-20 1-6 0 0,1 2 0 0 0,-1 0 0 0 0,1 0-1 0 0,0 2 1 0 0,1 1 0 0 0,-1 0 0 0 0,1 2-1 0 0,0 0 1 0 0,1 1 0 0 0,-1 1 0 0 0,2 0-1 0 0,0 1 1 0 0,0 2 0 0 0,1-1-1 0 0,0 2 1 0 0,2 0 0 0 0,-1 1 0 0 0,2 0-1 0 0,0 1 1 0 0,-3 5 8 0 0,12-15 3 0 0,1 0 0 0 0,-1 0 1 0 0,1 1-1 0 0,1 0 0 0 0,-1-1 0 0 0,1 1 0 0 0,0 0 0 0 0,1 0 1 0 0,-1 1-1 0 0,1-1 0 0 0,1 0 0 0 0,-1 0 0 0 0,1 0 1 0 0,1 1-1 0 0,-1-1 0 0 0,1 0 0 0 0,0 0 0 0 0,1 0 0 0 0,0 0 1 0 0,0 0-1 0 0,0 0 0 0 0,1-1 0 0 0,0 1 0 0 0,1-1 0 0 0,-1 1 1 0 0,1-1-1 0 0,0 0 0 0 0,1-1 0 0 0,-1 1 0 0 0,1-1 0 0 0,0 0 1 0 0,0 0-1 0 0,1 0 0 0 0,0-1 0 0 0,0 1 0 0 0,0-2 0 0 0,2 2-3 0 0,25 13 75 0 0,1-2-1 0 0,0-1 0 0 0,1-2 0 0 0,0-1 0 0 0,1-2 0 0 0,0-1 0 0 0,0-2 0 0 0,1-1 0 0 0,0-3 0 0 0,0 0 0 0 0,29-3-74 0 0,38-14-1226 0 0,-61 2-6387 0 0,-28 8-5180 0 0</inkml:trace>
</inkml:ink>
</file>

<file path=ppt/ink/ink4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4:47.1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 1 19836 0 0,'0'0'1251'0'0,"0"0"-284"0"0,0 0 51 0 0,0 0 113 0 0,0 0-94 0 0,0 0-254 0 0,0 0-306 0 0,0 0-229 0 0,0 0-85 0 0,0 0-51 0 0,0 0-65 0 0,0 0-19 0 0,0 0-22 0 0,-3 31-27 0 0,-9 96-26 0 0,11-118-461 0 0,-1 24 866 0 0,2-32-3755 0 0,0 4-4049 0 0,0-5-4636 0 0</inkml:trace>
</inkml:ink>
</file>

<file path=ppt/ink/ink42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9:06.1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149 136 6649 0 0,'0'0'1510'0'0,"0"0"-150"0"0,0 0-25 0 0,0 0 239 0 0,0 0 213 0 0,0 0-19 0 0,0 0-245 0 0,0 0-365 0 0,0 0-347 0 0,0 0-246 0 0,0 0-139 0 0,3-6-109 0 0,7-11-110 0 0,-13 26 310 0 0,-55 139 704 0 0,-1 88-492 0 0,38-143-564 0 0,0 14 489 0 0,21-106-419 0 0,0-1 81 0 0,0 0 49 0 0,0 0 55 0 0,0-27 1152 0 0,6-9-1515 0 0,0 1 0 0 0,3 0 0 0 0,0 1-1 0 0,3 0 1 0 0,0 1 0 0 0,3 0-1 0 0,0 0 1 0 0,12-14-57 0 0,-1-5 18 0 0,3 2 1 0 0,3 1-1 0 0,1 1 1 0 0,3 2-1 0 0,8-6-18 0 0,-7 22 17 0 0,-37 30-38 0 0,0 0 0 0 0,4 8-3 0 0,4 116 202 0 0,-9-94-160 0 0,-18 132 138 0 0,7-19-83 0 0,12-91-86 0 0,1-52 15 0 0,-1 0 0 0 0,1 0 0 0 0,0 1 1 0 0,0-1-1 0 0,-1 0 0 0 0,1 0 0 0 0,0 0 0 0 0,0 0 1 0 0,-1 0-1 0 0,1-1 0 0 0,0 1 0 0 0,0 0 1 0 0,-1 0-1 0 0,1 0 0 0 0,0-1 0 0 0,-1 1 0 0 0,1 0 1 0 0,0-1-1 0 0,-1 1 0 0 0,1 0 0 0 0,-1-1 0 0 0,1 1 1 0 0,0-1-1 0 0,-1 1 0 0 0,1-1 0 0 0,-1 1 1 0 0,1-1-1 0 0,-1 0 0 0 0,0 1 0 0 0,1-1 0 0 0,-1 1 1 0 0,0-1-1 0 0,1 0 0 0 0,-1 1 0 0 0,0-1 1 0 0,0 0-1 0 0,1 0 0 0 0,-1 1 0 0 0,0-1 0 0 0,0 0 1 0 0,0 1-1 0 0,0-2-2 0 0,1 0 12 0 0,252-424 284 0 0,-161 319-327 0 0,-87 141-74 0 0,-17 219 346 0 0,23-44-135 0 0,-6-168-194 0 0,-5-41-2 0 0,0 0-14 0 0,0 0-45 0 0,0 0-90 0 0,0 0-41 0 0,0 0-61 0 0,0 0-103 0 0,0 0-164 0 0,0 0-239 0 0,7-5-3939 0 0,-2 0 533 0 0,-2 4-2027 0 0,2 1-3916 0 0</inkml:trace>
</inkml:ink>
</file>

<file path=ppt/ink/ink42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9:06.4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115 1 18316 0 0,'0'0'1266'0'0,"0"0"-250"0"0,0 0-49 0 0,0 0 27 0 0,0 0-49 0 0,0 0-200 0 0,0 0-259 0 0,0 0-248 0 0,0 0-126 0 0,0 0-92 0 0,0 0-60 0 0,-20 33-8 0 0,-56 101-56 0 0,57-81-416 0 0,31-28-2475 0 0,2-13-6616 0 0,-10-12-1328 0 0</inkml:trace>
</inkml:ink>
</file>

<file path=ppt/ink/ink42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9:06.7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44 14747 0 0,'0'0'746'0'0,"0"0"-217"0"0,0 0 17 0 0,0 0 292 0 0,0 0 253 0 0,0 0-8 0 0,0 0-111 0 0,0 0-178 0 0,0 0-121 0 0,0 0-72 0 0,32 4-95 0 0,103 11-87 0 0,-120-13-293 0 0,1-1-1 0 0,0-1 0 0 0,0 0 1 0 0,-1-1-1 0 0,1-1 1 0 0,0 0-1 0 0,-1-1 1 0 0,14-5-126 0 0,29-5 194 0 0,38-12-1333 0 0,-91 22-508 0 0,-11-5-10567 0 0,3 7 2471 0 0</inkml:trace>
</inkml:ink>
</file>

<file path=ppt/ink/ink42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9:06.8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56 1 16684 0 0,'0'0'1010'0'0,"0"0"-261"0"0,0 0-93 0 0,0 0 167 0 0,0 0 138 0 0,0 0-74 0 0,0 0-192 0 0,0 0-212 0 0,-4 32-191 0 0,-13 101-134 0 0,-17 124-2103 0 0,34-237 435 0 0,-1 1-1487 0 0,2-6-3902 0 0,1-7-3148 0 0</inkml:trace>
</inkml:ink>
</file>

<file path=ppt/ink/ink42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9:11.0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60 95 0 0 0,'0'0'531'0'0,"0"0"265"0"0,0 0 346 0 0,0 0 262 0 0,0 0 128 0 0,0 0-65 0 0,0 0-209 0 0,0 0-186 0 0,0 0-86 0 0,0 0 52 0 0,2-5 161 0 0,3-3-813 0 0,15-33 6155 0 0,-20 40-5667 0 0,0 1-69 0 0,0 0-86 0 0,0 0-120 0 0,0 0-108 0 0,-2 20 565 0 0,-51 261-139 0 0,25-152-717 0 0,25-122 1649 0 0,5-25-856 0 0,10-20-919 0 0,2 0 0 0 0,2 1 0 0 0,1 1 0 0 0,1 1 0 0 0,2 0 0 0 0,2 1 0 0 0,1 2 0 0 0,2 0 0 0 0,1 2 0 0 0,20-19-74 0 0,44-14 10 0 0,-88 64-12 0 0,1 1-1 0 0,-1-1 1 0 0,0 1 0 0 0,1-1 0 0 0,-1 1 0 0 0,0 0-1 0 0,0 0 1 0 0,0 0 0 0 0,0 0 0 0 0,0 0 0 0 0,-1 0-1 0 0,1 1 1 0 0,0-1 0 0 0,-1 0 0 0 0,0 1 0 0 0,0 0-1 0 0,1-1 1 0 0,-2 1 0 0 0,1-1 0 0 0,0 1 0 0 0,0 0 0 0 0,-1 0-1 0 0,0 0 1 0 0,1-1 0 0 0,-1 1 0 0 0,0 0 0 0 0,0 0-1 0 0,-1 0 1 0 0,1-1 0 0 0,-1 1 0 0 0,0 2 2 0 0,-9 201 88 0 0,5-62-146 0 0,23-164 18 0 0,163-184 115 0 0,-70 96-46 0 0,-14 31-63 0 0,-95 78 35 0 0,-1 0 1 0 0,0 0-1 0 0,1 0 0 0 0,-1 0 1 0 0,0 1-1 0 0,0-1 1 0 0,0 0-1 0 0,0 1 0 0 0,0-1 1 0 0,0 1-1 0 0,0-1 1 0 0,0 1-1 0 0,-1-1 0 0 0,1 1 1 0 0,0 0-1 0 0,-1-1 1 0 0,0 1-1 0 0,1 0 0 0 0,-1-1 1 0 0,0 1-1 0 0,0 0 1 0 0,0 0-1 0 0,0-1 0 0 0,0 1 1 0 0,0 0-1 0 0,0-1 1 0 0,-1 1-1 0 0,1 0 0 0 0,-1-1 1 0 0,1 1-1 0 0,-1 0 1 0 0,1-1-1 0 0,-1 1-1 0 0,0 8 11 0 0,-12 303-1338 0 0,13-311 590 0 0,1 3-2391 0 0,2-4-5120 0 0,-3-1-3365 0 0</inkml:trace>
</inkml:ink>
</file>

<file path=ppt/ink/ink42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9:11.5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60 16708 0 0,'0'0'1744'0'0,"0"0"-504"0"0,0 0-230 0 0,0 0-87 0 0,0 0-50 0 0,0 0-106 0 0,0 0-162 0 0,0 0-162 0 0,0 0-93 0 0,0 0-73 0 0,0 0-24 0 0,0 0-22 0 0,0 0-20 0 0,28-10 6 0 0,84-29-35 0 0,-49 29 164 0 0,-61 10-337 0 0,-1 0-1 0 0,0 0 0 0 0,0 0 0 0 0,1 1 1 0 0,-1-1-1 0 0,0 0 0 0 0,0 1 1 0 0,0-1-1 0 0,1 1 0 0 0,-1-1 0 0 0,0 1 1 0 0,0 0-1 0 0,0 0 0 0 0,0-1 1 0 0,0 1-1 0 0,0 0 0 0 0,0 0 0 0 0,-1 0 1 0 0,1 0-1 0 0,0 0 0 0 0,0 0 1 0 0,-1 0-1 0 0,1 0 0 0 0,0 0 1 0 0,-1 0-1 0 0,1 0 0 0 0,-1 1 0 0 0,0-1 1 0 0,1 0-1 0 0,-1 0 0 0 0,0 1 1 0 0,0-1-1 0 0,0 0 0 0 0,1 0 0 0 0,-1 1 1 0 0,-1-1-1 0 0,1 0 0 0 0,0 0 1 0 0,0 1-1 0 0,0-1 0 0 0,-1 0 0 0 0,1 0 1 0 0,-1 1-9 0 0,-19 54 419 0 0,-59 39 4 0 0,33-36 127 0 0,46-57-529 0 0,0-1-1 0 0,0 1 1 0 0,0-1 0 0 0,0 1 0 0 0,1-1 0 0 0,-1 1 0 0 0,1-1 0 0 0,-1 1 0 0 0,1-1 0 0 0,0 1-1 0 0,-1-1 1 0 0,1 0 0 0 0,0 1 0 0 0,0-1 0 0 0,0 0 0 0 0,0 0 0 0 0,0 0 0 0 0,0 1-1 0 0,0-1 1 0 0,1 0 0 0 0,-1-1 0 0 0,0 1 0 0 0,0 0 0 0 0,1 0 0 0 0,-1 0 0 0 0,1-1 0 0 0,-1 1-1 0 0,0-1 1 0 0,1 1 0 0 0,-1-1 0 0 0,1 0 0 0 0,0 1 0 0 0,-1-1 0 0 0,1 0 0 0 0,-1 0 0 0 0,1 0-1 0 0,-1 0 1 0 0,1 0 0 0 0,-1 0 0 0 0,1-1 0 0 0,-1 1 0 0 0,1-1 0 0 0,-1 1 0 0 0,1-1-21 0 0,129-10 472 0 0,-107 3-1336 0 0,37-17-1773 0 0,-43 14-2617 0 0,-1-3-4286 0 0,-13 10-1685 0 0</inkml:trace>
</inkml:ink>
</file>

<file path=ppt/ink/ink42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9:11.8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17380 0 0,'0'0'1689'0'0,"0"0"-404"0"0,0 0-220 0 0,0 0-103 0 0,0 0-83 0 0,0 0-162 0 0,0 0-118 0 0,0 0-42 0 0,0 0-1 0 0,0 0 3 0 0,0 0-57 0 0,0 0-58 0 0,17 11-61 0 0,108 78 510 0 0,-100-71-816 0 0,-2 2 0 0 0,0 1-1 0 0,-1 1 1 0 0,-1 1 0 0 0,-1 1 0 0 0,-1 1 0 0 0,-1 0-1 0 0,-1 1 1 0 0,-1 1 0 0 0,-2 1 0 0 0,-1 0 0 0 0,4 12-77 0 0,-14-29-25 0 0,1 0 1 0 0,-2 0 0 0 0,0 0 0 0 0,0 1-1 0 0,-1-1 1 0 0,0 0 0 0 0,-1 1 0 0 0,0-1-1 0 0,-1 1 1 0 0,0-1 0 0 0,-1 0 0 0 0,0 1 0 0 0,-1-1-1 0 0,0 0 1 0 0,0-1 0 0 0,-2 1 0 0 0,1 0-1 0 0,-1-1 1 0 0,-1 0 0 0 0,0 0 0 0 0,0-1-1 0 0,-1 0 1 0 0,-6 7 24 0 0,-133 118-2770 0 0,90-98-1743 0 0,-1-4-4939 0 0,35-21-2399 0 0</inkml:trace>
</inkml:ink>
</file>

<file path=ppt/ink/ink42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9:12.5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270 1 8506 0 0,'0'0'1216'0'0,"0"0"-32"0"0,0 0 151 0 0,0 0 200 0 0,0 0 86 0 0,0 0-60 0 0,0 0-243 0 0,0 0-313 0 0,-30 26-254 0 0,-97 84-167 0 0,121-105-517 0 0,-1 0-1 0 0,1 1 0 0 0,0 0 0 0 0,1 0 1 0 0,0 1-1 0 0,0-1 0 0 0,0 1 0 0 0,1 0 1 0 0,0 0-1 0 0,0 1 0 0 0,0-1 0 0 0,1 2-66 0 0,-3 6 147 0 0,-4 12 35 0 0,2-1 1 0 0,1 2-1 0 0,1-1 1 0 0,1 0-1 0 0,2 1 1 0 0,0 0-1 0 0,2 0 0 0 0,1 0 1 0 0,2 0-1 0 0,3 23-182 0 0,1-25-58 0 0,1 1 1 0 0,1-1-1 0 0,1-1 0 0 0,1 0 0 0 0,1 0 0 0 0,2-1 0 0 0,0 0 0 0 0,1-1 1 0 0,2-1-1 0 0,0 0 0 0 0,1-1 0 0 0,2-1 0 0 0,0 0 0 0 0,1-2 0 0 0,0 0 0 0 0,2-1 1 0 0,0-2-1 0 0,23 14 58 0 0,44 4-2661 0 0,-28-18-5160 0 0,-37-11-3022 0 0</inkml:trace>
</inkml:ink>
</file>

<file path=ppt/ink/ink42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9:13.2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0 185 15339 0 0,'0'0'1425'0'0,"0"0"-391"0"0,0 0-217 0 0,0 0 52 0 0,0 0 73 0 0,0 0-23 0 0,0 0-22 0 0,0 0-126 0 0,0 0-127 0 0,0 0-73 0 0,0 0-151 0 0,0 0-87 0 0,19 12-11 0 0,57 40-1 0 0,-67-45-215 0 0,0 0 1 0 0,0 0-1 0 0,-1 1 1 0 0,0 0-1 0 0,0 0 0 0 0,0 0 1 0 0,-1 1-1 0 0,-1 1 0 0 0,0-1 1 0 0,5 11-107 0 0,-4-8 63 0 0,2 7 9 0 0,-1 0 0 0 0,-2 0-1 0 0,1 0 1 0 0,-2 1 0 0 0,-1 0 0 0 0,0 0-1 0 0,-2 0 1 0 0,0 1 0 0 0,-1 11-72 0 0,0-17 6 0 0,8 16 403 0 0,-9-31-399 0 0,0 0-1 0 0,1 1 1 0 0,-1-1-1 0 0,1 0 0 0 0,-1 1 1 0 0,0-1-1 0 0,1 0 1 0 0,-1 1-1 0 0,1-1 1 0 0,-1 0-1 0 0,1 0 0 0 0,-1 0 1 0 0,1 0-1 0 0,-1 1 1 0 0,1-1-1 0 0,-1 0 1 0 0,1 0-1 0 0,-1 0 1 0 0,1 0-1 0 0,-1 0 0 0 0,1 0 1 0 0,-1 0-1 0 0,1 0 1 0 0,-1-1-1 0 0,1 1 1 0 0,-1 0-1 0 0,1 0 0 0 0,-1 0 1 0 0,1 0-1 0 0,-1-1 1 0 0,0 1-1 0 0,1 0 1 0 0,-1 0-1 0 0,1-1 0 0 0,-1 1 1 0 0,0 0-1 0 0,1-1 1 0 0,-1 1-1 0 0,0-1 1 0 0,1 1-1 0 0,-1 0 0 0 0,0-1 1 0 0,1 1-1 0 0,-1-1 1 0 0,0 1-1 0 0,0-1 1 0 0,0 1-1 0 0,1 0 1 0 0,-1-1-1 0 0,0 1 0 0 0,0-1 1 0 0,0 1-1 0 0,0-1 1 0 0,0 1-1 0 0,0-1 1 0 0,0 1-1 0 0,0-1 0 0 0,0 0-9 0 0,203-527 1194 0 0,-149 451-1225 0 0,-47 76-2419 0 0,-8 13 1726 0 0,1 5-843 0 0,0 7-2466 0 0,0-8-2908 0 0,-2-4-5402 0 0</inkml:trace>
</inkml:ink>
</file>

<file path=ppt/ink/ink42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9:13.6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89 89 15067 0 0,'0'0'1766'0'0,"0"0"-340"0"0,0 0-114 0 0,0 0 12 0 0,0 0-40 0 0,0 0-147 0 0,0 0-236 0 0,0 0-238 0 0,0 0-152 0 0,0 0-126 0 0,0 0-82 0 0,0 0-54 0 0,0 0-70 0 0,-3 1-64 0 0,-4 5-97 0 0,0 0 1 0 0,0 1-1 0 0,1 0 1 0 0,0 0 0 0 0,1 1-1 0 0,-1 0 1 0 0,1 0-1 0 0,1 0 1 0 0,0 0-1 0 0,0 1 1 0 0,0 0 0 0 0,1 0-1 0 0,1 0 1 0 0,-2 8-19 0 0,2-15 2 0 0,1 0 0 0 0,0 1 0 0 0,-1-1 0 0 0,1 0 0 0 0,0 1 1 0 0,0-1-1 0 0,1 0 0 0 0,-1 1 0 0 0,1-1 0 0 0,-1 1 0 0 0,1-1 0 0 0,0 1 1 0 0,-1 0-1 0 0,1-1 0 0 0,1 1 0 0 0,-1-1 0 0 0,0 1 0 0 0,1-1 0 0 0,-1 1 1 0 0,1-1-1 0 0,0 1 0 0 0,-1-1 0 0 0,1 0 0 0 0,1 1 0 0 0,-1-1 1 0 0,0 0-1 0 0,0 0 0 0 0,1 0 0 0 0,-1 0 0 0 0,1 0 0 0 0,0 0 0 0 0,0 0 1 0 0,-1 0-1 0 0,1-1 0 0 0,0 1 0 0 0,1-1 0 0 0,-1 1 0 0 0,0-1 0 0 0,0 0 1 0 0,1 0-1 0 0,-1 0 0 0 0,0 0 0 0 0,1 0 0 0 0,-1 0 0 0 0,1-1 0 0 0,1 1-2 0 0,5-2 51 0 0,0 0 0 0 0,-1-1-1 0 0,1 0 1 0 0,-1 0 0 0 0,0-1-1 0 0,1 0 1 0 0,-1-1-1 0 0,-1 0 1 0 0,1 0 0 0 0,0 0-1 0 0,-1-1 1 0 0,0 0 0 0 0,0 0-1 0 0,-1-1 1 0 0,1 0-1 0 0,-1 0 1 0 0,-1-1 0 0 0,1 0-1 0 0,-1 0 1 0 0,0 0 0 0 0,0 0-1 0 0,-1-1 1 0 0,0 0-1 0 0,-1 0 1 0 0,1 0 0 0 0,0-5-51 0 0,-2 7-99 0 0,0 0 1 0 0,0-1-1 0 0,-1 1 1 0 0,0 0-1 0 0,0-1 1 0 0,0 1-1 0 0,-1 0 1 0 0,0-1-1 0 0,0 1 1 0 0,0-1-1 0 0,-1 1 1 0 0,0 0-1 0 0,-1-1 1 0 0,1 1-1 0 0,-1 0 1 0 0,0 0-1 0 0,-1 0 1 0 0,1 0-1 0 0,-1 0 1 0 0,-1 1-1 0 0,0-2 99 0 0,-3-1-979 0 0,-7-8-5486 0 0,5 11-5654 0 0</inkml:trace>
</inkml:ink>
</file>

<file path=ppt/ink/ink4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4:47.2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10634 0 0,'0'0'5521'0'0,"0"0"-3896"0"0,0 0-521 0 0,0 0-168 0 0,0 0-248 0 0,0 0-288 0 0,0 0-352 0 0,0 0-224 0 0,0 0-96 0 0,0 0-112 0 0,0 0-160 0 0,0 0-632 0 0,0 0-2937 0 0,0 0-8034 0 0</inkml:trace>
</inkml:ink>
</file>

<file path=ppt/ink/ink42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9:14.1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0 269 10946 0 0,'0'0'2820'0'0,"0"0"-368"0"0,0 0-345 0 0,0 0-246 0 0,0 0-230 0 0,0 0-295 0 0,0 0-298 0 0,0 0-234 0 0,0 0-168 0 0,0 0-129 0 0,0 0-82 0 0,0 0-70 0 0,0 0-70 0 0,3-1 11 0 0,147-5 1611 0 0,-93 5-1767 0 0,1 3 0 0 0,-1 3 0 0 0,0 2 0 0 0,18 5-140 0 0,-69-10-55 0 0,19 3 235 0 0,-30-15 102 0 0,-24-12-336 0 0,1 0 0 0 0,1-2 0 0 0,1-1 0 0 0,1-1-1 0 0,-9-14 55 0 0,-1-42-2080 0 0,33 44-8841 0 0,2 33-1091 0 0</inkml:trace>
</inkml:ink>
</file>

<file path=ppt/ink/ink42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9:15.0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23 9026 0 0,'0'0'2444'0'0,"0"0"-270"0"0,0 0-195 0 0,0 0-92 0 0,0 0-105 0 0,0 0-232 0 0,0 0-322 0 0,0 0-282 0 0,0 0-222 0 0,0 0-152 0 0,0 0-87 0 0,0 0-53 0 0,26 0 2270 0 0,219 0-1005 0 0,-161 3-1615 0 0,-83-3-87 0 0,-1 0-12 0 0,0 0-5 0 0,0 0-20 0 0,0 0-34 0 0,0 0-26 0 0,-3-16-3458 0 0,2 7-2703 0 0,-2 8-4454 0 0,2 1 1811 0 0</inkml:trace>
</inkml:ink>
</file>

<file path=ppt/ink/ink42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9:15.3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10378 0 0,'0'0'2843'0'0,"0"0"-594"0"0,0 0-514 0 0,0 0-183 0 0,0 0-174 0 0,0 0-231 0 0,0 0-262 0 0,0 0-142 0 0,0 0-48 0 0,0 0 1 0 0,0 0 15 0 0,0 0-75 0 0,0 0-89 0 0,19 5-100 0 0,61 15-77 0 0,-62-17-232 0 0,0-1-1 0 0,0 0 1 0 0,0-2-1 0 0,1 0 1 0 0,-1-1-1 0 0,0-1 1 0 0,18-3-138 0 0,49-4-464 0 0,-47 9-1570 0 0,-13 0-4918 0 0,-17 0-4940 0 0</inkml:trace>
</inkml:ink>
</file>

<file path=ppt/ink/ink42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9:23.5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1 306 14891 0 0,'0'0'1914'0'0,"0"0"-363"0"0,0 0-155 0 0,0 0-35 0 0,0 0-47 0 0,0 0-145 0 0,0 0-238 0 0,0 0-254 0 0,0 0-165 0 0,0 0-101 0 0,0 0-43 0 0,0 0-11 0 0,13-6-46 0 0,42-19-59 0 0,40 20 418 0 0,92 37-137 0 0,-181-31-496 0 0,-7-6 437 0 0,-1 1-487 0 0,-108-95 293 0 0,98 88-260 0 0,-1 0-16 0 0,1-1 1 0 0,0 0-1 0 0,1 0 0 0 0,0-1 1 0 0,1-1-1 0 0,0 0 0 0 0,-6-12-4 0 0,12-18-1144 0 0,42 22-3286 0 0,-25 19 334 0 0,-5 2-4662 0 0</inkml:trace>
</inkml:ink>
</file>

<file path=ppt/ink/ink42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9:26.0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1 255 12603 0 0,'0'0'1595'0'0,"0"0"-176"0"0,0 0-14 0 0,0 0 49 0 0,0 0-16 0 0,0 0-161 0 0,0 0-286 0 0,0 0-283 0 0,0 0-244 0 0,0 0-154 0 0,0 0-45 0 0,0 0 23 0 0,0 0 63 0 0,6-3 49 0 0,19-4-50 0 0,0 1 1 0 0,0 1-1 0 0,1 1 0 0 0,-1 2 1 0 0,1 0-1 0 0,9 2-350 0 0,33-4 293 0 0,102 4 107 0 0,-97 7-296 0 0,-73-6-86 0 0,0 1 2 0 0,0-1 10 0 0,0-1 12 0 0,0 0 18 0 0,0 0 28 0 0,0 0-2 0 0,0 0-8 0 0,0 0 4 0 0,0 0-4 0 0,0 0 10 0 0,0 0 13 0 0,0 0-2 0 0,0 0-18 0 0,0 0 14 0 0,0 0 17 0 0,0 0 19 0 0,0 0 19 0 0,0 0-12 0 0,0 0-18 0 0,0 0-11 0 0,0 0 7 0 0,-15-22 104 0 0,9 17-305 0 0,1-1 0 0 0,-1 0 0 0 0,1 0 0 0 0,0 0 0 0 0,0-1 1 0 0,1 0-1 0 0,0 0 0 0 0,0 0 0 0 0,1 0 0 0 0,0-1 0 0 0,0 1 0 0 0,1-1 0 0 0,-1 0 0 0 0,2 0 0 0 0,-1 0 0 0 0,1 0 0 0 0,0-4 85 0 0,1-20-4392 0 0,4-1-3688 0 0,-1 19-4468 0 0</inkml:trace>
</inkml:ink>
</file>

<file path=ppt/ink/ink42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9:24.7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211 1 15003 0 0,'0'0'1702'0'0,"0"0"-407"0"0,0 0-276 0 0,0 0-84 0 0,0 0-26 0 0,0 0-34 0 0,0 0-66 0 0,0 0-102 0 0,0 0-120 0 0,0 0-87 0 0,0 0-85 0 0,0 0-55 0 0,0 0-21 0 0,-8 29-38 0 0,-24 90-49 0 0,18-12 291 0 0,10-66-440 0 0,-2 0 1 0 0,-2 0-1 0 0,-2-1 1 0 0,-2 0-1 0 0,-1-1 1 0 0,-2 0-1 0 0,-7 11-103 0 0,-44 70 18 0 0,66-118-5 0 0,0-1 0 0 0,0 1 1 0 0,0-1-1 0 0,0 1 1 0 0,0-1-1 0 0,0 1 1 0 0,0-1-1 0 0,1 1 0 0 0,-1-1 1 0 0,1 1-1 0 0,-1-1 1 0 0,1 1-1 0 0,0-1 1 0 0,-1 0-1 0 0,1 1 1 0 0,0-1-1 0 0,0 0 0 0 0,0 0 1 0 0,0 0-1 0 0,0 0 1 0 0,0 0-1 0 0,0 0 1 0 0,0 0-1 0 0,1 0 0 0 0,-1 0 1 0 0,0 0-1 0 0,0 0 1 0 0,1-1-1 0 0,-1 1 1 0 0,1-1-1 0 0,-1 1 1 0 0,0-1-1 0 0,1 1 0 0 0,-1-1 1 0 0,1 0-1 0 0,-1 0 1 0 0,1 1-1 0 0,-1-1 1 0 0,1 0-1 0 0,0-1 1 0 0,-1 1-1 0 0,1 0 0 0 0,-1 0 1 0 0,0-1-1 0 0,1 1 1 0 0,-1-1-1 0 0,1 1 1 0 0,-1-1-1 0 0,1 1 0 0 0,-1-1 1 0 0,0 0-1 0 0,0 0 1 0 0,2-1-14 0 0,13 1 94 0 0,197-32 653 0 0,-189 30-929 0 0,-22 3-3181 0 0,-4 0-3401 0 0,0 0-3147 0 0</inkml:trace>
  <inkml:trace contextRef="#ctx0" brushRef="#br0" timeOffset="498.094">451 586 17380 0 0,'0'0'1688'0'0,"0"0"-428"0"0,0 0-143 0 0,0 0-1 0 0,0 0-101 0 0,0 0-171 0 0,0 0-189 0 0,0 0-165 0 0,0 0-120 0 0,0 0-27 0 0,0 0-47 0 0,0 0-68 0 0,0 0-8 0 0,19 0-31 0 0,115-3 437 0 0,-132 2-618 0 0,-1 1 1 0 0,1 0 0 0 0,0 0-1 0 0,0 0 1 0 0,0 0 0 0 0,0 0-1 0 0,0 0 1 0 0,-1 1 0 0 0,1-1-1 0 0,0 1 1 0 0,0-1 0 0 0,0 1-1 0 0,-1-1 1 0 0,1 1 0 0 0,0 0 0 0 0,-1 0-1 0 0,1 0 1 0 0,-1 0 0 0 0,1 0-1 0 0,-1 0 1 0 0,1 1 0 0 0,-1-1-1 0 0,0 0 1 0 0,0 1 0 0 0,0-1-1 0 0,0 1 1 0 0,0-1 0 0 0,0 1-1 0 0,0 0 1 0 0,0-1 0 0 0,0 1-1 0 0,-1 0 1 0 0,1 0 0 0 0,-1-1-1 0 0,1 1 1 0 0,-1 0 0 0 0,0 0 0 0 0,1 0-1 0 0,-1 0 1 0 0,0-1 0 0 0,0 1-1 0 0,-1 0 1 0 0,1 0 0 0 0,0 0-1 0 0,-1 0 1 0 0,1-1 0 0 0,-1 1-1 0 0,1 0 1 0 0,-1 0-9 0 0,-58 74 227 0 0,32-50-166 0 0,12-10-26 0 0,12-14-29 0 0,1 0 0 0 0,-1 0-1 0 0,1 0 1 0 0,0 0-1 0 0,-1 1 1 0 0,1-1 0 0 0,0 1-1 0 0,1-1 1 0 0,-1 1-1 0 0,0 0 1 0 0,1 0 0 0 0,-1-1-1 0 0,1 1 1 0 0,0 0-1 0 0,0 0 1 0 0,0 1 0 0 0,1-1-1 0 0,-1 0 1 0 0,1 0-1 0 0,-1 0 1 0 0,1 0 0 0 0,0 1-1 0 0,0-1-5 0 0,4 0 23 0 0,-1 0-1 0 0,1-1 1 0 0,-1 1-1 0 0,1-1 1 0 0,0 0-1 0 0,0 0 1 0 0,0 0-1 0 0,0-1 1 0 0,0 1-1 0 0,1-1 1 0 0,-1 0-1 0 0,0 0 0 0 0,1-1 1 0 0,-1 1-1 0 0,0-1 1 0 0,1 0-1 0 0,-1 0 1 0 0,1 0-1 0 0,-1-1 1 0 0,0 0-1 0 0,1 0 1 0 0,3-1-23 0 0,80-34-762 0 0,-67 22-1221 0 0,-9 2-6188 0 0,-9 9-3713 0 0</inkml:trace>
</inkml:ink>
</file>

<file path=ppt/ink/ink42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9:24.0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1 232 768 0 0,'0'0'3782'0'0,"0"0"-1711"0"0,0 0-404 0 0,0 0 185 0 0,0 0 176 0 0,0 0 10 0 0,0 0-238 0 0,0 0-345 0 0,0 0-325 0 0,0 0-258 0 0,0 0-148 0 0,0 0-76 0 0,0 0 50 0 0,2 1 52 0 0,96 23 3479 0 0,56-8-3071 0 0,75-20-1333 0 0,-202-18-3847 0 0,-34 1-7036 0 0,4 16-45 0 0</inkml:trace>
  <inkml:trace contextRef="#ctx0" brushRef="#br0" timeOffset="249.798">192 1 12843 0 0,'0'0'1601'0'0,"0"0"-395"0"0,0 0-136 0 0,0 0 116 0 0,0 0 124 0 0,0 0-4 0 0,0 0-209 0 0,0 0-230 0 0,0 0-149 0 0,0 0-110 0 0,0 0-96 0 0,1 32-71 0 0,4 103-86 0 0,-4-127-308 0 0,1 15 33 0 0,-1 1 0 0 0,0-1 0 0 0,-2 0 0 0 0,-1 1 0 0 0,-1-1 0 0 0,0 0 0 0 0,-2 0 0 0 0,-3 6-80 0 0,-5 23-205 0 0,-1 2-3278 0 0,12-42-29 0 0,2-6-1677 0 0,0-5 3265 0 0,0 3-8938 0 0</inkml:trace>
</inkml:ink>
</file>

<file path=ppt/ink/ink42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9:21.7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188 147 12275 0 0,'0'0'2103'0'0,"0"0"-516"0"0,0 0-370 0 0,0 0-84 0 0,0 0-35 0 0,0 0-133 0 0,0 0-233 0 0,0 0-231 0 0,0 0-182 0 0,0 0-76 0 0,0 0-9 0 0,-4 9 15 0 0,-27 81 753 0 0,-21 102 99 0 0,-16-45-865 0 0,36-91-130 0 0,69-122 455 0 0,3 2-1 0 0,3 1 1 0 0,2 3-1 0 0,24-22-560 0 0,50-50 148 0 0,-119 131-147 0 0,1 0-1 0 0,0 1 1 0 0,-1-1 0 0 0,1 1-1 0 0,-1-1 1 0 0,1 1-1 0 0,0 0 1 0 0,0-1 0 0 0,-1 1-1 0 0,1 0 1 0 0,0-1-1 0 0,0 1 1 0 0,-1 0 0 0 0,1 0-1 0 0,0 0 1 0 0,0-1-1 0 0,0 1 1 0 0,0 0 0 0 0,-1 0-1 0 0,1 0 1 0 0,0 0-1 0 0,0 1 1 0 0,0-1 0 0 0,-1 0-1 0 0,1 0 1 0 0,0 0-1 0 0,0 1 1 0 0,0-1 0 0 0,-1 0-1 0 0,1 1 1 0 0,0-1-1 0 0,-1 1 1 0 0,1-1 0 0 0,0 1-1 0 0,-1-1 1 0 0,1 1-1 0 0,0-1 1 0 0,-1 1 0 0 0,1-1-1 0 0,-1 1 1 0 0,1 0-1 0 0,-1-1 1 0 0,0 1 0 0 0,1 0-1 0 0,-1 0 1 0 0,0-1-1 0 0,1 1 1 0 0,-1 0-1 0 0,0 0 1 0 0,0 0 0 0 0,1 0-1 0 0,8 40 244 0 0,-8-15-162 0 0,-2 0 0 0 0,-1 0 0 0 0,0 0 0 0 0,-2 0 0 0 0,-1 0 0 0 0,-4 9-82 0 0,-12 93-4 0 0,21-127-8 0 0,0-1-9 0 0,0 0 15 0 0,10-7-38 0 0,34-42 180 0 0,16-30-114 0 0,157-183 20 0 0,-181 239-90 0 0,-36 23 31 0 0,20 27 10 0 0,-18-11 66 0 0,0 1-1 0 0,-1 0 0 0 0,-1 0 0 0 0,0 0 1 0 0,-1 0-1 0 0,-1-1 0 0 0,-1 1 0 0 0,0 0 0 0 0,-4 8-58 0 0,-27 111-177 0 0,19-95-1814 0 0,5-15-2444 0 0,8-16-7783 0 0,2-10 2216 0 0</inkml:trace>
  <inkml:trace contextRef="#ctx0" brushRef="#br0" timeOffset="300.669">952 390 17748 0 0,'0'0'1516'0'0,"0"0"-504"0"0,0 0-127 0 0,0 0 113 0 0,0 0 69 0 0,0 0-45 0 0,0 0-235 0 0,0 0-266 0 0,0 0-143 0 0,0 0-126 0 0,0 0-82 0 0,0 0-54 0 0,-3 23-36 0 0,-16 112-1 0 0,13-109-743 0 0,6-26-7 0 0,0 0-480 0 0,0 0-759 0 0,0 0-1284 0 0,0 0-3060 0 0,0 0-5221 0 0</inkml:trace>
  <inkml:trace contextRef="#ctx0" brushRef="#br0" timeOffset="1036.492">1112 81 10370 0 0,'0'0'2103'0'0,"0"0"-297"0"0,0 0-86 0 0,0 0 6 0 0,0 0-66 0 0,0 0-245 0 0,0 0-366 0 0,0 0-304 0 0,0 0-186 0 0,0 0-152 0 0,0 0-94 0 0,0 0-57 0 0,0 0 18 0 0,0 3 67 0 0,47 146 2322 0 0,-8 56-2156 0 0,-13-138-474 0 0,-25-66-23 0 0,1-1-1 0 0,-1 1 1 0 0,1 0-1 0 0,-1-1 0 0 0,1 1 1 0 0,-1-1-1 0 0,1 0 1 0 0,0 1-1 0 0,-1-1 1 0 0,1 0-1 0 0,-1 0 0 0 0,1 0 1 0 0,0 0-1 0 0,-1 0 1 0 0,1-1-1 0 0,-1 1 0 0 0,1 0 1 0 0,-1-1-1 0 0,1 1 1 0 0,-1-1-1 0 0,1 0 1 0 0,-1 1-1 0 0,1-1 0 0 0,-1 0 1 0 0,0 0-1 0 0,1 0 1 0 0,-1 0-1 0 0,0 0 1 0 0,0 0-1 0 0,0 0 0 0 0,0 0 1 0 0,0 0-1 0 0,0-1 1 0 0,0 1-1 0 0,1-2-9 0 0,33-55 225 0 0,-31 50-221 0 0,56-124 196 0 0,-36 75-220 0 0,2 2 0 0 0,2 0 0 0 0,18-21 20 0 0,-7 28-1818 0 0,-30 55-2574 0 0,-6 3-1943 0 0,-2-6-5085 0 0</inkml:trace>
  <inkml:trace contextRef="#ctx0" brushRef="#br0" timeOffset="1320.659">1668 372 17652 0 0,'0'0'1757'0'0,"0"0"-544"0"0,0 0-200 0 0,0 0 78 0 0,0 0 37 0 0,0 0-122 0 0,0 0-225 0 0,0 0-222 0 0,0 0-204 0 0,0 0-124 0 0,-13 32-79 0 0,-39 100-71 0 0,40-80-12 0 0,12-52-69 0 0,14 28-193 0 0,7-26-3576 0 0,-11-14-2700 0 0,-8 7 958 0 0,2 0-5635 0 0</inkml:trace>
</inkml:ink>
</file>

<file path=ppt/ink/ink42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9:35.0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8 299 11202 0 0,'0'0'1669'0'0,"0"0"-226"0"0,0 0-84 0 0,0 0 150 0 0,0 0 85 0 0,0 0-164 0 0,0 0-359 0 0,0 0-302 0 0,0 0-225 0 0,0 0-122 0 0,0 0 6 0 0,6 7 2192 0 0,139 8 549 0 0,285-19-1661 0 0,-447 5-2852 0 0,-16 2-2397 0 0,13-3-4918 0 0,15 0-3125 0 0</inkml:trace>
  <inkml:trace contextRef="#ctx0" brushRef="#br0" timeOffset="307.604">1 513 15827 0 0,'0'0'1874'0'0,"0"0"-470"0"0,0 0-207 0 0,0 0 3 0 0,0 0-42 0 0,0 0-140 0 0,0 0-176 0 0,0 0-162 0 0,0 0-85 0 0,0 0-35 0 0,0 0-51 0 0,0 0-42 0 0,17 3-57 0 0,116 19 446 0 0,70-28 284 0 0,-93-10-1225 0 0,-104 2-4361 0 0,-9 10-539 0 0,-1 0-3619 0 0,2 1-3005 0 0</inkml:trace>
  <inkml:trace contextRef="#ctx0" brushRef="#br0" timeOffset="812.339">205 1 11450 0 0,'0'0'1663'0'0,"0"0"-130"0"0,0 0-120 0 0,0 0 81 0 0,0 0 40 0 0,0 0-185 0 0,0 0-260 0 0,0 0-221 0 0,0 0-227 0 0,0 0-135 0 0,0 0-105 0 0,0 0-82 0 0,0 0-10 0 0,-8 0 49 0 0,-26 1 12 0 0,34 0-338 0 0,-1 0 1 0 0,1-1-1 0 0,-1 1 0 0 0,1 0 0 0 0,-1 0 0 0 0,1 0 0 0 0,0 0 0 0 0,-1 0 0 0 0,1 0 0 0 0,0 0 0 0 0,0-1 0 0 0,0 1 1 0 0,-1 0-1 0 0,1 0 0 0 0,0 0 0 0 0,0 0 0 0 0,0 0 0 0 0,1 0 0 0 0,-1 0 0 0 0,0 0 0 0 0,0 0 0 0 0,0 0 0 0 0,1 0 1 0 0,-1 0-1 0 0,0 0 0 0 0,1 0 0 0 0,-1-1 0 0 0,1 1 0 0 0,-1 0 0 0 0,1 0 0 0 0,0 0 0 0 0,-1-1 0 0 0,1 1 0 0 0,0 0 1 0 0,-1-1-1 0 0,1 1 0 0 0,0-1 0 0 0,0 1 0 0 0,0-1 0 0 0,0 1-32 0 0,0 1 86 0 0,17 17 190 0 0,0 0-1 0 0,1-2 1 0 0,1 0-1 0 0,1-1 1 0 0,1-1 0 0 0,0-1-1 0 0,0-1 1 0 0,1-1-1 0 0,16 6-275 0 0,44 25 243 0 0,68 56-27 0 0,-148-98-210 0 0,0 0 0 0 0,0 0 0 0 0,0 0 0 0 0,-1 1 0 0 0,1-1 0 0 0,0 1 0 0 0,-1 0 0 0 0,1-1 0 0 0,-1 1 0 0 0,1 1 0 0 0,-1-1 0 0 0,0 0 0 0 0,0 1 0 0 0,0-1 0 0 0,0 1 0 0 0,-1-1 0 0 0,1 1 0 0 0,0 0 0 0 0,-1 0 0 0 0,0-1 0 0 0,0 1 0 0 0,0 0 0 0 0,0 0 0 0 0,0 1 0 0 0,-1-1 0 0 0,1 0 0 0 0,-1 0 0 0 0,0 0 0 0 0,0 0 0 0 0,0 0 0 0 0,0 0 0 0 0,-1 1 0 0 0,1-1 0 0 0,-1 0 0 0 0,0 0 0 0 0,0 0 0 0 0,0 0 0 0 0,0 0 0 0 0,0 0 0 0 0,-1-1 0 0 0,1 1 0 0 0,-1 0 0 0 0,0-1 0 0 0,0 1-6 0 0,-168 118 306 0 0,-43 26-142 0 0,186-106-1028 0 0,50-31-3055 0 0,-12-9-2114 0 0,-2-1-6161 0 0</inkml:trace>
</inkml:ink>
</file>

<file path=ppt/ink/ink42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9:37.2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197 7 15043 0 0,'0'0'1621'0'0,"0"0"-205"0"0,0 0-140 0 0,0 0 48 0 0,0 0 37 0 0,0 0-136 0 0,0 0-211 0 0,0 0-253 0 0,0 0-218 0 0,0 0-175 0 0,0 0-126 0 0,0 0-74 0 0,0 0-24 0 0,-4-6 374 0 0,-24 144 510 0 0,-6-1 0 0 0,-49 124-1028 0 0,70-226 71 0 0,7-19-28 0 0,-1 1 0 0 0,2 0 0 0 0,0 0 0 0 0,1 0 0 0 0,1 0 0 0 0,1 1 0 0 0,-1 8-43 0 0,3-25 42 0 0,0-1 5 0 0,27 0 468 0 0,119-23 192 0 0,3 16-527 0 0,-148 7-158 0 0,-1 0-23 0 0,0 0 6 0 0,0 0-14 0 0,0 0 2 0 0,0 0 17 0 0,0 0 16 0 0,0 0-6 0 0,0 0-26 0 0,0 0-20 0 0,0 0 4 0 0,0 0-24 0 0,0 0-47 0 0,0 0-43 0 0,0 0-43 0 0,-7-8-2436 0 0,6 6-1319 0 0,1 1-3322 0 0,0 1-4759 0 0</inkml:trace>
</inkml:ink>
</file>

<file path=ppt/ink/ink4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4:47.6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0 394 12955 0 0,'0'0'2196'0'0,"0"0"-450"0"0,0 0-64 0 0,0 0-58 0 0,0 0-312 0 0,0 0-304 0 0,0 0-243 0 0,0 0-164 0 0,0 0-59 0 0,0 0-72 0 0,0 0-59 0 0,20-34-71 0 0,63-107-61 0 0,-42 55 249 0 0,-23 46-300 0 0,-2 61-676 0 0,-3 32 338 0 0,-13-46 126 0 0,1-1 0 0 0,-1 0 0 0 0,1 1 0 0 0,0-1 0 0 0,1 0 0 0 0,-1 0 0 0 0,1 0 0 0 0,0 0 0 0 0,1 0 0 0 0,-1 0 0 0 0,1-1 0 0 0,1 1 0 0 0,-1-1 0 0 0,1 0 0 0 0,-1 0 0 0 0,2 0 0 0 0,-1 0 0 0 0,0 0 0 0 0,1-1 0 0 0,0 0-1 0 0,0 0 1 0 0,0-1 0 0 0,0 1 0 0 0,1-1 0 0 0,0 0 0 0 0,-1 0 0 0 0,1-1 0 0 0,0 0 0 0 0,0 0 0 0 0,4 1-16 0 0,-2-3 149 0 0,0 0 0 0 0,-1 0 0 0 0,1-1 1 0 0,0 0-1 0 0,0 0 0 0 0,0-1 0 0 0,-1 1 0 0 0,1-2 0 0 0,-1 1 0 0 0,1-1 0 0 0,-1-1 0 0 0,0 1 0 0 0,0-1 0 0 0,0 0 0 0 0,-1-1 0 0 0,0 1 0 0 0,0-1 0 0 0,0-1 0 0 0,0 1 0 0 0,-1-1 0 0 0,1 0 0 0 0,-2 0 0 0 0,1-1-149 0 0,5-7-32 0 0,0-1-1 0 0,-1 0 0 0 0,-1 0 0 0 0,0-1 1 0 0,-1 0-1 0 0,-1 0 0 0 0,0-1 0 0 0,-2 0 1 0 0,0 0-1 0 0,0 0 33 0 0,-1-17-3235 0 0,-2 21-2463 0 0,-1 1-7172 0 0</inkml:trace>
</inkml:ink>
</file>

<file path=ppt/ink/ink42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9:38.2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1 5785 0 0,'0'0'1922'0'0,"0"0"-151"0"0,0 0 5 0 0,0 0 115 0 0,0 0-15 0 0,0 0-199 0 0,0 0-260 0 0,0 0-313 0 0,0 0-244 0 0,0 0-141 0 0,0 0-83 0 0,0 0-21 0 0,0 0 8 0 0,-9 8 4960 0 0,64-5-4193 0 0,103-6-759 0 0,-156 3-628 0 0,0 1 0 0 0,1 0 0 0 0,-1 0 0 0 0,0 0 0 0 0,0 0 0 0 0,0 1 0 0 0,0-1 0 0 0,0 0 0 0 0,0 1-1 0 0,0 0 1 0 0,0-1 0 0 0,-1 1 0 0 0,1 0 0 0 0,-1 0 0 0 0,1 0 0 0 0,-1 0 0 0 0,0 0 0 0 0,0 0 0 0 0,1 0 0 0 0,-1 0 0 0 0,-1 1 0 0 0,1-1 0 0 0,0 0 0 0 0,-1 1 0 0 0,1-1 0 0 0,-1 0 0 0 0,0 1 0 0 0,1-1 0 0 0,-1 1 0 0 0,0-1 0 0 0,-1 1 0 0 0,1-1 0 0 0,0 0 0 0 0,-1 1 0 0 0,1-1 0 0 0,-1 0 0 0 0,0 1 0 0 0,0-1 0 0 0,0 0 0 0 0,0 0 0 0 0,0 0-1 0 0,0 1 1 0 0,-1-1 0 0 0,1 0 0 0 0,-1-1 0 0 0,1 1 0 0 0,-1 0 0 0 0,0 0 0 0 0,0-1 0 0 0,0 1 0 0 0,1-1 0 0 0,-2 0 0 0 0,-1 2-3 0 0,-215 179 106 0 0,216-174-65 0 0,35 1 103 0 0,108-17 409 0 0,-110 8-519 0 0,-29 0-46 0 0,-1 0-55 0 0,0 0 0 0 0,-5-8-3585 0 0,3 3 244 0 0,1 2-3889 0 0,1 0-4830 0 0</inkml:trace>
</inkml:ink>
</file>

<file path=ppt/ink/ink42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9:39.2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1 247 8874 0 0,'0'0'2123'0'0,"0"0"-99"0"0,0 0-82 0 0,0 0-64 0 0,0 0-126 0 0,0 0-242 0 0,0 0-302 0 0,0 0-277 0 0,0 0-243 0 0,0 0-165 0 0,0 0-92 0 0,0 0-22 0 0,0 0-7 0 0,4-4-32 0 0,56-37 1292 0 0,19 45-75 0 0,132 33-1202 0 0,-245-102 1473 0 0,-116-93-1776 0 0,141 150 76 0 0,9 8-196 0 0,1 0-1 0 0,-1-1 0 0 0,0 1 1 0 0,0 0-1 0 0,1 0 1 0 0,-1 0-1 0 0,0 0 0 0 0,0-1 1 0 0,0 1-1 0 0,0 0 1 0 0,1 0-1 0 0,-1-1 1 0 0,0 1-1 0 0,0 0 0 0 0,0 0 1 0 0,0-1-1 0 0,0 1 1 0 0,0 0-1 0 0,0 0 0 0 0,1-1 1 0 0,-1 1-1 0 0,0 0 1 0 0,0-1-1 0 0,0 1 1 0 0,0 0-1 0 0,0 0 0 0 0,0-1 1 0 0,-1 1-1 0 0,1 0 1 0 0,0-1-1 0 0,0 1 0 0 0,0 0 1 0 0,0 0-1 0 0,0-1 1 0 0,0 1-1 0 0,0 0 1 0 0,0 0-1 0 0,-1-1 0 0 0,1 1 1 0 0,0 0-1 0 0,0 0 1 0 0,0 0-1 0 0,-1-1 0 0 0,1 1 1 0 0,0 0 38 0 0,83 40-4498 0 0,-48-25 911 0 0,-11-5-2323 0 0,-4-2-6091 0 0</inkml:trace>
</inkml:ink>
</file>

<file path=ppt/ink/ink42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9:39.6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15027 0 0,'0'0'1598'0'0,"0"0"-302"0"0,0 0-182 0 0,0 0 70 0 0,0 0 63 0 0,0 0-122 0 0,0 0-316 0 0,0 0-303 0 0,0 0-164 0 0,0 0-29 0 0,0 0 90 0 0,0 0 80 0 0,5 3 10 0 0,100 24 1926 0 0,141-20-730 0 0,-186-18-2173 0 0,-82 11-11508 0 0,16 4 317 0 0</inkml:trace>
</inkml:ink>
</file>

<file path=ppt/ink/ink42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9:39.9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 17356 0 0,'0'0'1361'0'0,"0"0"-479"0"0,0 0-95 0 0,0 0 210 0 0,0 0 189 0 0,0 0-2 0 0,0 0-238 0 0,0 0-226 0 0,0 0-200 0 0,0 0-144 0 0,0 0-57 0 0,0 0-94 0 0,35 2-65 0 0,110 8-32 0 0,1-15-388 0 0,-82 1-1415 0 0,-23-3-5478 0 0,-25 4-4849 0 0</inkml:trace>
</inkml:ink>
</file>

<file path=ppt/ink/ink42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9:46.6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1 185 11010 0 0,'0'0'1973'0'0,"0"0"-213"0"0,0 0-66 0 0,0 0-23 0 0,0 0-139 0 0,0 0-268 0 0,0 0-366 0 0,0 0-293 0 0,0 0-148 0 0,0 0-83 0 0,0 0-42 0 0,0 0-12 0 0,0 0 27 0 0,2 2 52 0 0,9 3-109 0 0,0-1 1 0 0,0 0-1 0 0,1 0 0 0 0,-1-1 1 0 0,1-1-1 0 0,0 0 1 0 0,0 0-1 0 0,0-2 0 0 0,0 1 1 0 0,0-1-1 0 0,0-1 1 0 0,6-1-291 0 0,15 2 233 0 0,195 0 921 0 0,-287-34-970 0 0,52 30-245 0 0,1-1 0 0 0,-1 0 0 0 0,1 0 0 0 0,0-1 0 0 0,0 1 0 0 0,1-2 1 0 0,0 1-1 0 0,0 0 0 0 0,0-1 0 0 0,1 0 0 0 0,0 0 0 0 0,0 0 0 0 0,1-1 0 0 0,-1 1 0 0 0,2-1 1 0 0,-1 0-1 0 0,1 0 0 0 0,1 0 0 0 0,-1 0 0 0 0,1-4 61 0 0,11-8-3151 0 0,3 11-3297 0 0,-8 6-5530 0 0</inkml:trace>
</inkml:ink>
</file>

<file path=ppt/ink/ink42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9:41.1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136 829 9554 0 0,'0'0'2775'0'0,"0"0"-393"0"0,0 0-391 0 0,0 0-241 0 0,0 0-172 0 0,0 0-219 0 0,0 0-239 0 0,0 0-225 0 0,0 0-165 0 0,0 0-132 0 0,0 0-95 0 0,0 0-39 0 0,0 0-49 0 0,4-21-34 0 0,14-68-32 0 0,14 15 548 0 0,-19 49-751 0 0,1 1 1 0 0,1 0-1 0 0,1 1 0 0 0,1 1 1 0 0,1 0-1 0 0,1 2 1 0 0,1 0-1 0 0,1 1 1 0 0,0 1-1 0 0,1 1 1 0 0,17-10-147 0 0,33 8 113 0 0,-69 22-111 0 0,-1-1 1 0 0,0 0-1 0 0,0 1 0 0 0,0-1 1 0 0,0 1-1 0 0,0-1 0 0 0,0 1 1 0 0,-1 0-1 0 0,0 0 0 0 0,1 0 1 0 0,-1 0-1 0 0,0 0 0 0 0,0 0 1 0 0,0 0-1 0 0,-1 1 0 0 0,1-1 1 0 0,-1 0-1 0 0,0 0 0 0 0,0 0 1 0 0,0 3-3 0 0,-11 145 54 0 0,9-115-36 0 0,2-35-28 0 0,0-1 0 0 0,0 0 20 0 0,0 0 1 0 0,19-23 61 0 0,254-260 127 0 0,-167 195-138 0 0,-103 118-80 0 0,-47 171 142 0 0,26 35-1071 0 0,22-219-1482 0 0,-1-11-4336 0 0,-1-3-1316 0 0,-2-3-3713 0 0</inkml:trace>
  <inkml:trace contextRef="#ctx0" brushRef="#br0" timeOffset="261.014">1127 579 16876 0 0,'0'0'1879'0'0,"0"0"-450"0"0,0 0-210 0 0,0 0-2 0 0,0 0-39 0 0,0 0-197 0 0,0 0-248 0 0,0 0-215 0 0,0 0-156 0 0,0 0-118 0 0,0 0-69 0 0,0 0-66 0 0,-16 28-66 0 0,-45 83-28 0 0,46-70-53 0 0,49-23-1188 0 0,-5-17-4937 0 0,-21-1 1358 0 0,-2 0-6860 0 0</inkml:trace>
  <inkml:trace contextRef="#ctx0" brushRef="#br0" timeOffset="491.719">1276 421 12803 0 0,'0'0'1692'0'0,"0"0"-312"0"0,0 0 59 0 0,0 0 222 0 0,0 0 36 0 0,0 0-254 0 0,0 0-314 0 0,0 0-225 0 0,0 0-179 0 0,0 0-99 0 0,0 0-98 0 0,0 0-75 0 0,35 0-69 0 0,109-1-44 0 0,-35-12 333 0 0,-65 6-434 0 0,0 1-891 0 0,-40 7-3737 0 0,-8 3-3556 0 0,0-1-3640 0 0</inkml:trace>
  <inkml:trace contextRef="#ctx0" brushRef="#br0" timeOffset="747.974">1493 211 17172 0 0,'0'0'1463'0'0,"0"0"-546"0"0,0 0-198 0 0,0 0 177 0 0,0 0 179 0 0,0 0-25 0 0,0 0-253 0 0,0 0-287 0 0,0 0-194 0 0,0 0-116 0 0,-9 34-74 0 0,-26 106-74 0 0,-4 33-1091 0 0,26-113-5125 0 0,10-44 3620 0 0,1 3-8937 0 0</inkml:trace>
  <inkml:trace contextRef="#ctx0" brushRef="#br0" timeOffset="1277.019">1624 734 11442 0 0,'0'0'4048'0'0,"0"0"-1982"0"0,0 0-701 0 0,0 0-30 0 0,0 0 0 0 0,0 0-118 0 0,0 0-220 0 0,0 0-266 0 0,0 0-215 0 0,0 0-113 0 0,0 0-55 0 0,0 0-51 0 0,21-35-18 0 0,65-106-26 0 0,-28 63 106 0 0,-37 54-210 0 0,-6 5-81 0 0,1 1 0 0 0,1 0 0 0 0,1 1 0 0 0,0 1 0 0 0,1 0-1 0 0,1 2 1 0 0,0 0 0 0 0,2 1-68 0 0,-20 42-218 0 0,-22 52 178 0 0,10 29-47 0 0,10-108 89 0 0,1 0 0 0 0,0 0 0 0 0,0 0 0 0 0,0 0 0 0 0,0 0 0 0 0,0 0 0 0 0,1-1 0 0 0,-1 1 0 0 0,1 0 0 0 0,-1-1 0 0 0,1 1 0 0 0,-1-1 0 0 0,1 1 0 0 0,0-1 0 0 0,0 0 0 0 0,0 0 0 0 0,0 0 0 0 0,-1 0 0 0 0,1 0 0 0 0,1 0 0 0 0,-1-1-1 0 0,0 1 1 0 0,0-1 0 0 0,0 1 0 0 0,0-1 0 0 0,0 0 0 0 0,1 1 0 0 0,-1-1 0 0 0,0-1 0 0 0,0 1 0 0 0,0 0 0 0 0,0 0 0 0 0,1-1 0 0 0,-1 1 0 0 0,0-1 0 0 0,0 0 0 0 0,0 1 0 0 0,0-1 0 0 0,0 0 0 0 0,0 0 0 0 0,1-2-2 0 0,176-166 297 0 0,-104 90-214 0 0,-35 52-123 0 0,-37 42 62 0 0,-37 113 307 0 0,29-104-339 0 0,0-1 1 0 0,2 1-1 0 0,0 0 1 0 0,2 0-1 0 0,1 0 1 0 0,1 14 9 0 0,12-18-1092 0 0,-6-16-1864 0 0,1-3-3647 0 0,-5-1-5150 0 0</inkml:trace>
  <inkml:trace contextRef="#ctx0" brushRef="#br0" timeOffset="1689.641">2474 575 18492 0 0,'0'0'1568'0'0,"0"0"-394"0"0,0 0-137 0 0,0 0-12 0 0,0 0-77 0 0,0 0-156 0 0,0 0-227 0 0,0 0-202 0 0,0 0-119 0 0,0 0-68 0 0,0 0-14 0 0,0 0-46 0 0,0 0-14 0 0,20-3-15 0 0,86-19-11 0 0,-105 21-75 0 0,0 1 1 0 0,1-1-1 0 0,-1 0 0 0 0,1 1 1 0 0,-1-1-1 0 0,1 1 0 0 0,-1-1 1 0 0,1 1-1 0 0,-1 0 0 0 0,1 0 1 0 0,0 0-1 0 0,-1 0 0 0 0,1 0 1 0 0,-1 0-1 0 0,1 0 0 0 0,-1 0 1 0 0,1 1-1 0 0,-1-1 0 0 0,1 0 1 0 0,-1 1-1 0 0,1 0 0 0 0,-1-1 1 0 0,1 1-1 0 0,-1 0 0 0 0,0-1 1 0 0,1 1-1 0 0,-1 0 0 0 0,0 0 1 0 0,0 0-1 0 0,0 0 0 0 0,0 1 1 0 0,0-1-1 0 0,0 0 0 0 0,0 0 1 0 0,0 1-1 0 0,0-1 0 0 0,0 0 1 0 0,-1 1-1 0 0,1-1 0 0 0,0 1 1 0 0,-1-1-1 0 0,0 1 0 0 0,1-1 1 0 0,-1 1-1 0 0,0-1 0 0 0,1 1 1 0 0,-1-1-1 0 0,0 1 0 0 0,0 0 1 0 0,-1-1-1 0 0,1 1 0 0 0,0-1 1 0 0,0 1-1 0 0,-1-1 0 0 0,1 1 1 0 0,-1 0-2 0 0,-42 52 195 0 0,39-51-170 0 0,0 0-1 0 0,0 1 0 0 0,0 0 0 0 0,1-1 1 0 0,-1 1-1 0 0,1 1 0 0 0,0-1 1 0 0,0 0-1 0 0,0 1 0 0 0,1-1 0 0 0,0 1 1 0 0,0 0-1 0 0,0 0 0 0 0,0 0 0 0 0,1 0 1 0 0,-1 0-1 0 0,1 0 0 0 0,1 1 0 0 0,-1-1 1 0 0,1 0-1 0 0,0 0 0 0 0,0 3-24 0 0,2-6 23 0 0,-1 0-1 0 0,1 0 0 0 0,-1-1 0 0 0,1 1 1 0 0,0-1-1 0 0,0 1 0 0 0,0-1 1 0 0,0 1-1 0 0,0-1 0 0 0,0 0 1 0 0,0 0-1 0 0,0 0 0 0 0,0 0 1 0 0,1-1-1 0 0,-1 1 0 0 0,0-1 0 0 0,1 1 1 0 0,-1-1-1 0 0,0 0 0 0 0,1 1 1 0 0,-1-1-1 0 0,0 0 0 0 0,1-1 1 0 0,-1 1-1 0 0,1 0 0 0 0,-1-1 1 0 0,0 1-1 0 0,1-1-22 0 0,8 0 98 0 0,-1 1-106 0 0,-1 0-1 0 0,1-1 1 0 0,-1-1 0 0 0,1 1-1 0 0,-1-1 1 0 0,0-1 0 0 0,0 0-1 0 0,0 0 1 0 0,0-1-1 0 0,-1 0 1 0 0,4-2 8 0 0,0-12-2218 0 0,-11 3-5664 0 0,-1 11 3811 0 0,0 0-8112 0 0</inkml:trace>
  <inkml:trace contextRef="#ctx0" brushRef="#br0" timeOffset="1997.913">2791 8 19452 0 0,'0'0'995'0'0,"0"0"-333"0"0,0 0-1 0 0,0 0 258 0 0,0 0 189 0 0,0 0-22 0 0,0 0-158 0 0,0 0-235 0 0,0 0-202 0 0,0 0-97 0 0,0 0-89 0 0,29 36-54 0 0,91 112-39 0 0,-65-58 10 0 0,-48-70-186 0 0,6 13-18 0 0,-1-1-1 0 0,-2 2 1 0 0,-2 0-1 0 0,-1 0 0 0 0,-1 0 1 0 0,-2 1-1 0 0,-2-1 1 0 0,-1 1-1 0 0,-2 25-17 0 0,-1-41-292 0 0,0 0 0 0 0,-1 0 1 0 0,-1 0-1 0 0,0-1 0 0 0,-2 0 0 0 0,0 0 0 0 0,-1 0 1 0 0,-1-1-1 0 0,-1 0 0 0 0,0 0 0 0 0,-1-1 0 0 0,-1 0 1 0 0,0-1-1 0 0,-1 0 0 0 0,-1-1 0 0 0,0 0 0 0 0,-1-1 1 0 0,-7 5 291 0 0,-68 36-5324 0 0,47-31-1342 0 0,23-11-3888 0 0</inkml:trace>
  <inkml:trace contextRef="#ctx0" brushRef="#br0" timeOffset="2628.709">133 1 4345 0 0,'0'0'3059'0'0,"0"0"-1302"0"0,0 0-430 0 0,0 0 88 0 0,0 0 188 0 0,0 0 112 0 0,0 0-78 0 0,0 0-227 0 0,0 0-266 0 0,-21 34-208 0 0,-62 107-183 0 0,79-135-692 0 0,1-1 1 0 0,0 1-1 0 0,0 0 1 0 0,0-1-1 0 0,1 1 1 0 0,-1 0 0 0 0,1 1-1 0 0,1-1 1 0 0,-1 0-1 0 0,1 1 1 0 0,1-1 0 0 0,-1 0-1 0 0,1 1 1 0 0,0-1-1 0 0,0 2-61 0 0,1 12 177 0 0,-2 19 25 0 0,1 0 0 0 0,3 1 0 0 0,0-1 0 0 0,3 0 0 0 0,3 9-202 0 0,-3-28 1 0 0,0-2-1 0 0,1 1 0 0 0,1-1 1 0 0,0 0-1 0 0,2 0 1 0 0,0-1-1 0 0,4 4 0 0 0,112 110-1285 0 0,-77-95-2073 0 0,0-4-3920 0 0,-33-23-3311 0 0</inkml:trace>
  <inkml:trace contextRef="#ctx0" brushRef="#br0" timeOffset="3297.963">2957 211 14003 0 0,'0'0'1619'0'0,"0"0"-804"0"0,0 0-488 0 0,0 0-10 0 0,0 0 222 0 0,0 0 309 0 0,0 0 115 0 0,0 0-63 0 0,0 0-172 0 0,0 0-276 0 0,0 0-153 0 0,0 0-66 0 0,0 0-14 0 0,15 25 14 0 0,47 80 44 0 0,-16-4 463 0 0,41 134 761 0 0,-86-233-1441 0 0,1 0 0 0 0,-1 0-1 0 0,1-1 1 0 0,0 1 0 0 0,0-1-1 0 0,0 1 1 0 0,0-1 0 0 0,0 1-1 0 0,0-1 1 0 0,0 0 0 0 0,0 0-1 0 0,0 0 1 0 0,0 0-1 0 0,1-1 1 0 0,-1 1 0 0 0,0-1-1 0 0,1 1 1 0 0,-1-1 0 0 0,0 0-1 0 0,1 0 1 0 0,-1 0 0 0 0,1 0-1 0 0,-1 0 1 0 0,0 0 0 0 0,1-1-1 0 0,-1 1 1 0 0,0-1 0 0 0,1 0-1 0 0,-1 1 1 0 0,0-1 0 0 0,0 0-1 0 0,0-1 1 0 0,0 1 0 0 0,0 0-1 0 0,0 0 1 0 0,0-1-1 0 0,0 1 1 0 0,0-1 0 0 0,0 0-1 0 0,-1 1 1 0 0,1-1 0 0 0,-1 0-1 0 0,0 0 1 0 0,1 0 0 0 0,-1 0-1 0 0,0 0 1 0 0,0-1 0 0 0,0 1-60 0 0,17-19 217 0 0,-1 0 1 0 0,-2-1-1 0 0,0-1 1 0 0,-1 0 0 0 0,-1-1-1 0 0,3-9-217 0 0,49-84 415 0 0,120-115-299 0 0,-138 181-1072 0 0,-43 75-8592 0 0,-4-23 7576 0 0,0 7-10176 0 0</inkml:trace>
  <inkml:trace contextRef="#ctx0" brushRef="#br0" timeOffset="3742.93">3689 487 17436 0 0,'0'0'1660'0'0,"0"0"-498"0"0,0 0-246 0 0,0 0 8 0 0,0 0 22 0 0,0 0-65 0 0,0 0-173 0 0,0 0-193 0 0,0 0-131 0 0,0 0-126 0 0,0 0-66 0 0,0 0-47 0 0,0 0-44 0 0,-24 21-39 0 0,-72 68 2 0 0,68-44-7 0 0,29-37-46 0 0,-1-5-1 0 0,1 0 1 0 0,-1 0 0 0 0,1 0 0 0 0,0 0-1 0 0,0 0 1 0 0,0 0 0 0 0,0 0-1 0 0,1 0 1 0 0,-1 0 0 0 0,1-1 0 0 0,0 1-1 0 0,-1-1 1 0 0,1 1 0 0 0,0-1 0 0 0,1 0-1 0 0,-1 0 1 0 0,0 0 0 0 0,1 0 0 0 0,-1 0-1 0 0,1 0 1 0 0,-1 0 0 0 0,1-1-1 0 0,0 0 1 0 0,0 1 0 0 0,0-1 0 0 0,-1 0-1 0 0,1 0 1 0 0,0-1 0 0 0,3 1-11 0 0,96 6 898 0 0,-97-7-845 0 0,1-1 0 0 0,0 0 1 0 0,0-1-1 0 0,0 1 0 0 0,-1-1 0 0 0,1 0 0 0 0,-1-1 0 0 0,1 1 0 0 0,-1-1 0 0 0,0 0 0 0 0,0 0 1 0 0,0-1-1 0 0,0 0 0 0 0,-1 1 0 0 0,0-1 0 0 0,0-1 0 0 0,0 1 0 0 0,0-1 0 0 0,0 0 0 0 0,-1 1 0 0 0,0-2 1 0 0,0 1-1 0 0,0 0 0 0 0,-1 0 0 0 0,0-1 0 0 0,0 0 0 0 0,0 1 0 0 0,0-5-53 0 0,-2 6-80 0 0,0-1 1 0 0,0 1-1 0 0,-1 0 0 0 0,0-1 0 0 0,0 1 0 0 0,0 0 1 0 0,0 0-1 0 0,-1 0 0 0 0,0 0 0 0 0,0 0 0 0 0,0 0 0 0 0,0 0 1 0 0,0 1-1 0 0,-1-1 0 0 0,1 1 0 0 0,-1 0 0 0 0,0-1 1 0 0,0 1-1 0 0,-1 0 0 0 0,1 1 0 0 0,0-1 0 0 0,-1 1 1 0 0,0-1-1 0 0,0 1 0 0 0,1 0 0 0 0,-1 0 80 0 0,-22-10-3745 0 0,13 7-4422 0 0,6 1-4235 0 0</inkml:trace>
  <inkml:trace contextRef="#ctx0" brushRef="#br0" timeOffset="4741.148">3054 100 3673 0 0,'0'0'1772'0'0,"0"0"-57"0"0,0 0 87 0 0,0 0 94 0 0,0 0 6 0 0,0 0-211 0 0,0 0-269 0 0,0 0-217 0 0,0 0-174 0 0,0 0-125 0 0,0 0-49 0 0,0 0-30 0 0,0 0-57 0 0,0-3-86 0 0,0-12-83 0 0,0 11-95 0 0,0 4-54 0 0,0 0-7 0 0,0 4 2186 0 0,4 16-2228 0 0,67 162 1152 0 0,-35 14-1132 0 0,-24-79-248 0 0,-12-117-169 0 0,13 5 146 0 0,-11-7-3311 0 0,-2 2 2382 0 0,-1-1 282 0 0,0-1-6100 0 0,1-1-5576 0 0</inkml:trace>
</inkml:ink>
</file>

<file path=ppt/ink/ink42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9:49.9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49 160 8578 0 0,'0'0'2015'0'0,"0"0"-431"0"0,0 0-115 0 0,0 0 106 0 0,0 0 49 0 0,0 0-88 0 0,0 0-210 0 0,0 0-242 0 0,0 0-212 0 0,0 0-144 0 0,0 0-119 0 0,0 0-81 0 0,-8-5-32 0 0,-24-12-5 0 0,24 13-47 0 0,43 0 1990 0 0,258 36-450 0 0,-121-20-1645 0 0,-172-31 159 0 0,-4 12-484 0 0,0-1-1 0 0,0 1 1 0 0,-1-1-1 0 0,0 1 1 0 0,0 1-1 0 0,-1-1 1 0 0,0 1-1 0 0,0 0 0 0 0,0 0 1 0 0,-1 1-1 0 0,0 0 1 0 0,-7-4-14 0 0,-79-50 18 0 0,93 59-169 0 0,0 0-1 0 0,1 0 0 0 0,-1 0 0 0 0,0 0 0 0 0,1 0 1 0 0,-1 0-1 0 0,0 0 0 0 0,0 0 0 0 0,1-1 0 0 0,-1 1 1 0 0,0 0-1 0 0,0 0 0 0 0,1 0 0 0 0,-1-1 0 0 0,0 1 1 0 0,0 0-1 0 0,0 0 0 0 0,0 0 0 0 0,1-1 0 0 0,-1 1 1 0 0,0 0-1 0 0,0 0 0 0 0,0-1 0 0 0,0 1 0 0 0,0 0 1 0 0,0-1-1 0 0,0 1 0 0 0,1 0 0 0 0,-1 0 0 0 0,0-1 1 0 0,0 1-1 0 0,0 0 0 0 0,0-1 0 0 0,0 1 0 0 0,0 0 1 0 0,-1 0-1 0 0,1-1 0 0 0,0 1 152 0 0,8 1-494 0 0,9 4-3394 0 0,-6 0-1993 0 0,-1-1-6065 0 0</inkml:trace>
</inkml:ink>
</file>

<file path=ppt/ink/ink42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9:50.4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11843 0 0,'0'0'3863'0'0,"0"0"-1840"0"0,0 0-732 0 0,0 0-41 0 0,0 0-6 0 0,0 0-116 0 0,0 0-236 0 0,0 0-252 0 0,0 0-138 0 0,0 0-13 0 0,0 0 62 0 0,0 0 1 0 0,7 4-45 0 0,67 21 1016 0 0,-36-21-1202 0 0,0-3 0 0 0,1-1 0 0 0,-1-2 0 0 0,0-1 0 0 0,-1-2 0 0 0,11-4-321 0 0,30-5 80 0 0,-89 35-10696 0 0,5-17 3489 0 0,1 0-4786 0 0</inkml:trace>
</inkml:ink>
</file>

<file path=ppt/ink/ink42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9:50.6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19 15563 0 0,'0'0'1681'0'0,"0"0"-534"0"0,0 0-81 0 0,0 0 77 0 0,0 0 68 0 0,0 0-1 0 0,0 0-185 0 0,0 0-174 0 0,0 0-87 0 0,0 0-65 0 0,0 0-101 0 0,0 0-65 0 0,0 0-70 0 0,25 6-99 0 0,77 18-61 0 0,-21-24 140 0 0,61-30-126 0 0,-123 26-631 0 0,10-2-756 0 0,-11 1-4025 0 0,-14 2-2118 0 0,-2 3-5339 0 0</inkml:trace>
</inkml:ink>
</file>

<file path=ppt/ink/ink42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9:49.1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58 14523 0 0,'0'0'3074'0'0,"0"0"-1087"0"0,0 0-545 0 0,0 0-169 0 0,0 0-148 0 0,0 0-178 0 0,0 0-214 0 0,0 0-245 0 0,0 0-154 0 0,0 0 7 0 0,0 0 30 0 0,0 0 7 0 0,0 0-4 0 0,9 6-71 0 0,28 21-59 0 0,-31-22-180 0 0,-1 0 1 0 0,0 1 0 0 0,0 0 0 0 0,0 0 0 0 0,-1 0 0 0 0,0 1 0 0 0,-1-1-1 0 0,1 1 1 0 0,-1 0 0 0 0,0 0 0 0 0,-1 0 0 0 0,0 0 0 0 0,0 1 0 0 0,0-1-1 0 0,-1 0 1 0 0,0 8-65 0 0,1-5 27 0 0,19 241 156 0 0,-3-173-155 0 0,19-116 508 0 0,9-39-274 0 0,-3-2 0 0 0,28-76-262 0 0,-25 54-2 0 0,-11 2-527 0 0,-35 125-7673 0 0,-1-13 1824 0 0,0-5-5646 0 0</inkml:trace>
  <inkml:trace contextRef="#ctx0" brushRef="#br0" timeOffset="256.959">582 496 24573 0 0,'0'0'839'0'0,"0"0"-216"0"0,0 0-111 0 0,0 0 44 0 0,0 0 36 0 0,0 0-80 0 0,0 0-169 0 0,0 0-168 0 0,0 0-87 0 0,0 0-71 0 0,0 0 15 0 0,0 0-5 0 0,0 0-43 0 0,-8 29 17 0 0,-24 89-46 0 0,18-53-1311 0 0,15-53-1604 0 0,-1-11 558 0 0,0-1-2764 0 0,0 0-6522 0 0</inkml:trace>
</inkml:ink>
</file>

<file path=ppt/ink/ink4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4:48.5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232 44 8746 0 0,'0'0'1868'0'0,"0"0"-653"0"0,0 0-392 0 0,0 0-20 0 0,0 0 169 0 0,0 0 146 0 0,0 0 54 0 0,0 0-111 0 0,0 0-186 0 0,0 0-180 0 0,0 0-144 0 0,-27 26-106 0 0,-85 84-70 0 0,106-104-331 0 0,0 0-1 0 0,1 0 1 0 0,0 0 0 0 0,0 1-1 0 0,0-1 1 0 0,1 1 0 0 0,-1 0-1 0 0,2 1 1 0 0,-1-1 0 0 0,1 1-1 0 0,0-1 1 0 0,1 3-44 0 0,-4 7 103 0 0,-1 4 15 0 0,1 0 1 0 0,0 1-1 0 0,2 0 0 0 0,1 0 1 0 0,0 0-1 0 0,2 0 0 0 0,0 1 1 0 0,1-1-1 0 0,2 2-118 0 0,-1-13 65 0 0,1 0 1 0 0,0 0-1 0 0,1 0 0 0 0,0 0 0 0 0,1-1 0 0 0,0 0 1 0 0,0 0-1 0 0,1 0 0 0 0,1 0 0 0 0,0 0 1 0 0,0-1-1 0 0,1 0 0 0 0,0-1 0 0 0,0 1 0 0 0,1-1 1 0 0,0-1-1 0 0,0 1 0 0 0,1-2 0 0 0,1 2-65 0 0,1-2 117 0 0,0 0-1 0 0,0-1 1 0 0,0 0-1 0 0,0-1 0 0 0,1 0 1 0 0,0-1-1 0 0,0 0 0 0 0,0 0 1 0 0,0-2-1 0 0,0 0 1 0 0,0 0-1 0 0,0-1 0 0 0,1 0 1 0 0,-1-1-1 0 0,0 0 1 0 0,0-1-1 0 0,0-1 0 0 0,0 0 1 0 0,-1 0-1 0 0,1-2 0 0 0,-1 1 1 0 0,1-1-1 0 0,-2-1 1 0 0,1 0-1 0 0,7-5-116 0 0,-3 2 93 0 0,-1-1 0 0 0,0 0 0 0 0,0-1 0 0 0,-1 0 0 0 0,0-2 0 0 0,-1 1 0 0 0,-1-1 0 0 0,0-1 1 0 0,0 0-1 0 0,-1-1 0 0 0,-1 0 0 0 0,-1 0 0 0 0,0-1 0 0 0,-1 0 0 0 0,-1 0 0 0 0,0 0 0 0 0,3-16-93 0 0,-8 17-2 0 0,1 0 1 0 0,-2-1-1 0 0,0 1 0 0 0,0 0 0 0 0,-2-1 1 0 0,0 1-1 0 0,0 0 0 0 0,-2 0 0 0 0,0 0 1 0 0,-1 0-1 0 0,0 1 0 0 0,-1 0 0 0 0,0 0 1 0 0,-1 0-1 0 0,-1 1 0 0 0,0 0 0 0 0,-1 1 1 0 0,-1-1-1 0 0,0 2 0 0 0,0-1 0 0 0,-1 2 1 0 0,0-1-1 0 0,-1 1 0 0 0,0 1 0 0 0,-1 0 1 0 0,-2 0 1 0 0,-1-2-219 0 0,-1 1 1 0 0,0 0-1 0 0,0 1 1 0 0,-1 1-1 0 0,-1 1 1 0 0,1 1-1 0 0,-1 0 1 0 0,-8 0 218 0 0,-34 4-3064 0 0,4 20-3705 0 0,40-7-4946 0 0</inkml:trace>
</inkml:ink>
</file>

<file path=ppt/ink/ink42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9:47.7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0 269 5865 0 0,'0'0'2494'0'0,"0"0"-311"0"0,0 0-232 0 0,0 0-6 0 0,0 0-56 0 0,0 0-231 0 0,0 0-308 0 0,0 0-339 0 0,0 0-262 0 0,0 0-173 0 0,0 0-94 0 0,0 0-68 0 0,0 12 4046 0 0,46-5-3272 0 0,230-4-86 0 0,-276-3-1094 0 0,0 0 52 0 0,0 0 11 0 0,0 0 55 0 0,0 0-14 0 0,-84 5 312 0 0,-107 32-420 0 0,437-64-768 0 0,-234 33-2059 0 0,-9-1-6251 0 0,-2-5-3002 0 0</inkml:trace>
  <inkml:trace contextRef="#ctx0" brushRef="#br0" timeOffset="774.389">505 483 12419 0 0,'0'0'2048'0'0,"0"0"-440"0"0,0 0-162 0 0,0 0 138 0 0,0 0 55 0 0,0 0-182 0 0,0 0-309 0 0,0 0-341 0 0,0 0-196 0 0,0 0-35 0 0,0 0-20 0 0,0 0 11 0 0,0 0-22 0 0,6-10-59 0 0,99-149 1529 0 0,-66 114-1856 0 0,3 2 0 0 0,2 2 0 0 0,1 2 0 0 0,2 3 0 0 0,2 1 1 0 0,13-6-160 0 0,-31 23 46 0 0,-28 39-185 0 0,-24 273 290 0 0,38-257-177 0 0,-15-37 28 0 0,0 1 1 0 0,0-1-1 0 0,0 0 1 0 0,0-1-1 0 0,0 1 1 0 0,0 0-1 0 0,0-1 1 0 0,0 1-1 0 0,0-1 1 0 0,0 1-1 0 0,0-1 1 0 0,0 0-1 0 0,0 0 1 0 0,-1 0-1 0 0,1 0 1 0 0,0 0 0 0 0,-1 0-1 0 0,1-1 1 0 0,0 1-1 0 0,-1 0 1 0 0,0-1-1 0 0,1 1 1 0 0,-1-1-1 0 0,1-1-2 0 0,-1 2 5 0 0,165-156 220 0 0,-141 131-223 0 0,2 0-1 0 0,0 2 1 0 0,2 1-1 0 0,0 2 1 0 0,1 0-1 0 0,2 2 1 0 0,13-5-2 0 0,-30 20 3 0 0,-15 4-7 0 0,0 0-28 0 0,0 0-7 0 0,0 0-4 0 0,0 16-47 0 0,-33 141 204 0 0,27-8 1156 0 0,6-111-3840 0 0,0-9-2597 0 0,1 1-3678 0 0,-1-30-3199 0 0</inkml:trace>
  <inkml:trace contextRef="#ctx0" brushRef="#br0" timeOffset="1015.492">1701 328 20124 0 0,'0'0'1430'0'0,"0"0"-351"0"0,0 0-140 0 0,0 0 74 0 0,0 0 15 0 0,0 0-138 0 0,0 0-249 0 0,0 0-227 0 0,0 0-177 0 0,0 0-82 0 0,0 0-55 0 0,0 0-59 0 0,-16 25-21 0 0,-48 75-5 0 0,41-48-282 0 0,22-30-2088 0 0,2-15-7362 0 0,1-7-1805 0 0</inkml:trace>
</inkml:ink>
</file>

<file path=ppt/ink/ink42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9:58.2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361 359 6137 0 0,'0'0'2090'0'0,"0"0"-256"0"0,0 0-68 0 0,0 0 82 0 0,0 0 102 0 0,0 0-71 0 0,0 0-278 0 0,0 0-332 0 0,0 0-281 0 0,0 0-205 0 0,0 0-118 0 0,2-5-38 0 0,5-15-43 0 0,-5 15-54 0 0,-2 5-77 0 0,0 16 667 0 0,-30 197 1110 0 0,-19 66-1925 0 0,47-270 415 0 0,2-9-877 0 0,1 0-1 0 0,-1 0 0 0 0,0-1 1 0 0,1 1-1 0 0,-1 0 0 0 0,0 0 0 0 0,0 1 1 0 0,1-1-1 0 0,-1 0 0 0 0,0 0 1 0 0,0 0-1 0 0,1 0 0 0 0,-1 0 1 0 0,0 0-1 0 0,0 0 0 0 0,1 0 0 0 0,-1 0 1 0 0,0 1-1 0 0,0-1 0 0 0,1 0 1 0 0,-1 0-1 0 0,0 0 0 0 0,0 0 1 0 0,0 1-1 0 0,1-1 0 0 0,-1 0 0 0 0,0 0 1 0 0,0 0-1 0 0,0 1 0 0 0,0-1 1 0 0,1 0-1 0 0,-1 0 0 0 0,0 1 0 0 0,0-1 1 0 0,0 0-1 0 0,0 1 0 0 0,0-1 1 0 0,0 0-1 0 0,0 1 158 0 0,108-111-11997 0 0,-59 62 4296 0 0,-32 29 4170 0 0</inkml:trace>
  <inkml:trace contextRef="#ctx0" brushRef="#br0" timeOffset="250.908">779 300 7346 0 0,'0'0'2432'0'0,"0"0"-585"0"0,0 0-428 0 0,0 0-101 0 0,0 0-3 0 0,0 0 18 0 0,0 0-86 0 0,0 0-145 0 0,-19 32-138 0 0,-61 102-141 0 0,27-24 476 0 0,43-89-1069 0 0,1 1 1 0 0,1 0-1 0 0,1 0 0 0 0,1 0 1 0 0,1 1-1 0 0,0 0 0 0 0,2 0 1 0 0,0 23-231 0 0,4-41 45 0 0,1 0-1 0 0,-1-1 1 0 0,1 1 0 0 0,0 0 0 0 0,0-1 0 0 0,0 1 0 0 0,1-1-1 0 0,0 0 1 0 0,0 0 0 0 0,0 0 0 0 0,0 0 0 0 0,1 0-1 0 0,-1-1 1 0 0,1 0 0 0 0,0 0 0 0 0,0 0 0 0 0,0 0-1 0 0,0 0 1 0 0,1-1 0 0 0,-1 0 0 0 0,1 1 0 0 0,-1-2-1 0 0,1 1 1 0 0,0-1 0 0 0,0 1 0 0 0,0-1 0 0 0,0-1 0 0 0,0 1-1 0 0,0-1 1 0 0,0 0 0 0 0,0 0 0 0 0,0 0 0 0 0,0 0-1 0 0,0-1 1 0 0,0 0 0 0 0,-1 0 0 0 0,1-1 0 0 0,0 1-1 0 0,0-1 1 0 0,-1 0 0 0 0,1 0 0 0 0,-1-1 0 0 0,0 1-1 0 0,1-1 1 0 0,0-1-45 0 0,7-3 62 0 0,0-1 0 0 0,0-1 0 0 0,-1 0 0 0 0,0-1 0 0 0,-1 0 0 0 0,0 0 0 0 0,0-1 0 0 0,-1-1 0 0 0,-1 0 0 0 0,0 0 0 0 0,0 0 0 0 0,-1-1 0 0 0,-1 0 0 0 0,0 0 0 0 0,-1-1 1 0 0,0 0-1 0 0,-1 0 0 0 0,-1 0 0 0 0,0 0 0 0 0,-1 0 0 0 0,-1-1 0 0 0,0 1 0 0 0,0-1 0 0 0,-2 1 0 0 0,0-1 0 0 0,-2-8-62 0 0,1 15-29 0 0,0 0-1 0 0,0 1 1 0 0,-1-1 0 0 0,0 1 0 0 0,-1-1 0 0 0,0 1 0 0 0,0 0 0 0 0,0 0 0 0 0,-1 1 0 0 0,0-1 0 0 0,-1 1 0 0 0,1 0-1 0 0,-1 1 1 0 0,0-1 0 0 0,0 1 0 0 0,-7-4 29 0 0,9 7-174 0 0,0 0 0 0 0,0-1 0 0 0,0 2-1 0 0,0-1 1 0 0,-1 0 0 0 0,1 1 0 0 0,-1 0-1 0 0,1 0 1 0 0,-1 0 0 0 0,1 1 0 0 0,-1-1 0 0 0,0 1-1 0 0,1 0 1 0 0,-1 0 0 0 0,1 1 0 0 0,-1-1 0 0 0,0 1-1 0 0,1 0 1 0 0,-4 2 174 0 0,-24 18-3166 0 0,15 0-4167 0 0,9-9-4093 0 0</inkml:trace>
  <inkml:trace contextRef="#ctx0" brushRef="#br0" timeOffset="7093.396">226 57 0 0 0,'0'0'860'0'0,"0"0"274"0"0,0 0 74 0 0,0 0 0 0 0,0 0-21 0 0,0 0 25 0 0,0 0 70 0 0,0 0 20 0 0,0 0-13 0 0,8-9-54 0 0,22-28-116 0 0,-26 26 7721 0 0,-17 16-7264 0 0,-17 14-2194 0 0,7 5 826 0 0,1 1 0 0 0,1 0 0 0 0,1 2-1 0 0,2 0 1 0 0,0 2 0 0 0,2 0 0 0 0,1 0-1 0 0,2 2 1 0 0,1 0 0 0 0,1 0 0 0 0,2 1-1 0 0,1 0 1 0 0,1 0 0 0 0,2 1 0 0 0,1 0-1 0 0,2 0 1 0 0,1 0 0 0 0,2 0 0 0 0,3 19-208 0 0,-1-19 159 0 0,3-1 0 0 0,1 0 0 0 0,1-1 0 0 0,1 1 0 0 0,2-2 0 0 0,1 1 0 0 0,2-2 1 0 0,0 0-1 0 0,2 0 0 0 0,12 13-159 0 0,77 73 527 0 0,-98-109-440 0 0,1 1-2963 0 0,-10-6-2064 0 0,-2 0-3362 0 0,2-1-3839 0 0</inkml:trace>
</inkml:ink>
</file>

<file path=ppt/ink/ink42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9:59.1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63 7466 0 0,'0'0'2108'0'0,"0"0"-174"0"0,0 0-136 0 0,0 0 57 0 0,0 0-34 0 0,0 0-230 0 0,0 0-281 0 0,0 0-274 0 0,0 0-182 0 0,0 0-102 0 0,0 0-48 0 0,0 0-24 0 0,0 0-73 0 0,-2-7 765 0 0,30 298 1398 0 0,-39-81-2623 0 0,-3-104-214 0 0,17-123-4535 0 0,7-28 1748 0 0,97-120-15581 0 0,-95 146 15588 0 0</inkml:trace>
  <inkml:trace contextRef="#ctx0" brushRef="#br0" timeOffset="316.222">323 210 2649 0 0,'0'0'3319'0'0,"0"0"-401"0"0,0 0-338 0 0,0 0-394 0 0,0 0-372 0 0,0 0-312 0 0,0 0-281 0 0,0 0-161 0 0,0 0-121 0 0,0 0-143 0 0,0 0-154 0 0,0 0-117 0 0,-27 19-75 0 0,-85 58-35 0 0,-10 7 1622 0 0,122-84-2024 0 0,1 0 0 0 0,-1 0-1 0 0,1 0 1 0 0,-1 0 0 0 0,1 0-1 0 0,-1 0 1 0 0,1 0 0 0 0,-1 0 0 0 0,1 0-1 0 0,-1 1 1 0 0,1-1 0 0 0,-1 0-1 0 0,1 0 1 0 0,-1 0 0 0 0,1 1-1 0 0,-1-1 1 0 0,1 0 0 0 0,-1 0-1 0 0,0 1 1 0 0,1-1 0 0 0,-1 0 0 0 0,1 1-1 0 0,-1-1 1 0 0,0 1 0 0 0,1-1-1 0 0,-1 0 1 0 0,0 1 0 0 0,0-1-1 0 0,1 1 1 0 0,-1-1 0 0 0,0 1-1 0 0,0-1 1 0 0,0 1 0 0 0,0-1-1 0 0,1 1 1 0 0,-1-1 0 0 0,0 1 0 0 0,0-1-1 0 0,0 1 1 0 0,0-1 0 0 0,0 1-1 0 0,0-1 1 0 0,0 1 0 0 0,0-1-1 0 0,-1 1 1 0 0,1-1 0 0 0,0 1-1 0 0,0-1 1 0 0,0 1 0 0 0,0-1-1 0 0,-1 1 1 0 0,1-1 0 0 0,0 0 0 0 0,-1 1-1 0 0,1-1 1 0 0,0 1 0 0 0,-1-1-1 0 0,1 0 1 0 0,0 1 0 0 0,-1-1-1 0 0,1 0 1 0 0,0 1 0 0 0,-1-1-1 0 0,1 0 1 0 0,-1 0 0 0 0,1 1 0 0 0,-1-1-1 0 0,1 0-12 0 0,7 3 92 0 0,1 0 1 0 0,-1 0-1 0 0,0 0 0 0 0,0 1 0 0 0,0 0 0 0 0,0 1 0 0 0,-1 0 1 0 0,0 0-1 0 0,0 0 0 0 0,0 1 0 0 0,0-1 0 0 0,-1 1 1 0 0,0 1-1 0 0,0-1 0 0 0,-1 1 0 0 0,0 0 0 0 0,0 0-92 0 0,28 49 268 0 0,-1-53-5990 0 0,-9-13-2164 0 0,-14 6 2205 0 0,-1 1-2781 0 0</inkml:trace>
  <inkml:trace contextRef="#ctx0" brushRef="#br0" timeOffset="928.358">578 420 8690 0 0,'0'0'2486'0'0,"0"0"-244"0"0,0 0-109 0 0,0 0-108 0 0,0 0-280 0 0,0 0-350 0 0,0 0-356 0 0,0 0-252 0 0,0 0-147 0 0,0 0-84 0 0,0 0-45 0 0,0 0-81 0 0,0 0-26 0 0,-8 4-51 0 0,-80 59 734 0 0,51-2-827 0 0,36-59-258 0 0,0 0 1 0 0,0 0 0 0 0,1 0 0 0 0,-1 0 0 0 0,0 0 0 0 0,1 0 0 0 0,-1 0 0 0 0,1 0 0 0 0,0 0 0 0 0,-1 0-1 0 0,1 1 1 0 0,0-1 0 0 0,0 0 0 0 0,1 0 0 0 0,-1 0 0 0 0,0 0 0 0 0,1 0 0 0 0,-1 0 0 0 0,1 0 0 0 0,0 0-1 0 0,-1 0 1 0 0,1 0 0 0 0,0 0 0 0 0,0 0 0 0 0,1 0 0 0 0,-1-1 0 0 0,0 1 0 0 0,0 0 0 0 0,1-1 0 0 0,-1 1-1 0 0,2 0-2 0 0,3 0 65 0 0,-1 0 0 0 0,1-1-1 0 0,0 1 1 0 0,-1-1-1 0 0,1-1 1 0 0,0 1-1 0 0,0-1 1 0 0,0 0-1 0 0,0 0 1 0 0,-1-1 0 0 0,1 0-1 0 0,0 0 1 0 0,0 0-1 0 0,-1-1 1 0 0,1 0-1 0 0,-1 0 1 0 0,1 0-1 0 0,-1 0 1 0 0,0-1 0 0 0,0 0-1 0 0,0 0 1 0 0,1-1-65 0 0,151-121 657 0 0,-116 107-505 0 0,-32 77-105 0 0,-6 95 8 0 0,-8 0-1 0 0,-8 24-54 0 0,13-164-1 0 0,-1 0 1 0 0,-1 1-1 0 0,0-1 0 0 0,-1 0 0 0 0,0 0 0 0 0,-1 0 0 0 0,-1 0 0 0 0,0-1 0 0 0,-1 0 1 0 0,0 0-1 0 0,-1 0 0 0 0,0-1 0 0 0,-1 0 0 0 0,-1 0 0 0 0,0-1 0 0 0,0 0 0 0 0,-1-1 1 0 0,-1 0-1 0 0,0 0 0 0 0,0-1 0 0 0,0-1 0 0 0,-1 0 0 0 0,-1 0 1 0 0,11-7 2 0 0,0 0-1 0 0,0 0 1 0 0,1 0-1 0 0,-1 0 1 0 0,0-1-1 0 0,0 1 0 0 0,0-1 1 0 0,0 1-1 0 0,0-1 1 0 0,0 0-1 0 0,0 0 1 0 0,0 0-1 0 0,0 0 1 0 0,0 0-1 0 0,0 0 1 0 0,0 0-1 0 0,0-1 1 0 0,1 1-1 0 0,-1-1 1 0 0,0 1-1 0 0,0-1 0 0 0,0 0 1 0 0,0 0-1 0 0,1 0 1 0 0,-1 0-1 0 0,0 0 1 0 0,1 0-1 0 0,-1 0 1 0 0,1 0-1 0 0,-1-1 1 0 0,1 1-1 0 0,-1-1 1 0 0,1 1-1 0 0,0-1 0 0 0,0 1 1 0 0,0-1-1 0 0,0 0 1 0 0,0 0-1 0 0,0 1 1 0 0,1-1-1 0 0,-1-1-1 0 0,0-12 3 0 0,0 1-1 0 0,1 0 1 0 0,1 0-1 0 0,1 0 1 0 0,0 0-1 0 0,1 0 0 0 0,0 0 1 0 0,1 0-1 0 0,0 1 1 0 0,2-1-1 0 0,-1 1 1 0 0,1 1-1 0 0,1-1 1 0 0,1 1-1 0 0,-1 0 1 0 0,2 1-1 0 0,0 0 0 0 0,0 0 1 0 0,6-5-3 0 0,4-7-12 0 0,0 2 0 0 0,1 0 0 0 0,1 1 1 0 0,1 0-1 0 0,1 2 0 0 0,0 1 0 0 0,1 1 0 0 0,17-8 12 0 0,18 9-1824 0 0,-47 15-2803 0 0,2 0-4034 0 0,-12 0-3717 0 0</inkml:trace>
  <inkml:trace contextRef="#ctx0" brushRef="#br0" timeOffset="5424.226">801 48 2320 0 0,'0'0'1881'0'0,"0"0"-249"0"0,0 0-5 0 0,0 0 139 0 0,0 0 134 0 0,0 0 34 0 0,0 0-203 0 0,0 0-329 0 0,0 0-309 0 0,0 0-248 0 0,0 0-140 0 0,2-5-130 0 0,7-17-104 0 0,25 6 1849 0 0,-30 15-2221 0 0,1 0 1 0 0,0 0-1 0 0,-1 0 1 0 0,1 1-1 0 0,-1-1 1 0 0,1 1-1 0 0,-1 1 0 0 0,1-1 1 0 0,0 1-1 0 0,-1-1 1 0 0,1 1-1 0 0,-1 0 1 0 0,1 1-1 0 0,-1-1 0 0 0,0 1 1 0 0,0 0-1 0 0,1 0 1 0 0,-1 0-1 0 0,-1 1 0 0 0,4 2-98 0 0,11 13 106 0 0,-2 0 0 0 0,-1 1 0 0 0,0 1 0 0 0,-2 1 0 0 0,0 0 0 0 0,-1 0 0 0 0,-1 1 0 0 0,-1 1 0 0 0,-1 0 0 0 0,-1 0 0 0 0,-1 1 0 0 0,-1 0 0 0 0,-2 0 0 0 0,0 0 0 0 0,-1 1 0 0 0,-1-1 1 0 0,-2 1-1 0 0,0 0-107 0 0,2 8-9 0 0,-2 0 1 0 0,0 0 0 0 0,-3 0 0 0 0,0 0-1 0 0,-2 0 1 0 0,-2 0 0 0 0,-1-1-1 0 0,-1 0 1 0 0,-2-1 0 0 0,-13 28 8 0 0,-62 57-1821 0 0,8-58-2670 0 0,61-47 2676 0 0,-11 5-2517 0 0,7-7-2303 0 0,6-5-306 0 0</inkml:trace>
</inkml:ink>
</file>

<file path=ppt/ink/ink42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0:08.8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71 32 1192 0 0,'0'0'1505'0'0,"0"0"16"0"0,0 0 82 0 0,0 0 95 0 0,0 0 125 0 0,0 0 1 0 0,0 0-75 0 0,0 0-153 0 0,0 0-232 0 0,0 0-203 0 0,0 0-185 0 0,-1-6-151 0 0,1-2-1231 0 0,-2-9 2940 0 0,1 34-195 0 0,2 68-1386 0 0,-5 1 1 0 0,-3-1-1 0 0,-12 49-953 0 0,-17 76 136 0 0,35-130-340 0 0,1-80 153 0 0,0 1-1 0 0,0-1 0 0 0,0 1 1 0 0,0-1-1 0 0,0 1 0 0 0,0 0 1 0 0,0-1-1 0 0,0 1 1 0 0,0-1-1 0 0,0 1 0 0 0,0 0 1 0 0,0-1-1 0 0,1 1 0 0 0,-1-1 1 0 0,0 1-1 0 0,0-1 1 0 0,1 1-1 0 0,-1-1 0 0 0,0 1 1 0 0,1-1-1 0 0,-1 1 0 0 0,0-1 1 0 0,1 1-1 0 0,-1-1 1 0 0,1 0-1 0 0,-1 1 0 0 0,1-1 1 0 0,-1 0-1 0 0,1 1 0 0 0,-1-1 1 0 0,1 0-1 0 0,-1 1 0 0 0,1-1 1 0 0,-1 0-1 0 0,1 0 1 0 0,-1 0-1 0 0,1 0 0 0 0,0 0 1 0 0,-1 0-1 0 0,1 1 0 0 0,-1-1 1 0 0,1 0-1 0 0,-1-1 1 0 0,1 1-1 0 0,0 0 0 0 0,-1 0 1 0 0,1 0-1 0 0,-1 0 0 0 0,1 0 1 0 0,-1-1-1 0 0,1 1 1 0 0,0 0-1 0 0,-1 0 0 0 0,1-1 1 0 0,-1 1-1 0 0,1 0 0 0 0,-1-1 1 0 0,0 1-1 0 0,1 0 0 0 0,-1-1 1 0 0,1 1-1 0 0,-1-1 1 0 0,0 1-1 0 0,1-1 0 0 0,-1 1 1 0 0,0-1-1 0 0,1 1 0 0 0,-1-1 1 0 0,0 1-1 0 0,0-1 52 0 0,28-36-5984 0 0,-14 6-2815 0 0,-10 23 1100 0 0</inkml:trace>
  <inkml:trace contextRef="#ctx0" brushRef="#br0" timeOffset="345.049">360 110 6681 0 0,'0'0'2332'0'0,"0"0"-916"0"0,0 0-304 0 0,0 0 150 0 0,0 0 202 0 0,0 0 48 0 0,0 0-139 0 0,-20 33-278 0 0,-63 105-266 0 0,53-59 71 0 0,28-62-686 0 0,-1-9-163 0 0,0 0 0 0 0,1 0 1 0 0,0 0-1 0 0,0 0 1 0 0,0 0-1 0 0,1 1 1 0 0,1-1-1 0 0,-1 0 0 0 0,1 1 1 0 0,1-1-1 0 0,-1 0 1 0 0,2 1-1 0 0,-1-1 0 0 0,1 0 1 0 0,0 0-1 0 0,1 0 1 0 0,-1 0-1 0 0,2 0 0 0 0,-1-1 1 0 0,1 1-1 0 0,0-1 1 0 0,1 0-1 0 0,0 0 0 0 0,0-1 1 0 0,0 1-1 0 0,1-1 1 0 0,0 0-1 0 0,0-1 1 0 0,0 1-1 0 0,1-1 0 0 0,1 0-51 0 0,0-2 97 0 0,0-1 0 0 0,1 0 0 0 0,-1-1 0 0 0,1 0 0 0 0,-1 0 0 0 0,1 0 0 0 0,0-1 0 0 0,-1-1 0 0 0,1 0-1 0 0,-1 0 1 0 0,1 0 0 0 0,-1-1 0 0 0,1 0 0 0 0,-1-1 0 0 0,0 0 0 0 0,0 0 0 0 0,0-1 0 0 0,3-2-97 0 0,4-4 84 0 0,-1 0 1 0 0,0-1 0 0 0,-1-1 0 0 0,0 0-1 0 0,-1-1 1 0 0,-1-1 0 0 0,0 1-1 0 0,0-2 1 0 0,-2 0 0 0 0,0 0 0 0 0,0 0-1 0 0,-2-1 1 0 0,0 0 0 0 0,0-1-1 0 0,-2 0 1 0 0,0 0 0 0 0,-1 0 0 0 0,-1 0-1 0 0,0-1 1 0 0,-1 1 0 0 0,-1-1-1 0 0,-1 1 1 0 0,-1-4-85 0 0,1 17-37 0 0,-1 0 1 0 0,0 0-1 0 0,0-1 1 0 0,0 1-1 0 0,-1 1 0 0 0,1-1 1 0 0,-1 0-1 0 0,0 0 1 0 0,0 1-1 0 0,-1-1 0 0 0,1 1 1 0 0,-1-1-1 0 0,1 1 1 0 0,-1 0-1 0 0,0 0 0 0 0,0 0 1 0 0,0 1-1 0 0,-1-1 0 0 0,1 1 1 0 0,-1 0-1 0 0,1-1 1 0 0,-1 2-1 0 0,0-1 0 0 0,0 0 1 0 0,0 1-1 0 0,0 0 1 0 0,0 0-1 0 0,-3-1 37 0 0,-56-3-2943 0 0,4 16-4610 0 0,43-7-2809 0 0</inkml:trace>
  <inkml:trace contextRef="#ctx0" brushRef="#br0" timeOffset="1088.927">826 327 9650 0 0,'0'0'2741'0'0,"0"0"-833"0"0,0 0-376 0 0,0 0 6 0 0,0 0 8 0 0,0 0-147 0 0,0 0-272 0 0,0 0-261 0 0,0 0-199 0 0,0 0-133 0 0,0 0-73 0 0,0 0-65 0 0,0 0-48 0 0,14-31-25 0 0,46-93-8 0 0,-25 62 484 0 0,-5 36-37 0 0,-29 26-736 0 0,-1 0-45 0 0,0 0-4 0 0,27 82 210 0 0,-26-81-181 0 0,-1 0 0 0 0,0 0 0 0 0,1 0 1 0 0,0 0-1 0 0,-1 0 0 0 0,1 0 0 0 0,0 0 0 0 0,-1 0 0 0 0,1-1 0 0 0,0 1 0 0 0,0 0 0 0 0,0 0 0 0 0,0 0 0 0 0,0-1 1 0 0,0 1-1 0 0,0-1 0 0 0,0 1 0 0 0,0-1 0 0 0,0 1 0 0 0,0-1 0 0 0,0 1 0 0 0,0-1 0 0 0,0 0 0 0 0,0 0 1 0 0,0 1-1 0 0,1-1 0 0 0,-1 0 0 0 0,0 0 0 0 0,0 0 0 0 0,0 0 0 0 0,0 0 0 0 0,1-1 0 0 0,-1 1 0 0 0,0 0 1 0 0,0-1-1 0 0,0 1 0 0 0,0 0 0 0 0,0-1 0 0 0,0 1 0 0 0,0-1 0 0 0,0 0 0 0 0,1 0-6 0 0,151-134 451 0 0,-100 94-416 0 0,-51 44-30 0 0,0 1 1 0 0,0-1 0 0 0,0 0 0 0 0,0 1 0 0 0,0-1 0 0 0,-1 1 0 0 0,0 0-1 0 0,0-1 1 0 0,0 1 0 0 0,0 0 0 0 0,0 0 0 0 0,-1-1 0 0 0,1 1 0 0 0,-1 0-1 0 0,0 0 1 0 0,-1 0 0 0 0,1 0 0 0 0,-1 1-6 0 0,1-2-11 0 0,0 1 1 0 0,0 0-1 0 0,0-1 1 0 0,1 1-1 0 0,-1-1 1 0 0,1 1-1 0 0,0-1 1 0 0,0 0 0 0 0,0 1-1 0 0,0-1 1 0 0,1 0-1 0 0,-1 1 1 0 0,1-1-1 0 0,0 0 1 0 0,0 0-1 0 0,0-1 1 0 0,0 1-1 0 0,0 0 1 0 0,1-1-1 0 0,-1 1 1 0 0,1-1-1 0 0,0 0 1 0 0,1 1 10 0 0,15 11-2387 0 0,-16-7-1841 0 0,-2 1-4221 0 0,-1-4-2504 0 0</inkml:trace>
  <inkml:trace contextRef="#ctx0" brushRef="#br0" timeOffset="1338.406">802 404 10850 0 0,'0'0'2628'0'0,"0"0"-708"0"0,0 0-500 0 0,0 0-230 0 0,0 0-109 0 0,0 0-7 0 0,0 0-42 0 0,0 0-70 0 0,0 0-137 0 0,0 0-165 0 0,0 0-121 0 0,0 0-104 0 0,0 0-110 0 0,37-3-61 0 0,116-10-48 0 0,-4-15 205 0 0,34 10-1570 0 0,-144 18-3092 0 0,1 0-3796 0 0,-30 0-3234 0 0</inkml:trace>
  <inkml:trace contextRef="#ctx0" brushRef="#br0" timeOffset="1785.208">1177 511 11138 0 0,'0'0'1797'0'0,"0"0"-378"0"0,0 0-114 0 0,0 0 29 0 0,0 0-120 0 0,0 0-186 0 0,0 0-219 0 0,0 0-150 0 0,0 0-91 0 0,0 0-64 0 0,0 0-18 0 0,0 0-69 0 0,0 0-43 0 0,-24 9-24 0 0,-72 29-51 0 0,55-8 608 0 0,40-28-885 0 0,0-1 1 0 0,0 0 0 0 0,0 1-1 0 0,0-1 1 0 0,0 1-1 0 0,0-1 1 0 0,0 1-1 0 0,1-1 1 0 0,-1 1 0 0 0,0-1-1 0 0,1 1 1 0 0,0 0-1 0 0,-1 0 1 0 0,1-1-1 0 0,0 1 1 0 0,0 0 0 0 0,0-1-1 0 0,0 1 1 0 0,0 0-1 0 0,0-1 1 0 0,1 1-1 0 0,-1 0 1 0 0,0-1 0 0 0,1 1-1 0 0,0 0 1 0 0,-1-1-1 0 0,1 1 1 0 0,0-1-1 0 0,0 1 1 0 0,-1-1-1 0 0,1 1 1 0 0,1-1 0 0 0,-1 0-1 0 0,0 1 1 0 0,0-1-1 0 0,0 0 1 0 0,1 0-1 0 0,-1 0-22 0 0,193 47 847 0 0,-182-44-770 0 0,-10-4-59 0 0,0 0 0 0 0,0 0 0 0 0,0 0-1 0 0,-1 1 1 0 0,1-1 0 0 0,0 1-1 0 0,0 0 1 0 0,0-1 0 0 0,-1 1 0 0 0,1 0-1 0 0,0 0 1 0 0,-1 0 0 0 0,1 0 0 0 0,-1 0-1 0 0,1 1 1 0 0,-1-1 0 0 0,1 0 0 0 0,-1 1-1 0 0,0-1 1 0 0,0 1 0 0 0,0-1 0 0 0,0 1-1 0 0,0 0 1 0 0,0-1 0 0 0,0 1 0 0 0,0 0-1 0 0,-1 0 1 0 0,1 0 0 0 0,-1-1-1 0 0,1 1 1 0 0,-1 0 0 0 0,0 0 0 0 0,0 0-1 0 0,0 1-17 0 0,-3 2 41 0 0,0-1-1 0 0,0 1 0 0 0,-1-1 1 0 0,1 0-1 0 0,-1 0 1 0 0,0 0-1 0 0,-1 0 0 0 0,1-1 1 0 0,-1 0-1 0 0,1 0 0 0 0,-1 0 1 0 0,0 0-1 0 0,0-1 0 0 0,0 0 1 0 0,-1 0-1 0 0,1 0 0 0 0,0 0 1 0 0,-1-1-1 0 0,1 0 1 0 0,-1 0-1 0 0,1-1 0 0 0,-1 1 1 0 0,-2-1-41 0 0,-170 7-471 0 0,153-17-1458 0 0,22-3-7890 0 0,3 10-1706 0 0</inkml:trace>
</inkml:ink>
</file>

<file path=ppt/ink/ink42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0:12.1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167 3 976 0 0,'0'0'1569'0'0,"0"0"-4"0"0,0 0 164 0 0,0 0 258 0 0,0 0 101 0 0,0 0-85 0 0,0 0-222 0 0,0 0-318 0 0,0 0-295 0 0,0 0-209 0 0,0 0-132 0 0,0 0-99 0 0,0 0-68 0 0,3-3-77 0 0,-3 4-513 0 0,0-1 0 0 0,0 0 0 0 0,0 0 0 0 0,0 1 0 0 0,0-1 0 0 0,1 0 0 0 0,-1 1 1 0 0,0-1-1 0 0,0 0 0 0 0,0 0 0 0 0,0 1 0 0 0,1-1 0 0 0,-1 0 0 0 0,0 0 0 0 0,0 1 1 0 0,0-1-1 0 0,1 0 0 0 0,-1 0 0 0 0,0 0 0 0 0,0 1 0 0 0,1-1 0 0 0,-1 0 0 0 0,0 0 0 0 0,0 0 1 0 0,1 0-1 0 0,-1 0 0 0 0,0 0 0 0 0,1 1 0 0 0,-1-1 0 0 0,0 0 0 0 0,1 0 0 0 0,-1 0 1 0 0,0 0-1 0 0,1 0 0 0 0,-1 0 0 0 0,0 0 0 0 0,1 0 0 0 0,-1 0 0 0 0,0-1 0 0 0,0 1 1 0 0,1 0-1 0 0,-1 0 0 0 0,0 0 0 0 0,1 0 0 0 0,-1 0-70 0 0,-16 37 1611 0 0,-133 228-35 0 0,147-260-1534 0 0,-1 0 0 0 0,1 0 0 0 0,1 0 0 0 0,-1 0 0 0 0,0 0 0 0 0,1 0 0 0 0,0 1 0 0 0,1-1 0 0 0,-1 0 0 0 0,1 1 0 0 0,0-1 0 0 0,0 0-1 0 0,0 1 1 0 0,1-1 0 0 0,0 0 0 0 0,0 0 0 0 0,0 1 0 0 0,1-1-42 0 0,1-3 49 0 0,0 0 0 0 0,0 0 0 0 0,0 0 0 0 0,0 0 0 0 0,0-1 0 0 0,0 0 0 0 0,1 1-1 0 0,-1-1 1 0 0,1 0 0 0 0,-1-1 0 0 0,0 1 0 0 0,1-1 0 0 0,-1 1 0 0 0,1-1 0 0 0,0 0 0 0 0,-1 0 0 0 0,1 0 0 0 0,-1-1-1 0 0,3 0-48 0 0,8 0 133 0 0,77 1 176 0 0,-85-2-717 0 0,-1 0-1 0 0,1-1 1 0 0,-1 0-1 0 0,1 0 1 0 0,-1-1 0 0 0,0 1-1 0 0,-1-1 1 0 0,1 0-1 0 0,-1-1 1 0 0,1 1-1 0 0,-1-1 1 0 0,3-4 408 0 0,3-15-6056 0 0,-7 15 408 0 0,-3 5-5077 0 0</inkml:trace>
</inkml:ink>
</file>

<file path=ppt/ink/ink42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0:12.5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0 254 10218 0 0,'0'0'1621'0'0,"0"0"-208"0"0,0 0-13 0 0,0 0 147 0 0,0 0 55 0 0,0 0-143 0 0,0 0-265 0 0,0 0-266 0 0,0 0-181 0 0,0 0-87 0 0,0 0-52 0 0,0 0-37 0 0,0 0-15 0 0,32-22-73 0 0,101-66-50 0 0,-24 21 674 0 0,-18-3-64 0 0,-84 63-648 0 0,-2 9 807 0 0,0 7-1397 0 0,97 178 579 0 0,-96-178-1113 0 0,33 41 467 0 0,-23-39-4858 0 0,3-7-5938 0 0,-14-4-1037 0 0</inkml:trace>
</inkml:ink>
</file>

<file path=ppt/ink/ink42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0:13.3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1 4393 0 0,'0'0'3563'0'0,"0"0"-1169"0"0,0 0-383 0 0,0 0 23 0 0,0 0-45 0 0,0 0-173 0 0,0 0-300 0 0,0 0-352 0 0,0 0-265 0 0,0 0-169 0 0,0 0-133 0 0,0 0-74 0 0,0 0-55 0 0,-8 3 642 0 0,108 12 1484 0 0,44-11-1898 0 0,-109-1-374 0 0,-56 1 233 0 0,-120 3-535 0 0,46 11-34 0 0,126-2-32 0 0,108-13 198 0 0,-36-14-2004 0 0,-102 11 348 0 0,-1 0-1278 0 0,0 0-3597 0 0,0 0-5909 0 0</inkml:trace>
</inkml:ink>
</file>

<file path=ppt/ink/ink42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0:16.2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616 339 3577 0 0,'0'0'1581'0'0,"0"0"-82"0"0,0 0-34 0 0,0 0 83 0 0,0 0 127 0 0,0 0 5 0 0,0 0-101 0 0,0 0-189 0 0,0 0-268 0 0,0 0-235 0 0,0 0-166 0 0,-23 1-129 0 0,-70 3-53 0 0,47 14 558 0 0,26-2-852 0 0,1 2 0 0 0,1 0 0 0 0,0 2 0 0 0,2-1-1 0 0,0 2 1 0 0,2 0 0 0 0,0 1 0 0 0,1 1-1 0 0,1 0 1 0 0,1 0 0 0 0,2 1 0 0 0,0 1-1 0 0,1 0 1 0 0,2 0 0 0 0,0 0 0 0 0,2 0-1 0 0,0 2-244 0 0,2-18 31 0 0,0-1 1 0 0,1 0-1 0 0,0 1 0 0 0,0 0 0 0 0,0-1 0 0 0,1 1 0 0 0,1-1 0 0 0,0 1 0 0 0,0-1 0 0 0,0 1 0 0 0,1-1 0 0 0,0 1 1 0 0,1-1-1 0 0,0 0 0 0 0,0 0 0 0 0,1 0 0 0 0,-1-1 0 0 0,2 1 0 0 0,-1-1 0 0 0,1 0 0 0 0,0 0 0 0 0,1 0 0 0 0,0-1 1 0 0,0 0-1 0 0,0 0 0 0 0,1 0 0 0 0,0-1 0 0 0,0 0 0 0 0,0-1 0 0 0,0 1 0 0 0,1-1 0 0 0,0-1 0 0 0,0 1 1 0 0,0-1-1 0 0,6 1-31 0 0,3-2 87 0 0,0 0 0 0 0,1-1 0 0 0,-1-1 0 0 0,1-1 0 0 0,-1 0 0 0 0,0-1 0 0 0,1-1 0 0 0,-1-1 0 0 0,0 0 0 0 0,-1-1 0 0 0,1-1 0 0 0,-1 0 0 0 0,0-2 1 0 0,-1 1-1 0 0,0-2 0 0 0,0 0 0 0 0,0-1 0 0 0,-2-1 0 0 0,1 0 0 0 0,-1 0 0 0 0,5-8-87 0 0,-14 16 16 0 0,-1-1-1 0 0,1 0 1 0 0,-1-1-1 0 0,0 1 1 0 0,0-1 0 0 0,-1 1-1 0 0,1-1 1 0 0,-1 0 0 0 0,0 0-1 0 0,0 0 1 0 0,0 0-1 0 0,-1 0 1 0 0,0 0 0 0 0,0 0-1 0 0,0-1 1 0 0,-1 1-1 0 0,0 0 1 0 0,0-1 0 0 0,0 1-1 0 0,-1 0 1 0 0,1-1-1 0 0,-1 1 1 0 0,0 0 0 0 0,-1 0-1 0 0,1 0 1 0 0,-1 0 0 0 0,0 0-1 0 0,-1 0 1 0 0,1 0-1 0 0,-1 1 1 0 0,0-1 0 0 0,0 1-1 0 0,0 0 1 0 0,0 0-1 0 0,-1 0 1 0 0,0 0 0 0 0,0 0-1 0 0,0 1 1 0 0,0 0 0 0 0,0 0-1 0 0,-4-2-15 0 0,-5-1-54 0 0,-1 1 0 0 0,1 0 0 0 0,0 1 0 0 0,-1 0 1 0 0,0 1-1 0 0,0 1 0 0 0,0 0 0 0 0,0 1 0 0 0,0 0 0 0 0,-1 1 0 0 0,1 1 0 0 0,0 0 0 0 0,0 1 0 0 0,0 1 0 0 0,0 0 0 0 0,0 1 0 0 0,1 0 0 0 0,0 1 1 0 0,-9 4 53 0 0,2 0-622 0 0,0 1 0 0 0,0 1 0 0 0,1 1 0 0 0,1 0 0 0 0,0 1 0 0 0,1 1 0 0 0,-13 13 622 0 0,3 1-2346 0 0,10-9-2766 0 0,4-4-6241 0 0</inkml:trace>
  <inkml:trace contextRef="#ctx0" brushRef="#br0" timeOffset="2603.279">253 1 3753 0 0,'0'0'2039'0'0,"0"0"-301"0"0,0 0-82 0 0,0 0 95 0 0,0 0 32 0 0,0 0-92 0 0,0 0-152 0 0,0 0-213 0 0,0 0-225 0 0,0 0-163 0 0,0 0-115 0 0,0 0-101 0 0,0 0-55 0 0,-24 13-29 0 0,-76 47-10 0 0,96-58-567 0 0,0 1 0 0 0,1-1 0 0 0,-1 1 1 0 0,0 0-1 0 0,1 1 0 0 0,0-1 0 0 0,0 0 0 0 0,0 1 0 0 0,0 0 1 0 0,0 0-1 0 0,1 0 0 0 0,0 0 0 0 0,0 0 0 0 0,0 0 0 0 0,-1 4-61 0 0,-3 8 231 0 0,-11 32 81 0 0,2 1-1 0 0,2 1 1 0 0,3 0 0 0 0,1 1 0 0 0,3 0-1 0 0,3 1 1 0 0,1-1 0 0 0,3 0-1 0 0,2 7-311 0 0,-2 11 116 0 0,-1-35-88 0 0,1 0 1 0 0,2-1 0 0 0,1 1-1 0 0,2-1 1 0 0,1 0 0 0 0,2 0-1 0 0,7 18-28 0 0,-11-40-22 0 0,-1 1-1 0 0,2 0 0 0 0,0-1 1 0 0,0 0-1 0 0,1-1 0 0 0,0 1 1 0 0,1-1-1 0 0,0-1 0 0 0,1 1 0 0 0,0-2 1 0 0,0 1-1 0 0,1-1 0 0 0,0 0 1 0 0,0-1-1 0 0,1 0 0 0 0,0-1 1 0 0,0 0-1 0 0,0-1 0 0 0,1 0 0 0 0,0-1 1 0 0,9 2 22 0 0,76-1-3646 0 0,-65-5-3421 0 0,-18 0-4413 0 0</inkml:trace>
</inkml:ink>
</file>

<file path=ppt/ink/ink42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0:17.0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12 173 11346 0 0,'0'0'2270'0'0,"0"0"-393"0"0,0 0-340 0 0,0 0-90 0 0,0 0-45 0 0,0 0-104 0 0,0 0-230 0 0,0 0-251 0 0,0 0-258 0 0,0 0-179 0 0,0 0-38 0 0,0 0 40 0 0,0 0 48 0 0,1 11 23 0 0,13 149 1086 0 0,-27 181-859 0 0,2-230-1575 0 0,9-112-5895 0 0,6-33 1235 0 0,46-55-5482 0 0,-41 73 7487 0 0</inkml:trace>
  <inkml:trace contextRef="#ctx0" brushRef="#br0" timeOffset="299.289">386 236 4729 0 0,'0'0'2887'0'0,"0"0"-315"0"0,0 0-489 0 0,0 0-488 0 0,0 0-375 0 0,0 0-179 0 0,0 0-22 0 0,0 0-41 0 0,0 0-71 0 0,0 0-152 0 0,0 0-159 0 0,-35 28-136 0 0,-110 90-109 0 0,23-14 445 0 0,53-46 773 0 0,69-57-1521 0 0,0 1-1 0 0,1-1 0 0 0,-1 1 1 0 0,0-1-1 0 0,0 1 1 0 0,0-1-1 0 0,1 1 0 0 0,-1-1 1 0 0,1 0-1 0 0,-1 1 0 0 0,1-1 1 0 0,0 0-1 0 0,-1 1 1 0 0,1-1-1 0 0,0 0 0 0 0,0 0 1 0 0,0 0-1 0 0,0 0 0 0 0,0 1 1 0 0,0-2-1 0 0,0 1 1 0 0,0 0-1 0 0,1 0 0 0 0,-1 0 1 0 0,0 0-1 0 0,0-1 0 0 0,1 1 1 0 0,-1 0-1 0 0,1-1 1 0 0,-1 0-1 0 0,0 1 0 0 0,1-1 1 0 0,-1 0-1 0 0,1 1 0 0 0,-1-1 1 0 0,1 0-1 0 0,-1 0 1 0 0,1 0-1 0 0,-1-1 0 0 0,1 1 1 0 0,-1 0-1 0 0,0 0 0 0 0,1-1 1 0 0,0 1-48 0 0,7 1 88 0 0,91 20 533 0 0,-97-20-628 0 0,1 1-1 0 0,-1-1 0 0 0,0 1 0 0 0,0 0 1 0 0,0-1-1 0 0,-1 2 0 0 0,1-1 0 0 0,0 0 1 0 0,-1 0-1 0 0,0 1 0 0 0,1-1 0 0 0,-1 1 1 0 0,0 0-1 0 0,0 0 0 0 0,0 0 0 0 0,-1 0 1 0 0,1 0-1 0 0,-1 0 0 0 0,0 0 0 0 0,0 1 0 0 0,0-1 1 0 0,0 0-1 0 0,0 1 0 0 0,-1-1 0 0 0,1 1 1 0 0,-1-1-1 0 0,0 3 8 0 0,0 35-4220 0 0,0-41 2047 0 0,0 0-1115 0 0,0 0-2333 0 0,0 0-5132 0 0</inkml:trace>
  <inkml:trace contextRef="#ctx0" brushRef="#br0" timeOffset="839.534">555 490 8738 0 0,'0'0'2200'0'0,"0"0"-399"0"0,0 0-182 0 0,0 0-126 0 0,0 0-147 0 0,0 0-152 0 0,0 0-77 0 0,0 0-125 0 0,0 0-137 0 0,0 0-111 0 0,0 0-102 0 0,0 0-97 0 0,0 0-78 0 0,-22 13-49 0 0,-68 44-90 0 0,40-10 318 0 0,49-46-621 0 0,0 0-1 0 0,0-1 1 0 0,0 1-1 0 0,0 0 1 0 0,0 0-1 0 0,0 0 0 0 0,0 0 1 0 0,0 0-1 0 0,0 0 1 0 0,0 0-1 0 0,0 0 1 0 0,1 0-1 0 0,-1 1 0 0 0,0-1 1 0 0,1 0-1 0 0,-1 0 1 0 0,1 1-1 0 0,-1-1 1 0 0,1 0-1 0 0,0 1 1 0 0,0-1-1 0 0,-1 0 0 0 0,1 1 1 0 0,0-1-1 0 0,0 0 1 0 0,0 1-1 0 0,0-1 1 0 0,1 1-1 0 0,-1-1 0 0 0,0 0 1 0 0,1 1-1 0 0,-1-1 1 0 0,1 0-1 0 0,-1 0 1 0 0,1 1-1 0 0,-1-1 0 0 0,1 0 1 0 0,0 0-1 0 0,0 0 1 0 0,-1 0-1 0 0,1 0 1 0 0,0 0-1 0 0,0 0 1 0 0,0 0-1 0 0,0 0 0 0 0,1 0 1 0 0,-1 0-1 0 0,0 0 1 0 0,0-1-1 0 0,0 1 1 0 0,1-1-1 0 0,-1 1 0 0 0,0-1 1 0 0,0 1-1 0 0,1-1 1 0 0,-1 0-1 0 0,0 1 1 0 0,1-1-1 0 0,-1 0 0 0 0,1 0 1 0 0,-1 0-1 0 0,2 0-24 0 0,11-1 146 0 0,0-1 0 0 0,0-1-1 0 0,0 1 1 0 0,0-2 0 0 0,-1 0-1 0 0,1-1 1 0 0,-1 0 0 0 0,0-1-1 0 0,9-6-145 0 0,-14 8 42 0 0,0 0-28 0 0,0 0 1 0 0,0-1 1 0 0,1 1 0 0 0,0 0 0 0 0,-1 1 0 0 0,1 0 0 0 0,0 0 0 0 0,0 1-1 0 0,1 0 1 0 0,-1 1 0 0 0,0 0 0 0 0,1 1 0 0 0,-1-1 0 0 0,1 2-16 0 0,-8 1 8 0 0,1 1 0 0 0,-1 0 0 0 0,0-1 1 0 0,0 1-1 0 0,0 0 0 0 0,-1 0 0 0 0,1 1 1 0 0,-1-1-1 0 0,1 0 0 0 0,-1 0 0 0 0,0 1 1 0 0,0-1-1 0 0,-1 1 0 0 0,1-1 0 0 0,-1 1 0 0 0,0-1 1 0 0,0 3-9 0 0,-4 305 108 0 0,3-295-108 0 0,1 7 6 0 0,-1 0-1 0 0,-2 0 0 0 0,0-1 0 0 0,-2 1 1 0 0,0-1-1 0 0,-1 0 0 0 0,-2 0 0 0 0,-3 7-5 0 0,10-26 2 0 0,0 0-1 0 0,0 0 1 0 0,-1 0-1 0 0,1-1 0 0 0,-1 1 1 0 0,1 0-1 0 0,-1-1 1 0 0,0 0-1 0 0,0 1 0 0 0,0-1 1 0 0,0 0-1 0 0,0 0 0 0 0,-1 0 1 0 0,1 0-1 0 0,0 0 1 0 0,-1-1-1 0 0,0 1 0 0 0,1-1 1 0 0,-1 0-1 0 0,0 1 1 0 0,0-1-1 0 0,0 0 0 0 0,0-1 1 0 0,0 1-1 0 0,0-1 0 0 0,0 1 1 0 0,0-1-1 0 0,0 0 1 0 0,0 0-1 0 0,0 0 0 0 0,0 0 1 0 0,0-1-1 0 0,0 1 1 0 0,0-1-1 0 0,0 0 0 0 0,1 0 1 0 0,-1 0-1 0 0,0 0 0 0 0,0 0 1 0 0,0-1-1 0 0,1 1 1 0 0,-1-1-1 0 0,1 1 0 0 0,-1-1 1 0 0,1 0-1 0 0,0 0 1 0 0,0 0-1 0 0,0-1 0 0 0,0 1 1 0 0,0 0-1 0 0,0-1 0 0 0,0-1-1 0 0,-3-12-249 0 0,1 1 0 0 0,0-1 0 0 0,2 1 0 0 0,0-1 0 0 0,1 0 0 0 0,0 0 0 0 0,1 0 0 0 0,1 0 0 0 0,0 1 0 0 0,1-1 0 0 0,1 0 0 0 0,1 1-1 0 0,4-13 250 0 0,-2 10-1031 0 0,5-13-1569 0 0,-3 12-2823 0 0,-4 6-6143 0 0</inkml:trace>
  <inkml:trace contextRef="#ctx0" brushRef="#br0" timeOffset="1146.716">789 0 12379 0 0,'0'0'2568'0'0,"0"0"-1125"0"0,0 0-507 0 0,0 0 99 0 0,0 0 164 0 0,0 0 59 0 0,0 0-94 0 0,0 0-160 0 0,0 0-120 0 0,0 0-98 0 0,0 0-114 0 0,0 0-88 0 0,0 0-84 0 0,34 16-92 0 0,104 53-60 0 0,-133-67-322 0 0,-1-1 0 0 0,0 2 0 0 0,1-1-1 0 0,-1 0 1 0 0,0 1 0 0 0,0-1-1 0 0,-1 1 1 0 0,1 0 0 0 0,-1 1-1 0 0,1-1 1 0 0,-1 0 0 0 0,0 1-1 0 0,0 0 1 0 0,-1 0 0 0 0,1 0-1 0 0,-1 0 1 0 0,0 0 0 0 0,1 1-26 0 0,3 9 87 0 0,4 8-40 0 0,0 1 0 0 0,-1 1 0 0 0,-2 0 0 0 0,0 0 0 0 0,-2 0 0 0 0,0 1 0 0 0,-2 0 0 0 0,0 0 0 0 0,-2 0 0 0 0,-1 0 1 0 0,-1 0-1 0 0,-1 0 0 0 0,-2 1-47 0 0,-5 29-116 0 0,-2-1 1 0 0,-3 0-1 0 0,-2-1 1 0 0,-3-1 0 0 0,-10 19 115 0 0,18-46-339 0 0,-1 0 0 0 0,-2 0 1 0 0,-1-2-1 0 0,0 1 1 0 0,-2-2-1 0 0,-1 0 1 0 0,-7 6 338 0 0,-33 24-3898 0 0,-6-8-4462 0 0,51-36-2517 0 0</inkml:trace>
  <inkml:trace contextRef="#ctx0" brushRef="#br0" timeOffset="4296.986">1566 85 1560 0 0,'0'0'1829'0'0,"0"0"-532"0"0,0 0 17 0 0,0 0 226 0 0,0 0 235 0 0,0 0 115 0 0,0 0-139 0 0,0 0-249 0 0,0 0-215 0 0,0 0-199 0 0,0 0-164 0 0,-2-4-138 0 0,-8-13-129 0 0,9 16-561 0 0,-1 0 0 0 0,0 1 0 0 0,1-1 0 0 0,-1 1 0 0 0,0-1-1 0 0,0 1 1 0 0,0 0 0 0 0,1 0 0 0 0,-1 0 0 0 0,0 0 0 0 0,0 0 0 0 0,0 0 0 0 0,0 0 0 0 0,1 1 0 0 0,-1-1-1 0 0,0 0 1 0 0,0 1 0 0 0,1 0 0 0 0,-1-1 0 0 0,0 1 0 0 0,1 0 0 0 0,-1 0 0 0 0,1 0 0 0 0,-1 0 0 0 0,1 0-1 0 0,-1 1 1 0 0,0 0-96 0 0,0-1 117 0 0,-17 14 202 0 0,0 1 0 0 0,1 1 0 0 0,0 1 0 0 0,1 0 0 0 0,2 1 0 0 0,0 1 0 0 0,1 0 1 0 0,-3 7-320 0 0,0 0 88 0 0,0 0 0 0 0,2 2 1 0 0,2 0-1 0 0,0 0 1 0 0,2 1-1 0 0,1 1 1 0 0,2 0-1 0 0,0 0 0 0 0,3 1 1 0 0,0-1-1 0 0,2 1 1 0 0,2 0-1 0 0,1 6-88 0 0,0-28 30 0 0,2-1-1 0 0,-1 0 0 0 0,1-1 1 0 0,0 1-1 0 0,1 0 0 0 0,0 0 1 0 0,1-1-1 0 0,0 0 1 0 0,0 0-1 0 0,1 0 0 0 0,-1 0 1 0 0,2-1-1 0 0,-1 1 0 0 0,1-1 1 0 0,0-1-1 0 0,1 1 1 0 0,-1-1-1 0 0,1 0 0 0 0,1-1 1 0 0,-1 1-1 0 0,1-1 1 0 0,0-1-1 0 0,0 0 0 0 0,0 0 1 0 0,1 0-1 0 0,-1-1 0 0 0,1 0 1 0 0,0-1-1 0 0,0 0 1 0 0,0-1-1 0 0,0 1 0 0 0,3-1-29 0 0,-1-1 63 0 0,0 1-1 0 0,0-1 1 0 0,0-1-1 0 0,0 0 1 0 0,-1-1-1 0 0,1 0 0 0 0,0 0 1 0 0,-1-1-1 0 0,1-1 1 0 0,-1 0-1 0 0,0 0 1 0 0,0-1-1 0 0,-1 0 1 0 0,1-1-1 0 0,-1 0 0 0 0,0 0 1 0 0,-1-1-1 0 0,0 0 1 0 0,0 0-1 0 0,0-1 1 0 0,-1 0-1 0 0,0-1 1 0 0,1-1-63 0 0,-6 5 12 0 0,1 1 0 0 0,-1-1 0 0 0,1 0 1 0 0,-2 0-1 0 0,1 0 0 0 0,0 0 1 0 0,-1-1-1 0 0,0 1 0 0 0,0 0 0 0 0,-1-1 1 0 0,1 1-1 0 0,-1 0 0 0 0,0-1 0 0 0,-1 1 1 0 0,1-1-1 0 0,-1 1 0 0 0,0 0 0 0 0,-1 0 1 0 0,1-1-1 0 0,-1 1 0 0 0,0 0 1 0 0,0 0-1 0 0,0 0 0 0 0,-1 1 0 0 0,0-1 1 0 0,0 1-1 0 0,0-1 0 0 0,-1 1 0 0 0,1 0 1 0 0,-1 0-1 0 0,0 0 0 0 0,0 1-12 0 0,-6-7-120 0 0,-1 1-1 0 0,-1 1 1 0 0,1 0-1 0 0,-1 1 0 0 0,-1 0 1 0 0,1 0-1 0 0,-1 1 1 0 0,0 1-1 0 0,0 0 1 0 0,-1 1-1 0 0,-10-1 121 0 0,-112-4-2618 0 0,91 17-1284 0 0,6 9-4413 0 0,28-9-3101 0 0</inkml:trace>
  <inkml:trace contextRef="#ctx0" brushRef="#br0" timeOffset="5008.549">1733 284 9826 0 0,'0'0'2145'0'0,"0"0"-366"0"0,0 0-130 0 0,0 0 26 0 0,0 0-69 0 0,0 0-236 0 0,0 0-295 0 0,0 0-283 0 0,0 0-218 0 0,0 0-88 0 0,0 0-67 0 0,0 0-47 0 0,0 0-2 0 0,11-11-5 0 0,35-32-3 0 0,16-50 1132 0 0,-34 42-1133 0 0,22-16-137 0 0,-46 101-430 0 0,-14 115 338 0 0,12-147-125 0 0,0 0 1 0 0,0 0 0 0 0,1 0 0 0 0,-1-1 0 0 0,0 1-1 0 0,1-1 1 0 0,0 1 0 0 0,-1-1 0 0 0,1 0-1 0 0,0 0 1 0 0,-1 0 0 0 0,1 0 0 0 0,0-1-1 0 0,0 1 1 0 0,0-1 0 0 0,0 0 0 0 0,0 0-1 0 0,-1 0 1 0 0,1 0 0 0 0,0 0 0 0 0,0 0-1 0 0,0-1 1 0 0,0 0 0 0 0,0 1 0 0 0,-1-1-1 0 0,1 0 1 0 0,0 0 0 0 0,-1-1 0 0 0,1 1 0 0 0,-1 0-1 0 0,1-1 1 0 0,-1 0 0 0 0,3-1-8 0 0,187-125 211 0 0,-190 128-218 0 0,-1 1 1 0 0,1 0-1 0 0,-1 0 1 0 0,1 0-1 0 0,-1 0 1 0 0,0 0-1 0 0,1 1 1 0 0,-1-1-1 0 0,0 0 1 0 0,0 0-1 0 0,0 1 1 0 0,0-1 0 0 0,0 1-1 0 0,0-1 1 0 0,0 1-1 0 0,-1 0 1 0 0,1-1-1 0 0,0 1 1 0 0,-1-1-1 0 0,1 1 1 0 0,-1 0-1 0 0,0 0 1 0 0,0-1-1 0 0,0 1 1 0 0,1 0 0 0 0,-2 0-1 0 0,1-1 1 0 0,0 1-1 0 0,0 0 1 0 0,-1 1 6 0 0,11 35-8 0 0,-7-35-36 0 0,0 1-1 0 0,-1-1 0 0 0,1 0 1 0 0,1 1-1 0 0,-1-1 0 0 0,0-1 1 0 0,1 1-1 0 0,0 0 1 0 0,-1-1-1 0 0,1 0 0 0 0,0 0 1 0 0,0 0-1 0 0,0 0 1 0 0,1-1-1 0 0,-1 0 0 0 0,0 1 1 0 0,0-2-1 0 0,1 1 45 0 0,50 4-5556 0 0,-50-3 2562 0 0,-4-1 988 0 0,1 0-4156 0 0,1-1-3452 0 0</inkml:trace>
  <inkml:trace contextRef="#ctx0" brushRef="#br0" timeOffset="5270.942">1765 475 13763 0 0,'0'0'2187'0'0,"0"0"-549"0"0,0 0-347 0 0,0 0-175 0 0,0 0-76 0 0,0 0-61 0 0,0 0-84 0 0,0 0-104 0 0,0 0-146 0 0,0 0-154 0 0,0 0-114 0 0,0 0-98 0 0,0 0-92 0 0,35-2-51 0 0,109-5-45 0 0,-73 3-70 0 0,48 11-1503 0 0,-87 4-910 0 0,-13-2-3834 0 0,-10-4-4808 0 0</inkml:trace>
  <inkml:trace contextRef="#ctx0" brushRef="#br0" timeOffset="5669.996">2142 674 9890 0 0,'0'0'3079'0'0,"0"0"-973"0"0,0 0-496 0 0,0 0-32 0 0,0 0-138 0 0,0 0-221 0 0,0 0-243 0 0,0 0-220 0 0,0 0-210 0 0,0 0-138 0 0,0 0-99 0 0,0 0-105 0 0,0 0-13 0 0,-28 12-23 0 0,-84 36-25 0 0,68-18 315 0 0,43-29-451 0 0,1 0-1 0 0,-1 0 1 0 0,1 0-1 0 0,0 0 1 0 0,-1 1-1 0 0,1-1 0 0 0,0 0 1 0 0,0 0-1 0 0,0 0 1 0 0,0 1-1 0 0,0-1 1 0 0,0 0-1 0 0,0 0 1 0 0,0 0-1 0 0,1 1 0 0 0,-1-1 1 0 0,0 0-1 0 0,1 0 1 0 0,-1 0-1 0 0,0 0 1 0 0,1 0-1 0 0,0 1 1 0 0,-1-1-1 0 0,1 0 0 0 0,0 0 1 0 0,-1 0-1 0 0,1-1 1 0 0,0 1-1 0 0,0 0 1 0 0,0 0-1 0 0,0 0 1 0 0,0-1-1 0 0,0 1 0 0 0,0 0 1 0 0,0-1-1 0 0,0 1 1 0 0,0-1-1 0 0,0 1 1 0 0,0-1-1 0 0,1 1 1 0 0,-1-1-1 0 0,1 0-6 0 0,61 15 77 0 0,-48-13-34 0 0,-1 0-26 0 0,-1 1-1 0 0,1 0 1 0 0,-1 1-1 0 0,0 1 1 0 0,-1 0-1 0 0,1 0 1 0 0,-1 1-1 0 0,7 6-16 0 0,-17-11 26 0 0,0 1-1 0 0,0 0 0 0 0,0 0 1 0 0,0 0-1 0 0,-1 0 0 0 0,1 0 1 0 0,-1 0-1 0 0,1 1 0 0 0,-1-1 1 0 0,0 0-1 0 0,0 1 1 0 0,0-1-1 0 0,0 1 0 0 0,0-1 1 0 0,-1 1-1 0 0,1 0 0 0 0,-1-1 1 0 0,0 1-1 0 0,0-1 1 0 0,0 1-1 0 0,0 0 0 0 0,0-1 1 0 0,0 1-1 0 0,-1 0 0 0 0,1-1 1 0 0,-1 1-1 0 0,0-1 0 0 0,0 1 1 0 0,0-1-1 0 0,0 1 1 0 0,0-1-1 0 0,0 0 0 0 0,-1 1 1 0 0,1-1-1 0 0,-1 0 0 0 0,1 0 1 0 0,-1 0-1 0 0,0 0 1 0 0,0 0-1 0 0,0-1 0 0 0,0 1 1 0 0,0 0-1 0 0,0-1 0 0 0,-1 0 1 0 0,-1 2-26 0 0,-12 4-17 0 0,0-1 0 0 0,0-1 1 0 0,-1 0-1 0 0,0-1 0 0 0,0 0 1 0 0,0-1-1 0 0,0-2 0 0 0,0 1 1 0 0,0-2-1 0 0,-5-1 17 0 0,-5-23-2590 0 0,25 10-1083 0 0,3 1-3483 0 0,2 6-4188 0 0</inkml:trace>
</inkml:ink>
</file>

<file path=ppt/ink/ink42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0:23.8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87 1 7178 0 0,'0'0'2443'0'0,"0"0"-652"0"0,0 0-214 0 0,0 0 129 0 0,0 0 63 0 0,0 0-130 0 0,0 0-331 0 0,0 0-369 0 0,0 0-285 0 0,0 0-192 0 0,0 0-115 0 0,0 0-50 0 0,0 0-6 0 0,7 12 953 0 0,-7-1-1007 0 0,-1-1 0 0 0,0 1 1 0 0,0-1-1 0 0,-1 1 0 0 0,0-1 0 0 0,-1 0 0 0 0,0 0 1 0 0,-1 0-1 0 0,0 0 0 0 0,0 0 0 0 0,-5 6-237 0 0,-7 19 220 0 0,-1-1-107 0 0,14-28-80 0 0,-1 0-1 0 0,1 0 0 0 0,0 0 0 0 0,0 0 1 0 0,1 1-1 0 0,0-1 0 0 0,0 1 0 0 0,1 0 1 0 0,-1-1-1 0 0,1 1 0 0 0,1 0 1 0 0,-1 0-1 0 0,1-1 0 0 0,1 2-32 0 0,47 8 907 0 0,11-13-734 0 0,-24-31-6841 0 0,-22 12-3205 0 0,-9 12-721 0 0</inkml:trace>
</inkml:ink>
</file>

<file path=ppt/ink/ink4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4:49.1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234 1 11538 0 0,'0'0'1857'0'0,"0"0"-665"0"0,0 0-322 0 0,0 0 221 0 0,0 0 361 0 0,0 0 256 0 0,0 0-71 0 0,0 0-312 0 0,0 0-311 0 0,0 0-198 0 0,0 0-96 0 0,3 37-125 0 0,7 116-98 0 0,1 308 748 0 0,-11-369-2464 0 0,0-92 130 0 0,0 0-584 0 0,0-3-7203 0 0,-2-1-2847 0 0</inkml:trace>
  <inkml:trace contextRef="#ctx0" brushRef="#br0" timeOffset="250.047">0 402 11034 0 0,'0'0'1439'0'0,"0"0"-258"0"0,0 0-24 0 0,0 0 149 0 0,0 0 81 0 0,0 0-119 0 0,0 0-286 0 0,0 0-264 0 0,35-10-218 0 0,111-30-178 0 0,-41 24 35 0 0,82 13-1350 0 0,-108 9-6866 0 0,-64-6-1667 0 0</inkml:trace>
  <inkml:trace contextRef="#ctx0" brushRef="#br0" timeOffset="442.879">717 391 2729 0 0,'0'0'2307'0'0,"0"0"-532"0"0,0 0-98 0 0,0 0 120 0 0,0 0-25 0 0,0 0-190 0 0,0 0-311 0 0,0 0-370 0 0,0 0-244 0 0,0 0-112 0 0,-17 34-42 0 0,-51 104 4 0 0,67-137-482 0 0,-1 0 1 0 0,1 0 0 0 0,0 0 0 0 0,-1 1 0 0 0,1-1 0 0 0,0 0 0 0 0,0 1 0 0 0,0-1 0 0 0,0 1 0 0 0,0-1 0 0 0,0 1 0 0 0,1-1 0 0 0,-1 1 0 0 0,0 0 0 0 0,1 0-1 0 0,-1-1 1 0 0,1 1 0 0 0,0 0 0 0 0,-1 0 0 0 0,1-1 0 0 0,0 1 0 0 0,0 0 0 0 0,0 0 0 0 0,0-1 0 0 0,1 1 0 0 0,-1 0 0 0 0,0 0 0 0 0,1-1 0 0 0,-1 1 0 0 0,1 0-1 0 0,0 0 1 0 0,-1-1 0 0 0,1 1 0 0 0,0-1 0 0 0,0 1 0 0 0,1 0-26 0 0,3 3 213 0 0,1-2 8 0 0,0 1 0 0 0,0-1 0 0 0,1 0 0 0 0,-1 0 0 0 0,1-1 0 0 0,-1 1-1 0 0,1-2 1 0 0,0 1 0 0 0,0-1 0 0 0,0 0 0 0 0,0 0 0 0 0,0-1 0 0 0,0 0-1 0 0,0 0 1 0 0,0 0 0 0 0,0-1 0 0 0,0 0 0 0 0,0-1 0 0 0,0 0 0 0 0,-1 0-1 0 0,1 0 1 0 0,-1-1 0 0 0,1 0 0 0 0,-1 0 0 0 0,0 0 0 0 0,0-1 0 0 0,0 0-1 0 0,-1 0 1 0 0,1-1 0 0 0,-1 0 0 0 0,0 1 0 0 0,0-2 0 0 0,1-1-221 0 0,-1 3 51 0 0,-1 0 1 0 0,1 0-1 0 0,-1 0 1 0 0,0 0-1 0 0,0-1 1 0 0,-1 1-1 0 0,1-1 1 0 0,-1 0-1 0 0,0-1 1 0 0,0 1-1 0 0,-1 0 1 0 0,0-1-1 0 0,0 1 1 0 0,0-1-1 0 0,0 0 1 0 0,-1 0-1 0 0,0 1 1 0 0,0-1-1 0 0,-1 0 1 0 0,0 0-1 0 0,0 0 1 0 0,0 0-1 0 0,0 0 1 0 0,-1 0-1 0 0,0 0 1 0 0,0 1-1 0 0,-1-1 1 0 0,0 0-1 0 0,0-1-51 0 0,-4 0-123 0 0,0 0-1 0 0,0 1 0 0 0,0 0 1 0 0,-1 0-1 0 0,0 0 0 0 0,0 1 1 0 0,0 0-1 0 0,-1 0 0 0 0,1 1 1 0 0,-1 0-1 0 0,0 0 0 0 0,-1 1 1 0 0,1 0-1 0 0,0 0 0 0 0,-1 1 0 0 0,0 0 1 0 0,0 0-1 0 0,1 1 0 0 0,-7 0 124 0 0,-13 1-3432 0 0,10 0-2795 0 0,5 0-6218 0 0</inkml:trace>
</inkml:ink>
</file>

<file path=ppt/ink/ink42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0:24.3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1 239 5945 0 0,'0'0'2471'0'0,"0"0"-443"0"0,0 0-160 0 0,0 0 127 0 0,0 0 5 0 0,0 0-191 0 0,0 0-358 0 0,0 0-386 0 0,0 0-271 0 0,0 0-163 0 0,0 0-77 0 0,0 0-13 0 0,15-10-4 0 0,113-74 826 0 0,-105 71-994 0 0,-4 4-156 0 0,-1 0-1 0 0,0-2 1 0 0,0 0 0 0 0,-1-1-1 0 0,-1-1 1 0 0,0 0 0 0 0,0-1-1 0 0,-2-1 1 0 0,8-9-213 0 0,-2 130 1174 0 0,51-27-1032 0 0,-47-59-160 0 0,-12-10-596 0 0,14 14-604 0 0,-19-15-3042 0 0,-1 0-3703 0 0,-4-6-4230 0 0</inkml:trace>
</inkml:ink>
</file>

<file path=ppt/ink/ink42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0:45.8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35 384 0 0,'0'0'1516'0'0,"0"0"7"0"0,0 0 240 0 0,0 0 182 0 0,0 0-27 0 0,0 0-183 0 0,0 0-236 0 0,0 0-195 0 0,0 0-140 0 0,0 0-85 0 0,0 0-87 0 0,-7 0 519 0 0,6 0 3432 0 0,67 1-1040 0 0,130-9-1677 0 0,-73-10-1679 0 0,-82 17-458 0 0,-41 1-58 0 0,0 0 3 0 0,0 0-12 0 0,0 0 0 0 0,0 0-6 0 0,0 0-30 0 0,0 0 2 0 0,0 0 21 0 0,0 0 4 0 0,0 0 15 0 0,-22-4-5355 0 0,19 3 4382 0 0,-12-2-2589 0 0,6 4-4847 0 0,7 2-2710 0 0</inkml:trace>
</inkml:ink>
</file>

<file path=ppt/ink/ink42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0:46.2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1 7762 0 0,'0'0'1919'0'0,"0"0"-159"0"0,0 0 23 0 0,0 0 154 0 0,0 0-34 0 0,0 0-320 0 0,0 0-435 0 0,0 0-379 0 0,0 0-242 0 0,0 0-115 0 0,0 0-29 0 0,0 0 34 0 0,0 0 28 0 0,-1 3 24 0 0,0-3-380 0 0,1 1 0 0 0,-1 0 0 0 0,1 0 0 0 0,-1-1 0 0 0,1 1 0 0 0,0 0 0 0 0,-1 0 0 0 0,1 0 0 0 0,0-1-1 0 0,0 1 1 0 0,-1 0 0 0 0,1 0 0 0 0,0 0 0 0 0,0 0 0 0 0,0 0 0 0 0,0-1 0 0 0,0 1 0 0 0,0 0 0 0 0,1 0 0 0 0,-1 0 0 0 0,0 0 0 0 0,0-1 0 0 0,0 1 0 0 0,1 0 0 0 0,-1 0 0 0 0,1 0 0 0 0,-1-1 0 0 0,0 1 0 0 0,1 0 0 0 0,-1 0-1 0 0,1-1 1 0 0,0 1 0 0 0,-1 0 0 0 0,1-1 0 0 0,0 1 0 0 0,-1-1 0 0 0,1 1 0 0 0,0-1 0 0 0,-1 1 0 0 0,2-1-89 0 0,3 3 201 0 0,0-1 0 0 0,1 0 0 0 0,-1 0 0 0 0,1-1 0 0 0,-1 1 0 0 0,1-1 0 0 0,-1 0 0 0 0,1-1 0 0 0,0 1 0 0 0,0-1 0 0 0,-1-1 0 0 0,1 1 0 0 0,0-1 0 0 0,2 0-201 0 0,17 0 265 0 0,133-21 498 0 0,-103 18-1842 0 0,-56 21-4882 0 0,0-13-4475 0 0,1-3-1865 0 0</inkml:trace>
</inkml:ink>
</file>

<file path=ppt/ink/ink42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0:49.7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270 8 8418 0 0,'0'0'1588'0'0,"0"0"-228"0"0,0 0-87 0 0,0 0 190 0 0,0 0 173 0 0,0 0-46 0 0,0 0-239 0 0,-31 36-303 0 0,-96 116-267 0 0,69-58 38 0 0,50-72-596 0 0,7-21-220 0 0,-6 12 159 0 0,1 0 1 0 0,0 0-1 0 0,1 1 0 0 0,0 0 0 0 0,1 0 0 0 0,0 0 1 0 0,1 1-1 0 0,1-1 0 0 0,0 1 0 0 0,1-1 0 0 0,1 1 1 0 0,0 2-163 0 0,1-14 32 0 0,0 0 1 0 0,0 0-1 0 0,0 0 0 0 0,0 0 1 0 0,0 0-1 0 0,1 0 1 0 0,-1 0-1 0 0,1 0 0 0 0,0 0 1 0 0,0-1-1 0 0,0 1 1 0 0,0-1-1 0 0,0 1 1 0 0,0-1-1 0 0,1 0 0 0 0,-1 0 1 0 0,1 0-1 0 0,0 0 1 0 0,0 0-1 0 0,-1-1 0 0 0,1 1 1 0 0,0-1-1 0 0,0 0 1 0 0,0 0-1 0 0,1 0 0 0 0,-1 0 1 0 0,3 0-33 0 0,93 1 948 0 0,-76-7-773 0 0,0-2 1 0 0,0-1 0 0 0,0-1 0 0 0,-1-1-1 0 0,0-1 1 0 0,-1-1 0 0 0,-1-1-1 0 0,17-13-175 0 0,-26 19 44 0 0,0 0-1 0 0,0-1 0 0 0,-1 0 1 0 0,0-1-1 0 0,-1 0 0 0 0,0-1 1 0 0,0 1-1 0 0,-1-2 0 0 0,-1 1 1 0 0,1-1-1 0 0,-2-1 0 0 0,0 1 1 0 0,0-1-1 0 0,-1 0 0 0 0,0 0 0 0 0,-1-1 1 0 0,0 1-1 0 0,-1-1 0 0 0,-1 0 1 0 0,0 0-1 0 0,-1 0 0 0 0,0 0 1 0 0,-1 0-1 0 0,0 0 0 0 0,-1 0 1 0 0,-1 0-1 0 0,0 0 0 0 0,0 0 1 0 0,-2-2-44 0 0,0 7-61 0 0,-1 0 0 0 0,1 1 1 0 0,-1-1-1 0 0,0 1 0 0 0,-1 0 1 0 0,0 0-1 0 0,0 1 0 0 0,-1 0 1 0 0,1 0-1 0 0,-1 0 0 0 0,0 1 0 0 0,-1 0 1 0 0,1 0-1 0 0,-1 1 0 0 0,0 0 1 0 0,0 1-1 0 0,-1-1 0 0 0,1 2 1 0 0,-4-2 60 0 0,3 2-273 0 0,0 0 0 0 0,0 1 0 0 0,0 0 0 0 0,0 1 0 0 0,0-1 0 0 0,0 2 0 0 0,0-1 0 0 0,0 1 1 0 0,0 1-1 0 0,0 0 0 0 0,0 0 0 0 0,1 0 0 0 0,-1 1 0 0 0,1 1 0 0 0,-1 0 0 0 0,1 0 0 0 0,0 0 0 0 0,-6 5 273 0 0,-21 18-2487 0 0,14-8-1992 0 0,5-3-6161 0 0</inkml:trace>
</inkml:ink>
</file>

<file path=ppt/ink/ink42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0:50.2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237 1 10402 0 0,'0'0'4233'0'0,"0"0"-1960"0"0,0 0-786 0 0,0 0-178 0 0,0 0-74 0 0,0 0-168 0 0,0 0-185 0 0,0 0-186 0 0,0 0-200 0 0,0 0-147 0 0,0 0-127 0 0,-32 18-78 0 0,-97 61-55 0 0,125-77-84 0 0,1-1 1 0 0,-1 1-1 0 0,1 0 1 0 0,-1 1-1 0 0,1-1 0 0 0,0 1 1 0 0,0-1-1 0 0,0 1 1 0 0,0 0-1 0 0,0 0 1 0 0,1 1-1 0 0,-1-1 0 0 0,1 0 1 0 0,0 1-1 0 0,0-1 1 0 0,0 1-1 0 0,1 0 0 0 0,-1 0 1 0 0,0 3-6 0 0,-1 4 12 0 0,-2 7-12 0 0,1 0 0 0 0,0 0 0 0 0,2 0 0 0 0,0 1 1 0 0,1-1-1 0 0,1 1 0 0 0,1 3 0 0 0,1-14 19 0 0,0-1 0 0 0,0 0 1 0 0,1 1-1 0 0,0-1 0 0 0,1-1 0 0 0,-1 1 0 0 0,1 0 0 0 0,1-1 1 0 0,-1 0-1 0 0,1 0 0 0 0,0 0 0 0 0,0 0 0 0 0,1-1 0 0 0,0 0 1 0 0,0 0-1 0 0,0-1 0 0 0,0 1 0 0 0,1-1 0 0 0,0-1 0 0 0,0 1 1 0 0,0-1-1 0 0,0 0 0 0 0,0-1 0 0 0,1 0 0 0 0,-1 0 0 0 0,1-1 1 0 0,-1 1-1 0 0,1-2 0 0 0,0 1 0 0 0,-1-1 0 0 0,1 0 0 0 0,7-2-19 0 0,-1 3 143 0 0,1-1 0 0 0,0-1-1 0 0,0 0 1 0 0,-1-1-1 0 0,1 0 1 0 0,-1-2-1 0 0,0 0 1 0 0,13-5-143 0 0,-16 6 75 0 0,0-1 0 0 0,-1-1 1 0 0,1 0-1 0 0,-1-1 0 0 0,0 0 1 0 0,0 0-1 0 0,0-1 1 0 0,-1 0-1 0 0,0-1 0 0 0,-1 0 1 0 0,0-1-1 0 0,0 1 0 0 0,-1-1 1 0 0,0-1-1 0 0,0 1 0 0 0,-1-1 1 0 0,0-1-1 0 0,-1 1 0 0 0,0-1 1 0 0,-1 0-1 0 0,0 0 0 0 0,-1 0 1 0 0,0 0-1 0 0,0-6-75 0 0,-2 9-5 0 0,0 0-1 0 0,0 1 1 0 0,-1-1-1 0 0,0 0 1 0 0,0 0-1 0 0,-1 0 1 0 0,0 0-1 0 0,0 1 1 0 0,-1-1-1 0 0,0 1 1 0 0,0-1-1 0 0,-1 1 1 0 0,0-1-1 0 0,-1 1 1 0 0,1 0 0 0 0,-1 1-1 0 0,0-1 1 0 0,-1 1-1 0 0,0 0 1 0 0,0 0-1 0 0,0 0 1 0 0,-1 0-1 0 0,1 1 1 0 0,-1 0-1 0 0,-1 0 1 0 0,1 1-1 0 0,-1 0 1 0 0,0 0-1 0 0,-6-3 6 0 0,3 3-269 0 0,1 1 0 0 0,-1 0-1 0 0,0 1 1 0 0,0 0 0 0 0,0 0-1 0 0,0 1 1 0 0,0 0 0 0 0,-1 1 0 0 0,1 0-1 0 0,0 1 1 0 0,0 0 0 0 0,0 1-1 0 0,0 0 1 0 0,0 0 0 0 0,0 1-1 0 0,0 0 1 0 0,1 1 0 0 0,0 0-1 0 0,-7 4 270 0 0,-16 15-3238 0 0,12-7-2083 0 0,2-1-6197 0 0</inkml:trace>
</inkml:ink>
</file>

<file path=ppt/ink/ink42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0:49.5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674 422 1448 0 0,'0'0'2573'0'0,"0"0"-759"0"0,0 0-206 0 0,0 0 84 0 0,0 0 249 0 0,0 0 144 0 0,0 0-43 0 0,0 0-195 0 0,0 0-314 0 0,0 0-301 0 0,0 0-201 0 0,-1-3-167 0 0,-4-5 1240 0 0,4 24 1126 0 0,-2 11-3090 0 0,-69 422 1110 0 0,53-271-1787 0 0,19-178 237 0 0,0 0-95 0 0,0 0-85 0 0,0 0-119 0 0,32-33-4646 0 0,-30 30 4949 0 0,26-28-4621 0 0,-10 11-1359 0 0,-6 8-3113 0 0</inkml:trace>
  <inkml:trace contextRef="#ctx0" brushRef="#br0" timeOffset="3837.848">380 6 7594 0 0,'0'0'1369'0'0,"0"0"-63"0"0,0 0-14 0 0,0 0 100 0 0,0 0 86 0 0,0 0 5 0 0,0 0-151 0 0,0 0-275 0 0,0 0-245 0 0,0 0-243 0 0,0 0-217 0 0,0 0-117 0 0,0 0-72 0 0,-20-1-26 0 0,-58-3 2 0 0,47 12 134 0 0,29-3-218 0 0,-19 27 226 0 0,2 1 1 0 0,1 1 0 0 0,1 0-1 0 0,3 2 1 0 0,0 0 0 0 0,3 0-1 0 0,1 1 1 0 0,1 0 0 0 0,2 1-1 0 0,-1 32-281 0 0,-33 180 433 0 0,-17 158 67 0 0,56-286 1 0 0,5-121-404 0 0,0 1 0 0 0,0-1-1 0 0,-1 0 1 0 0,1 0 0 0 0,0 0 0 0 0,0-1 0 0 0,0 1-1 0 0,0-1 1 0 0,0 1 0 0 0,0-1 0 0 0,0 0 0 0 0,0 0-1 0 0,0 0 1 0 0,0-1 0 0 0,0 1 0 0 0,0-1 0 0 0,0 0-1 0 0,0 1 1 0 0,2-2-97 0 0,131-57 1183 0 0,-60 45-972 0 0,-53 55-1736 0 0,-19-27 69 0 0,1 1-714 0 0,0-5-2779 0 0,-2-2-6919 0 0</inkml:trace>
</inkml:ink>
</file>

<file path=ppt/ink/ink42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0:50.5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1 714 16163 0 0,'0'0'2502'0'0,"0"0"-987"0"0,0 0-544 0 0,0 0-61 0 0,0 0 41 0 0,0 0 15 0 0,0 0-103 0 0,0 0-185 0 0,0 0-143 0 0,0 0-102 0 0,0 0-85 0 0,0 0-72 0 0,33-11-84 0 0,104-31-82 0 0,-70 31-30 0 0,-27 8-389 0 0,31-4-922 0 0,-24-7-7812 0 0,-41 13-2514 0 0</inkml:trace>
  <inkml:trace contextRef="#ctx0" brushRef="#br0" timeOffset="535.324">581 426 14859 0 0,'0'0'2366'0'0,"0"0"-666"0"0,0 0-345 0 0,0 0-81 0 0,0 0-100 0 0,0 0-149 0 0,0 0-241 0 0,0 0-250 0 0,0 0-184 0 0,0 0-98 0 0,0 0-33 0 0,0 0-4 0 0,0 0 14 0 0,19-8-17 0 0,60-27-6 0 0,-68 31-125 0 0,0 0-1 0 0,0 0 1 0 0,0 2 0 0 0,1-1 0 0 0,-1 1-1 0 0,1 1 1 0 0,-1 0 0 0 0,1 1 0 0 0,0 0 0 0 0,2 1-81 0 0,15 0 108 0 0,-26-2-105 0 0,0 1 0 0 0,-1 0-1 0 0,1 0 1 0 0,0 0 0 0 0,-1 0 0 0 0,1 0 0 0 0,0 0-1 0 0,-1 1 1 0 0,1-1 0 0 0,0 1 0 0 0,-1 0 0 0 0,1 0-1 0 0,-1 0 1 0 0,1 0 0 0 0,-1 0 0 0 0,0 1 0 0 0,1-1-1 0 0,-1 1 1 0 0,0-1 0 0 0,0 1 0 0 0,0 0 0 0 0,0 0-1 0 0,0 0 1 0 0,-1 0 0 0 0,1 0 0 0 0,-1 0 0 0 0,1 0-1 0 0,-1 1 1 0 0,0-1 0 0 0,1 1 0 0 0,-1-1 0 0 0,0 1-1 0 0,-1-1 1 0 0,1 1 0 0 0,0-1 0 0 0,-1 1 0 0 0,0 0-1 0 0,1-1 1 0 0,-1 1 0 0 0,0 0 0 0 0,0-1 0 0 0,-1 1-1 0 0,1 0 1 0 0,0-1 0 0 0,-1 1 0 0 0,0-1 0 0 0,0 1-1 0 0,1 0 1 0 0,-2-1 0 0 0,1 1-3 0 0,-162 158 123 0 0,162-160-127 0 0,-1 0 1 0 0,1 0 0 0 0,0 0-1 0 0,0 0 1 0 0,0 0-1 0 0,0 0 1 0 0,0 0 0 0 0,1 0-1 0 0,-1 0 1 0 0,0 0 0 0 0,0 1-1 0 0,1-1 1 0 0,-1 0 0 0 0,1 1-1 0 0,-1-1 1 0 0,1 0 0 0 0,0 1-1 0 0,-1-1 1 0 0,1 1-1 0 0,0-1 1 0 0,0 1 0 0 0,0-1-1 0 0,0 0 1 0 0,0 1 0 0 0,0-1-1 0 0,1 1 1 0 0,-1-1 0 0 0,0 1-1 0 0,1-1 1 0 0,-1 0-1 0 0,1 1 1 0 0,-1-1 0 0 0,1 0-1 0 0,0 0 1 0 0,-1 1 0 0 0,1-1-1 0 0,0 0 1 0 0,0 0 0 0 0,0 0-1 0 0,0 0 1 0 0,0 0 0 0 0,0 0-1 0 0,0 0 1 0 0,0 0-1 0 0,1 0 1 0 0,-1-1 0 0 0,0 1-1 0 0,0 0 1 0 0,1-1 0 0 0,-1 1-1 0 0,0-1 1 0 0,1 0 0 0 0,-1 1-1 0 0,1-1 4 0 0,73 26 0 0 0,-63-23-2 0 0,0 0 0 0 0,0 1 0 0 0,0 0-1 0 0,-1 1 1 0 0,1 0 0 0 0,-1 1 0 0 0,-1 0 0 0 0,1 1 0 0 0,-1 0 0 0 0,1 2 2 0 0,-9-7 4 0 0,0-1 0 0 0,0 1-1 0 0,0 0 1 0 0,0 0 0 0 0,-1 1 0 0 0,1-1 0 0 0,-1 0 0 0 0,0 0 0 0 0,1 1-1 0 0,-1-1 1 0 0,0 1 0 0 0,0-1 0 0 0,-1 1 0 0 0,1-1 0 0 0,-1 1 0 0 0,1 0-1 0 0,-1-1 1 0 0,0 1 0 0 0,0 0 0 0 0,0-1 0 0 0,0 1 0 0 0,0 0-1 0 0,0-1 1 0 0,-1 1 0 0 0,0-1 0 0 0,1 1 0 0 0,-1 0 0 0 0,0-1 0 0 0,0 0-1 0 0,0 1 1 0 0,-1-1 0 0 0,1 0 0 0 0,-1 1-4 0 0,-62 63 312 0 0,29-42-205 0 0,-145 84-94 0 0,179-108 376 0 0,-10 4-3044 0 0,13-8-10740 0 0,2 0 1447 0 0</inkml:trace>
  <inkml:trace contextRef="#ctx0" brushRef="#br0" timeOffset="848.438">1499 375 19428 0 0,'0'0'991'0'0,"0"0"-269"0"0,0 0-77 0 0,0 0 92 0 0,0 0 81 0 0,0 0-15 0 0,-33 29-152 0 0,-108 93-191 0 0,58-28-6 0 0,70-73-389 0 0,2-8-49 0 0,1 1 0 0 0,0 1 1 0 0,1 0-1 0 0,1 0 1 0 0,0 1-1 0 0,1 0 1 0 0,0 0-1 0 0,2 0 1 0 0,0 1-1 0 0,0 0 0 0 0,2 0 1 0 0,0 0-1 0 0,1 1 1 0 0,1-1-1 0 0,1 8-16 0 0,1-20 17 0 0,0 0 0 0 0,1 0 0 0 0,0-1 0 0 0,0 1 0 0 0,0-1 0 0 0,1 1 0 0 0,-1-1 0 0 0,1 0 0 0 0,0 0 0 0 0,0 0 0 0 0,1 0 0 0 0,-1 0 0 0 0,1-1 0 0 0,0 0 0 0 0,0 1-1 0 0,0-1 1 0 0,0-1 0 0 0,1 1 0 0 0,-1-1 0 0 0,1 0 0 0 0,-1 0 0 0 0,1 0 0 0 0,0 0 0 0 0,0-1 0 0 0,0 0 0 0 0,0 0 0 0 0,0 0 0 0 0,4 0-17 0 0,4 0 113 0 0,1 0 0 0 0,-1 0 0 0 0,0-1 0 0 0,1-1 0 0 0,-1 0 1 0 0,1-1-1 0 0,-1 0 0 0 0,0-2 0 0 0,0 1 0 0 0,6-3-113 0 0,-9 1 87 0 0,-2 3-23 0 0,0 0-1 0 0,-1-1 1 0 0,1-1-1 0 0,-1 1 1 0 0,0-1 0 0 0,0 0-1 0 0,-1-1 1 0 0,1 0-1 0 0,-1 0 1 0 0,0 0-1 0 0,0 0 1 0 0,0-1-1 0 0,0-2-63 0 0,-4 6 15 0 0,0 0-1 0 0,0 1 1 0 0,-1-1-1 0 0,1-1 0 0 0,-1 1 1 0 0,0 0-1 0 0,1 0 1 0 0,-1 0-1 0 0,0-1 1 0 0,0 1-1 0 0,0 0 0 0 0,-1-1 1 0 0,1 1-1 0 0,-1-1 1 0 0,1 1-1 0 0,-1-1 0 0 0,0 1 1 0 0,0-1-1 0 0,0 1 1 0 0,0-1-1 0 0,0 0 0 0 0,-1 1 1 0 0,1-1-1 0 0,-1 1 1 0 0,1 0-1 0 0,-1-1 0 0 0,0 1 1 0 0,0-1-1 0 0,0 1 1 0 0,-1 0-1 0 0,1 0 1 0 0,0 0-1 0 0,-1 0 0 0 0,1 0 1 0 0,-1 0-1 0 0,0 0 1 0 0,0 0-1 0 0,1 0 0 0 0,-1 1 1 0 0,-1-1-1 0 0,0 0-14 0 0,-8-3-145 0 0,0 0 0 0 0,0 0 1 0 0,-1 1-1 0 0,0 0 0 0 0,0 1 0 0 0,0 0 0 0 0,-1 1 0 0 0,1 1 0 0 0,0 0 0 0 0,-1 0 0 0 0,1 2 0 0 0,-1-1 1 0 0,1 1-1 0 0,0 1 0 0 0,0 0 0 0 0,-1 1 0 0 0,0 1 145 0 0,-30 13-2925 0 0,17-4-4349 0 0,23-12 6129 0 0,-8 4-11041 0 0</inkml:trace>
  <inkml:trace contextRef="#ctx0" brushRef="#br0" timeOffset="1843.37">1549 154 1120 0 0,'0'0'2250'0'0,"0"0"-580"0"0,0 0-23 0 0,0 0 192 0 0,0 0 119 0 0,0 0 2 0 0,0 0-134 0 0,0 0-259 0 0,0 0-316 0 0,0 0-307 0 0,0 0-264 0 0,0 0-192 0 0,0 0-65 0 0,-2-3-62 0 0,2 3-322 0 0,0-1-1 0 0,0 1 0 0 0,-1-1 0 0 0,1 1 0 0 0,0-1 1 0 0,0 1-1 0 0,0-1 0 0 0,0 1 0 0 0,0-1 1 0 0,0 0-1 0 0,0 1 0 0 0,0-1 0 0 0,0 1 1 0 0,0-1-1 0 0,0 1 0 0 0,0-1 0 0 0,1 1 1 0 0,-1-1-1 0 0,0 1 0 0 0,0-1 0 0 0,0 1 0 0 0,1-1 1 0 0,-1 1-1 0 0,0-1 0 0 0,1 1 0 0 0,-1-1 1 0 0,0 1-1 0 0,1-1 0 0 0,-1 1 0 0 0,1 0 1 0 0,-1-1-1 0 0,0 1 0 0 0,1 0 0 0 0,-1-1 1 0 0,1 1-1 0 0,-1 0 0 0 0,1 0 0 0 0,-1-1 0 0 0,1 1 1 0 0,0 0-1 0 0,-1 0 0 0 0,1 0 0 0 0,-1 0 1 0 0,1 0-1 0 0,-1 0 0 0 0,1 0 0 0 0,-1 0 1 0 0,1 0-1 0 0,0 0 0 0 0,-1 0 0 0 0,1 0 1 0 0,-1 0-1 0 0,1 0 0 0 0,-1 0 0 0 0,1 1 0 0 0,-1-1 1 0 0,1 0-1 0 0,-1 0 0 0 0,1 1 0 0 0,-1-1 1 0 0,1 0-1 0 0,-1 1 0 0 0,1-1 0 0 0,-1 0 1 0 0,0 1-1 0 0,1-1 0 0 0,-1 1 0 0 0,1 0-38 0 0,14-1 265 0 0,168-7 1791 0 0,-177 8-2013 0 0,-1 0-1 0 0,0 1 0 0 0,0-1 0 0 0,1 1 1 0 0,-1 0-1 0 0,0 0 0 0 0,0 1 0 0 0,-1-1 1 0 0,1 1-1 0 0,0 0 0 0 0,-1 1 0 0 0,0-1 1 0 0,0 1-1 0 0,0-1 0 0 0,0 1 0 0 0,0 0 1 0 0,-1 1-1 0 0,0-1 0 0 0,0 1 0 0 0,0-1 1 0 0,0 1-1 0 0,-1 0 0 0 0,0 0 0 0 0,0 0 1 0 0,0 0-1 0 0,-1 1 0 0 0,1-1 1 0 0,-1 0-1 0 0,-1 1 0 0 0,1-1 0 0 0,-1 1 1 0 0,0-1-1 0 0,0 1 0 0 0,0-1 0 0 0,-1 2-42 0 0,-21 435 1315 0 0,31-103-1039 0 0,-9-262 63 0 0,0-77-278 0 0,0 0 26 0 0,0 0 38 0 0,0 0 34 0 0,0 0 17 0 0,0 0-10 0 0,0 0 7 0 0,0 0 24 0 0,0 0-5 0 0,0 0 8 0 0,0 0-17 0 0,0 0-31 0 0,-28-11 251 0 0,20 9-477 0 0,0 0 1 0 0,0 0 0 0 0,-1 1-1 0 0,1 0 1 0 0,0 0-1 0 0,0 1 1 0 0,0 0 0 0 0,-1 0-1 0 0,1 1 1 0 0,0 0-1 0 0,0 1 1 0 0,0-1 0 0 0,-7 4 73 0 0,-59 23-8860 0 0,63-24-3344 0 0</inkml:trace>
  <inkml:trace contextRef="#ctx0" brushRef="#br0" timeOffset="7396.732">2135 43 1240 0 0,'0'0'2319'0'0,"0"0"-225"0"0,0 0-33 0 0,0 0 24 0 0,0 0-75 0 0,0 0-221 0 0,0 0-277 0 0,0 0-304 0 0,0 0-268 0 0,0 0-181 0 0,0 0-29 0 0,10 18 1712 0 0,17 69 1731 0 0,-15 44-2861 0 0,-22-13-988 0 0,-18-1-1159 0 0,27-121-3200 0 0,-1-21 1981 0 0,56-74-1882 0 0,85-94 621 0 0,22 18 4691 0 0,-224 235 5945 0 0,-134 109-5621 0 0,145-130-596 0 0,76-35 265 0 0,97-11-104 0 0,-118 10-1222 0 0,0-1 0 0 0,0 1-1 0 0,0-1 1 0 0,0 1 0 0 0,-1 0 0 0 0,1 0 0 0 0,-1 0 0 0 0,0 0 0 0 0,0 1 0 0 0,0-1 0 0 0,0 1-1 0 0,-1-1 1 0 0,1 1 0 0 0,-1-1 0 0 0,0 1 0 0 0,0 0 0 0 0,0 0 0 0 0,0-1 0 0 0,-1 1 0 0 0,0 0-1 0 0,0 0 1 0 0,0 0 0 0 0,0 0 0 0 0,0 0 0 0 0,-2 2-43 0 0,6 53 84 0 0,13-52-6078 0 0,0-6-3055 0 0,-10-1-1686 0 0</inkml:trace>
  <inkml:trace contextRef="#ctx0" brushRef="#br0" timeOffset="8040.452">2786 172 7098 0 0,'0'0'3552'0'0,"0"0"-1210"0"0,0 0-307 0 0,0 0-122 0 0,0 0-198 0 0,0 0-280 0 0,0 0-346 0 0,0 0-219 0 0,0 0-137 0 0,0 0-125 0 0,0 0-86 0 0,0 0-46 0 0,-3-1-57 0 0,-5 1-353 0 0,0-1 0 0 0,0 2 1 0 0,0-1-1 0 0,-1 1 0 0 0,1 0 0 0 0,1 1 1 0 0,-1 0-1 0 0,0 0 0 0 0,0 0 1 0 0,1 1-1 0 0,-1 0 0 0 0,1 1 1 0 0,0 0-1 0 0,0 0 0 0 0,0 1 0 0 0,1-1 1 0 0,-1 1-1 0 0,1 1 0 0 0,0-1 1 0 0,1 1-1 0 0,-1 0 0 0 0,1 0 1 0 0,1 1-1 0 0,-1 0 0 0 0,1 0 0 0 0,0 0 1 0 0,0 0-1 0 0,-1 6-66 0 0,3-11 5 0 0,0 1-1 0 0,1-1 1 0 0,-1 1-1 0 0,1 0 1 0 0,0 0-1 0 0,0 0 1 0 0,0 0-1 0 0,0 0 1 0 0,0 0 0 0 0,1 0-1 0 0,-1 0 1 0 0,1 0-1 0 0,0 0 1 0 0,0 1-1 0 0,0-1 1 0 0,0 0-1 0 0,1 0 1 0 0,-1 0 0 0 0,1 0-1 0 0,0 0 1 0 0,0 0-1 0 0,0 0 1 0 0,0 0-1 0 0,0 0 1 0 0,1 0-1 0 0,-1-1 1 0 0,1 1 0 0 0,0 0-1 0 0,0-1 1 0 0,0 0-1 0 0,0 1 1 0 0,0-1-1 0 0,0 0 1 0 0,1 0-1 0 0,-1 0 1 0 0,1 0-1 0 0,-1 0 1 0 0,1-1 0 0 0,0 1-1 0 0,0-1 1 0 0,-1 0-1 0 0,1 0 1 0 0,0 0-1 0 0,0 0 1 0 0,0 0-1 0 0,4 0-4 0 0,4-2 103 0 0,0-1 0 0 0,1 1-1 0 0,-1-2 1 0 0,0 0-1 0 0,0 0 1 0 0,0-1 0 0 0,-1 0-1 0 0,1-1 1 0 0,-1 0-1 0 0,0-1 1 0 0,0 0 0 0 0,-1 0-1 0 0,0-1 1 0 0,0 0 0 0 0,0-1-1 0 0,-1 0 1 0 0,2-3-103 0 0,15-10 88 0 0,84-84 241 0 0,-101 122-350 0 0,0 53 50 0 0,-3 0 1 0 0,-3 1 0 0 0,-4 12-30 0 0,1 10 16 0 0,0-75-20 0 0,-1 0-1 0 0,0-1 1 0 0,-1 1-1 0 0,0-1 1 0 0,-2 0-1 0 0,0 0 1 0 0,-1 0-1 0 0,-2 1 5 0 0,5-11-2 0 0,-2 0 0 0 0,1 0-1 0 0,-1 0 1 0 0,0-1 0 0 0,0 0-1 0 0,-1 0 1 0 0,0 0 0 0 0,0-1-1 0 0,0 0 1 0 0,-1 0 0 0 0,0 0 0 0 0,0-1-1 0 0,0 0 1 0 0,0 0 0 0 0,0-1-1 0 0,-1 0 1 0 0,0 0 0 0 0,0-1-1 0 0,1 0 1 0 0,-1-1 0 0 0,0 1-1 0 0,-1-1 1 0 0,1-1 0 0 0,0 0-1 0 0,0 0 1 0 0,-6-1 2 0 0,12 0 1 0 0,0-1 1 0 0,0 0-1 0 0,1 0 0 0 0,-1 1 0 0 0,0-1 0 0 0,1 0 0 0 0,0 0 1 0 0,-1-1-1 0 0,1 1 0 0 0,0 0 0 0 0,0 0 0 0 0,0-1 0 0 0,1 1 1 0 0,-1 0-1 0 0,0-1 0 0 0,1 1 0 0 0,0 0 0 0 0,-1-1 0 0 0,1 1 1 0 0,0-1-1 0 0,0 1 0 0 0,0-1 0 0 0,1 1 0 0 0,-1-1 0 0 0,1-1-1 0 0,-1-3-5 0 0,1-7-78 0 0,1 1 0 0 0,0-1 0 0 0,1 1 0 0 0,0 0 0 0 0,1-1 0 0 0,1 2 1 0 0,0-1-1 0 0,1 0 0 0 0,2-3 83 0 0,40-65-4792 0 0,-38 67-301 0 0,-4 5-6777 0 0</inkml:trace>
  <inkml:trace contextRef="#ctx0" brushRef="#br0" timeOffset="8309.394">3189 205 17476 0 0,'0'0'1799'0'0,"0"0"-302"0"0,0 0-104 0 0,0 0-21 0 0,0 0-90 0 0,0 0-234 0 0,0 0-287 0 0,0 0-234 0 0,0 0-125 0 0,0 0-64 0 0,0 0-36 0 0,0 0-22 0 0,0 0-43 0 0,0 5-35 0 0,-23 54 474 0 0,21-42-1175 0 0,14-18 240 0 0,38-41-3777 0 0,-39 31-1118 0 0,-7 7-6720 0 0</inkml:trace>
  <inkml:trace contextRef="#ctx0" brushRef="#br0" timeOffset="8987.759">3326 327 12211 0 0,'0'0'3600'0'0,"0"0"-1562"0"0,0 0-610 0 0,0 0-70 0 0,0 0-83 0 0,0 0-107 0 0,0 0-190 0 0,0 0-267 0 0,0 0-153 0 0,0 0-57 0 0,0 0-20 0 0,0 0 12 0 0,0 0-21 0 0,13-15-37 0 0,43-45-57 0 0,6 2 746 0 0,-56 53-1070 0 0,-1-1 0 0 0,1 1 1 0 0,0 0-1 0 0,0 1 0 0 0,0-1 1 0 0,1 1-1 0 0,0 0 0 0 0,-1 1 0 0 0,2 0 1 0 0,-1 0-1 0 0,0 0 0 0 0,0 1 0 0 0,4-1-54 0 0,-7 44-13 0 0,-4 25 4 0 0,1-65 12 0 0,0 0 0 0 0,0-1 0 0 0,0 1 0 0 0,1 0 0 0 0,-1-1 0 0 0,0 1 0 0 0,1-1 0 0 0,-1 1 0 0 0,0-1 0 0 0,1 0 0 0 0,-1 0 0 0 0,0 1 0 0 0,1-1 0 0 0,-1 0 0 0 0,1 0 0 0 0,-1 0 0 0 0,0 0 0 0 0,1-1 0 0 0,-1 1 0 0 0,1 0 0 0 0,-1-1 0 0 0,0 1 0 0 0,1-1 0 0 0,-1 1 0 0 0,0-1 0 0 0,0 1 0 0 0,1-1 0 0 0,-1 0 0 0 0,0 0 0 0 0,0 0 0 0 0,0 1 0 0 0,0-1 0 0 0,0 0 0 0 0,0 0 0 0 0,0-1 0 0 0,0 1-3 0 0,0 1 1 0 0,157-103 66 0 0,-157 103-68 0 0,0-1 1 0 0,0 0 0 0 0,0 1-1 0 0,0-1 1 0 0,0 1 0 0 0,0 0-1 0 0,0-1 1 0 0,0 1 0 0 0,0 0-1 0 0,0-1 1 0 0,0 1 0 0 0,0 0-1 0 0,0 0 1 0 0,0 0 0 0 0,0 0-1 0 0,0 0 1 0 0,0 0 0 0 0,0 0-1 0 0,0 0 1 0 0,0 1 0 0 0,0-1-1 0 0,0 0 1 0 0,0 1 0 0 0,0-1-1 0 0,0 1 1 0 0,0-1 0 0 0,0 1-1 0 0,0-1 1 0 0,0 1 0 0 0,0-1-1 0 0,0 1 1 0 0,-1 0 0 0 0,1 0-1 0 0,0-1 1 0 0,-1 1 0 0 0,1 0-1 0 0,0 0 1 0 0,-1 0 0 0 0,1 0-1 0 0,-1 0 1 0 0,1 0 0 0 0,-1 0-1 0 0,0 0 1 0 0,1 0 0 0 0,-1 0-1 0 0,0 0 1 0 0,0 0 0 0 0,1 0-1 0 0,-1 0 1 0 0,0 0 0 0 0,0 0-1 0 0,0 0 1 0 0,-1 0 0 0 0,1 0-1 0 0,0 0 1 0 0,0 0 0 0 0,0 1 0 0 0,4 15 12 0 0,1 6-15 0 0,-5-19-1 0 0,0 0-1 0 0,1 0 1 0 0,0 0 0 0 0,0 0-1 0 0,0 0 1 0 0,0 1 0 0 0,1-2 0 0 0,-1 1-1 0 0,1 0 1 0 0,0 0 0 0 0,0 0 0 0 0,1-1-1 0 0,-1 1 1 0 0,1-1 0 0 0,-1 0 0 0 0,1 0-1 0 0,0 0 1 0 0,3 2 4 0 0,18-1-1916 0 0,-20-5-2074 0 0,-1-2-3388 0 0,-1 0-4814 0 0</inkml:trace>
  <inkml:trace contextRef="#ctx0" brushRef="#br0" timeOffset="9381.314">2146 651 9346 0 0,'0'0'2491'0'0,"0"0"-281"0"0,0 0-111 0 0,0 0-140 0 0,0 0-206 0 0,0 0-248 0 0,0 0-232 0 0,33-7-169 0 0,107-20-145 0 0,90 1 1723 0 0,785-39-494 0 0,-507 33-2732 0 0,-444 26 167 0 0,65-11-3627 0 0,-128 16 3826 0 0,11-3-2319 0 0,-10 2-1061 0 0,-1-2-3599 0 0,-1 4-4097 0 0</inkml:trace>
  <inkml:trace contextRef="#ctx0" brushRef="#br0" timeOffset="9964.439">3373 850 3209 0 0,'0'0'1592'0'0,"0"0"-46"0"0,0 0 209 0 0,0 0 209 0 0,0 0 82 0 0,0 0-108 0 0,0 0-279 0 0,0 0-346 0 0,0 0-260 0 0,0 0-125 0 0,0 0-51 0 0,0 0 1 0 0,0 0-35 0 0,3-3-71 0 0,7-10-92 0 0,-41 10 2106 0 0,8 5-2557 0 0,-1 1 0 0 0,2 1 0 0 0,-1 1 0 0 0,0 1 0 0 0,1 1 0 0 0,0 0 0 0 0,1 2 0 0 0,-12 7-229 0 0,24-13 76 0 0,-19 16 339 0 0,28-19-411 0 0,0 0 23 0 0,13 11-13 0 0,194 78 293 0 0,-205-88-287 0 0,0 0 0 0 0,0 0-1 0 0,0 0 1 0 0,0 0 0 0 0,0 1 0 0 0,-1-1-1 0 0,1 1 1 0 0,-1-1 0 0 0,1 1 0 0 0,-1-1 0 0 0,1 1-1 0 0,-1 0 1 0 0,0 0 0 0 0,1 0 0 0 0,-1 0-1 0 0,0 0 1 0 0,-1 0 0 0 0,1 0 0 0 0,0 0-1 0 0,0 0 1 0 0,-1 0 0 0 0,0 1 0 0 0,1-1-1 0 0,-1 0 1 0 0,0 0 0 0 0,0 1 0 0 0,0-1 0 0 0,0 0-1 0 0,0 0 1 0 0,-1 0 0 0 0,1 1 0 0 0,-1-1-1 0 0,1 0 1 0 0,-1 0 0 0 0,0 0 0 0 0,0 0-1 0 0,0 0 1 0 0,0 0 0 0 0,0 0 0 0 0,-1 0-1 0 0,1 0 1 0 0,0-1 0 0 0,-1 1 0 0 0,1 0 0 0 0,-1-1-1 0 0,0 1 1 0 0,1-1 0 0 0,-1 0 0 0 0,0 1-1 0 0,0-1-19 0 0,-13 8 56 0 0,0-1 1 0 0,0 0-1 0 0,-1-1 0 0 0,1-1 0 0 0,-1 0 0 0 0,-1-2 0 0 0,1 1 1 0 0,-1-2-1 0 0,-5 0-56 0 0,-7 1-29 0 0,22-2-73 0 0,0-1-1 0 0,0 0 1 0 0,0 0 0 0 0,-1-1 0 0 0,1 0-1 0 0,0 0 1 0 0,0 0 0 0 0,0-1-1 0 0,0 0 1 0 0,0-1 0 0 0,0 0-1 0 0,-5-1 103 0 0,3-21-5157 0 0,9 19 2230 0 0,0 1-6770 0 0</inkml:trace>
  <inkml:trace contextRef="#ctx0" brushRef="#br0" timeOffset="11255.78">4715 448 9586 0 0,'0'0'1875'0'0,"0"0"-371"0"0,0 0-174 0 0,0 0 113 0 0,0 0 137 0 0,0 0-78 0 0,0 0-308 0 0,0 0-389 0 0,0 0-301 0 0,0 0-196 0 0,0 0-92 0 0,8 16 738 0 0,-10 0-694 0 0,0 0-1 0 0,-1-1 1 0 0,-1 1 0 0 0,0-1 0 0 0,-1 0 0 0 0,-1 0-1 0 0,-1-1 1 0 0,1 1 0 0 0,-2-1 0 0 0,-1 0-260 0 0,-24 52 305 0 0,22-41-221 0 0,7-18-30 0 0,0 0 0 0 0,0 0 0 0 0,1 0 0 0 0,0 0 0 0 0,1 1 0 0 0,-1-1 0 0 0,2 1 1 0 0,-1 0-1 0 0,1-1 0 0 0,0 1 0 0 0,0 0 0 0 0,1 0 0 0 0,1 6-54 0 0,1-12 49 0 0,0 0 0 0 0,1 0-1 0 0,-1 0 1 0 0,1-1 0 0 0,-1 0 0 0 0,1 1 0 0 0,0-1-1 0 0,-1 0 1 0 0,1 0 0 0 0,0 0 0 0 0,0-1 0 0 0,0 1 0 0 0,0-1-1 0 0,0 1 1 0 0,0-1 0 0 0,0 0 0 0 0,0 0 0 0 0,0 0-1 0 0,0-1 1 0 0,0 1 0 0 0,2-2-49 0 0,4 2 135 0 0,145-29 1001 0 0,-140 17-4295 0 0,-22-3-8531 0 0,3 9 185 0 0</inkml:trace>
  <inkml:trace contextRef="#ctx0" brushRef="#br0" timeOffset="11718.714">4408 272 12163 0 0,'0'0'1880'0'0,"0"0"-286"0"0,0 0-186 0 0,0 0-14 0 0,0 0 34 0 0,0 0-70 0 0,0 0-233 0 0,0 0-265 0 0,0 0-205 0 0,0 0-124 0 0,0 0-56 0 0,0 0-5 0 0,12-9-11 0 0,79-60 707 0 0,121-118 637 0 0,-211 187-1799 0 0,-1-1 0 0 0,1 1 1 0 0,0-1-1 0 0,-1 0 0 0 0,1 1 1 0 0,-1 0-1 0 0,1-1 0 0 0,0 1 1 0 0,-1-1-1 0 0,1 1 0 0 0,0 0 1 0 0,0-1-1 0 0,-1 1 0 0 0,1 0 1 0 0,0 0-1 0 0,0 0 0 0 0,-1-1 1 0 0,1 1-1 0 0,0 0 0 0 0,0 0 0 0 0,-1 0 1 0 0,1 0-1 0 0,0 0 0 0 0,0 1 1 0 0,0-1-1 0 0,-1 0 0 0 0,1 0 1 0 0,0 0-1 0 0,0 1 0 0 0,-1-1 1 0 0,1 0-1 0 0,0 1 0 0 0,-1-1 1 0 0,1 1-1 0 0,0-1 0 0 0,-1 0 1 0 0,1 1-1 0 0,-1 0 0 0 0,1-1 0 0 0,-1 1 1 0 0,1-1-1 0 0,-1 1 0 0 0,1 0 1 0 0,-1-1-1 0 0,1 1 0 0 0,-1 0 1 0 0,0-1-1 0 0,1 1 0 0 0,-1 0 1 0 0,0 0-1 0 0,0-1 0 0 0,0 1 1 0 0,0 0-1 0 0,1 0 0 0 0,-1-1 1 0 0,0 2-5 0 0,7 12 91 0 0,26 77 500 0 0,39 42-167 0 0,-71-132-514 0 0,0 0-1 0 0,0 0 1 0 0,0 0 0 0 0,0 0 0 0 0,1 0-1 0 0,-1 0 1 0 0,0 0 0 0 0,1-1-1 0 0,-1 1 1 0 0,0 0 0 0 0,1-1-1 0 0,-1 1 1 0 0,1-1 0 0 0,-1 1 0 0 0,1-1-1 0 0,-1 0 1 0 0,1 0 0 0 0,-1 0-1 0 0,1 0 1 0 0,-1 0 0 0 0,1 0-1 0 0,-1 0 1 0 0,1 0 0 0 0,-1-1 0 0 0,1 1-1 0 0,-1 0 1 0 0,1-1 0 0 0,-1 1-1 0 0,1-1 91 0 0,13-6-4304 0 0,-2-2-4180 0 0,-5 5-4042 0 0</inkml:trace>
</inkml:ink>
</file>

<file path=ppt/ink/ink42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1:06.9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71 1968 0 0,'0'0'1601'0'0,"0"0"-264"0"0,0 0-27 0 0,0 0 293 0 0,0 0 257 0 0,0 0 2 0 0,0 0-211 0 0,0 0-323 0 0,0 0-279 0 0,0 0-133 0 0,0 0-44 0 0,8 7 8466 0 0,102-26-7508 0 0,168-27-435 0 0,-190 45-1182 0 0,-99-10-6329 0 0,-4 11 140 0 0,2 0-4690 0 0,10 0 3291 0 0</inkml:trace>
</inkml:ink>
</file>

<file path=ppt/ink/ink42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1:07.4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 2144 0 0,'0'0'2073'0'0,"0"0"-217"0"0,0 0 2 0 0,0 0 122 0 0,0 0 56 0 0,0 0-128 0 0,0 0-250 0 0,0 0-287 0 0,0 0-236 0 0,0 0-150 0 0,0 0-62 0 0,0 0-39 0 0,0 0-49 0 0,20 7 3601 0 0,134-7-1127 0 0,78 0-2558 0 0,-215-8-933 0 0,-14 6-3816 0 0,-2 1-4228 0 0,-1 1-3781 0 0</inkml:trace>
</inkml:ink>
</file>

<file path=ppt/ink/ink42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1:20.3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181 344 2905 0 0,'0'0'2189'0'0,"0"0"-224"0"0,0 0-123 0 0,0 0 54 0 0,0 0 2 0 0,0 0-146 0 0,0 0-233 0 0,0 0-327 0 0,0 0-278 0 0,0 0-202 0 0,0 0-88 0 0,0 0-30 0 0,0 0-21 0 0,7 5 1314 0 0,-8 4-1632 0 0,-2 0-1 0 0,1 1 0 0 0,-1-1 1 0 0,0 0-1 0 0,-1 0 1 0 0,0-1-1 0 0,-1 1 1 0 0,0-1-1 0 0,0 0 0 0 0,0 0 1 0 0,-4 3-255 0 0,-8 14 286 0 0,17-24-278 0 0,-19 26 124 0 0,1 2-1 0 0,2 0 1 0 0,1 1-1 0 0,1 1 1 0 0,1 0 0 0 0,2 1-1 0 0,-1 8-131 0 0,12-37 37 0 0,-1-1 0 0 0,0 1 0 0 0,0 0 0 0 0,1 0 0 0 0,-1-1 0 0 0,1 1 0 0 0,0 0-1 0 0,0 0 1 0 0,0 0 0 0 0,0-1 0 0 0,1 1 0 0 0,-1 0 0 0 0,1 0 0 0 0,-1-1 0 0 0,1 1 0 0 0,0 0 0 0 0,0-1-1 0 0,1 1 1 0 0,-1-1 0 0 0,0 1 0 0 0,1-1 0 0 0,-1 1 0 0 0,1-1 0 0 0,0 0 0 0 0,0 0 0 0 0,0 0 0 0 0,0 0-1 0 0,0 0 1 0 0,0 0 0 0 0,0-1 0 0 0,1 1 0 0 0,-1-1 0 0 0,1 0 0 0 0,-1 1 0 0 0,1-1 0 0 0,1 0-37 0 0,106 11 976 0 0,-79-13-793 0 0,72-10 223 0 0,-112-8-7962 0 0,3 16 2111 0 0,3-1-6243 0 0</inkml:trace>
  <inkml:trace contextRef="#ctx0" brushRef="#br0" timeOffset="561.781">34 201 6025 0 0,'0'0'2541'0'0,"0"0"-615"0"0,0 0-211 0 0,0 0 94 0 0,0 0 29 0 0,0 0-139 0 0,0 0-324 0 0,0 0-380 0 0,0 0-296 0 0,0 0-174 0 0,0 0-31 0 0,0 0 22 0 0,0 0 40 0 0,7-6 16 0 0,187-118 3941 0 0,-99 62-3732 0 0,-83 54-763 0 0,-12 8-4 0 0,0 0 0 0 0,0 0-1 0 0,0 1 1 0 0,-1-1 0 0 0,1 0-1 0 0,0 1 1 0 0,0-1 0 0 0,0 0 0 0 0,0 1-1 0 0,0-1 1 0 0,0 0 0 0 0,0 1 0 0 0,1-1-1 0 0,-1 0 1 0 0,0 1 0 0 0,0-1 0 0 0,0 0-1 0 0,0 1 1 0 0,0-1 0 0 0,0 0 0 0 0,0 0-1 0 0,1 1 1 0 0,-1-1 0 0 0,0 0 0 0 0,0 0-1 0 0,0 1 1 0 0,1-1 0 0 0,-1 0 0 0 0,0 0-1 0 0,0 0 1 0 0,1 1 0 0 0,-1-1 0 0 0,0 0-1 0 0,1 0 1 0 0,-1 0 0 0 0,0 0 0 0 0,0 0-1 0 0,1 1 1 0 0,-1-1 0 0 0,0 0 0 0 0,1 0-1 0 0,-1 0 1 0 0,0 0 0 0 0,1 0-1 0 0,-1 0 1 0 0,0 0 0 0 0,1 0 0 0 0,-1 0-1 0 0,0 0 1 0 0,1 0 0 0 0,-1 0 0 0 0,0-1-1 0 0,0 1 1 0 0,1 0 0 0 0,-1 0-14 0 0,17 125 353 0 0,23 0-135 0 0,-20-103-3295 0 0,11-15-4351 0 0,-27-7-4621 0 0</inkml:trace>
</inkml:ink>
</file>

<file path=ppt/ink/ink4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4:45.5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262 96 3185 0 0,'0'0'2859'0'0,"0"0"-969"0"0,0 0-561 0 0,0 0-76 0 0,0 0 72 0 0,0 0 25 0 0,0 0-118 0 0,0 0-230 0 0,0 0-218 0 0,0 0-197 0 0,0 0-133 0 0,-14-3-34 0 0,-46-8-17 0 0,16 22 1260 0 0,-47 70 528 0 0,85-73-2136 0 0,0 1 0 0 0,0 0 0 0 0,1 0 0 0 0,0 0 0 0 0,1 1-1 0 0,0-1 1 0 0,0 1 0 0 0,1 0 0 0 0,1 1 0 0 0,-1-1 0 0 0,2 0 0 0 0,-1 1-1 0 0,1-1 1 0 0,1 1 0 0 0,0 8-55 0 0,2-15 48 0 0,0 1 1 0 0,-1-1-1 0 0,2 1 0 0 0,-1-1 0 0 0,0 0 1 0 0,1 0-1 0 0,0 0 0 0 0,0 0 0 0 0,0 0 1 0 0,0-1-1 0 0,1 0 0 0 0,0 1 0 0 0,-1-1 0 0 0,1 0 1 0 0,0-1-1 0 0,0 1 0 0 0,1-1 0 0 0,-1 0 1 0 0,0 0-1 0 0,1 0 0 0 0,-1 0 0 0 0,1-1 1 0 0,0 0-1 0 0,0 0 0 0 0,-1 0 0 0 0,1 0 0 0 0,0-1 1 0 0,0 0-1 0 0,0 0 0 0 0,0 0-48 0 0,4-1 159 0 0,1 1 0 0 0,0-1 0 0 0,-1-1-1 0 0,0 0 1 0 0,1 0 0 0 0,-1-1 0 0 0,0 0-1 0 0,0-1 1 0 0,0 0 0 0 0,0 0 0 0 0,-1-1 0 0 0,0 0-1 0 0,0 0 1 0 0,0-1 0 0 0,3-3-159 0 0,-1 2 66 0 0,-1 1 1 0 0,0-2-1 0 0,-1 1 1 0 0,1-1-1 0 0,-1-1 0 0 0,-1 1 1 0 0,0-1-1 0 0,0-1 1 0 0,-1 1-1 0 0,0-1 0 0 0,0 0 1 0 0,-1-1-1 0 0,-1 1 1 0 0,1-1-1 0 0,-2 0 0 0 0,0 0 1 0 0,0 0-1 0 0,-1 0 1 0 0,1-7-67 0 0,-2 14-1 0 0,-1-1 0 0 0,1 1 0 0 0,-1 0 0 0 0,0 0 0 0 0,0-1 0 0 0,0 1 0 0 0,0 0 1 0 0,-1 0-1 0 0,0-1 0 0 0,0 1 0 0 0,0 0 0 0 0,0 0 0 0 0,-1 0 0 0 0,1 0 0 0 0,-1 0 1 0 0,0 1-1 0 0,-1-1 0 0 0,1 0 0 0 0,0 1 0 0 0,-1 0 0 0 0,0-1 0 0 0,0 1 0 0 0,0 0 1 0 0,0 1-1 0 0,0-1 0 0 0,-1 0 0 0 0,1 1 0 0 0,-1 0 0 0 0,1 0 0 0 0,-1 0 0 0 0,0 0 1 0 0,0 0-1 0 0,0 1 0 0 0,0 0 0 0 0,-1-1 1 0 0,-2 1-105 0 0,-53-4-1018 0 0,25 23-2663 0 0,25-8-1180 0 0,1-2-5246 0 0</inkml:trace>
  <inkml:trace contextRef="#ctx0" brushRef="#br0" timeOffset="473.09">500 291 264 0 0,'0'0'1816'0'0,"0"0"-63"0"0,0 0 141 0 0,0 0 191 0 0,0 0 45 0 0,0 0-203 0 0,0 0-377 0 0,0 0-363 0 0,0 0-231 0 0,0 0-109 0 0,0 0-27 0 0,0 0-1 0 0,-4 23-12 0 0,-11 65 13 0 0,15-88-720 0 0,1-1 0 0 0,-1 1 0 0 0,1 0 0 0 0,-1 0 0 0 0,1 0 1 0 0,-1-1-1 0 0,1 1 0 0 0,-1 0 0 0 0,1 0 0 0 0,-1 0 0 0 0,1 0 0 0 0,-1 0 0 0 0,1 0 0 0 0,0 0 1 0 0,-1 0-1 0 0,1 0 0 0 0,-1 0 0 0 0,1 0 0 0 0,-1 1 0 0 0,1-1 0 0 0,-1 0 0 0 0,1 0 0 0 0,-1 1 1 0 0,1-1-1 0 0,-1 0 0 0 0,1 0 0 0 0,-1 1 0 0 0,1-1 0 0 0,-1 0 0 0 0,1 1 0 0 0,-1-1 0 0 0,0 1 1 0 0,1-1-1 0 0,-1 1 0 0 0,0-1 0 0 0,1 1 0 0 0,-1-1 0 0 0,0 1 0 0 0,0-1 0 0 0,0 1 0 0 0,1-1 1 0 0,-1 1-1 0 0,0-1 0 0 0,0 1 0 0 0,0-1 0 0 0,0 1 0 0 0,0-1 0 0 0,0 1 0 0 0,0 0 0 0 0,0-1 0 0 0,0 1 1 0 0,0-1-1 0 0,0 1-100 0 0,0-1 16 0 0,15-22 613 0 0,-1-1 0 0 0,-1-1 1 0 0,-2 0-1 0 0,0 0 0 0 0,-1-1 0 0 0,2-10-629 0 0,23-57 516 0 0,-32 84-503 0 0,0-1 0 0 0,0 1 0 0 0,1 0 0 0 0,0 0 0 0 0,0 0 0 0 0,1 1 0 0 0,0 0 0 0 0,1 0 0 0 0,-1 0 0 0 0,1 0 0 0 0,1 1 1 0 0,-1 0-1 0 0,1 0 0 0 0,0 1 0 0 0,0-1 0 0 0,1 2 0 0 0,-1-1 0 0 0,1 1 0 0 0,0 0 0 0 0,0 1 0 0 0,1 0 0 0 0,-1 0 0 0 0,1 0 1 0 0,-1 1-1 0 0,1 1 0 0 0,0 0-13 0 0,-1 31-32 0 0,-16 39-401 0 0,1-40-3614 0 0,5-19-5702 0 0,2-8-2457 0 0</inkml:trace>
  <inkml:trace contextRef="#ctx0" brushRef="#br0" timeOffset="715.959">1036 222 11939 0 0,'0'0'2464'0'0,"0"0"-1088"0"0,0 0-359 0 0,0 0-41 0 0,0 0-128 0 0,0 0-112 0 0,0 0-232 0 0,0 0-240 0 0,0 0-112 0 0,0 0-80 0 0,0 0-104 0 0,0 0-64 0 0,0 0-128 0 0,0 0-304 0 0,1 103-624 0 0,5-111-1577 0 0,-2 1-2864 0 0,-3 3-4401 0 0</inkml:trace>
  <inkml:trace contextRef="#ctx0" brushRef="#br0" timeOffset="1369.009">1531 4 15523 0 0,'0'0'2090'0'0,"0"0"-518"0"0,0 0-297 0 0,0 0-109 0 0,0 0-180 0 0,0 0-198 0 0,0 0-175 0 0,0 0-143 0 0,0 0-117 0 0,0 0-96 0 0,0 0-62 0 0,0 0-70 0 0,0 0-47 0 0,-30 19-24 0 0,-92 61-24 0 0,68-30-27 0 0,47-37 2 0 0,0-5-10 0 0,0 0 0 0 0,1 1 0 0 0,0 0 1 0 0,1 1-1 0 0,0-1 0 0 0,1 1 0 0 0,0 0 0 0 0,0 0 0 0 0,1 0 1 0 0,0 0-1 0 0,1 1 0 0 0,0-1 0 0 0,0 6 5 0 0,3-15-1 0 0,-1 1 0 0 0,0 0 0 0 0,1-1 0 0 0,-1 1-1 0 0,1 0 1 0 0,-1-1 0 0 0,1 1 0 0 0,0 0 0 0 0,0-1 0 0 0,0 1 0 0 0,0-1 0 0 0,0 0-1 0 0,0 1 1 0 0,0-1 0 0 0,0 0 0 0 0,1 1 0 0 0,-1-1 0 0 0,0 0 0 0 0,1 0 0 0 0,-1 0-1 0 0,1 0 1 0 0,-1-1 0 0 0,1 1 0 0 0,-1 0 0 0 0,1-1 0 0 0,0 1 0 0 0,-1 0 0 0 0,1-1-1 0 0,0 0 1 0 0,0 0 0 0 0,-1 1 0 0 0,1-1 0 0 0,0 0 0 0 0,0 0 0 0 0,1-1 1 0 0,64-9 259 0 0,-34-9 83 0 0,-1-1 0 0 0,0-1 0 0 0,-2-2 0 0 0,-1-1 0 0 0,22-24-342 0 0,10-6 412 0 0,38-34 111 0 0,-97 87-503 0 0,3 3 19 0 0,-4 5-60 0 0,1 90 49 0 0,-4 0 0 0 0,-4 0 0 0 0,-18 86-28 0 0,17-125 0 0 0,-43 219-40 0 0,49-271 47 0 0,0 1-1 0 0,-1 0 1 0 0,0 0-1 0 0,-1-1 1 0 0,1 1-1 0 0,-1-1 0 0 0,0 1 1 0 0,-1-1-1 0 0,0 0 1 0 0,0 0-1 0 0,0-1 1 0 0,0 1-1 0 0,-1-1 1 0 0,0 0-1 0 0,0 0 0 0 0,-1-1 1 0 0,1 0-1 0 0,-1 0 1 0 0,0 0-1 0 0,0 0 1 0 0,0-1-1 0 0,0 0 0 0 0,-1 0 1 0 0,0-1-1 0 0,1 0 1 0 0,-1 0-1 0 0,0 0 1 0 0,0-1-1 0 0,-2 0-6 0 0,5-1 5 0 0,-1 0 1 0 0,1 0-1 0 0,0-1 0 0 0,0 0 0 0 0,0 1 1 0 0,0-2-1 0 0,0 1 0 0 0,0 0 0 0 0,0-1 1 0 0,0 0-1 0 0,0 0 0 0 0,1 0 0 0 0,-1 0 1 0 0,1 0-1 0 0,-1-1 0 0 0,1 0 0 0 0,0 0 1 0 0,0 0-1 0 0,0 0 0 0 0,0 0 0 0 0,1 0 1 0 0,0-1-1 0 0,-1 1 0 0 0,1-1 0 0 0,0 0 1 0 0,0 1-1 0 0,1-1 0 0 0,-1 0 0 0 0,1 0 1 0 0,0 0-1 0 0,0-1-5 0 0,-4-155 28 0 0,12 136-47 0 0,0 0-1 0 0,2 1 1 0 0,0 0 0 0 0,2 0-1 0 0,0 1 1 0 0,2 1 0 0 0,0 0 0 0 0,1 1-1 0 0,1 0 1 0 0,1 1 0 0 0,1 1-1 0 0,3-3 20 0 0,-9 9-54 0 0,61-57-1660 0 0,-37 46-5587 0 0,-27 18-2305 0 0</inkml:trace>
</inkml:ink>
</file>

<file path=ppt/ink/ink42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1:11.6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403 255 3113 0 0,'0'0'855'0'0,"0"0"-135"0"0,0 0 145 0 0,0 0 355 0 0,0 0 367 0 0,0 0 167 0 0,0 0-128 0 0,0 0-319 0 0,0 0-278 0 0,0 0-208 0 0,0 0-69 0 0,3-6 48 0 0,9-32 1704 0 0,-61 9 2352 0 0,-7 22-3291 0 0,-29 21-43 0 0,71-5-1418 0 0,1 0 0 0 0,0 2 0 0 0,0-1 1 0 0,1 1-1 0 0,0 1 0 0 0,1 0 0 0 0,0 1 0 0 0,1 0 0 0 0,-4 8-104 0 0,-1 2 81 0 0,2 1 1 0 0,0 1 0 0 0,2 0 0 0 0,0 1 0 0 0,2 0 0 0 0,1 0-1 0 0,1 1 1 0 0,1 0 0 0 0,2 0 0 0 0,0 0 0 0 0,2 1 0 0 0,1-1-1 0 0,1 1 1 0 0,2 3-82 0 0,-1-19 22 0 0,1-1 0 0 0,0 0 0 0 0,0 0-1 0 0,2 0 1 0 0,-1 0 0 0 0,1 0 0 0 0,1 0 0 0 0,0-1-1 0 0,0 0 1 0 0,5 6-22 0 0,-5-9 24 0 0,0 0 1 0 0,1 0-1 0 0,-1-1 0 0 0,1 0 1 0 0,1 0-1 0 0,-1 0 0 0 0,1-1 1 0 0,0 0-1 0 0,0 0 0 0 0,1-1 0 0 0,-1 0 1 0 0,1 0-1 0 0,0-1 0 0 0,0 0 1 0 0,0 0-1 0 0,0-1 0 0 0,1 0 0 0 0,-1 0 1 0 0,1-1-1 0 0,-1 0 0 0 0,9-1-24 0 0,2-1 45 0 0,0-1 0 0 0,-1 0-1 0 0,1-2 1 0 0,0 0 0 0 0,-1-1-1 0 0,0-1 1 0 0,0-1 0 0 0,-1 0-1 0 0,0-2 1 0 0,0 0 0 0 0,0 0-1 0 0,-1-2 1 0 0,-1 0 0 0 0,0 0-1 0 0,-1-2 1 0 0,0 0 0 0 0,0 0 0 0 0,-2-2-1 0 0,0 1 1 0 0,9-15-45 0 0,-17 24 5 0 0,-1 0 1 0 0,0 0 0 0 0,0 0-1 0 0,-1-1 1 0 0,1 1-1 0 0,-1-1 1 0 0,0 0-1 0 0,-1 0 1 0 0,0 0-1 0 0,0 1 1 0 0,0-1 0 0 0,0 0-1 0 0,-1 0 1 0 0,0 0-1 0 0,0 0 1 0 0,-1 0-1 0 0,1 0 1 0 0,-1 0-1 0 0,-1 0 1 0 0,1 0 0 0 0,-1 0-1 0 0,0 0 1 0 0,0 1-1 0 0,-1-1 1 0 0,0 1-1 0 0,0 0 1 0 0,0 0-1 0 0,0 0 1 0 0,-1 0 0 0 0,-3-4-6 0 0,-6 2-86 0 0,0 1 0 0 0,0 0 0 0 0,0 1 0 0 0,-1 1 0 0 0,1 0 0 0 0,-1 0 0 0 0,0 1 0 0 0,0 1 0 0 0,0 1 0 0 0,-1 0 0 0 0,1 0 0 0 0,0 2 1 0 0,-1-1-1 0 0,-9 3 86 0 0,12-1-242 0 0,1-1-1 0 0,-1 2 1 0 0,1 0 0 0 0,0 0 0 0 0,0 1 0 0 0,0 0 0 0 0,0 0 0 0 0,1 2 0 0 0,-1-1 0 0 0,-3 4 242 0 0,-22 17-3410 0 0,4 2-3794 0 0,23-19-4388 0 0</inkml:trace>
  <inkml:trace contextRef="#ctx0" brushRef="#br0" timeOffset="591.571">906 100 14923 0 0,'0'0'1901'0'0,"0"0"-388"0"0,0 0-291 0 0,0 0-69 0 0,0 0 4 0 0,0 0-56 0 0,0 0-153 0 0,0 0-194 0 0,0 0-106 0 0,0 0-80 0 0,0 0-70 0 0,0 0-46 0 0,0 0-79 0 0,11-4-66 0 0,36-13-42 0 0,-46 18-214 0 0,0 0 0 0 0,0 0-1 0 0,0 0 1 0 0,-1 1-1 0 0,1-1 1 0 0,0 0 0 0 0,-1 1-1 0 0,1-1 1 0 0,-1 0 0 0 0,1 1-1 0 0,-1-1 1 0 0,0 1 0 0 0,1-1-1 0 0,-1 1 1 0 0,0-1-1 0 0,0 1 1 0 0,0-1 0 0 0,0 1-1 0 0,0-1 1 0 0,-1 1 0 0 0,1-1-1 0 0,0 1 1 0 0,-1-1-1 0 0,1 0 1 0 0,-1 1 0 0 0,1-1-1 0 0,-1 0 1 0 0,0 1 0 0 0,0-1-1 0 0,0 1-50 0 0,-94 196 371 0 0,67-116-271 0 0,49-81 11 0 0,136 2 331 0 0,-146-7-1107 0 0,-5-11-6517 0 0,3-2-2596 0 0,-5 12-1395 0 0</inkml:trace>
  <inkml:trace contextRef="#ctx0" brushRef="#br0" timeOffset="1136.387">1215 67 11034 0 0,'0'0'2692'0'0,"0"0"-448"0"0,0 0-432 0 0,0 0-274 0 0,0 0-147 0 0,0 0-136 0 0,0 0-173 0 0,0 0-169 0 0,0 0-138 0 0,0 0-154 0 0,0 0-98 0 0,0 0-49 0 0,0 0-58 0 0,-6-1-30 0 0,-19-4-12 0 0,19 4-29 0 0,6 1-43 0 0,0 0-10 0 0,0 0-42 0 0,0 0-32 0 0,0 0 1 0 0,0 0-13 0 0,0 0-24 0 0,-3 50 149 0 0,-3 0 0 0 0,-2 0 0 0 0,-2-1 0 0 0,-2 0 1 0 0,-15 36-332 0 0,-34 170 131 0 0,46-123-41 0 0,-19 20-20 0 0,22-123-16 0 0,12-28-64 0 0,0-1 20 0 0,0 0-14 0 0,0 0-5 0 0,0 0 22 0 0,0 0 15 0 0,0 0-8 0 0,0 0-20 0 0,0 0-1 0 0,0 0-18 0 0,0 0 22 0 0,0 0 10 0 0,0 0-1 0 0,0 0 4 0 0,0 0-14 0 0,-5-23-1383 0 0,-5 1-1378 0 0,7 11-5060 0 0,3 8-4631 0 0</inkml:trace>
  <inkml:trace contextRef="#ctx0" brushRef="#br0" timeOffset="3536.384">1594 19 0 0 0,'0'0'301'0'0,"0"0"909"0"0,0 0 458 0 0,0 0 190 0 0,0 0 153 0 0,0 0 71 0 0,0 0-74 0 0,0 0-141 0 0,0 0-176 0 0,0 0-201 0 0,0 0-195 0 0,0 0-155 0 0,0-3-111 0 0,-1-9-141 0 0,0 9-113 0 0,1 3-86 0 0,0 0-97 0 0,1 7 2769 0 0,0 13-2641 0 0,16 453 991 0 0,-19-402-1651 0 0,-45-57-2834 0 0,41-51-4813 0 0,30-12-4615 0 0,-15 39 6319 0 0</inkml:trace>
  <inkml:trace contextRef="#ctx0" brushRef="#br0" timeOffset="4078.602">1913 41 7954 0 0,'0'0'1957'0'0,"0"0"-379"0"0,0 0-279 0 0,0 0-32 0 0,0 0 45 0 0,0 0-21 0 0,0 0-107 0 0,0 0-183 0 0,0 0-188 0 0,0 0-138 0 0,0 0-131 0 0,0 0-64 0 0,0 0-21 0 0,-18 11-35 0 0,-106 73 842 0 0,38-17-429 0 0,91-55 161 0 0,97 53 719 0 0,-88-53-1463 0 0,-8-8-157 0 0,0 0 0 0 0,-1 0 1 0 0,1 1-1 0 0,-1 0 0 0 0,0 0 0 0 0,-1 0 0 0 0,1 1 0 0 0,-1-1 0 0 0,0 1 0 0 0,0 0 0 0 0,-1 0 0 0 0,3 7-97 0 0,-4 46 875 0 0,-30 3-459 0 0,24-63-3011 0 0,4-19-7141 0 0,0 19 7175 0 0,0-7-9456 0 0</inkml:trace>
  <inkml:trace contextRef="#ctx0" brushRef="#br0" timeOffset="5521.261">2253 200 2849 0 0,'0'0'1396'0'0,"0"0"95"0"0,0 0 113 0 0,0 0 161 0 0,0 0 28 0 0,0 0-147 0 0,0 0-188 0 0,0 0-238 0 0,0 0-133 0 0,0 0-154 0 0,0 0-112 0 0,0 0-89 0 0,0 0-79 0 0,-4-2-10 0 0,1 0-502 0 0,-1 1-1 0 0,1 0 1 0 0,0 0-1 0 0,-1 1 1 0 0,1-1-1 0 0,0 1 1 0 0,-1-1-1 0 0,1 1 1 0 0,-1 0-1 0 0,1 0 1 0 0,0 1 0 0 0,-1-1-1 0 0,1 1 1 0 0,0 0-1 0 0,-1-1 1 0 0,1 1-1 0 0,0 1 1 0 0,0-1-1 0 0,0 0 1 0 0,0 1 0 0 0,0 0-1 0 0,0 0 1 0 0,-1 0-141 0 0,-30 24 875 0 0,-46 51 5 0 0,76-71-860 0 0,1 0-1 0 0,0 1 1 0 0,0-1 0 0 0,0 1 0 0 0,1 0 0 0 0,0 0 0 0 0,0 0 0 0 0,1 0 0 0 0,0 0 0 0 0,0 0 0 0 0,0 0 0 0 0,1 0 0 0 0,0 0-1 0 0,1 1-19 0 0,1-5 58 0 0,0 0-1 0 0,0 0 0 0 0,0-1 0 0 0,1 1 0 0 0,-1-1 0 0 0,1 0 0 0 0,0 0 0 0 0,0 1 0 0 0,0-2 1 0 0,0 1-1 0 0,0 0 0 0 0,0-1 0 0 0,0 1 0 0 0,0-1 0 0 0,1 0 0 0 0,-1 0 0 0 0,0 0 1 0 0,1 0-1 0 0,-1-1 0 0 0,1 0 0 0 0,-1 1 0 0 0,1-1 0 0 0,-1 0 0 0 0,1-1 0 0 0,-1 1 0 0 0,1-1 1 0 0,-1 1-1 0 0,0-1 0 0 0,3-1-57 0 0,6-2 92 0 0,-1-1 0 0 0,1 0-1 0 0,-1 0 1 0 0,0-1 0 0 0,0-1 0 0 0,0 0 0 0 0,-1 0 0 0 0,0-1 0 0 0,8-8-92 0 0,8-5 108 0 0,104-125 202 0 0,-105 208-330 0 0,-18-24 57 0 0,-3 0-1 0 0,0 0 0 0 0,-3 0 0 0 0,-1 1 1 0 0,-2 1-37 0 0,-1-14 16 0 0,-1 1 1 0 0,0-1-1 0 0,-2 0 1 0 0,-2-1-1 0 0,0 1 0 0 0,-9 17-16 0 0,8-23 3 0 0,-2 1 0 0 0,-1-2 0 0 0,0 1 0 0 0,-1-2 0 0 0,-1 1-1 0 0,-1-2 1 0 0,-1 0 0 0 0,-3 2-3 0 0,13-13 3 0 0,0-1 0 0 0,0 0 0 0 0,-1 1 1 0 0,0-2-1 0 0,0 1 0 0 0,0-1 0 0 0,-1 0 0 0 0,1-1 0 0 0,-1 0 0 0 0,0 0 0 0 0,0 0 0 0 0,0-1 1 0 0,0 0-1 0 0,0-1 0 0 0,0 0 0 0 0,-1 0 0 0 0,1-1 0 0 0,-2 0-3 0 0,7-3-1 0 0,0 0 1 0 0,0 0-1 0 0,0-1 1 0 0,1 1-1 0 0,-1-1 0 0 0,1 1 1 0 0,0-1-1 0 0,0 0 1 0 0,0 0-1 0 0,1 0 0 0 0,-1 0 1 0 0,1 0-1 0 0,0 0 1 0 0,0 0-1 0 0,1-1 0 0 0,-1 1 1 0 0,1 0-1 0 0,0 0 0 0 0,0-1 1 0 0,0 1-1 0 0,0 0 1 0 0,1-1-1 0 0,0 1 0 0 0,0 0 1 0 0,0 0-1 0 0,2-4 1 0 0,5-17-9 0 0,2 1 0 0 0,0 0-1 0 0,2 1 1 0 0,1 0 0 0 0,0 0 0 0 0,2 2-1 0 0,0 0 1 0 0,13-12 9 0 0,-23 26-14 0 0,74-87-2101 0 0,-65 78 244 0 0,-14 15 1539 0 0,4-3-2129 0 0,-4 1-2430 0 0,0-1-6756 0 0</inkml:trace>
  <inkml:trace contextRef="#ctx0" brushRef="#br0" timeOffset="5794.832">2653 314 12699 0 0,'0'0'5121'0'0,"0"0"-2990"0"0,0 0-1023 0 0,0 0-9 0 0,0 0 41 0 0,0 0-57 0 0,0 0-156 0 0,0 0-249 0 0,0 0-178 0 0,0 0-102 0 0,0 0-64 0 0,0 0-57 0 0,-4 5-14 0 0,-62 66 724 0 0,65-77-6619 0 0,4 1-5246 0 0,-2 2-877 0 0</inkml:trace>
  <inkml:trace contextRef="#ctx0" brushRef="#br0" timeOffset="6456.167">2802 398 10810 0 0,'0'0'4021'0'0,"0"0"-1619"0"0,0 0-658 0 0,0 0-103 0 0,0 0-146 0 0,0 0-224 0 0,0 0-304 0 0,0 0-299 0 0,0 0-176 0 0,0 0-79 0 0,0 0 10 0 0,0 0-8 0 0,0 0-22 0 0,15-13-29 0 0,74-66 242 0 0,23-53 771 0 0,-112 132-1377 0 0,0 1-1 0 0,0-1 1 0 0,0 1 0 0 0,1-1-1 0 0,-1 1 1 0 0,0-1-1 0 0,0 1 1 0 0,0-1-1 0 0,0 1 1 0 0,1-1 0 0 0,-1 1-1 0 0,0-1 1 0 0,1 1-1 0 0,-1-1 1 0 0,0 1-1 0 0,1-1 1 0 0,-1 0 0 0 0,0 1-1 0 0,1-1 1 0 0,-1 0-1 0 0,1 1 1 0 0,-1-1-1 0 0,1 0 1 0 0,-1 0 0 0 0,1 1-1 0 0,-1-1 1 0 0,1 0-1 0 0,-1 0 1 0 0,1 0-1 0 0,-1 0 1 0 0,1 1 0 0 0,-1-1-1 0 0,1 0 1 0 0,-1 0-1 0 0,1 0 1 0 0,-1 0-1 0 0,1 0 1 0 0,-1 0 0 0 0,1-1-1 0 0,-1 1 1 0 0,1 0-1 0 0,-1 0 1 0 0,1 0-1 0 0,-1 0 1 0 0,1-1 0 0 0,-1 1-1 0 0,1 0 1 0 0,-1 0-1 0 0,1-1 1 0 0,-1 1-1 0 0,0 0 1 0 0,1-1 0 0 0,-1 1 0 0 0,0 80 2 0 0,2-78 4 0 0,0-1 0 0 0,0 0 0 0 0,0 1 0 0 0,0-1 0 0 0,0 0 0 0 0,0 0 0 0 0,0 0 0 0 0,1-1 0 0 0,-1 1 0 0 0,0 0 0 0 0,1-1 0 0 0,-1 0 0 0 0,0 1 0 0 0,1-1 0 0 0,-1 0 0 0 0,0 0 0 0 0,1 0 0 0 0,-1-1 0 0 0,0 1 0 0 0,1 0 0 0 0,-1-1 0 0 0,1 0-6 0 0,195-108 160 0 0,-161 98-198 0 0,-36 11 38 0 0,-1 0-12 0 0,0 15 144 0 0,2 14-21 0 0,-2-21-93 0 0,0 1-1 0 0,1 0 1 0 0,0 0-1 0 0,0-1 1 0 0,1 1-1 0 0,0-1 1 0 0,1 1-1 0 0,-1-1 1 0 0,2 0-1 0 0,2 6-17 0 0,38 6-300 0 0,-13-28-5861 0 0,-28 7-2322 0 0,-3 1 4938 0 0,1 0-8108 0 0</inkml:trace>
  <inkml:trace contextRef="#ctx0" brushRef="#br0" timeOffset="6834.659">1331 719 10442 0 0,'0'0'1982'0'0,"0"0"-198"0"0,0 0 98 0 0,0 0 25 0 0,0 0-196 0 0,0 0-274 0 0,0 0-257 0 0,38-2-181 0 0,124-3-79 0 0,20-7 2805 0 0,158-33-3725 0 0,-148 17 505 0 0,573-54 121 0 0,-247 20-602 0 0,-421 46 210 0 0,-15 3-1584 0 0,-37 9-5798 0 0,-55 5 1410 0 0,3 2-5855 0 0</inkml:trace>
  <inkml:trace contextRef="#ctx0" brushRef="#br0" timeOffset="7503.826">2973 756 1064 0 0,'0'0'1810'0'0,"0"0"226"0"0,0 0 176 0 0,0 0 29 0 0,0 0-158 0 0,0 0-242 0 0,0 0-221 0 0,0 0-181 0 0,0 0-129 0 0,0 0-149 0 0,0 0-119 0 0,0 0-97 0 0,0 0-64 0 0,-20-2-88 0 0,-61-1-82 0 0,27 18 469 0 0,-131 81 2324 0 0,184-95-3497 0 0,0 1 0 0 0,1-1 0 0 0,-1 0 1 0 0,0 0-1 0 0,0 1 0 0 0,1-1 0 0 0,-1 0 1 0 0,1 1-1 0 0,-1-1 0 0 0,1 0 0 0 0,0 1 1 0 0,0-1-1 0 0,-1 1 0 0 0,1-1 0 0 0,0 1 1 0 0,0-1-1 0 0,0 0 0 0 0,0 1 1 0 0,1-1-1 0 0,-1 1 0 0 0,0-1 0 0 0,1 1 1 0 0,-1-1-1 0 0,1 0 0 0 0,-1 1 0 0 0,1-1 1 0 0,-1 0-1 0 0,1 0 0 0 0,0 1 0 0 0,0-1 1 0 0,0 0-1 0 0,0 0 0 0 0,0 0 0 0 0,0 0 1 0 0,0 0-1 0 0,0 0 0 0 0,0 0 0 0 0,0 0 1 0 0,1-1-1 0 0,-1 1 0 0 0,0 0 0 0 0,0-1 1 0 0,1 1-1 0 0,-1-1 0 0 0,0 1 0 0 0,1-1 1 0 0,-1 0-1 0 0,1 1 0 0 0,-1-1 1 0 0,1 0-1 0 0,-1 0 0 0 0,1 0-7 0 0,207 63 296 0 0,-152-37-59 0 0,-56-25-221 0 0,0-1 0 0 0,0 1-1 0 0,0-1 1 0 0,0 1 0 0 0,0-1 0 0 0,0 1 0 0 0,-1 0-1 0 0,1 0 1 0 0,0-1 0 0 0,0 1 0 0 0,-1 0-1 0 0,1 0 1 0 0,0 0 0 0 0,-1 0 0 0 0,1 0 0 0 0,-1 0-1 0 0,1 0 1 0 0,-1 0 0 0 0,1 0 0 0 0,-1 0-1 0 0,0 0 1 0 0,1 0 0 0 0,-1 0 0 0 0,0 0 0 0 0,0 0-1 0 0,0 0 1 0 0,0 0 0 0 0,0 1 0 0 0,0-1-1 0 0,0 0 1 0 0,0 0 0 0 0,0 0 0 0 0,-1 0 0 0 0,1 0-1 0 0,0 0 1 0 0,-1 0 0 0 0,1 0 0 0 0,-1 0-1 0 0,1 0 1 0 0,-1 0 0 0 0,0 0 0 0 0,1 0-1 0 0,-1 0 1 0 0,0 0 0 0 0,1-1 0 0 0,-1 1 0 0 0,0 0-1 0 0,0 0 1 0 0,0-1 0 0 0,0 1 0 0 0,0 0-16 0 0,-116 43 508 0 0,93-39-514 0 0,0-1 0 0 0,-1-1 0 0 0,1-2 0 0 0,-1 0 0 0 0,1-2 0 0 0,-5-1 6 0 0,27 2-54 0 0,0 0 1 0 0,0 0-1 0 0,0 0 0 0 0,0 0 1 0 0,0-1-1 0 0,0 1 1 0 0,0-1-1 0 0,0 0 1 0 0,0 1-1 0 0,0-1 0 0 0,1 0 1 0 0,-1 0-1 0 0,0 0 1 0 0,0 0-1 0 0,1-1 0 0 0,-1 1 1 0 0,1 0-1 0 0,-1-1 1 0 0,1 1-1 0 0,-1-1 1 0 0,1 1-1 0 0,0-1 0 0 0,0 0 1 0 0,0 0-1 0 0,0 1 54 0 0,-4-16-4053 0 0,4-3-4881 0 0,1 13-3206 0 0</inkml:trace>
</inkml:ink>
</file>

<file path=ppt/ink/ink42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2:18.3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130 1 10642 0 0,'0'0'1906'0'0,"0"0"-455"0"0,0 0-253 0 0,0 0 86 0 0,0 0 131 0 0,0 0-54 0 0,0 0-174 0 0,0 0-154 0 0,0 0-137 0 0,0 0-103 0 0,0 0-102 0 0,0 0-148 0 0,0 0-123 0 0,3 28-65 0 0,9 94-47 0 0,-21-1 223 0 0,2-91-411 0 0,-103 349 538 0 0,92-291-279 0 0,42-83 113 0 0,149-15 1007 0 0,-42-20-1141 0 0,-115 26-298 0 0,12-5-2511 0 0,-12-5-4448 0 0,-13 11 1123 0 0,2 3-5773 0 0</inkml:trace>
</inkml:ink>
</file>

<file path=ppt/ink/ink42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2:18.6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 0 18532 0 0,'0'0'1570'0'0,"0"0"-470"0"0,0 0-204 0 0,0 0 36 0 0,0 0 32 0 0,0 0-107 0 0,0 0-209 0 0,0 0-128 0 0,0 0-67 0 0,0 0-33 0 0,0 0-26 0 0,0 0-74 0 0,0 0-57 0 0,1 23-49 0 0,5 116 113 0 0,-28 45-744 0 0,8-156-2571 0 0,10-24-1973 0 0,0-3-4115 0 0,4-1-1892 0 0</inkml:trace>
</inkml:ink>
</file>

<file path=ppt/ink/ink42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2:18.9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 12043 0 0,'0'0'1501'0'0,"0"0"-233"0"0,0 0 107 0 0,0 0 199 0 0,0 0 17 0 0,0 0-225 0 0,0 0-301 0 0,0 0-230 0 0,0 0-153 0 0,0 0-76 0 0,0 0-59 0 0,0 0-47 0 0,0 0-32 0 0,15-1-42 0 0,49-1-42 0 0,-12 12 778 0 0,96 2-59 0 0,-109-13-1061 0 0,41-10-1789 0 0,-79 10 3622 0 0,0 0-4557 0 0,-2 0-14752 0 0,-1 1 8884 0 0</inkml:trace>
</inkml:ink>
</file>

<file path=ppt/ink/ink42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2:19.2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13635 0 0,'0'0'1779'0'0,"0"0"-640"0"0,0 0-159 0 0,0 0 195 0 0,0 0 225 0 0,0 0 106 0 0,0 0-128 0 0,0 0-182 0 0,0 0-203 0 0,0 0-223 0 0,0 0-179 0 0,0 0-109 0 0,0 0-84 0 0,36 3-87 0 0,114 9-73 0 0,52-13-138 0 0,-180 1-733 0 0,14 0-1304 0 0,-13 3-8922 0 0,-19-2-1310 0 0</inkml:trace>
</inkml:ink>
</file>

<file path=ppt/ink/ink42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2:20.2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0 166 5921 0 0,'0'0'1462'0'0,"0"0"21"0"0,0 0 163 0 0,0 0 195 0 0,0 0 78 0 0,0 0-132 0 0,0 0-368 0 0,0 0-366 0 0,0 0-285 0 0,0 0-165 0 0,0 0-90 0 0,0 0-14 0 0,0 0 89 0 0,3 1 64 0 0,133-9 2567 0 0,-100 9-3052 0 0,0 2-1 0 0,-1 1 0 0 0,1 2 0 0 0,-1 1 0 0 0,19 8-166 0 0,52-4 1470 0 0,-114-29-1055 0 0,-36-45-147 0 0,-58-43-295 0 0,94 91-693 0 0,9 12-3440 0 0,0 2-4056 0 0,3 1-3593 0 0</inkml:trace>
</inkml:ink>
</file>

<file path=ppt/ink/ink42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2:17.2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364 814 0 0 0,'0'0'751'0'0,"0"0"369"0"0,0 0 184 0 0,0 0 55 0 0,0 0 14 0 0,0 0-64 0 0,0 0-74 0 0,0 0-128 0 0,0 0-147 0 0,25-18-85 0 0,75-57-51 0 0,-57 33 2304 0 0,-41 40-2977 0 0,-1 1 0 0 0,0 0 0 0 0,1 0 0 0 0,-1-1 1 0 0,0 1-1 0 0,0 0 0 0 0,0-1 0 0 0,0 1 0 0 0,0-1 1 0 0,0 0-1 0 0,-1 1 0 0 0,1-1 0 0 0,0 0 1 0 0,-1 1-1 0 0,1-1 0 0 0,-1 0 0 0 0,0 0 0 0 0,0 1 1 0 0,1-1-1 0 0,-1 0 0 0 0,0 0 0 0 0,0 1 0 0 0,-1-1 1 0 0,1 0-1 0 0,0 0 0 0 0,-1 0 0 0 0,1 1 0 0 0,-1-1 1 0 0,1 0-1 0 0,-1 1 0 0 0,0-1 0 0 0,0 1 0 0 0,0-1 1 0 0,0 1-1 0 0,0-1 0 0 0,0 1 0 0 0,0-1 1 0 0,0 1-1 0 0,0 0 0 0 0,-1 0 0 0 0,1-1 0 0 0,-1 1 1 0 0,1 0-1 0 0,-1 0 0 0 0,1 1 0 0 0,-1-1 0 0 0,0 0-151 0 0,-80-32 1972 0 0,59 29-1778 0 0,-1 2 1 0 0,1 1 0 0 0,-1 1 0 0 0,0 0 0 0 0,1 2 0 0 0,-1 1 0 0 0,1 1-1 0 0,0 1 1 0 0,-19 6-195 0 0,-76 33 468 0 0,117-42-466 0 0,1-1-1 0 0,-1 0 0 0 0,1 0 0 0 0,0 1 0 0 0,-1-1 0 0 0,1 0 0 0 0,0 0 1 0 0,0 1-1 0 0,0-1 0 0 0,0 0 0 0 0,0 1 0 0 0,0-1 0 0 0,0 0 1 0 0,0 1-1 0 0,0-1 0 0 0,1 0 0 0 0,-1 1 0 0 0,1-1 0 0 0,-1 0 0 0 0,1 0 1 0 0,-1 0-1 0 0,1 1 0 0 0,0-1 0 0 0,-1 0 0 0 0,1 0 0 0 0,0 0 1 0 0,0 0-1 0 0,0 0 0 0 0,0 0 0 0 0,0 0 0 0 0,0-1 0 0 0,0 1 1 0 0,0 0-1 0 0,0 0 0 0 0,0-1 0 0 0,0 1 0 0 0,1-1 0 0 0,-1 1 0 0 0,0-1 1 0 0,0 1-1 0 0,1-1 0 0 0,-1 0 0 0 0,0 0 0 0 0,1 0 0 0 0,0 1-1 0 0,234 69 412 0 0,-234-70-407 0 0,-1 0-1 0 0,0 0 0 0 0,0 1 1 0 0,1-1-1 0 0,-1 1 0 0 0,0-1 1 0 0,0 1-1 0 0,0-1 0 0 0,0 1 1 0 0,1 0-1 0 0,-1-1 0 0 0,0 1 1 0 0,0 0-1 0 0,0 0 0 0 0,-1 0 0 0 0,1 0 1 0 0,0 0-1 0 0,0 0 0 0 0,0 0 1 0 0,-1 0-1 0 0,1 0 0 0 0,-1 0 1 0 0,1 1-1 0 0,0-1 0 0 0,-1 0 1 0 0,0 0-1 0 0,1 1 0 0 0,-1-1 1 0 0,0 0-1 0 0,0 0 0 0 0,0 1 1 0 0,0-1-1 0 0,0 0 0 0 0,0 1 0 0 0,0-1 1 0 0,0 0-1 0 0,0 0 0 0 0,-1 1 1 0 0,1-1-1 0 0,0 0 0 0 0,-1 0 1 0 0,1 1-1 0 0,-1-1 0 0 0,0 0 1 0 0,1 0-1 0 0,-1 0 0 0 0,0 0-4 0 0,-40 52 171 0 0,38-50-160 0 0,-121 102 214 0 0,97-85-208 0 0,1 0 0 0 0,1 2 0 0 0,1 0 0 0 0,1 2 1 0 0,1 1-1 0 0,0 2-17 0 0,20-24 2 0 0,0 0 0 0 0,1 0 0 0 0,-1 0 0 0 0,0 1 0 0 0,1-1 0 0 0,0 0 1 0 0,0 1-1 0 0,0-1 0 0 0,0 1 0 0 0,1 0 0 0 0,-1-1 0 0 0,1 1 0 0 0,0-1 0 0 0,0 1 1 0 0,0 0-1 0 0,1-1 0 0 0,-1 1 0 0 0,1-1 0 0 0,0 1 0 0 0,0 0 0 0 0,0-1 1 0 0,0 0-1 0 0,0 1 0 0 0,1-1 0 0 0,0 0 0 0 0,0 0 0 0 0,0 0 0 0 0,0 0 1 0 0,0 0-1 0 0,0 0 0 0 0,1 0 0 0 0,-1-1 0 0 0,1 0 0 0 0,0 1 0 0 0,0-1 0 0 0,0 0 1 0 0,0 0-1 0 0,0 0 0 0 0,0-1 0 0 0,2 2-2 0 0,10 3 32 0 0,-1 1 1 0 0,1-2-1 0 0,0 0 0 0 0,1 0 0 0 0,-1-2 1 0 0,1 0-1 0 0,-1 0 0 0 0,1-2 1 0 0,13 0-33 0 0,-6 0-52 0 0,-20 1-39 0 0,0-1 1 0 0,1-1 0 0 0,-1 1 0 0 0,0 0 0 0 0,1-1 0 0 0,-1 1-1 0 0,0-1 1 0 0,1 0 0 0 0,-1 0 0 0 0,0-1 0 0 0,1 1 0 0 0,-1-1-1 0 0,0 1 1 0 0,1-1 0 0 0,-1 0 0 0 0,0 0 0 0 0,0-1 0 0 0,0 1 0 0 0,0-1-1 0 0,0 1 1 0 0,0-1 0 0 0,0 0 0 0 0,-1 0 0 0 0,1 0 0 0 0,-1-1-1 0 0,1 1 1 0 0,-1 0 0 0 0,0-1 0 0 0,0 0 0 0 0,0 1 0 0 0,0-1 0 0 0,0 0-1 0 0,-1 0 91 0 0,4-88-9136 0 0,-6 64 2501 0 0,1 12-2763 0 0</inkml:trace>
  <inkml:trace contextRef="#ctx0" brushRef="#br0" timeOffset="400.229">165 0 11138 0 0,'0'0'2409'0'0,"0"0"-979"0"0,0 0-594 0 0,0 0-227 0 0,0 0 51 0 0,0 0 226 0 0,0 0 175 0 0,0 0 88 0 0,0 0-54 0 0,0 0-145 0 0,0 0-139 0 0,-8 32-141 0 0,-19 103-90 0 0,26-130-527 0 0,0 1 1 0 0,0-1-1 0 0,1 1 1 0 0,0 0-1 0 0,0-1 1 0 0,0 1-1 0 0,0 0 0 0 0,1-1 1 0 0,0 1-1 0 0,0-1 1 0 0,1 1-1 0 0,0-1 1 0 0,0 0-1 0 0,0 0 1 0 0,0 1-54 0 0,7 13 225 0 0,12 39 137 0 0,-1 1 1 0 0,-3 0 0 0 0,-3 1 0 0 0,-3 1-1 0 0,2 39-362 0 0,-8-17 67 0 0,-4 1-1 0 0,-4-1 1 0 0,-4 1-1 0 0,-3-1 1 0 0,-4-1-1 0 0,-3 0-66 0 0,-49 161-8 0 0,64-176-1109 0 0,19-54-2341 0 0,-2-12-5142 0 0,-12-1-2835 0 0</inkml:trace>
</inkml:ink>
</file>

<file path=ppt/ink/ink42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2:22.5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778 280 216 0 0,'0'0'1715'0'0,"0"0"-304"0"0,0 0-52 0 0,0 0 36 0 0,0 0 93 0 0,0 0 111 0 0,0 0-110 0 0,0 0-202 0 0,0 0-229 0 0,0 0-259 0 0,0 0-176 0 0,0 0-109 0 0,0 0-37 0 0,-11-4-20 0 0,-35-11 17 0 0,44 15-386 0 0,-1 0 0 0 0,0-1 0 0 0,0 1 0 0 0,1 0 0 0 0,-1 0 0 0 0,0 0 0 0 0,1 1 0 0 0,-1-1 0 0 0,0 1 0 0 0,0-1 0 0 0,1 1 0 0 0,-1 0 0 0 0,1 0 0 0 0,-1 0 0 0 0,1 0 0 0 0,-1 1 0 0 0,1-1 0 0 0,0 1 0 0 0,0-1 0 0 0,-1 1 0 0 0,1 0 0 0 0,0 0 0 0 0,1 0 0 0 0,-2 1-88 0 0,-10 8 414 0 0,0 0-230 0 0,1 0-1 0 0,0 1 1 0 0,1 1 0 0 0,0-1 0 0 0,1 2 0 0 0,1-1 0 0 0,0 2 0 0 0,1-1 0 0 0,-6 15-184 0 0,-1 4 155 0 0,1 0 1 0 0,1 1-1 0 0,2 1 1 0 0,2 0-1 0 0,1 0 1 0 0,2 1 0 0 0,1 0-1 0 0,2 0 1 0 0,1 0-1 0 0,2 1 1 0 0,2 6-156 0 0,-1-35 92 0 0,0 1 1 0 0,1-1-1 0 0,-1 1 1 0 0,2-1-1 0 0,-1 0 0 0 0,1 0 1 0 0,0 0-1 0 0,1 0 1 0 0,0 0-1 0 0,0-1 1 0 0,0 0-1 0 0,1 0 1 0 0,0 0-1 0 0,1 0 1 0 0,0-1-1 0 0,0 0 0 0 0,0 0 1 0 0,0 0-1 0 0,1-1 1 0 0,0 0-1 0 0,0 0 1 0 0,1-1-1 0 0,-1 0 1 0 0,1 0-1 0 0,0-1 0 0 0,0 0 1 0 0,0 0-1 0 0,0-1 1 0 0,1 0-1 0 0,-1 0 1 0 0,5-1-93 0 0,-3 0 76 0 0,-1 0 0 0 0,0-1 0 0 0,0-1 0 0 0,0 0 0 0 0,0 0 0 0 0,0 0 0 0 0,0-1 0 0 0,0-1 0 0 0,-1 0 1 0 0,1 0-1 0 0,-1 0 0 0 0,0-1 0 0 0,0 0 0 0 0,0-1 0 0 0,0 0 0 0 0,-1 0 0 0 0,1 0 0 0 0,-1-1 0 0 0,-1-1 0 0 0,1 1 0 0 0,-1-1 1 0 0,0 0-1 0 0,-1 0 0 0 0,1 0 0 0 0,-2-1 0 0 0,1 0 0 0 0,-1 0 0 0 0,0 0 0 0 0,-1-1 0 0 0,1 1 0 0 0,-2-1 0 0 0,1 0 1 0 0,-1 0-1 0 0,-1 0 0 0 0,0 0 0 0 0,0 0 0 0 0,-1 0 0 0 0,0-7-76 0 0,-4 6-86 0 0,0 0 0 0 0,-1 1-1 0 0,0 0 1 0 0,-1 0 0 0 0,0 0 0 0 0,0 1 0 0 0,-1 0-1 0 0,0 0 1 0 0,-1 1 0 0 0,1-1 0 0 0,-1 2 0 0 0,-1-1-1 0 0,1 1 1 0 0,-1 0 0 0 0,0 1 0 0 0,-1 0 0 0 0,1 1-1 0 0,-1 0 1 0 0,0 0 0 0 0,0 1 0 0 0,0 0 0 0 0,-6 0 86 0 0,-82-14-3185 0 0,36 29-6984 0 0,49-4-823 0 0</inkml:trace>
  <inkml:trace contextRef="#ctx0" brushRef="#br0" timeOffset="2057.232">292 0 3681 0 0,'0'0'1316'0'0,"0"0"-109"0"0,0 0 8 0 0,0 0 144 0 0,0 0 201 0 0,0 0 102 0 0,0 0-27 0 0,0 0-173 0 0,-19 31-236 0 0,-64 101-191 0 0,64-101-545 0 0,2 2-1 0 0,1 0 1 0 0,2 1 0 0 0,1 0-1 0 0,-4 20-489 0 0,-2 7 460 0 0,2-14-191 0 0,3 0 0 0 0,1 2 0 0 0,3-1 0 0 0,1 1 0 0 0,3 1 0 0 0,2-1 0 0 0,2 1 0 0 0,3 0 1 0 0,1 3-270 0 0,2-31-55 0 0,1 0-1 0 0,0-1 1 0 0,2 1 0 0 0,1-1 0 0 0,0-1 0 0 0,1 1 0 0 0,1-2 0 0 0,1 1 0 0 0,1-1 0 0 0,1-1 0 0 0,0 0 0 0 0,2-1 0 0 0,0-1 0 0 0,0 0 0 0 0,2-1 0 0 0,0 0 0 0 0,0-2 0 0 0,1 0 0 0 0,1-1 0 0 0,0-1 0 0 0,1 0 0 0 0,0-2 0 0 0,1 0 0 0 0,1-1 55 0 0,72 23-2845 0 0,-31-14-3630 0 0,-31-9-4404 0 0</inkml:trace>
</inkml:ink>
</file>

<file path=ppt/ink/ink42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2:28.9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15 21389 0 0,'0'0'1017'0'0,"0"0"-277"0"0,0 0-25 0 0,0 0 100 0 0,0 0 2 0 0,32-2-104 0 0,104-8-201 0 0,100 7 512 0 0,-219 3-1200 0 0,-1 1 0 0 0,0 0-1 0 0,0 1 1 0 0,-1 1 0 0 0,1 0 0 0 0,0 1-1 0 0,-1 1 1 0 0,4 2 176 0 0,-18-7-142 0 0,-1 1 0 0 0,0-1 0 0 0,1 0 0 0 0,-1 1 0 0 0,0-1 0 0 0,1 1 0 0 0,-1-1 0 0 0,0 0 0 0 0,1 1 0 0 0,-1-1 0 0 0,0 1 0 0 0,0-1 0 0 0,0 1 0 0 0,1-1 0 0 0,-1 1 0 0 0,0-1 0 0 0,0 1 0 0 0,0-1 0 0 0,0 1 0 0 0,0-1 0 0 0,0 1 0 0 0,0-1 0 0 0,0 1 0 0 0,0-1 0 0 0,0 1 0 0 0,0-1 0 0 0,0 1 0 0 0,0-1 0 0 0,-1 1 0 0 0,1-1 0 0 0,0 1 0 0 0,0-1 0 0 0,-1 1 1 0 0,1-1-1 0 0,0 1 0 0 0,0-1 0 0 0,-1 0 0 0 0,1 1 0 0 0,0-1 0 0 0,-1 0 0 0 0,1 1 0 0 0,-1-1 0 0 0,1 0 0 0 0,0 1 0 0 0,-1-1 0 0 0,1 0 0 0 0,-1 0 0 0 0,1 1 0 0 0,-1-1 0 0 0,1 0 0 0 0,-1 0 0 0 0,1 0 0 0 0,-1 0 0 0 0,1 0 0 0 0,-1 0 0 0 0,1 0 0 0 0,-1 0 0 0 0,1 0 0 0 0,-1 0 0 0 0,1 0 0 0 0,-1 0 0 0 0,0 0 142 0 0,-10 5-6976 0 0,10-5 6228 0 0,-8 4-9057 0 0</inkml:trace>
</inkml:ink>
</file>

<file path=ppt/ink/ink42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2:29.2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9466 0 0,'0'0'2345'0'0,"0"0"-449"0"0,0 0-112 0 0,0 0-199 0 0,0 0-337 0 0,0 0-368 0 0,0 0-336 0 0,0 0-272 0 0,201 37-168 0 0,-164-37-200 0 0,0 0-448 0 0,-2 0-952 0 0,-9-4-2145 0 0,-8 4-8442 0 0</inkml:trace>
</inkml:ink>
</file>

<file path=ppt/ink/ink4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4:53.1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119 1 11258 0 0,'0'0'2100'0'0,"0"0"-433"0"0,0 0-80 0 0,0 0 24 0 0,0 0-103 0 0,0 0-332 0 0,0 0-456 0 0,0 0-269 0 0,0 0-96 0 0,0 0 10 0 0,0 0 49 0 0,0 0 32 0 0,0 0-8 0 0,-16 22-30 0 0,-48 73-40 0 0,59-89-288 0 0,1 1-1 0 0,-1-1 1 0 0,2 1-1 0 0,-1 0 1 0 0,1 1 0 0 0,0-1-1 0 0,0 1 1 0 0,1-1-1 0 0,0 1 1 0 0,0 0-1 0 0,1-1 1 0 0,0 1 0 0 0,1 0-1 0 0,-1 0 1 0 0,1 0-1 0 0,1 2-79 0 0,0 13 75 0 0,-2-21-119 0 0,1-1-1 0 0,1 1 0 0 0,-1 0 0 0 0,0-1 1 0 0,0 1-1 0 0,0 0 0 0 0,1 0 1 0 0,-1-1-1 0 0,1 1 0 0 0,0-1 0 0 0,-1 1 1 0 0,1 0-1 0 0,0-1 0 0 0,0 1 0 0 0,0-1 1 0 0,0 0-1 0 0,0 1 0 0 0,0-1 1 0 0,0 0-1 0 0,1 1 0 0 0,-1-1 0 0 0,0 0 1 0 0,1 0-1 0 0,-1 0 0 0 0,1 0 1 0 0,-1 0-1 0 0,1-1 0 0 0,-1 1 0 0 0,1 0 1 0 0,0-1-1 0 0,-1 1 0 0 0,1-1 0 0 0,0 0 1 0 0,-1 1-1 0 0,1-1 0 0 0,0 0 1 0 0,0 0-1 0 0,-1 0 0 0 0,1 0 0 0 0,0 0 1 0 0,-1-1-1 0 0,1 1 0 0 0,0 0 1 0 0,-1-1-1 0 0,2 0 45 0 0,7-7-3220 0 0,-7-1-4233 0 0,-2 5-4282 0 0</inkml:trace>
</inkml:ink>
</file>

<file path=ppt/ink/ink42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2:30.0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0 240 6233 0 0,'0'0'3197'0'0,"0"0"-974"0"0,0 0-380 0 0,0 0-150 0 0,0 0-113 0 0,0 0-177 0 0,0 0-287 0 0,0 0-238 0 0,0 0-217 0 0,0 0-159 0 0,0 0-114 0 0,0 0-50 0 0,0 0 8 0 0,16-10 25 0 0,100-50 394 0 0,-50 40-138 0 0,1 3 1 0 0,0 3-1 0 0,22 0-627 0 0,8 17 197 0 0,-96-2-192 0 0,0 1 0 0 0,0 0-1 0 0,-1-1 1 0 0,1 1 0 0 0,0 0-1 0 0,-1 0 1 0 0,1 0 0 0 0,-1 0 0 0 0,0 0-1 0 0,1-1 1 0 0,-1 1 0 0 0,0 0-1 0 0,0 0 1 0 0,0 0 0 0 0,0 0 0 0 0,-1 0-1 0 0,1 0 1 0 0,-1 0 0 0 0,1 0-1 0 0,-1-1 1 0 0,1 1 0 0 0,-1 0 0 0 0,0 0-1 0 0,0-1 1 0 0,0 1 0 0 0,0 0-1 0 0,0-1 1 0 0,0 1 0 0 0,-1-1 0 0 0,0 2-5 0 0,-132 125 292 0 0,133-127-293 0 0,0 1 1 0 0,0 0 0 0 0,0 0 0 0 0,0-1 0 0 0,1 1 0 0 0,-1 0 0 0 0,0 0 0 0 0,1 0 0 0 0,0 0 0 0 0,-1 0-1 0 0,1 0 1 0 0,0 0 0 0 0,0 0 0 0 0,0 0 0 0 0,0 0 0 0 0,0-1 0 0 0,1 1 0 0 0,-1 0 0 0 0,1 0-1 0 0,-1 0 1 0 0,1 0 0 0 0,-1 0 0 0 0,1 0 0 0 0,0-1 0 0 0,0 1 0 0 0,0 0 0 0 0,0-1 0 0 0,0 1 0 0 0,1 0-1 0 0,-1-1 1 0 0,0 0 0 0 0,1 1 0 0 0,-1-1 0 0 0,1 0 0 0 0,-1 0 0 0 0,1 1 0 0 0,0-1 0 0 0,-1-1-1 0 0,2 2 1 0 0,73 30 35 0 0,100 16 57 0 0,-175-48-85 0 0,1 0 1 0 0,0 1-1 0 0,-1-1 0 0 0,1 1 0 0 0,-1-1 1 0 0,1 1-1 0 0,0-1 0 0 0,-1 1 0 0 0,1 0 1 0 0,-1 0-1 0 0,0 0 0 0 0,1 0 0 0 0,-1 0 0 0 0,0 0 1 0 0,1 0-1 0 0,-1 0 0 0 0,0 1 0 0 0,0-1 1 0 0,0 0-1 0 0,0 1 0 0 0,0-1 0 0 0,0 1 0 0 0,-1-1 1 0 0,1 1-1 0 0,0-1 0 0 0,-1 1 0 0 0,1-1 1 0 0,-1 1-1 0 0,0 0 0 0 0,1-1 0 0 0,-1 1 0 0 0,0 0 1 0 0,0-1-1 0 0,0 1 0 0 0,0 0 0 0 0,0-1 1 0 0,-1 1-1 0 0,1 0 0 0 0,0-1 0 0 0,-1 1 0 0 0,1-1 1 0 0,-1 1-1 0 0,0 0 0 0 0,1-1 0 0 0,-1 1 1 0 0,0-1-1 0 0,0 0 0 0 0,-1 2-7 0 0,-14 12 85 0 0,-1 0 1 0 0,-1-1-1 0 0,0-1 0 0 0,-1 0 1 0 0,-1-2-1 0 0,0 0 0 0 0,0-1 1 0 0,-18 5-86 0 0,-154 51-226 0 0,166-61-1127 0 0,31-6-3763 0 0,26-5-247 0 0,-11 2-1235 0 0,-19 3 6143 0 0,13-2-7636 0 0</inkml:trace>
  <inkml:trace contextRef="#ctx0" brushRef="#br0" timeOffset="303.263">1302 1 12547 0 0,'0'0'2111'0'0,"0"0"-459"0"0,0 0-406 0 0,0 0-217 0 0,0 0-126 0 0,0 0-117 0 0,0 0-105 0 0,0 0-63 0 0,-33 11-53 0 0,-104 39-67 0 0,131-48-458 0 0,1 0 1 0 0,-1 1-1 0 0,0-1 1 0 0,0 1-1 0 0,1 1 1 0 0,0-1-1 0 0,0 1 1 0 0,0 0-1 0 0,0 0 1 0 0,0 1 0 0 0,1-1-1 0 0,0 1 1 0 0,0 0-1 0 0,0 0 1 0 0,-2 4-41 0 0,-4 7 98 0 0,-11 13 4 0 0,2 1 1 0 0,1 1-1 0 0,2 0 0 0 0,1 1 0 0 0,1 1 0 0 0,2 1 0 0 0,-1 6-102 0 0,10-31 24 0 0,0 0 1 0 0,0 1-1 0 0,1 0 0 0 0,1-1 1 0 0,-1 1-1 0 0,2 0 0 0 0,-1 0 0 0 0,1 0 1 0 0,1 0-1 0 0,0-1 0 0 0,0 1 1 0 0,1 0-1 0 0,0 0 0 0 0,1-1 0 0 0,0 0 1 0 0,0 1-1 0 0,1-1 0 0 0,0 0 1 0 0,1-1-1 0 0,0 1 0 0 0,0-1 1 0 0,1 0-1 0 0,0 0 0 0 0,0 0 0 0 0,1-1 1 0 0,0 0-1 0 0,1-1 0 0 0,3 3-24 0 0,0-1 121 0 0,1-2-1 0 0,0 0 1 0 0,0 0-1 0 0,0-1 1 0 0,1 0-1 0 0,0-1 1 0 0,0-1-1 0 0,0 0 1 0 0,0-1-1 0 0,0 0 0 0 0,1-1 1 0 0,-1 0-1 0 0,0-1 1 0 0,1-1-1 0 0,-1 0 1 0 0,1-1-1 0 0,-1 0 1 0 0,0-1-1 0 0,0-1 1 0 0,0 0-1 0 0,9-4-120 0 0,-17 4 14 0 0,0 1-1 0 0,-1-1 0 0 0,0 0 1 0 0,1 0-1 0 0,-1 0 1 0 0,-1-1-1 0 0,1 1 0 0 0,-1-1 1 0 0,0 0-1 0 0,0 0 1 0 0,0-1-1 0 0,0 1 0 0 0,-1 0 1 0 0,0-1-1 0 0,0 1 1 0 0,-1-1-1 0 0,1 0 0 0 0,-1 0 1 0 0,-1 1-1 0 0,1-1 1 0 0,-1 0-1 0 0,0 0 0 0 0,0 0 1 0 0,-1 0-1 0 0,1 0 1 0 0,-1 1-1 0 0,-1-1 0 0 0,1 0 1 0 0,-1 0-1 0 0,0 1 1 0 0,0-1-1 0 0,0 1 0 0 0,-1 0 1 0 0,0 0-1 0 0,0 0 1 0 0,-1 0-1 0 0,1 0 0 0 0,-1 1 1 0 0,0-1-1 0 0,0 1 1 0 0,-3-2-14 0 0,1-1-150 0 0,-1 1 0 0 0,1 0 0 0 0,-1 0 0 0 0,-1 0 0 0 0,1 1 0 0 0,-1 0 0 0 0,1 1 0 0 0,-1 0 0 0 0,-1 0 0 0 0,1 1 0 0 0,0-1 0 0 0,-1 2 0 0 0,-5-2 150 0 0,-28-3-4095 0 0,-3 6-5016 0 0,35 1-2638 0 0</inkml:trace>
</inkml:ink>
</file>

<file path=ppt/ink/ink42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2:26.5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6 491 11338 0 0,'0'0'3336'0'0,"0"0"-1831"0"0,0 0-542 0 0,0 0 147 0 0,0 0 194 0 0,0 0-4 0 0,0 0-229 0 0,0 0-292 0 0,0 0-209 0 0,0 0-117 0 0,0 0-66 0 0,0 0-26 0 0,33-30-38 0 0,102-91-44 0 0,-72 58 113 0 0,15-29 380 0 0,-78 155-1129 0 0,0-61 364 0 0,-1 0 1 0 0,1 0-1 0 0,0 0 1 0 0,-1 0-1 0 0,1 0 1 0 0,0 0-1 0 0,0 0 1 0 0,1 0-1 0 0,-1 0 1 0 0,0 0-1 0 0,1 0 1 0 0,-1 0 0 0 0,1 0-1 0 0,-1 0 1 0 0,1-1-1 0 0,0 1 1 0 0,0 0-1 0 0,0 0 1 0 0,0-1-1 0 0,0 1 1 0 0,0 0-1 0 0,1-1 1 0 0,-1 1-1 0 0,0-1 1 0 0,1 0-1 0 0,-1 1 1 0 0,1-1 0 0 0,0 0-1 0 0,-1 0 1 0 0,1 0-1 0 0,0 0 1 0 0,0 0-1 0 0,-1 0 1 0 0,1-1-1 0 0,0 1 1 0 0,0-1-1 0 0,0 1 1 0 0,0-1-1 0 0,0 0 1 0 0,0 1 0 0 0,0-1-1 0 0,0 0 1 0 0,2-1-8 0 0,6 0 77 0 0,0 0 0 0 0,0-1 0 0 0,-1 0 0 0 0,1-1 1 0 0,0 0-1 0 0,-1-1 0 0 0,0 0 0 0 0,0 0 0 0 0,0-1 0 0 0,0 0 1 0 0,3-3-78 0 0,47-23 104 0 0,-23 12-45 0 0,-27 41-31 0 0,-4-12-22 0 0,46 39 111 0 0,58-38-1535 0 0,-102-12 544 0 0,1-1-1426 0 0,-6 2-8849 0 0,-2 3 253 0 0</inkml:trace>
  <inkml:trace contextRef="#ctx0" brushRef="#br0" timeOffset="243.058">0 645 14491 0 0,'0'0'1455'0'0,"0"0"-332"0"0,0 0 57 0 0,0 0 186 0 0,0 0-95 0 0,0 0-288 0 0,0 0-275 0 0,37 1-175 0 0,118 1-95 0 0,199-20 293 0 0,-221 20-3004 0 0,-89 1-1294 0 0,0 0-3703 0 0,-28 0-3499 0 0</inkml:trace>
  <inkml:trace contextRef="#ctx0" brushRef="#br0" timeOffset="608.036">591 785 14507 0 0,'0'0'1760'0'0,"0"0"-518"0"0,0 0-276 0 0,0 0-60 0 0,0 0-80 0 0,0 0-129 0 0,0 0-156 0 0,0 0-143 0 0,0 0-104 0 0,0 0-73 0 0,0 0-45 0 0,0 0-40 0 0,0 0-32 0 0,-30 13-6 0 0,-89 40-26 0 0,83-26 9 0 0,37-23-62 0 0,0 0 0 0 0,1 0 1 0 0,0-1-1 0 0,0 1 0 0 0,0 0 0 0 0,1-1 0 0 0,-1 1 1 0 0,1-1-1 0 0,-1 0 0 0 0,1 0 0 0 0,0 0 1 0 0,0 0-1 0 0,1 0 0 0 0,-1-1 0 0 0,1 0 0 0 0,-1 1 1 0 0,1-1-1 0 0,0 0 0 0 0,0-1 0 0 0,-1 1 1 0 0,1-1-1 0 0,1 0 0 0 0,-1 0 0 0 0,0 0 0 0 0,0 0 1 0 0,0-1-1 0 0,0 1 0 0 0,1-1 0 0 0,-1 0 1 0 0,0-1-20 0 0,29 10 128 0 0,-2 1 48 0 0,-26-9-77 0 0,0 0 0 0 0,1 1 0 0 0,-1 0-1 0 0,0 0 1 0 0,1 0 0 0 0,-1 0 0 0 0,0 1 0 0 0,-1 0 0 0 0,1 0 0 0 0,0 0 0 0 0,-1 0 0 0 0,0 1 0 0 0,0 0 0 0 0,0 0-1 0 0,2 2-98 0 0,-6-3 44 0 0,0 0-1 0 0,-1 0 1 0 0,1-1-1 0 0,-1 1 0 0 0,1 0 1 0 0,-1 0-1 0 0,0-1 1 0 0,0 1-1 0 0,0 0 1 0 0,0-1-1 0 0,0 1 0 0 0,-1-1 1 0 0,1 1-1 0 0,-1-1 1 0 0,0 0-1 0 0,1 0 0 0 0,-1 0 1 0 0,0 0-1 0 0,0 0 1 0 0,-1 0-1 0 0,1 0 0 0 0,0 0 1 0 0,-1-1-1 0 0,1 1 1 0 0,0-1-1 0 0,-1 0 1 0 0,0 0-1 0 0,1 0 0 0 0,-1 0 1 0 0,0 0-1 0 0,0-1 1 0 0,-1 1-44 0 0,2 0 13 0 0,-87 30-234 0 0,26-25-4576 0 0,56-7 1647 0 0,3-2-2426 0 0,2-1-5688 0 0</inkml:trace>
  <inkml:trace contextRef="#ctx0" brushRef="#br0" timeOffset="920.339">1035 1 20268 0 0,'0'0'817'0'0,"0"0"-149"0"0,0 0 24 0 0,0 0 77 0 0,0 0 1 0 0,0 0-97 0 0,0 0-82 0 0,0 0-80 0 0,0 0-67 0 0,32 24-20 0 0,98 81-115 0 0,-86-46-86 0 0,-28 4-210 0 0,-3 0 0 0 0,-2 0 0 0 0,-4 1 0 0 0,-2 1 0 0 0,-3-1-1 0 0,-6 64-12 0 0,3-83-136 0 0,1-4-212 0 0,-2 1 0 0 0,-2-1-1 0 0,-2 0 1 0 0,-2-1 0 0 0,-9 27 348 0 0,13-55-242 0 0,-1-1 0 0 0,0 0 1 0 0,0-1-1 0 0,-1 1 0 0 0,-1-1 1 0 0,0 0-1 0 0,0-1 0 0 0,-1 0 1 0 0,0 0-1 0 0,0 0 0 0 0,-1-1 1 0 0,0-1-1 0 0,-1 1 0 0 0,0-1 0 0 0,0-1 1 0 0,0 0-1 0 0,-3 1 242 0 0,-54 21-4266 0 0,-2-9-3636 0 0,45-15-1180 0 0</inkml:trace>
  <inkml:trace contextRef="#ctx0" brushRef="#br0" timeOffset="1786.379">1780 583 15099 0 0,'0'0'1862'0'0,"0"0"-643"0"0,0 0-375 0 0,0 0-68 0 0,0 0 3 0 0,0 0-69 0 0,0 0-184 0 0,0 0-158 0 0,0 0-50 0 0,0 0 2 0 0,0 0 27 0 0,0 0-33 0 0,-3 17-88 0 0,-13 59-64 0 0,-18 10 83 0 0,6 8-196 0 0,28-91-48 0 0,0 1 0 0 0,0 0 0 0 0,0 0 0 0 0,0 0 1 0 0,1-1-1 0 0,-1 1 0 0 0,1 0 0 0 0,0 0 0 0 0,0-1 0 0 0,1 1 0 0 0,-1-1 1 0 0,1 1-1 0 0,-1-1 0 0 0,1 1 0 0 0,0-1 0 0 0,1 0 0 0 0,-1 0 1 0 0,0 0-1 0 0,1 0 0 0 0,0-1 0 0 0,-1 1 0 0 0,1 0 0 0 0,0-1 0 0 0,0 0 1 0 0,1 0-1 0 0,-1 0 0 0 0,0 0 0 0 0,1-1 0 0 0,1 2-1 0 0,-1-1-35 0 0,0 0-1 0 0,0 0 0 0 0,0-1 1 0 0,0 1-1 0 0,1-1 0 0 0,-1 0 1 0 0,0 0-1 0 0,1 0 0 0 0,-1-1 1 0 0,0 0-1 0 0,1 1 0 0 0,-1-1 1 0 0,1-1-1 0 0,-1 1 0 0 0,0-1 1 0 0,1 0-1 0 0,-1 0 0 0 0,0 0 1 0 0,1 0-1 0 0,-1-1 0 0 0,0 0 1 0 0,0 0-1 0 0,0 0 0 0 0,0-1 36 0 0,42-58-5755 0 0,-42 51 4335 0 0,2-9-4767 0 0,-4 8-3792 0 0</inkml:trace>
  <inkml:trace contextRef="#ctx0" brushRef="#br0" timeOffset="2138.005">1433 303 8266 0 0,'0'0'1608'0'0,"0"0"-245"0"0,0 0-116 0 0,0 0 100 0 0,0 0 100 0 0,0 0-45 0 0,0 0-222 0 0,0 0-236 0 0,0 0-178 0 0,0 0-80 0 0,0 0-31 0 0,0 0-29 0 0,0 0-34 0 0,27-27-63 0 0,85-81-61 0 0,-52 58 356 0 0,-50 43-683 0 0,0 0-1 0 0,1 0 0 0 0,0 1 0 0 0,1 1 1 0 0,-1 0-1 0 0,1 0 0 0 0,0 1 0 0 0,0 1 1 0 0,1 0-1 0 0,-1 0 0 0 0,1 1 0 0 0,3 1-140 0 0,-13 3 11 0 0,1 1-1 0 0,-1 0 0 0 0,0 0 0 0 0,-1 0 0 0 0,1 0 1 0 0,0 1-1 0 0,-1-1 0 0 0,0 0 0 0 0,0 1 0 0 0,0 0 1 0 0,0 0-1 0 0,-1 0 0 0 0,1-1 0 0 0,-1 1 0 0 0,0 0 1 0 0,0 1-1 0 0,-1-1 0 0 0,1 0 0 0 0,-1 0 0 0 0,0 0 1 0 0,0 0-1 0 0,0 0 0 0 0,0 1-10 0 0,0-5 0 0 0,1 22 58 0 0,0-6-22 0 0,-1 0 0 0 0,2 0 1 0 0,0 0-1 0 0,1-1 1 0 0,1 1-1 0 0,1 0 1 0 0,0-1-1 0 0,0 0 1 0 0,6 9-37 0 0,-8-20-2 0 0,0 1 0 0 0,0-2 0 0 0,1 1 0 0 0,-1 0 0 0 0,1-1 0 0 0,0 1 0 0 0,0-1 0 0 0,0 0 1 0 0,0-1-1 0 0,0 1 0 0 0,1-1 0 0 0,-1 1 0 0 0,1-1 0 0 0,0-1 0 0 0,-1 1 0 0 0,1-1 0 0 0,0 1 1 0 0,0-1-1 0 0,0-1 0 0 0,0 1 0 0 0,0-1 0 0 0,0 0 0 0 0,0 0 0 0 0,2-1 2 0 0,25-5-2343 0 0,-23 1-1417 0 0,1-2-4014 0 0,-4 3-3845 0 0</inkml:trace>
</inkml:ink>
</file>

<file path=ppt/ink/ink42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2:23.0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16 320 12075 0 0,'0'0'3374'0'0,"0"0"-1430"0"0,0 0-686 0 0,0 0-278 0 0,0 0-72 0 0,0 0-34 0 0,0 0-134 0 0,0 0-200 0 0,0 0-177 0 0,0 0-85 0 0,0 0 1 0 0,0 0 40 0 0,-3 15 26 0 0,-9 155 749 0 0,12-121-839 0 0,15 325 329 0 0,3-297-706 0 0,-18-76 67 0 0,0-1 0 0 0,-1 1 0 0 0,1-1 0 0 0,0 1 0 0 0,0-1 0 0 0,-1 1 0 0 0,1-1 0 0 0,0 1 0 0 0,0-1 0 0 0,0 1 0 0 0,0-1 0 0 0,0 1 0 0 0,0-1 0 0 0,0 1 0 0 0,0-1 0 0 0,0 1 0 0 0,0-1 0 0 0,0 1 0 0 0,0-1 0 0 0,1 1 0 0 0,-1-1 0 0 0,0 1 0 0 0,0-1 0 0 0,0 1 0 0 0,1-1 0 0 0,-1 1-1 0 0,0-1 1 0 0,0 1 0 0 0,1-1 0 0 0,-1 0 0 0 0,1 1 0 0 0,-1-1 0 0 0,0 1 0 0 0,1-1 0 0 0,-1 0 0 0 0,1 0 0 0 0,-1 1 0 0 0,1-1 0 0 0,-1 0 0 0 0,1 0 0 0 0,-1 1 0 0 0,1-1 0 0 0,-1 0 0 0 0,1 0 0 0 0,-1 0 0 0 0,1 0 0 0 0,-1 0 0 0 0,1 0 0 0 0,-1 0 0 0 0,1 0 0 0 0,-1 0 0 0 0,1 0 0 0 0,-1 0 0 0 0,1 0 0 0 0,-1 0 0 0 0,1 0 0 0 0,-1 0 0 0 0,1-1 0 0 0,-1 1 0 0 0,1 0 0 0 0,-1 0 0 0 0,1-1 0 0 0,-1 1-1 0 0,1 0 1 0 0,-1-1 0 0 0,0 1 0 0 0,1 0 0 0 0,-1-1 55 0 0,24-36-9269 0 0,-19 26 5707 0 0,2 0-5953 0 0</inkml:trace>
  <inkml:trace contextRef="#ctx0" brushRef="#br0" timeOffset="275.059">421 394 10562 0 0,'0'0'1495'0'0,"0"0"-519"0"0,0 0-347 0 0,0 0 88 0 0,0 0 241 0 0,0 0 117 0 0,0 0-77 0 0,-35 23-181 0 0,-111 74-192 0 0,3 19 735 0 0,132-106-1255 0 0,7-8-39 0 0,0 1-1 0 0,0 0 1 0 0,0 0 0 0 0,1 0 0 0 0,0 0 0 0 0,-1 1 0 0 0,1-1-1 0 0,0 1 1 0 0,1 0 0 0 0,-1 0 0 0 0,1 0 0 0 0,-1 0 0 0 0,1 0-1 0 0,0 0 1 0 0,1 1 0 0 0,-1-1 0 0 0,1 1 0 0 0,0-1 0 0 0,0 1-1 0 0,0-1 1 0 0,1 2-66 0 0,60 34 1137 0 0,-58-39-1099 0 0,54 19 611 0 0,-42-17-523 0 0,0 1 1 0 0,-1 1-1 0 0,1 0 0 0 0,-1 1 0 0 0,0 1 0 0 0,-1 0 1 0 0,1 0-1 0 0,-1 1 0 0 0,-1 1 0 0 0,11 9-126 0 0,-1 19-397 0 0,-3-25-4954 0 0,-1-13-4296 0 0,-10-3 257 0 0</inkml:trace>
  <inkml:trace contextRef="#ctx0" brushRef="#br0" timeOffset="858.161">723 641 9322 0 0,'0'0'2150'0'0,"0"0"-343"0"0,0 0-276 0 0,0 0-163 0 0,0 0-128 0 0,0 0-195 0 0,0 0-256 0 0,0 0-231 0 0,0 0-165 0 0,0 0-102 0 0,0 0-45 0 0,0 0-10 0 0,0 0-19 0 0,-21 8-20 0 0,-64 27-4 0 0,81-34-166 0 0,0 1-1 0 0,0 0 1 0 0,0 0-1 0 0,0 1 1 0 0,0-1 0 0 0,0 1-1 0 0,1 0 1 0 0,-1 0-1 0 0,1 0 1 0 0,0 0-1 0 0,0 1 1 0 0,0-1-1 0 0,0 1 1 0 0,1 0 0 0 0,-3 3-27 0 0,-1 4 83 0 0,2-6-24 0 0,0 1 0 0 0,1 0 0 0 0,-1-1 0 0 0,1 1 0 0 0,1 1 0 0 0,-1-1 0 0 0,1 0 0 0 0,0 1 0 0 0,0-1 0 0 0,1 1 0 0 0,0-1 0 0 0,0 1 0 0 0,0 0 0 0 0,1 0 0 0 0,0-1 0 0 0,1 1 0 0 0,-1 0 0 0 0,1 0 0 0 0,1 1-59 0 0,0-5 115 0 0,1 0-1 0 0,0 0 0 0 0,1 0 0 0 0,-1-1 0 0 0,0 1 1 0 0,1-1-1 0 0,-1 1 0 0 0,1-1 0 0 0,0 0 1 0 0,0-1-1 0 0,0 1 0 0 0,0-1 0 0 0,0 1 1 0 0,0-1-1 0 0,0 0 0 0 0,0-1 0 0 0,1 1 0 0 0,-1-1 1 0 0,0 0-1 0 0,0 0 0 0 0,1 0 0 0 0,-1-1 1 0 0,0 1-1 0 0,0-1 0 0 0,0 0 0 0 0,0 0 1 0 0,0 0-1 0 0,0-1 0 0 0,0 0 0 0 0,0 1 1 0 0,0-1-1 0 0,3-3-114 0 0,202-145 899 0 0,-208 149-901 0 0,0-1 0 0 0,0 1 1 0 0,0 0-1 0 0,0 0 0 0 0,0 0 0 0 0,0 0 1 0 0,0 0-1 0 0,0 0 0 0 0,0 0 1 0 0,1 1-1 0 0,-1-1 0 0 0,0 0 1 0 0,1 1-1 0 0,-1-1 0 0 0,0 1 0 0 0,1-1 1 0 0,-1 1-1 0 0,1 0 0 0 0,-1-1 1 0 0,1 1-1 0 0,-1 0 0 0 0,1 0 1 0 0,-1 0-1 0 0,1 0 0 0 0,-1 0 0 0 0,1 1 1 0 0,-1-1-1 0 0,0 0 0 0 0,1 1 1 0 0,-1-1-1 0 0,1 1 0 0 0,-1-1 1 0 0,0 1-1 0 0,1 0 0 0 0,-1-1 0 0 0,0 1 1 0 0,0 0-1 0 0,0 0 0 0 0,0 0 1 0 0,1 0-1 0 0,-1 0 0 0 0,0 0 1 0 0,-1 0-1 0 0,2 2 2 0 0,1 24-9 0 0,0 0 0 0 0,-3 0 0 0 0,0 0 0 0 0,-1 0 0 0 0,-2 0 0 0 0,-4 17 9 0 0,2-4 6 0 0,-16 228-9 0 0,18-236-2 0 0,-2-1 1 0 0,-1 0-1 0 0,-2 0 0 0 0,-1 0 0 0 0,-11 25 5 0 0,16-45 1 0 0,-1 0 0 0 0,0-1 0 0 0,-1 0 0 0 0,0 0 0 0 0,0-1 0 0 0,-1 0 0 0 0,0 0 0 0 0,-1 0 0 0 0,0-1 0 0 0,0 0 0 0 0,-1-1 1 0 0,0 1-1 0 0,0-2 0 0 0,-1 1 0 0 0,0-1 0 0 0,0-1 0 0 0,-9 4-1 0 0,18-9 2 0 0,0 1 1 0 0,-1-1-1 0 0,1 0 1 0 0,0 1-1 0 0,0-1 1 0 0,0 0-1 0 0,-1 0 1 0 0,1 0-1 0 0,0 0 1 0 0,0 0-1 0 0,-1 0 0 0 0,1 0 1 0 0,0 0-1 0 0,0 0 1 0 0,0-1-1 0 0,-1 1 1 0 0,1 0-1 0 0,0-1 1 0 0,0 1-1 0 0,0-1 1 0 0,0 0-1 0 0,0 1 1 0 0,0-1-1 0 0,0 0 1 0 0,0 1-1 0 0,0-1 1 0 0,0 0-1 0 0,0 0 1 0 0,0 0-1 0 0,1 0 1 0 0,-1 0-1 0 0,0 0 1 0 0,1 0-1 0 0,-1 0 1 0 0,1 0-1 0 0,-1 0 1 0 0,1 0-1 0 0,-1-1 1 0 0,1 1-1 0 0,0 0 1 0 0,-1 0-1 0 0,1 0 1 0 0,0-1-1 0 0,0 1 1 0 0,0 0-1 0 0,0 0 1 0 0,0 0-1 0 0,0-1-2 0 0,3-63 35 0 0,5 29-79 0 0,1 1 0 0 0,2 0 0 0 0,1 1 0 0 0,2 0 0 0 0,10-16 44 0 0,46-73-1063 0 0,-36 72-2008 0 0,1-2-6174 0 0,-29 44-2118 0 0</inkml:trace>
  <inkml:trace contextRef="#ctx0" brushRef="#br0" timeOffset="1219.018">1181 111 9730 0 0,'0'0'2161'0'0,"0"0"-272"0"0,0 0-246 0 0,0 0-76 0 0,0 0-100 0 0,0 0-213 0 0,0 0-195 0 0,0 0-176 0 0,0 0-75 0 0,0 0-61 0 0,0 0-105 0 0,0 0-72 0 0,20 17-53 0 0,63 61-39 0 0,-77-72-412 0 0,0 1 0 0 0,0 0 0 0 0,0 0 1 0 0,-1 0-1 0 0,0 1 0 0 0,-1 0 0 0 0,1 0 0 0 0,-2 0 1 0 0,1 1-1 0 0,-1-1 0 0 0,0 1 0 0 0,-1 0 1 0 0,0 0-67 0 0,4 14 82 0 0,12 54-148 0 0,-4 1-1 0 0,-4 0 1 0 0,-2 1 0 0 0,-4 66 66 0 0,-3-110-147 0 0,2-13-105 0 0,-2 0 0 0 0,0 1 0 0 0,-1-1 0 0 0,-1 0 0 0 0,-1 0 0 0 0,-1 0 0 0 0,-1 0 0 0 0,-1 0 0 0 0,-1-1 0 0 0,-1 1 0 0 0,-1-2 0 0 0,0 1 0 0 0,-2-1 0 0 0,0 0 0 0 0,-4 3 252 0 0,3-10-874 0 0,-1 0 0 0 0,0 0 0 0 0,-1-1 0 0 0,0-1 0 0 0,-1 0 0 0 0,0-1 0 0 0,-1-1 0 0 0,0 0 0 0 0,-5 1 874 0 0,-88 34-9867 0 0,81-36 5434 0 0</inkml:trace>
  <inkml:trace contextRef="#ctx0" brushRef="#br0" timeOffset="2929.69">2085 317 0 0 0,'0'0'704'0'0,"0"0"288"0"0,0 0 82 0 0,0 0 22 0 0,0 0-56 0 0,0 0-25 0 0,0 0 43 0 0,0 0-38 0 0,0 0 8 0 0,0 0-10 0 0,-4-3-82 0 0,3 2-779 0 0,0 0-1 0 0,-1 0 1 0 0,1 0 0 0 0,0 0 0 0 0,-1 0-1 0 0,1 0 1 0 0,-1 1 0 0 0,0-1 0 0 0,1 1-1 0 0,-1-1 1 0 0,0 1 0 0 0,1-1 0 0 0,-1 1-1 0 0,0 0 1 0 0,1 0 0 0 0,-1 0 0 0 0,0 0-1 0 0,0 0 1 0 0,1 0 0 0 0,-1 0 0 0 0,0 0-1 0 0,1 1 1 0 0,-1-1 0 0 0,0 1 0 0 0,1-1-1 0 0,-1 1 1 0 0,0 0 0 0 0,1 0 0 0 0,-1 0-1 0 0,1-1 1 0 0,0 2 0 0 0,-1-1-157 0 0,-14 13 192 0 0,1 0 1 0 0,1 1-1 0 0,0 1 1 0 0,1 0-1 0 0,1 1 1 0 0,0 0-1 0 0,1 1 1 0 0,1 0-1 0 0,1 0 1 0 0,1 1-1 0 0,0 1 1 0 0,2-1-1 0 0,0 1 1 0 0,1 0-1 0 0,1 1 1 0 0,1-1-1 0 0,0 1 1 0 0,2 0-1 0 0,1-1 1 0 0,0 1-1 0 0,1 0 1 0 0,2-1-1 0 0,0 3-192 0 0,-1-15 121 0 0,-1 0 0 0 0,2 0-1 0 0,-1 0 1 0 0,1 0 0 0 0,0 0-1 0 0,1 0 1 0 0,0-1 0 0 0,0 1-1 0 0,1-1 1 0 0,0 0-1 0 0,0-1 1 0 0,0 1 0 0 0,1-1-1 0 0,0 0 1 0 0,0 0 0 0 0,1-1-1 0 0,-1 0 1 0 0,1 0 0 0 0,0 0-1 0 0,1-1 1 0 0,-1 0 0 0 0,1-1-1 0 0,0 0 1 0 0,0 0-1 0 0,0 0 1 0 0,0-1 0 0 0,0 0-1 0 0,8 0-120 0 0,-11-1 98 0 0,0 0 0 0 0,0-1 0 0 0,1 1 0 0 0,-1-1 0 0 0,0 0 0 0 0,1-1 0 0 0,-1 1 0 0 0,0-1 0 0 0,0 0 0 0 0,0-1 0 0 0,0 1 0 0 0,0-1 0 0 0,0 0 0 0 0,0 0 0 0 0,0 0 0 0 0,0-1 0 0 0,-1 0 0 0 0,0 0 0 0 0,1 0 0 0 0,-1 0 0 0 0,0-1 0 0 0,-1 1 0 0 0,1-1 0 0 0,0 0 0 0 0,-1 0 0 0 0,0-1 0 0 0,2-3-98 0 0,-2 2-49 0 0,0-1-1 0 0,0 1 0 0 0,-1-1 1 0 0,1 1-1 0 0,-2-1 0 0 0,1 0 0 0 0,-1 0 1 0 0,0 0-1 0 0,0 0 0 0 0,-1 0 1 0 0,0 0-1 0 0,0 0 0 0 0,-1 0 1 0 0,0 0-1 0 0,0 0 0 0 0,-1 1 1 0 0,1-1-1 0 0,-2 0 0 0 0,1 0 0 0 0,-1 1 1 0 0,0 0-1 0 0,0-1 0 0 0,0 1 1 0 0,-1 0-1 0 0,0 1 0 0 0,0-1 1 0 0,-1 1-1 0 0,0 0 0 0 0,0 0 1 0 0,0 0-1 0 0,0 0 0 0 0,-1 1 0 0 0,1 0 1 0 0,-1 0-1 0 0,0 1 0 0 0,-1 0 1 0 0,1 0-1 0 0,0 0 0 0 0,-1 1 1 0 0,0-1-1 0 0,1 2 0 0 0,-6-2 50 0 0,-71 0-4051 0 0,31 17-5531 0 0,38-7-1146 0 0</inkml:trace>
  <inkml:trace contextRef="#ctx0" brushRef="#br0" timeOffset="4850.421">1720 0 9674 0 0,'0'0'1424'0'0,"0"0"-119"0"0,0 0 20 0 0,0 0 114 0 0,0 0 84 0 0,0 0-92 0 0,-14 31-231 0 0,-45 104-250 0 0,41-91-515 0 0,3 1 0 0 0,1 0 1 0 0,2 1-1 0 0,0 12-435 0 0,8-39 50 0 0,-3 17-36 0 0,2-1-1 0 0,1 1 1 0 0,2 0 0 0 0,1 0 0 0 0,2 0-1 0 0,2 0 1 0 0,5 25-14 0 0,-3-41-123 0 0,1 0 0 0 0,1 0 0 0 0,1 0 0 0 0,0-1 0 0 0,1-1-1 0 0,2 1 1 0 0,-1-2 0 0 0,2 1 0 0 0,1-1 0 0 0,0-1 0 0 0,1-1 0 0 0,0 0 0 0 0,1 0 0 0 0,1-2 0 0 0,0 0-1 0 0,14 8 124 0 0,77 40-4067 0 0,6-20-4375 0 0,-85-33 763 0 0</inkml:trace>
</inkml:ink>
</file>

<file path=ppt/ink/ink42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2:38.1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23 0 0 0,'0'0'492'0'0,"0"0"379"0"0,0 0 48 0 0,0 0 146 0 0,0 0 164 0 0,0 0 4 0 0,0 0 1 0 0,0 0-106 0 0,0 0-98 0 0,0 0 57 0 0,0 0 119 0 0,0-4 117 0 0,0-11 64 0 0,0 11-76 0 0,0 4-162 0 0,0 0-128 0 0,0 0-95 0 0,0 0-94 0 0,0 0-67 0 0,0 6 4821 0 0,2 22-5184 0 0,-1 354 703 0 0,-13-305-1130 0 0,24-116-17313 0 0,-10 31 8832 0 0</inkml:trace>
  <inkml:trace contextRef="#ctx0" brushRef="#br0" timeOffset="600.513">227 30 4937 0 0,'0'0'1967'0'0,"0"0"-278"0"0,0 0-125 0 0,0 0 28 0 0,0 0 1 0 0,0 0-114 0 0,0 0-187 0 0,0 0-241 0 0,0 0-226 0 0,0 0-141 0 0,0 0-73 0 0,0 0-52 0 0,0 0-52 0 0,-6 7-51 0 0,-115 100 2167 0 0,55-62-2278 0 0,116-32 2460 0 0,77 3-1677 0 0,-124-15-1114 0 0,-1 0 0 0 0,1 0-1 0 0,0-1 1 0 0,-1 2 0 0 0,1-1-1 0 0,-1 0 1 0 0,1 1 0 0 0,-1-1 0 0 0,0 1-1 0 0,1-1 1 0 0,-1 1 0 0 0,0 0-1 0 0,0 0 1 0 0,0 0 0 0 0,-1 0 0 0 0,1 1-1 0 0,0-1 1 0 0,-1 0 0 0 0,1 1-1 0 0,-1-1 1 0 0,0 1 0 0 0,0 0 0 0 0,0-1-1 0 0,0 1 1 0 0,0 0 0 0 0,-1-1-1 0 0,1 1 1 0 0,-1 0 0 0 0,0 0-1 0 0,0 0 1 0 0,0-1 0 0 0,0 1 0 0 0,0 0-1 0 0,0 0 1 0 0,-1 0 0 0 0,0 1-14 0 0,-1 36 110 0 0,2-40-160 0 0,0 0-21 0 0,0 0-33 0 0,22 0-994 0 0,22-14-2368 0 0,-17-4-2099 0 0,-9 7-2062 0 0,-11 6-2703 0 0</inkml:trace>
  <inkml:trace contextRef="#ctx0" brushRef="#br0" timeOffset="1231.158">632 122 6537 0 0,'0'0'2885'0'0,"0"0"-605"0"0,0 0-216 0 0,0 0-160 0 0,0 0-317 0 0,0 0-325 0 0,0 0-334 0 0,0 0-227 0 0,0 0-123 0 0,0 0-118 0 0,0 0-68 0 0,0 0-25 0 0,0 0-22 0 0,-12 5-17 0 0,-81 49 726 0 0,87-48-1012 0 0,1 0 1 0 0,0 0 0 0 0,0 1-1 0 0,0 0 1 0 0,1 0 0 0 0,0 0-1 0 0,1 0 1 0 0,-1 1 0 0 0,1-1-1 0 0,1 1 1 0 0,-1 0 0 0 0,1 0 0 0 0,1 0-1 0 0,0 0 1 0 0,0 0 0 0 0,0 8-43 0 0,3-13 50 0 0,-1-1 1 0 0,1 0 0 0 0,0 1 0 0 0,0-1 0 0 0,1 0 0 0 0,-1-1 0 0 0,0 1 0 0 0,1 0 0 0 0,-1 0 0 0 0,1-1 0 0 0,-1 0-1 0 0,1 1 1 0 0,0-1 0 0 0,-1 0 0 0 0,1 0 0 0 0,0-1 0 0 0,0 1 0 0 0,0-1 0 0 0,0 1 0 0 0,0-1 0 0 0,0 0 0 0 0,0 0-1 0 0,1 0-50 0 0,5-1 121 0 0,0 1 0 0 0,0-2-1 0 0,0 1 1 0 0,0-1-1 0 0,0-1 1 0 0,-1 1 0 0 0,1-1-1 0 0,-1-1 1 0 0,0 0-1 0 0,0 0 1 0 0,0-1-1 0 0,1-1-120 0 0,138-85 454 0 0,-145 91-456 0 0,1 1 0 0 0,-1 0-1 0 0,0 0 1 0 0,0 0 0 0 0,0 0 0 0 0,0 0 0 0 0,0 0-1 0 0,0 0 1 0 0,0 1 0 0 0,0-1 0 0 0,0 1 0 0 0,0-1 0 0 0,-1 1-1 0 0,1 0 1 0 0,-1 0 0 0 0,1 0 0 0 0,-1 0 0 0 0,0 0-1 0 0,0 0 1 0 0,0 0 0 0 0,0 0 0 0 0,0 0 0 0 0,0 1 0 0 0,0 0 2 0 0,5 8-3 0 0,1 4-7 0 0,0 1-1 0 0,-1 0 1 0 0,0 0-1 0 0,-2 1 1 0 0,0-1 0 0 0,0 1-1 0 0,-2 0 1 0 0,0 0-1 0 0,-1 0 1 0 0,-1 0-1 0 0,0 0 1 0 0,-3 13 10 0 0,0-13-14 0 0,-1-1 0 0 0,-1 1 0 0 0,-1-1 0 0 0,0 0 0 0 0,-1 0 0 0 0,0 0 1 0 0,-2-1-1 0 0,0-1 0 0 0,0 1 0 0 0,-1-1 0 0 0,-1-1 0 0 0,-11 11 14 0 0,18-19-5 0 0,0-1-1 0 0,0 0 1 0 0,-1 0-1 0 0,0 0 1 0 0,1-1 0 0 0,-1 0-1 0 0,0 0 1 0 0,-1 0-1 0 0,1 0 1 0 0,-1-1 0 0 0,1 0-1 0 0,-1 0 1 0 0,1 0-1 0 0,-1-1 1 0 0,0 1 0 0 0,0-2-1 0 0,0 1 1 0 0,-5 0 5 0 0,9-3 3 0 0,0 0 0 0 0,0-1 0 0 0,0 1 0 0 0,0 0 0 0 0,0 0 1 0 0,1-1-1 0 0,-1 1 0 0 0,1-1 0 0 0,0 1 0 0 0,0-1 0 0 0,0 0 0 0 0,0 0 1 0 0,0 1-1 0 0,1-1 0 0 0,-1 0 0 0 0,1 0 0 0 0,-1 0 0 0 0,1 0 1 0 0,0 0-1 0 0,0 1 0 0 0,1-1 0 0 0,-1 0 0 0 0,0 0 0 0 0,1 0 0 0 0,0 0 1 0 0,0 1-1 0 0,0-1 0 0 0,0-1-3 0 0,11-30-116 0 0,1 1 0 0 0,2 0 1 0 0,1 2-1 0 0,1 0 0 0 0,2 0 0 0 0,1 2 1 0 0,1 0-1 0 0,5-2 116 0 0,-25 30-21 0 0,39-50-2271 0 0,-13 18-6542 0 0,-21 28-2370 0 0</inkml:trace>
  <inkml:trace contextRef="#ctx0" brushRef="#br0" timeOffset="2010.339">1171 181 12731 0 0,'0'0'3118'0'0,"0"0"-951"0"0,0 0-553 0 0,0 0-226 0 0,0 0-173 0 0,0 0-224 0 0,0 0-291 0 0,0 0-245 0 0,0 0-162 0 0,0 0-90 0 0,0 0-49 0 0,0 0 20 0 0,0 0-8 0 0,1 2-14 0 0,-3 17 486 0 0,2-18-577 0 0,0-1-21 0 0,0 0-14 0 0,0 0-26 0 0,0 0 28 0 0,0 0 25 0 0,0 0 11 0 0,0 0 15 0 0,0 0 35 0 0,30-22 1079 0 0,-51 54-641 0 0,21-31-551 0 0,0-1-8 0 0,0 0-11 0 0,0 0 6 0 0,0 0-8 0 0,0 0-38 0 0,0 0-70 0 0,12 0-807 0 0,14-6-1131 0 0,-13 3-1263 0 0,0 1-4938 0 0,-7 2-3575 0 0</inkml:trace>
  <inkml:trace contextRef="#ctx0" brushRef="#br0" timeOffset="2608.82">1311 365 13531 0 0,'0'0'2366'0'0,"0"0"-431"0"0,0 0-295 0 0,0 0-296 0 0,0 0-306 0 0,0 0-268 0 0,0 0-173 0 0,0 0-68 0 0,0 0-34 0 0,0 0-9 0 0,0 0-16 0 0,0 0-30 0 0,0 0-62 0 0,18-23-65 0 0,57-73-58 0 0,-7 28 368 0 0,-36 45-306 0 0,-31 23-309 0 0,-1 0-24 0 0,0 0-4 0 0,0 0 20 0 0,-1 2 7 0 0,0 1 0 0 0,0-1 0 0 0,0 0 0 0 0,0 1 0 0 0,1-1 0 0 0,0 1 0 0 0,-1-1 0 0 0,1 0 0 0 0,0 1 0 0 0,0-1 0 0 0,0 1-1 0 0,0-1 1 0 0,1 1 0 0 0,-1-1 0 0 0,1 0 0 0 0,-1 1 0 0 0,1-1 0 0 0,0 0 0 0 0,0 1 0 0 0,0-1 0 0 0,0 0 0 0 0,0 0-1 0 0,0 0 1 0 0,1 0 0 0 0,-1 0 0 0 0,1 0 0 0 0,0 0 0 0 0,-1-1 0 0 0,1 1 0 0 0,0 0 0 0 0,0-1 0 0 0,0 1 0 0 0,0-1 0 0 0,0 0-1 0 0,0 0 1 0 0,1 0 0 0 0,-1 0 0 0 0,0 0 0 0 0,0 0 0 0 0,1-1 0 0 0,-1 1 0 0 0,1-1 0 0 0,-1 1 0 0 0,0-1 0 0 0,1 0-1 0 0,-1 0 1 0 0,1 0 0 0 0,0-1-7 0 0,110-61 367 0 0,-52 29-271 0 0,-56 38-51 0 0,0 3 15 0 0,-3-4-60 0 0,1 1 1 0 0,-1 0-1 0 0,1-1 1 0 0,0 0 0 0 0,0 1-1 0 0,1-1 1 0 0,-1 0-1 0 0,1-1 1 0 0,0 1-1 0 0,0-1 1 0 0,0 0-1 0 0,0 0 1 0 0,1 0-1 0 0,-1 0 1 0 0,1-1-1 0 0,0 1 1 0 0,-1-1-1 0 0,1-1 1 0 0,5 2-1 0 0,26-1-645 0 0,-17-1-2518 0 0,-1 0-7588 0 0,-18-1-698 0 0</inkml:trace>
  <inkml:trace contextRef="#ctx0" brushRef="#br0" timeOffset="3092.631">312 685 4785 0 0,'0'0'4257'0'0,"0"0"-1637"0"0,0 0-708 0 0,0 0-308 0 0,0 0-321 0 0,0 0-246 0 0,0 0-58 0 0,0 0-21 0 0,0 0 34 0 0,0 0 36 0 0,0 0-124 0 0,0 0-126 0 0,27 1-85 0 0,91 4-76 0 0,98-25 1232 0 0,714-138-786 0 0,-696 117-2287 0 0,-218 40 684 0 0,4-1-754 0 0,-8 1-2593 0 0,-11 1 1596 0 0,-2 0-2714 0 0,0 3 648 0 0,1-2-4404 0 0</inkml:trace>
  <inkml:trace contextRef="#ctx0" brushRef="#br0" timeOffset="3543.898">1350 729 5249 0 0,'0'0'3418'0'0,"0"0"-1357"0"0,0 0-489 0 0,0 0 124 0 0,0 0 61 0 0,0 0-102 0 0,0 0-236 0 0,0 0-375 0 0,0 0-284 0 0,0 0-196 0 0,0 0-178 0 0,0 0-112 0 0,0 0-74 0 0,-8 5-25 0 0,-160 82 1852 0 0,70-35-864 0 0,98-51-1155 0 0,0 1 0 0 0,0-1 0 0 0,0 0 0 0 0,0 0-1 0 0,1 1 1 0 0,-1-1 0 0 0,0 0 0 0 0,1 0 0 0 0,-1 1 0 0 0,1-1-1 0 0,-1 0 1 0 0,1 0 0 0 0,0 0 0 0 0,-1 0 0 0 0,1 0 0 0 0,0 0 0 0 0,0 0-1 0 0,0 0 1 0 0,0 0 0 0 0,-1 0 0 0 0,1 0 0 0 0,0-1 0 0 0,1 1 0 0 0,-1 0-1 0 0,0-1 1 0 0,0 1 0 0 0,0-1 0 0 0,0 1 0 0 0,1-1 0 0 0,-1 1-1 0 0,0-1 1 0 0,0 0 0 0 0,1 0 0 0 0,-1 1 0 0 0,0-1 0 0 0,0 0 0 0 0,1 0-1 0 0,-1 0 1 0 0,0-1 0 0 0,0 1 0 0 0,1 0 0 0 0,-1 0 0 0 0,0-1-8 0 0,0 1 16 0 0,87 9 379 0 0,-74-9-375 0 0,-1 0 0 0 0,1 1-1 0 0,-1 0 1 0 0,1 1-1 0 0,-1 1 1 0 0,0 0-1 0 0,0 1 1 0 0,0 0-1 0 0,0 1 1 0 0,-1 0-1 0 0,4 3-19 0 0,-15-7 17 0 0,1 0-1 0 0,0-1 0 0 0,-1 1 0 0 0,1 0 1 0 0,-1 0-1 0 0,1 0 0 0 0,-1 0 1 0 0,1 0-1 0 0,-1 0 0 0 0,0 1 0 0 0,0-1 1 0 0,0 0-1 0 0,1 1 0 0 0,-1-1 0 0 0,0 1 1 0 0,-1-1-1 0 0,1 1 0 0 0,0 0 1 0 0,0-1-1 0 0,-1 1 0 0 0,1 0 0 0 0,-1-1 1 0 0,1 1-1 0 0,-1 0 0 0 0,0 0 1 0 0,0-1-1 0 0,0 1 0 0 0,0 0 0 0 0,0 0 1 0 0,0-1-1 0 0,0 1 0 0 0,0 0 0 0 0,-1 0 1 0 0,1-1-1 0 0,-1 1 0 0 0,1 0 1 0 0,-1-1-1 0 0,0 1 0 0 0,0 0 0 0 0,1-1 1 0 0,-1 1-1 0 0,0-1 0 0 0,-1 1 0 0 0,1 0-16 0 0,-12 8 32 0 0,1-1-1 0 0,-1 0 0 0 0,-1-1 1 0 0,0 0-1 0 0,0-1 0 0 0,0 0 0 0 0,-1-1 1 0 0,0-1-1 0 0,0-1 0 0 0,0 0 1 0 0,-15 2-32 0 0,-57-2-1291 0 0,80-20-5318 0 0,13 3-2955 0 0,1 9-417 0 0</inkml:trace>
  <inkml:trace contextRef="#ctx0" brushRef="#br0" timeOffset="4043.89">2407 405 12363 0 0,'0'0'2228'0'0,"0"0"-589"0"0,0 0-264 0 0,0 0-72 0 0,0 0-105 0 0,0 0-194 0 0,0 0-223 0 0,0 0-183 0 0,0 0-89 0 0,0 0-41 0 0,0 0-22 0 0,0 0-30 0 0,-9 15-36 0 0,-58 96 664 0 0,63-105-976 0 0,-5 4-16 0 0,1 1 1 0 0,1-1-1 0 0,0 2 0 0 0,1-1 0 0 0,0 1 0 0 0,0 0 0 0 0,1 0 0 0 0,1 0 0 0 0,0 1 0 0 0,1 0 1 0 0,0 0-1 0 0,0 13-52 0 0,3-23 7 0 0,-1-2-3 0 0,1 1-1 0 0,0 0 1 0 0,0-1-1 0 0,0 1 1 0 0,0 0-1 0 0,0-1 1 0 0,0 1-1 0 0,0 0 1 0 0,1-1-1 0 0,-1 1 1 0 0,1 0-1 0 0,-1-1 1 0 0,1 1-1 0 0,-1-1 1 0 0,1 1-1 0 0,0-1 1 0 0,0 1-1 0 0,0-1 1 0 0,0 0-1 0 0,0 1 1 0 0,0-1-1 0 0,0 0 1 0 0,0 0-1 0 0,0 0 1 0 0,1 0-1 0 0,-1 0 0 0 0,0 0 1 0 0,1 0-4 0 0,6 4 59 0 0,-1-1 1 0 0,0-1-1 0 0,1 1 1 0 0,0-2-1 0 0,0 1 1 0 0,0-1-1 0 0,0 0 1 0 0,0 0-1 0 0,0-1 1 0 0,0 0-1 0 0,0-1 1 0 0,1 0-1 0 0,-1 0 1 0 0,0 0-1 0 0,1-1 0 0 0,-1-1 1 0 0,0 1-1 0 0,0-1 1 0 0,0-1-1 0 0,0 0 1 0 0,-1 0-1 0 0,7-3-59 0 0,4-3-432 0 0,27-20-742 0 0,-34-7-8570 0 0,-11 29 3226 0 0,0 3-3473 0 0</inkml:trace>
  <inkml:trace contextRef="#ctx0" brushRef="#br0" timeOffset="4481.095">2136 162 9770 0 0,'0'0'4468'0'0,"0"0"-2069"0"0,0 0-883 0 0,0 0-157 0 0,0 0-125 0 0,0 0-209 0 0,0 0-263 0 0,0 0-197 0 0,0 0-110 0 0,0 0-24 0 0,0 0 21 0 0,0 0-60 0 0,0 0-24 0 0,18-3-4 0 0,113-24 744 0 0,34-59 1 0 0,-163 86-1109 0 0,1 0 1 0 0,-1 0-1 0 0,0 1 1 0 0,1-1-1 0 0,-1 0 1 0 0,0 1-1 0 0,1 0 1 0 0,-1 0-1 0 0,0 0 1 0 0,0 0 0 0 0,0 0-1 0 0,1 0 1 0 0,-1 0-1 0 0,-1 1 1 0 0,1-1-1 0 0,0 1 1 0 0,0-1-1 0 0,0 1 1 0 0,-1 0-1 0 0,1 0 1 0 0,-1-1 0 0 0,1 1-1 0 0,-1 0 1 0 0,0 1-1 0 0,0-1 1 0 0,0 0-1 0 0,0 0 1 0 0,0 0-1 0 0,0 1 1 0 0,-1-1-1 0 0,1 1 0 0 0,3 6-12 0 0,50 120-1010 0 0,-51-114-937 0 0,-2-10-912 0 0,-1 0-3307 0 0,0-5-5788 0 0</inkml:trace>
</inkml:ink>
</file>

<file path=ppt/ink/ink42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29:01.6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186 30 5809 0 0,'0'0'2466'0'0,"0"0"-838"0"0,0 0-514 0 0,0 0-146 0 0,0 0 120 0 0,0 0 125 0 0,0 0 18 0 0,0 0-99 0 0,0 0-228 0 0,0 0-241 0 0,0 0-178 0 0,0-5-122 0 0,2-15-40 0 0,-2 15-6 0 0,0 5 7 0 0,0 0-33 0 0,0 0-38 0 0,0 15 534 0 0,-5 286 1912 0 0,-5 273-1277 0 0,5-441-1148 0 0,1-1-2728 0 0,9-191-4053 0 0,2 20-2952 0 0,-4 28 2125 0 0</inkml:trace>
  <inkml:trace contextRef="#ctx0" brushRef="#br0" timeOffset="563.384">530 74 9794 0 0,'0'0'1528'0'0,"0"0"-273"0"0,0 0-109 0 0,0 0 88 0 0,0 0 30 0 0,0 0-168 0 0,0 0-285 0 0,0 0-223 0 0,0 0-132 0 0,0 0-17 0 0,0 0 28 0 0,0 0 11 0 0,0 0-2 0 0,-4 25-15 0 0,-15 83-19 0 0,13 35 932 0 0,43 63-797 0 0,-8 112-220 0 0,-27-213 872 0 0,-17-116-402 0 0,-80-96-317 0 0,68 74-483 0 0,-1 1 1 0 0,-1 2-1 0 0,-2 1 0 0 0,0 1 1 0 0,-3 1-28 0 0,25 20-18 0 0,-1 1 0 0 0,1 0 1 0 0,-1 1-1 0 0,0 0 1 0 0,0 1-1 0 0,-1 0 0 0 0,1 0 1 0 0,-1 1-1 0 0,0 1 0 0 0,0 0 1 0 0,0 0-1 0 0,0 1 0 0 0,0 0 1 0 0,0 1-1 0 0,-1 1 0 0 0,1-1 1 0 0,-4 2 17 0 0,-50 43-1152 0 0,45 2-6106 0 0,23-39-1639 0 0,1-5-442 0 0</inkml:trace>
</inkml:ink>
</file>

<file path=ppt/ink/ink42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29:04.7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241 43 0 0 0,'0'0'431'0'0,"0"0"349"0"0,0 0 93 0 0,0 0-14 0 0,0 0-3 0 0,0 0 38 0 0,0 0 77 0 0,0 0 122 0 0,0 0 118 0 0,3-2 78 0 0,16-10 1243 0 0,-21-5 6755 0 0,-4 8-7711 0 0,-52 6 297 0 0,-29 61-1133 0 0,28 19-434 0 0,51-62-293 0 0,1-1 0 0 0,0 1 0 0 0,2 0 0 0 0,-1 0 0 0 0,2 1 1 0 0,0-1-1 0 0,0 1 0 0 0,2 0 0 0 0,0 0 0 0 0,1 0 0 0 0,0 1 0 0 0,2-1 0 0 0,0 3-13 0 0,0-11 6 0 0,1-1 0 0 0,0 0-1 0 0,0 0 1 0 0,1 0 0 0 0,-1 0-1 0 0,2-1 1 0 0,-1 1 0 0 0,1-1-1 0 0,0 1 1 0 0,0-1-1 0 0,1-1 1 0 0,-1 1 0 0 0,1-1-1 0 0,1 1 1 0 0,-1-1 0 0 0,1-1-1 0 0,0 1 1 0 0,0-1-1 0 0,0 0 1 0 0,0 0 0 0 0,1-1-1 0 0,0 0 1 0 0,0 0 0 0 0,-1-1-1 0 0,2 1 1 0 0,-1-2 0 0 0,0 1-1 0 0,0-1 1 0 0,1 0-1 0 0,-1 0 1 0 0,0-1 0 0 0,1 0-1 0 0,-1 0 1 0 0,0-1 0 0 0,1 0-1 0 0,2-1-5 0 0,-3 0 55 0 0,1 0-1 0 0,0 0 0 0 0,-1-1 1 0 0,1 0-1 0 0,-1-1 1 0 0,0 0-1 0 0,0 0 0 0 0,0 0 1 0 0,-1-1-1 0 0,1 0 1 0 0,-1 0-1 0 0,0-1 0 0 0,-1 1 1 0 0,1-1-1 0 0,-1-1 1 0 0,0 1-1 0 0,-1-1 0 0 0,1 0 1 0 0,1-4-55 0 0,-6 9 10 0 0,1-1 0 0 0,0 0 0 0 0,-1 0 0 0 0,0 0 1 0 0,1 0-1 0 0,-1 0 0 0 0,0 0 0 0 0,-1 0 0 0 0,1 0 0 0 0,0 0 1 0 0,-1 0-1 0 0,0 0 0 0 0,0 0 0 0 0,0 0 0 0 0,0 0 0 0 0,0 0 1 0 0,0 1-1 0 0,-1-1 0 0 0,1 0 0 0 0,-1 1 0 0 0,0 0 0 0 0,0-1 0 0 0,0 1 1 0 0,0 0-1 0 0,0 0 0 0 0,0 0 0 0 0,-1 0 0 0 0,1 0 0 0 0,-1 0 1 0 0,1 1-1 0 0,-1-1 0 0 0,0 1 0 0 0,1 0 0 0 0,-1 0 0 0 0,0 0 1 0 0,0 0-1 0 0,0 0 0 0 0,0 1 0 0 0,0-1 0 0 0,0 1 0 0 0,0 0 1 0 0,0 0-1 0 0,0 0 0 0 0,0 0 0 0 0,0 0 0 0 0,0 1 0 0 0,0-1 1 0 0,0 1-1 0 0,0 0 0 0 0,0 0-10 0 0,-42 13-456 0 0,115-13 468 0 0,111-30 473 0 0,-158 20-2778 0 0,-14-4-8529 0 0,-7 9-1149 0 0</inkml:trace>
</inkml:ink>
</file>

<file path=ppt/ink/ink42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29:06.2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39 214 2577 0 0,'0'0'1310'0'0,"0"0"-68"0"0,0 0 9 0 0,0 0 132 0 0,0 0 155 0 0,0 0 137 0 0,0 0 18 0 0,0 0-148 0 0,0 0-236 0 0,0 0-314 0 0,0 0-300 0 0,0 0-187 0 0,0 0-70 0 0,-7-4 4 0 0,-21-8 21 0 0,28 12-431 0 0,-1 0-1 0 0,1 0 1 0 0,0-1 0 0 0,0 1 0 0 0,-1 0-1 0 0,1 0 1 0 0,0-1 0 0 0,0 1-1 0 0,0 0 1 0 0,-1-1 0 0 0,1 1 0 0 0,0 0-1 0 0,0-1 1 0 0,0 1 0 0 0,0 0-1 0 0,0-1 1 0 0,0 1 0 0 0,0 0-1 0 0,0-1 1 0 0,0 1 0 0 0,0 0 0 0 0,0-1-1 0 0,0 1 1 0 0,0 0 0 0 0,0-1-1 0 0,0 1 1 0 0,0 0 0 0 0,0 0 0 0 0,0-1-1 0 0,0 1 1 0 0,1 0 0 0 0,-1-1-1 0 0,0 1 1 0 0,0 0 0 0 0,0-1-1 0 0,1 1 1 0 0,-1 0 0 0 0,0 0 0 0 0,0-1-1 0 0,0 1 1 0 0,1 0 0 0 0,-1 0-1 0 0,0 0 1 0 0,1-1 0 0 0,-1 1 0 0 0,0 0-1 0 0,0 0 1 0 0,1 0 0 0 0,-1 0-1 0 0,0 0 1 0 0,1 0 0 0 0,-1 0 0 0 0,0-1-1 0 0,1 1 1 0 0,-1 0 0 0 0,0 0-1 0 0,1 0 1 0 0,-1 0 0 0 0,0 0-1 0 0,1 1 1 0 0,-1-1 0 0 0,1 0-32 0 0,33-7 644 0 0,2 1 0 0 0,-1 3 0 0 0,1 0 0 0 0,-1 3 0 0 0,28 2-644 0 0,9-1 262 0 0,164-7 87 0 0,-223 3 182 0 0,-20 3 1041 0 0,-22-1-943 0 0,19-1-609 0 0,-1 0 0 0 0,1 0 0 0 0,0-1 0 0 0,0 0 0 0 0,0-1 0 0 0,0-1 0 0 0,0 1 0 0 0,1-1 0 0 0,0-1 0 0 0,0 0 0 0 0,-1-1-20 0 0,-16-50-642 0 0,44 22-4404 0 0,-6 28 1641 0 0,-3 0-3456 0 0,0 3-4718 0 0</inkml:trace>
</inkml:ink>
</file>

<file path=ppt/ink/ink42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2:29.7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11 1912 0 0,'0'0'1807'0'0,"0"0"-10"0"0,0 0-2 0 0,0 0 69 0 0,0 0-53 0 0,0 0-173 0 0,0 0-216 0 0,0 0-251 0 0,0 0-210 0 0,0 0-146 0 0,0 0-80 0 0,9-9 971 0 0,-7 8 2737 0 0,38 8-2454 0 0,136 3 124 0 0,-63-9-1563 0 0,211 2 267 0 0,-296 8-518 0 0,-28-13-1550 0 0,6-3-8400 0 0,-3 5 3327 0 0,-1 0-5007 0 0</inkml:trace>
</inkml:ink>
</file>

<file path=ppt/ink/ink42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2:30.8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 11 368 0 0,'0'0'2231'0'0,"0"0"-413"0"0,0 0-230 0 0,0 0-186 0 0,0 0-138 0 0,0 0-146 0 0,0 0-135 0 0,0 0-127 0 0,0 0-89 0 0,0 0-47 0 0,0 0 4 0 0,0 0 61 0 0,0 0 70 0 0,-5 1 25 0 0,-3 1-2006 0 0,-1 2 4962 0 0,28 0 2582 0 0,399-11-2735 0 0,-233-4-3075 0 0,-170 10-270 0 0,2 0-1367 0 0,-14-1-10770 0 0,1 6 232 0 0</inkml:trace>
</inkml:ink>
</file>

<file path=ppt/ink/ink42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2:34.6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1 140 5705 0 0,'0'0'1733'0'0,"0"0"16"0"0,0 0 24 0 0,0 0 43 0 0,0 0-72 0 0,0 0-234 0 0,0 0-315 0 0,0 0-325 0 0,0 0-222 0 0,0 0-94 0 0,0 0-20 0 0,0 0 11 0 0,24 4 2325 0 0,227-22 1749 0 0,-226 14-4482 0 0,0 1 1 0 0,0 1 0 0 0,0 2 0 0 0,1 0-1 0 0,-1 2 1 0 0,0 0 0 0 0,20 6-138 0 0,-24-1 111 0 0,-21-6-99 0 0,0-1 2 0 0,0 0 4 0 0,0 0 2 0 0,0 0-4 0 0,0 0 16 0 0,0 0-3 0 0,0 0 11 0 0,0 0 12 0 0,0 0 4 0 0,0 0 20 0 0,0 0-7 0 0,0 0 26 0 0,0 0 9 0 0,0 0 23 0 0,0 0-6 0 0,0 0-8 0 0,0 0-1 0 0,0 0 4 0 0,0 0 10 0 0,0 0-20 0 0,0 0 7 0 0,0 0-15 0 0,0 0-3 0 0,0 0 16 0 0,0 0-10 0 0,0 0 0 0 0,0 0-5 0 0,-19-22 116 0 0,-38-37-254 0 0,9 4-2696 0 0,47 54 1741 0 0,-1 4-11716 0 0,2-2 10057 0 0,0 3-9039 0 0</inkml:trace>
</inkml:ink>
</file>

<file path=ppt/ink/ink4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4:53.4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82 1 10194 0 0,'0'0'3336'0'0,"0"0"-1459"0"0,0 0-540 0 0,0 0-101 0 0,0 0-55 0 0,0 0-75 0 0,0 0-127 0 0,0 0-99 0 0,0 0-93 0 0,0 0-120 0 0,0 0-139 0 0,0 0-112 0 0,0 0-89 0 0,-8 0-31 0 0,-21 3-23 0 0,22-3-52 0 0,7 0-70 0 0,0 0-68 0 0,0 0-28 0 0,19-4 487 0 0,-72 26 684 0 0,50-21-1218 0 0,3-1-16 0 0,0 0 7 0 0,0 0-17 0 0,49-11-86 0 0,-41 10-390 0 0,5 1-559 0 0,-6 1-5686 0 0,-1 3-4764 0 0</inkml:trace>
</inkml:ink>
</file>

<file path=ppt/ink/ink42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2:36.7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115 0 8242 0 0,'0'0'2127'0'0,"0"0"-179"0"0,0 0-94 0 0,0 0-43 0 0,0 0-163 0 0,0 0-261 0 0,0 0-293 0 0,0 0-259 0 0,0 0-172 0 0,0 0-118 0 0,0 0-57 0 0,0 0 10 0 0,0 0 2 0 0,11 27 3285 0 0,-4 6-3438 0 0,-1 0 1 0 0,-2 1-1 0 0,-2 0 1 0 0,-1 0 0 0 0,-1 0-1 0 0,-4 21-347 0 0,-2-13 79 0 0,-1-1 0 0 0,-3 1 0 0 0,-1-1 1 0 0,-2-1-1 0 0,-11 23-79 0 0,-6 20 22 0 0,3 2 6 0 0,14-37 62 0 0,13-47-92 0 0,357 3 1281 0 0,-174-8-899 0 0,-138 15-331 0 0,-45-11-38 0 0,0 0 14 0 0,0 0-4 0 0,0 0-1 0 0,-43-11-4055 0 0,39 9-473 0 0,3 1 1613 0 0,0 0-9406 0 0</inkml:trace>
</inkml:ink>
</file>

<file path=ppt/ink/ink42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2:37.0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19116 0 0,'0'0'1448'0'0,"0"0"-409"0"0,0 0-172 0 0,0 0 91 0 0,0 0 75 0 0,0 0-49 0 0,0 0-178 0 0,0 0-230 0 0,0 0-151 0 0,0 0-34 0 0,0 0-15 0 0,0 0-5 0 0,2 9 8 0 0,18 158 884 0 0,-16-156-2768 0 0,7-16-10192 0 0,-8 4-132 0 0</inkml:trace>
</inkml:ink>
</file>

<file path=ppt/ink/ink42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2:38.2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1 203 1664 0 0,'0'0'3257'0'0,"0"0"-942"0"0,0 0-157 0 0,0 0 52 0 0,0 0-2 0 0,0 0-118 0 0,0 0-312 0 0,0 0-321 0 0,0 0-298 0 0,0 0-249 0 0,0 0-149 0 0,0 0-86 0 0,0 0-68 0 0,6 1 2918 0 0,22 1-2964 0 0,132 17 471 0 0,2 7-747 0 0,84-11 1743 0 0,-264-37-1725 0 0,-109-162-33 0 0,110 129-2994 0 0,33 51-1899 0 0,-10 4 137 0 0,1 0-7708 0 0</inkml:trace>
</inkml:ink>
</file>

<file path=ppt/ink/ink42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2:35.4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425 227 0 0 0,'0'0'216'0'0,"0"0"767"0"0,0 0 192 0 0,0 0 8 0 0,0 0-47 0 0,0 0-30 0 0,0 0-29 0 0,0 0-61 0 0,0 0-26 0 0,0 0 19 0 0,0 0-11 0 0,0 0 30 0 0,3-11 48 0 0,8-34 13 0 0,-6 31-239 0 0,0 8 5657 0 0,-5 10 159 0 0,-3 1-5534 0 0,-220 213 551 0 0,56-35-1414 0 0,124-139-229 0 0,31-42-1070 0 0,13-28-5137 0 0,0 21 5512 0 0,7-16-7517 0 0,-4 13-3160 0 0</inkml:trace>
  <inkml:trace contextRef="#ctx0" brushRef="#br0" timeOffset="456.984">164 2 10258 0 0,'0'0'2305'0'0,"0"0"-277"0"0,0 0-277 0 0,0 0-112 0 0,0 0-68 0 0,0 0-159 0 0,0 0-222 0 0,0 0-210 0 0,0 0-189 0 0,0 0-177 0 0,0 0-121 0 0,0 0-84 0 0,-3-2-64 0 0,-14 4 611 0 0,17 28 338 0 0,0-26-1261 0 0,3 10 137 0 0,0-1 0 0 0,1 0 0 0 0,1 0 0 0 0,0-1 0 0 0,0 1 0 0 0,1-1 0 0 0,1-1 0 0 0,0 1 0 0 0,1-1 0 0 0,3 3-170 0 0,11 21 201 0 0,-1-4-105 0 0,-2 2-1 0 0,-1 0 0 0 0,-2 0 1 0 0,-1 2-1 0 0,-1 0 1 0 0,2 14-96 0 0,46 188 233 0 0,-61-237-377 0 0,1 0 0 0 0,-1 1-1 0 0,0-1 1 0 0,1 0 0 0 0,-1 0 0 0 0,1 0 0 0 0,-1 0 0 0 0,1-1-1 0 0,-1 1 1 0 0,1 0 0 0 0,-1-1 0 0 0,1 1 0 0 0,-1-1-1 0 0,1 1 1 0 0,-1-1 0 0 0,0 1 0 0 0,0-1 0 0 0,1 0 0 0 0,-1 0-1 0 0,0 0 1 0 0,0 0 0 0 0,0 0 0 0 0,0 0 0 0 0,0 0 0 0 0,0 0-1 0 0,0 0 1 0 0,0 0 0 0 0,0-1 0 0 0,0 1 0 0 0,-1 0-1 0 0,1-1 1 0 0,0 1 0 0 0,-1-1 144 0 0,21-21-4721 0 0,-13 14 208 0 0,0 1-7478 0 0</inkml:trace>
</inkml:ink>
</file>

<file path=ppt/ink/ink42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2:33.2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1 202 0 0 0,'0'0'115'0'0,"0"0"415"0"0,0 0 52 0 0,0 0-87 0 0,0 0-113 0 0,0 0-56 0 0,0 0-15 0 0,9-11 31 0 0,41-50 649 0 0,-29 42 3754 0 0,-14 13-9 0 0,0 0 5930 0 0,-4 43-8844 0 0,5 202-982 0 0,-9-220-793 0 0,-22 220 250 0 0,15-134 258 0 0,8-103-524 0 0,2-54 2064 0 0,7 2-2036 0 0,2 0 0 0 0,2 0-1 0 0,2 1 1 0 0,3 1 0 0 0,1 1 0 0 0,18-29-59 0 0,99-179 57 0 0,-86 192 13 0 0,-38 86-144 0 0,20 170 84 0 0,-9-156-1361 0 0,7-36-7432 0 0,-23-2 1508 0 0,-3-2-4704 0 0</inkml:trace>
  <inkml:trace contextRef="#ctx0" brushRef="#br0" timeOffset="658.54">564 692 5993 0 0,'0'0'2638'0'0,"0"0"-723"0"0,0 0-294 0 0,0 0 120 0 0,0 0 77 0 0,0 0-136 0 0,0 0-231 0 0,0 0-311 0 0,0 0-265 0 0,0 0-164 0 0,0 0-83 0 0,0 0-44 0 0,0 0-7 0 0,2-4 2447 0 0,-2 4-2798 0 0,12 22 855 0 0,7 115 824 0 0,-20-84-3962 0 0,0-26-2564 0 0,1-34 856 0 0,0 0-3599 0 0,0 3-4439 0 0</inkml:trace>
</inkml:ink>
</file>

<file path=ppt/ink/ink42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2:42.5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74 7986 0 0,'0'0'2608'0'0,"0"0"-701"0"0,0 0-278 0 0,0 0 0 0 0,0 0-3 0 0,0 0-156 0 0,0 0-297 0 0,0 0-319 0 0,0 0-253 0 0,0 0-161 0 0,0 0-94 0 0,0 0-17 0 0,0 0 15 0 0,4 3 50 0 0,1 0-219 0 0,0-1 0 0 0,1 0 0 0 0,-1 0 0 0 0,1 0 1 0 0,0 0-1 0 0,-1-1 0 0 0,1 0 0 0 0,0 0 1 0 0,0-1-1 0 0,0 1 0 0 0,0-1 0 0 0,0-1 0 0 0,2 0-175 0 0,-7 1 8 0 0,233-9 1900 0 0,-4 4-778 0 0,-241 11 93 0 0,-78-75-961 0 0,78 55-1472 0 0,11 13 557 0 0,0 1-348 0 0,0 0-413 0 0,3 1-3429 0 0,2 1 1121 0 0,-4-1 1908 0 0,3 3-9776 0 0</inkml:trace>
</inkml:ink>
</file>

<file path=ppt/ink/ink42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2:43.1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437 81 3209 0 0,'0'0'4403'0'0,"0"0"-2069"0"0,0 0-618 0 0,0 0 70 0 0,0 0 83 0 0,0 0-108 0 0,0 0-222 0 0,0 0-290 0 0,0 0-285 0 0,0 0-201 0 0,0 0-158 0 0,0 0-94 0 0,0 0-48 0 0,-6-4 1574 0 0,3 18-1788 0 0,0 0 1 0 0,-1 0-1 0 0,-1 0 0 0 0,0-1 0 0 0,-1 0 0 0 0,0 0 0 0 0,-1-1 0 0 0,-1 1 0 0 0,0-1 0 0 0,0-1 1 0 0,-1 0-1 0 0,-1 0 0 0 0,-9 8-249 0 0,13-11 75 0 0,-257 246 442 0 0,251-235-377 0 0,2-6-3529 0 0,13-76-3762 0 0,-1 37-370 0 0,-1 18 3860 0 0,0-1-3797 0 0</inkml:trace>
  <inkml:trace contextRef="#ctx0" brushRef="#br0" timeOffset="422.955">0 7 9378 0 0,'0'0'2280'0'0,"0"0"-240"0"0,0 0-145 0 0,0 0-118 0 0,0 0-154 0 0,0 0-221 0 0,0 0-307 0 0,0 0-258 0 0,0 0-180 0 0,0 0-127 0 0,0 0-68 0 0,0 0-37 0 0,2-6 1290 0 0,182 244 1653 0 0,13-2-2843 0 0,-67-81-422 0 0,-121-146-347 0 0,6 8 330 0 0,-12-17-3139 0 0,-7-11-4169 0 0,2 10-4975 0 0</inkml:trace>
</inkml:ink>
</file>

<file path=ppt/ink/ink42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2:40.6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17 211 3689 0 0,'0'0'2635'0'0,"0"0"-921"0"0,0 0-354 0 0,0 0 47 0 0,0 0 148 0 0,0 0-12 0 0,0 0-200 0 0,0 0-292 0 0,0 0-251 0 0,0 0-165 0 0,0 0-91 0 0,0 0-29 0 0,0 0-55 0 0,-2 16-20 0 0,-6 115 1042 0 0,11 123 1011 0 0,-11-174-2031 0 0,6-76 3016 0 0,19-106-3129 0 0,38-97-119 0 0,25-37-30 0 0,-76 225-197 0 0,1 0 0 0 0,0 1 0 0 0,1-1 0 0 0,0 1 0 0 0,0 0 0 0 0,1 0 0 0 0,1 1 0 0 0,0 0 0 0 0,0 0 0 0 0,0 1 0 0 0,1 0 0 0 0,1 1 1 0 0,-1-1-1 0 0,1 2 0 0 0,0 0 0 0 0,1 0 0 0 0,8-4-3 0 0,5 12 14 0 0,-8 26 5 0 0,-10 38-906 0 0,-2-38-4357 0 0,-2-15 419 0 0,-1-9-5920 0 0</inkml:trace>
  <inkml:trace contextRef="#ctx0" brushRef="#br0" timeOffset="951.738">374 542 4937 0 0,'0'0'2247'0'0,"0"0"-370"0"0,0 0-122 0 0,0 0 84 0 0,0 0 44 0 0,0 0-148 0 0,0 0-315 0 0,0 0-313 0 0,0 0-224 0 0,0 0-150 0 0,0 0-83 0 0,0 0-63 0 0,8-3-50 0 0,17-6 277 0 0,0 1 0 0 0,1 0 0 0 0,0 2 0 0 0,0 2 0 0 0,18-2-814 0 0,-43 6 17 0 0,0 0-1 0 0,0-1 0 0 0,0 1 0 0 0,-1 0 1 0 0,1 0-1 0 0,0 0 0 0 0,0 0 0 0 0,0 0 1 0 0,-1 0-1 0 0,1 0 0 0 0,0 0 0 0 0,0 0 1 0 0,0 0-1 0 0,-1 1 0 0 0,1-1 1 0 0,0 0-1 0 0,0 0 0 0 0,-1 1 0 0 0,1-1 1 0 0,0 1-1 0 0,0-1 0 0 0,-1 1 0 0 0,1-1 1 0 0,-1 1-1 0 0,1-1 0 0 0,0 1 0 0 0,-1-1 1 0 0,1 1-1 0 0,-1 0 0 0 0,1-1 0 0 0,-1 1 1 0 0,0 0-1 0 0,1-1 0 0 0,-1 1 1 0 0,1 0-1 0 0,-1 0 0 0 0,0-1 0 0 0,0 1 1 0 0,0 0-1 0 0,1 0 0 0 0,-1 0 0 0 0,0-1 1 0 0,0 1-1 0 0,0 0 0 0 0,0 0 0 0 0,0 0 1 0 0,-1-1-1 0 0,1 1 0 0 0,0 0 1 0 0,0 0-1 0 0,0 0 0 0 0,-1-1 0 0 0,1 1 1 0 0,0 0-1 0 0,-1 0 0 0 0,1-1 0 0 0,0 1 1 0 0,-1 0-1 0 0,1-1 0 0 0,-1 1 0 0 0,0-1 1 0 0,1 1-1 0 0,-1 0 0 0 0,1-1 1 0 0,-1 1-1 0 0,0-1-16 0 0,-189 200 1021 0 0,189-198-1005 0 0,-1 0 0 0 0,0 0-1 0 0,1 0 1 0 0,-1 1-1 0 0,1-1 1 0 0,0 0-1 0 0,0 1 1 0 0,0 0 0 0 0,0-1-1 0 0,0 1 1 0 0,0-1-1 0 0,1 1 1 0 0,-1 0 0 0 0,1 0-1 0 0,0-1 1 0 0,0 1-1 0 0,0 0 1 0 0,0 0 0 0 0,0-1-1 0 0,1 1 1 0 0,-1 0-1 0 0,1-1 1 0 0,0 1-1 0 0,-1 0 1 0 0,1-1 0 0 0,0 1-1 0 0,1-1 1 0 0,-1 0-1 0 0,0 1 1 0 0,1-1 0 0 0,0 0-1 0 0,-1 1 1 0 0,1-1-1 0 0,0 0 1 0 0,0-1-1 0 0,0 1 1 0 0,0 0 0 0 0,0 0-1 0 0,1-1 1 0 0,-1 1-1 0 0,0-1 1 0 0,1 0 0 0 0,-1 0-1 0 0,1 0 1 0 0,-1 0-1 0 0,1 0 1 0 0,0 0-1 0 0,-1-1 1 0 0,1 1 0 0 0,0-1-1 0 0,1 0-15 0 0,119 1 711 0 0,-119-26-3137 0 0,-5 11-2749 0 0,1 9-1906 0 0,0 1-4945 0 0</inkml:trace>
</inkml:ink>
</file>

<file path=ppt/ink/ink42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2:39.4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1 250 4609 0 0,'0'0'1359'0'0,"0"0"40"0"0,0 0 96 0 0,0 0 184 0 0,0 0 129 0 0,0 0-69 0 0,0 0-238 0 0,0 0-301 0 0,0 0-240 0 0,0 0-174 0 0,0 0-84 0 0,0-5 1334 0 0,0 3 2818 0 0,74 9-3544 0 0,111-18-224 0 0,-8 0-671 0 0,-177 11-415 0 0,0-8-7399 0 0,0 2-3330 0 0,0 6-81 0 0</inkml:trace>
  <inkml:trace contextRef="#ctx0" brushRef="#br0" timeOffset="409.566">209 0 8642 0 0,'0'0'1739'0'0,"0"0"-196"0"0,0 0-87 0 0,0 0 65 0 0,0 0 36 0 0,0 0-103 0 0,0 0-246 0 0,0 0-293 0 0,0 0-246 0 0,0 0-172 0 0,0 0-115 0 0,0 0-44 0 0,0 0-26 0 0,-2 2-20 0 0,2 48 2416 0 0,5 83-909 0 0,29 115-1001 0 0,-32-185-790 0 0,-2-62-32 0 0,0-1-9 0 0,0 0-43 0 0,0 0-32 0 0,0 0-20 0 0,0 0-50 0 0,0 0-58 0 0,0 0-59 0 0,0 0-111 0 0,0 0-121 0 0,0 0-131 0 0,0 0-195 0 0,6-8-5590 0 0,-3 6 838 0 0,1 1-5191 0 0</inkml:trace>
</inkml:ink>
</file>

<file path=ppt/ink/ink42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3:16.9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43 229 5417 0 0,'0'0'1798'0'0,"0"0"-52"0"0,0 0-26 0 0,0 0 95 0 0,0 0 49 0 0,0 0-141 0 0,0 0-266 0 0,0 0-284 0 0,0 0-251 0 0,0 0-194 0 0,0 0-109 0 0,0 0-54 0 0,0 0-42 0 0,-7 0-11 0 0,-21 3-32 0 0,20-2-37 0 0,8-1-31 0 0,0 0-38 0 0,0 0-22 0 0,0 0-14 0 0,0 0-10 0 0,0 0-34 0 0,0 0-22 0 0,0 0-23 0 0,0 0-35 0 0,35 8 1511 0 0,24 0-1309 0 0,0-1 0 0 0,1-3 0 0 0,-1-3-1 0 0,29-4-415 0 0,58-8 332 0 0,-145 11-310 0 0,-1 0 0 0 0,0 0-24 0 0,0 0 15 0 0,0 0 14 0 0,0 0-9 0 0,0 0-2 0 0,0 0-1 0 0,0 0-6 0 0,0 0 7 0 0,-24-15 2042 0 0,-96-135-1920 0 0,71 87-2214 0 0,48 52-3579 0 0,1 7-2814 0 0,0 1-4500 0 0</inkml:trace>
</inkml:ink>
</file>

<file path=ppt/ink/ink4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4:53.9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 0 10354 0 0,'0'0'2730'0'0,"0"0"-657"0"0,0 0-248 0 0,0 0-46 0 0,0 0-180 0 0,0 0-269 0 0,0 0-324 0 0,0 0-270 0 0,0 0-172 0 0,0 0-61 0 0,0 0 10 0 0,0 0 2 0 0,0 0 1 0 0,0 3-29 0 0,-16 38 877 0 0,65-80 378 0 0,-49 38-1649 0 0,0 1 6 0 0,0 0-15 0 0,0 0-20 0 0,0 0 20 0 0,-23 1 49 0 0,-14 13-197 0 0,32 9-2071 0 0,7-7-5538 0 0,-2-15 6364 0 0,0 3-11134 0 0</inkml:trace>
</inkml:ink>
</file>

<file path=ppt/ink/ink42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3:14.9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78 40 616 0 0,'0'0'1583'0'0,"0"0"-132"0"0,0 0 15 0 0,0 0 199 0 0,0 0 147 0 0,0 0-32 0 0,0 0-128 0 0,0 0-190 0 0,0 0-194 0 0,0 0-126 0 0,0 0-138 0 0,2-7-91 0 0,9-20-44 0 0,-8 21 4784 0 0,0 7-3551 0 0,1 15-2971 0 0,-4-15 1382 0 0,7 15-365 0 0,-1 1 0 0 0,-1 1 1 0 0,0-1-1 0 0,-1 1 0 0 0,-1 0 1 0 0,-1 0-1 0 0,0 0 0 0 0,-1 16-148 0 0,-6 86 475 0 0,-4-62-296 0 0,-1 0-1 0 0,-4 0 0 0 0,-15 41-178 0 0,-8 29 265 0 0,6 34 61 0 0,31-162-329 0 0,0 0 15 0 0,0 0 3 0 0,0 0 1 0 0,0 0 23 0 0,0 0 1 0 0,0 0 21 0 0,0 0 18 0 0,0 0 7 0 0,0 0 6 0 0,0 0 16 0 0,0 0-1 0 0,0 0-19 0 0,0 0 3 0 0,0 0-13 0 0,0 0-14 0 0,0 0 10 0 0,0 0-9 0 0,0 0-10 0 0,0 0-15 0 0,0 0-15 0 0,0 0-8 0 0,64 1 173 0 0,-28 1-88 0 0,1-2 0 0 0,-1-1 1 0 0,1-3-1 0 0,25-5-102 0 0,79 2 196 0 0,-89 22-96 0 0,-23-15 218 0 0,-36 0-1130 0 0,-13-6-1930 0 0,14 2-603 0 0,1 0-3385 0 0,3 3-5659 0 0</inkml:trace>
  <inkml:trace contextRef="#ctx0" brushRef="#br0" timeOffset="748.603">669 780 10162 0 0,'0'0'2205'0'0,"0"0"-397"0"0,0 0-202 0 0,0 0-25 0 0,0 0-40 0 0,0 0-197 0 0,0 0-254 0 0,0 0-218 0 0,0 0-167 0 0,0 0-109 0 0,0 0-49 0 0,0 0-24 0 0,0 0-11 0 0,22 3 2870 0 0,151-10-1939 0 0,-171 7-1428 0 0,0 0 0 0 0,0 0 1 0 0,0 0-1 0 0,0 0 0 0 0,0 1 0 0 0,0-1 0 0 0,0 1 1 0 0,0-1-1 0 0,0 1 0 0 0,0 0 0 0 0,-1 0 0 0 0,1 0 1 0 0,0 0-1 0 0,-1 0 0 0 0,1 0 0 0 0,0 0 0 0 0,-1 0 1 0 0,1 1-1 0 0,-1-1 0 0 0,0 1 0 0 0,0-1 0 0 0,1 1 1 0 0,-1-1-1 0 0,0 1 0 0 0,0 0 0 0 0,0-1 0 0 0,0 1 1 0 0,-1 0-1 0 0,1 0 0 0 0,0 0 0 0 0,-1 0 0 0 0,0 0 0 0 0,1 0 1 0 0,-1-1-1 0 0,0 1 0 0 0,0 0 0 0 0,0 0 0 0 0,0 0 1 0 0,0 0-1 0 0,0 0 0 0 0,-1 0 0 0 0,1 0 0 0 0,-1 0 1 0 0,1 0-1 0 0,-1 0 0 0 0,0 0 0 0 0,0-1 0 0 0,0 1 1 0 0,1 0-1 0 0,-2-1 0 0 0,1 1 0 0 0,0 0 0 0 0,0-1 1 0 0,-1 1-1 0 0,1-1 0 0 0,0 0 0 0 0,-1 1 0 0 0,0-1 1 0 0,1 0-1 0 0,-1 0 0 0 0,0 0-15 0 0,-58 72 425 0 0,54-36-235 0 0,9-34-173 0 0,1-1-1 0 0,0 1 1 0 0,-1-1 0 0 0,1 0 0 0 0,0 0 0 0 0,0-1 0 0 0,0 1-1 0 0,0-1 1 0 0,0 0 0 0 0,0 0 0 0 0,1 0 0 0 0,-1 0 0 0 0,0-1-1 0 0,1 0 1 0 0,-1 0 0 0 0,2 0-17 0 0,124-7 270 0 0,-130 7-354 0 0,0 0 1 0 0,-1 0-1 0 0,1 0 1 0 0,0 0-1 0 0,0 0 1 0 0,-1 0-1 0 0,1 0 1 0 0,0 0-1 0 0,0-1 1 0 0,0 1-1 0 0,-1 0 1 0 0,1 0-1 0 0,0 0 1 0 0,0 0-1 0 0,0-1 1 0 0,0 1-1 0 0,-1 0 1 0 0,1 0-1 0 0,0 0 1 0 0,0-1-1 0 0,0 1 1 0 0,0 0-1 0 0,0 0 1 0 0,0-1-1 0 0,0 1 1 0 0,0 0-1 0 0,0 0 1 0 0,0-1-1 0 0,0 1 1 0 0,0 0-1 0 0,0 0 1 0 0,0-1-1 0 0,0 1 1 0 0,0 0-1 0 0,0 0 1 0 0,0 0-1 0 0,0-1 1 0 0,0 1-1 0 0,0 0 1 0 0,0 0-1 0 0,0-1 1 0 0,0 1-1 0 0,0 0 1 0 0,1 0-1 0 0,-1 0 1 0 0,0-1-1 0 0,0 1 84 0 0,-10-3-5836 0 0,5 0-6727 0 0</inkml:trace>
</inkml:ink>
</file>

<file path=ppt/ink/ink42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3:31.2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153 1 7914 0 0,'0'0'2696'0'0,"0"0"-949"0"0,0 0-580 0 0,0 0-133 0 0,0 0 186 0 0,0 0 218 0 0,0 0 101 0 0,0 0-102 0 0,0 0-262 0 0,0 0-245 0 0,0 15-247 0 0,-4 50-195 0 0,2-55-386 0 0,0-1 0 0 0,0 0 0 0 0,-1 1 0 0 0,0-1 0 0 0,-1 0 0 0 0,1 0 0 0 0,-2 0 0 0 0,1-1 0 0 0,-2 0 0 0 0,-3 6-102 0 0,-8 14 188 0 0,14-21-283 0 0,-1 0 0 0 0,1-1-1 0 0,-1 1 1 0 0,-1-1 0 0 0,1 0 0 0 0,-1 0 0 0 0,0 0-1 0 0,-1-1 1 0 0,1 0 0 0 0,-1 0 0 0 0,0 0 0 0 0,0-1-1 0 0,-4 2 96 0 0,-1-5-3813 0 0,8-1-1913 0 0,0 0-5652 0 0</inkml:trace>
</inkml:ink>
</file>

<file path=ppt/ink/ink42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3:48.2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 1 13147 0 0,'0'0'1671'0'0,"0"0"-354"0"0,0 0-190 0 0,0 0-4 0 0,0 0 46 0 0,0 0-61 0 0,0 0-176 0 0,0 0-236 0 0,0 0-210 0 0,0 0-168 0 0,0 0-96 0 0,-4 6-54 0 0,-25 61 377 0 0,22-31-274 0 0,1 0 0 0 0,2 0-1 0 0,1 0 1 0 0,2 1 0 0 0,2-1-1 0 0,4 34-270 0 0,-4-62 63 0 0,1-1 0 0 0,-1 1-1 0 0,1-1 1 0 0,1 0-1 0 0,-1 1 1 0 0,1-1-1 0 0,0 0 1 0 0,1 0-1 0 0,0-1 1 0 0,0 1-1 0 0,0-1 1 0 0,1 0-1 0 0,0 0 1 0 0,0 0-1 0 0,1-1 1 0 0,-1 1 0 0 0,1-1-1 0 0,3 2-62 0 0,-1-6 84 0 0,-1-1 0 0 0,0 0 0 0 0,1 0 0 0 0,-1 0 0 0 0,0-1 0 0 0,1 0 0 0 0,-1-1 0 0 0,0 1 0 0 0,0-1 1 0 0,0-1-1 0 0,0 1 0 0 0,0-1 0 0 0,-1-1 0 0 0,1 1 0 0 0,-1-1 0 0 0,0 0 0 0 0,0 0 0 0 0,0-1 0 0 0,-1 0 0 0 0,1 0 0 0 0,-1 0 0 0 0,-1-1 0 0 0,1 1 0 0 0,1-4-84 0 0,-1 4 39 0 0,160-197 321 0 0,-112 129-275 0 0,-46 118-524 0 0,-4-17 421 0 0,-4-21 19 0 0,0 0 0 0 0,1 0-1 0 0,0 0 1 0 0,0 0 0 0 0,1 1 0 0 0,0-1-1 0 0,0 0 1 0 0,0 0 0 0 0,1 0-1 0 0,0-1 1 0 0,1 1 0 0 0,0 0-1 0 0,0-1 1 0 0,0 1 0 0 0,0-1 0 0 0,1 0-1 0 0,0 0 1 0 0,1-1 0 0 0,-1 1-1 0 0,1-1 1 0 0,0 0 0 0 0,0 0-1 0 0,1-1 1 0 0,0 1 0 0 0,-1-1-1 0 0,1 0 1 0 0,4 1-1 0 0,-1-3 41 0 0,1 0 1 0 0,-1 0-1 0 0,1-1 1 0 0,0 0-1 0 0,0-1 0 0 0,0 0 1 0 0,-1-1-1 0 0,1 0 0 0 0,0 0 1 0 0,0-1-1 0 0,-1 0 0 0 0,1-1 1 0 0,-1 0-1 0 0,0-1 0 0 0,0 0 1 0 0,0 0-1 0 0,0-1 0 0 0,-1 0 1 0 0,0 0-1 0 0,0-1 0 0 0,0 0 1 0 0,-1 0-1 0 0,0-1 0 0 0,0 0 1 0 0,0 0-1 0 0,-1-1 0 0 0,1-2-41 0 0,73-85 396 0 0,-79 91-380 0 0,0 2-100 0 0,0 0 0 0 0,0 0 0 0 0,0 0 0 0 0,0 0 0 0 0,0 0 0 0 0,-1 0 0 0 0,1 0 0 0 0,-1 0 0 0 0,1 0 0 0 0,-1-1 1 0 0,0 1-1 0 0,0 0 0 0 0,0 0 0 0 0,0 0 0 0 0,0 0 0 0 0,-1-1 0 0 0,1 1 0 0 0,0 0 0 0 0,-1 0 0 0 0,0 0 0 0 0,0 0 0 0 0,1 0 0 0 0,-2-1 84 0 0,-6-34-6245 0 0,7 22-911 0 0,1 7-4529 0 0</inkml:trace>
</inkml:ink>
</file>

<file path=ppt/ink/ink42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3:48.8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 1 15923 0 0,'0'0'1666'0'0,"0"0"-392"0"0,0 0-285 0 0,0 0-117 0 0,0 0-58 0 0,0 0-51 0 0,0 0-12 0 0,0 0-14 0 0,0 0-43 0 0,0 0-73 0 0,0 0-109 0 0,-4 32-86 0 0,-11 104-73 0 0,12 17 546 0 0,24 93-104 0 0,-19-189-710 0 0,-4 0 1 0 0,-2 0 0 0 0,-7 37-86 0 0,-8 19 79 0 0,19-112-65 0 0,0-1 8 0 0,13-4 50 0 0,107-95 248 0 0,37-18-259 0 0,-158 117-62 0 0,1 0-1 0 0,-1 1 1 0 0,1-1 0 0 0,0 1-1 0 0,-1-1 1 0 0,1 1-1 0 0,-1-1 1 0 0,1 1 0 0 0,0-1-1 0 0,-1 1 1 0 0,1-1-1 0 0,0 1 1 0 0,0 0 0 0 0,0-1-1 0 0,-1 1 1 0 0,1-1-1 0 0,0 1 1 0 0,0 0 0 0 0,0-1-1 0 0,0 1 1 0 0,0-1-1 0 0,0 1 1 0 0,0 0 0 0 0,0-1-1 0 0,0 1 1 0 0,0-1-1 0 0,1 1 1 0 0,-1 0 0 0 0,0-1-1 0 0,0 1 1 0 0,0-1-1 0 0,1 1 1 0 0,-1-1 0 0 0,0 1-1 0 0,1-1 1 0 0,-1 1-1 0 0,1-1 1 0 0,-1 1 0 0 0,0-1-1 0 0,1 1 1 0 0,-1-1-1 0 0,1 0 1 0 0,-1 1 0 0 0,1-1-1 0 0,-1 0 1 0 0,1 1-1 0 0,-1-1 1 0 0,1 0 0 0 0,0 0-1 0 0,-1 1 1 0 0,1-1-1 0 0,-1 0 1 0 0,1 0 0 0 0,0 0-1 0 0,-1 0 1 0 0,1 0-1 0 0,-1 0 1 0 0,1 0 0 0 0,0 0-1 0 0,-1 0 1 0 0,1 0-1 0 0,-1 0 1 0 0,1 0 0 0 0,0-1-1 0 0,-1 1 1 0 0,1 0-1 0 0,-1 0 1 0 0,1-1 0 0 0,-1 1-1 0 0,1-1 2 0 0,-2 15 27 0 0,-2 46 2 0 0,8 74 21 0 0,28-78-47 0 0,-31-63-11415 0 0,-2 3-308 0 0</inkml:trace>
  <inkml:trace contextRef="#ctx0" brushRef="#br0" timeOffset="453.959">630 877 14539 0 0,'0'0'1751'0'0,"0"0"-284"0"0,0 0-32 0 0,0 0 8 0 0,0 0-99 0 0,0 0-185 0 0,0 0-203 0 0,0 0-183 0 0,0 0-157 0 0,0 0-121 0 0,0 0-109 0 0,0 0-63 0 0,34-5-40 0 0,101-16-22 0 0,-83 2 117 0 0,-46 12-274 0 0,-1 3-53 0 0,0-1 0 0 0,-1 0 0 0 0,0 0 0 0 0,1 0 0 0 0,-2 0 0 0 0,1-1 0 0 0,0 0 0 0 0,-1 0 0 0 0,0 0 0 0 0,-1 0 0 0 0,1 0 0 0 0,-1 0 0 0 0,-1-1 0 0 0,1 1 0 0 0,-1-1 0 0 0,0 1 0 0 0,0-1 0 0 0,-1 0 0 0 0,0 1 0 0 0,0-2-51 0 0,-1 6-12 0 0,-1-1 1 0 0,1 1-1 0 0,-1 0 1 0 0,1-1-1 0 0,-1 1 0 0 0,0 0 1 0 0,0 0-1 0 0,0 0 1 0 0,0 0-1 0 0,0 1 1 0 0,-1-1-1 0 0,1 0 1 0 0,0 1-1 0 0,-1 0 0 0 0,1-1 1 0 0,-1 1-1 0 0,0 0 1 0 0,1 0-1 0 0,-1 1 1 0 0,0-1-1 0 0,1 0 1 0 0,-1 1-1 0 0,0 0 0 0 0,0 0 1 0 0,0 0-1 0 0,1 0 1 0 0,-1 0-1 0 0,0 0 1 0 0,0 1-1 0 0,0-1 1 0 0,1 1-1 0 0,-2 0 12 0 0,-6-1-61 0 0,0 2 17 0 0,1 0 1 0 0,-1 0-1 0 0,0 1 0 0 0,1 0 0 0 0,0 1 1 0 0,0 0-1 0 0,0 1 0 0 0,0-1 0 0 0,1 2 1 0 0,-1-1-1 0 0,1 1 0 0 0,1 0 0 0 0,-1 1 1 0 0,-5 7 43 0 0,-6 2-71 0 0,3-3 17 0 0,1 1-1 0 0,1 1 0 0 0,0 0 1 0 0,1 1-1 0 0,1 0 0 0 0,0 1 0 0 0,1 2 55 0 0,9-17-22 0 0,-1 0-1 0 0,2 1 0 0 0,-1-1 0 0 0,0 1 0 0 0,0-1 0 0 0,1 1 0 0 0,-1 0 1 0 0,1 0-1 0 0,0-1 0 0 0,0 1 0 0 0,0 0 0 0 0,0 0 0 0 0,1 0 0 0 0,-1 0 1 0 0,1 0-1 0 0,0 0 0 0 0,0 1 0 0 0,0-1 0 0 0,0 0 0 0 0,0 0 0 0 0,1 0 1 0 0,-1 0-1 0 0,1 0 0 0 0,0 0 0 0 0,0 0 0 0 0,0 0 0 0 0,0-1 0 0 0,0 1 0 0 0,1 0 1 0 0,-1 0-1 0 0,1-1 0 0 0,0 1 0 0 0,0-1 0 0 0,0 0 0 0 0,0 1 0 0 0,0-1 1 0 0,0 0-1 0 0,1 0 0 0 0,-1 0 0 0 0,1-1 0 0 0,-1 1 0 0 0,1 0 23 0 0,28 4-594 0 0,-1-1 0 0 0,1-1 1 0 0,0-1-1 0 0,0-2 0 0 0,0-1 0 0 0,24-3 594 0 0,-42 2-388 0 0,65-7-2939 0 0,-28 1-2113 0 0,-32 4 1927 0 0,2-1-6532 0 0</inkml:trace>
  <inkml:trace contextRef="#ctx0" brushRef="#br0" timeOffset="695.161">1172 962 6713 0 0,'0'0'3036'0'0,"0"0"-1016"0"0,0 0-375 0 0,0 0-34 0 0,0 0-68 0 0,0 0-166 0 0,0 0-230 0 0,0 0-189 0 0,0 0-112 0 0,0 0-28 0 0,0 0 19 0 0,0 0 14 0 0,-6 8-12 0 0,-18 27-36 0 0,25-34 2061 0 0,18-20-1947 0 0,201-289 937 0 0,-219 309-1938 0 0,-1-1 1 0 0,0 1-1 0 0,0-1 1 0 0,0 1-1 0 0,0-1 1 0 0,1 0-1 0 0,-1 1 1 0 0,0-1-1 0 0,0 0 1 0 0,1 1-1 0 0,-1-1 1 0 0,0 0-1 0 0,0 1 1 0 0,1-1-1 0 0,-1 0 1 0 0,0 1-1 0 0,1-1 0 0 0,-1 0 1 0 0,1 0-1 0 0,-1 0 1 0 0,0 1-1 0 0,1-1 1 0 0,-1 0-1 0 0,1 0 1 0 0,-1 0-1 0 0,1 0 1 0 0,-1 0-1 0 0,0 0 1 0 0,1 0-1 0 0,-1 0 1 0 0,1 0-1 0 0,-1 0 1 0 0,1 0-1 0 0,-1 0 1 0 0,1 0-1 0 0,-1 0 1 0 0,0 0-1 0 0,1 0 1 0 0,-1 0-1 0 0,1-1 1 0 0,-1 1-1 0 0,0 0 1 0 0,1 0-1 0 0,-1 0 1 0 0,1-1-1 0 0,-1 1 1 0 0,0 0-1 0 0,1-1 1 0 0,-1 1-1 0 0,0 0 1 0 0,0-1-1 0 0,1 1 1 0 0,-1 0-1 0 0,0-1 1 0 0,0 1-1 0 0,1 0 1 0 0,-1-1 83 0 0,-9 38-9225 0 0,3-29-2660 0 0</inkml:trace>
  <inkml:trace contextRef="#ctx0" brushRef="#br0" timeOffset="1051.855">1516 870 6417 0 0,'0'0'3049'0'0,"0"0"-551"0"0,0 0-299 0 0,0 0-125 0 0,0 0-140 0 0,0 0-189 0 0,0 0-202 0 0,0 0-225 0 0,0 0-178 0 0,0 0-149 0 0,0 0-148 0 0,35 5-138 0 0,108 13-119 0 0,-75-22 160 0 0,-57-1-548 0 0,-5 4-121 0 0,1 0 0 0 0,-1 0 0 0 0,0-1 0 0 0,0 0 0 0 0,0-1 0 0 0,0 1 0 0 0,0-1-1 0 0,-1 0 1 0 0,1 0 0 0 0,-1-1 0 0 0,1 0 0 0 0,-1 0 0 0 0,-1 0 0 0 0,1 0 0 0 0,0-1 0 0 0,-1 0 0 0 0,0 0 0 0 0,0 0 0 0 0,-1 0 0 0 0,1-1 0 0 0,-1 1 0 0 0,-1-1 0 0 0,1 0-1 0 0,-1 0 1 0 0,1 0 0 0 0,-2 0 0 0 0,1-1 0 0 0,-1 1 0 0 0,0-2-77 0 0,-3 5-9 0 0,0 0 0 0 0,0 1 0 0 0,0-1 0 0 0,0 0 0 0 0,-1 1 0 0 0,1 0 0 0 0,-1-1-1 0 0,0 1 1 0 0,1 0 0 0 0,-1 0 0 0 0,0 1 0 0 0,0-1 0 0 0,-1 1 0 0 0,1-1 0 0 0,0 1 0 0 0,0 0 0 0 0,-1 0 0 0 0,1 0 0 0 0,0 1 0 0 0,-1-1-1 0 0,1 1 1 0 0,-1 0 0 0 0,1 0 0 0 0,-1 0 0 0 0,1 0 0 0 0,-1 1 9 0 0,-8 0-41 0 0,0 0-1 0 0,0 1 1 0 0,0 1-1 0 0,0 0 1 0 0,1 1-1 0 0,-1 0 1 0 0,1 1-1 0 0,0 0 0 0 0,0 0 1 0 0,1 1-1 0 0,-1 1 1 0 0,1 0-1 0 0,1 0 1 0 0,-1 1-1 0 0,1 0 1 0 0,1 1-1 0 0,-1 0 1 0 0,1 0-1 0 0,1 1 1 0 0,0 0-1 0 0,0 0 1 0 0,1 1-1 0 0,1-1 1 0 0,-4 9 41 0 0,7-14-2 0 0,1-1 0 0 0,-1 0 0 0 0,1 0 0 0 0,0 1 1 0 0,0-1-1 0 0,0 1 0 0 0,1-1 0 0 0,0 1 0 0 0,-1-1 0 0 0,2 1 0 0 0,-1-1 0 0 0,0 1 1 0 0,1-1-1 0 0,0 1 0 0 0,0-1 0 0 0,0 1 0 0 0,1-1 0 0 0,-1 0 0 0 0,1 0 1 0 0,0 0-1 0 0,1 0 0 0 0,-1 0 0 0 0,0 0 0 0 0,1 0 0 0 0,0-1 0 0 0,0 1 0 0 0,0-1 1 0 0,0 0-1 0 0,1 0 0 0 0,2 2 2 0 0,19 8 3 0 0,1-1 1 0 0,1 0 0 0 0,0-2-1 0 0,0-2 1 0 0,1 0-1 0 0,0-2 1 0 0,1-1-1 0 0,-1-1 1 0 0,1-1-1 0 0,0-2 1 0 0,17-1-4 0 0,-14 2-79 0 0,45-2-1350 0 0,-28-7-7034 0 0,-38 3-3725 0 0</inkml:trace>
</inkml:ink>
</file>

<file path=ppt/ink/ink42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3:51.4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178 0 11418 0 0,'0'0'2125'0'0,"0"0"-478"0"0,0 0-280 0 0,0 0-4 0 0,0 0 14 0 0,0 0-80 0 0,0 0-224 0 0,0 0-243 0 0,0 0-214 0 0,0 0-165 0 0,0 0-110 0 0,0 0-72 0 0,7 34 1300 0 0,-6 1-1447 0 0,-1 0 1 0 0,-2 0-1 0 0,-2-1 1 0 0,-1 1-1 0 0,-2-1 0 0 0,-1 0 1 0 0,-1-1-1 0 0,-2 0 1 0 0,-2 0-1 0 0,0-1 1 0 0,-3-1-1 0 0,-3 5-122 0 0,-28 71 93 0 0,40-87-48 0 0,1 0 0 0 0,1-1 0 0 0,0 2 0 0 0,2-1 0 0 0,0 0 1 0 0,2 1-1 0 0,0 0 0 0 0,1 5-45 0 0,1-24 35 0 0,0-1 0 0 0,1 1 0 0 0,-1-1-1 0 0,1 1 1 0 0,-1-1 0 0 0,1 0 0 0 0,-1 0 0 0 0,1 1 0 0 0,-1-1 0 0 0,1 0 0 0 0,0 0 0 0 0,0-1-1 0 0,0 1 1 0 0,0 0 0 0 0,-1-1 0 0 0,1 1 0 0 0,0-1 0 0 0,0 1 0 0 0,0-1 0 0 0,0 0 0 0 0,0 0-1 0 0,0 0 1 0 0,0 0 0 0 0,0 0 0 0 0,2-1-35 0 0,142-13 1240 0 0,-106 10-1104 0 0,-39 4-170 0 0,-1 0-58 0 0,0 0-3 0 0,0 0-45 0 0,0 0-68 0 0,0 0-65 0 0,0 0-161 0 0,5 2-4631 0 0,-3-1-4752 0 0,-2-1-1939 0 0</inkml:trace>
</inkml:ink>
</file>

<file path=ppt/ink/ink42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3:51.7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18036 0 0,'0'0'1830'0'0,"0"0"-676"0"0,0 0-357 0 0,0 0 42 0 0,0 0 99 0 0,0 0 27 0 0,0 0-85 0 0,0 0-159 0 0,0 0-135 0 0,0 0-110 0 0,0 0-64 0 0,0 0-61 0 0,0 0-41 0 0,4 26-46 0 0,12 80-76 0 0,-12 61 26 0 0,-4-165 133 0 0,0 7-1961 0 0,12-6-10689 0 0,-8-6 529 0 0</inkml:trace>
</inkml:ink>
</file>

<file path=ppt/ink/ink42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3:54.9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14 181 14643 0 0,'0'0'2457'0'0,"0"0"-810"0"0,0 0-343 0 0,0 0 18 0 0,0 0-18 0 0,0 0-167 0 0,0 0-218 0 0,0 0-201 0 0,0 0-195 0 0,0 0-143 0 0,0 0-74 0 0,0 0-32 0 0,0 0-61 0 0,-3-1 10 0 0,-7-1 45 0 0,25 3 106 0 0,17 1 115 0 0,232-16 703 0 0,-97-5-1052 0 0,-166 19-127 0 0,-1 0 14 0 0,0 0 37 0 0,0 0-3 0 0,-16-7 265 0 0,-7-4-536 0 0,-45-32 279 0 0,50-11-4340 0 0,18 48 3103 0 0,-1-5-2478 0 0,2 4-1646 0 0,0-1-7105 0 0</inkml:trace>
</inkml:ink>
</file>

<file path=ppt/ink/ink42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3:52.4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0 162 17660 0 0,'0'0'1625'0'0,"0"0"-476"0"0,0 0-241 0 0,0 0 0 0 0,0 0-22 0 0,0 0-108 0 0,0 0-116 0 0,0 0-113 0 0,0 0-55 0 0,0 0-30 0 0,0 0-55 0 0,0 0-51 0 0,0 0-33 0 0,22 3-35 0 0,137 9 415 0 0,73-23-13 0 0,-171 0-1311 0 0,-57 10-275 0 0,6-1 273 0 0,-8 1-4209 0 0,-2 1-4445 0 0,-2 0-2004 0 0</inkml:trace>
  <inkml:trace contextRef="#ctx0" brushRef="#br0" timeOffset="214.86">103 335 16460 0 0,'0'0'3330'0'0,"0"0"-2049"0"0,0 0-747 0 0,0 0 60 0 0,0 0 187 0 0,0 0 115 0 0,0 0-43 0 0,0 0-146 0 0,0 0-152 0 0,0 0-142 0 0,0 0-135 0 0,0 0-89 0 0,0 0-81 0 0,30 4-64 0 0,94 14-61 0 0,-15-13-1243 0 0,-58-15-7188 0 0,-41 8 5440 0 0,5-2-8978 0 0</inkml:trace>
  <inkml:trace contextRef="#ctx0" brushRef="#br0" timeOffset="882.968">632 597 17428 0 0,'0'0'2033'0'0,"0"0"-990"0"0,0 0-340 0 0,0 0 153 0 0,0 0 117 0 0,0 0-13 0 0,0 0-139 0 0,0 0-198 0 0,0 0-168 0 0,0 0-102 0 0,0 0-77 0 0,0 0-53 0 0,18-29-19 0 0,58-90 0 0 0,97-124 936 0 0,-168 236-1131 0 0,1 0 0 0 0,0 1-1 0 0,0-1 1 0 0,1 1-1 0 0,-1 0 1 0 0,1 1 0 0 0,1 0-1 0 0,-1 0 1 0 0,1 0-1 0 0,-1 1 1 0 0,7-2-9 0 0,-12 7-14 0 0,-1 0 0 0 0,0 0-1 0 0,1 0 1 0 0,-1 0 0 0 0,0 0 0 0 0,0 0-1 0 0,0 1 1 0 0,0-1 0 0 0,0 0-1 0 0,0 1 1 0 0,0-1 0 0 0,0 0 0 0 0,0 1-1 0 0,-1 0 1 0 0,1-1 0 0 0,-1 1 0 0 0,1-1-1 0 0,-1 1 1 0 0,1 0 0 0 0,-1-1 0 0 0,0 1-1 0 0,0 0 1 0 0,0-1 0 0 0,0 1 0 0 0,0 0-1 0 0,0-1 1 0 0,0 1 0 0 0,-1 0 0 0 0,1-1-1 0 0,-1 1 1 0 0,1-1 0 0 0,-1 1 14 0 0,1 5-7 0 0,-4 113-50 0 0,4-118 56 0 0,0-1 0 0 0,0 1 0 0 0,0-1 0 0 0,0 1 0 0 0,1-1 0 0 0,-1 1 1 0 0,0-1-1 0 0,1 0 0 0 0,-1 1 0 0 0,1-1 0 0 0,-1 1 0 0 0,1-1 0 0 0,0 0 0 0 0,-1 0 0 0 0,1 1 0 0 0,0-1 0 0 0,0 0 1 0 0,0 0-1 0 0,0 0 0 0 0,0 0 0 0 0,0 0 0 0 0,0 0 0 0 0,0 0 0 0 0,1 0 0 0 0,-1-1 0 0 0,0 1 0 0 0,1 0 0 0 0,-1-1 1 0 0,0 1-1 0 0,1-1 0 0 0,-1 1 0 0 0,0-1 0 0 0,1 0 0 0 0,-1 1 0 0 0,1-1 0 0 0,-1 0 0 0 0,1 0 0 0 0,-1 0 0 0 0,1 0 0 0 0,-1 0 1 0 0,1-1-1 0 0,-1 1 0 0 0,0 0 0 0 0,1-1 0 0 0,0 0 1 0 0,63-25 210 0 0,-32-1-152 0 0,-2-2-1 0 0,-1-1 0 0 0,-1-1 0 0 0,-2-2 1 0 0,-1-1-1 0 0,18-31-57 0 0,-36 54 7 0 0,6-4 26 0 0,-13 14-18 0 0,-1 1 0 0 0,-21 122 185 0 0,16-98-238 0 0,1 0-1 0 0,1 1 1 0 0,0-1 0 0 0,2 1 0 0 0,2-1-1 0 0,1 21 39 0 0,18 0-1516 0 0,-8-35-2030 0 0,0-6-4341 0 0,-8-4-3658 0 0</inkml:trace>
  <inkml:trace contextRef="#ctx0" brushRef="#br0" timeOffset="1136.955">1554 291 19860 0 0,'0'0'1335'0'0,"0"0"-720"0"0,0 0-195 0 0,0 0 108 0 0,0 0 99 0 0,0 0 13 0 0,0 0-98 0 0,0 0-128 0 0,0 0-100 0 0,0 0-100 0 0,0 0-111 0 0,0 0-36 0 0,0 0-37 0 0,-2 32-35 0 0,-7 100-28 0 0,8-71-1190 0 0,11-51-2129 0 0,0-9-6592 0 0,-9-1 8767 0 0,-1 0-8798 0 0</inkml:trace>
  <inkml:trace contextRef="#ctx0" brushRef="#br0" timeOffset="1541.12">1644 0 15563 0 0,'0'0'2852'0'0,"0"0"-819"0"0,0 0-598 0 0,0 0-329 0 0,0 0-255 0 0,0 0-263 0 0,0 0-236 0 0,0 0-159 0 0,0 0-94 0 0,0 0-32 0 0,0 0 18 0 0,0 0 12 0 0,0 0-2 0 0,0 21 29 0 0,2 67-31 0 0,21 26 98 0 0,-15-93-165 0 0,88 213 27 0 0,-96-233-32 0 0,0 0 0 0 0,0-1 0 0 0,0 1 0 0 0,0 0 0 0 0,0 0 1 0 0,0-1-1 0 0,0 1 0 0 0,1 0 0 0 0,-1-1 0 0 0,0 1 0 0 0,0 0 0 0 0,1 0 0 0 0,-1-1 1 0 0,0 1-1 0 0,1 0 0 0 0,-1-1 0 0 0,0 1 0 0 0,1-1 0 0 0,-1 1 0 0 0,1 0 0 0 0,-1-1 1 0 0,1 1-1 0 0,-1-1 0 0 0,1 1 0 0 0,0-1 0 0 0,-1 1 0 0 0,1-1 0 0 0,-1 0 0 0 0,1 1 1 0 0,0-1-1 0 0,-1 0 0 0 0,1 0 0 0 0,0 1 0 0 0,0-1 0 0 0,-1 0 0 0 0,1 0 0 0 0,0 0 1 0 0,0 0-1 0 0,-1 0 0 0 0,1 0 0 0 0,0 0 0 0 0,0 0 0 0 0,-1 0 0 0 0,1 0 0 0 0,0 0 1 0 0,0-1-1 0 0,-1 1 0 0 0,1 0 0 0 0,0 0 0 0 0,-1-1 0 0 0,1 1 0 0 0,0-1 0 0 0,-1 1 1 0 0,1 0-1 0 0,-1-1 0 0 0,1 1 0 0 0,-1-1 0 0 0,1 1 0 0 0,-1-1 0 0 0,1 0 0 0 0,-1 1 1 0 0,1-1-1 0 0,-1 1 0 0 0,1-1 0 0 0,-1 0 0 0 0,0 1 0 0 0,0-1 0 0 0,1 0 0 0 0,-1 0-20 0 0,15-29 370 0 0,-1-1 0 0 0,-1 0 1 0 0,-1-2-1 0 0,-3 1 1 0 0,2-8-372 0 0,35-104 163 0 0,8 26-630 0 0,-51 111 1130 0 0,-2 3-3422 0 0,-8 8-12138 0 0,3 3 2976 0 0</inkml:trace>
  <inkml:trace contextRef="#ctx0" brushRef="#br0" timeOffset="1786.676">2156 335 24853 0 0,'0'0'514'0'0,"0"0"-298"0"0,0 0 3 0 0,0 0 73 0 0,0 0 42 0 0,0 0-14 0 0,0 0-88 0 0,0 0-94 0 0,0 0-53 0 0,0 0-25 0 0,0 0-26 0 0,0 0-5 0 0,-4 31-37 0 0,-11 96-50 0 0,14-90-43 0 0,8-35-154 0 0,-3-4-87 0 0,3 3-777 0 0,10-2-2807 0 0,-8-2-4910 0 0,-5-1-2965 0 0</inkml:trace>
</inkml:ink>
</file>

<file path=ppt/ink/ink42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3:55.9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1 306 4081 0 0,'0'0'3157'0'0,"0"0"-1250"0"0,0 0-508 0 0,0 0-78 0 0,0 0 58 0 0,0 0 51 0 0,0 0-14 0 0,0 0-96 0 0,0 0-149 0 0,0 0-170 0 0,15-4-140 0 0,114-26 1308 0 0,-112 25-1901 0 0,-1 2 0 0 0,1 0 0 0 0,0 0 1 0 0,0 2-1 0 0,0 0 0 0 0,0 1 1 0 0,1 1-1 0 0,-1 0 0 0 0,0 1 1 0 0,7 3-269 0 0,13 10 784 0 0,-63-23-33 0 0,-71-61-967 0 0,-24-34-1408 0 0,89 61-1978 0 0,9-4-4577 0 0,20 34-3054 0 0</inkml:trace>
</inkml:ink>
</file>

<file path=ppt/ink/ink42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3:58.7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82 0 12779 0 0,'0'0'1915'0'0,"0"0"-312"0"0,0 0-212 0 0,0 0-43 0 0,0 0 7 0 0,0 0-107 0 0,0 0-177 0 0,0 0-223 0 0,0 0-224 0 0,0 0-186 0 0,0 0-151 0 0,0 0-105 0 0,0 0-26 0 0,-2 3 39 0 0,-2 6-87 0 0,1 1-1 0 0,1-1 1 0 0,0 0 0 0 0,0 1-1 0 0,1 0 1 0 0,0-1-1 0 0,0 1 1 0 0,1 0 0 0 0,1-1-1 0 0,0 1 1 0 0,1 4-108 0 0,-1 23 164 0 0,-3 36 18 0 0,-3 0 0 0 0,-3 0 0 0 0,-8 24-182 0 0,7-50 34 0 0,-19 167 72 0 0,78-206 257 0 0,-28-10-223 0 0,0 0 1 0 0,0-2-1 0 0,0-1 1 0 0,0 0-1 0 0,-1-2 1 0 0,9-4-141 0 0,101-22 286 0 0,-94 28-1195 0 0,-38 1-984 0 0,0-1-1144 0 0,1 3-2758 0 0,0-1-5200 0 0</inkml:trace>
</inkml:ink>
</file>

<file path=ppt/ink/ink4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4:54.4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 1 15467 0 0,'0'0'2405'0'0,"0"0"-613"0"0,0 0-235 0 0,0 0-78 0 0,0 0-151 0 0,0 0-237 0 0,0 0-275 0 0,0 0-257 0 0,0 0-154 0 0,0 0-77 0 0,0 0-65 0 0,0 0-59 0 0,0 0-13 0 0,-1 2-18 0 0,-34 61 650 0 0,35-62-811 0 0,0-1-1 0 0,0 0 2 0 0,25 0 354 0 0,16-30 514 0 0,-64 34-721 0 0,-5 15-257 0 0,27-19 45 0 0,1 0-30 0 0,0 0-7 0 0,0 0-18 0 0,0 0-58 0 0,0 0-84 0 0,13-5-5607 0 0,-9 0-1826 0 0,-2 4-5215 0 0</inkml:trace>
</inkml:ink>
</file>

<file path=ppt/ink/ink42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3:59.1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 12 12715 0 0,'0'0'1827'0'0,"0"0"-186"0"0,0 0-172 0 0,0 0-17 0 0,0 0-62 0 0,0 0-139 0 0,0 0-207 0 0,0 0-244 0 0,0 0-256 0 0,0 0-166 0 0,0 0-130 0 0,0 0-75 0 0,0 0 8 0 0,2-1-3 0 0,162-9 1270 0 0,-163 10-1445 0 0,1 0-1 0 0,-1-1 1 0 0,0 1-1 0 0,0 0 1 0 0,1 0-1 0 0,-1 1 1 0 0,0-1-1 0 0,0 0 1 0 0,1 0-1 0 0,-1 1 1 0 0,0-1 0 0 0,0 0-1 0 0,1 1 1 0 0,-1 0-1 0 0,0-1 1 0 0,0 1-1 0 0,0 0 1 0 0,0-1-1 0 0,0 1 1 0 0,0 0-1 0 0,0 0 1 0 0,0 0-1 0 0,0 0 1 0 0,0 0 0 0 0,-1 0-1 0 0,1 0 1 0 0,0 0-1 0 0,-1 0 1 0 0,1 0-1 0 0,0 0 1 0 0,-1 0-1 0 0,0 1 1 0 0,1-1-1 0 0,-1 0 1 0 0,0 0-1 0 0,1 1 1 0 0,-1-1 0 0 0,0 0-1 0 0,0 1 1 0 0,0-1-1 0 0,0 0 1 0 0,0 0-1 0 0,0 1 1 0 0,-1-1-1 0 0,1 0 1 0 0,0 0-1 0 0,-1 1 1 0 0,1-1-1 0 0,-1 0 1 0 0,1 0 0 0 0,-1 1-3 0 0,-33 59 295 0 0,-158 113 139 0 0,192-173-430 0 0,0-1 0 0 0,0 1-1 0 0,0 0 1 0 0,-1-1 0 0 0,1 1 0 0 0,0 0 0 0 0,0-1-1 0 0,0 1 1 0 0,0 0 0 0 0,0-1 0 0 0,0 1 0 0 0,0 0 0 0 0,1 0-1 0 0,-1-1 1 0 0,0 1 0 0 0,0-1 0 0 0,0 1 0 0 0,1 0-1 0 0,-1-1 1 0 0,0 1 0 0 0,1 0 0 0 0,-1-1 0 0 0,0 1 0 0 0,1-1-1 0 0,-1 1 1 0 0,1-1 0 0 0,-1 1 0 0 0,1-1 0 0 0,-1 1 0 0 0,1-1-1 0 0,0 0 1 0 0,-1 1 0 0 0,1-1 0 0 0,-1 0 0 0 0,1 1-1 0 0,0-1 1 0 0,-1 0 0 0 0,1 0 0 0 0,0 0 0 0 0,-1 1 0 0 0,1-1-1 0 0,0 0 1 0 0,-1 0 0 0 0,1 0 0 0 0,0 0 0 0 0,-1 0-1 0 0,1 0 1 0 0,0 0 0 0 0,-1 0 0 0 0,1-1 0 0 0,0 1-4 0 0,43 5 216 0 0,-18-4-121 0 0,0-3 1 0 0,0 0-1 0 0,0-1 1 0 0,-1-2 0 0 0,1 0-1 0 0,7-4-95 0 0,-29 8-94 0 0,11-8-1394 0 0,-16 4-2771 0 0,-4-2-3839 0 0,1 3-4120 0 0</inkml:trace>
</inkml:ink>
</file>

<file path=ppt/ink/ink42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3:57.8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476 229 0 0 0,'0'0'768'0'0,"0"0"-166"0"0,0 0-36 0 0,0 0 172 0 0,0 0 278 0 0,0 0 268 0 0,0 0 131 0 0,0 0-25 0 0,0 0-156 0 0,0 0-172 0 0,0 0-141 0 0,8-4-106 0 0,24-14 13 0 0,-24 14 31 0 0,-8 4 39 0 0,0 0 45 0 0,0 0 1 0 0,0 0-45 0 0,-23 10 2568 0 0,-15 2-2583 0 0,-9 3-850 0 0,-271 99 1749 0 0,242-88-1053 0 0,120-7-773 0 0,135 7 278 0 0,-177-27-231 0 0,0 1 0 0 0,1-1 1 0 0,-1 1-1 0 0,0 0 0 0 0,0 0 1 0 0,1 0-1 0 0,-1 0 0 0 0,0 0 1 0 0,1 1-1 0 0,-1-1 0 0 0,0 1 1 0 0,0-1-1 0 0,1 1 0 0 0,-1 0 1 0 0,0 0-1 0 0,0 0 0 0 0,0 0 1 0 0,0 0-1 0 0,0 0 0 0 0,0 1 1 0 0,0-1-1 0 0,-1 1 0 0 0,1-1 1 0 0,0 1-1 0 0,-1 0 0 0 0,1 0 0 0 0,-1 0 1 0 0,0-1-1 0 0,1 1 0 0 0,-1 0 1 0 0,0 1-1 0 0,0-1 0 0 0,-1 0 1 0 0,1 0-1 0 0,0 0 0 0 0,-1 1 1 0 0,1-1-1 0 0,-1 0 0 0 0,1 0 1 0 0,-1 1-1 0 0,0-1 0 0 0,0 0 1 0 0,0 1-1 0 0,-1-1 0 0 0,1 0 1 0 0,-1 1-5 0 0,-8 13 45 0 0,-1-1 1 0 0,-1 0 0 0 0,0-1 0 0 0,-1 0-1 0 0,0-1 1 0 0,-1-1 0 0 0,-1 1 0 0 0,-8 4-46 0 0,2 1 26 0 0,-142 117 400 0 0,161-135-421 0 0,0 1-1 0 0,0-1 0 0 0,0 1 0 0 0,1-1 0 0 0,-1 1 1 0 0,0 0-1 0 0,0-1 0 0 0,0 1 0 0 0,1 0 0 0 0,-1 0 1 0 0,1 0-1 0 0,-1 0 0 0 0,0-1 0 0 0,1 1 1 0 0,-1 0-1 0 0,1 0 0 0 0,0 0 0 0 0,-1 0 0 0 0,1 0 1 0 0,0 0-1 0 0,0 0 0 0 0,-1 0 0 0 0,1 0 0 0 0,0 1 1 0 0,0-1-1 0 0,0 0 0 0 0,0 0 0 0 0,1 0 0 0 0,-1 0 1 0 0,0 0-1 0 0,0 0 0 0 0,1 0 0 0 0,-1 0 1 0 0,0 0-1 0 0,1 0 0 0 0,-1 0 0 0 0,1 0 0 0 0,-1-1 1 0 0,1 1-1 0 0,-1 0 0 0 0,1 0 0 0 0,0 0 0 0 0,0 0 1 0 0,-1-1-1 0 0,1 1 0 0 0,0 0 0 0 0,0-1 0 0 0,0 1 1 0 0,0-1-1 0 0,0 1 0 0 0,-1-1 0 0 0,1 1 0 0 0,0-1 1 0 0,0 0-1 0 0,0 1 0 0 0,0-1 0 0 0,0 0 1 0 0,1 0-1 0 0,-1 0 0 0 0,0 0 0 0 0,0 0 0 0 0,0 0 1 0 0,0 0-1 0 0,1 0-4 0 0,25 8 66 0 0,0 0 0 0 0,1-2 1 0 0,0-2-1 0 0,0 0 0 0 0,0-2 1 0 0,1-1-1 0 0,17-1-66 0 0,-45 0-233 0 0,-1 0-97 0 0,0 0-99 0 0,0 0-94 0 0,-9-30-3598 0 0,-30-113-11986 0 0,34 124 11827 0 0</inkml:trace>
  <inkml:trace contextRef="#ctx0" brushRef="#br0" timeOffset="300.553">141 1 5105 0 0,'0'0'3197'0'0,"0"0"-531"0"0,0 0-434 0 0,0 0-313 0 0,0 0-258 0 0,0 0-206 0 0,0 0-197 0 0,0 0-179 0 0,0 0-160 0 0,0 0-189 0 0,0 0-191 0 0,0 0-163 0 0,0 0-79 0 0,-15 0 6 0 0,-45 5 22 0 0,58-4-303 0 0,0 1 0 0 0,1-1 0 0 0,0 1 0 0 0,-1-1 0 0 0,1 1 0 0 0,0-1 1 0 0,0 1-1 0 0,0 0 0 0 0,0-1 0 0 0,0 1 0 0 0,0 0 0 0 0,0 0 0 0 0,1 0 0 0 0,-1 0 0 0 0,1-1 0 0 0,-1 1 0 0 0,1 0 0 0 0,0 0 0 0 0,-1 0 0 0 0,1 0 0 0 0,0 0 0 0 0,1 0 0 0 0,-1 0 0 0 0,0 0 1 0 0,0 0-1 0 0,1 0 0 0 0,-1 0 0 0 0,2 1-22 0 0,-2 6 98 0 0,59 226 1435 0 0,-40-166-1281 0 0,19 64 47 0 0,-5 2 0 0 0,-7 1 0 0 0,3 63-299 0 0,-27-47 186 0 0,-4-184-5592 0 0,2-1-5840 0 0,0 25 253 0 0</inkml:trace>
</inkml:ink>
</file>

<file path=ppt/ink/ink42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4:01.0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0 177 1288 0 0,'0'0'1225'0'0,"0"0"-263"0"0,0 0 95 0 0,0 0 332 0 0,0 0 372 0 0,0 0 146 0 0,0 0-114 0 0,0 0-308 0 0,0 0-420 0 0,0 0-294 0 0,0 0-167 0 0,0 0-62 0 0,0 0-21 0 0,3-1-6 0 0,141-20 4699 0 0,-58 10-4203 0 0,28-1-241 0 0,0 6-1 0 0,38 5-769 0 0,-152 1 22 0 0,0 0 18 0 0,0 0 44 0 0,0 0 38 0 0,0 0 46 0 0,0 0 40 0 0,-85-3 1447 0 0,-8-19-1551 0 0,40 3-61 0 0,43 17-38 0 0,0-1 1 0 0,0 0-1 0 0,0-1 1 0 0,1 0-1 0 0,0 0 1 0 0,0-1-1 0 0,0 0 1 0 0,0-1-1 0 0,-7-6-5 0 0,-1-20-356 0 0,17 31-29 0 0,0 1-252 0 0,12 1-3698 0 0,2 6-2399 0 0,-10-4 3005 0 0,4 1-7239 0 0</inkml:trace>
</inkml:ink>
</file>

<file path=ppt/ink/ink42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4:01.5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37 9394 0 0,'0'0'1486'0'0,"0"0"-274"0"0,0 0-46 0 0,0 0 220 0 0,0 0 220 0 0,0 0 21 0 0,0 0-241 0 0,0 0-339 0 0,0 0-280 0 0,0 0-186 0 0,0 0-81 0 0,0 0-41 0 0,4 0-26 0 0,119-2 3537 0 0,66-19-2759 0 0,-112 7-1044 0 0,-106 39-11249 0 0,21-17 5182 0 0,1-1-5148 0 0</inkml:trace>
</inkml:ink>
</file>

<file path=ppt/ink/ink42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4:01.8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13211 0 0,'0'0'1513'0'0,"0"0"-391"0"0,0 0-240 0 0,0 0 106 0 0,0 0 204 0 0,0 0 80 0 0,0 0-115 0 0,0 0-200 0 0,0 0-174 0 0,0 0-91 0 0,0 0-14 0 0,0 0-74 0 0,0 0-106 0 0,19 1-100 0 0,118 9 291 0 0,-120-10-1279 0 0,68 0 1442 0 0,-57 0-4561 0 0,1 0-4930 0 0,-20 0-3142 0 0</inkml:trace>
</inkml:ink>
</file>

<file path=ppt/ink/ink42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4:05.5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9 152 3833 0 0,'0'0'2882'0'0,"0"0"-847"0"0,0 0-144 0 0,0 0 104 0 0,0 0 23 0 0,0 0-75 0 0,0 0-296 0 0,0 0-400 0 0,0 0-346 0 0,0 0-257 0 0,0 0-150 0 0,0 0-67 0 0,0 0-17 0 0,-9 4 871 0 0,167-15 1737 0 0,139-4-2112 0 0,-274 15-869 0 0,-23 0-16 0 0,0 0-12 0 0,0 0-41 0 0,0 0 56 0 0,0 0 23 0 0,0 0 20 0 0,0 0 65 0 0,0 0-19 0 0,0 0-9 0 0,0 0 4 0 0,0 0 11 0 0,0 0-17 0 0,0 0 1 0 0,0 0-6 0 0,0 0-26 0 0,0 0-6 0 0,0 0 5 0 0,0 0-11 0 0,0 0-18 0 0,0 0 32 0 0,0 0-6 0 0,-21-8 354 0 0,11 2-427 0 0,1 0-1 0 0,0-1 0 0 0,0-1 1 0 0,0 0-1 0 0,1 0 0 0 0,0 0 1 0 0,0-1-1 0 0,1-1 0 0 0,1 1 1 0 0,-2-4 6 0 0,1 5-157 0 0,2 0-1650 0 0,4-2-8169 0 0,1 7-2003 0 0</inkml:trace>
</inkml:ink>
</file>

<file path=ppt/ink/ink42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4:03.0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0 571 2473 0 0,'0'0'2000'0'0,"0"0"-560"0"0,0 0-5 0 0,0 0 392 0 0,0 0 402 0 0,0 0 106 0 0,0 0-213 0 0,0 0-389 0 0,0 0-366 0 0,0 0-225 0 0,0 0-132 0 0,0 0-85 0 0,9 4 1740 0 0,15-155 0 0 0,-16 125-2611 0 0,2 0-1 0 0,1 1 1 0 0,1 1-1 0 0,1 0 1 0 0,1 1-1 0 0,1 0 1 0 0,1 1-1 0 0,1 1 1 0 0,1 0-1 0 0,1 2 1 0 0,1 0-1 0 0,4-2-53 0 0,-23 19-4 0 0,1 0 1 0 0,0 0-1 0 0,0 0 1 0 0,-1 1-1 0 0,1-1 1 0 0,0 1-1 0 0,0-1 1 0 0,1 1-1 0 0,-1 0 1 0 0,0 0-1 0 0,0 0 1 0 0,1 0-1 0 0,-1 0 1 0 0,0 0-1 0 0,1 0 1 0 0,-1 1-1 0 0,1 0 1 0 0,-1-1-1 0 0,1 1 1 0 0,-1 0-1 0 0,1 0 1 0 0,-1 0-1 0 0,1 0 1 0 0,-1 1-1 0 0,1-1 1 0 0,-1 1-1 0 0,0 0 1 0 0,1-1-1 0 0,-1 1 1 0 0,0 0-1 0 0,1 0 0 0 0,-1 1 1 0 0,0-1-1 0 0,0 0 1 0 0,0 1-1 0 0,0-1 1 0 0,0 1-1 0 0,0 0 1 0 0,-1-1-1 0 0,1 1 1 0 0,0 0-1 0 0,-1 0 1 0 0,0 0-1 0 0,1 1 4 0 0,10 27 29 0 0,-2 1-1 0 0,-1-1 1 0 0,-1 2 0 0 0,-2-1-1 0 0,-1 1 1 0 0,-2-1-1 0 0,0 1 1 0 0,-3 1 0 0 0,-2 19-29 0 0,2-51-3 0 0,1 0-1 0 0,0 1 19 0 0,9-27 550 0 0,-2-1-570 0 0,2 1 0 0 0,1 0 1 0 0,1 0-1 0 0,1 2 0 0 0,2-1 0 0 0,0 2 0 0 0,1 0 1 0 0,1 1-1 0 0,1 0 0 0 0,1 2 0 0 0,0 0 0 0 0,2 1 0 0 0,18-12 5 0 0,-31 22-5 0 0,1 1-1 0 0,0-1 0 0 0,1 2 1 0 0,0-1-1 0 0,0 2 0 0 0,0-1 0 0 0,1 1 1 0 0,0 1-1 0 0,0 0 0 0 0,0 0 1 0 0,0 1-1 0 0,0 1 0 0 0,1 0 0 0 0,5-1 6 0 0,-14 6-4 0 0,0-1-1 0 0,-1 0 0 0 0,1 1 1 0 0,-1-1-1 0 0,0 1 0 0 0,1 0 1 0 0,-1 0-1 0 0,-1 0 0 0 0,1 0 1 0 0,0 0-1 0 0,-1 0 0 0 0,1 1 0 0 0,-1-1 1 0 0,0 0-1 0 0,0 1 0 0 0,-1-1 1 0 0,1 1-1 0 0,-1-1 0 0 0,1 1 1 0 0,-1-1-1 0 0,0 1 0 0 0,0 0 0 0 0,-1 2 5 0 0,1-5 0 0 0,-16 195 150 0 0,1-96-88 0 0,15-79 141 0 0,1-19-4459 0 0,1-1-4592 0 0,3-2-2657 0 0</inkml:trace>
  <inkml:trace contextRef="#ctx0" brushRef="#br0" timeOffset="469.919">994 460 15731 0 0,'0'0'1857'0'0,"0"0"-364"0"0,0 0-374 0 0,0 0-101 0 0,0 0-62 0 0,0 0-97 0 0,0 0-155 0 0,0 0-162 0 0,0 0-129 0 0,0 0-65 0 0,0 0-40 0 0,0 0-47 0 0,0 0-32 0 0,28-14-44 0 0,88-43-41 0 0,-30 30 88 0 0,-85 26-229 0 0,0 0-1 0 0,0 1 1 0 0,1-1 0 0 0,-1 1-1 0 0,0 0 1 0 0,1-1 0 0 0,-1 1-1 0 0,0 0 1 0 0,1 0 0 0 0,-1 0-1 0 0,0-1 1 0 0,1 2 0 0 0,-1-1-1 0 0,0 0 1 0 0,1 0 0 0 0,-1 0-1 0 0,1 1 1 0 0,-1-1 0 0 0,0 0-1 0 0,0 1 1 0 0,1 0 0 0 0,-1-1-1 0 0,0 1 1 0 0,0 0 0 0 0,0-1-1 0 0,0 1 1 0 0,1 0 0 0 0,-1 0-1 0 0,0 0 1 0 0,-1 0 0 0 0,1 0-1 0 0,0 0 1 0 0,0 0 0 0 0,0 0-1 0 0,-1 0 1 0 0,1 1 0 0 0,0-1-1 0 0,-1 0 1 0 0,1 0 0 0 0,-1 1-1 0 0,1-1 1 0 0,-1 0 0 0 0,0 1-1 0 0,0-1 1 0 0,0 0 0 0 0,1 1-1 0 0,-1-1 1 0 0,0 0 0 0 0,-1 1-1 0 0,1-1 1 0 0,0 0 0 0 0,0 1-1 0 0,-1-1 1 0 0,1 0 0 0 0,0 1-1 0 0,-1-1-2 0 0,-52 79 427 0 0,45-72-398 0 0,-25 24 78 0 0,-30 43 144 0 0,62-74-244 0 0,1 0 0 0 0,-1 0 0 0 0,0 0 0 0 0,1 1 0 0 0,0-1 1 0 0,-1 0-1 0 0,1 0 0 0 0,0 0 0 0 0,-1 1 0 0 0,1-1 0 0 0,0 0 0 0 0,0 0 0 0 0,0 1 1 0 0,0-1-1 0 0,0 0 0 0 0,0 0 0 0 0,1 1 0 0 0,-1-1 0 0 0,0 0 0 0 0,1 0 0 0 0,-1 0 1 0 0,0 0-1 0 0,1 1 0 0 0,0-1 0 0 0,-1 0 0 0 0,1 0 0 0 0,0 0 0 0 0,-1 0 0 0 0,1 0 1 0 0,0 0-1 0 0,0 0 0 0 0,0-1 0 0 0,0 1 0 0 0,0 0 0 0 0,0 0 0 0 0,0-1 0 0 0,0 1 1 0 0,0 0-1 0 0,0-1 0 0 0,0 1 0 0 0,1-1 0 0 0,-1 0 0 0 0,0 1 0 0 0,0-1-7 0 0,61 5 396 0 0,-49-6-316 0 0,111-24 255 0 0,-115 23-676 0 0,8-5-3347 0 0,-2-6-6433 0 0,-12 9-966 0 0</inkml:trace>
  <inkml:trace contextRef="#ctx0" brushRef="#br0" timeOffset="930.538">1486 15 14603 0 0,'0'0'1374'0'0,"0"0"-310"0"0,0 0-213 0 0,0 0 69 0 0,0 0 86 0 0,0 0-25 0 0,0 0-150 0 0,0 0-168 0 0,0 0-96 0 0,0 0-21 0 0,0 0-3 0 0,0 0-40 0 0,6 10-48 0 0,40 95 970 0 0,39 217-378 0 0,-46-258-1035 0 0,-17-112 1454 0 0,1-20-1402 0 0,-12 26-42 0 0,3 2 0 0 0,1-1 1 0 0,2 2-1 0 0,1 0 0 0 0,2 2 0 0 0,2 0 0 0 0,1 1 0 0 0,20-22-22 0 0,-6 27-96 0 0,-36 31 63 0 0,-1 0 4 0 0,0 0-6 0 0,0 0 2 0 0,0 0-24 0 0,0 0-4 0 0,0 0-20 0 0,0 0-27 0 0,-27 0-2034 0 0,7 0-675 0 0,15 0-7071 0 0,5 0-1373 0 0</inkml:trace>
  <inkml:trace contextRef="#ctx0" brushRef="#br0" timeOffset="1518.423">1924 442 10530 0 0,'0'0'1690'0'0,"0"0"-239"0"0,0 0 4 0 0,0 0 79 0 0,0 0-50 0 0,0 0-197 0 0,0 0-247 0 0,0 0-190 0 0,0 0-165 0 0,0 0-136 0 0,0 0-107 0 0,0 0-90 0 0,0 0-55 0 0,19-2-39 0 0,96-11 543 0 0,-112 43-71 0 0,-42 39 279 0 0,35-64-968 0 0,0-1 0 0 0,0 0 0 0 0,1 1 0 0 0,-1 0 0 0 0,1 0 0 0 0,0 0 0 0 0,0 0-1 0 0,1 1 1 0 0,0-1 0 0 0,0 1 0 0 0,0-1 0 0 0,0 1 0 0 0,1 0 0 0 0,0 0 0 0 0,0 5-41 0 0,1-8 31 0 0,1 1 0 0 0,0-1 0 0 0,0 0 0 0 0,0 0 0 0 0,0 0 0 0 0,0 0 0 0 0,1 0 0 0 0,-1 0 0 0 0,1 0 0 0 0,0 0 0 0 0,0 0 0 0 0,0-1 0 0 0,0 1 0 0 0,0-1 0 0 0,1 0 0 0 0,-1 1 0 0 0,1-1 0 0 0,0 0 0 0 0,-1 0 0 0 0,1-1 0 0 0,0 1 0 0 0,0-1-1 0 0,0 1 1 0 0,0-1 0 0 0,0 0 0 0 0,1 0 0 0 0,-1 0 0 0 0,0 0 0 0 0,0-1 0 0 0,1 0 0 0 0,-1 1 0 0 0,0-1 0 0 0,1 0 0 0 0,1-1-31 0 0,52-26-727 0 0,-40 11-3196 0 0,-2 0-4771 0 0,-8 9-3008 0 0</inkml:trace>
</inkml:ink>
</file>

<file path=ppt/ink/ink42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4:11.4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44 0 0 0,'0'0'368'0'0,"0"0"680"0"0,0 0 351 0 0,0 0 164 0 0,0 0 20 0 0,0 0-85 0 0,0 0-120 0 0,0 0-92 0 0,0 0-72 0 0,0 0-23 0 0,3 2 3955 0 0,3 4-2306 0 0,-7 27 2704 0 0,19-49-4575 0 0,37-52-541 0 0,-90 111 1149 0 0,5 19-1267 0 0,30-61-351 0 0,-1-1 0 0 0,1 1 0 0 0,-1-1 0 0 0,1 1 0 0 0,0-1 0 0 0,-1 1 0 0 0,1-1 0 0 0,0 1 0 0 0,-1 0 0 0 0,1-1 0 0 0,0 1 0 0 0,0 0-1 0 0,0-1 1 0 0,-1 1 0 0 0,1 0 0 0 0,0-1 0 0 0,0 1 0 0 0,0 0 0 0 0,0-1 0 0 0,0 1 0 0 0,0 0 0 0 0,0-1 0 0 0,1 1 0 0 0,-1 0 0 0 0,0-1 0 0 0,0 1 0 0 0,0-1 0 0 0,1 1-1 0 0,-1 0 1 0 0,0-1 0 0 0,1 1 0 0 0,-1-1 0 0 0,1 1 0 0 0,-1-1 0 0 0,0 1 0 0 0,1-1 0 0 0,-1 1 0 0 0,1-1 0 0 0,-1 1 0 0 0,1-1 0 0 0,-1 0 0 0 0,1 1 0 0 0,0-1-1 0 0,-1 0 1 0 0,1 1 0 0 0,-1-1 0 0 0,1 0 0 0 0,0 0 0 0 0,-1 0 0 0 0,1 0 0 0 0,0 1 0 0 0,-1-1 0 0 0,1 0 0 0 0,0 0 0 0 0,-1 0 0 0 0,1 0 0 0 0,0-1 0 0 0,-1 1 0 0 0,1 0-1 0 0,0 0 1 0 0,-1 0 0 0 0,1 0 0 0 0,0-1 0 0 0,-1 1 0 0 0,1 0 0 0 0,-1-1 0 0 0,1 1 0 0 0,-1 0 0 0 0,1-1 41 0 0,9 1-1129 0 0,2-1-4012 0 0,-3-2-7088 0 0</inkml:trace>
</inkml:ink>
</file>

<file path=ppt/ink/ink42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4:35.9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 96 0 0 0,'0'0'964'0'0,"0"0"263"0"0,0 0 201 0 0,0 0 275 0 0,0 0 267 0 0,0 0 112 0 0,0 0-59 0 0,0 0-175 0 0,0 0-246 0 0,0 0-222 0 0,0 0-194 0 0,1-15-168 0 0,2-65 1530 0 0,-3 80-1818 0 0,0 0-50 0 0,0 0-52 0 0,0 0-67 0 0,0 0-71 0 0,0 0-93 0 0,0 0-74 0 0,0 0-63 0 0,0 5 88 0 0,-17 69 51 0 0,-1 152-148 0 0,18-199-240 0 0,-2-5 3 0 0,2-1-1 0 0,0 1 1 0 0,1 0 0 0 0,1 0 0 0 0,1-1-1 0 0,1 0 1 0 0,1 1 0 0 0,1-1 0 0 0,0-1 0 0 0,2 1-1 0 0,5 8-13 0 0,-11-26 22 0 0,0 0-1 0 0,0-1 1 0 0,0 1 0 0 0,0 0-1 0 0,1-1 1 0 0,-1 1 0 0 0,1-1-1 0 0,0 0 1 0 0,0 0-1 0 0,0 0 1 0 0,0 0 0 0 0,0 0-1 0 0,0-1 1 0 0,0 1-1 0 0,1-1 1 0 0,-1 0 0 0 0,1 0-1 0 0,-1 0 1 0 0,1 0-1 0 0,-1-1 1 0 0,1 1 0 0 0,-1-1-1 0 0,1 0 1 0 0,-1 0-1 0 0,1 0 1 0 0,-1-1 0 0 0,1 1-1 0 0,-1-1 1 0 0,1 0-1 0 0,-1 0 1 0 0,1 0 0 0 0,-1-1-1 0 0,0 1 1 0 0,0-1-1 0 0,0 1 1 0 0,0-1 0 0 0,0 0-1 0 0,0 0 1 0 0,0-1-1 0 0,0 1 1 0 0,-1 0 0 0 0,1-1-1 0 0,-1 0 1 0 0,0 0-1 0 0,1-1-21 0 0,24-28 160 0 0,-1-2 0 0 0,-2 0 0 0 0,-1-2-1 0 0,10-22-159 0 0,-6 11 26 0 0,-13 72-465 0 0,4 43 367 0 0,-17-57 66 0 0,0 0 0 0 0,1 0 0 0 0,0 0 0 0 0,1 0-1 0 0,0 0 1 0 0,1 0 0 0 0,0-1 0 0 0,1 0-1 0 0,0 1 1 0 0,0-2 0 0 0,1 1 0 0 0,1-1-1 0 0,-1 0 1 0 0,1 0 0 0 0,1-1 0 0 0,0 0 0 0 0,0 0-1 0 0,1-1 1 0 0,-1 0 0 0 0,2 0 0 0 0,-1-1-1 0 0,1 0 1 0 0,3 1 6 0 0,-4-4 26 0 0,-1 0 0 0 0,0-1 0 0 0,1 0 0 0 0,-1-1 0 0 0,1 0 0 0 0,-1 0 1 0 0,1-1-1 0 0,0 0 0 0 0,-1 0 0 0 0,1-1 0 0 0,0 0 0 0 0,-1-1 0 0 0,1 0 0 0 0,-1 0 0 0 0,0-1 0 0 0,0 0 0 0 0,0 0 0 0 0,0-1 0 0 0,0 0 0 0 0,-1-1 0 0 0,0 1 0 0 0,0-1 0 0 0,0-1 0 0 0,0 1 1 0 0,-1-1-1 0 0,5-6-26 0 0,6-8 113 0 0,-2-1 1 0 0,0-1-1 0 0,-1-1 1 0 0,-2 0 0 0 0,0 0-1 0 0,-2-1 1 0 0,0 0-1 0 0,-2-1 1 0 0,0 0 0 0 0,-2-1-1 0 0,-1 1 1 0 0,-1-1 0 0 0,-1 0-1 0 0,-1 0 1 0 0,-2 0-1 0 0,-1-15-113 0 0,2 15 0 0 0,0 17-23 0 0,-1 0 0 0 0,0 0 1 0 0,0 1-1 0 0,0-1 0 0 0,-1 0 0 0 0,0 0 0 0 0,-1 0 0 0 0,0 0 0 0 0,-1 1 0 0 0,0-1 0 0 0,0 1 1 0 0,-2-4 22 0 0,4 11-124 0 0,1 1 1 0 0,-1 0-1 0 0,1 0 1 0 0,-1 0 0 0 0,1 0-1 0 0,-1 0 1 0 0,0 0-1 0 0,1 0 1 0 0,-1 0 0 0 0,1 0-1 0 0,-1 0 1 0 0,1 0-1 0 0,-1 0 1 0 0,1 0-1 0 0,-1 0 1 0 0,1 1 0 0 0,-1-1-1 0 0,1 0 1 0 0,-1 0-1 0 0,1 1 1 0 0,-1-1 0 0 0,1 0-1 0 0,0 1 1 0 0,-1-1-1 0 0,1 0 1 0 0,-1 1 0 0 0,1-1-1 0 0,0 0 1 0 0,-1 1-1 0 0,1-1 1 0 0,0 1 0 0 0,-1-1-1 0 0,1 1 1 0 0,0-1-1 0 0,0 1 1 0 0,0-1 0 0 0,-1 1-1 0 0,1-1 1 0 0,0 1-1 0 0,0-1 1 0 0,0 1-1 0 0,0-1 1 0 0,0 1 0 0 0,0-1-1 0 0,0 1 1 0 0,0-1-1 0 0,0 1 1 0 0,0-1 0 0 0,0 1-1 0 0,1 0 1 0 0,-1-1-1 0 0,0 1 1 0 0,0-1 0 0 0,0 1-1 0 0,1-1 1 0 0,-1 0-1 0 0,0 1 1 0 0,0-1 0 0 0,1 1-1 0 0,-1 0 124 0 0,0-1-140 0 0,-1 15-5301 0 0,1-3-6136 0 0</inkml:trace>
  <inkml:trace contextRef="#ctx0" brushRef="#br0" timeOffset="348.96">1179 557 16884 0 0,'0'0'1117'0'0,"0"0"-139"0"0,0 0 106 0 0,0 0 131 0 0,0 0-32 0 0,0 0-172 0 0,0 0-212 0 0,0 0-178 0 0,33-24-117 0 0,98-72-102 0 0,-71 42 139 0 0,-29-16 250 0 0,-31 69-792 0 0,1-1 0 0 0,-1 0-1 0 0,0 1 1 0 0,0-1 0 0 0,0 1-1 0 0,0-1 1 0 0,0 0 0 0 0,-1 1 0 0 0,1-1-1 0 0,-1 1 1 0 0,1-1 0 0 0,-1 1-1 0 0,1-1 1 0 0,-1 1 0 0 0,0-1-1 0 0,1 1 1 0 0,-1-1 0 0 0,0 1-1 0 0,0 0 1 0 0,0 0 0 0 0,0-1-1 0 0,0 1 1 0 0,-1 0 0 0 0,1 0-1 0 0,0 0 1 0 0,0 0 0 0 0,-1 0 0 0 0,1 0-1 0 0,-1 1 1 0 0,1-1 0 0 0,-1 0-1 0 0,1 1 1 0 0,-1-1 0 0 0,1 1-1 0 0,-1 0 1 0 0,1-1 0 0 0,-1 1-1 0 0,0 0 1 0 0,1 0 0 0 0,-1 0-1 0 0,1 0 1 0 0,-1 0 0 0 0,-1 1 1 0 0,-8 1-45 0 0,0 0 0 0 0,1 1 0 0 0,-1 0 0 0 0,1 1 0 0 0,0 0-1 0 0,0 1 1 0 0,0 0 0 0 0,1 1 0 0 0,0 0 0 0 0,0 0 0 0 0,0 1 0 0 0,1 0 0 0 0,0 0 0 0 0,0 1 0 0 0,1 0 0 0 0,0 1 0 0 0,0 0 0 0 0,1 0 0 0 0,0 0 0 0 0,1 0 0 0 0,0 1 0 0 0,0 0 0 0 0,-1 7 45 0 0,-10 93-39 0 0,16-106 53 0 0,0 0 0 0 0,1 0-1 0 0,0 1 1 0 0,0-1 0 0 0,0 0 0 0 0,1-1 0 0 0,-1 1-1 0 0,1 0 1 0 0,0 0 0 0 0,0-1 0 0 0,0 1 0 0 0,0-1-1 0 0,1 1 1 0 0,0-1 0 0 0,-1 0 0 0 0,1 0 0 0 0,0 0 0 0 0,0 0-1 0 0,1-1 1 0 0,-1 1 0 0 0,1-1 0 0 0,-1 0 0 0 0,1 0-1 0 0,0 0 1 0 0,0-1 0 0 0,-1 1 0 0 0,1-1 0 0 0,1 0-14 0 0,117 19 488 0 0,43-41-644 0 0,-86-5-1405 0 0,-46 14-3687 0 0,-14 6-1202 0 0,-7 1-5801 0 0</inkml:trace>
</inkml:ink>
</file>

<file path=ppt/ink/ink42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6:14.1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497 49 4169 0 0,'0'0'1876'0'0,"0"0"-727"0"0,0 0-161 0 0,0 0 273 0 0,0 0 396 0 0,0 0 256 0 0,0 0-53 0 0,0 0-283 0 0,0 0-359 0 0,0 0-293 0 0,0 0-210 0 0,-8-8-143 0 0,-25-24-74 0 0,-18 23 1142 0 0,43 11-1381 0 0,-20 4 78 0 0,-1 1 0 0 0,1 2 0 0 0,0 1 0 0 0,1 1 0 0 0,0 1 0 0 0,1 2 0 0 0,0 0 0 0 0,1 2 0 0 0,1 1 0 0 0,0 0 1 0 0,1 2-1 0 0,1 2-337 0 0,18-19 27 0 0,-1 1 0 0 0,1 0 0 0 0,0 0 0 0 0,1 0 0 0 0,-1 0 0 0 0,0 1 0 0 0,1-1 0 0 0,0 1 1 0 0,0 0-1 0 0,0 0 0 0 0,0 0 0 0 0,1 1 0 0 0,-1-1 0 0 0,1 1 0 0 0,0-1 0 0 0,1 1 0 0 0,-1-1 1 0 0,1 1-1 0 0,0 0 0 0 0,0 0 0 0 0,0 0 0 0 0,1 0 0 0 0,0 0 0 0 0,0 0 0 0 0,0 0 0 0 0,0 0 0 0 0,1 0 1 0 0,0 0-1 0 0,0-1 0 0 0,0 1 0 0 0,1 0 0 0 0,-1 0 0 0 0,1-1 0 0 0,2 5-27 0 0,8-1 52 0 0,0 0 0 0 0,1 0 1 0 0,-1-1-1 0 0,1 0 0 0 0,1-2 0 0 0,-1 1 0 0 0,1-1 0 0 0,0-1 1 0 0,0-1-1 0 0,0 0 0 0 0,1-1 0 0 0,-1 0 0 0 0,1-1 0 0 0,-1-1 1 0 0,1 0-1 0 0,-1-1 0 0 0,6-1-52 0 0,-15 2 4 0 0,20 1-211 0 0,1-2 0 0 0,-1 0 0 0 0,0-2 1 0 0,0-1-1 0 0,-1 0 0 0 0,1-2 0 0 0,-1-1 0 0 0,0-1 0 0 0,21-11 207 0 0,3-6-2721 0 0,-12 6-1522 0 0,-1 1-5659 0 0,-23 10 496 0 0</inkml:trace>
  <inkml:trace contextRef="#ctx0" brushRef="#br0" timeOffset="424.681">1022 38 10738 0 0,'0'0'2050'0'0,"0"0"-259"0"0,0 0-88 0 0,0 0-2 0 0,0 0-140 0 0,0 0-307 0 0,0 0-287 0 0,0 0-237 0 0,0 0-165 0 0,0 0-76 0 0,0 0-44 0 0,0 0-20 0 0,0 0-15 0 0,-26 13-10 0 0,-81 44-40 0 0,93-49-229 0 0,0-1-1 0 0,1 2 0 0 0,0 0 0 0 0,0 0 0 0 0,1 2 0 0 0,0-1 0 0 0,1 1 0 0 0,-7 10-130 0 0,4-6 92 0 0,8-10-70 0 0,1 0 0 0 0,-1 1 0 0 0,1 0 0 0 0,1 0 0 0 0,-1 0 0 0 0,1 0 0 0 0,0 1 0 0 0,0 0 0 0 0,1 0 0 0 0,0 0 0 0 0,0 0 0 0 0,1 0 0 0 0,0 1 0 0 0,0-1 0 0 0,0 1 0 0 0,1 0 0 0 0,0-1 0 0 0,1 1 0 0 0,0 0 0 0 0,0-1 0 0 0,1 5-22 0 0,2-8 29 0 0,0 0-1 0 0,1 0 1 0 0,-1 0-1 0 0,1-1 0 0 0,0 1 1 0 0,0-1-1 0 0,0 0 0 0 0,1 0 1 0 0,-1 0-1 0 0,1-1 1 0 0,-1 1-1 0 0,1-1 0 0 0,0 0 1 0 0,0-1-1 0 0,0 1 0 0 0,0-1 1 0 0,0 0-1 0 0,0 0 1 0 0,1 0-1 0 0,-1-1 0 0 0,0 0 1 0 0,0 0-1 0 0,0 0 0 0 0,1-1 1 0 0,-1 0-1 0 0,0 0 0 0 0,0 0 1 0 0,0 0-1 0 0,0-1 1 0 0,0 0-1 0 0,0 0 0 0 0,-1 0 1 0 0,5-4-29 0 0,18-7 109 0 0,-2-1 0 0 0,0-2 0 0 0,-1 0 0 0 0,0-1 0 0 0,-2-2 0 0 0,0-1 0 0 0,-1 0 1 0 0,-1-1-1 0 0,-1-1 0 0 0,0-1 0 0 0,13-25-109 0 0,48-62 295 0 0,-80 111-295 0 0,0-1 0 0 0,0 1 0 0 0,0-1 0 0 0,0 0 0 0 0,0 1 0 0 0,0-1 0 0 0,0 0 0 0 0,0 1 0 0 0,1-1 0 0 0,-1 0 0 0 0,0 1 0 0 0,0-1 0 0 0,0 0 0 0 0,1 1 0 0 0,-1-1 0 0 0,0 0 0 0 0,0 1 0 0 0,1-1 0 0 0,-1 0 0 0 0,0 0 0 0 0,1 0 0 0 0,-1 1 0 0 0,0-1 0 0 0,1 0 0 0 0,-1 0 0 0 0,0 0 0 0 0,1 0 0 0 0,-1 1 0 0 0,0-1 0 0 0,1 0 0 0 0,-1 0 0 0 0,1 0 0 0 0,-1 0 0 0 0,0 0 0 0 0,1 0 0 0 0,-1 0 0 0 0,0 0 0 0 0,1 0 0 0 0,-1 0 0 0 0,1 0 0 0 0,-1 0 0 0 0,0-1 0 0 0,1 1 0 0 0,-1 0 0 0 0,0 0 0 0 0,1 0 0 0 0,-1 0 0 0 0,0-1 0 0 0,1 1 0 0 0,-1 0 0 0 0,0 0 0 0 0,1-1 0 0 0,-1 1 1 0 0,0 0-1 0 0,0 0 0 0 0,1-1 0 0 0,-1 1 0 0 0,0 0 0 0 0,0-1 0 0 0,0 1 0 0 0,4 14-15 0 0,6 27-80 0 0,-9-35 13 0 0,0-1-1 0 0,0 1 1 0 0,0 0 0 0 0,0 0 0 0 0,1-1-1 0 0,0 1 1 0 0,0-1 0 0 0,1 1 0 0 0,-1-1-1 0 0,1 0 1 0 0,1 0 0 0 0,-1 0 0 0 0,1 0-1 0 0,-1-1 1 0 0,1 1 0 0 0,0-1 0 0 0,4 2 82 0 0,107 38-6143 0 0,-100-41 3769 0 0,3 1-5211 0 0,-6-4-3974 0 0</inkml:trace>
</inkml:ink>
</file>

<file path=ppt/ink/ink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17:49.0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544 432 0 0 0,'0'0'919'0'0,"0"0"688"0"0,0 0 239 0 0,0 0-37 0 0,0 0-59 0 0,0 0-140 0 0,0 0-99 0 0,0 0-107 0 0,0 0-165 0 0,0 0-103 0 0,0 0-105 0 0,0-3-93 0 0,-38-24 4184 0 0,-54 23-2653 0 0,66 4-2013 0 0,5 0-228 0 0,-1 1 0 0 0,1 1 0 0 0,0 1 1 0 0,0 0-1 0 0,0 2 0 0 0,0 1 0 0 0,1 0 0 0 0,-10 5-228 0 0,10 0 350 0 0,19-11-302 0 0,1 0-7 0 0,4 16 157 0 0,173 152 764 0 0,-173-164-902 0 0,-1 1-1 0 0,0 0 0 0 0,0 1 0 0 0,0-1 1 0 0,0 0-1 0 0,-1 1 0 0 0,0 0 1 0 0,0-1-1 0 0,-1 1 0 0 0,1 0 0 0 0,-1 0 1 0 0,0 0-1 0 0,-1 0 0 0 0,0 0 0 0 0,0 0 1 0 0,0 0-1 0 0,0 0 0 0 0,-2 4-59 0 0,-57 52 638 0 0,43-54-604 0 0,-1-1 0 0 0,0 0 0 0 0,0-1 1 0 0,-1-1-1 0 0,0-1 0 0 0,0 0 0 0 0,0-1 0 0 0,0-1 1 0 0,-1-1-1 0 0,1-1 0 0 0,0 0 0 0 0,-9-2-34 0 0,-3 2-81 0 0,-10-12-141 0 0,39 11 185 0 0,1 1 1 0 0,-1 0-1 0 0,1-1 0 0 0,-1 1 0 0 0,1 0 1 0 0,-1-1-1 0 0,1 1 0 0 0,-1 0 1 0 0,1-1-1 0 0,-1 1 0 0 0,1-1 0 0 0,-1 1 1 0 0,1-1-1 0 0,0 1 0 0 0,-1-1 0 0 0,1 0 1 0 0,0 1-1 0 0,-1-1 0 0 0,1 1 0 0 0,0-1 1 0 0,0 0-1 0 0,0 1 0 0 0,0-1 1 0 0,0 1-1 0 0,-1-1 0 0 0,1 0 0 0 0,0 1 1 0 0,0-1-1 0 0,0 0 0 0 0,1 1 0 0 0,-1-1 1 0 0,0 1-1 0 0,0-1 0 0 0,0 0 1 0 0,0 1-1 0 0,1-1 0 0 0,-1 0 0 0 0,0 1 1 0 0,0-1-1 0 0,1 1 0 0 0,-1-1 0 0 0,0 1 1 0 0,1-1-1 0 0,-1 1 0 0 0,1-1 0 0 0,-1 1 1 0 0,1-1-1 0 0,-1 1 0 0 0,1 0 1 0 0,-1-1-1 0 0,1 1 0 0 0,-1 0 0 0 0,1-1 1 0 0,0 1-1 0 0,-1 0 0 0 0,1 0 0 0 0,-1-1 1 0 0,1 1-1 0 0,0 0 0 0 0,0 0 37 0 0,46-25-3998 0 0,-15 11-4884 0 0,-17 9-3332 0 0</inkml:trace>
  <inkml:trace contextRef="#ctx0" brushRef="#br0" timeOffset="451.04">852 535 13251 0 0,'0'0'2206'0'0,"0"0"-621"0"0,0 0-271 0 0,0 0-10 0 0,0 0-37 0 0,0 0-103 0 0,0 0-213 0 0,0 0-197 0 0,0 0-138 0 0,0 0-171 0 0,0 0-125 0 0,0 0-80 0 0,0 0-53 0 0,-3 5 8 0 0,-20 101 724 0 0,23-99-890 0 0,-1 0 0 0 0,1 0 0 0 0,1 0 0 0 0,0 0 1 0 0,0 0-1 0 0,0 0 0 0 0,0 0 0 0 0,1 0 0 0 0,1 0 0 0 0,-1 0 1 0 0,1-1-1 0 0,0 1 0 0 0,0-1 0 0 0,1 0 0 0 0,0 0 0 0 0,3 4-29 0 0,-3-6 21 0 0,-1 0 21 0 0,1 1 1 0 0,-1-1-1 0 0,1 0 0 0 0,0-1 1 0 0,1 1-1 0 0,-1-1 0 0 0,1 1 0 0 0,-1-1 1 0 0,1-1-1 0 0,0 1 0 0 0,0-1 1 0 0,0 0-1 0 0,0 0 0 0 0,1 0 1 0 0,-1 0-1 0 0,2-1-42 0 0,7-1 117 0 0,-1-1 1 0 0,1-1-1 0 0,-1 0 1 0 0,0-1-1 0 0,0 0 1 0 0,0-1-1 0 0,0 0 0 0 0,0-1 1 0 0,-1-1-1 0 0,0 0 1 0 0,0 0-1 0 0,-1-1 1 0 0,0-1-1 0 0,0 0 0 0 0,0 0 1 0 0,-1-1-1 0 0,0-1 1 0 0,-1 1-1 0 0,2-4-117 0 0,1 2 59 0 0,-1 0-1 0 0,0 0 1 0 0,0-1-1 0 0,-1-1 1 0 0,-1 0 0 0 0,0 0-1 0 0,0-1 1 0 0,-2 0-1 0 0,0 0 1 0 0,0-1 0 0 0,-1 0-1 0 0,-1 0 1 0 0,-1 0-1 0 0,3-16-58 0 0,-12-2-1193 0 0,5 33 529 0 0,0 17-4324 0 0,0-9-1286 0 0,0 0-6139 0 0</inkml:trace>
  <inkml:trace contextRef="#ctx0" brushRef="#br0" timeOffset="915.56">1859 490 6057 0 0,'0'0'1346'0'0,"0"0"-134"0"0,0 0 212 0 0,0 0 252 0 0,0 0 76 0 0,0 0-158 0 0,0 0-251 0 0,0 0-205 0 0,0 0-161 0 0,0 0-104 0 0,0 0-107 0 0,0 0-81 0 0,0 0-27 0 0,-3-3-40 0 0,2 2-509 0 0,-1-1 0 0 0,1 1 0 0 0,-1 0 0 0 0,1 0-1 0 0,-1-1 1 0 0,0 1 0 0 0,0 0 0 0 0,1 1 0 0 0,-1-1 0 0 0,0 0-1 0 0,0 0 1 0 0,0 1 0 0 0,0-1 0 0 0,0 1 0 0 0,0-1-1 0 0,0 1 1 0 0,0 0 0 0 0,0 0 0 0 0,0 0 0 0 0,0 0-1 0 0,0 0 1 0 0,0 1 0 0 0,0-1 0 0 0,0 0 0 0 0,0 1 0 0 0,0 0-1 0 0,-1 0-108 0 0,-177 72 2129 0 0,157-59-1985 0 0,16-11-123 0 0,0 0 0 0 0,0 0 0 0 0,0 0 1 0 0,1 1-1 0 0,-1 0 0 0 0,1 1 0 0 0,0-1 0 0 0,0 1 0 0 0,1 0 0 0 0,0 1 0 0 0,-1-1 0 0 0,2 1 0 0 0,-1 0 0 0 0,1 0 0 0 0,0 1 0 0 0,0-1 0 0 0,1 1 0 0 0,-1 0 0 0 0,2 0 0 0 0,-1 0 0 0 0,1 0 0 0 0,0 0 0 0 0,-1 7-21 0 0,4-7 16 0 0,1 0 0 0 0,-1-1 0 0 0,1 0 0 0 0,1 1 0 0 0,-1-1 0 0 0,1 0 0 0 0,0 0 0 0 0,0 0 0 0 0,1 0 0 0 0,0-1 0 0 0,0 1 0 0 0,0-1 0 0 0,1 0 1 0 0,0-1-1 0 0,-1 1 0 0 0,2-1 0 0 0,-1 1 0 0 0,0-2 0 0 0,1 1 0 0 0,0-1 0 0 0,0 1 0 0 0,0-2 0 0 0,0 1 0 0 0,0-1 0 0 0,1 0 0 0 0,-1 0 0 0 0,1 0 0 0 0,-1-1 0 0 0,1 0 0 0 0,0-1 0 0 0,0 1 0 0 0,-1-1 0 0 0,1 0 0 0 0,0-1 0 0 0,5-1-16 0 0,-1 3-17 0 0,0-1 0 0 0,-1 0-1 0 0,1-1 1 0 0,-1-1 0 0 0,1 1-1 0 0,-1-2 1 0 0,1 1 0 0 0,-1-1-1 0 0,0-1 1 0 0,0 0 0 0 0,0 0-1 0 0,-1-1 1 0 0,0 0 0 0 0,0-1-1 0 0,0 0 1 0 0,0 0 0 0 0,0-2 17 0 0,-8 7-104 0 0,33-34-3524 0 0,-24 23-500 0 0,1-1-3498 0 0,-7 8-3905 0 0</inkml:trace>
  <inkml:trace contextRef="#ctx0" brushRef="#br0" timeOffset="1487.793">2170 1 11658 0 0,'0'0'2140'0'0,"0"0"-233"0"0,0 0-140 0 0,0 0-88 0 0,0 0-140 0 0,0 0-240 0 0,0 0-271 0 0,0 0-219 0 0,0 0-162 0 0,0 0-121 0 0,0 0-92 0 0,0 0-60 0 0,0 0-11 0 0,-6 7-15 0 0,0 1-241 0 0,0 0 0 0 0,0 0-1 0 0,1 1 1 0 0,1-1 0 0 0,-1 1 0 0 0,1 0 0 0 0,1 0 0 0 0,0 1 0 0 0,0-1 0 0 0,1 1 0 0 0,0 1-107 0 0,-5 48 288 0 0,2 1 0 0 0,4-1 0 0 0,1 1 0 0 0,7 32-288 0 0,13 118 188 0 0,3-103-77 0 0,-22-107-100 0 0,1 1 1 0 0,0-1-1 0 0,0 1 1 0 0,0-1-1 0 0,0 0 1 0 0,0 0-1 0 0,0 0 1 0 0,-1 0-1 0 0,1 0 0 0 0,0-1 1 0 0,0 1-1 0 0,0-1 1 0 0,0 1-1 0 0,-1-1 1 0 0,1 1-1 0 0,0-1 1 0 0,0 0-1 0 0,-1 0 1 0 0,1 0-1 0 0,-1 0 1 0 0,1 0-1 0 0,-1 0 0 0 0,1 0 1 0 0,-1-1-1 0 0,1 0-11 0 0,3 0 22 0 0,51-34 101 0 0,-40 24-115 0 0,1 0 0 0 0,1 2 1 0 0,0 0-1 0 0,0 1 0 0 0,1 1 1 0 0,0 1-1 0 0,0 0 0 0 0,17-3-8 0 0,-34 10 1 0 0,0-1 0 0 0,0 1-1 0 0,0-1 1 0 0,-1 1 0 0 0,1 0-1 0 0,0-1 1 0 0,0 1 0 0 0,0 0-1 0 0,0 0 1 0 0,0 0-1 0 0,0 1 1 0 0,-1-1 0 0 0,1 0-1 0 0,0 1 1 0 0,0-1 0 0 0,0 1-1 0 0,-1 0 1 0 0,1-1 0 0 0,0 1-1 0 0,-1 0 1 0 0,1 0 0 0 0,-1 0-1 0 0,1 0 1 0 0,-1 1 0 0 0,1-1-1 0 0,-1 0 1 0 0,0 1 0 0 0,1-1-1 0 0,-1 0 1 0 0,0 1 0 0 0,0 0-1 0 0,0-1 1 0 0,0 1-1 0 0,0-1 1 0 0,-1 1 0 0 0,1 0-1 0 0,0 0 1 0 0,-1 0 0 0 0,0-1-1 0 0,1 1 1 0 0,-1 0 0 0 0,0 0-1 0 0,0 1 0 0 0,17 99 96 0 0,3-56-657 0 0,-14-42-499 0 0,1 1-886 0 0,-3-4-2385 0 0,0-1-3347 0 0,-2 0-4472 0 0</inkml:trace>
</inkml:ink>
</file>

<file path=ppt/ink/ink4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4:51.6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111 604 19748 0 0,'0'0'800'0'0,"0"0"-520"0"0,0 0-15 0 0,0 0 135 0 0,0 0 80 0 0,0 0 8 0 0,0 0-144 0 0,0 0-192 0 0,0 0-96 0 0,0 0-80 0 0,0 0-72 0 0,0 0-96 0 0,0 0-272 0 0,0 0-729 0 0,-107 140-1783 0 0,107-140-3714 0 0,2-3-4688 0 0</inkml:trace>
  <inkml:trace contextRef="#ctx0" brushRef="#br0" timeOffset="248.602">0 82 18068 0 0,'0'0'1832'0'0,"0"0"-607"0"0,0 0-401 0 0,0 0-168 0 0,0 0-176 0 0,0 0-208 0 0,0 0-216 0 0,0 0-136 0 0,0 0 8 0 0,0 0-16 0 0,0 0-48 0 0,0 0-264 0 0,0 0-768 0 0,0 0-3105 0 0,28 84-8674 0 0</inkml:trace>
  <inkml:trace contextRef="#ctx0" brushRef="#br0" timeOffset="520.433">289 660 17452 0 0,'0'0'1663'0'0,"0"0"-311"0"0,0 0-29 0 0,0 0-43 0 0,0 0-171 0 0,0 0-248 0 0,0 0-257 0 0,18-35-197 0 0,54-110-122 0 0,-15 48 127 0 0,-54 93-413 0 0,0 0 0 0 0,0 0-1 0 0,1 0 1 0 0,-1 0-1 0 0,1 0 1 0 0,0 0-1 0 0,0 1 1 0 0,0 0 0 0 0,0 0-1 0 0,0 0 1 0 0,1 0-1 0 0,0 1 1 0 0,-1-1 0 0 0,1 1-1 0 0,0 1 1 0 0,0-1-1 0 0,1 0 2 0 0,0 40-338 0 0,-6-26 301 0 0,13 112-409 0 0,-12-120 445 0 0,1 0 0 0 0,-1-1 1 0 0,1 1-1 0 0,-1-1 1 0 0,1 1-1 0 0,0-1 0 0 0,1 0 1 0 0,-1 0-1 0 0,0 0 1 0 0,1 0-1 0 0,0 0 0 0 0,-1 0 1 0 0,1-1-1 0 0,0 1 0 0 0,1-1 1 0 0,-1 0-1 0 0,0 0 1 0 0,1 0-1 0 0,-1 0 0 0 0,1-1 1 0 0,-1 1-1 0 0,1-1 1 0 0,0 0-1 0 0,0 0 0 0 0,0 0 1 0 0,-1-1-1 0 0,1 1 0 0 0,0-1 1 0 0,0 0-1 0 0,2 0 1 0 0,4-2 102 0 0,1 0 0 0 0,-1-1-1 0 0,0 0 1 0 0,0 0 0 0 0,0-1-1 0 0,0-1 1 0 0,0 0 0 0 0,-1 0-1 0 0,0 0 1 0 0,0-1 0 0 0,-1-1-1 0 0,1 0 1 0 0,-1 0 0 0 0,-1 0 0 0 0,1-1-1 0 0,-1 0 1 0 0,-1 0 0 0 0,0-1-1 0 0,0 0 1 0 0,2-4-102 0 0,11-29 398 0 0,-18 32-5803 0 0,0 0-5797 0 0,-1 10-507 0 0</inkml:trace>
  <inkml:trace contextRef="#ctx0" brushRef="#br0" timeOffset="697.739">1291 1 19604 0 0,'0'0'1777'0'0,"0"0"-401"0"0,0 0-177 0 0,0 0-116 0 0,0 0-152 0 0,0 0-105 0 0,0 0-131 0 0,0 0-111 0 0,0 0-80 0 0,0 0-98 0 0,0 0-87 0 0,0 0-79 0 0,3 33-54 0 0,11 106-67 0 0,-22-46-39 0 0,2-75-67 0 0,-29 204-381 0 0,32-125-4693 0 0,3-96 2367 0 0,-1-1-3048 0 0,-4 0-6094 0 0</inkml:trace>
  <inkml:trace contextRef="#ctx0" brushRef="#br0" timeOffset="864.171">1020 302 7850 0 0,'0'0'6449'0'0,"0"0"-3794"0"0,0 0-1396 0 0,0 0-225 0 0,0 0-106 0 0,0 0-28 0 0,0 0-100 0 0,0 0-189 0 0,0 0-209 0 0,0 0-145 0 0,0 0-118 0 0,33 0-95 0 0,105 1-51 0 0,-44 1-30 0 0,-52-1-3321 0 0,-10-1-5339 0 0,-18 0-2532 0 0</inkml:trace>
</inkml:ink>
</file>

<file path=ppt/ink/ink43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6:15.5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0 354 9234 0 0,'0'0'2319'0'0,"0"0"-293"0"0,0 0-63 0 0,0 0 31 0 0,0 0-81 0 0,0 0-247 0 0,0 0-358 0 0,0 0-311 0 0,0 0-206 0 0,0 0-110 0 0,0 0-32 0 0,0 0-36 0 0,0 0-39 0 0,10-13-71 0 0,32-41-83 0 0,16-49 815 0 0,14 1-984 0 0,-68 134-874 0 0,-4-13 628 0 0,-1-15-6 0 0,0 1-1 0 0,0-1 1 0 0,1 0 0 0 0,0 0 0 0 0,0 0 0 0 0,0 1 0 0 0,1-1 0 0 0,-1 0 0 0 0,1 0 0 0 0,0 0-1 0 0,0 0 1 0 0,0 0 0 0 0,1 0 0 0 0,0 0 0 0 0,-1 0 0 0 0,1 0 0 0 0,0-1 0 0 0,1 1-1 0 0,-1-1 1 0 0,1 1 0 0 0,0-1 0 0 0,2 2 1 0 0,2-1 57 0 0,0 0-1 0 0,0-1 1 0 0,1 0-1 0 0,0-1 1 0 0,-1 1 0 0 0,1-2-1 0 0,0 1 1 0 0,0-1-1 0 0,0 0 1 0 0,0-1 0 0 0,0 1-1 0 0,0-2 1 0 0,0 1-1 0 0,0-1 1 0 0,0 0 0 0 0,0-1-1 0 0,0 0 1 0 0,0 0-1 0 0,-1-1 1 0 0,1 0 0 0 0,-1 0-1 0 0,0-1 1 0 0,4-2-57 0 0,6-1 100 0 0,0-1 0 0 0,-1-1 0 0 0,0 0 0 0 0,-1-1 0 0 0,0 0 1 0 0,0-2-1 0 0,-2 1 0 0 0,1-2 0 0 0,-1 0 0 0 0,7-10-100 0 0,-3 4-2 0 0,-15 17-24 0 0,1 0 1 0 0,-1 0-1 0 0,0 0 1 0 0,0 0-1 0 0,0-1 1 0 0,0 1-1 0 0,0-1 1 0 0,0 1-1 0 0,0-1 1 0 0,-1 0 0 0 0,0 0-1 0 0,1 0 1 0 0,-1 0-1 0 0,0 0 1 0 0,0 0-1 0 0,-1 0 1 0 0,1 0-1 0 0,-1 0 1 0 0,1 0-1 0 0,-1 0 1 0 0,0 0 0 0 0,0-1-1 0 0,-1 0 26 0 0,-10-3-3146 0 0,5 4-3642 0 0,3 2-5861 0 0</inkml:trace>
</inkml:ink>
</file>

<file path=ppt/ink/ink43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6:40.7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42 729 5889 0 0,'0'0'1505'0'0,"0"0"-256"0"0,0 0-29 0 0,0 0 161 0 0,0 0 216 0 0,0 0 101 0 0,0 0-151 0 0,0 0-261 0 0,0 0-281 0 0,0 0-246 0 0,0 0-167 0 0,0 0-81 0 0,0 0-38 0 0,-2-2-16 0 0,2 2-430 0 0,0 0 1 0 0,0 1-1 0 0,1-1 1 0 0,-1 1 0 0 0,0-1-1 0 0,0 0 1 0 0,0 1 0 0 0,0-1-1 0 0,0 0 1 0 0,0 1 0 0 0,0-1-1 0 0,0 0 1 0 0,-1 1 0 0 0,1-1-1 0 0,0 0 1 0 0,0 1 0 0 0,0-1-1 0 0,0 0 1 0 0,0 1 0 0 0,-1-1-1 0 0,1 0 1 0 0,0 1-1 0 0,0-1 1 0 0,0 0 0 0 0,-1 0-1 0 0,1 1 1 0 0,0-1 0 0 0,0 0-1 0 0,-1 0 1 0 0,1 1 0 0 0,0-1-1 0 0,-1 0 1 0 0,1 0 0 0 0,0 0-1 0 0,-1 0 1 0 0,1 1 0 0 0,0-1-1 0 0,-1 0 1 0 0,1 0 0 0 0,0 0-1 0 0,-1 0 1 0 0,1 0-1 0 0,0 0 1 0 0,-1 0 0 0 0,1 0-1 0 0,0 0 1 0 0,-1 0 0 0 0,1 0-1 0 0,0 0 1 0 0,-1 0 0 0 0,1 0-1 0 0,0-1 1 0 0,-1 1 0 0 0,1 0-1 0 0,0 0 1 0 0,-1 0 0 0 0,1 0-1 0 0,0-1 1 0 0,-1 1-1 0 0,1 0-27 0 0,-4 19 329 0 0,-1-5-189 0 0,1 0 0 0 0,0 0 0 0 0,1 0 1 0 0,0 1-1 0 0,2-1 0 0 0,-1 1 1 0 0,2-1-1 0 0,0 1 0 0 0,0 0 0 0 0,2-1 1 0 0,2 15-141 0 0,-2-26 46 0 0,-1 0 1 0 0,0 0 0 0 0,1 0 0 0 0,0-1 0 0 0,0 1 0 0 0,0-1 0 0 0,0 1 0 0 0,0-1 0 0 0,0 0-1 0 0,1 1 1 0 0,-1-1 0 0 0,1 0 0 0 0,-1-1 0 0 0,1 1 0 0 0,0 0 0 0 0,0-1 0 0 0,0 0-1 0 0,0 1 1 0 0,0-1 0 0 0,0 0 0 0 0,0-1 0 0 0,0 1 0 0 0,0 0 0 0 0,0-1 0 0 0,1 0-1 0 0,-1 0 1 0 0,0 0 0 0 0,0 0 0 0 0,0 0 0 0 0,1-1 0 0 0,-1 1 0 0 0,0-1 0 0 0,0 0-1 0 0,0 0 1 0 0,0 0 0 0 0,0 0 0 0 0,0-1 0 0 0,0 1 0 0 0,0-1 0 0 0,0 0-47 0 0,11-12 77 0 0,-1 0 0 0 0,-1-1 0 0 0,0 0-1 0 0,-1-1 1 0 0,-1 0 0 0 0,0-1 0 0 0,-1 0 0 0 0,-1 0 0 0 0,-1-1 0 0 0,0 0 0 0 0,-1-1 0 0 0,-1 1 0 0 0,-1-1 0 0 0,-1 0 0 0 0,0 0 0 0 0,-2 0 0 0 0,0-1 0 0 0,-1 1 0 0 0,0 0 0 0 0,-2-3-77 0 0,1 18-33 0 0,0-1-1 0 0,0 1 1 0 0,0 0 0 0 0,-1 0 0 0 0,1 0 0 0 0,-1 1 0 0 0,0-1 0 0 0,0 0-1 0 0,0 1 1 0 0,0-1 0 0 0,-1 1 0 0 0,1-1 0 0 0,-1 1 0 0 0,0 0-1 0 0,0 0 1 0 0,0 1 0 0 0,0-1 0 0 0,-1 0 0 0 0,1 1 0 0 0,-1 0 0 0 0,0 0-1 0 0,1 0 1 0 0,-1 0 0 0 0,0 1 0 0 0,0 0 0 0 0,0-1 0 0 0,0 1 0 0 0,0 1-1 0 0,0-1 1 0 0,-1 1 0 0 0,1-1 0 0 0,0 1 0 0 0,0 0 0 0 0,0 1 0 0 0,-1-1-1 0 0,1 1 1 0 0,0 0 0 0 0,0 0 0 0 0,0 0 0 0 0,0 0 0 0 0,0 1 0 0 0,0-1-1 0 0,1 1 1 0 0,-1 0 0 0 0,0 0 0 0 0,1 1 0 0 0,-1-1 0 0 0,0 2 33 0 0,-12 6-143 0 0,10-7 110 0 0,0 1-1 0 0,0-1 1 0 0,0 1 0 0 0,1 0-1 0 0,-1 1 1 0 0,1-1 0 0 0,0 1-1 0 0,1 0 1 0 0,-1 0 0 0 0,1 1-1 0 0,0-1 1 0 0,0 1 0 0 0,0 0-1 0 0,1 0 1 0 0,0 1 33 0 0,3-6 0 0 0,-1 0-1 0 0,1-1 1 0 0,0 1 0 0 0,0 0 0 0 0,0 0-1 0 0,0 0 1 0 0,0 0 0 0 0,0 0-1 0 0,1-1 1 0 0,-1 1 0 0 0,0 0 0 0 0,0 0-1 0 0,0 0 1 0 0,1-1 0 0 0,-1 1 0 0 0,1 0-1 0 0,-1 0 1 0 0,0-1 0 0 0,1 1 0 0 0,-1 0-1 0 0,1-1 1 0 0,0 1 0 0 0,-1 0-1 0 0,1-1 1 0 0,-1 1 0 0 0,1-1 0 0 0,0 1-1 0 0,-1-1 1 0 0,1 1 0 0 0,0-1 0 0 0,0 0-1 0 0,-1 1 1 0 0,1-1 0 0 0,0 0 0 0 0,0 1-1 0 0,0-1 1 0 0,0 0 0 0 0,-1 0-1 0 0,1 0 1 0 0,0 0 0 0 0,0 0 0 0 0,0 0-1 0 0,0 0 1 0 0,0 0 0 0 0,-1 0 0 0 0,1 0-1 0 0,0-1 1 0 0,0 1 0 0 0,0 0 0 0 0,44-8 400 0 0,-16-9-175 0 0,-1-2 1 0 0,0 0 0 0 0,-1-2 0 0 0,-1-1 0 0 0,-1-1 0 0 0,-2-1-1 0 0,0-1 1 0 0,-1-1 0 0 0,10-17-226 0 0,-11 13 68 0 0,-1-1-1 0 0,-2 0 1 0 0,-1-2-1 0 0,-2 0 1 0 0,-1-1-1 0 0,-1 0 1 0 0,-2-1 0 0 0,-2 0-1 0 0,5-33-67 0 0,-13 37-20 0 0,-1 18-180 0 0,2 28-53 0 0,86 315 175 0 0,-44-169 75 0 0,-13-61 10 0 0,-4 1 1 0 0,-5 1-1 0 0,-4 1 0 0 0,-5 1 1 0 0,-2 39-8 0 0,-10-114 8 0 0,-2 0 0 0 0,0-1 0 0 0,-2 1 1 0 0,-1-1-1 0 0,-1 1 0 0 0,-2-1 0 0 0,-6 18-8 0 0,11-37 21 0 0,-1 1-1 0 0,0-1 1 0 0,0 0-1 0 0,0 0 0 0 0,-1-1 1 0 0,-1 1-1 0 0,1-1 1 0 0,-1 0-1 0 0,-1 0 1 0 0,0 0-1 0 0,0-1 1 0 0,0 0-1 0 0,-1 0 1 0 0,0 0-1 0 0,0-1 1 0 0,-1 0-1 0 0,1 0 1 0 0,-1-1-1 0 0,-1 0 1 0 0,1-1-1 0 0,-1 0 1 0 0,0 0-1 0 0,1-1 1 0 0,-2 0-1 0 0,-7 2-20 0 0,14-5 7 0 0,-1 0-1 0 0,1 1 0 0 0,0-2 0 0 0,-1 1 1 0 0,1 0-1 0 0,0 0 0 0 0,0-1 1 0 0,-1 0-1 0 0,1 0 0 0 0,0 0 1 0 0,0 0-1 0 0,0 0 0 0 0,0-1 1 0 0,0 1-1 0 0,0-1 0 0 0,0 0 0 0 0,0 0 1 0 0,1 0-1 0 0,-1 0 0 0 0,1 0 1 0 0,-1-1-1 0 0,1 1 0 0 0,0-1 1 0 0,0 1-1 0 0,0-1 0 0 0,0 0 1 0 0,1 0-1 0 0,-1 0 0 0 0,1 0 1 0 0,0 0-7 0 0,-4-11 11 0 0,0 1 0 0 0,2-1 0 0 0,-1 0 1 0 0,2 0-1 0 0,0 0 0 0 0,1-1 0 0 0,0 1 1 0 0,1 0-1 0 0,1-1 0 0 0,0 1 0 0 0,1 0 1 0 0,0 0-1 0 0,1 0 0 0 0,1 0 0 0 0,0 0 1 0 0,6-10-12 0 0,11-28-114 0 0,4 1 1 0 0,1 2 0 0 0,2 1-1 0 0,3 1 1 0 0,1 1-1 0 0,3 2 1 0 0,1 1 0 0 0,2 2-1 0 0,10-5 114 0 0,8 1-1539 0 0,-16 20-6888 0 0,-34 20-3481 0 0</inkml:trace>
</inkml:ink>
</file>

<file path=ppt/ink/ink43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6:42.6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1 636 10018 0 0,'0'0'1877'0'0,"0"0"-126"0"0,0 0-75 0 0,0 0 11 0 0,0 0-52 0 0,0 0-236 0 0,0 0-247 0 0,0 0-214 0 0,0 0-215 0 0,0 0-142 0 0,0 0-93 0 0,0-5-53 0 0,50-96 1603 0 0,-8 36-1384 0 0,10-17-106 0 0,3 2-1 0 0,50-54-547 0 0,-97 125 69 0 0,-8 9-65 0 0,0 1-1 0 0,0-1 1 0 0,0 0 0 0 0,0 1-1 0 0,0-1 1 0 0,1 1 0 0 0,-1-1-1 0 0,0 0 1 0 0,0 1 0 0 0,0-1-1 0 0,0 0 1 0 0,0 1 0 0 0,1-1-1 0 0,-1 0 1 0 0,0 1 0 0 0,0-1-1 0 0,0 0 1 0 0,1 1 0 0 0,-1-1-1 0 0,0 0 1 0 0,0 1 0 0 0,1-1-1 0 0,-1 0 1 0 0,0 0 0 0 0,1 0 0 0 0,-1 1-1 0 0,0-1 1 0 0,1 0 0 0 0,-1 0-1 0 0,1 0 1 0 0,-1 0 0 0 0,0 0-1 0 0,1 1 1 0 0,-1-1 0 0 0,0 0-1 0 0,1 0 1 0 0,-1 0 0 0 0,1 0-1 0 0,-1 0 1 0 0,0 0 0 0 0,1 0-1 0 0,-1 0 1 0 0,1-1 0 0 0,-1 1-1 0 0,0 0 1 0 0,1 0 0 0 0,-1 0-4 0 0,14 99 157 0 0,4 66-45 0 0,-18-164-110 0 0,0 0 0 0 0,0 0 0 0 0,0 0 0 0 0,0 0-1 0 0,1 0 1 0 0,-1 0 0 0 0,0 0 0 0 0,0 0 0 0 0,1 0 0 0 0,-1 0 0 0 0,1 0 0 0 0,-1 0-1 0 0,1 0 1 0 0,-1 0 0 0 0,1 0 0 0 0,-1 0 0 0 0,1-1 0 0 0,0 1 0 0 0,-1 0 0 0 0,1 0-1 0 0,0-1 1 0 0,0 1 0 0 0,0-1 0 0 0,0 1 0 0 0,-1 0 0 0 0,1-1 0 0 0,0 0 0 0 0,0 1-1 0 0,0-1 1 0 0,0 0 0 0 0,0 1 0 0 0,0-1 0 0 0,0 0 0 0 0,0 0 0 0 0,0 0-1 0 0,0 0 1 0 0,0 0 0 0 0,0 0 0 0 0,0 0 0 0 0,0 0 0 0 0,0 0 0 0 0,0 0 0 0 0,0-1-1 0 0,0 1 1 0 0,0 0 0 0 0,0-1 0 0 0,0 1 0 0 0,0-1 0 0 0,0 1 0 0 0,1-1-2 0 0,40-41 121 0 0,-32 31-124 0 0,201-247 101 0 0,-115 127-70 0 0,-89 120-25 0 0,-3 14-90 0 0,-20 445 221 0 0,16-345-2434 0 0,8-99-755 0 0,6-4-3646 0 0,-11 0 2536 0 0,1 0-7004 0 0</inkml:trace>
  <inkml:trace contextRef="#ctx0" brushRef="#br0" timeOffset="276.258">1094 316 13987 0 0,'0'0'3469'0'0,"0"0"-1888"0"0,0 0-627 0 0,0 0 39 0 0,0 0 56 0 0,0 0-66 0 0,0 0-175 0 0,0 0-248 0 0,0 0-221 0 0,0 0-158 0 0,0 0-93 0 0,-20 33-75 0 0,-58 102-51 0 0,58-78-260 0 0,29-29-2967 0 0,13-23-8198 0 0,-16-5 1522 0 0</inkml:trace>
</inkml:ink>
</file>

<file path=ppt/ink/ink43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6:31.3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349 558 8802 0 0,'0'0'1422'0'0,"0"0"-118"0"0,0 0 99 0 0,0 0 244 0 0,0 0 152 0 0,0 0-112 0 0,0 0-339 0 0,0 0-298 0 0,0 0-233 0 0,0 0-169 0 0,0 0-108 0 0,-20-5-123 0 0,-67-12-68 0 0,84 17-325 0 0,0 0 1 0 0,0 0-1 0 0,0 0 0 0 0,0 0 0 0 0,1 0 1 0 0,-1 1-1 0 0,0-1 0 0 0,0 1 1 0 0,0 0-1 0 0,1-1 0 0 0,-1 1 1 0 0,0 1-1 0 0,1-1 0 0 0,-1 0 0 0 0,1 1 1 0 0,-1-1-1 0 0,1 1 0 0 0,0 0 1 0 0,-1 0-1 0 0,1 0 0 0 0,0 0 0 0 0,-1 1-24 0 0,-6 6 129 0 0,-11 10 76 0 0,1 0 1 0 0,1 1-1 0 0,1 1 0 0 0,0 1 1 0 0,2 0-1 0 0,1 1 0 0 0,-3 7-205 0 0,12-19 51 0 0,-1 0-1 0 0,2 0 0 0 0,-1 1 0 0 0,2-1 0 0 0,0 1 1 0 0,0 0-1 0 0,1 0 0 0 0,0 1 0 0 0,1-1 0 0 0,1 0 1 0 0,0 0-1 0 0,0 1 0 0 0,1-1 0 0 0,2 9-50 0 0,1-15 38 0 0,0 0 1 0 0,0 0-1 0 0,1 0 0 0 0,0-1 0 0 0,0 1 0 0 0,0-1 1 0 0,1 0-1 0 0,0-1 0 0 0,-1 0 0 0 0,2 0 0 0 0,-1 0 1 0 0,0 0-1 0 0,1-1 0 0 0,0 0 0 0 0,-1 0 0 0 0,1-1 1 0 0,0 0-1 0 0,0 0 0 0 0,1-1 0 0 0,-1 0 0 0 0,0 0 1 0 0,0-1-1 0 0,1 0 0 0 0,-1 0 0 0 0,0 0 0 0 0,1-1 1 0 0,-1 0-1 0 0,6-2-38 0 0,3 1 77 0 0,1 0-1 0 0,-1-1 1 0 0,0-1 0 0 0,0-1-1 0 0,0 0 1 0 0,0-1 0 0 0,-1 0 0 0 0,0-2-1 0 0,0 0 1 0 0,-1 0 0 0 0,0-1 0 0 0,-1-1-1 0 0,0 0 1 0 0,0-1 0 0 0,-1-1 0 0 0,-1 0-1 0 0,0 0 1 0 0,0-1 0 0 0,-1 0-1 0 0,-1-1 1 0 0,0 0 0 0 0,-1-1 0 0 0,-1 0-1 0 0,0 0 1 0 0,-1 0 0 0 0,3-13-77 0 0,-7 20-12 0 0,-1 1 1 0 0,0-1-1 0 0,0 0 0 0 0,-1 0 1 0 0,0 0-1 0 0,-1 1 0 0 0,1-1 1 0 0,-2 0-1 0 0,1 0 1 0 0,-1 1-1 0 0,0-1 0 0 0,0 1 1 0 0,-1-1-1 0 0,0 1 0 0 0,-1 0 1 0 0,1 0-1 0 0,-1 0 1 0 0,-1 1-1 0 0,1 0 0 0 0,-1-1 1 0 0,0 1-1 0 0,-1 1 0 0 0,1-1 1 0 0,-1 1-1 0 0,0 0 1 0 0,0 0-1 0 0,-1 1 0 0 0,0 0 1 0 0,1 0-1 0 0,-1 0 0 0 0,-1 1 1 0 0,-2-1 11 0 0,0 0-165 0 0,1 0 0 0 0,-1 1-1 0 0,0 0 1 0 0,0 0 0 0 0,-1 1 0 0 0,1 0 0 0 0,-1 1 0 0 0,1 1 0 0 0,0-1-1 0 0,-1 1 1 0 0,1 1 0 0 0,-1 0 0 0 0,-6 2 165 0 0,-28 16-4046 0 0,6 16-4946 0 0,32-24-2496 0 0</inkml:trace>
  <inkml:trace contextRef="#ctx0" brushRef="#br0" timeOffset="294.229">739 521 16371 0 0,'0'0'3275'0'0,"0"0"-1311"0"0,0 0-726 0 0,0 0-230 0 0,0 0-95 0 0,0 0-86 0 0,0 0-135 0 0,0 0-134 0 0,0 0-142 0 0,0 0-133 0 0,0 0-86 0 0,0 0-57 0 0,6 35-55 0 0,19 110-11 0 0,-25-140-68 0 0,0 1 0 0 0,0 0 0 0 0,1 0 0 0 0,0-1 0 0 0,0 1 0 0 0,0 0-1 0 0,1-1 1 0 0,0 1 0 0 0,0-1 0 0 0,0 0 0 0 0,1 0 0 0 0,-1 0 0 0 0,1 0 0 0 0,0 0 0 0 0,1 0 0 0 0,-1-1 0 0 0,1 1 0 0 0,0-1 0 0 0,0 0 0 0 0,1 0 0 0 0,-1-1 0 0 0,1 1 0 0 0,-1-1 0 0 0,1 0 0 0 0,0 0 0 0 0,1-1 0 0 0,0 1-6 0 0,6 0 61 0 0,0 0 0 0 0,1 0 0 0 0,-1-2-1 0 0,1 1 1 0 0,-1-2 0 0 0,1 0 0 0 0,-1 0 0 0 0,1-1 0 0 0,-1 0 0 0 0,1-1-1 0 0,-1-1 1 0 0,0 0 0 0 0,0-1 0 0 0,0 0 0 0 0,0-1 0 0 0,-1 0 0 0 0,1 0-1 0 0,-1-2 1 0 0,-1 1 0 0 0,1-1 0 0 0,-1-1 0 0 0,-1 0 0 0 0,1 0-1 0 0,-1-1 1 0 0,-1 0 0 0 0,1-1 0 0 0,0-2-61 0 0,31-53-407 0 0,-30 34-6047 0 0,-8 24-636 0 0,3 3-5443 0 0</inkml:trace>
  <inkml:trace contextRef="#ctx0" brushRef="#br0" timeOffset="640.208">1509 771 9642 0 0,'0'0'4937'0'0,"0"0"-2748"0"0,0 0-916 0 0,0 0-69 0 0,0 0-2 0 0,0 0-46 0 0,0 0-135 0 0,0 0-175 0 0,0 0-148 0 0,0 0-22 0 0,0 0-4 0 0,0 0-2 0 0,0 0 7 0 0,3 19-29 0 0,11 52-44 0 0,-14-71-588 0 0,0 0-1 0 0,0-1 0 0 0,0 1 1 0 0,0-1-1 0 0,0 1 0 0 0,0-1 1 0 0,0 1-1 0 0,0-1 0 0 0,1 1 1 0 0,-1-1-1 0 0,0 1 0 0 0,0-1 1 0 0,0 1-1 0 0,0 0 0 0 0,1-1 1 0 0,-1 1-1 0 0,0-1 0 0 0,1 1 1 0 0,-1 0-1 0 0,0-1 0 0 0,1 1 1 0 0,-1 0-1 0 0,0-1 0 0 0,1 1 1 0 0,-1 0-1 0 0,0 0 0 0 0,1-1 1 0 0,-1 1-1 0 0,1 0 0 0 0,-1 0 0 0 0,1 0 1 0 0,-1 0-1 0 0,1-1 0 0 0,-1 1 1 0 0,1 0-1 0 0,-1 0 0 0 0,0 0 1 0 0,1 0-1 0 0,-1 0 0 0 0,1 0 1 0 0,-1 0-1 0 0,1 0 0 0 0,-1 0 1 0 0,1 1-1 0 0,-1-1 0 0 0,1 0 1 0 0,-1 0-1 0 0,1 0 0 0 0,-1 0 1 0 0,0 1-1 0 0,1-1 0 0 0,-1 0 1 0 0,1 0-1 0 0,-1 1 0 0 0,0-1 1 0 0,1 0-1 0 0,-1 1 0 0 0,0-1 1 0 0,1 0-1 0 0,-1 1 0 0 0,0-1 1 0 0,0 1-16 0 0,2-4 102 0 0,39-78 645 0 0,3 2 0 0 0,3 2 0 0 0,48-57-747 0 0,-86 122-9 0 0,1 0-1 0 0,0 1 1 0 0,1 0-1 0 0,0 1 0 0 0,1 0 1 0 0,0 0-1 0 0,1 2 1 0 0,0-1-1 0 0,0 2 1 0 0,1 0-1 0 0,0 0 10 0 0,-12 6-64 0 0,-1 0 0 0 0,1 1 1 0 0,0-1-1 0 0,-1 1 0 0 0,1-1 0 0 0,0 1 1 0 0,0-1-1 0 0,-1 1 0 0 0,1 0 0 0 0,0 0 0 0 0,0 0 1 0 0,0 0-1 0 0,-1 0 0 0 0,1 0 0 0 0,0 1 0 0 0,0-1 1 0 0,-1 1-1 0 0,1-1 0 0 0,0 1 0 0 0,-1-1 0 0 0,1 1 1 0 0,-1 0-1 0 0,1 0 0 0 0,-1 0 0 0 0,1 0 1 0 0,-1 0-1 0 0,1 0 0 0 0,-1 0 0 0 0,0 1 0 0 0,0-1 1 0 0,1 0-1 0 0,-1 1 0 0 0,0-1 0 0 0,0 1 0 0 0,0 0 64 0 0,8 17-3812 0 0,-3 3-4110 0 0,-5-14-4654 0 0</inkml:trace>
  <inkml:trace contextRef="#ctx0" brushRef="#br0" timeOffset="1567.94">3236 164 14507 0 0,'0'0'2738'0'0,"0"0"-1083"0"0,0 0-528 0 0,0 0-130 0 0,0 0 2 0 0,0 0 0 0 0,0 0-77 0 0,0 0-122 0 0,0 0-113 0 0,0 0-59 0 0,0 0-67 0 0,0 0-93 0 0,1 37-81 0 0,6 122-63 0 0,8 388 1038 0 0,-38-473-1649 0 0,23-74 151 0 0,0-5-313 0 0,2-9 1 0 0,1 0 0 0 0,1-1-1 0 0,0 2 1 0 0,1-1 0 0 0,0 0 0 0 0,1 1 0 0 0,1 0 0 0 0,0 0 0 0 0,8-10 448 0 0,-6 8-400 0 0,244-365-13486 0 0,-136 225 10563 0 0,-93 117 7420 0 0,-27 39 132 0 0,-14 6-2253 0 0,-108 91 3025 0 0,-47 71-2060 0 0,166-164-2800 0 0,0 1 0 0 0,0 1 0 0 0,1-1 1 0 0,0 1-1 0 0,0 0 0 0 0,0 0 1 0 0,1 1-1 0 0,0-1 0 0 0,0 1 0 0 0,1 0 1 0 0,0 0-1 0 0,1 0 0 0 0,-1 0 0 0 0,1 6-141 0 0,3-12 47 0 0,1 0-1 0 0,-1 0 0 0 0,1 0 0 0 0,0 0 0 0 0,-1 0 0 0 0,1 0 1 0 0,0 0-1 0 0,0-1 0 0 0,1 1 0 0 0,-1-1 0 0 0,0 1 0 0 0,0-1 0 0 0,1 0 1 0 0,-1 0-1 0 0,1 0 0 0 0,-1 0 0 0 0,1-1 0 0 0,-1 1 0 0 0,1 0 1 0 0,-1-1-1 0 0,1 0 0 0 0,0 0 0 0 0,-1 0 0 0 0,1 0 0 0 0,0 0-46 0 0,2 1 68 0 0,72 2 527 0 0,38 9-88 0 0,-110-9-493 0 0,0 0 1 0 0,-1 0 0 0 0,1 1 0 0 0,-1 0 0 0 0,0 0 0 0 0,0 0 0 0 0,0 0 0 0 0,0 0 0 0 0,-1 1 0 0 0,0-1 0 0 0,0 1-1 0 0,0 0 1 0 0,0 0 0 0 0,-1 0 0 0 0,0 1 0 0 0,0-1 0 0 0,0 0 0 0 0,-1 1 0 0 0,0 0 0 0 0,0-1 0 0 0,0 1 0 0 0,-1-1-1 0 0,0 1 1 0 0,0 0 0 0 0,0 0 0 0 0,-1 2-15 0 0,6 39-85 0 0,-4-44-39 0 0,0-1 0 0 0,0 0 0 0 0,0 0 0 0 0,0 0 0 0 0,0 0 0 0 0,0 0 0 0 0,1 0 0 0 0,-1-1 0 0 0,1 1 0 0 0,-1 0 0 0 0,1 0 0 0 0,-1-1 0 0 0,1 1 0 0 0,0-1 0 0 0,0 0 0 0 0,0 1 0 0 0,0-1 0 0 0,0 0 0 0 0,0 0 0 0 0,0 0 0 0 0,0-1 0 0 0,0 1 0 0 0,1 0 0 0 0,-1-1 0 0 0,0 0 0 0 0,2 1 124 0 0,37 2-10133 0 0,-33-3-1643 0 0</inkml:trace>
  <inkml:trace contextRef="#ctx0" brushRef="#br0" timeOffset="1914.067">3884 922 14019 0 0,'0'0'2539'0'0,"0"0"-786"0"0,0 0-422 0 0,0 0-38 0 0,0 0-5 0 0,0 0-131 0 0,0 0-260 0 0,0 0-233 0 0,0 0-141 0 0,0 0-43 0 0,0 0-6 0 0,0 0-54 0 0,0 0-52 0 0,23-26-57 0 0,71-80-83 0 0,-33 29 168 0 0,20-30-159 0 0,-81 134-564 0 0,-6 159 363 0 0,7-183-33 0 0,0 0 0 0 0,0 1 0 0 0,1-1 0 0 0,-1 0 0 0 0,1-1 0 0 0,-1 1 0 0 0,1 0 0 0 0,0 0-1 0 0,0-1 1 0 0,1 1 0 0 0,-1-1 0 0 0,0 1 0 0 0,1-1 0 0 0,-1 0 0 0 0,1 0 0 0 0,0 0 0 0 0,0-1-1 0 0,0 1 1 0 0,0-1 0 0 0,0 1 0 0 0,0-1 0 0 0,0 0 0 0 0,0 0 0 0 0,0 0 0 0 0,1-1 0 0 0,-1 1 0 0 0,0-1-1 0 0,1 0 1 0 0,-1 0 0 0 0,1 0-3 0 0,4 1 50 0 0,0-1-1 0 0,-1 0 1 0 0,1-1-1 0 0,0 0 1 0 0,-1 0 0 0 0,1-1-1 0 0,-1 0 1 0 0,1 0-1 0 0,-1-1 1 0 0,0 0-1 0 0,0 0 1 0 0,6-3-50 0 0,-3-1 27 0 0,0 0 0 0 0,0-1 0 0 0,-1 0 0 0 0,0-1 0 0 0,-1 1 0 0 0,1-2 0 0 0,-2 1 1 0 0,1-1-1 0 0,-1 0 0 0 0,-1-1 0 0 0,0 0 0 0 0,-1 0 0 0 0,0 0 0 0 0,0 0 0 0 0,-1-1 0 0 0,0 0-27 0 0,1-5-1612 0 0,-2 13-2745 0 0,1 2-5221 0 0,-4 2-2749 0 0</inkml:trace>
  <inkml:trace contextRef="#ctx0" brushRef="#br0" timeOffset="2211.952">4795 598 18612 0 0,'0'0'2132'0'0,"0"0"-517"0"0,0 0-366 0 0,0 0-240 0 0,0 0-211 0 0,0 0-190 0 0,0 0-172 0 0,0 0-113 0 0,0 0-63 0 0,0 0-62 0 0,0 0-41 0 0,0 0-53 0 0,-32 31-58 0 0,-97 97-46 0 0,126-126 1 0 0,0 0-1 0 0,0 0 1 0 0,1 1-1 0 0,-1-1 0 0 0,0 1 1 0 0,1 0-1 0 0,-1-1 1 0 0,1 1-1 0 0,0 1 1 0 0,0-1-1 0 0,0 0 0 0 0,1 0 1 0 0,-1 1-1 0 0,1-1 1 0 0,0 1-1 0 0,0-1 1 0 0,0 1-1 0 0,0-1 1 0 0,0 1-1 0 0,1 0 0 0 0,0 1 0 0 0,0 7-1 0 0,-1-9 3 0 0,1 1 1 0 0,-1 0-1 0 0,1-1 0 0 0,0 1 0 0 0,1 0 0 0 0,-1 0 1 0 0,0-1-1 0 0,1 1 0 0 0,0 0 0 0 0,0-1 0 0 0,0 1 0 0 0,0 0 1 0 0,1-1-1 0 0,-1 0 0 0 0,1 1 0 0 0,0-1 0 0 0,0 0 1 0 0,0 0-1 0 0,1 0 0 0 0,-1 0 0 0 0,1 0 0 0 0,-1-1 1 0 0,1 1-1 0 0,0-1 0 0 0,0 1 0 0 0,0-1 0 0 0,0 0 1 0 0,0 0-1 0 0,1-1 0 0 0,-1 1 0 0 0,1-1 0 0 0,-1 1 0 0 0,1-1 1 0 0,-1 0-1 0 0,1-1 0 0 0,0 1 0 0 0,0 0 0 0 0,-1-1 1 0 0,2 0-3 0 0,4 0 49 0 0,1 0 0 0 0,-1 0 0 0 0,1-1 0 0 0,-1 0 0 0 0,0-1 0 0 0,0 0 0 0 0,1-1 0 0 0,-1 0 0 0 0,-1 0 0 0 0,1-1 0 0 0,0 0 0 0 0,-1 0 0 0 0,0-1 0 0 0,0 0 0 0 0,0-1 0 0 0,-1 1 0 0 0,0-2 0 0 0,0 1 0 0 0,0-1 0 0 0,-1 0 0 0 0,0 0 0 0 0,0-1 0 0 0,-1 1 0 0 0,0-1 0 0 0,0-1 0 0 0,-1 1 0 0 0,0-1 1 0 0,0 1-1 0 0,-1-1 0 0 0,1-4-49 0 0,-2 7-30 0 0,-1-1 1 0 0,0 1 0 0 0,0 0-1 0 0,0 0 1 0 0,-1 0 0 0 0,0-1 0 0 0,0 1-1 0 0,0 0 1 0 0,-1-1 0 0 0,0 1-1 0 0,0 0 1 0 0,0 0 0 0 0,-1 0-1 0 0,0 0 1 0 0,0 0 0 0 0,-1 0 0 0 0,0 1-1 0 0,0-1 1 0 0,0 1 0 0 0,0-1-1 0 0,-1 1 1 0 0,-1 0 29 0 0,-49-27-9912 0 0,46 31-2018 0 0</inkml:trace>
  <inkml:trace contextRef="#ctx0" brushRef="#br0" timeOffset="2695.862">5089 727 20572 0 0,'0'0'1494'0'0,"0"0"-406"0"0,0 0-149 0 0,0 0-40 0 0,0 0-25 0 0,0 0-153 0 0,0 0-224 0 0,0 0-158 0 0,0 0-95 0 0,0 0-62 0 0,0 0-38 0 0,0 0-30 0 0,0 0-19 0 0,-1 14-15 0 0,-4 41 13 0 0,5-54-81 0 0,0 0-1 0 0,0 0 1 0 0,0 1-1 0 0,1-1 1 0 0,-1 0-1 0 0,0 0 1 0 0,1 0-1 0 0,-1 0 0 0 0,1 0 1 0 0,-1 0-1 0 0,1 0 1 0 0,-1 0-1 0 0,1 0 1 0 0,0 0-1 0 0,0 0 1 0 0,-1 0-1 0 0,1 0 1 0 0,0 0-1 0 0,0 0 0 0 0,0-1 1 0 0,0 1-1 0 0,0 0 1 0 0,0-1-1 0 0,0 1 1 0 0,0 0-1 0 0,0-1 1 0 0,0 0-1 0 0,0 1 1 0 0,1-1-1 0 0,-1 0 0 0 0,0 1 1 0 0,0-1-1 0 0,0 0 1 0 0,0 0-1 0 0,1 0 1 0 0,-1 0-1 0 0,0 0 1 0 0,0 0-1 0 0,0 0 1 0 0,1-1-1 0 0,-1 1 0 0 0,0 0 1 0 0,0-1-1 0 0,0 1 1 0 0,1-1-12 0 0,6 0 90 0 0,72-28 406 0 0,-49 13-396 0 0,106-89 105 0 0,-121 100-318 0 0,-16 34-12 0 0,0-25 124 0 0,0-1 0 0 0,0 1 1 0 0,1 0-1 0 0,-1-1 1 0 0,1 1-1 0 0,0-1 1 0 0,0 0-1 0 0,0 1 0 0 0,0-1 1 0 0,1 0-1 0 0,-1 0 1 0 0,1 1-1 0 0,0-1 0 0 0,0 0 1 0 0,0-1-1 0 0,0 1 1 0 0,0 0-1 0 0,1-1 1 0 0,0 1-1 0 0,-1-1 0 0 0,1 0 1 0 0,0 1-1 0 0,0-1 1 0 0,0-1-1 0 0,0 1 0 0 0,0 0 1 0 0,0-1-1 0 0,1 0 1 0 0,-1 1-1 0 0,1-1 1 0 0,-1-1-1 0 0,0 1 0 0 0,1 0 1 0 0,0-1-1 0 0,1 0 1 0 0,5 1 24 0 0,0 0-1 0 0,1-1 1 0 0,-1-1-1 0 0,1 0 0 0 0,-1 0 1 0 0,0-1-1 0 0,1 0 1 0 0,-1-1-1 0 0,0 0 1 0 0,-1 0-1 0 0,8-4-23 0 0,-8 2 22 0 0,0 1 0 0 0,0-2 0 0 0,-1 1 0 0 0,0-1 1 0 0,0 0-1 0 0,0 0 0 0 0,0-1 0 0 0,-1 0 0 0 0,-1-1 0 0 0,1 0 0 0 0,-1 0 0 0 0,0 0 0 0 0,-1-1 1 0 0,0 1-1 0 0,0-1 0 0 0,-1 0 0 0 0,0-1 0 0 0,0 1 0 0 0,-1-4-22 0 0,-3-2-2372 0 0,-6 11-6421 0 0,4 4-3866 0 0</inkml:trace>
  <inkml:trace contextRef="#ctx0" brushRef="#br0" timeOffset="2981.663">6015 13 23861 0 0,'0'0'859'0'0,"0"0"-288"0"0,0 0-96 0 0,0 0 78 0 0,0 0 123 0 0,0 0 35 0 0,0 0-64 0 0,0 0-118 0 0,0 0-111 0 0,4 31-74 0 0,12 102-63 0 0,-13-95-196 0 0,-2 1-1 0 0,-1-1 1 0 0,-3 1 0 0 0,0-1-1 0 0,-3 0 1 0 0,-1 0 0 0 0,-8 20-85 0 0,-3 26-10 0 0,-12 106-433 0 0,26-108-7311 0 0,4-81 1097 0 0,3-1-5556 0 0</inkml:trace>
  <inkml:trace contextRef="#ctx0" brushRef="#br0" timeOffset="3298.61">6163 801 11522 0 0,'0'0'2637'0'0,"0"0"-258"0"0,0 0-174 0 0,0 0-250 0 0,0 0-292 0 0,31-7-278 0 0,100-23-286 0 0,-36-11 448 0 0,-82 35-1377 0 0,0-1 0 0 0,-1 0 1 0 0,0-1-1 0 0,0 0 0 0 0,-1-1 0 0 0,0 0 0 0 0,-1-1 0 0 0,1 0 0 0 0,-2-1 0 0 0,0 0 0 0 0,0 0 0 0 0,-1-1 0 0 0,6-12-170 0 0,-13 22 11 0 0,0 0-1 0 0,0 0 0 0 0,0 0 0 0 0,-1 0 0 0 0,1 0 0 0 0,-1-1 0 0 0,0 1 0 0 0,1 0 1 0 0,-1 0-1 0 0,0 0 0 0 0,0 0 0 0 0,-1 0 0 0 0,1-1 0 0 0,0 1 0 0 0,-1 0 0 0 0,1 0 1 0 0,-1 0-1 0 0,0 0 0 0 0,1 0 0 0 0,-1 0 0 0 0,0 0 0 0 0,0 0 0 0 0,0 0 0 0 0,-1 1 1 0 0,1-1-1 0 0,0 0 0 0 0,-1 1 0 0 0,1-1 0 0 0,-1 1 0 0 0,0-1 0 0 0,1 1 0 0 0,-1 0 0 0 0,0-1 1 0 0,0 1-1 0 0,0 0 0 0 0,0 0 0 0 0,0 1 0 0 0,0-1 0 0 0,0 0 0 0 0,0 1 0 0 0,0-1 1 0 0,0 1-1 0 0,0-1 0 0 0,0 1 0 0 0,0 0 0 0 0,-1 0 0 0 0,1 0 0 0 0,0 0 0 0 0,0 1 1 0 0,0-1-1 0 0,0 0 0 0 0,0 1 0 0 0,0 0 0 0 0,-1-1 0 0 0,1 1 0 0 0,1 0 0 0 0,-1 0 1 0 0,0 0-1 0 0,0 0 0 0 0,0 0 0 0 0,0 1-10 0 0,-12 4-17 0 0,0 2-1 0 0,1-1 1 0 0,0 1 0 0 0,1 1-1 0 0,-1 0 1 0 0,2 1 0 0 0,-1 1-1 0 0,2-1 1 0 0,-1 2 0 0 0,1-1-1 0 0,1 2 1 0 0,0-1 0 0 0,1 1-1 0 0,0 0 1 0 0,1 1 0 0 0,1 0-1 0 0,0 0 1 0 0,0 0 0 0 0,-2 15 17 0 0,6-24-3 0 0,0 1 0 0 0,0-1 0 0 0,1 1 0 0 0,0 0 0 0 0,0-1 0 0 0,0 1 1 0 0,1 0-1 0 0,0-1 0 0 0,0 1 0 0 0,1 0 0 0 0,-1 0 0 0 0,1-1 0 0 0,0 1 1 0 0,1 0-1 0 0,-1-1 0 0 0,1 1 0 0 0,0-1 0 0 0,1 0 0 0 0,-1 0 0 0 0,1 0 1 0 0,0 0-1 0 0,0 0 0 0 0,1 0 0 0 0,-1-1 0 0 0,1 0 0 0 0,0 1 1 0 0,0-1-1 0 0,1-1 0 0 0,0 2 3 0 0,7 0-9 0 0,0 0 0 0 0,1-1-1 0 0,-1 0 1 0 0,1-1 0 0 0,0 0 0 0 0,0-1 0 0 0,0 0 0 0 0,0-2 0 0 0,0 1-1 0 0,1-1 1 0 0,-1-1 0 0 0,0 0 0 0 0,0-1 0 0 0,6-2 9 0 0,65-21-1241 0 0,-34-1-7020 0 0,-40 18-4013 0 0</inkml:trace>
  <inkml:trace contextRef="#ctx0" brushRef="#br0" timeOffset="4042.939">7120 558 8122 0 0,'0'0'2876'0'0,"0"0"-669"0"0,0 0-375 0 0,0 0-212 0 0,0 0-117 0 0,0 0-207 0 0,0 0-269 0 0,0 0-175 0 0,0 0-126 0 0,0 0-97 0 0,0 0-69 0 0,0 0-64 0 0,0 0-65 0 0,-28 17-68 0 0,-88 57-66 0 0,112-72-278 0 0,0 0-1 0 0,0 0 0 0 0,1 1 1 0 0,-1 0-1 0 0,1 0 0 0 0,-1 0 1 0 0,1 0-1 0 0,0 0 0 0 0,0 1 1 0 0,1-1-1 0 0,-1 1 0 0 0,1 0 0 0 0,-1 0 1 0 0,1 0-1 0 0,0 0 0 0 0,1 0 1 0 0,-1 0-19 0 0,-2 8 48 0 0,-1 2-29 0 0,1-1-1 0 0,1 1 0 0 0,0 0 0 0 0,0 0 0 0 0,2 0 0 0 0,0 0 0 0 0,0 0 0 0 0,1 1 1 0 0,1-1-1 0 0,1 3-18 0 0,-1-12 7 0 0,0-1 0 0 0,0 1 0 0 0,0-1 0 0 0,1 0 0 0 0,0 0 0 0 0,0 0 0 0 0,0 0 0 0 0,0 0-1 0 0,0 0 1 0 0,1 0 0 0 0,0-1 0 0 0,0 0 0 0 0,0 1 0 0 0,0-1 0 0 0,0 0 0 0 0,1 0 0 0 0,-1 0 0 0 0,1-1 0 0 0,0 1 0 0 0,-1-1 0 0 0,1 0 0 0 0,1 0 0 0 0,-1-1 0 0 0,0 1 0 0 0,0-1 0 0 0,0 0 0 0 0,5 1-7 0 0,2 0 73 0 0,1 0 0 0 0,0 0 0 0 0,0-1 0 0 0,0-1 0 0 0,0 0 0 0 0,0-1-1 0 0,-1 0 1 0 0,1-1 0 0 0,0 0 0 0 0,1-1-73 0 0,15-7 158 0 0,0-1-1 0 0,-1-2 0 0 0,0 0 0 0 0,-1-2 0 0 0,-1-1 1 0 0,0-1-1 0 0,-1-1 0 0 0,-1-1 0 0 0,0-1 1 0 0,15-19-158 0 0,-22 22 34 0 0,0-1 0 0 0,0 0 1 0 0,-2-1-1 0 0,0-1 0 0 0,-2 0 1 0 0,0-1-1 0 0,-1 0 0 0 0,-1-1 0 0 0,-1 0 1 0 0,-1-1-1 0 0,-1 0 0 0 0,-1 0 1 0 0,-1 0-1 0 0,-1-1 0 0 0,-1 0 1 0 0,-1 1-1 0 0,-2-1 0 0 0,0 0 1 0 0,-1 0-1 0 0,-1 0 0 0 0,-2 1 1 0 0,0-1-1 0 0,-1 1 0 0 0,-2 0 1 0 0,0 0-1 0 0,-4-7-34 0 0,-69-91-93 0 0,76 116 88 0 0,0 1 0 0 0,0 0 1 0 0,0 1-1 0 0,-1-1 0 0 0,0 1 1 0 0,1 0-1 0 0,-1 0 0 0 0,0 0 1 0 0,-1 1-1 0 0,1 0 0 0 0,0 0 1 0 0,-1 0-1 0 0,1 0 0 0 0,-1 1 1 0 0,0 0-1 0 0,1 0 0 0 0,-1 1 0 0 0,0-1 1 0 0,1 1-1 0 0,-1 1 0 0 0,0-1 1 0 0,0 1-1 0 0,1 0 0 0 0,-4 1 5 0 0,-2 4-11 0 0,0 0 0 0 0,0 0 0 0 0,0 2 1 0 0,1-1-1 0 0,0 1 0 0 0,0 1 0 0 0,1-1 0 0 0,0 2 0 0 0,1-1 0 0 0,0 1 0 0 0,0 1 0 0 0,1-1 0 0 0,0 1 0 0 0,1 1 0 0 0,1-1 0 0 0,0 1 0 0 0,-1 1 11 0 0,-1 3 5 0 0,1 0 0 0 0,0 0 0 0 0,1 0 0 0 0,1 0 0 0 0,0 1 0 0 0,1 0 1 0 0,1 0-1 0 0,0 0 0 0 0,2 0 0 0 0,0 0 0 0 0,1 0 0 0 0,0 0 0 0 0,1 0 0 0 0,1 0 0 0 0,1-1 1 0 0,1 1-1 0 0,0-1 0 0 0,1 0 0 0 0,0 0 0 0 0,2-1 0 0 0,-1 0 0 0 0,2 0 0 0 0,0-1 0 0 0,10 11-5 0 0,-9-11 7 0 0,1-1 0 0 0,0 0 0 0 0,1-1 0 0 0,0-1 0 0 0,1 1 0 0 0,1-2 0 0 0,0 0-1 0 0,0-1 1 0 0,1 0 0 0 0,0-1 0 0 0,0-1 0 0 0,1 0 0 0 0,0-1 0 0 0,0-1 0 0 0,0 0-1 0 0,1-1 1 0 0,0-1 0 0 0,0-1 0 0 0,6 0-7 0 0,-14-1-176 0 0,-1-1 0 0 0,1 0 0 0 0,-1-1 0 0 0,0 1 0 0 0,1-2 0 0 0,-1 1 0 0 0,0-1 0 0 0,0-1 0 0 0,0 1 0 0 0,0-1 0 0 0,0-1 0 0 0,4-2 176 0 0,18-13-3092 0 0,-11 2-6116 0 0,-11 10-2441 0 0</inkml:trace>
  <inkml:trace contextRef="#ctx0" brushRef="#br0" timeOffset="8133.534">7994 458 528 0 0,'0'0'1271'0'0,"0"0"-161"0"0,0 0 154 0 0,0 0 314 0 0,0 0 215 0 0,0 0 30 0 0,0 0-176 0 0,0 0-248 0 0,0 0-228 0 0,0 0-185 0 0,0 0-86 0 0,-2-10-64 0 0,-7-32-25 0 0,8 40-668 0 0,0 0 0 0 0,0 0 0 0 0,0 1-1 0 0,-1-1 1 0 0,1 1 0 0 0,-1-1 0 0 0,1 1 0 0 0,-1 0 0 0 0,1-1-1 0 0,-1 1 1 0 0,0 0 0 0 0,1 0 0 0 0,-1 0 0 0 0,0 0 0 0 0,0 0-1 0 0,0 1 1 0 0,0-1 0 0 0,0 0 0 0 0,0 1 0 0 0,0 0 0 0 0,0-1-1 0 0,0 1 1 0 0,0 0 0 0 0,0 0 0 0 0,0 0 0 0 0,0 0 0 0 0,0 1-1 0 0,0-1 1 0 0,0 0 0 0 0,0 1 0 0 0,0-1 0 0 0,1 1 0 0 0,-1 0-143 0 0,-1-1 20 0 0,-67 40 885 0 0,62-35-843 0 0,0 1 0 0 0,1 0 0 0 0,0 0 1 0 0,0 0-1 0 0,0 1 0 0 0,1 0 1 0 0,-1 1-1 0 0,2-1 0 0 0,-1 1 0 0 0,1 0 1 0 0,1 1-1 0 0,-1-1 0 0 0,1 1 1 0 0,1 0-1 0 0,0-1 0 0 0,0 2 0 0 0,0-1 1 0 0,1 0-1 0 0,1 1 0 0 0,0-1 1 0 0,0 1-1 0 0,1-1 0 0 0,0 1 1 0 0,1 4-63 0 0,1-9 62 0 0,0 0 0 0 0,1-1 0 0 0,0 1 0 0 0,0 0 0 0 0,0-1 0 0 0,0 0 0 0 0,1 0 0 0 0,0 0 0 0 0,0 0 0 0 0,0-1 0 0 0,0 1 0 0 0,0-1 0 0 0,1 0 0 0 0,-1 0 0 0 0,1-1 0 0 0,0 1 0 0 0,0-1 0 0 0,0 0 0 0 0,0-1 0 0 0,0 1 0 0 0,1-1 0 0 0,-1 0 0 0 0,0 0 0 0 0,1 0 0 0 0,-1-1 0 0 0,0 0 0 0 0,1 0 0 0 0,-1-1 0 0 0,1 1 0 0 0,-1-1 0 0 0,0 0 0 0 0,0 0 0 0 0,1-1 0 0 0,-1 0 0 0 0,0 0 0 0 0,0 0 0 0 0,0 0 0 0 0,2-2-62 0 0,6-7 129 0 0,-1-1 1 0 0,0 0-1 0 0,-1-1 1 0 0,0 0-1 0 0,-1-1 0 0 0,-1 0 1 0 0,0 0-1 0 0,-1-1 0 0 0,0 0 1 0 0,-1 0-1 0 0,-1-1 1 0 0,0 0-1 0 0,-2 0 0 0 0,3-11-129 0 0,1 1 88 0 0,-4 13 130 0 0,-5 33-191 0 0,43 212 78 0 0,-36-199-103 0 0,4 5 1 0 0,-2 0-1 0 0,-2 0 1 0 0,-2 1-1 0 0,-1 0 1 0 0,-2 0-1 0 0,-1 0 1 0 0,-3 0-1 0 0,-1 0 1 0 0,-2 0 0 0 0,-2 4-3 0 0,4-26-4 0 0,-1-1 0 0 0,0 0 1 0 0,-1 0-1 0 0,0 0 1 0 0,-2-1-1 0 0,0 1 0 0 0,0-2 1 0 0,-2 1-1 0 0,0-2 1 0 0,0 1-1 0 0,-1-1 1 0 0,-1-1-1 0 0,0 0 0 0 0,-1 0 1 0 0,0-1-1 0 0,-14 8 4 0 0,26-18-1 0 0,0 0 0 0 0,0 0 0 0 0,0-1-1 0 0,0 1 1 0 0,0 0 0 0 0,0 0 0 0 0,0-1 0 0 0,0 1-1 0 0,-1-1 1 0 0,1 1 0 0 0,0-1 0 0 0,0 1 0 0 0,-1-1-1 0 0,1 0 1 0 0,0 0 0 0 0,-1 1 0 0 0,1-1 0 0 0,0 0-1 0 0,-1 0 1 0 0,1 0 0 0 0,0-1 0 0 0,-1 1 0 0 0,1 0-1 0 0,0 0 1 0 0,-1-1 0 0 0,1 1 0 0 0,0-1 0 0 0,0 1-1 0 0,0-1 1 0 0,-1 1 0 0 0,1-1 0 0 0,0 0 0 0 0,0 0-1 0 0,0 0 1 0 0,0 1 0 0 0,0-1 0 0 0,0 0 0 0 0,0 0-1 0 0,0 0 1 0 0,1 0 0 0 0,-1-1 0 0 0,0 1 0 0 0,1 0-1 0 0,-1 0 1 0 0,0 0 0 0 0,1-1 0 0 0,-1 1 0 0 0,1 0-1 0 0,0 0 1 0 0,0-1 0 0 0,-1 1 0 0 0,1 0-1 0 0,0-1 1 0 0,0 1 0 0 0,0 0 0 0 0,0-1 0 0 0,0 1-1 0 0,1 0 1 0 0,-1-1 0 0 0,1 0 1 0 0,3-29-16 0 0,1 0 0 0 0,2 1-1 0 0,2 0 1 0 0,0 0 0 0 0,2 1 0 0 0,1 1-1 0 0,2-1 1 0 0,0 2 0 0 0,2 0 0 0 0,1 1-1 0 0,1 1 1 0 0,16-17 16 0 0,-16 16-18 0 0,38-48-29 0 0,4 3-1 0 0,3 3 1 0 0,2 3 0 0 0,4 2 0 0 0,14-6 47 0 0,-22 4-107 0 0,-60 63 103 0 0,0 1 0 0 0,-1 0-1 0 0,0-1 1 0 0,1 1 0 0 0,-1-1 0 0 0,0 1-1 0 0,0-1 1 0 0,1 1 0 0 0,-1-1 0 0 0,0 1-1 0 0,-1-1 1 0 0,1 1 0 0 0,0-1 0 0 0,0 1-1 0 0,-1 0 1 0 0,1-1 0 0 0,0 1 0 0 0,-1-1 0 0 0,0 1-1 0 0,1 0 1 0 0,-1-1 0 0 0,0 1 0 0 0,0 0-1 0 0,1 0 1 0 0,-1 0 0 0 0,0-1 0 0 0,0 1-1 0 0,0 0 1 0 0,-1 0 0 0 0,1 0 0 0 0,0 1-1 0 0,0-1 1 0 0,0 0 0 0 0,-1 0 0 0 0,1 1 0 0 0,0-1-1 0 0,-1 0 1 0 0,1 1 0 0 0,-1 0 0 0 0,1-1-1 0 0,0 1 1 0 0,-1 0 0 0 0,0-1 4 0 0,-65-10-321 0 0,60 11 317 0 0,0-1 0 0 0,0 2 0 0 0,1-1 0 0 0,-1 1 0 0 0,0 0 1 0 0,1 0-1 0 0,-1 0 0 0 0,0 1 0 0 0,1 0 0 0 0,0 1 0 0 0,-1-1 0 0 0,1 1 0 0 0,0 1 0 0 0,1-1 0 0 0,-1 1 0 0 0,0 0 0 0 0,1 0 0 0 0,0 0 0 0 0,0 1 0 0 0,0 0 0 0 0,1 0 0 0 0,0 0 0 0 0,0 1 0 0 0,0-1 0 0 0,0 1 0 0 0,1 0 0 0 0,0 0 0 0 0,0 0 1 0 0,1 0-1 0 0,-1 1 4 0 0,0 3 16 0 0,-1 0 0 0 0,2 0 0 0 0,-1 0 0 0 0,1 1 0 0 0,1-1 0 0 0,0 0 0 0 0,0 1 0 0 0,1 0 0 0 0,0-1 1 0 0,1 1-1 0 0,0-1 0 0 0,1 0 0 0 0,0 1 0 0 0,1-1 0 0 0,0 0 0 0 0,0 0 0 0 0,1 0 0 0 0,1-1 0 0 0,0 1 1 0 0,0-1-1 0 0,0 0 0 0 0,1 0 0 0 0,1-1 0 0 0,-1 0 0 0 0,1 0 0 0 0,1 0 0 0 0,-1-1 0 0 0,5 3-16 0 0,146 77 632 0 0,-150-84-626 0 0,1-1-1 0 0,0 0 0 0 0,0 0 1 0 0,-1-1-1 0 0,1-1 0 0 0,0 1 0 0 0,0-1 1 0 0,0-1-1 0 0,0 0 0 0 0,0 0 1 0 0,3-1-6 0 0,26-18-2435 0 0,-32 14-1343 0 0,-3 1-2624 0 0,-3 2-5492 0 0</inkml:trace>
  <inkml:trace contextRef="#ctx0" brushRef="#br0" timeOffset="27976.005">489 1544 18044 0 0,'0'0'1455'0'0,"0"0"-308"0"0,0 0-115 0 0,0 0 70 0 0,0 0 74 0 0,0 0-43 0 0,0 0-252 0 0,0 0-259 0 0,0 0-168 0 0,0 0-65 0 0,0 0-11 0 0,0 21 16 0 0,-1 122 241 0 0,-33 285 489 0 0,21-276-1452 0 0,13-146 609 0 0,1-5-395 0 0,-1 0 0 0 0,1 0 0 0 0,-1-1 0 0 0,1 1 0 0 0,-1 0 0 0 0,0 0 0 0 0,0-1 0 0 0,1 1-1 0 0,-1 0 1 0 0,0 0 0 0 0,0 0 0 0 0,0 0 0 0 0,0-1 0 0 0,0 1 0 0 0,0 0 0 0 0,0 0 0 0 0,0 0 0 0 0,0 0 0 0 0,0-1 0 0 0,0 1 0 0 0,0 0 0 0 0,-1 0 0 0 0,1 0 0 0 0,0 0 0 0 0,-1-1 0 0 0,1 1 0 0 0,0 0 0 0 0,-1-1 0 0 0,1 1 0 0 0,-1 0-1 0 0,1-1 1 0 0,-1 1 0 0 0,0 0 0 0 0,1-1 0 0 0,-1 1 0 0 0,0-1 0 0 0,1 1 0 0 0,-1-1 0 0 0,0 1 0 0 0,1-1 0 0 0,-1 0 0 0 0,0 1 0 0 0,0-1 0 0 0,0 0 0 0 0,1 1 0 0 0,-1-1 0 0 0,0 0 0 0 0,0 0 0 0 0,0 0 0 0 0,0 0 0 0 0,1 0 0 0 0,-1 0-1 0 0,0 0 1 0 0,0 0 0 0 0,0 0 0 0 0,0-1 0 0 0,1 1 0 0 0,-1 0 0 0 0,-1-1 114 0 0,-42-31-9232 0 0,17 6-1301 0 0,16 15 7108 0 0</inkml:trace>
  <inkml:trace contextRef="#ctx0" brushRef="#br0" timeOffset="28218.586">158 1983 8626 0 0,'0'0'4333'0'0,"0"0"-839"0"0,0 0-870 0 0,0 0-592 0 0,0 0-399 0 0,0 0-297 0 0,0 0-266 0 0,0 0-216 0 0,0 0-208 0 0,0 0-166 0 0,0 0-97 0 0,0 0-77 0 0,3-11-42 0 0,-1 3-213 0 0,-2 6-40 0 0,0 0 0 0 0,1 0 0 0 0,-1 0 0 0 0,0 0 0 0 0,1 0 0 0 0,0-1 0 0 0,-1 1 1 0 0,1 0-1 0 0,0 1 0 0 0,0-1 0 0 0,0 0 0 0 0,0 0 0 0 0,0 0 0 0 0,1 1 0 0 0,-1-1 1 0 0,1 0-1 0 0,-1 1 0 0 0,1-1 0 0 0,-1 1 0 0 0,1 0 0 0 0,0-1 0 0 0,-1 1 0 0 0,1 0 0 0 0,0 0 1 0 0,0 0-1 0 0,0 1 0 0 0,0-1 0 0 0,0 0 0 0 0,0 1 0 0 0,0-1 0 0 0,0 1 0 0 0,2-1-11 0 0,295-2 1142 0 0,-149 0-2877 0 0,-1 2-6476 0 0,-136 1 2355 0 0,-4 0-5586 0 0</inkml:trace>
  <inkml:trace contextRef="#ctx0" brushRef="#br0" timeOffset="28557.858">968 1909 12619 0 0,'0'0'2738'0'0,"0"0"-766"0"0,0 0-488 0 0,0 0-282 0 0,0 0-199 0 0,0 0-200 0 0,0 0-179 0 0,0 0-115 0 0,0 0-103 0 0,0 0-90 0 0,0 0-94 0 0,0 0-64 0 0,-18 32-40 0 0,-55 100-37 0 0,38-44-6 0 0,34-73-58 0 0,1-12-5 0 0,-1 0 0 0 0,0-1 0 0 0,1 1 0 0 0,0 0 0 0 0,-1 0 0 0 0,1-1 0 0 0,0 1 0 0 0,1 0 0 0 0,-1 0 0 0 0,0-1 0 0 0,1 1 0 0 0,0 0 0 0 0,-1-1 1 0 0,1 1-1 0 0,0-1 0 0 0,0 1 0 0 0,1-1 0 0 0,-1 1 0 0 0,0-1 0 0 0,1 0 0 0 0,-1 1 0 0 0,1-1 0 0 0,0 0 0 0 0,0 0 0 0 0,0 0 0 0 0,0-1 1 0 0,0 1-1 0 0,0 0 0 0 0,1-1 0 0 0,-1 1 0 0 0,0-1 0 0 0,1 0 0 0 0,-1 0 0 0 0,1 0 0 0 0,-1 0 0 0 0,1 0 0 0 0,0 0 0 0 0,2-1-12 0 0,10 1 140 0 0,-1 0-1 0 0,1-1 0 0 0,-1-1 1 0 0,1-1-1 0 0,-1 0 0 0 0,0-1 0 0 0,0 0 1 0 0,0-1-1 0 0,0-1 0 0 0,0 0 1 0 0,-1-1-1 0 0,0 0 0 0 0,0-1 1 0 0,-1-1-1 0 0,0 0 0 0 0,0-1 1 0 0,-1 0-1 0 0,0 0 0 0 0,0-1 1 0 0,-1-1-1 0 0,0 0 0 0 0,-1 0 0 0 0,-1-1 1 0 0,0 0-1 0 0,0 0 0 0 0,0-3-139 0 0,-6 12 2 0 0,0 0 0 0 0,-1-1 0 0 0,1 0 0 0 0,-1 1-1 0 0,0-1 1 0 0,0 0 0 0 0,0 1 0 0 0,-1-1 0 0 0,1 0 0 0 0,-1 0-1 0 0,0 0 1 0 0,0 0 0 0 0,0 1 0 0 0,0-1 0 0 0,-1 0-1 0 0,1 0 1 0 0,-1 0 0 0 0,0 1 0 0 0,-1-1 0 0 0,1 0 0 0 0,0 1-1 0 0,-1-1 1 0 0,0 1 0 0 0,0 0 0 0 0,0-1 0 0 0,0 1-1 0 0,-1 0 1 0 0,1 0 0 0 0,-1 0 0 0 0,1 1 0 0 0,-1-1-1 0 0,0 1 1 0 0,0-1 0 0 0,0 1 0 0 0,-1 0 0 0 0,-2-1-2 0 0,-6-3-370 0 0,0 0 0 0 0,0 1 0 0 0,-1 1 0 0 0,1 0-1 0 0,-1 1 1 0 0,0 0 0 0 0,0 1 0 0 0,0 0 0 0 0,-8 1 370 0 0,-9 0-4386 0 0,1 0-3334 0 0,13 1-4752 0 0</inkml:trace>
  <inkml:trace contextRef="#ctx0" brushRef="#br0" timeOffset="29289.868">2323 1659 10170 0 0,'0'0'1981'0'0,"0"0"-157"0"0,0 0-78 0 0,0 0-3 0 0,0 0-79 0 0,0 0-197 0 0,0 0-236 0 0,0 0-209 0 0,32-1-176 0 0,102-3-137 0 0,-38-14 417 0 0,-77 11-974 0 0,0 0 0 0 0,0-1 0 0 0,0-1 0 0 0,-1-1-1 0 0,-1 0 1 0 0,0-2 0 0 0,0 0 0 0 0,-1 0-1 0 0,-1-2 1 0 0,0 0 0 0 0,-1-1 0 0 0,0 0-1 0 0,-1-1 1 0 0,-1 0 0 0 0,4-8-152 0 0,-14 20 8 0 0,1 0 0 0 0,-1 1 0 0 0,0-1 0 0 0,0 0 0 0 0,-1 0 0 0 0,1 0 0 0 0,-1-1 0 0 0,0 1 0 0 0,0 0 0 0 0,0 0 0 0 0,-1-1 0 0 0,1 1 0 0 0,-1 0 0 0 0,0-1 0 0 0,0 1 0 0 0,-1 0 0 0 0,1-1 0 0 0,-1 1 0 0 0,0 0 0 0 0,0 0 0 0 0,-1-1 0 0 0,1 1 0 0 0,-1 0 0 0 0,0 0 0 0 0,0 1 0 0 0,0-1 0 0 0,0 0 0 0 0,-1 1 0 0 0,0-1 0 0 0,1 1 0 0 0,-1 0 0 0 0,0 0 0 0 0,-1 0 0 0 0,1 0 0 0 0,0 0 0 0 0,-1 1 0 0 0,0 0 0 0 0,1-1 0 0 0,-1 1 0 0 0,0 1 0 0 0,0-1 0 0 0,0 0 0 0 0,-1 1 0 0 0,1 0 0 0 0,0 0 0 0 0,-4 0-8 0 0,-1 0-5 0 0,0 1 0 0 0,1 0 0 0 0,-1 1 1 0 0,1 0-1 0 0,-1 0 0 0 0,1 1 0 0 0,-1 0 0 0 0,1 0 0 0 0,0 1 0 0 0,0 0 0 0 0,0 1 1 0 0,1-1-1 0 0,-1 2 0 0 0,1-1 0 0 0,0 1 0 0 0,0 0 0 0 0,0 0 0 0 0,1 1 0 0 0,-1 0 1 0 0,1 0-1 0 0,1 0 0 0 0,-1 1 0 0 0,-2 5 5 0 0,-6 8 3 0 0,1 0 0 0 0,1 1 0 0 0,0 0 0 0 0,2 1 0 0 0,0 0 0 0 0,2 1 0 0 0,1 0 0 0 0,0 1-3 0 0,-6 52-9 0 0,3 1 0 0 0,4-1 0 0 0,3 2 0 0 0,4-1 0 0 0,3 0 0 0 0,3-1-1 0 0,9 35 10 0 0,-2 12-41 0 0,-9-79 37 0 0,-1 1 0 0 0,-3-1 0 0 0,-1 0 0 0 0,-3 0 0 0 0,-3 14 4 0 0,2-42 1 0 0,0 0-1 0 0,-1-1 1 0 0,-1 0 0 0 0,0 0 0 0 0,-1 0 0 0 0,-1 0 0 0 0,0-1 0 0 0,-1-1 0 0 0,-1 1-1 0 0,-3 3 0 0 0,8-11 3 0 0,0 0 0 0 0,0-1 0 0 0,-1 1 0 0 0,1-1 0 0 0,-1 0 0 0 0,0 0 0 0 0,-1-1 0 0 0,1 0 0 0 0,-1 0 0 0 0,0 0 0 0 0,0-1 0 0 0,0 0 0 0 0,0-1 0 0 0,0 1 0 0 0,-1-1 0 0 0,1-1 0 0 0,-1 1 0 0 0,1-1 0 0 0,-1-1 0 0 0,0 0 0 0 0,1 0 0 0 0,-7 0-3 0 0,8-2 8 0 0,1 1 1 0 0,0-1-1 0 0,0 0 0 0 0,-1 0 0 0 0,1-1 0 0 0,1 1 0 0 0,-1-1 1 0 0,0 0-1 0 0,1-1 0 0 0,-1 1 0 0 0,1-1 0 0 0,0 0 0 0 0,0 0 1 0 0,1 0-1 0 0,-1 0 0 0 0,1-1 0 0 0,0 1 0 0 0,0-1 0 0 0,0 0 1 0 0,1 0-1 0 0,-1 0 0 0 0,1 0 0 0 0,1 0 0 0 0,-1-1 0 0 0,1 1 1 0 0,-1-2-9 0 0,-13-146 223 0 0,16 133-184 0 0,1 0 0 0 0,1 1 0 0 0,1-1 0 0 0,0 0 0 0 0,2 1-1 0 0,0 0 1 0 0,1 1 0 0 0,1-1 0 0 0,0 1 0 0 0,2 1 0 0 0,0-1 0 0 0,1 2-1 0 0,0-1 1 0 0,2 2 0 0 0,0 0 0 0 0,0 0 0 0 0,2 1 0 0 0,-1 1 0 0 0,7-4-39 0 0,0 1 26 0 0,1 1 1 0 0,1 0 0 0 0,0 2 0 0 0,1 1 0 0 0,0 1-1 0 0,1 1 1 0 0,0 0 0 0 0,1 3 0 0 0,-1 0 0 0 0,2 1 0 0 0,-1 2-1 0 0,0 0 1 0 0,1 2 0 0 0,7 1-27 0 0,45 15-137 0 0,14 31-1989 0 0,-49-41-3642 0 0,-32-5-695 0 0,-5 1-4923 0 0</inkml:trace>
  <inkml:trace contextRef="#ctx0" brushRef="#br0" timeOffset="29532.624">3269 1975 9578 0 0,'0'0'6521'0'0,"0"0"-5664"0"0,0 0-465 0 0,0 0 56 0 0,0 0 128 0 0,0 0 8 0 0,0 0-104 0 0,0 0-256 0 0,0 0-184 0 0,0 0-176 0 0,0 0-272 0 0,0 0-536 0 0,0 0-1105 0 0,0 0-2480 0 0,-85 173-7105 0 0</inkml:trace>
  <inkml:trace contextRef="#ctx0" brushRef="#br0" timeOffset="29687.58">3219 1633 21028 0 0,'0'0'1222'0'0,"0"0"-276"0"0,0 0-238 0 0,0 0-105 0 0,0 0-73 0 0,0 0-107 0 0,0 0-182 0 0,0 0-170 0 0,0 0-75 0 0,0 0-41 0 0,0 0-43 0 0,0 0-3 0 0,0 0-74 0 0,13-3-155 0 0,-5 0 200 0 0,-6 2 79 0 0,0 0 0 0 0,1 0 0 0 0,-1 0 1 0 0,0 1-1 0 0,0-1 0 0 0,0 0 0 0 0,1 1 0 0 0,-1-1 0 0 0,0 1 0 0 0,1 0 0 0 0,-1 0 0 0 0,0 0 0 0 0,1 0 0 0 0,-1 0 0 0 0,0 1 0 0 0,1-1 0 0 0,-1 0 0 0 0,0 1 0 0 0,1 0 0 0 0,-1 0 0 0 0,0 0 0 0 0,0 0 0 0 0,0 0 0 0 0,0 0 0 0 0,0 0 0 0 0,0 1 0 0 0,0-1 0 0 0,0 0 1 0 0,-1 1-1 0 0,1 0 0 0 0,0-1 0 0 0,-1 1 0 0 0,2 2 41 0 0,27 72-4920 0 0,-9-21-5178 0 0,-13-35 1528 0 0</inkml:trace>
  <inkml:trace contextRef="#ctx0" brushRef="#br0" timeOffset="29959.016">3611 2181 12443 0 0,'0'0'2720'0'0,"0"0"-515"0"0,0 0-293 0 0,0 0-176 0 0,0 0-186 0 0,0 0-283 0 0,0 0-349 0 0,0 0-200 0 0,0 0-77 0 0,0 0-81 0 0,0 0-60 0 0,0 0-79 0 0,0 0-111 0 0,9-33-69 0 0,30-104-52 0 0,-36 121-146 0 0,2 0-1 0 0,0 0 0 0 0,0 1 1 0 0,1 0-1 0 0,1 0 0 0 0,1 1 1 0 0,0-1-1 0 0,4-2-42 0 0,-1 0 4 0 0,34-28-75 0 0,-24 90-346 0 0,-13-11 283 0 0,-7-25 118 0 0,0 1 1 0 0,1-1-1 0 0,0 0 0 0 0,0 1 0 0 0,1-1 1 0 0,1 0-1 0 0,-1 0 0 0 0,1-1 1 0 0,1 1-1 0 0,0-1 0 0 0,0 0 1 0 0,0 0-1 0 0,1-1 0 0 0,0 1 1 0 0,1-1-1 0 0,0-1 0 0 0,0 1 1 0 0,0-1-1 0 0,7 4 16 0 0,-8-7 25 0 0,0 0 1 0 0,0-1-1 0 0,0 1 0 0 0,1-1 0 0 0,-1-1 1 0 0,1 1-1 0 0,0-1 0 0 0,-1 0 1 0 0,1-1-1 0 0,0 0 0 0 0,0 0 1 0 0,-1 0-1 0 0,1-1 0 0 0,0 0 0 0 0,0 0 1 0 0,-1 0-1 0 0,1-1 0 0 0,-1 0 1 0 0,0-1-1 0 0,1 1 0 0 0,-1-1 1 0 0,0 0-1 0 0,-1-1 0 0 0,1 0 0 0 0,0 0 1 0 0,-1 0-1 0 0,0 0 0 0 0,0-1 1 0 0,0 0-1 0 0,-1 0 0 0 0,1 0 1 0 0,-1 0-1 0 0,-1-1 0 0 0,1 1 0 0 0,-1-1 1 0 0,0 0-1 0 0,2-5-25 0 0,8-37-1508 0 0,-5 44-1602 0 0,-4 2-2123 0 0,-2 1-6717 0 0</inkml:trace>
  <inkml:trace contextRef="#ctx0" brushRef="#br0" timeOffset="30408.108">4567 1839 15115 0 0,'0'0'3277'0'0,"0"0"-1294"0"0,0 0-588 0 0,0 0-232 0 0,0 0-194 0 0,0 0-191 0 0,0 0-205 0 0,0 0-153 0 0,0 0-113 0 0,0 0-67 0 0,0 0-49 0 0,0 0-27 0 0,-25 8-39 0 0,-77 28-47 0 0,98-34-76 0 0,0-1 0 0 0,0 1 0 0 0,0 1 0 0 0,1-1 0 0 0,-1 0 0 0 0,1 1 1 0 0,-1-1-1 0 0,1 1 0 0 0,0 0 0 0 0,0 0 0 0 0,0 1 0 0 0,1-1 0 0 0,-1 0 0 0 0,1 1 0 0 0,0 0 1 0 0,0-1-1 0 0,0 1 0 0 0,0 0 0 0 0,1 0 0 0 0,-1 0 0 0 0,1 0 0 0 0,0 0 0 0 0,0 1 1 0 0,1-1-1 0 0,-1 2-2 0 0,-1 4 9 0 0,1-5-8 0 0,0 0-1 0 0,1 0 1 0 0,0 0-1 0 0,-1 0 0 0 0,2 0 1 0 0,-1 0-1 0 0,0 0 1 0 0,1 1-1 0 0,0-1 1 0 0,0-1-1 0 0,1 1 0 0 0,-1 0 1 0 0,1 0-1 0 0,0 0 1 0 0,1-1-1 0 0,-1 1 0 0 0,1-1 1 0 0,0 0-1 0 0,0 0 1 0 0,0 0-1 0 0,0 0 0 0 0,1 0 1 0 0,-1-1-1 0 0,1 1 1 0 0,0-1-1 0 0,0 0 0 0 0,0 0 1 0 0,1 0-1 0 0,-1-1 1 0 0,1 0-1 0 0,0 0 1 0 0,-1 0-1 0 0,1 0 0 0 0,0-1 1 0 0,0 0-1 0 0,0 0 1 0 0,0 0-1 0 0,0 0 0 0 0,3-1 0 0 0,9 2 66 0 0,1-1-1 0 0,-1-1 0 0 0,1 0 0 0 0,-1-2 1 0 0,0 0-1 0 0,1-1 0 0 0,-1 0 1 0 0,0-1-1 0 0,-1-2 0 0 0,1 1 0 0 0,-1-2 1 0 0,0 0-1 0 0,0-1 0 0 0,-1 0 1 0 0,0-2-1 0 0,-1 1 0 0 0,0-2 0 0 0,2-2-65 0 0,3-3 126 0 0,0-1-1 0 0,0-1 1 0 0,-2 0-1 0 0,0-1 1 0 0,-2-1-1 0 0,0-1 1 0 0,-1 0-1 0 0,-1-1 0 0 0,-1-1 1 0 0,-1 0-1 0 0,-1 0 1 0 0,-1-1-1 0 0,1-5-125 0 0,-4 16 3 0 0,-1-1 0 0 0,0 0-1 0 0,-1 0 1 0 0,-1 0-1 0 0,0 0 1 0 0,0-1 0 0 0,-2 1-1 0 0,0-1 1 0 0,0 1-1 0 0,-2-1 1 0 0,0 0 0 0 0,0 1-1 0 0,-1-1 1 0 0,-1 1-1 0 0,-1 0 1 0 0,0 0 0 0 0,0 0-1 0 0,-2 0 1 0 0,0 1-1 0 0,0 0 1 0 0,-1 0 0 0 0,-4-5-3 0 0,6 12-15 0 0,0 1 1 0 0,0-1-1 0 0,0 1 1 0 0,-1 1-1 0 0,0-1 0 0 0,0 1 1 0 0,0 0-1 0 0,-1 0 1 0 0,0 0-1 0 0,1 1 1 0 0,-1 0-1 0 0,0 1 1 0 0,0-1-1 0 0,-1 1 1 0 0,1 1-1 0 0,0-1 0 0 0,-1 1 1 0 0,1 1-1 0 0,-1-1 1 0 0,1 1-1 0 0,-1 0 1 0 0,1 1-1 0 0,0 0 1 0 0,-1 0-1 0 0,1 1 1 0 0,0 0-1 0 0,-1 0 1 0 0,1 0-1 0 0,0 1 0 0 0,1 0 1 0 0,-1 1 14 0 0,-9 7-98 0 0,2 0 1 0 0,0 1-1 0 0,0 0 0 0 0,1 1 1 0 0,0 1-1 0 0,2 0 1 0 0,-1 1-1 0 0,2 0 0 0 0,0 1 1 0 0,1 0-1 0 0,0 0 1 0 0,1 1-1 0 0,1 0 0 0 0,1 1 1 0 0,0-1-1 0 0,2 1 1 0 0,0 0-1 0 0,1 0 0 0 0,0 1 1 0 0,2-1-1 0 0,0 14 98 0 0,16 82-1720 0 0,66 7-2659 0 0,-35-77-4788 0 0,-34-33-1698 0 0</inkml:trace>
  <inkml:trace contextRef="#ctx0" brushRef="#br0" timeOffset="31085.902">3247 1938 3649 0 0,'0'0'2838'0'0,"0"0"-308"0"0,0 0 11 0 0,0 0-9 0 0,0 0-264 0 0,0 0-407 0 0,0 0-464 0 0,0 0-386 0 0,0 0-224 0 0,0 0-142 0 0,0 0-113 0 0,0 0-103 0 0,0 0-41 0 0,-1 7-67 0 0,-74 215 650 0 0,68-190-1675 0 0,7-31 252 0 0,-4-15-15618 0 0,4 9 8596 0 0</inkml:trace>
  <inkml:trace contextRef="#ctx0" brushRef="#br0" timeOffset="31503.451">3298 1651 6481 0 0,'0'0'2757'0'0,"0"0"-415"0"0,0 0-163 0 0,0 0-52 0 0,0 0-149 0 0,0 0-320 0 0,0 0-338 0 0,0 0-263 0 0,0 0-200 0 0,0 0-151 0 0,0 0-96 0 0,0 0-82 0 0,0 0-75 0 0,-2 0-63 0 0,-51 38 613 0 0,51-31-897 0 0,19-11 29 0 0,34-29 216 0 0,-91 55-84 0 0,7 7-2751 0 0,45-29-6191 0 0,-8 0-2854 0 0</inkml:trace>
  <inkml:trace contextRef="#ctx0" brushRef="#br0" timeOffset="32465.674">6190 1574 9938 0 0,'0'0'2139'0'0,"0"0"-314"0"0,0 0-205 0 0,0 0 42 0 0,0 0 73 0 0,0 0-106 0 0,0 0-222 0 0,0 0-249 0 0,0 0-251 0 0,0 0-192 0 0,0 0-110 0 0,3-6-90 0 0,8-19-55 0 0,-8 19-63 0 0,-3 6-74 0 0,0 31 618 0 0,-15 127 313 0 0,-18-60-1122 0 0,-4-2-1 0 0,-5-2 1 0 0,-5 3-132 0 0,-1 9 33 0 0,40-61-22 0 0,35-37 65 0 0,-11-10-3 0 0,1 0-1 0 0,-1 0 1 0 0,0-2-1 0 0,0 0 1 0 0,0-1 0 0 0,-1 0-1 0 0,12-7-72 0 0,39-12 99 0 0,-2 2-12 0 0,-43 14-38 0 0,0 1 1 0 0,1 0-1 0 0,0 2 1 0 0,0 0-1 0 0,0 1 1 0 0,20 0-50 0 0,-41 4-19 0 0,-1 0-29 0 0,0 0 11 0 0,0 0-31 0 0,0 0-53 0 0,-31 8-3752 0 0,22-4 120 0 0,3-2-5636 0 0,4-1-2879 0 0</inkml:trace>
  <inkml:trace contextRef="#ctx0" brushRef="#br0" timeOffset="32919.519">6706 2053 20652 0 0,'0'0'1447'0'0,"0"0"-360"0"0,0 0-205 0 0,0 0 30 0 0,0 0 24 0 0,0 0-92 0 0,0 0-171 0 0,0 0-201 0 0,0 0-132 0 0,0 0-67 0 0,0 0-45 0 0,0 0-30 0 0,0 0-30 0 0,18-5-11 0 0,55-15-36 0 0,-68 18-95 0 0,1 1-1 0 0,-1-1 1 0 0,1 1-1 0 0,-1 0 1 0 0,1 1-1 0 0,0 0 1 0 0,-1-1-1 0 0,1 2 1 0 0,-1-1-1 0 0,1 1 1 0 0,-1-1-1 0 0,1 2 1 0 0,-1-1-1 0 0,1 1 0 0 0,-1-1 1 0 0,0 1-1 0 0,0 1 1 0 0,0-1-1 0 0,1 1-25 0 0,-3-1 7 0 0,0-1 0 0 0,0 1-1 0 0,0 0 1 0 0,-1 0 0 0 0,1 0-1 0 0,-1 0 1 0 0,1 1 0 0 0,-1-1-1 0 0,0 1 1 0 0,0-1 0 0 0,0 1-1 0 0,0 0 1 0 0,0-1 0 0 0,-1 1 0 0 0,1 0-1 0 0,-1 0 1 0 0,0 0 0 0 0,0 1-1 0 0,0-1 1 0 0,0 0 0 0 0,0 0-1 0 0,-1 0 1 0 0,0 1 0 0 0,1-1-1 0 0,-1 0 1 0 0,0 1 0 0 0,-1-1-1 0 0,1 0 1 0 0,-1 1 0 0 0,1-1-1 0 0,-1 0 1 0 0,0 1-7 0 0,-2 5 13 0 0,-1 0 0 0 0,1 0 0 0 0,-1-1 0 0 0,-1 0 0 0 0,0 0 0 0 0,0 0 0 0 0,0 0 0 0 0,-1-1 0 0 0,0 0 0 0 0,-7 7-13 0 0,-151 125 247 0 0,164-139-244 0 0,-1 1 0 0 0,0-1 0 0 0,1 0-1 0 0,-1 1 1 0 0,1-1 0 0 0,-1 1 0 0 0,1-1-1 0 0,0 1 1 0 0,-1 0 0 0 0,1-1 0 0 0,-1 1 0 0 0,1-1-1 0 0,0 1 1 0 0,-1 0 0 0 0,1-1 0 0 0,0 1-1 0 0,0 0 1 0 0,0-1 0 0 0,-1 1 0 0 0,1 0 0 0 0,0-1-1 0 0,0 1 1 0 0,0 0 0 0 0,0 0 0 0 0,0-1-1 0 0,0 1 1 0 0,0 0 0 0 0,1-1 0 0 0,-1 1 0 0 0,0 0-1 0 0,0-1 1 0 0,0 1 0 0 0,1 0 0 0 0,-1-1-1 0 0,0 1 1 0 0,1-1 0 0 0,-1 1 0 0 0,1 0 0 0 0,-1-1-1 0 0,1 1 1 0 0,-1-1 0 0 0,0 1 0 0 0,1-1-1 0 0,0 1 1 0 0,-1-1 0 0 0,1 0 0 0 0,-1 1 0 0 0,1-1-1 0 0,0 0 1 0 0,-1 1 0 0 0,1-1 0 0 0,0 0-1 0 0,-1 0 1 0 0,1 0 0 0 0,0 1 0 0 0,-1-1 0 0 0,1 0-1 0 0,0 0-2 0 0,46 4 138 0 0,-43-4-115 0 0,15-2 12 0 0,0-1 0 0 0,-1 0 1 0 0,1-1-1 0 0,-1-1 1 0 0,0-1-1 0 0,-1 0 0 0 0,11-6-35 0 0,65-20 31 0 0,-92 31-110 0 0,12-4-2108 0 0,-13 3-2363 0 0,-4-1-3944 0 0,2 2-3924 0 0</inkml:trace>
  <inkml:trace contextRef="#ctx0" brushRef="#br0" timeOffset="34005.793">5771 1312 808 0 0,'0'0'1530'0'0,"0"0"-138"0"0,0 0 52 0 0,0 0 114 0 0,0 0 49 0 0,0 0-81 0 0,0 0-167 0 0,0 0-135 0 0,0 0-136 0 0,0 0-69 0 0,0 0-20 0 0,0 0-45 0 0,0 0-56 0 0,31-3 4720 0 0,98-12-2015 0 0,309 4-1835 0 0,-459 10-395 0 0,-19-22-1266 0 0,20 13-157 0 0,1-2 0 0 0,0 0 0 0 0,0-1 0 0 0,1-1-1 0 0,1-1 1 0 0,-9-10 50 0 0,18 18-802 0 0,-5-7 531 0 0,11 8-3615 0 0,1-1-3717 0 0,1 4-4512 0 0</inkml:trace>
</inkml:ink>
</file>

<file path=ppt/ink/ink43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6:16.3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672 800 1248 0 0,'0'0'1235'0'0,"0"0"119"0"0,0 0 221 0 0,0 0 148 0 0,0 0-11 0 0,0 0-137 0 0,0 0-169 0 0,0 0-167 0 0,0 0-98 0 0,0 0-38 0 0,0 0-60 0 0,0 0-52 0 0,0 0-33 0 0,3-9-66 0 0,7-29-57 0 0,-10 37-741 0 0,0 0 0 0 0,0 0 1 0 0,0 0-1 0 0,-1 0 1 0 0,1 0-1 0 0,0 0 1 0 0,-1 1-1 0 0,1-1 0 0 0,-1 0 1 0 0,1 0-1 0 0,-1 0 1 0 0,1 0-1 0 0,-1 0 0 0 0,1 1 1 0 0,-1-1-1 0 0,0 0 1 0 0,0 1-1 0 0,1-1 0 0 0,-1 0 1 0 0,0 1-1 0 0,0-1 1 0 0,0 1-1 0 0,1-1 1 0 0,-1 1-1 0 0,0 0 0 0 0,0-1 1 0 0,0 1-1 0 0,0 0 1 0 0,0-1-1 0 0,0 1 0 0 0,0 0 1 0 0,0 0-1 0 0,0 0 1 0 0,0 0-1 0 0,0 0 0 0 0,0 0 1 0 0,0 0-1 0 0,0 0 1 0 0,0 1-1 0 0,-1-1-94 0 0,-1 0 308 0 0,-11-1-93 0 0,1 1 0 0 0,-1 0 0 0 0,1 2 0 0 0,-1-1 0 0 0,1 1 0 0 0,0 1 0 0 0,0 0 0 0 0,0 1-1 0 0,0 1 1 0 0,0 0 0 0 0,1 0 0 0 0,0 1 0 0 0,0 1 0 0 0,1 0 0 0 0,0 1 0 0 0,-7 6-215 0 0,12-11 30 0 0,1 1 1 0 0,-1 0 0 0 0,1 0 0 0 0,0 1 0 0 0,1 0-1 0 0,-1-1 1 0 0,1 2 0 0 0,0-1 0 0 0,0 0 0 0 0,1 1-1 0 0,-1 0 1 0 0,1 0 0 0 0,0 0 0 0 0,1 0 0 0 0,0 0-1 0 0,0 0 1 0 0,0 1 0 0 0,0-1 0 0 0,1 1 0 0 0,0 3-31 0 0,1-6 6 0 0,0 0-1 0 0,0-1 1 0 0,1 1 0 0 0,-1 0 0 0 0,1-1 0 0 0,0 1 0 0 0,0 0 0 0 0,0-1 0 0 0,1 0 0 0 0,-1 1 0 0 0,1-1-1 0 0,0 0 1 0 0,0 1 0 0 0,0-1 0 0 0,0 0 0 0 0,0-1 0 0 0,1 1 0 0 0,-1 0 0 0 0,1-1 0 0 0,0 1 0 0 0,0-1-1 0 0,0 0 1 0 0,0 0 0 0 0,0 0 0 0 0,0 0 0 0 0,1 0-6 0 0,12 4-37 0 0,1-1 0 0 0,0 0 1 0 0,0-1-1 0 0,0-1 0 0 0,0 0 0 0 0,1-2 0 0 0,-1 0 1 0 0,0 0-1 0 0,1-2 0 0 0,0 0 37 0 0,15 0-400 0 0,108-19-4314 0 0,-95 7-610 0 0,-2-2-4564 0 0,-28 8 2260 0 0</inkml:trace>
  <inkml:trace contextRef="#ctx0" brushRef="#br0" timeOffset="669.186">1300 781 12395 0 0,'0'0'1960'0'0,"0"0"-334"0"0,0 0-145 0 0,0 0-64 0 0,0 0-146 0 0,0 0-155 0 0,0 0-187 0 0,0 0-155 0 0,-32 16-130 0 0,-98 51-131 0 0,58-17 224 0 0,66-47-690 0 0,1 1 1 0 0,0-1 0 0 0,0 1 0 0 0,0 0-1 0 0,0 1 1 0 0,0-1 0 0 0,1 1 0 0 0,0 0 0 0 0,0 0-1 0 0,0 0 1 0 0,1 1 0 0 0,0-1 0 0 0,0 1-1 0 0,0 0 1 0 0,0 0 0 0 0,1 0 0 0 0,0 0-1 0 0,1 0 1 0 0,-1 0 0 0 0,1 1 0 0 0,0-1 0 0 0,0 7-48 0 0,4-10 21 0 0,0 1 0 0 0,1-1 1 0 0,-1 0-1 0 0,0 0 1 0 0,1 0-1 0 0,0-1 1 0 0,0 1-1 0 0,0-1 1 0 0,0 0-1 0 0,0 0 0 0 0,0 0 1 0 0,0-1-1 0 0,1 0 1 0 0,-1 1-1 0 0,0-1 1 0 0,1-1-1 0 0,-1 1 1 0 0,1-1-1 0 0,-1 1 1 0 0,1-1-1 0 0,-1-1 0 0 0,1 1 1 0 0,-1-1-1 0 0,3 0-21 0 0,-4 1 19 0 0,24-2 46 0 0,1-1-1 0 0,-2-2 1 0 0,1 0-1 0 0,0-2 1 0 0,-1-1 0 0 0,0-1-1 0 0,-1-1 1 0 0,0-2-1 0 0,-1 0 1 0 0,0-1-1 0 0,-1-2 1 0 0,0 0 0 0 0,-1-1-1 0 0,9-10-64 0 0,13-14 27 0 0,-43 69-293 0 0,-15 47 248 0 0,14-73 14 0 0,-1 0 1 0 0,1 0-1 0 0,-1 0 0 0 0,1 0 1 0 0,0 0-1 0 0,1 0 1 0 0,-1 0-1 0 0,0 0 1 0 0,1 0-1 0 0,-1 0 0 0 0,1 0 1 0 0,0 0-1 0 0,0 0 1 0 0,0 0-1 0 0,1-1 1 0 0,-1 1-1 0 0,1 0 0 0 0,-1-1 1 0 0,1 1-1 0 0,0-1 1 0 0,0 0-1 0 0,0 1 0 0 0,0-1 1 0 0,0 0-1 0 0,1 0 1 0 0,-1 0-1 0 0,0-1 1 0 0,1 1-1 0 0,0-1 0 0 0,-1 1 1 0 0,1-1-1 0 0,0 0 1 0 0,0 0-1 0 0,0 0 0 0 0,0 0 1 0 0,0 0-1 0 0,0-1 1 0 0,2 1 3 0 0,16-1 29 0 0,0-1 1 0 0,-1 0 0 0 0,1-2 0 0 0,-1 0-1 0 0,0-1 1 0 0,0-1 0 0 0,0-1-1 0 0,0-1 1 0 0,-1-1 0 0 0,0 0 0 0 0,-1-2-1 0 0,0 0 1 0 0,0-1 0 0 0,-1 0-1 0 0,-1-2 1 0 0,0 0 0 0 0,0-1 0 0 0,11-13-30 0 0,-7 10 16 0 0,-1-1 0 0 0,-1-1 0 0 0,0-1 0 0 0,-1 0 0 0 0,-2-1 0 0 0,0-1 0 0 0,-1-1 0 0 0,-1 0 0 0 0,-1 0 0 0 0,-1-1 0 0 0,-2-1 0 0 0,0 0 0 0 0,-1 0 0 0 0,-2-1 0 0 0,0 1 0 0 0,-2-1 0 0 0,-1-1 0 0 0,-1 1 0 0 0,-2-23-16 0 0,1 44-7 0 0,-1 0 0 0 0,0 0 0 0 0,-1 0 0 0 0,1 0 0 0 0,-1 0 0 0 0,0 0 0 0 0,-1 0 0 0 0,1 0 0 0 0,-1 0 0 0 0,0 1 0 0 0,0-1 0 0 0,0 1 1 0 0,0-1-1 0 0,-1 1 0 0 0,0 0 0 0 0,0 0 0 0 0,0 0 0 0 0,-1 0 0 0 0,1 0 0 0 0,-1 1 0 0 0,0 0 0 0 0,0 0 0 0 0,0 0 0 0 0,0 0 0 0 0,0 0 0 0 0,-1 1 1 0 0,1 0-1 0 0,-1 0 0 0 0,0 0 0 0 0,0 0 0 0 0,1 1 0 0 0,-1 0 0 0 0,0 0 0 0 0,0 0 0 0 0,0 1 0 0 0,0 0 0 0 0,0 0 0 0 0,0 0 0 0 0,-1 0 0 0 0,1 1 0 0 0,0 0 1 0 0,1 0-1 0 0,-1 0 0 0 0,0 0 0 0 0,0 1 0 0 0,0 0 7 0 0,-4 4-6 0 0,-1-1 0 0 0,1 2 0 0 0,1-1 0 0 0,-1 2 0 0 0,1-1 0 0 0,1 1 0 0 0,-1 0 0 0 0,1 0 0 0 0,0 1 0 0 0,1 0 0 0 0,0 0 0 0 0,1 1 0 0 0,0-1 0 0 0,0 1 0 0 0,1 0 0 0 0,0 1 0 0 0,1-1 0 0 0,0 1 0 0 0,1-1 0 0 0,0 1 0 0 0,0 0 0 0 0,1 0 0 0 0,1 0 0 0 0,0 0 1 0 0,1 8 5 0 0,0-1 8 0 0,0 0 0 0 0,1 0 0 0 0,1 0 1 0 0,0-1-1 0 0,1 1 0 0 0,2-1 0 0 0,-1 0 1 0 0,2 0-1 0 0,0 0 0 0 0,4 4-8 0 0,3 5 53 0 0,2-2-1 0 0,0 0 0 0 0,1-1 1 0 0,2-1-1 0 0,0 0 1 0 0,1-1-1 0 0,17 12-52 0 0,48 48-692 0 0,-69-77-3041 0 0,-7-8-4758 0 0,-5 0-2970 0 0</inkml:trace>
  <inkml:trace contextRef="#ctx0" brushRef="#br0" timeOffset="4241.49">1524 888 0 0 0,'-4'1'447'0'0,"-17"2"684"0"0,20-3-489 0 0,1 0 72 0 0,0 0 74 0 0,0 0 48 0 0,0 0-16 0 0,0 0-79 0 0,0 0-97 0 0,0 0-48 0 0,0 0-17 0 0,0 0 3 0 0,0 0 33 0 0,0 0 37 0 0,0 0 53 0 0,0 0 49 0 0,0 0 23 0 0,0 0-23 0 0,0 0-49 0 0,0 0-61 0 0,0 0-74 0 0,0 0-63 0 0,-4-7 3605 0 0,-13-20-2202 0 0,-15-10-381 0 0,29 33-1426 0 0,0 1 1 0 0,-1-1-1 0 0,1 0 0 0 0,0 1 0 0 0,-1 0 1 0 0,0 0-1 0 0,0 0 0 0 0,0 0 0 0 0,0 1 1 0 0,0-1-1 0 0,-1 1 0 0 0,1 0 0 0 0,-1 1 1 0 0,1-1-1 0 0,-1 1 0 0 0,0-1 0 0 0,0 2 1 0 0,1-1-1 0 0,-4 0-103 0 0,5 1-3 0 0,-1-1 0 0 0,1 1 0 0 0,0 0 0 0 0,0 0 0 0 0,-1 0 0 0 0,1 1 0 0 0,0-1 0 0 0,0 1 0 0 0,0-1 0 0 0,-1 1 1 0 0,1 0-1 0 0,0 1 0 0 0,0-1 0 0 0,0 0 0 0 0,0 1 0 0 0,1 0 0 0 0,-1-1 0 0 0,0 1 0 0 0,1 0 0 0 0,-1 1 0 0 0,1-1 0 0 0,0 0 0 0 0,-1 1 0 0 0,0 1 3 0 0,-2 5-180 0 0,-4 1-1852 0 0,7-19-9965 0 0,2 6 1561 0 0</inkml:trace>
  <inkml:trace contextRef="#ctx0" brushRef="#br0" timeOffset="5031.409">2758 745 1464 0 0,'0'0'1173'0'0,"0"0"-47"0"0,0 0 169 0 0,0 0 260 0 0,0 0 148 0 0,0 0-70 0 0,0 0-238 0 0,0 0-248 0 0,0 0-192 0 0,0 0-117 0 0,0 0-13 0 0,0 0 11 0 0,0 0 23 0 0,2-2 2 0 0,9-6-18 0 0,-8 7-54 0 0,-3 1-88 0 0,0 0-67 0 0,-21-5 1674 0 0,12 2-2111 0 0,0-1 1 0 0,0 2-1 0 0,-1-1 1 0 0,1 1 0 0 0,-1 0-1 0 0,1 1 1 0 0,-1 1 0 0 0,0-1-1 0 0,1 1 1 0 0,-1 1-1 0 0,0 0 1 0 0,1 0 0 0 0,-1 1-1 0 0,1 0 1 0 0,-1 0 0 0 0,-7 4-198 0 0,9-2 34 0 0,0 0 1 0 0,0 1 0 0 0,0 0-1 0 0,1 0 1 0 0,-1 1 0 0 0,1 0 0 0 0,1 0-1 0 0,-1 1 1 0 0,1 0 0 0 0,0 0 0 0 0,1 0-1 0 0,-1 1 1 0 0,1-1 0 0 0,1 1-1 0 0,0 1 1 0 0,0-1 0 0 0,0 1 0 0 0,1-1-1 0 0,0 1 1 0 0,1 0 0 0 0,0 0 0 0 0,1 0-1 0 0,-1 0 1 0 0,2 0 0 0 0,-1 1-1 0 0,1-1-34 0 0,0-3 38 0 0,1 1-1 0 0,0-1 0 0 0,0 1 0 0 0,0-1 0 0 0,0 0 1 0 0,1 0-1 0 0,0 0 0 0 0,1 0 0 0 0,-1 0 0 0 0,1 0 1 0 0,0 0-1 0 0,1-1 0 0 0,-1 1 0 0 0,1-1 0 0 0,0 0 0 0 0,0-1 1 0 0,1 1-1 0 0,2 2-37 0 0,-3-4 44 0 0,0 0 0 0 0,1 0 0 0 0,-1 0 0 0 0,1 0-1 0 0,-1-1 1 0 0,1 0 0 0 0,0 0 0 0 0,0 0 0 0 0,0 0 0 0 0,0-1 0 0 0,0 0 0 0 0,1 0 0 0 0,-1-1 0 0 0,0 1 0 0 0,2-1-44 0 0,152-15 693 0 0,-49-32-681 0 0,-105 33-2663 0 0,-18 9-9193 0 0,9 5-218 0 0</inkml:trace>
  <inkml:trace contextRef="#ctx0" brushRef="#br0" timeOffset="5913.398">3186 756 11058 0 0,'0'0'2249'0'0,"0"0"-545"0"0,0 0-231 0 0,0 0 64 0 0,0 0 14 0 0,0 0-117 0 0,0 0-298 0 0,0 0-352 0 0,0 0-285 0 0,0 0-194 0 0,0 0-43 0 0,0 0 11 0 0,0 0 25 0 0,-1 8 15 0 0,-6 34 95 0 0,2-23-285 0 0,1 1 0 0 0,1 0 1 0 0,1 0-1 0 0,0 1 1 0 0,2-1-1 0 0,0 0 1 0 0,2 0-1 0 0,2 16-123 0 0,-3-33 22 0 0,0 0 1 0 0,0 0-1 0 0,0 1 0 0 0,1-1 1 0 0,-1 0-1 0 0,1 0 0 0 0,0 0 1 0 0,0-1-1 0 0,0 1 0 0 0,0 0 1 0 0,1-1-1 0 0,-1 1 0 0 0,0-1 1 0 0,1 0-1 0 0,0 0 0 0 0,0 0 1 0 0,-1 0-1 0 0,1 0 0 0 0,0-1 1 0 0,0 1-1 0 0,1-1 0 0 0,-1 0 1 0 0,0 0-1 0 0,0 0 0 0 0,1 0 1 0 0,-1-1-1 0 0,0 1 1 0 0,1-1-1 0 0,-1 0 0 0 0,1 0 1 0 0,-1 0-1 0 0,0 0 0 0 0,1-1 1 0 0,-1 1-1 0 0,4-2-22 0 0,111-47 985 0 0,-99 37-914 0 0,1-2 0 0 0,-2 0-1 0 0,0-1 1 0 0,0 0 0 0 0,-2-2 0 0 0,0 0 0 0 0,-1-1 0 0 0,-1 0-1 0 0,0-1 1 0 0,-1-2-71 0 0,-24 84-432 0 0,10-59 425 0 0,0 0 1 0 0,0 0-1 0 0,0 0 0 0 0,0 0 1 0 0,1 1-1 0 0,0-1 0 0 0,0 0 1 0 0,0 0-1 0 0,0 0 0 0 0,0 1 1 0 0,1-1-1 0 0,0 0 0 0 0,0 0 1 0 0,0 0-1 0 0,0 0 0 0 0,1 0 1 0 0,0 0-1 0 0,-1 0 0 0 0,1-1 1 0 0,1 1-1 0 0,-1-1 0 0 0,1 1 1 0 0,-1-1-1 0 0,1 0 0 0 0,0 0 1 0 0,0 0-1 0 0,0 0 0 0 0,0 0 1 0 0,1-1-1 0 0,-1 0 0 0 0,1 1 1 0 0,0-1-1 0 0,-1-1 0 0 0,1 1 1 0 0,0 0-1 0 0,0-1 0 0 0,0 0 1 0 0,0 0-1 0 0,0 0 0 0 0,1 0 1 0 0,-1-1-1 0 0,0 0 0 0 0,0 0 1 0 0,0 0-1 0 0,3 0 7 0 0,7 0 20 0 0,-1 0-1 0 0,1 0 1 0 0,0-2-1 0 0,-1 0 1 0 0,0 0-1 0 0,1-1 1 0 0,-1-1-1 0 0,0 0 1 0 0,0 0-1 0 0,-1-2 1 0 0,3-1-20 0 0,21-16 85 0 0,-1-2-1 0 0,-1-2 1 0 0,-2 0 0 0 0,-1-3 0 0 0,-1 0 0 0 0,-1-2-1 0 0,-2-1 1 0 0,-1-1 0 0 0,-2-1 0 0 0,13-26-85 0 0,-25 40 7 0 0,0 0 1 0 0,-2-1-1 0 0,0-1 0 0 0,-1 1 1 0 0,-2-2-1 0 0,0 1 1 0 0,-1-1-1 0 0,-2 0 0 0 0,0 0 1 0 0,-2 0-1 0 0,0 0 1 0 0,-2-1-1 0 0,-1-4-7 0 0,1 24-17 0 0,-1-1 1 0 0,0 1-1 0 0,-1-1 0 0 0,1 1 1 0 0,-1 0-1 0 0,0-1 0 0 0,-1 1 1 0 0,1 0-1 0 0,-1 0 0 0 0,0 0 1 0 0,0 1-1 0 0,0-1 0 0 0,-1 1 1 0 0,1 0-1 0 0,-1 0 0 0 0,0 0 1 0 0,-1 0-1 0 0,1 1 0 0 0,-1-1 1 0 0,1 1-1 0 0,-1 0 0 0 0,0 1 1 0 0,0-1-1 0 0,0 1 1 0 0,-1 0-1 0 0,1 0 0 0 0,0 1 1 0 0,-1-1-1 0 0,1 1 0 0 0,-1 0 1 0 0,1 1-1 0 0,-1-1 0 0 0,0 1 1 0 0,1 0-1 0 0,-1 1 0 0 0,1-1 1 0 0,-1 1-1 0 0,1 0 0 0 0,-1 1 1 0 0,1-1-1 0 0,-1 1 0 0 0,1 0 1 0 0,0 1-1 0 0,0-1 0 0 0,0 1 1 0 0,0 0-1 0 0,-1 1 17 0 0,-8 7-12 0 0,2 1 0 0 0,0 0 0 0 0,0 1-1 0 0,1 0 1 0 0,1 1 0 0 0,0 0 0 0 0,1 0 0 0 0,1 1 0 0 0,0 1-1 0 0,1-1 1 0 0,0 1 0 0 0,2 0 0 0 0,0 1 0 0 0,0-1 0 0 0,2 1-1 0 0,0 0 1 0 0,1 0 0 0 0,0 0 0 0 0,2 0 0 0 0,0 0 0 0 0,1 0-1 0 0,0 0 1 0 0,2 0 0 0 0,2 9 12 0 0,3 13 98 0 0,1-1 0 0 0,3 0-1 0 0,1-1 1 0 0,2 0 0 0 0,17 30-98 0 0,-30-62 11 0 0,11 18 5 0 0,0-1 0 0 0,1-1 0 0 0,1-1-1 0 0,1 0 1 0 0,0-1 0 0 0,2 0 0 0 0,1-1-16 0 0,15-16-2916 0 0,-14-18-3152 0 0,-11 9-422 0 0,-2 3-5497 0 0</inkml:trace>
  <inkml:trace contextRef="#ctx0" brushRef="#br0" timeOffset="6688.349">4817 671 16924 0 0,'0'0'2208'0'0,"0"0"-850"0"0,0 0-385 0 0,0 0 14 0 0,0 0-51 0 0,0 0-145 0 0,0 0-167 0 0,0 0-158 0 0,0 0-117 0 0,0 0-78 0 0,0 0-48 0 0,0 0-46 0 0,-34 13-30 0 0,-108 42-2 0 0,75-12 1 0 0,58-32-116 0 0,3-5-24 0 0,0 0-1 0 0,0 1 1 0 0,1 0-1 0 0,0 0 1 0 0,0 0-1 0 0,0 0 1 0 0,1 1 0 0 0,0 0-1 0 0,1 0 1 0 0,0 0-1 0 0,0 1 1 0 0,1-1-1 0 0,0 1 1 0 0,0-1-1 0 0,1 1 1 0 0,0 0 0 0 0,0-1-1 0 0,1 7-5 0 0,3-11 4 0 0,0-1 1 0 0,0 1-1 0 0,0 0 0 0 0,1-1 0 0 0,-1 0 0 0 0,1 1 1 0 0,0-1-1 0 0,-1-1 0 0 0,1 1 0 0 0,1-1 1 0 0,-1 1-1 0 0,0-1 0 0 0,1 0 0 0 0,-1-1 1 0 0,1 1-1 0 0,-1-1 0 0 0,1 0 0 0 0,0 0 0 0 0,-1 0 1 0 0,1-1-1 0 0,0 1 0 0 0,0-1 0 0 0,0 0 1 0 0,-1-1-1 0 0,1 1 0 0 0,0-1 0 0 0,0 0 1 0 0,-1 0-1 0 0,5-2-4 0 0,152-56 284 0 0,-145 52-267 0 0,-1-1 0 0 0,-1 0-1 0 0,1-1 1 0 0,-2-1 0 0 0,1-1 0 0 0,-1 1 0 0 0,-1-2 0 0 0,0 0 0 0 0,0 0-1 0 0,-1-1 1 0 0,-1-1 0 0 0,0 0 0 0 0,-1 0 0 0 0,6-14-17 0 0,-23 43-541 0 0,-24 66 320 0 0,32-79 219 0 0,0 0 0 0 0,0 1 0 0 0,0-1 0 0 0,0 0-1 0 0,0 1 1 0 0,0-1 0 0 0,0 0 0 0 0,1 1 0 0 0,-1-1-1 0 0,1 0 1 0 0,0 1 0 0 0,0-1 0 0 0,0 0 0 0 0,0 0-1 0 0,0 0 1 0 0,0 0 0 0 0,0 0 0 0 0,1 0 0 0 0,-1 0-1 0 0,1 0 1 0 0,-1-1 0 0 0,1 1 0 0 0,0-1 0 0 0,-1 1-1 0 0,1-1 1 0 0,0 1 0 0 0,0-1 0 0 0,0 0 0 0 0,0 0-1 0 0,1 0 1 0 0,-1 0 0 0 0,0 0 0 0 0,0-1 0 0 0,2 1 2 0 0,17 4 58 0 0,0-1 0 0 0,1-1 0 0 0,-1 0 0 0 0,1-2 0 0 0,-1-1 0 0 0,1 0 0 0 0,0-2 0 0 0,-1 0 0 0 0,0-2 0 0 0,0 0 0 0 0,0-2 1 0 0,0 0-1 0 0,0-1 0 0 0,-1-1 0 0 0,-1-1 0 0 0,1 0 0 0 0,-2-2 0 0 0,1 0 0 0 0,-1-1 0 0 0,-1-1 0 0 0,0-1 0 0 0,-1 0 0 0 0,-1-1 0 0 0,5-7-58 0 0,194-227 851 0 0,-202 232-839 0 0,-1-1-1 0 0,0 0 0 0 0,-2 0 1 0 0,0-1-1 0 0,-1-1 0 0 0,-1 1 1 0 0,0-1-1 0 0,-2 0 0 0 0,0-1 1 0 0,-2 1-1 0 0,0-1 0 0 0,0-20-11 0 0,-3 36-3 0 0,-10-132-76 0 0,9 133 74 0 0,0-1 1 0 0,0 1-1 0 0,0 0 1 0 0,-1 0-1 0 0,0-1 1 0 0,1 1-1 0 0,-1 1 1 0 0,-1-1-1 0 0,1 0 1 0 0,-1 0-1 0 0,1 1 1 0 0,-1-1-1 0 0,0 1 1 0 0,0 0-1 0 0,-1 0 0 0 0,1 0 1 0 0,-1 0-1 0 0,1 1 1 0 0,-1-1-1 0 0,0 1 1 0 0,0 0-1 0 0,0 0 1 0 0,0 1-1 0 0,0-1 1 0 0,0 1-1 0 0,-1 0 1 0 0,1 0-1 0 0,0 0 1 0 0,-1 0 4 0 0,-1 1-5 0 0,1 0-1 0 0,0 1 1 0 0,-1 0 0 0 0,1-1 0 0 0,-1 2 0 0 0,1-1-1 0 0,0 1 1 0 0,0-1 0 0 0,-1 1 0 0 0,1 1 0 0 0,1-1-1 0 0,-1 1 1 0 0,0 0 0 0 0,1 0 0 0 0,-1 0 0 0 0,1 1-1 0 0,0-1 1 0 0,0 1 0 0 0,0 0 0 0 0,1 1 0 0 0,-1-1-1 0 0,-1 4 6 0 0,-53 109-29 0 0,50-85 35 0 0,1-1 1 0 0,2 1-1 0 0,1 0 1 0 0,2 0-1 0 0,1 0 1 0 0,1 1-1 0 0,2-1 1 0 0,1 0-1 0 0,2 4-6 0 0,2-3 21 0 0,1 0-1 0 0,1-1 0 0 0,2 1 0 0 0,1-2 0 0 0,2 0 1 0 0,11 18-21 0 0,77 88 5 0 0,-25-81-101 0 0,-80-83-2136 0 0,-66-61-5859 0 0,57 74 4339 0 0,0-1-6138 0 0</inkml:trace>
  <inkml:trace contextRef="#ctx0" brushRef="#br0" timeOffset="7168.065">5316 483 12739 0 0,'0'0'2072'0'0,"0"0"-501"0"0,0 0-340 0 0,0 0-113 0 0,0 0-38 0 0,0 0-107 0 0,0 0-190 0 0,0 0-185 0 0,0 0-177 0 0,0 0-121 0 0,0 0-92 0 0,0 0-76 0 0,0 0-26 0 0,31 1-14 0 0,96 3-31 0 0,-51 9-88 0 0,65 20-1871 0 0,-48-3-2800 0 0,-7 31 1585 0 0,9 4 9126 0 0,-80-60-5628 0 0,1-1 0 0 0,0-1 0 0 0,0 0 0 0 0,0-1 0 0 0,0-1 0 0 0,1 0 0 0 0,-1-1 0 0 0,0-1 0 0 0,0-1 0 0 0,0 0 0 0 0,0-1 0 0 0,0 0 0 0 0,0-2 0 0 0,-1 0 0 0 0,0 0 0 0 0,0-2 0 0 0,0 0 0 0 0,-1 0 0 0 0,0-2 0 0 0,9-6-385 0 0,-18 12 50 0 0,-1-1 1 0 0,-1 0 0 0 0,1 0-1 0 0,0 0 1 0 0,-1 0 0 0 0,0 0-1 0 0,0 0 1 0 0,0-1-1 0 0,0 0 1 0 0,-1 0 0 0 0,0 1-1 0 0,0-1 1 0 0,0-1-1 0 0,0 1 1 0 0,-1 0 0 0 0,0 0-1 0 0,0-4-50 0 0,-1 6 0 0 0,0 1-1 0 0,0-1 1 0 0,0 1-1 0 0,-1-1 1 0 0,1 0-1 0 0,-1 1 1 0 0,0-1 0 0 0,0 1-1 0 0,0-1 1 0 0,0 1-1 0 0,0 0 1 0 0,0-1-1 0 0,-1 1 1 0 0,1 0-1 0 0,-1 0 1 0 0,1 0-1 0 0,-1 0 1 0 0,0 0-1 0 0,0 0 1 0 0,0 0 0 0 0,0 1-1 0 0,0-1 1 0 0,0 1-1 0 0,-1-1 1 0 0,1 1-1 0 0,0 0 1 0 0,-1 0-1 0 0,1 0 1 0 0,-1 0-1 0 0,1 0 1 0 0,-1 1-1 0 0,0-1 1 0 0,1 1 0 0 0,-1 0-1 0 0,-2 0 1 0 0,-6-2-15 0 0,0 1 0 0 0,0 1 0 0 0,0 0 0 0 0,-1 1 0 0 0,1 0 0 0 0,0 0 0 0 0,0 1 0 0 0,0 1 0 0 0,0 0-1 0 0,1 1 1 0 0,-1-1 0 0 0,1 2 0 0 0,0 0 0 0 0,0 0 0 0 0,0 1 0 0 0,1 0 0 0 0,0 0 0 0 0,0 1 0 0 0,0 1 0 0 0,1-1 0 0 0,0 1 0 0 0,1 1 0 0 0,-1-1 0 0 0,2 1 0 0 0,-1 1 0 0 0,1-1-1 0 0,1 1 1 0 0,0 0 0 0 0,0 0 0 0 0,1 1 0 0 0,-2 6 15 0 0,4-6 17 0 0,1 0 0 0 0,0 0-1 0 0,1 1 1 0 0,0-1 0 0 0,0 0-1 0 0,1 0 1 0 0,1 1 0 0 0,0-1-1 0 0,0 0 1 0 0,1 0 0 0 0,1-1-1 0 0,0 1 1 0 0,0-1 0 0 0,1 1-1 0 0,0-1 1 0 0,1-1 0 0 0,0 1-1 0 0,1-1 1 0 0,0 0 0 0 0,0 0-1 0 0,1-1 1 0 0,0 0 0 0 0,0-1-1 0 0,1 1 1 0 0,0-2 0 0 0,0 1-1 0 0,0-1 1 0 0,7 2-17 0 0,-3 1 33 0 0,0-1 0 0 0,1-1 0 0 0,-1 0-1 0 0,1-1 1 0 0,1-1 0 0 0,-1 0 0 0 0,1-1 0 0 0,0 0-1 0 0,0-1 1 0 0,0-1 0 0 0,0-1 0 0 0,1 0 0 0 0,8-1-33 0 0,71-14-1463 0 0,-59-8-6011 0 0,-26 14-4928 0 0</inkml:trace>
  <inkml:trace contextRef="#ctx0" brushRef="#br0" timeOffset="9006.407">7536 214 2753 0 0,'0'0'2307'0'0,"0"0"-626"0"0,0 0-106 0 0,0 0 198 0 0,0 0 254 0 0,0 0 32 0 0,0 0-171 0 0,0 0-331 0 0,0 0-366 0 0,0 0-294 0 0,0 0-194 0 0,3-2-110 0 0,8-8-56 0 0,-8 8-51 0 0,-3 2-51 0 0,0 0-47 0 0,0 0-62 0 0,0 20 574 0 0,-40 166 381 0 0,-53 127-503 0 0,88-293-744 0 0,1 1 0 0 0,0 0 0 0 0,2 0 0 0 0,1 0 0 0 0,0 0 1 0 0,2 0-1 0 0,1 10-34 0 0,-1-28 38 0 0,0-1 0 0 0,0 1 0 0 0,0 0 0 0 0,0 0 1 0 0,0-1-1 0 0,1 1 0 0 0,-1 0 0 0 0,1-1 0 0 0,0 0 0 0 0,0 1 1 0 0,0-1-1 0 0,0 0 0 0 0,0 0 0 0 0,0 0 0 0 0,0 0 0 0 0,1 0 1 0 0,-1-1-1 0 0,1 1 0 0 0,-1-1 0 0 0,1 1 0 0 0,0-1 1 0 0,0 0-1 0 0,-1 0 0 0 0,1 0 0 0 0,0 0 0 0 0,0-1 0 0 0,0 1 1 0 0,0-1-1 0 0,0 0 0 0 0,0 0 0 0 0,1 0-38 0 0,96-9 1236 0 0,43-6-541 0 0,-142 15-686 0 0,-1 0-20 0 0,0 0-11 0 0,0 0-25 0 0,0 0-2 0 0,0 0-34 0 0,0 0-56 0 0,0 0-66 0 0,0 0-70 0 0,-11 11-3920 0 0,9-11 2715 0 0,-1 0-540 0 0,2 0-9176 0 0,1 0 1421 0 0</inkml:trace>
  <inkml:trace contextRef="#ctx0" brushRef="#br0" timeOffset="9253.553">7976 759 11362 0 0,'0'0'2980'0'0,"0"0"-633"0"0,0 0-419 0 0,0 0-131 0 0,0 0-142 0 0,0 0-234 0 0,0 0-287 0 0,0 0-266 0 0,0 0-208 0 0,0 0-161 0 0,0 0-84 0 0,0 0-60 0 0,1 6-11 0 0,2 16 25 0 0,-2 0 0 0 0,0-1 0 0 0,-2 1 0 0 0,0 0 1 0 0,-1 0-1 0 0,-4 14-369 0 0,-37 111-632 0 0,42-146 156 0 0,0 7-7 0 0,1-6-2804 0 0,2-1-4233 0 0,1-1-4205 0 0</inkml:trace>
  <inkml:trace contextRef="#ctx0" brushRef="#br0" timeOffset="11928.984">7299 211 5417 0 0,'0'0'1220'0'0,"0"0"-162"0"0,0 0 44 0 0,0 0 167 0 0,0 0 107 0 0,0 0 21 0 0,0 0-152 0 0,0 0-258 0 0,0 0-264 0 0,0 0-236 0 0,0 0-163 0 0,0 0-95 0 0,0 0-47 0 0,0-3 10 0 0,3 1-82 0 0,0 0 0 0 0,0 0 1 0 0,0 0-1 0 0,0 0 0 0 0,0 0 1 0 0,0 1-1 0 0,0-1 0 0 0,1 1 1 0 0,-1 0-1 0 0,0 0 0 0 0,1 0 1 0 0,-1 0-1 0 0,1 1 0 0 0,-1 0 1 0 0,1-1-1 0 0,0 1 0 0 0,-1 0 1 0 0,1 1-1 0 0,-1-1 0 0 0,1 1 1 0 0,-1-1-1 0 0,1 1 0 0 0,0 1-110 0 0,17-2 235 0 0,118 19 1068 0 0,-134-19-1184 0 0,-5 0-79 0 0,0 0 0 0 0,-1-1 0 0 0,1 1 0 0 0,0 0 0 0 0,0-1 0 0 0,-1 1 0 0 0,1 0-1 0 0,0-1 1 0 0,0 1 0 0 0,0 0 0 0 0,-1-1 0 0 0,1 1 0 0 0,0 0 0 0 0,0-1 0 0 0,0 1 0 0 0,0-1 0 0 0,0 1 0 0 0,0 0 0 0 0,0-1 0 0 0,0 1 0 0 0,0-1 0 0 0,0 1 0 0 0,0 0 0 0 0,0-1 0 0 0,0 1-1 0 0,0-1 1 0 0,0 1 0 0 0,0 0 0 0 0,1-1 0 0 0,-1 1 0 0 0,0 0 0 0 0,0-1 0 0 0,0 1 0 0 0,1 0 0 0 0,-1-1 0 0 0,0 1 0 0 0,0 0 0 0 0,1-1 0 0 0,-1 1 0 0 0,0 0 0 0 0,1 0 0 0 0,-1-1 0 0 0,0 1-1 0 0,1 0 1 0 0,-1 0 0 0 0,0 0 0 0 0,1-1 0 0 0,-1 1 0 0 0,0 0 0 0 0,1 0 0 0 0,-1 0 0 0 0,1 0 0 0 0,-1 0 0 0 0,0 0 0 0 0,1 0 0 0 0,-1 0 0 0 0,1 0 0 0 0,-1 0 0 0 0,0 0 0 0 0,1 0 0 0 0,-1 0-1 0 0,1 0 1 0 0,-1 0-40 0 0,-122-143 950 0 0,111 110-1872 0 0,38 16-5304 0 0,-16 16 525 0 0,-3 1-5270 0 0</inkml:trace>
  <inkml:trace contextRef="#ctx0" brushRef="#br0" timeOffset="12886.021">8621 336 7834 0 0,'0'0'1171'0'0,"0"0"-235"0"0,0 0-96 0 0,0 0 199 0 0,0 0 264 0 0,0 0 128 0 0,0 0-72 0 0,0 0-154 0 0,0 0-152 0 0,0 0-75 0 0,0 0-49 0 0,0 0-79 0 0,0 0-69 0 0,19-1-57 0 0,64-2-64 0 0,-65 2-332 0 0,-1-1 0 0 0,1-1 1 0 0,-1 0-1 0 0,1-2 0 0 0,-1 0 0 0 0,-1-1 1 0 0,11-5-329 0 0,14-4 383 0 0,-28 10-285 0 0,0 0 1 0 0,0-1 0 0 0,0 0 0 0 0,0-1 0 0 0,-1-1-1 0 0,-1 0 1 0 0,1 0 0 0 0,-1-1 0 0 0,0-1 0 0 0,3-4-99 0 0,-2-29 868 0 0,-34 55-773 0 0,6 16-106 0 0,0 1 1 0 0,2 1-1 0 0,2 0 0 0 0,0 1 1 0 0,2 0-1 0 0,2 0 1 0 0,0 1-1 0 0,2 1 1 0 0,2-1-1 0 0,-1 32 11 0 0,-12 157-28 0 0,11-118-198 0 0,-4 0 0 0 0,-13 47 226 0 0,21-136-24 0 0,-1 1 1 0 0,-1-1-1 0 0,0 0 0 0 0,-1-1 1 0 0,0 1-1 0 0,-1-1 0 0 0,0 0 1 0 0,-1-1-1 0 0,-1 1 0 0 0,0-1 1 0 0,0-1-1 0 0,-1 1 0 0 0,-1-2 1 0 0,0 1-1 0 0,0-1 0 0 0,-10 6 24 0 0,17-14 4 0 0,0 0 0 0 0,-1 0-1 0 0,1-1 1 0 0,0 0-1 0 0,0 1 1 0 0,-1-1-1 0 0,1-1 1 0 0,0 1 0 0 0,-1 0-1 0 0,1-1 1 0 0,-1 0-1 0 0,1 1 1 0 0,-1-1-1 0 0,1-1 1 0 0,-1 1 0 0 0,1 0-1 0 0,-1-1 1 0 0,1 0-1 0 0,-1 0 1 0 0,1 0-1 0 0,0 0 1 0 0,0-1 0 0 0,-1 1-1 0 0,1-1 1 0 0,-1-1-4 0 0,-2-8 37 0 0,0-1 0 0 0,1 0 1 0 0,1-1-1 0 0,0 0 0 0 0,1 1 0 0 0,0-1 1 0 0,1 0-1 0 0,0 0 0 0 0,1 0 1 0 0,1 0-1 0 0,0-1 0 0 0,1 1 0 0 0,0 0 1 0 0,1 0-1 0 0,1 0 0 0 0,0 0 0 0 0,0 1 1 0 0,1-1-1 0 0,1 1 0 0 0,0 0 1 0 0,1 0-1 0 0,2-4-37 0 0,13-26 61 0 0,1 0-1 0 0,2 2 1 0 0,2 1 0 0 0,1 1 0 0 0,2 1 0 0 0,2 1-1 0 0,9-6-60 0 0,-36 38-56 0 0,1-3-58 0 0,1 0 0 0 0,0 1-1 0 0,0-1 1 0 0,0 1-1 0 0,0 1 1 0 0,1-1 0 0 0,0 1-1 0 0,0 0 1 0 0,1 1 0 0 0,-1 0-1 0 0,1 0 1 0 0,0 0 0 0 0,0 1-1 0 0,0 1 1 0 0,1-1 0 0 0,3 0 114 0 0,-8 3-333 0 0,18 3-3751 0 0,-10 6-5677 0 0,-9-2-1511 0 0</inkml:trace>
  <inkml:trace contextRef="#ctx0" brushRef="#br0" timeOffset="13179.073">9215 977 2513 0 0,'0'0'3218'0'0,"0"0"-729"0"0,0 0-169 0 0,0 0-5 0 0,0 0-89 0 0,0 0-231 0 0,0 0-279 0 0,0 0-265 0 0,0 0-244 0 0,0 0-208 0 0,0 0-166 0 0,0 0-118 0 0,0 0-91 0 0,-2-7-53 0 0,1 2-443 0 0,-1 0 1 0 0,1 0-1 0 0,0 0 1 0 0,1 0-1 0 0,-1 0 0 0 0,1-1 1 0 0,0 1-1 0 0,0 0 0 0 0,1 0 1 0 0,0 0-1 0 0,0-1 1 0 0,0 1-1 0 0,0 0 0 0 0,1 0 1 0 0,1-3-129 0 0,10-26 209 0 0,2 1-1 0 0,1 1 1 0 0,2 1 0 0 0,1 1-1 0 0,1 0 1 0 0,1 1 0 0 0,2 1-1 0 0,7-5-208 0 0,-22 24-252 0 0,25-21 14 0 0,-10 21-4189 0 0,-16 12-5504 0 0,-6-2-1920 0 0</inkml:trace>
  <inkml:trace contextRef="#ctx0" brushRef="#br0" timeOffset="13450.42">9626 653 16412 0 0,'0'0'1675'0'0,"0"0"-405"0"0,0 0-223 0 0,0 0-86 0 0,0 0-128 0 0,0 0-141 0 0,0 0-156 0 0,0 0-148 0 0,0 0-100 0 0,0 0-82 0 0,0 0-63 0 0,0 0-58 0 0,-28 32-33 0 0,-83 102-16 0 0,79-74-6 0 0,34-51-17 0 0,-3-6-2 0 0,1 0 1 0 0,0 0 0 0 0,0 0 0 0 0,0 0 0 0 0,1-1 0 0 0,-1 1-1 0 0,1 0 1 0 0,-1 0 0 0 0,1 0 0 0 0,0-1 0 0 0,0 1-1 0 0,0 0 1 0 0,1-1 0 0 0,-1 1 0 0 0,1-1 0 0 0,-1 0 0 0 0,1 1-1 0 0,0-1 1 0 0,0 0 0 0 0,0 0 0 0 0,0 0 0 0 0,0 0-1 0 0,0 0 1 0 0,0-1 0 0 0,1 1 0 0 0,-1 0 0 0 0,1-1-1 0 0,-1 0 1 0 0,1 0 0 0 0,0 0 0 0 0,-1 0 0 0 0,1 0 0 0 0,0 0-1 0 0,0-1 1 0 0,0 1 0 0 0,0-1-12 0 0,8 2 86 0 0,0 0 1 0 0,1-1-1 0 0,-1 0 0 0 0,1 0 1 0 0,-1-2-1 0 0,1 1 0 0 0,-1-1 1 0 0,0-1-1 0 0,1 0 0 0 0,-1-1 0 0 0,0 0 1 0 0,0-1-1 0 0,0 0 0 0 0,-1 0 1 0 0,0-1-1 0 0,1-1 0 0 0,-2 0 1 0 0,1 0-1 0 0,-1-1 0 0 0,0 0 1 0 0,0 0-1 0 0,-1-1 0 0 0,0 0 1 0 0,0-1-1 0 0,-1 0 0 0 0,0 0 1 0 0,0-1-1 0 0,-1 1 0 0 0,-1-1 0 0 0,0-1 1 0 0,0 1-1 0 0,-1-1 0 0 0,0 0 1 0 0,-1 0-1 0 0,0 0 0 0 0,0-5-86 0 0,-15-50-979 0 0,-2 50-2695 0 0,-6 10-4903 0 0,13 6-3247 0 0</inkml:trace>
  <inkml:trace contextRef="#ctx0" brushRef="#br0" timeOffset="13956.984">9983 925 16355 0 0,'0'0'2040'0'0,"0"0"-760"0"0,0 0-236 0 0,0 0 52 0 0,0 0-15 0 0,0 0-88 0 0,0 0-145 0 0,0 0-124 0 0,0 0-95 0 0,0 0-88 0 0,0 0-113 0 0,0 0-74 0 0,0 0-68 0 0,22-23-78 0 0,69-73-8 0 0,-38 27 189 0 0,-9 26-42 0 0,-43 42-349 0 0,0 0 0 0 0,1 0 0 0 0,-1 0 0 0 0,1 0 0 0 0,-1 1 0 0 0,1-1 0 0 0,0 1 0 0 0,-1-1 0 0 0,1 1 0 0 0,-1-1 0 0 0,1 1 0 0 0,0 0 0 0 0,0 0 0 0 0,-1 0 0 0 0,1 0 0 0 0,0 0 0 0 0,-1 0 0 0 0,1 0 0 0 0,0 1 0 0 0,-1-1 0 0 0,1 1 0 0 0,-1-1 0 0 0,1 1 0 0 0,0-1 0 0 0,-1 1 0 0 0,1 0 0 0 0,-1 0 0 0 0,1 0 2 0 0,2 27-43 0 0,-4-25 46 0 0,-1-1-1 0 0,1 0 1 0 0,0 0-1 0 0,0 1 1 0 0,0-1 0 0 0,0 0-1 0 0,0 1 1 0 0,0-1 0 0 0,1 0-1 0 0,-1 0 1 0 0,1 0-1 0 0,0 1 1 0 0,-1-1 0 0 0,1 0-1 0 0,0 0 1 0 0,0 0-1 0 0,1 0 1 0 0,-1 0 0 0 0,0 0-1 0 0,1-1 1 0 0,-1 1 0 0 0,1 0-1 0 0,-1-1 1 0 0,1 1-1 0 0,0-1 1 0 0,-1 1 0 0 0,1-1-1 0 0,0 0 1 0 0,0 0 0 0 0,0 0-1 0 0,0 0 1 0 0,0 0-1 0 0,1 0 1 0 0,-1-1 0 0 0,0 1-1 0 0,0 0 1 0 0,3-1-3 0 0,2 0 13 0 0,0 0 1 0 0,1 0-1 0 0,-1-1 0 0 0,0 0 1 0 0,0 0-1 0 0,1-1 0 0 0,-1 0 1 0 0,0 0-1 0 0,-1 0 0 0 0,1-1 1 0 0,0 0-1 0 0,1-2-13 0 0,235-119 569 0 0,-242 124-567 0 0,0 0 0 0 0,1 0 0 0 0,-1 1 0 0 0,0-1 0 0 0,1 0 0 0 0,-1 0 1 0 0,0 1-1 0 0,1-1 0 0 0,-1 1 0 0 0,0-1 0 0 0,0 1 0 0 0,0 0 0 0 0,1 0 0 0 0,-1-1 0 0 0,0 1 0 0 0,0 0 0 0 0,0 0 0 0 0,0 0 0 0 0,0 0 0 0 0,-1 0 0 0 0,1 0 0 0 0,0 0 0 0 0,0 0 0 0 0,-1 0 0 0 0,1 1 0 0 0,0-1 0 0 0,-1 0 0 0 0,1 0 0 0 0,-1 1 0 0 0,0-1 0 0 0,1 0 0 0 0,-1 1 0 0 0,0-1 0 0 0,0 0 0 0 0,0 1 0 0 0,0-1 0 0 0,0 1 0 0 0,0-1 0 0 0,0 0 0 0 0,-1 1 1 0 0,1-1-1 0 0,0 0 0 0 0,-1 0 0 0 0,1 1 0 0 0,-1 0-2 0 0,4 19 24 0 0,-3-17-68 0 0,1-1 1 0 0,0 1-1 0 0,0 0 0 0 0,0 0 0 0 0,1-1 0 0 0,0 1 0 0 0,-1-1 0 0 0,1 1 0 0 0,0-1 1 0 0,1 0-1 0 0,-1 0 0 0 0,0 0 0 0 0,1 0 0 0 0,0 0 0 0 0,0 0 0 0 0,0-1 0 0 0,0 1 1 0 0,0-1-1 0 0,0 0 0 0 0,1 0 0 0 0,-1 0 0 0 0,1 0 0 0 0,-1-1 0 0 0,1 1 0 0 0,0-1 0 0 0,-1 0 1 0 0,1 0-1 0 0,0-1 0 0 0,0 1 0 0 0,0-1 0 0 0,1 0 44 0 0,23 0-2919 0 0,-19 0-744 0 0,0 0-3554 0 0,-3 0-5390 0 0</inkml:trace>
  <inkml:trace contextRef="#ctx0" brushRef="#br0" timeOffset="27220.017">377 2225 11851 0 0,'0'0'1853'0'0,"0"0"-314"0"0,0 0-130 0 0,0 0 6 0 0,0 0-62 0 0,0 0-171 0 0,0 0-209 0 0,0 0-209 0 0,0 0-151 0 0,0 0-95 0 0,0 0-76 0 0,0 0-45 0 0,0 0-47 0 0,-6-9 180 0 0,-54 19 117 0 0,45-4-547 0 0,-264 98 1462 0 0,343-97-1611 0 0,67-15 77 0 0,-129 9-26 0 0,-1-1 1 0 0,0 1-1 0 0,0 0 1 0 0,0 0-1 0 0,0 0 1 0 0,0-1-1 0 0,0 1 1 0 0,-1 0-1 0 0,1 0 1 0 0,0 0-1 0 0,0 0 1 0 0,-1 1-1 0 0,1-1 1 0 0,0 0-1 0 0,-1 0 1 0 0,1 0-1 0 0,-1 0 1 0 0,0 1-1 0 0,1-1 1 0 0,-1 0-1 0 0,0 0 1 0 0,0 1-1 0 0,0-1 1 0 0,0 0-1 0 0,0 1 1 0 0,0-1-1 0 0,0 0 1 0 0,0 0-1 0 0,0 1 1 0 0,-1-1-1 0 0,1 0 1 0 0,0 0-1 0 0,-1 0 1 0 0,1 1-1 0 0,-1-1 1 0 0,0 0-1 0 0,1 0 1 0 0,-1 0-1 0 0,0 0 1 0 0,1 0-1 0 0,-1 0 1 0 0,0 0-1 0 0,0 0 1 0 0,0 0-1 0 0,0 0 1 0 0,0-1-1 0 0,0 1 1 0 0,0 0-3 0 0,-145 128 245 0 0,85-44-36 0 0,60-82-200 0 0,0-1 0 0 0,0 0 0 0 0,0 1 0 0 0,0-1-1 0 0,1 1 1 0 0,-1 0 0 0 0,1-1 0 0 0,-1 1 0 0 0,1 0 0 0 0,0-1-1 0 0,0 1 1 0 0,0-1 0 0 0,1 1 0 0 0,-1 0 0 0 0,1-1 0 0 0,-1 1-1 0 0,1-1 1 0 0,0 1 0 0 0,0-1 0 0 0,0 1 0 0 0,0-1 0 0 0,0 0-1 0 0,1 1 1 0 0,-1-1 0 0 0,1 0 0 0 0,-1 0 0 0 0,1 0 0 0 0,0 0-1 0 0,0 0 1 0 0,0 0 0 0 0,0-1 0 0 0,0 1 0 0 0,0-1 0 0 0,1 1-1 0 0,-1-1 1 0 0,0 0 0 0 0,2 1-9 0 0,9 1 50 0 0,0 1-1 0 0,1-2 1 0 0,-1 0-1 0 0,1 0 1 0 0,-1-2-1 0 0,1 1 1 0 0,-1-2-1 0 0,1 0 1 0 0,8-2-51 0 0,54-18-69 0 0,-65 4-2067 0 0,-11 3-2729 0 0,0 4-1395 0 0,0 3-5611 0 0</inkml:trace>
  <inkml:trace contextRef="#ctx0" brushRef="#br0" timeOffset="27488.008">182 2030 17460 0 0,'0'0'1731'0'0,"0"0"-640"0"0,0 0-310 0 0,0 0 14 0 0,0 0 64 0 0,0 0 0 0 0,0 0-78 0 0,0 0-123 0 0,0 0-89 0 0,0 0-45 0 0,0 0-52 0 0,0 0-54 0 0,0 0-49 0 0,-4 37-43 0 0,-12 120-56 0 0,-19 141 302 0 0,31-14-976 0 0,4-280 264 0 0,1 1 0 0 0,-1-1 0 0 0,1 0 0 0 0,-1 0 0 0 0,1 1 0 0 0,1-1 0 0 0,-1 0 0 0 0,1 0 0 0 0,-1 0 0 0 0,1 0 0 0 0,0 0 0 0 0,0-1-1 0 0,1 1 1 0 0,-1 0 0 0 0,1-1 0 0 0,0 0 0 0 0,1 2 140 0 0,26 12-9523 0 0,-24-13-1903 0 0</inkml:trace>
  <inkml:trace contextRef="#ctx0" brushRef="#br0" timeOffset="28991.648">880 1717 8570 0 0,'0'0'2154'0'0,"0"0"-122"0"0,0 0-32 0 0,0 0-34 0 0,0 0-83 0 0,0 0-220 0 0,0 0-302 0 0,0 0-250 0 0,0 0-193 0 0,0 0-124 0 0,0 0-97 0 0,0 0-63 0 0,0 0-81 0 0,0-10-85 0 0,0-29-102 0 0,0 29-106 0 0,0 10-63 0 0,0 0-57 0 0,13 0 143 0 0,268 10 612 0 0,-178-6-828 0 0,-141-54 1065 0 0,-109-84-1176 0 0,110 87-2733 0 0,57 47-13070 0 0,-13 0 4371 0 0</inkml:trace>
  <inkml:trace contextRef="#ctx0" brushRef="#br0" timeOffset="28301.678">891 2158 11050 0 0,'0'0'1971'0'0,"0"0"-282"0"0,0 0-204 0 0,0 0 8 0 0,0 0 46 0 0,0 0-62 0 0,0 0-187 0 0,0 0-219 0 0,0 0-240 0 0,0 0-188 0 0,0 0-159 0 0,0 0-136 0 0,0 0-98 0 0,1-6-15 0 0,7-11 114 0 0,2 51 183 0 0,-5-14-343 0 0,90 413 1067 0 0,-63-337-1195 0 0,-20-90 314 0 0,-6-34 247 0 0,-3 17-452 0 0,73-287 298 0 0,-1-29-572 0 0,-72 305-514 0 0,-3 21 121 0 0,6 21-3671 0 0,-2-2 1886 0 0,0-5-2085 0 0,0-1-6826 0 0</inkml:trace>
  <inkml:trace contextRef="#ctx0" brushRef="#br0" timeOffset="28559.254">1445 2541 12339 0 0,'0'0'5965'0'0,"0"0"-3493"0"0,0 0-1210 0 0,0 0-194 0 0,0 0-114 0 0,0 0-111 0 0,0 0-138 0 0,0 0-159 0 0,0 0-125 0 0,0 0-97 0 0,0 0-96 0 0,0 0-59 0 0,0 0-66 0 0,-6 33-44 0 0,-17 100-27 0 0,12-56-43 0 0,10-44-2129 0 0,1-32 1128 0 0,9-14-5211 0 0,-6 7 1103 0 0,-2-1-6000 0 0</inkml:trace>
  <inkml:trace contextRef="#ctx0" brushRef="#br0" timeOffset="36861.845">2369 2611 14515 0 0,'0'0'2191'0'0,"0"0"-496"0"0,0 0-417 0 0,0 0-122 0 0,0 0 4 0 0,0 0-63 0 0,0 0-184 0 0,0 0-227 0 0,0 0-208 0 0,0 0-164 0 0,0 0-101 0 0,-1 6-11 0 0,-2 7-123 0 0,-1 0 0 0 0,-1 0 0 0 0,0 0 0 0 0,-1 0 0 0 0,0-1 0 0 0,-1 0 0 0 0,0-1 0 0 0,-1 1 0 0 0,0-1 0 0 0,-1-1 0 0 0,0 1 0 0 0,0-2 0 0 0,-1 1 0 0 0,-9 5-79 0 0,-169 110-1905 0 0,162-115 493 0 0,14-8-2648 0 0,12-3-806 0 0,2-2 274 0 0,3-1-5577 0 0</inkml:trace>
  <inkml:trace contextRef="#ctx0" brushRef="#br0" timeOffset="37567.89">3350 1547 12179 0 0,'0'0'2503'0'0,"0"0"-866"0"0,0 0-456 0 0,0 0-112 0 0,0 0 41 0 0,0 0 7 0 0,0 0-87 0 0,0 0-155 0 0,0 0-176 0 0,0 0-135 0 0,0 0-103 0 0,-10 34-69 0 0,-30 107-33 0 0,29-40 263 0 0,11-83-510 0 0,0 64 143 0 0,-3-1 0 0 0,-3 0 0 0 0,-4-1 0 0 0,-4 1-1 0 0,-22 71-254 0 0,13-79 106 0 0,39-88-15 0 0,24-25-59 0 0,2 1 0 0 0,2 3 0 0 0,1 1 0 0 0,1 2 1 0 0,2 3-1 0 0,1 1 0 0 0,15-4-32 0 0,-47 26 5 0 0,0 1 0 0 0,0 0-1 0 0,0 1 1 0 0,1 1 0 0 0,-1 0 0 0 0,1 2 0 0 0,0 0 0 0 0,3 1-5 0 0,-18 1 9 0 0,0 0 0 0 0,0 1 0 0 0,1-1 0 0 0,-1 1 0 0 0,0 0 1 0 0,0-1-1 0 0,0 2 0 0 0,0-1 0 0 0,0 0 0 0 0,0 1 0 0 0,0-1 1 0 0,0 1-1 0 0,-1 0 0 0 0,1 0 0 0 0,-1 0 0 0 0,1 0 0 0 0,-1 0 0 0 0,0 1 1 0 0,0-1-1 0 0,0 1 0 0 0,0-1 0 0 0,0 1 0 0 0,0 0 0 0 0,-1 0 1 0 0,1 0-1 0 0,-1 0 0 0 0,0 0 0 0 0,0 0 0 0 0,0 0 0 0 0,0 0 1 0 0,-1 0-1 0 0,1 1 0 0 0,-1-1 0 0 0,0 0 0 0 0,0 0 0 0 0,0 2-9 0 0,1 6 44 0 0,-1 0-1 0 0,-1 0 1 0 0,1 0-1 0 0,-2 0 1 0 0,0 0-1 0 0,0-1 0 0 0,-1 1 1 0 0,0-1-1 0 0,0 1 1 0 0,-3 3-44 0 0,-3 3 40 0 0,0 0 1 0 0,-1-1 0 0 0,-1 0-1 0 0,0-1 1 0 0,-1 0 0 0 0,-1-1-1 0 0,0 0 1 0 0,-1-1 0 0 0,0 0-1 0 0,-1-2 1 0 0,-1 1 0 0 0,-7 3-41 0 0,15-9-26 0 0,0-1 0 0 0,1 0 0 0 0,-2 0 0 0 0,1-1 0 0 0,0 0 0 0 0,-1-1 0 0 0,0 1 0 0 0,0-2 0 0 0,0 1 0 0 0,0-1 0 0 0,0-1 0 0 0,0 0 0 0 0,-1 0 0 0 0,1 0 0 0 0,0-1 0 0 0,-1-1 0 0 0,1 0 0 0 0,0 0 0 0 0,0-1 0 0 0,0 0 0 0 0,0 0 0 0 0,0-1 0 0 0,0 0 0 0 0,0-1 0 0 0,-3-2 26 0 0,4 1-263 0 0,0 0-1 0 0,1-1 0 0 0,0 0 0 0 0,0 0 0 0 0,0-1 0 0 0,1 0 1 0 0,0 0-1 0 0,0 0 0 0 0,1-1 0 0 0,0 0 0 0 0,1 0 0 0 0,-1-1 264 0 0,-9-70-10202 0 0,16 70 4184 0 0,3 2-2843 0 0</inkml:trace>
  <inkml:trace contextRef="#ctx0" brushRef="#br0" timeOffset="38379.55">4125 2365 15003 0 0,'0'0'1606'0'0,"0"0"-399"0"0,0 0-100 0 0,0 0 52 0 0,0 0-23 0 0,0 0-147 0 0,0 0-200 0 0,0 0-165 0 0,0 0-136 0 0,0 0-76 0 0,0 0-69 0 0,0 0-42 0 0,0 0-12 0 0,2 22 2 0 0,7 69 5 0 0,-9-90-286 0 0,0 0-1 0 0,0 0 1 0 0,0 0-1 0 0,0 0 1 0 0,0 0-1 0 0,0 0 1 0 0,0 0-1 0 0,0 0 1 0 0,1 0-1 0 0,-1 0 1 0 0,0 0-1 0 0,1 0 1 0 0,-1 0-1 0 0,1-1 1 0 0,-1 1-1 0 0,1 0 1 0 0,-1 0-1 0 0,1 0 1 0 0,0-1-1 0 0,-1 1 0 0 0,1 0 1 0 0,0-1-1 0 0,0 1 1 0 0,-1 0-1 0 0,1-1 1 0 0,0 1-1 0 0,0-1 1 0 0,0 1-1 0 0,0-1 1 0 0,0 0-1 0 0,0 1 1 0 0,-1-1-1 0 0,1 0 1 0 0,0 0-1 0 0,0 0 1 0 0,0 1-1 0 0,0-1 1 0 0,0 0-1 0 0,0 0 1 0 0,0-1-1 0 0,0 1 1 0 0,0 0-1 0 0,0 0 1 0 0,0 0-1 0 0,0-1 1 0 0,0 1-1 0 0,0 0 1 0 0,0-1-10 0 0,4 0 67 0 0,12-2 62 0 0,-1-2 1 0 0,1 0-1 0 0,-1 0 0 0 0,0-2 0 0 0,0 0 1 0 0,-1-1-1 0 0,0 0 0 0 0,-1-2 1 0 0,1 1-1 0 0,1-4-129 0 0,18-9 187 0 0,130-107 377 0 0,-162 129-564 0 0,0 0-1 0 0,0 0 0 0 0,-1 1 0 0 0,1-1 1 0 0,0 1-1 0 0,-1-1 0 0 0,1 1 0 0 0,0-1 1 0 0,-1 1-1 0 0,1 0 0 0 0,-1 0 0 0 0,1 0 1 0 0,-1 0-1 0 0,1 0 0 0 0,-1 0 0 0 0,0 0 1 0 0,0 0-1 0 0,1 1 0 0 0,-1-1 0 0 0,0 0 1 0 0,0 1-1 0 0,0-1 0 0 0,0 1 0 0 0,-1-1 1 0 0,1 1-1 0 0,0 0 0 0 0,-1-1 0 0 0,1 1 1 0 0,-1 0-1 0 0,1-1 0 0 0,-1 1 0 0 0,0 0 1 0 0,0 0-1 0 0,1-1 0 0 0,-2 1 0 0 0,1 0 1 0 0,0 0-1 0 0,0-1 0 0 0,0 1 0 0 0,-1 0 1 0 0,1-1-1 0 0,-1 1 0 0 0,1 0 1 0 0,1 9 20 0 0,0-6-20 0 0,0 0 0 0 0,0-1 0 0 0,0 1-1 0 0,1-1 1 0 0,-1 1 0 0 0,1-1 0 0 0,0 1-1 0 0,1-1 1 0 0,-1 0 0 0 0,1 0 0 0 0,0 0-1 0 0,0-1 1 0 0,0 1 0 0 0,0-1 0 0 0,0 1-1 0 0,1-1 1 0 0,0 0 0 0 0,-1 0 0 0 0,1 0-1 0 0,1-1 1 0 0,-1 0 0 0 0,0 0 0 0 0,0 0-1 0 0,1 0 1 0 0,-1 0 0 0 0,1-1-1 0 0,0 0 1 0 0,-1 0 0 0 0,1 0 0 0 0,0 0-1 0 0,1-1 1 0 0,6-1 16 0 0,-1 0 0 0 0,0-1 0 0 0,0 0 0 0 0,0-1 0 0 0,0 0 0 0 0,0 0 0 0 0,-1-1 0 0 0,0-1 0 0 0,0 0 0 0 0,0 0 0 0 0,0-1 0 0 0,2-2-16 0 0,18-12 99 0 0,-1-2 0 0 0,-1-1 0 0 0,-1-1 0 0 0,-1-1 0 0 0,-1-2 0 0 0,-1 0 0 0 0,-1-1 0 0 0,-2-2 0 0 0,-1 0 0 0 0,-1-1 0 0 0,-2-1 0 0 0,-1-1 0 0 0,9-27-99 0 0,65-226 108 0 0,-86 189-8 0 0,-4 96-97 0 0,0-1 0 0 0,-1 1-1 0 0,1-1 1 0 0,0 1-1 0 0,-1-1 1 0 0,0 1 0 0 0,1 0-1 0 0,-1-1 1 0 0,0 1-1 0 0,0-1 1 0 0,1 1 0 0 0,-1 0-1 0 0,0 0 1 0 0,0 0-1 0 0,-1 0 1 0 0,1-1 0 0 0,0 1-1 0 0,0 1 1 0 0,0-1-1 0 0,-1 0 1 0 0,1 0 0 0 0,0 0-1 0 0,-1 1 1 0 0,1-1-1 0 0,-1 0 1 0 0,1 1-1 0 0,-1 0 1 0 0,1-1 0 0 0,-1 1-1 0 0,1 0 1 0 0,-1 0-1 0 0,1 0 1 0 0,-1 0 0 0 0,0 0-1 0 0,1 0 1 0 0,-1 0-1 0 0,1 0 1 0 0,-1 1 0 0 0,1-1-1 0 0,-1 1 1 0 0,1-1-1 0 0,-1 1 1 0 0,1-1 0 0 0,0 1-1 0 0,-1 0 1 0 0,1 0-1 0 0,0 0 1 0 0,-1-1 0 0 0,1 2-1 0 0,0-1 1 0 0,0 0-1 0 0,0 0 1 0 0,0 0 0 0 0,0 0-1 0 0,-1 2-2 0 0,-11 12 2 0 0,0 1-1 0 0,1 0 1 0 0,1 1-1 0 0,1 0 1 0 0,0 1-1 0 0,1 0 1 0 0,1 1-1 0 0,1 0 1 0 0,0 0-1 0 0,2 1 1 0 0,0-1-1 0 0,1 1 1 0 0,1 0 0 0 0,1 3-2 0 0,-7 204-31 0 0,45-63 65 0 0,-3-26-178 0 0,-34-121-1048 0 0,-7-34-2093 0 0,-3-5 1584 0 0,-3-2-1825 0 0,3 5-3641 0 0,3 7-4164 0 0</inkml:trace>
  <inkml:trace contextRef="#ctx0" brushRef="#br0" timeOffset="38626.379">4746 1879 17188 0 0,'0'0'1572'0'0,"0"0"-380"0"0,0 0-112 0 0,0 0 109 0 0,0 0 32 0 0,0 0-143 0 0,0 0-245 0 0,0 0-223 0 0,32 3-182 0 0,104 12-77 0 0,11-11 349 0 0,119-16-1325 0 0,-155-2-9628 0 0,-93 10-1918 0 0</inkml:trace>
  <inkml:trace contextRef="#ctx0" brushRef="#br0" timeOffset="39494.368">6091 1890 7202 0 0,'0'0'2521'0'0,"0"0"-691"0"0,0 0-250 0 0,0 0 70 0 0,0 0 87 0 0,0 0-69 0 0,0 0-233 0 0,0 0-335 0 0,0 0-297 0 0,0 0-226 0 0,0 0-125 0 0,0 0-18 0 0,0 0 43 0 0,-1 8 65 0 0,0 59 518 0 0,8 13-206 0 0,-7-59-705 0 0,1 1 0 0 0,2-1 1 0 0,0 1-1 0 0,1-1 0 0 0,1 0 0 0 0,1-1 0 0 0,1 1 0 0 0,3 4-149 0 0,-9-22 25 0 0,0-1 1 0 0,1 1-1 0 0,0 0 0 0 0,-1-1 1 0 0,1 1-1 0 0,0-1 1 0 0,0 1-1 0 0,1-1 0 0 0,-1 0 1 0 0,0 0-1 0 0,1 0 0 0 0,-1 0 1 0 0,1-1-1 0 0,0 1 0 0 0,-1-1 1 0 0,1 1-1 0 0,0-1 0 0 0,0 0 1 0 0,0 0-1 0 0,0 0 0 0 0,0-1 1 0 0,0 1-1 0 0,0-1 0 0 0,0 1 1 0 0,1-1-1 0 0,-1 0 0 0 0,0 0 1 0 0,0-1-1 0 0,0 1 0 0 0,0-1 1 0 0,0 1-1 0 0,0-1 0 0 0,0 0 1 0 0,0 0-1 0 0,0 0 0 0 0,0-1 1 0 0,0 1-26 0 0,98-66 634 0 0,-74 41-573 0 0,0-1-1 0 0,-2-1 0 0 0,-2-1 1 0 0,0-1-1 0 0,-1-2-60 0 0,-22 32-1 0 0,0 0-1 0 0,0 0 1 0 0,1 1-1 0 0,-1-1 1 0 0,0 0 0 0 0,1 0-1 0 0,-1 0 1 0 0,0 0 0 0 0,1 0-1 0 0,-1 0 1 0 0,1 0 0 0 0,-1 0-1 0 0,0 0 1 0 0,1 0 0 0 0,-1 0-1 0 0,0 0 1 0 0,1 0 0 0 0,-1 0-1 0 0,0 0 1 0 0,1 0 0 0 0,-1 0-1 0 0,0 0 1 0 0,1 0-1 0 0,-1 0 1 0 0,0-1 0 0 0,1 1-1 0 0,-1 0 1 0 0,0 0 0 0 0,0 0-1 0 0,1-1 1 0 0,-1 1 0 0 0,0 0 1 0 0,0 16-17 0 0,-3 32-23 0 0,1-42 43 0 0,0 1 0 0 0,1 0 0 0 0,-1 0 0 0 0,1 0 0 0 0,1 0-1 0 0,-1 1 1 0 0,1-1 0 0 0,1 0 0 0 0,-1 0 0 0 0,1 0 0 0 0,0 0 0 0 0,1 0 0 0 0,-1 0 0 0 0,2 0 0 0 0,-1-1 0 0 0,1 1 0 0 0,0-1 0 0 0,0 1 0 0 0,0-1 0 0 0,1 0 0 0 0,0 0 0 0 0,0 0 0 0 0,1-1-1 0 0,0 0 1 0 0,0 0 0 0 0,0 0 0 0 0,0 0 0 0 0,1-1 0 0 0,3 2-3 0 0,0-3 42 0 0,0 0 0 0 0,1-1 0 0 0,-1 0 0 0 0,1-1 0 0 0,0 0 0 0 0,-1-1 0 0 0,1 0 0 0 0,-1 0 0 0 0,1-1 0 0 0,0 0 1 0 0,-1-1-1 0 0,1 0 0 0 0,-1-1 0 0 0,0 1 0 0 0,0-2 0 0 0,0 1 0 0 0,0-1 0 0 0,0-1 0 0 0,-1 0 0 0 0,0 0 0 0 0,0 0 0 0 0,0-1 0 0 0,-1 0 0 0 0,0-1 0 0 0,0 0 0 0 0,0 0 0 0 0,-1 0 0 0 0,0-1 0 0 0,-1 0 0 0 0,0 0 0 0 0,2-4-42 0 0,7-65-1017 0 0,-14 76 530 0 0,0 1-195 0 0,5-3-12087 0 0,-3 3 4473 0 0</inkml:trace>
  <inkml:trace contextRef="#ctx0" brushRef="#br0" timeOffset="39910.25">7025 2144 13099 0 0,'0'0'1376'0'0,"0"0"-186"0"0,0 0 130 0 0,0 0 167 0 0,0 0-71 0 0,0 0-159 0 0,0 0-165 0 0,0 0-148 0 0,36-5-137 0 0,114-14-115 0 0,-49-13 332 0 0,-89 26-888 0 0,1-1 0 0 0,-1 0-1 0 0,0-1 1 0 0,0-1 0 0 0,-1 0-1 0 0,0 0 1 0 0,0-1 0 0 0,-1 0-1 0 0,-1-1 1 0 0,0 0 0 0 0,0 0-1 0 0,4-10-134 0 0,-11 19 7 0 0,-1 0 1 0 0,1 0 0 0 0,-1-1 0 0 0,0 1 0 0 0,0 0 0 0 0,0-1-1 0 0,0 1 1 0 0,0-1 0 0 0,-1 1 0 0 0,1-1 0 0 0,-1 1 0 0 0,0-1-1 0 0,1 1 1 0 0,-1-1 0 0 0,0 1 0 0 0,-1-1 0 0 0,1 0 0 0 0,0 1 0 0 0,-1-1-1 0 0,1 1 1 0 0,-1-1 0 0 0,0 1 0 0 0,0-1 0 0 0,0 1 0 0 0,0 0-1 0 0,0 0 1 0 0,-1-1 0 0 0,1 1 0 0 0,0 0 0 0 0,-1 0 0 0 0,0 0-1 0 0,0 0 1 0 0,1 0 0 0 0,-1 1 0 0 0,0-1 0 0 0,0 1 0 0 0,-1-1 0 0 0,1 1-1 0 0,0 0 1 0 0,0-1 0 0 0,-1 1 0 0 0,1 0 0 0 0,-1 1 0 0 0,1-1-1 0 0,-1 0 1 0 0,0 1-9 0 0,-12 2-27 0 0,0 0-1 0 0,1 2 0 0 0,-1 0 1 0 0,1 1-1 0 0,0 0 0 0 0,0 1 1 0 0,1 0-1 0 0,0 1 0 0 0,0 1 1 0 0,0 0-1 0 0,1 1 0 0 0,0 0 1 0 0,1 1-1 0 0,0 0 0 0 0,0 1 0 0 0,2 0 1 0 0,-1 0-1 0 0,1 1 0 0 0,1 1 1 0 0,-7 10 27 0 0,8-13 4 0 0,0 0-1 0 0,1 1 1 0 0,0 0 0 0 0,0 0 0 0 0,1 0 0 0 0,0 0 0 0 0,1 1-1 0 0,1 0 1 0 0,0 0 0 0 0,0 0 0 0 0,1 0 0 0 0,1 0-1 0 0,0 0 1 0 0,0 1 0 0 0,2 6-4 0 0,0-14 4 0 0,0 0 0 0 0,0-1 0 0 0,0 1 0 0 0,0 0 1 0 0,1-1-1 0 0,0 0 0 0 0,0 1 0 0 0,0-1 0 0 0,1 0 0 0 0,0 0 0 0 0,-1 0 0 0 0,1 0 0 0 0,0 0 0 0 0,1-1 0 0 0,-1 1 0 0 0,1-1 1 0 0,0 0-1 0 0,-1 0 0 0 0,1-1 0 0 0,1 1 0 0 0,-1-1 0 0 0,0 0 0 0 0,0 0 0 0 0,1 0 0 0 0,-1 0 0 0 0,2 0-4 0 0,125 21 57 0 0,-104-23-368 0 0,0-1 0 0 0,-1-1-1 0 0,1-1 1 0 0,-1-2 0 0 0,0-1 0 0 0,25-8 311 0 0,32-15-9797 0 0,-62 24-2376 0 0</inkml:trace>
  <inkml:trace contextRef="#ctx0" brushRef="#br0" timeOffset="40864.212">7951 2332 5409 0 0,'0'0'2209'0'0,"0"0"-353"0"0,0 0-50 0 0,0 0 145 0 0,0 0-24 0 0,0 0-245 0 0,0 0-327 0 0,0 0-251 0 0,0 0-148 0 0,0 0-45 0 0,0 0-4 0 0,0 0-19 0 0,0 0-33 0 0,4-2-71 0 0,9-7-410 0 0,0 0-1 0 0,-1 0 1 0 0,0-1-1 0 0,-1-1 1 0 0,0 0-1 0 0,0-1 1 0 0,-2 0 0 0 0,9-11-374 0 0,16-27 537 0 0,-2-2 0 0 0,-3 0 0 0 0,18-46-537 0 0,-24 57 152 0 0,-23 40-122 0 0,0 1-6 0 0,0 0-32 0 0,0 0-14 0 0,0 0-32 0 0,-3 27-264 0 0,-8 30 284 0 0,-9 121 13 0 0,20-175 24 0 0,0 0-1 0 0,0 0 1 0 0,1 0 0 0 0,-1 0-1 0 0,1 0 1 0 0,0 0 0 0 0,0 0-1 0 0,0 0 1 0 0,0 0 0 0 0,1 0-1 0 0,-1 0 1 0 0,1 0 0 0 0,-1-1-1 0 0,1 1 1 0 0,0-1 0 0 0,0 1-1 0 0,0-1 1 0 0,1 0 0 0 0,-1 0-1 0 0,0 0 1 0 0,1 0 0 0 0,-1 0-1 0 0,1 0 1 0 0,0-1 0 0 0,0 1 0 0 0,-1-1-1 0 0,1 0 1 0 0,0 0 0 0 0,0 0-1 0 0,0 0 1 0 0,1 0 0 0 0,-1-1-1 0 0,0 1 1 0 0,0-1 0 0 0,1 0-3 0 0,5 0 42 0 0,0 0 0 0 0,-1 0 0 0 0,1-1 0 0 0,0 0 1 0 0,-1 0-1 0 0,1-1 0 0 0,-1 0 0 0 0,1-1 0 0 0,-1 0 1 0 0,0 0-1 0 0,0-1 0 0 0,3-2-42 0 0,11-8 88 0 0,0-1-1 0 0,-2-1 1 0 0,0-1-1 0 0,0 0 1 0 0,-2-2 0 0 0,0 0-1 0 0,-1-1 1 0 0,-2 0 0 0 0,0-2-1 0 0,0-1-87 0 0,-9 15 1 0 0,-1-1 1 0 0,-1 0-1 0 0,1 0 0 0 0,-1 0 0 0 0,-1 0 1 0 0,0 0-1 0 0,0-1 0 0 0,-1 0 0 0 0,0 1 1 0 0,-1-1-1 0 0,0 0 0 0 0,0 0 0 0 0,-1 0 1 0 0,-1-3-2 0 0,1 13-171 0 0,-1 0 1 0 0,0-1 0 0 0,0 1-1 0 0,1 0 1 0 0,-1-1 0 0 0,0 1-1 0 0,0 0 1 0 0,1 0 0 0 0,-1 0 0 0 0,0 0-1 0 0,0 0 1 0 0,0 0 0 0 0,1 0-1 0 0,-1 0 1 0 0,0 0 0 0 0,0 0-1 0 0,0 0 1 0 0,1 0 0 0 0,-1 0 0 0 0,0 1-1 0 0,0-1 1 0 0,1 0 0 0 0,-1 1-1 0 0,0-1 1 0 0,1 0 0 0 0,-1 1-1 0 0,0-1 1 0 0,1 1 0 0 0,-1-1 0 0 0,0 1-1 0 0,1-1 1 0 0,-1 1 0 0 0,1 0-1 0 0,-1-1 1 0 0,1 1 0 0 0,0 0-1 0 0,-1-1 1 0 0,1 1 0 0 0,-1 0 0 0 0,1 0-1 0 0,0-1 1 0 0,0 1 0 0 0,-1 1 170 0 0,-7 11-3435 0 0,3-2-2438 0 0,1-3-5659 0 0</inkml:trace>
  <inkml:trace contextRef="#ctx0" brushRef="#br0" timeOffset="41195.244">8678 2147 4105 0 0,'0'0'2854'0'0,"0"0"-54"0"0,0 0-68 0 0,0 0-142 0 0,0 0-355 0 0,0 0-410 0 0,0 0-335 0 0,34-6-278 0 0,105-24-243 0 0,-55-4 410 0 0,-77 30-1246 0 0,0-1 0 0 0,0 0 1 0 0,0 0-1 0 0,-1 0 1 0 0,0-1-1 0 0,0 0 0 0 0,-1 0 1 0 0,1 0-1 0 0,-1-1 1 0 0,-1 0-1 0 0,1 0 1 0 0,-1 0-1 0 0,0 0 0 0 0,-1-1 1 0 0,0 0-1 0 0,0 1 1 0 0,-1-1-1 0 0,0 0 1 0 0,0-1-1 0 0,-1 1 0 0 0,0 0 1 0 0,0-2-134 0 0,-3 7 5 0 0,-1 0 0 0 0,0 0 0 0 0,0 0 0 0 0,0 1 1 0 0,-1-1-1 0 0,1 1 0 0 0,0 0 0 0 0,-1 0 0 0 0,0 0 0 0 0,1 0 0 0 0,-1 1 1 0 0,0 0-1 0 0,0 0 0 0 0,0 0 0 0 0,0 0 0 0 0,0 0 0 0 0,0 1 1 0 0,0-1-1 0 0,0 1 0 0 0,0 0 0 0 0,0 1 0 0 0,0-1 0 0 0,0 1 0 0 0,0-1 1 0 0,-3 2-6 0 0,6-2-1 0 0,-10 4-52 0 0,0 0 0 0 0,0 0 0 0 0,0 1 0 0 0,0 0 0 0 0,1 1 0 0 0,0 1 1 0 0,0-1-1 0 0,0 1 0 0 0,1 1 0 0 0,0 0 0 0 0,0 0 0 0 0,1 1 0 0 0,0 0 0 0 0,1 0 0 0 0,0 1 0 0 0,1 0 1 0 0,-1 0-1 0 0,2 1 0 0 0,0 0 0 0 0,0 0 0 0 0,-2 7 53 0 0,4-13-38 0 0,0 0 0 0 0,1 0 0 0 0,-1 0 0 0 0,1 0 0 0 0,0 0 0 0 0,0 0 0 0 0,1 1 0 0 0,-1-1 0 0 0,1 1 0 0 0,0-1 0 0 0,1 1 0 0 0,-1-1 0 0 0,1 1 0 0 0,1 0 0 0 0,-1-1 0 0 0,1 1 0 0 0,-1-1 0 0 0,2 1 0 0 0,-1-1 0 0 0,1 1 0 0 0,-1-1 0 0 0,1 0 0 0 0,1 0 0 0 0,-1 0 0 0 0,1 0 0 0 0,0 0 0 0 0,0 0 0 0 0,0-1 0 0 0,1 1 0 0 0,0-1 0 0 0,0 0 0 0 0,0 0 0 0 0,0-1 0 0 0,0 1 0 0 0,1-1 0 0 0,0 0 0 0 0,-1 0 0 0 0,1 0 0 0 0,1-1 38 0 0,8 2-134 0 0,1-1 0 0 0,0-1 0 0 0,1-1 0 0 0,-1 0 1 0 0,0-1-1 0 0,0 0 0 0 0,0-1 0 0 0,0-1 0 0 0,0-1 0 0 0,0 0 0 0 0,0-1 0 0 0,-1 0 0 0 0,1-1 0 0 0,-1-1 0 0 0,1-1 134 0 0,126-74-9424 0 0,-113 56 904 0 0,-17 17 3812 0 0</inkml:trace>
  <inkml:trace contextRef="#ctx0" brushRef="#br0" timeOffset="41616.05">9190 2136 2144 0 0,'0'0'2529'0'0,"0"0"-861"0"0,0 0-175 0 0,0 0 122 0 0,0 0 125 0 0,0 0 52 0 0,0 0-71 0 0,0 0-164 0 0,0 0-178 0 0,0 0-141 0 0,0 0-135 0 0,0 0-106 0 0,0 0-79 0 0,32-2-94 0 0,104-10-118 0 0,-66-10 193 0 0,-58 14-678 0 0,0 1-59 0 0,0 0 1 0 0,-1-1-1 0 0,1 0 1 0 0,-1-1-1 0 0,-1 0 1 0 0,0-1-1 0 0,0 0 1 0 0,-1-1 0 0 0,0 0-1 0 0,-1 0 1 0 0,0-1-1 0 0,-1 0 1 0 0,0 0-1 0 0,2-8-162 0 0,-8 19 4 0 0,-1 0 1 0 0,1-1-1 0 0,0 1 1 0 0,-1-1-1 0 0,1 1 1 0 0,-1 0-1 0 0,0-1 1 0 0,1 1-1 0 0,-1-1 0 0 0,0 1 1 0 0,0-1-1 0 0,0 1 1 0 0,0-1-1 0 0,0 1 1 0 0,0-1-1 0 0,0 1 0 0 0,0 0 1 0 0,-1-1-1 0 0,1 1 1 0 0,-1-1-1 0 0,1 1 1 0 0,-1-1-1 0 0,1 1 0 0 0,-1 0 1 0 0,0 0-1 0 0,0-1 1 0 0,0 1-1 0 0,0 0 1 0 0,1 0-1 0 0,-2 0 0 0 0,1 0 1 0 0,0 0-1 0 0,0 0 1 0 0,0 0-1 0 0,0 0 1 0 0,-1 0-1 0 0,1 1 0 0 0,0-1 1 0 0,0 0-1 0 0,-1 1 1 0 0,1-1-1 0 0,-1 1 1 0 0,1-1-1 0 0,-1 1 0 0 0,1 0 1 0 0,-1 0-1 0 0,0 0-4 0 0,-71 12-305 0 0,57-3 220 0 0,1 2 1 0 0,0 0-1 0 0,0 1 1 0 0,1 0-1 0 0,1 1 1 0 0,0 1-1 0 0,0 0 1 0 0,2 1 0 0 0,-1 0-1 0 0,2 1 1 0 0,0 0-1 0 0,1 0 1 0 0,1 1-1 0 0,1 0 1 0 0,0 1-1 0 0,1 0 1 0 0,1 0-1 0 0,-1 9 85 0 0,4-24-17 0 0,1 0-1 0 0,0 0 1 0 0,0 0-1 0 0,1 0 1 0 0,-1 0-1 0 0,1 0 1 0 0,-1 0-1 0 0,1 1 1 0 0,0-1-1 0 0,0 0 0 0 0,1 0 1 0 0,-1 1-1 0 0,1-1 1 0 0,-1 0-1 0 0,1 0 1 0 0,0 0-1 0 0,0 0 1 0 0,1 0-1 0 0,-1 0 1 0 0,0 0-1 0 0,1 0 1 0 0,0-1-1 0 0,0 1 1 0 0,0-1-1 0 0,0 1 0 0 0,0-1 1 0 0,0 1-1 0 0,0-1 1 0 0,1 0-1 0 0,-1 0 1 0 0,1 0-1 0 0,0-1 1 0 0,0 1-1 0 0,-1-1 1 0 0,1 1-1 0 0,0-1 1 0 0,0 0-1 0 0,0 0 0 0 0,0 0 1 0 0,3 0 17 0 0,17 1-114 0 0,-1 0 0 0 0,1-2 0 0 0,-1-1 0 0 0,1 0 0 0 0,-1-2 0 0 0,1-1 0 0 0,18-5 114 0 0,100-44-2597 0 0,-96 31-904 0 0,-1-2-3355 0 0,-26 13-3708 0 0</inkml:trace>
  <inkml:trace contextRef="#ctx0" brushRef="#br0" timeOffset="42007.966">9981 1915 9178 0 0,'0'0'1900'0'0,"0"0"-301"0"0,0 0-96 0 0,0 0-152 0 0,0 0-196 0 0,0 0-233 0 0,0 0-263 0 0,0 0-146 0 0,0 0-129 0 0,0 0-99 0 0,-30 32-68 0 0,-92 97-61 0 0,82-71-4 0 0,40-51-130 0 0,-1-4 1 0 0,0 0 1 0 0,1 0-1 0 0,0 0 0 0 0,-1 0 0 0 0,1 0 0 0 0,1 0 1 0 0,-1 0-1 0 0,0 0 0 0 0,1 0 0 0 0,-1 0 0 0 0,1 0 0 0 0,0 0 1 0 0,0 0-1 0 0,0 0 0 0 0,0 0 0 0 0,1-1 0 0 0,-1 1 1 0 0,1 0-1 0 0,0-1 0 0 0,0 1 0 0 0,-1-1 0 0 0,1 0 1 0 0,1 0-1 0 0,-1 0 0 0 0,0 0 0 0 0,1 0 0 0 0,-1 0 0 0 0,1 0 1 0 0,-1-1-1 0 0,1 1 0 0 0,0-1 0 0 0,-1 0 0 0 0,1 0 1 0 0,0 0-1 0 0,0 0 0 0 0,0-1 0 0 0,0 1 0 0 0,0-1 0 0 0,2 1-23 0 0,15 1 350 0 0,1 0 0 0 0,-1-2-1 0 0,1 0 1 0 0,-1-1-1 0 0,0-2 1 0 0,1 0-1 0 0,-1 0 1 0 0,0-2 0 0 0,-1-1-1 0 0,1 0 1 0 0,-1-2-1 0 0,0 0 1 0 0,-1-1 0 0 0,0 0-1 0 0,0-2 1 0 0,12-10-350 0 0,-4 0 215 0 0,-1-2 1 0 0,-1-1 0 0 0,-1 0 0 0 0,-1-2 0 0 0,-1-1-1 0 0,-1-1 1 0 0,-2 0 0 0 0,0-1 0 0 0,1-8-216 0 0,8-8 55 0 0,-17 30-67 0 0,-2 0-1 0 0,0 0 0 0 0,0-1 0 0 0,-2 0 1 0 0,0 0-1 0 0,-1-1 0 0 0,0 0 0 0 0,-1 0 1 0 0,-1 0-1 0 0,-1 0 0 0 0,0 0 0 0 0,-2 0 0 0 0,0-1 1 0 0,-1-5 12 0 0,0 16-20 0 0,0 1 0 0 0,-1 0-1 0 0,0 0 1 0 0,0-1 0 0 0,0 2 0 0 0,-1-1 0 0 0,0 0 0 0 0,0 0 0 0 0,-1 1 0 0 0,1-1 0 0 0,-1 1 0 0 0,0 0-1 0 0,-1 1 1 0 0,1-1 0 0 0,-1 1 0 0 0,0-1 0 0 0,0 1 0 0 0,0 1 0 0 0,-1-1 0 0 0,1 1 0 0 0,-1 0 0 0 0,0 0-1 0 0,0 1 1 0 0,0-1 0 0 0,0 1 0 0 0,0 1 0 0 0,-1-1 0 0 0,1 1 0 0 0,0 0 0 0 0,-1 1 0 0 0,1-1 0 0 0,-1 1-1 0 0,1 1 1 0 0,-1-1 0 0 0,1 1 0 0 0,0 0 0 0 0,-1 0 0 0 0,1 1 0 0 0,0 0 0 0 0,0 0 0 0 0,0 0 0 0 0,-5 3 20 0 0,-2 6-6 0 0,0 0 1 0 0,0 0 0 0 0,1 1 0 0 0,0 1 0 0 0,1 0 0 0 0,0 1-1 0 0,1 0 1 0 0,1 0 0 0 0,0 1 0 0 0,1 0 0 0 0,1 1 0 0 0,0-1 0 0 0,1 1-1 0 0,1 1 1 0 0,1-1 0 0 0,0 1 0 0 0,1 0 0 0 0,0 0 0 0 0,2 0-1 0 0,0 0 1 0 0,1 0 0 0 0,1 3 5 0 0,-3 0 7 0 0,1 0-1 0 0,2-1 1 0 0,0 1-1 0 0,0-1 0 0 0,2 1 1 0 0,1-1-1 0 0,0 0 1 0 0,1 0-1 0 0,1 0 1 0 0,1 0-1 0 0,1-1 1 0 0,0 0-1 0 0,1-1 0 0 0,1 0 1 0 0,1-1-1 0 0,0 0 1 0 0,1 0-1 0 0,11 9-6 0 0,-6-10-28 0 0,1 0 1 0 0,0-1-1 0 0,1-2 0 0 0,0 0 0 0 0,1 0 0 0 0,1-2 1 0 0,0-1-1 0 0,11 3 28 0 0,56 18-3741 0 0,-67-23-2055 0 0,-8-3-6355 0 0</inkml:trace>
</inkml:ink>
</file>

<file path=ppt/ink/ink43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7:11.7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30 0 0 0,'0'0'1906'0'0,"0"0"-913"0"0,0 0-295 0 0,0 0 73 0 0,0 0 243 0 0,0 0 243 0 0,0 0 68 0 0,0 0-144 0 0,0 0-252 0 0,0 0-305 0 0,0 0-222 0 0,5-7 3509 0 0,1 14-229 0 0,-11 28-1774 0 0,4-33-1244 0 0,10-10 1220 0 0,24-50-389 0 0,-32 58-1427 0 0,-1 0 0 0 0,0 0-3 0 0,0 0 2 0 0,0 0 9 0 0,0 0 1 0 0,0 0 7 0 0,-17 22 543 0 0,-6 18-203 0 0,40-72 1473 0 0,-15 31-1285 0 0,-2 1-612 0 0,22-21 272 0 0,-22 27 141 0 0,0-6-406 0 0,0 0 13 0 0,0 0-4 0 0,0 0-5 0 0,0 0-6 0 0,0 0-28 0 0,0 0 19 0 0,0 0 2 0 0,0 0 27 0 0,0 0-16 0 0,0 0-21 0 0,0 0-2 0 0,0 0 7 0 0,0 0 16 0 0,0 0 11 0 0,0 0-25 0 0,0-3 8 0 0,0 3 19 0 0,0 0-12 0 0,0 0-20 0 0,0 0-19 0 0,0 0-4 0 0,0 0 18 0 0,0 0 7 0 0,0 0 23 0 0,0 0-7 0 0,0 0-8 0 0,0 0 18 0 0,0 0 1 0 0,0 0-16 0 0,0 0 7 0 0,0 0-24 0 0,0 0-6 0 0,0 0-3 0 0,0 0 19 0 0,0 0-7 0 0,0 0 27 0 0,0 0 10 0 0,0 0-4 0 0,0 0-31 0 0,0 0-7 0 0,0 0 19 0 0,0 0-19 0 0,0 0 8 0 0,0 0 30 0 0,0 0-19 0 0,0 0 2 0 0,0 0-6 0 0,0 0-32 0 0,0 0 17 0 0,0 0 26 0 0,0 0 9 0 0,0 0 6 0 0,0 0-17 0 0,0 0-18 0 0,0 0 3 0 0,0 0 12 0 0,0 0-1 0 0,0 0-17 0 0,0 0-12 0 0,0 0-10 0 0,0 0 8 0 0,0 0 6 0 0,-5 10-96 0 0,5-9 127 0 0,0-1-23 0 0,0 0 8 0 0,0 0 14 0 0,0 0-25 0 0,0 0 15 0 0,0 0-7 0 0,0 0-11 0 0,0 0 8 0 0,0 0 7 0 0,0 0 11 0 0,0 0-16 0 0,0 0-3 0 0,0 0-7 0 0,0 0 4 0 0,0 0-11 0 0,0 0 3 0 0,0 0 10 0 0,0 0-6 0 0,0 0 0 0 0,0 0-26 0 0,0 0 4 0 0,0 0 6 0 0,0 0-5 0 0,0 0-4 0 0,0 0 4 0 0,0 0-20 0 0,0 0-8 0 0,0 0 5 0 0,0 0-20 0 0,0 0-31 0 0,0 0-20 0 0,0 0-26 0 0,0 0 0 0 0,0 0 4 0 0,0 0-18 0 0,0 0-66 0 0,0 0-138 0 0,0 0-158 0 0,12 0-5419 0 0,-8 0-751 0 0,0 0-4691 0 0</inkml:trace>
</inkml:ink>
</file>

<file path=ppt/ink/ink43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8:20.2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12 9674 0 0,'0'0'2471'0'0,"0"0"-218"0"0,0 0-133 0 0,0 0-51 0 0,0 0-234 0 0,0 0-395 0 0,0 0-409 0 0,0 0-328 0 0,0 0-193 0 0,0 0-39 0 0,0 0 15 0 0,0 0 14 0 0,0 0 19 0 0,6 4-25 0 0,1 0-333 0 0,0-1 1 0 0,0 1-1 0 0,1-1 0 0 0,0-1 0 0 0,-1 1 0 0 0,1-1 0 0 0,0-1 0 0 0,0 1 0 0 0,0-1 1 0 0,0-1-1 0 0,6 0-161 0 0,131-10 820 0 0,-141 9-1089 0 0,159-24 653 0 0,-128 22-4753 0 0,0 2-4463 0 0,-35 1-2858 0 0</inkml:trace>
</inkml:ink>
</file>

<file path=ppt/ink/ink43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8:20.4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33 18772 0 0,'0'0'1163'0'0,"0"0"-460"0"0,0 0-44 0 0,0 0 183 0 0,0 0 151 0 0,0 0-49 0 0,0 0-211 0 0,0 0-217 0 0,0 0-186 0 0,0 0-131 0 0,0 0-66 0 0,0 0-57 0 0,32 2-36 0 0,104 4-23 0 0,-43-17-545 0 0,-41-5-1621 0 0,-21 7-4408 0 0,-14 4-5360 0 0</inkml:trace>
</inkml:ink>
</file>

<file path=ppt/ink/ink43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8:22.3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90 185 8138 0 0,'0'0'3327'0'0,"0"0"-1017"0"0,0 0-475 0 0,0 0-168 0 0,0 0-119 0 0,0 0-203 0 0,0 0-292 0 0,0 0-302 0 0,0 0-207 0 0,0 0-18 0 0,0 0 72 0 0,0 0 81 0 0,0 0 41 0 0,3 6-84 0 0,-2-2-538 0 0,0-1-1 0 0,0 1 1 0 0,0-1-1 0 0,1 0 1 0 0,0 0-1 0 0,-1 1 1 0 0,1-1-1 0 0,0 0 1 0 0,1-1-1 0 0,-1 1 0 0 0,0 0 1 0 0,1-1-1 0 0,0 1 1 0 0,-1-1-1 0 0,1 0 1 0 0,0 0-1 0 0,0 0 1 0 0,0 0-1 0 0,1 0 1 0 0,-1-1-1 0 0,0 1 0 0 0,1-1 1 0 0,-1 0-1 0 0,1 0 1 0 0,-1 0-1 0 0,1-1 1 0 0,-1 1-98 0 0,39 3 255 0 0,0-2 0 0 0,-1-1 0 0 0,1-2-1 0 0,0-3 1 0 0,-1-1 0 0 0,22-6-255 0 0,72-14-185 0 0,-134 24-5553 0 0,-31 9-1182 0 0,21-5 1542 0 0,2 1-5743 0 0</inkml:trace>
  <inkml:trace contextRef="#ctx0" brushRef="#br0" timeOffset="258.089">0 457 13291 0 0,'0'0'1690'0'0,"0"0"-394"0"0,0 0-120 0 0,0 0 148 0 0,0 0 139 0 0,0 0-64 0 0,0 0-238 0 0,0 0-261 0 0,0 0-204 0 0,0 0-149 0 0,32 2-90 0 0,101 5-51 0 0,55-26 768 0 0,41-8-842 0 0,-101 9-1767 0 0,-90 11-1465 0 0,-24 3-1132 0 0,-10-1-3987 0 0,-2-1-2907 0 0</inkml:trace>
  <inkml:trace contextRef="#ctx0" brushRef="#br0" timeOffset="683.036">376 0 12859 0 0,'0'0'2858'0'0,"0"0"-1115"0"0,0 0-528 0 0,0 0-91 0 0,0 0 16 0 0,0 0-93 0 0,0 0-185 0 0,0 0-174 0 0,0 0-123 0 0,0 0-42 0 0,0 0 25 0 0,0 0-36 0 0,0 0-38 0 0,9 15 10 0 0,31 47-48 0 0,-37-58-358 0 0,0 0 0 0 0,0 1 0 0 0,1-1 0 0 0,0 0 0 0 0,0-1 1 0 0,0 1-1 0 0,0-1 0 0 0,1 1 0 0 0,-1-1 0 0 0,1-1 0 0 0,0 1 0 0 0,0-1 1 0 0,0 1-1 0 0,4 0-78 0 0,13 6 213 0 0,92 44 414 0 0,-78-38-561 0 0,-1 1 0 0 0,-1 1 1 0 0,0 2-1 0 0,-1 2 1 0 0,17 14-67 0 0,-47-33 4 0 0,-1 0 0 0 0,1 0 0 0 0,0 1 1 0 0,0-1-1 0 0,-1 1 0 0 0,1-1 0 0 0,-1 1 1 0 0,0 0-1 0 0,0 0 0 0 0,0 0 1 0 0,0 0-1 0 0,-1 1 0 0 0,1-1 0 0 0,-1 0 1 0 0,0 1-1 0 0,0-1 0 0 0,0 1 0 0 0,0-1 1 0 0,-1 1-1 0 0,1 0 0 0 0,-1-1 1 0 0,0 1-1 0 0,0-1 0 0 0,0 1 0 0 0,-1 0 1 0 0,1-1-1 0 0,-1 1 0 0 0,0-1 0 0 0,0 1 1 0 0,0-1-1 0 0,0 1 0 0 0,-1-1 0 0 0,1 0 1 0 0,-1 0-1 0 0,0 1 0 0 0,0-1 1 0 0,0-1-1 0 0,0 1 0 0 0,-1 0 0 0 0,0 0-4 0 0,-37 37 129 0 0,-3-1-1 0 0,-1-3 1 0 0,-46 29-129 0 0,41-33 23 0 0,-79 69-137 0 0,118-82-2307 0 0,22-12-8219 0 0,-10-7-1371 0 0</inkml:trace>
</inkml:ink>
</file>

<file path=ppt/ink/ink43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8:21.2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251 3 13651 0 0,'0'0'2051'0'0,"0"0"-608"0"0,0 0-292 0 0,0 0 67 0 0,0 0 142 0 0,0 0 12 0 0,0 0-201 0 0,0 0-289 0 0,0 0-260 0 0,0 0-206 0 0,0 0-130 0 0,0 0-89 0 0,0 0-45 0 0,3-2 27 0 0,-3 2-169 0 0,-1 1 0 0 0,1-1 0 0 0,0 0 0 0 0,0 0-1 0 0,-1 1 1 0 0,1-1 0 0 0,0 1 0 0 0,0-1 0 0 0,0 0 0 0 0,0 1 0 0 0,-1-1 0 0 0,1 0 0 0 0,0 1 0 0 0,0-1-1 0 0,0 1 1 0 0,0-1 0 0 0,0 1 0 0 0,0-1 0 0 0,0 0 0 0 0,0 1 0 0 0,0-1 0 0 0,0 1 0 0 0,0-1 0 0 0,0 0-1 0 0,1 1 1 0 0,-1-1 0 0 0,0 1 0 0 0,0-1 0 0 0,0 0 0 0 0,0 1 0 0 0,1-1 0 0 0,-1 0 0 0 0,0 1 0 0 0,0-1-1 0 0,1 0 1 0 0,-1 1 0 0 0,0-1 0 0 0,1 0 0 0 0,-1 0 0 0 0,0 1 0 0 0,1-1 0 0 0,-1 0 0 0 0,0 0 0 0 0,1 0-1 0 0,-1 0 1 0 0,0 1 0 0 0,1-1 0 0 0,-1 0 0 0 0,1 0 0 0 0,-1 0 0 0 0,0 0 0 0 0,1 0 0 0 0,-1 0 0 0 0,1 0-1 0 0,-1 0 1 0 0,1 0 0 0 0,-1 0 0 0 0,0 0 0 0 0,1 0 0 0 0,-1 0 0 0 0,1 0-10 0 0,-3 12 116 0 0,-8 36 85 0 0,-3 0 0 0 0,-1-1 0 0 0,-3 0 0 0 0,-1-2 0 0 0,-3 0 0 0 0,-5 6-201 0 0,12-22 66 0 0,-106 210 18 0 0,119-238-76 0 0,0 0 1 0 0,0 1-1 0 0,0-1 0 0 0,1 0 0 0 0,-1 1 0 0 0,0-1 0 0 0,1 1 0 0 0,-1-1 0 0 0,1 1 0 0 0,-1-1 0 0 0,1 1 0 0 0,0-1 0 0 0,-1 1 1 0 0,1-1-1 0 0,0 1 0 0 0,0-1 0 0 0,0 1 0 0 0,0-1 0 0 0,1 1 0 0 0,-1-1 0 0 0,0 1 0 0 0,1-1 0 0 0,-1 1 0 0 0,1-1 0 0 0,-1 1 1 0 0,1-1-1 0 0,0 1 0 0 0,-1-1 0 0 0,1 0 0 0 0,0 1 0 0 0,0-1 0 0 0,0 0 0 0 0,0 0 0 0 0,0 0 0 0 0,0 0 0 0 0,1 0 0 0 0,-1 0 1 0 0,0 0-1 0 0,0 0 0 0 0,1 0 0 0 0,-1-1 0 0 0,0 1 0 0 0,1 0 0 0 0,-1-1 0 0 0,1 1 0 0 0,-1-1 0 0 0,1 0 0 0 0,-1 1 0 0 0,1-1-8 0 0,19 1 171 0 0,0-1 0 0 0,0-1 0 0 0,-1-1-1 0 0,1-1 1 0 0,-1-1 0 0 0,0 0-1 0 0,0-2 1 0 0,10-4-171 0 0,58-13 340 0 0,20 9-174 0 0,-102 58-4869 0 0,-9-34-938 0 0,0-5-4444 0 0,2-5 19 0 0</inkml:trace>
  <inkml:trace contextRef="#ctx0" brushRef="#br0" timeOffset="251.81">647 500 10914 0 0,'0'0'3536'0'0,"0"0"-1521"0"0,0 0-660 0 0,0 0-51 0 0,0 0 92 0 0,0 0-17 0 0,0 0-153 0 0,0 0-255 0 0,0 0-214 0 0,0 0-106 0 0,0 0-49 0 0,0 0-66 0 0,-9 31-67 0 0,-28 99-59 0 0,-18 54 526 0 0,37-106-827 0 0,9-32-104 0 0,11-48-5088 0 0,12-35-2443 0 0,-9 23 797 0 0,1 3-2504 0 0</inkml:trace>
  <inkml:trace contextRef="#ctx0" brushRef="#br0" timeOffset="497.529">571 456 10834 0 0,'0'0'3510'0'0,"0"0"-1636"0"0,0 0-756 0 0,0 0-106 0 0,0 0 128 0 0,0 0 56 0 0,0 0-117 0 0,0 0-194 0 0,0 0-205 0 0,0 0-135 0 0,0 0-73 0 0,0 0-36 0 0,19 7-40 0 0,59 22-29 0 0,6-21 408 0 0,67-1-915 0 0,-141 4-3198 0 0,-24 3-5764 0 0,9-9-1940 0 0</inkml:trace>
  <inkml:trace contextRef="#ctx0" brushRef="#br0" timeOffset="667.93">557 706 13147 0 0,'0'0'2194'0'0,"0"0"-779"0"0,0 0-351 0 0,0 0 63 0 0,0 0 74 0 0,0 0-60 0 0,0 0-235 0 0,0 0-271 0 0,0 0-193 0 0,0 0-129 0 0,0 0-88 0 0,0 0-91 0 0,0 0-58 0 0,32 0-87 0 0,100 0-88 0 0,13-11-3545 0 0,-86 3-7592 0 0,-41 5 2206 0 0</inkml:trace>
</inkml:ink>
</file>

<file path=ppt/ink/ink4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4:51.1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66 168 5681 0 0,'0'0'3041'0'0,"0"0"-1543"0"0,0 0-764 0 0,0 0-15 0 0,0 0 276 0 0,0 0 263 0 0,0 0 47 0 0,0 0-214 0 0,0 0-275 0 0,0 0-201 0 0,0 0-121 0 0,3 35-80 0 0,7 108-47 0 0,-6 69 1097 0 0,-4-201-1360 0 0,0 1 0 0 0,-1-1 0 0 0,0 1 0 0 0,-1-1 0 0 0,0 0 0 0 0,-1 0 0 0 0,-1 0 0 0 0,1 0 0 0 0,-2 0 0 0 0,1-1 0 0 0,-1 0-1 0 0,-1 0 1 0 0,0 0 0 0 0,-7 8-104 0 0,13-17 34 0 0,0-1-1 0 0,0 1 1 0 0,-1-1-1 0 0,1 1 0 0 0,0-1 1 0 0,-1 1-1 0 0,1-1 0 0 0,-1 1 1 0 0,1-1-1 0 0,-1 1 1 0 0,1-1-1 0 0,-1 0 0 0 0,1 1 1 0 0,-1-1-1 0 0,1 0 1 0 0,-1 1-1 0 0,1-1 0 0 0,-1 0 1 0 0,0 0-1 0 0,1 1 1 0 0,-1-1-1 0 0,0 0 0 0 0,1 0 1 0 0,-1 0-1 0 0,1 0 0 0 0,-1 0 1 0 0,0 0-1 0 0,1 0 1 0 0,-1 0-1 0 0,0 0 0 0 0,1 0 1 0 0,-1 0-1 0 0,0-1 1 0 0,1 1-1 0 0,-1 0 0 0 0,1 0 1 0 0,-1-1-1 0 0,1 1 1 0 0,-1 0-1 0 0,0-1 0 0 0,1 1 1 0 0,-1 0-1 0 0,1-1 0 0 0,-1 1 1 0 0,1-1-1 0 0,0 1 1 0 0,-1-1-1 0 0,1 1 0 0 0,-1-1 1 0 0,1 1-1 0 0,0-1 1 0 0,0 1-1 0 0,-1-1 0 0 0,1 0 1 0 0,0 1-1 0 0,0-1 1 0 0,-1 1-1 0 0,1-1 0 0 0,0 0 1 0 0,0 1-1 0 0,0-1 1 0 0,0 0-1 0 0,0 1 0 0 0,0-1 1 0 0,0 1-1 0 0,0-1 0 0 0,0 0 1 0 0,1 1-1 0 0,-1-1-33 0 0,0-48 561 0 0,6 27-447 0 0,1 0 1 0 0,0 0-1 0 0,2 1 1 0 0,0 0-1 0 0,2 1 1 0 0,0 0-1 0 0,1 1 0 0 0,2-2-114 0 0,17-30 171 0 0,0-3-63 0 0,2 1 1 0 0,3 2-1 0 0,1 1 1 0 0,7-2-109 0 0,-29 35 20 0 0,0 2 0 0 0,1 0 0 0 0,0 0 0 0 0,1 2 0 0 0,1 0-1 0 0,0 1 1 0 0,1 1 0 0 0,0 0 0 0 0,0 2 0 0 0,1 0 0 0 0,0 1 0 0 0,1 2 0 0 0,11-3-20 0 0,-29 8 10 0 0,0-1 0 0 0,0 1-1 0 0,1 1 1 0 0,-1-1 0 0 0,0 0 0 0 0,1 1-1 0 0,-1 0 1 0 0,1-1 0 0 0,-1 1 0 0 0,1 1-1 0 0,-1-1 1 0 0,0 0 0 0 0,1 1 0 0 0,-1 0 0 0 0,1 0-1 0 0,-1 0 1 0 0,0 0 0 0 0,0 0 0 0 0,0 1-1 0 0,0-1 1 0 0,0 1 0 0 0,0 0 0 0 0,0 0-1 0 0,0 0 1 0 0,0 0 0 0 0,-1 1 0 0 0,1-1 0 0 0,-1 1-1 0 0,0-1 1 0 0,0 1 0 0 0,0 0 0 0 0,0 0-1 0 0,0 0 1 0 0,-1 0 0 0 0,1 0 0 0 0,-1 0-1 0 0,0 1 1 0 0,0-1 0 0 0,0 0 0 0 0,0 2-10 0 0,-2 8 30 0 0,-1 1 0 0 0,0-1 0 0 0,-1 0 0 0 0,0 1 0 0 0,-1-1 0 0 0,-1-1 0 0 0,0 1 0 0 0,-1-1 0 0 0,0 0 0 0 0,-1 0 0 0 0,0 0 0 0 0,-1-1 0 0 0,0 0 0 0 0,-1-1 0 0 0,0 0 0 0 0,-1 0 0 0 0,1-1 0 0 0,-11 7-30 0 0,1 2 13 0 0,0-2 0 0 0,-1 0 0 0 0,-1-1 0 0 0,0-1 0 0 0,-1-1 0 0 0,-1-1 0 0 0,0 0 0 0 0,-1-2 0 0 0,1-1 0 0 0,-2-1 0 0 0,-22 4-13 0 0,-28-8-255 0 0,74-5 178 0 0,0 0 1 0 0,0 1-1 0 0,0-1 1 0 0,0 0-1 0 0,0 0 0 0 0,1 0 1 0 0,-1 0-1 0 0,0 0 1 0 0,0 0-1 0 0,1 0 1 0 0,-1 0-1 0 0,0 0 0 0 0,1-1 1 0 0,-1 1-1 0 0,1 0 1 0 0,-1 0-1 0 0,1 0 1 0 0,0-1-1 0 0,0 1 1 0 0,0 0-1 0 0,-1-1 0 0 0,1 1 1 0 0,0 0-1 0 0,0 0 1 0 0,1-1-1 0 0,-1 1 1 0 0,0 0-1 0 0,0-1 0 0 0,1 1 1 0 0,-1 0-1 0 0,1 0 1 0 0,-1 0-1 0 0,1-1 1 0 0,-1 1-1 0 0,1 0 0 0 0,0 0 1 0 0,-1 0-1 0 0,1 0 1 0 0,0 0-1 0 0,0 0 1 0 0,0 0-1 0 0,0 0 0 0 0,0 1 1 0 0,0-1-1 0 0,0 0 1 0 0,1 0 76 0 0,40-36-4398 0 0,-21 20-1476 0 0,-4 5-5494 0 0</inkml:trace>
  <inkml:trace contextRef="#ctx0" brushRef="#br0" timeOffset="301.984">1040 47 10346 0 0,'0'0'1727'0'0,"0"0"-326"0"0,0 0 63 0 0,0 0 146 0 0,0 0-31 0 0,0 0-172 0 0,0 0-265 0 0,0 0-253 0 0,0 0-128 0 0,0 0-93 0 0,0 0-100 0 0,0 0-76 0 0,-34 30-74 0 0,-107 94-51 0 0,69-46 166 0 0,37 7-184 0 0,34-83-343 0 0,0 0-1 0 0,1 0 0 0 0,0 0 0 0 0,-1 0 0 0 0,1 0 0 0 0,0 0 1 0 0,0 0-1 0 0,0 0 0 0 0,0 0 0 0 0,1 0 0 0 0,-1 0 1 0 0,0 0-1 0 0,1 0 0 0 0,0 0 0 0 0,-1 0 0 0 0,1 0 0 0 0,0 0 1 0 0,0-1-1 0 0,0 1 0 0 0,0 0 0 0 0,0 0 0 0 0,0-1 1 0 0,1 1-1 0 0,-1-1 0 0 0,0 1 0 0 0,1-1 0 0 0,-1 0 0 0 0,1 0 1 0 0,0 1-1 0 0,-1-1 0 0 0,1 0 0 0 0,0 0 0 0 0,0 0 0 0 0,0-1 1 0 0,-1 1-1 0 0,1 0 0 0 0,0-1 0 0 0,0 1 0 0 0,0-1 1 0 0,0 0-1 0 0,0 0 0 0 0,1 0-5 0 0,10 1 67 0 0,0 0 0 0 0,0-2 0 0 0,-1 0 1 0 0,1 0-1 0 0,0-1 0 0 0,0-1 0 0 0,-1 0 0 0 0,1 0 0 0 0,-1-1 1 0 0,0-1-1 0 0,0 0 0 0 0,-1-1 0 0 0,0 0 0 0 0,0-1 0 0 0,0 0 1 0 0,-1-1-1 0 0,1 0 0 0 0,-2 0 0 0 0,1-1 0 0 0,-2-1 0 0 0,1 1 1 0 0,-1-1-1 0 0,0-1 0 0 0,-1 0 0 0 0,-1 0 0 0 0,1 0 0 0 0,-2 0 1 0 0,0-1-1 0 0,0 0 0 0 0,-1-1 0 0 0,0 1 0 0 0,-1 0 0 0 0,-1-1-67 0 0,-1 8 9 0 0,0 0 0 0 0,-1-1-1 0 0,0 1 1 0 0,0 0-1 0 0,-1 0 1 0 0,1 0-1 0 0,-1 0 1 0 0,0 0 0 0 0,-1 0-1 0 0,1 0 1 0 0,-1 0-1 0 0,0 0 1 0 0,0 0 0 0 0,0 1-1 0 0,-1-1 1 0 0,-2-2-9 0 0,0 1-78 0 0,0 0 1 0 0,0 1 0 0 0,-1 0-1 0 0,1 0 1 0 0,-1 1 0 0 0,0 0-1 0 0,-1 0 1 0 0,1 0 0 0 0,-1 0-1 0 0,1 1 1 0 0,-1 0 0 0 0,0 1-1 0 0,0 0 1 0 0,-1 0-1 0 0,1 0 1 0 0,0 1 0 0 0,-1 0-1 0 0,1 0 1 0 0,0 1 0 0 0,-1 0-1 0 0,1 0 1 0 0,-1 1 0 0 0,-2 0 77 0 0,-12 11-2546 0 0,15-6-601 0 0,1 1-3339 0 0,1 0-5929 0 0</inkml:trace>
</inkml:ink>
</file>

<file path=ppt/ink/ink43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8:18.9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87 23 9026 0 0,'0'0'2331'0'0,"0"0"-261"0"0,0 0-236 0 0,0 0-21 0 0,0 0-56 0 0,0 0-170 0 0,0 0-248 0 0,0 0-264 0 0,0 0-190 0 0,0 0-142 0 0,0 0-108 0 0,-1-4-85 0 0,-2-11-55 0 0,2 12-56 0 0,1 3-52 0 0,6 11 1828 0 0,-2-5-2156 0 0,0-1 1 0 0,0 1-1 0 0,0 0 1 0 0,-1 0-1 0 0,0 0 1 0 0,0 1-1 0 0,-1-1 0 0 0,0 1 1 0 0,0-1-1 0 0,0 1 1 0 0,-1 0-1 0 0,0 0 1 0 0,0 0-1 0 0,-1 1-59 0 0,0 28 81 0 0,-1 1 0 0 0,-3 0 1 0 0,0-1-1 0 0,-3 0 0 0 0,-1 0 0 0 0,-1-1 0 0 0,-7 13-81 0 0,-49 157 30 0 0,56-101-41 0 0,11-103 27 0 0,0 1 0 0 0,0 0 1 0 0,0-1-1 0 0,0 1 0 0 0,1-1 0 0 0,-1 1 1 0 0,1-1-1 0 0,-1 0 0 0 0,1 0 0 0 0,-1 0 0 0 0,1-1 1 0 0,-1 1-1 0 0,1-1 0 0 0,0 1 0 0 0,-1-1 1 0 0,1 0-1 0 0,0 0 0 0 0,-1 0 0 0 0,1 0 1 0 0,0 0-1 0 0,-1-1 0 0 0,1 1 0 0 0,1-1-16 0 0,7 0 51 0 0,184-24 564 0 0,-30 21-363 0 0,-165 4-256 0 0,0 0-4 0 0,0 0-2 0 0,0 0-7 0 0,0 0-8 0 0,0 0 1 0 0,0 0-50 0 0,0 0-26 0 0,-22 0-2012 0 0,6 4 315 0 0,8-2-1380 0 0,1-1-5837 0 0,5-1-3258 0 0</inkml:trace>
  <inkml:trace contextRef="#ctx0" brushRef="#br0" timeOffset="326.077">726 505 13499 0 0,'0'0'3043'0'0,"0"0"-1129"0"0,0 0-482 0 0,0 0-65 0 0,0 0-17 0 0,0 0-138 0 0,0 0-238 0 0,0 0-221 0 0,0 0-130 0 0,0 0-62 0 0,0 0-59 0 0,0 0-26 0 0,4 9-63 0 0,-1-4-327 0 0,0 1-1 0 0,0-1 0 0 0,-1 1 0 0 0,0 0 0 0 0,0 0 0 0 0,0 0 1 0 0,-1 1-1 0 0,0-1 0 0 0,0 0 0 0 0,0 0 0 0 0,-1 1 1 0 0,0-1-1 0 0,0 0 0 0 0,-1 0 0 0 0,0 1 0 0 0,0 1-85 0 0,-22 92 583 0 0,-2 46-628 0 0,25-145-22 0 0,0-1-53 0 0,0 0-39 0 0,0 0-33 0 0,0 0-66 0 0,0 0-81 0 0,0-12-1279 0 0,6-49-3532 0 0,-1 35-426 0 0,-4 16 1528 0 0,0 1-7013 0 0</inkml:trace>
  <inkml:trace contextRef="#ctx0" brushRef="#br0" timeOffset="627.564">531 431 9594 0 0,'0'0'2629'0'0,"0"0"-342"0"0,0 0-245 0 0,0 0-157 0 0,0 0-220 0 0,0 0-293 0 0,0 0-357 0 0,0 0-267 0 0,0 0-159 0 0,0 0-98 0 0,0 0-13 0 0,0 0 24 0 0,0 0 20 0 0,4 2-1 0 0,22 3 138 0 0,0-1-1 0 0,0-2 0 0 0,0 0 1 0 0,0-1-1 0 0,23-3-658 0 0,121 10 693 0 0,-55 15-1065 0 0,-114-23 290 0 0,-1 0-1 0 0,1 0 1 0 0,-1 0-1 0 0,1 0 1 0 0,-1 0 0 0 0,1 0-1 0 0,-1 0 1 0 0,1 0 0 0 0,-1 0-1 0 0,1 1 1 0 0,0-1-1 0 0,-1 0 1 0 0,1 0 0 0 0,-1 0-1 0 0,1 1 1 0 0,-1-1-1 0 0,0 0 1 0 0,1 1 0 0 0,-1-1-1 0 0,1 0 1 0 0,-1 1-1 0 0,1-1 1 0 0,-1 1 0 0 0,0-1-1 0 0,1 0 1 0 0,-1 1-1 0 0,0-1 1 0 0,0 1 0 0 0,1-1-1 0 0,-1 1 1 0 0,0-1-1 0 0,0 1 1 0 0,0-1 0 0 0,1 1-1 0 0,-1-1 1 0 0,0 1-1 0 0,0 0 1 0 0,0-1 0 0 0,0 1-1 0 0,0-1 1 0 0,0 1-1 0 0,0-1 1 0 0,0 1 0 0 0,0-1-1 0 0,-1 1 1 0 0,1-1-1 0 0,0 1 1 0 0,0-1 0 0 0,0 1-1 0 0,-1-1 1 0 0,1 1-1 0 0,0-1 1 0 0,0 1 0 0 0,-1 0 82 0 0,-28 20-7099 0 0,17-13 839 0 0,5-3-5213 0 0</inkml:trace>
  <inkml:trace contextRef="#ctx0" brushRef="#br0" timeOffset="908.705">419 906 14403 0 0,'0'0'4205'0'0,"0"0"-2383"0"0,0 0-806 0 0,0 0 67 0 0,0 0 126 0 0,0 0-52 0 0,0 0-197 0 0,0 0-201 0 0,0 0-197 0 0,0 0-73 0 0,31 2-83 0 0,99 6-103 0 0,62-6 403 0 0,-144 12-2023 0 0,-36-10-1944 0 0,1 0-3335 0 0,-9-1-5565 0 0</inkml:trace>
</inkml:ink>
</file>

<file path=ppt/ink/ink43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9:06.1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149 136 6649 0 0,'0'0'1510'0'0,"0"0"-150"0"0,0 0-25 0 0,0 0 239 0 0,0 0 213 0 0,0 0-19 0 0,0 0-245 0 0,0 0-365 0 0,0 0-347 0 0,0 0-246 0 0,0 0-139 0 0,3-6-109 0 0,7-11-110 0 0,-13 26 310 0 0,-55 139 704 0 0,-1 88-492 0 0,38-143-564 0 0,0 14 489 0 0,21-106-419 0 0,0-1 81 0 0,0 0 49 0 0,0 0 55 0 0,0-27 1152 0 0,6-9-1515 0 0,0 1 0 0 0,3 0 0 0 0,0 1-1 0 0,3 0 1 0 0,0 1 0 0 0,3 0-1 0 0,0 0 1 0 0,12-14-57 0 0,-1-5 18 0 0,3 2 1 0 0,3 1-1 0 0,1 1 1 0 0,3 2-1 0 0,8-6-18 0 0,-7 22 17 0 0,-37 30-38 0 0,0 0 0 0 0,4 8-3 0 0,4 116 202 0 0,-9-94-160 0 0,-18 132 138 0 0,7-19-83 0 0,12-91-86 0 0,1-52 15 0 0,-1 0 0 0 0,1 0 0 0 0,0 1 1 0 0,0-1-1 0 0,-1 0 0 0 0,1 0 0 0 0,0 0 0 0 0,0 0 1 0 0,-1 0-1 0 0,1-1 0 0 0,0 1 0 0 0,0 0 1 0 0,-1 0-1 0 0,1 0 0 0 0,0-1 0 0 0,-1 1 0 0 0,1 0 1 0 0,0-1-1 0 0,-1 1 0 0 0,1 0 0 0 0,-1-1 0 0 0,1 1 1 0 0,0-1-1 0 0,-1 1 0 0 0,1-1 0 0 0,-1 1 1 0 0,1-1-1 0 0,-1 0 0 0 0,0 1 0 0 0,1-1 0 0 0,-1 1 1 0 0,0-1-1 0 0,1 0 0 0 0,-1 1 0 0 0,0-1 1 0 0,0 0-1 0 0,1 0 0 0 0,-1 1 0 0 0,0-1 0 0 0,0 0 1 0 0,0 1-1 0 0,0-2-2 0 0,1 0 12 0 0,252-424 284 0 0,-161 319-327 0 0,-87 141-74 0 0,-17 219 346 0 0,23-44-135 0 0,-6-168-194 0 0,-5-41-2 0 0,0 0-14 0 0,0 0-45 0 0,0 0-90 0 0,0 0-41 0 0,0 0-61 0 0,0 0-103 0 0,0 0-164 0 0,0 0-239 0 0,7-5-3939 0 0,-2 0 533 0 0,-2 4-2027 0 0,2 1-3916 0 0</inkml:trace>
</inkml:ink>
</file>

<file path=ppt/ink/ink43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9:06.4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115 1 18316 0 0,'0'0'1266'0'0,"0"0"-250"0"0,0 0-49 0 0,0 0 27 0 0,0 0-49 0 0,0 0-200 0 0,0 0-259 0 0,0 0-248 0 0,0 0-126 0 0,0 0-92 0 0,0 0-60 0 0,-20 33-8 0 0,-56 101-56 0 0,57-81-416 0 0,31-28-2475 0 0,2-13-6616 0 0,-10-12-1328 0 0</inkml:trace>
</inkml:ink>
</file>

<file path=ppt/ink/ink43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9:06.7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44 14747 0 0,'0'0'746'0'0,"0"0"-217"0"0,0 0 17 0 0,0 0 292 0 0,0 0 253 0 0,0 0-8 0 0,0 0-111 0 0,0 0-178 0 0,0 0-121 0 0,0 0-72 0 0,32 4-95 0 0,103 11-87 0 0,-120-13-293 0 0,1-1-1 0 0,0-1 0 0 0,0 0 1 0 0,-1-1-1 0 0,1-1 1 0 0,0 0-1 0 0,-1-1 1 0 0,14-5-126 0 0,29-5 194 0 0,38-12-1333 0 0,-91 22-508 0 0,-11-5-10567 0 0,3 7 2471 0 0</inkml:trace>
</inkml:ink>
</file>

<file path=ppt/ink/ink43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9:06.8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56 1 16684 0 0,'0'0'1010'0'0,"0"0"-261"0"0,0 0-93 0 0,0 0 167 0 0,0 0 138 0 0,0 0-74 0 0,0 0-192 0 0,0 0-212 0 0,-4 32-191 0 0,-13 101-134 0 0,-17 124-2103 0 0,34-237 435 0 0,-1 1-1487 0 0,2-6-3902 0 0,1-7-3148 0 0</inkml:trace>
</inkml:ink>
</file>

<file path=ppt/ink/ink43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9:11.0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60 95 0 0 0,'0'0'531'0'0,"0"0"265"0"0,0 0 346 0 0,0 0 262 0 0,0 0 128 0 0,0 0-65 0 0,0 0-209 0 0,0 0-186 0 0,0 0-86 0 0,0 0 52 0 0,2-5 161 0 0,3-3-813 0 0,15-33 6155 0 0,-20 40-5667 0 0,0 1-69 0 0,0 0-86 0 0,0 0-120 0 0,0 0-108 0 0,-2 20 565 0 0,-51 261-139 0 0,25-152-717 0 0,25-122 1649 0 0,5-25-856 0 0,10-20-919 0 0,2 0 0 0 0,2 1 0 0 0,1 1 0 0 0,1 1 0 0 0,2 0 0 0 0,2 1 0 0 0,1 2 0 0 0,2 0 0 0 0,1 2 0 0 0,20-19-74 0 0,44-14 10 0 0,-88 64-12 0 0,1 1-1 0 0,-1-1 1 0 0,0 1 0 0 0,1-1 0 0 0,-1 1 0 0 0,0 0-1 0 0,0 0 1 0 0,0 0 0 0 0,0 0 0 0 0,0 0 0 0 0,-1 0-1 0 0,1 1 1 0 0,0-1 0 0 0,-1 0 0 0 0,0 1 0 0 0,0 0-1 0 0,1-1 1 0 0,-2 1 0 0 0,1-1 0 0 0,0 1 0 0 0,0 0 0 0 0,-1 0-1 0 0,0 0 1 0 0,1-1 0 0 0,-1 1 0 0 0,0 0 0 0 0,0 0-1 0 0,-1 0 1 0 0,1-1 0 0 0,-1 1 0 0 0,0 2 2 0 0,-9 201 88 0 0,5-62-146 0 0,23-164 18 0 0,163-184 115 0 0,-70 96-46 0 0,-14 31-63 0 0,-95 78 35 0 0,-1 0 1 0 0,0 0-1 0 0,1 0 0 0 0,-1 0 1 0 0,0 1-1 0 0,0-1 1 0 0,0 0-1 0 0,0 1 0 0 0,0-1 1 0 0,0 1-1 0 0,0-1 1 0 0,0 1-1 0 0,-1-1 0 0 0,1 1 1 0 0,0 0-1 0 0,-1-1 1 0 0,0 1-1 0 0,1 0 0 0 0,-1-1 1 0 0,0 1-1 0 0,0 0 1 0 0,0 0-1 0 0,0-1 0 0 0,0 1 1 0 0,0 0-1 0 0,0-1 1 0 0,-1 1-1 0 0,1 0 0 0 0,-1-1 1 0 0,1 1-1 0 0,-1 0 1 0 0,1-1-1 0 0,-1 1-1 0 0,0 8 11 0 0,-12 303-1338 0 0,13-311 590 0 0,1 3-2391 0 0,2-4-5120 0 0,-3-1-3365 0 0</inkml:trace>
</inkml:ink>
</file>

<file path=ppt/ink/ink43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9:11.5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60 16708 0 0,'0'0'1744'0'0,"0"0"-504"0"0,0 0-230 0 0,0 0-87 0 0,0 0-50 0 0,0 0-106 0 0,0 0-162 0 0,0 0-162 0 0,0 0-93 0 0,0 0-73 0 0,0 0-24 0 0,0 0-22 0 0,0 0-20 0 0,28-10 6 0 0,84-29-35 0 0,-49 29 164 0 0,-61 10-337 0 0,-1 0-1 0 0,0 0 0 0 0,0 0 0 0 0,1 1 1 0 0,-1-1-1 0 0,0 0 0 0 0,0 1 1 0 0,0-1-1 0 0,1 1 0 0 0,-1-1 0 0 0,0 1 1 0 0,0 0-1 0 0,0 0 0 0 0,0-1 1 0 0,0 1-1 0 0,0 0 0 0 0,0 0 0 0 0,-1 0 1 0 0,1 0-1 0 0,0 0 0 0 0,0 0 1 0 0,-1 0-1 0 0,1 0 0 0 0,0 0 1 0 0,-1 0-1 0 0,1 0 0 0 0,-1 1 0 0 0,0-1 1 0 0,1 0-1 0 0,-1 0 0 0 0,0 1 1 0 0,0-1-1 0 0,0 0 0 0 0,1 0 0 0 0,-1 1 1 0 0,-1-1-1 0 0,1 0 0 0 0,0 0 1 0 0,0 1-1 0 0,0-1 0 0 0,-1 0 0 0 0,1 0 1 0 0,-1 1-9 0 0,-19 54 419 0 0,-59 39 4 0 0,33-36 127 0 0,46-57-529 0 0,0-1-1 0 0,0 1 1 0 0,0-1 0 0 0,0 1 0 0 0,1-1 0 0 0,-1 1 0 0 0,1-1 0 0 0,-1 1 0 0 0,1-1 0 0 0,0 1-1 0 0,-1-1 1 0 0,1 0 0 0 0,0 1 0 0 0,0-1 0 0 0,0 0 0 0 0,0 0 0 0 0,0 0 0 0 0,0 1-1 0 0,0-1 1 0 0,1 0 0 0 0,-1-1 0 0 0,0 1 0 0 0,0 0 0 0 0,1 0 0 0 0,-1 0 0 0 0,1-1 0 0 0,-1 1-1 0 0,0-1 1 0 0,1 1 0 0 0,-1-1 0 0 0,1 0 0 0 0,0 1 0 0 0,-1-1 0 0 0,1 0 0 0 0,-1 0 0 0 0,1 0-1 0 0,-1 0 1 0 0,1 0 0 0 0,-1 0 0 0 0,1-1 0 0 0,-1 1 0 0 0,1-1 0 0 0,-1 1 0 0 0,1-1-21 0 0,129-10 472 0 0,-107 3-1336 0 0,37-17-1773 0 0,-43 14-2617 0 0,-1-3-4286 0 0,-13 10-1685 0 0</inkml:trace>
</inkml:ink>
</file>

<file path=ppt/ink/ink43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9:11.8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17380 0 0,'0'0'1689'0'0,"0"0"-404"0"0,0 0-220 0 0,0 0-103 0 0,0 0-83 0 0,0 0-162 0 0,0 0-118 0 0,0 0-42 0 0,0 0-1 0 0,0 0 3 0 0,0 0-57 0 0,0 0-58 0 0,17 11-61 0 0,108 78 510 0 0,-100-71-816 0 0,-2 2 0 0 0,0 1-1 0 0,-1 1 1 0 0,-1 1 0 0 0,-1 1 0 0 0,-1 1 0 0 0,-1 0-1 0 0,-1 1 1 0 0,-1 1 0 0 0,-2 1 0 0 0,-1 0 0 0 0,4 12-77 0 0,-14-29-25 0 0,1 0 1 0 0,-2 0 0 0 0,0 0 0 0 0,0 1-1 0 0,-1-1 1 0 0,0 0 0 0 0,-1 1 0 0 0,0-1-1 0 0,-1 1 1 0 0,0-1 0 0 0,-1 0 0 0 0,0 1 0 0 0,-1-1-1 0 0,0 0 1 0 0,0-1 0 0 0,-2 1 0 0 0,1 0-1 0 0,-1-1 1 0 0,-1 0 0 0 0,0 0 0 0 0,0-1-1 0 0,-1 0 1 0 0,-6 7 24 0 0,-133 118-2770 0 0,90-98-1743 0 0,-1-4-4939 0 0,35-21-2399 0 0</inkml:trace>
</inkml:ink>
</file>

<file path=ppt/ink/ink43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9:12.5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270 1 8506 0 0,'0'0'1216'0'0,"0"0"-32"0"0,0 0 151 0 0,0 0 200 0 0,0 0 86 0 0,0 0-60 0 0,0 0-243 0 0,0 0-313 0 0,-30 26-254 0 0,-97 84-167 0 0,121-105-517 0 0,-1 0-1 0 0,1 1 0 0 0,0 0 0 0 0,1 0 1 0 0,0 1-1 0 0,0-1 0 0 0,0 1 0 0 0,1 0 1 0 0,0 0-1 0 0,0 1 0 0 0,0-1 0 0 0,1 2-66 0 0,-3 6 147 0 0,-4 12 35 0 0,2-1 1 0 0,1 2-1 0 0,1-1 1 0 0,1 0-1 0 0,2 1 1 0 0,0 0-1 0 0,2 0 0 0 0,1 0 1 0 0,2 0-1 0 0,3 23-182 0 0,1-25-58 0 0,1 1 1 0 0,1-1-1 0 0,1-1 0 0 0,1 0 0 0 0,1 0 0 0 0,2-1 0 0 0,0 0 0 0 0,1-1 1 0 0,2-1-1 0 0,0 0 0 0 0,1-1 0 0 0,2-1 0 0 0,0 0 0 0 0,1-2 0 0 0,0 0 0 0 0,2-1 1 0 0,0-2-1 0 0,23 14 58 0 0,44 4-2661 0 0,-28-18-5160 0 0,-37-11-3022 0 0</inkml:trace>
</inkml:ink>
</file>

<file path=ppt/ink/ink43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9:13.2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0 185 15339 0 0,'0'0'1425'0'0,"0"0"-391"0"0,0 0-217 0 0,0 0 52 0 0,0 0 73 0 0,0 0-23 0 0,0 0-22 0 0,0 0-126 0 0,0 0-127 0 0,0 0-73 0 0,0 0-151 0 0,0 0-87 0 0,19 12-11 0 0,57 40-1 0 0,-67-45-215 0 0,0 0 1 0 0,0 0-1 0 0,-1 1 1 0 0,0 0-1 0 0,0 0 0 0 0,0 0 1 0 0,-1 1-1 0 0,-1 1 0 0 0,0-1 1 0 0,5 11-107 0 0,-4-8 63 0 0,2 7 9 0 0,-1 0 0 0 0,-2 0-1 0 0,1 0 1 0 0,-2 1 0 0 0,-1 0 0 0 0,0 0-1 0 0,-2 0 1 0 0,0 1 0 0 0,-1 11-72 0 0,0-17 6 0 0,8 16 403 0 0,-9-31-399 0 0,0 0-1 0 0,1 1 1 0 0,-1-1-1 0 0,1 0 0 0 0,-1 1 1 0 0,0-1-1 0 0,1 0 1 0 0,-1 1-1 0 0,1-1 1 0 0,-1 0-1 0 0,1 0 0 0 0,-1 0 1 0 0,1 0-1 0 0,-1 1 1 0 0,1-1-1 0 0,-1 0 1 0 0,1 0-1 0 0,-1 0 1 0 0,1 0-1 0 0,-1 0 0 0 0,1 0 1 0 0,-1 0-1 0 0,1 0 1 0 0,-1-1-1 0 0,1 1 1 0 0,-1 0-1 0 0,1 0 0 0 0,-1 0 1 0 0,1 0-1 0 0,-1-1 1 0 0,0 1-1 0 0,1 0 1 0 0,-1 0-1 0 0,1-1 0 0 0,-1 1 1 0 0,0 0-1 0 0,1-1 1 0 0,-1 1-1 0 0,0-1 1 0 0,1 1-1 0 0,-1 0 0 0 0,0-1 1 0 0,1 1-1 0 0,-1-1 1 0 0,0 1-1 0 0,0-1 1 0 0,0 1-1 0 0,1 0 1 0 0,-1-1-1 0 0,0 1 0 0 0,0-1 1 0 0,0 1-1 0 0,0-1 1 0 0,0 1-1 0 0,0-1 1 0 0,0 1-1 0 0,0-1 0 0 0,0 0-9 0 0,203-527 1194 0 0,-149 451-1225 0 0,-47 76-2419 0 0,-8 13 1726 0 0,1 5-843 0 0,0 7-2466 0 0,0-8-2908 0 0,-2-4-5402 0 0</inkml:trace>
</inkml:ink>
</file>

<file path=ppt/ink/ink4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4:55.7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654 48 3065 0 0,'0'0'3011'0'0,"0"0"-516"0"0,0 0-197 0 0,0 0-79 0 0,0 0-100 0 0,0 0-264 0 0,0 0-434 0 0,0 0-448 0 0,0 0-278 0 0,0 0-138 0 0,0 0-50 0 0,-15 17-3 0 0,-102 125 797 0 0,66-73-703 0 0,23-29-507 0 0,-1-1 0 0 0,-3-1 0 0 0,-1-2 0 0 0,-2-1 0 0 0,-12 9-91 0 0,39-38-238 0 0,1-1-1 0 0,-1 0 1 0 0,0 0-1 0 0,0 0 1 0 0,-1-1-1 0 0,1 0 1 0 0,-1-1-1 0 0,0 0 1 0 0,0 0-1 0 0,0-1 0 0 0,0 0 1 0 0,0-1-1 0 0,-1 1 1 0 0,1-2-1 0 0,-4 0 239 0 0,8 0-626 0 0,0-1 0 0 0,1 0 0 0 0,-1 0 0 0 0,0 0 0 0 0,1-1 0 0 0,-1 1 0 0 0,1-1 0 0 0,-1 0 0 0 0,1-1 0 0 0,0 1-1 0 0,0-1 1 0 0,0 0 0 0 0,0 1 0 0 0,1-2 0 0 0,-1 1 0 0 0,1 0 0 0 0,-1-1 0 0 0,1 0 0 0 0,1 0 0 0 0,-2 0 626 0 0,-21-47-6107 0 0,11-8 3501 0 0,13-15 2972 0 0,34-24 4452 0 0,-31 95-4220 0 0,1 0-1 0 0,-1 0 1 0 0,1 0 0 0 0,0 0 0 0 0,0 0-1 0 0,0 1 1 0 0,0 0 0 0 0,0-1 0 0 0,1 1-1 0 0,-1 0 1 0 0,1 1 0 0 0,-1-1-1 0 0,1 0 1 0 0,0 1 0 0 0,-1 0 0 0 0,1 0-1 0 0,0 0 1 0 0,3 0-598 0 0,41 13 3544 0 0,45 55-388 0 0,-62-43-2577 0 0,1 0 0 0 0,2-2 0 0 0,0-2 0 0 0,1-1 0 0 0,21 7-579 0 0,148 30 930 0 0,-138-39-821 0 0,-66-16-167 0 0,0-1 0 0 0,-1 0 0 0 0,1 0 0 0 0,0 0 0 0 0,0 1 0 0 0,0-1 0 0 0,0 0 0 0 0,0 0 0 0 0,-1 0 0 0 0,1 1 0 0 0,0-1 0 0 0,0 0 0 0 0,0 0 0 0 0,0 0 0 0 0,0 1 0 0 0,0-1 0 0 0,0 0 0 0 0,0 0 0 0 0,0 1 0 0 0,0-1 0 0 0,0 0 0 0 0,0 0 1 0 0,0 1-1 0 0,0-1 0 0 0,0 0 0 0 0,0 0 0 0 0,0 0 0 0 0,0 1 0 0 0,0-1 0 0 0,1 0 0 0 0,-1 0 0 0 0,0 0 0 0 0,0 1 0 0 0,0-1 0 0 0,0 0 58 0 0,-17 0-5486 0 0,4-3-7200 0 0,7-1 7049 0 0</inkml:trace>
  <inkml:trace contextRef="#ctx0" brushRef="#br0" timeOffset="269.994">412 0 472 0 0,'0'0'2667'0'0,"0"0"-882"0"0,0 0-310 0 0,0 0 76 0 0,0 0 128 0 0,0 0 104 0 0,0 0-116 0 0,0 0-271 0 0,0 0-229 0 0,0 0-123 0 0,0 0-69 0 0,0 0-16 0 0,-4 33-43 0 0,-15 104-72 0 0,27-50 557 0 0,12-7-176 0 0,10 102-157 0 0,-28-53-1345 0 0,-13-111-1003 0 0,-1-13-3864 0 0,4-3-1833 0 0,4-1-3419 0 0</inkml:trace>
  <inkml:trace contextRef="#ctx0" brushRef="#br0" timeOffset="515.197">105 390 4713 0 0,'0'0'1150'0'0,"0"0"-141"0"0,0 0 286 0 0,0 0 456 0 0,0 0 294 0 0,0 0 16 0 0,0 0-182 0 0,0 0-257 0 0,0 0-256 0 0,0 0-171 0 0,0 0-136 0 0,0 0-113 0 0,32-3-72 0 0,99-12-93 0 0,178-11 1432 0 0,-225 17-2302 0 0,-47 5-2320 0 0,1-1-6150 0 0,-25 5-3662 0 0</inkml:trace>
</inkml:ink>
</file>

<file path=ppt/ink/ink43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9:13.6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89 89 15067 0 0,'0'0'1766'0'0,"0"0"-340"0"0,0 0-114 0 0,0 0 12 0 0,0 0-40 0 0,0 0-147 0 0,0 0-236 0 0,0 0-238 0 0,0 0-152 0 0,0 0-126 0 0,0 0-82 0 0,0 0-54 0 0,0 0-70 0 0,-3 1-64 0 0,-4 5-97 0 0,0 0 1 0 0,0 1-1 0 0,1 0 1 0 0,0 0 0 0 0,1 1-1 0 0,-1 0 1 0 0,1 0-1 0 0,1 0 1 0 0,0 0-1 0 0,0 1 1 0 0,0 0 0 0 0,1 0-1 0 0,1 0 1 0 0,-2 8-19 0 0,2-15 2 0 0,1 0 0 0 0,0 1 0 0 0,-1-1 0 0 0,1 0 0 0 0,0 1 1 0 0,0-1-1 0 0,1 0 0 0 0,-1 1 0 0 0,1-1 0 0 0,-1 1 0 0 0,1-1 0 0 0,0 1 1 0 0,-1 0-1 0 0,1-1 0 0 0,1 1 0 0 0,-1-1 0 0 0,0 1 0 0 0,1-1 0 0 0,-1 1 1 0 0,1-1-1 0 0,0 1 0 0 0,-1-1 0 0 0,1 0 0 0 0,1 1 0 0 0,-1-1 1 0 0,0 0-1 0 0,0 0 0 0 0,1 0 0 0 0,-1 0 0 0 0,1 0 0 0 0,0 0 0 0 0,0 0 1 0 0,-1 0-1 0 0,1-1 0 0 0,0 1 0 0 0,1-1 0 0 0,-1 1 0 0 0,0-1 0 0 0,0 0 1 0 0,1 0-1 0 0,-1 0 0 0 0,0 0 0 0 0,1 0 0 0 0,-1 0 0 0 0,1-1 0 0 0,1 1-2 0 0,5-2 51 0 0,0 0 0 0 0,-1-1-1 0 0,1 0 1 0 0,-1 0 0 0 0,0-1-1 0 0,1 0 1 0 0,-1-1-1 0 0,-1 0 1 0 0,1 0 0 0 0,0 0-1 0 0,-1-1 1 0 0,0 0 0 0 0,0 0-1 0 0,-1-1 1 0 0,1 0-1 0 0,-1 0 1 0 0,-1-1 0 0 0,1 0-1 0 0,-1 0 1 0 0,0 0 0 0 0,0 0-1 0 0,-1-1 1 0 0,0 0-1 0 0,-1 0 1 0 0,1 0 0 0 0,0-5-51 0 0,-2 7-99 0 0,0 0 1 0 0,0-1-1 0 0,-1 1 1 0 0,0 0-1 0 0,0-1 1 0 0,0 1-1 0 0,-1 0 1 0 0,0-1-1 0 0,0 1 1 0 0,0-1-1 0 0,-1 1 1 0 0,0 0-1 0 0,-1-1 1 0 0,1 1-1 0 0,-1 0 1 0 0,0 0-1 0 0,-1 0 1 0 0,1 0-1 0 0,-1 0 1 0 0,-1 1-1 0 0,0-2 99 0 0,-3-1-979 0 0,-7-8-5486 0 0,5 11-5654 0 0</inkml:trace>
</inkml:ink>
</file>

<file path=ppt/ink/ink43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9:14.1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0 269 10946 0 0,'0'0'2820'0'0,"0"0"-368"0"0,0 0-345 0 0,0 0-246 0 0,0 0-230 0 0,0 0-295 0 0,0 0-298 0 0,0 0-234 0 0,0 0-168 0 0,0 0-129 0 0,0 0-82 0 0,0 0-70 0 0,0 0-70 0 0,3-1 11 0 0,147-5 1611 0 0,-93 5-1767 0 0,1 3 0 0 0,-1 3 0 0 0,0 2 0 0 0,18 5-140 0 0,-69-10-55 0 0,19 3 235 0 0,-30-15 102 0 0,-24-12-336 0 0,1 0 0 0 0,1-2 0 0 0,1-1 0 0 0,1-1-1 0 0,-9-14 55 0 0,-1-42-2080 0 0,33 44-8841 0 0,2 33-1091 0 0</inkml:trace>
</inkml:ink>
</file>

<file path=ppt/ink/ink43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9:15.0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23 9026 0 0,'0'0'2444'0'0,"0"0"-270"0"0,0 0-195 0 0,0 0-92 0 0,0 0-105 0 0,0 0-232 0 0,0 0-322 0 0,0 0-282 0 0,0 0-222 0 0,0 0-152 0 0,0 0-87 0 0,0 0-53 0 0,26 0 2270 0 0,219 0-1005 0 0,-161 3-1615 0 0,-83-3-87 0 0,-1 0-12 0 0,0 0-5 0 0,0 0-20 0 0,0 0-34 0 0,0 0-26 0 0,-3-16-3458 0 0,2 7-2703 0 0,-2 8-4454 0 0,2 1 1811 0 0</inkml:trace>
</inkml:ink>
</file>

<file path=ppt/ink/ink43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9:15.3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10378 0 0,'0'0'2843'0'0,"0"0"-594"0"0,0 0-514 0 0,0 0-183 0 0,0 0-174 0 0,0 0-231 0 0,0 0-262 0 0,0 0-142 0 0,0 0-48 0 0,0 0 1 0 0,0 0 15 0 0,0 0-75 0 0,0 0-89 0 0,19 5-100 0 0,61 15-77 0 0,-62-17-232 0 0,0-1-1 0 0,0 0 1 0 0,0-2-1 0 0,1 0 1 0 0,-1-1-1 0 0,0-1 1 0 0,18-3-138 0 0,49-4-464 0 0,-47 9-1570 0 0,-13 0-4918 0 0,-17 0-4940 0 0</inkml:trace>
</inkml:ink>
</file>

<file path=ppt/ink/ink43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9:23.5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1 306 14891 0 0,'0'0'1914'0'0,"0"0"-363"0"0,0 0-155 0 0,0 0-35 0 0,0 0-47 0 0,0 0-145 0 0,0 0-238 0 0,0 0-254 0 0,0 0-165 0 0,0 0-101 0 0,0 0-43 0 0,0 0-11 0 0,13-6-46 0 0,42-19-59 0 0,40 20 418 0 0,92 37-137 0 0,-181-31-496 0 0,-7-6 437 0 0,-1 1-487 0 0,-108-95 293 0 0,98 88-260 0 0,-1 0-16 0 0,1-1 1 0 0,0 0-1 0 0,1 0 0 0 0,0-1 1 0 0,1-1-1 0 0,0 0 0 0 0,-6-12-4 0 0,12-18-1144 0 0,42 22-3286 0 0,-25 19 334 0 0,-5 2-4662 0 0</inkml:trace>
</inkml:ink>
</file>

<file path=ppt/ink/ink43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9:26.0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1 255 12603 0 0,'0'0'1595'0'0,"0"0"-176"0"0,0 0-14 0 0,0 0 49 0 0,0 0-16 0 0,0 0-161 0 0,0 0-286 0 0,0 0-283 0 0,0 0-244 0 0,0 0-154 0 0,0 0-45 0 0,0 0 23 0 0,0 0 63 0 0,6-3 49 0 0,19-4-50 0 0,0 1 1 0 0,0 1-1 0 0,1 1 0 0 0,-1 2 1 0 0,1 0-1 0 0,9 2-350 0 0,33-4 293 0 0,102 4 107 0 0,-97 7-296 0 0,-73-6-86 0 0,0 1 2 0 0,0-1 10 0 0,0-1 12 0 0,0 0 18 0 0,0 0 28 0 0,0 0-2 0 0,0 0-8 0 0,0 0 4 0 0,0 0-4 0 0,0 0 10 0 0,0 0 13 0 0,0 0-2 0 0,0 0-18 0 0,0 0 14 0 0,0 0 17 0 0,0 0 19 0 0,0 0 19 0 0,0 0-12 0 0,0 0-18 0 0,0 0-11 0 0,0 0 7 0 0,-15-22 104 0 0,9 17-305 0 0,1-1 0 0 0,-1 0 0 0 0,1 0 0 0 0,0 0 0 0 0,0-1 1 0 0,1 0-1 0 0,0 0 0 0 0,0 0 0 0 0,1 0 0 0 0,0-1 0 0 0,0 1 0 0 0,1-1 0 0 0,-1 0 0 0 0,2 0 0 0 0,-1 0 0 0 0,1 0 0 0 0,0-4 85 0 0,1-20-4392 0 0,4-1-3688 0 0,-1 19-4468 0 0</inkml:trace>
</inkml:ink>
</file>

<file path=ppt/ink/ink43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9:24.7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211 1 15003 0 0,'0'0'1702'0'0,"0"0"-407"0"0,0 0-276 0 0,0 0-84 0 0,0 0-26 0 0,0 0-34 0 0,0 0-66 0 0,0 0-102 0 0,0 0-120 0 0,0 0-87 0 0,0 0-85 0 0,0 0-55 0 0,0 0-21 0 0,-8 29-38 0 0,-24 90-49 0 0,18-12 291 0 0,10-66-440 0 0,-2 0 1 0 0,-2 0-1 0 0,-2-1 1 0 0,-2 0-1 0 0,-1-1 1 0 0,-2 0-1 0 0,-7 11-103 0 0,-44 70 18 0 0,66-118-5 0 0,0-1 0 0 0,0 1 1 0 0,0-1-1 0 0,0 1 1 0 0,0-1-1 0 0,0 1 1 0 0,0-1-1 0 0,1 1 0 0 0,-1-1 1 0 0,1 1-1 0 0,-1-1 1 0 0,1 1-1 0 0,0-1 1 0 0,-1 0-1 0 0,1 1 1 0 0,0-1-1 0 0,0 0 0 0 0,0 0 1 0 0,0 0-1 0 0,0 0 1 0 0,0 0-1 0 0,0 0 1 0 0,0 0-1 0 0,1 0 0 0 0,-1 0 1 0 0,0 0-1 0 0,0 0 1 0 0,1-1-1 0 0,-1 1 1 0 0,1-1-1 0 0,-1 1 1 0 0,0-1-1 0 0,1 1 0 0 0,-1-1 1 0 0,1 0-1 0 0,-1 0 1 0 0,1 1-1 0 0,-1-1 1 0 0,1 0-1 0 0,0-1 1 0 0,-1 1-1 0 0,1 0 0 0 0,-1 0 1 0 0,0-1-1 0 0,1 1 1 0 0,-1-1-1 0 0,1 1 1 0 0,-1-1-1 0 0,1 1 0 0 0,-1-1 1 0 0,0 0-1 0 0,0 0 1 0 0,2-1-14 0 0,13 1 94 0 0,197-32 653 0 0,-189 30-929 0 0,-22 3-3181 0 0,-4 0-3401 0 0,0 0-3147 0 0</inkml:trace>
  <inkml:trace contextRef="#ctx0" brushRef="#br0" timeOffset="498.094">451 586 17380 0 0,'0'0'1688'0'0,"0"0"-428"0"0,0 0-143 0 0,0 0-1 0 0,0 0-101 0 0,0 0-171 0 0,0 0-189 0 0,0 0-165 0 0,0 0-120 0 0,0 0-27 0 0,0 0-47 0 0,0 0-68 0 0,0 0-8 0 0,19 0-31 0 0,115-3 437 0 0,-132 2-618 0 0,-1 1 1 0 0,1 0 0 0 0,0 0-1 0 0,0 0 1 0 0,0 0 0 0 0,0 0-1 0 0,0 0 1 0 0,-1 1 0 0 0,1-1-1 0 0,0 1 1 0 0,0-1 0 0 0,0 1-1 0 0,-1-1 1 0 0,1 1 0 0 0,0 0 0 0 0,-1 0-1 0 0,1 0 1 0 0,-1 0 0 0 0,1 0-1 0 0,-1 0 1 0 0,1 1 0 0 0,-1-1-1 0 0,0 0 1 0 0,0 1 0 0 0,0-1-1 0 0,0 1 1 0 0,0-1 0 0 0,0 1-1 0 0,0 0 1 0 0,0-1 0 0 0,0 1-1 0 0,-1 0 1 0 0,1 0 0 0 0,-1-1-1 0 0,1 1 1 0 0,-1 0 0 0 0,0 0 0 0 0,1 0-1 0 0,-1 0 1 0 0,0-1 0 0 0,0 1-1 0 0,-1 0 1 0 0,1 0 0 0 0,0 0-1 0 0,-1 0 1 0 0,1-1 0 0 0,-1 1-1 0 0,1 0 1 0 0,-1 0-9 0 0,-58 74 227 0 0,32-50-166 0 0,12-10-26 0 0,12-14-29 0 0,1 0 0 0 0,-1 0-1 0 0,1 0 1 0 0,0 0-1 0 0,-1 1 1 0 0,1-1 0 0 0,0 1-1 0 0,1-1 1 0 0,-1 1-1 0 0,0 0 1 0 0,1 0 0 0 0,-1-1-1 0 0,1 1 1 0 0,0 0-1 0 0,0 0 1 0 0,0 1 0 0 0,1-1-1 0 0,-1 0 1 0 0,1 0-1 0 0,-1 0 1 0 0,1 0 0 0 0,0 1-1 0 0,0-1-5 0 0,4 0 23 0 0,-1 0-1 0 0,1-1 1 0 0,-1 1-1 0 0,1-1 1 0 0,0 0-1 0 0,0 0 1 0 0,0 0-1 0 0,0-1 1 0 0,0 1-1 0 0,1-1 1 0 0,-1 0-1 0 0,0 0 0 0 0,1-1 1 0 0,-1 1-1 0 0,0-1 1 0 0,1 0-1 0 0,-1 0 1 0 0,1 0-1 0 0,-1-1 1 0 0,0 0-1 0 0,1 0 1 0 0,3-1-23 0 0,80-34-762 0 0,-67 22-1221 0 0,-9 2-6188 0 0,-9 9-3713 0 0</inkml:trace>
</inkml:ink>
</file>

<file path=ppt/ink/ink43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9:24.0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1 232 768 0 0,'0'0'3782'0'0,"0"0"-1711"0"0,0 0-404 0 0,0 0 185 0 0,0 0 176 0 0,0 0 10 0 0,0 0-238 0 0,0 0-345 0 0,0 0-325 0 0,0 0-258 0 0,0 0-148 0 0,0 0-76 0 0,0 0 50 0 0,2 1 52 0 0,96 23 3479 0 0,56-8-3071 0 0,75-20-1333 0 0,-202-18-3847 0 0,-34 1-7036 0 0,4 16-45 0 0</inkml:trace>
  <inkml:trace contextRef="#ctx0" brushRef="#br0" timeOffset="249.798">192 1 12843 0 0,'0'0'1601'0'0,"0"0"-395"0"0,0 0-136 0 0,0 0 116 0 0,0 0 124 0 0,0 0-4 0 0,0 0-209 0 0,0 0-230 0 0,0 0-149 0 0,0 0-110 0 0,0 0-96 0 0,1 32-71 0 0,4 103-86 0 0,-4-127-308 0 0,1 15 33 0 0,-1 1 0 0 0,0-1 0 0 0,-2 0 0 0 0,-1 1 0 0 0,-1-1 0 0 0,0 0 0 0 0,-2 0 0 0 0,-3 6-80 0 0,-5 23-205 0 0,-1 2-3278 0 0,12-42-29 0 0,2-6-1677 0 0,0-5 3265 0 0,0 3-8938 0 0</inkml:trace>
</inkml:ink>
</file>

<file path=ppt/ink/ink43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9:21.7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188 147 12275 0 0,'0'0'2103'0'0,"0"0"-516"0"0,0 0-370 0 0,0 0-84 0 0,0 0-35 0 0,0 0-133 0 0,0 0-233 0 0,0 0-231 0 0,0 0-182 0 0,0 0-76 0 0,0 0-9 0 0,-4 9 15 0 0,-27 81 753 0 0,-21 102 99 0 0,-16-45-865 0 0,36-91-130 0 0,69-122 455 0 0,3 2-1 0 0,3 1 1 0 0,2 3-1 0 0,24-22-560 0 0,50-50 148 0 0,-119 131-147 0 0,1 0-1 0 0,0 1 1 0 0,-1-1 0 0 0,1 1-1 0 0,-1-1 1 0 0,1 1-1 0 0,0 0 1 0 0,0-1 0 0 0,-1 1-1 0 0,1 0 1 0 0,0-1-1 0 0,0 1 1 0 0,-1 0 0 0 0,1 0-1 0 0,0 0 1 0 0,0-1-1 0 0,0 1 1 0 0,0 0 0 0 0,-1 0-1 0 0,1 0 1 0 0,0 0-1 0 0,0 1 1 0 0,0-1 0 0 0,-1 0-1 0 0,1 0 1 0 0,0 0-1 0 0,0 1 1 0 0,0-1 0 0 0,-1 0-1 0 0,1 1 1 0 0,0-1-1 0 0,-1 1 1 0 0,1-1 0 0 0,0 1-1 0 0,-1-1 1 0 0,1 1-1 0 0,0-1 1 0 0,-1 1 0 0 0,1-1-1 0 0,-1 1 1 0 0,1 0-1 0 0,-1-1 1 0 0,0 1 0 0 0,1 0-1 0 0,-1 0 1 0 0,0-1-1 0 0,1 1 1 0 0,-1 0-1 0 0,0 0 1 0 0,0 0 0 0 0,1 0-1 0 0,8 40 244 0 0,-8-15-162 0 0,-2 0 0 0 0,-1 0 0 0 0,0 0 0 0 0,-2 0 0 0 0,-1 0 0 0 0,-4 9-82 0 0,-12 93-4 0 0,21-127-8 0 0,0-1-9 0 0,0 0 15 0 0,10-7-38 0 0,34-42 180 0 0,16-30-114 0 0,157-183 20 0 0,-181 239-90 0 0,-36 23 31 0 0,20 27 10 0 0,-18-11 66 0 0,0 1-1 0 0,-1 0 0 0 0,-1 0 0 0 0,0 0 1 0 0,-1 0-1 0 0,-1-1 0 0 0,-1 1 0 0 0,0 0 0 0 0,-4 8-58 0 0,-27 111-177 0 0,19-95-1814 0 0,5-15-2444 0 0,8-16-7783 0 0,2-10 2216 0 0</inkml:trace>
  <inkml:trace contextRef="#ctx0" brushRef="#br0" timeOffset="300.669">952 390 17748 0 0,'0'0'1516'0'0,"0"0"-504"0"0,0 0-127 0 0,0 0 113 0 0,0 0 69 0 0,0 0-45 0 0,0 0-235 0 0,0 0-266 0 0,0 0-143 0 0,0 0-126 0 0,0 0-82 0 0,0 0-54 0 0,-3 23-36 0 0,-16 112-1 0 0,13-109-743 0 0,6-26-7 0 0,0 0-480 0 0,0 0-759 0 0,0 0-1284 0 0,0 0-3060 0 0,0 0-5221 0 0</inkml:trace>
  <inkml:trace contextRef="#ctx0" brushRef="#br0" timeOffset="1036.492">1112 81 10370 0 0,'0'0'2103'0'0,"0"0"-297"0"0,0 0-86 0 0,0 0 6 0 0,0 0-66 0 0,0 0-245 0 0,0 0-366 0 0,0 0-304 0 0,0 0-186 0 0,0 0-152 0 0,0 0-94 0 0,0 0-57 0 0,0 0 18 0 0,0 3 67 0 0,47 146 2322 0 0,-8 56-2156 0 0,-13-138-474 0 0,-25-66-23 0 0,1-1-1 0 0,-1 1 1 0 0,1 0-1 0 0,-1-1 0 0 0,1 1 1 0 0,-1-1-1 0 0,1 0 1 0 0,0 1-1 0 0,-1-1 1 0 0,1 0-1 0 0,-1 0 0 0 0,1 0 1 0 0,0 0-1 0 0,-1 0 1 0 0,1-1-1 0 0,-1 1 0 0 0,1 0 1 0 0,-1-1-1 0 0,1 1 1 0 0,-1-1-1 0 0,1 0 1 0 0,-1 1-1 0 0,1-1 0 0 0,-1 0 1 0 0,0 0-1 0 0,1 0 1 0 0,-1 0-1 0 0,0 0 1 0 0,0 0-1 0 0,0 0 0 0 0,0 0 1 0 0,0 0-1 0 0,0-1 1 0 0,0 1-1 0 0,1-2-9 0 0,33-55 225 0 0,-31 50-221 0 0,56-124 196 0 0,-36 75-220 0 0,2 2 0 0 0,2 0 0 0 0,18-21 20 0 0,-7 28-1818 0 0,-30 55-2574 0 0,-6 3-1943 0 0,-2-6-5085 0 0</inkml:trace>
  <inkml:trace contextRef="#ctx0" brushRef="#br0" timeOffset="1320.659">1668 372 17652 0 0,'0'0'1757'0'0,"0"0"-544"0"0,0 0-200 0 0,0 0 78 0 0,0 0 37 0 0,0 0-122 0 0,0 0-225 0 0,0 0-222 0 0,0 0-204 0 0,0 0-124 0 0,-13 32-79 0 0,-39 100-71 0 0,40-80-12 0 0,12-52-69 0 0,14 28-193 0 0,7-26-3576 0 0,-11-14-2700 0 0,-8 7 958 0 0,2 0-5635 0 0</inkml:trace>
</inkml:ink>
</file>

<file path=ppt/ink/ink43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9:35.0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8 299 11202 0 0,'0'0'1669'0'0,"0"0"-226"0"0,0 0-84 0 0,0 0 150 0 0,0 0 85 0 0,0 0-164 0 0,0 0-359 0 0,0 0-302 0 0,0 0-225 0 0,0 0-122 0 0,0 0 6 0 0,6 7 2192 0 0,139 8 549 0 0,285-19-1661 0 0,-447 5-2852 0 0,-16 2-2397 0 0,13-3-4918 0 0,15 0-3125 0 0</inkml:trace>
  <inkml:trace contextRef="#ctx0" brushRef="#br0" timeOffset="307.604">1 513 15827 0 0,'0'0'1874'0'0,"0"0"-470"0"0,0 0-207 0 0,0 0 3 0 0,0 0-42 0 0,0 0-140 0 0,0 0-176 0 0,0 0-162 0 0,0 0-85 0 0,0 0-35 0 0,0 0-51 0 0,0 0-42 0 0,17 3-57 0 0,116 19 446 0 0,70-28 284 0 0,-93-10-1225 0 0,-104 2-4361 0 0,-9 10-539 0 0,-1 0-3619 0 0,2 1-3005 0 0</inkml:trace>
  <inkml:trace contextRef="#ctx0" brushRef="#br0" timeOffset="812.339">205 1 11450 0 0,'0'0'1663'0'0,"0"0"-130"0"0,0 0-120 0 0,0 0 81 0 0,0 0 40 0 0,0 0-185 0 0,0 0-260 0 0,0 0-221 0 0,0 0-227 0 0,0 0-135 0 0,0 0-105 0 0,0 0-82 0 0,0 0-10 0 0,-8 0 49 0 0,-26 1 12 0 0,34 0-338 0 0,-1 0 1 0 0,1-1-1 0 0,-1 1 0 0 0,1 0 0 0 0,-1 0 0 0 0,1 0 0 0 0,0 0 0 0 0,-1 0 0 0 0,1 0 0 0 0,0 0 0 0 0,0-1 0 0 0,0 1 1 0 0,-1 0-1 0 0,1 0 0 0 0,0 0 0 0 0,0 0 0 0 0,0 0 0 0 0,1 0 0 0 0,-1 0 0 0 0,0 0 0 0 0,0 0 0 0 0,0 0 0 0 0,1 0 1 0 0,-1 0-1 0 0,0 0 0 0 0,1 0 0 0 0,-1-1 0 0 0,1 1 0 0 0,-1 0 0 0 0,1 0 0 0 0,0 0 0 0 0,-1-1 0 0 0,1 1 0 0 0,0 0 1 0 0,-1-1-1 0 0,1 1 0 0 0,0-1 0 0 0,0 1 0 0 0,0-1 0 0 0,0 1-32 0 0,0 1 86 0 0,17 17 190 0 0,0 0-1 0 0,1-2 1 0 0,1 0-1 0 0,1-1 1 0 0,1-1 0 0 0,0-1-1 0 0,0-1 1 0 0,1-1-1 0 0,16 6-275 0 0,44 25 243 0 0,68 56-27 0 0,-148-98-210 0 0,0 0 0 0 0,0 0 0 0 0,0 0 0 0 0,-1 1 0 0 0,1-1 0 0 0,0 1 0 0 0,-1 0 0 0 0,1-1 0 0 0,-1 1 0 0 0,1 1 0 0 0,-1-1 0 0 0,0 0 0 0 0,0 1 0 0 0,0-1 0 0 0,0 1 0 0 0,-1-1 0 0 0,1 1 0 0 0,0 0 0 0 0,-1 0 0 0 0,0-1 0 0 0,0 1 0 0 0,0 0 0 0 0,0 0 0 0 0,0 1 0 0 0,-1-1 0 0 0,1 0 0 0 0,-1 0 0 0 0,0 0 0 0 0,0 0 0 0 0,0 0 0 0 0,0 0 0 0 0,-1 1 0 0 0,1-1 0 0 0,-1 0 0 0 0,0 0 0 0 0,0 0 0 0 0,0 0 0 0 0,0 0 0 0 0,0 0 0 0 0,-1-1 0 0 0,1 1 0 0 0,-1 0 0 0 0,0-1 0 0 0,0 1-6 0 0,-168 118 306 0 0,-43 26-142 0 0,186-106-1028 0 0,50-31-3055 0 0,-12-9-2114 0 0,-2-1-6161 0 0</inkml:trace>
</inkml:ink>
</file>

<file path=ppt/ink/ink4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5:08.5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264 174 4513 0 0,'0'0'2754'0'0,"0"0"-883"0"0,0 0-132 0 0,0 0 267 0 0,0 0 122 0 0,0 0-163 0 0,0 0-345 0 0,0 0-396 0 0,0 0-305 0 0,0 0-248 0 0,0 0-212 0 0,0 0-186 0 0,0 0-122 0 0,-9-2-23 0 0,2 0-92 0 0,-50 6 232 0 0,-127 88 1358 0 0,184-91-1620 0 0,-1 0 1 0 0,1 0 0 0 0,0 0 0 0 0,0 0 0 0 0,-1 0-1 0 0,1 0 1 0 0,0 1 0 0 0,0-1 0 0 0,0 0-1 0 0,0 0 1 0 0,0 0 0 0 0,1 0 0 0 0,-1 0 0 0 0,0 0-1 0 0,0 0 1 0 0,1 1 0 0 0,-1-1 0 0 0,1 0 0 0 0,-1 0-1 0 0,1 0 1 0 0,-1 0 0 0 0,1 0 0 0 0,-1-1 0 0 0,1 1-1 0 0,0 0 1 0 0,0 0 0 0 0,-1 0 0 0 0,1 0 0 0 0,0-1-1 0 0,0 1 1 0 0,0 0 0 0 0,0-1 0 0 0,0 1 0 0 0,0-1-1 0 0,0 1 1 0 0,0-1 0 0 0,0 0 0 0 0,0 1 0 0 0,0-1-1 0 0,0 0 1 0 0,1 0 0 0 0,-1 1 0 0 0,0-1 0 0 0,0 0-7 0 0,0 0 7 0 0,37 17 133 0 0,-32-16-95 0 0,0 1 0 0 0,0-1 0 0 0,0 1-1 0 0,-1 0 1 0 0,1 1 0 0 0,-1 0 0 0 0,1-1-1 0 0,-1 2 1 0 0,0-1 0 0 0,0 0-1 0 0,0 1 1 0 0,-1 0 0 0 0,1 0 0 0 0,-1 1-1 0 0,0-1 1 0 0,0 1 0 0 0,-1 0-1 0 0,1 0 1 0 0,-1 0 0 0 0,0 0 0 0 0,-1 0-1 0 0,1 1 1 0 0,-1 0 0 0 0,0-1-1 0 0,0 1 1 0 0,-1 0 0 0 0,1 0 0 0 0,-1 2-45 0 0,-1-2 61 0 0,0 0 1 0 0,0 1 0 0 0,-1-1-1 0 0,0 0 1 0 0,0 0 0 0 0,-1 0-1 0 0,1 0 1 0 0,-1 0 0 0 0,-1 0 0 0 0,1 0-1 0 0,-1-1 1 0 0,0 1 0 0 0,0-1-1 0 0,0 1 1 0 0,-1-1 0 0 0,0 0-1 0 0,0-1 1 0 0,0 1 0 0 0,-3 1-62 0 0,-110 79-240 0 0,101-81-1153 0 0,14-5-2545 0 0,1-2-3611 0 0,1 3-4144 0 0</inkml:trace>
  <inkml:trace contextRef="#ctx0" brushRef="#br0" timeOffset="273.763">636 1 17028 0 0,'0'0'1973'0'0,"0"0"-728"0"0,0 0-217 0 0,0 0 81 0 0,0 0 69 0 0,0 0-11 0 0,0 0-186 0 0,0 0-223 0 0,5 36-170 0 0,16 119-136 0 0,-29-56 39 0 0,2-81-395 0 0,-56 189 169 0 0,44-134-485 0 0,4-45-1108 0 0,7-21-2828 0 0,-2-4-5095 0 0,6-3-2873 0 0</inkml:trace>
  <inkml:trace contextRef="#ctx0" brushRef="#br0" timeOffset="510.729">426 310 15283 0 0,'0'0'1769'0'0,"0"0"-761"0"0,0 0-120 0 0,0 0-80 0 0,0 0-48 0 0,0 0-55 0 0,195-70-161 0 0,-162 63-192 0 0,6 3-176 0 0,-6 4-144 0 0,0-4-240 0 0,-7 4-256 0 0,2 0-577 0 0,-8 4-1359 0 0,-5 3-3345 0 0,-4-3-6690 0 0</inkml:trace>
  <inkml:trace contextRef="#ctx0" brushRef="#br0" timeOffset="667.55">976 280 8426 0 0,'0'0'3683'0'0,"0"0"-1637"0"0,0 0-719 0 0,0 0-120 0 0,0 0-40 0 0,0 0-120 0 0,0 0-215 0 0,0 0-251 0 0,0 0-199 0 0,0 0-149 0 0,0 0-74 0 0,0 0-63 0 0,-15 29-52 0 0,-45 85-8 0 0,59-113-35 0 0,0 0 1 0 0,0 0-1 0 0,0-1 0 0 0,0 1 1 0 0,0 0-1 0 0,0 0 0 0 0,1 0 1 0 0,-1 0-1 0 0,0 0 1 0 0,0 0-1 0 0,1 0 0 0 0,-1 0 1 0 0,1 0-1 0 0,-1 0 0 0 0,1 0 1 0 0,-1 0-1 0 0,1 0 1 0 0,0 1-1 0 0,-1-1 0 0 0,1 0 1 0 0,0 0-1 0 0,0 0 0 0 0,0 1 1 0 0,0-1-1 0 0,0 0 1 0 0,0 0-1 0 0,1 1 0 0 0,-1-1 1 0 0,0 0-1 0 0,0 0 0 0 0,1 0 1 0 0,-1 0-1 0 0,1 0 1 0 0,-1 1-1 0 0,1-1 0 0 0,0 0 1 0 0,-1 0-1 0 0,1 0 0 0 0,0 0 1 0 0,0-1-1 0 0,-1 1 1 0 0,1 0-1 0 0,1 0-1 0 0,2 2 20 0 0,3 0 120 0 0,-1 0 1 0 0,1 0-1 0 0,0 0 1 0 0,0-1 0 0 0,1 0-1 0 0,-1-1 1 0 0,0 0 0 0 0,1 0-1 0 0,-1 0 1 0 0,1-1 0 0 0,-1 0-1 0 0,1 0 1 0 0,-1-1-1 0 0,0 0 1 0 0,1-1 0 0 0,-1 1-1 0 0,0-1 1 0 0,0-1 0 0 0,0 1-1 0 0,0-1 1 0 0,0 0 0 0 0,3-3-141 0 0,-4 3 115 0 0,0 0 1 0 0,-1 0-1 0 0,1-1 1 0 0,0 0-1 0 0,-1 0 1 0 0,0-1-1 0 0,0 1 1 0 0,0-1-1 0 0,-1 0 1 0 0,0 0-1 0 0,0-1 1 0 0,0 1-1 0 0,0-1 1 0 0,-1 0-1 0 0,0 0 1 0 0,0 0-1 0 0,-1 0 1 0 0,0-1-1 0 0,0 1 1 0 0,0-1-1 0 0,-1 1 1 0 0,0-1-1 0 0,0 0 1 0 0,0 1-1 0 0,-1-1 1 0 0,0 0-1 0 0,-1 0 1 0 0,0-5-116 0 0,-1 9-33 0 0,1 0 0 0 0,-1 0 1 0 0,1 0-1 0 0,-1 0 0 0 0,0 1 1 0 0,0-1-1 0 0,0 1 0 0 0,0-1 1 0 0,-1 1-1 0 0,1 0 0 0 0,-1 0 1 0 0,1 0-1 0 0,-1 0 0 0 0,0 0 1 0 0,1 1-1 0 0,-1-1 1 0 0,0 1-1 0 0,0 0 0 0 0,0 0 1 0 0,0 0-1 0 0,-1 0 0 0 0,1 0 1 0 0,0 1-1 0 0,0-1 0 0 0,-1 1 1 0 0,1 0-1 0 0,-2 0 33 0 0,-34-1-6249 0 0,35 1 5114 0 0,-9 0-10774 0 0</inkml:trace>
  <inkml:trace contextRef="#ctx0" brushRef="#br0" timeOffset="1115.913">1356 512 16748 0 0,'0'0'425'0'0,"0"0"-261"0"0,0 0 39 0 0,0 0 121 0 0,0 0 32 0 0,0 0-41 0 0,0 0-79 0 0,0 0-88 0 0,0 0-43 0 0,0 0-24 0 0,0 0-18 0 0,0 0-15 0 0,-19 32 17 0 0,-58 98 29 0 0,35-52 869 0 0,45-87 3314 0 0,27-60-2276 0 0,19-20-978 0 0,-37 61-923 0 0,1 1-1 0 0,2 0 1 0 0,0 1-1 0 0,2 1 1 0 0,1 0 0 0 0,1 2-1 0 0,1 0 1 0 0,1 1-1 0 0,0 1 1 0 0,2 1 0 0 0,1 0-1 0 0,10-4-99 0 0,-16 13 15 0 0,1 2 0 0 0,0 0-1 0 0,0 1 1 0 0,1 1 0 0 0,0 1-1 0 0,0 1 1 0 0,1 1 0 0 0,-1 0-1 0 0,1 2 1 0 0,2 0-15 0 0,-17 3 9 0 0,0 0 1 0 0,-1 1 0 0 0,1-1-1 0 0,-1 1 1 0 0,1 1-1 0 0,-1-1 1 0 0,0 1 0 0 0,0 0-1 0 0,0 0 1 0 0,0 0-1 0 0,-1 1 1 0 0,1-1-1 0 0,-1 1 1 0 0,0 0 0 0 0,0 1-1 0 0,0-1 1 0 0,-1 1-1 0 0,0-1 1 0 0,1 1 0 0 0,-2 0-1 0 0,1 1 1 0 0,0-1-1 0 0,-1 0 1 0 0,0 1-1 0 0,-1-1 1 0 0,1 1 0 0 0,-1-1-1 0 0,0 1 1 0 0,0 0-1 0 0,-1 0 1 0 0,1-1 0 0 0,-1 1-1 0 0,-1 0 1 0 0,1 0-1 0 0,-1 0 1 0 0,0-1 0 0 0,0 1-1 0 0,-1-1 1 0 0,1 1-1 0 0,-1-1 1 0 0,-1 1-1 0 0,1-1 1 0 0,-1 0 0 0 0,0 0-1 0 0,0 0 1 0 0,0 0-1 0 0,-1-1 1 0 0,0 2-10 0 0,-4 1 4 0 0,0 0 0 0 0,-1 0 1 0 0,1-1-1 0 0,-1 0 0 0 0,-1-1 0 0 0,1 0 0 0 0,-1 0 1 0 0,1-1-1 0 0,-1 0 0 0 0,-1-1 0 0 0,1 0 0 0 0,0-1 1 0 0,-1 0-1 0 0,1-1 0 0 0,-1 0 0 0 0,1 0 1 0 0,-1-1-1 0 0,0 0 0 0 0,-6-2-4 0 0,9 1-91 0 0,1 0 0 0 0,0-1 0 0 0,-1 0 1 0 0,1 0-1 0 0,0-1 0 0 0,0 0 0 0 0,0 0 0 0 0,0-1 0 0 0,1 0 0 0 0,-1 0 0 0 0,1 0 1 0 0,0-1-1 0 0,0 0 0 0 0,1 0 0 0 0,-1 0 0 0 0,1-1 0 0 0,0 0 0 0 0,1 0 1 0 0,-1 0-1 0 0,1-1 0 0 0,1 1 0 0 0,-1-1 0 0 0,1 0 0 0 0,0-2 91 0 0,-24-65-10977 0 0,23 59-1321 0 0</inkml:trace>
</inkml:ink>
</file>

<file path=ppt/ink/ink43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9:37.2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197 7 15043 0 0,'0'0'1621'0'0,"0"0"-205"0"0,0 0-140 0 0,0 0 48 0 0,0 0 37 0 0,0 0-136 0 0,0 0-211 0 0,0 0-253 0 0,0 0-218 0 0,0 0-175 0 0,0 0-126 0 0,0 0-74 0 0,0 0-24 0 0,-4-6 374 0 0,-24 144 510 0 0,-6-1 0 0 0,-49 124-1028 0 0,70-226 71 0 0,7-19-28 0 0,-1 1 0 0 0,2 0 0 0 0,0 0 0 0 0,1 0 0 0 0,1 0 0 0 0,1 1 0 0 0,-1 8-43 0 0,3-25 42 0 0,0-1 5 0 0,27 0 468 0 0,119-23 192 0 0,3 16-527 0 0,-148 7-158 0 0,-1 0-23 0 0,0 0 6 0 0,0 0-14 0 0,0 0 2 0 0,0 0 17 0 0,0 0 16 0 0,0 0-6 0 0,0 0-26 0 0,0 0-20 0 0,0 0 4 0 0,0 0-24 0 0,0 0-47 0 0,0 0-43 0 0,0 0-43 0 0,-7-8-2436 0 0,6 6-1319 0 0,1 1-3322 0 0,0 1-4759 0 0</inkml:trace>
</inkml:ink>
</file>

<file path=ppt/ink/ink43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9:38.2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1 5785 0 0,'0'0'1922'0'0,"0"0"-151"0"0,0 0 5 0 0,0 0 115 0 0,0 0-15 0 0,0 0-199 0 0,0 0-260 0 0,0 0-313 0 0,0 0-244 0 0,0 0-141 0 0,0 0-83 0 0,0 0-21 0 0,0 0 8 0 0,-9 8 4960 0 0,64-5-4193 0 0,103-6-759 0 0,-156 3-628 0 0,0 1 0 0 0,1 0 0 0 0,-1 0 0 0 0,0 0 0 0 0,0 0 0 0 0,0 1 0 0 0,0-1 0 0 0,0 0 0 0 0,0 1-1 0 0,0 0 1 0 0,0-1 0 0 0,-1 1 0 0 0,1 0 0 0 0,-1 0 0 0 0,1 0 0 0 0,-1 0 0 0 0,0 0 0 0 0,0 0 0 0 0,1 0 0 0 0,-1 0 0 0 0,-1 1 0 0 0,1-1 0 0 0,0 0 0 0 0,-1 1 0 0 0,1-1 0 0 0,-1 0 0 0 0,0 1 0 0 0,1-1 0 0 0,-1 1 0 0 0,0-1 0 0 0,-1 1 0 0 0,1-1 0 0 0,0 0 0 0 0,-1 1 0 0 0,1-1 0 0 0,-1 0 0 0 0,0 1 0 0 0,0-1 0 0 0,0 0 0 0 0,0 0 0 0 0,0 0-1 0 0,0 1 1 0 0,-1-1 0 0 0,1 0 0 0 0,-1-1 0 0 0,1 1 0 0 0,-1 0 0 0 0,0 0 0 0 0,0-1 0 0 0,0 1 0 0 0,1-1 0 0 0,-2 0 0 0 0,-1 2-3 0 0,-215 179 106 0 0,216-174-65 0 0,35 1 103 0 0,108-17 409 0 0,-110 8-519 0 0,-29 0-46 0 0,-1 0-55 0 0,0 0 0 0 0,-5-8-3585 0 0,3 3 244 0 0,1 2-3889 0 0,1 0-4830 0 0</inkml:trace>
</inkml:ink>
</file>

<file path=ppt/ink/ink43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9:39.2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1 247 8874 0 0,'0'0'2123'0'0,"0"0"-99"0"0,0 0-82 0 0,0 0-64 0 0,0 0-126 0 0,0 0-242 0 0,0 0-302 0 0,0 0-277 0 0,0 0-243 0 0,0 0-165 0 0,0 0-92 0 0,0 0-22 0 0,0 0-7 0 0,4-4-32 0 0,56-37 1292 0 0,19 45-75 0 0,132 33-1202 0 0,-245-102 1473 0 0,-116-93-1776 0 0,141 150 76 0 0,9 8-196 0 0,1 0-1 0 0,-1-1 0 0 0,0 1 1 0 0,0 0-1 0 0,1 0 1 0 0,-1 0-1 0 0,0 0 0 0 0,0-1 1 0 0,0 1-1 0 0,0 0 1 0 0,1 0-1 0 0,-1-1 1 0 0,0 1-1 0 0,0 0 0 0 0,0 0 1 0 0,0-1-1 0 0,0 1 1 0 0,0 0-1 0 0,0 0 0 0 0,1-1 1 0 0,-1 1-1 0 0,0 0 1 0 0,0-1-1 0 0,0 1 1 0 0,0 0-1 0 0,0 0 0 0 0,0-1 1 0 0,-1 1-1 0 0,1 0 1 0 0,0-1-1 0 0,0 1 0 0 0,0 0 1 0 0,0 0-1 0 0,0-1 1 0 0,0 1-1 0 0,0 0 1 0 0,0 0-1 0 0,-1-1 0 0 0,1 1 1 0 0,0 0-1 0 0,0 0 1 0 0,0 0-1 0 0,-1-1 0 0 0,1 1 1 0 0,0 0 38 0 0,83 40-4498 0 0,-48-25 911 0 0,-11-5-2323 0 0,-4-2-6091 0 0</inkml:trace>
</inkml:ink>
</file>

<file path=ppt/ink/ink43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9:39.6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15027 0 0,'0'0'1598'0'0,"0"0"-302"0"0,0 0-182 0 0,0 0 70 0 0,0 0 63 0 0,0 0-122 0 0,0 0-316 0 0,0 0-303 0 0,0 0-164 0 0,0 0-29 0 0,0 0 90 0 0,0 0 80 0 0,5 3 10 0 0,100 24 1926 0 0,141-20-730 0 0,-186-18-2173 0 0,-82 11-11508 0 0,16 4 317 0 0</inkml:trace>
</inkml:ink>
</file>

<file path=ppt/ink/ink43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9:39.9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 17356 0 0,'0'0'1361'0'0,"0"0"-479"0"0,0 0-95 0 0,0 0 210 0 0,0 0 189 0 0,0 0-2 0 0,0 0-238 0 0,0 0-226 0 0,0 0-200 0 0,0 0-144 0 0,0 0-57 0 0,0 0-94 0 0,35 2-65 0 0,110 8-32 0 0,1-15-388 0 0,-82 1-1415 0 0,-23-3-5478 0 0,-25 4-4849 0 0</inkml:trace>
</inkml:ink>
</file>

<file path=ppt/ink/ink43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9:46.6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1 185 11010 0 0,'0'0'1973'0'0,"0"0"-213"0"0,0 0-66 0 0,0 0-23 0 0,0 0-139 0 0,0 0-268 0 0,0 0-366 0 0,0 0-293 0 0,0 0-148 0 0,0 0-83 0 0,0 0-42 0 0,0 0-12 0 0,0 0 27 0 0,2 2 52 0 0,9 3-109 0 0,0-1 1 0 0,0 0-1 0 0,1 0 0 0 0,-1-1 1 0 0,1-1-1 0 0,0 0 1 0 0,0 0-1 0 0,0-2 0 0 0,0 1 1 0 0,0-1-1 0 0,0-1 1 0 0,6-1-291 0 0,15 2 233 0 0,195 0 921 0 0,-287-34-970 0 0,52 30-245 0 0,1-1 0 0 0,-1 0 0 0 0,1 0 0 0 0,0-1 0 0 0,0 1 0 0 0,1-2 1 0 0,0 1-1 0 0,0 0 0 0 0,0-1 0 0 0,1 0 0 0 0,0 0 0 0 0,0 0 0 0 0,1-1 0 0 0,-1 1 0 0 0,2-1 1 0 0,-1 0-1 0 0,1 0 0 0 0,1 0 0 0 0,-1 0 0 0 0,1-4 61 0 0,11-8-3151 0 0,3 11-3297 0 0,-8 6-5530 0 0</inkml:trace>
</inkml:ink>
</file>

<file path=ppt/ink/ink43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9:41.1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136 829 9554 0 0,'0'0'2775'0'0,"0"0"-393"0"0,0 0-391 0 0,0 0-241 0 0,0 0-172 0 0,0 0-219 0 0,0 0-239 0 0,0 0-225 0 0,0 0-165 0 0,0 0-132 0 0,0 0-95 0 0,0 0-39 0 0,0 0-49 0 0,4-21-34 0 0,14-68-32 0 0,14 15 548 0 0,-19 49-751 0 0,1 1 1 0 0,1 0-1 0 0,1 1 0 0 0,1 1 1 0 0,1 0-1 0 0,1 2 1 0 0,1 0-1 0 0,1 1 1 0 0,0 1-1 0 0,1 1 1 0 0,17-10-147 0 0,33 8 113 0 0,-69 22-111 0 0,-1-1 1 0 0,0 0-1 0 0,0 1 0 0 0,0-1 1 0 0,0 1-1 0 0,0-1 0 0 0,0 1 1 0 0,-1 0-1 0 0,0 0 0 0 0,1 0 1 0 0,-1 0-1 0 0,0 0 0 0 0,0 0 1 0 0,0 0-1 0 0,-1 1 0 0 0,1-1 1 0 0,-1 0-1 0 0,0 0 0 0 0,0 0 1 0 0,0 3-3 0 0,-11 145 54 0 0,9-115-36 0 0,2-35-28 0 0,0-1 0 0 0,0 0 20 0 0,0 0 1 0 0,19-23 61 0 0,254-260 127 0 0,-167 195-138 0 0,-103 118-80 0 0,-47 171 142 0 0,26 35-1071 0 0,22-219-1482 0 0,-1-11-4336 0 0,-1-3-1316 0 0,-2-3-3713 0 0</inkml:trace>
  <inkml:trace contextRef="#ctx0" brushRef="#br0" timeOffset="261.014">1127 579 16876 0 0,'0'0'1879'0'0,"0"0"-450"0"0,0 0-210 0 0,0 0-2 0 0,0 0-39 0 0,0 0-197 0 0,0 0-248 0 0,0 0-215 0 0,0 0-156 0 0,0 0-118 0 0,0 0-69 0 0,0 0-66 0 0,-16 28-66 0 0,-45 83-28 0 0,46-70-53 0 0,49-23-1188 0 0,-5-17-4937 0 0,-21-1 1358 0 0,-2 0-6860 0 0</inkml:trace>
  <inkml:trace contextRef="#ctx0" brushRef="#br0" timeOffset="491.719">1276 421 12803 0 0,'0'0'1692'0'0,"0"0"-312"0"0,0 0 59 0 0,0 0 222 0 0,0 0 36 0 0,0 0-254 0 0,0 0-314 0 0,0 0-225 0 0,0 0-179 0 0,0 0-99 0 0,0 0-98 0 0,0 0-75 0 0,35 0-69 0 0,109-1-44 0 0,-35-12 333 0 0,-65 6-434 0 0,0 1-891 0 0,-40 7-3737 0 0,-8 3-3556 0 0,0-1-3640 0 0</inkml:trace>
  <inkml:trace contextRef="#ctx0" brushRef="#br0" timeOffset="747.974">1493 211 17172 0 0,'0'0'1463'0'0,"0"0"-546"0"0,0 0-198 0 0,0 0 177 0 0,0 0 179 0 0,0 0-25 0 0,0 0-253 0 0,0 0-287 0 0,0 0-194 0 0,0 0-116 0 0,-9 34-74 0 0,-26 106-74 0 0,-4 33-1091 0 0,26-113-5125 0 0,10-44 3620 0 0,1 3-8937 0 0</inkml:trace>
  <inkml:trace contextRef="#ctx0" brushRef="#br0" timeOffset="1277.019">1624 734 11442 0 0,'0'0'4048'0'0,"0"0"-1982"0"0,0 0-701 0 0,0 0-30 0 0,0 0 0 0 0,0 0-118 0 0,0 0-220 0 0,0 0-266 0 0,0 0-215 0 0,0 0-113 0 0,0 0-55 0 0,0 0-51 0 0,21-35-18 0 0,65-106-26 0 0,-28 63 106 0 0,-37 54-210 0 0,-6 5-81 0 0,1 1 0 0 0,1 0 0 0 0,1 1 0 0 0,0 1 0 0 0,1 0-1 0 0,1 2 1 0 0,0 0 0 0 0,2 1-68 0 0,-20 42-218 0 0,-22 52 178 0 0,10 29-47 0 0,10-108 89 0 0,1 0 0 0 0,0 0 0 0 0,0 0 0 0 0,0 0 0 0 0,0 0 0 0 0,0 0 0 0 0,1-1 0 0 0,-1 1 0 0 0,1 0 0 0 0,-1-1 0 0 0,1 1 0 0 0,-1-1 0 0 0,1 1 0 0 0,0-1 0 0 0,0 0 0 0 0,0 0 0 0 0,0 0 0 0 0,-1 0 0 0 0,1 0 0 0 0,1 0 0 0 0,-1-1-1 0 0,0 1 1 0 0,0-1 0 0 0,0 1 0 0 0,0-1 0 0 0,0 0 0 0 0,1 1 0 0 0,-1-1 0 0 0,0-1 0 0 0,0 1 0 0 0,0 0 0 0 0,0 0 0 0 0,1-1 0 0 0,-1 1 0 0 0,0-1 0 0 0,0 0 0 0 0,0 1 0 0 0,0-1 0 0 0,0 0 0 0 0,0 0 0 0 0,1-2-2 0 0,176-166 297 0 0,-104 90-214 0 0,-35 52-123 0 0,-37 42 62 0 0,-37 113 307 0 0,29-104-339 0 0,0-1 1 0 0,2 1-1 0 0,0 0 1 0 0,2 0-1 0 0,1 0 1 0 0,1 14 9 0 0,12-18-1092 0 0,-6-16-1864 0 0,1-3-3647 0 0,-5-1-5150 0 0</inkml:trace>
  <inkml:trace contextRef="#ctx0" brushRef="#br0" timeOffset="1689.641">2474 575 18492 0 0,'0'0'1568'0'0,"0"0"-394"0"0,0 0-137 0 0,0 0-12 0 0,0 0-77 0 0,0 0-156 0 0,0 0-227 0 0,0 0-202 0 0,0 0-119 0 0,0 0-68 0 0,0 0-14 0 0,0 0-46 0 0,0 0-14 0 0,20-3-15 0 0,86-19-11 0 0,-105 21-75 0 0,0 1 1 0 0,1-1-1 0 0,-1 0 0 0 0,1 1 1 0 0,-1-1-1 0 0,1 1 0 0 0,-1-1 1 0 0,1 1-1 0 0,-1 0 0 0 0,1 0 1 0 0,0 0-1 0 0,-1 0 0 0 0,1 0 1 0 0,-1 0-1 0 0,1 0 0 0 0,-1 0 1 0 0,1 1-1 0 0,-1-1 0 0 0,1 0 1 0 0,-1 1-1 0 0,1 0 0 0 0,-1-1 1 0 0,1 1-1 0 0,-1 0 0 0 0,0-1 1 0 0,1 1-1 0 0,-1 0 0 0 0,0 0 1 0 0,0 0-1 0 0,0 0 0 0 0,0 1 1 0 0,0-1-1 0 0,0 0 0 0 0,0 0 1 0 0,0 1-1 0 0,0-1 0 0 0,0 0 1 0 0,-1 1-1 0 0,1-1 0 0 0,0 1 1 0 0,-1-1-1 0 0,0 1 0 0 0,1-1 1 0 0,-1 1-1 0 0,0-1 0 0 0,1 1 1 0 0,-1-1-1 0 0,0 1 0 0 0,0 0 1 0 0,-1-1-1 0 0,1 1 0 0 0,0-1 1 0 0,0 1-1 0 0,-1-1 0 0 0,1 1 1 0 0,-1 0-2 0 0,-42 52 195 0 0,39-51-170 0 0,0 0-1 0 0,0 1 0 0 0,0 0 0 0 0,1-1 1 0 0,-1 1-1 0 0,1 1 0 0 0,0-1 1 0 0,0 0-1 0 0,0 1 0 0 0,1-1 0 0 0,0 1 1 0 0,0 0-1 0 0,0 0 0 0 0,0 0 0 0 0,1 0 1 0 0,-1 0-1 0 0,1 0 0 0 0,1 1 0 0 0,-1-1 1 0 0,1 0-1 0 0,0 0 0 0 0,0 3-24 0 0,2-6 23 0 0,-1 0-1 0 0,1 0 0 0 0,-1-1 0 0 0,1 1 1 0 0,0-1-1 0 0,0 1 0 0 0,0-1 1 0 0,0 1-1 0 0,0-1 0 0 0,0 0 1 0 0,0 0-1 0 0,0 0 0 0 0,0 0 1 0 0,1-1-1 0 0,-1 1 0 0 0,0-1 0 0 0,1 1 1 0 0,-1-1-1 0 0,0 0 0 0 0,1 1 1 0 0,-1-1-1 0 0,0 0 0 0 0,1-1 1 0 0,-1 1-1 0 0,1 0 0 0 0,-1-1 1 0 0,0 1-1 0 0,1-1-22 0 0,8 0 98 0 0,-1 1-106 0 0,-1 0-1 0 0,1-1 1 0 0,-1-1 0 0 0,1 1-1 0 0,-1-1 1 0 0,0-1 0 0 0,0 0-1 0 0,0 0 1 0 0,0-1-1 0 0,-1 0 1 0 0,4-2 8 0 0,0-12-2218 0 0,-11 3-5664 0 0,-1 11 3811 0 0,0 0-8112 0 0</inkml:trace>
  <inkml:trace contextRef="#ctx0" brushRef="#br0" timeOffset="1997.913">2791 8 19452 0 0,'0'0'995'0'0,"0"0"-333"0"0,0 0-1 0 0,0 0 258 0 0,0 0 189 0 0,0 0-22 0 0,0 0-158 0 0,0 0-235 0 0,0 0-202 0 0,0 0-97 0 0,0 0-89 0 0,29 36-54 0 0,91 112-39 0 0,-65-58 10 0 0,-48-70-186 0 0,6 13-18 0 0,-1-1-1 0 0,-2 2 1 0 0,-2 0-1 0 0,-1 0 0 0 0,-1 0 1 0 0,-2 1-1 0 0,-2-1 1 0 0,-1 1-1 0 0,-2 25-17 0 0,-1-41-292 0 0,0 0 0 0 0,-1 0 1 0 0,-1 0-1 0 0,0-1 0 0 0,-2 0 0 0 0,0 0 0 0 0,-1 0 1 0 0,-1-1-1 0 0,-1 0 0 0 0,0 0 0 0 0,-1-1 0 0 0,-1 0 1 0 0,0-1-1 0 0,-1 0 0 0 0,-1-1 0 0 0,0 0 0 0 0,-1-1 1 0 0,-7 5 291 0 0,-68 36-5324 0 0,47-31-1342 0 0,23-11-3888 0 0</inkml:trace>
  <inkml:trace contextRef="#ctx0" brushRef="#br0" timeOffset="2628.709">133 1 4345 0 0,'0'0'3059'0'0,"0"0"-1302"0"0,0 0-430 0 0,0 0 88 0 0,0 0 188 0 0,0 0 112 0 0,0 0-78 0 0,0 0-227 0 0,0 0-266 0 0,-21 34-208 0 0,-62 107-183 0 0,79-135-692 0 0,1-1 1 0 0,0 1-1 0 0,0 0 1 0 0,0-1-1 0 0,1 1 1 0 0,-1 0 0 0 0,1 1-1 0 0,1-1 1 0 0,-1 0-1 0 0,1 1 1 0 0,1-1 0 0 0,-1 0-1 0 0,1 1 1 0 0,0-1-1 0 0,0 2-61 0 0,1 12 177 0 0,-2 19 25 0 0,1 0 0 0 0,3 1 0 0 0,0-1 0 0 0,3 0 0 0 0,3 9-202 0 0,-3-28 1 0 0,0-2-1 0 0,1 1 0 0 0,1-1 1 0 0,0 0-1 0 0,2 0 1 0 0,0-1-1 0 0,4 4 0 0 0,112 110-1285 0 0,-77-95-2073 0 0,0-4-3920 0 0,-33-23-3311 0 0</inkml:trace>
  <inkml:trace contextRef="#ctx0" brushRef="#br0" timeOffset="3297.963">2957 211 14003 0 0,'0'0'1619'0'0,"0"0"-804"0"0,0 0-488 0 0,0 0-10 0 0,0 0 222 0 0,0 0 309 0 0,0 0 115 0 0,0 0-63 0 0,0 0-172 0 0,0 0-276 0 0,0 0-153 0 0,0 0-66 0 0,0 0-14 0 0,15 25 14 0 0,47 80 44 0 0,-16-4 463 0 0,41 134 761 0 0,-86-233-1441 0 0,1 0 0 0 0,-1 0-1 0 0,1-1 1 0 0,0 1 0 0 0,0-1-1 0 0,0 1 1 0 0,0-1 0 0 0,0 1-1 0 0,0-1 1 0 0,0 0 0 0 0,0 0-1 0 0,0 0 1 0 0,0 0-1 0 0,1-1 1 0 0,-1 1 0 0 0,0-1-1 0 0,1 1 1 0 0,-1-1 0 0 0,0 0-1 0 0,1 0 1 0 0,-1 0 0 0 0,1 0-1 0 0,-1 0 1 0 0,0 0 0 0 0,1-1-1 0 0,-1 1 1 0 0,0-1 0 0 0,1 0-1 0 0,-1 1 1 0 0,0-1 0 0 0,0 0-1 0 0,0-1 1 0 0,0 1 0 0 0,0 0-1 0 0,0 0 1 0 0,0-1-1 0 0,0 1 1 0 0,0-1 0 0 0,0 0-1 0 0,-1 1 1 0 0,1-1 0 0 0,-1 0-1 0 0,0 0 1 0 0,1 0 0 0 0,-1 0-1 0 0,0 0 1 0 0,0-1 0 0 0,0 1-60 0 0,17-19 217 0 0,-1 0 1 0 0,-2-1-1 0 0,0-1 1 0 0,-1 0 0 0 0,-1-1-1 0 0,3-9-217 0 0,49-84 415 0 0,120-115-299 0 0,-138 181-1072 0 0,-43 75-8592 0 0,-4-23 7576 0 0,0 7-10176 0 0</inkml:trace>
  <inkml:trace contextRef="#ctx0" brushRef="#br0" timeOffset="3742.93">3689 487 17436 0 0,'0'0'1660'0'0,"0"0"-498"0"0,0 0-246 0 0,0 0 8 0 0,0 0 22 0 0,0 0-65 0 0,0 0-173 0 0,0 0-193 0 0,0 0-131 0 0,0 0-126 0 0,0 0-66 0 0,0 0-47 0 0,0 0-44 0 0,-24 21-39 0 0,-72 68 2 0 0,68-44-7 0 0,29-37-46 0 0,-1-5-1 0 0,1 0 1 0 0,-1 0 0 0 0,1 0 0 0 0,0 0-1 0 0,0 0 1 0 0,0 0 0 0 0,0 0-1 0 0,1 0 1 0 0,-1 0 0 0 0,1-1 0 0 0,0 1-1 0 0,-1-1 1 0 0,1 1 0 0 0,0-1 0 0 0,1 0-1 0 0,-1 0 1 0 0,0 0 0 0 0,1 0 0 0 0,-1 0-1 0 0,1 0 1 0 0,-1 0 0 0 0,1-1-1 0 0,0 0 1 0 0,0 1 0 0 0,0-1 0 0 0,-1 0-1 0 0,1 0 1 0 0,0-1 0 0 0,3 1-11 0 0,96 6 898 0 0,-97-7-845 0 0,1-1 0 0 0,0 0 1 0 0,0-1-1 0 0,0 1 0 0 0,-1-1 0 0 0,1 0 0 0 0,-1-1 0 0 0,1 1 0 0 0,-1-1 0 0 0,0 0 0 0 0,0 0 1 0 0,0-1-1 0 0,0 0 0 0 0,-1 1 0 0 0,0-1 0 0 0,0-1 0 0 0,0 1 0 0 0,0-1 0 0 0,0 0 0 0 0,-1 1 0 0 0,0-2 1 0 0,0 1-1 0 0,0 0 0 0 0,-1 0 0 0 0,0-1 0 0 0,0 0 0 0 0,0 1 0 0 0,0-5-53 0 0,-2 6-80 0 0,0-1 1 0 0,0 1-1 0 0,-1 0 0 0 0,0-1 0 0 0,0 1 0 0 0,0 0 1 0 0,0 0-1 0 0,-1 0 0 0 0,0 0 0 0 0,0 0 0 0 0,0 0 0 0 0,0 0 1 0 0,0 1-1 0 0,-1-1 0 0 0,1 1 0 0 0,-1 0 0 0 0,0-1 1 0 0,0 1-1 0 0,-1 0 0 0 0,1 1 0 0 0,0-1 0 0 0,-1 1 1 0 0,0-1-1 0 0,0 1 0 0 0,1 0 0 0 0,-1 0 80 0 0,-22-10-3745 0 0,13 7-4422 0 0,6 1-4235 0 0</inkml:trace>
  <inkml:trace contextRef="#ctx0" brushRef="#br0" timeOffset="4741.148">3054 100 3673 0 0,'0'0'1772'0'0,"0"0"-57"0"0,0 0 87 0 0,0 0 94 0 0,0 0 6 0 0,0 0-211 0 0,0 0-269 0 0,0 0-217 0 0,0 0-174 0 0,0 0-125 0 0,0 0-49 0 0,0 0-30 0 0,0 0-57 0 0,0-3-86 0 0,0-12-83 0 0,0 11-95 0 0,0 4-54 0 0,0 0-7 0 0,0 4 2186 0 0,4 16-2228 0 0,67 162 1152 0 0,-35 14-1132 0 0,-24-79-248 0 0,-12-117-169 0 0,13 5 146 0 0,-11-7-3311 0 0,-2 2 2382 0 0,-1-1 282 0 0,0-1-6100 0 0,1-1-5576 0 0</inkml:trace>
</inkml:ink>
</file>

<file path=ppt/ink/ink43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9:49.9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49 160 8578 0 0,'0'0'2015'0'0,"0"0"-431"0"0,0 0-115 0 0,0 0 106 0 0,0 0 49 0 0,0 0-88 0 0,0 0-210 0 0,0 0-242 0 0,0 0-212 0 0,0 0-144 0 0,0 0-119 0 0,0 0-81 0 0,-8-5-32 0 0,-24-12-5 0 0,24 13-47 0 0,43 0 1990 0 0,258 36-450 0 0,-121-20-1645 0 0,-172-31 159 0 0,-4 12-484 0 0,0-1-1 0 0,0 1 1 0 0,-1-1-1 0 0,0 1 1 0 0,0 1-1 0 0,-1-1 1 0 0,0 1-1 0 0,0 0 0 0 0,0 0 1 0 0,-1 1-1 0 0,0 0 1 0 0,-7-4-14 0 0,-79-50 18 0 0,93 59-169 0 0,0 0-1 0 0,1 0 0 0 0,-1 0 0 0 0,0 0 0 0 0,1 0 1 0 0,-1 0-1 0 0,0 0 0 0 0,0 0 0 0 0,1-1 0 0 0,-1 1 1 0 0,0 0-1 0 0,0 0 0 0 0,1 0 0 0 0,-1-1 0 0 0,0 1 1 0 0,0 0-1 0 0,0 0 0 0 0,0 0 0 0 0,1-1 0 0 0,-1 1 1 0 0,0 0-1 0 0,0 0 0 0 0,0-1 0 0 0,0 1 0 0 0,0 0 1 0 0,0-1-1 0 0,0 1 0 0 0,1 0 0 0 0,-1 0 0 0 0,0-1 1 0 0,0 1-1 0 0,0 0 0 0 0,0-1 0 0 0,0 1 0 0 0,0 0 1 0 0,-1 0-1 0 0,1-1 0 0 0,0 1 152 0 0,8 1-494 0 0,9 4-3394 0 0,-6 0-1993 0 0,-1-1-6065 0 0</inkml:trace>
</inkml:ink>
</file>

<file path=ppt/ink/ink43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9:50.4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11843 0 0,'0'0'3863'0'0,"0"0"-1840"0"0,0 0-732 0 0,0 0-41 0 0,0 0-6 0 0,0 0-116 0 0,0 0-236 0 0,0 0-252 0 0,0 0-138 0 0,0 0-13 0 0,0 0 62 0 0,0 0 1 0 0,7 4-45 0 0,67 21 1016 0 0,-36-21-1202 0 0,0-3 0 0 0,1-1 0 0 0,-1-2 0 0 0,0-1 0 0 0,-1-2 0 0 0,11-4-321 0 0,30-5 80 0 0,-89 35-10696 0 0,5-17 3489 0 0,1 0-4786 0 0</inkml:trace>
</inkml:ink>
</file>

<file path=ppt/ink/ink43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9:50.6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19 15563 0 0,'0'0'1681'0'0,"0"0"-534"0"0,0 0-81 0 0,0 0 77 0 0,0 0 68 0 0,0 0-1 0 0,0 0-185 0 0,0 0-174 0 0,0 0-87 0 0,0 0-65 0 0,0 0-101 0 0,0 0-65 0 0,0 0-70 0 0,25 6-99 0 0,77 18-61 0 0,-21-24 140 0 0,61-30-126 0 0,-123 26-631 0 0,10-2-756 0 0,-11 1-4025 0 0,-14 2-2118 0 0,-2 3-5339 0 0</inkml:trace>
</inkml:ink>
</file>

<file path=ppt/ink/ink4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5:06.4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249 52 3337 0 0,'0'0'2244'0'0,"0"0"-287"0"0,0 0-141 0 0,0 0-64 0 0,0 0-66 0 0,0 0-23 0 0,0 0-159 0 0,0 0-287 0 0,0 0-302 0 0,0 0-247 0 0,0 0-170 0 0,-9 12-71 0 0,-61 101 729 0 0,-74 258 454 0 0,126-331-1550 0 0,11-28-594 0 0,11-27-1726 0 0,102-334-3117 0 0,-39 154 8188 0 0,-67 215 862 0 0,10 48-2589 0 0,-6-50-945 0 0,0 1-1 0 0,1 0 0 0 0,1-1 1 0 0,1 0-1 0 0,1 0 1 0 0,0-1-1 0 0,1 0 0 0 0,1 0 1 0 0,1-1-1 0 0,0-1 0 0 0,1 1 1 0 0,0-2-1 0 0,2 0 0 0 0,-1 0 1 0 0,2-1-1 0 0,6 3-138 0 0,-18-13 51 0 0,0 0 1 0 0,1 0-1 0 0,-1-1 0 0 0,1 0 0 0 0,0 0 0 0 0,0 0 1 0 0,-1 0-1 0 0,1 0 0 0 0,1-1 0 0 0,-1 0 0 0 0,0 0 1 0 0,0 0-1 0 0,0 0 0 0 0,1-1 0 0 0,-1 1 1 0 0,0-1-1 0 0,1 0 0 0 0,-1 0 0 0 0,0-1 0 0 0,0 0 1 0 0,1 1-1 0 0,-1-1 0 0 0,0-1 0 0 0,0 1 0 0 0,0 0 1 0 0,0-1-1 0 0,0 0 0 0 0,0 0 0 0 0,-1 0 0 0 0,1-1 1 0 0,0 1-1 0 0,-1-1 0 0 0,0 0 0 0 0,0 0 1 0 0,2-2-52 0 0,7-13 158 0 0,0 0 0 0 0,-2-1 0 0 0,0 0 0 0 0,-2 0 0 0 0,0-1 1 0 0,-1 0-1 0 0,-1-1 0 0 0,0 1 0 0 0,-2-1 0 0 0,-1 0 1 0 0,0-1-1 0 0,-2 1 0 0 0,0-17-158 0 0,0 18 53 0 0,0 16-43 0 0,-1-1-1 0 0,1 0 0 0 0,-1 0 1 0 0,0 0-1 0 0,0 1 0 0 0,0-1 1 0 0,-1 0-1 0 0,1 0 0 0 0,-1 1 1 0 0,0-1-1 0 0,-1 0 0 0 0,1 1 1 0 0,-1-1-1 0 0,0 1 0 0 0,0 0 1 0 0,0-1-1 0 0,-2 0-9 0 0,5 6-62 0 0,-1-1 0 0 0,0 0 0 0 0,0 1-1 0 0,0-1 1 0 0,0 0 0 0 0,0 0 0 0 0,0 1 0 0 0,1-1-1 0 0,-1 0 1 0 0,0 1 0 0 0,0-1 0 0 0,0 0 0 0 0,0 1 0 0 0,0-1-1 0 0,0 0 1 0 0,0 1 0 0 0,-1-1 0 0 0,1 0 0 0 0,0 1 0 0 0,0-1-1 0 0,0 0 1 0 0,0 1 0 0 0,0-1 0 0 0,0 0 0 0 0,-1 1 0 0 0,1-1-1 0 0,0 0 1 0 0,0 0 0 0 0,0 1 0 0 0,-1-1 0 0 0,1 0 0 0 0,0 0-1 0 0,0 1 1 0 0,-1-1 0 0 0,1 0 0 0 0,0 0 0 0 0,-1 0-1 0 0,1 0 1 0 0,0 1 0 0 0,0-1 0 0 0,-1 0 0 0 0,1 0 0 0 0,0 0-1 0 0,-1 0 1 0 0,1 0 0 0 0,0 0 0 0 0,-1 0 0 0 0,1 0 0 0 0,0 0-1 0 0,-1 0 1 0 0,1 0 0 0 0,0 0 0 0 0,-1 0 0 0 0,1 0 0 0 0,0 0-1 0 0,-1 0 1 0 0,1-1 0 0 0,0 1 0 0 0,-1 0 0 0 0,1 0 0 0 0,0 0 62 0 0,-1 1-77 0 0,1 21-6777 0 0,0-17 2990 0 0,0 0-8443 0 0</inkml:trace>
  <inkml:trace contextRef="#ctx0" brushRef="#br0" timeOffset="292.022">851 129 7522 0 0,'0'0'3982'0'0,"0"0"-1907"0"0,0 0-765 0 0,0 0-144 0 0,0 0-9 0 0,0 0-60 0 0,0 0-174 0 0,-22 34-249 0 0,-68 105-241 0 0,88-138-417 0 0,0 1-1 0 0,0 0 1 0 0,0 0 0 0 0,1 0 0 0 0,-1 0-1 0 0,1 0 1 0 0,-1 1 0 0 0,1-1 0 0 0,-1 0-1 0 0,1 1 1 0 0,0-1 0 0 0,0 1 0 0 0,0-1-1 0 0,1 1 1 0 0,-1-1 0 0 0,1 1 0 0 0,-1 0-1 0 0,1-1 1 0 0,0 1 0 0 0,0 0-1 0 0,0-1 1 0 0,0 1 0 0 0,0 0 0 0 0,1-1-1 0 0,-1 1 1 0 0,1 0-16 0 0,2 2 51 0 0,-1 0 37 0 0,0-1 1 0 0,0 0-1 0 0,1 1 1 0 0,-1-1-1 0 0,1 0 0 0 0,0-1 1 0 0,1 1-1 0 0,-1 0 0 0 0,1-1 1 0 0,-1 0-1 0 0,1 0 1 0 0,0 0-1 0 0,0 0 0 0 0,1-1 1 0 0,-1 1-1 0 0,0-1 0 0 0,1 0 1 0 0,-1 0-1 0 0,1-1 0 0 0,0 1 1 0 0,0-1-1 0 0,-1 0 1 0 0,1-1-1 0 0,0 1 0 0 0,0-1 1 0 0,0 0-1 0 0,0 0 0 0 0,0 0 1 0 0,0-1-1 0 0,-1 1 1 0 0,5-2-89 0 0,2 0 238 0 0,0-1 1 0 0,-1 1-1 0 0,1-2 1 0 0,-1 0 0 0 0,1 0-1 0 0,-1 0 1 0 0,0-2-1 0 0,-1 1 1 0 0,1-1 0 0 0,-1 0-1 0 0,0-1 1 0 0,-1 0-1 0 0,6-6-238 0 0,-9 8 53 0 0,-1 1 0 0 0,0-1-1 0 0,0 0 1 0 0,-1 0-1 0 0,1-1 1 0 0,-1 1-1 0 0,0-1 1 0 0,-1 0 0 0 0,1 1-1 0 0,-1-1 1 0 0,0 0-1 0 0,-1 0 1 0 0,0-1-1 0 0,0 1 1 0 0,0 0 0 0 0,0 0-1 0 0,-1-1 1 0 0,0 1-1 0 0,0 0 1 0 0,-1-1-1 0 0,0 1 1 0 0,0 0 0 0 0,0 0-1 0 0,-1 0 1 0 0,0 0-1 0 0,-2-5-52 0 0,-1 3-76 0 0,-1 0 0 0 0,0 0-1 0 0,0 1 1 0 0,0-1 0 0 0,-1 2 0 0 0,0-1-1 0 0,0 1 1 0 0,-1 0 0 0 0,1 0 0 0 0,-1 1-1 0 0,-1 0 1 0 0,1 0 0 0 0,-1 1-1 0 0,0 0 77 0 0,-21-4-4872 0 0,-3 6-4528 0 0,24 2-3059 0 0</inkml:trace>
  <inkml:trace contextRef="#ctx0" brushRef="#br0" timeOffset="1266.279">1394 37 9554 0 0,'0'0'2145'0'0,"0"0"-464"0"0,0 0-302 0 0,0 0-101 0 0,0 0-65 0 0,0 0-131 0 0,0 0-145 0 0,0 0-143 0 0,0 0-170 0 0,0 0-154 0 0,0 0-76 0 0,0 0-75 0 0,-15 36-70 0 0,-50 111-19 0 0,-64 136 485 0 0,122-275-403 0 0,13-34 90 0 0,12-23-221 0 0,2 1 0 0 0,2 1 1 0 0,2 1-1 0 0,23-31-181 0 0,70-121 105 0 0,-114 230-109 0 0,-24 93 187 0 0,16-86-144 0 0,3-32-33 0 0,0 0 1 0 0,0 0 0 0 0,0 0-1 0 0,0 0 1 0 0,1 0 0 0 0,1 1-1 0 0,-1-1 1 0 0,1 0 0 0 0,0 1-1 0 0,1-1 1 0 0,0 0 0 0 0,0 1-1 0 0,0-1 1 0 0,1 0 0 0 0,0 0-1 0 0,1 0 1 0 0,-1 0-1 0 0,1 0 1 0 0,1-1 0 0 0,-1 1-1 0 0,1-1 1 0 0,0 0 0 0 0,1 0-1 0 0,-1 0 1 0 0,1-1 0 0 0,0 1-1 0 0,5 2-6 0 0,-4-7 96 0 0,0 0 0 0 0,0-1-1 0 0,0 0 1 0 0,0 0 0 0 0,0-1-1 0 0,-1 0 1 0 0,1 0 0 0 0,0 0-1 0 0,0-1 1 0 0,-1 0 0 0 0,1 0 0 0 0,0 0-1 0 0,-1 0 1 0 0,0-1 0 0 0,0 0-1 0 0,0 0 1 0 0,0-1 0 0 0,0 1-1 0 0,-1-1 1 0 0,1 0 0 0 0,-1-1-1 0 0,0 1 1 0 0,0-1 0 0 0,-1 1-1 0 0,1-1 1 0 0,-1 0 0 0 0,0 0-1 0 0,2-6-95 0 0,5-1 87 0 0,1-4-25 0 0,0 0 0 0 0,0-1 1 0 0,-2 0-1 0 0,0-1 0 0 0,-1 0 0 0 0,-1 0 0 0 0,-1-1 0 0 0,0 0 0 0 0,-1 0 0 0 0,-1-1 0 0 0,-1 1 1 0 0,-1-1-1 0 0,-1 0 0 0 0,-1-7-62 0 0,-7 17-1277 0 0,1 14-2925 0 0,1 2-3481 0 0,3-2-4683 0 0</inkml:trace>
  <inkml:trace contextRef="#ctx0" brushRef="#br0" timeOffset="1567.289">1899 229 10290 0 0,'0'0'2605'0'0,"0"0"-798"0"0,0 0-386 0 0,0 0-110 0 0,0 0-13 0 0,0 0 8 0 0,0 0-118 0 0,0 0-171 0 0,0 0-107 0 0,0 0-183 0 0,0 0-175 0 0,0 0-137 0 0,0 0-127 0 0,19 0-99 0 0,61 0-92 0 0,-9-9 121 0 0,-53 5-3413 0 0,3 2-6269 0 0,-15 2-2876 0 0</inkml:trace>
</inkml:ink>
</file>

<file path=ppt/ink/ink43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9:49.1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58 14523 0 0,'0'0'3074'0'0,"0"0"-1087"0"0,0 0-545 0 0,0 0-169 0 0,0 0-148 0 0,0 0-178 0 0,0 0-214 0 0,0 0-245 0 0,0 0-154 0 0,0 0 7 0 0,0 0 30 0 0,0 0 7 0 0,0 0-4 0 0,9 6-71 0 0,28 21-59 0 0,-31-22-180 0 0,-1 0 1 0 0,0 1 0 0 0,0 0 0 0 0,0 0 0 0 0,-1 0 0 0 0,0 1 0 0 0,-1-1-1 0 0,1 1 1 0 0,-1 0 0 0 0,0 0 0 0 0,-1 0 0 0 0,0 0 0 0 0,0 1 0 0 0,0-1-1 0 0,-1 0 1 0 0,0 8-65 0 0,1-5 27 0 0,19 241 156 0 0,-3-173-155 0 0,19-116 508 0 0,9-39-274 0 0,-3-2 0 0 0,28-76-262 0 0,-25 54-2 0 0,-11 2-527 0 0,-35 125-7673 0 0,-1-13 1824 0 0,0-5-5646 0 0</inkml:trace>
  <inkml:trace contextRef="#ctx0" brushRef="#br0" timeOffset="256.959">582 496 24573 0 0,'0'0'839'0'0,"0"0"-216"0"0,0 0-111 0 0,0 0 44 0 0,0 0 36 0 0,0 0-80 0 0,0 0-169 0 0,0 0-168 0 0,0 0-87 0 0,0 0-71 0 0,0 0 15 0 0,0 0-5 0 0,0 0-43 0 0,-8 29 17 0 0,-24 89-46 0 0,18-53-1311 0 0,15-53-1604 0 0,-1-11 558 0 0,0-1-2764 0 0,0 0-6522 0 0</inkml:trace>
</inkml:ink>
</file>

<file path=ppt/ink/ink43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9:47.7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0 269 5865 0 0,'0'0'2494'0'0,"0"0"-311"0"0,0 0-232 0 0,0 0-6 0 0,0 0-56 0 0,0 0-231 0 0,0 0-308 0 0,0 0-339 0 0,0 0-262 0 0,0 0-173 0 0,0 0-94 0 0,0 0-68 0 0,0 12 4046 0 0,46-5-3272 0 0,230-4-86 0 0,-276-3-1094 0 0,0 0 52 0 0,0 0 11 0 0,0 0 55 0 0,0 0-14 0 0,-84 5 312 0 0,-107 32-420 0 0,437-64-768 0 0,-234 33-2059 0 0,-9-1-6251 0 0,-2-5-3002 0 0</inkml:trace>
  <inkml:trace contextRef="#ctx0" brushRef="#br0" timeOffset="774.389">505 483 12419 0 0,'0'0'2048'0'0,"0"0"-440"0"0,0 0-162 0 0,0 0 138 0 0,0 0 55 0 0,0 0-182 0 0,0 0-309 0 0,0 0-341 0 0,0 0-196 0 0,0 0-35 0 0,0 0-20 0 0,0 0 11 0 0,0 0-22 0 0,6-10-59 0 0,99-149 1529 0 0,-66 114-1856 0 0,3 2 0 0 0,2 2 0 0 0,1 2 0 0 0,2 3 0 0 0,2 1 1 0 0,13-6-160 0 0,-31 23 46 0 0,-28 39-185 0 0,-24 273 290 0 0,38-257-177 0 0,-15-37 28 0 0,0 1 1 0 0,0-1-1 0 0,0 0 1 0 0,0-1-1 0 0,0 1 1 0 0,0 0-1 0 0,0-1 1 0 0,0 1-1 0 0,0-1 1 0 0,0 1-1 0 0,0-1 1 0 0,0 0-1 0 0,0 0 1 0 0,-1 0-1 0 0,1 0 1 0 0,0 0 0 0 0,-1 0-1 0 0,1-1 1 0 0,0 1-1 0 0,-1 0 1 0 0,0-1-1 0 0,1 1 1 0 0,-1-1-1 0 0,1-1-2 0 0,-1 2 5 0 0,165-156 220 0 0,-141 131-223 0 0,2 0-1 0 0,0 2 1 0 0,2 1-1 0 0,0 2 1 0 0,1 0-1 0 0,2 2 1 0 0,13-5-2 0 0,-30 20 3 0 0,-15 4-7 0 0,0 0-28 0 0,0 0-7 0 0,0 0-4 0 0,0 16-47 0 0,-33 141 204 0 0,27-8 1156 0 0,6-111-3840 0 0,0-9-2597 0 0,1 1-3678 0 0,-1-30-3199 0 0</inkml:trace>
  <inkml:trace contextRef="#ctx0" brushRef="#br0" timeOffset="1015.492">1701 328 20124 0 0,'0'0'1430'0'0,"0"0"-351"0"0,0 0-140 0 0,0 0 74 0 0,0 0 15 0 0,0 0-138 0 0,0 0-249 0 0,0 0-227 0 0,0 0-177 0 0,0 0-82 0 0,0 0-55 0 0,0 0-59 0 0,-16 25-21 0 0,-48 75-5 0 0,41-48-282 0 0,22-30-2088 0 0,2-15-7362 0 0,1-7-1805 0 0</inkml:trace>
</inkml:ink>
</file>

<file path=ppt/ink/ink43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9:58.2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361 359 6137 0 0,'0'0'2090'0'0,"0"0"-256"0"0,0 0-68 0 0,0 0 82 0 0,0 0 102 0 0,0 0-71 0 0,0 0-278 0 0,0 0-332 0 0,0 0-281 0 0,0 0-205 0 0,0 0-118 0 0,2-5-38 0 0,5-15-43 0 0,-5 15-54 0 0,-2 5-77 0 0,0 16 667 0 0,-30 197 1110 0 0,-19 66-1925 0 0,47-270 415 0 0,2-9-877 0 0,1 0-1 0 0,-1 0 0 0 0,0-1 1 0 0,1 1-1 0 0,-1 0 0 0 0,0 0 0 0 0,0 1 1 0 0,1-1-1 0 0,-1 0 0 0 0,0 0 1 0 0,0 0-1 0 0,1 0 0 0 0,-1 0 1 0 0,0 0-1 0 0,0 0 0 0 0,1 0 0 0 0,-1 0 1 0 0,0 1-1 0 0,0-1 0 0 0,1 0 1 0 0,-1 0-1 0 0,0 0 0 0 0,0 0 1 0 0,0 1-1 0 0,1-1 0 0 0,-1 0 0 0 0,0 0 1 0 0,0 0-1 0 0,0 1 0 0 0,0-1 1 0 0,1 0-1 0 0,-1 0 0 0 0,0 1 0 0 0,0-1 1 0 0,0 0-1 0 0,0 1 0 0 0,0-1 1 0 0,0 0-1 0 0,0 1 158 0 0,108-111-11997 0 0,-59 62 4296 0 0,-32 29 4170 0 0</inkml:trace>
  <inkml:trace contextRef="#ctx0" brushRef="#br0" timeOffset="250.908">779 300 7346 0 0,'0'0'2432'0'0,"0"0"-585"0"0,0 0-428 0 0,0 0-101 0 0,0 0-3 0 0,0 0 18 0 0,0 0-86 0 0,0 0-145 0 0,-19 32-138 0 0,-61 102-141 0 0,27-24 476 0 0,43-89-1069 0 0,1 1 1 0 0,1 0-1 0 0,1 0 0 0 0,1 0 1 0 0,1 1-1 0 0,0 0 0 0 0,2 0 1 0 0,0 23-231 0 0,4-41 45 0 0,1 0-1 0 0,-1-1 1 0 0,1 1 0 0 0,0 0 0 0 0,0-1 0 0 0,0 1 0 0 0,1-1-1 0 0,0 0 1 0 0,0 0 0 0 0,0 0 0 0 0,0 0 0 0 0,1 0-1 0 0,-1-1 1 0 0,1 0 0 0 0,0 0 0 0 0,0 0 0 0 0,0 0-1 0 0,0 0 1 0 0,1-1 0 0 0,-1 0 0 0 0,1 1 0 0 0,-1-2-1 0 0,1 1 1 0 0,0-1 0 0 0,0 1 0 0 0,0-1 0 0 0,0-1 0 0 0,0 1-1 0 0,0-1 1 0 0,0 0 0 0 0,0 0 0 0 0,0 0 0 0 0,0 0-1 0 0,0-1 1 0 0,0 0 0 0 0,-1 0 0 0 0,1-1 0 0 0,0 1-1 0 0,0-1 1 0 0,-1 0 0 0 0,1 0 0 0 0,-1-1 0 0 0,0 1-1 0 0,1-1 1 0 0,0-1-45 0 0,7-3 62 0 0,0-1 0 0 0,0-1 0 0 0,-1 0 0 0 0,0-1 0 0 0,-1 0 0 0 0,0 0 0 0 0,0-1 0 0 0,-1-1 0 0 0,-1 0 0 0 0,0 0 0 0 0,0 0 0 0 0,-1-1 0 0 0,-1 0 0 0 0,0 0 0 0 0,-1-1 1 0 0,0 0-1 0 0,-1 0 0 0 0,-1 0 0 0 0,0 0 0 0 0,-1 0 0 0 0,-1-1 0 0 0,0 1 0 0 0,0-1 0 0 0,-2 1 0 0 0,0-1 0 0 0,-2-8-62 0 0,1 15-29 0 0,0 0-1 0 0,0 1 1 0 0,-1-1 0 0 0,0 1 0 0 0,-1-1 0 0 0,0 1 0 0 0,0 0 0 0 0,0 0 0 0 0,-1 1 0 0 0,0-1 0 0 0,-1 1 0 0 0,1 0-1 0 0,-1 1 1 0 0,0-1 0 0 0,0 1 0 0 0,-7-4 29 0 0,9 7-174 0 0,0 0 0 0 0,0-1 0 0 0,0 2-1 0 0,0-1 1 0 0,-1 0 0 0 0,1 1 0 0 0,-1 0-1 0 0,1 0 1 0 0,-1 0 0 0 0,1 1 0 0 0,-1-1 0 0 0,0 1-1 0 0,1 0 1 0 0,-1 0 0 0 0,1 1 0 0 0,-1-1 0 0 0,0 1-1 0 0,1 0 1 0 0,-4 2 174 0 0,-24 18-3166 0 0,15 0-4167 0 0,9-9-4093 0 0</inkml:trace>
  <inkml:trace contextRef="#ctx0" brushRef="#br0" timeOffset="7093.396">226 57 0 0 0,'0'0'860'0'0,"0"0"274"0"0,0 0 74 0 0,0 0 0 0 0,0 0-21 0 0,0 0 25 0 0,0 0 70 0 0,0 0 20 0 0,0 0-13 0 0,8-9-54 0 0,22-28-116 0 0,-26 26 7721 0 0,-17 16-7264 0 0,-17 14-2194 0 0,7 5 826 0 0,1 1 0 0 0,1 0 0 0 0,1 2-1 0 0,2 0 1 0 0,0 2 0 0 0,2 0 0 0 0,1 0-1 0 0,2 2 1 0 0,1 0 0 0 0,1 0 0 0 0,2 1-1 0 0,1 0 1 0 0,1 0 0 0 0,2 1 0 0 0,1 0-1 0 0,2 0 1 0 0,1 0 0 0 0,2 0 0 0 0,3 19-208 0 0,-1-19 159 0 0,3-1 0 0 0,1 0 0 0 0,1-1 0 0 0,1 1 0 0 0,2-2 0 0 0,1 1 0 0 0,2-2 1 0 0,0 0-1 0 0,2 0 0 0 0,12 13-159 0 0,77 73 527 0 0,-98-109-440 0 0,1 1-2963 0 0,-10-6-2064 0 0,-2 0-3362 0 0,2-1-3839 0 0</inkml:trace>
</inkml:ink>
</file>

<file path=ppt/ink/ink43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9:59.1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63 7466 0 0,'0'0'2108'0'0,"0"0"-174"0"0,0 0-136 0 0,0 0 57 0 0,0 0-34 0 0,0 0-230 0 0,0 0-281 0 0,0 0-274 0 0,0 0-182 0 0,0 0-102 0 0,0 0-48 0 0,0 0-24 0 0,0 0-73 0 0,-2-7 765 0 0,30 298 1398 0 0,-39-81-2623 0 0,-3-104-214 0 0,17-123-4535 0 0,7-28 1748 0 0,97-120-15581 0 0,-95 146 15588 0 0</inkml:trace>
  <inkml:trace contextRef="#ctx0" brushRef="#br0" timeOffset="316.222">323 210 2649 0 0,'0'0'3319'0'0,"0"0"-401"0"0,0 0-338 0 0,0 0-394 0 0,0 0-372 0 0,0 0-312 0 0,0 0-281 0 0,0 0-161 0 0,0 0-121 0 0,0 0-143 0 0,0 0-154 0 0,0 0-117 0 0,-27 19-75 0 0,-85 58-35 0 0,-10 7 1622 0 0,122-84-2024 0 0,1 0 0 0 0,-1 0-1 0 0,1 0 1 0 0,-1 0 0 0 0,1 0-1 0 0,-1 0 1 0 0,1 0 0 0 0,-1 0 0 0 0,1 0-1 0 0,-1 1 1 0 0,1-1 0 0 0,-1 0-1 0 0,1 0 1 0 0,-1 0 0 0 0,1 1-1 0 0,-1-1 1 0 0,1 0 0 0 0,-1 0-1 0 0,0 1 1 0 0,1-1 0 0 0,-1 0 0 0 0,1 1-1 0 0,-1-1 1 0 0,0 1 0 0 0,1-1-1 0 0,-1 0 1 0 0,0 1 0 0 0,0-1-1 0 0,1 1 1 0 0,-1-1 0 0 0,0 1-1 0 0,0-1 1 0 0,0 1 0 0 0,0-1-1 0 0,1 1 1 0 0,-1-1 0 0 0,0 1 0 0 0,0-1-1 0 0,0 1 1 0 0,0-1 0 0 0,0 1-1 0 0,0-1 1 0 0,0 1 0 0 0,0-1-1 0 0,-1 1 1 0 0,1-1 0 0 0,0 1-1 0 0,0-1 1 0 0,0 1 0 0 0,0-1-1 0 0,-1 1 1 0 0,1-1 0 0 0,0 0 0 0 0,-1 1-1 0 0,1-1 1 0 0,0 1 0 0 0,-1-1-1 0 0,1 0 1 0 0,0 1 0 0 0,-1-1-1 0 0,1 0 1 0 0,0 1 0 0 0,-1-1-1 0 0,1 0 1 0 0,-1 0 0 0 0,1 1 0 0 0,-1-1-1 0 0,1 0-12 0 0,7 3 92 0 0,1 0 1 0 0,-1 0-1 0 0,0 0 0 0 0,0 1 0 0 0,0 0 0 0 0,0 1 0 0 0,-1 0 1 0 0,0 0-1 0 0,0 0 0 0 0,0 1 0 0 0,0-1 0 0 0,-1 1 1 0 0,0 1-1 0 0,0-1 0 0 0,-1 1 0 0 0,0 0 0 0 0,0 0-92 0 0,28 49 268 0 0,-1-53-5990 0 0,-9-13-2164 0 0,-14 6 2205 0 0,-1 1-2781 0 0</inkml:trace>
  <inkml:trace contextRef="#ctx0" brushRef="#br0" timeOffset="928.358">578 420 8690 0 0,'0'0'2486'0'0,"0"0"-244"0"0,0 0-109 0 0,0 0-108 0 0,0 0-280 0 0,0 0-350 0 0,0 0-356 0 0,0 0-252 0 0,0 0-147 0 0,0 0-84 0 0,0 0-45 0 0,0 0-81 0 0,0 0-26 0 0,-8 4-51 0 0,-80 59 734 0 0,51-2-827 0 0,36-59-258 0 0,0 0 1 0 0,0 0 0 0 0,1 0 0 0 0,-1 0 0 0 0,0 0 0 0 0,1 0 0 0 0,-1 0 0 0 0,1 0 0 0 0,0 0 0 0 0,-1 0-1 0 0,1 1 1 0 0,0-1 0 0 0,0 0 0 0 0,1 0 0 0 0,-1 0 0 0 0,0 0 0 0 0,1 0 0 0 0,-1 0 0 0 0,1 0 0 0 0,0 0-1 0 0,-1 0 1 0 0,1 0 0 0 0,0 0 0 0 0,0 0 0 0 0,1 0 0 0 0,-1-1 0 0 0,0 1 0 0 0,0 0 0 0 0,1-1 0 0 0,-1 1-1 0 0,2 0-2 0 0,3 0 65 0 0,-1 0 0 0 0,1-1-1 0 0,0 1 1 0 0,-1-1-1 0 0,1-1 1 0 0,0 1-1 0 0,0-1 1 0 0,0 0-1 0 0,0 0 1 0 0,-1-1 0 0 0,1 0-1 0 0,0 0 1 0 0,0 0-1 0 0,-1-1 1 0 0,1 0-1 0 0,-1 0 1 0 0,1 0-1 0 0,-1 0 1 0 0,0-1 0 0 0,0 0-1 0 0,0 0 1 0 0,1-1-65 0 0,151-121 657 0 0,-116 107-505 0 0,-32 77-105 0 0,-6 95 8 0 0,-8 0-1 0 0,-8 24-54 0 0,13-164-1 0 0,-1 0 1 0 0,-1 1-1 0 0,0-1 0 0 0,-1 0 0 0 0,0 0 0 0 0,-1 0 0 0 0,-1 0 0 0 0,0-1 0 0 0,-1 0 1 0 0,0 0-1 0 0,-1 0 0 0 0,0-1 0 0 0,-1 0 0 0 0,-1 0 0 0 0,0-1 0 0 0,0 0 0 0 0,-1-1 1 0 0,-1 0-1 0 0,0 0 0 0 0,0-1 0 0 0,0-1 0 0 0,-1 0 0 0 0,-1 0 1 0 0,11-7 2 0 0,0 0-1 0 0,0 0 1 0 0,1 0-1 0 0,-1 0 1 0 0,0-1-1 0 0,0 1 0 0 0,0-1 1 0 0,0 1-1 0 0,0-1 1 0 0,0 0-1 0 0,0 0 1 0 0,0 0-1 0 0,0 0 1 0 0,0 0-1 0 0,0 0 1 0 0,0 0-1 0 0,0-1 1 0 0,1 1-1 0 0,-1-1 1 0 0,0 1-1 0 0,0-1 0 0 0,0 0 1 0 0,0 0-1 0 0,1 0 1 0 0,-1 0-1 0 0,0 0 1 0 0,1 0-1 0 0,-1 0 1 0 0,1 0-1 0 0,-1-1 1 0 0,1 1-1 0 0,-1-1 1 0 0,1 1-1 0 0,0-1 0 0 0,0 1 1 0 0,0-1-1 0 0,0 0 1 0 0,0 0-1 0 0,0 1 1 0 0,1-1-1 0 0,-1-1-1 0 0,0-12 3 0 0,0 1-1 0 0,1 0 1 0 0,1 0-1 0 0,1 0 1 0 0,0 0-1 0 0,1 0 0 0 0,0 0 1 0 0,1 0-1 0 0,0 1 1 0 0,2-1-1 0 0,-1 1 1 0 0,1 1-1 0 0,1-1 1 0 0,1 1-1 0 0,-1 0 1 0 0,2 1-1 0 0,0 0 0 0 0,0 0 1 0 0,6-5-3 0 0,4-7-12 0 0,0 2 0 0 0,1 0 0 0 0,1 1 1 0 0,1 0-1 0 0,1 2 0 0 0,0 1 0 0 0,1 1 0 0 0,17-8 12 0 0,18 9-1824 0 0,-47 15-2803 0 0,2 0-4034 0 0,-12 0-3717 0 0</inkml:trace>
  <inkml:trace contextRef="#ctx0" brushRef="#br0" timeOffset="5424.226">801 48 2320 0 0,'0'0'1881'0'0,"0"0"-249"0"0,0 0-5 0 0,0 0 139 0 0,0 0 134 0 0,0 0 34 0 0,0 0-203 0 0,0 0-329 0 0,0 0-309 0 0,0 0-248 0 0,0 0-140 0 0,2-5-130 0 0,7-17-104 0 0,25 6 1849 0 0,-30 15-2221 0 0,1 0 1 0 0,0 0-1 0 0,-1 0 1 0 0,1 1-1 0 0,-1-1 1 0 0,1 1-1 0 0,-1 1 0 0 0,1-1 1 0 0,0 1-1 0 0,-1-1 1 0 0,1 1-1 0 0,-1 0 1 0 0,1 1-1 0 0,-1-1 0 0 0,0 1 1 0 0,0 0-1 0 0,1 0 1 0 0,-1 0-1 0 0,-1 1 0 0 0,4 2-98 0 0,11 13 106 0 0,-2 0 0 0 0,-1 1 0 0 0,0 1 0 0 0,-2 1 0 0 0,0 0 0 0 0,-1 0 0 0 0,-1 1 0 0 0,-1 1 0 0 0,-1 0 0 0 0,-1 0 0 0 0,-1 1 0 0 0,-1 0 0 0 0,-2 0 0 0 0,0 0 0 0 0,-1 1 0 0 0,-1-1 1 0 0,-2 1-1 0 0,0 0-107 0 0,2 8-9 0 0,-2 0 1 0 0,0 0 0 0 0,-3 0 0 0 0,0 0-1 0 0,-2 0 1 0 0,-2 0 0 0 0,-1-1-1 0 0,-1 0 1 0 0,-2-1 0 0 0,-13 28 8 0 0,-62 57-1821 0 0,8-58-2670 0 0,61-47 2676 0 0,-11 5-2517 0 0,7-7-2303 0 0,6-5-306 0 0</inkml:trace>
</inkml:ink>
</file>

<file path=ppt/ink/ink43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0:08.8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71 32 1192 0 0,'0'0'1505'0'0,"0"0"16"0"0,0 0 82 0 0,0 0 95 0 0,0 0 125 0 0,0 0 1 0 0,0 0-75 0 0,0 0-153 0 0,0 0-232 0 0,0 0-203 0 0,0 0-185 0 0,-1-6-151 0 0,1-2-1231 0 0,-2-9 2940 0 0,1 34-195 0 0,2 68-1386 0 0,-5 1 1 0 0,-3-1-1 0 0,-12 49-953 0 0,-17 76 136 0 0,35-130-340 0 0,1-80 153 0 0,0 1-1 0 0,0-1 0 0 0,0 1 1 0 0,0-1-1 0 0,0 1 0 0 0,0 0 1 0 0,0-1-1 0 0,0 1 1 0 0,0-1-1 0 0,0 1 0 0 0,0 0 1 0 0,0-1-1 0 0,1 1 0 0 0,-1-1 1 0 0,0 1-1 0 0,0-1 1 0 0,1 1-1 0 0,-1-1 0 0 0,0 1 1 0 0,1-1-1 0 0,-1 1 0 0 0,0-1 1 0 0,1 1-1 0 0,-1-1 1 0 0,1 0-1 0 0,-1 1 0 0 0,1-1 1 0 0,-1 0-1 0 0,1 1 0 0 0,-1-1 1 0 0,1 0-1 0 0,-1 1 0 0 0,1-1 1 0 0,-1 0-1 0 0,1 0 1 0 0,-1 0-1 0 0,1 0 0 0 0,0 0 1 0 0,-1 0-1 0 0,1 1 0 0 0,-1-1 1 0 0,1 0-1 0 0,-1-1 1 0 0,1 1-1 0 0,0 0 0 0 0,-1 0 1 0 0,1 0-1 0 0,-1 0 0 0 0,1 0 1 0 0,-1-1-1 0 0,1 1 1 0 0,0 0-1 0 0,-1 0 0 0 0,1-1 1 0 0,-1 1-1 0 0,1 0 0 0 0,-1-1 1 0 0,0 1-1 0 0,1 0 0 0 0,-1-1 1 0 0,1 1-1 0 0,-1-1 1 0 0,0 1-1 0 0,1-1 0 0 0,-1 1 1 0 0,0-1-1 0 0,1 1 0 0 0,-1-1 1 0 0,0 1-1 0 0,0-1 52 0 0,28-36-5984 0 0,-14 6-2815 0 0,-10 23 1100 0 0</inkml:trace>
  <inkml:trace contextRef="#ctx0" brushRef="#br0" timeOffset="345.049">360 110 6681 0 0,'0'0'2332'0'0,"0"0"-916"0"0,0 0-304 0 0,0 0 150 0 0,0 0 202 0 0,0 0 48 0 0,0 0-139 0 0,-20 33-278 0 0,-63 105-266 0 0,53-59 71 0 0,28-62-686 0 0,-1-9-163 0 0,0 0 0 0 0,1 0 1 0 0,0 0-1 0 0,0 0 1 0 0,0 0-1 0 0,1 1 1 0 0,1-1-1 0 0,-1 0 0 0 0,1 1 1 0 0,1-1-1 0 0,-1 0 1 0 0,2 1-1 0 0,-1-1 0 0 0,1 0 1 0 0,0 0-1 0 0,1 0 1 0 0,-1 0-1 0 0,2 0 0 0 0,-1-1 1 0 0,1 1-1 0 0,0-1 1 0 0,1 0-1 0 0,0 0 0 0 0,0-1 1 0 0,0 1-1 0 0,1-1 1 0 0,0 0-1 0 0,0-1 1 0 0,0 1-1 0 0,1-1 0 0 0,1 0-51 0 0,0-2 97 0 0,0-1 0 0 0,1 0 0 0 0,-1-1 0 0 0,1 0 0 0 0,-1 0 0 0 0,1 0 0 0 0,0-1 0 0 0,-1-1 0 0 0,1 0-1 0 0,-1 0 1 0 0,1 0 0 0 0,-1-1 0 0 0,1 0 0 0 0,-1-1 0 0 0,0 0 0 0 0,0 0 0 0 0,0-1 0 0 0,3-2-97 0 0,4-4 84 0 0,-1 0 1 0 0,0-1 0 0 0,-1-1 0 0 0,0 0-1 0 0,-1-1 1 0 0,-1-1 0 0 0,0 1-1 0 0,0-2 1 0 0,-2 0 0 0 0,0 0 0 0 0,0 0-1 0 0,-2-1 1 0 0,0 0 0 0 0,0-1-1 0 0,-2 0 1 0 0,0 0 0 0 0,-1 0 0 0 0,-1 0-1 0 0,0-1 1 0 0,-1 1 0 0 0,-1-1-1 0 0,-1 1 1 0 0,-1-4-85 0 0,1 17-37 0 0,-1 0 1 0 0,0 0-1 0 0,0-1 1 0 0,0 1-1 0 0,-1 1 0 0 0,1-1 1 0 0,-1 0-1 0 0,0 0 1 0 0,0 1-1 0 0,-1-1 0 0 0,1 1 1 0 0,-1-1-1 0 0,1 1 1 0 0,-1 0-1 0 0,0 0 0 0 0,0 0 1 0 0,0 1-1 0 0,-1-1 0 0 0,1 1 1 0 0,-1 0-1 0 0,1-1 1 0 0,-1 2-1 0 0,0-1 0 0 0,0 0 1 0 0,0 1-1 0 0,0 0 1 0 0,0 0-1 0 0,-3-1 37 0 0,-56-3-2943 0 0,4 16-4610 0 0,43-7-2809 0 0</inkml:trace>
  <inkml:trace contextRef="#ctx0" brushRef="#br0" timeOffset="1088.927">826 327 9650 0 0,'0'0'2741'0'0,"0"0"-833"0"0,0 0-376 0 0,0 0 6 0 0,0 0 8 0 0,0 0-147 0 0,0 0-272 0 0,0 0-261 0 0,0 0-199 0 0,0 0-133 0 0,0 0-73 0 0,0 0-65 0 0,0 0-48 0 0,14-31-25 0 0,46-93-8 0 0,-25 62 484 0 0,-5 36-37 0 0,-29 26-736 0 0,-1 0-45 0 0,0 0-4 0 0,27 82 210 0 0,-26-81-181 0 0,-1 0 0 0 0,0 0 0 0 0,1 0 1 0 0,0 0-1 0 0,-1 0 0 0 0,1 0 0 0 0,0 0 0 0 0,-1 0 0 0 0,1-1 0 0 0,0 1 0 0 0,0 0 0 0 0,0 0 0 0 0,0 0 0 0 0,0-1 1 0 0,0 1-1 0 0,0-1 0 0 0,0 1 0 0 0,0-1 0 0 0,0 1 0 0 0,0-1 0 0 0,0 1 0 0 0,0-1 0 0 0,0 0 0 0 0,0 0 1 0 0,0 1-1 0 0,1-1 0 0 0,-1 0 0 0 0,0 0 0 0 0,0 0 0 0 0,0 0 0 0 0,0 0 0 0 0,1-1 0 0 0,-1 1 0 0 0,0 0 1 0 0,0-1-1 0 0,0 1 0 0 0,0 0 0 0 0,0-1 0 0 0,0 1 0 0 0,0-1 0 0 0,0 0 0 0 0,1 0-6 0 0,151-134 451 0 0,-100 94-416 0 0,-51 44-30 0 0,0 1 1 0 0,0-1 0 0 0,0 0 0 0 0,0 1 0 0 0,0-1 0 0 0,-1 1 0 0 0,0 0-1 0 0,0-1 1 0 0,0 1 0 0 0,0 0 0 0 0,0 0 0 0 0,-1-1 0 0 0,1 1 0 0 0,-1 0-1 0 0,0 0 1 0 0,-1 0 0 0 0,1 0 0 0 0,-1 1-6 0 0,1-2-11 0 0,0 1 1 0 0,0 0-1 0 0,0-1 1 0 0,1 1-1 0 0,-1-1 1 0 0,1 1-1 0 0,0-1 1 0 0,0 0 0 0 0,0 1-1 0 0,0-1 1 0 0,1 0-1 0 0,-1 1 1 0 0,1-1-1 0 0,0 0 1 0 0,0 0-1 0 0,0-1 1 0 0,0 1-1 0 0,0 0 1 0 0,1-1-1 0 0,-1 1 1 0 0,1-1-1 0 0,0 0 1 0 0,1 1 10 0 0,15 11-2387 0 0,-16-7-1841 0 0,-2 1-4221 0 0,-1-4-2504 0 0</inkml:trace>
  <inkml:trace contextRef="#ctx0" brushRef="#br0" timeOffset="1338.406">802 404 10850 0 0,'0'0'2628'0'0,"0"0"-708"0"0,0 0-500 0 0,0 0-230 0 0,0 0-109 0 0,0 0-7 0 0,0 0-42 0 0,0 0-70 0 0,0 0-137 0 0,0 0-165 0 0,0 0-121 0 0,0 0-104 0 0,0 0-110 0 0,37-3-61 0 0,116-10-48 0 0,-4-15 205 0 0,34 10-1570 0 0,-144 18-3092 0 0,1 0-3796 0 0,-30 0-3234 0 0</inkml:trace>
  <inkml:trace contextRef="#ctx0" brushRef="#br0" timeOffset="1785.208">1177 511 11138 0 0,'0'0'1797'0'0,"0"0"-378"0"0,0 0-114 0 0,0 0 29 0 0,0 0-120 0 0,0 0-186 0 0,0 0-219 0 0,0 0-150 0 0,0 0-91 0 0,0 0-64 0 0,0 0-18 0 0,0 0-69 0 0,0 0-43 0 0,-24 9-24 0 0,-72 29-51 0 0,55-8 608 0 0,40-28-885 0 0,0-1 1 0 0,0 0 0 0 0,0 1-1 0 0,0-1 1 0 0,0 1-1 0 0,0-1 1 0 0,0 1-1 0 0,1-1 1 0 0,-1 1 0 0 0,0-1-1 0 0,1 1 1 0 0,0 0-1 0 0,-1 0 1 0 0,1-1-1 0 0,0 1 1 0 0,0 0 0 0 0,0-1-1 0 0,0 1 1 0 0,0 0-1 0 0,0-1 1 0 0,1 1-1 0 0,-1 0 1 0 0,0-1 0 0 0,1 1-1 0 0,0 0 1 0 0,-1-1-1 0 0,1 1 1 0 0,0-1-1 0 0,0 1 1 0 0,-1-1-1 0 0,1 1 1 0 0,1-1 0 0 0,-1 0-1 0 0,0 1 1 0 0,0-1-1 0 0,0 0 1 0 0,1 0-1 0 0,-1 0-22 0 0,193 47 847 0 0,-182-44-770 0 0,-10-4-59 0 0,0 0 0 0 0,0 0 0 0 0,0 0-1 0 0,-1 1 1 0 0,1-1 0 0 0,0 1-1 0 0,0 0 1 0 0,0-1 0 0 0,-1 1 0 0 0,1 0-1 0 0,0 0 1 0 0,-1 0 0 0 0,1 0 0 0 0,-1 0-1 0 0,1 1 1 0 0,-1-1 0 0 0,1 0 0 0 0,-1 1-1 0 0,0-1 1 0 0,0 1 0 0 0,0-1 0 0 0,0 1-1 0 0,0 0 1 0 0,0-1 0 0 0,0 1 0 0 0,0 0-1 0 0,-1 0 1 0 0,1 0 0 0 0,-1-1-1 0 0,1 1 1 0 0,-1 0 0 0 0,0 0 0 0 0,0 0-1 0 0,0 1-17 0 0,-3 2 41 0 0,0-1-1 0 0,0 1 0 0 0,-1-1 1 0 0,1 0-1 0 0,-1 0 1 0 0,0 0-1 0 0,-1 0 0 0 0,1-1 1 0 0,-1 0-1 0 0,1 0 0 0 0,-1 0 1 0 0,0 0-1 0 0,0-1 0 0 0,0 0 1 0 0,-1 0-1 0 0,1 0 0 0 0,0 0 1 0 0,-1-1-1 0 0,1 0 1 0 0,-1 0-1 0 0,1-1 0 0 0,-1 1 1 0 0,-2-1-41 0 0,-170 7-471 0 0,153-17-1458 0 0,22-3-7890 0 0,3 10-1706 0 0</inkml:trace>
</inkml:ink>
</file>

<file path=ppt/ink/ink43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0:12.1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167 3 976 0 0,'0'0'1569'0'0,"0"0"-4"0"0,0 0 164 0 0,0 0 258 0 0,0 0 101 0 0,0 0-85 0 0,0 0-222 0 0,0 0-318 0 0,0 0-295 0 0,0 0-209 0 0,0 0-132 0 0,0 0-99 0 0,0 0-68 0 0,3-3-77 0 0,-3 4-513 0 0,0-1 0 0 0,0 0 0 0 0,0 0 0 0 0,0 1 0 0 0,0-1 0 0 0,1 0 0 0 0,-1 1 1 0 0,0-1-1 0 0,0 0 0 0 0,0 0 0 0 0,0 1 0 0 0,1-1 0 0 0,-1 0 0 0 0,0 0 0 0 0,0 1 1 0 0,0-1-1 0 0,1 0 0 0 0,-1 0 0 0 0,0 0 0 0 0,0 1 0 0 0,1-1 0 0 0,-1 0 0 0 0,0 0 0 0 0,0 0 1 0 0,1 0-1 0 0,-1 0 0 0 0,0 0 0 0 0,1 1 0 0 0,-1-1 0 0 0,0 0 0 0 0,1 0 0 0 0,-1 0 1 0 0,0 0-1 0 0,1 0 0 0 0,-1 0 0 0 0,0 0 0 0 0,1 0 0 0 0,-1 0 0 0 0,0-1 0 0 0,0 1 1 0 0,1 0-1 0 0,-1 0 0 0 0,0 0 0 0 0,1 0 0 0 0,-1 0-70 0 0,-16 37 1611 0 0,-133 228-35 0 0,147-260-1534 0 0,-1 0 0 0 0,1 0 0 0 0,1 0 0 0 0,-1 0 0 0 0,0 0 0 0 0,1 0 0 0 0,0 1 0 0 0,1-1 0 0 0,-1 0 0 0 0,1 1 0 0 0,0-1 0 0 0,0 0-1 0 0,0 1 1 0 0,1-1 0 0 0,0 0 0 0 0,0 0 0 0 0,0 1 0 0 0,1-1-42 0 0,1-3 49 0 0,0 0 0 0 0,0 0 0 0 0,0 0 0 0 0,0 0 0 0 0,0-1 0 0 0,0 0 0 0 0,1 1-1 0 0,-1-1 1 0 0,1 0 0 0 0,-1-1 0 0 0,0 1 0 0 0,1-1 0 0 0,-1 1 0 0 0,1-1 0 0 0,0 0 0 0 0,-1 0 0 0 0,1 0 0 0 0,-1-1-1 0 0,3 0-48 0 0,8 0 133 0 0,77 1 176 0 0,-85-2-717 0 0,-1 0-1 0 0,1-1 1 0 0,-1 0-1 0 0,1 0 1 0 0,-1-1 0 0 0,0 1-1 0 0,-1-1 1 0 0,1 0-1 0 0,-1-1 1 0 0,1 1-1 0 0,-1-1 1 0 0,3-4 408 0 0,3-15-6056 0 0,-7 15 408 0 0,-3 5-5077 0 0</inkml:trace>
</inkml:ink>
</file>

<file path=ppt/ink/ink43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0:12.5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0 254 10218 0 0,'0'0'1621'0'0,"0"0"-208"0"0,0 0-13 0 0,0 0 147 0 0,0 0 55 0 0,0 0-143 0 0,0 0-265 0 0,0 0-266 0 0,0 0-181 0 0,0 0-87 0 0,0 0-52 0 0,0 0-37 0 0,0 0-15 0 0,32-22-73 0 0,101-66-50 0 0,-24 21 674 0 0,-18-3-64 0 0,-84 63-648 0 0,-2 9 807 0 0,0 7-1397 0 0,97 178 579 0 0,-96-178-1113 0 0,33 41 467 0 0,-23-39-4858 0 0,3-7-5938 0 0,-14-4-1037 0 0</inkml:trace>
</inkml:ink>
</file>

<file path=ppt/ink/ink43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0:13.3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1 4393 0 0,'0'0'3563'0'0,"0"0"-1169"0"0,0 0-383 0 0,0 0 23 0 0,0 0-45 0 0,0 0-173 0 0,0 0-300 0 0,0 0-352 0 0,0 0-265 0 0,0 0-169 0 0,0 0-133 0 0,0 0-74 0 0,0 0-55 0 0,-8 3 642 0 0,108 12 1484 0 0,44-11-1898 0 0,-109-1-374 0 0,-56 1 233 0 0,-120 3-535 0 0,46 11-34 0 0,126-2-32 0 0,108-13 198 0 0,-36-14-2004 0 0,-102 11 348 0 0,-1 0-1278 0 0,0 0-3597 0 0,0 0-5909 0 0</inkml:trace>
</inkml:ink>
</file>

<file path=ppt/ink/ink43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0:16.2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616 339 3577 0 0,'0'0'1581'0'0,"0"0"-82"0"0,0 0-34 0 0,0 0 83 0 0,0 0 127 0 0,0 0 5 0 0,0 0-101 0 0,0 0-189 0 0,0 0-268 0 0,0 0-235 0 0,0 0-166 0 0,-23 1-129 0 0,-70 3-53 0 0,47 14 558 0 0,26-2-852 0 0,1 2 0 0 0,1 0 0 0 0,0 2 0 0 0,2-1-1 0 0,0 2 1 0 0,2 0 0 0 0,0 1 0 0 0,1 1-1 0 0,1 0 1 0 0,1 0 0 0 0,2 1 0 0 0,0 1-1 0 0,1 0 1 0 0,2 0 0 0 0,0 0 0 0 0,2 0-1 0 0,0 2-244 0 0,2-18 31 0 0,0-1 1 0 0,1 0-1 0 0,0 1 0 0 0,0 0 0 0 0,0-1 0 0 0,1 1 0 0 0,1-1 0 0 0,0 1 0 0 0,0-1 0 0 0,0 1 0 0 0,1-1 0 0 0,0 1 1 0 0,1-1-1 0 0,0 0 0 0 0,0 0 0 0 0,1 0 0 0 0,-1-1 0 0 0,2 1 0 0 0,-1-1 0 0 0,1 0 0 0 0,0 0 0 0 0,1 0 0 0 0,0-1 1 0 0,0 0-1 0 0,0 0 0 0 0,1 0 0 0 0,0-1 0 0 0,0 0 0 0 0,0-1 0 0 0,0 1 0 0 0,1-1 0 0 0,0-1 0 0 0,0 1 1 0 0,0-1-1 0 0,6 1-31 0 0,3-2 87 0 0,0 0 0 0 0,1-1 0 0 0,-1-1 0 0 0,1-1 0 0 0,-1 0 0 0 0,0-1 0 0 0,1-1 0 0 0,-1-1 0 0 0,0 0 0 0 0,-1-1 0 0 0,1-1 0 0 0,-1 0 0 0 0,0-2 1 0 0,-1 1-1 0 0,0-2 0 0 0,0 0 0 0 0,0-1 0 0 0,-2-1 0 0 0,1 0 0 0 0,-1 0 0 0 0,5-8-87 0 0,-14 16 16 0 0,-1-1-1 0 0,1 0 1 0 0,-1-1-1 0 0,0 1 1 0 0,0-1 0 0 0,-1 1-1 0 0,1-1 1 0 0,-1 0 0 0 0,0 0-1 0 0,0 0 1 0 0,0 0-1 0 0,-1 0 1 0 0,0 0 0 0 0,0 0-1 0 0,0-1 1 0 0,-1 1-1 0 0,0 0 1 0 0,0-1 0 0 0,0 1-1 0 0,-1 0 1 0 0,1-1-1 0 0,-1 1 1 0 0,0 0 0 0 0,-1 0-1 0 0,1 0 1 0 0,-1 0 0 0 0,0 0-1 0 0,-1 0 1 0 0,1 0-1 0 0,-1 1 1 0 0,0-1 0 0 0,0 1-1 0 0,0 0 1 0 0,0 0-1 0 0,-1 0 1 0 0,0 0 0 0 0,0 0-1 0 0,0 1 1 0 0,0 0 0 0 0,0 0-1 0 0,-4-2-15 0 0,-5-1-54 0 0,-1 1 0 0 0,1 0 0 0 0,0 1 0 0 0,-1 0 1 0 0,0 1-1 0 0,0 1 0 0 0,0 0 0 0 0,0 1 0 0 0,0 0 0 0 0,-1 1 0 0 0,1 1 0 0 0,0 0 0 0 0,0 1 0 0 0,0 1 0 0 0,0 0 0 0 0,0 1 0 0 0,1 0 0 0 0,0 1 1 0 0,-9 4 53 0 0,2 0-622 0 0,0 1 0 0 0,0 1 0 0 0,1 1 0 0 0,1 0 0 0 0,0 1 0 0 0,1 1 0 0 0,-13 13 622 0 0,3 1-2346 0 0,10-9-2766 0 0,4-4-6241 0 0</inkml:trace>
  <inkml:trace contextRef="#ctx0" brushRef="#br0" timeOffset="2603.279">253 1 3753 0 0,'0'0'2039'0'0,"0"0"-301"0"0,0 0-82 0 0,0 0 95 0 0,0 0 32 0 0,0 0-92 0 0,0 0-152 0 0,0 0-213 0 0,0 0-225 0 0,0 0-163 0 0,0 0-115 0 0,0 0-101 0 0,0 0-55 0 0,-24 13-29 0 0,-76 47-10 0 0,96-58-567 0 0,0 1 0 0 0,1-1 0 0 0,-1 1 1 0 0,0 0-1 0 0,1 1 0 0 0,0-1 0 0 0,0 0 0 0 0,0 1 0 0 0,0 0 1 0 0,0 0-1 0 0,1 0 0 0 0,0 0 0 0 0,0 0 0 0 0,0 0 0 0 0,-1 4-61 0 0,-3 8 231 0 0,-11 32 81 0 0,2 1-1 0 0,2 1 1 0 0,3 0 0 0 0,1 1 0 0 0,3 0-1 0 0,3 1 1 0 0,1-1 0 0 0,3 0-1 0 0,2 7-311 0 0,-2 11 116 0 0,-1-35-88 0 0,1 0 1 0 0,2-1 0 0 0,1 1-1 0 0,2-1 1 0 0,1 0 0 0 0,2 0-1 0 0,7 18-28 0 0,-11-40-22 0 0,-1 1-1 0 0,2 0 0 0 0,0-1 1 0 0,0 0-1 0 0,1-1 0 0 0,0 1 1 0 0,1-1-1 0 0,0-1 0 0 0,1 1 0 0 0,0-2 1 0 0,0 1-1 0 0,1-1 0 0 0,0 0 1 0 0,0-1-1 0 0,1 0 0 0 0,0-1 1 0 0,0 0-1 0 0,0-1 0 0 0,1 0 0 0 0,0-1 1 0 0,9 2 22 0 0,76-1-3646 0 0,-65-5-3421 0 0,-18 0-4413 0 0</inkml:trace>
</inkml:ink>
</file>

<file path=ppt/ink/ink43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0:17.0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12 173 11346 0 0,'0'0'2270'0'0,"0"0"-393"0"0,0 0-340 0 0,0 0-90 0 0,0 0-45 0 0,0 0-104 0 0,0 0-230 0 0,0 0-251 0 0,0 0-258 0 0,0 0-179 0 0,0 0-38 0 0,0 0 40 0 0,0 0 48 0 0,1 11 23 0 0,13 149 1086 0 0,-27 181-859 0 0,2-230-1575 0 0,9-112-5895 0 0,6-33 1235 0 0,46-55-5482 0 0,-41 73 7487 0 0</inkml:trace>
  <inkml:trace contextRef="#ctx0" brushRef="#br0" timeOffset="299.289">386 236 4729 0 0,'0'0'2887'0'0,"0"0"-315"0"0,0 0-489 0 0,0 0-488 0 0,0 0-375 0 0,0 0-179 0 0,0 0-22 0 0,0 0-41 0 0,0 0-71 0 0,0 0-152 0 0,0 0-159 0 0,-35 28-136 0 0,-110 90-109 0 0,23-14 445 0 0,53-46 773 0 0,69-57-1521 0 0,0 1-1 0 0,1-1 0 0 0,-1 1 1 0 0,0-1-1 0 0,0 1 1 0 0,0-1-1 0 0,1 1 0 0 0,-1-1 1 0 0,1 0-1 0 0,-1 1 0 0 0,1-1 1 0 0,0 0-1 0 0,-1 1 1 0 0,1-1-1 0 0,0 0 0 0 0,0 0 1 0 0,0 0-1 0 0,0 0 0 0 0,0 1 1 0 0,0-2-1 0 0,0 1 1 0 0,0 0-1 0 0,1 0 0 0 0,-1 0 1 0 0,0 0-1 0 0,0-1 0 0 0,1 1 1 0 0,-1 0-1 0 0,1-1 1 0 0,-1 0-1 0 0,0 1 0 0 0,1-1 1 0 0,-1 0-1 0 0,1 1 0 0 0,-1-1 1 0 0,1 0-1 0 0,-1 0 1 0 0,1 0-1 0 0,-1-1 0 0 0,1 1 1 0 0,-1 0-1 0 0,0 0 0 0 0,1-1 1 0 0,0 1-48 0 0,7 1 88 0 0,91 20 533 0 0,-97-20-628 0 0,1 1-1 0 0,-1-1 0 0 0,0 1 0 0 0,0 0 1 0 0,0-1-1 0 0,-1 2 0 0 0,1-1 0 0 0,0 0 1 0 0,-1 0-1 0 0,0 1 0 0 0,1-1 0 0 0,-1 1 1 0 0,0 0-1 0 0,0 0 0 0 0,0 0 0 0 0,-1 0 1 0 0,1 0-1 0 0,-1 0 0 0 0,0 0 0 0 0,0 1 0 0 0,0-1 1 0 0,0 0-1 0 0,0 1 0 0 0,-1-1 0 0 0,1 1 1 0 0,-1-1-1 0 0,0 3 8 0 0,0 35-4220 0 0,0-41 2047 0 0,0 0-1115 0 0,0 0-2333 0 0,0 0-5132 0 0</inkml:trace>
  <inkml:trace contextRef="#ctx0" brushRef="#br0" timeOffset="839.534">555 490 8738 0 0,'0'0'2200'0'0,"0"0"-399"0"0,0 0-182 0 0,0 0-126 0 0,0 0-147 0 0,0 0-152 0 0,0 0-77 0 0,0 0-125 0 0,0 0-137 0 0,0 0-111 0 0,0 0-102 0 0,0 0-97 0 0,0 0-78 0 0,-22 13-49 0 0,-68 44-90 0 0,40-10 318 0 0,49-46-621 0 0,0 0-1 0 0,0-1 1 0 0,0 1-1 0 0,0 0 1 0 0,0 0-1 0 0,0 0 0 0 0,0 0 1 0 0,0 0-1 0 0,0 0 1 0 0,0 0-1 0 0,0 0 1 0 0,1 0-1 0 0,-1 1 0 0 0,0-1 1 0 0,1 0-1 0 0,-1 0 1 0 0,1 1-1 0 0,-1-1 1 0 0,1 0-1 0 0,0 1 1 0 0,0-1-1 0 0,-1 0 0 0 0,1 1 1 0 0,0-1-1 0 0,0 0 1 0 0,0 1-1 0 0,0-1 1 0 0,1 1-1 0 0,-1-1 0 0 0,0 0 1 0 0,1 1-1 0 0,-1-1 1 0 0,1 0-1 0 0,-1 0 1 0 0,1 1-1 0 0,-1-1 0 0 0,1 0 1 0 0,0 0-1 0 0,0 0 1 0 0,-1 0-1 0 0,1 0 1 0 0,0 0-1 0 0,0 0 1 0 0,0 0-1 0 0,0 0 0 0 0,1 0 1 0 0,-1 0-1 0 0,0 0 1 0 0,0-1-1 0 0,0 1 1 0 0,1-1-1 0 0,-1 1 0 0 0,0-1 1 0 0,0 1-1 0 0,1-1 1 0 0,-1 0-1 0 0,0 1 1 0 0,1-1-1 0 0,-1 0 0 0 0,1 0 1 0 0,-1 0-1 0 0,2 0-24 0 0,11-1 146 0 0,0-1 0 0 0,0-1-1 0 0,0 1 1 0 0,0-2 0 0 0,-1 0-1 0 0,1-1 1 0 0,-1 0 0 0 0,0-1-1 0 0,9-6-145 0 0,-14 8 42 0 0,0 0-28 0 0,0 0 1 0 0,0-1 1 0 0,1 1 0 0 0,0 0 0 0 0,-1 1 0 0 0,1 0 0 0 0,0 0 0 0 0,0 1-1 0 0,1 0 1 0 0,-1 1 0 0 0,0 0 0 0 0,1 1 0 0 0,-1-1 0 0 0,1 2-16 0 0,-8 1 8 0 0,1 1 0 0 0,-1 0 0 0 0,0-1 1 0 0,0 1-1 0 0,0 0 0 0 0,-1 0 0 0 0,1 1 1 0 0,-1-1-1 0 0,1 0 0 0 0,-1 0 0 0 0,0 1 1 0 0,0-1-1 0 0,-1 1 0 0 0,1-1 0 0 0,-1 1 0 0 0,0-1 1 0 0,0 3-9 0 0,-4 305 108 0 0,3-295-108 0 0,1 7 6 0 0,-1 0-1 0 0,-2 0 0 0 0,0-1 0 0 0,-2 1 1 0 0,0-1-1 0 0,-1 0 0 0 0,-2 0 0 0 0,-3 7-5 0 0,10-26 2 0 0,0 0-1 0 0,0 0 1 0 0,-1 0-1 0 0,1-1 0 0 0,-1 1 1 0 0,1 0-1 0 0,-1-1 1 0 0,0 0-1 0 0,0 1 0 0 0,0-1 1 0 0,0 0-1 0 0,0 0 0 0 0,-1 0 1 0 0,1 0-1 0 0,0 0 1 0 0,-1-1-1 0 0,0 1 0 0 0,1-1 1 0 0,-1 0-1 0 0,0 1 1 0 0,0-1-1 0 0,0 0 0 0 0,0-1 1 0 0,0 1-1 0 0,0-1 0 0 0,0 1 1 0 0,0-1-1 0 0,0 0 1 0 0,0 0-1 0 0,0 0 0 0 0,0 0 1 0 0,0-1-1 0 0,0 1 1 0 0,0-1-1 0 0,0 0 0 0 0,1 0 1 0 0,-1 0-1 0 0,0 0 0 0 0,0 0 1 0 0,0-1-1 0 0,1 1 1 0 0,-1-1-1 0 0,1 1 0 0 0,-1-1 1 0 0,1 0-1 0 0,0 0 1 0 0,0 0-1 0 0,0-1 0 0 0,0 1 1 0 0,0 0-1 0 0,0-1 0 0 0,0-1-1 0 0,-3-12-249 0 0,1 1 0 0 0,0-1 0 0 0,2 1 0 0 0,0-1 0 0 0,1 0 0 0 0,0 0 0 0 0,1 0 0 0 0,1 0 0 0 0,0 1 0 0 0,1-1 0 0 0,1 0 0 0 0,1 1-1 0 0,4-13 250 0 0,-2 10-1031 0 0,5-13-1569 0 0,-3 12-2823 0 0,-4 6-6143 0 0</inkml:trace>
  <inkml:trace contextRef="#ctx0" brushRef="#br0" timeOffset="1146.716">789 0 12379 0 0,'0'0'2568'0'0,"0"0"-1125"0"0,0 0-507 0 0,0 0 99 0 0,0 0 164 0 0,0 0 59 0 0,0 0-94 0 0,0 0-160 0 0,0 0-120 0 0,0 0-98 0 0,0 0-114 0 0,0 0-88 0 0,0 0-84 0 0,34 16-92 0 0,104 53-60 0 0,-133-67-322 0 0,-1-1 0 0 0,0 2 0 0 0,1-1-1 0 0,-1 0 1 0 0,0 1 0 0 0,0-1-1 0 0,-1 1 1 0 0,1 0 0 0 0,-1 1-1 0 0,1-1 1 0 0,-1 0 0 0 0,0 1-1 0 0,0 0 1 0 0,-1 0 0 0 0,1 0-1 0 0,-1 0 1 0 0,0 0 0 0 0,1 1-26 0 0,3 9 87 0 0,4 8-40 0 0,0 1 0 0 0,-1 1 0 0 0,-2 0 0 0 0,0 0 0 0 0,-2 0 0 0 0,0 1 0 0 0,-2 0 0 0 0,0 0 0 0 0,-2 0 0 0 0,-1 0 1 0 0,-1 0-1 0 0,-1 0 0 0 0,-2 1-47 0 0,-5 29-116 0 0,-2-1 1 0 0,-3 0-1 0 0,-2-1 1 0 0,-3-1 0 0 0,-10 19 115 0 0,18-46-339 0 0,-1 0 0 0 0,-2 0 1 0 0,-1-2-1 0 0,0 1 1 0 0,-2-2-1 0 0,-1 0 1 0 0,-7 6 338 0 0,-33 24-3898 0 0,-6-8-4462 0 0,51-36-2517 0 0</inkml:trace>
  <inkml:trace contextRef="#ctx0" brushRef="#br0" timeOffset="4296.986">1566 85 1560 0 0,'0'0'1829'0'0,"0"0"-532"0"0,0 0 17 0 0,0 0 226 0 0,0 0 235 0 0,0 0 115 0 0,0 0-139 0 0,0 0-249 0 0,0 0-215 0 0,0 0-199 0 0,0 0-164 0 0,-2-4-138 0 0,-8-13-129 0 0,9 16-561 0 0,-1 0 0 0 0,0 1 0 0 0,1-1 0 0 0,-1 1 0 0 0,0-1-1 0 0,0 1 1 0 0,0 0 0 0 0,1 0 0 0 0,-1 0 0 0 0,0 0 0 0 0,0 0 0 0 0,0 0 0 0 0,0 0 0 0 0,1 1 0 0 0,-1-1-1 0 0,0 0 1 0 0,0 1 0 0 0,1 0 0 0 0,-1-1 0 0 0,0 1 0 0 0,1 0 0 0 0,-1 0 0 0 0,1 0 0 0 0,-1 0 0 0 0,1 0-1 0 0,-1 1 1 0 0,0 0-96 0 0,0-1 117 0 0,-17 14 202 0 0,0 1 0 0 0,1 1 0 0 0,0 1 0 0 0,1 0 0 0 0,2 1 0 0 0,0 1 0 0 0,1 0 1 0 0,-3 7-320 0 0,0 0 88 0 0,0 0 0 0 0,2 2 1 0 0,2 0-1 0 0,0 0 1 0 0,2 1-1 0 0,1 1 1 0 0,2 0-1 0 0,0 0 0 0 0,3 1 1 0 0,0-1-1 0 0,2 1 1 0 0,2 0-1 0 0,1 6-88 0 0,0-28 30 0 0,2-1-1 0 0,-1 0 0 0 0,1-1 1 0 0,0 1-1 0 0,1 0 0 0 0,0 0 1 0 0,1-1-1 0 0,0 0 1 0 0,0 0-1 0 0,1 0 0 0 0,-1 0 1 0 0,2-1-1 0 0,-1 1 0 0 0,1-1 1 0 0,0-1-1 0 0,1 1 1 0 0,-1-1-1 0 0,1 0 0 0 0,1-1 1 0 0,-1 1-1 0 0,1-1 1 0 0,0-1-1 0 0,0 0 0 0 0,0 0 1 0 0,1 0-1 0 0,-1-1 0 0 0,1 0 1 0 0,0-1-1 0 0,0 0 1 0 0,0-1-1 0 0,0 1 0 0 0,3-1-29 0 0,-1-1 63 0 0,0 1-1 0 0,0-1 1 0 0,0-1-1 0 0,0 0 1 0 0,-1-1-1 0 0,1 0 0 0 0,0 0 1 0 0,-1-1-1 0 0,1-1 1 0 0,-1 0-1 0 0,0 0 1 0 0,0-1-1 0 0,-1 0 1 0 0,1-1-1 0 0,-1 0 0 0 0,0 0 1 0 0,-1-1-1 0 0,0 0 1 0 0,0 0-1 0 0,0-1 1 0 0,-1 0-1 0 0,0-1 1 0 0,1-1-63 0 0,-6 5 12 0 0,1 1 0 0 0,-1-1 0 0 0,1 0 1 0 0,-2 0-1 0 0,1 0 0 0 0,0 0 1 0 0,-1-1-1 0 0,0 1 0 0 0,0 0 0 0 0,-1-1 1 0 0,1 1-1 0 0,-1 0 0 0 0,0-1 0 0 0,-1 1 1 0 0,1-1-1 0 0,-1 1 0 0 0,0 0 0 0 0,-1 0 1 0 0,1-1-1 0 0,-1 1 0 0 0,0 0 1 0 0,0 0-1 0 0,0 0 0 0 0,-1 1 0 0 0,0-1 1 0 0,0 1-1 0 0,0-1 0 0 0,-1 1 0 0 0,1 0 1 0 0,-1 0-1 0 0,0 0 0 0 0,0 1-12 0 0,-6-7-120 0 0,-1 1-1 0 0,-1 1 1 0 0,1 0-1 0 0,-1 1 0 0 0,-1 0 1 0 0,1 0-1 0 0,-1 1 1 0 0,0 1-1 0 0,0 0 1 0 0,-1 1-1 0 0,-10-1 121 0 0,-112-4-2618 0 0,91 17-1284 0 0,6 9-4413 0 0,28-9-3101 0 0</inkml:trace>
  <inkml:trace contextRef="#ctx0" brushRef="#br0" timeOffset="5008.549">1733 284 9826 0 0,'0'0'2145'0'0,"0"0"-366"0"0,0 0-130 0 0,0 0 26 0 0,0 0-69 0 0,0 0-236 0 0,0 0-295 0 0,0 0-283 0 0,0 0-218 0 0,0 0-88 0 0,0 0-67 0 0,0 0-47 0 0,0 0-2 0 0,11-11-5 0 0,35-32-3 0 0,16-50 1132 0 0,-34 42-1133 0 0,22-16-137 0 0,-46 101-430 0 0,-14 115 338 0 0,12-147-125 0 0,0 0 1 0 0,0 0 0 0 0,1 0 0 0 0,-1-1 0 0 0,0 1-1 0 0,1-1 1 0 0,0 1 0 0 0,-1-1 0 0 0,1 0-1 0 0,0 0 1 0 0,-1 0 0 0 0,1 0 0 0 0,0-1-1 0 0,0 1 1 0 0,0-1 0 0 0,0 0 0 0 0,0 0-1 0 0,-1 0 1 0 0,1 0 0 0 0,0 0 0 0 0,0 0-1 0 0,0-1 1 0 0,0 0 0 0 0,0 1 0 0 0,-1-1-1 0 0,1 0 1 0 0,0 0 0 0 0,-1-1 0 0 0,1 1 0 0 0,-1 0-1 0 0,1-1 1 0 0,-1 0 0 0 0,3-1-8 0 0,187-125 211 0 0,-190 128-218 0 0,-1 1 1 0 0,1 0-1 0 0,-1 0 1 0 0,1 0-1 0 0,-1 0 1 0 0,0 0-1 0 0,1 1 1 0 0,-1-1-1 0 0,0 0 1 0 0,0 0-1 0 0,0 1 1 0 0,0-1 0 0 0,0 1-1 0 0,0-1 1 0 0,0 1-1 0 0,-1 0 1 0 0,1-1-1 0 0,0 1 1 0 0,-1-1-1 0 0,1 1 1 0 0,-1 0-1 0 0,0 0 1 0 0,0-1-1 0 0,0 1 1 0 0,1 0 0 0 0,-2 0-1 0 0,1-1 1 0 0,0 1-1 0 0,0 0 1 0 0,-1 1 6 0 0,11 35-8 0 0,-7-35-36 0 0,0 1-1 0 0,-1-1 0 0 0,1 0 1 0 0,1 1-1 0 0,-1-1 0 0 0,0-1 1 0 0,1 1-1 0 0,0 0 1 0 0,-1-1-1 0 0,1 0 0 0 0,0 0 1 0 0,0 0-1 0 0,0 0 1 0 0,1-1-1 0 0,-1 0 0 0 0,0 1 1 0 0,0-2-1 0 0,1 1 45 0 0,50 4-5556 0 0,-50-3 2562 0 0,-4-1 988 0 0,1 0-4156 0 0,1-1-3452 0 0</inkml:trace>
  <inkml:trace contextRef="#ctx0" brushRef="#br0" timeOffset="5270.942">1765 475 13763 0 0,'0'0'2187'0'0,"0"0"-549"0"0,0 0-347 0 0,0 0-175 0 0,0 0-76 0 0,0 0-61 0 0,0 0-84 0 0,0 0-104 0 0,0 0-146 0 0,0 0-154 0 0,0 0-114 0 0,0 0-98 0 0,0 0-92 0 0,35-2-51 0 0,109-5-45 0 0,-73 3-70 0 0,48 11-1503 0 0,-87 4-910 0 0,-13-2-3834 0 0,-10-4-4808 0 0</inkml:trace>
  <inkml:trace contextRef="#ctx0" brushRef="#br0" timeOffset="5669.996">2142 674 9890 0 0,'0'0'3079'0'0,"0"0"-973"0"0,0 0-496 0 0,0 0-32 0 0,0 0-138 0 0,0 0-221 0 0,0 0-243 0 0,0 0-220 0 0,0 0-210 0 0,0 0-138 0 0,0 0-99 0 0,0 0-105 0 0,0 0-13 0 0,-28 12-23 0 0,-84 36-25 0 0,68-18 315 0 0,43-29-451 0 0,1 0-1 0 0,-1 0 1 0 0,1 0-1 0 0,0 0 1 0 0,-1 1-1 0 0,1-1 0 0 0,0 0 1 0 0,0 0-1 0 0,0 0 1 0 0,0 1-1 0 0,0-1 1 0 0,0 0-1 0 0,0 0 1 0 0,0 0-1 0 0,1 1 0 0 0,-1-1 1 0 0,0 0-1 0 0,1 0 1 0 0,-1 0-1 0 0,0 0 1 0 0,1 0-1 0 0,0 1 1 0 0,-1-1-1 0 0,1 0 0 0 0,0 0 1 0 0,-1 0-1 0 0,1-1 1 0 0,0 1-1 0 0,0 0 1 0 0,0 0-1 0 0,0 0 1 0 0,0-1-1 0 0,0 1 0 0 0,0 0 1 0 0,0-1-1 0 0,0 1 1 0 0,0-1-1 0 0,0 1 1 0 0,0-1-1 0 0,1 1 1 0 0,-1-1-1 0 0,1 0-6 0 0,61 15 77 0 0,-48-13-34 0 0,-1 0-26 0 0,-1 1-1 0 0,1 0 1 0 0,-1 1-1 0 0,0 1 1 0 0,-1 0-1 0 0,1 0 1 0 0,-1 1-1 0 0,7 6-16 0 0,-17-11 26 0 0,0 1-1 0 0,0 0 0 0 0,0 0 1 0 0,0 0-1 0 0,-1 0 0 0 0,1 0 1 0 0,-1 0-1 0 0,1 1 0 0 0,-1-1 1 0 0,0 0-1 0 0,0 1 1 0 0,0-1-1 0 0,0 1 0 0 0,0-1 1 0 0,-1 1-1 0 0,1 0 0 0 0,-1-1 1 0 0,0 1-1 0 0,0-1 1 0 0,0 1-1 0 0,0 0 0 0 0,0-1 1 0 0,0 1-1 0 0,-1 0 0 0 0,1-1 1 0 0,-1 1-1 0 0,0-1 0 0 0,0 1 1 0 0,0-1-1 0 0,0 1 1 0 0,0-1-1 0 0,0 0 0 0 0,-1 1 1 0 0,1-1-1 0 0,-1 0 0 0 0,1 0 1 0 0,-1 0-1 0 0,0 0 1 0 0,0 0-1 0 0,0-1 0 0 0,0 1 1 0 0,0 0-1 0 0,0-1 0 0 0,-1 0 1 0 0,-1 2-26 0 0,-12 4-17 0 0,0-1 0 0 0,0-1 1 0 0,-1 0-1 0 0,0-1 0 0 0,0 0 1 0 0,0-1-1 0 0,0-2 0 0 0,0 1 1 0 0,0-2-1 0 0,-5-1 17 0 0,-5-23-2590 0 0,25 10-1083 0 0,3 1-3483 0 0,2 6-4188 0 0</inkml:trace>
</inkml:ink>
</file>

<file path=ppt/ink/ink4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5:15.8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225 11 12443 0 0,'0'0'3323'0'0,"0"0"-1080"0"0,0 0-529 0 0,0 0-140 0 0,0 0-199 0 0,0 0-274 0 0,0 0-298 0 0,0 0-200 0 0,0 0-154 0 0,0 0-105 0 0,0 0-78 0 0,0 0-106 0 0,0 0-30 0 0,-15-3-26 0 0,-51-4-26 0 0,63 7-73 0 0,0 1 1 0 0,-1-1 0 0 0,1 1 0 0 0,0-1 0 0 0,0 1-1 0 0,0 0 1 0 0,0 1 0 0 0,0-1 0 0 0,0 0-1 0 0,0 1 1 0 0,0 0 0 0 0,0 0 0 0 0,1 0-1 0 0,-1 0 1 0 0,1 0 0 0 0,-1 0 0 0 0,1 0-1 0 0,0 1 1 0 0,0-1 0 0 0,0 1-6 0 0,-5 5 7 0 0,0-2-11 0 0,0 0 0 0 0,0 1 0 0 0,1 0 0 0 0,0 0 0 0 0,1 0-1 0 0,-1 1 1 0 0,1 0 0 0 0,1 0 0 0 0,0 0 0 0 0,0 1 0 0 0,0-1 0 0 0,1 1-1 0 0,0 0 1 0 0,1 0 0 0 0,0 0 0 0 0,1 0 0 0 0,-1 7 4 0 0,4-13 12 0 0,1 0 0 0 0,-1-1 0 0 0,1 1 0 0 0,0-1 0 0 0,0 0 0 0 0,0 0 0 0 0,0 0 0 0 0,1 0 0 0 0,-1 0 0 0 0,0-1 0 0 0,1 1 0 0 0,-1-1 0 0 0,1 0 0 0 0,0 0 0 0 0,-1-1 0 0 0,1 1 0 0 0,0-1 0 0 0,-1 1 0 0 0,1-1 0 0 0,0 0 0 0 0,-1-1 0 0 0,1 1 0 0 0,0-1 0 0 0,-1 1 0 0 0,1-1 0 0 0,0 0 0 0 0,-1 0 0 0 0,1-1 0 0 0,-1 1 0 0 0,1-1-12 0 0,74-36 589 0 0,-69 32-506 0 0,0 0 0 0 0,1 0-1 0 0,-1 1 1 0 0,1 1 0 0 0,0-1-1 0 0,0 2 1 0 0,1-1 0 0 0,-1 2-1 0 0,1-1 1 0 0,0 1 0 0 0,-1 1-1 0 0,1 0 1 0 0,9 1-83 0 0,-16 2 6 0 0,-1 0 0 0 0,0 0-1 0 0,0 0 1 0 0,0 1 0 0 0,0 0 0 0 0,-1-1-1 0 0,1 1 1 0 0,-1 0 0 0 0,1 0 0 0 0,-1 1-1 0 0,0-1 1 0 0,0 0 0 0 0,-1 1 0 0 0,1-1-1 0 0,-1 1 1 0 0,1 0 0 0 0,-1-1 0 0 0,0 1-1 0 0,-1 0 1 0 0,1 0 0 0 0,-1-1 0 0 0,1 1-1 0 0,-1 0 1 0 0,0 0 0 0 0,-1 0 0 0 0,1 0-1 0 0,-1 0 1 0 0,1-1 0 0 0,-2 3-6 0 0,2 1 3 0 0,-5 71-16 0 0,-3 1 0 0 0,-4-2 0 0 0,-3 1 1 0 0,-6 9 12 0 0,7-24-25 0 0,10-46 28 0 0,1 1-10 0 0,-1 1-1 0 0,-1-1 0 0 0,0 0 1 0 0,-1 0-1 0 0,-1 0 0 0 0,-1-1 1 0 0,-1 0-1 0 0,0-1 0 0 0,-2 3 8 0 0,9-18-3 0 0,1 1-1 0 0,0 0 1 0 0,0-1-1 0 0,-1 0 1 0 0,1 1-1 0 0,-1-1 1 0 0,1 0-1 0 0,-1 1 0 0 0,0-1 1 0 0,0 0-1 0 0,1 0 1 0 0,-1-1-1 0 0,0 1 1 0 0,0 0-1 0 0,0 0 1 0 0,0-1-1 0 0,0 1 1 0 0,0-1-1 0 0,0 0 1 0 0,0 0-1 0 0,0 0 1 0 0,0 0-1 0 0,0 0 1 0 0,0 0-1 0 0,0 0 1 0 0,0 0-1 0 0,0-1 1 0 0,0 1-1 0 0,0-1 1 0 0,0 0-1 0 0,0 1 1 0 0,0-1-1 0 0,1 0 1 0 0,-1 0-1 0 0,0 0 1 0 0,0 0-1 0 0,1-1 0 0 0,-1 1 1 0 0,1 0-1 0 0,-1-1 1 0 0,1 1-1 0 0,0-1 1 0 0,-1 1-1 0 0,1-2 4 0 0,-42-80-116 0 0,41 70 112 0 0,1 1 0 0 0,0 0 0 0 0,1-1 0 0 0,0 1-1 0 0,1 0 1 0 0,0-1 0 0 0,1 1 0 0 0,0 0 0 0 0,1 0 0 0 0,0 0-1 0 0,1 0 1 0 0,0 1 0 0 0,1-1 0 0 0,1 1 0 0 0,0 0-1 0 0,0 1 1 0 0,1-1 0 0 0,0 1 0 0 0,1 1 0 0 0,0-1-1 0 0,8-6 5 0 0,106-78-1487 0 0,-94 77-2281 0 0,0 0-3282 0 0,-26 16 6385 0 0,11-7-11963 0 0</inkml:trace>
</inkml:ink>
</file>

<file path=ppt/ink/ink43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0:23.8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87 1 7178 0 0,'0'0'2443'0'0,"0"0"-652"0"0,0 0-214 0 0,0 0 129 0 0,0 0 63 0 0,0 0-130 0 0,0 0-331 0 0,0 0-369 0 0,0 0-285 0 0,0 0-192 0 0,0 0-115 0 0,0 0-50 0 0,0 0-6 0 0,7 12 953 0 0,-7-1-1007 0 0,-1-1 0 0 0,0 1 1 0 0,0-1-1 0 0,-1 1 0 0 0,0-1 0 0 0,-1 0 0 0 0,0 0 1 0 0,-1 0-1 0 0,0 0 0 0 0,0 0 0 0 0,-5 6-237 0 0,-7 19 220 0 0,-1-1-107 0 0,14-28-80 0 0,-1 0-1 0 0,1 0 0 0 0,0 0 0 0 0,0 0 1 0 0,1 1-1 0 0,0-1 0 0 0,0 1 0 0 0,1 0 1 0 0,-1-1-1 0 0,1 1 0 0 0,1 0 1 0 0,-1 0-1 0 0,1-1 0 0 0,1 2-32 0 0,47 8 907 0 0,11-13-734 0 0,-24-31-6841 0 0,-22 12-3205 0 0,-9 12-721 0 0</inkml:trace>
</inkml:ink>
</file>

<file path=ppt/ink/ink43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0:24.3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1 239 5945 0 0,'0'0'2471'0'0,"0"0"-443"0"0,0 0-160 0 0,0 0 127 0 0,0 0 5 0 0,0 0-191 0 0,0 0-358 0 0,0 0-386 0 0,0 0-271 0 0,0 0-163 0 0,0 0-77 0 0,0 0-13 0 0,15-10-4 0 0,113-74 826 0 0,-105 71-994 0 0,-4 4-156 0 0,-1 0-1 0 0,0-2 1 0 0,0 0 0 0 0,-1-1-1 0 0,-1-1 1 0 0,0 0 0 0 0,0-1-1 0 0,-2-1 1 0 0,8-9-213 0 0,-2 130 1174 0 0,51-27-1032 0 0,-47-59-160 0 0,-12-10-596 0 0,14 14-604 0 0,-19-15-3042 0 0,-1 0-3703 0 0,-4-6-4230 0 0</inkml:trace>
</inkml:ink>
</file>

<file path=ppt/ink/ink43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0:45.8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35 384 0 0,'0'0'1516'0'0,"0"0"7"0"0,0 0 240 0 0,0 0 182 0 0,0 0-27 0 0,0 0-183 0 0,0 0-236 0 0,0 0-195 0 0,0 0-140 0 0,0 0-85 0 0,0 0-87 0 0,-7 0 519 0 0,6 0 3432 0 0,67 1-1040 0 0,130-9-1677 0 0,-73-10-1679 0 0,-82 17-458 0 0,-41 1-58 0 0,0 0 3 0 0,0 0-12 0 0,0 0 0 0 0,0 0-6 0 0,0 0-30 0 0,0 0 2 0 0,0 0 21 0 0,0 0 4 0 0,0 0 15 0 0,-22-4-5355 0 0,19 3 4382 0 0,-12-2-2589 0 0,6 4-4847 0 0,7 2-2710 0 0</inkml:trace>
</inkml:ink>
</file>

<file path=ppt/ink/ink43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0:46.2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1 7762 0 0,'0'0'1919'0'0,"0"0"-159"0"0,0 0 23 0 0,0 0 154 0 0,0 0-34 0 0,0 0-320 0 0,0 0-435 0 0,0 0-379 0 0,0 0-242 0 0,0 0-115 0 0,0 0-29 0 0,0 0 34 0 0,0 0 28 0 0,-1 3 24 0 0,0-3-380 0 0,1 1 0 0 0,-1 0 0 0 0,1 0 0 0 0,-1-1 0 0 0,1 1 0 0 0,0 0 0 0 0,-1 0 0 0 0,1 0 0 0 0,0-1-1 0 0,0 1 1 0 0,-1 0 0 0 0,1 0 0 0 0,0 0 0 0 0,0 0 0 0 0,0 0 0 0 0,0-1 0 0 0,0 1 0 0 0,0 0 0 0 0,1 0 0 0 0,-1 0 0 0 0,0 0 0 0 0,0-1 0 0 0,0 1 0 0 0,1 0 0 0 0,-1 0 0 0 0,1 0 0 0 0,-1-1 0 0 0,0 1 0 0 0,1 0 0 0 0,-1 0-1 0 0,1-1 1 0 0,0 1 0 0 0,-1 0 0 0 0,1-1 0 0 0,0 1 0 0 0,-1-1 0 0 0,1 1 0 0 0,0-1 0 0 0,-1 1 0 0 0,2-1-89 0 0,3 3 201 0 0,0-1 0 0 0,1 0 0 0 0,-1 0 0 0 0,1-1 0 0 0,-1 1 0 0 0,1-1 0 0 0,-1 0 0 0 0,1-1 0 0 0,0 1 0 0 0,0-1 0 0 0,-1-1 0 0 0,1 1 0 0 0,0-1 0 0 0,2 0-201 0 0,17 0 265 0 0,133-21 498 0 0,-103 18-1842 0 0,-56 21-4882 0 0,0-13-4475 0 0,1-3-1865 0 0</inkml:trace>
</inkml:ink>
</file>

<file path=ppt/ink/ink43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0:49.7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270 8 8418 0 0,'0'0'1588'0'0,"0"0"-228"0"0,0 0-87 0 0,0 0 190 0 0,0 0 173 0 0,0 0-46 0 0,0 0-239 0 0,-31 36-303 0 0,-96 116-267 0 0,69-58 38 0 0,50-72-596 0 0,7-21-220 0 0,-6 12 159 0 0,1 0 1 0 0,0 0-1 0 0,1 1 0 0 0,0 0 0 0 0,1 0 0 0 0,0 0 1 0 0,1 1-1 0 0,1-1 0 0 0,0 1 0 0 0,1-1 0 0 0,1 1 1 0 0,0 2-163 0 0,1-14 32 0 0,0 0 1 0 0,0 0-1 0 0,0 0 0 0 0,0 0 1 0 0,0 0-1 0 0,1 0 1 0 0,-1 0-1 0 0,1 0 0 0 0,0 0 1 0 0,0-1-1 0 0,0 1 1 0 0,0-1-1 0 0,0 1 1 0 0,0-1-1 0 0,1 0 0 0 0,-1 0 1 0 0,1 0-1 0 0,0 0 1 0 0,0 0-1 0 0,-1-1 0 0 0,1 1 1 0 0,0-1-1 0 0,0 0 1 0 0,0 0-1 0 0,1 0 0 0 0,-1 0 1 0 0,3 0-33 0 0,93 1 948 0 0,-76-7-773 0 0,0-2 1 0 0,0-1 0 0 0,0-1 0 0 0,-1-1-1 0 0,0-1 1 0 0,-1-1 0 0 0,-1-1-1 0 0,17-13-175 0 0,-26 19 44 0 0,0 0-1 0 0,0-1 0 0 0,-1 0 1 0 0,0-1-1 0 0,-1 0 0 0 0,0-1 1 0 0,0 1-1 0 0,-1-2 0 0 0,-1 1 1 0 0,1-1-1 0 0,-2-1 0 0 0,0 1 1 0 0,0-1-1 0 0,-1 0 0 0 0,0 0 0 0 0,-1-1 1 0 0,0 1-1 0 0,-1-1 0 0 0,-1 0 1 0 0,0 0-1 0 0,-1 0 0 0 0,0 0 1 0 0,-1 0-1 0 0,0 0 0 0 0,-1 0 1 0 0,-1 0-1 0 0,0 0 0 0 0,0 0 1 0 0,-2-2-44 0 0,0 7-61 0 0,-1 0 0 0 0,1 1 1 0 0,-1-1-1 0 0,0 1 0 0 0,-1 0 1 0 0,0 0-1 0 0,0 1 0 0 0,-1 0 1 0 0,1 0-1 0 0,-1 0 0 0 0,0 1 0 0 0,-1 0 1 0 0,1 0-1 0 0,-1 1 0 0 0,0 0 1 0 0,0 1-1 0 0,-1-1 0 0 0,1 2 1 0 0,-4-2 60 0 0,3 2-273 0 0,0 0 0 0 0,0 1 0 0 0,0 0 0 0 0,0 1 0 0 0,0-1 0 0 0,0 2 0 0 0,0-1 0 0 0,0 1 1 0 0,0 1-1 0 0,0 0 0 0 0,0 0 0 0 0,1 0 0 0 0,-1 1 0 0 0,1 1 0 0 0,-1 0 0 0 0,1 0 0 0 0,0 0 0 0 0,-6 5 273 0 0,-21 18-2487 0 0,14-8-1992 0 0,5-3-6161 0 0</inkml:trace>
</inkml:ink>
</file>

<file path=ppt/ink/ink43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0:50.2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237 1 10402 0 0,'0'0'4233'0'0,"0"0"-1960"0"0,0 0-786 0 0,0 0-178 0 0,0 0-74 0 0,0 0-168 0 0,0 0-185 0 0,0 0-186 0 0,0 0-200 0 0,0 0-147 0 0,0 0-127 0 0,-32 18-78 0 0,-97 61-55 0 0,125-77-84 0 0,1-1 1 0 0,-1 1-1 0 0,1 0 1 0 0,-1 1-1 0 0,1-1 0 0 0,0 1 1 0 0,0-1-1 0 0,0 1 1 0 0,0 0-1 0 0,0 0 1 0 0,1 1-1 0 0,-1-1 0 0 0,1 0 1 0 0,0 1-1 0 0,0-1 1 0 0,0 1-1 0 0,1 0 0 0 0,-1 0 1 0 0,0 3-6 0 0,-1 4 12 0 0,-2 7-12 0 0,1 0 0 0 0,0 0 0 0 0,2 0 0 0 0,0 1 1 0 0,1-1-1 0 0,1 1 0 0 0,1 3 0 0 0,1-14 19 0 0,0-1 0 0 0,0 0 1 0 0,1 1-1 0 0,0-1 0 0 0,1-1 0 0 0,-1 1 0 0 0,1 0 0 0 0,1-1 1 0 0,-1 0-1 0 0,1 0 0 0 0,0 0 0 0 0,0 0 0 0 0,1-1 0 0 0,0 0 1 0 0,0 0-1 0 0,0-1 0 0 0,0 1 0 0 0,1-1 0 0 0,0-1 0 0 0,0 1 1 0 0,0-1-1 0 0,0 0 0 0 0,0-1 0 0 0,1 0 0 0 0,-1 0 0 0 0,1-1 1 0 0,-1 1-1 0 0,1-2 0 0 0,0 1 0 0 0,-1-1 0 0 0,1 0 0 0 0,7-2-19 0 0,-1 3 143 0 0,1-1 0 0 0,0-1-1 0 0,0 0 1 0 0,-1-1-1 0 0,1 0 1 0 0,-1-2-1 0 0,0 0 1 0 0,13-5-143 0 0,-16 6 75 0 0,0-1 0 0 0,-1-1 1 0 0,1 0-1 0 0,-1-1 0 0 0,0 0 1 0 0,0 0-1 0 0,0-1 1 0 0,-1 0-1 0 0,0-1 0 0 0,-1 0 1 0 0,0-1-1 0 0,0 1 0 0 0,-1-1 1 0 0,0-1-1 0 0,0 1 0 0 0,-1-1 1 0 0,0-1-1 0 0,-1 1 0 0 0,0-1 1 0 0,-1 0-1 0 0,0 0 0 0 0,-1 0 1 0 0,0 0-1 0 0,0-6-75 0 0,-2 9-5 0 0,0 0-1 0 0,0 1 1 0 0,-1-1-1 0 0,0 0 1 0 0,0 0-1 0 0,-1 0 1 0 0,0 0-1 0 0,0 1 1 0 0,-1-1-1 0 0,0 1 1 0 0,0-1-1 0 0,-1 1 1 0 0,0-1-1 0 0,-1 1 1 0 0,1 0 0 0 0,-1 1-1 0 0,0-1 1 0 0,-1 1-1 0 0,0 0 1 0 0,0 0-1 0 0,0 0 1 0 0,-1 0-1 0 0,1 1 1 0 0,-1 0-1 0 0,-1 0 1 0 0,1 1-1 0 0,-1 0 1 0 0,0 0-1 0 0,-6-3 6 0 0,3 3-269 0 0,1 1 0 0 0,-1 0-1 0 0,0 1 1 0 0,0 0 0 0 0,0 0-1 0 0,0 1 1 0 0,0 0 0 0 0,-1 1 0 0 0,1 0-1 0 0,0 1 1 0 0,0 0 0 0 0,0 1-1 0 0,0 0 1 0 0,0 0 0 0 0,0 1-1 0 0,0 0 1 0 0,1 1 0 0 0,0 0-1 0 0,-7 4 270 0 0,-16 15-3238 0 0,12-7-2083 0 0,2-1-6197 0 0</inkml:trace>
</inkml:ink>
</file>

<file path=ppt/ink/ink43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0:49.5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674 422 1448 0 0,'0'0'2573'0'0,"0"0"-759"0"0,0 0-206 0 0,0 0 84 0 0,0 0 249 0 0,0 0 144 0 0,0 0-43 0 0,0 0-195 0 0,0 0-314 0 0,0 0-301 0 0,0 0-201 0 0,-1-3-167 0 0,-4-5 1240 0 0,4 24 1126 0 0,-2 11-3090 0 0,-69 422 1110 0 0,53-271-1787 0 0,19-178 237 0 0,0 0-95 0 0,0 0-85 0 0,0 0-119 0 0,32-33-4646 0 0,-30 30 4949 0 0,26-28-4621 0 0,-10 11-1359 0 0,-6 8-3113 0 0</inkml:trace>
  <inkml:trace contextRef="#ctx0" brushRef="#br0" timeOffset="3837.848">380 6 7594 0 0,'0'0'1369'0'0,"0"0"-63"0"0,0 0-14 0 0,0 0 100 0 0,0 0 86 0 0,0 0 5 0 0,0 0-151 0 0,0 0-275 0 0,0 0-245 0 0,0 0-243 0 0,0 0-217 0 0,0 0-117 0 0,0 0-72 0 0,-20-1-26 0 0,-58-3 2 0 0,47 12 134 0 0,29-3-218 0 0,-19 27 226 0 0,2 1 1 0 0,1 1 0 0 0,1 0-1 0 0,3 2 1 0 0,0 0 0 0 0,3 0-1 0 0,1 1 1 0 0,1 0 0 0 0,2 1-1 0 0,-1 32-281 0 0,-33 180 433 0 0,-17 158 67 0 0,56-286 1 0 0,5-121-404 0 0,0 1 0 0 0,0-1-1 0 0,-1 0 1 0 0,1 0 0 0 0,0 0 0 0 0,0-1 0 0 0,0 1-1 0 0,0-1 1 0 0,0 1 0 0 0,0-1 0 0 0,0 0 0 0 0,0 0-1 0 0,0 0 1 0 0,0-1 0 0 0,0 1 0 0 0,0-1 0 0 0,0 0-1 0 0,0 1 1 0 0,2-2-97 0 0,131-57 1183 0 0,-60 45-972 0 0,-53 55-1736 0 0,-19-27 69 0 0,1 1-714 0 0,0-5-2779 0 0,-2-2-6919 0 0</inkml:trace>
</inkml:ink>
</file>

<file path=ppt/ink/ink43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0:50.5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1 714 16163 0 0,'0'0'2502'0'0,"0"0"-987"0"0,0 0-544 0 0,0 0-61 0 0,0 0 41 0 0,0 0 15 0 0,0 0-103 0 0,0 0-185 0 0,0 0-143 0 0,0 0-102 0 0,0 0-85 0 0,0 0-72 0 0,33-11-84 0 0,104-31-82 0 0,-70 31-30 0 0,-27 8-389 0 0,31-4-922 0 0,-24-7-7812 0 0,-41 13-2514 0 0</inkml:trace>
  <inkml:trace contextRef="#ctx0" brushRef="#br0" timeOffset="535.324">581 426 14859 0 0,'0'0'2366'0'0,"0"0"-666"0"0,0 0-345 0 0,0 0-81 0 0,0 0-100 0 0,0 0-149 0 0,0 0-241 0 0,0 0-250 0 0,0 0-184 0 0,0 0-98 0 0,0 0-33 0 0,0 0-4 0 0,0 0 14 0 0,19-8-17 0 0,60-27-6 0 0,-68 31-125 0 0,0 0-1 0 0,0 0 1 0 0,0 2 0 0 0,1-1 0 0 0,-1 1-1 0 0,1 1 1 0 0,-1 0 0 0 0,1 1 0 0 0,0 0 0 0 0,2 1-81 0 0,15 0 108 0 0,-26-2-105 0 0,0 1 0 0 0,-1 0-1 0 0,1 0 1 0 0,0 0 0 0 0,-1 0 0 0 0,1 0 0 0 0,0 0-1 0 0,-1 1 1 0 0,1-1 0 0 0,0 1 0 0 0,-1 0 0 0 0,1 0-1 0 0,-1 0 1 0 0,1 0 0 0 0,-1 0 0 0 0,0 1 0 0 0,1-1-1 0 0,-1 1 1 0 0,0-1 0 0 0,0 1 0 0 0,0 0 0 0 0,0 0-1 0 0,0 0 1 0 0,-1 0 0 0 0,1 0 0 0 0,-1 0 0 0 0,1 0-1 0 0,-1 1 1 0 0,0-1 0 0 0,1 1 0 0 0,-1-1 0 0 0,0 1-1 0 0,-1-1 1 0 0,1 1 0 0 0,0-1 0 0 0,-1 1 0 0 0,0 0-1 0 0,1-1 1 0 0,-1 1 0 0 0,0 0 0 0 0,0-1 0 0 0,-1 1-1 0 0,1 0 1 0 0,0-1 0 0 0,-1 1 0 0 0,0-1 0 0 0,0 1-1 0 0,1 0 1 0 0,-2-1 0 0 0,1 1-3 0 0,-162 158 123 0 0,162-160-127 0 0,-1 0 1 0 0,1 0 0 0 0,0 0-1 0 0,0 0 1 0 0,0 0-1 0 0,0 0 1 0 0,0 0 0 0 0,1 0-1 0 0,-1 0 1 0 0,0 0 0 0 0,0 1-1 0 0,1-1 1 0 0,-1 0 0 0 0,1 1-1 0 0,-1-1 1 0 0,1 0 0 0 0,0 1-1 0 0,-1-1 1 0 0,1 1-1 0 0,0-1 1 0 0,0 1 0 0 0,0-1-1 0 0,0 0 1 0 0,0 1 0 0 0,0-1-1 0 0,1 1 1 0 0,-1-1 0 0 0,0 1-1 0 0,1-1 1 0 0,-1 0-1 0 0,1 1 1 0 0,-1-1 0 0 0,1 0-1 0 0,0 0 1 0 0,-1 1 0 0 0,1-1-1 0 0,0 0 1 0 0,0 0 0 0 0,0 0-1 0 0,0 0 1 0 0,0 0 0 0 0,0 0-1 0 0,0 0 1 0 0,0 0-1 0 0,1 0 1 0 0,-1-1 0 0 0,0 1-1 0 0,0 0 1 0 0,1-1 0 0 0,-1 1-1 0 0,0-1 1 0 0,1 0 0 0 0,-1 1-1 0 0,1-1 4 0 0,73 26 0 0 0,-63-23-2 0 0,0 0 0 0 0,0 1 0 0 0,0 0-1 0 0,-1 1 1 0 0,1 0 0 0 0,-1 1 0 0 0,-1 0 0 0 0,1 1 0 0 0,-1 0 0 0 0,1 2 2 0 0,-9-7 4 0 0,0-1 0 0 0,0 1-1 0 0,0 0 1 0 0,0 0 0 0 0,-1 1 0 0 0,1-1 0 0 0,-1 0 0 0 0,0 0 0 0 0,1 1-1 0 0,-1-1 1 0 0,0 1 0 0 0,0-1 0 0 0,-1 1 0 0 0,1-1 0 0 0,-1 1 0 0 0,1 0-1 0 0,-1-1 1 0 0,0 1 0 0 0,0 0 0 0 0,0-1 0 0 0,0 1 0 0 0,0 0-1 0 0,0-1 1 0 0,-1 1 0 0 0,0-1 0 0 0,1 1 0 0 0,-1 0 0 0 0,0-1 0 0 0,0 0-1 0 0,0 1 1 0 0,-1-1 0 0 0,1 0 0 0 0,-1 1-4 0 0,-62 63 312 0 0,29-42-205 0 0,-145 84-94 0 0,179-108 376 0 0,-10 4-3044 0 0,13-8-10740 0 0,2 0 1447 0 0</inkml:trace>
  <inkml:trace contextRef="#ctx0" brushRef="#br0" timeOffset="848.438">1499 375 19428 0 0,'0'0'991'0'0,"0"0"-269"0"0,0 0-77 0 0,0 0 92 0 0,0 0 81 0 0,0 0-15 0 0,-33 29-152 0 0,-108 93-191 0 0,58-28-6 0 0,70-73-389 0 0,2-8-49 0 0,1 1 0 0 0,0 1 1 0 0,1 0-1 0 0,1 0 1 0 0,0 1-1 0 0,1 0 1 0 0,0 0-1 0 0,2 0 1 0 0,0 1-1 0 0,0 0 0 0 0,2 0 1 0 0,0 0-1 0 0,1 1 1 0 0,1-1-1 0 0,1 8-16 0 0,1-20 17 0 0,0 0 0 0 0,1 0 0 0 0,0-1 0 0 0,0 1 0 0 0,0-1 0 0 0,1 1 0 0 0,-1-1 0 0 0,1 0 0 0 0,0 0 0 0 0,0 0 0 0 0,1 0 0 0 0,-1 0 0 0 0,1-1 0 0 0,0 0 0 0 0,0 1-1 0 0,0-1 1 0 0,0-1 0 0 0,1 1 0 0 0,-1-1 0 0 0,1 0 0 0 0,-1 0 0 0 0,1 0 0 0 0,0 0 0 0 0,0-1 0 0 0,0 0 0 0 0,0 0 0 0 0,0 0 0 0 0,4 0-17 0 0,4 0 113 0 0,1 0 0 0 0,-1 0 0 0 0,0-1 0 0 0,1-1 0 0 0,-1 0 1 0 0,1-1-1 0 0,-1 0 0 0 0,0-2 0 0 0,0 1 0 0 0,6-3-113 0 0,-9 1 87 0 0,-2 3-23 0 0,0 0-1 0 0,-1-1 1 0 0,1-1-1 0 0,-1 1 1 0 0,0-1 0 0 0,0 0-1 0 0,-1-1 1 0 0,1 0-1 0 0,-1 0 1 0 0,0 0-1 0 0,0 0 1 0 0,0-1-1 0 0,0-2-63 0 0,-4 6 15 0 0,0 0-1 0 0,0 1 1 0 0,-1-1-1 0 0,1-1 0 0 0,-1 1 1 0 0,0 0-1 0 0,1 0 1 0 0,-1 0-1 0 0,0-1 1 0 0,0 1-1 0 0,0 0 0 0 0,-1-1 1 0 0,1 1-1 0 0,-1-1 1 0 0,1 1-1 0 0,-1-1 0 0 0,0 1 1 0 0,0-1-1 0 0,0 1 1 0 0,0-1-1 0 0,0 0 0 0 0,-1 1 1 0 0,1-1-1 0 0,-1 1 1 0 0,1 0-1 0 0,-1-1 0 0 0,0 1 1 0 0,0-1-1 0 0,0 1 1 0 0,-1 0-1 0 0,1 0 1 0 0,0 0-1 0 0,-1 0 0 0 0,1 0 1 0 0,-1 0-1 0 0,0 0 1 0 0,0 0-1 0 0,1 0 0 0 0,-1 1 1 0 0,-1-1-1 0 0,0 0-14 0 0,-8-3-145 0 0,0 0 0 0 0,0 0 1 0 0,-1 1-1 0 0,0 0 0 0 0,0 1 0 0 0,0 0 0 0 0,-1 1 0 0 0,1 1 0 0 0,0 0 0 0 0,-1 0 0 0 0,1 2 0 0 0,-1-1 1 0 0,1 1-1 0 0,0 1 0 0 0,0 0 0 0 0,-1 1 0 0 0,0 1 145 0 0,-30 13-2925 0 0,17-4-4349 0 0,23-12 6129 0 0,-8 4-11041 0 0</inkml:trace>
  <inkml:trace contextRef="#ctx0" brushRef="#br0" timeOffset="1843.37">1549 154 1120 0 0,'0'0'2250'0'0,"0"0"-580"0"0,0 0-23 0 0,0 0 192 0 0,0 0 119 0 0,0 0 2 0 0,0 0-134 0 0,0 0-259 0 0,0 0-316 0 0,0 0-307 0 0,0 0-264 0 0,0 0-192 0 0,0 0-65 0 0,-2-3-62 0 0,2 3-322 0 0,0-1-1 0 0,0 1 0 0 0,-1-1 0 0 0,1 1 0 0 0,0-1 1 0 0,0 1-1 0 0,0-1 0 0 0,0 1 0 0 0,0-1 1 0 0,0 0-1 0 0,0 1 0 0 0,0-1 0 0 0,0 1 1 0 0,0-1-1 0 0,0 1 0 0 0,0-1 0 0 0,1 1 1 0 0,-1-1-1 0 0,0 1 0 0 0,0-1 0 0 0,0 1 0 0 0,1-1 1 0 0,-1 1-1 0 0,0-1 0 0 0,1 1 0 0 0,-1-1 1 0 0,0 1-1 0 0,1-1 0 0 0,-1 1 0 0 0,1 0 1 0 0,-1-1-1 0 0,0 1 0 0 0,1 0 0 0 0,-1-1 1 0 0,1 1-1 0 0,-1 0 0 0 0,1 0 0 0 0,-1-1 0 0 0,1 1 1 0 0,0 0-1 0 0,-1 0 0 0 0,1 0 0 0 0,-1 0 1 0 0,1 0-1 0 0,-1 0 0 0 0,1 0 0 0 0,-1 0 1 0 0,1 0-1 0 0,0 0 0 0 0,-1 0 0 0 0,1 0 1 0 0,-1 0-1 0 0,1 0 0 0 0,-1 0 0 0 0,1 1 0 0 0,-1-1 1 0 0,1 0-1 0 0,-1 0 0 0 0,1 1 0 0 0,-1-1 1 0 0,1 0-1 0 0,-1 1 0 0 0,1-1 0 0 0,-1 0 1 0 0,0 1-1 0 0,1-1 0 0 0,-1 1 0 0 0,1 0-38 0 0,14-1 265 0 0,168-7 1791 0 0,-177 8-2013 0 0,-1 0-1 0 0,0 1 0 0 0,0-1 0 0 0,1 1 1 0 0,-1 0-1 0 0,0 0 0 0 0,0 1 0 0 0,-1-1 1 0 0,1 1-1 0 0,0 0 0 0 0,-1 1 0 0 0,0-1 1 0 0,0 1-1 0 0,0-1 0 0 0,0 1 0 0 0,0 0 1 0 0,-1 1-1 0 0,0-1 0 0 0,0 1 0 0 0,0-1 1 0 0,0 1-1 0 0,-1 0 0 0 0,0 0 0 0 0,0 0 1 0 0,0 0-1 0 0,-1 1 0 0 0,1-1 1 0 0,-1 0-1 0 0,-1 1 0 0 0,1-1 0 0 0,-1 1 1 0 0,0-1-1 0 0,0 1 0 0 0,0-1 0 0 0,-1 2-42 0 0,-21 435 1315 0 0,31-103-1039 0 0,-9-262 63 0 0,0-77-278 0 0,0 0 26 0 0,0 0 38 0 0,0 0 34 0 0,0 0 17 0 0,0 0-10 0 0,0 0 7 0 0,0 0 24 0 0,0 0-5 0 0,0 0 8 0 0,0 0-17 0 0,0 0-31 0 0,-28-11 251 0 0,20 9-477 0 0,0 0 1 0 0,0 0 0 0 0,-1 1-1 0 0,1 0 1 0 0,0 0-1 0 0,0 1 1 0 0,0 0 0 0 0,-1 0-1 0 0,1 1 1 0 0,0 0-1 0 0,0 1 1 0 0,0-1 0 0 0,-7 4 73 0 0,-59 23-8860 0 0,63-24-3344 0 0</inkml:trace>
  <inkml:trace contextRef="#ctx0" brushRef="#br0" timeOffset="7396.732">2135 43 1240 0 0,'0'0'2319'0'0,"0"0"-225"0"0,0 0-33 0 0,0 0 24 0 0,0 0-75 0 0,0 0-221 0 0,0 0-277 0 0,0 0-304 0 0,0 0-268 0 0,0 0-181 0 0,0 0-29 0 0,10 18 1712 0 0,17 69 1731 0 0,-15 44-2861 0 0,-22-13-988 0 0,-18-1-1159 0 0,27-121-3200 0 0,-1-21 1981 0 0,56-74-1882 0 0,85-94 621 0 0,22 18 4691 0 0,-224 235 5945 0 0,-134 109-5621 0 0,145-130-596 0 0,76-35 265 0 0,97-11-104 0 0,-118 10-1222 0 0,0-1 0 0 0,0 1-1 0 0,0-1 1 0 0,0 1 0 0 0,-1 0 0 0 0,1 0 0 0 0,-1 0 0 0 0,0 0 0 0 0,0 1 0 0 0,0-1 0 0 0,0 1-1 0 0,-1-1 1 0 0,1 1 0 0 0,-1-1 0 0 0,0 1 0 0 0,0 0 0 0 0,0 0 0 0 0,0-1 0 0 0,-1 1 0 0 0,0 0-1 0 0,0 0 1 0 0,0 0 0 0 0,0 0 0 0 0,0 0 0 0 0,-2 2-43 0 0,6 53 84 0 0,13-52-6078 0 0,0-6-3055 0 0,-10-1-1686 0 0</inkml:trace>
  <inkml:trace contextRef="#ctx0" brushRef="#br0" timeOffset="8040.452">2786 172 7098 0 0,'0'0'3552'0'0,"0"0"-1210"0"0,0 0-307 0 0,0 0-122 0 0,0 0-198 0 0,0 0-280 0 0,0 0-346 0 0,0 0-219 0 0,0 0-137 0 0,0 0-125 0 0,0 0-86 0 0,0 0-46 0 0,-3-1-57 0 0,-5 1-353 0 0,0-1 0 0 0,0 2 1 0 0,0-1-1 0 0,-1 1 0 0 0,1 0 0 0 0,1 1 1 0 0,-1 0-1 0 0,0 0 0 0 0,0 0 1 0 0,1 1-1 0 0,-1 0 0 0 0,1 1 1 0 0,0 0-1 0 0,0 0 0 0 0,0 1 0 0 0,1-1 1 0 0,-1 1-1 0 0,1 1 0 0 0,0-1 1 0 0,1 1-1 0 0,-1 0 0 0 0,1 0 1 0 0,1 1-1 0 0,-1 0 0 0 0,1 0 0 0 0,0 0 1 0 0,0 0-1 0 0,-1 6-66 0 0,3-11 5 0 0,0 1-1 0 0,1-1 1 0 0,-1 1-1 0 0,1 0 1 0 0,0 0-1 0 0,0 0 1 0 0,0 0-1 0 0,0 0 1 0 0,0 0 0 0 0,1 0-1 0 0,-1 0 1 0 0,1 0-1 0 0,0 0 1 0 0,0 1-1 0 0,0-1 1 0 0,0 0-1 0 0,1 0 1 0 0,-1 0 0 0 0,1 0-1 0 0,0 0 1 0 0,0 0-1 0 0,0 0 1 0 0,0 0-1 0 0,0 0 1 0 0,1 0-1 0 0,-1-1 1 0 0,1 1 0 0 0,0 0-1 0 0,0-1 1 0 0,0 0-1 0 0,0 1 1 0 0,0-1-1 0 0,0 0 1 0 0,1 0-1 0 0,-1 0 1 0 0,1 0-1 0 0,-1 0 1 0 0,1-1 0 0 0,0 1-1 0 0,0-1 1 0 0,-1 0-1 0 0,1 0 1 0 0,0 0-1 0 0,0 0 1 0 0,0 0-1 0 0,4 0-4 0 0,4-2 103 0 0,0-1 0 0 0,1 1-1 0 0,-1-2 1 0 0,0 0-1 0 0,0 0 1 0 0,0-1 0 0 0,-1 0-1 0 0,1-1 1 0 0,-1 0-1 0 0,0-1 1 0 0,0 0 0 0 0,-1 0-1 0 0,0-1 1 0 0,0 0 0 0 0,0-1-1 0 0,-1 0 1 0 0,2-3-103 0 0,15-10 88 0 0,84-84 241 0 0,-101 122-350 0 0,0 53 50 0 0,-3 0 1 0 0,-3 1 0 0 0,-4 12-30 0 0,1 10 16 0 0,0-75-20 0 0,-1 0-1 0 0,0-1 1 0 0,-1 1-1 0 0,0-1 1 0 0,-2 0-1 0 0,0 0 1 0 0,-1 0-1 0 0,-2 1 5 0 0,5-11-2 0 0,-2 0 0 0 0,1 0-1 0 0,-1 0 1 0 0,0-1 0 0 0,0 0-1 0 0,-1 0 1 0 0,0 0 0 0 0,0-1-1 0 0,0 0 1 0 0,-1 0 0 0 0,0 0 0 0 0,0-1-1 0 0,0 0 1 0 0,0 0 0 0 0,0-1-1 0 0,-1 0 1 0 0,0 0 0 0 0,0-1-1 0 0,1 0 1 0 0,-1-1 0 0 0,0 1-1 0 0,-1-1 1 0 0,1-1 0 0 0,0 0-1 0 0,0 0 1 0 0,-6-1 2 0 0,12 0 1 0 0,0-1 1 0 0,0 0-1 0 0,1 0 0 0 0,-1 1 0 0 0,0-1 0 0 0,1 0 0 0 0,0 0 1 0 0,-1-1-1 0 0,1 1 0 0 0,0 0 0 0 0,0 0 0 0 0,0-1 0 0 0,1 1 1 0 0,-1 0-1 0 0,0-1 0 0 0,1 1 0 0 0,0 0 0 0 0,-1-1 0 0 0,1 1 1 0 0,0-1-1 0 0,0 1 0 0 0,0-1 0 0 0,1 1 0 0 0,-1-1 0 0 0,1-1-1 0 0,-1-3-5 0 0,1-7-78 0 0,1 1 0 0 0,0-1 0 0 0,1 1 0 0 0,0 0 0 0 0,1-1 0 0 0,1 2 1 0 0,0-1-1 0 0,1 0 0 0 0,2-3 83 0 0,40-65-4792 0 0,-38 67-301 0 0,-4 5-6777 0 0</inkml:trace>
  <inkml:trace contextRef="#ctx0" brushRef="#br0" timeOffset="8309.394">3189 205 17476 0 0,'0'0'1799'0'0,"0"0"-302"0"0,0 0-104 0 0,0 0-21 0 0,0 0-90 0 0,0 0-234 0 0,0 0-287 0 0,0 0-234 0 0,0 0-125 0 0,0 0-64 0 0,0 0-36 0 0,0 0-22 0 0,0 0-43 0 0,0 5-35 0 0,-23 54 474 0 0,21-42-1175 0 0,14-18 240 0 0,38-41-3777 0 0,-39 31-1118 0 0,-7 7-6720 0 0</inkml:trace>
  <inkml:trace contextRef="#ctx0" brushRef="#br0" timeOffset="8987.759">3326 327 12211 0 0,'0'0'3600'0'0,"0"0"-1562"0"0,0 0-610 0 0,0 0-70 0 0,0 0-83 0 0,0 0-107 0 0,0 0-190 0 0,0 0-267 0 0,0 0-153 0 0,0 0-57 0 0,0 0-20 0 0,0 0 12 0 0,0 0-21 0 0,13-15-37 0 0,43-45-57 0 0,6 2 746 0 0,-56 53-1070 0 0,-1-1 0 0 0,1 1 1 0 0,0 0-1 0 0,0 1 0 0 0,0-1 1 0 0,1 1-1 0 0,0 0 0 0 0,-1 1 0 0 0,2 0 1 0 0,-1 0-1 0 0,0 0 0 0 0,0 1 0 0 0,4-1-54 0 0,-7 44-13 0 0,-4 25 4 0 0,1-65 12 0 0,0 0 0 0 0,0-1 0 0 0,0 1 0 0 0,1 0 0 0 0,-1-1 0 0 0,0 1 0 0 0,1-1 0 0 0,-1 1 0 0 0,0-1 0 0 0,1 0 0 0 0,-1 0 0 0 0,0 1 0 0 0,1-1 0 0 0,-1 0 0 0 0,1 0 0 0 0,-1 0 0 0 0,0 0 0 0 0,1-1 0 0 0,-1 1 0 0 0,1 0 0 0 0,-1-1 0 0 0,0 1 0 0 0,1-1 0 0 0,-1 1 0 0 0,0-1 0 0 0,0 1 0 0 0,1-1 0 0 0,-1 0 0 0 0,0 0 0 0 0,0 0 0 0 0,0 1 0 0 0,0-1 0 0 0,0 0 0 0 0,0 0 0 0 0,0-1 0 0 0,0 1-3 0 0,0 1 1 0 0,157-103 66 0 0,-157 103-68 0 0,0-1 1 0 0,0 0 0 0 0,0 1-1 0 0,0-1 1 0 0,0 1 0 0 0,0 0-1 0 0,0-1 1 0 0,0 1 0 0 0,0 0-1 0 0,0-1 1 0 0,0 1 0 0 0,0 0-1 0 0,0 0 1 0 0,0 0 0 0 0,0 0-1 0 0,0 0 1 0 0,0 0 0 0 0,0 0-1 0 0,0 0 1 0 0,0 1 0 0 0,0-1-1 0 0,0 0 1 0 0,0 1 0 0 0,0-1-1 0 0,0 1 1 0 0,0-1 0 0 0,0 1-1 0 0,0-1 1 0 0,0 1 0 0 0,0-1-1 0 0,0 1 1 0 0,-1 0 0 0 0,1 0-1 0 0,0-1 1 0 0,-1 1 0 0 0,1 0-1 0 0,0 0 1 0 0,-1 0 0 0 0,1 0-1 0 0,-1 0 1 0 0,1 0 0 0 0,-1 0-1 0 0,0 0 1 0 0,1 0 0 0 0,-1 0-1 0 0,0 0 1 0 0,0 0 0 0 0,1 0-1 0 0,-1 0 1 0 0,0 0 0 0 0,0 0-1 0 0,0 0 1 0 0,-1 0 0 0 0,1 0-1 0 0,0 0 1 0 0,0 0 0 0 0,0 1 0 0 0,4 15 12 0 0,1 6-15 0 0,-5-19-1 0 0,0 0-1 0 0,1 0 1 0 0,0 0 0 0 0,0 0-1 0 0,0 0 1 0 0,0 1 0 0 0,1-2 0 0 0,-1 1-1 0 0,1 0 1 0 0,0 0 0 0 0,0 0 0 0 0,1-1-1 0 0,-1 1 1 0 0,1-1 0 0 0,-1 0 0 0 0,1 0-1 0 0,0 0 1 0 0,3 2 4 0 0,18-1-1916 0 0,-20-5-2074 0 0,-1-2-3388 0 0,-1 0-4814 0 0</inkml:trace>
  <inkml:trace contextRef="#ctx0" brushRef="#br0" timeOffset="9381.314">2146 651 9346 0 0,'0'0'2491'0'0,"0"0"-281"0"0,0 0-111 0 0,0 0-140 0 0,0 0-206 0 0,0 0-248 0 0,0 0-232 0 0,33-7-169 0 0,107-20-145 0 0,90 1 1723 0 0,785-39-494 0 0,-507 33-2732 0 0,-444 26 167 0 0,65-11-3627 0 0,-128 16 3826 0 0,11-3-2319 0 0,-10 2-1061 0 0,-1-2-3599 0 0,-1 4-4097 0 0</inkml:trace>
  <inkml:trace contextRef="#ctx0" brushRef="#br0" timeOffset="9964.439">3373 850 3209 0 0,'0'0'1592'0'0,"0"0"-46"0"0,0 0 209 0 0,0 0 209 0 0,0 0 82 0 0,0 0-108 0 0,0 0-279 0 0,0 0-346 0 0,0 0-260 0 0,0 0-125 0 0,0 0-51 0 0,0 0 1 0 0,0 0-35 0 0,3-3-71 0 0,7-10-92 0 0,-41 10 2106 0 0,8 5-2557 0 0,-1 1 0 0 0,2 1 0 0 0,-1 1 0 0 0,0 1 0 0 0,1 1 0 0 0,0 0 0 0 0,1 2 0 0 0,-12 7-229 0 0,24-13 76 0 0,-19 16 339 0 0,28-19-411 0 0,0 0 23 0 0,13 11-13 0 0,194 78 293 0 0,-205-88-287 0 0,0 0 0 0 0,0 0-1 0 0,0 0 1 0 0,0 0 0 0 0,0 1 0 0 0,-1-1-1 0 0,1 1 1 0 0,-1-1 0 0 0,1 1 0 0 0,-1-1 0 0 0,1 1-1 0 0,-1 0 1 0 0,0 0 0 0 0,1 0 0 0 0,-1 0-1 0 0,0 0 1 0 0,-1 0 0 0 0,1 0 0 0 0,0 0-1 0 0,0 0 1 0 0,-1 0 0 0 0,0 1 0 0 0,1-1-1 0 0,-1 0 1 0 0,0 0 0 0 0,0 1 0 0 0,0-1 0 0 0,0 0-1 0 0,0 0 1 0 0,-1 0 0 0 0,1 1 0 0 0,-1-1-1 0 0,1 0 1 0 0,-1 0 0 0 0,0 0 0 0 0,0 0-1 0 0,0 0 1 0 0,0 0 0 0 0,0 0 0 0 0,-1 0-1 0 0,1 0 1 0 0,0-1 0 0 0,-1 1 0 0 0,1 0 0 0 0,-1-1-1 0 0,0 1 1 0 0,1-1 0 0 0,-1 0 0 0 0,0 1-1 0 0,0-1-19 0 0,-13 8 56 0 0,0-1 1 0 0,0 0-1 0 0,-1-1 0 0 0,1-1 0 0 0,-1 0 0 0 0,-1-2 0 0 0,1 1 1 0 0,-1-2-1 0 0,-5 0-56 0 0,-7 1-29 0 0,22-2-73 0 0,0-1-1 0 0,0 0 1 0 0,0 0 0 0 0,-1-1 0 0 0,1 0-1 0 0,0 0 1 0 0,0 0 0 0 0,0-1-1 0 0,0 0 1 0 0,0-1 0 0 0,0 0-1 0 0,-5-1 103 0 0,3-21-5157 0 0,9 19 2230 0 0,0 1-6770 0 0</inkml:trace>
  <inkml:trace contextRef="#ctx0" brushRef="#br0" timeOffset="11255.78">4715 448 9586 0 0,'0'0'1875'0'0,"0"0"-371"0"0,0 0-174 0 0,0 0 113 0 0,0 0 137 0 0,0 0-78 0 0,0 0-308 0 0,0 0-389 0 0,0 0-301 0 0,0 0-196 0 0,0 0-92 0 0,8 16 738 0 0,-10 0-694 0 0,0 0-1 0 0,-1-1 1 0 0,-1 1 0 0 0,0-1 0 0 0,-1 0 0 0 0,-1 0-1 0 0,-1-1 1 0 0,1 1 0 0 0,-2-1 0 0 0,-1 0-260 0 0,-24 52 305 0 0,22-41-221 0 0,7-18-30 0 0,0 0 0 0 0,0 0 0 0 0,1 0 0 0 0,0 0 0 0 0,1 1 0 0 0,-1-1 0 0 0,2 1 1 0 0,-1 0-1 0 0,1-1 0 0 0,0 1 0 0 0,0 0 0 0 0,1 0 0 0 0,1 6-54 0 0,1-12 49 0 0,0 0 0 0 0,1 0-1 0 0,-1 0 1 0 0,1-1 0 0 0,-1 0 0 0 0,1 1 0 0 0,0-1-1 0 0,-1 0 1 0 0,1 0 0 0 0,0 0 0 0 0,0-1 0 0 0,0 1 0 0 0,0-1-1 0 0,0 1 1 0 0,0-1 0 0 0,0 0 0 0 0,0 0 0 0 0,0 0-1 0 0,0-1 1 0 0,0 1 0 0 0,2-2-49 0 0,4 2 135 0 0,145-29 1001 0 0,-140 17-4295 0 0,-22-3-8531 0 0,3 9 185 0 0</inkml:trace>
  <inkml:trace contextRef="#ctx0" brushRef="#br0" timeOffset="11718.714">4408 272 12163 0 0,'0'0'1880'0'0,"0"0"-286"0"0,0 0-186 0 0,0 0-14 0 0,0 0 34 0 0,0 0-70 0 0,0 0-233 0 0,0 0-265 0 0,0 0-205 0 0,0 0-124 0 0,0 0-56 0 0,0 0-5 0 0,12-9-11 0 0,79-60 707 0 0,121-118 637 0 0,-211 187-1799 0 0,-1-1 0 0 0,1 1 1 0 0,0-1-1 0 0,-1 0 0 0 0,1 1 1 0 0,-1 0-1 0 0,1-1 0 0 0,0 1 1 0 0,-1-1-1 0 0,1 1 0 0 0,0 0 1 0 0,0-1-1 0 0,-1 1 0 0 0,1 0 1 0 0,0 0-1 0 0,0 0 0 0 0,-1-1 1 0 0,1 1-1 0 0,0 0 0 0 0,0 0 0 0 0,-1 0 1 0 0,1 0-1 0 0,0 0 0 0 0,0 1 1 0 0,0-1-1 0 0,-1 0 0 0 0,1 0 1 0 0,0 0-1 0 0,0 1 0 0 0,-1-1 1 0 0,1 0-1 0 0,0 1 0 0 0,-1-1 1 0 0,1 1-1 0 0,0-1 0 0 0,-1 0 1 0 0,1 1-1 0 0,-1 0 0 0 0,1-1 0 0 0,-1 1 1 0 0,1-1-1 0 0,-1 1 0 0 0,1 0 1 0 0,-1-1-1 0 0,1 1 0 0 0,-1 0 1 0 0,0-1-1 0 0,1 1 0 0 0,-1 0 1 0 0,0 0-1 0 0,0-1 0 0 0,0 1 1 0 0,0 0-1 0 0,1 0 0 0 0,-1-1 1 0 0,0 2-5 0 0,7 12 91 0 0,26 77 500 0 0,39 42-167 0 0,-71-132-514 0 0,0 0-1 0 0,0 0 1 0 0,0 0 0 0 0,0 0 0 0 0,1 0-1 0 0,-1 0 1 0 0,0 0 0 0 0,1-1-1 0 0,-1 1 1 0 0,0 0 0 0 0,1-1-1 0 0,-1 1 1 0 0,1-1 0 0 0,-1 1 0 0 0,1-1-1 0 0,-1 0 1 0 0,1 0 0 0 0,-1 0-1 0 0,1 0 1 0 0,-1 0 0 0 0,1 0-1 0 0,-1 0 1 0 0,1 0 0 0 0,-1-1 0 0 0,1 1-1 0 0,-1 0 1 0 0,1-1 0 0 0,-1 1-1 0 0,1-1 91 0 0,13-6-4304 0 0,-2-2-4180 0 0,-5 5-4042 0 0</inkml:trace>
</inkml:ink>
</file>

<file path=ppt/ink/ink43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1:06.9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71 1968 0 0,'0'0'1601'0'0,"0"0"-264"0"0,0 0-27 0 0,0 0 293 0 0,0 0 257 0 0,0 0 2 0 0,0 0-211 0 0,0 0-323 0 0,0 0-279 0 0,0 0-133 0 0,0 0-44 0 0,8 7 8466 0 0,102-26-7508 0 0,168-27-435 0 0,-190 45-1182 0 0,-99-10-6329 0 0,-4 11 140 0 0,2 0-4690 0 0,10 0 3291 0 0</inkml:trace>
</inkml:ink>
</file>

<file path=ppt/ink/ink43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1:07.4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 2144 0 0,'0'0'2073'0'0,"0"0"-217"0"0,0 0 2 0 0,0 0 122 0 0,0 0 56 0 0,0 0-128 0 0,0 0-250 0 0,0 0-287 0 0,0 0-236 0 0,0 0-150 0 0,0 0-62 0 0,0 0-39 0 0,0 0-49 0 0,20 7 3601 0 0,134-7-1127 0 0,78 0-2558 0 0,-215-8-933 0 0,-14 6-3816 0 0,-2 1-4228 0 0,-1 1-3781 0 0</inkml:trace>
</inkml:ink>
</file>

<file path=ppt/ink/ink4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5:14.5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250 492 0 0 0,'0'0'613'0'0,"0"0"785"0"0,0 0 321 0 0,0 0 134 0 0,0 0 22 0 0,0 0-124 0 0,0 0-192 0 0,0 0-214 0 0,0 0-222 0 0,0 0-157 0 0,0 0-147 0 0,-4-7-125 0 0,-11-21-60 0 0,13 27-506 0 0,0-1 0 0 0,0 1-1 0 0,1-1 1 0 0,-2 1 0 0 0,1 0 0 0 0,0 0 0 0 0,0 0 0 0 0,0 0 0 0 0,0 0 0 0 0,-1 0-1 0 0,1 0 1 0 0,0 1 0 0 0,-1-1 0 0 0,1 1 0 0 0,-1 0 0 0 0,1 0 0 0 0,0 0 0 0 0,-1 0 0 0 0,1 0-1 0 0,-1 0 1 0 0,1 1 0 0 0,0-1 0 0 0,-1 1 0 0 0,1 0 0 0 0,0-1 0 0 0,0 1 0 0 0,-2 1-128 0 0,-9 6 102 0 0,2 0 0 0 0,-1 1 1 0 0,1 0-1 0 0,0 0 0 0 0,1 1 1 0 0,0 1-1 0 0,1 0 0 0 0,0 0 1 0 0,1 1-1 0 0,0 0 0 0 0,1 0 1 0 0,-1 2-103 0 0,3-5 34 0 0,0 0 1 0 0,0 0-1 0 0,1 0 1 0 0,0 1-1 0 0,0-1 1 0 0,1 1-1 0 0,1 0 1 0 0,-1 0-1 0 0,2 0 1 0 0,-1 0-1 0 0,1 0 1 0 0,1 1-1 0 0,0-1 1 0 0,0 0-1 0 0,1 0 1 0 0,1 3-35 0 0,0-11 58 0 0,0 1 1 0 0,1-1-1 0 0,-1 1 1 0 0,1-1-1 0 0,0 0 0 0 0,-1 0 1 0 0,1 0-1 0 0,0 0 1 0 0,0-1-1 0 0,0 1 1 0 0,0-1-1 0 0,1 0 0 0 0,-1 1 1 0 0,0-2-1 0 0,1 1 1 0 0,-1 0-1 0 0,0-1 1 0 0,1 1-1 0 0,-1-1 0 0 0,1 0 1 0 0,-1 0-1 0 0,1 0 1 0 0,-1-1-1 0 0,0 1 0 0 0,1-1 1 0 0,-1 0-1 0 0,0 0 1 0 0,1 0-1 0 0,-1 0 1 0 0,0 0-1 0 0,0-1 0 0 0,0 0 1 0 0,0 1-1 0 0,0-1 1 0 0,0 0-1 0 0,-1-1-58 0 0,24-13 144 0 0,-2-1 0 0 0,0-2-1 0 0,-1 0 1 0 0,-1-2 0 0 0,-1 0 0 0 0,0-1 0 0 0,-2-1 0 0 0,-1-1-1 0 0,-1-1 1 0 0,-1 0 0 0 0,-1-1 0 0 0,7-18-144 0 0,-12 33-129 0 0,-9 32-98 0 0,-2-12 265 0 0,-13 119-32 0 0,14-128-6 0 0,-1 5-1 0 0,0 1 0 0 0,0-1 0 0 0,0 0 0 0 0,1 1 0 0 0,0-1 1 0 0,0 0-1 0 0,0 1 0 0 0,1-1 0 0 0,0 0 0 0 0,0 0 0 0 0,0 0 1 0 0,1 0-1 0 0,0 0 0 0 0,0 0 0 0 0,0 0 0 0 0,0 0 0 0 0,1 0 0 0 0,0-1 1 0 0,0 1-1 0 0,0-1 0 0 0,0 0 0 0 0,1 0 0 0 0,-1 0 0 0 0,1-1 1 0 0,0 1-1 0 0,1-1 0 0 0,-1 0 0 0 0,0 0 0 0 0,1 0 0 0 0,2 0 1 0 0,5 0 15 0 0,1-1 1 0 0,-1-1-1 0 0,1 0 0 0 0,-1-1 0 0 0,1 0 0 0 0,-1-1 0 0 0,1-1 0 0 0,-1 0 0 0 0,1 0 1 0 0,-1-1-1 0 0,0-1 0 0 0,0 0 0 0 0,0 0 0 0 0,-1-2 0 0 0,1 1 0 0 0,-1-1 0 0 0,-1-1 0 0 0,8-5-15 0 0,10-4 15 0 0,-1-2-1 0 0,-1-1 0 0 0,0 0 1 0 0,-2-2-1 0 0,0-1 0 0 0,-1-1 1 0 0,-2-1-1 0 0,0-1 0 0 0,-2-1 0 0 0,0 0 1 0 0,-2-1-1 0 0,-1-1 0 0 0,-1-1 1 0 0,-2 0-1 0 0,0-1 0 0 0,-3-1 1 0 0,0 0-1 0 0,-2 0 0 0 0,-1 0 1 0 0,-2-1-1 0 0,-1 0 0 0 0,0-28-14 0 0,-4 57-2 0 0,0 0 0 0 0,0 1-1 0 0,-1-1 1 0 0,1 0 0 0 0,-1 0 0 0 0,1 0-1 0 0,-1 0 1 0 0,0 1 0 0 0,0-1 0 0 0,-1 0-1 0 0,1 1 1 0 0,0-1 0 0 0,-1 1-1 0 0,0-1 1 0 0,1 1 0 0 0,-1 0 0 0 0,0 0-1 0 0,0 0 1 0 0,-1 0 0 0 0,1 0 0 0 0,0 0-1 0 0,0 0 1 0 0,-1 1 0 0 0,1-1 0 0 0,-1 1-1 0 0,0 0 1 0 0,1 0 0 0 0,-1 0 0 0 0,0 0-1 0 0,0 0 1 0 0,1 1 0 0 0,-1-1 0 0 0,0 1-1 0 0,0-1 1 0 0,0 1 0 0 0,0 0-1 0 0,0 0 1 0 0,0 1 0 0 0,0-1 0 0 0,0 1-1 0 0,1-1 1 0 0,-1 1 0 0 0,0 0 0 0 0,0 0-1 0 0,1 0 1 0 0,-2 1 2 0 0,-7 7-9 0 0,0 0 1 0 0,1 1-1 0 0,0 0 0 0 0,0 1 1 0 0,1 0-1 0 0,1 1 0 0 0,0 0 1 0 0,0 0-1 0 0,1 1 0 0 0,1-1 1 0 0,0 2-1 0 0,1-1 0 0 0,0 1 1 0 0,1-1-1 0 0,0 2 9 0 0,-4 24 6 0 0,1-1-1 0 0,2 1 1 0 0,2 0-1 0 0,1 37-5 0 0,2-65 11 0 0,0 0 0 0 0,1 0 0 0 0,0 0 0 0 0,1 0-1 0 0,0 0 1 0 0,1 0 0 0 0,0-1 0 0 0,1 1 0 0 0,0-1 0 0 0,0 0 0 0 0,1 0 0 0 0,1 0-1 0 0,0-1 1 0 0,0 0 0 0 0,0 0 0 0 0,1-1 0 0 0,1 1 0 0 0,-1-1 0 0 0,1-1 0 0 0,1 0-1 0 0,-1 0 1 0 0,1 0 0 0 0,1-1 0 0 0,-1 0 0 0 0,1-1 0 0 0,5 2-11 0 0,-11-6-16 0 0,0 0 0 0 0,0 0 0 0 0,0 0 0 0 0,1-1 0 0 0,-1 0 0 0 0,0 0 0 0 0,0 0 0 0 0,0 0 0 0 0,1-1 0 0 0,-1 1 0 0 0,0-1 0 0 0,0 0 0 0 0,0 0 0 0 0,0-1 0 0 0,0 1 0 0 0,0-1 0 0 0,-1 0 0 0 0,4-1 16 0 0,14-13-2877 0 0,0-4-4122 0 0,-16 16-3631 0 0</inkml:trace>
  <inkml:trace contextRef="#ctx0" brushRef="#br0" timeOffset="266.414">1327 429 10122 0 0,'0'0'2135'0'0,"0"0"-356"0"0,0 0-194 0 0,0 0-16 0 0,0 0-106 0 0,0 0-193 0 0,0 0-281 0 0,0 0-298 0 0,-20 32-239 0 0,-62 99-141 0 0,58-71-14 0 0,25-50-232 0 0,-2-7-37 0 0,1 1 1 0 0,0-1-1 0 0,1 0 1 0 0,-1 1 0 0 0,0-1-1 0 0,1 1 1 0 0,0-1-1 0 0,0 0 1 0 0,0 1 0 0 0,0-1-1 0 0,0 0 1 0 0,1 0-1 0 0,-1 0 1 0 0,1 0 0 0 0,0 0-1 0 0,0 0 1 0 0,0 0 0 0 0,0-1-1 0 0,1 1 1 0 0,-1-1-1 0 0,1 0 1 0 0,-1 1 0 0 0,1-1-1 0 0,0 0 1 0 0,0-1-1 0 0,0 1 1 0 0,0 0 0 0 0,0-1-1 0 0,0 0 1 0 0,1 1 0 0 0,-1-1-1 0 0,0-1 1 0 0,3 2-29 0 0,6 0 130 0 0,0-1 0 0 0,0 0 0 0 0,0-1 0 0 0,0 0 0 0 0,0 0 0 0 0,0-2 0 0 0,0 1 0 0 0,0-2 0 0 0,0 1 0 0 0,6-4-130 0 0,-8 3 66 0 0,0 0 1 0 0,0-1-1 0 0,0-1 1 0 0,0 0-1 0 0,-1 0 0 0 0,0-1 1 0 0,0 0-1 0 0,0-1 1 0 0,-1 1-1 0 0,0-2 1 0 0,-1 1-1 0 0,1-1 0 0 0,-1 0 1 0 0,-1-1-1 0 0,0 0 1 0 0,0 0-1 0 0,0 0 0 0 0,-1 0 1 0 0,-1-1-1 0 0,0 0 1 0 0,0 0-1 0 0,-1 0 1 0 0,0-1-1 0 0,0 1 0 0 0,0-9-66 0 0,-3 14-12 0 0,0 0-1 0 0,0 0 0 0 0,0 1 0 0 0,-1-1 0 0 0,0 0 0 0 0,1 0 0 0 0,-2 1 1 0 0,1-1-1 0 0,-1 1 0 0 0,1-1 0 0 0,-1 1 0 0 0,0 0 0 0 0,-1-1 1 0 0,1 1-1 0 0,-1 0 0 0 0,0 1 0 0 0,0-1 0 0 0,0 0 0 0 0,0 1 1 0 0,-1 0-1 0 0,1-1 0 0 0,-1 2 0 0 0,0-1 0 0 0,0 0 0 0 0,0 1 0 0 0,0-1 1 0 0,-2 0 12 0 0,-61-13-1701 0 0,44 16-1468 0 0,0 2-3616 0 0,9 1-5253 0 0</inkml:trace>
  <inkml:trace contextRef="#ctx0" brushRef="#br0" timeOffset="717.635">1704 713 9618 0 0,'0'0'3146'0'0,"0"0"-1415"0"0,0 0-351 0 0,0 0 187 0 0,0 0 43 0 0,0 0-188 0 0,0 0-350 0 0,0 0-304 0 0,0 0-206 0 0,0 0-104 0 0,0 0-16 0 0,0 0-30 0 0,0 0-45 0 0,6-24-25 0 0,19-71-34 0 0,9 26 339 0 0,38-4-99 0 0,-72 73-549 0 0,0 1 1 0 0,0 0-1 0 0,0-1 0 0 0,0 1 0 0 0,0 0 0 0 0,0-1 0 0 0,0 1 0 0 0,0 0 0 0 0,0-1 0 0 0,0 1 1 0 0,0 0-1 0 0,0-1 0 0 0,1 1 0 0 0,-1 0 0 0 0,0-1 0 0 0,0 1 0 0 0,1 0 0 0 0,-1-1 0 0 0,1 1 1 0 0,-1-1-1 0 0,0 1 0 0 0,1-1 0 0 0,-1 1 0 0 0,1-1 0 0 0,-1 1 0 0 0,1-1 0 0 0,-1 0 0 0 0,1 1 1 0 0,0-1-1 0 0,-1 0 0 0 0,1 1 0 0 0,-1-1 0 0 0,1 0 0 0 0,0 0 0 0 0,-1 1 0 0 0,1-1 0 0 0,0 0 1 0 0,-1 0-1 0 0,1 0 0 0 0,0 0 0 0 0,-1 0 0 0 0,1 0 0 0 0,0 0 0 0 0,-1 0 0 0 0,1 0 0 0 0,0 0 1 0 0,-1 0-1 0 0,1-1 0 0 0,0 1 0 0 0,-1 0 0 0 0,1 0 0 0 0,-1-1 0 0 0,1 1 0 0 0,-1 0 0 0 0,1-1 1 0 0,0 1-1 0 0,-1-1 0 0 0,1 1 0 0 0,-1-1 0 0 0,1 1 0 0 0,-1-1 0 0 0,0 1 0 0 0,1-1 0 0 0,-1 1 1 0 0,1-1-1 0 0,-1 0 1 0 0,0 21 5 0 0,-1-14-4 0 0,0-1 0 0 0,0 1-1 0 0,1-1 1 0 0,-1 1 0 0 0,1 0 0 0 0,1-1 0 0 0,-1 1 0 0 0,1 0 0 0 0,0-1 0 0 0,0 1 0 0 0,1-1-1 0 0,0 0 1 0 0,-1 1 0 0 0,2-1 0 0 0,-1 0 0 0 0,1 0 0 0 0,0 0 0 0 0,0 0 0 0 0,0-1 0 0 0,0 1 0 0 0,1-1-1 0 0,0 0 1 0 0,0 0 0 0 0,0 0 0 0 0,0-1 0 0 0,1 1 0 0 0,1 0-1 0 0,0-2 64 0 0,0 0-1 0 0,0 0 1 0 0,1 0 0 0 0,-1-1-1 0 0,0 0 1 0 0,1 0 0 0 0,0-1-1 0 0,-1 1 1 0 0,1-1 0 0 0,-1-1-1 0 0,1 1 1 0 0,-1-1 0 0 0,1-1-1 0 0,-1 1 1 0 0,0-1 0 0 0,1 0-1 0 0,-1 0 1 0 0,0-1 0 0 0,0 0-1 0 0,0 0 1 0 0,-1 0 0 0 0,1-1-1 0 0,-1 1 1 0 0,0-1 0 0 0,0-1-1 0 0,0 1 1 0 0,0-1 0 0 0,-1 0-1 0 0,0 0 1 0 0,0 0 0 0 0,0-1-1 0 0,-1 1 1 0 0,1-1 0 0 0,-1 0-1 0 0,-1 0 1 0 0,1 0 0 0 0,-1 0-1 0 0,0 0 1 0 0,0-1 0 0 0,-1 1-1 0 0,0-1 1 0 0,0 1-64 0 0,-1-6-517 0 0,0 8-8690 0 0,0 7-1816 0 0</inkml:trace>
</inkml:ink>
</file>

<file path=ppt/ink/ink43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1:20.3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181 344 2905 0 0,'0'0'2189'0'0,"0"0"-224"0"0,0 0-123 0 0,0 0 54 0 0,0 0 2 0 0,0 0-146 0 0,0 0-233 0 0,0 0-327 0 0,0 0-278 0 0,0 0-202 0 0,0 0-88 0 0,0 0-30 0 0,0 0-21 0 0,7 5 1314 0 0,-8 4-1632 0 0,-2 0-1 0 0,1 1 0 0 0,-1-1 1 0 0,0 0-1 0 0,-1 0 1 0 0,0-1-1 0 0,-1 1 1 0 0,0-1-1 0 0,0 0 0 0 0,0 0 1 0 0,-4 3-255 0 0,-8 14 286 0 0,17-24-278 0 0,-19 26 124 0 0,1 2-1 0 0,2 0 1 0 0,1 1-1 0 0,1 1 1 0 0,1 0 0 0 0,2 1-1 0 0,-1 8-131 0 0,12-37 37 0 0,-1-1 0 0 0,0 1 0 0 0,0 0 0 0 0,1 0 0 0 0,-1-1 0 0 0,1 1 0 0 0,0 0-1 0 0,0 0 1 0 0,0 0 0 0 0,0-1 0 0 0,1 1 0 0 0,-1 0 0 0 0,1 0 0 0 0,-1-1 0 0 0,1 1 0 0 0,0 0 0 0 0,0-1-1 0 0,1 1 1 0 0,-1-1 0 0 0,0 1 0 0 0,1-1 0 0 0,-1 1 0 0 0,1-1 0 0 0,0 0 0 0 0,0 0 0 0 0,0 0 0 0 0,0 0-1 0 0,0 0 1 0 0,0 0 0 0 0,0-1 0 0 0,1 1 0 0 0,-1-1 0 0 0,1 0 0 0 0,-1 1 0 0 0,1-1 0 0 0,1 0-37 0 0,106 11 976 0 0,-79-13-793 0 0,72-10 223 0 0,-112-8-7962 0 0,3 16 2111 0 0,3-1-6243 0 0</inkml:trace>
  <inkml:trace contextRef="#ctx0" brushRef="#br0" timeOffset="561.781">34 201 6025 0 0,'0'0'2541'0'0,"0"0"-615"0"0,0 0-211 0 0,0 0 94 0 0,0 0 29 0 0,0 0-139 0 0,0 0-324 0 0,0 0-380 0 0,0 0-296 0 0,0 0-174 0 0,0 0-31 0 0,0 0 22 0 0,0 0 40 0 0,7-6 16 0 0,187-118 3941 0 0,-99 62-3732 0 0,-83 54-763 0 0,-12 8-4 0 0,0 0 0 0 0,0 0-1 0 0,0 1 1 0 0,-1-1 0 0 0,1 0-1 0 0,0 1 1 0 0,0-1 0 0 0,0 0 0 0 0,0 1-1 0 0,0-1 1 0 0,0 0 0 0 0,0 1 0 0 0,1-1-1 0 0,-1 0 1 0 0,0 1 0 0 0,0-1 0 0 0,0 0-1 0 0,0 1 1 0 0,0-1 0 0 0,0 0 0 0 0,0 0-1 0 0,1 1 1 0 0,-1-1 0 0 0,0 0 0 0 0,0 0-1 0 0,0 1 1 0 0,1-1 0 0 0,-1 0 0 0 0,0 0-1 0 0,0 0 1 0 0,1 1 0 0 0,-1-1 0 0 0,0 0-1 0 0,1 0 1 0 0,-1 0 0 0 0,0 0 0 0 0,0 0-1 0 0,1 1 1 0 0,-1-1 0 0 0,0 0 0 0 0,1 0-1 0 0,-1 0 1 0 0,0 0 0 0 0,1 0-1 0 0,-1 0 1 0 0,0 0 0 0 0,1 0 0 0 0,-1 0-1 0 0,0 0 1 0 0,1 0 0 0 0,-1 0 0 0 0,0-1-1 0 0,0 1 1 0 0,1 0 0 0 0,-1 0-14 0 0,17 125 353 0 0,23 0-135 0 0,-20-103-3295 0 0,11-15-4351 0 0,-27-7-4621 0 0</inkml:trace>
</inkml:ink>
</file>

<file path=ppt/ink/ink43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1:11.6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403 255 3113 0 0,'0'0'855'0'0,"0"0"-135"0"0,0 0 145 0 0,0 0 355 0 0,0 0 367 0 0,0 0 167 0 0,0 0-128 0 0,0 0-319 0 0,0 0-278 0 0,0 0-208 0 0,0 0-69 0 0,3-6 48 0 0,9-32 1704 0 0,-61 9 2352 0 0,-7 22-3291 0 0,-29 21-43 0 0,71-5-1418 0 0,1 0 0 0 0,0 2 0 0 0,0-1 1 0 0,1 1-1 0 0,0 1 0 0 0,1 0 0 0 0,0 1 0 0 0,1 0 0 0 0,-4 8-104 0 0,-1 2 81 0 0,2 1 1 0 0,0 1 0 0 0,2 0 0 0 0,0 1 0 0 0,2 0 0 0 0,1 0-1 0 0,1 1 1 0 0,1 0 0 0 0,2 0 0 0 0,0 0 0 0 0,2 1 0 0 0,1-1-1 0 0,1 1 1 0 0,2 3-82 0 0,-1-19 22 0 0,1-1 0 0 0,0 0 0 0 0,0 0-1 0 0,2 0 1 0 0,-1 0 0 0 0,1 0 0 0 0,1 0 0 0 0,0-1-1 0 0,0 0 1 0 0,5 6-22 0 0,-5-9 24 0 0,0 0 1 0 0,1 0-1 0 0,-1-1 0 0 0,1 0 1 0 0,1 0-1 0 0,-1 0 0 0 0,1-1 1 0 0,0 0-1 0 0,0 0 0 0 0,1-1 0 0 0,-1 0 1 0 0,1 0-1 0 0,0-1 0 0 0,0 0 1 0 0,0 0-1 0 0,0-1 0 0 0,1 0 0 0 0,-1 0 1 0 0,1-1-1 0 0,-1 0 0 0 0,9-1-24 0 0,2-1 45 0 0,0-1 0 0 0,-1 0-1 0 0,1-2 1 0 0,0 0 0 0 0,-1-1-1 0 0,0-1 1 0 0,0-1 0 0 0,-1 0-1 0 0,0-2 1 0 0,0 0 0 0 0,0 0-1 0 0,-1-2 1 0 0,-1 0 0 0 0,0 0-1 0 0,-1-2 1 0 0,0 0 0 0 0,0 0 0 0 0,-2-2-1 0 0,0 1 1 0 0,9-15-45 0 0,-17 24 5 0 0,-1 0 1 0 0,0 0 0 0 0,0 0-1 0 0,-1-1 1 0 0,1 1-1 0 0,-1-1 1 0 0,0 0-1 0 0,-1 0 1 0 0,0 0-1 0 0,0 1 1 0 0,0-1 0 0 0,0 0-1 0 0,-1 0 1 0 0,0 0-1 0 0,0 0 1 0 0,-1 0-1 0 0,1 0 1 0 0,-1 0-1 0 0,-1 0 1 0 0,1 0 0 0 0,-1 0-1 0 0,0 0 1 0 0,0 1-1 0 0,-1-1 1 0 0,0 1-1 0 0,0 0 1 0 0,0 0-1 0 0,0 0 1 0 0,-1 0 0 0 0,-3-4-6 0 0,-6 2-86 0 0,0 1 0 0 0,0 0 0 0 0,0 1 0 0 0,-1 1 0 0 0,1 0 0 0 0,-1 0 0 0 0,0 1 0 0 0,0 1 0 0 0,0 1 0 0 0,-1 0 0 0 0,1 0 0 0 0,0 2 1 0 0,-1-1-1 0 0,-9 3 86 0 0,12-1-242 0 0,1-1-1 0 0,-1 2 1 0 0,1 0 0 0 0,0 0 0 0 0,0 1 0 0 0,0 0 0 0 0,0 0 0 0 0,1 2 0 0 0,-1-1 0 0 0,-3 4 242 0 0,-22 17-3410 0 0,4 2-3794 0 0,23-19-4388 0 0</inkml:trace>
  <inkml:trace contextRef="#ctx0" brushRef="#br0" timeOffset="591.571">906 100 14923 0 0,'0'0'1901'0'0,"0"0"-388"0"0,0 0-291 0 0,0 0-69 0 0,0 0 4 0 0,0 0-56 0 0,0 0-153 0 0,0 0-194 0 0,0 0-106 0 0,0 0-80 0 0,0 0-70 0 0,0 0-46 0 0,0 0-79 0 0,11-4-66 0 0,36-13-42 0 0,-46 18-214 0 0,0 0 0 0 0,0 0-1 0 0,0 0 1 0 0,-1 1-1 0 0,1-1 1 0 0,0 0 0 0 0,-1 1-1 0 0,1-1 1 0 0,-1 0 0 0 0,1 1-1 0 0,-1-1 1 0 0,0 1 0 0 0,1-1-1 0 0,-1 1 1 0 0,0-1-1 0 0,0 1 1 0 0,0-1 0 0 0,0 1-1 0 0,0-1 1 0 0,-1 1 0 0 0,1-1-1 0 0,0 1 1 0 0,-1-1-1 0 0,1 0 1 0 0,-1 1 0 0 0,1-1-1 0 0,-1 0 1 0 0,0 1 0 0 0,0-1-1 0 0,0 1-50 0 0,-94 196 371 0 0,67-116-271 0 0,49-81 11 0 0,136 2 331 0 0,-146-7-1107 0 0,-5-11-6517 0 0,3-2-2596 0 0,-5 12-1395 0 0</inkml:trace>
  <inkml:trace contextRef="#ctx0" brushRef="#br0" timeOffset="1136.387">1215 67 11034 0 0,'0'0'2692'0'0,"0"0"-448"0"0,0 0-432 0 0,0 0-274 0 0,0 0-147 0 0,0 0-136 0 0,0 0-173 0 0,0 0-169 0 0,0 0-138 0 0,0 0-154 0 0,0 0-98 0 0,0 0-49 0 0,0 0-58 0 0,-6-1-30 0 0,-19-4-12 0 0,19 4-29 0 0,6 1-43 0 0,0 0-10 0 0,0 0-42 0 0,0 0-32 0 0,0 0 1 0 0,0 0-13 0 0,0 0-24 0 0,-3 50 149 0 0,-3 0 0 0 0,-2 0 0 0 0,-2-1 0 0 0,-2 0 1 0 0,-15 36-332 0 0,-34 170 131 0 0,46-123-41 0 0,-19 20-20 0 0,22-123-16 0 0,12-28-64 0 0,0-1 20 0 0,0 0-14 0 0,0 0-5 0 0,0 0 22 0 0,0 0 15 0 0,0 0-8 0 0,0 0-20 0 0,0 0-1 0 0,0 0-18 0 0,0 0 22 0 0,0 0 10 0 0,0 0-1 0 0,0 0 4 0 0,0 0-14 0 0,-5-23-1383 0 0,-5 1-1378 0 0,7 11-5060 0 0,3 8-4631 0 0</inkml:trace>
  <inkml:trace contextRef="#ctx0" brushRef="#br0" timeOffset="3536.384">1594 19 0 0 0,'0'0'301'0'0,"0"0"909"0"0,0 0 458 0 0,0 0 190 0 0,0 0 153 0 0,0 0 71 0 0,0 0-74 0 0,0 0-141 0 0,0 0-176 0 0,0 0-201 0 0,0 0-195 0 0,0 0-155 0 0,0-3-111 0 0,-1-9-141 0 0,0 9-113 0 0,1 3-86 0 0,0 0-97 0 0,1 7 2769 0 0,0 13-2641 0 0,16 453 991 0 0,-19-402-1651 0 0,-45-57-2834 0 0,41-51-4813 0 0,30-12-4615 0 0,-15 39 6319 0 0</inkml:trace>
  <inkml:trace contextRef="#ctx0" brushRef="#br0" timeOffset="4078.602">1913 41 7954 0 0,'0'0'1957'0'0,"0"0"-379"0"0,0 0-279 0 0,0 0-32 0 0,0 0 45 0 0,0 0-21 0 0,0 0-107 0 0,0 0-183 0 0,0 0-188 0 0,0 0-138 0 0,0 0-131 0 0,0 0-64 0 0,0 0-21 0 0,-18 11-35 0 0,-106 73 842 0 0,38-17-429 0 0,91-55 161 0 0,97 53 719 0 0,-88-53-1463 0 0,-8-8-157 0 0,0 0 0 0 0,-1 0 1 0 0,1 1-1 0 0,-1 0 0 0 0,0 0 0 0 0,-1 0 0 0 0,1 1 0 0 0,-1-1 0 0 0,0 1 0 0 0,0 0 0 0 0,-1 0 0 0 0,3 7-97 0 0,-4 46 875 0 0,-30 3-459 0 0,24-63-3011 0 0,4-19-7141 0 0,0 19 7175 0 0,0-7-9456 0 0</inkml:trace>
  <inkml:trace contextRef="#ctx0" brushRef="#br0" timeOffset="5521.261">2253 200 2849 0 0,'0'0'1396'0'0,"0"0"95"0"0,0 0 113 0 0,0 0 161 0 0,0 0 28 0 0,0 0-147 0 0,0 0-188 0 0,0 0-238 0 0,0 0-133 0 0,0 0-154 0 0,0 0-112 0 0,0 0-89 0 0,0 0-79 0 0,-4-2-10 0 0,1 0-502 0 0,-1 1-1 0 0,1 0 1 0 0,0 0-1 0 0,-1 1 1 0 0,1-1-1 0 0,0 1 1 0 0,-1-1-1 0 0,1 1 1 0 0,-1 0-1 0 0,1 0 1 0 0,0 1 0 0 0,-1-1-1 0 0,1 1 1 0 0,0 0-1 0 0,-1-1 1 0 0,1 1-1 0 0,0 1 1 0 0,0-1-1 0 0,0 0 1 0 0,0 1 0 0 0,0 0-1 0 0,0 0 1 0 0,-1 0-141 0 0,-30 24 875 0 0,-46 51 5 0 0,76-71-860 0 0,1 0-1 0 0,0 1 1 0 0,0-1 0 0 0,0 1 0 0 0,1 0 0 0 0,0 0 0 0 0,0 0 0 0 0,1 0 0 0 0,0 0 0 0 0,0 0 0 0 0,0 0 0 0 0,1 0 0 0 0,0 0-1 0 0,1 1-19 0 0,1-5 58 0 0,0 0-1 0 0,0 0 0 0 0,0-1 0 0 0,1 1 0 0 0,-1-1 0 0 0,1 0 0 0 0,0 0 0 0 0,0 1 0 0 0,0-2 1 0 0,0 1-1 0 0,0 0 0 0 0,0-1 0 0 0,0 1 0 0 0,0-1 0 0 0,1 0 0 0 0,-1 0 0 0 0,0 0 1 0 0,1 0-1 0 0,-1-1 0 0 0,1 0 0 0 0,-1 1 0 0 0,1-1 0 0 0,-1 0 0 0 0,1-1 0 0 0,-1 1 0 0 0,1-1 1 0 0,-1 1-1 0 0,0-1 0 0 0,3-1-57 0 0,6-2 92 0 0,-1-1 0 0 0,1 0-1 0 0,-1 0 1 0 0,0-1 0 0 0,0-1 0 0 0,0 0 0 0 0,-1 0 0 0 0,0-1 0 0 0,8-8-92 0 0,8-5 108 0 0,104-125 202 0 0,-105 208-330 0 0,-18-24 57 0 0,-3 0-1 0 0,0 0 0 0 0,-3 0 0 0 0,-1 1 1 0 0,-2 1-37 0 0,-1-14 16 0 0,-1 1 1 0 0,0-1-1 0 0,-2 0 1 0 0,-2-1-1 0 0,0 1 0 0 0,-9 17-16 0 0,8-23 3 0 0,-2 1 0 0 0,-1-2 0 0 0,0 1 0 0 0,-1-2 0 0 0,-1 1-1 0 0,-1-2 1 0 0,-1 0 0 0 0,-3 2-3 0 0,13-13 3 0 0,0-1 0 0 0,0 0 0 0 0,-1 1 1 0 0,0-2-1 0 0,0 1 0 0 0,0-1 0 0 0,-1 0 0 0 0,1-1 0 0 0,-1 0 0 0 0,0 0 0 0 0,0 0 0 0 0,0-1 1 0 0,0 0-1 0 0,0-1 0 0 0,0 0 0 0 0,-1 0 0 0 0,1-1 0 0 0,-2 0-3 0 0,7-3-1 0 0,0 0 1 0 0,0 0-1 0 0,0-1 1 0 0,1 1-1 0 0,-1-1 0 0 0,1 1 1 0 0,0-1-1 0 0,0 0 1 0 0,0 0-1 0 0,1 0 0 0 0,-1 0 1 0 0,1 0-1 0 0,0 0 1 0 0,0 0-1 0 0,1-1 0 0 0,-1 1 1 0 0,1 0-1 0 0,0 0 0 0 0,0-1 1 0 0,0 1-1 0 0,0 0 1 0 0,1-1-1 0 0,0 1 0 0 0,0 0 1 0 0,0 0-1 0 0,2-4 1 0 0,5-17-9 0 0,2 1 0 0 0,0 0-1 0 0,2 1 1 0 0,1 0 0 0 0,0 0 0 0 0,2 2-1 0 0,0 0 1 0 0,13-12 9 0 0,-23 26-14 0 0,74-87-2101 0 0,-65 78 244 0 0,-14 15 1539 0 0,4-3-2129 0 0,-4 1-2430 0 0,0-1-6756 0 0</inkml:trace>
  <inkml:trace contextRef="#ctx0" brushRef="#br0" timeOffset="5794.832">2653 314 12699 0 0,'0'0'5121'0'0,"0"0"-2990"0"0,0 0-1023 0 0,0 0-9 0 0,0 0 41 0 0,0 0-57 0 0,0 0-156 0 0,0 0-249 0 0,0 0-178 0 0,0 0-102 0 0,0 0-64 0 0,0 0-57 0 0,-4 5-14 0 0,-62 66 724 0 0,65-77-6619 0 0,4 1-5246 0 0,-2 2-877 0 0</inkml:trace>
  <inkml:trace contextRef="#ctx0" brushRef="#br0" timeOffset="6456.167">2802 398 10810 0 0,'0'0'4021'0'0,"0"0"-1619"0"0,0 0-658 0 0,0 0-103 0 0,0 0-146 0 0,0 0-224 0 0,0 0-304 0 0,0 0-299 0 0,0 0-176 0 0,0 0-79 0 0,0 0 10 0 0,0 0-8 0 0,0 0-22 0 0,15-13-29 0 0,74-66 242 0 0,23-53 771 0 0,-112 132-1377 0 0,0 1-1 0 0,0-1 1 0 0,0 1 0 0 0,1-1-1 0 0,-1 1 1 0 0,0-1-1 0 0,0 1 1 0 0,0-1-1 0 0,0 1 1 0 0,1-1 0 0 0,-1 1-1 0 0,0-1 1 0 0,1 1-1 0 0,-1-1 1 0 0,0 1-1 0 0,1-1 1 0 0,-1 0 0 0 0,0 1-1 0 0,1-1 1 0 0,-1 0-1 0 0,1 1 1 0 0,-1-1-1 0 0,1 0 1 0 0,-1 0 0 0 0,1 1-1 0 0,-1-1 1 0 0,1 0-1 0 0,-1 0 1 0 0,1 0-1 0 0,-1 0 1 0 0,1 1 0 0 0,-1-1-1 0 0,1 0 1 0 0,-1 0-1 0 0,1 0 1 0 0,-1 0-1 0 0,1 0 1 0 0,-1 0 0 0 0,1-1-1 0 0,-1 1 1 0 0,1 0-1 0 0,-1 0 1 0 0,1 0-1 0 0,-1 0 1 0 0,1-1 0 0 0,-1 1-1 0 0,1 0 1 0 0,-1 0-1 0 0,1-1 1 0 0,-1 1-1 0 0,0 0 1 0 0,1-1 0 0 0,-1 1 0 0 0,0 80 2 0 0,2-78 4 0 0,0-1 0 0 0,0 0 0 0 0,0 1 0 0 0,0-1 0 0 0,0 0 0 0 0,0 0 0 0 0,0 0 0 0 0,1-1 0 0 0,-1 1 0 0 0,0 0 0 0 0,1-1 0 0 0,-1 0 0 0 0,0 1 0 0 0,1-1 0 0 0,-1 0 0 0 0,0 0 0 0 0,1 0 0 0 0,-1-1 0 0 0,0 1 0 0 0,1 0 0 0 0,-1-1 0 0 0,1 0-6 0 0,195-108 160 0 0,-161 98-198 0 0,-36 11 38 0 0,-1 0-12 0 0,0 15 144 0 0,2 14-21 0 0,-2-21-93 0 0,0 1-1 0 0,1 0 1 0 0,0 0-1 0 0,0-1 1 0 0,1 1-1 0 0,0-1 1 0 0,1 1-1 0 0,-1-1 1 0 0,2 0-1 0 0,2 6-17 0 0,38 6-300 0 0,-13-28-5861 0 0,-28 7-2322 0 0,-3 1 4938 0 0,1 0-8108 0 0</inkml:trace>
  <inkml:trace contextRef="#ctx0" brushRef="#br0" timeOffset="6834.659">1331 719 10442 0 0,'0'0'1982'0'0,"0"0"-198"0"0,0 0 98 0 0,0 0 25 0 0,0 0-196 0 0,0 0-274 0 0,0 0-257 0 0,38-2-181 0 0,124-3-79 0 0,20-7 2805 0 0,158-33-3725 0 0,-148 17 505 0 0,573-54 121 0 0,-247 20-602 0 0,-421 46 210 0 0,-15 3-1584 0 0,-37 9-5798 0 0,-55 5 1410 0 0,3 2-5855 0 0</inkml:trace>
  <inkml:trace contextRef="#ctx0" brushRef="#br0" timeOffset="7503.826">2973 756 1064 0 0,'0'0'1810'0'0,"0"0"226"0"0,0 0 176 0 0,0 0 29 0 0,0 0-158 0 0,0 0-242 0 0,0 0-221 0 0,0 0-181 0 0,0 0-129 0 0,0 0-149 0 0,0 0-119 0 0,0 0-97 0 0,0 0-64 0 0,-20-2-88 0 0,-61-1-82 0 0,27 18 469 0 0,-131 81 2324 0 0,184-95-3497 0 0,0 1 0 0 0,1-1 0 0 0,-1 0 1 0 0,0 0-1 0 0,0 1 0 0 0,1-1 0 0 0,-1 0 1 0 0,1 1-1 0 0,-1-1 0 0 0,1 0 0 0 0,0 1 1 0 0,0-1-1 0 0,-1 1 0 0 0,1-1 0 0 0,0 1 1 0 0,0-1-1 0 0,0 0 0 0 0,0 1 1 0 0,1-1-1 0 0,-1 1 0 0 0,0-1 0 0 0,1 1 1 0 0,-1-1-1 0 0,1 0 0 0 0,-1 1 0 0 0,1-1 1 0 0,-1 0-1 0 0,1 0 0 0 0,0 1 0 0 0,0-1 1 0 0,0 0-1 0 0,0 0 0 0 0,0 0 0 0 0,0 0 1 0 0,0 0-1 0 0,0 0 0 0 0,0 0 0 0 0,0 0 1 0 0,1-1-1 0 0,-1 1 0 0 0,0 0 0 0 0,0-1 1 0 0,1 1-1 0 0,-1-1 0 0 0,0 1 0 0 0,1-1 1 0 0,-1 0-1 0 0,1 1 0 0 0,-1-1 1 0 0,1 0-1 0 0,-1 0 0 0 0,1 0-7 0 0,207 63 296 0 0,-152-37-59 0 0,-56-25-221 0 0,0-1 0 0 0,0 1-1 0 0,0-1 1 0 0,0 1 0 0 0,0-1 0 0 0,0 1 0 0 0,-1 0-1 0 0,1 0 1 0 0,0-1 0 0 0,0 1 0 0 0,-1 0-1 0 0,1 0 1 0 0,0 0 0 0 0,-1 0 0 0 0,1 0 0 0 0,-1 0-1 0 0,1 0 1 0 0,-1 0 0 0 0,1 0 0 0 0,-1 0-1 0 0,0 0 1 0 0,1 0 0 0 0,-1 0 0 0 0,0 0 0 0 0,0 0-1 0 0,0 0 1 0 0,0 0 0 0 0,0 1 0 0 0,0-1-1 0 0,0 0 1 0 0,0 0 0 0 0,0 0 0 0 0,-1 0 0 0 0,1 0-1 0 0,0 0 1 0 0,-1 0 0 0 0,1 0 0 0 0,-1 0-1 0 0,1 0 1 0 0,-1 0 0 0 0,0 0 0 0 0,1 0-1 0 0,-1 0 1 0 0,0 0 0 0 0,1-1 0 0 0,-1 1 0 0 0,0 0-1 0 0,0 0 1 0 0,0-1 0 0 0,0 1 0 0 0,0 0-16 0 0,-116 43 508 0 0,93-39-514 0 0,0-1 0 0 0,-1-1 0 0 0,1-2 0 0 0,-1 0 0 0 0,1-2 0 0 0,-5-1 6 0 0,27 2-54 0 0,0 0 1 0 0,0 0-1 0 0,0 0 0 0 0,0 0 1 0 0,0-1-1 0 0,0 1 1 0 0,0-1-1 0 0,0 0 1 0 0,0 1-1 0 0,0-1 0 0 0,1 0 1 0 0,-1 0-1 0 0,0 0 1 0 0,0 0-1 0 0,1-1 0 0 0,-1 1 1 0 0,1 0-1 0 0,-1-1 1 0 0,1 1-1 0 0,-1-1 1 0 0,1 1-1 0 0,0-1 0 0 0,0 0 1 0 0,0 0-1 0 0,0 1 54 0 0,-4-16-4053 0 0,4-3-4881 0 0,1 13-3206 0 0</inkml:trace>
</inkml:ink>
</file>

<file path=ppt/ink/ink43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2:18.3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130 1 10642 0 0,'0'0'1906'0'0,"0"0"-455"0"0,0 0-253 0 0,0 0 86 0 0,0 0 131 0 0,0 0-54 0 0,0 0-174 0 0,0 0-154 0 0,0 0-137 0 0,0 0-103 0 0,0 0-102 0 0,0 0-148 0 0,0 0-123 0 0,3 28-65 0 0,9 94-47 0 0,-21-1 223 0 0,2-91-411 0 0,-103 349 538 0 0,92-291-279 0 0,42-83 113 0 0,149-15 1007 0 0,-42-20-1141 0 0,-115 26-298 0 0,12-5-2511 0 0,-12-5-4448 0 0,-13 11 1123 0 0,2 3-5773 0 0</inkml:trace>
</inkml:ink>
</file>

<file path=ppt/ink/ink43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2:18.6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 0 18532 0 0,'0'0'1570'0'0,"0"0"-470"0"0,0 0-204 0 0,0 0 36 0 0,0 0 32 0 0,0 0-107 0 0,0 0-209 0 0,0 0-128 0 0,0 0-67 0 0,0 0-33 0 0,0 0-26 0 0,0 0-74 0 0,0 0-57 0 0,1 23-49 0 0,5 116 113 0 0,-28 45-744 0 0,8-156-2571 0 0,10-24-1973 0 0,0-3-4115 0 0,4-1-1892 0 0</inkml:trace>
</inkml:ink>
</file>

<file path=ppt/ink/ink43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2:18.9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 12043 0 0,'0'0'1501'0'0,"0"0"-233"0"0,0 0 107 0 0,0 0 199 0 0,0 0 17 0 0,0 0-225 0 0,0 0-301 0 0,0 0-230 0 0,0 0-153 0 0,0 0-76 0 0,0 0-59 0 0,0 0-47 0 0,0 0-32 0 0,15-1-42 0 0,49-1-42 0 0,-12 12 778 0 0,96 2-59 0 0,-109-13-1061 0 0,41-10-1789 0 0,-79 10 3622 0 0,0 0-4557 0 0,-2 0-14752 0 0,-1 1 8884 0 0</inkml:trace>
</inkml:ink>
</file>

<file path=ppt/ink/ink43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2:19.2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13635 0 0,'0'0'1779'0'0,"0"0"-640"0"0,0 0-159 0 0,0 0 195 0 0,0 0 225 0 0,0 0 106 0 0,0 0-128 0 0,0 0-182 0 0,0 0-203 0 0,0 0-223 0 0,0 0-179 0 0,0 0-109 0 0,0 0-84 0 0,36 3-87 0 0,114 9-73 0 0,52-13-138 0 0,-180 1-733 0 0,14 0-1304 0 0,-13 3-8922 0 0,-19-2-1310 0 0</inkml:trace>
</inkml:ink>
</file>

<file path=ppt/ink/ink43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2:20.2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0 166 5921 0 0,'0'0'1462'0'0,"0"0"21"0"0,0 0 163 0 0,0 0 195 0 0,0 0 78 0 0,0 0-132 0 0,0 0-368 0 0,0 0-366 0 0,0 0-285 0 0,0 0-165 0 0,0 0-90 0 0,0 0-14 0 0,0 0 89 0 0,3 1 64 0 0,133-9 2567 0 0,-100 9-3052 0 0,0 2-1 0 0,-1 1 0 0 0,1 2 0 0 0,-1 1 0 0 0,19 8-166 0 0,52-4 1470 0 0,-114-29-1055 0 0,-36-45-147 0 0,-58-43-295 0 0,94 91-693 0 0,9 12-3440 0 0,0 2-4056 0 0,3 1-3593 0 0</inkml:trace>
</inkml:ink>
</file>

<file path=ppt/ink/ink43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2:17.2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364 814 0 0 0,'0'0'751'0'0,"0"0"369"0"0,0 0 184 0 0,0 0 55 0 0,0 0 14 0 0,0 0-64 0 0,0 0-74 0 0,0 0-128 0 0,0 0-147 0 0,25-18-85 0 0,75-57-51 0 0,-57 33 2304 0 0,-41 40-2977 0 0,-1 1 0 0 0,0 0 0 0 0,1 0 0 0 0,-1-1 1 0 0,0 1-1 0 0,0 0 0 0 0,0-1 0 0 0,0 1 0 0 0,0-1 1 0 0,0 0-1 0 0,-1 1 0 0 0,1-1 0 0 0,0 0 1 0 0,-1 1-1 0 0,1-1 0 0 0,-1 0 0 0 0,0 0 0 0 0,0 1 1 0 0,1-1-1 0 0,-1 0 0 0 0,0 0 0 0 0,0 1 0 0 0,-1-1 1 0 0,1 0-1 0 0,0 0 0 0 0,-1 0 0 0 0,1 1 0 0 0,-1-1 1 0 0,1 0-1 0 0,-1 1 0 0 0,0-1 0 0 0,0 1 0 0 0,0-1 1 0 0,0 1-1 0 0,0-1 0 0 0,0 1 0 0 0,0-1 1 0 0,0 1-1 0 0,0 0 0 0 0,-1 0 0 0 0,1-1 0 0 0,-1 1 1 0 0,1 0-1 0 0,-1 0 0 0 0,1 1 0 0 0,-1-1 0 0 0,0 0-151 0 0,-80-32 1972 0 0,59 29-1778 0 0,-1 2 1 0 0,1 1 0 0 0,-1 1 0 0 0,0 0 0 0 0,1 2 0 0 0,-1 1 0 0 0,1 1-1 0 0,0 1 1 0 0,-19 6-195 0 0,-76 33 468 0 0,117-42-466 0 0,1-1-1 0 0,-1 0 0 0 0,1 0 0 0 0,0 1 0 0 0,-1-1 0 0 0,1 0 0 0 0,0 0 1 0 0,0 1-1 0 0,0-1 0 0 0,0 0 0 0 0,0 1 0 0 0,0-1 0 0 0,0 0 1 0 0,0 1-1 0 0,0-1 0 0 0,1 0 0 0 0,-1 1 0 0 0,1-1 0 0 0,-1 0 0 0 0,1 0 1 0 0,-1 0-1 0 0,1 1 0 0 0,0-1 0 0 0,-1 0 0 0 0,1 0 0 0 0,0 0 1 0 0,0 0-1 0 0,0 0 0 0 0,0 0 0 0 0,0 0 0 0 0,0-1 0 0 0,0 1 1 0 0,0 0-1 0 0,0 0 0 0 0,0-1 0 0 0,0 1 0 0 0,1-1 0 0 0,-1 1 0 0 0,0-1 1 0 0,0 1-1 0 0,1-1 0 0 0,-1 0 0 0 0,0 0 0 0 0,1 0 0 0 0,0 1-1 0 0,234 69 412 0 0,-234-70-407 0 0,-1 0-1 0 0,0 0 0 0 0,0 1 1 0 0,1-1-1 0 0,-1 1 0 0 0,0-1 1 0 0,0 1-1 0 0,0-1 0 0 0,0 1 1 0 0,1 0-1 0 0,-1-1 0 0 0,0 1 1 0 0,0 0-1 0 0,0 0 0 0 0,-1 0 0 0 0,1 0 1 0 0,0 0-1 0 0,0 0 0 0 0,0 0 1 0 0,-1 0-1 0 0,1 0 0 0 0,-1 0 1 0 0,1 1-1 0 0,0-1 0 0 0,-1 0 1 0 0,0 0-1 0 0,1 1 0 0 0,-1-1 1 0 0,0 0-1 0 0,0 0 0 0 0,0 1 1 0 0,0-1-1 0 0,0 0 0 0 0,0 1 0 0 0,0-1 1 0 0,0 0-1 0 0,0 0 0 0 0,-1 1 1 0 0,1-1-1 0 0,0 0 0 0 0,-1 0 1 0 0,1 1-1 0 0,-1-1 0 0 0,0 0 1 0 0,1 0-1 0 0,-1 0 0 0 0,0 0-4 0 0,-40 52 171 0 0,38-50-160 0 0,-121 102 214 0 0,97-85-208 0 0,1 0 0 0 0,1 2 0 0 0,1 0 0 0 0,1 2 1 0 0,1 1-1 0 0,0 2-17 0 0,20-24 2 0 0,0 0 0 0 0,1 0 0 0 0,-1 0 0 0 0,0 1 0 0 0,1-1 0 0 0,0 0 1 0 0,0 1-1 0 0,0-1 0 0 0,0 1 0 0 0,1 0 0 0 0,-1-1 0 0 0,1 1 0 0 0,0-1 0 0 0,0 1 1 0 0,0 0-1 0 0,1-1 0 0 0,-1 1 0 0 0,1-1 0 0 0,0 1 0 0 0,0 0 0 0 0,0-1 1 0 0,0 0-1 0 0,0 1 0 0 0,1-1 0 0 0,0 0 0 0 0,0 0 0 0 0,0 0 0 0 0,0 0 1 0 0,0 0-1 0 0,0 0 0 0 0,1 0 0 0 0,-1-1 0 0 0,1 0 0 0 0,0 1 0 0 0,0-1 0 0 0,0 0 1 0 0,0 0-1 0 0,0 0 0 0 0,0-1 0 0 0,2 2-2 0 0,10 3 32 0 0,-1 1 1 0 0,1-2-1 0 0,0 0 0 0 0,1 0 0 0 0,-1-2 1 0 0,1 0-1 0 0,-1 0 0 0 0,1-2 1 0 0,13 0-33 0 0,-6 0-52 0 0,-20 1-39 0 0,0-1 1 0 0,1-1 0 0 0,-1 1 0 0 0,0 0 0 0 0,1-1 0 0 0,-1 1-1 0 0,0-1 1 0 0,1 0 0 0 0,-1 0 0 0 0,0-1 0 0 0,1 1 0 0 0,-1-1-1 0 0,0 1 1 0 0,1-1 0 0 0,-1 0 0 0 0,0 0 0 0 0,0-1 0 0 0,0 1 0 0 0,0-1-1 0 0,0 1 1 0 0,0-1 0 0 0,0 0 0 0 0,-1 0 0 0 0,1 0 0 0 0,-1-1-1 0 0,1 1 1 0 0,-1 0 0 0 0,0-1 0 0 0,0 0 0 0 0,0 1 0 0 0,0-1 0 0 0,0 0-1 0 0,-1 0 91 0 0,4-88-9136 0 0,-6 64 2501 0 0,1 12-2763 0 0</inkml:trace>
  <inkml:trace contextRef="#ctx0" brushRef="#br0" timeOffset="400.229">165 0 11138 0 0,'0'0'2409'0'0,"0"0"-979"0"0,0 0-594 0 0,0 0-227 0 0,0 0 51 0 0,0 0 226 0 0,0 0 175 0 0,0 0 88 0 0,0 0-54 0 0,0 0-145 0 0,0 0-139 0 0,-8 32-141 0 0,-19 103-90 0 0,26-130-527 0 0,0 1 1 0 0,0-1-1 0 0,1 1 1 0 0,0 0-1 0 0,0-1 1 0 0,0 1-1 0 0,0 0 0 0 0,1-1 1 0 0,0 1-1 0 0,0-1 1 0 0,1 1-1 0 0,0-1 1 0 0,0 0-1 0 0,0 0 1 0 0,0 1-54 0 0,7 13 225 0 0,12 39 137 0 0,-1 1 1 0 0,-3 0 0 0 0,-3 1 0 0 0,-3 1-1 0 0,2 39-362 0 0,-8-17 67 0 0,-4 1-1 0 0,-4-1 1 0 0,-4 1-1 0 0,-3-1 1 0 0,-4-1-1 0 0,-3 0-66 0 0,-49 161-8 0 0,64-176-1109 0 0,19-54-2341 0 0,-2-12-5142 0 0,-12-1-2835 0 0</inkml:trace>
</inkml:ink>
</file>

<file path=ppt/ink/ink43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2:22.5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778 280 216 0 0,'0'0'1715'0'0,"0"0"-304"0"0,0 0-52 0 0,0 0 36 0 0,0 0 93 0 0,0 0 111 0 0,0 0-110 0 0,0 0-202 0 0,0 0-229 0 0,0 0-259 0 0,0 0-176 0 0,0 0-109 0 0,0 0-37 0 0,-11-4-20 0 0,-35-11 17 0 0,44 15-386 0 0,-1 0 0 0 0,0-1 0 0 0,0 1 0 0 0,1 0 0 0 0,-1 0 0 0 0,0 0 0 0 0,1 1 0 0 0,-1-1 0 0 0,0 1 0 0 0,0-1 0 0 0,1 1 0 0 0,-1 0 0 0 0,1 0 0 0 0,-1 0 0 0 0,1 0 0 0 0,-1 1 0 0 0,1-1 0 0 0,0 1 0 0 0,0-1 0 0 0,-1 1 0 0 0,1 0 0 0 0,0 0 0 0 0,1 0 0 0 0,-2 1-88 0 0,-10 8 414 0 0,0 0-230 0 0,1 0-1 0 0,0 1 1 0 0,1 1 0 0 0,0-1 0 0 0,1 2 0 0 0,1-1 0 0 0,0 2 0 0 0,1-1 0 0 0,-6 15-184 0 0,-1 4 155 0 0,1 0 1 0 0,1 1-1 0 0,2 1 1 0 0,2 0-1 0 0,1 0 1 0 0,2 1 0 0 0,1 0-1 0 0,2 0 1 0 0,1 0-1 0 0,2 1 1 0 0,2 6-156 0 0,-1-35 92 0 0,0 1 1 0 0,1-1-1 0 0,-1 1 1 0 0,2-1-1 0 0,-1 0 0 0 0,1 0 1 0 0,0 0-1 0 0,1 0 1 0 0,0 0-1 0 0,0-1 1 0 0,0 0-1 0 0,1 0 1 0 0,0 0-1 0 0,1 0 1 0 0,0-1-1 0 0,0 0 0 0 0,0 0 1 0 0,0 0-1 0 0,1-1 1 0 0,0 0-1 0 0,0 0 1 0 0,1-1-1 0 0,-1 0 1 0 0,1 0-1 0 0,0-1 0 0 0,0 0 1 0 0,0 0-1 0 0,0-1 1 0 0,1 0-1 0 0,-1 0 1 0 0,5-1-93 0 0,-3 0 76 0 0,-1 0 0 0 0,0-1 0 0 0,0-1 0 0 0,0 0 0 0 0,0 0 0 0 0,0 0 0 0 0,0-1 0 0 0,0-1 0 0 0,-1 0 1 0 0,1 0-1 0 0,-1 0 0 0 0,0-1 0 0 0,0 0 0 0 0,0-1 0 0 0,0 0 0 0 0,-1 0 0 0 0,1 0 0 0 0,-1-1 0 0 0,-1-1 0 0 0,1 1 0 0 0,-1-1 1 0 0,0 0-1 0 0,-1 0 0 0 0,1 0 0 0 0,-2-1 0 0 0,1 0 0 0 0,-1 0 0 0 0,0 0 0 0 0,-1-1 0 0 0,1 1 0 0 0,-2-1 0 0 0,1 0 1 0 0,-1 0-1 0 0,-1 0 0 0 0,0 0 0 0 0,0 0 0 0 0,-1 0 0 0 0,0-7-76 0 0,-4 6-86 0 0,0 0 0 0 0,-1 1-1 0 0,0 0 1 0 0,-1 0 0 0 0,0 0 0 0 0,0 1 0 0 0,-1 0-1 0 0,0 0 1 0 0,-1 1 0 0 0,1-1 0 0 0,-1 2 0 0 0,-1-1-1 0 0,1 1 1 0 0,-1 0 0 0 0,0 1 0 0 0,-1 0 0 0 0,1 1-1 0 0,-1 0 1 0 0,0 0 0 0 0,0 1 0 0 0,0 0 0 0 0,-6 0 86 0 0,-82-14-3185 0 0,36 29-6984 0 0,49-4-823 0 0</inkml:trace>
  <inkml:trace contextRef="#ctx0" brushRef="#br0" timeOffset="2057.232">292 0 3681 0 0,'0'0'1316'0'0,"0"0"-109"0"0,0 0 8 0 0,0 0 144 0 0,0 0 201 0 0,0 0 102 0 0,0 0-27 0 0,0 0-173 0 0,-19 31-236 0 0,-64 101-191 0 0,64-101-545 0 0,2 2-1 0 0,1 0 1 0 0,2 1 0 0 0,1 0-1 0 0,-4 20-489 0 0,-2 7 460 0 0,2-14-191 0 0,3 0 0 0 0,1 2 0 0 0,3-1 0 0 0,1 1 0 0 0,3 1 0 0 0,2-1 0 0 0,2 1 0 0 0,3 0 1 0 0,1 3-270 0 0,2-31-55 0 0,1 0-1 0 0,0-1 1 0 0,2 1 0 0 0,1-1 0 0 0,0-1 0 0 0,1 1 0 0 0,1-2 0 0 0,1 1 0 0 0,1-1 0 0 0,1-1 0 0 0,0 0 0 0 0,2-1 0 0 0,0-1 0 0 0,0 0 0 0 0,2-1 0 0 0,0 0 0 0 0,0-2 0 0 0,1 0 0 0 0,1-1 0 0 0,0-1 0 0 0,1 0 0 0 0,0-2 0 0 0,1 0 0 0 0,1-1 55 0 0,72 23-2845 0 0,-31-14-3630 0 0,-31-9-4404 0 0</inkml:trace>
</inkml:ink>
</file>

<file path=ppt/ink/ink43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2:28.9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15 21389 0 0,'0'0'1017'0'0,"0"0"-277"0"0,0 0-25 0 0,0 0 100 0 0,0 0 2 0 0,32-2-104 0 0,104-8-201 0 0,100 7 512 0 0,-219 3-1200 0 0,-1 1 0 0 0,0 0-1 0 0,0 1 1 0 0,-1 1 0 0 0,1 0 0 0 0,0 1-1 0 0,-1 1 1 0 0,4 2 176 0 0,-18-7-142 0 0,-1 1 0 0 0,0-1 0 0 0,1 0 0 0 0,-1 1 0 0 0,0-1 0 0 0,1 1 0 0 0,-1-1 0 0 0,0 0 0 0 0,1 1 0 0 0,-1-1 0 0 0,0 1 0 0 0,0-1 0 0 0,0 1 0 0 0,1-1 0 0 0,-1 1 0 0 0,0-1 0 0 0,0 1 0 0 0,0-1 0 0 0,0 1 0 0 0,0-1 0 0 0,0 1 0 0 0,0-1 0 0 0,0 1 0 0 0,0-1 0 0 0,0 1 0 0 0,0-1 0 0 0,0 1 0 0 0,0-1 0 0 0,-1 1 0 0 0,1-1 0 0 0,0 1 0 0 0,0-1 0 0 0,-1 1 1 0 0,1-1-1 0 0,0 1 0 0 0,0-1 0 0 0,-1 0 0 0 0,1 1 0 0 0,0-1 0 0 0,-1 0 0 0 0,1 1 0 0 0,-1-1 0 0 0,1 0 0 0 0,0 1 0 0 0,-1-1 0 0 0,1 0 0 0 0,-1 0 0 0 0,1 1 0 0 0,-1-1 0 0 0,1 0 0 0 0,-1 0 0 0 0,1 0 0 0 0,-1 0 0 0 0,1 0 0 0 0,-1 0 0 0 0,1 0 0 0 0,-1 0 0 0 0,1 0 0 0 0,-1 0 0 0 0,1 0 0 0 0,-1 0 0 0 0,0 0 142 0 0,-10 5-6976 0 0,10-5 6228 0 0,-8 4-9057 0 0</inkml:trace>
</inkml:ink>
</file>

<file path=ppt/ink/ink4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5:19.3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60 317 4745 0 0,'0'0'2851'0'0,"0"0"-936"0"0,0 0-270 0 0,0 0 127 0 0,0 0 82 0 0,0 0-35 0 0,0 0-159 0 0,0 0-245 0 0,0 0-200 0 0,0 0-164 0 0,0 0-169 0 0,0 0-140 0 0,0 0-128 0 0,-12-3-99 0 0,-36-10-55 0 0,145 7 2896 0 0,260 21-1774 0 0,-286-8-1485 0 0,-71-7-82 0 0,0 0-10 0 0,0 0-13 0 0,0 0 10 0 0,0 0-4 0 0,0 0 14 0 0,0 0-4 0 0,0 0-28 0 0,0 0 8 0 0,0 0 8 0 0,0 0 16 0 0,0 0 7 0 0,0 0 9 0 0,0 0-11 0 0,0 0-26 0 0,0 0 17 0 0,0 0-1 0 0,0 0-10 0 0,0 0 8 0 0,0 0-1 0 0,0 0-6 0 0,0 0 31 0 0,0 0 3 0 0,0 0-7 0 0,0 0-2 0 0,0 0-10 0 0,0 0-6 0 0,0 0 32 0 0,0 0-12 0 0,0 0 14 0 0,0 0 23 0 0,0 0-4 0 0,0 0 0 0 0,0 0-3 0 0,0 0 23 0 0,0 0 10 0 0,-4-12 208 0 0,-22-39-175 0 0,-49-122-370 0 0,72 127-1094 0 0,14 19-5781 0 0,-6 19-3986 0 0</inkml:trace>
</inkml:ink>
</file>

<file path=ppt/ink/ink43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2:29.2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9466 0 0,'0'0'2345'0'0,"0"0"-449"0"0,0 0-112 0 0,0 0-199 0 0,0 0-337 0 0,0 0-368 0 0,0 0-336 0 0,0 0-272 0 0,201 37-168 0 0,-164-37-200 0 0,0 0-448 0 0,-2 0-952 0 0,-9-4-2145 0 0,-8 4-8442 0 0</inkml:trace>
</inkml:ink>
</file>

<file path=ppt/ink/ink43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2:30.0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0 240 6233 0 0,'0'0'3197'0'0,"0"0"-974"0"0,0 0-380 0 0,0 0-150 0 0,0 0-113 0 0,0 0-177 0 0,0 0-287 0 0,0 0-238 0 0,0 0-217 0 0,0 0-159 0 0,0 0-114 0 0,0 0-50 0 0,0 0 8 0 0,16-10 25 0 0,100-50 394 0 0,-50 40-138 0 0,1 3 1 0 0,0 3-1 0 0,22 0-627 0 0,8 17 197 0 0,-96-2-192 0 0,0 1 0 0 0,0 0-1 0 0,-1-1 1 0 0,1 1 0 0 0,0 0-1 0 0,-1 0 1 0 0,1 0 0 0 0,-1 0 0 0 0,0 0-1 0 0,1-1 1 0 0,-1 1 0 0 0,0 0-1 0 0,0 0 1 0 0,0 0 0 0 0,0 0 0 0 0,-1 0-1 0 0,1 0 1 0 0,-1 0 0 0 0,1 0-1 0 0,-1-1 1 0 0,1 1 0 0 0,-1 0 0 0 0,0 0-1 0 0,0-1 1 0 0,0 1 0 0 0,0 0-1 0 0,0-1 1 0 0,0 1 0 0 0,-1-1 0 0 0,0 2-5 0 0,-132 125 292 0 0,133-127-293 0 0,0 1 1 0 0,0 0 0 0 0,0 0 0 0 0,0-1 0 0 0,1 1 0 0 0,-1 0 0 0 0,0 0 0 0 0,1 0 0 0 0,0 0 0 0 0,-1 0-1 0 0,1 0 1 0 0,0 0 0 0 0,0 0 0 0 0,0 0 0 0 0,0 0 0 0 0,0-1 0 0 0,1 1 0 0 0,-1 0 0 0 0,1 0-1 0 0,-1 0 1 0 0,1 0 0 0 0,-1 0 0 0 0,1 0 0 0 0,0-1 0 0 0,0 1 0 0 0,0 0 0 0 0,0-1 0 0 0,0 1 0 0 0,1 0-1 0 0,-1-1 1 0 0,0 0 0 0 0,1 1 0 0 0,-1-1 0 0 0,1 0 0 0 0,-1 0 0 0 0,1 1 0 0 0,0-1 0 0 0,-1-1-1 0 0,2 2 1 0 0,73 30 35 0 0,100 16 57 0 0,-175-48-85 0 0,1 0 1 0 0,0 1-1 0 0,-1-1 0 0 0,1 1 0 0 0,-1-1 1 0 0,1 1-1 0 0,0-1 0 0 0,-1 1 0 0 0,1 0 1 0 0,-1 0-1 0 0,0 0 0 0 0,1 0 0 0 0,-1 0 0 0 0,0 0 1 0 0,1 0-1 0 0,-1 0 0 0 0,0 1 0 0 0,0-1 1 0 0,0 0-1 0 0,0 1 0 0 0,0-1 0 0 0,0 1 0 0 0,-1-1 1 0 0,1 1-1 0 0,0-1 0 0 0,-1 1 0 0 0,1-1 1 0 0,-1 1-1 0 0,0 0 0 0 0,1-1 0 0 0,-1 1 0 0 0,0 0 1 0 0,0-1-1 0 0,0 1 0 0 0,0 0 0 0 0,0-1 1 0 0,-1 1-1 0 0,1 0 0 0 0,0-1 0 0 0,-1 1 0 0 0,1-1 1 0 0,-1 1-1 0 0,0 0 0 0 0,1-1 0 0 0,-1 1 1 0 0,0-1-1 0 0,0 0 0 0 0,-1 2-7 0 0,-14 12 85 0 0,-1 0 1 0 0,-1-1-1 0 0,0-1 0 0 0,-1 0 1 0 0,-1-2-1 0 0,0 0 0 0 0,0-1 1 0 0,-18 5-86 0 0,-154 51-226 0 0,166-61-1127 0 0,31-6-3763 0 0,26-5-247 0 0,-11 2-1235 0 0,-19 3 6143 0 0,13-2-7636 0 0</inkml:trace>
  <inkml:trace contextRef="#ctx0" brushRef="#br0" timeOffset="303.263">1302 1 12547 0 0,'0'0'2111'0'0,"0"0"-459"0"0,0 0-406 0 0,0 0-217 0 0,0 0-126 0 0,0 0-117 0 0,0 0-105 0 0,0 0-63 0 0,-33 11-53 0 0,-104 39-67 0 0,131-48-458 0 0,1 0 1 0 0,-1 1-1 0 0,0-1 1 0 0,0 1-1 0 0,1 1 1 0 0,0-1-1 0 0,0 1 1 0 0,0 0-1 0 0,0 0 1 0 0,0 1 0 0 0,1-1-1 0 0,0 1 1 0 0,0 0-1 0 0,0 0 1 0 0,-2 4-41 0 0,-4 7 98 0 0,-11 13 4 0 0,2 1 1 0 0,1 1-1 0 0,2 0 0 0 0,1 1 0 0 0,1 1 0 0 0,2 1 0 0 0,-1 6-102 0 0,10-31 24 0 0,0 0 1 0 0,0 1-1 0 0,1 0 0 0 0,1-1 1 0 0,-1 1-1 0 0,2 0 0 0 0,-1 0 0 0 0,1 0 1 0 0,1 0-1 0 0,0-1 0 0 0,0 1 1 0 0,1 0-1 0 0,0 0 0 0 0,1-1 0 0 0,0 0 1 0 0,0 1-1 0 0,1-1 0 0 0,0 0 1 0 0,1-1-1 0 0,0 1 0 0 0,0-1 1 0 0,1 0-1 0 0,0 0 0 0 0,0 0 0 0 0,1-1 1 0 0,0 0-1 0 0,1-1 0 0 0,3 3-24 0 0,0-1 121 0 0,1-2-1 0 0,0 0 1 0 0,0 0-1 0 0,0-1 1 0 0,1 0-1 0 0,0-1 1 0 0,0-1-1 0 0,0 0 1 0 0,0-1-1 0 0,0 0 0 0 0,1-1 1 0 0,-1 0-1 0 0,0-1 1 0 0,1-1-1 0 0,-1 0 1 0 0,1-1-1 0 0,-1 0 1 0 0,0-1-1 0 0,0-1 1 0 0,0 0-1 0 0,9-4-120 0 0,-17 4 14 0 0,0 1-1 0 0,-1-1 0 0 0,0 0 1 0 0,1 0-1 0 0,-1 0 1 0 0,-1-1-1 0 0,1 1 0 0 0,-1-1 1 0 0,0 0-1 0 0,0 0 1 0 0,0-1-1 0 0,0 1 0 0 0,-1 0 1 0 0,0-1-1 0 0,0 1 1 0 0,-1-1-1 0 0,1 0 0 0 0,-1 0 1 0 0,-1 1-1 0 0,1-1 1 0 0,-1 0-1 0 0,0 0 0 0 0,0 0 1 0 0,-1 0-1 0 0,1 0 1 0 0,-1 1-1 0 0,-1-1 0 0 0,1 0 1 0 0,-1 0-1 0 0,0 1 1 0 0,0-1-1 0 0,0 1 0 0 0,-1 0 1 0 0,0 0-1 0 0,0 0 1 0 0,-1 0-1 0 0,1 0 0 0 0,-1 1 1 0 0,0-1-1 0 0,0 1 1 0 0,-3-2-14 0 0,1-1-150 0 0,-1 1 0 0 0,1 0 0 0 0,-1 0 0 0 0,-1 0 0 0 0,1 1 0 0 0,-1 0 0 0 0,1 1 0 0 0,-1 0 0 0 0,-1 0 0 0 0,1 1 0 0 0,0-1 0 0 0,-1 2 0 0 0,-5-2 150 0 0,-28-3-4095 0 0,-3 6-5016 0 0,35 1-2638 0 0</inkml:trace>
</inkml:ink>
</file>

<file path=ppt/ink/ink43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2:26.5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6 491 11338 0 0,'0'0'3336'0'0,"0"0"-1831"0"0,0 0-542 0 0,0 0 147 0 0,0 0 194 0 0,0 0-4 0 0,0 0-229 0 0,0 0-292 0 0,0 0-209 0 0,0 0-117 0 0,0 0-66 0 0,0 0-26 0 0,33-30-38 0 0,102-91-44 0 0,-72 58 113 0 0,15-29 380 0 0,-78 155-1129 0 0,0-61 364 0 0,-1 0 1 0 0,1 0-1 0 0,0 0 1 0 0,-1 0-1 0 0,1 0 1 0 0,0 0-1 0 0,0 0 1 0 0,1 0-1 0 0,-1 0 1 0 0,0 0-1 0 0,1 0 1 0 0,-1 0 0 0 0,1 0-1 0 0,-1 0 1 0 0,1-1-1 0 0,0 1 1 0 0,0 0-1 0 0,0 0 1 0 0,0-1-1 0 0,0 1 1 0 0,0 0-1 0 0,1-1 1 0 0,-1 1-1 0 0,0-1 1 0 0,1 0-1 0 0,-1 1 1 0 0,1-1 0 0 0,0 0-1 0 0,-1 0 1 0 0,1 0-1 0 0,0 0 1 0 0,0 0-1 0 0,-1 0 1 0 0,1-1-1 0 0,0 1 1 0 0,0-1-1 0 0,0 1 1 0 0,0-1-1 0 0,0 0 1 0 0,0 1 0 0 0,0-1-1 0 0,0 0 1 0 0,2-1-8 0 0,6 0 77 0 0,0 0 0 0 0,0-1 0 0 0,-1 0 0 0 0,1-1 1 0 0,0 0-1 0 0,-1-1 0 0 0,0 0 0 0 0,0 0 0 0 0,0-1 0 0 0,0 0 1 0 0,3-3-78 0 0,47-23 104 0 0,-23 12-45 0 0,-27 41-31 0 0,-4-12-22 0 0,46 39 111 0 0,58-38-1535 0 0,-102-12 544 0 0,1-1-1426 0 0,-6 2-8849 0 0,-2 3 253 0 0</inkml:trace>
  <inkml:trace contextRef="#ctx0" brushRef="#br0" timeOffset="243.058">0 645 14491 0 0,'0'0'1455'0'0,"0"0"-332"0"0,0 0 57 0 0,0 0 186 0 0,0 0-95 0 0,0 0-288 0 0,0 0-275 0 0,37 1-175 0 0,118 1-95 0 0,199-20 293 0 0,-221 20-3004 0 0,-89 1-1294 0 0,0 0-3703 0 0,-28 0-3499 0 0</inkml:trace>
  <inkml:trace contextRef="#ctx0" brushRef="#br0" timeOffset="608.036">591 785 14507 0 0,'0'0'1760'0'0,"0"0"-518"0"0,0 0-276 0 0,0 0-60 0 0,0 0-80 0 0,0 0-129 0 0,0 0-156 0 0,0 0-143 0 0,0 0-104 0 0,0 0-73 0 0,0 0-45 0 0,0 0-40 0 0,0 0-32 0 0,-30 13-6 0 0,-89 40-26 0 0,83-26 9 0 0,37-23-62 0 0,0 0 0 0 0,1 0 1 0 0,0-1-1 0 0,0 1 0 0 0,0 0 0 0 0,1-1 0 0 0,-1 1 1 0 0,1-1-1 0 0,-1 0 0 0 0,1 0 0 0 0,0 0 1 0 0,0 0-1 0 0,1 0 0 0 0,-1-1 0 0 0,1 0 0 0 0,-1 1 1 0 0,1-1-1 0 0,0 0 0 0 0,0-1 0 0 0,-1 1 1 0 0,1-1-1 0 0,1 0 0 0 0,-1 0 0 0 0,0 0 0 0 0,0 0 1 0 0,0-1-1 0 0,0 1 0 0 0,1-1 0 0 0,-1 0 1 0 0,0-1-20 0 0,29 10 128 0 0,-2 1 48 0 0,-26-9-77 0 0,0 0 0 0 0,1 1 0 0 0,-1 0-1 0 0,0 0 1 0 0,1 0 0 0 0,-1 0 0 0 0,0 1 0 0 0,-1 0 0 0 0,1 0 0 0 0,0 0 0 0 0,-1 0 0 0 0,0 1 0 0 0,0 0 0 0 0,0 0-1 0 0,2 2-98 0 0,-6-3 44 0 0,0 0-1 0 0,-1 0 1 0 0,1-1-1 0 0,-1 1 0 0 0,1 0 1 0 0,-1 0-1 0 0,0-1 1 0 0,0 1-1 0 0,0 0 1 0 0,0-1-1 0 0,0 1 0 0 0,-1-1 1 0 0,1 1-1 0 0,-1-1 1 0 0,0 0-1 0 0,1 0 0 0 0,-1 0 1 0 0,0 0-1 0 0,0 0 1 0 0,-1 0-1 0 0,1 0 0 0 0,0 0 1 0 0,-1-1-1 0 0,1 1 1 0 0,0-1-1 0 0,-1 0 1 0 0,0 0-1 0 0,1 0 0 0 0,-1 0 1 0 0,0 0-1 0 0,0-1 1 0 0,-1 1-44 0 0,2 0 13 0 0,-87 30-234 0 0,26-25-4576 0 0,56-7 1647 0 0,3-2-2426 0 0,2-1-5688 0 0</inkml:trace>
  <inkml:trace contextRef="#ctx0" brushRef="#br0" timeOffset="920.339">1035 1 20268 0 0,'0'0'817'0'0,"0"0"-149"0"0,0 0 24 0 0,0 0 77 0 0,0 0 1 0 0,0 0-97 0 0,0 0-82 0 0,0 0-80 0 0,0 0-67 0 0,32 24-20 0 0,98 81-115 0 0,-86-46-86 0 0,-28 4-210 0 0,-3 0 0 0 0,-2 0 0 0 0,-4 1 0 0 0,-2 1 0 0 0,-3-1-1 0 0,-6 64-12 0 0,3-83-136 0 0,1-4-212 0 0,-2 1 0 0 0,-2-1-1 0 0,-2 0 1 0 0,-2-1 0 0 0,-9 27 348 0 0,13-55-242 0 0,-1-1 0 0 0,0 0 1 0 0,0-1-1 0 0,-1 1 0 0 0,-1-1 1 0 0,0 0-1 0 0,0-1 0 0 0,-1 0 1 0 0,0 0-1 0 0,0 0 0 0 0,-1-1 1 0 0,0-1-1 0 0,-1 1 0 0 0,0-1 0 0 0,0-1 1 0 0,0 0-1 0 0,-3 1 242 0 0,-54 21-4266 0 0,-2-9-3636 0 0,45-15-1180 0 0</inkml:trace>
  <inkml:trace contextRef="#ctx0" brushRef="#br0" timeOffset="1786.379">1780 583 15099 0 0,'0'0'1862'0'0,"0"0"-643"0"0,0 0-375 0 0,0 0-68 0 0,0 0 3 0 0,0 0-69 0 0,0 0-184 0 0,0 0-158 0 0,0 0-50 0 0,0 0 2 0 0,0 0 27 0 0,0 0-33 0 0,-3 17-88 0 0,-13 59-64 0 0,-18 10 83 0 0,6 8-196 0 0,28-91-48 0 0,0 1 0 0 0,0 0 0 0 0,0 0 0 0 0,0 0 1 0 0,1-1-1 0 0,-1 1 0 0 0,1 0 0 0 0,0 0 0 0 0,0-1 0 0 0,1 1 0 0 0,-1-1 1 0 0,1 1-1 0 0,-1-1 0 0 0,1 1 0 0 0,0-1 0 0 0,1 0 0 0 0,-1 0 1 0 0,0 0-1 0 0,1 0 0 0 0,0-1 0 0 0,-1 1 0 0 0,1 0 0 0 0,0-1 0 0 0,0 0 1 0 0,1 0-1 0 0,-1 0 0 0 0,0 0 0 0 0,1-1 0 0 0,1 2-1 0 0,-1-1-35 0 0,0 0-1 0 0,0 0 0 0 0,0-1 1 0 0,0 1-1 0 0,1-1 0 0 0,-1 0 1 0 0,0 0-1 0 0,1 0 0 0 0,-1-1 1 0 0,0 0-1 0 0,1 1 0 0 0,-1-1 1 0 0,1-1-1 0 0,-1 1 0 0 0,0-1 1 0 0,1 0-1 0 0,-1 0 0 0 0,0 0 1 0 0,1 0-1 0 0,-1-1 0 0 0,0 0 1 0 0,0 0-1 0 0,0 0 0 0 0,0-1 36 0 0,42-58-5755 0 0,-42 51 4335 0 0,2-9-4767 0 0,-4 8-3792 0 0</inkml:trace>
  <inkml:trace contextRef="#ctx0" brushRef="#br0" timeOffset="2138.005">1433 303 8266 0 0,'0'0'1608'0'0,"0"0"-245"0"0,0 0-116 0 0,0 0 100 0 0,0 0 100 0 0,0 0-45 0 0,0 0-222 0 0,0 0-236 0 0,0 0-178 0 0,0 0-80 0 0,0 0-31 0 0,0 0-29 0 0,0 0-34 0 0,27-27-63 0 0,85-81-61 0 0,-52 58 356 0 0,-50 43-683 0 0,0 0-1 0 0,1 0 0 0 0,0 1 0 0 0,1 1 1 0 0,-1 0-1 0 0,1 0 0 0 0,0 1 0 0 0,0 1 1 0 0,1 0-1 0 0,-1 0 0 0 0,1 1 0 0 0,3 1-140 0 0,-13 3 11 0 0,1 1-1 0 0,-1 0 0 0 0,0 0 0 0 0,-1 0 0 0 0,1 0 1 0 0,0 1-1 0 0,-1-1 0 0 0,0 0 0 0 0,0 1 0 0 0,0 0 1 0 0,0 0-1 0 0,-1 0 0 0 0,1-1 0 0 0,-1 1 0 0 0,0 0 1 0 0,0 1-1 0 0,-1-1 0 0 0,1 0 0 0 0,-1 0 0 0 0,0 0 1 0 0,0 0-1 0 0,0 0 0 0 0,0 1-10 0 0,0-5 0 0 0,1 22 58 0 0,0-6-22 0 0,-1 0 0 0 0,2 0 1 0 0,0 0-1 0 0,1-1 1 0 0,1 1-1 0 0,1 0 1 0 0,0-1-1 0 0,0 0 1 0 0,6 9-37 0 0,-8-20-2 0 0,0 1 0 0 0,0-2 0 0 0,1 1 0 0 0,-1 0 0 0 0,1-1 0 0 0,0 1 0 0 0,0-1 0 0 0,0 0 1 0 0,0-1-1 0 0,0 1 0 0 0,1-1 0 0 0,-1 1 0 0 0,1-1 0 0 0,0-1 0 0 0,-1 1 0 0 0,1-1 0 0 0,0 1 1 0 0,0-1-1 0 0,0-1 0 0 0,0 1 0 0 0,0-1 0 0 0,0 0 0 0 0,0 0 0 0 0,2-1 2 0 0,25-5-2343 0 0,-23 1-1417 0 0,1-2-4014 0 0,-4 3-3845 0 0</inkml:trace>
</inkml:ink>
</file>

<file path=ppt/ink/ink43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2:23.0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16 320 12075 0 0,'0'0'3374'0'0,"0"0"-1430"0"0,0 0-686 0 0,0 0-278 0 0,0 0-72 0 0,0 0-34 0 0,0 0-134 0 0,0 0-200 0 0,0 0-177 0 0,0 0-85 0 0,0 0 1 0 0,0 0 40 0 0,-3 15 26 0 0,-9 155 749 0 0,12-121-839 0 0,15 325 329 0 0,3-297-706 0 0,-18-76 67 0 0,0-1 0 0 0,-1 1 0 0 0,1-1 0 0 0,0 1 0 0 0,0-1 0 0 0,-1 1 0 0 0,1-1 0 0 0,0 1 0 0 0,0-1 0 0 0,0 1 0 0 0,0-1 0 0 0,0 1 0 0 0,0-1 0 0 0,0 1 0 0 0,0-1 0 0 0,0 1 0 0 0,0-1 0 0 0,0 1 0 0 0,0-1 0 0 0,1 1 0 0 0,-1-1 0 0 0,0 1 0 0 0,0-1 0 0 0,0 1 0 0 0,1-1 0 0 0,-1 1-1 0 0,0-1 1 0 0,0 1 0 0 0,1-1 0 0 0,-1 0 0 0 0,1 1 0 0 0,-1-1 0 0 0,0 1 0 0 0,1-1 0 0 0,-1 0 0 0 0,1 0 0 0 0,-1 1 0 0 0,1-1 0 0 0,-1 0 0 0 0,1 0 0 0 0,-1 1 0 0 0,1-1 0 0 0,-1 0 0 0 0,1 0 0 0 0,-1 0 0 0 0,1 0 0 0 0,-1 0 0 0 0,1 0 0 0 0,-1 0 0 0 0,1 0 0 0 0,-1 0 0 0 0,1 0 0 0 0,-1 0 0 0 0,1 0 0 0 0,-1 0 0 0 0,1 0 0 0 0,-1 0 0 0 0,1-1 0 0 0,-1 1 0 0 0,1 0 0 0 0,-1 0 0 0 0,1-1 0 0 0,-1 1-1 0 0,1 0 1 0 0,-1-1 0 0 0,0 1 0 0 0,1 0 0 0 0,-1-1 55 0 0,24-36-9269 0 0,-19 26 5707 0 0,2 0-5953 0 0</inkml:trace>
  <inkml:trace contextRef="#ctx0" brushRef="#br0" timeOffset="275.059">421 394 10562 0 0,'0'0'1495'0'0,"0"0"-519"0"0,0 0-347 0 0,0 0 88 0 0,0 0 241 0 0,0 0 117 0 0,0 0-77 0 0,-35 23-181 0 0,-111 74-192 0 0,3 19 735 0 0,132-106-1255 0 0,7-8-39 0 0,0 1-1 0 0,0 0 1 0 0,0 0 0 0 0,1 0 0 0 0,0 0 0 0 0,-1 1 0 0 0,1-1-1 0 0,0 1 1 0 0,1 0 0 0 0,-1 0 0 0 0,1 0 0 0 0,-1 0 0 0 0,1 0-1 0 0,0 0 1 0 0,1 1 0 0 0,-1-1 0 0 0,1 1 0 0 0,0-1 0 0 0,0 1-1 0 0,0-1 1 0 0,1 2-66 0 0,60 34 1137 0 0,-58-39-1099 0 0,54 19 611 0 0,-42-17-523 0 0,0 1 1 0 0,-1 1-1 0 0,1 0 0 0 0,-1 1 0 0 0,0 1 0 0 0,-1 0 1 0 0,1 0-1 0 0,-1 1 0 0 0,-1 1 0 0 0,11 9-126 0 0,-1 19-397 0 0,-3-25-4954 0 0,-1-13-4296 0 0,-10-3 257 0 0</inkml:trace>
  <inkml:trace contextRef="#ctx0" brushRef="#br0" timeOffset="858.161">723 641 9322 0 0,'0'0'2150'0'0,"0"0"-343"0"0,0 0-276 0 0,0 0-163 0 0,0 0-128 0 0,0 0-195 0 0,0 0-256 0 0,0 0-231 0 0,0 0-165 0 0,0 0-102 0 0,0 0-45 0 0,0 0-10 0 0,0 0-19 0 0,-21 8-20 0 0,-64 27-4 0 0,81-34-166 0 0,0 1-1 0 0,0 0 1 0 0,0 0-1 0 0,0 1 1 0 0,0-1 0 0 0,0 1-1 0 0,1 0 1 0 0,-1 0-1 0 0,1 0 1 0 0,0 0-1 0 0,0 1 1 0 0,0-1-1 0 0,0 1 1 0 0,1 0 0 0 0,-3 3-27 0 0,-1 4 83 0 0,2-6-24 0 0,0 1 0 0 0,1 0 0 0 0,-1-1 0 0 0,1 1 0 0 0,1 1 0 0 0,-1-1 0 0 0,1 0 0 0 0,0 1 0 0 0,0-1 0 0 0,1 1 0 0 0,0-1 0 0 0,0 1 0 0 0,0 0 0 0 0,1 0 0 0 0,0-1 0 0 0,1 1 0 0 0,-1 0 0 0 0,1 0 0 0 0,1 1-59 0 0,0-5 115 0 0,1 0-1 0 0,0 0 0 0 0,1 0 0 0 0,-1-1 0 0 0,0 1 1 0 0,1-1-1 0 0,-1 1 0 0 0,1-1 0 0 0,0 0 1 0 0,0-1-1 0 0,0 1 0 0 0,0-1 0 0 0,0 1 1 0 0,0-1-1 0 0,0 0 0 0 0,0-1 0 0 0,1 1 0 0 0,-1-1 1 0 0,0 0-1 0 0,0 0 0 0 0,1 0 0 0 0,-1-1 1 0 0,0 1-1 0 0,0-1 0 0 0,0 0 0 0 0,0 0 1 0 0,0 0-1 0 0,0-1 0 0 0,0 0 0 0 0,0 1 1 0 0,0-1-1 0 0,3-3-114 0 0,202-145 899 0 0,-208 149-901 0 0,0-1 0 0 0,0 1 1 0 0,0 0-1 0 0,0 0 0 0 0,0 0 0 0 0,0 0 1 0 0,0 0-1 0 0,0 0 0 0 0,0 0 1 0 0,1 1-1 0 0,-1-1 0 0 0,0 0 1 0 0,1 1-1 0 0,-1-1 0 0 0,0 1 0 0 0,1-1 1 0 0,-1 1-1 0 0,1 0 0 0 0,-1-1 1 0 0,1 1-1 0 0,-1 0 0 0 0,1 0 1 0 0,-1 0-1 0 0,1 0 0 0 0,-1 0 0 0 0,1 1 1 0 0,-1-1-1 0 0,0 0 0 0 0,1 1 1 0 0,-1-1-1 0 0,1 1 0 0 0,-1-1 1 0 0,0 1-1 0 0,1 0 0 0 0,-1-1 0 0 0,0 1 1 0 0,0 0-1 0 0,0 0 0 0 0,0 0 1 0 0,1 0-1 0 0,-1 0 0 0 0,0 0 1 0 0,-1 0-1 0 0,2 2 2 0 0,1 24-9 0 0,0 0 0 0 0,-3 0 0 0 0,0 0 0 0 0,-1 0 0 0 0,-2 0 0 0 0,-4 17 9 0 0,2-4 6 0 0,-16 228-9 0 0,18-236-2 0 0,-2-1 1 0 0,-1 0-1 0 0,-2 0 0 0 0,-1 0 0 0 0,-11 25 5 0 0,16-45 1 0 0,-1 0 0 0 0,0-1 0 0 0,-1 0 0 0 0,0 0 0 0 0,0-1 0 0 0,-1 0 0 0 0,0 0 0 0 0,-1 0 0 0 0,0-1 0 0 0,0 0 0 0 0,-1-1 1 0 0,0 1-1 0 0,0-2 0 0 0,-1 1 0 0 0,0-1 0 0 0,0-1 0 0 0,-9 4-1 0 0,18-9 2 0 0,0 1 1 0 0,-1-1-1 0 0,1 0 1 0 0,0 1-1 0 0,0-1 1 0 0,0 0-1 0 0,-1 0 1 0 0,1 0-1 0 0,0 0 1 0 0,0 0-1 0 0,-1 0 0 0 0,1 0 1 0 0,0 0-1 0 0,0 0 1 0 0,0-1-1 0 0,-1 1 1 0 0,1 0-1 0 0,0-1 1 0 0,0 1-1 0 0,0-1 1 0 0,0 0-1 0 0,0 1 1 0 0,0-1-1 0 0,0 0 1 0 0,0 1-1 0 0,0-1 1 0 0,0 0-1 0 0,0 0 1 0 0,0 0-1 0 0,1 0 1 0 0,-1 0-1 0 0,0 0 1 0 0,1 0-1 0 0,-1 0 1 0 0,1 0-1 0 0,-1 0 1 0 0,1 0-1 0 0,-1-1 1 0 0,1 1-1 0 0,0 0 1 0 0,-1 0-1 0 0,1 0 1 0 0,0-1-1 0 0,0 1 1 0 0,0 0-1 0 0,0 0 1 0 0,0 0-1 0 0,0-1-2 0 0,3-63 35 0 0,5 29-79 0 0,1 1 0 0 0,2 0 0 0 0,1 1 0 0 0,2 0 0 0 0,10-16 44 0 0,46-73-1063 0 0,-36 72-2008 0 0,1-2-6174 0 0,-29 44-2118 0 0</inkml:trace>
  <inkml:trace contextRef="#ctx0" brushRef="#br0" timeOffset="1219.018">1181 111 9730 0 0,'0'0'2161'0'0,"0"0"-272"0"0,0 0-246 0 0,0 0-76 0 0,0 0-100 0 0,0 0-213 0 0,0 0-195 0 0,0 0-176 0 0,0 0-75 0 0,0 0-61 0 0,0 0-105 0 0,0 0-72 0 0,20 17-53 0 0,63 61-39 0 0,-77-72-412 0 0,0 1 0 0 0,0 0 0 0 0,0 0 1 0 0,-1 0-1 0 0,0 1 0 0 0,-1 0 0 0 0,1 0 0 0 0,-2 0 1 0 0,1 1-1 0 0,-1-1 0 0 0,0 1 0 0 0,-1 0 1 0 0,0 0-67 0 0,4 14 82 0 0,12 54-148 0 0,-4 1-1 0 0,-4 0 1 0 0,-2 1 0 0 0,-4 66 66 0 0,-3-110-147 0 0,2-13-105 0 0,-2 0 0 0 0,0 1 0 0 0,-1-1 0 0 0,-1 0 0 0 0,-1 0 0 0 0,-1 0 0 0 0,-1 0 0 0 0,-1 0 0 0 0,-1-1 0 0 0,-1 1 0 0 0,-1-2 0 0 0,0 1 0 0 0,-2-1 0 0 0,0 0 0 0 0,-4 3 252 0 0,3-10-874 0 0,-1 0 0 0 0,0 0 0 0 0,-1-1 0 0 0,0-1 0 0 0,-1 0 0 0 0,0-1 0 0 0,-1-1 0 0 0,0 0 0 0 0,-5 1 874 0 0,-88 34-9867 0 0,81-36 5434 0 0</inkml:trace>
  <inkml:trace contextRef="#ctx0" brushRef="#br0" timeOffset="2929.69">2085 317 0 0 0,'0'0'704'0'0,"0"0"288"0"0,0 0 82 0 0,0 0 22 0 0,0 0-56 0 0,0 0-25 0 0,0 0 43 0 0,0 0-38 0 0,0 0 8 0 0,0 0-10 0 0,-4-3-82 0 0,3 2-779 0 0,0 0-1 0 0,-1 0 1 0 0,1 0 0 0 0,0 0 0 0 0,-1 0-1 0 0,1 0 1 0 0,-1 1 0 0 0,0-1 0 0 0,1 1-1 0 0,-1-1 1 0 0,0 1 0 0 0,1-1 0 0 0,-1 1-1 0 0,0 0 1 0 0,1 0 0 0 0,-1 0 0 0 0,0 0-1 0 0,0 0 1 0 0,1 0 0 0 0,-1 0 0 0 0,0 0-1 0 0,1 1 1 0 0,-1-1 0 0 0,0 1 0 0 0,1-1-1 0 0,-1 1 1 0 0,0 0 0 0 0,1 0 0 0 0,-1 0-1 0 0,1-1 1 0 0,0 2 0 0 0,-1-1-157 0 0,-14 13 192 0 0,1 0 1 0 0,1 1-1 0 0,0 1 1 0 0,1 0-1 0 0,1 1 1 0 0,0 0-1 0 0,1 1 1 0 0,1 0-1 0 0,1 0 1 0 0,1 1-1 0 0,0 1 1 0 0,2-1-1 0 0,0 1 1 0 0,1 0-1 0 0,1 1 1 0 0,1-1-1 0 0,0 1 1 0 0,2 0-1 0 0,1-1 1 0 0,0 1-1 0 0,1 0 1 0 0,2-1-1 0 0,0 3-192 0 0,-1-15 121 0 0,-1 0 0 0 0,2 0-1 0 0,-1 0 1 0 0,1 0 0 0 0,0 0-1 0 0,1 0 1 0 0,0-1 0 0 0,0 1-1 0 0,1-1 1 0 0,0 0-1 0 0,0-1 1 0 0,0 1 0 0 0,1-1-1 0 0,0 0 1 0 0,0 0 0 0 0,1-1-1 0 0,-1 0 1 0 0,1 0 0 0 0,0 0-1 0 0,1-1 1 0 0,-1 0 0 0 0,1-1-1 0 0,0 0 1 0 0,0 0-1 0 0,0 0 1 0 0,0-1 0 0 0,0 0-1 0 0,8 0-120 0 0,-11-1 98 0 0,0 0 0 0 0,0-1 0 0 0,1 1 0 0 0,-1-1 0 0 0,0 0 0 0 0,1-1 0 0 0,-1 1 0 0 0,0-1 0 0 0,0 0 0 0 0,0-1 0 0 0,0 1 0 0 0,0-1 0 0 0,0 0 0 0 0,0 0 0 0 0,0 0 0 0 0,0-1 0 0 0,-1 0 0 0 0,0 0 0 0 0,1 0 0 0 0,-1 0 0 0 0,0-1 0 0 0,-1 1 0 0 0,1-1 0 0 0,0 0 0 0 0,-1 0 0 0 0,0-1 0 0 0,2-3-98 0 0,-2 2-49 0 0,0-1-1 0 0,0 1 0 0 0,-1-1 1 0 0,1 1-1 0 0,-2-1 0 0 0,1 0 0 0 0,-1 0 1 0 0,0 0-1 0 0,0 0 0 0 0,-1 0 1 0 0,0 0-1 0 0,0 0 0 0 0,-1 0 1 0 0,0 0-1 0 0,0 0 0 0 0,-1 1 1 0 0,1-1-1 0 0,-2 0 0 0 0,1 0 0 0 0,-1 1 1 0 0,0 0-1 0 0,0-1 0 0 0,0 1 1 0 0,-1 0-1 0 0,0 1 0 0 0,0-1 1 0 0,-1 1-1 0 0,0 0 0 0 0,0 0 1 0 0,0 0-1 0 0,0 0 0 0 0,-1 1 0 0 0,1 0 1 0 0,-1 0-1 0 0,0 1 0 0 0,-1 0 1 0 0,1 0-1 0 0,0 0 0 0 0,-1 1 1 0 0,0-1-1 0 0,1 2 0 0 0,-6-2 50 0 0,-71 0-4051 0 0,31 17-5531 0 0,38-7-1146 0 0</inkml:trace>
  <inkml:trace contextRef="#ctx0" brushRef="#br0" timeOffset="4850.421">1720 0 9674 0 0,'0'0'1424'0'0,"0"0"-119"0"0,0 0 20 0 0,0 0 114 0 0,0 0 84 0 0,0 0-92 0 0,-14 31-231 0 0,-45 104-250 0 0,41-91-515 0 0,3 1 0 0 0,1 0 1 0 0,2 1-1 0 0,0 12-435 0 0,8-39 50 0 0,-3 17-36 0 0,2-1-1 0 0,1 1 1 0 0,2 0 0 0 0,1 0 0 0 0,2 0-1 0 0,2 0 1 0 0,5 25-14 0 0,-3-41-123 0 0,1 0 0 0 0,1 0 0 0 0,1 0 0 0 0,0-1 0 0 0,1-1-1 0 0,2 1 1 0 0,-1-2 0 0 0,2 1 0 0 0,1-1 0 0 0,0-1 0 0 0,1-1 0 0 0,0 0 0 0 0,1 0 0 0 0,1-2 0 0 0,0 0-1 0 0,14 8 124 0 0,77 40-4067 0 0,6-20-4375 0 0,-85-33 763 0 0</inkml:trace>
</inkml:ink>
</file>

<file path=ppt/ink/ink43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2:38.1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23 0 0 0,'0'0'492'0'0,"0"0"379"0"0,0 0 48 0 0,0 0 146 0 0,0 0 164 0 0,0 0 4 0 0,0 0 1 0 0,0 0-106 0 0,0 0-98 0 0,0 0 57 0 0,0 0 119 0 0,0-4 117 0 0,0-11 64 0 0,0 11-76 0 0,0 4-162 0 0,0 0-128 0 0,0 0-95 0 0,0 0-94 0 0,0 0-67 0 0,0 6 4821 0 0,2 22-5184 0 0,-1 354 703 0 0,-13-305-1130 0 0,24-116-17313 0 0,-10 31 8832 0 0</inkml:trace>
  <inkml:trace contextRef="#ctx0" brushRef="#br0" timeOffset="600.513">227 30 4937 0 0,'0'0'1967'0'0,"0"0"-278"0"0,0 0-125 0 0,0 0 28 0 0,0 0 1 0 0,0 0-114 0 0,0 0-187 0 0,0 0-241 0 0,0 0-226 0 0,0 0-141 0 0,0 0-73 0 0,0 0-52 0 0,0 0-52 0 0,-6 7-51 0 0,-115 100 2167 0 0,55-62-2278 0 0,116-32 2460 0 0,77 3-1677 0 0,-124-15-1114 0 0,-1 0 0 0 0,1 0-1 0 0,0-1 1 0 0,-1 2 0 0 0,1-1-1 0 0,-1 0 1 0 0,1 1 0 0 0,-1-1 0 0 0,0 1-1 0 0,1-1 1 0 0,-1 1 0 0 0,0 0-1 0 0,0 0 1 0 0,0 0 0 0 0,-1 0 0 0 0,1 1-1 0 0,0-1 1 0 0,-1 0 0 0 0,1 1-1 0 0,-1-1 1 0 0,0 1 0 0 0,0 0 0 0 0,0-1-1 0 0,0 1 1 0 0,0 0 0 0 0,-1-1-1 0 0,1 1 1 0 0,-1 0 0 0 0,0 0-1 0 0,0 0 1 0 0,0-1 0 0 0,0 1 0 0 0,0 0-1 0 0,0 0 1 0 0,-1 0 0 0 0,0 1-14 0 0,-1 36 110 0 0,2-40-160 0 0,0 0-21 0 0,0 0-33 0 0,22 0-994 0 0,22-14-2368 0 0,-17-4-2099 0 0,-9 7-2062 0 0,-11 6-2703 0 0</inkml:trace>
  <inkml:trace contextRef="#ctx0" brushRef="#br0" timeOffset="1231.158">632 122 6537 0 0,'0'0'2885'0'0,"0"0"-605"0"0,0 0-216 0 0,0 0-160 0 0,0 0-317 0 0,0 0-325 0 0,0 0-334 0 0,0 0-227 0 0,0 0-123 0 0,0 0-118 0 0,0 0-68 0 0,0 0-25 0 0,0 0-22 0 0,-12 5-17 0 0,-81 49 726 0 0,87-48-1012 0 0,1 0 1 0 0,0 0 0 0 0,0 1-1 0 0,0 0 1 0 0,1 0 0 0 0,0 0-1 0 0,1 0 1 0 0,-1 1 0 0 0,1-1-1 0 0,1 1 1 0 0,-1 0 0 0 0,1 0 0 0 0,1 0-1 0 0,0 0 1 0 0,0 0 0 0 0,0 8-43 0 0,3-13 50 0 0,-1-1 1 0 0,1 0 0 0 0,0 1 0 0 0,0-1 0 0 0,1 0 0 0 0,-1-1 0 0 0,0 1 0 0 0,1 0 0 0 0,-1 0 0 0 0,1-1 0 0 0,-1 0-1 0 0,1 1 1 0 0,0-1 0 0 0,-1 0 0 0 0,1 0 0 0 0,0-1 0 0 0,0 1 0 0 0,0-1 0 0 0,0 1 0 0 0,0-1 0 0 0,0 0 0 0 0,0 0-1 0 0,1 0-50 0 0,5-1 121 0 0,0 1 0 0 0,0-2-1 0 0,0 1 1 0 0,0-1-1 0 0,0-1 1 0 0,-1 1 0 0 0,1-1-1 0 0,-1-1 1 0 0,0 0-1 0 0,0 0 1 0 0,0-1-1 0 0,1-1-120 0 0,138-85 454 0 0,-145 91-456 0 0,1 1 0 0 0,-1 0-1 0 0,0 0 1 0 0,0 0 0 0 0,0 0 0 0 0,0 0 0 0 0,0 0-1 0 0,0 0 1 0 0,0 1 0 0 0,0-1 0 0 0,0 1 0 0 0,0-1 0 0 0,-1 1-1 0 0,1 0 1 0 0,-1 0 0 0 0,1 0 0 0 0,-1 0 0 0 0,0 0-1 0 0,0 0 1 0 0,0 0 0 0 0,0 0 0 0 0,0 0 0 0 0,0 1 0 0 0,0 0 2 0 0,5 8-3 0 0,1 4-7 0 0,0 1-1 0 0,-1 0 1 0 0,0 0-1 0 0,-2 1 1 0 0,0-1 0 0 0,0 1-1 0 0,-2 0 1 0 0,0 0-1 0 0,-1 0 1 0 0,-1 0-1 0 0,0 0 1 0 0,-3 13 10 0 0,0-13-14 0 0,-1-1 0 0 0,-1 1 0 0 0,-1-1 0 0 0,0 0 0 0 0,-1 0 0 0 0,0 0 1 0 0,-2-1-1 0 0,0-1 0 0 0,0 1 0 0 0,-1-1 0 0 0,-1-1 0 0 0,-11 11 14 0 0,18-19-5 0 0,0-1-1 0 0,0 0 1 0 0,-1 0-1 0 0,0 0 1 0 0,1-1 0 0 0,-1 0-1 0 0,0 0 1 0 0,-1 0-1 0 0,1 0 1 0 0,-1-1 0 0 0,1 0-1 0 0,-1 0 1 0 0,1 0-1 0 0,-1-1 1 0 0,0 1 0 0 0,0-2-1 0 0,0 1 1 0 0,-5 0 5 0 0,9-3 3 0 0,0 0 0 0 0,0-1 0 0 0,0 1 0 0 0,0 0 0 0 0,0 0 1 0 0,1-1-1 0 0,-1 1 0 0 0,1-1 0 0 0,0 1 0 0 0,0-1 0 0 0,0 0 0 0 0,0 0 1 0 0,0 1-1 0 0,1-1 0 0 0,-1 0 0 0 0,1 0 0 0 0,-1 0 0 0 0,1 0 1 0 0,0 0-1 0 0,0 1 0 0 0,1-1 0 0 0,-1 0 0 0 0,0 0 0 0 0,1 0 0 0 0,0 0 1 0 0,0 1-1 0 0,0-1 0 0 0,0-1-3 0 0,11-30-116 0 0,1 1 0 0 0,2 0 1 0 0,1 2-1 0 0,1 0 0 0 0,2 0 0 0 0,1 2 1 0 0,1 0-1 0 0,5-2 116 0 0,-25 30-21 0 0,39-50-2271 0 0,-13 18-6542 0 0,-21 28-2370 0 0</inkml:trace>
  <inkml:trace contextRef="#ctx0" brushRef="#br0" timeOffset="2010.339">1171 181 12731 0 0,'0'0'3118'0'0,"0"0"-951"0"0,0 0-553 0 0,0 0-226 0 0,0 0-173 0 0,0 0-224 0 0,0 0-291 0 0,0 0-245 0 0,0 0-162 0 0,0 0-90 0 0,0 0-49 0 0,0 0 20 0 0,0 0-8 0 0,1 2-14 0 0,-3 17 486 0 0,2-18-577 0 0,0-1-21 0 0,0 0-14 0 0,0 0-26 0 0,0 0 28 0 0,0 0 25 0 0,0 0 11 0 0,0 0 15 0 0,0 0 35 0 0,30-22 1079 0 0,-51 54-641 0 0,21-31-551 0 0,0-1-8 0 0,0 0-11 0 0,0 0 6 0 0,0 0-8 0 0,0 0-38 0 0,0 0-70 0 0,12 0-807 0 0,14-6-1131 0 0,-13 3-1263 0 0,0 1-4938 0 0,-7 2-3575 0 0</inkml:trace>
  <inkml:trace contextRef="#ctx0" brushRef="#br0" timeOffset="2608.82">1311 365 13531 0 0,'0'0'2366'0'0,"0"0"-431"0"0,0 0-295 0 0,0 0-296 0 0,0 0-306 0 0,0 0-268 0 0,0 0-173 0 0,0 0-68 0 0,0 0-34 0 0,0 0-9 0 0,0 0-16 0 0,0 0-30 0 0,0 0-62 0 0,18-23-65 0 0,57-73-58 0 0,-7 28 368 0 0,-36 45-306 0 0,-31 23-309 0 0,-1 0-24 0 0,0 0-4 0 0,0 0 20 0 0,-1 2 7 0 0,0 1 0 0 0,0-1 0 0 0,0 0 0 0 0,0 1 0 0 0,1-1 0 0 0,0 1 0 0 0,-1-1 0 0 0,1 0 0 0 0,0 1 0 0 0,0-1 0 0 0,0 1-1 0 0,0-1 1 0 0,1 1 0 0 0,-1-1 0 0 0,1 0 0 0 0,-1 1 0 0 0,1-1 0 0 0,0 0 0 0 0,0 1 0 0 0,0-1 0 0 0,0 0 0 0 0,0 0-1 0 0,0 0 1 0 0,1 0 0 0 0,-1 0 0 0 0,1 0 0 0 0,0 0 0 0 0,-1-1 0 0 0,1 1 0 0 0,0 0 0 0 0,0-1 0 0 0,0 1 0 0 0,0-1 0 0 0,0 0-1 0 0,0 0 1 0 0,1 0 0 0 0,-1 0 0 0 0,0 0 0 0 0,0 0 0 0 0,1-1 0 0 0,-1 1 0 0 0,1-1 0 0 0,-1 1 0 0 0,0-1 0 0 0,1 0-1 0 0,-1 0 1 0 0,1 0 0 0 0,0-1-7 0 0,110-61 367 0 0,-52 29-271 0 0,-56 38-51 0 0,0 3 15 0 0,-3-4-60 0 0,1 1 1 0 0,-1 0-1 0 0,1-1 1 0 0,0 0 0 0 0,0 1-1 0 0,1-1 1 0 0,-1 0-1 0 0,1-1 1 0 0,0 1-1 0 0,0-1 1 0 0,0 0-1 0 0,0 0 1 0 0,1 0-1 0 0,-1 0 1 0 0,1-1-1 0 0,0 1 1 0 0,-1-1-1 0 0,1-1 1 0 0,5 2-1 0 0,26-1-645 0 0,-17-1-2518 0 0,-1 0-7588 0 0,-18-1-698 0 0</inkml:trace>
  <inkml:trace contextRef="#ctx0" brushRef="#br0" timeOffset="3092.631">312 685 4785 0 0,'0'0'4257'0'0,"0"0"-1637"0"0,0 0-708 0 0,0 0-308 0 0,0 0-321 0 0,0 0-246 0 0,0 0-58 0 0,0 0-21 0 0,0 0 34 0 0,0 0 36 0 0,0 0-124 0 0,0 0-126 0 0,27 1-85 0 0,91 4-76 0 0,98-25 1232 0 0,714-138-786 0 0,-696 117-2287 0 0,-218 40 684 0 0,4-1-754 0 0,-8 1-2593 0 0,-11 1 1596 0 0,-2 0-2714 0 0,0 3 648 0 0,1-2-4404 0 0</inkml:trace>
  <inkml:trace contextRef="#ctx0" brushRef="#br0" timeOffset="3543.898">1350 729 5249 0 0,'0'0'3418'0'0,"0"0"-1357"0"0,0 0-489 0 0,0 0 124 0 0,0 0 61 0 0,0 0-102 0 0,0 0-236 0 0,0 0-375 0 0,0 0-284 0 0,0 0-196 0 0,0 0-178 0 0,0 0-112 0 0,0 0-74 0 0,-8 5-25 0 0,-160 82 1852 0 0,70-35-864 0 0,98-51-1155 0 0,0 1 0 0 0,0-1 0 0 0,0 0 0 0 0,0 0-1 0 0,1 1 1 0 0,-1-1 0 0 0,0 0 0 0 0,1 0 0 0 0,-1 1 0 0 0,1-1-1 0 0,-1 0 1 0 0,1 0 0 0 0,0 0 0 0 0,-1 0 0 0 0,1 0 0 0 0,0 0 0 0 0,0 0-1 0 0,0 0 1 0 0,0 0 0 0 0,-1 0 0 0 0,1 0 0 0 0,0-1 0 0 0,1 1 0 0 0,-1 0-1 0 0,0-1 1 0 0,0 1 0 0 0,0-1 0 0 0,0 1 0 0 0,1-1 0 0 0,-1 1-1 0 0,0-1 1 0 0,0 0 0 0 0,1 0 0 0 0,-1 1 0 0 0,0-1 0 0 0,0 0 0 0 0,1 0-1 0 0,-1 0 1 0 0,0-1 0 0 0,0 1 0 0 0,1 0 0 0 0,-1 0 0 0 0,0-1-8 0 0,0 1 16 0 0,87 9 379 0 0,-74-9-375 0 0,-1 0 0 0 0,1 1-1 0 0,-1 0 1 0 0,1 1-1 0 0,-1 1 1 0 0,0 0-1 0 0,0 1 1 0 0,0 0-1 0 0,0 1 1 0 0,-1 0-1 0 0,4 3-19 0 0,-15-7 17 0 0,1 0-1 0 0,0-1 0 0 0,-1 1 0 0 0,1 0 1 0 0,-1 0-1 0 0,1 0 0 0 0,-1 0 1 0 0,1 0-1 0 0,-1 0 0 0 0,0 1 0 0 0,0-1 1 0 0,0 0-1 0 0,1 1 0 0 0,-1-1 0 0 0,0 1 1 0 0,-1-1-1 0 0,1 1 0 0 0,0 0 1 0 0,0-1-1 0 0,-1 1 0 0 0,1 0 0 0 0,-1-1 1 0 0,1 1-1 0 0,-1 0 0 0 0,0 0 1 0 0,0-1-1 0 0,0 1 0 0 0,0 0 0 0 0,0 0 1 0 0,0-1-1 0 0,0 1 0 0 0,0 0 0 0 0,-1 0 1 0 0,1-1-1 0 0,-1 1 0 0 0,1 0 1 0 0,-1-1-1 0 0,0 1 0 0 0,0 0 0 0 0,1-1 1 0 0,-1 1-1 0 0,0-1 0 0 0,-1 1 0 0 0,1 0-16 0 0,-12 8 32 0 0,1-1-1 0 0,-1 0 0 0 0,-1-1 1 0 0,0 0-1 0 0,0-1 0 0 0,0 0 0 0 0,-1-1 1 0 0,0-1-1 0 0,0-1 0 0 0,0 0 1 0 0,-15 2-32 0 0,-57-2-1291 0 0,80-20-5318 0 0,13 3-2955 0 0,1 9-417 0 0</inkml:trace>
  <inkml:trace contextRef="#ctx0" brushRef="#br0" timeOffset="4043.89">2407 405 12363 0 0,'0'0'2228'0'0,"0"0"-589"0"0,0 0-264 0 0,0 0-72 0 0,0 0-105 0 0,0 0-194 0 0,0 0-223 0 0,0 0-183 0 0,0 0-89 0 0,0 0-41 0 0,0 0-22 0 0,0 0-30 0 0,-9 15-36 0 0,-58 96 664 0 0,63-105-976 0 0,-5 4-16 0 0,1 1 1 0 0,1-1-1 0 0,0 2 0 0 0,1-1 0 0 0,0 1 0 0 0,0 0 0 0 0,1 0 0 0 0,1 0 0 0 0,0 1 0 0 0,1 0 1 0 0,0 0-1 0 0,0 13-52 0 0,3-23 7 0 0,-1-2-3 0 0,1 1-1 0 0,0 0 1 0 0,0-1-1 0 0,0 1 1 0 0,0 0-1 0 0,0-1 1 0 0,0 1-1 0 0,0 0 1 0 0,1-1-1 0 0,-1 1 1 0 0,1 0-1 0 0,-1-1 1 0 0,1 1-1 0 0,-1-1 1 0 0,1 1-1 0 0,0-1 1 0 0,0 1-1 0 0,0-1 1 0 0,0 0-1 0 0,0 1 1 0 0,0-1-1 0 0,0 0 1 0 0,0 0-1 0 0,0 0 1 0 0,1 0-1 0 0,-1 0 0 0 0,0 0 1 0 0,1 0-4 0 0,6 4 59 0 0,-1-1 1 0 0,0-1-1 0 0,1 1 1 0 0,0-2-1 0 0,0 1 1 0 0,0-1-1 0 0,0 0 1 0 0,0 0-1 0 0,0-1 1 0 0,0 0-1 0 0,0-1 1 0 0,1 0-1 0 0,-1 0 1 0 0,0 0-1 0 0,1-1 0 0 0,-1-1 1 0 0,0 1-1 0 0,0-1 1 0 0,0-1-1 0 0,0 0 1 0 0,-1 0-1 0 0,7-3-59 0 0,4-3-432 0 0,27-20-742 0 0,-34-7-8570 0 0,-11 29 3226 0 0,0 3-3473 0 0</inkml:trace>
  <inkml:trace contextRef="#ctx0" brushRef="#br0" timeOffset="4481.095">2136 162 9770 0 0,'0'0'4468'0'0,"0"0"-2069"0"0,0 0-883 0 0,0 0-157 0 0,0 0-125 0 0,0 0-209 0 0,0 0-263 0 0,0 0-197 0 0,0 0-110 0 0,0 0-24 0 0,0 0 21 0 0,0 0-60 0 0,0 0-24 0 0,18-3-4 0 0,113-24 744 0 0,34-59 1 0 0,-163 86-1109 0 0,1 0 1 0 0,-1 0-1 0 0,0 1 1 0 0,1-1-1 0 0,-1 0 1 0 0,0 1-1 0 0,1 0 1 0 0,-1 0-1 0 0,0 0 1 0 0,0 0 0 0 0,0 0-1 0 0,1 0 1 0 0,-1 0-1 0 0,-1 1 1 0 0,1-1-1 0 0,0 1 1 0 0,0-1-1 0 0,0 1 1 0 0,-1 0-1 0 0,1 0 1 0 0,-1-1 0 0 0,1 1-1 0 0,-1 0 1 0 0,0 1-1 0 0,0-1 1 0 0,0 0-1 0 0,0 0 1 0 0,0 0-1 0 0,0 1 1 0 0,-1-1-1 0 0,1 1 0 0 0,3 6-12 0 0,50 120-1010 0 0,-51-114-937 0 0,-2-10-912 0 0,-1 0-3307 0 0,0-5-5788 0 0</inkml:trace>
</inkml:ink>
</file>

<file path=ppt/ink/ink43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2:53.5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1 111 12307 0 0,'0'0'2361'0'0,"0"0"-636"0"0,0 0-284 0 0,0 0-38 0 0,0 0-152 0 0,0 0-229 0 0,0 0-294 0 0,0 0-226 0 0,0 0-122 0 0,0 0-70 0 0,0 0-18 0 0,0 0-44 0 0,0 0-21 0 0,4 23-9 0 0,15 72-22 0 0,-19-94-182 0 0,1 1 1 0 0,-1 0-1 0 0,0-1 1 0 0,0 1-1 0 0,1-1 0 0 0,-1 1 1 0 0,1-1-1 0 0,-1 1 1 0 0,1-1-1 0 0,-1 0 1 0 0,1 1-1 0 0,0-1 1 0 0,0 0-1 0 0,0 1 1 0 0,0-1-1 0 0,0 0 1 0 0,0 0-1 0 0,0 0 1 0 0,0 0-1 0 0,0 0 1 0 0,1 0-1 0 0,-1 0 1 0 0,0 0-1 0 0,0 0 1 0 0,1 0-1 0 0,-1-1 1 0 0,1 1-1 0 0,-1-1 1 0 0,1 1-1 0 0,-1-1 0 0 0,1 0 1 0 0,-1 1-1 0 0,1-1 1 0 0,-1 0-1 0 0,1 0 1 0 0,0 0-1 0 0,0 0-14 0 0,4 0 123 0 0,2 1-5 0 0,0 0-1 0 0,0-1 0 0 0,0 0 1 0 0,0 0-1 0 0,0-1 1 0 0,0 1-1 0 0,0-2 0 0 0,0 1 1 0 0,-1-1-1 0 0,1-1 0 0 0,0 1 1 0 0,-1-1-1 0 0,0-1 0 0 0,0 1 1 0 0,0-1-1 0 0,1-1-117 0 0,85-61 578 0 0,-92 65-585 0 0,0 1 1 0 0,-1 0-1 0 0,1 0 1 0 0,0 0-1 0 0,0 0 1 0 0,-1 0 0 0 0,1 0-1 0 0,0 0 1 0 0,-1 0-1 0 0,1 0 1 0 0,0 1-1 0 0,-1-1 1 0 0,1 0-1 0 0,0 0 1 0 0,-1 1 0 0 0,1-1-1 0 0,-1 0 1 0 0,1 0-1 0 0,0 1 1 0 0,-1-1-1 0 0,1 1 1 0 0,-1-1-1 0 0,1 1 1 0 0,-1-1 0 0 0,1 1-1 0 0,-1-1 1 0 0,0 1-1 0 0,1-1 1 0 0,-1 1-1 0 0,0-1 1 0 0,1 1-1 0 0,-1 0 1 0 0,0-1 0 0 0,0 1-1 0 0,1 0 1 0 0,-1-1-1 0 0,0 1 1 0 0,0 0-1 0 0,0-1 1 0 0,0 1 0 0 0,0 0-1 0 0,0-1 1 0 0,0 1-1 0 0,0 0 1 0 0,0-1-1 0 0,0 1 1 0 0,0 0-1 0 0,-1-1 1 0 0,1 1 0 0 0,0 0-1 0 0,0-1 1 0 0,-1 1 6 0 0,7 20 31 0 0,-3-16 5 0 0,1 0 0 0 0,0-1 0 0 0,0 0 0 0 0,0 0 1 0 0,1 0-1 0 0,-1 0 0 0 0,1 0 0 0 0,0-1 0 0 0,0 0 1 0 0,0 0-1 0 0,0 0 0 0 0,0-1 0 0 0,1 0 0 0 0,-1 0 1 0 0,1 0-1 0 0,0-1 0 0 0,0 1 0 0 0,-1-1 1 0 0,1-1-1 0 0,0 1 0 0 0,0-1 0 0 0,0 0 0 0 0,0 0 1 0 0,0-1-1 0 0,0 0 0 0 0,-1 0 0 0 0,1 0 0 0 0,0-1 1 0 0,-1 0-1 0 0,1 0 0 0 0,-1 0 0 0 0,1-1 0 0 0,1 0-36 0 0,5-8 123 0 0,1 0 0 0 0,-1-1 0 0 0,-1 0 0 0 0,0 0-1 0 0,-1-1 1 0 0,0-1 0 0 0,-1 0 0 0 0,-1 0 0 0 0,0-1-1 0 0,-1 1 1 0 0,0-2 0 0 0,-2 1 0 0 0,1-1-1 0 0,0-9-122 0 0,-2 1-532 0 0,-4 8-3106 0 0,0 16-1080 0 0,-3 0-7006 0 0</inkml:trace>
</inkml:ink>
</file>

<file path=ppt/ink/ink43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2:56.6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0 214 0 0 0,'0'0'145'0'0,"0"0"479"0"0,0 0 239 0 0,0 0 138 0 0,0 0 91 0 0,0 0 19 0 0,0 0-58 0 0,0 0-53 0 0,0 0-29 0 0,0 0 44 0 0,0 0 61 0 0,0 0 69 0 0,1-4 26 0 0,2-13-31 0 0,-1 13 6345 0 0,3 3-3836 0 0,13 1-3105 0 0,-15 0 133 0 0,524-3 1790 0 0,-545 2-1214 0 0,-143-102-1062 0 0,157 101-270 0 0,0-1-1 0 0,1 0 1 0 0,-1 0 0 0 0,1 0-1 0 0,-1 0 1 0 0,1-1 0 0 0,0 0-1 0 0,0 1 1 0 0,0-1-1 0 0,1 0 1 0 0,-1-1 0 0 0,1 1-1 0 0,0 0 1 0 0,1 0 0 0 0,-1-1-1 0 0,1 1 1 0 0,-1-1 0 0 0,1-2 79 0 0,36 0-10869 0 0,-24 7-674 0 0</inkml:trace>
</inkml:ink>
</file>

<file path=ppt/ink/ink43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2:57.2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10178 0 0,'0'0'2289'0'0,"0"0"-344"0"0,0 0-58 0 0,0 0-57 0 0,0 0-201 0 0,0 0-320 0 0,0 0-366 0 0,0 0-296 0 0,0 0-163 0 0,0 0-33 0 0,0 0-26 0 0,0 0-21 0 0,0 0-14 0 0,17 11 1201 0 0,113 4 1209 0 0,102-8-2381 0 0,-238-9-9248 0 0,-1 0-3160 0 0,3 2 3186 0 0</inkml:trace>
</inkml:ink>
</file>

<file path=ppt/ink/ink43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2:57.6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16508 0 0,'0'0'1949'0'0,"0"0"-474"0"0,0 0-188 0 0,0 0-69 0 0,0 0-113 0 0,0 0-206 0 0,0 0-205 0 0,0 0-138 0 0,0 0-65 0 0,0 0-22 0 0,0 0-45 0 0,0 0-40 0 0,13 5-85 0 0,43 15-59 0 0,34-10 136 0 0,-61-12-503 0 0,40-9-1863 0 0,-25-4-7043 0 0,-33 8-3070 0 0</inkml:trace>
</inkml:ink>
</file>

<file path=ppt/ink/ink43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2:59.6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29 145 5537 0 0,'0'0'3793'0'0,"0"0"-1607"0"0,0 0-412 0 0,0 0 61 0 0,0 0 32 0 0,0 0-132 0 0,0 0-328 0 0,0 0-367 0 0,0 0-325 0 0,0 0-249 0 0,0 0-117 0 0,0 0-41 0 0,0 0-4 0 0,-6 0 20 0 0,-17 1 104 0 0,46-3 1036 0 0,258-12 299 0 0,-201 29-1743 0 0,-83-23 1192 0 0,-6-4-1193 0 0,-2 1 0 0 0,1 1 0 0 0,-1 0 0 0 0,0 1-1 0 0,-1 0 1 0 0,0 0 0 0 0,-1 1 0 0 0,-6-2-19 0 0,-16-12 29 0 0,-13-4-687 0 0,48 26 116 0 0,0 0-359 0 0,22-1-5858 0 0,-15 2 794 0 0,4-1-5829 0 0</inkml:trace>
</inkml:ink>
</file>

<file path=ppt/ink/ink4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5:17.6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11 129 7410 0 0,'0'0'3020'0'0,"0"0"-659"0"0,0 0-314 0 0,0 0-116 0 0,0 0-163 0 0,0 0-261 0 0,0 0-348 0 0,0 0-300 0 0,0 0-225 0 0,0 0-138 0 0,0 0-88 0 0,0 0-68 0 0,0 0-25 0 0,8 4 1031 0 0,-12 440 719 0 0,2-424-1715 0 0,-3-33 443 0 0,-2-34-357 0 0,8 23-415 0 0,1 1 0 0 0,0-1 1 0 0,2 1-1 0 0,1-1 0 0 0,1 1 0 0 0,1 0 0 0 0,1 1 1 0 0,1 0-1 0 0,1 0 0 0 0,1 1 0 0 0,4-6-21 0 0,110-146 138 0 0,-117 164-126 0 0,1-1 1 0 0,0 2 0 0 0,0-1 0 0 0,1 1 0 0 0,0 1-1 0 0,0-1 1 0 0,1 2 0 0 0,0 0 0 0 0,0 0 0 0 0,7-2-13 0 0,-15 10 6 0 0,-1 0 0 0 0,1 1 0 0 0,-1-1 0 0 0,1 0 0 0 0,-1 1 0 0 0,0 0 0 0 0,0 0-1 0 0,0 0 1 0 0,0 0 0 0 0,0 0 0 0 0,-1 0 0 0 0,0 0 0 0 0,1 0 0 0 0,-1 1 0 0 0,0-1 0 0 0,-1 0 0 0 0,1 1 0 0 0,-1-1 0 0 0,1 1 0 0 0,-1-1 0 0 0,0 1 0 0 0,0-1 0 0 0,0 1 0 0 0,-1-1 0 0 0,1 1-6 0 0,4 107 24 0 0,12-96-1745 0 0,-8-15-1956 0 0,-1-4-3281 0 0,-3 0-5330 0 0</inkml:trace>
  <inkml:trace contextRef="#ctx0" brushRef="#br0" timeOffset="579.664">520 527 9906 0 0,'0'0'2681'0'0,"0"0"-706"0"0,0 0-315 0 0,0 0-94 0 0,0 0-90 0 0,0 0-236 0 0,0 0-298 0 0,0 0-262 0 0,0 0-154 0 0,0 0-101 0 0,0 0-37 0 0,0 0 37 0 0,0 4 6 0 0,-14 62 1404 0 0,-27 44-430 0 0,56-120-3983 0 0,-4-5-2227 0 0,-5 7-1947 0 0,-2 1-5258 0 0</inkml:trace>
  <inkml:trace contextRef="#ctx0" brushRef="#br0" timeOffset="970.087">731 155 11642 0 0,'0'0'2056'0'0,"0"0"-396"0"0,0 0-134 0 0,0 0-105 0 0,0 0-200 0 0,0 0-260 0 0,0 0-219 0 0,0 0-141 0 0,0 0-66 0 0,0 0-88 0 0,0 0-94 0 0,0 0-60 0 0,0 0-55 0 0,-7 5-40 0 0,-25 14-32 0 0,24-13 353 0 0,16-11 213 0 0,-8 5-688 0 0,0 0 0 0 0,0 0 1 0 0,0 0-1 0 0,-1 0 0 0 0,1-1 1 0 0,0 1-1 0 0,0 0 0 0 0,-1 0 1 0 0,1 0-1 0 0,0 0 0 0 0,0-1 0 0 0,0 1 1 0 0,0 0-1 0 0,-1 0 0 0 0,1 0 1 0 0,0-1-1 0 0,0 1 0 0 0,0 0 1 0 0,0 0-1 0 0,0 0 0 0 0,0-1 1 0 0,0 1-1 0 0,-1 0 0 0 0,1 0 1 0 0,0-1-1 0 0,0 1 0 0 0,0 0 1 0 0,0 0-1 0 0,0-1 0 0 0,0 1-44 0 0,-47 24 120 0 0,47-23-106 0 0,0-1-38 0 0,0 0-47 0 0,0 0-61 0 0,12-12-2473 0 0,-5 7 773 0 0,0 0-4705 0 0,-3 1-5347 0 0</inkml:trace>
</inkml:ink>
</file>

<file path=ppt/ink/ink43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3:00.7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348 122 4537 0 0,'0'0'2815'0'0,"0"0"-802"0"0,0 0-310 0 0,0 0-42 0 0,0 0-112 0 0,0 0-244 0 0,0 0-264 0 0,0 0-253 0 0,0 0-191 0 0,0 0-122 0 0,0 0-88 0 0,0 0-42 0 0,0 0-22 0 0,1-3 336 0 0,0-2 8021 0 0,-21 40-7612 0 0,-94 96-945 0 0,-61 49-242 0 0,135-150-378 0 0,39-30 322 0 0,1 0-27 0 0,0 0-79 0 0,0 0-37 0 0,0 0-56 0 0,0 0-78 0 0,0 0-92 0 0,11-35-11287 0 0,-5 23 2735 0 0,-3 7 2916 0 0</inkml:trace>
  <inkml:trace contextRef="#ctx0" brushRef="#br0" timeOffset="491.953">31 4 4929 0 0,'0'0'2477'0'0,"0"0"-260"0"0,0 0-133 0 0,0 0-35 0 0,0 0-91 0 0,0 0-191 0 0,0 0-263 0 0,0 0-319 0 0,0 0-254 0 0,0 0-150 0 0,0 0-72 0 0,0 0-32 0 0,0 0-25 0 0,-1-3 2846 0 0,64 87-1295 0 0,39 93-1227 0 0,6 8-682 0 0,-96-135-257 0 0,-12-50-14 0 0,0 0-7 0 0,0 0-30 0 0,0 0 8 0 0,0 0 14 0 0,0 0-8 0 0,0 0 6 0 0,0 0-15 0 0,0 0-2 0 0,0 0-5 0 0,0 0-9 0 0,15-38-5478 0 0,-10 29 3705 0 0,1-3-5903 0 0,-1 5-4508 0 0</inkml:trace>
</inkml:ink>
</file>

<file path=ppt/ink/ink43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2:58.4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76 196 7938 0 0,'0'0'2314'0'0,"0"0"-266"0"0,0 0-108 0 0,0 0 23 0 0,0 0-101 0 0,0 0-280 0 0,0 0-354 0 0,0 0-324 0 0,0 0-212 0 0,0 0-129 0 0,0 0-73 0 0,-4 23 1482 0 0,-41 230-669 0 0,22-58-1150 0 0,19-159-63 0 0,4-35-40 0 0,0-1 36 0 0,0 0 31 0 0,0 0 49 0 0,0-20 719 0 0,14-192-394 0 0,-3 148-452 0 0,3 1 1 0 0,3 0-1 0 0,3 1 1 0 0,2 1-1 0 0,10-15-39 0 0,-30 72 4 0 0,-1 0 3 0 0,1-1 0 0 0,0 0 0 0 0,0 1 0 0 0,0-1 0 0 0,0 1 0 0 0,1 0 0 0 0,0 0 0 0 0,0 0 0 0 0,0 0 0 0 0,0 0 0 0 0,1 1 0 0 0,-1-1 0 0 0,1 1 0 0 0,0 0 0 0 0,0 0 0 0 0,0 0 0 0 0,0 1 0 0 0,1-1 0 0 0,-1 1 0 0 0,1 0 0 0 0,-1 1 0 0 0,2-1-7 0 0,-4 3 7 0 0,1 0 0 0 0,-1 1 0 0 0,0 0 0 0 0,1-1 0 0 0,-1 1 0 0 0,0 0 0 0 0,0 0 0 0 0,0 0 0 0 0,0 0 0 0 0,0 0 0 0 0,-1 1 0 0 0,1-1 0 0 0,-1 0 0 0 0,1 1 0 0 0,-1-1 1 0 0,0 1-1 0 0,0 0 0 0 0,0-1 0 0 0,0 1 0 0 0,-1 0 0 0 0,1 0 0 0 0,-1-1 0 0 0,1 1 0 0 0,-1 0 0 0 0,0 0-7 0 0,3 8 14 0 0,9 98-177 0 0,-11-86-3679 0 0,-1 0-3989 0 0,0-16 4691 0 0,0-4-8777 0 0</inkml:trace>
  <inkml:trace contextRef="#ctx0" brushRef="#br0" timeOffset="410.965">370 479 9746 0 0,'0'0'5723'0'0,"0"0"-3368"0"0,0 0-1118 0 0,0 0-31 0 0,0 0 30 0 0,0 0-51 0 0,0 0-209 0 0,0 0-269 0 0,0 0-134 0 0,0 0-45 0 0,0 0-24 0 0,0 0-16 0 0,3 11-96 0 0,15 92 541 0 0,-22 4-461 0 0,4-107-540 0 0,0 0-43 0 0,0 0-66 0 0,0 0-87 0 0,-1-12-6881 0 0,0 3-2191 0 0,1 5-1824 0 0</inkml:trace>
</inkml:ink>
</file>

<file path=ppt/ink/ink43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2:54.4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185 108 13419 0 0,'0'0'3530'0'0,"0"0"-1539"0"0,0 0-664 0 0,0 0-112 0 0,0 0-36 0 0,0 0-104 0 0,0 0-218 0 0,0 0-271 0 0,0 0-173 0 0,0 0-79 0 0,0 0-5 0 0,0 0 39 0 0,0 0 3 0 0,-1 19-47 0 0,-2 135 463 0 0,-4-35-489 0 0,-4-1 1 0 0,-6-1 0 0 0,-6-1 0 0 0,-9 21-299 0 0,-4-23-1005 0 0,36-115 885 0 0,1 1-1 0 0,-1 0 1 0 0,0 0-1 0 0,1 0 1 0 0,-1-1-1 0 0,0 1 1 0 0,1 0-1 0 0,-1 0 1 0 0,0 0-1 0 0,1 0 1 0 0,-1 0-1 0 0,1 0 1 0 0,-1 0 0 0 0,0 0-1 0 0,1 0 1 0 0,-1 0-1 0 0,1 0 1 0 0,-1 0-1 0 0,0 0 1 0 0,1 0-1 0 0,-1 0 1 0 0,0 0-1 0 0,1 0 1 0 0,-1 1-1 0 0,1-1 1 0 0,-1 0-1 0 0,0 0 1 0 0,1 0-1 0 0,-1 1 1 0 0,0-1-1 0 0,1 0 1 0 0,-1 0-1 0 0,0 1 1 0 0,0-1-1 0 0,1 0 1 0 0,-1 0-1 0 0,0 1 1 0 0,0-1-1 0 0,0 0 1 0 0,1 1-1 0 0,-1-1 1 0 0,0 1-1 0 0,0-1 1 0 0,0 0-1 0 0,0 1 1 0 0,0-1-1 0 0,0 0 1 0 0,0 1-1 0 0,1-1 1 0 0,-1 1-1 0 0,0-1 1 0 0,0 0-1 0 0,-1 1 1 0 0,1-1-1 0 0,0 1 1 0 0,0-1-1 0 0,0 0 1 0 0,0 1 120 0 0,26-22-5473 0 0,-17 10 53 0 0,0 0-4994 0 0</inkml:trace>
  <inkml:trace contextRef="#ctx0" brushRef="#br0" timeOffset="406.056">570 1 14323 0 0,'0'0'1500'0'0,"0"0"-334"0"0,0 0-63 0 0,0 0 68 0 0,0 0 10 0 0,0 0-96 0 0,0 0-192 0 0,-9 31-178 0 0,-29 99-127 0 0,17 22 1087 0 0,8 267-212 0 0,13-393-1448 0 0,-12-27 657 0 0,-38-70-155 0 0,30 34-353 0 0,9 17-134 0 0,-2 0-1 0 0,0 1 1 0 0,-1 0-1 0 0,-1 1 1 0 0,-1 1-1 0 0,0 1 0 0 0,-1 0 1 0 0,-1 1-1 0 0,0 0 1 0 0,-1 2-1 0 0,-1 0 1 0 0,0 1-1 0 0,-12-4-29 0 0,27 14-56 0 0,0 1 0 0 0,0-1 0 0 0,0 1 0 0 0,-1 0 0 0 0,1 0 0 0 0,0 1 0 0 0,-1-1 0 0 0,1 1-1 0 0,-1 0 1 0 0,1 1 0 0 0,0-1 0 0 0,-1 1 0 0 0,1 0 0 0 0,0 1 0 0 0,0-1 0 0 0,-1 1 0 0 0,1 0 0 0 0,0 0 0 0 0,1 1 0 0 0,-1 0 0 0 0,0-1-1 0 0,1 2 1 0 0,0-1 0 0 0,-3 2 56 0 0,4-2-363 0 0,0 1 0 0 0,-1 0-1 0 0,1-1 1 0 0,1 1-1 0 0,-1 0 1 0 0,0 0 0 0 0,1 1-1 0 0,0-1 1 0 0,0 0-1 0 0,0 1 1 0 0,1 0 0 0 0,0-1-1 0 0,-1 1 1 0 0,1 0-1 0 0,1-1 1 0 0,-1 1 0 0 0,1 0-1 0 0,0 1 364 0 0,0 8-4986 0 0,0-6-5322 0 0</inkml:trace>
  <inkml:trace contextRef="#ctx0" brushRef="#br0" timeOffset="968.379">929 450 9506 0 0,'0'0'1750'0'0,"0"0"-139"0"0,0 0 102 0 0,0 0 85 0 0,0 0-105 0 0,0 0-285 0 0,0 0-309 0 0,0 0-242 0 0,0 0-111 0 0,0 0-23 0 0,0 0-23 0 0,0 0-20 0 0,8-6 425 0 0,-60 34 629 0 0,-39 60-470 0 0,83-78-1253 0 0,1 0 0 0 0,1 1 0 0 0,0-1-1 0 0,0 2 1 0 0,1-1 0 0 0,1 0 0 0 0,-1 1 0 0 0,2 0-1 0 0,0 0 1 0 0,0 0 0 0 0,1 1 0 0 0,1-1-1 0 0,0 10-10 0 0,0-16-2 0 0,1 0-1 0 0,0-1 0 0 0,0 1 1 0 0,1-1-1 0 0,0 1 0 0 0,0-1 0 0 0,0 1 1 0 0,0-1-1 0 0,1 0 0 0 0,0 0 1 0 0,0 0-1 0 0,0 0 0 0 0,1 0 0 0 0,0 0 1 0 0,0 0-1 0 0,0-1 0 0 0,0 1 0 0 0,1-1 1 0 0,0 0-1 0 0,0 0 0 0 0,0 0 1 0 0,0-1-1 0 0,1 1 0 0 0,-1-1 0 0 0,4 1 3 0 0,-2 0 12 0 0,0-1-1 0 0,0 0 0 0 0,1 0 0 0 0,0-1 0 0 0,-1 1 1 0 0,1-1-1 0 0,0-1 0 0 0,0 0 0 0 0,0 0 0 0 0,0 0 1 0 0,0-1-1 0 0,0 0 0 0 0,0 0 0 0 0,0 0 0 0 0,0-1 0 0 0,0 0 1 0 0,0-1-1 0 0,0 0 0 0 0,0 0 0 0 0,-1 0 0 0 0,1-1 1 0 0,-1 0-1 0 0,7-3-11 0 0,-9 3 23 0 0,0 0-1 0 0,-1 0 1 0 0,1 0 0 0 0,0 0-1 0 0,-1 0 1 0 0,0-1 0 0 0,1 1 0 0 0,-1-1-1 0 0,-1 0 1 0 0,1 0 0 0 0,-1 0 0 0 0,1-1-1 0 0,-1 1 1 0 0,0 0 0 0 0,-1-1-1 0 0,1 1 1 0 0,-1-1 0 0 0,0 0 0 0 0,0 0-1 0 0,0 1 1 0 0,-1-1 0 0 0,0 0 0 0 0,0 0-1 0 0,0-2-22 0 0,-2 3-4 0 0,0 0 0 0 0,0 1 0 0 0,0-1 0 0 0,0 1 0 0 0,-1 0 0 0 0,0-1 0 0 0,1 1 0 0 0,-1 0 0 0 0,0 1 0 0 0,0-1 0 0 0,-1 0 0 0 0,1 1 0 0 0,-1 0 0 0 0,1 0 0 0 0,-1 0 0 0 0,0 0 0 0 0,1 0 0 0 0,-1 1 0 0 0,0 0 0 0 0,0 0 0 0 0,-4-1 4 0 0,3 0-28 0 0,0 1-1 0 0,0-1 0 0 0,-1 1 1 0 0,1 0-1 0 0,0 1 0 0 0,0-1 1 0 0,-1 1-1 0 0,1 0 1 0 0,0 1-1 0 0,0-1 0 0 0,-1 1 1 0 0,1 0-1 0 0,0 0 0 0 0,0 0 1 0 0,-3 2 28 0 0,32 12-168 0 0,-11-15 118 0 0,7 1-134 0 0,-1-1 0 0 0,1-1 1 0 0,0-1-1 0 0,-1 0 1 0 0,1-2-1 0 0,-1 0 1 0 0,4-3 183 0 0,1 0-1568 0 0,-8 2-1058 0 0,0 0-4688 0 0,-8 1-4655 0 0</inkml:trace>
</inkml:ink>
</file>

<file path=ppt/ink/ink43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2:52.3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252 140 11851 0 0,'0'0'969'0'0,"0"0"-145"0"0,0 0 59 0 0,0 0 303 0 0,0 0 279 0 0,0 0 14 0 0,0 0-341 0 0,0 0-453 0 0,0 0-339 0 0,0 0-130 0 0,0 0 15 0 0,-2 12 59 0 0,-60 204 1213 0 0,41-155-1373 0 0,7-16-125 0 0,-2 0 1 0 0,-2 0-1 0 0,-1-2 1 0 0,-3 0 0 0 0,-15 20-6 0 0,2-7-1146 0 0,30-56-2709 0 0,9-16 1194 0 0,54-136-12704 0 0,-49 133 15168 0 0</inkml:trace>
  <inkml:trace contextRef="#ctx0" brushRef="#br0" timeOffset="403.512">155 199 0 0 0,'0'0'1670'0'0,"0"0"514"0"0,0 0 29 0 0,0 0-174 0 0,0 0-207 0 0,0 0-260 0 0,0 0-222 0 0,0 0-183 0 0,0 0-149 0 0,0 0-133 0 0,0 0-105 0 0,12-28-85 0 0,37-82-72 0 0,-28 84 585 0 0,-18 40-342 0 0,10 145 2452 0 0,-9-132-3244 0 0,2 0 0 0 0,0 0 1 0 0,2 0-1 0 0,1-1 0 0 0,1 0 1 0 0,2-1-1 0 0,0 0 0 0 0,2-1 1 0 0,0 0-1 0 0,2-1 0 0 0,12 15-74 0 0,-27-37 25 0 0,0 1 0 0 0,0-1-1 0 0,1 1 1 0 0,-1-1 0 0 0,0 0 0 0 0,1 1-1 0 0,-1-1 1 0 0,1 0 0 0 0,-1 0-1 0 0,1 0 1 0 0,-1 0 0 0 0,1 0 0 0 0,0 0-1 0 0,-1-1 1 0 0,1 1 0 0 0,0-1 0 0 0,0 1-1 0 0,-1-1 1 0 0,1 1 0 0 0,0-1 0 0 0,0 0-1 0 0,0 0 1 0 0,0 0 0 0 0,0 0-1 0 0,-1 0 1 0 0,1 0 0 0 0,0-1 0 0 0,0 1-1 0 0,0-1 1 0 0,-1 1 0 0 0,1-1 0 0 0,0 1-1 0 0,0-1 1 0 0,-1 0 0 0 0,2-1-25 0 0,24-42 289 0 0,-3-2 1 0 0,-1-1-1 0 0,-2 0 1 0 0,-3-2-1 0 0,-1 0 1 0 0,-3-1-1 0 0,-2-1 1 0 0,0-12-290 0 0,-10 54-1 0 0,11-75-2144 0 0,-13 83 969 0 0,0 1-631 0 0,0 14-11985 0 0,0-9 5294 0 0</inkml:trace>
  <inkml:trace contextRef="#ctx0" brushRef="#br0" timeOffset="681.101">921 192 6705 0 0,'0'0'3841'0'0,"0"0"-1659"0"0,0 0-646 0 0,0 0-122 0 0,0 0-130 0 0,0 0-201 0 0,0 0-267 0 0,-17 34-262 0 0,-49 107-175 0 0,50-73 77 0 0,19-62-386 0 0,0 0 41 0 0,0-1 0 0 0,1-1-1 0 0,-1 1 1 0 0,1 0 0 0 0,1-1-1 0 0,-1 0 1 0 0,0 0 0 0 0,1 0 0 0 0,0 0-1 0 0,0-1 1 0 0,0 0 0 0 0,0 0-1 0 0,1 0 1 0 0,-1-1 0 0 0,1 0-1 0 0,0 0 1 0 0,0 0 0 0 0,-1-1-1 0 0,1 0 1 0 0,0 0 0 0 0,0 0 0 0 0,0-1-1 0 0,0 1 1 0 0,0-2 0 0 0,0 1-1 0 0,0-1 1 0 0,0 0 0 0 0,0 0-1 0 0,0 0 1 0 0,0-1 0 0 0,0 0-1 0 0,-1 0 1 0 0,1 0 0 0 0,-1-1-1 0 0,1 0 1 0 0,-1 0 0 0 0,0 0 0 0 0,0-1-1 0 0,-1 0 1 0 0,4-3-111 0 0,-4 2 14 0 0,0 0-1 0 0,0 0 1 0 0,0 0 0 0 0,0-1-1 0 0,-1 0 1 0 0,0 0-1 0 0,-1 0 1 0 0,1 0 0 0 0,-1 0-1 0 0,0 0 1 0 0,0-1 0 0 0,-1 1-1 0 0,0-1 1 0 0,0 1 0 0 0,-1-1-1 0 0,0 1 1 0 0,0-1-1 0 0,0 0 1 0 0,-1 1 0 0 0,0-1-1 0 0,0 1 1 0 0,0-1 0 0 0,-1 1-1 0 0,0 0 1 0 0,-1 0 0 0 0,1 0-1 0 0,-1 0 1 0 0,0 0 0 0 0,-1 0-1 0 0,1 1 1 0 0,-1-1-1 0 0,0 1 1 0 0,-1 0 0 0 0,1 0-1 0 0,-1 1 1 0 0,0-1 0 0 0,0 1-1 0 0,0 0 1 0 0,-1 0 0 0 0,1 1-1 0 0,-1 0 1 0 0,0 0-1 0 0,0 0 1 0 0,-6-1-14 0 0,-35-6-2329 0 0,31 9-1582 0 0,-1 1-4469 0 0,7 0-2348 0 0</inkml:trace>
</inkml:ink>
</file>

<file path=ppt/ink/ink43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3:02.9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177 14 6241 0 0,'0'0'3120'0'0,"0"0"-1076"0"0,0 0-316 0 0,0 0 4 0 0,0 0 12 0 0,0 0-74 0 0,0 0-217 0 0,0 0-310 0 0,0 0-292 0 0,0 0-224 0 0,0 0-123 0 0,0 0-35 0 0,0-3 1 0 0,0-7 128 0 0,0 16 691 0 0,-29 115-62 0 0,-91 280-484 0 0,93-242-558 0 0,78-152 472 0 0,52-18-26 0 0,-42-3-525 0 0,42-5 28 0 0,-103 19-143 0 0,0 0-2 0 0,0 0 15 0 0,0 0 7 0 0,0 0 9 0 0,0 0-4 0 0,0 0-11 0 0,0 0-13 0 0,0 0 4 0 0,0 0-26 0 0,0 0-13 0 0,-18 7-6796 0 0,13 0 3471 0 0,4-3-5571 0 0,1-4 7023 0 0,0 0-6339 0 0</inkml:trace>
</inkml:ink>
</file>

<file path=ppt/ink/ink43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3:03.2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 1 15203 0 0,'0'0'1767'0'0,"0"0"-376"0"0,0 0-154 0 0,0 0 7 0 0,0 0-76 0 0,0 0-221 0 0,0 0-235 0 0,0 0-181 0 0,0 0-79 0 0,0 0 7 0 0,0 0-23 0 0,0 0-24 0 0,0 0-40 0 0,0 16-55 0 0,-5 53-37 0 0,-14-4 246 0 0,-10 28-63 0 0,57-136-9588 0 0,-13 24 362 0 0,-10 11-1266 0 0</inkml:trace>
</inkml:ink>
</file>

<file path=ppt/ink/ink43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3:04.1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3 140 1072 0 0,'0'0'1833'0'0,"0"0"-252"0"0,0 0 128 0 0,0 0 260 0 0,0 0 143 0 0,0 0-92 0 0,0 0-312 0 0,0 0-370 0 0,0 0-341 0 0,0 0-202 0 0,0 0-91 0 0,0 0-46 0 0,0 0-69 0 0,-2-1-76 0 0,122-8 4197 0 0,129 5-3441 0 0,-128 0-216 0 0,-154-23-616 0 0,-62-49-506 0 0,95 76 3 0 0,1 0 1 0 0,-1 0-1 0 0,1 0 0 0 0,-1 0 1 0 0,0 0-1 0 0,1 0 1 0 0,-1 0-1 0 0,0 0 1 0 0,1 0-1 0 0,-1 0 0 0 0,1 0 1 0 0,-1 0-1 0 0,0-1 1 0 0,1 1-1 0 0,-1 0 0 0 0,0 0 1 0 0,1 0-1 0 0,-1 0 1 0 0,0-1-1 0 0,1 1 1 0 0,-1 0-1 0 0,0 0 0 0 0,1-1 1 0 0,-1 1-1 0 0,0 0 1 0 0,0 0-1 0 0,1-1 0 0 0,-1 1 1 0 0,0 0-1 0 0,0-1 1 0 0,0 1-1 0 0,0 0 1 0 0,1-1-1 0 0,-1 1 0 0 0,0 0 1 0 0,0-1-1 0 0,0 1 1 0 0,0 0-1 0 0,0-1 0 0 0,0 1 1 0 0,0-1-1 0 0,0 1 1 0 0,0 0-1 0 0,0-1 1 0 0,0 1-1 0 0,0 0 0 0 0,0-1 1 0 0,0 1-1 0 0,0-1 1 0 0,0 1-1 0 0,-1 0 1 0 0,1-1-1 0 0,0 1 0 0 0,0 0 1 0 0,0-1-1 0 0,-1 1 1 0 0,1 0-1 0 0,0-1 0 0 0,0 1 1 0 0,-1 0-1 0 0,1 0 1 0 0,0-1-1 0 0,0 1 1 0 0,-1 0-1 0 0,1 0 0 0 0,0 0 1 0 0,-1-1-1 0 0,1 1 1 0 0,0 0 65 0 0,31-2-8776 0 0,-29 2 6834 0 0,8 0-9469 0 0</inkml:trace>
</inkml:ink>
</file>

<file path=ppt/ink/ink43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3:08.0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26 192 4785 0 0,'0'0'4634'0'0,"0"0"-2270"0"0,0 0-692 0 0,0 0 31 0 0,0 0 64 0 0,0 0-112 0 0,0 0-228 0 0,0 0-268 0 0,0 0-259 0 0,0 0-173 0 0,0 0-118 0 0,0 0-71 0 0,-5 0-51 0 0,-16 0-33 0 0,29-8 876 0 0,78-3 441 0 0,183 30-807 0 0,-65-12-800 0 0,-209-28-69 0 0,-2 13-114 0 0,0 0 1 0 0,-1 1 0 0 0,1 0-1 0 0,-1 0 1 0 0,-1 1-1 0 0,1 0 1 0 0,-1 1-1 0 0,0 0 1 0 0,0 0 0 0 0,-5-1 18 0 0,-35-21-215 0 0,-60-42-3434 0 0,100 62 323 0 0,5 3-899 0 0,-1 3-7644 0 0</inkml:trace>
</inkml:ink>
</file>

<file path=ppt/ink/ink43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3:08.6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1 203 2777 0 0,'0'0'2425'0'0,"0"0"-8"0"0,0 0 70 0 0,0 0 14 0 0,0 0-210 0 0,0 0-412 0 0,0 0-480 0 0,0 0-434 0 0,0 0-284 0 0,0 0-156 0 0,0 0-92 0 0,0 0 6 0 0,0 0 97 0 0,4-1 47 0 0,32-6 217 0 0,0 2 0 0 0,1 1 0 0 0,-1 2 0 0 0,1 1 0 0 0,9 3-800 0 0,1-2 45 0 0,-28 4 110 0 0,-20-9 1252 0 0,-11-3-1394 0 0,1 0 1 0 0,0-1 0 0 0,0 0 0 0 0,1-1 0 0 0,0 0 0 0 0,1-1 0 0 0,0 0-1 0 0,1 0 1 0 0,0-1 0 0 0,1 0 0 0 0,0-1 0 0 0,1 1 0 0 0,-5-13-14 0 0,12 24-166 0 0,-1 0 0 0 0,0 0 1 0 0,0 0-1 0 0,1 0 0 0 0,-1 0 0 0 0,1 0 1 0 0,-1 0-1 0 0,0 0 0 0 0,1 0 1 0 0,0 0-1 0 0,-1 0 0 0 0,1 1 1 0 0,0-1-1 0 0,-1 0 0 0 0,1 0 1 0 0,0 1-1 0 0,0-1 0 0 0,0 0 0 0 0,-1 1 1 0 0,1-1-1 0 0,0 1 0 0 0,0-1 1 0 0,0 1-1 0 0,0 0 0 0 0,0-1 1 0 0,0 1-1 0 0,0 0 0 0 0,0-1 0 0 0,0 1 1 0 0,0 0-1 0 0,0 0 0 0 0,0 0 1 0 0,0 0-1 0 0,1 0 166 0 0,13-1-5419 0 0,-3 1-6236 0 0</inkml:trace>
</inkml:ink>
</file>

<file path=ppt/ink/ink43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3:09.1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6721 0 0,'0'0'3410'0'0,"0"0"-1018"0"0,0 0-388 0 0,0 0-103 0 0,0 0-144 0 0,0 0-216 0 0,0 0-301 0 0,0 0-275 0 0,0 0-199 0 0,0 0-118 0 0,0 0-48 0 0,0 0-62 0 0,0 0-61 0 0,1 3-52 0 0,7 1-205 0 0,-1 0-1 0 0,0 0 0 0 0,1 0 1 0 0,0-1-1 0 0,0 0 1 0 0,0-1-1 0 0,0 1 0 0 0,0-2 1 0 0,0 1-1 0 0,1-1 0 0 0,-1 0 1 0 0,1-1-1 0 0,6 0-219 0 0,4 1 98 0 0,107 0 209 0 0,-97-5-2982 0 0,-29 4 1616 0 0,0 0-291 0 0,0 0-343 0 0,-5 0-9686 0 0,3 0 893 0 0</inkml:trace>
</inkml:ink>
</file>

<file path=ppt/ink/ink4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5:20.9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641 125 2825 0 0,'0'0'3547'0'0,"0"0"-1308"0"0,0 0-582 0 0,0 0 6 0 0,0 0 189 0 0,0 0 83 0 0,0 0-208 0 0,0 0-417 0 0,0 0-394 0 0,0 0-304 0 0,0 0-163 0 0,-7 8-56 0 0,-72 98 1336 0 0,43-55-1320 0 0,-2-2 0 0 0,-2-1 0 0 0,-2-2-1 0 0,-3-1-408 0 0,31-33-28 0 0,-1 4-77 0 0,0-1 0 0 0,-2-1 0 0 0,0-1 0 0 0,0 0 0 0 0,-1-1 0 0 0,-1-1 0 0 0,0 0 0 0 0,0-2 0 0 0,-1 0 0 0 0,0-1 0 0 0,-1-1 0 0 0,0-1 0 0 0,-3 0 105 0 0,21-6-143 0 0,0 0 0 0 0,0 1 0 0 0,0-1 0 0 0,0-1 0 0 0,0 1 0 0 0,0 0 0 0 0,1-1 0 0 0,-1 1 0 0 0,0-1 0 0 0,0 0 0 0 0,0 0 0 0 0,1 0 0 0 0,-1 0 0 0 0,0-1 0 0 0,1 1 0 0 0,-1-1 0 0 0,1 1 0 0 0,0-1 0 0 0,-1 0 0 0 0,1 0 0 0 0,0 0 0 0 0,0 0 0 0 0,0 0 0 0 0,1-1 0 0 0,-1 1 0 0 0,0-1 0 0 0,1 1 0 0 0,0-1 0 0 0,-1 1 0 0 0,1-1 0 0 0,0 0 0 0 0,0 0 0 0 0,1 1 0 0 0,-1-1 1 0 0,0 0-1 0 0,1-1 143 0 0,6-109-2704 0 0,1 90 3001 0 0,1 0 0 0 0,1 0 1 0 0,0 1-1 0 0,2 0 1 0 0,1 1-1 0 0,1 0 0 0 0,6-7-297 0 0,-16 25 166 0 0,0 0-1 0 0,0 0 1 0 0,1 0-1 0 0,0 0 1 0 0,-1 1-1 0 0,1-1 1 0 0,0 1-1 0 0,0 0 1 0 0,1 1-1 0 0,-1-1 1 0 0,0 1-1 0 0,0-1 1 0 0,1 1-1 0 0,-1 1 1 0 0,1-1-1 0 0,-1 0 1 0 0,1 1-1 0 0,-1 0 1 0 0,1 0-1 0 0,-1 1 1 0 0,1-1-1 0 0,-1 1 0 0 0,1 0 1 0 0,-1 0-1 0 0,0 0 1 0 0,1 1-1 0 0,-1-1 1 0 0,0 1-1 0 0,0 0 1 0 0,0 1-1 0 0,0-1 1 0 0,-1 0-1 0 0,1 1 1 0 0,-1 0-1 0 0,2 1-165 0 0,298 154 2601 0 0,-292-153-2555 0 0,11 5 2 0 0,0 1 1 0 0,-1 1-1 0 0,0 0 0 0 0,-1 2 1 0 0,-1 0-1 0 0,8 8-48 0 0,-50-37-25 0 0,-77-100-2995 0 0,80 76 1163 0 0,2 0 0 0 0,2-2 0 0 0,1 1 1 0 0,2-2-1 0 0,-6-38 1857 0 0,-3-46 996 0 0,19 125 2995 0 0,-7 49-2238 0 0,-15 333 2818 0 0,22-339-4948 0 0,-11 100 1090 0 0,-6-49-6939 0 0,18-85-720 0 0,0-1-4903 0 0</inkml:trace>
</inkml:ink>
</file>

<file path=ppt/ink/ink43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3:09.3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15 15355 0 0,'0'0'1590'0'0,"0"0"-420"0"0,0 0-70 0 0,0 0 59 0 0,0 0 21 0 0,0 0-144 0 0,0 0-242 0 0,0 0-198 0 0,0 0-179 0 0,0 0-107 0 0,0 0-73 0 0,0 0-70 0 0,0 0-51 0 0,31 3-58 0 0,96 8-56 0 0,-37-20-537 0 0,-59 1-609 0 0,-9 3-275 0 0,-10 2-1159 0 0,1 0-4709 0 0,-2 3-4357 0 0</inkml:trace>
</inkml:ink>
</file>

<file path=ppt/ink/ink43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3:06.9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60 1 17868 0 0,'0'0'1307'0'0,"0"0"-424"0"0,0 0-159 0 0,0 0 59 0 0,0 0 61 0 0,0 0 40 0 0,0 0-77 0 0,0 0-124 0 0,0 0-82 0 0,0 0-137 0 0,0 0-81 0 0,0 0-11 0 0,0 0-20 0 0,3 24-53 0 0,12 75-52 0 0,-11 18 210 0 0,-7-78-444 0 0,-2 0 0 0 0,-1-1 1 0 0,-2 1-1 0 0,-1-2 0 0 0,-3 1 0 0 0,-2 2-13 0 0,-6 24-79 0 0,16 14-41 0 0,57-71 73 0 0,95-48 221 0 0,-83 19-1728 0 0,-61 27-1903 0 0,-4 0-1918 0 0,0-4 1698 0 0,0 3-8185 0 0</inkml:trace>
  <inkml:trace contextRef="#ctx0" brushRef="#br0" timeOffset="399.899">424 557 12955 0 0,'0'0'4355'0'0,"0"0"-2384"0"0,0 0-820 0 0,0 0-74 0 0,0 0-19 0 0,0 0-84 0 0,0 0-179 0 0,0 0-207 0 0,0 0-144 0 0,0 0-50 0 0,0 0-29 0 0,0 0-33 0 0,0 0-25 0 0,14-1-39 0 0,82-6 411 0 0,-95 7-664 0 0,0 0 0 0 0,0 0 0 0 0,0 0 0 0 0,0 0 1 0 0,0 1-1 0 0,0-1 0 0 0,0 0 0 0 0,0 0 0 0 0,-1 0 0 0 0,1 1 1 0 0,0-1-1 0 0,0 0 0 0 0,0 1 0 0 0,0-1 0 0 0,0 1 1 0 0,0-1-1 0 0,-1 1 0 0 0,1 0 0 0 0,0-1 0 0 0,0 1 1 0 0,-1 0-1 0 0,1-1 0 0 0,0 1 0 0 0,-1 0 0 0 0,1 0 0 0 0,-1 0 1 0 0,1-1-1 0 0,-1 1 0 0 0,0 0 0 0 0,1 0 0 0 0,-1 0 1 0 0,0 0-1 0 0,1 0 0 0 0,-1 0 0 0 0,0 0 0 0 0,0 0 1 0 0,0 0-1 0 0,0 0 0 0 0,0 0 0 0 0,0 0 0 0 0,0 0 0 0 0,0 0 1 0 0,0 0-1 0 0,-1 0 0 0 0,1 0 0 0 0,0 0 0 0 0,-1 0 1 0 0,1-1-1 0 0,-1 2-15 0 0,-23 46 245 0 0,-64 59 11 0 0,85-67-224 0 0,43-29 210 0 0,-33-11-336 0 0,-1 0-1 0 0,0 0 1 0 0,0 0 0 0 0,1-1 0 0 0,-1 1 0 0 0,0-2 0 0 0,0 1 0 0 0,0-1 0 0 0,0 0 0 0 0,0 0 0 0 0,0 0 0 0 0,-1-1 0 0 0,1 0 0 0 0,-1 0 0 0 0,1-1 0 0 0,-1 1 0 0 0,1-2 94 0 0,-1-8-3252 0 0,-4 8-3839 0 0,-1 4-4854 0 0</inkml:trace>
</inkml:ink>
</file>

<file path=ppt/ink/ink43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3:06.2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282 30 10386 0 0,'0'0'2001'0'0,"0"0"-401"0"0,0 0-17 0 0,0 0 105 0 0,0 0-6 0 0,0 0-159 0 0,0 0-315 0 0,0 0-270 0 0,0 0-177 0 0,0 0-110 0 0,0 0-59 0 0,0 0-48 0 0,0 0-52 0 0,-9 18-65 0 0,-32 58-61 0 0,-36 32 655 0 0,-4 9-945 0 0,48-70-654 0 0,6-24-4890 0 0,22-22 1320 0 0,4-1 594 0 0,-2 0-4700 0 0</inkml:trace>
  <inkml:trace contextRef="#ctx0" brushRef="#br0" timeOffset="267.219">1 0 10066 0 0,'0'0'5121'0'0,"0"0"-2804"0"0,0 0-1028 0 0,0 0-143 0 0,0 0-103 0 0,0 0-132 0 0,0 0-148 0 0,0 0-166 0 0,0 0-122 0 0,0 0-22 0 0,0 0-37 0 0,0 0-40 0 0,0 0-12 0 0,8 21-22 0 0,42 105 205 0 0,40 61-1241 0 0,-69-148-1865 0 0,-12-29-947 0 0,2-6-3721 0 0,-7-4-3829 0 0</inkml:trace>
</inkml:ink>
</file>

<file path=ppt/ink/ink43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3:05.3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60 251 13155 0 0,'0'0'1132'0'0,"0"0"-329"0"0,0 0-23 0 0,0 0 162 0 0,0 0 80 0 0,0 0-97 0 0,0 0-243 0 0,0 0-237 0 0,-9 34-145 0 0,-27 103-68 0 0,25-76 184 0 0,9-31-165 0 0,1-16 4100 0 0,2-33-4136 0 0,2 1 0 0 0,0-1-1 0 0,2 0 1 0 0,-1 1 0 0 0,2 0 0 0 0,1 0-1 0 0,5-10-214 0 0,5-14 284 0 0,-8 18-226 0 0,1 0-1 0 0,1 1 0 0 0,1 0 1 0 0,1 1-1 0 0,1 0 0 0 0,1 2 1 0 0,1-1-1 0 0,1 2 0 0 0,1 0 1 0 0,0 1-1 0 0,1 1 0 0 0,1 0 1 0 0,1 2-1 0 0,0 1 0 0 0,1 0 1 0 0,5-1-58 0 0,-24 74-556 0 0,-5-53 46 0 0,-10 35-892 0 0,10-27-2161 0 0,1 3-3809 0 0,1-11-3997 0 0</inkml:trace>
  <inkml:trace contextRef="#ctx0" brushRef="#br0" timeOffset="412.592">380 413 10970 0 0,'0'0'6688'0'0,"0"0"-4420"0"0,0 0-1463 0 0,0 0-98 0 0,0 0-4 0 0,0 0-32 0 0,0 0-43 0 0,0 0-142 0 0,0 0-121 0 0,0 0-45 0 0,0 0-55 0 0,0 0-52 0 0,0 0-25 0 0,13 2-12 0 0,42 6-28 0 0,-50-8-112 0 0,0 1-1 0 0,0 0 1 0 0,-1 0-1 0 0,1 0 1 0 0,0 0-1 0 0,0 1 0 0 0,-1 0 1 0 0,1 0-1 0 0,-1 0 1 0 0,1 0-1 0 0,-1 1 1 0 0,0 0-1 0 0,0 0 0 0 0,0 0 1 0 0,0 0-1 0 0,-1 1-35 0 0,-1 1 25 0 0,0 1-1 0 0,-1 0 0 0 0,0 0 1 0 0,0 0-1 0 0,0 0 0 0 0,-1 0 1 0 0,0 1-1 0 0,0-1 1 0 0,-1 0-1 0 0,0 0 0 0 0,0 0 1 0 0,0 0-1 0 0,-1 0 0 0 0,1-1 1 0 0,-1 1-1 0 0,-1 0 1 0 0,1-1-1 0 0,-1 1 0 0 0,0-1 1 0 0,0 0-1 0 0,-1 0 0 0 0,0 0-24 0 0,-4 9 101 0 0,4-10-44 0 0,1 0-1 0 0,0 0 1 0 0,1 0-1 0 0,-1 1 1 0 0,1-1 0 0 0,0 1-1 0 0,0-1 1 0 0,0 1-1 0 0,0 0 1 0 0,1 0-1 0 0,0-1 1 0 0,0 1-1 0 0,0 0 1 0 0,1 0 0 0 0,0 0-1 0 0,0 0 1 0 0,0 0-1 0 0,0 1-56 0 0,3-5 48 0 0,1 1 0 0 0,-1-1 0 0 0,0 1 0 0 0,0-1 0 0 0,1 0-1 0 0,-1 0 1 0 0,1 0 0 0 0,-1-1 0 0 0,1 1 0 0 0,-1-1 0 0 0,1 0 0 0 0,0 0-1 0 0,-1 0 1 0 0,1-1 0 0 0,-1 1 0 0 0,1-1 0 0 0,1 0-48 0 0,79-30-1628 0 0,-67 21-2937 0 0,0 0-3859 0 0,-12 6-3612 0 0</inkml:trace>
</inkml:ink>
</file>

<file path=ppt/ink/ink43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3:04.5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1 240 12163 0 0,'0'0'1148'0'0,"0"0"-200"0"0,0 0 158 0 0,0 0 287 0 0,0 0 98 0 0,0 0-176 0 0,0 0-304 0 0,0 0-265 0 0,0 0-169 0 0,0 0-73 0 0,0 0-30 0 0,0 0-40 0 0,33 3-8 0 0,107 9-26 0 0,51-16 889 0 0,-166 2-1191 0 0,2 0-5593 0 0,-23-1-3935 0 0,-3 2-1168 0 0</inkml:trace>
  <inkml:trace contextRef="#ctx0" brushRef="#br0" timeOffset="246.402">233 0 8666 0 0,'0'0'3310'0'0,"0"0"-1339"0"0,0 0-517 0 0,0 0-53 0 0,0 0 4 0 0,0 0-121 0 0,0 0-228 0 0,0 0-240 0 0,0 0-185 0 0,0 0-82 0 0,0 0-38 0 0,0 0-43 0 0,-7 22-54 0 0,-16 68-45 0 0,25-2 362 0 0,11 113-1275 0 0,-2-161-1694 0 0,-5-27-1171 0 0,1-3-3729 0 0,-4-6-3841 0 0</inkml:trace>
</inkml:ink>
</file>

<file path=ppt/ink/ink43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3:12.7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209 52 7330 0 0,'0'0'1985'0'0,"0"0"-218"0"0,0 0 86 0 0,0 0 99 0 0,0 0-75 0 0,0 0-268 0 0,0 0-343 0 0,0 0-269 0 0,0 0-142 0 0,0 0-45 0 0,0 0-74 0 0,0 0-64 0 0,0 0-89 0 0,1 3-91 0 0,-13 36 1699 0 0,-133 129-1323 0 0,112-142-2627 0 0,32-26 1083 0 0,1 0-233 0 0,0 0-302 0 0,-1-7-11099 0 0,1 7 1612 0 0</inkml:trace>
  <inkml:trace contextRef="#ctx0" brushRef="#br0" timeOffset="304.635">1 1 7314 0 0,'0'0'2573'0'0,"0"0"-168"0"0,0 0-61 0 0,0 0-154 0 0,0 0-356 0 0,0 0-424 0 0,0 0-406 0 0,0 0-299 0 0,0 0-169 0 0,0 0-103 0 0,0 0-43 0 0,0 0 56 0 0,0 4 63 0 0,1-1-364 0 0,-1 1-1 0 0,1 0 1 0 0,0-1 0 0 0,0 1-1 0 0,1-1 1 0 0,-1 1 0 0 0,1-1-1 0 0,0 1 1 0 0,0-1 0 0 0,0 0-1 0 0,0 0 1 0 0,0 0 0 0 0,1 0-1 0 0,0-1 1 0 0,-1 1 0 0 0,1 0-1 0 0,0-1 1 0 0,0 0 0 0 0,0 0-1 0 0,0 0 1 0 0,3 1-145 0 0,84 49 1336 0 0,-49-8-1156 0 0,-35-33-194 0 0,0 10-3158 0 0,-6-20 1537 0 0,2-1-6457 0 0,-2 0-3505 0 0</inkml:trace>
</inkml:ink>
</file>

<file path=ppt/ink/ink43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3:14.8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67 3 0 0 0,'0'0'712'0'0,"0"0"446"0"0,0 0 81 0 0,0 0-106 0 0,0 0-127 0 0,0 0-99 0 0,0 0-35 0 0,0 0 44 0 0,0 0 74 0 0,0 0 64 0 0,0 0 47 0 0,3-2-12 0 0,-2 1-2379 0 0,10 4 12812 0 0,-11-3-11207 0 0,-4 25 1632 0 0,-57 138-719 0 0,45-82-1008 0 0,16-78-211 0 0,-1-1 0 0 0,1 1 1 0 0,0 0-1 0 0,0-1 0 0 0,0 1 0 0 0,1 0 1 0 0,-1-1-1 0 0,1 1 0 0 0,-1-1 0 0 0,1 1 0 0 0,0-1 1 0 0,0 1-1 0 0,0-1 0 0 0,0 1 0 0 0,0-1 1 0 0,1 0-1 0 0,-1 0 0 0 0,1 1 0 0 0,-1-1 1 0 0,1 0-1 0 0,0 0 0 0 0,0-1 0 0 0,0 1 0 0 0,0 0 1 0 0,0-1-1 0 0,0 1-9 0 0,30 16 407 0 0,-32-18-397 0 0,38-29-2147 0 0,-18 5-4037 0 0,-14 16-631 0 0,-6 7-3391 0 0</inkml:trace>
</inkml:ink>
</file>

<file path=ppt/ink/ink43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3:15.6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1 258 3569 0 0,'0'0'2631'0'0,"0"0"-679"0"0,0 0-135 0 0,0 0 157 0 0,0 0 19 0 0,0 0-204 0 0,0 0-385 0 0,0 0-374 0 0,0 0-232 0 0,0 0-101 0 0,0 0-47 0 0,0 0-24 0 0,0 0-21 0 0,10-4 1305 0 0,75-77 732 0 0,39-91-1734 0 0,-124 172-903 0 0,0 1-1 0 0,0-1 1 0 0,0 0-1 0 0,0 1 1 0 0,0-1 0 0 0,0 0-1 0 0,0 1 1 0 0,0-1-1 0 0,0 1 1 0 0,0-1-1 0 0,0 0 1 0 0,0 1 0 0 0,0-1-1 0 0,1 0 1 0 0,-1 1-1 0 0,0-1 1 0 0,0 0-1 0 0,0 1 1 0 0,1-1 0 0 0,-1 0-1 0 0,0 0 1 0 0,0 1-1 0 0,1-1 1 0 0,-1 0 0 0 0,0 0-1 0 0,1 1 1 0 0,-1-1-1 0 0,0 0 1 0 0,1 0-1 0 0,-1 0 1 0 0,0 0 0 0 0,1 1-1 0 0,-1-1 1 0 0,0 0-1 0 0,1 0 1 0 0,-1 0-1 0 0,0 0 1 0 0,1 0 0 0 0,-1 0-1 0 0,1 0 1 0 0,-1 0-1 0 0,0 0 1 0 0,1 0-1 0 0,-1 0 1 0 0,0 0 0 0 0,1 0-1 0 0,-1-1 1 0 0,1 1-1 0 0,-1 0 1 0 0,0 0-1 0 0,1 0 1 0 0,-1 0 0 0 0,0-1-1 0 0,0 1 1 0 0,1 0-1 0 0,-1 0-4 0 0,5 16 146 0 0,44 84 23 0 0,-20-66-2436 0 0,-2-20-7814 0 0,-22-14-1328 0 0</inkml:trace>
</inkml:ink>
</file>

<file path=ppt/ink/ink43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3:16.0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1 244 11747 0 0,'0'0'2028'0'0,"0"0"-488"0"0,0 0-219 0 0,0 0-69 0 0,0 0-49 0 0,0 0-16 0 0,0 0-144 0 0,0 0-162 0 0,0 0-133 0 0,0 0-157 0 0,0 0-99 0 0,0 0-44 0 0,14 3-53 0 0,114 19 945 0 0,48-47-365 0 0,-159 23-1881 0 0,22-5-81 0 0,-27 2-3970 0 0,-2-3-4674 0 0,-9 8-1079 0 0</inkml:trace>
  <inkml:trace contextRef="#ctx0" brushRef="#br0" timeOffset="247.403">113 1 14587 0 0,'0'0'1588'0'0,"0"0"-395"0"0,0 0-54 0 0,0 0 146 0 0,0 0 90 0 0,0 0-115 0 0,0 0-261 0 0,0 0-253 0 0,0 0-201 0 0,0 0-137 0 0,0 33-64 0 0,2 104-49 0 0,2 94 105 0 0,-6-212-665 0 0,0-6-2994 0 0,2-4-4922 0 0,0-6-3341 0 0</inkml:trace>
</inkml:ink>
</file>

<file path=ppt/ink/ink43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3:17.2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64 159 7754 0 0,'0'0'1632'0'0,"0"0"-226"0"0,0 0-29 0 0,0 0 162 0 0,0 0 52 0 0,0 0-146 0 0,0 0-336 0 0,0 0-389 0 0,0 0-266 0 0,0 0-74 0 0,0 0 45 0 0,0 0 74 0 0,0 0 65 0 0,0 9-22 0 0,-64 357 2309 0 0,148-619-375 0 0,21 2-2017 0 0,-90 222-308 0 0,-15 29-130 0 0,0 0-15 0 0,0 0-29 0 0,0 0-34 0 0,-5 40-445 0 0,4-31 41 0 0,2 70-1232 0 0,7-54-3244 0 0,5-1-5285 0 0,-8-17 716 0 0</inkml:trace>
  <inkml:trace contextRef="#ctx0" brushRef="#br0" timeOffset="324.816">293 439 12275 0 0,'0'0'2383'0'0,"0"0"-691"0"0,0 0-345 0 0,0 0-71 0 0,0 0-53 0 0,0 0-8 0 0,0 0-125 0 0,0 0-178 0 0,0 0-157 0 0,0 0-167 0 0,0 0-147 0 0,0 0-94 0 0,0 16-56 0 0,-1 99 157 0 0,-7-81-1139 0 0,8-33 18 0 0,0-1-413 0 0,0 0-540 0 0,3 0-5921 0 0,1 0-3320 0 0</inkml:trace>
</inkml:ink>
</file>

<file path=ppt/ink/ink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18:00.1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122 170 0 0 0,'0'0'391'0'0,"0"0"544"0"0,0 0 300 0 0,0 0 141 0 0,6-19 59 0 0,6-22-821 0 0,11-35 3081 0 0,-19 43 4777 0 0,-4 33-7472 0 0,0 0-98 0 0,0 0-95 0 0,0 0-118 0 0,0 0-101 0 0,0 0-129 0 0,0 0-92 0 0,0 19 1652 0 0,-31 172 128 0 0,15-117-1863 0 0,-68 337 483 0 0,60-305-574 0 0,13-35 270 0 0,36-71-219 0 0,259-59 227 0 0,-1 22-176 0 0,-282 37-287 0 0,-1 0 12 0 0,0 0 20 0 0,0 0-6 0 0,0 0-4 0 0,0 0-6 0 0,0 0 14 0 0,0 0-11 0 0,0 0-3 0 0,0 0 21 0 0,0 0-11 0 0,0 0-17 0 0,0 0-12 0 0,0 0-11 0 0,0 0 12 0 0,0 0-7 0 0,0 0 9 0 0,0 0 7 0 0,0 0-23 0 0,0 0-12 0 0,0 0-48 0 0,-4-22-3596 0 0,2 3-1721 0 0,2 9-2790 0 0,0 3-4041 0 0</inkml:trace>
</inkml:ink>
</file>

<file path=ppt/ink/ink4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5:26.1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115 504 2216 0 0,'0'0'2829'0'0,"0"0"-546"0"0,0 0-176 0 0,0 0 102 0 0,0 0 78 0 0,0 0-91 0 0,0 0-251 0 0,0 0-339 0 0,0 0-312 0 0,0 0-209 0 0,0 0-190 0 0,0 0-241 0 0,1-3-192 0 0,-1 3-447 0 0,-1-1 0 0 0,1 1 1 0 0,0 0-1 0 0,-1-1 0 0 0,1 1 0 0 0,0-1 1 0 0,-1 1-1 0 0,1-1 0 0 0,-1 1 0 0 0,1 0 1 0 0,-1-1-1 0 0,1 1 0 0 0,-1 0 0 0 0,1-1 0 0 0,-1 1 1 0 0,1 0-1 0 0,-1 0 0 0 0,1 0 0 0 0,-1-1 1 0 0,1 1-1 0 0,-1 0 0 0 0,1 0 0 0 0,-1 0 1 0 0,0 0-1 0 0,1 0 0 0 0,-1 0 0 0 0,1 0 1 0 0,-1 0-1 0 0,1 0 0 0 0,-1 0 0 0 0,1 1 1 0 0,-1-1-1 0 0,0 0 0 0 0,1 0 0 0 0,-1 0 1 0 0,1 1-1 0 0,-1-1 0 0 0,1 0 0 0 0,-1 0 1 0 0,1 1-1 0 0,0-1 0 0 0,-1 1 0 0 0,1-1 1 0 0,-1 0-1 0 0,1 1 0 0 0,0-1 0 0 0,-1 1 1 0 0,1-1-1 0 0,0 1 0 0 0,-1-1 0 0 0,1 1 1 0 0,0-1-1 0 0,0 1 0 0 0,0-1 0 0 0,-1 1 1 0 0,1-1-1 0 0,0 1 0 0 0,0 0 0 0 0,0-1 1 0 0,0 1-1 0 0,0-1 0 0 0,0 1-15 0 0,-40 36 663 0 0,35-32-632 0 0,0 0 0 0 0,1 0 0 0 0,-1 1 0 0 0,1-1 0 0 0,1 1-1 0 0,-1 0 1 0 0,1 0 0 0 0,0 0 0 0 0,0 0 0 0 0,1 1 0 0 0,0-1 0 0 0,0 1 0 0 0,0 0-1 0 0,1 0 1 0 0,0-1 0 0 0,0 1 0 0 0,1 0 0 0 0,0 0 0 0 0,0 0 0 0 0,1 4-31 0 0,1-8 18 0 0,0 1 1 0 0,1-1 0 0 0,-1 0-1 0 0,1 0 1 0 0,0 0-1 0 0,0-1 1 0 0,0 1 0 0 0,0 0-1 0 0,0-1 1 0 0,1 0 0 0 0,-1 0-1 0 0,1 0 1 0 0,-1 0-1 0 0,1-1 1 0 0,0 0 0 0 0,0 1-1 0 0,-1-1 1 0 0,1 0 0 0 0,0-1-1 0 0,0 1 1 0 0,0-1-1 0 0,0 0 1 0 0,0 0 0 0 0,0 0-1 0 0,0 0 1 0 0,0-1 0 0 0,0 1-1 0 0,0-1 1 0 0,0 0-1 0 0,0 0 1 0 0,-1-1 0 0 0,2 0-19 0 0,122-72 443 0 0,-82 43-338 0 0,56-61 62 0 0,-101 92-174 0 0,0 0-5 0 0,0 0-16 0 0,0 11-60 0 0,0 16 100 0 0,-1-21-13 0 0,0 0-1 0 0,0 0 1 0 0,0-1-1 0 0,1 1 1 0 0,0 0-1 0 0,0 0 1 0 0,1 0-1 0 0,-1 0 1 0 0,1-1-1 0 0,1 1 1 0 0,-1 0-1 0 0,1 0 1 0 0,0-1-1 0 0,0 1 1 0 0,1-1-1 0 0,-1 0 1 0 0,1 0-1 0 0,0 0 1 0 0,1 0-1 0 0,-1 0 1 0 0,1-1-1 0 0,0 1 1 0 0,0-1-1 0 0,0 0 1 0 0,1 0-1 0 0,-1-1 1 0 0,3 2 1 0 0,-2-3-2 0 0,0 0 1 0 0,1 0-1 0 0,-1 0 0 0 0,0-1 1 0 0,1 1-1 0 0,0-1 1 0 0,-1-1-1 0 0,1 1 1 0 0,-1-1-1 0 0,1 0 0 0 0,0 0 1 0 0,-1 0-1 0 0,1-1 1 0 0,-1 0-1 0 0,1 0 0 0 0,-1-1 1 0 0,1 1-1 0 0,-1-1 1 0 0,0 0-1 0 0,0-1 0 0 0,0 1 1 0 0,0-1 1 0 0,106-79 86 0 0,-88 61-68 0 0,0-4-1 0 0,-1-1 0 0 0,-1-1 0 0 0,-2-1 0 0 0,-1-1 0 0 0,-1 0 0 0 0,-1-2 0 0 0,-2 0 0 0 0,-1 0 0 0 0,-1-1 0 0 0,-2-1 0 0 0,3-20-17 0 0,-6 33 5 0 0,0 0-1 0 0,-2-1 1 0 0,-1 0 0 0 0,0 0-1 0 0,-2 0 1 0 0,0-1 0 0 0,-1 1-1 0 0,-1-2-4 0 0,0 22 2 0 0,0 0 0 0 0,0 0 0 0 0,1 0 0 0 0,-1 0 0 0 0,0 0 0 0 0,0 0-1 0 0,0 0 1 0 0,0 0 0 0 0,0 0 0 0 0,0 0 0 0 0,-1 0 0 0 0,1 0 0 0 0,0 0 0 0 0,0 0 0 0 0,-1 0-1 0 0,1 0 1 0 0,0 1 0 0 0,-1-1 0 0 0,1 0 0 0 0,-1 0 0 0 0,1 0 0 0 0,-1 0 0 0 0,0 1 0 0 0,1-1-1 0 0,-1 0 1 0 0,0 1 0 0 0,1-1 0 0 0,-1 0 0 0 0,0 1 0 0 0,0-1 0 0 0,0 1 0 0 0,0-1 0 0 0,1 1-1 0 0,-1 0 1 0 0,0-1 0 0 0,0 1 0 0 0,0 0 0 0 0,0 0 0 0 0,0-1 0 0 0,0 1 0 0 0,0 0-1 0 0,0 0 1 0 0,0 0 0 0 0,0 0 0 0 0,0 0 0 0 0,0 0 0 0 0,0 1 0 0 0,0-1 0 0 0,0 0 0 0 0,0 0-1 0 0,0 1 1 0 0,0-1-2 0 0,-35 39 8 0 0,22-3 2 0 0,3 1 0 0 0,1 1 0 0 0,1-1 1 0 0,3 2-1 0 0,1-1 0 0 0,1 1 0 0 0,3-1 0 0 0,1 1 1 0 0,4 34-11 0 0,-1-48 18 0 0,2 0 0 0 0,0-1 0 0 0,1 0 1 0 0,1 0-1 0 0,2-1 0 0 0,0 0 0 0 0,13 22-18 0 0,-5-8-15 0 0,15 4-56 0 0,-31-40 55 0 0,-1-9-132 0 0,-17-88-4049 0 0,2 65 809 0 0,0 1-5621 0 0,9 15-2207 0 0</inkml:trace>
  <inkml:trace contextRef="#ctx0" brushRef="#br0" timeOffset="265.935">563 254 10690 0 0,'0'0'1618'0'0,"0"0"-482"0"0,0 0 143 0 0,0 0 247 0 0,0 0 9 0 0,0 0-155 0 0,0 0-232 0 0,0 0-249 0 0,34 5-204 0 0,107 17-166 0 0,3-13 306 0 0,-126-7-1242 0 0,31 6 420 0 0,-24 6-7203 0 0,-22-8-1607 0 0</inkml:trace>
  <inkml:trace contextRef="#ctx0" brushRef="#br0" timeOffset="642.035">248 589 0 0 0,'0'0'860'0'0,"0"0"575"0"0,0 0 202 0 0,0 0 7 0 0,0 0-102 0 0,0 0-192 0 0,0 0-183 0 0,0 0-162 0 0,0 0-63 0 0,5-2 39 0 0,16-3 6 0 0,-16 4-35 0 0,-5-21 2451 0 0,-2 17-3227 0 0,1 0-1 0 0,-1 0 0 0 0,0 0 1 0 0,-1 0-1 0 0,1 0 0 0 0,-1 0 1 0 0,0 1-1 0 0,0-1 1 0 0,0 1-1 0 0,-1 0 0 0 0,0 0 1 0 0,1 0-1 0 0,-1 1 0 0 0,-1-1 1 0 0,1 1-1 0 0,0 0 0 0 0,-1 0 1 0 0,0 0-1 0 0,0 1 1 0 0,0 0-1 0 0,0 0 0 0 0,-1-1-175 0 0,-40 7-383 0 0,34 5-2219 0 0,2 3-3705 0 0,6-8-4556 0 0</inkml:trace>
</inkml:ink>
</file>

<file path=ppt/ink/ink44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3:19.3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 5 7074 0 0,'0'0'2275'0'0,"0"0"-316"0"0,0 0-118 0 0,0 0-92 0 0,0 0-191 0 0,0 0-270 0 0,0 0-324 0 0,0 0-247 0 0,0 0-163 0 0,0 0-101 0 0,0 0-33 0 0,0 0-3 0 0,0 0-4 0 0,-4 6-21 0 0,-25 83 1092 0 0,27-26-916 0 0,50-64 375 0 0,-36-7-861 0 0,1 0 0 0 0,-2-1-1 0 0,1 0 1 0 0,-1-1-1 0 0,0-1 1 0 0,-1 1 0 0 0,0-2-1 0 0,1-2-81 0 0,5-5 46 0 0,19-32 32 0 0,-29 96-57 0 0,-30 185 78 0 0,19-188-125 0 0,-2-1 0 0 0,-1 0 1 0 0,-2-1-1 0 0,-10 22 26 0 0,18-57-14 0 0,-1 1 0 0 0,-1-1 0 0 0,1 1 0 0 0,-1-1 0 0 0,0 0 0 0 0,0 0 0 0 0,-1-1 0 0 0,1 1 0 0 0,-1-1 0 0 0,0 0 0 0 0,0 0 0 0 0,0 0 0 0 0,-1-1 0 0 0,1 0 0 0 0,-1 0 0 0 0,0-1 0 0 0,0 1 0 0 0,0-1 0 0 0,0 0 14 0 0,4-2-5 0 0,0 0 0 0 0,1 0 0 0 0,-1 0 0 0 0,0 0 0 0 0,1 0 0 0 0,-1 0 0 0 0,1 0 0 0 0,-1-1 0 0 0,1 1 0 0 0,-1-1 0 0 0,0 1 0 0 0,1-1 0 0 0,0 0 0 0 0,-1 1 0 0 0,1-1 0 0 0,-1 0 0 0 0,1 0 0 0 0,0 0 0 0 0,0 0 0 0 0,-1 0 0 0 0,1 0 0 0 0,0-1 0 0 0,0 1-1 0 0,0 0 1 0 0,0 0 0 0 0,0-1 0 0 0,1 1 0 0 0,-1-1 0 0 0,0 1 0 0 0,1-1 0 0 0,-1 1 0 0 0,1-1 0 0 0,-1 1 0 0 0,1-1 0 0 0,0 1 0 0 0,-1-1 0 0 0,1 0 0 0 0,0 1 0 0 0,0-1 0 0 0,0 0 0 0 0,0 1 0 0 0,1-1 0 0 0,-1 1 0 0 0,0-1 0 0 0,1 1 0 0 0,-1-1 0 0 0,1 1 0 0 0,-1-1-1 0 0,1 1 1 0 0,0-1 0 0 0,0 1 5 0 0,0-16-92 0 0,30-85-3154 0 0,-13 62-4748 0 0,-14 27-3149 0 0</inkml:trace>
</inkml:ink>
</file>

<file path=ppt/ink/ink44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3:20.0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46 549 4681 0 0,'0'0'3122'0'0,"0"0"-1131"0"0,0 0-459 0 0,0 0-37 0 0,0 0-26 0 0,0 0-69 0 0,0 0-146 0 0,0 0-187 0 0,0 0-121 0 0,0 0-91 0 0,0 0-75 0 0,0 0-5 0 0,9 4-25 0 0,-4-1-551 0 0,1-1-1 0 0,0 0 1 0 0,-1 1 0 0 0,1-2 0 0 0,0 1-1 0 0,0-1 1 0 0,1 0 0 0 0,-1 0 0 0 0,0 0 0 0 0,0-1-1 0 0,0 0 1 0 0,0 0 0 0 0,1-1 0 0 0,-1 0 0 0 0,0 0-1 0 0,5-2-198 0 0,68-52 1694 0 0,-59 77-1387 0 0,-7-5-284 0 0,0 0 0 0 0,-1 0 0 0 0,-1 1 1 0 0,-1 1-1 0 0,0-1 0 0 0,-1 2 0 0 0,-1 0 0 0 0,-1 0 1 0 0,-1 0-1 0 0,-1 0 0 0 0,-1 1 0 0 0,0 0 0 0 0,-2 0 1 0 0,0 0-1 0 0,-1 17-23 0 0,-13 109-39 0 0,7-124 14 0 0,-2-1 1 0 0,0 0-1 0 0,-2-1 0 0 0,0 0 1 0 0,-1 0-1 0 0,-2-1 0 0 0,0 0 0 0 0,0-1 1 0 0,-9 8 24 0 0,11-15 17 0 0,9-10-23 0 0,0 0-1 0 0,-1 0 1 0 0,1-1 0 0 0,0 1-1 0 0,-1 0 1 0 0,0-1-1 0 0,1 1 1 0 0,-1-1 0 0 0,0 1-1 0 0,0-1 1 0 0,0 0-1 0 0,0 0 1 0 0,0 0 0 0 0,0 0-1 0 0,0 0 1 0 0,0-1-1 0 0,0 1 1 0 0,0 0 0 0 0,0-1-1 0 0,-1 0 1 0 0,1 1-1 0 0,0-1 1 0 0,0 0-1 0 0,-2 0 7 0 0,-14-50-20 0 0,19 28-23 0 0,0-1-1 0 0,2 0 0 0 0,0 0 0 0 0,1 0 0 0 0,2 1 0 0 0,0 0 0 0 0,1 0 0 0 0,1 1 0 0 0,2-1 0 0 0,0 2 1 0 0,1 0-1 0 0,0 0 0 0 0,3 0 44 0 0,46-55-2677 0 0,-45 60-2830 0 0,-1 1-4720 0 0,-12 10 1980 0 0</inkml:trace>
  <inkml:trace contextRef="#ctx0" brushRef="#br0" timeOffset="574.058">0 232 10282 0 0,'0'0'2522'0'0,"0"0"-548"0"0,0 0-302 0 0,0 0-110 0 0,0 0-173 0 0,0 0-224 0 0,0 0-296 0 0,0 0-241 0 0,0 0-128 0 0,0 0-22 0 0,0 0 9 0 0,0 0-19 0 0,0 0-20 0 0,12-8-41 0 0,78-61 774 0 0,16-52-323 0 0,-106 121-857 0 0,0 1 0 0 0,0-1 0 0 0,0 0 0 0 0,0 1 0 0 0,0-1 0 0 0,0 0 0 0 0,0 0 0 0 0,0 1 0 0 0,0-1 0 0 0,0 0 0 0 0,0 1 0 0 0,0-1 0 0 0,0 0 0 0 0,0 0 0 0 0,0 1 0 0 0,0-1 0 0 0,0 0 0 0 0,0 1 0 0 0,0-1 1 0 0,1 0-1 0 0,-1 0 0 0 0,0 1 0 0 0,0-1 0 0 0,0 0 0 0 0,0 0 0 0 0,1 0 0 0 0,-1 1 0 0 0,0-1 0 0 0,0 0 0 0 0,1 0 0 0 0,-1 0 0 0 0,0 0 0 0 0,0 1 0 0 0,1-1 0 0 0,-1 0 0 0 0,0 0 0 0 0,0 0 0 0 0,1 0 0 0 0,-1 0 0 0 0,0 0 0 0 0,1 0 0 0 0,-1 0 0 0 0,0 0 0 0 0,0 0 1 0 0,1 0-1 0 0,-1 0 0 0 0,0 0 0 0 0,1 0 0 0 0,-1 0 0 0 0,0 0 0 0 0,0 0 0 0 0,1 0 0 0 0,-1 0 0 0 0,0 0 0 0 0,0 0 0 0 0,1-1 0 0 0,-1 1 0 0 0,0 0 0 0 0,0 0 0 0 0,1 0 0 0 0,-1 0 0 0 0,0-1 0 0 0,0 1 0 0 0,1 0 0 0 0,-1 0 0 0 0,0-1 0 0 0,0 1 0 0 0,0 0 0 0 0,0 0-1 0 0,7 13 107 0 0,42 59 348 0 0,-13-9-1358 0 0,-22-46-2075 0 0,-5-6-1322 0 0,-1 1-5000 0 0,-5-8-742 0 0</inkml:trace>
  <inkml:trace contextRef="#ctx0" brushRef="#br0" timeOffset="1040.027">586 0 10658 0 0,'0'0'2402'0'0,"0"0"-734"0"0,0 0-445 0 0,0 0-136 0 0,0 0-90 0 0,0 0-3 0 0,0 0-33 0 0,0 0-76 0 0,0 0-78 0 0,0 0-136 0 0,0 0-115 0 0,0 0-53 0 0,0 0-11 0 0,21 18 5 0 0,68 55-19 0 0,-37-5 334 0 0,-34-30-728 0 0,-2 1 0 0 0,-2 0 0 0 0,-1 1 0 0 0,-2 0 0 0 0,-2 1 0 0 0,-1 0 0 0 0,-3 1 0 0 0,-1-1 0 0 0,-2 1 0 0 0,-2 0 0 0 0,-3 28-84 0 0,1-51-110 0 0,-1 0-1 0 0,0 0 1 0 0,-1 0 0 0 0,-1 0 0 0 0,-1-1-1 0 0,-1 0 1 0 0,0 0 0 0 0,-1 0-1 0 0,-1-1 1 0 0,-1-1 0 0 0,0 1 0 0 0,-1-1-1 0 0,-1-1 1 0 0,-1 0 0 0 0,0-1-1 0 0,-1 0 111 0 0,-68 59-4301 0 0,-7-10-5102 0 0,71-52-559 0 0</inkml:trace>
</inkml:ink>
</file>

<file path=ppt/ink/ink44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3:23.1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354 136 3593 0 0,'0'0'1760'0'0,"0"0"-346"0"0,0 0-35 0 0,0 0 169 0 0,0 0 190 0 0,0 0 54 0 0,0 0-187 0 0,0 0-324 0 0,0 0-234 0 0,0 0-133 0 0,0 0-48 0 0,2-3-17 0 0,0 0-667 0 0,-2 3-82 0 0,0 0 1 0 0,1 1-1 0 0,-1-1 0 0 0,0 0 0 0 0,0 0 0 0 0,0 0 0 0 0,1 0 1 0 0,-1 0-1 0 0,0 0 0 0 0,0 1 0 0 0,0-1 0 0 0,1 0 0 0 0,-1 0 1 0 0,0 0-1 0 0,0 0 0 0 0,1 0 0 0 0,-1 0 0 0 0,0 0 0 0 0,0 0 1 0 0,0 0-1 0 0,1 0 0 0 0,-1 0 0 0 0,0 0 0 0 0,0 0 0 0 0,1 0 1 0 0,-1 0-1 0 0,0-1 0 0 0,0 1 0 0 0,0 0 0 0 0,1 0 0 0 0,-1 0 1 0 0,0 0-1 0 0,0 0 0 0 0,0 0 0 0 0,1 0 0 0 0,-1-1 0 0 0,0 1 1 0 0,0 0-1 0 0,0 0 0 0 0,0 0 0 0 0,0-1 0 0 0,1 1 0 0 0,-1 0 1 0 0,0 0-1 0 0,0 0 0 0 0,0-1-100 0 0,0 2 364 0 0,0-1-19 0 0,0 0-37 0 0,-6 8 613 0 0,-234 249 91 0 0,130-135-1039 0 0,105-152-19810 0 0,5 23 12175 0 0</inkml:trace>
  <inkml:trace contextRef="#ctx0" brushRef="#br0" timeOffset="394.722">6 0 10370 0 0,'0'0'1493'0'0,"0"0"-54"0"0,0 0 118 0 0,0 0 158 0 0,0 0 11 0 0,0 0-186 0 0,0 0-334 0 0,0 0-361 0 0,0 0-286 0 0,0 0-165 0 0,0 0-41 0 0,0 0 104 0 0,0 0 104 0 0,-1 7 55 0 0,0-2-514 0 0,0-3-53 0 0,0 0 0 0 0,1 0 0 0 0,-1 0 0 0 0,1-1-1 0 0,0 1 1 0 0,0 0 0 0 0,-1 0 0 0 0,1 0 0 0 0,1 0 0 0 0,-1 0 0 0 0,0 0 0 0 0,0 0 0 0 0,1 0 0 0 0,-1-1 0 0 0,1 1 0 0 0,-1 0 0 0 0,1 0 0 0 0,0 0 0 0 0,0-1-1 0 0,0 1 1 0 0,0 0 0 0 0,0-1 0 0 0,0 1 0 0 0,0-1 0 0 0,0 1 0 0 0,1-1 0 0 0,-1 0 0 0 0,2 1-49 0 0,52 41 1194 0 0,-36-29-968 0 0,0 1-1 0 0,-1 0 1 0 0,0 1-1 0 0,-1 1 1 0 0,-1 0-1 0 0,12 19-225 0 0,-16-14 83 0 0,0 0-1 0 0,-2 1 1 0 0,0 1-1 0 0,-2-1 1 0 0,0 2-1 0 0,1 15-82 0 0,-3-14 32 0 0,2-1-1 0 0,0 0 0 0 0,1 0 0 0 0,1-1 0 0 0,14 22-31 0 0,-14-39-1406 0 0,-7-24-5258 0 0,-2 5-1343 0 0,-1 8-3657 0 0</inkml:trace>
</inkml:ink>
</file>

<file path=ppt/ink/ink44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3:11.5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166 527 12547 0 0,'0'0'1863'0'0,"0"0"-338"0"0,0 0-243 0 0,0 0-15 0 0,0 0 4 0 0,0 0-175 0 0,0 0-282 0 0,0 0-300 0 0,0 0-216 0 0,0 0-34 0 0,0 0 39 0 0,0 9 41 0 0,-3 85 633 0 0,-5 185 269 0 0,-5-95 1054 0 0,15-225-2179 0 0,2 0 0 0 0,1 0 1 0 0,2 1-1 0 0,2 0 0 0 0,11-29-121 0 0,-5 20 17 0 0,1 0-1 0 0,2 1 1 0 0,3 1 0 0 0,1 1 0 0 0,4-2-17 0 0,-17 33 8 0 0,58-69 0 0 0,-63 109-96 0 0,12 155-260 0 0,-5-156-1041 0 0,0-11-2925 0 0,-5-5-1675 0 0,-4-4-5603 0 0</inkml:trace>
  <inkml:trace contextRef="#ctx0" brushRef="#br0" timeOffset="753.681">505 913 15891 0 0,'0'0'2358'0'0,"0"0"-863"0"0,0 0-408 0 0,0 0-49 0 0,0 0-51 0 0,0 0-133 0 0,0 0-195 0 0,0 0-140 0 0,0 0-111 0 0,0 0-41 0 0,0 0-18 0 0,0 0-71 0 0,4 8-40 0 0,19 32 164 0 0,-21-6 2597 0 0,-21 43-2984 0 0,5-55 137 0 0,14-19-155 0 0,0-3-1 0 0,0 0 11 0 0,0 0 7 0 0,0 0-3 0 0,0 0-20 0 0,0 0 2 0 0,0 0 14 0 0,0 0 7 0 0,0 0-6 0 0,0 0-20 0 0,0 0 32 0 0,0 0-16 0 0,0 0 7 0 0,0 0-2 0 0,0 0-1 0 0,0 0-2 0 0,0 0-13 0 0,0 0-9 0 0,0 0-4 0 0,0-25-5298 0 0,0 21 1734 0 0,0 0-3889 0 0,0 0-4857 0 0</inkml:trace>
  <inkml:trace contextRef="#ctx0" brushRef="#br0" timeOffset="10576.191">208 0 0 0 0,'0'0'2387'0'0,"0"0"-904"0"0,0 0-137 0 0,0 0 205 0 0,0 0 196 0 0,0 0 36 0 0,0 0-171 0 0,0 0-258 0 0,0 0-247 0 0,0 0-158 0 0,0 0-77 0 0,0 0-29 0 0,-16 17-13 0 0,-49 55-25 0 0,33-14 644 0 0,-31 204 1630 0 0,34 88-1823 0 0,27-314-1126 0 0,1 1-1 0 0,2-1 0 0 0,1 0 1 0 0,6 31-130 0 0,-5-55 24 0 0,0 0 0 0 0,0 0 1 0 0,1 0-1 0 0,0 0 0 0 0,2-1 0 0 0,-1 1 1 0 0,1-1-1 0 0,1 0 0 0 0,-1-1 0 0 0,2 0 1 0 0,0 0-1 0 0,0 0 0 0 0,1-1 0 0 0,0-1 1 0 0,9 8-25 0 0,2-2-176 0 0,1-1 1 0 0,0-1 0 0 0,0-1-1 0 0,2 0 1 0 0,-1-2 0 0 0,1-1 0 0 0,0-1-1 0 0,16 3 176 0 0,38 6-4372 0 0,0-6-5343 0 0,-50-6-130 0 0</inkml:trace>
</inkml:ink>
</file>

<file path=ppt/ink/ink44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3:34.4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1907 413 14811 0 0,'0'0'1767'0'0,"0"0"-344"0"0,0 0-48 0 0,0 0-69 0 0,0 0-190 0 0,0 0-232 0 0,0 0-244 0 0,0 0-200 0 0,0 0-124 0 0,0 0-85 0 0,0 0-49 0 0,0 0-26 0 0,-13 3-35 0 0,-38 8-32 0 0,48-10-83 0 0,-1 0-1 0 0,1 1 0 0 0,-1-1 0 0 0,1 1 0 0 0,0 0 1 0 0,0 0-1 0 0,0 0 0 0 0,0 0 0 0 0,0 1 1 0 0,0-1-1 0 0,1 1 0 0 0,-1 0 0 0 0,1-1 0 0 0,0 1 1 0 0,-1 0-1 0 0,1 1 0 0 0,1-1 0 0 0,-1 0 1 0 0,0 2-6 0 0,-2 2 11 0 0,2-4 1 0 0,0-1-1 0 0,0 1 1 0 0,1 0 0 0 0,-1 0-1 0 0,1 0 1 0 0,-1 0 0 0 0,1 0 0 0 0,0 0-1 0 0,1 1 1 0 0,-1-1 0 0 0,0 0-1 0 0,1 0 1 0 0,0 1 0 0 0,0-1-1 0 0,0 0 1 0 0,0 0 0 0 0,0 1-1 0 0,1-1 1 0 0,-1 0 0 0 0,1 0 0 0 0,0 1-1 0 0,0-1 1 0 0,0 0 0 0 0,0 0-1 0 0,1 0 1 0 0,-1 0 0 0 0,1 0-1 0 0,0-1 1 0 0,0 1 0 0 0,0 0-1 0 0,0-1 1 0 0,0 0 0 0 0,1 1-1 0 0,-1-1 1 0 0,1 0 0 0 0,-1 0 0 0 0,1 0-1 0 0,0 0 1 0 0,0-1 0 0 0,-1 1-1 0 0,1-1 1 0 0,1 0 0 0 0,-1 0-1 0 0,0 0 1 0 0,0 0 0 0 0,0 0-1 0 0,2 0-11 0 0,5-3 110 0 0,1 0 0 0 0,-1-1 0 0 0,0 0-1 0 0,0 0 1 0 0,-1-1 0 0 0,1 0 0 0 0,-1-1-1 0 0,0 0 1 0 0,0-1 0 0 0,0 0 0 0 0,-1 0-1 0 0,0-1 1 0 0,0 0 0 0 0,0 0 0 0 0,-1 0-1 0 0,0-1 1 0 0,-1-1 0 0 0,2-2-110 0 0,25-24 276 0 0,-33 35-272 0 0,1-1 1 0 0,0 1 0 0 0,-1-1-1 0 0,1 1 1 0 0,0 0 0 0 0,0-1 0 0 0,-1 1-1 0 0,1 0 1 0 0,0 0 0 0 0,0-1-1 0 0,-1 1 1 0 0,1 0 0 0 0,0 0-1 0 0,0 0 1 0 0,0 0 0 0 0,0 0 0 0 0,-1 0-1 0 0,1 0 1 0 0,0 0 0 0 0,0 0-1 0 0,0 1 1 0 0,-1-1 0 0 0,1 0-1 0 0,0 0 1 0 0,0 1 0 0 0,-1-1 0 0 0,1 0-1 0 0,0 1 1 0 0,0-1 0 0 0,-1 1-1 0 0,1-1 1 0 0,0 1 0 0 0,-1-1-1 0 0,1 1 1 0 0,-1 0 0 0 0,1-1 0 0 0,-1 1-1 0 0,1 0 1 0 0,-1-1 0 0 0,0 1-1 0 0,1 0 1 0 0,-1 0 0 0 0,0-1-1 0 0,1 1 1 0 0,-1 0 0 0 0,0 0 0 0 0,0 0-1 0 0,0-1 1 0 0,1 1 0 0 0,-1 0-1 0 0,0 0 1 0 0,0 0 0 0 0,0 0-1 0 0,-1 0-4 0 0,13 51 25 0 0,-8-16-22 0 0,-1 1 0 0 0,-2-1-1 0 0,-1 1 1 0 0,-5 30-3 0 0,1-41 2 0 0,-1-1-1 0 0,-1 0 1 0 0,-2-1-1 0 0,0 1 1 0 0,-2-1-1 0 0,-2 3-1 0 0,9-21-10 0 0,0 0 0 0 0,-1 0 0 0 0,0 0 0 0 0,0-1 0 0 0,0 0 0 0 0,0 0 0 0 0,-1 0 0 0 0,0 0 0 0 0,0-1-1 0 0,-1 1 1 0 0,1-1 0 0 0,-1-1 0 0 0,1 1 0 0 0,-1-1 0 0 0,0 0 0 0 0,-1 0 0 0 0,1-1 0 0 0,0 0 0 0 0,-1 0 0 0 0,0 0-1 0 0,1-1 1 0 0,-1 0 0 0 0,-6 0 10 0 0,12-2-25 0 0,0 0 0 0 0,0 0 1 0 0,0 0-1 0 0,-1 0 0 0 0,1-1 0 0 0,0 1 0 0 0,0 0 0 0 0,1-1 0 0 0,-1 1 0 0 0,0-1 0 0 0,0 1 0 0 0,1-1 0 0 0,-1 1 0 0 0,1-1 1 0 0,-1 1-1 0 0,1-1 0 0 0,0 0 0 0 0,-1 1 0 0 0,1-1 0 0 0,0 0 0 0 0,0 1 0 0 0,0-1 0 0 0,1 1 0 0 0,-1-1 0 0 0,0 0 0 0 0,1-1 25 0 0,-1-1-63 0 0,2-13-461 0 0,1 0-1 0 0,0-1 0 0 0,1 1 0 0 0,1 0 0 0 0,1 1 0 0 0,0-1 1 0 0,4-4 524 0 0,3-13-3404 0 0,-6 15-2200 0 0,0 7-5822 0 0</inkml:trace>
  <inkml:trace contextRef="#ctx0" brushRef="#br0" timeOffset="300.002">2297 557 12099 0 0,'0'0'6498'0'0,"0"0"-4196"0"0,0 0-1294 0 0,0 0 62 0 0,0 0 61 0 0,0 0-94 0 0,0 0-200 0 0,0 0-223 0 0,0 0-151 0 0,0 0-80 0 0,0 0-67 0 0,0 0-47 0 0,0 0-25 0 0,4 1-30 0 0,9 9 255 0 0,-33 26-779 0 0,17-21-9481 0 0,4-14 2965 0 0,0 2-4809 0 0</inkml:trace>
  <inkml:trace contextRef="#ctx0" brushRef="#br0" timeOffset="-994.252">1398 270 4681 0 0,'0'0'3661'0'0,"0"0"-1134"0"0,0 0-392 0 0,0 0-53 0 0,0 0-143 0 0,0 0-200 0 0,0 0-347 0 0,0 0-362 0 0,0 0-262 0 0,0 0-157 0 0,0 0-60 0 0,0 0-18 0 0,7 25 2042 0 0,12 126-640 0 0,-13 47-1559 0 0,-6-194-444 0 0,0 0-1 0 0,0 0 0 0 0,0-1 0 0 0,-1 1 0 0 0,0-1 0 0 0,1 1 0 0 0,-1 0 0 0 0,0-1 1 0 0,-1 1-1 0 0,1-1 0 0 0,-1 0 0 0 0,1 1 0 0 0,-1-1 0 0 0,0 0 0 0 0,0 0 0 0 0,0 0 0 0 0,-1 0 1 0 0,1-1-1 0 0,-1 1 0 0 0,0 0 69 0 0,-21-1-4340 0 0,16-4-498 0 0,3 0-5006 0 0,3 1 1708 0 0</inkml:trace>
  <inkml:trace contextRef="#ctx0" brushRef="#br0" timeOffset="-607.997">1594 336 8650 0 0,'0'0'1646'0'0,"0"0"-241"0"0,0 0 54 0 0,0 0 68 0 0,0 0-75 0 0,0 0-237 0 0,0 0-346 0 0,0 0-272 0 0,0 0-156 0 0,0 0-84 0 0,0 0-20 0 0,0 0 30 0 0,0 0 35 0 0,-26 16 44 0 0,-105 67 433 0 0,158-47 2091 0 0,42 34-322 0 0,-60-58-3733 0 0,5 14 4054 0 0,-12-16-4613 0 0,0 2-4297 0 0,-2 2-6059 0 0,0-13 2034 0 0</inkml:trace>
  <inkml:trace contextRef="#ctx0" brushRef="#br0" timeOffset="-2684.36">325 4 2817 0 0,'0'0'2244'0'0,"0"0"-509"0"0,0 0-147 0 0,0 0 139 0 0,0 0 141 0 0,0 0-41 0 0,0 0-204 0 0,0 0-276 0 0,0 0-285 0 0,0 0-193 0 0,0 0-151 0 0,0 0-103 0 0,-7 0-43 0 0,-24-3-37 0 0,23 3-19 0 0,8 0-36 0 0,0 0-61 0 0,0 0-32 0 0,0 0-40 0 0,0 0-26 0 0,-14 11 782 0 0,-7 10-774 0 0,1 1 0 0 0,1 1 1 0 0,1 1-1 0 0,1 1 0 0 0,1 0 0 0 0,1 1 0 0 0,-5 15-329 0 0,-65 205 890 0 0,75-203-782 0 0,1 1 0 0 0,2 0 0 0 0,3 0 0 0 0,1 1 0 0 0,2-1 0 0 0,3 5-108 0 0,0-24 80 0 0,2-1 0 0 0,1 1 0 0 0,1-1 0 0 0,1 1 0 0 0,1-2 0 0 0,1 1 0 0 0,1-1 0 0 0,1-1 0 0 0,1 0 0 0 0,1 0 0 0 0,1-1 0 0 0,1-1 0 0 0,1 0 0 0 0,13 12-80 0 0,54 39 546 0 0,-79-126-11493 0 0,-4 44 4141 0 0,3 3-4933 0 0</inkml:trace>
  <inkml:trace contextRef="#ctx0" brushRef="#br0" timeOffset="-2010.093">412 501 7858 0 0,'0'0'3124'0'0,"0"0"-1150"0"0,0 0-438 0 0,0 0 46 0 0,0 0-32 0 0,0 0-127 0 0,0 0-214 0 0,0 0-231 0 0,0 0-146 0 0,0 0-144 0 0,0 0-117 0 0,0 0-91 0 0,-3-1-50 0 0,4 1-389 0 0,-1 1 0 0 0,1-1 1 0 0,-1 0-1 0 0,0 0 1 0 0,1 0-1 0 0,-1 0 1 0 0,1 0-1 0 0,-1 0 1 0 0,1 0-1 0 0,-1 0 1 0 0,0 0-1 0 0,1 0 1 0 0,-1 0-1 0 0,1 0 1 0 0,-1-1-1 0 0,0 1 0 0 0,1 0 1 0 0,-1 0-1 0 0,1 0 1 0 0,-1-1-1 0 0,0 1 1 0 0,1 0-1 0 0,-1 0 1 0 0,0-1-1 0 0,1 1 1 0 0,-1 0-1 0 0,0 0 1 0 0,1-1-1 0 0,-1 1 1 0 0,0-1-1 0 0,0 1 1 0 0,1 0-1 0 0,-1-1 0 0 0,0 1 1 0 0,0 0-1 0 0,0-1 1 0 0,0 1-1 0 0,0-1 1 0 0,1 1-1 0 0,-1-1 1 0 0,0 1-1 0 0,0 0 1 0 0,0-1-1 0 0,0 1 1 0 0,0-1-1 0 0,0 1 1 0 0,0-1-1 0 0,0 1 1 0 0,-1 0-1 0 0,1-1 0 0 0,0 1 1 0 0,0-1-1 0 0,0 1 1 0 0,0 0-1 0 0,-1-1 1 0 0,1 1-1 0 0,0 0 1 0 0,0-1-1 0 0,-1 1 1 0 0,1-1-1 0 0,0 1 1 0 0,0 0-1 0 0,-1 0 1 0 0,1-1-1 0 0,0 1 0 0 0,-1 0 1 0 0,1 0-1 0 0,0-1 1 0 0,-1 1-1 0 0,1 0-41 0 0,10-6-191 0 0,85-35 790 0 0,26 23-307 0 0,-119 19-290 0 0,-1 1 0 0 0,0-1 0 0 0,1 1 0 0 0,-1 0 0 0 0,0-1 0 0 0,0 1 0 0 0,0 0 0 0 0,0 0 0 0 0,0 0 0 0 0,0 0 1 0 0,0 0-1 0 0,-1 0 0 0 0,1 0 0 0 0,-1 0 0 0 0,0 0 0 0 0,1 0 0 0 0,-1 0 0 0 0,0 0 0 0 0,0 0 0 0 0,0 0 0 0 0,0 0 1 0 0,-1 0-1 0 0,1 0 0 0 0,-1 1 0 0 0,1-1-2 0 0,0 4 38 0 0,-1 2-16 0 0,-1 0-1 0 0,1 0 0 0 0,-1 0 1 0 0,-1 0-1 0 0,1 0 0 0 0,-1 0 1 0 0,-1-1-1 0 0,1 1 0 0 0,-1-1 1 0 0,-1 0-1 0 0,1 0 0 0 0,-4 4-21 0 0,-34 78 79 0 0,41-85-79 0 0,1 1 1 0 0,0 0-1 0 0,0-1 1 0 0,0 1-1 0 0,1 0 0 0 0,0-1 1 0 0,0 1-1 0 0,0-1 1 0 0,0 1-1 0 0,1-1 0 0 0,0 0 1 0 0,0 1-1 0 0,0-1 1 0 0,0 0-1 0 0,1 0 0 0 0,-1 0 1 0 0,1-1-1 0 0,0 1 1 0 0,0-1-1 0 0,1 1 0 0 0,-1-1 1 0 0,1 0-1 0 0,-1 0 1 0 0,1-1-1 0 0,0 1 0 0 0,0-1 1 0 0,3 2-1 0 0,72 62 41 0 0,-75-62-8 0 0,0 0 0 0 0,-1 0 0 0 0,1 1 0 0 0,-1 0 0 0 0,0 0 0 0 0,0 0 0 0 0,-1 0 0 0 0,1 0 0 0 0,-1 0 0 0 0,0 1 0 0 0,-1-1 0 0 0,1 1 1 0 0,-1-1-1 0 0,0 1 0 0 0,-1 0 0 0 0,1-1 0 0 0,-1 1 0 0 0,0 0 0 0 0,0 0 0 0 0,-2 4-33 0 0,2-3 51 0 0,-1-3-41 0 0,-1 0 0 0 0,0 1 1 0 0,0-2-1 0 0,0 1 0 0 0,0 0 0 0 0,-1 0 0 0 0,1-1 0 0 0,-1 1 0 0 0,0-1 1 0 0,0 0-1 0 0,-1 0 0 0 0,1 0 0 0 0,-1 0 0 0 0,1-1 0 0 0,-1 1 0 0 0,0-1 1 0 0,0 0-1 0 0,0 0 0 0 0,-2 1-10 0 0,-7 4 25 0 0,-8 5-93 0 0,-1-1 0 0 0,0-1 0 0 0,-1-1 0 0 0,0-2 1 0 0,-1 0-1 0 0,-18 3 68 0 0,-14-3-1006 0 0,32-7-1936 0 0,24 0 1302 0 0,0-3-6346 0 0,0-1-3484 0 0</inkml:trace>
  <inkml:trace contextRef="#ctx0" brushRef="#br0" timeOffset="-1685.637">1058 457 14835 0 0,'0'0'1275'0'0,"0"0"-259"0"0,0 0 38 0 0,0 0 145 0 0,0 0 12 0 0,0 0-98 0 0,0 0-194 0 0,0 0-185 0 0,0 0-145 0 0,0 0-89 0 0,0 0-89 0 0,-26 33-71 0 0,-82 104-28 0 0,68-67 88 0 0,38-56-306 0 0,-1-6-67 0 0,1 0 0 0 0,-1 0 1 0 0,2 0-1 0 0,-1 0 1 0 0,1 1-1 0 0,1-1 1 0 0,-1 0-1 0 0,2 1 1 0 0,-1-1-1 0 0,1 0 1 0 0,0 1-1 0 0,1-1 1 0 0,-1 0-1 0 0,2 0 0 0 0,-1 0 1 0 0,1 0-1 0 0,0 0 1 0 0,1-1-1 0 0,0 1 1 0 0,0-1-1 0 0,1 0 1 0 0,0 0-1 0 0,0-1 1 0 0,0 1-1 0 0,1-1 0 0 0,0-1 1 0 0,0 1-1 0 0,1-1 1 0 0,-1 0-1 0 0,1 0 1 0 0,0 0-1 0 0,1-1 1 0 0,-1-1-1 0 0,1 1 1 0 0,0-1-1 0 0,0 0 1 0 0,0-1-1 0 0,0 0 0 0 0,8 1-27 0 0,-10-1 65 0 0,0-2-1 0 0,0 1 0 0 0,0-1 0 0 0,0 1 0 0 0,0-2 0 0 0,0 1 1 0 0,0-1-1 0 0,0 0 0 0 0,0 0 0 0 0,0 0 0 0 0,-1-1 0 0 0,1 0 1 0 0,0 0-1 0 0,-1-1 0 0 0,0 0 0 0 0,1 1 0 0 0,3-5-64 0 0,-5 4 27 0 0,0 0 0 0 0,0-1 0 0 0,0 1-1 0 0,-1-1 1 0 0,1 0 0 0 0,-1 0-1 0 0,0-1 1 0 0,0 1 0 0 0,-1 0 0 0 0,1-1-1 0 0,-1 0 1 0 0,0 0 0 0 0,-1 0 0 0 0,1 1-1 0 0,-1-1 1 0 0,0-1 0 0 0,0 1-1 0 0,0 0 1 0 0,-1 0 0 0 0,1 0 0 0 0,-1 0-1 0 0,-1-1 1 0 0,1 1 0 0 0,-1 0-1 0 0,0-2-26 0 0,-1 2-37 0 0,-1 0 0 0 0,1 0 0 0 0,-1 0-1 0 0,0 0 1 0 0,-1 0 0 0 0,1 1 0 0 0,-1-1-1 0 0,0 1 1 0 0,0 0 0 0 0,0 0-1 0 0,-1 0 1 0 0,1 1 0 0 0,-1 0 0 0 0,0-1-1 0 0,0 2 1 0 0,0-1 0 0 0,-1 1-1 0 0,1-1 1 0 0,0 1 0 0 0,-1 1 0 0 0,0-1 37 0 0,-109-24-2788 0 0,69 33-5559 0 0,37-3-3318 0 0</inkml:trace>
  <inkml:trace contextRef="#ctx0" brushRef="#br0" timeOffset="824.171">2475 590 11402 0 0,'0'0'4661'0'0,"0"0"-2183"0"0,0 0-881 0 0,0 0-169 0 0,0 0-197 0 0,0 0-216 0 0,0 0-268 0 0,0 0-222 0 0,0 0-122 0 0,0 0-74 0 0,0 0-10 0 0,0 0-34 0 0,5-4-49 0 0,138-125 841 0 0,-93 100-1081 0 0,-47 55-36 0 0,-3 40 80 0 0,43-59 161 0 0,79-44 80 0 0,-51 77-193 0 0,3-32 171 0 0,-41-8-6783 0 0,-13 0-3707 0 0,-18 0-852 0 0</inkml:trace>
  <inkml:trace contextRef="#ctx0" brushRef="#br0" timeOffset="1121.86">1492 892 9210 0 0,'0'0'2423'0'0,"0"0"-181"0"0,0 0-152 0 0,0 0-257 0 0,0 0-312 0 0,0 0-304 0 0,0 0-218 0 0,35 2-125 0 0,110 5-47 0 0,-85-5 149 0 0,-1-3 1 0 0,0-3-1 0 0,42-7-976 0 0,-24 1 421 0 0,296-42 368 0 0,-208 33-1419 0 0,-111 12-2370 0 0,0 1-4280 0 0,-43 5-4368 0 0</inkml:trace>
  <inkml:trace contextRef="#ctx0" brushRef="#br0" timeOffset="1683.889">2424 1068 9754 0 0,'0'0'2859'0'0,"0"0"-734"0"0,0 0-339 0 0,0 0-71 0 0,0 0-158 0 0,0 0-230 0 0,0 0-240 0 0,0 0-209 0 0,0 0-173 0 0,0 0-121 0 0,0 0-84 0 0,0 0-78 0 0,0 0-32 0 0,-14 2-17 0 0,-45 4-16 0 0,-30 35 834 0 0,32-4-668 0 0,56-37-521 0 0,1 0 1 0 0,-1 1-1 0 0,0-1 1 0 0,1 0 0 0 0,-1 1-1 0 0,1-1 1 0 0,-1 1-1 0 0,0-1 1 0 0,1 1-1 0 0,-1-1 1 0 0,1 1-1 0 0,-1-1 1 0 0,1 1 0 0 0,0-1-1 0 0,-1 1 1 0 0,1 0-1 0 0,0-1 1 0 0,-1 1-1 0 0,1-1 1 0 0,0 1 0 0 0,-1 0-1 0 0,1 0 1 0 0,0-1-1 0 0,0 1 1 0 0,0 0-1 0 0,0-1 1 0 0,0 1 0 0 0,0 0-1 0 0,0 0 1 0 0,0-1-1 0 0,0 1 1 0 0,0 0-1 0 0,0-1 1 0 0,0 1-1 0 0,1 0 1 0 0,-1 0 0 0 0,0-1-1 0 0,1 1 1 0 0,-1 0-1 0 0,0-1 1 0 0,1 1-1 0 0,-1-1 1 0 0,0 1 0 0 0,1-1-1 0 0,-1 1 1 0 0,1 0-1 0 0,-1-1 1 0 0,1 0-1 0 0,0 1 1 0 0,-1-1 0 0 0,1 1-1 0 0,-1-1 1 0 0,1 0-1 0 0,0 1 1 0 0,-1-1-1 0 0,1 0 1 0 0,0 0 0 0 0,-1 1-1 0 0,1-1 1 0 0,1 0-3 0 0,43 14 88 0 0,-29-12-56 0 0,0 0-1 0 0,0 1 0 0 0,-1 1 0 0 0,0 0 0 0 0,0 1 0 0 0,0 0 0 0 0,0 2 0 0 0,-1-1 0 0 0,0 2 1 0 0,0 0-1 0 0,-1 1 0 0 0,11 9-31 0 0,-21-15 38 0 0,0 0 1 0 0,0 0 0 0 0,0 0-1 0 0,0 0 1 0 0,-1 0 0 0 0,0 1-1 0 0,0-1 1 0 0,0 1-1 0 0,0 0 1 0 0,0 0 0 0 0,-1 0-1 0 0,1 0 1 0 0,-1 0-1 0 0,0 0 1 0 0,-1 0 0 0 0,1 0-1 0 0,-1 0 1 0 0,1 0 0 0 0,-1 0-1 0 0,0 1 1 0 0,-1-1-1 0 0,1 0 1 0 0,-1 2-39 0 0,-1-2 21 0 0,0-1-1 0 0,0 0 1 0 0,0 0 0 0 0,0 0 0 0 0,0 0-1 0 0,-1 0 1 0 0,1 0 0 0 0,-1 0-1 0 0,0-1 1 0 0,1 0 0 0 0,-1 1 0 0 0,-1-1-1 0 0,1 0 1 0 0,0 0 0 0 0,0-1-1 0 0,-1 1 1 0 0,-1 0-21 0 0,-109 12-97 0 0,93-14-11 0 0,18 0 35 0 0,0-1 1 0 0,0 1-1 0 0,1-1 0 0 0,-1 0 1 0 0,0 0-1 0 0,0 0 1 0 0,1 0-1 0 0,-1 0 1 0 0,1-1-1 0 0,-1 1 0 0 0,1-1 1 0 0,0 0-1 0 0,-1 1 1 0 0,1-1-1 0 0,0 0 1 0 0,0 0-1 0 0,0-1 1 0 0,0 1-1 0 0,1 0 0 0 0,-1-1 1 0 0,1 1-1 0 0,-1-1 1 0 0,1 1-1 0 0,0-1 1 0 0,0 0 72 0 0,-4-21-4460 0 0,12 0-5394 0 0,-2 17-2186 0 0</inkml:trace>
  <inkml:trace contextRef="#ctx0" brushRef="#br0" timeOffset="2316.254">3221 170 9146 0 0,'0'0'2514'0'0,"0"0"-436"0"0,0 0-209 0 0,0 0-72 0 0,0 0-160 0 0,0 0-186 0 0,0 0-256 0 0,0 0-218 0 0,0 0-141 0 0,0 0-97 0 0,0 0-51 0 0,0 0-42 0 0,13-7-47 0 0,43-20-53 0 0,-54 26-482 0 0,0 1 1 0 0,1-1-1 0 0,-1 0 0 0 0,0 1 1 0 0,1-1-1 0 0,-1 1 1 0 0,0 0-1 0 0,1 0 1 0 0,-1 0-1 0 0,1 0 0 0 0,-1 0 1 0 0,0 0-1 0 0,1 1 1 0 0,-1-1-1 0 0,0 1 1 0 0,1 0-1 0 0,-1-1 0 0 0,0 1 1 0 0,0 0-1 0 0,0 0 1 0 0,0 1-1 0 0,0-1 1 0 0,0 0-1 0 0,0 1 0 0 0,0-1 1 0 0,0 1-1 0 0,0-1 1 0 0,-1 1-1 0 0,1 0 1 0 0,-1 0-1 0 0,1 0 0 0 0,-1 0 1 0 0,1 2-65 0 0,6 5 194 0 0,8 13-70 0 0,-1 0 0 0 0,-1 2 0 0 0,-1 0-1 0 0,-1 0 1 0 0,-1 1 0 0 0,-2 0 0 0 0,0 1 0 0 0,-1 0-1 0 0,-2 1 1 0 0,-1-1 0 0 0,0 1 0 0 0,-1 21-124 0 0,3 12 39 0 0,-3 0 0 0 0,-2 1 0 0 0,-3-1 0 0 0,-7 41-39 0 0,4-68-89 0 0,-3 0-1 0 0,-1 0 1 0 0,-1-1 0 0 0,-2 1-1 0 0,-1-2 1 0 0,-1 0 0 0 0,-2-1 0 0 0,-1 0-1 0 0,-1-1 1 0 0,-2-1 0 0 0,-1 0 0 0 0,-1-2-1 0 0,-1 0 1 0 0,-1-2 0 0 0,-1 0-1 0 0,-1-2 1 0 0,-1-1 0 0 0,-11 6 89 0 0,-56 23-4956 0 0,82-49 632 0 0,4 0-2385 0 0,2 2-5511 0 0</inkml:trace>
  <inkml:trace contextRef="#ctx0" brushRef="#br0" timeOffset="2859.179">4035 748 5361 0 0,'0'0'3290'0'0,"0"0"-1395"0"0,0 0-556 0 0,0 0-51 0 0,0 0 3 0 0,0 0 71 0 0,0 0-31 0 0,0 0-84 0 0,0 0-119 0 0,0 0-194 0 0,0 0-127 0 0,0 0-73 0 0,0 0-39 0 0,-1 12-47 0 0,-3 41-78 0 0,-39 28 866 0 0,37-73-1345 0 0,-54 60 510 0 0,45-52-528 0 0,0 0 0 0 0,1 0 0 0 0,1 1 0 0 0,1 1 0 0 0,0 0 0 0 0,1 1 0 0 0,-2 7-73 0 0,11-23 19 0 0,1 0 1 0 0,0 0-1 0 0,0 0 1 0 0,0 1-1 0 0,0-1 0 0 0,0 0 1 0 0,1 0-1 0 0,-1 0 1 0 0,1 1-1 0 0,0-1 0 0 0,0 0 1 0 0,0 0-1 0 0,1 1 1 0 0,-1-1-1 0 0,1 0 0 0 0,0 0 1 0 0,0 0-1 0 0,0 0 1 0 0,0 0-1 0 0,0 0 0 0 0,1 0 1 0 0,-1 0-1 0 0,1 0 1 0 0,0 0-1 0 0,0-1 0 0 0,0 1 1 0 0,0-1-1 0 0,0 1 0 0 0,0-1 1 0 0,1 0-1 0 0,-1 0 1 0 0,1 0-1 0 0,0 0 0 0 0,0-1 1 0 0,-1 1-1 0 0,1-1 1 0 0,0 1-1 0 0,0-1 0 0 0,1 0 1 0 0,0 0-20 0 0,134 21 607 0 0,-102-21-517 0 0,-24 0-80 0 0,0 0 1 0 0,0 0-1 0 0,0-2 1 0 0,0 1-1 0 0,0-2 1 0 0,0 0-1 0 0,-1 0 1 0 0,1-1-1 0 0,0 0 1 0 0,-1-1-1 0 0,3-1-10 0 0,-14 4-92 0 0,1 1 0 0 0,0-1 0 0 0,0 0 0 0 0,0 0 0 0 0,0 1-1 0 0,-1-1 1 0 0,1 0 0 0 0,0 0 0 0 0,-1 0 0 0 0,1 0 0 0 0,-1 0 0 0 0,1 0-1 0 0,-1 0 1 0 0,1 0 0 0 0,-1 0 0 0 0,0 0 0 0 0,1 0 0 0 0,-1 0 0 0 0,0 0-1 0 0,0 0 1 0 0,0 0 0 0 0,0 0 0 0 0,0 0 0 0 0,0 0 0 0 0,0 0-1 0 0,0 0 1 0 0,0 0 0 0 0,0 0 0 0 0,-1 0 0 0 0,1-1 0 0 0,0 1 0 0 0,-1 0-1 0 0,1 1 1 0 0,-1-1 0 0 0,1 0 0 0 0,-1 0 0 0 0,0 0 0 0 0,1 0 0 0 0,-1 0-1 0 0,0 0 1 0 0,1 1 0 0 0,-2-1 92 0 0,-18-22-9397 0 0,18 21 7414 0 0,-4-3-9658 0 0</inkml:trace>
  <inkml:trace contextRef="#ctx0" brushRef="#br0" timeOffset="3301.894">3611 479 14851 0 0,'0'0'1673'0'0,"0"0"-328"0"0,0 0-95 0 0,0 0 46 0 0,0 0 32 0 0,0 0-114 0 0,0 0-213 0 0,0 0-180 0 0,0 0-121 0 0,0 0-89 0 0,0 0-79 0 0,34-15-95 0 0,105-48-98 0 0,-41 13 344 0 0,-88 44-618 0 0,1 0 0 0 0,0 0 0 0 0,-1-1 0 0 0,0 0 0 0 0,-1 0 0 0 0,0-1 0 0 0,0-1 0 0 0,0 0 0 0 0,-1 0 0 0 0,3-5-65 0 0,-6 15 27 0 0,-1-1 0 0 0,1 1 0 0 0,0-1 0 0 0,-1 1 0 0 0,1 0 0 0 0,-1 1 0 0 0,1-1 0 0 0,-1 1 0 0 0,0 0 0 0 0,1 0 0 0 0,-1 1 0 0 0,0-1 0 0 0,0 1-1 0 0,-1 0 1 0 0,1 0 0 0 0,-1 0 0 0 0,1 0 0 0 0,-1 0 0 0 0,0 1 0 0 0,0 0 0 0 0,2 3-27 0 0,8 10 66 0 0,0 2 0 0 0,-1-1 0 0 0,0 1 0 0 0,-2 1 0 0 0,-1 0-1 0 0,0 1 1 0 0,0 2-66 0 0,3 15-794 0 0,35 54-4986 0 0,-42-85-110 0 0,-2-3-6259 0 0</inkml:trace>
</inkml:ink>
</file>

<file path=ppt/ink/ink44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3:39.4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43 409 9514 0 0,'0'0'1832'0'0,"0"0"-146"0"0,0 0 30 0 0,0 0 82 0 0,0 0-21 0 0,0 0-184 0 0,0 0-274 0 0,0 0-277 0 0,0 0-202 0 0,0 0-139 0 0,0 0-78 0 0,-7 0-71 0 0,-21 0-65 0 0,21 0-44 0 0,7 0-56 0 0,0 0-47 0 0,0 0-36 0 0,0 0-51 0 0,0 0-10 0 0,0 0-16 0 0,0 0-10 0 0,0 0-10 0 0,0 0-42 0 0,0 0-24 0 0,23 11 721 0 0,-7-7-705 0 0,1-1-1 0 0,0 0 1 0 0,0-1-1 0 0,0-1 1 0 0,0 0 0 0 0,0-2-1 0 0,6 0-156 0 0,19 0 174 0 0,376-17-567 0 0,-431-9-7407 0 0,9 21 5979 0 0,1 2-1126 0 0,1-1-2022 0 0,0-1-6536 0 0</inkml:trace>
  <inkml:trace contextRef="#ctx0" brushRef="#br0" timeOffset="1413.591">301 11 5065 0 0,'0'0'2573'0'0,"0"0"-965"0"0,0 0-270 0 0,0 0 191 0 0,0 0 170 0 0,0 0 7 0 0,0 0-168 0 0,0 0-281 0 0,0 0-238 0 0,0 0-125 0 0,0 0-96 0 0,0 0-41 0 0,-4-2-41 0 0,2 1-259 0 0,-7-5-553 0 0,2 4 4773 0 0,8 10-1683 0 0,0 17-3093 0 0,-1-17 280 0 0,16 153 1 0 0,2 24 17 0 0,8 32 200 0 0,-29-188-238 0 0,3-29-146 0 0,0 0 1 0 0,0 0-2 0 0,0 0-7 0 0,-6 8 627 0 0,6-8-629 0 0,-1 0-10 0 0,-1 22 37 0 0,-6 32-34 0 0,8-53-16 0 0,0-1 10 0 0,0 0 10 0 0,0 0 0 0 0,0 0 15 0 0,0 0-25 0 0,0 0-4 0 0,0 0 12 0 0,0 0-8 0 0,0 0 12 0 0,0 0-1 0 0,0 0-17 0 0,0 0 20 0 0,0 0 6 0 0,-4-12-1965 0 0,1 6-2476 0 0,3 1-152 0 0,0 3-1552 0 0,0 1-6384 0 0</inkml:trace>
</inkml:ink>
</file>

<file path=ppt/ink/ink44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3:44.3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132 0 4177 0 0,'0'0'2056'0'0,"0"0"-18"0"0,0 0 176 0 0,0 0 64 0 0,0 0-143 0 0,0 0-324 0 0,0 0-391 0 0,0 0-309 0 0,0 0-217 0 0,0 0-141 0 0,0 0-86 0 0,0 0-66 0 0,3 24 1884 0 0,-7 0-2242 0 0,-1 1 1 0 0,-1-1-1 0 0,-1 0 0 0 0,-2-1 1 0 0,0 0-1 0 0,-1 0 1 0 0,-5 5-244 0 0,-41 115 164 0 0,52-129-148 0 0,1 0-1 0 0,0 1 0 0 0,2-1 1 0 0,-1 0-1 0 0,2 1 0 0 0,0-1 1 0 0,0 1-1 0 0,3 7-15 0 0,-1-19 30 0 0,1 1 0 0 0,0-1 0 0 0,0 0 0 0 0,1 0-1 0 0,-1-1 1 0 0,0 1 0 0 0,1-1 0 0 0,0 1 0 0 0,-1-1 0 0 0,1 0 0 0 0,0-1-1 0 0,0 1 1 0 0,0-1 0 0 0,1 1 0 0 0,-1-1 0 0 0,0-1 0 0 0,0 1 0 0 0,1 0 0 0 0,-1-1-1 0 0,0 0 1 0 0,1 0 0 0 0,-1 0 0 0 0,0-1 0 0 0,1 1 0 0 0,2-2-30 0 0,0 2 16 0 0,71-4 141 0 0,-71-21-4022 0 0,-9 6-5742 0 0,2 19 8593 0 0,-1-7-10171 0 0</inkml:trace>
</inkml:ink>
</file>

<file path=ppt/ink/ink44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3:44.8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1 132 5297 0 0,'0'0'2119'0'0,"0"0"-386"0"0,0 0-50 0 0,0 0 152 0 0,0 0 13 0 0,0 0-158 0 0,0 0-335 0 0,0 0-342 0 0,0 0-243 0 0,0 0-171 0 0,0 0-97 0 0,0 0-48 0 0,5-7 786 0 0,75-12 2377 0 0,-66 11-3427 0 0,0 1 1 0 0,0-2 0 0 0,0 0-1 0 0,-1 0 1 0 0,-1-1-1 0 0,1-1 1 0 0,-2 0-1 0 0,0-1 1 0 0,7-8-191 0 0,20 79 416 0 0,38 66-531 0 0,-67-112-670 0 0,5 7-2970 0 0,-1-10-6705 0 0,-10-9-1551 0 0</inkml:trace>
</inkml:ink>
</file>

<file path=ppt/ink/ink44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3:46.3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19 388 6993 0 0,'0'0'1499'0'0,"0"0"-182"0"0,0 0-24 0 0,0 0 125 0 0,0 0 46 0 0,0 0-175 0 0,0 0-280 0 0,0 0-250 0 0,0 0-198 0 0,-1 33-108 0 0,-6 101-49 0 0,-3-63 915 0 0,12-86 1853 0 0,19-83-1406 0 0,92-223-862 0 0,-105 300-851 0 0,0 1-1 0 0,1 0 1 0 0,1 0 0 0 0,1 1 0 0 0,1 1-1 0 0,13-17-52 0 0,33-3 336 0 0,-52 65-104 0 0,-6 197-1368 0 0,10-197-618 0 0,3-13-4227 0 0,-6-8 84 0 0,-4-2-5087 0 0</inkml:trace>
  <inkml:trace contextRef="#ctx0" brushRef="#br0" timeOffset="529.58">308 483 7634 0 0,'0'0'1923'0'0,"0"0"-243"0"0,0 0-60 0 0,0 0-53 0 0,0 0-108 0 0,0 0-144 0 0,0 0-165 0 0,0 0-150 0 0,0 0-145 0 0,0 0-152 0 0,0 0-135 0 0,0 0-43 0 0,18-2-27 0 0,121-10 1166 0 0,-138 11-1653 0 0,0 1 0 0 0,0 0-1 0 0,-1 0 1 0 0,1 0 0 0 0,0 0 0 0 0,0 0-1 0 0,0 1 1 0 0,-1-1 0 0 0,1 0 0 0 0,0 0 0 0 0,0 0-1 0 0,0 1 1 0 0,-1-1 0 0 0,1 0 0 0 0,0 1-1 0 0,-1-1 1 0 0,1 1 0 0 0,0-1 0 0 0,-1 1-1 0 0,1-1 1 0 0,0 1 0 0 0,-1-1 0 0 0,1 1-1 0 0,-1 0 1 0 0,1-1 0 0 0,-1 1 0 0 0,1 0-1 0 0,-1-1 1 0 0,0 1 0 0 0,1 0 0 0 0,-1 0-1 0 0,0-1 1 0 0,0 1 0 0 0,1 0 0 0 0,-1 0 0 0 0,0-1-1 0 0,0 1 1 0 0,0 0 0 0 0,0 0 0 0 0,0 0-1 0 0,0-1 1 0 0,0 1 0 0 0,0 0 0 0 0,0 0-1 0 0,-1 0 1 0 0,1-1 0 0 0,0 1 0 0 0,0 0-1 0 0,-1 0 1 0 0,1-1 0 0 0,0 1 0 0 0,-1 0-11 0 0,-22 41 342 0 0,-88 89 361 0 0,110-129-685 0 0,-1-1 0 0 0,1 1 1 0 0,0 0-1 0 0,0-1 1 0 0,0 1-1 0 0,0 0 0 0 0,0 0 1 0 0,1 0-1 0 0,-1-1 1 0 0,1 1-1 0 0,-1 0 0 0 0,1 0 1 0 0,0 0-1 0 0,-1 0 1 0 0,1 0-1 0 0,0 0 1 0 0,0 0-1 0 0,0 0 0 0 0,1 0 1 0 0,-1 0-1 0 0,0 0 1 0 0,1 0-1 0 0,-1 0 0 0 0,1 0 1 0 0,0-1-1 0 0,0 1 1 0 0,-1 0-1 0 0,1 0 1 0 0,0-1-1 0 0,1 1 0 0 0,-1 0 1 0 0,0-1-1 0 0,0 1 1 0 0,1-1-1 0 0,-1 0 0 0 0,1 1 1 0 0,-1-1-1 0 0,1 0 1 0 0,-1 0-1 0 0,1 0 1 0 0,0 0-1 0 0,0 0 0 0 0,-1 0 1 0 0,1-1-1 0 0,0 1 1 0 0,0-1-1 0 0,2 1-18 0 0,4 2-78 0 0,1 0-1 0 0,0-1 1 0 0,0-1 0 0 0,0 1 0 0 0,-1-1-1 0 0,1-1 1 0 0,0 0 0 0 0,0 0 0 0 0,0-1-1 0 0,0 0 1 0 0,0 0 0 0 0,0-1-1 0 0,3-1 79 0 0,-2-5-3936 0 0,-5 1-5224 0 0,-3 3-2173 0 0</inkml:trace>
  <inkml:trace contextRef="#ctx0" brushRef="#br0" timeOffset="1102.265">634 487 11098 0 0,'0'0'2720'0'0,"0"0"-963"0"0,0 0-322 0 0,0 0 51 0 0,0 0-52 0 0,0 0-169 0 0,0 0-265 0 0,0 0-249 0 0,0 0-208 0 0,0 0-158 0 0,0 0-90 0 0,0 0-99 0 0,0 0-56 0 0,-3 18-29 0 0,-10 58-28 0 0,12-74-64 0 0,1 0 1 0 0,0 0-1 0 0,0 0 1 0 0,0 0 0 0 0,0 0-1 0 0,0 0 1 0 0,0 0-1 0 0,1 0 1 0 0,-1 0 0 0 0,1 0-1 0 0,-1 0 1 0 0,1 0-1 0 0,0 0 1 0 0,0 0-1 0 0,0 0 1 0 0,0-1 0 0 0,0 1-1 0 0,0 0 1 0 0,0-1-1 0 0,0 1 1 0 0,1-1 0 0 0,-1 1-1 0 0,1-1 1 0 0,-1 1-1 0 0,1-1 1 0 0,0 0 0 0 0,-1 0-1 0 0,1 0 1 0 0,0 0-1 0 0,0 0 1 0 0,0 0-1 0 0,0-1 1 0 0,-1 1 0 0 0,1-1-1 0 0,0 1 1 0 0,0-1-1 0 0,1 1 1 0 0,-1-1 0 0 0,0 0-1 0 0,0 0 1 0 0,0 0-1 0 0,0 0 1 0 0,0-1 0 0 0,0 1-1 0 0,0-1 1 0 0,0 1-1 0 0,0-1 1 0 0,0 1-1 0 0,-1-1 1 0 0,1 0 0 0 0,0 0-1 0 0,0 0-19 0 0,-2 1 7 0 0,58-48 720 0 0,-35 23-536 0 0,18-22 190 0 0,-29 69-226 0 0,-5-8-130 0 0,-2 1 0 0 0,0 0 0 0 0,0 0 1 0 0,-2 1-1 0 0,0-1 0 0 0,-1 1 0 0 0,0-1 0 0 0,-1 12-25 0 0,2 5 8 0 0,2 189-111 0 0,-4-216 96 0 0,-1 1 0 0 0,0-1 0 0 0,-1 0 0 0 0,1 1-1 0 0,-1-1 1 0 0,0 0 0 0 0,0 0 0 0 0,-1 0 0 0 0,1 0-1 0 0,-1 0 1 0 0,0 0 0 0 0,-1 0 0 0 0,1 0-1 0 0,-1-1 1 0 0,0 1 0 0 0,0-1 0 0 0,0 0 0 0 0,-1 0-1 0 0,0 0 1 0 0,1 0 0 0 0,-1-1 0 0 0,0 0 0 0 0,-1 1-1 0 0,1-1 1 0 0,-1-1 0 0 0,1 1 0 0 0,-1-1-1 0 0,0 0 1 0 0,0 0 0 0 0,0 0 0 0 0,0 0 0 0 0,0-1-1 0 0,0 0 1 0 0,-3 0 7 0 0,6-1-5 0 0,0 1 0 0 0,0-1 1 0 0,0 0-1 0 0,1 0 0 0 0,-1 0 0 0 0,0 0 0 0 0,0-1 0 0 0,0 1 1 0 0,0 0-1 0 0,0-1 0 0 0,0 0 0 0 0,1 1 0 0 0,-1-1 0 0 0,0 0 1 0 0,0 0-1 0 0,1 0 0 0 0,-1 0 0 0 0,1 0 0 0 0,-1 0 0 0 0,1 0 1 0 0,-1 0-1 0 0,1-1 0 0 0,0 1 0 0 0,-1-1 0 0 0,1 1 0 0 0,0-1 1 0 0,0 1-1 0 0,0-1 0 0 0,0 0 0 0 0,0 1 0 0 0,1-1 0 0 0,-1 0 1 0 0,1 0-1 0 0,-1 0 0 0 0,1 1 0 0 0,-1-1 0 0 0,1 0 0 0 0,0 0 1 0 0,0 0-1 0 0,0-1 5 0 0,14-129-199 0 0,26 21-939 0 0,-20 76-1808 0 0,3 6-3631 0 0,-15 20-4856 0 0</inkml:trace>
</inkml:ink>
</file>

<file path=ppt/ink/ink44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3:45.6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0 232 4225 0 0,'0'0'2554'0'0,"0"0"-478"0"0,0 0-110 0 0,0 0 72 0 0,0 0-18 0 0,0 0-221 0 0,0 0-417 0 0,0 0-407 0 0,0 0-240 0 0,0 0-46 0 0,0 0 38 0 0,0 0 58 0 0,0 0-14 0 0,12 2-101 0 0,97 8 885 0 0,223-10-922 0 0,-332 0-1157 0 0,0 0-153 0 0,0 0-188 0 0,-28 0-14595 0 0,23 0 7386 0 0</inkml:trace>
  <inkml:trace contextRef="#ctx0" brushRef="#br0" timeOffset="254.077">206 1 10962 0 0,'0'0'2406'0'0,"0"0"-829"0"0,0 0-264 0 0,0 0 58 0 0,0 0 81 0 0,0 0-31 0 0,0 0-205 0 0,0 0-264 0 0,0 0-228 0 0,-9 32-162 0 0,-25 103-111 0 0,31-49 217 0 0,18 197-1519 0 0,-12-268 42 0 0,-1-5-2753 0 0,-1-4-5034 0 0,-1-3-2333 0 0</inkml:trace>
</inkml:ink>
</file>

<file path=ppt/ink/ink4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5:23.8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335 33 0 0 0,'0'0'269'0'0,"0"0"1001"0"0,0 0 452 0 0,0 0 71 0 0,0 0-132 0 0,0 0-228 0 0,0 0-240 0 0,0 0-142 0 0,-15-19 6469 0 0,-22 8-4386 0 0,-3 11-2605 0 0,26-2-411 0 0,-1 2-1 0 0,1 0 0 0 0,-1 0 1 0 0,1 2-1 0 0,0 0 0 0 0,0 0 1 0 0,0 1-1 0 0,0 1 1 0 0,0 0-1 0 0,-4 3-117 0 0,0 1 61 0 0,15-8-41 0 0,0 1 0 0 0,0-1 0 0 0,1 1 0 0 0,-1 0 0 0 0,1 0 0 0 0,-1 0 0 0 0,0 0-1 0 0,1 0 1 0 0,0 1 0 0 0,-1-1 0 0 0,1 1 0 0 0,0-1 0 0 0,0 1 0 0 0,-1 0-1 0 0,1 0 1 0 0,1 0 0 0 0,-1 0 0 0 0,0 0 0 0 0,0 0 0 0 0,1 1 0 0 0,-1-1 0 0 0,1 0-1 0 0,0 1 1 0 0,0-1 0 0 0,0 1 0 0 0,0 0 0 0 0,0-1 0 0 0,1 1 0 0 0,-1 0 0 0 0,1-1-1 0 0,-1 1 1 0 0,1 1-20 0 0,2-1 14 0 0,0 0 0 0 0,1 1-1 0 0,-1-1 1 0 0,1 0-1 0 0,0 0 1 0 0,-1 0 0 0 0,1-1-1 0 0,1 1 1 0 0,-1-1 0 0 0,0 1-1 0 0,0-1 1 0 0,1 0-1 0 0,-1 0 1 0 0,1-1 0 0 0,0 1-1 0 0,0-1 1 0 0,-1 0 0 0 0,2 0-14 0 0,2 3 34 0 0,203 77 625 0 0,-204-80-616 0 0,-1 1 1 0 0,1 0-1 0 0,-1 1 0 0 0,0 0 0 0 0,0-1 1 0 0,0 2-1 0 0,-1-1 0 0 0,1 0 0 0 0,-1 1 0 0 0,1 0 1 0 0,-1 0-1 0 0,0 0 0 0 0,-1 1 0 0 0,1-1 1 0 0,-1 1-1 0 0,0 0 0 0 0,0 0 0 0 0,0 0 0 0 0,-1 0 1 0 0,0 0-1 0 0,0 1 0 0 0,0-1 0 0 0,-1 1 1 0 0,1 0-1 0 0,-1-1 0 0 0,-1 1 0 0 0,1 0 1 0 0,-1-1-1 0 0,0 1 0 0 0,0 0 0 0 0,-1 0 0 0 0,1-1 1 0 0,-1 1-1 0 0,-2 4-43 0 0,-3 1 74 0 0,-1 0-1 0 0,-1-1 1 0 0,1 0 0 0 0,-2 0 0 0 0,1 0 0 0 0,-1-1-1 0 0,-1-1 1 0 0,0 0 0 0 0,0 0 0 0 0,0-1 0 0 0,-9 5-74 0 0,17-11 3 0 0,-19 13-7 0 0,-1-1-1 0 0,-1-1 1 0 0,1-1 0 0 0,-2-1 0 0 0,0-1 0 0 0,0-1 0 0 0,0-1 0 0 0,-1-1-1 0 0,-1-2 5 0 0,18-3 401 0 0,-8 2-2606 0 0,28-2-2804 0 0,15-4-6799 0 0,-15 2 3797 0 0</inkml:trace>
  <inkml:trace contextRef="#ctx0" brushRef="#br0" timeOffset="312.424">824 40 13763 0 0,'0'0'1115'0'0,"0"0"-310"0"0,0 0-34 0 0,0 0 204 0 0,0 0 177 0 0,0 0 9 0 0,0 0-153 0 0,0 0-163 0 0,0 0-67 0 0,0 0-18 0 0,0 0-49 0 0,0 0-92 0 0,0 0-87 0 0,6 24-67 0 0,16 77-54 0 0,-24 46 641 0 0,2 129-380 0 0,21-191-706 0 0,2-70-1447 0 0,-24-43-5043 0 0,-3 19 562 0 0,0 2-5520 0 0</inkml:trace>
  <inkml:trace contextRef="#ctx0" brushRef="#br0" timeOffset="502.199">592 382 5153 0 0,'0'0'1016'0'0,"0"0"3"0"0,0 0 439 0 0,0 0 396 0 0,0 0 149 0 0,0 0-118 0 0,0 0-326 0 0,0 0-332 0 0,35-3-268 0 0,111-10-199 0 0,151 7 647 0 0,-259 10-2148 0 0,-18-1-1435 0 0,0-2-4079 0 0,-7-1-4601 0 0</inkml:trace>
  <inkml:trace contextRef="#ctx0" brushRef="#br0" timeOffset="781.073">1270 353 4401 0 0,'0'0'1862'0'0,"0"0"-399"0"0,0 0-78 0 0,0 0 157 0 0,0 0 66 0 0,0 0-98 0 0,0 0-299 0 0,0 0-346 0 0,0 0-258 0 0,0 0-141 0 0,0 0-78 0 0,0 0-44 0 0,-16 33-12 0 0,-48 103-13 0 0,63-135-306 0 0,0 0 1 0 0,0 0-1 0 0,-1 0 1 0 0,1 0 0 0 0,0 0-1 0 0,0 1 1 0 0,1-1-1 0 0,-1 0 1 0 0,0 0 0 0 0,0 1-1 0 0,1-1 1 0 0,-1 1 0 0 0,1-1-1 0 0,-1 1 1 0 0,1-1-1 0 0,-1 1 1 0 0,1-1 0 0 0,0 1-1 0 0,0-1 1 0 0,0 1-1 0 0,0-1 1 0 0,0 1 0 0 0,0 0-1 0 0,0-1 1 0 0,1 1-1 0 0,-1-1 1 0 0,0 1 0 0 0,1-1-1 0 0,-1 1 1 0 0,1-1 0 0 0,0 0-1 0 0,-1 1 1 0 0,1-1-1 0 0,0 0 1 0 0,0 1 0 0 0,0-1-1 0 0,0 0 1 0 0,0 0-1 0 0,0 0 1 0 0,1 1-14 0 0,4 2 146 0 0,0 0-17 0 0,1-1 0 0 0,-1 1 0 0 0,1-1 0 0 0,-1-1 0 0 0,1 1 0 0 0,0-1 0 0 0,0 0 0 0 0,1-1-1 0 0,-1 0 1 0 0,0 0 0 0 0,0 0 0 0 0,1-1 0 0 0,-1 0 0 0 0,0 0 0 0 0,1-1 0 0 0,-1 0 0 0 0,0-1 0 0 0,0 1-1 0 0,0-1 1 0 0,0 0 0 0 0,0-1 0 0 0,0 0 0 0 0,-1 0 0 0 0,1-1 0 0 0,-1 1 0 0 0,0-1 0 0 0,0-1 0 0 0,0 1-1 0 0,-1-1 1 0 0,1 0 0 0 0,-1 0 0 0 0,0-1 0 0 0,-1 1 0 0 0,1-1 0 0 0,-1 0 0 0 0,0 0 0 0 0,-1-1 0 0 0,1 1-1 0 0,-1-1 1 0 0,-1 0 0 0 0,1 0 0 0 0,-1 0 0 0 0,0 0 0 0 0,-1 0 0 0 0,0 0 0 0 0,0 0 0 0 0,0-1 0 0 0,-1 1-1 0 0,0-6-128 0 0,-1 9-25 0 0,0 0-1 0 0,0 0 1 0 0,0 0-1 0 0,-1-1 1 0 0,1 1-1 0 0,-1 1 0 0 0,0-1 1 0 0,0 0-1 0 0,0 0 1 0 0,0 1-1 0 0,-1-1 1 0 0,0 1-1 0 0,1 0 1 0 0,-1 0-1 0 0,-1 0 0 0 0,1 0 1 0 0,0 0-1 0 0,-1 1 1 0 0,1-1-1 0 0,-1 1 1 0 0,0 0-1 0 0,0 0 0 0 0,1 0 1 0 0,-1 1-1 0 0,-1-1 1 0 0,1 1-1 0 0,0 0 1 0 0,0 0-1 0 0,-1 1 26 0 0,-21 0-5144 0 0,1 10-4890 0 0,16-6 644 0 0</inkml:trace>
  <inkml:trace contextRef="#ctx0" brushRef="#br0" timeOffset="1215.795">1631 703 8530 0 0,'0'0'1912'0'0,"0"0"-655"0"0,0 0-332 0 0,0 0 22 0 0,0 0 80 0 0,0 0 6 0 0,0 0-114 0 0,0 0-197 0 0,0 0-164 0 0,-2 30-85 0 0,-6 95-37 0 0,-7-67 685 0 0,6-51-669 0 0,8-7-401 0 0,0 1 0 0 0,0-1-1 0 0,0 0 1 0 0,0 0-1 0 0,0 0 1 0 0,0 0 0 0 0,-1 0-1 0 0,1 0 1 0 0,0 0 0 0 0,0 0-1 0 0,0 0 1 0 0,0 0-1 0 0,0-1 1 0 0,0 1 0 0 0,0 0-1 0 0,0-1 1 0 0,0 1 0 0 0,0-1-1 0 0,0 1 1 0 0,0-1 0 0 0,0 1-1 0 0,0-1 1 0 0,0 0-1 0 0,0 0 1 0 0,1 1 0 0 0,-1-1-1 0 0,0 0 1 0 0,0 0 0 0 0,1 0-1 0 0,-1 0 1 0 0,1 0-1 0 0,-1 0 1 0 0,1 0 0 0 0,-1 0-1 0 0,1 0 1 0 0,-1 0 0 0 0,1 0-1 0 0,0 0 1 0 0,0 0-1 0 0,0 0 1 0 0,-1 0 0 0 0,1 0-1 0 0,0 0 1 0 0,0-1 0 0 0,1 1-1 0 0,-1 0 1 0 0,0 0-1 0 0,0 0 1 0 0,0 0 0 0 0,1 0-1 0 0,-1 0 1 0 0,1 0 0 0 0,-1-1-51 0 0,2-22 131 0 0,0 1-1 0 0,1 0 1 0 0,1 0 0 0 0,2 0 0 0 0,0 1 0 0 0,1-1 0 0 0,1 1 0 0 0,1 1 0 0 0,1 0 0 0 0,1 0 0 0 0,5-6-131 0 0,-1 3 37 0 0,0 0-1 0 0,1 1 1 0 0,2 1 0 0 0,0 0-1 0 0,2 1 1 0 0,0 1 0 0 0,1 1-1 0 0,1 1 1 0 0,0 1 0 0 0,2 1-1 0 0,0 1 1 0 0,1 1 0 0 0,0 1-1 0 0,25-9-36 0 0,-48 20 39 0 0,0 1 0 0 0,0-1 0 0 0,1 0-1 0 0,-1 1 1 0 0,0 0 0 0 0,1-1 0 0 0,-1 1-1 0 0,1 0 1 0 0,0 0 0 0 0,-1 1 0 0 0,1-1 0 0 0,0 1-1 0 0,0-1 1 0 0,-1 1 0 0 0,1 0 0 0 0,0 0-1 0 0,0 0 1 0 0,0 0 0 0 0,-1 0 0 0 0,1 1-1 0 0,0-1 1 0 0,0 1 0 0 0,-1 0 0 0 0,1 0-1 0 0,-1 0 1 0 0,1 0 0 0 0,-1 0 0 0 0,1 0 0 0 0,-1 1-1 0 0,1-1 1 0 0,-1 1 0 0 0,0 0 0 0 0,0 0-1 0 0,0 0 1 0 0,0 0 0 0 0,0 0 0 0 0,0 0-1 0 0,-1 0 1 0 0,1 1 0 0 0,-1-1 0 0 0,1 0-1 0 0,-1 1 1 0 0,0-1 0 0 0,0 1 0 0 0,0 1-39 0 0,-2 5 59 0 0,1 1 1 0 0,-2 0 0 0 0,0 0-1 0 0,0-1 1 0 0,0 1-1 0 0,-1-1 1 0 0,-1 0 0 0 0,0 0-1 0 0,0 0 1 0 0,-1 0 0 0 0,0-1-1 0 0,0 1 1 0 0,-1-1 0 0 0,-5 5-60 0 0,-6 9 54 0 0,8-7-52 0 0,-1-1-1 0 0,0 0 0 0 0,-1 0 1 0 0,0-2-1 0 0,-1 1 1 0 0,-1-1-1 0 0,0-1 1 0 0,0 0-1 0 0,-1-1 0 0 0,-1-1 1 0 0,0 0-1 0 0,0-1 1 0 0,0 0-1 0 0,-1-2 1 0 0,-4 2-2 0 0,19-8-60 0 0,0 1 0 0 0,0-1 0 0 0,0 0 0 0 0,0 0 1 0 0,0 0-1 0 0,0 1 0 0 0,0-1 0 0 0,0 0 0 0 0,0 0 1 0 0,0-1-1 0 0,0 1 0 0 0,0 0 0 0 0,0 0 1 0 0,1 0-1 0 0,-1-1 0 0 0,0 1 0 0 0,0 0 0 0 0,0-1 1 0 0,0 1-1 0 0,0-1 0 0 0,0 1 0 0 0,1-1 0 0 0,-1 1 1 0 0,0-1-1 0 0,0 0 0 0 0,1 1 0 0 0,-1-1 0 0 0,1 0 1 0 0,-1 1-1 0 0,0-1 0 0 0,1 0 0 0 0,-1 0 1 0 0,1 0-1 0 0,0 0 0 0 0,-1 1 0 0 0,1-1 0 0 0,0 0 1 0 0,-1 0-1 0 0,1-1 60 0 0,-2-25-7519 0 0,2 21 4285 0 0,0-2-8581 0 0</inkml:trace>
</inkml:ink>
</file>

<file path=ppt/ink/ink44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3:42.7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229 66 17284 0 0,'0'0'1600'0'0,"0"0"-492"0"0,0 0-17 0 0,0 0 137 0 0,0 0-23 0 0,0 0-181 0 0,0 0-244 0 0,0 0-238 0 0,0 0-110 0 0,0 0-30 0 0,0 0-51 0 0,0 0-11 0 0,0 0-20 0 0,0 6-52 0 0,-1 2-199 0 0,-1-1 1 0 0,1 1-1 0 0,-2-1 0 0 0,1 0 0 0 0,-1 0 0 0 0,0 0 0 0 0,0 0 0 0 0,-1 0 0 0 0,0-1 1 0 0,0 1-1 0 0,-1-1 0 0 0,0 1-69 0 0,-98 136-1444 0 0,98-137 389 0 0,-4 1-2134 0 0,5-6-2089 0 0,-1 0-3731 0 0,4-1 179 0 0</inkml:trace>
  <inkml:trace contextRef="#ctx0" brushRef="#br0" timeOffset="232.33">1 0 11002 0 0,'0'0'2984'0'0,"0"0"-713"0"0,0 0-455 0 0,0 0-207 0 0,0 0-204 0 0,0 0-231 0 0,0 0-281 0 0,0 0-259 0 0,0 0-91 0 0,0 0-17 0 0,0 0 18 0 0,0 0 3 0 0,6 8-81 0 0,118 139 1487 0 0,-42-48-2879 0 0,-71-92-1601 0 0,-8-7-1775 0 0,-1 1-3726 0 0,0-1-4252 0 0</inkml:trace>
</inkml:ink>
</file>

<file path=ppt/ink/ink44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3:42.0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435 545 10050 0 0,'0'0'1977'0'0,"0"0"-386"0"0,0 0-202 0 0,0 0 57 0 0,0 0 37 0 0,0 0-126 0 0,0 0-287 0 0,0 0-283 0 0,0 0-191 0 0,0 0-105 0 0,0 0-23 0 0,0 0-21 0 0,0 0-38 0 0,-2 16-61 0 0,-12 104 430 0 0,14-85-510 0 0,0 0 0 0 0,-3 0 0 0 0,0 0 0 0 0,-3 0 0 0 0,-3 8-268 0 0,-5 4 1898 0 0,17-98-1801 0 0,2 1 0 0 0,3 0 1 0 0,2 0-1 0 0,2 1 0 0 0,2 1 1 0 0,6-11-98 0 0,-9 27 21 0 0,1 1 0 0 0,1 0 0 0 0,2 0 0 0 0,1 2 0 0 0,1 0 0 0 0,13-16-21 0 0,14 12 90 0 0,-31 55 31 0 0,35 88-35 0 0,-35-73-650 0 0,-9-24-3692 0 0,-1 0-6000 0 0,-1-9-1544 0 0</inkml:trace>
  <inkml:trace contextRef="#ctx0" brushRef="#br0" timeOffset="506.883">813 792 10594 0 0,'0'0'2403'0'0,"0"0"-422"0"0,0 0-174 0 0,0 0-55 0 0,0 0-153 0 0,0 0-270 0 0,0 0-367 0 0,0 0-295 0 0,0 0-189 0 0,0 0-109 0 0,0 0-46 0 0,0 0 10 0 0,2 0 35 0 0,94 17 1609 0 0,-94-15-1959 0 0,0 0 1 0 0,1 0-1 0 0,-1 0 1 0 0,0 0-1 0 0,0 0 1 0 0,0 1 0 0 0,0-1-1 0 0,-1 0 1 0 0,1 1-1 0 0,0 0 1 0 0,-1-1-1 0 0,0 1 1 0 0,0 0-1 0 0,0 0 1 0 0,0-1-1 0 0,0 1 1 0 0,0 0-1 0 0,-1 0 1 0 0,1 0-1 0 0,-1 0 1 0 0,0 0 0 0 0,0 0-1 0 0,0 0 1 0 0,0 0-1 0 0,-1 0 1 0 0,1 0-1 0 0,-1 0 1 0 0,0 0-1 0 0,0 0 1 0 0,0 0-1 0 0,0-1 1 0 0,0 1-1 0 0,-1 0 1 0 0,1-1 0 0 0,-1 1-1 0 0,1-1 1 0 0,-1 1-1 0 0,0-1 1 0 0,0 0-1 0 0,-1 1-18 0 0,-18 22 209 0 0,16-20-157 0 0,1-1 0 0 0,-1 1 0 0 0,1 0 0 0 0,0 0 0 0 0,1 0-1 0 0,-1 1 1 0 0,1-1 0 0 0,0 1 0 0 0,1 0 0 0 0,-1-1 0 0 0,1 1 0 0 0,0 1-1 0 0,1-1 1 0 0,-1 0 0 0 0,0 5-52 0 0,4-9 27 0 0,0 0 1 0 0,0 0-1 0 0,0 0 0 0 0,0-1 1 0 0,0 1-1 0 0,0 0 0 0 0,1-1 1 0 0,-1 1-1 0 0,0-1 0 0 0,1 0 1 0 0,-1 0-1 0 0,1 0 0 0 0,-1 0 0 0 0,1 0 1 0 0,0-1-1 0 0,-1 1 0 0 0,1-1 1 0 0,0 0-1 0 0,0 1 0 0 0,-1-1 1 0 0,1-1-1 0 0,0 1 0 0 0,-1 0 1 0 0,1-1-1 0 0,1 1-27 0 0,-2 0 12 0 0,55 0-704 0 0,-57-4-2602 0 0,0-3-5952 0 0,0 7-2574 0 0</inkml:trace>
  <inkml:trace contextRef="#ctx0" brushRef="#br0" timeOffset="10146.479">260 0 3481 0 0,'0'0'2391'0'0,"0"0"-752"0"0,0 0-189 0 0,0 0 182 0 0,0 0 206 0 0,0 0 54 0 0,0 0-165 0 0,0 0-279 0 0,0 0-282 0 0,-27 32-223 0 0,-85 102-174 0 0,58-42 234 0 0,49-73-795 0 0,-8 14-53 0 0,2 0-1 0 0,1 0 0 0 0,2 1 1 0 0,1 0-1 0 0,2 1 0 0 0,1 0 1 0 0,2-1-1 0 0,1 1 1 0 0,1 0-1 0 0,3 0 0 0 0,0 0 1 0 0,3-1-1 0 0,1 0 0 0 0,1 0 1 0 0,2 0-1 0 0,11 25-154 0 0,-9-36-109 0 0,2-1-1 0 0,1 0 1 0 0,0-1-1 0 0,2 0 1 0 0,0-1-1 0 0,1-1 1 0 0,1-1-1 0 0,1-1 1 0 0,1-1-1 0 0,0 0 1 0 0,1-2-1 0 0,14 8 110 0 0,70 31-3528 0 0,5-10-4131 0 0,-74-28-3209 0 0</inkml:trace>
</inkml:ink>
</file>

<file path=ppt/ink/ink44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3:49.8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78 796 4921 0 0,'0'0'1978'0'0,"0"0"-212"0"0,0 0-23 0 0,0 0 4 0 0,0 0-146 0 0,0 0-299 0 0,0 0-297 0 0,0 0-106 0 0,0 0-7 0 0,0 0 51 0 0,0 0 22 0 0,0 0-116 0 0,0 0-111 0 0,13 1-94 0 0,44 1-71 0 0,-49-3-374 0 0,1 1 0 0 0,-1-1-1 0 0,0-1 1 0 0,0 0 0 0 0,0 0 0 0 0,0 0-1 0 0,0-1 1 0 0,0 0 0 0 0,0-1 0 0 0,-1 0-1 0 0,7-4-198 0 0,7-3 289 0 0,-1 0-38 0 0,-18 9-209 0 0,0 0 0 0 0,0 0 0 0 0,0 0-1 0 0,1 0 1 0 0,-1 1 0 0 0,1-1 0 0 0,-1 1 0 0 0,1-1 0 0 0,0 1-1 0 0,-1 0 1 0 0,1 0 0 0 0,0 0 0 0 0,0 1 0 0 0,0-1 0 0 0,0 1-1 0 0,0-1 1 0 0,0 1 0 0 0,0 0 0 0 0,0 0 0 0 0,0 0 0 0 0,-1 1 0 0 0,1-1-1 0 0,0 1 1 0 0,0-1 0 0 0,0 1 0 0 0,0 0 0 0 0,0 0 0 0 0,-1 0-1 0 0,1 1 1 0 0,0-1 0 0 0,-1 1 0 0 0,1-1 0 0 0,-1 1 0 0 0,0 0-1 0 0,1 1-41 0 0,13 21 90 0 0,-1 1 0 0 0,-2 1-1 0 0,0 1 1 0 0,-2-1 0 0 0,-1 2-1 0 0,-1 0 1 0 0,-1 0 0 0 0,-2 0 0 0 0,-1 1-1 0 0,-1 0 1 0 0,-1 0 0 0 0,-1 10-90 0 0,8 234 34 0 0,-12-253-31 0 0,-1 0 0 0 0,0 0 0 0 0,-2 0 0 0 0,0-1 1 0 0,-1 1-1 0 0,-2-1 0 0 0,-4 9-3 0 0,9-24-5 0 0,-1 0 0 0 0,0-1 0 0 0,1 0 0 0 0,-1 0 0 0 0,0 0 0 0 0,-1 0 0 0 0,1 0 0 0 0,0-1 0 0 0,-1 0 0 0 0,1 0 0 0 0,-1 0 0 0 0,0-1 0 0 0,0 1 0 0 0,0-1 0 0 0,0 0 0 0 0,1 0 0 0 0,-1-1 0 0 0,0 0 0 0 0,0 1 0 0 0,0-2 0 0 0,-1 1 0 0 0,2-1 0 0 0,-1 1 0 0 0,0-1 0 0 0,0-1 0 0 0,0 1 0 0 0,0-1 0 0 0,1 0 0 0 0,-1 0 0 0 0,1 0 0 0 0,-1 0 0 0 0,1-1 0 0 0,0 0 0 0 0,0 0 0 0 0,-3-3 5 0 0,1 0-2 0 0,1 0 1 0 0,0-1-1 0 0,0 1 0 0 0,1-1 1 0 0,-1 0-1 0 0,2-1 0 0 0,-1 1 1 0 0,1-1-1 0 0,0 1 0 0 0,1-1 1 0 0,0 0-1 0 0,0 0 0 0 0,0 0 1 0 0,1 0-1 0 0,0-1 1 0 0,1 1-1 0 0,0 0 0 0 0,0 0 1 0 0,1 0-1 0 0,0 0 0 0 0,1-2 2 0 0,2-3 9 0 0,1 1-1 0 0,1 0 1 0 0,0 0-1 0 0,0 0 1 0 0,2 1-1 0 0,-1 0 1 0 0,1 0 0 0 0,1 1-1 0 0,0 0 1 0 0,0 1-1 0 0,1 0 1 0 0,0 0-1 0 0,0 1 1 0 0,1 0-1 0 0,2 0-8 0 0,107-62-260 0 0,-95 59-83 0 0,13-7-1881 0 0,-21-2-3184 0 0,-14 13 2926 0 0,2-3-5462 0 0,-5 5-1202 0 0</inkml:trace>
  <inkml:trace contextRef="#ctx0" brushRef="#br0" timeOffset="531.696">1 292 9706 0 0,'0'0'1383'0'0,"0"0"-128"0"0,0 0 152 0 0,0 0 233 0 0,0 0 83 0 0,0 0-197 0 0,0 0-282 0 0,0 0-196 0 0,0 0-107 0 0,0 0-76 0 0,0 0-71 0 0,0 0-97 0 0,23 4-102 0 0,75 13-116 0 0,-38-19 338 0 0,-49-3-631 0 0,-1 0-93 0 0,-1-1 1 0 0,0 0 0 0 0,-1 0 0 0 0,1-1 0 0 0,-1 0 0 0 0,-1 0 0 0 0,1-1-1 0 0,-1 0 1 0 0,-1 0 0 0 0,1-1 0 0 0,-1 0 0 0 0,-1 0 0 0 0,5-9-94 0 0,1 0 45 0 0,16-34 90 0 0,-26 51-127 0 0,-1 1-19 0 0,13 23 34 0 0,126 191 377 0 0,-130-203-647 0 0,-8-8 80 0 0,1-1-1 0 0,-1 1 1 0 0,1 0-1 0 0,0-1 1 0 0,0 1-1 0 0,0-1 1 0 0,0 0 0 0 0,1 1-1 0 0,-1-1 1 0 0,1 0-1 0 0,-1 0 1 0 0,1-1-1 0 0,0 1 1 0 0,0-1-1 0 0,-1 1 1 0 0,1-1-1 0 0,0 0 1 0 0,0 0-1 0 0,3 1 168 0 0,6-1-2999 0 0,0 1-4935 0 0,-6-2-3702 0 0</inkml:trace>
  <inkml:trace contextRef="#ctx0" brushRef="#br0" timeOffset="1622.145">993 259 10850 0 0,'0'0'2151'0'0,"0"0"-215"0"0,0 0-125 0 0,0 0-40 0 0,0 0-135 0 0,0 0-286 0 0,0 0-374 0 0,0 0-319 0 0,0 0-239 0 0,0 0-101 0 0,0 0 49 0 0,0 0 98 0 0,3 8 85 0 0,84 131 1525 0 0,-64-101-1881 0 0,-2 2-1 0 0,-2 0 1 0 0,-1 1 0 0 0,-3 1 0 0 0,-1 0 0 0 0,-2 1-1 0 0,-2 2-192 0 0,-2-19-12 0 0,-1 1 0 0 0,-1 0-1 0 0,-1 0 1 0 0,-2 0 0 0 0,0 0-1 0 0,-2 1 1 0 0,-1-1-1 0 0,-2 1 1 0 0,0-1 0 0 0,-2 0-1 0 0,-1 0 1 0 0,-1 0-1 0 0,-1 0 1 0 0,-2-1 0 0 0,0-1-1 0 0,-2 1 1 0 0,0-1 0 0 0,-2-1-1 0 0,-1 0 1 0 0,-1-1-1 0 0,-9 10 13 0 0,-147 114-2923 0 0,43-72-4353 0 0,102-62 2354 0 0,7-4-4051 0 0</inkml:trace>
  <inkml:trace contextRef="#ctx0" brushRef="#br0" timeOffset="3012.274">1888 726 10850 0 0,'0'0'2488'0'0,"0"0"-705"0"0,0 0-256 0 0,0 0 56 0 0,0 0 12 0 0,0 0-128 0 0,0 0-299 0 0,0 0-315 0 0,0 0-209 0 0,0 0-98 0 0,0 0-45 0 0,0 0-47 0 0,0 0-59 0 0,-12 16-50 0 0,-78 97 475 0 0,-89 130-114 0 0,162-222-913 0 0,13-16-74 0 0,0 1 0 0 0,0-1 0 0 0,0 0 1 0 0,-1 0-1 0 0,1 0 0 0 0,-1-1 0 0 0,-1 0 0 0 0,1 0 0 0 0,0 0 1 0 0,-1 0-1 0 0,0-1 0 0 0,-5 2 281 0 0,-2-4-3964 0 0,-1-11-8957 0 0,14 5 5658 0 0</inkml:trace>
  <inkml:trace contextRef="#ctx0" brushRef="#br0" timeOffset="3353.423">1391 638 10122 0 0,'0'0'2187'0'0,"0"0"-245"0"0,0 0-194 0 0,0 0-97 0 0,0 0-113 0 0,0 0-195 0 0,0 0-265 0 0,0 0-230 0 0,0 0-185 0 0,0 0-57 0 0,0 0-7 0 0,0 0-28 0 0,-2 11-10 0 0,-3 39-50 0 0,32 15 840 0 0,168 187 1415 0 0,-46-93-2258 0 0,-142-153-419 0 0,-1-1-1392 0 0,-5-11-2664 0 0,0 1 1353 0 0,0-1-3579 0 0,0 5-6019 0 0</inkml:trace>
  <inkml:trace contextRef="#ctx0" brushRef="#br0" timeOffset="5305.753">2528 421 0 0 0,'0'0'850'0'0,"0"0"348"0"0,0 0 67 0 0,0 0 32 0 0,0 0 62 0 0,0 0 90 0 0,0 0 88 0 0,8-5 50 0 0,24-12-30 0 0,-32 16-1293 0 0,0 1 1 0 0,0 0-1 0 0,0-1 0 0 0,0 1 1 0 0,-1 0-1 0 0,1-1 1 0 0,0 1-1 0 0,0 0 1 0 0,0-1-1 0 0,0 1 1 0 0,0 0-1 0 0,0-1 1 0 0,0 1-1 0 0,0 0 1 0 0,0-1-1 0 0,0 1 0 0 0,0 0 1 0 0,0-1-1 0 0,0 1 1 0 0,0 0-1 0 0,0-1 1 0 0,0 1-1 0 0,1 0 1 0 0,-1-1-1 0 0,0 1 1 0 0,0 0-1 0 0,0-1 0 0 0,0 1 1 0 0,1 0-1 0 0,-1-1 1 0 0,0 1-1 0 0,0 0 1 0 0,1 0-1 0 0,-1 0 1 0 0,0-1-1 0 0,0 1 1 0 0,1 0-1 0 0,-1 0 1 0 0,0 0-1 0 0,1-1 0 0 0,-1 1 1 0 0,0 0-1 0 0,1 0-264 0 0,-9 1-572 0 0,-12 11 685 0 0,1-1 1 0 0,0 2-1 0 0,1 1 0 0 0,0 0 1 0 0,1 1-1 0 0,1 1 0 0 0,0 1 0 0 0,1 0 1 0 0,1 1-1 0 0,1 0 0 0 0,0 1 0 0 0,2 1 1 0 0,0 0-1 0 0,1 0 0 0 0,-5 17-113 0 0,-1-7 146 0 0,1 2 1 0 0,2-1-1 0 0,2 2 0 0 0,0 0 0 0 0,2 0 0 0 0,2 0 1 0 0,1 1-1 0 0,-2 34-146 0 0,7-59 40 0 0,1 0-1 0 0,0 0 1 0 0,0 0 0 0 0,0 0-1 0 0,1 0 1 0 0,0 0 0 0 0,1 0-1 0 0,0 0 1 0 0,1-1 0 0 0,0 1 0 0 0,0-1-1 0 0,0 1 1 0 0,1-1 0 0 0,1 0-1 0 0,-1-1 1 0 0,1 1 0 0 0,0-1-1 0 0,1 0 1 0 0,0 0 0 0 0,0 0 0 0 0,1-1-1 0 0,-1 0 1 0 0,1 0 0 0 0,1-1-1 0 0,-1 0 1 0 0,6 3-40 0 0,2-3 87 0 0,1 0 1 0 0,0 0-1 0 0,-1-2 0 0 0,1 0 1 0 0,1-1-1 0 0,-1-1 0 0 0,0 0 0 0 0,0-1 1 0 0,1-1-1 0 0,-1 0 0 0 0,5-2-87 0 0,-7 1 52 0 0,1-1 0 0 0,-2-1 0 0 0,1 0 0 0 0,0-1 0 0 0,-1-1-1 0 0,0 0 1 0 0,0 0 0 0 0,-1-1 0 0 0,1-1 0 0 0,-2 0 0 0 0,1-1 0 0 0,-1 0 0 0 0,0-1-1 0 0,-1 0 1 0 0,0-1 0 0 0,-1 0 0 0 0,0 0 0 0 0,-1-1 0 0 0,1-2-52 0 0,-6 10 1 0 0,-1 0 1 0 0,0 0 0 0 0,-1 0-1 0 0,1-1 1 0 0,-1 1 0 0 0,0 0-1 0 0,0-1 1 0 0,0 1 0 0 0,0 0-1 0 0,-1-1 1 0 0,0 1 0 0 0,0-1-1 0 0,0 1 1 0 0,0-1 0 0 0,-1 1-1 0 0,0 0 1 0 0,0-1 0 0 0,0 1-1 0 0,0 0 1 0 0,-1-1 0 0 0,1 1-1 0 0,-1 0 1 0 0,0 0 0 0 0,0 0-1 0 0,-1 1 1 0 0,1-1 0 0 0,-1 0-1 0 0,0 1 1 0 0,0 0 0 0 0,0-1-1 0 0,0 1 1 0 0,-1 1 0 0 0,1-1-1 0 0,-1 0 1 0 0,0 1 0 0 0,0 0-1 0 0,-3-2-1 0 0,-11-3-110 0 0,-1 0 0 0 0,1 1 0 0 0,-1 1-1 0 0,0 1 1 0 0,-1 1 0 0 0,1 0 0 0 0,-1 2 0 0 0,1 0-1 0 0,-1 1 1 0 0,1 1 0 0 0,-8 2 110 0 0,15-2-176 0 0,1 0 0 0 0,-1 1 0 0 0,1 0 0 0 0,0 1 0 0 0,0 1 0 0 0,0-1 0 0 0,0 2 1 0 0,1 0-1 0 0,0 0 0 0 0,-1 0 0 0 0,2 2 0 0 0,-1-1 0 0 0,-4 5 176 0 0,-22 31-4379 0 0,17 9-5324 0 0,18-39-1218 0 0</inkml:trace>
  <inkml:trace contextRef="#ctx0" brushRef="#br0" timeOffset="10090.253">2333 1 4745 0 0,'0'0'2537'0'0,"0"0"-1327"0"0,0 0-304 0 0,0 0 332 0 0,0 0 255 0 0,0 0 53 0 0,0 0-267 0 0,0 0-442 0 0,0 0-240 0 0,0 0-55 0 0,0 0 61 0 0,0 0 65 0 0,-18 13 70 0 0,-57 46 43 0 0,63-47-449 0 0,-1 0 0 0 0,1 0 0 0 0,1 1 0 0 0,0 1 0 0 0,1 0 0 0 0,1 0 0 0 0,0 1 0 0 0,-5 11-332 0 0,-2 3 396 0 0,-6 14-129 0 0,2 0 0 0 0,2 1 1 0 0,2 1-1 0 0,2 1 1 0 0,1 0-1 0 0,3 1 1 0 0,2 0-1 0 0,2 0 1 0 0,2 1-1 0 0,2 0 1 0 0,4 35-269 0 0,0-52 76 0 0,2 0-1 0 0,1 0 1 0 0,2 0-1 0 0,1-1 0 0 0,1 0 1 0 0,2 0-1 0 0,1-1 0 0 0,1 0 1 0 0,1-1-1 0 0,2-1 0 0 0,6 7-74 0 0,37 50 166 0 0,3-3-1 0 0,57 55-165 0 0,94 104-1377 0 0,-185-207-538 0 0,-19-22-861 0 0,0 1-3476 0 0,-5-8-5369 0 0</inkml:trace>
</inkml:ink>
</file>

<file path=ppt/ink/ink44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3:55.6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61 310 11066 0 0,'0'0'1870'0'0,"0"0"-275"0"0,0 0-87 0 0,0 0 43 0 0,0 0-10 0 0,0 0-190 0 0,0 0-322 0 0,0 0-301 0 0,0 0-194 0 0,0 0-131 0 0,0 0-49 0 0,0 0-23 0 0,0 0-27 0 0,1 2 26 0 0,0 4-222 0 0,0-1 1 0 0,-1 1 0 0 0,0 0-1 0 0,0-1 1 0 0,0 1 0 0 0,-1 0 0 0 0,0 0-1 0 0,0-1 1 0 0,-1 1 0 0 0,1-1 0 0 0,-1 1-1 0 0,0-1 1 0 0,-1 0 0 0 0,1 0-1 0 0,-4 4-108 0 0,-2 11 165 0 0,1-2-72 0 0,1 1 1 0 0,0-1-1 0 0,2 1 1 0 0,0 0-1 0 0,1 0 1 0 0,0 1-1 0 0,2-1 1 0 0,1 18-94 0 0,1-33 29 0 0,1-1-1 0 0,0 1 1 0 0,0 0 0 0 0,0-1 0 0 0,1 0 0 0 0,-1 1-1 0 0,1-1 1 0 0,-1 0 0 0 0,1-1 0 0 0,0 1-1 0 0,1 0 1 0 0,-1-1 0 0 0,0 1 0 0 0,1-1 0 0 0,-1 0-1 0 0,1 0 1 0 0,-1-1 0 0 0,1 1 0 0 0,0-1 0 0 0,0 1-1 0 0,0-1 1 0 0,0-1 0 0 0,0 1 0 0 0,0 0 0 0 0,0-1-1 0 0,0 0 1 0 0,0 0 0 0 0,0 0 0 0 0,0 0 0 0 0,0-1-1 0 0,0 0 1 0 0,0 0 0 0 0,0 0 0 0 0,0 0 0 0 0,0 0-1 0 0,0-1 1 0 0,-1 0 0 0 0,1 1 0 0 0,2-3-29 0 0,15-4-48 0 0,36-21 67 0 0,-42-7-3251 0 0,-14 20-1072 0 0,1 6-4916 0 0,-1 6-2108 0 0</inkml:trace>
  <inkml:trace contextRef="#ctx0" brushRef="#br0" timeOffset="353.489">315 251 11266 0 0,'0'0'2285'0'0,"0"0"-446"0"0,0 0-155 0 0,0 0 14 0 0,0 0-28 0 0,0 0-203 0 0,0 0-352 0 0,0 0-350 0 0,0 0-233 0 0,0 0-84 0 0,0 0 3 0 0,0 0 9 0 0,-3 8 35 0 0,-40 146 1409 0 0,40-126-1764 0 0,-6 81 213 0 0,-6-1 0 0 0,-15 52-353 0 0,7-32-60 0 0,21-117-3400 0 0,8-37-4833 0 0,0 14 1687 0 0,-2 7-3900 0 0</inkml:trace>
  <inkml:trace contextRef="#ctx0" brushRef="#br0" timeOffset="715.92">663 63 11891 0 0,'0'0'1697'0'0,"0"0"-179"0"0,0 0 4 0 0,0 0 111 0 0,0 0 20 0 0,0 0-214 0 0,0 0-317 0 0,0 0-349 0 0,0 0-227 0 0,0 0-79 0 0,0 0-4 0 0,0 0 29 0 0,0 0 15 0 0,-1 15-27 0 0,-14 108 576 0 0,1 52-268 0 0,-9 1-616 0 0,8-112-864 0 0,55-123-19025 0 0,-32 48 11907 0 0</inkml:trace>
  <inkml:trace contextRef="#ctx0" brushRef="#br0" timeOffset="990.88">904 174 5537 0 0,'0'0'1774'0'0,"0"0"-90"0"0,0 0 194 0 0,0 0 156 0 0,0 0-102 0 0,0 0-366 0 0,0 0-441 0 0,0 0-339 0 0,-31 22-202 0 0,-97 69-101 0 0,27-10 1815 0 0,100-79-2257 0 0,1-1 1 0 0,0 1-1 0 0,0-1 1 0 0,0 1-1 0 0,0-1 1 0 0,0 1-1 0 0,0-1 1 0 0,1 0-1 0 0,-1 1 1 0 0,0-1-1 0 0,1 1 1 0 0,-1-1-1 0 0,1 0 1 0 0,-1 1-1 0 0,1-1 1 0 0,0 0 0 0 0,0 1-1 0 0,-1-1 1 0 0,1 0-1 0 0,0 0 1 0 0,0 0-1 0 0,0 0 1 0 0,0 0-1 0 0,0 0 1 0 0,1 0-1 0 0,-1 0 1 0 0,0 0-1 0 0,0-1 1 0 0,1 1-1 0 0,-1 0 1 0 0,0-1-1 0 0,1 1 1 0 0,-1-1-1 0 0,1 1 1 0 0,-1-1-1 0 0,0 0 1 0 0,1 0-1 0 0,-1 0 1 0 0,1 1 0 0 0,-1-1-1 0 0,1-1 1 0 0,-1 1-42 0 0,12 6 267 0 0,-12-6-255 0 0,3 2 43 0 0,1 0 1 0 0,-1 0 0 0 0,0 0-1 0 0,0 1 1 0 0,0-1-1 0 0,0 1 1 0 0,-1 0-1 0 0,1 0 1 0 0,-1 1 0 0 0,1-1-1 0 0,-1 1 1 0 0,0-1-1 0 0,0 1 1 0 0,-1 0-1 0 0,1 0 1 0 0,-1 0-1 0 0,0 0 1 0 0,0 2-56 0 0,7 92-44 0 0,8-89-6322 0 0,-2-12-2718 0 0,-14 2 6807 0 0,5 1-4656 0 0</inkml:trace>
  <inkml:trace contextRef="#ctx0" brushRef="#br0" timeOffset="1518.389">1157 321 10946 0 0,'0'0'2388'0'0,"0"0"-556"0"0,0 0-234 0 0,0 0-102 0 0,0 0-125 0 0,0 0-251 0 0,0 0-292 0 0,0 0-212 0 0,0 0-150 0 0,0 0-95 0 0,0 0-46 0 0,0 0-49 0 0,0 0-60 0 0,-18 10-37 0 0,-55 31-43 0 0,38-6 86 0 0,30-25-161 0 0,2-3-38 0 0,1-1 0 0 0,-1 0-1 0 0,1 1 1 0 0,1 0 0 0 0,-1-1 0 0 0,1 1 0 0 0,1 0 0 0 0,-1 0 0 0 0,1 0 0 0 0,0-1 0 0 0,1 1 0 0 0,-1 0 0 0 0,2 2-23 0 0,0-7 39 0 0,1 0 0 0 0,-1 1 0 0 0,1-1 0 0 0,0 0 0 0 0,0 0 0 0 0,0-1 0 0 0,0 1 0 0 0,0 0 0 0 0,1-1 0 0 0,-1 0 0 0 0,0 0 0 0 0,1 0 0 0 0,-1 0 0 0 0,1-1 0 0 0,-1 1-1 0 0,1-1 1 0 0,-1 0 0 0 0,1 0 0 0 0,-1 0 0 0 0,1 0 0 0 0,-1-1 0 0 0,1 1 0 0 0,-1-1 0 0 0,1 0 0 0 0,-1 0 0 0 0,0 0 0 0 0,0-1 0 0 0,1 1 0 0 0,-1-1-39 0 0,196-130 660 0 0,-170 124-452 0 0,-24 39 55 0 0,-5 4-189 0 0,-2 1-1 0 0,-1-1 1 0 0,-2 0 0 0 0,-1 0 0 0 0,-5 10-74 0 0,-13 92 16 0 0,7-3 27 0 0,18-132-61 0 0,-1 1 1 0 0,0 0-1 0 0,1 0 1 0 0,-1-1-1 0 0,0 1 1 0 0,-1 0-1 0 0,1 0 1 0 0,0-1-1 0 0,-1 1 1 0 0,1 0-1 0 0,-1-1 1 0 0,0 1-1 0 0,0 0 1 0 0,0-1-1 0 0,0 1 1 0 0,0-1-1 0 0,-1 1 1 0 0,1-1-1 0 0,-1 0 1 0 0,0 0-1 0 0,1 0 1 0 0,-1 0-1 0 0,0 0 1 0 0,0 0-1 0 0,-1 0 1 0 0,1 0-1 0 0,0-1 0 0 0,0 1 1 0 0,-1-1-1 0 0,1 0 1 0 0,-1 1-1 0 0,1-1 1 0 0,-1 0-1 0 0,0-1 1 0 0,1 1-1 0 0,-1 0 1 0 0,0-1-1 0 0,-1 1 18 0 0,1-2-14 0 0,1 1-1 0 0,-1-1 1 0 0,0 1-1 0 0,1-1 0 0 0,-1 0 1 0 0,0 0-1 0 0,1 0 1 0 0,-1-1-1 0 0,1 1 1 0 0,0 0-1 0 0,-1-1 0 0 0,1 1 1 0 0,0-1-1 0 0,0 0 1 0 0,0 0-1 0 0,0 0 0 0 0,0 0 1 0 0,1 0-1 0 0,-1 0 1 0 0,0-1-1 0 0,1 1 1 0 0,0-1-1 0 0,-1 1 0 0 0,1-1 1 0 0,0 1-1 0 0,0-1 1 0 0,1 1-1 0 0,-1-1 0 0 0,0 0 1 0 0,1 0-1 0 0,0 1 1 0 0,0-1-1 0 0,0 0 1 0 0,0-2 14 0 0,9-99-333 0 0,22 22-1384 0 0,-18 56-2291 0 0,3 2-5010 0 0,-9 16-2179 0 0</inkml:trace>
  <inkml:trace contextRef="#ctx0" brushRef="#br0" timeOffset="1771.939">1644 421 21253 0 0,'0'0'1499'0'0,"0"0"-417"0"0,0 0-133 0 0,0 0 14 0 0,0 0-67 0 0,0 0-171 0 0,0 0-253 0 0,0 0-218 0 0,0 0-117 0 0,0 0-53 0 0,0 0-28 0 0,0 0-24 0 0,1 3-24 0 0,0 21-52 0 0,-1-17-4435 0 0,0-1-4680 0 0,0-6-2888 0 0</inkml:trace>
  <inkml:trace contextRef="#ctx0" brushRef="#br0" timeOffset="2390.964">1781 538 13779 0 0,'0'0'1956'0'0,"0"0"-551"0"0,0 0 50 0 0,0 0 184 0 0,0 0-48 0 0,0 0-262 0 0,0 0-395 0 0,0 0-306 0 0,0 0-135 0 0,0 0-69 0 0,0 0-37 0 0,0 0-52 0 0,0 0-62 0 0,11-10-51 0 0,37-34-29 0 0,34-53 443 0 0,-3 32-550 0 0,-73 112-314 0 0,-6-36 278 0 0,-1-9-48 0 0,0-1 0 0 0,1 0 0 0 0,0 0 0 0 0,-1 1 1 0 0,1-1-1 0 0,0 0 0 0 0,0 1 0 0 0,-1-1 0 0 0,1 0 0 0 0,0 1 0 0 0,1-1 0 0 0,-1 0 0 0 0,0 1 0 0 0,0-1 1 0 0,0 0-1 0 0,1 1 0 0 0,-1-1 0 0 0,1 0 0 0 0,-1 0 0 0 0,1 1 0 0 0,-1-1 0 0 0,1 0 0 0 0,0 0 1 0 0,-1 0-1 0 0,1 0 0 0 0,0 0 0 0 0,0 0 0 0 0,0 0 0 0 0,0 0 0 0 0,0 0 0 0 0,0 0 0 0 0,0 0 1 0 0,0-1-1 0 0,0 1 0 0 0,1 0 0 0 0,-1-1 0 0 0,0 1 0 0 0,0-1 0 0 0,1 1 0 0 0,0-1-2 0 0,9-1 40 0 0,-1 0 1 0 0,0 0-1 0 0,0-2 0 0 0,0 1 0 0 0,0-1 0 0 0,0 0 0 0 0,0-1 0 0 0,-1 0 0 0 0,0-1 1 0 0,1 0-1 0 0,2-3-40 0 0,23 0 208 0 0,1 34-18 0 0,121 3-263 0 0,-95-18-1962 0 0,-53-8 367 0 0,1 1-1070 0 0,-3-3-6000 0 0,-7-1-616 0 0</inkml:trace>
  <inkml:trace contextRef="#ctx0" brushRef="#br0" timeOffset="2679.086">334 840 13731 0 0,'0'0'1206'0'0,"0"0"-233"0"0,0 0 103 0 0,0 0 189 0 0,0 0 135 0 0,0 0-81 0 0,0 0-228 0 0,0 0-231 0 0,0 0-167 0 0,33 4-94 0 0,106 11-51 0 0,126-12 1378 0 0,18-14-470 0 0,50-17-1456 0 0,-201 15 95 0 0,513-42-768 0 0,-615 52-346 0 0,98-9-61 0 0,-85 10-4037 0 0,-1 1-5562 0 0,-35 1 1009 0 0</inkml:trace>
  <inkml:trace contextRef="#ctx0" brushRef="#br0" timeOffset="3136.867">1832 1028 10858 0 0,'0'0'2206'0'0,"0"0"-502"0"0,0 0-174 0 0,0 0-70 0 0,0 0-134 0 0,0 0-234 0 0,0 0-273 0 0,0 0-173 0 0,0 0-114 0 0,0 0-59 0 0,0 0-37 0 0,-33 9-25 0 0,-102 30-34 0 0,-40 31 1377 0 0,176-70-1748 0 0,-1 0 1 0 0,0 0-1 0 0,1 1 0 0 0,-1-1 0 0 0,0 0 1 0 0,0 0-1 0 0,1 1 0 0 0,-1-1 0 0 0,0 0 0 0 0,0 1 1 0 0,1-1-1 0 0,-1 0 0 0 0,0 1 0 0 0,0-1 1 0 0,0 0-1 0 0,1 1 0 0 0,-1-1 0 0 0,0 0 1 0 0,0 1-1 0 0,0-1 0 0 0,0 1 0 0 0,0-1 0 0 0,0 0 1 0 0,0 1-1 0 0,0-1 0 0 0,0 1 0 0 0,0-1 1 0 0,0 0-1 0 0,0 1 0 0 0,0-1 0 0 0,0 1 1 0 0,0-1-1 0 0,-1 0 0 0 0,1 1 0 0 0,0-1 0 0 0,0 0 1 0 0,0 1-1 0 0,0-1 0 0 0,-1 0 0 0 0,1 1 1 0 0,0-1-1 0 0,0 0 0 0 0,-1 0 0 0 0,1 1 1 0 0,0-1-1 0 0,-1 0 0 0 0,1 0 0 0 0,0 1 0 0 0,-1-1 1 0 0,1 0-1 0 0,0 0 0 0 0,-1 0 0 0 0,1 0 1 0 0,0 1-1 0 0,-1-1 0 0 0,1 0 0 0 0,-1 0 0 0 0,1 0 1 0 0,0 0-1 0 0,-1 0 0 0 0,1 0-6 0 0,35 8 85 0 0,-31-7-50 0 0,54 5 85 0 0,-47-6-94 0 0,0 0 0 0 0,0 1 0 0 0,-1 0 0 0 0,1 1 0 0 0,-1 0 0 0 0,1 0 0 0 0,-1 1 0 0 0,0 1 0 0 0,0 0 0 0 0,0 0 0 0 0,0 1 0 0 0,-1 0 0 0 0,6 4-26 0 0,-13-7 30 0 0,-1 0 1 0 0,1 0 0 0 0,0 1-1 0 0,-1-1 1 0 0,1 1-1 0 0,-1-1 1 0 0,0 1 0 0 0,0-1-1 0 0,0 1 1 0 0,0-1 0 0 0,0 1-1 0 0,0 0 1 0 0,-1 0 0 0 0,1-1-1 0 0,-1 1 1 0 0,0 0-1 0 0,0 0 1 0 0,0 0 0 0 0,0 0-1 0 0,0-1 1 0 0,-1 1 0 0 0,0 0-1 0 0,1 0 1 0 0,-1-1 0 0 0,0 1-1 0 0,0 0 1 0 0,0-1-1 0 0,0 1 1 0 0,-1-1 0 0 0,1 1-1 0 0,-1-1 1 0 0,0 0 0 0 0,1 0-1 0 0,-3 2-30 0 0,-4 3-38 0 0,-1-1 0 0 0,0 0 0 0 0,-1-1 1 0 0,0 0-1 0 0,1 0 0 0 0,-2-1 0 0 0,1 0 0 0 0,0-1 0 0 0,-1 0 0 0 0,1 0 0 0 0,-1-1 0 0 0,0-1 0 0 0,0 0 0 0 0,-9 0 38 0 0,3-14-2270 0 0,13-2-4631 0 0,4 14 5598 0 0,0-3-10362 0 0</inkml:trace>
  <inkml:trace contextRef="#ctx0" brushRef="#br0" timeOffset="3656.659">2556 122 9906 0 0,'0'0'2533'0'0,"0"0"-329"0"0,0 0-191 0 0,0 0-152 0 0,0 0-263 0 0,0 0-339 0 0,0 0-358 0 0,0 0-294 0 0,0 0-208 0 0,0 0-108 0 0,0 0 18 0 0,0 0 71 0 0,0 0 88 0 0,2 3 55 0 0,22 28 158 0 0,-3 0 0 0 0,0 2 0 0 0,-2 0 1 0 0,13 33-682 0 0,-3-8 130 0 0,-2 2 0 0 0,-3 0 0 0 0,-3 2 0 0 0,-2 1 1 0 0,-3 0-1 0 0,-3 1 0 0 0,-2 1 0 0 0,0 54-130 0 0,-10-93-51 0 0,-1 1 0 0 0,-2-1 0 0 0,0 0 0 0 0,-2 1 0 0 0,-1-1 0 0 0,-1-1 0 0 0,-1 1-1 0 0,-2-1 1 0 0,0 0 0 0 0,-1-1 0 0 0,-2 0 0 0 0,0-1 0 0 0,-2 0 0 0 0,0-1 0 0 0,-2-1 0 0 0,-1 1 51 0 0,-8 5-429 0 0,0-2 1 0 0,-2-2-1 0 0,-1 0 1 0 0,-1-1 0 0 0,0-2-1 0 0,-2-1 1 0 0,0-2-1 0 0,-19 8 429 0 0,-55 19-4935 0 0,0-9-5366 0 0,81-27 764 0 0</inkml:trace>
  <inkml:trace contextRef="#ctx0" brushRef="#br0" timeOffset="5661.586">3307 546 11658 0 0,'0'0'1409'0'0,"0"0"-396"0"0,0 0-100 0 0,0 0 171 0 0,0 0 181 0 0,0 0 53 0 0,0 0-130 0 0,0 0-250 0 0,0 0-281 0 0,0 0-210 0 0,0 0-151 0 0,0 0-71 0 0,1 19 502 0 0,-75 154 853 0 0,36-100-1363 0 0,28-52-161 0 0,3-8-1 0 0,0 0-1 0 0,1 0 1 0 0,1 0 0 0 0,0 1-1 0 0,0 0 1 0 0,1 0 0 0 0,1 1-1 0 0,1-1 1 0 0,0 1-1 0 0,0-1 1 0 0,2 8-55 0 0,2-20 41 0 0,0 0-1 0 0,1 0 0 0 0,-1 0 1 0 0,1 0-1 0 0,-1-1 1 0 0,1 1-1 0 0,0-1 0 0 0,0 1 1 0 0,0-1-1 0 0,0 0 1 0 0,0 0-1 0 0,0 0 0 0 0,0-1 1 0 0,0 1-1 0 0,0-1 0 0 0,0 0 1 0 0,0 0-1 0 0,0 0 1 0 0,0 0-1 0 0,0 0 0 0 0,1-1 1 0 0,-1 1-1 0 0,0-1 1 0 0,1 0-41 0 0,9-2 42 0 0,0-1 0 0 0,0 0-1 0 0,-1-1 1 0 0,0 0 0 0 0,0-1 0 0 0,0 0 0 0 0,0-1 0 0 0,-1 0 0 0 0,0-1-42 0 0,14-30-1783 0 0,-24 23-3143 0 0,-3-1-5517 0 0,1 11 656 0 0</inkml:trace>
  <inkml:trace contextRef="#ctx0" brushRef="#br0" timeOffset="6091.106">2996 196 2649 0 0,'0'0'4925'0'0,"0"0"-2961"0"0,0 0-682 0 0,0 0 262 0 0,0 0 187 0 0,0 0-24 0 0,0 0-239 0 0,0 0-362 0 0,0 0-263 0 0,0 0-119 0 0,0 0-39 0 0,0 0-14 0 0,0 0-47 0 0,17-14-54 0 0,54-44-49 0 0,56-20 1362 0 0,-67 33-989 0 0,-59 45-734 0 0,-1 0 9 0 0,0 0 10 0 0,0 0-11 0 0,0 0-19 0 0,0 0-29 0 0,0 0-32 0 0,0 0-29 0 0,0 0-19 0 0,22 22 435 0 0,-11-15-385 0 0,-1 1-1 0 0,-1 1 1 0 0,0 0 0 0 0,0 0-1 0 0,-1 1 1 0 0,0 0 0 0 0,0 0 0 0 0,-1 1-1 0 0,-1 0 1 0 0,1 0 0 0 0,-1 2-90 0 0,11 60-57 0 0,-16-40-6385 0 0,-1-33 2627 0 0,0 0-3318 0 0,0 0-3805 0 0</inkml:trace>
</inkml:ink>
</file>

<file path=ppt/ink/ink44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29:01.6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186 30 5809 0 0,'0'0'2466'0'0,"0"0"-838"0"0,0 0-514 0 0,0 0-146 0 0,0 0 120 0 0,0 0 125 0 0,0 0 18 0 0,0 0-99 0 0,0 0-228 0 0,0 0-241 0 0,0 0-178 0 0,0-5-122 0 0,2-15-40 0 0,-2 15-6 0 0,0 5 7 0 0,0 0-33 0 0,0 0-38 0 0,0 15 534 0 0,-5 286 1912 0 0,-5 273-1277 0 0,5-441-1148 0 0,1-1-2728 0 0,9-191-4053 0 0,2 20-2952 0 0,-4 28 2125 0 0</inkml:trace>
  <inkml:trace contextRef="#ctx0" brushRef="#br0" timeOffset="563.384">530 74 9794 0 0,'0'0'1528'0'0,"0"0"-273"0"0,0 0-109 0 0,0 0 88 0 0,0 0 30 0 0,0 0-168 0 0,0 0-285 0 0,0 0-223 0 0,0 0-132 0 0,0 0-17 0 0,0 0 28 0 0,0 0 11 0 0,0 0-2 0 0,-4 25-15 0 0,-15 83-19 0 0,13 35 932 0 0,43 63-797 0 0,-8 112-220 0 0,-27-213 872 0 0,-17-116-402 0 0,-80-96-317 0 0,68 74-483 0 0,-1 1 1 0 0,-1 2-1 0 0,-2 1 0 0 0,0 1 1 0 0,-3 1-28 0 0,25 20-18 0 0,-1 1 0 0 0,1 0 1 0 0,-1 1-1 0 0,0 0 1 0 0,0 1-1 0 0,-1 0 0 0 0,1 0 1 0 0,-1 1-1 0 0,0 1 0 0 0,0 0 1 0 0,0 0-1 0 0,0 1 0 0 0,0 0 1 0 0,0 1-1 0 0,-1 1 0 0 0,1-1 1 0 0,-4 2 17 0 0,-50 43-1152 0 0,45 2-6106 0 0,23-39-1639 0 0,1-5-442 0 0</inkml:trace>
</inkml:ink>
</file>

<file path=ppt/ink/ink44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29:04.7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241 43 0 0 0,'0'0'431'0'0,"0"0"349"0"0,0 0 93 0 0,0 0-14 0 0,0 0-3 0 0,0 0 38 0 0,0 0 77 0 0,0 0 122 0 0,0 0 118 0 0,3-2 78 0 0,16-10 1243 0 0,-21-5 6755 0 0,-4 8-7711 0 0,-52 6 297 0 0,-29 61-1133 0 0,28 19-434 0 0,51-62-293 0 0,1-1 0 0 0,0 1 0 0 0,2 0 0 0 0,-1 0 0 0 0,2 1 1 0 0,0-1-1 0 0,0 1 0 0 0,2 0 0 0 0,0 0 0 0 0,1 0 0 0 0,0 1 0 0 0,2-1 0 0 0,0 3-13 0 0,0-11 6 0 0,1-1 0 0 0,0 0-1 0 0,0 0 1 0 0,1 0 0 0 0,-1 0-1 0 0,2-1 1 0 0,-1 1 0 0 0,1-1-1 0 0,0 1 1 0 0,0-1-1 0 0,1-1 1 0 0,-1 1 0 0 0,1-1-1 0 0,1 1 1 0 0,-1-1 0 0 0,1-1-1 0 0,0 1 1 0 0,0-1-1 0 0,0 0 1 0 0,0 0 0 0 0,1-1-1 0 0,0 0 1 0 0,0 0 0 0 0,-1-1-1 0 0,2 1 1 0 0,-1-2 0 0 0,0 1-1 0 0,0-1 1 0 0,1 0-1 0 0,-1 0 1 0 0,0-1 0 0 0,1 0-1 0 0,-1 0 1 0 0,0-1 0 0 0,1 0-1 0 0,2-1-5 0 0,-3 0 55 0 0,1 0-1 0 0,0 0 0 0 0,-1-1 1 0 0,1 0-1 0 0,-1-1 1 0 0,0 0-1 0 0,0 0 0 0 0,0 0 1 0 0,-1-1-1 0 0,1 0 1 0 0,-1 0-1 0 0,0-1 0 0 0,-1 1 1 0 0,1-1-1 0 0,-1-1 1 0 0,0 1-1 0 0,-1-1 0 0 0,1 0 1 0 0,1-4-55 0 0,-6 9 10 0 0,1-1 0 0 0,0 0 0 0 0,-1 0 0 0 0,0 0 1 0 0,1 0-1 0 0,-1 0 0 0 0,0 0 0 0 0,-1 0 0 0 0,1 0 0 0 0,0 0 1 0 0,-1 0-1 0 0,0 0 0 0 0,0 0 0 0 0,0 0 0 0 0,0 0 0 0 0,0 0 1 0 0,0 1-1 0 0,-1-1 0 0 0,1 0 0 0 0,-1 1 0 0 0,0 0 0 0 0,0-1 0 0 0,0 1 1 0 0,0 0-1 0 0,0 0 0 0 0,0 0 0 0 0,-1 0 0 0 0,1 0 0 0 0,-1 0 1 0 0,1 1-1 0 0,-1-1 0 0 0,0 1 0 0 0,1 0 0 0 0,-1 0 0 0 0,0 0 1 0 0,0 0-1 0 0,0 0 0 0 0,0 1 0 0 0,0-1 0 0 0,0 1 0 0 0,0 0 1 0 0,0 0-1 0 0,0 0 0 0 0,0 0 0 0 0,0 0 0 0 0,0 1 0 0 0,0-1 1 0 0,0 1-1 0 0,0 0 0 0 0,0 0-10 0 0,-42 13-456 0 0,115-13 468 0 0,111-30 473 0 0,-158 20-2778 0 0,-14-4-8529 0 0,-7 9-1149 0 0</inkml:trace>
</inkml:ink>
</file>

<file path=ppt/ink/ink44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29:06.2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39 214 2577 0 0,'0'0'1310'0'0,"0"0"-68"0"0,0 0 9 0 0,0 0 132 0 0,0 0 155 0 0,0 0 137 0 0,0 0 18 0 0,0 0-148 0 0,0 0-236 0 0,0 0-314 0 0,0 0-300 0 0,0 0-187 0 0,0 0-70 0 0,-7-4 4 0 0,-21-8 21 0 0,28 12-431 0 0,-1 0-1 0 0,1 0 1 0 0,0-1 0 0 0,0 1 0 0 0,-1 0-1 0 0,1 0 1 0 0,0-1 0 0 0,0 1-1 0 0,0 0 1 0 0,-1-1 0 0 0,1 1 0 0 0,0 0-1 0 0,0-1 1 0 0,0 1 0 0 0,0 0-1 0 0,0-1 1 0 0,0 1 0 0 0,0 0-1 0 0,0-1 1 0 0,0 1 0 0 0,0 0 0 0 0,0-1-1 0 0,0 1 1 0 0,0 0 0 0 0,0-1-1 0 0,0 1 1 0 0,0 0 0 0 0,0 0 0 0 0,0-1-1 0 0,0 1 1 0 0,1 0 0 0 0,-1-1-1 0 0,0 1 1 0 0,0 0 0 0 0,0-1-1 0 0,1 1 1 0 0,-1 0 0 0 0,0 0 0 0 0,0-1-1 0 0,0 1 1 0 0,1 0 0 0 0,-1 0-1 0 0,0 0 1 0 0,1-1 0 0 0,-1 1 0 0 0,0 0-1 0 0,0 0 1 0 0,1 0 0 0 0,-1 0-1 0 0,0 0 1 0 0,1 0 0 0 0,-1 0 0 0 0,0-1-1 0 0,1 1 1 0 0,-1 0 0 0 0,0 0-1 0 0,1 0 1 0 0,-1 0 0 0 0,0 0-1 0 0,1 1 1 0 0,-1-1 0 0 0,1 0-32 0 0,33-7 644 0 0,2 1 0 0 0,-1 3 0 0 0,1 0 0 0 0,-1 3 0 0 0,28 2-644 0 0,9-1 262 0 0,164-7 87 0 0,-223 3 182 0 0,-20 3 1041 0 0,-22-1-943 0 0,19-1-609 0 0,-1 0 0 0 0,1 0 0 0 0,0-1 0 0 0,0 0 0 0 0,0-1 0 0 0,0-1 0 0 0,0 1 0 0 0,1-1 0 0 0,0-1 0 0 0,0 0 0 0 0,-1-1-20 0 0,-16-50-642 0 0,44 22-4404 0 0,-6 28 1641 0 0,-3 0-3456 0 0,0 3-4718 0 0</inkml:trace>
</inkml:ink>
</file>

<file path=ppt/ink/ink44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2:29.7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11 1912 0 0,'0'0'1807'0'0,"0"0"-10"0"0,0 0-2 0 0,0 0 69 0 0,0 0-53 0 0,0 0-173 0 0,0 0-216 0 0,0 0-251 0 0,0 0-210 0 0,0 0-146 0 0,0 0-80 0 0,9-9 971 0 0,-7 8 2737 0 0,38 8-2454 0 0,136 3 124 0 0,-63-9-1563 0 0,211 2 267 0 0,-296 8-518 0 0,-28-13-1550 0 0,6-3-8400 0 0,-3 5 3327 0 0,-1 0-5007 0 0</inkml:trace>
</inkml:ink>
</file>

<file path=ppt/ink/ink44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2:30.8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 11 368 0 0,'0'0'2231'0'0,"0"0"-413"0"0,0 0-230 0 0,0 0-186 0 0,0 0-138 0 0,0 0-146 0 0,0 0-135 0 0,0 0-127 0 0,0 0-89 0 0,0 0-47 0 0,0 0 4 0 0,0 0 61 0 0,0 0 70 0 0,-5 1 25 0 0,-3 1-2006 0 0,-1 2 4962 0 0,28 0 2582 0 0,399-11-2735 0 0,-233-4-3075 0 0,-170 10-270 0 0,2 0-1367 0 0,-14-1-10770 0 0,1 6 232 0 0</inkml:trace>
</inkml:ink>
</file>

<file path=ppt/ink/ink44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2:34.6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1 140 5705 0 0,'0'0'1733'0'0,"0"0"16"0"0,0 0 24 0 0,0 0 43 0 0,0 0-72 0 0,0 0-234 0 0,0 0-315 0 0,0 0-325 0 0,0 0-222 0 0,0 0-94 0 0,0 0-20 0 0,0 0 11 0 0,24 4 2325 0 0,227-22 1749 0 0,-226 14-4482 0 0,0 1 1 0 0,0 1 0 0 0,0 2 0 0 0,1 0-1 0 0,-1 2 1 0 0,0 0 0 0 0,20 6-138 0 0,-24-1 111 0 0,-21-6-99 0 0,0-1 2 0 0,0 0 4 0 0,0 0 2 0 0,0 0-4 0 0,0 0 16 0 0,0 0-3 0 0,0 0 11 0 0,0 0 12 0 0,0 0 4 0 0,0 0 20 0 0,0 0-7 0 0,0 0 26 0 0,0 0 9 0 0,0 0 23 0 0,0 0-6 0 0,0 0-8 0 0,0 0-1 0 0,0 0 4 0 0,0 0 10 0 0,0 0-20 0 0,0 0 7 0 0,0 0-15 0 0,0 0-3 0 0,0 0 16 0 0,0 0-10 0 0,0 0 0 0 0,0 0-5 0 0,-19-22 116 0 0,-38-37-254 0 0,9 4-2696 0 0,47 54 1741 0 0,-1 4-11716 0 0,2-2 10057 0 0,0 3-9039 0 0</inkml:trace>
</inkml:ink>
</file>

<file path=ppt/ink/ink4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5:34.3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125 347 2833 0 0,'0'0'2308'0'0,"0"0"-832"0"0,0 0-214 0 0,0 0 246 0 0,0 0 265 0 0,0 0 70 0 0,0 0-175 0 0,0 0-316 0 0,0 0-251 0 0,0 0-117 0 0,0 0-51 0 0,0 0-44 0 0,0 0-145 0 0,-3 2-191 0 0,-6 3-399 0 0,1-1 0 0 0,1 1 0 0 0,-1 1 0 0 0,0 0 0 0 0,1 0 0 0 0,0 0 0 0 0,1 1 0 0 0,0 0 0 0 0,0 0-1 0 0,0 0 1 0 0,1 1 0 0 0,0 0 0 0 0,0 0 0 0 0,1 0 0 0 0,0 1 0 0 0,0 0 0 0 0,1-1 0 0 0,0 1 0 0 0,0 7-154 0 0,1-12 44 0 0,1-1 0 0 0,0 0 0 0 0,0 0-1 0 0,0 1 1 0 0,1-1 0 0 0,-1 0 0 0 0,1 1 0 0 0,0-1 0 0 0,0 0 0 0 0,0 1 0 0 0,0-1 0 0 0,0 1 0 0 0,1-1 0 0 0,0 0-1 0 0,0 1 1 0 0,-1-1 0 0 0,2 0 0 0 0,-1 0 0 0 0,0 0 0 0 0,1 0 0 0 0,0 0 0 0 0,-1 0 0 0 0,1 0 0 0 0,0 0 0 0 0,0 0-1 0 0,1-1 1 0 0,-1 1 0 0 0,1-1 0 0 0,-1 0 0 0 0,1 0 0 0 0,0 0 0 0 0,-1 0 0 0 0,1 0 0 0 0,0-1 0 0 0,1 1 0 0 0,-1-1-1 0 0,0 0 1 0 0,0 0 0 0 0,0 0 0 0 0,3 1-44 0 0,3-2 100 0 0,0 0 0 0 0,-1 0 0 0 0,1-1 0 0 0,0 0-1 0 0,0-1 1 0 0,-1 0 0 0 0,1 0 0 0 0,-1-1 0 0 0,1 0 0 0 0,-1 0 0 0 0,0-1-1 0 0,0 0 1 0 0,-1-1 0 0 0,1 1 0 0 0,-1-2 0 0 0,0 1 0 0 0,0-1 0 0 0,-1 0-1 0 0,0 0 1 0 0,0 0 0 0 0,0-1 0 0 0,0-2-100 0 0,3-2 61 0 0,-1 0 1 0 0,-1-1-1 0 0,0 0 1 0 0,0 0-1 0 0,-1-1 1 0 0,-1 0-1 0 0,0 0 0 0 0,-1 0 1 0 0,0 0-1 0 0,-1-1 1 0 0,-1 0-1 0 0,0 1 0 0 0,0-14-61 0 0,-1 24-13 0 0,-1-1-1 0 0,0 1 0 0 0,0-1 0 0 0,-1 1 1 0 0,1-1-1 0 0,-1 1 0 0 0,1 0 0 0 0,-1-1 0 0 0,0 1 1 0 0,-1 0-1 0 0,1 0 0 0 0,0-1 0 0 0,-1 1 1 0 0,0 0-1 0 0,1 0 0 0 0,-1 1 0 0 0,0-1 0 0 0,-1 0 1 0 0,1 1-1 0 0,0-1 0 0 0,-1 1 0 0 0,0-1 1 0 0,1 1-1 0 0,-1 0 0 0 0,0 1 0 0 0,0-1 0 0 0,0 0 1 0 0,0 1-1 0 0,0-1 0 0 0,-1 1 0 0 0,1 0 1 0 0,0 0-1 0 0,-3 0 14 0 0,0 0-119 0 0,0 1 0 0 0,-1 0 0 0 0,1 0 0 0 0,-1 0 0 0 0,1 1 0 0 0,0 0 0 0 0,0 0 0 0 0,0 1 0 0 0,-1 0 0 0 0,1 0 0 0 0,1 0 0 0 0,-1 0 0 0 0,0 1 0 0 0,1 0 0 0 0,-1 1 0 0 0,1-1 0 0 0,0 1 0 0 0,-2 1 119 0 0,-25 23-3444 0 0,4 1-3944 0 0,19-15-4310 0 0</inkml:trace>
  <inkml:trace contextRef="#ctx0" brushRef="#br0" timeOffset="390.96">501 516 8858 0 0,'0'0'1650'0'0,"0"0"-629"0"0,0 0-91 0 0,0 0 183 0 0,0 0 102 0 0,0 0-47 0 0,0 0-166 0 0,0 0-171 0 0,0 0-104 0 0,0 0-57 0 0,0 0-23 0 0,0 0-32 0 0,0 0-67 0 0,-8 25-65 0 0,-24 76-82 0 0,24-73 214 0 0,8-27-316 0 0,0-1 69 0 0,0 0 117 0 0,0 0 137 0 0,7-12 1404 0 0,85-235 393 0 0,-51 120-2103 0 0,-35 110-107 0 0,-1 3-1201 0 0,-3 36-3027 0 0,-2-4-7493 0 0,0-13-835 0 0</inkml:trace>
  <inkml:trace contextRef="#ctx0" brushRef="#br0" timeOffset="551.587">794 406 17084 0 0,'0'0'1051'0'0,"0"0"-282"0"0,0 0 59 0 0,0 0 116 0 0,0 0-41 0 0,0 0-191 0 0,0 0-275 0 0,0 0-249 0 0,0 0-120 0 0,0 0-48 0 0,0 0-58 0 0,0 0-91 0 0,0 0-161 0 0,5 22-300 0 0,15 69-521 0 0,-6-68-1393 0 0,-7-29-641 0 0,-6 5 2272 0 0,5-3-6503 0 0,1 0 428 0 0</inkml:trace>
  <inkml:trace contextRef="#ctx0" brushRef="#br0" timeOffset="713.539">871 188 12715 0 0,'0'0'4425'0'0,"0"0"-2385"0"0,0 0-504 0 0,0 0-191 0 0,0 0-241 0 0,0 0-312 0 0,0 0-320 0 0,0 0-272 0 0,0 0-200 0 0,0 0-88 0 0,0 0-32 0 0,0 0-32 0 0,0 0-168 0 0,0 0-264 0 0,-7-25-568 0 0,25 39-1337 0 0,-9-6-3888 0 0,2-1-6450 0 0</inkml:trace>
  <inkml:trace contextRef="#ctx0" brushRef="#br0" timeOffset="1284.539">1285 273 16259 0 0,'0'0'2728'0'0,"0"0"-1011"0"0,0 0-420 0 0,0 0-89 0 0,0 0-153 0 0,0 0-215 0 0,0 0-221 0 0,0 0-191 0 0,0 0-103 0 0,0 0-59 0 0,0 0-50 0 0,0 0-51 0 0,0 0-52 0 0,-29 17-28 0 0,-88 53-55 0 0,61-16 1 0 0,52-47-38 0 0,-1 0 1 0 0,1 1-1 0 0,1-1 1 0 0,0 1-1 0 0,0 0 0 0 0,0 0 1 0 0,1 0-1 0 0,0 0 1 0 0,1 0-1 0 0,0 1 1 0 0,0-1-1 0 0,1 1 0 0 0,0-1 1 0 0,1 5 6 0 0,1-10 1 0 0,0 0 0 0 0,1 1 0 0 0,-1-1 0 0 0,1 0 0 0 0,0 0 0 0 0,0-1 0 0 0,0 1 0 0 0,0-1 0 0 0,1 1 0 0 0,-1-1 0 0 0,1 0-1 0 0,-1 0 1 0 0,1 0 0 0 0,0-1 0 0 0,0 0 0 0 0,0 1 0 0 0,0-1 0 0 0,0 0 0 0 0,0-1 0 0 0,0 1 0 0 0,0-1 0 0 0,0 0 0 0 0,0 0 0 0 0,0 0 0 0 0,0 0 0 0 0,0-1 0 0 0,0 0 0 0 0,0 1 0 0 0,0-2 0 0 0,0 1 0 0 0,0 0 0 0 0,-1-1 0 0 0,4-1-1 0 0,11-7 127 0 0,-1 0-1 0 0,-1-1 1 0 0,0-1 0 0 0,-1 0 0 0 0,0-1 0 0 0,0-1 0 0 0,-2 0-1 0 0,0-1 1 0 0,0 0 0 0 0,8-15-127 0 0,-14 21 91 0 0,-5 7-74 0 0,0-1-1 0 0,0 0 1 0 0,0 1 0 0 0,1 0 0 0 0,-1-1-1 0 0,1 1 1 0 0,0 0 0 0 0,-1 0 0 0 0,1 0-1 0 0,0 1 1 0 0,0-1 0 0 0,0 1 0 0 0,0 0-1 0 0,1 0 1 0 0,-1 0 0 0 0,0 0 0 0 0,0 0-1 0 0,1 1 1 0 0,-1-1 0 0 0,1 1 0 0 0,-1 0-1 0 0,0 0 1 0 0,3 0-17 0 0,-4 4 4 0 0,1-1-1 0 0,-1 1 1 0 0,0-1-1 0 0,0 1 1 0 0,0 0-1 0 0,-1 0 1 0 0,1 0 0 0 0,-1 0-1 0 0,0 0 1 0 0,0 0-1 0 0,0 0 1 0 0,-1 1-1 0 0,1-1 1 0 0,-1 0-1 0 0,0 0 1 0 0,0 0-1 0 0,-1 1 1 0 0,1-1 0 0 0,-1 1-4 0 0,0 6 2 0 0,-35 338-122 0 0,17-110-143 0 0,-13-151 95 0 0,31-87 169 0 0,0 1 1 0 0,0 0-1 0 0,0-1 0 0 0,0 1 1 0 0,0-1-1 0 0,-1 1 1 0 0,1-1-1 0 0,-1 0 1 0 0,1 1-1 0 0,-1-1 0 0 0,0 0 1 0 0,1 0-1 0 0,-1 0 1 0 0,0 0-1 0 0,0 0 1 0 0,0-1-1 0 0,1 1 0 0 0,-1-1 1 0 0,0 1-1 0 0,0-1 1 0 0,0 1-1 0 0,0-1 1 0 0,0 0-1 0 0,0 0 0 0 0,0 0 1 0 0,0 0-1 0 0,0-1 1 0 0,0 1-1 0 0,0 0 1 0 0,0-1-1 0 0,0 1 0 0 0,0-1 1 0 0,0 0-1 0 0,1 1 1 0 0,-1-1-1 0 0,0 0 1 0 0,0 0-1 0 0,1 0 0 0 0,-1-1 1 0 0,1 1-1 0 0,-1 0 1 0 0,1-1-1 0 0,-2 0-1 0 0,-4-4 11 0 0,1 0-1 0 0,-1 0 1 0 0,1-1 0 0 0,0 1-1 0 0,1-2 1 0 0,-1 1-1 0 0,1 0 1 0 0,1-1 0 0 0,0 0-1 0 0,0 0 1 0 0,0 0-1 0 0,1-1 1 0 0,0 1 0 0 0,1-1-1 0 0,0 0 1 0 0,0 1-1 0 0,1-1 1 0 0,0 0 0 0 0,0 0-1 0 0,1-1-10 0 0,0-1 3 0 0,1-1 0 0 0,0 0 0 0 0,1 1 1 0 0,0-1-1 0 0,0 1 0 0 0,2 0 0 0 0,-1-1 0 0 0,1 1 0 0 0,1 1 0 0 0,0-1 0 0 0,0 1 0 0 0,1 0 1 0 0,1 0-1 0 0,-1 0 0 0 0,2 1-3 0 0,13-18-251 0 0,1 2 0 0 0,2 1-1 0 0,0 1 1 0 0,2 1 0 0 0,0 1 0 0 0,24-15 251 0 0,-27 14-2257 0 0,-11 5-6737 0 0,-8 13-3072 0 0</inkml:trace>
  <inkml:trace contextRef="#ctx0" brushRef="#br0" timeOffset="1534.009">1698 417 14795 0 0,'0'0'2089'0'0,"0"0"-769"0"0,0 0-128 0 0,0 0-136 0 0,0 0-215 0 0,0 0-257 0 0,0 0-312 0 0,0 0-176 0 0,0 0-72 0 0,0 0-88 0 0,0 0-40 0 0,0 0-216 0 0,0 0-368 0 0,0 0-817 0 0,5 184-2152 0 0,-5-184-8065 0 0</inkml:trace>
  <inkml:trace contextRef="#ctx0" brushRef="#br0" timeOffset="1695.969">1733 1 12651 0 0,'0'0'5977'0'0,"0"0"-4225"0"0,0 0-575 0 0,0 0-105 0 0,0 0-264 0 0,0 0-240 0 0,0 0-224 0 0,0 0-240 0 0,0 0-128 0 0,0 0-16 0 0,0 0-48 0 0,0 0-104 0 0,0 0-168 0 0,0 0-352 0 0,31 73-832 0 0,-28-47-3642 0 0,-1-11-7848 0 0</inkml:trace>
  <inkml:trace contextRef="#ctx0" brushRef="#br0" timeOffset="1993.041">1935 619 17332 0 0,'0'0'1679'0'0,"0"0"-271"0"0,0 0-1 0 0,0 0-80 0 0,0 0-169 0 0,0 0-222 0 0,0 0-225 0 0,0 0-181 0 0,0 0-100 0 0,0 0-92 0 0,18-33-76 0 0,59-104-55 0 0,-12 32 146 0 0,12 38-389 0 0,-77 67-32 0 0,1 12-269 0 0,0 35 59 0 0,-2-39 274 0 0,1-1 1 0 0,-1 1-1 0 0,1-1 0 0 0,1 0 0 0 0,0 1 1 0 0,0-1-1 0 0,0 0 0 0 0,1 1 0 0 0,0-1 1 0 0,0 0-1 0 0,0 0 0 0 0,1 0 0 0 0,1 0 0 0 0,-1-1 1 0 0,1 1-1 0 0,0-1 0 0 0,1 2 4 0 0,-3-6 35 0 0,0 0 0 0 0,-1 1 0 0 0,1-1 0 0 0,0 0 0 0 0,0 0 1 0 0,0 0-1 0 0,1 0 0 0 0,-1 0 0 0 0,0 0 0 0 0,1-1 0 0 0,-1 1 0 0 0,1-1 0 0 0,-1 0 0 0 0,1 0 0 0 0,0 0 0 0 0,0 0 0 0 0,-1 0 0 0 0,1 0 0 0 0,0-1 0 0 0,0 1 0 0 0,0-1 0 0 0,0 0 0 0 0,0 0 1 0 0,0 0-1 0 0,0 0 0 0 0,-1-1 0 0 0,1 1 0 0 0,0-1 0 0 0,0 1 0 0 0,0-1 0 0 0,0 0 0 0 0,-1 0 0 0 0,1 0 0 0 0,0-1 0 0 0,1 0-35 0 0,3-5 114 0 0,0 1 0 0 0,0-1-1 0 0,0 0 1 0 0,-1-1 0 0 0,0 0 0 0 0,0 0-1 0 0,-1 0 1 0 0,0-1 0 0 0,-1 1 0 0 0,0-1-1 0 0,0 0 1 0 0,0 0 0 0 0,0-5-114 0 0,14-44-8297 0 0,-13 38 1359 0 0,-2 12-6116 0 0</inkml:trace>
</inkml:ink>
</file>

<file path=ppt/ink/ink44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2:36.7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115 0 8242 0 0,'0'0'2127'0'0,"0"0"-179"0"0,0 0-94 0 0,0 0-43 0 0,0 0-163 0 0,0 0-261 0 0,0 0-293 0 0,0 0-259 0 0,0 0-172 0 0,0 0-118 0 0,0 0-57 0 0,0 0 10 0 0,0 0 2 0 0,11 27 3285 0 0,-4 6-3438 0 0,-1 0 1 0 0,-2 1-1 0 0,-2 0 1 0 0,-1 0 0 0 0,-1 0-1 0 0,-4 21-347 0 0,-2-13 79 0 0,-1-1 0 0 0,-3 1 0 0 0,-1-1 1 0 0,-2-1-1 0 0,-11 23-79 0 0,-6 20 22 0 0,3 2 6 0 0,14-37 62 0 0,13-47-92 0 0,357 3 1281 0 0,-174-8-899 0 0,-138 15-331 0 0,-45-11-38 0 0,0 0 14 0 0,0 0-4 0 0,0 0-1 0 0,-43-11-4055 0 0,39 9-473 0 0,3 1 1613 0 0,0 0-9406 0 0</inkml:trace>
</inkml:ink>
</file>

<file path=ppt/ink/ink44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2:37.0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19116 0 0,'0'0'1448'0'0,"0"0"-409"0"0,0 0-172 0 0,0 0 91 0 0,0 0 75 0 0,0 0-49 0 0,0 0-178 0 0,0 0-230 0 0,0 0-151 0 0,0 0-34 0 0,0 0-15 0 0,0 0-5 0 0,2 9 8 0 0,18 158 884 0 0,-16-156-2768 0 0,7-16-10192 0 0,-8 4-132 0 0</inkml:trace>
</inkml:ink>
</file>

<file path=ppt/ink/ink44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2:38.2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1 203 1664 0 0,'0'0'3257'0'0,"0"0"-942"0"0,0 0-157 0 0,0 0 52 0 0,0 0-2 0 0,0 0-118 0 0,0 0-312 0 0,0 0-321 0 0,0 0-298 0 0,0 0-249 0 0,0 0-149 0 0,0 0-86 0 0,0 0-68 0 0,6 1 2918 0 0,22 1-2964 0 0,132 17 471 0 0,2 7-747 0 0,84-11 1743 0 0,-264-37-1725 0 0,-109-162-33 0 0,110 129-2994 0 0,33 51-1899 0 0,-10 4 137 0 0,1 0-7708 0 0</inkml:trace>
</inkml:ink>
</file>

<file path=ppt/ink/ink44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2:35.4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425 227 0 0 0,'0'0'216'0'0,"0"0"767"0"0,0 0 192 0 0,0 0 8 0 0,0 0-47 0 0,0 0-30 0 0,0 0-29 0 0,0 0-61 0 0,0 0-26 0 0,0 0 19 0 0,0 0-11 0 0,0 0 30 0 0,3-11 48 0 0,8-34 13 0 0,-6 31-239 0 0,0 8 5657 0 0,-5 10 159 0 0,-3 1-5534 0 0,-220 213 551 0 0,56-35-1414 0 0,124-139-229 0 0,31-42-1070 0 0,13-28-5137 0 0,0 21 5512 0 0,7-16-7517 0 0,-4 13-3160 0 0</inkml:trace>
  <inkml:trace contextRef="#ctx0" brushRef="#br0" timeOffset="456.984">164 2 10258 0 0,'0'0'2305'0'0,"0"0"-277"0"0,0 0-277 0 0,0 0-112 0 0,0 0-68 0 0,0 0-159 0 0,0 0-222 0 0,0 0-210 0 0,0 0-189 0 0,0 0-177 0 0,0 0-121 0 0,0 0-84 0 0,-3-2-64 0 0,-14 4 611 0 0,17 28 338 0 0,0-26-1261 0 0,3 10 137 0 0,0-1 0 0 0,1 0 0 0 0,1 0 0 0 0,0-1 0 0 0,0 1 0 0 0,1-1 0 0 0,1-1 0 0 0,0 1 0 0 0,1-1 0 0 0,3 3-170 0 0,11 21 201 0 0,-1-4-105 0 0,-2 2-1 0 0,-1 0 0 0 0,-2 0 1 0 0,-1 2-1 0 0,-1 0 1 0 0,2 14-96 0 0,46 188 233 0 0,-61-237-377 0 0,1 0 0 0 0,-1 1-1 0 0,0-1 1 0 0,1 0 0 0 0,-1 0 0 0 0,1 0 0 0 0,-1 0 0 0 0,1-1-1 0 0,-1 1 1 0 0,1 0 0 0 0,-1-1 0 0 0,1 1 0 0 0,-1-1-1 0 0,1 1 1 0 0,-1-1 0 0 0,0 1 0 0 0,0-1 0 0 0,1 0 0 0 0,-1 0-1 0 0,0 0 1 0 0,0 0 0 0 0,0 0 0 0 0,0 0 0 0 0,0 0 0 0 0,0 0-1 0 0,0 0 1 0 0,0 0 0 0 0,0-1 0 0 0,0 1 0 0 0,-1 0-1 0 0,1-1 1 0 0,0 1 0 0 0,-1-1 144 0 0,21-21-4721 0 0,-13 14 208 0 0,0 1-7478 0 0</inkml:trace>
</inkml:ink>
</file>

<file path=ppt/ink/ink44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2:33.2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1 202 0 0 0,'0'0'115'0'0,"0"0"415"0"0,0 0 52 0 0,0 0-87 0 0,0 0-113 0 0,0 0-56 0 0,0 0-15 0 0,9-11 31 0 0,41-50 649 0 0,-29 42 3754 0 0,-14 13-9 0 0,0 0 5930 0 0,-4 43-8844 0 0,5 202-982 0 0,-9-220-793 0 0,-22 220 250 0 0,15-134 258 0 0,8-103-524 0 0,2-54 2064 0 0,7 2-2036 0 0,2 0 0 0 0,2 0-1 0 0,2 1 1 0 0,3 1 0 0 0,1 1 0 0 0,18-29-59 0 0,99-179 57 0 0,-86 192 13 0 0,-38 86-144 0 0,20 170 84 0 0,-9-156-1361 0 0,7-36-7432 0 0,-23-2 1508 0 0,-3-2-4704 0 0</inkml:trace>
  <inkml:trace contextRef="#ctx0" brushRef="#br0" timeOffset="658.54">564 692 5993 0 0,'0'0'2638'0'0,"0"0"-723"0"0,0 0-294 0 0,0 0 120 0 0,0 0 77 0 0,0 0-136 0 0,0 0-231 0 0,0 0-311 0 0,0 0-265 0 0,0 0-164 0 0,0 0-83 0 0,0 0-44 0 0,0 0-7 0 0,2-4 2447 0 0,-2 4-2798 0 0,12 22 855 0 0,7 115 824 0 0,-20-84-3962 0 0,0-26-2564 0 0,1-34 856 0 0,0 0-3599 0 0,0 3-4439 0 0</inkml:trace>
</inkml:ink>
</file>

<file path=ppt/ink/ink44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2:42.5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74 7986 0 0,'0'0'2608'0'0,"0"0"-701"0"0,0 0-278 0 0,0 0 0 0 0,0 0-3 0 0,0 0-156 0 0,0 0-297 0 0,0 0-319 0 0,0 0-253 0 0,0 0-161 0 0,0 0-94 0 0,0 0-17 0 0,0 0 15 0 0,4 3 50 0 0,1 0-219 0 0,0-1 0 0 0,1 0 0 0 0,-1 0 0 0 0,1 0 1 0 0,0 0-1 0 0,-1-1 0 0 0,1 0 0 0 0,0 0 1 0 0,0-1-1 0 0,0 1 0 0 0,0-1 0 0 0,0-1 0 0 0,2 0-175 0 0,-7 1 8 0 0,233-9 1900 0 0,-4 4-778 0 0,-241 11 93 0 0,-78-75-961 0 0,78 55-1472 0 0,11 13 557 0 0,0 1-348 0 0,0 0-413 0 0,3 1-3429 0 0,2 1 1121 0 0,-4-1 1908 0 0,3 3-9776 0 0</inkml:trace>
</inkml:ink>
</file>

<file path=ppt/ink/ink44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2:43.1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437 81 3209 0 0,'0'0'4403'0'0,"0"0"-2069"0"0,0 0-618 0 0,0 0 70 0 0,0 0 83 0 0,0 0-108 0 0,0 0-222 0 0,0 0-290 0 0,0 0-285 0 0,0 0-201 0 0,0 0-158 0 0,0 0-94 0 0,0 0-48 0 0,-6-4 1574 0 0,3 18-1788 0 0,0 0 1 0 0,-1 0-1 0 0,-1 0 0 0 0,0-1 0 0 0,-1 0 0 0 0,0 0 0 0 0,-1-1 0 0 0,-1 1 0 0 0,0-1 0 0 0,0-1 1 0 0,-1 0-1 0 0,-1 0 0 0 0,-9 8-249 0 0,13-11 75 0 0,-257 246 442 0 0,251-235-377 0 0,2-6-3529 0 0,13-76-3762 0 0,-1 37-370 0 0,-1 18 3860 0 0,0-1-3797 0 0</inkml:trace>
  <inkml:trace contextRef="#ctx0" brushRef="#br0" timeOffset="422.955">0 7 9378 0 0,'0'0'2280'0'0,"0"0"-240"0"0,0 0-145 0 0,0 0-118 0 0,0 0-154 0 0,0 0-221 0 0,0 0-307 0 0,0 0-258 0 0,0 0-180 0 0,0 0-127 0 0,0 0-68 0 0,0 0-37 0 0,2-6 1290 0 0,182 244 1653 0 0,13-2-2843 0 0,-67-81-422 0 0,-121-146-347 0 0,6 8 330 0 0,-12-17-3139 0 0,-7-11-4169 0 0,2 10-4975 0 0</inkml:trace>
</inkml:ink>
</file>

<file path=ppt/ink/ink44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2:40.6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17 211 3689 0 0,'0'0'2635'0'0,"0"0"-921"0"0,0 0-354 0 0,0 0 47 0 0,0 0 148 0 0,0 0-12 0 0,0 0-200 0 0,0 0-292 0 0,0 0-251 0 0,0 0-165 0 0,0 0-91 0 0,0 0-29 0 0,0 0-55 0 0,-2 16-20 0 0,-6 115 1042 0 0,11 123 1011 0 0,-11-174-2031 0 0,6-76 3016 0 0,19-106-3129 0 0,38-97-119 0 0,25-37-30 0 0,-76 225-197 0 0,1 0 0 0 0,0 1 0 0 0,1-1 0 0 0,0 1 0 0 0,0 0 0 0 0,1 0 0 0 0,1 1 0 0 0,0 0 0 0 0,0 0 0 0 0,0 1 0 0 0,1 0 0 0 0,1 1 1 0 0,-1-1-1 0 0,1 2 0 0 0,0 0 0 0 0,1 0 0 0 0,8-4-3 0 0,5 12 14 0 0,-8 26 5 0 0,-10 38-906 0 0,-2-38-4357 0 0,-2-15 419 0 0,-1-9-5920 0 0</inkml:trace>
  <inkml:trace contextRef="#ctx0" brushRef="#br0" timeOffset="951.738">374 542 4937 0 0,'0'0'2247'0'0,"0"0"-370"0"0,0 0-122 0 0,0 0 84 0 0,0 0 44 0 0,0 0-148 0 0,0 0-315 0 0,0 0-313 0 0,0 0-224 0 0,0 0-150 0 0,0 0-83 0 0,0 0-63 0 0,8-3-50 0 0,17-6 277 0 0,0 1 0 0 0,1 0 0 0 0,0 2 0 0 0,0 2 0 0 0,18-2-814 0 0,-43 6 17 0 0,0 0-1 0 0,0-1 0 0 0,0 1 0 0 0,-1 0 1 0 0,1 0-1 0 0,0 0 0 0 0,0 0 0 0 0,0 0 1 0 0,-1 0-1 0 0,1 0 0 0 0,0 0 0 0 0,0 0 1 0 0,0 0-1 0 0,-1 1 0 0 0,1-1 1 0 0,0 0-1 0 0,0 0 0 0 0,-1 1 0 0 0,1-1 1 0 0,0 1-1 0 0,0-1 0 0 0,-1 1 0 0 0,1-1 1 0 0,-1 1-1 0 0,1-1 0 0 0,0 1 0 0 0,-1-1 1 0 0,1 1-1 0 0,-1 0 0 0 0,1-1 0 0 0,-1 1 1 0 0,0 0-1 0 0,1-1 0 0 0,-1 1 1 0 0,1 0-1 0 0,-1 0 0 0 0,0-1 0 0 0,0 1 1 0 0,0 0-1 0 0,1 0 0 0 0,-1 0 0 0 0,0-1 1 0 0,0 1-1 0 0,0 0 0 0 0,0 0 0 0 0,0 0 1 0 0,-1-1-1 0 0,1 1 0 0 0,0 0 1 0 0,0 0-1 0 0,0 0 0 0 0,-1-1 0 0 0,1 1 1 0 0,0 0-1 0 0,-1 0 0 0 0,1-1 0 0 0,0 1 1 0 0,-1 0-1 0 0,1-1 0 0 0,-1 1 0 0 0,0-1 1 0 0,1 1-1 0 0,-1 0 0 0 0,1-1 1 0 0,-1 1-1 0 0,0-1-16 0 0,-189 200 1021 0 0,189-198-1005 0 0,-1 0 0 0 0,0 0-1 0 0,1 0 1 0 0,-1 1-1 0 0,1-1 1 0 0,0 0-1 0 0,0 1 1 0 0,0 0 0 0 0,0-1-1 0 0,0 1 1 0 0,0-1-1 0 0,1 1 1 0 0,-1 0 0 0 0,1 0-1 0 0,0-1 1 0 0,0 1-1 0 0,0 0 1 0 0,0 0 0 0 0,0-1-1 0 0,1 1 1 0 0,-1 0-1 0 0,1-1 1 0 0,0 1-1 0 0,-1 0 1 0 0,1-1 0 0 0,0 1-1 0 0,1-1 1 0 0,-1 0-1 0 0,0 1 1 0 0,1-1 0 0 0,0 0-1 0 0,-1 1 1 0 0,1-1-1 0 0,0 0 1 0 0,0-1-1 0 0,0 1 1 0 0,0 0 0 0 0,0 0-1 0 0,1-1 1 0 0,-1 1-1 0 0,0-1 1 0 0,1 0 0 0 0,-1 0-1 0 0,1 0 1 0 0,-1 0-1 0 0,1 0 1 0 0,0 0-1 0 0,-1-1 1 0 0,1 1 0 0 0,0-1-1 0 0,1 0-15 0 0,119 1 711 0 0,-119-26-3137 0 0,-5 11-2749 0 0,1 9-1906 0 0,0 1-4945 0 0</inkml:trace>
</inkml:ink>
</file>

<file path=ppt/ink/ink44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2:39.4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1 250 4609 0 0,'0'0'1359'0'0,"0"0"40"0"0,0 0 96 0 0,0 0 184 0 0,0 0 129 0 0,0 0-69 0 0,0 0-238 0 0,0 0-301 0 0,0 0-240 0 0,0 0-174 0 0,0 0-84 0 0,0-5 1334 0 0,0 3 2818 0 0,74 9-3544 0 0,111-18-224 0 0,-8 0-671 0 0,-177 11-415 0 0,0-8-7399 0 0,0 2-3330 0 0,0 6-81 0 0</inkml:trace>
  <inkml:trace contextRef="#ctx0" brushRef="#br0" timeOffset="409.566">209 0 8642 0 0,'0'0'1739'0'0,"0"0"-196"0"0,0 0-87 0 0,0 0 65 0 0,0 0 36 0 0,0 0-103 0 0,0 0-246 0 0,0 0-293 0 0,0 0-246 0 0,0 0-172 0 0,0 0-115 0 0,0 0-44 0 0,0 0-26 0 0,-2 2-20 0 0,2 48 2416 0 0,5 83-909 0 0,29 115-1001 0 0,-32-185-790 0 0,-2-62-32 0 0,0-1-9 0 0,0 0-43 0 0,0 0-32 0 0,0 0-20 0 0,0 0-50 0 0,0 0-58 0 0,0 0-59 0 0,0 0-111 0 0,0 0-121 0 0,0 0-131 0 0,0 0-195 0 0,6-8-5590 0 0,-3 6 838 0 0,1 1-5191 0 0</inkml:trace>
</inkml:ink>
</file>

<file path=ppt/ink/ink44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3:16.9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43 229 5417 0 0,'0'0'1798'0'0,"0"0"-52"0"0,0 0-26 0 0,0 0 95 0 0,0 0 49 0 0,0 0-141 0 0,0 0-266 0 0,0 0-284 0 0,0 0-251 0 0,0 0-194 0 0,0 0-109 0 0,0 0-54 0 0,0 0-42 0 0,-7 0-11 0 0,-21 3-32 0 0,20-2-37 0 0,8-1-31 0 0,0 0-38 0 0,0 0-22 0 0,0 0-14 0 0,0 0-10 0 0,0 0-34 0 0,0 0-22 0 0,0 0-23 0 0,0 0-35 0 0,35 8 1511 0 0,24 0-1309 0 0,0-1 0 0 0,1-3 0 0 0,-1-3-1 0 0,29-4-415 0 0,58-8 332 0 0,-145 11-310 0 0,-1 0 0 0 0,0 0-24 0 0,0 0 15 0 0,0 0 14 0 0,0 0-9 0 0,0 0-2 0 0,0 0-1 0 0,0 0-6 0 0,0 0 7 0 0,-24-15 2042 0 0,-96-135-1920 0 0,71 87-2214 0 0,48 52-3579 0 0,1 7-2814 0 0,0 1-4500 0 0</inkml:trace>
</inkml:ink>
</file>

<file path=ppt/ink/ink4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5:32.3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377 69 0 0 0,'0'0'1636'0'0,"0"0"242"0"0,0 0 14 0 0,0 0-226 0 0,0 0-174 0 0,0 0-141 0 0,0 0-152 0 0,0 0-98 0 0,0 0-159 0 0,0-3-56 0 0,-11-23 2820 0 0,3 20-3371 0 0,0 1-1 0 0,-1 1 0 0 0,1 0 1 0 0,-1 0-1 0 0,0 0 1 0 0,0 1-1 0 0,-1 1 0 0 0,1 0 1 0 0,0 0-1 0 0,-1 0 1 0 0,1 1-1 0 0,-1 1 0 0 0,0 0 1 0 0,1 0-1 0 0,-1 1 1 0 0,-5 1-335 0 0,2 1 101 0 0,1 1 1 0 0,0 1-1 0 0,0 0 0 0 0,1 1 1 0 0,-1 1-1 0 0,1-1 1 0 0,0 2-1 0 0,1-1 1 0 0,0 1-1 0 0,0 1 1 0 0,1 0-1 0 0,-8 9-101 0 0,11-11 78 0 0,0 1 0 0 0,1 0 1 0 0,0-1-1 0 0,0 2 0 0 0,1-1 0 0 0,-1 0 0 0 0,2 1 0 0 0,0 0 1 0 0,0 0-1 0 0,0 0 0 0 0,1 0 0 0 0,0 0 0 0 0,1 1 0 0 0,0-1 0 0 0,1 1 1 0 0,0-1-1 0 0,0 0 0 0 0,1 1 0 0 0,0-1 0 0 0,2 7-78 0 0,1-4 114 0 0,0-1 1 0 0,0 0-1 0 0,2 0 0 0 0,-1-1 0 0 0,1 1 0 0 0,1-1 0 0 0,0-1 1 0 0,0 1-1 0 0,1-1 0 0 0,0 0 0 0 0,1-1 0 0 0,0 0 0 0 0,0 0 1 0 0,1-1-1 0 0,-1 0 0 0 0,2-1 0 0 0,-1 0 0 0 0,11 4-114 0 0,-16-8 37 0 0,0 0 0 0 0,1-1 1 0 0,-1 1-1 0 0,1-1 0 0 0,-1 0 0 0 0,1-1 0 0 0,-1 0 0 0 0,1 0 0 0 0,0 0 0 0 0,-1 0 0 0 0,1-1 0 0 0,0 0 0 0 0,-1 0 1 0 0,1 0-1 0 0,-1-1 0 0 0,0 0 0 0 0,1 0 0 0 0,-1 0 0 0 0,0-1 0 0 0,0 0 0 0 0,4-3-37 0 0,3-8-572 0 0,4-4-2240 0 0,-1 14-6428 0 0,-12 4-2681 0 0</inkml:trace>
  <inkml:trace contextRef="#ctx0" brushRef="#br0" timeOffset="1520.916">528 592 0 0 0,'0'0'271'0'0,"0"0"902"0"0,0 0 444 0 0,0 0 286 0 0,0 0 184 0 0,0 0-40 0 0,0 0-261 0 0,0 0-341 0 0,0 0-238 0 0,0 0-84 0 0,0 0-3 0 0,0 0 29 0 0,-2 3 3658 0 0,13-99-823 0 0,19 29-3609 0 0,4 1-1 0 0,2 2 1 0 0,7-6-375 0 0,-16 26 183 0 0,0 168-113 0 0,-11-25-23 0 0,-15-98-45 0 0,-1 1 0 0 0,1-1 0 0 0,-1 1 0 0 0,1-1 0 0 0,-1 1 0 0 0,1-1-1 0 0,0 0 1 0 0,0 1 0 0 0,0-1 0 0 0,-1 0 0 0 0,1 0 0 0 0,0 0 0 0 0,1 0 0 0 0,-1 0 0 0 0,0 0 0 0 0,0 0-1 0 0,0 0 1 0 0,1 0 0 0 0,-1 0 0 0 0,0-1 0 0 0,1 1 0 0 0,-1 0 0 0 0,0-1 0 0 0,1 1 0 0 0,-1-1 0 0 0,1 0-1 0 0,-1 1 1 0 0,1-1 0 0 0,-1 0 0 0 0,1 0 0 0 0,-1 0 0 0 0,1 0 0 0 0,-1 0 0 0 0,1 0 0 0 0,-1-1 0 0 0,1 1 0 0 0,-1 0-1 0 0,1-1 1 0 0,-1 1 0 0 0,1-1 0 0 0,-1 0 0 0 0,0 1 0 0 0,1-1 0 0 0,-1 0 0 0 0,0 0 0 0 0,0 0 0 0 0,1 0-1 0 0,-1 0 1 0 0,0 0 0 0 0,0 0 0 0 0,0 0 0 0 0,0 0 0 0 0,0-1 0 0 0,-1 1 0 0 0,1 0 0 0 0,0-1 0 0 0,-1 1-1 0 0,1 0 1 0 0,0-1 0 0 0,-1 1 0 0 0,1-1-2 0 0,161-196 111 0 0,-150 183-109 0 0,1 1 1 0 0,1 0-1 0 0,1 1 1 0 0,-1 0-1 0 0,2 1 1 0 0,0 1-1 0 0,8-4-2 0 0,-23 16 0 0 0,1 0-1 0 0,-1 1 1 0 0,1-1 0 0 0,0 0-1 0 0,-1 1 1 0 0,0-1 0 0 0,1 1-1 0 0,-1-1 1 0 0,0 1-1 0 0,0-1 1 0 0,0 1 0 0 0,0 0-1 0 0,0 0 1 0 0,0 0 0 0 0,0-1-1 0 0,-1 1 1 0 0,1 0-1 0 0,-1 0 1 0 0,1 0 0 0 0,-1 0-1 0 0,0 0 1 0 0,0 0-1 0 0,0 0 1 0 0,0 0 0 0 0,0 0-1 0 0,0 0 1 0 0,-1 0 0 0 0,1 0-1 0 0,-1 0 1 0 0,1 0-1 0 0,-1 0 1 0 0,1 1 11 0 0,2 168 137 0 0,19-133-1471 0 0,-14-33-2642 0 0,0-3-3430 0 0,-2-2-4647 0 0</inkml:trace>
</inkml:ink>
</file>

<file path=ppt/ink/ink44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3:14.9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78 40 616 0 0,'0'0'1583'0'0,"0"0"-132"0"0,0 0 15 0 0,0 0 199 0 0,0 0 147 0 0,0 0-32 0 0,0 0-128 0 0,0 0-190 0 0,0 0-194 0 0,0 0-126 0 0,0 0-138 0 0,2-7-91 0 0,9-20-44 0 0,-8 21 4784 0 0,0 7-3551 0 0,1 15-2971 0 0,-4-15 1382 0 0,7 15-365 0 0,-1 1 0 0 0,-1 1 1 0 0,0-1-1 0 0,-1 1 0 0 0,-1 0 1 0 0,-1 0-1 0 0,0 0 0 0 0,-1 16-148 0 0,-6 86 475 0 0,-4-62-296 0 0,-1 0-1 0 0,-4 0 0 0 0,-15 41-178 0 0,-8 29 265 0 0,6 34 61 0 0,31-162-329 0 0,0 0 15 0 0,0 0 3 0 0,0 0 1 0 0,0 0 23 0 0,0 0 1 0 0,0 0 21 0 0,0 0 18 0 0,0 0 7 0 0,0 0 6 0 0,0 0 16 0 0,0 0-1 0 0,0 0-19 0 0,0 0 3 0 0,0 0-13 0 0,0 0-14 0 0,0 0 10 0 0,0 0-9 0 0,0 0-10 0 0,0 0-15 0 0,0 0-15 0 0,0 0-8 0 0,64 1 173 0 0,-28 1-88 0 0,1-2 0 0 0,-1-1 1 0 0,1-3-1 0 0,25-5-102 0 0,79 2 196 0 0,-89 22-96 0 0,-23-15 218 0 0,-36 0-1130 0 0,-13-6-1930 0 0,14 2-603 0 0,1 0-3385 0 0,3 3-5659 0 0</inkml:trace>
  <inkml:trace contextRef="#ctx0" brushRef="#br0" timeOffset="748.603">669 780 10162 0 0,'0'0'2205'0'0,"0"0"-397"0"0,0 0-202 0 0,0 0-25 0 0,0 0-40 0 0,0 0-197 0 0,0 0-254 0 0,0 0-218 0 0,0 0-167 0 0,0 0-109 0 0,0 0-49 0 0,0 0-24 0 0,0 0-11 0 0,22 3 2870 0 0,151-10-1939 0 0,-171 7-1428 0 0,0 0 0 0 0,0 0 1 0 0,0 0-1 0 0,0 0 0 0 0,0 1 0 0 0,0-1 0 0 0,0 1 1 0 0,0-1-1 0 0,0 1 0 0 0,0 0 0 0 0,-1 0 0 0 0,1 0 1 0 0,0 0-1 0 0,-1 0 0 0 0,1 0 0 0 0,0 0 0 0 0,-1 0 1 0 0,1 1-1 0 0,-1-1 0 0 0,0 1 0 0 0,0-1 0 0 0,1 1 1 0 0,-1-1-1 0 0,0 1 0 0 0,0 0 0 0 0,0-1 0 0 0,0 1 1 0 0,-1 0-1 0 0,1 0 0 0 0,0 0 0 0 0,-1 0 0 0 0,0 0 0 0 0,1 0 1 0 0,-1-1-1 0 0,0 1 0 0 0,0 0 0 0 0,0 0 0 0 0,0 0 1 0 0,0 0-1 0 0,0 0 0 0 0,-1 0 0 0 0,1 0 0 0 0,-1 0 1 0 0,1 0-1 0 0,-1 0 0 0 0,0 0 0 0 0,0-1 0 0 0,0 1 1 0 0,1 0-1 0 0,-2-1 0 0 0,1 1 0 0 0,0 0 0 0 0,0-1 1 0 0,-1 1-1 0 0,1-1 0 0 0,0 0 0 0 0,-1 1 0 0 0,0-1 1 0 0,1 0-1 0 0,-1 0 0 0 0,0 0-15 0 0,-58 72 425 0 0,54-36-235 0 0,9-34-173 0 0,1-1-1 0 0,0 1 1 0 0,-1-1 0 0 0,1 0 0 0 0,0 0 0 0 0,0-1 0 0 0,0 1-1 0 0,0-1 1 0 0,0 0 0 0 0,0 0 0 0 0,1 0 0 0 0,-1 0 0 0 0,0-1-1 0 0,1 0 1 0 0,-1 0 0 0 0,2 0-17 0 0,124-7 270 0 0,-130 7-354 0 0,0 0 1 0 0,-1 0-1 0 0,1 0 1 0 0,0 0-1 0 0,0 0 1 0 0,-1 0-1 0 0,1 0 1 0 0,0 0-1 0 0,0-1 1 0 0,0 1-1 0 0,-1 0 1 0 0,1 0-1 0 0,0 0 1 0 0,0 0-1 0 0,0-1 1 0 0,0 1-1 0 0,-1 0 1 0 0,1 0-1 0 0,0 0 1 0 0,0-1-1 0 0,0 1 1 0 0,0 0-1 0 0,0 0 1 0 0,0-1-1 0 0,0 1 1 0 0,0 0-1 0 0,0 0 1 0 0,0-1-1 0 0,0 1 1 0 0,0 0-1 0 0,0 0 1 0 0,0-1-1 0 0,0 1 1 0 0,0 0-1 0 0,0 0 1 0 0,0 0-1 0 0,0-1 1 0 0,0 1-1 0 0,0 0 1 0 0,0 0-1 0 0,0-1 1 0 0,0 1-1 0 0,0 0 1 0 0,1 0-1 0 0,-1 0 1 0 0,0-1-1 0 0,0 1 84 0 0,-10-3-5836 0 0,5 0-6727 0 0</inkml:trace>
</inkml:ink>
</file>

<file path=ppt/ink/ink44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3:31.2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153 1 7914 0 0,'0'0'2696'0'0,"0"0"-949"0"0,0 0-580 0 0,0 0-133 0 0,0 0 186 0 0,0 0 218 0 0,0 0 101 0 0,0 0-102 0 0,0 0-262 0 0,0 0-245 0 0,0 15-247 0 0,-4 50-195 0 0,2-55-386 0 0,0-1 0 0 0,0 0 0 0 0,-1 1 0 0 0,0-1 0 0 0,-1 0 0 0 0,1 0 0 0 0,-2 0 0 0 0,1-1 0 0 0,-2 0 0 0 0,-3 6-102 0 0,-8 14 188 0 0,14-21-283 0 0,-1 0 0 0 0,1-1-1 0 0,-1 1 1 0 0,-1-1 0 0 0,1 0 0 0 0,-1 0 0 0 0,0 0-1 0 0,-1-1 1 0 0,1 0 0 0 0,-1 0 0 0 0,0 0 0 0 0,0-1-1 0 0,-4 2 96 0 0,-1-5-3813 0 0,8-1-1913 0 0,0 0-5652 0 0</inkml:trace>
</inkml:ink>
</file>

<file path=ppt/ink/ink44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3:48.2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 1 13147 0 0,'0'0'1671'0'0,"0"0"-354"0"0,0 0-190 0 0,0 0-4 0 0,0 0 46 0 0,0 0-61 0 0,0 0-176 0 0,0 0-236 0 0,0 0-210 0 0,0 0-168 0 0,0 0-96 0 0,-4 6-54 0 0,-25 61 377 0 0,22-31-274 0 0,1 0 0 0 0,2 0-1 0 0,1 0 1 0 0,2 1 0 0 0,2-1-1 0 0,4 34-270 0 0,-4-62 63 0 0,1-1 0 0 0,-1 1-1 0 0,1-1 1 0 0,1 0-1 0 0,-1 1 1 0 0,1-1-1 0 0,0 0 1 0 0,1 0-1 0 0,0-1 1 0 0,0 1-1 0 0,0-1 1 0 0,1 0-1 0 0,0 0 1 0 0,0 0-1 0 0,1-1 1 0 0,-1 1 0 0 0,1-1-1 0 0,3 2-62 0 0,-1-6 84 0 0,-1-1 0 0 0,0 0 0 0 0,1 0 0 0 0,-1 0 0 0 0,0-1 0 0 0,1 0 0 0 0,-1-1 0 0 0,0 1 0 0 0,0-1 1 0 0,0-1-1 0 0,0 1 0 0 0,0-1 0 0 0,-1-1 0 0 0,1 1 0 0 0,-1-1 0 0 0,0 0 0 0 0,0 0 0 0 0,0-1 0 0 0,-1 0 0 0 0,1 0 0 0 0,-1 0 0 0 0,-1-1 0 0 0,1 1 0 0 0,1-4-84 0 0,-1 4 39 0 0,160-197 321 0 0,-112 129-275 0 0,-46 118-524 0 0,-4-17 421 0 0,-4-21 19 0 0,0 0 0 0 0,1 0-1 0 0,0 0 1 0 0,0 0 0 0 0,1 1 0 0 0,0-1-1 0 0,0 0 1 0 0,0 0 0 0 0,1 0-1 0 0,0-1 1 0 0,1 1 0 0 0,0 0-1 0 0,0-1 1 0 0,0 1 0 0 0,0-1 0 0 0,1 0-1 0 0,0 0 1 0 0,1-1 0 0 0,-1 1-1 0 0,1-1 1 0 0,0 0 0 0 0,0 0-1 0 0,1-1 1 0 0,0 1 0 0 0,-1-1-1 0 0,1 0 1 0 0,4 1-1 0 0,-1-3 41 0 0,1 0 1 0 0,-1 0-1 0 0,1-1 1 0 0,0 0-1 0 0,0-1 0 0 0,0 0 1 0 0,-1-1-1 0 0,1 0 0 0 0,0 0 1 0 0,0-1-1 0 0,-1 0 0 0 0,1-1 1 0 0,-1 0-1 0 0,0-1 0 0 0,0 0 1 0 0,0 0-1 0 0,0-1 0 0 0,-1 0 1 0 0,0 0-1 0 0,0-1 0 0 0,0 0 1 0 0,-1 0-1 0 0,0-1 0 0 0,0 0 1 0 0,0 0-1 0 0,-1-1 0 0 0,1-2-41 0 0,73-85 396 0 0,-79 91-380 0 0,0 2-100 0 0,0 0 0 0 0,0 0 0 0 0,0 0 0 0 0,0 0 0 0 0,0 0 0 0 0,-1 0 0 0 0,1 0 0 0 0,-1 0 0 0 0,1 0 0 0 0,-1-1 1 0 0,0 1-1 0 0,0 0 0 0 0,0 0 0 0 0,0 0 0 0 0,0 0 0 0 0,-1-1 0 0 0,1 1 0 0 0,0 0 0 0 0,-1 0 0 0 0,0 0 0 0 0,0 0 0 0 0,1 0 0 0 0,-2-1 84 0 0,-6-34-6245 0 0,7 22-911 0 0,1 7-4529 0 0</inkml:trace>
</inkml:ink>
</file>

<file path=ppt/ink/ink44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3:48.8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 1 15923 0 0,'0'0'1666'0'0,"0"0"-392"0"0,0 0-285 0 0,0 0-117 0 0,0 0-58 0 0,0 0-51 0 0,0 0-12 0 0,0 0-14 0 0,0 0-43 0 0,0 0-73 0 0,0 0-109 0 0,-4 32-86 0 0,-11 104-73 0 0,12 17 546 0 0,24 93-104 0 0,-19-189-710 0 0,-4 0 1 0 0,-2 0 0 0 0,-7 37-86 0 0,-8 19 79 0 0,19-112-65 0 0,0-1 8 0 0,13-4 50 0 0,107-95 248 0 0,37-18-259 0 0,-158 117-62 0 0,1 0-1 0 0,-1 1 1 0 0,1-1 0 0 0,0 1-1 0 0,-1-1 1 0 0,1 1-1 0 0,-1-1 1 0 0,1 1 0 0 0,0-1-1 0 0,-1 1 1 0 0,1-1-1 0 0,0 1 1 0 0,0 0 0 0 0,0-1-1 0 0,-1 1 1 0 0,1-1-1 0 0,0 1 1 0 0,0 0 0 0 0,0-1-1 0 0,0 1 1 0 0,0-1-1 0 0,0 1 1 0 0,0 0 0 0 0,0-1-1 0 0,0 1 1 0 0,0-1-1 0 0,1 1 1 0 0,-1 0 0 0 0,0-1-1 0 0,0 1 1 0 0,0-1-1 0 0,1 1 1 0 0,-1-1 0 0 0,0 1-1 0 0,1-1 1 0 0,-1 1-1 0 0,1-1 1 0 0,-1 1 0 0 0,0-1-1 0 0,1 1 1 0 0,-1-1-1 0 0,1 0 1 0 0,-1 1 0 0 0,1-1-1 0 0,-1 0 1 0 0,1 1-1 0 0,-1-1 1 0 0,1 0 0 0 0,0 0-1 0 0,-1 1 1 0 0,1-1-1 0 0,-1 0 1 0 0,1 0 0 0 0,0 0-1 0 0,-1 0 1 0 0,1 0-1 0 0,-1 0 1 0 0,1 0 0 0 0,0 0-1 0 0,-1 0 1 0 0,1 0-1 0 0,-1 0 1 0 0,1 0 0 0 0,0-1-1 0 0,-1 1 1 0 0,1 0-1 0 0,-1 0 1 0 0,1-1 0 0 0,-1 1-1 0 0,1-1 2 0 0,-2 15 27 0 0,-2 46 2 0 0,8 74 21 0 0,28-78-47 0 0,-31-63-11415 0 0,-2 3-308 0 0</inkml:trace>
  <inkml:trace contextRef="#ctx0" brushRef="#br0" timeOffset="453.959">630 877 14539 0 0,'0'0'1751'0'0,"0"0"-284"0"0,0 0-32 0 0,0 0 8 0 0,0 0-99 0 0,0 0-185 0 0,0 0-203 0 0,0 0-183 0 0,0 0-157 0 0,0 0-121 0 0,0 0-109 0 0,0 0-63 0 0,34-5-40 0 0,101-16-22 0 0,-83 2 117 0 0,-46 12-274 0 0,-1 3-53 0 0,0-1 0 0 0,-1 0 0 0 0,0 0 0 0 0,1 0 0 0 0,-2 0 0 0 0,1-1 0 0 0,0 0 0 0 0,-1 0 0 0 0,0 0 0 0 0,-1 0 0 0 0,1 0 0 0 0,-1 0 0 0 0,-1-1 0 0 0,1 1 0 0 0,-1-1 0 0 0,0 1 0 0 0,0-1 0 0 0,-1 0 0 0 0,0 1 0 0 0,0-2-51 0 0,-1 6-12 0 0,-1-1 1 0 0,1 1-1 0 0,-1 0 1 0 0,1-1-1 0 0,-1 1 0 0 0,0 0 1 0 0,0 0-1 0 0,0 0 1 0 0,0 0-1 0 0,0 1 1 0 0,-1-1-1 0 0,1 0 1 0 0,0 1-1 0 0,-1 0 0 0 0,1-1 1 0 0,-1 1-1 0 0,0 0 1 0 0,1 0-1 0 0,-1 1 1 0 0,0-1-1 0 0,1 0 1 0 0,-1 1-1 0 0,0 0 0 0 0,0 0 1 0 0,0 0-1 0 0,1 0 1 0 0,-1 0-1 0 0,0 0 1 0 0,0 1-1 0 0,0-1 1 0 0,1 1-1 0 0,-2 0 12 0 0,-6-1-61 0 0,0 2 17 0 0,1 0 1 0 0,-1 0-1 0 0,0 1 0 0 0,1 0 0 0 0,0 1 1 0 0,0 0-1 0 0,0 1 0 0 0,0-1 0 0 0,1 2 1 0 0,-1-1-1 0 0,1 1 0 0 0,1 0 0 0 0,-1 1 1 0 0,-5 7 43 0 0,-6 2-71 0 0,3-3 17 0 0,1 1-1 0 0,1 1 0 0 0,0 0 1 0 0,1 1-1 0 0,1 0 0 0 0,0 1 0 0 0,1 2 55 0 0,9-17-22 0 0,-1 0-1 0 0,2 1 0 0 0,-1-1 0 0 0,0 1 0 0 0,0-1 0 0 0,1 1 0 0 0,-1 0 1 0 0,1 0-1 0 0,0-1 0 0 0,0 1 0 0 0,0 0 0 0 0,0 0 0 0 0,1 0 0 0 0,-1 0 1 0 0,1 0-1 0 0,0 0 0 0 0,0 1 0 0 0,0-1 0 0 0,0 0 0 0 0,0 0 0 0 0,1 0 1 0 0,-1 0-1 0 0,1 0 0 0 0,0 0 0 0 0,0 0 0 0 0,0 0 0 0 0,0-1 0 0 0,0 1 0 0 0,1 0 1 0 0,-1 0-1 0 0,1-1 0 0 0,0 1 0 0 0,0-1 0 0 0,0 0 0 0 0,0 1 0 0 0,0-1 1 0 0,0 0-1 0 0,1 0 0 0 0,-1 0 0 0 0,1-1 0 0 0,-1 1 0 0 0,1 0 23 0 0,28 4-594 0 0,-1-1 0 0 0,1-1 1 0 0,0-1-1 0 0,0-2 0 0 0,0-1 0 0 0,24-3 594 0 0,-42 2-388 0 0,65-7-2939 0 0,-28 1-2113 0 0,-32 4 1927 0 0,2-1-6532 0 0</inkml:trace>
  <inkml:trace contextRef="#ctx0" brushRef="#br0" timeOffset="695.161">1172 962 6713 0 0,'0'0'3036'0'0,"0"0"-1016"0"0,0 0-375 0 0,0 0-34 0 0,0 0-68 0 0,0 0-166 0 0,0 0-230 0 0,0 0-189 0 0,0 0-112 0 0,0 0-28 0 0,0 0 19 0 0,0 0 14 0 0,-6 8-12 0 0,-18 27-36 0 0,25-34 2061 0 0,18-20-1947 0 0,201-289 937 0 0,-219 309-1938 0 0,-1-1 1 0 0,0 1-1 0 0,0-1 1 0 0,0 1-1 0 0,0-1 1 0 0,1 0-1 0 0,-1 1 1 0 0,0-1-1 0 0,0 0 1 0 0,1 1-1 0 0,-1-1 1 0 0,0 0-1 0 0,0 1 1 0 0,1-1-1 0 0,-1 0 1 0 0,0 1-1 0 0,1-1 0 0 0,-1 0 1 0 0,1 0-1 0 0,-1 0 1 0 0,0 1-1 0 0,1-1 1 0 0,-1 0-1 0 0,1 0 1 0 0,-1 0-1 0 0,1 0 1 0 0,-1 0-1 0 0,0 0 1 0 0,1 0-1 0 0,-1 0 1 0 0,1 0-1 0 0,-1 0 1 0 0,1 0-1 0 0,-1 0 1 0 0,1 0-1 0 0,-1 0 1 0 0,0 0-1 0 0,1 0 1 0 0,-1 0-1 0 0,1-1 1 0 0,-1 1-1 0 0,0 0 1 0 0,1 0-1 0 0,-1 0 1 0 0,1-1-1 0 0,-1 1 1 0 0,0 0-1 0 0,1-1 1 0 0,-1 1-1 0 0,0 0 1 0 0,0-1-1 0 0,1 1 1 0 0,-1 0-1 0 0,0-1 1 0 0,0 1-1 0 0,1 0 1 0 0,-1-1 83 0 0,-9 38-9225 0 0,3-29-2660 0 0</inkml:trace>
  <inkml:trace contextRef="#ctx0" brushRef="#br0" timeOffset="1051.855">1516 870 6417 0 0,'0'0'3049'0'0,"0"0"-551"0"0,0 0-299 0 0,0 0-125 0 0,0 0-140 0 0,0 0-189 0 0,0 0-202 0 0,0 0-225 0 0,0 0-178 0 0,0 0-149 0 0,0 0-148 0 0,35 5-138 0 0,108 13-119 0 0,-75-22 160 0 0,-57-1-548 0 0,-5 4-121 0 0,1 0 0 0 0,-1 0 0 0 0,0-1 0 0 0,0 0 0 0 0,0-1 0 0 0,0 1 0 0 0,0-1-1 0 0,-1 0 1 0 0,1 0 0 0 0,-1-1 0 0 0,1 0 0 0 0,-1 0 0 0 0,-1 0 0 0 0,1 0 0 0 0,0-1 0 0 0,-1 0 0 0 0,0 0 0 0 0,0 0 0 0 0,-1 0 0 0 0,1-1 0 0 0,-1 1 0 0 0,-1-1 0 0 0,1 0-1 0 0,-1 0 1 0 0,1 0 0 0 0,-2 0 0 0 0,1-1 0 0 0,-1 1 0 0 0,0-2-77 0 0,-3 5-9 0 0,0 0 0 0 0,0 1 0 0 0,0-1 0 0 0,0 0 0 0 0,-1 1 0 0 0,1 0 0 0 0,-1-1-1 0 0,0 1 1 0 0,1 0 0 0 0,-1 0 0 0 0,0 1 0 0 0,0-1 0 0 0,-1 1 0 0 0,1-1 0 0 0,0 1 0 0 0,0 0 0 0 0,-1 0 0 0 0,1 0 0 0 0,0 1 0 0 0,-1-1-1 0 0,1 1 1 0 0,-1 0 0 0 0,1 0 0 0 0,-1 0 0 0 0,1 0 0 0 0,-1 1 9 0 0,-8 0-41 0 0,0 0-1 0 0,0 1 1 0 0,0 1-1 0 0,0 0 1 0 0,1 1-1 0 0,-1 0 1 0 0,1 1-1 0 0,0 0 0 0 0,0 0 1 0 0,1 1-1 0 0,-1 1 1 0 0,1 0-1 0 0,1 0 1 0 0,-1 1-1 0 0,1 0 1 0 0,1 1-1 0 0,-1 0 1 0 0,1 0-1 0 0,1 1 1 0 0,0 0-1 0 0,0 0 1 0 0,1 1-1 0 0,1-1 1 0 0,-4 9 41 0 0,7-14-2 0 0,1-1 0 0 0,-1 0 0 0 0,1 0 0 0 0,0 1 1 0 0,0-1-1 0 0,0 1 0 0 0,1-1 0 0 0,0 1 0 0 0,-1-1 0 0 0,2 1 0 0 0,-1-1 0 0 0,0 1 1 0 0,1-1-1 0 0,0 1 0 0 0,0-1 0 0 0,0 1 0 0 0,1-1 0 0 0,-1 0 0 0 0,1 0 1 0 0,0 0-1 0 0,1 0 0 0 0,-1 0 0 0 0,0 0 0 0 0,1 0 0 0 0,0-1 0 0 0,0 1 0 0 0,0-1 1 0 0,0 0-1 0 0,1 0 0 0 0,2 2 2 0 0,19 8 3 0 0,1-1 1 0 0,1 0 0 0 0,0-2-1 0 0,0-2 1 0 0,1 0-1 0 0,0-2 1 0 0,1-1-1 0 0,-1-1 1 0 0,1-1-1 0 0,0-2 1 0 0,17-1-4 0 0,-14 2-79 0 0,45-2-1350 0 0,-28-7-7034 0 0,-38 3-3725 0 0</inkml:trace>
</inkml:ink>
</file>

<file path=ppt/ink/ink44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3:51.4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178 0 11418 0 0,'0'0'2125'0'0,"0"0"-478"0"0,0 0-280 0 0,0 0-4 0 0,0 0 14 0 0,0 0-80 0 0,0 0-224 0 0,0 0-243 0 0,0 0-214 0 0,0 0-165 0 0,0 0-110 0 0,0 0-72 0 0,7 34 1300 0 0,-6 1-1447 0 0,-1 0 1 0 0,-2 0-1 0 0,-2-1 1 0 0,-1 1-1 0 0,-2-1 0 0 0,-1 0 1 0 0,-1-1-1 0 0,-2 0 1 0 0,-2 0-1 0 0,0-1 1 0 0,-3-1-1 0 0,-3 5-122 0 0,-28 71 93 0 0,40-87-48 0 0,1 0 0 0 0,1-1 0 0 0,0 2 0 0 0,2-1 0 0 0,0 0 1 0 0,2 1-1 0 0,0 0 0 0 0,1 5-45 0 0,1-24 35 0 0,0-1 0 0 0,1 1 0 0 0,-1-1-1 0 0,1 1 1 0 0,-1-1 0 0 0,1 0 0 0 0,-1 0 0 0 0,1 1 0 0 0,-1-1 0 0 0,1 0 0 0 0,0 0 0 0 0,0-1-1 0 0,0 1 1 0 0,0 0 0 0 0,-1-1 0 0 0,1 1 0 0 0,0-1 0 0 0,0 1 0 0 0,0-1 0 0 0,0 0 0 0 0,0 0-1 0 0,0 0 1 0 0,0 0 0 0 0,0 0 0 0 0,2-1-35 0 0,142-13 1240 0 0,-106 10-1104 0 0,-39 4-170 0 0,-1 0-58 0 0,0 0-3 0 0,0 0-45 0 0,0 0-68 0 0,0 0-65 0 0,0 0-161 0 0,5 2-4631 0 0,-3-1-4752 0 0,-2-1-1939 0 0</inkml:trace>
</inkml:ink>
</file>

<file path=ppt/ink/ink44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3:51.7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18036 0 0,'0'0'1830'0'0,"0"0"-676"0"0,0 0-357 0 0,0 0 42 0 0,0 0 99 0 0,0 0 27 0 0,0 0-85 0 0,0 0-159 0 0,0 0-135 0 0,0 0-110 0 0,0 0-64 0 0,0 0-61 0 0,0 0-41 0 0,4 26-46 0 0,12 80-76 0 0,-12 61 26 0 0,-4-165 133 0 0,0 7-1961 0 0,12-6-10689 0 0,-8-6 529 0 0</inkml:trace>
</inkml:ink>
</file>

<file path=ppt/ink/ink44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3:54.9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14 181 14643 0 0,'0'0'2457'0'0,"0"0"-810"0"0,0 0-343 0 0,0 0 18 0 0,0 0-18 0 0,0 0-167 0 0,0 0-218 0 0,0 0-201 0 0,0 0-195 0 0,0 0-143 0 0,0 0-74 0 0,0 0-32 0 0,0 0-61 0 0,-3-1 10 0 0,-7-1 45 0 0,25 3 106 0 0,17 1 115 0 0,232-16 703 0 0,-97-5-1052 0 0,-166 19-127 0 0,-1 0 14 0 0,0 0 37 0 0,0 0-3 0 0,-16-7 265 0 0,-7-4-536 0 0,-45-32 279 0 0,50-11-4340 0 0,18 48 3103 0 0,-1-5-2478 0 0,2 4-1646 0 0,0-1-7105 0 0</inkml:trace>
</inkml:ink>
</file>

<file path=ppt/ink/ink44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3:52.4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0 162 17660 0 0,'0'0'1625'0'0,"0"0"-476"0"0,0 0-241 0 0,0 0 0 0 0,0 0-22 0 0,0 0-108 0 0,0 0-116 0 0,0 0-113 0 0,0 0-55 0 0,0 0-30 0 0,0 0-55 0 0,0 0-51 0 0,0 0-33 0 0,22 3-35 0 0,137 9 415 0 0,73-23-13 0 0,-171 0-1311 0 0,-57 10-275 0 0,6-1 273 0 0,-8 1-4209 0 0,-2 1-4445 0 0,-2 0-2004 0 0</inkml:trace>
  <inkml:trace contextRef="#ctx0" brushRef="#br0" timeOffset="214.86">103 335 16460 0 0,'0'0'3330'0'0,"0"0"-2049"0"0,0 0-747 0 0,0 0 60 0 0,0 0 187 0 0,0 0 115 0 0,0 0-43 0 0,0 0-146 0 0,0 0-152 0 0,0 0-142 0 0,0 0-135 0 0,0 0-89 0 0,0 0-81 0 0,30 4-64 0 0,94 14-61 0 0,-15-13-1243 0 0,-58-15-7188 0 0,-41 8 5440 0 0,5-2-8978 0 0</inkml:trace>
  <inkml:trace contextRef="#ctx0" brushRef="#br0" timeOffset="882.968">632 597 17428 0 0,'0'0'2033'0'0,"0"0"-990"0"0,0 0-340 0 0,0 0 153 0 0,0 0 117 0 0,0 0-13 0 0,0 0-139 0 0,0 0-198 0 0,0 0-168 0 0,0 0-102 0 0,0 0-77 0 0,0 0-53 0 0,18-29-19 0 0,58-90 0 0 0,97-124 936 0 0,-168 236-1131 0 0,1 0 0 0 0,0 1-1 0 0,0-1 1 0 0,1 1-1 0 0,-1 0 1 0 0,1 1 0 0 0,1 0-1 0 0,-1 0 1 0 0,1 0-1 0 0,-1 1 1 0 0,7-2-9 0 0,-12 7-14 0 0,-1 0 0 0 0,0 0-1 0 0,1 0 1 0 0,-1 0 0 0 0,0 0 0 0 0,0 0-1 0 0,0 1 1 0 0,0-1 0 0 0,0 0-1 0 0,0 1 1 0 0,0-1 0 0 0,0 0 0 0 0,0 1-1 0 0,-1 0 1 0 0,1-1 0 0 0,-1 1 0 0 0,1-1-1 0 0,-1 1 1 0 0,1 0 0 0 0,-1-1 0 0 0,0 1-1 0 0,0 0 1 0 0,0-1 0 0 0,0 1 0 0 0,0 0-1 0 0,0-1 1 0 0,0 1 0 0 0,-1 0 0 0 0,1-1-1 0 0,-1 1 1 0 0,1-1 0 0 0,-1 1 14 0 0,1 5-7 0 0,-4 113-50 0 0,4-118 56 0 0,0-1 0 0 0,0 1 0 0 0,0-1 0 0 0,0 1 0 0 0,1-1 0 0 0,-1 1 1 0 0,0-1-1 0 0,1 0 0 0 0,-1 1 0 0 0,1-1 0 0 0,-1 1 0 0 0,1-1 0 0 0,0 0 0 0 0,-1 0 0 0 0,1 1 0 0 0,0-1 0 0 0,0 0 1 0 0,0 0-1 0 0,0 0 0 0 0,0 0 0 0 0,0 0 0 0 0,0 0 0 0 0,0 0 0 0 0,1 0 0 0 0,-1-1 0 0 0,0 1 0 0 0,1 0 0 0 0,-1-1 1 0 0,0 1-1 0 0,1-1 0 0 0,-1 1 0 0 0,0-1 0 0 0,1 0 0 0 0,-1 1 0 0 0,1-1 0 0 0,-1 0 0 0 0,1 0 0 0 0,-1 0 0 0 0,1 0 0 0 0,-1 0 1 0 0,1-1-1 0 0,-1 1 0 0 0,0 0 0 0 0,1-1 0 0 0,0 0 1 0 0,63-25 210 0 0,-32-1-152 0 0,-2-2-1 0 0,-1-1 0 0 0,-1-1 0 0 0,-2-2 1 0 0,-1-1-1 0 0,18-31-57 0 0,-36 54 7 0 0,6-4 26 0 0,-13 14-18 0 0,-1 1 0 0 0,-21 122 185 0 0,16-98-238 0 0,1 0-1 0 0,1 1 1 0 0,0-1 0 0 0,2 1 0 0 0,2-1-1 0 0,1 21 39 0 0,18 0-1516 0 0,-8-35-2030 0 0,0-6-4341 0 0,-8-4-3658 0 0</inkml:trace>
  <inkml:trace contextRef="#ctx0" brushRef="#br0" timeOffset="1136.955">1554 291 19860 0 0,'0'0'1335'0'0,"0"0"-720"0"0,0 0-195 0 0,0 0 108 0 0,0 0 99 0 0,0 0 13 0 0,0 0-98 0 0,0 0-128 0 0,0 0-100 0 0,0 0-100 0 0,0 0-111 0 0,0 0-36 0 0,0 0-37 0 0,-2 32-35 0 0,-7 100-28 0 0,8-71-1190 0 0,11-51-2129 0 0,0-9-6592 0 0,-9-1 8767 0 0,-1 0-8798 0 0</inkml:trace>
  <inkml:trace contextRef="#ctx0" brushRef="#br0" timeOffset="1541.12">1644 0 15563 0 0,'0'0'2852'0'0,"0"0"-819"0"0,0 0-598 0 0,0 0-329 0 0,0 0-255 0 0,0 0-263 0 0,0 0-236 0 0,0 0-159 0 0,0 0-94 0 0,0 0-32 0 0,0 0 18 0 0,0 0 12 0 0,0 0-2 0 0,0 21 29 0 0,2 67-31 0 0,21 26 98 0 0,-15-93-165 0 0,88 213 27 0 0,-96-233-32 0 0,0 0 0 0 0,0-1 0 0 0,0 1 0 0 0,0 0 0 0 0,0 0 1 0 0,0-1-1 0 0,0 1 0 0 0,1 0 0 0 0,-1-1 0 0 0,0 1 0 0 0,0 0 0 0 0,1 0 0 0 0,-1-1 1 0 0,0 1-1 0 0,1 0 0 0 0,-1-1 0 0 0,0 1 0 0 0,1-1 0 0 0,-1 1 0 0 0,1 0 0 0 0,-1-1 1 0 0,1 1-1 0 0,-1-1 0 0 0,1 1 0 0 0,0-1 0 0 0,-1 1 0 0 0,1-1 0 0 0,-1 0 0 0 0,1 1 1 0 0,0-1-1 0 0,-1 0 0 0 0,1 0 0 0 0,0 1 0 0 0,0-1 0 0 0,-1 0 0 0 0,1 0 0 0 0,0 0 1 0 0,0 0-1 0 0,-1 0 0 0 0,1 0 0 0 0,0 0 0 0 0,0 0 0 0 0,-1 0 0 0 0,1 0 0 0 0,0 0 1 0 0,0-1-1 0 0,-1 1 0 0 0,1 0 0 0 0,0 0 0 0 0,-1-1 0 0 0,1 1 0 0 0,0-1 0 0 0,-1 1 1 0 0,1 0-1 0 0,-1-1 0 0 0,1 1 0 0 0,-1-1 0 0 0,1 1 0 0 0,-1-1 0 0 0,1 0 0 0 0,-1 1 1 0 0,1-1-1 0 0,-1 1 0 0 0,1-1 0 0 0,-1 0 0 0 0,0 1 0 0 0,0-1 0 0 0,1 0 0 0 0,-1 0-20 0 0,15-29 370 0 0,-1-1 0 0 0,-1 0 1 0 0,-1-2-1 0 0,-3 1 1 0 0,2-8-372 0 0,35-104 163 0 0,8 26-630 0 0,-51 111 1130 0 0,-2 3-3422 0 0,-8 8-12138 0 0,3 3 2976 0 0</inkml:trace>
  <inkml:trace contextRef="#ctx0" brushRef="#br0" timeOffset="1786.676">2156 335 24853 0 0,'0'0'514'0'0,"0"0"-298"0"0,0 0 3 0 0,0 0 73 0 0,0 0 42 0 0,0 0-14 0 0,0 0-88 0 0,0 0-94 0 0,0 0-53 0 0,0 0-25 0 0,0 0-26 0 0,0 0-5 0 0,-4 31-37 0 0,-11 96-50 0 0,14-90-43 0 0,8-35-154 0 0,-3-4-87 0 0,3 3-777 0 0,10-2-2807 0 0,-8-2-4910 0 0,-5-1-2965 0 0</inkml:trace>
</inkml:ink>
</file>

<file path=ppt/ink/ink44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3:55.9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1 306 4081 0 0,'0'0'3157'0'0,"0"0"-1250"0"0,0 0-508 0 0,0 0-78 0 0,0 0 58 0 0,0 0 51 0 0,0 0-14 0 0,0 0-96 0 0,0 0-149 0 0,0 0-170 0 0,15-4-140 0 0,114-26 1308 0 0,-112 25-1901 0 0,-1 2 0 0 0,1 0 0 0 0,0 0 1 0 0,0 2-1 0 0,0 0 0 0 0,0 1 1 0 0,1 1-1 0 0,-1 0 0 0 0,0 1 1 0 0,7 3-269 0 0,13 10 784 0 0,-63-23-33 0 0,-71-61-967 0 0,-24-34-1408 0 0,89 61-1978 0 0,9-4-4577 0 0,20 34-3054 0 0</inkml:trace>
</inkml:ink>
</file>

<file path=ppt/ink/ink44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3:58.7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82 0 12779 0 0,'0'0'1915'0'0,"0"0"-312"0"0,0 0-212 0 0,0 0-43 0 0,0 0 7 0 0,0 0-107 0 0,0 0-177 0 0,0 0-223 0 0,0 0-224 0 0,0 0-186 0 0,0 0-151 0 0,0 0-105 0 0,0 0-26 0 0,-2 3 39 0 0,-2 6-87 0 0,1 1-1 0 0,1-1 1 0 0,0 0 0 0 0,0 1-1 0 0,1 0 1 0 0,0-1-1 0 0,0 1 1 0 0,1 0 0 0 0,1-1-1 0 0,0 1 1 0 0,1 4-108 0 0,-1 23 164 0 0,-3 36 18 0 0,-3 0 0 0 0,-3 0 0 0 0,-8 24-182 0 0,7-50 34 0 0,-19 167 72 0 0,78-206 257 0 0,-28-10-223 0 0,0 0 1 0 0,0-2-1 0 0,0-1 1 0 0,0 0-1 0 0,-1-2 1 0 0,9-4-141 0 0,101-22 286 0 0,-94 28-1195 0 0,-38 1-984 0 0,0-1-1144 0 0,1 3-2758 0 0,0-1-5200 0 0</inkml:trace>
</inkml:ink>
</file>

<file path=ppt/ink/ink4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5:40.2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20 4129 0 0,'0'0'1939'0'0,"0"0"-235"0"0,0 0-1 0 0,0 0 96 0 0,0 0 60 0 0,0 0-121 0 0,0 0-279 0 0,0 0-288 0 0,0 0-232 0 0,0 0-170 0 0,0 0-110 0 0,-6 0 3141 0 0,178 4 134 0 0,-31-27-3182 0 0,-133 28-3481 0 0,-9 2-3481 0 0,9-4-3402 0 0,-7-3-191 0 0</inkml:trace>
</inkml:ink>
</file>

<file path=ppt/ink/ink44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3:59.1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 12 12715 0 0,'0'0'1827'0'0,"0"0"-186"0"0,0 0-172 0 0,0 0-17 0 0,0 0-62 0 0,0 0-139 0 0,0 0-207 0 0,0 0-244 0 0,0 0-256 0 0,0 0-166 0 0,0 0-130 0 0,0 0-75 0 0,0 0 8 0 0,2-1-3 0 0,162-9 1270 0 0,-163 10-1445 0 0,1 0-1 0 0,-1-1 1 0 0,0 1-1 0 0,0 0 1 0 0,1 0-1 0 0,-1 1 1 0 0,0-1-1 0 0,0 0 1 0 0,1 0-1 0 0,-1 1 1 0 0,0-1 0 0 0,0 0-1 0 0,1 1 1 0 0,-1 0-1 0 0,0-1 1 0 0,0 1-1 0 0,0 0 1 0 0,0-1-1 0 0,0 1 1 0 0,0 0-1 0 0,0 0 1 0 0,0 0-1 0 0,0 0 1 0 0,0 0 0 0 0,-1 0-1 0 0,1 0 1 0 0,0 0-1 0 0,-1 0 1 0 0,1 0-1 0 0,0 0 1 0 0,-1 0-1 0 0,0 1 1 0 0,1-1-1 0 0,-1 0 1 0 0,0 0-1 0 0,1 1 1 0 0,-1-1 0 0 0,0 0-1 0 0,0 1 1 0 0,0-1-1 0 0,0 0 1 0 0,0 0-1 0 0,0 1 1 0 0,-1-1-1 0 0,1 0 1 0 0,0 0-1 0 0,-1 1 1 0 0,1-1-1 0 0,-1 0 1 0 0,1 0 0 0 0,-1 1-3 0 0,-33 59 295 0 0,-158 113 139 0 0,192-173-430 0 0,0-1 0 0 0,0 1-1 0 0,0 0 1 0 0,-1-1 0 0 0,1 1 0 0 0,0 0 0 0 0,0-1-1 0 0,0 1 1 0 0,0 0 0 0 0,0-1 0 0 0,0 1 0 0 0,0 0 0 0 0,1 0-1 0 0,-1-1 1 0 0,0 1 0 0 0,0-1 0 0 0,0 1 0 0 0,1 0-1 0 0,-1-1 1 0 0,0 1 0 0 0,1 0 0 0 0,-1-1 0 0 0,0 1 0 0 0,1-1-1 0 0,-1 1 1 0 0,1-1 0 0 0,-1 1 0 0 0,1-1 0 0 0,-1 1 0 0 0,1-1-1 0 0,0 0 1 0 0,-1 1 0 0 0,1-1 0 0 0,-1 0 0 0 0,1 1-1 0 0,0-1 1 0 0,-1 0 0 0 0,1 0 0 0 0,0 0 0 0 0,-1 1 0 0 0,1-1-1 0 0,0 0 1 0 0,-1 0 0 0 0,1 0 0 0 0,0 0 0 0 0,-1 0-1 0 0,1 0 1 0 0,0 0 0 0 0,-1 0 0 0 0,1-1 0 0 0,0 1-4 0 0,43 5 216 0 0,-18-4-121 0 0,0-3 1 0 0,0 0-1 0 0,0-1 1 0 0,-1-2 0 0 0,1 0-1 0 0,7-4-95 0 0,-29 8-94 0 0,11-8-1394 0 0,-16 4-2771 0 0,-4-2-3839 0 0,1 3-4120 0 0</inkml:trace>
</inkml:ink>
</file>

<file path=ppt/ink/ink44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3:57.8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476 229 0 0 0,'0'0'768'0'0,"0"0"-166"0"0,0 0-36 0 0,0 0 172 0 0,0 0 278 0 0,0 0 268 0 0,0 0 131 0 0,0 0-25 0 0,0 0-156 0 0,0 0-172 0 0,0 0-141 0 0,8-4-106 0 0,24-14 13 0 0,-24 14 31 0 0,-8 4 39 0 0,0 0 45 0 0,0 0 1 0 0,0 0-45 0 0,-23 10 2568 0 0,-15 2-2583 0 0,-9 3-850 0 0,-271 99 1749 0 0,242-88-1053 0 0,120-7-773 0 0,135 7 278 0 0,-177-27-231 0 0,0 1 0 0 0,1-1 1 0 0,-1 1-1 0 0,0 0 0 0 0,0 0 1 0 0,1 0-1 0 0,-1 0 0 0 0,0 0 1 0 0,1 1-1 0 0,-1-1 0 0 0,0 1 1 0 0,0-1-1 0 0,1 1 0 0 0,-1 0 1 0 0,0 0-1 0 0,0 0 0 0 0,0 0 1 0 0,0 0-1 0 0,0 0 0 0 0,0 1 1 0 0,0-1-1 0 0,-1 1 0 0 0,1-1 1 0 0,0 1-1 0 0,-1 0 0 0 0,1 0 0 0 0,-1 0 1 0 0,0-1-1 0 0,1 1 0 0 0,-1 0 1 0 0,0 1-1 0 0,0-1 0 0 0,-1 0 1 0 0,1 0-1 0 0,0 0 0 0 0,-1 1 1 0 0,1-1-1 0 0,-1 0 0 0 0,1 0 1 0 0,-1 1-1 0 0,0-1 0 0 0,0 0 1 0 0,0 1-1 0 0,-1-1 0 0 0,1 0 1 0 0,-1 1-5 0 0,-8 13 45 0 0,-1-1 1 0 0,-1 0 0 0 0,0-1 0 0 0,-1 0-1 0 0,0-1 1 0 0,-1-1 0 0 0,-1 1 0 0 0,-8 4-46 0 0,2 1 26 0 0,-142 117 400 0 0,161-135-421 0 0,0 1-1 0 0,0-1 0 0 0,0 1 0 0 0,1-1 0 0 0,-1 1 1 0 0,0 0-1 0 0,0-1 0 0 0,0 1 0 0 0,1 0 0 0 0,-1 0 1 0 0,1 0-1 0 0,-1 0 0 0 0,0-1 0 0 0,1 1 1 0 0,-1 0-1 0 0,1 0 0 0 0,0 0 0 0 0,-1 0 0 0 0,1 0 1 0 0,0 0-1 0 0,0 0 0 0 0,-1 0 0 0 0,1 0 0 0 0,0 1 1 0 0,0-1-1 0 0,0 0 0 0 0,0 0 0 0 0,1 0 0 0 0,-1 0 1 0 0,0 0-1 0 0,0 0 0 0 0,1 0 0 0 0,-1 0 1 0 0,0 0-1 0 0,1 0 0 0 0,-1 0 0 0 0,1 0 0 0 0,-1-1 1 0 0,1 1-1 0 0,-1 0 0 0 0,1 0 0 0 0,0 0 0 0 0,0 0 1 0 0,-1-1-1 0 0,1 1 0 0 0,0 0 0 0 0,0-1 0 0 0,0 1 1 0 0,0-1-1 0 0,0 1 0 0 0,-1-1 0 0 0,1 1 0 0 0,0-1 1 0 0,0 0-1 0 0,0 1 0 0 0,0-1 0 0 0,0 0 1 0 0,1 0-1 0 0,-1 0 0 0 0,0 0 0 0 0,0 0 0 0 0,0 0 1 0 0,0 0-1 0 0,1 0-4 0 0,25 8 66 0 0,0 0 0 0 0,1-2 1 0 0,0-2-1 0 0,0 0 0 0 0,0-2 1 0 0,1-1-1 0 0,17-1-66 0 0,-45 0-233 0 0,-1 0-97 0 0,0 0-99 0 0,0 0-94 0 0,-9-30-3598 0 0,-30-113-11986 0 0,34 124 11827 0 0</inkml:trace>
  <inkml:trace contextRef="#ctx0" brushRef="#br0" timeOffset="300.553">141 1 5105 0 0,'0'0'3197'0'0,"0"0"-531"0"0,0 0-434 0 0,0 0-313 0 0,0 0-258 0 0,0 0-206 0 0,0 0-197 0 0,0 0-179 0 0,0 0-160 0 0,0 0-189 0 0,0 0-191 0 0,0 0-163 0 0,0 0-79 0 0,-15 0 6 0 0,-45 5 22 0 0,58-4-303 0 0,0 1 0 0 0,1-1 0 0 0,0 1 0 0 0,-1-1 0 0 0,1 1 0 0 0,0-1 1 0 0,0 1-1 0 0,0 0 0 0 0,0-1 0 0 0,0 1 0 0 0,0 0 0 0 0,0 0 0 0 0,1 0 0 0 0,-1 0 0 0 0,1-1 0 0 0,-1 1 0 0 0,1 0 0 0 0,0 0 0 0 0,-1 0 0 0 0,1 0 0 0 0,0 0 0 0 0,1 0 0 0 0,-1 0 0 0 0,0 0 1 0 0,0 0-1 0 0,1 0 0 0 0,-1 0 0 0 0,2 1-22 0 0,-2 6 98 0 0,59 226 1435 0 0,-40-166-1281 0 0,19 64 47 0 0,-5 2 0 0 0,-7 1 0 0 0,3 63-299 0 0,-27-47 186 0 0,-4-184-5592 0 0,2-1-5840 0 0,0 25 253 0 0</inkml:trace>
</inkml:ink>
</file>

<file path=ppt/ink/ink44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4:01.0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0 177 1288 0 0,'0'0'1225'0'0,"0"0"-263"0"0,0 0 95 0 0,0 0 332 0 0,0 0 372 0 0,0 0 146 0 0,0 0-114 0 0,0 0-308 0 0,0 0-420 0 0,0 0-294 0 0,0 0-167 0 0,0 0-62 0 0,0 0-21 0 0,3-1-6 0 0,141-20 4699 0 0,-58 10-4203 0 0,28-1-241 0 0,0 6-1 0 0,38 5-769 0 0,-152 1 22 0 0,0 0 18 0 0,0 0 44 0 0,0 0 38 0 0,0 0 46 0 0,0 0 40 0 0,-85-3 1447 0 0,-8-19-1551 0 0,40 3-61 0 0,43 17-38 0 0,0-1 1 0 0,0 0-1 0 0,0-1 1 0 0,1 0-1 0 0,0 0 1 0 0,0-1-1 0 0,0 0 1 0 0,0-1-1 0 0,-7-6-5 0 0,-1-20-356 0 0,17 31-29 0 0,0 1-252 0 0,12 1-3698 0 0,2 6-2399 0 0,-10-4 3005 0 0,4 1-7239 0 0</inkml:trace>
</inkml:ink>
</file>

<file path=ppt/ink/ink44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4:01.5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37 9394 0 0,'0'0'1486'0'0,"0"0"-274"0"0,0 0-46 0 0,0 0 220 0 0,0 0 220 0 0,0 0 21 0 0,0 0-241 0 0,0 0-339 0 0,0 0-280 0 0,0 0-186 0 0,0 0-81 0 0,0 0-41 0 0,4 0-26 0 0,119-2 3537 0 0,66-19-2759 0 0,-112 7-1044 0 0,-106 39-11249 0 0,21-17 5182 0 0,1-1-5148 0 0</inkml:trace>
</inkml:ink>
</file>

<file path=ppt/ink/ink44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4:01.8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13211 0 0,'0'0'1513'0'0,"0"0"-391"0"0,0 0-240 0 0,0 0 106 0 0,0 0 204 0 0,0 0 80 0 0,0 0-115 0 0,0 0-200 0 0,0 0-174 0 0,0 0-91 0 0,0 0-14 0 0,0 0-74 0 0,0 0-106 0 0,19 1-100 0 0,118 9 291 0 0,-120-10-1279 0 0,68 0 1442 0 0,-57 0-4561 0 0,1 0-4930 0 0,-20 0-3142 0 0</inkml:trace>
</inkml:ink>
</file>

<file path=ppt/ink/ink44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4:05.5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9 152 3833 0 0,'0'0'2882'0'0,"0"0"-847"0"0,0 0-144 0 0,0 0 104 0 0,0 0 23 0 0,0 0-75 0 0,0 0-296 0 0,0 0-400 0 0,0 0-346 0 0,0 0-257 0 0,0 0-150 0 0,0 0-67 0 0,0 0-17 0 0,-9 4 871 0 0,167-15 1737 0 0,139-4-2112 0 0,-274 15-869 0 0,-23 0-16 0 0,0 0-12 0 0,0 0-41 0 0,0 0 56 0 0,0 0 23 0 0,0 0 20 0 0,0 0 65 0 0,0 0-19 0 0,0 0-9 0 0,0 0 4 0 0,0 0 11 0 0,0 0-17 0 0,0 0 1 0 0,0 0-6 0 0,0 0-26 0 0,0 0-6 0 0,0 0 5 0 0,0 0-11 0 0,0 0-18 0 0,0 0 32 0 0,0 0-6 0 0,-21-8 354 0 0,11 2-427 0 0,1 0-1 0 0,0-1 0 0 0,0-1 1 0 0,0 0-1 0 0,1 0 0 0 0,0 0 1 0 0,0-1-1 0 0,1-1 0 0 0,1 1 1 0 0,-2-4 6 0 0,1 5-157 0 0,2 0-1650 0 0,4-2-8169 0 0,1 7-2003 0 0</inkml:trace>
</inkml:ink>
</file>

<file path=ppt/ink/ink44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4:03.0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0 571 2473 0 0,'0'0'2000'0'0,"0"0"-560"0"0,0 0-5 0 0,0 0 392 0 0,0 0 402 0 0,0 0 106 0 0,0 0-213 0 0,0 0-389 0 0,0 0-366 0 0,0 0-225 0 0,0 0-132 0 0,0 0-85 0 0,9 4 1740 0 0,15-155 0 0 0,-16 125-2611 0 0,2 0-1 0 0,1 1 1 0 0,1 1-1 0 0,1 0 1 0 0,1 1-1 0 0,1 0 1 0 0,1 1-1 0 0,1 1 1 0 0,1 0-1 0 0,1 2 1 0 0,1 0-1 0 0,4-2-53 0 0,-23 19-4 0 0,1 0 1 0 0,0 0-1 0 0,0 0 1 0 0,-1 1-1 0 0,1-1 1 0 0,0 1-1 0 0,0-1 1 0 0,1 1-1 0 0,-1 0 1 0 0,0 0-1 0 0,0 0 1 0 0,1 0-1 0 0,-1 0 1 0 0,0 0-1 0 0,1 0 1 0 0,-1 1-1 0 0,1 0 1 0 0,-1-1-1 0 0,1 1 1 0 0,-1 0-1 0 0,1 0 1 0 0,-1 0-1 0 0,1 0 1 0 0,-1 1-1 0 0,1-1 1 0 0,-1 1-1 0 0,0 0 1 0 0,1-1-1 0 0,-1 1 1 0 0,0 0-1 0 0,1 0 0 0 0,-1 1 1 0 0,0-1-1 0 0,0 0 1 0 0,0 1-1 0 0,0-1 1 0 0,0 1-1 0 0,0 0 1 0 0,-1-1-1 0 0,1 1 1 0 0,0 0-1 0 0,-1 0 1 0 0,0 0-1 0 0,1 1 4 0 0,10 27 29 0 0,-2 1-1 0 0,-1-1 1 0 0,-1 2 0 0 0,-2-1-1 0 0,-1 1 1 0 0,-2-1-1 0 0,0 1 1 0 0,-3 1 0 0 0,-2 19-29 0 0,2-51-3 0 0,1 0-1 0 0,0 1 19 0 0,9-27 550 0 0,-2-1-570 0 0,2 1 0 0 0,1 0 1 0 0,1 0-1 0 0,1 2 0 0 0,2-1 0 0 0,0 2 0 0 0,1 0 1 0 0,1 1-1 0 0,1 0 0 0 0,1 2 0 0 0,0 0 0 0 0,2 1 0 0 0,18-12 5 0 0,-31 22-5 0 0,1 1-1 0 0,0-1 0 0 0,1 2 1 0 0,0-1-1 0 0,0 2 0 0 0,0-1 0 0 0,1 1 1 0 0,0 1-1 0 0,0 0 0 0 0,0 0 1 0 0,0 1-1 0 0,0 1 0 0 0,1 0 0 0 0,5-1 6 0 0,-14 6-4 0 0,0-1-1 0 0,-1 0 0 0 0,1 1 1 0 0,-1-1-1 0 0,0 1 0 0 0,1 0 1 0 0,-1 0-1 0 0,-1 0 0 0 0,1 0 1 0 0,0 0-1 0 0,-1 0 0 0 0,1 1 0 0 0,-1-1 1 0 0,0 0-1 0 0,0 1 0 0 0,-1-1 1 0 0,1 1-1 0 0,-1-1 0 0 0,1 1 1 0 0,-1-1-1 0 0,0 1 0 0 0,0 0 0 0 0,-1 2 5 0 0,1-5 0 0 0,-16 195 150 0 0,1-96-88 0 0,15-79 141 0 0,1-19-4459 0 0,1-1-4592 0 0,3-2-2657 0 0</inkml:trace>
  <inkml:trace contextRef="#ctx0" brushRef="#br0" timeOffset="469.919">994 460 15731 0 0,'0'0'1857'0'0,"0"0"-364"0"0,0 0-374 0 0,0 0-101 0 0,0 0-62 0 0,0 0-97 0 0,0 0-155 0 0,0 0-162 0 0,0 0-129 0 0,0 0-65 0 0,0 0-40 0 0,0 0-47 0 0,0 0-32 0 0,28-14-44 0 0,88-43-41 0 0,-30 30 88 0 0,-85 26-229 0 0,0 0-1 0 0,0 1 1 0 0,1-1 0 0 0,-1 1-1 0 0,0 0 1 0 0,1-1 0 0 0,-1 1-1 0 0,0 0 1 0 0,1 0 0 0 0,-1 0-1 0 0,0-1 1 0 0,1 2 0 0 0,-1-1-1 0 0,0 0 1 0 0,1 0 0 0 0,-1 0-1 0 0,1 1 1 0 0,-1-1 0 0 0,0 0-1 0 0,0 1 1 0 0,1 0 0 0 0,-1-1-1 0 0,0 1 1 0 0,0 0 0 0 0,0-1-1 0 0,0 1 1 0 0,1 0 0 0 0,-1 0-1 0 0,0 0 1 0 0,-1 0 0 0 0,1 0-1 0 0,0 0 1 0 0,0 0 0 0 0,0 0-1 0 0,-1 0 1 0 0,1 1 0 0 0,0-1-1 0 0,-1 0 1 0 0,1 0 0 0 0,-1 1-1 0 0,1-1 1 0 0,-1 0 0 0 0,0 1-1 0 0,0-1 1 0 0,0 0 0 0 0,1 1-1 0 0,-1-1 1 0 0,0 0 0 0 0,-1 1-1 0 0,1-1 1 0 0,0 0 0 0 0,0 1-1 0 0,-1-1 1 0 0,1 0 0 0 0,0 1-1 0 0,-1-1-2 0 0,-52 79 427 0 0,45-72-398 0 0,-25 24 78 0 0,-30 43 144 0 0,62-74-244 0 0,1 0 0 0 0,-1 0 0 0 0,0 0 0 0 0,1 1 0 0 0,0-1 1 0 0,-1 0-1 0 0,1 0 0 0 0,0 0 0 0 0,-1 1 0 0 0,1-1 0 0 0,0 0 0 0 0,0 0 0 0 0,0 1 1 0 0,0-1-1 0 0,0 0 0 0 0,0 0 0 0 0,1 1 0 0 0,-1-1 0 0 0,0 0 0 0 0,1 0 0 0 0,-1 0 1 0 0,0 0-1 0 0,1 1 0 0 0,0-1 0 0 0,-1 0 0 0 0,1 0 0 0 0,0 0 0 0 0,-1 0 0 0 0,1 0 1 0 0,0 0-1 0 0,0 0 0 0 0,0-1 0 0 0,0 1 0 0 0,0 0 0 0 0,0 0 0 0 0,0-1 0 0 0,0 1 1 0 0,0 0-1 0 0,0-1 0 0 0,0 1 0 0 0,1-1 0 0 0,-1 0 0 0 0,0 1 0 0 0,0-1-7 0 0,61 5 396 0 0,-49-6-316 0 0,111-24 255 0 0,-115 23-676 0 0,8-5-3347 0 0,-2-6-6433 0 0,-12 9-966 0 0</inkml:trace>
  <inkml:trace contextRef="#ctx0" brushRef="#br0" timeOffset="930.538">1486 15 14603 0 0,'0'0'1374'0'0,"0"0"-310"0"0,0 0-213 0 0,0 0 69 0 0,0 0 86 0 0,0 0-25 0 0,0 0-150 0 0,0 0-168 0 0,0 0-96 0 0,0 0-21 0 0,0 0-3 0 0,0 0-40 0 0,6 10-48 0 0,40 95 970 0 0,39 217-378 0 0,-46-258-1035 0 0,-17-112 1454 0 0,1-20-1402 0 0,-12 26-42 0 0,3 2 0 0 0,1-1 1 0 0,2 2-1 0 0,1 0 0 0 0,2 2 0 0 0,2 0 0 0 0,1 1 0 0 0,20-22-22 0 0,-6 27-96 0 0,-36 31 63 0 0,-1 0 4 0 0,0 0-6 0 0,0 0 2 0 0,0 0-24 0 0,0 0-4 0 0,0 0-20 0 0,0 0-27 0 0,-27 0-2034 0 0,7 0-675 0 0,15 0-7071 0 0,5 0-1373 0 0</inkml:trace>
  <inkml:trace contextRef="#ctx0" brushRef="#br0" timeOffset="1518.423">1924 442 10530 0 0,'0'0'1690'0'0,"0"0"-239"0"0,0 0 4 0 0,0 0 79 0 0,0 0-50 0 0,0 0-197 0 0,0 0-247 0 0,0 0-190 0 0,0 0-165 0 0,0 0-136 0 0,0 0-107 0 0,0 0-90 0 0,0 0-55 0 0,19-2-39 0 0,96-11 543 0 0,-112 43-71 0 0,-42 39 279 0 0,35-64-968 0 0,0-1 0 0 0,0 0 0 0 0,1 1 0 0 0,-1 0 0 0 0,1 0 0 0 0,0 0 0 0 0,0 0-1 0 0,1 1 1 0 0,0-1 0 0 0,0 1 0 0 0,0-1 0 0 0,0 1 0 0 0,1 0 0 0 0,0 0 0 0 0,0 5-41 0 0,1-8 31 0 0,1 1 0 0 0,0-1 0 0 0,0 0 0 0 0,0 0 0 0 0,0 0 0 0 0,0 0 0 0 0,1 0 0 0 0,-1 0 0 0 0,1 0 0 0 0,0 0 0 0 0,0 0 0 0 0,0-1 0 0 0,0 1 0 0 0,0-1 0 0 0,1 0 0 0 0,-1 1 0 0 0,1-1 0 0 0,0 0 0 0 0,-1 0 0 0 0,1-1 0 0 0,0 1 0 0 0,0-1-1 0 0,0 1 1 0 0,0-1 0 0 0,0 0 0 0 0,1 0 0 0 0,-1 0 0 0 0,0 0 0 0 0,0-1 0 0 0,1 0 0 0 0,-1 1 0 0 0,0-1 0 0 0,1 0 0 0 0,1-1-31 0 0,52-26-727 0 0,-40 11-3196 0 0,-2 0-4771 0 0,-8 9-3008 0 0</inkml:trace>
</inkml:ink>
</file>

<file path=ppt/ink/ink44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4:11.4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44 0 0 0,'0'0'368'0'0,"0"0"680"0"0,0 0 351 0 0,0 0 164 0 0,0 0 20 0 0,0 0-85 0 0,0 0-120 0 0,0 0-92 0 0,0 0-72 0 0,0 0-23 0 0,3 2 3955 0 0,3 4-2306 0 0,-7 27 2704 0 0,19-49-4575 0 0,37-52-541 0 0,-90 111 1149 0 0,5 19-1267 0 0,30-61-351 0 0,-1-1 0 0 0,1 1 0 0 0,-1-1 0 0 0,1 1 0 0 0,0-1 0 0 0,-1 1 0 0 0,1-1 0 0 0,0 1 0 0 0,-1 0 0 0 0,1-1 0 0 0,0 1 0 0 0,0 0-1 0 0,0-1 1 0 0,-1 1 0 0 0,1 0 0 0 0,0-1 0 0 0,0 1 0 0 0,0 0 0 0 0,0-1 0 0 0,0 1 0 0 0,0 0 0 0 0,0-1 0 0 0,1 1 0 0 0,-1 0 0 0 0,0-1 0 0 0,0 1 0 0 0,0-1 0 0 0,1 1-1 0 0,-1 0 1 0 0,0-1 0 0 0,1 1 0 0 0,-1-1 0 0 0,1 1 0 0 0,-1-1 0 0 0,0 1 0 0 0,1-1 0 0 0,-1 1 0 0 0,1-1 0 0 0,-1 1 0 0 0,1-1 0 0 0,-1 0 0 0 0,1 1 0 0 0,0-1-1 0 0,-1 0 1 0 0,1 1 0 0 0,-1-1 0 0 0,1 0 0 0 0,0 0 0 0 0,-1 0 0 0 0,1 0 0 0 0,0 1 0 0 0,-1-1 0 0 0,1 0 0 0 0,0 0 0 0 0,-1 0 0 0 0,1 0 0 0 0,0-1 0 0 0,-1 1 0 0 0,1 0-1 0 0,0 0 1 0 0,-1 0 0 0 0,1 0 0 0 0,0-1 0 0 0,-1 1 0 0 0,1 0 0 0 0,-1-1 0 0 0,1 1 0 0 0,-1 0 0 0 0,1-1 41 0 0,9 1-1129 0 0,2-1-4012 0 0,-3-2-7088 0 0</inkml:trace>
</inkml:ink>
</file>

<file path=ppt/ink/ink44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4:35.9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 96 0 0 0,'0'0'964'0'0,"0"0"263"0"0,0 0 201 0 0,0 0 275 0 0,0 0 267 0 0,0 0 112 0 0,0 0-59 0 0,0 0-175 0 0,0 0-246 0 0,0 0-222 0 0,0 0-194 0 0,1-15-168 0 0,2-65 1530 0 0,-3 80-1818 0 0,0 0-50 0 0,0 0-52 0 0,0 0-67 0 0,0 0-71 0 0,0 0-93 0 0,0 0-74 0 0,0 0-63 0 0,0 5 88 0 0,-17 69 51 0 0,-1 152-148 0 0,18-199-240 0 0,-2-5 3 0 0,2-1-1 0 0,0 1 1 0 0,1 0 0 0 0,1 0 0 0 0,1-1-1 0 0,1 0 1 0 0,1 1 0 0 0,1-1 0 0 0,0-1 0 0 0,2 1-1 0 0,5 8-13 0 0,-11-26 22 0 0,0 0-1 0 0,0-1 1 0 0,0 1 0 0 0,0 0-1 0 0,1-1 1 0 0,-1 1 0 0 0,1-1-1 0 0,0 0 1 0 0,0 0-1 0 0,0 0 1 0 0,0 0 0 0 0,0 0-1 0 0,0-1 1 0 0,0 1-1 0 0,1-1 1 0 0,-1 0 0 0 0,1 0-1 0 0,-1 0 1 0 0,1 0-1 0 0,-1-1 1 0 0,1 1 0 0 0,-1-1-1 0 0,1 0 1 0 0,-1 0-1 0 0,1 0 1 0 0,-1-1 0 0 0,1 1-1 0 0,-1-1 1 0 0,1 0-1 0 0,-1 0 1 0 0,1 0 0 0 0,-1-1-1 0 0,0 1 1 0 0,0-1-1 0 0,0 1 1 0 0,0-1 0 0 0,0 0-1 0 0,0 0 1 0 0,0-1-1 0 0,0 1 1 0 0,-1 0 0 0 0,1-1-1 0 0,-1 0 1 0 0,0 0-1 0 0,1-1-21 0 0,24-28 160 0 0,-1-2 0 0 0,-2 0 0 0 0,-1-2-1 0 0,10-22-159 0 0,-6 11 26 0 0,-13 72-465 0 0,4 43 367 0 0,-17-57 66 0 0,0 0 0 0 0,1 0 0 0 0,0 0 0 0 0,1 0-1 0 0,0 0 1 0 0,1 0 0 0 0,0-1 0 0 0,1 0-1 0 0,0 1 1 0 0,0-2 0 0 0,1 1 0 0 0,1-1-1 0 0,-1 0 1 0 0,1 0 0 0 0,1-1 0 0 0,0 0 0 0 0,0 0-1 0 0,1-1 1 0 0,-1 0 0 0 0,2 0 0 0 0,-1-1-1 0 0,1 0 1 0 0,3 1 6 0 0,-4-4 26 0 0,-1 0 0 0 0,0-1 0 0 0,1 0 0 0 0,-1-1 0 0 0,1 0 0 0 0,-1 0 1 0 0,1-1-1 0 0,0 0 0 0 0,-1 0 0 0 0,1-1 0 0 0,0 0 0 0 0,-1-1 0 0 0,1 0 0 0 0,-1 0 0 0 0,0-1 0 0 0,0 0 0 0 0,0 0 0 0 0,0-1 0 0 0,0 0 0 0 0,-1-1 0 0 0,0 1 0 0 0,0-1 0 0 0,0-1 0 0 0,0 1 1 0 0,-1-1-1 0 0,5-6-26 0 0,6-8 113 0 0,-2-1 1 0 0,0-1-1 0 0,-1-1 1 0 0,-2 0 0 0 0,0 0-1 0 0,-2-1 1 0 0,0 0-1 0 0,-2-1 1 0 0,0 0 0 0 0,-2-1-1 0 0,-1 1 1 0 0,-1-1 0 0 0,-1 0-1 0 0,-1 0 1 0 0,-2 0-1 0 0,-1-15-113 0 0,2 15 0 0 0,0 17-23 0 0,-1 0 0 0 0,0 0 1 0 0,0 1-1 0 0,0-1 0 0 0,-1 0 0 0 0,0 0 0 0 0,-1 0 0 0 0,0 0 0 0 0,-1 1 0 0 0,0-1 0 0 0,0 1 1 0 0,-2-4 22 0 0,4 11-124 0 0,1 1 1 0 0,-1 0-1 0 0,1 0 1 0 0,-1 0 0 0 0,1 0-1 0 0,-1 0 1 0 0,0 0-1 0 0,1 0 1 0 0,-1 0 0 0 0,1 0-1 0 0,-1 0 1 0 0,1 0-1 0 0,-1 0 1 0 0,1 0-1 0 0,-1 0 1 0 0,1 1 0 0 0,-1-1-1 0 0,1 0 1 0 0,-1 0-1 0 0,1 1 1 0 0,-1-1 0 0 0,1 0-1 0 0,0 1 1 0 0,-1-1-1 0 0,1 0 1 0 0,-1 1 0 0 0,1-1-1 0 0,0 0 1 0 0,-1 1-1 0 0,1-1 1 0 0,0 1 0 0 0,-1-1-1 0 0,1 1 1 0 0,0-1-1 0 0,0 1 1 0 0,0-1 0 0 0,-1 1-1 0 0,1-1 1 0 0,0 1-1 0 0,0-1 1 0 0,0 1-1 0 0,0-1 1 0 0,0 1 0 0 0,0-1-1 0 0,0 1 1 0 0,0-1-1 0 0,0 1 1 0 0,0-1 0 0 0,0 1-1 0 0,1 0 1 0 0,-1-1-1 0 0,0 1 1 0 0,0-1 0 0 0,0 1-1 0 0,1-1 1 0 0,-1 0-1 0 0,0 1 1 0 0,0-1 0 0 0,1 1-1 0 0,-1 0 124 0 0,0-1-140 0 0,-1 15-5301 0 0,1-3-6136 0 0</inkml:trace>
  <inkml:trace contextRef="#ctx0" brushRef="#br0" timeOffset="348.96">1179 557 16884 0 0,'0'0'1117'0'0,"0"0"-139"0"0,0 0 106 0 0,0 0 131 0 0,0 0-32 0 0,0 0-172 0 0,0 0-212 0 0,0 0-178 0 0,33-24-117 0 0,98-72-102 0 0,-71 42 139 0 0,-29-16 250 0 0,-31 69-792 0 0,1-1 0 0 0,-1 0-1 0 0,0 1 1 0 0,0-1 0 0 0,0 1-1 0 0,0-1 1 0 0,0 0 0 0 0,-1 1 0 0 0,1-1-1 0 0,-1 1 1 0 0,1-1 0 0 0,-1 1-1 0 0,1-1 1 0 0,-1 1 0 0 0,0-1-1 0 0,1 1 1 0 0,-1-1 0 0 0,0 1-1 0 0,0 0 1 0 0,0 0 0 0 0,0-1-1 0 0,0 1 1 0 0,-1 0 0 0 0,1 0-1 0 0,0 0 1 0 0,0 0 0 0 0,-1 0 0 0 0,1 0-1 0 0,-1 1 1 0 0,1-1 0 0 0,-1 0-1 0 0,1 1 1 0 0,-1-1 0 0 0,1 1-1 0 0,-1 0 1 0 0,1-1 0 0 0,-1 1-1 0 0,0 0 1 0 0,1 0 0 0 0,-1 0-1 0 0,1 0 1 0 0,-1 0 0 0 0,-1 1 1 0 0,-8 1-45 0 0,0 0 0 0 0,1 1 0 0 0,-1 0 0 0 0,1 1 0 0 0,0 0-1 0 0,0 1 1 0 0,0 0 0 0 0,1 1 0 0 0,0 0 0 0 0,0 0 0 0 0,0 1 0 0 0,1 0 0 0 0,0 0 0 0 0,0 1 0 0 0,1 0 0 0 0,0 1 0 0 0,0 0 0 0 0,1 0 0 0 0,0 0 0 0 0,1 0 0 0 0,0 1 0 0 0,0 0 0 0 0,-1 7 45 0 0,-10 93-39 0 0,16-106 53 0 0,0 0 0 0 0,1 0-1 0 0,0 1 1 0 0,0-1 0 0 0,0 0 0 0 0,1-1 0 0 0,-1 1-1 0 0,1 0 1 0 0,0 0 0 0 0,0-1 0 0 0,0 1 0 0 0,0-1-1 0 0,1 1 1 0 0,0-1 0 0 0,-1 0 0 0 0,1 0 0 0 0,0 0 0 0 0,0 0-1 0 0,1-1 1 0 0,-1 1 0 0 0,1-1 0 0 0,-1 0 0 0 0,1 0-1 0 0,0 0 1 0 0,0-1 0 0 0,-1 1 0 0 0,1-1 0 0 0,1 0-14 0 0,117 19 488 0 0,43-41-644 0 0,-86-5-1405 0 0,-46 14-3687 0 0,-14 6-1202 0 0,-7 1-5801 0 0</inkml:trace>
</inkml:ink>
</file>

<file path=ppt/ink/ink44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6:14.1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497 49 4169 0 0,'0'0'1876'0'0,"0"0"-727"0"0,0 0-161 0 0,0 0 273 0 0,0 0 396 0 0,0 0 256 0 0,0 0-53 0 0,0 0-283 0 0,0 0-359 0 0,0 0-293 0 0,0 0-210 0 0,-8-8-143 0 0,-25-24-74 0 0,-18 23 1142 0 0,43 11-1381 0 0,-20 4 78 0 0,-1 1 0 0 0,1 2 0 0 0,0 1 0 0 0,1 1 0 0 0,0 1 0 0 0,1 2 0 0 0,0 0 0 0 0,1 2 0 0 0,1 1 0 0 0,0 0 1 0 0,1 2-1 0 0,1 2-337 0 0,18-19 27 0 0,-1 1 0 0 0,1 0 0 0 0,0 0 0 0 0,1 0 0 0 0,-1 0 0 0 0,0 1 0 0 0,1-1 0 0 0,0 1 1 0 0,0 0-1 0 0,0 0 0 0 0,0 0 0 0 0,1 1 0 0 0,-1-1 0 0 0,1 1 0 0 0,0-1 0 0 0,1 1 0 0 0,-1-1 1 0 0,1 1-1 0 0,0 0 0 0 0,0 0 0 0 0,0 0 0 0 0,1 0 0 0 0,0 0 0 0 0,0 0 0 0 0,0 0 0 0 0,0 0 0 0 0,1 0 1 0 0,0 0-1 0 0,0-1 0 0 0,0 1 0 0 0,1 0 0 0 0,-1 0 0 0 0,1-1 0 0 0,2 5-27 0 0,8-1 52 0 0,0 0 0 0 0,1 0 1 0 0,-1-1-1 0 0,1 0 0 0 0,1-2 0 0 0,-1 1 0 0 0,1-1 0 0 0,0-1 1 0 0,0-1-1 0 0,0 0 0 0 0,1-1 0 0 0,-1 0 0 0 0,1-1 0 0 0,-1-1 1 0 0,1 0-1 0 0,-1-1 0 0 0,6-1-52 0 0,-15 2 4 0 0,20 1-211 0 0,1-2 0 0 0,-1 0 0 0 0,0-2 1 0 0,0-1-1 0 0,-1 0 0 0 0,1-2 0 0 0,-1-1 0 0 0,0-1 0 0 0,21-11 207 0 0,3-6-2721 0 0,-12 6-1522 0 0,-1 1-5659 0 0,-23 10 496 0 0</inkml:trace>
  <inkml:trace contextRef="#ctx0" brushRef="#br0" timeOffset="424.681">1022 38 10738 0 0,'0'0'2050'0'0,"0"0"-259"0"0,0 0-88 0 0,0 0-2 0 0,0 0-140 0 0,0 0-307 0 0,0 0-287 0 0,0 0-237 0 0,0 0-165 0 0,0 0-76 0 0,0 0-44 0 0,0 0-20 0 0,0 0-15 0 0,-26 13-10 0 0,-81 44-40 0 0,93-49-229 0 0,0-1-1 0 0,1 2 0 0 0,0 0 0 0 0,0 0 0 0 0,1 2 0 0 0,0-1 0 0 0,1 1 0 0 0,-7 10-130 0 0,4-6 92 0 0,8-10-70 0 0,1 0 0 0 0,-1 1 0 0 0,1 0 0 0 0,1 0 0 0 0,-1 0 0 0 0,1 0 0 0 0,0 1 0 0 0,0 0 0 0 0,1 0 0 0 0,0 0 0 0 0,0 0 0 0 0,1 0 0 0 0,0 1 0 0 0,0-1 0 0 0,0 1 0 0 0,1 0 0 0 0,0-1 0 0 0,1 1 0 0 0,0 0 0 0 0,0-1 0 0 0,1 5-22 0 0,2-8 29 0 0,0 0-1 0 0,1 0 1 0 0,-1 0-1 0 0,1-1 0 0 0,0 1 1 0 0,0-1-1 0 0,0 0 0 0 0,1 0 1 0 0,-1 0-1 0 0,1-1 1 0 0,-1 1-1 0 0,1-1 0 0 0,0 0 1 0 0,0-1-1 0 0,0 1 0 0 0,0-1 1 0 0,0 0-1 0 0,0 0 1 0 0,1 0-1 0 0,-1-1 0 0 0,0 0 1 0 0,0 0-1 0 0,0 0 0 0 0,1-1 1 0 0,-1 0-1 0 0,0 0 0 0 0,0 0 1 0 0,0 0-1 0 0,0-1 1 0 0,0 0-1 0 0,0 0 0 0 0,-1 0 1 0 0,5-4-29 0 0,18-7 109 0 0,-2-1 0 0 0,0-2 0 0 0,-1 0 0 0 0,0-1 0 0 0,-2-2 0 0 0,0-1 0 0 0,-1 0 1 0 0,-1-1-1 0 0,-1-1 0 0 0,0-1 0 0 0,13-25-109 0 0,48-62 295 0 0,-80 111-295 0 0,0-1 0 0 0,0 1 0 0 0,0-1 0 0 0,0 0 0 0 0,0 1 0 0 0,0-1 0 0 0,0 0 0 0 0,0 1 0 0 0,1-1 0 0 0,-1 0 0 0 0,0 1 0 0 0,0-1 0 0 0,0 0 0 0 0,1 1 0 0 0,-1-1 0 0 0,0 0 0 0 0,0 1 0 0 0,1-1 0 0 0,-1 0 0 0 0,0 0 0 0 0,1 0 0 0 0,-1 1 0 0 0,0-1 0 0 0,1 0 0 0 0,-1 0 0 0 0,0 0 0 0 0,1 0 0 0 0,-1 1 0 0 0,0-1 0 0 0,1 0 0 0 0,-1 0 0 0 0,1 0 0 0 0,-1 0 0 0 0,0 0 0 0 0,1 0 0 0 0,-1 0 0 0 0,0 0 0 0 0,1 0 0 0 0,-1 0 0 0 0,1 0 0 0 0,-1 0 0 0 0,0-1 0 0 0,1 1 0 0 0,-1 0 0 0 0,0 0 0 0 0,1 0 0 0 0,-1 0 0 0 0,0-1 0 0 0,1 1 0 0 0,-1 0 0 0 0,0 0 0 0 0,1-1 0 0 0,-1 1 1 0 0,0 0-1 0 0,0 0 0 0 0,1-1 0 0 0,-1 1 0 0 0,0 0 0 0 0,0-1 0 0 0,0 1 0 0 0,4 14-15 0 0,6 27-80 0 0,-9-35 13 0 0,0-1-1 0 0,0 1 1 0 0,0 0 0 0 0,0 0 0 0 0,1-1-1 0 0,0 1 1 0 0,0-1 0 0 0,1 1 0 0 0,-1-1-1 0 0,1 0 1 0 0,1 0 0 0 0,-1 0 0 0 0,1 0-1 0 0,-1-1 1 0 0,1 1 0 0 0,0-1 0 0 0,4 2 82 0 0,107 38-6143 0 0,-100-41 3769 0 0,3 1-5211 0 0,-6-4-3974 0 0</inkml:trace>
</inkml:ink>
</file>

<file path=ppt/ink/ink4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5:40.8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 8 0 0 0,'0'0'1436'0'0,"0"0"201"0"0,0 0 12 0 0,0 0-74 0 0,0 0-180 0 0,0 0-82 0 0,0 0 30 0 0,0 0 16 0 0,0 0 10 0 0,0 0 29 0 0,-5 2-42 0 0,-23 10 1163 0 0,28-12-1409 0 0,0 0-139 0 0,0 0-106 0 0,0 0-113 0 0,0 0-85 0 0,0 0-68 0 0,0 0-72 0 0,0 0-78 0 0,0 0-67 0 0,0 0-48 0 0,0 0-39 0 0,23 4 2440 0 0,92-19-1290 0 0,-15 6-863 0 0,-78 8-5786 0 0,-1 0-5686 0 0,-19 1-1862 0 0</inkml:trace>
</inkml:ink>
</file>

<file path=ppt/ink/ink44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6:15.5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0 354 9234 0 0,'0'0'2319'0'0,"0"0"-293"0"0,0 0-63 0 0,0 0 31 0 0,0 0-81 0 0,0 0-247 0 0,0 0-358 0 0,0 0-311 0 0,0 0-206 0 0,0 0-110 0 0,0 0-32 0 0,0 0-36 0 0,0 0-39 0 0,10-13-71 0 0,32-41-83 0 0,16-49 815 0 0,14 1-984 0 0,-68 134-874 0 0,-4-13 628 0 0,-1-15-6 0 0,0 1-1 0 0,0-1 1 0 0,1 0 0 0 0,0 0 0 0 0,0 0 0 0 0,0 1 0 0 0,1-1 0 0 0,-1 0 0 0 0,1 0 0 0 0,0 0-1 0 0,0 0 1 0 0,0 0 0 0 0,1 0 0 0 0,0 0 0 0 0,-1 0 0 0 0,1 0 0 0 0,0-1 0 0 0,1 1-1 0 0,-1-1 1 0 0,1 1 0 0 0,0-1 0 0 0,2 2 1 0 0,2-1 57 0 0,0 0-1 0 0,0-1 1 0 0,1 0-1 0 0,0-1 1 0 0,-1 1 0 0 0,1-2-1 0 0,0 1 1 0 0,0-1-1 0 0,0 0 1 0 0,0-1 0 0 0,0 1-1 0 0,0-2 1 0 0,0 1-1 0 0,0-1 1 0 0,0 0 0 0 0,0-1-1 0 0,0 0 1 0 0,0 0-1 0 0,-1-1 1 0 0,1 0 0 0 0,-1 0-1 0 0,0-1 1 0 0,4-2-57 0 0,6-1 100 0 0,0-1 0 0 0,-1-1 0 0 0,0 0 0 0 0,-1-1 0 0 0,0 0 1 0 0,0-2-1 0 0,-2 1 0 0 0,1-2 0 0 0,-1 0 0 0 0,7-10-100 0 0,-3 4-2 0 0,-15 17-24 0 0,1 0 1 0 0,-1 0-1 0 0,0 0 1 0 0,0 0-1 0 0,0-1 1 0 0,0 1-1 0 0,0-1 1 0 0,0 1-1 0 0,0-1 1 0 0,-1 0 0 0 0,0 0-1 0 0,1 0 1 0 0,-1 0-1 0 0,0 0 1 0 0,0 0-1 0 0,-1 0 1 0 0,1 0-1 0 0,-1 0 1 0 0,1 0-1 0 0,-1 0 1 0 0,0 0 0 0 0,0-1-1 0 0,-1 0 26 0 0,-10-3-3146 0 0,5 4-3642 0 0,3 2-5861 0 0</inkml:trace>
</inkml:ink>
</file>

<file path=ppt/ink/ink44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6:40.7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42 729 5889 0 0,'0'0'1505'0'0,"0"0"-256"0"0,0 0-29 0 0,0 0 161 0 0,0 0 216 0 0,0 0 101 0 0,0 0-151 0 0,0 0-261 0 0,0 0-281 0 0,0 0-246 0 0,0 0-167 0 0,0 0-81 0 0,0 0-38 0 0,-2-2-16 0 0,2 2-430 0 0,0 0 1 0 0,0 1-1 0 0,1-1 1 0 0,-1 1 0 0 0,0-1-1 0 0,0 0 1 0 0,0 1 0 0 0,0-1-1 0 0,0 0 1 0 0,0 1 0 0 0,0-1-1 0 0,0 0 1 0 0,-1 1 0 0 0,1-1-1 0 0,0 0 1 0 0,0 1 0 0 0,0-1-1 0 0,0 0 1 0 0,0 1 0 0 0,-1-1-1 0 0,1 0 1 0 0,0 1-1 0 0,0-1 1 0 0,0 0 0 0 0,-1 0-1 0 0,1 1 1 0 0,0-1 0 0 0,0 0-1 0 0,-1 0 1 0 0,1 1 0 0 0,0-1-1 0 0,-1 0 1 0 0,1 0 0 0 0,0 0-1 0 0,-1 0 1 0 0,1 1 0 0 0,0-1-1 0 0,-1 0 1 0 0,1 0 0 0 0,0 0-1 0 0,-1 0 1 0 0,1 0-1 0 0,0 0 1 0 0,-1 0 0 0 0,1 0-1 0 0,0 0 1 0 0,-1 0 0 0 0,1 0-1 0 0,0 0 1 0 0,-1 0 0 0 0,1 0-1 0 0,0-1 1 0 0,-1 1 0 0 0,1 0-1 0 0,0 0 1 0 0,-1 0 0 0 0,1 0-1 0 0,0-1 1 0 0,-1 1-1 0 0,1 0-27 0 0,-4 19 329 0 0,-1-5-189 0 0,1 0 0 0 0,0 0 0 0 0,1 0 1 0 0,0 1-1 0 0,2-1 0 0 0,-1 1 1 0 0,2-1-1 0 0,0 1 0 0 0,0 0 0 0 0,2-1 1 0 0,2 15-141 0 0,-2-26 46 0 0,-1 0 1 0 0,0 0 0 0 0,1 0 0 0 0,0-1 0 0 0,0 1 0 0 0,0-1 0 0 0,0 1 0 0 0,0-1 0 0 0,0 0-1 0 0,1 1 1 0 0,-1-1 0 0 0,1 0 0 0 0,-1-1 0 0 0,1 1 0 0 0,0 0 0 0 0,0-1 0 0 0,0 0-1 0 0,0 1 1 0 0,0-1 0 0 0,0 0 0 0 0,0-1 0 0 0,0 1 0 0 0,0 0 0 0 0,0-1 0 0 0,1 0-1 0 0,-1 0 1 0 0,0 0 0 0 0,0 0 0 0 0,0 0 0 0 0,1-1 0 0 0,-1 1 0 0 0,0-1 0 0 0,0 0-1 0 0,0 0 1 0 0,0 0 0 0 0,0 0 0 0 0,0-1 0 0 0,0 1 0 0 0,0-1 0 0 0,0 0-47 0 0,11-12 77 0 0,-1 0 0 0 0,-1-1 0 0 0,0 0-1 0 0,-1-1 1 0 0,-1 0 0 0 0,0-1 0 0 0,-1 0 0 0 0,-1 0 0 0 0,-1-1 0 0 0,0 0 0 0 0,-1-1 0 0 0,-1 1 0 0 0,-1-1 0 0 0,-1 0 0 0 0,0 0 0 0 0,-2 0 0 0 0,0-1 0 0 0,-1 1 0 0 0,0 0 0 0 0,-2-3-77 0 0,1 18-33 0 0,0-1-1 0 0,0 1 1 0 0,0 0 0 0 0,-1 0 0 0 0,1 0 0 0 0,-1 1 0 0 0,0-1 0 0 0,0 0-1 0 0,0 1 1 0 0,0-1 0 0 0,-1 1 0 0 0,1-1 0 0 0,-1 1 0 0 0,0 0-1 0 0,0 0 1 0 0,0 1 0 0 0,0-1 0 0 0,-1 0 0 0 0,1 1 0 0 0,-1 0 0 0 0,0 0-1 0 0,1 0 1 0 0,-1 0 0 0 0,0 1 0 0 0,0 0 0 0 0,0-1 0 0 0,0 1 0 0 0,0 1-1 0 0,0-1 1 0 0,-1 1 0 0 0,1-1 0 0 0,0 1 0 0 0,0 0 0 0 0,0 1 0 0 0,-1-1-1 0 0,1 1 1 0 0,0 0 0 0 0,0 0 0 0 0,0 0 0 0 0,0 0 0 0 0,0 1 0 0 0,0-1-1 0 0,1 1 1 0 0,-1 0 0 0 0,0 0 0 0 0,1 1 0 0 0,-1-1 0 0 0,0 2 33 0 0,-12 6-143 0 0,10-7 110 0 0,0 1-1 0 0,0-1 1 0 0,0 1 0 0 0,1 0-1 0 0,-1 1 1 0 0,1-1 0 0 0,0 1-1 0 0,1 0 1 0 0,-1 0 0 0 0,1 1-1 0 0,0-1 1 0 0,0 1 0 0 0,0 0-1 0 0,1 0 1 0 0,0 1 33 0 0,3-6 0 0 0,-1 0-1 0 0,1-1 1 0 0,0 1 0 0 0,0 0 0 0 0,0 0-1 0 0,0 0 1 0 0,0 0 0 0 0,0 0-1 0 0,1-1 1 0 0,-1 1 0 0 0,0 0 0 0 0,0 0-1 0 0,0 0 1 0 0,1-1 0 0 0,-1 1 0 0 0,1 0-1 0 0,-1 0 1 0 0,0-1 0 0 0,1 1 0 0 0,-1 0-1 0 0,1-1 1 0 0,0 1 0 0 0,-1 0-1 0 0,1-1 1 0 0,-1 1 0 0 0,1-1 0 0 0,0 1-1 0 0,-1-1 1 0 0,1 1 0 0 0,0-1 0 0 0,0 0-1 0 0,-1 1 1 0 0,1-1 0 0 0,0 0 0 0 0,0 1-1 0 0,0-1 1 0 0,0 0 0 0 0,-1 0-1 0 0,1 0 1 0 0,0 0 0 0 0,0 0 0 0 0,0 0-1 0 0,0 0 1 0 0,0 0 0 0 0,-1 0 0 0 0,1 0-1 0 0,0-1 1 0 0,0 1 0 0 0,0 0 0 0 0,44-8 400 0 0,-16-9-175 0 0,-1-2 1 0 0,0 0 0 0 0,-1-2 0 0 0,-1-1 0 0 0,-1-1 0 0 0,-2-1-1 0 0,0-1 1 0 0,-1-1 0 0 0,10-17-226 0 0,-11 13 68 0 0,-1-1-1 0 0,-2 0 1 0 0,-1-2-1 0 0,-2 0 1 0 0,-1-1-1 0 0,-1 0 1 0 0,-2-1 0 0 0,-2 0-1 0 0,5-33-67 0 0,-13 37-20 0 0,-1 18-180 0 0,2 28-53 0 0,86 315 175 0 0,-44-169 75 0 0,-13-61 10 0 0,-4 1 1 0 0,-5 1-1 0 0,-4 1 0 0 0,-5 1 1 0 0,-2 39-8 0 0,-10-114 8 0 0,-2 0 0 0 0,0-1 0 0 0,-2 1 1 0 0,-1-1-1 0 0,-1 1 0 0 0,-2-1 0 0 0,-6 18-8 0 0,11-37 21 0 0,-1 1-1 0 0,0-1 1 0 0,0 0-1 0 0,0 0 0 0 0,-1-1 1 0 0,-1 1-1 0 0,1-1 1 0 0,-1 0-1 0 0,-1 0 1 0 0,0 0-1 0 0,0-1 1 0 0,0 0-1 0 0,-1 0 1 0 0,0 0-1 0 0,0-1 1 0 0,-1 0-1 0 0,1 0 1 0 0,-1-1-1 0 0,-1 0 1 0 0,1-1-1 0 0,-1 0 1 0 0,0 0-1 0 0,1-1 1 0 0,-2 0-1 0 0,-7 2-20 0 0,14-5 7 0 0,-1 0-1 0 0,1 1 0 0 0,0-2 0 0 0,-1 1 1 0 0,1 0-1 0 0,0 0 0 0 0,0-1 1 0 0,-1 0-1 0 0,1 0 0 0 0,0 0 1 0 0,0 0-1 0 0,0 0 0 0 0,0-1 1 0 0,0 1-1 0 0,0-1 0 0 0,0 0 0 0 0,0 0 1 0 0,1 0-1 0 0,-1 0 0 0 0,1 0 1 0 0,-1-1-1 0 0,1 1 0 0 0,0-1 1 0 0,0 1-1 0 0,0-1 0 0 0,0 0 1 0 0,1 0-1 0 0,-1 0 0 0 0,1 0 1 0 0,0 0-7 0 0,-4-11 11 0 0,0 1 0 0 0,2-1 0 0 0,-1 0 1 0 0,2 0-1 0 0,0 0 0 0 0,1-1 0 0 0,0 1 1 0 0,1 0-1 0 0,1-1 0 0 0,0 1 0 0 0,1 0 1 0 0,0 0-1 0 0,1 0 0 0 0,1 0 0 0 0,0 0 1 0 0,6-10-12 0 0,11-28-114 0 0,4 1 1 0 0,1 2 0 0 0,2 1-1 0 0,3 1 1 0 0,1 1-1 0 0,3 2 1 0 0,1 1 0 0 0,2 2-1 0 0,10-5 114 0 0,8 1-1539 0 0,-16 20-6888 0 0,-34 20-3481 0 0</inkml:trace>
</inkml:ink>
</file>

<file path=ppt/ink/ink44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6:42.6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1 636 10018 0 0,'0'0'1877'0'0,"0"0"-126"0"0,0 0-75 0 0,0 0 11 0 0,0 0-52 0 0,0 0-236 0 0,0 0-247 0 0,0 0-214 0 0,0 0-215 0 0,0 0-142 0 0,0 0-93 0 0,0-5-53 0 0,50-96 1603 0 0,-8 36-1384 0 0,10-17-106 0 0,3 2-1 0 0,50-54-547 0 0,-97 125 69 0 0,-8 9-65 0 0,0 1-1 0 0,0-1 1 0 0,0 0 0 0 0,0 1-1 0 0,0-1 1 0 0,1 1 0 0 0,-1-1-1 0 0,0 0 1 0 0,0 1 0 0 0,0-1-1 0 0,0 0 1 0 0,0 1 0 0 0,1-1-1 0 0,-1 0 1 0 0,0 1 0 0 0,0-1-1 0 0,0 0 1 0 0,1 1 0 0 0,-1-1-1 0 0,0 0 1 0 0,0 1 0 0 0,1-1-1 0 0,-1 0 1 0 0,0 0 0 0 0,1 0 0 0 0,-1 1-1 0 0,0-1 1 0 0,1 0 0 0 0,-1 0-1 0 0,1 0 1 0 0,-1 0 0 0 0,0 0-1 0 0,1 1 1 0 0,-1-1 0 0 0,0 0-1 0 0,1 0 1 0 0,-1 0 0 0 0,1 0-1 0 0,-1 0 1 0 0,0 0 0 0 0,1 0-1 0 0,-1 0 1 0 0,1-1 0 0 0,-1 1-1 0 0,0 0 1 0 0,1 0 0 0 0,-1 0-4 0 0,14 99 157 0 0,4 66-45 0 0,-18-164-110 0 0,0 0 0 0 0,0 0 0 0 0,0 0 0 0 0,0 0-1 0 0,1 0 1 0 0,-1 0 0 0 0,0 0 0 0 0,0 0 0 0 0,1 0 0 0 0,-1 0 0 0 0,1 0 0 0 0,-1 0-1 0 0,1 0 1 0 0,-1 0 0 0 0,1 0 0 0 0,-1 0 0 0 0,1-1 0 0 0,0 1 0 0 0,-1 0 0 0 0,1 0-1 0 0,0-1 1 0 0,0 1 0 0 0,0-1 0 0 0,0 1 0 0 0,-1 0 0 0 0,1-1 0 0 0,0 0 0 0 0,0 1-1 0 0,0-1 1 0 0,0 0 0 0 0,0 1 0 0 0,0-1 0 0 0,0 0 0 0 0,0 0 0 0 0,0 0-1 0 0,0 0 1 0 0,0 0 0 0 0,0 0 0 0 0,0 0 0 0 0,0 0 0 0 0,0 0 0 0 0,0 0 0 0 0,0-1-1 0 0,0 1 1 0 0,0 0 0 0 0,0-1 0 0 0,0 1 0 0 0,0-1 0 0 0,0 1 0 0 0,1-1-2 0 0,40-41 121 0 0,-32 31-124 0 0,201-247 101 0 0,-115 127-70 0 0,-89 120-25 0 0,-3 14-90 0 0,-20 445 221 0 0,16-345-2434 0 0,8-99-755 0 0,6-4-3646 0 0,-11 0 2536 0 0,1 0-7004 0 0</inkml:trace>
  <inkml:trace contextRef="#ctx0" brushRef="#br0" timeOffset="276.258">1094 316 13987 0 0,'0'0'3469'0'0,"0"0"-1888"0"0,0 0-627 0 0,0 0 39 0 0,0 0 56 0 0,0 0-66 0 0,0 0-175 0 0,0 0-248 0 0,0 0-221 0 0,0 0-158 0 0,0 0-93 0 0,-20 33-75 0 0,-58 102-51 0 0,58-78-260 0 0,29-29-2967 0 0,13-23-8198 0 0,-16-5 1522 0 0</inkml:trace>
</inkml:ink>
</file>

<file path=ppt/ink/ink44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6:31.3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349 558 8802 0 0,'0'0'1422'0'0,"0"0"-118"0"0,0 0 99 0 0,0 0 244 0 0,0 0 152 0 0,0 0-112 0 0,0 0-339 0 0,0 0-298 0 0,0 0-233 0 0,0 0-169 0 0,0 0-108 0 0,-20-5-123 0 0,-67-12-68 0 0,84 17-325 0 0,0 0 1 0 0,0 0-1 0 0,0 0 0 0 0,0 0 0 0 0,1 0 1 0 0,-1 1-1 0 0,0-1 0 0 0,0 1 1 0 0,0 0-1 0 0,1-1 0 0 0,-1 1 1 0 0,0 1-1 0 0,1-1 0 0 0,-1 0 0 0 0,1 1 1 0 0,-1-1-1 0 0,1 1 0 0 0,0 0 1 0 0,-1 0-1 0 0,1 0 0 0 0,0 0 0 0 0,-1 1-24 0 0,-6 6 129 0 0,-11 10 76 0 0,1 0 1 0 0,1 1-1 0 0,1 1 0 0 0,0 1 1 0 0,2 0-1 0 0,1 1 0 0 0,-3 7-205 0 0,12-19 51 0 0,-1 0-1 0 0,2 0 0 0 0,-1 1 0 0 0,2-1 0 0 0,0 1 1 0 0,0 0-1 0 0,1 0 0 0 0,0 1 0 0 0,1-1 0 0 0,1 0 1 0 0,0 0-1 0 0,0 1 0 0 0,1-1 0 0 0,2 9-50 0 0,1-15 38 0 0,0 0 1 0 0,0 0-1 0 0,1 0 0 0 0,0-1 0 0 0,0 1 0 0 0,0-1 1 0 0,1 0-1 0 0,0-1 0 0 0,-1 0 0 0 0,2 0 0 0 0,-1 0 1 0 0,0 0-1 0 0,1-1 0 0 0,0 0 0 0 0,-1 0 0 0 0,1-1 1 0 0,0 0-1 0 0,0 0 0 0 0,1-1 0 0 0,-1 0 0 0 0,0 0 1 0 0,0-1-1 0 0,1 0 0 0 0,-1 0 0 0 0,0 0 0 0 0,1-1 1 0 0,-1 0-1 0 0,6-2-38 0 0,3 1 77 0 0,1 0-1 0 0,-1-1 1 0 0,0-1 0 0 0,0-1-1 0 0,0 0 1 0 0,0-1 0 0 0,-1 0 0 0 0,0-2-1 0 0,0 0 1 0 0,-1 0 0 0 0,0-1 0 0 0,-1-1-1 0 0,0 0 1 0 0,0-1 0 0 0,-1-1 0 0 0,-1 0-1 0 0,0 0 1 0 0,0-1 0 0 0,-1 0-1 0 0,-1-1 1 0 0,0 0 0 0 0,-1-1 0 0 0,-1 0-1 0 0,0 0 1 0 0,-1 0 0 0 0,3-13-77 0 0,-7 20-12 0 0,-1 1 1 0 0,0-1-1 0 0,0 0 0 0 0,-1 0 1 0 0,0 0-1 0 0,-1 1 0 0 0,1-1 1 0 0,-2 0-1 0 0,1 0 1 0 0,-1 1-1 0 0,0-1 0 0 0,0 1 1 0 0,-1-1-1 0 0,0 1 0 0 0,-1 0 1 0 0,1 0-1 0 0,-1 0 1 0 0,-1 1-1 0 0,1 0 0 0 0,-1-1 1 0 0,0 1-1 0 0,-1 1 0 0 0,1-1 1 0 0,-1 1-1 0 0,0 0 1 0 0,0 0-1 0 0,-1 1 0 0 0,0 0 1 0 0,1 0-1 0 0,-1 0 0 0 0,-1 1 1 0 0,-2-1 11 0 0,0 0-165 0 0,1 0 0 0 0,-1 1-1 0 0,0 0 1 0 0,0 0 0 0 0,-1 1 0 0 0,1 0 0 0 0,-1 1 0 0 0,1 1 0 0 0,0-1-1 0 0,-1 1 1 0 0,1 1 0 0 0,-1 0 0 0 0,-6 2 165 0 0,-28 16-4046 0 0,6 16-4946 0 0,32-24-2496 0 0</inkml:trace>
  <inkml:trace contextRef="#ctx0" brushRef="#br0" timeOffset="294.229">739 521 16371 0 0,'0'0'3275'0'0,"0"0"-1311"0"0,0 0-726 0 0,0 0-230 0 0,0 0-95 0 0,0 0-86 0 0,0 0-135 0 0,0 0-134 0 0,0 0-142 0 0,0 0-133 0 0,0 0-86 0 0,0 0-57 0 0,6 35-55 0 0,19 110-11 0 0,-25-140-68 0 0,0 1 0 0 0,0 0 0 0 0,1 0 0 0 0,0-1 0 0 0,0 1 0 0 0,0 0-1 0 0,1-1 1 0 0,0 1 0 0 0,0-1 0 0 0,0 0 0 0 0,1 0 0 0 0,-1 0 0 0 0,1 0 0 0 0,0 0 0 0 0,1 0 0 0 0,-1-1 0 0 0,1 1 0 0 0,0-1 0 0 0,0 0 0 0 0,1 0 0 0 0,-1-1 0 0 0,1 1 0 0 0,-1-1 0 0 0,1 0 0 0 0,0 0 0 0 0,1-1 0 0 0,0 1-6 0 0,6 0 61 0 0,0 0 0 0 0,1 0 0 0 0,-1-2-1 0 0,1 1 1 0 0,-1-2 0 0 0,1 0 0 0 0,-1 0 0 0 0,1-1 0 0 0,-1 0 0 0 0,1-1-1 0 0,-1-1 1 0 0,0 0 0 0 0,0-1 0 0 0,0 0 0 0 0,0-1 0 0 0,-1 0 0 0 0,1 0-1 0 0,-1-2 1 0 0,-1 1 0 0 0,1-1 0 0 0,-1-1 0 0 0,-1 0 0 0 0,1 0-1 0 0,-1-1 1 0 0,-1 0 0 0 0,1-1 0 0 0,0-2-61 0 0,31-53-407 0 0,-30 34-6047 0 0,-8 24-636 0 0,3 3-5443 0 0</inkml:trace>
  <inkml:trace contextRef="#ctx0" brushRef="#br0" timeOffset="640.208">1509 771 9642 0 0,'0'0'4937'0'0,"0"0"-2748"0"0,0 0-916 0 0,0 0-69 0 0,0 0-2 0 0,0 0-46 0 0,0 0-135 0 0,0 0-175 0 0,0 0-148 0 0,0 0-22 0 0,0 0-4 0 0,0 0-2 0 0,0 0 7 0 0,3 19-29 0 0,11 52-44 0 0,-14-71-588 0 0,0 0-1 0 0,0-1 0 0 0,0 1 1 0 0,0-1-1 0 0,0 1 0 0 0,0-1 1 0 0,0 1-1 0 0,0-1 0 0 0,1 1 1 0 0,-1-1-1 0 0,0 1 0 0 0,0-1 1 0 0,0 1-1 0 0,0 0 0 0 0,1-1 1 0 0,-1 1-1 0 0,0-1 0 0 0,1 1 1 0 0,-1 0-1 0 0,0-1 0 0 0,1 1 1 0 0,-1 0-1 0 0,0-1 0 0 0,1 1 1 0 0,-1 0-1 0 0,0 0 0 0 0,1-1 1 0 0,-1 1-1 0 0,1 0 0 0 0,-1 0 0 0 0,1 0 1 0 0,-1 0-1 0 0,1-1 0 0 0,-1 1 1 0 0,1 0-1 0 0,-1 0 0 0 0,0 0 1 0 0,1 0-1 0 0,-1 0 0 0 0,1 0 1 0 0,-1 0-1 0 0,1 0 0 0 0,-1 0 1 0 0,1 1-1 0 0,-1-1 0 0 0,1 0 1 0 0,-1 0-1 0 0,1 0 0 0 0,-1 0 1 0 0,0 1-1 0 0,1-1 0 0 0,-1 0 1 0 0,1 0-1 0 0,-1 1 0 0 0,0-1 1 0 0,1 0-1 0 0,-1 1 0 0 0,0-1 1 0 0,1 0-1 0 0,-1 1 0 0 0,0-1 1 0 0,0 1-16 0 0,2-4 102 0 0,39-78 645 0 0,3 2 0 0 0,3 2 0 0 0,48-57-747 0 0,-86 122-9 0 0,1 0-1 0 0,0 1 1 0 0,1 0-1 0 0,0 1 0 0 0,1 0 1 0 0,0 0-1 0 0,1 2 1 0 0,0-1-1 0 0,0 2 1 0 0,1 0-1 0 0,0 0 10 0 0,-12 6-64 0 0,-1 0 0 0 0,1 1 1 0 0,0-1-1 0 0,-1 1 0 0 0,1-1 0 0 0,0 1 1 0 0,0-1-1 0 0,-1 1 0 0 0,1 0 0 0 0,0 0 0 0 0,0 0 1 0 0,0 0-1 0 0,-1 0 0 0 0,1 0 0 0 0,0 1 0 0 0,0-1 1 0 0,-1 1-1 0 0,1-1 0 0 0,0 1 0 0 0,-1-1 0 0 0,1 1 1 0 0,-1 0-1 0 0,1 0 0 0 0,-1 0 0 0 0,1 0 1 0 0,-1 0-1 0 0,1 0 0 0 0,-1 0 0 0 0,0 1 0 0 0,0-1 1 0 0,1 0-1 0 0,-1 1 0 0 0,0-1 0 0 0,0 1 0 0 0,0 0 64 0 0,8 17-3812 0 0,-3 3-4110 0 0,-5-14-4654 0 0</inkml:trace>
  <inkml:trace contextRef="#ctx0" brushRef="#br0" timeOffset="1567.94">3236 164 14507 0 0,'0'0'2738'0'0,"0"0"-1083"0"0,0 0-528 0 0,0 0-130 0 0,0 0 2 0 0,0 0 0 0 0,0 0-77 0 0,0 0-122 0 0,0 0-113 0 0,0 0-59 0 0,0 0-67 0 0,0 0-93 0 0,1 37-81 0 0,6 122-63 0 0,8 388 1038 0 0,-38-473-1649 0 0,23-74 151 0 0,0-5-313 0 0,2-9 1 0 0,1 0 0 0 0,1-1-1 0 0,0 2 1 0 0,1-1 0 0 0,0 0 0 0 0,1 1 0 0 0,1 0 0 0 0,0 0 0 0 0,8-10 448 0 0,-6 8-400 0 0,244-365-13486 0 0,-136 225 10563 0 0,-93 117 7420 0 0,-27 39 132 0 0,-14 6-2253 0 0,-108 91 3025 0 0,-47 71-2060 0 0,166-164-2800 0 0,0 1 0 0 0,0 1 0 0 0,1-1 1 0 0,0 1-1 0 0,0 0 0 0 0,0 0 1 0 0,1 1-1 0 0,0-1 0 0 0,0 1 0 0 0,1 0 1 0 0,0 0-1 0 0,1 0 0 0 0,-1 0 0 0 0,1 6-141 0 0,3-12 47 0 0,1 0-1 0 0,-1 0 0 0 0,1 0 0 0 0,0 0 0 0 0,-1 0 0 0 0,1 0 1 0 0,0 0-1 0 0,0-1 0 0 0,1 1 0 0 0,-1-1 0 0 0,0 1 0 0 0,0-1 0 0 0,1 0 1 0 0,-1 0-1 0 0,1 0 0 0 0,-1 0 0 0 0,1-1 0 0 0,-1 1 0 0 0,1 0 1 0 0,-1-1-1 0 0,1 0 0 0 0,0 0 0 0 0,-1 0 0 0 0,1 0 0 0 0,0 0-46 0 0,2 1 68 0 0,72 2 527 0 0,38 9-88 0 0,-110-9-493 0 0,0 0 1 0 0,-1 0 0 0 0,1 1 0 0 0,-1 0 0 0 0,0 0 0 0 0,0 0 0 0 0,0 0 0 0 0,0 0 0 0 0,-1 1 0 0 0,0-1 0 0 0,0 1-1 0 0,0 0 1 0 0,0 0 0 0 0,-1 0 0 0 0,0 1 0 0 0,0-1 0 0 0,0 0 0 0 0,-1 1 0 0 0,0 0 0 0 0,0-1 0 0 0,0 1 0 0 0,-1-1-1 0 0,0 1 1 0 0,0 0 0 0 0,0 0 0 0 0,-1 2-15 0 0,6 39-85 0 0,-4-44-39 0 0,0-1 0 0 0,0 0 0 0 0,0 0 0 0 0,0 0 0 0 0,0 0 0 0 0,0 0 0 0 0,1 0 0 0 0,-1-1 0 0 0,1 1 0 0 0,-1 0 0 0 0,1 0 0 0 0,-1-1 0 0 0,1 1 0 0 0,0-1 0 0 0,0 0 0 0 0,0 1 0 0 0,0-1 0 0 0,0 0 0 0 0,0 0 0 0 0,0 0 0 0 0,0-1 0 0 0,0 1 0 0 0,1 0 0 0 0,-1-1 0 0 0,0 0 0 0 0,2 1 124 0 0,37 2-10133 0 0,-33-3-1643 0 0</inkml:trace>
  <inkml:trace contextRef="#ctx0" brushRef="#br0" timeOffset="1914.067">3884 922 14019 0 0,'0'0'2539'0'0,"0"0"-786"0"0,0 0-422 0 0,0 0-38 0 0,0 0-5 0 0,0 0-131 0 0,0 0-260 0 0,0 0-233 0 0,0 0-141 0 0,0 0-43 0 0,0 0-6 0 0,0 0-54 0 0,0 0-52 0 0,23-26-57 0 0,71-80-83 0 0,-33 29 168 0 0,20-30-159 0 0,-81 134-564 0 0,-6 159 363 0 0,7-183-33 0 0,0 0 0 0 0,0 1 0 0 0,1-1 0 0 0,-1 0 0 0 0,1-1 0 0 0,-1 1 0 0 0,1 0 0 0 0,0 0-1 0 0,0-1 1 0 0,1 1 0 0 0,-1-1 0 0 0,0 1 0 0 0,1-1 0 0 0,-1 0 0 0 0,1 0 0 0 0,0 0 0 0 0,0-1-1 0 0,0 1 1 0 0,0-1 0 0 0,0 1 0 0 0,0-1 0 0 0,0 0 0 0 0,0 0 0 0 0,0 0 0 0 0,1-1 0 0 0,-1 1 0 0 0,0-1-1 0 0,1 0 1 0 0,-1 0 0 0 0,1 0-3 0 0,4 1 50 0 0,0-1-1 0 0,-1 0 1 0 0,1-1-1 0 0,0 0 1 0 0,-1 0 0 0 0,1-1-1 0 0,-1 0 1 0 0,1 0-1 0 0,-1-1 1 0 0,0 0-1 0 0,0 0 1 0 0,6-3-50 0 0,-3-1 27 0 0,0 0 0 0 0,0-1 0 0 0,-1 0 0 0 0,0-1 0 0 0,-1 1 0 0 0,1-2 0 0 0,-2 1 1 0 0,1-1-1 0 0,-1 0 0 0 0,-1-1 0 0 0,0 0 0 0 0,-1 0 0 0 0,0 0 0 0 0,0 0 0 0 0,-1-1 0 0 0,0 0-27 0 0,1-5-1612 0 0,-2 13-2745 0 0,1 2-5221 0 0,-4 2-2749 0 0</inkml:trace>
  <inkml:trace contextRef="#ctx0" brushRef="#br0" timeOffset="2211.952">4795 598 18612 0 0,'0'0'2132'0'0,"0"0"-517"0"0,0 0-366 0 0,0 0-240 0 0,0 0-211 0 0,0 0-190 0 0,0 0-172 0 0,0 0-113 0 0,0 0-63 0 0,0 0-62 0 0,0 0-41 0 0,0 0-53 0 0,-32 31-58 0 0,-97 97-46 0 0,126-126 1 0 0,0 0-1 0 0,0 0 1 0 0,1 1-1 0 0,-1-1 0 0 0,0 1 1 0 0,1 0-1 0 0,-1-1 1 0 0,1 1-1 0 0,0 1 1 0 0,0-1-1 0 0,0 0 0 0 0,1 0 1 0 0,-1 1-1 0 0,1-1 1 0 0,0 1-1 0 0,0-1 1 0 0,0 1-1 0 0,0-1 1 0 0,0 1-1 0 0,1 0 0 0 0,0 1 0 0 0,0 7-1 0 0,-1-9 3 0 0,1 1 1 0 0,-1 0-1 0 0,1-1 0 0 0,0 1 0 0 0,1 0 0 0 0,-1 0 1 0 0,0-1-1 0 0,1 1 0 0 0,0 0 0 0 0,0-1 0 0 0,0 1 0 0 0,0 0 1 0 0,1-1-1 0 0,-1 0 0 0 0,1 1 0 0 0,0-1 0 0 0,0 0 1 0 0,0 0-1 0 0,1 0 0 0 0,-1 0 0 0 0,1 0 0 0 0,-1-1 1 0 0,1 1-1 0 0,0-1 0 0 0,0 1 0 0 0,0-1 0 0 0,0 0 1 0 0,0 0-1 0 0,1-1 0 0 0,-1 1 0 0 0,1-1 0 0 0,-1 1 0 0 0,1-1 1 0 0,-1 0-1 0 0,1-1 0 0 0,0 1 0 0 0,0 0 0 0 0,-1-1 1 0 0,2 0-3 0 0,4 0 49 0 0,1 0 0 0 0,-1 0 0 0 0,1-1 0 0 0,-1 0 0 0 0,0-1 0 0 0,0 0 0 0 0,1-1 0 0 0,-1 0 0 0 0,-1 0 0 0 0,1-1 0 0 0,0 0 0 0 0,-1 0 0 0 0,0-1 0 0 0,0 0 0 0 0,0-1 0 0 0,-1 1 0 0 0,0-2 0 0 0,0 1 0 0 0,0-1 0 0 0,-1 0 0 0 0,0 0 0 0 0,0-1 0 0 0,-1 1 0 0 0,0-1 0 0 0,0-1 0 0 0,-1 1 0 0 0,0-1 1 0 0,0 1-1 0 0,-1-1 0 0 0,1-4-49 0 0,-2 7-30 0 0,-1-1 1 0 0,0 1 0 0 0,0 0-1 0 0,0 0 1 0 0,-1 0 0 0 0,0-1 0 0 0,0 1-1 0 0,0 0 1 0 0,-1-1 0 0 0,0 1-1 0 0,0 0 1 0 0,0 0 0 0 0,-1 0-1 0 0,0 0 1 0 0,0 0 0 0 0,-1 0 0 0 0,0 1-1 0 0,0-1 1 0 0,0 1 0 0 0,0-1-1 0 0,-1 1 1 0 0,-1 0 29 0 0,-49-27-9912 0 0,46 31-2018 0 0</inkml:trace>
  <inkml:trace contextRef="#ctx0" brushRef="#br0" timeOffset="2695.862">5089 727 20572 0 0,'0'0'1494'0'0,"0"0"-406"0"0,0 0-149 0 0,0 0-40 0 0,0 0-25 0 0,0 0-153 0 0,0 0-224 0 0,0 0-158 0 0,0 0-95 0 0,0 0-62 0 0,0 0-38 0 0,0 0-30 0 0,0 0-19 0 0,-1 14-15 0 0,-4 41 13 0 0,5-54-81 0 0,0 0-1 0 0,0 0 1 0 0,0 1-1 0 0,1-1 1 0 0,-1 0-1 0 0,0 0 1 0 0,1 0-1 0 0,-1 0 0 0 0,1 0 1 0 0,-1 0-1 0 0,1 0 1 0 0,-1 0-1 0 0,1 0 1 0 0,0 0-1 0 0,0 0 1 0 0,-1 0-1 0 0,1 0 1 0 0,0 0-1 0 0,0 0 0 0 0,0-1 1 0 0,0 1-1 0 0,0 0 1 0 0,0-1-1 0 0,0 1 1 0 0,0 0-1 0 0,0-1 1 0 0,0 0-1 0 0,0 1 1 0 0,1-1-1 0 0,-1 0 0 0 0,0 1 1 0 0,0-1-1 0 0,0 0 1 0 0,0 0-1 0 0,1 0 1 0 0,-1 0-1 0 0,0 0 1 0 0,0 0-1 0 0,0 0 1 0 0,1-1-1 0 0,-1 1 0 0 0,0 0 1 0 0,0-1-1 0 0,0 1 1 0 0,1-1-12 0 0,6 0 90 0 0,72-28 406 0 0,-49 13-396 0 0,106-89 105 0 0,-121 100-318 0 0,-16 34-12 0 0,0-25 124 0 0,0-1 0 0 0,0 1 1 0 0,1 0-1 0 0,-1-1 1 0 0,1 1-1 0 0,0-1 1 0 0,0 0-1 0 0,0 1 0 0 0,0-1 1 0 0,1 0-1 0 0,-1 0 1 0 0,1 1-1 0 0,0-1 0 0 0,0 0 1 0 0,0-1-1 0 0,0 1 1 0 0,0 0-1 0 0,1-1 1 0 0,0 1-1 0 0,-1-1 0 0 0,1 0 1 0 0,0 1-1 0 0,0-1 1 0 0,0-1-1 0 0,0 1 0 0 0,0 0 1 0 0,0-1-1 0 0,1 0 1 0 0,-1 1-1 0 0,1-1 1 0 0,-1-1-1 0 0,0 1 0 0 0,1 0 1 0 0,0-1-1 0 0,1 0 1 0 0,5 1 24 0 0,0 0-1 0 0,1-1 1 0 0,-1-1-1 0 0,1 0 0 0 0,-1 0 1 0 0,0-1-1 0 0,1 0 1 0 0,-1-1-1 0 0,0 0 1 0 0,-1 0-1 0 0,8-4-23 0 0,-8 2 22 0 0,0 1 0 0 0,0-2 0 0 0,-1 1 0 0 0,0-1 1 0 0,0 0-1 0 0,0 0 0 0 0,0-1 0 0 0,-1 0 0 0 0,-1-1 0 0 0,1 0 0 0 0,-1 0 0 0 0,0 0 0 0 0,-1-1 1 0 0,0 1-1 0 0,0-1 0 0 0,-1 0 0 0 0,0-1 0 0 0,0 1 0 0 0,-1-4-22 0 0,-3-2-2372 0 0,-6 11-6421 0 0,4 4-3866 0 0</inkml:trace>
  <inkml:trace contextRef="#ctx0" brushRef="#br0" timeOffset="2981.663">6015 13 23861 0 0,'0'0'859'0'0,"0"0"-288"0"0,0 0-96 0 0,0 0 78 0 0,0 0 123 0 0,0 0 35 0 0,0 0-64 0 0,0 0-118 0 0,0 0-111 0 0,4 31-74 0 0,12 102-63 0 0,-13-95-196 0 0,-2 1-1 0 0,-1-1 1 0 0,-3 1 0 0 0,0-1-1 0 0,-3 0 1 0 0,-1 0 0 0 0,-8 20-85 0 0,-3 26-10 0 0,-12 106-433 0 0,26-108-7311 0 0,4-81 1097 0 0,3-1-5556 0 0</inkml:trace>
  <inkml:trace contextRef="#ctx0" brushRef="#br0" timeOffset="3298.61">6163 801 11522 0 0,'0'0'2637'0'0,"0"0"-258"0"0,0 0-174 0 0,0 0-250 0 0,0 0-292 0 0,31-7-278 0 0,100-23-286 0 0,-36-11 448 0 0,-82 35-1377 0 0,0-1 0 0 0,-1 0 1 0 0,0-1-1 0 0,0 0 0 0 0,-1-1 0 0 0,0 0 0 0 0,-1-1 0 0 0,1 0 0 0 0,-2-1 0 0 0,0 0 0 0 0,0 0 0 0 0,-1-1 0 0 0,6-12-170 0 0,-13 22 11 0 0,0 0-1 0 0,0 0 0 0 0,0 0 0 0 0,-1 0 0 0 0,1 0 0 0 0,-1-1 0 0 0,0 1 0 0 0,1 0 1 0 0,-1 0-1 0 0,0 0 0 0 0,0 0 0 0 0,-1 0 0 0 0,1-1 0 0 0,0 1 0 0 0,-1 0 0 0 0,1 0 1 0 0,-1 0-1 0 0,0 0 0 0 0,1 0 0 0 0,-1 0 0 0 0,0 0 0 0 0,0 0 0 0 0,0 0 0 0 0,-1 1 1 0 0,1-1-1 0 0,0 0 0 0 0,-1 1 0 0 0,1-1 0 0 0,-1 1 0 0 0,0-1 0 0 0,1 1 0 0 0,-1 0 0 0 0,0-1 1 0 0,0 1-1 0 0,0 0 0 0 0,0 0 0 0 0,0 1 0 0 0,0-1 0 0 0,0 0 0 0 0,0 1 0 0 0,0-1 1 0 0,0 1-1 0 0,0-1 0 0 0,0 1 0 0 0,0 0 0 0 0,-1 0 0 0 0,1 0 0 0 0,0 0 0 0 0,0 1 1 0 0,0-1-1 0 0,0 0 0 0 0,0 1 0 0 0,0 0 0 0 0,-1-1 0 0 0,1 1 0 0 0,1 0 0 0 0,-1 0 1 0 0,0 0-1 0 0,0 0 0 0 0,0 0 0 0 0,0 1-10 0 0,-12 4-17 0 0,0 2-1 0 0,1-1 1 0 0,0 1 0 0 0,1 1-1 0 0,-1 0 1 0 0,2 1 0 0 0,-1 1-1 0 0,2-1 1 0 0,-1 2 0 0 0,1-1-1 0 0,1 2 1 0 0,0-1 0 0 0,1 1-1 0 0,0 0 1 0 0,1 1 0 0 0,1 0-1 0 0,0 0 1 0 0,0 0 0 0 0,-2 15 17 0 0,6-24-3 0 0,0 1 0 0 0,0-1 0 0 0,1 1 0 0 0,0 0 0 0 0,0-1 0 0 0,0 1 1 0 0,1 0-1 0 0,0-1 0 0 0,0 1 0 0 0,1 0 0 0 0,-1 0 0 0 0,1-1 0 0 0,0 1 1 0 0,1 0-1 0 0,-1-1 0 0 0,1 1 0 0 0,0-1 0 0 0,1 0 0 0 0,-1 0 0 0 0,1 0 1 0 0,0 0-1 0 0,0 0 0 0 0,1 0 0 0 0,-1-1 0 0 0,1 0 0 0 0,0 1 1 0 0,0-1-1 0 0,1-1 0 0 0,0 2 3 0 0,7 0-9 0 0,0 0 0 0 0,1-1-1 0 0,-1 0 1 0 0,1-1 0 0 0,0 0 0 0 0,0-1 0 0 0,0 0 0 0 0,0-2 0 0 0,0 1-1 0 0,1-1 1 0 0,-1-1 0 0 0,0 0 0 0 0,0-1 0 0 0,6-2 9 0 0,65-21-1241 0 0,-34-1-7020 0 0,-40 18-4013 0 0</inkml:trace>
  <inkml:trace contextRef="#ctx0" brushRef="#br0" timeOffset="4042.939">7120 558 8122 0 0,'0'0'2876'0'0,"0"0"-669"0"0,0 0-375 0 0,0 0-212 0 0,0 0-117 0 0,0 0-207 0 0,0 0-269 0 0,0 0-175 0 0,0 0-126 0 0,0 0-97 0 0,0 0-69 0 0,0 0-64 0 0,0 0-65 0 0,-28 17-68 0 0,-88 57-66 0 0,112-72-278 0 0,0 0-1 0 0,0 0 0 0 0,1 1 1 0 0,-1 0-1 0 0,1 0 0 0 0,-1 0 1 0 0,1 0-1 0 0,0 0 0 0 0,0 1 1 0 0,1-1-1 0 0,-1 1 0 0 0,1 0 0 0 0,-1 0 1 0 0,1 0-1 0 0,0 0 0 0 0,1 0 1 0 0,-1 0-19 0 0,-2 8 48 0 0,-1 2-29 0 0,1-1-1 0 0,1 1 0 0 0,0 0 0 0 0,0 0 0 0 0,2 0 0 0 0,0 0 0 0 0,0 0 0 0 0,1 1 1 0 0,1-1-1 0 0,1 3-18 0 0,-1-12 7 0 0,0-1 0 0 0,0 1 0 0 0,0-1 0 0 0,1 0 0 0 0,0 0 0 0 0,0 0 0 0 0,0 0 0 0 0,0 0-1 0 0,0 0 1 0 0,1 0 0 0 0,0-1 0 0 0,0 0 0 0 0,0 1 0 0 0,0-1 0 0 0,0 0 0 0 0,1 0 0 0 0,-1 0 0 0 0,1-1 0 0 0,0 1 0 0 0,-1-1 0 0 0,1 0 0 0 0,1 0 0 0 0,-1-1 0 0 0,0 1 0 0 0,0-1 0 0 0,0 0 0 0 0,5 1-7 0 0,2 0 73 0 0,1 0 0 0 0,0 0 0 0 0,0-1 0 0 0,0-1 0 0 0,0 0 0 0 0,0-1-1 0 0,-1 0 1 0 0,1-1 0 0 0,0 0 0 0 0,1-1-73 0 0,15-7 158 0 0,0-1-1 0 0,-1-2 0 0 0,0 0 0 0 0,-1-2 0 0 0,-1-1 1 0 0,0-1-1 0 0,-1-1 0 0 0,-1-1 0 0 0,0-1 1 0 0,15-19-158 0 0,-22 22 34 0 0,0-1 0 0 0,0 0 1 0 0,-2-1-1 0 0,0-1 0 0 0,-2 0 1 0 0,0-1-1 0 0,-1 0 0 0 0,-1-1 0 0 0,-1 0 1 0 0,-1-1-1 0 0,-1 0 0 0 0,-1 0 1 0 0,-1 0-1 0 0,-1-1 0 0 0,-1 0 1 0 0,-1 1-1 0 0,-2-1 0 0 0,0 0 1 0 0,-1 0-1 0 0,-1 0 0 0 0,-2 1 1 0 0,0-1-1 0 0,-1 1 0 0 0,-2 0 1 0 0,0 0-1 0 0,-4-7-34 0 0,-69-91-93 0 0,76 116 88 0 0,0 1 0 0 0,0 0 1 0 0,0 1-1 0 0,-1-1 0 0 0,0 1 1 0 0,1 0-1 0 0,-1 0 0 0 0,0 0 1 0 0,-1 1-1 0 0,1 0 0 0 0,0 0 1 0 0,-1 0-1 0 0,1 0 0 0 0,-1 1 1 0 0,0 0-1 0 0,1 0 0 0 0,-1 1 0 0 0,0-1 1 0 0,1 1-1 0 0,-1 1 0 0 0,0-1 1 0 0,0 1-1 0 0,1 0 0 0 0,-4 1 5 0 0,-2 4-11 0 0,0 0 0 0 0,0 0 0 0 0,0 2 1 0 0,1-1-1 0 0,0 1 0 0 0,0 1 0 0 0,1-1 0 0 0,0 2 0 0 0,1-1 0 0 0,0 1 0 0 0,0 1 0 0 0,1-1 0 0 0,0 1 0 0 0,1 1 0 0 0,1-1 0 0 0,0 1 0 0 0,-1 1 11 0 0,-1 3 5 0 0,1 0 0 0 0,0 0 0 0 0,1 0 0 0 0,1 0 0 0 0,0 1 0 0 0,1 0 1 0 0,1 0-1 0 0,0 0 0 0 0,2 0 0 0 0,0 0 0 0 0,1 0 0 0 0,0 0 0 0 0,1 0 0 0 0,1 0 0 0 0,1-1 1 0 0,1 1-1 0 0,0-1 0 0 0,1 0 0 0 0,0 0 0 0 0,2-1 0 0 0,-1 0 0 0 0,2 0 0 0 0,0-1 0 0 0,10 11-5 0 0,-9-11 7 0 0,1-1 0 0 0,0 0 0 0 0,1-1 0 0 0,0-1 0 0 0,1 1 0 0 0,1-2 0 0 0,0 0-1 0 0,0-1 1 0 0,1 0 0 0 0,0-1 0 0 0,0-1 0 0 0,1 0 0 0 0,0-1 0 0 0,0-1 0 0 0,0 0-1 0 0,1-1 1 0 0,0-1 0 0 0,0-1 0 0 0,6 0-7 0 0,-14-1-176 0 0,-1-1 0 0 0,1 0 0 0 0,-1-1 0 0 0,0 1 0 0 0,1-2 0 0 0,-1 1 0 0 0,0-1 0 0 0,0-1 0 0 0,0 1 0 0 0,0-1 0 0 0,0-1 0 0 0,4-2 176 0 0,18-13-3092 0 0,-11 2-6116 0 0,-11 10-2441 0 0</inkml:trace>
  <inkml:trace contextRef="#ctx0" brushRef="#br0" timeOffset="8133.534">7994 458 528 0 0,'0'0'1271'0'0,"0"0"-161"0"0,0 0 154 0 0,0 0 314 0 0,0 0 215 0 0,0 0 30 0 0,0 0-176 0 0,0 0-248 0 0,0 0-228 0 0,0 0-185 0 0,0 0-86 0 0,-2-10-64 0 0,-7-32-25 0 0,8 40-668 0 0,0 0 0 0 0,0 0 0 0 0,0 1-1 0 0,-1-1 1 0 0,1 1 0 0 0,-1-1 0 0 0,1 1 0 0 0,-1 0 0 0 0,1-1-1 0 0,-1 1 1 0 0,0 0 0 0 0,1 0 0 0 0,-1 0 0 0 0,0 0 0 0 0,0 0-1 0 0,0 1 1 0 0,0-1 0 0 0,0 0 0 0 0,0 1 0 0 0,0 0 0 0 0,0-1-1 0 0,0 1 1 0 0,0 0 0 0 0,0 0 0 0 0,0 0 0 0 0,0 0 0 0 0,0 1-1 0 0,0-1 1 0 0,0 0 0 0 0,0 1 0 0 0,0-1 0 0 0,1 1 0 0 0,-1 0-143 0 0,-1-1 20 0 0,-67 40 885 0 0,62-35-843 0 0,0 1 0 0 0,1 0 0 0 0,0 0 1 0 0,0 0-1 0 0,0 1 0 0 0,1 0 1 0 0,-1 1-1 0 0,2-1 0 0 0,-1 1 0 0 0,1 0 1 0 0,1 1-1 0 0,-1-1 0 0 0,1 1 1 0 0,1 0-1 0 0,0-1 0 0 0,0 2 0 0 0,0-1 1 0 0,1 0-1 0 0,1 1 0 0 0,0-1 1 0 0,0 1-1 0 0,1-1 0 0 0,0 1 1 0 0,1 4-63 0 0,1-9 62 0 0,0 0 0 0 0,1-1 0 0 0,0 1 0 0 0,0 0 0 0 0,0-1 0 0 0,0 0 0 0 0,1 0 0 0 0,0 0 0 0 0,0 0 0 0 0,0-1 0 0 0,0 1 0 0 0,0-1 0 0 0,1 0 0 0 0,-1 0 0 0 0,1-1 0 0 0,0 1 0 0 0,0-1 0 0 0,0 0 0 0 0,0-1 0 0 0,0 1 0 0 0,1-1 0 0 0,-1 0 0 0 0,0 0 0 0 0,1 0 0 0 0,-1-1 0 0 0,0 0 0 0 0,1 0 0 0 0,-1-1 0 0 0,1 1 0 0 0,-1-1 0 0 0,0 0 0 0 0,0 0 0 0 0,1-1 0 0 0,-1 0 0 0 0,0 0 0 0 0,0 0 0 0 0,0 0 0 0 0,2-2-62 0 0,6-7 129 0 0,-1-1 1 0 0,0 0-1 0 0,-1-1 1 0 0,0 0-1 0 0,-1-1 0 0 0,-1 0 1 0 0,0 0-1 0 0,-1-1 0 0 0,0 0 1 0 0,-1 0-1 0 0,-1-1 1 0 0,0 0-1 0 0,-2 0 0 0 0,3-11-129 0 0,1 1 88 0 0,-4 13 130 0 0,-5 33-191 0 0,43 212 78 0 0,-36-199-103 0 0,4 5 1 0 0,-2 0-1 0 0,-2 0 1 0 0,-2 1-1 0 0,-1 0 1 0 0,-2 0-1 0 0,-1 0 1 0 0,-3 0-1 0 0,-1 0 1 0 0,-2 0 0 0 0,-2 4-3 0 0,4-26-4 0 0,-1-1 0 0 0,0 0 1 0 0,-1 0-1 0 0,0 0 1 0 0,-2-1-1 0 0,0 1 0 0 0,0-2 1 0 0,-2 1-1 0 0,0-2 1 0 0,0 1-1 0 0,-1-1 1 0 0,-1-1-1 0 0,0 0 0 0 0,-1 0 1 0 0,0-1-1 0 0,-14 8 4 0 0,26-18-1 0 0,0 0 0 0 0,0 0 0 0 0,0-1-1 0 0,0 1 1 0 0,0 0 0 0 0,0 0 0 0 0,0-1 0 0 0,0 1-1 0 0,-1-1 1 0 0,1 1 0 0 0,0-1 0 0 0,0 1 0 0 0,-1-1-1 0 0,1 0 1 0 0,0 0 0 0 0,-1 1 0 0 0,1-1 0 0 0,0 0-1 0 0,-1 0 1 0 0,1 0 0 0 0,0-1 0 0 0,-1 1 0 0 0,1 0-1 0 0,0 0 1 0 0,-1-1 0 0 0,1 1 0 0 0,0-1 0 0 0,0 1-1 0 0,0-1 1 0 0,-1 1 0 0 0,1-1 0 0 0,0 0 0 0 0,0 0-1 0 0,0 0 1 0 0,0 1 0 0 0,0-1 0 0 0,0 0 0 0 0,0 0-1 0 0,0 0 1 0 0,1 0 0 0 0,-1-1 0 0 0,0 1 0 0 0,1 0-1 0 0,-1 0 1 0 0,0 0 0 0 0,1-1 0 0 0,-1 1 0 0 0,1 0-1 0 0,0 0 1 0 0,0-1 0 0 0,-1 1 0 0 0,1 0-1 0 0,0-1 1 0 0,0 1 0 0 0,0 0 0 0 0,0-1 0 0 0,0 1-1 0 0,1 0 1 0 0,-1-1 0 0 0,1 0 1 0 0,3-29-16 0 0,1 0 0 0 0,2 1-1 0 0,2 0 1 0 0,0 0 0 0 0,2 1 0 0 0,1 1-1 0 0,2-1 1 0 0,0 2 0 0 0,2 0 0 0 0,1 1-1 0 0,1 1 1 0 0,16-17 16 0 0,-16 16-18 0 0,38-48-29 0 0,4 3-1 0 0,3 3 1 0 0,2 3 0 0 0,4 2 0 0 0,14-6 47 0 0,-22 4-107 0 0,-60 63 103 0 0,0 1 0 0 0,-1 0-1 0 0,0-1 1 0 0,1 1 0 0 0,-1-1 0 0 0,0 1-1 0 0,0-1 1 0 0,1 1 0 0 0,-1-1 0 0 0,0 1-1 0 0,-1-1 1 0 0,1 1 0 0 0,0-1 0 0 0,0 1-1 0 0,-1 0 1 0 0,1-1 0 0 0,0 1 0 0 0,-1-1 0 0 0,0 1-1 0 0,1 0 1 0 0,-1-1 0 0 0,0 1 0 0 0,0 0-1 0 0,1 0 1 0 0,-1 0 0 0 0,0-1 0 0 0,0 1-1 0 0,0 0 1 0 0,-1 0 0 0 0,1 0 0 0 0,0 1-1 0 0,0-1 1 0 0,0 0 0 0 0,-1 0 0 0 0,1 1 0 0 0,0-1-1 0 0,-1 0 1 0 0,1 1 0 0 0,-1 0 0 0 0,1-1-1 0 0,0 1 1 0 0,-1 0 0 0 0,0-1 4 0 0,-65-10-321 0 0,60 11 317 0 0,0-1 0 0 0,0 2 0 0 0,1-1 0 0 0,-1 1 0 0 0,0 0 1 0 0,1 0-1 0 0,-1 0 0 0 0,0 1 0 0 0,1 0 0 0 0,0 1 0 0 0,-1-1 0 0 0,1 1 0 0 0,0 1 0 0 0,1-1 0 0 0,-1 1 0 0 0,0 0 0 0 0,1 0 0 0 0,0 0 0 0 0,0 1 0 0 0,0 0 0 0 0,1 0 0 0 0,0 0 0 0 0,0 1 0 0 0,0-1 0 0 0,0 1 0 0 0,1 0 0 0 0,0 0 0 0 0,0 0 1 0 0,1 0-1 0 0,-1 1 4 0 0,0 3 16 0 0,-1 0 0 0 0,2 0 0 0 0,-1 0 0 0 0,1 1 0 0 0,1-1 0 0 0,0 0 0 0 0,0 1 0 0 0,1 0 0 0 0,0-1 1 0 0,1 1-1 0 0,0-1 0 0 0,1 0 0 0 0,0 1 0 0 0,1-1 0 0 0,0 0 0 0 0,0 0 0 0 0,1 0 0 0 0,1-1 0 0 0,0 1 1 0 0,0-1-1 0 0,0 0 0 0 0,1 0 0 0 0,1-1 0 0 0,-1 0 0 0 0,1 0 0 0 0,1 0 0 0 0,-1-1 0 0 0,5 3-16 0 0,146 77 632 0 0,-150-84-626 0 0,1-1-1 0 0,0 0 0 0 0,0 0 1 0 0,-1-1-1 0 0,1-1 0 0 0,0 1 0 0 0,0-1 1 0 0,0-1-1 0 0,0 0 0 0 0,0 0 1 0 0,3-1-6 0 0,26-18-2435 0 0,-32 14-1343 0 0,-3 1-2624 0 0,-3 2-5492 0 0</inkml:trace>
  <inkml:trace contextRef="#ctx0" brushRef="#br0" timeOffset="27976.005">489 1544 18044 0 0,'0'0'1455'0'0,"0"0"-308"0"0,0 0-115 0 0,0 0 70 0 0,0 0 74 0 0,0 0-43 0 0,0 0-252 0 0,0 0-259 0 0,0 0-168 0 0,0 0-65 0 0,0 0-11 0 0,0 21 16 0 0,-1 122 241 0 0,-33 285 489 0 0,21-276-1452 0 0,13-146 609 0 0,1-5-395 0 0,-1 0 0 0 0,1 0 0 0 0,-1-1 0 0 0,1 1 0 0 0,-1 0 0 0 0,0 0 0 0 0,0-1 0 0 0,1 1-1 0 0,-1 0 1 0 0,0 0 0 0 0,0 0 0 0 0,0 0 0 0 0,0-1 0 0 0,0 1 0 0 0,0 0 0 0 0,0 0 0 0 0,0 0 0 0 0,0 0 0 0 0,0-1 0 0 0,0 1 0 0 0,0 0 0 0 0,-1 0 0 0 0,1 0 0 0 0,0 0 0 0 0,-1-1 0 0 0,1 1 0 0 0,0 0 0 0 0,-1-1 0 0 0,1 1 0 0 0,-1 0-1 0 0,1-1 1 0 0,-1 1 0 0 0,0 0 0 0 0,1-1 0 0 0,-1 1 0 0 0,0-1 0 0 0,1 1 0 0 0,-1-1 0 0 0,0 1 0 0 0,1-1 0 0 0,-1 0 0 0 0,0 1 0 0 0,0-1 0 0 0,0 0 0 0 0,1 1 0 0 0,-1-1 0 0 0,0 0 0 0 0,0 0 0 0 0,0 0 0 0 0,0 0 0 0 0,1 0 0 0 0,-1 0-1 0 0,0 0 1 0 0,0 0 0 0 0,0 0 0 0 0,0-1 0 0 0,1 1 0 0 0,-1 0 0 0 0,-1-1 114 0 0,-42-31-9232 0 0,17 6-1301 0 0,16 15 7108 0 0</inkml:trace>
  <inkml:trace contextRef="#ctx0" brushRef="#br0" timeOffset="28218.586">158 1983 8626 0 0,'0'0'4333'0'0,"0"0"-839"0"0,0 0-870 0 0,0 0-592 0 0,0 0-399 0 0,0 0-297 0 0,0 0-266 0 0,0 0-216 0 0,0 0-208 0 0,0 0-166 0 0,0 0-97 0 0,0 0-77 0 0,3-11-42 0 0,-1 3-213 0 0,-2 6-40 0 0,0 0 0 0 0,1 0 0 0 0,-1 0 0 0 0,0 0 0 0 0,1 0 0 0 0,0-1 0 0 0,-1 1 1 0 0,1 0-1 0 0,0 1 0 0 0,0-1 0 0 0,0 0 0 0 0,0 0 0 0 0,0 0 0 0 0,1 1 0 0 0,-1-1 1 0 0,1 0-1 0 0,-1 1 0 0 0,1-1 0 0 0,-1 1 0 0 0,1 0 0 0 0,0-1 0 0 0,-1 1 0 0 0,1 0 0 0 0,0 0 1 0 0,0 0-1 0 0,0 1 0 0 0,0-1 0 0 0,0 0 0 0 0,0 1 0 0 0,0-1 0 0 0,0 1 0 0 0,2-1-11 0 0,295-2 1142 0 0,-149 0-2877 0 0,-1 2-6476 0 0,-136 1 2355 0 0,-4 0-5586 0 0</inkml:trace>
  <inkml:trace contextRef="#ctx0" brushRef="#br0" timeOffset="28557.858">968 1909 12619 0 0,'0'0'2738'0'0,"0"0"-766"0"0,0 0-488 0 0,0 0-282 0 0,0 0-199 0 0,0 0-200 0 0,0 0-179 0 0,0 0-115 0 0,0 0-103 0 0,0 0-90 0 0,0 0-94 0 0,0 0-64 0 0,-18 32-40 0 0,-55 100-37 0 0,38-44-6 0 0,34-73-58 0 0,1-12-5 0 0,-1 0 0 0 0,0-1 0 0 0,1 1 0 0 0,0 0 0 0 0,-1 0 0 0 0,1-1 0 0 0,0 1 0 0 0,1 0 0 0 0,-1 0 0 0 0,0-1 0 0 0,1 1 0 0 0,0 0 0 0 0,-1-1 1 0 0,1 1-1 0 0,0-1 0 0 0,0 1 0 0 0,1-1 0 0 0,-1 1 0 0 0,0-1 0 0 0,1 0 0 0 0,-1 1 0 0 0,1-1 0 0 0,0 0 0 0 0,0 0 0 0 0,0 0 0 0 0,0-1 1 0 0,0 1-1 0 0,0 0 0 0 0,1-1 0 0 0,-1 1 0 0 0,0-1 0 0 0,1 0 0 0 0,-1 0 0 0 0,1 0 0 0 0,-1 0 0 0 0,1 0 0 0 0,0 0 0 0 0,2-1-12 0 0,10 1 140 0 0,-1 0-1 0 0,1-1 0 0 0,-1-1 1 0 0,1-1-1 0 0,-1 0 0 0 0,0-1 0 0 0,0 0 1 0 0,0-1-1 0 0,0-1 0 0 0,0 0 1 0 0,-1-1-1 0 0,0 0 0 0 0,0-1 1 0 0,-1-1-1 0 0,0 0 0 0 0,0-1 1 0 0,-1 0-1 0 0,0 0 0 0 0,0-1 1 0 0,-1-1-1 0 0,0 0 0 0 0,-1 0 0 0 0,-1-1 1 0 0,0 0-1 0 0,0 0 0 0 0,0-3-139 0 0,-6 12 2 0 0,0 0 0 0 0,-1-1 0 0 0,1 0 0 0 0,-1 1-1 0 0,0-1 1 0 0,0 0 0 0 0,0 1 0 0 0,-1-1 0 0 0,1 0 0 0 0,-1 0-1 0 0,0 0 1 0 0,0 0 0 0 0,0 1 0 0 0,0-1 0 0 0,-1 0-1 0 0,1 0 1 0 0,-1 0 0 0 0,0 1 0 0 0,-1-1 0 0 0,1 0 0 0 0,0 1-1 0 0,-1-1 1 0 0,0 1 0 0 0,0 0 0 0 0,0-1 0 0 0,0 1-1 0 0,-1 0 1 0 0,1 0 0 0 0,-1 0 0 0 0,1 1 0 0 0,-1-1-1 0 0,0 1 1 0 0,0-1 0 0 0,0 1 0 0 0,-1 0 0 0 0,-2-1-2 0 0,-6-3-370 0 0,0 0 0 0 0,0 1 0 0 0,-1 1 0 0 0,1 0-1 0 0,-1 1 1 0 0,0 0 0 0 0,0 1 0 0 0,0 0 0 0 0,-8 1 370 0 0,-9 0-4386 0 0,1 0-3334 0 0,13 1-4752 0 0</inkml:trace>
  <inkml:trace contextRef="#ctx0" brushRef="#br0" timeOffset="29289.868">2323 1659 10170 0 0,'0'0'1981'0'0,"0"0"-157"0"0,0 0-78 0 0,0 0-3 0 0,0 0-79 0 0,0 0-197 0 0,0 0-236 0 0,0 0-209 0 0,32-1-176 0 0,102-3-137 0 0,-38-14 417 0 0,-77 11-974 0 0,0 0 0 0 0,0-1 0 0 0,0-1 0 0 0,-1-1-1 0 0,-1 0 1 0 0,0-2 0 0 0,0 0 0 0 0,-1 0-1 0 0,-1-2 1 0 0,0 0 0 0 0,-1-1 0 0 0,0 0-1 0 0,-1-1 1 0 0,-1 0 0 0 0,4-8-152 0 0,-14 20 8 0 0,1 0 0 0 0,-1 1 0 0 0,0-1 0 0 0,0 0 0 0 0,-1 0 0 0 0,1 0 0 0 0,-1-1 0 0 0,0 1 0 0 0,0 0 0 0 0,0 0 0 0 0,-1-1 0 0 0,1 1 0 0 0,-1 0 0 0 0,0-1 0 0 0,0 1 0 0 0,-1 0 0 0 0,1-1 0 0 0,-1 1 0 0 0,0 0 0 0 0,0 0 0 0 0,-1-1 0 0 0,1 1 0 0 0,-1 0 0 0 0,0 0 0 0 0,0 1 0 0 0,0-1 0 0 0,0 0 0 0 0,-1 1 0 0 0,0-1 0 0 0,1 1 0 0 0,-1 0 0 0 0,0 0 0 0 0,-1 0 0 0 0,1 0 0 0 0,0 0 0 0 0,-1 1 0 0 0,0 0 0 0 0,1-1 0 0 0,-1 1 0 0 0,0 1 0 0 0,0-1 0 0 0,0 0 0 0 0,-1 1 0 0 0,1 0 0 0 0,0 0 0 0 0,-4 0-8 0 0,-1 0-5 0 0,0 1 0 0 0,1 0 0 0 0,-1 1 1 0 0,1 0-1 0 0,-1 0 0 0 0,1 1 0 0 0,-1 0 0 0 0,1 0 0 0 0,0 1 0 0 0,0 0 0 0 0,0 1 1 0 0,1-1-1 0 0,-1 2 0 0 0,1-1 0 0 0,0 1 0 0 0,0 0 0 0 0,0 0 0 0 0,1 1 0 0 0,-1 0 1 0 0,1 0-1 0 0,1 0 0 0 0,-1 1 0 0 0,-2 5 5 0 0,-6 8 3 0 0,1 0 0 0 0,1 1 0 0 0,0 0 0 0 0,2 1 0 0 0,0 0 0 0 0,2 1 0 0 0,1 0 0 0 0,0 1-3 0 0,-6 52-9 0 0,3 1 0 0 0,4-1 0 0 0,3 2 0 0 0,4-1 0 0 0,3 0 0 0 0,3-1-1 0 0,9 35 10 0 0,-2 12-41 0 0,-9-79 37 0 0,-1 1 0 0 0,-3-1 0 0 0,-1 0 0 0 0,-3 0 0 0 0,-3 14 4 0 0,2-42 1 0 0,0 0-1 0 0,-1-1 1 0 0,-1 0 0 0 0,0 0 0 0 0,-1 0 0 0 0,-1 0 0 0 0,0-1 0 0 0,-1-1 0 0 0,-1 1-1 0 0,-3 3 0 0 0,8-11 3 0 0,0 0 0 0 0,0-1 0 0 0,-1 1 0 0 0,1-1 0 0 0,-1 0 0 0 0,0 0 0 0 0,-1-1 0 0 0,1 0 0 0 0,-1 0 0 0 0,0 0 0 0 0,0-1 0 0 0,0 0 0 0 0,0-1 0 0 0,0 1 0 0 0,-1-1 0 0 0,1-1 0 0 0,-1 1 0 0 0,1-1 0 0 0,-1-1 0 0 0,0 0 0 0 0,1 0 0 0 0,-7 0-3 0 0,8-2 8 0 0,1 1 1 0 0,0-1-1 0 0,0 0 0 0 0,-1 0 0 0 0,1-1 0 0 0,1 1 0 0 0,-1-1 1 0 0,0 0-1 0 0,1-1 0 0 0,-1 1 0 0 0,1-1 0 0 0,0 0 0 0 0,0 0 1 0 0,1 0-1 0 0,-1 0 0 0 0,1-1 0 0 0,0 1 0 0 0,0-1 0 0 0,0 0 1 0 0,1 0-1 0 0,-1 0 0 0 0,1 0 0 0 0,1 0 0 0 0,-1-1 0 0 0,1 1 1 0 0,-1-2-9 0 0,-13-146 223 0 0,16 133-184 0 0,1 0 0 0 0,1 1 0 0 0,1-1 0 0 0,0 0 0 0 0,2 1-1 0 0,0 0 1 0 0,1 1 0 0 0,1-1 0 0 0,0 1 0 0 0,2 1 0 0 0,0-1 0 0 0,1 2-1 0 0,0-1 1 0 0,2 2 0 0 0,0 0 0 0 0,0 0 0 0 0,2 1 0 0 0,-1 1 0 0 0,7-4-39 0 0,0 1 26 0 0,1 1 1 0 0,1 0 0 0 0,0 2 0 0 0,1 1 0 0 0,0 1-1 0 0,1 1 1 0 0,0 0 0 0 0,1 3 0 0 0,-1 0 0 0 0,2 1 0 0 0,-1 2-1 0 0,0 0 1 0 0,1 2 0 0 0,7 1-27 0 0,45 15-137 0 0,14 31-1989 0 0,-49-41-3642 0 0,-32-5-695 0 0,-5 1-4923 0 0</inkml:trace>
  <inkml:trace contextRef="#ctx0" brushRef="#br0" timeOffset="29532.624">3269 1975 9578 0 0,'0'0'6521'0'0,"0"0"-5664"0"0,0 0-465 0 0,0 0 56 0 0,0 0 128 0 0,0 0 8 0 0,0 0-104 0 0,0 0-256 0 0,0 0-184 0 0,0 0-176 0 0,0 0-272 0 0,0 0-536 0 0,0 0-1105 0 0,0 0-2480 0 0,-85 173-7105 0 0</inkml:trace>
  <inkml:trace contextRef="#ctx0" brushRef="#br0" timeOffset="29687.58">3219 1633 21028 0 0,'0'0'1222'0'0,"0"0"-276"0"0,0 0-238 0 0,0 0-105 0 0,0 0-73 0 0,0 0-107 0 0,0 0-182 0 0,0 0-170 0 0,0 0-75 0 0,0 0-41 0 0,0 0-43 0 0,0 0-3 0 0,0 0-74 0 0,13-3-155 0 0,-5 0 200 0 0,-6 2 79 0 0,0 0 0 0 0,1 0 0 0 0,-1 0 1 0 0,0 1-1 0 0,0-1 0 0 0,0 0 0 0 0,1 1 0 0 0,-1-1 0 0 0,0 1 0 0 0,1 0 0 0 0,-1 0 0 0 0,0 0 0 0 0,1 0 0 0 0,-1 0 0 0 0,0 1 0 0 0,1-1 0 0 0,-1 0 0 0 0,0 1 0 0 0,1 0 0 0 0,-1 0 0 0 0,0 0 0 0 0,0 0 0 0 0,0 0 0 0 0,0 0 0 0 0,0 0 0 0 0,0 1 0 0 0,0-1 0 0 0,0 0 1 0 0,-1 1-1 0 0,1 0 0 0 0,0-1 0 0 0,-1 1 0 0 0,2 2 41 0 0,27 72-4920 0 0,-9-21-5178 0 0,-13-35 1528 0 0</inkml:trace>
  <inkml:trace contextRef="#ctx0" brushRef="#br0" timeOffset="29959.016">3611 2181 12443 0 0,'0'0'2720'0'0,"0"0"-515"0"0,0 0-293 0 0,0 0-176 0 0,0 0-186 0 0,0 0-283 0 0,0 0-349 0 0,0 0-200 0 0,0 0-77 0 0,0 0-81 0 0,0 0-60 0 0,0 0-79 0 0,0 0-111 0 0,9-33-69 0 0,30-104-52 0 0,-36 121-146 0 0,2 0-1 0 0,0 0 0 0 0,0 1 1 0 0,1 0-1 0 0,1 0 0 0 0,1 1 1 0 0,0-1-1 0 0,4-2-42 0 0,-1 0 4 0 0,34-28-75 0 0,-24 90-346 0 0,-13-11 283 0 0,-7-25 118 0 0,0 1 1 0 0,1-1-1 0 0,0 0 0 0 0,0 1 0 0 0,1-1 1 0 0,1 0-1 0 0,-1 0 0 0 0,1-1 1 0 0,1 1-1 0 0,0-1 0 0 0,0 0 1 0 0,0 0-1 0 0,1-1 0 0 0,0 1 1 0 0,1-1-1 0 0,0-1 0 0 0,0 1 1 0 0,0-1-1 0 0,7 4 16 0 0,-8-7 25 0 0,0 0 1 0 0,0-1-1 0 0,0 1 0 0 0,1-1 0 0 0,-1-1 1 0 0,1 1-1 0 0,0-1 0 0 0,-1 0 1 0 0,1-1-1 0 0,0 0 0 0 0,0 0 1 0 0,-1 0-1 0 0,1-1 0 0 0,0 0 0 0 0,0 0 1 0 0,-1 0-1 0 0,1-1 0 0 0,-1 0 1 0 0,0-1-1 0 0,1 1 0 0 0,-1-1 1 0 0,0 0-1 0 0,-1-1 0 0 0,1 0 0 0 0,0 0 1 0 0,-1 0-1 0 0,0 0 0 0 0,0-1 1 0 0,0 0-1 0 0,-1 0 0 0 0,1 0 1 0 0,-1 0-1 0 0,-1-1 0 0 0,1 1 0 0 0,-1-1 1 0 0,0 0-1 0 0,2-5-25 0 0,8-37-1508 0 0,-5 44-1602 0 0,-4 2-2123 0 0,-2 1-6717 0 0</inkml:trace>
  <inkml:trace contextRef="#ctx0" brushRef="#br0" timeOffset="30408.108">4567 1839 15115 0 0,'0'0'3277'0'0,"0"0"-1294"0"0,0 0-588 0 0,0 0-232 0 0,0 0-194 0 0,0 0-191 0 0,0 0-205 0 0,0 0-153 0 0,0 0-113 0 0,0 0-67 0 0,0 0-49 0 0,0 0-27 0 0,-25 8-39 0 0,-77 28-47 0 0,98-34-76 0 0,0-1 0 0 0,0 1 0 0 0,0 1 0 0 0,1-1 0 0 0,-1 0 0 0 0,1 1 1 0 0,-1-1-1 0 0,1 1 0 0 0,0 0 0 0 0,0 0 0 0 0,0 1 0 0 0,1-1 0 0 0,-1 0 0 0 0,1 1 0 0 0,0 0 1 0 0,0-1-1 0 0,0 1 0 0 0,0 0 0 0 0,1 0 0 0 0,-1 0 0 0 0,1 0 0 0 0,0 0 0 0 0,0 1 1 0 0,1-1-1 0 0,-1 2-2 0 0,-1 4 9 0 0,1-5-8 0 0,0 0-1 0 0,1 0 1 0 0,0 0-1 0 0,-1 0 0 0 0,2 0 1 0 0,-1 0-1 0 0,0 0 1 0 0,1 1-1 0 0,0-1 1 0 0,0-1-1 0 0,1 1 0 0 0,-1 0 1 0 0,1 0-1 0 0,0 0 1 0 0,1-1-1 0 0,-1 1 0 0 0,1-1 1 0 0,0 0-1 0 0,0 0 1 0 0,0 0-1 0 0,0 0 0 0 0,1 0 1 0 0,-1-1-1 0 0,1 1 1 0 0,0-1-1 0 0,0 0 0 0 0,0 0 1 0 0,1 0-1 0 0,-1-1 1 0 0,1 0-1 0 0,0 0 1 0 0,-1 0-1 0 0,1 0 0 0 0,0-1 1 0 0,0 0-1 0 0,0 0 1 0 0,0 0-1 0 0,0 0 0 0 0,3-1 0 0 0,9 2 66 0 0,1-1-1 0 0,-1-1 0 0 0,1 0 0 0 0,-1-2 1 0 0,0 0-1 0 0,1-1 0 0 0,-1 0 1 0 0,0-1-1 0 0,-1-2 0 0 0,1 1 0 0 0,-1-2 1 0 0,0 0-1 0 0,0-1 0 0 0,-1 0 1 0 0,0-2-1 0 0,-1 1 0 0 0,0-2 0 0 0,2-2-65 0 0,3-3 126 0 0,0-1-1 0 0,0-1 1 0 0,-2 0-1 0 0,0-1 1 0 0,-2-1-1 0 0,0-1 1 0 0,-1 0-1 0 0,-1-1 0 0 0,-1-1 1 0 0,-1 0-1 0 0,-1 0 1 0 0,-1-1-1 0 0,1-5-125 0 0,-4 16 3 0 0,-1-1 0 0 0,0 0-1 0 0,-1 0 1 0 0,-1 0-1 0 0,0 0 1 0 0,0-1 0 0 0,-2 1-1 0 0,0-1 1 0 0,0 1-1 0 0,-2-1 1 0 0,0 0 0 0 0,0 1-1 0 0,-1-1 1 0 0,-1 1-1 0 0,-1 0 1 0 0,0 0 0 0 0,0 0-1 0 0,-2 0 1 0 0,0 1-1 0 0,0 0 1 0 0,-1 0 0 0 0,-4-5-3 0 0,6 12-15 0 0,0 1 1 0 0,0-1-1 0 0,0 1 1 0 0,-1 1-1 0 0,0-1 0 0 0,0 1 1 0 0,0 0-1 0 0,-1 0 1 0 0,0 0-1 0 0,1 1 1 0 0,-1 0-1 0 0,0 1 1 0 0,0-1-1 0 0,-1 1 1 0 0,1 1-1 0 0,0-1 0 0 0,-1 1 1 0 0,1 1-1 0 0,-1-1 1 0 0,1 1-1 0 0,-1 0 1 0 0,1 1-1 0 0,0 0 1 0 0,-1 0-1 0 0,1 1 1 0 0,0 0-1 0 0,-1 0 1 0 0,1 0-1 0 0,0 1 0 0 0,1 0 1 0 0,-1 1 14 0 0,-9 7-98 0 0,2 0 1 0 0,0 1-1 0 0,0 0 0 0 0,1 1 1 0 0,0 1-1 0 0,2 0 1 0 0,-1 1-1 0 0,2 0 0 0 0,0 1 1 0 0,1 0-1 0 0,0 0 1 0 0,1 1-1 0 0,1 0 0 0 0,1 1 1 0 0,0-1-1 0 0,2 1 1 0 0,0 0-1 0 0,1 0 0 0 0,0 1 1 0 0,2-1-1 0 0,0 14 98 0 0,16 82-1720 0 0,66 7-2659 0 0,-35-77-4788 0 0,-34-33-1698 0 0</inkml:trace>
  <inkml:trace contextRef="#ctx0" brushRef="#br0" timeOffset="31085.902">3247 1938 3649 0 0,'0'0'2838'0'0,"0"0"-308"0"0,0 0 11 0 0,0 0-9 0 0,0 0-264 0 0,0 0-407 0 0,0 0-464 0 0,0 0-386 0 0,0 0-224 0 0,0 0-142 0 0,0 0-113 0 0,0 0-103 0 0,0 0-41 0 0,-1 7-67 0 0,-74 215 650 0 0,68-190-1675 0 0,7-31 252 0 0,-4-15-15618 0 0,4 9 8596 0 0</inkml:trace>
  <inkml:trace contextRef="#ctx0" brushRef="#br0" timeOffset="31503.451">3298 1651 6481 0 0,'0'0'2757'0'0,"0"0"-415"0"0,0 0-163 0 0,0 0-52 0 0,0 0-149 0 0,0 0-320 0 0,0 0-338 0 0,0 0-263 0 0,0 0-200 0 0,0 0-151 0 0,0 0-96 0 0,0 0-82 0 0,0 0-75 0 0,-2 0-63 0 0,-51 38 613 0 0,51-31-897 0 0,19-11 29 0 0,34-29 216 0 0,-91 55-84 0 0,7 7-2751 0 0,45-29-6191 0 0,-8 0-2854 0 0</inkml:trace>
  <inkml:trace contextRef="#ctx0" brushRef="#br0" timeOffset="32465.674">6190 1574 9938 0 0,'0'0'2139'0'0,"0"0"-314"0"0,0 0-205 0 0,0 0 42 0 0,0 0 73 0 0,0 0-106 0 0,0 0-222 0 0,0 0-249 0 0,0 0-251 0 0,0 0-192 0 0,0 0-110 0 0,3-6-90 0 0,8-19-55 0 0,-8 19-63 0 0,-3 6-74 0 0,0 31 618 0 0,-15 127 313 0 0,-18-60-1122 0 0,-4-2-1 0 0,-5-2 1 0 0,-5 3-132 0 0,-1 9 33 0 0,40-61-22 0 0,35-37 65 0 0,-11-10-3 0 0,1 0-1 0 0,-1 0 1 0 0,0-2-1 0 0,0 0 1 0 0,0-1 0 0 0,-1 0-1 0 0,12-7-72 0 0,39-12 99 0 0,-2 2-12 0 0,-43 14-38 0 0,0 1 1 0 0,1 0-1 0 0,0 2 1 0 0,0 0-1 0 0,0 1 1 0 0,20 0-50 0 0,-41 4-19 0 0,-1 0-29 0 0,0 0 11 0 0,0 0-31 0 0,0 0-53 0 0,-31 8-3752 0 0,22-4 120 0 0,3-2-5636 0 0,4-1-2879 0 0</inkml:trace>
  <inkml:trace contextRef="#ctx0" brushRef="#br0" timeOffset="32919.519">6706 2053 20652 0 0,'0'0'1447'0'0,"0"0"-360"0"0,0 0-205 0 0,0 0 30 0 0,0 0 24 0 0,0 0-92 0 0,0 0-171 0 0,0 0-201 0 0,0 0-132 0 0,0 0-67 0 0,0 0-45 0 0,0 0-30 0 0,0 0-30 0 0,18-5-11 0 0,55-15-36 0 0,-68 18-95 0 0,1 1-1 0 0,-1-1 1 0 0,1 1-1 0 0,-1 0 1 0 0,1 1-1 0 0,0 0 1 0 0,-1-1-1 0 0,1 2 1 0 0,-1-1-1 0 0,1 1 1 0 0,-1-1-1 0 0,1 2 1 0 0,-1-1-1 0 0,1 1 0 0 0,-1-1 1 0 0,0 1-1 0 0,0 1 1 0 0,0-1-1 0 0,1 1-25 0 0,-3-1 7 0 0,0-1 0 0 0,0 1-1 0 0,0 0 1 0 0,-1 0 0 0 0,1 0-1 0 0,-1 0 1 0 0,1 1 0 0 0,-1-1-1 0 0,0 1 1 0 0,0-1 0 0 0,0 1-1 0 0,0 0 1 0 0,0-1 0 0 0,-1 1 0 0 0,1 0-1 0 0,-1 0 1 0 0,0 0 0 0 0,0 1-1 0 0,0-1 1 0 0,0 0 0 0 0,0 0-1 0 0,-1 0 1 0 0,0 1 0 0 0,1-1-1 0 0,-1 0 1 0 0,0 1 0 0 0,-1-1-1 0 0,1 0 1 0 0,-1 1 0 0 0,1-1-1 0 0,-1 0 1 0 0,0 1-7 0 0,-2 5 13 0 0,-1 0 0 0 0,1 0 0 0 0,-1-1 0 0 0,-1 0 0 0 0,0 0 0 0 0,0 0 0 0 0,0 0 0 0 0,-1-1 0 0 0,0 0 0 0 0,-7 7-13 0 0,-151 125 247 0 0,164-139-244 0 0,-1 1 0 0 0,0-1 0 0 0,1 0-1 0 0,-1 1 1 0 0,1-1 0 0 0,-1 1 0 0 0,1-1-1 0 0,0 1 1 0 0,-1 0 0 0 0,1-1 0 0 0,-1 1 0 0 0,1-1-1 0 0,0 1 1 0 0,-1 0 0 0 0,1-1 0 0 0,0 1-1 0 0,0 0 1 0 0,0-1 0 0 0,-1 1 0 0 0,1 0 0 0 0,0-1-1 0 0,0 1 1 0 0,0 0 0 0 0,0 0 0 0 0,0-1-1 0 0,0 1 1 0 0,0 0 0 0 0,1-1 0 0 0,-1 1 0 0 0,0 0-1 0 0,0-1 1 0 0,0 1 0 0 0,1 0 0 0 0,-1-1-1 0 0,0 1 1 0 0,1-1 0 0 0,-1 1 0 0 0,1 0 0 0 0,-1-1-1 0 0,1 1 1 0 0,-1-1 0 0 0,0 1 0 0 0,1-1-1 0 0,0 1 1 0 0,-1-1 0 0 0,1 0 0 0 0,-1 1 0 0 0,1-1-1 0 0,0 0 1 0 0,-1 1 0 0 0,1-1 0 0 0,0 0-1 0 0,-1 0 1 0 0,1 0 0 0 0,0 1 0 0 0,-1-1 0 0 0,1 0-1 0 0,0 0-2 0 0,46 4 138 0 0,-43-4-115 0 0,15-2 12 0 0,0-1 0 0 0,-1 0 1 0 0,1-1-1 0 0,-1-1 1 0 0,0-1-1 0 0,-1 0 0 0 0,11-6-35 0 0,65-20 31 0 0,-92 31-110 0 0,12-4-2108 0 0,-13 3-2363 0 0,-4-1-3944 0 0,2 2-3924 0 0</inkml:trace>
  <inkml:trace contextRef="#ctx0" brushRef="#br0" timeOffset="34005.793">5771 1312 808 0 0,'0'0'1530'0'0,"0"0"-138"0"0,0 0 52 0 0,0 0 114 0 0,0 0 49 0 0,0 0-81 0 0,0 0-167 0 0,0 0-135 0 0,0 0-136 0 0,0 0-69 0 0,0 0-20 0 0,0 0-45 0 0,0 0-56 0 0,31-3 4720 0 0,98-12-2015 0 0,309 4-1835 0 0,-459 10-395 0 0,-19-22-1266 0 0,20 13-157 0 0,1-2 0 0 0,0 0 0 0 0,0-1 0 0 0,1-1-1 0 0,1-1 1 0 0,-9-10 50 0 0,18 18-802 0 0,-5-7 531 0 0,11 8-3615 0 0,1-1-3717 0 0,1 4-4512 0 0</inkml:trace>
</inkml:ink>
</file>

<file path=ppt/ink/ink44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6:16.3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672 800 1248 0 0,'0'0'1235'0'0,"0"0"119"0"0,0 0 221 0 0,0 0 148 0 0,0 0-11 0 0,0 0-137 0 0,0 0-169 0 0,0 0-167 0 0,0 0-98 0 0,0 0-38 0 0,0 0-60 0 0,0 0-52 0 0,0 0-33 0 0,3-9-66 0 0,7-29-57 0 0,-10 37-741 0 0,0 0 0 0 0,0 0 1 0 0,0 0-1 0 0,-1 0 1 0 0,1 0-1 0 0,0 0 1 0 0,-1 1-1 0 0,1-1 0 0 0,-1 0 1 0 0,1 0-1 0 0,-1 0 1 0 0,1 0-1 0 0,-1 0 0 0 0,1 1 1 0 0,-1-1-1 0 0,0 0 1 0 0,0 1-1 0 0,1-1 0 0 0,-1 0 1 0 0,0 1-1 0 0,0-1 1 0 0,0 1-1 0 0,1-1 1 0 0,-1 1-1 0 0,0 0 0 0 0,0-1 1 0 0,0 1-1 0 0,0 0 1 0 0,0-1-1 0 0,0 1 0 0 0,0 0 1 0 0,0 0-1 0 0,0 0 1 0 0,0 0-1 0 0,0 0 0 0 0,0 0 1 0 0,0 0-1 0 0,0 0 1 0 0,0 1-1 0 0,-1-1-94 0 0,-1 0 308 0 0,-11-1-93 0 0,1 1 0 0 0,-1 0 0 0 0,1 2 0 0 0,-1-1 0 0 0,1 1 0 0 0,0 1 0 0 0,0 0 0 0 0,0 1-1 0 0,0 1 1 0 0,0 0 0 0 0,1 0 0 0 0,0 1 0 0 0,0 1 0 0 0,1 0 0 0 0,0 1 0 0 0,-7 6-215 0 0,12-11 30 0 0,1 1 1 0 0,-1 0 0 0 0,1 0 0 0 0,0 1 0 0 0,1 0-1 0 0,-1-1 1 0 0,1 2 0 0 0,0-1 0 0 0,0 0 0 0 0,1 1-1 0 0,-1 0 1 0 0,1 0 0 0 0,0 0 0 0 0,1 0 0 0 0,0 0-1 0 0,0 0 1 0 0,0 1 0 0 0,0-1 0 0 0,1 1 0 0 0,0 3-31 0 0,1-6 6 0 0,0 0-1 0 0,0-1 1 0 0,1 1 0 0 0,-1 0 0 0 0,1-1 0 0 0,0 1 0 0 0,0 0 0 0 0,0-1 0 0 0,1 0 0 0 0,-1 1 0 0 0,1-1-1 0 0,0 0 1 0 0,0 1 0 0 0,0-1 0 0 0,0 0 0 0 0,0-1 0 0 0,1 1 0 0 0,-1 0 0 0 0,1-1 0 0 0,0 1 0 0 0,0-1-1 0 0,0 0 1 0 0,0 0 0 0 0,0 0 0 0 0,0 0 0 0 0,1 0-6 0 0,12 4-37 0 0,1-1 0 0 0,0 0 1 0 0,0-1-1 0 0,0-1 0 0 0,0 0 0 0 0,1-2 0 0 0,-1 0 1 0 0,0 0-1 0 0,1-2 0 0 0,0 0 37 0 0,15 0-400 0 0,108-19-4314 0 0,-95 7-610 0 0,-2-2-4564 0 0,-28 8 2260 0 0</inkml:trace>
  <inkml:trace contextRef="#ctx0" brushRef="#br0" timeOffset="669.186">1300 781 12395 0 0,'0'0'1960'0'0,"0"0"-334"0"0,0 0-145 0 0,0 0-64 0 0,0 0-146 0 0,0 0-155 0 0,0 0-187 0 0,0 0-155 0 0,-32 16-130 0 0,-98 51-131 0 0,58-17 224 0 0,66-47-690 0 0,1 1 1 0 0,0-1 0 0 0,0 1 0 0 0,0 0-1 0 0,0 1 1 0 0,0-1 0 0 0,1 1 0 0 0,0 0 0 0 0,0 0-1 0 0,0 0 1 0 0,1 1 0 0 0,0-1 0 0 0,0 1-1 0 0,0 0 1 0 0,0 0 0 0 0,1 0 0 0 0,0 0-1 0 0,1 0 1 0 0,-1 0 0 0 0,1 1 0 0 0,0-1 0 0 0,0 7-48 0 0,4-10 21 0 0,0 1 0 0 0,1-1 1 0 0,-1 0-1 0 0,0 0 1 0 0,1 0-1 0 0,0-1 1 0 0,0 1-1 0 0,0-1 1 0 0,0 0-1 0 0,0 0 0 0 0,0 0 1 0 0,0-1-1 0 0,1 0 1 0 0,-1 1-1 0 0,0-1 1 0 0,1-1-1 0 0,-1 1 1 0 0,1-1-1 0 0,-1 1 1 0 0,1-1-1 0 0,-1-1 0 0 0,1 1 1 0 0,-1-1-1 0 0,3 0-21 0 0,-4 1 19 0 0,24-2 46 0 0,1-1-1 0 0,-2-2 1 0 0,1 0-1 0 0,0-2 1 0 0,-1-1 0 0 0,0-1-1 0 0,-1-1 1 0 0,0-2-1 0 0,-1 0 1 0 0,0-1-1 0 0,-1-2 1 0 0,0 0 0 0 0,-1-1-1 0 0,9-10-64 0 0,13-14 27 0 0,-43 69-293 0 0,-15 47 248 0 0,14-73 14 0 0,-1 0 1 0 0,1 0-1 0 0,-1 0 0 0 0,1 0 1 0 0,0 0-1 0 0,1 0 1 0 0,-1 0-1 0 0,0 0 1 0 0,1 0-1 0 0,-1 0 0 0 0,1 0 1 0 0,0 0-1 0 0,0 0 1 0 0,0 0-1 0 0,1-1 1 0 0,-1 1-1 0 0,1 0 0 0 0,-1-1 1 0 0,1 1-1 0 0,0-1 1 0 0,0 0-1 0 0,0 1 0 0 0,0-1 1 0 0,0 0-1 0 0,1 0 1 0 0,-1 0-1 0 0,0-1 1 0 0,1 1-1 0 0,0-1 0 0 0,-1 1 1 0 0,1-1-1 0 0,0 0 1 0 0,0 0-1 0 0,0 0 0 0 0,0 0 1 0 0,0 0-1 0 0,0-1 1 0 0,2 1 3 0 0,16-1 29 0 0,0-1 1 0 0,-1 0 0 0 0,1-2 0 0 0,-1 0-1 0 0,0-1 1 0 0,0-1 0 0 0,0-1-1 0 0,0-1 1 0 0,-1-1 0 0 0,0 0 0 0 0,-1-2-1 0 0,0 0 1 0 0,0-1 0 0 0,-1 0-1 0 0,-1-2 1 0 0,0 0 0 0 0,0-1 0 0 0,11-13-30 0 0,-7 10 16 0 0,-1-1 0 0 0,-1-1 0 0 0,0-1 0 0 0,-1 0 0 0 0,-2-1 0 0 0,0-1 0 0 0,-1-1 0 0 0,-1 0 0 0 0,-1 0 0 0 0,-1-1 0 0 0,-2-1 0 0 0,0 0 0 0 0,-1 0 0 0 0,-2-1 0 0 0,0 1 0 0 0,-2-1 0 0 0,-1-1 0 0 0,-1 1 0 0 0,-2-23-16 0 0,1 44-7 0 0,-1 0 0 0 0,0 0 0 0 0,-1 0 0 0 0,1 0 0 0 0,-1 0 0 0 0,0 0 0 0 0,-1 0 0 0 0,1 0 0 0 0,-1 0 0 0 0,0 1 0 0 0,0-1 0 0 0,0 1 1 0 0,0-1-1 0 0,-1 1 0 0 0,0 0 0 0 0,0 0 0 0 0,0 0 0 0 0,-1 0 0 0 0,1 0 0 0 0,-1 1 0 0 0,0 0 0 0 0,0 0 0 0 0,0 0 0 0 0,0 0 0 0 0,0 0 0 0 0,-1 1 1 0 0,1 0-1 0 0,-1 0 0 0 0,0 0 0 0 0,0 0 0 0 0,1 1 0 0 0,-1 0 0 0 0,0 0 0 0 0,0 0 0 0 0,0 1 0 0 0,0 0 0 0 0,0 0 0 0 0,0 0 0 0 0,-1 0 0 0 0,1 1 0 0 0,0 0 1 0 0,1 0-1 0 0,-1 0 0 0 0,0 0 0 0 0,0 1 0 0 0,0 0 7 0 0,-4 4-6 0 0,-1-1 0 0 0,1 2 0 0 0,1-1 0 0 0,-1 2 0 0 0,1-1 0 0 0,1 1 0 0 0,-1 0 0 0 0,1 0 0 0 0,0 1 0 0 0,1 0 0 0 0,0 0 0 0 0,1 1 0 0 0,0-1 0 0 0,0 1 0 0 0,1 0 0 0 0,0 1 0 0 0,1-1 0 0 0,0 1 0 0 0,1-1 0 0 0,0 1 0 0 0,0 0 0 0 0,1 0 0 0 0,1 0 0 0 0,0 0 1 0 0,1 8 5 0 0,0-1 8 0 0,0 0 0 0 0,1 0 0 0 0,1 0 1 0 0,0-1-1 0 0,1 1 0 0 0,2-1 0 0 0,-1 0 1 0 0,2 0-1 0 0,0 0 0 0 0,4 4-8 0 0,3 5 53 0 0,2-2-1 0 0,0 0 0 0 0,1-1 1 0 0,2-1-1 0 0,0 0 1 0 0,1-1-1 0 0,17 12-52 0 0,48 48-692 0 0,-69-77-3041 0 0,-7-8-4758 0 0,-5 0-2970 0 0</inkml:trace>
  <inkml:trace contextRef="#ctx0" brushRef="#br0" timeOffset="4241.49">1524 888 0 0 0,'-4'1'447'0'0,"-17"2"684"0"0,20-3-489 0 0,1 0 72 0 0,0 0 74 0 0,0 0 48 0 0,0 0-16 0 0,0 0-79 0 0,0 0-97 0 0,0 0-48 0 0,0 0-17 0 0,0 0 3 0 0,0 0 33 0 0,0 0 37 0 0,0 0 53 0 0,0 0 49 0 0,0 0 23 0 0,0 0-23 0 0,0 0-49 0 0,0 0-61 0 0,0 0-74 0 0,0 0-63 0 0,-4-7 3605 0 0,-13-20-2202 0 0,-15-10-381 0 0,29 33-1426 0 0,0 1 1 0 0,-1-1-1 0 0,1 0 0 0 0,0 1 0 0 0,-1 0 1 0 0,0 0-1 0 0,0 0 0 0 0,0 0 0 0 0,0 1 1 0 0,0-1-1 0 0,-1 1 0 0 0,1 0 0 0 0,-1 1 1 0 0,1-1-1 0 0,-1 1 0 0 0,0-1 0 0 0,0 2 1 0 0,1-1-1 0 0,-4 0-103 0 0,5 1-3 0 0,-1-1 0 0 0,1 1 0 0 0,0 0 0 0 0,0 0 0 0 0,-1 0 0 0 0,1 1 0 0 0,0-1 0 0 0,0 1 0 0 0,0-1 0 0 0,-1 1 1 0 0,1 0-1 0 0,0 1 0 0 0,0-1 0 0 0,0 0 0 0 0,0 1 0 0 0,1 0 0 0 0,-1-1 0 0 0,0 1 0 0 0,1 0 0 0 0,-1 1 0 0 0,1-1 0 0 0,0 0 0 0 0,-1 1 0 0 0,0 1 3 0 0,-2 5-180 0 0,-4 1-1852 0 0,7-19-9965 0 0,2 6 1561 0 0</inkml:trace>
  <inkml:trace contextRef="#ctx0" brushRef="#br0" timeOffset="5031.409">2758 745 1464 0 0,'0'0'1173'0'0,"0"0"-47"0"0,0 0 169 0 0,0 0 260 0 0,0 0 148 0 0,0 0-70 0 0,0 0-238 0 0,0 0-248 0 0,0 0-192 0 0,0 0-117 0 0,0 0-13 0 0,0 0 11 0 0,0 0 23 0 0,2-2 2 0 0,9-6-18 0 0,-8 7-54 0 0,-3 1-88 0 0,0 0-67 0 0,-21-5 1674 0 0,12 2-2111 0 0,0-1 1 0 0,0 2-1 0 0,-1-1 1 0 0,1 1 0 0 0,-1 0-1 0 0,1 1 1 0 0,-1 1 0 0 0,0-1-1 0 0,1 1 1 0 0,-1 1-1 0 0,0 0 1 0 0,1 0 0 0 0,-1 1-1 0 0,1 0 1 0 0,-1 0 0 0 0,-7 4-198 0 0,9-2 34 0 0,0 0 1 0 0,0 1 0 0 0,0 0-1 0 0,1 0 1 0 0,-1 1 0 0 0,1 0 0 0 0,1 0-1 0 0,-1 1 1 0 0,1 0 0 0 0,0 0 0 0 0,1 0-1 0 0,-1 1 1 0 0,1-1 0 0 0,1 1-1 0 0,0 1 1 0 0,0-1 0 0 0,0 1 0 0 0,1-1-1 0 0,0 1 1 0 0,1 0 0 0 0,0 0 0 0 0,1 0-1 0 0,-1 0 1 0 0,2 0 0 0 0,-1 1-1 0 0,1-1-34 0 0,0-3 38 0 0,1 1-1 0 0,0-1 0 0 0,0 1 0 0 0,0-1 0 0 0,0 0 1 0 0,1 0-1 0 0,0 0 0 0 0,1 0 0 0 0,-1 0 0 0 0,1 0 1 0 0,0 0-1 0 0,1-1 0 0 0,-1 1 0 0 0,1-1 0 0 0,0 0 0 0 0,0-1 1 0 0,1 1-1 0 0,2 2-37 0 0,-3-4 44 0 0,0 0 0 0 0,1 0 0 0 0,-1 0 0 0 0,1 0-1 0 0,-1-1 1 0 0,1 0 0 0 0,0 0 0 0 0,0 0 0 0 0,0 0 0 0 0,0-1 0 0 0,0 0 0 0 0,1 0 0 0 0,-1-1 0 0 0,0 1 0 0 0,2-1-44 0 0,152-15 693 0 0,-49-32-681 0 0,-105 33-2663 0 0,-18 9-9193 0 0,9 5-218 0 0</inkml:trace>
  <inkml:trace contextRef="#ctx0" brushRef="#br0" timeOffset="5913.398">3186 756 11058 0 0,'0'0'2249'0'0,"0"0"-545"0"0,0 0-231 0 0,0 0 64 0 0,0 0 14 0 0,0 0-117 0 0,0 0-298 0 0,0 0-352 0 0,0 0-285 0 0,0 0-194 0 0,0 0-43 0 0,0 0 11 0 0,0 0 25 0 0,-1 8 15 0 0,-6 34 95 0 0,2-23-285 0 0,1 1 0 0 0,1 0 1 0 0,1 0-1 0 0,0 1 1 0 0,2-1-1 0 0,0 0 1 0 0,2 0-1 0 0,2 16-123 0 0,-3-33 22 0 0,0 0 1 0 0,0 0-1 0 0,0 1 0 0 0,1-1 1 0 0,-1 0-1 0 0,1 0 0 0 0,0 0 1 0 0,0-1-1 0 0,0 1 0 0 0,0 0 1 0 0,1-1-1 0 0,-1 1 0 0 0,0-1 1 0 0,1 0-1 0 0,0 0 0 0 0,0 0 1 0 0,-1 0-1 0 0,1 0 0 0 0,0-1 1 0 0,0 1-1 0 0,1-1 0 0 0,-1 0 1 0 0,0 0-1 0 0,0 0 0 0 0,1 0 1 0 0,-1-1-1 0 0,0 1 1 0 0,1-1-1 0 0,-1 0 0 0 0,1 0 1 0 0,-1 0-1 0 0,0 0 0 0 0,1-1 1 0 0,-1 1-1 0 0,4-2-22 0 0,111-47 985 0 0,-99 37-914 0 0,1-2 0 0 0,-2 0-1 0 0,0-1 1 0 0,0 0 0 0 0,-2-2 0 0 0,0 0 0 0 0,-1-1 0 0 0,-1 0-1 0 0,0-1 1 0 0,-1-2-71 0 0,-24 84-432 0 0,10-59 425 0 0,0 0 1 0 0,0 0-1 0 0,0 0 0 0 0,0 0 1 0 0,1 1-1 0 0,0-1 0 0 0,0 0 1 0 0,0 0-1 0 0,0 0 0 0 0,0 1 1 0 0,1-1-1 0 0,0 0 0 0 0,0 0 1 0 0,0 0-1 0 0,0 0 0 0 0,1 0 1 0 0,0 0-1 0 0,-1 0 0 0 0,1-1 1 0 0,1 1-1 0 0,-1-1 0 0 0,1 1 1 0 0,-1-1-1 0 0,1 0 0 0 0,0 0 1 0 0,0 0-1 0 0,0 0 0 0 0,0 0 1 0 0,1-1-1 0 0,-1 0 0 0 0,1 1 1 0 0,0-1-1 0 0,-1-1 0 0 0,1 1 1 0 0,0 0-1 0 0,0-1 0 0 0,0 0 1 0 0,0 0-1 0 0,0 0 0 0 0,1 0 1 0 0,-1-1-1 0 0,0 0 0 0 0,0 0 1 0 0,0 0-1 0 0,3 0 7 0 0,7 0 20 0 0,-1 0-1 0 0,1 0 1 0 0,0-2-1 0 0,-1 0 1 0 0,0 0-1 0 0,1-1 1 0 0,-1-1-1 0 0,0 0 1 0 0,0 0-1 0 0,-1-2 1 0 0,3-1-20 0 0,21-16 85 0 0,-1-2-1 0 0,-1-2 1 0 0,-2 0 0 0 0,-1-3 0 0 0,-1 0 0 0 0,-1-2-1 0 0,-2-1 1 0 0,-1-1 0 0 0,-2-1 0 0 0,13-26-85 0 0,-25 40 7 0 0,0 0 1 0 0,-2-1-1 0 0,0-1 0 0 0,-1 1 1 0 0,-2-2-1 0 0,0 1 1 0 0,-1-1-1 0 0,-2 0 0 0 0,0 0 1 0 0,-2 0-1 0 0,0 0 1 0 0,-2-1-1 0 0,-1-4-7 0 0,1 24-17 0 0,-1-1 1 0 0,0 1-1 0 0,-1-1 0 0 0,1 1 1 0 0,-1 0-1 0 0,0-1 0 0 0,-1 1 1 0 0,1 0-1 0 0,-1 0 0 0 0,0 0 1 0 0,0 1-1 0 0,0-1 0 0 0,-1 1 1 0 0,1 0-1 0 0,-1 0 0 0 0,0 0 1 0 0,-1 0-1 0 0,1 1 0 0 0,-1-1 1 0 0,1 1-1 0 0,-1 0 0 0 0,0 1 1 0 0,0-1-1 0 0,0 1 1 0 0,-1 0-1 0 0,1 0 0 0 0,0 1 1 0 0,-1-1-1 0 0,1 1 0 0 0,-1 0 1 0 0,1 1-1 0 0,-1-1 0 0 0,0 1 1 0 0,1 0-1 0 0,-1 1 0 0 0,1-1 1 0 0,-1 1-1 0 0,1 0 0 0 0,-1 1 1 0 0,1-1-1 0 0,-1 1 0 0 0,1 0 1 0 0,0 1-1 0 0,0-1 0 0 0,0 1 1 0 0,0 0-1 0 0,-1 1 17 0 0,-8 7-12 0 0,2 1 0 0 0,0 0 0 0 0,0 1-1 0 0,1 0 1 0 0,1 1 0 0 0,0 0 0 0 0,1 0 0 0 0,1 1 0 0 0,0 1-1 0 0,1-1 1 0 0,0 1 0 0 0,2 0 0 0 0,0 1 0 0 0,0-1 0 0 0,2 1-1 0 0,0 0 1 0 0,1 0 0 0 0,0 0 0 0 0,2 0 0 0 0,0 0 0 0 0,1 0-1 0 0,0 0 1 0 0,2 0 0 0 0,2 9 12 0 0,3 13 98 0 0,1-1 0 0 0,3 0-1 0 0,1-1 1 0 0,2 0 0 0 0,17 30-98 0 0,-30-62 11 0 0,11 18 5 0 0,0-1 0 0 0,1-1 0 0 0,1-1-1 0 0,1 0 1 0 0,0-1 0 0 0,2 0 0 0 0,1-1-16 0 0,15-16-2916 0 0,-14-18-3152 0 0,-11 9-422 0 0,-2 3-5497 0 0</inkml:trace>
  <inkml:trace contextRef="#ctx0" brushRef="#br0" timeOffset="6688.349">4817 671 16924 0 0,'0'0'2208'0'0,"0"0"-850"0"0,0 0-385 0 0,0 0 14 0 0,0 0-51 0 0,0 0-145 0 0,0 0-167 0 0,0 0-158 0 0,0 0-117 0 0,0 0-78 0 0,0 0-48 0 0,0 0-46 0 0,-34 13-30 0 0,-108 42-2 0 0,75-12 1 0 0,58-32-116 0 0,3-5-24 0 0,0 0-1 0 0,0 1 1 0 0,1 0-1 0 0,0 0 1 0 0,0 0-1 0 0,0 0 1 0 0,1 1 0 0 0,0 0-1 0 0,1 0 1 0 0,0 0-1 0 0,0 1 1 0 0,1-1-1 0 0,0 1 1 0 0,0-1-1 0 0,1 1 1 0 0,0 0 0 0 0,0-1-1 0 0,1 7-5 0 0,3-11 4 0 0,0-1 1 0 0,0 1-1 0 0,0 0 0 0 0,1-1 0 0 0,-1 0 0 0 0,1 1 1 0 0,0-1-1 0 0,-1-1 0 0 0,1 1 0 0 0,1-1 1 0 0,-1 1-1 0 0,0-1 0 0 0,1 0 0 0 0,-1-1 1 0 0,1 1-1 0 0,-1-1 0 0 0,1 0 0 0 0,0 0 0 0 0,-1 0 1 0 0,1-1-1 0 0,0 1 0 0 0,0-1 0 0 0,0 0 1 0 0,-1-1-1 0 0,1 1 0 0 0,0-1 0 0 0,0 0 1 0 0,-1 0-1 0 0,5-2-4 0 0,152-56 284 0 0,-145 52-267 0 0,-1-1 0 0 0,-1 0-1 0 0,1-1 1 0 0,-2-1 0 0 0,1-1 0 0 0,-1 1 0 0 0,-1-2 0 0 0,0 0 0 0 0,0 0-1 0 0,-1-1 1 0 0,-1-1 0 0 0,0 0 0 0 0,-1 0 0 0 0,6-14-17 0 0,-23 43-541 0 0,-24 66 320 0 0,32-79 219 0 0,0 0 0 0 0,0 1 0 0 0,0-1 0 0 0,0 0-1 0 0,0 1 1 0 0,0-1 0 0 0,0 0 0 0 0,1 1 0 0 0,-1-1-1 0 0,1 0 1 0 0,0 1 0 0 0,0-1 0 0 0,0 0 0 0 0,0 0-1 0 0,0 0 1 0 0,0 0 0 0 0,0 0 0 0 0,1 0 0 0 0,-1 0-1 0 0,1 0 1 0 0,-1-1 0 0 0,1 1 0 0 0,0-1 0 0 0,-1 1-1 0 0,1-1 1 0 0,0 1 0 0 0,0-1 0 0 0,0 0 0 0 0,0 0-1 0 0,1 0 1 0 0,-1 0 0 0 0,0 0 0 0 0,0-1 0 0 0,2 1 2 0 0,17 4 58 0 0,0-1 0 0 0,1-1 0 0 0,-1 0 0 0 0,1-2 0 0 0,-1-1 0 0 0,1 0 0 0 0,0-2 0 0 0,-1 0 0 0 0,0-2 0 0 0,0 0 0 0 0,0-2 1 0 0,0 0-1 0 0,0-1 0 0 0,-1-1 0 0 0,-1-1 0 0 0,1 0 0 0 0,-2-2 0 0 0,1 0 0 0 0,-1-1 0 0 0,-1-1 0 0 0,0-1 0 0 0,-1 0 0 0 0,-1-1 0 0 0,5-7-58 0 0,194-227 851 0 0,-202 232-839 0 0,-1-1-1 0 0,0 0 0 0 0,-2 0 1 0 0,0-1-1 0 0,-1-1 0 0 0,-1 1 1 0 0,0-1-1 0 0,-2 0 0 0 0,0-1 1 0 0,-2 1-1 0 0,0-1 0 0 0,0-20-11 0 0,-3 36-3 0 0,-10-132-76 0 0,9 133 74 0 0,0-1 1 0 0,0 1-1 0 0,0 0 1 0 0,-1 0-1 0 0,0-1 1 0 0,1 1-1 0 0,-1 1 1 0 0,-1-1-1 0 0,1 0 1 0 0,-1 0-1 0 0,1 1 1 0 0,-1-1-1 0 0,0 1 1 0 0,0 0-1 0 0,-1 0 0 0 0,1 0 1 0 0,-1 0-1 0 0,1 1 1 0 0,-1-1-1 0 0,0 1 1 0 0,0 0-1 0 0,0 0 1 0 0,0 1-1 0 0,0-1 1 0 0,0 1-1 0 0,-1 0 1 0 0,1 0-1 0 0,0 0 1 0 0,-1 0 4 0 0,-1 1-5 0 0,1 0-1 0 0,0 1 1 0 0,-1 0 0 0 0,1-1 0 0 0,-1 2 0 0 0,1-1-1 0 0,0 1 1 0 0,0-1 0 0 0,-1 1 0 0 0,1 1 0 0 0,1-1-1 0 0,-1 1 1 0 0,0 0 0 0 0,1 0 0 0 0,-1 0 0 0 0,1 1-1 0 0,0-1 1 0 0,0 1 0 0 0,0 0 0 0 0,1 1 0 0 0,-1-1-1 0 0,-1 4 6 0 0,-53 109-29 0 0,50-85 35 0 0,1-1 1 0 0,2 1-1 0 0,1 0 1 0 0,2 0-1 0 0,1 0 1 0 0,1 1-1 0 0,2-1 1 0 0,1 0-1 0 0,2 4-6 0 0,2-3 21 0 0,1 0-1 0 0,1-1 0 0 0,2 1 0 0 0,1-2 0 0 0,2 0 1 0 0,11 18-21 0 0,77 88 5 0 0,-25-81-101 0 0,-80-83-2136 0 0,-66-61-5859 0 0,57 74 4339 0 0,0-1-6138 0 0</inkml:trace>
  <inkml:trace contextRef="#ctx0" brushRef="#br0" timeOffset="7168.065">5316 483 12739 0 0,'0'0'2072'0'0,"0"0"-501"0"0,0 0-340 0 0,0 0-113 0 0,0 0-38 0 0,0 0-107 0 0,0 0-190 0 0,0 0-185 0 0,0 0-177 0 0,0 0-121 0 0,0 0-92 0 0,0 0-76 0 0,0 0-26 0 0,31 1-14 0 0,96 3-31 0 0,-51 9-88 0 0,65 20-1871 0 0,-48-3-2800 0 0,-7 31 1585 0 0,9 4 9126 0 0,-80-60-5628 0 0,1-1 0 0 0,0-1 0 0 0,0 0 0 0 0,0-1 0 0 0,0-1 0 0 0,1 0 0 0 0,-1-1 0 0 0,0-1 0 0 0,0-1 0 0 0,0 0 0 0 0,0-1 0 0 0,0 0 0 0 0,0-2 0 0 0,-1 0 0 0 0,0 0 0 0 0,0-2 0 0 0,0 0 0 0 0,-1 0 0 0 0,0-2 0 0 0,9-6-385 0 0,-18 12 50 0 0,-1-1 1 0 0,-1 0 0 0 0,1 0-1 0 0,0 0 1 0 0,-1 0 0 0 0,0 0-1 0 0,0 0 1 0 0,0-1-1 0 0,0 0 1 0 0,-1 0 0 0 0,0 1-1 0 0,0-1 1 0 0,0-1-1 0 0,0 1 1 0 0,-1 0 0 0 0,0 0-1 0 0,0-4-50 0 0,-1 6 0 0 0,0 1-1 0 0,0-1 1 0 0,0 1-1 0 0,-1-1 1 0 0,1 0-1 0 0,-1 1 1 0 0,0-1 0 0 0,0 1-1 0 0,0-1 1 0 0,0 1-1 0 0,0 0 1 0 0,0-1-1 0 0,-1 1 1 0 0,1 0-1 0 0,-1 0 1 0 0,1 0-1 0 0,-1 0 1 0 0,0 0-1 0 0,0 0 1 0 0,0 0 0 0 0,0 1-1 0 0,0-1 1 0 0,0 1-1 0 0,-1-1 1 0 0,1 1-1 0 0,0 0 1 0 0,-1 0-1 0 0,1 0 1 0 0,-1 0-1 0 0,1 0 1 0 0,-1 1-1 0 0,0-1 1 0 0,1 1 0 0 0,-1 0-1 0 0,-2 0 1 0 0,-6-2-15 0 0,0 1 0 0 0,0 1 0 0 0,0 0 0 0 0,-1 1 0 0 0,1 0 0 0 0,0 0 0 0 0,0 1 0 0 0,0 1 0 0 0,0 0-1 0 0,1 1 1 0 0,-1-1 0 0 0,1 2 0 0 0,0 0 0 0 0,0 0 0 0 0,0 1 0 0 0,1 0 0 0 0,0 0 0 0 0,0 1 0 0 0,0 1 0 0 0,1-1 0 0 0,0 1 0 0 0,1 1 0 0 0,-1-1 0 0 0,2 1 0 0 0,-1 1 0 0 0,1-1-1 0 0,1 1 1 0 0,0 0 0 0 0,0 0 0 0 0,1 1 0 0 0,-2 6 15 0 0,4-6 17 0 0,1 0 0 0 0,0 0-1 0 0,1 1 1 0 0,0-1 0 0 0,0 0-1 0 0,1 0 1 0 0,1 1 0 0 0,0-1-1 0 0,0 0 1 0 0,1 0 0 0 0,1-1-1 0 0,0 1 1 0 0,0-1 0 0 0,1 1-1 0 0,0-1 1 0 0,1-1 0 0 0,0 1-1 0 0,1-1 1 0 0,0 0 0 0 0,0 0-1 0 0,1-1 1 0 0,0 0 0 0 0,0-1-1 0 0,1 1 1 0 0,0-2 0 0 0,0 1-1 0 0,0-1 1 0 0,7 2-17 0 0,-3 1 33 0 0,0-1 0 0 0,1-1 0 0 0,-1 0-1 0 0,1-1 1 0 0,1-1 0 0 0,-1 0 0 0 0,1-1 0 0 0,0 0-1 0 0,0-1 1 0 0,0-1 0 0 0,0-1 0 0 0,1 0 0 0 0,8-1-33 0 0,71-14-1463 0 0,-59-8-6011 0 0,-26 14-4928 0 0</inkml:trace>
  <inkml:trace contextRef="#ctx0" brushRef="#br0" timeOffset="9006.407">7536 214 2753 0 0,'0'0'2307'0'0,"0"0"-626"0"0,0 0-106 0 0,0 0 198 0 0,0 0 254 0 0,0 0 32 0 0,0 0-171 0 0,0 0-331 0 0,0 0-366 0 0,0 0-294 0 0,0 0-194 0 0,3-2-110 0 0,8-8-56 0 0,-8 8-51 0 0,-3 2-51 0 0,0 0-47 0 0,0 0-62 0 0,0 20 574 0 0,-40 166 381 0 0,-53 127-503 0 0,88-293-744 0 0,1 1 0 0 0,0 0 0 0 0,2 0 0 0 0,1 0 0 0 0,0 0 1 0 0,2 0-1 0 0,1 10-34 0 0,-1-28 38 0 0,0-1 0 0 0,0 1 0 0 0,0 0 0 0 0,0 0 1 0 0,0-1-1 0 0,1 1 0 0 0,-1 0 0 0 0,1-1 0 0 0,0 0 0 0 0,0 1 1 0 0,0-1-1 0 0,0 0 0 0 0,0 0 0 0 0,0 0 0 0 0,0 0 0 0 0,1 0 1 0 0,-1-1-1 0 0,1 1 0 0 0,-1-1 0 0 0,1 1 0 0 0,0-1 1 0 0,0 0-1 0 0,-1 0 0 0 0,1 0 0 0 0,0 0 0 0 0,0-1 0 0 0,0 1 1 0 0,0-1-1 0 0,0 0 0 0 0,0 0 0 0 0,1 0-38 0 0,96-9 1236 0 0,43-6-541 0 0,-142 15-686 0 0,-1 0-20 0 0,0 0-11 0 0,0 0-25 0 0,0 0-2 0 0,0 0-34 0 0,0 0-56 0 0,0 0-66 0 0,0 0-70 0 0,-11 11-3920 0 0,9-11 2715 0 0,-1 0-540 0 0,2 0-9176 0 0,1 0 1421 0 0</inkml:trace>
  <inkml:trace contextRef="#ctx0" brushRef="#br0" timeOffset="9253.553">7976 759 11362 0 0,'0'0'2980'0'0,"0"0"-633"0"0,0 0-419 0 0,0 0-131 0 0,0 0-142 0 0,0 0-234 0 0,0 0-287 0 0,0 0-266 0 0,0 0-208 0 0,0 0-161 0 0,0 0-84 0 0,0 0-60 0 0,1 6-11 0 0,2 16 25 0 0,-2 0 0 0 0,0-1 0 0 0,-2 1 0 0 0,0 0 1 0 0,-1 0-1 0 0,-4 14-369 0 0,-37 111-632 0 0,42-146 156 0 0,0 7-7 0 0,1-6-2804 0 0,2-1-4233 0 0,1-1-4205 0 0</inkml:trace>
  <inkml:trace contextRef="#ctx0" brushRef="#br0" timeOffset="11928.984">7299 211 5417 0 0,'0'0'1220'0'0,"0"0"-162"0"0,0 0 44 0 0,0 0 167 0 0,0 0 107 0 0,0 0 21 0 0,0 0-152 0 0,0 0-258 0 0,0 0-264 0 0,0 0-236 0 0,0 0-163 0 0,0 0-95 0 0,0 0-47 0 0,0-3 10 0 0,3 1-82 0 0,0 0 0 0 0,0 0 1 0 0,0 0-1 0 0,0 0 0 0 0,0 0 1 0 0,0 1-1 0 0,0-1 0 0 0,1 1 1 0 0,-1 0-1 0 0,0 0 0 0 0,1 0 1 0 0,-1 0-1 0 0,1 1 0 0 0,-1 0 1 0 0,1-1-1 0 0,0 1 0 0 0,-1 0 1 0 0,1 1-1 0 0,-1-1 0 0 0,1 1 1 0 0,-1-1-1 0 0,1 1 0 0 0,0 1-110 0 0,17-2 235 0 0,118 19 1068 0 0,-134-19-1184 0 0,-5 0-79 0 0,0 0 0 0 0,-1-1 0 0 0,1 1 0 0 0,0 0 0 0 0,0-1 0 0 0,-1 1 0 0 0,1 0-1 0 0,0-1 1 0 0,0 1 0 0 0,0 0 0 0 0,-1-1 0 0 0,1 1 0 0 0,0 0 0 0 0,0-1 0 0 0,0 1 0 0 0,0-1 0 0 0,0 1 0 0 0,0 0 0 0 0,0-1 0 0 0,0 1 0 0 0,0-1 0 0 0,0 1 0 0 0,0 0 0 0 0,0-1 0 0 0,0 1-1 0 0,0-1 1 0 0,0 1 0 0 0,0 0 0 0 0,1-1 0 0 0,-1 1 0 0 0,0 0 0 0 0,0-1 0 0 0,0 1 0 0 0,1 0 0 0 0,-1-1 0 0 0,0 1 0 0 0,0 0 0 0 0,1-1 0 0 0,-1 1 0 0 0,0 0 0 0 0,1 0 0 0 0,-1-1 0 0 0,0 1-1 0 0,1 0 1 0 0,-1 0 0 0 0,0 0 0 0 0,1-1 0 0 0,-1 1 0 0 0,0 0 0 0 0,1 0 0 0 0,-1 0 0 0 0,1 0 0 0 0,-1 0 0 0 0,0 0 0 0 0,1 0 0 0 0,-1 0 0 0 0,1 0 0 0 0,-1 0 0 0 0,0 0 0 0 0,1 0 0 0 0,-1 0-1 0 0,1 0 1 0 0,-1 0-40 0 0,-122-143 950 0 0,111 110-1872 0 0,38 16-5304 0 0,-16 16 525 0 0,-3 1-5270 0 0</inkml:trace>
  <inkml:trace contextRef="#ctx0" brushRef="#br0" timeOffset="12886.021">8621 336 7834 0 0,'0'0'1171'0'0,"0"0"-235"0"0,0 0-96 0 0,0 0 199 0 0,0 0 264 0 0,0 0 128 0 0,0 0-72 0 0,0 0-154 0 0,0 0-152 0 0,0 0-75 0 0,0 0-49 0 0,0 0-79 0 0,0 0-69 0 0,19-1-57 0 0,64-2-64 0 0,-65 2-332 0 0,-1-1 0 0 0,1-1 1 0 0,-1 0-1 0 0,1-2 0 0 0,-1 0 0 0 0,-1-1 1 0 0,11-5-329 0 0,14-4 383 0 0,-28 10-285 0 0,0 0 1 0 0,0-1 0 0 0,0 0 0 0 0,0-1 0 0 0,-1-1-1 0 0,-1 0 1 0 0,1 0 0 0 0,-1-1 0 0 0,0-1 0 0 0,3-4-99 0 0,-2-29 868 0 0,-34 55-773 0 0,6 16-106 0 0,0 1 1 0 0,2 1-1 0 0,2 0 0 0 0,0 1 1 0 0,2 0-1 0 0,2 0 1 0 0,0 1-1 0 0,2 1 1 0 0,2-1-1 0 0,-1 32 11 0 0,-12 157-28 0 0,11-118-198 0 0,-4 0 0 0 0,-13 47 226 0 0,21-136-24 0 0,-1 1 1 0 0,-1-1-1 0 0,0 0 0 0 0,-1-1 1 0 0,0 1-1 0 0,-1-1 0 0 0,0 0 1 0 0,-1-1-1 0 0,-1 1 0 0 0,0-1 1 0 0,0-1-1 0 0,-1 1 0 0 0,-1-2 1 0 0,0 1-1 0 0,0-1 0 0 0,-10 6 24 0 0,17-14 4 0 0,0 0 0 0 0,-1 0-1 0 0,1-1 1 0 0,0 0-1 0 0,0 1 1 0 0,-1-1-1 0 0,1-1 1 0 0,0 1 0 0 0,-1 0-1 0 0,1-1 1 0 0,-1 0-1 0 0,1 1 1 0 0,-1-1-1 0 0,1-1 1 0 0,-1 1 0 0 0,1 0-1 0 0,-1-1 1 0 0,1 0-1 0 0,-1 0 1 0 0,1 0-1 0 0,0 0 1 0 0,0-1 0 0 0,-1 1-1 0 0,1-1 1 0 0,-1-1-4 0 0,-2-8 37 0 0,0-1 0 0 0,1 0 1 0 0,1-1-1 0 0,0 0 0 0 0,1 1 0 0 0,0-1 1 0 0,1 0-1 0 0,0 0 0 0 0,1 0 1 0 0,1 0-1 0 0,0-1 0 0 0,1 1 0 0 0,0 0 1 0 0,1 0-1 0 0,1 0 0 0 0,0 0 0 0 0,0 1 1 0 0,1-1-1 0 0,1 1 0 0 0,0 0 1 0 0,1 0-1 0 0,2-4-37 0 0,13-26 61 0 0,1 0-1 0 0,2 2 1 0 0,2 1 0 0 0,1 1 0 0 0,2 1 0 0 0,2 1-1 0 0,9-6-60 0 0,-36 38-56 0 0,1-3-58 0 0,1 0 0 0 0,0 1-1 0 0,0-1 1 0 0,0 1-1 0 0,0 1 1 0 0,1-1 0 0 0,0 1-1 0 0,0 0 1 0 0,1 1 0 0 0,-1 0-1 0 0,1 0 1 0 0,0 0 0 0 0,0 1-1 0 0,0 1 1 0 0,1-1 0 0 0,3 0 114 0 0,-8 3-333 0 0,18 3-3751 0 0,-10 6-5677 0 0,-9-2-1511 0 0</inkml:trace>
  <inkml:trace contextRef="#ctx0" brushRef="#br0" timeOffset="13179.073">9215 977 2513 0 0,'0'0'3218'0'0,"0"0"-729"0"0,0 0-169 0 0,0 0-5 0 0,0 0-89 0 0,0 0-231 0 0,0 0-279 0 0,0 0-265 0 0,0 0-244 0 0,0 0-208 0 0,0 0-166 0 0,0 0-118 0 0,0 0-91 0 0,-2-7-53 0 0,1 2-443 0 0,-1 0 1 0 0,1 0-1 0 0,0 0 1 0 0,1 0-1 0 0,-1 0 0 0 0,1-1 1 0 0,0 1-1 0 0,0 0 0 0 0,1 0 1 0 0,0 0-1 0 0,0-1 1 0 0,0 1-1 0 0,0 0 0 0 0,1 0 1 0 0,1-3-129 0 0,10-26 209 0 0,2 1-1 0 0,1 1 1 0 0,2 1 0 0 0,1 1-1 0 0,1 0 1 0 0,1 1 0 0 0,2 1-1 0 0,7-5-208 0 0,-22 24-252 0 0,25-21 14 0 0,-10 21-4189 0 0,-16 12-5504 0 0,-6-2-1920 0 0</inkml:trace>
  <inkml:trace contextRef="#ctx0" brushRef="#br0" timeOffset="13450.42">9626 653 16412 0 0,'0'0'1675'0'0,"0"0"-405"0"0,0 0-223 0 0,0 0-86 0 0,0 0-128 0 0,0 0-141 0 0,0 0-156 0 0,0 0-148 0 0,0 0-100 0 0,0 0-82 0 0,0 0-63 0 0,0 0-58 0 0,-28 32-33 0 0,-83 102-16 0 0,79-74-6 0 0,34-51-17 0 0,-3-6-2 0 0,1 0 1 0 0,0 0 0 0 0,0 0 0 0 0,0 0 0 0 0,1-1 0 0 0,-1 1-1 0 0,1 0 1 0 0,-1 0 0 0 0,1 0 0 0 0,0-1 0 0 0,0 1-1 0 0,0 0 1 0 0,1-1 0 0 0,-1 1 0 0 0,1-1 0 0 0,-1 0 0 0 0,1 1-1 0 0,0-1 1 0 0,0 0 0 0 0,0 0 0 0 0,0 0 0 0 0,0 0-1 0 0,0 0 1 0 0,0-1 0 0 0,1 1 0 0 0,-1 0 0 0 0,1-1-1 0 0,-1 0 1 0 0,1 0 0 0 0,0 0 0 0 0,-1 0 0 0 0,1 0 0 0 0,0 0-1 0 0,0-1 1 0 0,0 1 0 0 0,0-1-12 0 0,8 2 86 0 0,0 0 1 0 0,1-1-1 0 0,-1 0 0 0 0,1 0 1 0 0,-1-2-1 0 0,1 1 0 0 0,-1-1 1 0 0,0-1-1 0 0,1 0 0 0 0,-1-1 0 0 0,0 0 1 0 0,0-1-1 0 0,0 0 0 0 0,-1 0 1 0 0,0-1-1 0 0,1-1 0 0 0,-2 0 1 0 0,1 0-1 0 0,-1-1 0 0 0,0 0 1 0 0,0 0-1 0 0,-1-1 0 0 0,0 0 1 0 0,0-1-1 0 0,-1 0 0 0 0,0 0 1 0 0,0-1-1 0 0,-1 1 0 0 0,-1-1 0 0 0,0-1 1 0 0,0 1-1 0 0,-1-1 0 0 0,0 0 1 0 0,-1 0-1 0 0,0 0 0 0 0,0-5-86 0 0,-15-50-979 0 0,-2 50-2695 0 0,-6 10-4903 0 0,13 6-3247 0 0</inkml:trace>
  <inkml:trace contextRef="#ctx0" brushRef="#br0" timeOffset="13956.984">9983 925 16355 0 0,'0'0'2040'0'0,"0"0"-760"0"0,0 0-236 0 0,0 0 52 0 0,0 0-15 0 0,0 0-88 0 0,0 0-145 0 0,0 0-124 0 0,0 0-95 0 0,0 0-88 0 0,0 0-113 0 0,0 0-74 0 0,0 0-68 0 0,22-23-78 0 0,69-73-8 0 0,-38 27 189 0 0,-9 26-42 0 0,-43 42-349 0 0,0 0 0 0 0,1 0 0 0 0,-1 0 0 0 0,1 0 0 0 0,-1 1 0 0 0,1-1 0 0 0,0 1 0 0 0,-1-1 0 0 0,1 1 0 0 0,-1-1 0 0 0,1 1 0 0 0,0 0 0 0 0,0 0 0 0 0,-1 0 0 0 0,1 0 0 0 0,0 0 0 0 0,-1 0 0 0 0,1 0 0 0 0,0 1 0 0 0,-1-1 0 0 0,1 1 0 0 0,-1-1 0 0 0,1 1 0 0 0,0-1 0 0 0,-1 1 0 0 0,1 0 0 0 0,-1 0 0 0 0,1 0 2 0 0,2 27-43 0 0,-4-25 46 0 0,-1-1-1 0 0,1 0 1 0 0,0 0-1 0 0,0 1 1 0 0,0-1 0 0 0,0 0-1 0 0,0 1 1 0 0,0-1 0 0 0,1 0-1 0 0,-1 0 1 0 0,1 0-1 0 0,0 1 1 0 0,-1-1 0 0 0,1 0-1 0 0,0 0 1 0 0,0 0-1 0 0,1 0 1 0 0,-1 0 0 0 0,0 0-1 0 0,1-1 1 0 0,-1 1 0 0 0,1 0-1 0 0,-1-1 1 0 0,1 1-1 0 0,0-1 1 0 0,-1 1 0 0 0,1-1-1 0 0,0 0 1 0 0,0 0 0 0 0,0 0-1 0 0,0 0 1 0 0,0 0-1 0 0,1 0 1 0 0,-1-1 0 0 0,0 1-1 0 0,0 0 1 0 0,3-1-3 0 0,2 0 13 0 0,0 0 1 0 0,1 0-1 0 0,-1-1 0 0 0,0 0 1 0 0,0 0-1 0 0,1-1 0 0 0,-1 0 1 0 0,0 0-1 0 0,-1 0 0 0 0,1-1 1 0 0,0 0-1 0 0,1-2-13 0 0,235-119 569 0 0,-242 124-567 0 0,0 0 0 0 0,1 0 0 0 0,-1 1 0 0 0,0-1 0 0 0,1 0 0 0 0,-1 0 1 0 0,0 1-1 0 0,1-1 0 0 0,-1 1 0 0 0,0-1 0 0 0,0 1 0 0 0,0 0 0 0 0,1 0 0 0 0,-1-1 0 0 0,0 1 0 0 0,0 0 0 0 0,0 0 0 0 0,0 0 0 0 0,0 0 0 0 0,-1 0 0 0 0,1 0 0 0 0,0 0 0 0 0,0 0 0 0 0,-1 0 0 0 0,1 1 0 0 0,0-1 0 0 0,-1 0 0 0 0,1 0 0 0 0,-1 1 0 0 0,0-1 0 0 0,1 0 0 0 0,-1 1 0 0 0,0-1 0 0 0,0 0 0 0 0,0 1 0 0 0,0-1 0 0 0,0 1 0 0 0,0-1 0 0 0,0 0 0 0 0,-1 1 1 0 0,1-1-1 0 0,0 0 0 0 0,-1 0 0 0 0,1 1 0 0 0,-1 0-2 0 0,4 19 24 0 0,-3-17-68 0 0,1-1 1 0 0,0 1-1 0 0,0 0 0 0 0,0 0 0 0 0,1-1 0 0 0,0 1 0 0 0,-1-1 0 0 0,1 1 0 0 0,0-1 1 0 0,1 0-1 0 0,-1 0 0 0 0,0 0 0 0 0,1 0 0 0 0,0 0 0 0 0,0 0 0 0 0,0-1 0 0 0,0 1 1 0 0,0-1-1 0 0,0 0 0 0 0,1 0 0 0 0,-1 0 0 0 0,1 0 0 0 0,-1-1 0 0 0,1 1 0 0 0,0-1 0 0 0,-1 0 1 0 0,1 0-1 0 0,0-1 0 0 0,0 1 0 0 0,0-1 0 0 0,1 0 44 0 0,23 0-2919 0 0,-19 0-744 0 0,0 0-3554 0 0,-3 0-5390 0 0</inkml:trace>
  <inkml:trace contextRef="#ctx0" brushRef="#br0" timeOffset="27220.017">377 2225 11851 0 0,'0'0'1853'0'0,"0"0"-314"0"0,0 0-130 0 0,0 0 6 0 0,0 0-62 0 0,0 0-171 0 0,0 0-209 0 0,0 0-209 0 0,0 0-151 0 0,0 0-95 0 0,0 0-76 0 0,0 0-45 0 0,0 0-47 0 0,-6-9 180 0 0,-54 19 117 0 0,45-4-547 0 0,-264 98 1462 0 0,343-97-1611 0 0,67-15 77 0 0,-129 9-26 0 0,-1-1 1 0 0,0 1-1 0 0,0 0 1 0 0,0 0-1 0 0,0 0 1 0 0,0-1-1 0 0,0 1 1 0 0,-1 0-1 0 0,1 0 1 0 0,0 0-1 0 0,0 0 1 0 0,-1 1-1 0 0,1-1 1 0 0,0 0-1 0 0,-1 0 1 0 0,1 0-1 0 0,-1 0 1 0 0,0 1-1 0 0,1-1 1 0 0,-1 0-1 0 0,0 0 1 0 0,0 1-1 0 0,0-1 1 0 0,0 0-1 0 0,0 1 1 0 0,0-1-1 0 0,0 0 1 0 0,0 0-1 0 0,0 1 1 0 0,-1-1-1 0 0,1 0 1 0 0,0 0-1 0 0,-1 0 1 0 0,1 1-1 0 0,-1-1 1 0 0,0 0-1 0 0,1 0 1 0 0,-1 0-1 0 0,0 0 1 0 0,1 0-1 0 0,-1 0 1 0 0,0 0-1 0 0,0 0 1 0 0,0 0-1 0 0,0 0 1 0 0,0-1-1 0 0,0 1 1 0 0,0 0-3 0 0,-145 128 245 0 0,85-44-36 0 0,60-82-200 0 0,0-1 0 0 0,0 0 0 0 0,0 1 0 0 0,0-1-1 0 0,1 1 1 0 0,-1 0 0 0 0,1-1 0 0 0,-1 1 0 0 0,1 0 0 0 0,0-1-1 0 0,0 1 1 0 0,0-1 0 0 0,1 1 0 0 0,-1 0 0 0 0,1-1 0 0 0,-1 1-1 0 0,1-1 1 0 0,0 1 0 0 0,0-1 0 0 0,0 1 0 0 0,0-1 0 0 0,0 0-1 0 0,1 1 1 0 0,-1-1 0 0 0,1 0 0 0 0,-1 0 0 0 0,1 0 0 0 0,0 0-1 0 0,0 0 1 0 0,0 0 0 0 0,0-1 0 0 0,0 1 0 0 0,0-1 0 0 0,1 1-1 0 0,-1-1 1 0 0,0 0 0 0 0,2 1-9 0 0,9 1 50 0 0,0 1-1 0 0,1-2 1 0 0,-1 0-1 0 0,1 0 1 0 0,-1-2-1 0 0,1 1 1 0 0,-1-2-1 0 0,1 0 1 0 0,8-2-51 0 0,54-18-69 0 0,-65 4-2067 0 0,-11 3-2729 0 0,0 4-1395 0 0,0 3-5611 0 0</inkml:trace>
  <inkml:trace contextRef="#ctx0" brushRef="#br0" timeOffset="27488.008">182 2030 17460 0 0,'0'0'1731'0'0,"0"0"-640"0"0,0 0-310 0 0,0 0 14 0 0,0 0 64 0 0,0 0 0 0 0,0 0-78 0 0,0 0-123 0 0,0 0-89 0 0,0 0-45 0 0,0 0-52 0 0,0 0-54 0 0,0 0-49 0 0,-4 37-43 0 0,-12 120-56 0 0,-19 141 302 0 0,31-14-976 0 0,4-280 264 0 0,1 1 0 0 0,-1-1 0 0 0,1 0 0 0 0,-1 0 0 0 0,1 1 0 0 0,1-1 0 0 0,-1 0 0 0 0,1 0 0 0 0,-1 0 0 0 0,1 0 0 0 0,0 0 0 0 0,0-1-1 0 0,1 1 1 0 0,-1 0 0 0 0,1-1 0 0 0,0 0 0 0 0,1 2 140 0 0,26 12-9523 0 0,-24-13-1903 0 0</inkml:trace>
  <inkml:trace contextRef="#ctx0" brushRef="#br0" timeOffset="28991.648">880 1717 8570 0 0,'0'0'2154'0'0,"0"0"-122"0"0,0 0-32 0 0,0 0-34 0 0,0 0-83 0 0,0 0-220 0 0,0 0-302 0 0,0 0-250 0 0,0 0-193 0 0,0 0-124 0 0,0 0-97 0 0,0 0-63 0 0,0 0-81 0 0,0-10-85 0 0,0-29-102 0 0,0 29-106 0 0,0 10-63 0 0,0 0-57 0 0,13 0 143 0 0,268 10 612 0 0,-178-6-828 0 0,-141-54 1065 0 0,-109-84-1176 0 0,110 87-2733 0 0,57 47-13070 0 0,-13 0 4371 0 0</inkml:trace>
  <inkml:trace contextRef="#ctx0" brushRef="#br0" timeOffset="28301.678">891 2158 11050 0 0,'0'0'1971'0'0,"0"0"-282"0"0,0 0-204 0 0,0 0 8 0 0,0 0 46 0 0,0 0-62 0 0,0 0-187 0 0,0 0-219 0 0,0 0-240 0 0,0 0-188 0 0,0 0-159 0 0,0 0-136 0 0,0 0-98 0 0,1-6-15 0 0,7-11 114 0 0,2 51 183 0 0,-5-14-343 0 0,90 413 1067 0 0,-63-337-1195 0 0,-20-90 314 0 0,-6-34 247 0 0,-3 17-452 0 0,73-287 298 0 0,-1-29-572 0 0,-72 305-514 0 0,-3 21 121 0 0,6 21-3671 0 0,-2-2 1886 0 0,0-5-2085 0 0,0-1-6826 0 0</inkml:trace>
  <inkml:trace contextRef="#ctx0" brushRef="#br0" timeOffset="28559.254">1445 2541 12339 0 0,'0'0'5965'0'0,"0"0"-3493"0"0,0 0-1210 0 0,0 0-194 0 0,0 0-114 0 0,0 0-111 0 0,0 0-138 0 0,0 0-159 0 0,0 0-125 0 0,0 0-97 0 0,0 0-96 0 0,0 0-59 0 0,0 0-66 0 0,-6 33-44 0 0,-17 100-27 0 0,12-56-43 0 0,10-44-2129 0 0,1-32 1128 0 0,9-14-5211 0 0,-6 7 1103 0 0,-2-1-6000 0 0</inkml:trace>
  <inkml:trace contextRef="#ctx0" brushRef="#br0" timeOffset="36861.845">2369 2611 14515 0 0,'0'0'2191'0'0,"0"0"-496"0"0,0 0-417 0 0,0 0-122 0 0,0 0 4 0 0,0 0-63 0 0,0 0-184 0 0,0 0-227 0 0,0 0-208 0 0,0 0-164 0 0,0 0-101 0 0,-1 6-11 0 0,-2 7-123 0 0,-1 0 0 0 0,-1 0 0 0 0,0 0 0 0 0,-1 0 0 0 0,0-1 0 0 0,-1 0 0 0 0,0-1 0 0 0,-1 1 0 0 0,0-1 0 0 0,-1-1 0 0 0,0 1 0 0 0,0-2 0 0 0,-1 1 0 0 0,-9 5-79 0 0,-169 110-1905 0 0,162-115 493 0 0,14-8-2648 0 0,12-3-806 0 0,2-2 274 0 0,3-1-5577 0 0</inkml:trace>
  <inkml:trace contextRef="#ctx0" brushRef="#br0" timeOffset="37567.89">3350 1547 12179 0 0,'0'0'2503'0'0,"0"0"-866"0"0,0 0-456 0 0,0 0-112 0 0,0 0 41 0 0,0 0 7 0 0,0 0-87 0 0,0 0-155 0 0,0 0-176 0 0,0 0-135 0 0,0 0-103 0 0,-10 34-69 0 0,-30 107-33 0 0,29-40 263 0 0,11-83-510 0 0,0 64 143 0 0,-3-1 0 0 0,-3 0 0 0 0,-4-1 0 0 0,-4 1-1 0 0,-22 71-254 0 0,13-79 106 0 0,39-88-15 0 0,24-25-59 0 0,2 1 0 0 0,2 3 0 0 0,1 1 0 0 0,1 2 1 0 0,2 3-1 0 0,1 1 0 0 0,15-4-32 0 0,-47 26 5 0 0,0 1 0 0 0,0 0-1 0 0,0 1 1 0 0,1 1 0 0 0,-1 0 0 0 0,1 2 0 0 0,0 0 0 0 0,3 1-5 0 0,-18 1 9 0 0,0 0 0 0 0,0 1 0 0 0,1-1 0 0 0,-1 1 0 0 0,0 0 1 0 0,0-1-1 0 0,0 2 0 0 0,0-1 0 0 0,0 0 0 0 0,0 1 0 0 0,0-1 1 0 0,0 1-1 0 0,-1 0 0 0 0,1 0 0 0 0,-1 0 0 0 0,1 0 0 0 0,-1 0 0 0 0,0 1 1 0 0,0-1-1 0 0,0 1 0 0 0,0-1 0 0 0,0 1 0 0 0,0 0 0 0 0,-1 0 1 0 0,1 0-1 0 0,-1 0 0 0 0,0 0 0 0 0,0 0 0 0 0,0 0 0 0 0,0 0 1 0 0,-1 0-1 0 0,1 1 0 0 0,-1-1 0 0 0,0 0 0 0 0,0 0 0 0 0,0 2-9 0 0,1 6 44 0 0,-1 0-1 0 0,-1 0 1 0 0,1 0-1 0 0,-2 0 1 0 0,0 0-1 0 0,0-1 0 0 0,-1 1 1 0 0,0-1-1 0 0,0 1 1 0 0,-3 3-44 0 0,-3 3 40 0 0,0 0 1 0 0,-1-1 0 0 0,-1 0-1 0 0,0-1 1 0 0,-1 0 0 0 0,-1-1-1 0 0,0 0 1 0 0,-1-1 0 0 0,0 0-1 0 0,-1-2 1 0 0,-1 1 0 0 0,-7 3-41 0 0,15-9-26 0 0,0-1 0 0 0,1 0 0 0 0,-2 0 0 0 0,1-1 0 0 0,0 0 0 0 0,-1-1 0 0 0,0 1 0 0 0,0-2 0 0 0,0 1 0 0 0,0-1 0 0 0,0-1 0 0 0,0 0 0 0 0,-1 0 0 0 0,1 0 0 0 0,0-1 0 0 0,-1-1 0 0 0,1 0 0 0 0,0 0 0 0 0,0-1 0 0 0,0 0 0 0 0,0 0 0 0 0,0-1 0 0 0,0 0 0 0 0,0-1 0 0 0,-3-2 26 0 0,4 1-263 0 0,0 0-1 0 0,1-1 0 0 0,0 0 0 0 0,0 0 0 0 0,0-1 0 0 0,1 0 1 0 0,0 0-1 0 0,0 0 0 0 0,1-1 0 0 0,0 0 0 0 0,1 0 0 0 0,-1-1 264 0 0,-9-70-10202 0 0,16 70 4184 0 0,3 2-2843 0 0</inkml:trace>
  <inkml:trace contextRef="#ctx0" brushRef="#br0" timeOffset="38379.55">4125 2365 15003 0 0,'0'0'1606'0'0,"0"0"-399"0"0,0 0-100 0 0,0 0 52 0 0,0 0-23 0 0,0 0-147 0 0,0 0-200 0 0,0 0-165 0 0,0 0-136 0 0,0 0-76 0 0,0 0-69 0 0,0 0-42 0 0,0 0-12 0 0,2 22 2 0 0,7 69 5 0 0,-9-90-286 0 0,0 0-1 0 0,0 0 1 0 0,0 0-1 0 0,0 0 1 0 0,0 0-1 0 0,0 0 1 0 0,0 0-1 0 0,0 0 1 0 0,1 0-1 0 0,-1 0 1 0 0,0 0-1 0 0,1 0 1 0 0,-1 0-1 0 0,1-1 1 0 0,-1 1-1 0 0,1 0 1 0 0,-1 0-1 0 0,1 0 1 0 0,0-1-1 0 0,-1 1 0 0 0,1 0 1 0 0,0-1-1 0 0,0 1 1 0 0,-1 0-1 0 0,1-1 1 0 0,0 1-1 0 0,0-1 1 0 0,0 1-1 0 0,0-1 1 0 0,0 0-1 0 0,0 1 1 0 0,-1-1-1 0 0,1 0 1 0 0,0 0-1 0 0,0 0 1 0 0,0 1-1 0 0,0-1 1 0 0,0 0-1 0 0,0 0 1 0 0,0-1-1 0 0,0 1 1 0 0,0 0-1 0 0,0 0 1 0 0,0 0-1 0 0,0-1 1 0 0,0 1-1 0 0,0 0 1 0 0,0-1-10 0 0,4 0 67 0 0,12-2 62 0 0,-1-2 1 0 0,1 0-1 0 0,-1 0 0 0 0,0-2 0 0 0,0 0 1 0 0,-1-1-1 0 0,0 0 0 0 0,-1-2 1 0 0,1 1-1 0 0,1-4-129 0 0,18-9 187 0 0,130-107 377 0 0,-162 129-564 0 0,0 0-1 0 0,0 0 0 0 0,-1 1 0 0 0,1-1 1 0 0,0 1-1 0 0,-1-1 0 0 0,1 1 0 0 0,0-1 1 0 0,-1 1-1 0 0,1 0 0 0 0,-1 0 0 0 0,1 0 1 0 0,-1 0-1 0 0,1 0 0 0 0,-1 0 0 0 0,0 0 1 0 0,0 0-1 0 0,1 1 0 0 0,-1-1 0 0 0,0 0 1 0 0,0 1-1 0 0,0-1 0 0 0,0 1 0 0 0,-1-1 1 0 0,1 1-1 0 0,0 0 0 0 0,-1-1 0 0 0,1 1 1 0 0,-1 0-1 0 0,1-1 0 0 0,-1 1 0 0 0,0 0 1 0 0,0 0-1 0 0,1-1 0 0 0,-2 1 0 0 0,1 0 1 0 0,0 0-1 0 0,0-1 0 0 0,0 1 0 0 0,-1 0 1 0 0,1-1-1 0 0,-1 1 0 0 0,1 0 1 0 0,1 9 20 0 0,0-6-20 0 0,0 0 0 0 0,0-1 0 0 0,0 1-1 0 0,1-1 1 0 0,-1 1 0 0 0,1-1 0 0 0,0 1-1 0 0,1-1 1 0 0,-1 0 0 0 0,1 0 0 0 0,0 0-1 0 0,0-1 1 0 0,0 1 0 0 0,0-1 0 0 0,0 1-1 0 0,1-1 1 0 0,0 0 0 0 0,-1 0 0 0 0,1 0-1 0 0,1-1 1 0 0,-1 0 0 0 0,0 0 0 0 0,0 0-1 0 0,1 0 1 0 0,-1 0 0 0 0,1-1-1 0 0,0 0 1 0 0,-1 0 0 0 0,1 0 0 0 0,0 0-1 0 0,1-1 1 0 0,6-1 16 0 0,-1 0 0 0 0,0-1 0 0 0,0 0 0 0 0,0-1 0 0 0,0 0 0 0 0,0 0 0 0 0,-1-1 0 0 0,0-1 0 0 0,0 0 0 0 0,0 0 0 0 0,0-1 0 0 0,2-2-16 0 0,18-12 99 0 0,-1-2 0 0 0,-1-1 0 0 0,-1-1 0 0 0,-1-1 0 0 0,-1-2 0 0 0,-1 0 0 0 0,-1-1 0 0 0,-2-2 0 0 0,-1 0 0 0 0,-1-1 0 0 0,-2-1 0 0 0,-1-1 0 0 0,9-27-99 0 0,65-226 108 0 0,-86 189-8 0 0,-4 96-97 0 0,0-1 0 0 0,-1 1-1 0 0,1-1 1 0 0,0 1-1 0 0,-1-1 1 0 0,0 1 0 0 0,1 0-1 0 0,-1-1 1 0 0,0 1-1 0 0,0-1 1 0 0,1 1 0 0 0,-1 0-1 0 0,0 0 1 0 0,0 0-1 0 0,-1 0 1 0 0,1-1 0 0 0,0 1-1 0 0,0 1 1 0 0,0-1-1 0 0,-1 0 1 0 0,1 0 0 0 0,0 0-1 0 0,-1 1 1 0 0,1-1-1 0 0,-1 0 1 0 0,1 1-1 0 0,-1 0 1 0 0,1-1 0 0 0,-1 1-1 0 0,1 0 1 0 0,-1 0-1 0 0,1 0 1 0 0,-1 0 0 0 0,0 0-1 0 0,1 0 1 0 0,-1 0-1 0 0,1 0 1 0 0,-1 1 0 0 0,1-1-1 0 0,-1 1 1 0 0,1-1-1 0 0,-1 1 1 0 0,1-1 0 0 0,0 1-1 0 0,-1 0 1 0 0,1 0-1 0 0,0 0 1 0 0,-1-1 0 0 0,1 2-1 0 0,0-1 1 0 0,0 0-1 0 0,0 0 1 0 0,0 0 0 0 0,0 0-1 0 0,-1 2-2 0 0,-11 12 2 0 0,0 1-1 0 0,1 0 1 0 0,1 1-1 0 0,1 0 1 0 0,0 1-1 0 0,1 0 1 0 0,1 1-1 0 0,1 0 1 0 0,0 0-1 0 0,2 1 1 0 0,0-1-1 0 0,1 1 1 0 0,1 0 0 0 0,1 3-2 0 0,-7 204-31 0 0,45-63 65 0 0,-3-26-178 0 0,-34-121-1048 0 0,-7-34-2093 0 0,-3-5 1584 0 0,-3-2-1825 0 0,3 5-3641 0 0,3 7-4164 0 0</inkml:trace>
  <inkml:trace contextRef="#ctx0" brushRef="#br0" timeOffset="38626.379">4746 1879 17188 0 0,'0'0'1572'0'0,"0"0"-380"0"0,0 0-112 0 0,0 0 109 0 0,0 0 32 0 0,0 0-143 0 0,0 0-245 0 0,0 0-223 0 0,32 3-182 0 0,104 12-77 0 0,11-11 349 0 0,119-16-1325 0 0,-155-2-9628 0 0,-93 10-1918 0 0</inkml:trace>
  <inkml:trace contextRef="#ctx0" brushRef="#br0" timeOffset="39494.368">6091 1890 7202 0 0,'0'0'2521'0'0,"0"0"-691"0"0,0 0-250 0 0,0 0 70 0 0,0 0 87 0 0,0 0-69 0 0,0 0-233 0 0,0 0-335 0 0,0 0-297 0 0,0 0-226 0 0,0 0-125 0 0,0 0-18 0 0,0 0 43 0 0,-1 8 65 0 0,0 59 518 0 0,8 13-206 0 0,-7-59-705 0 0,1 1 0 0 0,2-1 1 0 0,0 1-1 0 0,1-1 0 0 0,1 0 0 0 0,1-1 0 0 0,1 1 0 0 0,3 4-149 0 0,-9-22 25 0 0,0-1 1 0 0,1 1-1 0 0,0 0 0 0 0,-1-1 1 0 0,1 1-1 0 0,0-1 1 0 0,0 1-1 0 0,1-1 0 0 0,-1 0 1 0 0,0 0-1 0 0,1 0 0 0 0,-1 0 1 0 0,1-1-1 0 0,0 1 0 0 0,-1-1 1 0 0,1 1-1 0 0,0-1 0 0 0,0 0 1 0 0,0 0-1 0 0,0 0 0 0 0,0-1 1 0 0,0 1-1 0 0,0-1 0 0 0,0 1 1 0 0,1-1-1 0 0,-1 0 0 0 0,0 0 1 0 0,0-1-1 0 0,0 1 0 0 0,0-1 1 0 0,0 1-1 0 0,0-1 0 0 0,0 0 1 0 0,0 0-1 0 0,0 0 0 0 0,0-1 1 0 0,0 1-26 0 0,98-66 634 0 0,-74 41-573 0 0,0-1-1 0 0,-2-1 0 0 0,-2-1 1 0 0,0-1-1 0 0,-1-2-60 0 0,-22 32-1 0 0,0 0-1 0 0,0 0 1 0 0,1 1-1 0 0,-1-1 1 0 0,0 0 0 0 0,1 0-1 0 0,-1 0 1 0 0,0 0 0 0 0,1 0-1 0 0,-1 0 1 0 0,1 0 0 0 0,-1 0-1 0 0,0 0 1 0 0,1 0 0 0 0,-1 0-1 0 0,0 0 1 0 0,1 0 0 0 0,-1 0-1 0 0,0 0 1 0 0,1 0 0 0 0,-1 0-1 0 0,0 0 1 0 0,1 0-1 0 0,-1 0 1 0 0,0-1 0 0 0,1 1-1 0 0,-1 0 1 0 0,0 0 0 0 0,0 0-1 0 0,1-1 1 0 0,-1 1 0 0 0,0 0 1 0 0,0 16-17 0 0,-3 32-23 0 0,1-42 43 0 0,0 1 0 0 0,1 0 0 0 0,-1 0 0 0 0,1 0 0 0 0,1 0-1 0 0,-1 1 1 0 0,1-1 0 0 0,1 0 0 0 0,-1 0 0 0 0,1 0 0 0 0,0 0 0 0 0,1 0 0 0 0,-1 0 0 0 0,2 0 0 0 0,-1-1 0 0 0,1 1 0 0 0,0-1 0 0 0,0 1 0 0 0,0-1 0 0 0,1 0 0 0 0,0 0 0 0 0,0 0 0 0 0,1-1-1 0 0,0 0 1 0 0,0 0 0 0 0,0 0 0 0 0,0 0 0 0 0,1-1 0 0 0,3 2-3 0 0,0-3 42 0 0,0 0 0 0 0,1-1 0 0 0,-1 0 0 0 0,1-1 0 0 0,0 0 0 0 0,-1-1 0 0 0,1 0 0 0 0,-1 0 0 0 0,1-1 0 0 0,0 0 1 0 0,-1-1-1 0 0,1 0 0 0 0,-1-1 0 0 0,0 1 0 0 0,0-2 0 0 0,0 1 0 0 0,0-1 0 0 0,0-1 0 0 0,-1 0 0 0 0,0 0 0 0 0,0 0 0 0 0,0-1 0 0 0,-1 0 0 0 0,0-1 0 0 0,0 0 0 0 0,0 0 0 0 0,-1 0 0 0 0,0-1 0 0 0,-1 0 0 0 0,0 0 0 0 0,2-4-42 0 0,7-65-1017 0 0,-14 76 530 0 0,0 1-195 0 0,5-3-12087 0 0,-3 3 4473 0 0</inkml:trace>
  <inkml:trace contextRef="#ctx0" brushRef="#br0" timeOffset="39910.25">7025 2144 13099 0 0,'0'0'1376'0'0,"0"0"-186"0"0,0 0 130 0 0,0 0 167 0 0,0 0-71 0 0,0 0-159 0 0,0 0-165 0 0,0 0-148 0 0,36-5-137 0 0,114-14-115 0 0,-49-13 332 0 0,-89 26-888 0 0,1-1 0 0 0,-1 0-1 0 0,0-1 1 0 0,0-1 0 0 0,-1 0-1 0 0,0 0 1 0 0,0-1 0 0 0,-1 0-1 0 0,-1-1 1 0 0,0 0 0 0 0,0 0-1 0 0,4-10-134 0 0,-11 19 7 0 0,-1 0 1 0 0,1 0 0 0 0,-1-1 0 0 0,0 1 0 0 0,0 0 0 0 0,0-1-1 0 0,0 1 1 0 0,0-1 0 0 0,-1 1 0 0 0,1-1 0 0 0,-1 1 0 0 0,0-1-1 0 0,1 1 1 0 0,-1-1 0 0 0,0 1 0 0 0,-1-1 0 0 0,1 0 0 0 0,0 1 0 0 0,-1-1-1 0 0,1 1 1 0 0,-1-1 0 0 0,0 1 0 0 0,0-1 0 0 0,0 1 0 0 0,0 0-1 0 0,0 0 1 0 0,-1-1 0 0 0,1 1 0 0 0,0 0 0 0 0,-1 0 0 0 0,0 0-1 0 0,0 0 1 0 0,1 0 0 0 0,-1 1 0 0 0,0-1 0 0 0,0 1 0 0 0,-1-1 0 0 0,1 1-1 0 0,0 0 1 0 0,0-1 0 0 0,-1 1 0 0 0,1 0 0 0 0,-1 1 0 0 0,1-1-1 0 0,-1 0 1 0 0,0 1-9 0 0,-12 2-27 0 0,0 0-1 0 0,1 2 0 0 0,-1 0 1 0 0,1 1-1 0 0,0 0 0 0 0,0 1 1 0 0,1 0-1 0 0,0 1 0 0 0,0 1 1 0 0,0 0-1 0 0,1 1 0 0 0,0 0 1 0 0,1 1-1 0 0,0 0 0 0 0,0 1 0 0 0,2 0 1 0 0,-1 0-1 0 0,1 1 0 0 0,1 1 1 0 0,-7 10 27 0 0,8-13 4 0 0,0 0-1 0 0,1 1 1 0 0,0 0 0 0 0,0 0 0 0 0,1 0 0 0 0,0 0 0 0 0,1 1-1 0 0,1 0 1 0 0,0 0 0 0 0,0 0 0 0 0,1 0 0 0 0,1 0-1 0 0,0 0 1 0 0,0 1 0 0 0,2 6-4 0 0,0-14 4 0 0,0 0 0 0 0,0-1 0 0 0,0 1 0 0 0,0 0 1 0 0,1-1-1 0 0,0 0 0 0 0,0 1 0 0 0,0-1 0 0 0,1 0 0 0 0,0 0 0 0 0,-1 0 0 0 0,1 0 0 0 0,0 0 0 0 0,1-1 0 0 0,-1 1 0 0 0,1-1 1 0 0,0 0-1 0 0,-1 0 0 0 0,1-1 0 0 0,1 1 0 0 0,-1-1 0 0 0,0 0 0 0 0,0 0 0 0 0,1 0 0 0 0,-1 0 0 0 0,2 0-4 0 0,125 21 57 0 0,-104-23-368 0 0,0-1 0 0 0,-1-1-1 0 0,1-1 1 0 0,-1-2 0 0 0,0-1 0 0 0,25-8 311 0 0,32-15-9797 0 0,-62 24-2376 0 0</inkml:trace>
  <inkml:trace contextRef="#ctx0" brushRef="#br0" timeOffset="40864.212">7951 2332 5409 0 0,'0'0'2209'0'0,"0"0"-353"0"0,0 0-50 0 0,0 0 145 0 0,0 0-24 0 0,0 0-245 0 0,0 0-327 0 0,0 0-251 0 0,0 0-148 0 0,0 0-45 0 0,0 0-4 0 0,0 0-19 0 0,0 0-33 0 0,4-2-71 0 0,9-7-410 0 0,0 0-1 0 0,-1 0 1 0 0,0-1-1 0 0,-1-1 1 0 0,0 0-1 0 0,0-1 1 0 0,-2 0 0 0 0,9-11-374 0 0,16-27 537 0 0,-2-2 0 0 0,-3 0 0 0 0,18-46-537 0 0,-24 57 152 0 0,-23 40-122 0 0,0 1-6 0 0,0 0-32 0 0,0 0-14 0 0,0 0-32 0 0,-3 27-264 0 0,-8 30 284 0 0,-9 121 13 0 0,20-175 24 0 0,0 0-1 0 0,0 0 1 0 0,1 0 0 0 0,-1 0-1 0 0,1 0 1 0 0,0 0 0 0 0,0 0-1 0 0,0 0 1 0 0,0 0 0 0 0,1 0-1 0 0,-1 0 1 0 0,1 0 0 0 0,-1-1-1 0 0,1 1 1 0 0,0-1 0 0 0,0 1-1 0 0,0-1 1 0 0,1 0 0 0 0,-1 0-1 0 0,0 0 1 0 0,1 0 0 0 0,-1 0-1 0 0,1 0 1 0 0,0-1 0 0 0,0 1 0 0 0,-1-1-1 0 0,1 0 1 0 0,0 0 0 0 0,0 0-1 0 0,0 0 1 0 0,1 0 0 0 0,-1-1-1 0 0,0 1 1 0 0,0-1 0 0 0,1 0-3 0 0,5 0 42 0 0,0 0 0 0 0,-1 0 0 0 0,1-1 0 0 0,0 0 1 0 0,-1 0-1 0 0,1-1 0 0 0,-1 0 0 0 0,1-1 0 0 0,-1 0 1 0 0,0 0-1 0 0,0-1 0 0 0,3-2-42 0 0,11-8 88 0 0,0-1-1 0 0,-2-1 1 0 0,0-1-1 0 0,0 0 1 0 0,-2-2 0 0 0,0 0-1 0 0,-1-1 1 0 0,-2 0 0 0 0,0-2-1 0 0,0-1-87 0 0,-9 15 1 0 0,-1-1 1 0 0,-1 0-1 0 0,1 0 0 0 0,-1 0 0 0 0,-1 0 1 0 0,0 0-1 0 0,0-1 0 0 0,-1 0 0 0 0,0 1 1 0 0,-1-1-1 0 0,0 0 0 0 0,0 0 0 0 0,-1 0 1 0 0,-1-3-2 0 0,1 13-171 0 0,-1 0 1 0 0,0-1 0 0 0,0 1-1 0 0,1 0 1 0 0,-1-1 0 0 0,0 1-1 0 0,0 0 1 0 0,1 0 0 0 0,-1 0 0 0 0,0 0-1 0 0,0 0 1 0 0,0 0 0 0 0,1 0-1 0 0,-1 0 1 0 0,0 0 0 0 0,0 0-1 0 0,0 0 1 0 0,1 0 0 0 0,-1 0 0 0 0,0 1-1 0 0,0-1 1 0 0,1 0 0 0 0,-1 1-1 0 0,0-1 1 0 0,1 0 0 0 0,-1 1-1 0 0,0-1 1 0 0,1 1 0 0 0,-1-1 0 0 0,0 1-1 0 0,1-1 1 0 0,-1 1 0 0 0,1 0-1 0 0,-1-1 1 0 0,1 1 0 0 0,0 0-1 0 0,-1-1 1 0 0,1 1 0 0 0,-1 0 0 0 0,1 0-1 0 0,0-1 1 0 0,0 1 0 0 0,-1 1 170 0 0,-7 11-3435 0 0,3-2-2438 0 0,1-3-5659 0 0</inkml:trace>
  <inkml:trace contextRef="#ctx0" brushRef="#br0" timeOffset="41195.244">8678 2147 4105 0 0,'0'0'2854'0'0,"0"0"-54"0"0,0 0-68 0 0,0 0-142 0 0,0 0-355 0 0,0 0-410 0 0,0 0-335 0 0,34-6-278 0 0,105-24-243 0 0,-55-4 410 0 0,-77 30-1246 0 0,0-1 0 0 0,0 0 1 0 0,0 0-1 0 0,-1 0 1 0 0,0-1-1 0 0,0 0 0 0 0,-1 0 1 0 0,1 0-1 0 0,-1-1 1 0 0,-1 0-1 0 0,1 0 1 0 0,-1 0-1 0 0,0 0 0 0 0,-1-1 1 0 0,0 0-1 0 0,0 1 1 0 0,-1-1-1 0 0,0 0 1 0 0,0-1-1 0 0,-1 1 0 0 0,0 0 1 0 0,0-2-134 0 0,-3 7 5 0 0,-1 0 0 0 0,0 0 0 0 0,0 0 0 0 0,0 1 1 0 0,-1-1-1 0 0,1 1 0 0 0,0 0 0 0 0,-1 0 0 0 0,0 0 0 0 0,1 0 0 0 0,-1 1 1 0 0,0 0-1 0 0,0 0 0 0 0,0 0 0 0 0,0 0 0 0 0,0 0 0 0 0,0 1 1 0 0,0-1-1 0 0,0 1 0 0 0,0 0 0 0 0,0 1 0 0 0,0-1 0 0 0,0 1 0 0 0,0-1 1 0 0,-3 2-6 0 0,6-2-1 0 0,-10 4-52 0 0,0 0 0 0 0,0 0 0 0 0,0 1 0 0 0,0 0 0 0 0,1 1 0 0 0,0 1 1 0 0,0-1-1 0 0,0 1 0 0 0,1 1 0 0 0,0 0 0 0 0,0 0 0 0 0,1 1 0 0 0,0 0 0 0 0,1 0 0 0 0,0 1 0 0 0,1 0 1 0 0,-1 0-1 0 0,2 1 0 0 0,0 0 0 0 0,0 0 0 0 0,-2 7 53 0 0,4-13-38 0 0,0 0 0 0 0,1 0 0 0 0,-1 0 0 0 0,1 0 0 0 0,0 0 0 0 0,0 0 0 0 0,1 1 0 0 0,-1-1 0 0 0,1 1 0 0 0,0-1 0 0 0,1 1 0 0 0,-1-1 0 0 0,1 1 0 0 0,1 0 0 0 0,-1-1 0 0 0,1 1 0 0 0,-1-1 0 0 0,2 1 0 0 0,-1-1 0 0 0,1 1 0 0 0,-1-1 0 0 0,1 0 0 0 0,1 0 0 0 0,-1 0 0 0 0,1 0 0 0 0,0 0 0 0 0,0 0 0 0 0,0-1 0 0 0,1 1 0 0 0,0-1 0 0 0,0 0 0 0 0,0 0 0 0 0,0-1 0 0 0,0 1 0 0 0,1-1 0 0 0,0 0 0 0 0,-1 0 0 0 0,1 0 0 0 0,1-1 38 0 0,8 2-134 0 0,1-1 0 0 0,0-1 0 0 0,1-1 0 0 0,-1 0 1 0 0,0-1-1 0 0,0 0 0 0 0,0-1 0 0 0,0-1 0 0 0,0-1 0 0 0,0 0 0 0 0,0-1 0 0 0,-1 0 0 0 0,1-1 0 0 0,-1-1 0 0 0,1-1 134 0 0,126-74-9424 0 0,-113 56 904 0 0,-17 17 3812 0 0</inkml:trace>
  <inkml:trace contextRef="#ctx0" brushRef="#br0" timeOffset="41616.05">9190 2136 2144 0 0,'0'0'2529'0'0,"0"0"-861"0"0,0 0-175 0 0,0 0 122 0 0,0 0 125 0 0,0 0 52 0 0,0 0-71 0 0,0 0-164 0 0,0 0-178 0 0,0 0-141 0 0,0 0-135 0 0,0 0-106 0 0,0 0-79 0 0,32-2-94 0 0,104-10-118 0 0,-66-10 193 0 0,-58 14-678 0 0,0 1-59 0 0,0 0 1 0 0,-1-1-1 0 0,1 0 1 0 0,-1-1-1 0 0,-1 0 1 0 0,0-1-1 0 0,0 0 1 0 0,-1-1 0 0 0,0 0-1 0 0,-1 0 1 0 0,0-1-1 0 0,-1 0 1 0 0,0 0-1 0 0,2-8-162 0 0,-8 19 4 0 0,-1 0 1 0 0,1-1-1 0 0,0 1 1 0 0,-1-1-1 0 0,1 1 1 0 0,-1 0-1 0 0,0-1 1 0 0,1 1-1 0 0,-1-1 0 0 0,0 1 1 0 0,0-1-1 0 0,0 1 1 0 0,0-1-1 0 0,0 1 1 0 0,0-1-1 0 0,0 1 0 0 0,0 0 1 0 0,-1-1-1 0 0,1 1 1 0 0,-1-1-1 0 0,1 1 1 0 0,-1-1-1 0 0,1 1 0 0 0,-1 0 1 0 0,0 0-1 0 0,0-1 1 0 0,0 1-1 0 0,0 0 1 0 0,1 0-1 0 0,-2 0 0 0 0,1 0 1 0 0,0 0-1 0 0,0 0 1 0 0,0 0-1 0 0,0 0 1 0 0,-1 0-1 0 0,1 1 0 0 0,0-1 1 0 0,0 0-1 0 0,-1 1 1 0 0,1-1-1 0 0,-1 1 1 0 0,1-1-1 0 0,-1 1 0 0 0,1 0 1 0 0,-1 0-1 0 0,0 0-4 0 0,-71 12-305 0 0,57-3 220 0 0,1 2 1 0 0,0 0-1 0 0,0 1 1 0 0,1 0-1 0 0,1 1 1 0 0,0 1-1 0 0,0 0 1 0 0,2 1 0 0 0,-1 0-1 0 0,2 1 1 0 0,0 0-1 0 0,1 0 1 0 0,1 1-1 0 0,1 0 1 0 0,0 1-1 0 0,1 0 1 0 0,1 0-1 0 0,-1 9 85 0 0,4-24-17 0 0,1 0-1 0 0,0 0 1 0 0,0 0-1 0 0,1 0 1 0 0,-1 0-1 0 0,1 0 1 0 0,-1 0-1 0 0,1 1 1 0 0,0-1-1 0 0,0 0 0 0 0,1 0 1 0 0,-1 1-1 0 0,1-1 1 0 0,-1 0-1 0 0,1 0 1 0 0,0 0-1 0 0,0 0 1 0 0,1 0-1 0 0,-1 0 1 0 0,0 0-1 0 0,1 0 1 0 0,0-1-1 0 0,0 1 1 0 0,0-1-1 0 0,0 1 0 0 0,0-1 1 0 0,0 1-1 0 0,0-1 1 0 0,1 0-1 0 0,-1 0 1 0 0,1 0-1 0 0,0-1 1 0 0,0 1-1 0 0,-1-1 1 0 0,1 1-1 0 0,0-1 1 0 0,0 0-1 0 0,0 0 0 0 0,0 0 1 0 0,3 0 17 0 0,17 1-114 0 0,-1 0 0 0 0,1-2 0 0 0,-1-1 0 0 0,1 0 0 0 0,-1-2 0 0 0,1-1 0 0 0,18-5 114 0 0,100-44-2597 0 0,-96 31-904 0 0,-1-2-3355 0 0,-26 13-3708 0 0</inkml:trace>
  <inkml:trace contextRef="#ctx0" brushRef="#br0" timeOffset="42007.966">9981 1915 9178 0 0,'0'0'1900'0'0,"0"0"-301"0"0,0 0-96 0 0,0 0-152 0 0,0 0-196 0 0,0 0-233 0 0,0 0-263 0 0,0 0-146 0 0,0 0-129 0 0,0 0-99 0 0,-30 32-68 0 0,-92 97-61 0 0,82-71-4 0 0,40-51-130 0 0,-1-4 1 0 0,0 0 1 0 0,1 0-1 0 0,0 0 0 0 0,-1 0 0 0 0,1 0 0 0 0,1 0 1 0 0,-1 0-1 0 0,0 0 0 0 0,1 0 0 0 0,-1 0 0 0 0,1 0 0 0 0,0 0 1 0 0,0 0-1 0 0,0 0 0 0 0,0 0 0 0 0,1-1 0 0 0,-1 1 1 0 0,1 0-1 0 0,0-1 0 0 0,0 1 0 0 0,-1-1 0 0 0,1 0 1 0 0,1 0-1 0 0,-1 0 0 0 0,0 0 0 0 0,1 0 0 0 0,-1 0 0 0 0,1 0 1 0 0,-1-1-1 0 0,1 1 0 0 0,0-1 0 0 0,-1 0 0 0 0,1 0 1 0 0,0 0-1 0 0,0 0 0 0 0,0-1 0 0 0,0 1 0 0 0,0-1 0 0 0,2 1-23 0 0,15 1 350 0 0,1 0 0 0 0,-1-2-1 0 0,1 0 1 0 0,-1-1-1 0 0,0-2 1 0 0,1 0-1 0 0,-1 0 1 0 0,0-2 0 0 0,-1-1-1 0 0,1 0 1 0 0,-1-2-1 0 0,0 0 1 0 0,-1-1 0 0 0,0 0-1 0 0,0-2 1 0 0,12-10-350 0 0,-4 0 215 0 0,-1-2 1 0 0,-1-1 0 0 0,-1 0 0 0 0,-1-2 0 0 0,-1-1-1 0 0,-1-1 1 0 0,-2 0 0 0 0,0-1 0 0 0,1-8-216 0 0,8-8 55 0 0,-17 30-67 0 0,-2 0-1 0 0,0 0 0 0 0,0-1 0 0 0,-2 0 1 0 0,0 0-1 0 0,-1-1 0 0 0,0 0 0 0 0,-1 0 1 0 0,-1 0-1 0 0,-1 0 0 0 0,0 0 0 0 0,-2 0 0 0 0,0-1 1 0 0,-1-5 12 0 0,0 16-20 0 0,0 1 0 0 0,-1 0-1 0 0,0 0 1 0 0,0-1 0 0 0,0 2 0 0 0,-1-1 0 0 0,0 0 0 0 0,0 0 0 0 0,-1 1 0 0 0,1-1 0 0 0,-1 1 0 0 0,0 0-1 0 0,-1 1 1 0 0,1-1 0 0 0,-1 1 0 0 0,0-1 0 0 0,0 1 0 0 0,0 1 0 0 0,-1-1 0 0 0,1 1 0 0 0,-1 0 0 0 0,0 0-1 0 0,0 1 1 0 0,0-1 0 0 0,0 1 0 0 0,0 1 0 0 0,-1-1 0 0 0,1 1 0 0 0,0 0 0 0 0,-1 1 0 0 0,1-1 0 0 0,-1 1-1 0 0,1 1 1 0 0,-1-1 0 0 0,1 1 0 0 0,0 0 0 0 0,-1 0 0 0 0,1 1 0 0 0,0 0 0 0 0,0 0 0 0 0,0 0 0 0 0,-5 3 20 0 0,-2 6-6 0 0,0 0 1 0 0,0 0 0 0 0,1 1 0 0 0,0 1 0 0 0,1 0 0 0 0,0 1-1 0 0,1 0 1 0 0,1 0 0 0 0,0 1 0 0 0,1 0 0 0 0,1 1 0 0 0,0-1 0 0 0,1 1-1 0 0,1 1 1 0 0,1-1 0 0 0,0 1 0 0 0,1 0 0 0 0,0 0 0 0 0,2 0-1 0 0,0 0 1 0 0,1 0 0 0 0,1 3 5 0 0,-3 0 7 0 0,1 0-1 0 0,2-1 1 0 0,0 1-1 0 0,0-1 0 0 0,2 1 1 0 0,1-1-1 0 0,0 0 1 0 0,1 0-1 0 0,1 0 1 0 0,1 0-1 0 0,1-1 1 0 0,0 0-1 0 0,1-1 0 0 0,1 0 1 0 0,1-1-1 0 0,0 0 1 0 0,1 0-1 0 0,11 9-6 0 0,-6-10-28 0 0,1 0 1 0 0,0-1-1 0 0,1-2 0 0 0,0 0 0 0 0,1 0 0 0 0,1-2 1 0 0,0-1-1 0 0,11 3 28 0 0,56 18-3741 0 0,-67-23-2055 0 0,-8-3-6355 0 0</inkml:trace>
</inkml:ink>
</file>

<file path=ppt/ink/ink44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7:11.7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30 0 0 0,'0'0'1906'0'0,"0"0"-913"0"0,0 0-295 0 0,0 0 73 0 0,0 0 243 0 0,0 0 243 0 0,0 0 68 0 0,0 0-144 0 0,0 0-252 0 0,0 0-305 0 0,0 0-222 0 0,5-7 3509 0 0,1 14-229 0 0,-11 28-1774 0 0,4-33-1244 0 0,10-10 1220 0 0,24-50-389 0 0,-32 58-1427 0 0,-1 0 0 0 0,0 0-3 0 0,0 0 2 0 0,0 0 9 0 0,0 0 1 0 0,0 0 7 0 0,-17 22 543 0 0,-6 18-203 0 0,40-72 1473 0 0,-15 31-1285 0 0,-2 1-612 0 0,22-21 272 0 0,-22 27 141 0 0,0-6-406 0 0,0 0 13 0 0,0 0-4 0 0,0 0-5 0 0,0 0-6 0 0,0 0-28 0 0,0 0 19 0 0,0 0 2 0 0,0 0 27 0 0,0 0-16 0 0,0 0-21 0 0,0 0-2 0 0,0 0 7 0 0,0 0 16 0 0,0 0 11 0 0,0 0-25 0 0,0-3 8 0 0,0 3 19 0 0,0 0-12 0 0,0 0-20 0 0,0 0-19 0 0,0 0-4 0 0,0 0 18 0 0,0 0 7 0 0,0 0 23 0 0,0 0-7 0 0,0 0-8 0 0,0 0 18 0 0,0 0 1 0 0,0 0-16 0 0,0 0 7 0 0,0 0-24 0 0,0 0-6 0 0,0 0-3 0 0,0 0 19 0 0,0 0-7 0 0,0 0 27 0 0,0 0 10 0 0,0 0-4 0 0,0 0-31 0 0,0 0-7 0 0,0 0 19 0 0,0 0-19 0 0,0 0 8 0 0,0 0 30 0 0,0 0-19 0 0,0 0 2 0 0,0 0-6 0 0,0 0-32 0 0,0 0 17 0 0,0 0 26 0 0,0 0 9 0 0,0 0 6 0 0,0 0-17 0 0,0 0-18 0 0,0 0 3 0 0,0 0 12 0 0,0 0-1 0 0,0 0-17 0 0,0 0-12 0 0,0 0-10 0 0,0 0 8 0 0,0 0 6 0 0,-5 10-96 0 0,5-9 127 0 0,0-1-23 0 0,0 0 8 0 0,0 0 14 0 0,0 0-25 0 0,0 0 15 0 0,0 0-7 0 0,0 0-11 0 0,0 0 8 0 0,0 0 7 0 0,0 0 11 0 0,0 0-16 0 0,0 0-3 0 0,0 0-7 0 0,0 0 4 0 0,0 0-11 0 0,0 0 3 0 0,0 0 10 0 0,0 0-6 0 0,0 0 0 0 0,0 0-26 0 0,0 0 4 0 0,0 0 6 0 0,0 0-5 0 0,0 0-4 0 0,0 0 4 0 0,0 0-20 0 0,0 0-8 0 0,0 0 5 0 0,0 0-20 0 0,0 0-31 0 0,0 0-20 0 0,0 0-26 0 0,0 0 0 0 0,0 0 4 0 0,0 0-18 0 0,0 0-66 0 0,0 0-138 0 0,0 0-158 0 0,12 0-5419 0 0,-8 0-751 0 0,0 0-4691 0 0</inkml:trace>
</inkml:ink>
</file>

<file path=ppt/ink/ink44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8:20.2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12 9674 0 0,'0'0'2471'0'0,"0"0"-218"0"0,0 0-133 0 0,0 0-51 0 0,0 0-234 0 0,0 0-395 0 0,0 0-409 0 0,0 0-328 0 0,0 0-193 0 0,0 0-39 0 0,0 0 15 0 0,0 0 14 0 0,0 0 19 0 0,6 4-25 0 0,1 0-333 0 0,0-1 1 0 0,0 1-1 0 0,1-1 0 0 0,0-1 0 0 0,-1 1 0 0 0,1-1 0 0 0,0-1 0 0 0,0 1 0 0 0,0-1 1 0 0,0-1-1 0 0,6 0-161 0 0,131-10 820 0 0,-141 9-1089 0 0,159-24 653 0 0,-128 22-4753 0 0,0 2-4463 0 0,-35 1-2858 0 0</inkml:trace>
</inkml:ink>
</file>

<file path=ppt/ink/ink44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8:20.4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33 18772 0 0,'0'0'1163'0'0,"0"0"-460"0"0,0 0-44 0 0,0 0 183 0 0,0 0 151 0 0,0 0-49 0 0,0 0-211 0 0,0 0-217 0 0,0 0-186 0 0,0 0-131 0 0,0 0-66 0 0,0 0-57 0 0,32 2-36 0 0,104 4-23 0 0,-43-17-545 0 0,-41-5-1621 0 0,-21 7-4408 0 0,-14 4-5360 0 0</inkml:trace>
</inkml:ink>
</file>

<file path=ppt/ink/ink44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8:22.3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90 185 8138 0 0,'0'0'3327'0'0,"0"0"-1017"0"0,0 0-475 0 0,0 0-168 0 0,0 0-119 0 0,0 0-203 0 0,0 0-292 0 0,0 0-302 0 0,0 0-207 0 0,0 0-18 0 0,0 0 72 0 0,0 0 81 0 0,0 0 41 0 0,3 6-84 0 0,-2-2-538 0 0,0-1-1 0 0,0 1 1 0 0,0-1-1 0 0,1 0 1 0 0,0 0-1 0 0,-1 1 1 0 0,1-1-1 0 0,0 0 1 0 0,1-1-1 0 0,-1 1 0 0 0,0 0 1 0 0,1-1-1 0 0,0 1 1 0 0,-1-1-1 0 0,1 0 1 0 0,0 0-1 0 0,0 0 1 0 0,0 0-1 0 0,1 0 1 0 0,-1-1-1 0 0,0 1 0 0 0,1-1 1 0 0,-1 0-1 0 0,1 0 1 0 0,-1 0-1 0 0,1-1 1 0 0,-1 1-98 0 0,39 3 255 0 0,0-2 0 0 0,-1-1 0 0 0,1-2-1 0 0,0-3 1 0 0,-1-1 0 0 0,22-6-255 0 0,72-14-185 0 0,-134 24-5553 0 0,-31 9-1182 0 0,21-5 1542 0 0,2 1-5743 0 0</inkml:trace>
  <inkml:trace contextRef="#ctx0" brushRef="#br0" timeOffset="258.089">0 457 13291 0 0,'0'0'1690'0'0,"0"0"-394"0"0,0 0-120 0 0,0 0 148 0 0,0 0 139 0 0,0 0-64 0 0,0 0-238 0 0,0 0-261 0 0,0 0-204 0 0,0 0-149 0 0,32 2-90 0 0,101 5-51 0 0,55-26 768 0 0,41-8-842 0 0,-101 9-1767 0 0,-90 11-1465 0 0,-24 3-1132 0 0,-10-1-3987 0 0,-2-1-2907 0 0</inkml:trace>
  <inkml:trace contextRef="#ctx0" brushRef="#br0" timeOffset="683.036">376 0 12859 0 0,'0'0'2858'0'0,"0"0"-1115"0"0,0 0-528 0 0,0 0-91 0 0,0 0 16 0 0,0 0-93 0 0,0 0-185 0 0,0 0-174 0 0,0 0-123 0 0,0 0-42 0 0,0 0 25 0 0,0 0-36 0 0,0 0-38 0 0,9 15 10 0 0,31 47-48 0 0,-37-58-358 0 0,0 0 0 0 0,0 1 0 0 0,1-1 0 0 0,0 0 0 0 0,0-1 1 0 0,0 1-1 0 0,0-1 0 0 0,1 1 0 0 0,-1-1 0 0 0,1-1 0 0 0,0 1 0 0 0,0-1 1 0 0,0 1-1 0 0,4 0-78 0 0,13 6 213 0 0,92 44 414 0 0,-78-38-561 0 0,-1 1 0 0 0,-1 1 1 0 0,0 2-1 0 0,-1 2 1 0 0,17 14-67 0 0,-47-33 4 0 0,-1 0 0 0 0,1 0 0 0 0,0 1 1 0 0,0-1-1 0 0,-1 1 0 0 0,1-1 0 0 0,-1 1 1 0 0,0 0-1 0 0,0 0 0 0 0,0 0 1 0 0,0 0-1 0 0,-1 1 0 0 0,1-1 0 0 0,-1 0 1 0 0,0 1-1 0 0,0-1 0 0 0,0 1 0 0 0,0-1 1 0 0,-1 1-1 0 0,1 0 0 0 0,-1-1 1 0 0,0 1-1 0 0,0-1 0 0 0,0 1 0 0 0,-1 0 1 0 0,1-1-1 0 0,-1 1 0 0 0,0-1 0 0 0,0 1 1 0 0,0-1-1 0 0,0 1 0 0 0,-1-1 0 0 0,1 0 1 0 0,-1 0-1 0 0,0 1 0 0 0,0-1 1 0 0,0-1-1 0 0,0 1 0 0 0,-1 0 0 0 0,0 0-4 0 0,-37 37 129 0 0,-3-1-1 0 0,-1-3 1 0 0,-46 29-129 0 0,41-33 23 0 0,-79 69-137 0 0,118-82-2307 0 0,22-12-8219 0 0,-10-7-1371 0 0</inkml:trace>
</inkml:ink>
</file>

<file path=ppt/ink/ink44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8:21.2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251 3 13651 0 0,'0'0'2051'0'0,"0"0"-608"0"0,0 0-292 0 0,0 0 67 0 0,0 0 142 0 0,0 0 12 0 0,0 0-201 0 0,0 0-289 0 0,0 0-260 0 0,0 0-206 0 0,0 0-130 0 0,0 0-89 0 0,0 0-45 0 0,3-2 27 0 0,-3 2-169 0 0,-1 1 0 0 0,1-1 0 0 0,0 0 0 0 0,0 0-1 0 0,-1 1 1 0 0,1-1 0 0 0,0 1 0 0 0,0-1 0 0 0,0 0 0 0 0,0 1 0 0 0,-1-1 0 0 0,1 0 0 0 0,0 1 0 0 0,0-1-1 0 0,0 1 1 0 0,0-1 0 0 0,0 1 0 0 0,0-1 0 0 0,0 0 0 0 0,0 1 0 0 0,0-1 0 0 0,0 1 0 0 0,0-1 0 0 0,0 0-1 0 0,1 1 1 0 0,-1-1 0 0 0,0 1 0 0 0,0-1 0 0 0,0 0 0 0 0,0 1 0 0 0,1-1 0 0 0,-1 0 0 0 0,0 1 0 0 0,0-1-1 0 0,1 0 1 0 0,-1 1 0 0 0,0-1 0 0 0,1 0 0 0 0,-1 0 0 0 0,0 1 0 0 0,1-1 0 0 0,-1 0 0 0 0,0 0 0 0 0,1 0-1 0 0,-1 0 1 0 0,0 1 0 0 0,1-1 0 0 0,-1 0 0 0 0,1 0 0 0 0,-1 0 0 0 0,0 0 0 0 0,1 0 0 0 0,-1 0 0 0 0,1 0-1 0 0,-1 0 1 0 0,1 0 0 0 0,-1 0 0 0 0,0 0 0 0 0,1 0 0 0 0,-1 0 0 0 0,1 0-10 0 0,-3 12 116 0 0,-8 36 85 0 0,-3 0 0 0 0,-1-1 0 0 0,-3 0 0 0 0,-1-2 0 0 0,-3 0 0 0 0,-5 6-201 0 0,12-22 66 0 0,-106 210 18 0 0,119-238-76 0 0,0 0 1 0 0,0 1-1 0 0,0-1 0 0 0,1 0 0 0 0,-1 1 0 0 0,0-1 0 0 0,1 1 0 0 0,-1-1 0 0 0,1 1 0 0 0,-1-1 0 0 0,1 1 0 0 0,0-1 0 0 0,-1 1 1 0 0,1-1-1 0 0,0 1 0 0 0,0-1 0 0 0,0 1 0 0 0,0-1 0 0 0,1 1 0 0 0,-1-1 0 0 0,0 1 0 0 0,1-1 0 0 0,-1 1 0 0 0,1-1 0 0 0,-1 1 1 0 0,1-1-1 0 0,0 1 0 0 0,-1-1 0 0 0,1 0 0 0 0,0 1 0 0 0,0-1 0 0 0,0 0 0 0 0,0 0 0 0 0,0 0 0 0 0,0 0 0 0 0,1 0 0 0 0,-1 0 1 0 0,0 0-1 0 0,0 0 0 0 0,1 0 0 0 0,-1-1 0 0 0,0 1 0 0 0,1 0 0 0 0,-1-1 0 0 0,1 1 0 0 0,-1-1 0 0 0,1 0 0 0 0,-1 1 0 0 0,1-1-8 0 0,19 1 171 0 0,0-1 0 0 0,0-1 0 0 0,-1-1-1 0 0,1-1 1 0 0,-1-1 0 0 0,0 0-1 0 0,0-2 1 0 0,10-4-171 0 0,58-13 340 0 0,20 9-174 0 0,-102 58-4869 0 0,-9-34-938 0 0,0-5-4444 0 0,2-5 19 0 0</inkml:trace>
  <inkml:trace contextRef="#ctx0" brushRef="#br0" timeOffset="251.81">647 500 10914 0 0,'0'0'3536'0'0,"0"0"-1521"0"0,0 0-660 0 0,0 0-51 0 0,0 0 92 0 0,0 0-17 0 0,0 0-153 0 0,0 0-255 0 0,0 0-214 0 0,0 0-106 0 0,0 0-49 0 0,0 0-66 0 0,-9 31-67 0 0,-28 99-59 0 0,-18 54 526 0 0,37-106-827 0 0,9-32-104 0 0,11-48-5088 0 0,12-35-2443 0 0,-9 23 797 0 0,1 3-2504 0 0</inkml:trace>
  <inkml:trace contextRef="#ctx0" brushRef="#br0" timeOffset="497.529">571 456 10834 0 0,'0'0'3510'0'0,"0"0"-1636"0"0,0 0-756 0 0,0 0-106 0 0,0 0 128 0 0,0 0 56 0 0,0 0-117 0 0,0 0-194 0 0,0 0-205 0 0,0 0-135 0 0,0 0-73 0 0,0 0-36 0 0,19 7-40 0 0,59 22-29 0 0,6-21 408 0 0,67-1-915 0 0,-141 4-3198 0 0,-24 3-5764 0 0,9-9-1940 0 0</inkml:trace>
  <inkml:trace contextRef="#ctx0" brushRef="#br0" timeOffset="667.93">557 706 13147 0 0,'0'0'2194'0'0,"0"0"-779"0"0,0 0-351 0 0,0 0 63 0 0,0 0 74 0 0,0 0-60 0 0,0 0-235 0 0,0 0-271 0 0,0 0-193 0 0,0 0-129 0 0,0 0-88 0 0,0 0-91 0 0,0 0-58 0 0,32 0-87 0 0,100 0-88 0 0,13-11-3545 0 0,-86 3-7592 0 0,-41 5 2206 0 0</inkml:trace>
</inkml:ink>
</file>

<file path=ppt/ink/ink4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5:43.3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149 759 8018 0 0,'0'0'2479'0'0,"0"0"-439"0"0,0 0-182 0 0,0 0-72 0 0,0 0-137 0 0,0 0-232 0 0,0 0-332 0 0,0 0-282 0 0,0 0-191 0 0,0 0-138 0 0,0 0-63 0 0,0 0-34 0 0,0 0-22 0 0,0 0-13 0 0,0 0-16 0 0,0 0-34 0 0,0 0-44 0 0,0 0-21 0 0,0 30 893 0 0,-3 319 474 0 0,-1-224-1425 0 0,7-265 1006 0 0,4 99-1164 0 0,2 1 0 0 0,1 0 1 0 0,2 0-1 0 0,1 1 0 0 0,3 1 0 0 0,1 0 1 0 0,18-29-12 0 0,27-13 48 0 0,-61 79-47 0 0,0 1 0 0 0,1-1 0 0 0,-1 1 0 0 0,0-1 0 0 0,1 1 0 0 0,-1-1 0 0 0,0 1 0 0 0,1 0 0 0 0,-1 0 0 0 0,1 0 0 0 0,-1 0 0 0 0,0 0 0 0 0,1 0 0 0 0,-1 0 0 0 0,1 0 0 0 0,-1 0 0 0 0,1 1 0 0 0,-1-1 0 0 0,0 0 0 0 0,1 1 0 0 0,-1-1 0 0 0,0 1 0 0 0,0 0 0 0 0,1-1 0 0 0,-1 1 0 0 0,0 0 0 0 0,0 0 0 0 0,0 0 0 0 0,0 0 0 0 0,0 0 0 0 0,0 0 0 0 0,0 0 0 0 0,0 0 0 0 0,0 1-1 0 0,46 75 235 0 0,-20-29-4 0 0,-27-48-215 0 0,0 0 10 0 0,0 0-27 0 0,0 0-6 0 0,0 0 23 0 0,0 0-20 0 0,0 0 8 0 0,-42 1-2366 0 0,32-1-2567 0 0,1-1-4379 0 0,5 1-2963 0 0</inkml:trace>
  <inkml:trace contextRef="#ctx0" brushRef="#br0" timeOffset="873.81">98 527 5065 0 0,'0'0'3061'0'0,"0"0"-830"0"0,0 0-509 0 0,0 0-127 0 0,0 0-50 0 0,0 0-164 0 0,0 0-219 0 0,0 0-232 0 0,0 0-182 0 0,0 0-86 0 0,0 0-34 0 0,0 0 11 0 0,0 0-15 0 0,-8 2-30 0 0,-23 8-51 0 0,24-7-63 0 0,7-3-62 0 0,0 0-49 0 0,0 0-15 0 0,0 0-26 0 0,0 0-3 0 0,0 0-10 0 0,0 0-30 0 0,26-3 1149 0 0,42-7-837 0 0,1 3 0 0 0,0 4 0 0 0,52 3-597 0 0,-50 1 136 0 0,-63 2-55 0 0,-21-3 369 0 0,-91-87-725 0 0,18-2-1585 0 0,81 73-1123 0 0,6 6-8083 0 0,2 10-398 0 0</inkml:trace>
  <inkml:trace contextRef="#ctx0" brushRef="#br0" timeOffset="1503.231">33 240 0 0 0,'0'0'397'0'0,"0"0"904"0"0,0 0 466 0 0,0 0 288 0 0,0 0 91 0 0,0 0-115 0 0,0 0-200 0 0,0 0-234 0 0,0 0-179 0 0,0 0-124 0 0,0 0-99 0 0,-5-1-111 0 0,-17-1-105 0 0,16 1-115 0 0,6 1-83 0 0,0 0-52 0 0,0 0-49 0 0,0 0-47 0 0,0 0-38 0 0,0 0-31 0 0,0 0-42 0 0,0 0-42 0 0,0 0-43 0 0,25 0 1877 0 0,133-15-548 0 0,-31 2-1037 0 0,-101 12-5390 0 0,0 1-5129 0 0,-21 0-2371 0 0</inkml:trace>
  <inkml:trace contextRef="#ctx0" brushRef="#br0" timeOffset="2130.195">622 822 3585 0 0,'0'0'2740'0'0,"0"0"-135"0"0,0 0-150 0 0,0 0-169 0 0,0 0-264 0 0,0 0-353 0 0,0 0-338 0 0,0 0-269 0 0,0 0-161 0 0,0 0-80 0 0,0 0-56 0 0,0 0-63 0 0,6 7 958 0 0,102-12 1652 0 0,53-15-2552 0 0,-105 12-456 0 0,-24 5 152 0 0,-21 2-1253 0 0,-10 1-3702 0 0,-9-3-5487 0 0,6 2-2080 0 0</inkml:trace>
  <inkml:trace contextRef="#ctx0" brushRef="#br0" timeOffset="2492.897">797 601 11050 0 0,'0'0'2466'0'0,"0"0"-815"0"0,0 0-384 0 0,0 0 27 0 0,0 0 95 0 0,0 0-10 0 0,0 0-206 0 0,0 0-336 0 0,0 0-265 0 0,0 0-181 0 0,0 0-82 0 0,0 0 55 0 0,0 0 94 0 0,0 5 66 0 0,4 273 3832 0 0,-8-137-4339 0 0,4-94-2383 0 0,4-51-4391 0 0,0 1-5199 0 0</inkml:trace>
  <inkml:trace contextRef="#ctx0" brushRef="#br0" timeOffset="6783.955">1072 273 8266 0 0,'0'0'2224'0'0,"0"0"-286"0"0,0 0-64 0 0,0 0 9 0 0,0 0-31 0 0,0 0-149 0 0,0 0-296 0 0,0 0-295 0 0,0 0-243 0 0,0 0-179 0 0,0 0-116 0 0,0 0-78 0 0,0 0-48 0 0,-9-3-55 0 0,-23-12 394 0 0,233 0 1899 0 0,30 11-1117 0 0,-254-30-1435 0 0,14 23-301 0 0,2-2-1 0 0,0 1 0 0 0,1-1 1 0 0,0 0-1 0 0,0 0 0 0 0,2-1 1 0 0,-1 1-1 0 0,0-11 168 0 0,-1-36-7970 0 0,6 45-4598 0 0</inkml:trace>
  <inkml:trace contextRef="#ctx0" brushRef="#br0" timeOffset="3767.965">1337 667 0 0 0,'0'0'321'0'0,"0"0"770"0"0,0 0 302 0 0,0 0 36 0 0,0 0-39 0 0,0 0-85 0 0,0 0-40 0 0,0 0 35 0 0,0 0 72 0 0,1 1 150 0 0,5 2 10822 0 0,-15 160-9692 0 0,3-102-2491 0 0,-6 167 564 0 0,11-275-391 0 0,14-141-156 0 0,-3 146-171 0 0,1 1 1 0 0,3 1-1 0 0,1 0 0 0 0,2 0 0 0 0,14-22-7 0 0,49-55-7 0 0,-79 116 10 0 0,1 0-1 0 0,-1-1 0 0 0,0 1 0 0 0,1 0 0 0 0,-1 0 0 0 0,1 0 0 0 0,0 0 1 0 0,-1 1-1 0 0,1-1 0 0 0,0 0 0 0 0,-1 1 0 0 0,1-1 0 0 0,0 1 0 0 0,0-1 0 0 0,0 1 1 0 0,-1 0-1 0 0,1 0 0 0 0,0 0 0 0 0,0 0 0 0 0,0 0 0 0 0,0 0 0 0 0,-1 1 0 0 0,1-1 1 0 0,0 0-1 0 0,0 1 0 0 0,-1 0 0 0 0,1-1 0 0 0,0 1 0 0 0,-1 0 0 0 0,1 0 0 0 0,-1 0 1 0 0,1 0-1 0 0,-1 0 0 0 0,1 0 0 0 0,-1 0 0 0 0,1 0 0 0 0,-1 1 0 0 0,0-1 1 0 0,0 1-1 0 0,0-1 0 0 0,0 1 0 0 0,0-1 0 0 0,0 1 0 0 0,0-1 0 0 0,-1 1 0 0 0,1 0 1 0 0,0 0-3 0 0,19 138-467 0 0,-21-140-709 0 0,-1 0-2144 0 0,1 0-3509 0 0,1 0-5290 0 0</inkml:trace>
  <inkml:trace contextRef="#ctx0" brushRef="#br0" timeOffset="4577.929">1701 1090 1952 0 0,'0'0'1862'0'0,"0"0"-47"0"0,0 0 114 0 0,0 0 100 0 0,0 0-39 0 0,0 0-193 0 0,0 0-298 0 0,0 0-279 0 0,0 0-161 0 0,0 0-114 0 0,0 0-63 0 0,0 0-31 0 0,0 0-74 0 0,-5-6-82 0 0,-16-21-87 0 0,-29 21 1559 0 0,-57 64-85 0 0,102-55-2030 0 0,1 0 1 0 0,0 1-1 0 0,0 0 0 0 0,0 0 0 0 0,0 0 1 0 0,1 0-1 0 0,-1 1 0 0 0,1-1 1 0 0,0 1-1 0 0,1 0 0 0 0,-1 0 0 0 0,1 0 1 0 0,0 0-1 0 0,0 0 0 0 0,0 0 1 0 0,1 1-1 0 0,0-1 0 0 0,0 1 0 0 0,0-1 1 0 0,1 1-1 0 0,0-1 0 0 0,0 1 1 0 0,0-1-1 0 0,1 3-52 0 0,1-4 44 0 0,1 0-1 0 0,-1 0 1 0 0,1-1 0 0 0,0 1 0 0 0,0-1 0 0 0,0 1 0 0 0,0-1-1 0 0,0 0 1 0 0,1 0 0 0 0,0-1 0 0 0,-1 1 0 0 0,1-1 0 0 0,0 1-1 0 0,0-1 1 0 0,1-1 0 0 0,-1 1 0 0 0,0 0 0 0 0,0-1-1 0 0,1 0 1 0 0,-1 0 0 0 0,1 0 0 0 0,-1-1 0 0 0,1 0 0 0 0,-1 1-1 0 0,1-1 1 0 0,0-1 0 0 0,-1 1 0 0 0,4-2-44 0 0,71-5 178 0 0,-69 2-414 0 0,1-2-814 0 0,-6-3-6340 0 0,-4 7-273 0 0,0 2-4585 0 0</inkml:trace>
  <inkml:trace contextRef="#ctx0" brushRef="#br0" timeOffset="5224.028">1756 1352 13587 0 0,'0'0'1640'0'0,"0"0"-478"0"0,0 0 33 0 0,0 0 148 0 0,0 0 5 0 0,0 0-186 0 0,0 0-293 0 0,0 0-217 0 0,0 0-130 0 0,0 0-50 0 0,0 0-32 0 0,0 0-29 0 0,13-16-27 0 0,36-47-55 0 0,-19 9 581 0 0,19-4-296 0 0,-48 58-610 0 0,0 0 0 0 0,1-1-1 0 0,-1 1 1 0 0,0 0-1 0 0,0 0 1 0 0,0 0-1 0 0,0 0 1 0 0,0 1 0 0 0,0-1-1 0 0,0 0 1 0 0,0 0-1 0 0,1 1 1 0 0,-1-1-1 0 0,0 0 1 0 0,0 1 0 0 0,0-1-1 0 0,0 1 1 0 0,-1 0-1 0 0,1-1 1 0 0,0 1-1 0 0,0 0 1 0 0,0-1 0 0 0,0 1-1 0 0,-1 0 1 0 0,1 0-1 0 0,0 0 1 0 0,-1 0-1 0 0,1 0 1 0 0,0 0 0 0 0,-1-1-1 0 0,1 1 1 0 0,-1 1-1 0 0,0-1 1 0 0,1 0-1 0 0,-1 0 1 0 0,0 0 0 0 0,0 0-1 0 0,0 0 1 0 0,1 0-1 0 0,-1 0 1 0 0,0 0-1 0 0,0 0 1 0 0,-1 0 0 0 0,1 1-1 0 0,0-1 1 0 0,0 0-1 0 0,0 0 1 0 0,-1 0-1 0 0,1 0 1 0 0,-1 0 0 0 0,1 0-1 0 0,-1 0 1 0 0,1 0-1 0 0,-1 0-3 0 0,4 29 69 0 0,-2-28-68 0 0,0 0 0 0 0,0-1 0 0 0,0 1 0 0 0,0 0 1 0 0,1-1-1 0 0,-1 1 0 0 0,0-1 0 0 0,1 1 0 0 0,-1-1 0 0 0,1 0 0 0 0,-1 0 1 0 0,1 0-1 0 0,0 0 0 0 0,-1 0 0 0 0,1 0 0 0 0,0 0 0 0 0,0 0 0 0 0,-1-1 1 0 0,1 1-1 0 0,0-1 0 0 0,0 1 0 0 0,0-1 0 0 0,0 0 0 0 0,0 1 0 0 0,0-1 1 0 0,0 0-1 0 0,0-1 0 0 0,2 1-1 0 0,5-1 9 0 0,-1-1 1 0 0,1-1-1 0 0,0 1 0 0 0,0-1 1 0 0,-1-1-1 0 0,0 1 0 0 0,1-2 1 0 0,-2 1-1 0 0,1-1 1 0 0,0 0-1 0 0,-1-1 0 0 0,0 1 1 0 0,4-5-10 0 0,23-16 29 0 0,-26 21-48 0 0,-8 4 21 0 0,0 0 0 0 0,1 0 0 0 0,-1 1-1 0 0,0-1 1 0 0,1 0 0 0 0,-1 0 0 0 0,1 1 0 0 0,-1-1 0 0 0,1 0 0 0 0,0 1-1 0 0,-1-1 1 0 0,1 0 0 0 0,0 1 0 0 0,-1-1 0 0 0,1 1 0 0 0,0-1-1 0 0,0 1 1 0 0,-1 0 0 0 0,1-1 0 0 0,0 1 0 0 0,0 0 0 0 0,0-1 0 0 0,0 1-1 0 0,-1 0 1 0 0,1 0 0 0 0,0 0 0 0 0,0 0 0 0 0,0 0 0 0 0,0 0-1 0 0,0 0 1 0 0,0 0 0 0 0,-1 0 0 0 0,1 0 0 0 0,0 0 0 0 0,0 1 0 0 0,0-1-1 0 0,0 0 1 0 0,0 1 0 0 0,-1-1 0 0 0,1 1 0 0 0,0-1 0 0 0,0 0-1 0 0,-1 1 1 0 0,1 0 0 0 0,0-1 0 0 0,-1 1 0 0 0,1-1 0 0 0,-1 1 0 0 0,1 0-1 0 0,0-1 1 0 0,-1 1 0 0 0,0 0 0 0 0,1 0 0 0 0,-1 0 0 0 0,1-1-1 0 0,-1 1 1 0 0,0 0 0 0 0,0 0 0 0 0,1 0 0 0 0,-1 0 0 0 0,0-1 0 0 0,0 1-2 0 0,3 108 261 0 0,-4-67-2939 0 0,2-39 1999 0 0,0-2-1851 0 0,-1 0-4810 0 0,0 2-4450 0 0</inkml:trace>
  <inkml:trace contextRef="#ctx0" brushRef="#br0" timeOffset="5472.727">2368 1433 17012 0 0,'0'0'1835'0'0,"0"0"-843"0"0,0 0-269 0 0,0 0 61 0 0,0 0-16 0 0,0 0-138 0 0,0 0-192 0 0,0 0-238 0 0,0 0-148 0 0,0 0-80 0 0,0 0-76 0 0,0 0-60 0 0,0 0-116 0 0,0 5-225 0 0,3 14-429 0 0,1-17-11132 0 0,-4-2 2713 0 0</inkml:trace>
  <inkml:trace contextRef="#ctx0" brushRef="#br0" timeOffset="5849.929">2430 1050 10722 0 0,'0'0'5607'0'0,"0"0"-3079"0"0,0 0-1098 0 0,0 0-72 0 0,0 0-114 0 0,0 0-180 0 0,0 0-252 0 0,0 0-258 0 0,0 0-158 0 0,0 0-107 0 0,0 0-63 0 0,0 0-49 0 0,-12 5-45 0 0,-36 16-55 0 0,47-21-78 0 0,0 0 0 0 0,1 0 0 0 0,-1 0 0 0 0,0 1 0 0 0,0-1 0 0 0,0 0 0 0 0,1 1 0 0 0,-1-1 0 0 0,0 1 0 0 0,1-1 0 0 0,-1 1 0 0 0,0-1 0 0 0,1 1 0 0 0,-1-1 0 0 0,0 1 0 0 0,1 0 0 0 0,-1-1 0 0 0,1 1 0 0 0,-1 0 0 0 0,1-1 0 0 0,0 1 0 0 0,-1 0 0 0 0,1 0 0 0 0,0 0 0 0 0,-1-1 0 0 0,1 1 0 0 0,0 0 0 0 0,0 0 0 0 0,0 0 0 0 0,0-1 0 0 0,0 1 0 0 0,0 0 0 0 0,0 0 0 0 0,0 0 0 0 0,0 0 0 0 0,0 0 0 0 0,0-1 0 0 0,0 1 0 0 0,1 0 0 0 0,-1 0 0 0 0,0 0 0 0 0,0-1 0 0 0,1 1 0 0 0,-1 0 0 0 0,1 0 0 0 0,-1-1 0 0 0,1 1 0 0 0,-1 0 0 0 0,1 0 1 0 0,3-1-9 0 0,-1 0 0 0 0,1 0 1 0 0,-1-1-1 0 0,1 1 0 0 0,-1-1 0 0 0,0 1 0 0 0,1-1 1 0 0,-1 0-1 0 0,0-1 0 0 0,0 1 0 0 0,0 0 0 0 0,0-1 1 0 0,0 0-1 0 0,0 0 0 0 0,0 0 0 0 0,0 0 1 0 0,-1 0-1 0 0,1 0 0 0 0,-1-1 0 0 0,1 1 0 0 0,-1-1 1 0 0,0 0-1 0 0,0 1 0 0 0,0-1 0 0 0,-1 0 0 0 0,1 0 1 0 0,1-4 8 0 0,-45 14 465 0 0,30 1-403 0 0,-2 1-279 0 0,26-23-1891 0 0,-8 11 1266 0 0,0-1-1524 0 0,0 0-3172 0 0,1-3-6583 0 0</inkml:trace>
</inkml:ink>
</file>

<file path=ppt/ink/ink44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8:18.9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87 23 9026 0 0,'0'0'2331'0'0,"0"0"-261"0"0,0 0-236 0 0,0 0-21 0 0,0 0-56 0 0,0 0-170 0 0,0 0-248 0 0,0 0-264 0 0,0 0-190 0 0,0 0-142 0 0,0 0-108 0 0,-1-4-85 0 0,-2-11-55 0 0,2 12-56 0 0,1 3-52 0 0,6 11 1828 0 0,-2-5-2156 0 0,0-1 1 0 0,0 1-1 0 0,0 0 1 0 0,-1 0-1 0 0,0 0 1 0 0,0 1-1 0 0,-1-1 0 0 0,0 1 1 0 0,0-1-1 0 0,0 1 1 0 0,-1 0-1 0 0,0 0 1 0 0,0 0-1 0 0,-1 1-59 0 0,0 28 81 0 0,-1 1 0 0 0,-3 0 1 0 0,0-1-1 0 0,-3 0 0 0 0,-1 0 0 0 0,-1-1 0 0 0,-7 13-81 0 0,-49 157 30 0 0,56-101-41 0 0,11-103 27 0 0,0 1 0 0 0,0 0 1 0 0,0-1-1 0 0,0 1 0 0 0,1-1 0 0 0,-1 1 1 0 0,1-1-1 0 0,-1 0 0 0 0,1 0 0 0 0,-1 0 0 0 0,1-1 1 0 0,-1 1-1 0 0,1-1 0 0 0,0 1 0 0 0,-1-1 1 0 0,1 0-1 0 0,0 0 0 0 0,-1 0 0 0 0,1 0 1 0 0,0 0-1 0 0,-1-1 0 0 0,1 1 0 0 0,1-1-16 0 0,7 0 51 0 0,184-24 564 0 0,-30 21-363 0 0,-165 4-256 0 0,0 0-4 0 0,0 0-2 0 0,0 0-7 0 0,0 0-8 0 0,0 0 1 0 0,0 0-50 0 0,0 0-26 0 0,-22 0-2012 0 0,6 4 315 0 0,8-2-1380 0 0,1-1-5837 0 0,5-1-3258 0 0</inkml:trace>
  <inkml:trace contextRef="#ctx0" brushRef="#br0" timeOffset="326.077">726 505 13499 0 0,'0'0'3043'0'0,"0"0"-1129"0"0,0 0-482 0 0,0 0-65 0 0,0 0-17 0 0,0 0-138 0 0,0 0-238 0 0,0 0-221 0 0,0 0-130 0 0,0 0-62 0 0,0 0-59 0 0,0 0-26 0 0,4 9-63 0 0,-1-4-327 0 0,0 1-1 0 0,0-1 0 0 0,-1 1 0 0 0,0 0 0 0 0,0 0 0 0 0,0 0 1 0 0,-1 1-1 0 0,0-1 0 0 0,0 0 0 0 0,0 0 0 0 0,-1 1 1 0 0,0-1-1 0 0,0 0 0 0 0,-1 0 0 0 0,0 1 0 0 0,0 1-85 0 0,-22 92 583 0 0,-2 46-628 0 0,25-145-22 0 0,0-1-53 0 0,0 0-39 0 0,0 0-33 0 0,0 0-66 0 0,0 0-81 0 0,0-12-1279 0 0,6-49-3532 0 0,-1 35-426 0 0,-4 16 1528 0 0,0 1-7013 0 0</inkml:trace>
  <inkml:trace contextRef="#ctx0" brushRef="#br0" timeOffset="627.564">531 431 9594 0 0,'0'0'2629'0'0,"0"0"-342"0"0,0 0-245 0 0,0 0-157 0 0,0 0-220 0 0,0 0-293 0 0,0 0-357 0 0,0 0-267 0 0,0 0-159 0 0,0 0-98 0 0,0 0-13 0 0,0 0 24 0 0,0 0 20 0 0,4 2-1 0 0,22 3 138 0 0,0-1-1 0 0,0-2 0 0 0,0 0 1 0 0,0-1-1 0 0,23-3-658 0 0,121 10 693 0 0,-55 15-1065 0 0,-114-23 290 0 0,-1 0-1 0 0,1 0 1 0 0,-1 0-1 0 0,1 0 1 0 0,-1 0 0 0 0,1 0-1 0 0,-1 0 1 0 0,1 0 0 0 0,-1 0-1 0 0,1 1 1 0 0,0-1-1 0 0,-1 0 1 0 0,1 0 0 0 0,-1 0-1 0 0,1 1 1 0 0,-1-1-1 0 0,0 0 1 0 0,1 1 0 0 0,-1-1-1 0 0,1 0 1 0 0,-1 1-1 0 0,1-1 1 0 0,-1 1 0 0 0,0-1-1 0 0,1 0 1 0 0,-1 1-1 0 0,0-1 1 0 0,0 1 0 0 0,1-1-1 0 0,-1 1 1 0 0,0-1-1 0 0,0 1 1 0 0,0-1 0 0 0,1 1-1 0 0,-1-1 1 0 0,0 1-1 0 0,0 0 1 0 0,0-1 0 0 0,0 1-1 0 0,0-1 1 0 0,0 1-1 0 0,0-1 1 0 0,0 1 0 0 0,0-1-1 0 0,-1 1 1 0 0,1-1-1 0 0,0 1 1 0 0,0-1 0 0 0,0 1-1 0 0,-1-1 1 0 0,1 1-1 0 0,0-1 1 0 0,0 1 0 0 0,-1 0 82 0 0,-28 20-7099 0 0,17-13 839 0 0,5-3-5213 0 0</inkml:trace>
  <inkml:trace contextRef="#ctx0" brushRef="#br0" timeOffset="908.705">419 906 14403 0 0,'0'0'4205'0'0,"0"0"-2383"0"0,0 0-806 0 0,0 0 67 0 0,0 0 126 0 0,0 0-52 0 0,0 0-197 0 0,0 0-201 0 0,0 0-197 0 0,0 0-73 0 0,31 2-83 0 0,99 6-103 0 0,62-6 403 0 0,-144 12-2023 0 0,-36-10-1944 0 0,1 0-3335 0 0,-9-1-5565 0 0</inkml:trace>
</inkml:ink>
</file>

<file path=ppt/ink/ink44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9:06.1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149 136 6649 0 0,'0'0'1510'0'0,"0"0"-150"0"0,0 0-25 0 0,0 0 239 0 0,0 0 213 0 0,0 0-19 0 0,0 0-245 0 0,0 0-365 0 0,0 0-347 0 0,0 0-246 0 0,0 0-139 0 0,3-6-109 0 0,7-11-110 0 0,-13 26 310 0 0,-55 139 704 0 0,-1 88-492 0 0,38-143-564 0 0,0 14 489 0 0,21-106-419 0 0,0-1 81 0 0,0 0 49 0 0,0 0 55 0 0,0-27 1152 0 0,6-9-1515 0 0,0 1 0 0 0,3 0 0 0 0,0 1-1 0 0,3 0 1 0 0,0 1 0 0 0,3 0-1 0 0,0 0 1 0 0,12-14-57 0 0,-1-5 18 0 0,3 2 1 0 0,3 1-1 0 0,1 1 1 0 0,3 2-1 0 0,8-6-18 0 0,-7 22 17 0 0,-37 30-38 0 0,0 0 0 0 0,4 8-3 0 0,4 116 202 0 0,-9-94-160 0 0,-18 132 138 0 0,7-19-83 0 0,12-91-86 0 0,1-52 15 0 0,-1 0 0 0 0,1 0 0 0 0,0 1 1 0 0,0-1-1 0 0,-1 0 0 0 0,1 0 0 0 0,0 0 0 0 0,0 0 1 0 0,-1 0-1 0 0,1-1 0 0 0,0 1 0 0 0,0 0 1 0 0,-1 0-1 0 0,1 0 0 0 0,0-1 0 0 0,-1 1 0 0 0,1 0 1 0 0,0-1-1 0 0,-1 1 0 0 0,1 0 0 0 0,-1-1 0 0 0,1 1 1 0 0,0-1-1 0 0,-1 1 0 0 0,1-1 0 0 0,-1 1 1 0 0,1-1-1 0 0,-1 0 0 0 0,0 1 0 0 0,1-1 0 0 0,-1 1 1 0 0,0-1-1 0 0,1 0 0 0 0,-1 1 0 0 0,0-1 1 0 0,0 0-1 0 0,1 0 0 0 0,-1 1 0 0 0,0-1 0 0 0,0 0 1 0 0,0 1-1 0 0,0-2-2 0 0,1 0 12 0 0,252-424 284 0 0,-161 319-327 0 0,-87 141-74 0 0,-17 219 346 0 0,23-44-135 0 0,-6-168-194 0 0,-5-41-2 0 0,0 0-14 0 0,0 0-45 0 0,0 0-90 0 0,0 0-41 0 0,0 0-61 0 0,0 0-103 0 0,0 0-164 0 0,0 0-239 0 0,7-5-3939 0 0,-2 0 533 0 0,-2 4-2027 0 0,2 1-3916 0 0</inkml:trace>
</inkml:ink>
</file>

<file path=ppt/ink/ink44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9:06.4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115 1 18316 0 0,'0'0'1266'0'0,"0"0"-250"0"0,0 0-49 0 0,0 0 27 0 0,0 0-49 0 0,0 0-200 0 0,0 0-259 0 0,0 0-248 0 0,0 0-126 0 0,0 0-92 0 0,0 0-60 0 0,-20 33-8 0 0,-56 101-56 0 0,57-81-416 0 0,31-28-2475 0 0,2-13-6616 0 0,-10-12-1328 0 0</inkml:trace>
</inkml:ink>
</file>

<file path=ppt/ink/ink44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9:06.7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44 14747 0 0,'0'0'746'0'0,"0"0"-217"0"0,0 0 17 0 0,0 0 292 0 0,0 0 253 0 0,0 0-8 0 0,0 0-111 0 0,0 0-178 0 0,0 0-121 0 0,0 0-72 0 0,32 4-95 0 0,103 11-87 0 0,-120-13-293 0 0,1-1-1 0 0,0-1 0 0 0,0 0 1 0 0,-1-1-1 0 0,1-1 1 0 0,0 0-1 0 0,-1-1 1 0 0,14-5-126 0 0,29-5 194 0 0,38-12-1333 0 0,-91 22-508 0 0,-11-5-10567 0 0,3 7 2471 0 0</inkml:trace>
</inkml:ink>
</file>

<file path=ppt/ink/ink44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9:06.8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56 1 16684 0 0,'0'0'1010'0'0,"0"0"-261"0"0,0 0-93 0 0,0 0 167 0 0,0 0 138 0 0,0 0-74 0 0,0 0-192 0 0,0 0-212 0 0,-4 32-191 0 0,-13 101-134 0 0,-17 124-2103 0 0,34-237 435 0 0,-1 1-1487 0 0,2-6-3902 0 0,1-7-3148 0 0</inkml:trace>
</inkml:ink>
</file>

<file path=ppt/ink/ink44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9:11.0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60 95 0 0 0,'0'0'531'0'0,"0"0"265"0"0,0 0 346 0 0,0 0 262 0 0,0 0 128 0 0,0 0-65 0 0,0 0-209 0 0,0 0-186 0 0,0 0-86 0 0,0 0 52 0 0,2-5 161 0 0,3-3-813 0 0,15-33 6155 0 0,-20 40-5667 0 0,0 1-69 0 0,0 0-86 0 0,0 0-120 0 0,0 0-108 0 0,-2 20 565 0 0,-51 261-139 0 0,25-152-717 0 0,25-122 1649 0 0,5-25-856 0 0,10-20-919 0 0,2 0 0 0 0,2 1 0 0 0,1 1 0 0 0,1 1 0 0 0,2 0 0 0 0,2 1 0 0 0,1 2 0 0 0,2 0 0 0 0,1 2 0 0 0,20-19-74 0 0,44-14 10 0 0,-88 64-12 0 0,1 1-1 0 0,-1-1 1 0 0,0 1 0 0 0,1-1 0 0 0,-1 1 0 0 0,0 0-1 0 0,0 0 1 0 0,0 0 0 0 0,0 0 0 0 0,0 0 0 0 0,-1 0-1 0 0,1 1 1 0 0,0-1 0 0 0,-1 0 0 0 0,0 1 0 0 0,0 0-1 0 0,1-1 1 0 0,-2 1 0 0 0,1-1 0 0 0,0 1 0 0 0,0 0 0 0 0,-1 0-1 0 0,0 0 1 0 0,1-1 0 0 0,-1 1 0 0 0,0 0 0 0 0,0 0-1 0 0,-1 0 1 0 0,1-1 0 0 0,-1 1 0 0 0,0 2 2 0 0,-9 201 88 0 0,5-62-146 0 0,23-164 18 0 0,163-184 115 0 0,-70 96-46 0 0,-14 31-63 0 0,-95 78 35 0 0,-1 0 1 0 0,0 0-1 0 0,1 0 0 0 0,-1 0 1 0 0,0 1-1 0 0,0-1 1 0 0,0 0-1 0 0,0 1 0 0 0,0-1 1 0 0,0 1-1 0 0,0-1 1 0 0,0 1-1 0 0,-1-1 0 0 0,1 1 1 0 0,0 0-1 0 0,-1-1 1 0 0,0 1-1 0 0,1 0 0 0 0,-1-1 1 0 0,0 1-1 0 0,0 0 1 0 0,0 0-1 0 0,0-1 0 0 0,0 1 1 0 0,0 0-1 0 0,0-1 1 0 0,-1 1-1 0 0,1 0 0 0 0,-1-1 1 0 0,1 1-1 0 0,-1 0 1 0 0,1-1-1 0 0,-1 1-1 0 0,0 8 11 0 0,-12 303-1338 0 0,13-311 590 0 0,1 3-2391 0 0,2-4-5120 0 0,-3-1-3365 0 0</inkml:trace>
</inkml:ink>
</file>

<file path=ppt/ink/ink44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9:11.5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60 16708 0 0,'0'0'1744'0'0,"0"0"-504"0"0,0 0-230 0 0,0 0-87 0 0,0 0-50 0 0,0 0-106 0 0,0 0-162 0 0,0 0-162 0 0,0 0-93 0 0,0 0-73 0 0,0 0-24 0 0,0 0-22 0 0,0 0-20 0 0,28-10 6 0 0,84-29-35 0 0,-49 29 164 0 0,-61 10-337 0 0,-1 0-1 0 0,0 0 0 0 0,0 0 0 0 0,1 1 1 0 0,-1-1-1 0 0,0 0 0 0 0,0 1 1 0 0,0-1-1 0 0,1 1 0 0 0,-1-1 0 0 0,0 1 1 0 0,0 0-1 0 0,0 0 0 0 0,0-1 1 0 0,0 1-1 0 0,0 0 0 0 0,0 0 0 0 0,-1 0 1 0 0,1 0-1 0 0,0 0 0 0 0,0 0 1 0 0,-1 0-1 0 0,1 0 0 0 0,0 0 1 0 0,-1 0-1 0 0,1 0 0 0 0,-1 1 0 0 0,0-1 1 0 0,1 0-1 0 0,-1 0 0 0 0,0 1 1 0 0,0-1-1 0 0,0 0 0 0 0,1 0 0 0 0,-1 1 1 0 0,-1-1-1 0 0,1 0 0 0 0,0 0 1 0 0,0 1-1 0 0,0-1 0 0 0,-1 0 0 0 0,1 0 1 0 0,-1 1-9 0 0,-19 54 419 0 0,-59 39 4 0 0,33-36 127 0 0,46-57-529 0 0,0-1-1 0 0,0 1 1 0 0,0-1 0 0 0,0 1 0 0 0,1-1 0 0 0,-1 1 0 0 0,1-1 0 0 0,-1 1 0 0 0,1-1 0 0 0,0 1-1 0 0,-1-1 1 0 0,1 0 0 0 0,0 1 0 0 0,0-1 0 0 0,0 0 0 0 0,0 0 0 0 0,0 0 0 0 0,0 1-1 0 0,0-1 1 0 0,1 0 0 0 0,-1-1 0 0 0,0 1 0 0 0,0 0 0 0 0,1 0 0 0 0,-1 0 0 0 0,1-1 0 0 0,-1 1-1 0 0,0-1 1 0 0,1 1 0 0 0,-1-1 0 0 0,1 0 0 0 0,0 1 0 0 0,-1-1 0 0 0,1 0 0 0 0,-1 0 0 0 0,1 0-1 0 0,-1 0 1 0 0,1 0 0 0 0,-1 0 0 0 0,1-1 0 0 0,-1 1 0 0 0,1-1 0 0 0,-1 1 0 0 0,1-1-21 0 0,129-10 472 0 0,-107 3-1336 0 0,37-17-1773 0 0,-43 14-2617 0 0,-1-3-4286 0 0,-13 10-1685 0 0</inkml:trace>
</inkml:ink>
</file>

<file path=ppt/ink/ink44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9:11.8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17380 0 0,'0'0'1689'0'0,"0"0"-404"0"0,0 0-220 0 0,0 0-103 0 0,0 0-83 0 0,0 0-162 0 0,0 0-118 0 0,0 0-42 0 0,0 0-1 0 0,0 0 3 0 0,0 0-57 0 0,0 0-58 0 0,17 11-61 0 0,108 78 510 0 0,-100-71-816 0 0,-2 2 0 0 0,0 1-1 0 0,-1 1 1 0 0,-1 1 0 0 0,-1 1 0 0 0,-1 1 0 0 0,-1 0-1 0 0,-1 1 1 0 0,-1 1 0 0 0,-2 1 0 0 0,-1 0 0 0 0,4 12-77 0 0,-14-29-25 0 0,1 0 1 0 0,-2 0 0 0 0,0 0 0 0 0,0 1-1 0 0,-1-1 1 0 0,0 0 0 0 0,-1 1 0 0 0,0-1-1 0 0,-1 1 1 0 0,0-1 0 0 0,-1 0 0 0 0,0 1 0 0 0,-1-1-1 0 0,0 0 1 0 0,0-1 0 0 0,-2 1 0 0 0,1 0-1 0 0,-1-1 1 0 0,-1 0 0 0 0,0 0 0 0 0,0-1-1 0 0,-1 0 1 0 0,-6 7 24 0 0,-133 118-2770 0 0,90-98-1743 0 0,-1-4-4939 0 0,35-21-2399 0 0</inkml:trace>
</inkml:ink>
</file>

<file path=ppt/ink/ink44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9:12.5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270 1 8506 0 0,'0'0'1216'0'0,"0"0"-32"0"0,0 0 151 0 0,0 0 200 0 0,0 0 86 0 0,0 0-60 0 0,0 0-243 0 0,0 0-313 0 0,-30 26-254 0 0,-97 84-167 0 0,121-105-517 0 0,-1 0-1 0 0,1 1 0 0 0,0 0 0 0 0,1 0 1 0 0,0 1-1 0 0,0-1 0 0 0,0 1 0 0 0,1 0 1 0 0,0 0-1 0 0,0 1 0 0 0,0-1 0 0 0,1 2-66 0 0,-3 6 147 0 0,-4 12 35 0 0,2-1 1 0 0,1 2-1 0 0,1-1 1 0 0,1 0-1 0 0,2 1 1 0 0,0 0-1 0 0,2 0 0 0 0,1 0 1 0 0,2 0-1 0 0,3 23-182 0 0,1-25-58 0 0,1 1 1 0 0,1-1-1 0 0,1-1 0 0 0,1 0 0 0 0,1 0 0 0 0,2-1 0 0 0,0 0 0 0 0,1-1 1 0 0,2-1-1 0 0,0 0 0 0 0,1-1 0 0 0,2-1 0 0 0,0 0 0 0 0,1-2 0 0 0,0 0 0 0 0,2-1 1 0 0,0-2-1 0 0,23 14 58 0 0,44 4-2661 0 0,-28-18-5160 0 0,-37-11-3022 0 0</inkml:trace>
</inkml:ink>
</file>

<file path=ppt/ink/ink44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9:13.2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0 185 15339 0 0,'0'0'1425'0'0,"0"0"-391"0"0,0 0-217 0 0,0 0 52 0 0,0 0 73 0 0,0 0-23 0 0,0 0-22 0 0,0 0-126 0 0,0 0-127 0 0,0 0-73 0 0,0 0-151 0 0,0 0-87 0 0,19 12-11 0 0,57 40-1 0 0,-67-45-215 0 0,0 0 1 0 0,0 0-1 0 0,-1 1 1 0 0,0 0-1 0 0,0 0 0 0 0,0 0 1 0 0,-1 1-1 0 0,-1 1 0 0 0,0-1 1 0 0,5 11-107 0 0,-4-8 63 0 0,2 7 9 0 0,-1 0 0 0 0,-2 0-1 0 0,1 0 1 0 0,-2 1 0 0 0,-1 0 0 0 0,0 0-1 0 0,-2 0 1 0 0,0 1 0 0 0,-1 11-72 0 0,0-17 6 0 0,8 16 403 0 0,-9-31-399 0 0,0 0-1 0 0,1 1 1 0 0,-1-1-1 0 0,1 0 0 0 0,-1 1 1 0 0,0-1-1 0 0,1 0 1 0 0,-1 1-1 0 0,1-1 1 0 0,-1 0-1 0 0,1 0 0 0 0,-1 0 1 0 0,1 0-1 0 0,-1 1 1 0 0,1-1-1 0 0,-1 0 1 0 0,1 0-1 0 0,-1 0 1 0 0,1 0-1 0 0,-1 0 0 0 0,1 0 1 0 0,-1 0-1 0 0,1 0 1 0 0,-1-1-1 0 0,1 1 1 0 0,-1 0-1 0 0,1 0 0 0 0,-1 0 1 0 0,1 0-1 0 0,-1-1 1 0 0,0 1-1 0 0,1 0 1 0 0,-1 0-1 0 0,1-1 0 0 0,-1 1 1 0 0,0 0-1 0 0,1-1 1 0 0,-1 1-1 0 0,0-1 1 0 0,1 1-1 0 0,-1 0 0 0 0,0-1 1 0 0,1 1-1 0 0,-1-1 1 0 0,0 1-1 0 0,0-1 1 0 0,0 1-1 0 0,1 0 1 0 0,-1-1-1 0 0,0 1 0 0 0,0-1 1 0 0,0 1-1 0 0,0-1 1 0 0,0 1-1 0 0,0-1 1 0 0,0 1-1 0 0,0-1 0 0 0,0 0-9 0 0,203-527 1194 0 0,-149 451-1225 0 0,-47 76-2419 0 0,-8 13 1726 0 0,1 5-843 0 0,0 7-2466 0 0,0-8-2908 0 0,-2-4-5402 0 0</inkml:trace>
</inkml:ink>
</file>

<file path=ppt/ink/ink4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5:57.1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9 503 400 0 0,'0'0'1780'0'0,"0"0"24"0"0,0 0 52 0 0,0 0 111 0 0,0 0 57 0 0,0 0-90 0 0,0 0-184 0 0,0 0-264 0 0,0 0-246 0 0,0 0-171 0 0,0 0-118 0 0,-2-1-57 0 0,1 1-805 0 0,1-1 0 0 0,-1 1 0 0 0,1 0 0 0 0,0 0 0 0 0,-1-1 0 0 0,1 1 0 0 0,0 0 0 0 0,-1 0 0 0 0,1-1 0 0 0,0 1 0 0 0,0 0 0 0 0,-1-1 0 0 0,1 1 0 0 0,0 0 0 0 0,0-1 0 0 0,-1 1 0 0 0,1 0 0 0 0,0-1 0 0 0,0 1 0 0 0,0-1 0 0 0,0 1 0 0 0,0 0 0 0 0,0-1 0 0 0,0 1 0 0 0,0-1 0 0 0,0 1 0 0 0,0-1 0 0 0,0 1 0 0 0,0 0 0 0 0,0-1 0 0 0,0 1 0 0 0,0-1 0 0 0,0 1 0 0 0,0 0 0 0 0,0-1 0 0 0,0 1 0 0 0,1-1 0 0 0,-1 1 0 0 0,0 0 0 0 0,0-1 0 0 0,1 1 0 0 0,-1 0 0 0 0,0-1 0 0 0,0 1 0 0 0,1 0 0 0 0,-1 0 0 0 0,0-1 0 0 0,1 1 0 0 0,-1 0 0 0 0,0 0 0 0 0,1-1 0 0 0,-1 1 0 0 0,0 0 0 0 0,1 0 0 0 0,-1 0 0 0 0,1 0 0 0 0,-1-1 0 0 0,0 1 0 0 0,1 0-89 0 0,33-16 1757 0 0,-31 15-1737 0 0,148-21 1915 0 0,-89 13-1532 0 0,82-12 296 0 0,1 6 1 0 0,44 5-700 0 0,92 6 348 0 0,-232 15-339 0 0,-49-11-25 0 0,0 0-4 0 0,0 0 8 0 0,0 0-3 0 0,0 0-3 0 0,0 0-16 0 0,-61-7-4620 0 0,46 7 2007 0 0,5 0-2037 0 0,0 0-5155 0 0</inkml:trace>
  <inkml:trace contextRef="#ctx0" brushRef="#br0" timeOffset="342.494">305 654 7394 0 0,'0'0'3820'0'0,"0"0"-1754"0"0,0 0-579 0 0,0 0 60 0 0,0 0 100 0 0,0 0-65 0 0,0 0-246 0 0,0 0-304 0 0,0 0-265 0 0,0 0-177 0 0,0 0-72 0 0,0 0-19 0 0,0 0-3 0 0,-4 0-13 0 0,-10 0 158 0 0,30 0 707 0 0,34 0 60 0 0,386-26 223 0 0,-266 19-2759 0 0,-168-3-1668 0 0,-2 1-3453 0 0,-1 6-599 0 0,1-1-5079 0 0</inkml:trace>
  <inkml:trace contextRef="#ctx0" brushRef="#br0" timeOffset="944.064">557 28 7954 0 0,'0'0'2119'0'0,"0"0"-181"0"0,0 0-102 0 0,0 0 7 0 0,0 0-1 0 0,0 0-181 0 0,0 0-334 0 0,0 0-377 0 0,0 0-279 0 0,0 0-151 0 0,0 0-63 0 0,0 0-37 0 0,0 0-28 0 0,-6-6-57 0 0,-20-15-65 0 0,29 37 931 0 0,5-3-941 0 0,1-1 0 0 0,0 0 0 0 0,1-1-1 0 0,1 0 1 0 0,-1-1 0 0 0,2 1 0 0 0,-1-2 0 0 0,2 0-1 0 0,-1-1 1 0 0,1 0 0 0 0,6 2-260 0 0,405 186 1139 0 0,-414-190-1142 0 0,-5-4 6 0 0,-1 0 0 0 0,1 1 0 0 0,-1-1 0 0 0,1 1 0 0 0,-1 0 0 0 0,0 0 0 0 0,-1 0 1 0 0,1 0-1 0 0,0 1 0 0 0,-1 0 0 0 0,0-1 0 0 0,0 1 0 0 0,0 0 0 0 0,0 1 1 0 0,0-1-1 0 0,-1 0 0 0 0,0 1 0 0 0,0-1 0 0 0,0 2-3 0 0,-1-2 14 0 0,1-1 0 0 0,-1 1 0 0 0,-1 0-1 0 0,1 0 1 0 0,0 0 0 0 0,-1 0 0 0 0,0 0 0 0 0,0 0 0 0 0,0-1-1 0 0,0 1 1 0 0,-1 0 0 0 0,1 0 0 0 0,-1 0 0 0 0,0 0 0 0 0,0 0-1 0 0,-1-1 1 0 0,1 1 0 0 0,-1 0 0 0 0,1-1 0 0 0,-1 0 0 0 0,0 1 0 0 0,-1-1-1 0 0,1 0 1 0 0,-1 0 0 0 0,1 0 0 0 0,-1 0 0 0 0,0 0 0 0 0,0-1-1 0 0,-2 2-13 0 0,-256 172 394 0 0,244-167-386 0 0,1 1 1 0 0,0 0 0 0 0,0 1-1 0 0,1 0 1 0 0,1 1-1 0 0,0 1 1 0 0,-9 11-9 0 0,14 14-1299 0 0,28-17-7672 0 0,-14-17-3433 0 0</inkml:trace>
</inkml:ink>
</file>

<file path=ppt/ink/ink44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9:13.6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89 89 15067 0 0,'0'0'1766'0'0,"0"0"-340"0"0,0 0-114 0 0,0 0 12 0 0,0 0-40 0 0,0 0-147 0 0,0 0-236 0 0,0 0-238 0 0,0 0-152 0 0,0 0-126 0 0,0 0-82 0 0,0 0-54 0 0,0 0-70 0 0,-3 1-64 0 0,-4 5-97 0 0,0 0 1 0 0,0 1-1 0 0,1 0 1 0 0,0 0 0 0 0,1 1-1 0 0,-1 0 1 0 0,1 0-1 0 0,1 0 1 0 0,0 0-1 0 0,0 1 1 0 0,0 0 0 0 0,1 0-1 0 0,1 0 1 0 0,-2 8-19 0 0,2-15 2 0 0,1 0 0 0 0,0 1 0 0 0,-1-1 0 0 0,1 0 0 0 0,0 1 1 0 0,0-1-1 0 0,1 0 0 0 0,-1 1 0 0 0,1-1 0 0 0,-1 1 0 0 0,1-1 0 0 0,0 1 1 0 0,-1 0-1 0 0,1-1 0 0 0,1 1 0 0 0,-1-1 0 0 0,0 1 0 0 0,1-1 0 0 0,-1 1 1 0 0,1-1-1 0 0,0 1 0 0 0,-1-1 0 0 0,1 0 0 0 0,1 1 0 0 0,-1-1 1 0 0,0 0-1 0 0,0 0 0 0 0,1 0 0 0 0,-1 0 0 0 0,1 0 0 0 0,0 0 0 0 0,0 0 1 0 0,-1 0-1 0 0,1-1 0 0 0,0 1 0 0 0,1-1 0 0 0,-1 1 0 0 0,0-1 0 0 0,0 0 1 0 0,1 0-1 0 0,-1 0 0 0 0,0 0 0 0 0,1 0 0 0 0,-1 0 0 0 0,1-1 0 0 0,1 1-2 0 0,5-2 51 0 0,0 0 0 0 0,-1-1-1 0 0,1 0 1 0 0,-1 0 0 0 0,0-1-1 0 0,1 0 1 0 0,-1-1-1 0 0,-1 0 1 0 0,1 0 0 0 0,0 0-1 0 0,-1-1 1 0 0,0 0 0 0 0,0 0-1 0 0,-1-1 1 0 0,1 0-1 0 0,-1 0 1 0 0,-1-1 0 0 0,1 0-1 0 0,-1 0 1 0 0,0 0 0 0 0,0 0-1 0 0,-1-1 1 0 0,0 0-1 0 0,-1 0 1 0 0,1 0 0 0 0,0-5-51 0 0,-2 7-99 0 0,0 0 1 0 0,0-1-1 0 0,-1 1 1 0 0,0 0-1 0 0,0-1 1 0 0,0 1-1 0 0,-1 0 1 0 0,0-1-1 0 0,0 1 1 0 0,0-1-1 0 0,-1 1 1 0 0,0 0-1 0 0,-1-1 1 0 0,1 1-1 0 0,-1 0 1 0 0,0 0-1 0 0,-1 0 1 0 0,1 0-1 0 0,-1 0 1 0 0,-1 1-1 0 0,0-2 99 0 0,-3-1-979 0 0,-7-8-5486 0 0,5 11-5654 0 0</inkml:trace>
</inkml:ink>
</file>

<file path=ppt/ink/ink44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9:14.1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0 269 10946 0 0,'0'0'2820'0'0,"0"0"-368"0"0,0 0-345 0 0,0 0-246 0 0,0 0-230 0 0,0 0-295 0 0,0 0-298 0 0,0 0-234 0 0,0 0-168 0 0,0 0-129 0 0,0 0-82 0 0,0 0-70 0 0,0 0-70 0 0,3-1 11 0 0,147-5 1611 0 0,-93 5-1767 0 0,1 3 0 0 0,-1 3 0 0 0,0 2 0 0 0,18 5-140 0 0,-69-10-55 0 0,19 3 235 0 0,-30-15 102 0 0,-24-12-336 0 0,1 0 0 0 0,1-2 0 0 0,1-1 0 0 0,1-1-1 0 0,-9-14 55 0 0,-1-42-2080 0 0,33 44-8841 0 0,2 33-1091 0 0</inkml:trace>
</inkml:ink>
</file>

<file path=ppt/ink/ink44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9:15.0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23 9026 0 0,'0'0'2444'0'0,"0"0"-270"0"0,0 0-195 0 0,0 0-92 0 0,0 0-105 0 0,0 0-232 0 0,0 0-322 0 0,0 0-282 0 0,0 0-222 0 0,0 0-152 0 0,0 0-87 0 0,0 0-53 0 0,26 0 2270 0 0,219 0-1005 0 0,-161 3-1615 0 0,-83-3-87 0 0,-1 0-12 0 0,0 0-5 0 0,0 0-20 0 0,0 0-34 0 0,0 0-26 0 0,-3-16-3458 0 0,2 7-2703 0 0,-2 8-4454 0 0,2 1 1811 0 0</inkml:trace>
</inkml:ink>
</file>

<file path=ppt/ink/ink44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9:15.3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10378 0 0,'0'0'2843'0'0,"0"0"-594"0"0,0 0-514 0 0,0 0-183 0 0,0 0-174 0 0,0 0-231 0 0,0 0-262 0 0,0 0-142 0 0,0 0-48 0 0,0 0 1 0 0,0 0 15 0 0,0 0-75 0 0,0 0-89 0 0,19 5-100 0 0,61 15-77 0 0,-62-17-232 0 0,0-1-1 0 0,0 0 1 0 0,0-2-1 0 0,1 0 1 0 0,-1-1-1 0 0,0-1 1 0 0,18-3-138 0 0,49-4-464 0 0,-47 9-1570 0 0,-13 0-4918 0 0,-17 0-4940 0 0</inkml:trace>
</inkml:ink>
</file>

<file path=ppt/ink/ink44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9:23.5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1 306 14891 0 0,'0'0'1914'0'0,"0"0"-363"0"0,0 0-155 0 0,0 0-35 0 0,0 0-47 0 0,0 0-145 0 0,0 0-238 0 0,0 0-254 0 0,0 0-165 0 0,0 0-101 0 0,0 0-43 0 0,0 0-11 0 0,13-6-46 0 0,42-19-59 0 0,40 20 418 0 0,92 37-137 0 0,-181-31-496 0 0,-7-6 437 0 0,-1 1-487 0 0,-108-95 293 0 0,98 88-260 0 0,-1 0-16 0 0,1-1 1 0 0,0 0-1 0 0,1 0 0 0 0,0-1 1 0 0,1-1-1 0 0,0 0 0 0 0,-6-12-4 0 0,12-18-1144 0 0,42 22-3286 0 0,-25 19 334 0 0,-5 2-4662 0 0</inkml:trace>
</inkml:ink>
</file>

<file path=ppt/ink/ink44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9:26.0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1 255 12603 0 0,'0'0'1595'0'0,"0"0"-176"0"0,0 0-14 0 0,0 0 49 0 0,0 0-16 0 0,0 0-161 0 0,0 0-286 0 0,0 0-283 0 0,0 0-244 0 0,0 0-154 0 0,0 0-45 0 0,0 0 23 0 0,0 0 63 0 0,6-3 49 0 0,19-4-50 0 0,0 1 1 0 0,0 1-1 0 0,1 1 0 0 0,-1 2 1 0 0,1 0-1 0 0,9 2-350 0 0,33-4 293 0 0,102 4 107 0 0,-97 7-296 0 0,-73-6-86 0 0,0 1 2 0 0,0-1 10 0 0,0-1 12 0 0,0 0 18 0 0,0 0 28 0 0,0 0-2 0 0,0 0-8 0 0,0 0 4 0 0,0 0-4 0 0,0 0 10 0 0,0 0 13 0 0,0 0-2 0 0,0 0-18 0 0,0 0 14 0 0,0 0 17 0 0,0 0 19 0 0,0 0 19 0 0,0 0-12 0 0,0 0-18 0 0,0 0-11 0 0,0 0 7 0 0,-15-22 104 0 0,9 17-305 0 0,1-1 0 0 0,-1 0 0 0 0,1 0 0 0 0,0 0 0 0 0,0-1 1 0 0,1 0-1 0 0,0 0 0 0 0,0 0 0 0 0,1 0 0 0 0,0-1 0 0 0,0 1 0 0 0,1-1 0 0 0,-1 0 0 0 0,2 0 0 0 0,-1 0 0 0 0,1 0 0 0 0,0-4 85 0 0,1-20-4392 0 0,4-1-3688 0 0,-1 19-4468 0 0</inkml:trace>
</inkml:ink>
</file>

<file path=ppt/ink/ink44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9:24.7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211 1 15003 0 0,'0'0'1702'0'0,"0"0"-407"0"0,0 0-276 0 0,0 0-84 0 0,0 0-26 0 0,0 0-34 0 0,0 0-66 0 0,0 0-102 0 0,0 0-120 0 0,0 0-87 0 0,0 0-85 0 0,0 0-55 0 0,0 0-21 0 0,-8 29-38 0 0,-24 90-49 0 0,18-12 291 0 0,10-66-440 0 0,-2 0 1 0 0,-2 0-1 0 0,-2-1 1 0 0,-2 0-1 0 0,-1-1 1 0 0,-2 0-1 0 0,-7 11-103 0 0,-44 70 18 0 0,66-118-5 0 0,0-1 0 0 0,0 1 1 0 0,0-1-1 0 0,0 1 1 0 0,0-1-1 0 0,0 1 1 0 0,0-1-1 0 0,1 1 0 0 0,-1-1 1 0 0,1 1-1 0 0,-1-1 1 0 0,1 1-1 0 0,0-1 1 0 0,-1 0-1 0 0,1 1 1 0 0,0-1-1 0 0,0 0 0 0 0,0 0 1 0 0,0 0-1 0 0,0 0 1 0 0,0 0-1 0 0,0 0 1 0 0,0 0-1 0 0,1 0 0 0 0,-1 0 1 0 0,0 0-1 0 0,0 0 1 0 0,1-1-1 0 0,-1 1 1 0 0,1-1-1 0 0,-1 1 1 0 0,0-1-1 0 0,1 1 0 0 0,-1-1 1 0 0,1 0-1 0 0,-1 0 1 0 0,1 1-1 0 0,-1-1 1 0 0,1 0-1 0 0,0-1 1 0 0,-1 1-1 0 0,1 0 0 0 0,-1 0 1 0 0,0-1-1 0 0,1 1 1 0 0,-1-1-1 0 0,1 1 1 0 0,-1-1-1 0 0,1 1 0 0 0,-1-1 1 0 0,0 0-1 0 0,0 0 1 0 0,2-1-14 0 0,13 1 94 0 0,197-32 653 0 0,-189 30-929 0 0,-22 3-3181 0 0,-4 0-3401 0 0,0 0-3147 0 0</inkml:trace>
  <inkml:trace contextRef="#ctx0" brushRef="#br0" timeOffset="498.094">451 586 17380 0 0,'0'0'1688'0'0,"0"0"-428"0"0,0 0-143 0 0,0 0-1 0 0,0 0-101 0 0,0 0-171 0 0,0 0-189 0 0,0 0-165 0 0,0 0-120 0 0,0 0-27 0 0,0 0-47 0 0,0 0-68 0 0,0 0-8 0 0,19 0-31 0 0,115-3 437 0 0,-132 2-618 0 0,-1 1 1 0 0,1 0 0 0 0,0 0-1 0 0,0 0 1 0 0,0 0 0 0 0,0 0-1 0 0,0 0 1 0 0,-1 1 0 0 0,1-1-1 0 0,0 1 1 0 0,0-1 0 0 0,0 1-1 0 0,-1-1 1 0 0,1 1 0 0 0,0 0 0 0 0,-1 0-1 0 0,1 0 1 0 0,-1 0 0 0 0,1 0-1 0 0,-1 0 1 0 0,1 1 0 0 0,-1-1-1 0 0,0 0 1 0 0,0 1 0 0 0,0-1-1 0 0,0 1 1 0 0,0-1 0 0 0,0 1-1 0 0,0 0 1 0 0,0-1 0 0 0,0 1-1 0 0,-1 0 1 0 0,1 0 0 0 0,-1-1-1 0 0,1 1 1 0 0,-1 0 0 0 0,0 0 0 0 0,1 0-1 0 0,-1 0 1 0 0,0-1 0 0 0,0 1-1 0 0,-1 0 1 0 0,1 0 0 0 0,0 0-1 0 0,-1 0 1 0 0,1-1 0 0 0,-1 1-1 0 0,1 0 1 0 0,-1 0-9 0 0,-58 74 227 0 0,32-50-166 0 0,12-10-26 0 0,12-14-29 0 0,1 0 0 0 0,-1 0-1 0 0,1 0 1 0 0,0 0-1 0 0,-1 1 1 0 0,1-1 0 0 0,0 1-1 0 0,1-1 1 0 0,-1 1-1 0 0,0 0 1 0 0,1 0 0 0 0,-1-1-1 0 0,1 1 1 0 0,0 0-1 0 0,0 0 1 0 0,0 1 0 0 0,1-1-1 0 0,-1 0 1 0 0,1 0-1 0 0,-1 0 1 0 0,1 0 0 0 0,0 1-1 0 0,0-1-5 0 0,4 0 23 0 0,-1 0-1 0 0,1-1 1 0 0,-1 1-1 0 0,1-1 1 0 0,0 0-1 0 0,0 0 1 0 0,0 0-1 0 0,0-1 1 0 0,0 1-1 0 0,1-1 1 0 0,-1 0-1 0 0,0 0 0 0 0,1-1 1 0 0,-1 1-1 0 0,0-1 1 0 0,1 0-1 0 0,-1 0 1 0 0,1 0-1 0 0,-1-1 1 0 0,0 0-1 0 0,1 0 1 0 0,3-1-23 0 0,80-34-762 0 0,-67 22-1221 0 0,-9 2-6188 0 0,-9 9-3713 0 0</inkml:trace>
</inkml:ink>
</file>

<file path=ppt/ink/ink44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9:24.0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1 232 768 0 0,'0'0'3782'0'0,"0"0"-1711"0"0,0 0-404 0 0,0 0 185 0 0,0 0 176 0 0,0 0 10 0 0,0 0-238 0 0,0 0-345 0 0,0 0-325 0 0,0 0-258 0 0,0 0-148 0 0,0 0-76 0 0,0 0 50 0 0,2 1 52 0 0,96 23 3479 0 0,56-8-3071 0 0,75-20-1333 0 0,-202-18-3847 0 0,-34 1-7036 0 0,4 16-45 0 0</inkml:trace>
  <inkml:trace contextRef="#ctx0" brushRef="#br0" timeOffset="249.798">192 1 12843 0 0,'0'0'1601'0'0,"0"0"-395"0"0,0 0-136 0 0,0 0 116 0 0,0 0 124 0 0,0 0-4 0 0,0 0-209 0 0,0 0-230 0 0,0 0-149 0 0,0 0-110 0 0,0 0-96 0 0,1 32-71 0 0,4 103-86 0 0,-4-127-308 0 0,1 15 33 0 0,-1 1 0 0 0,0-1 0 0 0,-2 0 0 0 0,-1 1 0 0 0,-1-1 0 0 0,0 0 0 0 0,-2 0 0 0 0,-3 6-80 0 0,-5 23-205 0 0,-1 2-3278 0 0,12-42-29 0 0,2-6-1677 0 0,0-5 3265 0 0,0 3-8938 0 0</inkml:trace>
</inkml:ink>
</file>

<file path=ppt/ink/ink44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9:21.7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188 147 12275 0 0,'0'0'2103'0'0,"0"0"-516"0"0,0 0-370 0 0,0 0-84 0 0,0 0-35 0 0,0 0-133 0 0,0 0-233 0 0,0 0-231 0 0,0 0-182 0 0,0 0-76 0 0,0 0-9 0 0,-4 9 15 0 0,-27 81 753 0 0,-21 102 99 0 0,-16-45-865 0 0,36-91-130 0 0,69-122 455 0 0,3 2-1 0 0,3 1 1 0 0,2 3-1 0 0,24-22-560 0 0,50-50 148 0 0,-119 131-147 0 0,1 0-1 0 0,0 1 1 0 0,-1-1 0 0 0,1 1-1 0 0,-1-1 1 0 0,1 1-1 0 0,0 0 1 0 0,0-1 0 0 0,-1 1-1 0 0,1 0 1 0 0,0-1-1 0 0,0 1 1 0 0,-1 0 0 0 0,1 0-1 0 0,0 0 1 0 0,0-1-1 0 0,0 1 1 0 0,0 0 0 0 0,-1 0-1 0 0,1 0 1 0 0,0 0-1 0 0,0 1 1 0 0,0-1 0 0 0,-1 0-1 0 0,1 0 1 0 0,0 0-1 0 0,0 1 1 0 0,0-1 0 0 0,-1 0-1 0 0,1 1 1 0 0,0-1-1 0 0,-1 1 1 0 0,1-1 0 0 0,0 1-1 0 0,-1-1 1 0 0,1 1-1 0 0,0-1 1 0 0,-1 1 0 0 0,1-1-1 0 0,-1 1 1 0 0,1 0-1 0 0,-1-1 1 0 0,0 1 0 0 0,1 0-1 0 0,-1 0 1 0 0,0-1-1 0 0,1 1 1 0 0,-1 0-1 0 0,0 0 1 0 0,0 0 0 0 0,1 0-1 0 0,8 40 244 0 0,-8-15-162 0 0,-2 0 0 0 0,-1 0 0 0 0,0 0 0 0 0,-2 0 0 0 0,-1 0 0 0 0,-4 9-82 0 0,-12 93-4 0 0,21-127-8 0 0,0-1-9 0 0,0 0 15 0 0,10-7-38 0 0,34-42 180 0 0,16-30-114 0 0,157-183 20 0 0,-181 239-90 0 0,-36 23 31 0 0,20 27 10 0 0,-18-11 66 0 0,0 1-1 0 0,-1 0 0 0 0,-1 0 0 0 0,0 0 1 0 0,-1 0-1 0 0,-1-1 0 0 0,-1 1 0 0 0,0 0 0 0 0,-4 8-58 0 0,-27 111-177 0 0,19-95-1814 0 0,5-15-2444 0 0,8-16-7783 0 0,2-10 2216 0 0</inkml:trace>
  <inkml:trace contextRef="#ctx0" brushRef="#br0" timeOffset="300.669">952 390 17748 0 0,'0'0'1516'0'0,"0"0"-504"0"0,0 0-127 0 0,0 0 113 0 0,0 0 69 0 0,0 0-45 0 0,0 0-235 0 0,0 0-266 0 0,0 0-143 0 0,0 0-126 0 0,0 0-82 0 0,0 0-54 0 0,-3 23-36 0 0,-16 112-1 0 0,13-109-743 0 0,6-26-7 0 0,0 0-480 0 0,0 0-759 0 0,0 0-1284 0 0,0 0-3060 0 0,0 0-5221 0 0</inkml:trace>
  <inkml:trace contextRef="#ctx0" brushRef="#br0" timeOffset="1036.492">1112 81 10370 0 0,'0'0'2103'0'0,"0"0"-297"0"0,0 0-86 0 0,0 0 6 0 0,0 0-66 0 0,0 0-245 0 0,0 0-366 0 0,0 0-304 0 0,0 0-186 0 0,0 0-152 0 0,0 0-94 0 0,0 0-57 0 0,0 0 18 0 0,0 3 67 0 0,47 146 2322 0 0,-8 56-2156 0 0,-13-138-474 0 0,-25-66-23 0 0,1-1-1 0 0,-1 1 1 0 0,1 0-1 0 0,-1-1 0 0 0,1 1 1 0 0,-1-1-1 0 0,1 0 1 0 0,0 1-1 0 0,-1-1 1 0 0,1 0-1 0 0,-1 0 0 0 0,1 0 1 0 0,0 0-1 0 0,-1 0 1 0 0,1-1-1 0 0,-1 1 0 0 0,1 0 1 0 0,-1-1-1 0 0,1 1 1 0 0,-1-1-1 0 0,1 0 1 0 0,-1 1-1 0 0,1-1 0 0 0,-1 0 1 0 0,0 0-1 0 0,1 0 1 0 0,-1 0-1 0 0,0 0 1 0 0,0 0-1 0 0,0 0 0 0 0,0 0 1 0 0,0 0-1 0 0,0-1 1 0 0,0 1-1 0 0,1-2-9 0 0,33-55 225 0 0,-31 50-221 0 0,56-124 196 0 0,-36 75-220 0 0,2 2 0 0 0,2 0 0 0 0,18-21 20 0 0,-7 28-1818 0 0,-30 55-2574 0 0,-6 3-1943 0 0,-2-6-5085 0 0</inkml:trace>
  <inkml:trace contextRef="#ctx0" brushRef="#br0" timeOffset="1320.659">1668 372 17652 0 0,'0'0'1757'0'0,"0"0"-544"0"0,0 0-200 0 0,0 0 78 0 0,0 0 37 0 0,0 0-122 0 0,0 0-225 0 0,0 0-222 0 0,0 0-204 0 0,0 0-124 0 0,-13 32-79 0 0,-39 100-71 0 0,40-80-12 0 0,12-52-69 0 0,14 28-193 0 0,7-26-3576 0 0,-11-14-2700 0 0,-8 7 958 0 0,2 0-5635 0 0</inkml:trace>
</inkml:ink>
</file>

<file path=ppt/ink/ink44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9:35.0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8 299 11202 0 0,'0'0'1669'0'0,"0"0"-226"0"0,0 0-84 0 0,0 0 150 0 0,0 0 85 0 0,0 0-164 0 0,0 0-359 0 0,0 0-302 0 0,0 0-225 0 0,0 0-122 0 0,0 0 6 0 0,6 7 2192 0 0,139 8 549 0 0,285-19-1661 0 0,-447 5-2852 0 0,-16 2-2397 0 0,13-3-4918 0 0,15 0-3125 0 0</inkml:trace>
  <inkml:trace contextRef="#ctx0" brushRef="#br0" timeOffset="307.604">1 513 15827 0 0,'0'0'1874'0'0,"0"0"-470"0"0,0 0-207 0 0,0 0 3 0 0,0 0-42 0 0,0 0-140 0 0,0 0-176 0 0,0 0-162 0 0,0 0-85 0 0,0 0-35 0 0,0 0-51 0 0,0 0-42 0 0,17 3-57 0 0,116 19 446 0 0,70-28 284 0 0,-93-10-1225 0 0,-104 2-4361 0 0,-9 10-539 0 0,-1 0-3619 0 0,2 1-3005 0 0</inkml:trace>
  <inkml:trace contextRef="#ctx0" brushRef="#br0" timeOffset="812.339">205 1 11450 0 0,'0'0'1663'0'0,"0"0"-130"0"0,0 0-120 0 0,0 0 81 0 0,0 0 40 0 0,0 0-185 0 0,0 0-260 0 0,0 0-221 0 0,0 0-227 0 0,0 0-135 0 0,0 0-105 0 0,0 0-82 0 0,0 0-10 0 0,-8 0 49 0 0,-26 1 12 0 0,34 0-338 0 0,-1 0 1 0 0,1-1-1 0 0,-1 1 0 0 0,1 0 0 0 0,-1 0 0 0 0,1 0 0 0 0,0 0 0 0 0,-1 0 0 0 0,1 0 0 0 0,0 0 0 0 0,0-1 0 0 0,0 1 1 0 0,-1 0-1 0 0,1 0 0 0 0,0 0 0 0 0,0 0 0 0 0,0 0 0 0 0,1 0 0 0 0,-1 0 0 0 0,0 0 0 0 0,0 0 0 0 0,0 0 0 0 0,1 0 1 0 0,-1 0-1 0 0,0 0 0 0 0,1 0 0 0 0,-1-1 0 0 0,1 1 0 0 0,-1 0 0 0 0,1 0 0 0 0,0 0 0 0 0,-1-1 0 0 0,1 1 0 0 0,0 0 1 0 0,-1-1-1 0 0,1 1 0 0 0,0-1 0 0 0,0 1 0 0 0,0-1 0 0 0,0 1-32 0 0,0 1 86 0 0,17 17 190 0 0,0 0-1 0 0,1-2 1 0 0,1 0-1 0 0,1-1 1 0 0,1-1 0 0 0,0-1-1 0 0,0-1 1 0 0,1-1-1 0 0,16 6-275 0 0,44 25 243 0 0,68 56-27 0 0,-148-98-210 0 0,0 0 0 0 0,0 0 0 0 0,0 0 0 0 0,-1 1 0 0 0,1-1 0 0 0,0 1 0 0 0,-1 0 0 0 0,1-1 0 0 0,-1 1 0 0 0,1 1 0 0 0,-1-1 0 0 0,0 0 0 0 0,0 1 0 0 0,0-1 0 0 0,0 1 0 0 0,-1-1 0 0 0,1 1 0 0 0,0 0 0 0 0,-1 0 0 0 0,0-1 0 0 0,0 1 0 0 0,0 0 0 0 0,0 0 0 0 0,0 1 0 0 0,-1-1 0 0 0,1 0 0 0 0,-1 0 0 0 0,0 0 0 0 0,0 0 0 0 0,0 0 0 0 0,0 0 0 0 0,-1 1 0 0 0,1-1 0 0 0,-1 0 0 0 0,0 0 0 0 0,0 0 0 0 0,0 0 0 0 0,0 0 0 0 0,0 0 0 0 0,-1-1 0 0 0,1 1 0 0 0,-1 0 0 0 0,0-1 0 0 0,0 1-6 0 0,-168 118 306 0 0,-43 26-142 0 0,186-106-1028 0 0,50-31-3055 0 0,-12-9-2114 0 0,-2-1-6161 0 0</inkml:trace>
</inkml:ink>
</file>

<file path=ppt/ink/ink4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6:00.2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39 162 2969 0 0,'0'0'3235'0'0,"0"0"-925"0"0,0 0-252 0 0,0 0 35 0 0,0 0 28 0 0,0 0-87 0 0,0 0-311 0 0,0 0-423 0 0,0 0-348 0 0,0 0-241 0 0,0 0-119 0 0,0 0-34 0 0,-6-3-21 0 0,-20-6 3 0 0,20 6-36 0 0,6 3-41 0 0,0 0-30 0 0,16 0 1270 0 0,150-1 482 0 0,-26 9-1650 0 0,55-8-154 0 0,-195 1-390 0 0,0 2-26 0 0,0-3 26 0 0,0 0 29 0 0,0 0 9 0 0,0 0-5 0 0,0 0-8 0 0,0 0-5 0 0,0 0 2 0 0,0 0-1 0 0,0 0 4 0 0,0 0-21 0 0,0 0-11 0 0,0 0 20 0 0,0 0 13 0 0,0 0 6 0 0,0 0-25 0 0,0 0-3 0 0,0 0 12 0 0,0 0 6 0 0,0 0-2 0 0,0 0 6 0 0,0 0 11 0 0,0 0-1 0 0,0 0 2 0 0,0 0-2 0 0,0 0 5 0 0,0 0 2 0 0,0 0-8 0 0,0 0 12 0 0,0 0-4 0 0,0 0 19 0 0,0 0 17 0 0,0 0 0 0 0,0 0-3 0 0,0 0 9 0 0,0 0 17 0 0,0 0-7 0 0,-38-59 234 0 0,-41-32-422 0 0,72 83-3075 0 0,11 17-5394 0 0,-3-8 7875 0 0,2 4-11780 0 0</inkml:trace>
</inkml:ink>
</file>

<file path=ppt/ink/ink44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9:37.2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197 7 15043 0 0,'0'0'1621'0'0,"0"0"-205"0"0,0 0-140 0 0,0 0 48 0 0,0 0 37 0 0,0 0-136 0 0,0 0-211 0 0,0 0-253 0 0,0 0-218 0 0,0 0-175 0 0,0 0-126 0 0,0 0-74 0 0,0 0-24 0 0,-4-6 374 0 0,-24 144 510 0 0,-6-1 0 0 0,-49 124-1028 0 0,70-226 71 0 0,7-19-28 0 0,-1 1 0 0 0,2 0 0 0 0,0 0 0 0 0,1 0 0 0 0,1 0 0 0 0,1 1 0 0 0,-1 8-43 0 0,3-25 42 0 0,0-1 5 0 0,27 0 468 0 0,119-23 192 0 0,3 16-527 0 0,-148 7-158 0 0,-1 0-23 0 0,0 0 6 0 0,0 0-14 0 0,0 0 2 0 0,0 0 17 0 0,0 0 16 0 0,0 0-6 0 0,0 0-26 0 0,0 0-20 0 0,0 0 4 0 0,0 0-24 0 0,0 0-47 0 0,0 0-43 0 0,0 0-43 0 0,-7-8-2436 0 0,6 6-1319 0 0,1 1-3322 0 0,0 1-4759 0 0</inkml:trace>
</inkml:ink>
</file>

<file path=ppt/ink/ink44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9:38.2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1 5785 0 0,'0'0'1922'0'0,"0"0"-151"0"0,0 0 5 0 0,0 0 115 0 0,0 0-15 0 0,0 0-199 0 0,0 0-260 0 0,0 0-313 0 0,0 0-244 0 0,0 0-141 0 0,0 0-83 0 0,0 0-21 0 0,0 0 8 0 0,-9 8 4960 0 0,64-5-4193 0 0,103-6-759 0 0,-156 3-628 0 0,0 1 0 0 0,1 0 0 0 0,-1 0 0 0 0,0 0 0 0 0,0 0 0 0 0,0 1 0 0 0,0-1 0 0 0,0 0 0 0 0,0 1-1 0 0,0 0 1 0 0,0-1 0 0 0,-1 1 0 0 0,1 0 0 0 0,-1 0 0 0 0,1 0 0 0 0,-1 0 0 0 0,0 0 0 0 0,0 0 0 0 0,1 0 0 0 0,-1 0 0 0 0,-1 1 0 0 0,1-1 0 0 0,0 0 0 0 0,-1 1 0 0 0,1-1 0 0 0,-1 0 0 0 0,0 1 0 0 0,1-1 0 0 0,-1 1 0 0 0,0-1 0 0 0,-1 1 0 0 0,1-1 0 0 0,0 0 0 0 0,-1 1 0 0 0,1-1 0 0 0,-1 0 0 0 0,0 1 0 0 0,0-1 0 0 0,0 0 0 0 0,0 0 0 0 0,0 0-1 0 0,0 1 1 0 0,-1-1 0 0 0,1 0 0 0 0,-1-1 0 0 0,1 1 0 0 0,-1 0 0 0 0,0 0 0 0 0,0-1 0 0 0,0 1 0 0 0,1-1 0 0 0,-2 0 0 0 0,-1 2-3 0 0,-215 179 106 0 0,216-174-65 0 0,35 1 103 0 0,108-17 409 0 0,-110 8-519 0 0,-29 0-46 0 0,-1 0-55 0 0,0 0 0 0 0,-5-8-3585 0 0,3 3 244 0 0,1 2-3889 0 0,1 0-4830 0 0</inkml:trace>
</inkml:ink>
</file>

<file path=ppt/ink/ink44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9:39.2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1 247 8874 0 0,'0'0'2123'0'0,"0"0"-99"0"0,0 0-82 0 0,0 0-64 0 0,0 0-126 0 0,0 0-242 0 0,0 0-302 0 0,0 0-277 0 0,0 0-243 0 0,0 0-165 0 0,0 0-92 0 0,0 0-22 0 0,0 0-7 0 0,4-4-32 0 0,56-37 1292 0 0,19 45-75 0 0,132 33-1202 0 0,-245-102 1473 0 0,-116-93-1776 0 0,141 150 76 0 0,9 8-196 0 0,1 0-1 0 0,-1-1 0 0 0,0 1 1 0 0,0 0-1 0 0,1 0 1 0 0,-1 0-1 0 0,0 0 0 0 0,0-1 1 0 0,0 1-1 0 0,0 0 1 0 0,1 0-1 0 0,-1-1 1 0 0,0 1-1 0 0,0 0 0 0 0,0 0 1 0 0,0-1-1 0 0,0 1 1 0 0,0 0-1 0 0,0 0 0 0 0,1-1 1 0 0,-1 1-1 0 0,0 0 1 0 0,0-1-1 0 0,0 1 1 0 0,0 0-1 0 0,0 0 0 0 0,0-1 1 0 0,-1 1-1 0 0,1 0 1 0 0,0-1-1 0 0,0 1 0 0 0,0 0 1 0 0,0 0-1 0 0,0-1 1 0 0,0 1-1 0 0,0 0 1 0 0,0 0-1 0 0,-1-1 0 0 0,1 1 1 0 0,0 0-1 0 0,0 0 1 0 0,0 0-1 0 0,-1-1 0 0 0,1 1 1 0 0,0 0 38 0 0,83 40-4498 0 0,-48-25 911 0 0,-11-5-2323 0 0,-4-2-6091 0 0</inkml:trace>
</inkml:ink>
</file>

<file path=ppt/ink/ink44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9:39.6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15027 0 0,'0'0'1598'0'0,"0"0"-302"0"0,0 0-182 0 0,0 0 70 0 0,0 0 63 0 0,0 0-122 0 0,0 0-316 0 0,0 0-303 0 0,0 0-164 0 0,0 0-29 0 0,0 0 90 0 0,0 0 80 0 0,5 3 10 0 0,100 24 1926 0 0,141-20-730 0 0,-186-18-2173 0 0,-82 11-11508 0 0,16 4 317 0 0</inkml:trace>
</inkml:ink>
</file>

<file path=ppt/ink/ink44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9:39.9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 17356 0 0,'0'0'1361'0'0,"0"0"-479"0"0,0 0-95 0 0,0 0 210 0 0,0 0 189 0 0,0 0-2 0 0,0 0-238 0 0,0 0-226 0 0,0 0-200 0 0,0 0-144 0 0,0 0-57 0 0,0 0-94 0 0,35 2-65 0 0,110 8-32 0 0,1-15-388 0 0,-82 1-1415 0 0,-23-3-5478 0 0,-25 4-4849 0 0</inkml:trace>
</inkml:ink>
</file>

<file path=ppt/ink/ink44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9:46.6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1 185 11010 0 0,'0'0'1973'0'0,"0"0"-213"0"0,0 0-66 0 0,0 0-23 0 0,0 0-139 0 0,0 0-268 0 0,0 0-366 0 0,0 0-293 0 0,0 0-148 0 0,0 0-83 0 0,0 0-42 0 0,0 0-12 0 0,0 0 27 0 0,2 2 52 0 0,9 3-109 0 0,0-1 1 0 0,0 0-1 0 0,1 0 0 0 0,-1-1 1 0 0,1-1-1 0 0,0 0 1 0 0,0 0-1 0 0,0-2 0 0 0,0 1 1 0 0,0-1-1 0 0,0-1 1 0 0,6-1-291 0 0,15 2 233 0 0,195 0 921 0 0,-287-34-970 0 0,52 30-245 0 0,1-1 0 0 0,-1 0 0 0 0,1 0 0 0 0,0-1 0 0 0,0 1 0 0 0,1-2 1 0 0,0 1-1 0 0,0 0 0 0 0,0-1 0 0 0,1 0 0 0 0,0 0 0 0 0,0 0 0 0 0,1-1 0 0 0,-1 1 0 0 0,2-1 1 0 0,-1 0-1 0 0,1 0 0 0 0,1 0 0 0 0,-1 0 0 0 0,1-4 61 0 0,11-8-3151 0 0,3 11-3297 0 0,-8 6-5530 0 0</inkml:trace>
</inkml:ink>
</file>

<file path=ppt/ink/ink44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9:41.1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136 829 9554 0 0,'0'0'2775'0'0,"0"0"-393"0"0,0 0-391 0 0,0 0-241 0 0,0 0-172 0 0,0 0-219 0 0,0 0-239 0 0,0 0-225 0 0,0 0-165 0 0,0 0-132 0 0,0 0-95 0 0,0 0-39 0 0,0 0-49 0 0,4-21-34 0 0,14-68-32 0 0,14 15 548 0 0,-19 49-751 0 0,1 1 1 0 0,1 0-1 0 0,1 1 0 0 0,1 1 1 0 0,1 0-1 0 0,1 2 1 0 0,1 0-1 0 0,1 1 1 0 0,0 1-1 0 0,1 1 1 0 0,17-10-147 0 0,33 8 113 0 0,-69 22-111 0 0,-1-1 1 0 0,0 0-1 0 0,0 1 0 0 0,0-1 1 0 0,0 1-1 0 0,0-1 0 0 0,0 1 1 0 0,-1 0-1 0 0,0 0 0 0 0,1 0 1 0 0,-1 0-1 0 0,0 0 0 0 0,0 0 1 0 0,0 0-1 0 0,-1 1 0 0 0,1-1 1 0 0,-1 0-1 0 0,0 0 0 0 0,0 0 1 0 0,0 3-3 0 0,-11 145 54 0 0,9-115-36 0 0,2-35-28 0 0,0-1 0 0 0,0 0 20 0 0,0 0 1 0 0,19-23 61 0 0,254-260 127 0 0,-167 195-138 0 0,-103 118-80 0 0,-47 171 142 0 0,26 35-1071 0 0,22-219-1482 0 0,-1-11-4336 0 0,-1-3-1316 0 0,-2-3-3713 0 0</inkml:trace>
  <inkml:trace contextRef="#ctx0" brushRef="#br0" timeOffset="261.014">1127 579 16876 0 0,'0'0'1879'0'0,"0"0"-450"0"0,0 0-210 0 0,0 0-2 0 0,0 0-39 0 0,0 0-197 0 0,0 0-248 0 0,0 0-215 0 0,0 0-156 0 0,0 0-118 0 0,0 0-69 0 0,0 0-66 0 0,-16 28-66 0 0,-45 83-28 0 0,46-70-53 0 0,49-23-1188 0 0,-5-17-4937 0 0,-21-1 1358 0 0,-2 0-6860 0 0</inkml:trace>
  <inkml:trace contextRef="#ctx0" brushRef="#br0" timeOffset="491.719">1276 421 12803 0 0,'0'0'1692'0'0,"0"0"-312"0"0,0 0 59 0 0,0 0 222 0 0,0 0 36 0 0,0 0-254 0 0,0 0-314 0 0,0 0-225 0 0,0 0-179 0 0,0 0-99 0 0,0 0-98 0 0,0 0-75 0 0,35 0-69 0 0,109-1-44 0 0,-35-12 333 0 0,-65 6-434 0 0,0 1-891 0 0,-40 7-3737 0 0,-8 3-3556 0 0,0-1-3640 0 0</inkml:trace>
  <inkml:trace contextRef="#ctx0" brushRef="#br0" timeOffset="747.974">1493 211 17172 0 0,'0'0'1463'0'0,"0"0"-546"0"0,0 0-198 0 0,0 0 177 0 0,0 0 179 0 0,0 0-25 0 0,0 0-253 0 0,0 0-287 0 0,0 0-194 0 0,0 0-116 0 0,-9 34-74 0 0,-26 106-74 0 0,-4 33-1091 0 0,26-113-5125 0 0,10-44 3620 0 0,1 3-8937 0 0</inkml:trace>
  <inkml:trace contextRef="#ctx0" brushRef="#br0" timeOffset="1277.019">1624 734 11442 0 0,'0'0'4048'0'0,"0"0"-1982"0"0,0 0-701 0 0,0 0-30 0 0,0 0 0 0 0,0 0-118 0 0,0 0-220 0 0,0 0-266 0 0,0 0-215 0 0,0 0-113 0 0,0 0-55 0 0,0 0-51 0 0,21-35-18 0 0,65-106-26 0 0,-28 63 106 0 0,-37 54-210 0 0,-6 5-81 0 0,1 1 0 0 0,1 0 0 0 0,1 1 0 0 0,0 1 0 0 0,1 0-1 0 0,1 2 1 0 0,0 0 0 0 0,2 1-68 0 0,-20 42-218 0 0,-22 52 178 0 0,10 29-47 0 0,10-108 89 0 0,1 0 0 0 0,0 0 0 0 0,0 0 0 0 0,0 0 0 0 0,0 0 0 0 0,0 0 0 0 0,1-1 0 0 0,-1 1 0 0 0,1 0 0 0 0,-1-1 0 0 0,1 1 0 0 0,-1-1 0 0 0,1 1 0 0 0,0-1 0 0 0,0 0 0 0 0,0 0 0 0 0,0 0 0 0 0,-1 0 0 0 0,1 0 0 0 0,1 0 0 0 0,-1-1-1 0 0,0 1 1 0 0,0-1 0 0 0,0 1 0 0 0,0-1 0 0 0,0 0 0 0 0,1 1 0 0 0,-1-1 0 0 0,0-1 0 0 0,0 1 0 0 0,0 0 0 0 0,0 0 0 0 0,1-1 0 0 0,-1 1 0 0 0,0-1 0 0 0,0 0 0 0 0,0 1 0 0 0,0-1 0 0 0,0 0 0 0 0,0 0 0 0 0,1-2-2 0 0,176-166 297 0 0,-104 90-214 0 0,-35 52-123 0 0,-37 42 62 0 0,-37 113 307 0 0,29-104-339 0 0,0-1 1 0 0,2 1-1 0 0,0 0 1 0 0,2 0-1 0 0,1 0 1 0 0,1 14 9 0 0,12-18-1092 0 0,-6-16-1864 0 0,1-3-3647 0 0,-5-1-5150 0 0</inkml:trace>
  <inkml:trace contextRef="#ctx0" brushRef="#br0" timeOffset="1689.641">2474 575 18492 0 0,'0'0'1568'0'0,"0"0"-394"0"0,0 0-137 0 0,0 0-12 0 0,0 0-77 0 0,0 0-156 0 0,0 0-227 0 0,0 0-202 0 0,0 0-119 0 0,0 0-68 0 0,0 0-14 0 0,0 0-46 0 0,0 0-14 0 0,20-3-15 0 0,86-19-11 0 0,-105 21-75 0 0,0 1 1 0 0,1-1-1 0 0,-1 0 0 0 0,1 1 1 0 0,-1-1-1 0 0,1 1 0 0 0,-1-1 1 0 0,1 1-1 0 0,-1 0 0 0 0,1 0 1 0 0,0 0-1 0 0,-1 0 0 0 0,1 0 1 0 0,-1 0-1 0 0,1 0 0 0 0,-1 0 1 0 0,1 1-1 0 0,-1-1 0 0 0,1 0 1 0 0,-1 1-1 0 0,1 0 0 0 0,-1-1 1 0 0,1 1-1 0 0,-1 0 0 0 0,0-1 1 0 0,1 1-1 0 0,-1 0 0 0 0,0 0 1 0 0,0 0-1 0 0,0 0 0 0 0,0 1 1 0 0,0-1-1 0 0,0 0 0 0 0,0 0 1 0 0,0 1-1 0 0,0-1 0 0 0,0 0 1 0 0,-1 1-1 0 0,1-1 0 0 0,0 1 1 0 0,-1-1-1 0 0,0 1 0 0 0,1-1 1 0 0,-1 1-1 0 0,0-1 0 0 0,1 1 1 0 0,-1-1-1 0 0,0 1 0 0 0,0 0 1 0 0,-1-1-1 0 0,1 1 0 0 0,0-1 1 0 0,0 1-1 0 0,-1-1 0 0 0,1 1 1 0 0,-1 0-2 0 0,-42 52 195 0 0,39-51-170 0 0,0 0-1 0 0,0 1 0 0 0,0 0 0 0 0,1-1 1 0 0,-1 1-1 0 0,1 1 0 0 0,0-1 1 0 0,0 0-1 0 0,0 1 0 0 0,1-1 0 0 0,0 1 1 0 0,0 0-1 0 0,0 0 0 0 0,0 0 0 0 0,1 0 1 0 0,-1 0-1 0 0,1 0 0 0 0,1 1 0 0 0,-1-1 1 0 0,1 0-1 0 0,0 0 0 0 0,0 3-24 0 0,2-6 23 0 0,-1 0-1 0 0,1 0 0 0 0,-1-1 0 0 0,1 1 1 0 0,0-1-1 0 0,0 1 0 0 0,0-1 1 0 0,0 1-1 0 0,0-1 0 0 0,0 0 1 0 0,0 0-1 0 0,0 0 0 0 0,0 0 1 0 0,1-1-1 0 0,-1 1 0 0 0,0-1 0 0 0,1 1 1 0 0,-1-1-1 0 0,0 0 0 0 0,1 1 1 0 0,-1-1-1 0 0,0 0 0 0 0,1-1 1 0 0,-1 1-1 0 0,1 0 0 0 0,-1-1 1 0 0,0 1-1 0 0,1-1-22 0 0,8 0 98 0 0,-1 1-106 0 0,-1 0-1 0 0,1-1 1 0 0,-1-1 0 0 0,1 1-1 0 0,-1-1 1 0 0,0-1 0 0 0,0 0-1 0 0,0 0 1 0 0,0-1-1 0 0,-1 0 1 0 0,4-2 8 0 0,0-12-2218 0 0,-11 3-5664 0 0,-1 11 3811 0 0,0 0-8112 0 0</inkml:trace>
  <inkml:trace contextRef="#ctx0" brushRef="#br0" timeOffset="1997.913">2791 8 19452 0 0,'0'0'995'0'0,"0"0"-333"0"0,0 0-1 0 0,0 0 258 0 0,0 0 189 0 0,0 0-22 0 0,0 0-158 0 0,0 0-235 0 0,0 0-202 0 0,0 0-97 0 0,0 0-89 0 0,29 36-54 0 0,91 112-39 0 0,-65-58 10 0 0,-48-70-186 0 0,6 13-18 0 0,-1-1-1 0 0,-2 2 1 0 0,-2 0-1 0 0,-1 0 0 0 0,-1 0 1 0 0,-2 1-1 0 0,-2-1 1 0 0,-1 1-1 0 0,-2 25-17 0 0,-1-41-292 0 0,0 0 0 0 0,-1 0 1 0 0,-1 0-1 0 0,0-1 0 0 0,-2 0 0 0 0,0 0 0 0 0,-1 0 1 0 0,-1-1-1 0 0,-1 0 0 0 0,0 0 0 0 0,-1-1 0 0 0,-1 0 1 0 0,0-1-1 0 0,-1 0 0 0 0,-1-1 0 0 0,0 0 0 0 0,-1-1 1 0 0,-7 5 291 0 0,-68 36-5324 0 0,47-31-1342 0 0,23-11-3888 0 0</inkml:trace>
  <inkml:trace contextRef="#ctx0" brushRef="#br0" timeOffset="2628.709">133 1 4345 0 0,'0'0'3059'0'0,"0"0"-1302"0"0,0 0-430 0 0,0 0 88 0 0,0 0 188 0 0,0 0 112 0 0,0 0-78 0 0,0 0-227 0 0,0 0-266 0 0,-21 34-208 0 0,-62 107-183 0 0,79-135-692 0 0,1-1 1 0 0,0 1-1 0 0,0 0 1 0 0,0-1-1 0 0,1 1 1 0 0,-1 0 0 0 0,1 1-1 0 0,1-1 1 0 0,-1 0-1 0 0,1 1 1 0 0,1-1 0 0 0,-1 0-1 0 0,1 1 1 0 0,0-1-1 0 0,0 2-61 0 0,1 12 177 0 0,-2 19 25 0 0,1 0 0 0 0,3 1 0 0 0,0-1 0 0 0,3 0 0 0 0,3 9-202 0 0,-3-28 1 0 0,0-2-1 0 0,1 1 0 0 0,1-1 1 0 0,0 0-1 0 0,2 0 1 0 0,0-1-1 0 0,4 4 0 0 0,112 110-1285 0 0,-77-95-2073 0 0,0-4-3920 0 0,-33-23-3311 0 0</inkml:trace>
  <inkml:trace contextRef="#ctx0" brushRef="#br0" timeOffset="3297.963">2957 211 14003 0 0,'0'0'1619'0'0,"0"0"-804"0"0,0 0-488 0 0,0 0-10 0 0,0 0 222 0 0,0 0 309 0 0,0 0 115 0 0,0 0-63 0 0,0 0-172 0 0,0 0-276 0 0,0 0-153 0 0,0 0-66 0 0,0 0-14 0 0,15 25 14 0 0,47 80 44 0 0,-16-4 463 0 0,41 134 761 0 0,-86-233-1441 0 0,1 0 0 0 0,-1 0-1 0 0,1-1 1 0 0,0 1 0 0 0,0-1-1 0 0,0 1 1 0 0,0-1 0 0 0,0 1-1 0 0,0-1 1 0 0,0 0 0 0 0,0 0-1 0 0,0 0 1 0 0,0 0-1 0 0,1-1 1 0 0,-1 1 0 0 0,0-1-1 0 0,1 1 1 0 0,-1-1 0 0 0,0 0-1 0 0,1 0 1 0 0,-1 0 0 0 0,1 0-1 0 0,-1 0 1 0 0,0 0 0 0 0,1-1-1 0 0,-1 1 1 0 0,0-1 0 0 0,1 0-1 0 0,-1 1 1 0 0,0-1 0 0 0,0 0-1 0 0,0-1 1 0 0,0 1 0 0 0,0 0-1 0 0,0 0 1 0 0,0-1-1 0 0,0 1 1 0 0,0-1 0 0 0,0 0-1 0 0,-1 1 1 0 0,1-1 0 0 0,-1 0-1 0 0,0 0 1 0 0,1 0 0 0 0,-1 0-1 0 0,0 0 1 0 0,0-1 0 0 0,0 1-60 0 0,17-19 217 0 0,-1 0 1 0 0,-2-1-1 0 0,0-1 1 0 0,-1 0 0 0 0,-1-1-1 0 0,3-9-217 0 0,49-84 415 0 0,120-115-299 0 0,-138 181-1072 0 0,-43 75-8592 0 0,-4-23 7576 0 0,0 7-10176 0 0</inkml:trace>
  <inkml:trace contextRef="#ctx0" brushRef="#br0" timeOffset="3742.93">3689 487 17436 0 0,'0'0'1660'0'0,"0"0"-498"0"0,0 0-246 0 0,0 0 8 0 0,0 0 22 0 0,0 0-65 0 0,0 0-173 0 0,0 0-193 0 0,0 0-131 0 0,0 0-126 0 0,0 0-66 0 0,0 0-47 0 0,0 0-44 0 0,-24 21-39 0 0,-72 68 2 0 0,68-44-7 0 0,29-37-46 0 0,-1-5-1 0 0,1 0 1 0 0,-1 0 0 0 0,1 0 0 0 0,0 0-1 0 0,0 0 1 0 0,0 0 0 0 0,0 0-1 0 0,1 0 1 0 0,-1 0 0 0 0,1-1 0 0 0,0 1-1 0 0,-1-1 1 0 0,1 1 0 0 0,0-1 0 0 0,1 0-1 0 0,-1 0 1 0 0,0 0 0 0 0,1 0 0 0 0,-1 0-1 0 0,1 0 1 0 0,-1 0 0 0 0,1-1-1 0 0,0 0 1 0 0,0 1 0 0 0,0-1 0 0 0,-1 0-1 0 0,1 0 1 0 0,0-1 0 0 0,3 1-11 0 0,96 6 898 0 0,-97-7-845 0 0,1-1 0 0 0,0 0 1 0 0,0-1-1 0 0,0 1 0 0 0,-1-1 0 0 0,1 0 0 0 0,-1-1 0 0 0,1 1 0 0 0,-1-1 0 0 0,0 0 0 0 0,0 0 1 0 0,0-1-1 0 0,0 0 0 0 0,-1 1 0 0 0,0-1 0 0 0,0-1 0 0 0,0 1 0 0 0,0-1 0 0 0,0 0 0 0 0,-1 1 0 0 0,0-2 1 0 0,0 1-1 0 0,0 0 0 0 0,-1 0 0 0 0,0-1 0 0 0,0 0 0 0 0,0 1 0 0 0,0-5-53 0 0,-2 6-80 0 0,0-1 1 0 0,0 1-1 0 0,-1 0 0 0 0,0-1 0 0 0,0 1 0 0 0,0 0 1 0 0,0 0-1 0 0,-1 0 0 0 0,0 0 0 0 0,0 0 0 0 0,0 0 0 0 0,0 0 1 0 0,0 1-1 0 0,-1-1 0 0 0,1 1 0 0 0,-1 0 0 0 0,0-1 1 0 0,0 1-1 0 0,-1 0 0 0 0,1 1 0 0 0,0-1 0 0 0,-1 1 1 0 0,0-1-1 0 0,0 1 0 0 0,1 0 0 0 0,-1 0 80 0 0,-22-10-3745 0 0,13 7-4422 0 0,6 1-4235 0 0</inkml:trace>
  <inkml:trace contextRef="#ctx0" brushRef="#br0" timeOffset="4741.148">3054 100 3673 0 0,'0'0'1772'0'0,"0"0"-57"0"0,0 0 87 0 0,0 0 94 0 0,0 0 6 0 0,0 0-211 0 0,0 0-269 0 0,0 0-217 0 0,0 0-174 0 0,0 0-125 0 0,0 0-49 0 0,0 0-30 0 0,0 0-57 0 0,0-3-86 0 0,0-12-83 0 0,0 11-95 0 0,0 4-54 0 0,0 0-7 0 0,0 4 2186 0 0,4 16-2228 0 0,67 162 1152 0 0,-35 14-1132 0 0,-24-79-248 0 0,-12-117-169 0 0,13 5 146 0 0,-11-7-3311 0 0,-2 2 2382 0 0,-1-1 282 0 0,0-1-6100 0 0,1-1-5576 0 0</inkml:trace>
</inkml:ink>
</file>

<file path=ppt/ink/ink44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9:49.9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49 160 8578 0 0,'0'0'2015'0'0,"0"0"-431"0"0,0 0-115 0 0,0 0 106 0 0,0 0 49 0 0,0 0-88 0 0,0 0-210 0 0,0 0-242 0 0,0 0-212 0 0,0 0-144 0 0,0 0-119 0 0,0 0-81 0 0,-8-5-32 0 0,-24-12-5 0 0,24 13-47 0 0,43 0 1990 0 0,258 36-450 0 0,-121-20-1645 0 0,-172-31 159 0 0,-4 12-484 0 0,0-1-1 0 0,0 1 1 0 0,-1-1-1 0 0,0 1 1 0 0,0 1-1 0 0,-1-1 1 0 0,0 1-1 0 0,0 0 0 0 0,0 0 1 0 0,-1 1-1 0 0,0 0 1 0 0,-7-4-14 0 0,-79-50 18 0 0,93 59-169 0 0,0 0-1 0 0,1 0 0 0 0,-1 0 0 0 0,0 0 0 0 0,1 0 1 0 0,-1 0-1 0 0,0 0 0 0 0,0 0 0 0 0,1-1 0 0 0,-1 1 1 0 0,0 0-1 0 0,0 0 0 0 0,1 0 0 0 0,-1-1 0 0 0,0 1 1 0 0,0 0-1 0 0,0 0 0 0 0,0 0 0 0 0,1-1 0 0 0,-1 1 1 0 0,0 0-1 0 0,0 0 0 0 0,0-1 0 0 0,0 1 0 0 0,0 0 1 0 0,0-1-1 0 0,0 1 0 0 0,1 0 0 0 0,-1 0 0 0 0,0-1 1 0 0,0 1-1 0 0,0 0 0 0 0,0-1 0 0 0,0 1 0 0 0,0 0 1 0 0,-1 0-1 0 0,1-1 0 0 0,0 1 152 0 0,8 1-494 0 0,9 4-3394 0 0,-6 0-1993 0 0,-1-1-6065 0 0</inkml:trace>
</inkml:ink>
</file>

<file path=ppt/ink/ink44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9:50.4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11843 0 0,'0'0'3863'0'0,"0"0"-1840"0"0,0 0-732 0 0,0 0-41 0 0,0 0-6 0 0,0 0-116 0 0,0 0-236 0 0,0 0-252 0 0,0 0-138 0 0,0 0-13 0 0,0 0 62 0 0,0 0 1 0 0,7 4-45 0 0,67 21 1016 0 0,-36-21-1202 0 0,0-3 0 0 0,1-1 0 0 0,-1-2 0 0 0,0-1 0 0 0,-1-2 0 0 0,11-4-321 0 0,30-5 80 0 0,-89 35-10696 0 0,5-17 3489 0 0,1 0-4786 0 0</inkml:trace>
</inkml:ink>
</file>

<file path=ppt/ink/ink44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9:50.6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19 15563 0 0,'0'0'1681'0'0,"0"0"-534"0"0,0 0-81 0 0,0 0 77 0 0,0 0 68 0 0,0 0-1 0 0,0 0-185 0 0,0 0-174 0 0,0 0-87 0 0,0 0-65 0 0,0 0-101 0 0,0 0-65 0 0,0 0-70 0 0,25 6-99 0 0,77 18-61 0 0,-21-24 140 0 0,61-30-126 0 0,-123 26-631 0 0,10-2-756 0 0,-11 1-4025 0 0,-14 2-2118 0 0,-2 3-5339 0 0</inkml:trace>
</inkml:ink>
</file>

<file path=ppt/ink/ink4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6:05.5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6 5297 0 0,'0'0'2713'0'0,"0"0"-249"0"0,0 0-42 0 0,0 0-84 0 0,0 0-290 0 0,0 0-462 0 0,0 0-479 0 0,0 0-286 0 0,0 0-108 0 0,0 0-15 0 0,0 0 1 0 0,0 0-57 0 0,0 0-85 0 0,-1 2-29 0 0,1 0-423 0 0,1 0 0 0 0,0 0-1 0 0,0 0 1 0 0,0 0 0 0 0,0-1-1 0 0,0 1 1 0 0,0 0 0 0 0,1 0-1 0 0,-1-1 1 0 0,1 1 0 0 0,-1 0-1 0 0,1-1 1 0 0,-1 0 0 0 0,1 1-1 0 0,0-1 1 0 0,0 0-1 0 0,0 0 1 0 0,0 0 0 0 0,0 0-1 0 0,0 0 1 0 0,0-1 0 0 0,0 1-1 0 0,0 0 1 0 0,0-1 0 0 0,0 0-1 0 0,0 1 1 0 0,1-1 0 0 0,-1 0-1 0 0,0 0 1 0 0,0 0 0 0 0,0 0-1 0 0,0-1 1 0 0,0 1 0 0 0,1-1-105 0 0,5 3 165 0 0,27 1 129 0 0,0-1 0 0 0,0-2 0 0 0,-1-2 1 0 0,1 0-1 0 0,0-3 0 0 0,-1 0 0 0 0,5-4-294 0 0,-34 8 18 0 0,186-21 188 0 0,-185 20-2133 0 0,-26 8-2534 0 0,17-3 3378 0 0,-3 2-1838 0 0,2-3-2604 0 0,0-1-6461 0 0</inkml:trace>
</inkml:ink>
</file>

<file path=ppt/ink/ink44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9:49.1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58 14523 0 0,'0'0'3074'0'0,"0"0"-1087"0"0,0 0-545 0 0,0 0-169 0 0,0 0-148 0 0,0 0-178 0 0,0 0-214 0 0,0 0-245 0 0,0 0-154 0 0,0 0 7 0 0,0 0 30 0 0,0 0 7 0 0,0 0-4 0 0,9 6-71 0 0,28 21-59 0 0,-31-22-180 0 0,-1 0 1 0 0,0 1 0 0 0,0 0 0 0 0,0 0 0 0 0,-1 0 0 0 0,0 1 0 0 0,-1-1-1 0 0,1 1 1 0 0,-1 0 0 0 0,0 0 0 0 0,-1 0 0 0 0,0 0 0 0 0,0 1 0 0 0,0-1-1 0 0,-1 0 1 0 0,0 8-65 0 0,1-5 27 0 0,19 241 156 0 0,-3-173-155 0 0,19-116 508 0 0,9-39-274 0 0,-3-2 0 0 0,28-76-262 0 0,-25 54-2 0 0,-11 2-527 0 0,-35 125-7673 0 0,-1-13 1824 0 0,0-5-5646 0 0</inkml:trace>
  <inkml:trace contextRef="#ctx0" brushRef="#br0" timeOffset="256.959">582 496 24573 0 0,'0'0'839'0'0,"0"0"-216"0"0,0 0-111 0 0,0 0 44 0 0,0 0 36 0 0,0 0-80 0 0,0 0-169 0 0,0 0-168 0 0,0 0-87 0 0,0 0-71 0 0,0 0 15 0 0,0 0-5 0 0,0 0-43 0 0,-8 29 17 0 0,-24 89-46 0 0,18-53-1311 0 0,15-53-1604 0 0,-1-11 558 0 0,0-1-2764 0 0,0 0-6522 0 0</inkml:trace>
</inkml:ink>
</file>

<file path=ppt/ink/ink44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9:47.7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0 269 5865 0 0,'0'0'2494'0'0,"0"0"-311"0"0,0 0-232 0 0,0 0-6 0 0,0 0-56 0 0,0 0-231 0 0,0 0-308 0 0,0 0-339 0 0,0 0-262 0 0,0 0-173 0 0,0 0-94 0 0,0 0-68 0 0,0 12 4046 0 0,46-5-3272 0 0,230-4-86 0 0,-276-3-1094 0 0,0 0 52 0 0,0 0 11 0 0,0 0 55 0 0,0 0-14 0 0,-84 5 312 0 0,-107 32-420 0 0,437-64-768 0 0,-234 33-2059 0 0,-9-1-6251 0 0,-2-5-3002 0 0</inkml:trace>
  <inkml:trace contextRef="#ctx0" brushRef="#br0" timeOffset="774.389">505 483 12419 0 0,'0'0'2048'0'0,"0"0"-440"0"0,0 0-162 0 0,0 0 138 0 0,0 0 55 0 0,0 0-182 0 0,0 0-309 0 0,0 0-341 0 0,0 0-196 0 0,0 0-35 0 0,0 0-20 0 0,0 0 11 0 0,0 0-22 0 0,6-10-59 0 0,99-149 1529 0 0,-66 114-1856 0 0,3 2 0 0 0,2 2 0 0 0,1 2 0 0 0,2 3 0 0 0,2 1 1 0 0,13-6-160 0 0,-31 23 46 0 0,-28 39-185 0 0,-24 273 290 0 0,38-257-177 0 0,-15-37 28 0 0,0 1 1 0 0,0-1-1 0 0,0 0 1 0 0,0-1-1 0 0,0 1 1 0 0,0 0-1 0 0,0-1 1 0 0,0 1-1 0 0,0-1 1 0 0,0 1-1 0 0,0-1 1 0 0,0 0-1 0 0,0 0 1 0 0,-1 0-1 0 0,1 0 1 0 0,0 0 0 0 0,-1 0-1 0 0,1-1 1 0 0,0 1-1 0 0,-1 0 1 0 0,0-1-1 0 0,1 1 1 0 0,-1-1-1 0 0,1-1-2 0 0,-1 2 5 0 0,165-156 220 0 0,-141 131-223 0 0,2 0-1 0 0,0 2 1 0 0,2 1-1 0 0,0 2 1 0 0,1 0-1 0 0,2 2 1 0 0,13-5-2 0 0,-30 20 3 0 0,-15 4-7 0 0,0 0-28 0 0,0 0-7 0 0,0 0-4 0 0,0 16-47 0 0,-33 141 204 0 0,27-8 1156 0 0,6-111-3840 0 0,0-9-2597 0 0,1 1-3678 0 0,-1-30-3199 0 0</inkml:trace>
  <inkml:trace contextRef="#ctx0" brushRef="#br0" timeOffset="1015.492">1701 328 20124 0 0,'0'0'1430'0'0,"0"0"-351"0"0,0 0-140 0 0,0 0 74 0 0,0 0 15 0 0,0 0-138 0 0,0 0-249 0 0,0 0-227 0 0,0 0-177 0 0,0 0-82 0 0,0 0-55 0 0,0 0-59 0 0,-16 25-21 0 0,-48 75-5 0 0,41-48-282 0 0,22-30-2088 0 0,2-15-7362 0 0,1-7-1805 0 0</inkml:trace>
</inkml:ink>
</file>

<file path=ppt/ink/ink44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9:58.2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361 359 6137 0 0,'0'0'2090'0'0,"0"0"-256"0"0,0 0-68 0 0,0 0 82 0 0,0 0 102 0 0,0 0-71 0 0,0 0-278 0 0,0 0-332 0 0,0 0-281 0 0,0 0-205 0 0,0 0-118 0 0,2-5-38 0 0,5-15-43 0 0,-5 15-54 0 0,-2 5-77 0 0,0 16 667 0 0,-30 197 1110 0 0,-19 66-1925 0 0,47-270 415 0 0,2-9-877 0 0,1 0-1 0 0,-1 0 0 0 0,0-1 1 0 0,1 1-1 0 0,-1 0 0 0 0,0 0 0 0 0,0 1 1 0 0,1-1-1 0 0,-1 0 0 0 0,0 0 1 0 0,0 0-1 0 0,1 0 0 0 0,-1 0 1 0 0,0 0-1 0 0,0 0 0 0 0,1 0 0 0 0,-1 0 1 0 0,0 1-1 0 0,0-1 0 0 0,1 0 1 0 0,-1 0-1 0 0,0 0 0 0 0,0 0 1 0 0,0 1-1 0 0,1-1 0 0 0,-1 0 0 0 0,0 0 1 0 0,0 0-1 0 0,0 1 0 0 0,0-1 1 0 0,1 0-1 0 0,-1 0 0 0 0,0 1 0 0 0,0-1 1 0 0,0 0-1 0 0,0 1 0 0 0,0-1 1 0 0,0 0-1 0 0,0 1 158 0 0,108-111-11997 0 0,-59 62 4296 0 0,-32 29 4170 0 0</inkml:trace>
  <inkml:trace contextRef="#ctx0" brushRef="#br0" timeOffset="250.908">779 300 7346 0 0,'0'0'2432'0'0,"0"0"-585"0"0,0 0-428 0 0,0 0-101 0 0,0 0-3 0 0,0 0 18 0 0,0 0-86 0 0,0 0-145 0 0,-19 32-138 0 0,-61 102-141 0 0,27-24 476 0 0,43-89-1069 0 0,1 1 1 0 0,1 0-1 0 0,1 0 0 0 0,1 0 1 0 0,1 1-1 0 0,0 0 0 0 0,2 0 1 0 0,0 23-231 0 0,4-41 45 0 0,1 0-1 0 0,-1-1 1 0 0,1 1 0 0 0,0 0 0 0 0,0-1 0 0 0,0 1 0 0 0,1-1-1 0 0,0 0 1 0 0,0 0 0 0 0,0 0 0 0 0,0 0 0 0 0,1 0-1 0 0,-1-1 1 0 0,1 0 0 0 0,0 0 0 0 0,0 0 0 0 0,0 0-1 0 0,0 0 1 0 0,1-1 0 0 0,-1 0 0 0 0,1 1 0 0 0,-1-2-1 0 0,1 1 1 0 0,0-1 0 0 0,0 1 0 0 0,0-1 0 0 0,0-1 0 0 0,0 1-1 0 0,0-1 1 0 0,0 0 0 0 0,0 0 0 0 0,0 0 0 0 0,0 0-1 0 0,0-1 1 0 0,0 0 0 0 0,-1 0 0 0 0,1-1 0 0 0,0 1-1 0 0,0-1 1 0 0,-1 0 0 0 0,1 0 0 0 0,-1-1 0 0 0,0 1-1 0 0,1-1 1 0 0,0-1-45 0 0,7-3 62 0 0,0-1 0 0 0,0-1 0 0 0,-1 0 0 0 0,0-1 0 0 0,-1 0 0 0 0,0 0 0 0 0,0-1 0 0 0,-1-1 0 0 0,-1 0 0 0 0,0 0 0 0 0,0 0 0 0 0,-1-1 0 0 0,-1 0 0 0 0,0 0 0 0 0,-1-1 1 0 0,0 0-1 0 0,-1 0 0 0 0,-1 0 0 0 0,0 0 0 0 0,-1 0 0 0 0,-1-1 0 0 0,0 1 0 0 0,0-1 0 0 0,-2 1 0 0 0,0-1 0 0 0,-2-8-62 0 0,1 15-29 0 0,0 0-1 0 0,0 1 1 0 0,-1-1 0 0 0,0 1 0 0 0,-1-1 0 0 0,0 1 0 0 0,0 0 0 0 0,0 0 0 0 0,-1 1 0 0 0,0-1 0 0 0,-1 1 0 0 0,1 0-1 0 0,-1 1 1 0 0,0-1 0 0 0,0 1 0 0 0,-7-4 29 0 0,9 7-174 0 0,0 0 0 0 0,0-1 0 0 0,0 2-1 0 0,0-1 1 0 0,-1 0 0 0 0,1 1 0 0 0,-1 0-1 0 0,1 0 1 0 0,-1 0 0 0 0,1 1 0 0 0,-1-1 0 0 0,0 1-1 0 0,1 0 1 0 0,-1 0 0 0 0,1 1 0 0 0,-1-1 0 0 0,0 1-1 0 0,1 0 1 0 0,-4 2 174 0 0,-24 18-3166 0 0,15 0-4167 0 0,9-9-4093 0 0</inkml:trace>
  <inkml:trace contextRef="#ctx0" brushRef="#br0" timeOffset="7093.396">226 57 0 0 0,'0'0'860'0'0,"0"0"274"0"0,0 0 74 0 0,0 0 0 0 0,0 0-21 0 0,0 0 25 0 0,0 0 70 0 0,0 0 20 0 0,0 0-13 0 0,8-9-54 0 0,22-28-116 0 0,-26 26 7721 0 0,-17 16-7264 0 0,-17 14-2194 0 0,7 5 826 0 0,1 1 0 0 0,1 0 0 0 0,1 2-1 0 0,2 0 1 0 0,0 2 0 0 0,2 0 0 0 0,1 0-1 0 0,2 2 1 0 0,1 0 0 0 0,1 0 0 0 0,2 1-1 0 0,1 0 1 0 0,1 0 0 0 0,2 1 0 0 0,1 0-1 0 0,2 0 1 0 0,1 0 0 0 0,2 0 0 0 0,3 19-208 0 0,-1-19 159 0 0,3-1 0 0 0,1 0 0 0 0,1-1 0 0 0,1 1 0 0 0,2-2 0 0 0,1 1 0 0 0,2-2 1 0 0,0 0-1 0 0,2 0 0 0 0,12 13-159 0 0,77 73 527 0 0,-98-109-440 0 0,1 1-2963 0 0,-10-6-2064 0 0,-2 0-3362 0 0,2-1-3839 0 0</inkml:trace>
</inkml:ink>
</file>

<file path=ppt/ink/ink44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39:59.1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63 7466 0 0,'0'0'2108'0'0,"0"0"-174"0"0,0 0-136 0 0,0 0 57 0 0,0 0-34 0 0,0 0-230 0 0,0 0-281 0 0,0 0-274 0 0,0 0-182 0 0,0 0-102 0 0,0 0-48 0 0,0 0-24 0 0,0 0-73 0 0,-2-7 765 0 0,30 298 1398 0 0,-39-81-2623 0 0,-3-104-214 0 0,17-123-4535 0 0,7-28 1748 0 0,97-120-15581 0 0,-95 146 15588 0 0</inkml:trace>
  <inkml:trace contextRef="#ctx0" brushRef="#br0" timeOffset="316.222">323 210 2649 0 0,'0'0'3319'0'0,"0"0"-401"0"0,0 0-338 0 0,0 0-394 0 0,0 0-372 0 0,0 0-312 0 0,0 0-281 0 0,0 0-161 0 0,0 0-121 0 0,0 0-143 0 0,0 0-154 0 0,0 0-117 0 0,-27 19-75 0 0,-85 58-35 0 0,-10 7 1622 0 0,122-84-2024 0 0,1 0 0 0 0,-1 0-1 0 0,1 0 1 0 0,-1 0 0 0 0,1 0-1 0 0,-1 0 1 0 0,1 0 0 0 0,-1 0 0 0 0,1 0-1 0 0,-1 1 1 0 0,1-1 0 0 0,-1 0-1 0 0,1 0 1 0 0,-1 0 0 0 0,1 1-1 0 0,-1-1 1 0 0,1 0 0 0 0,-1 0-1 0 0,0 1 1 0 0,1-1 0 0 0,-1 0 0 0 0,1 1-1 0 0,-1-1 1 0 0,0 1 0 0 0,1-1-1 0 0,-1 0 1 0 0,0 1 0 0 0,0-1-1 0 0,1 1 1 0 0,-1-1 0 0 0,0 1-1 0 0,0-1 1 0 0,0 1 0 0 0,0-1-1 0 0,1 1 1 0 0,-1-1 0 0 0,0 1 0 0 0,0-1-1 0 0,0 1 1 0 0,0-1 0 0 0,0 1-1 0 0,0-1 1 0 0,0 1 0 0 0,0-1-1 0 0,-1 1 1 0 0,1-1 0 0 0,0 1-1 0 0,0-1 1 0 0,0 1 0 0 0,0-1-1 0 0,-1 1 1 0 0,1-1 0 0 0,0 0 0 0 0,-1 1-1 0 0,1-1 1 0 0,0 1 0 0 0,-1-1-1 0 0,1 0 1 0 0,0 1 0 0 0,-1-1-1 0 0,1 0 1 0 0,0 1 0 0 0,-1-1-1 0 0,1 0 1 0 0,-1 0 0 0 0,1 1 0 0 0,-1-1-1 0 0,1 0-12 0 0,7 3 92 0 0,1 0 1 0 0,-1 0-1 0 0,0 0 0 0 0,0 1 0 0 0,0 0 0 0 0,0 1 0 0 0,-1 0 1 0 0,0 0-1 0 0,0 0 0 0 0,0 1 0 0 0,0-1 0 0 0,-1 1 1 0 0,0 1-1 0 0,0-1 0 0 0,-1 1 0 0 0,0 0 0 0 0,0 0-92 0 0,28 49 268 0 0,-1-53-5990 0 0,-9-13-2164 0 0,-14 6 2205 0 0,-1 1-2781 0 0</inkml:trace>
  <inkml:trace contextRef="#ctx0" brushRef="#br0" timeOffset="928.358">578 420 8690 0 0,'0'0'2486'0'0,"0"0"-244"0"0,0 0-109 0 0,0 0-108 0 0,0 0-280 0 0,0 0-350 0 0,0 0-356 0 0,0 0-252 0 0,0 0-147 0 0,0 0-84 0 0,0 0-45 0 0,0 0-81 0 0,0 0-26 0 0,-8 4-51 0 0,-80 59 734 0 0,51-2-827 0 0,36-59-258 0 0,0 0 1 0 0,0 0 0 0 0,1 0 0 0 0,-1 0 0 0 0,0 0 0 0 0,1 0 0 0 0,-1 0 0 0 0,1 0 0 0 0,0 0 0 0 0,-1 0-1 0 0,1 1 1 0 0,0-1 0 0 0,0 0 0 0 0,1 0 0 0 0,-1 0 0 0 0,0 0 0 0 0,1 0 0 0 0,-1 0 0 0 0,1 0 0 0 0,0 0-1 0 0,-1 0 1 0 0,1 0 0 0 0,0 0 0 0 0,0 0 0 0 0,1 0 0 0 0,-1-1 0 0 0,0 1 0 0 0,0 0 0 0 0,1-1 0 0 0,-1 1-1 0 0,2 0-2 0 0,3 0 65 0 0,-1 0 0 0 0,1-1-1 0 0,0 1 1 0 0,-1-1-1 0 0,1-1 1 0 0,0 1-1 0 0,0-1 1 0 0,0 0-1 0 0,0 0 1 0 0,-1-1 0 0 0,1 0-1 0 0,0 0 1 0 0,0 0-1 0 0,-1-1 1 0 0,1 0-1 0 0,-1 0 1 0 0,1 0-1 0 0,-1 0 1 0 0,0-1 0 0 0,0 0-1 0 0,0 0 1 0 0,1-1-65 0 0,151-121 657 0 0,-116 107-505 0 0,-32 77-105 0 0,-6 95 8 0 0,-8 0-1 0 0,-8 24-54 0 0,13-164-1 0 0,-1 0 1 0 0,-1 1-1 0 0,0-1 0 0 0,-1 0 0 0 0,0 0 0 0 0,-1 0 0 0 0,-1 0 0 0 0,0-1 0 0 0,-1 0 1 0 0,0 0-1 0 0,-1 0 0 0 0,0-1 0 0 0,-1 0 0 0 0,-1 0 0 0 0,0-1 0 0 0,0 0 0 0 0,-1-1 1 0 0,-1 0-1 0 0,0 0 0 0 0,0-1 0 0 0,0-1 0 0 0,-1 0 0 0 0,-1 0 1 0 0,11-7 2 0 0,0 0-1 0 0,0 0 1 0 0,1 0-1 0 0,-1 0 1 0 0,0-1-1 0 0,0 1 0 0 0,0-1 1 0 0,0 1-1 0 0,0-1 1 0 0,0 0-1 0 0,0 0 1 0 0,0 0-1 0 0,0 0 1 0 0,0 0-1 0 0,0 0 1 0 0,0 0-1 0 0,0-1 1 0 0,1 1-1 0 0,-1-1 1 0 0,0 1-1 0 0,0-1 0 0 0,0 0 1 0 0,0 0-1 0 0,1 0 1 0 0,-1 0-1 0 0,0 0 1 0 0,1 0-1 0 0,-1 0 1 0 0,1 0-1 0 0,-1-1 1 0 0,1 1-1 0 0,-1-1 1 0 0,1 1-1 0 0,0-1 0 0 0,0 1 1 0 0,0-1-1 0 0,0 0 1 0 0,0 0-1 0 0,0 1 1 0 0,1-1-1 0 0,-1-1-1 0 0,0-12 3 0 0,0 1-1 0 0,1 0 1 0 0,1 0-1 0 0,1 0 1 0 0,0 0-1 0 0,1 0 0 0 0,0 0 1 0 0,1 0-1 0 0,0 1 1 0 0,2-1-1 0 0,-1 1 1 0 0,1 1-1 0 0,1-1 1 0 0,1 1-1 0 0,-1 0 1 0 0,2 1-1 0 0,0 0 0 0 0,0 0 1 0 0,6-5-3 0 0,4-7-12 0 0,0 2 0 0 0,1 0 0 0 0,1 1 1 0 0,1 0-1 0 0,1 2 0 0 0,0 1 0 0 0,1 1 0 0 0,17-8 12 0 0,18 9-1824 0 0,-47 15-2803 0 0,2 0-4034 0 0,-12 0-3717 0 0</inkml:trace>
  <inkml:trace contextRef="#ctx0" brushRef="#br0" timeOffset="5424.226">801 48 2320 0 0,'0'0'1881'0'0,"0"0"-249"0"0,0 0-5 0 0,0 0 139 0 0,0 0 134 0 0,0 0 34 0 0,0 0-203 0 0,0 0-329 0 0,0 0-309 0 0,0 0-248 0 0,0 0-140 0 0,2-5-130 0 0,7-17-104 0 0,25 6 1849 0 0,-30 15-2221 0 0,1 0 1 0 0,0 0-1 0 0,-1 0 1 0 0,1 1-1 0 0,-1-1 1 0 0,1 1-1 0 0,-1 1 0 0 0,1-1 1 0 0,0 1-1 0 0,-1-1 1 0 0,1 1-1 0 0,-1 0 1 0 0,1 1-1 0 0,-1-1 0 0 0,0 1 1 0 0,0 0-1 0 0,1 0 1 0 0,-1 0-1 0 0,-1 1 0 0 0,4 2-98 0 0,11 13 106 0 0,-2 0 0 0 0,-1 1 0 0 0,0 1 0 0 0,-2 1 0 0 0,0 0 0 0 0,-1 0 0 0 0,-1 1 0 0 0,-1 1 0 0 0,-1 0 0 0 0,-1 0 0 0 0,-1 1 0 0 0,-1 0 0 0 0,-2 0 0 0 0,0 0 0 0 0,-1 1 0 0 0,-1-1 1 0 0,-2 1-1 0 0,0 0-107 0 0,2 8-9 0 0,-2 0 1 0 0,0 0 0 0 0,-3 0 0 0 0,0 0-1 0 0,-2 0 1 0 0,-2 0 0 0 0,-1-1-1 0 0,-1 0 1 0 0,-2-1 0 0 0,-13 28 8 0 0,-62 57-1821 0 0,8-58-2670 0 0,61-47 2676 0 0,-11 5-2517 0 0,7-7-2303 0 0,6-5-306 0 0</inkml:trace>
</inkml:ink>
</file>

<file path=ppt/ink/ink44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0:08.8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71 32 1192 0 0,'0'0'1505'0'0,"0"0"16"0"0,0 0 82 0 0,0 0 95 0 0,0 0 125 0 0,0 0 1 0 0,0 0-75 0 0,0 0-153 0 0,0 0-232 0 0,0 0-203 0 0,0 0-185 0 0,-1-6-151 0 0,1-2-1231 0 0,-2-9 2940 0 0,1 34-195 0 0,2 68-1386 0 0,-5 1 1 0 0,-3-1-1 0 0,-12 49-953 0 0,-17 76 136 0 0,35-130-340 0 0,1-80 153 0 0,0 1-1 0 0,0-1 0 0 0,0 1 1 0 0,0-1-1 0 0,0 1 0 0 0,0 0 1 0 0,0-1-1 0 0,0 1 1 0 0,0-1-1 0 0,0 1 0 0 0,0 0 1 0 0,0-1-1 0 0,1 1 0 0 0,-1-1 1 0 0,0 1-1 0 0,0-1 1 0 0,1 1-1 0 0,-1-1 0 0 0,0 1 1 0 0,1-1-1 0 0,-1 1 0 0 0,0-1 1 0 0,1 1-1 0 0,-1-1 1 0 0,1 0-1 0 0,-1 1 0 0 0,1-1 1 0 0,-1 0-1 0 0,1 1 0 0 0,-1-1 1 0 0,1 0-1 0 0,-1 1 0 0 0,1-1 1 0 0,-1 0-1 0 0,1 0 1 0 0,-1 0-1 0 0,1 0 0 0 0,0 0 1 0 0,-1 0-1 0 0,1 1 0 0 0,-1-1 1 0 0,1 0-1 0 0,-1-1 1 0 0,1 1-1 0 0,0 0 0 0 0,-1 0 1 0 0,1 0-1 0 0,-1 0 0 0 0,1 0 1 0 0,-1-1-1 0 0,1 1 1 0 0,0 0-1 0 0,-1 0 0 0 0,1-1 1 0 0,-1 1-1 0 0,1 0 0 0 0,-1-1 1 0 0,0 1-1 0 0,1 0 0 0 0,-1-1 1 0 0,1 1-1 0 0,-1-1 1 0 0,0 1-1 0 0,1-1 0 0 0,-1 1 1 0 0,0-1-1 0 0,1 1 0 0 0,-1-1 1 0 0,0 1-1 0 0,0-1 52 0 0,28-36-5984 0 0,-14 6-2815 0 0,-10 23 1100 0 0</inkml:trace>
  <inkml:trace contextRef="#ctx0" brushRef="#br0" timeOffset="345.049">360 110 6681 0 0,'0'0'2332'0'0,"0"0"-916"0"0,0 0-304 0 0,0 0 150 0 0,0 0 202 0 0,0 0 48 0 0,0 0-139 0 0,-20 33-278 0 0,-63 105-266 0 0,53-59 71 0 0,28-62-686 0 0,-1-9-163 0 0,0 0 0 0 0,1 0 1 0 0,0 0-1 0 0,0 0 1 0 0,0 0-1 0 0,1 1 1 0 0,1-1-1 0 0,-1 0 0 0 0,1 1 1 0 0,1-1-1 0 0,-1 0 1 0 0,2 1-1 0 0,-1-1 0 0 0,1 0 1 0 0,0 0-1 0 0,1 0 1 0 0,-1 0-1 0 0,2 0 0 0 0,-1-1 1 0 0,1 1-1 0 0,0-1 1 0 0,1 0-1 0 0,0 0 0 0 0,0-1 1 0 0,0 1-1 0 0,1-1 1 0 0,0 0-1 0 0,0-1 1 0 0,0 1-1 0 0,1-1 0 0 0,1 0-51 0 0,0-2 97 0 0,0-1 0 0 0,1 0 0 0 0,-1-1 0 0 0,1 0 0 0 0,-1 0 0 0 0,1 0 0 0 0,0-1 0 0 0,-1-1 0 0 0,1 0-1 0 0,-1 0 1 0 0,1 0 0 0 0,-1-1 0 0 0,1 0 0 0 0,-1-1 0 0 0,0 0 0 0 0,0 0 0 0 0,0-1 0 0 0,3-2-97 0 0,4-4 84 0 0,-1 0 1 0 0,0-1 0 0 0,-1-1 0 0 0,0 0-1 0 0,-1-1 1 0 0,-1-1 0 0 0,0 1-1 0 0,0-2 1 0 0,-2 0 0 0 0,0 0 0 0 0,0 0-1 0 0,-2-1 1 0 0,0 0 0 0 0,0-1-1 0 0,-2 0 1 0 0,0 0 0 0 0,-1 0 0 0 0,-1 0-1 0 0,0-1 1 0 0,-1 1 0 0 0,-1-1-1 0 0,-1 1 1 0 0,-1-4-85 0 0,1 17-37 0 0,-1 0 1 0 0,0 0-1 0 0,0-1 1 0 0,0 1-1 0 0,-1 1 0 0 0,1-1 1 0 0,-1 0-1 0 0,0 0 1 0 0,0 1-1 0 0,-1-1 0 0 0,1 1 1 0 0,-1-1-1 0 0,1 1 1 0 0,-1 0-1 0 0,0 0 0 0 0,0 0 1 0 0,0 1-1 0 0,-1-1 0 0 0,1 1 1 0 0,-1 0-1 0 0,1-1 1 0 0,-1 2-1 0 0,0-1 0 0 0,0 0 1 0 0,0 1-1 0 0,0 0 1 0 0,0 0-1 0 0,-3-1 37 0 0,-56-3-2943 0 0,4 16-4610 0 0,43-7-2809 0 0</inkml:trace>
  <inkml:trace contextRef="#ctx0" brushRef="#br0" timeOffset="1088.927">826 327 9650 0 0,'0'0'2741'0'0,"0"0"-833"0"0,0 0-376 0 0,0 0 6 0 0,0 0 8 0 0,0 0-147 0 0,0 0-272 0 0,0 0-261 0 0,0 0-199 0 0,0 0-133 0 0,0 0-73 0 0,0 0-65 0 0,0 0-48 0 0,14-31-25 0 0,46-93-8 0 0,-25 62 484 0 0,-5 36-37 0 0,-29 26-736 0 0,-1 0-45 0 0,0 0-4 0 0,27 82 210 0 0,-26-81-181 0 0,-1 0 0 0 0,0 0 0 0 0,1 0 1 0 0,0 0-1 0 0,-1 0 0 0 0,1 0 0 0 0,0 0 0 0 0,-1 0 0 0 0,1-1 0 0 0,0 1 0 0 0,0 0 0 0 0,0 0 0 0 0,0 0 0 0 0,0-1 1 0 0,0 1-1 0 0,0-1 0 0 0,0 1 0 0 0,0-1 0 0 0,0 1 0 0 0,0-1 0 0 0,0 1 0 0 0,0-1 0 0 0,0 0 0 0 0,0 0 1 0 0,0 1-1 0 0,1-1 0 0 0,-1 0 0 0 0,0 0 0 0 0,0 0 0 0 0,0 0 0 0 0,0 0 0 0 0,1-1 0 0 0,-1 1 0 0 0,0 0 1 0 0,0-1-1 0 0,0 1 0 0 0,0 0 0 0 0,0-1 0 0 0,0 1 0 0 0,0-1 0 0 0,0 0 0 0 0,1 0-6 0 0,151-134 451 0 0,-100 94-416 0 0,-51 44-30 0 0,0 1 1 0 0,0-1 0 0 0,0 0 0 0 0,0 1 0 0 0,0-1 0 0 0,-1 1 0 0 0,0 0-1 0 0,0-1 1 0 0,0 1 0 0 0,0 0 0 0 0,0 0 0 0 0,-1-1 0 0 0,1 1 0 0 0,-1 0-1 0 0,0 0 1 0 0,-1 0 0 0 0,1 0 0 0 0,-1 1-6 0 0,1-2-11 0 0,0 1 1 0 0,0 0-1 0 0,0-1 1 0 0,1 1-1 0 0,-1-1 1 0 0,1 1-1 0 0,0-1 1 0 0,0 0 0 0 0,0 1-1 0 0,0-1 1 0 0,1 0-1 0 0,-1 1 1 0 0,1-1-1 0 0,0 0 1 0 0,0 0-1 0 0,0-1 1 0 0,0 1-1 0 0,0 0 1 0 0,1-1-1 0 0,-1 1 1 0 0,1-1-1 0 0,0 0 1 0 0,1 1 10 0 0,15 11-2387 0 0,-16-7-1841 0 0,-2 1-4221 0 0,-1-4-2504 0 0</inkml:trace>
  <inkml:trace contextRef="#ctx0" brushRef="#br0" timeOffset="1338.406">802 404 10850 0 0,'0'0'2628'0'0,"0"0"-708"0"0,0 0-500 0 0,0 0-230 0 0,0 0-109 0 0,0 0-7 0 0,0 0-42 0 0,0 0-70 0 0,0 0-137 0 0,0 0-165 0 0,0 0-121 0 0,0 0-104 0 0,0 0-110 0 0,37-3-61 0 0,116-10-48 0 0,-4-15 205 0 0,34 10-1570 0 0,-144 18-3092 0 0,1 0-3796 0 0,-30 0-3234 0 0</inkml:trace>
  <inkml:trace contextRef="#ctx0" brushRef="#br0" timeOffset="1785.208">1177 511 11138 0 0,'0'0'1797'0'0,"0"0"-378"0"0,0 0-114 0 0,0 0 29 0 0,0 0-120 0 0,0 0-186 0 0,0 0-219 0 0,0 0-150 0 0,0 0-91 0 0,0 0-64 0 0,0 0-18 0 0,0 0-69 0 0,0 0-43 0 0,-24 9-24 0 0,-72 29-51 0 0,55-8 608 0 0,40-28-885 0 0,0-1 1 0 0,0 0 0 0 0,0 1-1 0 0,0-1 1 0 0,0 1-1 0 0,0-1 1 0 0,0 1-1 0 0,1-1 1 0 0,-1 1 0 0 0,0-1-1 0 0,1 1 1 0 0,0 0-1 0 0,-1 0 1 0 0,1-1-1 0 0,0 1 1 0 0,0 0 0 0 0,0-1-1 0 0,0 1 1 0 0,0 0-1 0 0,0-1 1 0 0,1 1-1 0 0,-1 0 1 0 0,0-1 0 0 0,1 1-1 0 0,0 0 1 0 0,-1-1-1 0 0,1 1 1 0 0,0-1-1 0 0,0 1 1 0 0,-1-1-1 0 0,1 1 1 0 0,1-1 0 0 0,-1 0-1 0 0,0 1 1 0 0,0-1-1 0 0,0 0 1 0 0,1 0-1 0 0,-1 0-22 0 0,193 47 847 0 0,-182-44-770 0 0,-10-4-59 0 0,0 0 0 0 0,0 0 0 0 0,0 0-1 0 0,-1 1 1 0 0,1-1 0 0 0,0 1-1 0 0,0 0 1 0 0,0-1 0 0 0,-1 1 0 0 0,1 0-1 0 0,0 0 1 0 0,-1 0 0 0 0,1 0 0 0 0,-1 0-1 0 0,1 1 1 0 0,-1-1 0 0 0,1 0 0 0 0,-1 1-1 0 0,0-1 1 0 0,0 1 0 0 0,0-1 0 0 0,0 1-1 0 0,0 0 1 0 0,0-1 0 0 0,0 1 0 0 0,0 0-1 0 0,-1 0 1 0 0,1 0 0 0 0,-1-1-1 0 0,1 1 1 0 0,-1 0 0 0 0,0 0 0 0 0,0 0-1 0 0,0 1-17 0 0,-3 2 41 0 0,0-1-1 0 0,0 1 0 0 0,-1-1 1 0 0,1 0-1 0 0,-1 0 1 0 0,0 0-1 0 0,-1 0 0 0 0,1-1 1 0 0,-1 0-1 0 0,1 0 0 0 0,-1 0 1 0 0,0 0-1 0 0,0-1 0 0 0,0 0 1 0 0,-1 0-1 0 0,1 0 0 0 0,0 0 1 0 0,-1-1-1 0 0,1 0 1 0 0,-1 0-1 0 0,1-1 0 0 0,-1 1 1 0 0,-2-1-41 0 0,-170 7-471 0 0,153-17-1458 0 0,22-3-7890 0 0,3 10-1706 0 0</inkml:trace>
</inkml:ink>
</file>

<file path=ppt/ink/ink44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0:12.1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167 3 976 0 0,'0'0'1569'0'0,"0"0"-4"0"0,0 0 164 0 0,0 0 258 0 0,0 0 101 0 0,0 0-85 0 0,0 0-222 0 0,0 0-318 0 0,0 0-295 0 0,0 0-209 0 0,0 0-132 0 0,0 0-99 0 0,0 0-68 0 0,3-3-77 0 0,-3 4-513 0 0,0-1 0 0 0,0 0 0 0 0,0 0 0 0 0,0 1 0 0 0,0-1 0 0 0,1 0 0 0 0,-1 1 1 0 0,0-1-1 0 0,0 0 0 0 0,0 0 0 0 0,0 1 0 0 0,1-1 0 0 0,-1 0 0 0 0,0 0 0 0 0,0 1 1 0 0,0-1-1 0 0,1 0 0 0 0,-1 0 0 0 0,0 0 0 0 0,0 1 0 0 0,1-1 0 0 0,-1 0 0 0 0,0 0 0 0 0,0 0 1 0 0,1 0-1 0 0,-1 0 0 0 0,0 0 0 0 0,1 1 0 0 0,-1-1 0 0 0,0 0 0 0 0,1 0 0 0 0,-1 0 1 0 0,0 0-1 0 0,1 0 0 0 0,-1 0 0 0 0,0 0 0 0 0,1 0 0 0 0,-1 0 0 0 0,0-1 0 0 0,0 1 1 0 0,1 0-1 0 0,-1 0 0 0 0,0 0 0 0 0,1 0 0 0 0,-1 0-70 0 0,-16 37 1611 0 0,-133 228-35 0 0,147-260-1534 0 0,-1 0 0 0 0,1 0 0 0 0,1 0 0 0 0,-1 0 0 0 0,0 0 0 0 0,1 0 0 0 0,0 1 0 0 0,1-1 0 0 0,-1 0 0 0 0,1 1 0 0 0,0-1 0 0 0,0 0-1 0 0,0 1 1 0 0,1-1 0 0 0,0 0 0 0 0,0 0 0 0 0,0 1 0 0 0,1-1-42 0 0,1-3 49 0 0,0 0 0 0 0,0 0 0 0 0,0 0 0 0 0,0 0 0 0 0,0-1 0 0 0,0 0 0 0 0,1 1-1 0 0,-1-1 1 0 0,1 0 0 0 0,-1-1 0 0 0,0 1 0 0 0,1-1 0 0 0,-1 1 0 0 0,1-1 0 0 0,0 0 0 0 0,-1 0 0 0 0,1 0 0 0 0,-1-1-1 0 0,3 0-48 0 0,8 0 133 0 0,77 1 176 0 0,-85-2-717 0 0,-1 0-1 0 0,1-1 1 0 0,-1 0-1 0 0,1 0 1 0 0,-1-1 0 0 0,0 1-1 0 0,-1-1 1 0 0,1 0-1 0 0,-1-1 1 0 0,1 1-1 0 0,-1-1 1 0 0,3-4 408 0 0,3-15-6056 0 0,-7 15 408 0 0,-3 5-5077 0 0</inkml:trace>
</inkml:ink>
</file>

<file path=ppt/ink/ink44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0:12.5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0 254 10218 0 0,'0'0'1621'0'0,"0"0"-208"0"0,0 0-13 0 0,0 0 147 0 0,0 0 55 0 0,0 0-143 0 0,0 0-265 0 0,0 0-266 0 0,0 0-181 0 0,0 0-87 0 0,0 0-52 0 0,0 0-37 0 0,0 0-15 0 0,32-22-73 0 0,101-66-50 0 0,-24 21 674 0 0,-18-3-64 0 0,-84 63-648 0 0,-2 9 807 0 0,0 7-1397 0 0,97 178 579 0 0,-96-178-1113 0 0,33 41 467 0 0,-23-39-4858 0 0,3-7-5938 0 0,-14-4-1037 0 0</inkml:trace>
</inkml:ink>
</file>

<file path=ppt/ink/ink44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0:13.3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1 4393 0 0,'0'0'3563'0'0,"0"0"-1169"0"0,0 0-383 0 0,0 0 23 0 0,0 0-45 0 0,0 0-173 0 0,0 0-300 0 0,0 0-352 0 0,0 0-265 0 0,0 0-169 0 0,0 0-133 0 0,0 0-74 0 0,0 0-55 0 0,-8 3 642 0 0,108 12 1484 0 0,44-11-1898 0 0,-109-1-374 0 0,-56 1 233 0 0,-120 3-535 0 0,46 11-34 0 0,126-2-32 0 0,108-13 198 0 0,-36-14-2004 0 0,-102 11 348 0 0,-1 0-1278 0 0,0 0-3597 0 0,0 0-5909 0 0</inkml:trace>
</inkml:ink>
</file>

<file path=ppt/ink/ink44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0:16.2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616 339 3577 0 0,'0'0'1581'0'0,"0"0"-82"0"0,0 0-34 0 0,0 0 83 0 0,0 0 127 0 0,0 0 5 0 0,0 0-101 0 0,0 0-189 0 0,0 0-268 0 0,0 0-235 0 0,0 0-166 0 0,-23 1-129 0 0,-70 3-53 0 0,47 14 558 0 0,26-2-852 0 0,1 2 0 0 0,1 0 0 0 0,0 2 0 0 0,2-1-1 0 0,0 2 1 0 0,2 0 0 0 0,0 1 0 0 0,1 1-1 0 0,1 0 1 0 0,1 0 0 0 0,2 1 0 0 0,0 1-1 0 0,1 0 1 0 0,2 0 0 0 0,0 0 0 0 0,2 0-1 0 0,0 2-244 0 0,2-18 31 0 0,0-1 1 0 0,1 0-1 0 0,0 1 0 0 0,0 0 0 0 0,0-1 0 0 0,1 1 0 0 0,1-1 0 0 0,0 1 0 0 0,0-1 0 0 0,0 1 0 0 0,1-1 0 0 0,0 1 1 0 0,1-1-1 0 0,0 0 0 0 0,0 0 0 0 0,1 0 0 0 0,-1-1 0 0 0,2 1 0 0 0,-1-1 0 0 0,1 0 0 0 0,0 0 0 0 0,1 0 0 0 0,0-1 1 0 0,0 0-1 0 0,0 0 0 0 0,1 0 0 0 0,0-1 0 0 0,0 0 0 0 0,0-1 0 0 0,0 1 0 0 0,1-1 0 0 0,0-1 0 0 0,0 1 1 0 0,0-1-1 0 0,6 1-31 0 0,3-2 87 0 0,0 0 0 0 0,1-1 0 0 0,-1-1 0 0 0,1-1 0 0 0,-1 0 0 0 0,0-1 0 0 0,1-1 0 0 0,-1-1 0 0 0,0 0 0 0 0,-1-1 0 0 0,1-1 0 0 0,-1 0 0 0 0,0-2 1 0 0,-1 1-1 0 0,0-2 0 0 0,0 0 0 0 0,0-1 0 0 0,-2-1 0 0 0,1 0 0 0 0,-1 0 0 0 0,5-8-87 0 0,-14 16 16 0 0,-1-1-1 0 0,1 0 1 0 0,-1-1-1 0 0,0 1 1 0 0,0-1 0 0 0,-1 1-1 0 0,1-1 1 0 0,-1 0 0 0 0,0 0-1 0 0,0 0 1 0 0,0 0-1 0 0,-1 0 1 0 0,0 0 0 0 0,0 0-1 0 0,0-1 1 0 0,-1 1-1 0 0,0 0 1 0 0,0-1 0 0 0,0 1-1 0 0,-1 0 1 0 0,1-1-1 0 0,-1 1 1 0 0,0 0 0 0 0,-1 0-1 0 0,1 0 1 0 0,-1 0 0 0 0,0 0-1 0 0,-1 0 1 0 0,1 0-1 0 0,-1 1 1 0 0,0-1 0 0 0,0 1-1 0 0,0 0 1 0 0,0 0-1 0 0,-1 0 1 0 0,0 0 0 0 0,0 0-1 0 0,0 1 1 0 0,0 0 0 0 0,0 0-1 0 0,-4-2-15 0 0,-5-1-54 0 0,-1 1 0 0 0,1 0 0 0 0,0 1 0 0 0,-1 0 1 0 0,0 1-1 0 0,0 1 0 0 0,0 0 0 0 0,0 1 0 0 0,0 0 0 0 0,-1 1 0 0 0,1 1 0 0 0,0 0 0 0 0,0 1 0 0 0,0 1 0 0 0,0 0 0 0 0,0 1 0 0 0,1 0 0 0 0,0 1 1 0 0,-9 4 53 0 0,2 0-622 0 0,0 1 0 0 0,0 1 0 0 0,1 1 0 0 0,1 0 0 0 0,0 1 0 0 0,1 1 0 0 0,-13 13 622 0 0,3 1-2346 0 0,10-9-2766 0 0,4-4-6241 0 0</inkml:trace>
  <inkml:trace contextRef="#ctx0" brushRef="#br0" timeOffset="2603.279">253 1 3753 0 0,'0'0'2039'0'0,"0"0"-301"0"0,0 0-82 0 0,0 0 95 0 0,0 0 32 0 0,0 0-92 0 0,0 0-152 0 0,0 0-213 0 0,0 0-225 0 0,0 0-163 0 0,0 0-115 0 0,0 0-101 0 0,0 0-55 0 0,-24 13-29 0 0,-76 47-10 0 0,96-58-567 0 0,0 1 0 0 0,1-1 0 0 0,-1 1 1 0 0,0 0-1 0 0,1 1 0 0 0,0-1 0 0 0,0 0 0 0 0,0 1 0 0 0,0 0 1 0 0,0 0-1 0 0,1 0 0 0 0,0 0 0 0 0,0 0 0 0 0,0 0 0 0 0,-1 4-61 0 0,-3 8 231 0 0,-11 32 81 0 0,2 1-1 0 0,2 1 1 0 0,3 0 0 0 0,1 1 0 0 0,3 0-1 0 0,3 1 1 0 0,1-1 0 0 0,3 0-1 0 0,2 7-311 0 0,-2 11 116 0 0,-1-35-88 0 0,1 0 1 0 0,2-1 0 0 0,1 1-1 0 0,2-1 1 0 0,1 0 0 0 0,2 0-1 0 0,7 18-28 0 0,-11-40-22 0 0,-1 1-1 0 0,2 0 0 0 0,0-1 1 0 0,0 0-1 0 0,1-1 0 0 0,0 1 1 0 0,1-1-1 0 0,0-1 0 0 0,1 1 0 0 0,0-2 1 0 0,0 1-1 0 0,1-1 0 0 0,0 0 1 0 0,0-1-1 0 0,1 0 0 0 0,0-1 1 0 0,0 0-1 0 0,0-1 0 0 0,1 0 0 0 0,0-1 1 0 0,9 2 22 0 0,76-1-3646 0 0,-65-5-3421 0 0,-18 0-4413 0 0</inkml:trace>
</inkml:ink>
</file>

<file path=ppt/ink/ink44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0:17.0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12 173 11346 0 0,'0'0'2270'0'0,"0"0"-393"0"0,0 0-340 0 0,0 0-90 0 0,0 0-45 0 0,0 0-104 0 0,0 0-230 0 0,0 0-251 0 0,0 0-258 0 0,0 0-179 0 0,0 0-38 0 0,0 0 40 0 0,0 0 48 0 0,1 11 23 0 0,13 149 1086 0 0,-27 181-859 0 0,2-230-1575 0 0,9-112-5895 0 0,6-33 1235 0 0,46-55-5482 0 0,-41 73 7487 0 0</inkml:trace>
  <inkml:trace contextRef="#ctx0" brushRef="#br0" timeOffset="299.289">386 236 4729 0 0,'0'0'2887'0'0,"0"0"-315"0"0,0 0-489 0 0,0 0-488 0 0,0 0-375 0 0,0 0-179 0 0,0 0-22 0 0,0 0-41 0 0,0 0-71 0 0,0 0-152 0 0,0 0-159 0 0,-35 28-136 0 0,-110 90-109 0 0,23-14 445 0 0,53-46 773 0 0,69-57-1521 0 0,0 1-1 0 0,1-1 0 0 0,-1 1 1 0 0,0-1-1 0 0,0 1 1 0 0,0-1-1 0 0,1 1 0 0 0,-1-1 1 0 0,1 0-1 0 0,-1 1 0 0 0,1-1 1 0 0,0 0-1 0 0,-1 1 1 0 0,1-1-1 0 0,0 0 0 0 0,0 0 1 0 0,0 0-1 0 0,0 0 0 0 0,0 1 1 0 0,0-2-1 0 0,0 1 1 0 0,0 0-1 0 0,1 0 0 0 0,-1 0 1 0 0,0 0-1 0 0,0-1 0 0 0,1 1 1 0 0,-1 0-1 0 0,1-1 1 0 0,-1 0-1 0 0,0 1 0 0 0,1-1 1 0 0,-1 0-1 0 0,1 1 0 0 0,-1-1 1 0 0,1 0-1 0 0,-1 0 1 0 0,1 0-1 0 0,-1-1 0 0 0,1 1 1 0 0,-1 0-1 0 0,0 0 0 0 0,1-1 1 0 0,0 1-48 0 0,7 1 88 0 0,91 20 533 0 0,-97-20-628 0 0,1 1-1 0 0,-1-1 0 0 0,0 1 0 0 0,0 0 1 0 0,0-1-1 0 0,-1 2 0 0 0,1-1 0 0 0,0 0 1 0 0,-1 0-1 0 0,0 1 0 0 0,1-1 0 0 0,-1 1 1 0 0,0 0-1 0 0,0 0 0 0 0,0 0 0 0 0,-1 0 1 0 0,1 0-1 0 0,-1 0 0 0 0,0 0 0 0 0,0 1 0 0 0,0-1 1 0 0,0 0-1 0 0,0 1 0 0 0,-1-1 0 0 0,1 1 1 0 0,-1-1-1 0 0,0 3 8 0 0,0 35-4220 0 0,0-41 2047 0 0,0 0-1115 0 0,0 0-2333 0 0,0 0-5132 0 0</inkml:trace>
  <inkml:trace contextRef="#ctx0" brushRef="#br0" timeOffset="839.534">555 490 8738 0 0,'0'0'2200'0'0,"0"0"-399"0"0,0 0-182 0 0,0 0-126 0 0,0 0-147 0 0,0 0-152 0 0,0 0-77 0 0,0 0-125 0 0,0 0-137 0 0,0 0-111 0 0,0 0-102 0 0,0 0-97 0 0,0 0-78 0 0,-22 13-49 0 0,-68 44-90 0 0,40-10 318 0 0,49-46-621 0 0,0 0-1 0 0,0-1 1 0 0,0 1-1 0 0,0 0 1 0 0,0 0-1 0 0,0 0 0 0 0,0 0 1 0 0,0 0-1 0 0,0 0 1 0 0,0 0-1 0 0,0 0 1 0 0,1 0-1 0 0,-1 1 0 0 0,0-1 1 0 0,1 0-1 0 0,-1 0 1 0 0,1 1-1 0 0,-1-1 1 0 0,1 0-1 0 0,0 1 1 0 0,0-1-1 0 0,-1 0 0 0 0,1 1 1 0 0,0-1-1 0 0,0 0 1 0 0,0 1-1 0 0,0-1 1 0 0,1 1-1 0 0,-1-1 0 0 0,0 0 1 0 0,1 1-1 0 0,-1-1 1 0 0,1 0-1 0 0,-1 0 1 0 0,1 1-1 0 0,-1-1 0 0 0,1 0 1 0 0,0 0-1 0 0,0 0 1 0 0,-1 0-1 0 0,1 0 1 0 0,0 0-1 0 0,0 0 1 0 0,0 0-1 0 0,0 0 0 0 0,1 0 1 0 0,-1 0-1 0 0,0 0 1 0 0,0-1-1 0 0,0 1 1 0 0,1-1-1 0 0,-1 1 0 0 0,0-1 1 0 0,0 1-1 0 0,1-1 1 0 0,-1 0-1 0 0,0 1 1 0 0,1-1-1 0 0,-1 0 0 0 0,1 0 1 0 0,-1 0-1 0 0,2 0-24 0 0,11-1 146 0 0,0-1 0 0 0,0-1-1 0 0,0 1 1 0 0,0-2 0 0 0,-1 0-1 0 0,1-1 1 0 0,-1 0 0 0 0,0-1-1 0 0,9-6-145 0 0,-14 8 42 0 0,0 0-28 0 0,0 0 1 0 0,0-1 1 0 0,1 1 0 0 0,0 0 0 0 0,-1 1 0 0 0,1 0 0 0 0,0 0 0 0 0,0 1-1 0 0,1 0 1 0 0,-1 1 0 0 0,0 0 0 0 0,1 1 0 0 0,-1-1 0 0 0,1 2-16 0 0,-8 1 8 0 0,1 1 0 0 0,-1 0 0 0 0,0-1 1 0 0,0 1-1 0 0,0 0 0 0 0,-1 0 0 0 0,1 1 1 0 0,-1-1-1 0 0,1 0 0 0 0,-1 0 0 0 0,0 1 1 0 0,0-1-1 0 0,-1 1 0 0 0,1-1 0 0 0,-1 1 0 0 0,0-1 1 0 0,0 3-9 0 0,-4 305 108 0 0,3-295-108 0 0,1 7 6 0 0,-1 0-1 0 0,-2 0 0 0 0,0-1 0 0 0,-2 1 1 0 0,0-1-1 0 0,-1 0 0 0 0,-2 0 0 0 0,-3 7-5 0 0,10-26 2 0 0,0 0-1 0 0,0 0 1 0 0,-1 0-1 0 0,1-1 0 0 0,-1 1 1 0 0,1 0-1 0 0,-1-1 1 0 0,0 0-1 0 0,0 1 0 0 0,0-1 1 0 0,0 0-1 0 0,0 0 0 0 0,-1 0 1 0 0,1 0-1 0 0,0 0 1 0 0,-1-1-1 0 0,0 1 0 0 0,1-1 1 0 0,-1 0-1 0 0,0 1 1 0 0,0-1-1 0 0,0 0 0 0 0,0-1 1 0 0,0 1-1 0 0,0-1 0 0 0,0 1 1 0 0,0-1-1 0 0,0 0 1 0 0,0 0-1 0 0,0 0 0 0 0,0 0 1 0 0,0-1-1 0 0,0 1 1 0 0,0-1-1 0 0,0 0 0 0 0,1 0 1 0 0,-1 0-1 0 0,0 0 0 0 0,0 0 1 0 0,0-1-1 0 0,1 1 1 0 0,-1-1-1 0 0,1 1 0 0 0,-1-1 1 0 0,1 0-1 0 0,0 0 1 0 0,0 0-1 0 0,0-1 0 0 0,0 1 1 0 0,0 0-1 0 0,0-1 0 0 0,0-1-1 0 0,-3-12-249 0 0,1 1 0 0 0,0-1 0 0 0,2 1 0 0 0,0-1 0 0 0,1 0 0 0 0,0 0 0 0 0,1 0 0 0 0,1 0 0 0 0,0 1 0 0 0,1-1 0 0 0,1 0 0 0 0,1 1-1 0 0,4-13 250 0 0,-2 10-1031 0 0,5-13-1569 0 0,-3 12-2823 0 0,-4 6-6143 0 0</inkml:trace>
  <inkml:trace contextRef="#ctx0" brushRef="#br0" timeOffset="1146.716">789 0 12379 0 0,'0'0'2568'0'0,"0"0"-1125"0"0,0 0-507 0 0,0 0 99 0 0,0 0 164 0 0,0 0 59 0 0,0 0-94 0 0,0 0-160 0 0,0 0-120 0 0,0 0-98 0 0,0 0-114 0 0,0 0-88 0 0,0 0-84 0 0,34 16-92 0 0,104 53-60 0 0,-133-67-322 0 0,-1-1 0 0 0,0 2 0 0 0,1-1-1 0 0,-1 0 1 0 0,0 1 0 0 0,0-1-1 0 0,-1 1 1 0 0,1 0 0 0 0,-1 1-1 0 0,1-1 1 0 0,-1 0 0 0 0,0 1-1 0 0,0 0 1 0 0,-1 0 0 0 0,1 0-1 0 0,-1 0 1 0 0,0 0 0 0 0,1 1-26 0 0,3 9 87 0 0,4 8-40 0 0,0 1 0 0 0,-1 1 0 0 0,-2 0 0 0 0,0 0 0 0 0,-2 0 0 0 0,0 1 0 0 0,-2 0 0 0 0,0 0 0 0 0,-2 0 0 0 0,-1 0 1 0 0,-1 0-1 0 0,-1 0 0 0 0,-2 1-47 0 0,-5 29-116 0 0,-2-1 1 0 0,-3 0-1 0 0,-2-1 1 0 0,-3-1 0 0 0,-10 19 115 0 0,18-46-339 0 0,-1 0 0 0 0,-2 0 1 0 0,-1-2-1 0 0,0 1 1 0 0,-2-2-1 0 0,-1 0 1 0 0,-7 6 338 0 0,-33 24-3898 0 0,-6-8-4462 0 0,51-36-2517 0 0</inkml:trace>
  <inkml:trace contextRef="#ctx0" brushRef="#br0" timeOffset="4296.986">1566 85 1560 0 0,'0'0'1829'0'0,"0"0"-532"0"0,0 0 17 0 0,0 0 226 0 0,0 0 235 0 0,0 0 115 0 0,0 0-139 0 0,0 0-249 0 0,0 0-215 0 0,0 0-199 0 0,0 0-164 0 0,-2-4-138 0 0,-8-13-129 0 0,9 16-561 0 0,-1 0 0 0 0,0 1 0 0 0,1-1 0 0 0,-1 1 0 0 0,0-1-1 0 0,0 1 1 0 0,0 0 0 0 0,1 0 0 0 0,-1 0 0 0 0,0 0 0 0 0,0 0 0 0 0,0 0 0 0 0,0 0 0 0 0,1 1 0 0 0,-1-1-1 0 0,0 0 1 0 0,0 1 0 0 0,1 0 0 0 0,-1-1 0 0 0,0 1 0 0 0,1 0 0 0 0,-1 0 0 0 0,1 0 0 0 0,-1 0 0 0 0,1 0-1 0 0,-1 1 1 0 0,0 0-96 0 0,0-1 117 0 0,-17 14 202 0 0,0 1 0 0 0,1 1 0 0 0,0 1 0 0 0,1 0 0 0 0,2 1 0 0 0,0 1 0 0 0,1 0 1 0 0,-3 7-320 0 0,0 0 88 0 0,0 0 0 0 0,2 2 1 0 0,2 0-1 0 0,0 0 1 0 0,2 1-1 0 0,1 1 1 0 0,2 0-1 0 0,0 0 0 0 0,3 1 1 0 0,0-1-1 0 0,2 1 1 0 0,2 0-1 0 0,1 6-88 0 0,0-28 30 0 0,2-1-1 0 0,-1 0 0 0 0,1-1 1 0 0,0 1-1 0 0,1 0 0 0 0,0 0 1 0 0,1-1-1 0 0,0 0 1 0 0,0 0-1 0 0,1 0 0 0 0,-1 0 1 0 0,2-1-1 0 0,-1 1 0 0 0,1-1 1 0 0,0-1-1 0 0,1 1 1 0 0,-1-1-1 0 0,1 0 0 0 0,1-1 1 0 0,-1 1-1 0 0,1-1 1 0 0,0-1-1 0 0,0 0 0 0 0,0 0 1 0 0,1 0-1 0 0,-1-1 0 0 0,1 0 1 0 0,0-1-1 0 0,0 0 1 0 0,0-1-1 0 0,0 1 0 0 0,3-1-29 0 0,-1-1 63 0 0,0 1-1 0 0,0-1 1 0 0,0-1-1 0 0,0 0 1 0 0,-1-1-1 0 0,1 0 0 0 0,0 0 1 0 0,-1-1-1 0 0,1-1 1 0 0,-1 0-1 0 0,0 0 1 0 0,0-1-1 0 0,-1 0 1 0 0,1-1-1 0 0,-1 0 0 0 0,0 0 1 0 0,-1-1-1 0 0,0 0 1 0 0,0 0-1 0 0,0-1 1 0 0,-1 0-1 0 0,0-1 1 0 0,1-1-63 0 0,-6 5 12 0 0,1 1 0 0 0,-1-1 0 0 0,1 0 1 0 0,-2 0-1 0 0,1 0 0 0 0,0 0 1 0 0,-1-1-1 0 0,0 1 0 0 0,0 0 0 0 0,-1-1 1 0 0,1 1-1 0 0,-1 0 0 0 0,0-1 0 0 0,-1 1 1 0 0,1-1-1 0 0,-1 1 0 0 0,0 0 0 0 0,-1 0 1 0 0,1-1-1 0 0,-1 1 0 0 0,0 0 1 0 0,0 0-1 0 0,0 0 0 0 0,-1 1 0 0 0,0-1 1 0 0,0 1-1 0 0,0-1 0 0 0,-1 1 0 0 0,1 0 1 0 0,-1 0-1 0 0,0 0 0 0 0,0 1-12 0 0,-6-7-120 0 0,-1 1-1 0 0,-1 1 1 0 0,1 0-1 0 0,-1 1 0 0 0,-1 0 1 0 0,1 0-1 0 0,-1 1 1 0 0,0 1-1 0 0,0 0 1 0 0,-1 1-1 0 0,-10-1 121 0 0,-112-4-2618 0 0,91 17-1284 0 0,6 9-4413 0 0,28-9-3101 0 0</inkml:trace>
  <inkml:trace contextRef="#ctx0" brushRef="#br0" timeOffset="5008.549">1733 284 9826 0 0,'0'0'2145'0'0,"0"0"-366"0"0,0 0-130 0 0,0 0 26 0 0,0 0-69 0 0,0 0-236 0 0,0 0-295 0 0,0 0-283 0 0,0 0-218 0 0,0 0-88 0 0,0 0-67 0 0,0 0-47 0 0,0 0-2 0 0,11-11-5 0 0,35-32-3 0 0,16-50 1132 0 0,-34 42-1133 0 0,22-16-137 0 0,-46 101-430 0 0,-14 115 338 0 0,12-147-125 0 0,0 0 1 0 0,0 0 0 0 0,1 0 0 0 0,-1-1 0 0 0,0 1-1 0 0,1-1 1 0 0,0 1 0 0 0,-1-1 0 0 0,1 0-1 0 0,0 0 1 0 0,-1 0 0 0 0,1 0 0 0 0,0-1-1 0 0,0 1 1 0 0,0-1 0 0 0,0 0 0 0 0,0 0-1 0 0,-1 0 1 0 0,1 0 0 0 0,0 0 0 0 0,0 0-1 0 0,0-1 1 0 0,0 0 0 0 0,0 1 0 0 0,-1-1-1 0 0,1 0 1 0 0,0 0 0 0 0,-1-1 0 0 0,1 1 0 0 0,-1 0-1 0 0,1-1 1 0 0,-1 0 0 0 0,3-1-8 0 0,187-125 211 0 0,-190 128-218 0 0,-1 1 1 0 0,1 0-1 0 0,-1 0 1 0 0,1 0-1 0 0,-1 0 1 0 0,0 0-1 0 0,1 1 1 0 0,-1-1-1 0 0,0 0 1 0 0,0 0-1 0 0,0 1 1 0 0,0-1 0 0 0,0 1-1 0 0,0-1 1 0 0,0 1-1 0 0,-1 0 1 0 0,1-1-1 0 0,0 1 1 0 0,-1-1-1 0 0,1 1 1 0 0,-1 0-1 0 0,0 0 1 0 0,0-1-1 0 0,0 1 1 0 0,1 0 0 0 0,-2 0-1 0 0,1-1 1 0 0,0 1-1 0 0,0 0 1 0 0,-1 1 6 0 0,11 35-8 0 0,-7-35-36 0 0,0 1-1 0 0,-1-1 0 0 0,1 0 1 0 0,1 1-1 0 0,-1-1 0 0 0,0-1 1 0 0,1 1-1 0 0,0 0 1 0 0,-1-1-1 0 0,1 0 0 0 0,0 0 1 0 0,0 0-1 0 0,0 0 1 0 0,1-1-1 0 0,-1 0 0 0 0,0 1 1 0 0,0-2-1 0 0,1 1 45 0 0,50 4-5556 0 0,-50-3 2562 0 0,-4-1 988 0 0,1 0-4156 0 0,1-1-3452 0 0</inkml:trace>
  <inkml:trace contextRef="#ctx0" brushRef="#br0" timeOffset="5270.942">1765 475 13763 0 0,'0'0'2187'0'0,"0"0"-549"0"0,0 0-347 0 0,0 0-175 0 0,0 0-76 0 0,0 0-61 0 0,0 0-84 0 0,0 0-104 0 0,0 0-146 0 0,0 0-154 0 0,0 0-114 0 0,0 0-98 0 0,0 0-92 0 0,35-2-51 0 0,109-5-45 0 0,-73 3-70 0 0,48 11-1503 0 0,-87 4-910 0 0,-13-2-3834 0 0,-10-4-4808 0 0</inkml:trace>
  <inkml:trace contextRef="#ctx0" brushRef="#br0" timeOffset="5669.996">2142 674 9890 0 0,'0'0'3079'0'0,"0"0"-973"0"0,0 0-496 0 0,0 0-32 0 0,0 0-138 0 0,0 0-221 0 0,0 0-243 0 0,0 0-220 0 0,0 0-210 0 0,0 0-138 0 0,0 0-99 0 0,0 0-105 0 0,0 0-13 0 0,-28 12-23 0 0,-84 36-25 0 0,68-18 315 0 0,43-29-451 0 0,1 0-1 0 0,-1 0 1 0 0,1 0-1 0 0,0 0 1 0 0,-1 1-1 0 0,1-1 0 0 0,0 0 1 0 0,0 0-1 0 0,0 0 1 0 0,0 1-1 0 0,0-1 1 0 0,0 0-1 0 0,0 0 1 0 0,0 0-1 0 0,1 1 0 0 0,-1-1 1 0 0,0 0-1 0 0,1 0 1 0 0,-1 0-1 0 0,0 0 1 0 0,1 0-1 0 0,0 1 1 0 0,-1-1-1 0 0,1 0 0 0 0,0 0 1 0 0,-1 0-1 0 0,1-1 1 0 0,0 1-1 0 0,0 0 1 0 0,0 0-1 0 0,0 0 1 0 0,0-1-1 0 0,0 1 0 0 0,0 0 1 0 0,0-1-1 0 0,0 1 1 0 0,0-1-1 0 0,0 1 1 0 0,0-1-1 0 0,1 1 1 0 0,-1-1-1 0 0,1 0-6 0 0,61 15 77 0 0,-48-13-34 0 0,-1 0-26 0 0,-1 1-1 0 0,1 0 1 0 0,-1 1-1 0 0,0 1 1 0 0,-1 0-1 0 0,1 0 1 0 0,-1 1-1 0 0,7 6-16 0 0,-17-11 26 0 0,0 1-1 0 0,0 0 0 0 0,0 0 1 0 0,0 0-1 0 0,-1 0 0 0 0,1 0 1 0 0,-1 0-1 0 0,1 1 0 0 0,-1-1 1 0 0,0 0-1 0 0,0 1 1 0 0,0-1-1 0 0,0 1 0 0 0,0-1 1 0 0,-1 1-1 0 0,1 0 0 0 0,-1-1 1 0 0,0 1-1 0 0,0-1 1 0 0,0 1-1 0 0,0 0 0 0 0,0-1 1 0 0,0 1-1 0 0,-1 0 0 0 0,1-1 1 0 0,-1 1-1 0 0,0-1 0 0 0,0 1 1 0 0,0-1-1 0 0,0 1 1 0 0,0-1-1 0 0,0 0 0 0 0,-1 1 1 0 0,1-1-1 0 0,-1 0 0 0 0,1 0 1 0 0,-1 0-1 0 0,0 0 1 0 0,0 0-1 0 0,0-1 0 0 0,0 1 1 0 0,0 0-1 0 0,0-1 0 0 0,-1 0 1 0 0,-1 2-26 0 0,-12 4-17 0 0,0-1 0 0 0,0-1 1 0 0,-1 0-1 0 0,0-1 0 0 0,0 0 1 0 0,0-1-1 0 0,0-2 0 0 0,0 1 1 0 0,0-2-1 0 0,-5-1 17 0 0,-5-23-2590 0 0,25 10-1083 0 0,3 1-3483 0 0,2 6-4188 0 0</inkml:trace>
</inkml:ink>
</file>

<file path=ppt/ink/ink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18:00.8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31 276 2753 0 0,'0'0'1085'0'0,"0"0"-25"0"0,0 0 230 0 0,0 0 306 0 0,0 0 302 0 0,0 0 156 0 0,0 0-115 0 0,0 0-241 0 0,0 0-311 0 0,0 0-302 0 0,0 0-234 0 0,0 0-162 0 0,0 0-79 0 0,-7 0-57 0 0,-17 0 30 0 0,40 0 1487 0 0,64 0-419 0 0,0-4-1 0 0,-1-3 1 0 0,32-8-1651 0 0,171-22 2165 0 0,-296 34-2144 0 0,-1-1-1 0 0,1 0 0 0 0,0-1 0 0 0,1 0 0 0 0,-1-1 0 0 0,1-1 0 0 0,0 0 0 0 0,0-1 1 0 0,1 0-1 0 0,0-1 0 0 0,1 0 0 0 0,-8-9-20 0 0,10 11-11 0 0,-1 0 1 0 0,1-1-1 0 0,1 0 0 0 0,0-1 1 0 0,0 0-1 0 0,1 0 0 0 0,0-1 1 0 0,0 0-1 0 0,1 0 0 0 0,0 0 1 0 0,-3-10 10 0 0,11 20-368 0 0,-1-1 0 0 0,1 1 0 0 0,-1-1 1 0 0,1 1-1 0 0,-1 0 0 0 0,1-1 1 0 0,-1 1-1 0 0,1 0 0 0 0,0 0 0 0 0,-1 0 1 0 0,1 0-1 0 0,-1 0 0 0 0,1 1 1 0 0,-1-1-1 0 0,1 0 0 0 0,-1 1 0 0 0,1-1 1 0 0,-1 1-1 0 0,1 0 0 0 0,-1-1 1 0 0,1 1-1 0 0,-1 0 0 0 0,0 0 0 0 0,1 0 1 0 0,-1 0-1 0 0,0 0 0 0 0,0 0 1 0 0,0 0-1 0 0,0 1 368 0 0,9 5-7246 0 0,-1-3-4751 0 0</inkml:trace>
</inkml:ink>
</file>

<file path=ppt/ink/ink4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6:06.3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22 3185 0 0,'0'0'3552'0'0,"0"0"-1002"0"0,0 0-404 0 0,0 0-33 0 0,0 0-109 0 0,0 0-284 0 0,0 0-466 0 0,0 0-450 0 0,0 0-256 0 0,0 0-40 0 0,0 0 27 0 0,0 0 48 0 0,0 0 12 0 0,-1 3-23 0 0,-9 16 2894 0 0,10-19-3190 0 0,10 8 3842 0 0,211-19-3388 0 0,-36-14-493 0 0,-80 13-42 0 0,-44 8-61 0 0,-61 4-120 0 0,0 0 0 0 0,0 0 0 0 0,0 0 11 0 0,0 0-10 0 0,0 0-17 0 0,0 0 8 0 0,0 0 2 0 0,0 0 2 0 0,0 0 10 0 0,0 0-6 0 0,0 0-15 0 0,0 0 10 0 0,0 0 15 0 0,0 0-12 0 0,-27 0-483 0 0,-15 6-721 0 0,22-2-2205 0 0,2-3-6810 0 0,13-1-2860 0 0</inkml:trace>
</inkml:ink>
</file>

<file path=ppt/ink/ink45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0:23.8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87 1 7178 0 0,'0'0'2443'0'0,"0"0"-652"0"0,0 0-214 0 0,0 0 129 0 0,0 0 63 0 0,0 0-130 0 0,0 0-331 0 0,0 0-369 0 0,0 0-285 0 0,0 0-192 0 0,0 0-115 0 0,0 0-50 0 0,0 0-6 0 0,7 12 953 0 0,-7-1-1007 0 0,-1-1 0 0 0,0 1 1 0 0,0-1-1 0 0,-1 1 0 0 0,0-1 0 0 0,-1 0 0 0 0,0 0 1 0 0,-1 0-1 0 0,0 0 0 0 0,0 0 0 0 0,-5 6-237 0 0,-7 19 220 0 0,-1-1-107 0 0,14-28-80 0 0,-1 0-1 0 0,1 0 0 0 0,0 0 0 0 0,0 0 1 0 0,1 1-1 0 0,0-1 0 0 0,0 1 0 0 0,1 0 1 0 0,-1-1-1 0 0,1 1 0 0 0,1 0 1 0 0,-1 0-1 0 0,1-1 0 0 0,1 2-32 0 0,47 8 907 0 0,11-13-734 0 0,-24-31-6841 0 0,-22 12-3205 0 0,-9 12-721 0 0</inkml:trace>
</inkml:ink>
</file>

<file path=ppt/ink/ink45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0:24.3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1 239 5945 0 0,'0'0'2471'0'0,"0"0"-443"0"0,0 0-160 0 0,0 0 127 0 0,0 0 5 0 0,0 0-191 0 0,0 0-358 0 0,0 0-386 0 0,0 0-271 0 0,0 0-163 0 0,0 0-77 0 0,0 0-13 0 0,15-10-4 0 0,113-74 826 0 0,-105 71-994 0 0,-4 4-156 0 0,-1 0-1 0 0,0-2 1 0 0,0 0 0 0 0,-1-1-1 0 0,-1-1 1 0 0,0 0 0 0 0,0-1-1 0 0,-2-1 1 0 0,8-9-213 0 0,-2 130 1174 0 0,51-27-1032 0 0,-47-59-160 0 0,-12-10-596 0 0,14 14-604 0 0,-19-15-3042 0 0,-1 0-3703 0 0,-4-6-4230 0 0</inkml:trace>
</inkml:ink>
</file>

<file path=ppt/ink/ink45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0:45.8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35 384 0 0,'0'0'1516'0'0,"0"0"7"0"0,0 0 240 0 0,0 0 182 0 0,0 0-27 0 0,0 0-183 0 0,0 0-236 0 0,0 0-195 0 0,0 0-140 0 0,0 0-85 0 0,0 0-87 0 0,-7 0 519 0 0,6 0 3432 0 0,67 1-1040 0 0,130-9-1677 0 0,-73-10-1679 0 0,-82 17-458 0 0,-41 1-58 0 0,0 0 3 0 0,0 0-12 0 0,0 0 0 0 0,0 0-6 0 0,0 0-30 0 0,0 0 2 0 0,0 0 21 0 0,0 0 4 0 0,0 0 15 0 0,-22-4-5355 0 0,19 3 4382 0 0,-12-2-2589 0 0,6 4-4847 0 0,7 2-2710 0 0</inkml:trace>
</inkml:ink>
</file>

<file path=ppt/ink/ink45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0:46.2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1 7762 0 0,'0'0'1919'0'0,"0"0"-159"0"0,0 0 23 0 0,0 0 154 0 0,0 0-34 0 0,0 0-320 0 0,0 0-435 0 0,0 0-379 0 0,0 0-242 0 0,0 0-115 0 0,0 0-29 0 0,0 0 34 0 0,0 0 28 0 0,-1 3 24 0 0,0-3-380 0 0,1 1 0 0 0,-1 0 0 0 0,1 0 0 0 0,-1-1 0 0 0,1 1 0 0 0,0 0 0 0 0,-1 0 0 0 0,1 0 0 0 0,0-1-1 0 0,0 1 1 0 0,-1 0 0 0 0,1 0 0 0 0,0 0 0 0 0,0 0 0 0 0,0 0 0 0 0,0-1 0 0 0,0 1 0 0 0,0 0 0 0 0,1 0 0 0 0,-1 0 0 0 0,0 0 0 0 0,0-1 0 0 0,0 1 0 0 0,1 0 0 0 0,-1 0 0 0 0,1 0 0 0 0,-1-1 0 0 0,0 1 0 0 0,1 0 0 0 0,-1 0-1 0 0,1-1 1 0 0,0 1 0 0 0,-1 0 0 0 0,1-1 0 0 0,0 1 0 0 0,-1-1 0 0 0,1 1 0 0 0,0-1 0 0 0,-1 1 0 0 0,2-1-89 0 0,3 3 201 0 0,0-1 0 0 0,1 0 0 0 0,-1 0 0 0 0,1-1 0 0 0,-1 1 0 0 0,1-1 0 0 0,-1 0 0 0 0,1-1 0 0 0,0 1 0 0 0,0-1 0 0 0,-1-1 0 0 0,1 1 0 0 0,0-1 0 0 0,2 0-201 0 0,17 0 265 0 0,133-21 498 0 0,-103 18-1842 0 0,-56 21-4882 0 0,0-13-4475 0 0,1-3-1865 0 0</inkml:trace>
</inkml:ink>
</file>

<file path=ppt/ink/ink45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0:49.7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270 8 8418 0 0,'0'0'1588'0'0,"0"0"-228"0"0,0 0-87 0 0,0 0 190 0 0,0 0 173 0 0,0 0-46 0 0,0 0-239 0 0,-31 36-303 0 0,-96 116-267 0 0,69-58 38 0 0,50-72-596 0 0,7-21-220 0 0,-6 12 159 0 0,1 0 1 0 0,0 0-1 0 0,1 1 0 0 0,0 0 0 0 0,1 0 0 0 0,0 0 1 0 0,1 1-1 0 0,1-1 0 0 0,0 1 0 0 0,1-1 0 0 0,1 1 1 0 0,0 2-163 0 0,1-14 32 0 0,0 0 1 0 0,0 0-1 0 0,0 0 0 0 0,0 0 1 0 0,0 0-1 0 0,1 0 1 0 0,-1 0-1 0 0,1 0 0 0 0,0 0 1 0 0,0-1-1 0 0,0 1 1 0 0,0-1-1 0 0,0 1 1 0 0,0-1-1 0 0,1 0 0 0 0,-1 0 1 0 0,1 0-1 0 0,0 0 1 0 0,0 0-1 0 0,-1-1 0 0 0,1 1 1 0 0,0-1-1 0 0,0 0 1 0 0,0 0-1 0 0,1 0 0 0 0,-1 0 1 0 0,3 0-33 0 0,93 1 948 0 0,-76-7-773 0 0,0-2 1 0 0,0-1 0 0 0,0-1 0 0 0,-1-1-1 0 0,0-1 1 0 0,-1-1 0 0 0,-1-1-1 0 0,17-13-175 0 0,-26 19 44 0 0,0 0-1 0 0,0-1 0 0 0,-1 0 1 0 0,0-1-1 0 0,-1 0 0 0 0,0-1 1 0 0,0 1-1 0 0,-1-2 0 0 0,-1 1 1 0 0,1-1-1 0 0,-2-1 0 0 0,0 1 1 0 0,0-1-1 0 0,-1 0 0 0 0,0 0 0 0 0,-1-1 1 0 0,0 1-1 0 0,-1-1 0 0 0,-1 0 1 0 0,0 0-1 0 0,-1 0 0 0 0,0 0 1 0 0,-1 0-1 0 0,0 0 0 0 0,-1 0 1 0 0,-1 0-1 0 0,0 0 0 0 0,0 0 1 0 0,-2-2-44 0 0,0 7-61 0 0,-1 0 0 0 0,1 1 1 0 0,-1-1-1 0 0,0 1 0 0 0,-1 0 1 0 0,0 0-1 0 0,0 1 0 0 0,-1 0 1 0 0,1 0-1 0 0,-1 0 0 0 0,0 1 0 0 0,-1 0 1 0 0,1 0-1 0 0,-1 1 0 0 0,0 0 1 0 0,0 1-1 0 0,-1-1 0 0 0,1 2 1 0 0,-4-2 60 0 0,3 2-273 0 0,0 0 0 0 0,0 1 0 0 0,0 0 0 0 0,0 1 0 0 0,0-1 0 0 0,0 2 0 0 0,0-1 0 0 0,0 1 1 0 0,0 1-1 0 0,0 0 0 0 0,0 0 0 0 0,1 0 0 0 0,-1 1 0 0 0,1 1 0 0 0,-1 0 0 0 0,1 0 0 0 0,0 0 0 0 0,-6 5 273 0 0,-21 18-2487 0 0,14-8-1992 0 0,5-3-6161 0 0</inkml:trace>
</inkml:ink>
</file>

<file path=ppt/ink/ink45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0:50.2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237 1 10402 0 0,'0'0'4233'0'0,"0"0"-1960"0"0,0 0-786 0 0,0 0-178 0 0,0 0-74 0 0,0 0-168 0 0,0 0-185 0 0,0 0-186 0 0,0 0-200 0 0,0 0-147 0 0,0 0-127 0 0,-32 18-78 0 0,-97 61-55 0 0,125-77-84 0 0,1-1 1 0 0,-1 1-1 0 0,1 0 1 0 0,-1 1-1 0 0,1-1 0 0 0,0 1 1 0 0,0-1-1 0 0,0 1 1 0 0,0 0-1 0 0,0 0 1 0 0,1 1-1 0 0,-1-1 0 0 0,1 0 1 0 0,0 1-1 0 0,0-1 1 0 0,0 1-1 0 0,1 0 0 0 0,-1 0 1 0 0,0 3-6 0 0,-1 4 12 0 0,-2 7-12 0 0,1 0 0 0 0,0 0 0 0 0,2 0 0 0 0,0 1 1 0 0,1-1-1 0 0,1 1 0 0 0,1 3 0 0 0,1-14 19 0 0,0-1 0 0 0,0 0 1 0 0,1 1-1 0 0,0-1 0 0 0,1-1 0 0 0,-1 1 0 0 0,1 0 0 0 0,1-1 1 0 0,-1 0-1 0 0,1 0 0 0 0,0 0 0 0 0,0 0 0 0 0,1-1 0 0 0,0 0 1 0 0,0 0-1 0 0,0-1 0 0 0,0 1 0 0 0,1-1 0 0 0,0-1 0 0 0,0 1 1 0 0,0-1-1 0 0,0 0 0 0 0,0-1 0 0 0,1 0 0 0 0,-1 0 0 0 0,1-1 1 0 0,-1 1-1 0 0,1-2 0 0 0,0 1 0 0 0,-1-1 0 0 0,1 0 0 0 0,7-2-19 0 0,-1 3 143 0 0,1-1 0 0 0,0-1-1 0 0,0 0 1 0 0,-1-1-1 0 0,1 0 1 0 0,-1-2-1 0 0,0 0 1 0 0,13-5-143 0 0,-16 6 75 0 0,0-1 0 0 0,-1-1 1 0 0,1 0-1 0 0,-1-1 0 0 0,0 0 1 0 0,0 0-1 0 0,0-1 1 0 0,-1 0-1 0 0,0-1 0 0 0,-1 0 1 0 0,0-1-1 0 0,0 1 0 0 0,-1-1 1 0 0,0-1-1 0 0,0 1 0 0 0,-1-1 1 0 0,0-1-1 0 0,-1 1 0 0 0,0-1 1 0 0,-1 0-1 0 0,0 0 0 0 0,-1 0 1 0 0,0 0-1 0 0,0-6-75 0 0,-2 9-5 0 0,0 0-1 0 0,0 1 1 0 0,-1-1-1 0 0,0 0 1 0 0,0 0-1 0 0,-1 0 1 0 0,0 0-1 0 0,0 1 1 0 0,-1-1-1 0 0,0 1 1 0 0,0-1-1 0 0,-1 1 1 0 0,0-1-1 0 0,-1 1 1 0 0,1 0 0 0 0,-1 1-1 0 0,0-1 1 0 0,-1 1-1 0 0,0 0 1 0 0,0 0-1 0 0,0 0 1 0 0,-1 0-1 0 0,1 1 1 0 0,-1 0-1 0 0,-1 0 1 0 0,1 1-1 0 0,-1 0 1 0 0,0 0-1 0 0,-6-3 6 0 0,3 3-269 0 0,1 1 0 0 0,-1 0-1 0 0,0 1 1 0 0,0 0 0 0 0,0 0-1 0 0,0 1 1 0 0,0 0 0 0 0,-1 1 0 0 0,1 0-1 0 0,0 1 1 0 0,0 0 0 0 0,0 1-1 0 0,0 0 1 0 0,0 0 0 0 0,0 1-1 0 0,0 0 1 0 0,1 1 0 0 0,0 0-1 0 0,-7 4 270 0 0,-16 15-3238 0 0,12-7-2083 0 0,2-1-6197 0 0</inkml:trace>
</inkml:ink>
</file>

<file path=ppt/ink/ink45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0:49.5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674 422 1448 0 0,'0'0'2573'0'0,"0"0"-759"0"0,0 0-206 0 0,0 0 84 0 0,0 0 249 0 0,0 0 144 0 0,0 0-43 0 0,0 0-195 0 0,0 0-314 0 0,0 0-301 0 0,0 0-201 0 0,-1-3-167 0 0,-4-5 1240 0 0,4 24 1126 0 0,-2 11-3090 0 0,-69 422 1110 0 0,53-271-1787 0 0,19-178 237 0 0,0 0-95 0 0,0 0-85 0 0,0 0-119 0 0,32-33-4646 0 0,-30 30 4949 0 0,26-28-4621 0 0,-10 11-1359 0 0,-6 8-3113 0 0</inkml:trace>
  <inkml:trace contextRef="#ctx0" brushRef="#br0" timeOffset="3837.848">380 6 7594 0 0,'0'0'1369'0'0,"0"0"-63"0"0,0 0-14 0 0,0 0 100 0 0,0 0 86 0 0,0 0 5 0 0,0 0-151 0 0,0 0-275 0 0,0 0-245 0 0,0 0-243 0 0,0 0-217 0 0,0 0-117 0 0,0 0-72 0 0,-20-1-26 0 0,-58-3 2 0 0,47 12 134 0 0,29-3-218 0 0,-19 27 226 0 0,2 1 1 0 0,1 1 0 0 0,1 0-1 0 0,3 2 1 0 0,0 0 0 0 0,3 0-1 0 0,1 1 1 0 0,1 0 0 0 0,2 1-1 0 0,-1 32-281 0 0,-33 180 433 0 0,-17 158 67 0 0,56-286 1 0 0,5-121-404 0 0,0 1 0 0 0,0-1-1 0 0,-1 0 1 0 0,1 0 0 0 0,0 0 0 0 0,0-1 0 0 0,0 1-1 0 0,0-1 1 0 0,0 1 0 0 0,0-1 0 0 0,0 0 0 0 0,0 0-1 0 0,0 0 1 0 0,0-1 0 0 0,0 1 0 0 0,0-1 0 0 0,0 0-1 0 0,0 1 1 0 0,2-2-97 0 0,131-57 1183 0 0,-60 45-972 0 0,-53 55-1736 0 0,-19-27 69 0 0,1 1-714 0 0,0-5-2779 0 0,-2-2-6919 0 0</inkml:trace>
</inkml:ink>
</file>

<file path=ppt/ink/ink45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0:50.5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1 714 16163 0 0,'0'0'2502'0'0,"0"0"-987"0"0,0 0-544 0 0,0 0-61 0 0,0 0 41 0 0,0 0 15 0 0,0 0-103 0 0,0 0-185 0 0,0 0-143 0 0,0 0-102 0 0,0 0-85 0 0,0 0-72 0 0,33-11-84 0 0,104-31-82 0 0,-70 31-30 0 0,-27 8-389 0 0,31-4-922 0 0,-24-7-7812 0 0,-41 13-2514 0 0</inkml:trace>
  <inkml:trace contextRef="#ctx0" brushRef="#br0" timeOffset="535.324">581 426 14859 0 0,'0'0'2366'0'0,"0"0"-666"0"0,0 0-345 0 0,0 0-81 0 0,0 0-100 0 0,0 0-149 0 0,0 0-241 0 0,0 0-250 0 0,0 0-184 0 0,0 0-98 0 0,0 0-33 0 0,0 0-4 0 0,0 0 14 0 0,19-8-17 0 0,60-27-6 0 0,-68 31-125 0 0,0 0-1 0 0,0 0 1 0 0,0 2 0 0 0,1-1 0 0 0,-1 1-1 0 0,1 1 1 0 0,-1 0 0 0 0,1 1 0 0 0,0 0 0 0 0,2 1-81 0 0,15 0 108 0 0,-26-2-105 0 0,0 1 0 0 0,-1 0-1 0 0,1 0 1 0 0,0 0 0 0 0,-1 0 0 0 0,1 0 0 0 0,0 0-1 0 0,-1 1 1 0 0,1-1 0 0 0,0 1 0 0 0,-1 0 0 0 0,1 0-1 0 0,-1 0 1 0 0,1 0 0 0 0,-1 0 0 0 0,0 1 0 0 0,1-1-1 0 0,-1 1 1 0 0,0-1 0 0 0,0 1 0 0 0,0 0 0 0 0,0 0-1 0 0,0 0 1 0 0,-1 0 0 0 0,1 0 0 0 0,-1 0 0 0 0,1 0-1 0 0,-1 1 1 0 0,0-1 0 0 0,1 1 0 0 0,-1-1 0 0 0,0 1-1 0 0,-1-1 1 0 0,1 1 0 0 0,0-1 0 0 0,-1 1 0 0 0,0 0-1 0 0,1-1 1 0 0,-1 1 0 0 0,0 0 0 0 0,0-1 0 0 0,-1 1-1 0 0,1 0 1 0 0,0-1 0 0 0,-1 1 0 0 0,0-1 0 0 0,0 1-1 0 0,1 0 1 0 0,-2-1 0 0 0,1 1-3 0 0,-162 158 123 0 0,162-160-127 0 0,-1 0 1 0 0,1 0 0 0 0,0 0-1 0 0,0 0 1 0 0,0 0-1 0 0,0 0 1 0 0,0 0 0 0 0,1 0-1 0 0,-1 0 1 0 0,0 0 0 0 0,0 1-1 0 0,1-1 1 0 0,-1 0 0 0 0,1 1-1 0 0,-1-1 1 0 0,1 0 0 0 0,0 1-1 0 0,-1-1 1 0 0,1 1-1 0 0,0-1 1 0 0,0 1 0 0 0,0-1-1 0 0,0 0 1 0 0,0 1 0 0 0,0-1-1 0 0,1 1 1 0 0,-1-1 0 0 0,0 1-1 0 0,1-1 1 0 0,-1 0-1 0 0,1 1 1 0 0,-1-1 0 0 0,1 0-1 0 0,0 0 1 0 0,-1 1 0 0 0,1-1-1 0 0,0 0 1 0 0,0 0 0 0 0,0 0-1 0 0,0 0 1 0 0,0 0 0 0 0,0 0-1 0 0,0 0 1 0 0,0 0-1 0 0,1 0 1 0 0,-1-1 0 0 0,0 1-1 0 0,0 0 1 0 0,1-1 0 0 0,-1 1-1 0 0,0-1 1 0 0,1 0 0 0 0,-1 1-1 0 0,1-1 4 0 0,73 26 0 0 0,-63-23-2 0 0,0 0 0 0 0,0 1 0 0 0,0 0-1 0 0,-1 1 1 0 0,1 0 0 0 0,-1 1 0 0 0,-1 0 0 0 0,1 1 0 0 0,-1 0 0 0 0,1 2 2 0 0,-9-7 4 0 0,0-1 0 0 0,0 1-1 0 0,0 0 1 0 0,0 0 0 0 0,-1 1 0 0 0,1-1 0 0 0,-1 0 0 0 0,0 0 0 0 0,1 1-1 0 0,-1-1 1 0 0,0 1 0 0 0,0-1 0 0 0,-1 1 0 0 0,1-1 0 0 0,-1 1 0 0 0,1 0-1 0 0,-1-1 1 0 0,0 1 0 0 0,0 0 0 0 0,0-1 0 0 0,0 1 0 0 0,0 0-1 0 0,0-1 1 0 0,-1 1 0 0 0,0-1 0 0 0,1 1 0 0 0,-1 0 0 0 0,0-1 0 0 0,0 0-1 0 0,0 1 1 0 0,-1-1 0 0 0,1 0 0 0 0,-1 1-4 0 0,-62 63 312 0 0,29-42-205 0 0,-145 84-94 0 0,179-108 376 0 0,-10 4-3044 0 0,13-8-10740 0 0,2 0 1447 0 0</inkml:trace>
  <inkml:trace contextRef="#ctx0" brushRef="#br0" timeOffset="848.438">1499 375 19428 0 0,'0'0'991'0'0,"0"0"-269"0"0,0 0-77 0 0,0 0 92 0 0,0 0 81 0 0,0 0-15 0 0,-33 29-152 0 0,-108 93-191 0 0,58-28-6 0 0,70-73-389 0 0,2-8-49 0 0,1 1 0 0 0,0 1 1 0 0,1 0-1 0 0,1 0 1 0 0,0 1-1 0 0,1 0 1 0 0,0 0-1 0 0,2 0 1 0 0,0 1-1 0 0,0 0 0 0 0,2 0 1 0 0,0 0-1 0 0,1 1 1 0 0,1-1-1 0 0,1 8-16 0 0,1-20 17 0 0,0 0 0 0 0,1 0 0 0 0,0-1 0 0 0,0 1 0 0 0,0-1 0 0 0,1 1 0 0 0,-1-1 0 0 0,1 0 0 0 0,0 0 0 0 0,0 0 0 0 0,1 0 0 0 0,-1 0 0 0 0,1-1 0 0 0,0 0 0 0 0,0 1-1 0 0,0-1 1 0 0,0-1 0 0 0,1 1 0 0 0,-1-1 0 0 0,1 0 0 0 0,-1 0 0 0 0,1 0 0 0 0,0 0 0 0 0,0-1 0 0 0,0 0 0 0 0,0 0 0 0 0,0 0 0 0 0,4 0-17 0 0,4 0 113 0 0,1 0 0 0 0,-1 0 0 0 0,0-1 0 0 0,1-1 0 0 0,-1 0 1 0 0,1-1-1 0 0,-1 0 0 0 0,0-2 0 0 0,0 1 0 0 0,6-3-113 0 0,-9 1 87 0 0,-2 3-23 0 0,0 0-1 0 0,-1-1 1 0 0,1-1-1 0 0,-1 1 1 0 0,0-1 0 0 0,0 0-1 0 0,-1-1 1 0 0,1 0-1 0 0,-1 0 1 0 0,0 0-1 0 0,0 0 1 0 0,0-1-1 0 0,0-2-63 0 0,-4 6 15 0 0,0 0-1 0 0,0 1 1 0 0,-1-1-1 0 0,1-1 0 0 0,-1 1 1 0 0,0 0-1 0 0,1 0 1 0 0,-1 0-1 0 0,0-1 1 0 0,0 1-1 0 0,0 0 0 0 0,-1-1 1 0 0,1 1-1 0 0,-1-1 1 0 0,1 1-1 0 0,-1-1 0 0 0,0 1 1 0 0,0-1-1 0 0,0 1 1 0 0,0-1-1 0 0,0 0 0 0 0,-1 1 1 0 0,1-1-1 0 0,-1 1 1 0 0,1 0-1 0 0,-1-1 0 0 0,0 1 1 0 0,0-1-1 0 0,0 1 1 0 0,-1 0-1 0 0,1 0 1 0 0,0 0-1 0 0,-1 0 0 0 0,1 0 1 0 0,-1 0-1 0 0,0 0 1 0 0,0 0-1 0 0,1 0 0 0 0,-1 1 1 0 0,-1-1-1 0 0,0 0-14 0 0,-8-3-145 0 0,0 0 0 0 0,0 0 1 0 0,-1 1-1 0 0,0 0 0 0 0,0 1 0 0 0,0 0 0 0 0,-1 1 0 0 0,1 1 0 0 0,0 0 0 0 0,-1 0 0 0 0,1 2 0 0 0,-1-1 1 0 0,1 1-1 0 0,0 1 0 0 0,0 0 0 0 0,-1 1 0 0 0,0 1 145 0 0,-30 13-2925 0 0,17-4-4349 0 0,23-12 6129 0 0,-8 4-11041 0 0</inkml:trace>
  <inkml:trace contextRef="#ctx0" brushRef="#br0" timeOffset="1843.37">1549 154 1120 0 0,'0'0'2250'0'0,"0"0"-580"0"0,0 0-23 0 0,0 0 192 0 0,0 0 119 0 0,0 0 2 0 0,0 0-134 0 0,0 0-259 0 0,0 0-316 0 0,0 0-307 0 0,0 0-264 0 0,0 0-192 0 0,0 0-65 0 0,-2-3-62 0 0,2 3-322 0 0,0-1-1 0 0,0 1 0 0 0,-1-1 0 0 0,1 1 0 0 0,0-1 1 0 0,0 1-1 0 0,0-1 0 0 0,0 1 0 0 0,0-1 1 0 0,0 0-1 0 0,0 1 0 0 0,0-1 0 0 0,0 1 1 0 0,0-1-1 0 0,0 1 0 0 0,0-1 0 0 0,1 1 1 0 0,-1-1-1 0 0,0 1 0 0 0,0-1 0 0 0,0 1 0 0 0,1-1 1 0 0,-1 1-1 0 0,0-1 0 0 0,1 1 0 0 0,-1-1 1 0 0,0 1-1 0 0,1-1 0 0 0,-1 1 0 0 0,1 0 1 0 0,-1-1-1 0 0,0 1 0 0 0,1 0 0 0 0,-1-1 1 0 0,1 1-1 0 0,-1 0 0 0 0,1 0 0 0 0,-1-1 0 0 0,1 1 1 0 0,0 0-1 0 0,-1 0 0 0 0,1 0 0 0 0,-1 0 1 0 0,1 0-1 0 0,-1 0 0 0 0,1 0 0 0 0,-1 0 1 0 0,1 0-1 0 0,0 0 0 0 0,-1 0 0 0 0,1 0 1 0 0,-1 0-1 0 0,1 0 0 0 0,-1 0 0 0 0,1 1 0 0 0,-1-1 1 0 0,1 0-1 0 0,-1 0 0 0 0,1 1 0 0 0,-1-1 1 0 0,1 0-1 0 0,-1 1 0 0 0,1-1 0 0 0,-1 0 1 0 0,0 1-1 0 0,1-1 0 0 0,-1 1 0 0 0,1 0-38 0 0,14-1 265 0 0,168-7 1791 0 0,-177 8-2013 0 0,-1 0-1 0 0,0 1 0 0 0,0-1 0 0 0,1 1 1 0 0,-1 0-1 0 0,0 0 0 0 0,0 1 0 0 0,-1-1 1 0 0,1 1-1 0 0,0 0 0 0 0,-1 1 0 0 0,0-1 1 0 0,0 1-1 0 0,0-1 0 0 0,0 1 0 0 0,0 0 1 0 0,-1 1-1 0 0,0-1 0 0 0,0 1 0 0 0,0-1 1 0 0,0 1-1 0 0,-1 0 0 0 0,0 0 0 0 0,0 0 1 0 0,0 0-1 0 0,-1 1 0 0 0,1-1 1 0 0,-1 0-1 0 0,-1 1 0 0 0,1-1 0 0 0,-1 1 1 0 0,0-1-1 0 0,0 1 0 0 0,0-1 0 0 0,-1 2-42 0 0,-21 435 1315 0 0,31-103-1039 0 0,-9-262 63 0 0,0-77-278 0 0,0 0 26 0 0,0 0 38 0 0,0 0 34 0 0,0 0 17 0 0,0 0-10 0 0,0 0 7 0 0,0 0 24 0 0,0 0-5 0 0,0 0 8 0 0,0 0-17 0 0,0 0-31 0 0,-28-11 251 0 0,20 9-477 0 0,0 0 1 0 0,0 0 0 0 0,-1 1-1 0 0,1 0 1 0 0,0 0-1 0 0,0 1 1 0 0,0 0 0 0 0,-1 0-1 0 0,1 1 1 0 0,0 0-1 0 0,0 1 1 0 0,0-1 0 0 0,-7 4 73 0 0,-59 23-8860 0 0,63-24-3344 0 0</inkml:trace>
  <inkml:trace contextRef="#ctx0" brushRef="#br0" timeOffset="7396.732">2135 43 1240 0 0,'0'0'2319'0'0,"0"0"-225"0"0,0 0-33 0 0,0 0 24 0 0,0 0-75 0 0,0 0-221 0 0,0 0-277 0 0,0 0-304 0 0,0 0-268 0 0,0 0-181 0 0,0 0-29 0 0,10 18 1712 0 0,17 69 1731 0 0,-15 44-2861 0 0,-22-13-988 0 0,-18-1-1159 0 0,27-121-3200 0 0,-1-21 1981 0 0,56-74-1882 0 0,85-94 621 0 0,22 18 4691 0 0,-224 235 5945 0 0,-134 109-5621 0 0,145-130-596 0 0,76-35 265 0 0,97-11-104 0 0,-118 10-1222 0 0,0-1 0 0 0,0 1-1 0 0,0-1 1 0 0,0 1 0 0 0,-1 0 0 0 0,1 0 0 0 0,-1 0 0 0 0,0 0 0 0 0,0 1 0 0 0,0-1 0 0 0,0 1-1 0 0,-1-1 1 0 0,1 1 0 0 0,-1-1 0 0 0,0 1 0 0 0,0 0 0 0 0,0 0 0 0 0,0-1 0 0 0,-1 1 0 0 0,0 0-1 0 0,0 0 1 0 0,0 0 0 0 0,0 0 0 0 0,0 0 0 0 0,-2 2-43 0 0,6 53 84 0 0,13-52-6078 0 0,0-6-3055 0 0,-10-1-1686 0 0</inkml:trace>
  <inkml:trace contextRef="#ctx0" brushRef="#br0" timeOffset="8040.452">2786 172 7098 0 0,'0'0'3552'0'0,"0"0"-1210"0"0,0 0-307 0 0,0 0-122 0 0,0 0-198 0 0,0 0-280 0 0,0 0-346 0 0,0 0-219 0 0,0 0-137 0 0,0 0-125 0 0,0 0-86 0 0,0 0-46 0 0,-3-1-57 0 0,-5 1-353 0 0,0-1 0 0 0,0 2 1 0 0,0-1-1 0 0,-1 1 0 0 0,1 0 0 0 0,1 1 1 0 0,-1 0-1 0 0,0 0 0 0 0,0 0 1 0 0,1 1-1 0 0,-1 0 0 0 0,1 1 1 0 0,0 0-1 0 0,0 0 0 0 0,0 1 0 0 0,1-1 1 0 0,-1 1-1 0 0,1 1 0 0 0,0-1 1 0 0,1 1-1 0 0,-1 0 0 0 0,1 0 1 0 0,1 1-1 0 0,-1 0 0 0 0,1 0 0 0 0,0 0 1 0 0,0 0-1 0 0,-1 6-66 0 0,3-11 5 0 0,0 1-1 0 0,1-1 1 0 0,-1 1-1 0 0,1 0 1 0 0,0 0-1 0 0,0 0 1 0 0,0 0-1 0 0,0 0 1 0 0,0 0 0 0 0,1 0-1 0 0,-1 0 1 0 0,1 0-1 0 0,0 0 1 0 0,0 1-1 0 0,0-1 1 0 0,0 0-1 0 0,1 0 1 0 0,-1 0 0 0 0,1 0-1 0 0,0 0 1 0 0,0 0-1 0 0,0 0 1 0 0,0 0-1 0 0,0 0 1 0 0,1 0-1 0 0,-1-1 1 0 0,1 1 0 0 0,0 0-1 0 0,0-1 1 0 0,0 0-1 0 0,0 1 1 0 0,0-1-1 0 0,0 0 1 0 0,1 0-1 0 0,-1 0 1 0 0,1 0-1 0 0,-1 0 1 0 0,1-1 0 0 0,0 1-1 0 0,0-1 1 0 0,-1 0-1 0 0,1 0 1 0 0,0 0-1 0 0,0 0 1 0 0,0 0-1 0 0,4 0-4 0 0,4-2 103 0 0,0-1 0 0 0,1 1-1 0 0,-1-2 1 0 0,0 0-1 0 0,0 0 1 0 0,0-1 0 0 0,-1 0-1 0 0,1-1 1 0 0,-1 0-1 0 0,0-1 1 0 0,0 0 0 0 0,-1 0-1 0 0,0-1 1 0 0,0 0 0 0 0,0-1-1 0 0,-1 0 1 0 0,2-3-103 0 0,15-10 88 0 0,84-84 241 0 0,-101 122-350 0 0,0 53 50 0 0,-3 0 1 0 0,-3 1 0 0 0,-4 12-30 0 0,1 10 16 0 0,0-75-20 0 0,-1 0-1 0 0,0-1 1 0 0,-1 1-1 0 0,0-1 1 0 0,-2 0-1 0 0,0 0 1 0 0,-1 0-1 0 0,-2 1 5 0 0,5-11-2 0 0,-2 0 0 0 0,1 0-1 0 0,-1 0 1 0 0,0-1 0 0 0,0 0-1 0 0,-1 0 1 0 0,0 0 0 0 0,0-1-1 0 0,0 0 1 0 0,-1 0 0 0 0,0 0 0 0 0,0-1-1 0 0,0 0 1 0 0,0 0 0 0 0,0-1-1 0 0,-1 0 1 0 0,0 0 0 0 0,0-1-1 0 0,1 0 1 0 0,-1-1 0 0 0,0 1-1 0 0,-1-1 1 0 0,1-1 0 0 0,0 0-1 0 0,0 0 1 0 0,-6-1 2 0 0,12 0 1 0 0,0-1 1 0 0,0 0-1 0 0,1 0 0 0 0,-1 1 0 0 0,0-1 0 0 0,1 0 0 0 0,0 0 1 0 0,-1-1-1 0 0,1 1 0 0 0,0 0 0 0 0,0 0 0 0 0,0-1 0 0 0,1 1 1 0 0,-1 0-1 0 0,0-1 0 0 0,1 1 0 0 0,0 0 0 0 0,-1-1 0 0 0,1 1 1 0 0,0-1-1 0 0,0 1 0 0 0,0-1 0 0 0,1 1 0 0 0,-1-1 0 0 0,1-1-1 0 0,-1-3-5 0 0,1-7-78 0 0,1 1 0 0 0,0-1 0 0 0,1 1 0 0 0,0 0 0 0 0,1-1 0 0 0,1 2 1 0 0,0-1-1 0 0,1 0 0 0 0,2-3 83 0 0,40-65-4792 0 0,-38 67-301 0 0,-4 5-6777 0 0</inkml:trace>
  <inkml:trace contextRef="#ctx0" brushRef="#br0" timeOffset="8309.394">3189 205 17476 0 0,'0'0'1799'0'0,"0"0"-302"0"0,0 0-104 0 0,0 0-21 0 0,0 0-90 0 0,0 0-234 0 0,0 0-287 0 0,0 0-234 0 0,0 0-125 0 0,0 0-64 0 0,0 0-36 0 0,0 0-22 0 0,0 0-43 0 0,0 5-35 0 0,-23 54 474 0 0,21-42-1175 0 0,14-18 240 0 0,38-41-3777 0 0,-39 31-1118 0 0,-7 7-6720 0 0</inkml:trace>
  <inkml:trace contextRef="#ctx0" brushRef="#br0" timeOffset="8987.759">3326 327 12211 0 0,'0'0'3600'0'0,"0"0"-1562"0"0,0 0-610 0 0,0 0-70 0 0,0 0-83 0 0,0 0-107 0 0,0 0-190 0 0,0 0-267 0 0,0 0-153 0 0,0 0-57 0 0,0 0-20 0 0,0 0 12 0 0,0 0-21 0 0,13-15-37 0 0,43-45-57 0 0,6 2 746 0 0,-56 53-1070 0 0,-1-1 0 0 0,1 1 1 0 0,0 0-1 0 0,0 1 0 0 0,0-1 1 0 0,1 1-1 0 0,0 0 0 0 0,-1 1 0 0 0,2 0 1 0 0,-1 0-1 0 0,0 0 0 0 0,0 1 0 0 0,4-1-54 0 0,-7 44-13 0 0,-4 25 4 0 0,1-65 12 0 0,0 0 0 0 0,0-1 0 0 0,0 1 0 0 0,1 0 0 0 0,-1-1 0 0 0,0 1 0 0 0,1-1 0 0 0,-1 1 0 0 0,0-1 0 0 0,1 0 0 0 0,-1 0 0 0 0,0 1 0 0 0,1-1 0 0 0,-1 0 0 0 0,1 0 0 0 0,-1 0 0 0 0,0 0 0 0 0,1-1 0 0 0,-1 1 0 0 0,1 0 0 0 0,-1-1 0 0 0,0 1 0 0 0,1-1 0 0 0,-1 1 0 0 0,0-1 0 0 0,0 1 0 0 0,1-1 0 0 0,-1 0 0 0 0,0 0 0 0 0,0 0 0 0 0,0 1 0 0 0,0-1 0 0 0,0 0 0 0 0,0 0 0 0 0,0-1 0 0 0,0 1-3 0 0,0 1 1 0 0,157-103 66 0 0,-157 103-68 0 0,0-1 1 0 0,0 0 0 0 0,0 1-1 0 0,0-1 1 0 0,0 1 0 0 0,0 0-1 0 0,0-1 1 0 0,0 1 0 0 0,0 0-1 0 0,0-1 1 0 0,0 1 0 0 0,0 0-1 0 0,0 0 1 0 0,0 0 0 0 0,0 0-1 0 0,0 0 1 0 0,0 0 0 0 0,0 0-1 0 0,0 0 1 0 0,0 1 0 0 0,0-1-1 0 0,0 0 1 0 0,0 1 0 0 0,0-1-1 0 0,0 1 1 0 0,0-1 0 0 0,0 1-1 0 0,0-1 1 0 0,0 1 0 0 0,0-1-1 0 0,0 1 1 0 0,-1 0 0 0 0,1 0-1 0 0,0-1 1 0 0,-1 1 0 0 0,1 0-1 0 0,0 0 1 0 0,-1 0 0 0 0,1 0-1 0 0,-1 0 1 0 0,1 0 0 0 0,-1 0-1 0 0,0 0 1 0 0,1 0 0 0 0,-1 0-1 0 0,0 0 1 0 0,0 0 0 0 0,1 0-1 0 0,-1 0 1 0 0,0 0 0 0 0,0 0-1 0 0,0 0 1 0 0,-1 0 0 0 0,1 0-1 0 0,0 0 1 0 0,0 0 0 0 0,0 1 0 0 0,4 15 12 0 0,1 6-15 0 0,-5-19-1 0 0,0 0-1 0 0,1 0 1 0 0,0 0 0 0 0,0 0-1 0 0,0 0 1 0 0,0 1 0 0 0,1-2 0 0 0,-1 1-1 0 0,1 0 1 0 0,0 0 0 0 0,0 0 0 0 0,1-1-1 0 0,-1 1 1 0 0,1-1 0 0 0,-1 0 0 0 0,1 0-1 0 0,0 0 1 0 0,3 2 4 0 0,18-1-1916 0 0,-20-5-2074 0 0,-1-2-3388 0 0,-1 0-4814 0 0</inkml:trace>
  <inkml:trace contextRef="#ctx0" brushRef="#br0" timeOffset="9381.314">2146 651 9346 0 0,'0'0'2491'0'0,"0"0"-281"0"0,0 0-111 0 0,0 0-140 0 0,0 0-206 0 0,0 0-248 0 0,0 0-232 0 0,33-7-169 0 0,107-20-145 0 0,90 1 1723 0 0,785-39-494 0 0,-507 33-2732 0 0,-444 26 167 0 0,65-11-3627 0 0,-128 16 3826 0 0,11-3-2319 0 0,-10 2-1061 0 0,-1-2-3599 0 0,-1 4-4097 0 0</inkml:trace>
  <inkml:trace contextRef="#ctx0" brushRef="#br0" timeOffset="9964.439">3373 850 3209 0 0,'0'0'1592'0'0,"0"0"-46"0"0,0 0 209 0 0,0 0 209 0 0,0 0 82 0 0,0 0-108 0 0,0 0-279 0 0,0 0-346 0 0,0 0-260 0 0,0 0-125 0 0,0 0-51 0 0,0 0 1 0 0,0 0-35 0 0,3-3-71 0 0,7-10-92 0 0,-41 10 2106 0 0,8 5-2557 0 0,-1 1 0 0 0,2 1 0 0 0,-1 1 0 0 0,0 1 0 0 0,1 1 0 0 0,0 0 0 0 0,1 2 0 0 0,-12 7-229 0 0,24-13 76 0 0,-19 16 339 0 0,28-19-411 0 0,0 0 23 0 0,13 11-13 0 0,194 78 293 0 0,-205-88-287 0 0,0 0 0 0 0,0 0-1 0 0,0 0 1 0 0,0 0 0 0 0,0 1 0 0 0,-1-1-1 0 0,1 1 1 0 0,-1-1 0 0 0,1 1 0 0 0,-1-1 0 0 0,1 1-1 0 0,-1 0 1 0 0,0 0 0 0 0,1 0 0 0 0,-1 0-1 0 0,0 0 1 0 0,-1 0 0 0 0,1 0 0 0 0,0 0-1 0 0,0 0 1 0 0,-1 0 0 0 0,0 1 0 0 0,1-1-1 0 0,-1 0 1 0 0,0 0 0 0 0,0 1 0 0 0,0-1 0 0 0,0 0-1 0 0,0 0 1 0 0,-1 0 0 0 0,1 1 0 0 0,-1-1-1 0 0,1 0 1 0 0,-1 0 0 0 0,0 0 0 0 0,0 0-1 0 0,0 0 1 0 0,0 0 0 0 0,0 0 0 0 0,-1 0-1 0 0,1 0 1 0 0,0-1 0 0 0,-1 1 0 0 0,1 0 0 0 0,-1-1-1 0 0,0 1 1 0 0,1-1 0 0 0,-1 0 0 0 0,0 1-1 0 0,0-1-19 0 0,-13 8 56 0 0,0-1 1 0 0,0 0-1 0 0,-1-1 0 0 0,1-1 0 0 0,-1 0 0 0 0,-1-2 0 0 0,1 1 1 0 0,-1-2-1 0 0,-5 0-56 0 0,-7 1-29 0 0,22-2-73 0 0,0-1-1 0 0,0 0 1 0 0,0 0 0 0 0,-1-1 0 0 0,1 0-1 0 0,0 0 1 0 0,0 0 0 0 0,0-1-1 0 0,0 0 1 0 0,0-1 0 0 0,0 0-1 0 0,-5-1 103 0 0,3-21-5157 0 0,9 19 2230 0 0,0 1-6770 0 0</inkml:trace>
  <inkml:trace contextRef="#ctx0" brushRef="#br0" timeOffset="11255.78">4715 448 9586 0 0,'0'0'1875'0'0,"0"0"-371"0"0,0 0-174 0 0,0 0 113 0 0,0 0 137 0 0,0 0-78 0 0,0 0-308 0 0,0 0-389 0 0,0 0-301 0 0,0 0-196 0 0,0 0-92 0 0,8 16 738 0 0,-10 0-694 0 0,0 0-1 0 0,-1-1 1 0 0,-1 1 0 0 0,0-1 0 0 0,-1 0 0 0 0,-1 0-1 0 0,-1-1 1 0 0,1 1 0 0 0,-2-1 0 0 0,-1 0-260 0 0,-24 52 305 0 0,22-41-221 0 0,7-18-30 0 0,0 0 0 0 0,0 0 0 0 0,1 0 0 0 0,0 0 0 0 0,1 1 0 0 0,-1-1 0 0 0,2 1 1 0 0,-1 0-1 0 0,1-1 0 0 0,0 1 0 0 0,0 0 0 0 0,1 0 0 0 0,1 6-54 0 0,1-12 49 0 0,0 0 0 0 0,1 0-1 0 0,-1 0 1 0 0,1-1 0 0 0,-1 0 0 0 0,1 1 0 0 0,0-1-1 0 0,-1 0 1 0 0,1 0 0 0 0,0 0 0 0 0,0-1 0 0 0,0 1 0 0 0,0-1-1 0 0,0 1 1 0 0,0-1 0 0 0,0 0 0 0 0,0 0 0 0 0,0 0-1 0 0,0-1 1 0 0,0 1 0 0 0,2-2-49 0 0,4 2 135 0 0,145-29 1001 0 0,-140 17-4295 0 0,-22-3-8531 0 0,3 9 185 0 0</inkml:trace>
  <inkml:trace contextRef="#ctx0" brushRef="#br0" timeOffset="11718.714">4408 272 12163 0 0,'0'0'1880'0'0,"0"0"-286"0"0,0 0-186 0 0,0 0-14 0 0,0 0 34 0 0,0 0-70 0 0,0 0-233 0 0,0 0-265 0 0,0 0-205 0 0,0 0-124 0 0,0 0-56 0 0,0 0-5 0 0,12-9-11 0 0,79-60 707 0 0,121-118 637 0 0,-211 187-1799 0 0,-1-1 0 0 0,1 1 1 0 0,0-1-1 0 0,-1 0 0 0 0,1 1 1 0 0,-1 0-1 0 0,1-1 0 0 0,0 1 1 0 0,-1-1-1 0 0,1 1 0 0 0,0 0 1 0 0,0-1-1 0 0,-1 1 0 0 0,1 0 1 0 0,0 0-1 0 0,0 0 0 0 0,-1-1 1 0 0,1 1-1 0 0,0 0 0 0 0,0 0 0 0 0,-1 0 1 0 0,1 0-1 0 0,0 0 0 0 0,0 1 1 0 0,0-1-1 0 0,-1 0 0 0 0,1 0 1 0 0,0 0-1 0 0,0 1 0 0 0,-1-1 1 0 0,1 0-1 0 0,0 1 0 0 0,-1-1 1 0 0,1 1-1 0 0,0-1 0 0 0,-1 0 1 0 0,1 1-1 0 0,-1 0 0 0 0,1-1 0 0 0,-1 1 1 0 0,1-1-1 0 0,-1 1 0 0 0,1 0 1 0 0,-1-1-1 0 0,1 1 0 0 0,-1 0 1 0 0,0-1-1 0 0,1 1 0 0 0,-1 0 1 0 0,0 0-1 0 0,0-1 0 0 0,0 1 1 0 0,0 0-1 0 0,1 0 0 0 0,-1-1 1 0 0,0 2-5 0 0,7 12 91 0 0,26 77 500 0 0,39 42-167 0 0,-71-132-514 0 0,0 0-1 0 0,0 0 1 0 0,0 0 0 0 0,0 0 0 0 0,1 0-1 0 0,-1 0 1 0 0,0 0 0 0 0,1-1-1 0 0,-1 1 1 0 0,0 0 0 0 0,1-1-1 0 0,-1 1 1 0 0,1-1 0 0 0,-1 1 0 0 0,1-1-1 0 0,-1 0 1 0 0,1 0 0 0 0,-1 0-1 0 0,1 0 1 0 0,-1 0 0 0 0,1 0-1 0 0,-1 0 1 0 0,1 0 0 0 0,-1-1 0 0 0,1 1-1 0 0,-1 0 1 0 0,1-1 0 0 0,-1 1-1 0 0,1-1 91 0 0,13-6-4304 0 0,-2-2-4180 0 0,-5 5-4042 0 0</inkml:trace>
</inkml:ink>
</file>

<file path=ppt/ink/ink45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1:06.9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71 1968 0 0,'0'0'1601'0'0,"0"0"-264"0"0,0 0-27 0 0,0 0 293 0 0,0 0 257 0 0,0 0 2 0 0,0 0-211 0 0,0 0-323 0 0,0 0-279 0 0,0 0-133 0 0,0 0-44 0 0,8 7 8466 0 0,102-26-7508 0 0,168-27-435 0 0,-190 45-1182 0 0,-99-10-6329 0 0,-4 11 140 0 0,2 0-4690 0 0,10 0 3291 0 0</inkml:trace>
</inkml:ink>
</file>

<file path=ppt/ink/ink45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1:07.4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 2144 0 0,'0'0'2073'0'0,"0"0"-217"0"0,0 0 2 0 0,0 0 122 0 0,0 0 56 0 0,0 0-128 0 0,0 0-250 0 0,0 0-287 0 0,0 0-236 0 0,0 0-150 0 0,0 0-62 0 0,0 0-39 0 0,0 0-49 0 0,20 7 3601 0 0,134-7-1127 0 0,78 0-2558 0 0,-215-8-933 0 0,-14 6-3816 0 0,-2 1-4228 0 0,-1 1-3781 0 0</inkml:trace>
</inkml:ink>
</file>

<file path=ppt/ink/ink4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6:07.5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6 204 5841 0 0,'0'0'4060'0'0,"0"0"-1517"0"0,0 0-709 0 0,0 0-99 0 0,0 0 20 0 0,0 0-84 0 0,0 0-264 0 0,0 0-380 0 0,0 0-306 0 0,0 0-175 0 0,-5 0 1553 0 0,30 70-263 0 0,-19-8-1525 0 0,-3 0-1 0 0,-2 0 0 0 0,-3 1 1 0 0,-6 29-311 0 0,7-78-9 0 0,0-4 695 0 0,1-19-92 0 0,3-27-493 0 0,2 0-1 0 0,2 0 1 0 0,1 1 0 0 0,1 0 0 0 0,12-27-101 0 0,-9 26 93 0 0,-2 1-77 0 0,1 1 0 0 0,2 1 0 0 0,2 0 0 0 0,1 0 0 0 0,1 2 0 0 0,2 0 0 0 0,1 1 0 0 0,1 1 0 0 0,6-5-16 0 0,-23 30 1 0 0,0 1-1 0 0,0 0 1 0 0,0 1-1 0 0,1-1 0 0 0,-1 1 1 0 0,0-1-1 0 0,1 1 1 0 0,0 1-1 0 0,0-1 1 0 0,-1 1-1 0 0,1-1 1 0 0,0 1-1 0 0,0 1 1 0 0,0-1-1 0 0,0 1 1 0 0,0 0-1 0 0,0 0 0 0 0,0 0 1 0 0,0 1-1 0 0,0 0 1 0 0,0 0-1 0 0,0 0 1 0 0,0 0-1 0 0,0 1 1 0 0,-1 0-1 0 0,3 1 0 0 0,5 5 35 0 0,-1 0 0 0 0,0 0-1 0 0,-1 1 1 0 0,1 1 0 0 0,-2 0-1 0 0,0 0 1 0 0,0 1 0 0 0,-1 0-1 0 0,0 1 1 0 0,-1-1 0 0 0,0 2-1 0 0,-1-1 1 0 0,2 6-35 0 0,18 40 101 0 0,-25-57-63 0 0,-1 1-37 0 0,0-1 2 0 0,0-1-29 0 0,0 0-16 0 0,0 0-24 0 0,0 0-32 0 0,-11-22-3485 0 0,11 21 3417 0 0,-4-12-4616 0 0,0 5-3402 0 0,1 4-4268 0 0</inkml:trace>
</inkml:ink>
</file>

<file path=ppt/ink/ink45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1:20.3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181 344 2905 0 0,'0'0'2189'0'0,"0"0"-224"0"0,0 0-123 0 0,0 0 54 0 0,0 0 2 0 0,0 0-146 0 0,0 0-233 0 0,0 0-327 0 0,0 0-278 0 0,0 0-202 0 0,0 0-88 0 0,0 0-30 0 0,0 0-21 0 0,7 5 1314 0 0,-8 4-1632 0 0,-2 0-1 0 0,1 1 0 0 0,-1-1 1 0 0,0 0-1 0 0,-1 0 1 0 0,0-1-1 0 0,-1 1 1 0 0,0-1-1 0 0,0 0 0 0 0,0 0 1 0 0,-4 3-255 0 0,-8 14 286 0 0,17-24-278 0 0,-19 26 124 0 0,1 2-1 0 0,2 0 1 0 0,1 1-1 0 0,1 1 1 0 0,1 0 0 0 0,2 1-1 0 0,-1 8-131 0 0,12-37 37 0 0,-1-1 0 0 0,0 1 0 0 0,0 0 0 0 0,1 0 0 0 0,-1-1 0 0 0,1 1 0 0 0,0 0-1 0 0,0 0 1 0 0,0 0 0 0 0,0-1 0 0 0,1 1 0 0 0,-1 0 0 0 0,1 0 0 0 0,-1-1 0 0 0,1 1 0 0 0,0 0 0 0 0,0-1-1 0 0,1 1 1 0 0,-1-1 0 0 0,0 1 0 0 0,1-1 0 0 0,-1 1 0 0 0,1-1 0 0 0,0 0 0 0 0,0 0 0 0 0,0 0 0 0 0,0 0-1 0 0,0 0 1 0 0,0 0 0 0 0,0-1 0 0 0,1 1 0 0 0,-1-1 0 0 0,1 0 0 0 0,-1 1 0 0 0,1-1 0 0 0,1 0-37 0 0,106 11 976 0 0,-79-13-793 0 0,72-10 223 0 0,-112-8-7962 0 0,3 16 2111 0 0,3-1-6243 0 0</inkml:trace>
  <inkml:trace contextRef="#ctx0" brushRef="#br0" timeOffset="561.781">34 201 6025 0 0,'0'0'2541'0'0,"0"0"-615"0"0,0 0-211 0 0,0 0 94 0 0,0 0 29 0 0,0 0-139 0 0,0 0-324 0 0,0 0-380 0 0,0 0-296 0 0,0 0-174 0 0,0 0-31 0 0,0 0 22 0 0,0 0 40 0 0,7-6 16 0 0,187-118 3941 0 0,-99 62-3732 0 0,-83 54-763 0 0,-12 8-4 0 0,0 0 0 0 0,0 0-1 0 0,0 1 1 0 0,-1-1 0 0 0,1 0-1 0 0,0 1 1 0 0,0-1 0 0 0,0 0 0 0 0,0 1-1 0 0,0-1 1 0 0,0 0 0 0 0,0 1 0 0 0,1-1-1 0 0,-1 0 1 0 0,0 1 0 0 0,0-1 0 0 0,0 0-1 0 0,0 1 1 0 0,0-1 0 0 0,0 0 0 0 0,0 0-1 0 0,1 1 1 0 0,-1-1 0 0 0,0 0 0 0 0,0 0-1 0 0,0 1 1 0 0,1-1 0 0 0,-1 0 0 0 0,0 0-1 0 0,0 0 1 0 0,1 1 0 0 0,-1-1 0 0 0,0 0-1 0 0,1 0 1 0 0,-1 0 0 0 0,0 0 0 0 0,0 0-1 0 0,1 1 1 0 0,-1-1 0 0 0,0 0 0 0 0,1 0-1 0 0,-1 0 1 0 0,0 0 0 0 0,1 0-1 0 0,-1 0 1 0 0,0 0 0 0 0,1 0 0 0 0,-1 0-1 0 0,0 0 1 0 0,1 0 0 0 0,-1 0 0 0 0,0-1-1 0 0,0 1 1 0 0,1 0 0 0 0,-1 0-14 0 0,17 125 353 0 0,23 0-135 0 0,-20-103-3295 0 0,11-15-4351 0 0,-27-7-4621 0 0</inkml:trace>
</inkml:ink>
</file>

<file path=ppt/ink/ink45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1:11.6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403 255 3113 0 0,'0'0'855'0'0,"0"0"-135"0"0,0 0 145 0 0,0 0 355 0 0,0 0 367 0 0,0 0 167 0 0,0 0-128 0 0,0 0-319 0 0,0 0-278 0 0,0 0-208 0 0,0 0-69 0 0,3-6 48 0 0,9-32 1704 0 0,-61 9 2352 0 0,-7 22-3291 0 0,-29 21-43 0 0,71-5-1418 0 0,1 0 0 0 0,0 2 0 0 0,0-1 1 0 0,1 1-1 0 0,0 1 0 0 0,1 0 0 0 0,0 1 0 0 0,1 0 0 0 0,-4 8-104 0 0,-1 2 81 0 0,2 1 1 0 0,0 1 0 0 0,2 0 0 0 0,0 1 0 0 0,2 0 0 0 0,1 0-1 0 0,1 1 1 0 0,1 0 0 0 0,2 0 0 0 0,0 0 0 0 0,2 1 0 0 0,1-1-1 0 0,1 1 1 0 0,2 3-82 0 0,-1-19 22 0 0,1-1 0 0 0,0 0 0 0 0,0 0-1 0 0,2 0 1 0 0,-1 0 0 0 0,1 0 0 0 0,1 0 0 0 0,0-1-1 0 0,0 0 1 0 0,5 6-22 0 0,-5-9 24 0 0,0 0 1 0 0,1 0-1 0 0,-1-1 0 0 0,1 0 1 0 0,1 0-1 0 0,-1 0 0 0 0,1-1 1 0 0,0 0-1 0 0,0 0 0 0 0,1-1 0 0 0,-1 0 1 0 0,1 0-1 0 0,0-1 0 0 0,0 0 1 0 0,0 0-1 0 0,0-1 0 0 0,1 0 0 0 0,-1 0 1 0 0,1-1-1 0 0,-1 0 0 0 0,9-1-24 0 0,2-1 45 0 0,0-1 0 0 0,-1 0-1 0 0,1-2 1 0 0,0 0 0 0 0,-1-1-1 0 0,0-1 1 0 0,0-1 0 0 0,-1 0-1 0 0,0-2 1 0 0,0 0 0 0 0,0 0-1 0 0,-1-2 1 0 0,-1 0 0 0 0,0 0-1 0 0,-1-2 1 0 0,0 0 0 0 0,0 0 0 0 0,-2-2-1 0 0,0 1 1 0 0,9-15-45 0 0,-17 24 5 0 0,-1 0 1 0 0,0 0 0 0 0,0 0-1 0 0,-1-1 1 0 0,1 1-1 0 0,-1-1 1 0 0,0 0-1 0 0,-1 0 1 0 0,0 0-1 0 0,0 1 1 0 0,0-1 0 0 0,0 0-1 0 0,-1 0 1 0 0,0 0-1 0 0,0 0 1 0 0,-1 0-1 0 0,1 0 1 0 0,-1 0-1 0 0,-1 0 1 0 0,1 0 0 0 0,-1 0-1 0 0,0 0 1 0 0,0 1-1 0 0,-1-1 1 0 0,0 1-1 0 0,0 0 1 0 0,0 0-1 0 0,0 0 1 0 0,-1 0 0 0 0,-3-4-6 0 0,-6 2-86 0 0,0 1 0 0 0,0 0 0 0 0,0 1 0 0 0,-1 1 0 0 0,1 0 0 0 0,-1 0 0 0 0,0 1 0 0 0,0 1 0 0 0,0 1 0 0 0,-1 0 0 0 0,1 0 0 0 0,0 2 1 0 0,-1-1-1 0 0,-9 3 86 0 0,12-1-242 0 0,1-1-1 0 0,-1 2 1 0 0,1 0 0 0 0,0 0 0 0 0,0 1 0 0 0,0 0 0 0 0,0 0 0 0 0,1 2 0 0 0,-1-1 0 0 0,-3 4 242 0 0,-22 17-3410 0 0,4 2-3794 0 0,23-19-4388 0 0</inkml:trace>
  <inkml:trace contextRef="#ctx0" brushRef="#br0" timeOffset="591.571">906 100 14923 0 0,'0'0'1901'0'0,"0"0"-388"0"0,0 0-291 0 0,0 0-69 0 0,0 0 4 0 0,0 0-56 0 0,0 0-153 0 0,0 0-194 0 0,0 0-106 0 0,0 0-80 0 0,0 0-70 0 0,0 0-46 0 0,0 0-79 0 0,11-4-66 0 0,36-13-42 0 0,-46 18-214 0 0,0 0 0 0 0,0 0-1 0 0,0 0 1 0 0,-1 1-1 0 0,1-1 1 0 0,0 0 0 0 0,-1 1-1 0 0,1-1 1 0 0,-1 0 0 0 0,1 1-1 0 0,-1-1 1 0 0,0 1 0 0 0,1-1-1 0 0,-1 1 1 0 0,0-1-1 0 0,0 1 1 0 0,0-1 0 0 0,0 1-1 0 0,0-1 1 0 0,-1 1 0 0 0,1-1-1 0 0,0 1 1 0 0,-1-1-1 0 0,1 0 1 0 0,-1 1 0 0 0,1-1-1 0 0,-1 0 1 0 0,0 1 0 0 0,0-1-1 0 0,0 1-50 0 0,-94 196 371 0 0,67-116-271 0 0,49-81 11 0 0,136 2 331 0 0,-146-7-1107 0 0,-5-11-6517 0 0,3-2-2596 0 0,-5 12-1395 0 0</inkml:trace>
  <inkml:trace contextRef="#ctx0" brushRef="#br0" timeOffset="1136.387">1215 67 11034 0 0,'0'0'2692'0'0,"0"0"-448"0"0,0 0-432 0 0,0 0-274 0 0,0 0-147 0 0,0 0-136 0 0,0 0-173 0 0,0 0-169 0 0,0 0-138 0 0,0 0-154 0 0,0 0-98 0 0,0 0-49 0 0,0 0-58 0 0,-6-1-30 0 0,-19-4-12 0 0,19 4-29 0 0,6 1-43 0 0,0 0-10 0 0,0 0-42 0 0,0 0-32 0 0,0 0 1 0 0,0 0-13 0 0,0 0-24 0 0,-3 50 149 0 0,-3 0 0 0 0,-2 0 0 0 0,-2-1 0 0 0,-2 0 1 0 0,-15 36-332 0 0,-34 170 131 0 0,46-123-41 0 0,-19 20-20 0 0,22-123-16 0 0,12-28-64 0 0,0-1 20 0 0,0 0-14 0 0,0 0-5 0 0,0 0 22 0 0,0 0 15 0 0,0 0-8 0 0,0 0-20 0 0,0 0-1 0 0,0 0-18 0 0,0 0 22 0 0,0 0 10 0 0,0 0-1 0 0,0 0 4 0 0,0 0-14 0 0,-5-23-1383 0 0,-5 1-1378 0 0,7 11-5060 0 0,3 8-4631 0 0</inkml:trace>
  <inkml:trace contextRef="#ctx0" brushRef="#br0" timeOffset="3536.384">1594 19 0 0 0,'0'0'301'0'0,"0"0"909"0"0,0 0 458 0 0,0 0 190 0 0,0 0 153 0 0,0 0 71 0 0,0 0-74 0 0,0 0-141 0 0,0 0-176 0 0,0 0-201 0 0,0 0-195 0 0,0 0-155 0 0,0-3-111 0 0,-1-9-141 0 0,0 9-113 0 0,1 3-86 0 0,0 0-97 0 0,1 7 2769 0 0,0 13-2641 0 0,16 453 991 0 0,-19-402-1651 0 0,-45-57-2834 0 0,41-51-4813 0 0,30-12-4615 0 0,-15 39 6319 0 0</inkml:trace>
  <inkml:trace contextRef="#ctx0" brushRef="#br0" timeOffset="4078.602">1913 41 7954 0 0,'0'0'1957'0'0,"0"0"-379"0"0,0 0-279 0 0,0 0-32 0 0,0 0 45 0 0,0 0-21 0 0,0 0-107 0 0,0 0-183 0 0,0 0-188 0 0,0 0-138 0 0,0 0-131 0 0,0 0-64 0 0,0 0-21 0 0,-18 11-35 0 0,-106 73 842 0 0,38-17-429 0 0,91-55 161 0 0,97 53 719 0 0,-88-53-1463 0 0,-8-8-157 0 0,0 0 0 0 0,-1 0 1 0 0,1 1-1 0 0,-1 0 0 0 0,0 0 0 0 0,-1 0 0 0 0,1 1 0 0 0,-1-1 0 0 0,0 1 0 0 0,0 0 0 0 0,-1 0 0 0 0,3 7-97 0 0,-4 46 875 0 0,-30 3-459 0 0,24-63-3011 0 0,4-19-7141 0 0,0 19 7175 0 0,0-7-9456 0 0</inkml:trace>
  <inkml:trace contextRef="#ctx0" brushRef="#br0" timeOffset="5521.261">2253 200 2849 0 0,'0'0'1396'0'0,"0"0"95"0"0,0 0 113 0 0,0 0 161 0 0,0 0 28 0 0,0 0-147 0 0,0 0-188 0 0,0 0-238 0 0,0 0-133 0 0,0 0-154 0 0,0 0-112 0 0,0 0-89 0 0,0 0-79 0 0,-4-2-10 0 0,1 0-502 0 0,-1 1-1 0 0,1 0 1 0 0,0 0-1 0 0,-1 1 1 0 0,1-1-1 0 0,0 1 1 0 0,-1-1-1 0 0,1 1 1 0 0,-1 0-1 0 0,1 0 1 0 0,0 1 0 0 0,-1-1-1 0 0,1 1 1 0 0,0 0-1 0 0,-1-1 1 0 0,1 1-1 0 0,0 1 1 0 0,0-1-1 0 0,0 0 1 0 0,0 1 0 0 0,0 0-1 0 0,0 0 1 0 0,-1 0-141 0 0,-30 24 875 0 0,-46 51 5 0 0,76-71-860 0 0,1 0-1 0 0,0 1 1 0 0,0-1 0 0 0,0 1 0 0 0,1 0 0 0 0,0 0 0 0 0,0 0 0 0 0,1 0 0 0 0,0 0 0 0 0,0 0 0 0 0,0 0 0 0 0,1 0 0 0 0,0 0-1 0 0,1 1-19 0 0,1-5 58 0 0,0 0-1 0 0,0 0 0 0 0,0-1 0 0 0,1 1 0 0 0,-1-1 0 0 0,1 0 0 0 0,0 0 0 0 0,0 1 0 0 0,0-2 1 0 0,0 1-1 0 0,0 0 0 0 0,0-1 0 0 0,0 1 0 0 0,0-1 0 0 0,1 0 0 0 0,-1 0 0 0 0,0 0 1 0 0,1 0-1 0 0,-1-1 0 0 0,1 0 0 0 0,-1 1 0 0 0,1-1 0 0 0,-1 0 0 0 0,1-1 0 0 0,-1 1 0 0 0,1-1 1 0 0,-1 1-1 0 0,0-1 0 0 0,3-1-57 0 0,6-2 92 0 0,-1-1 0 0 0,1 0-1 0 0,-1 0 1 0 0,0-1 0 0 0,0-1 0 0 0,0 0 0 0 0,-1 0 0 0 0,0-1 0 0 0,8-8-92 0 0,8-5 108 0 0,104-125 202 0 0,-105 208-330 0 0,-18-24 57 0 0,-3 0-1 0 0,0 0 0 0 0,-3 0 0 0 0,-1 1 1 0 0,-2 1-37 0 0,-1-14 16 0 0,-1 1 1 0 0,0-1-1 0 0,-2 0 1 0 0,-2-1-1 0 0,0 1 0 0 0,-9 17-16 0 0,8-23 3 0 0,-2 1 0 0 0,-1-2 0 0 0,0 1 0 0 0,-1-2 0 0 0,-1 1-1 0 0,-1-2 1 0 0,-1 0 0 0 0,-3 2-3 0 0,13-13 3 0 0,0-1 0 0 0,0 0 0 0 0,-1 1 1 0 0,0-2-1 0 0,0 1 0 0 0,0-1 0 0 0,-1 0 0 0 0,1-1 0 0 0,-1 0 0 0 0,0 0 0 0 0,0 0 0 0 0,0-1 1 0 0,0 0-1 0 0,0-1 0 0 0,0 0 0 0 0,-1 0 0 0 0,1-1 0 0 0,-2 0-3 0 0,7-3-1 0 0,0 0 1 0 0,0 0-1 0 0,0-1 1 0 0,1 1-1 0 0,-1-1 0 0 0,1 1 1 0 0,0-1-1 0 0,0 0 1 0 0,0 0-1 0 0,1 0 0 0 0,-1 0 1 0 0,1 0-1 0 0,0 0 1 0 0,0 0-1 0 0,1-1 0 0 0,-1 1 1 0 0,1 0-1 0 0,0 0 0 0 0,0-1 1 0 0,0 1-1 0 0,0 0 1 0 0,1-1-1 0 0,0 1 0 0 0,0 0 1 0 0,0 0-1 0 0,2-4 1 0 0,5-17-9 0 0,2 1 0 0 0,0 0-1 0 0,2 1 1 0 0,1 0 0 0 0,0 0 0 0 0,2 2-1 0 0,0 0 1 0 0,13-12 9 0 0,-23 26-14 0 0,74-87-2101 0 0,-65 78 244 0 0,-14 15 1539 0 0,4-3-2129 0 0,-4 1-2430 0 0,0-1-6756 0 0</inkml:trace>
  <inkml:trace contextRef="#ctx0" brushRef="#br0" timeOffset="5794.832">2653 314 12699 0 0,'0'0'5121'0'0,"0"0"-2990"0"0,0 0-1023 0 0,0 0-9 0 0,0 0 41 0 0,0 0-57 0 0,0 0-156 0 0,0 0-249 0 0,0 0-178 0 0,0 0-102 0 0,0 0-64 0 0,0 0-57 0 0,-4 5-14 0 0,-62 66 724 0 0,65-77-6619 0 0,4 1-5246 0 0,-2 2-877 0 0</inkml:trace>
  <inkml:trace contextRef="#ctx0" brushRef="#br0" timeOffset="6456.167">2802 398 10810 0 0,'0'0'4021'0'0,"0"0"-1619"0"0,0 0-658 0 0,0 0-103 0 0,0 0-146 0 0,0 0-224 0 0,0 0-304 0 0,0 0-299 0 0,0 0-176 0 0,0 0-79 0 0,0 0 10 0 0,0 0-8 0 0,0 0-22 0 0,15-13-29 0 0,74-66 242 0 0,23-53 771 0 0,-112 132-1377 0 0,0 1-1 0 0,0-1 1 0 0,0 1 0 0 0,1-1-1 0 0,-1 1 1 0 0,0-1-1 0 0,0 1 1 0 0,0-1-1 0 0,0 1 1 0 0,1-1 0 0 0,-1 1-1 0 0,0-1 1 0 0,1 1-1 0 0,-1-1 1 0 0,0 1-1 0 0,1-1 1 0 0,-1 0 0 0 0,0 1-1 0 0,1-1 1 0 0,-1 0-1 0 0,1 1 1 0 0,-1-1-1 0 0,1 0 1 0 0,-1 0 0 0 0,1 1-1 0 0,-1-1 1 0 0,1 0-1 0 0,-1 0 1 0 0,1 0-1 0 0,-1 0 1 0 0,1 1 0 0 0,-1-1-1 0 0,1 0 1 0 0,-1 0-1 0 0,1 0 1 0 0,-1 0-1 0 0,1 0 1 0 0,-1 0 0 0 0,1-1-1 0 0,-1 1 1 0 0,1 0-1 0 0,-1 0 1 0 0,1 0-1 0 0,-1 0 1 0 0,1-1 0 0 0,-1 1-1 0 0,1 0 1 0 0,-1 0-1 0 0,1-1 1 0 0,-1 1-1 0 0,0 0 1 0 0,1-1 0 0 0,-1 1 0 0 0,0 80 2 0 0,2-78 4 0 0,0-1 0 0 0,0 0 0 0 0,0 1 0 0 0,0-1 0 0 0,0 0 0 0 0,0 0 0 0 0,0 0 0 0 0,1-1 0 0 0,-1 1 0 0 0,0 0 0 0 0,1-1 0 0 0,-1 0 0 0 0,0 1 0 0 0,1-1 0 0 0,-1 0 0 0 0,0 0 0 0 0,1 0 0 0 0,-1-1 0 0 0,0 1 0 0 0,1 0 0 0 0,-1-1 0 0 0,1 0-6 0 0,195-108 160 0 0,-161 98-198 0 0,-36 11 38 0 0,-1 0-12 0 0,0 15 144 0 0,2 14-21 0 0,-2-21-93 0 0,0 1-1 0 0,1 0 1 0 0,0 0-1 0 0,0-1 1 0 0,1 1-1 0 0,0-1 1 0 0,1 1-1 0 0,-1-1 1 0 0,2 0-1 0 0,2 6-17 0 0,38 6-300 0 0,-13-28-5861 0 0,-28 7-2322 0 0,-3 1 4938 0 0,1 0-8108 0 0</inkml:trace>
  <inkml:trace contextRef="#ctx0" brushRef="#br0" timeOffset="6834.659">1331 719 10442 0 0,'0'0'1982'0'0,"0"0"-198"0"0,0 0 98 0 0,0 0 25 0 0,0 0-196 0 0,0 0-274 0 0,0 0-257 0 0,38-2-181 0 0,124-3-79 0 0,20-7 2805 0 0,158-33-3725 0 0,-148 17 505 0 0,573-54 121 0 0,-247 20-602 0 0,-421 46 210 0 0,-15 3-1584 0 0,-37 9-5798 0 0,-55 5 1410 0 0,3 2-5855 0 0</inkml:trace>
  <inkml:trace contextRef="#ctx0" brushRef="#br0" timeOffset="7503.826">2973 756 1064 0 0,'0'0'1810'0'0,"0"0"226"0"0,0 0 176 0 0,0 0 29 0 0,0 0-158 0 0,0 0-242 0 0,0 0-221 0 0,0 0-181 0 0,0 0-129 0 0,0 0-149 0 0,0 0-119 0 0,0 0-97 0 0,0 0-64 0 0,-20-2-88 0 0,-61-1-82 0 0,27 18 469 0 0,-131 81 2324 0 0,184-95-3497 0 0,0 1 0 0 0,1-1 0 0 0,-1 0 1 0 0,0 0-1 0 0,0 1 0 0 0,1-1 0 0 0,-1 0 1 0 0,1 1-1 0 0,-1-1 0 0 0,1 0 0 0 0,0 1 1 0 0,0-1-1 0 0,-1 1 0 0 0,1-1 0 0 0,0 1 1 0 0,0-1-1 0 0,0 0 0 0 0,0 1 1 0 0,1-1-1 0 0,-1 1 0 0 0,0-1 0 0 0,1 1 1 0 0,-1-1-1 0 0,1 0 0 0 0,-1 1 0 0 0,1-1 1 0 0,-1 0-1 0 0,1 0 0 0 0,0 1 0 0 0,0-1 1 0 0,0 0-1 0 0,0 0 0 0 0,0 0 0 0 0,0 0 1 0 0,0 0-1 0 0,0 0 0 0 0,0 0 0 0 0,0 0 1 0 0,1-1-1 0 0,-1 1 0 0 0,0 0 0 0 0,0-1 1 0 0,1 1-1 0 0,-1-1 0 0 0,0 1 0 0 0,1-1 1 0 0,-1 0-1 0 0,1 1 0 0 0,-1-1 1 0 0,1 0-1 0 0,-1 0 0 0 0,1 0-7 0 0,207 63 296 0 0,-152-37-59 0 0,-56-25-221 0 0,0-1 0 0 0,0 1-1 0 0,0-1 1 0 0,0 1 0 0 0,0-1 0 0 0,0 1 0 0 0,-1 0-1 0 0,1 0 1 0 0,0-1 0 0 0,0 1 0 0 0,-1 0-1 0 0,1 0 1 0 0,0 0 0 0 0,-1 0 0 0 0,1 0 0 0 0,-1 0-1 0 0,1 0 1 0 0,-1 0 0 0 0,1 0 0 0 0,-1 0-1 0 0,0 0 1 0 0,1 0 0 0 0,-1 0 0 0 0,0 0 0 0 0,0 0-1 0 0,0 0 1 0 0,0 0 0 0 0,0 1 0 0 0,0-1-1 0 0,0 0 1 0 0,0 0 0 0 0,0 0 0 0 0,-1 0 0 0 0,1 0-1 0 0,0 0 1 0 0,-1 0 0 0 0,1 0 0 0 0,-1 0-1 0 0,1 0 1 0 0,-1 0 0 0 0,0 0 0 0 0,1 0-1 0 0,-1 0 1 0 0,0 0 0 0 0,1-1 0 0 0,-1 1 0 0 0,0 0-1 0 0,0 0 1 0 0,0-1 0 0 0,0 1 0 0 0,0 0-16 0 0,-116 43 508 0 0,93-39-514 0 0,0-1 0 0 0,-1-1 0 0 0,1-2 0 0 0,-1 0 0 0 0,1-2 0 0 0,-5-1 6 0 0,27 2-54 0 0,0 0 1 0 0,0 0-1 0 0,0 0 0 0 0,0 0 1 0 0,0-1-1 0 0,0 1 1 0 0,0-1-1 0 0,0 0 1 0 0,0 1-1 0 0,0-1 0 0 0,1 0 1 0 0,-1 0-1 0 0,0 0 1 0 0,0 0-1 0 0,1-1 0 0 0,-1 1 1 0 0,1 0-1 0 0,-1-1 1 0 0,1 1-1 0 0,-1-1 1 0 0,1 1-1 0 0,0-1 0 0 0,0 0 1 0 0,0 0-1 0 0,0 1 54 0 0,-4-16-4053 0 0,4-3-4881 0 0,1 13-3206 0 0</inkml:trace>
</inkml:ink>
</file>

<file path=ppt/ink/ink45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2:18.3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130 1 10642 0 0,'0'0'1906'0'0,"0"0"-455"0"0,0 0-253 0 0,0 0 86 0 0,0 0 131 0 0,0 0-54 0 0,0 0-174 0 0,0 0-154 0 0,0 0-137 0 0,0 0-103 0 0,0 0-102 0 0,0 0-148 0 0,0 0-123 0 0,3 28-65 0 0,9 94-47 0 0,-21-1 223 0 0,2-91-411 0 0,-103 349 538 0 0,92-291-279 0 0,42-83 113 0 0,149-15 1007 0 0,-42-20-1141 0 0,-115 26-298 0 0,12-5-2511 0 0,-12-5-4448 0 0,-13 11 1123 0 0,2 3-5773 0 0</inkml:trace>
</inkml:ink>
</file>

<file path=ppt/ink/ink45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2:18.6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 0 18532 0 0,'0'0'1570'0'0,"0"0"-470"0"0,0 0-204 0 0,0 0 36 0 0,0 0 32 0 0,0 0-107 0 0,0 0-209 0 0,0 0-128 0 0,0 0-67 0 0,0 0-33 0 0,0 0-26 0 0,0 0-74 0 0,0 0-57 0 0,1 23-49 0 0,5 116 113 0 0,-28 45-744 0 0,8-156-2571 0 0,10-24-1973 0 0,0-3-4115 0 0,4-1-1892 0 0</inkml:trace>
</inkml:ink>
</file>

<file path=ppt/ink/ink45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2:18.9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 12043 0 0,'0'0'1501'0'0,"0"0"-233"0"0,0 0 107 0 0,0 0 199 0 0,0 0 17 0 0,0 0-225 0 0,0 0-301 0 0,0 0-230 0 0,0 0-153 0 0,0 0-76 0 0,0 0-59 0 0,0 0-47 0 0,0 0-32 0 0,15-1-42 0 0,49-1-42 0 0,-12 12 778 0 0,96 2-59 0 0,-109-13-1061 0 0,41-10-1789 0 0,-79 10 3622 0 0,0 0-4557 0 0,-2 0-14752 0 0,-1 1 8884 0 0</inkml:trace>
</inkml:ink>
</file>

<file path=ppt/ink/ink45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2:19.2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13635 0 0,'0'0'1779'0'0,"0"0"-640"0"0,0 0-159 0 0,0 0 195 0 0,0 0 225 0 0,0 0 106 0 0,0 0-128 0 0,0 0-182 0 0,0 0-203 0 0,0 0-223 0 0,0 0-179 0 0,0 0-109 0 0,0 0-84 0 0,36 3-87 0 0,114 9-73 0 0,52-13-138 0 0,-180 1-733 0 0,14 0-1304 0 0,-13 3-8922 0 0,-19-2-1310 0 0</inkml:trace>
</inkml:ink>
</file>

<file path=ppt/ink/ink45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2:20.2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0 166 5921 0 0,'0'0'1462'0'0,"0"0"21"0"0,0 0 163 0 0,0 0 195 0 0,0 0 78 0 0,0 0-132 0 0,0 0-368 0 0,0 0-366 0 0,0 0-285 0 0,0 0-165 0 0,0 0-90 0 0,0 0-14 0 0,0 0 89 0 0,3 1 64 0 0,133-9 2567 0 0,-100 9-3052 0 0,0 2-1 0 0,-1 1 0 0 0,1 2 0 0 0,-1 1 0 0 0,19 8-166 0 0,52-4 1470 0 0,-114-29-1055 0 0,-36-45-147 0 0,-58-43-295 0 0,94 91-693 0 0,9 12-3440 0 0,0 2-4056 0 0,3 1-3593 0 0</inkml:trace>
</inkml:ink>
</file>

<file path=ppt/ink/ink45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2:17.2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364 814 0 0 0,'0'0'751'0'0,"0"0"369"0"0,0 0 184 0 0,0 0 55 0 0,0 0 14 0 0,0 0-64 0 0,0 0-74 0 0,0 0-128 0 0,0 0-147 0 0,25-18-85 0 0,75-57-51 0 0,-57 33 2304 0 0,-41 40-2977 0 0,-1 1 0 0 0,0 0 0 0 0,1 0 0 0 0,-1-1 1 0 0,0 1-1 0 0,0 0 0 0 0,0-1 0 0 0,0 1 0 0 0,0-1 1 0 0,0 0-1 0 0,-1 1 0 0 0,1-1 0 0 0,0 0 1 0 0,-1 1-1 0 0,1-1 0 0 0,-1 0 0 0 0,0 0 0 0 0,0 1 1 0 0,1-1-1 0 0,-1 0 0 0 0,0 0 0 0 0,0 1 0 0 0,-1-1 1 0 0,1 0-1 0 0,0 0 0 0 0,-1 0 0 0 0,1 1 0 0 0,-1-1 1 0 0,1 0-1 0 0,-1 1 0 0 0,0-1 0 0 0,0 1 0 0 0,0-1 1 0 0,0 1-1 0 0,0-1 0 0 0,0 1 0 0 0,0-1 1 0 0,0 1-1 0 0,0 0 0 0 0,-1 0 0 0 0,1-1 0 0 0,-1 1 1 0 0,1 0-1 0 0,-1 0 0 0 0,1 1 0 0 0,-1-1 0 0 0,0 0-151 0 0,-80-32 1972 0 0,59 29-1778 0 0,-1 2 1 0 0,1 1 0 0 0,-1 1 0 0 0,0 0 0 0 0,1 2 0 0 0,-1 1 0 0 0,1 1-1 0 0,0 1 1 0 0,-19 6-195 0 0,-76 33 468 0 0,117-42-466 0 0,1-1-1 0 0,-1 0 0 0 0,1 0 0 0 0,0 1 0 0 0,-1-1 0 0 0,1 0 0 0 0,0 0 1 0 0,0 1-1 0 0,0-1 0 0 0,0 0 0 0 0,0 1 0 0 0,0-1 0 0 0,0 0 1 0 0,0 1-1 0 0,0-1 0 0 0,1 0 0 0 0,-1 1 0 0 0,1-1 0 0 0,-1 0 0 0 0,1 0 1 0 0,-1 0-1 0 0,1 1 0 0 0,0-1 0 0 0,-1 0 0 0 0,1 0 0 0 0,0 0 1 0 0,0 0-1 0 0,0 0 0 0 0,0 0 0 0 0,0 0 0 0 0,0-1 0 0 0,0 1 1 0 0,0 0-1 0 0,0 0 0 0 0,0-1 0 0 0,0 1 0 0 0,1-1 0 0 0,-1 1 0 0 0,0-1 1 0 0,0 1-1 0 0,1-1 0 0 0,-1 0 0 0 0,0 0 0 0 0,1 0 0 0 0,0 1-1 0 0,234 69 412 0 0,-234-70-407 0 0,-1 0-1 0 0,0 0 0 0 0,0 1 1 0 0,1-1-1 0 0,-1 1 0 0 0,0-1 1 0 0,0 1-1 0 0,0-1 0 0 0,0 1 1 0 0,1 0-1 0 0,-1-1 0 0 0,0 1 1 0 0,0 0-1 0 0,0 0 0 0 0,-1 0 0 0 0,1 0 1 0 0,0 0-1 0 0,0 0 0 0 0,0 0 1 0 0,-1 0-1 0 0,1 0 0 0 0,-1 0 1 0 0,1 1-1 0 0,0-1 0 0 0,-1 0 1 0 0,0 0-1 0 0,1 1 0 0 0,-1-1 1 0 0,0 0-1 0 0,0 0 0 0 0,0 1 1 0 0,0-1-1 0 0,0 0 0 0 0,0 1 0 0 0,0-1 1 0 0,0 0-1 0 0,0 0 0 0 0,-1 1 1 0 0,1-1-1 0 0,0 0 0 0 0,-1 0 1 0 0,1 1-1 0 0,-1-1 0 0 0,0 0 1 0 0,1 0-1 0 0,-1 0 0 0 0,0 0-4 0 0,-40 52 171 0 0,38-50-160 0 0,-121 102 214 0 0,97-85-208 0 0,1 0 0 0 0,1 2 0 0 0,1 0 0 0 0,1 2 1 0 0,1 1-1 0 0,0 2-17 0 0,20-24 2 0 0,0 0 0 0 0,1 0 0 0 0,-1 0 0 0 0,0 1 0 0 0,1-1 0 0 0,0 0 1 0 0,0 1-1 0 0,0-1 0 0 0,0 1 0 0 0,1 0 0 0 0,-1-1 0 0 0,1 1 0 0 0,0-1 0 0 0,0 1 1 0 0,0 0-1 0 0,1-1 0 0 0,-1 1 0 0 0,1-1 0 0 0,0 1 0 0 0,0 0 0 0 0,0-1 1 0 0,0 0-1 0 0,0 1 0 0 0,1-1 0 0 0,0 0 0 0 0,0 0 0 0 0,0 0 0 0 0,0 0 1 0 0,0 0-1 0 0,0 0 0 0 0,1 0 0 0 0,-1-1 0 0 0,1 0 0 0 0,0 1 0 0 0,0-1 0 0 0,0 0 1 0 0,0 0-1 0 0,0 0 0 0 0,0-1 0 0 0,2 2-2 0 0,10 3 32 0 0,-1 1 1 0 0,1-2-1 0 0,0 0 0 0 0,1 0 0 0 0,-1-2 1 0 0,1 0-1 0 0,-1 0 0 0 0,1-2 1 0 0,13 0-33 0 0,-6 0-52 0 0,-20 1-39 0 0,0-1 1 0 0,1-1 0 0 0,-1 1 0 0 0,0 0 0 0 0,1-1 0 0 0,-1 1-1 0 0,0-1 1 0 0,1 0 0 0 0,-1 0 0 0 0,0-1 0 0 0,1 1 0 0 0,-1-1-1 0 0,0 1 1 0 0,1-1 0 0 0,-1 0 0 0 0,0 0 0 0 0,0-1 0 0 0,0 1 0 0 0,0-1-1 0 0,0 1 1 0 0,0-1 0 0 0,0 0 0 0 0,-1 0 0 0 0,1 0 0 0 0,-1-1-1 0 0,1 1 1 0 0,-1 0 0 0 0,0-1 0 0 0,0 0 0 0 0,0 1 0 0 0,0-1 0 0 0,0 0-1 0 0,-1 0 91 0 0,4-88-9136 0 0,-6 64 2501 0 0,1 12-2763 0 0</inkml:trace>
  <inkml:trace contextRef="#ctx0" brushRef="#br0" timeOffset="400.229">165 0 11138 0 0,'0'0'2409'0'0,"0"0"-979"0"0,0 0-594 0 0,0 0-227 0 0,0 0 51 0 0,0 0 226 0 0,0 0 175 0 0,0 0 88 0 0,0 0-54 0 0,0 0-145 0 0,0 0-139 0 0,-8 32-141 0 0,-19 103-90 0 0,26-130-527 0 0,0 1 1 0 0,0-1-1 0 0,1 1 1 0 0,0 0-1 0 0,0-1 1 0 0,0 1-1 0 0,0 0 0 0 0,1-1 1 0 0,0 1-1 0 0,0-1 1 0 0,1 1-1 0 0,0-1 1 0 0,0 0-1 0 0,0 0 1 0 0,0 1-54 0 0,7 13 225 0 0,12 39 137 0 0,-1 1 1 0 0,-3 0 0 0 0,-3 1 0 0 0,-3 1-1 0 0,2 39-362 0 0,-8-17 67 0 0,-4 1-1 0 0,-4-1 1 0 0,-4 1-1 0 0,-3-1 1 0 0,-4-1-1 0 0,-3 0-66 0 0,-49 161-8 0 0,64-176-1109 0 0,19-54-2341 0 0,-2-12-5142 0 0,-12-1-2835 0 0</inkml:trace>
</inkml:ink>
</file>

<file path=ppt/ink/ink45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2:22.5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778 280 216 0 0,'0'0'1715'0'0,"0"0"-304"0"0,0 0-52 0 0,0 0 36 0 0,0 0 93 0 0,0 0 111 0 0,0 0-110 0 0,0 0-202 0 0,0 0-229 0 0,0 0-259 0 0,0 0-176 0 0,0 0-109 0 0,0 0-37 0 0,-11-4-20 0 0,-35-11 17 0 0,44 15-386 0 0,-1 0 0 0 0,0-1 0 0 0,0 1 0 0 0,1 0 0 0 0,-1 0 0 0 0,0 0 0 0 0,1 1 0 0 0,-1-1 0 0 0,0 1 0 0 0,0-1 0 0 0,1 1 0 0 0,-1 0 0 0 0,1 0 0 0 0,-1 0 0 0 0,1 0 0 0 0,-1 1 0 0 0,1-1 0 0 0,0 1 0 0 0,0-1 0 0 0,-1 1 0 0 0,1 0 0 0 0,0 0 0 0 0,1 0 0 0 0,-2 1-88 0 0,-10 8 414 0 0,0 0-230 0 0,1 0-1 0 0,0 1 1 0 0,1 1 0 0 0,0-1 0 0 0,1 2 0 0 0,1-1 0 0 0,0 2 0 0 0,1-1 0 0 0,-6 15-184 0 0,-1 4 155 0 0,1 0 1 0 0,1 1-1 0 0,2 1 1 0 0,2 0-1 0 0,1 0 1 0 0,2 1 0 0 0,1 0-1 0 0,2 0 1 0 0,1 0-1 0 0,2 1 1 0 0,2 6-156 0 0,-1-35 92 0 0,0 1 1 0 0,1-1-1 0 0,-1 1 1 0 0,2-1-1 0 0,-1 0 0 0 0,1 0 1 0 0,0 0-1 0 0,1 0 1 0 0,0 0-1 0 0,0-1 1 0 0,0 0-1 0 0,1 0 1 0 0,0 0-1 0 0,1 0 1 0 0,0-1-1 0 0,0 0 0 0 0,0 0 1 0 0,0 0-1 0 0,1-1 1 0 0,0 0-1 0 0,0 0 1 0 0,1-1-1 0 0,-1 0 1 0 0,1 0-1 0 0,0-1 0 0 0,0 0 1 0 0,0 0-1 0 0,0-1 1 0 0,1 0-1 0 0,-1 0 1 0 0,5-1-93 0 0,-3 0 76 0 0,-1 0 0 0 0,0-1 0 0 0,0-1 0 0 0,0 0 0 0 0,0 0 0 0 0,0 0 0 0 0,0-1 0 0 0,0-1 0 0 0,-1 0 1 0 0,1 0-1 0 0,-1 0 0 0 0,0-1 0 0 0,0 0 0 0 0,0-1 0 0 0,0 0 0 0 0,-1 0 0 0 0,1 0 0 0 0,-1-1 0 0 0,-1-1 0 0 0,1 1 0 0 0,-1-1 1 0 0,0 0-1 0 0,-1 0 0 0 0,1 0 0 0 0,-2-1 0 0 0,1 0 0 0 0,-1 0 0 0 0,0 0 0 0 0,-1-1 0 0 0,1 1 0 0 0,-2-1 0 0 0,1 0 1 0 0,-1 0-1 0 0,-1 0 0 0 0,0 0 0 0 0,0 0 0 0 0,-1 0 0 0 0,0-7-76 0 0,-4 6-86 0 0,0 0 0 0 0,-1 1-1 0 0,0 0 1 0 0,-1 0 0 0 0,0 0 0 0 0,0 1 0 0 0,-1 0-1 0 0,0 0 1 0 0,-1 1 0 0 0,1-1 0 0 0,-1 2 0 0 0,-1-1-1 0 0,1 1 1 0 0,-1 0 0 0 0,0 1 0 0 0,-1 0 0 0 0,1 1-1 0 0,-1 0 1 0 0,0 0 0 0 0,0 1 0 0 0,0 0 0 0 0,-6 0 86 0 0,-82-14-3185 0 0,36 29-6984 0 0,49-4-823 0 0</inkml:trace>
  <inkml:trace contextRef="#ctx0" brushRef="#br0" timeOffset="2057.232">292 0 3681 0 0,'0'0'1316'0'0,"0"0"-109"0"0,0 0 8 0 0,0 0 144 0 0,0 0 201 0 0,0 0 102 0 0,0 0-27 0 0,0 0-173 0 0,-19 31-236 0 0,-64 101-191 0 0,64-101-545 0 0,2 2-1 0 0,1 0 1 0 0,2 1 0 0 0,1 0-1 0 0,-4 20-489 0 0,-2 7 460 0 0,2-14-191 0 0,3 0 0 0 0,1 2 0 0 0,3-1 0 0 0,1 1 0 0 0,3 1 0 0 0,2-1 0 0 0,2 1 0 0 0,3 0 1 0 0,1 3-270 0 0,2-31-55 0 0,1 0-1 0 0,0-1 1 0 0,2 1 0 0 0,1-1 0 0 0,0-1 0 0 0,1 1 0 0 0,1-2 0 0 0,1 1 0 0 0,1-1 0 0 0,1-1 0 0 0,0 0 0 0 0,2-1 0 0 0,0-1 0 0 0,0 0 0 0 0,2-1 0 0 0,0 0 0 0 0,0-2 0 0 0,1 0 0 0 0,1-1 0 0 0,0-1 0 0 0,1 0 0 0 0,0-2 0 0 0,1 0 0 0 0,1-1 55 0 0,72 23-2845 0 0,-31-14-3630 0 0,-31-9-4404 0 0</inkml:trace>
</inkml:ink>
</file>

<file path=ppt/ink/ink45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2:28.9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15 21389 0 0,'0'0'1017'0'0,"0"0"-277"0"0,0 0-25 0 0,0 0 100 0 0,0 0 2 0 0,32-2-104 0 0,104-8-201 0 0,100 7 512 0 0,-219 3-1200 0 0,-1 1 0 0 0,0 0-1 0 0,0 1 1 0 0,-1 1 0 0 0,1 0 0 0 0,0 1-1 0 0,-1 1 1 0 0,4 2 176 0 0,-18-7-142 0 0,-1 1 0 0 0,0-1 0 0 0,1 0 0 0 0,-1 1 0 0 0,0-1 0 0 0,1 1 0 0 0,-1-1 0 0 0,0 0 0 0 0,1 1 0 0 0,-1-1 0 0 0,0 1 0 0 0,0-1 0 0 0,0 1 0 0 0,1-1 0 0 0,-1 1 0 0 0,0-1 0 0 0,0 1 0 0 0,0-1 0 0 0,0 1 0 0 0,0-1 0 0 0,0 1 0 0 0,0-1 0 0 0,0 1 0 0 0,0-1 0 0 0,0 1 0 0 0,0-1 0 0 0,0 1 0 0 0,0-1 0 0 0,-1 1 0 0 0,1-1 0 0 0,0 1 0 0 0,0-1 0 0 0,-1 1 1 0 0,1-1-1 0 0,0 1 0 0 0,0-1 0 0 0,-1 0 0 0 0,1 1 0 0 0,0-1 0 0 0,-1 0 0 0 0,1 1 0 0 0,-1-1 0 0 0,1 0 0 0 0,0 1 0 0 0,-1-1 0 0 0,1 0 0 0 0,-1 0 0 0 0,1 1 0 0 0,-1-1 0 0 0,1 0 0 0 0,-1 0 0 0 0,1 0 0 0 0,-1 0 0 0 0,1 0 0 0 0,-1 0 0 0 0,1 0 0 0 0,-1 0 0 0 0,1 0 0 0 0,-1 0 0 0 0,1 0 0 0 0,-1 0 0 0 0,0 0 142 0 0,-10 5-6976 0 0,10-5 6228 0 0,-8 4-9057 0 0</inkml:trace>
</inkml:ink>
</file>

<file path=ppt/ink/ink4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6:08.2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41 207 3601 0 0,'0'0'2512'0'0,"0"0"-189"0"0,0 0-27 0 0,0 0 16 0 0,0 0-129 0 0,0 0-278 0 0,0 0-350 0 0,0 0-271 0 0,0 0-166 0 0,0 0-110 0 0,0 0-59 0 0,0 0-109 0 0,0 0-99 0 0,-6-1-105 0 0,-21-1-84 0 0,20 1-53 0 0,7 1-61 0 0,0 0-39 0 0,0 0-36 0 0,30 0 1108 0 0,259-3 429 0 0,-52 21-1569 0 0,-39-7-179 0 0,-184-6-35 0 0,-15-9 371 0 0,-2 0-469 0 0,-41-49-16 0 0,-74-89-2058 0 0,108 129 860 0 0,6 7-879 0 0,-1-1-4286 0 0,4 3-6133 0 0</inkml:trace>
</inkml:ink>
</file>

<file path=ppt/ink/ink45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2:29.2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9466 0 0,'0'0'2345'0'0,"0"0"-449"0"0,0 0-112 0 0,0 0-199 0 0,0 0-337 0 0,0 0-368 0 0,0 0-336 0 0,0 0-272 0 0,201 37-168 0 0,-164-37-200 0 0,0 0-448 0 0,-2 0-952 0 0,-9-4-2145 0 0,-8 4-8442 0 0</inkml:trace>
</inkml:ink>
</file>

<file path=ppt/ink/ink45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2:30.0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0 240 6233 0 0,'0'0'3197'0'0,"0"0"-974"0"0,0 0-380 0 0,0 0-150 0 0,0 0-113 0 0,0 0-177 0 0,0 0-287 0 0,0 0-238 0 0,0 0-217 0 0,0 0-159 0 0,0 0-114 0 0,0 0-50 0 0,0 0 8 0 0,16-10 25 0 0,100-50 394 0 0,-50 40-138 0 0,1 3 1 0 0,0 3-1 0 0,22 0-627 0 0,8 17 197 0 0,-96-2-192 0 0,0 1 0 0 0,0 0-1 0 0,-1-1 1 0 0,1 1 0 0 0,0 0-1 0 0,-1 0 1 0 0,1 0 0 0 0,-1 0 0 0 0,0 0-1 0 0,1-1 1 0 0,-1 1 0 0 0,0 0-1 0 0,0 0 1 0 0,0 0 0 0 0,0 0 0 0 0,-1 0-1 0 0,1 0 1 0 0,-1 0 0 0 0,1 0-1 0 0,-1-1 1 0 0,1 1 0 0 0,-1 0 0 0 0,0 0-1 0 0,0-1 1 0 0,0 1 0 0 0,0 0-1 0 0,0-1 1 0 0,0 1 0 0 0,-1-1 0 0 0,0 2-5 0 0,-132 125 292 0 0,133-127-293 0 0,0 1 1 0 0,0 0 0 0 0,0 0 0 0 0,0-1 0 0 0,1 1 0 0 0,-1 0 0 0 0,0 0 0 0 0,1 0 0 0 0,0 0 0 0 0,-1 0-1 0 0,1 0 1 0 0,0 0 0 0 0,0 0 0 0 0,0 0 0 0 0,0 0 0 0 0,0-1 0 0 0,1 1 0 0 0,-1 0 0 0 0,1 0-1 0 0,-1 0 1 0 0,1 0 0 0 0,-1 0 0 0 0,1 0 0 0 0,0-1 0 0 0,0 1 0 0 0,0 0 0 0 0,0-1 0 0 0,0 1 0 0 0,1 0-1 0 0,-1-1 1 0 0,0 0 0 0 0,1 1 0 0 0,-1-1 0 0 0,1 0 0 0 0,-1 0 0 0 0,1 1 0 0 0,0-1 0 0 0,-1-1-1 0 0,2 2 1 0 0,73 30 35 0 0,100 16 57 0 0,-175-48-85 0 0,1 0 1 0 0,0 1-1 0 0,-1-1 0 0 0,1 1 0 0 0,-1-1 1 0 0,1 1-1 0 0,0-1 0 0 0,-1 1 0 0 0,1 0 1 0 0,-1 0-1 0 0,0 0 0 0 0,1 0 0 0 0,-1 0 0 0 0,0 0 1 0 0,1 0-1 0 0,-1 0 0 0 0,0 1 0 0 0,0-1 1 0 0,0 0-1 0 0,0 1 0 0 0,0-1 0 0 0,0 1 0 0 0,-1-1 1 0 0,1 1-1 0 0,0-1 0 0 0,-1 1 0 0 0,1-1 1 0 0,-1 1-1 0 0,0 0 0 0 0,1-1 0 0 0,-1 1 0 0 0,0 0 1 0 0,0-1-1 0 0,0 1 0 0 0,0 0 0 0 0,0-1 1 0 0,-1 1-1 0 0,1 0 0 0 0,0-1 0 0 0,-1 1 0 0 0,1-1 1 0 0,-1 1-1 0 0,0 0 0 0 0,1-1 0 0 0,-1 1 1 0 0,0-1-1 0 0,0 0 0 0 0,-1 2-7 0 0,-14 12 85 0 0,-1 0 1 0 0,-1-1-1 0 0,0-1 0 0 0,-1 0 1 0 0,-1-2-1 0 0,0 0 0 0 0,0-1 1 0 0,-18 5-86 0 0,-154 51-226 0 0,166-61-1127 0 0,31-6-3763 0 0,26-5-247 0 0,-11 2-1235 0 0,-19 3 6143 0 0,13-2-7636 0 0</inkml:trace>
  <inkml:trace contextRef="#ctx0" brushRef="#br0" timeOffset="303.263">1302 1 12547 0 0,'0'0'2111'0'0,"0"0"-459"0"0,0 0-406 0 0,0 0-217 0 0,0 0-126 0 0,0 0-117 0 0,0 0-105 0 0,0 0-63 0 0,-33 11-53 0 0,-104 39-67 0 0,131-48-458 0 0,1 0 1 0 0,-1 1-1 0 0,0-1 1 0 0,0 1-1 0 0,1 1 1 0 0,0-1-1 0 0,0 1 1 0 0,0 0-1 0 0,0 0 1 0 0,0 1 0 0 0,1-1-1 0 0,0 1 1 0 0,0 0-1 0 0,0 0 1 0 0,-2 4-41 0 0,-4 7 98 0 0,-11 13 4 0 0,2 1 1 0 0,1 1-1 0 0,2 0 0 0 0,1 1 0 0 0,1 1 0 0 0,2 1 0 0 0,-1 6-102 0 0,10-31 24 0 0,0 0 1 0 0,0 1-1 0 0,1 0 0 0 0,1-1 1 0 0,-1 1-1 0 0,2 0 0 0 0,-1 0 0 0 0,1 0 1 0 0,1 0-1 0 0,0-1 0 0 0,0 1 1 0 0,1 0-1 0 0,0 0 0 0 0,1-1 0 0 0,0 0 1 0 0,0 1-1 0 0,1-1 0 0 0,0 0 1 0 0,1-1-1 0 0,0 1 0 0 0,0-1 1 0 0,1 0-1 0 0,0 0 0 0 0,0 0 0 0 0,1-1 1 0 0,0 0-1 0 0,1-1 0 0 0,3 3-24 0 0,0-1 121 0 0,1-2-1 0 0,0 0 1 0 0,0 0-1 0 0,0-1 1 0 0,1 0-1 0 0,0-1 1 0 0,0-1-1 0 0,0 0 1 0 0,0-1-1 0 0,0 0 0 0 0,1-1 1 0 0,-1 0-1 0 0,0-1 1 0 0,1-1-1 0 0,-1 0 1 0 0,1-1-1 0 0,-1 0 1 0 0,0-1-1 0 0,0-1 1 0 0,0 0-1 0 0,9-4-120 0 0,-17 4 14 0 0,0 1-1 0 0,-1-1 0 0 0,0 0 1 0 0,1 0-1 0 0,-1 0 1 0 0,-1-1-1 0 0,1 1 0 0 0,-1-1 1 0 0,0 0-1 0 0,0 0 1 0 0,0-1-1 0 0,0 1 0 0 0,-1 0 1 0 0,0-1-1 0 0,0 1 1 0 0,-1-1-1 0 0,1 0 0 0 0,-1 0 1 0 0,-1 1-1 0 0,1-1 1 0 0,-1 0-1 0 0,0 0 0 0 0,0 0 1 0 0,-1 0-1 0 0,1 0 1 0 0,-1 1-1 0 0,-1-1 0 0 0,1 0 1 0 0,-1 0-1 0 0,0 1 1 0 0,0-1-1 0 0,0 1 0 0 0,-1 0 1 0 0,0 0-1 0 0,0 0 1 0 0,-1 0-1 0 0,1 0 0 0 0,-1 1 1 0 0,0-1-1 0 0,0 1 1 0 0,-3-2-14 0 0,1-1-150 0 0,-1 1 0 0 0,1 0 0 0 0,-1 0 0 0 0,-1 0 0 0 0,1 1 0 0 0,-1 0 0 0 0,1 1 0 0 0,-1 0 0 0 0,-1 0 0 0 0,1 1 0 0 0,0-1 0 0 0,-1 2 0 0 0,-5-2 150 0 0,-28-3-4095 0 0,-3 6-5016 0 0,35 1-2638 0 0</inkml:trace>
</inkml:ink>
</file>

<file path=ppt/ink/ink45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2:26.5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6 491 11338 0 0,'0'0'3336'0'0,"0"0"-1831"0"0,0 0-542 0 0,0 0 147 0 0,0 0 194 0 0,0 0-4 0 0,0 0-229 0 0,0 0-292 0 0,0 0-209 0 0,0 0-117 0 0,0 0-66 0 0,0 0-26 0 0,33-30-38 0 0,102-91-44 0 0,-72 58 113 0 0,15-29 380 0 0,-78 155-1129 0 0,0-61 364 0 0,-1 0 1 0 0,1 0-1 0 0,0 0 1 0 0,-1 0-1 0 0,1 0 1 0 0,0 0-1 0 0,0 0 1 0 0,1 0-1 0 0,-1 0 1 0 0,0 0-1 0 0,1 0 1 0 0,-1 0 0 0 0,1 0-1 0 0,-1 0 1 0 0,1-1-1 0 0,0 1 1 0 0,0 0-1 0 0,0 0 1 0 0,0-1-1 0 0,0 1 1 0 0,0 0-1 0 0,1-1 1 0 0,-1 1-1 0 0,0-1 1 0 0,1 0-1 0 0,-1 1 1 0 0,1-1 0 0 0,0 0-1 0 0,-1 0 1 0 0,1 0-1 0 0,0 0 1 0 0,0 0-1 0 0,-1 0 1 0 0,1-1-1 0 0,0 1 1 0 0,0-1-1 0 0,0 1 1 0 0,0-1-1 0 0,0 0 1 0 0,0 1 0 0 0,0-1-1 0 0,0 0 1 0 0,2-1-8 0 0,6 0 77 0 0,0 0 0 0 0,0-1 0 0 0,-1 0 0 0 0,1-1 1 0 0,0 0-1 0 0,-1-1 0 0 0,0 0 0 0 0,0 0 0 0 0,0-1 0 0 0,0 0 1 0 0,3-3-78 0 0,47-23 104 0 0,-23 12-45 0 0,-27 41-31 0 0,-4-12-22 0 0,46 39 111 0 0,58-38-1535 0 0,-102-12 544 0 0,1-1-1426 0 0,-6 2-8849 0 0,-2 3 253 0 0</inkml:trace>
  <inkml:trace contextRef="#ctx0" brushRef="#br0" timeOffset="243.058">0 645 14491 0 0,'0'0'1455'0'0,"0"0"-332"0"0,0 0 57 0 0,0 0 186 0 0,0 0-95 0 0,0 0-288 0 0,0 0-275 0 0,37 1-175 0 0,118 1-95 0 0,199-20 293 0 0,-221 20-3004 0 0,-89 1-1294 0 0,0 0-3703 0 0,-28 0-3499 0 0</inkml:trace>
  <inkml:trace contextRef="#ctx0" brushRef="#br0" timeOffset="608.036">591 785 14507 0 0,'0'0'1760'0'0,"0"0"-518"0"0,0 0-276 0 0,0 0-60 0 0,0 0-80 0 0,0 0-129 0 0,0 0-156 0 0,0 0-143 0 0,0 0-104 0 0,0 0-73 0 0,0 0-45 0 0,0 0-40 0 0,0 0-32 0 0,-30 13-6 0 0,-89 40-26 0 0,83-26 9 0 0,37-23-62 0 0,0 0 0 0 0,1 0 1 0 0,0-1-1 0 0,0 1 0 0 0,0 0 0 0 0,1-1 0 0 0,-1 1 1 0 0,1-1-1 0 0,-1 0 0 0 0,1 0 0 0 0,0 0 1 0 0,0 0-1 0 0,1 0 0 0 0,-1-1 0 0 0,1 0 0 0 0,-1 1 1 0 0,1-1-1 0 0,0 0 0 0 0,0-1 0 0 0,-1 1 1 0 0,1-1-1 0 0,1 0 0 0 0,-1 0 0 0 0,0 0 0 0 0,0 0 1 0 0,0-1-1 0 0,0 1 0 0 0,1-1 0 0 0,-1 0 1 0 0,0-1-20 0 0,29 10 128 0 0,-2 1 48 0 0,-26-9-77 0 0,0 0 0 0 0,1 1 0 0 0,-1 0-1 0 0,0 0 1 0 0,1 0 0 0 0,-1 0 0 0 0,0 1 0 0 0,-1 0 0 0 0,1 0 0 0 0,0 0 0 0 0,-1 0 0 0 0,0 1 0 0 0,0 0 0 0 0,0 0-1 0 0,2 2-98 0 0,-6-3 44 0 0,0 0-1 0 0,-1 0 1 0 0,1-1-1 0 0,-1 1 0 0 0,1 0 1 0 0,-1 0-1 0 0,0-1 1 0 0,0 1-1 0 0,0 0 1 0 0,0-1-1 0 0,0 1 0 0 0,-1-1 1 0 0,1 1-1 0 0,-1-1 1 0 0,0 0-1 0 0,1 0 0 0 0,-1 0 1 0 0,0 0-1 0 0,0 0 1 0 0,-1 0-1 0 0,1 0 0 0 0,0 0 1 0 0,-1-1-1 0 0,1 1 1 0 0,0-1-1 0 0,-1 0 1 0 0,0 0-1 0 0,1 0 0 0 0,-1 0 1 0 0,0 0-1 0 0,0-1 1 0 0,-1 1-44 0 0,2 0 13 0 0,-87 30-234 0 0,26-25-4576 0 0,56-7 1647 0 0,3-2-2426 0 0,2-1-5688 0 0</inkml:trace>
  <inkml:trace contextRef="#ctx0" brushRef="#br0" timeOffset="920.339">1035 1 20268 0 0,'0'0'817'0'0,"0"0"-149"0"0,0 0 24 0 0,0 0 77 0 0,0 0 1 0 0,0 0-97 0 0,0 0-82 0 0,0 0-80 0 0,0 0-67 0 0,32 24-20 0 0,98 81-115 0 0,-86-46-86 0 0,-28 4-210 0 0,-3 0 0 0 0,-2 0 0 0 0,-4 1 0 0 0,-2 1 0 0 0,-3-1-1 0 0,-6 64-12 0 0,3-83-136 0 0,1-4-212 0 0,-2 1 0 0 0,-2-1-1 0 0,-2 0 1 0 0,-2-1 0 0 0,-9 27 348 0 0,13-55-242 0 0,-1-1 0 0 0,0 0 1 0 0,0-1-1 0 0,-1 1 0 0 0,-1-1 1 0 0,0 0-1 0 0,0-1 0 0 0,-1 0 1 0 0,0 0-1 0 0,0 0 0 0 0,-1-1 1 0 0,0-1-1 0 0,-1 1 0 0 0,0-1 0 0 0,0-1 1 0 0,0 0-1 0 0,-3 1 242 0 0,-54 21-4266 0 0,-2-9-3636 0 0,45-15-1180 0 0</inkml:trace>
  <inkml:trace contextRef="#ctx0" brushRef="#br0" timeOffset="1786.379">1780 583 15099 0 0,'0'0'1862'0'0,"0"0"-643"0"0,0 0-375 0 0,0 0-68 0 0,0 0 3 0 0,0 0-69 0 0,0 0-184 0 0,0 0-158 0 0,0 0-50 0 0,0 0 2 0 0,0 0 27 0 0,0 0-33 0 0,-3 17-88 0 0,-13 59-64 0 0,-18 10 83 0 0,6 8-196 0 0,28-91-48 0 0,0 1 0 0 0,0 0 0 0 0,0 0 0 0 0,0 0 1 0 0,1-1-1 0 0,-1 1 0 0 0,1 0 0 0 0,0 0 0 0 0,0-1 0 0 0,1 1 0 0 0,-1-1 1 0 0,1 1-1 0 0,-1-1 0 0 0,1 1 0 0 0,0-1 0 0 0,1 0 0 0 0,-1 0 1 0 0,0 0-1 0 0,1 0 0 0 0,0-1 0 0 0,-1 1 0 0 0,1 0 0 0 0,0-1 0 0 0,0 0 1 0 0,1 0-1 0 0,-1 0 0 0 0,0 0 0 0 0,1-1 0 0 0,1 2-1 0 0,-1-1-35 0 0,0 0-1 0 0,0 0 0 0 0,0-1 1 0 0,0 1-1 0 0,1-1 0 0 0,-1 0 1 0 0,0 0-1 0 0,1 0 0 0 0,-1-1 1 0 0,0 0-1 0 0,1 1 0 0 0,-1-1 1 0 0,1-1-1 0 0,-1 1 0 0 0,0-1 1 0 0,1 0-1 0 0,-1 0 0 0 0,0 0 1 0 0,1 0-1 0 0,-1-1 0 0 0,0 0 1 0 0,0 0-1 0 0,0 0 0 0 0,0-1 36 0 0,42-58-5755 0 0,-42 51 4335 0 0,2-9-4767 0 0,-4 8-3792 0 0</inkml:trace>
  <inkml:trace contextRef="#ctx0" brushRef="#br0" timeOffset="2138.005">1433 303 8266 0 0,'0'0'1608'0'0,"0"0"-245"0"0,0 0-116 0 0,0 0 100 0 0,0 0 100 0 0,0 0-45 0 0,0 0-222 0 0,0 0-236 0 0,0 0-178 0 0,0 0-80 0 0,0 0-31 0 0,0 0-29 0 0,0 0-34 0 0,27-27-63 0 0,85-81-61 0 0,-52 58 356 0 0,-50 43-683 0 0,0 0-1 0 0,1 0 0 0 0,0 1 0 0 0,1 1 1 0 0,-1 0-1 0 0,1 0 0 0 0,0 1 0 0 0,0 1 1 0 0,1 0-1 0 0,-1 0 0 0 0,1 1 0 0 0,3 1-140 0 0,-13 3 11 0 0,1 1-1 0 0,-1 0 0 0 0,0 0 0 0 0,-1 0 0 0 0,1 0 1 0 0,0 1-1 0 0,-1-1 0 0 0,0 0 0 0 0,0 1 0 0 0,0 0 1 0 0,0 0-1 0 0,-1 0 0 0 0,1-1 0 0 0,-1 1 0 0 0,0 0 1 0 0,0 1-1 0 0,-1-1 0 0 0,1 0 0 0 0,-1 0 0 0 0,0 0 1 0 0,0 0-1 0 0,0 0 0 0 0,0 1-10 0 0,0-5 0 0 0,1 22 58 0 0,0-6-22 0 0,-1 0 0 0 0,2 0 1 0 0,0 0-1 0 0,1-1 1 0 0,1 1-1 0 0,1 0 1 0 0,0-1-1 0 0,0 0 1 0 0,6 9-37 0 0,-8-20-2 0 0,0 1 0 0 0,0-2 0 0 0,1 1 0 0 0,-1 0 0 0 0,1-1 0 0 0,0 1 0 0 0,0-1 0 0 0,0 0 1 0 0,0-1-1 0 0,0 1 0 0 0,1-1 0 0 0,-1 1 0 0 0,1-1 0 0 0,0-1 0 0 0,-1 1 0 0 0,1-1 0 0 0,0 1 1 0 0,0-1-1 0 0,0-1 0 0 0,0 1 0 0 0,0-1 0 0 0,0 0 0 0 0,0 0 0 0 0,2-1 2 0 0,25-5-2343 0 0,-23 1-1417 0 0,1-2-4014 0 0,-4 3-3845 0 0</inkml:trace>
</inkml:ink>
</file>

<file path=ppt/ink/ink45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2:23.0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16 320 12075 0 0,'0'0'3374'0'0,"0"0"-1430"0"0,0 0-686 0 0,0 0-278 0 0,0 0-72 0 0,0 0-34 0 0,0 0-134 0 0,0 0-200 0 0,0 0-177 0 0,0 0-85 0 0,0 0 1 0 0,0 0 40 0 0,-3 15 26 0 0,-9 155 749 0 0,12-121-839 0 0,15 325 329 0 0,3-297-706 0 0,-18-76 67 0 0,0-1 0 0 0,-1 1 0 0 0,1-1 0 0 0,0 1 0 0 0,0-1 0 0 0,-1 1 0 0 0,1-1 0 0 0,0 1 0 0 0,0-1 0 0 0,0 1 0 0 0,0-1 0 0 0,0 1 0 0 0,0-1 0 0 0,0 1 0 0 0,0-1 0 0 0,0 1 0 0 0,0-1 0 0 0,0 1 0 0 0,0-1 0 0 0,1 1 0 0 0,-1-1 0 0 0,0 1 0 0 0,0-1 0 0 0,0 1 0 0 0,1-1 0 0 0,-1 1-1 0 0,0-1 1 0 0,0 1 0 0 0,1-1 0 0 0,-1 0 0 0 0,1 1 0 0 0,-1-1 0 0 0,0 1 0 0 0,1-1 0 0 0,-1 0 0 0 0,1 0 0 0 0,-1 1 0 0 0,1-1 0 0 0,-1 0 0 0 0,1 0 0 0 0,-1 1 0 0 0,1-1 0 0 0,-1 0 0 0 0,1 0 0 0 0,-1 0 0 0 0,1 0 0 0 0,-1 0 0 0 0,1 0 0 0 0,-1 0 0 0 0,1 0 0 0 0,-1 0 0 0 0,1 0 0 0 0,-1 0 0 0 0,1 0 0 0 0,-1 0 0 0 0,1 0 0 0 0,-1 0 0 0 0,1-1 0 0 0,-1 1 0 0 0,1 0 0 0 0,-1 0 0 0 0,1-1 0 0 0,-1 1-1 0 0,1 0 1 0 0,-1-1 0 0 0,0 1 0 0 0,1 0 0 0 0,-1-1 55 0 0,24-36-9269 0 0,-19 26 5707 0 0,2 0-5953 0 0</inkml:trace>
  <inkml:trace contextRef="#ctx0" brushRef="#br0" timeOffset="275.059">421 394 10562 0 0,'0'0'1495'0'0,"0"0"-519"0"0,0 0-347 0 0,0 0 88 0 0,0 0 241 0 0,0 0 117 0 0,0 0-77 0 0,-35 23-181 0 0,-111 74-192 0 0,3 19 735 0 0,132-106-1255 0 0,7-8-39 0 0,0 1-1 0 0,0 0 1 0 0,0 0 0 0 0,1 0 0 0 0,0 0 0 0 0,-1 1 0 0 0,1-1-1 0 0,0 1 1 0 0,1 0 0 0 0,-1 0 0 0 0,1 0 0 0 0,-1 0 0 0 0,1 0-1 0 0,0 0 1 0 0,1 1 0 0 0,-1-1 0 0 0,1 1 0 0 0,0-1 0 0 0,0 1-1 0 0,0-1 1 0 0,1 2-66 0 0,60 34 1137 0 0,-58-39-1099 0 0,54 19 611 0 0,-42-17-523 0 0,0 1 1 0 0,-1 1-1 0 0,1 0 0 0 0,-1 1 0 0 0,0 1 0 0 0,-1 0 1 0 0,1 0-1 0 0,-1 1 0 0 0,-1 1 0 0 0,11 9-126 0 0,-1 19-397 0 0,-3-25-4954 0 0,-1-13-4296 0 0,-10-3 257 0 0</inkml:trace>
  <inkml:trace contextRef="#ctx0" brushRef="#br0" timeOffset="858.161">723 641 9322 0 0,'0'0'2150'0'0,"0"0"-343"0"0,0 0-276 0 0,0 0-163 0 0,0 0-128 0 0,0 0-195 0 0,0 0-256 0 0,0 0-231 0 0,0 0-165 0 0,0 0-102 0 0,0 0-45 0 0,0 0-10 0 0,0 0-19 0 0,-21 8-20 0 0,-64 27-4 0 0,81-34-166 0 0,0 1-1 0 0,0 0 1 0 0,0 0-1 0 0,0 1 1 0 0,0-1 0 0 0,0 1-1 0 0,1 0 1 0 0,-1 0-1 0 0,1 0 1 0 0,0 0-1 0 0,0 1 1 0 0,0-1-1 0 0,0 1 1 0 0,1 0 0 0 0,-3 3-27 0 0,-1 4 83 0 0,2-6-24 0 0,0 1 0 0 0,1 0 0 0 0,-1-1 0 0 0,1 1 0 0 0,1 1 0 0 0,-1-1 0 0 0,1 0 0 0 0,0 1 0 0 0,0-1 0 0 0,1 1 0 0 0,0-1 0 0 0,0 1 0 0 0,0 0 0 0 0,1 0 0 0 0,0-1 0 0 0,1 1 0 0 0,-1 0 0 0 0,1 0 0 0 0,1 1-59 0 0,0-5 115 0 0,1 0-1 0 0,0 0 0 0 0,1 0 0 0 0,-1-1 0 0 0,0 1 1 0 0,1-1-1 0 0,-1 1 0 0 0,1-1 0 0 0,0 0 1 0 0,0-1-1 0 0,0 1 0 0 0,0-1 0 0 0,0 1 1 0 0,0-1-1 0 0,0 0 0 0 0,0-1 0 0 0,1 1 0 0 0,-1-1 1 0 0,0 0-1 0 0,0 0 0 0 0,1 0 0 0 0,-1-1 1 0 0,0 1-1 0 0,0-1 0 0 0,0 0 0 0 0,0 0 1 0 0,0 0-1 0 0,0-1 0 0 0,0 0 0 0 0,0 1 1 0 0,0-1-1 0 0,3-3-114 0 0,202-145 899 0 0,-208 149-901 0 0,0-1 0 0 0,0 1 1 0 0,0 0-1 0 0,0 0 0 0 0,0 0 0 0 0,0 0 1 0 0,0 0-1 0 0,0 0 0 0 0,0 0 1 0 0,1 1-1 0 0,-1-1 0 0 0,0 0 1 0 0,1 1-1 0 0,-1-1 0 0 0,0 1 0 0 0,1-1 1 0 0,-1 1-1 0 0,1 0 0 0 0,-1-1 1 0 0,1 1-1 0 0,-1 0 0 0 0,1 0 1 0 0,-1 0-1 0 0,1 0 0 0 0,-1 0 0 0 0,1 1 1 0 0,-1-1-1 0 0,0 0 0 0 0,1 1 1 0 0,-1-1-1 0 0,1 1 0 0 0,-1-1 1 0 0,0 1-1 0 0,1 0 0 0 0,-1-1 0 0 0,0 1 1 0 0,0 0-1 0 0,0 0 0 0 0,0 0 1 0 0,1 0-1 0 0,-1 0 0 0 0,0 0 1 0 0,-1 0-1 0 0,2 2 2 0 0,1 24-9 0 0,0 0 0 0 0,-3 0 0 0 0,0 0 0 0 0,-1 0 0 0 0,-2 0 0 0 0,-4 17 9 0 0,2-4 6 0 0,-16 228-9 0 0,18-236-2 0 0,-2-1 1 0 0,-1 0-1 0 0,-2 0 0 0 0,-1 0 0 0 0,-11 25 5 0 0,16-45 1 0 0,-1 0 0 0 0,0-1 0 0 0,-1 0 0 0 0,0 0 0 0 0,0-1 0 0 0,-1 0 0 0 0,0 0 0 0 0,-1 0 0 0 0,0-1 0 0 0,0 0 0 0 0,-1-1 1 0 0,0 1-1 0 0,0-2 0 0 0,-1 1 0 0 0,0-1 0 0 0,0-1 0 0 0,-9 4-1 0 0,18-9 2 0 0,0 1 1 0 0,-1-1-1 0 0,1 0 1 0 0,0 1-1 0 0,0-1 1 0 0,0 0-1 0 0,-1 0 1 0 0,1 0-1 0 0,0 0 1 0 0,0 0-1 0 0,-1 0 0 0 0,1 0 1 0 0,0 0-1 0 0,0 0 1 0 0,0-1-1 0 0,-1 1 1 0 0,1 0-1 0 0,0-1 1 0 0,0 1-1 0 0,0-1 1 0 0,0 0-1 0 0,0 1 1 0 0,0-1-1 0 0,0 0 1 0 0,0 1-1 0 0,0-1 1 0 0,0 0-1 0 0,0 0 1 0 0,0 0-1 0 0,1 0 1 0 0,-1 0-1 0 0,0 0 1 0 0,1 0-1 0 0,-1 0 1 0 0,1 0-1 0 0,-1 0 1 0 0,1 0-1 0 0,-1-1 1 0 0,1 1-1 0 0,0 0 1 0 0,-1 0-1 0 0,1 0 1 0 0,0-1-1 0 0,0 1 1 0 0,0 0-1 0 0,0 0 1 0 0,0 0-1 0 0,0-1-2 0 0,3-63 35 0 0,5 29-79 0 0,1 1 0 0 0,2 0 0 0 0,1 1 0 0 0,2 0 0 0 0,10-16 44 0 0,46-73-1063 0 0,-36 72-2008 0 0,1-2-6174 0 0,-29 44-2118 0 0</inkml:trace>
  <inkml:trace contextRef="#ctx0" brushRef="#br0" timeOffset="1219.018">1181 111 9730 0 0,'0'0'2161'0'0,"0"0"-272"0"0,0 0-246 0 0,0 0-76 0 0,0 0-100 0 0,0 0-213 0 0,0 0-195 0 0,0 0-176 0 0,0 0-75 0 0,0 0-61 0 0,0 0-105 0 0,0 0-72 0 0,20 17-53 0 0,63 61-39 0 0,-77-72-412 0 0,0 1 0 0 0,0 0 0 0 0,0 0 1 0 0,-1 0-1 0 0,0 1 0 0 0,-1 0 0 0 0,1 0 0 0 0,-2 0 1 0 0,1 1-1 0 0,-1-1 0 0 0,0 1 0 0 0,-1 0 1 0 0,0 0-67 0 0,4 14 82 0 0,12 54-148 0 0,-4 1-1 0 0,-4 0 1 0 0,-2 1 0 0 0,-4 66 66 0 0,-3-110-147 0 0,2-13-105 0 0,-2 0 0 0 0,0 1 0 0 0,-1-1 0 0 0,-1 0 0 0 0,-1 0 0 0 0,-1 0 0 0 0,-1 0 0 0 0,-1 0 0 0 0,-1-1 0 0 0,-1 1 0 0 0,-1-2 0 0 0,0 1 0 0 0,-2-1 0 0 0,0 0 0 0 0,-4 3 252 0 0,3-10-874 0 0,-1 0 0 0 0,0 0 0 0 0,-1-1 0 0 0,0-1 0 0 0,-1 0 0 0 0,0-1 0 0 0,-1-1 0 0 0,0 0 0 0 0,-5 1 874 0 0,-88 34-9867 0 0,81-36 5434 0 0</inkml:trace>
  <inkml:trace contextRef="#ctx0" brushRef="#br0" timeOffset="2929.69">2085 317 0 0 0,'0'0'704'0'0,"0"0"288"0"0,0 0 82 0 0,0 0 22 0 0,0 0-56 0 0,0 0-25 0 0,0 0 43 0 0,0 0-38 0 0,0 0 8 0 0,0 0-10 0 0,-4-3-82 0 0,3 2-779 0 0,0 0-1 0 0,-1 0 1 0 0,1 0 0 0 0,0 0 0 0 0,-1 0-1 0 0,1 0 1 0 0,-1 1 0 0 0,0-1 0 0 0,1 1-1 0 0,-1-1 1 0 0,0 1 0 0 0,1-1 0 0 0,-1 1-1 0 0,0 0 1 0 0,1 0 0 0 0,-1 0 0 0 0,0 0-1 0 0,0 0 1 0 0,1 0 0 0 0,-1 0 0 0 0,0 0-1 0 0,1 1 1 0 0,-1-1 0 0 0,0 1 0 0 0,1-1-1 0 0,-1 1 1 0 0,0 0 0 0 0,1 0 0 0 0,-1 0-1 0 0,1-1 1 0 0,0 2 0 0 0,-1-1-157 0 0,-14 13 192 0 0,1 0 1 0 0,1 1-1 0 0,0 1 1 0 0,1 0-1 0 0,1 1 1 0 0,0 0-1 0 0,1 1 1 0 0,1 0-1 0 0,1 0 1 0 0,1 1-1 0 0,0 1 1 0 0,2-1-1 0 0,0 1 1 0 0,1 0-1 0 0,1 1 1 0 0,1-1-1 0 0,0 1 1 0 0,2 0-1 0 0,1-1 1 0 0,0 1-1 0 0,1 0 1 0 0,2-1-1 0 0,0 3-192 0 0,-1-15 121 0 0,-1 0 0 0 0,2 0-1 0 0,-1 0 1 0 0,1 0 0 0 0,0 0-1 0 0,1 0 1 0 0,0-1 0 0 0,0 1-1 0 0,1-1 1 0 0,0 0-1 0 0,0-1 1 0 0,0 1 0 0 0,1-1-1 0 0,0 0 1 0 0,0 0 0 0 0,1-1-1 0 0,-1 0 1 0 0,1 0 0 0 0,0 0-1 0 0,1-1 1 0 0,-1 0 0 0 0,1-1-1 0 0,0 0 1 0 0,0 0-1 0 0,0 0 1 0 0,0-1 0 0 0,0 0-1 0 0,8 0-120 0 0,-11-1 98 0 0,0 0 0 0 0,0-1 0 0 0,1 1 0 0 0,-1-1 0 0 0,0 0 0 0 0,1-1 0 0 0,-1 1 0 0 0,0-1 0 0 0,0 0 0 0 0,0-1 0 0 0,0 1 0 0 0,0-1 0 0 0,0 0 0 0 0,0 0 0 0 0,0 0 0 0 0,0-1 0 0 0,-1 0 0 0 0,0 0 0 0 0,1 0 0 0 0,-1 0 0 0 0,0-1 0 0 0,-1 1 0 0 0,1-1 0 0 0,0 0 0 0 0,-1 0 0 0 0,0-1 0 0 0,2-3-98 0 0,-2 2-49 0 0,0-1-1 0 0,0 1 0 0 0,-1-1 1 0 0,1 1-1 0 0,-2-1 0 0 0,1 0 0 0 0,-1 0 1 0 0,0 0-1 0 0,0 0 0 0 0,-1 0 1 0 0,0 0-1 0 0,0 0 0 0 0,-1 0 1 0 0,0 0-1 0 0,0 0 0 0 0,-1 1 1 0 0,1-1-1 0 0,-2 0 0 0 0,1 0 0 0 0,-1 1 1 0 0,0 0-1 0 0,0-1 0 0 0,0 1 1 0 0,-1 0-1 0 0,0 1 0 0 0,0-1 1 0 0,-1 1-1 0 0,0 0 0 0 0,0 0 1 0 0,0 0-1 0 0,0 0 0 0 0,-1 1 0 0 0,1 0 1 0 0,-1 0-1 0 0,0 1 0 0 0,-1 0 1 0 0,1 0-1 0 0,0 0 0 0 0,-1 1 1 0 0,0-1-1 0 0,1 2 0 0 0,-6-2 50 0 0,-71 0-4051 0 0,31 17-5531 0 0,38-7-1146 0 0</inkml:trace>
  <inkml:trace contextRef="#ctx0" brushRef="#br0" timeOffset="4850.421">1720 0 9674 0 0,'0'0'1424'0'0,"0"0"-119"0"0,0 0 20 0 0,0 0 114 0 0,0 0 84 0 0,0 0-92 0 0,-14 31-231 0 0,-45 104-250 0 0,41-91-515 0 0,3 1 0 0 0,1 0 1 0 0,2 1-1 0 0,0 12-435 0 0,8-39 50 0 0,-3 17-36 0 0,2-1-1 0 0,1 1 1 0 0,2 0 0 0 0,1 0 0 0 0,2 0-1 0 0,2 0 1 0 0,5 25-14 0 0,-3-41-123 0 0,1 0 0 0 0,1 0 0 0 0,1 0 0 0 0,0-1 0 0 0,1-1-1 0 0,2 1 1 0 0,-1-2 0 0 0,2 1 0 0 0,1-1 0 0 0,0-1 0 0 0,1-1 0 0 0,0 0 0 0 0,1 0 0 0 0,1-2 0 0 0,0 0-1 0 0,14 8 124 0 0,77 40-4067 0 0,6-20-4375 0 0,-85-33 763 0 0</inkml:trace>
</inkml:ink>
</file>

<file path=ppt/ink/ink45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2:38.1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23 0 0 0,'0'0'492'0'0,"0"0"379"0"0,0 0 48 0 0,0 0 146 0 0,0 0 164 0 0,0 0 4 0 0,0 0 1 0 0,0 0-106 0 0,0 0-98 0 0,0 0 57 0 0,0 0 119 0 0,0-4 117 0 0,0-11 64 0 0,0 11-76 0 0,0 4-162 0 0,0 0-128 0 0,0 0-95 0 0,0 0-94 0 0,0 0-67 0 0,0 6 4821 0 0,2 22-5184 0 0,-1 354 703 0 0,-13-305-1130 0 0,24-116-17313 0 0,-10 31 8832 0 0</inkml:trace>
  <inkml:trace contextRef="#ctx0" brushRef="#br0" timeOffset="600.513">227 30 4937 0 0,'0'0'1967'0'0,"0"0"-278"0"0,0 0-125 0 0,0 0 28 0 0,0 0 1 0 0,0 0-114 0 0,0 0-187 0 0,0 0-241 0 0,0 0-226 0 0,0 0-141 0 0,0 0-73 0 0,0 0-52 0 0,0 0-52 0 0,-6 7-51 0 0,-115 100 2167 0 0,55-62-2278 0 0,116-32 2460 0 0,77 3-1677 0 0,-124-15-1114 0 0,-1 0 0 0 0,1 0-1 0 0,0-1 1 0 0,-1 2 0 0 0,1-1-1 0 0,-1 0 1 0 0,1 1 0 0 0,-1-1 0 0 0,0 1-1 0 0,1-1 1 0 0,-1 1 0 0 0,0 0-1 0 0,0 0 1 0 0,0 0 0 0 0,-1 0 0 0 0,1 1-1 0 0,0-1 1 0 0,-1 0 0 0 0,1 1-1 0 0,-1-1 1 0 0,0 1 0 0 0,0 0 0 0 0,0-1-1 0 0,0 1 1 0 0,0 0 0 0 0,-1-1-1 0 0,1 1 1 0 0,-1 0 0 0 0,0 0-1 0 0,0 0 1 0 0,0-1 0 0 0,0 1 0 0 0,0 0-1 0 0,0 0 1 0 0,-1 0 0 0 0,0 1-14 0 0,-1 36 110 0 0,2-40-160 0 0,0 0-21 0 0,0 0-33 0 0,22 0-994 0 0,22-14-2368 0 0,-17-4-2099 0 0,-9 7-2062 0 0,-11 6-2703 0 0</inkml:trace>
  <inkml:trace contextRef="#ctx0" brushRef="#br0" timeOffset="1231.158">632 122 6537 0 0,'0'0'2885'0'0,"0"0"-605"0"0,0 0-216 0 0,0 0-160 0 0,0 0-317 0 0,0 0-325 0 0,0 0-334 0 0,0 0-227 0 0,0 0-123 0 0,0 0-118 0 0,0 0-68 0 0,0 0-25 0 0,0 0-22 0 0,-12 5-17 0 0,-81 49 726 0 0,87-48-1012 0 0,1 0 1 0 0,0 0 0 0 0,0 1-1 0 0,0 0 1 0 0,1 0 0 0 0,0 0-1 0 0,1 0 1 0 0,-1 1 0 0 0,1-1-1 0 0,1 1 1 0 0,-1 0 0 0 0,1 0 0 0 0,1 0-1 0 0,0 0 1 0 0,0 0 0 0 0,0 8-43 0 0,3-13 50 0 0,-1-1 1 0 0,1 0 0 0 0,0 1 0 0 0,0-1 0 0 0,1 0 0 0 0,-1-1 0 0 0,0 1 0 0 0,1 0 0 0 0,-1 0 0 0 0,1-1 0 0 0,-1 0-1 0 0,1 1 1 0 0,0-1 0 0 0,-1 0 0 0 0,1 0 0 0 0,0-1 0 0 0,0 1 0 0 0,0-1 0 0 0,0 1 0 0 0,0-1 0 0 0,0 0 0 0 0,0 0-1 0 0,1 0-50 0 0,5-1 121 0 0,0 1 0 0 0,0-2-1 0 0,0 1 1 0 0,0-1-1 0 0,0-1 1 0 0,-1 1 0 0 0,1-1-1 0 0,-1-1 1 0 0,0 0-1 0 0,0 0 1 0 0,0-1-1 0 0,1-1-120 0 0,138-85 454 0 0,-145 91-456 0 0,1 1 0 0 0,-1 0-1 0 0,0 0 1 0 0,0 0 0 0 0,0 0 0 0 0,0 0 0 0 0,0 0-1 0 0,0 0 1 0 0,0 1 0 0 0,0-1 0 0 0,0 1 0 0 0,0-1 0 0 0,-1 1-1 0 0,1 0 1 0 0,-1 0 0 0 0,1 0 0 0 0,-1 0 0 0 0,0 0-1 0 0,0 0 1 0 0,0 0 0 0 0,0 0 0 0 0,0 0 0 0 0,0 1 0 0 0,0 0 2 0 0,5 8-3 0 0,1 4-7 0 0,0 1-1 0 0,-1 0 1 0 0,0 0-1 0 0,-2 1 1 0 0,0-1 0 0 0,0 1-1 0 0,-2 0 1 0 0,0 0-1 0 0,-1 0 1 0 0,-1 0-1 0 0,0 0 1 0 0,-3 13 10 0 0,0-13-14 0 0,-1-1 0 0 0,-1 1 0 0 0,-1-1 0 0 0,0 0 0 0 0,-1 0 0 0 0,0 0 1 0 0,-2-1-1 0 0,0-1 0 0 0,0 1 0 0 0,-1-1 0 0 0,-1-1 0 0 0,-11 11 14 0 0,18-19-5 0 0,0-1-1 0 0,0 0 1 0 0,-1 0-1 0 0,0 0 1 0 0,1-1 0 0 0,-1 0-1 0 0,0 0 1 0 0,-1 0-1 0 0,1 0 1 0 0,-1-1 0 0 0,1 0-1 0 0,-1 0 1 0 0,1 0-1 0 0,-1-1 1 0 0,0 1 0 0 0,0-2-1 0 0,0 1 1 0 0,-5 0 5 0 0,9-3 3 0 0,0 0 0 0 0,0-1 0 0 0,0 1 0 0 0,0 0 0 0 0,0 0 1 0 0,1-1-1 0 0,-1 1 0 0 0,1-1 0 0 0,0 1 0 0 0,0-1 0 0 0,0 0 0 0 0,0 0 1 0 0,0 1-1 0 0,1-1 0 0 0,-1 0 0 0 0,1 0 0 0 0,-1 0 0 0 0,1 0 1 0 0,0 0-1 0 0,0 1 0 0 0,1-1 0 0 0,-1 0 0 0 0,0 0 0 0 0,1 0 0 0 0,0 0 1 0 0,0 1-1 0 0,0-1 0 0 0,0-1-3 0 0,11-30-116 0 0,1 1 0 0 0,2 0 1 0 0,1 2-1 0 0,1 0 0 0 0,2 0 0 0 0,1 2 1 0 0,1 0-1 0 0,5-2 116 0 0,-25 30-21 0 0,39-50-2271 0 0,-13 18-6542 0 0,-21 28-2370 0 0</inkml:trace>
  <inkml:trace contextRef="#ctx0" brushRef="#br0" timeOffset="2010.339">1171 181 12731 0 0,'0'0'3118'0'0,"0"0"-951"0"0,0 0-553 0 0,0 0-226 0 0,0 0-173 0 0,0 0-224 0 0,0 0-291 0 0,0 0-245 0 0,0 0-162 0 0,0 0-90 0 0,0 0-49 0 0,0 0 20 0 0,0 0-8 0 0,1 2-14 0 0,-3 17 486 0 0,2-18-577 0 0,0-1-21 0 0,0 0-14 0 0,0 0-26 0 0,0 0 28 0 0,0 0 25 0 0,0 0 11 0 0,0 0 15 0 0,0 0 35 0 0,30-22 1079 0 0,-51 54-641 0 0,21-31-551 0 0,0-1-8 0 0,0 0-11 0 0,0 0 6 0 0,0 0-8 0 0,0 0-38 0 0,0 0-70 0 0,12 0-807 0 0,14-6-1131 0 0,-13 3-1263 0 0,0 1-4938 0 0,-7 2-3575 0 0</inkml:trace>
  <inkml:trace contextRef="#ctx0" brushRef="#br0" timeOffset="2608.82">1311 365 13531 0 0,'0'0'2366'0'0,"0"0"-431"0"0,0 0-295 0 0,0 0-296 0 0,0 0-306 0 0,0 0-268 0 0,0 0-173 0 0,0 0-68 0 0,0 0-34 0 0,0 0-9 0 0,0 0-16 0 0,0 0-30 0 0,0 0-62 0 0,18-23-65 0 0,57-73-58 0 0,-7 28 368 0 0,-36 45-306 0 0,-31 23-309 0 0,-1 0-24 0 0,0 0-4 0 0,0 0 20 0 0,-1 2 7 0 0,0 1 0 0 0,0-1 0 0 0,0 0 0 0 0,0 1 0 0 0,1-1 0 0 0,0 1 0 0 0,-1-1 0 0 0,1 0 0 0 0,0 1 0 0 0,0-1 0 0 0,0 1-1 0 0,0-1 1 0 0,1 1 0 0 0,-1-1 0 0 0,1 0 0 0 0,-1 1 0 0 0,1-1 0 0 0,0 0 0 0 0,0 1 0 0 0,0-1 0 0 0,0 0 0 0 0,0 0-1 0 0,0 0 1 0 0,1 0 0 0 0,-1 0 0 0 0,1 0 0 0 0,0 0 0 0 0,-1-1 0 0 0,1 1 0 0 0,0 0 0 0 0,0-1 0 0 0,0 1 0 0 0,0-1 0 0 0,0 0-1 0 0,0 0 1 0 0,1 0 0 0 0,-1 0 0 0 0,0 0 0 0 0,0 0 0 0 0,1-1 0 0 0,-1 1 0 0 0,1-1 0 0 0,-1 1 0 0 0,0-1 0 0 0,1 0-1 0 0,-1 0 1 0 0,1 0 0 0 0,0-1-7 0 0,110-61 367 0 0,-52 29-271 0 0,-56 38-51 0 0,0 3 15 0 0,-3-4-60 0 0,1 1 1 0 0,-1 0-1 0 0,1-1 1 0 0,0 0 0 0 0,0 1-1 0 0,1-1 1 0 0,-1 0-1 0 0,1-1 1 0 0,0 1-1 0 0,0-1 1 0 0,0 0-1 0 0,0 0 1 0 0,1 0-1 0 0,-1 0 1 0 0,1-1-1 0 0,0 1 1 0 0,-1-1-1 0 0,1-1 1 0 0,5 2-1 0 0,26-1-645 0 0,-17-1-2518 0 0,-1 0-7588 0 0,-18-1-698 0 0</inkml:trace>
  <inkml:trace contextRef="#ctx0" brushRef="#br0" timeOffset="3092.631">312 685 4785 0 0,'0'0'4257'0'0,"0"0"-1637"0"0,0 0-708 0 0,0 0-308 0 0,0 0-321 0 0,0 0-246 0 0,0 0-58 0 0,0 0-21 0 0,0 0 34 0 0,0 0 36 0 0,0 0-124 0 0,0 0-126 0 0,27 1-85 0 0,91 4-76 0 0,98-25 1232 0 0,714-138-786 0 0,-696 117-2287 0 0,-218 40 684 0 0,4-1-754 0 0,-8 1-2593 0 0,-11 1 1596 0 0,-2 0-2714 0 0,0 3 648 0 0,1-2-4404 0 0</inkml:trace>
  <inkml:trace contextRef="#ctx0" brushRef="#br0" timeOffset="3543.898">1350 729 5249 0 0,'0'0'3418'0'0,"0"0"-1357"0"0,0 0-489 0 0,0 0 124 0 0,0 0 61 0 0,0 0-102 0 0,0 0-236 0 0,0 0-375 0 0,0 0-284 0 0,0 0-196 0 0,0 0-178 0 0,0 0-112 0 0,0 0-74 0 0,-8 5-25 0 0,-160 82 1852 0 0,70-35-864 0 0,98-51-1155 0 0,0 1 0 0 0,0-1 0 0 0,0 0 0 0 0,0 0-1 0 0,1 1 1 0 0,-1-1 0 0 0,0 0 0 0 0,1 0 0 0 0,-1 1 0 0 0,1-1-1 0 0,-1 0 1 0 0,1 0 0 0 0,0 0 0 0 0,-1 0 0 0 0,1 0 0 0 0,0 0 0 0 0,0 0-1 0 0,0 0 1 0 0,0 0 0 0 0,-1 0 0 0 0,1 0 0 0 0,0-1 0 0 0,1 1 0 0 0,-1 0-1 0 0,0-1 1 0 0,0 1 0 0 0,0-1 0 0 0,0 1 0 0 0,1-1 0 0 0,-1 1-1 0 0,0-1 1 0 0,0 0 0 0 0,1 0 0 0 0,-1 1 0 0 0,0-1 0 0 0,0 0 0 0 0,1 0-1 0 0,-1 0 1 0 0,0-1 0 0 0,0 1 0 0 0,1 0 0 0 0,-1 0 0 0 0,0-1-8 0 0,0 1 16 0 0,87 9 379 0 0,-74-9-375 0 0,-1 0 0 0 0,1 1-1 0 0,-1 0 1 0 0,1 1-1 0 0,-1 1 1 0 0,0 0-1 0 0,0 1 1 0 0,0 0-1 0 0,0 1 1 0 0,-1 0-1 0 0,4 3-19 0 0,-15-7 17 0 0,1 0-1 0 0,0-1 0 0 0,-1 1 0 0 0,1 0 1 0 0,-1 0-1 0 0,1 0 0 0 0,-1 0 1 0 0,1 0-1 0 0,-1 0 0 0 0,0 1 0 0 0,0-1 1 0 0,0 0-1 0 0,1 1 0 0 0,-1-1 0 0 0,0 1 1 0 0,-1-1-1 0 0,1 1 0 0 0,0 0 1 0 0,0-1-1 0 0,-1 1 0 0 0,1 0 0 0 0,-1-1 1 0 0,1 1-1 0 0,-1 0 0 0 0,0 0 1 0 0,0-1-1 0 0,0 1 0 0 0,0 0 0 0 0,0 0 1 0 0,0-1-1 0 0,0 1 0 0 0,0 0 0 0 0,-1 0 1 0 0,1-1-1 0 0,-1 1 0 0 0,1 0 1 0 0,-1-1-1 0 0,0 1 0 0 0,0 0 0 0 0,1-1 1 0 0,-1 1-1 0 0,0-1 0 0 0,-1 1 0 0 0,1 0-16 0 0,-12 8 32 0 0,1-1-1 0 0,-1 0 0 0 0,-1-1 1 0 0,0 0-1 0 0,0-1 0 0 0,0 0 0 0 0,-1-1 1 0 0,0-1-1 0 0,0-1 0 0 0,0 0 1 0 0,-15 2-32 0 0,-57-2-1291 0 0,80-20-5318 0 0,13 3-2955 0 0,1 9-417 0 0</inkml:trace>
  <inkml:trace contextRef="#ctx0" brushRef="#br0" timeOffset="4043.89">2407 405 12363 0 0,'0'0'2228'0'0,"0"0"-589"0"0,0 0-264 0 0,0 0-72 0 0,0 0-105 0 0,0 0-194 0 0,0 0-223 0 0,0 0-183 0 0,0 0-89 0 0,0 0-41 0 0,0 0-22 0 0,0 0-30 0 0,-9 15-36 0 0,-58 96 664 0 0,63-105-976 0 0,-5 4-16 0 0,1 1 1 0 0,1-1-1 0 0,0 2 0 0 0,1-1 0 0 0,0 1 0 0 0,0 0 0 0 0,1 0 0 0 0,1 0 0 0 0,0 1 0 0 0,1 0 1 0 0,0 0-1 0 0,0 13-52 0 0,3-23 7 0 0,-1-2-3 0 0,1 1-1 0 0,0 0 1 0 0,0-1-1 0 0,0 1 1 0 0,0 0-1 0 0,0-1 1 0 0,0 1-1 0 0,0 0 1 0 0,1-1-1 0 0,-1 1 1 0 0,1 0-1 0 0,-1-1 1 0 0,1 1-1 0 0,-1-1 1 0 0,1 1-1 0 0,0-1 1 0 0,0 1-1 0 0,0-1 1 0 0,0 0-1 0 0,0 1 1 0 0,0-1-1 0 0,0 0 1 0 0,0 0-1 0 0,0 0 1 0 0,1 0-1 0 0,-1 0 0 0 0,0 0 1 0 0,1 0-4 0 0,6 4 59 0 0,-1-1 1 0 0,0-1-1 0 0,1 1 1 0 0,0-2-1 0 0,0 1 1 0 0,0-1-1 0 0,0 0 1 0 0,0 0-1 0 0,0-1 1 0 0,0 0-1 0 0,0-1 1 0 0,1 0-1 0 0,-1 0 1 0 0,0 0-1 0 0,1-1 0 0 0,-1-1 1 0 0,0 1-1 0 0,0-1 1 0 0,0-1-1 0 0,0 0 1 0 0,-1 0-1 0 0,7-3-59 0 0,4-3-432 0 0,27-20-742 0 0,-34-7-8570 0 0,-11 29 3226 0 0,0 3-3473 0 0</inkml:trace>
  <inkml:trace contextRef="#ctx0" brushRef="#br0" timeOffset="4481.095">2136 162 9770 0 0,'0'0'4468'0'0,"0"0"-2069"0"0,0 0-883 0 0,0 0-157 0 0,0 0-125 0 0,0 0-209 0 0,0 0-263 0 0,0 0-197 0 0,0 0-110 0 0,0 0-24 0 0,0 0 21 0 0,0 0-60 0 0,0 0-24 0 0,18-3-4 0 0,113-24 744 0 0,34-59 1 0 0,-163 86-1109 0 0,1 0 1 0 0,-1 0-1 0 0,0 1 1 0 0,1-1-1 0 0,-1 0 1 0 0,0 1-1 0 0,1 0 1 0 0,-1 0-1 0 0,0 0 1 0 0,0 0 0 0 0,0 0-1 0 0,1 0 1 0 0,-1 0-1 0 0,-1 1 1 0 0,1-1-1 0 0,0 1 1 0 0,0-1-1 0 0,0 1 1 0 0,-1 0-1 0 0,1 0 1 0 0,-1-1 0 0 0,1 1-1 0 0,-1 0 1 0 0,0 1-1 0 0,0-1 1 0 0,0 0-1 0 0,0 0 1 0 0,0 0-1 0 0,0 1 1 0 0,-1-1-1 0 0,1 1 0 0 0,3 6-12 0 0,50 120-1010 0 0,-51-114-937 0 0,-2-10-912 0 0,-1 0-3307 0 0,0-5-5788 0 0</inkml:trace>
</inkml:ink>
</file>

<file path=ppt/ink/ink45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2:53.5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1 111 12307 0 0,'0'0'2361'0'0,"0"0"-636"0"0,0 0-284 0 0,0 0-38 0 0,0 0-152 0 0,0 0-229 0 0,0 0-294 0 0,0 0-226 0 0,0 0-122 0 0,0 0-70 0 0,0 0-18 0 0,0 0-44 0 0,0 0-21 0 0,4 23-9 0 0,15 72-22 0 0,-19-94-182 0 0,1 1 1 0 0,-1 0-1 0 0,0-1 1 0 0,0 1-1 0 0,1-1 0 0 0,-1 1 1 0 0,1-1-1 0 0,-1 1 1 0 0,1-1-1 0 0,-1 0 1 0 0,1 1-1 0 0,0-1 1 0 0,0 0-1 0 0,0 1 1 0 0,0-1-1 0 0,0 0 1 0 0,0 0-1 0 0,0 0 1 0 0,0 0-1 0 0,0 0 1 0 0,1 0-1 0 0,-1 0 1 0 0,0 0-1 0 0,0 0 1 0 0,1 0-1 0 0,-1-1 1 0 0,1 1-1 0 0,-1-1 1 0 0,1 1-1 0 0,-1-1 0 0 0,1 0 1 0 0,-1 1-1 0 0,1-1 1 0 0,-1 0-1 0 0,1 0 1 0 0,0 0-1 0 0,0 0-14 0 0,4 0 123 0 0,2 1-5 0 0,0 0-1 0 0,0-1 0 0 0,0 0 1 0 0,0 0-1 0 0,0-1 1 0 0,0 1-1 0 0,0-2 0 0 0,0 1 1 0 0,-1-1-1 0 0,1-1 0 0 0,0 1 1 0 0,-1-1-1 0 0,0-1 0 0 0,0 1 1 0 0,0-1-1 0 0,1-1-117 0 0,85-61 578 0 0,-92 65-585 0 0,0 1 1 0 0,-1 0-1 0 0,1 0 1 0 0,0 0-1 0 0,0 0 1 0 0,-1 0 0 0 0,1 0-1 0 0,0 0 1 0 0,-1 0-1 0 0,1 0 1 0 0,0 1-1 0 0,-1-1 1 0 0,1 0-1 0 0,0 0 1 0 0,-1 1 0 0 0,1-1-1 0 0,-1 0 1 0 0,1 0-1 0 0,0 1 1 0 0,-1-1-1 0 0,1 1 1 0 0,-1-1-1 0 0,1 1 1 0 0,-1-1 0 0 0,1 1-1 0 0,-1-1 1 0 0,0 1-1 0 0,1-1 1 0 0,-1 1-1 0 0,0-1 1 0 0,1 1-1 0 0,-1 0 1 0 0,0-1 0 0 0,0 1-1 0 0,1 0 1 0 0,-1-1-1 0 0,0 1 1 0 0,0 0-1 0 0,0-1 1 0 0,0 1 0 0 0,0 0-1 0 0,0-1 1 0 0,0 1-1 0 0,0 0 1 0 0,0-1-1 0 0,0 1 1 0 0,0 0-1 0 0,-1-1 1 0 0,1 1 0 0 0,0 0-1 0 0,0-1 1 0 0,-1 1 6 0 0,7 20 31 0 0,-3-16 5 0 0,1 0 0 0 0,0-1 0 0 0,0 0 0 0 0,0 0 1 0 0,1 0-1 0 0,-1 0 0 0 0,1 0 0 0 0,0-1 0 0 0,0 0 1 0 0,0 0-1 0 0,0 0 0 0 0,0-1 0 0 0,1 0 0 0 0,-1 0 1 0 0,1 0-1 0 0,0-1 0 0 0,0 1 0 0 0,-1-1 1 0 0,1-1-1 0 0,0 1 0 0 0,0-1 0 0 0,0 0 0 0 0,0 0 1 0 0,0-1-1 0 0,0 0 0 0 0,-1 0 0 0 0,1 0 0 0 0,0-1 1 0 0,-1 0-1 0 0,1 0 0 0 0,-1 0 0 0 0,1-1 0 0 0,1 0-36 0 0,5-8 123 0 0,1 0 0 0 0,-1-1 0 0 0,-1 0 0 0 0,0 0-1 0 0,-1-1 1 0 0,0-1 0 0 0,-1 0 0 0 0,-1 0 0 0 0,0-1-1 0 0,-1 1 1 0 0,0-2 0 0 0,-2 1 0 0 0,1-1-1 0 0,0-9-122 0 0,-2 1-532 0 0,-4 8-3106 0 0,0 16-1080 0 0,-3 0-7006 0 0</inkml:trace>
</inkml:ink>
</file>

<file path=ppt/ink/ink45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2:56.6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0 214 0 0 0,'0'0'145'0'0,"0"0"479"0"0,0 0 239 0 0,0 0 138 0 0,0 0 91 0 0,0 0 19 0 0,0 0-58 0 0,0 0-53 0 0,0 0-29 0 0,0 0 44 0 0,0 0 61 0 0,0 0 69 0 0,1-4 26 0 0,2-13-31 0 0,-1 13 6345 0 0,3 3-3836 0 0,13 1-3105 0 0,-15 0 133 0 0,524-3 1790 0 0,-545 2-1214 0 0,-143-102-1062 0 0,157 101-270 0 0,0-1-1 0 0,1 0 1 0 0,-1 0 0 0 0,1 0-1 0 0,-1 0 1 0 0,1-1 0 0 0,0 0-1 0 0,0 1 1 0 0,0-1-1 0 0,1 0 1 0 0,-1-1 0 0 0,1 1-1 0 0,0 0 1 0 0,1 0 0 0 0,-1-1-1 0 0,1 1 1 0 0,-1-1 0 0 0,1-2 79 0 0,36 0-10869 0 0,-24 7-674 0 0</inkml:trace>
</inkml:ink>
</file>

<file path=ppt/ink/ink45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2:57.2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10178 0 0,'0'0'2289'0'0,"0"0"-344"0"0,0 0-58 0 0,0 0-57 0 0,0 0-201 0 0,0 0-320 0 0,0 0-366 0 0,0 0-296 0 0,0 0-163 0 0,0 0-33 0 0,0 0-26 0 0,0 0-21 0 0,0 0-14 0 0,17 11 1201 0 0,113 4 1209 0 0,102-8-2381 0 0,-238-9-9248 0 0,-1 0-3160 0 0,3 2 3186 0 0</inkml:trace>
</inkml:ink>
</file>

<file path=ppt/ink/ink45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2:57.6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16508 0 0,'0'0'1949'0'0,"0"0"-474"0"0,0 0-188 0 0,0 0-69 0 0,0 0-113 0 0,0 0-206 0 0,0 0-205 0 0,0 0-138 0 0,0 0-65 0 0,0 0-22 0 0,0 0-45 0 0,0 0-40 0 0,13 5-85 0 0,43 15-59 0 0,34-10 136 0 0,-61-12-503 0 0,40-9-1863 0 0,-25-4-7043 0 0,-33 8-3070 0 0</inkml:trace>
</inkml:ink>
</file>

<file path=ppt/ink/ink45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2:59.6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29 145 5537 0 0,'0'0'3793'0'0,"0"0"-1607"0"0,0 0-412 0 0,0 0 61 0 0,0 0 32 0 0,0 0-132 0 0,0 0-328 0 0,0 0-367 0 0,0 0-325 0 0,0 0-249 0 0,0 0-117 0 0,0 0-41 0 0,0 0-4 0 0,-6 0 20 0 0,-17 1 104 0 0,46-3 1036 0 0,258-12 299 0 0,-201 29-1743 0 0,-83-23 1192 0 0,-6-4-1193 0 0,-2 1 0 0 0,1 1 0 0 0,-1 0 0 0 0,0 1-1 0 0,-1 0 1 0 0,0 0 0 0 0,-1 1 0 0 0,-6-2-19 0 0,-16-12 29 0 0,-13-4-687 0 0,48 26 116 0 0,0 0-359 0 0,22-1-5858 0 0,-15 2 794 0 0,4-1-5829 0 0</inkml:trace>
</inkml:ink>
</file>

<file path=ppt/ink/ink4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6:08.7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 7 952 0 0,'0'0'2285'0'0,"0"0"-198"0"0,0 0 7 0 0,0 0 90 0 0,0 0 59 0 0,0 0-121 0 0,0 0-290 0 0,0 0-339 0 0,0 0-282 0 0,0 0-187 0 0,0 0-120 0 0,0 0-56 0 0,-3-1-68 0 0,-7-5 1300 0 0,30 9 1816 0 0,8 1-3055 0 0,504-4 1544 0 0,-483 4-1186 0 0,-32-2-4049 0 0,-4-1-8051 0 0,-17-1-2231 0 0</inkml:trace>
</inkml:ink>
</file>

<file path=ppt/ink/ink45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3:00.7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348 122 4537 0 0,'0'0'2815'0'0,"0"0"-802"0"0,0 0-310 0 0,0 0-42 0 0,0 0-112 0 0,0 0-244 0 0,0 0-264 0 0,0 0-253 0 0,0 0-191 0 0,0 0-122 0 0,0 0-88 0 0,0 0-42 0 0,0 0-22 0 0,1-3 336 0 0,0-2 8021 0 0,-21 40-7612 0 0,-94 96-945 0 0,-61 49-242 0 0,135-150-378 0 0,39-30 322 0 0,1 0-27 0 0,0 0-79 0 0,0 0-37 0 0,0 0-56 0 0,0 0-78 0 0,0 0-92 0 0,11-35-11287 0 0,-5 23 2735 0 0,-3 7 2916 0 0</inkml:trace>
  <inkml:trace contextRef="#ctx0" brushRef="#br0" timeOffset="491.953">31 4 4929 0 0,'0'0'2477'0'0,"0"0"-260"0"0,0 0-133 0 0,0 0-35 0 0,0 0-91 0 0,0 0-191 0 0,0 0-263 0 0,0 0-319 0 0,0 0-254 0 0,0 0-150 0 0,0 0-72 0 0,0 0-32 0 0,0 0-25 0 0,-1-3 2846 0 0,64 87-1295 0 0,39 93-1227 0 0,6 8-682 0 0,-96-135-257 0 0,-12-50-14 0 0,0 0-7 0 0,0 0-30 0 0,0 0 8 0 0,0 0 14 0 0,0 0-8 0 0,0 0 6 0 0,0 0-15 0 0,0 0-2 0 0,0 0-5 0 0,0 0-9 0 0,15-38-5478 0 0,-10 29 3705 0 0,1-3-5903 0 0,-1 5-4508 0 0</inkml:trace>
</inkml:ink>
</file>

<file path=ppt/ink/ink45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2:58.4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76 196 7938 0 0,'0'0'2314'0'0,"0"0"-266"0"0,0 0-108 0 0,0 0 23 0 0,0 0-101 0 0,0 0-280 0 0,0 0-354 0 0,0 0-324 0 0,0 0-212 0 0,0 0-129 0 0,0 0-73 0 0,-4 23 1482 0 0,-41 230-669 0 0,22-58-1150 0 0,19-159-63 0 0,4-35-40 0 0,0-1 36 0 0,0 0 31 0 0,0 0 49 0 0,0-20 719 0 0,14-192-394 0 0,-3 148-452 0 0,3 1 1 0 0,3 0-1 0 0,3 1 1 0 0,2 1-1 0 0,10-15-39 0 0,-30 72 4 0 0,-1 0 3 0 0,1-1 0 0 0,0 0 0 0 0,0 1 0 0 0,0-1 0 0 0,0 1 0 0 0,1 0 0 0 0,0 0 0 0 0,0 0 0 0 0,0 0 0 0 0,0 0 0 0 0,1 1 0 0 0,-1-1 0 0 0,1 1 0 0 0,0 0 0 0 0,0 0 0 0 0,0 0 0 0 0,0 1 0 0 0,1-1 0 0 0,-1 1 0 0 0,1 0 0 0 0,-1 1 0 0 0,2-1-7 0 0,-4 3 7 0 0,1 0 0 0 0,-1 1 0 0 0,0 0 0 0 0,1-1 0 0 0,-1 1 0 0 0,0 0 0 0 0,0 0 0 0 0,0 0 0 0 0,0 0 0 0 0,0 0 0 0 0,-1 1 0 0 0,1-1 0 0 0,-1 0 0 0 0,1 1 0 0 0,-1-1 1 0 0,0 1-1 0 0,0 0 0 0 0,0-1 0 0 0,0 1 0 0 0,-1 0 0 0 0,1 0 0 0 0,-1-1 0 0 0,1 1 0 0 0,-1 0 0 0 0,0 0-7 0 0,3 8 14 0 0,9 98-177 0 0,-11-86-3679 0 0,-1 0-3989 0 0,0-16 4691 0 0,0-4-8777 0 0</inkml:trace>
  <inkml:trace contextRef="#ctx0" brushRef="#br0" timeOffset="410.965">370 479 9746 0 0,'0'0'5723'0'0,"0"0"-3368"0"0,0 0-1118 0 0,0 0-31 0 0,0 0 30 0 0,0 0-51 0 0,0 0-209 0 0,0 0-269 0 0,0 0-134 0 0,0 0-45 0 0,0 0-24 0 0,0 0-16 0 0,3 11-96 0 0,15 92 541 0 0,-22 4-461 0 0,4-107-540 0 0,0 0-43 0 0,0 0-66 0 0,0 0-87 0 0,-1-12-6881 0 0,0 3-2191 0 0,1 5-1824 0 0</inkml:trace>
</inkml:ink>
</file>

<file path=ppt/ink/ink45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2:54.4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185 108 13419 0 0,'0'0'3530'0'0,"0"0"-1539"0"0,0 0-664 0 0,0 0-112 0 0,0 0-36 0 0,0 0-104 0 0,0 0-218 0 0,0 0-271 0 0,0 0-173 0 0,0 0-79 0 0,0 0-5 0 0,0 0 39 0 0,0 0 3 0 0,-1 19-47 0 0,-2 135 463 0 0,-4-35-489 0 0,-4-1 1 0 0,-6-1 0 0 0,-6-1 0 0 0,-9 21-299 0 0,-4-23-1005 0 0,36-115 885 0 0,1 1-1 0 0,-1 0 1 0 0,0 0-1 0 0,1 0 1 0 0,-1-1-1 0 0,0 1 1 0 0,1 0-1 0 0,-1 0 1 0 0,0 0-1 0 0,1 0 1 0 0,-1 0-1 0 0,1 0 1 0 0,-1 0 0 0 0,0 0-1 0 0,1 0 1 0 0,-1 0-1 0 0,1 0 1 0 0,-1 0-1 0 0,0 0 1 0 0,1 0-1 0 0,-1 0 1 0 0,0 0-1 0 0,1 0 1 0 0,-1 1-1 0 0,1-1 1 0 0,-1 0-1 0 0,0 0 1 0 0,1 0-1 0 0,-1 1 1 0 0,0-1-1 0 0,1 0 1 0 0,-1 0-1 0 0,0 1 1 0 0,0-1-1 0 0,1 0 1 0 0,-1 0-1 0 0,0 1 1 0 0,0-1-1 0 0,0 0 1 0 0,1 1-1 0 0,-1-1 1 0 0,0 1-1 0 0,0-1 1 0 0,0 0-1 0 0,0 1 1 0 0,0-1-1 0 0,0 0 1 0 0,0 1-1 0 0,1-1 1 0 0,-1 1-1 0 0,0-1 1 0 0,0 0-1 0 0,-1 1 1 0 0,1-1-1 0 0,0 1 1 0 0,0-1-1 0 0,0 0 1 0 0,0 1 120 0 0,26-22-5473 0 0,-17 10 53 0 0,0 0-4994 0 0</inkml:trace>
  <inkml:trace contextRef="#ctx0" brushRef="#br0" timeOffset="406.056">570 1 14323 0 0,'0'0'1500'0'0,"0"0"-334"0"0,0 0-63 0 0,0 0 68 0 0,0 0 10 0 0,0 0-96 0 0,0 0-192 0 0,-9 31-178 0 0,-29 99-127 0 0,17 22 1087 0 0,8 267-212 0 0,13-393-1448 0 0,-12-27 657 0 0,-38-70-155 0 0,30 34-353 0 0,9 17-134 0 0,-2 0-1 0 0,0 1 1 0 0,-1 0-1 0 0,-1 1 1 0 0,-1 1-1 0 0,0 1 0 0 0,-1 0 1 0 0,-1 1-1 0 0,0 0 1 0 0,-1 2-1 0 0,-1 0 1 0 0,0 1-1 0 0,-12-4-29 0 0,27 14-56 0 0,0 1 0 0 0,0-1 0 0 0,0 1 0 0 0,-1 0 0 0 0,1 0 0 0 0,0 1 0 0 0,-1-1 0 0 0,1 1-1 0 0,-1 0 1 0 0,1 1 0 0 0,0-1 0 0 0,-1 1 0 0 0,1 0 0 0 0,0 1 0 0 0,0-1 0 0 0,-1 1 0 0 0,1 0 0 0 0,0 0 0 0 0,1 1 0 0 0,-1 0 0 0 0,0-1-1 0 0,1 2 1 0 0,0-1 0 0 0,-3 2 56 0 0,4-2-363 0 0,0 1 0 0 0,-1 0-1 0 0,1-1 1 0 0,1 1-1 0 0,-1 0 1 0 0,0 0 0 0 0,1 1-1 0 0,0-1 1 0 0,0 0-1 0 0,0 1 1 0 0,1 0 0 0 0,0-1-1 0 0,-1 1 1 0 0,1 0-1 0 0,1-1 1 0 0,-1 1 0 0 0,1 0-1 0 0,0 1 364 0 0,0 8-4986 0 0,0-6-5322 0 0</inkml:trace>
  <inkml:trace contextRef="#ctx0" brushRef="#br0" timeOffset="968.379">929 450 9506 0 0,'0'0'1750'0'0,"0"0"-139"0"0,0 0 102 0 0,0 0 85 0 0,0 0-105 0 0,0 0-285 0 0,0 0-309 0 0,0 0-242 0 0,0 0-111 0 0,0 0-23 0 0,0 0-23 0 0,0 0-20 0 0,8-6 425 0 0,-60 34 629 0 0,-39 60-470 0 0,83-78-1253 0 0,1 0 0 0 0,1 1 0 0 0,0-1-1 0 0,0 2 1 0 0,1-1 0 0 0,1 0 0 0 0,-1 1 0 0 0,2 0-1 0 0,0 0 1 0 0,0 0 0 0 0,1 1 0 0 0,1-1-1 0 0,0 10-10 0 0,0-16-2 0 0,1 0-1 0 0,0-1 0 0 0,0 1 1 0 0,1-1-1 0 0,0 1 0 0 0,0-1 0 0 0,0 1 1 0 0,0-1-1 0 0,1 0 0 0 0,0 0 1 0 0,0 0-1 0 0,0 0 0 0 0,1 0 0 0 0,0 0 1 0 0,0 0-1 0 0,0-1 0 0 0,0 1 0 0 0,1-1 1 0 0,0 0-1 0 0,0 0 0 0 0,0 0 1 0 0,0-1-1 0 0,1 1 0 0 0,-1-1 0 0 0,4 1 3 0 0,-2 0 12 0 0,0-1-1 0 0,0 0 0 0 0,1 0 0 0 0,0-1 0 0 0,-1 1 1 0 0,1-1-1 0 0,0-1 0 0 0,0 0 0 0 0,0 0 0 0 0,0 0 1 0 0,0-1-1 0 0,0 0 0 0 0,0 0 0 0 0,0 0 0 0 0,0-1 0 0 0,0 0 1 0 0,0-1-1 0 0,0 0 0 0 0,0 0 0 0 0,-1 0 0 0 0,1-1 1 0 0,-1 0-1 0 0,7-3-11 0 0,-9 3 23 0 0,0 0-1 0 0,-1 0 1 0 0,1 0 0 0 0,0 0-1 0 0,-1 0 1 0 0,0-1 0 0 0,1 1 0 0 0,-1-1-1 0 0,-1 0 1 0 0,1 0 0 0 0,-1 0 0 0 0,1-1-1 0 0,-1 1 1 0 0,0 0 0 0 0,-1-1-1 0 0,1 1 1 0 0,-1-1 0 0 0,0 0 0 0 0,0 0-1 0 0,0 1 1 0 0,-1-1 0 0 0,0 0 0 0 0,0 0-1 0 0,0-2-22 0 0,-2 3-4 0 0,0 0 0 0 0,0 1 0 0 0,0-1 0 0 0,0 1 0 0 0,-1 0 0 0 0,0-1 0 0 0,1 1 0 0 0,-1 0 0 0 0,0 1 0 0 0,0-1 0 0 0,-1 0 0 0 0,1 1 0 0 0,-1 0 0 0 0,1 0 0 0 0,-1 0 0 0 0,0 0 0 0 0,1 0 0 0 0,-1 1 0 0 0,0 0 0 0 0,0 0 0 0 0,-4-1 4 0 0,3 0-28 0 0,0 1-1 0 0,0-1 0 0 0,-1 1 1 0 0,1 0-1 0 0,0 1 0 0 0,0-1 1 0 0,-1 1-1 0 0,1 0 1 0 0,0 1-1 0 0,0-1 0 0 0,-1 1 1 0 0,1 0-1 0 0,0 0 0 0 0,0 0 1 0 0,-3 2 28 0 0,32 12-168 0 0,-11-15 118 0 0,7 1-134 0 0,-1-1 0 0 0,1-1 1 0 0,0-1-1 0 0,-1 0 1 0 0,1-2-1 0 0,-1 0 1 0 0,4-3 183 0 0,1 0-1568 0 0,-8 2-1058 0 0,0 0-4688 0 0,-8 1-4655 0 0</inkml:trace>
</inkml:ink>
</file>

<file path=ppt/ink/ink45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2:52.3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252 140 11851 0 0,'0'0'969'0'0,"0"0"-145"0"0,0 0 59 0 0,0 0 303 0 0,0 0 279 0 0,0 0 14 0 0,0 0-341 0 0,0 0-453 0 0,0 0-339 0 0,0 0-130 0 0,0 0 15 0 0,-2 12 59 0 0,-60 204 1213 0 0,41-155-1373 0 0,7-16-125 0 0,-2 0 1 0 0,-2 0-1 0 0,-1-2 1 0 0,-3 0 0 0 0,-15 20-6 0 0,2-7-1146 0 0,30-56-2709 0 0,9-16 1194 0 0,54-136-12704 0 0,-49 133 15168 0 0</inkml:trace>
  <inkml:trace contextRef="#ctx0" brushRef="#br0" timeOffset="403.512">155 199 0 0 0,'0'0'1670'0'0,"0"0"514"0"0,0 0 29 0 0,0 0-174 0 0,0 0-207 0 0,0 0-260 0 0,0 0-222 0 0,0 0-183 0 0,0 0-149 0 0,0 0-133 0 0,0 0-105 0 0,12-28-85 0 0,37-82-72 0 0,-28 84 585 0 0,-18 40-342 0 0,10 145 2452 0 0,-9-132-3244 0 0,2 0 0 0 0,0 0 1 0 0,2 0-1 0 0,1-1 0 0 0,1 0 1 0 0,2-1-1 0 0,0 0 0 0 0,2-1 1 0 0,0 0-1 0 0,2-1 0 0 0,12 15-74 0 0,-27-37 25 0 0,0 1 0 0 0,0-1-1 0 0,1 1 1 0 0,-1-1 0 0 0,0 0 0 0 0,1 1-1 0 0,-1-1 1 0 0,1 0 0 0 0,-1 0-1 0 0,1 0 1 0 0,-1 0 0 0 0,1 0 0 0 0,0 0-1 0 0,-1-1 1 0 0,1 1 0 0 0,0-1 0 0 0,0 1-1 0 0,-1-1 1 0 0,1 1 0 0 0,0-1 0 0 0,0 0-1 0 0,0 0 1 0 0,0 0 0 0 0,0 0-1 0 0,-1 0 1 0 0,1 0 0 0 0,0-1 0 0 0,0 1-1 0 0,0-1 1 0 0,-1 1 0 0 0,1-1 0 0 0,0 1-1 0 0,0-1 1 0 0,-1 0 0 0 0,2-1-25 0 0,24-42 289 0 0,-3-2 1 0 0,-1-1-1 0 0,-2 0 1 0 0,-3-2-1 0 0,-1 0 1 0 0,-3-1-1 0 0,-2-1 1 0 0,0-12-290 0 0,-10 54-1 0 0,11-75-2144 0 0,-13 83 969 0 0,0 1-631 0 0,0 14-11985 0 0,0-9 5294 0 0</inkml:trace>
  <inkml:trace contextRef="#ctx0" brushRef="#br0" timeOffset="681.101">921 192 6705 0 0,'0'0'3841'0'0,"0"0"-1659"0"0,0 0-646 0 0,0 0-122 0 0,0 0-130 0 0,0 0-201 0 0,0 0-267 0 0,-17 34-262 0 0,-49 107-175 0 0,50-73 77 0 0,19-62-386 0 0,0 0 41 0 0,0-1 0 0 0,1-1-1 0 0,-1 1 1 0 0,1 0 0 0 0,1-1-1 0 0,-1 0 1 0 0,0 0 0 0 0,1 0 0 0 0,0 0-1 0 0,0-1 1 0 0,0 0 0 0 0,0 0-1 0 0,1 0 1 0 0,-1-1 0 0 0,1 0-1 0 0,0 0 1 0 0,0 0 0 0 0,-1-1-1 0 0,1 0 1 0 0,0 0 0 0 0,0 0 0 0 0,0-1-1 0 0,0 1 1 0 0,0-2 0 0 0,0 1-1 0 0,0-1 1 0 0,0 0 0 0 0,0 0-1 0 0,0 0 1 0 0,0-1 0 0 0,0 0-1 0 0,-1 0 1 0 0,1 0 0 0 0,-1-1-1 0 0,1 0 1 0 0,-1 0 0 0 0,0 0 0 0 0,0-1-1 0 0,-1 0 1 0 0,4-3-111 0 0,-4 2 14 0 0,0 0-1 0 0,0 0 1 0 0,0 0 0 0 0,0-1-1 0 0,-1 0 1 0 0,0 0-1 0 0,-1 0 1 0 0,1 0 0 0 0,-1 0-1 0 0,0 0 1 0 0,0-1 0 0 0,-1 1-1 0 0,0-1 1 0 0,0 1 0 0 0,-1-1-1 0 0,0 1 1 0 0,0-1-1 0 0,0 0 1 0 0,-1 1 0 0 0,0-1-1 0 0,0 1 1 0 0,0-1 0 0 0,-1 1-1 0 0,0 0 1 0 0,-1 0 0 0 0,1 0-1 0 0,-1 0 1 0 0,0 0 0 0 0,-1 0-1 0 0,1 1 1 0 0,-1-1-1 0 0,0 1 1 0 0,-1 0 0 0 0,1 0-1 0 0,-1 1 1 0 0,0-1 0 0 0,0 1-1 0 0,0 0 1 0 0,-1 0 0 0 0,1 1-1 0 0,-1 0 1 0 0,0 0-1 0 0,0 0 1 0 0,-6-1-14 0 0,-35-6-2329 0 0,31 9-1582 0 0,-1 1-4469 0 0,7 0-2348 0 0</inkml:trace>
</inkml:ink>
</file>

<file path=ppt/ink/ink45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3:02.9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177 14 6241 0 0,'0'0'3120'0'0,"0"0"-1076"0"0,0 0-316 0 0,0 0 4 0 0,0 0 12 0 0,0 0-74 0 0,0 0-217 0 0,0 0-310 0 0,0 0-292 0 0,0 0-224 0 0,0 0-123 0 0,0 0-35 0 0,0-3 1 0 0,0-7 128 0 0,0 16 691 0 0,-29 115-62 0 0,-91 280-484 0 0,93-242-558 0 0,78-152 472 0 0,52-18-26 0 0,-42-3-525 0 0,42-5 28 0 0,-103 19-143 0 0,0 0-2 0 0,0 0 15 0 0,0 0 7 0 0,0 0 9 0 0,0 0-4 0 0,0 0-11 0 0,0 0-13 0 0,0 0 4 0 0,0 0-26 0 0,0 0-13 0 0,-18 7-6796 0 0,13 0 3471 0 0,4-3-5571 0 0,1-4 7023 0 0,0 0-6339 0 0</inkml:trace>
</inkml:ink>
</file>

<file path=ppt/ink/ink45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3:03.2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 1 15203 0 0,'0'0'1767'0'0,"0"0"-376"0"0,0 0-154 0 0,0 0 7 0 0,0 0-76 0 0,0 0-221 0 0,0 0-235 0 0,0 0-181 0 0,0 0-79 0 0,0 0 7 0 0,0 0-23 0 0,0 0-24 0 0,0 0-40 0 0,0 16-55 0 0,-5 53-37 0 0,-14-4 246 0 0,-10 28-63 0 0,57-136-9588 0 0,-13 24 362 0 0,-10 11-1266 0 0</inkml:trace>
</inkml:ink>
</file>

<file path=ppt/ink/ink45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3:04.1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3 140 1072 0 0,'0'0'1833'0'0,"0"0"-252"0"0,0 0 128 0 0,0 0 260 0 0,0 0 143 0 0,0 0-92 0 0,0 0-312 0 0,0 0-370 0 0,0 0-341 0 0,0 0-202 0 0,0 0-91 0 0,0 0-46 0 0,0 0-69 0 0,-2-1-76 0 0,122-8 4197 0 0,129 5-3441 0 0,-128 0-216 0 0,-154-23-616 0 0,-62-49-506 0 0,95 76 3 0 0,1 0 1 0 0,-1 0-1 0 0,1 0 0 0 0,-1 0 1 0 0,0 0-1 0 0,1 0 1 0 0,-1 0-1 0 0,0 0 1 0 0,1 0-1 0 0,-1 0 0 0 0,1 0 1 0 0,-1 0-1 0 0,0-1 1 0 0,1 1-1 0 0,-1 0 0 0 0,0 0 1 0 0,1 0-1 0 0,-1 0 1 0 0,0-1-1 0 0,1 1 1 0 0,-1 0-1 0 0,0 0 0 0 0,1-1 1 0 0,-1 1-1 0 0,0 0 1 0 0,0 0-1 0 0,1-1 0 0 0,-1 1 1 0 0,0 0-1 0 0,0-1 1 0 0,0 1-1 0 0,0 0 1 0 0,1-1-1 0 0,-1 1 0 0 0,0 0 1 0 0,0-1-1 0 0,0 1 1 0 0,0 0-1 0 0,0-1 0 0 0,0 1 1 0 0,0-1-1 0 0,0 1 1 0 0,0 0-1 0 0,0-1 1 0 0,0 1-1 0 0,0 0 0 0 0,0-1 1 0 0,0 1-1 0 0,0-1 1 0 0,0 1-1 0 0,-1 0 1 0 0,1-1-1 0 0,0 1 0 0 0,0 0 1 0 0,0-1-1 0 0,-1 1 1 0 0,1 0-1 0 0,0-1 0 0 0,0 1 1 0 0,-1 0-1 0 0,1 0 1 0 0,0-1-1 0 0,0 1 1 0 0,-1 0-1 0 0,1 0 0 0 0,0 0 1 0 0,-1-1-1 0 0,1 1 1 0 0,0 0 65 0 0,31-2-8776 0 0,-29 2 6834 0 0,8 0-9469 0 0</inkml:trace>
</inkml:ink>
</file>

<file path=ppt/ink/ink45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3:08.0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26 192 4785 0 0,'0'0'4634'0'0,"0"0"-2270"0"0,0 0-692 0 0,0 0 31 0 0,0 0 64 0 0,0 0-112 0 0,0 0-228 0 0,0 0-268 0 0,0 0-259 0 0,0 0-173 0 0,0 0-118 0 0,0 0-71 0 0,-5 0-51 0 0,-16 0-33 0 0,29-8 876 0 0,78-3 441 0 0,183 30-807 0 0,-65-12-800 0 0,-209-28-69 0 0,-2 13-114 0 0,0 0 1 0 0,-1 1 0 0 0,1 0-1 0 0,-1 0 1 0 0,-1 1-1 0 0,1 0 1 0 0,-1 1-1 0 0,0 0 1 0 0,0 0 0 0 0,-5-1 18 0 0,-35-21-215 0 0,-60-42-3434 0 0,100 62 323 0 0,5 3-899 0 0,-1 3-7644 0 0</inkml:trace>
</inkml:ink>
</file>

<file path=ppt/ink/ink45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3:08.6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1 203 2777 0 0,'0'0'2425'0'0,"0"0"-8"0"0,0 0 70 0 0,0 0 14 0 0,0 0-210 0 0,0 0-412 0 0,0 0-480 0 0,0 0-434 0 0,0 0-284 0 0,0 0-156 0 0,0 0-92 0 0,0 0 6 0 0,0 0 97 0 0,4-1 47 0 0,32-6 217 0 0,0 2 0 0 0,1 1 0 0 0,-1 2 0 0 0,1 1 0 0 0,9 3-800 0 0,1-2 45 0 0,-28 4 110 0 0,-20-9 1252 0 0,-11-3-1394 0 0,1 0 1 0 0,0-1 0 0 0,0 0 0 0 0,1-1 0 0 0,0 0 0 0 0,1-1 0 0 0,0 0-1 0 0,1 0 1 0 0,0-1 0 0 0,1 0 0 0 0,0-1 0 0 0,1 1 0 0 0,-5-13-14 0 0,12 24-166 0 0,-1 0 0 0 0,0 0 1 0 0,0 0-1 0 0,1 0 0 0 0,-1 0 0 0 0,1 0 1 0 0,-1 0-1 0 0,0 0 0 0 0,1 0 1 0 0,0 0-1 0 0,-1 0 0 0 0,1 1 1 0 0,0-1-1 0 0,-1 0 0 0 0,1 0 1 0 0,0 1-1 0 0,0-1 0 0 0,0 0 0 0 0,-1 1 1 0 0,1-1-1 0 0,0 1 0 0 0,0-1 1 0 0,0 1-1 0 0,0 0 0 0 0,0-1 1 0 0,0 1-1 0 0,0 0 0 0 0,0-1 0 0 0,0 1 1 0 0,0 0-1 0 0,0 0 0 0 0,0 0 1 0 0,0 0-1 0 0,1 0 166 0 0,13-1-5419 0 0,-3 1-6236 0 0</inkml:trace>
</inkml:ink>
</file>

<file path=ppt/ink/ink45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3:09.1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6721 0 0,'0'0'3410'0'0,"0"0"-1018"0"0,0 0-388 0 0,0 0-103 0 0,0 0-144 0 0,0 0-216 0 0,0 0-301 0 0,0 0-275 0 0,0 0-199 0 0,0 0-118 0 0,0 0-48 0 0,0 0-62 0 0,0 0-61 0 0,1 3-52 0 0,7 1-205 0 0,-1 0-1 0 0,0 0 0 0 0,1 0 1 0 0,0-1-1 0 0,0 0 1 0 0,0-1-1 0 0,0 1 0 0 0,0-2 1 0 0,0 1-1 0 0,1-1 0 0 0,-1 0 1 0 0,1-1-1 0 0,6 0-219 0 0,4 1 98 0 0,107 0 209 0 0,-97-5-2982 0 0,-29 4 1616 0 0,0 0-291 0 0,0 0-343 0 0,-5 0-9686 0 0,3 0 893 0 0</inkml:trace>
</inkml:ink>
</file>

<file path=ppt/ink/ink4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6:11.8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 0 7706 0 0,'0'0'5801'0'0,"0"0"-3177"0"0,0 0-1057 0 0,0 0-49 0 0,0 0-35 0 0,0 0-163 0 0,0 0-311 0 0,0 0-315 0 0,0 0-161 0 0,0 0-21 0 0,0 0-2 0 0,0 0-29 0 0,0 0-20 0 0,-2 8-48 0 0,-16 62 1281 0 0,14-12-1054 0 0,29-58-801 0 0,-1-25-1843 0 0,-15 6-7039 0 0,-6 12-3034 0 0</inkml:trace>
</inkml:ink>
</file>

<file path=ppt/ink/ink45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3:09.3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15 15355 0 0,'0'0'1590'0'0,"0"0"-420"0"0,0 0-70 0 0,0 0 59 0 0,0 0 21 0 0,0 0-144 0 0,0 0-242 0 0,0 0-198 0 0,0 0-179 0 0,0 0-107 0 0,0 0-73 0 0,0 0-70 0 0,0 0-51 0 0,31 3-58 0 0,96 8-56 0 0,-37-20-537 0 0,-59 1-609 0 0,-9 3-275 0 0,-10 2-1159 0 0,1 0-4709 0 0,-2 3-4357 0 0</inkml:trace>
</inkml:ink>
</file>

<file path=ppt/ink/ink45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3:06.9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60 1 17868 0 0,'0'0'1307'0'0,"0"0"-424"0"0,0 0-159 0 0,0 0 59 0 0,0 0 61 0 0,0 0 40 0 0,0 0-77 0 0,0 0-124 0 0,0 0-82 0 0,0 0-137 0 0,0 0-81 0 0,0 0-11 0 0,0 0-20 0 0,3 24-53 0 0,12 75-52 0 0,-11 18 210 0 0,-7-78-444 0 0,-2 0 0 0 0,-1-1 1 0 0,-2 1-1 0 0,-1-2 0 0 0,-3 1 0 0 0,-2 2-13 0 0,-6 24-79 0 0,16 14-41 0 0,57-71 73 0 0,95-48 221 0 0,-83 19-1728 0 0,-61 27-1903 0 0,-4 0-1918 0 0,0-4 1698 0 0,0 3-8185 0 0</inkml:trace>
  <inkml:trace contextRef="#ctx0" brushRef="#br0" timeOffset="399.899">424 557 12955 0 0,'0'0'4355'0'0,"0"0"-2384"0"0,0 0-820 0 0,0 0-74 0 0,0 0-19 0 0,0 0-84 0 0,0 0-179 0 0,0 0-207 0 0,0 0-144 0 0,0 0-50 0 0,0 0-29 0 0,0 0-33 0 0,0 0-25 0 0,14-1-39 0 0,82-6 411 0 0,-95 7-664 0 0,0 0 0 0 0,0 0 0 0 0,0 0 0 0 0,0 0 1 0 0,0 1-1 0 0,0-1 0 0 0,0 0 0 0 0,0 0 0 0 0,-1 0 0 0 0,1 1 1 0 0,0-1-1 0 0,0 0 0 0 0,0 1 0 0 0,0-1 0 0 0,0 1 1 0 0,0-1-1 0 0,-1 1 0 0 0,1 0 0 0 0,0-1 0 0 0,0 1 1 0 0,-1 0-1 0 0,1-1 0 0 0,0 1 0 0 0,-1 0 0 0 0,1 0 0 0 0,-1 0 1 0 0,1-1-1 0 0,-1 1 0 0 0,0 0 0 0 0,1 0 0 0 0,-1 0 1 0 0,0 0-1 0 0,1 0 0 0 0,-1 0 0 0 0,0 0 0 0 0,0 0 1 0 0,0 0-1 0 0,0 0 0 0 0,0 0 0 0 0,0 0 0 0 0,0 0 0 0 0,0 0 1 0 0,0 0-1 0 0,-1 0 0 0 0,1 0 0 0 0,0 0 0 0 0,-1 0 1 0 0,1-1-1 0 0,-1 2-15 0 0,-23 46 245 0 0,-64 59 11 0 0,85-67-224 0 0,43-29 210 0 0,-33-11-336 0 0,-1 0-1 0 0,0 0 1 0 0,0 0 0 0 0,1-1 0 0 0,-1 1 0 0 0,0-2 0 0 0,0 1 0 0 0,0-1 0 0 0,0 0 0 0 0,0 0 0 0 0,0 0 0 0 0,-1-1 0 0 0,1 0 0 0 0,-1 0 0 0 0,1-1 0 0 0,-1 1 0 0 0,1-2 94 0 0,-1-8-3252 0 0,-4 8-3839 0 0,-1 4-4854 0 0</inkml:trace>
</inkml:ink>
</file>

<file path=ppt/ink/ink45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3:06.2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282 30 10386 0 0,'0'0'2001'0'0,"0"0"-401"0"0,0 0-17 0 0,0 0 105 0 0,0 0-6 0 0,0 0-159 0 0,0 0-315 0 0,0 0-270 0 0,0 0-177 0 0,0 0-110 0 0,0 0-59 0 0,0 0-48 0 0,0 0-52 0 0,-9 18-65 0 0,-32 58-61 0 0,-36 32 655 0 0,-4 9-945 0 0,48-70-654 0 0,6-24-4890 0 0,22-22 1320 0 0,4-1 594 0 0,-2 0-4700 0 0</inkml:trace>
  <inkml:trace contextRef="#ctx0" brushRef="#br0" timeOffset="267.219">1 0 10066 0 0,'0'0'5121'0'0,"0"0"-2804"0"0,0 0-1028 0 0,0 0-143 0 0,0 0-103 0 0,0 0-132 0 0,0 0-148 0 0,0 0-166 0 0,0 0-122 0 0,0 0-22 0 0,0 0-37 0 0,0 0-40 0 0,0 0-12 0 0,8 21-22 0 0,42 105 205 0 0,40 61-1241 0 0,-69-148-1865 0 0,-12-29-947 0 0,2-6-3721 0 0,-7-4-3829 0 0</inkml:trace>
</inkml:ink>
</file>

<file path=ppt/ink/ink45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3:05.3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60 251 13155 0 0,'0'0'1132'0'0,"0"0"-329"0"0,0 0-23 0 0,0 0 162 0 0,0 0 80 0 0,0 0-97 0 0,0 0-243 0 0,0 0-237 0 0,-9 34-145 0 0,-27 103-68 0 0,25-76 184 0 0,9-31-165 0 0,1-16 4100 0 0,2-33-4136 0 0,2 1 0 0 0,0-1-1 0 0,2 0 1 0 0,-1 1 0 0 0,2 0 0 0 0,1 0-1 0 0,5-10-214 0 0,5-14 284 0 0,-8 18-226 0 0,1 0-1 0 0,1 1 0 0 0,1 0 1 0 0,1 1-1 0 0,1 0 0 0 0,1 2 1 0 0,1-1-1 0 0,1 2 0 0 0,1 0 1 0 0,0 1-1 0 0,1 1 0 0 0,1 0 1 0 0,1 2-1 0 0,0 1 0 0 0,1 0 1 0 0,5-1-58 0 0,-24 74-556 0 0,-5-53 46 0 0,-10 35-892 0 0,10-27-2161 0 0,1 3-3809 0 0,1-11-3997 0 0</inkml:trace>
  <inkml:trace contextRef="#ctx0" brushRef="#br0" timeOffset="412.592">380 413 10970 0 0,'0'0'6688'0'0,"0"0"-4420"0"0,0 0-1463 0 0,0 0-98 0 0,0 0-4 0 0,0 0-32 0 0,0 0-43 0 0,0 0-142 0 0,0 0-121 0 0,0 0-45 0 0,0 0-55 0 0,0 0-52 0 0,0 0-25 0 0,13 2-12 0 0,42 6-28 0 0,-50-8-112 0 0,0 1-1 0 0,0 0 1 0 0,-1 0-1 0 0,1 0 1 0 0,0 0-1 0 0,0 1 0 0 0,-1 0 1 0 0,1 0-1 0 0,-1 0 1 0 0,1 0-1 0 0,-1 1 1 0 0,0 0-1 0 0,0 0 0 0 0,0 0 1 0 0,0 0-1 0 0,-1 1-35 0 0,-1 1 25 0 0,0 1-1 0 0,-1 0 0 0 0,0 0 1 0 0,0 0-1 0 0,0 0 0 0 0,-1 0 1 0 0,0 1-1 0 0,0-1 1 0 0,-1 0-1 0 0,0 0 0 0 0,0 0 1 0 0,0 0-1 0 0,-1 0 0 0 0,1-1 1 0 0,-1 1-1 0 0,-1 0 1 0 0,1-1-1 0 0,-1 1 0 0 0,0-1 1 0 0,0 0-1 0 0,-1 0 0 0 0,0 0-24 0 0,-4 9 101 0 0,4-10-44 0 0,1 0-1 0 0,0 0 1 0 0,1 0-1 0 0,-1 1 1 0 0,1-1 0 0 0,0 1-1 0 0,0-1 1 0 0,0 1-1 0 0,0 0 1 0 0,1 0-1 0 0,0-1 1 0 0,0 1-1 0 0,0 0 1 0 0,1 0 0 0 0,0 0-1 0 0,0 0 1 0 0,0 0-1 0 0,0 1-56 0 0,3-5 48 0 0,1 1 0 0 0,-1-1 0 0 0,0 1 0 0 0,0-1 0 0 0,1 0-1 0 0,-1 0 1 0 0,1 0 0 0 0,-1-1 0 0 0,1 1 0 0 0,-1-1 0 0 0,1 0 0 0 0,0 0-1 0 0,-1 0 1 0 0,1-1 0 0 0,-1 1 0 0 0,1-1 0 0 0,1 0-48 0 0,79-30-1628 0 0,-67 21-2937 0 0,0 0-3859 0 0,-12 6-3612 0 0</inkml:trace>
</inkml:ink>
</file>

<file path=ppt/ink/ink45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3:04.5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1 240 12163 0 0,'0'0'1148'0'0,"0"0"-200"0"0,0 0 158 0 0,0 0 287 0 0,0 0 98 0 0,0 0-176 0 0,0 0-304 0 0,0 0-265 0 0,0 0-169 0 0,0 0-73 0 0,0 0-30 0 0,0 0-40 0 0,33 3-8 0 0,107 9-26 0 0,51-16 889 0 0,-166 2-1191 0 0,2 0-5593 0 0,-23-1-3935 0 0,-3 2-1168 0 0</inkml:trace>
  <inkml:trace contextRef="#ctx0" brushRef="#br0" timeOffset="246.402">233 0 8666 0 0,'0'0'3310'0'0,"0"0"-1339"0"0,0 0-517 0 0,0 0-53 0 0,0 0 4 0 0,0 0-121 0 0,0 0-228 0 0,0 0-240 0 0,0 0-185 0 0,0 0-82 0 0,0 0-38 0 0,0 0-43 0 0,-7 22-54 0 0,-16 68-45 0 0,25-2 362 0 0,11 113-1275 0 0,-2-161-1694 0 0,-5-27-1171 0 0,1-3-3729 0 0,-4-6-3841 0 0</inkml:trace>
</inkml:ink>
</file>

<file path=ppt/ink/ink45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3:12.7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209 52 7330 0 0,'0'0'1985'0'0,"0"0"-218"0"0,0 0 86 0 0,0 0 99 0 0,0 0-75 0 0,0 0-268 0 0,0 0-343 0 0,0 0-269 0 0,0 0-142 0 0,0 0-45 0 0,0 0-74 0 0,0 0-64 0 0,0 0-89 0 0,1 3-91 0 0,-13 36 1699 0 0,-133 129-1323 0 0,112-142-2627 0 0,32-26 1083 0 0,1 0-233 0 0,0 0-302 0 0,-1-7-11099 0 0,1 7 1612 0 0</inkml:trace>
  <inkml:trace contextRef="#ctx0" brushRef="#br0" timeOffset="304.635">1 1 7314 0 0,'0'0'2573'0'0,"0"0"-168"0"0,0 0-61 0 0,0 0-154 0 0,0 0-356 0 0,0 0-424 0 0,0 0-406 0 0,0 0-299 0 0,0 0-169 0 0,0 0-103 0 0,0 0-43 0 0,0 0 56 0 0,0 4 63 0 0,1-1-364 0 0,-1 1-1 0 0,1 0 1 0 0,0-1 0 0 0,0 1-1 0 0,1-1 1 0 0,-1 1 0 0 0,1-1-1 0 0,0 1 1 0 0,0-1 0 0 0,0 0-1 0 0,0 0 1 0 0,0 0 0 0 0,1 0-1 0 0,0-1 1 0 0,-1 1 0 0 0,1 0-1 0 0,0-1 1 0 0,0 0 0 0 0,0 0-1 0 0,0 0 1 0 0,3 1-145 0 0,84 49 1336 0 0,-49-8-1156 0 0,-35-33-194 0 0,0 10-3158 0 0,-6-20 1537 0 0,2-1-6457 0 0,-2 0-3505 0 0</inkml:trace>
</inkml:ink>
</file>

<file path=ppt/ink/ink45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3:14.8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67 3 0 0 0,'0'0'712'0'0,"0"0"446"0"0,0 0 81 0 0,0 0-106 0 0,0 0-127 0 0,0 0-99 0 0,0 0-35 0 0,0 0 44 0 0,0 0 74 0 0,0 0 64 0 0,0 0 47 0 0,3-2-12 0 0,-2 1-2379 0 0,10 4 12812 0 0,-11-3-11207 0 0,-4 25 1632 0 0,-57 138-719 0 0,45-82-1008 0 0,16-78-211 0 0,-1-1 0 0 0,1 1 1 0 0,0 0-1 0 0,0-1 0 0 0,0 1 0 0 0,1 0 1 0 0,-1-1-1 0 0,1 1 0 0 0,-1-1 0 0 0,1 1 0 0 0,0-1 1 0 0,0 1-1 0 0,0-1 0 0 0,0 1 0 0 0,0-1 1 0 0,1 0-1 0 0,-1 0 0 0 0,1 1 0 0 0,-1-1 1 0 0,1 0-1 0 0,0 0 0 0 0,0-1 0 0 0,0 1 0 0 0,0 0 1 0 0,0-1-1 0 0,0 1-9 0 0,30 16 407 0 0,-32-18-397 0 0,38-29-2147 0 0,-18 5-4037 0 0,-14 16-631 0 0,-6 7-3391 0 0</inkml:trace>
</inkml:ink>
</file>

<file path=ppt/ink/ink45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3:15.6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1 258 3569 0 0,'0'0'2631'0'0,"0"0"-679"0"0,0 0-135 0 0,0 0 157 0 0,0 0 19 0 0,0 0-204 0 0,0 0-385 0 0,0 0-374 0 0,0 0-232 0 0,0 0-101 0 0,0 0-47 0 0,0 0-24 0 0,0 0-21 0 0,10-4 1305 0 0,75-77 732 0 0,39-91-1734 0 0,-124 172-903 0 0,0 1-1 0 0,0-1 1 0 0,0 0-1 0 0,0 1 1 0 0,0-1 0 0 0,0 0-1 0 0,0 1 1 0 0,0-1-1 0 0,0 1 1 0 0,0-1-1 0 0,0 0 1 0 0,0 1 0 0 0,0-1-1 0 0,1 0 1 0 0,-1 1-1 0 0,0-1 1 0 0,0 0-1 0 0,0 1 1 0 0,1-1 0 0 0,-1 0-1 0 0,0 0 1 0 0,0 1-1 0 0,1-1 1 0 0,-1 0 0 0 0,0 0-1 0 0,1 1 1 0 0,-1-1-1 0 0,0 0 1 0 0,1 0-1 0 0,-1 0 1 0 0,0 0 0 0 0,1 1-1 0 0,-1-1 1 0 0,0 0-1 0 0,1 0 1 0 0,-1 0-1 0 0,0 0 1 0 0,1 0 0 0 0,-1 0-1 0 0,1 0 1 0 0,-1 0-1 0 0,0 0 1 0 0,1 0-1 0 0,-1 0 1 0 0,0 0 0 0 0,1 0-1 0 0,-1-1 1 0 0,1 1-1 0 0,-1 0 1 0 0,0 0-1 0 0,1 0 1 0 0,-1 0 0 0 0,0-1-1 0 0,0 1 1 0 0,1 0-1 0 0,-1 0-4 0 0,5 16 146 0 0,44 84 23 0 0,-20-66-2436 0 0,-2-20-7814 0 0,-22-14-1328 0 0</inkml:trace>
</inkml:ink>
</file>

<file path=ppt/ink/ink45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3:16.0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1 244 11747 0 0,'0'0'2028'0'0,"0"0"-488"0"0,0 0-219 0 0,0 0-69 0 0,0 0-49 0 0,0 0-16 0 0,0 0-144 0 0,0 0-162 0 0,0 0-133 0 0,0 0-157 0 0,0 0-99 0 0,0 0-44 0 0,14 3-53 0 0,114 19 945 0 0,48-47-365 0 0,-159 23-1881 0 0,22-5-81 0 0,-27 2-3970 0 0,-2-3-4674 0 0,-9 8-1079 0 0</inkml:trace>
  <inkml:trace contextRef="#ctx0" brushRef="#br0" timeOffset="247.403">113 1 14587 0 0,'0'0'1588'0'0,"0"0"-395"0"0,0 0-54 0 0,0 0 146 0 0,0 0 90 0 0,0 0-115 0 0,0 0-261 0 0,0 0-253 0 0,0 0-201 0 0,0 0-137 0 0,0 33-64 0 0,2 104-49 0 0,2 94 105 0 0,-6-212-665 0 0,0-6-2994 0 0,2-4-4922 0 0,0-6-3341 0 0</inkml:trace>
</inkml:ink>
</file>

<file path=ppt/ink/ink45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3:17.2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64 159 7754 0 0,'0'0'1632'0'0,"0"0"-226"0"0,0 0-29 0 0,0 0 162 0 0,0 0 52 0 0,0 0-146 0 0,0 0-336 0 0,0 0-389 0 0,0 0-266 0 0,0 0-74 0 0,0 0 45 0 0,0 0 74 0 0,0 0 65 0 0,0 9-22 0 0,-64 357 2309 0 0,148-619-375 0 0,21 2-2017 0 0,-90 222-308 0 0,-15 29-130 0 0,0 0-15 0 0,0 0-29 0 0,0 0-34 0 0,-5 40-445 0 0,4-31 41 0 0,2 70-1232 0 0,7-54-3244 0 0,5-1-5285 0 0,-8-17 716 0 0</inkml:trace>
  <inkml:trace contextRef="#ctx0" brushRef="#br0" timeOffset="324.816">293 439 12275 0 0,'0'0'2383'0'0,"0"0"-691"0"0,0 0-345 0 0,0 0-71 0 0,0 0-53 0 0,0 0-8 0 0,0 0-125 0 0,0 0-178 0 0,0 0-157 0 0,0 0-167 0 0,0 0-147 0 0,0 0-94 0 0,0 16-56 0 0,-1 99 157 0 0,-7-81-1139 0 0,8-33 18 0 0,0-1-413 0 0,0 0-540 0 0,3 0-5921 0 0,1 0-3320 0 0</inkml:trace>
</inkml:ink>
</file>

<file path=ppt/ink/ink4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6:13.7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3 225 0 0 0,'0'0'1332'0'0,"0"0"614"0"0,0 0 365 0 0,0 0 72 0 0,0 0-149 0 0,0 0-255 0 0,0 0-281 0 0,0 0-247 0 0,0 0-227 0 0,0 0-212 0 0,0 0-157 0 0,-3-1-116 0 0,14 0 5216 0 0,48 8-3769 0 0,-16-1-1405 0 0,370 8 1265 0 0,-121-13-666 0 0,-292-1-1356 0 0,0 0 4 0 0,0 0-11 0 0,0 0-5 0 0,0 0 10 0 0,0 0-1 0 0,0 0-8 0 0,0 0 3 0 0,0 0-13 0 0,0 0 14 0 0,0 0-2 0 0,-2 0-15 0 0,2 0-9 0 0,0 0 15 0 0,0 0 16 0 0,-18 0 72 0 0,11 1-68 0 0,0 0 0 0 0,0-1 0 0 0,0 0 1 0 0,0 0-1 0 0,0-1 0 0 0,0 0 0 0 0,0 0 0 0 0,0 0 1 0 0,0-1-1 0 0,1 0 0 0 0,-1 0 0 0 0,1-1 1 0 0,-1 0-1 0 0,1 0 0 0 0,0-1 0 0 0,0 1 0 0 0,0-1 1 0 0,0-1-1 0 0,0 1-26 0 0,1-3-2 0 0,0 1 0 0 0,1-1 0 0 0,-1 0 1 0 0,1 0-1 0 0,0-1 0 0 0,1 1 0 0 0,0-1 0 0 0,0 1 1 0 0,1-1-1 0 0,-1 0 0 0 0,2 0 0 0 0,-1-1 0 0 0,1 1 1 0 0,1 0-1 0 0,-1-7 2 0 0,0-15-3277 0 0,1 0-3396 0 0,0 19 2975 0 0,0-3-10057 0 0</inkml:trace>
</inkml:ink>
</file>

<file path=ppt/ink/ink45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3:19.3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 5 7074 0 0,'0'0'2275'0'0,"0"0"-316"0"0,0 0-118 0 0,0 0-92 0 0,0 0-191 0 0,0 0-270 0 0,0 0-324 0 0,0 0-247 0 0,0 0-163 0 0,0 0-101 0 0,0 0-33 0 0,0 0-3 0 0,0 0-4 0 0,-4 6-21 0 0,-25 83 1092 0 0,27-26-916 0 0,50-64 375 0 0,-36-7-861 0 0,1 0 0 0 0,-2-1-1 0 0,1 0 1 0 0,-1-1-1 0 0,0-1 1 0 0,-1 1 0 0 0,0-2-1 0 0,1-2-81 0 0,5-5 46 0 0,19-32 32 0 0,-29 96-57 0 0,-30 185 78 0 0,19-188-125 0 0,-2-1 0 0 0,-1 0 1 0 0,-2-1-1 0 0,-10 22 26 0 0,18-57-14 0 0,-1 1 0 0 0,-1-1 0 0 0,1 1 0 0 0,-1-1 0 0 0,0 0 0 0 0,0 0 0 0 0,-1-1 0 0 0,1 1 0 0 0,-1-1 0 0 0,0 0 0 0 0,0 0 0 0 0,0 0 0 0 0,-1-1 0 0 0,1 0 0 0 0,-1 0 0 0 0,0-1 0 0 0,0 1 0 0 0,0-1 0 0 0,0 0 14 0 0,4-2-5 0 0,0 0 0 0 0,1 0 0 0 0,-1 0 0 0 0,0 0 0 0 0,1 0 0 0 0,-1 0 0 0 0,1 0 0 0 0,-1-1 0 0 0,1 1 0 0 0,-1-1 0 0 0,0 1 0 0 0,1-1 0 0 0,0 0 0 0 0,-1 1 0 0 0,1-1 0 0 0,-1 0 0 0 0,1 0 0 0 0,0 0 0 0 0,0 0 0 0 0,-1 0 0 0 0,1 0 0 0 0,0-1 0 0 0,0 1-1 0 0,0 0 1 0 0,0 0 0 0 0,0-1 0 0 0,1 1 0 0 0,-1-1 0 0 0,0 1 0 0 0,1-1 0 0 0,-1 1 0 0 0,1-1 0 0 0,-1 1 0 0 0,1-1 0 0 0,0 1 0 0 0,-1-1 0 0 0,1 0 0 0 0,0 1 0 0 0,0-1 0 0 0,0 0 0 0 0,0 1 0 0 0,1-1 0 0 0,-1 1 0 0 0,0-1 0 0 0,1 1 0 0 0,-1-1 0 0 0,1 1 0 0 0,-1-1-1 0 0,1 1 1 0 0,0-1 0 0 0,0 1 5 0 0,0-16-92 0 0,30-85-3154 0 0,-13 62-4748 0 0,-14 27-3149 0 0</inkml:trace>
</inkml:ink>
</file>

<file path=ppt/ink/ink45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3:20.0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46 549 4681 0 0,'0'0'3122'0'0,"0"0"-1131"0"0,0 0-459 0 0,0 0-37 0 0,0 0-26 0 0,0 0-69 0 0,0 0-146 0 0,0 0-187 0 0,0 0-121 0 0,0 0-91 0 0,0 0-75 0 0,0 0-5 0 0,9 4-25 0 0,-4-1-551 0 0,1-1-1 0 0,0 0 1 0 0,-1 1 0 0 0,1-2 0 0 0,0 1-1 0 0,0-1 1 0 0,1 0 0 0 0,-1 0 0 0 0,0 0 0 0 0,0-1-1 0 0,0 0 1 0 0,0 0 0 0 0,1-1 0 0 0,-1 0 0 0 0,0 0-1 0 0,5-2-198 0 0,68-52 1694 0 0,-59 77-1387 0 0,-7-5-284 0 0,0 0 0 0 0,-1 0 0 0 0,-1 1 1 0 0,-1 1-1 0 0,0-1 0 0 0,-1 2 0 0 0,-1 0 0 0 0,-1 0 1 0 0,-1 0-1 0 0,-1 0 0 0 0,-1 1 0 0 0,0 0 0 0 0,-2 0 1 0 0,0 0-1 0 0,-1 17-23 0 0,-13 109-39 0 0,7-124 14 0 0,-2-1 1 0 0,0 0-1 0 0,-2-1 0 0 0,0 0 1 0 0,-1 0-1 0 0,-2-1 0 0 0,0 0 0 0 0,0-1 1 0 0,-9 8 24 0 0,11-15 17 0 0,9-10-23 0 0,0 0-1 0 0,-1 0 1 0 0,1-1 0 0 0,0 1-1 0 0,-1 0 1 0 0,0-1-1 0 0,1 1 1 0 0,-1-1 0 0 0,0 1-1 0 0,0-1 1 0 0,0 0-1 0 0,0 0 1 0 0,0 0 0 0 0,0 0-1 0 0,0 0 1 0 0,0-1-1 0 0,0 1 1 0 0,0 0 0 0 0,0-1-1 0 0,-1 0 1 0 0,1 1-1 0 0,0-1 1 0 0,0 0-1 0 0,-2 0 7 0 0,-14-50-20 0 0,19 28-23 0 0,0-1-1 0 0,2 0 0 0 0,0 0 0 0 0,1 0 0 0 0,2 1 0 0 0,0 0 0 0 0,1 0 0 0 0,1 1 0 0 0,2-1 0 0 0,0 2 1 0 0,1 0-1 0 0,0 0 0 0 0,3 0 44 0 0,46-55-2677 0 0,-45 60-2830 0 0,-1 1-4720 0 0,-12 10 1980 0 0</inkml:trace>
  <inkml:trace contextRef="#ctx0" brushRef="#br0" timeOffset="574.058">0 232 10282 0 0,'0'0'2522'0'0,"0"0"-548"0"0,0 0-302 0 0,0 0-110 0 0,0 0-173 0 0,0 0-224 0 0,0 0-296 0 0,0 0-241 0 0,0 0-128 0 0,0 0-22 0 0,0 0 9 0 0,0 0-19 0 0,0 0-20 0 0,12-8-41 0 0,78-61 774 0 0,16-52-323 0 0,-106 121-857 0 0,0 1 0 0 0,0-1 0 0 0,0 0 0 0 0,0 1 0 0 0,0-1 0 0 0,0 0 0 0 0,0 0 0 0 0,0 1 0 0 0,0-1 0 0 0,0 0 0 0 0,0 1 0 0 0,0-1 0 0 0,0 0 0 0 0,0 0 0 0 0,0 1 0 0 0,0-1 0 0 0,0 0 0 0 0,0 1 0 0 0,0-1 1 0 0,1 0-1 0 0,-1 0 0 0 0,0 1 0 0 0,0-1 0 0 0,0 0 0 0 0,0 0 0 0 0,1 0 0 0 0,-1 1 0 0 0,0-1 0 0 0,0 0 0 0 0,1 0 0 0 0,-1 0 0 0 0,0 0 0 0 0,0 1 0 0 0,1-1 0 0 0,-1 0 0 0 0,0 0 0 0 0,0 0 0 0 0,1 0 0 0 0,-1 0 0 0 0,0 0 0 0 0,1 0 0 0 0,-1 0 0 0 0,0 0 0 0 0,0 0 1 0 0,1 0-1 0 0,-1 0 0 0 0,0 0 0 0 0,1 0 0 0 0,-1 0 0 0 0,0 0 0 0 0,0 0 0 0 0,1 0 0 0 0,-1 0 0 0 0,0 0 0 0 0,0 0 0 0 0,1-1 0 0 0,-1 1 0 0 0,0 0 0 0 0,0 0 0 0 0,1 0 0 0 0,-1 0 0 0 0,0-1 0 0 0,0 1 0 0 0,1 0 0 0 0,-1 0 0 0 0,0-1 0 0 0,0 1 0 0 0,0 0 0 0 0,0 0-1 0 0,7 13 107 0 0,42 59 348 0 0,-13-9-1358 0 0,-22-46-2075 0 0,-5-6-1322 0 0,-1 1-5000 0 0,-5-8-742 0 0</inkml:trace>
  <inkml:trace contextRef="#ctx0" brushRef="#br0" timeOffset="1040.027">586 0 10658 0 0,'0'0'2402'0'0,"0"0"-734"0"0,0 0-445 0 0,0 0-136 0 0,0 0-90 0 0,0 0-3 0 0,0 0-33 0 0,0 0-76 0 0,0 0-78 0 0,0 0-136 0 0,0 0-115 0 0,0 0-53 0 0,0 0-11 0 0,21 18 5 0 0,68 55-19 0 0,-37-5 334 0 0,-34-30-728 0 0,-2 1 0 0 0,-2 0 0 0 0,-1 1 0 0 0,-2 0 0 0 0,-2 1 0 0 0,-1 0 0 0 0,-3 1 0 0 0,-1-1 0 0 0,-2 1 0 0 0,-2 0 0 0 0,-3 28-84 0 0,1-51-110 0 0,-1 0-1 0 0,0 0 1 0 0,-1 0 0 0 0,-1 0 0 0 0,-1-1-1 0 0,-1 0 1 0 0,0 0 0 0 0,-1 0-1 0 0,-1-1 1 0 0,-1-1 0 0 0,0 1 0 0 0,-1-1-1 0 0,-1-1 1 0 0,-1 0 0 0 0,0-1-1 0 0,-1 0 111 0 0,-68 59-4301 0 0,-7-10-5102 0 0,71-52-559 0 0</inkml:trace>
</inkml:ink>
</file>

<file path=ppt/ink/ink45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3:23.1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354 136 3593 0 0,'0'0'1760'0'0,"0"0"-346"0"0,0 0-35 0 0,0 0 169 0 0,0 0 190 0 0,0 0 54 0 0,0 0-187 0 0,0 0-324 0 0,0 0-234 0 0,0 0-133 0 0,0 0-48 0 0,2-3-17 0 0,0 0-667 0 0,-2 3-82 0 0,0 0 1 0 0,1 1-1 0 0,-1-1 0 0 0,0 0 0 0 0,0 0 0 0 0,0 0 0 0 0,1 0 1 0 0,-1 0-1 0 0,0 0 0 0 0,0 1 0 0 0,0-1 0 0 0,1 0 0 0 0,-1 0 1 0 0,0 0-1 0 0,0 0 0 0 0,1 0 0 0 0,-1 0 0 0 0,0 0 0 0 0,0 0 1 0 0,0 0-1 0 0,1 0 0 0 0,-1 0 0 0 0,0 0 0 0 0,0 0 0 0 0,1 0 1 0 0,-1 0-1 0 0,0-1 0 0 0,0 1 0 0 0,0 0 0 0 0,1 0 0 0 0,-1 0 1 0 0,0 0-1 0 0,0 0 0 0 0,0 0 0 0 0,1 0 0 0 0,-1-1 0 0 0,0 1 1 0 0,0 0-1 0 0,0 0 0 0 0,0 0 0 0 0,0-1 0 0 0,1 1 0 0 0,-1 0 1 0 0,0 0-1 0 0,0 0 0 0 0,0-1-100 0 0,0 2 364 0 0,0-1-19 0 0,0 0-37 0 0,-6 8 613 0 0,-234 249 91 0 0,130-135-1039 0 0,105-152-19810 0 0,5 23 12175 0 0</inkml:trace>
  <inkml:trace contextRef="#ctx0" brushRef="#br0" timeOffset="394.722">6 0 10370 0 0,'0'0'1493'0'0,"0"0"-54"0"0,0 0 118 0 0,0 0 158 0 0,0 0 11 0 0,0 0-186 0 0,0 0-334 0 0,0 0-361 0 0,0 0-286 0 0,0 0-165 0 0,0 0-41 0 0,0 0 104 0 0,0 0 104 0 0,-1 7 55 0 0,0-2-514 0 0,0-3-53 0 0,0 0 0 0 0,1 0 0 0 0,-1 0 0 0 0,1-1-1 0 0,0 1 1 0 0,0 0 0 0 0,-1 0 0 0 0,1 0 0 0 0,1 0 0 0 0,-1 0 0 0 0,0 0 0 0 0,0 0 0 0 0,1 0 0 0 0,-1-1 0 0 0,1 1 0 0 0,-1 0 0 0 0,1 0 0 0 0,0 0 0 0 0,0-1-1 0 0,0 1 1 0 0,0 0 0 0 0,0-1 0 0 0,0 1 0 0 0,0-1 0 0 0,0 1 0 0 0,1-1 0 0 0,-1 0 0 0 0,2 1-49 0 0,52 41 1194 0 0,-36-29-968 0 0,0 1-1 0 0,-1 0 1 0 0,0 1-1 0 0,-1 1 1 0 0,-1 0-1 0 0,12 19-225 0 0,-16-14 83 0 0,0 0-1 0 0,-2 1 1 0 0,0 1-1 0 0,-2-1 1 0 0,0 2-1 0 0,1 15-82 0 0,-3-14 32 0 0,2-1-1 0 0,0 0 0 0 0,1 0 0 0 0,1-1 0 0 0,14 22-31 0 0,-14-39-1406 0 0,-7-24-5258 0 0,-2 5-1343 0 0,-1 8-3657 0 0</inkml:trace>
</inkml:ink>
</file>

<file path=ppt/ink/ink45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3:11.5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166 527 12547 0 0,'0'0'1863'0'0,"0"0"-338"0"0,0 0-243 0 0,0 0-15 0 0,0 0 4 0 0,0 0-175 0 0,0 0-282 0 0,0 0-300 0 0,0 0-216 0 0,0 0-34 0 0,0 0 39 0 0,0 9 41 0 0,-3 85 633 0 0,-5 185 269 0 0,-5-95 1054 0 0,15-225-2179 0 0,2 0 0 0 0,1 0 1 0 0,2 1-1 0 0,2 0 0 0 0,11-29-121 0 0,-5 20 17 0 0,1 0-1 0 0,2 1 1 0 0,3 1 0 0 0,1 1 0 0 0,4-2-17 0 0,-17 33 8 0 0,58-69 0 0 0,-63 109-96 0 0,12 155-260 0 0,-5-156-1041 0 0,0-11-2925 0 0,-5-5-1675 0 0,-4-4-5603 0 0</inkml:trace>
  <inkml:trace contextRef="#ctx0" brushRef="#br0" timeOffset="753.681">505 913 15891 0 0,'0'0'2358'0'0,"0"0"-863"0"0,0 0-408 0 0,0 0-49 0 0,0 0-51 0 0,0 0-133 0 0,0 0-195 0 0,0 0-140 0 0,0 0-111 0 0,0 0-41 0 0,0 0-18 0 0,0 0-71 0 0,4 8-40 0 0,19 32 164 0 0,-21-6 2597 0 0,-21 43-2984 0 0,5-55 137 0 0,14-19-155 0 0,0-3-1 0 0,0 0 11 0 0,0 0 7 0 0,0 0-3 0 0,0 0-20 0 0,0 0 2 0 0,0 0 14 0 0,0 0 7 0 0,0 0-6 0 0,0 0-20 0 0,0 0 32 0 0,0 0-16 0 0,0 0 7 0 0,0 0-2 0 0,0 0-1 0 0,0 0-2 0 0,0 0-13 0 0,0 0-9 0 0,0 0-4 0 0,0-25-5298 0 0,0 21 1734 0 0,0 0-3889 0 0,0 0-4857 0 0</inkml:trace>
  <inkml:trace contextRef="#ctx0" brushRef="#br0" timeOffset="10576.191">208 0 0 0 0,'0'0'2387'0'0,"0"0"-904"0"0,0 0-137 0 0,0 0 205 0 0,0 0 196 0 0,0 0 36 0 0,0 0-171 0 0,0 0-258 0 0,0 0-247 0 0,0 0-158 0 0,0 0-77 0 0,0 0-29 0 0,-16 17-13 0 0,-49 55-25 0 0,33-14 644 0 0,-31 204 1630 0 0,34 88-1823 0 0,27-314-1126 0 0,1 1-1 0 0,2-1 0 0 0,1 0 1 0 0,6 31-130 0 0,-5-55 24 0 0,0 0 0 0 0,0 0 1 0 0,1 0-1 0 0,0 0 0 0 0,2-1 0 0 0,-1 1 1 0 0,1-1-1 0 0,1 0 0 0 0,-1-1 0 0 0,2 0 1 0 0,0 0-1 0 0,0 0 0 0 0,1-1 0 0 0,0-1 1 0 0,9 8-25 0 0,2-2-176 0 0,1-1 1 0 0,0-1 0 0 0,0-1-1 0 0,2 0 1 0 0,-1-2 0 0 0,1-1 0 0 0,0-1-1 0 0,16 3 176 0 0,38 6-4372 0 0,0-6-5343 0 0,-50-6-130 0 0</inkml:trace>
</inkml:ink>
</file>

<file path=ppt/ink/ink45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3:34.4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1907 413 14811 0 0,'0'0'1767'0'0,"0"0"-344"0"0,0 0-48 0 0,0 0-69 0 0,0 0-190 0 0,0 0-232 0 0,0 0-244 0 0,0 0-200 0 0,0 0-124 0 0,0 0-85 0 0,0 0-49 0 0,0 0-26 0 0,-13 3-35 0 0,-38 8-32 0 0,48-10-83 0 0,-1 0-1 0 0,1 1 0 0 0,-1-1 0 0 0,1 1 0 0 0,0 0 1 0 0,0 0-1 0 0,0 0 0 0 0,0 0 0 0 0,0 1 1 0 0,0-1-1 0 0,1 1 0 0 0,-1 0 0 0 0,1-1 0 0 0,0 1 1 0 0,-1 0-1 0 0,1 1 0 0 0,1-1 0 0 0,-1 0 1 0 0,0 2-6 0 0,-2 2 11 0 0,2-4 1 0 0,0-1-1 0 0,0 1 1 0 0,1 0 0 0 0,-1 0-1 0 0,1 0 1 0 0,-1 0 0 0 0,1 0 0 0 0,0 0-1 0 0,1 1 1 0 0,-1-1 0 0 0,0 0-1 0 0,1 0 1 0 0,0 1 0 0 0,0-1-1 0 0,0 0 1 0 0,0 0 0 0 0,0 1-1 0 0,1-1 1 0 0,-1 0 0 0 0,1 0 0 0 0,0 1-1 0 0,0-1 1 0 0,0 0 0 0 0,0 0-1 0 0,1 0 1 0 0,-1 0 0 0 0,1 0-1 0 0,0-1 1 0 0,0 1 0 0 0,0 0-1 0 0,0-1 1 0 0,0 0 0 0 0,1 1-1 0 0,-1-1 1 0 0,1 0 0 0 0,-1 0 0 0 0,1 0-1 0 0,0 0 1 0 0,0-1 0 0 0,-1 1-1 0 0,1-1 1 0 0,1 0 0 0 0,-1 0-1 0 0,0 0 1 0 0,0 0 0 0 0,0 0-1 0 0,2 0-11 0 0,5-3 110 0 0,1 0 0 0 0,-1-1 0 0 0,0 0-1 0 0,0 0 1 0 0,-1-1 0 0 0,1 0 0 0 0,-1-1-1 0 0,0 0 1 0 0,0-1 0 0 0,0 0 0 0 0,-1 0-1 0 0,0-1 1 0 0,0 0 0 0 0,0 0 0 0 0,-1 0-1 0 0,0-1 1 0 0,-1-1 0 0 0,2-2-110 0 0,25-24 276 0 0,-33 35-272 0 0,1-1 1 0 0,0 1 0 0 0,-1-1-1 0 0,1 1 1 0 0,0 0 0 0 0,0-1 0 0 0,-1 1-1 0 0,1 0 1 0 0,0 0 0 0 0,0-1-1 0 0,-1 1 1 0 0,1 0 0 0 0,0 0-1 0 0,0 0 1 0 0,0 0 0 0 0,0 0 0 0 0,-1 0-1 0 0,1 0 1 0 0,0 0 0 0 0,0 0-1 0 0,0 1 1 0 0,-1-1 0 0 0,1 0-1 0 0,0 0 1 0 0,0 1 0 0 0,-1-1 0 0 0,1 0-1 0 0,0 1 1 0 0,0-1 0 0 0,-1 1-1 0 0,1-1 1 0 0,0 1 0 0 0,-1-1-1 0 0,1 1 1 0 0,-1 0 0 0 0,1-1 0 0 0,-1 1-1 0 0,1 0 1 0 0,-1-1 0 0 0,0 1-1 0 0,1 0 1 0 0,-1 0 0 0 0,0-1-1 0 0,1 1 1 0 0,-1 0 0 0 0,0 0 0 0 0,0 0-1 0 0,0-1 1 0 0,1 1 0 0 0,-1 0-1 0 0,0 0 1 0 0,0 0 0 0 0,0 0-1 0 0,-1 0-4 0 0,13 51 25 0 0,-8-16-22 0 0,-1 1 0 0 0,-2-1-1 0 0,-1 1 1 0 0,-5 30-3 0 0,1-41 2 0 0,-1-1-1 0 0,-1 0 1 0 0,-2-1-1 0 0,0 1 1 0 0,-2-1-1 0 0,-2 3-1 0 0,9-21-10 0 0,0 0 0 0 0,-1 0 0 0 0,0 0 0 0 0,0-1 0 0 0,0 0 0 0 0,0 0 0 0 0,-1 0 0 0 0,0 0 0 0 0,0-1-1 0 0,-1 1 1 0 0,1-1 0 0 0,-1-1 0 0 0,1 1 0 0 0,-1-1 0 0 0,0 0 0 0 0,-1 0 0 0 0,1-1 0 0 0,0 0 0 0 0,-1 0 0 0 0,0 0-1 0 0,1-1 1 0 0,-1 0 0 0 0,-6 0 10 0 0,12-2-25 0 0,0 0 0 0 0,0 0 1 0 0,0 0-1 0 0,-1 0 0 0 0,1-1 0 0 0,0 1 0 0 0,0 0 0 0 0,1-1 0 0 0,-1 1 0 0 0,0-1 0 0 0,0 1 0 0 0,1-1 0 0 0,-1 1 0 0 0,1-1 1 0 0,-1 1-1 0 0,1-1 0 0 0,0 0 0 0 0,-1 1 0 0 0,1-1 0 0 0,0 0 0 0 0,0 1 0 0 0,0-1 0 0 0,1 1 0 0 0,-1-1 0 0 0,0 0 0 0 0,1-1 25 0 0,-1-1-63 0 0,2-13-461 0 0,1 0-1 0 0,0-1 0 0 0,1 1 0 0 0,1 0 0 0 0,1 1 0 0 0,0-1 1 0 0,4-4 524 0 0,3-13-3404 0 0,-6 15-2200 0 0,0 7-5822 0 0</inkml:trace>
  <inkml:trace contextRef="#ctx0" brushRef="#br0" timeOffset="300.002">2297 557 12099 0 0,'0'0'6498'0'0,"0"0"-4196"0"0,0 0-1294 0 0,0 0 62 0 0,0 0 61 0 0,0 0-94 0 0,0 0-200 0 0,0 0-223 0 0,0 0-151 0 0,0 0-80 0 0,0 0-67 0 0,0 0-47 0 0,0 0-25 0 0,4 1-30 0 0,9 9 255 0 0,-33 26-779 0 0,17-21-9481 0 0,4-14 2965 0 0,0 2-4809 0 0</inkml:trace>
  <inkml:trace contextRef="#ctx0" brushRef="#br0" timeOffset="-994.252">1398 270 4681 0 0,'0'0'3661'0'0,"0"0"-1134"0"0,0 0-392 0 0,0 0-53 0 0,0 0-143 0 0,0 0-200 0 0,0 0-347 0 0,0 0-362 0 0,0 0-262 0 0,0 0-157 0 0,0 0-60 0 0,0 0-18 0 0,7 25 2042 0 0,12 126-640 0 0,-13 47-1559 0 0,-6-194-444 0 0,0 0-1 0 0,0 0 0 0 0,0-1 0 0 0,-1 1 0 0 0,0-1 0 0 0,1 1 0 0 0,-1 0 0 0 0,0-1 1 0 0,-1 1-1 0 0,1-1 0 0 0,-1 0 0 0 0,1 1 0 0 0,-1-1 0 0 0,0 0 0 0 0,0 0 0 0 0,0 0 0 0 0,-1 0 1 0 0,1-1-1 0 0,-1 1 0 0 0,0 0 69 0 0,-21-1-4340 0 0,16-4-498 0 0,3 0-5006 0 0,3 1 1708 0 0</inkml:trace>
  <inkml:trace contextRef="#ctx0" brushRef="#br0" timeOffset="-607.997">1594 336 8650 0 0,'0'0'1646'0'0,"0"0"-241"0"0,0 0 54 0 0,0 0 68 0 0,0 0-75 0 0,0 0-237 0 0,0 0-346 0 0,0 0-272 0 0,0 0-156 0 0,0 0-84 0 0,0 0-20 0 0,0 0 30 0 0,0 0 35 0 0,-26 16 44 0 0,-105 67 433 0 0,158-47 2091 0 0,42 34-322 0 0,-60-58-3733 0 0,5 14 4054 0 0,-12-16-4613 0 0,0 2-4297 0 0,-2 2-6059 0 0,0-13 2034 0 0</inkml:trace>
  <inkml:trace contextRef="#ctx0" brushRef="#br0" timeOffset="-2684.36">325 4 2817 0 0,'0'0'2244'0'0,"0"0"-509"0"0,0 0-147 0 0,0 0 139 0 0,0 0 141 0 0,0 0-41 0 0,0 0-204 0 0,0 0-276 0 0,0 0-285 0 0,0 0-193 0 0,0 0-151 0 0,0 0-103 0 0,-7 0-43 0 0,-24-3-37 0 0,23 3-19 0 0,8 0-36 0 0,0 0-61 0 0,0 0-32 0 0,0 0-40 0 0,0 0-26 0 0,-14 11 782 0 0,-7 10-774 0 0,1 1 0 0 0,1 1 1 0 0,1 1-1 0 0,1 1 0 0 0,1 0 0 0 0,1 1 0 0 0,-5 15-329 0 0,-65 205 890 0 0,75-203-782 0 0,1 1 0 0 0,2 0 0 0 0,3 0 0 0 0,1 1 0 0 0,2-1 0 0 0,3 5-108 0 0,0-24 80 0 0,2-1 0 0 0,1 1 0 0 0,1-1 0 0 0,1 1 0 0 0,1-2 0 0 0,1 1 0 0 0,1-1 0 0 0,1-1 0 0 0,1 0 0 0 0,1 0 0 0 0,1-1 0 0 0,1-1 0 0 0,1 0 0 0 0,13 12-80 0 0,54 39 546 0 0,-79-126-11493 0 0,-4 44 4141 0 0,3 3-4933 0 0</inkml:trace>
  <inkml:trace contextRef="#ctx0" brushRef="#br0" timeOffset="-2010.093">412 501 7858 0 0,'0'0'3124'0'0,"0"0"-1150"0"0,0 0-438 0 0,0 0 46 0 0,0 0-32 0 0,0 0-127 0 0,0 0-214 0 0,0 0-231 0 0,0 0-146 0 0,0 0-144 0 0,0 0-117 0 0,0 0-91 0 0,-3-1-50 0 0,4 1-389 0 0,-1 1 0 0 0,1-1 1 0 0,-1 0-1 0 0,0 0 1 0 0,1 0-1 0 0,-1 0 1 0 0,1 0-1 0 0,-1 0 1 0 0,1 0-1 0 0,-1 0 1 0 0,0 0-1 0 0,1 0 1 0 0,-1 0-1 0 0,1 0 1 0 0,-1-1-1 0 0,0 1 0 0 0,1 0 1 0 0,-1 0-1 0 0,1 0 1 0 0,-1-1-1 0 0,0 1 1 0 0,1 0-1 0 0,-1 0 1 0 0,0-1-1 0 0,1 1 1 0 0,-1 0-1 0 0,0 0 1 0 0,1-1-1 0 0,-1 1 1 0 0,0-1-1 0 0,0 1 1 0 0,1 0-1 0 0,-1-1 0 0 0,0 1 1 0 0,0 0-1 0 0,0-1 1 0 0,0 1-1 0 0,0-1 1 0 0,1 1-1 0 0,-1-1 1 0 0,0 1-1 0 0,0 0 1 0 0,0-1-1 0 0,0 1 1 0 0,0-1-1 0 0,0 1 1 0 0,0-1-1 0 0,0 1 1 0 0,-1 0-1 0 0,1-1 0 0 0,0 1 1 0 0,0-1-1 0 0,0 1 1 0 0,0 0-1 0 0,-1-1 1 0 0,1 1-1 0 0,0 0 1 0 0,0-1-1 0 0,-1 1 1 0 0,1-1-1 0 0,0 1 1 0 0,0 0-1 0 0,-1 0 1 0 0,1-1-1 0 0,0 1 0 0 0,-1 0 1 0 0,1 0-1 0 0,0-1 1 0 0,-1 1-1 0 0,1 0-41 0 0,10-6-191 0 0,85-35 790 0 0,26 23-307 0 0,-119 19-290 0 0,-1 1 0 0 0,0-1 0 0 0,1 1 0 0 0,-1 0 0 0 0,0-1 0 0 0,0 1 0 0 0,0 0 0 0 0,0 0 0 0 0,0 0 0 0 0,0 0 1 0 0,0 0-1 0 0,-1 0 0 0 0,1 0 0 0 0,-1 0 0 0 0,0 0 0 0 0,1 0 0 0 0,-1 0 0 0 0,0 0 0 0 0,0 0 0 0 0,0 0 0 0 0,0 0 1 0 0,-1 0-1 0 0,1 0 0 0 0,-1 1 0 0 0,1-1-2 0 0,0 4 38 0 0,-1 2-16 0 0,-1 0-1 0 0,1 0 0 0 0,-1 0 1 0 0,-1 0-1 0 0,1 0 0 0 0,-1 0 1 0 0,-1-1-1 0 0,1 1 0 0 0,-1-1 1 0 0,-1 0-1 0 0,1 0 0 0 0,-4 4-21 0 0,-34 78 79 0 0,41-85-79 0 0,1 1 1 0 0,0 0-1 0 0,0-1 1 0 0,0 1-1 0 0,1 0 0 0 0,0-1 1 0 0,0 1-1 0 0,0-1 1 0 0,0 1-1 0 0,1-1 0 0 0,0 0 1 0 0,0 1-1 0 0,0-1 1 0 0,0 0-1 0 0,1 0 0 0 0,-1 0 1 0 0,1-1-1 0 0,0 1 1 0 0,0-1-1 0 0,1 1 0 0 0,-1-1 1 0 0,1 0-1 0 0,-1 0 1 0 0,1-1-1 0 0,0 1 0 0 0,0-1 1 0 0,3 2-1 0 0,72 62 41 0 0,-75-62-8 0 0,0 0 0 0 0,-1 0 0 0 0,1 1 0 0 0,-1 0 0 0 0,0 0 0 0 0,0 0 0 0 0,-1 0 0 0 0,1 0 0 0 0,-1 0 0 0 0,0 1 0 0 0,-1-1 0 0 0,1 1 1 0 0,-1-1-1 0 0,0 1 0 0 0,-1 0 0 0 0,1-1 0 0 0,-1 1 0 0 0,0 0 0 0 0,0 0 0 0 0,-2 4-33 0 0,2-3 51 0 0,-1-3-41 0 0,-1 0 0 0 0,0 1 1 0 0,0-2-1 0 0,0 1 0 0 0,0 0 0 0 0,-1 0 0 0 0,1-1 0 0 0,-1 1 0 0 0,0-1 1 0 0,0 0-1 0 0,-1 0 0 0 0,1 0 0 0 0,-1 0 0 0 0,1-1 0 0 0,-1 1 0 0 0,0-1 1 0 0,0 0-1 0 0,0 0 0 0 0,-2 1-10 0 0,-7 4 25 0 0,-8 5-93 0 0,-1-1 0 0 0,0-1 0 0 0,-1-1 0 0 0,0-2 1 0 0,-1 0-1 0 0,-18 3 68 0 0,-14-3-1006 0 0,32-7-1936 0 0,24 0 1302 0 0,0-3-6346 0 0,0-1-3484 0 0</inkml:trace>
  <inkml:trace contextRef="#ctx0" brushRef="#br0" timeOffset="-1685.637">1058 457 14835 0 0,'0'0'1275'0'0,"0"0"-259"0"0,0 0 38 0 0,0 0 145 0 0,0 0 12 0 0,0 0-98 0 0,0 0-194 0 0,0 0-185 0 0,0 0-145 0 0,0 0-89 0 0,0 0-89 0 0,-26 33-71 0 0,-82 104-28 0 0,68-67 88 0 0,38-56-306 0 0,-1-6-67 0 0,1 0 0 0 0,-1 0 1 0 0,2 0-1 0 0,-1 0 1 0 0,1 1-1 0 0,1-1 1 0 0,-1 0-1 0 0,2 1 1 0 0,-1-1-1 0 0,1 0 1 0 0,0 1-1 0 0,1-1 1 0 0,-1 0-1 0 0,2 0 0 0 0,-1 0 1 0 0,1 0-1 0 0,0 0 1 0 0,1-1-1 0 0,0 1 1 0 0,0-1-1 0 0,1 0 1 0 0,0 0-1 0 0,0-1 1 0 0,0 1-1 0 0,1-1 0 0 0,0-1 1 0 0,0 1-1 0 0,1-1 1 0 0,-1 0-1 0 0,1 0 1 0 0,0 0-1 0 0,1-1 1 0 0,-1-1-1 0 0,1 1 1 0 0,0-1-1 0 0,0 0 1 0 0,0-1-1 0 0,0 0 0 0 0,8 1-27 0 0,-10-1 65 0 0,0-2-1 0 0,0 1 0 0 0,0-1 0 0 0,0 1 0 0 0,0-2 0 0 0,0 1 1 0 0,0-1-1 0 0,0 0 0 0 0,0 0 0 0 0,0 0 0 0 0,-1-1 0 0 0,1 0 1 0 0,0 0-1 0 0,-1-1 0 0 0,0 0 0 0 0,1 1 0 0 0,3-5-64 0 0,-5 4 27 0 0,0 0 0 0 0,0-1 0 0 0,0 1-1 0 0,-1-1 1 0 0,1 0 0 0 0,-1 0-1 0 0,0-1 1 0 0,0 1 0 0 0,-1 0 0 0 0,1-1-1 0 0,-1 0 1 0 0,0 0 0 0 0,-1 0 0 0 0,1 1-1 0 0,-1-1 1 0 0,0-1 0 0 0,0 1-1 0 0,0 0 1 0 0,-1 0 0 0 0,1 0 0 0 0,-1 0-1 0 0,-1-1 1 0 0,1 1 0 0 0,-1 0-1 0 0,0-2-26 0 0,-1 2-37 0 0,-1 0 0 0 0,1 0 0 0 0,-1 0-1 0 0,0 0 1 0 0,-1 0 0 0 0,1 1 0 0 0,-1-1-1 0 0,0 1 1 0 0,0 0 0 0 0,0 0-1 0 0,-1 0 1 0 0,1 1 0 0 0,-1 0 0 0 0,0-1-1 0 0,0 2 1 0 0,0-1 0 0 0,-1 1-1 0 0,1-1 1 0 0,0 1 0 0 0,-1 1 0 0 0,0-1 37 0 0,-109-24-2788 0 0,69 33-5559 0 0,37-3-3318 0 0</inkml:trace>
  <inkml:trace contextRef="#ctx0" brushRef="#br0" timeOffset="824.171">2475 590 11402 0 0,'0'0'4661'0'0,"0"0"-2183"0"0,0 0-881 0 0,0 0-169 0 0,0 0-197 0 0,0 0-216 0 0,0 0-268 0 0,0 0-222 0 0,0 0-122 0 0,0 0-74 0 0,0 0-10 0 0,0 0-34 0 0,5-4-49 0 0,138-125 841 0 0,-93 100-1081 0 0,-47 55-36 0 0,-3 40 80 0 0,43-59 161 0 0,79-44 80 0 0,-51 77-193 0 0,3-32 171 0 0,-41-8-6783 0 0,-13 0-3707 0 0,-18 0-852 0 0</inkml:trace>
  <inkml:trace contextRef="#ctx0" brushRef="#br0" timeOffset="1121.86">1492 892 9210 0 0,'0'0'2423'0'0,"0"0"-181"0"0,0 0-152 0 0,0 0-257 0 0,0 0-312 0 0,0 0-304 0 0,0 0-218 0 0,35 2-125 0 0,110 5-47 0 0,-85-5 149 0 0,-1-3 1 0 0,0-3-1 0 0,42-7-976 0 0,-24 1 421 0 0,296-42 368 0 0,-208 33-1419 0 0,-111 12-2370 0 0,0 1-4280 0 0,-43 5-4368 0 0</inkml:trace>
  <inkml:trace contextRef="#ctx0" brushRef="#br0" timeOffset="1683.889">2424 1068 9754 0 0,'0'0'2859'0'0,"0"0"-734"0"0,0 0-339 0 0,0 0-71 0 0,0 0-158 0 0,0 0-230 0 0,0 0-240 0 0,0 0-209 0 0,0 0-173 0 0,0 0-121 0 0,0 0-84 0 0,0 0-78 0 0,0 0-32 0 0,-14 2-17 0 0,-45 4-16 0 0,-30 35 834 0 0,32-4-668 0 0,56-37-521 0 0,1 0 1 0 0,-1 1-1 0 0,0-1 1 0 0,1 0 0 0 0,-1 1-1 0 0,1-1 1 0 0,-1 1-1 0 0,0-1 1 0 0,1 1-1 0 0,-1-1 1 0 0,1 1-1 0 0,-1-1 1 0 0,1 1 0 0 0,0-1-1 0 0,-1 1 1 0 0,1 0-1 0 0,0-1 1 0 0,-1 1-1 0 0,1-1 1 0 0,0 1 0 0 0,-1 0-1 0 0,1 0 1 0 0,0-1-1 0 0,0 1 1 0 0,0 0-1 0 0,0-1 1 0 0,0 1 0 0 0,0 0-1 0 0,0 0 1 0 0,0-1-1 0 0,0 1 1 0 0,0 0-1 0 0,0-1 1 0 0,0 1-1 0 0,1 0 1 0 0,-1 0 0 0 0,0-1-1 0 0,1 1 1 0 0,-1 0-1 0 0,0-1 1 0 0,1 1-1 0 0,-1-1 1 0 0,0 1 0 0 0,1-1-1 0 0,-1 1 1 0 0,1 0-1 0 0,-1-1 1 0 0,1 0-1 0 0,0 1 1 0 0,-1-1 0 0 0,1 1-1 0 0,-1-1 1 0 0,1 0-1 0 0,0 1 1 0 0,-1-1-1 0 0,1 0 1 0 0,0 0 0 0 0,-1 1-1 0 0,1-1 1 0 0,1 0-3 0 0,43 14 88 0 0,-29-12-56 0 0,0 0-1 0 0,0 1 0 0 0,-1 1 0 0 0,0 0 0 0 0,0 1 0 0 0,0 0 0 0 0,0 2 0 0 0,-1-1 0 0 0,0 2 1 0 0,0 0-1 0 0,-1 1 0 0 0,11 9-31 0 0,-21-15 38 0 0,0 0 1 0 0,0 0 0 0 0,0 0-1 0 0,0 0 1 0 0,-1 0 0 0 0,0 1-1 0 0,0-1 1 0 0,0 1-1 0 0,0 0 1 0 0,0 0 0 0 0,-1 0-1 0 0,1 0 1 0 0,-1 0-1 0 0,0 0 1 0 0,-1 0 0 0 0,1 0-1 0 0,-1 0 1 0 0,1 0 0 0 0,-1 0-1 0 0,0 1 1 0 0,-1-1-1 0 0,1 0 1 0 0,-1 2-39 0 0,-1-2 21 0 0,0-1-1 0 0,0 0 1 0 0,0 0 0 0 0,0 0 0 0 0,0 0-1 0 0,-1 0 1 0 0,1 0 0 0 0,-1 0-1 0 0,0-1 1 0 0,1 0 0 0 0,-1 1 0 0 0,-1-1-1 0 0,1 0 1 0 0,0 0 0 0 0,0-1-1 0 0,-1 1 1 0 0,-1 0-21 0 0,-109 12-97 0 0,93-14-11 0 0,18 0 35 0 0,0-1 1 0 0,0 1-1 0 0,1-1 0 0 0,-1 0 1 0 0,0 0-1 0 0,0 0 1 0 0,1 0-1 0 0,-1 0 1 0 0,1-1-1 0 0,-1 1 0 0 0,1-1 1 0 0,0 0-1 0 0,-1 1 1 0 0,1-1-1 0 0,0 0 1 0 0,0 0-1 0 0,0-1 1 0 0,0 1-1 0 0,1 0 0 0 0,-1-1 1 0 0,1 1-1 0 0,-1-1 1 0 0,1 1-1 0 0,0-1 1 0 0,0 0 72 0 0,-4-21-4460 0 0,12 0-5394 0 0,-2 17-2186 0 0</inkml:trace>
  <inkml:trace contextRef="#ctx0" brushRef="#br0" timeOffset="2316.254">3221 170 9146 0 0,'0'0'2514'0'0,"0"0"-436"0"0,0 0-209 0 0,0 0-72 0 0,0 0-160 0 0,0 0-186 0 0,0 0-256 0 0,0 0-218 0 0,0 0-141 0 0,0 0-97 0 0,0 0-51 0 0,0 0-42 0 0,13-7-47 0 0,43-20-53 0 0,-54 26-482 0 0,0 1 1 0 0,1-1-1 0 0,-1 0 0 0 0,0 1 1 0 0,1-1-1 0 0,-1 1 1 0 0,0 0-1 0 0,1 0 1 0 0,-1 0-1 0 0,1 0 0 0 0,-1 0 1 0 0,0 0-1 0 0,1 1 1 0 0,-1-1-1 0 0,0 1 1 0 0,1 0-1 0 0,-1-1 0 0 0,0 1 1 0 0,0 0-1 0 0,0 0 1 0 0,0 1-1 0 0,0-1 1 0 0,0 0-1 0 0,0 1 0 0 0,0-1 1 0 0,0 1-1 0 0,0-1 1 0 0,-1 1-1 0 0,1 0 1 0 0,-1 0-1 0 0,1 0 0 0 0,-1 0 1 0 0,1 2-65 0 0,6 5 194 0 0,8 13-70 0 0,-1 0 0 0 0,-1 2 0 0 0,-1 0-1 0 0,-1 0 1 0 0,-1 1 0 0 0,-2 0 0 0 0,0 1 0 0 0,-1 0-1 0 0,-2 1 1 0 0,-1-1 0 0 0,0 1 0 0 0,-1 21-124 0 0,3 12 39 0 0,-3 0 0 0 0,-2 1 0 0 0,-3-1 0 0 0,-7 41-39 0 0,4-68-89 0 0,-3 0-1 0 0,-1 0 1 0 0,-1-1 0 0 0,-2 1-1 0 0,-1-2 1 0 0,-1 0 0 0 0,-2-1 0 0 0,-1 0-1 0 0,-1-1 1 0 0,-2-1 0 0 0,-1 0 0 0 0,-1-2-1 0 0,-1 0 1 0 0,-1-2 0 0 0,-1 0-1 0 0,-1-2 1 0 0,-1-1 0 0 0,-11 6 89 0 0,-56 23-4956 0 0,82-49 632 0 0,4 0-2385 0 0,2 2-5511 0 0</inkml:trace>
  <inkml:trace contextRef="#ctx0" brushRef="#br0" timeOffset="2859.179">4035 748 5361 0 0,'0'0'3290'0'0,"0"0"-1395"0"0,0 0-556 0 0,0 0-51 0 0,0 0 3 0 0,0 0 71 0 0,0 0-31 0 0,0 0-84 0 0,0 0-119 0 0,0 0-194 0 0,0 0-127 0 0,0 0-73 0 0,0 0-39 0 0,-1 12-47 0 0,-3 41-78 0 0,-39 28 866 0 0,37-73-1345 0 0,-54 60 510 0 0,45-52-528 0 0,0 0 0 0 0,1 0 0 0 0,1 1 0 0 0,1 1 0 0 0,0 0 0 0 0,1 1 0 0 0,-2 7-73 0 0,11-23 19 0 0,1 0 1 0 0,0 0-1 0 0,0 0 1 0 0,0 1-1 0 0,0-1 0 0 0,0 0 1 0 0,1 0-1 0 0,-1 0 1 0 0,1 1-1 0 0,0-1 0 0 0,0 0 1 0 0,0 0-1 0 0,1 1 1 0 0,-1-1-1 0 0,1 0 0 0 0,0 0 1 0 0,0 0-1 0 0,0 0 1 0 0,0 0-1 0 0,0 0 0 0 0,1 0 1 0 0,-1 0-1 0 0,1 0 1 0 0,0 0-1 0 0,0-1 0 0 0,0 1 1 0 0,0-1-1 0 0,0 1 0 0 0,0-1 1 0 0,1 0-1 0 0,-1 0 1 0 0,1 0-1 0 0,0 0 0 0 0,0-1 1 0 0,-1 1-1 0 0,1-1 1 0 0,0 1-1 0 0,0-1 0 0 0,1 0 1 0 0,0 0-20 0 0,134 21 607 0 0,-102-21-517 0 0,-24 0-80 0 0,0 0 1 0 0,0 0-1 0 0,0-2 1 0 0,0 1-1 0 0,0-2 1 0 0,0 0-1 0 0,-1 0 1 0 0,1-1-1 0 0,0 0 1 0 0,-1-1-1 0 0,3-1-10 0 0,-14 4-92 0 0,1 1 0 0 0,0-1 0 0 0,0 0 0 0 0,0 0 0 0 0,0 1-1 0 0,-1-1 1 0 0,1 0 0 0 0,0 0 0 0 0,-1 0 0 0 0,1 0 0 0 0,-1 0 0 0 0,1 0-1 0 0,-1 0 1 0 0,1 0 0 0 0,-1 0 0 0 0,0 0 0 0 0,1 0 0 0 0,-1 0 0 0 0,0 0-1 0 0,0 0 1 0 0,0 0 0 0 0,0 0 0 0 0,0 0 0 0 0,0 0 0 0 0,0 0-1 0 0,0 0 1 0 0,0 0 0 0 0,0 0 0 0 0,-1 0 0 0 0,1-1 0 0 0,0 1 0 0 0,-1 0-1 0 0,1 1 1 0 0,-1-1 0 0 0,1 0 0 0 0,-1 0 0 0 0,0 0 0 0 0,1 0 0 0 0,-1 0-1 0 0,0 0 1 0 0,1 1 0 0 0,-2-1 92 0 0,-18-22-9397 0 0,18 21 7414 0 0,-4-3-9658 0 0</inkml:trace>
  <inkml:trace contextRef="#ctx0" brushRef="#br0" timeOffset="3301.894">3611 479 14851 0 0,'0'0'1673'0'0,"0"0"-328"0"0,0 0-95 0 0,0 0 46 0 0,0 0 32 0 0,0 0-114 0 0,0 0-213 0 0,0 0-180 0 0,0 0-121 0 0,0 0-89 0 0,0 0-79 0 0,34-15-95 0 0,105-48-98 0 0,-41 13 344 0 0,-88 44-618 0 0,1 0 0 0 0,0 0 0 0 0,-1-1 0 0 0,0 0 0 0 0,-1 0 0 0 0,0-1 0 0 0,0-1 0 0 0,0 0 0 0 0,-1 0 0 0 0,3-5-65 0 0,-6 15 27 0 0,-1-1 0 0 0,1 1 0 0 0,0-1 0 0 0,-1 1 0 0 0,1 0 0 0 0,-1 1 0 0 0,1-1 0 0 0,-1 1 0 0 0,0 0 0 0 0,1 0 0 0 0,-1 1 0 0 0,0-1 0 0 0,0 1-1 0 0,-1 0 1 0 0,1 0 0 0 0,-1 0 0 0 0,1 0 0 0 0,-1 0 0 0 0,0 1 0 0 0,0 0 0 0 0,2 3-27 0 0,8 10 66 0 0,0 2 0 0 0,-1-1 0 0 0,0 1 0 0 0,-2 1 0 0 0,-1 0-1 0 0,0 1 1 0 0,0 2-66 0 0,3 15-794 0 0,35 54-4986 0 0,-42-85-110 0 0,-2-3-6259 0 0</inkml:trace>
</inkml:ink>
</file>

<file path=ppt/ink/ink45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3:39.4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43 409 9514 0 0,'0'0'1832'0'0,"0"0"-146"0"0,0 0 30 0 0,0 0 82 0 0,0 0-21 0 0,0 0-184 0 0,0 0-274 0 0,0 0-277 0 0,0 0-202 0 0,0 0-139 0 0,0 0-78 0 0,-7 0-71 0 0,-21 0-65 0 0,21 0-44 0 0,7 0-56 0 0,0 0-47 0 0,0 0-36 0 0,0 0-51 0 0,0 0-10 0 0,0 0-16 0 0,0 0-10 0 0,0 0-10 0 0,0 0-42 0 0,0 0-24 0 0,23 11 721 0 0,-7-7-705 0 0,1-1-1 0 0,0 0 1 0 0,0-1-1 0 0,0-1 1 0 0,0 0 0 0 0,0-2-1 0 0,6 0-156 0 0,19 0 174 0 0,376-17-567 0 0,-431-9-7407 0 0,9 21 5979 0 0,1 2-1126 0 0,1-1-2022 0 0,0-1-6536 0 0</inkml:trace>
  <inkml:trace contextRef="#ctx0" brushRef="#br0" timeOffset="1413.591">301 11 5065 0 0,'0'0'2573'0'0,"0"0"-965"0"0,0 0-270 0 0,0 0 191 0 0,0 0 170 0 0,0 0 7 0 0,0 0-168 0 0,0 0-281 0 0,0 0-238 0 0,0 0-125 0 0,0 0-96 0 0,0 0-41 0 0,-4-2-41 0 0,2 1-259 0 0,-7-5-553 0 0,2 4 4773 0 0,8 10-1683 0 0,0 17-3093 0 0,-1-17 280 0 0,16 153 1 0 0,2 24 17 0 0,8 32 200 0 0,-29-188-238 0 0,3-29-146 0 0,0 0 1 0 0,0 0-2 0 0,0 0-7 0 0,-6 8 627 0 0,6-8-629 0 0,-1 0-10 0 0,-1 22 37 0 0,-6 32-34 0 0,8-53-16 0 0,0-1 10 0 0,0 0 10 0 0,0 0 0 0 0,0 0 15 0 0,0 0-25 0 0,0 0-4 0 0,0 0 12 0 0,0 0-8 0 0,0 0 12 0 0,0 0-1 0 0,0 0-17 0 0,0 0 20 0 0,0 0 6 0 0,-4-12-1965 0 0,1 6-2476 0 0,3 1-152 0 0,0 3-1552 0 0,0 1-6384 0 0</inkml:trace>
</inkml:ink>
</file>

<file path=ppt/ink/ink45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3:44.3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132 0 4177 0 0,'0'0'2056'0'0,"0"0"-18"0"0,0 0 176 0 0,0 0 64 0 0,0 0-143 0 0,0 0-324 0 0,0 0-391 0 0,0 0-309 0 0,0 0-217 0 0,0 0-141 0 0,0 0-86 0 0,0 0-66 0 0,3 24 1884 0 0,-7 0-2242 0 0,-1 1 1 0 0,-1-1-1 0 0,-1 0 0 0 0,-2-1 1 0 0,0 0-1 0 0,-1 0 1 0 0,-5 5-244 0 0,-41 115 164 0 0,52-129-148 0 0,1 0-1 0 0,0 1 0 0 0,2-1 1 0 0,-1 0-1 0 0,2 1 0 0 0,0-1 1 0 0,0 1-1 0 0,3 7-15 0 0,-1-19 30 0 0,1 1 0 0 0,0-1 0 0 0,0 0 0 0 0,1 0-1 0 0,-1-1 1 0 0,0 1 0 0 0,1-1 0 0 0,0 1 0 0 0,-1-1 0 0 0,1 0 0 0 0,0-1-1 0 0,0 1 1 0 0,0-1 0 0 0,1 1 0 0 0,-1-1 0 0 0,0-1 0 0 0,0 1 0 0 0,1 0 0 0 0,-1-1-1 0 0,0 0 1 0 0,1 0 0 0 0,-1 0 0 0 0,0-1 0 0 0,1 1 0 0 0,2-2-30 0 0,0 2 16 0 0,71-4 141 0 0,-71-21-4022 0 0,-9 6-5742 0 0,2 19 8593 0 0,-1-7-10171 0 0</inkml:trace>
</inkml:ink>
</file>

<file path=ppt/ink/ink45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3:44.8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1 132 5297 0 0,'0'0'2119'0'0,"0"0"-386"0"0,0 0-50 0 0,0 0 152 0 0,0 0 13 0 0,0 0-158 0 0,0 0-335 0 0,0 0-342 0 0,0 0-243 0 0,0 0-171 0 0,0 0-97 0 0,0 0-48 0 0,5-7 786 0 0,75-12 2377 0 0,-66 11-3427 0 0,0 1 1 0 0,0-2 0 0 0,0 0-1 0 0,-1 0 1 0 0,-1-1-1 0 0,1-1 1 0 0,-2 0-1 0 0,0-1 1 0 0,7-8-191 0 0,20 79 416 0 0,38 66-531 0 0,-67-112-670 0 0,5 7-2970 0 0,-1-10-6705 0 0,-10-9-1551 0 0</inkml:trace>
</inkml:ink>
</file>

<file path=ppt/ink/ink45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3:46.3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19 388 6993 0 0,'0'0'1499'0'0,"0"0"-182"0"0,0 0-24 0 0,0 0 125 0 0,0 0 46 0 0,0 0-175 0 0,0 0-280 0 0,0 0-250 0 0,0 0-198 0 0,-1 33-108 0 0,-6 101-49 0 0,-3-63 915 0 0,12-86 1853 0 0,19-83-1406 0 0,92-223-862 0 0,-105 300-851 0 0,0 1-1 0 0,1 0 1 0 0,1 0 0 0 0,1 1 0 0 0,1 1-1 0 0,13-17-52 0 0,33-3 336 0 0,-52 65-104 0 0,-6 197-1368 0 0,10-197-618 0 0,3-13-4227 0 0,-6-8 84 0 0,-4-2-5087 0 0</inkml:trace>
  <inkml:trace contextRef="#ctx0" brushRef="#br0" timeOffset="529.58">308 483 7634 0 0,'0'0'1923'0'0,"0"0"-243"0"0,0 0-60 0 0,0 0-53 0 0,0 0-108 0 0,0 0-144 0 0,0 0-165 0 0,0 0-150 0 0,0 0-145 0 0,0 0-152 0 0,0 0-135 0 0,0 0-43 0 0,18-2-27 0 0,121-10 1166 0 0,-138 11-1653 0 0,0 1 0 0 0,0 0-1 0 0,-1 0 1 0 0,1 0 0 0 0,0 0 0 0 0,0 0-1 0 0,0 1 1 0 0,-1-1 0 0 0,1 0 0 0 0,0 0 0 0 0,0 0-1 0 0,0 1 1 0 0,-1-1 0 0 0,1 0 0 0 0,0 1-1 0 0,-1-1 1 0 0,1 1 0 0 0,0-1 0 0 0,-1 1-1 0 0,1-1 1 0 0,0 1 0 0 0,-1-1 0 0 0,1 1-1 0 0,-1 0 1 0 0,1-1 0 0 0,-1 1 0 0 0,1 0-1 0 0,-1-1 1 0 0,0 1 0 0 0,1 0 0 0 0,-1 0-1 0 0,0-1 1 0 0,0 1 0 0 0,1 0 0 0 0,-1 0 0 0 0,0-1-1 0 0,0 1 1 0 0,0 0 0 0 0,0 0 0 0 0,0 0-1 0 0,0-1 1 0 0,0 1 0 0 0,0 0 0 0 0,0 0-1 0 0,-1 0 1 0 0,1-1 0 0 0,0 1 0 0 0,0 0-1 0 0,-1 0 1 0 0,1-1 0 0 0,0 1 0 0 0,-1 0-11 0 0,-22 41 342 0 0,-88 89 361 0 0,110-129-685 0 0,-1-1 0 0 0,1 1 1 0 0,0 0-1 0 0,0-1 1 0 0,0 1-1 0 0,0 0 0 0 0,0 0 1 0 0,1 0-1 0 0,-1-1 1 0 0,1 1-1 0 0,-1 0 0 0 0,1 0 1 0 0,0 0-1 0 0,-1 0 1 0 0,1 0-1 0 0,0 0 1 0 0,0 0-1 0 0,0 0 0 0 0,1 0 1 0 0,-1 0-1 0 0,0 0 1 0 0,1 0-1 0 0,-1 0 0 0 0,1 0 1 0 0,0-1-1 0 0,0 1 1 0 0,-1 0-1 0 0,1 0 1 0 0,0-1-1 0 0,1 1 0 0 0,-1 0 1 0 0,0-1-1 0 0,0 1 1 0 0,1-1-1 0 0,-1 0 0 0 0,1 1 1 0 0,-1-1-1 0 0,1 0 1 0 0,-1 0-1 0 0,1 0 1 0 0,0 0-1 0 0,0 0 0 0 0,-1 0 1 0 0,1-1-1 0 0,0 1 1 0 0,0-1-1 0 0,2 1-18 0 0,4 2-78 0 0,1 0-1 0 0,0-1 1 0 0,0-1 0 0 0,0 1 0 0 0,-1-1-1 0 0,1-1 1 0 0,0 0 0 0 0,0 0 0 0 0,0-1-1 0 0,0 0 1 0 0,0 0 0 0 0,0-1-1 0 0,3-1 79 0 0,-2-5-3936 0 0,-5 1-5224 0 0,-3 3-2173 0 0</inkml:trace>
  <inkml:trace contextRef="#ctx0" brushRef="#br0" timeOffset="1102.265">634 487 11098 0 0,'0'0'2720'0'0,"0"0"-963"0"0,0 0-322 0 0,0 0 51 0 0,0 0-52 0 0,0 0-169 0 0,0 0-265 0 0,0 0-249 0 0,0 0-208 0 0,0 0-158 0 0,0 0-90 0 0,0 0-99 0 0,0 0-56 0 0,-3 18-29 0 0,-10 58-28 0 0,12-74-64 0 0,1 0 1 0 0,0 0-1 0 0,0 0 1 0 0,0 0 0 0 0,0 0-1 0 0,0 0 1 0 0,0 0-1 0 0,1 0 1 0 0,-1 0 0 0 0,1 0-1 0 0,-1 0 1 0 0,1 0-1 0 0,0 0 1 0 0,0 0-1 0 0,0 0 1 0 0,0-1 0 0 0,0 1-1 0 0,0 0 1 0 0,0-1-1 0 0,0 1 1 0 0,1-1 0 0 0,-1 1-1 0 0,1-1 1 0 0,-1 1-1 0 0,1-1 1 0 0,0 0 0 0 0,-1 0-1 0 0,1 0 1 0 0,0 0-1 0 0,0 0 1 0 0,0 0-1 0 0,0-1 1 0 0,-1 1 0 0 0,1-1-1 0 0,0 1 1 0 0,0-1-1 0 0,1 1 1 0 0,-1-1 0 0 0,0 0-1 0 0,0 0 1 0 0,0 0-1 0 0,0 0 1 0 0,0-1 0 0 0,0 1-1 0 0,0-1 1 0 0,0 1-1 0 0,0-1 1 0 0,0 1-1 0 0,-1-1 1 0 0,1 0 0 0 0,0 0-1 0 0,0 0-19 0 0,-2 1 7 0 0,58-48 720 0 0,-35 23-536 0 0,18-22 190 0 0,-29 69-226 0 0,-5-8-130 0 0,-2 1 0 0 0,0 0 0 0 0,0 0 1 0 0,-2 1-1 0 0,0-1 0 0 0,-1 1 0 0 0,0-1 0 0 0,-1 12-25 0 0,2 5 8 0 0,2 189-111 0 0,-4-216 96 0 0,-1 1 0 0 0,0-1 0 0 0,-1 0 0 0 0,1 1-1 0 0,-1-1 1 0 0,0 0 0 0 0,0 0 0 0 0,-1 0 0 0 0,1 0-1 0 0,-1 0 1 0 0,0 0 0 0 0,-1 0 0 0 0,1 0-1 0 0,-1-1 1 0 0,0 1 0 0 0,0-1 0 0 0,0 0 0 0 0,-1 0-1 0 0,0 0 1 0 0,1 0 0 0 0,-1-1 0 0 0,0 0 0 0 0,-1 1-1 0 0,1-1 1 0 0,-1-1 0 0 0,1 1 0 0 0,-1-1-1 0 0,0 0 1 0 0,0 0 0 0 0,0 0 0 0 0,0 0 0 0 0,0-1-1 0 0,0 0 1 0 0,-3 0 7 0 0,6-1-5 0 0,0 1 0 0 0,0-1 1 0 0,0 0-1 0 0,1 0 0 0 0,-1 0 0 0 0,0 0 0 0 0,0-1 0 0 0,0 1 1 0 0,0 0-1 0 0,0-1 0 0 0,0 0 0 0 0,1 1 0 0 0,-1-1 0 0 0,0 0 1 0 0,0 0-1 0 0,1 0 0 0 0,-1 0 0 0 0,1 0 0 0 0,-1 0 0 0 0,1 0 1 0 0,-1 0-1 0 0,1-1 0 0 0,0 1 0 0 0,-1-1 0 0 0,1 1 0 0 0,0-1 1 0 0,0 1-1 0 0,0-1 0 0 0,0 0 0 0 0,0 1 0 0 0,1-1 0 0 0,-1 0 1 0 0,1 0-1 0 0,-1 0 0 0 0,1 1 0 0 0,-1-1 0 0 0,1 0 0 0 0,0 0 1 0 0,0 0-1 0 0,0-1 5 0 0,14-129-199 0 0,26 21-939 0 0,-20 76-1808 0 0,3 6-3631 0 0,-15 20-4856 0 0</inkml:trace>
</inkml:ink>
</file>

<file path=ppt/ink/ink45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3:45.6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0 232 4225 0 0,'0'0'2554'0'0,"0"0"-478"0"0,0 0-110 0 0,0 0 72 0 0,0 0-18 0 0,0 0-221 0 0,0 0-417 0 0,0 0-407 0 0,0 0-240 0 0,0 0-46 0 0,0 0 38 0 0,0 0 58 0 0,0 0-14 0 0,12 2-101 0 0,97 8 885 0 0,223-10-922 0 0,-332 0-1157 0 0,0 0-153 0 0,0 0-188 0 0,-28 0-14595 0 0,23 0 7386 0 0</inkml:trace>
  <inkml:trace contextRef="#ctx0" brushRef="#br0" timeOffset="254.077">206 1 10962 0 0,'0'0'2406'0'0,"0"0"-829"0"0,0 0-264 0 0,0 0 58 0 0,0 0 81 0 0,0 0-31 0 0,0 0-205 0 0,0 0-264 0 0,0 0-228 0 0,-9 32-162 0 0,-25 103-111 0 0,31-49 217 0 0,18 197-1519 0 0,-12-268 42 0 0,-1-5-2753 0 0,-1-4-5034 0 0,-1-3-2333 0 0</inkml:trace>
</inkml:ink>
</file>

<file path=ppt/ink/ink4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6:09.4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1 361 3961 0 0,'0'0'3858'0'0,"0"0"-999"0"0,0 0-561 0 0,0 0-229 0 0,0 0-258 0 0,0 0-287 0 0,0 0-361 0 0,0 0-343 0 0,0 0-204 0 0,0 0-62 0 0,0 0 39 0 0,0 0 93 0 0,0 0 74 0 0,3 2 5 0 0,95 8 3399 0 0,-68-11-3747 0 0,334-13 1424 0 0,-318 9-1763 0 0,-67-9-2921 0 0,1 11-1221 0 0,6 2-6395 0 0,6 1-1860 0 0</inkml:trace>
  <inkml:trace contextRef="#ctx0" brushRef="#br0" timeOffset="254.848">244 110 14563 0 0,'0'0'2229'0'0,"0"0"-545"0"0,0 0-193 0 0,0 0-13 0 0,0 0-55 0 0,0 0-170 0 0,0 0-309 0 0,0 0-257 0 0,0 0-136 0 0,0 0-51 0 0,0 0-28 0 0,0 0-48 0 0,1 23-30 0 0,5 113 228 0 0,6 66 48 0 0,-38-110-2466 0 0,24-83-537 0 0,2-3-6559 0 0,0-2-3615 0 0</inkml:trace>
  <inkml:trace contextRef="#ctx0" brushRef="#br0" timeOffset="817.887">809 206 9458 0 0,'0'0'4096'0'0,"0"0"-2592"0"0,0 0-663 0 0,0 0 337 0 0,0 0 244 0 0,0 0-3 0 0,0 0-238 0 0,0 0-413 0 0,0 0-301 0 0,-3 33-157 0 0,-12 104-97 0 0,-8-34 212 0 0,-16 69 14 0 0,38-156 987 0 0,11-45 1023 0 0,-4 13-2602 0 0,149-337 1851 0 0,-135 302-1636 0 0,-10 21-7 0 0,2 1 0 0 0,1 1 0 0 0,1 0-1 0 0,1 1 1 0 0,17-23-55 0 0,-32 49 3 0 0,1 0-1 0 0,-1-1 1 0 0,1 1 0 0 0,-1-1 0 0 0,1 1 0 0 0,0 0-1 0 0,0 0 1 0 0,0-1 0 0 0,-1 1 0 0 0,1 0-1 0 0,0 0 1 0 0,1 0 0 0 0,-1 0 0 0 0,0 0-1 0 0,0 0 1 0 0,0 0 0 0 0,1 1 0 0 0,-1-1 0 0 0,0 0-1 0 0,0 1 1 0 0,1-1 0 0 0,-1 1 0 0 0,1-1-1 0 0,-1 1 1 0 0,1 0 0 0 0,-1-1 0 0 0,1 1-1 0 0,-1 0 1 0 0,0 0 0 0 0,1 0 0 0 0,-1 0 0 0 0,1 0-1 0 0,-1 0 1 0 0,1 1 0 0 0,-1-1 0 0 0,1 1-1 0 0,-1-1 1 0 0,1 1 0 0 0,-1-1 0 0 0,0 1-1 0 0,1-1 1 0 0,-1 1 0 0 0,0 0 0 0 0,0 0-1 0 0,0 0 1 0 0,1 0 0 0 0,-1 0 0 0 0,0 0 0 0 0,0 0-1 0 0,0 0 1 0 0,-1 0 0 0 0,1 1 0 0 0,0-1-3 0 0,5 9-60 0 0,-1 0 0 0 0,-1-1 1 0 0,0 2-1 0 0,-1-1 0 0 0,1 0 1 0 0,-2 1-1 0 0,0-1 1 0 0,0 1-1 0 0,-1 0 0 0 0,0 0 1 0 0,0 0-1 0 0,-2-1 0 0 0,1 1 1 0 0,-1 0-1 0 0,-1 0 0 0 0,0-1 1 0 0,-1 1-1 0 0,0 0 60 0 0,0 8-1758 0 0,0-3-4786 0 0,1-11-5854 0 0</inkml:trace>
  <inkml:trace contextRef="#ctx0" brushRef="#br0" timeOffset="1232.911">1245 578 7290 0 0,'0'0'2176'0'0,"0"0"-172"0"0,0 0 48 0 0,0 0 47 0 0,0 0-163 0 0,0 0-317 0 0,0 0-372 0 0,0 0-272 0 0,0 0-144 0 0,0 0-60 0 0,0 0-38 0 0,0 0-37 0 0,0 0-28 0 0,-7-10-88 0 0,-25-30-63 0 0,30 38-422 0 0,-1 0 1 0 0,1 0 0 0 0,-1 0 0 0 0,0 1 0 0 0,1-1 0 0 0,-1 1 0 0 0,0-1 0 0 0,0 1 0 0 0,0 0 0 0 0,0 0-1 0 0,0 0 1 0 0,0 1 0 0 0,0-1 0 0 0,0 1 0 0 0,-1-1 0 0 0,1 1 0 0 0,0 0 0 0 0,0 0 0 0 0,0 0 0 0 0,0 1-1 0 0,0-1 1 0 0,-1 1 0 0 0,1 0 0 0 0,0 0 0 0 0,0 0 0 0 0,0 0-96 0 0,-1 0 90 0 0,-2 1-58 0 0,-1 0 0 0 0,1 0 1 0 0,0 1-1 0 0,0 0 0 0 0,0 0 1 0 0,1 0-1 0 0,-1 0 0 0 0,1 1 0 0 0,-1 0 1 0 0,1 0-1 0 0,1 1 0 0 0,-1-1 0 0 0,0 1 1 0 0,1 0-1 0 0,0 0 0 0 0,0 1 1 0 0,1-1-1 0 0,0 1 0 0 0,0 0 0 0 0,0-1 1 0 0,0 1-1 0 0,1 1 0 0 0,0-1 1 0 0,0 0-1 0 0,1 1 0 0 0,0-1 0 0 0,0 1 1 0 0,0-1-1 0 0,1 1 0 0 0,0-1 1 0 0,0 1-1 0 0,1-1 0 0 0,0 1 0 0 0,0 2-32 0 0,3-4 9 0 0,-1 0-1 0 0,1 1 1 0 0,1-2-1 0 0,-1 1 1 0 0,1 0-1 0 0,0-1 0 0 0,0 0 1 0 0,0 0-1 0 0,0 0 1 0 0,1-1-1 0 0,-1 0 1 0 0,1 0-1 0 0,0 0 0 0 0,0-1 1 0 0,0 0-1 0 0,0 0 1 0 0,0 0-1 0 0,1-1 1 0 0,-1 0-1 0 0,0 0 0 0 0,1-1 1 0 0,-1 1-1 0 0,1-1 1 0 0,-1-1-1 0 0,1 1 1 0 0,-1-1-1 0 0,0-1 0 0 0,1 1-8 0 0,-3 0-64 0 0,0 1 0 0 0,0-1-1 0 0,0 0 1 0 0,0 0 0 0 0,0 0 0 0 0,-1-1-1 0 0,1 1 1 0 0,0-1 0 0 0,-1 0-1 0 0,1 0 1 0 0,-1 0 0 0 0,0-1-1 0 0,0 1 1 0 0,0-1 0 0 0,0 0-1 0 0,0 1 1 0 0,0-1 0 0 0,-1-1-1 0 0,1 1 1 0 0,-1 0 0 0 0,0-1-1 0 0,1 0 65 0 0,2-4-965 0 0,0 0-1460 0 0,-3 1-2621 0 0,0 3-7371 0 0</inkml:trace>
  <inkml:trace contextRef="#ctx0" brushRef="#br0" timeOffset="1950.539">1311 769 8962 0 0,'0'0'3455'0'0,"0"0"-1293"0"0,0 0-476 0 0,0 0-53 0 0,0 0-36 0 0,0 0-176 0 0,0 0-300 0 0,0 0-277 0 0,0 0-163 0 0,0 0-39 0 0,0 0-17 0 0,0 0-37 0 0,9-15-38 0 0,28-52-73 0 0,-25 47-61 0 0,0 0 0 0 0,2 0 1 0 0,0 1-1 0 0,1 1 0 0 0,1 1 0 0 0,8-7-416 0 0,-24 24 3 0 0,0 1 0 0 0,-1-1 1 0 0,1 1-1 0 0,0-1 0 0 0,1 1 1 0 0,-1-1-1 0 0,0 1 0 0 0,0-1 1 0 0,0 1-1 0 0,0 0 0 0 0,0-1 1 0 0,0 1-1 0 0,1-1 0 0 0,-1 1 0 0 0,0-1 1 0 0,0 0-1 0 0,1 1 0 0 0,-1-1 1 0 0,0 1-1 0 0,1-1 0 0 0,-1 1 1 0 0,1-1-1 0 0,-1 0 0 0 0,0 1 1 0 0,1-1-1 0 0,-1 0 0 0 0,1 1 0 0 0,-1-1 1 0 0,1 0-1 0 0,-1 0 0 0 0,1 0 1 0 0,-1 1-1 0 0,1-1 0 0 0,-1 0 1 0 0,1 0-1 0 0,-1 0 0 0 0,1 0 1 0 0,0 0-1 0 0,-1 0 0 0 0,1 0 0 0 0,-1 0 1 0 0,1 0-1 0 0,-1 0 0 0 0,1 0 1 0 0,-1 0-1 0 0,1 0 0 0 0,-1-1 1 0 0,1 1-1 0 0,-1 0 0 0 0,1 0 1 0 0,-1-1-1 0 0,1 1 0 0 0,-1 0 1 0 0,1 0-1 0 0,-1-1 0 0 0,0 1 0 0 0,1-1 1 0 0,-1 1-1 0 0,1 0 0 0 0,-1-1 1 0 0,0 1-1 0 0,1-1 0 0 0,-1 1 1 0 0,0-1-1 0 0,0 1 0 0 0,1-1 1 0 0,-1 0-4 0 0,0 2-3 0 0,30 107 135 0 0,-28-107-129 0 0,0 1 1 0 0,0-1 0 0 0,0 0-1 0 0,0 0 1 0 0,0 0 0 0 0,0 0-1 0 0,0 0 1 0 0,1-1 0 0 0,-1 1-1 0 0,0 0 1 0 0,1-1 0 0 0,-1 0 0 0 0,0 0-1 0 0,1 0 1 0 0,-1 0 0 0 0,1 0-1 0 0,-1 0 1 0 0,0 0 0 0 0,1-1-1 0 0,-1 1 1 0 0,0-1 0 0 0,1 0-1 0 0,-1 1 1 0 0,0-1 0 0 0,0 0-1 0 0,0 0 1 0 0,0-1 0 0 0,0 1 0 0 0,0 0-1 0 0,0-1 1 0 0,0 1 0 0 0,0-1-1 0 0,-1 0 1 0 0,1 0-4 0 0,113-100 136 0 0,-84 79-47 0 0,-31 50-65 0 0,-17 104 86 0 0,17-99-1807 0 0,4-27-3570 0 0,-3-5-3341 0 0,1 0-4372 0 0</inkml:trace>
  <inkml:trace contextRef="#ctx0" brushRef="#br0" timeOffset="2736.902">2057 515 12947 0 0,'0'0'2928'0'0,"0"0"-791"0"0,0 0-314 0 0,0 0-157 0 0,0 0-195 0 0,0 0-247 0 0,0 0-281 0 0,0 0-248 0 0,0 0-169 0 0,0 0-99 0 0,0 0-95 0 0,0 0-56 0 0,0 0-52 0 0,-11 7-36 0 0,-35 21-66 0 0,33-15-4 0 0,13-13-98 0 0,0 0-6 0 0,21 3 55 0 0,26-31 68 0 0,-107 60 665 0 0,68-36-3080 0 0,-3 1-3529 0 0,-2 0-6051 0 0</inkml:trace>
</inkml:ink>
</file>

<file path=ppt/ink/ink45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3:42.7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229 66 17284 0 0,'0'0'1600'0'0,"0"0"-492"0"0,0 0-17 0 0,0 0 137 0 0,0 0-23 0 0,0 0-181 0 0,0 0-244 0 0,0 0-238 0 0,0 0-110 0 0,0 0-30 0 0,0 0-51 0 0,0 0-11 0 0,0 0-20 0 0,0 6-52 0 0,-1 2-199 0 0,-1-1 1 0 0,1 1-1 0 0,-2-1 0 0 0,1 0 0 0 0,-1 0 0 0 0,0 0 0 0 0,0 0 0 0 0,-1 0 0 0 0,0-1 1 0 0,0 1-1 0 0,-1-1 0 0 0,0 1-69 0 0,-98 136-1444 0 0,98-137 389 0 0,-4 1-2134 0 0,5-6-2089 0 0,-1 0-3731 0 0,4-1 179 0 0</inkml:trace>
  <inkml:trace contextRef="#ctx0" brushRef="#br0" timeOffset="232.33">1 0 11002 0 0,'0'0'2984'0'0,"0"0"-713"0"0,0 0-455 0 0,0 0-207 0 0,0 0-204 0 0,0 0-231 0 0,0 0-281 0 0,0 0-259 0 0,0 0-91 0 0,0 0-17 0 0,0 0 18 0 0,0 0 3 0 0,6 8-81 0 0,118 139 1487 0 0,-42-48-2879 0 0,-71-92-1601 0 0,-8-7-1775 0 0,-1 1-3726 0 0,0-1-4252 0 0</inkml:trace>
</inkml:ink>
</file>

<file path=ppt/ink/ink45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3:42.0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435 545 10050 0 0,'0'0'1977'0'0,"0"0"-386"0"0,0 0-202 0 0,0 0 57 0 0,0 0 37 0 0,0 0-126 0 0,0 0-287 0 0,0 0-283 0 0,0 0-191 0 0,0 0-105 0 0,0 0-23 0 0,0 0-21 0 0,0 0-38 0 0,-2 16-61 0 0,-12 104 430 0 0,14-85-510 0 0,0 0 0 0 0,-3 0 0 0 0,0 0 0 0 0,-3 0 0 0 0,-3 8-268 0 0,-5 4 1898 0 0,17-98-1801 0 0,2 1 0 0 0,3 0 1 0 0,2 0-1 0 0,2 1 0 0 0,2 1 1 0 0,6-11-98 0 0,-9 27 21 0 0,1 1 0 0 0,1 0 0 0 0,2 0 0 0 0,1 2 0 0 0,1 0 0 0 0,13-16-21 0 0,14 12 90 0 0,-31 55 31 0 0,35 88-35 0 0,-35-73-650 0 0,-9-24-3692 0 0,-1 0-6000 0 0,-1-9-1544 0 0</inkml:trace>
  <inkml:trace contextRef="#ctx0" brushRef="#br0" timeOffset="506.883">813 792 10594 0 0,'0'0'2403'0'0,"0"0"-422"0"0,0 0-174 0 0,0 0-55 0 0,0 0-153 0 0,0 0-270 0 0,0 0-367 0 0,0 0-295 0 0,0 0-189 0 0,0 0-109 0 0,0 0-46 0 0,0 0 10 0 0,2 0 35 0 0,94 17 1609 0 0,-94-15-1959 0 0,0 0 1 0 0,1 0-1 0 0,-1 0 1 0 0,0 0-1 0 0,0 0 1 0 0,0 1 0 0 0,0-1-1 0 0,-1 0 1 0 0,1 1-1 0 0,0 0 1 0 0,-1-1-1 0 0,0 1 1 0 0,0 0-1 0 0,0 0 1 0 0,0-1-1 0 0,0 1 1 0 0,0 0-1 0 0,-1 0 1 0 0,1 0-1 0 0,-1 0 1 0 0,0 0 0 0 0,0 0-1 0 0,0 0 1 0 0,0 0-1 0 0,-1 0 1 0 0,1 0-1 0 0,-1 0 1 0 0,0 0-1 0 0,0 0 1 0 0,0 0-1 0 0,0-1 1 0 0,0 1-1 0 0,-1 0 1 0 0,1-1 0 0 0,-1 1-1 0 0,1-1 1 0 0,-1 1-1 0 0,0-1 1 0 0,0 0-1 0 0,-1 1-18 0 0,-18 22 209 0 0,16-20-157 0 0,1-1 0 0 0,-1 1 0 0 0,1 0 0 0 0,0 0 0 0 0,1 0-1 0 0,-1 1 1 0 0,1-1 0 0 0,0 1 0 0 0,1 0 0 0 0,-1-1 0 0 0,1 1 0 0 0,0 1-1 0 0,1-1 1 0 0,-1 0 0 0 0,0 5-52 0 0,4-9 27 0 0,0 0 1 0 0,0 0-1 0 0,0 0 0 0 0,0-1 1 0 0,0 1-1 0 0,0 0 0 0 0,1-1 1 0 0,-1 1-1 0 0,0-1 0 0 0,1 0 1 0 0,-1 0-1 0 0,1 0 0 0 0,-1 0 0 0 0,1 0 1 0 0,0-1-1 0 0,-1 1 0 0 0,1-1 1 0 0,0 0-1 0 0,0 1 0 0 0,-1-1 1 0 0,1-1-1 0 0,0 1 0 0 0,-1 0 1 0 0,1-1-1 0 0,1 1-27 0 0,-2 0 12 0 0,55 0-704 0 0,-57-4-2602 0 0,0-3-5952 0 0,0 7-2574 0 0</inkml:trace>
  <inkml:trace contextRef="#ctx0" brushRef="#br0" timeOffset="10146.479">260 0 3481 0 0,'0'0'2391'0'0,"0"0"-752"0"0,0 0-189 0 0,0 0 182 0 0,0 0 206 0 0,0 0 54 0 0,0 0-165 0 0,0 0-279 0 0,0 0-282 0 0,-27 32-223 0 0,-85 102-174 0 0,58-42 234 0 0,49-73-795 0 0,-8 14-53 0 0,2 0-1 0 0,1 0 0 0 0,2 1 1 0 0,1 0-1 0 0,2 1 0 0 0,1 0 1 0 0,2-1-1 0 0,1 1 1 0 0,1 0-1 0 0,3 0 0 0 0,0 0 1 0 0,3-1-1 0 0,1 0 0 0 0,1 0 1 0 0,2 0-1 0 0,11 25-154 0 0,-9-36-109 0 0,2-1-1 0 0,1 0 1 0 0,0-1-1 0 0,2 0 1 0 0,0-1-1 0 0,1-1 1 0 0,1-1-1 0 0,1-1 1 0 0,1-1-1 0 0,0 0 1 0 0,1-2-1 0 0,14 8 110 0 0,70 31-3528 0 0,5-10-4131 0 0,-74-28-3209 0 0</inkml:trace>
</inkml:ink>
</file>

<file path=ppt/ink/ink45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3:49.8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78 796 4921 0 0,'0'0'1978'0'0,"0"0"-212"0"0,0 0-23 0 0,0 0 4 0 0,0 0-146 0 0,0 0-299 0 0,0 0-297 0 0,0 0-106 0 0,0 0-7 0 0,0 0 51 0 0,0 0 22 0 0,0 0-116 0 0,0 0-111 0 0,13 1-94 0 0,44 1-71 0 0,-49-3-374 0 0,1 1 0 0 0,-1-1-1 0 0,0-1 1 0 0,0 0 0 0 0,0 0 0 0 0,0 0-1 0 0,0-1 1 0 0,0 0 0 0 0,0-1 0 0 0,-1 0-1 0 0,7-4-198 0 0,7-3 289 0 0,-1 0-38 0 0,-18 9-209 0 0,0 0 0 0 0,0 0 0 0 0,0 0-1 0 0,1 0 1 0 0,-1 1 0 0 0,1-1 0 0 0,-1 1 0 0 0,1-1 0 0 0,0 1-1 0 0,-1 0 1 0 0,1 0 0 0 0,0 0 0 0 0,0 1 0 0 0,0-1 0 0 0,0 1-1 0 0,0-1 1 0 0,0 1 0 0 0,0 0 0 0 0,0 0 0 0 0,0 0 0 0 0,-1 1 0 0 0,1-1-1 0 0,0 1 1 0 0,0-1 0 0 0,0 1 0 0 0,0 0 0 0 0,0 0 0 0 0,-1 0-1 0 0,1 1 1 0 0,0-1 0 0 0,-1 1 0 0 0,1-1 0 0 0,-1 1 0 0 0,0 0-1 0 0,1 1-41 0 0,13 21 90 0 0,-1 1 0 0 0,-2 1-1 0 0,0 1 1 0 0,-2-1 0 0 0,-1 2-1 0 0,-1 0 1 0 0,-1 0 0 0 0,-2 0 0 0 0,-1 1-1 0 0,-1 0 1 0 0,-1 0 0 0 0,-1 10-90 0 0,8 234 34 0 0,-12-253-31 0 0,-1 0 0 0 0,0 0 0 0 0,-2 0 0 0 0,0-1 1 0 0,-1 1-1 0 0,-2-1 0 0 0,-4 9-3 0 0,9-24-5 0 0,-1 0 0 0 0,0-1 0 0 0,1 0 0 0 0,-1 0 0 0 0,0 0 0 0 0,-1 0 0 0 0,1 0 0 0 0,0-1 0 0 0,-1 0 0 0 0,1 0 0 0 0,-1 0 0 0 0,0-1 0 0 0,0 1 0 0 0,0-1 0 0 0,0 0 0 0 0,1 0 0 0 0,-1-1 0 0 0,0 0 0 0 0,0 1 0 0 0,0-2 0 0 0,-1 1 0 0 0,2-1 0 0 0,-1 1 0 0 0,0-1 0 0 0,0-1 0 0 0,0 1 0 0 0,0-1 0 0 0,1 0 0 0 0,-1 0 0 0 0,1 0 0 0 0,-1 0 0 0 0,1-1 0 0 0,0 0 0 0 0,0 0 0 0 0,-3-3 5 0 0,1 0-2 0 0,1 0 1 0 0,0-1-1 0 0,0 1 0 0 0,1-1 1 0 0,-1 0-1 0 0,2-1 0 0 0,-1 1 1 0 0,1-1-1 0 0,0 1 0 0 0,1-1 1 0 0,0 0-1 0 0,0 0 0 0 0,0 0 1 0 0,1 0-1 0 0,0-1 1 0 0,1 1-1 0 0,0 0 0 0 0,0 0 1 0 0,1 0-1 0 0,0 0 0 0 0,1-2 2 0 0,2-3 9 0 0,1 1-1 0 0,1 0 1 0 0,0 0-1 0 0,0 0 1 0 0,2 1-1 0 0,-1 0 1 0 0,1 0 0 0 0,1 1-1 0 0,0 0 1 0 0,0 1-1 0 0,1 0 1 0 0,0 0-1 0 0,0 1 1 0 0,1 0-1 0 0,2 0-8 0 0,107-62-260 0 0,-95 59-83 0 0,13-7-1881 0 0,-21-2-3184 0 0,-14 13 2926 0 0,2-3-5462 0 0,-5 5-1202 0 0</inkml:trace>
  <inkml:trace contextRef="#ctx0" brushRef="#br0" timeOffset="531.696">1 292 9706 0 0,'0'0'1383'0'0,"0"0"-128"0"0,0 0 152 0 0,0 0 233 0 0,0 0 83 0 0,0 0-197 0 0,0 0-282 0 0,0 0-196 0 0,0 0-107 0 0,0 0-76 0 0,0 0-71 0 0,0 0-97 0 0,23 4-102 0 0,75 13-116 0 0,-38-19 338 0 0,-49-3-631 0 0,-1 0-93 0 0,-1-1 1 0 0,0 0 0 0 0,-1 0 0 0 0,1-1 0 0 0,-1 0 0 0 0,-1 0 0 0 0,1-1-1 0 0,-1 0 1 0 0,-1 0 0 0 0,1-1 0 0 0,-1 0 0 0 0,-1 0 0 0 0,5-9-94 0 0,1 0 45 0 0,16-34 90 0 0,-26 51-127 0 0,-1 1-19 0 0,13 23 34 0 0,126 191 377 0 0,-130-203-647 0 0,-8-8 80 0 0,1-1-1 0 0,-1 1 1 0 0,1 0-1 0 0,0-1 1 0 0,0 1-1 0 0,0-1 1 0 0,0 0 0 0 0,1 1-1 0 0,-1-1 1 0 0,1 0-1 0 0,-1 0 1 0 0,1-1-1 0 0,0 1 1 0 0,0-1-1 0 0,-1 1 1 0 0,1-1-1 0 0,0 0 1 0 0,0 0-1 0 0,3 1 168 0 0,6-1-2999 0 0,0 1-4935 0 0,-6-2-3702 0 0</inkml:trace>
  <inkml:trace contextRef="#ctx0" brushRef="#br0" timeOffset="1622.145">993 259 10850 0 0,'0'0'2151'0'0,"0"0"-215"0"0,0 0-125 0 0,0 0-40 0 0,0 0-135 0 0,0 0-286 0 0,0 0-374 0 0,0 0-319 0 0,0 0-239 0 0,0 0-101 0 0,0 0 49 0 0,0 0 98 0 0,3 8 85 0 0,84 131 1525 0 0,-64-101-1881 0 0,-2 2-1 0 0,-2 0 1 0 0,-1 1 0 0 0,-3 1 0 0 0,-1 0 0 0 0,-2 1-1 0 0,-2 2-192 0 0,-2-19-12 0 0,-1 1 0 0 0,-1 0-1 0 0,-1 0 1 0 0,-2 0 0 0 0,0 0-1 0 0,-2 1 1 0 0,-1-1-1 0 0,-2 1 1 0 0,0-1 0 0 0,-2 0-1 0 0,-1 0 1 0 0,-1 0-1 0 0,-1 0 1 0 0,-2-1 0 0 0,0-1-1 0 0,-2 1 1 0 0,0-1 0 0 0,-2-1-1 0 0,-1 0 1 0 0,-1-1-1 0 0,-9 10 13 0 0,-147 114-2923 0 0,43-72-4353 0 0,102-62 2354 0 0,7-4-4051 0 0</inkml:trace>
  <inkml:trace contextRef="#ctx0" brushRef="#br0" timeOffset="3012.274">1888 726 10850 0 0,'0'0'2488'0'0,"0"0"-705"0"0,0 0-256 0 0,0 0 56 0 0,0 0 12 0 0,0 0-128 0 0,0 0-299 0 0,0 0-315 0 0,0 0-209 0 0,0 0-98 0 0,0 0-45 0 0,0 0-47 0 0,0 0-59 0 0,-12 16-50 0 0,-78 97 475 0 0,-89 130-114 0 0,162-222-913 0 0,13-16-74 0 0,0 1 0 0 0,0-1 0 0 0,0 0 1 0 0,-1 0-1 0 0,1 0 0 0 0,-1-1 0 0 0,-1 0 0 0 0,1 0 0 0 0,0 0 1 0 0,-1 0-1 0 0,0-1 0 0 0,-5 2 281 0 0,-2-4-3964 0 0,-1-11-8957 0 0,14 5 5658 0 0</inkml:trace>
  <inkml:trace contextRef="#ctx0" brushRef="#br0" timeOffset="3353.423">1391 638 10122 0 0,'0'0'2187'0'0,"0"0"-245"0"0,0 0-194 0 0,0 0-97 0 0,0 0-113 0 0,0 0-195 0 0,0 0-265 0 0,0 0-230 0 0,0 0-185 0 0,0 0-57 0 0,0 0-7 0 0,0 0-28 0 0,-2 11-10 0 0,-3 39-50 0 0,32 15 840 0 0,168 187 1415 0 0,-46-93-2258 0 0,-142-153-419 0 0,-1-1-1392 0 0,-5-11-2664 0 0,0 1 1353 0 0,0-1-3579 0 0,0 5-6019 0 0</inkml:trace>
  <inkml:trace contextRef="#ctx0" brushRef="#br0" timeOffset="5305.753">2528 421 0 0 0,'0'0'850'0'0,"0"0"348"0"0,0 0 67 0 0,0 0 32 0 0,0 0 62 0 0,0 0 90 0 0,0 0 88 0 0,8-5 50 0 0,24-12-30 0 0,-32 16-1293 0 0,0 1 1 0 0,0 0-1 0 0,0-1 0 0 0,0 1 1 0 0,-1 0-1 0 0,1-1 1 0 0,0 1-1 0 0,0 0 1 0 0,0-1-1 0 0,0 1 1 0 0,0 0-1 0 0,0-1 1 0 0,0 1-1 0 0,0 0 1 0 0,0-1-1 0 0,0 1 0 0 0,0 0 1 0 0,0-1-1 0 0,0 1 1 0 0,0 0-1 0 0,0-1 1 0 0,0 1-1 0 0,1 0 1 0 0,-1-1-1 0 0,0 1 1 0 0,0 0-1 0 0,0-1 0 0 0,0 1 1 0 0,1 0-1 0 0,-1-1 1 0 0,0 1-1 0 0,0 0 1 0 0,1 0-1 0 0,-1 0 1 0 0,0-1-1 0 0,0 1 1 0 0,1 0-1 0 0,-1 0 1 0 0,0 0-1 0 0,1-1 0 0 0,-1 1 1 0 0,0 0-1 0 0,1 0-264 0 0,-9 1-572 0 0,-12 11 685 0 0,1-1 1 0 0,0 2-1 0 0,1 1 0 0 0,0 0 1 0 0,1 1-1 0 0,1 1 0 0 0,0 1 0 0 0,1 0 1 0 0,1 1-1 0 0,1 0 0 0 0,0 1 0 0 0,2 1 1 0 0,0 0-1 0 0,1 0 0 0 0,-5 17-113 0 0,-1-7 146 0 0,1 2 1 0 0,2-1-1 0 0,2 2 0 0 0,0 0 0 0 0,2 0 0 0 0,2 0 1 0 0,1 1-1 0 0,-2 34-146 0 0,7-59 40 0 0,1 0-1 0 0,0 0 1 0 0,0 0 0 0 0,0 0-1 0 0,1 0 1 0 0,0 0 0 0 0,1 0-1 0 0,0 0 1 0 0,1-1 0 0 0,0 1 0 0 0,0-1-1 0 0,0 1 1 0 0,1-1 0 0 0,1 0-1 0 0,-1-1 1 0 0,1 1 0 0 0,0-1-1 0 0,1 0 1 0 0,0 0 0 0 0,0 0 0 0 0,1-1-1 0 0,-1 0 1 0 0,1 0 0 0 0,1-1-1 0 0,-1 0 1 0 0,6 3-40 0 0,2-3 87 0 0,1 0 1 0 0,0 0-1 0 0,-1-2 0 0 0,1 0 1 0 0,1-1-1 0 0,-1-1 0 0 0,0 0 0 0 0,0-1 1 0 0,1-1-1 0 0,-1 0 0 0 0,5-2-87 0 0,-7 1 52 0 0,1-1 0 0 0,-2-1 0 0 0,1 0 0 0 0,0-1 0 0 0,-1-1-1 0 0,0 0 1 0 0,0 0 0 0 0,-1-1 0 0 0,1-1 0 0 0,-2 0 0 0 0,1-1 0 0 0,-1 0 0 0 0,0-1-1 0 0,-1 0 1 0 0,0-1 0 0 0,-1 0 0 0 0,0 0 0 0 0,-1-1 0 0 0,1-2-52 0 0,-6 10 1 0 0,-1 0 1 0 0,0 0 0 0 0,-1 0-1 0 0,1-1 1 0 0,-1 1 0 0 0,0 0-1 0 0,0-1 1 0 0,0 1 0 0 0,0 0-1 0 0,-1-1 1 0 0,0 1 0 0 0,0-1-1 0 0,0 1 1 0 0,0-1 0 0 0,-1 1-1 0 0,0 0 1 0 0,0-1 0 0 0,0 1-1 0 0,0 0 1 0 0,-1-1 0 0 0,1 1-1 0 0,-1 0 1 0 0,0 0 0 0 0,0 0-1 0 0,-1 1 1 0 0,1-1 0 0 0,-1 0-1 0 0,0 1 1 0 0,0 0 0 0 0,0-1-1 0 0,0 1 1 0 0,-1 1 0 0 0,1-1-1 0 0,-1 0 1 0 0,0 1 0 0 0,0 0-1 0 0,-3-2-1 0 0,-11-3-110 0 0,-1 0 0 0 0,1 1 0 0 0,-1 1-1 0 0,0 1 1 0 0,-1 1 0 0 0,1 0 0 0 0,-1 2 0 0 0,1 0-1 0 0,-1 1 1 0 0,1 1 0 0 0,-8 2 110 0 0,15-2-176 0 0,1 0 0 0 0,-1 1 0 0 0,1 0 0 0 0,0 1 0 0 0,0 1 0 0 0,0-1 0 0 0,0 2 1 0 0,1 0-1 0 0,0 0 0 0 0,-1 0 0 0 0,2 2 0 0 0,-1-1 0 0 0,-4 5 176 0 0,-22 31-4379 0 0,17 9-5324 0 0,18-39-1218 0 0</inkml:trace>
  <inkml:trace contextRef="#ctx0" brushRef="#br0" timeOffset="10090.253">2333 1 4745 0 0,'0'0'2537'0'0,"0"0"-1327"0"0,0 0-304 0 0,0 0 332 0 0,0 0 255 0 0,0 0 53 0 0,0 0-267 0 0,0 0-442 0 0,0 0-240 0 0,0 0-55 0 0,0 0 61 0 0,0 0 65 0 0,-18 13 70 0 0,-57 46 43 0 0,63-47-449 0 0,-1 0 0 0 0,1 0 0 0 0,1 1 0 0 0,0 1 0 0 0,1 0 0 0 0,1 0 0 0 0,0 1 0 0 0,-5 11-332 0 0,-2 3 396 0 0,-6 14-129 0 0,2 0 0 0 0,2 1 1 0 0,2 1-1 0 0,2 1 1 0 0,1 0-1 0 0,3 1 1 0 0,2 0-1 0 0,2 0 1 0 0,2 1-1 0 0,2 0 1 0 0,4 35-269 0 0,0-52 76 0 0,2 0-1 0 0,1 0 1 0 0,2 0-1 0 0,1-1 0 0 0,1 0 1 0 0,2 0-1 0 0,1-1 0 0 0,1 0 1 0 0,1-1-1 0 0,2-1 0 0 0,6 7-74 0 0,37 50 166 0 0,3-3-1 0 0,57 55-165 0 0,94 104-1377 0 0,-185-207-538 0 0,-19-22-861 0 0,0 1-3476 0 0,-5-8-5369 0 0</inkml:trace>
</inkml:ink>
</file>

<file path=ppt/ink/ink45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3:55.6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61 310 11066 0 0,'0'0'1870'0'0,"0"0"-275"0"0,0 0-87 0 0,0 0 43 0 0,0 0-10 0 0,0 0-190 0 0,0 0-322 0 0,0 0-301 0 0,0 0-194 0 0,0 0-131 0 0,0 0-49 0 0,0 0-23 0 0,0 0-27 0 0,1 2 26 0 0,0 4-222 0 0,0-1 1 0 0,-1 1 0 0 0,0 0-1 0 0,0-1 1 0 0,0 1 0 0 0,-1 0 0 0 0,0 0-1 0 0,0-1 1 0 0,-1 1 0 0 0,1-1 0 0 0,-1 1-1 0 0,0-1 1 0 0,-1 0 0 0 0,1 0-1 0 0,-4 4-108 0 0,-2 11 165 0 0,1-2-72 0 0,1 1 1 0 0,0-1-1 0 0,2 1 1 0 0,0 0-1 0 0,1 0 1 0 0,0 1-1 0 0,2-1 1 0 0,1 18-94 0 0,1-33 29 0 0,1-1-1 0 0,0 1 1 0 0,0 0 0 0 0,0-1 0 0 0,1 0 0 0 0,-1 1-1 0 0,1-1 1 0 0,-1 0 0 0 0,1-1 0 0 0,0 1-1 0 0,1 0 1 0 0,-1-1 0 0 0,0 1 0 0 0,1-1 0 0 0,-1 0-1 0 0,1 0 1 0 0,-1-1 0 0 0,1 1 0 0 0,0-1 0 0 0,0 1-1 0 0,0-1 1 0 0,0-1 0 0 0,0 1 0 0 0,0 0 0 0 0,0-1-1 0 0,0 0 1 0 0,0 0 0 0 0,0 0 0 0 0,0 0 0 0 0,0-1-1 0 0,0 0 1 0 0,0 0 0 0 0,0 0 0 0 0,0 0 0 0 0,0 0-1 0 0,0-1 1 0 0,-1 0 0 0 0,1 1 0 0 0,2-3-29 0 0,15-4-48 0 0,36-21 67 0 0,-42-7-3251 0 0,-14 20-1072 0 0,1 6-4916 0 0,-1 6-2108 0 0</inkml:trace>
  <inkml:trace contextRef="#ctx0" brushRef="#br0" timeOffset="353.489">315 251 11266 0 0,'0'0'2285'0'0,"0"0"-446"0"0,0 0-155 0 0,0 0 14 0 0,0 0-28 0 0,0 0-203 0 0,0 0-352 0 0,0 0-350 0 0,0 0-233 0 0,0 0-84 0 0,0 0 3 0 0,0 0 9 0 0,-3 8 35 0 0,-40 146 1409 0 0,40-126-1764 0 0,-6 81 213 0 0,-6-1 0 0 0,-15 52-353 0 0,7-32-60 0 0,21-117-3400 0 0,8-37-4833 0 0,0 14 1687 0 0,-2 7-3900 0 0</inkml:trace>
  <inkml:trace contextRef="#ctx0" brushRef="#br0" timeOffset="715.92">663 63 11891 0 0,'0'0'1697'0'0,"0"0"-179"0"0,0 0 4 0 0,0 0 111 0 0,0 0 20 0 0,0 0-214 0 0,0 0-317 0 0,0 0-349 0 0,0 0-227 0 0,0 0-79 0 0,0 0-4 0 0,0 0 29 0 0,0 0 15 0 0,-1 15-27 0 0,-14 108 576 0 0,1 52-268 0 0,-9 1-616 0 0,8-112-864 0 0,55-123-19025 0 0,-32 48 11907 0 0</inkml:trace>
  <inkml:trace contextRef="#ctx0" brushRef="#br0" timeOffset="990.88">904 174 5537 0 0,'0'0'1774'0'0,"0"0"-90"0"0,0 0 194 0 0,0 0 156 0 0,0 0-102 0 0,0 0-366 0 0,0 0-441 0 0,0 0-339 0 0,-31 22-202 0 0,-97 69-101 0 0,27-10 1815 0 0,100-79-2257 0 0,1-1 1 0 0,0 1-1 0 0,0-1 1 0 0,0 1-1 0 0,0-1 1 0 0,0 1-1 0 0,0-1 1 0 0,1 0-1 0 0,-1 1 1 0 0,0-1-1 0 0,1 1 1 0 0,-1-1-1 0 0,1 0 1 0 0,-1 1-1 0 0,1-1 1 0 0,0 0 0 0 0,0 1-1 0 0,-1-1 1 0 0,1 0-1 0 0,0 0 1 0 0,0 0-1 0 0,0 0 1 0 0,0 0-1 0 0,0 0 1 0 0,1 0-1 0 0,-1 0 1 0 0,0 0-1 0 0,0-1 1 0 0,1 1-1 0 0,-1 0 1 0 0,0-1-1 0 0,1 1 1 0 0,-1-1-1 0 0,1 1 1 0 0,-1-1-1 0 0,0 0 1 0 0,1 0-1 0 0,-1 0 1 0 0,1 1 0 0 0,-1-1-1 0 0,1-1 1 0 0,-1 1-42 0 0,12 6 267 0 0,-12-6-255 0 0,3 2 43 0 0,1 0 1 0 0,-1 0 0 0 0,0 0-1 0 0,0 1 1 0 0,0-1-1 0 0,0 1 1 0 0,-1 0-1 0 0,1 0 1 0 0,-1 1 0 0 0,1-1-1 0 0,-1 1 1 0 0,0-1-1 0 0,0 1 1 0 0,-1 0-1 0 0,1 0 1 0 0,-1 0-1 0 0,0 0 1 0 0,0 2-56 0 0,7 92-44 0 0,8-89-6322 0 0,-2-12-2718 0 0,-14 2 6807 0 0,5 1-4656 0 0</inkml:trace>
  <inkml:trace contextRef="#ctx0" brushRef="#br0" timeOffset="1518.389">1157 321 10946 0 0,'0'0'2388'0'0,"0"0"-556"0"0,0 0-234 0 0,0 0-102 0 0,0 0-125 0 0,0 0-251 0 0,0 0-292 0 0,0 0-212 0 0,0 0-150 0 0,0 0-95 0 0,0 0-46 0 0,0 0-49 0 0,0 0-60 0 0,-18 10-37 0 0,-55 31-43 0 0,38-6 86 0 0,30-25-161 0 0,2-3-38 0 0,1-1 0 0 0,-1 0-1 0 0,1 1 1 0 0,1 0 0 0 0,-1-1 0 0 0,1 1 0 0 0,1 0 0 0 0,-1 0 0 0 0,1 0 0 0 0,0-1 0 0 0,1 1 0 0 0,-1 0 0 0 0,2 2-23 0 0,0-7 39 0 0,1 0 0 0 0,-1 1 0 0 0,1-1 0 0 0,0 0 0 0 0,0 0 0 0 0,0-1 0 0 0,0 1 0 0 0,0 0 0 0 0,1-1 0 0 0,-1 0 0 0 0,0 0 0 0 0,1 0 0 0 0,-1 0 0 0 0,1-1 0 0 0,-1 1-1 0 0,1-1 1 0 0,-1 0 0 0 0,1 0 0 0 0,-1 0 0 0 0,1 0 0 0 0,-1-1 0 0 0,1 1 0 0 0,-1-1 0 0 0,1 0 0 0 0,-1 0 0 0 0,0 0 0 0 0,0-1 0 0 0,1 1 0 0 0,-1-1-39 0 0,196-130 660 0 0,-170 124-452 0 0,-24 39 55 0 0,-5 4-189 0 0,-2 1-1 0 0,-1-1 1 0 0,-2 0 0 0 0,-1 0 0 0 0,-5 10-74 0 0,-13 92 16 0 0,7-3 27 0 0,18-132-61 0 0,-1 1 1 0 0,0 0-1 0 0,1 0 1 0 0,-1-1-1 0 0,0 1 1 0 0,-1 0-1 0 0,1 0 1 0 0,0-1-1 0 0,-1 1 1 0 0,1 0-1 0 0,-1-1 1 0 0,0 1-1 0 0,0 0 1 0 0,0-1-1 0 0,0 1 1 0 0,0-1-1 0 0,-1 1 1 0 0,1-1-1 0 0,-1 0 1 0 0,0 0-1 0 0,1 0 1 0 0,-1 0-1 0 0,0 0 1 0 0,0 0-1 0 0,-1 0 1 0 0,1 0-1 0 0,0-1 0 0 0,0 1 1 0 0,-1-1-1 0 0,1 0 1 0 0,-1 1-1 0 0,1-1 1 0 0,-1 0-1 0 0,0-1 1 0 0,1 1-1 0 0,-1 0 1 0 0,0-1-1 0 0,-1 1 18 0 0,1-2-14 0 0,1 1-1 0 0,-1-1 1 0 0,0 1-1 0 0,1-1 0 0 0,-1 0 1 0 0,0 0-1 0 0,1 0 1 0 0,-1-1-1 0 0,1 1 1 0 0,0 0-1 0 0,-1-1 0 0 0,1 1 1 0 0,0-1-1 0 0,0 0 1 0 0,0 0-1 0 0,0 0 0 0 0,0 0 1 0 0,1 0-1 0 0,-1 0 1 0 0,0-1-1 0 0,1 1 1 0 0,0-1-1 0 0,-1 1 0 0 0,1-1 1 0 0,0 1-1 0 0,0-1 1 0 0,1 1-1 0 0,-1-1 0 0 0,0 0 1 0 0,1 0-1 0 0,0 1 1 0 0,0-1-1 0 0,0 0 1 0 0,0-2 14 0 0,9-99-333 0 0,22 22-1384 0 0,-18 56-2291 0 0,3 2-5010 0 0,-9 16-2179 0 0</inkml:trace>
  <inkml:trace contextRef="#ctx0" brushRef="#br0" timeOffset="1771.939">1644 421 21253 0 0,'0'0'1499'0'0,"0"0"-417"0"0,0 0-133 0 0,0 0 14 0 0,0 0-67 0 0,0 0-171 0 0,0 0-253 0 0,0 0-218 0 0,0 0-117 0 0,0 0-53 0 0,0 0-28 0 0,0 0-24 0 0,1 3-24 0 0,0 21-52 0 0,-1-17-4435 0 0,0-1-4680 0 0,0-6-2888 0 0</inkml:trace>
  <inkml:trace contextRef="#ctx0" brushRef="#br0" timeOffset="2390.964">1781 538 13779 0 0,'0'0'1956'0'0,"0"0"-551"0"0,0 0 50 0 0,0 0 184 0 0,0 0-48 0 0,0 0-262 0 0,0 0-395 0 0,0 0-306 0 0,0 0-135 0 0,0 0-69 0 0,0 0-37 0 0,0 0-52 0 0,0 0-62 0 0,11-10-51 0 0,37-34-29 0 0,34-53 443 0 0,-3 32-550 0 0,-73 112-314 0 0,-6-36 278 0 0,-1-9-48 0 0,0-1 0 0 0,1 0 0 0 0,0 0 0 0 0,-1 1 1 0 0,1-1-1 0 0,0 0 0 0 0,0 1 0 0 0,-1-1 0 0 0,1 0 0 0 0,0 1 0 0 0,1-1 0 0 0,-1 0 0 0 0,0 1 0 0 0,0-1 1 0 0,0 0-1 0 0,1 1 0 0 0,-1-1 0 0 0,1 0 0 0 0,-1 0 0 0 0,1 1 0 0 0,-1-1 0 0 0,1 0 0 0 0,0 0 1 0 0,-1 0-1 0 0,1 0 0 0 0,0 0 0 0 0,0 0 0 0 0,0 0 0 0 0,0 0 0 0 0,0 0 0 0 0,0 0 0 0 0,0 0 1 0 0,0-1-1 0 0,0 1 0 0 0,1 0 0 0 0,-1-1 0 0 0,0 1 0 0 0,0-1 0 0 0,1 1 0 0 0,0-1-2 0 0,9-1 40 0 0,-1 0 1 0 0,0 0-1 0 0,0-2 0 0 0,0 1 0 0 0,0-1 0 0 0,0 0 0 0 0,0-1 0 0 0,-1 0 0 0 0,0-1 1 0 0,1 0-1 0 0,2-3-40 0 0,23 0 208 0 0,1 34-18 0 0,121 3-263 0 0,-95-18-1962 0 0,-53-8 367 0 0,1 1-1070 0 0,-3-3-6000 0 0,-7-1-616 0 0</inkml:trace>
  <inkml:trace contextRef="#ctx0" brushRef="#br0" timeOffset="2679.086">334 840 13731 0 0,'0'0'1206'0'0,"0"0"-233"0"0,0 0 103 0 0,0 0 189 0 0,0 0 135 0 0,0 0-81 0 0,0 0-228 0 0,0 0-231 0 0,0 0-167 0 0,33 4-94 0 0,106 11-51 0 0,126-12 1378 0 0,18-14-470 0 0,50-17-1456 0 0,-201 15 95 0 0,513-42-768 0 0,-615 52-346 0 0,98-9-61 0 0,-85 10-4037 0 0,-1 1-5562 0 0,-35 1 1009 0 0</inkml:trace>
  <inkml:trace contextRef="#ctx0" brushRef="#br0" timeOffset="3136.867">1832 1028 10858 0 0,'0'0'2206'0'0,"0"0"-502"0"0,0 0-174 0 0,0 0-70 0 0,0 0-134 0 0,0 0-234 0 0,0 0-273 0 0,0 0-173 0 0,0 0-114 0 0,0 0-59 0 0,0 0-37 0 0,-33 9-25 0 0,-102 30-34 0 0,-40 31 1377 0 0,176-70-1748 0 0,-1 0 1 0 0,0 0-1 0 0,1 1 0 0 0,-1-1 0 0 0,0 0 1 0 0,0 0-1 0 0,1 1 0 0 0,-1-1 0 0 0,0 0 0 0 0,0 1 1 0 0,1-1-1 0 0,-1 0 0 0 0,0 1 0 0 0,0-1 1 0 0,0 0-1 0 0,1 1 0 0 0,-1-1 0 0 0,0 0 1 0 0,0 1-1 0 0,0-1 0 0 0,0 1 0 0 0,0-1 0 0 0,0 0 1 0 0,0 1-1 0 0,0-1 0 0 0,0 1 0 0 0,0-1 1 0 0,0 0-1 0 0,0 1 0 0 0,0-1 0 0 0,0 1 1 0 0,0-1-1 0 0,-1 0 0 0 0,1 1 0 0 0,0-1 0 0 0,0 0 1 0 0,0 1-1 0 0,0-1 0 0 0,-1 0 0 0 0,1 1 1 0 0,0-1-1 0 0,0 0 0 0 0,-1 0 0 0 0,1 1 1 0 0,0-1-1 0 0,-1 0 0 0 0,1 0 0 0 0,0 1 0 0 0,-1-1 1 0 0,1 0-1 0 0,0 0 0 0 0,-1 0 0 0 0,1 0 1 0 0,0 1-1 0 0,-1-1 0 0 0,1 0 0 0 0,-1 0 0 0 0,1 0 1 0 0,0 0-1 0 0,-1 0 0 0 0,1 0-6 0 0,35 8 85 0 0,-31-7-50 0 0,54 5 85 0 0,-47-6-94 0 0,0 0 0 0 0,0 1 0 0 0,-1 0 0 0 0,1 1 0 0 0,-1 0 0 0 0,1 0 0 0 0,-1 1 0 0 0,0 1 0 0 0,0 0 0 0 0,0 0 0 0 0,0 1 0 0 0,-1 0 0 0 0,6 4-26 0 0,-13-7 30 0 0,-1 0 1 0 0,1 0 0 0 0,0 1-1 0 0,-1-1 1 0 0,1 1-1 0 0,-1-1 1 0 0,0 1 0 0 0,0-1-1 0 0,0 1 1 0 0,0-1 0 0 0,0 1-1 0 0,0 0 1 0 0,-1 0 0 0 0,1-1-1 0 0,-1 1 1 0 0,0 0-1 0 0,0 0 1 0 0,0 0 0 0 0,0 0-1 0 0,0-1 1 0 0,-1 1 0 0 0,0 0-1 0 0,1 0 1 0 0,-1-1 0 0 0,0 1-1 0 0,0 0 1 0 0,0-1-1 0 0,0 1 1 0 0,-1-1 0 0 0,1 1-1 0 0,-1-1 1 0 0,0 0 0 0 0,1 0-1 0 0,-3 2-30 0 0,-4 3-38 0 0,-1-1 0 0 0,0 0 0 0 0,-1-1 1 0 0,0 0-1 0 0,1 0 0 0 0,-2-1 0 0 0,1 0 0 0 0,0-1 0 0 0,-1 0 0 0 0,1 0 0 0 0,-1-1 0 0 0,0-1 0 0 0,0 0 0 0 0,-9 0 38 0 0,3-14-2270 0 0,13-2-4631 0 0,4 14 5598 0 0,0-3-10362 0 0</inkml:trace>
  <inkml:trace contextRef="#ctx0" brushRef="#br0" timeOffset="3656.659">2556 122 9906 0 0,'0'0'2533'0'0,"0"0"-329"0"0,0 0-191 0 0,0 0-152 0 0,0 0-263 0 0,0 0-339 0 0,0 0-358 0 0,0 0-294 0 0,0 0-208 0 0,0 0-108 0 0,0 0 18 0 0,0 0 71 0 0,0 0 88 0 0,2 3 55 0 0,22 28 158 0 0,-3 0 0 0 0,0 2 0 0 0,-2 0 1 0 0,13 33-682 0 0,-3-8 130 0 0,-2 2 0 0 0,-3 0 0 0 0,-3 2 0 0 0,-2 1 1 0 0,-3 0-1 0 0,-3 1 0 0 0,-2 1 0 0 0,0 54-130 0 0,-10-93-51 0 0,-1 1 0 0 0,-2-1 0 0 0,0 0 0 0 0,-2 1 0 0 0,-1-1 0 0 0,-1-1 0 0 0,-1 1-1 0 0,-2-1 1 0 0,0 0 0 0 0,-1-1 0 0 0,-2 0 0 0 0,0-1 0 0 0,-2 0 0 0 0,0-1 0 0 0,-2-1 0 0 0,-1 1 51 0 0,-8 5-429 0 0,0-2 1 0 0,-2-2-1 0 0,-1 0 1 0 0,-1-1 0 0 0,0-2-1 0 0,-2-1 1 0 0,0-2-1 0 0,-19 8 429 0 0,-55 19-4935 0 0,0-9-5366 0 0,81-27 764 0 0</inkml:trace>
  <inkml:trace contextRef="#ctx0" brushRef="#br0" timeOffset="5661.586">3307 546 11658 0 0,'0'0'1409'0'0,"0"0"-396"0"0,0 0-100 0 0,0 0 171 0 0,0 0 181 0 0,0 0 53 0 0,0 0-130 0 0,0 0-250 0 0,0 0-281 0 0,0 0-210 0 0,0 0-151 0 0,0 0-71 0 0,1 19 502 0 0,-75 154 853 0 0,36-100-1363 0 0,28-52-161 0 0,3-8-1 0 0,0 0-1 0 0,1 0 1 0 0,1 0 0 0 0,0 1-1 0 0,0 0 1 0 0,1 0 0 0 0,1 1-1 0 0,1-1 1 0 0,0 1-1 0 0,0-1 1 0 0,2 8-55 0 0,2-20 41 0 0,0 0-1 0 0,1 0 0 0 0,-1 0 1 0 0,1 0-1 0 0,-1-1 1 0 0,1 1-1 0 0,0-1 0 0 0,0 1 1 0 0,0-1-1 0 0,0 0 1 0 0,0 0-1 0 0,0 0 0 0 0,0-1 1 0 0,0 1-1 0 0,0-1 0 0 0,0 0 1 0 0,0 0-1 0 0,0 0 1 0 0,0 0-1 0 0,0 0 0 0 0,1-1 1 0 0,-1 1-1 0 0,0-1 1 0 0,1 0-41 0 0,9-2 42 0 0,0-1 0 0 0,0 0-1 0 0,-1-1 1 0 0,0 0 0 0 0,0-1 0 0 0,0 0 0 0 0,0-1 0 0 0,-1 0 0 0 0,0-1-42 0 0,14-30-1783 0 0,-24 23-3143 0 0,-3-1-5517 0 0,1 11 656 0 0</inkml:trace>
  <inkml:trace contextRef="#ctx0" brushRef="#br0" timeOffset="6091.106">2996 196 2649 0 0,'0'0'4925'0'0,"0"0"-2961"0"0,0 0-682 0 0,0 0 262 0 0,0 0 187 0 0,0 0-24 0 0,0 0-239 0 0,0 0-362 0 0,0 0-263 0 0,0 0-119 0 0,0 0-39 0 0,0 0-14 0 0,0 0-47 0 0,17-14-54 0 0,54-44-49 0 0,56-20 1362 0 0,-67 33-989 0 0,-59 45-734 0 0,-1 0 9 0 0,0 0 10 0 0,0 0-11 0 0,0 0-19 0 0,0 0-29 0 0,0 0-32 0 0,0 0-29 0 0,0 0-19 0 0,22 22 435 0 0,-11-15-385 0 0,-1 1-1 0 0,-1 1 1 0 0,0 0 0 0 0,0 0-1 0 0,-1 1 1 0 0,0 0 0 0 0,0 0 0 0 0,-1 1-1 0 0,-1 0 1 0 0,1 0 0 0 0,-1 2-90 0 0,11 60-57 0 0,-16-40-6385 0 0,-1-33 2627 0 0,0 0-3318 0 0,0 0-3805 0 0</inkml:trace>
</inkml:ink>
</file>

<file path=ppt/ink/ink45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4:20.1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288 339 16468 0 0,'0'0'1664'0'0,"0"0"-437"0"0,0 0-314 0 0,0 0-60 0 0,0 0 36 0 0,0 0 26 0 0,0 0-107 0 0,0 0-194 0 0,0 0-178 0 0,0 0-110 0 0,0 0-35 0 0,7-2-8 0 0,-2 0-228 0 0,-5 1-44 0 0,1 1 0 0 0,0-1 0 0 0,0 1 0 0 0,-1-1 0 0 0,1 1 1 0 0,0-1-1 0 0,0 1 0 0 0,0 0 0 0 0,0-1 0 0 0,0 1 0 0 0,-1 0 0 0 0,1 0 1 0 0,0 0-1 0 0,0 0 0 0 0,0-1 0 0 0,0 1 0 0 0,0 0 0 0 0,0 1 1 0 0,0-1-1 0 0,0 0 0 0 0,0 0 0 0 0,0 0 0 0 0,-1 1 0 0 0,1-1 0 0 0,0 0 1 0 0,0 1-1 0 0,0-1 0 0 0,0 1 0 0 0,-1-1 0 0 0,1 1 0 0 0,0-1 0 0 0,0 1 1 0 0,-1-1-1 0 0,1 1 0 0 0,0 0 0 0 0,-1-1 0 0 0,1 1 0 0 0,-1 0 0 0 0,1 0 1 0 0,-1-1-1 0 0,1 1 0 0 0,-1 0 0 0 0,0 0 0 0 0,1 0 0 0 0,-1 0 1 0 0,0 0-1 0 0,1 0-11 0 0,10 58 365 0 0,-1 0 1 0 0,-4 1 0 0 0,-2 0-1 0 0,-2 9-365 0 0,2 28 158 0 0,-2 304-205 0 0,-6-381-975 0 0,1-29-3113 0 0,3-21 956 0 0,-1-11-1923 0 0,2 14-1573 0 0,1 12-1051 0 0</inkml:trace>
  <inkml:trace contextRef="#ctx0" brushRef="#br0" timeOffset="509.679">0 380 11899 0 0,'0'0'2048'0'0,"0"0"-229"0"0,0 0-207 0 0,0 0-81 0 0,0 0-70 0 0,0 0-186 0 0,0 0-234 0 0,0 0-233 0 0,0 0-212 0 0,0 0-122 0 0,0 0-66 0 0,0 0-44 0 0,17-34 1 0 0,55-105-3 0 0,-23 86-30 0 0,-15 32-200 0 0,0 1-1 0 0,1 2 1 0 0,2 1-1 0 0,-1 2 1 0 0,2 1-1 0 0,0 2 1 0 0,1 2 0 0 0,-1 1-1 0 0,2 2 1 0 0,-1 2-1 0 0,1 2 1 0 0,6 1-132 0 0,-43 2-1 0 0,0 0 0 0 0,0 1-1 0 0,-1-1 1 0 0,1 1 0 0 0,0-1 0 0 0,0 1-1 0 0,-1 0 1 0 0,1 0 0 0 0,-1 0 0 0 0,1 1-1 0 0,-1-1 1 0 0,1 1 0 0 0,-1-1 0 0 0,0 1 0 0 0,1 0-1 0 0,-1 0 1 0 0,0 0 0 0 0,0 0 0 0 0,-1 0-1 0 0,1 0 1 0 0,0 0 0 0 0,-1 1 0 0 0,1-1 0 0 0,-1 1-1 0 0,0-1 1 0 0,0 1 0 0 0,0-1 0 0 0,0 1-1 0 0,0 0 1 0 0,0 0 0 0 0,-1-1 0 0 0,1 1 0 0 0,-1 0-1 0 0,0 0 1 0 0,0 0 0 0 0,0 2 1 0 0,0 4-3 0 0,-1 1 1 0 0,0-1-1 0 0,0 1 1 0 0,-1-1-1 0 0,-1 0 1 0 0,1 1-1 0 0,-1-1 1 0 0,-1-1-1 0 0,1 1 1 0 0,-4 5 2 0 0,-148 190 40 0 0,23-38-11 0 0,131-164-30 0 0,-1-1 1 0 0,1 0-1 0 0,-1 1 0 0 0,1 0 1 0 0,-1-1-1 0 0,1 1 0 0 0,0 0 1 0 0,-1 0-1 0 0,1-1 0 0 0,0 1 1 0 0,1 0-1 0 0,-1 0 1 0 0,0 0-1 0 0,0 0 0 0 0,1 0 1 0 0,-1 0-1 0 0,1 1 0 0 0,0-1 1 0 0,-1 0-1 0 0,1 0 0 0 0,0 0 1 0 0,0 0-1 0 0,1 0 0 0 0,-1 1 1 0 0,0-1-1 0 0,1 0 0 0 0,-1 0 1 0 0,1 0-1 0 0,0 0 0 0 0,0 0 1 0 0,-1 0-1 0 0,1 0 0 0 0,1 0 1 0 0,-1-1-1 0 0,0 1 0 0 0,0 0 1 0 0,1-1-1 0 0,-1 1 1 0 0,1 0-1 0 0,-1-1 0 0 0,1 0 1 0 0,0 1-1 0 0,0-1 1 0 0,20 7 10 0 0,0-2-1 0 0,0-1 1 0 0,0 0 0 0 0,1-2 0 0 0,0-1 0 0 0,0 0-1 0 0,4-2-9 0 0,23 3-7 0 0,-37-4 9 0 0,1 0 0 0 0,-1 2 0 0 0,1-1 0 0 0,-1 1 0 0 0,0 1 0 0 0,0 1 0 0 0,0 0 0 0 0,0 0 0 0 0,0 1 0 0 0,0 1 0 0 0,-1 0 0 0 0,0 1 0 0 0,0 0-1 0 0,0 1 1 0 0,-1 0 0 0 0,0 1 0 0 0,-1 0 0 0 0,1 1 0 0 0,-2 0 0 0 0,1 0 0 0 0,-1 1 0 0 0,0 1-2 0 0,-7-5 17 0 0,1 0-1 0 0,-1 0 1 0 0,0 0-1 0 0,-1 0 1 0 0,1 1-1 0 0,-1-1 1 0 0,-1 1-1 0 0,1-1 1 0 0,-1 1 0 0 0,0-1-1 0 0,0 1 1 0 0,-1-1-1 0 0,0 0 1 0 0,0 1-1 0 0,-1-1 1 0 0,0 0-1 0 0,0 1 1 0 0,0-1 0 0 0,-1 0-1 0 0,1-1 1 0 0,-1 1-1 0 0,-1 0 1 0 0,0 0-17 0 0,-102 114 398 0 0,72-93-368 0 0,-1 0 0 0 0,-1-3-1 0 0,-2-1 1 0 0,0-1 0 0 0,-2-3 0 0 0,0-1 0 0 0,0-1 0 0 0,-8-1-30 0 0,26-9-46 0 0,0-1 0 0 0,-1-2 0 0 0,0 0 0 0 0,0-1-1 0 0,1-1 1 0 0,-16-1 46 0 0,37-2-97 0 0,-1 1 0 0 0,1-1 0 0 0,-1 0-1 0 0,1 0 1 0 0,-1 0 0 0 0,1 0-1 0 0,-1 0 1 0 0,1 0 0 0 0,0 0-1 0 0,-1-1 1 0 0,1 1 0 0 0,0 0-1 0 0,0-1 1 0 0,0 1 0 0 0,0-1-1 0 0,0 1 1 0 0,1-1 0 0 0,-1 1-1 0 0,0-1 1 0 0,1 0 0 0 0,-1 1-1 0 0,1-1 1 0 0,-1 0 0 0 0,1 1-1 0 0,0-1 1 0 0,0 0 0 0 0,0 0-1 0 0,0 1 1 0 0,0-1 0 0 0,0 0-1 0 0,0 0 1 0 0,1 1 0 0 0,-1-1-1 0 0,0 0 1 0 0,1 1 0 0 0,0-1-1 0 0,-1 0 1 0 0,1 1 0 0 0,0-1-1 0 0,0 1 1 0 0,0-1 0 0 0,0 1 0 0 0,0-1-1 0 0,0 1 1 0 0,1-1 97 0 0,29-34-3521 0 0,-9 16-2103 0 0,-10 10-5362 0 0</inkml:trace>
  <inkml:trace contextRef="#ctx0" brushRef="#br0" timeOffset="1221.24">1098 899 16732 0 0,'0'0'1587'0'0,"0"0"-514"0"0,0 0-143 0 0,0 0 114 0 0,0 0 53 0 0,0 0-82 0 0,0 0-208 0 0,0 0-236 0 0,0 0-212 0 0,-8 32-141 0 0,-21 97-78 0 0,33-91-41 0 0,6-35-38 0 0,0 0 0 0 0,0 0-1 0 0,0-2 1 0 0,1 1 0 0 0,-1-1 0 0 0,0 0-1 0 0,1-1 1 0 0,-1-1 0 0 0,0 1-1 0 0,1-2 1 0 0,-1 1 0 0 0,0-1 0 0 0,0-1-1 0 0,0 0 1 0 0,0-1 0 0 0,0 1 0 0 0,-1-2-1 0 0,0 1 1 0 0,0-1 0 0 0,0-1 0 0 0,0 0-1 0 0,-1 0 1 0 0,2-2-61 0 0,9-3 89 0 0,161-118 394 0 0,-104 64-455 0 0,-76 65-35 0 0,1 0 1 0 0,-1 0 0 0 0,0-1-1 0 0,1 1 1 0 0,-1 0 0 0 0,1 0-1 0 0,-1 0 1 0 0,1 0 0 0 0,-1 0-1 0 0,1-1 1 0 0,-1 1 0 0 0,1 0-1 0 0,-1 0 1 0 0,1 0 0 0 0,-1 0-1 0 0,1 1 1 0 0,-1-1 0 0 0,1 0-1 0 0,-1 0 1 0 0,1 0 0 0 0,-1 0-1 0 0,1 0 1 0 0,-1 1 0 0 0,1-1-1 0 0,-1 0 1 0 0,1 0 0 0 0,-1 1-1 0 0,0-1 1 0 0,1 0 0 0 0,-1 1-1 0 0,1-1 1 0 0,-1 0-1 0 0,0 1 1 0 0,0-1 0 0 0,1 1-1 0 0,-1-1 1 0 0,0 0 0 0 0,1 1-1 0 0,-1-1 1 0 0,0 1 0 0 0,0-1-1 0 0,0 1 1 0 0,0-1 0 0 0,1 1-1 0 0,-1-1 1 0 0,0 1 0 0 0,0-1-1 0 0,0 1 1 0 0,0-1 0 0 0,0 1-1 0 0,0-1 1 0 0,0 1 0 0 0,0-1-1 0 0,-1 1 1 0 0,1-1 0 0 0,0 1-1 0 0,0-1 1 0 0,0 1 0 0 0,-1-1 6 0 0,2 46-43 0 0,-1-38 11 0 0,0-2 36 0 0,1 0 0 0 0,-1 0-1 0 0,1 0 1 0 0,1-1 0 0 0,-1 1-1 0 0,1 0 1 0 0,0-1 0 0 0,0 1-1 0 0,1-1 1 0 0,-1 0 0 0 0,1 0-1 0 0,1 0 1 0 0,-1 0 0 0 0,0 0-1 0 0,1-1 1 0 0,0 1 0 0 0,0-1-1 0 0,1 0 1 0 0,-1 0 0 0 0,1-1-1 0 0,0 1 1 0 0,0-1 0 0 0,0 0 0 0 0,0 0-1 0 0,0-1 1 0 0,1 0 0 0 0,-1 0-1 0 0,1 0 1 0 0,0 0 0 0 0,0-1-1 0 0,-1 0 1 0 0,1 0 0 0 0,0-1-1 0 0,0 1 1 0 0,0-1 0 0 0,3-1-4 0 0,4 1 56 0 0,0 0 0 0 0,0-1 0 0 0,0-1 0 0 0,0 0 0 0 0,0 0 0 0 0,0-2 0 0 0,-1 0 0 0 0,1 0 0 0 0,-1-1 0 0 0,0 0 0 0 0,0-1 0 0 0,-1 0 0 0 0,0-1 0 0 0,0-1 0 0 0,0 0 0 0 0,-1 0 0 0 0,-1-1 0 0 0,1 0 0 0 0,-1 0 0 0 0,-1-1 1 0 0,5-7-57 0 0,17-24 205 0 0,-1-2 1 0 0,-3-1 0 0 0,-1-1 0 0 0,15-41-206 0 0,-22 48-6 0 0,-2-1-1 0 0,-1 0 1 0 0,-3-1 0 0 0,0-1 0 0 0,-3 1-1 0 0,-2-2 1 0 0,-1 1 0 0 0,-2-1 0 0 0,-2 0-1 0 0,-3-40 7 0 0,-27 2 34 0 0,27 79-35 0 0,0-1 0 0 0,0 0-1 0 0,0 1 1 0 0,0-1 0 0 0,0 1-1 0 0,0-1 1 0 0,-1 1-1 0 0,1-1 1 0 0,0 1 0 0 0,-1 0-1 0 0,1-1 1 0 0,-1 1 0 0 0,0 0-1 0 0,1 0 1 0 0,-1 0 0 0 0,0 1-1 0 0,1-1 1 0 0,-1 0 0 0 0,0 0-1 0 0,0 1 1 0 0,0 0 0 0 0,0-1-1 0 0,1 1 1 0 0,-1 0 0 0 0,0 0-1 0 0,0 0 1 0 0,0 0-1 0 0,0 0 1 0 0,0 0 0 0 0,0 0-1 0 0,0 1 1 0 0,0-1 0 0 0,1 1-1 0 0,-1-1 1 0 0,0 1 0 0 0,0 0-1 0 0,1 0 1 0 0,-1 0 0 0 0,0 0-1 0 0,1 0 1 0 0,-1 0 0 0 0,0 1 1 0 0,-6 6 3 0 0,1 1 1 0 0,0 1-1 0 0,0 0 1 0 0,1 0-1 0 0,1 0 1 0 0,-1 0-1 0 0,2 1 1 0 0,-1 0-1 0 0,2 0 1 0 0,-1 0-1 0 0,2 1 1 0 0,-1-1-1 0 0,1 1 1 0 0,1-1-1 0 0,0 1 1 0 0,1 5-4 0 0,1 33 47 0 0,3 0 0 0 0,2 1 0 0 0,2-2 0 0 0,2 1 0 0 0,2-1 0 0 0,3-1 0 0 0,1 0 0 0 0,3-1 0 0 0,2-1 0 0 0,19 32-47 0 0,65 107-217 0 0,-95-175-1048 0 0,-16-32-296 0 0,-34-59-4122 0 0,27 55 314 0 0,7 13-6113 0 0</inkml:trace>
  <inkml:trace contextRef="#ctx0" brushRef="#br0" timeOffset="1481.237">1724 357 17452 0 0,'0'0'2267'0'0,"0"0"-970"0"0,0 0-300 0 0,0 0 28 0 0,31 3-69 0 0,101 7-145 0 0,-50-8-270 0 0,0-4-1 0 0,-1-3 0 0 0,1-4 1 0 0,44-11-541 0 0,50-6-2402 0 0,-151 22-1479 0 0,-7 0-5353 0 0</inkml:trace>
</inkml:ink>
</file>

<file path=ppt/ink/ink45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4:23.6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205 1 16027 0 0,'0'0'1094'0'0,"0"0"-406"0"0,0 0-236 0 0,0 0 96 0 0,0 0 197 0 0,0 0 108 0 0,0 0-75 0 0,0 0-226 0 0,0 0-203 0 0,0 0-98 0 0,0 0-26 0 0,-1 10 15 0 0,-34 153 1015 0 0,-73 43-111 0 0,100-196-1062 0 0,1 0-1 0 0,0 1 1 0 0,1 1-1 0 0,0-1 1 0 0,1 1-1 0 0,0 0 1 0 0,1 0-1 0 0,1 0 1 0 0,-1 0-1 0 0,2 1 1 0 0,-1 11-82 0 0,5-21 56 0 0,0 0 1 0 0,0 0-1 0 0,1 0 1 0 0,-1 0-1 0 0,1 0 1 0 0,0 0-1 0 0,0-1 1 0 0,0 0-1 0 0,0 1 1 0 0,0-1-1 0 0,1 0 1 0 0,-1 0 0 0 0,0-1-1 0 0,1 1 1 0 0,0-1-1 0 0,-1 0 1 0 0,1 0-1 0 0,0 0 1 0 0,0 0-1 0 0,0 0 1 0 0,-1-1-1 0 0,1 0 1 0 0,0 0-1 0 0,0 0 1 0 0,0 0-1 0 0,0-1 1 0 0,0 1 0 0 0,0-1-57 0 0,142-17 936 0 0,-158 13-4305 0 0,-8 0-702 0 0,4 0-5091 0 0,10 1-1925 0 0</inkml:trace>
</inkml:ink>
</file>

<file path=ppt/ink/ink45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4:24.1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0 129 6241 0 0,'0'0'2429'0'0,"0"0"-478"0"0,0 0-155 0 0,0 0 46 0 0,0 0-2 0 0,0 0-115 0 0,0 0-285 0 0,0 0-340 0 0,0 0-275 0 0,0 0-159 0 0,0 0-80 0 0,0 0-31 0 0,0 0-3 0 0,3-3 18 0 0,169-89 2706 0 0,-128 59-2720 0 0,-44 33-473 0 0,0 0 6 0 0,0 0-13 0 0,0 0-7 0 0,0 0-11 0 0,0 0-14 0 0,0 0-24 0 0,6 23-31 0 0,-1-3 74 0 0,1 1 0 0 0,1-1-1 0 0,1 0 1 0 0,1-1 0 0 0,1 0 0 0 0,0 0 0 0 0,1-1-1 0 0,1-1 1 0 0,1 0 0 0 0,1 0 0 0 0,11 10-63 0 0,-11-20-1450 0 0,-6-17-5265 0 0,-1-1-1701 0 0,-2 3-3808 0 0</inkml:trace>
</inkml:ink>
</file>

<file path=ppt/ink/ink45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4:24.7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411 0 12923 0 0,'0'0'2526'0'0,"0"0"-722"0"0,0 0-312 0 0,0 0 11 0 0,0 0-28 0 0,0 0-161 0 0,0 0-305 0 0,0 0-310 0 0,0 0-225 0 0,0 0-158 0 0,0 0-93 0 0,0 0-50 0 0,0 0-18 0 0,-9 10-3 0 0,-68 76 260 0 0,44-40-292 0 0,12-15-310 0 0,-1-1 0 0 0,-2-1 0 0 0,0 0 0 0 0,-2-2 0 0 0,-18 13 190 0 0,-28 5-4250 0 0,45-35-938 0 0,2-6-4389 0 0,19-4 2772 0 0</inkml:trace>
</inkml:ink>
</file>

<file path=ppt/ink/ink45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4:24.9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13267 0 0,'0'0'2151'0'0,"0"0"-827"0"0,0 0-496 0 0,0 0 89 0 0,0 0 252 0 0,0 0 119 0 0,0 0-70 0 0,0 0-236 0 0,0 0-276 0 0,0 0-133 0 0,0 0-49 0 0,0 0-24 0 0,0 0-36 0 0,24 32-43 0 0,78 100-61 0 0,33 16 433 0 0,-48-66-2170 0 0,-54-78-4828 0 0,-25-4 801 0 0,-2 0-6030 0 0</inkml:trace>
</inkml:ink>
</file>

<file path=ppt/ink/ink45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4:25.3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85 1 12411 0 0,'0'0'2300'0'0,"0"0"-1129"0"0,0 0-313 0 0,0 0 264 0 0,0 0 203 0 0,0 0-16 0 0,0 0-227 0 0,0 0-294 0 0,0 0-264 0 0,0 0-168 0 0,0 0-101 0 0,-6 32-84 0 0,-19 102-46 0 0,-11-13 43 0 0,34-111-158 0 0,-2 3 10 0 0,1-1 0 0 0,0 1 0 0 0,1-1 0 0 0,0 1 0 0 0,1 0 0 0 0,1 0 0 0 0,0 0 0 0 0,1 11-21 0 0,1-21 36 0 0,0 0-1 0 0,0 1 0 0 0,0-1 1 0 0,0 0-1 0 0,1 0 0 0 0,-1-1 1 0 0,1 1-1 0 0,0 0 0 0 0,0-1 1 0 0,0 0-1 0 0,0 1 0 0 0,0-1 1 0 0,0 0-1 0 0,1-1 0 0 0,-1 1 1 0 0,1-1-1 0 0,-1 1 0 0 0,1-1 1 0 0,-1 0-1 0 0,1 0 0 0 0,0-1 1 0 0,0 1-1 0 0,2-1-34 0 0,52-3-148 0 0,-47-5-647 0 0,5-6-1178 0 0,-12-5-8550 0 0,-4 15-18 0 0</inkml:trace>
</inkml:ink>
</file>

<file path=ppt/ink/ink4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5:59.2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1 112 4761 0 0,'0'0'3714'0'0,"0"0"-1141"0"0,0 0-525 0 0,0 0-149 0 0,0 0-113 0 0,0 0-195 0 0,0 0-323 0 0,0 0-376 0 0,0 0-289 0 0,0 0-173 0 0,0 0-69 0 0,0 4 1489 0 0,40 264 1506 0 0,-23-44-2895 0 0,-14-117-255 0 0,-3-107-152 0 0,0-62 1545 0 0,1 23-1561 0 0,1-1 0 0 0,1 1 1 0 0,3 0-1 0 0,1 0 0 0 0,2 0 1 0 0,1 1-1 0 0,2 0 1 0 0,2 1-1 0 0,1 1 0 0 0,2 0 1 0 0,2 1-1 0 0,1 1 0 0 0,6-7-38 0 0,-14 26 6 0 0,0 0-1 0 0,1 0 1 0 0,1 1-1 0 0,0 1 1 0 0,1 0-1 0 0,0 1 1 0 0,1 1-1 0 0,5-2-5 0 0,-20 12 3 0 0,1 1 1 0 0,-1 0-1 0 0,1 0 0 0 0,0 0 0 0 0,0 0 0 0 0,-1 0 0 0 0,1 0 0 0 0,0 0 0 0 0,-1 1 0 0 0,1-1 0 0 0,-1 1 0 0 0,1-1 0 0 0,0 1 0 0 0,-1-1 1 0 0,1 1-1 0 0,-1 0 0 0 0,1 0 0 0 0,-1 0 0 0 0,0 0 0 0 0,1 0 0 0 0,-1 0 0 0 0,0 0 0 0 0,0 0 0 0 0,0 1 0 0 0,0-1 0 0 0,0 0 0 0 0,0 1 0 0 0,0-1 1 0 0,0 1-1 0 0,0-1 0 0 0,0 1 0 0 0,-1-1 0 0 0,1 1 0 0 0,-1-1 0 0 0,1 1 0 0 0,-1 0 0 0 0,0-1 0 0 0,0 1 0 0 0,0 0 0 0 0,0-1 0 0 0,0 1 1 0 0,0 0-1 0 0,0-1 0 0 0,0 1 0 0 0,0 0 0 0 0,-1-1 0 0 0,1 1 0 0 0,-1 0 0 0 0,0 0-3 0 0,4 15 24 0 0,14 148 187 0 0,1-128-373 0 0,-20-59-2677 0 0,-3 7-678 0 0,3 10 487 0 0,-1-1-3458 0 0,0 2-6056 0 0</inkml:trace>
  <inkml:trace contextRef="#ctx0" brushRef="#br0" timeOffset="5458.62">468 679 0 0 0,'0'0'1199'0'0,"0"0"567"0"0,0 0 326 0 0,0 0 391 0 0,0 0 225 0 0,0 0-160 0 0,0 0-514 0 0,0 0-601 0 0,0 0-403 0 0,0 0-156 0 0,0 0-16 0 0,3 22 2238 0 0,-50 84 1023 0 0,41-89-3945 0 0,4-13-149 0 0,0 0 1 0 0,0 0-1 0 0,1-1 1 0 0,-1 1-1 0 0,1 0 1 0 0,0 0-1 0 0,0 1 1 0 0,1-1-1 0 0,-1 0 1 0 0,1 0-1 0 0,0 0 1 0 0,0 0-1 0 0,0 0 1 0 0,1 1-1 0 0,-1-1 1 0 0,2 2-26 0 0,51 3 427 0 0,-42-10-361 0 0,-10 1-102 0 0,1 0-1 0 0,0 0 0 0 0,-1 0 1 0 0,1 0-1 0 0,0-1 0 0 0,-1 1 1 0 0,1 0-1 0 0,0-1 1 0 0,-1 0-1 0 0,1 1 0 0 0,-1-1 1 0 0,1 0-1 0 0,-1 0 0 0 0,1 0 1 0 0,-1 0-1 0 0,0 0 1 0 0,1 0-1 0 0,-1 0 0 0 0,0 0 1 0 0,0 0-1 0 0,0-1 0 0 0,0 1 1 0 0,0-1-1 0 0,0 1 1 0 0,0-1-1 0 0,0 1 0 0 0,-1-1 1 0 0,1 1-1 0 0,0-2 37 0 0,1-8-5111 0 0,-1-1-4703 0 0,-1 8-1514 0 0</inkml:trace>
  <inkml:trace contextRef="#ctx0" brushRef="#br0" timeOffset="5824.305">603 395 0 0 0,'0'0'2399'0'0,"0"0"-32"0"0,0 0 171 0 0,0 0 195 0 0,0 0-15 0 0,0 0-371 0 0,0 0-628 0 0,0 0-541 0 0,0 0-285 0 0,0 0-79 0 0,0 0-18 0 0,0 0-1 0 0,0 0-25 0 0,2-1-45 0 0,4-2 536 0 0,-15 9-429 0 0,-23 17 179 0 0,32-22-911 0 0,34-34 1150 0 0,-34 33-1217 0 0,0 0 7 0 0,0 0 14 0 0,0 0 24 0 0,0 0 2 0 0,0 0 15 0 0,0 0-18 0 0,0 0-27 0 0,11-5-6538 0 0,-6 3-806 0 0,2 1-5197 0 0</inkml:trace>
</inkml:ink>
</file>

<file path=ppt/ink/ink45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4:25.9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1 199 8522 0 0,'0'0'2371'0'0,"0"0"-357"0"0,0 0-155 0 0,0 0-60 0 0,0 0-127 0 0,0 0-199 0 0,0 0-309 0 0,0 0-323 0 0,0 0-210 0 0,0 0-119 0 0,0 0-58 0 0,0 0-2 0 0,0 0-9 0 0,10-16-34 0 0,33-50-38 0 0,27-10 640 0 0,-20 36-525 0 0,-29 72 90 0 0,60 112 159 0 0,-29-79-2082 0 0,-41-64-6404 0 0,-7-1-2608 0 0</inkml:trace>
</inkml:ink>
</file>

<file path=ppt/ink/ink45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4:26.4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24 375 11610 0 0,'0'0'2616'0'0,"0"0"-827"0"0,0 0-380 0 0,0 0 31 0 0,0 0 7 0 0,0 0-157 0 0,0 0-249 0 0,0 0-231 0 0,0 0-125 0 0,0 0-75 0 0,0 0-61 0 0,0 0-43 0 0,0 0-64 0 0,27 6-54 0 0,130 28 272 0 0,49-23 287 0 0,-168-20-1523 0 0,-18-3-2840 0 0,-18 7-667 0 0,-2 3 120 0 0,0 1-3388 0 0,0 1-1499 0 0</inkml:trace>
  <inkml:trace contextRef="#ctx0" brushRef="#br0" timeOffset="294.932">1 618 12627 0 0,'0'0'2035'0'0,"0"0"-535"0"0,0 0-117 0 0,0 0 71 0 0,0 0-59 0 0,0 0-167 0 0,0 0-253 0 0,0 0-236 0 0,0 0-179 0 0,0 0-133 0 0,0 0-109 0 0,0 0-70 0 0,0 0-37 0 0,35 9-46 0 0,110 27-33 0 0,-65-36-30 0 0,-66-5-108 0 0,73-17-507 0 0,22-7-3023 0 0,-73 19-1878 0 0,-2-2-3492 0 0,-22 8 1782 0 0</inkml:trace>
  <inkml:trace contextRef="#ctx0" brushRef="#br0" timeOffset="6533.236">1225 209 1464 0 0,'0'0'1047'0'0,"0"0"-68"0"0,0 0 147 0 0,0 0 225 0 0,0 0 193 0 0,0 0 39 0 0,0 0-95 0 0,0 0-117 0 0,0 0-103 0 0,0 0-70 0 0,0 0-39 0 0,5-4-128 0 0,10-13-106 0 0,-34 17 740 0 0,2 10-1462 0 0,0 1 0 0 0,0 0 1 0 0,1 2-1 0 0,1 0 0 0 0,0 0 0 0 0,1 2 1 0 0,1 0-1 0 0,0 0 0 0 0,1 1 1 0 0,0 1-1 0 0,1 0 0 0 0,2 0 0 0 0,-1 1 1 0 0,2 2-204 0 0,0-4 47 0 0,0 0 0 0 0,2 1 0 0 0,0 1 1 0 0,1-1-1 0 0,1 1 0 0 0,0 0 0 0 0,2 0 1 0 0,0 0-1 0 0,1 0 0 0 0,0 0 0 0 0,2 6-47 0 0,0-15 40 0 0,-1 1 0 0 0,2-1-1 0 0,-1 1 1 0 0,1-1 0 0 0,1 0 0 0 0,0 0-1 0 0,0 0 1 0 0,1 0 0 0 0,0-1 0 0 0,0 1-1 0 0,1-1 1 0 0,0 0 0 0 0,0-1-1 0 0,1 1 1 0 0,0-1 0 0 0,0 0 0 0 0,1 0-1 0 0,0-1 1 0 0,0 0 0 0 0,1 0 0 0 0,0 0-1 0 0,3 0-39 0 0,7 2 154 0 0,1-1-1 0 0,0-1 1 0 0,1-1 0 0 0,-1 0-1 0 0,1-2 1 0 0,0 0-1 0 0,0-2 1 0 0,0 0-1 0 0,0-1 1 0 0,0-1-1 0 0,0 0 1 0 0,0-2 0 0 0,0 0-1 0 0,12-5-153 0 0,-12 4 79 0 0,0-1 0 0 0,0 0-1 0 0,0-2 1 0 0,-1-1 0 0 0,0 0 0 0 0,0-1 0 0 0,-1-1-1 0 0,-1 0 1 0 0,1-2 0 0 0,-2 0 0 0 0,1-1-1 0 0,-2-1 1 0 0,0 0 0 0 0,0-1 0 0 0,-2 0 0 0 0,0-1-1 0 0,0-1 1 0 0,-2 0 0 0 0,0-1 0 0 0,-1 0-1 0 0,-1-1 1 0 0,0 0 0 0 0,-2 0 0 0 0,0 0 0 0 0,-1-1-1 0 0,-1 0 1 0 0,-1-1 0 0 0,0-6-79 0 0,-4 11-68 0 0,-1-1 0 0 0,-1 1 0 0 0,0 0 0 0 0,-2 0 0 0 0,1 0 0 0 0,-2 1 0 0 0,0-1 0 0 0,-1 1 0 0 0,0 0 0 0 0,-1 0 0 0 0,-1 1 0 0 0,-1 0 0 0 0,1 1 0 0 0,-3-2 68 0 0,-1-1-267 0 0,-2 0 0 0 0,0 1 0 0 0,0 1 0 0 0,-2 0 0 0 0,0 1 0 0 0,0 0 0 0 0,-1 2 0 0 0,0 0 0 0 0,-1 0 0 0 0,-1 2 0 0 0,1 0 0 0 0,-2 2 0 0 0,1 0 0 0 0,-1 1 0 0 0,0 0 0 0 0,-19-1 267 0 0,11 4-783 0 0,1 1-1 0 0,-1 2 1 0 0,1 1-1 0 0,-1 1 1 0 0,1 1-1 0 0,-26 7 784 0 0,-85 31-9032 0 0,96-25 195 0 0</inkml:trace>
  <inkml:trace contextRef="#ctx0" brushRef="#br0" timeOffset="6846.166">407 456 4089 0 0,'0'0'2656'0'0,"0"0"-180"0"0,0 0-171 0 0,0 0-248 0 0,0 0-307 0 0,35-8-306 0 0,107-22-214 0 0,3-12 3312 0 0,-143 41-4385 0 0,0 0 1 0 0,0 1-1 0 0,0-1 0 0 0,1 1 1 0 0,-1-1-1 0 0,0 1 1 0 0,0 0-1 0 0,0 0 1 0 0,0 0-1 0 0,1 0 0 0 0,-1 0 1 0 0,0 0-1 0 0,0 1 1 0 0,0-1-1 0 0,0 1 0 0 0,0-1 1 0 0,1 1-1 0 0,-1 0 1 0 0,0 0-1 0 0,0 0 1 0 0,-1 0-1 0 0,1 0 0 0 0,0 0 1 0 0,0 1-1 0 0,-1-1 1 0 0,1 0-1 0 0,0 1 0 0 0,0 1-157 0 0,13 7 202 0 0,-1-1 0 0 0,1 0 0 0 0,0-1 0 0 0,1-1 0 0 0,0 0 0 0 0,0-1 0 0 0,0-1 0 0 0,1 0 0 0 0,0-2 0 0 0,0 0 0 0 0,0 0 0 0 0,13-1-202 0 0,115 8 252 0 0,1-5 0 0 0,-1-8 0 0 0,1-5 1 0 0,94-20-253 0 0,194-11 340 0 0,-28 28-1375 0 0,-406 12 860 0 0,1-1 0 0 0,-1 1 0 0 0,1-1 0 0 0,-1 1 0 0 0,0 0 0 0 0,0-1 0 0 0,1 1 0 0 0,-1 0 1 0 0,0-1-1 0 0,0 1 0 0 0,0 0 0 0 0,0-1 0 0 0,0 1 0 0 0,0 0 0 0 0,0-1 0 0 0,0 1 0 0 0,0 0 0 0 0,0-1 0 0 0,0 1 0 0 0,0 0 0 0 0,0-1 0 0 0,-1 1 0 0 0,1 0 0 0 0,0-1 0 0 0,0 1 0 0 0,-1 0 0 0 0,1-1 0 0 0,0 1 0 0 0,-1-1 0 0 0,1 1 0 0 0,-1-1 0 0 0,1 1 0 0 0,-1-1 0 0 0,1 1 0 0 0,-1-1 0 0 0,1 1 0 0 0,-1-1 0 0 0,1 0 0 0 0,-1 1 0 0 0,0-1 0 0 0,1 0 0 0 0,-1 1 0 0 0,1-1 0 0 0,-1 0 0 0 0,0 0 0 0 0,1 0 0 0 0,-1 0 0 0 0,0 0 0 0 0,0 1 0 0 0,1-1 0 0 0,-1 0 0 0 0,0-1 0 0 0,1 1 0 0 0,-1 0 0 0 0,0 0 0 0 0,1 0 0 0 0,-1 0 0 0 0,0 0 0 0 0,1-1 0 0 0,-1 1 175 0 0,-2 1-2884 0 0,-4 4-9242 0 0</inkml:trace>
</inkml:ink>
</file>

<file path=ppt/ink/ink45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4:35.2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668 391 1192 0 0,'0'0'3713'0'0,"0"0"-2189"0"0,0 0-570 0 0,0 0 129 0 0,0 0 294 0 0,0 0 274 0 0,0 0 110 0 0,0 0-98 0 0,0 0-202 0 0,0 0-196 0 0,0 0-184 0 0,3-6-144 0 0,12-16-147 0 0,-36 10 960 0 0,9 9-1625 0 0,0 1-1 0 0,-1 1 0 0 0,1 0 1 0 0,0 1-1 0 0,-1 0 1 0 0,1 1-1 0 0,0 0 1 0 0,0 1-1 0 0,-5 2-124 0 0,-297 101 607 0 0,193-64-121 0 0,87-23-88 0 0,72-7-228 0 0,193 33 354 0 0,-229-44-514 0 0,0 1 1 0 0,0 0-1 0 0,0 0 0 0 0,0 0 1 0 0,0 0-1 0 0,0 0 0 0 0,0 0 1 0 0,0 0-1 0 0,-1 1 1 0 0,1-1-1 0 0,0 1 0 0 0,-1-1 1 0 0,1 1-1 0 0,-1 0 0 0 0,0-1 1 0 0,0 1-1 0 0,1 0 0 0 0,-1 0 1 0 0,0 0-1 0 0,0 0 1 0 0,-1 0-1 0 0,1 0 0 0 0,0 0 1 0 0,-1 0-1 0 0,1 0 0 0 0,-1 1 1 0 0,0-1-1 0 0,0 0 1 0 0,1 0-1 0 0,-2 0 0 0 0,1 1 1 0 0,0-1-1 0 0,0 0 0 0 0,-1 0 1 0 0,1 0-1 0 0,-1 0 1 0 0,1 0-1 0 0,-1 0 0 0 0,0 0 1 0 0,0 0-1 0 0,0 0 0 0 0,0 0 1 0 0,0 0-1 0 0,-1 0 1 0 0,1 0-1 0 0,-1-1 0 0 0,1 1 1 0 0,-1-1-1 0 0,1 1 0 0 0,-1-1 1 0 0,0 1-1 0 0,0-1 1 0 0,1 0-1 0 0,-2 0-10 0 0,-16 19 66 0 0,-2-1-1 0 0,0-1 1 0 0,-1-1-1 0 0,0-1 1 0 0,-2-1 0 0 0,-23 11-66 0 0,20-10 73 0 0,23-14-67 0 0,-128 95 490 0 0,131-96-485 0 0,1 0-1 0 0,-1 0 0 0 0,0 0 0 0 0,0 0 0 0 0,1 0 1 0 0,-1 0-1 0 0,0 0 0 0 0,1 1 0 0 0,-1-1 0 0 0,1 0 0 0 0,-1 0 1 0 0,1 0-1 0 0,0 1 0 0 0,0-1 0 0 0,-1 0 0 0 0,1 1 0 0 0,0-1 1 0 0,0 0-1 0 0,0 0 0 0 0,0 1 0 0 0,1-1 0 0 0,-1 0 1 0 0,0 1-1 0 0,0-1 0 0 0,1 0 0 0 0,-1 0 0 0 0,1 0 0 0 0,-1 1 1 0 0,1-1-1 0 0,-1 0 0 0 0,1 0 0 0 0,0 0 0 0 0,0 0 1 0 0,0 0-1 0 0,-1 0 0 0 0,1 0 0 0 0,0 0 0 0 0,0 0 0 0 0,0-1 1 0 0,0 1-1 0 0,0 0 0 0 0,1-1 0 0 0,-1 1-10 0 0,52 25 381 0 0,-15-17-260 0 0,-1-1 0 0 0,1-2 0 0 0,0-2 0 0 0,0-2 0 0 0,0-1 0 0 0,12-2-121 0 0,8-24-2662 0 0,-45 8-2282 0 0,-5-3-4809 0 0,-6 9-1469 0 0</inkml:trace>
  <inkml:trace contextRef="#ctx0" brushRef="#br0" timeOffset="278.251">115 1 19892 0 0,'0'0'274'0'0,"0"0"-32"0"0,0 0 2 0 0,0 0 132 0 0,0 0 225 0 0,0 0 208 0 0,0 0 79 0 0,0 0 1 0 0,-2 32-85 0 0,-6 106-143 0 0,16-6 265 0 0,15 59-17 0 0,-3 171-909 0 0,-20-256-215 0 0,0 192 337 0 0,0-99-4187 0 0,1-180 1956 0 0,1-5-3277 0 0,0-3-5747 0 0</inkml:trace>
</inkml:ink>
</file>

<file path=ppt/ink/ink45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4:40.6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1 191 480 0 0,'0'0'1060'0'0,"0"0"-166"0"0,0 0 27 0 0,0 0 192 0 0,0 0 224 0 0,0 0 101 0 0,0 0-107 0 0,0 0-206 0 0,0 0-212 0 0,0 0-137 0 0,0 0-40 0 0,0 0 37 0 0,0 0 33 0 0,1 5 6537 0 0,2-3-7545 0 0,41 9 2191 0 0,-35-11-1825 0 0,0 0-1 0 0,-1-1 1 0 0,1 0-1 0 0,0 0 1 0 0,0-1 0 0 0,0 0-1 0 0,-1-1 1 0 0,1 0 0 0 0,-1 0-1 0 0,0-1 1 0 0,0 0 0 0 0,0 0-1 0 0,0-1 1 0 0,3-3-164 0 0,157-138 1170 0 0,-162 142-1144 0 0,0 1 0 0 0,1 1 0 0 0,-1-1 0 0 0,1 1 0 0 0,-1 0 0 0 0,1 0 0 0 0,0 1 0 0 0,0 0 1 0 0,0 0-1 0 0,0 0 0 0 0,0 1 0 0 0,-1 0 0 0 0,1 1 0 0 0,0-1 0 0 0,0 1 0 0 0,0 1 0 0 0,0-1 0 0 0,-1 1 1 0 0,1 1-1 0 0,-1-1 0 0 0,1 1 0 0 0,-1 0 0 0 0,0 0 0 0 0,0 1 0 0 0,0 0 0 0 0,-1 0 0 0 0,1 0 0 0 0,2 3-26 0 0,20 22 93 0 0,0 2 1 0 0,-2 1-1 0 0,-2 1 0 0 0,-1 1 0 0 0,-1 1 0 0 0,-2 1 0 0 0,-1 1 0 0 0,-3 1 0 0 0,3 10-93 0 0,-12-29 3 0 0,0 1 0 0 0,-2 0 1 0 0,0 0-1 0 0,-1 1 0 0 0,-1-1 0 0 0,-1 1 1 0 0,-1 0-1 0 0,-1-1 0 0 0,-1 1 0 0 0,-1 0 1 0 0,0 0-1 0 0,-2-1 0 0 0,0 0 0 0 0,-1 0 1 0 0,-1 0-1 0 0,-1 0 0 0 0,-1-1 0 0 0,-1 0 0 0 0,0 0 1 0 0,-1-1-1 0 0,-7 7-3 0 0,4-8-12 0 0,0 0 1 0 0,-2-1-1 0 0,0-1 0 0 0,0-1 0 0 0,-1 0 1 0 0,-1-1-1 0 0,-1 0 0 0 0,0-2 1 0 0,0 0-1 0 0,-1-1 0 0 0,0-1 1 0 0,-1-1-1 0 0,-1 0 12 0 0,19-7 0 0 0,0 1 0 0 0,0-2 0 0 0,1 1 0 0 0,-1 0 0 0 0,0 0 0 0 0,0 0 0 0 0,0-1 0 0 0,0 1 0 0 0,0-1 0 0 0,0 0 0 0 0,0 0 0 0 0,0 1 0 0 0,0-1 0 0 0,0 0-1 0 0,0-1 1 0 0,0 1 0 0 0,0 0 0 0 0,0-1 0 0 0,0 1 0 0 0,0-1 0 0 0,0 1 0 0 0,0-1 0 0 0,0 0 0 0 0,0 0 0 0 0,0 0 0 0 0,1 0 0 0 0,-1 0 0 0 0,0 0 0 0 0,1-1 0 0 0,-1 1 0 0 0,1 0 0 0 0,-1-1 0 0 0,1 1 0 0 0,0-1 0 0 0,0 0 0 0 0,0 1 0 0 0,-1-1 0 0 0,2 0 0 0 0,-1 0 0 0 0,0 0 0 0 0,0 0 0 0 0,0 0 0 0 0,1 0 0 0 0,-1 0 0 0 0,1-18-5 0 0,0 0 0 0 0,2 1 0 0 0,0-1 0 0 0,1 1 0 0 0,1-1 0 0 0,1 1 0 0 0,0 0 0 0 0,2 1 0 0 0,0-1 0 0 0,1 1 0 0 0,1 0 0 0 0,6-8 5 0 0,11-31-51 0 0,67-175-2066 0 0,-92 229 1621 0 0,9-35-871 0 0,-9 25-3125 0 0,-2 0-5599 0 0,-1 10 988 0 0</inkml:trace>
</inkml:ink>
</file>

<file path=ppt/ink/ink45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4:41.1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1 253 9610 0 0,'0'0'1406'0'0,"0"0"-277"0"0,0 0-67 0 0,0 0 174 0 0,0 0 207 0 0,0 0 39 0 0,0 0-217 0 0,0 0-294 0 0,0 0-267 0 0,0 0-144 0 0,0 0-27 0 0,0 0 7 0 0,0 0 100 0 0,5 0 60 0 0,93-48 1862 0 0,-62 19-2264 0 0,-1-2-1 0 0,-2-1 1 0 0,-1-1 0 0 0,-1-2-1 0 0,5-10-297 0 0,-36 45-1 0 0,0 1 1 0 0,0-1-1 0 0,0 0 0 0 0,0 1 1 0 0,0-1-1 0 0,1 0 0 0 0,-1 1 0 0 0,0-1 1 0 0,0 0-1 0 0,0 0 0 0 0,1 1 0 0 0,-1-1 1 0 0,0 0-1 0 0,0 0 0 0 0,1 1 1 0 0,-1-1-1 0 0,0 0 0 0 0,1 0 0 0 0,-1 0 1 0 0,0 0-1 0 0,1 0 0 0 0,-1 1 1 0 0,0-1-1 0 0,1 0 0 0 0,-1 0 0 0 0,0 0 1 0 0,1 0-1 0 0,-1 0 0 0 0,0 0 0 0 0,1 0 1 0 0,-1 0-1 0 0,1 0 0 0 0,-1 0 1 0 0,0 0-1 0 0,1 0 0 0 0,-1 0 0 0 0,0-1 1 0 0,1 1 0 0 0,-2 15-6 0 0,1 2 21 0 0,0 1 0 0 0,1 0 0 0 0,0-1 0 0 0,2 1 0 0 0,0-1 0 0 0,1 0 0 0 0,0 0 0 0 0,2 0 1 0 0,0 0-1 0 0,1-1 0 0 0,0 0 0 0 0,2-1 0 0 0,3 6-15 0 0,-7-14-52 0 0,0 1-137 0 0,-1 0 0 0 0,1 0 0 0 0,1-1 0 0 0,0 0 0 0 0,0 0 0 0 0,0 0 0 0 0,1-1 0 0 0,0 0 0 0 0,0 0 0 0 0,0-1 0 0 0,1 1 0 0 0,0-2 0 0 0,0 1 0 0 0,0-1 0 0 0,6 2 189 0 0,13-2-2979 0 0,-7 0-5246 0 0,-15-1-2890 0 0</inkml:trace>
</inkml:ink>
</file>

<file path=ppt/ink/ink45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4:43.2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12 13691 0 0,'0'0'3927'0'0,"0"0"-2189"0"0,0 0-795 0 0,0 0 40 0 0,0 0 116 0 0,0 0 34 0 0,0 0-95 0 0,0 0-165 0 0,0 0-160 0 0,0 0-125 0 0,0 0-107 0 0,0 0-122 0 0,0 0-84 0 0,28-2-6 0 0,89-3 6 0 0,157 1 1020 0 0,-204 22-2710 0 0,-76-10-6844 0 0,-2-5 5450 0 0,-2 0-4789 0 0,1-2-2001 0 0</inkml:trace>
</inkml:ink>
</file>

<file path=ppt/ink/ink45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4:43.5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11034 0 0,'0'0'2748'0'0,"0"0"-933"0"0,0 0-394 0 0,0 0 30 0 0,0 0 68 0 0,0 0-85 0 0,0 0-214 0 0,0 0-245 0 0,0 0-207 0 0,0 0-137 0 0,0 0-118 0 0,0 0-90 0 0,0 0-105 0 0,28 8-65 0 0,88 27-58 0 0,-40-27 31 0 0,35-19-879 0 0,-74 4-3052 0 0,-2 0-5161 0 0,-20 3-3166 0 0</inkml:trace>
</inkml:ink>
</file>

<file path=ppt/ink/ink45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4:41.6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469 446 12563 0 0,'0'0'2235'0'0,"0"0"-579"0"0,0 0-302 0 0,0 0 13 0 0,0 0 42 0 0,0 0-71 0 0,0 0-207 0 0,0 0-304 0 0,0 0-259 0 0,0 0-147 0 0,0 0-93 0 0,0 0-42 0 0,0 0 13 0 0,-8 14-6 0 0,-57 104 404 0 0,24-38-505 0 0,27-47-396 0 0,-1-1 1 0 0,-2-1-1 0 0,-1 0 1 0 0,-2-1-1 0 0,-1-1 0 0 0,-1-1 1 0 0,-1-1-1 0 0,-1-1 1 0 0,-2-1-1 0 0,-2 0 204 0 0,-8-7-4696 0 0,24-18-283 0 0,3-6-3570 0 0,6 2 1845 0 0</inkml:trace>
  <inkml:trace contextRef="#ctx0" brushRef="#br0" timeOffset="241.305">1 387 13035 0 0,'0'0'2395'0'0,"0"0"-675"0"0,0 0-509 0 0,0 0-301 0 0,0 0-119 0 0,0 0 57 0 0,0 0 51 0 0,0 0-10 0 0,0 0-41 0 0,0 0-138 0 0,0 0-154 0 0,0 0-71 0 0,0 0-34 0 0,25 33-43 0 0,79 105-26 0 0,1-13 383 0 0,70 71-387 0 0,-109-103-714 0 0,-50-88-4125 0 0,-3-25-8314 0 0,-11 13 2666 0 0</inkml:trace>
  <inkml:trace contextRef="#ctx0" brushRef="#br0" timeOffset="764.853">1058 482 12427 0 0,'0'0'1325'0'0,"0"0"-222"0"0,0 0 23 0 0,0 0 159 0 0,0 0 69 0 0,0 0-127 0 0,0 0-250 0 0,0 0-251 0 0,0 0-183 0 0,0 0-106 0 0,0 0-61 0 0,0 0-24 0 0,0 0-17 0 0,4-2-7 0 0,-2 1-318 0 0,-2 1 7 0 0,0 1 1 0 0,0-1-1 0 0,0 1 0 0 0,0-1 0 0 0,0 1 0 0 0,0-1 0 0 0,-1 1 0 0 0,1-1 0 0 0,0 1 0 0 0,0-1 1 0 0,0 1-1 0 0,1-1 0 0 0,-1 1 0 0 0,0-1 0 0 0,0 1 0 0 0,0-1 0 0 0,0 0 0 0 0,0 1 0 0 0,0-1 1 0 0,1 1-1 0 0,-1-1 0 0 0,0 1 0 0 0,0-1 0 0 0,1 0 0 0 0,-1 1 0 0 0,0-1 0 0 0,1 1 0 0 0,-1-1 1 0 0,0 0-1 0 0,1 1 0 0 0,-1-1 0 0 0,1 0 0 0 0,-1 0 0 0 0,1 1 0 0 0,-1-1 0 0 0,0 0 0 0 0,1 0 1 0 0,-1 0-1 0 0,1 1 0 0 0,-1-1 0 0 0,1 0 0 0 0,-1 0 0 0 0,1 0 0 0 0,-1 0 0 0 0,1 0 0 0 0,-1 0 1 0 0,1 0-1 0 0,-1 0 0 0 0,1 0 0 0 0,-1 0 0 0 0,1 0 0 0 0,-1-1 0 0 0,1 1 0 0 0,-1 0 0 0 0,1 0 1 0 0,-1 0-1 0 0,0-1 0 0 0,1 1 0 0 0,-1 0 0 0 0,1 0 0 0 0,-1-1 0 0 0,0 1 0 0 0,1 0 0 0 0,-1-1 1 0 0,0 1-1 0 0,1-1 0 0 0,-1 1 0 0 0,0 0 0 0 0,1-1-17 0 0,-7 29 274 0 0,-2 0-1 0 0,0 0 0 0 0,-2-1 1 0 0,-1-1-1 0 0,-12 23-273 0 0,-23 57 39 0 0,44-101-41 0 0,-6 16 4 0 0,0 0-1 0 0,2 0 0 0 0,0 1 0 0 0,1 0 0 0 0,2 0 0 0 0,0 0 0 0 0,1 0 1 0 0,1 14-2 0 0,2-34 20 0 0,-1 1 1 0 0,1 0-1 0 0,0-1 1 0 0,0 1-1 0 0,0-1 1 0 0,0 0-1 0 0,0 1 1 0 0,1-1-1 0 0,-1 0 1 0 0,1 1-1 0 0,-1-1 0 0 0,1 0 1 0 0,0 0-1 0 0,0-1 1 0 0,0 1-1 0 0,0 0 1 0 0,0-1-1 0 0,0 1 1 0 0,0-1-1 0 0,1 1 1 0 0,-1-1-1 0 0,1 0 1 0 0,-1 0-1 0 0,1 0 1 0 0,-1 0-1 0 0,1-1 1 0 0,-1 1-1 0 0,1-1 1 0 0,0 1-1 0 0,1-1-20 0 0,85 3 802 0 0,-62-6-705 0 0,1-2-1 0 0,-1 0 1 0 0,0-2-1 0 0,0-1 1 0 0,0-1 0 0 0,-1-2-1 0 0,12-6-96 0 0,-30-2-1807 0 0,-23 9-2532 0 0,2 2-2175 0 0,8 4-5283 0 0</inkml:trace>
  <inkml:trace contextRef="#ctx0" brushRef="#br0" timeOffset="1247.091">507 247 10570 0 0,'0'0'2141'0'0,"0"0"-485"0"0,0 0-192 0 0,0 0 5 0 0,0 0 6 0 0,0 0-159 0 0,0 0-262 0 0,0 0-226 0 0,0 0-172 0 0,0 0-68 0 0,0 0-29 0 0,0 0-34 0 0,0 0-42 0 0,29-17-34 0 0,89-55-33 0 0,16 12 699 0 0,-97 47-892 0 0,-30 10-166 0 0,0 0 0 0 0,0-1 0 0 0,-1 0 0 0 0,0 0 0 0 0,0-1 1 0 0,0 1-1 0 0,0-2 0 0 0,-1 1 0 0 0,0 0 0 0 0,0-1 0 0 0,0 0 0 0 0,-1 0 0 0 0,1-1 0 0 0,-2 1 0 0 0,3-4-57 0 0,-4 10 18 0 0,0 0 1 0 0,0 0-1 0 0,-1 0 0 0 0,1 0 0 0 0,0 1 0 0 0,0-1 0 0 0,0 1 0 0 0,0-1 1 0 0,0 1-1 0 0,-1 0 0 0 0,1 0 0 0 0,0 0 0 0 0,-1 0 0 0 0,1 0 0 0 0,0 0 1 0 0,-1 0-1 0 0,1 1 0 0 0,-1-1 0 0 0,0 0 0 0 0,1 1 0 0 0,-1-1 0 0 0,0 1 1 0 0,0-1-1 0 0,0 2-18 0 0,1-1 39 0 0,180 200 831 0 0,-115-118-2180 0 0,-48-73-2062 0 0,-12-10-174 0 0,0-1-3567 0 0,-3 0-5046 0 0</inkml:trace>
</inkml:ink>
</file>

<file path=ppt/ink/ink45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4:45.5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15 782 6961 0 0,'0'0'1901'0'0,"0"0"-145"0"0,0 0-17 0 0,0 0 103 0 0,0 0 108 0 0,0 0-144 0 0,0 0-409 0 0,0 0-374 0 0,0 0-311 0 0,0 0-213 0 0,0 0-88 0 0,-4 0-51 0 0,-7-1 226 0 0,34-1 633 0 0,13-2-209 0 0,140-13 971 0 0,-58 16-1577 0 0,-119 1-438 0 0,1 0 0 0 0,0 0 0 0 0,-1 1 1 0 0,1-1-1 0 0,0 0 0 0 0,0 1 1 0 0,0-1-1 0 0,-1 0 0 0 0,1 1 0 0 0,0-1 1 0 0,0 0-1 0 0,0 1 0 0 0,0-1 1 0 0,0 0-1 0 0,0 1 0 0 0,0-1 0 0 0,0 0 1 0 0,0 1-1 0 0,0-1 0 0 0,0 1 1 0 0,0-1-1 0 0,0 0 0 0 0,0 1 0 0 0,0-1 1 0 0,0 0-1 0 0,0 1 0 0 0,0-1 1 0 0,0 0-1 0 0,1 1 0 0 0,-1-1 0 0 0,0 0 1 0 0,0 1-1 0 0,0-1 0 0 0,1 0 1 0 0,-1 1-1 0 0,0-1 0 0 0,0 0 1 0 0,1 0-1 0 0,-1 1 0 0 0,0-1 0 0 0,0 0 1 0 0,1 0-1 0 0,-1 1 34 0 0,-3 0-680 0 0,-31 7-2047 0 0,22-6-1574 0 0,0-2-4663 0 0,10 0-471 0 0</inkml:trace>
  <inkml:trace contextRef="#ctx0" brushRef="#br0" timeOffset="329.445">731 355 13971 0 0,'0'0'1975'0'0,"0"0"-741"0"0,0 0-406 0 0,0 0 37 0 0,0 0 117 0 0,0 0 70 0 0,0 0 16 0 0,0 0-97 0 0,0 0-111 0 0,0 0-111 0 0,0 0-177 0 0,0 0-128 0 0,0 0-36 0 0,9 29-21 0 0,28 91-34 0 0,-5 68 678 0 0,-25-119-967 0 0,-3 0 1 0 0,-3 0-1 0 0,-7 49-64 0 0,-26-15-3191 0 0,31-102 2275 0 0,1-1-247 0 0,0 0-288 0 0,0-12-4840 0 0,9-23-4907 0 0,-5 27 7465 0 0</inkml:trace>
  <inkml:trace contextRef="#ctx0" brushRef="#br0" timeOffset="726.691">1224 480 4209 0 0,'0'0'3549'0'0,"0"0"-1157"0"0,0 0-786 0 0,0 0-393 0 0,0 0-186 0 0,0 0-112 0 0,0 0-9 0 0,0 0-35 0 0,0 0-142 0 0,-32 22-151 0 0,-101 67-117 0 0,-111 76 1822 0 0,203-139-604 0 0,40-26-1559 0 0,26 14 630 0 0,61 9 505 0 0,-72-21-1093 0 0,0 1 0 0 0,0 0 0 0 0,0 1 0 0 0,0 0-1 0 0,-1 1 1 0 0,0 1 0 0 0,0 0 0 0 0,0 1 0 0 0,-1 0 0 0 0,0 1 0 0 0,8 7-162 0 0,39 69 1450 0 0,-59-84-1605 0 0,0 0-1 0 0,1 0 1 0 0,-1 0-1 0 0,1 1 1 0 0,0-1-1 0 0,-1 0 1 0 0,1 0 0 0 0,-1 0-1 0 0,1 0 1 0 0,-1 0-1 0 0,1 0 1 0 0,-1 0 0 0 0,1 0-1 0 0,-1 0 1 0 0,1 0-1 0 0,-1 0 1 0 0,1 0-1 0 0,-1-1 1 0 0,1 1 0 0 0,-1 0-1 0 0,1 0 1 0 0,-1 0-1 0 0,1-1 1 0 0,-1 1 0 0 0,1 0-1 0 0,-1-1 1 0 0,1 1-1 0 0,-1 0 1 0 0,0-1-1 0 0,1 1 1 0 0,-1 0 0 0 0,0-1-1 0 0,1 1 1 0 0,-1-1-1 0 0,0 1 1 0 0,1-1-1 0 0,-1 1 1 0 0,0-1 0 0 0,0 1-1 0 0,0-1 1 0 0,1 1-1 0 0,-1-1 1 0 0,0 1 0 0 0,0-1-1 0 0,0 1 1 0 0,0-1-1 0 0,0 0 1 0 0,0 1-1 0 0,0-1 1 0 0,0 1 0 0 0,0-1-1 0 0,0 1 1 0 0,-1-1-1 0 0,1 1 1 0 0,0-1 0 0 0,0 1-1 0 0,0-1 1 0 0,-1 1-1 0 0,1-1 1 0 0,0 1-1 0 0,0-1 1 0 0,-1 1 0 0 0,1 0-1 0 0,-1-1 156 0 0,5-15-7940 0 0,-1 9-1947 0 0</inkml:trace>
  <inkml:trace contextRef="#ctx0" brushRef="#br0" timeOffset="1211.964">460 208 9594 0 0,'0'0'1982'0'0,"0"0"-543"0"0,0 0-162 0 0,0 0 206 0 0,0 0 146 0 0,0 0-98 0 0,0 0-323 0 0,0 0-349 0 0,0 0-214 0 0,0 0 50 0 0,0 0 93 0 0,0 0 44 0 0,0 0-17 0 0,12 1-195 0 0,58 5 222 0 0,-59-8-724 0 0,0-1 0 0 0,0-1-1 0 0,0 0 1 0 0,-1 0 0 0 0,0-1 0 0 0,1 0 0 0 0,-2-1 0 0 0,1 0 0 0 0,-1-1-1 0 0,0 0 1 0 0,0 0 0 0 0,0-1 0 0 0,-1 0 0 0 0,-1 0 0 0 0,1-1 0 0 0,-2 0-1 0 0,1-1 1 0 0,-1 1 0 0 0,2-5-118 0 0,63-61 119 0 0,-66 74-120 0 0,1 0 0 0 0,-1 0 0 0 0,0 1 1 0 0,1-1-1 0 0,-1 1 0 0 0,1 0 0 0 0,-1 0 0 0 0,0 1 0 0 0,1 0 1 0 0,-1 0-1 0 0,0 0 0 0 0,1 0 0 0 0,-1 1 0 0 0,0 0 1 0 0,0 0-1 0 0,0 1 0 0 0,-1-1 0 0 0,2 1 1 0 0,8 9 85 0 0,0 0 0 0 0,-1 1 0 0 0,-1 0 1 0 0,0 1-1 0 0,0 0 0 0 0,-1 1 0 0 0,-1 0 0 0 0,-1 1 0 0 0,0 0 0 0 0,-1 0 0 0 0,3 9-85 0 0,-5-11 11 0 0,2 2-18 0 0,24 35-870 0 0,4-37-3552 0 0,-24-14-666 0 0,-2 0-6952 0 0</inkml:trace>
</inkml:ink>
</file>

<file path=ppt/ink/ink45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4:52.3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16 14747 0 0,'0'0'898'0'0,"0"0"-305"0"0,0 0 43 0 0,0 0 360 0 0,0 0 198 0 0,0 0-76 0 0,40 0-182 0 0,132 0-204 0 0,551-15 2553 0 0,-708 15-3221 0 0,934 26 2679 0 0,-810 4-2532 0 0,-138-30-207 0 0,1 1 1 0 0,-1-1-1 0 0,0 1 1 0 0,0-1-1 0 0,0 1 0 0 0,0 0 1 0 0,0 0-1 0 0,-1-1 1 0 0,1 1-1 0 0,0 0 1 0 0,0 0-1 0 0,0 0 1 0 0,-1 0-1 0 0,1 0 1 0 0,0 0-1 0 0,-1 0 1 0 0,1 0-1 0 0,-1 0 1 0 0,1 0-1 0 0,-1 1 1 0 0,0-1-1 0 0,1 0 0 0 0,-1 0 1 0 0,0 0-1 0 0,0 0 1 0 0,0 1-1 0 0,0-1 1 0 0,0 0-1 0 0,0 0 1 0 0,0 0-1 0 0,0 1 1 0 0,0-1-1 0 0,-1 0 1 0 0,1 0-1 0 0,-1 0 1 0 0,1 0-1 0 0,0 1 0 0 0,-1-1 1 0 0,0 0-1 0 0,1 0 1 0 0,-1 0-1 0 0,0 0 1 0 0,0 0-5 0 0,-35 39 138 0 0,-21 4-156 0 0,-2-3 0 0 0,-2-2-1 0 0,-13 4 19 0 0,-131 87-69 0 0,203-129 70 0 0,0 0 0 0 0,0 0-1 0 0,0 0 1 0 0,0 0-1 0 0,0 0 1 0 0,0 0 0 0 0,0 0-1 0 0,0 0 1 0 0,0 1-1 0 0,1-1 1 0 0,-1 1 0 0 0,1 0-1 0 0,-1-1 1 0 0,1 1-1 0 0,0 0 1 0 0,-1 0 0 0 0,1 0-1 0 0,0 0 1 0 0,0 0-1 0 0,0 0 1 0 0,1 0 0 0 0,-1 0-1 0 0,0 0 1 0 0,1 0-1 0 0,0 0 1 0 0,-1 1 0 0 0,1-1-1 0 0,0 0 1 0 0,0 0-1 0 0,0 1 1 0 0,0-1 0 0 0,0 0-1 0 0,1 0 1 0 0,-1 0-1 0 0,1 0 1 0 0,0 1 0 0 0,-1-1-1 0 0,1 0 0 0 0,9 2 2 0 0,-1 0 0 0 0,1-1 0 0 0,0 0 0 0 0,0-1 0 0 0,0 0 1 0 0,0-1-1 0 0,0 0 0 0 0,0 0 0 0 0,0-1 0 0 0,0 0 0 0 0,5-1-2 0 0,4 0 18 0 0,662-32 556 0 0,-482 29 123 0 0,-1 8-1 0 0,119 22-696 0 0,-57 21 211 0 0,-260-47-208 0 0,0 0 0 0 0,-1 0 0 0 0,1 0 0 0 0,-1-1 0 0 0,1 1 0 0 0,0 0 0 0 0,-1 0 0 0 0,1-1 0 0 0,0 1 0 0 0,0 0 0 0 0,-1-1-1 0 0,1 1 1 0 0,0 0 0 0 0,0-1 0 0 0,-1 1 0 0 0,1 0 0 0 0,0-1 0 0 0,0 1 0 0 0,0-1 0 0 0,0 1 0 0 0,0 0 0 0 0,-1-1 0 0 0,1 1 0 0 0,0-1 0 0 0,0 1 0 0 0,0 0 0 0 0,0-1 0 0 0,0 1-1 0 0,0-1 1 0 0,0 1 0 0 0,0 0 0 0 0,1-1 0 0 0,-1 1 0 0 0,0-1 0 0 0,0 1 0 0 0,0 0 0 0 0,0-1 0 0 0,0 1 0 0 0,1-1 0 0 0,-1 1 0 0 0,0 0 0 0 0,0-1 0 0 0,1 1 0 0 0,-1 0-1 0 0,0 0 1 0 0,1-1 0 0 0,-1 1 0 0 0,0 0 0 0 0,1-1 0 0 0,-1 1 0 0 0,0 0 0 0 0,1 0 0 0 0,-1 0 0 0 0,1-1-3 0 0,-25-18-16 0 0,0 0 1 0 0,0 2-1 0 0,-2 0 1 0 0,0 2-1 0 0,-1 1 0 0 0,-13-4 16 0 0,8 2-2 0 0,-43-3-46 0 0,66 42-19 0 0,-5 32 90 0 0,-15 26-32 0 0,15-65 10 0 0,-1 0 1 0 0,0 0-1 0 0,-1-2 1 0 0,-1 0 0 0 0,0-1-1 0 0,-1 0 1 0 0,0-2-1 0 0,-1 0 1 0 0,0-1 0 0 0,-8 2-2 0 0,-6 10-23 0 0,33-21-8 0 0,3 2 35 0 0,82-3 100 0 0,-50-3-100 0 0,-1-1-1 0 0,0-2 0 0 0,0-2 0 0 0,0-1 1 0 0,-1-1-1 0 0,11-7-3 0 0,41-10-29 0 0,88-47-2164 0 0,-151 61-34 0 0,-9 4-2516 0 0,-4 1-7828 0 0</inkml:trace>
</inkml:ink>
</file>

<file path=ppt/ink/ink4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6:57.7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1223 0 0 0,'67'-6'707'0'0,"8"-6"8607"0"0,12-7-5659 0 0,90 8-1897 0 0,313-15-263 0 0,557 34-668 0 0,-674 17-723 0 0,389-2 131 0 0,535-28-189 0 0,-415-12-96 0 0,187 13 71 0 0,-619 26-9 0 0,77-29-13 0 0,214-23 49 0 0,-78 18 2 0 0,-474 13-12 0 0,104 6-37 0 0,-260-6 17 0 0,-7 0-1 0 0,-1-1 0 0 0,0-1-1 0 0,0-2 1 0 0,0 0 0 0 0,0-1 0 0 0,13-5-17 0 0,-14 3 26 0 0,0 0 0 0 0,1 2 1 0 0,0 1-1 0 0,-1 1 1 0 0,1 0-1 0 0,12 3-26 0 0,-37 0-2 0 0,0 1 0 0 0,0-1-15 0 0,0-1 24 0 0,0 0 3 0 0,0 0 12 0 0,0 0 24 0 0,0 0 0 0 0,0 0 11 0 0,0 0 27 0 0,0 0 40 0 0,4-34 1546 0 0,27-237-1452 0 0,-22-145-63 0 0,-9 380-134 0 0,1 1 1 0 0,1 0-1 0 0,2 0 0 0 0,2 1 1 0 0,1-1-1 0 0,1 1 1 0 0,3 1-1 0 0,1-3-21 0 0,36-34 45 0 0,-17 77-632 0 0,94 1 679 0 0,-79-9-76 0 0,404 0-41 0 0,75 11 63 0 0,-337-12-36 0 0,941 9-46 0 0,-245 5-12 0 0,48-17 45 0 0,167-43-47 0 0,-85 42 27 0 0,-260 42-142 0 0,328-2 23 0 0,-86-13 164 0 0,-175-17-34 0 0,257 7 52 0 0,297-3-26 0 0,39 58 97 0 0,-601 16-90 0 0,-490-49-972 0 0,-248-26-596 0 0,-63-5 234 0 0,-11-1-3021 0 0,0-1-4263 0 0,-1 0 5055 0 0</inkml:trace>
  <inkml:trace contextRef="#ctx0" brushRef="#br0" timeOffset="5286.57">10582 512 0 0 0,'0'0'1454'0'0,"0"0"657"0"0,0 0 401 0 0,0 0 81 0 0,0 0-167 0 0,0 0-345 0 0,0 0-308 0 0,0 0-261 0 0,0 0-182 0 0,-1-14-131 0 0,-4-42-128 0 0,3 42-134 0 0,2 14-138 0 0,0 0-162 0 0,0 0-116 0 0,0 0-103 0 0,0 0-83 0 0,0 0-60 0 0,0 0-68 0 0,3 11 377 0 0,7 16-194 0 0,0-1 1 0 0,-3 1 0 0 0,0 1-1 0 0,-1-1 1 0 0,-2 1 0 0 0,1 19-391 0 0,-2-20 107 0 0,5 283 192 0 0,-14-228-1126 0 0,6-82 485 0 0,0 0-143 0 0,0 0-197 0 0,0 0-274 0 0,0-11-3892 0 0,6-40-9352 0 0,-4 40 9015 0 0</inkml:trace>
  <inkml:trace contextRef="#ctx0" brushRef="#br0" timeOffset="5769.292">10508 575 0 0 0,'0'0'1123'0'0,"0"0"481"0"0,0 0 383 0 0,0 0 323 0 0,0 0 212 0 0,0 0 5 0 0,0 0-196 0 0,0 0-349 0 0,0 0-376 0 0,0 0-317 0 0,0 0-251 0 0,0 0-179 0 0,-17-32-119 0 0,-52-97-91 0 0,52 91-79 0 0,20 32-448 0 0,0 1 1 0 0,0 0-1 0 0,0 0 0 0 0,0 0 1 0 0,1 0-1 0 0,0 0 0 0 0,0 1 0 0 0,0 0 1 0 0,0 0-1 0 0,1 0 0 0 0,0 0 1 0 0,0 1-1 0 0,0-1 0 0 0,0 1 1 0 0,0 1-1 0 0,1-1 0 0 0,-1 1 1 0 0,3-1-123 0 0,-6 2 48 0 0,28-14 145 0 0,1 1 0 0 0,0 2 0 0 0,1 1 0 0 0,0 2 0 0 0,1 0 0 0 0,0 3 0 0 0,0 1 0 0 0,0 1 0 0 0,1 2 0 0 0,28 1-193 0 0,-57 1 6 0 0,-1 1 0 0 0,1 0 1 0 0,0 0-1 0 0,-1 0 1 0 0,1 0-1 0 0,-1 1 0 0 0,0-1 1 0 0,1 1-1 0 0,-1 0 1 0 0,0 0-1 0 0,0 1 0 0 0,0-1 1 0 0,-1 1-1 0 0,1 0 1 0 0,0 0-1 0 0,-1 0 1 0 0,0 1-1 0 0,0-1 0 0 0,0 1 1 0 0,0 0-1 0 0,-1 0 1 0 0,1 0-1 0 0,-1 0 0 0 0,0 0 1 0 0,0 0-1 0 0,0 0 1 0 0,-1 1-1 0 0,0-1 1 0 0,1 1-1 0 0,-2-1 0 0 0,1 1 1 0 0,0 0-1 0 0,-1-1 1 0 0,0 1-1 0 0,0 0 0 0 0,0-1 1 0 0,-1 1-1 0 0,0 0 1 0 0,0-1-1 0 0,0 1 0 0 0,0-1 1 0 0,-1 1-7 0 0,-4 13 16 0 0,-1 0-1 0 0,-1-1 1 0 0,-1 1 0 0 0,0-2 0 0 0,-1 1-1 0 0,-1-1 1 0 0,-1-1 0 0 0,0 0 0 0 0,-6 4-16 0 0,-29 42 26 0 0,44-59-28 0 0,1 0 0 0 0,0 0 0 0 0,0 0 0 0 0,0 1 0 0 0,0-1 0 0 0,0 0-1 0 0,1 1 1 0 0,-1 0 0 0 0,1-1 0 0 0,-1 1 0 0 0,1 0 0 0 0,0 0 0 0 0,0 0 0 0 0,0 0 0 0 0,1 0 0 0 0,-1 0 0 0 0,1 0 0 0 0,-1 0 0 0 0,1 0 0 0 0,0 0 0 0 0,0 0 0 0 0,1 0-1 0 0,-1 0 1 0 0,1 0 0 0 0,-1 0 0 0 0,1 0 0 0 0,0 0 0 0 0,0 0 0 0 0,0-1 0 0 0,0 1 0 0 0,2 2 2 0 0,11 3-2 0 0,0-1 1 0 0,1-1-1 0 0,0 0 1 0 0,1 0-1 0 0,-1-2 1 0 0,1 0-1 0 0,0-1 1 0 0,0 0-1 0 0,9-1 2 0 0,78 19-27 0 0,-89-16 24 0 0,0 0 0 0 0,-1 1 0 0 0,0 0 1 0 0,0 1-1 0 0,0 0 0 0 0,-1 2 1 0 0,0-1-1 0 0,5 6 3 0 0,-14-11 7 0 0,0-1 0 0 0,0 0 0 0 0,-1 1 0 0 0,0 0 0 0 0,1 0 0 0 0,-1-1 0 0 0,0 1 0 0 0,-1 1 0 0 0,1-1 0 0 0,0 0 0 0 0,-1 0 0 0 0,0 1 0 0 0,1-1 0 0 0,-1 0-1 0 0,-1 1 1 0 0,1 0 0 0 0,0-1 0 0 0,-1 1 0 0 0,0-1 0 0 0,0 1 0 0 0,0-1 0 0 0,0 1 0 0 0,-1 0 0 0 0,1-1 0 0 0,-1 1 0 0 0,0-1 0 0 0,0 1 0 0 0,0-1 0 0 0,0 0 0 0 0,-1 1 0 0 0,1-1 0 0 0,-1 0 0 0 0,0 0 0 0 0,0 0 0 0 0,0 0 0 0 0,-2 1-7 0 0,-18 19 50 0 0,-1 0 0 0 0,0-2 0 0 0,-2 0 0 0 0,-1-2 0 0 0,0-1 0 0 0,-1-1 1 0 0,-1-2-1 0 0,-1 0 0 0 0,-14 4-50 0 0,16-6 18 0 0,0-2 0 0 0,-1-1 0 0 0,0-1 0 0 0,-1-1 0 0 0,0-2 0 0 0,0-1 0 0 0,0-1 0 0 0,-1-1 0 0 0,-14-1-18 0 0,43-3-22 0 0,0 0-1 0 0,0 1 1 0 0,1-1-1 0 0,-1 0 1 0 0,0 1-1 0 0,1-1 1 0 0,-1 0-1 0 0,0 0 1 0 0,1 0-1 0 0,-1 0 0 0 0,1 1 1 0 0,0-1-1 0 0,-1 0 1 0 0,1 0-1 0 0,0 0 1 0 0,-1 0-1 0 0,1 0 1 0 0,0 0-1 0 0,0 0 0 0 0,0 0 1 0 0,0 0-1 0 0,0 0 1 0 0,0 0-1 0 0,0 0 1 0 0,0 0-1 0 0,0 0 1 0 0,1 0-1 0 0,-1 0 1 0 0,0 0-1 0 0,0 0 0 0 0,1 0 1 0 0,-1 1-1 0 0,1-1 1 0 0,-1 0-1 0 0,1 0 1 0 0,-1 0-1 0 0,1 0 1 0 0,0 1-1 0 0,-1-1 1 0 0,1 0-1 0 0,0 1 0 0 0,0-1 1 0 0,-1 0-1 0 0,1 1 1 0 0,0-1-1 0 0,0 1 1 0 0,0-1-1 0 0,0 1 1 0 0,0 0-1 0 0,-1-1 1 0 0,1 1-1 0 0,0 0 0 0 0,1-1 23 0 0,111-78-4543 0 0,-72 57-297 0 0,-1 3-4094 0 0,-14 7-45 0 0</inkml:trace>
  <inkml:trace contextRef="#ctx0" brushRef="#br0" timeOffset="6268.812">11495 737 12147 0 0,'0'0'1833'0'0,"0"0"-399"0"0,0 0-36 0 0,0 0 102 0 0,0 0-21 0 0,0 0-171 0 0,0 0-281 0 0,0 0-303 0 0,0 0-217 0 0,0 0-152 0 0,-17 32-119 0 0,-51 98-63 0 0,67-129-168 0 0,0-1 0 0 0,0 1 0 0 0,0 0 0 0 0,0 0 0 0 0,0 0 0 0 0,0 0 0 0 0,0 0 0 0 0,0 0 0 0 0,1 0 0 0 0,-1 0 0 0 0,0 0 0 0 0,1 0 0 0 0,-1 0-1 0 0,0 0 1 0 0,1 0 0 0 0,-1 1 0 0 0,1-1 0 0 0,0 0 0 0 0,-1 0 0 0 0,1 1 0 0 0,0-1 0 0 0,0 0 0 0 0,0 1 0 0 0,0-1 0 0 0,0 0 0 0 0,0 1 0 0 0,0-1 0 0 0,0 0 0 0 0,1 0 0 0 0,-1 1 0 0 0,0-1 0 0 0,1 0 0 0 0,-1 0 0 0 0,1 1 0 0 0,0-1-1 0 0,-1 0 1 0 0,1 0 0 0 0,0 0 0 0 0,-1 0 0 0 0,1 0 0 0 0,0 0 0 0 0,0 0 0 0 0,0 0 0 0 0,0 0 0 0 0,0 0 0 0 0,0-1 0 0 0,0 1 0 0 0,0 0-5 0 0,5 1 46 0 0,6 5 52 0 0,1-2-1 0 0,0 1 0 0 0,0-2 1 0 0,0 0-1 0 0,0 0 1 0 0,1-1-1 0 0,-1-1 0 0 0,1 0 1 0 0,0-1-1 0 0,-1 0 1 0 0,1-1-1 0 0,0-1 0 0 0,0 0 1 0 0,-1-1-1 0 0,1 0 1 0 0,-1-1-1 0 0,1-1 1 0 0,-1 0-1 0 0,0-1 0 0 0,0 0 1 0 0,-1-1-1 0 0,0 0 1 0 0,0-1-1 0 0,0-1 0 0 0,-1 0 1 0 0,3-3-98 0 0,-4 2 115 0 0,0-2 1 0 0,-1 1-1 0 0,0-2 1 0 0,-1 1-1 0 0,0-1 1 0 0,-1 0 0 0 0,0-1-1 0 0,-1 1 1 0 0,-1-1-1 0 0,0-1 1 0 0,2-6-116 0 0,0-2 548 0 0,-7 21-405 0 0,0 1-47 0 0,0 0-28 0 0,0 9 9 0 0,3 47-87 0 0,4 1-1 0 0,1-1 1 0 0,3 0-1 0 0,7 13 11 0 0,9 51 3 0 0,-15-47 8 0 0,-3 1 0 0 0,-3 0-1 0 0,-4 0 1 0 0,-3 3-11 0 0,1-64 2 0 0,-1 1 1 0 0,-1 0-1 0 0,0 0 0 0 0,-1-1 1 0 0,-1 0-1 0 0,0 1 0 0 0,0-1 1 0 0,-1-1-1 0 0,-1 1 0 0 0,-2 3-2 0 0,5-11 9 0 0,-1 0-1 0 0,1 0 1 0 0,-1 0-1 0 0,1 0 0 0 0,-1 0 1 0 0,-1-1-1 0 0,1 1 1 0 0,-1-1-1 0 0,0 0 1 0 0,0-1-1 0 0,0 1 1 0 0,0-1-1 0 0,0 0 0 0 0,-1 0 1 0 0,0-1-1 0 0,1 0 1 0 0,-1 0-1 0 0,0 0 1 0 0,0-1-1 0 0,0 1 0 0 0,0-1 1 0 0,0-1-1 0 0,-5 1-8 0 0,2-1-2 0 0,3 1 7 0 0,0-1 1 0 0,0 1-1 0 0,1-1 1 0 0,-1 0-1 0 0,0-1 0 0 0,0 1 1 0 0,0-1-1 0 0,1 0 0 0 0,-1-1 1 0 0,0 1-1 0 0,1-1 1 0 0,-1 0-1 0 0,1-1 0 0 0,0 1 1 0 0,0-1-1 0 0,0 0 0 0 0,0 0 1 0 0,0-1-1 0 0,1 1 1 0 0,-1-1-1 0 0,-3-4-5 0 0,0-6-9 0 0,1 0 1 0 0,1-1-1 0 0,0 1 0 0 0,0-1 0 0 0,2 0 1 0 0,0-1-1 0 0,0 1 0 0 0,2-1 1 0 0,0 0-1 0 0,0 0 0 0 0,2 1 1 0 0,0-1-1 0 0,1 0 0 0 0,0 0 0 0 0,1 0 1 0 0,1 1-1 0 0,1-1 0 0 0,0 1 1 0 0,6-14 8 0 0,-1 6-261 0 0,0 1 1 0 0,2 0 0 0 0,0 0 0 0 0,2 1-1 0 0,0 0 1 0 0,2 2 0 0 0,0-1 0 0 0,8-6 260 0 0,45-42-9701 0 0,-52 52-2671 0 0</inkml:trace>
  <inkml:trace contextRef="#ctx0" brushRef="#br0" timeOffset="6934.72">13360 660 0 0 0,'0'0'848'0'0,"0"0"563"0"0,0 0 494 0 0,0 0 224 0 0,0 0-104 0 0,0 0-187 0 0,0 0-90 0 0,0 0 22 0 0,0 0 57 0 0,0 0-71 0 0,0 0-312 0 0,0-4-398 0 0,0 3-1004 0 0,0 0 0 0 0,0 0 0 0 0,0 0 0 0 0,0 0 1 0 0,0 0-1 0 0,-1 0 0 0 0,1 0 0 0 0,0 0 0 0 0,-1 0 0 0 0,1 0 0 0 0,-1 0 0 0 0,1 1 1 0 0,-1-1-1 0 0,1 0 0 0 0,-1 0 0 0 0,0 0 0 0 0,1 1 0 0 0,-1-1 0 0 0,0 0 0 0 0,0 1 1 0 0,1-1-1 0 0,-1 0 0 0 0,0 1 0 0 0,0-1 0 0 0,0 1 0 0 0,0 0 0 0 0,0-1 0 0 0,0 1 1 0 0,0 0-1 0 0,1-1 0 0 0,-1 1 0 0 0,0 0 0 0 0,0 0 0 0 0,0 0 0 0 0,0 0 0 0 0,0 0 1 0 0,0 0-1 0 0,0 0 0 0 0,0 0 0 0 0,0 0 0 0 0,0 0 0 0 0,0 1 0 0 0,0-1 0 0 0,0 0 1 0 0,0 1-1 0 0,0-1 0 0 0,0 1 0 0 0,0-1 0 0 0,0 1 0 0 0,0-1 0 0 0,0 1-42 0 0,-12 2 328 0 0,-1 1 0 0 0,1 0 0 0 0,0 1-1 0 0,0 0 1 0 0,0 1 0 0 0,1 1-1 0 0,0 0 1 0 0,-10 7-328 0 0,10-8 78 0 0,0 1 0 0 0,1 0 0 0 0,0 0 0 0 0,0 1 0 0 0,1 1 0 0 0,0-1 0 0 0,0 2 0 0 0,1-1 0 0 0,0 1-1 0 0,1 1 1 0 0,0 0 0 0 0,1 0 0 0 0,0 0 0 0 0,0 1 0 0 0,2 0 0 0 0,-1 0 0 0 0,1 0 0 0 0,1 1 0 0 0,0 0 0 0 0,1 0 0 0 0,0 7-78 0 0,3-14-10 0 0,0-1-1 0 0,1 0 1 0 0,0 0 0 0 0,0 0 0 0 0,0 0 0 0 0,1 0 0 0 0,-1 0 0 0 0,1 0 0 0 0,0-1 0 0 0,1 1 0 0 0,-1-1 0 0 0,1 1 0 0 0,0-1 0 0 0,0 0 0 0 0,0 0 0 0 0,1 0 0 0 0,-1 0 0 0 0,1-1-1 0 0,0 0 1 0 0,0 1 0 0 0,0-1 0 0 0,1-1 0 0 0,-1 1 0 0 0,5 2 10 0 0,4 1-219 0 0,0 0 0 0 0,0-1-1 0 0,0 0 1 0 0,1 0 0 0 0,0-2-1 0 0,0 0 1 0 0,0 0 0 0 0,0-2-1 0 0,0 1 1 0 0,1-2 0 0 0,3 0 219 0 0,42-5-4404 0 0,-7-7-4468 0 0,-34 4-1352 0 0</inkml:trace>
  <inkml:trace contextRef="#ctx0" brushRef="#br0" timeOffset="7243.906">13778 722 4537 0 0,'0'0'1600'0'0,"0"0"-171"0"0,0 0 54 0 0,0 0 112 0 0,0 0-2 0 0,0 0-172 0 0,-21 33-304 0 0,-62 101-259 0 0,79-129-748 0 0,0 0 0 0 0,0 0 1 0 0,1 0-1 0 0,0 0 1 0 0,0 1-1 0 0,0-1 0 0 0,0 1 1 0 0,1 0-1 0 0,0 0 1 0 0,0 0-1 0 0,1 0 0 0 0,-1 0 1 0 0,1 0-1 0 0,0 6-110 0 0,1 2 262 0 0,0-10-188 0 0,0-1 0 0 0,0 1 0 0 0,0-1 0 0 0,0 0 0 0 0,1 1 0 0 0,-1-1 0 0 0,1 0 0 0 0,0 0 0 0 0,0 1 0 0 0,0-1 0 0 0,0 0 0 0 0,1 0 0 0 0,-1 0 0 0 0,1 0 0 0 0,0-1 0 0 0,0 1 0 0 0,0 0 0 0 0,0-1 0 0 0,0 1 0 0 0,1-1 0 0 0,-1 1 0 0 0,1-1 0 0 0,-1 0 0 0 0,1 0 0 0 0,0-1 0 0 0,0 1 0 0 0,0 0 0 0 0,0-1 0 0 0,0 0 0 0 0,0 0 0 0 0,0 0 0 0 0,1 0 0 0 0,-1 0 0 0 0,0 0 0 0 0,0-1 0 0 0,1 0 0 0 0,-1 0 0 0 0,2 0-74 0 0,5 1 237 0 0,1-1 0 0 0,0-1 0 0 0,-1 0-1 0 0,1 0 1 0 0,-1-1 0 0 0,0 0 0 0 0,1-1 0 0 0,-1 0-1 0 0,0-1 1 0 0,0 0 0 0 0,7-5-237 0 0,-7 4 147 0 0,0-1 0 0 0,-1 0 0 0 0,0-1 0 0 0,0 0 0 0 0,-1-1 0 0 0,1 1 0 0 0,-2-1 0 0 0,1-1 1 0 0,-1 0-1 0 0,-1 0 0 0 0,1 0 0 0 0,-1-1 0 0 0,-1 0 0 0 0,0 0 0 0 0,-1 0 0 0 0,1-1 0 0 0,-2 0 0 0 0,0 1 0 0 0,0-1 0 0 0,-1 0 0 0 0,0-1 0 0 0,-1 1 1 0 0,0 0-1 0 0,-1 0 0 0 0,-1-12-147 0 0,0 18-15 0 0,0 0 0 0 0,0 0 1 0 0,0 0-1 0 0,-1 0 0 0 0,0 0 1 0 0,0 0-1 0 0,0 1 1 0 0,0-1-1 0 0,-1 1 0 0 0,0-1 1 0 0,0 1-1 0 0,0 0 0 0 0,0 0 1 0 0,-1 0-1 0 0,1 1 0 0 0,-1-1 1 0 0,0 1-1 0 0,0 0 0 0 0,0 0 1 0 0,-1 0-1 0 0,1 1 0 0 0,-1-1 1 0 0,0 1-1 0 0,1 0 1 0 0,-1 1-1 0 0,0-1 0 0 0,0 1 1 0 0,0 0-1 0 0,0 0 0 0 0,-3 0 15 0 0,4 1-321 0 0,1 0 1 0 0,-1 0-1 0 0,1 0 0 0 0,0 1 0 0 0,-1 0 0 0 0,1 0 0 0 0,0-1 0 0 0,-1 2 0 0 0,1-1 1 0 0,0 0-1 0 0,0 1 0 0 0,0-1 0 0 0,0 1 0 0 0,0 0 0 0 0,0 0 0 0 0,1 0 0 0 0,-1 1 0 0 0,1-1 1 0 0,-1 1 320 0 0,-8 11-7246 0 0,1-3-4858 0 0</inkml:trace>
  <inkml:trace contextRef="#ctx0" brushRef="#br0" timeOffset="7659.924">14197 1072 7170 0 0,'0'0'3292'0'0,"0"0"-1099"0"0,0 0-353 0 0,0 0 63 0 0,0 0-106 0 0,0 0-294 0 0,0 0-391 0 0,0 0-265 0 0,0 0-134 0 0,0 0-65 0 0,0 0-34 0 0,0 0-67 0 0,11-32-66 0 0,35-103-58 0 0,-5 49 240 0 0,60-72 273 0 0,-101 158-939 0 0,0 1 0 0 0,1-1 0 0 0,-1 0 0 0 0,0 0 1 0 0,0 1-1 0 0,0-1 0 0 0,1 0 0 0 0,-1 0 0 0 0,0 1 1 0 0,0-1-1 0 0,1 0 0 0 0,-1 0 0 0 0,0 0 0 0 0,1 1 1 0 0,-1-1-1 0 0,0 0 0 0 0,1 0 0 0 0,-1 0 0 0 0,0 0 1 0 0,1 0-1 0 0,-1 0 0 0 0,0 0 0 0 0,1 0 0 0 0,-1 0 1 0 0,0 0-1 0 0,1 0 0 0 0,-1 0 0 0 0,0 0 0 0 0,1 0 1 0 0,-1 0-1 0 0,0 0 0 0 0,1 0 0 0 0,-1 0 0 0 0,0 0 1 0 0,1 0-1 0 0,-1-1 0 0 0,0 1 3 0 0,0 12-2 0 0,0 17 13 0 0,-2-20-10 0 0,1-1 1 0 0,1 1-1 0 0,0 0 0 0 0,0-1 1 0 0,0 1-1 0 0,1 0 0 0 0,0-1 1 0 0,1 1-1 0 0,0 0 0 0 0,0-1 1 0 0,1 0-1 0 0,0 0 0 0 0,1 0 1 0 0,0 0-1 0 0,0 0 0 0 0,0-1 1 0 0,1 1-1 0 0,0-1 0 0 0,1 0 1 0 0,5 5-2 0 0,-7-9 26 0 0,0 1 0 0 0,0-1 0 0 0,0-1 0 0 0,0 1 1 0 0,1-1-1 0 0,-1 0 0 0 0,1 0 0 0 0,-1 0 0 0 0,1 0 0 0 0,0-1 1 0 0,0 0-1 0 0,-1 0 0 0 0,1 0 0 0 0,0 0 0 0 0,0-1 0 0 0,0 0 1 0 0,0 0-1 0 0,0 0 0 0 0,0-1 0 0 0,0 0 0 0 0,0 0 0 0 0,0 0 1 0 0,0 0-1 0 0,-1-1 0 0 0,1 0 0 0 0,0 0 0 0 0,-1 0 0 0 0,0 0 1 0 0,4-3-27 0 0,5-8 170 0 0,-1-1 0 0 0,0-1 0 0 0,0 0 1 0 0,-2 0-1 0 0,0-1 0 0 0,0 0 1 0 0,-2-1-1 0 0,0 0 0 0 0,-1 0 0 0 0,0-1 1 0 0,-2 0-1 0 0,0 0 0 0 0,0-8-170 0 0,-3 16 115 0 0,-2 8-3413 0 0,0 0-3545 0 0,0 5-5507 0 0</inkml:trace>
  <inkml:trace contextRef="#ctx0" brushRef="#br0" timeOffset="8026.879">15386 560 13739 0 0,'0'0'3286'0'0,"0"0"-1623"0"0,0 0-549 0 0,0 0 35 0 0,0 0-21 0 0,0 0-121 0 0,0 0-191 0 0,0 0-241 0 0,-33 5-159 0 0,-107 14-102 0 0,74 5 17 0 0,57-17-257 0 0,4-4-63 0 0,0-1 0 0 0,1 1 0 0 0,-1 0 0 0 0,1 0 0 0 0,0 1 0 0 0,0-1 0 0 0,0 1-1 0 0,0 0 1 0 0,1 0 0 0 0,-1 0 0 0 0,1 0 0 0 0,0 1 0 0 0,0-1 0 0 0,1 1 0 0 0,-1 0 0 0 0,1 0 0 0 0,0 0 0 0 0,0 0 0 0 0,1 0-1 0 0,0 0 1 0 0,0 1 0 0 0,0-1 0 0 0,0 0 0 0 0,1 1 0 0 0,0-1 0 0 0,0 0 0 0 0,0 3-11 0 0,4-4 0 0 0,-1 0 1 0 0,0-1-1 0 0,1 1 1 0 0,0-1-1 0 0,0 0 1 0 0,0 0 0 0 0,0 0-1 0 0,0-1 1 0 0,0 0-1 0 0,1 1 1 0 0,0-1-1 0 0,-1-1 1 0 0,1 1-1 0 0,0-1 1 0 0,0 0-1 0 0,-1 0 1 0 0,1 0-1 0 0,3 0 0 0 0,14 4 19 0 0,-6 0 1 0 0,-9-4-2 0 0,-1 0 1 0 0,0 0 0 0 0,0 1-1 0 0,-1 0 1 0 0,1 0 0 0 0,0 1-1 0 0,-1 0 1 0 0,1 0 0 0 0,-1 0 0 0 0,0 0-1 0 0,0 1 1 0 0,0 0 0 0 0,3 3-19 0 0,-7-4 52 0 0,0 0 1 0 0,0 0 0 0 0,0 0 0 0 0,-1 0 0 0 0,1 0 0 0 0,-1 0 0 0 0,0 1-1 0 0,0-1 1 0 0,0 0 0 0 0,0 0 0 0 0,0 1 0 0 0,-1-1 0 0 0,1 0 0 0 0,-1 0-1 0 0,0 0 1 0 0,0 0 0 0 0,0 0 0 0 0,0 0 0 0 0,-1 0 0 0 0,1 0-1 0 0,-1 0 1 0 0,1-1 0 0 0,-1 1 0 0 0,0-1 0 0 0,0 1 0 0 0,-1-1 0 0 0,-1 2-53 0 0,-18 15 40 0 0,-1-2 0 0 0,-1-1 1 0 0,0 0-1 0 0,-1-2 1 0 0,-1-1-1 0 0,0-1 0 0 0,0-1-40 0 0,-19-3-3378 0 0,40-23-11240 0 0,5 11 4707 0 0</inkml:trace>
  <inkml:trace contextRef="#ctx0" brushRef="#br0" timeOffset="8274.024">15554 369 10922 0 0,'0'0'4797'0'0,"0"0"-2439"0"0,0 0-952 0 0,0 0-157 0 0,0 0-19 0 0,0 0-36 0 0,0 0-126 0 0,0 0-141 0 0,0 0-172 0 0,0 0-159 0 0,0 0-103 0 0,0 0-75 0 0,10 27-94 0 0,30 88-80 0 0,-33-33 17 0 0,-7 112-38 0 0,35-105-882 0 0,-34-79-2174 0 0,-3-8-1971 0 0,-3-2-3518 0 0,0 0-3525 0 0</inkml:trace>
  <inkml:trace contextRef="#ctx0" brushRef="#br0" timeOffset="8433.903">15368 649 11891 0 0,'0'0'3063'0'0,"0"0"-1204"0"0,0 0-489 0 0,0 0-126 0 0,0 0-132 0 0,0 0-121 0 0,35-14-152 0 0,110-41-171 0 0,-46 34 217 0 0,-77 22-739 0 0,-9-1-885 0 0,47 9 1909 0 0,-47 4-4883 0 0,-6 8-5313 0 0,-7-16-2734 0 0</inkml:trace>
  <inkml:trace contextRef="#ctx0" brushRef="#br0" timeOffset="8732.776">15887 987 7017 0 0,'0'0'2354'0'0,"0"0"-324"0"0,0 0 29 0 0,0 0 107 0 0,0 0-86 0 0,0 0-244 0 0,0 0-347 0 0,0 0-309 0 0,0 0-207 0 0,0 0-135 0 0,0 0-92 0 0,0 0-81 0 0,0 0-74 0 0,-3-28-84 0 0,-9-88-103 0 0,21 47 175 0 0,-4 55-558 0 0,1 1 1 0 0,0 0-1 0 0,0 0 0 0 0,2 1 1 0 0,-1 0-1 0 0,2 0 0 0 0,-1 1 1 0 0,2 0-1 0 0,-1 0 0 0 0,1 1 1 0 0,4-2-22 0 0,-1 14-5431 0 0,-14 10-5467 0 0,-2-7-522 0 0</inkml:trace>
  <inkml:trace contextRef="#ctx0" brushRef="#br0" timeOffset="8992.268">16108 858 9730 0 0,'0'0'1540'0'0,"0"0"-119"0"0,0 0 182 0 0,0 0 44 0 0,0 0-123 0 0,0 0-221 0 0,0 0-315 0 0,0 0-229 0 0,0 0-79 0 0,0 0-6 0 0,0 0 38 0 0,0 0 45 0 0,18 18 30 0 0,54 53 4 0 0,-30-52 413 0 0,-35-20-941 0 0,8-3-60 0 0,-1 0 0 0 0,0-1 0 0 0,0-1-1 0 0,0 0 1 0 0,-1-1 0 0 0,0 0 0 0 0,0-1 0 0 0,0-1 0 0 0,-1 0 0 0 0,-1-1 0 0 0,1 0-1 0 0,-2 0 1 0 0,1-1 0 0 0,-2-1 0 0 0,1 1 0 0 0,4-11-203 0 0,-8 16-28 0 0,-1 0 1 0 0,-1 0-1 0 0,1 0 1 0 0,-1-1-1 0 0,0 0 1 0 0,-1 0-1 0 0,1 0 1 0 0,-1-1-1 0 0,-1 1 1 0 0,1 0-1 0 0,-1-1 1 0 0,-1 0-1 0 0,1 0 1 0 0,-1 0 27 0 0,-14 4-5957 0 0,10 4 2672 0 0,0 0-9155 0 0</inkml:trace>
  <inkml:trace contextRef="#ctx0" brushRef="#br0" timeOffset="9251.384">16854 682 16884 0 0,'0'0'1844'0'0,"0"0"-674"0"0,0 0-88 0 0,0 0 144 0 0,0 0 17 0 0,0 0-145 0 0,0 0-342 0 0,0 0-330 0 0,0 0-239 0 0,0 0-81 0 0,0 0-12 0 0,0 0 1 0 0,-14 3 10 0 0,-41 15-35 0 0,51-17-69 0 0,0 0 0 0 0,-1 1 0 0 0,1 0 1 0 0,0 0-1 0 0,1 0 0 0 0,-1 0 0 0 0,0 1 1 0 0,1-1-1 0 0,-1 1 0 0 0,1 0 0 0 0,0 0 1 0 0,0 1-1 0 0,0-1 0 0 0,0 0 0 0 0,0 1 1 0 0,1 0-1 0 0,0-1 0 0 0,0 1 0 0 0,0 0 1 0 0,0 0-1 0 0,0 1 0 0 0,1-1 0 0 0,0 0 1 0 0,0 0-1 0 0,0 1 0 0 0,0-1 0 0 0,1 0 1 0 0,0 1-1 0 0,0-1 0 0 0,0 1 0 0 0,0-1 1 0 0,1 0-1 0 0,0 3-1 0 0,1-4-5 0 0,1 0 0 0 0,-1 0 0 0 0,1 0 0 0 0,0 0 0 0 0,-1 0 0 0 0,2-1 0 0 0,-1 1-1 0 0,0-1 1 0 0,0 0 0 0 0,1 0 0 0 0,-1 0 0 0 0,1-1 0 0 0,-1 1 0 0 0,1-1 0 0 0,0 0 0 0 0,0 0 0 0 0,0 0 0 0 0,0 0 0 0 0,0-1 5 0 0,14 6-13 0 0,0-2-192 0 0,1 0 1 0 0,1-1 0 0 0,-1-1 0 0 0,0-1-1 0 0,0-1 1 0 0,1-1 0 0 0,14-2 204 0 0,57-24-3583 0 0,-63 12-384 0 0,-2 0-3390 0 0,-12 7-2624 0 0</inkml:trace>
  <inkml:trace contextRef="#ctx0" brushRef="#br0" timeOffset="9498.234">17399 424 2336 0 0,'0'0'4173'0'0,"0"0"-449"0"0,0 0-503 0 0,0 0-502 0 0,0 0-467 0 0,0 0-399 0 0,0 0-328 0 0,0 0-271 0 0,0 0-289 0 0,0 0-226 0 0,0 0-127 0 0,0 0-54 0 0,0 0-25 0 0,5-5-33 0 0,-2 1-419 0 0,-3 5-67 0 0,0-1-1 0 0,0 0 1 0 0,1 1 0 0 0,-1-1 0 0 0,0 1-1 0 0,0-1 1 0 0,1 1 0 0 0,-1-1-1 0 0,0 0 1 0 0,1 1 0 0 0,-1-1-1 0 0,0 0 1 0 0,1 1 0 0 0,-1-1-1 0 0,0 0 1 0 0,1 0 0 0 0,-1 1-1 0 0,1-1 1 0 0,-1 0 0 0 0,1 0-1 0 0,-1 0 1 0 0,1 1 0 0 0,-1-1-1 0 0,1 0 1 0 0,-1 0 0 0 0,0 0-1 0 0,1 0 1 0 0,-1 0 0 0 0,1 0-1 0 0,-1 0 1 0 0,1 0 0 0 0,-1 0-1 0 0,1 0 1 0 0,-1 0 0 0 0,1 0-1 0 0,-1-1 1 0 0,1 1 0 0 0,-1 0-1 0 0,1 0 1 0 0,-1 0 0 0 0,0-1-1 0 0,1 1 1 0 0,-1 0 0 0 0,1 0-1 0 0,-1-1 1 0 0,0 1 0 0 0,1 0-1 0 0,-1-1 1 0 0,0 1 0 0 0,1-1-1 0 0,-1 1 1 0 0,0 0 0 0 0,0-1-1 0 0,1 1-13 0 0,-36 386 1729 0 0,35-383-1734 0 0,-1 15-44 0 0,1 1 0 0 0,1-1 0 0 0,0 0 0 0 0,2 0 0 0 0,0 0 0 0 0,1 0 1 0 0,1 0-1 0 0,1 3 49 0 0,-6-21-63 0 0,0 0 1 0 0,1-1 0 0 0,-1 1 0 0 0,0 0 0 0 0,0 0 0 0 0,0 0 0 0 0,0-1 0 0 0,1 1 0 0 0,-1 0 0 0 0,0 0-1 0 0,0 0 1 0 0,0 0 0 0 0,1 0 0 0 0,-1 0 0 0 0,0-1 0 0 0,0 1 0 0 0,1 0 0 0 0,-1 0 0 0 0,0 0 0 0 0,0 0 0 0 0,1 0-1 0 0,-1 0 1 0 0,0 0 0 0 0,0 0 0 0 0,1 0 0 0 0,-1 0 0 0 0,0 0 0 0 0,0 0 0 0 0,1 0 0 0 0,-1 0 0 0 0,0 0-1 0 0,0 1 1 0 0,1-1 0 0 0,-1 0 0 0 0,0 0 0 0 0,0 0 0 0 0,1 0 0 0 0,-1 0 0 0 0,0 0 0 0 0,0 1 0 0 0,0-1 0 0 0,1 0-1 0 0,-1 0 1 0 0,0 0 0 0 0,0 1 0 0 0,0-1 0 0 0,0 0 0 0 0,0 0 0 0 0,1 0 0 0 0,-1 1 62 0 0,1-28-4297 0 0,-7 9-481 0 0,3 7-1317 0 0,0 0-4746 0 0</inkml:trace>
  <inkml:trace contextRef="#ctx0" brushRef="#br0" timeOffset="9667.907">17191 601 12091 0 0,'0'0'2336'0'0,"0"0"-542"0"0,0 0-154 0 0,0 0-113 0 0,0 0-148 0 0,0 0-175 0 0,0 0-194 0 0,0 0-183 0 0,0 0-132 0 0,32 0-97 0 0,103 0-92 0 0,-31 8 394 0 0,17 13-2480 0 0,-109-21-2033 0 0,-8 0-551 0 0,2 0-7881 0 0</inkml:trace>
  <inkml:trace contextRef="#ctx0" brushRef="#br0" timeOffset="9884.219">17829 781 15723 0 0,'0'0'1558'0'0,"0"0"-622"0"0,0 0-282 0 0,0 0-40 0 0,0 0-69 0 0,0 0-105 0 0,0 0-164 0 0,0 0-147 0 0,0 0-62 0 0,0 0-7 0 0,0 0-19 0 0,0 0-76 0 0,2 14-214 0 0,2 38-368 0 0,-11-58-4044 0 0,3-9-2189 0 0,4 7-1781 0 0</inkml:trace>
  <inkml:trace contextRef="#ctx0" brushRef="#br0" timeOffset="10131.884">17759 487 8194 0 0,'0'0'624'0'0,"0"0"-576"0"0,0 0-80 0 0,0 0-96 0 0,0 0-328 0 0,0 0-1177 0 0,0 0-2319 0 0,0 0 1287 0 0</inkml:trace>
  <inkml:trace contextRef="#ctx0" brushRef="#br0" timeOffset="10390.964">18148 682 11626 0 0,'0'0'4087'0'0,"0"0"-2483"0"0,0 0-617 0 0,0 0 89 0 0,0 0-80 0 0,0 0-238 0 0,0 0-271 0 0,0 0-218 0 0,0 0-92 0 0,0 0-53 0 0,0 0-36 0 0,0 0-32 0 0,-12 32-30 0 0,-35 98-21 0 0,34-53-14 0 0,15-73 83 0 0,0-1 0 0 0,1 1 1 0 0,-1-1-1 0 0,1 1 1 0 0,-1-1-1 0 0,1 0 0 0 0,0 0 1 0 0,0 0-1 0 0,0-1 0 0 0,1 1 1 0 0,-1-1-1 0 0,1 1 0 0 0,-1-1 1 0 0,1 0-1 0 0,0-1 1 0 0,0 1-1 0 0,0-1 0 0 0,0 1 1 0 0,0-1-1 0 0,0 0 0 0 0,0-1 1 0 0,0 1-1 0 0,0-1 0 0 0,0 0 1 0 0,1 0-1 0 0,-1 0 0 0 0,0 0 1 0 0,0-1-1 0 0,0 1 1 0 0,0-1-1 0 0,0 0 0 0 0,0-1 1 0 0,0 1-1 0 0,0-1 0 0 0,0 1 1 0 0,0-1-1 0 0,0-1-74 0 0,6-2 167 0 0,0-1 0 0 0,-1 0 0 0 0,1-1 0 0 0,-1 0 0 0 0,-1-1 0 0 0,1 0 1 0 0,-1 0-1 0 0,0 0 0 0 0,-1-1 0 0 0,0 0 0 0 0,-1-1 0 0 0,0 0 0 0 0,0 0 0 0 0,-1 0 0 0 0,0-1 0 0 0,-1 1 0 0 0,0-1 0 0 0,-1 0 0 0 0,0 0 1 0 0,-1-1-1 0 0,0 1 0 0 0,0 0 0 0 0,-1-1 0 0 0,-1 1 0 0 0,0-2-167 0 0,-1 10-1 0 0,0 1 1 0 0,1-1-1 0 0,-1 0 1 0 0,0 1 0 0 0,-1-1-1 0 0,1 1 1 0 0,0 0-1 0 0,-1-1 1 0 0,1 1-1 0 0,-1 0 1 0 0,0 0-1 0 0,0 0 1 0 0,0 0-1 0 0,0 0 1 0 0,0 0-1 0 0,0 0 1 0 0,0 1-1 0 0,-1-1 1 0 0,1 1-1 0 0,0 0 1 0 0,-1 0-1 0 0,0 0 1 0 0,1 0-1 0 0,-1 0 1 0 0,1 0 0 0 0,-1 1-1 0 0,0-1 1 0 0,0 1-1 0 0,1 0 1 0 0,-2-1 0 0 0,-83 11-6022 0 0,70-3-1674 0 0,5-6-5176 0 0</inkml:trace>
  <inkml:trace contextRef="#ctx0" brushRef="#br0" timeOffset="10768.874">18580 851 13411 0 0,'0'0'2282'0'0,"0"0"-497"0"0,0 0-230 0 0,0 0-174 0 0,0 0-249 0 0,0 0-212 0 0,0 0-153 0 0,0 0-86 0 0,0 0-68 0 0,0 0-72 0 0,0 0-33 0 0,0 0-61 0 0,0 0-46 0 0,0-12-46 0 0,1-39-91 0 0,0 46-233 0 0,0 0-1 0 0,0 0 1 0 0,1 0-1 0 0,-1 0 1 0 0,1 1 0 0 0,0-1-1 0 0,0 0 1 0 0,1 1-1 0 0,0 0 1 0 0,-1-1 0 0 0,1 1-1 0 0,1 0 1 0 0,-1 0-1 0 0,0 1 1 0 0,1-1 0 0 0,0 1-1 0 0,0 0 1 0 0,3-2-31 0 0,3-4 12 0 0,-6 6-32 0 0,0 0 1 0 0,0 1-1 0 0,1 0 1 0 0,-1-1-1 0 0,1 1 1 0 0,-1 1-1 0 0,1-1 0 0 0,0 1 1 0 0,0 0-1 0 0,0 0 1 0 0,0 0-1 0 0,0 1 1 0 0,0-1-1 0 0,0 1 0 0 0,0 0 20 0 0,-4 2-22 0 0,1 0 0 0 0,-1 1 0 0 0,0-1 0 0 0,0 0 0 0 0,0 0 0 0 0,0 1 0 0 0,0-1 0 0 0,0 0 0 0 0,0 1 0 0 0,-1-1-1 0 0,1 1 1 0 0,-1-1 0 0 0,0 1 0 0 0,0-1 0 0 0,0 1 0 0 0,0-1 0 0 0,0 1 0 0 0,0-1 0 0 0,-1 1 0 0 0,1-1-1 0 0,-1 2 23 0 0,1 5-34 0 0,-1-6 39 0 0,1 1 0 0 0,-1-1 1 0 0,1 1-1 0 0,0-1 0 0 0,1 0 1 0 0,-1 1-1 0 0,0-1 0 0 0,1 1 1 0 0,0-1-1 0 0,0 0 0 0 0,0 0 1 0 0,0 1-1 0 0,0-1 0 0 0,1 0 1 0 0,0 0-1 0 0,-1 0 0 0 0,1 0 1 0 0,0-1-1 0 0,0 1 0 0 0,0 0 1 0 0,1-1-1 0 0,-1 1 0 0 0,1-1 1 0 0,-1 0-1 0 0,1 0 0 0 0,0 0 1 0 0,0 0-1 0 0,0-1 0 0 0,0 1 1 0 0,0-1-1 0 0,2 1-5 0 0,3 0 119 0 0,1 0 1 0 0,-1 0-1 0 0,0-1 1 0 0,0-1-1 0 0,1 1 0 0 0,-1-2 1 0 0,1 1-1 0 0,-1-1 1 0 0,0 0-1 0 0,0-1 0 0 0,1 1 1 0 0,-1-2-1 0 0,0 1 1 0 0,0-1-1 0 0,-1 0 0 0 0,1-1 1 0 0,-1 0-1 0 0,0 0 1 0 0,0-1-1 0 0,0 0 0 0 0,0 0-119 0 0,10-7 88 0 0,-2 0 0 0 0,1-1 0 0 0,-2 0 0 0 0,0-1-1 0 0,-1-1 1 0 0,0 0 0 0 0,-1-1-88 0 0,-1-27-780 0 0,-20 34-2354 0 0,-6 1-4109 0 0,3 4-5652 0 0</inkml:trace>
  <inkml:trace contextRef="#ctx0" brushRef="#br0" timeOffset="11232.192">17781 387 2801 0 0,'0'0'3866'0'0,"0"0"-620"0"0,0 0-499 0 0,0 0-310 0 0,0 0-392 0 0,0 0-335 0 0,0 0-291 0 0,0 0-257 0 0,0 0-172 0 0,0 0-92 0 0,0 0-79 0 0,0 0-100 0 0,-8 1-117 0 0,-33 2 195 0 0,90-2 1006 0 0,-1-13-1165 0 0,-48 12-542 0 0,0 0 19 0 0,-24 0 169 0 0,1 6-147 0 0,13-3-1547 0 0,0-1-4310 0 0,6-2-6807 0 0</inkml:trace>
  <inkml:trace contextRef="#ctx0" brushRef="#br0" timeOffset="19536.966">1390 1694 0 0 0,'0'0'741'0'0,"0"0"592"0"0,0 0 112 0 0,0 0-59 0 0,0 0-80 0 0,0 0-42 0 0,13-3-1 0 0,39-12 0 0 0,-38 11-11 0 0,-14 4-29 0 0,0 0-52 0 0,0 0-108 0 0,0 0-128 0 0,0 0-134 0 0,0 0-126 0 0,0 0-114 0 0,0 0-100 0 0,0 0-81 0 0,0 0-55 0 0,0 0-30 0 0,0 0-33 0 0,0 0-31 0 0,0 0-15 0 0,0 0-28 0 0,0 0 8 0 0,0 0 6 0 0,0 0 6 0 0,0 0 4 0 0,0 0 0 0 0,0 0 32 0 0,0 0 12 0 0,0 0 57 0 0,0 0 46 0 0,-7 11 2368 0 0,-571 229-1106 0 0,527-215-1297 0 0,50-25-318 0 0,24 16-80 0 0,-10-11 107 0 0,1-1 1 0 0,0 0 0 0 0,-1-1-1 0 0,1-1 1 0 0,1 0 0 0 0,-1-1-1 0 0,0 0 1 0 0,0-1-1 0 0,5-1-33 0 0,400 1 693 0 0,-366 11-657 0 0,-54-9-18 0 0,1 0 1 0 0,0 0 0 0 0,-1 1 0 0 0,1-1 0 0 0,-1 0 0 0 0,0 0-1 0 0,0 0 1 0 0,1 0 0 0 0,-1 0 0 0 0,-1 0 0 0 0,1 0 0 0 0,0 0-1 0 0,0 0 1 0 0,-1 0 0 0 0,1-1 0 0 0,-1 1 0 0 0,0 0 0 0 0,1-1-1 0 0,-1 0 1 0 0,0 1 0 0 0,0-1 0 0 0,0 0 0 0 0,0 0 0 0 0,0 0-1 0 0,0 0-18 0 0,-6 6 23 0 0,-159 95 188 0 0,-19-6-130 0 0,-49 30-18 0 0,178-82-46 0 0,57-43-18 0 0,0 0-1 0 0,-1-1 0 0 0,1 1 1 0 0,0 0-1 0 0,0 0 1 0 0,0 0-1 0 0,0 0 1 0 0,0 0-1 0 0,0 0 0 0 0,0 0 1 0 0,0 0-1 0 0,0 0 1 0 0,0-1-1 0 0,0 1 0 0 0,0 0 1 0 0,1 0-1 0 0,-1 0 1 0 0,0 0-1 0 0,1 0 1 0 0,-1-1-1 0 0,1 1 0 0 0,-1 0 1 0 0,1 0-1 0 0,-1-1 1 0 0,1 1-1 0 0,-1 0 1 0 0,1-1-1 0 0,0 1 0 0 0,-1 0 1 0 0,1-1-1 0 0,0 1 1 0 0,0-1-1 0 0,-1 1 0 0 0,1-1 1 0 0,0 1-1 0 0,0-1 1 0 0,0 0-1 0 0,0 0 1 0 0,0 1-1 0 0,-1-1 0 0 0,1 0 1 0 0,0 0-1 0 0,0 0 1 0 0,0 0-1 0 0,0 0 1 0 0,0 0-1 0 0,0 0 0 0 0,0 0 1 0 0,0 0 1 0 0,41 5 125 0 0,0-2 0 0 0,0-2 0 0 0,0-2 0 0 0,-1-1 0 0 0,1-3 1 0 0,13-3-126 0 0,168-28 384 0 0,-147 24-252 0 0,-76 12-130 0 0,0 0 6 0 0,0 0-4 0 0,0-3-18 0 0,0 2-14 0 0,0 1 1 0 0,0 0-16 0 0,0 0-71 0 0,0-22-5894 0 0,0 16-14 0 0,2 1-6315 0 0</inkml:trace>
  <inkml:trace contextRef="#ctx0" brushRef="#br0" timeOffset="20354.54">1606 2375 2425 0 0,'0'0'2635'0'0,"0"0"-1396"0"0,0 0-529 0 0,0 0 263 0 0,0 0 524 0 0,0 0 382 0 0,0 0 14 0 0,0 0-369 0 0,0 0-453 0 0,0 0-276 0 0,0 0-86 0 0,0 0 6 0 0,0 0 29 0 0,1 2-194 0 0,3 0 6213 0 0,-4-16-6512 0 0,0-1 0 0 0,1 1 1 0 0,0-1-1 0 0,1 1 1 0 0,1 0-1 0 0,0 0 0 0 0,1 0 1 0 0,0 0-1 0 0,1 1 0 0 0,3-4-251 0 0,6-7 43 0 0,1 2 0 0 0,1 0 0 0 0,1 0 0 0 0,0 2-1 0 0,2 0 1 0 0,1 1 0 0 0,0 1 0 0 0,1 0 0 0 0,1 2-1 0 0,0 1 1 0 0,17-8-43 0 0,-38 21 0 0 0,0 1-1 0 0,1-1 1 0 0,0 1-1 0 0,-1 0 0 0 0,1-1 1 0 0,0 1-1 0 0,0 0 1 0 0,-1 0-1 0 0,1 0 1 0 0,0 0-1 0 0,0 0 1 0 0,0 1-1 0 0,0-1 0 0 0,1 1 1 0 0,-1-1-1 0 0,0 1 1 0 0,0 0-1 0 0,0-1 1 0 0,0 1-1 0 0,0 0 1 0 0,0 1-1 0 0,1-1 0 0 0,-1 0 1 0 0,0 1-1 0 0,0-1 1 0 0,0 1-1 0 0,0-1 1 0 0,0 1-1 0 0,0 0 1 0 0,0 0-1 0 0,0 0 0 0 0,0 0 1 0 0,-1 0-1 0 0,1 1 1 0 0,0-1-1 0 0,0 1 1 0 0,2 14 14 0 0,0 1 0 0 0,-1 0 1 0 0,-1 0-1 0 0,0 0 0 0 0,-2 0 0 0 0,0 0 0 0 0,0 0 0 0 0,-2 2-14 0 0,0 33 55 0 0,1-22-47 0 0,9 66 47 0 0,-6-96-50 0 0,0 0-1 0 0,-1 1 1 0 0,1-1 0 0 0,0 0 0 0 0,0 0-1 0 0,-1 0 1 0 0,1 0 0 0 0,0 0 0 0 0,-1-1-1 0 0,1 1 1 0 0,0-1 0 0 0,-1 1 0 0 0,1-1-1 0 0,-1 1 1 0 0,1-1 0 0 0,-1 0 0 0 0,1 0-1 0 0,-1 1 1 0 0,1-1 0 0 0,-1 0 0 0 0,0-1-1 0 0,1 1 1 0 0,-1 0 0 0 0,0 0 0 0 0,0 0-1 0 0,0-1 1 0 0,0 1 0 0 0,0-1 0 0 0,0 1-1 0 0,0-1 1 0 0,0 1 0 0 0,-1-1 0 0 0,1 1-1 0 0,-1-1 1 0 0,1 0 0 0 0,-1 1 0 0 0,0-1 0 0 0,1 0-1 0 0,-1 0-4 0 0,9-11 22 0 0,190-248 58 0 0,-133 192-66 0 0,-66 68-16 0 0,1 1 1 0 0,0 0-1 0 0,-1 0 0 0 0,1 0 0 0 0,0-1 0 0 0,-1 1 0 0 0,1 0 0 0 0,0 0 0 0 0,-1 0 0 0 0,1 0 1 0 0,0 1-1 0 0,-1-1 0 0 0,1 0 0 0 0,0 0 0 0 0,-1 0 0 0 0,1 0 0 0 0,0 1 0 0 0,-1-1 0 0 0,1 0 1 0 0,-1 0-1 0 0,1 1 0 0 0,0-1 0 0 0,-1 1 0 0 0,1-1 0 0 0,-1 0 0 0 0,1 1 0 0 0,-1-1 0 0 0,1 1 1 0 0,-1-1-1 0 0,0 1 0 0 0,1 0 0 0 0,-1-1 0 0 0,0 1 0 0 0,1-1 0 0 0,-1 1 0 0 0,0 0 0 0 0,0-1 1 0 0,1 1-1 0 0,-1-1 0 0 0,0 1 0 0 0,0 0 0 0 0,0-1 0 0 0,0 1 0 0 0,0 0 0 0 0,0-1 0 0 0,0 1 1 0 0,0 0 1 0 0,2 5-8 0 0,19 100 130 0 0,-19 74 48 0 0,-4-158-972 0 0,-1 17 1882 0 0,3-25-5835 0 0,-1-1-5152 0 0,1-12-2754 0 0</inkml:trace>
  <inkml:trace contextRef="#ctx0" brushRef="#br0" timeOffset="20658.332">2601 2383 8610 0 0,'0'0'5741'0'0,"0"0"-3567"0"0,0 0-1074 0 0,0 0 194 0 0,0 0 227 0 0,0 0 10 0 0,0 0-284 0 0,0 0-465 0 0,0 0-306 0 0,0 0-57 0 0,0 0 10 0 0,0 0 26 0 0,0 0-22 0 0,1 7-83 0 0,2 62 629 0 0,-24-57-1728 0 0,7-22-5513 0 0,10 5-1028 0 0,-1 2-4910 0 0</inkml:trace>
  <inkml:trace contextRef="#ctx0" brushRef="#br0" timeOffset="20919.603">2555 1952 13691 0 0,'0'0'1956'0'0,"0"0"-339"0"0,0 0-242 0 0,0 0-163 0 0,0 0-227 0 0,0 0-234 0 0,0 0-203 0 0,0 0-169 0 0,0 0-116 0 0,0 0-72 0 0,0 0-49 0 0,0 0-63 0 0,-4 12-22 0 0,-15 35-29 0 0,19-46-27 0 0,0 0 0 0 0,0 0 0 0 0,0-1 0 0 0,0 1 0 0 0,0 0 0 0 0,0 0 0 0 0,0 0 0 0 0,0 0 0 0 0,0 0 0 0 0,0 0 0 0 0,1-1 0 0 0,-1 1 0 0 0,0 0 0 0 0,1 0 0 0 0,-1 0 0 0 0,0 0 0 0 0,1-1 0 0 0,-1 1 0 0 0,1 0 0 0 0,-1 0 0 0 0,1-1 0 0 0,-1 1 0 0 0,1 0 0 0 0,0-1 0 0 0,-1 1 0 0 0,1-1 0 0 0,0 1 0 0 0,0-1 0 0 0,-1 1 0 0 0,1-1 0 0 0,0 0 0 0 0,0 1 0 0 0,0-1 0 0 0,-1 0 0 0 0,1 1 0 0 0,0-1 0 0 0,0 0-1 0 0,0 0 1 0 0,0 0 0 0 0,0 0 0 0 0,0 0 0 0 0,-1 0 0 0 0,1 0 0 0 0,0 0 0 0 0,0 0 0 0 0,0 0 0 0 0,0-1 0 0 0,0 1 0 0 0,-1 0 0 0 0,1 0 0 0 0,0-1 0 0 0,0 1 0 0 0,0-1 0 0 0,-1 1 0 0 0,1-1 0 0 0,0 1 0 0 0,0-1 0 0 0,-1 1 0 0 0,1-1 0 0 0,0 0-1 0 0,30-52-1708 0 0,-25 30-7016 0 0,-6 18-2305 0 0</inkml:trace>
  <inkml:trace contextRef="#ctx0" brushRef="#br0" timeOffset="21438.898">2925 2177 7266 0 0,'0'0'4364'0'0,"0"0"-1868"0"0,0 0-725 0 0,0 0-202 0 0,0 0-190 0 0,0 0-209 0 0,0 0-293 0 0,0 0-272 0 0,0 0-172 0 0,0 0-74 0 0,0 0-32 0 0,0 0-26 0 0,0 0-9 0 0,-9 20-16 0 0,-27 66-5 0 0,35-34 244 0 0,13 87 1004 0 0,-5-183 1213 0 0,0-18-2557 0 0,4 1-1 0 0,1 0 0 0 0,4 1 1 0 0,2 1-1 0 0,11-20-174 0 0,-27 73 10 0 0,0-2-2 0 0,0 1 0 0 0,0 0-1 0 0,1 0 1 0 0,0 0-1 0 0,0 0 1 0 0,1 0-1 0 0,0 1 1 0 0,0-1 0 0 0,1 1-1 0 0,-1 0 1 0 0,1 0-1 0 0,0 1 1 0 0,1-1 0 0 0,0 1-1 0 0,3-2-7 0 0,-7 7 1 0 0,-1 1 0 0 0,1-1 0 0 0,0 1 0 0 0,0-1 0 0 0,-1 1 1 0 0,1 0-1 0 0,0-1 0 0 0,-1 1 0 0 0,1 0 0 0 0,-1 0 0 0 0,1 0 0 0 0,-1 1 0 0 0,0-1 0 0 0,1 0 0 0 0,-1 0 0 0 0,0 1 0 0 0,0-1 0 0 0,0 1 0 0 0,0-1 0 0 0,0 1 0 0 0,0-1 0 0 0,0 1 0 0 0,0 0 0 0 0,-1 0 0 0 0,1-1 0 0 0,-1 1 0 0 0,1 0 0 0 0,-1 0 0 0 0,0-1 0 0 0,0 1 0 0 0,0 1-1 0 0,15 201-1781 0 0,-14-195-669 0 0,-1-7 113 0 0,0 2-3869 0 0,0-3-6321 0 0</inkml:trace>
  <inkml:trace contextRef="#ctx0" brushRef="#br0" timeOffset="24367.873">3305 2445 0 0 0,'0'0'377'0'0,"0"0"1166"0"0,0 0 423 0 0,0 0-33 0 0,0 0-33 0 0,0 0-108 0 0,0 0-187 0 0,0 0-177 0 0,0 0-124 0 0,0 0-121 0 0,0 0-139 0 0,0 0-83 0 0,-3-6-129 0 0,-9-19-128 0 0,10 23-514 0 0,0 1 0 0 0,-1-1 0 0 0,1 0-1 0 0,0 1 1 0 0,-1 0 0 0 0,0 0 0 0 0,1-1 0 0 0,-1 2 0 0 0,0-1 0 0 0,1 0-1 0 0,-1 0 1 0 0,0 1 0 0 0,0 0 0 0 0,0-1 0 0 0,0 1 0 0 0,1 0 0 0 0,-1 0-1 0 0,0 1 1 0 0,0-1 0 0 0,0 1 0 0 0,0-1 0 0 0,-2 2-190 0 0,-2 0 135 0 0,-1 0 1 0 0,0 0 0 0 0,1 1-1 0 0,0 0 1 0 0,0 1 0 0 0,0 0-1 0 0,0 0 1 0 0,0 0-1 0 0,1 1 1 0 0,-1 0 0 0 0,1 0-1 0 0,1 1 1 0 0,-1-1-1 0 0,1 1 1 0 0,0 0 0 0 0,-2 4-136 0 0,5-5 33 0 0,0 0 0 0 0,0-1 0 0 0,1 1 0 0 0,0 0 0 0 0,0 0 0 0 0,0-1 0 0 0,1 1 0 0 0,-1 0 0 0 0,1 0 0 0 0,0 0 0 0 0,1 0 1 0 0,-1 0-1 0 0,1-1 0 0 0,0 1 0 0 0,1 1-33 0 0,0-2 55 0 0,1-1 0 0 0,0-1 0 0 0,0 1 1 0 0,0 0-1 0 0,1-1 0 0 0,-1 0 0 0 0,0 1 0 0 0,1-1 0 0 0,0-1 1 0 0,-1 1-1 0 0,1 0 0 0 0,0-1 0 0 0,0 0 0 0 0,0 0 1 0 0,0 0-1 0 0,0 0 0 0 0,0-1 0 0 0,0 1 0 0 0,0-1 1 0 0,0 0-1 0 0,1-1-55 0 0,37 1-4125 0 0,-15-1-4833 0 0,-24 1-2837 0 0</inkml:trace>
  <inkml:trace contextRef="#ctx0" brushRef="#br0" timeOffset="25012.896">3354 2674 10682 0 0,'0'0'1778'0'0,"0"0"-531"0"0,0 0 63 0 0,0 0 229 0 0,0 0 32 0 0,0 0-242 0 0,0 0-363 0 0,0 0-277 0 0,0 0-139 0 0,0 0-60 0 0,0 0-30 0 0,0 0-22 0 0,14-18-50 0 0,39-56-17 0 0,-3-41 1406 0 0,-19 65-1187 0 0,-24 89-478 0 0,-7-32-105 0 0,1-1 0 0 0,-1 0 1 0 0,1 0-1 0 0,0 0 0 0 0,0 0 0 0 0,1 0 1 0 0,0 0-1 0 0,0-1 0 0 0,0 1 0 0 0,1 0 1 0 0,-1-1-1 0 0,1 0 0 0 0,1 1 0 0 0,-1-1 1 0 0,1 0-1 0 0,0 0-7 0 0,-2-5 2 0 0,0 1 1 0 0,-1-1-1 0 0,1 0 1 0 0,0 0-1 0 0,-1 1 1 0 0,1-1-1 0 0,0 0 1 0 0,-1 0-1 0 0,1-1 1 0 0,0 1-1 0 0,-1 0 0 0 0,1-1 1 0 0,0 1-1 0 0,-1-1 1 0 0,1 1-1 0 0,-1-1 1 0 0,1 0-1 0 0,-1 1 1 0 0,1-1-1 0 0,-1 0 1 0 0,0 0-1 0 0,1 0 0 0 0,-1 0 1 0 0,0 0-1 0 0,0-1 1 0 0,1 1-1 0 0,-1 0 1 0 0,0-1-3 0 0,6-4 46 0 0,46-62-36 0 0,-22 31 78 0 0,-31 37-87 0 0,1 0-1 0 0,-1 0 0 0 0,1 0 1 0 0,-1 0-1 0 0,1 0 0 0 0,-1 0 1 0 0,1 0-1 0 0,-1 0 0 0 0,1 0 1 0 0,-1 0-1 0 0,1 0 1 0 0,-1 0-1 0 0,1 1 0 0 0,-1-1 1 0 0,1 0-1 0 0,-1 0 0 0 0,1 1 1 0 0,-1-1-1 0 0,1 0 0 0 0,-1 0 1 0 0,1 1-1 0 0,-1-1 0 0 0,0 1 1 0 0,1-1-1 0 0,-1 0 0 0 0,0 1 1 0 0,1-1-1 0 0,-1 1 0 0 0,0-1 1 0 0,0 1-1 0 0,1-1 0 0 0,-1 1 1 0 0,0-1-1 0 0,0 1 0 0 0,0-1 1 0 0,0 1-1 0 0,0-1 0 0 0,1 1 1 0 0,-1-1-1 0 0,0 1 1 0 0,0-1-1 0 0,0 1 0 0 0,-1-1 1 0 0,1 1-1 0 0,0-1 0 0 0,0 1 1 0 0,0-1-1 0 0,0 1 0 0 0,0-1 1 0 0,-1 1-1 0 0,1-1 0 0 0,0 1 1 0 0,0-1-1 0 0,-1 1 0 0 0,5 145 32 0 0,1-142-1205 0 0,-3-3-2522 0 0,-2-2-4608 0 0,0 1-3873 0 0</inkml:trace>
  <inkml:trace contextRef="#ctx0" brushRef="#br0" timeOffset="25257.148">3916 2699 13779 0 0,'0'0'2084'0'0,"0"0"-930"0"0,0 0-154 0 0,0 0 148 0 0,0 0 62 0 0,0 0-196 0 0,0 0-350 0 0,0 0-315 0 0,0 0-174 0 0,0 0-79 0 0,0 0-31 0 0,0 0-19 0 0,0 0-32 0 0,-2 10-43 0 0,-4 30-71 0 0,5-31-119 0 0,9-18-4210 0 0,-5 5-765 0 0,-1 3-6201 0 0</inkml:trace>
  <inkml:trace contextRef="#ctx0" brushRef="#br0" timeOffset="25508.274">3886 2342 13603 0 0,'0'0'2871'0'0,"0"0"-1461"0"0,0 0-422 0 0,0 0-12 0 0,0 0-73 0 0,0 0-189 0 0,0 0-310 0 0,0 0-231 0 0,0 0-82 0 0,0 0-11 0 0,0 0-4 0 0,0 0-19 0 0,0 5-17 0 0,-3 27-35 0 0,-2-32-761 0 0,4 0-1732 0 0,0 0-6338 0 0,0 0-1495 0 0</inkml:trace>
  <inkml:trace contextRef="#ctx0" brushRef="#br0" timeOffset="26670.828">2749 1713 0 0 0,'0'0'728'0'0,"0"0"666"0"0,0 0 290 0 0,0 0 149 0 0,0 0 32 0 0,0 0-88 0 0,0 0-156 0 0,0 0-199 0 0,0 0-178 0 0,-5-2-124 0 0,-12-2-117 0 0,13 2-133 0 0,4 2-122 0 0,0 0-128 0 0,0 0-117 0 0,30 0 2175 0 0,144 1 2230 0 0,-47-8-3770 0 0,2 6-756 0 0,-122 2 1204 0 0,-47-39-1504 0 0,-22-21-287 0 0,57 55-71 0 0,1 0-1899 0 0,3-3-9517 0 0,1 4-1158 0 0</inkml:trace>
  <inkml:trace contextRef="#ctx0" brushRef="#br0" timeOffset="27691.161">4380 2004 0 0 0,'0'0'940'0'0,"0"0"-28"0"0,0 0 151 0 0,0 0 432 0 0,0 0 442 0 0,0 0 175 0 0,0 0-194 0 0,0 0-388 0 0,0 0-329 0 0,0 0-179 0 0,0 0-34 0 0,0 0 13 0 0,17 2 9774 0 0,-10 0-11045 0 0,112 1 2256 0 0,54-26-1027 0 0,-50 16-515 0 0,-120 7-2800 0 0,-8 0-3087 0 0,-2 0-5769 0 0,2 0 210 0 0</inkml:trace>
  <inkml:trace contextRef="#ctx0" brushRef="#br0" timeOffset="28093.183">4455 2302 6713 0 0,'0'0'2454'0'0,"0"0"-469"0"0,0 0-154 0 0,0 0-3 0 0,0 0-47 0 0,0 0-153 0 0,0 0-352 0 0,0 0-412 0 0,0 0-272 0 0,0 0-126 0 0,0 0-30 0 0,0 0 16 0 0,0 0 46 0 0,19 7 2246 0 0,95-7 350 0 0,84-11-1807 0 0,-115 0-1314 0 0,-83 11-35 0 0,0 0-44 0 0,0 0-54 0 0,0 0-106 0 0,0 0-213 0 0,-3 0-4047 0 0,1 0-3408 0 0,2 0-4730 0 0</inkml:trace>
  <inkml:trace contextRef="#ctx0" brushRef="#br0" timeOffset="29923.077">6007 1624 0 0 0,'0'0'708'0'0,"0"0"772"0"0,0 0 236 0 0,0 0-131 0 0,0 0-110 0 0,0 0-76 0 0,0 0-47 0 0,0 0-71 0 0,5 0-192 0 0,43 7 5174 0 0,-54 4-737 0 0,-47 23-4783 0 0,-178 51-127 0 0,77-34 75 0 0,138-41-237 0 0,37-4-199 0 0,-10-4-278 0 0,329 35 856 0 0,-296-23-766 0 0,-44-12-45 0 0,0 0 0 0 0,0-1 0 0 0,0 1-1 0 0,0-1 1 0 0,0 1 0 0 0,0 0 0 0 0,-1-1 0 0 0,1 1 0 0 0,-1-1 0 0 0,1 1 0 0 0,-1-1 0 0 0,0 1-1 0 0,0-1 1 0 0,1 0 0 0 0,-1 1 0 0 0,0-1 0 0 0,0 0 0 0 0,0 1 0 0 0,-1-1 0 0 0,1 0-1 0 0,0 0 1 0 0,0 0 0 0 0,0 0 0 0 0,-1 0 0 0 0,1 0 0 0 0,-1-1 0 0 0,1 1 0 0 0,-1 0 0 0 0,0-1-22 0 0,-2 4 64 0 0,-203 150 266 0 0,78-46-279 0 0,124-102-47 0 0,0 0-1 0 0,1 0 1 0 0,1 1 0 0 0,-1 0-1 0 0,1 0 1 0 0,0 0-1 0 0,0 0 1 0 0,1 1 0 0 0,0-1-1 0 0,0 1 1 0 0,1-1-1 0 0,0 1 1 0 0,0-1 0 0 0,1 1-1 0 0,0 0 1 0 0,0-1-1 0 0,1 7-3 0 0,2-11 19 0 0,0 0 0 0 0,-1 1-1 0 0,1-1 1 0 0,0 0 0 0 0,0 0-1 0 0,1-1 1 0 0,-1 1 0 0 0,1-1-1 0 0,-1 0 1 0 0,1 1 0 0 0,0-2 0 0 0,0 1-1 0 0,0 0 1 0 0,0-1 0 0 0,0 0-1 0 0,0 1 1 0 0,0-2 0 0 0,0 1-1 0 0,0 0 1 0 0,1-1 0 0 0,-1 0-1 0 0,0 0 1 0 0,0 0 0 0 0,1-1-1 0 0,-1 1-18 0 0,196-29 902 0 0,49-28-306 0 0,-241 55-1494 0 0,-26 10-2378 0 0,10 0 674 0 0,0 0-4784 0 0,4-3-5283 0 0</inkml:trace>
  <inkml:trace contextRef="#ctx0" brushRef="#br0" timeOffset="30373.647">5858 2854 5073 0 0,'0'0'2561'0'0,"0"0"-984"0"0,0 0-260 0 0,0 0 310 0 0,0 0 301 0 0,0 0 31 0 0,0 0-309 0 0,0 0-467 0 0,0 0-346 0 0,0 0-174 0 0,0 0-42 0 0,0 0 30 0 0,0 0 16 0 0,7-2 1427 0 0,-16 62 276 0 0,1-78-4597 0 0,2 6-1392 0 0,3 3-4244 0 0,2 5-3918 0 0</inkml:trace>
  <inkml:trace contextRef="#ctx0" brushRef="#br0" timeOffset="31064.847">5937 2556 0 0 0,'0'0'1131'0'0,"0"0"593"0"0,0 0 214 0 0,0 0 192 0 0,0 0 113 0 0,0 0-139 0 0,0 0-305 0 0,0 0-390 0 0,0 0-357 0 0,0 0-229 0 0,0 0-62 0 0,0 0-49 0 0,0 0-50 0 0,-4 0-34 0 0,-5 0-318 0 0,-4 1 1161 0 0,10-2 3842 0 0,-32 23-3430 0 0,49-41-2066 0 0,-6 5-5088 0 0,-4 8-3877 0 0,-3 4-3295 0 0</inkml:trace>
  <inkml:trace contextRef="#ctx0" brushRef="#br0" timeOffset="32245.015">6291 1911 408 0 0,'0'0'2375'0'0,"0"0"-306"0"0,0 0 32 0 0,0 0 192 0 0,0 0 61 0 0,0 0-155 0 0,0 0-351 0 0,0 0-450 0 0,0 0-350 0 0,0 0-274 0 0,0 0-196 0 0,0 0-93 0 0,1-7-17 0 0,-1 4-382 0 0,0 0 1 0 0,0 0-1 0 0,0 0 1 0 0,1 0-1 0 0,-1 0 1 0 0,1 1-1 0 0,0-1 1 0 0,0 0-1 0 0,0 1 1 0 0,0-1-1 0 0,0 1 1 0 0,1-1-1 0 0,-1 1 1 0 0,1-1-1 0 0,0 1 1 0 0,0 0-1 0 0,-1 0 1 0 0,1 0-1 0 0,1 0 1 0 0,-1 0-1 0 0,0 0 1 0 0,0 0-1 0 0,1 1 1 0 0,-1-1-1 0 0,1 1 1 0 0,-1 0-1 0 0,1 0 1 0 0,0 0-1 0 0,-1 0 1 0 0,2 0-87 0 0,1-1 97 0 0,0 0 0 0 0,-1 1 0 0 0,1-1 0 0 0,0 1 0 0 0,0 1 0 0 0,0-1 0 0 0,0 1 0 0 0,0-1 0 0 0,0 1 0 0 0,0 1 0 0 0,0-1 0 0 0,0 1 1 0 0,0 0-1 0 0,0 0 0 0 0,0 0 0 0 0,0 1 0 0 0,0 0 0 0 0,-1-1 0 0 0,1 2 0 0 0,-1-1 0 0 0,1 1 0 0 0,-1-1 0 0 0,0 1 0 0 0,0 0 0 0 0,0 1 0 0 0,0-1-97 0 0,9 15 68 0 0,0 1-1 0 0,-1 0 1 0 0,-1 0-1 0 0,-1 1 1 0 0,0 1-1 0 0,-2-1 1 0 0,0 2-1 0 0,-2-1 1 0 0,0 1 0 0 0,-2 0-1 0 0,0 0 1 0 0,-1 0-1 0 0,-1 1 1 0 0,-1-1-1 0 0,-2 1 1 0 0,0-1-1 0 0,-3 17-67 0 0,-16 90 184 0 0,19-130-164 0 0,1 1 0 0 0,0 0-1 0 0,0-1 1 0 0,0 1-1 0 0,-1 0 1 0 0,1 0 0 0 0,0-1-1 0 0,-1 1 1 0 0,1 0-1 0 0,0-1 1 0 0,0 1-1 0 0,-1 0 1 0 0,1 0 0 0 0,-1 0-1 0 0,1-1 1 0 0,0 1-1 0 0,-1 0 1 0 0,1 0 0 0 0,0 0-1 0 0,-1 0 1 0 0,1 0-1 0 0,-1 0 1 0 0,1 0 0 0 0,0 0-1 0 0,-1 0 1 0 0,1 0-1 0 0,-1 0 1 0 0,1 0 0 0 0,0 0-1 0 0,-1 0 1 0 0,1 0-1 0 0,0 0 1 0 0,-1 0 0 0 0,1 0-1 0 0,-1 0 1 0 0,1 1-1 0 0,0-1 1 0 0,-1 0-1 0 0,1 0 1 0 0,0 0 0 0 0,-1 1-1 0 0,1-1 1 0 0,0 0-20 0 0,-5-45 74 0 0,8 18-69 0 0,1-1 0 0 0,1 1 0 0 0,2 1 0 0 0,0-1 0 0 0,2 1 0 0 0,1 1 0 0 0,1-1 0 0 0,1 2 0 0 0,1 0 0 0 0,2 0 0 0 0,0 1 0 0 0,1 1 0 0 0,19-19-5 0 0,-26 30-2 0 0,0 0 1 0 0,1 1-1 0 0,1 0 0 0 0,0 1 1 0 0,0 0-1 0 0,0 1 1 0 0,1 0-1 0 0,1 1 0 0 0,-1 0 1 0 0,1 1-1 0 0,0 1 1 0 0,1 0-1 0 0,-1 0 0 0 0,3 1 2 0 0,-14 4 1 0 0,0 0 0 0 0,0 0-1 0 0,0 0 1 0 0,0 0 0 0 0,0 0-1 0 0,1 1 1 0 0,-1-1 0 0 0,0 1-1 0 0,0-1 1 0 0,0 1 0 0 0,0 0-1 0 0,0 0 1 0 0,0 0 0 0 0,-1 0-1 0 0,1 0 1 0 0,0 0 0 0 0,0 0 0 0 0,-1 1-1 0 0,1-1 1 0 0,0 1 0 0 0,-1-1-1 0 0,0 1 1 0 0,1 0 0 0 0,-1-1-1 0 0,0 1 1 0 0,0 0 0 0 0,0 0-1 0 0,0 0 1 0 0,0 0 0 0 0,0 0-1 0 0,-1 0 1 0 0,1 0 0 0 0,0 0-1 0 0,-1 0 1 0 0,0 0 0 0 0,0 0-1 0 0,1 0 1 0 0,-1 2-1 0 0,0 90 87 0 0,-1-92-82 0 0,-53 292 44 0 0,77-298-42 0 0,86-95 83 0 0,133-165-68 0 0,-189 220 3 0 0,-49 73 39 0 0,-35 244 440 0 0,30-270-503 0 0,1 0 0 0 0,0 0 0 0 0,0 0 0 0 0,1 0 0 0 0,-1 0 0 0 0,0 0 0 0 0,1 0 0 0 0,0 0-1 0 0,0 0 1 0 0,0 0 0 0 0,0 0 0 0 0,0 0 0 0 0,1 0 0 0 0,-1-1 0 0 0,1 1 0 0 0,0 0 0 0 0,0-1 0 0 0,0 0 0 0 0,0 1-1 0 0,10 3-5261 0 0,2-4-5563 0 0,-13-2-1283 0 0</inkml:trace>
  <inkml:trace contextRef="#ctx0" brushRef="#br0" timeOffset="32556.568">7611 2305 11658 0 0,'0'0'2841'0'0,"0"0"-768"0"0,0 0-329 0 0,0 0-126 0 0,0 0-178 0 0,0 0-221 0 0,0 0-224 0 0,0 0-228 0 0,0 0-171 0 0,0 0-131 0 0,0 0-93 0 0,0 0-97 0 0,0 0-82 0 0,-8 18-45 0 0,-23 55-45 0 0,24-13 84 0 0,12-45-1934 0 0,-2-16-3417 0 0,-1-5-4778 0 0,-1 2 101 0 0</inkml:trace>
  <inkml:trace contextRef="#ctx0" brushRef="#br0" timeOffset="32966.462">7646 1981 11803 0 0,'0'0'1719'0'0,"0"0"-214"0"0,0 0 20 0 0,0 0 51 0 0,0 0-90 0 0,0 0-281 0 0,0 0-290 0 0,0 0-234 0 0,0 0-170 0 0,0 0-96 0 0,0 0-46 0 0,0 0-3 0 0,-6 0-3 0 0,-16 0 1 0 0,16 0 992 0 0,6 0-1321 0 0,0 0 15 0 0,0 0 4 0 0,0 0 15 0 0,0 0 11 0 0,0 0 12 0 0,0 0 23 0 0,0 0 6 0 0,-20 1 174 0 0,12 4-902 0 0,33-11-399 0 0,-7 1-1734 0 0,-6 2-3712 0 0,-5 0-5484 0 0</inkml:trace>
  <inkml:trace contextRef="#ctx0" brushRef="#br0" timeOffset="33398.502">8157 1764 12531 0 0,'0'0'2071'0'0,"0"0"-247"0"0,0 0-9 0 0,0 0-33 0 0,0 0-214 0 0,0 0-337 0 0,0 0-315 0 0,0 0-222 0 0,0 0-166 0 0,0 0-92 0 0,0 0-54 0 0,0 0-28 0 0,-7 4-6 0 0,1-1-215 0 0,-1 1 1 0 0,1 0-1 0 0,-1 0 0 0 0,1 1 0 0 0,1 0 0 0 0,-1 0 0 0 0,1 0 0 0 0,0 0 1 0 0,0 1-1 0 0,0 0 0 0 0,1 0 0 0 0,-3 6-133 0 0,-7 15 170 0 0,2 1 1 0 0,1 0-1 0 0,1 1 0 0 0,2 0 0 0 0,1 0 1 0 0,1 1-1 0 0,1 0 0 0 0,2 0 0 0 0,0 26-170 0 0,2-36 23 0 0,1 0 0 0 0,1-1-1 0 0,0 0 1 0 0,1 1 0 0 0,2-1-1 0 0,0 0 1 0 0,1 0 0 0 0,0 0-1 0 0,9 17-22 0 0,-10-27 17 0 0,0 1-1 0 0,0-1 1 0 0,1 0-1 0 0,0 0 0 0 0,1-1 1 0 0,0 0-1 0 0,1 0 1 0 0,-1 0-1 0 0,2 0 0 0 0,-1-1 1 0 0,1-1-1 0 0,0 1 1 0 0,0-1-1 0 0,0 0 0 0 0,1-1 1 0 0,0 0-1 0 0,9 3-16 0 0,-17-7-10 0 0,1-1-1 0 0,0 0 1 0 0,0 1-1 0 0,-1-1 1 0 0,1 0-1 0 0,0 0 1 0 0,0 0 0 0 0,-1 0-1 0 0,1 0 1 0 0,0 0-1 0 0,0-1 1 0 0,-1 1-1 0 0,1 0 1 0 0,0-1-1 0 0,0 0 1 0 0,-1 1 0 0 0,1-1-1 0 0,-1 0 1 0 0,1 0-1 0 0,0 0 1 0 0,-1 0-1 0 0,0 0 1 0 0,1 0-1 0 0,-1 0 1 0 0,0 0 0 0 0,1-1 10 0 0,4-12-2888 0 0,-4-3-4135 0 0,-2 13-5638 0 0</inkml:trace>
  <inkml:trace contextRef="#ctx0" brushRef="#br0" timeOffset="34245.251">8406 2191 7042 0 0,'0'0'2407'0'0,"0"0"-870"0"0,0 0-322 0 0,0 0 60 0 0,0 0 150 0 0,0 0-5 0 0,0 0-233 0 0,0 0-335 0 0,0 0-208 0 0,0 0-34 0 0,0 0 14 0 0,0 0 29 0 0,0 0-42 0 0,3 9-80 0 0,12 82 1056 0 0,-27 52-276 0 0,4-96-1203 0 0,6-29 402 0 0,8-24 1714 0 0,143-292-635 0 0,-60 100-1173 0 0,-64 146-244 0 0,-1 71-141 0 0,45 113 44 0 0,-54-110-1085 0 0,-12-18 281 0 0,-1-2-2310 0 0,1-1-5754 0 0,-3-1-3987 0 0</inkml:trace>
  <inkml:trace contextRef="#ctx0" brushRef="#br0" timeOffset="36209.496">8892 2493 1192 0 0,'0'0'2716'0'0,"0"0"-629"0"0,0 0-386 0 0,0 0-14 0 0,0 0 98 0 0,0 0-1 0 0,0 0-245 0 0,0 0-420 0 0,0 0-348 0 0,0 0-228 0 0,0 0-97 0 0,0 0 13 0 0,0 0 17 0 0,3 19 1734 0 0,-26 54-178 0 0,13-11-1377 0 0,12-64-7850 0 0,-2-2 819 0 0,0 0-3255 0 0</inkml:trace>
  <inkml:trace contextRef="#ctx0" brushRef="#br0" timeOffset="36609.505">9010 2213 5353 0 0,'0'0'2651'0'0,"0"0"-730"0"0,0 0-312 0 0,0 0 18 0 0,0 0 28 0 0,0 0-89 0 0,0 0-286 0 0,0 0-345 0 0,0 0-269 0 0,0 0-141 0 0,0 0-57 0 0,0 0-29 0 0,-3 5-36 0 0,-21 35 921 0 0,23-40-1273 0 0,1 0-25 0 0,0 0-14 0 0,0 0-22 0 0,0 0-5 0 0,0 0 4 0 0,0 0-3 0 0,0 0 2 0 0,0 0 18 0 0,0 0 21 0 0,6-11 1739 0 0,-17 17-1718 0 0,-4 2 63 0 0,15-11-4084 0 0,4 0-457 0 0,-1 1-1772 0 0,-1-1-3600 0 0</inkml:trace>
  <inkml:trace contextRef="#ctx0" brushRef="#br0" timeOffset="37397.098">8443 1845 0 0 0,'0'0'1172'0'0,"0"0"198"0"0,0 0 138 0 0,0 0 49 0 0,0 0-38 0 0,0 0-38 0 0,0 0-54 0 0,0 0-47 0 0,0 0-31 0 0,-10-2-49 0 0,-28-6-70 0 0,26 4 7006 0 0,16 1-5368 0 0,25 1-3678 0 0,-20 2 1790 0 0,184-18 498 0 0,-12 15-1148 0 0,-180 3-326 0 0,-1 0-5 0 0,0 0 14 0 0,0 0 11 0 0,0 0 10 0 0,0 0 10 0 0,0 0-2 0 0,0 0 6 0 0,0 0 6 0 0,0 0-6 0 0,0 0-7 0 0,0 0-4 0 0,0 0-6 0 0,0 0 12 0 0,0 0 0 0 0,0 0 5 0 0,0 0 5 0 0,0 0-1 0 0,0 0 9 0 0,0 0 7 0 0,0 0 18 0 0,0 0 8 0 0,0 0 2 0 0,-21-18 172 0 0,-76-45-185 0 0,11-25-716 0 0,83 86-150 0 0,-1-4-2085 0 0,7 2-8266 0 0,0 1-1413 0 0</inkml:trace>
  <inkml:trace contextRef="#ctx0" brushRef="#br0" timeOffset="37871.824">9302 2210 8402 0 0,'0'0'1652'0'0,"0"0"-437"0"0,0 0 31 0 0,0 0 215 0 0,0 0 138 0 0,0 0-120 0 0,0 0-337 0 0,0 0-237 0 0,0 0-66 0 0,0 0 0 0 0,0 0 8 0 0,0 0-90 0 0,9 1-111 0 0,157 12 3163 0 0,-118-12-3642 0 0,-28-2-4527 0 0,-18 1-2012 0 0,0-3-5908 0 0</inkml:trace>
  <inkml:trace contextRef="#ctx0" brushRef="#br0" timeOffset="41075.604">9844 2107 0 0 0,'0'0'1720'0'0,"0"0"-165"0"0,0 0-41 0 0,0 0 117 0 0,0 0 211 0 0,0 0 84 0 0,0 0-209 0 0,0 0-406 0 0,0 0-423 0 0,0 0-301 0 0,0 0-155 0 0,0 0-60 0 0,0 0-29 0 0,-2-10 1970 0 0,3 133 1509 0 0,0 2-3249 0 0,8 67 2125 0 0,-10-216-2587 0 0,2 1 1 0 0,1-1-1 0 0,1 1 0 0 0,1 0 0 0 0,0 0 1 0 0,2 0-1 0 0,4-8-111 0 0,75-163 81 0 0,-20 71-23 0 0,-65 121-60 0 0,1 1 1 0 0,-1-1-1 0 0,0 1 1 0 0,1 0-1 0 0,-1-1 1 0 0,1 1-1 0 0,-1 0 1 0 0,1-1-1 0 0,0 1 1 0 0,-1 0-1 0 0,1 0 1 0 0,0-1-1 0 0,0 1 1 0 0,0 0-1 0 0,0 0 1 0 0,0 0-1 0 0,0 0 1 0 0,0 0-1 0 0,0 1 1 0 0,1-1-1 0 0,-1 0 1 0 0,0 0-1 0 0,0 1 1 0 0,1-1 0 0 0,-1 1-1 0 0,0-1 1 0 0,1 1-1 0 0,-1 0 1 0 0,1-1-1 0 0,-1 1 1 0 0,1 0-1 0 0,-1 0 1 0 0,0 0-1 0 0,1 0 1 0 0,-1 0-1 0 0,1 0 1 0 0,-1 0-1 0 0,1 1 1 0 0,-1-1-1 0 0,0 1 1 0 0,1-1-1 0 0,-1 1 1 0 0,0-1-1 0 0,1 1 1 0 0,0 0 1 0 0,81 145 293 0 0,-65-108-2182 0 0,-28-36-2504 0 0,2-1-5120 0 0,6-1-1080 0 0</inkml:trace>
  <inkml:trace contextRef="#ctx0" brushRef="#br0" timeOffset="41711.34">9674 1849 5329 0 0,'0'0'1870'0'0,"0"0"-159"0"0,0 0 155 0 0,0 0 159 0 0,0 0-15 0 0,0 0-251 0 0,0 0-460 0 0,0 0-377 0 0,0 0-218 0 0,0 0-59 0 0,0 0-5 0 0,0 0-2 0 0,0 0-27 0 0,6-4-77 0 0,69-26 1200 0 0,87 17 536 0 0,15 31-1741 0 0,-62-4-426 0 0,-99-10 1 0 0,-62-37 1288 0 0,28 24-1705 0 0,0-1-1 0 0,0-1 0 0 0,1 0 1 0 0,1-1-1 0 0,0-1 0 0 0,0-1 0 0 0,1 0 1 0 0,-11-14 313 0 0,16 11-3326 0 0,5 5-6514 0 0,3 8-2444 0 0</inkml:trace>
  <inkml:trace contextRef="#ctx0" brushRef="#br0" timeOffset="42189.126">9643 1437 1784 0 0,'0'0'1955'0'0,"0"0"-890"0"0,0 0-280 0 0,0 0 383 0 0,0 0 453 0 0,0 0 211 0 0,0 0-22 0 0,0 0-266 0 0,0 0-250 0 0,0 0-111 0 0,0 0-142 0 0,0 0-131 0 0,10 1-54 0 0,71 12 2551 0 0,49 13 1525 0 0,155-26-3826 0 0,-259 9-1377 0 0,-31 0-6285 0 0,0-8-2446 0 0,4 2-3462 0 0</inkml:trace>
  <inkml:trace contextRef="#ctx0" brushRef="#br0" timeOffset="42928.811">10442 1584 0 0 0,'0'0'1083'0'0,"0"0"513"0"0,0 0 363 0 0,0 0 171 0 0,0 0 11 0 0,0 0-97 0 0,0 0-217 0 0,0 0-231 0 0,0 0-206 0 0,0 0-175 0 0,0 0-140 0 0,0 0-126 0 0,-3-6-130 0 0,-8-16-124 0 0,8 17-116 0 0,3 5-82 0 0,0 0-89 0 0,0 0-65 0 0,0 0-61 0 0,9 14 699 0 0,21 20-260 0 0,-2 2-1 0 0,-2 0 1 0 0,-1 2-1 0 0,-2 1 1 0 0,-2 0 0 0 0,16 41-721 0 0,-25-52 93 0 0,-1 1 1 0 0,-2 0-1 0 0,-1 1 1 0 0,-1-1-1 0 0,-2 1 1 0 0,-1 1-1 0 0,-1-1 1 0 0,-1 1-1 0 0,-2 15-93 0 0,-4-23 23 0 0,-1 0 0 0 0,-1 0-1 0 0,-1 0 1 0 0,0-1 0 0 0,-2 0 0 0 0,-1-1 0 0 0,0 0-1 0 0,-2-1 1 0 0,0 0 0 0 0,-2 0 0 0 0,0-1-1 0 0,-1-1 1 0 0,-6 5-23 0 0,1 0-251 0 0,0 0 0 0 0,-2-2 0 0 0,-1 0 0 0 0,-1-1-1 0 0,0-2 1 0 0,-26 15 251 0 0,21-19-1725 0 0,10-5-5997 0 0,15-6-1288 0 0</inkml:trace>
  <inkml:trace contextRef="#ctx0" brushRef="#br0" timeOffset="61397.431">11452 2235 0 0 0,'0'0'1159'0'0,"0"0"404"0"0,0 0 181 0 0,0 0-51 0 0,0 0-114 0 0,0 0-119 0 0,0 0-40 0 0,0 0-11 0 0,2-4-40 0 0,3-13-51 0 0,-4 13-95 0 0,-1 4-115 0 0,0 0-122 0 0,0 0-92 0 0,2 2 4034 0 0,6 3-2933 0 0,251-45 1358 0 0,-189 29-3082 0 0,10-1-90 0 0,-35 9-2878 0 0,-49 13-1897 0 0,0 1-312 0 0,2-6-2050 0 0,-3-2-3544 0 0</inkml:trace>
  <inkml:trace contextRef="#ctx0" brushRef="#br0" timeOffset="61707.444">11546 2361 768 0 0,'0'0'2234'0'0,"0"0"186"0"0,0 0 122 0 0,0 0-45 0 0,0 0-258 0 0,0 0-412 0 0,0 0-471 0 0,0 0-371 0 0,0 0-203 0 0,0 0-68 0 0,0 0-3 0 0,0 0 24 0 0,0 0-10 0 0,5 7 2525 0 0,108-23 1517 0 0,-63 6-4155 0 0,36-1-155 0 0,-30 11-2794 0 0,-50 2-963 0 0,-2 2-3972 0 0,-4-4 7098 0 0,3 2-12811 0 0</inkml:trace>
  <inkml:trace contextRef="#ctx0" brushRef="#br0" timeOffset="63423.394">13084 1819 0 0 0,'0'0'527'0'0,"0"0"608"0"0,0 0 304 0 0,0 0 89 0 0,0 0 19 0 0,0 0-61 0 0,0 0-129 0 0,0 0-67 0 0,2 0-73 0 0,1-1-438 0 0,3-1-546 0 0,1 2 9131 0 0,-7 0-8945 0 0,0 0-24 0 0,0 0-15 0 0,0 0-20 0 0,0 0 6 0 0,0 0 7 0 0,0 0-12 0 0,0 0-6 0 0,0 0-3 0 0,0 0-26 0 0,0 0 0 0 0,0 0 10 0 0,-26 3 508 0 0,-126 27-691 0 0,69-9-80 0 0,-84 35 187 0 0,166-56-254 0 0,1 1 0 0 0,-1-1 0 0 0,0 0 0 0 0,0 0 0 0 0,1 0 0 0 0,-1 1 0 0 0,1-1 0 0 0,-1 0 0 0 0,0 1 0 0 0,1-1 0 0 0,-1 1 0 0 0,1-1 0 0 0,-1 1 0 0 0,1-1 0 0 0,-1 1 0 0 0,1-1 0 0 0,-1 1 0 0 0,1-1 0 0 0,-1 1 0 0 0,1 0 0 0 0,0-1 0 0 0,-1 1 1 0 0,1 0-1 0 0,0-1 0 0 0,0 1 0 0 0,0 0 0 0 0,-1-1 0 0 0,1 1 0 0 0,0 0 0 0 0,0-1 0 0 0,0 1 0 0 0,0 0 0 0 0,0 0 0 0 0,0-1 0 0 0,0 1 0 0 0,0 0 0 0 0,1-1 0 0 0,-1 1 0 0 0,0 0 0 0 0,0-1 0 0 0,1 1 0 0 0,-1 0 0 0 0,0-1 0 0 0,1 1 0 0 0,-1 0 1 0 0,0-1-1 0 0,1 1 0 0 0,-1-1 0 0 0,1 1 0 0 0,-1-1 0 0 0,1 1 0 0 0,-1-1 0 0 0,1 1 0 0 0,0-1 0 0 0,-1 0 0 0 0,1 1 0 0 0,-1-1 0 0 0,1 0 0 0 0,0 1 0 0 0,-1-1 0 0 0,1 0-6 0 0,43 23 326 0 0,-11-15-169 0 0,1-2 0 0 0,0-1 0 0 0,0-1 0 0 0,0-2 0 0 0,1-2 0 0 0,19-2-157 0 0,5 2 97 0 0,198-8 159 0 0,-241 19-61 0 0,-37 0 226 0 0,-119 56-293 0 0,-27 21-93 0 0,95-44 12 0 0,48-30-50 0 0,1 0 1 0 0,0 2-1 0 0,2 1 1 0 0,-1 0-1 0 0,2 2 1 0 0,1 0-1 0 0,0 1 1 0 0,-11 17 2 0 0,29-36 0 0 0,0 0 0 0 0,-1 1 1 0 0,1-1-1 0 0,0 1 0 0 0,0-1 0 0 0,0 1 0 0 0,1 0 1 0 0,-1 0-1 0 0,0-1 0 0 0,1 1 0 0 0,-1 0 1 0 0,1 0-1 0 0,-1 0 0 0 0,1-1 0 0 0,0 1 1 0 0,0 0-1 0 0,0 0 0 0 0,0 0 0 0 0,0 0 0 0 0,0 0 1 0 0,0 0-1 0 0,1-1 0 0 0,-1 1 0 0 0,1 0 1 0 0,-1 0-1 0 0,1 0 0 0 0,0-1 0 0 0,-1 1 1 0 0,1 0-1 0 0,0-1 0 0 0,0 1 0 0 0,1-1 0 0 0,-1 1 1 0 0,0-1-1 0 0,0 1 0 0 0,1-1 0 0 0,-1 0 1 0 0,0 0-1 0 0,1 0 0 0 0,0 0 0 0 0,-1 0 1 0 0,1 0-1 0 0,0 0 0 0 0,-1 0 0 0 0,1 0 0 0 0,0-1 1 0 0,0 1-1 0 0,-1-1 0 0 0,1 1 0 0 0,0-1 1 0 0,0 0-1 0 0,0 0 0 0 0,35 2 99 0 0,-1-2 0 0 0,1-1 0 0 0,0-3-1 0 0,-1 0 1 0 0,0-2 0 0 0,0-2 0 0 0,21-8-99 0 0,69-12 196 0 0,-110 25-355 0 0,9 0 690 0 0,-29 1-4959 0 0,-8 6-5390 0 0,5 0-2871 0 0</inkml:trace>
  <inkml:trace contextRef="#ctx0" brushRef="#br0" timeOffset="63804.7">12883 2850 6265 0 0,'0'0'4011'0'0,"0"0"-1602"0"0,0 0-667 0 0,0 0-96 0 0,0 0 13 0 0,0 0-36 0 0,0 0-224 0 0,0 0-328 0 0,0 0-299 0 0,0 0-192 0 0,0 0-92 0 0,0 0-56 0 0,0 0 3 0 0,0 3-6 0 0,-15 50 1586 0 0,-10-2-1416 0 0,24-51-591 0 0,1 0 2 0 0,0 0-25 0 0,0 0-22 0 0,0 0-9 0 0,0 0-14 0 0,4-22-3027 0 0,5 2-2274 0 0,-4 8-3305 0 0,-2 7-1655 0 0</inkml:trace>
  <inkml:trace contextRef="#ctx0" brushRef="#br0" timeOffset="64202.738">12990 2537 5009 0 0,'0'0'2771'0'0,"0"0"-544"0"0,0 0-441 0 0,0 0-208 0 0,0 0-197 0 0,0 0-210 0 0,0 0-105 0 0,0 0-165 0 0,0 0-184 0 0,0 0-135 0 0,0 0-91 0 0,0 0-64 0 0,0 0-28 0 0,-8 2-49 0 0,-55 18 997 0 0,72-29 1073 0 0,-2 6-1891 0 0,-17 16-204 0 0,7-2-2216 0 0,23-19-9246 0 0,-15 5-736 0 0</inkml:trace>
  <inkml:trace contextRef="#ctx0" brushRef="#br0" timeOffset="65500.854">12896 2534 0 0 0,'0'0'767'0'0,"0"0"569"0"0,0 0 110 0 0,0 0-149 0 0,0 0-190 0 0,0 0-133 0 0,0 0-34 0 0,0 0 4 0 0,0 0 6 0 0,0 0-9 0 0,1 0-185 0 0,5 4 6962 0 0,-13 18-3661 0 0,16-25-3247 0 0,-1 0-4295 0 0,0 1-6664 0 0,-4 2-260 0 0</inkml:trace>
  <inkml:trace contextRef="#ctx0" brushRef="#br0" timeOffset="66100.785">12888 2758 0 0 0,'0'0'632'0'0,"0"0"792"0"0,0 0 294 0 0,0 0 35 0 0,0 0-62 0 0,0 0-148 0 0,0 0-225 0 0,0 0-200 0 0,0 0-135 0 0,0 0-98 0 0,0 0-92 0 0,0 0-64 0 0,0 0-51 0 0,2 22 1731 0 0,-51 110 1455 0 0,49-131-3829 0 0,0 0 0 0 0,-1 0 0 0 0,1 0 0 0 0,0-1 0 0 0,0 1 0 0 0,0 0 0 0 0,1 0 0 0 0,-1 0 0 0 0,0-1 0 0 0,0 1-1 0 0,0 0 1 0 0,0 0 0 0 0,1-1 0 0 0,-1 1 0 0 0,0 0 0 0 0,1 0 0 0 0,-1-1 0 0 0,1 1 0 0 0,-1 0 0 0 0,1-1 0 0 0,-1 1 0 0 0,1-1 0 0 0,-1 1 0 0 0,1 0 0 0 0,0-1 0 0 0,-1 1 0 0 0,1-1 0 0 0,0 0 0 0 0,-1 1 0 0 0,1-1 0 0 0,0 0 0 0 0,-1 1 0 0 0,1-1 0 0 0,0 0 0 0 0,0 0-1 0 0,0 1 1 0 0,-1-1 0 0 0,1 0 0 0 0,0 0 0 0 0,0 0 0 0 0,0 0 0 0 0,-1 0 0 0 0,1 0 0 0 0,0 0 0 0 0,0-1 0 0 0,0 1 0 0 0,-1 0 0 0 0,1 0 0 0 0,0 0 0 0 0,0-1-35 0 0,49-4 1375 0 0,2-10-799 0 0,-41 6-764 0 0,-9 0-7213 0 0,-2 9-2941 0 0</inkml:trace>
  <inkml:trace contextRef="#ctx0" brushRef="#br0" timeOffset="67784.991">13354 2512 0 0 0,'0'0'2286'0'0,"0"0"105"0"0,0 0 134 0 0,0 0 122 0 0,0 0-116 0 0,0 0-279 0 0,0 0-374 0 0,0 0-348 0 0,0 0-239 0 0,0 0-203 0 0,0 0-186 0 0,0 0-137 0 0,0 0-115 0 0,2-6-42 0 0,71-151 3100 0 0,5 29-3010 0 0,22-24-407 0 0,-90 137-212 0 0,-3 7-361 0 0,-3 28 95 0 0,6 92 295 0 0,-1 4-184 0 0,-9-115 77 0 0,0 0-1 0 0,0 1 0 0 0,1-1 0 0 0,-1 0 1 0 0,0 0-1 0 0,1-1 0 0 0,-1 1 0 0 0,1 0 1 0 0,-1 0-1 0 0,1 0 0 0 0,0 0 0 0 0,-1 0 1 0 0,1 0-1 0 0,0-1 0 0 0,-1 1 0 0 0,1 0 1 0 0,0 0-1 0 0,0-1 0 0 0,0 1 0 0 0,0-1 1 0 0,0 1-1 0 0,0-1 0 0 0,0 1 0 0 0,-1-1 1 0 0,1 0-1 0 0,1 1 0 0 0,-1-1 0 0 0,0 0 1 0 0,0 0-1 0 0,0 0 0 0 0,0 1 0 0 0,0-1 1 0 0,0 0-1 0 0,0-1 0 0 0,0 1 1 0 0,0 0-1 0 0,0 0 0 0 0,0 0 0 0 0,0-1 1 0 0,0 1-1 0 0,0 0 0 0 0,0-1 0 0 0,0 1 1 0 0,0-1-1 0 0,1 0 0 0 0,41-28 50 0 0,-13 0-28 0 0,-2-1 1 0 0,-1-1 0 0 0,-1-2 0 0 0,16-28-23 0 0,57-70-13 0 0,-44 83 45 0 0,-53 48-18 0 0,-2 0-8 0 0,0 0-12 0 0,0 0-9 0 0,0 0-4 0 0,0 23 51 0 0,7 40 182 0 0,-3 1 0 0 0,-3 0 0 0 0,-3 1 0 0 0,-5 27-214 0 0,4-62-2282 0 0,3 19-6557 0 0,0-28 4012 0 0,0-17-7492 0 0</inkml:trace>
  <inkml:trace contextRef="#ctx0" brushRef="#br0" timeOffset="68034.672">14241 2375 10930 0 0,'0'0'1949'0'0,"0"0"-453"0"0,0 0-53 0 0,0 0 52 0 0,0 0-103 0 0,0 0-255 0 0,0 0-364 0 0,0 0-313 0 0,0 0-192 0 0,0 0-57 0 0,0 0-24 0 0,0 0-37 0 0,0 0-20 0 0,-4 22-42 0 0,-16 67-44 0 0,14-60-2723 0 0,7-36-7261 0 0,-1 3 406 0 0</inkml:trace>
  <inkml:trace contextRef="#ctx0" brushRef="#br0" timeOffset="68412.978">14282 1952 11426 0 0,'0'0'2433'0'0,"0"0"-466"0"0,0 0-344 0 0,0 0-276 0 0,0 0-311 0 0,0 0-268 0 0,0 0-215 0 0,0 0-161 0 0,0 0-87 0 0,0 0-61 0 0,0 0-39 0 0,0 0-21 0 0,0 0-45 0 0,-6 5-41 0 0,-19 16-33 0 0,19-3 51 0 0,6-18-136 0 0,0 0 8 0 0,6 0 26 0 0,-5 0 2743 0 0,-26-15-2389 0 0,29 26-5297 0 0,2-11-1452 0 0,-2 0-5580 0 0</inkml:trace>
  <inkml:trace contextRef="#ctx0" brushRef="#br0" timeOffset="69186.362">14619 2059 6769 0 0,'0'0'3100'0'0,"0"0"-1166"0"0,0 0-625 0 0,0 0-73 0 0,0 0 106 0 0,0 0 20 0 0,0 0-161 0 0,0 0-226 0 0,0 0-225 0 0,0 0-156 0 0,0 0-64 0 0,0 0-47 0 0,0 0-70 0 0,0 29-84 0 0,0 90-79 0 0,-13 78 345 0 0,9-160-537 0 0,4-36-24 0 0,0-1 22 0 0,0 0 62 0 0,0 0 101 0 0,0 0 114 0 0,0-23 1471 0 0,5-21-1568 0 0,1 0 1 0 0,2 0 0 0 0,2 1-1 0 0,2 0 1 0 0,2 1 0 0 0,1 0 0 0 0,3 2-1 0 0,14-25-236 0 0,-27 52 65 0 0,1 1-1 0 0,1 0 1 0 0,0 0-1 0 0,1 0 1 0 0,0 1-1 0 0,0 0 0 0 0,1 1 1 0 0,1 0-1 0 0,10-8-64 0 0,-18 18 0 0 0,0 0 1 0 0,1 0-1 0 0,-1 1 0 0 0,0-1 0 0 0,0 1 0 0 0,1-1 0 0 0,-1 1 0 0 0,0 0 0 0 0,0 0 0 0 0,0 0 0 0 0,0 0 0 0 0,0 1 0 0 0,0-1 0 0 0,0 0 0 0 0,0 1 1 0 0,-1-1-1 0 0,1 1 0 0 0,0 0 0 0 0,-1 0 0 0 0,1-1 0 0 0,-1 1 0 0 0,0 0 0 0 0,0 0 0 0 0,0 0 0 0 0,0 0 0 0 0,0 1 0 0 0,0-1 0 0 0,0 0 1 0 0,-1 0-1 0 0,1 1 0 0 0,-1-1 0 0 0,1 0 0 0 0,-1 0 0 0 0,0 1 0 0 0,0-1 0 0 0,0 1 0 0 0,11 83-2182 0 0,-9-71-808 0 0,-2-9-556 0 0,1 1-3735 0 0,0-3-4990 0 0</inkml:trace>
  <inkml:trace contextRef="#ctx0" brushRef="#br0" timeOffset="69470.612">15042 2438 12475 0 0,'0'0'1517'0'0,"0"0"-354"0"0,0 0-44 0 0,0 0 47 0 0,0 0-114 0 0,0 0-264 0 0,0 0-286 0 0,0 0-182 0 0,0 0-63 0 0,0 0-30 0 0,0 0-19 0 0,0 0-19 0 0,0 0-25 0 0,-9 25-17 0 0,-27 75-32 0 0,17-42 134 0 0,19-57-266 0 0,0-1-34 0 0,0 0-45 0 0,0 0-91 0 0,0 0-158 0 0,0 0-254 0 0,0-10-3522 0 0,0 5-1840 0 0,2 2-4320 0 0</inkml:trace>
  <inkml:trace contextRef="#ctx0" brushRef="#br0" timeOffset="69861.737">15186 2107 5041 0 0,'0'0'4717'0'0,"0"0"-1767"0"0,0 0-982 0 0,0 0-561 0 0,0 0-377 0 0,0 0-199 0 0,0 0-136 0 0,0 0-21 0 0,0 0-28 0 0,0 0-105 0 0,0 0-98 0 0,0 0-85 0 0,0 0-92 0 0,-11 9-80 0 0,-32 28-70 0 0,43-37-116 0 0,0 0 1 0 0,1 0 0 0 0,-1 1-1 0 0,0-1 1 0 0,0 0 0 0 0,1 0-1 0 0,-1 0 1 0 0,0 0 0 0 0,0 0-1 0 0,1 0 1 0 0,-1 1 0 0 0,0-1-1 0 0,0 0 1 0 0,0 0 0 0 0,1 0-1 0 0,-1 0 1 0 0,0 1 0 0 0,0-1-1 0 0,0 0 1 0 0,0 0 0 0 0,1 1-1 0 0,-1-1 1 0 0,0 0 0 0 0,0 0-1 0 0,0 1 1 0 0,0-1 0 0 0,0 0-1 0 0,0 0 1 0 0,0 1 0 0 0,0-1-1 0 0,0 0 1 0 0,0 1 0 0 0,0-1-1 0 0,0 0 1 0 0,0 0 0 0 0,0 1-1 0 0,0-1 1 0 0,0 0 0 0 0,0 0-1 0 0,0 1 1 0 0,0-1 0 0 0,0 0-1 0 0,0 0 1 0 0,-1 1 0 0 0,1-1-1 0 0,0 0 1 0 0,0 0 0 0 0,0 1 0 0 0,0-1-1 0 0,-1 0 1 0 0,1 0 0 0 0,0 0-1 0 0,23-6 178 0 0,-13-3 662 0 0,-29 16 996 0 0,2-1-8269 0 0,17-7 47 0 0,0-2-5081 0 0</inkml:trace>
  <inkml:trace contextRef="#ctx0" brushRef="#br0" timeOffset="70552.614">14427 1727 264 0 0,'0'0'1959'0'0,"0"0"170"0"0,0 0 235 0 0,0 0 93 0 0,0 0-134 0 0,0 0-231 0 0,0 0-337 0 0,0 0-309 0 0,0 0-234 0 0,0 0-166 0 0,0 0-133 0 0,0 0-117 0 0,0 0-99 0 0,10-11 1346 0 0,93 0 908 0 0,134 18-2049 0 0,-163 0-854 0 0,-15 1 1567 0 0,-76-30-1343 0 0,-10-44-206 0 0,13 33-95 0 0,-1-6-1369 0 0,11 25-3290 0 0,3 1-3594 0 0,1 9-4543 0 0</inkml:trace>
  <inkml:trace contextRef="#ctx0" brushRef="#br0" timeOffset="72286.245">15302 1418 0 0 0,'0'0'1019'0'0,"0"0"329"0"0,0 0 221 0 0,0 0 147 0 0,0 0 135 0 0,0 0 9 0 0,0 0-197 0 0,0 0-278 0 0,0 0-277 0 0,0 0-204 0 0,0 0-90 0 0,-5-2-36 0 0,-13-5-4 0 0,13 5-71 0 0,5 2-92 0 0,0 0-94 0 0,0 0-114 0 0,9 1 1300 0 0,97 80 3707 0 0,-79-46-5168 0 0,-1 2 0 0 0,-2 1 0 0 0,-2 1 0 0 0,-1 1 0 0 0,-2 0 0 0 0,-2 2 0 0 0,-2 0 0 0 0,-2 1 0 0 0,-1 0 0 0 0,-2 1 0 0 0,-3 0 0 0 0,-1 1 0 0 0,0 29-242 0 0,7 202 303 0 0,-15-258-295 0 0,-1 0 1 0 0,0-1-1 0 0,-2 1 0 0 0,0-1 1 0 0,-1 0-1 0 0,0 0 0 0 0,-2 0 1 0 0,0-1-1 0 0,-1-1 0 0 0,0 1 0 0 0,-1-1 1 0 0,-1-1-1 0 0,0 0 0 0 0,-1 0 1 0 0,-1-1-1 0 0,0-1 0 0 0,-5 4-8 0 0,-124 79-1 0 0,139-98-2664 0 0,8-9-3875 0 0,-3 10 2774 0 0,0-2-8235 0 0</inkml:trace>
  <inkml:trace contextRef="#ctx0" brushRef="#br0" timeOffset="73200.281">12702 1525 0 0 0,'0'0'671'0'0,"0"0"457"0"0,0 0 635 0 0,0 0 574 0 0,0 0 236 0 0,0 0-192 0 0,0 0-527 0 0,0 0-493 0 0,0 0-255 0 0,0 0-94 0 0,0 0-25 0 0,0 0-45 0 0,0 0-98 0 0,5-7-124 0 0,13-23-121 0 0,-13 23-91 0 0,-5 7-68 0 0,0 0-56 0 0,0 0-28 0 0,0 0-31 0 0,-11 7 461 0 0,-4 5-551 0 0,0 0 0 0 0,0 1 1 0 0,2 0-1 0 0,-1 1 0 0 0,2 1 0 0 0,0 0 1 0 0,1 0-1 0 0,0 1 0 0 0,2 1 0 0 0,-1 0 1 0 0,2 0-1 0 0,1 1 0 0 0,0 0 0 0 0,1 0 1 0 0,-3 16-236 0 0,-1-6 146 0 0,-10 29 151 0 0,3 2-1 0 0,2 0 1 0 0,3 1-1 0 0,2 0 0 0 0,3 1 1 0 0,3 0-1 0 0,3 0 1 0 0,5 56-297 0 0,3-75 136 0 0,2 0-1 0 0,2 0 1 0 0,2-1 0 0 0,1 0 0 0 0,2-2 0 0 0,2 1 0 0 0,2-1-136 0 0,-7-12 75 0 0,47 92 498 0 0,-37-108-637 0 0,34-15-2984 0 0,-39 0-1337 0 0,-1-2-4330 0 0,-8 5-4052 0 0</inkml:trace>
  <inkml:trace contextRef="#ctx0" brushRef="#br0" timeOffset="74288.03">16055 2283 240 0 0,'0'0'2054'0'0,"0"0"-100"0"0,0 0 42 0 0,0 0 184 0 0,0 0 37 0 0,0 0-181 0 0,0 0-313 0 0,0 0-372 0 0,0 0-304 0 0,0 0-188 0 0,0 0-121 0 0,0 0-98 0 0,24 0 2111 0 0,202-14 1813 0 0,-203 11-4474 0 0,0 0-51 0 0,-28 1 1148 0 0,-144 25-1032 0 0,112-20 69 0 0,37-3-186 0 0,0 0-11 0 0,0 0-3 0 0,0 0-5 0 0,0 0-23 0 0,8 0 0 0 0,268 0 796 0 0,-275 0-793 0 0,-1 0-21 0 0,0 0 8 0 0,0-16-3205 0 0,0 10-1008 0 0,0 2-4015 0 0,0 1-3754 0 0</inkml:trace>
  <inkml:trace contextRef="#ctx0" brushRef="#br0" timeOffset="76055.644">17244 1698 0 0 0,'0'0'1078'0'0,"0"0"225"0"0,0 0-35 0 0,0 0-85 0 0,0 0-11 0 0,0 0 44 0 0,0 0 16 0 0,0 0-33 0 0,6 1 1567 0 0,4 2 7104 0 0,-20 5-9554 0 0,-1-1-1 0 0,1 0 0 0 0,-1-1 0 0 0,-1 0 0 0 0,1-1 0 0 0,-1 0 0 0 0,0-1 0 0 0,0 0 0 0 0,-8 1-315 0 0,-30 11 284 0 0,-91 35 523 0 0,141-49-792 0 0,0 0 1 0 0,0-1 0 0 0,0 1 0 0 0,1 0 0 0 0,-1-1 0 0 0,0 1-1 0 0,1-1 1 0 0,-1 1 0 0 0,1 0 0 0 0,-1-1 0 0 0,1 1 0 0 0,0-1 0 0 0,0 1-1 0 0,-1-1 1 0 0,1 1 0 0 0,0-1 0 0 0,0 0 0 0 0,1 0 0 0 0,-1 1-1 0 0,0-1 1 0 0,0 0 0 0 0,1 0 0 0 0,-1 0 0 0 0,0 0 0 0 0,1 0-1 0 0,-1-1 1 0 0,1 1 0 0 0,0 0-16 0 0,0 1 37 0 0,10 5 30 0 0,0-1 0 0 0,1 0 0 0 0,-1 0 0 0 0,1-1 0 0 0,1-1 0 0 0,-1 0 1 0 0,1-1-1 0 0,-1 0 0 0 0,1-1 0 0 0,0-1 0 0 0,0 0 0 0 0,0-1 0 0 0,0 0 0 0 0,0-1-67 0 0,40 3 117 0 0,74 13 150 0 0,-146 17 327 0 0,-6-10-523 0 0,-9 5-7 0 0,-2-1 0 0 0,-1-1 0 0 0,-1-2 0 0 0,-22 9-64 0 0,-123 90 55 0 0,100-56 29 0 0,80-65-83 0 0,1 1 1 0 0,-1-1-1 0 0,1 1 1 0 0,0-1-1 0 0,-1 1 1 0 0,1-1-1 0 0,0 1 1 0 0,0 0-1 0 0,0 0 1 0 0,0 0-1 0 0,1-1 1 0 0,-1 1 0 0 0,0 0-1 0 0,1 0 1 0 0,-1 0-1 0 0,1 0 1 0 0,0 0-1 0 0,0 0 1 0 0,0 0-1 0 0,0 0 1 0 0,0 0-1 0 0,0 0 1 0 0,0 0-1 0 0,1 0 1 0 0,-1 0-1 0 0,1 0 1 0 0,-1 0-1 0 0,1 0 1 0 0,0 0-1 0 0,0 0 1 0 0,-1-1-1 0 0,1 1 1 0 0,1 0-1 0 0,-1-1 1 0 0,0 1-1 0 0,0 0 1 0 0,1-1-1 0 0,0 1-1 0 0,17 6 83 0 0,1 0 0 0 0,0-2 0 0 0,1-1 0 0 0,-1 0 0 0 0,1-1 0 0 0,0-1 0 0 0,0-1-1 0 0,0-1 1 0 0,0-1 0 0 0,1-1 0 0 0,-1-1 0 0 0,5-1-83 0 0,85-12 209 0 0,-92 4-703 0 0,42-14-3805 0 0,-50 22 2408 0 0,2-2-4323 0 0,-4 2-5481 0 0</inkml:trace>
  <inkml:trace contextRef="#ctx0" brushRef="#br0" timeOffset="76868.681">17459 2405 1584 0 0,'0'0'2458'0'0,"0"0"-756"0"0,0 0-234 0 0,0 0 210 0 0,0 0 181 0 0,0 0-7 0 0,0 0-271 0 0,0 0-406 0 0,0 0-283 0 0,0 0-115 0 0,0 0 13 0 0,0 0 31 0 0,6 6 5405 0 0,23-60-4162 0 0,1-2-1738 0 0,3 2 1 0 0,2 1-1 0 0,3 1 1 0 0,24-24-327 0 0,60-52-20 0 0,-98 113 17 0 0,-23 15-32 0 0,-14 157 71 0 0,2 1 14 0 0,11-156-49 0 0,1 0 1 0 0,-1 0-1 0 0,1 0 0 0 0,0 0 1 0 0,0 0-1 0 0,0 0 1 0 0,0 0-1 0 0,0 0 0 0 0,0-1 1 0 0,1 1-1 0 0,-1 0 1 0 0,1-1-1 0 0,-1 1 0 0 0,1-1 1 0 0,-1 1-1 0 0,1-1 1 0 0,0 0-1 0 0,0 0 0 0 0,0 0 1 0 0,-1 0-1 0 0,1 0 1 0 0,0 0-1 0 0,0 0 1 0 0,0-1-1 0 0,1 1 0 0 0,-1-1 1 0 0,0 1-1 0 0,0-1 1 0 0,0 0-1 0 0,0 0 0 0 0,0 0 1 0 0,0 0-1 0 0,1 0 1 0 0,-1-1-1 0 0,0 1 0 0 0,0 0 1 0 0,0-1-1 0 0,0 0 1 0 0,0 1-1 0 0,0-1 0 0 0,0 0 1 0 0,0 0-1 0 0,0 0 1 0 0,-1-1-1 0 0,1 1 0 0 0,0 0 1 0 0,0 0-1 0 0,-1-1 1 0 0,1 1-1 0 0,-1-1 1 0 0,0 0-1 0 0,1 1 0 0 0,0-3-1 0 0,55-46 34 0 0,-2-3 0 0 0,-3-2 0 0 0,-2-2 0 0 0,2-8-34 0 0,26-29 3 0 0,-55 71 11 0 0,-24 47-13 0 0,-8 9 56 0 0,3 1 0 0 0,0 0 1 0 0,2 1-1 0 0,2-1 0 0 0,2 34-57 0 0,-8 53 95 0 0,5-96-354 0 0,0-12-2277 0 0,2 0-6177 0 0,1-9-3336 0 0</inkml:trace>
  <inkml:trace contextRef="#ctx0" brushRef="#br0" timeOffset="77242.111">18492 2383 12115 0 0,'0'0'1496'0'0,"0"0"-396"0"0,0 0 12 0 0,0 0 167 0 0,0 0 12 0 0,0 0-207 0 0,0 0-371 0 0,0 0-323 0 0,0 0-190 0 0,0 0-73 0 0,0 0-48 0 0,0 0-25 0 0,0 0-25 0 0,-6 18-37 0 0,-17 53-15 0 0,17-53-35 0 0,6-18-55 0 0,0 0-110 0 0,0 0-217 0 0,0 0-419 0 0,0-8-4252 0 0,0 5-21 0 0,0-1-3970 0 0</inkml:trace>
  <inkml:trace contextRef="#ctx0" brushRef="#br0" timeOffset="77487.661">18588 1923 7594 0 0,'0'0'4531'0'0,"0"0"-2380"0"0,0 0-908 0 0,0 0-45 0 0,0 0-34 0 0,0 0-114 0 0,0 0-213 0 0,-4 3-299 0 0,-56 81 1715 0 0,59-82-2211 0 0,1 3-29 0 0,1-4 2 0 0,0-1-1 0 0,0 1 1 0 0,0-1-1 0 0,0 1 1 0 0,0-1 0 0 0,0 0-1 0 0,0 1 1 0 0,0-1-1 0 0,0 0 1 0 0,0 0-1 0 0,0 0 1 0 0,0 0-1 0 0,0 0 1 0 0,0 0 0 0 0,0 0-1 0 0,0 0 1 0 0,0 0-1 0 0,0 0 1 0 0,0 0-1 0 0,0-1 1 0 0,0 1-1 0 0,0 0 1 0 0,0-1 0 0 0,0 1-1 0 0,0-1 1 0 0,0 1-1 0 0,0-1 1 0 0,0 0-1 0 0,0 1 1 0 0,-1-1-1 0 0,1 0 1 0 0,0 1 0 0 0,0-1-1 0 0,-1 0 1 0 0,1 0-15 0 0,30-39 806 0 0,-31 39-523 0 0,-16-2 699 0 0,13 4-1004 0 0,0-1 0 0 0,1 1 0 0 0,-1 0 1 0 0,1 0-1 0 0,-1 0 0 0 0,1 0 0 0 0,-1 0 1 0 0,1 1-1 0 0,0-1 0 0 0,0 1 0 0 0,0-1 1 0 0,0 1-1 0 0,0 0 0 0 0,0 0 1 0 0,0 0-1 0 0,0 0 0 0 0,1 0 0 0 0,-1 0 1 0 0,1 0-1 0 0,-1 1 0 0 0,1-1 0 0 0,0 1 1 0 0,0-1-1 0 0,0 1 0 0 0,0-1 0 0 0,0 2 22 0 0,18 0-2251 0 0,-7-5-1606 0 0,-5 1-2304 0 0,0 0-5607 0 0</inkml:trace>
  <inkml:trace contextRef="#ctx0" brushRef="#br0" timeOffset="78357.154">18928 1992 4585 0 0,'0'0'3085'0'0,"0"0"-1021"0"0,0 0-526 0 0,0 0-17 0 0,0 0 21 0 0,0 0-154 0 0,0 0-382 0 0,0 0-259 0 0,0 0-70 0 0,0 0 38 0 0,0 0 83 0 0,0 0-65 0 0,0 0-81 0 0,0 0-61 0 0,0 0-62 0 0,0 0-62 0 0,0 0-77 0 0,0 0-65 0 0,6 34-66 0 0,14 102-53 0 0,-14 0 383 0 0,-10-59 1996 0 0,2-173-2094 0 0,5 68-439 0 0,2-1 1 0 0,0 1-1 0 0,2 1 0 0 0,1-1 0 0 0,1 1 0 0 0,1 1 0 0 0,2 0 1 0 0,1-2-53 0 0,-2 4 56 0 0,0 0 1 0 0,2 0-1 0 0,0 1 1 0 0,2 0 0 0 0,0 2-1 0 0,2 0 1 0 0,2-2-57 0 0,-16 19 10 0 0,1 0 1 0 0,-1 1-1 0 0,1-1 0 0 0,0 1 1 0 0,0 0-1 0 0,1 0 1 0 0,-1 0-1 0 0,0 0 0 0 0,1 1 1 0 0,0 0-1 0 0,-1 0 1 0 0,1 0-1 0 0,0 1 1 0 0,0-1-1 0 0,0 1 0 0 0,0 0 1 0 0,0 1-1 0 0,0-1 1 0 0,1 1-1 0 0,-1 0 0 0 0,0 0-10 0 0,-2 3 8 0 0,-1 0-1 0 0,0 0 1 0 0,0-1-1 0 0,0 1 0 0 0,0 1 1 0 0,0-1-1 0 0,0 0 0 0 0,-1 0 1 0 0,1 1-1 0 0,-1-1 0 0 0,0 1 1 0 0,0-1-1 0 0,-1 1 1 0 0,1-1-1 0 0,-1 1 0 0 0,1 0 1 0 0,-1-1-1 0 0,0 1 0 0 0,-1 0 1 0 0,1-1-1 0 0,-1 1-7 0 0,-13 114-28 0 0,13-115-990 0 0,-2 11 1719 0 0,1-11-5175 0 0,0-2-5051 0 0,2-1-2761 0 0</inkml:trace>
  <inkml:trace contextRef="#ctx0" brushRef="#br0" timeOffset="79276.196">18912 1661 128 0 0,'0'0'1766'0'0,"0"0"-137"0"0,0 0 0 0 0,0 0 126 0 0,0 0 148 0 0,0 0-19 0 0,0 0-111 0 0,0 0-158 0 0,0 0-211 0 0,0 0-160 0 0,0 0-186 0 0,0 0-187 0 0,0 0-153 0 0,-8-3-112 0 0,-24-9-91 0 0,91 9 3900 0 0,302 6-1831 0 0,-308 1-2487 0 0,-61-5 995 0 0,-39-68-1136 0 0,-8-12-2326 0 0,25 57-761 0 0,19 17-604 0 0,0 2-3707 0 0,7 4-3874 0 0</inkml:trace>
  <inkml:trace contextRef="#ctx0" brushRef="#br0" timeOffset="79651.579">18928 1308 8034 0 0,'0'0'1859'0'0,"0"0"-234"0"0,0 0 10 0 0,0 0 101 0 0,0 0-7 0 0,0 0-116 0 0,0 0-250 0 0,0 0-285 0 0,0 0-233 0 0,0 0-219 0 0,0 0-136 0 0,0 0-79 0 0,0 0-39 0 0,-2-2 38 0 0,98 10 2330 0 0,123 4-1728 0 0,-125-12-5341 0 0,-30 0-4098 0 0,-49 0-3634 0 0</inkml:trace>
  <inkml:trace contextRef="#ctx0" brushRef="#br0" timeOffset="80315.868">19609 1440 952 0 0,'0'0'2101'0'0,"0"0"-84"0"0,0 0 117 0 0,0 0 147 0 0,0 0 27 0 0,0 0-239 0 0,0 0-466 0 0,0 0-470 0 0,0 0-327 0 0,0 0-202 0 0,0 0-127 0 0,0 0-74 0 0,0 0 14 0 0,4 8 646 0 0,100 161 3637 0 0,-87-134-4536 0 0,-1 1 0 0 0,-2 1-1 0 0,-1 1 1 0 0,-2-1 0 0 0,-1 2 0 0 0,-3 0-1 0 0,-1 0 1 0 0,-1 0 0 0 0,-3 0 0 0 0,-1 13-164 0 0,-3-29-2 0 0,-2 0 0 0 0,0 0 0 0 0,-2 0 0 0 0,-1 0 0 0 0,0-1 0 0 0,-2 0 0 0 0,0 0 0 0 0,-2-1 1 0 0,0 0-1 0 0,-1-1 0 0 0,-1 0 0 0 0,-1-1 0 0 0,-1-1 0 0 0,-10 10 2 0 0,2-3-416 0 0,-1-1 1 0 0,-1-2-1 0 0,-1 0 0 0 0,-1-2 1 0 0,-1-1-1 0 0,0-1 0 0 0,-20 8 416 0 0,-39 14-4936 0 0,-4-8-4663 0 0,64-22 365 0 0</inkml:trace>
  <inkml:trace contextRef="#ctx0" brushRef="#br0" timeOffset="81204.911">17001 1444 0 0 0,'0'0'443'0'0,"0"0"1033"0"0,0 0 371 0 0,0 0-8 0 0,0 0-112 0 0,0 0-44 0 0,0 0-112 0 0,0 0-69 0 0,0 0-80 0 0,0 0-161 0 0,1-3-189 0 0,-3-6 788 0 0,-19 20-534 0 0,15-7-1395 0 0,-13 12 442 0 0,1 0 0 0 0,0 1 0 0 0,2 1 0 0 0,0 1 0 0 0,1 0 1 0 0,0 1-1 0 0,2 1 0 0 0,1 0 0 0 0,0 0 0 0 0,2 1 0 0 0,0 1 0 0 0,-5 21-373 0 0,3-10 328 0 0,1 0-1 0 0,2 0 1 0 0,2 1-1 0 0,1 0 1 0 0,1 0-1 0 0,2 1 1 0 0,2-1 0 0 0,2 25-328 0 0,5-23 219 0 0,2 0 1 0 0,2 0 0 0 0,1-1 0 0 0,2 0-1 0 0,1-1 1 0 0,2-1 0 0 0,2 0 0 0 0,0-2-1 0 0,3 0 1 0 0,0 0 0 0 0,13 11-220 0 0,-30-37 35 0 0,138 189 1120 0 0,-120-155-814 0 0,37-39-2842 0 0,-38-1-4422 0 0,-16 0-5001 0 0</inkml:trace>
</inkml:ink>
</file>

<file path=ppt/ink/ink45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4:50.8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1028 12019 0 0,'0'0'750'0'0,"0"0"-187"0"0,0 0 192 0 0,0 0 420 0 0,0 0 261 0 0,0 0 37 0 0,0 0-180 0 0,0 0-274 0 0,33 2-211 0 0,101 5-153 0 0,-128-6-594 0 0,0-1 0 0 0,0 0 0 0 0,0 0 1 0 0,0-1-1 0 0,0 1 0 0 0,0-1 0 0 0,0-1 0 0 0,0 1 0 0 0,-1-1 0 0 0,1 0 0 0 0,0 0 0 0 0,-1-1 1 0 0,0 0-1 0 0,2-1-61 0 0,9-4 183 0 0,38-26 109 0 0,-1-2 0 0 0,-1-2 1 0 0,-3-2-1 0 0,-1-3 0 0 0,-2-1 0 0 0,-2-3 1 0 0,-2-1-1 0 0,22-34-292 0 0,-40 52 72 0 0,389-484 949 0 0,-407 507-970 0 0,53-39 445 0 0,-38 93-272 0 0,-16-6-146 0 0,-3 0-1 0 0,-1 1 1 0 0,-2-1 0 0 0,-2 0-1 0 0,-2 0 1 0 0,-1 0 0 0 0,-2 0-1 0 0,-12 33-77 0 0,13-46 23 0 0,-9 40 2 0 0,-2-1 1 0 0,-4-1-1 0 0,-2-1 0 0 0,-14 22-25 0 0,27-64-9 0 0,-2 0 0 0 0,0 0 1 0 0,-1-1-1 0 0,-2-1 1 0 0,0-1-1 0 0,-1 0 0 0 0,-1-1 1 0 0,-1-1-1 0 0,0 0 0 0 0,-1-2 1 0 0,-1 0-1 0 0,-1-1 0 0 0,-3 0 9 0 0,8-7-129 0 0,0 0 0 0 0,0-1 0 0 0,-1-1 0 0 0,0 0 0 0 0,0-2 0 0 0,0 0 0 0 0,-1-1 0 0 0,1-1 0 0 0,-1-1 0 0 0,1 0-1 0 0,-1-1 1 0 0,-14-3 129 0 0,22 2-412 0 0,0-1-1 0 0,0 0 0 0 0,0-1 0 0 0,1 0 0 0 0,-1-1 1 0 0,1 0-1 0 0,0-1 0 0 0,0 0 0 0 0,0 0 0 0 0,1-1 0 0 0,0-1 1 0 0,0 1-1 0 0,0-1 0 0 0,0-1 413 0 0,-16-27-4580 0 0,14 9-3313 0 0,6 14-125 0 0</inkml:trace>
  <inkml:trace contextRef="#ctx0" brushRef="#br0" timeOffset="284.77">1464 689 10282 0 0,'0'0'1967'0'0,"0"0"-1088"0"0,0 0-333 0 0,0 0 164 0 0,0 0 223 0 0,0 0 164 0 0,0 0-7 0 0,-11 32-103 0 0,-37 102-106 0 0,42-122-656 0 0,0 0-1 0 0,1 1 1 0 0,1-1-1 0 0,0 1 1 0 0,1 0 0 0 0,0 0-1 0 0,1 1 1 0 0,0-1-1 0 0,1 1 1 0 0,1-1-1 0 0,0 1 1 0 0,1-1-1 0 0,1 5-224 0 0,-1-13 83 0 0,1 1 0 0 0,0-1 0 0 0,1 0 0 0 0,-1 0 0 0 0,1 0 0 0 0,0 0 0 0 0,0 0 1 0 0,1 0-1 0 0,-1-1 0 0 0,1 0 0 0 0,0 0 0 0 0,0 0 0 0 0,1 0 0 0 0,-1 0 0 0 0,1-1 0 0 0,-1 0 0 0 0,1 0 0 0 0,0 0 0 0 0,1-1 0 0 0,-1 1 0 0 0,0-1 0 0 0,1 0 0 0 0,-1-1 0 0 0,1 0 0 0 0,4 1-83 0 0,4 1 134 0 0,0 0 0 0 0,1-2 1 0 0,0 0-1 0 0,-1 0 1 0 0,1-1-1 0 0,-1-1 0 0 0,1 0 1 0 0,-1-2-1 0 0,9-1-134 0 0,-4-1 96 0 0,-1-1 1 0 0,0-1-1 0 0,-1 0 0 0 0,0-1 0 0 0,0-1 0 0 0,-1-1 1 0 0,0 0-1 0 0,9-8-96 0 0,-21 15 16 0 0,0 0 0 0 0,0-1 0 0 0,0 1 0 0 0,0-1 0 0 0,0 0 0 0 0,-1 0 0 0 0,0 0 0 0 0,0-1 1 0 0,0 1-1 0 0,0-1 0 0 0,-1 1 0 0 0,1-1 0 0 0,-1 0 0 0 0,-1 0 0 0 0,1 0 0 0 0,-1 0 0 0 0,1 0 0 0 0,-1 0 0 0 0,-1 0 0 0 0,1-1 0 0 0,-1 1 1 0 0,0 0-1 0 0,0-1 0 0 0,-1 1 0 0 0,1 0 0 0 0,-1 0 0 0 0,0 0 0 0 0,-1-1 0 0 0,1 1 0 0 0,-1 0 0 0 0,0 1 0 0 0,0-1 0 0 0,-1 0-16 0 0,-7-8-100 0 0,-1 0-1 0 0,0 1 1 0 0,-1 1-1 0 0,-1 0 0 0 0,1 1 1 0 0,-2 0-1 0 0,1 1 1 0 0,-1 0-1 0 0,-1 1 0 0 0,0 1 1 0 0,0 0-1 0 0,0 1 1 0 0,0 1-1 0 0,-1 0 0 0 0,0 1 1 0 0,-15-1 100 0 0,-153-18-1961 0 0,62 37-6380 0 0,101-10 17 0 0</inkml:trace>
</inkml:ink>
</file>

<file path=ppt/ink/ink45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5:09.4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205 30 2513 0 0,'0'0'2549'0'0,"0"0"-1106"0"0,0 0-269 0 0,0 0 173 0 0,0 0 175 0 0,0 0 38 0 0,0 0-157 0 0,0 0-239 0 0,0 0-182 0 0,0 0-83 0 0,0 0-39 0 0,0 0 1 0 0,0 0-37 0 0,-2-5-78 0 0,2 5-751 0 0,0-2 101 0 0,-1 1 0 0 0,1 0 0 0 0,-1-1 0 0 0,0 1 0 0 0,1 0 0 0 0,-1 0 0 0 0,0-1 0 0 0,0 1 0 0 0,1 0 0 0 0,-1 0 0 0 0,0 0 0 0 0,0 0 0 0 0,-1 0 0 0 0,1 0-1 0 0,0 0 1 0 0,0 0 0 0 0,0 1 0 0 0,0-1 0 0 0,-1 0 0 0 0,1 1 0 0 0,0-1 0 0 0,-1 1 0 0 0,1-1 0 0 0,0 1 0 0 0,-1 0 0 0 0,1 0 0 0 0,-1-1 0 0 0,1 1 0 0 0,-1 0 0 0 0,1 0 0 0 0,0 0 0 0 0,-2 1-96 0 0,-5 0 121 0 0,0 1 0 0 0,0 1 0 0 0,0-1 1 0 0,0 1-1 0 0,1 1 0 0 0,-1-1 0 0 0,1 1 0 0 0,0 1 0 0 0,0-1 1 0 0,0 1-1 0 0,1 1 0 0 0,0-1 0 0 0,0 1 0 0 0,0 0 0 0 0,0 0 1 0 0,1 1-1 0 0,0-1 0 0 0,1 1 0 0 0,0 0 0 0 0,0 1 0 0 0,0-1 1 0 0,1 1-1 0 0,0-1 0 0 0,0 1 0 0 0,1 0 0 0 0,0 0 0 0 0,0 0 1 0 0,1 2-122 0 0,-2 2 14 0 0,0 0 0 0 0,1 0 0 0 0,1 0 0 0 0,0 0 0 0 0,0 0 0 0 0,1 0 0 0 0,1 0 0 0 0,0 0 0 0 0,1 0 0 0 0,0 0 0 0 0,1 0 1 0 0,0 0-1 0 0,1-1 0 0 0,0 1 0 0 0,0-1 0 0 0,2 0 0 0 0,-1 0 0 0 0,4 3-14 0 0,-4-8 26 0 0,0-1-1 0 0,0 0 1 0 0,0 0-1 0 0,1 0 1 0 0,0-1-1 0 0,0 0 1 0 0,0 0-1 0 0,1 0 0 0 0,-1-1 1 0 0,1 0-1 0 0,0 0 1 0 0,0-1-1 0 0,0 0 1 0 0,0 0-1 0 0,0-1 1 0 0,0 1-1 0 0,0-1 1 0 0,1-1-1 0 0,-1 0 1 0 0,0 0-1 0 0,1 0 1 0 0,-1-1-1 0 0,0 0 1 0 0,1 0-1 0 0,2-2-25 0 0,-6 2 16 0 0,-1-1-1 0 0,1 1 0 0 0,0-1 0 0 0,-1 0 0 0 0,1 0 0 0 0,-1 0 0 0 0,1-1 0 0 0,-1 1 1 0 0,0-1-1 0 0,0 0 0 0 0,0 1 0 0 0,-1-1 0 0 0,1-1 0 0 0,-1 1 0 0 0,0 0 0 0 0,1-1 0 0 0,-1 1 1 0 0,-1-1-1 0 0,1 0 0 0 0,-1 1 0 0 0,1-1 0 0 0,-1 0 0 0 0,0 0 0 0 0,0 0 0 0 0,-1 0 0 0 0,1 0 1 0 0,-1 0-1 0 0,0 0 0 0 0,0 0 0 0 0,0 0 0 0 0,-1 0 0 0 0,1 0 0 0 0,-1-2-15 0 0,-1 2-37 0 0,-1-1 0 0 0,1 1 0 0 0,-1 0-1 0 0,0 0 1 0 0,0 0 0 0 0,0 0 0 0 0,0 0-1 0 0,-1 1 1 0 0,0-1 0 0 0,0 1 0 0 0,0 0-1 0 0,0 0 1 0 0,0 0 0 0 0,0 1 0 0 0,-1 0-1 0 0,1-1 1 0 0,-1 2 0 0 0,0-1 0 0 0,1 0-1 0 0,-1 1 1 0 0,0 0 0 0 0,0 0 0 0 0,0 0-1 0 0,0 1 1 0 0,0 0 0 0 0,0 0 0 0 0,0 0-1 0 0,0 0 1 0 0,-2 1 37 0 0,159-9 140 0 0,-97-3-3483 0 0,28 5-7710 0 0,-76 6-322 0 0</inkml:trace>
</inkml:ink>
</file>

<file path=ppt/ink/ink45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5:09.9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45 12339 0 0,'0'0'2604'0'0,"0"0"-546"0"0,0 0-351 0 0,0 0-184 0 0,0 0-213 0 0,0 0-249 0 0,0 0-277 0 0,0 0-201 0 0,0 0-84 0 0,0 0-10 0 0,0 0 23 0 0,0 0-31 0 0,0 0-52 0 0,17-1-54 0 0,118-13 788 0 0,42-1-230 0 0,-65 4-2274 0 0,-113 11-5751 0 0,-10-3-3778 0 0,9 3 1323 0 0</inkml:trace>
</inkml:ink>
</file>

<file path=ppt/ink/ink45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5:10.2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26 11554 0 0,'0'0'3224'0'0,"0"0"-1270"0"0,0 0-622 0 0,0 0-107 0 0,0 0-48 0 0,0 0-50 0 0,0 0-145 0 0,0 0-157 0 0,0 0-100 0 0,0 0-90 0 0,0 0-76 0 0,0 0-47 0 0,0 0-43 0 0,21 0-46 0 0,67 0-30 0 0,123-15 1004 0 0,-133 11-3735 0 0,-62 2-2612 0 0,-1-2-4092 0 0,-9 3-3013 0 0</inkml:trace>
</inkml:ink>
</file>

<file path=ppt/ink/ink45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5:37.4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92 0 0 0,'0'0'2415'0'0,"0"0"-96"0"0,0 0-13 0 0,0 0-36 0 0,0 0-62 0 0,0 0-186 0 0,0 0-232 0 0,0 0-242 0 0,0 0-222 0 0,0 0-197 0 0,0 0-175 0 0,0 0-135 0 0,0 0-108 0 0,-1-8-78 0 0,-2-42 962 0 0,3 49-1161 0 0,0 1-73 0 0,0 0-42 0 0,0 0-42 0 0,0 0-48 0 0,0 0-32 0 0,0 0-44 0 0,0 0-40 0 0,-7 23 167 0 0,2 115 4 0 0,5-135-277 0 0,0 0-1 0 0,0 0 0 0 0,0 0 1 0 0,1 0-1 0 0,-1 0 1 0 0,1 0-1 0 0,0 0 0 0 0,0 0 1 0 0,0 0-1 0 0,0-1 0 0 0,0 1 1 0 0,1 0-1 0 0,-1-1 1 0 0,1 1-1 0 0,-1-1 0 0 0,1 1 1 0 0,0-1-1 0 0,0 0 0 0 0,1 0 1 0 0,-1 0-1 0 0,0 0 0 0 0,0 0 1 0 0,1 0-1 0 0,0-1 1 0 0,-1 1-1 0 0,1-1 0 0 0,0 0 1 0 0,-1 0-1 0 0,1 0 0 0 0,0 0 1 0 0,1 0-7 0 0,-1-1 26 0 0,0 0 1 0 0,1 0 0 0 0,-1-1-1 0 0,0 1 1 0 0,0-1-1 0 0,1 0 1 0 0,-1 0 0 0 0,0 0-1 0 0,0 0 1 0 0,0-1 0 0 0,0 1-1 0 0,0-1 1 0 0,-1 0-1 0 0,1 0 1 0 0,0 0 0 0 0,-1 0-1 0 0,1 0 1 0 0,-1-1-1 0 0,0 1 1 0 0,0-1 0 0 0,0 1-1 0 0,0-1 1 0 0,0 0 0 0 0,0-1-27 0 0,107-176 226 0 0,-75 137-160 0 0,-18 72-130 0 0,30 138 108 0 0,-41-138-39 0 0,4 13 2 0 0,-2 0 0 0 0,-1 1 0 0 0,-2-1 0 0 0,-2 1 0 0 0,-2 0 1 0 0,-2 0-1 0 0,-1-1 0 0 0,-3 1 0 0 0,-1-1 0 0 0,-7 18-7 0 0,13-54 5 0 0,-1 0 1 0 0,0 0 0 0 0,0 0 0 0 0,-1 0 0 0 0,0 0-1 0 0,0 0 1 0 0,0-1 0 0 0,0 0 0 0 0,-1 1-1 0 0,0-1 1 0 0,0 0 0 0 0,-1-1 0 0 0,1 1 0 0 0,-1-1-1 0 0,0 0 1 0 0,0 0 0 0 0,0 0 0 0 0,-1-1-1 0 0,1 0 1 0 0,-1 0 0 0 0,0 0 0 0 0,0-1 0 0 0,0 0-1 0 0,0 0 1 0 0,0 0 0 0 0,0-1 0 0 0,-1 0-1 0 0,1 0 1 0 0,0-1 0 0 0,-6 0-6 0 0,7-3 6 0 0,1-1-1 0 0,-1 0 1 0 0,1-1-1 0 0,0 1 1 0 0,0-1-1 0 0,1 0 1 0 0,-1 0-1 0 0,1 0 1 0 0,0 0-1 0 0,1-1 1 0 0,-1 1-1 0 0,1-1 1 0 0,0 0-1 0 0,0 1 1 0 0,1-1 0 0 0,-1 0-1 0 0,1 0 1 0 0,1 0-1 0 0,-1 0 1 0 0,1-5-6 0 0,-1-3-3 0 0,0-1 0 0 0,1 0-1 0 0,0 1 1 0 0,2-1 0 0 0,-1 0 0 0 0,2 1 0 0 0,0-1 0 0 0,1 1 0 0 0,0 0 0 0 0,1 0 0 0 0,0 1 0 0 0,1-1 0 0 0,1 1-1 0 0,0 0 1 0 0,1 1 0 0 0,0 0 0 0 0,1 0 0 0 0,1 1 0 0 0,3-4 3 0 0,82-62-425 0 0,-50 58-2228 0 0,-30 18-2077 0 0,-8 2-2781 0 0,-2-1-4432 0 0</inkml:trace>
</inkml:ink>
</file>

<file path=ppt/ink/ink45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5:35.9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0 159 14907 0 0,'0'0'1472'0'0,"0"0"-415"0"0,0 0-200 0 0,0 0 89 0 0,0 0 91 0 0,0 0-48 0 0,0 0-196 0 0,0 0-249 0 0,0 0-229 0 0,0 0-126 0 0,0 0-91 0 0,3-5-20 0 0,0-2-51 0 0,-3 8-15 0 0,0-1 0 0 0,0 1 0 0 0,0-1 0 0 0,0 0 0 0 0,0 1 0 0 0,1-1 0 0 0,-1 0 1 0 0,0 1-1 0 0,0-1 0 0 0,1 0 0 0 0,-1 1 0 0 0,0-1 0 0 0,0 0 0 0 0,1 0 0 0 0,-1 1 1 0 0,0-1-1 0 0,1 0 0 0 0,-1 0 0 0 0,0 0 0 0 0,1 1 0 0 0,-1-1 0 0 0,0 0 0 0 0,1 0 1 0 0,-1 0-1 0 0,0 0 0 0 0,1 0 0 0 0,-1 0 0 0 0,1 1 0 0 0,-1-1 0 0 0,0 0 0 0 0,1 0 0 0 0,-1 0 1 0 0,1-1-1 0 0,-1 1 0 0 0,0 0 0 0 0,1 0 0 0 0,-1 0 0 0 0,0 0 0 0 0,1 0 0 0 0,-1 0 1 0 0,1 0-1 0 0,-1-1 0 0 0,0 1 0 0 0,1 0 0 0 0,-1 0 0 0 0,0 0 0 0 0,0-1 0 0 0,1 1-12 0 0,8 42 363 0 0,-2 0-1 0 0,-2 1 1 0 0,-2 0-1 0 0,-1 0 1 0 0,-4 30-363 0 0,2-17 140 0 0,0-3-77 0 0,-13 146 137 0 0,12-195 994 0 0,6-25-543 0 0,2-41-577 0 0,4 0 1 0 0,2 1-1 0 0,3 1 0 0 0,2 1 0 0 0,3 0 0 0 0,2 1 0 0 0,5-3-74 0 0,91-166 71 0 0,-103 208-30 0 0,-1 64-136 0 0,1 38 178 0 0,11-17-767 0 0,-16-33-3529 0 0,-9-10-3846 0 0,-1-17 2926 0 0,1 2-5348 0 0</inkml:trace>
  <inkml:trace contextRef="#ctx0" brushRef="#br0" timeOffset="377.942">448 692 17188 0 0,'0'0'1605'0'0,"0"0"-410"0"0,0 0-141 0 0,0 0 55 0 0,0 0-59 0 0,0 0-166 0 0,0 0-222 0 0,0 0-192 0 0,0 0-90 0 0,0 0-43 0 0,0 0-20 0 0,0 0-41 0 0,-1 13-13 0 0,-11 95 502 0 0,6-8-245 0 0,6-100-649 0 0,-1-1-3912 0 0,1-2-4517 0 0,0 0-420 0 0</inkml:trace>
</inkml:ink>
</file>

<file path=ppt/ink/ink45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5:38.9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294 29 3537 0 0,'0'0'2507'0'0,"0"0"-841"0"0,0 0-274 0 0,0 0 68 0 0,0 0 186 0 0,0 0 68 0 0,0 0-137 0 0,0 0-267 0 0,0 0-290 0 0,0 0-230 0 0,0 0-153 0 0,-8-5-83 0 0,-22-15-61 0 0,28 19-416 0 0,0 1 1 0 0,0-1-1 0 0,0 1 0 0 0,0-1 0 0 0,0 1 1 0 0,-1 0-1 0 0,1 0 0 0 0,0 0 0 0 0,0 0 1 0 0,0 0-1 0 0,0 0 0 0 0,0 1 1 0 0,0-1-1 0 0,0 1 0 0 0,0-1 0 0 0,0 1 1 0 0,0 0-1 0 0,0 0 0 0 0,0 0 0 0 0,0 0 1 0 0,1 0-1 0 0,-1 0 0 0 0,0 1 1 0 0,1-1-1 0 0,-1 0 0 0 0,1 1 0 0 0,-1 0-77 0 0,-3 1 189 0 0,-12 14 93 0 0,0 0 0 0 0,1 1-1 0 0,1 1 1 0 0,1 0 0 0 0,1 1-1 0 0,0 1 1 0 0,1 0 0 0 0,2 0-1 0 0,0 1 1 0 0,1 0 0 0 0,1 1-1 0 0,2 0 1 0 0,0 0 0 0 0,-1 11-282 0 0,-1 7 164 0 0,1 0-1 0 0,2 1 1 0 0,2-1 0 0 0,2 1 0 0 0,2 0 0 0 0,1-1 0 0 0,2 1 0 0 0,2-1 0 0 0,2 0 0 0 0,2 0 0 0 0,6 16-164 0 0,45 94 534 0 0,10-62 41 0 0,-60-81-1071 0 0,-8-17-3806 0 0,6-14-3697 0 0,-2 14 795 0 0,-3 1-2229 0 0</inkml:trace>
  <inkml:trace contextRef="#ctx0" brushRef="#br0" timeOffset="1579.787">493 301 0 0 0,'0'0'1408'0'0,"0"0"-17"0"0,0 0 79 0 0,0 0 126 0 0,0 0 21 0 0,0 0-44 0 0,0 0-72 0 0,0 0-109 0 0,0 0-58 0 0,0 0-64 0 0,0 0-104 0 0,0 0-123 0 0,0 0-115 0 0,-6 1-108 0 0,-12 0-319 0 0,14 0 4317 0 0,89-63-3618 0 0,79-13-316 0 0,-70 58-717 0 0,-91 19-162 0 0,-1 0 1 0 0,1 0-1 0 0,-1 1 1 0 0,0-1-1 0 0,0 1 1 0 0,0-1-1 0 0,0 1 1 0 0,0-1-1 0 0,-1 1 1 0 0,1 0-1 0 0,-1 0 1 0 0,0 0-1 0 0,1 0 1 0 0,-1 0-1 0 0,-1 0 1 0 0,1 0-1 0 0,0 0 1 0 0,-1 1-1 0 0,0-1 0 0 0,0 0 1 0 0,0 0-1 0 0,0 0 1 0 0,0 1-1 0 0,0-1 1 0 0,-1 0-1 0 0,0 0 1 0 0,1 0-1 0 0,-2 3-5 0 0,-6 13 34 0 0,0 0 0 0 0,-1 0 0 0 0,-1 0 0 0 0,0-1 0 0 0,-2-1 0 0 0,0 0 0 0 0,-1-1 0 0 0,0 0 0 0 0,-9 7-34 0 0,10-9 13 0 0,-4 3-4 0 0,11-13-8 0 0,1 0 1 0 0,0 1-1 0 0,-1-1 1 0 0,1 1-1 0 0,1 0 1 0 0,-1 0-1 0 0,1 0 0 0 0,0 1 1 0 0,0-1-1 0 0,0 1 1 0 0,1 0-1 0 0,0 0 1 0 0,0-1-1 0 0,0 3-1 0 0,43 10 8 0 0,6-13 79 0 0,-28-5-76 0 0,1 1 1 0 0,-1 1-1 0 0,0 1 1 0 0,1 1-1 0 0,-2 0 1 0 0,1 2-1 0 0,0 0 1 0 0,-1 1-1 0 0,0 0 0 0 0,-1 2 1 0 0,0 0-1 0 0,2 3-11 0 0,-12-9 14 0 0,-1 1-1 0 0,1 1 0 0 0,-1-1 0 0 0,0 1 0 0 0,0 1 1 0 0,-1-1-1 0 0,1 1 0 0 0,-1 0 0 0 0,0 0 0 0 0,-1 0 1 0 0,0 0-1 0 0,0 1 0 0 0,0 0 0 0 0,-1 0 1 0 0,0 0-1 0 0,0 0 0 0 0,-1 1 0 0 0,1-1 0 0 0,-2 1 1 0 0,1-1-1 0 0,-1 5-13 0 0,-1-5 32 0 0,0 0 1 0 0,-1 0-1 0 0,0 0 1 0 0,0 0-1 0 0,-1-1 0 0 0,1 1 1 0 0,-1 0-1 0 0,-1-1 1 0 0,0 0-1 0 0,0 1 1 0 0,0-1-1 0 0,0 0 1 0 0,-1-1-1 0 0,0 1 1 0 0,0 0-1 0 0,-1-1 0 0 0,1 0 1 0 0,-3 1-33 0 0,-11 13 8 0 0,-1-2-1 0 0,-1 0 1 0 0,-1-1 0 0 0,-1 0-1 0 0,0-2 1 0 0,0-1 0 0 0,-2-1-1 0 0,1 0 1 0 0,-2-2 0 0 0,1-1-1 0 0,-1-1 1 0 0,-12 1-8 0 0,-21-1-1242 0 0,57-10 1076 0 0,0 1 0 0 0,1-1 0 0 0,0 1 0 0 0,-1-1 0 0 0,1 1 0 0 0,0-1 0 0 0,0 0-1 0 0,0 1 1 0 0,0-1 0 0 0,0 1 0 0 0,0-1 0 0 0,0 0 0 0 0,1 1 0 0 0,-1-1 0 0 0,0 1 0 0 0,1-1-1 0 0,-1 1 1 0 0,1-1 0 0 0,0 1 0 0 0,-1 0 0 0 0,1-1 0 0 0,0 1 0 0 0,0 0 0 0 0,0-1 0 0 0,0 1-1 0 0,0 0 1 0 0,1 0 166 0 0,42-47-6241 0 0,-13 20-3080 0 0,-17 16 2844 0 0</inkml:trace>
  <inkml:trace contextRef="#ctx0" brushRef="#br0" timeOffset="1959.973">1689 69 8042 0 0,'0'0'6060'0'0,"0"0"-4027"0"0,0 0-1250 0 0,0 0 12 0 0,0 0 184 0 0,0 0 129 0 0,0 0-20 0 0,0 0-141 0 0,-30 23-150 0 0,-98 74-132 0 0,36-6 366 0 0,74-73-881 0 0,1 1 1 0 0,1 0-1 0 0,0 2 1 0 0,2 0-1 0 0,0 0 1 0 0,1 2 0 0 0,2-1-1 0 0,0 1 1 0 0,1 1-1 0 0,2 0 1 0 0,0 1-1 0 0,1-1 1 0 0,2 1-1 0 0,1 1 1 0 0,-1 12-151 0 0,5-31 22 0 0,-1 0 1 0 0,1-1-1 0 0,0 1 1 0 0,1-1-1 0 0,0 1 1 0 0,0 0-1 0 0,0-1 1 0 0,1 0-1 0 0,0 1 1 0 0,0-1-1 0 0,1 0 1 0 0,-1 0-1 0 0,1 0 1 0 0,1 0-1 0 0,-1-1 1 0 0,1 1-1 0 0,0-1 1 0 0,0 0-1 0 0,1 0 1 0 0,-1 0-1 0 0,1-1 1 0 0,0 1-1 0 0,0-1 1 0 0,3 1-23 0 0,4 1 63 0 0,0 0 0 0 0,0-1 1 0 0,0-1-1 0 0,1 0 0 0 0,-1 0 0 0 0,1-2 1 0 0,0 1-1 0 0,0-2 0 0 0,0 1 0 0 0,0-2 1 0 0,0 0-1 0 0,0 0 0 0 0,0-2 0 0 0,9-1-63 0 0,-13 2 33 0 0,1 0 0 0 0,-1-1 0 0 0,-1 0 0 0 0,1-1 0 0 0,0 0 0 0 0,0 0 0 0 0,-1-1-1 0 0,0 0 1 0 0,0 0 0 0 0,0-1 0 0 0,0 0 0 0 0,-1-1 0 0 0,0 1 0 0 0,0-1 0 0 0,0-1 0 0 0,-1 1 0 0 0,0-1-1 0 0,0 0 1 0 0,-1-1 0 0 0,0 0 0 0 0,0 1 0 0 0,0-1 0 0 0,-1-1 0 0 0,-1 1 0 0 0,1-1 0 0 0,-1 1-1 0 0,-1-1 1 0 0,0 0 0 0 0,0 0 0 0 0,1-9-33 0 0,-3 15-14 0 0,0-1 0 0 0,-1 0 0 0 0,1 1 0 0 0,0-1 0 0 0,-1 0 0 0 0,0 1 0 0 0,0-1 0 0 0,0 1 0 0 0,0-1 0 0 0,-1 1 0 0 0,1 0 0 0 0,-1-1 0 0 0,0 1 0 0 0,0 0 0 0 0,0 0 0 0 0,-1 0 0 0 0,1 0 0 0 0,0 1 0 0 0,-1-1 0 0 0,0 1 0 0 0,0-1 0 0 0,0 1 0 0 0,0 0 0 0 0,0 0 0 0 0,0 0-1 0 0,0 1 1 0 0,-4-2 14 0 0,-6-3-217 0 0,-1 0-1 0 0,0 1 0 0 0,0 0 0 0 0,0 1 0 0 0,-1 1 1 0 0,0 0-1 0 0,1 1 0 0 0,-1 1 0 0 0,0 0 0 0 0,0 1 1 0 0,0 1-1 0 0,0 0 0 0 0,1 1 0 0 0,-1 1 0 0 0,0 0 1 0 0,-8 3 217 0 0,-76 43-11185 0 0,86-38-276 0 0</inkml:trace>
</inkml:ink>
</file>

<file path=ppt/ink/ink45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5:51.9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236 1 5105 0 0,'0'0'3134'0'0,"0"0"-1346"0"0,0 0-413 0 0,0 0 20 0 0,0 0 42 0 0,0 0-66 0 0,0 0-192 0 0,0 0-185 0 0,0 0-177 0 0,0 0-119 0 0,0 0-87 0 0,0 0-64 0 0,0 0-10 0 0,-9 3 36 0 0,-31 10 23 0 0,8 18 1095 0 0,26-18-1279 0 0,-17 28-3 0 0,2 1 0 0 0,2 0 0 0 0,2 2 0 0 0,2 0 0 0 0,1 1 1 0 0,3 0-1 0 0,2 1 0 0 0,1 0 0 0 0,2 14-409 0 0,3-33 80 0 0,1 0 0 0 0,2 0 0 0 0,0 1 0 0 0,2-1-1 0 0,1 0 1 0 0,2-1 0 0 0,0 1 0 0 0,1-1 0 0 0,2 0 0 0 0,2 4-80 0 0,68 88 400 0 0,-55-92-948 0 0,3-37-7077 0 0,-14-3-2718 0 0,-8 10-282 0 0</inkml:trace>
</inkml:ink>
</file>

<file path=ppt/ink/ink45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5:52.4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357 1 11106 0 0,'0'0'1615'0'0,"0"0"-276"0"0,0 0-106 0 0,0 0 64 0 0,0 0 46 0 0,0 0-76 0 0,0 0-148 0 0,0 0-135 0 0,0 0-122 0 0,0 0-102 0 0,0 0-92 0 0,0 0-77 0 0,0 0-80 0 0,-26 8-77 0 0,-79 28-39 0 0,58-7 260 0 0,34-10-434 0 0,0 0-1 0 0,1 1 1 0 0,1 1-1 0 0,1 0 1 0 0,1 0 0 0 0,1 1-1 0 0,-1 7-220 0 0,-12 26 243 0 0,7-19-170 0 0,1 2 0 0 0,2 0-1 0 0,2 0 1 0 0,1 1 0 0 0,2 0 0 0 0,1 0-1 0 0,2 30-72 0 0,1-61 12 0 0,1 0 0 0 0,1 0 0 0 0,-1 0 0 0 0,2 0 0 0 0,-1 0 0 0 0,1 0-1 0 0,0-1 1 0 0,0 1 0 0 0,1 0 0 0 0,0 0 0 0 0,1-1 0 0 0,-1 1 0 0 0,1-1-1 0 0,1 1 1 0 0,0-1 0 0 0,0-1 0 0 0,0 1 0 0 0,1 0 0 0 0,0-1 0 0 0,0 0-1 0 0,0 0 1 0 0,1 0 0 0 0,0-1 0 0 0,0 0 0 0 0,0 0 0 0 0,1-1 0 0 0,0 1-1 0 0,0-1-11 0 0,8-2 40 0 0,0 0-1 0 0,1 0 0 0 0,-1-2 0 0 0,1 0 0 0 0,-1 0 0 0 0,1-2 0 0 0,-1 0 0 0 0,0-1 0 0 0,0 0 0 0 0,0-1 0 0 0,0-1 0 0 0,-1 0 0 0 0,0-1 0 0 0,0 0 0 0 0,0-2 1 0 0,-1 1-1 0 0,1-2 0 0 0,-2 1 0 0 0,0-2 0 0 0,0 0 0 0 0,0 0 0 0 0,-2-1 0 0 0,1-1 0 0 0,1-2-39 0 0,-7 8 0 0 0,-1 1-1 0 0,0-1 1 0 0,0 0-1 0 0,-1 0 1 0 0,1 0-1 0 0,-1 0 1 0 0,-1 0-1 0 0,1-1 1 0 0,-1 0-1 0 0,0 1 1 0 0,0-1 0 0 0,-1 0-1 0 0,0 0 1 0 0,0 0-1 0 0,-1 0 1 0 0,0 0-1 0 0,0 0 1 0 0,-1 0-1 0 0,1 0 1 0 0,-2 0-1 0 0,1 0 1 0 0,-1 1-1 0 0,0-1 1 0 0,0 0 0 0 0,-1 1-1 0 0,0-1 1 0 0,0 1-1 0 0,0 0 1 0 0,-1 0-1 0 0,0 0 1 0 0,0 1-1 0 0,-3-3 1 0 0,-2 1-129 0 0,0 0 0 0 0,-1 1 0 0 0,0 1 0 0 0,0 0 0 0 0,-1 0 0 0 0,1 1 0 0 0,-1 0 0 0 0,0 0 0 0 0,0 2 0 0 0,0-1 0 0 0,-1 1 0 0 0,1 1 0 0 0,0 0 0 0 0,-1 1 0 0 0,1 0 0 0 0,-1 1-1 0 0,1 0 1 0 0,0 0 0 0 0,-1 2 0 0 0,1-1 0 0 0,0 1 0 0 0,0 1 0 0 0,1 0 0 0 0,-1 0 0 0 0,1 1 0 0 0,-1 1 129 0 0,-55 40-3066 0 0,26-12-4444 0 0,24-22-3976 0 0</inkml:trace>
</inkml:ink>
</file>

<file path=ppt/ink/ink45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5:50.2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70 139 10074 0 0,'0'0'2342'0'0,"0"0"-572"0"0,0 0-318 0 0,0 0 3 0 0,0 0 33 0 0,0 0-97 0 0,0 0-249 0 0,0 0-258 0 0,0 0-230 0 0,0 0-198 0 0,0 0-150 0 0,0 0-87 0 0,0 0-31 0 0,-4 2 3 0 0,2 0-155 0 0,1 0 1 0 0,-1 0 0 0 0,0 0 0 0 0,1 0-1 0 0,-1 1 1 0 0,1-1 0 0 0,0 0-1 0 0,0 1 1 0 0,0-1 0 0 0,0 1-1 0 0,0-1 1 0 0,1 1 0 0 0,-1-1-1 0 0,0 1 1 0 0,1-1 0 0 0,0 1-1 0 0,0 0 1 0 0,0-1 0 0 0,0 1-1 0 0,0 0 1 0 0,1-1 0 0 0,-1 3-37 0 0,0-1 38 0 0,-12 229 917 0 0,-19-97-719 0 0,26-118 214 0 0,7-27 647 0 0,8-29-365 0 0,26-77-428 0 0,0 5-117 0 0,-25 69-165 0 0,3 0 0 0 0,0 1 0 0 0,3 1 0 0 0,1 1 0 0 0,22-34-22 0 0,-6 25 13 0 0,-14 76-18 0 0,17 55 11 0 0,-20-62-285 0 0,10 0-3365 0 0,-16-4-7241 0 0,-10-14-616 0 0</inkml:trace>
  <inkml:trace contextRef="#ctx0" brushRef="#br0" timeOffset="337.677">296 503 17172 0 0,'0'0'2075'0'0,"0"0"-783"0"0,0 0-410 0 0,0 0-60 0 0,0 0-20 0 0,0 0-86 0 0,0 0-114 0 0,0 0-106 0 0,0 0-66 0 0,0 0-35 0 0,0 0-48 0 0,0 0-48 0 0,0 0-59 0 0,23-3-38 0 0,108-15 61 0 0,-130 17-254 0 0,0 1 1 0 0,0-1-1 0 0,0 1 0 0 0,0-1 0 0 0,0 1 1 0 0,0-1-1 0 0,0 1 0 0 0,0 0 0 0 0,0 0 1 0 0,0 0-1 0 0,0-1 0 0 0,0 1 1 0 0,0 0-1 0 0,0 0 0 0 0,0 0 0 0 0,0 0 1 0 0,0 1-1 0 0,0-1 0 0 0,0 0 0 0 0,0 0 1 0 0,0 1-1 0 0,0-1 0 0 0,0 0 0 0 0,0 1 1 0 0,0-1-1 0 0,0 1 0 0 0,0-1 0 0 0,0 1 1 0 0,-1 0-1 0 0,1-1 0 0 0,0 1 1 0 0,0 0-1 0 0,0 0 0 0 0,-1-1 0 0 0,1 1 1 0 0,-1 0-1 0 0,1 0 0 0 0,-1 0 0 0 0,1 0 1 0 0,-1 0-1 0 0,1 0 0 0 0,-1 0 0 0 0,0 0 1 0 0,1 0-1 0 0,-1 0 0 0 0,0 0 0 0 0,0 0 1 0 0,0 0-1 0 0,0 0 0 0 0,0 0 1 0 0,0 0-1 0 0,0 0 0 0 0,0 0 0 0 0,0 0 1 0 0,0 1-10 0 0,-1 4 32 0 0,-1 0 0 0 0,1 0 0 0 0,-1 0 0 0 0,0 0 0 0 0,0-1 0 0 0,-1 1 0 0 0,0 0 0 0 0,0-1 0 0 0,0 0 0 0 0,0 1 0 0 0,-1-1 0 0 0,0-1 0 0 0,0 1 0 0 0,0 0 1 0 0,-1-1-33 0 0,-27 38 195 0 0,27-34-144 0 0,3-6-34 0 0,1 0 1 0 0,-1 0-1 0 0,1 0 0 0 0,0 0 1 0 0,0 0-1 0 0,-1 0 1 0 0,1 0-1 0 0,0 1 1 0 0,1-1-1 0 0,-1 0 1 0 0,0 1-1 0 0,1-1 0 0 0,0 1 1 0 0,-1-1-1 0 0,1 1 1 0 0,0-1-1 0 0,0 1 1 0 0,0-1-1 0 0,0 1 1 0 0,1-1-1 0 0,-1 0 0 0 0,1 2-17 0 0,2-2 25 0 0,-1 0-1 0 0,1 0 0 0 0,-1-1 0 0 0,1 1 0 0 0,0-1 0 0 0,0 1 0 0 0,0-1 0 0 0,0 0 0 0 0,0 0 0 0 0,0 0 1 0 0,0-1-1 0 0,0 1 0 0 0,0-1 0 0 0,0 0 0 0 0,1 1 0 0 0,-1-1 0 0 0,0-1 0 0 0,0 1 0 0 0,0 0 1 0 0,3-2-26 0 0,4 2 18 0 0,35-7-432 0 0,-20-8-4376 0 0,-22 11 2153 0 0,-2 1-2429 0 0,-1 3-6519 0 0</inkml:trace>
  <inkml:trace contextRef="#ctx0" brushRef="#br0" timeOffset="920.173">712 466 8762 0 0,'0'0'4634'0'0,"0"0"-2412"0"0,0 0-906 0 0,0 0-62 0 0,0 0 21 0 0,0 0-87 0 0,0 0-209 0 0,0 0-188 0 0,0 0-144 0 0,0 0-110 0 0,0 0-89 0 0,0 0-65 0 0,-10 23-90 0 0,-29 67-62 0 0,38-90-221 0 0,1 1 1 0 0,-1 0-1 0 0,0 0 1 0 0,0 0-1 0 0,0 0 1 0 0,1-1-1 0 0,-1 1 1 0 0,1 0-1 0 0,-1 0 1 0 0,0 0-1 0 0,1 0 1 0 0,0 0-1 0 0,-1 0 1 0 0,1 1-1 0 0,0-1 1 0 0,-1 0-1 0 0,1 0 0 0 0,0 0 1 0 0,0 0-1 0 0,0 0 1 0 0,0 0-1 0 0,0 1 1 0 0,0-1-1 0 0,0 0 1 0 0,0 0-1 0 0,1 0 1 0 0,-1 0-1 0 0,0 0 1 0 0,1 0-1 0 0,-1 0 1 0 0,1 0-1 0 0,-1 0 1 0 0,1 0-1 0 0,-1 0 0 0 0,1 0 1 0 0,0 0-1 0 0,0 0 1 0 0,-1 0-1 0 0,1 0 1 0 0,0-1-1 0 0,1 2-10 0 0,3 2 103 0 0,-2-2-50 0 0,-1 1-1 0 0,1-1 1 0 0,-1 1-1 0 0,1-1 1 0 0,-1 0-1 0 0,1 0 1 0 0,0 0-1 0 0,0 0 0 0 0,0-1 1 0 0,0 1-1 0 0,1-1 1 0 0,-1 0-1 0 0,0 0 1 0 0,1 0-1 0 0,-1 0 1 0 0,0-1-1 0 0,1 1 1 0 0,-1-1-1 0 0,1 0 1 0 0,-1 0-1 0 0,1 0 1 0 0,-1 0-1 0 0,0-1 1 0 0,1 1-1 0 0,-1-1 1 0 0,1 0-1 0 0,-1 0 1 0 0,0 0-1 0 0,0-1 1 0 0,0 1-1 0 0,2-2-52 0 0,62-41 524 0 0,55-51-130 0 0,-119 96-394 0 0,-1 0-1 0 0,0 1 1 0 0,0-1 0 0 0,0 1 0 0 0,0 0 0 0 0,0 0 0 0 0,-1-1 0 0 0,1 1-1 0 0,0 0 1 0 0,-1 0 0 0 0,1 1 0 0 0,-1-1 0 0 0,0 0 0 0 0,0 0 0 0 0,0 1 0 0 0,0-1-1 0 0,0 0 1 0 0,0 1 0 0 0,-1-1 0 0 0,1 1 0 0 0,-1-1 0 0 0,0 1 0 0 0,1 0 0 0 0,-1-1-1 0 0,-1 1 1 0 0,1-1 0 0 0,0 1 0 0 0,0-1 0 0 0,-1 1 0 0 0,0-1 0 0 0,0 2 0 0 0,3 432-335 0 0,-2-430 333 0 0,-1 0 0 0 0,0 1 0 0 0,0-1 0 0 0,0 0-1 0 0,-1 0 1 0 0,0 1 0 0 0,0-1 0 0 0,-1-1 0 0 0,1 1 0 0 0,-1 0 0 0 0,0-1 0 0 0,-1 1 0 0 0,1-1 0 0 0,-1 0 0 0 0,0 0 0 0 0,-2 1 2 0 0,5-5 0 0 0,-1-1 1 0 0,1 1 0 0 0,-1 0-1 0 0,0 0 1 0 0,1-1 0 0 0,-1 1-1 0 0,0 0 1 0 0,1-1 0 0 0,-1 0-1 0 0,0 1 1 0 0,0-1 0 0 0,0 0-1 0 0,1 0 1 0 0,-1 0 0 0 0,0 0-1 0 0,0-1 1 0 0,0 1 0 0 0,1 0-1 0 0,-1-1 1 0 0,0 1 0 0 0,0-1-1 0 0,1 1 1 0 0,-1-1 0 0 0,1 0-1 0 0,-1 0 1 0 0,0 0 0 0 0,1 0-1 0 0,-1 0 1 0 0,1 0-1 0 0,0 0 1 0 0,-1-1 0 0 0,1 1-1 0 0,0 0 1 0 0,0-1 0 0 0,0 0-1 0 0,-35-56-27 0 0,32 51 15 0 0,2 1-53 0 0,-1-1 1 0 0,1 0 0 0 0,0 1-1 0 0,1-1 1 0 0,0 0 0 0 0,0 1-1 0 0,0-1 1 0 0,1 0 0 0 0,0 0-1 0 0,0 0 1 0 0,1 0 0 0 0,1-6 64 0 0,22-43-3589 0 0,-17 47 2093 0 0,5-4-4274 0 0,-3 5-5627 0 0</inkml:trace>
</inkml:ink>
</file>

<file path=ppt/ink/ink4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22:01.556"/>
    </inkml:context>
    <inkml:brush xml:id="br0">
      <inkml:brushProperty name="width" value="0.05" units="cm"/>
      <inkml:brushProperty name="height" value="0.05" units="cm"/>
    </inkml:brush>
    <inkml:brush xml:id="br1">
      <inkml:brushProperty name="width" value="0.05" units="cm"/>
      <inkml:brushProperty name="height" value="0.05" units="cm"/>
      <inkml:brushProperty name="color" value="#E71224"/>
    </inkml:brush>
    <inkml:brush xml:id="br2">
      <inkml:brushProperty name="width" value="0.1" units="cm"/>
      <inkml:brushProperty name="height" value="0.1" units="cm"/>
      <inkml:brushProperty name="color" value="#004F8B"/>
    </inkml:brush>
    <inkml:brush xml:id="br3">
      <inkml:brushProperty name="width" value="0.05" units="cm"/>
      <inkml:brushProperty name="height" value="0.05" units="cm"/>
      <inkml:brushProperty name="color" value="#66CC00"/>
    </inkml:brush>
  </inkml:definitions>
  <inkml:trace contextRef="#ctx0" brushRef="#br0">14334 1134 5713 0 0,'0'0'1481'0'0,"0"0"-727"0"0,0 0-328 0 0,0 0 237 0 0,0 0 419 0 0,0 0 240 0 0,0 0 34 0 0,0 0-143 0 0,0 0-182 0 0,0 0-121 0 0,0 0-68 0 0,0 0-25 0 0,11 2-6 0 0,53 7 775 0 0,-57-10-1305 0 0,-1-1 1 0 0,0 0-1 0 0,0 0 1 0 0,0-1-1 0 0,0 0 1 0 0,0 0-1 0 0,0-1 1 0 0,-1 1-1 0 0,0-1 0 0 0,0 0 1 0 0,0-1-1 0 0,0 1 1 0 0,0-1-1 0 0,2-4-281 0 0,11-8 448 0 0,54-50 513 0 0,-44 38-725 0 0,2 1-1 0 0,0 2 1 0 0,2 1-1 0 0,1 2 1 0 0,30-17-236 0 0,-42 28 85 0 0,-16 9-62 0 0,-1 0-1 0 0,1 0 0 0 0,0 0 0 0 0,0 0 0 0 0,1 1 1 0 0,-1 0-1 0 0,0 0 0 0 0,1 0 0 0 0,0 1 0 0 0,-1-1 1 0 0,1 1-1 0 0,0 1 0 0 0,-1-1 0 0 0,1 1 0 0 0,5 0-22 0 0,19 43 222 0 0,-23-29-131 0 0,-2 0 0 0 0,0 0 0 0 0,0 0 0 0 0,-1 1 0 0 0,-1-1 0 0 0,-1 1 0 0 0,0 0 0 0 0,-1 0 0 0 0,0 0 0 0 0,-1 0 0 0 0,-2 14-91 0 0,2-21 26 0 0,-1 1-1 0 0,0 0 1 0 0,0 0 0 0 0,-1 0-1 0 0,0-1 1 0 0,-1 1-1 0 0,0-1 1 0 0,0 1-1 0 0,-1-1 1 0 0,1 0-1 0 0,-2-1 1 0 0,1 1-1 0 0,-1-1 1 0 0,-1 1 0 0 0,1-1-1 0 0,-1-1 1 0 0,0 1-1 0 0,-1-1 1 0 0,1 0-1 0 0,-1-1 1 0 0,-1 0-1 0 0,1 0 1 0 0,-1 0 0 0 0,1-1-1 0 0,-1 0 1 0 0,-1 0-1 0 0,1-1 1 0 0,0 0-1 0 0,-1-1 1 0 0,1 0-1 0 0,-1 0 1 0 0,-8 0-26 0 0,9-1-1 0 0,0-1 1 0 0,0 0-1 0 0,0 0 0 0 0,0-1 1 0 0,0 0-1 0 0,0-1 1 0 0,0 0-1 0 0,0 0 0 0 0,0 0 1 0 0,1-1-1 0 0,-1 0 0 0 0,1-1 1 0 0,-4-2 0 0 0,-15-23-1062 0 0,28 17-2178 0 0,9 1-3511 0 0,-4 7-4812 0 0</inkml:trace>
  <inkml:trace contextRef="#ctx0" brushRef="#br0" timeOffset="1553.718">15289 910 5729 0 0,'0'0'3510'0'0,"0"0"-1151"0"0,0 0-603 0 0,0 0-101 0 0,0 0-82 0 0,0 0-196 0 0,0 0-227 0 0,0 0-224 0 0,0 0-195 0 0,0 0-143 0 0,0 0-117 0 0,0 0-109 0 0,0 0-60 0 0,-12 13-34 0 0,-38 41-39 0 0,48-52-202 0 0,0 0 0 0 0,0 0 0 0 0,1 0 0 0 0,-1 1 0 0 0,0-1 0 0 0,1 1 0 0 0,0-1 0 0 0,-1 1 0 0 0,1 0 0 0 0,0 0 0 0 0,1-1 0 0 0,-1 1 0 0 0,0 0 0 0 0,1 0 0 0 0,-1 0 0 0 0,1 0 0 0 0,0 0 0 0 0,0 0 0 0 0,0-1 0 0 0,1 4-27 0 0,-1 6 86 0 0,0-3-13 0 0,9 78 123 0 0,-9-84-182 0 0,1 0 0 0 0,0-1 0 0 0,-1 1 0 0 0,1-1 0 0 0,0 0 0 0 0,1 1 0 0 0,-1-1 0 0 0,0 0 0 0 0,1 1 0 0 0,-1-1 0 0 0,1 0 0 0 0,0 0 0 0 0,0 0 0 0 0,0 0 0 0 0,0-1 0 0 0,0 1 0 0 0,0 0 0 0 0,0-1 0 0 0,1 0 0 0 0,-1 1 0 0 0,0-1 0 0 0,1 0 0 0 0,-1 0 0 0 0,1 0 0 0 0,-1-1 0 0 0,1 1 0 0 0,0-1 0 0 0,-1 1 0 0 0,1-1 0 0 0,0 0-1 0 0,0 0-12 0 0,8-2 147 0 0,1-2 0 0 0,-1 1 0 0 0,0-1 0 0 0,0-1 0 0 0,-1 0 0 0 0,1-1 0 0 0,-1 0 0 0 0,0 0 0 0 0,-1-1 0 0 0,0 0 0 0 0,0-1 0 0 0,0 0 0 0 0,-1 0 0 0 0,0-1 0 0 0,0 0 0 0 0,3-7-148 0 0,-4 8 77 0 0,10-9 74 0 0,-2-1-1 0 0,0-1 1 0 0,-1 0-1 0 0,-1-1 1 0 0,-1-1-1 0 0,1-4-150 0 0,-12 23 15 0 0,11-24 231 0 0,-4 27-71 0 0,3 81-64 0 0,-5 85-67 0 0,-15 155-44 0 0,9-300 11 0 0,-1 1 0 0 0,-1 0 0 0 0,-1-1-1 0 0,-1 0 1 0 0,-1 0 0 0 0,0 0 0 0 0,-2 0 0 0 0,-1-1 0 0 0,0 0 0 0 0,-2-1-1 0 0,0 1 1 0 0,-1-2 0 0 0,-1 0 0 0 0,-11 13-11 0 0,0-10 25 0 0,16-13-4 0 0,-1-1 0 0 0,0 0 0 0 0,0 0-1 0 0,-1-1 1 0 0,0 0 0 0 0,-1-1 0 0 0,1 0-1 0 0,-1-1 1 0 0,0 1 0 0 0,0-2-1 0 0,-7 3-20 0 0,15-7 4 0 0,1-1-1 0 0,0 1 0 0 0,-1 0 0 0 0,1-1 1 0 0,-1 1-1 0 0,1-1 0 0 0,0 1 0 0 0,-1-1 1 0 0,1 1-1 0 0,0-1 0 0 0,-1 0 0 0 0,1 0 1 0 0,0 0-1 0 0,0 0 0 0 0,0 0 1 0 0,0 0-1 0 0,0 0 0 0 0,0 0 0 0 0,0 0 1 0 0,0 0-1 0 0,0 0 0 0 0,1-1 0 0 0,-1 1 1 0 0,0 0-1 0 0,1-1 0 0 0,-1 1 0 0 0,1 0 1 0 0,-1-1-1 0 0,1 1 0 0 0,0-1 0 0 0,0 1 1 0 0,0 0-1 0 0,0-1 0 0 0,-1 1 0 0 0,2-1 1 0 0,-1 1-1 0 0,0-1 0 0 0,0 1 0 0 0,0-1 1 0 0,1 1-1 0 0,-1 0 0 0 0,1-1 0 0 0,-1 1 1 0 0,1 0-1 0 0,0-1 0 0 0,-1 1 0 0 0,1 0 1 0 0,0 0-1 0 0,0-1 0 0 0,0 1-3 0 0,9-28-3 0 0,2 0 0 0 0,1 1 0 0 0,1 1 0 0 0,1 0 0 0 0,1 1 0 0 0,11-12 3 0 0,-11 14-7 0 0,223-318 49 0 0,-194 274-57 0 0,4 2-1 0 0,2 3 1 0 0,29-27 15 0 0,-70 81 12 0 0,0-1 0 0 0,1 2 0 0 0,0-1 0 0 0,0 2 1 0 0,1-1-1 0 0,0 2 0 0 0,0-1 0 0 0,1 2 0 0 0,3-2-12 0 0,-14 6 1 0 0,1 1 0 0 0,-1 0 0 0 0,0-1 0 0 0,1 1-1 0 0,-1 0 1 0 0,1 0 0 0 0,-1 0 0 0 0,1 0 0 0 0,-1 1 0 0 0,0-1 0 0 0,1 1-1 0 0,-1-1 1 0 0,0 1 0 0 0,1 0 0 0 0,-1 0 0 0 0,0 0 0 0 0,0 0 0 0 0,0 0-1 0 0,0 0 1 0 0,0 1 0 0 0,0-1 0 0 0,0 1 0 0 0,0 0 0 0 0,0-1 0 0 0,-1 1-1 0 0,1 0 1 0 0,-1 0 0 0 0,1 0 0 0 0,-1 0 0 0 0,0 0 0 0 0,0 0-1 0 0,0 0 1 0 0,0 2-1 0 0,23 77 152 0 0,-18-33-158 0 0,-4-39 19 0 0,0-1-1 0 0,-1 1 1 0 0,0 1 0 0 0,0-1-1 0 0,-1 0 1 0 0,0 0-1 0 0,-1 0 1 0 0,0 0 0 0 0,0 0-1 0 0,-1 0 1 0 0,0 0 0 0 0,0-1-1 0 0,-1 1 1 0 0,-4 8-13 0 0,4-11 10 0 0,-1 0 0 0 0,0-1 0 0 0,0 1 1 0 0,0 0-1 0 0,0-1 0 0 0,-1 0 0 0 0,0 0 0 0 0,0-1 0 0 0,0 1 0 0 0,-1-1 1 0 0,1 0-1 0 0,-1-1 0 0 0,0 1 0 0 0,0-1 0 0 0,0 0 0 0 0,-1-1 0 0 0,1 1 1 0 0,-1-1-1 0 0,0 0 0 0 0,1-1 0 0 0,-1 0 0 0 0,0 0 0 0 0,-5 0-10 0 0,-26-1 6 0 0,59-15-301 0 0,-9 12 292 0 0,-1 1 1 0 0,1 0-1 0 0,0 1 0 0 0,-1 0 1 0 0,1 1-1 0 0,0 0 0 0 0,0 1 1 0 0,0 1-1 0 0,-1 0 0 0 0,1 0 1 0 0,10 4 2 0 0,85-3 74 0 0,-90-4-54 0 0,1-2 1 0 0,-1 0-1 0 0,-1-2 0 0 0,1 1 0 0 0,-1-2 1 0 0,1 0-1 0 0,-2-1 0 0 0,1-1 0 0 0,-1 0 1 0 0,0-1-1 0 0,-1-1 0 0 0,2-1-20 0 0,4-7 48 0 0,-1 0 1 0 0,0-1-1 0 0,-1-1 1 0 0,-1-1-1 0 0,-1-1 1 0 0,-1 0-1 0 0,-1-1 1 0 0,-1 0-1 0 0,-1-1 1 0 0,-1-1-1 0 0,-1 0 0 0 0,3-13-48 0 0,23-46-1 0 0,-25 62 14 0 0,-1 0 0 0 0,-1 0 0 0 0,-1-1 0 0 0,-1-1 0 0 0,-1 1 0 0 0,-1-1 0 0 0,0 0 0 0 0,-1-24-13 0 0,-3 47 3 0 0,-1 0 0 0 0,0 0-1 0 0,1 0 1 0 0,-1 0 0 0 0,0 0-1 0 0,0 0 1 0 0,0 0 0 0 0,0 0 0 0 0,0 0-1 0 0,0 0 1 0 0,0 0 0 0 0,0 0 0 0 0,0 0-1 0 0,0 0 1 0 0,-1 0 0 0 0,1 0-1 0 0,0 0 1 0 0,-1 0 0 0 0,1 0 0 0 0,-1 0-1 0 0,1 0 1 0 0,-1 0 0 0 0,0 0 0 0 0,1 0-1 0 0,-1 0 1 0 0,0 1 0 0 0,1-1 0 0 0,-1 0-1 0 0,0 1 1 0 0,0-1 0 0 0,0 0-1 0 0,0 1 1 0 0,0-1 0 0 0,0 1 0 0 0,0-1-1 0 0,0 1 1 0 0,0 0 0 0 0,0-1 0 0 0,0 1-1 0 0,0 0 1 0 0,0 0 0 0 0,0 0-1 0 0,0-1-2 0 0,-3 24 11 0 0,-9 23 89 0 0,2 2 1 0 0,3-1-1 0 0,1 2 1 0 0,1 29-101 0 0,-1 187 100 0 0,6-230-98 0 0,13 91 9 0 0,-1-117-699 0 0,-13-34-364 0 0,-21-101-7186 0 0,19 105 2243 0 0,2 5-5675 0 0</inkml:trace>
  <inkml:trace contextRef="#ctx0" brushRef="#br0" timeOffset="1829.67">16333 781 7706 0 0,'0'0'3151'0'0,"0"0"-416"0"0,0 0-370 0 0,0 0-314 0 0,0 0-392 0 0,0 0-420 0 0,0 0-355 0 0,0 0-252 0 0,0 0-64 0 0,0 0 43 0 0,0 0 65 0 0,0 0 43 0 0,0 0-7 0 0,11 3-54 0 0,122 20 1282 0 0,-33-27-1638 0 0,0-4 1 0 0,-1-5-1 0 0,33-10-302 0 0,-116 20-438 0 0,0 1-1546 0 0,-7 0-2213 0 0,-4 1-8227 0 0</inkml:trace>
  <inkml:trace contextRef="#ctx0" brushRef="#br0" timeOffset="2539.793">17049 1068 0 0 0,'0'0'1376'0'0,"0"0"25"0"0,0 0 108 0 0,0 0 82 0 0,0 0 26 0 0,0 0-32 0 0,0 0-88 0 0,0 0-78 0 0,0 0-94 0 0,0 0-114 0 0,0 0-149 0 0,0 0-199 0 0,0 0-211 0 0,-5-2-182 0 0,-17-5-93 0 0,75 27 3723 0 0,-39-19-3696 0 0,0 0-1 0 0,0 0 1 0 0,0-2-1 0 0,-1 0 0 0 0,1 0 1 0 0,0-1-1 0 0,0-1 0 0 0,-1 0 1 0 0,9-3-404 0 0,-17 4 61 0 0,0 0-1 0 0,-1 0 1 0 0,1 0 0 0 0,-1 0 0 0 0,1-1 0 0 0,-1 0 0 0 0,0 1-1 0 0,0-2 1 0 0,0 1 0 0 0,0 0 0 0 0,0-1 0 0 0,-1 0 0 0 0,0 0 0 0 0,1 0-1 0 0,-2 0 1 0 0,1 0 0 0 0,0-1 0 0 0,-1 1 0 0 0,0-1 0 0 0,0 0-1 0 0,0 0 1 0 0,-1 0 0 0 0,1 0 0 0 0,-1 0 0 0 0,0 0 0 0 0,-1 0-1 0 0,1-1-59 0 0,-1 2 7 0 0,0 1 1 0 0,0-1 0 0 0,-1 0 0 0 0,1 0-1 0 0,-1 0 1 0 0,0 1 0 0 0,0-1 0 0 0,0 0-1 0 0,-1 1 1 0 0,1-1 0 0 0,-1 1 0 0 0,0-1-1 0 0,0 1 1 0 0,0 0 0 0 0,0 0 0 0 0,0 0-1 0 0,-1 0 1 0 0,1 0 0 0 0,-1 0 0 0 0,0 1-1 0 0,0-1 1 0 0,0 1 0 0 0,0 0 0 0 0,-1 0-1 0 0,1 0 1 0 0,0 0 0 0 0,-1 1 0 0 0,0-1-1 0 0,1 1 1 0 0,-1 0 0 0 0,0 0 0 0 0,-1 0-9 0 0,-127-7-112 0 0,123 10 112 0 0,0 1 0 0 0,0-1 0 0 0,0 1 1 0 0,1 1-1 0 0,-1 0 0 0 0,1 0 0 0 0,0 0 1 0 0,0 1-1 0 0,1 0 0 0 0,-1 1 0 0 0,1 0 1 0 0,1 0-1 0 0,-1 0 0 0 0,1 1 1 0 0,0 0-1 0 0,0 0 0 0 0,1 1 0 0 0,0-1 1 0 0,0 1-1 0 0,1 0 0 0 0,0 1 0 0 0,0-1 1 0 0,1 1-1 0 0,0 0 0 0 0,1-1 0 0 0,-1 1 1 0 0,2 0-1 0 0,0 0 0 0 0,0 1 1 0 0,0-1-1 0 0,1 0 0 0 0,0 0 0 0 0,1 0 1 0 0,0 0-1 0 0,1 1 0 0 0,0-1 0 0 0,0-1 1 0 0,1 1-1 0 0,0 0 0 0 0,0-1 1 0 0,1 1-1 0 0,0-1 0 0 0,1 0 0 0 0,-1 0 1 0 0,2 0-1 0 0,0 1 50 0 0,1 0 0 0 0,1 0 0 0 0,-1-1 0 0 0,1 1 0 0 0,1-2 0 0 0,-1 1 0 0 0,2-1 0 0 0,-1-1 0 0 0,1 1 1 0 0,-1-2-1 0 0,2 1 0 0 0,-1-1 0 0 0,1-1 0 0 0,-1 0 0 0 0,1 0 0 0 0,0-1 0 0 0,0-1 0 0 0,1 0 1 0 0,-1 0-1 0 0,1-1 0 0 0,-1-1-50 0 0,-1 1 29 0 0,1-1-1 0 0,-1-1 1 0 0,0 0 0 0 0,0 0 0 0 0,0-1-1 0 0,0 0 1 0 0,0-1 0 0 0,0 0 0 0 0,0-1 0 0 0,-1 0-1 0 0,1 0 1 0 0,5-5-29 0 0,71-59-978 0 0,-61 30-6948 0 0,-20 31-748 0 0,-1 2-2654 0 0</inkml:trace>
  <inkml:trace contextRef="#ctx0" brushRef="#br0" timeOffset="3500.663">17467 1359 7762 0 0,'0'0'3999'0'0,"0"0"-1914"0"0,0 0-510 0 0,0 0 190 0 0,0 0 88 0 0,0 0-138 0 0,0 0-362 0 0,0 0-395 0 0,0 0-234 0 0,0 0-101 0 0,0 0-32 0 0,0 0-54 0 0,0 0-59 0 0,8-20-72 0 0,50-126 517 0 0,-51 127-810 0 0,2 0 0 0 0,0 0 1 0 0,0 1-1 0 0,2 0 0 0 0,0 1 0 0 0,1 0 0 0 0,1 1 0 0 0,1 0 1 0 0,0 1-1 0 0,1 1 0 0 0,0 0 0 0 0,1 1 0 0 0,6-3-113 0 0,-16 11 4 0 0,1 1 0 0 0,1 0 0 0 0,-1 0 0 0 0,1 1 0 0 0,-1 0 0 0 0,1 0 0 0 0,0 1 0 0 0,0 0 0 0 0,0 0 0 0 0,1 1 0 0 0,-1 0 0 0 0,0 1 0 0 0,0 0 0 0 0,1 0 0 0 0,4 1-4 0 0,-10 1 4 0 0,-1 0 0 0 0,0 0-1 0 0,1 0 1 0 0,-1 1 0 0 0,0-1 0 0 0,0 1-1 0 0,0-1 1 0 0,-1 1 0 0 0,1 0 0 0 0,-1-1-1 0 0,1 1 1 0 0,-1 0 0 0 0,0 0 0 0 0,0 0-1 0 0,0 0 1 0 0,-1 0 0 0 0,1 1 0 0 0,-1-1-1 0 0,0 0 1 0 0,1 0 0 0 0,-1 0 0 0 0,-1 0 0 0 0,1 0-1 0 0,0 1 1 0 0,-1-1 0 0 0,0 2-4 0 0,1 5 8 0 0,-4 159 112 0 0,4-168-120 0 0,0 0 1 0 0,0 0-1 0 0,0 0 0 0 0,0 0 1 0 0,0 0-1 0 0,0 0 1 0 0,0 0-1 0 0,1 0 1 0 0,-1 0-1 0 0,0 0 1 0 0,1 0-1 0 0,-1 0 1 0 0,0 0-1 0 0,1 0 1 0 0,-1 0-1 0 0,1 0 1 0 0,0 0-1 0 0,-1 0 1 0 0,1 0-1 0 0,0-1 1 0 0,0 1-1 0 0,-1 0 1 0 0,1-1-1 0 0,0 1 1 0 0,0 0-1 0 0,0-1 1 0 0,0 1-1 0 0,0-1 1 0 0,0 1-1 0 0,0-1 1 0 0,0 0-1 0 0,0 1 1 0 0,0-1-1 0 0,0 0 1 0 0,0 0-1 0 0,0 0 1 0 0,0 0-1 0 0,0 0 1 0 0,0 0-1 0 0,0 0 0 0 0,0 0 1 0 0,0 0-1 0 0,0 0 1 0 0,0 0-1 0 0,0-1 1 0 0,0 1-1 0 0,0 0 1 0 0,0-1-1 0 0,0 1 1 0 0,0-1-1 0 0,1 0 0 0 0,50-26 54 0 0,35-40-23 0 0,-16 11 14 0 0,3 3 1 0 0,54-28-46 0 0,-127 81 0 0 0,-1-1 0 0 0,1 1 1 0 0,0 0-1 0 0,-1 0 1 0 0,1 0-1 0 0,0-1 1 0 0,-1 1-1 0 0,1 0 1 0 0,0 0-1 0 0,-1 0 0 0 0,1 0 1 0 0,0 0-1 0 0,-1 0 1 0 0,1 0-1 0 0,0 0 1 0 0,0 0-1 0 0,-1 1 1 0 0,1-1-1 0 0,0 0 0 0 0,-1 0 1 0 0,1 1-1 0 0,-1-1 1 0 0,1 0-1 0 0,0 1 1 0 0,-1-1-1 0 0,1 0 1 0 0,-1 1-1 0 0,1-1 0 0 0,-1 1 1 0 0,1-1-1 0 0,-1 1 1 0 0,1-1-1 0 0,-1 1 1 0 0,1 0-1 0 0,-1-1 1 0 0,0 1-1 0 0,1-1 0 0 0,-1 1 1 0 0,0 0-1 0 0,0-1 1 0 0,0 1-1 0 0,1 0 1 0 0,-1-1-1 0 0,0 1 1 0 0,0 0-1 0 0,0 0 0 0 0,0-1 1 0 0,0 1-1 0 0,0 0 1 0 0,0-1-1 0 0,0 1 1 0 0,0 0-1 0 0,-1-1 1 0 0,1 1-1 0 0,0 0 0 0 0,0-1 1 0 0,-1 1-1 0 0,1 0 1 0 0,0-1-1 0 0,-1 1 1 0 0,1-1-1 0 0,0 1 1 0 0,-1 0-1 0 0,-11 53 112 0 0,11-52-111 0 0,-34 231 106 0 0,29-173-26 0 0,6-39-9 0 0,0-30-1512 0 0,3 0-931 0 0,-1 5-1174 0 0,-2-2-4956 0 0,0-1-3699 0 0</inkml:trace>
  <inkml:trace contextRef="#ctx0" brushRef="#br0" timeOffset="5871.567">19323 170 2104 0 0,'0'0'1820'0'0,"0"0"37"0"0,0 0 160 0 0,0 0 220 0 0,0 0 87 0 0,0 0-149 0 0,0 0-304 0 0,0 0-356 0 0,0 0-315 0 0,0 0-262 0 0,0 0-202 0 0,5-4 2722 0 0,6 310-622 0 0,-3-30-2210 0 0,1 161-289 0 0,-13-412-241 0 0,11-31 399 0 0,30-58-414 0 0,3 2-1 0 0,3 2 1 0 0,2 1 0 0 0,15-12-81 0 0,98-65-41 0 0,-157 135 41 0 0,-1 1 1 0 0,1-1 0 0 0,-1 0 0 0 0,1 0 0 0 0,-1 1 0 0 0,1-1 0 0 0,-1 0 0 0 0,1 1 0 0 0,0-1 0 0 0,0 1 0 0 0,-1-1 0 0 0,1 1 0 0 0,0-1 0 0 0,0 1 0 0 0,-1-1 0 0 0,1 1 0 0 0,0 0 0 0 0,0 0 0 0 0,0-1-1 0 0,0 1 1 0 0,0 0 0 0 0,0 0 0 0 0,-1 0 0 0 0,1 0 0 0 0,0 0 0 0 0,0 0 0 0 0,0 0 0 0 0,0 0 0 0 0,0 0 0 0 0,0 0 0 0 0,0 1 0 0 0,-1-1 0 0 0,1 0 0 0 0,0 1 0 0 0,0-1 0 0 0,0 0 0 0 0,-1 1 0 0 0,1-1-1 0 0,0 1 1 0 0,0-1 0 0 0,-1 1 0 0 0,1 0 0 0 0,0-1 0 0 0,-1 1 0 0 0,1 0 0 0 0,-1-1 0 0 0,1 1 0 0 0,-1 0 0 0 0,1 0 0 0 0,-1-1 0 0 0,1 1 0 0 0,-1 0 0 0 0,0 0 0 0 0,0 0 0 0 0,1 0 0 0 0,-1 0 0 0 0,0-1-1 0 0,0 1 1 0 0,0 0 0 0 0,0 0 0 0 0,0 0 0 0 0,0 0-1 0 0,5 54 55 0 0,-3 0-1 0 0,-3 0 0 0 0,-2 0 1 0 0,-4 22-55 0 0,4-46 17 0 0,1 46-612 0 0,35-107-3427 0 0,0 6-2443 0 0,-26 19 2938 0 0,3-3-6744 0 0</inkml:trace>
  <inkml:trace contextRef="#ctx0" brushRef="#br0" timeOffset="6703.675">20530 685 7786 0 0,'0'0'2149'0'0,"0"0"-365"0"0,0 0-97 0 0,0 0 30 0 0,0 0-55 0 0,0 0-194 0 0,0 0-260 0 0,0 0-229 0 0,0 0-161 0 0,0 0-86 0 0,-32 11-84 0 0,-104 33-78 0 0,52 2 390 0 0,66-35-844 0 0,1 1 0 0 0,0 0 0 0 0,1 2 1 0 0,0 0-1 0 0,1 0 0 0 0,1 2 0 0 0,1 0 1 0 0,0 0-1 0 0,1 1 0 0 0,0 1 0 0 0,2 0 0 0 0,0 0 1 0 0,1 1-1 0 0,-1 5-116 0 0,10-22 4 0 0,-1 0 1 0 0,1 0 0 0 0,-1 0-1 0 0,1 0 1 0 0,0 1-1 0 0,0-1 1 0 0,0 0 0 0 0,0 0-1 0 0,0 0 1 0 0,0 1-1 0 0,0-1 1 0 0,1 0-1 0 0,-1 0 1 0 0,1 0 0 0 0,0 0-1 0 0,0 0 1 0 0,0 0-1 0 0,0 0 1 0 0,0 0 0 0 0,0 0-1 0 0,0 0 1 0 0,0 0-1 0 0,1-1 1 0 0,-1 1-1 0 0,1 0 1 0 0,0-1 0 0 0,-1 0-1 0 0,1 1 1 0 0,0-1-1 0 0,0 0 1 0 0,0 0 0 0 0,0 0-1 0 0,0 0 1 0 0,0 0-1 0 0,0 0 1 0 0,0 0-1 0 0,0-1 1 0 0,0 1 0 0 0,0-1-1 0 0,0 1 1 0 0,1-1-1 0 0,-1 0 1 0 0,0 0 0 0 0,0 0-1 0 0,0 0 1 0 0,1-1-1 0 0,-1 1 1 0 0,1-1-5 0 0,10 0 79 0 0,1 0 0 0 0,-1-1 0 0 0,0 0 0 0 0,0-1-1 0 0,0-1 1 0 0,-1 0 0 0 0,1-1 0 0 0,-1 0 0 0 0,0-1 0 0 0,7-4-79 0 0,20-15 148 0 0,-1-2-1 0 0,-1-1 1 0 0,-1-2 0 0 0,2-6-148 0 0,-35 34 8 0 0,147-134 203 0 0,-142 180-234 0 0,-39 124 154 0 0,46-62-163 0 0,-14-103 34 0 0,0 0 0 0 0,1 0-1 0 0,-1 0 1 0 0,1 0-1 0 0,-1-1 1 0 0,1 1 0 0 0,0 0-1 0 0,0-1 1 0 0,0 0 0 0 0,0 1-1 0 0,1-1 1 0 0,-1 0-1 0 0,1 0 1 0 0,-1 0 0 0 0,1-1-1 0 0,0 1 1 0 0,0 0 0 0 0,-1-1-1 0 0,1 0 1 0 0,0 0-1 0 0,0 0 1 0 0,0 0 0 0 0,1 0-1 0 0,-1-1 1 0 0,0 1-1 0 0,0-1 1 0 0,0 0 0 0 0,0 0-1 0 0,1 0 1 0 0,-1 0 0 0 0,3-1-2 0 0,3-2 23 0 0,1-1 0 0 0,-1-1 1 0 0,1 1-1 0 0,-1-2 1 0 0,-1 1-1 0 0,1-1 1 0 0,-1 0-1 0 0,0-1 0 0 0,-1 0 1 0 0,1 0-1 0 0,-1-1 1 0 0,-1 0-1 0 0,1 0 0 0 0,-1 0 1 0 0,-1-1-1 0 0,2-2-23 0 0,5-6 50 0 0,93-115 184 0 0,-95 121-224 0 0,2-2 5 0 0,0 0 1 0 0,1 1 0 0 0,0 0-1 0 0,0 0 1 0 0,2 2 0 0 0,-1 0-1 0 0,1 0 1 0 0,1 2-1 0 0,-1 0 1 0 0,2 0 0 0 0,15-4-16 0 0,-30 12 10 0 0,0-1-1 0 0,0 1 1 0 0,0 0 0 0 0,0 0 0 0 0,0 0 0 0 0,-1 1-1 0 0,1-1 1 0 0,0 0 0 0 0,0 1 0 0 0,0-1 0 0 0,0 1-1 0 0,0 0 1 0 0,-1-1 0 0 0,1 1 0 0 0,0 0 0 0 0,-1 0-1 0 0,1 0 1 0 0,-1 0 0 0 0,1 1 0 0 0,-1-1 0 0 0,1 0-1 0 0,-1 0 1 0 0,0 1 0 0 0,1-1 0 0 0,-1 1 0 0 0,0 0-1 0 0,0-1 1 0 0,0 1 0 0 0,0 0 0 0 0,-1-1 0 0 0,1 1-1 0 0,0 0 1 0 0,-1 0 0 0 0,1 0 0 0 0,-1-1 0 0 0,0 1-1 0 0,1 1-9 0 0,6 78 383 0 0,-7-81-380 0 0,1 14 39 0 0,-1-1 0 0 0,-1 0 0 0 0,0 1-1 0 0,-1-1 1 0 0,0 0 0 0 0,-1 0 0 0 0,-1 0 0 0 0,0-1 0 0 0,0 1 0 0 0,-1-1-1 0 0,-1 0 1 0 0,0 0 0 0 0,-1-1 0 0 0,0 0 0 0 0,-1 0 0 0 0,0 0 0 0 0,0-1-1 0 0,-1 0 1 0 0,-1-1 0 0 0,1 0 0 0 0,-2 0 0 0 0,1-1 0 0 0,-5 2-42 0 0,4-4 2 0 0,1 0 0 0 0,-1 0 1 0 0,-1-1-1 0 0,1-1 0 0 0,0 0 0 0 0,-1 0 1 0 0,0-1-1 0 0,0-1 0 0 0,0 0 0 0 0,-9 0-2 0 0,21-2-18 0 0,0 0-10 0 0,25 0-144 0 0,217-11 272 0 0,24 11 624 0 0,-264 0-751 0 0,1 0-1 0 0,-1-1 1 0 0,1 1 0 0 0,-1-1-1 0 0,1 1 1 0 0,-1-1 0 0 0,1 0-1 0 0,-1 0 1 0 0,0 0 0 0 0,1 0-1 0 0,-1-1 1 0 0,0 1 0 0 0,0-1-1 0 0,0 1 1 0 0,0-1-1 0 0,0 0 1 0 0,0 1 0 0 0,-1-1-1 0 0,1 0 1 0 0,-1 0 0 0 0,1 0-1 0 0,-1-1 1 0 0,1 1 0 0 0,-1 0-1 0 0,0-1 1 0 0,0 1 0 0 0,0 0-1 0 0,-1-1 1 0 0,1 1 0 0 0,-1-1-1 0 0,1 1 1 0 0,-1-1 0 0 0,0 1-1 0 0,0-1 1 0 0,0 0 0 0 0,0 1-1 0 0,0-1 1 0 0,0 1 0 0 0,-1-1-1 0 0,1 1 1 0 0,-1-1 27 0 0,-4-19-4568 0 0,-4 2-4099 0 0,6 13-4328 0 0</inkml:trace>
  <inkml:trace contextRef="#ctx0" brushRef="#br0" timeOffset="-27555.146">2661 151 0 0 0,'0'0'1639'0'0,"0"0"7"0"0,0 0 82 0 0,0 0 192 0 0,0 0 178 0 0,0 0-13 0 0,0 0-221 0 0,0 0-349 0 0,0 0-341 0 0,0 0-243 0 0,0 0-163 0 0,0-5-77 0 0,3-14-21 0 0,-2 14-15 0 0,-1 5-27 0 0,0 0-42 0 0,0 0-54 0 0,6 26 2350 0 0,17 88-647 0 0,-18 96-1128 0 0,-9-1 0 0 0,-11 23-1107 0 0,-6-27 261 0 0,21-166-240 0 0,0-62-746 0 0,-2-35-2786 0 0,-1 39-1154 0 0,-1 1-4537 0 0,4 10-1438 0 0</inkml:trace>
  <inkml:trace contextRef="#ctx0" brushRef="#br0" timeOffset="-23456.182">2035 361 2777 0 0,'0'0'2393'0'0,"0"0"-622"0"0,0 0-208 0 0,0 0 95 0 0,0 0 117 0 0,0 0-26 0 0,0 0-236 0 0,0 0-294 0 0,0 0-240 0 0,0 0-147 0 0,0 0-89 0 0,18-8-51 0 0,56-27-32 0 0,33 5 2238 0 0,36-10-597 0 0,-2-6 1 0 0,31-19-2302 0 0,47-27 768 0 0,-127 63-522 0 0,-82 28-102 0 0,-10 1-160 0 0,-6 0-310 0 0,4-4-1554 0 0,2-1-4470 0 0,0 2-1810 0 0,0 0-3667 0 0</inkml:trace>
  <inkml:trace contextRef="#ctx0" brushRef="#br0" timeOffset="-17937.988">3324 11 0 0 0,'0'0'1182'0'0,"0"0"22"0"0,0 0 33 0 0,0 0 140 0 0,0 0 218 0 0,0 0 61 0 0,0 0-122 0 0,0 0-239 0 0,0 0-282 0 0,0 0-215 0 0,0 0-109 0 0,0-2-38 0 0,3 17 5296 0 0,3 91-4275 0 0,-6-37-1127 0 0,-16 476 1395 0 0,12-328-1294 0 0,14-180-398 0 0,-9-37-206 0 0,13-18 2160 0 0,34-49-1929 0 0,86-98-10 0 0,-133 164-264 0 0,4-4 3 0 0,0-1-1 0 0,0 1 1 0 0,0 0 0 0 0,1 1 0 0 0,-1-1 0 0 0,1 1 0 0 0,0 0 0 0 0,0 1 0 0 0,1-1 0 0 0,-1 1 0 0 0,1 0 0 0 0,0 1 0 0 0,-1 0 0 0 0,1 0 0 0 0,0 0 0 0 0,0 1 0 0 0,1 0 0 0 0,1 0-2 0 0,45 1 47 0 0,-32 30 90 0 0,-5 40 175 0 0,-4 58 27 0 0,-22 64-119 0 0,37-253-4734 0 0,-11 34-7005 0 0,-14 19-602 0 0</inkml:trace>
  <inkml:trace contextRef="#ctx0" brushRef="#br0" timeOffset="-12037.25">4005 807 0 0 0,'0'0'411'0'0,"0"0"530"0"0,0 0 301 0 0,0 0 81 0 0,0 0-124 0 0,0 0-163 0 0,0 0-120 0 0,0 0-105 0 0,3 0-36 0 0,11 0-23 0 0,-11 0-10 0 0,-3 0 27 0 0,0 0-20 0 0,0 0-35 0 0,11 22 4671 0 0,-2-17-5032 0 0,-1 0 0 0 0,1-1 0 0 0,0 0 0 0 0,1 0 0 0 0,-1-1 0 0 0,1 0 0 0 0,-1-1 0 0 0,1 0 0 0 0,0-1 0 0 0,0 0 0 0 0,0 0 0 0 0,0-1 0 0 0,0 0 0 0 0,0-1 0 0 0,0 0 0 0 0,5-1-353 0 0,27 0 611 0 0,-31 2-468 0 0,0-1 0 0 0,0 0 0 0 0,0 0 1 0 0,0-2-1 0 0,0 1 0 0 0,-1-1 0 0 0,1-1 0 0 0,-1 0 0 0 0,1 0 1 0 0,-1-1-1 0 0,4-3-143 0 0,-11 6 55 0 0,1 1 0 0 0,-1-1 0 0 0,0-1 0 0 0,0 1 0 0 0,0 0 0 0 0,0-1 0 0 0,0 1 0 0 0,-1-1 0 0 0,1 0 0 0 0,-1 0 0 0 0,0 0 0 0 0,1 0 0 0 0,-1 0 0 0 0,-1-1 0 0 0,1 1 0 0 0,0-1 0 0 0,-1 1 0 0 0,0-1 0 0 0,0 1 0 0 0,0-1 1 0 0,0 0-1 0 0,-1 0 0 0 0,1 1 0 0 0,-1-1 0 0 0,0 0 0 0 0,0 0 0 0 0,0 1 0 0 0,-1-1 0 0 0,1 0 0 0 0,-2-2-55 0 0,1 1 15 0 0,0 1-1 0 0,-1-1 1 0 0,0 0 0 0 0,0 1-1 0 0,0-1 1 0 0,0 1 0 0 0,-1 0 0 0 0,1 0-1 0 0,-1 0 1 0 0,0 0 0 0 0,-1 0-1 0 0,1 1 1 0 0,-1-1 0 0 0,1 1 0 0 0,-1 0-1 0 0,0 0 1 0 0,0 0 0 0 0,0 1-1 0 0,-1-1 1 0 0,1 1 0 0 0,-1 0 0 0 0,1 0-1 0 0,-1 1 1 0 0,0-1 0 0 0,1 1-1 0 0,-1 0 1 0 0,0 1 0 0 0,0-1 0 0 0,-5 1-15 0 0,-72 14-58 0 0,7 26 53 0 0,70-36 13 0 0,-2-1 7 0 0,1 1 0 0 0,-1 1 0 0 0,1-1 0 0 0,0 1 0 0 0,0 0 0 0 0,0 1 0 0 0,1-1 0 0 0,-1 1 0 0 0,2 0 0 0 0,-1 1 0 0 0,1-1 0 0 0,-1 1 0 0 0,1 1-15 0 0,-14 41 90 0 0,3 91 409 0 0,15-128-442 0 0,0 0 0 0 0,0 0 0 0 0,1 0 0 0 0,0 0-1 0 0,1 0 1 0 0,1 0 0 0 0,0 0 0 0 0,1-1 0 0 0,0 1 0 0 0,0-1 0 0 0,6 9-57 0 0,-3-12 89 0 0,1-1 0 0 0,1 0 1 0 0,-1-1-1 0 0,1 0 1 0 0,0 0-1 0 0,1-1 0 0 0,-1 0 1 0 0,1-1-1 0 0,0 1 1 0 0,0-2-1 0 0,1 0 0 0 0,-1 0 1 0 0,0-1-1 0 0,1 0 1 0 0,0-1-1 0 0,0 0 0 0 0,-1-1 1 0 0,1 0-1 0 0,0 0 1 0 0,0-1-1 0 0,3-1-89 0 0,-10 2 20 0 0,138-37 502 0 0,-136 33-457 0 0,-18 3-568 0 0,-6-1-5942 0 0,14 1-1821 0 0,1 1-5043 0 0</inkml:trace>
  <inkml:trace contextRef="#ctx0" brushRef="#br0" timeOffset="11353.669">3865 2699 2857 0 0,'0'0'3003'0'0,"0"0"-667"0"0,0 0-306 0 0,0 0-27 0 0,0 0 15 0 0,0 0-162 0 0,0 0-333 0 0,0 0-370 0 0,0 0-288 0 0,0 0-154 0 0,0 0-59 0 0,0 0 3 0 0,0 0 6 0 0,4-7-8 0 0,246-380 4468 0 0,-164 277-4865 0 0,-84 144-284 0 0,-4-11 39 0 0,-2 9-4 0 0,2 0 0 0 0,1 1 0 0 0,2-1-1 0 0,1 1 1 0 0,3 9-7 0 0,-5-37 7 0 0,0 0 1 0 0,1 1-1 0 0,0-1 1 0 0,0 0-1 0 0,0 0 1 0 0,1 0-1 0 0,-1-1 0 0 0,1 1 1 0 0,1 0-1 0 0,-1-1 1 0 0,0 1-1 0 0,1-1 1 0 0,0 0-1 0 0,0 1 0 0 0,0-2 1 0 0,1 1-1 0 0,0 0 1 0 0,-1-1-1 0 0,1 1 1 0 0,0-1-1 0 0,0 0 0 0 0,1 0 1 0 0,-1-1-1 0 0,1 1 1 0 0,-1-1-1 0 0,1 0 0 0 0,0 0 1 0 0,0-1-1 0 0,0 1 1 0 0,3-1-8 0 0,1-3 97 0 0,1-1 1 0 0,-1-1 0 0 0,0 0-1 0 0,0 0 1 0 0,0-1 0 0 0,-1 0-1 0 0,1 0 1 0 0,-1-1 0 0 0,0 0-1 0 0,-1 0 1 0 0,1-1 0 0 0,-1 0-1 0 0,-1 0 1 0 0,1-1 0 0 0,-1 0-1 0 0,-1 0 1 0 0,2-3-98 0 0,11-11 80 0 0,-1-1 0 0 0,-1 0 0 0 0,-1-1 0 0 0,-1-1-1 0 0,-1 0 1 0 0,-1-1 0 0 0,-2 0 0 0 0,0-1 0 0 0,3-22-80 0 0,-11-24 28 0 0,-2 74-48 0 0,0-1 0 0 0,0 0-1 0 0,0 1 1 0 0,-1-1 0 0 0,1 1 0 0 0,0-1-1 0 0,0 1 1 0 0,0-1 0 0 0,0 0 0 0 0,-1 1 0 0 0,1-1-1 0 0,0 1 1 0 0,-1-1 0 0 0,1 0 0 0 0,0 1-1 0 0,0-1 1 0 0,-1 0 0 0 0,1 1 0 0 0,-1-1 0 0 0,1 0-1 0 0,0 0 1 0 0,-1 1 0 0 0,1-1 0 0 0,-1 0-1 0 0,1 0 1 0 0,0 0 0 0 0,-1 0 0 0 0,1 0 0 0 0,-1 1-1 0 0,1-1 1 0 0,-1 0 0 0 0,1 0 0 0 0,-1 0-1 0 0,1 0 1 0 0,-1 0 0 0 0,1 0 0 0 0,-1-1 0 0 0,1 1-1 0 0,0 0 1 0 0,-1 0 0 0 0,1 0 0 0 0,-1 0-1 0 0,1 0 1 0 0,-1-1 0 0 0,1 1 0 0 0,0 0 0 0 0,-1 0-1 0 0,1-1 1 0 0,0 1 0 0 0,-1 0 0 0 0,1-1 0 0 0,0 1-1 0 0,-1 0 1 0 0,1-1 0 0 0,0 1 0 0 0,-1 0-1 0 0,1-1 1 0 0,0 1 0 0 0,0-1 0 0 0,0 1 0 0 0,-1 0-1 0 0,1-1 1 0 0,0 1 0 0 0,0-1 0 0 0,0 1-1 0 0,0-1 1 0 0,0 0 20 0 0,-17 40-2042 0 0,12-14-121 0 0,3-8-4588 0 0,2-9-5393 0 0</inkml:trace>
  <inkml:trace contextRef="#ctx0" brushRef="#br0" timeOffset="8120.672">1 2467 7690 0 0,'0'0'1872'0'0,"0"0"-297"0"0,0 0-101 0 0,0 0 15 0 0,0 0-58 0 0,0 0-220 0 0,0 0-283 0 0,0 0-179 0 0,0 0-72 0 0,0 0-15 0 0,0 0 24 0 0,4 8-32 0 0,18 22-43 0 0,30-19 864 0 0,-40-12-1170 0 0,10-3 0 0 0,0 0-1 0 0,0-2 1 0 0,0 0-1 0 0,-1-1 1 0 0,0-2-1 0 0,0 0 1 0 0,-1-1-1 0 0,0-1 1 0 0,-1-1-1 0 0,0-1 1 0 0,-1 0-1 0 0,0-1 1 0 0,3-6-305 0 0,16-8 253 0 0,103-83 382 0 0,96-65-93 0 0,-231 173-535 0 0,1-1 0 0 0,-1 1 1 0 0,1 0-1 0 0,0 1 0 0 0,0-1 0 0 0,0 1 0 0 0,0 0 0 0 0,1 1 0 0 0,-1 0 1 0 0,1 0-1 0 0,-1 0 0 0 0,1 0 0 0 0,-1 1 0 0 0,1 1 0 0 0,-1-1 0 0 0,1 1 1 0 0,-1 0-8 0 0,-2 2 4 0 0,0 0 0 0 0,0 1 0 0 0,0-1 0 0 0,0 1 0 0 0,0 0 0 0 0,-1 0 0 0 0,0 1 0 0 0,0-1 0 0 0,0 0 0 0 0,-1 1 0 0 0,1 0 0 0 0,-1 0 0 0 0,0 0 0 0 0,1 2-4 0 0,5 18 37 0 0,0-1 1 0 0,-1 2-1 0 0,-2-1 1 0 0,0 0-1 0 0,-2 1 1 0 0,-1 0-1 0 0,-1 0 1 0 0,-1 0-1 0 0,-1 0 1 0 0,-2 0 0 0 0,0-1-1 0 0,-2 1 1 0 0,-7 22-38 0 0,8-34 11 0 0,-1 0 0 0 0,0-1 0 0 0,-1 1 1 0 0,-1-1-1 0 0,0 0 0 0 0,-1-1 0 0 0,-1 0 1 0 0,0 0-1 0 0,0-1 0 0 0,-1 0 1 0 0,0 0-1 0 0,-1-1 0 0 0,0 0 0 0 0,-1-1 1 0 0,0-1-1 0 0,0 0 0 0 0,-1 0 0 0 0,0-1 1 0 0,0-1-1 0 0,-1 0 0 0 0,0-1 0 0 0,0 0 1 0 0,0-2-1 0 0,0 1 0 0 0,-1-2 0 0 0,1 0 1 0 0,-14 1-12 0 0,9-3 4 0 0,12 1-6 0 0,-1-1-1 0 0,1 1 1 0 0,-1-1 0 0 0,1-1-1 0 0,0 1 1 0 0,0-1 0 0 0,-1-1-1 0 0,1 1 1 0 0,0-1-1 0 0,0-1 1 0 0,0 1 0 0 0,0-1-1 0 0,1 0 1 0 0,-1-1 0 0 0,1 1-1 0 0,-4-4 3 0 0,4 2-34 0 0,1-1-1 0 0,0 0 1 0 0,0 0 0 0 0,1 0-1 0 0,-1 0 1 0 0,1-1-1 0 0,1 0 1 0 0,-1 1-1 0 0,1-1 1 0 0,0-1 0 0 0,1 1-1 0 0,0 0 1 0 0,0-1-1 0 0,0 1 1 0 0,1-1-1 0 0,0 0 1 0 0,1 1-1 0 0,0-1 1 0 0,0 0 0 0 0,1 1-1 0 0,-1-1 1 0 0,2 0-1 0 0,-1 1 1 0 0,3-8 34 0 0,38-78-2821 0 0,24 21-4966 0 0,-44 56-11 0 0,-6 5-2784 0 0</inkml:trace>
  <inkml:trace contextRef="#ctx0" brushRef="#br0" timeOffset="8487.817">1440 2221 8370 0 0,'0'0'2583'0'0,"0"0"-889"0"0,0 0-271 0 0,0 0 109 0 0,0 0 90 0 0,0 0-165 0 0,0 0-367 0 0,0 0-267 0 0,0 0-162 0 0,0 0-86 0 0,0 0-48 0 0,0 0-50 0 0,0 0-53 0 0,-22 27-33 0 0,-72 88-63 0 0,46-37 138 0 0,46-73-449 0 0,-1 1 1 0 0,0 0 0 0 0,1-1-1 0 0,0 1 1 0 0,0 0 0 0 0,1 0-1 0 0,0 1 1 0 0,0-1 0 0 0,0 0 0 0 0,1 0-1 0 0,0 1 1 0 0,0-1 0 0 0,0 0-1 0 0,1 0 1 0 0,0 0 0 0 0,0 0 0 0 0,1 1-1 0 0,-1-1 1 0 0,1-1 0 0 0,1 1-1 0 0,-1 0 1 0 0,1 0 0 0 0,0-1-1 0 0,0 0 1 0 0,1 1 0 0 0,0-1 0 0 0,-1-1-1 0 0,2 1 1 0 0,3 4-18 0 0,0-5 70 0 0,0 0-1 0 0,0 0 1 0 0,1-1 0 0 0,-1 0-1 0 0,1 0 1 0 0,0-1 0 0 0,0 0 0 0 0,0 0-1 0 0,0-1 1 0 0,0-1 0 0 0,0 1-1 0 0,0-1 1 0 0,0-1 0 0 0,0 0-1 0 0,0 0 1 0 0,0-1 0 0 0,0 0-1 0 0,-1 0 1 0 0,1-1 0 0 0,-1 0-1 0 0,1-1 1 0 0,-1 0 0 0 0,1 0-70 0 0,4-3 141 0 0,1-1 0 0 0,-1-1-1 0 0,-1 0 1 0 0,0 0 0 0 0,0-1 0 0 0,0-1 0 0 0,-2 0 0 0 0,1 0 0 0 0,-1-1-1 0 0,-1 0 1 0 0,0-1 0 0 0,-1 0 0 0 0,2-5-141 0 0,-5 10 28 0 0,-1 0 1 0 0,0-1-1 0 0,-1 1 1 0 0,0-1-1 0 0,0 0 1 0 0,-1 0-1 0 0,0 0 0 0 0,0-1 1 0 0,-1 1-1 0 0,0 0 1 0 0,-1 0-1 0 0,0-1 1 0 0,-1 1-1 0 0,0 0 0 0 0,0-1 1 0 0,-1 1-1 0 0,0 0 1 0 0,0 0-1 0 0,-1 0 0 0 0,0 1 1 0 0,-1-1-1 0 0,0 1 1 0 0,0-1-1 0 0,-1 1 1 0 0,0 0-1 0 0,-1 1 0 0 0,1 0 1 0 0,-2-1-1 0 0,-5-4-28 0 0,3 4-69 0 0,0 1 0 0 0,0 0 0 0 0,-1 1-1 0 0,0 0 1 0 0,0 0 0 0 0,0 1 0 0 0,-1 1 0 0 0,0 0-1 0 0,0 0 1 0 0,-4 0 69 0 0,-27 1-2939 0 0,-1 15-3989 0 0,30-5-5334 0 0</inkml:trace>
  <inkml:trace contextRef="#ctx0" brushRef="#br0" timeOffset="9443.891">1772 2360 5209 0 0,'0'0'2079'0'0,"0"0"-205"0"0,0 0 49 0 0,0 0 44 0 0,0 0-136 0 0,0 0-310 0 0,0 0-359 0 0,0 0-273 0 0,0 0-177 0 0,0 0-97 0 0,0 0-77 0 0,0 0-32 0 0,0 0-25 0 0,13-24-35 0 0,41-72 0 0 0,-15 55 765 0 0,-33 36-1009 0 0,0 0 0 0 0,0 1 0 0 0,0-1 0 0 0,1 1 0 0 0,0 1 0 0 0,-1-1-1 0 0,1 1 1 0 0,1 0 0 0 0,-1 1 0 0 0,0 0 0 0 0,1 0 0 0 0,-1 0 0 0 0,1 1-1 0 0,-1 0 1 0 0,1 1 0 0 0,0-1 0 0 0,-1 1 0 0 0,1 1 0 0 0,3 0-202 0 0,-6 4 60 0 0,-1 1 0 0 0,0-1 0 0 0,0 1 1 0 0,0 0-1 0 0,-1 0 0 0 0,0 0 0 0 0,0 0 0 0 0,-1 1 1 0 0,1-1-1 0 0,-1 1 0 0 0,-1-1 0 0 0,1 1 0 0 0,-1 0 1 0 0,0 0-1 0 0,-1 0 0 0 0,0-1 0 0 0,0 1 0 0 0,0 0 1 0 0,-1 0-1 0 0,0 0 0 0 0,0 0 0 0 0,-1 0-60 0 0,-4 21 52 0 0,0 0 0 0 0,-2-1 0 0 0,-1 0 0 0 0,-1 0 0 0 0,-1-1 0 0 0,-9 12-52 0 0,11-19 27 0 0,-1-1 0 0 0,-1-1 0 0 0,-1 0 0 0 0,-1-1 0 0 0,0 0 0 0 0,-1-1 0 0 0,0 0 0 0 0,-12 8-27 0 0,35-64 243 0 0,11 2-248 0 0,2 1 0 0 0,2 1 1 0 0,1 1-1 0 0,2 1 0 0 0,13-12 5 0 0,104-96 9 0 0,-139 139-14 0 0,0 0 0 0 0,0 1 0 0 0,1 0-1 0 0,0-1 1 0 0,-1 2 0 0 0,1-1 0 0 0,0 1-1 0 0,0 0 1 0 0,1 0 0 0 0,-1 0 0 0 0,0 1-1 0 0,1 0 1 0 0,1 0 5 0 0,0 56 11 0 0,-36 59 53 0 0,4-40-33 0 0,13-1-93 0 0,43-80 61 0 0,155-162-11 0 0,-153 143 12 0 0,136-84 9 0 0,-126 99 19 0 0,-40 49-5 0 0,-38 83 90 0 0,2 125-353 0 0,29-225-1746 0 0,1-17-2603 0 0,0-3-3963 0 0,0-1-4255 0 0</inkml:trace>
  <inkml:trace contextRef="#ctx0" brushRef="#br0" timeOffset="10133.99">2917 2441 2000 0 0,'0'0'3081'0'0,"0"0"-1022"0"0,0 0-604 0 0,0 0-61 0 0,0 0 102 0 0,0 0-12 0 0,0 0-111 0 0,0 0-198 0 0,0 0-180 0 0,0 0-129 0 0,0 0-104 0 0,0 0-94 0 0,0 0-68 0 0,20-8-41 0 0,62-28-66 0 0,-77 35-375 0 0,1-1 0 0 0,-1-1-1 0 0,1 1 1 0 0,-1-1-1 0 0,0 0 1 0 0,0 0 0 0 0,0 0-1 0 0,-1-1 1 0 0,1 1-1 0 0,-1-1 1 0 0,0 0 0 0 0,0-1-1 0 0,0 1 1 0 0,-1-1-1 0 0,1 1 1 0 0,-1-1 0 0 0,0 0-1 0 0,0-1 1 0 0,-1 1-1 0 0,0 0 1 0 0,0-1-1 0 0,0 1 1 0 0,0-1 0 0 0,-1 1-1 0 0,0-1 1 0 0,0 0-1 0 0,-1 0 1 0 0,1-4-118 0 0,-2 8 23 0 0,1 0-1 0 0,0 0 1 0 0,-1-1 0 0 0,1 1-1 0 0,-1 0 1 0 0,1 0 0 0 0,-1 0-1 0 0,0 0 1 0 0,0 0 0 0 0,0 0-1 0 0,0 0 1 0 0,-1 0 0 0 0,1 0-1 0 0,0 1 1 0 0,-1-1 0 0 0,1 0-1 0 0,-1 1 1 0 0,0-1-1 0 0,1 1 1 0 0,-1-1 0 0 0,0 1-1 0 0,0 0 1 0 0,0 0 0 0 0,0 0-1 0 0,0 0 1 0 0,0 0 0 0 0,0 0-1 0 0,0 1 1 0 0,-1-1 0 0 0,1 1-1 0 0,0-1 1 0 0,0 1 0 0 0,0 0-1 0 0,-1 0 1 0 0,1 0 0 0 0,0 0-1 0 0,-1 0-22 0 0,-86 17-31 0 0,79-12 50 0 0,0 0 1 0 0,0 1-1 0 0,1 0 1 0 0,-1 0-1 0 0,1 1 1 0 0,1 0-1 0 0,-1 1 1 0 0,1 0-1 0 0,1 0 1 0 0,-1 1-1 0 0,1 0 1 0 0,1 0-1 0 0,0 1 1 0 0,0 0-1 0 0,1 0 1 0 0,0 0-1 0 0,1 0 1 0 0,0 1-1 0 0,0 0 1 0 0,1 0-1 0 0,1 0 1 0 0,0 0-1 0 0,0 0 1 0 0,1 1 0 0 0,1-1-1 0 0,0 0 1 0 0,0 1-1 0 0,1-1 1 0 0,1 0-1 0 0,0 0 1 0 0,0 0-1 0 0,4 9-19 0 0,-1-11 88 0 0,0-1 0 0 0,0 0 0 0 0,1 0 0 0 0,0 0 0 0 0,0-1-1 0 0,1 0 1 0 0,0 0 0 0 0,0-1 0 0 0,1 1 0 0 0,-1-2 0 0 0,1 1 0 0 0,1-1 0 0 0,-1 0 0 0 0,1-1 0 0 0,0 0-1 0 0,0 0 1 0 0,0-1 0 0 0,1 0 0 0 0,5 0-88 0 0,12 3 171 0 0,1-1 0 0 0,-1-2 0 0 0,1 0 0 0 0,0-2 1 0 0,0-2-1 0 0,7-1-171 0 0,104-26-635 0 0,-111 19-3553 0 0,-1-1-3976 0 0,-15 3-4586 0 0</inkml:trace>
  <inkml:trace contextRef="#ctx0" brushRef="#br0" timeOffset="-4597.888">10645 906 13571 0 0,'0'0'1590'0'0,"0"0"-417"0"0,0 0-29 0 0,0 0 154 0 0,0 0 28 0 0,0 0-126 0 0,0 0-212 0 0,0 0-190 0 0,0 0-106 0 0,0 0-99 0 0,0 0-102 0 0,0 0-115 0 0,29-5-93 0 0,91-18-99 0 0,-19 14-1099 0 0,-92 11-4291 0 0,-6-1 1587 0 0,2 0-8627 0 0</inkml:trace>
  <inkml:trace contextRef="#ctx0" brushRef="#br0" timeOffset="-3459.138">11042 634 2184 0 0,'0'0'1842'0'0,"0"0"-67"0"0,0 0 94 0 0,0 0 116 0 0,0 0 48 0 0,0 0-154 0 0,0 0-323 0 0,0 0-322 0 0,0 0-241 0 0,0 0-175 0 0,0 0-113 0 0,0 0-43 0 0,0 0-57 0 0,12-11-22 0 0,38-34-49 0 0,-48 44-472 0 0,1-1 1 0 0,-1 1 0 0 0,1 0 0 0 0,-1 0 0 0 0,1 0-1 0 0,0 0 1 0 0,0 0 0 0 0,-1 1 0 0 0,1-1 0 0 0,0 1-1 0 0,0 0 1 0 0,0-1 0 0 0,0 1 0 0 0,0 1 0 0 0,-1-1 0 0 0,1 0-1 0 0,0 1 1 0 0,0-1 0 0 0,0 1 0 0 0,-1 0 0 0 0,1 0-1 0 0,0 0 1 0 0,-1 0 0 0 0,1 0 0 0 0,-1 1 0 0 0,1-1-1 0 0,-1 1 1 0 0,0 0 0 0 0,0 0 0 0 0,1 0 0 0 0,-1 0 0 0 0,0 0-1 0 0,-1 0 1 0 0,1 0 0 0 0,0 1 0 0 0,-1-1 0 0 0,1 0-1 0 0,-1 1 1 0 0,0 0 0 0 0,0-1 0 0 0,0 1 0 0 0,0 0-1 0 0,0-1 1 0 0,0 1 0 0 0,-1 0 0 0 0,0 0 0 0 0,1 0 0 0 0,-1 0-1 0 0,0-1 1 0 0,0 2-63 0 0,5 21 231 0 0,-1 1 0 0 0,-2-1-1 0 0,0 1 1 0 0,-1-1 0 0 0,-2 1 0 0 0,-1 8-231 0 0,-2 0 90 0 0,-2-1 1 0 0,-1 0 0 0 0,-2 0 0 0 0,-1-1 0 0 0,-1 0 0 0 0,-2-1-1 0 0,-1 0 1 0 0,-13 20-91 0 0,27-51 14 0 0,0-1 0 0 0,0 1-1 0 0,0 0 1 0 0,0 0 0 0 0,-1-1 0 0 0,1 1-1 0 0,0 0 1 0 0,0 0 0 0 0,0-1-1 0 0,0 1 1 0 0,0 0 0 0 0,0 0 0 0 0,-1-1-1 0 0,1 1 1 0 0,0 0 0 0 0,0 0-1 0 0,0 0 1 0 0,0-1 0 0 0,-1 1 0 0 0,1 0-1 0 0,0 0 1 0 0,0 0 0 0 0,-1 0-1 0 0,1-1 1 0 0,0 1 0 0 0,0 0-1 0 0,-1 0 1 0 0,1 0 0 0 0,0 0 0 0 0,0 0-1 0 0,-1 0 1 0 0,1 0 0 0 0,0 0-1 0 0,-1 0 1 0 0,1 0 0 0 0,0 0 0 0 0,0 0-1 0 0,-1 0 1 0 0,1 0 0 0 0,0 0-1 0 0,-1 0 1 0 0,1 0 0 0 0,0 0 0 0 0,0 0-1 0 0,-1 1 1 0 0,1-1 0 0 0,0 0-1 0 0,0 0 1 0 0,-1 0 0 0 0,1 0-1 0 0,0 0 1 0 0,0 1-14 0 0,-2-32 155 0 0,2 31-165 0 0,3-14 17 0 0,0 0-1 0 0,1 0 1 0 0,1 1 0 0 0,0-1-1 0 0,1 1 1 0 0,0 0 0 0 0,1 1-1 0 0,0 0 1 0 0,1 0 0 0 0,6-7-7 0 0,8-13 20 0 0,1 0 1 0 0,1 1 0 0 0,1 1 0 0 0,2 2 0 0 0,1 1 0 0 0,28-21-21 0 0,-51 44 2 0 0,1 0 0 0 0,-1 0 0 0 0,1 0 0 0 0,0 1 0 0 0,0 0 0 0 0,1 0 0 0 0,-1 1 1 0 0,1 0-1 0 0,-1 0 0 0 0,1 0 0 0 0,0 1 0 0 0,0 0 0 0 0,-1 0 0 0 0,1 1 0 0 0,0 0 0 0 0,1 0-2 0 0,-5 2 10 0 0,-1-1 0 0 0,0 1 0 0 0,0 0 0 0 0,0 1 1 0 0,-1-1-1 0 0,1 0 0 0 0,-1 0 0 0 0,1 1 0 0 0,-1-1 0 0 0,0 1 0 0 0,1-1 0 0 0,-1 1 0 0 0,-1 0 0 0 0,1-1 0 0 0,0 1 0 0 0,-1 0 0 0 0,1 0 0 0 0,-1-1 0 0 0,0 1 0 0 0,0 0 1 0 0,0 0-1 0 0,0 0 0 0 0,0-1 0 0 0,-1 1 0 0 0,0 1-10 0 0,1 3 26 0 0,-32 167 401 0 0,15-113-366 0 0,4 46-11 0 0,13-107-66 0 0,13 3 3 0 0,28-43 90 0 0,212-247-65 0 0,-134 192-62 0 0,-47 61-5 0 0,-70 71 74 0 0,-4-14 4 0 0,-1 0 1 0 0,-1 0 0 0 0,-1 0 0 0 0,-1-1-1 0 0,-1 1 1 0 0,-8 17-24 0 0,-8 26 30 0 0,22-64-30 0 0,-6 18-4 0 0,1 0 1 0 0,1 0-1 0 0,0 1 1 0 0,2 0-1 0 0,0 0 1 0 0,2 0-1 0 0,0 0 1 0 0,1 4 3 0 0,0-25-15 0 0,0 1 0 0 0,0 0 0 0 0,0-1 0 0 0,1 1 0 0 0,-1-1 0 0 0,0 1 0 0 0,0 0 0 0 0,1-1 0 0 0,-1 1 0 0 0,0-1 0 0 0,1 1 1 0 0,-1 0-1 0 0,0-1 0 0 0,1 1 0 0 0,-1-1 0 0 0,1 1 0 0 0,-1-1 0 0 0,1 0 0 0 0,-1 1 0 0 0,1-1 0 0 0,-1 0 0 0 0,1 1 0 0 0,-1-1 0 0 0,1 0 0 0 0,0 1 0 0 0,-1-1 1 0 0,1 0-1 0 0,-1 0 0 0 0,1 0 0 0 0,0 0 0 0 0,-1 1 0 0 0,1-1 0 0 0,0 0 0 0 0,-1 0 0 0 0,1 0 0 0 0,0 0 0 0 0,-1-1 0 0 0,1 1 0 0 0,0 0 0 0 0,-1 0 0 0 0,1 0 0 0 0,-1 0 1 0 0,1-1-1 0 0,0 1 0 0 0,-1 0 0 0 0,1-1 0 0 0,-1 1 0 0 0,1 0 0 0 0,-1-1 0 0 0,1 1 0 0 0,-1 0 0 0 0,1-1 0 0 0,-1 1 0 0 0,1-1 15 0 0,28-21-4321 0 0,-21 14-1455 0 0,0 0-6348 0 0</inkml:trace>
  <inkml:trace contextRef="#ctx0" brushRef="#br0" timeOffset="-2947.576">12511 829 13627 0 0,'0'0'1742'0'0,"0"0"-297"0"0,0 0-51 0 0,0 0 38 0 0,0 0-88 0 0,0 0-257 0 0,0 0-233 0 0,0 0-187 0 0,0 0-133 0 0,0 0-83 0 0,0 0-41 0 0,0 0-56 0 0,0 0-32 0 0,-30-3 9 0 0,-94-8-73 0 0,121 10-234 0 0,-1 0 0 0 0,1 0 0 0 0,-1 1-1 0 0,1 0 1 0 0,-1 0 0 0 0,1 0 0 0 0,-1 0-1 0 0,1 0 1 0 0,-1 1 0 0 0,1-1 0 0 0,-1 1-1 0 0,1 0 1 0 0,-1 0 0 0 0,1 0 0 0 0,0 1-1 0 0,-1-1 1 0 0,1 1 0 0 0,0 0 0 0 0,0 0-1 0 0,0 0 1 0 0,1 0 0 0 0,-3 2-24 0 0,-6 6 83 0 0,3-5-66 0 0,0 0 0 0 0,0 1 0 0 0,1 0 0 0 0,-1 0 0 0 0,1 1 0 0 0,0 0 0 0 0,1 1 0 0 0,0-1 0 0 0,0 1 0 0 0,1 0 0 0 0,0 0 0 0 0,0 1 0 0 0,1 0 0 0 0,0 0 0 0 0,0 0 0 0 0,1 0 0 0 0,0 0 0 0 0,1 1 0 0 0,0 0 0 0 0,1-1 0 0 0,-1 1 0 0 0,2 0 0 0 0,0 7-18 0 0,2-12 8 0 0,1-1-1 0 0,0-1 0 0 0,0 1 0 0 0,1 0 1 0 0,-1-1-1 0 0,1 1 0 0 0,-1-1 0 0 0,1 0 1 0 0,0 0-1 0 0,0-1 0 0 0,1 1 0 0 0,-1-1 0 0 0,0 0 1 0 0,1 0-1 0 0,0 0 0 0 0,-1-1 0 0 0,1 0 1 0 0,0 0-1 0 0,0 0 0 0 0,-1 0 0 0 0,1-1 0 0 0,0 0 1 0 0,0 0-1 0 0,0 0 0 0 0,0 0 0 0 0,0-1 1 0 0,0 0-1 0 0,-1 0 0 0 0,1 0 0 0 0,2-1-6 0 0,13-4 67 0 0,0 0-1 0 0,-1-1 0 0 0,0-1 1 0 0,0 0-1 0 0,-1-2 0 0 0,0 0 1 0 0,-1-1-1 0 0,0-1 0 0 0,-1-1 1 0 0,0 0-1 0 0,-1-1 0 0 0,6-7-66 0 0,89-89 147 0 0,-110 161-111 0 0,-6-33-90 0 0,1-1-1 0 0,1 1 1 0 0,0 0 0 0 0,1 0-1 0 0,1 1 1 0 0,1-1 0 0 0,1 0-1 0 0,0 3 55 0 0,27 0-2928 0 0,-14-19-1544 0 0,-1-2-4200 0 0,-5 0-3203 0 0</inkml:trace>
  <inkml:trace contextRef="#ctx0" brushRef="#br0" timeOffset="-2560.235">13176 759 12523 0 0,'0'0'3114'0'0,"0"0"-1202"0"0,0 0-526 0 0,0 0-161 0 0,0 0-126 0 0,0 0-148 0 0,0 0-151 0 0,0 0-118 0 0,0 0-99 0 0,0 0-73 0 0,0 0-71 0 0,0 0-80 0 0,-35 13-82 0 0,-106 41-55 0 0,74-18 108 0 0,64-35-319 0 0,0 1 0 0 0,0 0 0 0 0,0 0-1 0 0,0 0 1 0 0,0 0 0 0 0,0 1 0 0 0,0-1-1 0 0,1 1 1 0 0,-1-1 0 0 0,1 1 0 0 0,-1 0-1 0 0,1 0 1 0 0,0 0 0 0 0,1 0 0 0 0,-1 0 0 0 0,0 1-1 0 0,1-1 1 0 0,0 0 0 0 0,0 1 0 0 0,0-1-1 0 0,0 1 1 0 0,0 0 0 0 0,1-1 0 0 0,-1 1-1 0 0,1 0 1 0 0,0-1 0 0 0,0 1 0 0 0,1 2-11 0 0,1-4-2 0 0,0 1 0 0 0,0-1 1 0 0,0 0-1 0 0,0 1 0 0 0,1-1 1 0 0,-1 0-1 0 0,1-1 0 0 0,-1 1 0 0 0,1 0 1 0 0,0-1-1 0 0,-1 1 0 0 0,1-1 1 0 0,0 0-1 0 0,0 0 0 0 0,0 0 0 0 0,0 0 1 0 0,0 0-1 0 0,0-1 0 0 0,2 1 2 0 0,3 1 2 0 0,105 42 85 0 0,-112-43-82 0 0,0-1 1 0 0,0 1 0 0 0,0 0 0 0 0,0 0 0 0 0,0 0-1 0 0,0-1 1 0 0,-1 1 0 0 0,1 0 0 0 0,0 0-1 0 0,-1 0 1 0 0,1 0 0 0 0,0 0 0 0 0,-1 1 0 0 0,0-1-1 0 0,1 0 1 0 0,-1 0 0 0 0,0 0 0 0 0,1 0-1 0 0,-1 0 1 0 0,0 1 0 0 0,0-1 0 0 0,0 0 0 0 0,0 0-1 0 0,0 0 1 0 0,0 1 0 0 0,0-1 0 0 0,-1 0-1 0 0,1 0 1 0 0,0 0 0 0 0,0 0 0 0 0,-1 0-1 0 0,1 1 1 0 0,-1-1 0 0 0,1 0 0 0 0,-1 0 0 0 0,0 0-1 0 0,1 0 1 0 0,-1 0 0 0 0,0-1 0 0 0,0 1-1 0 0,0 0 1 0 0,0 0 0 0 0,0 0-6 0 0,-42 31 372 0 0,31-24-378 0 0,-1 0-1 0 0,0-1 1 0 0,0-1 0 0 0,-1-1 0 0 0,0 1-1 0 0,0-2 1 0 0,0 0 0 0 0,0-1-1 0 0,-1 0 1 0 0,-4-1 6 0 0,24-20-5752 0 0,6 7-1943 0 0,-5 7-3800 0 0</inkml:trace>
  <inkml:trace contextRef="#ctx0" brushRef="#br0" timeOffset="-2199.134">13500 766 11002 0 0,'0'0'3480'0'0,"0"0"-1054"0"0,0 0-502 0 0,0 0-217 0 0,0 0-275 0 0,0 0-299 0 0,0 0-288 0 0,0 0-159 0 0,0 0-86 0 0,0 0-91 0 0,0 0-55 0 0,0 0-86 0 0,0 0-95 0 0,-26 11-82 0 0,-78 32-51 0 0,54-9 104 0 0,49-33-244 0 0,0 0 1 0 0,0 0-1 0 0,0 1 1 0 0,0-1-1 0 0,1 0 1 0 0,-1 0-1 0 0,0 1 1 0 0,1-1-1 0 0,-1 1 1 0 0,1-1-1 0 0,0 0 1 0 0,-1 1-1 0 0,1-1 1 0 0,0 1-1 0 0,0-1 1 0 0,0 1-1 0 0,0-1 1 0 0,0 1-1 0 0,0-1 1 0 0,1 0-1 0 0,-1 1 1 0 0,0-1-1 0 0,1 1 1 0 0,-1-1-1 0 0,1 0 1 0 0,-1 1-1 0 0,1-1 1 0 0,0 0-1 0 0,-1 1 1 0 0,1-1-1 0 0,0 0 0 0 0,0 0 1 0 0,0 0-1 0 0,0 0 1 0 0,0 0-1 0 0,0 0 1 0 0,0 0-1 0 0,0 0 1 0 0,1 0-1 0 0,-1-1 1 0 0,0 1-1 0 0,0 0 1 0 0,1-1-1 0 0,-1 1 1 0 0,1-1-1 0 0,-1 1 1 0 0,0-1-1 0 0,1 0 1 0 0,-1 1-1 0 0,1-1 1 0 0,-1 0-1 0 0,2 0 0 0 0,8 2 5 0 0,0 2 0 0 0,-1-1 0 0 0,1 1-1 0 0,-1 1 1 0 0,0 0 0 0 0,0 0 0 0 0,-1 1 0 0 0,0 0 0 0 0,0 1-1 0 0,0 0 1 0 0,-1 0 0 0 0,1 1 0 0 0,2 4-5 0 0,-10-8 52 0 0,1 0 1 0 0,0 0 0 0 0,-1 0-1 0 0,1 0 1 0 0,-1 0-1 0 0,-1 1 1 0 0,1-1 0 0 0,0 1-1 0 0,-1-1 1 0 0,0 0-1 0 0,0 1 1 0 0,0-1 0 0 0,-1 0-1 0 0,1 1 1 0 0,-1-1-1 0 0,0 0 1 0 0,-1 1-1 0 0,1-1 1 0 0,-1 0 0 0 0,1 0-1 0 0,-1 0 1 0 0,0 0-1 0 0,-1 0 1 0 0,1-1 0 0 0,-1 1-1 0 0,1-1 1 0 0,-1 0-1 0 0,0 1 1 0 0,0-1 0 0 0,-2 0-53 0 0,-1 3 30 0 0,-1 0 0 0 0,0-1 0 0 0,0 0 1 0 0,0 0-1 0 0,-1 0 0 0 0,0-1 0 0 0,0 0 1 0 0,0-1-1 0 0,0 0 0 0 0,-1 0 0 0 0,1-1 1 0 0,-1 0-1 0 0,0-1 0 0 0,1 1 0 0 0,-1-2 1 0 0,0 1-1 0 0,0-1 0 0 0,0-1 0 0 0,-1 1-30 0 0,-12-13-1510 0 0,11 1-5879 0 0,9 8-5140 0 0</inkml:trace>
  <inkml:trace contextRef="#ctx0" brushRef="#br0" timeOffset="-9827.025">5884 685 3233 0 0,'0'0'1697'0'0,"0"0"-236"0"0,0 0 28 0 0,0 0 190 0 0,0 0 115 0 0,0 0-64 0 0,0 0-245 0 0,0 0-248 0 0,0 0-184 0 0,0 0-122 0 0,0 0-119 0 0,-3-3-73 0 0,-4-2-335 0 0,0-1 0 0 0,-1 2-1 0 0,1-1 1 0 0,-1 1 0 0 0,0 0 0 0 0,-1 1 0 0 0,1-1-1 0 0,0 2 1 0 0,-1-1 0 0 0,0 1 0 0 0,1 1-1 0 0,-1-1 1 0 0,0 2 0 0 0,0-1 0 0 0,0 1-1 0 0,0 0 1 0 0,-2 1-404 0 0,-3 2 121 0 0,0 0 0 0 0,0 0-1 0 0,0 1 1 0 0,0 1 0 0 0,1 1-1 0 0,-1-1 1 0 0,2 2-1 0 0,-1 0 1 0 0,1 1 0 0 0,0 0-1 0 0,0 1 1 0 0,1 0 0 0 0,0 0-1 0 0,1 1 1 0 0,-7 9-121 0 0,7-6 44 0 0,0 0 0 0 0,1 1 0 0 0,0 0 0 0 0,1 1 0 0 0,1 0 0 0 0,0 0 0 0 0,1 1-1 0 0,1-1 1 0 0,0 1 0 0 0,1 0 0 0 0,1 1 0 0 0,1-1 0 0 0,0 1 0 0 0,1-1 0 0 0,1 1 0 0 0,0-1 0 0 0,1 1 0 0 0,2 2-44 0 0,-1-10 33 0 0,0 0 0 0 0,1 0 0 0 0,1 0 0 0 0,0 0 0 0 0,0-1 1 0 0,0 0-1 0 0,1 1 0 0 0,0-2 0 0 0,1 1 0 0 0,0-1 0 0 0,0 0 0 0 0,0 0 0 0 0,1 0 0 0 0,0-1 1 0 0,1 0-1 0 0,-1 0 0 0 0,1-1 0 0 0,4 2-33 0 0,0-1 58 0 0,-1 0 1 0 0,1-1-1 0 0,1 0 1 0 0,-1-1-1 0 0,1 0 1 0 0,0-1-1 0 0,0 0 1 0 0,0-1-1 0 0,0-1 1 0 0,0 0-1 0 0,0-1 1 0 0,0 0-1 0 0,0-1 1 0 0,1-1-1 0 0,-1 0 1 0 0,-1 0-1 0 0,1-2 1 0 0,0 1-1 0 0,-1-2 1 0 0,1 1-1 0 0,-1-2 1 0 0,-1 0-1 0 0,1 0 1 0 0,-1-1-1 0 0,0 0 1 0 0,0-1-1 0 0,-1 0 1 0 0,0-1-1 0 0,0-1-58 0 0,15-15-36 0 0,-25 24-86 0 0,0 1-92 0 0,0 0-153 0 0,0 0-225 0 0,0 0-277 0 0,0 0-438 0 0,0 0-631 0 0,0 0-1601 0 0,1 0-4074 0 0,2 0-4863 0 0</inkml:trace>
  <inkml:trace contextRef="#ctx0" brushRef="#br0" timeOffset="-9308.32">6160 1031 8570 0 0,'0'0'2124'0'0,"0"0"-695"0"0,0 0-435 0 0,0 0-4 0 0,0 0 118 0 0,0 0 63 0 0,0 0-53 0 0,0 0-134 0 0,0 0-88 0 0,0 0-69 0 0,0 0-55 0 0,0 0-36 0 0,0 0-32 0 0,22 4-31 0 0,66 10-27 0 0,-12-25 730 0 0,-60 4-1055 0 0,125-71 1650 0 0,-72-2-1174 0 0,-66 77-771 0 0,-1 0 1 0 0,0-1-1 0 0,0 1 0 0 0,0-1 0 0 0,-1 1 0 0 0,1-1 0 0 0,-1 0 0 0 0,0 0 0 0 0,0 1 0 0 0,0-1 1 0 0,0 0-1 0 0,-1 0 0 0 0,0 0 0 0 0,0 0 0 0 0,0 0 0 0 0,0 0 0 0 0,0 0 0 0 0,-1 0 0 0 0,0 0 1 0 0,0 1-1 0 0,0-1 0 0 0,0 0 0 0 0,0 0 0 0 0,-1 1 0 0 0,0-1 0 0 0,-1-2-26 0 0,-5 2-10 0 0,1 0 0 0 0,-1 0-1 0 0,0 1 1 0 0,0 0 0 0 0,0 0-1 0 0,-1 1 1 0 0,1 0 0 0 0,0 0 0 0 0,-1 1-1 0 0,1 0 1 0 0,-1 1 0 0 0,0 0-1 0 0,1 0 1 0 0,-1 1 0 0 0,1 0-1 0 0,-1 1 1 0 0,1-1 0 0 0,0 2 0 0 0,-1-1-1 0 0,1 1 1 0 0,0 0 0 0 0,1 1-1 0 0,-4 1 11 0 0,-4 3-23 0 0,0 1-1 0 0,1 0 1 0 0,0 1-1 0 0,1 0 1 0 0,0 1-1 0 0,0 0 0 0 0,1 1 1 0 0,1 1-1 0 0,0 0 1 0 0,1 0-1 0 0,-5 9 24 0 0,10-15-1 0 0,0 1-1 0 0,1-1 1 0 0,0 1 0 0 0,0 0 0 0 0,1 0-1 0 0,0 1 1 0 0,0-1 0 0 0,1 1 0 0 0,0-1-1 0 0,1 1 1 0 0,0 0 0 0 0,0 0-1 0 0,1-1 1 0 0,0 1 0 0 0,1 0 0 0 0,-1 0-1 0 0,2-1 1 0 0,-1 1 0 0 0,1 0-1 0 0,1-1 1 0 0,-1 1 0 0 0,2-1 0 0 0,-1 0-1 0 0,1 0 1 0 0,0 0 0 0 0,0-1-1 0 0,3 4 2 0 0,11 7-1 0 0,0 0 0 0 0,0-1-1 0 0,2-1 1 0 0,0-1 0 0 0,1 0-1 0 0,0-2 1 0 0,1 0 0 0 0,0-2-1 0 0,10 4 2 0 0,-25-13-98 0 0,-1 0 0 0 0,1-1 0 0 0,-1 1-1 0 0,1-1 1 0 0,0 0 0 0 0,0-1-1 0 0,-1 0 1 0 0,1 0 0 0 0,0 0-1 0 0,0-1 1 0 0,0 0 0 0 0,-1 0 0 0 0,1-1-1 0 0,-1 0 1 0 0,1 0 0 0 0,2-1 98 0 0,32-23-10151 0 0,-32 18-2020 0 0</inkml:trace>
  <inkml:trace contextRef="#ctx0" brushRef="#br0" timeOffset="-8767.813">6703 1116 12187 0 0,'0'0'2123'0'0,"0"0"-622"0"0,0 0-227 0 0,0 0 54 0 0,0 0 37 0 0,0 0-101 0 0,0 0-192 0 0,0 0-192 0 0,0 0-116 0 0,0 0-67 0 0,0 0-109 0 0,0 0-74 0 0,0 0-52 0 0,20-17-57 0 0,60-55-37 0 0,65-93 1106 0 0,-46 48-1187 0 0,-86 106-305 0 0,-11 18-68 0 0,-12 27 13 0 0,9-32 90 0 0,-6 15-11 0 0,0-2-14 0 0,1 1 0 0 0,0 0 0 0 0,1 0 0 0 0,1 0 0 0 0,0 1-1 0 0,1 0 1 0 0,1-1 0 0 0,1 1 0 0 0,0 0 0 0 0,1 0 0 0 0,1 3 8 0 0,2-14 2 0 0,0-1-1 0 0,0 0 1 0 0,0 0-1 0 0,0 0 1 0 0,1-1-1 0 0,0 1 1 0 0,0-1-1 0 0,0 0 1 0 0,0 0-1 0 0,1 0 1 0 0,-1-1-1 0 0,1 0 1 0 0,0 1-1 0 0,0-2 1 0 0,0 1-1 0 0,1-1 1 0 0,-1 1-1 0 0,1-1 1 0 0,-1-1-1 0 0,1 1 1 0 0,0-1-1 0 0,-1 0 1 0 0,1 0-1 0 0,0-1 1 0 0,0 0-1 0 0,0 0 1 0 0,0 0-1 0 0,-1-1 1 0 0,1 1-1 0 0,0-2 1 0 0,0 1-1 0 0,1-1-1 0 0,8-3 69 0 0,-2 0 1 0 0,1-2-1 0 0,-1 1 0 0 0,0-1 1 0 0,0-1-1 0 0,-1-1 0 0 0,0 0 1 0 0,0 0-1 0 0,-1-1 1 0 0,0 0-1 0 0,-1-1 0 0 0,0 0 1 0 0,-1-1-1 0 0,0 0 0 0 0,5-10-69 0 0,28-67 414 0 0,-41 42-1497 0 0,-4 44-456 0 0,-1 1-851 0 0,4-2-6525 0 0,0 1-3505 0 0</inkml:trace>
  <inkml:trace contextRef="#ctx0" brushRef="#br0" timeOffset="-8439.752">7799 265 13475 0 0,'0'0'2155'0'0,"0"0"-396"0"0,0 0-185 0 0,0 0-50 0 0,0 0-136 0 0,0 0-273 0 0,0 0-300 0 0,0 0-179 0 0,0 0-24 0 0,0 0-28 0 0,0 0-11 0 0,0 0-31 0 0,-3 12-68 0 0,-22 84 595 0 0,13-40-829 0 0,1 0-1 0 0,3 1 0 0 0,3 0 1 0 0,2 0-1 0 0,2 1 0 0 0,4 11-239 0 0,-3 9 74 0 0,0 140-46 0 0,-14-184-59 0 0,10-35-2532 0 0,2-23-1269 0 0,0 1-6151 0 0,2 15-1633 0 0</inkml:trace>
  <inkml:trace contextRef="#ctx0" brushRef="#br0" timeOffset="-8203.294">7416 862 16011 0 0,'0'0'1497'0'0,"0"0"-284"0"0,0 0 96 0 0,0 0 142 0 0,0 0 1 0 0,0 0-194 0 0,36-3-220 0 0,118-8-169 0 0,-33-9 406 0 0,-42 4-604 0 0,-27 5-648 0 0,1 1-1 0 0,0 3 0 0 0,44 0-22 0 0,-88 12-1892 0 0,-8-1-1560 0 0,-1 2-3858 0 0,0-2-5314 0 0</inkml:trace>
  <inkml:trace contextRef="#ctx0" brushRef="#br0" timeOffset="-7154.379">8101 899 11747 0 0,'0'0'1057'0'0,"0"0"-213"0"0,0 0 262 0 0,0 0 306 0 0,0 0 115 0 0,0 0-79 0 0,0 0-199 0 0,0 0-192 0 0,0 0-163 0 0,0 0-110 0 0,0 0-97 0 0,0 0-91 0 0,0 0-52 0 0,31-3-68 0 0,95-8-58 0 0,-66-5 260 0 0,-51 8-528 0 0,1 0 1 0 0,-1 0-1 0 0,-1-1 0 0 0,1 0 0 0 0,-1-1 0 0 0,-1 0 0 0 0,0 0 0 0 0,-1 0 0 0 0,4-8-150 0 0,-8 16 7 0 0,-1 0 0 0 0,1 0-1 0 0,-1-1 1 0 0,1 1 0 0 0,-1 0-1 0 0,0-1 1 0 0,0 1 0 0 0,0-1 0 0 0,0 1-1 0 0,-1-1 1 0 0,1 0 0 0 0,-1 1-1 0 0,0-1 1 0 0,1 0 0 0 0,-1 0-1 0 0,0 1 1 0 0,0-1 0 0 0,-1 0-1 0 0,1 1 1 0 0,-1-1 0 0 0,1 0 0 0 0,-1 1-1 0 0,0-1 1 0 0,0 1 0 0 0,0-1-1 0 0,0 1 1 0 0,0-1 0 0 0,-1 1-1 0 0,1 0 1 0 0,-1 0 0 0 0,0 0 0 0 0,1 0-1 0 0,-1 0 1 0 0,0 0 0 0 0,0 0-1 0 0,0 0 1 0 0,0 1 0 0 0,-1-1-1 0 0,1 1 1 0 0,0-1 0 0 0,-1 1-1 0 0,1 0 1 0 0,-1 0 0 0 0,1 0 0 0 0,-1 0-1 0 0,0 1 1 0 0,1-1 0 0 0,-1 1-1 0 0,0-1-6 0 0,-9 3-43 0 0,0 0-1 0 0,-1 1 1 0 0,1 1-1 0 0,1 0 1 0 0,-1 0-1 0 0,1 1 0 0 0,-1 0 1 0 0,1 1-1 0 0,1 0 1 0 0,-1 1-1 0 0,1 0 1 0 0,1 1-1 0 0,-1 0 0 0 0,1 1 1 0 0,0 0-1 0 0,1 0 1 0 0,0 1-1 0 0,-5 8 44 0 0,5-10-25 0 0,0 2-1 0 0,0-1 1 0 0,1 1-1 0 0,0 1 1 0 0,0-1-1 0 0,1 1 1 0 0,1 0-1 0 0,0 0 1 0 0,0 1-1 0 0,1-1 1 0 0,1 1-1 0 0,0 0 1 0 0,1 0-1 0 0,0 1 1 0 0,0-1-1 0 0,2 0 1 0 0,-1 6 25 0 0,4-13 2 0 0,0 0 1 0 0,0 1-1 0 0,0-1 1 0 0,0 0 0 0 0,1-1-1 0 0,0 1 1 0 0,0-1-1 0 0,0 1 1 0 0,1-1-1 0 0,-1-1 1 0 0,1 1-1 0 0,0 0 1 0 0,0-1-1 0 0,0 0 1 0 0,0 0 0 0 0,1-1-1 0 0,-1 0 1 0 0,1 1-1 0 0,0-2 1 0 0,0 1-1 0 0,-1-1 1 0 0,1 0-1 0 0,1 0-2 0 0,17 3 108 0 0,0-1-1 0 0,0-1 0 0 0,0-2 0 0 0,1 0 0 0 0,-1-1 0 0 0,0-2 0 0 0,0 0 1 0 0,-1-2-1 0 0,1 0 0 0 0,-1-2 0 0 0,0 0 0 0 0,0-2 0 0 0,-1 0 0 0 0,0-2 0 0 0,19-12-107 0 0,-27 13 57 0 0,0 0 1 0 0,0-1-1 0 0,-1 0 0 0 0,-1-1 0 0 0,0 0 0 0 0,-1-1 0 0 0,0-1 0 0 0,-1 1 0 0 0,0-2 0 0 0,-1 1 0 0 0,-1-2 0 0 0,0 1 0 0 0,-1-1 0 0 0,-1 0 0 0 0,-1 0 0 0 0,0-1 0 0 0,-1 1 0 0 0,0-1 0 0 0,-2 0 0 0 0,0 0 0 0 0,0-16-57 0 0,-4 31-3 0 0,-1 1 0 0 0,1-1 1 0 0,0 0-1 0 0,0 1 0 0 0,-1 0 0 0 0,1-1 0 0 0,-1 1 1 0 0,1 0-1 0 0,-1 0 0 0 0,1 1 0 0 0,-1-1 0 0 0,0 1 1 0 0,0-1-1 0 0,1 1 0 0 0,-1 0 0 0 0,0 0 0 0 0,1 0 1 0 0,-1 0-1 0 0,0 0 0 0 0,0 0 0 0 0,1 1 1 0 0,-1 0-1 0 0,0-1 0 0 0,1 1 0 0 0,-1 0 0 0 0,1 0 1 0 0,-1 0-1 0 0,1 1 0 0 0,0-1 0 0 0,-1 1 0 0 0,1-1 3 0 0,-1 1-10 0 0,-1-1 0 0 0,1 1 0 0 0,0-1 0 0 0,0 1 0 0 0,0 0 0 0 0,0 0 0 0 0,1 0 0 0 0,-1 0-1 0 0,1 0 1 0 0,-1 1 0 0 0,1 0 0 0 0,0-1 0 0 0,0 1 0 0 0,0 0 0 0 0,0 0 0 0 0,0 0 0 0 0,0 0 0 0 0,1 0 0 0 0,0 0-1 0 0,-1 0 1 0 0,1 1 0 0 0,1-1 0 0 0,-1 1 0 0 0,0-1 0 0 0,1 0 0 0 0,0 1 0 0 0,-1-1 0 0 0,1 1 10 0 0,3-1 2 0 0,-1 0 0 0 0,0-1-1 0 0,1 0 1 0 0,0 1 0 0 0,-1-1 0 0 0,1 0 0 0 0,0 0 0 0 0,0-1 0 0 0,0 1 0 0 0,0-1 0 0 0,0 1 0 0 0,1-1 0 0 0,-1 0 0 0 0,0 0 0 0 0,1 0 0 0 0,-1-1 0 0 0,0 1-1 0 0,2-1-1 0 0,-4 0 3 0 0,8 1 9 0 0,-1 0 1 0 0,0 1-1 0 0,1 0 0 0 0,-1 0 0 0 0,0 1 1 0 0,0 0-1 0 0,-1 0 0 0 0,1 1 0 0 0,-1 0 1 0 0,1 0-1 0 0,-1 1 0 0 0,-1-1 0 0 0,1 2 1 0 0,-1-1-1 0 0,1 1 0 0 0,-1 0 1 0 0,-1 0-1 0 0,0 1 0 0 0,1-1 0 0 0,-2 1 1 0 0,1 0-1 0 0,-1 1 0 0 0,0-1 0 0 0,-1 1 1 0 0,0 0-1 0 0,0 0 0 0 0,0 0 1 0 0,-1 0-1 0 0,-1 0 0 0 0,1 1-12 0 0,-3 3 78 0 0,0 1 0 0 0,-1 0 1 0 0,-1-1-1 0 0,0 1 0 0 0,-1-1 0 0 0,0 0 0 0 0,0 0 1 0 0,-6 8-79 0 0,4-5 20 0 0,7 48 78 0 0,-1-62-108 0 0,0-1 14 0 0,2 3 0 0 0,-2 1-546 0 0,-6-11-3627 0 0,-4 0-8610 0 0,6 6 258 0 0</inkml:trace>
  <inkml:trace contextRef="#ctx0" brushRef="#br0" timeOffset="-5700.17">9045 921 3329 0 0,'0'0'5452'0'0,"0"0"-2577"0"0,0 0-1007 0 0,0 0-183 0 0,0 0-58 0 0,0 0-142 0 0,0 0-246 0 0,0 0-307 0 0,0 0-307 0 0,0 0-209 0 0,0 0-132 0 0,17-8 660 0 0,215 8 2974 0 0,-109-22-3455 0 0,-80 5-826 0 0,-37 13-4209 0 0,-4 3-4960 0 0,0 1-2287 0 0</inkml:trace>
  <inkml:trace contextRef="#ctx0" brushRef="#br0" timeOffset="-4854.027">9855 763 7818 0 0,'0'0'2886'0'0,"0"0"-971"0"0,0 0-479 0 0,0 0-45 0 0,0 0-11 0 0,0 0-137 0 0,0 0-229 0 0,0 0-270 0 0,0 0-205 0 0,0 0-134 0 0,0 0-73 0 0,0 0-68 0 0,0 0-40 0 0,-24 19-37 0 0,-75 60-51 0 0,97-78-128 0 0,-1 0 0 0 0,1 1 0 0 0,-1 0 0 0 0,1-1 0 0 0,-1 1 0 0 0,1 0 0 0 0,0 0 0 0 0,0 0 0 0 0,0 0 0 0 0,0 1 0 0 0,1-1 0 0 0,-1 1 0 0 0,0-1 0 0 0,1 1 0 0 0,0-1-1 0 0,-1 1 1 0 0,1 0 0 0 0,0 0 0 0 0,1-1 0 0 0,-1 1 0 0 0,0 0 0 0 0,1 0 0 0 0,0 0 0 0 0,-1 0-8 0 0,1 10 29 0 0,-1-9-17 0 0,-1 0-1 0 0,2-1 1 0 0,-1 1 0 0 0,0 0-1 0 0,1 0 1 0 0,0 0 0 0 0,0 0 0 0 0,0 0-1 0 0,0 0 1 0 0,1 0 0 0 0,-1 0-1 0 0,1 0 1 0 0,0 0 0 0 0,0 0-1 0 0,1-1 1 0 0,-1 1 0 0 0,1 0-1 0 0,0-1 1 0 0,0 1 0 0 0,0-1-1 0 0,0 0 1 0 0,0 1 0 0 0,1-1 0 0 0,0 0-1 0 0,-1 0 1 0 0,1-1 0 0 0,0 1-1 0 0,1-1 1 0 0,-1 1 0 0 0,0-1-1 0 0,1 0 1 0 0,-1 0 0 0 0,1-1-1 0 0,-1 1 1 0 0,1-1 0 0 0,0 1-1 0 0,0-1 1 0 0,0 0 0 0 0,0-1-1 0 0,0 1 1 0 0,0-1 0 0 0,1 0-12 0 0,3 1 99 0 0,1-1 1 0 0,-1-1-1 0 0,0 0 0 0 0,1 0 1 0 0,-1 0-1 0 0,0-1 1 0 0,0 0-1 0 0,0-1 0 0 0,0 0 1 0 0,-1 0-1 0 0,1 0 1 0 0,-1-1-1 0 0,0-1 0 0 0,0 1 1 0 0,0-1-1 0 0,0 0 0 0 0,-1 0 1 0 0,0-1-1 0 0,0 0-99 0 0,-1 0 49 0 0,-1-1 1 0 0,0 0-1 0 0,0 0 0 0 0,-1 0 0 0 0,0 0 0 0 0,0 0 1 0 0,0-1-1 0 0,-1 1 0 0 0,0-1 0 0 0,-1 1 0 0 0,0-1 1 0 0,0 0-1 0 0,-1 0 0 0 0,1 0 0 0 0,-2 1 0 0 0,1-1 1 0 0,-1 0-1 0 0,-1-2-49 0 0,-1 0-100 0 0,-1-1 1 0 0,0 0 0 0 0,-1 1-1 0 0,0 0 1 0 0,-1 0-1 0 0,0 0 1 0 0,0 0 0 0 0,-1 1-1 0 0,0 0 1 0 0,-1 1-1 0 0,0 0 1 0 0,0 0 0 0 0,-1 1-1 0 0,0 0 1 0 0,-8-5 99 0 0,-1-3-404 0 0,18 14 317 0 0,0 1 14 0 0,0 0 7 0 0,0 0-19 0 0,0 0 5 0 0,13 0-45 0 0,9-7 250 0 0,0-1 0 0 0,-1-1 0 0 0,0-1 0 0 0,0-1 0 0 0,-1-1 0 0 0,-1 0 1 0 0,0-2-1 0 0,-1 0 0 0 0,0-1 0 0 0,4-5-125 0 0,-17 15 25 0 0,25-21 120 0 0,-1-1 0 0 0,-2-2-1 0 0,-1-1 1 0 0,-1-1 0 0 0,16-27-145 0 0,-5-16 593 0 0,-36 74-497 0 0,0 0-40 0 0,-2 23-106 0 0,-7 33 101 0 0,3 2 0 0 0,3-1 1 0 0,2 48-52 0 0,2-69 6 0 0,17 324 45 0 0,-11 156 117 0 0,-6-504-125 0 0,0 0 0 0 0,-1 0 1 0 0,-1 1-1 0 0,0-1 1 0 0,-1 0-1 0 0,0 0 0 0 0,-1-1 1 0 0,0 1-1 0 0,-1 0 1 0 0,0-1-1 0 0,-1 0 0 0 0,0 0 1 0 0,-3 5-44 0 0,6-14 28 0 0,1-1-1 0 0,0 1 1 0 0,-1-1 0 0 0,1 0 0 0 0,-1 1 0 0 0,0-1 0 0 0,1 0 0 0 0,-1 0 0 0 0,0 0 0 0 0,0 0 0 0 0,1 0-1 0 0,-1 0 1 0 0,0 0 0 0 0,0-1 0 0 0,0 1 0 0 0,0-1 0 0 0,0 1 0 0 0,0-1 0 0 0,0 0 0 0 0,0 0 0 0 0,0 0-1 0 0,-1 0 1 0 0,1 0 0 0 0,0 0 0 0 0,0-1 0 0 0,0 1 0 0 0,0-1 0 0 0,0 1 0 0 0,0-1 0 0 0,1 0 0 0 0,-1 0-1 0 0,0 0 1 0 0,0 0 0 0 0,0 0 0 0 0,1 0 0 0 0,-1 0 0 0 0,1-1 0 0 0,-1 1 0 0 0,1 0 0 0 0,-2-2-28 0 0,-50-66 339 0 0,46 52-339 0 0,1 0 0 0 0,1-1 0 0 0,0 1 0 0 0,2-1 0 0 0,0 0 1 0 0,0 0-1 0 0,2 0 0 0 0,1-1 0 0 0,0-12 0 0 0,3 19-66 0 0,-1-1 1 0 0,2 1-1 0 0,-1 0 1 0 0,2 0-1 0 0,0 0 1 0 0,0 1-1 0 0,1 0 1 0 0,0 0-1 0 0,1 0 1 0 0,0 1-1 0 0,1-1 1 0 0,0 2-1 0 0,1-1 0 0 0,0 1 1 0 0,0 1-1 0 0,1 0 1 0 0,0 0-1 0 0,0 1 1 0 0,1 0-1 0 0,0 1 1 0 0,9-4 65 0 0,12-2-2812 0 0,-10 9-6752 0 0,-15 3-2638 0 0</inkml:trace>
  <inkml:trace contextRef="#ctx0" brushRef="#br0" timeOffset="11601.414">4933 2320 8106 0 0,'0'0'4458'0'0,"0"0"-2436"0"0,0 0-746 0 0,0 0 55 0 0,0 0 91 0 0,0 0-77 0 0,0 0-250 0 0,0 0-341 0 0,-5 32-300 0 0,-15 101-188 0 0,15-74-35 0 0,25-14-180 0 0,-3-38-7669 0 0,-12-7-3462 0 0</inkml:trace>
  <inkml:trace contextRef="#ctx0" brushRef="#br0" timeOffset="11837.272">4920 1963 12091 0 0,'0'0'1832'0'0,"0"0"-488"0"0,0 0-376 0 0,0 0-119 0 0,0 0-153 0 0,0 0-328 0 0,0 0-312 0 0,0 0-248 0 0,0 0-128 0 0,0 0-72 0 0,0 0-128 0 0,0 0-353 0 0,0 0-1031 0 0,0 0-2305 0 0,75-15-5585 0 0</inkml:trace>
  <inkml:trace contextRef="#ctx0" brushRef="#br0" timeOffset="12099.813">5452 2221 5505 0 0,'0'0'2610'0'0,"0"0"-513"0"0,0 0-121 0 0,0 0 131 0 0,0 0 18 0 0,0 0-181 0 0,0 0-318 0 0,0 0-354 0 0,0 0-281 0 0,0 0-194 0 0,0 0-135 0 0,0 0-153 0 0,-6-7-103 0 0,4 4-329 0 0,1 1-57 0 0,0 0 1 0 0,0 0-1 0 0,0 1 0 0 0,-1-1 1 0 0,1 1-1 0 0,0-1 0 0 0,-1 1 0 0 0,1 0 1 0 0,-1-1-1 0 0,1 1 0 0 0,-1 0 1 0 0,1 0-1 0 0,-1 0 0 0 0,0 0 1 0 0,0 0-1 0 0,1 0 0 0 0,-1 1 1 0 0,0-1-1 0 0,0 1 0 0 0,0-1 0 0 0,0 1 1 0 0,0 0-1 0 0,0-1 0 0 0,0 1 1 0 0,0 0-1 0 0,-1 1-20 0 0,-13 3 125 0 0,-1 2 0 0 0,1 1 0 0 0,-1 0 0 0 0,2 0 0 0 0,-1 2 0 0 0,1 0 0 0 0,1 1 0 0 0,-1 0 0 0 0,2 1 0 0 0,-1 1 0 0 0,-2 4-125 0 0,12-12 10 0 0,1 0 1 0 0,0 0-1 0 0,0 0 1 0 0,0 0-1 0 0,0 1 1 0 0,1-1-1 0 0,-1 1 1 0 0,1 0-1 0 0,0 0 1 0 0,1-1-1 0 0,-1 1 1 0 0,1 0-1 0 0,0 1 1 0 0,0-1-1 0 0,1 0 1 0 0,-1 0-1 0 0,1 0 1 0 0,0 0-1 0 0,1 1 1 0 0,-1-1-1 0 0,1 0 1 0 0,0 0-1 0 0,0 0 0 0 0,1 0 1 0 0,0 0-1 0 0,0 0 1 0 0,0-1-1 0 0,0 1-10 0 0,5 5 17 0 0,1 0-1 0 0,0-1 1 0 0,0 0-1 0 0,0 0 1 0 0,1-1-1 0 0,1 0 1 0 0,-1-1-1 0 0,1 0 1 0 0,1-1-1 0 0,-1 0 1 0 0,1 0-1 0 0,0-1 1 0 0,0 0-1 0 0,1-1 1 0 0,-1-1-1 0 0,3 1-16 0 0,-2-2 36 0 0,52-4 66 0 0,-42-12-270 0 0,13-10-1804 0 0,-13 7-2150 0 0,-14 9-1788 0 0,0 4-5827 0 0</inkml:trace>
  <inkml:trace contextRef="#ctx0" brushRef="#br0" timeOffset="12453.682">5645 2497 1760 0 0,'0'0'2062'0'0,"0"0"-55"0"0,0 0 84 0 0,0 0 112 0 0,0 0 11 0 0,0 0-96 0 0,0 0-173 0 0,0 0-240 0 0,0 0-215 0 0,0 0-191 0 0,33 0-144 0 0,102-2-119 0 0,-64-15 405 0 0,-60 9-1151 0 0,17-8 233 0 0,-2-1 0 0 0,0-2-1 0 0,0-1 1 0 0,-2-1 0 0 0,16-18-523 0 0,-36 35 40 0 0,0-1 1 0 0,0 0-1 0 0,-1 0 1 0 0,1 0-1 0 0,-1 0 1 0 0,-1-1-1 0 0,1 1 0 0 0,-1-1 1 0 0,0 0-1 0 0,0 1 1 0 0,0-1-1 0 0,-1 0 1 0 0,0 0-1 0 0,0 0 1 0 0,-1 0-1 0 0,0 0 1 0 0,0-1-1 0 0,0 1-40 0 0,-2 2 6 0 0,-1 1 0 0 0,1 0-1 0 0,-1 0 1 0 0,0 0 0 0 0,0 0 0 0 0,0 0-1 0 0,0 1 1 0 0,0-1 0 0 0,0 1 0 0 0,-1 0 0 0 0,1 0-1 0 0,-1 0 1 0 0,0 1 0 0 0,0-1 0 0 0,1 1-1 0 0,-1 0 1 0 0,0 0 0 0 0,0 0 0 0 0,0 0 0 0 0,0 1-1 0 0,0 0 1 0 0,0 0 0 0 0,0 0 0 0 0,0 0-1 0 0,0 0 1 0 0,0 1 0 0 0,-2 0-6 0 0,-7 1-6 0 0,0 0-1 0 0,0 1 1 0 0,0 1 0 0 0,0 0-1 0 0,0 0 1 0 0,1 2 0 0 0,0-1-1 0 0,0 2 1 0 0,0-1 0 0 0,1 2-1 0 0,0-1 1 0 0,0 2-1 0 0,1-1 1 0 0,0 1 0 0 0,0 1-1 0 0,1 0 1 0 0,1 0 0 0 0,0 1-1 0 0,0 0 1 0 0,1 0 0 0 0,0 1 6 0 0,2-2-7 0 0,0 1 1 0 0,0-1 0 0 0,1 1-1 0 0,0 0 1 0 0,1 0 0 0 0,0 0-1 0 0,1 1 1 0 0,1-1-1 0 0,-1 1 1 0 0,2-1 0 0 0,0 1-1 0 0,0-1 1 0 0,1 6 6 0 0,2-9 0 0 0,1 0 0 0 0,0 0 0 0 0,0-1-1 0 0,1 1 1 0 0,0-1 0 0 0,0 0 0 0 0,1 0 0 0 0,0-1 0 0 0,0 0-1 0 0,0 0 1 0 0,1 0 0 0 0,0-1 0 0 0,0 1 0 0 0,0-2 0 0 0,1 1 0 0 0,0-1-1 0 0,-1 0 1 0 0,2-1 0 0 0,-1 0 0 0 0,0 0 0 0 0,1-1 0 0 0,-1 0-1 0 0,1 0 1 0 0,-1-1 0 0 0,1 0 0 0 0,5-1 0 0 0,117 9-795 0 0,-77-18-7299 0 0,-42 6-4222 0 0</inkml:trace>
  <inkml:trace contextRef="#ctx0" brushRef="#br0" timeOffset="13646.216">6994 2519 1136 0 0,'0'0'1607'0'0,"0"0"-196"0"0,0 0-18 0 0,0 0 119 0 0,0 0 96 0 0,0 0-3 0 0,0 0-138 0 0,0 0-177 0 0,0 0-131 0 0,0 0-92 0 0,0 0-75 0 0,0 0-71 0 0,0 0-72 0 0,19-14-66 0 0,59-45-72 0 0,-26 13 1036 0 0,-44 38-1386 0 0,-1-1 0 0 0,1 0 0 0 0,-2 0 0 0 0,1 0 0 0 0,-1-1 0 0 0,-1 0 0 0 0,0 0 0 0 0,0 0 0 0 0,0-4-361 0 0,-3 4 782 0 0,-1 27-132 0 0,11 86-521 0 0,-5 0-1 0 0,-6 83-128 0 0,-1-130 20 0 0,0-17 10 0 0,2-9 0 0 0,-1 0 0 0 0,-1 1 0 0 0,-2-1 0 0 0,-1 0 0 0 0,-2 0 0 0 0,0 0 0 0 0,-3 0 0 0 0,0-1 0 0 0,-1 0 0 0 0,-10 16-30 0 0,18-41 26 0 0,0-1 1 0 0,0 0 0 0 0,-1 0 0 0 0,0 0 0 0 0,1 0-1 0 0,-1 0 1 0 0,0 0 0 0 0,0-1 0 0 0,-1 1-1 0 0,1 0 1 0 0,-1-1 0 0 0,1 0 0 0 0,-1 0 0 0 0,0 0-1 0 0,1 0 1 0 0,-1 0 0 0 0,0 0 0 0 0,-1-1-1 0 0,1 1 1 0 0,0-1 0 0 0,0 0 0 0 0,0 0-1 0 0,-1 0 1 0 0,1 0 0 0 0,-1-1 0 0 0,1 1-27 0 0,1-3 17 0 0,0 1 0 0 0,0-1 0 0 0,0 0 0 0 0,0 0 0 0 0,1 1 0 0 0,-1-1 0 0 0,0 0 0 0 0,1 0 0 0 0,0-1 0 0 0,-1 1 0 0 0,1 0 0 0 0,0 0 0 0 0,0-1 1 0 0,0 1-1 0 0,1 0 0 0 0,-1-1 0 0 0,1 1 0 0 0,-1-1 0 0 0,1 1 0 0 0,0-1 0 0 0,0-1-17 0 0,-2-3 22 0 0,0-26 1 0 0,2 1 1 0 0,1-1-1 0 0,2 1 0 0 0,1-1 1 0 0,1 1-1 0 0,2 1 1 0 0,1-1-1 0 0,2 1 0 0 0,1 0 1 0 0,1 1-1 0 0,1 1 1 0 0,2 0-1 0 0,4-4-23 0 0,141-261 83 0 0,-143 268-74 0 0,1 1 1 0 0,1 1 0 0 0,1 1-1 0 0,1 0 1 0 0,1 2-1 0 0,1 0 1 0 0,1 2 0 0 0,1 1-1 0 0,21-13-9 0 0,-39 27 0 0 0,1 0 0 0 0,-1 0 0 0 0,0 0 0 0 0,1 1 0 0 0,0 0 0 0 0,0 0 0 0 0,0 1 0 0 0,0 0-1 0 0,0 0 1 0 0,0 1 0 0 0,0 0 0 0 0,1 0 0 0 0,-1 1 0 0 0,7 1 0 0 0,-12 1 9 0 0,-1 0 0 0 0,1 0 0 0 0,0 0 0 0 0,-1 1 0 0 0,0-1 0 0 0,1 1 0 0 0,-1 0 0 0 0,0 0 0 0 0,-1 0 0 0 0,1 0 0 0 0,0 0 0 0 0,-1 0 0 0 0,1 0 0 0 0,-1 0 0 0 0,0 0 1 0 0,0 1-1 0 0,-1-1 0 0 0,1 1 0 0 0,0-1 0 0 0,-1 0 0 0 0,0 1 0 0 0,0-1 0 0 0,0 1 0 0 0,0-1 0 0 0,-1 1 0 0 0,0-1 0 0 0,1 1 0 0 0,-1 0-9 0 0,0 9 35 0 0,-1 8 0 0 0,-2 1 0 0 0,0 0 0 0 0,-1-1 0 0 0,-1 0 0 0 0,-2 0 0 0 0,0-1 0 0 0,-1 0 0 0 0,0 0 0 0 0,-2-1 0 0 0,0 0 0 0 0,-2-1 0 0 0,-13 16-35 0 0,0-4 21 0 0,0-1 0 0 0,-2-2 0 0 0,-1-1 0 0 0,-24 17-21 0 0,46-38-16 0 0,1 0 0 0 0,-1-1 0 0 0,-1 0 1 0 0,1 0-1 0 0,0 0 0 0 0,-1-1 0 0 0,0 0 0 0 0,0-1 0 0 0,0 0 0 0 0,0 0 0 0 0,0-1 0 0 0,0 1 0 0 0,-7-1 16 0 0,14-3-102 0 0,0 1 0 0 0,0 0 0 0 0,1 0 0 0 0,-1 0-1 0 0,1 0 1 0 0,-1-1 0 0 0,0 1 0 0 0,1 0-1 0 0,0-1 1 0 0,-1 1 0 0 0,1 0 0 0 0,0-1-1 0 0,0 1 1 0 0,0 0 0 0 0,0-1 0 0 0,0 1 0 0 0,0 0-1 0 0,0-1 1 0 0,0 1 0 0 0,0 0 0 0 0,1-1-1 0 0,-1 1 1 0 0,1 0 0 0 0,-1-1 0 0 0,1 1-1 0 0,-1 0 1 0 0,1 0 0 0 0,0 0 0 0 0,0-1 0 0 0,-1 1-1 0 0,1 0 1 0 0,0 0 0 0 0,0 0 0 0 0,0 0-1 0 0,0 0 103 0 0,36-34-4300 0 0,-9 16-5067 0 0,-15 11-2067 0 0</inkml:trace>
  <inkml:trace contextRef="#ctx0" brushRef="#br0" timeOffset="14161.363">7690 2614 272 0 0,'0'0'2087'0'0,"0"0"130"0"0,0 0 195 0 0,0 0 95 0 0,0 0-93 0 0,0 0-215 0 0,0 0-274 0 0,0 0-289 0 0,0 0-238 0 0,0 0-206 0 0,0 0-192 0 0,0 0-154 0 0,32-9-125 0 0,98-33-107 0 0,-123 41-531 0 0,-1-1 1 0 0,0 0-1 0 0,0 0 1 0 0,0 0-1 0 0,0-1 1 0 0,0 0-1 0 0,-1 0 1 0 0,1 0-1 0 0,-1-1 0 0 0,0 1 1 0 0,0-1-1 0 0,0-1 1 0 0,-1 1-1 0 0,3-2-83 0 0,6-10 269 0 0,10-5-40 0 0,-2-1-1 0 0,0-1 0 0 0,-1-1 1 0 0,-2-1-1 0 0,-1-1 0 0 0,0 0 1 0 0,-2-1-1 0 0,-1 0 0 0 0,2-9-228 0 0,-13 23 30 0 0,1 1 0 0 0,-2-1-1 0 0,0 0 1 0 0,0 0 0 0 0,-1 0-1 0 0,-1 0 1 0 0,0 0 0 0 0,-1 0-1 0 0,-2-11-29 0 0,3 22 2 0 0,-1 0-1 0 0,0 0 1 0 0,0 0 0 0 0,1 0-1 0 0,-2 0 1 0 0,1 0 0 0 0,0 0-1 0 0,0 1 1 0 0,0-1 0 0 0,-1 0-1 0 0,1 1 1 0 0,-1-1 0 0 0,0 1-1 0 0,1-1 1 0 0,-1 1-1 0 0,0 0 1 0 0,0 0 0 0 0,0 0-1 0 0,0 0 1 0 0,0 0 0 0 0,0 0-1 0 0,0 0 1 0 0,0 1 0 0 0,0-1-1 0 0,0 1 1 0 0,0-1 0 0 0,0 1-1 0 0,-1 0 1 0 0,1 0 0 0 0,0 0-1 0 0,0 0 1 0 0,0 0-1 0 0,0 1 1 0 0,-1-1 0 0 0,1 0-1 0 0,0 1 1 0 0,0 0 0 0 0,0-1-1 0 0,0 1 1 0 0,0 0 0 0 0,0 0-1 0 0,0 0 1 0 0,0 1 0 0 0,1-1-1 0 0,-1 0 1 0 0,0 1 0 0 0,0 0-3 0 0,-4 3-6 0 0,-1 0-1 0 0,1 1 0 0 0,0-1 1 0 0,0 2-1 0 0,1-1 0 0 0,0 1 0 0 0,0-1 1 0 0,0 1-1 0 0,1 1 0 0 0,0-1 0 0 0,0 1 1 0 0,1-1-1 0 0,0 1 0 0 0,0 0 0 0 0,1 0 1 0 0,0 0-1 0 0,1 1 0 0 0,0-1 0 0 0,0 0 1 0 0,0 1-1 0 0,1 3 8 0 0,4-7 2 0 0,0-1 1 0 0,0 1-1 0 0,0 0 0 0 0,0-1 1 0 0,1 0-1 0 0,0 0 0 0 0,0 0 1 0 0,0-1-1 0 0,0 0 0 0 0,0 0 1 0 0,1 0-1 0 0,-1 0 0 0 0,1-1 1 0 0,0 0-1 0 0,0 0 0 0 0,0-1 1 0 0,0 1-1 0 0,0-1 1 0 0,0-1-1 0 0,0 1 0 0 0,5-1-2 0 0,-5 1 1 0 0,141 32 43 0 0,-145-29-31 0 0,0-1 0 0 0,0 0 0 0 0,0 1 0 0 0,0-1 0 0 0,-1 1 0 0 0,0-1 0 0 0,1 1 0 0 0,-1 0 0 0 0,-1-1 0 0 0,1 1 0 0 0,0 0 0 0 0,-1 0 0 0 0,0 0 0 0 0,0 0 0 0 0,0 0 0 0 0,0 0-1 0 0,-1-1 1 0 0,1 1 0 0 0,-1 0 0 0 0,0 0 0 0 0,0-1 0 0 0,-1 1 0 0 0,1 0 0 0 0,-1-1 0 0 0,1 1 0 0 0,-1-1 0 0 0,-1 2-13 0 0,-90 145 183 0 0,93-149-200 0 0,-1-1 1 0 0,1 1 0 0 0,0-1-1 0 0,-1 1 1 0 0,1 0 0 0 0,0-1 0 0 0,0 1-1 0 0,-1-1 1 0 0,1 1 0 0 0,0-1 0 0 0,0 1-1 0 0,0 0 1 0 0,0-1 0 0 0,0 1-1 0 0,0 0 1 0 0,0-1 0 0 0,0 1 0 0 0,0-1-1 0 0,0 1 1 0 0,0 0 0 0 0,0-1 0 0 0,0 1-1 0 0,0 0 1 0 0,1-1 0 0 0,-1 1-1 0 0,0-1 1 0 0,0 1 0 0 0,1-1 0 0 0,-1 1-1 0 0,0-1 1 0 0,1 1 0 0 0,-1-1 0 0 0,1 1-1 0 0,-1-1 1 0 0,0 1 0 0 0,1-1-1 0 0,-1 1 1 0 0,1-1 0 0 0,-1 0 0 0 0,1 1-1 0 0,0-1 1 0 0,-1 0 0 0 0,1 0-1 0 0,-1 1 1 0 0,1-1 0 0 0,0 0 0 0 0,-1 0-1 0 0,1 0 1 0 0,-1 0 0 0 0,1 0 0 0 0,0 0-1 0 0,-1 0 1 0 0,1 0 0 0 0,0 0-1 0 0,-1 0 1 0 0,1 0 0 0 0,-1 0 0 0 0,1 0-1 0 0,0 0 1 0 0,-1-1 0 0 0,1 1 0 0 0,-1 0-1 0 0,1 0 17 0 0,41-12-2238 0 0,-11-6-890 0 0,-12 7-293 0 0,1 0-3777 0 0,-7 4-3532 0 0</inkml:trace>
  <inkml:trace contextRef="#ctx0" brushRef="#br0" timeOffset="14438.824">8559 2331 2385 0 0,'0'0'3538'0'0,"0"0"-327"0"0,0 0-334 0 0,0 0-489 0 0,0 0-552 0 0,0 0-563 0 0,0 0-493 0 0,0 0-261 0 0,0 0-41 0 0,0 0-25 0 0,0 0-25 0 0,0 0-44 0 0,0 0-72 0 0,-14 28-48 0 0,-45 89-43 0 0,37-37 128 0 0,23-63-280 0 0,-1-13-38 0 0,0 0 1 0 0,0 1 0 0 0,1-1 0 0 0,-1 0 0 0 0,1 0-1 0 0,0 0 1 0 0,0 1 0 0 0,1-1 0 0 0,-1 0-1 0 0,1 0 1 0 0,0-1 0 0 0,0 1 0 0 0,0 0 0 0 0,0-1-1 0 0,1 1 1 0 0,-1-1 0 0 0,1 0 0 0 0,0 1 0 0 0,0-1-1 0 0,0-1 1 0 0,1 1 0 0 0,-1 0 0 0 0,1-1-1 0 0,-1 0 1 0 0,1 0 0 0 0,0 0 0 0 0,0 0 0 0 0,0 0-1 0 0,0-1 1 0 0,2 1-32 0 0,0-1 118 0 0,1 0 0 0 0,-1-1 0 0 0,1 0-1 0 0,0 0 1 0 0,0 0 0 0 0,-1-1 0 0 0,1 0-1 0 0,-1 0 1 0 0,1-1 0 0 0,-1 1 0 0 0,1-2 0 0 0,-1 1-1 0 0,0-1 1 0 0,0 0 0 0 0,0 0 0 0 0,0 0-1 0 0,-1-1 1 0 0,1 0 0 0 0,-1 0 0 0 0,0 0 0 0 0,0-1-1 0 0,0 0 1 0 0,-1 0 0 0 0,0 0 0 0 0,0 0 0 0 0,0-1-1 0 0,0 0 1 0 0,-1 1 0 0 0,0-1 0 0 0,0 0-1 0 0,-1-1 1 0 0,0 1 0 0 0,0 0 0 0 0,0-1 0 0 0,-1 1-1 0 0,0-1 1 0 0,0 0 0 0 0,0 1 0 0 0,-1-1-1 0 0,0 0 1 0 0,-1-1-118 0 0,1-3-5 0 0,0 1-1 0 0,-1 0 0 0 0,-1 0 0 0 0,0-1 1 0 0,0 1-1 0 0,-1 0 0 0 0,0 1 1 0 0,-1-1-1 0 0,0 0 0 0 0,0 1 1 0 0,-1 0-1 0 0,0 0 0 0 0,-1 0 0 0 0,0 1 1 0 0,0 0-1 0 0,-1 0 0 0 0,0 0 1 0 0,0 1-1 0 0,-1 0 0 0 0,0 1 1 0 0,0-1-1 0 0,-1 1 6 0 0,-26 2-1817 0 0,24 8-1432 0 0,2 2-3538 0 0,2-2-5477 0 0</inkml:trace>
  <inkml:trace contextRef="#ctx0" brushRef="#br0" timeOffset="15506.136">8881 2243 568 0 0,'0'0'1150'0'0,"0"0"-443"0"0,0 0-254 0 0,0 0 160 0 0,0 0 321 0 0,0 0 282 0 0,0 0 171 0 0,0 0 1 0 0,0 0-41 0 0,0 0-4 0 0,0 0-18 0 0,0 0-92 0 0,2 12-74 0 0,5 101 2666 0 0,-43 211 445 0 0,-14-162-3632 0 0,25-151 586 0 0,19-54-677 0 0,7 29-508 0 0,0-1 1 0 0,2 1 0 0 0,0-1 0 0 0,0 1-1 0 0,2 0 1 0 0,0 0 0 0 0,0 0 0 0 0,1 1-1 0 0,1-1 1 0 0,1-1-40 0 0,160-264 222 0 0,-152 255-222 0 0,2 1 1 0 0,0 1 0 0 0,1 1 0 0 0,1 0 0 0 0,1 1 0 0 0,0 2-1 0 0,2 0 1 0 0,21-13-1 0 0,-41 29 3 0 0,0-1 0 0 0,0 1 0 0 0,0 0 0 0 0,0 0 0 0 0,0 1 0 0 0,0-1 0 0 0,1 0 0 0 0,-1 1 0 0 0,1 0 0 0 0,-1 0 0 0 0,1 0 0 0 0,-1 0 0 0 0,1 1 0 0 0,0-1 0 0 0,-1 1 0 0 0,1 0 0 0 0,0 0 0 0 0,0 0 0 0 0,-1 1 0 0 0,1-1 0 0 0,-1 1 0 0 0,1 0 0 0 0,0 0 0 0 0,-1 0 0 0 0,1 0 0 0 0,-1 1 0 0 0,0-1 0 0 0,0 1 0 0 0,1 0 0 0 0,-1 0 0 0 0,0 0 0 0 0,0 1 0 0 0,-1-1 0 0 0,1 1 0 0 0,0-1 0 0 0,1 3-3 0 0,-3 11 53 0 0,0 0-1 0 0,-1 0 1 0 0,0 1-1 0 0,-1-1 1 0 0,-1 0-1 0 0,-1 0 1 0 0,0-1-1 0 0,-1 1 1 0 0,-1-1 0 0 0,0 1-1 0 0,-2-1 1 0 0,1-1-1 0 0,-2 1 1 0 0,1-1-1 0 0,-2 0 1 0 0,0-1-1 0 0,-1 0 1 0 0,-7 7-53 0 0,7-6 16 0 0,-1 0 0 0 0,0-1 0 0 0,-1 0 1 0 0,-1-1-1 0 0,0 0 0 0 0,0-1 0 0 0,-1-1 1 0 0,0 0-1 0 0,-1-1 0 0 0,0-1 0 0 0,0 0 0 0 0,-9 3-16 0 0,-35-13-830 0 0,44-11-2532 0 0,4-6-4237 0 0,9 12-4001 0 0</inkml:trace>
  <inkml:trace contextRef="#ctx0" brushRef="#br0" timeOffset="16823.951">9619 2364 7210 0 0,'0'0'2619'0'0,"0"0"-653"0"0,0 0-405 0 0,0 0-214 0 0,0 0-212 0 0,0 0-223 0 0,0 0-210 0 0,0 0-151 0 0,0 0-95 0 0,0 0-23 0 0,0 0 0 0 0,0 0 12 0 0,0 0 21 0 0,0 9 4 0 0,1 28-18 0 0,0-36-412 0 0,0 0-1 0 0,0 0 1 0 0,0 0 0 0 0,0 0 0 0 0,0 0-1 0 0,1 0 1 0 0,-1-1 0 0 0,0 1 0 0 0,0 0-1 0 0,1-1 1 0 0,-1 1 0 0 0,0-1 0 0 0,1 1-1 0 0,-1-1 1 0 0,1 0 0 0 0,-1 1 0 0 0,0-1-1 0 0,1 0 1 0 0,-1 0 0 0 0,1 0 0 0 0,-1 0-1 0 0,1 0 1 0 0,-1-1 0 0 0,0 1 0 0 0,1 0 0 0 0,-1-1-1 0 0,1 1 1 0 0,-1-1-40 0 0,3 1 122 0 0,12-4 171 0 0,0 0 0 0 0,-1-1 1 0 0,1-1-1 0 0,-1-1 1 0 0,-1 0-1 0 0,1 0 0 0 0,-1-2 1 0 0,13-9-294 0 0,-5 4 259 0 0,-5 5-107 0 0,0-2 0 0 0,-1 0 0 0 0,0 0 0 0 0,-1-2 0 0 0,0 0 0 0 0,-1-1 0 0 0,0 0 0 0 0,-1-1 0 0 0,-1 0 0 0 0,0-1 0 0 0,0-3-152 0 0,-11 17 10 0 0,0 1 0 0 0,1-1-1 0 0,-1 0 1 0 0,0 0 0 0 0,-1 0 0 0 0,1 0-1 0 0,0 0 1 0 0,-1 0 0 0 0,1 0 0 0 0,-1 0 0 0 0,1 0-1 0 0,-1 0 1 0 0,0 0 0 0 0,0 0 0 0 0,0 0-1 0 0,0-1 1 0 0,0 1 0 0 0,-1 0 0 0 0,1 0-1 0 0,-1 0 1 0 0,1 0 0 0 0,-1 0 0 0 0,0 0 0 0 0,0 0-1 0 0,1 0 1 0 0,-1 1 0 0 0,-1-1 0 0 0,1 0-1 0 0,0 0 1 0 0,0 1 0 0 0,-1-1 0 0 0,1 1-1 0 0,-1-1 1 0 0,1 1 0 0 0,-1 0 0 0 0,0-1 0 0 0,1 1-1 0 0,-1 0 1 0 0,0 0 0 0 0,0 0 0 0 0,0 0-1 0 0,0 0 1 0 0,0 1 0 0 0,0-1 0 0 0,0 1 0 0 0,0-1-1 0 0,0 1 1 0 0,0 0 0 0 0,-1 0-10 0 0,-22 1-17 0 0,1 2 0 0 0,-1 1 0 0 0,1 0 0 0 0,-1 2 0 0 0,1 1 0 0 0,1 1 0 0 0,0 1 0 0 0,0 1 0 0 0,0 1 0 0 0,2 1 0 0 0,-1 1 0 0 0,2 1 0 0 0,0 1-1 0 0,0 0 1 0 0,1 2 0 0 0,1 0 0 0 0,-8 11 17 0 0,19-22-5 0 0,1 1-1 0 0,1 0 1 0 0,-1 0 0 0 0,1 0-1 0 0,1 1 1 0 0,-1-1-1 0 0,1 1 1 0 0,0 0-1 0 0,1 1 1 0 0,0-1-1 0 0,0 0 1 0 0,1 1-1 0 0,0 2 6 0 0,1-7 2 0 0,0 0 0 0 0,1 0-1 0 0,0 0 1 0 0,0 0 0 0 0,0 0-1 0 0,0 0 1 0 0,1 0 0 0 0,-1 0-1 0 0,1 0 1 0 0,0 0 0 0 0,0-1-1 0 0,1 1 1 0 0,-1 0 0 0 0,1 0-1 0 0,0-1 1 0 0,0 1 0 0 0,0-1-1 0 0,0 0 1 0 0,0 0 0 0 0,1 0-1 0 0,-1 0 1 0 0,1 0-1 0 0,0 0 1 0 0,0 0 0 0 0,0-1-1 0 0,1 0 1 0 0,-1 1 0 0 0,0-1-1 0 0,1-1 1 0 0,2 2-2 0 0,13 5 50 0 0,1-1 0 0 0,0-2 0 0 0,0 0-1 0 0,1 0 1 0 0,-1-2 0 0 0,1-1 0 0 0,0 0 0 0 0,0-2 0 0 0,-1 0-1 0 0,1-1 1 0 0,6-2-50 0 0,190-55 1364 0 0,-127 11-601 0 0,-89 39 103 0 0,164-162-918 0 0,-142 136 67 0 0,-2-1 0 0 0,-2 0 1 0 0,-1-2-1 0 0,12-38-15 0 0,-29 73-2 0 0,0 1 1 0 0,0 0-1 0 0,0-1 0 0 0,0 1 0 0 0,0 0 1 0 0,-1-1-1 0 0,1 0 0 0 0,0 1 0 0 0,-1-1 1 0 0,1 1-1 0 0,-1-1 0 0 0,0 0 0 0 0,1 1 1 0 0,-1-1-1 0 0,0 1 0 0 0,0-1 0 0 0,0 0 1 0 0,0 1-1 0 0,-1-1 0 0 0,1 0 0 0 0,0 1 1 0 0,-1-1-1 0 0,1 0 0 0 0,-1 1 0 0 0,1-1 1 0 0,-1 1-1 0 0,0-1 0 0 0,0 1 0 0 0,0 0 1 0 0,1-1-1 0 0,-1 1 0 0 0,-1 0 0 0 0,1-1 1 0 0,0 1-1 0 0,0 0 0 0 0,0 0 0 0 0,-1 0 1 0 0,1 0-1 0 0,0 0 0 0 0,-1 0 0 0 0,1 1 1 0 0,-1-1-1 0 0,1 0 0 0 0,-1 1 0 0 0,1-1 1 0 0,-1 1-1 0 0,0-1 0 0 0,1 1 0 0 0,-1 0 1 0 0,0 0-1 0 0,-1 0 2 0 0,-5 0-11 0 0,-1 2 0 0 0,0-1 1 0 0,0 1-1 0 0,1 1 0 0 0,-1 0 0 0 0,1 0 1 0 0,0 0-1 0 0,0 1 0 0 0,0 0 1 0 0,0 1-1 0 0,1 0 0 0 0,0 0 0 0 0,0 0 1 0 0,0 1-1 0 0,1 0 0 0 0,-1 1 0 0 0,2-1 1 0 0,-1 1-1 0 0,1 0 0 0 0,0 1 1 0 0,0-1-1 0 0,1 1 0 0 0,-3 5 11 0 0,6-11-3 0 0,0 1-1 0 0,0 0 1 0 0,-1 0 0 0 0,2 0-1 0 0,-1 0 1 0 0,0 0 0 0 0,1 0-1 0 0,-1 0 1 0 0,1 0-1 0 0,0 0 1 0 0,0 0 0 0 0,0 0-1 0 0,0 0 1 0 0,1 0 0 0 0,-1 0-1 0 0,1 0 1 0 0,0 0-1 0 0,-1 0 1 0 0,2 0 0 0 0,-1-1-1 0 0,0 1 1 0 0,0 0 0 0 0,1 0-1 0 0,0-1 1 0 0,-1 1-1 0 0,1-1 1 0 0,0 0 0 0 0,0 1-1 0 0,0-1 1 0 0,1 0 0 0 0,-1 0-1 0 0,3 1 4 0 0,91 50 13 0 0,-75-44-10 0 0,-2-1-4 0 0,-1 0-1 0 0,0 2 1 0 0,0 0 0 0 0,-1 1-1 0 0,0 1 1 0 0,-1 1 0 0 0,6 5 1 0 0,-18-11 14 0 0,0-1 1 0 0,-1 0 0 0 0,0 1-1 0 0,0 0 1 0 0,0 0 0 0 0,0 0-1 0 0,-1 0 1 0 0,-1 0 0 0 0,1 0-1 0 0,-1 1 1 0 0,0-1 0 0 0,-1 1-1 0 0,1-1 1 0 0,-2 0 0 0 0,1 1-1 0 0,-1-1 1 0 0,0 0 0 0 0,0 1-1 0 0,-1-1 1 0 0,0 0 0 0 0,-1 0-1 0 0,1 0 1 0 0,-2 1-15 0 0,-45 101 160 0 0,18-39-449 0 0,31-69 157 0 0,19-4-1801 0 0,11-5-6119 0 0,-24 4-1165 0 0</inkml:trace>
  <inkml:trace contextRef="#ctx0" brushRef="#br0" timeOffset="17505.689">11127 1900 3985 0 0,'0'0'2474'0'0,"0"0"-866"0"0,0 0-341 0 0,0 0 85 0 0,0 0 221 0 0,0 0 140 0 0,0 0 1 0 0,0 0-154 0 0,0 0-209 0 0,0 0-190 0 0,0 0-172 0 0,0 0-110 0 0,8-18-70 0 0,24-56-59 0 0,-24 56-63 0 0,-8 18-47 0 0,0 0-69 0 0,0 0-65 0 0,-40 141 2805 0 0,-9 285-2418 0 0,11-177-772 0 0,21-167-145 0 0,-3-122-2237 0 0,16 29 1314 0 0,-22-57-4014 0 0,6 27-4748 0 0,13 32-1479 0 0</inkml:trace>
  <inkml:trace contextRef="#ctx0" brushRef="#br0" timeOffset="17760.708">10775 2254 3945 0 0,'0'0'3004'0'0,"0"0"-635"0"0,0 0-478 0 0,0 0-221 0 0,0 0-87 0 0,0 0-43 0 0,0 0-64 0 0,0 0-106 0 0,0 0-88 0 0,0 0-106 0 0,0 0-125 0 0,0 0-172 0 0,0 0-150 0 0,27-2-97 0 0,83-2-52 0 0,70 6 1670 0 0,120-2-1886 0 0,-268 6-1205 0 0,-17-3-2614 0 0,0-1-7607 0 0,-11-2-1187 0 0</inkml:trace>
  <inkml:trace contextRef="#ctx0" brushRef="#br0" timeOffset="17917.635">11527 2408 9266 0 0,'0'0'1971'0'0,"0"0"-471"0"0,0 0-245 0 0,0 0-61 0 0,0 0-101 0 0,0 0-178 0 0,0 0-280 0 0,0 0-303 0 0,0 0-204 0 0,0 0-88 0 0,0 0-57 0 0,0 0-31 0 0,0 0-40 0 0,-1 32-105 0 0,-1 93-146 0 0,3-94-293 0 0,1-31 179 0 0,2 0-1980 0 0,-1 0-5478 0 0,-3 0 1696 0 0</inkml:trace>
  <inkml:trace contextRef="#ctx0" brushRef="#br0" timeOffset="18472.653">11840 2486 6969 0 0,'0'0'2398'0'0,"0"0"-289"0"0,0 0-43 0 0,0 0-53 0 0,0 0-206 0 0,0 0-252 0 0,0 0-266 0 0,32-7-230 0 0,102-23-173 0 0,-63-3 421 0 0,-65 30-1180 0 0,0-1 0 0 0,1 0-1 0 0,-1 0 1 0 0,-1 0 0 0 0,1-1 0 0 0,-1 0-1 0 0,0 0 1 0 0,0 0 0 0 0,0-1-1 0 0,0 0 1 0 0,-1 0 0 0 0,0 0-1 0 0,-1 0 1 0 0,1-1 0 0 0,-1 1-1 0 0,-1-1 1 0 0,1 0 0 0 0,-1 0 0 0 0,0 0-1 0 0,0 0 1 0 0,-1 0 0 0 0,0-2-127 0 0,-1 7 13 0 0,0 0 0 0 0,0 0 1 0 0,0 0-1 0 0,0 0 1 0 0,-1 0-1 0 0,1 0 1 0 0,-1 0-1 0 0,1 0 0 0 0,-1 1 1 0 0,0-1-1 0 0,1 0 1 0 0,-1 0-1 0 0,0 0 0 0 0,0 1 1 0 0,-1-1-1 0 0,1 0 1 0 0,0 1-1 0 0,0-1 1 0 0,-1 1-1 0 0,1 0 0 0 0,-1-1 1 0 0,1 1-1 0 0,-1 0 1 0 0,0 0-1 0 0,1 0 0 0 0,-1 0 1 0 0,0 0-1 0 0,0 0 1 0 0,0 1-1 0 0,0-1 0 0 0,1 1 1 0 0,-1-1-1 0 0,0 1 1 0 0,0-1-1 0 0,0 1 1 0 0,0 0-1 0 0,0 0 0 0 0,0 0 1 0 0,-2 1-14 0 0,-79 21-101 0 0,66-13 92 0 0,0 1-1 0 0,0 0 0 0 0,1 1 0 0 0,1 1 0 0 0,0 0 1 0 0,0 1-1 0 0,1 1 0 0 0,1 0 0 0 0,0 1 1 0 0,1 1-1 0 0,1-1 0 0 0,0 2 0 0 0,2 0 0 0 0,-1 0 1 0 0,2 2 9 0 0,6-14 0 0 0,0 0 0 0 0,1 0 1 0 0,0 0-1 0 0,0 0 0 0 0,1 0 1 0 0,-1 0-1 0 0,1 0 0 0 0,0 1 1 0 0,1-1-1 0 0,-1 0 0 0 0,1 0 1 0 0,0 0-1 0 0,0 0 0 0 0,0 0 1 0 0,1 0-1 0 0,0 0 0 0 0,0 0 1 0 0,0-1-1 0 0,1 1 0 0 0,0-1 1 0 0,-1 1-1 0 0,1-1 0 0 0,1 0 1 0 0,-1 0-1 0 0,1 0 0 0 0,-1-1 1 0 0,1 1-1 0 0,0-1 0 0 0,1 0 1 0 0,-1 0-1 0 0,0 0 0 0 0,1-1 1 0 0,-1 1-1 0 0,1-1 0 0 0,0 0 1 0 0,0-1-1 0 0,0 1 0 0 0,0-1 1 0 0,0 0-1 0 0,2 0 0 0 0,13 3 30 0 0,0-1 0 0 0,0-2 0 0 0,1 0 0 0 0,-1-1 0 0 0,1 0 0 0 0,-1-2 0 0 0,0-1 0 0 0,0 0 0 0 0,0-1 0 0 0,0-2 0 0 0,-1 0 0 0 0,0-1 0 0 0,0 0 0 0 0,1-2-30 0 0,37-22-3689 0 0,-4-6-3958 0 0,-45 32-4419 0 0</inkml:trace>
  <inkml:trace contextRef="#ctx0" brushRef="#br0" timeOffset="18863.656">12721 2143 14851 0 0,'0'0'1670'0'0,"0"0"-305"0"0,0 0-106 0 0,0 0-70 0 0,0 0-125 0 0,0 0-148 0 0,0 0-184 0 0,0 0-144 0 0,0 0-116 0 0,0 0-105 0 0,0 0-81 0 0,0 0-81 0 0,-33 21-58 0 0,-101 65-39 0 0,57-27 85 0 0,76-58-193 0 0,-1-1 1 0 0,1 1-1 0 0,-1 0 0 0 0,1 0 0 0 0,-1 0 1 0 0,1 0-1 0 0,0 0 0 0 0,0 0 1 0 0,0 1-1 0 0,0-1 0 0 0,0 0 0 0 0,0 1 1 0 0,0-1-1 0 0,0 1 0 0 0,0-1 0 0 0,0 1 1 0 0,1-1-1 0 0,-1 1 0 0 0,1-1 1 0 0,-1 1-1 0 0,1 0 0 0 0,-1-1 0 0 0,1 1 1 0 0,0 0-1 0 0,0-1 0 0 0,0 1 0 0 0,0 0 1 0 0,0-1-1 0 0,0 1 0 0 0,1 0 1 0 0,-1-1-1 0 0,1 1 0 0 0,-1-1 0 0 0,1 1 1 0 0,-1 0-1 0 0,1-1 0 0 0,0 1 0 0 0,0-1 1 0 0,-1 0-1 0 0,1 1 0 0 0,0-1 1 0 0,1 0-1 0 0,-1 1 0 0 0,0-1 0 0 0,106 17 38 0 0,-26-10 17 0 0,-77-8-9 0 0,0 1 0 0 0,-1 0-1 0 0,1 0 1 0 0,0 0-1 0 0,-1 0 1 0 0,1 0-1 0 0,0 1 1 0 0,-1-1-1 0 0,0 1 1 0 0,1 0 0 0 0,-1 0-1 0 0,0 1 1 0 0,0-1-1 0 0,0 1 1 0 0,-1-1-1 0 0,1 1 1 0 0,0 0-1 0 0,-1 0 1 0 0,0 0 0 0 0,0 0-1 0 0,0 0 1 0 0,0 1-1 0 0,0-1 1 0 0,-1 1-1 0 0,1-1 1 0 0,-1 1-1 0 0,0-1 1 0 0,0 1 0 0 0,0 0-1 0 0,-1 0 1 0 0,1 0-1 0 0,-1-1 1 0 0,0 1-1 0 0,0 0 1 0 0,0 0-1 0 0,-1 0 1 0 0,1-1-1 0 0,-2 5-45 0 0,-5 0 27 0 0,0 0 0 0 0,0 0 0 0 0,-1 0 0 0 0,0-1 0 0 0,0 0 0 0 0,-1-1 0 0 0,0 1 0 0 0,0-2 0 0 0,-1 1 0 0 0,1-2-1 0 0,-1 1 1 0 0,0-1 0 0 0,-1 0 0 0 0,1-1 0 0 0,0-1 0 0 0,-1 1 0 0 0,-6-1-27 0 0,9 0-103 0 0,-36 3-3165 0 0,30-5-880 0 0,0-2-3519 0 0,6-1-4669 0 0</inkml:trace>
  <inkml:trace contextRef="#ctx0" brushRef="#br0" timeOffset="18183.592">11519 2033 9370 0 0,'0'0'4457'0'0,"0"0"-3089"0"0,0 0-472 0 0,0 0-215 0 0,0 0-89 0 0,0 0-160 0 0,0 0-200 0 0,0 0-200 0 0,0 0-120 0 0,0 0-72 0 0,0 0-160 0 0,0 0-184 0 0,0 0-417 0 0,0 0-1599 0 0,70 33-7666 0 0</inkml:trace>
  <inkml:trace contextRef="#ctx0" brushRef="#br0" timeOffset="19599.628">11525 2036 2120 0 0,'0'0'2125'0'0,"0"0"-215"0"0,0 0-70 0 0,0 0 26 0 0,0 0-47 0 0,0 0-209 0 0,0 0-353 0 0,0 0-318 0 0,0 0-171 0 0,0 0-16 0 0,0 0 18 0 0,0 0 11 0 0,0 0-50 0 0,6 1-133 0 0,30 2 655 0 0,-36-3-917 0 0,0 0-5 0 0,0 0 1 0 0,0 0-8 0 0,0 0-1 0 0,0 0-12 0 0,0 0 5 0 0,0 0-6 0 0,0 0-19 0 0,0 0-39 0 0,0 0-30 0 0,0 0-41 0 0,0 0-41 0 0,0-7 2115 0 0,-9 6-3046 0 0,-6 1 2149 0 0,13 2-5697 0 0,2 1-4918 0 0,0 0-2328 0 0</inkml:trace>
  <inkml:trace contextRef="#ctx0" brushRef="#br0" timeOffset="22366.063">13318 2184 2417 0 0,'0'0'2403'0'0,"0"0"-894"0"0,0 0-454 0 0,0 0 167 0 0,0 0 422 0 0,0 0 271 0 0,0 0-26 0 0,0 0-278 0 0,0 0-336 0 0,0 0-279 0 0,0 0-175 0 0,2-2-89 0 0,5-6-27 0 0,-5 7-17 0 0,-2 1-16 0 0,0 0-24 0 0,-7 22 1974 0 0,-41 36-1211 0 0,88-101 29 0 0,-36 37-619 0 0,-8 15-747 0 0,4-9-197 0 0,0 0-43 0 0,3 8-5095 0 0,-1-8-243 0 0,-1 3-6483 0 0</inkml:trace>
  <inkml:trace contextRef="#ctx0" brushRef="#br0" timeOffset="22888.801">13382 2408 12515 0 0,'0'0'2828'0'0,"0"0"-838"0"0,0 0-543 0 0,0 0-131 0 0,0 0-78 0 0,0 0-139 0 0,0 0-200 0 0,0 0-183 0 0,0 0-99 0 0,0 0-66 0 0,0 0-44 0 0,0 0-58 0 0,0 0-53 0 0,1 9-38 0 0,-1 26-41 0 0,-8 13 1069 0 0,8-48-1350 0 0,0 0 5 0 0,0 0-8 0 0,0 0 14 0 0,0 0-8 0 0,0 0 9 0 0,46-33 1437 0 0,-57 49-943 0 0,-8 8-309 0 0,19-23-223 0 0,0-1 0 0 0,0 0 10 0 0,0 0-6 0 0,0 0-21 0 0,0 0-12 0 0,0 0 7 0 0,0 0 2 0 0,0 0 10 0 0,0 0-15 0 0,0 0-12 0 0,0 0 9 0 0,7-8-101 0 0,9-13-645 0 0,-11 6-7030 0 0,-5 11-4838 0 0</inkml:trace>
  <inkml:trace contextRef="#ctx0" brushRef="#br0" timeOffset="43828.544">7182 8877 0 0 0,'0'0'920'0'0,"0"0"431"0"0,0 0 478 0 0,0 0 415 0 0,0 0 206 0 0,0 0-131 0 0,0 0-387 0 0,0 0-390 0 0,0 0-263 0 0,0 0-184 0 0,4 1 5618 0 0,-5 6-6446 0 0,-1 0-1 0 0,0 0 1 0 0,0 0 0 0 0,0-1-1 0 0,-1 1 1 0 0,0 0-1 0 0,0-1 1 0 0,-1 0-1 0 0,1 0 1 0 0,-1 0-1 0 0,-1 0 1 0 0,-2 2-267 0 0,-9 16 349 0 0,-192 313 342 0 0,137-218-601 0 0,66-107-438 0 0,-9 17 1078 0 0,14-29-835 0 0,0 0 0 0 0,0 0 0 0 0,0-1 0 0 0,0 1 0 0 0,0 0 0 0 0,0 0 0 0 0,0-1 0 0 0,-1 1 0 0 0,1 0 0 0 0,0 0 0 0 0,0 0 0 0 0,0-1 0 0 0,0 1 0 0 0,0 0 0 0 0,0 0 0 0 0,0 0 0 0 0,-1-1 0 0 0,1 1 0 0 0,0 0 0 0 0,0 0 0 0 0,0 0 0 0 0,0 0-1 0 0,-1 0 1 0 0,1-1 0 0 0,0 1 0 0 0,0 0 0 0 0,0 0 0 0 0,-1 0 0 0 0,1 0 0 0 0,0 0 0 0 0,0 0 0 0 0,-1 0 0 0 0,1 0 0 0 0,0 0 0 0 0,0 0 0 0 0,0 0 0 0 0,-1 0 0 0 0,1 0 0 0 0,0 0 0 0 0,0 0 0 0 0,-1 0 0 0 0,1 0 0 0 0,0 0 0 0 0,0 0 0 0 0,0 0 0 0 0,-1 0 0 0 0,1 0 105 0 0,2-38-5099 0 0,0 0-5753 0 0,-2 27 3354 0 0</inkml:trace>
  <inkml:trace contextRef="#ctx0" brushRef="#br0" timeOffset="44076.789">6786 8936 7170 0 0,'0'0'2359'0'0,"0"0"-91"0"0,0 0-103 0 0,0 0-53 0 0,0 0-145 0 0,0 0-262 0 0,0 0-372 0 0,0 0-363 0 0,0 0-299 0 0,0 0-189 0 0,0 0-119 0 0,0 0-55 0 0,0 0 124 0 0,1 2 154 0 0,91 167 3395 0 0,-50-101-3347 0 0,61 72 158 0 0,42 8-434 0 0,-130-132-233 0 0,-17-17-6721 0 0,1 0 1218 0 0,0 1-6764 0 0</inkml:trace>
  <inkml:trace contextRef="#ctx0" brushRef="#br0" timeOffset="41365.295">1267 4794 0 0 0,'0'0'199'0'0,"0"0"501"0"0,0 0 240 0 0,0 0 96 0 0,0 0 67 0 0,0-10 39 0 0,1-29-33 0 0,5 33 12398 0 0,-4 14-12568 0 0,34 239 2476 0 0,-20-108-2744 0 0,2 49 35 0 0,-3 430 817 0 0,28-221-1055 0 0,-40 399 587 0 0,19-471-793 0 0,15 112-39 0 0,-28-123-15 0 0,-12-31 4 0 0,1-71-94 0 0,22-140-110 0 0,-21-29 101 0 0,-2 133 34 0 0,4-173-141 0 0,0 1 0 0 0,0-1 0 0 0,0 0 0 0 0,0 0 0 0 0,0 0 0 0 0,1 0 0 0 0,-1 1 0 0 0,1-2 0 0 0,0 1 0 0 0,0 0-1 0 0,0 0 1 0 0,0-1 0 0 0,0 1 0 0 0,1-1 0 0 0,-1 1 0 0 0,1-1 0 0 0,0 0 0 0 0,-1 0 0 0 0,1 0 0 0 0,0-1 0 0 0,2 2-2 0 0,8 6 25 0 0,-1-2-6 0 0,0-1 0 0 0,1-1 0 0 0,0 0 0 0 0,0 0-1 0 0,0-1 1 0 0,0-1 0 0 0,1 0 0 0 0,0-1 0 0 0,-1 0-1 0 0,1-1 1 0 0,0-1 0 0 0,-1 0 0 0 0,1-1 0 0 0,2-1-20 0 0,16 2 58 0 0,302-44 197 0 0,-60 33-186 0 0,52 7 9 0 0,-244 5-75 0 0,202-13 46 0 0,47 1 29 0 0,-82 29-26 0 0,82-22 71 0 0,-73-10 6 0 0,25-5 6 0 0,-58-3-42 0 0,-46 15-19 0 0,73 14-10 0 0,196 8 242 0 0,-285-21-201 0 0,-25-13 69 0 0,-97 15 84 0 0,-20 11-200 0 0,15 0-93 0 0,138-3 75 0 0,-109-8-70 0 0,-65 4 72 0 0,0 0-37 0 0,33 1 84 0 0,-7 6-141 0 0,-10 0 12 0 0,3 0 91 0 0,8 1-44 0 0,-38-5-4262 0 0,3-3-457 0 0,1-3-4662 0 0,4 3-3215 0 0</inkml:trace>
  <inkml:trace contextRef="#ctx0" brushRef="#br1" timeOffset="52527.656">4614 4025 1232 0 0,'0'0'922'0'0,"0"0"-114"0"0,0 0 88 0 0,0 0 414 0 0,0 0 437 0 0,0 0 223 0 0,0 0-113 0 0,0 0-363 0 0,0 0-406 0 0,0 0-316 0 0,0 0-168 0 0,9 2 384 0 0,-7 1 4055 0 0,8 56-3235 0 0,-4 36-750 0 0,-5-74-837 0 0,3 234 1041 0 0,28-16-551 0 0,-19-61-19 0 0,-11-59-48 0 0,15 99-42 0 0,-21-27 290 0 0,3-168-832 0 0,0 1 1 0 0,1 0 0 0 0,2 0-1 0 0,0-1 1 0 0,2 1-1 0 0,0-1 1 0 0,3 3-61 0 0,15 97 245 0 0,2-35-110 0 0,-19-73-83 0 0,-1-1 0 0 0,0 1 0 0 0,-1 0-1 0 0,0 0 1 0 0,-1 0 0 0 0,-1 0 0 0 0,-1 0 0 0 0,0 0 0 0 0,-1 1-52 0 0,3-15 36 0 0,1 0 1 0 0,-1 1-1 0 0,0-1 1 0 0,0 0-1 0 0,0-1 1 0 0,1 1-1 0 0,-1 0 1 0 0,0-1-1 0 0,1 1 1 0 0,-1-1-1 0 0,0 0 1 0 0,1 0-1 0 0,-1 0 1 0 0,1 0-1 0 0,-1 0 1 0 0,0 0-1 0 0,1-1 1 0 0,-1 1-1 0 0,0-1 1 0 0,1 1-1 0 0,-1-1 1 0 0,0 0-37 0 0,7 0 64 0 0,222-36 114 0 0,21 23-20 0 0,-63 7-97 0 0,-108 3 28 0 0,68-3 1 0 0,70 6-46 0 0,103 5 128 0 0,-159-11-58 0 0,57 7-15 0 0,-112 7-74 0 0,-90-3 69 0 0,-17-4-88 0 0,-1 0-18 0 0,0 0-5 0 0,0 0 17 0 0,0 0 0 0 0,0 0 17 0 0,0 0 3 0 0,0 0 2 0 0,0 0-24 0 0,0 0 20 0 0,0 0-4 0 0,0 0-27 0 0,0 0 22 0 0,0 0-13 0 0,0 0-1 0 0,0 0 33 0 0,0 0-6 0 0,0 0-21 0 0,0 0 10 0 0,0 0-1 0 0,0 0 5 0 0,0 0-6 0 0,0 0-29 0 0,0 0-6 0 0,0 0 40 0 0,0 0 14 0 0,0 0-4 0 0,0 0 10 0 0,0 0-34 0 0,0 0-10 0 0,0 0 16 0 0,-11 4-2295 0 0,7 12-3650 0 0,2-8-1101 0 0,0-3-6149 0 0</inkml:trace>
  <inkml:trace contextRef="#ctx0" brushRef="#br1" timeOffset="53217.576">7766 5799 7578 0 0,'0'0'2863'0'0,"0"0"-557"0"0,0 0-286 0 0,0 0-37 0 0,0 0-84 0 0,0 0-212 0 0,0 0-329 0 0,0 0-312 0 0,0 0-209 0 0,0 0-122 0 0,0 0-79 0 0,0 0-104 0 0,0 0-72 0 0,-6 15 771 0 0,-177 206 1128 0 0,-9-45-1775 0 0,135-117-496 0 0,57-58-121 0 0,0-1-11 0 0,0 0-21 0 0,0 0-10 0 0,0 0-40 0 0,0 0-42 0 0,0 0-83 0 0,0 0-80 0 0,0 0-138 0 0,0 0-172 0 0,0 0-245 0 0,0 0-296 0 0,11-24-10590 0 0,-10 22 7763 0 0,1-2-6242 0 0</inkml:trace>
  <inkml:trace contextRef="#ctx0" brushRef="#br1" timeOffset="53553.219">7396 5796 5937 0 0,'0'0'2792'0'0,"0"0"-225"0"0,0 0-299 0 0,0 0-181 0 0,0 0-186 0 0,0 0-225 0 0,0 0-273 0 0,0 0-268 0 0,0 0-225 0 0,0 0-166 0 0,0 0-144 0 0,0 0-104 0 0,-4-7-63 0 0,-13-27 301 0 0,20 65 1210 0 0,15 6-1446 0 0,1-1 0 0 0,1-1 0 0 0,2-1 0 0 0,2-1-1 0 0,1 0 1 0 0,2-2 0 0 0,29 27-498 0 0,65 75 311 0 0,-120-133-336 0 0,-1 1 0 0 0,0-1 0 0 0,1 1 0 0 0,-1-1 0 0 0,1 0 0 0 0,-1 1 0 0 0,0-1 0 0 0,1 1 0 0 0,-1-1 0 0 0,0 1 0 0 0,1-1 0 0 0,-1 1 0 0 0,0 0 0 0 0,0-1 0 0 0,0 1 0 0 0,0-1 0 0 0,1 1 1 0 0,-1 0-1 0 0,0-1 0 0 0,0 1 0 0 0,0-1 0 0 0,0 1 0 0 0,0 0 0 0 0,0-1 0 0 0,-1 1 0 0 0,1-1 0 0 0,0 1 0 0 0,0-1 0 0 0,0 1 0 0 0,0 0 0 0 0,-1-1 0 0 0,1 1 0 0 0,0-1 0 0 0,-1 1 0 0 0,1-1 0 0 0,0 1 0 0 0,-1-1 0 0 0,1 1 0 0 0,-1-1 1 0 0,1 0-1 0 0,0 1 0 0 0,-1-1 0 0 0,1 1 0 0 0,-1-1 0 0 0,1 0 0 0 0,-1 0 0 0 0,0 1 0 0 0,1-1 0 0 0,-1 0 0 0 0,1 0 0 0 0,-1 0 0 0 0,0 1 25 0 0,-22 5-6919 0 0,21-5 5504 0 0,-7-1-11110 0 0</inkml:trace>
  <inkml:trace contextRef="#ctx0" brushRef="#br1" timeOffset="57230.352">8042 6252 0 0 0,'56'-4'0'0'0,"-36"0"1921"0"0,-12-17 15165 0 0,-9 10-16685 0 0,-1 9-170 0 0,0 0 0 0 0,0 0 0 0 0,0 0 0 0 0,0 0-1 0 0,0 0 1 0 0,0 0 0 0 0,-1 1 0 0 0,1-1 0 0 0,-1 1 0 0 0,1-1 0 0 0,-1 1-1 0 0,1 0 1 0 0,-1 0 0 0 0,0 0 0 0 0,0 1 0 0 0,1-1 0 0 0,-1 1 0 0 0,0-1-1 0 0,-2 1-230 0 0,-94 7 1373 0 0,33 32-312 0 0,64-37-1039 0 0,1 1 0 0 0,-1-1 1 0 0,1 0-1 0 0,-1 0 0 0 0,1 0 0 0 0,0 1 0 0 0,0-1 0 0 0,0 1 0 0 0,0-1 0 0 0,1 1 0 0 0,-1-1 1 0 0,1 1-1 0 0,-1-1 0 0 0,1 1 0 0 0,0 0 0 0 0,0-1 0 0 0,0 1 0 0 0,0-1 0 0 0,0 1 0 0 0,1 0 1 0 0,-1-1-1 0 0,1 1 0 0 0,0-1 0 0 0,0 1 0 0 0,0-1 0 0 0,0 0 0 0 0,0 1 0 0 0,0-1 0 0 0,1 0 0 0 0,-1 0 1 0 0,1 0-1 0 0,-1 0 0 0 0,2 2-22 0 0,7 3 136 0 0,0 1 1 0 0,1-2-1 0 0,-1 1 1 0 0,1-2-1 0 0,0 1 1 0 0,1-1-1 0 0,-1-1 1 0 0,1 0-1 0 0,0-1 1 0 0,0 0-1 0 0,0-1 1 0 0,1 0-1 0 0,-1-1 1 0 0,0 0-1 0 0,1-1 1 0 0,-1-1-1 0 0,2 0-136 0 0,-8-3-1203 0 0,2-3-1563 0 0,2 4-4320 0 0,-3 3-5024 0 0</inkml:trace>
  <inkml:trace contextRef="#ctx0" brushRef="#br1" timeOffset="57850.706">8417 6440 4601 0 0,'0'0'2258'0'0,"0"0"-507"0"0,0 0-233 0 0,0 0 48 0 0,0 0 119 0 0,0 0-14 0 0,0 0-76 0 0,0 0-165 0 0,0 0-198 0 0,0 0-193 0 0,0 0-158 0 0,0 0-103 0 0,-3-1-51 0 0,3 1-679 0 0,-1 0 1 0 0,1-1 0 0 0,-1 1 0 0 0,1 0 0 0 0,-1 0 0 0 0,1 0 0 0 0,-1-1 0 0 0,1 1 0 0 0,-1 0 0 0 0,1 0 0 0 0,-1-1 0 0 0,1 1 0 0 0,0 0-1 0 0,-1-1 1 0 0,1 1 0 0 0,-1 0 0 0 0,1-1 0 0 0,0 1 0 0 0,-1-1 0 0 0,1 1 0 0 0,0-1 0 0 0,0 1 0 0 0,-1-1 0 0 0,1 1 0 0 0,0-1 0 0 0,0 1 0 0 0,0-1-1 0 0,0 1 1 0 0,0-1 0 0 0,0 1 0 0 0,-1-1 0 0 0,1 1 0 0 0,0-1 0 0 0,0 1 0 0 0,1-1 0 0 0,-1 1 0 0 0,0-1 0 0 0,0 1 0 0 0,0-1 0 0 0,0 1-1 0 0,0-1 1 0 0,1 1 0 0 0,-1-1 0 0 0,0 1 0 0 0,0-1 0 0 0,1 1 0 0 0,-1-1 0 0 0,0 1 0 0 0,0 0 0 0 0,1-1 0 0 0,-1 1 0 0 0,1-1 0 0 0,-1 1-49 0 0,9-21 654 0 0,8-30 804 0 0,30-19-760 0 0,-46 69-696 0 0,-1 1-1 0 0,0-1 0 0 0,1 0 0 0 0,-1 1 0 0 0,1-1 1 0 0,-1 1-1 0 0,1-1 0 0 0,-1 1 0 0 0,1-1 0 0 0,0 1 1 0 0,-1-1-1 0 0,1 1 0 0 0,0 0 0 0 0,-1-1 0 0 0,1 1 1 0 0,0 0-1 0 0,-1 0 0 0 0,1-1 0 0 0,0 1 1 0 0,0 0-1 0 0,-1 0 0 0 0,1 0 0 0 0,0 0 0 0 0,0 0 1 0 0,-1 0-1 0 0,1 0 0 0 0,0 0 0 0 0,0 0 0 0 0,-1 0 1 0 0,1 1-1 0 0,0-1 0 0 0,0 0 0 0 0,-1 0 0 0 0,1 1 1 0 0,0-1-1 0 0,-1 0 0 0 0,1 1 0 0 0,0-1 0 0 0,-1 1 1 0 0,1-1-1 0 0,-1 1 0 0 0,1-1 0 0 0,-1 1 1 0 0,1-1-1 0 0,-1 1 0 0 0,1 0 0 0 0,-1-1 0 0 0,0 1 1 0 0,1 0-1 0 0,-1-1 0 0 0,0 1 0 0 0,1 0 0 0 0,-1-1 1 0 0,0 2-2 0 0,18 39 116 0 0,-18-39-110 0 0,0 0 0 0 0,0 0 0 0 0,0 0 0 0 0,0 0 0 0 0,0 0 0 0 0,1 0 0 0 0,-1 0 0 0 0,1-1 0 0 0,-1 1 0 0 0,1 0 0 0 0,-1 0 0 0 0,1 0 0 0 0,0-1 0 0 0,0 1 0 0 0,0 0 0 0 0,0-1 0 0 0,0 1 0 0 0,0-1 0 0 0,1 1 0 0 0,-1-1 0 0 0,0 0 0 0 0,1 1 0 0 0,-1-1 0 0 0,1 0 0 0 0,-1 0 0 0 0,1 0 0 0 0,0 0 1 0 0,-1 0-1 0 0,1-1 0 0 0,0 1 0 0 0,0 0 0 0 0,0-1 0 0 0,-1 1 0 0 0,1-1 0 0 0,0 0 0 0 0,0 1 0 0 0,0-1 0 0 0,0 0 0 0 0,0 0 0 0 0,0 0 0 0 0,0-1 0 0 0,0 1 0 0 0,-1 0 0 0 0,1-1 0 0 0,0 1 0 0 0,0-1 0 0 0,0 0 0 0 0,0 0-6 0 0,34-24 181 0 0,75-37-95 0 0,-109 62-85 0 0,1 0 1 0 0,-1 0-1 0 0,0 1 1 0 0,1-1-1 0 0,-1 1 1 0 0,0-1-1 0 0,1 1 0 0 0,-1 0 1 0 0,0 0-1 0 0,0 0 1 0 0,0 0-1 0 0,0 1 1 0 0,0-1-1 0 0,0 0 1 0 0,0 1-1 0 0,-1 0 1 0 0,1-1-1 0 0,0 1 0 0 0,-1 0 1 0 0,1 0-1 0 0,-1 0 1 0 0,0 0-1 0 0,1 0 1 0 0,-1 0-1 0 0,0 0 1 0 0,0 0-1 0 0,-1 0 0 0 0,1 1 1 0 0,0-1-1 0 0,-1 0 1 0 0,1 1-1 0 0,-1-1 1 0 0,0 0-1 0 0,0 1 1 0 0,0-1-1 0 0,0 0 1 0 0,0 1-1 0 0,0-1 0 0 0,-1 1 1 0 0,1-1-1 0 0,-1 0 1 0 0,0 2-2 0 0,5 28 75 0 0,13-14-583 0 0,-7-17-9510 0 0,-10-1-2192 0 0</inkml:trace>
  <inkml:trace contextRef="#ctx0" brushRef="#br1" timeOffset="59662.505">4038 3450 7450 0 0,'0'0'1312'0'0,"0"0"-299"0"0,0 0-100 0 0,0 0 65 0 0,0 0 121 0 0,0 0 46 0 0,0 0-108 0 0,0 0-183 0 0,0 0-199 0 0,0 0-167 0 0,0 0-107 0 0,-4 5-10 0 0,-22 45 910 0 0,19-26-773 0 0,0-1 0 0 0,2 1 0 0 0,0 0 0 0 0,2 0 0 0 0,1 0 0 0 0,0 7-508 0 0,1-5 233 0 0,0-21-183 0 0,-1 0 1 0 0,1 1-1 0 0,1-1 1 0 0,-1 0-1 0 0,1 1 1 0 0,-1-1 0 0 0,1 1-1 0 0,1-1 1 0 0,-1 0-1 0 0,1 1 1 0 0,0-1-1 0 0,0 0 1 0 0,1 1-1 0 0,0-1 1 0 0,-1 0 0 0 0,2 0-1 0 0,-1 0 1 0 0,1-1-1 0 0,-1 1 1 0 0,1 0-1 0 0,1-1 1 0 0,-1 0-1 0 0,0 0 1 0 0,1 0 0 0 0,0 0-1 0 0,0 0 1 0 0,0-1-1 0 0,1 0 1 0 0,-1 0-1 0 0,2 1-50 0 0,-3-4 82 0 0,1 0 0 0 0,-1 0-1 0 0,1 0 1 0 0,-1 0 0 0 0,1-1-1 0 0,-1 1 1 0 0,0-1 0 0 0,1 0-1 0 0,-1 0 1 0 0,0 0-1 0 0,0 0 1 0 0,0-1 0 0 0,0 1-1 0 0,0-1 1 0 0,0 0 0 0 0,0 0-1 0 0,0 0 1 0 0,0 0 0 0 0,-1-1-1 0 0,0 1 1 0 0,1 0 0 0 0,-1-1-1 0 0,0 0 1 0 0,0 0 0 0 0,0 0-1 0 0,0 0-81 0 0,45-85 409 0 0,-28 36-310 0 0,-2-1 1 0 0,-2-1 0 0 0,-3-1-1 0 0,3-36-99 0 0,-13 57 164 0 0,-3 53-13 0 0,34 313 169 0 0,0-22-13 0 0,-32-289-290 0 0,1 10-2 0 0,-1 1 1 0 0,-1 0 0 0 0,-2 0-1 0 0,-1 0 1 0 0,-1-1-1 0 0,-2 0 1 0 0,-1 0 0 0 0,-2 0-1 0 0,-8 18-15 0 0,13-39 5 0 0,-1-1 0 0 0,0 0 0 0 0,-1 0-1 0 0,0 0 1 0 0,-1-1 0 0 0,0 0 0 0 0,0 0 0 0 0,0-1-1 0 0,-1 1 1 0 0,-5 2-5 0 0,11-10 6 0 0,0 0-1 0 0,0 0 1 0 0,0 0-1 0 0,0 0 1 0 0,0 0 0 0 0,0-1-1 0 0,1 1 1 0 0,-1 0-1 0 0,0-1 1 0 0,0 0-1 0 0,0 1 1 0 0,0-1-1 0 0,0 0 1 0 0,0 0 0 0 0,1 0-1 0 0,-1 0 1 0 0,0 0-1 0 0,1-1 1 0 0,-1 1-1 0 0,1 0 1 0 0,-1-1-1 0 0,1 1 1 0 0,0-1-1 0 0,0 1 1 0 0,-1-1 0 0 0,1 0-1 0 0,0 1 1 0 0,1-1-1 0 0,-1 0 1 0 0,0 0-1 0 0,0 0 1 0 0,1 0-1 0 0,-1 0 1 0 0,1 0 0 0 0,0 0-1 0 0,-1 0 1 0 0,1 0-1 0 0,0 0 1 0 0,0 0-1 0 0,0 0 1 0 0,0 0-1 0 0,1 0 1 0 0,-1 0-6 0 0,-4-29-18 0 0,1 0 1 0 0,1 0-1 0 0,1-1 0 0 0,2 1 0 0 0,2 0 1 0 0,0 0-1 0 0,2 0 0 0 0,2 0 0 0 0,0 1 1 0 0,2 0-1 0 0,1 1 0 0 0,2 0 0 0 0,14-25 18 0 0,-8 31-1499 0 0,-12 21-3577 0 0,1 1-4571 0 0,-6 1-1990 0 0</inkml:trace>
  <inkml:trace contextRef="#ctx0" brushRef="#br1" timeOffset="60037.472">4609 3693 4145 0 0,'0'0'1994'0'0,"0"0"-259"0"0,0 0-84 0 0,0 0 32 0 0,0 0-12 0 0,0 0-87 0 0,0 0-182 0 0,0 0-174 0 0,0 0-173 0 0,0 0-146 0 0,0 0-112 0 0,0 0-91 0 0,0 0-77 0 0,-11-2-88 0 0,-34-5-76 0 0,42 7-390 0 0,0-1 0 0 0,-1 1 0 0 0,1 1-1 0 0,0-1 1 0 0,-1 0 0 0 0,1 1 0 0 0,0-1-1 0 0,0 1 1 0 0,-1 0 0 0 0,1 0 0 0 0,0 0-1 0 0,0 1 1 0 0,0-1 0 0 0,0 1-1 0 0,0-1 1 0 0,1 1 0 0 0,-1 0 0 0 0,0 1-75 0 0,-7 4 261 0 0,7-6-209 0 0,1 1-1 0 0,-1-1 1 0 0,1 1-1 0 0,-1 0 0 0 0,1 0 1 0 0,0 0-1 0 0,0 0 1 0 0,0 0-1 0 0,0 1 0 0 0,0-1 1 0 0,0 0-1 0 0,1 1 0 0 0,-1 0 1 0 0,1-1-1 0 0,0 1 1 0 0,0 0-1 0 0,0 0 0 0 0,0 0 1 0 0,0-1-1 0 0,0 1 1 0 0,1 0-1 0 0,0 0 0 0 0,-1 0 1 0 0,1 0-1 0 0,0 0 1 0 0,0 0-1 0 0,1 0 0 0 0,-1 0 1 0 0,1 0-1 0 0,0 1-51 0 0,2 0 53 0 0,0 0 1 0 0,1-1-1 0 0,-1 1 0 0 0,1-1 0 0 0,0 0 1 0 0,0 0-1 0 0,0-1 0 0 0,0 1 0 0 0,0-1 1 0 0,1 0-1 0 0,-1 0 0 0 0,1 0 0 0 0,0-1 1 0 0,-1 1-1 0 0,5-1-53 0 0,116 11-336 0 0,-114-19-3362 0 0,-9 2-2082 0 0,0 2-5372 0 0</inkml:trace>
  <inkml:trace contextRef="#ctx0" brushRef="#br1" timeOffset="60549.987">4772 3918 6913 0 0,'0'0'3217'0'0,"0"0"-1224"0"0,0 0-429 0 0,0 0 74 0 0,0 0 17 0 0,0 0-123 0 0,0 0-320 0 0,0 0-344 0 0,0 0-191 0 0,0 0-92 0 0,0 0-16 0 0,0 0-22 0 0,0 0-32 0 0,9-12-82 0 0,67-82 688 0 0,28 16 99 0 0,-102 79-1202 0 0,0 0 0 0 0,0 0 0 0 0,-1 0 1 0 0,1 0-1 0 0,-1 1 0 0 0,1-1 0 0 0,-1 0 0 0 0,1 1 0 0 0,-1-1 0 0 0,0 1 1 0 0,0-1-1 0 0,0 1 0 0 0,0-1 0 0 0,0 1 0 0 0,0 0 0 0 0,0 0 1 0 0,0 0-1 0 0,0-1 0 0 0,-1 1 0 0 0,1 0 0 0 0,-1 0 0 0 0,0 0 0 0 0,1 0 1 0 0,-1 0-1 0 0,0 0 0 0 0,0 0 0 0 0,0 0 0 0 0,-1 0 0 0 0,1 0 0 0 0,0 0 1 0 0,-1 0-1 0 0,1-1 0 0 0,-1 3-18 0 0,2 11 153 0 0,1-14-126 0 0,0 1-1 0 0,1-1 1 0 0,-1 1 0 0 0,0-1-1 0 0,1 0 1 0 0,0 0 0 0 0,-1 0-1 0 0,1 0 1 0 0,0 0 0 0 0,-1-1 0 0 0,1 0-1 0 0,0 1 1 0 0,0-1 0 0 0,-1 0-1 0 0,1 0 1 0 0,0 0 0 0 0,0 0-1 0 0,0-1 1 0 0,-1 1 0 0 0,1-1-1 0 0,0 0 1 0 0,-1 0 0 0 0,2 0-27 0 0,48-24 298 0 0,19-2-91 0 0,-63 65-118 0 0,-8-37-123 0 0,1 1 0 0 0,-1-1 0 0 0,1 1-1 0 0,-1-1 1 0 0,1 1 0 0 0,0-1 0 0 0,0 1 0 0 0,-1-1-1 0 0,1 0 1 0 0,0 1 0 0 0,0-1 0 0 0,0 0-1 0 0,0 0 1 0 0,1 0 0 0 0,-1 0 0 0 0,0 0 0 0 0,0 0-1 0 0,1 0 1 0 0,-1 0 0 0 0,1 0 0 0 0,-1-1-1 0 0,1 1 1 0 0,-1 0 0 0 0,1-1 0 0 0,-1 0 0 0 0,1 1-1 0 0,-1-1 1 0 0,2 1 34 0 0,18 1-10517 0 0,-16-2-1922 0 0</inkml:trace>
  <inkml:trace contextRef="#ctx0" brushRef="#br2" timeOffset="78639.694">5275 7357 9282 0 0,'0'0'2363'0'0,"0"0"-560"0"0,0 0-221 0 0,0 0 41 0 0,0 0-23 0 0,0 0-123 0 0,0 0-313 0 0,0 0-333 0 0,0 0-167 0 0,0 0-55 0 0,0 0 1 0 0,0 0 9 0 0,0 0-18 0 0,4-8 1157 0 0,-27 107-501 0 0,23-98-1231 0 0,0 0 0 0 0,0 0-1 0 0,0 0 1 0 0,-1 0 0 0 0,1 0 0 0 0,0 0-1 0 0,0 0 1 0 0,0 0 0 0 0,1 0-1 0 0,-1 0 1 0 0,0 0 0 0 0,0 0 0 0 0,0 0-1 0 0,1 0 1 0 0,-1 0 0 0 0,0 0-1 0 0,1 0 1 0 0,-1 0 0 0 0,1-1 0 0 0,-1 1-1 0 0,1 0 1 0 0,0 0 0 0 0,-1 0-1 0 0,1-1 1 0 0,0 1 0 0 0,-1 0 0 0 0,1-1-1 0 0,0 1 1 0 0,0 0 0 0 0,0-1-1 0 0,0 1 1 0 0,-1-1 0 0 0,1 1 0 0 0,0-1-1 0 0,0 0 1 0 0,0 1 0 0 0,0-1-1 0 0,0 0 1 0 0,0 0 0 0 0,0 0 0 0 0,0 0-1 0 0,0 0 1 0 0,0 0 0 0 0,0 0-1 0 0,0 0 1 0 0,0 0 0 0 0,0 0 0 0 0,0 0-1 0 0,0-1 1 0 0,0 1 0 0 0,0 0-1 0 0,0-1 1 0 0,0 1 0 0 0,0-1 0 0 0,0 1-1 0 0,-1-1 1 0 0,2 0-26 0 0,3-3 72 0 0,1 0-1 0 0,-1 0 1 0 0,0-1 0 0 0,-1 1-1 0 0,1-1 1 0 0,-1 0 0 0 0,0-1-1 0 0,0 1 1 0 0,-1-1 0 0 0,1 0-1 0 0,-1 0 1 0 0,-1 0 0 0 0,1 0-1 0 0,-1 0 1 0 0,0-1 0 0 0,0 1 0 0 0,-1-1-1 0 0,0 1 1 0 0,0-1 0 0 0,0-5-72 0 0,-1 9 9 0 0,1 1 1 0 0,-1-1-1 0 0,0 1 1 0 0,1-1-1 0 0,-1 1 1 0 0,0-1 0 0 0,-1 1-1 0 0,1-1 1 0 0,0 0-1 0 0,-1 1 1 0 0,1-1-1 0 0,-1 1 1 0 0,0 0 0 0 0,0-1-1 0 0,0 1 1 0 0,0-1-1 0 0,0 1 1 0 0,0 0-1 0 0,-1 0 1 0 0,1 0 0 0 0,-1 0-1 0 0,0 0 1 0 0,1 0-1 0 0,-1 0 1 0 0,0 0-1 0 0,0 1 1 0 0,0-1 0 0 0,0 1-1 0 0,0-1 1 0 0,-1 1-1 0 0,1 0 1 0 0,0 0-1 0 0,-1 0 1 0 0,1 0 0 0 0,-1 1-1 0 0,1-1 1 0 0,-1 0-1 0 0,1 1 1 0 0,-1 0-1 0 0,1-1 1 0 0,-1 1 0 0 0,1 0-1 0 0,-1 1 1 0 0,0-1-1 0 0,1 0-9 0 0,-4 2-8 0 0,1 0 0 0 0,0 0 0 0 0,0 1 1 0 0,0 0-1 0 0,1-1 0 0 0,-1 2 0 0 0,1-1 0 0 0,-1 0 0 0 0,1 1 0 0 0,0 0 0 0 0,0 0 0 0 0,1 0 0 0 0,-1 1 0 0 0,1-1 0 0 0,0 1 0 0 0,0-1 0 0 0,0 1 0 0 0,1 0 0 0 0,0 0 0 0 0,0 1 0 0 0,0-1 0 0 0,0 0 1 0 0,1 1-1 0 0,0-1 0 0 0,0 1 8 0 0,1-5 1 0 0,1 0 0 0 0,0 0 0 0 0,-1 0 1 0 0,1 0-1 0 0,-1 0 0 0 0,1 0 1 0 0,0 0-1 0 0,0 0 0 0 0,0 0 0 0 0,-1-1 1 0 0,1 1-1 0 0,0 0 0 0 0,0-1 1 0 0,0 1-1 0 0,0-1 0 0 0,0 1 0 0 0,0-1 1 0 0,0 1-1 0 0,0-1 0 0 0,1 0 1 0 0,-1 1-1 0 0,0-1 0 0 0,0 0 0 0 0,0 0 1 0 0,0 0-1 0 0,0 0 0 0 0,0 0 1 0 0,1 0-1 0 0,-1 0 0 0 0,0 0 0 0 0,0 0 1 0 0,0-1-2 0 0,1 1 7 0 0,1 1 1 0 0,1-1 0 0 0,0 0 0 0 0,-1 0 0 0 0,1-1 0 0 0,0 1 0 0 0,-1-1 1 0 0,1 1-1 0 0,0-1 0 0 0,-1 0 0 0 0,1-1 0 0 0,-1 1 0 0 0,0 0 0 0 0,1-1 0 0 0,-1 0 1 0 0,0 0-1 0 0,0 0 0 0 0,0 0 0 0 0,0 0 0 0 0,0-1 0 0 0,-1 1 0 0 0,2-3-8 0 0,-15-1-3601 0 0,2 4-7138 0 0,7 2-2417 0 0</inkml:trace>
  <inkml:trace contextRef="#ctx0" brushRef="#br2" timeOffset="79441.323">6208 6473 7554 0 0,'0'0'2703'0'0,"0"0"-615"0"0,0 0-279 0 0,0 0-60 0 0,0 0-119 0 0,0 0-228 0 0,0 0-293 0 0,0 0-239 0 0,0 0-163 0 0,0 0-102 0 0,0 0-66 0 0,0 0-48 0 0,0 0-35 0 0,-12 4-35 0 0,-37 12-50 0 0,46-15-310 0 0,0 1 0 0 0,0-1 1 0 0,1 1-1 0 0,-1 0 0 0 0,1 0 0 0 0,-1 0 1 0 0,1 0-1 0 0,0 1 0 0 0,0-1 0 0 0,0 0 1 0 0,0 1-1 0 0,0 0 0 0 0,0-1 0 0 0,1 1 1 0 0,-1 0-1 0 0,1 0 0 0 0,0 0 0 0 0,0 0 1 0 0,0 0-1 0 0,0 0 0 0 0,0 0 0 0 0,1 1 1 0 0,-1-1-1 0 0,1 0 0 0 0,0 0 0 0 0,0 0 1 0 0,0 1-1 0 0,1 2-61 0 0,-1-6 27 0 0,0 0 1 0 0,0 0 21 0 0,0 0 32 0 0,15-4 940 0 0,36-50 252 0 0,-30 17-910 0 0,-21 37-283 0 0,0 0 5 0 0,-5 1-71 0 0,1 1 1 0 0,0 0-1 0 0,0 0 0 0 0,0 0 0 0 0,0 0 1 0 0,0 1-1 0 0,0 0 0 0 0,0-1 0 0 0,1 1 1 0 0,-1 1-1 0 0,1-1 0 0 0,0 0 0 0 0,0 1 0 0 0,1 0 1 0 0,-1 0-1 0 0,1 0 0 0 0,-1 0 0 0 0,1 0 1 0 0,0 0-1 0 0,1 0 0 0 0,-1 1-14 0 0,14-16-2267 0 0,-9 5-2293 0 0,-1 1-3855 0 0,-1-2-4380 0 0</inkml:trace>
  <inkml:trace contextRef="#ctx0" brushRef="#br2" timeOffset="80362.289">6273 5291 9146 0 0,'0'0'2386'0'0,"0"0"-304"0"0,0 0-175 0 0,0 0-120 0 0,0 0-170 0 0,0 0-298 0 0,0 0-305 0 0,0 0-195 0 0,0 0-174 0 0,0 0-115 0 0,0 0-64 0 0,0 0-39 0 0,0 0-29 0 0,0 0-40 0 0,0 0-44 0 0,0 0-42 0 0,0 0-36 0 0,0 0-21 0 0,0 0-23 0 0,0 0-24 0 0,0 0-26 0 0,0 0-26 0 0,0 0-12 0 0,0 0-12 0 0,0 0-22 0 0,0 0-4 0 0,0 0 8 0 0,0 0-9 0 0,0 0 18 0 0,0 0 1 0 0,0 0-14 0 0,0 0 13 0 0,0 0 25 0 0,0 0 10 0 0,0 0-4 0 0,0 0 0 0 0,0 0-20 0 0,0 0 1 0 0,0 0 4 0 0,0 0 9 0 0,0 0-6 0 0,0 0-8 0 0,0 0 3 0 0,0 0-9 0 0,0 0 12 0 0,0 0 0 0 0,0 0-21 0 0,0 0-23 0 0,0 0 4 0 0,0 0-3 0 0,0 0 2 0 0,0 0 5 0 0,0 0-19 0 0,0 0-3 0 0,0 0 3 0 0,0 0-1 0 0,0 0 11 0 0,-1-18 479 0 0,-62 95-512 0 0,50-55-48 0 0,31-30-8 0 0,-14 5 64 0 0,-1 1 1 0 0,1-1-1 0 0,-1-1 1 0 0,0 1-1 0 0,1 0 1 0 0,-1-1-1 0 0,-1 0 1 0 0,1 0-1 0 0,-1 0 1 0 0,1 0-1 0 0,-1 0 1 0 0,0 0-1 0 0,0 0 1 0 0,-1-1-1 0 0,0 1 1 0 0,1-2-31 0 0,-2 6 28 0 0,0 0 15 0 0,0 0 1 0 0,-22 29-354 0 0,20-11-732 0 0,2-15-3172 0 0,0-2-3995 0 0,2-1-4394 0 0</inkml:trace>
  <inkml:trace contextRef="#ctx0" brushRef="#br2" timeOffset="81349.567">6251 4249 3505 0 0,'0'0'2948'0'0,"0"0"-579"0"0,0 0-347 0 0,0 0-87 0 0,0 0-64 0 0,0 0-156 0 0,0 0-252 0 0,0 0-240 0 0,0 0-200 0 0,0 0-151 0 0,0 0-88 0 0,0 0-96 0 0,0 0-76 0 0,-3-3-85 0 0,-5-12-94 0 0,-25 22 1237 0 0,-50 44-380 0 0,97-65-1014 0 0,0 0 1 0 0,-1-1-1 0 0,-1-1 1 0 0,0 0-1 0 0,-2-1 0 0 0,0 0 1 0 0,4-9-277 0 0,-11 18-2 0 0,1-3 798 0 0,-2 18-197 0 0,-2-7-584 0 0,0 0-2 0 0,0 0 14 0 0,0 0-3 0 0,0 0-8 0 0,0 0-9 0 0,0 0-7 0 0,0 0 20 0 0,0 0 12 0 0,0 0 9 0 0,0 0 6 0 0,0 0-22 0 0,0 0 1 0 0,0 0-14 0 0,0 0-15 0 0,-11 1-3788 0 0,-3 2-8151 0 0,12 1-1217 0 0</inkml:trace>
  <inkml:trace contextRef="#ctx0" brushRef="#br2" timeOffset="82261.72">5308 4960 4609 0 0,'0'0'2451'0'0,"0"0"-134"0"0,0 0 18 0 0,0 0-27 0 0,0 0-186 0 0,0 0-340 0 0,0 0-366 0 0,0 0-284 0 0,0 0-187 0 0,0 0-173 0 0,0 0-183 0 0,0 0-154 0 0,0 0-95 0 0,-3 3-29 0 0,-34 67 1837 0 0,37-70-2077 0 0,5-9 2727 0 0,10-32-2401 0 0,-15 40-302 0 0,0 1 1 0 0,0 0-16 0 0,0 0-32 0 0,-6 18 296 0 0,2-10 133 0 0,-3-27-228 0 0,-1 9-862 0 0,-17-21 975 0 0,20 20-3348 0 0,3 1-3362 0 0,2 6-6252 0 0</inkml:trace>
  <inkml:trace contextRef="#ctx0" brushRef="#br2" timeOffset="84096.552">4062 5888 0 0 0,'0'0'1794'0'0,"0"0"428"0"0,0 0 281 0 0,0 0 137 0 0,0 0-84 0 0,0 0-217 0 0,0 0-243 0 0,0 0-302 0 0,0 0-314 0 0,-1-3-302 0 0,1 2-1080 0 0,0 1 0 0 0,-1-1 0 0 0,1 0 0 0 0,0 0-1 0 0,-1 1 1 0 0,1-1 0 0 0,-1 0 0 0 0,1 1 0 0 0,-1-1 0 0 0,1 1 0 0 0,-1-1 0 0 0,0 1 0 0 0,1-1 0 0 0,-1 1 0 0 0,0-1 0 0 0,1 1 0 0 0,-1-1 0 0 0,0 1 0 0 0,0 0 0 0 0,0-1 0 0 0,1 1 0 0 0,-1 0 0 0 0,0 0 0 0 0,0 0 0 0 0,0 0-1 0 0,1-1 1 0 0,-1 1 0 0 0,0 0 0 0 0,0 0 0 0 0,0 1 0 0 0,0-1 0 0 0,1 0 0 0 0,-1 0 0 0 0,0 0 0 0 0,0 0 0 0 0,0 1 0 0 0,1-1 0 0 0,-1 0 0 0 0,0 1 0 0 0,1-1 0 0 0,-1 1 0 0 0,0-1 0 0 0,0 1 0 0 0,1-1 0 0 0,-1 1 0 0 0,1-1-1 0 0,-1 1 1 0 0,1 0 0 0 0,-1 0-98 0 0,-55 46 1981 0 0,56-47-1948 0 0,6-8 190 0 0,-1 1-1 0 0,0-2 0 0 0,-1 1 0 0 0,1 0 0 0 0,-2-1 0 0 0,1 0 1 0 0,-1 0-1 0 0,0 0 0 0 0,-1 0 0 0 0,0-2-222 0 0,-3 11 14 0 0,1-1-1 0 0,-1 0 1 0 0,0 0-1 0 0,0 1 1 0 0,1-1 0 0 0,-1 1-1 0 0,0-1 1 0 0,0 1-1 0 0,0-1 1 0 0,0 1 0 0 0,0-1-1 0 0,1 1 1 0 0,-1 0-1 0 0,0-1 1 0 0,0 1 0 0 0,0 0-1 0 0,0 0 1 0 0,0 0-1 0 0,0 0 1 0 0,0 0-1 0 0,0 0 1 0 0,0 0 0 0 0,0 0-1 0 0,0 0 1 0 0,0 0-1 0 0,0 1 1 0 0,0-1 0 0 0,0 0-1 0 0,0 0 1 0 0,0 1-1 0 0,0-1 1 0 0,0 1 0 0 0,0-1-1 0 0,1 1 1 0 0,-1 0-1 0 0,0-1 1 0 0,0 1 0 0 0,1 0-1 0 0,-1-1 1 0 0,0 1-1 0 0,1 0 1 0 0,-1 0 0 0 0,1-1-1 0 0,-1 1 1 0 0,1 0-1 0 0,-1 0 1 0 0,1 0-1 0 0,-1 0 1 0 0,1 0 0 0 0,0 0-1 0 0,0 0 1 0 0,-1 0-14 0 0,1-1-27 0 0,0 0-25 0 0,0 0-64 0 0,0 0-59 0 0,3 0-281 0 0,24 0-3361 0 0,-18-1-191 0 0,-1-1-3290 0 0,-1 2-5937 0 0</inkml:trace>
  <inkml:trace contextRef="#ctx0" brushRef="#br2" timeOffset="85778.733">3905 7570 0 0 0,'0'0'0'0'0,"0"0"0"0"0,0 0 0 0 0,0 0 0 0 0,0 0 0 0 0,0 0 0 0 0,0 0 0 0 0,0 0 0 0 0,0 0 0 0 0,0 0 0 0 0,0 0 0 0 0,0 0 0 0 0,0 0 0 0 0,11 8 0 0 0,-11-8 0 0 0</inkml:trace>
  <inkml:trace contextRef="#ctx0" brushRef="#br2" timeOffset="91729.439">3723 6742 1344 0 0,'0'0'1851'0'0,"0"0"-132"0"0,0 0 103 0 0,0 0 332 0 0,0 0 178 0 0,0 0-118 0 0,0 0-373 0 0,0 0-402 0 0,0 0-297 0 0,0 0-181 0 0,0 0-54 0 0,1-3-73 0 0,1-6-69 0 0,-1 6-59 0 0,-1 3-75 0 0,0 0-79 0 0,0 0-46 0 0,0 0-41 0 0,0 0-54 0 0,0 0-30 0 0,0 0-58 0 0,-10 8 739 0 0,-17 46-724 0 0,27-53-303 0 0,22-2 721 0 0,-16-4-672 0 0,1 0 0 0 0,-1 0 0 0 0,-1 0 0 0 0,1-1 0 0 0,-1 0 0 0 0,0 0 0 0 0,0 0 0 0 0,0-1 0 0 0,-1 0 0 0 0,0 0 0 0 0,-1 0 0 0 0,0 0 0 0 0,2-6-84 0 0,13-59 393 0 0,-46 75-413 0 0,21 3 8 0 0,1 0 0 0 0,0 0 1 0 0,0 1-1 0 0,0 0 1 0 0,1 0-1 0 0,0 0 1 0 0,0 1-1 0 0,1 0 1 0 0,0 0-1 0 0,0 0 1 0 0,-2 6 11 0 0,0 41 10 0 0,8-54 19 0 0,0 0-1 0 0,-1 0 1 0 0,1 0-1 0 0,0 0 1 0 0,0 0-1 0 0,0-1 1 0 0,0 1-1 0 0,0-1 1 0 0,0 1-1 0 0,0-1 0 0 0,0 0 1 0 0,0 0-1 0 0,0 0 1 0 0,0 0-1 0 0,0 0 1 0 0,0 0-1 0 0,0 0 1 0 0,0-1-1 0 0,0 1 1 0 0,0-1-1 0 0,0 0 0 0 0,0 1 1 0 0,0-1-1 0 0,-1 0 1 0 0,1 0-1 0 0,0 0 1 0 0,0-1-29 0 0,1 1 36 0 0,0-1 0 0 0,0 0 0 0 0,0 0 0 0 0,-1 0 1 0 0,1-1-1 0 0,-1 1 0 0 0,1 0 0 0 0,-1-1 0 0 0,0 0 0 0 0,0 1 1 0 0,0-1-1 0 0,-1 0 0 0 0,1 0 0 0 0,0 0 0 0 0,-1 0 0 0 0,0-1 1 0 0,0 1-1 0 0,0 0 0 0 0,0 0 0 0 0,-1-1 0 0 0,1 1 0 0 0,-1 0 1 0 0,0-1-1 0 0,0-2-36 0 0,0 5-8 0 0,0 1 0 0 0,-1-1-1 0 0,1 1 1 0 0,-1-1 0 0 0,1 1 0 0 0,0 0 0 0 0,-1-1 0 0 0,1 1-1 0 0,-1 0 1 0 0,0-1 0 0 0,1 1 0 0 0,-1 0 0 0 0,1-1 0 0 0,-1 1-1 0 0,1 0 1 0 0,-1 0 0 0 0,0 0 0 0 0,1 0 0 0 0,-1-1 0 0 0,1 1-1 0 0,-1 0 1 0 0,0 0 0 0 0,1 0 0 0 0,-1 0 0 0 0,0 0 0 0 0,1 1-1 0 0,-1-1 1 0 0,1 0 0 0 0,-1 0 0 0 0,0 0 0 0 0,1 0 0 0 0,-1 1 0 0 0,1-1-1 0 0,-1 0 1 0 0,1 1 0 0 0,-1-1 0 0 0,1 0 0 0 0,-1 1 0 0 0,1-1-1 0 0,-1 0 1 0 0,1 1 0 0 0,-1-1 0 0 0,1 1 0 0 0,0-1 0 0 0,-1 1-1 0 0,1-1 1 0 0,0 1 0 0 0,-1 0 0 0 0,1-1 8 0 0,-9 19-3705 0 0,12-16-4862 0 0,-1-2-3748 0 0</inkml:trace>
  <inkml:trace contextRef="#ctx0" brushRef="#br3" timeOffset="117036.595">1503 9113 0 0 0,'-8'0'-65'0'0,"3"0"4115"0"0,5 0-3023 0 0,0 0-52 0 0,0 0-58 0 0,4-5 7797 0 0,13-16-7240 0 0,290-251 3247 0 0,-49 62-3688 0 0,14-26-270 0 0,-3 12-99 0 0,-74 51-136 0 0,223-218 299 0 0,-173 179-211 0 0,0 0-86 0 0,-53 25-14 0 0,44-48-81 0 0,-6 25-62 0 0,-182 151-124 0 0,55-30-123 0 0,40-36 31 0 0,-103 85-73 0 0,9-12 64 0 0,-32 37-134 0 0,48-17-6 0 0,-128 35 982 0 0,-71-10-868 0 0,65-15 32 0 0,68 23-151 0 0,0-1-1 0 0,0 1 0 0 0,1-1 0 0 0,-1 1 1 0 0,0-1-1 0 0,1 1 0 0 0,-1 0 0 0 0,0-1 0 0 0,1 1 1 0 0,-1 0-1 0 0,1 0 0 0 0,-1-1 0 0 0,1 1 0 0 0,-1 0 1 0 0,1 0-1 0 0,-1 0 0 0 0,1 0 0 0 0,0 0 0 0 0,0 0 1 0 0,-1-1-1 0 0,1 1 0 0 0,0 0 0 0 0,0 0 1 0 0,0 0-1 0 0,0 0 0 0 0,0 0 0 0 0,0 0 0 0 0,0 0 1 0 0,1 0-1 0 0,-1 0 0 0 0,0 0 0 0 0,0 0 0 0 0,1 0 1 0 0,-1-1-1 0 0,0 1 0 0 0,1 0 0 0 0,-1 0 1 0 0,1 0-1 0 0,0-1 0 0 0,-1 1 0 0 0,1 0 0 0 0,-1 0 1 0 0,1-1-1 0 0,0 1-2 0 0,50 198 70 0 0,-19-34-27 0 0,-12-69 4 0 0,17 6 10 0 0,-29-90-58 0 0,-8-11 24 0 0,0-1-33 0 0,0 0-3 0 0,0 0 26 0 0,0 0-22 0 0,0 0 12 0 0,0 0 5 0 0,0 0 6 0 0,0 0 30 0 0,0 0 8 0 0,0 0-28 0 0,0 0 11 0 0,0 0-16 0 0,0 0 11 0 0,0 0 10 0 0,6-24 548 0 0,41-144-524 0 0,5-90-1 0 0,-47 138-39 0 0,-5 119-24 0 0,0 1-7 0 0,-7 1-1546 0 0,6 26-1113 0 0,0-14-1340 0 0,1 0-5502 0 0,0-8-3348 0 0</inkml:trace>
  <inkml:trace contextRef="#ctx0" brushRef="#br3" timeOffset="119561.298">3800 7916 0 0 0,'0'0'732'0'0,"0"0"636"0"0,0 0 341 0 0,0 0 101 0 0,0 0-13 0 0,0 0-8 0 0,0 0-8 0 0,0 0-66 0 0,4-7-61 0 0,9-23-139 0 0,-8 24 4437 0 0,-1 8-3510 0 0,4 16-2811 0 0,-8-16 1115 0 0,13 32-481 0 0,-1 0 0 0 0,-2 0 0 0 0,-2 2 0 0 0,-1-1 0 0 0,-2 1 0 0 0,-1 0 0 0 0,-2 0 0 0 0,-1 11-265 0 0,1-16 94 0 0,-6 69 283 0 0,4-100-331 0 0,-1-4 1246 0 0,-3-22-1261 0 0,1-1-1 0 0,1 1 1 0 0,1-1 0 0 0,2 1-1 0 0,0-1 1 0 0,2 1 0 0 0,1-1-1 0 0,1 1 1 0 0,8-23-31 0 0,75-149 74 0 0,-80 184-79 0 0,2 0 1 0 0,-1 0 0 0 0,2 1-1 0 0,0 0 1 0 0,0 1 0 0 0,1 0-1 0 0,1 1 1 0 0,9-7 4 0 0,-19 17 5 0 0,-1 1 0 0 0,1 0 0 0 0,-1 0 0 0 0,1 0 0 0 0,-1 0 0 0 0,1 0 0 0 0,-1 0-1 0 0,1 1 1 0 0,-1-1 0 0 0,1 1 0 0 0,-1 0 0 0 0,0 0 0 0 0,1 0 0 0 0,-1 0 0 0 0,0 0 0 0 0,0 0 0 0 0,0 0 0 0 0,0 1 0 0 0,0-1 0 0 0,0 1 0 0 0,0 0 0 0 0,0-1 0 0 0,0 1 0 0 0,-1 0 0 0 0,1 0 0 0 0,-1 0 0 0 0,1 0 0 0 0,-1 0-1 0 0,0 1 1 0 0,0-1 0 0 0,0 0 0 0 0,0 1 0 0 0,0-1 0 0 0,-1 0 0 0 0,1 1 0 0 0,-1-1 0 0 0,1 1 0 0 0,-1-1 0 0 0,0 1 0 0 0,0 1-5 0 0,9 16 98 0 0,19 58 230 0 0,-36-68-3139 0 0,0-5-1018 0 0,1 3-3439 0 0,4-5-4732 0 0</inkml:trace>
  <inkml:trace contextRef="#ctx0" brushRef="#br3" timeOffset="120323.049">3800 7706 4553 0 0,'0'0'3229'0'0,"0"0"-778"0"0,0 0-408 0 0,0 0-48 0 0,0 0-9 0 0,0 0-142 0 0,0 0-245 0 0,0 0-353 0 0,0 0-339 0 0,0 0-234 0 0,0 0-101 0 0,0 0-18 0 0,-4-1 22 0 0,-7-1-714 0 0,16-1 4319 0 0,5 1-3702 0 0,135-15 919 0 0,67-17-721 0 0,-50 20-383 0 0,-169 14 675 0 0,-28-16-922 0 0,24 12-55 0 0,1 0 0 0 0,-1 0 0 0 0,1-2 0 0 0,0 1 0 0 0,0-1-1 0 0,0-1 1 0 0,1 0 0 0 0,0 0 0 0 0,1-1 0 0 0,-1 0 0 0 0,-4-6 8 0 0,-5-11-3 0 0,13 19-291 0 0,0-2 1780 0 0,2 3-3259 0 0,1 2-3047 0 0,2 2-4240 0 0,0 1-3953 0 0</inkml:trace>
  <inkml:trace contextRef="#ctx0" brushRef="#br3" timeOffset="122028.981">3826 7382 0 0 0,'0'0'625'0'0,"0"0"282"0"0,0 0 199 0 0,0 0 306 0 0,0 0 369 0 0,0 0 154 0 0,0 0-31 0 0,0 0-198 0 0,0 0-262 0 0,0 0-178 0 0,0 0-166 0 0,0 0-11 0 0,-7-2 6 0 0,-23-8 18 0 0,23 8 60 0 0,7 2-117 0 0,0 0-157 0 0,0 0-121 0 0,0 0-117 0 0,0 0-39 0 0,0 0-31 0 0,0 0-43 0 0,0 0-54 0 0,0 0-36 0 0,0 0-59 0 0,0 0-62 0 0,0 0-33 0 0,0 0-51 0 0,0 0-39 0 0,0 0-45 0 0,0 0-41 0 0,13 0 323 0 0,142-14 1303 0 0,69-9-1059 0 0,-224 23-697 0 0,0 0 12 0 0,0 0 11 0 0,0 0-20 0 0,0 0 1 0 0,0 0-5 0 0,0 0 32 0 0,0 0 5 0 0,0 0 0 0 0,0 0 8 0 0,0 0-16 0 0,0 0-14 0 0,0 0-16 0 0,0 0 19 0 0,0 0-7 0 0,0 0-11 0 0,0 0 14 0 0,0 0 26 0 0,0 0 14 0 0,0 0-12 0 0,0 0-23 0 0,0 0-26 0 0,0 0-14 0 0,0 0 36 0 0,0 0 11 0 0,0 0 6 0 0,0 0-39 0 0,0 0 18 0 0,0 0 0 0 0,0 0-26 0 0,0 0 16 0 0,0 0-4 0 0,16-4-10 0 0,16-3 59 0 0,-32 7-47 0 0,0 0-16 0 0,0 0 1 0 0,0 0 5 0 0,0 0 30 0 0,0 0 9 0 0,0 0 4 0 0,0 0-13 0 0,0 0-28 0 0,0 0 23 0 0,0 0-30 0 0,0 0 5 0 0,0 0 14 0 0,0 0-6 0 0,0 0 25 0 0,0 0 4 0 0,0 0-26 0 0,0 0 14 0 0,0 0-6 0 0,0 0-30 0 0,0 0 29 0 0,0 0-18 0 0,0 0 13 0 0,0 0 34 0 0,0 0-17 0 0,0 0-25 0 0,0 0-4 0 0,0 0-14 0 0,0 0 7 0 0,0 0 27 0 0,0 0 17 0 0,0 0-11 0 0,0 0 3 0 0,0 0 7 0 0,0 0-2 0 0,0 0-18 0 0,0 0-23 0 0,0 0 32 0 0,0 0-11 0 0,0 0 27 0 0,-17 0 213 0 0,-147 27-181 0 0,53-13-108 0 0,98-13 105 0 0,-35 4-39 0 0,15-4 390 0 0,-24 2-276 0 0,56-3-113 0 0,1 0-10 0 0,0 0-16 0 0,0 0-9 0 0,0 0-12 0 0,0 0-22 0 0,15 0-132 0 0,296-37 174 0 0,-300 36-4 0 0,57-5 58 0 0,5-15-29 0 0,-43 13 26 0 0,-30 8-35 0 0,0 0 0 0 0,0 0-22 0 0,0 0 29 0 0,0 0-19 0 0,0 0-8 0 0,0 0 32 0 0,0 0-1 0 0,0 0-2 0 0,0 0 0 0 0,0 0-22 0 0,0 0-14 0 0,0 0 2 0 0,0 0-19 0 0,0 0 13 0 0,0 0 2 0 0,0 0-7 0 0,0 0-40 0 0,0 0-13 0 0,0 0-58 0 0,0 0-130 0 0,0 0-114 0 0,0 0-143 0 0,0 0-246 0 0,4 3-5381 0 0,-2-2 800 0 0,3 2-7674 0 0</inkml:trace>
  <inkml:trace contextRef="#ctx0" brushRef="#br2" timeOffset="154497.758">2981 4595 0 0 0,'0'0'361'0'0,"0"0"910"0"0,10-5 4145 0 0,-5 4 5785 0 0,-31 28-7559 0 0,29-52-3860 0 0,-3 18 4445 0 0,-7 22-3942 0 0,14-25-11 0 0,14-10 22 0 0,-21 21-284 0 0,0-1-1 0 0,0 0-15 0 0,0 0-2 0 0,0 0 9 0 0,0 0-4 0 0,0 0 11 0 0,0 0-3 0 0,0 0-10 0 0,0 0 3 0 0,0 0-12 0 0,0 0 18 0 0,0 0-5 0 0,13-26 398 0 0,-13 32-407 0 0,1 12 103 0 0,9-28 34 0 0,17-44 34 0 0,-26 53-142 0 0,-1 1 36 0 0,0 0-25 0 0,0 0 15 0 0,0 0 10 0 0,-11 19-43 0 0,-4-3-106 0 0,16-16 71 0 0,-1 0 1 0 0,0 0-1 0 0,0 0 1 0 0,0-1-1 0 0,0 1 1 0 0,0 0 0 0 0,0 0-1 0 0,0-1 1 0 0,0 1-1 0 0,0 0 1 0 0,0 0-1 0 0,-1 0 1 0 0,1-1-1 0 0,0 1 1 0 0,0 0 0 0 0,0 0-1 0 0,0 0 1 0 0,0-1-1 0 0,0 1 1 0 0,0 0-1 0 0,0 0 1 0 0,-1 0 0 0 0,1 0-1 0 0,0-1 1 0 0,0 1-1 0 0,0 0 1 0 0,0 0-1 0 0,-1 0 1 0 0,1 0-1 0 0,0 0 1 0 0,0 0 0 0 0,0-1-1 0 0,0 1 1 0 0,-1 0-1 0 0,1 0 1 0 0,0 0-1 0 0,0 0 1 0 0,-1 0-1 0 0,1 0 1 0 0,0 0 0 0 0,0 0-1 0 0,0 0 1 0 0,-1 0 20 0 0,29-49-6194 0 0,-18 34-1417 0 0,-1 2-4854 0 0</inkml:trace>
  <inkml:trace contextRef="#ctx0" brushRef="#br0" timeOffset="182637.949">4929 6101 0 0 0,'0'0'489'0'0,"0"0"408"0"0,0 0 184 0 0,0 0 105 0 0,0 0 54 0 0,-1 1 2051 0 0,-3 6 12035 0 0,4-5-13980 0 0,-1 0-3957 0 0,-1 184 5509 0 0,2-185-2900 0 0,11 10-2552 0 0,-7-6-1296 0 0,-2-3-4165 0 0,-2 2-2707 0 0</inkml:trace>
  <inkml:trace contextRef="#ctx0" brushRef="#br0" timeOffset="183145.968">4892 6701 0 0 0,'0'0'1284'0'0,"0"0"374"0"0,0 0 260 0 0,0 0 131 0 0,0 0-35 0 0,0 0-96 0 0,0 0-164 0 0,0 0-251 0 0,0 0-215 0 0,0 0-185 0 0,0 0-124 0 0,0 0-103 0 0,2 3 2822 0 0,2 5-3286 0 0,3 191 67 0 0,3-185-2930 0 0,-4-11-1419 0 0,-2-1-4224 0 0,0 1-424 0 0</inkml:trace>
  <inkml:trace contextRef="#ctx0" brushRef="#br0" timeOffset="183569.528">4923 7611 2176 0 0,'0'0'1946'0'0,"0"0"-189"0"0,0 0-41 0 0,0 0 66 0 0,0 0-13 0 0,0 0-154 0 0,0 0-292 0 0,0 0-233 0 0,0 0-138 0 0,0 0-86 0 0,0 0-74 0 0,0 0-68 0 0,0 0-59 0 0,-2 13-78 0 0,-12 63 363 0 0,11 4 597 0 0,4-63-5306 0 0,2-1-4065 0 0,-2-12-2850 0 0</inkml:trace>
  <inkml:trace contextRef="#ctx0" brushRef="#br0" timeOffset="184042.017">4929 8483 7282 0 0,'0'0'2624'0'0,"0"0"-1086"0"0,0 0-607 0 0,0 0 29 0 0,0 0 205 0 0,0 0 45 0 0,0 0-198 0 0,0 0-317 0 0,0 0-263 0 0,0 0-61 0 0,0 0 9 0 0,0 0 53 0 0,0 0 28 0 0,1 3-31 0 0,6 45 670 0 0,-7 7-7031 0 0,1-10-5512 0 0,-1-28 8376 0 0,0-4 2484 0 0</inkml:trace>
  <inkml:trace contextRef="#ctx0" brushRef="#br0" timeOffset="193059.979">4905 8793 0 0 0,'0'-73'4286'0'0,"0"72"-3855"0"0,0 1 100 0 0,0 0 94 0 0,0 0 95 0 0,0 0 97 0 0,0 0 53 0 0,-1-2 2592 0 0,-2-6-1225 0 0,2 7 1735 0 0,0 0 3686 0 0,14 98-5042 0 0,9 1-2102 0 0,-9-20-116 0 0,-11 187 1472 0 0,0-213-1312 0 0,2-64-3247 0 0,-1 9-847 0 0,1 0-3381 0 0,-2 3-6137 0 0</inkml:trace>
  <inkml:trace contextRef="#ctx0" brushRef="#br0" timeOffset="194345.023">5135 9750 664 0 0,'0'0'1448'0'0,"0"0"27"0"0,0 0 282 0 0,0 0 303 0 0,0 0 141 0 0,0 0-126 0 0,0 0-348 0 0,0 0-342 0 0,0 0-226 0 0,0 0-157 0 0,0 0-77 0 0,1-5-43 0 0,3-15-56 0 0,-3 15-38 0 0,-1 5-72 0 0,0 0-68 0 0,0 0-60 0 0,0 0-38 0 0,-1 3 5098 0 0,-2 10-4638 0 0,-30 27-722 0 0,-68 108 48 0 0,17-24-181 0 0,-21-21 36 0 0,97-96-371 0 0,-4 4 510 0 0,9-13-3463 0 0,3 1 2451 0 0,0 1-154 0 0,0-19-12770 0 0,0 12 2369 0 0</inkml:trace>
  <inkml:trace contextRef="#ctx0" brushRef="#br0" timeOffset="195048.944">4734 9794 904 0 0,'0'0'2435'0'0,"0"0"-408"0"0,0 0-79 0 0,0 0 132 0 0,0 0 40 0 0,0 0-138 0 0,0 0-279 0 0,0 0-292 0 0,0 0-205 0 0,0 0-127 0 0,0 0-86 0 0,0 0-75 0 0,0 0-86 0 0,0-3-87 0 0,0 2-272 0 0,4-10-241 0 0,-2 11 5746 0 0,48 30-4489 0 0,-31-17-1392 0 0,0 0 1 0 0,-1 0 0 0 0,0 2-1 0 0,-1 0 1 0 0,-1 1 0 0 0,-1 1 0 0 0,7 10-98 0 0,96 116 362 0 0,-68-69-163 0 0,-43-64-135 0 0,-6-9-36 0 0,0-1-15 0 0,-1 0-19 0 0,0 0 4 0 0,0 0-7 0 0,0 0 24 0 0,0 0-18 0 0,0 0 19 0 0,0 0 16 0 0,0 0-41 0 0,0 0-29 0 0,0 0-3 0 0,0 0 21 0 0,0 0 5 0 0,0 0-22 0 0,0 0-20 0 0,0-26-4340 0 0,0 17 582 0 0,0 3-2034 0 0,0-1-6820 0 0</inkml:trace>
  <inkml:trace contextRef="#ctx0" brushRef="#br0" timeOffset="196578.932">4752 9606 0 0 0,'0'0'1050'0'0,"0"0"454"0"0,0 0 238 0 0,0 0-11 0 0,0 0-192 0 0,0 0-204 0 0,0 0-123 0 0,0 0-35 0 0,0 0-36 0 0,0 0-40 0 0,0 0-86 0 0,-6 0-115 0 0,-19 0-46 0 0,3-14 5086 0 0,8 6-1965 0 0,82 0 797 0 0,19-2-4896 0 0,43-1 411 0 0,-41 0-97 0 0,0 14-27 0 0,-89-3-164 0 0,0 0-3 0 0,0 0 12 0 0,0 0-12 0 0,0 0-2 0 0,0 0 12 0 0,0 0 6 0 0,0 0 13 0 0,0 0-12 0 0,0 0-19 0 0,0 0 7 0 0,0 0-4 0 0,0 0 6 0 0,0 0-6 0 0,0 0 10 0 0,0 0 13 0 0,0 0 17 0 0,0 0-14 0 0,0 0-10 0 0,0 0-26 0 0,0 0 26 0 0,0 0-1 0 0,0 0-18 0 0,0 0 11 0 0,0 0 10 0 0,0 0-3 0 0,0 0-20 0 0,0 0-11 0 0,0 0 23 0 0,0 0-25 0 0,0 0 21 0 0,0 0 9 0 0,0 0 12 0 0,0 0 22 0 0,0 0-19 0 0,0 0-9 0 0,0 0-35 0 0,0 0-15 0 0,0 0 28 0 0,0 0-5 0 0,0 0 16 0 0,0 0-6 0 0,0 0 23 0 0,0 0-8 0 0,0 0-25 0 0,0 0-8 0 0,0 0 16 0 0,0 0 26 0 0,0 0-10 0 0,0 0-8 0 0,0 0-15 0 0,0 0-1 0 0,0 0-7 0 0,0 0 9 0 0,0 0 7 0 0,0 0 26 0 0,0 0 18 0 0,0 0-10 0 0,0 0-29 0 0,0 0-31 0 0,0 0 25 0 0,0 0-5 0 0,0 0-11 0 0,0 0 20 0 0,0 0-16 0 0,0 0 25 0 0,0 0 8 0 0,0 0-17 0 0,0 0-2 0 0,0 0-21 0 0,0 0 28 0 0,0 0-1 0 0,0 0-9 0 0,0 0 40 0 0,0 0-23 0 0,0 0-24 0 0,0 0-8 0 0,0 0-12 0 0,0 0 16 0 0,0 0 21 0 0,0 0 10 0 0,0 0-3 0 0,0 0-12 0 0,0 0 10 0 0,0 0-4 0 0,0 0-22 0 0,0 0-22 0 0,0 0-4 0 0,0-1 188 0 0,0-1-3594 0 0,-2 2-9454 0 0,2 0 96 0 0</inkml:trace>
  <inkml:trace contextRef="#ctx0" brushRef="#br0" timeOffset="198505.349">4596 5873 0 0 0,'0'0'473'0'0,"0"0"337"0"0,0 0 281 0 0,0 0 222 0 0,5 0 165 0 0,9 1-871 0 0,0 2 6134 0 0,-17 2 4532 0 0,-2-3-11734 0 0,-216 16 3312 0 0,230-19-3082 0 0,-4-1-2301 0 0,0 2-7501 0 0,-5 0-2299 0 0</inkml:trace>
  <inkml:trace contextRef="#ctx0" brushRef="#br0" timeOffset="199107.088">3701 5947 216 0 0,'0'0'1622'0'0,"0"0"66"0"0,0 0 222 0 0,0 0 190 0 0,0 0 14 0 0,0 0-234 0 0,0 0-285 0 0,0 0-253 0 0,0 0-171 0 0,0 0-175 0 0,0 0-186 0 0,0 0-150 0 0,0 0-95 0 0,-3-1 22 0 0,-163-4 4348 0 0,96 7-4390 0 0,6-2-89 0 0,61-9-1380 0 0,4 8-3677 0 0,-2 0-4750 0 0,1 1-965 0 0</inkml:trace>
  <inkml:trace contextRef="#ctx0" brushRef="#br0" timeOffset="199614.082">2792 5943 0 0 0,'0'0'1066'0'0,"0"0"601"0"0,0 0 365 0 0,0 0 112 0 0,0 0-111 0 0,0 0-275 0 0,0 0-266 0 0,0 0-177 0 0,0 0-140 0 0,0 0-118 0 0,0 0-140 0 0,-12-1-167 0 0,-96-2 1384 0 0,68 3-2111 0 0,23 0-4501 0 0,13 3-3954 0 0,2-2 1779 0 0</inkml:trace>
  <inkml:trace contextRef="#ctx0" brushRef="#br0" timeOffset="200091.3">2068 5943 704 0 0,'0'0'1496'0'0,"0"0"71"0"0,0 0 173 0 0,0 0 64 0 0,0 0-81 0 0,0 0-279 0 0,0 0-386 0 0,0 0-245 0 0,0 0-167 0 0,0 0-87 0 0,0 0-2 0 0,0 0-48 0 0,0 0-44 0 0,-21-2-52 0 0,-104-7 351 0 0,84 12-617 0 0,40-3-301 0 0,1 0-110 0 0,0 0-132 0 0,-2 0-3326 0 0,1 0-1931 0 0,1 0-567 0 0</inkml:trace>
  <inkml:trace contextRef="#ctx0" brushRef="#br0" timeOffset="200409.971">1663 5950 0 0 0,'0'0'1086'0'0,"0"0"537"0"0,0 0 312 0 0,0 0 209 0 0,0 0 23 0 0,0 0-176 0 0,0 0-320 0 0,0 0-369 0 0,0 0-304 0 0,0 0-190 0 0,0 0-105 0 0,0 0-91 0 0,0 0-79 0 0,-10-4-89 0 0,-31-13-101 0 0,-3 12 809 0 0,43 5-1256 0 0,1 0-67 0 0,0 0-163 0 0,0 0-193 0 0,0 0-119 0 0,0 0-176 0 0,5 11-6705 0 0,-4-7-1854 0 0</inkml:trace>
  <inkml:trace contextRef="#ctx0" brushRef="#br0" timeOffset="200623.898">1663 5950 0 0 0</inkml:trace>
  <inkml:trace contextRef="#ctx0" brushRef="#br0" timeOffset="201324.025">1663 5950 0 0 0,'9'-3'-19'0'0,"-9"2"224"0"0,0 1 1 0 0,0 0 0 0 0,-1 0 0 0 0,1 0 0 0 0,0-1 0 0 0,0 1 0 0 0,0 0 1 0 0,-1 0-1 0 0,1 0 0 0 0,0-1 0 0 0,0 1 0 0 0,0 0 0 0 0,0 0 0 0 0,0-1 0 0 0,0 1 0 0 0,-1 0 0 0 0,1-1 0 0 0,0 1 0 0 0,0 0 0 0 0,0 0 0 0 0,0-1 0 0 0,0 1 0 0 0,0 0 0 0 0,0-1 0 0 0,0 1 0 0 0,0 0 0 0 0,0-1 0 0 0,0 1 0 0 0,1 0 0 0 0,-1 0 0 0 0,0-1 0 0 0,0 1 0 0 0,0 0-206 0 0,-7-2 1675 0 0,-26-2 4012 0 0,-19 6-2112 0 0,14-1-2284 0 0,-146 10 965 0 0,66-4-1199 0 0,100-6 2055 0 0,308-39-3107 0 0,-259 28 11 0 0,-30 10 14 0 0,-1 0 18 0 0,0 0-7 0 0,0 0-8 0 0,0 0-3 0 0,-20 4 279 0 0,-144 18-225 0 0,38-15 30 0 0,125-7-1104 0 0,-1-1-2837 0 0,2 6-5786 0 0,0-1-1443 0 0</inkml:trace>
  <inkml:trace contextRef="#ctx0" brushRef="#br0" timeOffset="208020.362">437 5726 3665 0 0,'0'0'1711'0'0,"0"0"-474"0"0,0 0-135 0 0,0 0 269 0 0,0 0 315 0 0,0 0 87 0 0,0 0-224 0 0,0 0-409 0 0,0 0-343 0 0,0 0-215 0 0,0 0-90 0 0,7 3 1012 0 0,-8 70 2484 0 0,10 134-2616 0 0,-7-201-1351 0 0,-1 0 0 0 0,1 0-1 0 0,1 0 1 0 0,-1 0 0 0 0,1 0 0 0 0,0-1 0 0 0,0 1-1 0 0,1-1 1 0 0,-1 0 0 0 0,1 0 0 0 0,0 0 0 0 0,1-1-1 0 0,-1 1 1 0 0,1-1 0 0 0,0 0 0 0 0,0 0 0 0 0,1 0-21 0 0,-3-4 51 0 0,0-1 1 0 0,0 1 0 0 0,0 0 0 0 0,0-1 0 0 0,0 0-1 0 0,0 1 1 0 0,0-1 0 0 0,0 0 0 0 0,0-1 0 0 0,0 1-1 0 0,0 0 1 0 0,-1-1 0 0 0,1 0 0 0 0,0 1-1 0 0,-1-1 1 0 0,1 0 0 0 0,-1-1 0 0 0,0 1 0 0 0,0 0-1 0 0,0-1 1 0 0,0 1 0 0 0,0-1 0 0 0,0 1 0 0 0,-1-1-1 0 0,1 0 1 0 0,-1 0 0 0 0,0 0 0 0 0,0 1 0 0 0,0-1-1 0 0,0 0 1 0 0,0-2-52 0 0,-1 5 2 0 0,86-172 462 0 0,-40 80-212 0 0,-18 166 205 0 0,79 284-171 0 0,-80-257-197 0 0,-18-57 0 0 0,-3 0 0 0 0,-1 0 0 0 0,-2 1 0 0 0,-2-1 0 0 0,-2 1-89 0 0,1-20 70 0 0,0-18-49 0 0,0 1 0 0 0,0-1 1 0 0,-1 0-1 0 0,0 0 1 0 0,0 0-1 0 0,-1 0 0 0 0,1 0 1 0 0,-2 0-1 0 0,1 0 0 0 0,-1-1 1 0 0,0 1-1 0 0,0-1 1 0 0,0 0-1 0 0,-1 0 0 0 0,0 0 1 0 0,-1 0-1 0 0,1-1 0 0 0,-1 1 1 0 0,0-1-1 0 0,0 0 1 0 0,-1-1-1 0 0,0 1 0 0 0,1-1 1 0 0,-1 0-1 0 0,-1-1 0 0 0,1 0 1 0 0,0 1-1 0 0,-1-2 1 0 0,0 1-1 0 0,0-1 0 0 0,1 0 1 0 0,-1-1-1 0 0,-2 1-21 0 0,2-3-1 0 0,0 0-1 0 0,0 0 0 0 0,0 0 1 0 0,0-1-1 0 0,1 0 1 0 0,-1 0-1 0 0,1-1 1 0 0,-1 0-1 0 0,1 0 1 0 0,0-1-1 0 0,0 1 1 0 0,0-1-1 0 0,1-1 0 0 0,-1 1 1 0 0,1-1-1 0 0,0 0 1 0 0,0 0-1 0 0,1 0 1 0 0,0-1-1 0 0,0 1 1 0 0,0-1-1 0 0,0 0 1 0 0,1-1-1 0 0,0 1 0 0 0,0 0 1 0 0,1-1-1 0 0,0 0 1 0 0,0 1-1 0 0,0-1 1 0 0,1 0-1 0 0,0 0 1 0 0,1 0-1 0 0,-1 0 1 0 0,1 0-1 0 0,1 0 0 0 0,-1 0 1 0 0,1 0-1 0 0,0 0 1 0 0,1 0-1 0 0,-1 1 1 0 0,1-1-1 0 0,1 0 1 0 0,0 1-1 0 0,1-3 2 0 0,7-10-26 0 0,2-1-1 0 0,0 2 1 0 0,1 0-1 0 0,1 0 1 0 0,0 2-1 0 0,1 0 1 0 0,8-5 26 0 0,17-15-648 0 0,-40 30-2190 0 0,-2-1-4320 0 0,1 5-109 0 0,0 1-3267 0 0</inkml:trace>
  <inkml:trace contextRef="#ctx0" brushRef="#br0" timeOffset="208754.911">373 5490 0 0 0,'0'0'431'0'0,"0"0"1093"0"0,0 0 601 0 0,0 0 235 0 0,0 0-135 0 0,0 0-424 0 0,0 0-422 0 0,0 0-301 0 0,0 0-97 0 0,0 0 90 0 0,0 0 108 0 0,0 0 41 0 0,-6 14 5232 0 0,28-13-4004 0 0,180 2 835 0 0,95-10-1805 0 0,-297 7-1438 0 0,0 0-18 0 0,0 0 9 0 0,0 0 9 0 0,0 0 8 0 0,0 0 8 0 0,0 0 0 0 0,0 0-17 0 0,0 0 21 0 0,0 0-4 0 0,0 0 6 0 0,0 0-22 0 0,0 0-34 0 0,0 0-26 0 0,0 0 32 0 0,-9 0-2368 0 0,5 0-1524 0 0,3 0-3498 0 0,0 0-5190 0 0</inkml:trace>
  <inkml:trace contextRef="#ctx0" brushRef="#br0" timeOffset="211414.773">1295 4824 0 0 0,'2'28'1160'0'0,"-2"-27"-888"0"0,0-1-13 0 0,0 0-23 0 0,2 1 1165 0 0,7 2 13376 0 0,-9-3-14390 0 0,4-143 5261 0 0,-26 76-4267 0 0,5-17-426 0 0,12 62-837 0 0,1 1-1 0 0,1-1 1 0 0,1 1 0 0 0,1-1-1 0 0,1 0 1 0 0,1 0-1 0 0,2-14-117 0 0,13-57 198 0 0,-8 39 29 0 0,-3 0 0 0 0,-2-1 1 0 0,-3-45-228 0 0,-1 35 48 0 0,3 15 52 0 0,-1 41 248 0 0,-3 18-162 0 0,-76 93-47 0 0,-82 61-102 0 0,143-142-26 0 0,40-13-25 0 0,146-9 176 0 0,117-2-88 0 0,-285 3-39 0 0,-1 0-11 0 0,0 0 5 0 0,0 0-3 0 0,0 0-16 0 0,0 0 44 0 0,0 0 22 0 0,0 0 32 0 0,0 0 38 0 0,0 0-10 0 0,0 0-24 0 0,-55-51 212 0 0,-127-118-261 0 0,147 117-618 0 0,50 16-4900 0 0,-4 27-1986 0 0,-3 2-5488 0 0</inkml:trace>
  <inkml:trace contextRef="#ctx0" brushRef="#br0" timeOffset="212780.898">6437 9021 0 0 0,'0'0'2183'0'0,"0"0"95"0"0,0 0-290 0 0,0 0-470 0 0,0 0-382 0 0,0 0-306 0 0,0 0-111 0 0,0 0-26 0 0,0 0-74 0 0,-10-12 4370 0 0,7 8-4539 0 0,0 1 0 0 0,0-1 1 0 0,0 1-1 0 0,0 0 0 0 0,-1 0 0 0 0,1 0 0 0 0,-1 0 0 0 0,0 0 1 0 0,0 1-1 0 0,0-1 0 0 0,0 1 0 0 0,0 0 0 0 0,-1 1 1 0 0,1-1-1 0 0,-2 0-450 0 0,-62-43 2248 0 0,4-39-391 0 0,32 62-775 0 0,22 47-1034 0 0,2 123 57 0 0,32 58-54 0 0,-11-115-19 0 0,-13-90-31 0 0,0-1-1 0 0,0 0 1 0 0,0 1 0 0 0,0-1-1 0 0,0 0 1 0 0,-1 0-1 0 0,1 1 1 0 0,0-1 0 0 0,0 0-1 0 0,0 1 1 0 0,0-1 0 0 0,0 0-1 0 0,0 1 1 0 0,0-1 0 0 0,0 0-1 0 0,0 1 1 0 0,0-1 0 0 0,0 0-1 0 0,0 1 1 0 0,1-1 0 0 0,-1 0-1 0 0,0 1 1 0 0,0-1 0 0 0,0 0-1 0 0,0 1 1 0 0,0-1 0 0 0,1 0-1 0 0,-1 0 1 0 0,0 1 0 0 0,0-1-1 0 0,1 0 1 0 0,-1 0 0 0 0,0 1-1 0 0,0-1 1 0 0,1 0 0 0 0,-1 0-1 0 0,0 0 1 0 0,1 1-1 0 0,-1-1 1 0 0,0 0 0 0 0,0 0-1 0 0,1 0 1 0 0,-1 0 0 0 0,0 0-1 0 0,1 0 1 0 0,-1 0 0 0 0,0 0-1 0 0,1 0 1 0 0,-1 0 0 0 0,0 0-1 0 0,1 0 1 0 0,-1 0 0 0 0,0 0-1 0 0,1 0 1 0 0,-1 0 0 0 0,0 0-1 0 0,1 0 1 0 0,-1 0 0 0 0,0 0-1 0 0,1-1 1 0 0,-1 1 0 0 0,0 0-1 0 0,1 0 1 0 0,-1 0 0 0 0,0-1-1 0 0,0 1 1 0 0,1 0 0 0 0,-1 0-1 0 0,0-1 1 0 0,0 1-1 0 0,17-27 160 0 0,-13 20-122 0 0,15-25 9 0 0,1 1 1 0 0,2 2-1 0 0,1 0 1 0 0,1 1-1 0 0,14-11-47 0 0,39-20-570 0 0,-49 48-1315 0 0,-15 6-1481 0 0,0-1-5516 0 0,-4 3-3753 0 0</inkml:trace>
  <inkml:trace contextRef="#ctx0" brushRef="#br0" timeOffset="214269.518">1013 3152 0 0 0,'0'0'1570'0'0,"0"0"-218"0"0,0 0-13 0 0,0 0 203 0 0,0 0 305 0 0,0 0 197 0 0,0 0-68 0 0,0 0-190 0 0,0 0-308 0 0,0 0-273 0 0,0 0-194 0 0,-5-4-129 0 0,-14-13-83 0 0,1 42 2235 0 0,-1 60-1457 0 0,18-68-1398 0 0,-2-2-98 0 0,1 1-1 0 0,0 0 1 0 0,2 0 0 0 0,0 0 0 0 0,0 0-1 0 0,2 0 1 0 0,0 0 0 0 0,1 0 0 0 0,1 3-81 0 0,-2-16 40 0 0,0 0 0 0 0,-1-1-1 0 0,2 1 1 0 0,-1-1 0 0 0,0 0 0 0 0,0 0 0 0 0,1 1-1 0 0,-1-1 1 0 0,1-1 0 0 0,0 1 0 0 0,-1 0 0 0 0,1-1 0 0 0,0 1-1 0 0,0-1 1 0 0,0 0 0 0 0,0 0 0 0 0,0 0 0 0 0,1 0-1 0 0,-1-1 1 0 0,0 1 0 0 0,0-1 0 0 0,0 0 0 0 0,1 0 0 0 0,-1 0-1 0 0,0 0 1 0 0,0-1 0 0 0,0 1 0 0 0,1-1 0 0 0,-1 0 0 0 0,0 0-1 0 0,0 0 1 0 0,0 0 0 0 0,0 0 0 0 0,0-1 0 0 0,-1 1-1 0 0,1-1 1 0 0,0 0 0 0 0,-1 0 0 0 0,1 0 0 0 0,-1 0 0 0 0,1 0-1 0 0,-1-1 1 0 0,0 1 0 0 0,0-1 0 0 0,0 0 0 0 0,-1 1-1 0 0,1-1 1 0 0,0 0 0 0 0,-1 0 0 0 0,0 0-40 0 0,20-30 223 0 0,-1-1-1 0 0,-2-1 1 0 0,-2-1 0 0 0,-1 0 0 0 0,2-12-223 0 0,-9 28 82 0 0,8-24 73 0 0,7 48-83 0 0,-12 8-38 0 0,-2 0-1 0 0,1 0 1 0 0,-2 1-1 0 0,0 1 1 0 0,0-1-1 0 0,-1 1 1 0 0,-1 0 0 0 0,0 1-1 0 0,3 14-33 0 0,0-5 26 0 0,15 36 75 0 0,-3 1 0 0 0,-2 2 0 0 0,-3-1 0 0 0,-3 2 0 0 0,4 50-101 0 0,-21 51 228 0 0,4-160-210 0 0,0-1-1 0 0,-1 0 1 0 0,0 0-1 0 0,0 0 0 0 0,0 0 1 0 0,-1 1-1 0 0,1-2 1 0 0,-1 1-1 0 0,0 0 0 0 0,0 0 1 0 0,0-1-1 0 0,-1 1 0 0 0,1-1 1 0 0,-1 1-1 0 0,0-1 1 0 0,0 0-1 0 0,0 0 0 0 0,0 0 1 0 0,-1-1-1 0 0,1 1 0 0 0,-1-1 1 0 0,1 0-1 0 0,-1 0 1 0 0,0 0-1 0 0,0 0 0 0 0,0-1 1 0 0,0 1-1 0 0,0-1 1 0 0,0 0-1 0 0,0-1 0 0 0,-4 1-17 0 0,5-1 4 0 0,0 0 0 0 0,-1-1 0 0 0,1 0 0 0 0,0 1 0 0 0,-1-1-1 0 0,1 0 1 0 0,0-1 0 0 0,0 1 0 0 0,0-1 0 0 0,0 1 0 0 0,0-1 0 0 0,1 0 0 0 0,-1 0-1 0 0,0 0 1 0 0,1 0 0 0 0,-1-1 0 0 0,1 1 0 0 0,0-1 0 0 0,0 0 0 0 0,0 1-1 0 0,0-1 1 0 0,0 0 0 0 0,1 0 0 0 0,-1 0 0 0 0,1 0 0 0 0,0 0 0 0 0,0 0 0 0 0,0-1-1 0 0,0 1 1 0 0,1 0 0 0 0,-1-1 0 0 0,1-2-4 0 0,-2-4 11 0 0,1-1 1 0 0,0 0-1 0 0,1 0 0 0 0,0 0 0 0 0,1 0 1 0 0,0 0-1 0 0,0 0 0 0 0,1 0 1 0 0,3-8-12 0 0,12-22-8 0 0,1 1 1 0 0,2 1 0 0 0,1 1-1 0 0,19-24 8 0 0,73-75-42 0 0,-95 130-820 0 0,-12 7-6638 0 0,-6 3-2268 0 0</inkml:trace>
  <inkml:trace contextRef="#ctx0" brushRef="#br3" timeOffset="-199946.882">1485 9080 0 0 0,'0'0'636'0'0,"0"0"182"0"0,0 0 75 0 0,5-2 4324 0 0,8-4-2815 0 0,11-19 4456 0 0,29-90-2484 0 0,-11 22-3470 0 0,102-160 1002 0 0,-79 146-1215 0 0,3-25-157 0 0,77-143 592 0 0,-99 168-625 0 0,6-16-118 0 0,31-52 83 0 0,-30 62-35 0 0,4 2 0 0 0,20-20-431 0 0,83-156 597 0 0,-79 100-288 0 0,-43 98-121 0 0,79-99-124 0 0,-42 75 36 0 0,0-17 107 0 0,-5 19-34 0 0,-38 53-81 0 0,1-11 25 0 0,32-53-83 0 0,20-55 122 0 0,-42 74-92 0 0,52-111 1 0 0,-55 133-89 0 0,-9 8 134 0 0,-14 28-74 0 0,0 12-14 0 0,7-23-22 0 0,5-6 74 0 0,-162 115 195 0 0,28-14-185 0 0,84-39-28 0 0,20 0-37 0 0,0 34 6 0 0,52 69-54 0 0,-48-100 26 0 0,147 218 99 0 0,-123-154-92 0 0,-18-61 176 0 0,-7-22-103 0 0,-5-26-62 0 0,-39-199-16 0 0,12 81 13 0 0,30 160-27 0 0,0 0 10 0 0,0 0 9 0 0,0 0-24 0 0,0 0 4 0 0,3 6-7158 0 0,8-5 1477 0 0,-6-1 195 0 0,2 0-6784 0 0</inkml:trace>
  <inkml:trace contextRef="#ctx0" brushRef="#br2" timeOffset="-192505.643">3602 5030 0 0 0,'0'-5'347'0'0,"0"-16"1218"0"0,1-12 9495 0 0,-32 22-5631 0 0,28 12-5377 0 0,0-1-1 0 0,0 1 0 0 0,1 0 1 0 0,-1 1-1 0 0,1-1 1 0 0,-1 0-1 0 0,1 1 0 0 0,-1 0 1 0 0,1-1-1 0 0,0 1 1 0 0,0 0-1 0 0,-1 0 0 0 0,1 0 1 0 0,1 0-1 0 0,-1 1 1 0 0,0-1-1 0 0,1 0 0 0 0,-1 1 1 0 0,1 0-1 0 0,-1-1 1 0 0,1 1-1 0 0,0 0 0 0 0,0-1 1 0 0,1 1-1 0 0,-1 0 1 0 0,0 0-1 0 0,1 0 0 0 0,0-1 1 0 0,0 1-1 0 0,0 0 1 0 0,0 0-1 0 0,0 0 0 0 0,0 0 1 0 0,1 0-1 0 0,0 1-51 0 0,1-2 125 0 0,0-1 0 0 0,0 1-1 0 0,1 0 1 0 0,-1-1 0 0 0,1 0-1 0 0,-1 1 1 0 0,1-1 0 0 0,0 0-1 0 0,-1 0 1 0 0,1-1 0 0 0,0 1-1 0 0,0 0 1 0 0,-1-1 0 0 0,1 0-1 0 0,0 1 1 0 0,0-1 0 0 0,0-1-1 0 0,0 1 1 0 0,-1 0 0 0 0,1-1-1 0 0,0 1 1 0 0,0-1 0 0 0,-1 0-1 0 0,1 0 1 0 0,1 0-125 0 0,-2-1 105 0 0,1 0 0 0 0,-1-1 0 0 0,0 1 0 0 0,0-1 0 0 0,0 1 0 0 0,0-1 1 0 0,-1 0-1 0 0,1 1 0 0 0,-1-1 0 0 0,1 0 0 0 0,-1 0 0 0 0,0 0 0 0 0,0 0 0 0 0,0 0 0 0 0,-1-1 0 0 0,1 1 0 0 0,-1 0 0 0 0,0 0 0 0 0,0 0 1 0 0,0-1-1 0 0,0 1 0 0 0,0 0 0 0 0,-1 0 0 0 0,0-2-105 0 0,0 4 3 0 0,-1-1 0 0 0,0 1-1 0 0,0-1 1 0 0,0 1 0 0 0,0 0 0 0 0,0 0 0 0 0,0 0 0 0 0,0 0-1 0 0,-1 0 1 0 0,1 0 0 0 0,0 1 0 0 0,-1-1 0 0 0,1 1 0 0 0,0-1-1 0 0,-1 1 1 0 0,1 0 0 0 0,0 0 0 0 0,-1 0 0 0 0,1 0 0 0 0,0 1 0 0 0,-1-1-1 0 0,1 1 1 0 0,0-1 0 0 0,-1 1 0 0 0,1 0 0 0 0,0 0 0 0 0,0 0-1 0 0,0 0 1 0 0,0 0 0 0 0,0 0 0 0 0,0 1 0 0 0,0-1 0 0 0,0 1-1 0 0,0-1 1 0 0,0 1 0 0 0,1 0 0 0 0,-1-1 0 0 0,0 2-3 0 0,1-1-5 0 0,0 0 1 0 0,-1-1-1 0 0,1 1 1 0 0,0 0-1 0 0,0 0 1 0 0,0 0 0 0 0,1 0-1 0 0,-1 0 1 0 0,0 0-1 0 0,1 0 1 0 0,-1 0-1 0 0,1 1 1 0 0,0-1-1 0 0,0 0 1 0 0,-1 0-1 0 0,1 0 1 0 0,1 0-1 0 0,-1 0 1 0 0,0 1-1 0 0,1-1 1 0 0,-1 0-1 0 0,1 0 1 0 0,-1 0-1 0 0,1 0 1 0 0,0 0-1 0 0,0 0 1 0 0,0 0 0 0 0,0 0 4 0 0,2 1 33 0 0,-1-1 0 0 0,0 0 1 0 0,1 0-1 0 0,0 1 1 0 0,-1-2-1 0 0,1 1 1 0 0,0 0-1 0 0,0 0 1 0 0,0-1-1 0 0,0 0 1 0 0,0 0-1 0 0,1 1 0 0 0,-1-2 1 0 0,0 1-1 0 0,0 0 1 0 0,1-1-1 0 0,-1 1 1 0 0,0-1-1 0 0,1 0 1 0 0,-1 0-1 0 0,1-1 1 0 0,-1 1-1 0 0,3-1-33 0 0,9-40 1349 0 0,-15 39-1324 0 0,-23 1-205 0 0,-6 33-1592 0 0,24-13-8132 0 0,5-15-2364 0 0</inkml:trace>
  <inkml:trace contextRef="#ctx0" brushRef="#br2" timeOffset="-187495.991">3443 4525 0 0 0,'0'0'613'0'0,"0"0"268"0"0,0 0 166 0 0,0-2 113 0 0,0-8 68 0 0,0 8 8 0 0,0 2-21 0 0,0 0-36 0 0,0 0-60 0 0,0 0-67 0 0,0 0-57 0 0,0 0-69 0 0,0 0-51 0 0,0 0-41 0 0,0 0-57 0 0,1 2 5747 0 0,1 10-5627 0 0,-29 62-435 0 0,26-64-435 0 0,-1-7-18 0 0,1-1 1 0 0,0 1-1 0 0,1 0 1 0 0,-1-1 0 0 0,0 1-1 0 0,1 0 1 0 0,-1-1-1 0 0,1 1 1 0 0,0 0 0 0 0,0 0-1 0 0,0 0 1 0 0,1-1-1 0 0,-1 1 1 0 0,0 0 0 0 0,1 0-1 0 0,0-1 1 0 0,0 1-1 0 0,0 0 1 0 0,0-1-1 0 0,0 1 1 0 0,0-1 0 0 0,1 1-1 0 0,-1-1 1 0 0,1 0-1 0 0,0 0 1 0 0,-1 1 0 0 0,1-1-1 0 0,0 0 1 0 0,0-1-1 0 0,0 1 1 0 0,1 0 0 0 0,-1-1-1 0 0,0 1 1 0 0,1-1-1 0 0,0 1-9 0 0,6 2 157 0 0,1 0-1 0 0,0 0 1 0 0,0-1-1 0 0,0 0 1 0 0,0 0-1 0 0,1-1 1 0 0,-1-1-1 0 0,1 0 1 0 0,-1 0 0 0 0,1-1-1 0 0,1-1-156 0 0,8-16 755 0 0,-35 28-2532 0 0,7-3-1837 0 0,-1-3-6013 0 0,5-4-1214 0 0</inkml:trace>
  <inkml:trace contextRef="#ctx0" brushRef="#br2" timeOffset="-186888.198">3392 4183 0 0 0,'0'0'1116'0'0,"0"0"58"0"0,0 0 102 0 0,0 0 283 0 0,0 0 313 0 0,0 0 125 0 0,0 0-89 0 0,0 0-249 0 0,0 0-317 0 0,0 0-256 0 0,0 0-157 0 0,0 0-113 0 0,0 0-46 0 0,-2-5-31 0 0,-6-15-55 0 0,7 15-77 0 0,1 5-87 0 0,0 0-83 0 0,0 0-56 0 0,0 0-32 0 0,0 0-43 0 0,0 0-28 0 0,0 0-10 0 0,0 0-18 0 0,0 0-8 0 0,0 0-6 0 0,0 0-23 0 0,0 0-34 0 0,0 0-27 0 0,0 0-27 0 0,0 0-33 0 0,0 0-20 0 0,0 0-16 0 0,0 0-14 0 0,0 0-9 0 0,0 0-2 0 0,0 0-2 0 0,0 0 12 0 0,0 0-3 0 0,0 0 8 0 0,0 0 16 0 0,0 0 24 0 0,0 0 3 0 0,0 0 17 0 0,0 0 0 0 0,0 0-24 0 0,0 0 12 0 0,0 0 8 0 0,0 0 2 0 0,0 0 2 0 0,0 0 2 0 0,0 0-11 0 0,2 1-927 0 0,1-2-10080 0 0,-1-2-1442 0 0</inkml:trace>
  <inkml:trace contextRef="#ctx0" brushRef="#br3" timeOffset="-176501.7">1832 6808 0 0 0,'0'0'185'0'0,"0"0"521"0"0,-5-5 279 0 0,-3-6-585 0 0,-2-1 420 0 0,-2 0 2896 0 0,6 6-1424 0 0,3 9 9573 0 0,8 4-11355 0 0,33 51 545 0 0,20 39-225 0 0,6 9-302 0 0,-67-109 2266 0 0,-48-58-2610 0 0,37 34-141 0 0,1-1 1 0 0,2-1 0 0 0,1 0 0 0 0,1 0-1 0 0,1-1 1 0 0,2 0 0 0 0,1-1-1 0 0,1 1 1 0 0,1-27-44 0 0,3 14-17 0 0,0 43 10 0 0,0 0 28 0 0,0 0-1 0 0,0 0-22 0 0,0 0-6 0 0,0 0-3 0 0,19 0 11 0 0,-8 0 12 0 0,71 15 166 0 0,-80-14-152 0 0,0 1 0 0 0,-1 0 0 0 0,1-1 0 0 0,0 1 0 0 0,-1 0 0 0 0,1 0 0 0 0,-1 0 0 0 0,0 0 0 0 0,1 0 0 0 0,-1 0 0 0 0,0 0 0 0 0,0 0 0 0 0,0 1 0 0 0,-1-1 1 0 0,1 0-1 0 0,-1 0 0 0 0,1 1 0 0 0,-1-1 0 0 0,0 1 0 0 0,1-1 0 0 0,-1 0 0 0 0,-1 3-26 0 0,1-4-28 0 0,0-1 0 0 0,0 0-21 0 0,0 0 6 0 0,0 0-44 0 0,0 0-34 0 0,0 0-76 0 0,0 0-150 0 0,0-16-3834 0 0,0 9-3519 0 0,0 0-4236 0 0</inkml:trace>
  <inkml:trace contextRef="#ctx0" brushRef="#br3" timeOffset="-175308.956">1589 6576 0 0 0,'0'0'988'0'0,"0"0"344"0"0,0 0 121 0 0,0 0 19 0 0,0 0-17 0 0,0 0-17 0 0,0 0 33 0 0,0 0 25 0 0,0 0-45 0 0,-3 0-79 0 0,-1-2-684 0 0,-3 1-177 0 0,-2 0 4994 0 0,9 1-4940 0 0,0 0-87 0 0,0 0-56 0 0,0 0-42 0 0,0 0-73 0 0,0 0-46 0 0,0 0-45 0 0,0 0-45 0 0,0 0-33 0 0,0 0-20 0 0,0 0-28 0 0,0 0-11 0 0,0 0 6 0 0,0 0-22 0 0,0 0-6 0 0,19-7 594 0 0,52-44 879 0 0,15-12-779 0 0,-128 37 1379 0 0,-64-40-1780 0 0,70 33-758 0 0,77 17-2460 0 0,-14 14-1473 0 0,-9 1-5460 0 0,-8 1-2255 0 0</inkml:trace>
  <inkml:trace contextRef="#ctx0" brushRef="#br3" timeOffset="-174373.474">2092 6826 0 0 0,'0'0'547'0'0,"0"0"882"0"0,0 0 360 0 0,0 0-27 0 0,0 0-103 0 0,0 0-98 0 0,0 0-63 0 0,0 0 22 0 0,0 0-22 0 0,0 0-70 0 0,2-5-101 0 0,4-17-143 0 0,-5 20 4877 0 0,1 7-3405 0 0,2 21-2710 0 0,-4-24 555 0 0,33 116 276 0 0,-32-116-748 0 0,0-1 0 0 0,0 1-1 0 0,0 0 1 0 0,0-1 0 0 0,0 1 0 0 0,0-1 0 0 0,1 1-1 0 0,-1-1 1 0 0,1 1 0 0 0,-1-1 0 0 0,1 0-1 0 0,-1 0 1 0 0,1 0 0 0 0,0 0 0 0 0,0 0-1 0 0,-1 0 1 0 0,1 0 0 0 0,0-1 0 0 0,0 1 0 0 0,0-1-1 0 0,0 1 1 0 0,0-1 0 0 0,0 0 0 0 0,0 0-1 0 0,0 0 1 0 0,0 0 0 0 0,-1 0 0 0 0,1 0 0 0 0,0 0-1 0 0,0-1 1 0 0,0 1 0 0 0,0-1 0 0 0,0 1-1 0 0,0-1 1 0 0,0 0 0 0 0,-1 0 0 0 0,1 1-1 0 0,0-1 1 0 0,0-1 0 0 0,-1 1-29 0 0,16-60 799 0 0,-17 61-775 0 0,0 0-29 0 0,0 0-11 0 0,-14 0-3360 0 0,9 0-4069 0 0,1 0-2100 0 0</inkml:trace>
  <inkml:trace contextRef="#ctx0" brushRef="#br3" timeOffset="-173463.408">2081 6488 2232 0 0,'0'0'3749'0'0,"0"0"-1283"0"0,0 0-511 0 0,0 0-48 0 0,0 0-22 0 0,0 0-176 0 0,0 0-260 0 0,0 0-305 0 0,0 0-284 0 0,0 0-157 0 0,0 0-59 0 0,0 0 2 0 0,0 0 2 0 0,-3-1-12 0 0,-9-1-56 0 0,9 1-51 0 0,3 1-43 0 0,0 0-46 0 0,0 0-27 0 0,0 0-53 0 0,0 0-38 0 0,-4 7 2212 0 0,-26 0-2301 0 0,30-6-205 0 0,0-1 1 0 0,0 0-5 0 0,0 0 16 0 0,0 0-5 0 0,0 0-6 0 0,0 0-9 0 0,0 0 4 0 0,0 0 0 0 0,0-1-20 0 0,0-1 14 0 0,6-44 1267 0 0,-6 47-1313 0 0,0-1 20 0 0,0 0-26 0 0,0 0-22 0 0,0 0-20 0 0,0 0-39 0 0,20-1-2807 0 0,-12-5-1037 0 0,-2 2-2835 0 0,-1 0-6079 0 0</inkml:trace>
  <inkml:trace contextRef="#ctx0" brushRef="#br1" timeOffset="-157430.018">8493 4385 0 0 0,'0'0'0'0'0,"0"0"0"0"0,0 0 0 0 0</inkml:trace>
  <inkml:trace contextRef="#ctx0" brushRef="#br1" timeOffset="-155331.811">8368 4463 0 0 0,'0'0'986'0'0,"0"0"192"0"0,0 0 196 0 0,0 0 212 0 0,0 0 118 0 0,0 0 15 0 0,0 0-85 0 0,0 0-158 0 0,0 0-156 0 0,0 0-141 0 0,0 0-96 0 0,0 0-73 0 0,7 3 8054 0 0,-3-4-9672 0 0,118-60 1891 0 0,3 4 0 0 0,114-33-1283 0 0,-86 34 287 0 0,607-215 272 0 0,-402 163-434 0 0,-323 104-124 0 0,-34 4 10 0 0,-1 0 4 0 0,0 0 3 0 0,0 0 34 0 0,0 0 4 0 0,0 0 20 0 0,0 0 10 0 0,0 0-8 0 0,0 0-10 0 0,0 0 2 0 0,0 0-9 0 0,0 0-15 0 0,0 0-4 0 0,0 0-15 0 0,0 0-10 0 0,0 0 1 0 0,0 0 2 0 0,0 0-8 0 0,0 0 1 0 0,0 0-6 0 0,0 0-9 0 0,0 0 9 0 0,0 0-14 0 0,0 0 11 0 0,0 0 6 0 0,0 0 6 0 0,0 0 4 0 0,0 0-12 0 0,0 0-11 0 0,0 0 4 0 0,0 0-9 0 0,0 0 10 0 0,0 0-5 0 0,0 0 4 0 0,0 0-9 0 0,0 0 12 0 0,-8 4 35 0 0,-16 20-145 0 0,18-18 119 0 0,-424 438 59 0 0,349-348-86 0 0,119-99-123 0 0,187-110 421 0 0,55-13-236 0 0,66-10 77 0 0,-236 99-115 0 0,-100 34-6 0 0,-10 2 4 0 0,0 1 8 0 0,0 0 5 0 0,0 0-4 0 0,0 0-1 0 0,0 0 2 0 0,0 0 4 0 0,0 0 1 0 0,0 0-6 0 0,0 0-1 0 0,0 0-1 0 0,0 0-6 0 0,0 0-1 0 0,0 0 6 0 0,0 0 18 0 0,0 0-7 0 0,0 0-13 0 0,0 0-17 0 0,0 0 14 0 0,0 0 2 0 0,0 0 5 0 0,0 0 4 0 0,0 0-8 0 0,0 0 2 0 0,0 0 2 0 0,-26 0 79 0 0,12-3-90 0 0,1 0-1 0 0,-1-1 1 0 0,1-1 0 0 0,0 0-1 0 0,1-1 1 0 0,-1 0 0 0 0,1-1-1 0 0,1 0 1 0 0,-1-1 0 0 0,1-1-1 0 0,0 1 1 0 0,1-2 0 0 0,0 1-1 0 0,1-2 1 0 0,0 1 0 0 0,-7-11-5 0 0,7 8 66 0 0,3 7-214 0 0,5 21-22 0 0,14 162 198 0 0,-30 102-58 0 0,-10-175 64 0 0,20-83-6 0 0,6-20-19 0 0,1-1 2 0 0,0 0-29 0 0,0 0 36 0 0,0 0 8 0 0,0 0 25 0 0,0 0-12 0 0,4-9 113 0 0,4-10-129 0 0,0 1 0 0 0,1-1 0 0 0,1 2 0 0 0,1-1 0 0 0,0 1 0 0 0,1 1 0 0 0,14-15-23 0 0,-23 28 0 0 0,22-27 6 0 0,-3 5 6 0 0,-2-1 0 0 0,0-1 0 0 0,-2-1 0 0 0,-1 0-1 0 0,3-9-11 0 0,-8-3-1815 0 0,-12 39 875 0 0,0 1-528 0 0,0-3-7001 0 0,0 2-3136 0 0</inkml:trace>
  <inkml:trace contextRef="#ctx0" brushRef="#br1" timeOffset="-152587.968">11654 3520 3569 0 0,'0'0'2099'0'0,"0"0"-240"0"0,0 0-128 0 0,0 0 120 0 0,0 0 100 0 0,0 0-40 0 0,0 0-193 0 0,0 0-314 0 0,0 0-278 0 0,0 0-198 0 0,0 0-125 0 0,-5-12-115 0 0,-16-38-52 0 0,20 48-535 0 0,1-1-1 0 0,-1 1 1 0 0,0 0 0 0 0,-1 1-1 0 0,1-1 1 0 0,0 0 0 0 0,0 0-1 0 0,-1 0 1 0 0,1 1-1 0 0,-1-1 1 0 0,0 1 0 0 0,1-1-1 0 0,-1 1 1 0 0,0 0 0 0 0,0-1-1 0 0,0 1 1 0 0,0 0-1 0 0,0 0 1 0 0,0 1 0 0 0,0-1-1 0 0,0 0 1 0 0,0 1 0 0 0,0-1-1 0 0,-1 1 1 0 0,1-1 0 0 0,0 1-1 0 0,-1 0-100 0 0,-10-2 532 0 0,0 0-413 0 0,-1 0 1 0 0,1 1 0 0 0,0 0 0 0 0,0 2-1 0 0,-1-1 1 0 0,1 1 0 0 0,0 1-1 0 0,0 1 1 0 0,0 0 0 0 0,0 0 0 0 0,0 1-1 0 0,1 1 1 0 0,0 0 0 0 0,0 1-1 0 0,0 0 1 0 0,1 1 0 0 0,-1 0-1 0 0,2 1 1 0 0,-1 0 0 0 0,1 1 0 0 0,0 0-1 0 0,1 0 1 0 0,0 1 0 0 0,1 0-1 0 0,-1 1-119 0 0,-4 7 52 0 0,1 1-1 0 0,1 0 0 0 0,0 0 0 0 0,2 1 0 0 0,0 1 0 0 0,1-1 1 0 0,1 1-1 0 0,1 1 0 0 0,1-1 0 0 0,1 1 0 0 0,0 0 1 0 0,2 0-1 0 0,1 0 0 0 0,1 0 0 0 0,0 1 0 0 0,3 8-51 0 0,-1-23 33 0 0,0 0 1 0 0,0 0-1 0 0,1 0 0 0 0,0 0 0 0 0,0 0 1 0 0,1-1-1 0 0,0 1 0 0 0,1-1 0 0 0,-1 0 0 0 0,1-1 1 0 0,1 1-1 0 0,-1-1 0 0 0,1 0 0 0 0,0 0 1 0 0,1-1-1 0 0,-1 0 0 0 0,1 0 0 0 0,0 0 0 0 0,0-1 1 0 0,0 0-1 0 0,1 0 0 0 0,1 0-33 0 0,11 2 91 0 0,0-2 0 0 0,0 0 0 0 0,0 0 0 0 0,0-2 0 0 0,0-1 0 0 0,1 0 0 0 0,-1-2 0 0 0,0 0 0 0 0,20-4-91 0 0,37-21 323 0 0,-77 26-352 0 0,0 0 0 0 0,0 0 0 0 0,-1 0 0 0 0,1-1 1 0 0,0 1-1 0 0,0 0 0 0 0,0 0 0 0 0,-1 0 0 0 0,1-1 0 0 0,0 1 1 0 0,0 0-1 0 0,0-1 0 0 0,0 1 0 0 0,0 0 0 0 0,-1 0 1 0 0,1-1-1 0 0,0 1 0 0 0,0 0 0 0 0,0-1 0 0 0,0 1 0 0 0,0 0 1 0 0,0 0-1 0 0,0-1 0 0 0,0 1 0 0 0,0 0 0 0 0,0-1 1 0 0,0 1-1 0 0,0 0 0 0 0,0 0 0 0 0,0-1 0 0 0,1 1 0 0 0,-1 0 1 0 0,0-1-1 0 0,0 1 0 0 0,0 0 0 0 0,0 0 0 0 0,0-1 1 0 0,1 1-1 0 0,-1 0 0 0 0,0 0 0 0 0,0-1 0 0 0,0 1 0 0 0,1 0 1 0 0,-1 0-1 0 0,0 0 0 0 0,0 0 0 0 0,1-1 0 0 0,-1 1 1 0 0,0 0-1 0 0,0 0 0 0 0,1 0 0 0 0,-1 0 0 0 0,0 0 0 0 0,1 0 1 0 0,-1 0-1 0 0,0 0 0 0 0,1 0 29 0 0,-16 1-4111 0 0,2 7-4073 0 0,10-1-4252 0 0</inkml:trace>
  <inkml:trace contextRef="#ctx0" brushRef="#br1" timeOffset="-152093.055">11781 3962 9466 0 0,'0'0'1863'0'0,"0"0"-745"0"0,0 0-409 0 0,0 0 123 0 0,0 0 301 0 0,0 0 215 0 0,0 0 43 0 0,0 0-151 0 0,0 0-185 0 0,0 0-147 0 0,0 0-92 0 0,0 0-71 0 0,0 0-47 0 0,30-3-56 0 0,94-11-58 0 0,-47-8 558 0 0,-64 13-868 0 0,-3 4-152 0 0,1-1 0 0 0,-1-1 0 0 0,-1 0 0 0 0,1 0 0 0 0,-1-1 0 0 0,-1 0 0 0 0,1 0 0 0 0,-1-1 0 0 0,-1 0 0 0 0,0-1 0 0 0,0 1-1 0 0,-1-1 1 0 0,0-1 0 0 0,0 1 0 0 0,-2-1 0 0 0,1 0 0 0 0,-1 0 0 0 0,-1-1 0 0 0,0 1 0 0 0,0-1 0 0 0,-1 1 0 0 0,-1-1 0 0 0,0-1-122 0 0,-3 9 9 0 0,0 0 1 0 0,0 1 0 0 0,0-1-1 0 0,-1 1 1 0 0,0-1 0 0 0,1 1-1 0 0,-1 0 1 0 0,0 0 0 0 0,-1 1 0 0 0,1-1-1 0 0,0 0 1 0 0,-1 1 0 0 0,0 0-1 0 0,1 0 1 0 0,-1 0 0 0 0,0 0-1 0 0,0 1 1 0 0,0-1 0 0 0,0 1-1 0 0,0 0 1 0 0,-1 1 0 0 0,1-1-1 0 0,0 0 1 0 0,0 1 0 0 0,-1 0-1 0 0,1 0 1 0 0,0 1 0 0 0,0-1-1 0 0,-1 1 1 0 0,1 0 0 0 0,0 0-1 0 0,-2 1-9 0 0,-7 2-19 0 0,0 1-1 0 0,1 1 1 0 0,-1 0 0 0 0,1 1-1 0 0,1 0 1 0 0,-1 1-1 0 0,1 0 1 0 0,1 1 0 0 0,-1 0-1 0 0,2 1 1 0 0,-1 0 0 0 0,1 0-1 0 0,-1 3 20 0 0,4-6-8 0 0,0-1-1 0 0,1 1 0 0 0,0 0 1 0 0,0 0-1 0 0,1 0 0 0 0,0 1 1 0 0,0 0-1 0 0,1-1 0 0 0,0 1 1 0 0,0 1-1 0 0,1-1 1 0 0,0 0-1 0 0,0 1 0 0 0,1-1 1 0 0,0 1-1 0 0,0-1 0 0 0,1 1 1 0 0,0-1-1 0 0,2 6 9 0 0,1-8-6 0 0,0-1 1 0 0,1 1-1 0 0,0-1 0 0 0,0 0 0 0 0,0 0 0 0 0,0 0 1 0 0,1-1-1 0 0,0 1 0 0 0,0-1 0 0 0,0 0 1 0 0,1-1-1 0 0,-1 1 0 0 0,1-1 0 0 0,0 0 0 0 0,0-1 1 0 0,0 1-1 0 0,0-1 0 0 0,0 0 0 0 0,1-1 1 0 0,-1 1-1 0 0,6-1 6 0 0,197 12-1899 0 0,-150-21-1027 0 0,-35 2-1157 0 0,-8 2-1474 0 0,-2 3-6351 0 0</inkml:trace>
  <inkml:trace contextRef="#ctx0" brushRef="#br1" timeOffset="-151673.574">12331 4072 8642 0 0,'0'0'1908'0'0,"0"0"-505"0"0,0 0 26 0 0,0 0 347 0 0,0 0 302 0 0,0 0 6 0 0,0 0-261 0 0,0 0-322 0 0,0 0-324 0 0,0 0-246 0 0,0 0-176 0 0,0 0-116 0 0,22-19-87 0 0,66-60-104 0 0,-3-25 535 0 0,25-57-323 0 0,-99 135-585 0 0,-10 25-53 0 0,-1 1-10 0 0,-2 12-132 0 0,-17 90 12 0 0,19-96 102 0 0,0 0-1 0 0,0-1 1 0 0,0 1-1 0 0,0 0 1 0 0,1-1-1 0 0,0 1 1 0 0,0-1-1 0 0,1 1 1 0 0,0-1-1 0 0,0 1 1 0 0,0-1-1 0 0,0 0 1 0 0,1 0-1 0 0,0 0 1 0 0,0 0-1 0 0,0-1 1 0 0,0 1-1 0 0,1-1 1 0 0,0 0-1 0 0,0 0 1 0 0,0 0-1 0 0,0 0 1 0 0,1-1-1 0 0,3 3 7 0 0,0-3 20 0 0,-1-1-1 0 0,0 1 1 0 0,0-1-1 0 0,1-1 1 0 0,-1 1-1 0 0,1-1 0 0 0,-1-1 1 0 0,1 1-1 0 0,0-1 1 0 0,-1-1-1 0 0,1 1 1 0 0,-1-1-1 0 0,1-1 1 0 0,-1 1-1 0 0,1-1 1 0 0,-1-1-1 0 0,0 1 1 0 0,6-4-20 0 0,3-4 77 0 0,0-1-1 0 0,-1 0 1 0 0,0-1 0 0 0,-1-1 0 0 0,-1 0-1 0 0,0-1 1 0 0,-1-1 0 0 0,0 1 0 0 0,-1-2-1 0 0,-1 0 1 0 0,5-9-77 0 0,29-52-2355 0 0,-42 71 600 0 0,-1 2-6403 0 0,0 3-4682 0 0</inkml:trace>
  <inkml:trace contextRef="#ctx0" brushRef="#br1" timeOffset="-151285.815">13465 3178 15771 0 0,'0'0'1577'0'0,"0"0"-356"0"0,0 0-83 0 0,0 0 43 0 0,0 0-60 0 0,0 0-182 0 0,0 0-290 0 0,0 0-189 0 0,0 0-44 0 0,0 0 19 0 0,0 0 33 0 0,0 0 14 0 0,0 0-24 0 0,-3 22 1983 0 0,1 70-2040 0 0,2-10-152 0 0,1 12-78 0 0,-3 0 0 0 0,-13 73-171 0 0,-17 22 45 0 0,22-175-1810 0 0,-6-28-4757 0 0,9 7 257 0 0,3 3-5664 0 0</inkml:trace>
  <inkml:trace contextRef="#ctx0" brushRef="#br1" timeOffset="-151046.021">13150 3671 13435 0 0,'0'0'2650'0'0,"0"0"-1117"0"0,0 0-356 0 0,0 0 156 0 0,0 0 40 0 0,0 0-110 0 0,0 0-133 0 0,0 0-196 0 0,35 0-166 0 0,111 0-156 0 0,28 0 352 0 0,-14 29-1416 0 0,-95-6-7933 0 0,-58-20-3597 0 0</inkml:trace>
  <inkml:trace contextRef="#ctx0" brushRef="#br1" timeOffset="-150416.895">13767 3829 8138 0 0,'0'0'1259'0'0,"0"0"-123"0"0,0 0 350 0 0,0 0 257 0 0,0 0 52 0 0,0 0-75 0 0,0 0-136 0 0,0 0-165 0 0,0 0-136 0 0,0 0-149 0 0,0 0-158 0 0,0 0-132 0 0,32 2-129 0 0,101 4-97 0 0,-76-15 144 0 0,-49 4-575 0 0,-3 2-114 0 0,0 1-1 0 0,1-1 1 0 0,-1 0 0 0 0,-1-1-1 0 0,1 1 1 0 0,0-1-1 0 0,-1 0 1 0 0,0 0 0 0 0,0-1-1 0 0,0 1 1 0 0,0-1-1 0 0,-1 0 1 0 0,0 0 0 0 0,0 0-1 0 0,0 0 1 0 0,0 0-1 0 0,-1-1 1 0 0,0 1 0 0 0,0-1-1 0 0,-1 1 1 0 0,1-1 0 0 0,-1 0-1 0 0,0 0 1 0 0,-1 0-1 0 0,0 0 1 0 0,0 0 0 0 0,0 1-1 0 0,0-1 1 0 0,-1-1-73 0 0,-2 3-2 0 0,0-1-1 0 0,0 1 1 0 0,-1 0 0 0 0,1 1 0 0 0,-1-1-1 0 0,0 1 1 0 0,0-1 0 0 0,0 1 0 0 0,0 0-1 0 0,0 1 1 0 0,-1-1 0 0 0,1 1-1 0 0,-1 0 1 0 0,0 0 0 0 0,0 0 0 0 0,0 1-1 0 0,0-1 1 0 0,0 1 0 0 0,0 0 0 0 0,0 1-1 0 0,0-1 1 0 0,0 1 0 0 0,0 0 0 0 0,0 1-1 0 0,0-1 1 0 0,-4 2 2 0 0,-5 2-44 0 0,1 1 0 0 0,0 0 0 0 0,0 2 0 0 0,1-1 0 0 0,0 1 0 0 0,0 1-1 0 0,0 0 1 0 0,1 1 0 0 0,1 0 0 0 0,-1 1 0 0 0,1 0 0 0 0,1 1 0 0 0,0-1 0 0 0,-1 4 44 0 0,3-5-40 0 0,0-1 0 0 0,1 1 1 0 0,0 0-1 0 0,0 0 0 0 0,1 1 1 0 0,0 0-1 0 0,1 0 0 0 0,0 0 1 0 0,1 0-1 0 0,0 1 1 0 0,1-1-1 0 0,0 1 0 0 0,0-1 1 0 0,1 1-1 0 0,0 8 40 0 0,4-15-1 0 0,-1 0 0 0 0,1 1 0 0 0,0-1 0 0 0,0 0-1 0 0,1 0 1 0 0,-1 0 0 0 0,1-1 0 0 0,0 1 0 0 0,0-1 0 0 0,0 0 0 0 0,0 0 0 0 0,0 0 0 0 0,1-1 0 0 0,-1 0 0 0 0,1 0 0 0 0,0 0-1 0 0,0 0 1 0 0,0 0 0 0 0,-1-1 0 0 0,2 0 0 0 0,-1 0 0 0 0,0-1 0 0 0,0 1 0 0 0,0-1 0 0 0,0 0 0 0 0,0 0 0 0 0,3-1 1 0 0,24 4 84 0 0,1-1 0 0 0,-1-2 0 0 0,1-1 0 0 0,-1-2 0 0 0,0 0 0 0 0,1-3 0 0 0,-2 0 0 0 0,1-3 0 0 0,5-2-84 0 0,-11 2 90 0 0,-1-1 1 0 0,0-1-1 0 0,0-1 1 0 0,-1-2-1 0 0,-1 0 0 0 0,0-1 1 0 0,-1-2-1 0 0,0 0 1 0 0,-2-1-1 0 0,0-1 1 0 0,2-5-91 0 0,-12 13 37 0 0,-3 4-6 0 0,0 0 0 0 0,0-1-1 0 0,-1 1 1 0 0,0-2 0 0 0,0 1 0 0 0,-1 0-1 0 0,0-1 1 0 0,-1 0 0 0 0,0-1 0 0 0,0 1-1 0 0,-1 0 1 0 0,0-1 0 0 0,0 0 0 0 0,-1 0-1 0 0,0-7-30 0 0,-1 15 7 0 0,-1-1 0 0 0,1 0 0 0 0,-1 0 0 0 0,0 0 0 0 0,0 0-1 0 0,0 0 1 0 0,0 0 0 0 0,0 0 0 0 0,0 1 0 0 0,-1-1 0 0 0,0 0-1 0 0,0 0 1 0 0,1 0 0 0 0,-1 0 0 0 0,-1 1 0 0 0,1-1 0 0 0,0 1-1 0 0,-1-1 1 0 0,1 1 0 0 0,-1-1 0 0 0,0 1 0 0 0,0 0 0 0 0,0 0 0 0 0,0 0-1 0 0,0 0 1 0 0,0 0 0 0 0,-1 0 0 0 0,1 0 0 0 0,-1 1 0 0 0,1-1-1 0 0,-1 1 1 0 0,0 0 0 0 0,1 0 0 0 0,-1 0 0 0 0,0 0 0 0 0,0 0-1 0 0,0 1 1 0 0,1-1 0 0 0,-4 1-7 0 0,2-1-8 0 0,1 1-1 0 0,-1-1 1 0 0,0 1 0 0 0,0 0-1 0 0,0 0 1 0 0,0 0 0 0 0,0 1-1 0 0,0 0 1 0 0,0-1 0 0 0,0 1-1 0 0,1 1 1 0 0,-1-1 0 0 0,0 0 0 0 0,1 1-1 0 0,-1 0 1 0 0,1 0 0 0 0,-1 0-1 0 0,1 0 1 0 0,0 1 0 0 0,0-1-1 0 0,0 1 1 0 0,0 0 0 0 0,0-1-1 0 0,1 1 1 0 0,-1 1 0 0 0,1-1-1 0 0,0 0 1 0 0,0 1 0 0 0,0-1-1 0 0,1 1 1 0 0,-1-1 0 0 0,1 1-1 0 0,-1 0 1 0 0,1 0 0 0 0,1-1-1 0 0,-1 1 1 0 0,0 0 0 0 0,1 0-1 0 0,0 0 1 0 0,0 0 0 0 0,0 0-1 0 0,0 0 1 0 0,1 0 0 0 0,-1 0-1 0 0,1 0 9 0 0,4 1 3 0 0,-1 1 0 0 0,2-1 0 0 0,-1 0-1 0 0,0 0 1 0 0,1 0 0 0 0,0-1 0 0 0,0 1-1 0 0,0-2 1 0 0,0 1 0 0 0,1-1 0 0 0,0 0-1 0 0,0 0 1 0 0,-1 0 0 0 0,1-1 0 0 0,6 1-3 0 0,13 6 26 0 0,-22-7-20 0 0,1-1 5 0 0,-1 0 1 0 0,0 0 0 0 0,0 0-1 0 0,0 0 1 0 0,0 1 0 0 0,0 0-1 0 0,0 0 1 0 0,0 0 0 0 0,0 1-1 0 0,0-1 1 0 0,-1 1 0 0 0,0 0-1 0 0,1 0 1 0 0,-1 0 0 0 0,0 0-1 0 0,0 0 1 0 0,-1 1 0 0 0,1-1-1 0 0,-1 1 1 0 0,0 0-1 0 0,0 0 1 0 0,0 0 0 0 0,0 0-1 0 0,-1 0 1 0 0,1 0 0 0 0,-1 1-1 0 0,0 3-11 0 0,-26 100 373 0 0,20-96-309 0 0,2 19-1089 0 0,4-21-9050 0 0,-1-10-2611 0 0</inkml:trace>
  <inkml:trace contextRef="#ctx0" brushRef="#br1" timeOffset="-149909.619">14862 3748 7682 0 0,'0'0'2535'0'0,"0"0"-485"0"0,0 0-254 0 0,0 0-102 0 0,0 0-157 0 0,0 0-296 0 0,0 0-328 0 0,0 0-170 0 0,0 0 2 0 0,0 0 93 0 0,0 0 44 0 0,0 0-65 0 0,0 0-109 0 0,21-1-94 0 0,127-12 785 0 0,7 5-1536 0 0,-129 8-1367 0 0,-23 3-9925 0 0,-2-2-1111 0 0</inkml:trace>
  <inkml:trace contextRef="#ctx0" brushRef="#br1" timeOffset="-149150.091">15422 3660 6785 0 0,'0'0'4061'0'0,"0"0"-2090"0"0,0 0-849 0 0,0 0-44 0 0,0 0 59 0 0,0 0-10 0 0,0 0-119 0 0,0 0-221 0 0,0 0-191 0 0,0 0-134 0 0,0 0-126 0 0,0 0-95 0 0,-15 28-77 0 0,-44 88-67 0 0,34-44-32 0 0,25-56-60 0 0,-1-11 2 0 0,0-1 0 0 0,0 1 0 0 0,1-1 1 0 0,0 1-1 0 0,-1 0 0 0 0,2-1 0 0 0,-1 1 0 0 0,0 0 0 0 0,1-1 1 0 0,0 1-1 0 0,0-1 0 0 0,1 1 0 0 0,-1-1 0 0 0,1 0 0 0 0,0 1 1 0 0,0-1-1 0 0,0 0 0 0 0,1 0 0 0 0,-1-1 0 0 0,1 1 0 0 0,0 0 1 0 0,0-1-1 0 0,0 1 0 0 0,1-1 0 0 0,-1 0 0 0 0,1 0 1 0 0,0-1-1 0 0,0 1 0 0 0,0-1 0 0 0,0 0 0 0 0,0 0 0 0 0,0 0 1 0 0,0 0-1 0 0,1-1 0 0 0,-1 1 0 0 0,1-1 0 0 0,2 0-7 0 0,2 0 148 0 0,-1-1 0 0 0,1 0 0 0 0,0 0 0 0 0,-1 0 0 0 0,1-1 0 0 0,-1-1 0 0 0,1 0 0 0 0,-1 0 0 0 0,0 0 1 0 0,0-1-1 0 0,0 0 0 0 0,0-1 0 0 0,0 0 0 0 0,-1 0 0 0 0,1 0 0 0 0,-1-1 0 0 0,0 0 0 0 0,-1-1 0 0 0,1 1 0 0 0,-1-1 0 0 0,0-1 0 0 0,-1 1 0 0 0,1-1 0 0 0,-1 0 0 0 0,-1 0 0 0 0,1-1 0 0 0,-1 1 0 0 0,0-1 0 0 0,2-7-148 0 0,-2 4-1 0 0,1 0 1 0 0,-2-1-1 0 0,0 0 1 0 0,0 0-1 0 0,-1 0 0 0 0,0 0 1 0 0,-1 0-1 0 0,-1 0 0 0 0,0 0 1 0 0,0 0-1 0 0,-1 0 0 0 0,-1 0 1 0 0,0 0-1 0 0,-1 0 0 0 0,0 0 1 0 0,0 0-1 0 0,-1 1 1 0 0,-1 0-1 0 0,0 0 0 0 0,-1 0 1 0 0,0 0-1 0 0,0 1 0 0 0,-1 0 1 0 0,-1 1-1 0 0,0-1 0 0 0,0 1 1 0 0,0 1-1 0 0,-1-1 0 0 0,-1 2 1 0 0,4 4-84 0 0,0 0 0 0 0,0 0 0 0 0,0 1 0 0 0,-1 0 0 0 0,1 0 0 0 0,-1 1 0 0 0,1-1 0 0 0,-1 2 0 0 0,0-1 0 0 0,1 1 0 0 0,-1 0 0 0 0,0 0 0 0 0,1 1 0 0 0,-1-1 0 0 0,-3 2 84 0 0,11-2-9 0 0,-1 0 0 0 0,0 0 1 0 0,1 0-1 0 0,-1 0 0 0 0,1 0 0 0 0,-1 0 0 0 0,0 1 0 0 0,1-1 0 0 0,-1 0 0 0 0,1 0 0 0 0,-1 0 1 0 0,0 0-1 0 0,1 0 0 0 0,-1 1 0 0 0,0-1 0 0 0,1 0 0 0 0,-1 0 0 0 0,0 1 0 0 0,1-1 0 0 0,-1 0 1 0 0,0 1-1 0 0,0-1 0 0 0,1 0 0 0 0,-1 0 0 0 0,0 1 0 0 0,0-1 0 0 0,1 1 0 0 0,-1-1 0 0 0,0 0 0 0 0,0 1 1 0 0,0-1-1 0 0,0 0 0 0 0,0 1 0 0 0,0-1 0 0 0,0 1 0 0 0,0-1 0 0 0,0 0 0 0 0,0 1 0 0 0,0-1 1 0 0,0 1-1 0 0,0-1 0 0 0,0 1 0 0 0,0-1 0 0 0,0 0 0 0 0,0 1 0 0 0,0-1 0 0 0,0 0 0 0 0,-1 1 1 0 0,1-1-1 0 0,0 1 0 0 0,0-1 0 0 0,0 0 0 0 0,-1 0 0 0 0,1 1 0 0 0,0-1 0 0 0,-1 0 0 0 0,1 1 1 0 0,0-1-1 0 0,0 0 0 0 0,-1 0 9 0 0,21-1 167 0 0,0-2 1 0 0,0 0 0 0 0,-1-1-1 0 0,1-1 1 0 0,-1-1 0 0 0,0-1-1 0 0,0-1 1 0 0,-1 0-1 0 0,0-1 1 0 0,-1-1 0 0 0,0-1-1 0 0,0 0 1 0 0,-1-1 0 0 0,-1-1-1 0 0,0-1 1 0 0,10-11-168 0 0,-24 25 4 0 0,19-18 137 0 0,0-1 0 0 0,-1 0 0 0 0,0-1 0 0 0,-2-1 0 0 0,0-1 1 0 0,-1-2-142 0 0,-2 3 87 0 0,-2 0 0 0 0,0-1 0 0 0,-1-1 0 0 0,-1 0 0 0 0,-1 0 0 0 0,-2-1 0 0 0,1-2-87 0 0,1 135-211 0 0,5 38 154 0 0,7-1 0 0 0,7 4 57 0 0,29 216-285 0 0,-48-268 234 0 0,-4-1 0 0 0,-7 91 51 0 0,1-181 14 0 0,-1 0 1 0 0,0 0-1 0 0,0 0 1 0 0,0 0 0 0 0,-1 0-1 0 0,0-1 1 0 0,0 1-1 0 0,0-1 1 0 0,-1 0-1 0 0,0 0 1 0 0,0 0-1 0 0,-1-1 1 0 0,0 1-1 0 0,0-1 1 0 0,0 0 0 0 0,0-1-1 0 0,-1 1 1 0 0,0-1-1 0 0,0 0 1 0 0,0 0-1 0 0,0-1 1 0 0,-1 0-1 0 0,1 0 1 0 0,-1 0 0 0 0,0-1-1 0 0,0 0 1 0 0,0 0-1 0 0,0-1 1 0 0,0 0-1 0 0,0 0 1 0 0,0-1-1 0 0,0 0 1 0 0,0 0-1 0 0,-1-1 1 0 0,1 1 0 0 0,0-1-1 0 0,0-1 1 0 0,0 0-1 0 0,0 0 1 0 0,1 0-1 0 0,-1-1 1 0 0,0 0-1 0 0,1 0 1 0 0,0 0-1 0 0,0-1 1 0 0,0 0 0 0 0,0 0-1 0 0,0-1 1 0 0,1 0-1 0 0,0 0 1 0 0,0 0-1 0 0,0 0 1 0 0,1-1-1 0 0,-1 0 1 0 0,-2-5-15 0 0,4-1 9 0 0,1 0 0 0 0,0 1 1 0 0,1-1-1 0 0,0 0 0 0 0,1 0 0 0 0,0 0 0 0 0,1 0 1 0 0,0 0-1 0 0,1 0 0 0 0,0 1 0 0 0,1-1 0 0 0,0 1 1 0 0,1-1-1 0 0,0 1 0 0 0,1 0 0 0 0,0 1 0 0 0,1-1 0 0 0,0 1 1 0 0,3-4-10 0 0,123-192-642 0 0,-64 129-7354 0 0,-55 65-4277 0 0</inkml:trace>
  <inkml:trace contextRef="#ctx0" brushRef="#br1" timeOffset="-148554.448">16329 3863 6233 0 0,'0'0'2498'0'0,"0"0"-371"0"0,0 0-186 0 0,0 0-74 0 0,0 0-199 0 0,0 0-332 0 0,0 0-307 0 0,0 0-196 0 0,0 0-65 0 0,0 0-17 0 0,0 0-53 0 0,0 0-89 0 0,0 0-89 0 0,19-9-84 0 0,59-26-69 0 0,2 22 398 0 0,-58 14-692 0 0,115-1-601 0 0,-108 0-3724 0 0,0 0-4142 0 0,-19 0-2951 0 0</inkml:trace>
  <inkml:trace contextRef="#ctx0" brushRef="#br1" timeOffset="-142495.952">16858 3520 4969 0 0,'0'0'2297'0'0,"0"0"-401"0"0,0 0-298 0 0,0 0-139 0 0,0 0-115 0 0,0 0-187 0 0,0 0-238 0 0,0 0-200 0 0,0 0-97 0 0,0 0-53 0 0,0 0-33 0 0,14-11-5 0 0,45-37-22 0 0,-55 44-383 0 0,0 1 0 0 0,0 0 0 0 0,0 0 0 0 0,1 0 0 0 0,0 1 0 0 0,-1 0 0 0 0,1 0 0 0 0,0 0 0 0 0,0 0 0 0 0,0 1 0 0 0,0 0-1 0 0,1 0 1 0 0,-1 0 0 0 0,0 1 0 0 0,0-1 0 0 0,1 1 0 0 0,-1 1 0 0 0,3-1-126 0 0,9 1 395 0 0,-13 1-279 0 0,0 1 0 0 0,1-1 0 0 0,-1 1 0 0 0,-1 0 0 0 0,1 1 0 0 0,0-1 0 0 0,-1 0 1 0 0,1 1-1 0 0,-1 0 0 0 0,0 0 0 0 0,0 0 0 0 0,-1 0 0 0 0,1 1 0 0 0,-1-1 0 0 0,0 0 0 0 0,0 1 0 0 0,-1 0 0 0 0,1-1 0 0 0,-1 1 0 0 0,0 1-116 0 0,7 24 175 0 0,-2-1-1 0 0,-1 1 1 0 0,-1 0 0 0 0,-2 1-1 0 0,-1-1 1 0 0,-1 0 0 0 0,-3 18-175 0 0,-33 103 301 0 0,12-70-89 0 0,13-66 593 0 0,13-45-303 0 0,10-8-451 0 0,2 2 0 0 0,2 0 0 0 0,1 0 0 0 0,1 2 0 0 0,2 0 0 0 0,2 1 1 0 0,7-8-52 0 0,67-73 134 0 0,-39 67-83 0 0,-55 48-49 0 0,1 0 0 0 0,-1 0 1 0 0,0 1-1 0 0,0-1 0 0 0,-1 0 0 0 0,1 1 0 0 0,0-1 1 0 0,0 1-1 0 0,-1 0 0 0 0,1-1 0 0 0,-1 1 0 0 0,1 0 1 0 0,-1 0-1 0 0,0 0 0 0 0,1 0 0 0 0,-1 0 0 0 0,0 1 1 0 0,-1-1-1 0 0,1 0 0 0 0,0 0 0 0 0,-1 1 0 0 0,1-1 1 0 0,-1 0-1 0 0,0 1 0 0 0,1-1 0 0 0,-1 0 1 0 0,0 1-1 0 0,-1-1 0 0 0,1 2-2 0 0,10 223 255 0 0,-25-76-238 0 0,15-150-5 0 0,0-1-13 0 0,0 0 7 0 0,0 0 8 0 0,6-30 18 0 0,26-28-32 0 0,3 2 1 0 0,2 2 0 0 0,3 1 0 0 0,2 2 0 0 0,47-45-1 0 0,8 27-50 0 0,-95 69 51 0 0,-1 1-1 0 0,0 0 0 0 0,1 0 1 0 0,-1 0-1 0 0,0 0 0 0 0,0 0 0 0 0,0 0 1 0 0,0 0-1 0 0,0 0 0 0 0,0 0 1 0 0,0 1-1 0 0,0-1 0 0 0,0 0 1 0 0,0 1-1 0 0,-1-1 0 0 0,1 0 0 0 0,-1 1 1 0 0,1-1-1 0 0,-1 1 0 0 0,1-1 1 0 0,-1 1-1 0 0,0-1 0 0 0,0 1 0 0 0,0-1 1 0 0,0 1-1 0 0,0-1 0 0 0,0 1 1 0 0,0-1-1 0 0,0 1 0 0 0,-1-1 1 0 0,1 1-1 0 0,0-1 0 0 0,-1 1 0 0 0,0-1 1 0 0,0 2-1 0 0,1 3 12 0 0,-10 186 101 0 0,-25 6 110 0 0,27-121-2142 0 0,8-76 264 0 0,0-2-3485 0 0,1-1 1932 0 0,0 1 1242 0 0,0-2-10288 0 0</inkml:trace>
  <inkml:trace contextRef="#ctx0" brushRef="#br1" timeOffset="-141993.07">18343 3645 6201 0 0,'0'0'3617'0'0,"0"0"-1258"0"0,0 0-448 0 0,0 0 31 0 0,0 0-75 0 0,0 0-242 0 0,0 0-327 0 0,0 0-280 0 0,0 0-194 0 0,0 0-137 0 0,0 0-98 0 0,0 0-71 0 0,0 0-75 0 0,-32 15-61 0 0,-101 46-39 0 0,70-23 155 0 0,55-33-458 0 0,0 1 1 0 0,0 1 0 0 0,1-1-1 0 0,-1 1 1 0 0,2 0 0 0 0,-1 1-1 0 0,1-1 1 0 0,0 1 0 0 0,0 1-1 0 0,1-1 1 0 0,0 1 0 0 0,1 0-1 0 0,0 0 1 0 0,0 0 0 0 0,1 1-1 0 0,0-1 1 0 0,1 1 0 0 0,-1 6-41 0 0,3-14 2 0 0,0 0 0 0 0,0-1 0 0 0,1 1 1 0 0,-1 0-1 0 0,1 0 0 0 0,-1 0 0 0 0,1-1 1 0 0,-1 1-1 0 0,1 0 0 0 0,0 0 0 0 0,0-1 1 0 0,0 1-1 0 0,0-1 0 0 0,0 1 0 0 0,0-1 1 0 0,0 1-1 0 0,1-1 0 0 0,-1 0 0 0 0,0 0 1 0 0,1 1-1 0 0,-1-1 0 0 0,1 0 0 0 0,0 0 1 0 0,-1 0-1 0 0,1-1 0 0 0,0 1 0 0 0,-1 0 1 0 0,1-1-1 0 0,0 1 0 0 0,0-1 0 0 0,-1 1 1 0 0,1-1-1 0 0,0 0 0 0 0,0 0 0 0 0,0 0 1 0 0,0 0-1 0 0,0 0 0 0 0,-1 0 0 0 0,2 0-2 0 0,74-16 388 0 0,-48 1-232 0 0,0 0 0 0 0,0-2 1 0 0,-2-1-1 0 0,0-1 1 0 0,-1-1-1 0 0,-1-2-156 0 0,86-83 276 0 0,-108 142-140 0 0,-25 104-41 0 0,21-135-127 0 0,0-1 0 0 0,0 1-1 0 0,1-1 1 0 0,0 1 0 0 0,-1-1 0 0 0,2 1-1 0 0,-1-1 1 0 0,1 1 0 0 0,0-1-1 0 0,0 0 1 0 0,0 1 0 0 0,1-1 0 0 0,-1 0-1 0 0,2 0 1 0 0,-1 0 0 0 0,0 0 0 0 0,1 0-1 0 0,0 0 1 0 0,0-1 0 0 0,0 0 0 0 0,1 1-1 0 0,-1-1 1 0 0,1 0 0 0 0,0 0-1 0 0,0-1 1 0 0,1 1 0 0 0,-1-1 0 0 0,1 0-1 0 0,0 0 1 0 0,-1-1 0 0 0,1 0 0 0 0,0 1-1 0 0,1-1 1 0 0,-1-1 0 0 0,0 1 0 0 0,4 0 32 0 0,22-14-3695 0 0,-13-1-4466 0 0,-17 12 6903 0 0,6-6-10969 0 0</inkml:trace>
  <inkml:trace contextRef="#ctx0" brushRef="#br1" timeOffset="-141534.219">19021 3546 14211 0 0,'0'0'2507'0'0,"0"0"-469"0"0,0 0-275 0 0,0 0-231 0 0,0 0-285 0 0,0 0-297 0 0,0 0-259 0 0,0 0-169 0 0,0 0-101 0 0,0 0-71 0 0,-32 28-38 0 0,-98 87-33 0 0,54-55 384 0 0,68-55-556 0 0,6-4-81 0 0,0 0 0 0 0,0 0-1 0 0,0 0 1 0 0,0 0 0 0 0,0 0 0 0 0,0 0 0 0 0,0 1 0 0 0,0-1-1 0 0,1 0 1 0 0,-1 1 0 0 0,0 0 0 0 0,1-1 0 0 0,0 1 0 0 0,-1 0 0 0 0,1 0-1 0 0,0 0 1 0 0,0 0 0 0 0,0 0 0 0 0,0 0 0 0 0,0 0 0 0 0,0 0 0 0 0,0 0-1 0 0,1 1-25 0 0,49 11 22 0 0,-39-13-14 0 0,-1-1-5 0 0,0 0 0 0 0,-1 1 1 0 0,1 0-1 0 0,0 0 0 0 0,0 1 0 0 0,-1 0 0 0 0,1 1 0 0 0,-1-1 0 0 0,0 2 0 0 0,0-1 0 0 0,0 1 0 0 0,0 1 0 0 0,0-1 0 0 0,-1 1 0 0 0,0 1 0 0 0,6 5-3 0 0,-11-8 33 0 0,-1 1-1 0 0,1 0 1 0 0,-1-1 0 0 0,0 1 0 0 0,0 0-1 0 0,-1-1 1 0 0,1 1 0 0 0,-1 0 0 0 0,0 0-1 0 0,0 0 1 0 0,0-1 0 0 0,-1 1 0 0 0,1 0-1 0 0,-1 0 1 0 0,0-1 0 0 0,0 1-1 0 0,0 0 1 0 0,0-1 0 0 0,-1 1 0 0 0,1-1-1 0 0,-1 1 1 0 0,0-1 0 0 0,0 0 0 0 0,-2 3-33 0 0,-2 1 32 0 0,-1 0 0 0 0,0 0 0 0 0,0-1 0 0 0,0 0 0 0 0,-1 0 0 0 0,0-1 0 0 0,0 0 0 0 0,0 0 0 0 0,-1-1 0 0 0,1 0 0 0 0,-1 0 0 0 0,0-1 0 0 0,0 0 0 0 0,-1-1 0 0 0,1 0 0 0 0,0 0 0 0 0,-1-1 0 0 0,1 0 0 0 0,-1-1 0 0 0,0 0-32 0 0,8 0-47 0 0,1 0 0 0 0,0 0 0 0 0,-1 0 0 0 0,1 0 1 0 0,0-1-1 0 0,-1 1 0 0 0,1 0 0 0 0,0-1 0 0 0,0 1 1 0 0,-1-1-1 0 0,1 1 0 0 0,0-1 0 0 0,0 0 0 0 0,0 1 1 0 0,0-1-1 0 0,0 0 0 0 0,0 0 0 0 0,0 0 0 0 0,0 0 1 0 0,0 0-1 0 0,0 0 0 0 0,0 0 0 0 0,0 0 0 0 0,1 0 1 0 0,-1 0-1 0 0,0 0 0 0 0,1-1 0 0 0,-1 1 0 0 0,1 0 0 0 0,0 0 1 0 0,-1-1-1 0 0,1 1 0 0 0,0 0 0 0 0,0-1 0 0 0,0 1 1 0 0,0 0-1 0 0,0-1 0 0 0,0 1 0 0 0,0 0 0 0 0,0-1 1 0 0,0 0 46 0 0,33-43-9228 0 0,-22 37 2063 0 0,-4 0-4215 0 0</inkml:trace>
  <inkml:trace contextRef="#ctx0" brushRef="#br1" timeOffset="-141136.971">19488 3620 14523 0 0,'0'0'2318'0'0,"0"0"-530"0"0,0 0-306 0 0,0 0-198 0 0,0 0-234 0 0,0 0-226 0 0,0 0-152 0 0,0 0-98 0 0,0 0-64 0 0,0 0-36 0 0,0 0-58 0 0,0 0-57 0 0,-27 8-34 0 0,-85 25-37 0 0,37-1 362 0 0,73-32-642 0 0,1 0 1 0 0,0 0 0 0 0,-1 0-1 0 0,1 0 1 0 0,0 1 0 0 0,0-1-1 0 0,-1 0 1 0 0,1 0 0 0 0,0 1 0 0 0,0-1-1 0 0,-1 1 1 0 0,1-1 0 0 0,0 1-1 0 0,0 0 1 0 0,0-1 0 0 0,0 1-1 0 0,0 0 1 0 0,0 0 0 0 0,0 0 0 0 0,0 0-1 0 0,0 0 1 0 0,0 0 0 0 0,1 0-1 0 0,-1 0 1 0 0,0 0 0 0 0,1 0-1 0 0,-1 0 1 0 0,0 0 0 0 0,1 1 0 0 0,0-1-1 0 0,-1 0 1 0 0,1 0 0 0 0,0 1-1 0 0,-1-1 1 0 0,1 0 0 0 0,0 1-1 0 0,0-1 1 0 0,0 0 0 0 0,0 1 0 0 0,0-1-1 0 0,1 0 1 0 0,-1 0 0 0 0,0 1-1 0 0,0-1 1 0 0,1 0 0 0 0,-1 0-1 0 0,1 1 1 0 0,-1-1 0 0 0,1 0 0 0 0,0 0-1 0 0,-1 0 1 0 0,1 0 0 0 0,0 0-1 0 0,0 0 1 0 0,0 0 0 0 0,0 0 0 0 0,0 0-1 0 0,0 0 1 0 0,0-1 0 0 0,0 1-1 0 0,0 0-8 0 0,29 13 58 0 0,-23-12-31 0 0,0 0 0 0 0,-1 1 0 0 0,1 0 0 0 0,-1 0 0 0 0,0 1 0 0 0,0 0 0 0 0,0 0-1 0 0,-1 0 1 0 0,1 1 0 0 0,-1-1 0 0 0,0 1 0 0 0,0 1 0 0 0,-1-1 0 0 0,0 1 0 0 0,4 4-27 0 0,-6-5 57 0 0,0-1 1 0 0,0 1-1 0 0,-1 0 1 0 0,1 0-1 0 0,-1 0 1 0 0,0 0-1 0 0,0 0 1 0 0,-1 0-1 0 0,0 0 1 0 0,1 0-1 0 0,-2 0 1 0 0,1 0-1 0 0,-1 0 1 0 0,1 0 0 0 0,-1 0-1 0 0,-1 0 1 0 0,1 0-1 0 0,-1 0 1 0 0,1-1-1 0 0,-2 1 1 0 0,1-1-1 0 0,0 1 1 0 0,-1-1-1 0 0,0 0 1 0 0,0 1-1 0 0,0-2 1 0 0,0 1-1 0 0,-1 0 1 0 0,1-1-1 0 0,-1 1 1 0 0,-1 0-58 0 0,-1 1 24 0 0,1 1-1 0 0,-1-1 1 0 0,0 0 0 0 0,0 0-1 0 0,0-1 1 0 0,-1 0 0 0 0,0 0-1 0 0,1 0 1 0 0,-1-1 0 0 0,-1 0 0 0 0,1-1-1 0 0,0 1 1 0 0,-1-1 0 0 0,1-1-1 0 0,-1 0 1 0 0,1 0 0 0 0,-1 0 0 0 0,-5-1-24 0 0,11 1-76 0 0,0-1-1 0 0,0 0 1 0 0,0 0 0 0 0,0 0 0 0 0,0 0 0 0 0,0 0 0 0 0,1-1 0 0 0,-1 1 0 0 0,0-1 0 0 0,0 1 0 0 0,0-1 0 0 0,0 1 0 0 0,0-1 0 0 0,1 0 0 0 0,-1 0 0 0 0,0 0 0 0 0,1 0 0 0 0,-1 0-1 0 0,0-1 1 0 0,1 1 0 0 0,0 0 0 0 0,-1-1 0 0 0,1 1 0 0 0,0-1 0 0 0,-1 1 0 0 0,1-1 0 0 0,0 0 0 0 0,0 1 0 0 0,1-1 0 0 0,-1 0 0 0 0,0 0 0 0 0,0-1 76 0 0,-6-9-2678 0 0,4 7-459 0 0,0 0-3672 0 0,1 0-5959 0 0</inkml:trace>
  <inkml:trace contextRef="#ctx0" brushRef="#br1" timeOffset="-134424.149">20674 3679 0 0 0,'0'0'671'0'0,"0"0"236"0"0,0 0 308 0 0,0 0 345 0 0,0 0 223 0 0,0 0-4 0 0,0 0-199 0 0,0 0-246 0 0,0 0-219 0 0,0 0-160 0 0,2-2-96 0 0,-4-14 7507 0 0,-21 4-6398 0 0,-33 1-1784 0 0,-66 25 733 0 0,30 27-449 0 0,80-31-333 0 0,-5 25 119 0 0,18-29-238 0 0,1 1 0 0 0,1-1 1 0 0,-1 0-1 0 0,1 0 0 0 0,0 0 1 0 0,0 0-1 0 0,1-1 0 0 0,-1 1 1 0 0,1-1-1 0 0,1 0 0 0 0,-1 0 1 0 0,1 0-1 0 0,-1-1 0 0 0,1 1 1 0 0,1-1-1 0 0,-1 0 0 0 0,1-1 1 0 0,-1 1-1 0 0,1-1 1 0 0,1 0-17 0 0,17 14 59 0 0,126 90 281 0 0,-147-105-305 0 0,0 0 0 0 0,0 0 0 0 0,0 1 0 0 0,0-1-1 0 0,-1 1 1 0 0,1 0 0 0 0,-1 0 0 0 0,1 0-1 0 0,-1 0 1 0 0,0 0 0 0 0,0 0 0 0 0,-1 1 0 0 0,1-1-1 0 0,-1 1 1 0 0,1-1 0 0 0,-1 1 0 0 0,0-1 0 0 0,-1 1-1 0 0,1 0 1 0 0,0 0 0 0 0,-1-1 0 0 0,0 1-1 0 0,0 0 1 0 0,0 0 0 0 0,-1-1 0 0 0,1 1 0 0 0,-1 0-1 0 0,0 0 1 0 0,0-1 0 0 0,0 1 0 0 0,0-1 0 0 0,0 1-1 0 0,-1-1 1 0 0,0 1 0 0 0,0-1 0 0 0,-2 3-35 0 0,-7 4 65 0 0,-1-1-1 0 0,0-1 1 0 0,-1 1 0 0 0,0-2 0 0 0,0 0 0 0 0,0 0 0 0 0,-1-1 0 0 0,0-1 0 0 0,0-1 0 0 0,-1 0 0 0 0,1 0-1 0 0,-7-1-64 0 0,14-1 9 0 0,1-1 0 0 0,-1 0 0 0 0,1-1 0 0 0,-1 0 0 0 0,1 0 0 0 0,-1 0 0 0 0,1-1 0 0 0,-1 0 0 0 0,1 0-1 0 0,-1 0 1 0 0,1-1 0 0 0,0 0 0 0 0,0 0 0 0 0,0-1 0 0 0,0 0 0 0 0,0 0 0 0 0,0 0 0 0 0,0-1-9 0 0,6 3-131 0 0,-1-1 0 0 0,1 1 0 0 0,0-1 0 0 0,-1 0 0 0 0,1 1 0 0 0,0-1 0 0 0,0 1 0 0 0,0-1 0 0 0,0 0 0 0 0,0 1 0 0 0,0-1 0 0 0,1 1 1 0 0,-1-1-1 0 0,0 1 0 0 0,1-1 0 0 0,-1 0 0 0 0,1 1 0 0 0,0 0 0 0 0,-1-1 0 0 0,1 1 0 0 0,0-1 0 0 0,0 1 0 0 0,0 0 0 0 0,0-1 0 0 0,0 1 1 0 0,0 0-1 0 0,0 0 0 0 0,1 0 0 0 0,-1 0 0 0 0,0 0 0 0 0,1 0 0 0 0,-1 0 0 0 0,0 1 0 0 0,1-1 0 0 0,-1 0 0 0 0,1 1 0 0 0,-1-1 0 0 0,1 1 1 0 0,0 0-1 0 0,-1-1 0 0 0,2 1 131 0 0,5-4-1432 0 0,16-6-8308 0 0,-12 6-2320 0 0</inkml:trace>
  <inkml:trace contextRef="#ctx0" brushRef="#br1" timeOffset="-133586.611">21027 3796 8026 0 0,'0'0'1857'0'0,"0"0"-428"0"0,0 0-150 0 0,0 0 100 0 0,0 0 32 0 0,0 0-134 0 0,0 0-275 0 0,0 0-311 0 0,0 0-227 0 0,0 0-132 0 0,0 0-58 0 0,0 0 5 0 0,-7 6 31 0 0,-23 18-2 0 0,9 21 563 0 0,13-14-621 0 0,2-1 0 0 0,1 1 0 0 0,1 0 0 0 0,1 0 0 0 0,2 1 0 0 0,2 16-250 0 0,-2-45 50 0 0,1 0 0 0 0,0 1 0 0 0,0-1 0 0 0,0 0-1 0 0,0 0 1 0 0,0 0 0 0 0,0 1 0 0 0,1-1 0 0 0,-1 0 0 0 0,1 0 0 0 0,0 0 0 0 0,0 0 0 0 0,0 0 0 0 0,1 0 0 0 0,-1 0 0 0 0,1 0 0 0 0,0 0 0 0 0,-1-1 0 0 0,1 1-1 0 0,0-1 1 0 0,1 1 0 0 0,-1-1 0 0 0,0 0 0 0 0,1 0 0 0 0,-1 0 0 0 0,1 0 0 0 0,0 0 0 0 0,-1 0 0 0 0,1-1 0 0 0,0 1 0 0 0,0-1 0 0 0,0 0 0 0 0,0 0-1 0 0,0 0 1 0 0,0 0 0 0 0,1-1 0 0 0,-1 1 0 0 0,0-1 0 0 0,0 0 0 0 0,0 0 0 0 0,1 0 0 0 0,-1 0 0 0 0,0-1 0 0 0,0 1 0 0 0,0-1 0 0 0,1 0 0 0 0,-1 0-1 0 0,0 0 1 0 0,0 0 0 0 0,1-1-50 0 0,6-7 144 0 0,-1 0 0 0 0,-1-1 0 0 0,0 0 0 0 0,0 0-1 0 0,-1-1 1 0 0,0 0 0 0 0,-1 0 0 0 0,0 0-1 0 0,-1-1 1 0 0,0 0 0 0 0,0-4-144 0 0,72-178 399 0 0,-29 131-335 0 0,-32 88-166 0 0,-5 21 159 0 0,-2 1 0 0 0,-2 0 0 0 0,-2 0 1 0 0,-2 39-58 0 0,-2-7 53 0 0,0 13-30 0 0,-4 0 1 0 0,-10 57-24 0 0,8-109 22 0 0,-1 0 0 0 0,-3 0 0 0 0,0-1 0 0 0,-3 0 1 0 0,-2-1-1 0 0,-6 12-22 0 0,19-46 12 0 0,-1 0 0 0 0,0 0 1 0 0,0-1-1 0 0,0 1 0 0 0,-1 0 0 0 0,1-1 1 0 0,-1 0-1 0 0,0 1 0 0 0,0-1 0 0 0,0 0 0 0 0,0 0 1 0 0,0-1-1 0 0,-1 1 0 0 0,1-1 0 0 0,-1 0 1 0 0,0 0-1 0 0,0 0 0 0 0,0 0 0 0 0,0 0 1 0 0,0-1-1 0 0,0 0 0 0 0,0 0 0 0 0,-4 1-12 0 0,3-2 15 0 0,0 0 0 0 0,-1 0 0 0 0,1-1 0 0 0,0 0 0 0 0,-1 0 0 0 0,1 0 0 0 0,0 0 0 0 0,0-1 0 0 0,0 0 0 0 0,0 0 0 0 0,0 0 0 0 0,1-1 0 0 0,-1 1 0 0 0,0-1-1 0 0,1 0 1 0 0,0-1 0 0 0,0 1 0 0 0,0-1 0 0 0,0 1 0 0 0,1-1 0 0 0,-1 0 0 0 0,1-1 0 0 0,0 1 0 0 0,0-1-15 0 0,-2-4 2 0 0,0-1 0 0 0,0 0 0 0 0,1 0 0 0 0,1 0 0 0 0,-1-1 0 0 0,2 1-1 0 0,-1-1 1 0 0,2 0 0 0 0,-1 0 0 0 0,2 1 0 0 0,-1-1 0 0 0,1 0 0 0 0,1 0 0 0 0,0 0 0 0 0,1 0 0 0 0,0 1 0 0 0,0-1-1 0 0,1 1 1 0 0,0-1 0 0 0,1 1 0 0 0,0 0 0 0 0,1 0 0 0 0,5-8-2 0 0,98-120-428 0 0,-83 112-491 0 0,48-43-1579 0 0,-47 48-2746 0 0,1 4-4390 0 0,-15 9 83 0 0</inkml:trace>
  <inkml:trace contextRef="#ctx0" brushRef="#br1" timeOffset="-133006.85">21863 3782 9674 0 0,'0'0'2699'0'0,"0"0"-918"0"0,0 0-350 0 0,0 0-19 0 0,0 0-52 0 0,0 0-165 0 0,0 0-215 0 0,0 0-221 0 0,0 0-151 0 0,0 0-74 0 0,0 0-66 0 0,0 0-51 0 0,0 0-37 0 0,-19 3-17 0 0,-61 13-8 0 0,3 9 878 0 0,38-3-528 0 0,26-7-607 0 0,13-11-78 0 0,1-1 0 0 0,0 1 0 0 0,0-1 0 0 0,0 0 0 0 0,1 1 0 0 0,-1-1 0 0 0,1 0 0 0 0,0 0 0 0 0,0 0-1 0 0,0 0 1 0 0,0 0 0 0 0,1 0 0 0 0,-1-1 0 0 0,1 1 0 0 0,-1-1 0 0 0,1 1 0 0 0,0-1 0 0 0,0 0 0 0 0,0 0 0 0 0,0-1-1 0 0,0 1 1 0 0,1-1 0 0 0,-1 1 0 0 0,0-1 0 0 0,1 0 0 0 0,-1 0 0 0 0,1 0 0 0 0,-1-1 0 0 0,1 1 0 0 0,0-1 0 0 0,-1 0-1 0 0,1 0 1 0 0,-1 0 0 0 0,2-1-20 0 0,17 6 141 0 0,-17-4-95 0 0,0 0 1 0 0,0 1-1 0 0,0-1 0 0 0,-1 1 1 0 0,1 0-1 0 0,-1 0 0 0 0,1 1 1 0 0,-1-1-1 0 0,0 1 1 0 0,0 0-1 0 0,0 0 0 0 0,0 0 1 0 0,0 1-1 0 0,-1-1 0 0 0,0 1 1 0 0,1 0-1 0 0,-1 0 1 0 0,-1 0-1 0 0,1 0 0 0 0,0 0 1 0 0,-1 1-1 0 0,0-1 0 0 0,0 1 1 0 0,-1 0-1 0 0,1 0 0 0 0,-1-1 1 0 0,0 1-1 0 0,0 0 1 0 0,-1 0-1 0 0,1 0 0 0 0,-1 0 1 0 0,0 0-1 0 0,0 0 0 0 0,-1 0 1 0 0,0 4-47 0 0,-3-3 56 0 0,0 1 0 0 0,0-1 0 0 0,-1 0 1 0 0,0 0-1 0 0,0-1 0 0 0,0 1 0 0 0,-1-1 0 0 0,1 0 1 0 0,-1-1-1 0 0,0 1 0 0 0,-1-1 0 0 0,1 0 0 0 0,-1-1 1 0 0,0 1-57 0 0,4-3 8 0 0,-15 9 24 0 0,-1-2-1 0 0,0 0 1 0 0,0-1 0 0 0,-1-1 0 0 0,0-1 0 0 0,0-1 0 0 0,0 0 0 0 0,0-2 0 0 0,-1 0 0 0 0,1-1-1 0 0,-13-2-31 0 0,31 1-23 0 0,1 0-1 0 0,-1 0 0 0 0,1-1 1 0 0,-1 1-1 0 0,1 0 0 0 0,-1-1 1 0 0,1 1-1 0 0,-1-1 0 0 0,1 0 0 0 0,0 1 1 0 0,-1-1-1 0 0,1 0 0 0 0,0 0 1 0 0,-1 0-1 0 0,1 0 0 0 0,0 0 1 0 0,0 0-1 0 0,0 0 0 0 0,0 0 0 0 0,0-1 1 0 0,0 1-1 0 0,0 0 0 0 0,1-1 1 0 0,-1 1-1 0 0,0 0 0 0 0,1-1 1 0 0,-1 1-1 0 0,1-1 0 0 0,-1 1 0 0 0,1-1 1 0 0,0 1-1 0 0,-1-1 0 0 0,1 1 1 0 0,0-1-1 0 0,0 1 0 0 0,0-2 24 0 0,14-32-3920 0 0,-8 28 2397 0 0,-1 2-848 0 0,1 0-3309 0 0,2 0-6530 0 0</inkml:trace>
  <inkml:trace contextRef="#ctx0" brushRef="#br1" timeOffset="-131432.139">22150 3340 7170 0 0,'0'0'2137'0'0,"0"0"-316"0"0,0 0-69 0 0,0 0 78 0 0,0 0-31 0 0,0 0-181 0 0,0 0-309 0 0,0 0-351 0 0,0 0-267 0 0,0 0-179 0 0,0 0-59 0 0,0 0 18 0 0,0 0 29 0 0,3 8 29 0 0,55 274 2760 0 0,-50-228-3018 0 0,-3 0 1 0 0,-2 0-1 0 0,-3 0 0 0 0,-1 1 0 0 0,-6 24-271 0 0,5-55 43 0 0,-2 0 0 0 0,0 0-1 0 0,-1 0 1 0 0,-2-1 0 0 0,0 0-1 0 0,-8 16-42 0 0,9-30-299 0 0,6-17-324 0 0,2-8 84 0 0,-2-5-790 0 0,0-41-3396 0 0,2 21-5635 0 0,-1 29-216 0 0</inkml:trace>
  <inkml:trace contextRef="#ctx0" brushRef="#br1" timeOffset="-131191.141">22009 3789 3273 0 0,'0'0'3667'0'0,"0"0"-1344"0"0,0 0-621 0 0,0 0-92 0 0,0 0 6 0 0,0 0-34 0 0,0 0-127 0 0,0 0-171 0 0,0 0-144 0 0,0 0-176 0 0,0 0-161 0 0,0 0-115 0 0,0 0-89 0 0,23 2-31 0 0,145 14 926 0 0,32-14-79 0 0,-153-3-4655 0 0,0 0-3958 0 0,-45 1-3130 0 0</inkml:trace>
  <inkml:trace contextRef="#ctx0" brushRef="#br1" timeOffset="-130887.01">22427 3984 2953 0 0,'0'0'2085'0'0,"0"0"-9"0"0,0 0 143 0 0,0 0 121 0 0,0 0-73 0 0,0 0-197 0 0,0 0-308 0 0,0 0-279 0 0,0 0-204 0 0,0 0-207 0 0,0 0-151 0 0,33 4-130 0 0,103 12-128 0 0,-75-22 177 0 0,-52 0-628 0 0,-4 4-121 0 0,0-1 0 0 0,0 1 0 0 0,0-1 0 0 0,0 0 0 0 0,-1 0 0 0 0,1-1 0 0 0,-1 0 0 0 0,1 1 0 0 0,-1-2 0 0 0,-1 1 0 0 0,1 0 0 0 0,0-1 0 0 0,-1 1 0 0 0,0-1 0 0 0,0 0 0 0 0,-1 0 0 0 0,1 0 0 0 0,-1-1 0 0 0,0 1 0 0 0,0-1 0 0 0,-1 1 1 0 0,0-1-1 0 0,0 1 0 0 0,0-1 0 0 0,0-4-91 0 0,-2 7 5 0 0,1 1 0 0 0,0 0 0 0 0,-1 0 0 0 0,0 0 0 0 0,1 0 0 0 0,-1-1 0 0 0,0 1 0 0 0,0 0 0 0 0,0 0 0 0 0,0 0 0 0 0,-1 1 0 0 0,1-1 0 0 0,0 0 0 0 0,-1 0 0 0 0,0 1 0 0 0,1-1 0 0 0,-1 1 0 0 0,0-1 0 0 0,1 1 0 0 0,-1 0 0 0 0,0 0 0 0 0,0 0 0 0 0,0 0 0 0 0,0 0 1 0 0,-1 0-1 0 0,1 0 0 0 0,0 1 0 0 0,0-1 0 0 0,0 1 0 0 0,0-1 0 0 0,-1 1 0 0 0,1 0 0 0 0,-1 0-5 0 0,-76 10-178 0 0,69-6 146 0 0,0 1 1 0 0,0 1 0 0 0,1-1 0 0 0,0 2 0 0 0,0-1 0 0 0,0 1 0 0 0,1 0 0 0 0,0 1-1 0 0,0 0 1 0 0,1 1 0 0 0,0-1 0 0 0,0 1 0 0 0,1 0 0 0 0,0 1 0 0 0,1 0 0 0 0,0 0-1 0 0,1 0 1 0 0,0 0 0 0 0,0 1 0 0 0,1-1 0 0 0,0 1 0 0 0,1 0 0 0 0,1 0 0 0 0,-1 0 0 0 0,2 0-1 0 0,-1 0 1 0 0,2 4 31 0 0,0-12-181 0 0,0 0 0 0 0,1 1 0 0 0,0-1 0 0 0,-1 0 0 0 0,1 0 0 0 0,0 0-1 0 0,1 0 1 0 0,-1 0 0 0 0,0-1 0 0 0,1 1 0 0 0,-1-1 0 0 0,1 1 0 0 0,0-1 0 0 0,0 0-1 0 0,0 0 1 0 0,0 0 0 0 0,0-1 0 0 0,1 1 0 0 0,-1-1 0 0 0,2 1 181 0 0,44 15-10654 0 0,-43-16 8165 0 0,4 3-7202 0 0</inkml:trace>
  <inkml:trace contextRef="#ctx0" brushRef="#br1" timeOffset="-130314.152">22804 4201 4689 0 0,'0'0'2086'0'0,"0"0"-178"0"0,0 0 59 0 0,0 0 24 0 0,0 0-178 0 0,0 0-306 0 0,0 0-312 0 0,0 0-160 0 0,0 0-39 0 0,0 0 28 0 0,0 0 35 0 0,0 0 13 0 0,1 11 998 0 0,31-44 472 0 0,95-147-166 0 0,-117 167-2341 0 0,1 0 0 0 0,1 1-1 0 0,0 0 1 0 0,0 1 0 0 0,1 0-1 0 0,0 1 1 0 0,1 0 0 0 0,10-4-35 0 0,-23 14 1 0 0,-1-1-1 0 0,1 1 1 0 0,0 0 0 0 0,-1 0 0 0 0,1 0 0 0 0,-1 0 0 0 0,1 1 0 0 0,0-1 0 0 0,-1 0 0 0 0,1 0 0 0 0,-1 0-1 0 0,1 0 1 0 0,-1 1 0 0 0,1-1 0 0 0,-1 0 0 0 0,1 0 0 0 0,-1 1 0 0 0,1-1 0 0 0,-1 0 0 0 0,1 1 0 0 0,-1-1-1 0 0,1 1 1 0 0,-1-1 0 0 0,1 0 0 0 0,-1 1 0 0 0,0-1 0 0 0,1 1 0 0 0,-1-1 0 0 0,0 1 0 0 0,0-1 0 0 0,1 1-1 0 0,-1 0 1 0 0,0-1 0 0 0,0 1 0 0 0,0-1 0 0 0,0 1 0 0 0,0-1 0 0 0,1 1 0 0 0,-1 0 0 0 0,0-1-1 0 0,0 1 1 0 0,0-1 0 0 0,-1 1 0 0 0,1 0 0 0 0,0-1 0 0 0,0 1 0 0 0,0-1 0 0 0,0 1 0 0 0,-1-1 0 0 0,1 1-1 0 0,0-1 1 0 0,0 1 0 0 0,-1-1 0 0 0,1 1 0 0 0,0-1 0 0 0,-1 1 0 0 0,1-1 0 0 0,-1 1 0 0 0,1-1 0 0 0,0 1-1 0 0,-1-1 1 0 0,-12 47 15 0 0,12-46-15 0 0,-14 91 55 0 0,16-91-55 0 0,0 0 0 0 0,0 1 0 0 0,0-1 0 0 0,0 0 0 0 0,0 0 1 0 0,1 0-1 0 0,-1 0 0 0 0,0 0 0 0 0,1 0 0 0 0,-1 0 0 0 0,0 0 1 0 0,1 0-1 0 0,-1-1 0 0 0,1 1 0 0 0,0-1 0 0 0,-1 1 0 0 0,1-1 1 0 0,-1 1-1 0 0,1-1 0 0 0,0 0 0 0 0,-1 0 0 0 0,1 0 0 0 0,0 0 1 0 0,-1 0-1 0 0,1 0 0 0 0,-1 0 0 0 0,1-1 0 0 0,0 1 0 0 0,-1 0 1 0 0,1-1-1 0 0,0 0-1 0 0,93-67 16 0 0,-81 54 1 0 0,1 0 1 0 0,1 2-1 0 0,0 0 1 0 0,0 1-1 0 0,2 1 1 0 0,-1 0-1 0 0,1 1 1 0 0,16-5-18 0 0,-34 13 1 0 0,1 1 1 0 0,0 0-1 0 0,0-1 1 0 0,0 1-1 0 0,0 0 1 0 0,0-1-1 0 0,-1 1 1 0 0,1 0-1 0 0,0 0 1 0 0,0 0 0 0 0,0-1-1 0 0,0 1 1 0 0,0 0-1 0 0,0 0 1 0 0,0 0-1 0 0,0 1 1 0 0,0-1-1 0 0,-1 0 1 0 0,1 0-1 0 0,0 0 1 0 0,0 1-1 0 0,0-1 1 0 0,0 0-1 0 0,0 1 1 0 0,-1-1-1 0 0,1 1 1 0 0,0-1-1 0 0,0 1 1 0 0,-1 0 0 0 0,1-1-1 0 0,0 1 1 0 0,-1-1-1 0 0,1 1 1 0 0,-1 0-1 0 0,1 0 1 0 0,-1-1-1 0 0,1 1 1 0 0,-1 0-1 0 0,1 0 1 0 0,-1 0-1 0 0,0 0 1 0 0,1-1-1 0 0,-1 1 1 0 0,0 0-1 0 0,0 0 1 0 0,0 0 0 0 0,1 0-1 0 0,-1 0-1 0 0,-19 193 643 0 0,19-181-636 0 0,0-9-11 0 0,-1 0 0 0 0,1 0 1 0 0,0 0-1 0 0,0 0 0 0 0,0 0 0 0 0,1 0 1 0 0,-1 0-1 0 0,1 0 0 0 0,0-1 1 0 0,0 1-1 0 0,1 0 0 0 0,-1 0 0 0 0,1-1 1 0 0,-1 1-1 0 0,1-1 0 0 0,0 1 1 0 0,1-1-1 0 0,0 1 4 0 0,9-10-2679 0 0,-11-5-7433 0 0,-1 7-2840 0 0</inkml:trace>
  <inkml:trace contextRef="#ctx0" brushRef="#br1" timeOffset="-116900.577">12003 4419 0 0 0,'0'0'616'0'0,"0"0"592"0"0,0 0 213 0 0,0 0 24 0 0,0 0-20 0 0,0 0-4 0 0,3 0-6 0 0,5 0-355 0 0,-2 0 1950 0 0,-6 0-1785 0 0,0 0-78 0 0,0 0-64 0 0,0 0-62 0 0,-24-1 2168 0 0,-178-5-454 0 0,13 5-1080 0 0,39 24-531 0 0,147-23-1102 0 0,1 0 0 0 0,-1 0-1 0 0,1 1 1 0 0,-1-1 0 0 0,1 1 0 0 0,-1-1-1 0 0,1 1 1 0 0,0 0 0 0 0,-1 0 0 0 0,1 0-1 0 0,0 0 1 0 0,0 0 0 0 0,0 1 0 0 0,0-1-1 0 0,0 1 1 0 0,0-1 0 0 0,0 1-1 0 0,0 0 1 0 0,0 0 0 0 0,1 0 0 0 0,-1 0-1 0 0,1 0 1 0 0,-1 0 0 0 0,1 0 0 0 0,0 0-1 0 0,0 1 1 0 0,-1 1-22 0 0,-20 189 487 0 0,8 57-11 0 0,-5 70-93 0 0,-21-97-99 0 0,18-77-148 0 0,4-43 37 0 0,15-53-124 0 0,3-49-39 0 0,80-1 610 0 0,265-4 4 0 0,-344 4-621 0 0,-1 0 2 0 0,0 0-24 0 0,0 0 27 0 0,0 0-38 0 0,0 0-28 0 0,0 0-32 0 0,0 0-96 0 0,0 0-194 0 0,0-15-6195 0 0,0 5-4898 0 0,0 6 239 0 0</inkml:trace>
  <inkml:trace contextRef="#ctx0" brushRef="#br1" timeOffset="-116365.117">12031 5137 1704 0 0,'0'0'1911'0'0,"0"0"-242"0"0,0 0-80 0 0,0 0 140 0 0,0 0 135 0 0,0 0 17 0 0,0 0-204 0 0,0 0-287 0 0,0 0-274 0 0,0 0-240 0 0,0 0-173 0 0,0 0-105 0 0,-9-2-90 0 0,-28-4-40 0 0,6 21 441 0 0,18-4-752 0 0,1 0 0 0 0,0 0 1 0 0,1 2-1 0 0,0-1 0 0 0,1 2 0 0 0,1-1 0 0 0,0 1 0 0 0,0 0 0 0 0,2 1 0 0 0,0 0 0 0 0,0 0 0 0 0,2 1 0 0 0,0 0 0 0 0,1 0 0 0 0,0 0 0 0 0,1 0 0 0 0,1 1 0 0 0,1-1 0 0 0,0 1 0 0 0,1 4-157 0 0,-1-17 37 0 0,0 0 0 0 0,1 1 0 0 0,-1-1 0 0 0,1 1-1 0 0,0-1 1 0 0,0 1 0 0 0,1-1 0 0 0,-1 1 0 0 0,1-1 0 0 0,0 0 0 0 0,0 1 0 0 0,0-1 0 0 0,1 0-1 0 0,0 0 1 0 0,0 0 0 0 0,0 0 0 0 0,0 0 0 0 0,0 0 0 0 0,1 0 0 0 0,0-1 0 0 0,-1 1 0 0 0,1-1-1 0 0,1 0 1 0 0,-1 0 0 0 0,0 0 0 0 0,1 0 0 0 0,0-1 0 0 0,-1 1 0 0 0,1-1 0 0 0,0 0-1 0 0,0 0 1 0 0,0 0 0 0 0,1-1 0 0 0,-1 1 0 0 0,4 0-37 0 0,1-2 141 0 0,0 0 0 0 0,0 0-1 0 0,-1-1 1 0 0,1 0 0 0 0,0 0 0 0 0,-1-1 0 0 0,1 0-1 0 0,-1-1 1 0 0,0 0 0 0 0,0 0 0 0 0,0-1 0 0 0,0 1-1 0 0,0-2 1 0 0,-1 1 0 0 0,0-1 0 0 0,0-1-1 0 0,0 1 1 0 0,0-1 0 0 0,-1 0 0 0 0,0 0 0 0 0,1-3-141 0 0,7-6 66 0 0,-1-1 1 0 0,0-1-1 0 0,-1 0 1 0 0,-1 0 0 0 0,0-1-1 0 0,-1-1 1 0 0,-1 0-1 0 0,-1 0 1 0 0,-1-1 0 0 0,-1 0-1 0 0,0 0 1 0 0,-2-1-1 0 0,0 1 1 0 0,-1-1 0 0 0,-1 0-1 0 0,-1 0-66 0 0,-1 16-5 0 0,-1 0-1 0 0,1 0 0 0 0,-1 0 0 0 0,0 0 1 0 0,0 0-1 0 0,-1 0 0 0 0,1 0 1 0 0,-1 1-1 0 0,0-1 0 0 0,0 1 1 0 0,-1-1-1 0 0,0 1 0 0 0,1 0 1 0 0,-1 0-1 0 0,0 0 0 0 0,-1 0 1 0 0,1 0-1 0 0,-1 1 0 0 0,0-1 0 0 0,0 1 1 0 0,0 0-1 0 0,0 1 0 0 0,0-1 1 0 0,-1 1-1 0 0,1-1 0 0 0,-1 1 1 0 0,0 0-1 0 0,1 1 0 0 0,-1-1 1 0 0,0 1-1 0 0,0 0 0 0 0,0 1 1 0 0,0-1-1 0 0,-2 1 6 0 0,-1-1-176 0 0,1 1 0 0 0,-1 1 0 0 0,1 0 0 0 0,-1 0 1 0 0,1 0-1 0 0,-1 1 0 0 0,1 0 0 0 0,0 0 0 0 0,0 1 0 0 0,0 0 1 0 0,0 0-1 0 0,1 0 0 0 0,-1 1 0 0 0,1 0 0 0 0,0 1 0 0 0,0-1 1 0 0,0 1-1 0 0,0 0 0 0 0,1 1 0 0 0,-2 2 176 0 0,-26 32-4352 0 0,15-11-4705 0 0,8-13-2870 0 0</inkml:trace>
  <inkml:trace contextRef="#ctx0" brushRef="#br1" timeOffset="-115810.126">12375 5582 11490 0 0,'0'0'3233'0'0,"0"0"-1532"0"0,0 0-592 0 0,0 0 31 0 0,0 0 106 0 0,0 0-3 0 0,0 0-180 0 0,0 0-247 0 0,0 0-215 0 0,0 0-155 0 0,0 0-90 0 0,0 0-53 0 0,0 0-10 0 0,-6 4 44 0 0,-20 10 27 0 0,20-10 11 0 0,17-16 2275 0 0,31-147-1158 0 0,-35 121-1353 0 0,-2 9-85 0 0,2 0 0 0 0,1 1-1 0 0,1 0 1 0 0,1 0 0 0 0,2 1 0 0 0,0 0-1 0 0,14-20-53 0 0,-25 46 0 0 0,-1 0 0 0 0,0 0 0 0 0,1-1 0 0 0,-1 1-1 0 0,1 0 1 0 0,0 0 0 0 0,-1 0 0 0 0,1 0 0 0 0,0 0 0 0 0,0 0 0 0 0,-1 0-1 0 0,1 0 1 0 0,0 0 0 0 0,0 0 0 0 0,0 0 0 0 0,0 0 0 0 0,0 1-1 0 0,0-1 1 0 0,1 0 0 0 0,-1 1 0 0 0,0-1 0 0 0,0 1 0 0 0,0-1-1 0 0,1 1 1 0 0,-1 0 0 0 0,0-1 0 0 0,1 1 0 0 0,-1 0 0 0 0,0 0-1 0 0,0 0 1 0 0,1 0 0 0 0,-1 0 0 0 0,0 0 0 0 0,1 0 0 0 0,-1 0 0 0 0,0 1-1 0 0,1-1 1 0 0,-1 1 0 0 0,0-1 0 0 0,0 1 0 0 0,0-1 0 0 0,1 1 0 0 0,55 161 40 0 0,-42-111-79 0 0,-12-39 366 0 0,-4-12-5278 0 0,0-1-5387 0 0,1 1-2355 0 0</inkml:trace>
  <inkml:trace contextRef="#ctx0" brushRef="#br1" timeOffset="-115570.211">12964 5354 18004 0 0,'0'0'1132'0'0,"0"0"-560"0"0,0 0-97 0 0,0 0 198 0 0,0 0 160 0 0,0 0 1 0 0,0 0-205 0 0,0 0-256 0 0,0 0-186 0 0,0 0-91 0 0,0 0-39 0 0,0 0-24 0 0,0 0-23 0 0,-1 21-49 0 0,-6 65-69 0 0,5-66 216 0 0,0-18-4256 0 0,2-2 1807 0 0,-1 0-6541 0 0</inkml:trace>
  <inkml:trace contextRef="#ctx0" brushRef="#br1" timeOffset="-115415.563">12856 5059 11835 0 0,'0'0'1936'0'0,"0"0"-1104"0"0,0 0-480 0 0,0 0-264 0 0,0 0-200 0 0,0 0-144 0 0,0 0-256 0 0,0 0-744 0 0,0 0-2657 0 0,0 0-5081 0 0</inkml:trace>
  <inkml:trace contextRef="#ctx0" brushRef="#br1" timeOffset="-114784.227">13386 5170 16900 0 0,'0'0'1579'0'0,"0"0"-416"0"0,0 0-134 0 0,0 0 37 0 0,0 0-7 0 0,0 0-149 0 0,0 0-128 0 0,0 0-122 0 0,0 0-107 0 0,0 0-96 0 0,0 0-103 0 0,0 0-115 0 0,0 0-83 0 0,-27 17-39 0 0,-85 57-55 0 0,49-20 27 0 0,51-38-81 0 0,12-15-6 0 0,-10 9 1 0 0,1 0-1 0 0,0 0 1 0 0,1 1-1 0 0,0 0 1 0 0,1 0-1 0 0,0 1 1 0 0,0 0-1 0 0,2 0 1 0 0,0 1-1 0 0,0-1 1 0 0,1 1 0 0 0,0 0-1 0 0,1 1 1 0 0,1-1-1 0 0,0 4-2 0 0,1-14-3 0 0,0-1 0 0 0,1 1-1 0 0,0 0 1 0 0,0-1 0 0 0,-1 1 0 0 0,1 0 0 0 0,1-1-1 0 0,-1 1 1 0 0,0 0 0 0 0,1-1 0 0 0,-1 1-1 0 0,1-1 1 0 0,0 1 0 0 0,0-1 0 0 0,0 1 0 0 0,0-1-1 0 0,0 1 1 0 0,1-1 0 0 0,-1 0 0 0 0,1 0 0 0 0,-1 0-1 0 0,1 0 1 0 0,0 0 0 0 0,0 0 0 0 0,0 0-1 0 0,0 0 1 0 0,0-1 0 0 0,0 1 0 0 0,1-1 0 0 0,-1 0-1 0 0,0 1 1 0 0,1-1 0 0 0,-1 0 0 0 0,1 0-1 0 0,-1-1 1 0 0,1 1 0 0 0,0 0 0 0 0,-1-1 0 0 0,1 0-1 0 0,-1 0 1 0 0,2 1 3 0 0,10-3 49 0 0,-1 0 0 0 0,1-1 1 0 0,-1 0-1 0 0,0-1 0 0 0,0-1 0 0 0,0 0 0 0 0,-1 0 0 0 0,1-1 1 0 0,-1-1-1 0 0,-1 0 0 0 0,1-1 0 0 0,-1 0 0 0 0,0-1 0 0 0,-1 0 1 0 0,0 0-1 0 0,-1-1 0 0 0,0-1 0 0 0,0 0 0 0 0,-1 0 0 0 0,-1 0 1 0 0,0-1-1 0 0,1-3-49 0 0,19-25 322 0 0,-1-1 0 0 0,-3-1 1 0 0,-1-2-1 0 0,14-42-322 0 0,-36 86 3 0 0,1 0 1 0 0,-1 0-1 0 0,0 0 0 0 0,1 0 0 0 0,-1 0 0 0 0,0 0 0 0 0,1 0 0 0 0,-1 1 0 0 0,0-1 0 0 0,1 0 1 0 0,-1 0-1 0 0,0 0 0 0 0,1 0 0 0 0,-1-1 0 0 0,0 1 0 0 0,1 0 0 0 0,-1 0 0 0 0,0 0 1 0 0,0 0-1 0 0,1 0 0 0 0,-1 0 0 0 0,0 0 0 0 0,1-1 0 0 0,-1 1 0 0 0,0 0 0 0 0,0 0 0 0 0,1 0 1 0 0,-1-1-1 0 0,0 1 0 0 0,0 0 0 0 0,1 0 0 0 0,-1 0 0 0 0,0-1 0 0 0,0 1 0 0 0,0 0 1 0 0,1-1-1 0 0,-1 1 0 0 0,0 0 0 0 0,0-1 0 0 0,0 1 0 0 0,0 0 0 0 0,0 0 0 0 0,0-1 0 0 0,0 1-3 0 0,0 34 141 0 0,0-27-128 0 0,0 67-4 0 0,-2-7 20 0 0,3 1 0 0 0,4 0 0 0 0,10 57-29 0 0,2-46-4 0 0,-5-37 5 0 0,-2 2 0 0 0,-3-1 0 0 0,-1 1-1 0 0,-2 0 1 0 0,-2 0 0 0 0,-2 0 0 0 0,-1 0 0 0 0,-3 3-1 0 0,0-31 6 0 0,1 0 1 0 0,-2 0-1 0 0,0-1 1 0 0,-1 1-1 0 0,-1-1 0 0 0,0-1 1 0 0,-1 1-1 0 0,0-1 1 0 0,-1 0-1 0 0,-1-1 1 0 0,0 0-1 0 0,-1-1 1 0 0,-12 11-7 0 0,16-17 5 0 0,0-2 0 0 0,-1 1 1 0 0,1-1-1 0 0,-1 0 0 0 0,0 0 1 0 0,0-1-1 0 0,0 0 0 0 0,0-1 1 0 0,-1 0-1 0 0,1 0 0 0 0,-1-1 1 0 0,0 0-1 0 0,1 0 0 0 0,-1-1-5 0 0,3-2 3 0 0,0 0-1 0 0,0-1 0 0 0,0 0 1 0 0,0 0-1 0 0,1 0 1 0 0,-1 0-1 0 0,1-1 0 0 0,0 0 1 0 0,0-1-1 0 0,0 1 0 0 0,1-1 1 0 0,-1 1-1 0 0,1-1 0 0 0,0-1 1 0 0,1 1-1 0 0,-1-1 1 0 0,1 1-1 0 0,0-1 0 0 0,1 0 1 0 0,-1 0-1 0 0,1 0 0 0 0,0 0 1 0 0,1 0-1 0 0,-1-1 0 0 0,1 1 1 0 0,0-1-3 0 0,1-12-9 0 0,1 1 0 0 0,0-1 0 0 0,1 0 0 0 0,1 1 0 0 0,1-1 0 0 0,1 1 0 0 0,0 0 0 0 0,1 1 0 0 0,1-1 1 0 0,1 1-1 0 0,1 1 0 0 0,0-1 0 0 0,1 1 0 0 0,0 1 0 0 0,1 0 0 0 0,4-3 9 0 0,4-10-23 0 0,75-87-199 0 0,-49 70-4535 0 0,-25 25 105 0 0,-14 13-2919 0 0,-4-1-4621 0 0</inkml:trace>
  <inkml:trace contextRef="#ctx0" brushRef="#br1" timeOffset="-114535.186">13911 5391 18372 0 0,'0'0'1384'0'0,"0"0"-297"0"0,0 0 51 0 0,0 0 159 0 0,0 0-84 0 0,0 0-225 0 0,0 0-335 0 0,0 0-281 0 0,0 0-154 0 0,-2 31-105 0 0,-6 97-44 0 0,-2-19-571 0 0,8-105-272 0 0,2-4-3362 0 0,-1 0-4136 0 0,1 0-3948 0 0</inkml:trace>
  <inkml:trace contextRef="#ctx0" brushRef="#br1" timeOffset="-114284.632">13890 4908 17524 0 0,'0'0'1872'0'0,"0"0"-624"0"0,0 0-223 0 0,0 0-169 0 0,0 0-264 0 0,0 0-296 0 0,0 0-256 0 0,0 0-80 0 0,0 0-104 0 0,0 0-72 0 0,0 0-192 0 0,0 0-608 0 0,0 0-2249 0 0,0 0-9642 0 0</inkml:trace>
  <inkml:trace contextRef="#ctx0" brushRef="#br1" timeOffset="-113953.182">14108 5681 10618 0 0,'0'0'4788'0'0,"0"0"-2746"0"0,0 0-811 0 0,0 0-20 0 0,0 0-110 0 0,0 0-113 0 0,0 0-182 0 0,0 0-198 0 0,0 0-125 0 0,0 0-67 0 0,0 0-61 0 0,0 0-77 0 0,12-30-58 0 0,38-94-58 0 0,4 17 239 0 0,15 23-349 0 0,-68 84-60 0 0,1 1 0 0 0,-1-1 0 0 0,0 1 0 0 0,1 0 0 0 0,-1-1-1 0 0,0 1 1 0 0,0 0 0 0 0,0 0 0 0 0,0 0 0 0 0,0 0 0 0 0,0 0 0 0 0,0 0 0 0 0,0 0 0 0 0,0 0-1 0 0,0 0 1 0 0,-1 0 0 0 0,1 0 0 0 0,0 0 0 0 0,-1 1 0 0 0,1-1 0 0 0,-1 0 0 0 0,1 1-1 0 0,-1-1 1 0 0,0 0 0 0 0,0 1 0 0 0,1-1 0 0 0,-1 0 0 0 0,0 1 0 0 0,0-1 0 0 0,0 1-1 0 0,0-1 1 0 0,-1 0 0 0 0,1 1 0 0 0,0-1 0 0 0,0 0 0 0 0,-1 1 0 0 0,1-1 0 0 0,-1 0 0 0 0,0 0-1 0 0,1 1 1 0 0,-1-1 0 0 0,0 0 8 0 0,1 6-16 0 0,-1 0 25 0 0,1 1 0 0 0,-1-1 0 0 0,2 1 0 0 0,-1 0 0 0 0,1-1 0 0 0,0 1 0 0 0,0-1 0 0 0,1 1 0 0 0,0-1 0 0 0,1 0 0 0 0,0 0 0 0 0,0 0 0 0 0,0 0 0 0 0,1 0 0 0 0,0-1 0 0 0,0 1 0 0 0,0-1 0 0 0,1 0 0 0 0,0 0 0 0 0,0-1 0 0 0,1 1 0 0 0,5 3-9 0 0,-7-8 120 0 0,0 0 1 0 0,0 0-1 0 0,0 0 0 0 0,0 0 0 0 0,1-1 0 0 0,-1 1 0 0 0,0-1 0 0 0,0 0 0 0 0,1-1 0 0 0,-1 1 0 0 0,0-1 0 0 0,0 0 0 0 0,0 0 0 0 0,0 0 0 0 0,0 0 0 0 0,0-1 0 0 0,0 0 0 0 0,0 1 0 0 0,-1-1 0 0 0,1-1 0 0 0,-1 1 0 0 0,1-1 0 0 0,-1 1 0 0 0,3-4-120 0 0,6-7 319 0 0,-2 0 0 0 0,1-1-1 0 0,-2 0 1 0 0,0-1 0 0 0,0 0 0 0 0,-2 0 0 0 0,6-16-320 0 0,8-15 267 0 0,-13 32-295 0 0,0 0 1 0 0,-2-1 0 0 0,0 0-1 0 0,-1 0 1 0 0,0-1 0 0 0,-1 0-1 0 0,-1 1 1 0 0,0-1 0 0 0,-2 0-1 0 0,1-1 1 0 0,-2 1 0 0 0,-1-11 28 0 0,-3 20-1592 0 0,1 6-3378 0 0,-2 1-6576 0 0</inkml:trace>
  <inkml:trace contextRef="#ctx0" brushRef="#br1" timeOffset="-112440.827">15473 5026 3273 0 0,'0'0'2306'0'0,"0"0"-155"0"0,0 0-27 0 0,0 0 22 0 0,0 0-146 0 0,0 0-295 0 0,0 0-360 0 0,0 0-256 0 0,0 0-160 0 0,0 0-98 0 0,0 0-72 0 0,0 0-90 0 0,-5-1-53 0 0,-7-1-322 0 0,0 0 1 0 0,0 1-1 0 0,0 0 0 0 0,0 1 0 0 0,-1 0 0 0 0,1 1 0 0 0,0 1 0 0 0,0-1 0 0 0,0 2 0 0 0,1 0 1 0 0,-1 0-1 0 0,0 2 0 0 0,-7 2-294 0 0,8-1 159 0 0,7-5-120 0 0,0 0 0 0 0,1 0 0 0 0,-1 0 1 0 0,1 1-1 0 0,-1-1 0 0 0,1 1 0 0 0,-1 0 0 0 0,1 0 0 0 0,0 0 1 0 0,0 0-1 0 0,0 1 0 0 0,0 0 0 0 0,0-1 0 0 0,1 1 0 0 0,-1 0 1 0 0,1 0-1 0 0,0 0 0 0 0,0 0 0 0 0,0 1 0 0 0,0-1 1 0 0,0 1-1 0 0,1-1 0 0 0,0 1 0 0 0,-1-1 0 0 0,1 1 0 0 0,0 3-39 0 0,4 0 35 0 0,0 0 0 0 0,0 0-1 0 0,1 0 1 0 0,0-1-1 0 0,0 1 1 0 0,1-1 0 0 0,0 0-1 0 0,0 0 1 0 0,0 0-1 0 0,0-1 1 0 0,1 0 0 0 0,0 0-1 0 0,0 0 1 0 0,1-1-1 0 0,-1 0 1 0 0,1 0 0 0 0,0-1-1 0 0,0 0 1 0 0,3 1-35 0 0,33 18 131 0 0,109 70 170 0 0,-148-90-277 0 0,-1 0-1 0 0,0 1 1 0 0,1 0 0 0 0,-1-1-1 0 0,0 1 1 0 0,-1 0 0 0 0,1 1-1 0 0,0-1 1 0 0,-1 0 0 0 0,0 1-1 0 0,0-1 1 0 0,0 1-1 0 0,0 0 1 0 0,0 0 0 0 0,-1 0-1 0 0,0-1 1 0 0,0 1 0 0 0,0 1-1 0 0,0-1 1 0 0,0 0 0 0 0,-1 0-1 0 0,0 0 1 0 0,0 0 0 0 0,0 0-1 0 0,0 0 1 0 0,-1 1 0 0 0,0-1-1 0 0,0 0 1 0 0,0 0 0 0 0,0 0-1 0 0,0 0 1 0 0,-1 0 0 0 0,0-1-1 0 0,0 1 1 0 0,0 0 0 0 0,0-1-1 0 0,0 0 1 0 0,-3 4-24 0 0,-12 6 5 0 0,-1-1 1 0 0,0-1 0 0 0,-1 0-1 0 0,1-1 1 0 0,-2-1 0 0 0,0-1-1 0 0,0-1 1 0 0,0-1-1 0 0,-1 0 1 0 0,0-2 0 0 0,0 0-1 0 0,0-1 1 0 0,0-2 0 0 0,-21 0-6 0 0,42-2-107 0 0,-1-1 1 0 0,1 1 0 0 0,0 0 0 0 0,0-1 0 0 0,-1 1 0 0 0,1-1 0 0 0,0 1 0 0 0,0-1 0 0 0,1 1-1 0 0,-1 0 1 0 0,0-1 0 0 0,0 1 0 0 0,1 0 0 0 0,-1-1 0 0 0,0 1 0 0 0,1-1 0 0 0,0 1 0 0 0,-1 0 0 0 0,1 0-1 0 0,0-1 1 0 0,-1 1 0 0 0,1 0 0 0 0,0 0 0 0 0,0 0 0 0 0,0 0 0 0 0,0 0 0 0 0,0 0 0 0 0,0 0-1 0 0,0 0 1 0 0,1 1 0 0 0,-1-1 0 0 0,1 0 106 0 0,32-28-4237 0 0,-10 14-4230 0 0,-10 7-3645 0 0</inkml:trace>
  <inkml:trace contextRef="#ctx0" brushRef="#br1" timeOffset="-111746.227">15713 5446 12611 0 0,'0'0'1613'0'0,"0"0"-84"0"0,0 0 175 0 0,0 0 26 0 0,0 0-122 0 0,0 0-261 0 0,0 0-271 0 0,0 0-209 0 0,0 0-148 0 0,0 0-112 0 0,33-1-100 0 0,102-2-66 0 0,-71-9 247 0 0,-56 9-627 0 0,0-1 0 0 0,-1 0 0 0 0,1 0 0 0 0,-1 0-1 0 0,0-1 1 0 0,0 0 0 0 0,0 0 0 0 0,-1-1 0 0 0,0 0 0 0 0,0 0 0 0 0,0-1 0 0 0,-1 1-1 0 0,0-1 1 0 0,0 0 0 0 0,-1-1 0 0 0,0 1 0 0 0,0-1 0 0 0,0 0 0 0 0,-1 0-1 0 0,-1 0 1 0 0,1 0 0 0 0,-1 0 0 0 0,-1-1 0 0 0,1 1 0 0 0,-1-1 0 0 0,-1 1 0 0 0,0-1-1 0 0,0-1-60 0 0,-1 7-8 0 0,-1-1-1 0 0,1 1 1 0 0,-1 0-1 0 0,0-1 1 0 0,0 1-1 0 0,0 0 0 0 0,-1 0 1 0 0,1 0-1 0 0,-1 1 1 0 0,1-1-1 0 0,-1 1 1 0 0,0-1-1 0 0,0 1 1 0 0,0 0-1 0 0,0 0 0 0 0,0 0 1 0 0,-1 0-1 0 0,1 1 1 0 0,-1-1-1 0 0,1 1 1 0 0,-1 0-1 0 0,1 0 0 0 0,-1 0 1 0 0,0 1-1 0 0,1-1 1 0 0,-1 1-1 0 0,0 0 1 0 0,0 0-1 0 0,1 0 0 0 0,-1 0 1 0 0,0 1-1 0 0,1 0 1 0 0,-1-1-1 0 0,0 1 1 0 0,1 1-1 0 0,-1-1 0 0 0,1 0 1 0 0,-1 1-1 0 0,1 0 1 0 0,-3 1 8 0 0,-7 6-19 0 0,0-1 1 0 0,0 2 0 0 0,1-1-1 0 0,1 2 1 0 0,0 0 0 0 0,0 0-1 0 0,1 1 1 0 0,0 0 0 0 0,1 1 0 0 0,0 0-1 0 0,1 0 1 0 0,1 1 0 0 0,0 0-1 0 0,1 0 1 0 0,0 1 0 0 0,1-1-1 0 0,1 1 1 0 0,1 1 0 0 0,-3 14 18 0 0,6-26-3 0 0,0 0 0 0 0,0 1 0 0 0,0-1 0 0 0,0 0 0 0 0,1 0 1 0 0,0 0-1 0 0,0 0 0 0 0,0 0 0 0 0,0 0 0 0 0,0 0 0 0 0,1-1 1 0 0,0 1-1 0 0,0 0 0 0 0,0-1 0 0 0,0 1 0 0 0,0-1 0 0 0,1 0 0 0 0,-1 1 1 0 0,1-1-1 0 0,0 0 0 0 0,0-1 0 0 0,0 1 0 0 0,0-1 0 0 0,1 1 1 0 0,-1-1-1 0 0,1 0 0 0 0,0 0 0 0 0,-1 0 0 0 0,1-1 0 0 0,0 1 1 0 0,0-1-1 0 0,0 0 0 0 0,0 0 0 0 0,0 0 0 0 0,3-1 3 0 0,148 3 137 0 0,-120-10-32 0 0,0-1 0 0 0,0-1 0 0 0,-1-2 0 0 0,0-2 0 0 0,-1-1-1 0 0,-1-1 1 0 0,0-2 0 0 0,-1-2 0 0 0,26-19-105 0 0,-27 13 105 0 0,-1-2 0 0 0,-1-1 0 0 0,-1-2-1 0 0,-2 0 1 0 0,-1-2 0 0 0,-2 0 0 0 0,11-21-105 0 0,-21 35 17 0 0,0 0 0 0 0,-1-1 0 0 0,-2 0 0 0 0,0 0 0 0 0,0-1-1 0 0,-2-1 1 0 0,-1 1 0 0 0,0-1 0 0 0,-2 0 0 0 0,0 0 0 0 0,-1 0 0 0 0,-2-1 0 0 0,0 1 0 0 0,-1-1 0 0 0,-1 1 0 0 0,-1-1 0 0 0,-1 1 0 0 0,-3-12-17 0 0,-27-16 94 0 0,32 48-93 0 0,0-1-1 0 0,1 1 1 0 0,-1 0-1 0 0,0 0 1 0 0,-1 1 0 0 0,1-1-1 0 0,0 0 1 0 0,0 0-1 0 0,0 0 1 0 0,0 1-1 0 0,-1-1 1 0 0,1 1-1 0 0,0-1 1 0 0,0 1 0 0 0,-1-1-1 0 0,1 1 1 0 0,0 0-1 0 0,-1-1 1 0 0,1 1-1 0 0,-1 0 1 0 0,1 0 0 0 0,0 0-1 0 0,-1 0 1 0 0,1 1-1 0 0,-1-1 1 0 0,1 0-1 0 0,0 0 1 0 0,-1 1 0 0 0,1-1-1 0 0,0 1 1 0 0,0-1-1 0 0,-1 1 1 0 0,1 0-1 0 0,0-1 1 0 0,0 1 0 0 0,0 0-1 0 0,0 0 1 0 0,0 0-1 0 0,0 0 1 0 0,0 0-1 0 0,0 0 0 0 0,-13 20 2 0 0,1 1 0 0 0,1 0 0 0 0,0 1-1 0 0,2 0 1 0 0,1 0 0 0 0,1 1-1 0 0,1 1 1 0 0,1-1 0 0 0,2 1-1 0 0,0 0 1 0 0,1 8-2 0 0,-5 41-6 0 0,3 0 1 0 0,3 0-1 0 0,7 48 6 0 0,17 80 108 0 0,-20-179-148 0 0,-5-56-1051 0 0,-12-29-3376 0 0,7 37-2290 0 0,3 13-4739 0 0</inkml:trace>
  <inkml:trace contextRef="#ctx0" brushRef="#br1" timeOffset="-111551.207">16153 5008 15891 0 0,'0'0'1458'0'0,"0"0"-275"0"0,0 0 121 0 0,0 0 179 0 0,0 0-66 0 0,0 0-147 0 0,0 0-212 0 0,0 0-215 0 0,0 0-166 0 0,37 8-133 0 0,116 27-121 0 0,-47-27 165 0 0,93-18-590 0 0,-116-2-4987 0 0,-66 8-2816 0 0,-7 1-5049 0 0</inkml:trace>
  <inkml:trace contextRef="#ctx0" brushRef="#br1" timeOffset="-110429.311">17629 5144 2144 0 0,'0'0'2506'0'0,"0"0"-464"0"0,0 0-31 0 0,0 0 216 0 0,0 0 125 0 0,0 0-127 0 0,0 0-416 0 0,0 0-470 0 0,0 0-398 0 0,0 0-246 0 0,0 0-122 0 0,0 0-70 0 0,-17 1-33 0 0,-55 3-9 0 0,-26 35 639 0 0,81-28-901 0 0,-7 2-26 0 0,0 1-1 0 0,1 1 0 0 0,0 2 1 0 0,2 0-1 0 0,0 1 1 0 0,0 1-1 0 0,2 1 1 0 0,1 1-1 0 0,0 0 1 0 0,2 2-1 0 0,0 0 1 0 0,-6 14-173 0 0,20-35 10 0 0,0 1 1 0 0,1 0-1 0 0,0 0 1 0 0,-1 0-1 0 0,1 0 1 0 0,0 0-1 0 0,0 0 1 0 0,1 0-1 0 0,-1 0 1 0 0,1 0-1 0 0,-1 0 0 0 0,1 0 1 0 0,0 0-1 0 0,0 0 1 0 0,0 1-1 0 0,1-1 1 0 0,-1 0-1 0 0,1 0 1 0 0,0 0-1 0 0,0 0 1 0 0,0 0-1 0 0,0 0 1 0 0,0 0-1 0 0,0 0 1 0 0,1-1-1 0 0,0 1 1 0 0,-1 0-1 0 0,1-1 0 0 0,0 1 1 0 0,0-1-1 0 0,1 0 1 0 0,-1 0-1 0 0,0 0 1 0 0,1 0-1 0 0,-1 0 1 0 0,1 0-1 0 0,0 0 1 0 0,-1-1-1 0 0,1 0 1 0 0,0 1-1 0 0,0-1 1 0 0,0 0-1 0 0,0 0 1 0 0,0-1-1 0 0,0 1 0 0 0,0-1 1 0 0,1 1-11 0 0,17-2 113 0 0,-1-1 0 0 0,1 0 0 0 0,0-2-1 0 0,-1 0 1 0 0,0-2 0 0 0,0 0 0 0 0,0-1 0 0 0,-1-1 0 0 0,0 0 0 0 0,0-2 0 0 0,-1 0 0 0 0,0-1-1 0 0,-1-1 1 0 0,0-1 0 0 0,9-9-113 0 0,-24 20 2 0 0,120-108 173 0 0,-127 177-183 0 0,5-65 8 0 0,-2 5-1 0 0,0 0 0 0 0,1 1-1 0 0,-1 0 1 0 0,2-1 0 0 0,-1 1 0 0 0,1 0 0 0 0,1-1 0 0 0,-1 1 0 0 0,1 0 0 0 0,1-1-1 0 0,-1 1 1 0 0,1-1 0 0 0,1 0 0 0 0,-1 1 0 0 0,1-1 0 0 0,0 0 0 0 0,1 0 0 0 0,2 3 1 0 0,-1-5 4 0 0,1 0 1 0 0,0-1-1 0 0,0 1 1 0 0,0-1-1 0 0,0-1 1 0 0,0 1-1 0 0,1-1 1 0 0,-1 0-1 0 0,1-1 0 0 0,0 1 1 0 0,0-2-1 0 0,0 1 1 0 0,0-1-1 0 0,1 1 1 0 0,-1-2-1 0 0,0 1 1 0 0,0-1-1 0 0,0-1 1 0 0,1 1-1 0 0,-1-1 1 0 0,0 0-1 0 0,0-1 1 0 0,0 1-1 0 0,0-2 1 0 0,0 1-1 0 0,0-1 1 0 0,-1 0-1 0 0,1 0 1 0 0,-1 0-1 0 0,0-1 1 0 0,0 0-1 0 0,0-1 1 0 0,0 1-1 0 0,-1-1 1 0 0,0 0-1 0 0,4-4-4 0 0,30-33 76 0 0,-2-1-1 0 0,-1-2 1 0 0,-3-1 0 0 0,-1-2 0 0 0,-3-1-1 0 0,-2-1 1 0 0,-2-1 0 0 0,-2-2-1 0 0,-3 0 1 0 0,-2-1 0 0 0,-2-1 0 0 0,-3-1-1 0 0,5-45-75 0 0,-10-95 191 0 0,-8 197-187 0 0,0 0-1 0 0,0-1 1 0 0,-1 1-1 0 0,1 0 1 0 0,0-1 0 0 0,0 1-1 0 0,-1-1 1 0 0,1 1 0 0 0,0 0-1 0 0,-1-1 1 0 0,1 1-1 0 0,0-1 1 0 0,-1 1 0 0 0,1-1-1 0 0,-1 1 1 0 0,1-1 0 0 0,-1 1-1 0 0,1-1 1 0 0,-1 0-1 0 0,1 1 1 0 0,-1-1 0 0 0,0 0-1 0 0,1 1 1 0 0,-1-1 0 0 0,1 0-1 0 0,-1 0 1 0 0,0 0-1 0 0,1 1 1 0 0,-1-1 0 0 0,0 0-1 0 0,1 0 1 0 0,-1 0 0 0 0,0 0-1 0 0,1 0 1 0 0,-1 0-1 0 0,0 0 1 0 0,1 0 0 0 0,-1-1-1 0 0,0 1 1 0 0,1 0 0 0 0,-1 0-1 0 0,0 0 1 0 0,1-1-1 0 0,-1 1 1 0 0,1 0 0 0 0,-1-1-1 0 0,0 1 1 0 0,1-1 0 0 0,-1 1-1 0 0,1 0 1 0 0,-1-1-1 0 0,1 1 1 0 0,-1-1 0 0 0,1 0-1 0 0,0 1 1 0 0,-1-1 0 0 0,1 1-1 0 0,0-1 1 0 0,-1 1-1 0 0,1-1 1 0 0,0 0 0 0 0,0 1-1 0 0,0-1 1 0 0,-1 0-4 0 0,-8 31-4 0 0,1 0 0 0 0,1 1 0 0 0,2 0 0 0 0,1 0-1 0 0,1 0 1 0 0,2 1 0 0 0,1-1 0 0 0,3 23 4 0 0,-2 15 13 0 0,6 76 27 0 0,6-1-1 0 0,8 14-39 0 0,-14-108 18 0 0,8 53-50 0 0,-15-102 27 0 0,0-1-12 0 0,0 0 1 0 0,0 0-4 0 0,0 0-48 0 0,0-26-1437 0 0,-18-45-3953 0 0,4 31-4266 0 0,11 26-1525 0 0</inkml:trace>
  <inkml:trace contextRef="#ctx0" brushRef="#br1" timeOffset="-110186.19">17832 4963 6993 0 0,'0'0'4664'0'0,"0"0"-2598"0"0,0 0-864 0 0,0 0 83 0 0,0 0 245 0 0,0 0 154 0 0,0 0-96 0 0,0 0-245 0 0,0 0-209 0 0,0 0-171 0 0,0 0-147 0 0,0 0-116 0 0,0 0-120 0 0,32 9-105 0 0,105 25-93 0 0,-44-27 44 0 0,-77-9-359 0 0,320-34-1974 0 0,-301 34-1892 0 0,-12 0-3402 0 0,-5 2-5598 0 0</inkml:trace>
  <inkml:trace contextRef="#ctx0" brushRef="#br1" timeOffset="-109580.114">19384 5081 4385 0 0,'0'0'3515'0'0,"0"0"-1039"0"0,0 0-455 0 0,0 0 50 0 0,0 0-1 0 0,0 0-200 0 0,0 0-378 0 0,0 0-396 0 0,0 0-254 0 0,0 0-147 0 0,0 0-103 0 0,0 0-92 0 0,-3 3-72 0 0,-59 61 1925 0 0,-2 39-881 0 0,22-25-994 0 0,10-13-363 0 0,-3-2 1 0 0,-3-1-1 0 0,-3-2 0 0 0,-46 53-115 0 0,45-76-1419 0 0,42-37 581 0 0,0 0-426 0 0,0 0-591 0 0,0-1-4227 0 0,0-8-1051 0 0,0 8-3093 0 0</inkml:trace>
  <inkml:trace contextRef="#ctx0" brushRef="#br1" timeOffset="-109216.244">18966 5162 10154 0 0,'0'0'2681'0'0,"0"0"-426"0"0,0 0-292 0 0,0 0-200 0 0,0 0-227 0 0,0 0-291 0 0,0 0-280 0 0,0 0-222 0 0,0 0-198 0 0,0 0-114 0 0,0 0-27 0 0,0 0 38 0 0,0 0 52 0 0,-3 10 35 0 0,1-5-459 0 0,-7 79 1165 0 0,16-67-1002 0 0,1 0-1 0 0,1-1 1 0 0,1 0-1 0 0,0-1 1 0 0,1 0-1 0 0,1 0 1 0 0,0-1-1 0 0,1-1 1 0 0,7 6-233 0 0,33 38 504 0 0,55 73-43 0 0,-42-54-418 0 0,-66-102-3236 0 0,-11-1-494 0 0,4 11-3056 0 0,3 8-3933 0 0</inkml:trace>
  <inkml:trace contextRef="#ctx0" brushRef="#br1" timeOffset="-108810.373">19017 4842 4065 0 0,'0'0'1962'0'0,"0"0"-87"0"0,0 0 16 0 0,0 0 91 0 0,0 0-13 0 0,0 0-120 0 0,0 0-236 0 0,0 0-254 0 0,0 0-196 0 0,0 0-167 0 0,0 0-141 0 0,0 0-101 0 0,-3-2-63 0 0,-8-5-70 0 0,9 5-50 0 0,2 2-40 0 0,21 0 1450 0 0,254 4 1567 0 0,-212-2-3526 0 0,12 1-482 0 0,-26-8-4131 0 0,-41 5-2241 0 0,-1 0-6038 0 0</inkml:trace>
  <inkml:trace contextRef="#ctx0" brushRef="#br1" timeOffset="-106942.249">19888 5589 552 0 0,'0'0'2069'0'0,"0"0"-185"0"0,0 0 82 0 0,0 0 194 0 0,0 0 113 0 0,0 0-69 0 0,0 0-247 0 0,0 0-297 0 0,0 0-266 0 0,0 0-194 0 0,0 0-175 0 0,0 0-158 0 0,0 0-119 0 0,2-7 1217 0 0,-4 19-1790 0 0,-1 1 0 0 0,0-1 0 0 0,0 0 0 0 0,-1-1 0 0 0,-1 1 0 0 0,0-1 0 0 0,0 1 0 0 0,-1-1 0 0 0,-1-1 0 0 0,-3 5-175 0 0,-4 8 133 0 0,4-6-139 0 0,-1-1 0 0 0,0 0 0 0 0,-1-1 0 0 0,-1-1 0 0 0,0 0 0 0 0,-1 0 0 0 0,-1-1 0 0 0,-1 0 6 0 0,-11-1-2178 0 0,26-12 379 0 0,3-8-12384 0 0,0 2 6584 0 0</inkml:trace>
  <inkml:trace contextRef="#ctx0" brushRef="#br1" timeOffset="-106164.066">20216 5192 3609 0 0,'0'0'2831'0'0,"0"0"-609"0"0,0 0-243 0 0,0 0 33 0 0,0 0-3 0 0,0 0-182 0 0,0 0-360 0 0,0 0-367 0 0,0 0-264 0 0,0 0-154 0 0,0 0-98 0 0,0 0-88 0 0,3-6 643 0 0,-13 87 432 0 0,-36 101-899 0 0,43-171-670 0 0,0 0 1 0 0,1 0-1 0 0,1-1 1 0 0,0 1-1 0 0,0 0 1 0 0,1 0-1 0 0,1 0 0 0 0,0 0 1 0 0,0 0-1 0 0,1 0 1 0 0,0 1-3 0 0,1-9 3 0 0,0 1 1 0 0,0-1-1 0 0,0 0 1 0 0,0 0-1 0 0,1 0 1 0 0,-1-1-1 0 0,1 1 1 0 0,0-1-1 0 0,0 0 1 0 0,0 0-1 0 0,0 0 1 0 0,0 0-1 0 0,0-1 1 0 0,0 1-1 0 0,0-1 1 0 0,1 0-1 0 0,-1-1 1 0 0,0 1-1 0 0,1-1 1 0 0,-1 0-1 0 0,1 0 1 0 0,-1 0-1 0 0,1 0 1 0 0,-1-1-1 0 0,0 0 1 0 0,1 0-1 0 0,-1 0 1 0 0,0 0-1 0 0,0-1 1 0 0,0 1-1 0 0,0-1 1 0 0,0 0-1 0 0,0-1 1 0 0,0 1-1 0 0,0-2-3 0 0,19-13 99 0 0,-1-2 0 0 0,0 0 0 0 0,-2-1 0 0 0,-1-1 0 0 0,0-2 0 0 0,-1 1 0 0 0,-2-2 0 0 0,0 0 0 0 0,-2-1-1 0 0,-1-1 1 0 0,0 0 0 0 0,-2-1-99 0 0,33-102 862 0 0,-62 250-258 0 0,38 68-528 0 0,-19-188-77 0 0,13 47-23 0 0,-3 0 1 0 0,-1 0-1 0 0,-3 1 1 0 0,-1 0-1 0 0,-3 1 1 0 0,-2-1 0 0 0,-3 7 23 0 0,0-37-23 0 0,-1-1 0 0 0,-1 1 0 0 0,-1-1 0 0 0,-1 0 0 0 0,0-1 0 0 0,-1 1 0 0 0,-1-1 0 0 0,-1-1 0 0 0,0 0 0 0 0,-1 0 0 0 0,-1 0 0 0 0,0-2 0 0 0,-1 1 0 0 0,-1-1 1 0 0,-11 9 22 0 0,15-17 4 0 0,0 0 1 0 0,0-1 0 0 0,0 0 0 0 0,-1-1-1 0 0,0 0 1 0 0,0 0 0 0 0,0-1 0 0 0,0 0-1 0 0,0-1 1 0 0,-1 0 0 0 0,1-1 0 0 0,-1 0-1 0 0,1-1 1 0 0,-1 0 0 0 0,0 0 0 0 0,-8-2-5 0 0,17 0 3 0 0,-1 0 1 0 0,0 0-1 0 0,0 0 1 0 0,1 0 0 0 0,-1 0-1 0 0,1 0 1 0 0,0-1-1 0 0,0 1 1 0 0,0-1 0 0 0,0 0-1 0 0,0 1 1 0 0,0-1 0 0 0,1 0-1 0 0,-1 0 1 0 0,1 0-1 0 0,0 0 1 0 0,0 0 0 0 0,0-1-1 0 0,0 1 1 0 0,1 0-1 0 0,-1 0 1 0 0,1-1 0 0 0,0 1-1 0 0,0 0 1 0 0,0-1-1 0 0,0 1 1 0 0,1 0 0 0 0,-1 0-1 0 0,1-1 1 0 0,1-1-4 0 0,-2-8 8 0 0,2-6-9 0 0,1 1 1 0 0,1 0-1 0 0,0 0 1 0 0,2 0 0 0 0,0 1-1 0 0,1-1 1 0 0,0 1 0 0 0,-2 6-5 0 0,-2 2-243 0 0,62-155 262 0 0,-44 109-3262 0 0,-2 0-4857 0 0,-13 39-3912 0 0</inkml:trace>
  <inkml:trace contextRef="#ctx0" brushRef="#br1" timeOffset="-105801.898">20138 4798 5977 0 0,'0'0'4105'0'0,"0"0"-1439"0"0,0 0-730 0 0,0 0-176 0 0,0 0-136 0 0,0 0-169 0 0,0 0-274 0 0,0 0-295 0 0,0 0-241 0 0,0 0-188 0 0,0 0-92 0 0,0 0 46 0 0,0 0 86 0 0,5-1 95 0 0,176-9 2680 0 0,-8-9-2751 0 0,-173 19-558 0 0,0 0-23 0 0,-2 12-316 0 0,-31 23-3922 0 0,23-27-1140 0 0,6-4-6454 0 0</inkml:trace>
  <inkml:trace contextRef="#ctx0" brushRef="#br1" timeOffset="-104681.983">20446 4562 4289 0 0,'0'0'1740'0'0,"0"0"-261"0"0,0 0 19 0 0,0 0 204 0 0,0 0 110 0 0,0 0-33 0 0,0 0-220 0 0,0 0-324 0 0,0 0-317 0 0,0 0-248 0 0,0 0-164 0 0,0 0-79 0 0,-9 3 78 0 0,0-1-440 0 0,-13 4 814 0 0,42-2 1287 0 0,327-30 2478 0 0,-344 25-4630 0 0,0 1 0 0 0,0-1 0 0 0,0 1 0 0 0,0 0 0 0 0,0 0 0 0 0,0 0 0 0 0,0 0 0 0 0,0 0 0 0 0,0 1 1 0 0,0 0-1 0 0,0-1 0 0 0,0 1 0 0 0,0 0 0 0 0,0 0 0 0 0,0 1 0 0 0,0-1 0 0 0,0 1 0 0 0,-1-1 0 0 0,1 1 0 0 0,-1 0 1 0 0,1 0-1 0 0,-1 0 0 0 0,0 0 0 0 0,0 0 0 0 0,0 0 0 0 0,0 1 0 0 0,0-1 0 0 0,0 1 0 0 0,-1 0 0 0 0,2 1-14 0 0,4 35 162 0 0,-2 0-1 0 0,-2 1 1 0 0,-1-1-1 0 0,-2 1 0 0 0,-2 1-161 0 0,5 121 171 0 0,15 88 72 0 0,-12 71-243 0 0,8-75 56 0 0,-15-165 177 0 0,-9-73 1090 0 0,-129-16-964 0 0,138 7-481 0 0,1 0 0 0 0,0 0-1 0 0,0 1 1 0 0,-1-1 0 0 0,1 0 0 0 0,0 0 0 0 0,0 0 0 0 0,0 0 0 0 0,0 0 0 0 0,0 0 0 0 0,0 0 0 0 0,0 0 0 0 0,0 0 0 0 0,1 1-1 0 0,-1-1 1 0 0,0 0 0 0 0,0 0 0 0 0,1 0 0 0 0,-1 0 0 0 0,1 0 0 0 0,-1 1 0 0 0,0-1 0 0 0,1 0 0 0 0,0 0 0 0 0,-1 1 0 0 0,1-1 0 0 0,-1 0-1 0 0,1 1 1 0 0,0-1 0 0 0,-1 0 0 0 0,1 1 0 0 0,0-1 0 0 0,0 1 0 0 0,0 0 0 0 0,-1-1 0 0 0,1 1 0 0 0,0-1 0 0 0,0 1 0 0 0,0 0-1 0 0,0 0 1 0 0,0 0 0 0 0,0-1 0 0 0,0 1 0 0 0,-1 0 0 0 0,2 0 122 0 0,1-2-1350 0 0,10-5-6683 0 0,-3 2-5176 0 0</inkml:trace>
</inkml:ink>
</file>

<file path=ppt/ink/ink45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5:49.0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1 199 9570 0 0,'0'0'2178'0'0,"0"0"-439"0"0,0 0-184 0 0,0 0 92 0 0,0 0-7 0 0,0 0-154 0 0,0 0-258 0 0,0 0-262 0 0,0 0-146 0 0,0 0-96 0 0,0 0-70 0 0,0 0-53 0 0,0 0-60 0 0,18 2-26 0 0,139 7 1100 0 0,148-19 98 0 0,-292 9-1623 0 0,24-5-589 0 0,-53-3-5162 0 0,4 6 2743 0 0,-2 0-3525 0 0,9 2 2360 0 0,0-3-5595 0 0</inkml:trace>
  <inkml:trace contextRef="#ctx0" brushRef="#br0" timeOffset="362.42">284 0 10858 0 0,'0'0'1963'0'0,"0"0"-518"0"0,0 0-153 0 0,0 0 170 0 0,0 0 75 0 0,0 0-164 0 0,0 0-324 0 0,0 0-310 0 0,0 0-154 0 0,0 0-39 0 0,0 0 9 0 0,0 0-7 0 0,0 0-25 0 0,-1 14-23 0 0,-4 101 1160 0 0,11-66-1228 0 0,-2 1 0 0 0,-1 0-1 0 0,-4 0 1 0 0,-3 27-432 0 0,-14 64 11 0 0,17-136 394 0 0,0 9-2636 0 0,12-8-8278 0 0,-6-6-928 0 0</inkml:trace>
</inkml:ink>
</file>

<file path=ppt/ink/ink45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5:46.1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263 191 1800 0 0,'0'0'1643'0'0,"0"0"-144"0"0,0 0 14 0 0,0 0 130 0 0,0 0 42 0 0,0 0-78 0 0,0 0-89 0 0,0 0-132 0 0,0 0-170 0 0,0 0-169 0 0,0 0-143 0 0,0 0-128 0 0,-4-1-85 0 0,2 0-493 0 0,0 0 0 0 0,0 1 0 0 0,0-1 0 0 0,0 1 0 0 0,0-1 0 0 0,0 1 1 0 0,0 0-1 0 0,0 0 0 0 0,0 0 0 0 0,0 0 0 0 0,0 0 0 0 0,0 0 0 0 0,0 1 0 0 0,0-1 0 0 0,0 1 0 0 0,0-1 0 0 0,0 1 0 0 0,0 0 0 0 0,0 0 0 0 0,0 0 0 0 0,1 0 1 0 0,-1 0-1 0 0,0 0 0 0 0,1 0 0 0 0,-2 2-198 0 0,-11 11 353 0 0,1 2 0 0 0,0-1 0 0 0,1 2 0 0 0,1 0 0 0 0,1 0 0 0 0,0 1 1 0 0,1 0-1 0 0,1 1 0 0 0,1 0 0 0 0,0 0 0 0 0,-2 16-353 0 0,-17 39 549 0 0,12-35-386 0 0,3 0 1 0 0,1 1-1 0 0,2 0 1 0 0,1 0-1 0 0,3 1 1 0 0,1 0-1 0 0,2 0 1 0 0,4 40-164 0 0,0-56 96 0 0,2 1 0 0 0,1-1 1 0 0,1 0-1 0 0,1 0 0 0 0,1 0 0 0 0,1-1 0 0 0,1-1 0 0 0,1 0 1 0 0,12 16-97 0 0,37 27 537 0 0,-46-65-1295 0 0,-16-1 273 0 0,2-29-8754 0 0,4 21 1798 0 0,-1 1-4748 0 0</inkml:trace>
  <inkml:trace contextRef="#ctx0" brushRef="#br0" timeOffset="289.984">327 802 14555 0 0,'0'0'2865'0'0,"0"0"-1196"0"0,0 0-560 0 0,0 0-5 0 0,0 0 13 0 0,0 0-68 0 0,0 0-182 0 0,0 0-215 0 0,0 0-158 0 0,0 0-67 0 0,0 0 4 0 0,0 0-34 0 0,0 0 1 0 0,9 3-15 0 0,10 1-184 0 0,0-1 1 0 0,0 0 0 0 0,0-2 0 0 0,0 0 0 0 0,0-1 0 0 0,1-1 0 0 0,11-2-200 0 0,92-14 218 0 0,-67 16-4719 0 0,-47 1 1536 0 0,-3 0-7138 0 0,-2 0-1462 0 0</inkml:trace>
  <inkml:trace contextRef="#ctx0" brushRef="#br0" timeOffset="690.024">874 368 16355 0 0,'0'0'1581'0'0,"0"0"-325"0"0,0 0-153 0 0,0 0-13 0 0,0 0-49 0 0,0 0-173 0 0,0 0-184 0 0,0 0-145 0 0,0 0-63 0 0,0 0-28 0 0,0 0-30 0 0,0 0-54 0 0,0 0-41 0 0,0 21-29 0 0,-2 131 443 0 0,4 271 329 0 0,-3-411-1069 0 0,0 0 0 0 0,0 0 0 0 0,-1 0 0 0 0,-1 0 0 0 0,0-1 0 0 0,-1 1 0 0 0,0-1 0 0 0,0 0 0 0 0,-1 0 0 0 0,-2 2 3 0 0,-22 13-864 0 0,29-26 610 0 0,0 0-46 0 0,0 0-24 0 0,4-15-1120 0 0,59-83-5662 0 0,-26 45-3245 0 0,-27 35 2381 0 0</inkml:trace>
  <inkml:trace contextRef="#ctx0" brushRef="#br0" timeOffset="1122.993">1231 552 10466 0 0,'0'0'2578'0'0,"0"0"-1278"0"0,0 0-414 0 0,0 0 129 0 0,0 0 145 0 0,0 0 47 0 0,0 0-96 0 0,0 0-207 0 0,-33 23-166 0 0,-105 71-152 0 0,30-24 1035 0 0,95-63-1177 0 0,-10 6 176 0 0,28-6 843 0 0,61 11-275 0 0,33 56 1087 0 0,32 73-1229 0 0,-123-128-1489 0 0,-20-20-2684 0 0,-2-14-203 0 0,6 4-2123 0 0,4 5 131 0 0,-2 1-6835 0 0</inkml:trace>
  <inkml:trace contextRef="#ctx0" brushRef="#br0" timeOffset="1692.305">788 210 8266 0 0,'0'0'2518'0'0,"0"0"-969"0"0,0 0-318 0 0,0 0 130 0 0,0 0 134 0 0,0 0-6 0 0,0 0-173 0 0,0 0-271 0 0,0 0-245 0 0,0 0-213 0 0,0 0-126 0 0,0 0-50 0 0,0 0-19 0 0,-1-8 16 0 0,-1-22 25 0 0,27-2 1314 0 0,11-6-457 0 0,-24 24-1094 0 0,2-1 0 0 0,0 1 0 0 0,0 1 0 0 0,1 1 0 0 0,1 0 0 0 0,0 1 0 0 0,1 0-196 0 0,-13 12 22 0 0,0-1 0 0 0,0 1 0 0 0,0 0 0 0 0,0 0 1 0 0,-1 0-1 0 0,1 0 0 0 0,0 1 0 0 0,-1-1 0 0 0,1 1 0 0 0,-1 0 0 0 0,0 0 0 0 0,1 1 0 0 0,-1-1 0 0 0,0 1 0 0 0,0-1 0 0 0,0 1 0 0 0,-1 0 0 0 0,1 0 0 0 0,-1 0 0 0 0,0 0 0 0 0,0 1 0 0 0,0-1 0 0 0,0 1 0 0 0,0-1 0 0 0,1 4-22 0 0,8 9 81 0 0,66 104-65 0 0,-54-89-1448 0 0,-13-23-2261 0 0,-2-5-4475 0 0,-5-3-3533 0 0</inkml:trace>
  <inkml:trace contextRef="#ctx0" brushRef="#br0" timeOffset="2078.99">1424 114 13867 0 0,'0'0'3502'0'0,"0"0"-1718"0"0,0 0-722 0 0,0 0-122 0 0,0 0 3 0 0,0 0-56 0 0,0 0-106 0 0,0 0-98 0 0,0 0-103 0 0,0 0-58 0 0,0 0-43 0 0,0 0-42 0 0,0 0-18 0 0,23 15-2 0 0,73 51-1 0 0,-42-3 213 0 0,-49-51-524 0 0,10 19-14 0 0,-3 1 1 0 0,0 0 0 0 0,-2 1-1 0 0,-2 1 1 0 0,-1-1 0 0 0,-1 1 0 0 0,-2 1-1 0 0,-1-1 1 0 0,-2 0 0 0 0,-2 1-1 0 0,-1-1 1 0 0,-4 22-92 0 0,1-35-21 0 0,0-1 0 0 0,-2 1 1 0 0,0-2-1 0 0,-2 1 0 0 0,0-1 0 0 0,-1 0 0 0 0,0-1 1 0 0,-2 0-1 0 0,0-1 0 0 0,-1 0 0 0 0,-12 11 21 0 0,-55 53-2652 0 0,61-65-275 0 0,10-10-3644 0 0,4-2-5458 0 0</inkml:trace>
</inkml:ink>
</file>

<file path=ppt/ink/ink45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5:41.7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21 147 13011 0 0,'0'0'1459'0'0,"0"0"-316"0"0,0 0-71 0 0,0 0 152 0 0,0 0 122 0 0,0 0-75 0 0,0 0-250 0 0,0 0-297 0 0,0 0-275 0 0,0 0-112 0 0,0 0-29 0 0,0 0 13 0 0,0 0 65 0 0,-1 12-10 0 0,2 88 573 0 0,17 83 186 0 0,-5-47-1393 0 0,-13-136 160 0 0,0 1 0 0 0,0-1 1 0 0,0 0-1 0 0,0 1 1 0 0,0-1-1 0 0,0 0 1 0 0,0 1-1 0 0,0-1 0 0 0,-1 0 1 0 0,1 1-1 0 0,0-1 1 0 0,0 0-1 0 0,0 0 0 0 0,0 1 1 0 0,-1-1-1 0 0,1 0 1 0 0,0 0-1 0 0,0 1 1 0 0,-1-1-1 0 0,1 0 0 0 0,0 0 1 0 0,0 0-1 0 0,-1 0 1 0 0,1 1-1 0 0,0-1 0 0 0,0 0 1 0 0,-1 0-1 0 0,1 0 1 0 0,0 0-1 0 0,-1 0 1 0 0,1 0-1 0 0,0 0 0 0 0,-1 0 1 0 0,1 0-1 0 0,0 0 1 0 0,-1 0-1 0 0,1 0 0 0 0,0 0 1 0 0,-1 0-1 0 0,1 0 1 0 0,0 0-1 0 0,0 0 1 0 0,-1 0-1 0 0,1 0 0 0 0,0 0 1 0 0,-1-1-1 0 0,1 1 1 0 0,0 0-1 0 0,0 0 0 0 0,-1 0 1 0 0,1 0-1 0 0,0-1 1 0 0,0 1-1 0 0,-1 0 1 0 0,1 0-1 0 0,0-1 0 0 0,0 1 1 0 0,0 0-1 0 0,-1 0 1 0 0,1-1-1 0 0,0 1 0 0 0,0 0 1 0 0,0-1-1 0 0,0 1 1 0 0,0 0-1 0 0,0-1 1 0 0,0 1-1 0 0,0 0 0 0 0,-1 0 1 0 0,1-1 97 0 0,17-58-15722 0 0,-13 48 12001 0 0</inkml:trace>
  <inkml:trace contextRef="#ctx0" brushRef="#br0" timeOffset="364.078">264 133 9530 0 0,'0'0'1282'0'0,"0"0"-215"0"0,0 0-19 0 0,0 0 95 0 0,0 0 46 0 0,0 0-89 0 0,0 0-193 0 0,0 0-197 0 0,-33 27-163 0 0,-101 87-101 0 0,78-64 431 0 0,55-50-841 0 0,1 0 0 0 0,-1 0 0 0 0,1 0 0 0 0,-1 0 0 0 0,1 1 0 0 0,-1-1 0 0 0,1 0 0 0 0,-1 0 0 0 0,1 0 0 0 0,-1 0 0 0 0,1 1 0 0 0,0-1 0 0 0,-1 0 0 0 0,1 0 1 0 0,-1 1-1 0 0,1-1 0 0 0,0 0 0 0 0,-1 1 0 0 0,1-1 0 0 0,0 1 0 0 0,0-1 0 0 0,-1 0 0 0 0,1 1 0 0 0,0-1 0 0 0,0 1 0 0 0,-1-1 0 0 0,1 0 0 0 0,0 1 0 0 0,0-1 1 0 0,0 1-1 0 0,0-1 0 0 0,0 1 0 0 0,0-1 0 0 0,0 1 0 0 0,0-1 0 0 0,0 1 0 0 0,0-1 0 0 0,0 1 0 0 0,0-1 0 0 0,0 1 0 0 0,0-1 0 0 0,0 1 0 0 0,0-1 0 0 0,1 0 1 0 0,-1 1-1 0 0,0-1 0 0 0,0 1 0 0 0,0-1 0 0 0,1 1 0 0 0,-1-1 0 0 0,0 0 0 0 0,1 1 0 0 0,-1-1 0 0 0,0 0 0 0 0,1 1 0 0 0,-1-1 0 0 0,0 0 0 0 0,1 0 0 0 0,-1 1 0 0 0,1-1 1 0 0,-1 0-1 0 0,1 0 0 0 0,-1 1 0 0 0,1-1 0 0 0,-1 0-36 0 0,37 4 1312 0 0,-27-4-1188 0 0,0 2 5 0 0,-5-3-72 0 0,0 0 1 0 0,0 1-1 0 0,1 0 0 0 0,-1 0 1 0 0,0 0-1 0 0,0 0 0 0 0,0 1 1 0 0,0 0-1 0 0,0 0 0 0 0,0 1 1 0 0,0-1-1 0 0,0 1 0 0 0,0 0 1 0 0,-1 1-1 0 0,1-1 0 0 0,-1 1 1 0 0,1-1-1 0 0,-1 1 0 0 0,0 1 1 0 0,0-1-1 0 0,0 1 0 0 0,-1-1 1 0 0,1 1-1 0 0,-1 0 0 0 0,0 0 1 0 0,0 1-1 0 0,0-1 0 0 0,-1 0 0 0 0,0 1 1 0 0,0 0-1 0 0,0 0 0 0 0,0-1 1 0 0,0 3-58 0 0,-4 52 413 0 0,0-58-3229 0 0,6-6-6238 0 0,-2 2 385 0 0</inkml:trace>
  <inkml:trace contextRef="#ctx0" brushRef="#br0" timeOffset="906.045">575 243 15715 0 0,'0'0'1341'0'0,"0"0"-373"0"0,0 0-88 0 0,0 0 82 0 0,0 0 18 0 0,0 0-123 0 0,0 0-202 0 0,0 0-179 0 0,0 0-122 0 0,0 0-100 0 0,0 0-66 0 0,0 0-41 0 0,0 0-27 0 0,-30 23-16 0 0,-93 73 1 0 0,81-49-16 0 0,42-45-82 0 0,-1-1 1 0 0,0 0-1 0 0,0 1 1 0 0,0-1-1 0 0,1 1 1 0 0,-1-1 0 0 0,1 0-1 0 0,-1 1 1 0 0,1-1-1 0 0,0 1 1 0 0,-1 0 0 0 0,1-1-1 0 0,0 1 1 0 0,0-1-1 0 0,0 1 1 0 0,0-1-1 0 0,0 1 1 0 0,1-1 0 0 0,-1 1-1 0 0,0 0 1 0 0,1-1-1 0 0,-1 0 1 0 0,1 1 0 0 0,-1-1-1 0 0,1 1 1 0 0,0-1-1 0 0,0 1 1 0 0,0-1-1 0 0,-1 0 1 0 0,1 0 0 0 0,0 0-1 0 0,1 1 1 0 0,-1-1-1 0 0,0 0 1 0 0,0 0 0 0 0,0 0-1 0 0,1 0 1 0 0,-1-1-1 0 0,0 1 1 0 0,1 0-1 0 0,-1-1 1 0 0,1 1 0 0 0,-1-1-1 0 0,1 1 1 0 0,-1-1-1 0 0,1 1 1 0 0,-1-1 0 0 0,1 0-1 0 0,-1 0 1 0 0,1 0-1 0 0,0 0-7 0 0,7 0 83 0 0,0-1-1 0 0,0 0 0 0 0,0 0 1 0 0,0-1-1 0 0,0 0 1 0 0,-1 0-1 0 0,1-1 0 0 0,-1 0 1 0 0,0-1-1 0 0,1 0 0 0 0,-2 0 1 0 0,1-1-1 0 0,7-5-82 0 0,21-10 170 0 0,59-27 572 0 0,-93 48-731 0 0,0-1 0 0 0,-1 1-1 0 0,1 0 1 0 0,-1 0 0 0 0,1 0-1 0 0,-1 0 1 0 0,0 1 0 0 0,1-1 0 0 0,-1 0-1 0 0,0 1 1 0 0,0-1 0 0 0,0 0-1 0 0,0 1 1 0 0,0-1 0 0 0,0 1-1 0 0,0 0 1 0 0,-1-1 0 0 0,1 1 0 0 0,0 0-1 0 0,-1-1 1 0 0,1 1 0 0 0,-1 0-1 0 0,0 0 1 0 0,0-1 0 0 0,0 1-1 0 0,1 0 1 0 0,-2 0 0 0 0,1 0-1 0 0,0-1 1 0 0,0 1 0 0 0,-1 0 0 0 0,1 0-1 0 0,0-1 1 0 0,-1 2-11 0 0,1 2 23 0 0,1 58 34 0 0,-2 1 0 0 0,-4-1 0 0 0,-2 1-1 0 0,-2-1 1 0 0,-7 13-57 0 0,15-71-15 0 0,0 0 0 0 0,0 0 0 0 0,0-1 0 0 0,-1 1-1 0 0,0-1 1 0 0,1 1 0 0 0,-2-1 0 0 0,1 0 0 0 0,0 1 0 0 0,-1-1 0 0 0,0-1-1 0 0,0 1 1 0 0,0 0 0 0 0,0-1 0 0 0,-1 1 0 0 0,0-1 0 0 0,1 0 0 0 0,-1 0-1 0 0,0-1 1 0 0,0 1 0 0 0,-1-1 0 0 0,1 0 0 0 0,0 0 0 0 0,-1 0 0 0 0,1 0-1 0 0,-1-1 1 0 0,0 0 0 0 0,1 0 0 0 0,-1 0 0 0 0,0-1 0 0 0,-3 1 15 0 0,6-3-6 0 0,0 1 1 0 0,0 0 0 0 0,0-1 0 0 0,0 0 0 0 0,0 0-1 0 0,0 0 1 0 0,1 1 0 0 0,-1-1 0 0 0,1-1-1 0 0,-1 1 1 0 0,1 0 0 0 0,0 0 0 0 0,-1-1-1 0 0,1 1 1 0 0,1 0 0 0 0,-1-1 0 0 0,0 1 0 0 0,0-1-1 0 0,1 1 1 0 0,-1-1 0 0 0,1 1 0 0 0,0-1-1 0 0,0 0 1 0 0,0 1 0 0 0,0-1 0 0 0,1 1-1 0 0,-1-3 6 0 0,0 3-2 0 0,1-16-34 0 0,0 0 0 0 0,1 0 0 0 0,1 0 1 0 0,1 1-1 0 0,0-1 0 0 0,1 1 0 0 0,1 0 0 0 0,0 0 1 0 0,2 1-1 0 0,0 0 0 0 0,1 0 0 0 0,8-12 36 0 0,47-54-5702 0 0,-57 74 710 0 0,-1 4-6297 0 0</inkml:trace>
  <inkml:trace contextRef="#ctx0" brushRef="#br0" timeOffset="1152.449">919 424 21949 0 0,'0'0'1073'0'0,"0"0"-314"0"0,0 0-77 0 0,0 0-1 0 0,0 0-42 0 0,0 0-135 0 0,0 0-201 0 0,0 0-145 0 0,0 0-78 0 0,0 0-94 0 0,0 0-102 0 0,0 0-124 0 0,-1 11-1908 0 0,0-5-5210 0 0,1-5-4273 0 0</inkml:trace>
  <inkml:trace contextRef="#ctx0" brushRef="#br0" timeOffset="1595.981">1087 482 19852 0 0,'0'0'1466'0'0,"0"0"-646"0"0,0 0-176 0 0,0 0 96 0 0,0 0 38 0 0,0 0-74 0 0,0 0-196 0 0,0 0-141 0 0,0 0-87 0 0,0 0-45 0 0,0 0-26 0 0,0 0-26 0 0,0 0-57 0 0,12-16-30 0 0,38-52-10 0 0,44-24 143 0 0,-89 88-230 0 0,-1 0-1 0 0,1 1 0 0 0,0 0 0 0 0,1 0 1 0 0,-1 0-1 0 0,0 1 0 0 0,1-1 1 0 0,0 1-1 0 0,-1 1 0 0 0,1-1 1 0 0,0 1-1 0 0,0 0 0 0 0,0 0 1 0 0,0 1-1 0 0,0-1 0 0 0,0 2 2 0 0,-2 35-45 0 0,-6-20 86 0 0,1-15-39 0 0,1-1 0 0 0,-1 1 0 0 0,1 0 0 0 0,-1-1 0 0 0,1 1 0 0 0,0 0 0 0 0,-1-1 0 0 0,1 1 0 0 0,0 0 0 0 0,0 0 0 0 0,0-1 0 0 0,0 1 0 0 0,-1 0 0 0 0,1 0 0 0 0,0-1 1 0 0,0 1-1 0 0,1 0 0 0 0,-1 0 0 0 0,0 0 0 0 0,0-1 0 0 0,0 1 0 0 0,0 0 0 0 0,1-1 0 0 0,-1 1 0 0 0,0 0 0 0 0,0 0 0 0 0,1-1 0 0 0,-1 1 0 0 0,1 0 0 0 0,-1-1 0 0 0,1 1 0 0 0,-1-1 0 0 0,1 1 0 0 0,-1-1 0 0 0,1 1 0 0 0,-1-1 0 0 0,1 1 0 0 0,0-1 0 0 0,-1 1 0 0 0,1-1 0 0 0,0 0 0 0 0,-1 1 0 0 0,1-1 0 0 0,0 0 0 0 0,0 1-2 0 0,12-3 26 0 0,-1 0 0 0 0,1 0 0 0 0,-1-1 0 0 0,0 0-1 0 0,0-2 1 0 0,0 1 0 0 0,0-1 0 0 0,-1-1 0 0 0,6-3-26 0 0,12-5 25 0 0,-28 13-22 0 0,0 0 0 0 0,1 1 0 0 0,-1-1 0 0 0,0 0 0 0 0,0 1 0 0 0,1-1 0 0 0,-1 1 0 0 0,0-1 0 0 0,0 1 0 0 0,1 0 0 0 0,-1-1 1 0 0,1 1-1 0 0,-1 0 0 0 0,0 0 0 0 0,1 0 0 0 0,-1 0 0 0 0,0 0 0 0 0,1 1 0 0 0,-1-1 0 0 0,1 0 0 0 0,-1 0 0 0 0,0 1 0 0 0,0-1 0 0 0,1 1 1 0 0,-1-1-1 0 0,0 1 0 0 0,0 0 0 0 0,1 0 0 0 0,-1-1 0 0 0,0 1 0 0 0,0 0 0 0 0,0 0 0 0 0,0 0 0 0 0,0 0 0 0 0,0 0 0 0 0,-1 0 0 0 0,1 0 1 0 0,0 1-1 0 0,0-1-3 0 0,3 28 164 0 0,-4-26-153 0 0,-1 1-1 0 0,1 0 1 0 0,0 0-1 0 0,0-1 1 0 0,1 1-1 0 0,-1 0 0 0 0,1 0 1 0 0,0-1-1 0 0,0 1 1 0 0,0-1-1 0 0,0 1 0 0 0,1-1 1 0 0,-1 1-1 0 0,1-1 1 0 0,0 0-1 0 0,0 0 1 0 0,0 0-1 0 0,1 0 0 0 0,-1 0 1 0 0,1 0-1 0 0,-1 0 1 0 0,1-1-1 0 0,0 0 0 0 0,0 1 1 0 0,0-1-1 0 0,0 0 1 0 0,1 0-1 0 0,-1-1 1 0 0,1 1-1 0 0,2 0-10 0 0,-1-1-71 0 0,0 0 0 0 0,0-1 0 0 0,0 0 0 0 0,0 0 0 0 0,-1 0-1 0 0,1 0 1 0 0,0-1 0 0 0,0 0 0 0 0,0 0 0 0 0,-1 0 0 0 0,1-1 0 0 0,0 1 0 0 0,-1-1 0 0 0,1 0 0 0 0,-1-1-1 0 0,1 0 72 0 0,22-10-1375 0 0,2-1-2074 0 0,-10 4-3134 0 0,-15 7-3893 0 0</inkml:trace>
  <inkml:trace contextRef="#ctx0" brushRef="#br0" timeOffset="1924.04">1 814 12267 0 0,'0'0'1457'0'0,"0"0"-502"0"0,0 0-64 0 0,0 0 223 0 0,0 0 170 0 0,0 0-11 0 0,0 0-144 0 0,0 0-197 0 0,0 0-168 0 0,0 0-77 0 0,0 0-24 0 0,37 3 3 0 0,118 12-9 0 0,-31-18 516 0 0,279-72 504 0 0,-235 39-2444 0 0,2 8 0 0 0,106-2 767 0 0,-215 29-2801 0 0,-37 1-2524 0 0,-8 0-6147 0 0</inkml:trace>
  <inkml:trace contextRef="#ctx0" brushRef="#br0" timeOffset="2433.077">899 957 14403 0 0,'0'0'1536'0'0,"0"0"-243"0"0,0 0-9 0 0,0 0 24 0 0,0 0-113 0 0,0 0-232 0 0,0 0-259 0 0,0 0-190 0 0,0 0-134 0 0,0 0-99 0 0,-33 10-56 0 0,-103 31-38 0 0,58-7 304 0 0,51-12 265 0 0,59-18-340 0 0,8-5-244 0 0,-31-1-133 0 0,0 0-1 0 0,-1 1 1 0 0,1 0-1 0 0,0 0 1 0 0,0 1-1 0 0,0 0 1 0 0,-1 1-1 0 0,1 0 1 0 0,0 0-1 0 0,0 1 1 0 0,-1 0-1 0 0,1 1 1 0 0,-1-1-1 0 0,0 2 1 0 0,0-1-1 0 0,0 1 1 0 0,0 0-1 0 0,-1 1 1 0 0,1 0 0 0 0,-1 0-1 0 0,0 1 1 0 0,-1 0-1 0 0,1 0 1 0 0,-1 0-1 0 0,1 2-38 0 0,-6-4 36 0 0,0-1 0 0 0,0 1 0 0 0,0 0 0 0 0,0-1 0 0 0,0 1 0 0 0,-1 0 0 0 0,0 0 0 0 0,0 0 0 0 0,0-1 0 0 0,0 1 0 0 0,0 0 0 0 0,-1 0 0 0 0,0-1 0 0 0,0 1 0 0 0,0 0 0 0 0,0-1-1 0 0,0 1 1 0 0,-1-1 0 0 0,1 1 0 0 0,-1-1 0 0 0,0 0 0 0 0,0 1 0 0 0,-1-1 0 0 0,1 0 0 0 0,0 0 0 0 0,-1-1 0 0 0,0 1 0 0 0,0-1 0 0 0,0 1 0 0 0,-2 1-36 0 0,-7 3-90 0 0,0-1 0 0 0,0 0 0 0 0,-1-1 0 0 0,1 0 0 0 0,-1-1 1 0 0,0-1-1 0 0,-1 0 0 0 0,1 0 0 0 0,-14 0 90 0 0,-33-5-6659 0 0,50-1-1092 0 0,2 0-4604 0 0</inkml:trace>
  <inkml:trace contextRef="#ctx0" brushRef="#br0" timeOffset="3309.709">1900 22 3929 0 0,'0'0'1754'0'0,"0"0"-183"0"0,0 0-18 0 0,0 0 70 0 0,0 0 56 0 0,0 0-36 0 0,0 0-148 0 0,0 0-212 0 0,0 0-228 0 0,0 0-176 0 0,0 0-148 0 0,0 0-79 0 0,0 0-77 0 0,2-4-77 0 0,4-13-47 0 0,9 35 1808 0 0,10 40-1394 0 0,-4 1-1 0 0,-2 0 1 0 0,-2 2-1 0 0,7 59-864 0 0,-13-54 91 0 0,-4 1-1 0 0,-2 0 1 0 0,-3 0-1 0 0,-3 8-90 0 0,-2-53-35 0 0,0 0 0 0 0,-2 0 0 0 0,0 0 0 0 0,-2-1 0 0 0,0 0 0 0 0,-1 0 0 0 0,-1 0 0 0 0,-1-1 0 0 0,-1-1 0 0 0,-1 0 0 0 0,0 0 0 0 0,-2-1 0 0 0,0-1 1 0 0,-1 0-1 0 0,0-1 0 0 0,-1-1 0 0 0,-1 0 0 0 0,-1-1 0 0 0,0-1 0 0 0,-1-1 0 0 0,0 0 0 0 0,0-2 0 0 0,-2 0 0 0 0,-9 3 35 0 0,26-11-302 0 0,-86 32-350 0 0,49-30-7980 0 0,41-4 2192 0 0,0-3-4145 0 0</inkml:trace>
</inkml:ink>
</file>

<file path=ppt/ink/ink45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6:26.0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76 505 15939 0 0,'0'0'1921'0'0,"0"0"-840"0"0,0 0-335 0 0,0 0 55 0 0,0 0 96 0 0,0 0-35 0 0,0 0-180 0 0,0 0-170 0 0,0 0-121 0 0,0 0-79 0 0,-11 35-40 0 0,-34 106-32 0 0,31-62 141 0 0,14-76-363 0 0,-1 0 7 0 0,0 0-1 0 0,0 0 1 0 0,0-1 0 0 0,1 1 0 0 0,-1 0-1 0 0,1 0 1 0 0,0 0 0 0 0,0 0-1 0 0,0 0 1 0 0,0 0 0 0 0,0 0 0 0 0,1 0-1 0 0,-1-1 1 0 0,1 1 0 0 0,0 0-1 0 0,0 0 1 0 0,0 0 0 0 0,0-1 0 0 0,0 1-1 0 0,1-1 1 0 0,-1 1 0 0 0,1-1-1 0 0,-1 1 1 0 0,1-1 0 0 0,0 0 0 0 0,0 0-1 0 0,0 0 1 0 0,0 0 0 0 0,1 0-1 0 0,-1 0 1 0 0,1 0 0 0 0,-1-1 0 0 0,1 0-1 0 0,-1 1 1 0 0,1-1 0 0 0,0 0-1 0 0,-1 0 1 0 0,1 0 0 0 0,3 0-25 0 0,5-1 123 0 0,-7 1-71 0 0,1-1 0 0 0,0 0 0 0 0,0 0 1 0 0,0 0-1 0 0,0-1 0 0 0,-1 0 0 0 0,1 0 0 0 0,0 0 0 0 0,-1 0 1 0 0,1-1-1 0 0,0 1 0 0 0,-1-1 0 0 0,0 0 0 0 0,1-1 0 0 0,2-1-52 0 0,21-19 103 0 0,-2 0 0 0 0,0-2-1 0 0,-1 0 1 0 0,18-26-103 0 0,-42 50 18 0 0,-1 1-24 0 0,0 0 1 0 0,0 1 0 0 0,0-1 0 0 0,1 0 0 0 0,-1 0-1 0 0,0 1 1 0 0,0-1 0 0 0,1 0 0 0 0,-1 0 0 0 0,0 1-1 0 0,0-1 1 0 0,1 0 0 0 0,-1 0 0 0 0,0 0 0 0 0,1 0 0 0 0,-1 1-1 0 0,0-1 1 0 0,0 0 0 0 0,1 0 0 0 0,-1 0 0 0 0,0 0-1 0 0,1 0 1 0 0,-1 0 0 0 0,1 0 0 0 0,-1 0 0 0 0,0 0-1 0 0,1 0 1 0 0,-1 0 0 0 0,0 0 0 0 0,1 0 0 0 0,-1 0-1 0 0,0 0 1 0 0,1 0 0 0 0,-1 0 0 0 0,0-1 0 0 0,0 1-1 0 0,1 0 1 0 0,-1 0 0 0 0,0 0 0 0 0,1 0 0 0 0,-1-1-1 0 0,0 1 1 0 0,0 0 0 0 0,1 0 0 0 0,-1-1 0 0 0,0 1-1 0 0,0 0 1 0 0,0-1 0 0 0,1 1 0 0 0,-1 0 0 0 0,0 0-1 0 0,0-1 1 0 0,0 1 0 0 0,0 0 0 0 0,0-1 0 0 0,0 1-1 0 0,1-1 6 0 0,-2 5 5 0 0,0-1-1 0 0,0 1 0 0 0,1 0 0 0 0,-1-1 0 0 0,1 1 0 0 0,0 0 0 0 0,0-1 1 0 0,0 1-1 0 0,1 0 0 0 0,-1-1 0 0 0,1 1 0 0 0,0-1 0 0 0,0 1 1 0 0,0-1-1 0 0,1 1 0 0 0,-1-1 0 0 0,1 1 0 0 0,-1-1 0 0 0,1 0 0 0 0,0 0 1 0 0,1 0-1 0 0,-1 0 0 0 0,0-1 0 0 0,1 1 0 0 0,0 0 0 0 0,-1-1 0 0 0,1 0 1 0 0,0 0-1 0 0,0 0 0 0 0,1 0 0 0 0,-1 0 0 0 0,0 0 0 0 0,0-1 0 0 0,1 0 1 0 0,-1 1-1 0 0,3-1-4 0 0,1 0 37 0 0,1 0 1 0 0,-1-1-1 0 0,1 0 0 0 0,-1 0 1 0 0,1-1-1 0 0,-1 0 1 0 0,1 0-1 0 0,-1-1 0 0 0,0 0 1 0 0,0 0-1 0 0,1-1 1 0 0,-2 0-1 0 0,1 0 0 0 0,0 0 1 0 0,0-1-1 0 0,-1 0 1 0 0,0 0-1 0 0,0-1 0 0 0,0 0 1 0 0,-1 0-1 0 0,1 0 1 0 0,-1-1-1 0 0,0 0 0 0 0,1-1-37 0 0,39-76-30 0 0,-53 47-2651 0 0,0 23 228 0 0,3 4-2013 0 0,2 2-1747 0 0,0 0-5895 0 0</inkml:trace>
  <inkml:trace contextRef="#ctx0" brushRef="#br0" timeOffset="548.518">810 1 17212 0 0,'0'0'1031'0'0,"0"0"-266"0"0,0 0 75 0 0,0 0 180 0 0,0 0 57 0 0,0 0-84 0 0,0 0-207 0 0,0 0-158 0 0,0 0-85 0 0,0 0-50 0 0,0 0-59 0 0,0 0-82 0 0,0 0-59 0 0,-3 34-54 0 0,-11 105-29 0 0,-9 111 789 0 0,-18-7-852 0 0,36-154-159 0 0,6-88 11 0 0,0 0 0 0 0,0 0 1 0 0,1 0-1 0 0,-1-1 0 0 0,0 1 0 0 0,1 0 0 0 0,-1 0 0 0 0,0-1 1 0 0,1 1-1 0 0,-1-1 0 0 0,1 1 0 0 0,-1-1 0 0 0,1 0 1 0 0,-1 1-1 0 0,1-1 0 0 0,-1 0 0 0 0,1 0 0 0 0,-1 0 1 0 0,1 0-1 0 0,-1 0 0 0 0,1-1 0 0 0,-1 1 0 0 0,1 0 0 0 0,-1-1 1 0 0,1 1-1 0 0,-1-1 0 0 0,0 1 0 0 0,1-1 0 0 0,-1 0 1 0 0,0 0-1 0 0,1 1 0 0 0,-1-1 0 0 0,0 0 0 0 0,0 0 1 0 0,0 0-1 0 0,1 0 0 0 0,-1-1 0 0 0,-1 1 0 0 0,1 0 0 0 0,0 0 1 0 0,0-1 0 0 0,211-185 40 0 0,-212 186-39 0 0,1 0-1 0 0,0 0 1 0 0,0 0 0 0 0,0 1 0 0 0,0-1 0 0 0,-1 0 0 0 0,1 1-1 0 0,0-1 1 0 0,0 1 0 0 0,0-1 0 0 0,1 1 0 0 0,-1-1 0 0 0,0 1-1 0 0,0 0 1 0 0,0 0 0 0 0,0-1 0 0 0,0 1 0 0 0,0 0 0 0 0,0 0-1 0 0,0 0 1 0 0,1 0 0 0 0,-1 0 0 0 0,0 1 0 0 0,0-1 0 0 0,0 0-1 0 0,0 0 1 0 0,0 1 0 0 0,0-1 0 0 0,0 1 0 0 0,0-1 0 0 0,0 1 0 0 0,0-1-1 0 0,0 1 1 0 0,0 0 0 0 0,0-1 0 0 0,0 1 0 0 0,0 0 0 0 0,-1 0-1 0 0,1-1 1 0 0,0 1 0 0 0,0 0 0 0 0,-1 0 0 0 0,1 0 0 0 0,-1 0-1 0 0,1 0 1 0 0,-1 0 0 0 0,1 0 0 0 0,-1 0 0 0 0,0 0 0 0 0,1 0-1 0 0,-1 1 1 0 0,0-1 0 0 0,0 0 0 0 0,0 0 0 0 0,0 0 0 0 0,0 0 0 0 0,0 0-1 0 0,0 0 1 0 0,0 0 0 0 0,0 1 0 0 0,-1-1 0 0 0,1 1-1 0 0,-17 138 280 0 0,2-70-444 0 0,35-81-1705 0 0,-1-8-756 0 0,-3 5-1597 0 0,-7 3-2642 0 0,-4 4-4597 0 0</inkml:trace>
  <inkml:trace contextRef="#ctx0" brushRef="#br0" timeOffset="864.04">1149 737 8194 0 0,'0'0'3658'0'0,"0"0"-1516"0"0,0 0-422 0 0,0 0 54 0 0,0 0-107 0 0,0 0-266 0 0,0 0-282 0 0,0 0-232 0 0,0 0-132 0 0,0 0-91 0 0,31-6-54 0 0,97-21-54 0 0,-59-6 267 0 0,-64 31-773 0 0,0-1 1 0 0,-1 0-1 0 0,1 0 1 0 0,-1 0-1 0 0,0-1 1 0 0,0 1-1 0 0,0-1 1 0 0,0 0-1 0 0,0 0 1 0 0,-1-1-1 0 0,0 1 1 0 0,0-1-1 0 0,0 1 1 0 0,0-1-1 0 0,-1 0 1 0 0,0 0-1 0 0,0 0 1 0 0,0 0 0 0 0,-1-1-1 0 0,1 1 1 0 0,-1 0-1 0 0,0-1 1 0 0,-1 1-1 0 0,0-1 1 0 0,1 1-1 0 0,-2-6-50 0 0,-2 9-5 0 0,0 0 1 0 0,0-1-1 0 0,0 1 0 0 0,0 0 1 0 0,0 0-1 0 0,0 1 0 0 0,-1-1 0 0 0,1 1 1 0 0,-1-1-1 0 0,1 1 0 0 0,-1 0 1 0 0,0 1-1 0 0,1-1 0 0 0,-1 0 1 0 0,0 1-1 0 0,1 0 0 0 0,-1 0 0 0 0,0 0 1 0 0,0 1-1 0 0,1-1 0 0 0,-1 1 1 0 0,0 0-1 0 0,1 0 0 0 0,-1 0 0 0 0,1 0 1 0 0,-1 0-1 0 0,1 1 0 0 0,0 0 1 0 0,-1 0-1 0 0,1 0 0 0 0,0 0 0 0 0,0 1 5 0 0,-9 4-46 0 0,1 1 0 0 0,0 0-1 0 0,1 1 1 0 0,0 0 0 0 0,0 1-1 0 0,1 0 1 0 0,0 0 0 0 0,1 1-1 0 0,1 0 1 0 0,-1 1 0 0 0,2-1-1 0 0,-2 4 47 0 0,7-13-36 0 0,0-1 0 0 0,0 1 0 0 0,0 0 0 0 0,1 0 0 0 0,-1-1-1 0 0,0 1 1 0 0,1 0 0 0 0,0 0 0 0 0,-1 0 0 0 0,1 0 0 0 0,0 0-1 0 0,0-1 1 0 0,0 1 0 0 0,0 0 0 0 0,0 0 0 0 0,0 0 0 0 0,0 0-1 0 0,1 0 1 0 0,-1 0 0 0 0,1 0 0 0 0,0-1 0 0 0,-1 1 0 0 0,1 0-1 0 0,0 0 1 0 0,0-1 0 0 0,0 1 0 0 0,0-1 0 0 0,0 1 0 0 0,1-1-1 0 0,-1 1 1 0 0,0-1 0 0 0,1 0 0 0 0,-1 1 0 0 0,1-1 0 0 0,-1 0-1 0 0,1 0 1 0 0,-1 0 0 0 0,1 0 0 0 0,0 0 0 0 0,0-1 0 0 0,-1 1-1 0 0,2 0 37 0 0,148 10-8544 0 0,-120-11 3492 0 0,-14 0-5561 0 0</inkml:trace>
  <inkml:trace contextRef="#ctx0" brushRef="#br0" timeOffset="1114.218">1556 818 14067 0 0,'0'0'2333'0'0,"0"0"-414"0"0,0 0-195 0 0,0 0-232 0 0,0 0-295 0 0,0 0-249 0 0,0 0-175 0 0,0 0-102 0 0,0 0-54 0 0,0 0-28 0 0,0 0-89 0 0,0 0-59 0 0,16-24-51 0 0,53-75-74 0 0,-41 56-24 0 0,3 2 0 0 0,1 1 1 0 0,1 2-1 0 0,7-4-292 0 0,6 13-717 0 0,-45 28 165 0 0,-5 15-2621 0 0,-10 5-5732 0 0,10-11-3157 0 0</inkml:trace>
  <inkml:trace contextRef="#ctx0" brushRef="#br0" timeOffset="1568.178">1880 689 11795 0 0,'0'0'2812'0'0,"0"0"-794"0"0,0 0-239 0 0,0 0-35 0 0,0 0-131 0 0,0 0-224 0 0,32-6-294 0 0,103-20-255 0 0,-24-12 758 0 0,-104 35-1496 0 0,1 0 1 0 0,-1 0-1 0 0,1 0 1 0 0,-1-1-1 0 0,0 0 1 0 0,-1 0-1 0 0,1-1 1 0 0,-1 0-1 0 0,1 0 1 0 0,-2-1-1 0 0,1 0 1 0 0,-1 0-1 0 0,1 0 0 0 0,-2 0 1 0 0,1-1-1 0 0,-1 0 1 0 0,0 0-1 0 0,0 0 1 0 0,-1 0-1 0 0,0-1 1 0 0,0 1-1 0 0,-1-1 1 0 0,1-1-103 0 0,-5 5 0 0 0,1 1 0 0 0,-1 0 1 0 0,0 0-1 0 0,0 1 0 0 0,0-1 1 0 0,0 0-1 0 0,-1 1 0 0 0,1-1 1 0 0,-1 1-1 0 0,1 0 1 0 0,-1 0-1 0 0,0 0 0 0 0,0 0 1 0 0,0 0-1 0 0,0 0 0 0 0,0 1 1 0 0,0 0-1 0 0,0-1 0 0 0,-1 1 1 0 0,1 0-1 0 0,0 1 1 0 0,-1-1-1 0 0,1 1 0 0 0,-1-1 1 0 0,1 1-1 0 0,-1 0 0 0 0,1 0 1 0 0,-1 1-1 0 0,1-1 0 0 0,0 1 1 0 0,-1-1-1 0 0,1 1 1 0 0,-1 1-1 0 0,-8 1-17 0 0,-1 1 0 0 0,1 1 1 0 0,0 0-1 0 0,1 0 1 0 0,-1 1-1 0 0,1 1 1 0 0,1 0-1 0 0,-1 0 0 0 0,1 1 1 0 0,0 1-1 0 0,1 0 1 0 0,0 0-1 0 0,0 0 1 0 0,1 1-1 0 0,0 1 1 0 0,1-1-1 0 0,0 1 0 0 0,1 0 1 0 0,-3 8 16 0 0,7-15 0 0 0,0 1 1 0 0,0 0-1 0 0,0-1 1 0 0,0 1-1 0 0,1 0 1 0 0,0 0-1 0 0,0 0 1 0 0,0 0-1 0 0,1 1 1 0 0,0-1-1 0 0,0 0 1 0 0,0 0-1 0 0,0 0 1 0 0,1 0-1 0 0,0 0 1 0 0,0 0-1 0 0,0 0 1 0 0,1 0-1 0 0,0 0 1 0 0,0 0-1 0 0,0-1 1 0 0,0 1-1 0 0,1-1 1 0 0,0 1-1 0 0,0-1 1 0 0,0 0-1 0 0,0 0 1 0 0,0 0-1 0 0,1-1 1 0 0,0 1-1 0 0,0-1 1 0 0,0 0-1 0 0,0 0 1 0 0,0 0-1 0 0,4 1 0 0 0,2 2-38 0 0,0-1 0 0 0,0 0 1 0 0,1-1-1 0 0,-1 0 0 0 0,1 0 0 0 0,0-1 0 0 0,0 0 0 0 0,1-1 1 0 0,-1-1-1 0 0,0 0 0 0 0,0 0 0 0 0,1-1 0 0 0,-1 0 0 0 0,1-1 0 0 0,-1-1 1 0 0,5-1 37 0 0,60-29-7930 0 0,-65 24-1935 0 0</inkml:trace>
</inkml:ink>
</file>

<file path=ppt/ink/ink45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5:52.9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113 287 15339 0 0,'0'0'1335'0'0,"0"0"-248"0"0,0 0 7 0 0,0 0 85 0 0,0 0-26 0 0,0 0-166 0 0,0 0-193 0 0,0 0-204 0 0,0 0-142 0 0,0 0-94 0 0,0 0-77 0 0,0 0-45 0 0,0 0-12 0 0,-7 5 372 0 0,-53 101 555 0 0,54-99-1101 0 0,1 1 0 0 0,0 0-1 0 0,1 0 1 0 0,-1 0-1 0 0,2 0 1 0 0,-1 1 0 0 0,1 0-1 0 0,0 0 1 0 0,1 0-1 0 0,0 0 1 0 0,1 0 0 0 0,-1 0-1 0 0,2 0 1 0 0,-1 0 0 0 0,2 3-46 0 0,0-10 35 0 0,1 0 1 0 0,0 0 0 0 0,0 0-1 0 0,0 0 1 0 0,0 0 0 0 0,1 0-1 0 0,-1-1 1 0 0,0 1 0 0 0,1-1-1 0 0,-1 1 1 0 0,1-1 0 0 0,0 0-1 0 0,-1 0 1 0 0,1 0 0 0 0,0 0-1 0 0,-1-1 1 0 0,1 1 0 0 0,0-1-1 0 0,0 0 1 0 0,0 0 0 0 0,0 0-1 0 0,-1 0 1 0 0,1 0 0 0 0,2-1-36 0 0,4 2-4 0 0,0-1 0 0 0,0 0 0 0 0,0-1 0 0 0,0 0 0 0 0,0 0 0 0 0,0-1 0 0 0,0 0 1 0 0,0 0-1 0 0,0-1 0 0 0,-1-1 0 0 0,1 1 0 0 0,-1-1 0 0 0,3-3 4 0 0,8-13-2426 0 0,-8 6-2421 0 0,-4 4-2578 0 0,-5 6-2666 0 0</inkml:trace>
  <inkml:trace contextRef="#ctx0" brushRef="#br0" timeOffset="328.628">379 203 12219 0 0,'0'0'2667'0'0,"0"0"-707"0"0,0 0-357 0 0,0 0-102 0 0,0 0-97 0 0,0 0-156 0 0,0 0-197 0 0,0 0-181 0 0,0 0-124 0 0,0 0-95 0 0,0 0-80 0 0,0 0-64 0 0,0 0-54 0 0,-15 20-58 0 0,-51 64-46 0 0,37-20 281 0 0,27-45-479 0 0,-88 452 862 0 0,65-338-1080 0 0,21-145-5700 0 0,4 2-3162 0 0,0 6-2704 0 0</inkml:trace>
  <inkml:trace contextRef="#ctx0" brushRef="#br0" timeOffset="1586.627">534 133 7362 0 0,'0'0'3123'0'0,"0"0"-951"0"0,0 0-502 0 0,0 0-152 0 0,0 0-83 0 0,0 0-191 0 0,0 0-244 0 0,0 0-278 0 0,0 0-261 0 0,0 0-158 0 0,0 0-62 0 0,0 0 30 0 0,0 0 74 0 0,3 6 74 0 0,18 127 1699 0 0,-28 117-1095 0 0,5-209-950 0 0,2-33-3182 0 0,35-60-4610 0 0,-10 20-6 0 0,-17 20 778 0 0</inkml:trace>
  <inkml:trace contextRef="#ctx0" brushRef="#br0" timeOffset="1884.841">877 158 5737 0 0,'0'0'1746'0'0,"0"0"-215"0"0,0 0-27 0 0,0 0 41 0 0,0 0-70 0 0,0 0-198 0 0,-33 21-281 0 0,-99 63-235 0 0,56-30 371 0 0,4 12 1518 0 0,72-65-2575 0 0,1 0-1 0 0,-1 0 1 0 0,0 0 0 0 0,1 0 0 0 0,-1-1 0 0 0,1 1 0 0 0,-1 0 0 0 0,1 0 0 0 0,-1 0 0 0 0,1-1-1 0 0,-1 1 1 0 0,1 0 0 0 0,0-1 0 0 0,-1 1 0 0 0,1 0 0 0 0,0-1 0 0 0,0 1 0 0 0,0-1-1 0 0,-1 1 1 0 0,1-1 0 0 0,0 0 0 0 0,0 1 0 0 0,0-1 0 0 0,0 0 0 0 0,0 1 0 0 0,0-1 0 0 0,0 0-1 0 0,0 0 1 0 0,-1 0 0 0 0,1 0 0 0 0,0 0 0 0 0,0 0 0 0 0,0 0 0 0 0,0 0 0 0 0,0 0-1 0 0,0-1 1 0 0,0 1 0 0 0,0 0 0 0 0,0-1 0 0 0,0 1-75 0 0,38-1 791 0 0,-26-1-646 0 0,0 2 0 0 0,0-1-1 0 0,0 2 1 0 0,0 0 0 0 0,0 0 0 0 0,0 1-1 0 0,0 1 1 0 0,0 0 0 0 0,10 5-145 0 0,-22-6 12 0 0,1 0-1 0 0,-1 0 1 0 0,0 1 0 0 0,0-1 0 0 0,0 1-1 0 0,0-1 1 0 0,-1 1 0 0 0,1-1 0 0 0,-1 1-1 0 0,1 0 1 0 0,-1-1 0 0 0,0 1 0 0 0,0-1-1 0 0,0 1 1 0 0,-1 0 0 0 0,1-1 0 0 0,0 1-1 0 0,-1 0 1 0 0,0-1 0 0 0,0 1 0 0 0,1-1-1 0 0,-1 0 1 0 0,-1 1 0 0 0,1-1 0 0 0,0 0-1 0 0,-1 1 1 0 0,0-1-12 0 0,-17 24-484 0 0,15-15-5444 0 0,16-11-5978 0 0,-10 0 4464 0 0</inkml:trace>
  <inkml:trace contextRef="#ctx0" brushRef="#br0" timeOffset="2484.649">1120 317 6593 0 0,'0'0'2002'0'0,"0"0"-132"0"0,0 0 66 0 0,0 0 46 0 0,0 0-198 0 0,0 0-359 0 0,0 0-324 0 0,0 0-264 0 0,0 0-175 0 0,0 0-123 0 0,0 0-105 0 0,0 0-96 0 0,-19 12-74 0 0,-59 39-41 0 0,43-9 250 0 0,30-29-330 0 0,3-7 16 0 0,-1 0-1 0 0,1 1 1 0 0,0-1 0 0 0,1 1-1 0 0,0 0 1 0 0,0-1-1 0 0,0 1 1 0 0,1 0-1 0 0,0 0 1 0 0,0-1 0 0 0,1 1-1 0 0,1 6-158 0 0,48-2 1829 0 0,41-45-1105 0 0,-48 12-580 0 0,142-65 43 0 0,-184 86-189 0 0,0 0 0 0 0,0 0 0 0 0,1 1 1 0 0,-1-1-1 0 0,0 1 0 0 0,1-1 1 0 0,-1 1-1 0 0,0-1 0 0 0,1 1 0 0 0,-1 0 1 0 0,1 0-1 0 0,-1 0 0 0 0,1 0 1 0 0,-1 0-1 0 0,1 0 0 0 0,-1 0 0 0 0,0 0 1 0 0,1 0-1 0 0,-1 1 0 0 0,1-1 1 0 0,-1 1-1 0 0,0-1 0 0 0,1 1 0 0 0,-1-1 1 0 0,0 1-1 0 0,0 0 0 0 0,1 0 1 0 0,-1-1-1 0 0,0 1 0 0 0,0 0 0 0 0,0 0 1 0 0,0 0-1 0 0,0 0 0 0 0,0 0 1 0 0,0 1-1 0 0,0-1 0 0 0,-1 0 0 0 0,1 0 1 0 0,0 2 1 0 0,6 57-77 0 0,-7-50 100 0 0,-31 142 19 0 0,11-80-42 0 0,17-60-10 0 0,-1 0 0 0 0,0 0 1 0 0,-1-1-1 0 0,0 1 0 0 0,-1-1 0 0 0,0 0 1 0 0,-1-1-1 0 0,0 0 0 0 0,-1 0 0 0 0,-7 8 10 0 0,14-17-3 0 0,0 1-1 0 0,0-1 0 0 0,0 0 0 0 0,-1 1 1 0 0,1-1-1 0 0,-1 0 0 0 0,1 0 0 0 0,-1 0 1 0 0,1 0-1 0 0,-1 0 0 0 0,1 0 0 0 0,-1 0 0 0 0,0 0 1 0 0,0-1-1 0 0,1 1 0 0 0,-1-1 0 0 0,0 1 1 0 0,0-1-1 0 0,0 0 0 0 0,1 0 0 0 0,-1 0 1 0 0,0 0-1 0 0,0 0 0 0 0,0 0 0 0 0,0 0 0 0 0,1-1 1 0 0,-1 1-1 0 0,0 0 0 0 0,0-1 0 0 0,0 0 1 0 0,1 1-1 0 0,-1-1 0 0 0,0 0 0 0 0,1 0 1 0 0,-1 0-1 0 0,1 0 0 0 0,-1 0 0 0 0,1 0 0 0 0,-1-1 1 0 0,1 1-1 0 0,0 0 0 0 0,0-1 0 0 0,0 1 1 0 0,0-1-1 0 0,0 1 0 0 0,0-1 0 0 0,0 0 1 0 0,0 1-1 0 0,0-1 0 0 0,1 0 0 0 0,-1 1 0 0 0,1-2 4 0 0,0-8 1 0 0,0 1-1 0 0,1-1 1 0 0,1 1-1 0 0,-1-1 1 0 0,2 1 0 0 0,0 0-1 0 0,0 0 1 0 0,1 0-1 0 0,0 0 1 0 0,0 0-1 0 0,1 1 1 0 0,1 0-1 0 0,2-4 0 0 0,89-98-405 0 0,-44 81-3020 0 0,-46 28 1747 0 0,1-1-4222 0 0,-6 3-5534 0 0</inkml:trace>
  <inkml:trace contextRef="#ctx0" brushRef="#br0" timeOffset="2726.041">1683 424 20860 0 0,'0'0'1278'0'0,"0"0"-406"0"0,0 0-152 0 0,0 0-78 0 0,0 0-142 0 0,0 0-171 0 0,0 0-153 0 0,0 0-88 0 0,0 0-65 0 0,0 0-40 0 0,0 0-55 0 0,0 0-115 0 0,0 0-128 0 0,-8 9-221 0 0,-22 28-371 0 0,30-37 765 0 0,0 0-1 0 0,1 0 0 0 0,-1 0 0 0 0,1 0 1 0 0,-1 0-1 0 0,0 0 0 0 0,1 0 0 0 0,-1 0 1 0 0,0 0-1 0 0,1 0 0 0 0,-1 1 0 0 0,0-1 1 0 0,1 0-1 0 0,-1 0 0 0 0,0 0 0 0 0,0 0 1 0 0,1 0-1 0 0,-1 1 0 0 0,0-1 0 0 0,1 0 1 0 0,-1 0-1 0 0,0 1 0 0 0,0-1 0 0 0,0 0 1 0 0,1 0-1 0 0,-1 1 0 0 0,0-1 0 0 0,0 0 1 0 0,0 1-1 0 0,1-1 0 0 0,-1 0 0 0 0,0 0 1 0 0,0 1-1 0 0,0-1 0 0 0,0 1 0 0 0,0-1 1 0 0,0 0-1 0 0,0 1 0 0 0,0-1 0 0 0,0 0 1 0 0,0 1-1 0 0,0-1 0 0 0,0 0 0 0 0,0 1 1 0 0,0-1-1 0 0,0 0 0 0 0,0 1 0 0 0,0-1 1 0 0,-1 0-1 0 0,1 1 0 0 0,0-1 0 0 0,0 0 1 0 0,0 0-1 0 0,0 1 0 0 0,-1-1 0 0 0,1 0 1 0 0,0 1-1 0 0,0-1 0 0 0,-1 0 0 0 0,1 0 0 0 0,0 0 1 0 0,0 1-1 0 0,-1-1 0 0 0,1 0 0 0 0,0 0 1 0 0,-1 0-1 0 0,1 0 0 0 0,0 1 143 0 0,0-1-1304 0 0,4 0-10243 0 0</inkml:trace>
  <inkml:trace contextRef="#ctx0" brushRef="#br0" timeOffset="3262.658">1883 460 10314 0 0,'0'0'2589'0'0,"0"0"-686"0"0,0 0-160 0 0,0 0-27 0 0,0 0-181 0 0,0 0-265 0 0,0 0-299 0 0,0 0-220 0 0,0 0-134 0 0,0 0-84 0 0,0 0-75 0 0,0 0-39 0 0,0 0-25 0 0,6-9-42 0 0,2-4-200 0 0,1 1-1 0 0,0 0 1 0 0,1 0-1 0 0,0 1 0 0 0,0 0 1 0 0,1 1-1 0 0,1 0 0 0 0,2-1-151 0 0,63-43 344 0 0,-76 56-347 0 0,0-1 0 0 0,1 0-1 0 0,-1 1 1 0 0,0-1-1 0 0,0 1 1 0 0,0-1-1 0 0,-1 1 1 0 0,1 0-1 0 0,0-1 1 0 0,-1 1-1 0 0,1 0 1 0 0,-1-1 0 0 0,1 1-1 0 0,-1 0 1 0 0,0 0-1 0 0,0 0 1 0 0,0-1-1 0 0,0 1 1 0 0,0 0-1 0 0,0 0 1 0 0,0 0-1 0 0,0-1 1 0 0,-1 1-1 0 0,1 0 1 0 0,-1 0 0 0 0,1-1-1 0 0,-1 1 1 0 0,0 0-1 0 0,0-1 1 0 0,0 1-1 0 0,0-1 1 0 0,0 1-1 0 0,0-1 1 0 0,0 1 3 0 0,0-1 7 0 0,-1 13 39 0 0,27-14 117 0 0,69-48 205 0 0,-83 41-345 0 0,-5 2-25 0 0,1 1 1 0 0,-1 1-1 0 0,1-1 0 0 0,-1 1 1 0 0,1 0-1 0 0,0 1 0 0 0,0 0 1 0 0,0 0-1 0 0,0 0 0 0 0,1 1 1 0 0,-1 0-1 0 0,1 0 2 0 0,24 48 87 0 0,-30-44-118 0 0,0-1 1 0 0,0 1 0 0 0,0-1 0 0 0,1 0 0 0 0,-1 1 0 0 0,1-1 0 0 0,-1-1 0 0 0,1 1 0 0 0,0 0-1 0 0,0-1 1 0 0,0 1 0 0 0,0-1 0 0 0,0 0 0 0 0,0 0 0 0 0,0 0 0 0 0,0 0 0 0 0,0 0-1 0 0,1-1 1 0 0,-1 0 0 0 0,0 0 0 0 0,1 1 0 0 0,-1-2 0 0 0,0 1 0 0 0,3-1 30 0 0,11 7-3494 0 0,-14-3-1320 0 0,0 0-3786 0 0,-2 0-1446 0 0</inkml:trace>
  <inkml:trace contextRef="#ctx0" brushRef="#br0" timeOffset="3944.738">527 733 8970 0 0,'0'0'1971'0'0,"0"0"-492"0"0,0 0-191 0 0,0 0 37 0 0,0 0-57 0 0,0 0-164 0 0,0 0-162 0 0,0 0-70 0 0,0 0-15 0 0,0 0-17 0 0,0 0-85 0 0,0 0-111 0 0,0 0-65 0 0,33 2-37 0 0,106 5-17 0 0,111-19 1214 0 0,-180 4-1401 0 0,240-29 576 0 0,331-25-259 0 0,-452 61-2187 0 0,-178 10-2796 0 0,-22 4-6657 0 0,6-9 223 0 0</inkml:trace>
  <inkml:trace contextRef="#ctx0" brushRef="#br0" timeOffset="4460.166">1455 906 9058 0 0,'0'0'1724'0'0,"0"0"-282"0"0,0 0 30 0 0,0 0 85 0 0,0 0-134 0 0,0 0-330 0 0,0 0-301 0 0,0 0-202 0 0,0 0-95 0 0,0 0-46 0 0,0 0-10 0 0,0 0 75 0 0,0 0 79 0 0,10-4 57 0 0,26-8 24 0 0,-65 22 425 0 0,-152 52 454 0 0,178-62-1553 0 0,-37 13 586 0 0,35-7-234 0 0,26-4-252 0 0,19-2-13 0 0,-1 2 0 0 0,1 1 0 0 0,0 2 0 0 0,-1 2 0 0 0,3 3-87 0 0,-37-9 19 0 0,-1 0 0 0 0,1 1 0 0 0,0 0 0 0 0,0 0 0 0 0,-1 0 0 0 0,0 0 1 0 0,1 1-1 0 0,-1 0 0 0 0,0 0 0 0 0,0 0 0 0 0,0 0 0 0 0,-1 1 0 0 0,1 0 0 0 0,-1-1 1 0 0,3 5-20 0 0,-6-4 22 0 0,-1-1 0 0 0,1 0 0 0 0,-1 1 0 0 0,0-1 1 0 0,0 0-1 0 0,-1 0 0 0 0,1 0 0 0 0,-1 0 0 0 0,1 0 1 0 0,-1 0-1 0 0,0 0 0 0 0,0 0 0 0 0,0-1 0 0 0,-1 1 1 0 0,1-1-1 0 0,-1 1 0 0 0,1-1 0 0 0,-1 0 1 0 0,0 0-1 0 0,1 0 0 0 0,-1-1 0 0 0,0 1 0 0 0,-1-1 1 0 0,1 1-1 0 0,0-1 0 0 0,0 0 0 0 0,0 0 0 0 0,-1 0 1 0 0,1-1-1 0 0,-2 1-22 0 0,3 0 4 0 0,-16 6-470 0 0,0-1-1 0 0,-1-1 0 0 0,1 0 0 0 0,-1-2 0 0 0,0 0 1 0 0,0-1-1 0 0,-8 0 467 0 0,17-5-3334 0 0,8-1-2186 0 0,1 4-5965 0 0</inkml:trace>
  <inkml:trace contextRef="#ctx0" brushRef="#br0" timeOffset="5008.059">2557 151 8434 0 0,'0'0'2034'0'0,"0"0"-338"0"0,0 0-45 0 0,0 0 17 0 0,0 0-66 0 0,0 0-218 0 0,0 0-307 0 0,0 0-289 0 0,0 0-183 0 0,0 0-73 0 0,0 0-18 0 0,0 0 44 0 0,5 5 21 0 0,24 33 247 0 0,-2 1 0 0 0,-1 1 0 0 0,-3 2 1 0 0,-1 0-1 0 0,-1 1-826 0 0,-8-16 145 0 0,-1-4-75 0 0,-1 1 0 0 0,-2 0 0 0 0,0 1-1 0 0,-1-1 1 0 0,-2 2 0 0 0,0-1 0 0 0,-2 1 0 0 0,-1-1 0 0 0,-1 1 0 0 0,-1 0 0 0 0,-1 0 0 0 0,-2 13-70 0 0,-4-21-8 0 0,0 0-1 0 0,-1 0 1 0 0,-1-1 0 0 0,-1 0 0 0 0,0 0 0 0 0,-1-1-1 0 0,-1 0 1 0 0,-1-1 0 0 0,0 0 0 0 0,-1-1 0 0 0,0-1 0 0 0,-1 0-1 0 0,0 0 1 0 0,-1-1 0 0 0,-1-1 0 0 0,0-1 0 0 0,-16 8 8 0 0,-11 13-200 0 0,-55 33-1826 0 0,76-52-3088 0 0,0 0-4611 0 0,19-12-1308 0 0</inkml:trace>
  <inkml:trace contextRef="#ctx0" brushRef="#br0" timeOffset="6175.085">3231 181 8210 0 0,'0'0'2664'0'0,"0"0"-769"0"0,0 0-302 0 0,0 0 32 0 0,0 0 25 0 0,0 0-139 0 0,0 0-303 0 0,0 0-325 0 0,0 0-263 0 0,0 0-166 0 0,0 0-115 0 0,0 0-54 0 0,0 0 6 0 0,-2 1 1 0 0,-58 75 1623 0 0,-55 137-167 0 0,100-181-1617 0 0,2 1 0 0 0,1 0 0 0 0,1 0-1 0 0,2 1 1 0 0,2 0 0 0 0,1 1 0 0 0,1-1 0 0 0,2 1 0 0 0,1 0-1 0 0,3 21-130 0 0,1-43 43 0 0,1 1-1 0 0,0-1 0 0 0,1 0 0 0 0,1 0 0 0 0,0 0 1 0 0,0-1-1 0 0,2 0 0 0 0,-1 0 0 0 0,1 0 0 0 0,1-1 1 0 0,0 0-1 0 0,1 0 0 0 0,0-1 0 0 0,1 0 1 0 0,0-1-1 0 0,0 0 0 0 0,5 3-42 0 0,47 32 360 0 0,-60-39-673 0 0,-20-13-873 0 0,8-10-2884 0 0,9 3-4719 0 0,1 11 772 0 0</inkml:trace>
  <inkml:trace contextRef="#ctx0" brushRef="#br0" timeOffset="6448.603">3286 678 15875 0 0,'0'0'2125'0'0,"0"0"-557"0"0,0 0-368 0 0,0 0-95 0 0,0 0-114 0 0,0 0-154 0 0,0 0-110 0 0,0 0-86 0 0,0 0-27 0 0,0 0-54 0 0,0 0-72 0 0,0 0-96 0 0,0 0-65 0 0,27 1-39 0 0,83 4-57 0 0,44-16 201 0 0,-95 3-3764 0 0,22-1-5366 0 0,-77 9 814 0 0,-1 0-603 0 0</inkml:trace>
  <inkml:trace contextRef="#ctx0" brushRef="#br0" timeOffset="6869.956">3991 295 14483 0 0,'0'0'2247'0'0,"0"0"-562"0"0,0 0-309 0 0,0 0-46 0 0,0 0-80 0 0,0 0-189 0 0,0 0-258 0 0,0 0-247 0 0,0 0-180 0 0,0 0-102 0 0,0 0-60 0 0,0 0 1 0 0,0 0 37 0 0,4 6 26 0 0,14 113 1187 0 0,-21-57-1174 0 0,-3 0 0 0 0,-3-1 0 0 0,-12 38-291 0 0,-6 46 103 0 0,9-59-2081 0 0,31-97-720 0 0,7-12 531 0 0,21-22-2894 0 0,-15 14-2175 0 0,-14 16-2465 0 0</inkml:trace>
  <inkml:trace contextRef="#ctx0" brushRef="#br0" timeOffset="7255.1">4413 405 7650 0 0,'0'0'2253'0'0,"0"0"-587"0"0,0 0-115 0 0,0 0 139 0 0,0 0-50 0 0,0 0-264 0 0,0 0-330 0 0,0 0-295 0 0,-35 16-192 0 0,-112 51-129 0 0,21-2 636 0 0,-14 12 1552 0 0,139-77-2587 0 0,-1 1 1 0 0,1 0-1 0 0,0 0 1 0 0,1 0-1 0 0,-1-1 1 0 0,0 1-1 0 0,0 0 1 0 0,0 0-1 0 0,0 0 0 0 0,1 0 1 0 0,-1 0-1 0 0,0 1 1 0 0,1-1-1 0 0,-1 0 1 0 0,1 0-1 0 0,-1 0 1 0 0,1 0-1 0 0,0 1 1 0 0,0-1-1 0 0,-1 0 0 0 0,1 0 1 0 0,0 1-1 0 0,0-1 1 0 0,0 0-1 0 0,0 0 1 0 0,0 1-1 0 0,1-1 1 0 0,-1 0-1 0 0,0 0 1 0 0,1 1-1 0 0,-1-1 0 0 0,0 0 1 0 0,1 0-1 0 0,0 0 1 0 0,-1 0-1 0 0,1 1 1 0 0,-1-1-1 0 0,1 0 1 0 0,0 0-1 0 0,0 0 1 0 0,0-1-1 0 0,0 1 0 0 0,0 0 1 0 0,0 0-1 0 0,0 0 1 0 0,0-1-1 0 0,0 1 1 0 0,0 0-1 0 0,0-1 1 0 0,1 1-32 0 0,60 31 722 0 0,-46-26-564 0 0,0 0 1 0 0,0 1-1 0 0,-1 0 0 0 0,0 1 0 0 0,0 1 1 0 0,-1 0-1 0 0,0 1 0 0 0,0 1 0 0 0,-1 0 1 0 0,-1 1-1 0 0,0 0 0 0 0,4 6-158 0 0,8 40 372 0 0,-16-56-2947 0 0,-5-17-5537 0 0,-2 10 3683 0 0,0 1-6548 0 0</inkml:trace>
  <inkml:trace contextRef="#ctx0" brushRef="#br0" timeOffset="7762.932">3778 258 11210 0 0,'0'0'1835'0'0,"0"0"-202"0"0,0 0 0 0 0,0 0 36 0 0,0 0-127 0 0,0 0-240 0 0,0 0-249 0 0,0 0-205 0 0,0 0-179 0 0,0 0-114 0 0,0 0-64 0 0,0 0-66 0 0,1-2-34 0 0,113-85 1557 0 0,30-25-1109 0 0,-89 73-740 0 0,-52 39-94 0 0,0 1 0 0 0,1-1 0 0 0,-1 1 0 0 0,0-1 0 0 0,0 1 0 0 0,0 0 0 0 0,0 1 0 0 0,0-1 0 0 0,0 0 0 0 0,0 1 0 0 0,0 0 0 0 0,0-1 0 0 0,-1 1 0 0 0,1 0 0 0 0,-1 1 0 0 0,1-1 0 0 0,-1 0 0 0 0,0 1 0 0 0,0-1 0 0 0,0 1 0 0 0,0 0 0 0 0,0-1 0 0 0,-1 1 0 0 0,1 0 0 0 0,-1 0 0 0 0,0 0 0 0 0,0 1-5 0 0,12 14 40 0 0,63 103-1121 0 0,-52-105-1443 0 0,-5-9-6114 0 0,-12-4-3059 0 0</inkml:trace>
  <inkml:trace contextRef="#ctx0" brushRef="#br0" timeOffset="8606.589">4601 19 88 0 0,'0'0'2018'0'0,"0"0"-262"0"0,0 0-105 0 0,0 0-2 0 0,0 0 27 0 0,0 0-20 0 0,0 0-69 0 0,0 0-100 0 0,0 0-110 0 0,0 0-109 0 0,0 0-88 0 0,0 0-70 0 0,0 0-71 0 0,-1-4-57 0 0,0-8-77 0 0,1 9-64 0 0,0 3-77 0 0,0 0-65 0 0,0 0-52 0 0,0 0-56 0 0,0 0-65 0 0,1 7-251 0 0,1 0 0 0 0,0 0 0 0 0,1 0 0 0 0,-1 0 0 0 0,1 0 0 0 0,1-1 0 0 0,-1 0 0 0 0,1 1 0 0 0,0-1 0 0 0,1-1 0 0 0,-1 1 0 0 0,1-1 0 0 0,4 4-275 0 0,21 29 308 0 0,-13-7-265 0 0,-2 1 0 0 0,0 0 0 0 0,-3 1 0 0 0,0 0 0 0 0,-2 1 0 0 0,-2 0 0 0 0,-1 1 0 0 0,-1 0 0 0 0,-3 0 0 0 0,0 0 1 0 0,-2 0-1 0 0,-2 0 0 0 0,-3 21-43 0 0,0-33-2 0 0,0 0 1 0 0,-2 0-1 0 0,0-1 0 0 0,-2 0 1 0 0,0 0-1 0 0,-1-1 1 0 0,-2 0-1 0 0,0-1 0 0 0,-1 0 1 0 0,-11 14 1 0 0,2-7-69 0 0,-1-2 1 0 0,0-1 0 0 0,-2 0-1 0 0,-1-2 1 0 0,-1-1-1 0 0,0-1 1 0 0,-27 15 68 0 0,-28-12-3904 0 0,81-23 2197 0 0,0 0-1181 0 0,0 0-2927 0 0,0-3-5875 0 0</inkml:trace>
  <inkml:trace contextRef="#ctx0" brushRef="#br0" timeOffset="32458.84">4879 1049 14251 0 0,'0'0'1974'0'0,"0"0"-582"0"0,0 0-353 0 0,0 0 11 0 0,0 0 99 0 0,0 0 5 0 0,0 0-150 0 0,0 0-233 0 0,0 0-254 0 0,0 0-198 0 0,0 0-142 0 0,-18 32-67 0 0,-53 100-58 0 0,7-45-278 0 0,56-77-317 0 0,-19 17-579 0 0,7-13-6917 0 0,14-10-2925 0 0</inkml:trace>
</inkml:ink>
</file>

<file path=ppt/ink/ink45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6:37.4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12 14651 0 0,'0'0'2191'0'0,"0"0"-690"0"0,0 0-337 0 0,0 0-11 0 0,0 0 30 0 0,0 0-69 0 0,0 0-199 0 0,0 0-178 0 0,0 0-119 0 0,0 0-70 0 0,0 0-45 0 0,0 0-47 0 0,17 0-51 0 0,115 0 814 0 0,14 0 229 0 0,-96-11-1409 0 0,-49 11-122 0 0,-1 0-38 0 0,0 0-71 0 0,0 0-77 0 0,0 0-78 0 0,0 0-116 0 0,0 0-122 0 0,0 0-122 0 0,-19 12-6879 0 0,16-9 2389 0 0,-3 0-5817 0 0</inkml:trace>
</inkml:ink>
</file>

<file path=ppt/ink/ink45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6:37.7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59 16323 0 0,'0'0'2132'0'0,"0"0"-737"0"0,0 0-318 0 0,0 0 81 0 0,0 0 73 0 0,0 0-95 0 0,0 0-219 0 0,0 0-200 0 0,0 0-123 0 0,0 0-112 0 0,0 0-82 0 0,32-5-73 0 0,100-18-74 0 0,17-7 35 0 0,-109 29-2285 0 0,-24 1-7423 0 0,-13 0-2944 0 0</inkml:trace>
</inkml:ink>
</file>

<file path=ppt/ink/ink45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6:39.5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 11178 0 0,'0'0'4861'0'0,"0"0"-2573"0"0,0 0-1009 0 0,0 0-170 0 0,0 0-97 0 0,0 0-86 0 0,0 0-98 0 0,0 0-102 0 0,0 0-54 0 0,0 0-44 0 0,0 0-59 0 0,0 0-61 0 0,17 2-69 0 0,115 11 651 0 0,78-13 297 0 0,-115-7-1223 0 0,-9-1-843 0 0,-72 6-411 0 0,-13 1-3998 0 0,-3 1-4914 0 0,0 0-1827 0 0</inkml:trace>
</inkml:ink>
</file>

<file path=ppt/ink/ink45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6:39.7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75 20644 0 0,'0'0'1478'0'0,"0"0"-511"0"0,0 0-174 0 0,0 0 117 0 0,0 0 86 0 0,0 0-85 0 0,0 0-189 0 0,0 0-194 0 0,0 0-144 0 0,32-4-80 0 0,102-9-88 0 0,46-26-131 0 0,-127 34-1051 0 0,-7 1-2333 0 0,-17-1-4314 0 0,-17 1-4686 0 0</inkml:trace>
</inkml:ink>
</file>

<file path=ppt/ink/ink45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6:45.8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30 11362 0 0,'0'0'4701'0'0,"0"0"-2153"0"0,0 0-899 0 0,0 0-215 0 0,0 0-176 0 0,0 0-178 0 0,0 0-180 0 0,0 0-179 0 0,0 0-103 0 0,0 0-55 0 0,0 0-67 0 0,0 0-69 0 0,14-3-57 0 0,108-9 739 0 0,-10 5-73 0 0,26 3-473 0 0,-91 2 488 0 0,-31 1-2990 0 0,-25 0-9812 0 0,5 1 2997 0 0</inkml:trace>
</inkml:ink>
</file>

<file path=ppt/ink/ink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18:01.2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77 7770 0 0,'0'0'3780'0'0,"0"0"-1662"0"0,0 0-583 0 0,0 0-2 0 0,0 0 47 0 0,0 0-61 0 0,0 0-235 0 0,0 0-337 0 0,0 0-297 0 0,0 0-184 0 0,0 0-20 0 0,0 0 38 0 0,0 0 60 0 0,6-1 47 0 0,185-26 2732 0 0,43-21-2061 0 0,-159 48-2883 0 0,-95 16-2766 0 0,10-4-4183 0 0,6-8-3227 0 0</inkml:trace>
</inkml:ink>
</file>

<file path=ppt/ink/ink4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2:47.917"/>
    </inkml:context>
    <inkml:brush xml:id="br0">
      <inkml:brushProperty name="width" value="0.05" units="cm"/>
      <inkml:brushProperty name="height" value="0.05" units="cm"/>
      <inkml:brushProperty name="color" value="#33CCFF"/>
    </inkml:brush>
  </inkml:definitions>
  <inkml:trace contextRef="#ctx0" brushRef="#br0">107 983 0 0 0,'0'0'193'0'0,"0"0"458"0"0,0 0 135 0 0,0 0 42 0 0,0-6 97 0 0,-5-35 2245 0 0,4 35-4300 0 0,-2-2 8138 0 0,2 5 5262 0 0,8 9-10876 0 0,133 159 229 0 0,-50-43-775 0 0,-18-52-450 0 0,11-5-90 0 0,-18-5-26 0 0,-2-9-52 0 0,-2 4-84 0 0,-27-29 2 0 0,70 55 338 0 0,-31-18-181 0 0,4 25-54 0 0,-39-44-60 0 0,-11-18 51 0 0,0-3-163 0 0,3 3-4 0 0,-97-78 773 0 0,-48-54-745 0 0,25 50-111 0 0,85 55 14 0 0,-6-2-2 0 0,0-1 1 0 0,-1 1-1 0 0,1-2 1 0 0,0 0-1 0 0,1 0 1 0 0,-1-1-1 0 0,1 0 1 0 0,0-1-1 0 0,1 0 1 0 0,0 0-1 0 0,0-1 1 0 0,-3-3-5 0 0,-19-25-39 0 0,-10-1 58 0 0,-67-74-2 0 0,62 57-14 0 0,-7-5-1 0 0,-6 11-16 0 0,-11 10-6 0 0,24-17-22 0 0,15 26 94 0 0,-70-81-57 0 0,51 29-39 0 0,35 55 68 0 0,14 26-33 0 0,-1 0-6 0 0,-2 52-160 0 0,8-1 187 0 0,-1-23-9 0 0,-1 1 0 0 0,-1-1-1 0 0,-2 0 1 0 0,0 1 0 0 0,-2-1-1 0 0,-3 11-2 0 0,-10 57 4 0 0,16-96 10 0 0,0 0-1 0 0,0 0-10 0 0,0 0 14 0 0,0 0-21 0 0,0 0 9 0 0,0 0 3 0 0,0 0-22 0 0,0 0 7 0 0,0 0 15 0 0,0 0-13 0 0,0 0-6 0 0,0 0 10 0 0,0 0-15 0 0,0 0 9 0 0,0 0 15 0 0,0 0-15 0 0,0 0-6 0 0,45-41 8 0 0,203-252-27 0 0,-158 204 48 0 0,-73 78 8 0 0,-3 0 26 0 0,-31 11-26 0 0,-129 18-17 0 0,131-17-6 0 0,-1 0 1 0 0,1 0-1 0 0,-1-1 1 0 0,1-1-1 0 0,0-1 1 0 0,0 0-1 0 0,-1-1 1 0 0,-7-3-2 0 0,-30-15-41 0 0,51 20-40 0 0,-5-4-4147 0 0,9-2-9474 0 0,1 4 1379 0 0</inkml:trace>
  <inkml:trace contextRef="#ctx0" brushRef="#br0" timeOffset="1357.637">542 689 0 0 0,'0'0'732'0'0,"0"0"891"0"0,0 0 543 0 0,0 0 221 0 0,0 0-50 0 0,0 0-217 0 0,0 0-293 0 0,0 0-255 0 0,0 0-185 0 0,0 0-132 0 0,-1 4 5302 0 0,0 18-5968 0 0,2 3-370 0 0,2 0-1 0 0,1 0 1 0 0,1 0 0 0 0,1 0-1 0 0,1-1 1 0 0,1 0 0 0 0,1 0 0 0 0,1-1-1 0 0,5 7-218 0 0,3 7 578 0 0,-18-37-470 0 0,0 0 47 0 0,0 0 54 0 0,0 0 31 0 0,0 0 17 0 0,0 0-2 0 0,-46-85 1824 0 0,34 56-2027 0 0,2-1-1 0 0,1 1 1 0 0,1-1 0 0 0,2-1-1 0 0,1 0 1 0 0,1 1 0 0 0,2-6-52 0 0,1 13-2 0 0,-1-1 14 0 0,1 0 0 0 0,1 0 0 0 0,1 1 1 0 0,1-1-1 0 0,2 0 0 0 0,0 1 0 0 0,1 0 1 0 0,6-15-13 0 0,5 16 66 0 0,-15 21-50 0 0,-1 1-9 0 0,17 15-11 0 0,51 73 109 0 0,-28-51-257 0 0,-40-37 30 0 0,17-2-3283 0 0,-12 1-561 0 0,-1 0-3907 0 0,-1 1-5097 0 0</inkml:trace>
  <inkml:trace contextRef="#ctx0" brushRef="#br0" timeOffset="2260.81">825 755 0 0 0,'0'0'786'0'0,"0"0"103"0"0,0 0 54 0 0,0 0 80 0 0,-1-5 61 0 0,1-1-575 0 0,-2-5-92 0 0,-2-1 3531 0 0,-19-5 6321 0 0,8 15-7608 0 0,-30 15 630 0 0,39-8-3110 0 0,1 0-72 0 0,0-1 0 0 0,1 1 0 0 0,-1 0 0 0 0,1 0 1 0 0,0 0-1 0 0,0 1 0 0 0,0-1 0 0 0,1 1 0 0 0,0 0 0 0 0,0 0 0 0 0,0 0 0 0 0,1 1 0 0 0,0 1-109 0 0,0-6 16 0 0,1 1 0 0 0,-1 0 0 0 0,1 0 0 0 0,0 0 0 0 0,0 0 0 0 0,0 0 0 0 0,1 0 0 0 0,-1 0 0 0 0,1 0 0 0 0,-1 0 0 0 0,1 0 0 0 0,0 0 0 0 0,1 1 0 0 0,-1-1 0 0 0,0 0 0 0 0,1 0 0 0 0,-1 0 0 0 0,1 0 0 0 0,0 0 0 0 0,0 0 0 0 0,0 0 0 0 0,1 0 0 0 0,-1-1 0 0 0,1 1-1 0 0,0 0 1 0 0,-1-1 0 0 0,1 1 0 0 0,0-1 0 0 0,0 0 0 0 0,1 1 0 0 0,-1-1 0 0 0,0 0 0 0 0,1 0 0 0 0,-1-1 0 0 0,1 1 0 0 0,0 0 0 0 0,-1-1 0 0 0,1 0 0 0 0,0 0 0 0 0,0 1 0 0 0,0-2 0 0 0,0 1 0 0 0,0 0 0 0 0,2 0-16 0 0,1 0 6 0 0,1 0 0 0 0,-1 0 0 0 0,0-1 0 0 0,0 1 0 0 0,1-1 1 0 0,-1-1-1 0 0,0 1 0 0 0,0-1 0 0 0,0 0 0 0 0,0 0 0 0 0,0-1 0 0 0,0 0 0 0 0,0 0 0 0 0,6-3-6 0 0,-2-1-293 0 0,13-8-1191 0 0,-12 4-4620 0 0,-10 6-2099 0 0,1 0-3920 0 0</inkml:trace>
  <inkml:trace contextRef="#ctx0" brushRef="#br0" timeOffset="3053.539">1055 840 0 0 0,'0'0'516'0'0,"0"0"803"0"0,0 0 419 0 0,0 0 154 0 0,0 0-38 0 0,0 0-192 0 0,0 0-237 0 0,0 0-145 0 0,0 0-118 0 0,0 0-102 0 0,0 0-59 0 0,0 0-77 0 0,2-8 4981 0 0,-20-25-1126 0 0,9-35-3625 0 0,9 60-850 0 0,-2-140 819 0 0,5 150-1123 0 0,0-1-1 0 0,1 1 1 0 0,-1 0-1 0 0,0 0 0 0 0,-1 0 1 0 0,1 0-1 0 0,0 0 1 0 0,-1 1-1 0 0,1-1 1 0 0,-1 1-1 0 0,1 0 0 0 0,-1 0 1 0 0,0 0-1 0 0,-1 0 1 0 0,1 0-1 0 0,0 0 1 0 0,-1 0-1 0 0,1 0 0 0 0,-1 1 1 0 0,6 7 5 0 0,53 26 35 0 0,-36-78 50 0 0,25-109-32 0 0,-30 95-49 0 0,-18 55 7 0 0,3 15-68 0 0,46 124 112 0 0,-19-103-1504 0 0,-21-33-4097 0 0,1-1-5054 0 0,-8-2-1138 0 0</inkml:trace>
  <inkml:trace contextRef="#ctx0" brushRef="#br0" timeOffset="3538.609">1560 486 7994 0 0,'0'0'2344'0'0,"0"0"-437"0"0,0 0-66 0 0,0 0 8 0 0,0 0-99 0 0,0 0-311 0 0,0 0-440 0 0,0 0-367 0 0,0 0-172 0 0,0 0-32 0 0,0 0 70 0 0,0 0 78 0 0,0 5 13 0 0,14 141 2761 0 0,-14-145-3367 0 0,0-1 0 0 0,0 1-1 0 0,0 0 1 0 0,1 0 0 0 0,-1 0-1 0 0,0-1 1 0 0,0 1 0 0 0,0 0 0 0 0,1 0-1 0 0,-1-1 1 0 0,0 1 0 0 0,1 0-1 0 0,-1-1 1 0 0,0 1 0 0 0,1 0-1 0 0,-1-1 1 0 0,1 1 0 0 0,-1 0-1 0 0,1-1 1 0 0,-1 1 0 0 0,1-1-1 0 0,0 1 1 0 0,-1-1 0 0 0,1 1-1 0 0,0-1 1 0 0,-1 0 0 0 0,1 1-1 0 0,0-1 1 0 0,0 0 0 0 0,-1 1 0 0 0,1-1-1 0 0,0 0 1 0 0,0 0 0 0 0,-1 0-1 0 0,1 0 1 0 0,0 0 0 0 0,0 0-1 0 0,0 0 1 0 0,-1 0 0 0 0,1 0-1 0 0,0 0 1 0 0,0 0 0 0 0,-1 0-1 0 0,1-1 1 0 0,0 1 0 0 0,0 0-1 0 0,-1 0 1 0 0,2-1 17 0 0,11-24-6796 0 0,-12 16-61 0 0,0 1-4851 0 0</inkml:trace>
  <inkml:trace contextRef="#ctx0" brushRef="#br0" timeOffset="3974.8">1521 173 8762 0 0,'0'0'3194'0'0,"0"0"-1126"0"0,0 0-429 0 0,0 0-9 0 0,0 0-70 0 0,0 0-153 0 0,0 0-262 0 0,0 0-268 0 0,0 0-177 0 0,0 0-121 0 0,0 0-52 0 0,0 0-70 0 0,0 0-73 0 0,-4 5-74 0 0,-13 15-81 0 0,12-15-64 0 0,5-5-55 0 0,0 0-19 0 0,0 0-49 0 0,0 0-16 0 0,0 0-12 0 0,0 0-28 0 0,0 0 23 0 0,33-40 532 0 0,-67 69 1060 0 0,12-3-661 0 0,21-26-881 0 0,1 0-19 0 0,0 0-20 0 0,0 0-24 0 0,0 0 10 0 0,0 0-12 0 0,0 0-17 0 0,0 0-9 0 0,0 0-7 0 0,8-19-626 0 0,-1 13 134 0 0,-3 2-959 0 0,-1 0-3513 0 0,-1 4-6512 0 0</inkml:trace>
  <inkml:trace contextRef="#ctx0" brushRef="#br0" timeOffset="5445.727">170 461 0 0 0,'0'0'1627'0'0,"0"0"29"0"0,0 0 106 0 0,0 0 136 0 0,0 0 61 0 0,0 0 29 0 0,0 0-110 0 0,0 0-156 0 0,0 0-162 0 0,0 0-186 0 0,0 0-174 0 0,0 0-162 0 0,0 0-140 0 0,-6-1-115 0 0,-3 0-1542 0 0,-2-2 4324 0 0,30-15-141 0 0,133-99-2049 0 0,35-26-778 0 0,-153 124-504 0 0,-34 19-62 0 0,0 0-3 0 0,0 0 7 0 0,0 0-3 0 0,0 0 14 0 0,0 0-10 0 0,0 0 0 0 0,0 0 12 0 0,0 0-10 0 0,0 0 0 0 0,0 0 4 0 0,0 0 2 0 0,0 0-12 0 0,0 0-8 0 0,0 0 17 0 0,0 0 4 0 0,0 0 9 0 0,0 0-25 0 0,0 0-8 0 0,0 0 11 0 0,0 0-9 0 0,0 0 7 0 0,0 0-1 0 0,0 0-10 0 0,0 0-3 0 0,0 0-2 0 0,0 0-2 0 0,0 0 10 0 0,0 0-1 0 0,0 0-9 0 0,0 0 4 0 0,0 0 8 0 0,0 0 11 0 0,0 0 13 0 0,0 0-16 0 0,0 0-16 0 0,0 0 12 0 0,0 0 6 0 0,0 0 10 0 0,0 0-4 0 0,0 0-2 0 0,0 0 14 0 0,0 0 2 0 0,0 0-4 0 0,0 0 2 0 0,0 0 16 0 0,-42-3 232 0 0,14-3-277 0 0,1-1 1 0 0,0-1 0 0 0,0-2-1 0 0,1 0 1 0 0,0-2-1 0 0,1-1 1 0 0,-15-10-24 0 0,0-14-403 0 0,60 14-5265 0 0,-8 18-3553 0 0,-3 3-4094 0 0</inkml:trace>
</inkml:ink>
</file>

<file path=ppt/ink/ink46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6:46.0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52 19796 0 0,'0'0'2057'0'0,"0"0"-794"0"0,0 0-293 0 0,0 0-23 0 0,0 0-22 0 0,0 0-72 0 0,0 0-175 0 0,0 0-170 0 0,0 0-106 0 0,0 0-56 0 0,0 0-71 0 0,0 0-67 0 0,31-2-64 0 0,101-9-56 0 0,91-23-2561 0 0,-191 30-4134 0 0,-21 4-5523 0 0</inkml:trace>
</inkml:ink>
</file>

<file path=ppt/ink/ink46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6:44.4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1 209 13355 0 0,'0'0'1518'0'0,"0"0"-394"0"0,0 0-195 0 0,0 0 55 0 0,0 0 73 0 0,0 0 38 0 0,0 0-79 0 0,0 0-171 0 0,0 0-186 0 0,0 0-140 0 0,0 0-99 0 0,0 0-72 0 0,9 31-51 0 0,28 97-40 0 0,-17 19 441 0 0,-22 11 127 0 0,13-244 1606 0 0,20-1-2230 0 0,4 1 0 0 0,3 2 0 0 0,4 2 0 0 0,3 1 0 0 0,22-23-201 0 0,-20 41 227 0 0,-41 88-286 0 0,32 122-666 0 0,2-100-1911 0 0,-6-27-6577 0 0,-30-17-2426 0 0</inkml:trace>
  <inkml:trace contextRef="#ctx0" brushRef="#br0" timeOffset="478.44">422 522 18508 0 0,'0'0'1248'0'0,"0"0"-384"0"0,0 0-87 0 0,0 0 36 0 0,0 0 27 0 0,0 0-37 0 0,0 0-153 0 0,0 0-138 0 0,0 0-94 0 0,0 0-71 0 0,0 0-53 0 0,0 0-38 0 0,0 0-58 0 0,27 1-36 0 0,123 2 56 0 0,-149-3-208 0 0,0-1-1 0 0,0 1 0 0 0,0 0 0 0 0,0 0 0 0 0,0-1 1 0 0,0 1-1 0 0,0 0 0 0 0,0 0 0 0 0,0 0 0 0 0,0 1 0 0 0,0-1 1 0 0,0 0-1 0 0,0 0 0 0 0,0 0 0 0 0,0 1 0 0 0,0-1 1 0 0,0 1-1 0 0,0-1 0 0 0,0 1 0 0 0,0-1 0 0 0,0 1 1 0 0,0-1-1 0 0,0 1 0 0 0,0 0 0 0 0,-1-1 0 0 0,1 1 1 0 0,0 0-1 0 0,0 0 0 0 0,-1 0 0 0 0,1 0 0 0 0,-1-1 0 0 0,1 1 1 0 0,-1 0-1 0 0,1 0 0 0 0,-1 0 0 0 0,1 0 0 0 0,-1 0 1 0 0,0 0-1 0 0,0 0 0 0 0,0 1 0 0 0,1-1-9 0 0,-22 41 432 0 0,-93 78 169 0 0,113-119-590 0 0,0 0-1 0 0,1 0 0 0 0,-1 1 1 0 0,1-1-1 0 0,-1 0 1 0 0,1 0-1 0 0,-1 0 1 0 0,1 0-1 0 0,0 0 1 0 0,0 1-1 0 0,0-1 1 0 0,-1 0-1 0 0,1 0 1 0 0,0 0-1 0 0,0 0 1 0 0,1 1-1 0 0,-1-1 0 0 0,0 0 1 0 0,0 0-1 0 0,1 0 1 0 0,-1 1-1 0 0,0-1 1 0 0,1 0-1 0 0,-1 0 1 0 0,1 0-1 0 0,-1 0 1 0 0,1 0-1 0 0,0 0 1 0 0,0 0-1 0 0,-1 0 1 0 0,1 0-1 0 0,0 0 0 0 0,0-1 1 0 0,0 1-1 0 0,0 0 1 0 0,0 0-1 0 0,0-1 1 0 0,0 1-1 0 0,0-1 1 0 0,0 1-1 0 0,0-1 1 0 0,0 1-1 0 0,0-1 1 0 0,0 0-1 0 0,1 1 1 0 0,-1-1-1 0 0,0 0 0 0 0,1 0-10 0 0,59 9 332 0 0,13-20-809 0 0,-58 4-4092 0 0,-11 6-3548 0 0,-4-3-3559 0 0</inkml:trace>
  <inkml:trace contextRef="#ctx0" brushRef="#br0" timeOffset="1012.005">815 574 14355 0 0,'0'0'2151'0'0,"0"0"-692"0"0,0 0-216 0 0,0 0 32 0 0,0 0-23 0 0,0 0-167 0 0,0 0-273 0 0,0 0-251 0 0,0 0-141 0 0,0 0-94 0 0,0 0-62 0 0,0 0-32 0 0,-1 21-50 0 0,1 63-27 0 0,0-83-144 0 0,0 0 0 0 0,-1 0 0 0 0,1 0 0 0 0,0 0 0 0 0,0 0 0 0 0,0 0 0 0 0,0 0 0 0 0,0 0 0 0 0,0 0 0 0 0,0 0 0 0 0,0 0 0 0 0,1 0 0 0 0,-1 0-1 0 0,0 0 1 0 0,0 0 0 0 0,1 0 0 0 0,-1 0 0 0 0,1 0 0 0 0,-1 0 0 0 0,1 0 0 0 0,-1 0 0 0 0,1 0 0 0 0,0 0 0 0 0,-1-1 0 0 0,1 1 0 0 0,0 0 0 0 0,0 0 0 0 0,0-1 0 0 0,-1 1 0 0 0,1-1 0 0 0,0 1 0 0 0,0-1 0 0 0,0 1 0 0 0,0-1-1 0 0,0 1 1 0 0,0-1 0 0 0,0 0 0 0 0,0 0 0 0 0,0 1 0 0 0,0-1 0 0 0,0 0 0 0 0,0 0 0 0 0,0 0 0 0 0,1 0 0 0 0,-1 0 0 0 0,0 0 0 0 0,1-1-11 0 0,1 1 72 0 0,47-8 452 0 0,56-90 80 0 0,-67 50-168 0 0,-30 92-90 0 0,-8-13-335 0 0,2 0 0 0 0,2-1 0 0 0,0 1 1 0 0,2-1-1 0 0,9 23-11 0 0,-4-23 23 0 0,-1 0 1 0 0,-1 1 0 0 0,-2 1 0 0 0,-1-1-1 0 0,-2 1 1 0 0,-1 1 0 0 0,-1-1-1 0 0,-2 0 1 0 0,-2 23-24 0 0,-1-49 5 0 0,0 1-1 0 0,-1-1 0 0 0,0 1 1 0 0,0-1-1 0 0,0 0 1 0 0,0 0-1 0 0,-1 0 1 0 0,0-1-1 0 0,-1 1 1 0 0,1-1-1 0 0,-1 0 0 0 0,0 0 1 0 0,0-1-1 0 0,0 0 1 0 0,-1 0-1 0 0,0 0 1 0 0,0 0-1 0 0,0-1 1 0 0,0 0-1 0 0,0 0 0 0 0,-1 0 1 0 0,1-1-1 0 0,-1 0 1 0 0,1-1-1 0 0,-1 1 1 0 0,0-1-1 0 0,0 0 1 0 0,0-1-1 0 0,0 0 0 0 0,1 0 1 0 0,-1 0-1 0 0,0-1 1 0 0,-5-1-5 0 0,10 0-3 0 0,0 0 1 0 0,0 0 0 0 0,0 0-1 0 0,0 0 1 0 0,0-1-1 0 0,0 1 1 0 0,0 0 0 0 0,1-1-1 0 0,-1 1 1 0 0,1-1 0 0 0,0 0-1 0 0,0 0 1 0 0,0 1-1 0 0,0-1 1 0 0,0 0 0 0 0,0 0-1 0 0,1 0 1 0 0,0 0-1 0 0,-1 0 1 0 0,1 0 0 0 0,0 0-1 0 0,0 0 1 0 0,1 0-1 0 0,-1 0 1 0 0,1 0 0 0 0,-1 0-1 0 0,1 0 1 0 0,0 0 2 0 0,0-7-12 0 0,3-22-417 0 0,2 0-1 0 0,2 0 1 0 0,0 0-1 0 0,2 1 1 0 0,1 1 0 0 0,8-13 429 0 0,-11 24-1072 0 0,5-14-2352 0 0,-4 12-4191 0 0,-2 6-4640 0 0</inkml:trace>
</inkml:ink>
</file>

<file path=ppt/ink/ink46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6:43.4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592 247 9938 0 0,'0'0'1660'0'0,"0"0"-430"0"0,0 0-58 0 0,0 0 215 0 0,0 0 156 0 0,0 0-93 0 0,0 0-279 0 0,0 0-248 0 0,0 0-227 0 0,0 0-125 0 0,0 0-63 0 0,0 0-53 0 0,-14 1-9 0 0,-45 2-23 0 0,-7 15 1100 0 0,-165 74 836 0 0,150-48-1395 0 0,121-29-183 0 0,222-19-151 0 0,-179 5-547 0 0,-83-1-80 0 0,1 0-1 0 0,0 0 0 0 0,-1 0 1 0 0,1 0-1 0 0,-1 1 1 0 0,1-1-1 0 0,-1 0 1 0 0,1 0-1 0 0,0 0 0 0 0,-1 1 1 0 0,1-1-1 0 0,-1 0 1 0 0,1 1-1 0 0,-1-1 1 0 0,1 0-1 0 0,-1 1 1 0 0,1-1-1 0 0,-1 1 0 0 0,0-1 1 0 0,1 1-1 0 0,-1-1 1 0 0,0 1-1 0 0,1-1 1 0 0,-1 1-1 0 0,0-1 1 0 0,1 1-1 0 0,-1-1 0 0 0,0 1 1 0 0,0 0-1 0 0,0-1 1 0 0,0 1-1 0 0,0-1 1 0 0,1 1-1 0 0,-1 0 1 0 0,0-1-1 0 0,0 1 0 0 0,-1-1 1 0 0,1 1-1 0 0,0 0 1 0 0,0-1-1 0 0,0 1 1 0 0,0-1-1 0 0,0 1 1 0 0,-1 0-1 0 0,1-1 0 0 0,0 1 1 0 0,0-1-1 0 0,-1 1 1 0 0,1-1-1 0 0,0 1 1 0 0,-1-1-1 0 0,1 1 1 0 0,-1-1-1 0 0,1 0 0 0 0,-1 1 1 0 0,1-1-1 0 0,-1 1 1 0 0,1-1-1 0 0,-1 0-2 0 0,-27 26 144 0 0,-189 104 32 0 0,155-98-132 0 0,3 3 0 0 0,0 3 0 0 0,-21 20-44 0 0,78-57 1 0 0,0 0-1 0 0,1 0 1 0 0,-1 0-1 0 0,1 0 1 0 0,-1 0-1 0 0,1 0 0 0 0,-1 0 1 0 0,1 1-1 0 0,0-1 1 0 0,-1 0-1 0 0,1 1 1 0 0,0-1-1 0 0,0 1 1 0 0,0 0-1 0 0,0-1 1 0 0,0 1-1 0 0,1 0 0 0 0,-1 0 1 0 0,0-1-1 0 0,1 1 1 0 0,-1 0-1 0 0,1 0 1 0 0,0 0-1 0 0,0 0 1 0 0,0 0-1 0 0,0-1 1 0 0,0 1-1 0 0,0 0 1 0 0,0 0-1 0 0,0 0 0 0 0,1 0 1 0 0,-1 0-1 0 0,1-1 1 0 0,-1 1-1 0 0,1 0 1 0 0,0 0-1 0 0,0-1 1 0 0,0 1-1 0 0,0 0 1 0 0,0-1-1 0 0,0 1 1 0 0,0-1-1 0 0,0 1 0 0 0,1-1 1 0 0,-1 0-1 0 0,0 1 1 0 0,1-1-1 0 0,0 0 1 0 0,-1 0-1 0 0,1 0 1 0 0,-1 0-1 0 0,1-1 1 0 0,0 1-1 0 0,0 0 1 0 0,0 0-1 0 0,14 3 50 0 0,0 0 0 0 0,1 0 1 0 0,0-2-1 0 0,0 0 1 0 0,0-1-1 0 0,0-1 1 0 0,-1 0-1 0 0,15-3-50 0 0,-17 3 37 0 0,235-43 311 0 0,-249 43-426 0 0,-1-1 1 0 0,1 1 0 0 0,-1 0-1 0 0,0-1 1 0 0,1 1-1 0 0,-1 0 1 0 0,1-1 0 0 0,-1 1-1 0 0,1-1 1 0 0,-1 1 0 0 0,1-1-1 0 0,-1 1 1 0 0,1-1-1 0 0,0 1 1 0 0,-1-1 0 0 0,1 1-1 0 0,0-1 1 0 0,-1 1 0 0 0,1-1-1 0 0,0 0 1 0 0,0 1-1 0 0,-1-1 1 0 0,1 0 0 0 0,0 1-1 0 0,0-1 1 0 0,0 0 0 0 0,0 1-1 0 0,0-1 1 0 0,0 0-1 0 0,0 1 1 0 0,0-1 0 0 0,0 0-1 0 0,0 1 1 0 0,0-1 0 0 0,1 1-1 0 0,-1-1 1 0 0,0 0-1 0 0,0 1 1 0 0,1-1 0 0 0,-1 1-1 0 0,0-1 1 0 0,1 0 0 0 0,-1 1-1 0 0,0-1 1 0 0,1 1-1 0 0,-1-1 1 0 0,1 1 0 0 0,-1-1-1 0 0,1 1 1 0 0,-1 0 0 0 0,1-1-1 0 0,0 1 1 0 0,-1 0-1 0 0,1-1 1 0 0,-1 1 0 0 0,1 0-1 0 0,0 0 1 0 0,-1-1 0 0 0,1 1-1 0 0,-1 0 1 0 0,1 0-1 0 0,0 0 79 0 0,-10-8-1052 0 0,-4-5-1880 0 0,0 1-5902 0 0,5 4-2902 0 0</inkml:trace>
  <inkml:trace contextRef="#ctx0" brushRef="#br0" timeOffset="386.964">349 0 17004 0 0,'0'0'1597'0'0,"0"0"-260"0"0,0 0-170 0 0,0 0-53 0 0,0 0-55 0 0,0 0-90 0 0,0 0-127 0 0,0 0-112 0 0,0 0-78 0 0,0 0-83 0 0,0 0-71 0 0,-2 35-42 0 0,-2 109-61 0 0,22-56 101 0 0,-10-70-363 0 0,16 37 67 0 0,-2 2 0 0 0,-3 1-1 0 0,-2 0 1 0 0,-3 2 0 0 0,-2-1-1 0 0,-4 2 1 0 0,1 28-200 0 0,-10-59-15 0 0,-1 1 0 0 0,-2-1 1 0 0,-1 1-1 0 0,-1-1 0 0 0,-2-1 1 0 0,-1 1-1 0 0,-12 27 15 0 0,2 38-1133 0 0,19-94 1025 0 0,1 1 0 0 0,0-1 1 0 0,0 0-1 0 0,1 0 1 0 0,-1 1-1 0 0,0-1 0 0 0,0 0 1 0 0,0 0-1 0 0,1 0 1 0 0,-1 0-1 0 0,1-1 1 0 0,-1 1-1 0 0,0 0 0 0 0,1 0 1 0 0,-1-1-1 0 0,1 1 1 0 0,0-1-1 0 0,-1 0 0 0 0,1 1 1 0 0,-1-1-1 0 0,1 0 1 0 0,0 0-1 0 0,-1 0 1 0 0,1 0-1 0 0,0 0 0 0 0,-1 0 1 0 0,1 0-1 0 0,1-1 108 0 0,29-2-4742 0 0,-19-3-1689 0 0,-5 2-5562 0 0</inkml:trace>
</inkml:ink>
</file>

<file path=ppt/ink/ink46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6:40.8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276 0 13883 0 0,'0'0'1695'0'0,"0"0"-216"0"0,0 0-99 0 0,0 0 94 0 0,0 0 44 0 0,0 0-114 0 0,0 0-197 0 0,0 0-315 0 0,0 0-247 0 0,0 0-139 0 0,0 0-105 0 0,0 0-59 0 0,0 0-32 0 0,0 4-29 0 0,13 158 1360 0 0,-4 62-1113 0 0,0-184-634 0 0,-9-39 44 0 0,0-1-44 0 0,0 0-10 0 0,0 0-15 0 0,0 0-29 0 0,6-26-3840 0 0,0 8-268 0 0,-3 10-2642 0 0,-1 5-4200 0 0</inkml:trace>
  <inkml:trace contextRef="#ctx0" brushRef="#br0" timeOffset="362.097">0 530 13707 0 0,'0'0'2135'0'0,"0"0"-700"0"0,0 0-356 0 0,0 0 62 0 0,0 0 121 0 0,0 0 26 0 0,0 0-177 0 0,0 0-220 0 0,0 0-173 0 0,0 0-130 0 0,36 0-80 0 0,116 0-81 0 0,99-18 698 0 0,-49-11-1754 0 0,-161 28-2038 0 0,-26 1-4638 0 0,-14 0 442 0 0,-1 0-3088 0 0</inkml:trace>
  <inkml:trace contextRef="#ctx0" brushRef="#br0" timeOffset="765.65">149 685 14939 0 0,'0'0'3048'0'0,"0"0"-1624"0"0,0 0-701 0 0,0 0-18 0 0,0 0 129 0 0,0 0 58 0 0,0 0-84 0 0,0 0-171 0 0,0 0-156 0 0,0 0-116 0 0,0 0-81 0 0,0 0-60 0 0,0 0-51 0 0,3 21-34 0 0,6 66-44 0 0,-19-24 62 0 0,2-46-106 0 0,-6 79 413 0 0,16-94-431 0 0,0 0 1 0 0,0 0-1 0 0,0-1 0 0 0,0 1 1 0 0,1 0-1 0 0,-1-1 0 0 0,0 0 0 0 0,1 1 1 0 0,-1-1-1 0 0,1 0 0 0 0,-1 0 1 0 0,1 0-1 0 0,-1-1 0 0 0,1 1 1 0 0,0-1-1 0 0,-1 1 0 0 0,1-1 0 0 0,0 0 1 0 0,-1 0-1 0 0,1 0 0 0 0,0-1 1 0 0,0 1-1 0 0,-1 0 0 0 0,1-1 1 0 0,0 0-34 0 0,7 1 71 0 0,95-22-117 0 0,-73 2-2076 0 0,-24 10-2700 0 0,-4-1-5339 0 0,-3 8-35 0 0</inkml:trace>
  <inkml:trace contextRef="#ctx0" brushRef="#br0" timeOffset="1022.746">477 692 9546 0 0,'0'0'2585'0'0,"0"0"-502"0"0,0 0-339 0 0,0 0-130 0 0,0 0-150 0 0,0 0-226 0 0,0 0-246 0 0,0 0-204 0 0,0 0-134 0 0,0 0-70 0 0,0 0-54 0 0,0 0-41 0 0,-7 27-40 0 0,-42 163 589 0 0,-4 71-544 0 0,48-221-403 0 0,0-2-1623 0 0,4-12-8121 0 0,1-26 3862 0 0,2 0-3616 0 0</inkml:trace>
  <inkml:trace contextRef="#ctx0" brushRef="#br0" timeOffset="1659.056">803 858 13723 0 0,'0'0'2174'0'0,"0"0"-486"0"0,0 0-226 0 0,0 0-54 0 0,0 0-62 0 0,0 0-189 0 0,0 0-230 0 0,0 0-213 0 0,0 0-105 0 0,0 0-50 0 0,0 0-74 0 0,0 0-63 0 0,0 0-69 0 0,18-14-63 0 0,60-46-46 0 0,80-99 922 0 0,-16 20-623 0 0,-142 140-540 0 0,0-1-1 0 0,0 0 0 0 0,0 1 1 0 0,0-1-1 0 0,1 1 1 0 0,-1-1-1 0 0,0 1 1 0 0,0-1-1 0 0,0 1 0 0 0,0-1 1 0 0,1 0-1 0 0,-1 1 1 0 0,0-1-1 0 0,0 1 0 0 0,1-1 1 0 0,-1 0-1 0 0,0 1 1 0 0,1-1-1 0 0,-1 0 0 0 0,1 1 1 0 0,-1-1-1 0 0,0 0 1 0 0,1 0-1 0 0,-1 1 0 0 0,1-1 1 0 0,-1 0-1 0 0,0 0 1 0 0,1 0-1 0 0,-1 0 0 0 0,1 0 1 0 0,-1 1-1 0 0,1-1 1 0 0,-1 0-1 0 0,1 0 1 0 0,-1 0-1 0 0,1 0 0 0 0,-1 0 1 0 0,1 0-1 0 0,-1-1 1 0 0,1 1-1 0 0,-1 0 0 0 0,0 0 1 0 0,1 0-1 0 0,-1 0 1 0 0,1 0-1 0 0,-1-1 0 0 0,1 1 1 0 0,-1 0-1 0 0,0 0 1 0 0,1-1-3 0 0,-1 11 14 0 0,-2 115 89 0 0,2-123-103 0 0,0-1 0 0 0,0 1 0 0 0,0-1 1 0 0,0 1-1 0 0,0-1 0 0 0,1 1 0 0 0,-1 0 1 0 0,1-1-1 0 0,-1 1 0 0 0,1-1 0 0 0,-1 0 0 0 0,1 1 1 0 0,0-1-1 0 0,0 1 0 0 0,-1-1 0 0 0,1 0 1 0 0,0 0-1 0 0,0 1 0 0 0,1-1 0 0 0,-1 0 1 0 0,0 0-1 0 0,0 0 0 0 0,0 0 0 0 0,1 0 1 0 0,-1-1-1 0 0,0 1 0 0 0,1 0 0 0 0,-1 0 0 0 0,1-1 1 0 0,-1 1-1 0 0,1-1 0 0 0,-1 0 0 0 0,1 1 1 0 0,-1-1-1 0 0,1 0 0 0 0,0 0 0 0 0,-1 0 1 0 0,1 0-1 0 0,-1 0 0 0 0,1 0 0 0 0,-1 0 1 0 0,1-1-1 0 0,0 1 0 0 0,68-23 4 0 0,126-98 32 0 0,-87 66-26 0 0,-103 96 0 0 0,-16 156 425 0 0,10-193-474 0 0,1-1 0 0 0,0 1 0 0 0,0 0 0 0 0,0-1 1 0 0,0 1-1 0 0,1 0 0 0 0,-1-1 0 0 0,1 0 0 0 0,0 1 0 0 0,0-1 0 0 0,0 0 0 0 0,1 0 0 0 0,-1 0 0 0 0,1 0 0 0 0,-1 0 0 0 0,1-1 1 0 0,0 1-1 0 0,0-1 0 0 0,0 0 0 0 0,1 0 0 0 0,-1 0 0 0 0,4 1 39 0 0,11 3-3742 0 0,1-4-3464 0 0,-15-2-4954 0 0</inkml:trace>
</inkml:ink>
</file>

<file path=ppt/ink/ink46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6:38.7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83 70 6513 0 0,'0'0'3286'0'0,"0"0"-1567"0"0,0 0-449 0 0,0 0 69 0 0,0 0 97 0 0,0 0-11 0 0,0 0-169 0 0,0 0-231 0 0,0 0-220 0 0,0 0-167 0 0,0 0-121 0 0,-10 20-92 0 0,-28 65-52 0 0,7 38 622 0 0,27 14-300 0 0,4-133-673 0 0,0 0 0 0 0,0 1 0 0 0,1-1 0 0 0,-1 0 0 0 0,1 0 0 0 0,0 1 0 0 0,0-1 0 0 0,1 0 1 0 0,-1 0-1 0 0,1 0 0 0 0,0 0 0 0 0,0 0 0 0 0,0 0 0 0 0,1-1 0 0 0,-1 1 0 0 0,1-1 0 0 0,0 1 0 0 0,0-1 0 0 0,0 0 0 0 0,0 0 0 0 0,0-1 0 0 0,1 1 0 0 0,-1-1 0 0 0,1 1 0 0 0,0-1 0 0 0,0 0 0 0 0,0 0 1 0 0,4 1-23 0 0,-4-3 61 0 0,0 0 1 0 0,1 1-1 0 0,-1-2 1 0 0,1 1 0 0 0,-1 0-1 0 0,1-1 1 0 0,-1 0 0 0 0,0 0-1 0 0,1 0 1 0 0,-1 0 0 0 0,0-1-1 0 0,0 0 1 0 0,0 0 0 0 0,0 0-1 0 0,0 0 1 0 0,0-1-1 0 0,-1 1 1 0 0,1-1 0 0 0,-1 0-1 0 0,1 0 1 0 0,-1 0 0 0 0,0-1-1 0 0,0 1 1 0 0,-1-1 0 0 0,1 1-1 0 0,-1-1 1 0 0,2-4-62 0 0,114-164 659 0 0,23-110-401 0 0,-137 260-139 0 0,-4 21-63 0 0,0 1-5 0 0,-4 12 31 0 0,-52 206 209 0 0,36-39-43 0 0,8 2 0 0 0,8 75-248 0 0,2-72 95 0 0,2-147-94 0 0,-2-1 1 0 0,-1 1-1 0 0,-2-1 0 0 0,-1 0 1 0 0,-5 11-2 0 0,10-43-2 0 0,0 1 1 0 0,-1-1-1 0 0,1 0 0 0 0,-1 1 1 0 0,0-1-1 0 0,0 0 1 0 0,-1 0-1 0 0,1 0 0 0 0,-1 0 1 0 0,0-1-1 0 0,0 1 1 0 0,0-1-1 0 0,0 1 0 0 0,-1-1 1 0 0,0 0-1 0 0,1-1 1 0 0,-1 1-1 0 0,0-1 1 0 0,0 1-1 0 0,0-1 0 0 0,0 0 1 0 0,-1-1-1 0 0,1 1 1 0 0,-1-1-1 0 0,1 1 0 0 0,-1-2 1 0 0,1 1-1 0 0,-1 0 1 0 0,0-1-1 0 0,1 0 1 0 0,-1 0-1 0 0,-2 0 2 0 0,2-4-9 0 0,1 0 0 0 0,0 1 0 0 0,0-1 0 0 0,0-1 0 0 0,0 1 1 0 0,1-1-1 0 0,0 1 0 0 0,0-1 0 0 0,0 0 0 0 0,0 0 0 0 0,1 0 0 0 0,0-1 0 0 0,0 1 0 0 0,0 0 0 0 0,1-1 0 0 0,0 0 0 0 0,0 1 1 0 0,0-1-1 0 0,1-4 9 0 0,-4-22-120 0 0,1 1 0 0 0,2-1 0 0 0,1 0 1 0 0,1 0-1 0 0,2 0 0 0 0,1 1 0 0 0,2 0 1 0 0,4-11 119 0 0,30-79-4409 0 0,-29 100 1472 0 0,-2 9-2933 0 0,-3 4-5657 0 0</inkml:trace>
  <inkml:trace contextRef="#ctx0" brushRef="#br0" timeOffset="386.666">629 435 12195 0 0,'0'0'3826'0'0,"0"0"-1652"0"0,0 0-757 0 0,0 0-131 0 0,0 0-67 0 0,0 0-118 0 0,0 0-219 0 0,0 0-207 0 0,0 0-173 0 0,0 0-96 0 0,0 0-31 0 0,0 0-27 0 0,0 0-40 0 0,9 41 1683 0 0,-8-16-1895 0 0,0-1 1 0 0,-2 1 0 0 0,-1-1-1 0 0,-2 1 1 0 0,0-1-1 0 0,-1 0 1 0 0,-1 0 0 0 0,-1-1-1 0 0,-10 19-96 0 0,-4 31-440 0 0,20-72 143 0 0,1-1-147 0 0,0 0-180 0 0,10-12-3140 0 0,-1-1-100 0 0,-1 5-2842 0 0,-3 1-5489 0 0</inkml:trace>
</inkml:ink>
</file>

<file path=ppt/ink/ink46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6:36.1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 0 10954 0 0,'0'0'1875'0'0,"0"0"-440"0"0,0 0-226 0 0,0 0 14 0 0,0 0-29 0 0,0 0-143 0 0,0 0-209 0 0,0 0-175 0 0,0 0-121 0 0,0 0-84 0 0,0 0-39 0 0,-2 21-55 0 0,-5 135 623 0 0,19 234 921 0 0,-37-284-1548 0 0,23-143 1509 0 0,6-11-1812 0 0,3 0 0 0 0,2 1 0 0 0,2 0 0 0 0,2 0 0 0 0,2 2 0 0 0,2-1 0 0 0,2 2 0 0 0,2 0 0 0 0,14-20-61 0 0,64-91 231 0 0,-99 156-229 0 0,0-1-1 0 0,-1 1 1 0 0,1-1 0 0 0,0 1 0 0 0,0 0 0 0 0,0-1 0 0 0,-1 1 0 0 0,1 0 0 0 0,0-1 0 0 0,0 1-1 0 0,0 0 1 0 0,0-1 0 0 0,0 1 0 0 0,0 0 0 0 0,0-1 0 0 0,0 1 0 0 0,0 0 0 0 0,0-1 0 0 0,1 1-1 0 0,-1 0 1 0 0,0-1 0 0 0,0 1 0 0 0,1 0 0 0 0,-1-1 0 0 0,0 1 0 0 0,1-1 0 0 0,-1 1 0 0 0,1-1-1 0 0,-1 1 1 0 0,0-1 0 0 0,1 1 0 0 0,-1-1 0 0 0,1 1 0 0 0,-1-1 0 0 0,1 1 0 0 0,0-1-1 0 0,-1 0 1 0 0,1 1 0 0 0,-1-1 0 0 0,1 0 0 0 0,0 0 0 0 0,-1 0 0 0 0,1 1 0 0 0,0-1 0 0 0,-1 0-1 0 0,1 0 1 0 0,0 0 0 0 0,-1 0 0 0 0,1 0 0 0 0,0 0 0 0 0,-1 0 0 0 0,1 0 0 0 0,0 0 0 0 0,-1 0-1 0 0,1-1 1 0 0,0 1 0 0 0,-1 0 0 0 0,1 0 0 0 0,0-1 0 0 0,-1 1 0 0 0,1 0 0 0 0,-1-1 0 0 0,1 1-1 0 0,-1 0 1 0 0,1-1 0 0 0,0 0-2 0 0,0 12 53 0 0,7 58 217 0 0,-7-53-316 0 0,0-1 0 0 0,1 0-1 0 0,0 1 1 0 0,1-1-1 0 0,1 0 1 0 0,0 0 0 0 0,1 0-1 0 0,0-1 1 0 0,2 0-1 0 0,0 0 1 0 0,6 10 46 0 0,4-4-2080 0 0,-6-9-951 0 0,-2 1-4251 0 0,-7-7-4438 0 0</inkml:trace>
  <inkml:trace contextRef="#ctx0" brushRef="#br0" timeOffset="266.484">476 560 16147 0 0,'0'0'2553'0'0,"0"0"-891"0"0,0 0-434 0 0,0 0-32 0 0,0 0-62 0 0,0 0-173 0 0,0 0-243 0 0,0 0-221 0 0,0 0-131 0 0,0 0-56 0 0,0 0-12 0 0,0 0-14 0 0,0 0-55 0 0,-1 15-45 0 0,-4 46-41 0 0,16 10 192 0 0,-2-57-1784 0 0,-6-12-2442 0 0,0-7-3893 0 0,-3 2-3520 0 0</inkml:trace>
  <inkml:trace contextRef="#ctx0" brushRef="#br0" timeOffset="860.759">691 560 11819 0 0,'0'0'2313'0'0,"0"0"-640"0"0,0 0-288 0 0,0 0 28 0 0,0 0-53 0 0,0 0-194 0 0,0 0-290 0 0,0 0-272 0 0,0 0-177 0 0,0 0-105 0 0,0 0-50 0 0,0 0-40 0 0,0 0-37 0 0,-2 23-32 0 0,-5 69-40 0 0,13-45 378 0 0,-4-46-450 0 0,0 0 1 0 0,0 0-1 0 0,0 0 0 0 0,0-1 1 0 0,0 1-1 0 0,0 0 1 0 0,1-1-1 0 0,-1 0 0 0 0,0 0 1 0 0,0 1-1 0 0,1-1 0 0 0,-1 0 1 0 0,0-1-1 0 0,0 1 1 0 0,1 0-1 0 0,-1-1 0 0 0,0 1 1 0 0,0-1-1 0 0,0 0 0 0 0,0 0 1 0 0,0 0-1 0 0,0 0 1 0 0,0 0-1 0 0,0 0 0 0 0,0 0 1 0 0,0-1-1 0 0,0 1 0 0 0,-1-1 1 0 0,1 1-1 0 0,-1-1 0 0 0,1 1 1 0 0,-1-1-1 0 0,0 0 1 0 0,1 0-1 0 0,0-1-51 0 0,6-5 64 0 0,148-132 549 0 0,-154 140-603 0 0,0 0 0 0 0,0 1 0 0 0,0 0-1 0 0,0-1 1 0 0,0 1 0 0 0,0 0 0 0 0,0 0 0 0 0,0 0 0 0 0,0 0-1 0 0,0 0 1 0 0,0 0 0 0 0,-1 1 0 0 0,1-1 0 0 0,-1 1-1 0 0,1-1 1 0 0,-1 1 0 0 0,1-1 0 0 0,-1 1 0 0 0,0 0 0 0 0,0 0-1 0 0,0 0 1 0 0,0 0 0 0 0,0 0 0 0 0,0 0 0 0 0,0 0-1 0 0,-1 0 1 0 0,1 0 0 0 0,-1 0 0 0 0,1 0 0 0 0,-1 0 0 0 0,0 0-1 0 0,0 2-9 0 0,2 1 69 0 0,12 31 20 0 0,-1 1 0 0 0,-2 1-1 0 0,-1 0 1 0 0,-2 0 0 0 0,1 25-89 0 0,-6-40 42 0 0,-1 0 0 0 0,-2 0 0 0 0,0 1 0 0 0,-1-1 0 0 0,-2 0 0 0 0,0 0 0 0 0,-1 0 0 0 0,-1 0 0 0 0,-2-1-1 0 0,0 0 1 0 0,-2 2-42 0 0,7-17-5 0 0,0 0 0 0 0,-1-1-1 0 0,0 1 1 0 0,0-1-1 0 0,-1 1 1 0 0,0-1-1 0 0,0 0 1 0 0,0 0-1 0 0,-1-1 1 0 0,1 0-1 0 0,-2 1 1 0 0,1-1-1 0 0,0-1 1 0 0,-1 1-1 0 0,0-1 1 0 0,0 0-1 0 0,0 0 1 0 0,-1-1-1 0 0,1 0 1 0 0,-1 0 0 0 0,1 0-1 0 0,-1-1 1 0 0,0 0-1 0 0,0-1 1 0 0,0 1-1 0 0,-1-1 1 0 0,1-1-1 0 0,0 1 1 0 0,-4-1 5 0 0,7-3-12 0 0,0 0 1 0 0,1 0 0 0 0,-1 0 0 0 0,1 0-1 0 0,0-1 1 0 0,0 1 0 0 0,0-1 0 0 0,0 1-1 0 0,1-1 1 0 0,0 0 0 0 0,0 0 0 0 0,0-1 0 0 0,0 1-1 0 0,0 0 1 0 0,1-1 0 0 0,0 1 0 0 0,0-1-1 0 0,0 1 1 0 0,0-1 0 0 0,1 1 0 0 0,0-1-1 0 0,0 0 1 0 0,0 0 11 0 0,0-12-93 0 0,1 0 0 0 0,0 1 0 0 0,1-1 0 0 0,1 0 0 0 0,1 1-1 0 0,0-1 1 0 0,1 1 0 0 0,1 1 0 0 0,0-1 0 0 0,1 1 0 0 0,1 0 0 0 0,1 0 0 0 0,0 1 0 0 0,0 0-1 0 0,1 1 1 0 0,8-8 93 0 0,20-20-2611 0 0,-26 29-1150 0 0,2 0-4188 0 0,-5 7-4054 0 0</inkml:trace>
</inkml:ink>
</file>

<file path=ppt/ink/ink46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6:47.1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79 12 13363 0 0,'0'0'1193'0'0,"0"0"-196"0"0,0 0-74 0 0,0 0 69 0 0,0 0 68 0 0,0 0-62 0 0,0 0-166 0 0,0 0-168 0 0,0 0-104 0 0,0 0-87 0 0,0 0-73 0 0,-13 23-47 0 0,-39 72-71 0 0,38-37 58 0 0,15-46-244 0 0,-1 5 63 0 0,1 1-1 0 0,1-1 0 0 0,0 1 0 0 0,1-1 0 0 0,1 0 0 0 0,0 0 1 0 0,2-1-1 0 0,0 1 0 0 0,0-1 0 0 0,8 13-158 0 0,-12-27 42 0 0,0 1-1 0 0,0-1 1 0 0,1 0-1 0 0,-1 0 1 0 0,0 0-1 0 0,1 0 1 0 0,-1 0-1 0 0,1 0 1 0 0,0 0-1 0 0,-1-1 1 0 0,1 1-1 0 0,0-1 1 0 0,0 0-1 0 0,0 0 1 0 0,0 0-1 0 0,0 0 1 0 0,0-1-1 0 0,0 1 1 0 0,1-1-1 0 0,-1 0 1 0 0,0 0-1 0 0,0 0 1 0 0,0 0-1 0 0,0 0 1 0 0,0-1-1 0 0,1 0 1 0 0,-1 1-1 0 0,0-1 1 0 0,0 0-1 0 0,0 0 1 0 0,-1-1-1 0 0,1 1 1 0 0,0-1-1 0 0,0 1 1 0 0,-1-1-1 0 0,1 0 1 0 0,-1 0-1 0 0,1 0 1 0 0,-1 0-1 0 0,0 0 1 0 0,0-1-1 0 0,0 1 1 0 0,0-1-1 0 0,0 0 1 0 0,-1 1-1 0 0,1-1 1 0 0,-1 0-1 0 0,1-1-41 0 0,27-36 111 0 0,-2-1 0 0 0,-2-1 0 0 0,-2-2 0 0 0,-1-1-111 0 0,17-32 37 0 0,9-12 47 0 0,-47 85-59 0 0,-1 4-16 0 0,0 27-33 0 0,14 395 508 0 0,2-28-412 0 0,-17-368-72 0 0,-2 0-1 0 0,-1 0 1 0 0,-1 0-1 0 0,-2 0 1 0 0,0-1-1 0 0,-1 0 1 0 0,-2-1-1 0 0,-1 0 1 0 0,0 0-1 0 0,-5 3 1 0 0,13-20 0 0 0,0 0-1 0 0,-1-1 1 0 0,0 0 0 0 0,-1 0-1 0 0,1 0 1 0 0,-1 0 0 0 0,-1-1-1 0 0,1 0 1 0 0,-1 0 0 0 0,1 0-1 0 0,-1-1 1 0 0,-1 1 0 0 0,1-2-1 0 0,-1 1 1 0 0,1-1 0 0 0,-1 0-1 0 0,0 0 1 0 0,0 0 0 0 0,0-1-1 0 0,-1 0 1 0 0,1-1 0 0 0,0 0-1 0 0,-1 0 1 0 0,-2 0 0 0 0,6-4-2 0 0,1 1 0 0 0,0-1 0 0 0,0 0 0 0 0,0 0 0 0 0,0 0 0 0 0,1 0 0 0 0,-1-1 0 0 0,1 1 0 0 0,0-1 0 0 0,0 1 0 0 0,0-1 0 0 0,0 0 0 0 0,0 0 0 0 0,1 0 0 0 0,0 0 0 0 0,0 0 0 0 0,0 0 0 0 0,0 0 1 0 0,1 0-1 0 0,0 0 0 0 0,0-1 0 0 0,0 1 0 0 0,0 0 0 0 0,0 0 0 0 0,1 0 2 0 0,-1-22-121 0 0,2 1 1 0 0,1-1 0 0 0,0 1-1 0 0,2 0 1 0 0,1 0 0 0 0,1 1-1 0 0,1-1 1 0 0,1 1 0 0 0,11-20 120 0 0,-8 18-951 0 0,6-11-1520 0 0,-5 12-4371 0 0,-7 13-5107 0 0</inkml:trace>
</inkml:ink>
</file>

<file path=ppt/ink/ink46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6:47.5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 13763 0 0,'0'0'5345'0'0,"0"0"-3490"0"0,0 0-1105 0 0,0 0 4 0 0,0 0 108 0 0,0 0 17 0 0,0 0-116 0 0,0 0-185 0 0,0 0-143 0 0,0 0-87 0 0,0 0-56 0 0,0 0-36 0 0,19 0-32 0 0,132 0 434 0 0,-143-1-603 0 0,-7 1-47 0 0,0 0 0 0 0,0 0 0 0 0,-1-1 0 0 0,1 1 0 0 0,0 0 0 0 0,0 0 0 0 0,0 0 0 0 0,-1 0 0 0 0,1 0 1 0 0,0 0-1 0 0,0 0 0 0 0,0 0 0 0 0,-1 0 0 0 0,1 0 0 0 0,0 1 0 0 0,0-1 0 0 0,0 0 0 0 0,-1 1 0 0 0,1-1 0 0 0,0 0 0 0 0,0 1 0 0 0,-1-1 0 0 0,1 1 1 0 0,0-1-1 0 0,-1 1 0 0 0,1-1 0 0 0,-1 1 0 0 0,1-1 0 0 0,-1 1 0 0 0,1 0 0 0 0,-1-1 0 0 0,1 1 0 0 0,-1 0 0 0 0,1-1 0 0 0,-1 1 0 0 0,0 0 0 0 0,1 0 0 0 0,-1-1 1 0 0,0 1-1 0 0,0 0 0 0 0,0 0 0 0 0,0 0 0 0 0,0-1 0 0 0,1 1 0 0 0,-1 0 0 0 0,-1 0 0 0 0,1 0 0 0 0,0 0 0 0 0,0-1 0 0 0,0 1 0 0 0,0 0 0 0 0,0 0 0 0 0,-1 0 1 0 0,1-1-1 0 0,0 1 0 0 0,-1 0-8 0 0,-44 90 189 0 0,33-73-176 0 0,-7 7 19 0 0,-14 42 240 0 0,71-59 307 0 0,82-37 24 0 0,-97 26-915 0 0,13-3-2890 0 0,-17-4-9247 0 0,-13 7 271 0 0</inkml:trace>
</inkml:ink>
</file>

<file path=ppt/ink/ink46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6:47.9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 16396 0 0,'0'0'2012'0'0,"0"0"-413"0"0,0 0-169 0 0,0 0-111 0 0,0 0-191 0 0,0 0-245 0 0,0 0-253 0 0,0 0-145 0 0,0 0-37 0 0,0 0 20 0 0,0 0 29 0 0,0 0-29 0 0,0 0-60 0 0,12 1-60 0 0,93 5 497 0 0,118-21 383 0 0,-112 8-1288 0 0,-77 3-2867 0 0,-33 4 1900 0 0,-1 0-344 0 0,0 0-648 0 0,-1 0-2046 0 0,-2 0-4544 0 0</inkml:trace>
</inkml:ink>
</file>

<file path=ppt/ink/ink46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6:48.2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0 108 19516 0 0,'0'0'1770'0'0,"0"0"-351"0"0,0 0-100 0 0,0 0-24 0 0,0 0-168 0 0,0 0-259 0 0,0 0-220 0 0,33-8-168 0 0,106-27-121 0 0,-31 4 113 0 0,-88 23-574 0 0,1 2 1 0 0,0 0 0 0 0,0 2-1 0 0,0 0 1 0 0,1 2 0 0 0,-1 0-1 0 0,5 1 102 0 0,-11 1-916 0 0,16 0-1688 0 0,-11 4-5157 0 0,-9-1-4704 0 0</inkml:trace>
</inkml:ink>
</file>

<file path=ppt/ink/ink4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4:07.3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524 114 0 0 0,'0'0'487'0'0,"0"0"857"0"0,0 0 494 0 0,0 0 241 0 0,0 0 15 0 0,0 0-213 0 0,0 0-292 0 0,0 0-229 0 0,0 0-185 0 0,0 0-99 0 0,2-6-93 0 0,4-18-87 0 0,-20-4 3169 0 0,8 22-3822 0 0,-1 1-1 0 0,1 0 1 0 0,-1 0-1 0 0,1 0 1 0 0,-1 1-1 0 0,-1 0 1 0 0,1 0 0 0 0,0 1-1 0 0,-1 0 1 0 0,0 0-1 0 0,0 1 1 0 0,0 0-1 0 0,0 0 1 0 0,0 1 0 0 0,0 0-1 0 0,0 1 1 0 0,-1-1-1 0 0,1 2 1 0 0,0-1-1 0 0,0 1 1 0 0,-3 1-243 0 0,-14-2 287 0 0,-75 35 397 0 0,75-22-476 0 0,11-6-134 0 0,1 0 0 0 0,1 2 0 0 0,0-1-1 0 0,0 2 1 0 0,0-1 0 0 0,1 2-1 0 0,1-1 1 0 0,0 1 0 0 0,0 1-1 0 0,1 0 1 0 0,1 0 0 0 0,-1 2-74 0 0,-32 111 505 0 0,27-57-265 0 0,12-49-188 0 0,7 141 447 0 0,54-49-234 0 0,-12-52-3 0 0,46 6 100 0 0,-11-45-44 0 0,67-10 82 0 0,-33-43 13 0 0,-26-26-102 0 0,-45 22-216 0 0,5-18 102 0 0,-32 10 1 0 0,-12 13-137 0 0,-2 0 1 0 0,-2 0 0 0 0,0 0 0 0 0,-3-1 0 0 0,-1-11-62 0 0,-44-60 28 0 0,-20 15-14 0 0,24 42-9 0 0,35 36-50 0 0,-1 0 1 0 0,-1 1-1 0 0,0 0 0 0 0,-1 0 1 0 0,0 1-1 0 0,0 0 1 0 0,-1 0-1 0 0,0 2 1 0 0,0-1-1 0 0,-4-1 45 0 0,12 8-419 0 0,-34-13-530 0 0,24 12-3293 0 0,-1 1-5367 0 0,9 1-3463 0 0</inkml:trace>
</inkml:ink>
</file>

<file path=ppt/ink/ink46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6:48.9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248 0 9666 0 0,'0'0'1930'0'0,"0"0"-494"0"0,0 0-157 0 0,0 0 148 0 0,0 0 107 0 0,0 0-110 0 0,0 0-278 0 0,0 0-294 0 0,0 0-223 0 0,0 0-118 0 0,0 0-71 0 0,0 0-62 0 0,-9 0-61 0 0,-175 26 1711 0 0,160-22-1648 0 0,-6 1 856 0 0,50-3-675 0 0,236-17-9 0 0,-256 15-540 0 0,1-1-1 0 0,-1 1 1 0 0,0 0 0 0 0,0-1-1 0 0,1 1 1 0 0,-1-1 0 0 0,0 1 0 0 0,1 0-1 0 0,-1-1 1 0 0,0 1 0 0 0,1 0-1 0 0,-1 0 1 0 0,1-1 0 0 0,-1 1 0 0 0,1 0-1 0 0,-1 0 1 0 0,0 0 0 0 0,1-1-1 0 0,-1 1 1 0 0,1 0 0 0 0,-1 0 0 0 0,1 0-1 0 0,-1 0 1 0 0,1 0 0 0 0,-1 0-1 0 0,1 0 1 0 0,-1 0 0 0 0,1 0-1 0 0,-1 0 1 0 0,1 0 0 0 0,-1 0 0 0 0,1 0-1 0 0,-1 1 1 0 0,1-1 0 0 0,-1 0-1 0 0,0 0 1 0 0,1 0 0 0 0,-1 1 0 0 0,1-1-1 0 0,-1 0 1 0 0,0 1 0 0 0,1-1-1 0 0,-1 0 1 0 0,0 1 0 0 0,1-1 0 0 0,-1 0-1 0 0,0 1 1 0 0,1-1 0 0 0,-1 1-1 0 0,0-1 1 0 0,0 0 0 0 0,0 1-1 0 0,1-1 1 0 0,-1 1 0 0 0,0-1 0 0 0,0 1-1 0 0,0-1 1 0 0,0 1 0 0 0,0 0-12 0 0,-94 24 476 0 0,-64-3-724 0 0,158-22-19 0 0,57-19-4081 0 0,-19 5-3527 0 0,-23 10-3967 0 0</inkml:trace>
</inkml:ink>
</file>

<file path=ppt/ink/ink46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6:50.7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0 391 16780 0 0,'0'0'2012'0'0,"0"0"-418"0"0,0 0-189 0 0,0 0-100 0 0,0 0-184 0 0,0 0-278 0 0,0 0-243 0 0,0 0-161 0 0,0 0-103 0 0,0 0-28 0 0,0 0-3 0 0,0 0-20 0 0,19-20-7 0 0,60-64 10 0 0,138-145 1251 0 0,-155 172-1249 0 0,-66 106-309 0 0,-4-21 11 0 0,2-12 18 0 0,1-1-1 0 0,0 1 1 0 0,2 1 0 0 0,0-1-1 0 0,0 1 1 0 0,2-1 0 0 0,0 1-1 0 0,1 7-9 0 0,0-22 0 0 0,0 0-1 0 0,1 0 0 0 0,-1 0 0 0 0,1 0 1 0 0,0 0-1 0 0,0 0 0 0 0,0 0 1 0 0,-1 0-1 0 0,2 0 0 0 0,-1 0 0 0 0,0 0 1 0 0,0 0-1 0 0,1-1 0 0 0,-1 1 1 0 0,1-1-1 0 0,-1 1 0 0 0,1-1 0 0 0,-1 1 1 0 0,1-1-1 0 0,0 0 0 0 0,0 0 1 0 0,0 0-1 0 0,0 0 0 0 0,0 0 0 0 0,0 0 1 0 0,0-1-1 0 0,0 1 0 0 0,0 0 1 0 0,0-1-1 0 0,0 0 0 0 0,0 0 0 0 0,1 1 1 0 0,-1-1-1 0 0,0 0 0 0 0,0-1 1 0 0,0 1-1 0 0,0 0 0 0 0,0-1 0 0 0,2 0 1 0 0,80-26 40 0 0,121-115-22 0 0,-141 119 10 0 0,-55 67 129 0 0,-33 118 230 0 0,31-98-622 0 0,30-47-3751 0 0,-24-17-5916 0 0,-9 0-2650 0 0</inkml:trace>
</inkml:ink>
</file>

<file path=ppt/ink/ink46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6:49.3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362 0 11907 0 0,'0'0'3164'0'0,"0"0"-1335"0"0,0 0-458 0 0,0 0 80 0 0,0 0 62 0 0,0 0-99 0 0,0 0-233 0 0,0 0-227 0 0,0 0-175 0 0,0 0-120 0 0,0 0-102 0 0,0 0-108 0 0,0 0-98 0 0,-1 2-59 0 0,-23 40 523 0 0,-21 61 160 0 0,34 181-544 0 0,30-254-1772 0 0,-7-28-2612 0 0,-1-8-4578 0 0,-9 6-3055 0 0</inkml:trace>
  <inkml:trace contextRef="#ctx0" brushRef="#br0" timeOffset="177.662">1 505 18188 0 0,'0'0'1839'0'0,"0"0"-607"0"0,0 0-217 0 0,0 0 87 0 0,0 0-22 0 0,0 0-160 0 0,0 0-202 0 0,0 0-145 0 0,33 0-80 0 0,106 3-72 0 0,71-18 591 0 0,-100 7-634 0 0,-11 0-2258 0 0,-34 6-7937 0 0,-62 2-464 0 0</inkml:trace>
  <inkml:trace contextRef="#ctx0" brushRef="#br0" timeOffset="512.457">330 589 11859 0 0,'0'0'3451'0'0,"0"0"-1524"0"0,0 0-620 0 0,0 0-83 0 0,0 0-41 0 0,0 0-123 0 0,0 0-187 0 0,0 0-192 0 0,0 0-142 0 0,0 0-98 0 0,0 0-98 0 0,0 0-51 0 0,0 0-51 0 0,-22 26-39 0 0,-69 80-7 0 0,44-38 330 0 0,45-66-493 0 0,1 0 1 0 0,-1 0-1 0 0,1 0 0 0 0,-1 0 1 0 0,1 1-1 0 0,0-1 0 0 0,0 1 1 0 0,0-1-1 0 0,0 1 0 0 0,0-1 1 0 0,1 1-1 0 0,-1-1 0 0 0,1 1 1 0 0,0 0-1 0 0,-1-1 0 0 0,1 1 1 0 0,0-1-1 0 0,1 1 0 0 0,-1 0 1 0 0,0-1-1 0 0,1 1 0 0 0,0 0 1 0 0,-1-1-1 0 0,1 1 0 0 0,0-1 1 0 0,0 1-1 0 0,0-1 0 0 0,1 0 1 0 0,-1 0-1 0 0,1 1 0 0 0,-1-1 1 0 0,1 0-1 0 0,0 0 0 0 0,-1 0 1 0 0,1 0-1 0 0,0-1 0 0 0,2 2-32 0 0,11 0 68 0 0,1-1 1 0 0,0-1-1 0 0,0-1 0 0 0,1 0 0 0 0,-1 0 0 0 0,0-2 0 0 0,-1 0 0 0 0,1-1 1 0 0,4-2-69 0 0,25-3 53 0 0,60-17-593 0 0,-101 24 51 0 0,11-5-2672 0 0,-9-6-8082 0 0,-6 9 78 0 0</inkml:trace>
  <inkml:trace contextRef="#ctx0" brushRef="#br0" timeOffset="728.007">610 667 8018 0 0,'0'0'3482'0'0,"0"0"-1467"0"0,0 0-451 0 0,0 0 114 0 0,0 0 26 0 0,0 0-101 0 0,0 0-245 0 0,0 0-286 0 0,0 0-164 0 0,0 0-111 0 0,0 0-99 0 0,0 0-119 0 0,-15 33-140 0 0,-47 105-116 0 0,-65 114 163 0 0,116-181-1151 0 0,28-53-3285 0 0,-13-17 2725 0 0,3 1-1590 0 0,-2-2-2966 0 0,0 0-5819 0 0</inkml:trace>
</inkml:ink>
</file>

<file path=ppt/ink/ink46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5:08.2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310 421 5697 0 0,'0'0'2635'0'0,"0"0"-1226"0"0,0 0-474 0 0,0 0 138 0 0,0 0 313 0 0,0 0 242 0 0,0 0 37 0 0,0 0-209 0 0,0 0-309 0 0,0 0-274 0 0,0 0-209 0 0,3-7-119 0 0,9-17-48 0 0,-36 125 1823 0 0,12 21-1523 0 0,6 1-1 0 0,7 86-796 0 0,1-64 225 0 0,-3 80-238 0 0,-3-197-1411 0 0,1-22-2393 0 0,1-18-999 0 0,4-16-6446 0 0,0 20 6846 0 0</inkml:trace>
  <inkml:trace contextRef="#ctx0" brushRef="#br0" timeOffset="515.844">602 284 14883 0 0,'0'0'1094'0'0,"0"0"-449"0"0,0 0-169 0 0,0 0 114 0 0,0 0 221 0 0,0 0 129 0 0,0 0-35 0 0,0 0-178 0 0,0 0-169 0 0,0 0-105 0 0,0 0-52 0 0,0 0 13 0 0,1 32-14 0 0,5 100-21 0 0,9-42 584 0 0,30 126 289 0 0,-10 139-548 0 0,-30-311-607 0 0,-55-111 1426 0 0,-64-53-1499 0 0,99 107-50 0 0,-1 0-1 0 0,0 1 0 0 0,0 1 0 0 0,-1 0 1 0 0,0 1-1 0 0,-1 1 0 0 0,0 1 0 0 0,-1 1 0 0 0,0 0 1 0 0,0 1-1 0 0,0 1 0 0 0,-1 1 0 0 0,1 1 1 0 0,-4 0 26 0 0,12 3-162 0 0,-73 11-549 0 0,82-10 582 0 0,0 0 0 0 0,1 0 0 0 0,-1 0 0 0 0,1 0 0 0 0,0 0 0 0 0,-1 0 0 0 0,1 0 0 0 0,0 1 0 0 0,-1-1 0 0 0,1 1 0 0 0,0-1 0 0 0,0 0 0 0 0,0 1 0 0 0,0 0 0 0 0,1-1 0 0 0,-1 1 0 0 0,0 0 0 0 0,1-1 0 0 0,-1 1 0 0 0,1 0 0 0 0,-1 0 0 0 0,1-1 0 0 0,0 1 0 0 0,0 0 0 0 0,0 0 0 0 0,0 0 0 0 0,0-1 0 0 0,0 2 129 0 0,33 30-7030 0 0,-23-27 2373 0 0,0-1-6228 0 0</inkml:trace>
  <inkml:trace contextRef="#ctx0" brushRef="#br0" timeOffset="139204.12">0 178 3049 0 0,'0'0'1671'0'0,"0"0"-403"0"0,0 0 47 0 0,0 0 389 0 0,0 0 322 0 0,0 0 2 0 0,0 0-301 0 0,0 0-464 0 0,0 0-376 0 0,0 0-209 0 0,0 0-71 0 0,12-1 7581 0 0,-7 1-8711 0 0,85 1 1925 0 0,226-46 90 0 0,-144 38-1220 0 0,-154 11-3 0 0,-24-1 883 0 0,-103-39-823 0 0,101 33-341 0 0,0 0 0 0 0,1 0-1 0 0,0-1 1 0 0,0 0 0 0 0,0 0 0 0 0,0-1 0 0 0,1 0-1 0 0,-1 0 1 0 0,1 0 0 0 0,1-1 0 0 0,-1 0 0 0 0,1 0-1 0 0,0 0 1 0 0,-4-7 12 0 0,9 2-3176 0 0,5 7-4964 0 0,1 1-4656 0 0</inkml:trace>
</inkml:ink>
</file>

<file path=ppt/ink/ink46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5:09.4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205 30 2513 0 0,'0'0'2549'0'0,"0"0"-1106"0"0,0 0-269 0 0,0 0 173 0 0,0 0 175 0 0,0 0 38 0 0,0 0-157 0 0,0 0-239 0 0,0 0-182 0 0,0 0-83 0 0,0 0-39 0 0,0 0 1 0 0,0 0-37 0 0,-2-5-78 0 0,2 5-751 0 0,0-2 101 0 0,-1 1 0 0 0,1 0 0 0 0,-1-1 0 0 0,0 1 0 0 0,1 0 0 0 0,-1 0 0 0 0,0-1 0 0 0,0 1 0 0 0,1 0 0 0 0,-1 0 0 0 0,0 0 0 0 0,0 0 0 0 0,-1 0 0 0 0,1 0-1 0 0,0 0 1 0 0,0 0 0 0 0,0 1 0 0 0,0-1 0 0 0,-1 0 0 0 0,1 1 0 0 0,0-1 0 0 0,-1 1 0 0 0,1-1 0 0 0,0 1 0 0 0,-1 0 0 0 0,1 0 0 0 0,-1-1 0 0 0,1 1 0 0 0,-1 0 0 0 0,1 0 0 0 0,0 0 0 0 0,-2 1-96 0 0,-5 0 121 0 0,0 1 0 0 0,0 1 0 0 0,0-1 1 0 0,0 1-1 0 0,1 1 0 0 0,-1-1 0 0 0,1 1 0 0 0,0 1 0 0 0,0-1 1 0 0,0 1-1 0 0,1 1 0 0 0,0-1 0 0 0,0 1 0 0 0,0 0 0 0 0,0 0 1 0 0,1 1-1 0 0,0-1 0 0 0,1 1 0 0 0,0 0 0 0 0,0 1 0 0 0,0-1 1 0 0,1 1-1 0 0,0-1 0 0 0,0 1 0 0 0,1 0 0 0 0,0 0 0 0 0,0 0 1 0 0,1 2-122 0 0,-2 2 14 0 0,0 0 0 0 0,1 0 0 0 0,1 0 0 0 0,0 0 0 0 0,0 0 0 0 0,1 0 0 0 0,1 0 0 0 0,0 0 0 0 0,1 0 0 0 0,0 0 0 0 0,1 0 1 0 0,0 0-1 0 0,1-1 0 0 0,0 1 0 0 0,0-1 0 0 0,2 0 0 0 0,-1 0 0 0 0,4 3-14 0 0,-4-8 26 0 0,0-1-1 0 0,0 0 1 0 0,0 0-1 0 0,1 0 1 0 0,0-1-1 0 0,0 0 1 0 0,0 0-1 0 0,1 0 0 0 0,-1-1 1 0 0,1 0-1 0 0,0 0 1 0 0,0-1-1 0 0,0 0 1 0 0,0 0-1 0 0,0-1 1 0 0,0 1-1 0 0,0-1 1 0 0,1-1-1 0 0,-1 0 1 0 0,0 0-1 0 0,1 0 1 0 0,-1-1-1 0 0,0 0 1 0 0,1 0-1 0 0,2-2-25 0 0,-6 2 16 0 0,-1-1-1 0 0,1 1 0 0 0,0-1 0 0 0,-1 0 0 0 0,1 0 0 0 0,-1 0 0 0 0,1-1 0 0 0,-1 1 1 0 0,0-1-1 0 0,0 0 0 0 0,0 1 0 0 0,-1-1 0 0 0,1-1 0 0 0,-1 1 0 0 0,0 0 0 0 0,1-1 0 0 0,-1 1 1 0 0,-1-1-1 0 0,1 0 0 0 0,-1 1 0 0 0,1-1 0 0 0,-1 0 0 0 0,0 0 0 0 0,0 0 0 0 0,-1 0 0 0 0,1 0 1 0 0,-1 0-1 0 0,0 0 0 0 0,0 0 0 0 0,0 0 0 0 0,-1 0 0 0 0,1 0 0 0 0,-1-2-15 0 0,-1 2-37 0 0,-1-1 0 0 0,1 1 0 0 0,-1 0-1 0 0,0 0 1 0 0,0 0 0 0 0,0 0 0 0 0,0 0-1 0 0,-1 1 1 0 0,0-1 0 0 0,0 1 0 0 0,0 0-1 0 0,0 0 1 0 0,0 0 0 0 0,0 1 0 0 0,-1 0-1 0 0,1-1 1 0 0,-1 2 0 0 0,0-1 0 0 0,1 0-1 0 0,-1 1 1 0 0,0 0 0 0 0,0 0 0 0 0,0 0-1 0 0,0 1 1 0 0,0 0 0 0 0,0 0 0 0 0,0 0-1 0 0,0 0 1 0 0,-2 1 37 0 0,159-9 140 0 0,-97-3-3483 0 0,28 5-7710 0 0,-76 6-322 0 0</inkml:trace>
</inkml:ink>
</file>

<file path=ppt/ink/ink46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5:09.9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45 12339 0 0,'0'0'2604'0'0,"0"0"-546"0"0,0 0-351 0 0,0 0-184 0 0,0 0-213 0 0,0 0-249 0 0,0 0-277 0 0,0 0-201 0 0,0 0-84 0 0,0 0-10 0 0,0 0 23 0 0,0 0-31 0 0,0 0-52 0 0,17-1-54 0 0,118-13 788 0 0,42-1-230 0 0,-65 4-2274 0 0,-113 11-5751 0 0,-10-3-3778 0 0,9 3 1323 0 0</inkml:trace>
</inkml:ink>
</file>

<file path=ppt/ink/ink46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5:10.2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26 11554 0 0,'0'0'3224'0'0,"0"0"-1270"0"0,0 0-622 0 0,0 0-107 0 0,0 0-48 0 0,0 0-50 0 0,0 0-145 0 0,0 0-157 0 0,0 0-100 0 0,0 0-90 0 0,0 0-76 0 0,0 0-47 0 0,0 0-43 0 0,21 0-46 0 0,67 0-30 0 0,123-15 1004 0 0,-133 11-3735 0 0,-62 2-2612 0 0,-1-2-4092 0 0,-9 3-3013 0 0</inkml:trace>
</inkml:ink>
</file>

<file path=ppt/ink/ink46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5:37.4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92 0 0 0,'0'0'2415'0'0,"0"0"-96"0"0,0 0-13 0 0,0 0-36 0 0,0 0-62 0 0,0 0-186 0 0,0 0-232 0 0,0 0-242 0 0,0 0-222 0 0,0 0-197 0 0,0 0-175 0 0,0 0-135 0 0,0 0-108 0 0,-1-8-78 0 0,-2-42 962 0 0,3 49-1161 0 0,0 1-73 0 0,0 0-42 0 0,0 0-42 0 0,0 0-48 0 0,0 0-32 0 0,0 0-44 0 0,0 0-40 0 0,-7 23 167 0 0,2 115 4 0 0,5-135-277 0 0,0 0-1 0 0,0 0 0 0 0,0 0 1 0 0,1 0-1 0 0,-1 0 1 0 0,1 0-1 0 0,0 0 0 0 0,0 0 1 0 0,0 0-1 0 0,0-1 0 0 0,0 1 1 0 0,1 0-1 0 0,-1-1 1 0 0,1 1-1 0 0,-1-1 0 0 0,1 1 1 0 0,0-1-1 0 0,0 0 0 0 0,1 0 1 0 0,-1 0-1 0 0,0 0 0 0 0,0 0 1 0 0,1 0-1 0 0,0-1 1 0 0,-1 1-1 0 0,1-1 0 0 0,0 0 1 0 0,-1 0-1 0 0,1 0 0 0 0,0 0 1 0 0,1 0-7 0 0,-1-1 26 0 0,0 0 1 0 0,1 0 0 0 0,-1-1-1 0 0,0 1 1 0 0,0-1-1 0 0,1 0 1 0 0,-1 0 0 0 0,0 0-1 0 0,0 0 1 0 0,0-1 0 0 0,0 1-1 0 0,0-1 1 0 0,-1 0-1 0 0,1 0 1 0 0,0 0 0 0 0,-1 0-1 0 0,1 0 1 0 0,-1-1-1 0 0,0 1 1 0 0,0-1 0 0 0,0 1-1 0 0,0-1 1 0 0,0 0 0 0 0,0-1-27 0 0,107-176 226 0 0,-75 137-160 0 0,-18 72-130 0 0,30 138 108 0 0,-41-138-39 0 0,4 13 2 0 0,-2 0 0 0 0,-1 1 0 0 0,-2-1 0 0 0,-2 1 0 0 0,-2 0 1 0 0,-2 0-1 0 0,-1-1 0 0 0,-3 1 0 0 0,-1-1 0 0 0,-7 18-7 0 0,13-54 5 0 0,-1 0 1 0 0,0 0 0 0 0,0 0 0 0 0,-1 0 0 0 0,0 0-1 0 0,0 0 1 0 0,0-1 0 0 0,0 0 0 0 0,-1 1-1 0 0,0-1 1 0 0,0 0 0 0 0,-1-1 0 0 0,1 1 0 0 0,-1-1-1 0 0,0 0 1 0 0,0 0 0 0 0,0 0 0 0 0,-1-1-1 0 0,1 0 1 0 0,-1 0 0 0 0,0 0 0 0 0,0-1 0 0 0,0 0-1 0 0,0 0 1 0 0,0 0 0 0 0,0-1 0 0 0,-1 0-1 0 0,1 0 1 0 0,0-1 0 0 0,-6 0-6 0 0,7-3 6 0 0,1-1-1 0 0,-1 0 1 0 0,1-1-1 0 0,0 1 1 0 0,0-1-1 0 0,1 0 1 0 0,-1 0-1 0 0,1 0 1 0 0,0 0-1 0 0,1-1 1 0 0,-1 1-1 0 0,1-1 1 0 0,0 0-1 0 0,0 1 1 0 0,1-1 0 0 0,-1 0-1 0 0,1 0 1 0 0,1 0-1 0 0,-1 0 1 0 0,1-5-6 0 0,-1-3-3 0 0,0-1 0 0 0,1 0-1 0 0,0 1 1 0 0,2-1 0 0 0,-1 0 0 0 0,2 1 0 0 0,0-1 0 0 0,1 1 0 0 0,0 0 0 0 0,1 0 0 0 0,0 1 0 0 0,1-1 0 0 0,1 1-1 0 0,0 0 1 0 0,1 1 0 0 0,0 0 0 0 0,1 0 0 0 0,1 1 0 0 0,3-4 3 0 0,82-62-425 0 0,-50 58-2228 0 0,-30 18-2077 0 0,-8 2-2781 0 0,-2-1-4432 0 0</inkml:trace>
</inkml:ink>
</file>

<file path=ppt/ink/ink46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5:35.9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0 159 14907 0 0,'0'0'1472'0'0,"0"0"-415"0"0,0 0-200 0 0,0 0 89 0 0,0 0 91 0 0,0 0-48 0 0,0 0-196 0 0,0 0-249 0 0,0 0-229 0 0,0 0-126 0 0,0 0-91 0 0,3-5-20 0 0,0-2-51 0 0,-3 8-15 0 0,0-1 0 0 0,0 1 0 0 0,0-1 0 0 0,0 0 0 0 0,0 1 0 0 0,1-1 0 0 0,-1 0 1 0 0,0 1-1 0 0,0-1 0 0 0,1 0 0 0 0,-1 1 0 0 0,0-1 0 0 0,0 0 0 0 0,1 0 0 0 0,-1 1 1 0 0,0-1-1 0 0,1 0 0 0 0,-1 0 0 0 0,0 0 0 0 0,1 1 0 0 0,-1-1 0 0 0,0 0 0 0 0,1 0 1 0 0,-1 0-1 0 0,0 0 0 0 0,1 0 0 0 0,-1 0 0 0 0,1 1 0 0 0,-1-1 0 0 0,0 0 0 0 0,1 0 0 0 0,-1 0 1 0 0,1-1-1 0 0,-1 1 0 0 0,0 0 0 0 0,1 0 0 0 0,-1 0 0 0 0,0 0 0 0 0,1 0 0 0 0,-1 0 1 0 0,1 0-1 0 0,-1-1 0 0 0,0 1 0 0 0,1 0 0 0 0,-1 0 0 0 0,0 0 0 0 0,0-1 0 0 0,1 1-12 0 0,8 42 363 0 0,-2 0-1 0 0,-2 1 1 0 0,-2 0-1 0 0,-1 0 1 0 0,-4 30-363 0 0,2-17 140 0 0,0-3-77 0 0,-13 146 137 0 0,12-195 994 0 0,6-25-543 0 0,2-41-577 0 0,4 0 1 0 0,2 1-1 0 0,3 1 0 0 0,2 1 0 0 0,3 0 0 0 0,2 1 0 0 0,5-3-74 0 0,91-166 71 0 0,-103 208-30 0 0,-1 64-136 0 0,1 38 178 0 0,11-17-767 0 0,-16-33-3529 0 0,-9-10-3846 0 0,-1-17 2926 0 0,1 2-5348 0 0</inkml:trace>
  <inkml:trace contextRef="#ctx0" brushRef="#br0" timeOffset="377.942">448 692 17188 0 0,'0'0'1605'0'0,"0"0"-410"0"0,0 0-141 0 0,0 0 55 0 0,0 0-59 0 0,0 0-166 0 0,0 0-222 0 0,0 0-192 0 0,0 0-90 0 0,0 0-43 0 0,0 0-20 0 0,0 0-41 0 0,-1 13-13 0 0,-11 95 502 0 0,6-8-245 0 0,6-100-649 0 0,-1-1-3912 0 0,1-2-4517 0 0,0 0-420 0 0</inkml:trace>
</inkml:ink>
</file>

<file path=ppt/ink/ink46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5:38.9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294 29 3537 0 0,'0'0'2507'0'0,"0"0"-841"0"0,0 0-274 0 0,0 0 68 0 0,0 0 186 0 0,0 0 68 0 0,0 0-137 0 0,0 0-267 0 0,0 0-290 0 0,0 0-230 0 0,0 0-153 0 0,-8-5-83 0 0,-22-15-61 0 0,28 19-416 0 0,0 1 1 0 0,0-1-1 0 0,0 1 0 0 0,0-1 0 0 0,0 1 1 0 0,-1 0-1 0 0,1 0 0 0 0,0 0 0 0 0,0 0 1 0 0,0 0-1 0 0,0 0 0 0 0,0 1 1 0 0,0-1-1 0 0,0 1 0 0 0,0-1 0 0 0,0 1 1 0 0,0 0-1 0 0,0 0 0 0 0,0 0 0 0 0,0 0 1 0 0,1 0-1 0 0,-1 0 0 0 0,0 1 1 0 0,1-1-1 0 0,-1 0 0 0 0,1 1 0 0 0,-1 0-77 0 0,-3 1 189 0 0,-12 14 93 0 0,0 0 0 0 0,1 1-1 0 0,1 1 1 0 0,1 0 0 0 0,1 1-1 0 0,0 1 1 0 0,1 0 0 0 0,2 0-1 0 0,0 1 1 0 0,1 0 0 0 0,1 1-1 0 0,2 0 1 0 0,0 0 0 0 0,-1 11-282 0 0,-1 7 164 0 0,1 0-1 0 0,2 1 1 0 0,2-1 0 0 0,2 1 0 0 0,2 0 0 0 0,1-1 0 0 0,2 1 0 0 0,2-1 0 0 0,2 0 0 0 0,2 0 0 0 0,6 16-164 0 0,45 94 534 0 0,10-62 41 0 0,-60-81-1071 0 0,-8-17-3806 0 0,6-14-3697 0 0,-2 14 795 0 0,-3 1-2229 0 0</inkml:trace>
  <inkml:trace contextRef="#ctx0" brushRef="#br0" timeOffset="1579.787">493 301 0 0 0,'0'0'1408'0'0,"0"0"-17"0"0,0 0 79 0 0,0 0 126 0 0,0 0 21 0 0,0 0-44 0 0,0 0-72 0 0,0 0-109 0 0,0 0-58 0 0,0 0-64 0 0,0 0-104 0 0,0 0-123 0 0,0 0-115 0 0,-6 1-108 0 0,-12 0-319 0 0,14 0 4317 0 0,89-63-3618 0 0,79-13-316 0 0,-70 58-717 0 0,-91 19-162 0 0,-1 0 1 0 0,1 0-1 0 0,-1 1 1 0 0,0-1-1 0 0,0 1 1 0 0,0-1-1 0 0,0 1 1 0 0,0-1-1 0 0,-1 1 1 0 0,1 0-1 0 0,-1 0 1 0 0,0 0-1 0 0,1 0 1 0 0,-1 0-1 0 0,-1 0 1 0 0,1 0-1 0 0,0 0 1 0 0,-1 1-1 0 0,0-1 0 0 0,0 0 1 0 0,0 0-1 0 0,0 0 1 0 0,0 1-1 0 0,0-1 1 0 0,-1 0-1 0 0,0 0 1 0 0,1 0-1 0 0,-2 3-5 0 0,-6 13 34 0 0,0 0 0 0 0,-1 0 0 0 0,-1 0 0 0 0,0-1 0 0 0,-2-1 0 0 0,0 0 0 0 0,-1-1 0 0 0,0 0 0 0 0,-9 7-34 0 0,10-9 13 0 0,-4 3-4 0 0,11-13-8 0 0,1 0 1 0 0,0 1-1 0 0,-1-1 1 0 0,1 1-1 0 0,1 0 1 0 0,-1 0-1 0 0,1 0 0 0 0,0 1 1 0 0,0-1-1 0 0,0 1 1 0 0,1 0-1 0 0,0 0 1 0 0,0-1-1 0 0,0 3-1 0 0,43 10 8 0 0,6-13 79 0 0,-28-5-76 0 0,1 1 1 0 0,-1 1-1 0 0,0 1 1 0 0,1 1-1 0 0,-2 0 1 0 0,1 2-1 0 0,0 0 1 0 0,-1 1-1 0 0,0 0 0 0 0,-1 2 1 0 0,0 0-1 0 0,2 3-11 0 0,-12-9 14 0 0,-1 1-1 0 0,1 1 0 0 0,-1-1 0 0 0,0 1 0 0 0,0 1 1 0 0,-1-1-1 0 0,1 1 0 0 0,-1 0 0 0 0,0 0 0 0 0,-1 0 1 0 0,0 0-1 0 0,0 1 0 0 0,0 0 0 0 0,-1 0 1 0 0,0 0-1 0 0,0 0 0 0 0,-1 1 0 0 0,1-1 0 0 0,-2 1 1 0 0,1-1-1 0 0,-1 5-13 0 0,-1-5 32 0 0,0 0 1 0 0,-1 0-1 0 0,0 0 1 0 0,0 0-1 0 0,-1-1 0 0 0,1 1 1 0 0,-1 0-1 0 0,-1-1 1 0 0,0 0-1 0 0,0 1 1 0 0,0-1-1 0 0,0 0 1 0 0,-1-1-1 0 0,0 1 1 0 0,0 0-1 0 0,-1-1 0 0 0,1 0 1 0 0,-3 1-33 0 0,-11 13 8 0 0,-1-2-1 0 0,-1 0 1 0 0,-1-1 0 0 0,-1 0-1 0 0,0-2 1 0 0,0-1 0 0 0,-2-1-1 0 0,1 0 1 0 0,-2-2 0 0 0,1-1-1 0 0,-1-1 1 0 0,-12 1-8 0 0,-21-1-1242 0 0,57-10 1076 0 0,0 1 0 0 0,1-1 0 0 0,0 1 0 0 0,-1-1 0 0 0,1 1 0 0 0,0-1 0 0 0,0 0-1 0 0,0 1 1 0 0,0-1 0 0 0,0 1 0 0 0,0-1 0 0 0,0 0 0 0 0,1 1 0 0 0,-1-1 0 0 0,0 1 0 0 0,1-1-1 0 0,-1 1 1 0 0,1-1 0 0 0,0 1 0 0 0,-1 0 0 0 0,1-1 0 0 0,0 1 0 0 0,0 0 0 0 0,0-1 0 0 0,0 1-1 0 0,0 0 1 0 0,1 0 166 0 0,42-47-6241 0 0,-13 20-3080 0 0,-17 16 2844 0 0</inkml:trace>
  <inkml:trace contextRef="#ctx0" brushRef="#br0" timeOffset="1959.973">1689 69 8042 0 0,'0'0'6060'0'0,"0"0"-4027"0"0,0 0-1250 0 0,0 0 12 0 0,0 0 184 0 0,0 0 129 0 0,0 0-20 0 0,0 0-141 0 0,-30 23-150 0 0,-98 74-132 0 0,36-6 366 0 0,74-73-881 0 0,1 1 1 0 0,1 0-1 0 0,0 2 1 0 0,2 0-1 0 0,0 0 1 0 0,1 2 0 0 0,2-1-1 0 0,0 1 1 0 0,1 1-1 0 0,2 0 1 0 0,0 1-1 0 0,1-1 1 0 0,2 1-1 0 0,1 1 1 0 0,-1 12-151 0 0,5-31 22 0 0,-1 0 1 0 0,1-1-1 0 0,0 1 1 0 0,1-1-1 0 0,0 1 1 0 0,0 0-1 0 0,0-1 1 0 0,1 0-1 0 0,0 1 1 0 0,0-1-1 0 0,1 0 1 0 0,-1 0-1 0 0,1 0 1 0 0,1 0-1 0 0,-1-1 1 0 0,1 1-1 0 0,0-1 1 0 0,0 0-1 0 0,1 0 1 0 0,-1 0-1 0 0,1-1 1 0 0,0 1-1 0 0,0-1 1 0 0,3 1-23 0 0,4 1 63 0 0,0 0 0 0 0,0-1 1 0 0,0-1-1 0 0,1 0 0 0 0,-1 0 0 0 0,1-2 1 0 0,0 1-1 0 0,0-2 0 0 0,0 1 0 0 0,0-2 1 0 0,0 0-1 0 0,0 0 0 0 0,0-2 0 0 0,9-1-63 0 0,-13 2 33 0 0,1 0 0 0 0,-1-1 0 0 0,-1 0 0 0 0,1-1 0 0 0,0 0 0 0 0,0 0 0 0 0,-1-1-1 0 0,0 0 1 0 0,0 0 0 0 0,0-1 0 0 0,0 0 0 0 0,-1-1 0 0 0,0 1 0 0 0,0-1 0 0 0,0-1 0 0 0,-1 1 0 0 0,0-1-1 0 0,0 0 1 0 0,-1-1 0 0 0,0 0 0 0 0,0 1 0 0 0,0-1 0 0 0,-1-1 0 0 0,-1 1 0 0 0,1-1 0 0 0,-1 1-1 0 0,-1-1 1 0 0,0 0 0 0 0,0 0 0 0 0,1-9-33 0 0,-3 15-14 0 0,0-1 0 0 0,-1 0 0 0 0,1 1 0 0 0,0-1 0 0 0,-1 0 0 0 0,0 1 0 0 0,0-1 0 0 0,0 1 0 0 0,0-1 0 0 0,-1 1 0 0 0,1 0 0 0 0,-1-1 0 0 0,0 1 0 0 0,0 0 0 0 0,0 0 0 0 0,-1 0 0 0 0,1 0 0 0 0,0 1 0 0 0,-1-1 0 0 0,0 1 0 0 0,0-1 0 0 0,0 1 0 0 0,0 0 0 0 0,0 0 0 0 0,0 0-1 0 0,0 1 1 0 0,-4-2 14 0 0,-6-3-217 0 0,-1 0-1 0 0,0 1 0 0 0,0 0 0 0 0,0 1 0 0 0,-1 1 1 0 0,0 0-1 0 0,1 1 0 0 0,-1 1 0 0 0,0 0 0 0 0,0 1 1 0 0,0 1-1 0 0,0 0 0 0 0,1 1 0 0 0,-1 1 0 0 0,0 0 1 0 0,-8 3 217 0 0,-76 43-11185 0 0,86-38-276 0 0</inkml:trace>
</inkml:ink>
</file>

<file path=ppt/ink/ink4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4:20.7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102 19 1816 0 0,'0'0'2067'0'0,"0"0"-114"0"0,0 0-11 0 0,0 0 47 0 0,0 0 56 0 0,0 0-39 0 0,0 0-149 0 0,0 0-234 0 0,0 0-286 0 0,0 0-286 0 0,0 0-234 0 0,-5-3-169 0 0,-12-9-85 0 0,13 9-28 0 0,4 3-19 0 0,0 0-9 0 0,0 0-31 0 0,0 0-52 0 0,-25 321 3450 0 0,9-179-3467 0 0,-2-9-254 0 0,5-27-146 0 0,9-73 18 0 0,4-32-22 0 0,0-1-17 0 0,0 0 9 0 0,0 0-27 0 0,0 0-5 0 0,0 0-2 0 0,0 0-50 0 0,0 0-49 0 0,0-15-975 0 0,11-60-3613 0 0,-1 25-6209 0 0,-8 35-250 0 0</inkml:trace>
</inkml:ink>
</file>

<file path=ppt/ink/ink46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5:51.9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236 1 5105 0 0,'0'0'3134'0'0,"0"0"-1346"0"0,0 0-413 0 0,0 0 20 0 0,0 0 42 0 0,0 0-66 0 0,0 0-192 0 0,0 0-185 0 0,0 0-177 0 0,0 0-119 0 0,0 0-87 0 0,0 0-64 0 0,0 0-10 0 0,-9 3 36 0 0,-31 10 23 0 0,8 18 1095 0 0,26-18-1279 0 0,-17 28-3 0 0,2 1 0 0 0,2 0 0 0 0,2 2 0 0 0,2 0 0 0 0,1 1 1 0 0,3 0-1 0 0,2 1 0 0 0,1 0 0 0 0,2 14-409 0 0,3-33 80 0 0,1 0 0 0 0,2 0 0 0 0,0 1 0 0 0,2-1-1 0 0,1 0 1 0 0,2-1 0 0 0,0 1 0 0 0,1-1 0 0 0,2 0 0 0 0,2 4-80 0 0,68 88 400 0 0,-55-92-948 0 0,3-37-7077 0 0,-14-3-2718 0 0,-8 10-282 0 0</inkml:trace>
</inkml:ink>
</file>

<file path=ppt/ink/ink46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5:52.4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357 1 11106 0 0,'0'0'1615'0'0,"0"0"-276"0"0,0 0-106 0 0,0 0 64 0 0,0 0 46 0 0,0 0-76 0 0,0 0-148 0 0,0 0-135 0 0,0 0-122 0 0,0 0-102 0 0,0 0-92 0 0,0 0-77 0 0,0 0-80 0 0,-26 8-77 0 0,-79 28-39 0 0,58-7 260 0 0,34-10-434 0 0,0 0-1 0 0,1 1 1 0 0,1 1-1 0 0,1 0 1 0 0,1 0 0 0 0,1 1-1 0 0,-1 7-220 0 0,-12 26 243 0 0,7-19-170 0 0,1 2 0 0 0,2 0-1 0 0,2 0 1 0 0,1 1 0 0 0,2 0 0 0 0,1 0-1 0 0,2 30-72 0 0,1-61 12 0 0,1 0 0 0 0,1 0 0 0 0,-1 0 0 0 0,2 0 0 0 0,-1 0 0 0 0,1 0-1 0 0,0-1 1 0 0,0 1 0 0 0,1 0 0 0 0,0 0 0 0 0,1-1 0 0 0,-1 1 0 0 0,1-1-1 0 0,1 1 1 0 0,0-1 0 0 0,0-1 0 0 0,0 1 0 0 0,1 0 0 0 0,0-1 0 0 0,0 0-1 0 0,0 0 1 0 0,1 0 0 0 0,0-1 0 0 0,0 0 0 0 0,0 0 0 0 0,1-1 0 0 0,0 1-1 0 0,0-1-11 0 0,8-2 40 0 0,0 0-1 0 0,1 0 0 0 0,-1-2 0 0 0,1 0 0 0 0,-1 0 0 0 0,1-2 0 0 0,-1 0 0 0 0,0-1 0 0 0,0 0 0 0 0,0-1 0 0 0,0-1 0 0 0,-1 0 0 0 0,0-1 0 0 0,0 0 0 0 0,0-2 1 0 0,-1 1-1 0 0,1-2 0 0 0,-2 1 0 0 0,0-2 0 0 0,0 0 0 0 0,0 0 0 0 0,-2-1 0 0 0,1-1 0 0 0,1-2-39 0 0,-7 8 0 0 0,-1 1-1 0 0,0-1 1 0 0,0 0-1 0 0,-1 0 1 0 0,1 0-1 0 0,-1 0 1 0 0,-1 0-1 0 0,1-1 1 0 0,-1 0-1 0 0,0 1 1 0 0,0-1 0 0 0,-1 0-1 0 0,0 0 1 0 0,0 0-1 0 0,-1 0 1 0 0,0 0-1 0 0,0 0 1 0 0,-1 0-1 0 0,1 0 1 0 0,-2 0-1 0 0,1 0 1 0 0,-1 1-1 0 0,0-1 1 0 0,0 0 0 0 0,-1 1-1 0 0,0-1 1 0 0,0 1-1 0 0,0 0 1 0 0,-1 0-1 0 0,0 0 1 0 0,0 1-1 0 0,-3-3 1 0 0,-2 1-129 0 0,0 0 0 0 0,-1 1 0 0 0,0 1 0 0 0,0 0 0 0 0,-1 0 0 0 0,1 1 0 0 0,-1 0 0 0 0,0 0 0 0 0,0 2 0 0 0,0-1 0 0 0,-1 1 0 0 0,1 1 0 0 0,0 0 0 0 0,-1 1 0 0 0,1 0 0 0 0,-1 1-1 0 0,1 0 1 0 0,0 0 0 0 0,-1 2 0 0 0,1-1 0 0 0,0 1 0 0 0,0 1 0 0 0,1 0 0 0 0,-1 0 0 0 0,1 1 0 0 0,-1 1 129 0 0,-55 40-3066 0 0,26-12-4444 0 0,24-22-3976 0 0</inkml:trace>
</inkml:ink>
</file>

<file path=ppt/ink/ink46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5:50.2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70 139 10074 0 0,'0'0'2342'0'0,"0"0"-572"0"0,0 0-318 0 0,0 0 3 0 0,0 0 33 0 0,0 0-97 0 0,0 0-249 0 0,0 0-258 0 0,0 0-230 0 0,0 0-198 0 0,0 0-150 0 0,0 0-87 0 0,0 0-31 0 0,-4 2 3 0 0,2 0-155 0 0,1 0 1 0 0,-1 0 0 0 0,0 0 0 0 0,1 0-1 0 0,-1 1 1 0 0,1-1 0 0 0,0 0-1 0 0,0 1 1 0 0,0-1 0 0 0,0 1-1 0 0,0-1 1 0 0,1 1 0 0 0,-1-1-1 0 0,0 1 1 0 0,1-1 0 0 0,0 1-1 0 0,0 0 1 0 0,0-1 0 0 0,0 1-1 0 0,0 0 1 0 0,1-1 0 0 0,-1 3-37 0 0,0-1 38 0 0,-12 229 917 0 0,-19-97-719 0 0,26-118 214 0 0,7-27 647 0 0,8-29-365 0 0,26-77-428 0 0,0 5-117 0 0,-25 69-165 0 0,3 0 0 0 0,0 1 0 0 0,3 1 0 0 0,1 1 0 0 0,22-34-22 0 0,-6 25 13 0 0,-14 76-18 0 0,17 55 11 0 0,-20-62-285 0 0,10 0-3365 0 0,-16-4-7241 0 0,-10-14-616 0 0</inkml:trace>
  <inkml:trace contextRef="#ctx0" brushRef="#br0" timeOffset="337.677">296 503 17172 0 0,'0'0'2075'0'0,"0"0"-783"0"0,0 0-410 0 0,0 0-60 0 0,0 0-20 0 0,0 0-86 0 0,0 0-114 0 0,0 0-106 0 0,0 0-66 0 0,0 0-35 0 0,0 0-48 0 0,0 0-48 0 0,0 0-59 0 0,23-3-38 0 0,108-15 61 0 0,-130 17-254 0 0,0 1 1 0 0,0-1-1 0 0,0 1 0 0 0,0-1 0 0 0,0 1 1 0 0,0-1-1 0 0,0 1 0 0 0,0 0 0 0 0,0 0 1 0 0,0 0-1 0 0,0-1 0 0 0,0 1 1 0 0,0 0-1 0 0,0 0 0 0 0,0 0 0 0 0,0 0 1 0 0,0 1-1 0 0,0-1 0 0 0,0 0 0 0 0,0 0 1 0 0,0 1-1 0 0,0-1 0 0 0,0 0 0 0 0,0 1 1 0 0,0-1-1 0 0,0 1 0 0 0,0-1 0 0 0,0 1 1 0 0,-1 0-1 0 0,1-1 0 0 0,0 1 1 0 0,0 0-1 0 0,0 0 0 0 0,-1-1 0 0 0,1 1 1 0 0,-1 0-1 0 0,1 0 0 0 0,-1 0 0 0 0,1 0 1 0 0,-1 0-1 0 0,1 0 0 0 0,-1 0 0 0 0,0 0 1 0 0,1 0-1 0 0,-1 0 0 0 0,0 0 0 0 0,0 0 1 0 0,0 0-1 0 0,0 0 0 0 0,0 0 1 0 0,0 0-1 0 0,0 0 0 0 0,0 0 0 0 0,0 0 1 0 0,0 1-10 0 0,-1 4 32 0 0,-1 0 0 0 0,1 0 0 0 0,-1 0 0 0 0,0 0 0 0 0,0-1 0 0 0,-1 1 0 0 0,0 0 0 0 0,0-1 0 0 0,0 0 0 0 0,0 1 0 0 0,-1-1 0 0 0,0-1 0 0 0,0 1 0 0 0,0 0 1 0 0,-1-1-33 0 0,-27 38 195 0 0,27-34-144 0 0,3-6-34 0 0,1 0 1 0 0,-1 0-1 0 0,1 0 0 0 0,0 0 1 0 0,0 0-1 0 0,-1 0 1 0 0,1 0-1 0 0,0 1 1 0 0,1-1-1 0 0,-1 0 1 0 0,0 1-1 0 0,1-1 0 0 0,0 1 1 0 0,-1-1-1 0 0,1 1 1 0 0,0-1-1 0 0,0 1 1 0 0,0-1-1 0 0,0 1 1 0 0,1-1-1 0 0,-1 0 0 0 0,1 2-17 0 0,2-2 25 0 0,-1 0-1 0 0,1 0 0 0 0,-1-1 0 0 0,1 1 0 0 0,0-1 0 0 0,0 1 0 0 0,0-1 0 0 0,0 0 0 0 0,0 0 0 0 0,0 0 1 0 0,0-1-1 0 0,0 1 0 0 0,0-1 0 0 0,0 0 0 0 0,1 1 0 0 0,-1-1 0 0 0,0-1 0 0 0,0 1 0 0 0,0 0 1 0 0,3-2-26 0 0,4 2 18 0 0,35-7-432 0 0,-20-8-4376 0 0,-22 11 2153 0 0,-2 1-2429 0 0,-1 3-6519 0 0</inkml:trace>
  <inkml:trace contextRef="#ctx0" brushRef="#br0" timeOffset="920.173">712 466 8762 0 0,'0'0'4634'0'0,"0"0"-2412"0"0,0 0-906 0 0,0 0-62 0 0,0 0 21 0 0,0 0-87 0 0,0 0-209 0 0,0 0-188 0 0,0 0-144 0 0,0 0-110 0 0,0 0-89 0 0,0 0-65 0 0,-10 23-90 0 0,-29 67-62 0 0,38-90-221 0 0,1 1 1 0 0,-1 0-1 0 0,0 0 1 0 0,0 0-1 0 0,0 0 1 0 0,1-1-1 0 0,-1 1 1 0 0,1 0-1 0 0,-1 0 1 0 0,0 0-1 0 0,1 0 1 0 0,0 0-1 0 0,-1 0 1 0 0,1 1-1 0 0,0-1 1 0 0,-1 0-1 0 0,1 0 0 0 0,0 0 1 0 0,0 0-1 0 0,0 0 1 0 0,0 0-1 0 0,0 1 1 0 0,0-1-1 0 0,0 0 1 0 0,0 0-1 0 0,1 0 1 0 0,-1 0-1 0 0,0 0 1 0 0,1 0-1 0 0,-1 0 1 0 0,1 0-1 0 0,-1 0 1 0 0,1 0-1 0 0,-1 0 0 0 0,1 0 1 0 0,0 0-1 0 0,0 0 1 0 0,-1 0-1 0 0,1 0 1 0 0,0-1-1 0 0,1 2-10 0 0,3 2 103 0 0,-2-2-50 0 0,-1 1-1 0 0,1-1 1 0 0,-1 1-1 0 0,1-1 1 0 0,-1 0-1 0 0,1 0 1 0 0,0 0-1 0 0,0 0 0 0 0,0-1 1 0 0,0 1-1 0 0,1-1 1 0 0,-1 0-1 0 0,0 0 1 0 0,1 0-1 0 0,-1 0 1 0 0,0-1-1 0 0,1 1 1 0 0,-1-1-1 0 0,1 0 1 0 0,-1 0-1 0 0,1 0 1 0 0,-1 0-1 0 0,0-1 1 0 0,1 1-1 0 0,-1-1 1 0 0,1 0-1 0 0,-1 0 1 0 0,0 0-1 0 0,0-1 1 0 0,0 1-1 0 0,2-2-52 0 0,62-41 524 0 0,55-51-130 0 0,-119 96-394 0 0,-1 0-1 0 0,0 1 1 0 0,0-1 0 0 0,0 1 0 0 0,0 0 0 0 0,0 0 0 0 0,-1-1 0 0 0,1 1-1 0 0,0 0 1 0 0,-1 0 0 0 0,1 1 0 0 0,-1-1 0 0 0,0 0 0 0 0,0 0 0 0 0,0 1 0 0 0,0-1-1 0 0,0 0 1 0 0,0 1 0 0 0,-1-1 0 0 0,1 1 0 0 0,-1-1 0 0 0,0 1 0 0 0,1 0 0 0 0,-1-1-1 0 0,-1 1 1 0 0,1-1 0 0 0,0 1 0 0 0,0-1 0 0 0,-1 1 0 0 0,0-1 0 0 0,0 2 0 0 0,3 432-335 0 0,-2-430 333 0 0,-1 0 0 0 0,0 1 0 0 0,0-1 0 0 0,0 0-1 0 0,-1 0 1 0 0,0 1 0 0 0,0-1 0 0 0,-1-1 0 0 0,1 1 0 0 0,-1 0 0 0 0,0-1 0 0 0,-1 1 0 0 0,1-1 0 0 0,-1 0 0 0 0,0 0 0 0 0,-2 1 2 0 0,5-5 0 0 0,-1-1 1 0 0,1 1 0 0 0,-1 0-1 0 0,0 0 1 0 0,1-1 0 0 0,-1 1-1 0 0,0 0 1 0 0,1-1 0 0 0,-1 0-1 0 0,0 1 1 0 0,0-1 0 0 0,0 0-1 0 0,1 0 1 0 0,-1 0 0 0 0,0 0-1 0 0,0-1 1 0 0,0 1 0 0 0,1 0-1 0 0,-1-1 1 0 0,0 1 0 0 0,0-1-1 0 0,1 1 1 0 0,-1-1 0 0 0,1 0-1 0 0,-1 0 1 0 0,0 0 0 0 0,1 0-1 0 0,-1 0 1 0 0,1 0-1 0 0,0 0 1 0 0,-1-1 0 0 0,1 1-1 0 0,0 0 1 0 0,0-1 0 0 0,0 0-1 0 0,-35-56-27 0 0,32 51 15 0 0,2 1-53 0 0,-1-1 1 0 0,1 0 0 0 0,0 1-1 0 0,1-1 1 0 0,0 0 0 0 0,0 1-1 0 0,0-1 1 0 0,1 0 0 0 0,0 0-1 0 0,0 0 1 0 0,1 0 0 0 0,1-6 64 0 0,22-43-3589 0 0,-17 47 2093 0 0,5-4-4274 0 0,-3 5-5627 0 0</inkml:trace>
</inkml:ink>
</file>

<file path=ppt/ink/ink46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5:49.0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1 199 9570 0 0,'0'0'2178'0'0,"0"0"-439"0"0,0 0-184 0 0,0 0 92 0 0,0 0-7 0 0,0 0-154 0 0,0 0-258 0 0,0 0-262 0 0,0 0-146 0 0,0 0-96 0 0,0 0-70 0 0,0 0-53 0 0,0 0-60 0 0,18 2-26 0 0,139 7 1100 0 0,148-19 98 0 0,-292 9-1623 0 0,24-5-589 0 0,-53-3-5162 0 0,4 6 2743 0 0,-2 0-3525 0 0,9 2 2360 0 0,0-3-5595 0 0</inkml:trace>
  <inkml:trace contextRef="#ctx0" brushRef="#br0" timeOffset="362.42">284 0 10858 0 0,'0'0'1963'0'0,"0"0"-518"0"0,0 0-153 0 0,0 0 170 0 0,0 0 75 0 0,0 0-164 0 0,0 0-324 0 0,0 0-310 0 0,0 0-154 0 0,0 0-39 0 0,0 0 9 0 0,0 0-7 0 0,0 0-25 0 0,-1 14-23 0 0,-4 101 1160 0 0,11-66-1228 0 0,-2 1 0 0 0,-1 0-1 0 0,-4 0 1 0 0,-3 27-432 0 0,-14 64 11 0 0,17-136 394 0 0,0 9-2636 0 0,12-8-8278 0 0,-6-6-928 0 0</inkml:trace>
</inkml:ink>
</file>

<file path=ppt/ink/ink46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5:46.1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263 191 1800 0 0,'0'0'1643'0'0,"0"0"-144"0"0,0 0 14 0 0,0 0 130 0 0,0 0 42 0 0,0 0-78 0 0,0 0-89 0 0,0 0-132 0 0,0 0-170 0 0,0 0-169 0 0,0 0-143 0 0,0 0-128 0 0,-4-1-85 0 0,2 0-493 0 0,0 0 0 0 0,0 1 0 0 0,0-1 0 0 0,0 1 0 0 0,0-1 0 0 0,0 1 1 0 0,0 0-1 0 0,0 0 0 0 0,0 0 0 0 0,0 0 0 0 0,0 0 0 0 0,0 0 0 0 0,0 1 0 0 0,0-1 0 0 0,0 1 0 0 0,0-1 0 0 0,0 1 0 0 0,0 0 0 0 0,0 0 0 0 0,0 0 0 0 0,1 0 1 0 0,-1 0-1 0 0,0 0 0 0 0,1 0 0 0 0,-2 2-198 0 0,-11 11 353 0 0,1 2 0 0 0,0-1 0 0 0,1 2 0 0 0,1 0 0 0 0,1 0 0 0 0,0 1 1 0 0,1 0-1 0 0,1 1 0 0 0,1 0 0 0 0,0 0 0 0 0,-2 16-353 0 0,-17 39 549 0 0,12-35-386 0 0,3 0 1 0 0,1 1-1 0 0,2 0 1 0 0,1 0-1 0 0,3 1 1 0 0,1 0-1 0 0,2 0 1 0 0,4 40-164 0 0,0-56 96 0 0,2 1 0 0 0,1-1 1 0 0,1 0-1 0 0,1 0 0 0 0,1 0 0 0 0,1-1 0 0 0,1-1 0 0 0,1 0 1 0 0,12 16-97 0 0,37 27 537 0 0,-46-65-1295 0 0,-16-1 273 0 0,2-29-8754 0 0,4 21 1798 0 0,-1 1-4748 0 0</inkml:trace>
  <inkml:trace contextRef="#ctx0" brushRef="#br0" timeOffset="289.984">327 802 14555 0 0,'0'0'2865'0'0,"0"0"-1196"0"0,0 0-560 0 0,0 0-5 0 0,0 0 13 0 0,0 0-68 0 0,0 0-182 0 0,0 0-215 0 0,0 0-158 0 0,0 0-67 0 0,0 0 4 0 0,0 0-34 0 0,0 0 1 0 0,9 3-15 0 0,10 1-184 0 0,0-1 1 0 0,0 0 0 0 0,0-2 0 0 0,0 0 0 0 0,0-1 0 0 0,1-1 0 0 0,11-2-200 0 0,92-14 218 0 0,-67 16-4719 0 0,-47 1 1536 0 0,-3 0-7138 0 0,-2 0-1462 0 0</inkml:trace>
  <inkml:trace contextRef="#ctx0" brushRef="#br0" timeOffset="690.024">874 368 16355 0 0,'0'0'1581'0'0,"0"0"-325"0"0,0 0-153 0 0,0 0-13 0 0,0 0-49 0 0,0 0-173 0 0,0 0-184 0 0,0 0-145 0 0,0 0-63 0 0,0 0-28 0 0,0 0-30 0 0,0 0-54 0 0,0 0-41 0 0,0 21-29 0 0,-2 131 443 0 0,4 271 329 0 0,-3-411-1069 0 0,0 0 0 0 0,0 0 0 0 0,-1 0 0 0 0,-1 0 0 0 0,0-1 0 0 0,-1 1 0 0 0,0-1 0 0 0,0 0 0 0 0,-1 0 0 0 0,-2 2 3 0 0,-22 13-864 0 0,29-26 610 0 0,0 0-46 0 0,0 0-24 0 0,4-15-1120 0 0,59-83-5662 0 0,-26 45-3245 0 0,-27 35 2381 0 0</inkml:trace>
  <inkml:trace contextRef="#ctx0" brushRef="#br0" timeOffset="1122.993">1231 552 10466 0 0,'0'0'2578'0'0,"0"0"-1278"0"0,0 0-414 0 0,0 0 129 0 0,0 0 145 0 0,0 0 47 0 0,0 0-96 0 0,0 0-207 0 0,-33 23-166 0 0,-105 71-152 0 0,30-24 1035 0 0,95-63-1177 0 0,-10 6 176 0 0,28-6 843 0 0,61 11-275 0 0,33 56 1087 0 0,32 73-1229 0 0,-123-128-1489 0 0,-20-20-2684 0 0,-2-14-203 0 0,6 4-2123 0 0,4 5 131 0 0,-2 1-6835 0 0</inkml:trace>
  <inkml:trace contextRef="#ctx0" brushRef="#br0" timeOffset="1692.305">788 210 8266 0 0,'0'0'2518'0'0,"0"0"-969"0"0,0 0-318 0 0,0 0 130 0 0,0 0 134 0 0,0 0-6 0 0,0 0-173 0 0,0 0-271 0 0,0 0-245 0 0,0 0-213 0 0,0 0-126 0 0,0 0-50 0 0,0 0-19 0 0,-1-8 16 0 0,-1-22 25 0 0,27-2 1314 0 0,11-6-457 0 0,-24 24-1094 0 0,2-1 0 0 0,0 1 0 0 0,0 1 0 0 0,1 1 0 0 0,1 0 0 0 0,0 1 0 0 0,1 0-196 0 0,-13 12 22 0 0,0-1 0 0 0,0 1 0 0 0,0 0 0 0 0,0 0 1 0 0,-1 0-1 0 0,1 0 0 0 0,0 1 0 0 0,-1-1 0 0 0,1 1 0 0 0,-1 0 0 0 0,0 0 0 0 0,1 1 0 0 0,-1-1 0 0 0,0 1 0 0 0,0-1 0 0 0,0 1 0 0 0,-1 0 0 0 0,1 0 0 0 0,-1 0 0 0 0,0 0 0 0 0,0 1 0 0 0,0-1 0 0 0,0 1 0 0 0,0-1 0 0 0,1 4-22 0 0,8 9 81 0 0,66 104-65 0 0,-54-89-1448 0 0,-13-23-2261 0 0,-2-5-4475 0 0,-5-3-3533 0 0</inkml:trace>
  <inkml:trace contextRef="#ctx0" brushRef="#br0" timeOffset="2078.99">1424 114 13867 0 0,'0'0'3502'0'0,"0"0"-1718"0"0,0 0-722 0 0,0 0-122 0 0,0 0 3 0 0,0 0-56 0 0,0 0-106 0 0,0 0-98 0 0,0 0-103 0 0,0 0-58 0 0,0 0-43 0 0,0 0-42 0 0,0 0-18 0 0,23 15-2 0 0,73 51-1 0 0,-42-3 213 0 0,-49-51-524 0 0,10 19-14 0 0,-3 1 1 0 0,0 0 0 0 0,-2 1-1 0 0,-2 1 1 0 0,-1-1 0 0 0,-1 1 0 0 0,-2 1-1 0 0,-1-1 1 0 0,-2 0 0 0 0,-2 1-1 0 0,-1-1 1 0 0,-4 22-92 0 0,1-35-21 0 0,0-1 0 0 0,-2 1 1 0 0,0-2-1 0 0,-2 1 0 0 0,0-1 0 0 0,-1 0 0 0 0,0-1 1 0 0,-2 0-1 0 0,0-1 0 0 0,-1 0 0 0 0,-12 11 21 0 0,-55 53-2652 0 0,61-65-275 0 0,10-10-3644 0 0,4-2-5458 0 0</inkml:trace>
</inkml:ink>
</file>

<file path=ppt/ink/ink46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5:41.7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21 147 13011 0 0,'0'0'1459'0'0,"0"0"-316"0"0,0 0-71 0 0,0 0 152 0 0,0 0 122 0 0,0 0-75 0 0,0 0-250 0 0,0 0-297 0 0,0 0-275 0 0,0 0-112 0 0,0 0-29 0 0,0 0 13 0 0,0 0 65 0 0,-1 12-10 0 0,2 88 573 0 0,17 83 186 0 0,-5-47-1393 0 0,-13-136 160 0 0,0 1 0 0 0,0-1 1 0 0,0 0-1 0 0,0 1 1 0 0,0-1-1 0 0,0 0 1 0 0,0 1-1 0 0,0-1 0 0 0,-1 0 1 0 0,1 1-1 0 0,0-1 1 0 0,0 0-1 0 0,0 0 0 0 0,0 1 1 0 0,-1-1-1 0 0,1 0 1 0 0,0 0-1 0 0,0 1 1 0 0,-1-1-1 0 0,1 0 0 0 0,0 0 1 0 0,0 0-1 0 0,-1 0 1 0 0,1 1-1 0 0,0-1 0 0 0,0 0 1 0 0,-1 0-1 0 0,1 0 1 0 0,0 0-1 0 0,-1 0 1 0 0,1 0-1 0 0,0 0 0 0 0,-1 0 1 0 0,1 0-1 0 0,0 0 1 0 0,-1 0-1 0 0,1 0 0 0 0,0 0 1 0 0,-1 0-1 0 0,1 0 1 0 0,0 0-1 0 0,0 0 1 0 0,-1 0-1 0 0,1 0 0 0 0,0 0 1 0 0,-1-1-1 0 0,1 1 1 0 0,0 0-1 0 0,0 0 0 0 0,-1 0 1 0 0,1 0-1 0 0,0-1 1 0 0,0 1-1 0 0,-1 0 1 0 0,1 0-1 0 0,0-1 0 0 0,0 1 1 0 0,0 0-1 0 0,-1 0 1 0 0,1-1-1 0 0,0 1 0 0 0,0 0 1 0 0,0-1-1 0 0,0 1 1 0 0,0 0-1 0 0,0-1 1 0 0,0 1-1 0 0,0 0 0 0 0,-1 0 1 0 0,1-1 97 0 0,17-58-15722 0 0,-13 48 12001 0 0</inkml:trace>
  <inkml:trace contextRef="#ctx0" brushRef="#br0" timeOffset="364.078">264 133 9530 0 0,'0'0'1282'0'0,"0"0"-215"0"0,0 0-19 0 0,0 0 95 0 0,0 0 46 0 0,0 0-89 0 0,0 0-193 0 0,0 0-197 0 0,-33 27-163 0 0,-101 87-101 0 0,78-64 431 0 0,55-50-841 0 0,1 0 0 0 0,-1 0 0 0 0,1 0 0 0 0,-1 0 0 0 0,1 1 0 0 0,-1-1 0 0 0,1 0 0 0 0,-1 0 0 0 0,1 0 0 0 0,-1 0 0 0 0,1 1 0 0 0,0-1 0 0 0,-1 0 0 0 0,1 0 1 0 0,-1 1-1 0 0,1-1 0 0 0,0 0 0 0 0,-1 1 0 0 0,1-1 0 0 0,0 1 0 0 0,0-1 0 0 0,-1 0 0 0 0,1 1 0 0 0,0-1 0 0 0,0 1 0 0 0,-1-1 0 0 0,1 0 0 0 0,0 1 0 0 0,0-1 1 0 0,0 1-1 0 0,0-1 0 0 0,0 1 0 0 0,0-1 0 0 0,0 1 0 0 0,0-1 0 0 0,0 1 0 0 0,0-1 0 0 0,0 1 0 0 0,0-1 0 0 0,0 1 0 0 0,0-1 0 0 0,0 1 0 0 0,0-1 0 0 0,1 0 1 0 0,-1 1-1 0 0,0-1 0 0 0,0 1 0 0 0,0-1 0 0 0,1 1 0 0 0,-1-1 0 0 0,0 0 0 0 0,1 1 0 0 0,-1-1 0 0 0,0 0 0 0 0,1 1 0 0 0,-1-1 0 0 0,0 0 0 0 0,1 0 0 0 0,-1 1 0 0 0,1-1 1 0 0,-1 0-1 0 0,1 0 0 0 0,-1 1 0 0 0,1-1 0 0 0,-1 0-36 0 0,37 4 1312 0 0,-27-4-1188 0 0,0 2 5 0 0,-5-3-72 0 0,0 0 1 0 0,0 1-1 0 0,1 0 0 0 0,-1 0 1 0 0,0 0-1 0 0,0 0 0 0 0,0 1 1 0 0,0 0-1 0 0,0 0 0 0 0,0 1 1 0 0,0-1-1 0 0,0 1 0 0 0,0 0 1 0 0,-1 1-1 0 0,1-1 0 0 0,-1 1 1 0 0,1-1-1 0 0,-1 1 0 0 0,0 1 1 0 0,0-1-1 0 0,0 1 0 0 0,-1-1 1 0 0,1 1-1 0 0,-1 0 0 0 0,0 0 1 0 0,0 1-1 0 0,0-1 0 0 0,-1 0 0 0 0,0 1 1 0 0,0 0-1 0 0,0 0 0 0 0,0-1 1 0 0,0 3-58 0 0,-4 52 413 0 0,0-58-3229 0 0,6-6-6238 0 0,-2 2 385 0 0</inkml:trace>
  <inkml:trace contextRef="#ctx0" brushRef="#br0" timeOffset="906.045">575 243 15715 0 0,'0'0'1341'0'0,"0"0"-373"0"0,0 0-88 0 0,0 0 82 0 0,0 0 18 0 0,0 0-123 0 0,0 0-202 0 0,0 0-179 0 0,0 0-122 0 0,0 0-100 0 0,0 0-66 0 0,0 0-41 0 0,0 0-27 0 0,-30 23-16 0 0,-93 73 1 0 0,81-49-16 0 0,42-45-82 0 0,-1-1 1 0 0,0 0-1 0 0,0 1 1 0 0,0-1-1 0 0,1 1 1 0 0,-1-1 0 0 0,1 0-1 0 0,-1 1 1 0 0,1-1-1 0 0,0 1 1 0 0,-1 0 0 0 0,1-1-1 0 0,0 1 1 0 0,0-1-1 0 0,0 1 1 0 0,0-1-1 0 0,0 1 1 0 0,1-1 0 0 0,-1 1-1 0 0,0 0 1 0 0,1-1-1 0 0,-1 0 1 0 0,1 1 0 0 0,-1-1-1 0 0,1 1 1 0 0,0-1-1 0 0,0 1 1 0 0,0-1-1 0 0,-1 0 1 0 0,1 0 0 0 0,0 0-1 0 0,1 1 1 0 0,-1-1-1 0 0,0 0 1 0 0,0 0 0 0 0,0 0-1 0 0,1 0 1 0 0,-1-1-1 0 0,0 1 1 0 0,1 0-1 0 0,-1-1 1 0 0,1 1 0 0 0,-1-1-1 0 0,1 1 1 0 0,-1-1-1 0 0,1 1 1 0 0,-1-1 0 0 0,1 0-1 0 0,-1 0 1 0 0,1 0-1 0 0,0 0-7 0 0,7 0 83 0 0,0-1-1 0 0,0 0 0 0 0,0 0 1 0 0,0-1-1 0 0,0 0 1 0 0,-1 0-1 0 0,1-1 0 0 0,-1 0 1 0 0,0-1-1 0 0,1 0 0 0 0,-2 0 1 0 0,1-1-1 0 0,7-5-82 0 0,21-10 170 0 0,59-27 572 0 0,-93 48-731 0 0,0-1 0 0 0,-1 1-1 0 0,1 0 1 0 0,-1 0 0 0 0,1 0-1 0 0,-1 0 1 0 0,0 1 0 0 0,1-1 0 0 0,-1 0-1 0 0,0 1 1 0 0,0-1 0 0 0,0 0-1 0 0,0 1 1 0 0,0-1 0 0 0,0 1-1 0 0,0 0 1 0 0,-1-1 0 0 0,1 1 0 0 0,0 0-1 0 0,-1-1 1 0 0,1 1 0 0 0,-1 0-1 0 0,0 0 1 0 0,0-1 0 0 0,0 1-1 0 0,1 0 1 0 0,-2 0 0 0 0,1 0-1 0 0,0-1 1 0 0,0 1 0 0 0,-1 0 0 0 0,1 0-1 0 0,0-1 1 0 0,-1 2-11 0 0,1 2 23 0 0,1 58 34 0 0,-2 1 0 0 0,-4-1 0 0 0,-2 1-1 0 0,-2-1 1 0 0,-7 13-57 0 0,15-71-15 0 0,0 0 0 0 0,0 0 0 0 0,0-1 0 0 0,-1 1-1 0 0,0-1 1 0 0,1 1 0 0 0,-2-1 0 0 0,1 0 0 0 0,0 1 0 0 0,-1-1 0 0 0,0-1-1 0 0,0 1 1 0 0,0 0 0 0 0,0-1 0 0 0,-1 1 0 0 0,0-1 0 0 0,1 0 0 0 0,-1 0-1 0 0,0-1 1 0 0,0 1 0 0 0,-1-1 0 0 0,1 0 0 0 0,0 0 0 0 0,-1 0 0 0 0,1 0-1 0 0,-1-1 1 0 0,0 0 0 0 0,1 0 0 0 0,-1 0 0 0 0,0-1 0 0 0,-3 1 15 0 0,6-3-6 0 0,0 1 1 0 0,0 0 0 0 0,0-1 0 0 0,0 0 0 0 0,0 0-1 0 0,0 0 1 0 0,1 1 0 0 0,-1-1 0 0 0,1-1-1 0 0,-1 1 1 0 0,1 0 0 0 0,0 0 0 0 0,-1-1-1 0 0,1 1 1 0 0,1 0 0 0 0,-1-1 0 0 0,0 1 0 0 0,0-1-1 0 0,1 1 1 0 0,-1-1 0 0 0,1 1 0 0 0,0-1-1 0 0,0 0 1 0 0,0 1 0 0 0,0-1 0 0 0,1 1-1 0 0,-1-3 6 0 0,0 3-2 0 0,1-16-34 0 0,0 0 0 0 0,1 0 0 0 0,1 0 1 0 0,1 1-1 0 0,0-1 0 0 0,1 1 0 0 0,1 0 0 0 0,0 0 1 0 0,2 1-1 0 0,0 0 0 0 0,1 0 0 0 0,8-12 36 0 0,47-54-5702 0 0,-57 74 710 0 0,-1 4-6297 0 0</inkml:trace>
  <inkml:trace contextRef="#ctx0" brushRef="#br0" timeOffset="1152.449">919 424 21949 0 0,'0'0'1073'0'0,"0"0"-314"0"0,0 0-77 0 0,0 0-1 0 0,0 0-42 0 0,0 0-135 0 0,0 0-201 0 0,0 0-145 0 0,0 0-78 0 0,0 0-94 0 0,0 0-102 0 0,0 0-124 0 0,-1 11-1908 0 0,0-5-5210 0 0,1-5-4273 0 0</inkml:trace>
  <inkml:trace contextRef="#ctx0" brushRef="#br0" timeOffset="1595.981">1087 482 19852 0 0,'0'0'1466'0'0,"0"0"-646"0"0,0 0-176 0 0,0 0 96 0 0,0 0 38 0 0,0 0-74 0 0,0 0-196 0 0,0 0-141 0 0,0 0-87 0 0,0 0-45 0 0,0 0-26 0 0,0 0-26 0 0,0 0-57 0 0,12-16-30 0 0,38-52-10 0 0,44-24 143 0 0,-89 88-230 0 0,-1 0-1 0 0,1 1 0 0 0,0 0 0 0 0,1 0 1 0 0,-1 0-1 0 0,0 1 0 0 0,1-1 1 0 0,0 1-1 0 0,-1 1 0 0 0,1-1 1 0 0,0 1-1 0 0,0 0 0 0 0,0 0 1 0 0,0 1-1 0 0,0-1 0 0 0,0 2 2 0 0,-2 35-45 0 0,-6-20 86 0 0,1-15-39 0 0,1-1 0 0 0,-1 1 0 0 0,1 0 0 0 0,-1-1 0 0 0,1 1 0 0 0,0 0 0 0 0,-1-1 0 0 0,1 1 0 0 0,0 0 0 0 0,0 0 0 0 0,0-1 0 0 0,0 1 0 0 0,-1 0 0 0 0,1 0 0 0 0,0-1 1 0 0,0 1-1 0 0,1 0 0 0 0,-1 0 0 0 0,0 0 0 0 0,0-1 0 0 0,0 1 0 0 0,0 0 0 0 0,1-1 0 0 0,-1 1 0 0 0,0 0 0 0 0,0 0 0 0 0,1-1 0 0 0,-1 1 0 0 0,1 0 0 0 0,-1-1 0 0 0,1 1 0 0 0,-1-1 0 0 0,1 1 0 0 0,-1-1 0 0 0,1 1 0 0 0,-1-1 0 0 0,1 1 0 0 0,0-1 0 0 0,-1 1 0 0 0,1-1 0 0 0,0 0 0 0 0,-1 1 0 0 0,1-1 0 0 0,0 0 0 0 0,0 1-2 0 0,12-3 26 0 0,-1 0 0 0 0,1 0 0 0 0,-1-1 0 0 0,0 0-1 0 0,0-2 1 0 0,0 1 0 0 0,0-1 0 0 0,-1-1 0 0 0,6-3-26 0 0,12-5 25 0 0,-28 13-22 0 0,0 0 0 0 0,1 1 0 0 0,-1-1 0 0 0,0 0 0 0 0,0 1 0 0 0,1-1 0 0 0,-1 1 0 0 0,0-1 0 0 0,0 1 0 0 0,1 0 0 0 0,-1-1 1 0 0,1 1-1 0 0,-1 0 0 0 0,0 0 0 0 0,1 0 0 0 0,-1 0 0 0 0,0 0 0 0 0,1 1 0 0 0,-1-1 0 0 0,1 0 0 0 0,-1 0 0 0 0,0 1 0 0 0,0-1 0 0 0,1 1 1 0 0,-1-1-1 0 0,0 1 0 0 0,0 0 0 0 0,1 0 0 0 0,-1-1 0 0 0,0 1 0 0 0,0 0 0 0 0,0 0 0 0 0,0 0 0 0 0,0 0 0 0 0,0 0 0 0 0,-1 0 0 0 0,1 0 1 0 0,0 1-1 0 0,0-1-3 0 0,3 28 164 0 0,-4-26-153 0 0,-1 1-1 0 0,1 0 1 0 0,0 0-1 0 0,0-1 1 0 0,1 1-1 0 0,-1 0 0 0 0,1 0 1 0 0,0-1-1 0 0,0 1 1 0 0,0-1-1 0 0,0 1 0 0 0,1-1 1 0 0,-1 1-1 0 0,1-1 1 0 0,0 0-1 0 0,0 0 1 0 0,0 0-1 0 0,1 0 0 0 0,-1 0 1 0 0,1 0-1 0 0,-1 0 1 0 0,1-1-1 0 0,0 0 0 0 0,0 1 1 0 0,0-1-1 0 0,0 0 1 0 0,1 0-1 0 0,-1-1 1 0 0,1 1-1 0 0,2 0-10 0 0,-1-1-71 0 0,0 0 0 0 0,0-1 0 0 0,0 0 0 0 0,0 0 0 0 0,-1 0-1 0 0,1 0 1 0 0,0-1 0 0 0,0 0 0 0 0,0 0 0 0 0,-1 0 0 0 0,1-1 0 0 0,0 1 0 0 0,-1-1 0 0 0,1 0 0 0 0,-1-1-1 0 0,1 0 72 0 0,22-10-1375 0 0,2-1-2074 0 0,-10 4-3134 0 0,-15 7-3893 0 0</inkml:trace>
  <inkml:trace contextRef="#ctx0" brushRef="#br0" timeOffset="1924.04">1 814 12267 0 0,'0'0'1457'0'0,"0"0"-502"0"0,0 0-64 0 0,0 0 223 0 0,0 0 170 0 0,0 0-11 0 0,0 0-144 0 0,0 0-197 0 0,0 0-168 0 0,0 0-77 0 0,0 0-24 0 0,37 3 3 0 0,118 12-9 0 0,-31-18 516 0 0,279-72 504 0 0,-235 39-2444 0 0,2 8 0 0 0,106-2 767 0 0,-215 29-2801 0 0,-37 1-2524 0 0,-8 0-6147 0 0</inkml:trace>
  <inkml:trace contextRef="#ctx0" brushRef="#br0" timeOffset="2433.077">899 957 14403 0 0,'0'0'1536'0'0,"0"0"-243"0"0,0 0-9 0 0,0 0 24 0 0,0 0-113 0 0,0 0-232 0 0,0 0-259 0 0,0 0-190 0 0,0 0-134 0 0,0 0-99 0 0,-33 10-56 0 0,-103 31-38 0 0,58-7 304 0 0,51-12 265 0 0,59-18-340 0 0,8-5-244 0 0,-31-1-133 0 0,0 0-1 0 0,-1 1 1 0 0,1 0-1 0 0,0 0 1 0 0,0 1-1 0 0,0 0 1 0 0,-1 1-1 0 0,1 0 1 0 0,0 0-1 0 0,0 1 1 0 0,-1 0-1 0 0,1 1 1 0 0,-1-1-1 0 0,0 2 1 0 0,0-1-1 0 0,0 1 1 0 0,0 0-1 0 0,-1 1 1 0 0,1 0 0 0 0,-1 0-1 0 0,0 1 1 0 0,-1 0-1 0 0,1 0 1 0 0,-1 0-1 0 0,1 2-38 0 0,-6-4 36 0 0,0-1 0 0 0,0 1 0 0 0,0 0 0 0 0,0-1 0 0 0,0 1 0 0 0,-1 0 0 0 0,0 0 0 0 0,0 0 0 0 0,0-1 0 0 0,0 1 0 0 0,0 0 0 0 0,-1 0 0 0 0,0-1 0 0 0,0 1 0 0 0,0 0 0 0 0,0-1-1 0 0,0 1 1 0 0,-1-1 0 0 0,1 1 0 0 0,-1-1 0 0 0,0 0 0 0 0,0 1 0 0 0,-1-1 0 0 0,1 0 0 0 0,0 0 0 0 0,-1-1 0 0 0,0 1 0 0 0,0-1 0 0 0,0 1 0 0 0,-2 1-36 0 0,-7 3-90 0 0,0-1 0 0 0,0 0 0 0 0,-1-1 0 0 0,1 0 0 0 0,-1-1 1 0 0,0-1-1 0 0,-1 0 0 0 0,1 0 0 0 0,-14 0 90 0 0,-33-5-6659 0 0,50-1-1092 0 0,2 0-4604 0 0</inkml:trace>
  <inkml:trace contextRef="#ctx0" brushRef="#br0" timeOffset="3309.709">1900 22 3929 0 0,'0'0'1754'0'0,"0"0"-183"0"0,0 0-18 0 0,0 0 70 0 0,0 0 56 0 0,0 0-36 0 0,0 0-148 0 0,0 0-212 0 0,0 0-228 0 0,0 0-176 0 0,0 0-148 0 0,0 0-79 0 0,0 0-77 0 0,2-4-77 0 0,4-13-47 0 0,9 35 1808 0 0,10 40-1394 0 0,-4 1-1 0 0,-2 0 1 0 0,-2 2-1 0 0,7 59-864 0 0,-13-54 91 0 0,-4 1-1 0 0,-2 0 1 0 0,-3 0-1 0 0,-3 8-90 0 0,-2-53-35 0 0,0 0 0 0 0,-2 0 0 0 0,0 0 0 0 0,-2-1 0 0 0,0 0 0 0 0,-1 0 0 0 0,-1 0 0 0 0,-1-1 0 0 0,-1-1 0 0 0,-1 0 0 0 0,0 0 0 0 0,-2-1 0 0 0,0-1 1 0 0,-1 0-1 0 0,0-1 0 0 0,-1-1 0 0 0,-1 0 0 0 0,-1-1 0 0 0,0-1 0 0 0,-1-1 0 0 0,0 0 0 0 0,0-2 0 0 0,-2 0 0 0 0,-9 3 35 0 0,26-11-302 0 0,-86 32-350 0 0,49-30-7980 0 0,41-4 2192 0 0,0-3-4145 0 0</inkml:trace>
</inkml:ink>
</file>

<file path=ppt/ink/ink46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6:26.0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76 505 15939 0 0,'0'0'1921'0'0,"0"0"-840"0"0,0 0-335 0 0,0 0 55 0 0,0 0 96 0 0,0 0-35 0 0,0 0-180 0 0,0 0-170 0 0,0 0-121 0 0,0 0-79 0 0,-11 35-40 0 0,-34 106-32 0 0,31-62 141 0 0,14-76-363 0 0,-1 0 7 0 0,0 0-1 0 0,0 0 1 0 0,0-1 0 0 0,1 1 0 0 0,-1 0-1 0 0,1 0 1 0 0,0 0 0 0 0,0 0-1 0 0,0 0 1 0 0,0 0 0 0 0,0 0 0 0 0,1 0-1 0 0,-1-1 1 0 0,1 1 0 0 0,0 0-1 0 0,0 0 1 0 0,0 0 0 0 0,0-1 0 0 0,0 1-1 0 0,1-1 1 0 0,-1 1 0 0 0,1-1-1 0 0,-1 1 1 0 0,1-1 0 0 0,0 0 0 0 0,0 0-1 0 0,0 0 1 0 0,0 0 0 0 0,1 0-1 0 0,-1 0 1 0 0,1 0 0 0 0,-1-1 0 0 0,1 0-1 0 0,-1 1 1 0 0,1-1 0 0 0,0 0-1 0 0,-1 0 1 0 0,1 0 0 0 0,3 0-25 0 0,5-1 123 0 0,-7 1-71 0 0,1-1 0 0 0,0 0 0 0 0,0 0 1 0 0,0 0-1 0 0,0-1 0 0 0,-1 0 0 0 0,1 0 0 0 0,0 0 0 0 0,-1 0 1 0 0,1-1-1 0 0,0 1 0 0 0,-1-1 0 0 0,0 0 0 0 0,1-1 0 0 0,2-1-52 0 0,21-19 103 0 0,-2 0 0 0 0,0-2-1 0 0,-1 0 1 0 0,18-26-103 0 0,-42 50 18 0 0,-1 1-24 0 0,0 0 1 0 0,0 1 0 0 0,0-1 0 0 0,1 0 0 0 0,-1 0-1 0 0,0 1 1 0 0,0-1 0 0 0,1 0 0 0 0,-1 0 0 0 0,0 1-1 0 0,0-1 1 0 0,1 0 0 0 0,-1 0 0 0 0,0 0 0 0 0,1 0 0 0 0,-1 1-1 0 0,0-1 1 0 0,0 0 0 0 0,1 0 0 0 0,-1 0 0 0 0,0 0-1 0 0,1 0 1 0 0,-1 0 0 0 0,1 0 0 0 0,-1 0 0 0 0,0 0-1 0 0,1 0 1 0 0,-1 0 0 0 0,0 0 0 0 0,1 0 0 0 0,-1 0-1 0 0,0 0 1 0 0,1 0 0 0 0,-1 0 0 0 0,0-1 0 0 0,0 1-1 0 0,1 0 1 0 0,-1 0 0 0 0,0 0 0 0 0,1 0 0 0 0,-1-1-1 0 0,0 1 1 0 0,0 0 0 0 0,1 0 0 0 0,-1-1 0 0 0,0 1-1 0 0,0 0 1 0 0,0-1 0 0 0,1 1 0 0 0,-1 0 0 0 0,0 0-1 0 0,0-1 1 0 0,0 1 0 0 0,0 0 0 0 0,0-1 0 0 0,0 1-1 0 0,1-1 6 0 0,-2 5 5 0 0,0-1-1 0 0,0 1 0 0 0,1 0 0 0 0,-1-1 0 0 0,1 1 0 0 0,0 0 0 0 0,0-1 1 0 0,0 1-1 0 0,1 0 0 0 0,-1-1 0 0 0,1 1 0 0 0,0-1 0 0 0,0 1 1 0 0,0-1-1 0 0,1 1 0 0 0,-1-1 0 0 0,1 1 0 0 0,-1-1 0 0 0,1 0 0 0 0,0 0 1 0 0,1 0-1 0 0,-1 0 0 0 0,0-1 0 0 0,1 1 0 0 0,0 0 0 0 0,-1-1 0 0 0,1 0 1 0 0,0 0-1 0 0,0 0 0 0 0,1 0 0 0 0,-1 0 0 0 0,0 0 0 0 0,0-1 0 0 0,1 0 1 0 0,-1 1-1 0 0,3-1-4 0 0,1 0 37 0 0,1 0 1 0 0,-1-1-1 0 0,1 0 0 0 0,-1 0 1 0 0,1-1-1 0 0,-1 0 1 0 0,1 0-1 0 0,-1-1 0 0 0,0 0 1 0 0,0 0-1 0 0,1-1 1 0 0,-2 0-1 0 0,1 0 0 0 0,0 0 1 0 0,0-1-1 0 0,-1 0 1 0 0,0 0-1 0 0,0-1 0 0 0,0 0 1 0 0,-1 0-1 0 0,1 0 1 0 0,-1-1-1 0 0,0 0 0 0 0,1-1-37 0 0,39-76-30 0 0,-53 47-2651 0 0,0 23 228 0 0,3 4-2013 0 0,2 2-1747 0 0,0 0-5895 0 0</inkml:trace>
  <inkml:trace contextRef="#ctx0" brushRef="#br0" timeOffset="548.518">810 1 17212 0 0,'0'0'1031'0'0,"0"0"-266"0"0,0 0 75 0 0,0 0 180 0 0,0 0 57 0 0,0 0-84 0 0,0 0-207 0 0,0 0-158 0 0,0 0-85 0 0,0 0-50 0 0,0 0-59 0 0,0 0-82 0 0,0 0-59 0 0,-3 34-54 0 0,-11 105-29 0 0,-9 111 789 0 0,-18-7-852 0 0,36-154-159 0 0,6-88 11 0 0,0 0 0 0 0,0 0 1 0 0,1 0-1 0 0,-1-1 0 0 0,0 1 0 0 0,1 0 0 0 0,-1 0 0 0 0,0-1 1 0 0,1 1-1 0 0,-1-1 0 0 0,1 1 0 0 0,-1-1 0 0 0,1 0 1 0 0,-1 1-1 0 0,1-1 0 0 0,-1 0 0 0 0,1 0 0 0 0,-1 0 1 0 0,1 0-1 0 0,-1 0 0 0 0,1-1 0 0 0,-1 1 0 0 0,1 0 0 0 0,-1-1 1 0 0,1 1-1 0 0,-1-1 0 0 0,0 1 0 0 0,1-1 0 0 0,-1 0 1 0 0,0 0-1 0 0,1 1 0 0 0,-1-1 0 0 0,0 0 0 0 0,0 0 1 0 0,0 0-1 0 0,1 0 0 0 0,-1-1 0 0 0,-1 1 0 0 0,1 0 0 0 0,0 0 1 0 0,0-1 0 0 0,211-185 40 0 0,-212 186-39 0 0,1 0-1 0 0,0 0 1 0 0,0 0 0 0 0,0 1 0 0 0,0-1 0 0 0,-1 0 0 0 0,1 1-1 0 0,0-1 1 0 0,0 1 0 0 0,0-1 0 0 0,1 1 0 0 0,-1-1 0 0 0,0 1-1 0 0,0 0 1 0 0,0 0 0 0 0,0-1 0 0 0,0 1 0 0 0,0 0 0 0 0,0 0-1 0 0,0 0 1 0 0,1 0 0 0 0,-1 0 0 0 0,0 1 0 0 0,0-1 0 0 0,0 0-1 0 0,0 0 1 0 0,0 1 0 0 0,0-1 0 0 0,0 1 0 0 0,0-1 0 0 0,0 1 0 0 0,0-1-1 0 0,0 1 1 0 0,0 0 0 0 0,0-1 0 0 0,0 1 0 0 0,0 0 0 0 0,-1 0-1 0 0,1-1 1 0 0,0 1 0 0 0,0 0 0 0 0,-1 0 0 0 0,1 0 0 0 0,-1 0-1 0 0,1 0 1 0 0,-1 0 0 0 0,1 0 0 0 0,-1 0 0 0 0,0 0 0 0 0,1 0-1 0 0,-1 1 1 0 0,0-1 0 0 0,0 0 0 0 0,0 0 0 0 0,0 0 0 0 0,0 0 0 0 0,0 0-1 0 0,0 0 1 0 0,0 0 0 0 0,0 1 0 0 0,-1-1 0 0 0,1 1-1 0 0,-17 138 280 0 0,2-70-444 0 0,35-81-1705 0 0,-1-8-756 0 0,-3 5-1597 0 0,-7 3-2642 0 0,-4 4-4597 0 0</inkml:trace>
  <inkml:trace contextRef="#ctx0" brushRef="#br0" timeOffset="864.04">1149 737 8194 0 0,'0'0'3658'0'0,"0"0"-1516"0"0,0 0-422 0 0,0 0 54 0 0,0 0-107 0 0,0 0-266 0 0,0 0-282 0 0,0 0-232 0 0,0 0-132 0 0,0 0-91 0 0,31-6-54 0 0,97-21-54 0 0,-59-6 267 0 0,-64 31-773 0 0,0-1 1 0 0,-1 0-1 0 0,1 0 1 0 0,-1 0-1 0 0,0-1 1 0 0,0 1-1 0 0,0-1 1 0 0,0 0-1 0 0,0 0 1 0 0,-1-1-1 0 0,0 1 1 0 0,0-1-1 0 0,0 1 1 0 0,0-1-1 0 0,-1 0 1 0 0,0 0-1 0 0,0 0 1 0 0,0 0 0 0 0,-1-1-1 0 0,1 1 1 0 0,-1 0-1 0 0,0-1 1 0 0,-1 1-1 0 0,0-1 1 0 0,1 1-1 0 0,-2-6-50 0 0,-2 9-5 0 0,0 0 1 0 0,0-1-1 0 0,0 1 0 0 0,0 0 1 0 0,0 0-1 0 0,0 1 0 0 0,-1-1 0 0 0,1 1 1 0 0,-1-1-1 0 0,1 1 0 0 0,-1 0 1 0 0,0 1-1 0 0,1-1 0 0 0,-1 0 1 0 0,0 1-1 0 0,1 0 0 0 0,-1 0 0 0 0,0 0 1 0 0,0 1-1 0 0,1-1 0 0 0,-1 1 1 0 0,0 0-1 0 0,1 0 0 0 0,-1 0 0 0 0,1 0 1 0 0,-1 0-1 0 0,1 1 0 0 0,0 0 1 0 0,-1 0-1 0 0,1 0 0 0 0,0 0 0 0 0,0 1 5 0 0,-9 4-46 0 0,1 1 0 0 0,0 0-1 0 0,1 1 1 0 0,0 0 0 0 0,0 1-1 0 0,1 0 1 0 0,0 0 0 0 0,1 1-1 0 0,1 0 1 0 0,-1 1 0 0 0,2-1-1 0 0,-2 4 47 0 0,7-13-36 0 0,0-1 0 0 0,0 1 0 0 0,0 0 0 0 0,1 0 0 0 0,-1-1-1 0 0,0 1 1 0 0,1 0 0 0 0,0 0 0 0 0,-1 0 0 0 0,1 0 0 0 0,0 0-1 0 0,0-1 1 0 0,0 1 0 0 0,0 0 0 0 0,0 0 0 0 0,0 0 0 0 0,0 0-1 0 0,1 0 1 0 0,-1 0 0 0 0,1 0 0 0 0,0-1 0 0 0,-1 1 0 0 0,1 0-1 0 0,0 0 1 0 0,0-1 0 0 0,0 1 0 0 0,0-1 0 0 0,0 1 0 0 0,1-1-1 0 0,-1 1 1 0 0,0-1 0 0 0,1 0 0 0 0,-1 1 0 0 0,1-1 0 0 0,-1 0-1 0 0,1 0 1 0 0,-1 0 0 0 0,1 0 0 0 0,0 0 0 0 0,0-1 0 0 0,-1 1-1 0 0,2 0 37 0 0,148 10-8544 0 0,-120-11 3492 0 0,-14 0-5561 0 0</inkml:trace>
  <inkml:trace contextRef="#ctx0" brushRef="#br0" timeOffset="1114.218">1556 818 14067 0 0,'0'0'2333'0'0,"0"0"-414"0"0,0 0-195 0 0,0 0-232 0 0,0 0-295 0 0,0 0-249 0 0,0 0-175 0 0,0 0-102 0 0,0 0-54 0 0,0 0-28 0 0,0 0-89 0 0,0 0-59 0 0,16-24-51 0 0,53-75-74 0 0,-41 56-24 0 0,3 2 0 0 0,1 1 1 0 0,1 2-1 0 0,7-4-292 0 0,6 13-717 0 0,-45 28 165 0 0,-5 15-2621 0 0,-10 5-5732 0 0,10-11-3157 0 0</inkml:trace>
  <inkml:trace contextRef="#ctx0" brushRef="#br0" timeOffset="1568.178">1880 689 11795 0 0,'0'0'2812'0'0,"0"0"-794"0"0,0 0-239 0 0,0 0-35 0 0,0 0-131 0 0,0 0-224 0 0,32-6-294 0 0,103-20-255 0 0,-24-12 758 0 0,-104 35-1496 0 0,1 0 1 0 0,-1 0-1 0 0,1 0 1 0 0,-1-1-1 0 0,0 0 1 0 0,-1 0-1 0 0,1-1 1 0 0,-1 0-1 0 0,1 0 1 0 0,-2-1-1 0 0,1 0 1 0 0,-1 0-1 0 0,1 0 0 0 0,-2 0 1 0 0,1-1-1 0 0,-1 0 1 0 0,0 0-1 0 0,0 0 1 0 0,-1 0-1 0 0,0-1 1 0 0,0 1-1 0 0,-1-1 1 0 0,1-1-103 0 0,-5 5 0 0 0,1 1 0 0 0,-1 0 1 0 0,0 0-1 0 0,0 1 0 0 0,0-1 1 0 0,0 0-1 0 0,-1 1 0 0 0,1-1 1 0 0,-1 1-1 0 0,1 0 1 0 0,-1 0-1 0 0,0 0 0 0 0,0 0 1 0 0,0 0-1 0 0,0 0 0 0 0,0 1 1 0 0,0 0-1 0 0,0-1 0 0 0,-1 1 1 0 0,1 0-1 0 0,0 1 1 0 0,-1-1-1 0 0,1 1 0 0 0,-1-1 1 0 0,1 1-1 0 0,-1 0 0 0 0,1 0 1 0 0,-1 1-1 0 0,1-1 0 0 0,0 1 1 0 0,-1-1-1 0 0,1 1 1 0 0,-1 1-1 0 0,-8 1-17 0 0,-1 1 0 0 0,1 1 1 0 0,0 0-1 0 0,1 0 1 0 0,-1 1-1 0 0,1 1 1 0 0,1 0-1 0 0,-1 0 0 0 0,1 1 1 0 0,0 1-1 0 0,1 0 1 0 0,0 0-1 0 0,0 0 1 0 0,1 1-1 0 0,0 1 1 0 0,1-1-1 0 0,0 1 0 0 0,1 0 1 0 0,-3 8 16 0 0,7-15 0 0 0,0 1 1 0 0,0 0-1 0 0,0-1 1 0 0,0 1-1 0 0,1 0 1 0 0,0 0-1 0 0,0 0 1 0 0,0 0-1 0 0,1 1 1 0 0,0-1-1 0 0,0 0 1 0 0,0 0-1 0 0,0 0 1 0 0,1 0-1 0 0,0 0 1 0 0,0 0-1 0 0,0 0 1 0 0,1 0-1 0 0,0 0 1 0 0,0 0-1 0 0,0-1 1 0 0,0 1-1 0 0,1-1 1 0 0,0 1-1 0 0,0-1 1 0 0,0 0-1 0 0,0 0 1 0 0,0 0-1 0 0,1-1 1 0 0,0 1-1 0 0,0-1 1 0 0,0 0-1 0 0,0 0 1 0 0,0 0-1 0 0,4 1 0 0 0,2 2-38 0 0,0-1 0 0 0,0 0 1 0 0,1-1-1 0 0,-1 0 0 0 0,1 0 0 0 0,0-1 0 0 0,0 0 0 0 0,1-1 1 0 0,-1-1-1 0 0,0 0 0 0 0,0 0 0 0 0,1-1 0 0 0,-1 0 0 0 0,1-1 0 0 0,-1-1 1 0 0,5-1 37 0 0,60-29-7930 0 0,-65 24-1935 0 0</inkml:trace>
</inkml:ink>
</file>

<file path=ppt/ink/ink46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5:52.9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113 287 15339 0 0,'0'0'1335'0'0,"0"0"-248"0"0,0 0 7 0 0,0 0 85 0 0,0 0-26 0 0,0 0-166 0 0,0 0-193 0 0,0 0-204 0 0,0 0-142 0 0,0 0-94 0 0,0 0-77 0 0,0 0-45 0 0,0 0-12 0 0,-7 5 372 0 0,-53 101 555 0 0,54-99-1101 0 0,1 1 0 0 0,0 0-1 0 0,1 0 1 0 0,-1 0-1 0 0,2 0 1 0 0,-1 1 0 0 0,1 0-1 0 0,0 0 1 0 0,1 0-1 0 0,0 0 1 0 0,1 0 0 0 0,-1 0-1 0 0,2 0 1 0 0,-1 0 0 0 0,2 3-46 0 0,0-10 35 0 0,1 0 1 0 0,0 0 0 0 0,0 0-1 0 0,0 0 1 0 0,0 0 0 0 0,1 0-1 0 0,-1-1 1 0 0,0 1 0 0 0,1-1-1 0 0,-1 1 1 0 0,1-1 0 0 0,0 0-1 0 0,-1 0 1 0 0,1 0 0 0 0,0 0-1 0 0,-1-1 1 0 0,1 1 0 0 0,0-1-1 0 0,0 0 1 0 0,0 0 0 0 0,0 0-1 0 0,-1 0 1 0 0,1 0 0 0 0,2-1-36 0 0,4 2-4 0 0,0-1 0 0 0,0 0 0 0 0,0-1 0 0 0,0 0 0 0 0,0 0 0 0 0,0-1 0 0 0,0 0 1 0 0,0 0-1 0 0,0-1 0 0 0,-1-1 0 0 0,1 1 0 0 0,-1-1 0 0 0,3-3 4 0 0,8-13-2426 0 0,-8 6-2421 0 0,-4 4-2578 0 0,-5 6-2666 0 0</inkml:trace>
  <inkml:trace contextRef="#ctx0" brushRef="#br0" timeOffset="328.628">379 203 12219 0 0,'0'0'2667'0'0,"0"0"-707"0"0,0 0-357 0 0,0 0-102 0 0,0 0-97 0 0,0 0-156 0 0,0 0-197 0 0,0 0-181 0 0,0 0-124 0 0,0 0-95 0 0,0 0-80 0 0,0 0-64 0 0,0 0-54 0 0,-15 20-58 0 0,-51 64-46 0 0,37-20 281 0 0,27-45-479 0 0,-88 452 862 0 0,65-338-1080 0 0,21-145-5700 0 0,4 2-3162 0 0,0 6-2704 0 0</inkml:trace>
  <inkml:trace contextRef="#ctx0" brushRef="#br0" timeOffset="1586.627">534 133 7362 0 0,'0'0'3123'0'0,"0"0"-951"0"0,0 0-502 0 0,0 0-152 0 0,0 0-83 0 0,0 0-191 0 0,0 0-244 0 0,0 0-278 0 0,0 0-261 0 0,0 0-158 0 0,0 0-62 0 0,0 0 30 0 0,0 0 74 0 0,3 6 74 0 0,18 127 1699 0 0,-28 117-1095 0 0,5-209-950 0 0,2-33-3182 0 0,35-60-4610 0 0,-10 20-6 0 0,-17 20 778 0 0</inkml:trace>
  <inkml:trace contextRef="#ctx0" brushRef="#br0" timeOffset="1884.841">877 158 5737 0 0,'0'0'1746'0'0,"0"0"-215"0"0,0 0-27 0 0,0 0 41 0 0,0 0-70 0 0,0 0-198 0 0,-33 21-281 0 0,-99 63-235 0 0,56-30 371 0 0,4 12 1518 0 0,72-65-2575 0 0,1 0-1 0 0,-1 0 1 0 0,0 0 0 0 0,1 0 0 0 0,-1-1 0 0 0,1 1 0 0 0,-1 0 0 0 0,1 0 0 0 0,-1 0 0 0 0,1-1-1 0 0,-1 1 1 0 0,1 0 0 0 0,0-1 0 0 0,-1 1 0 0 0,1 0 0 0 0,0-1 0 0 0,0 1 0 0 0,0-1-1 0 0,-1 1 1 0 0,1-1 0 0 0,0 0 0 0 0,0 1 0 0 0,0-1 0 0 0,0 0 0 0 0,0 1 0 0 0,0-1 0 0 0,0 0-1 0 0,0 0 1 0 0,-1 0 0 0 0,1 0 0 0 0,0 0 0 0 0,0 0 0 0 0,0 0 0 0 0,0 0 0 0 0,0 0-1 0 0,0-1 1 0 0,0 1 0 0 0,0 0 0 0 0,0-1 0 0 0,0 1-75 0 0,38-1 791 0 0,-26-1-646 0 0,0 2 0 0 0,0-1-1 0 0,0 2 1 0 0,0 0 0 0 0,0 0 0 0 0,0 1-1 0 0,0 1 1 0 0,0 0 0 0 0,10 5-145 0 0,-22-6 12 0 0,1 0-1 0 0,-1 0 1 0 0,0 1 0 0 0,0-1 0 0 0,0 1-1 0 0,0-1 1 0 0,-1 1 0 0 0,1-1 0 0 0,-1 1-1 0 0,1 0 1 0 0,-1-1 0 0 0,0 1 0 0 0,0-1-1 0 0,0 1 1 0 0,-1 0 0 0 0,1-1 0 0 0,0 1-1 0 0,-1 0 1 0 0,0-1 0 0 0,0 1 0 0 0,1-1-1 0 0,-1 0 1 0 0,-1 1 0 0 0,1-1 0 0 0,0 0-1 0 0,-1 1 1 0 0,0-1-12 0 0,-17 24-484 0 0,15-15-5444 0 0,16-11-5978 0 0,-10 0 4464 0 0</inkml:trace>
  <inkml:trace contextRef="#ctx0" brushRef="#br0" timeOffset="2484.649">1120 317 6593 0 0,'0'0'2002'0'0,"0"0"-132"0"0,0 0 66 0 0,0 0 46 0 0,0 0-198 0 0,0 0-359 0 0,0 0-324 0 0,0 0-264 0 0,0 0-175 0 0,0 0-123 0 0,0 0-105 0 0,0 0-96 0 0,-19 12-74 0 0,-59 39-41 0 0,43-9 250 0 0,30-29-330 0 0,3-7 16 0 0,-1 0-1 0 0,1 1 1 0 0,0-1 0 0 0,1 1-1 0 0,0 0 1 0 0,0-1-1 0 0,0 1 1 0 0,1 0-1 0 0,0 0 1 0 0,0-1 0 0 0,1 1-1 0 0,1 6-158 0 0,48-2 1829 0 0,41-45-1105 0 0,-48 12-580 0 0,142-65 43 0 0,-184 86-189 0 0,0 0 0 0 0,0 0 0 0 0,1 1 1 0 0,-1-1-1 0 0,0 1 0 0 0,1-1 1 0 0,-1 1-1 0 0,0-1 0 0 0,1 1 0 0 0,-1 0 1 0 0,1 0-1 0 0,-1 0 0 0 0,1 0 1 0 0,-1 0-1 0 0,1 0 0 0 0,-1 0 0 0 0,0 0 1 0 0,1 0-1 0 0,-1 1 0 0 0,1-1 1 0 0,-1 1-1 0 0,0-1 0 0 0,1 1 0 0 0,-1-1 1 0 0,0 1-1 0 0,0 0 0 0 0,1 0 1 0 0,-1-1-1 0 0,0 1 0 0 0,0 0 0 0 0,0 0 1 0 0,0 0-1 0 0,0 0 0 0 0,0 0 1 0 0,0 1-1 0 0,0-1 0 0 0,-1 0 0 0 0,1 0 1 0 0,0 2 1 0 0,6 57-77 0 0,-7-50 100 0 0,-31 142 19 0 0,11-80-42 0 0,17-60-10 0 0,-1 0 0 0 0,0 0 1 0 0,-1-1-1 0 0,0 1 0 0 0,-1-1 0 0 0,0 0 1 0 0,-1-1-1 0 0,0 0 0 0 0,-1 0 0 0 0,-7 8 10 0 0,14-17-3 0 0,0 1-1 0 0,0-1 0 0 0,0 0 0 0 0,-1 1 1 0 0,1-1-1 0 0,-1 0 0 0 0,1 0 0 0 0,-1 0 1 0 0,1 0-1 0 0,-1 0 0 0 0,1 0 0 0 0,-1 0 0 0 0,0 0 1 0 0,0-1-1 0 0,1 1 0 0 0,-1-1 0 0 0,0 1 1 0 0,0-1-1 0 0,0 0 0 0 0,1 0 0 0 0,-1 0 1 0 0,0 0-1 0 0,0 0 0 0 0,0 0 0 0 0,0 0 0 0 0,1-1 1 0 0,-1 1-1 0 0,0 0 0 0 0,0-1 0 0 0,0 0 1 0 0,1 1-1 0 0,-1-1 0 0 0,0 0 0 0 0,1 0 1 0 0,-1 0-1 0 0,1 0 0 0 0,-1 0 0 0 0,1 0 0 0 0,-1-1 1 0 0,1 1-1 0 0,0 0 0 0 0,0-1 0 0 0,0 1 1 0 0,0-1-1 0 0,0 1 0 0 0,0-1 0 0 0,0 0 1 0 0,0 1-1 0 0,0-1 0 0 0,1 0 0 0 0,-1 1 0 0 0,1-2 4 0 0,0-8 1 0 0,0 1-1 0 0,1-1 1 0 0,1 1-1 0 0,-1-1 1 0 0,2 1 0 0 0,0 0-1 0 0,0 0 1 0 0,1 0-1 0 0,0 0 1 0 0,0 0-1 0 0,1 1 1 0 0,1 0-1 0 0,2-4 0 0 0,89-98-405 0 0,-44 81-3020 0 0,-46 28 1747 0 0,1-1-4222 0 0,-6 3-5534 0 0</inkml:trace>
  <inkml:trace contextRef="#ctx0" brushRef="#br0" timeOffset="2726.041">1683 424 20860 0 0,'0'0'1278'0'0,"0"0"-406"0"0,0 0-152 0 0,0 0-78 0 0,0 0-142 0 0,0 0-171 0 0,0 0-153 0 0,0 0-88 0 0,0 0-65 0 0,0 0-40 0 0,0 0-55 0 0,0 0-115 0 0,0 0-128 0 0,-8 9-221 0 0,-22 28-371 0 0,30-37 765 0 0,0 0-1 0 0,1 0 0 0 0,-1 0 0 0 0,1 0 1 0 0,-1 0-1 0 0,0 0 0 0 0,1 0 0 0 0,-1 0 1 0 0,0 0-1 0 0,1 0 0 0 0,-1 1 0 0 0,0-1 1 0 0,1 0-1 0 0,-1 0 0 0 0,0 0 0 0 0,0 0 1 0 0,1 0-1 0 0,-1 1 0 0 0,0-1 0 0 0,1 0 1 0 0,-1 0-1 0 0,0 1 0 0 0,0-1 0 0 0,0 0 1 0 0,1 0-1 0 0,-1 1 0 0 0,0-1 0 0 0,0 0 1 0 0,0 1-1 0 0,1-1 0 0 0,-1 0 0 0 0,0 0 1 0 0,0 1-1 0 0,0-1 0 0 0,0 1 0 0 0,0-1 1 0 0,0 0-1 0 0,0 1 0 0 0,0-1 0 0 0,0 0 1 0 0,0 1-1 0 0,0-1 0 0 0,0 0 0 0 0,0 1 1 0 0,0-1-1 0 0,0 0 0 0 0,0 1 0 0 0,0-1 1 0 0,-1 0-1 0 0,1 1 0 0 0,0-1 0 0 0,0 0 1 0 0,0 0-1 0 0,0 1 0 0 0,-1-1 0 0 0,1 0 1 0 0,0 1-1 0 0,0-1 0 0 0,-1 0 0 0 0,1 0 0 0 0,0 0 1 0 0,0 1-1 0 0,-1-1 0 0 0,1 0 0 0 0,0 0 1 0 0,-1 0-1 0 0,1 0 0 0 0,0 1 143 0 0,0-1-1304 0 0,4 0-10243 0 0</inkml:trace>
  <inkml:trace contextRef="#ctx0" brushRef="#br0" timeOffset="3262.658">1883 460 10314 0 0,'0'0'2589'0'0,"0"0"-686"0"0,0 0-160 0 0,0 0-27 0 0,0 0-181 0 0,0 0-265 0 0,0 0-299 0 0,0 0-220 0 0,0 0-134 0 0,0 0-84 0 0,0 0-75 0 0,0 0-39 0 0,0 0-25 0 0,6-9-42 0 0,2-4-200 0 0,1 1-1 0 0,0 0 1 0 0,1 0-1 0 0,0 1 0 0 0,0 0 1 0 0,1 1-1 0 0,1 0 0 0 0,2-1-151 0 0,63-43 344 0 0,-76 56-347 0 0,0-1 0 0 0,1 0-1 0 0,-1 1 1 0 0,0-1-1 0 0,0 1 1 0 0,0-1-1 0 0,-1 1 1 0 0,1 0-1 0 0,0-1 1 0 0,-1 1-1 0 0,1 0 1 0 0,-1-1 0 0 0,1 1-1 0 0,-1 0 1 0 0,0 0-1 0 0,0 0 1 0 0,0-1-1 0 0,0 1 1 0 0,0 0-1 0 0,0 0 1 0 0,0 0-1 0 0,0-1 1 0 0,-1 1-1 0 0,1 0 1 0 0,-1 0 0 0 0,1-1-1 0 0,-1 1 1 0 0,0 0-1 0 0,0-1 1 0 0,0 1-1 0 0,0-1 1 0 0,0 1-1 0 0,0-1 1 0 0,0 1 3 0 0,0-1 7 0 0,-1 13 39 0 0,27-14 117 0 0,69-48 205 0 0,-83 41-345 0 0,-5 2-25 0 0,1 1 1 0 0,-1 1-1 0 0,1-1 0 0 0,-1 1 1 0 0,1 0-1 0 0,0 1 0 0 0,0 0 1 0 0,0 0-1 0 0,0 0 0 0 0,1 1 1 0 0,-1 0-1 0 0,1 0 2 0 0,24 48 87 0 0,-30-44-118 0 0,0-1 1 0 0,0 1 0 0 0,0-1 0 0 0,1 0 0 0 0,-1 1 0 0 0,1-1 0 0 0,-1-1 0 0 0,1 1 0 0 0,0 0-1 0 0,0-1 1 0 0,0 1 0 0 0,0-1 0 0 0,0 0 0 0 0,0 0 0 0 0,0 0 0 0 0,0 0 0 0 0,0 0-1 0 0,1-1 1 0 0,-1 0 0 0 0,0 0 0 0 0,1 1 0 0 0,-1-2 0 0 0,0 1 0 0 0,3-1 30 0 0,11 7-3494 0 0,-14-3-1320 0 0,0 0-3786 0 0,-2 0-1446 0 0</inkml:trace>
  <inkml:trace contextRef="#ctx0" brushRef="#br0" timeOffset="3944.738">527 733 8970 0 0,'0'0'1971'0'0,"0"0"-492"0"0,0 0-191 0 0,0 0 37 0 0,0 0-57 0 0,0 0-164 0 0,0 0-162 0 0,0 0-70 0 0,0 0-15 0 0,0 0-17 0 0,0 0-85 0 0,0 0-111 0 0,0 0-65 0 0,33 2-37 0 0,106 5-17 0 0,111-19 1214 0 0,-180 4-1401 0 0,240-29 576 0 0,331-25-259 0 0,-452 61-2187 0 0,-178 10-2796 0 0,-22 4-6657 0 0,6-9 223 0 0</inkml:trace>
  <inkml:trace contextRef="#ctx0" brushRef="#br0" timeOffset="4460.166">1455 906 9058 0 0,'0'0'1724'0'0,"0"0"-282"0"0,0 0 30 0 0,0 0 85 0 0,0 0-134 0 0,0 0-330 0 0,0 0-301 0 0,0 0-202 0 0,0 0-95 0 0,0 0-46 0 0,0 0-10 0 0,0 0 75 0 0,0 0 79 0 0,10-4 57 0 0,26-8 24 0 0,-65 22 425 0 0,-152 52 454 0 0,178-62-1553 0 0,-37 13 586 0 0,35-7-234 0 0,26-4-252 0 0,19-2-13 0 0,-1 2 0 0 0,1 1 0 0 0,0 2 0 0 0,-1 2 0 0 0,3 3-87 0 0,-37-9 19 0 0,-1 0 0 0 0,1 1 0 0 0,0 0 0 0 0,0 0 0 0 0,-1 0 0 0 0,0 0 1 0 0,1 1-1 0 0,-1 0 0 0 0,0 0 0 0 0,0 0 0 0 0,0 0 0 0 0,-1 1 0 0 0,1 0 0 0 0,-1-1 1 0 0,3 5-20 0 0,-6-4 22 0 0,-1-1 0 0 0,1 0 0 0 0,-1 1 0 0 0,0-1 1 0 0,0 0-1 0 0,-1 0 0 0 0,1 0 0 0 0,-1 0 0 0 0,1 0 1 0 0,-1 0-1 0 0,0 0 0 0 0,0 0 0 0 0,0-1 0 0 0,-1 1 1 0 0,1-1-1 0 0,-1 1 0 0 0,1-1 0 0 0,-1 0 1 0 0,0 0-1 0 0,1 0 0 0 0,-1-1 0 0 0,0 1 0 0 0,-1-1 1 0 0,1 1-1 0 0,0-1 0 0 0,0 0 0 0 0,0 0 0 0 0,-1 0 1 0 0,1-1-1 0 0,-2 1-22 0 0,3 0 4 0 0,-16 6-470 0 0,0-1-1 0 0,-1-1 0 0 0,1 0 0 0 0,-1-2 0 0 0,0 0 1 0 0,0-1-1 0 0,-8 0 467 0 0,17-5-3334 0 0,8-1-2186 0 0,1 4-5965 0 0</inkml:trace>
  <inkml:trace contextRef="#ctx0" brushRef="#br0" timeOffset="5008.059">2557 151 8434 0 0,'0'0'2034'0'0,"0"0"-338"0"0,0 0-45 0 0,0 0 17 0 0,0 0-66 0 0,0 0-218 0 0,0 0-307 0 0,0 0-289 0 0,0 0-183 0 0,0 0-73 0 0,0 0-18 0 0,0 0 44 0 0,5 5 21 0 0,24 33 247 0 0,-2 1 0 0 0,-1 1 0 0 0,-3 2 1 0 0,-1 0-1 0 0,-1 1-826 0 0,-8-16 145 0 0,-1-4-75 0 0,-1 1 0 0 0,-2 0 0 0 0,0 1-1 0 0,-1-1 1 0 0,-2 2 0 0 0,0-1 0 0 0,-2 1 0 0 0,-1-1 0 0 0,-1 1 0 0 0,-1 0 0 0 0,-1 0 0 0 0,-2 13-70 0 0,-4-21-8 0 0,0 0-1 0 0,-1 0 1 0 0,-1-1 0 0 0,-1 0 0 0 0,0 0 0 0 0,-1-1-1 0 0,-1 0 1 0 0,-1-1 0 0 0,0 0 0 0 0,-1-1 0 0 0,0-1 0 0 0,-1 0-1 0 0,0 0 1 0 0,-1-1 0 0 0,-1-1 0 0 0,0-1 0 0 0,-16 8 8 0 0,-11 13-200 0 0,-55 33-1826 0 0,76-52-3088 0 0,0 0-4611 0 0,19-12-1308 0 0</inkml:trace>
  <inkml:trace contextRef="#ctx0" brushRef="#br0" timeOffset="6175.085">3231 181 8210 0 0,'0'0'2664'0'0,"0"0"-769"0"0,0 0-302 0 0,0 0 32 0 0,0 0 25 0 0,0 0-139 0 0,0 0-303 0 0,0 0-325 0 0,0 0-263 0 0,0 0-166 0 0,0 0-115 0 0,0 0-54 0 0,0 0 6 0 0,-2 1 1 0 0,-58 75 1623 0 0,-55 137-167 0 0,100-181-1617 0 0,2 1 0 0 0,1 0 0 0 0,1 0-1 0 0,2 1 1 0 0,2 0 0 0 0,1 1 0 0 0,1-1 0 0 0,2 1 0 0 0,1 0-1 0 0,3 21-130 0 0,1-43 43 0 0,1 1-1 0 0,0-1 0 0 0,1 0 0 0 0,1 0 0 0 0,0 0 1 0 0,0-1-1 0 0,2 0 0 0 0,-1 0 0 0 0,1 0 0 0 0,1-1 1 0 0,0 0-1 0 0,1 0 0 0 0,0-1 0 0 0,1 0 1 0 0,0-1-1 0 0,0 0 0 0 0,5 3-42 0 0,47 32 360 0 0,-60-39-673 0 0,-20-13-873 0 0,8-10-2884 0 0,9 3-4719 0 0,1 11 772 0 0</inkml:trace>
  <inkml:trace contextRef="#ctx0" brushRef="#br0" timeOffset="6448.603">3286 678 15875 0 0,'0'0'2125'0'0,"0"0"-557"0"0,0 0-368 0 0,0 0-95 0 0,0 0-114 0 0,0 0-154 0 0,0 0-110 0 0,0 0-86 0 0,0 0-27 0 0,0 0-54 0 0,0 0-72 0 0,0 0-96 0 0,0 0-65 0 0,27 1-39 0 0,83 4-57 0 0,44-16 201 0 0,-95 3-3764 0 0,22-1-5366 0 0,-77 9 814 0 0,-1 0-603 0 0</inkml:trace>
  <inkml:trace contextRef="#ctx0" brushRef="#br0" timeOffset="6869.956">3991 295 14483 0 0,'0'0'2247'0'0,"0"0"-562"0"0,0 0-309 0 0,0 0-46 0 0,0 0-80 0 0,0 0-189 0 0,0 0-258 0 0,0 0-247 0 0,0 0-180 0 0,0 0-102 0 0,0 0-60 0 0,0 0 1 0 0,0 0 37 0 0,4 6 26 0 0,14 113 1187 0 0,-21-57-1174 0 0,-3 0 0 0 0,-3-1 0 0 0,-12 38-291 0 0,-6 46 103 0 0,9-59-2081 0 0,31-97-720 0 0,7-12 531 0 0,21-22-2894 0 0,-15 14-2175 0 0,-14 16-2465 0 0</inkml:trace>
  <inkml:trace contextRef="#ctx0" brushRef="#br0" timeOffset="7255.1">4413 405 7650 0 0,'0'0'2253'0'0,"0"0"-587"0"0,0 0-115 0 0,0 0 139 0 0,0 0-50 0 0,0 0-264 0 0,0 0-330 0 0,0 0-295 0 0,-35 16-192 0 0,-112 51-129 0 0,21-2 636 0 0,-14 12 1552 0 0,139-77-2587 0 0,-1 1 1 0 0,1 0-1 0 0,0 0 1 0 0,1 0-1 0 0,-1-1 1 0 0,0 1-1 0 0,0 0 1 0 0,0 0-1 0 0,0 0 0 0 0,1 0 1 0 0,-1 0-1 0 0,0 1 1 0 0,1-1-1 0 0,-1 0 1 0 0,1 0-1 0 0,-1 0 1 0 0,1 0-1 0 0,0 1 1 0 0,0-1-1 0 0,-1 0 0 0 0,1 0 1 0 0,0 1-1 0 0,0-1 1 0 0,0 0-1 0 0,0 0 1 0 0,0 1-1 0 0,1-1 1 0 0,-1 0-1 0 0,0 0 1 0 0,1 1-1 0 0,-1-1 0 0 0,0 0 1 0 0,1 0-1 0 0,0 0 1 0 0,-1 0-1 0 0,1 1 1 0 0,-1-1-1 0 0,1 0 1 0 0,0 0-1 0 0,0 0 1 0 0,0-1-1 0 0,0 1 0 0 0,0 0 1 0 0,0 0-1 0 0,0 0 1 0 0,0-1-1 0 0,0 1 1 0 0,0 0-1 0 0,0-1 1 0 0,1 1-32 0 0,60 31 722 0 0,-46-26-564 0 0,0 0 1 0 0,0 1-1 0 0,-1 0 0 0 0,0 1 0 0 0,0 1 1 0 0,-1 0-1 0 0,0 1 0 0 0,0 1 0 0 0,-1 0 1 0 0,-1 1-1 0 0,0 0 0 0 0,4 6-158 0 0,8 40 372 0 0,-16-56-2947 0 0,-5-17-5537 0 0,-2 10 3683 0 0,0 1-6548 0 0</inkml:trace>
  <inkml:trace contextRef="#ctx0" brushRef="#br0" timeOffset="7762.932">3778 258 11210 0 0,'0'0'1835'0'0,"0"0"-202"0"0,0 0 0 0 0,0 0 36 0 0,0 0-127 0 0,0 0-240 0 0,0 0-249 0 0,0 0-205 0 0,0 0-179 0 0,0 0-114 0 0,0 0-64 0 0,0 0-66 0 0,1-2-34 0 0,113-85 1557 0 0,30-25-1109 0 0,-89 73-740 0 0,-52 39-94 0 0,0 1 0 0 0,1-1 0 0 0,-1 1 0 0 0,0-1 0 0 0,0 1 0 0 0,0 0 0 0 0,0 1 0 0 0,0-1 0 0 0,0 0 0 0 0,0 1 0 0 0,0 0 0 0 0,0-1 0 0 0,-1 1 0 0 0,1 0 0 0 0,-1 1 0 0 0,1-1 0 0 0,-1 0 0 0 0,0 1 0 0 0,0-1 0 0 0,0 1 0 0 0,0 0 0 0 0,0-1 0 0 0,-1 1 0 0 0,1 0 0 0 0,-1 0 0 0 0,0 0 0 0 0,0 1-5 0 0,12 14 40 0 0,63 103-1121 0 0,-52-105-1443 0 0,-5-9-6114 0 0,-12-4-3059 0 0</inkml:trace>
  <inkml:trace contextRef="#ctx0" brushRef="#br0" timeOffset="8606.589">4601 19 88 0 0,'0'0'2018'0'0,"0"0"-262"0"0,0 0-105 0 0,0 0-2 0 0,0 0 27 0 0,0 0-20 0 0,0 0-69 0 0,0 0-100 0 0,0 0-110 0 0,0 0-109 0 0,0 0-88 0 0,0 0-70 0 0,0 0-71 0 0,-1-4-57 0 0,0-8-77 0 0,1 9-64 0 0,0 3-77 0 0,0 0-65 0 0,0 0-52 0 0,0 0-56 0 0,0 0-65 0 0,1 7-251 0 0,1 0 0 0 0,0 0 0 0 0,1 0 0 0 0,-1 0 0 0 0,1 0 0 0 0,1-1 0 0 0,-1 0 0 0 0,1 1 0 0 0,0-1 0 0 0,1-1 0 0 0,-1 1 0 0 0,1-1 0 0 0,4 4-275 0 0,21 29 308 0 0,-13-7-265 0 0,-2 1 0 0 0,0 0 0 0 0,-3 1 0 0 0,0 0 0 0 0,-2 1 0 0 0,-2 0 0 0 0,-1 1 0 0 0,-1 0 0 0 0,-3 0 0 0 0,0 0 1 0 0,-2 0-1 0 0,-2 0 0 0 0,-3 21-43 0 0,0-33-2 0 0,0 0 1 0 0,-2 0-1 0 0,0-1 0 0 0,-2 0 1 0 0,0 0-1 0 0,-1-1 1 0 0,-2 0-1 0 0,0-1 0 0 0,-1 0 1 0 0,-11 14 1 0 0,2-7-69 0 0,-1-2 1 0 0,0-1 0 0 0,-2 0-1 0 0,-1-2 1 0 0,-1-1-1 0 0,0-1 1 0 0,-27 15 68 0 0,-28-12-3904 0 0,81-23 2197 0 0,0 0-1181 0 0,0 0-2927 0 0,0-3-5875 0 0</inkml:trace>
  <inkml:trace contextRef="#ctx0" brushRef="#br0" timeOffset="32458.84">4879 1049 14251 0 0,'0'0'1974'0'0,"0"0"-582"0"0,0 0-353 0 0,0 0 11 0 0,0 0 99 0 0,0 0 5 0 0,0 0-150 0 0,0 0-233 0 0,0 0-254 0 0,0 0-198 0 0,0 0-142 0 0,-18 32-67 0 0,-53 100-58 0 0,7-45-278 0 0,56-77-317 0 0,-19 17-579 0 0,7-13-6917 0 0,14-10-2925 0 0</inkml:trace>
</inkml:ink>
</file>

<file path=ppt/ink/ink46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6:37.4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12 14651 0 0,'0'0'2191'0'0,"0"0"-690"0"0,0 0-337 0 0,0 0-11 0 0,0 0 30 0 0,0 0-69 0 0,0 0-199 0 0,0 0-178 0 0,0 0-119 0 0,0 0-70 0 0,0 0-45 0 0,0 0-47 0 0,17 0-51 0 0,115 0 814 0 0,14 0 229 0 0,-96-11-1409 0 0,-49 11-122 0 0,-1 0-38 0 0,0 0-71 0 0,0 0-77 0 0,0 0-78 0 0,0 0-116 0 0,0 0-122 0 0,0 0-122 0 0,-19 12-6879 0 0,16-9 2389 0 0,-3 0-5817 0 0</inkml:trace>
</inkml:ink>
</file>

<file path=ppt/ink/ink46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6:37.7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59 16323 0 0,'0'0'2132'0'0,"0"0"-737"0"0,0 0-318 0 0,0 0 81 0 0,0 0 73 0 0,0 0-95 0 0,0 0-219 0 0,0 0-200 0 0,0 0-123 0 0,0 0-112 0 0,0 0-82 0 0,32-5-73 0 0,100-18-74 0 0,17-7 35 0 0,-109 29-2285 0 0,-24 1-7423 0 0,-13 0-2944 0 0</inkml:trace>
</inkml:ink>
</file>

<file path=ppt/ink/ink4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4:21.0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0 106 4721 0 0,'0'0'1943'0'0,"0"0"-56"0"0,0 0 75 0 0,0 0 182 0 0,0 0 64 0 0,0 0-196 0 0,0 0-401 0 0,0 0-473 0 0,0 0-386 0 0,0 0-226 0 0,0 0-117 0 0,0 0-11 0 0,0 0 117 0 0,5-5 95 0 0,-2 3-499 0 0,0-1 0 0 0,0 1 0 0 0,0 0-1 0 0,0 0 1 0 0,0 0 0 0 0,0 0 0 0 0,1 0 0 0 0,-1 1 0 0 0,0-1 0 0 0,1 1 0 0 0,0 0 0 0 0,-1 0 0 0 0,1 1 0 0 0,-1-1 0 0 0,1 1 0 0 0,0-1 0 0 0,-1 1 0 0 0,3 1-111 0 0,-3-1 56 0 0,37 1 485 0 0,1-2 0 0 0,-1-2 0 0 0,0-1 0 0 0,0-2 0 0 0,25-7-541 0 0,-23 3 73 0 0,58-28-127 0 0,-98 37 1926 0 0,-1-1-5157 0 0,0 5-11609 0 0,-1 1 3588 0 0</inkml:trace>
</inkml:ink>
</file>

<file path=ppt/ink/ink46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6:39.5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 11178 0 0,'0'0'4861'0'0,"0"0"-2573"0"0,0 0-1009 0 0,0 0-170 0 0,0 0-97 0 0,0 0-86 0 0,0 0-98 0 0,0 0-102 0 0,0 0-54 0 0,0 0-44 0 0,0 0-59 0 0,0 0-61 0 0,17 2-69 0 0,115 11 651 0 0,78-13 297 0 0,-115-7-1223 0 0,-9-1-843 0 0,-72 6-411 0 0,-13 1-3998 0 0,-3 1-4914 0 0,0 0-1827 0 0</inkml:trace>
</inkml:ink>
</file>

<file path=ppt/ink/ink46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6:39.7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75 20644 0 0,'0'0'1478'0'0,"0"0"-511"0"0,0 0-174 0 0,0 0 117 0 0,0 0 86 0 0,0 0-85 0 0,0 0-189 0 0,0 0-194 0 0,0 0-144 0 0,32-4-80 0 0,102-9-88 0 0,46-26-131 0 0,-127 34-1051 0 0,-7 1-2333 0 0,-17-1-4314 0 0,-17 1-4686 0 0</inkml:trace>
</inkml:ink>
</file>

<file path=ppt/ink/ink46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6:45.8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30 11362 0 0,'0'0'4701'0'0,"0"0"-2153"0"0,0 0-899 0 0,0 0-215 0 0,0 0-176 0 0,0 0-178 0 0,0 0-180 0 0,0 0-179 0 0,0 0-103 0 0,0 0-55 0 0,0 0-67 0 0,0 0-69 0 0,14-3-57 0 0,108-9 739 0 0,-10 5-73 0 0,26 3-473 0 0,-91 2 488 0 0,-31 1-2990 0 0,-25 0-9812 0 0,5 1 2997 0 0</inkml:trace>
</inkml:ink>
</file>

<file path=ppt/ink/ink46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6:46.0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52 19796 0 0,'0'0'2057'0'0,"0"0"-794"0"0,0 0-293 0 0,0 0-23 0 0,0 0-22 0 0,0 0-72 0 0,0 0-175 0 0,0 0-170 0 0,0 0-106 0 0,0 0-56 0 0,0 0-71 0 0,0 0-67 0 0,31-2-64 0 0,101-9-56 0 0,91-23-2561 0 0,-191 30-4134 0 0,-21 4-5523 0 0</inkml:trace>
</inkml:ink>
</file>

<file path=ppt/ink/ink46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6:44.4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1 209 13355 0 0,'0'0'1518'0'0,"0"0"-394"0"0,0 0-195 0 0,0 0 55 0 0,0 0 73 0 0,0 0 38 0 0,0 0-79 0 0,0 0-171 0 0,0 0-186 0 0,0 0-140 0 0,0 0-99 0 0,0 0-72 0 0,9 31-51 0 0,28 97-40 0 0,-17 19 441 0 0,-22 11 127 0 0,13-244 1606 0 0,20-1-2230 0 0,4 1 0 0 0,3 2 0 0 0,4 2 0 0 0,3 1 0 0 0,22-23-201 0 0,-20 41 227 0 0,-41 88-286 0 0,32 122-666 0 0,2-100-1911 0 0,-6-27-6577 0 0,-30-17-2426 0 0</inkml:trace>
  <inkml:trace contextRef="#ctx0" brushRef="#br0" timeOffset="478.44">422 522 18508 0 0,'0'0'1248'0'0,"0"0"-384"0"0,0 0-87 0 0,0 0 36 0 0,0 0 27 0 0,0 0-37 0 0,0 0-153 0 0,0 0-138 0 0,0 0-94 0 0,0 0-71 0 0,0 0-53 0 0,0 0-38 0 0,0 0-58 0 0,27 1-36 0 0,123 2 56 0 0,-149-3-208 0 0,0-1-1 0 0,0 1 0 0 0,0 0 0 0 0,0 0 0 0 0,0-1 1 0 0,0 1-1 0 0,0 0 0 0 0,0 0 0 0 0,0 0 0 0 0,0 1 0 0 0,0-1 1 0 0,0 0-1 0 0,0 0 0 0 0,0 0 0 0 0,0 1 0 0 0,0-1 1 0 0,0 1-1 0 0,0-1 0 0 0,0 1 0 0 0,0-1 0 0 0,0 1 1 0 0,0-1-1 0 0,0 1 0 0 0,0 0 0 0 0,-1-1 0 0 0,1 1 1 0 0,0 0-1 0 0,0 0 0 0 0,-1 0 0 0 0,1 0 0 0 0,-1-1 0 0 0,1 1 1 0 0,-1 0-1 0 0,1 0 0 0 0,-1 0 0 0 0,1 0 0 0 0,-1 0 1 0 0,0 0-1 0 0,0 0 0 0 0,0 1 0 0 0,1-1-9 0 0,-22 41 432 0 0,-93 78 169 0 0,113-119-590 0 0,0 0-1 0 0,1 0 0 0 0,-1 1 1 0 0,1-1-1 0 0,-1 0 1 0 0,1 0-1 0 0,-1 0 1 0 0,1 0-1 0 0,0 0 1 0 0,0 1-1 0 0,0-1 1 0 0,-1 0-1 0 0,1 0 1 0 0,0 0-1 0 0,0 0 1 0 0,1 1-1 0 0,-1-1 0 0 0,0 0 1 0 0,0 0-1 0 0,1 0 1 0 0,-1 1-1 0 0,0-1 1 0 0,1 0-1 0 0,-1 0 1 0 0,1 0-1 0 0,-1 0 1 0 0,1 0-1 0 0,0 0 1 0 0,0 0-1 0 0,-1 0 1 0 0,1 0-1 0 0,0 0 0 0 0,0-1 1 0 0,0 1-1 0 0,0 0 1 0 0,0 0-1 0 0,0-1 1 0 0,0 1-1 0 0,0-1 1 0 0,0 1-1 0 0,0-1 1 0 0,0 1-1 0 0,0-1 1 0 0,0 0-1 0 0,1 1 1 0 0,-1-1-1 0 0,0 0 0 0 0,1 0-10 0 0,59 9 332 0 0,13-20-809 0 0,-58 4-4092 0 0,-11 6-3548 0 0,-4-3-3559 0 0</inkml:trace>
  <inkml:trace contextRef="#ctx0" brushRef="#br0" timeOffset="1012.005">815 574 14355 0 0,'0'0'2151'0'0,"0"0"-692"0"0,0 0-216 0 0,0 0 32 0 0,0 0-23 0 0,0 0-167 0 0,0 0-273 0 0,0 0-251 0 0,0 0-141 0 0,0 0-94 0 0,0 0-62 0 0,0 0-32 0 0,-1 21-50 0 0,1 63-27 0 0,0-83-144 0 0,0 0 0 0 0,-1 0 0 0 0,1 0 0 0 0,0 0 0 0 0,0 0 0 0 0,0 0 0 0 0,0 0 0 0 0,0 0 0 0 0,0 0 0 0 0,0 0 0 0 0,0 0 0 0 0,1 0 0 0 0,-1 0-1 0 0,0 0 1 0 0,0 0 0 0 0,1 0 0 0 0,-1 0 0 0 0,1 0 0 0 0,-1 0 0 0 0,1 0 0 0 0,-1 0 0 0 0,1 0 0 0 0,0 0 0 0 0,-1-1 0 0 0,1 1 0 0 0,0 0 0 0 0,0 0 0 0 0,0-1 0 0 0,-1 1 0 0 0,1-1 0 0 0,0 1 0 0 0,0-1 0 0 0,0 1 0 0 0,0-1-1 0 0,0 1 1 0 0,0-1 0 0 0,0 0 0 0 0,0 0 0 0 0,0 1 0 0 0,0-1 0 0 0,0 0 0 0 0,0 0 0 0 0,0 0 0 0 0,1 0 0 0 0,-1 0 0 0 0,0 0 0 0 0,1-1-11 0 0,1 1 72 0 0,47-8 452 0 0,56-90 80 0 0,-67 50-168 0 0,-30 92-90 0 0,-8-13-335 0 0,2 0 0 0 0,2-1 0 0 0,0 1 1 0 0,2-1-1 0 0,9 23-11 0 0,-4-23 23 0 0,-1 0 1 0 0,-1 1 0 0 0,-2 1 0 0 0,-1-1-1 0 0,-2 1 1 0 0,-1 1 0 0 0,-1-1-1 0 0,-2 0 1 0 0,-2 23-24 0 0,-1-49 5 0 0,0 1-1 0 0,-1-1 0 0 0,0 1 1 0 0,0-1-1 0 0,0 0 1 0 0,0 0-1 0 0,-1 0 1 0 0,0-1-1 0 0,-1 1 1 0 0,1-1-1 0 0,-1 0 0 0 0,0 0 1 0 0,0-1-1 0 0,0 0 1 0 0,-1 0-1 0 0,0 0 1 0 0,0 0-1 0 0,0-1 1 0 0,0 0-1 0 0,0 0 0 0 0,-1 0 1 0 0,1-1-1 0 0,-1 0 1 0 0,1-1-1 0 0,-1 1 1 0 0,0-1-1 0 0,0 0 1 0 0,0-1-1 0 0,0 0 0 0 0,1 0 1 0 0,-1 0-1 0 0,0-1 1 0 0,-5-1-5 0 0,10 0-3 0 0,0 0 1 0 0,0 0 0 0 0,0 0-1 0 0,0 0 1 0 0,0-1-1 0 0,0 1 1 0 0,0 0 0 0 0,1-1-1 0 0,-1 1 1 0 0,1-1 0 0 0,0 0-1 0 0,0 0 1 0 0,0 1-1 0 0,0-1 1 0 0,0 0 0 0 0,0 0-1 0 0,1 0 1 0 0,0 0-1 0 0,-1 0 1 0 0,1 0 0 0 0,0 0-1 0 0,0 0 1 0 0,1 0-1 0 0,-1 0 1 0 0,1 0 0 0 0,-1 0-1 0 0,1 0 1 0 0,0 0 2 0 0,0-7-12 0 0,3-22-417 0 0,2 0-1 0 0,2 0 1 0 0,0 0-1 0 0,2 1 1 0 0,1 1 0 0 0,8-13 429 0 0,-11 24-1072 0 0,5-14-2352 0 0,-4 12-4191 0 0,-2 6-4640 0 0</inkml:trace>
</inkml:ink>
</file>

<file path=ppt/ink/ink46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6:43.4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592 247 9938 0 0,'0'0'1660'0'0,"0"0"-430"0"0,0 0-58 0 0,0 0 215 0 0,0 0 156 0 0,0 0-93 0 0,0 0-279 0 0,0 0-248 0 0,0 0-227 0 0,0 0-125 0 0,0 0-63 0 0,0 0-53 0 0,-14 1-9 0 0,-45 2-23 0 0,-7 15 1100 0 0,-165 74 836 0 0,150-48-1395 0 0,121-29-183 0 0,222-19-151 0 0,-179 5-547 0 0,-83-1-80 0 0,1 0-1 0 0,0 0 0 0 0,-1 0 1 0 0,1 0-1 0 0,-1 1 1 0 0,1-1-1 0 0,-1 0 1 0 0,1 0-1 0 0,0 0 0 0 0,-1 1 1 0 0,1-1-1 0 0,-1 0 1 0 0,1 1-1 0 0,-1-1 1 0 0,1 0-1 0 0,-1 1 1 0 0,1-1-1 0 0,-1 1 0 0 0,0-1 1 0 0,1 1-1 0 0,-1-1 1 0 0,0 1-1 0 0,1-1 1 0 0,-1 1-1 0 0,0-1 1 0 0,1 1-1 0 0,-1-1 0 0 0,0 1 1 0 0,0 0-1 0 0,0-1 1 0 0,0 1-1 0 0,0-1 1 0 0,1 1-1 0 0,-1 0 1 0 0,0-1-1 0 0,0 1 0 0 0,-1-1 1 0 0,1 1-1 0 0,0 0 1 0 0,0-1-1 0 0,0 1 1 0 0,0-1-1 0 0,0 1 1 0 0,-1 0-1 0 0,1-1 0 0 0,0 1 1 0 0,0-1-1 0 0,-1 1 1 0 0,1-1-1 0 0,0 1 1 0 0,-1-1-1 0 0,1 1 1 0 0,-1-1-1 0 0,1 0 0 0 0,-1 1 1 0 0,1-1-1 0 0,-1 1 1 0 0,1-1-1 0 0,-1 0-2 0 0,-27 26 144 0 0,-189 104 32 0 0,155-98-132 0 0,3 3 0 0 0,0 3 0 0 0,-21 20-44 0 0,78-57 1 0 0,0 0-1 0 0,1 0 1 0 0,-1 0-1 0 0,1 0 1 0 0,-1 0-1 0 0,1 0 0 0 0,-1 0 1 0 0,1 1-1 0 0,0-1 1 0 0,-1 0-1 0 0,1 1 1 0 0,0-1-1 0 0,0 1 1 0 0,0 0-1 0 0,0-1 1 0 0,0 1-1 0 0,1 0 0 0 0,-1 0 1 0 0,0-1-1 0 0,1 1 1 0 0,-1 0-1 0 0,1 0 1 0 0,0 0-1 0 0,0 0 1 0 0,0 0-1 0 0,0-1 1 0 0,0 1-1 0 0,0 0 1 0 0,0 0-1 0 0,0 0 0 0 0,1 0 1 0 0,-1 0-1 0 0,1-1 1 0 0,-1 1-1 0 0,1 0 1 0 0,0 0-1 0 0,0-1 1 0 0,0 1-1 0 0,0 0 1 0 0,0-1-1 0 0,0 1 1 0 0,0-1-1 0 0,0 1 0 0 0,1-1 1 0 0,-1 0-1 0 0,0 1 1 0 0,1-1-1 0 0,0 0 1 0 0,-1 0-1 0 0,1 0 1 0 0,-1 0-1 0 0,1-1 1 0 0,0 1-1 0 0,0 0 1 0 0,0 0-1 0 0,14 3 50 0 0,0 0 0 0 0,1 0 1 0 0,0-2-1 0 0,0 0 1 0 0,0-1-1 0 0,0-1 1 0 0,-1 0-1 0 0,15-3-50 0 0,-17 3 37 0 0,235-43 311 0 0,-249 43-426 0 0,-1-1 1 0 0,1 1 0 0 0,-1 0-1 0 0,0-1 1 0 0,1 1-1 0 0,-1 0 1 0 0,1-1 0 0 0,-1 1-1 0 0,1-1 1 0 0,-1 1 0 0 0,1-1-1 0 0,-1 1 1 0 0,1-1-1 0 0,0 1 1 0 0,-1-1 0 0 0,1 1-1 0 0,0-1 1 0 0,-1 1 0 0 0,1-1-1 0 0,0 0 1 0 0,0 1-1 0 0,-1-1 1 0 0,1 0 0 0 0,0 1-1 0 0,0-1 1 0 0,0 0 0 0 0,0 1-1 0 0,0-1 1 0 0,0 0-1 0 0,0 1 1 0 0,0-1 0 0 0,0 0-1 0 0,0 1 1 0 0,0-1 0 0 0,1 1-1 0 0,-1-1 1 0 0,0 0-1 0 0,0 1 1 0 0,1-1 0 0 0,-1 1-1 0 0,0-1 1 0 0,1 0 0 0 0,-1 1-1 0 0,0-1 1 0 0,1 1-1 0 0,-1-1 1 0 0,1 1 0 0 0,-1-1-1 0 0,1 1 1 0 0,-1 0 0 0 0,1-1-1 0 0,0 1 1 0 0,-1 0-1 0 0,1-1 1 0 0,-1 1 0 0 0,1 0-1 0 0,0 0 1 0 0,-1-1 0 0 0,1 1-1 0 0,-1 0 1 0 0,1 0-1 0 0,0 0 79 0 0,-10-8-1052 0 0,-4-5-1880 0 0,0 1-5902 0 0,5 4-2902 0 0</inkml:trace>
  <inkml:trace contextRef="#ctx0" brushRef="#br0" timeOffset="386.964">349 0 17004 0 0,'0'0'1597'0'0,"0"0"-260"0"0,0 0-170 0 0,0 0-53 0 0,0 0-55 0 0,0 0-90 0 0,0 0-127 0 0,0 0-112 0 0,0 0-78 0 0,0 0-83 0 0,0 0-71 0 0,-2 35-42 0 0,-2 109-61 0 0,22-56 101 0 0,-10-70-363 0 0,16 37 67 0 0,-2 2 0 0 0,-3 1-1 0 0,-2 0 1 0 0,-3 2 0 0 0,-2-1-1 0 0,-4 2 1 0 0,1 28-200 0 0,-10-59-15 0 0,-1 1 0 0 0,-2-1 1 0 0,-1 1-1 0 0,-1-1 0 0 0,-2-1 1 0 0,-1 1-1 0 0,-12 27 15 0 0,2 38-1133 0 0,19-94 1025 0 0,1 1 0 0 0,0-1 1 0 0,0 0-1 0 0,1 0 1 0 0,-1 1-1 0 0,0-1 0 0 0,0 0 1 0 0,0 0-1 0 0,1 0 1 0 0,-1 0-1 0 0,1-1 1 0 0,-1 1-1 0 0,0 0 0 0 0,1 0 1 0 0,-1-1-1 0 0,1 1 1 0 0,0-1-1 0 0,-1 0 0 0 0,1 1 1 0 0,-1-1-1 0 0,1 0 1 0 0,0 0-1 0 0,-1 0 1 0 0,1 0-1 0 0,0 0 0 0 0,-1 0 1 0 0,1 0-1 0 0,1-1 108 0 0,29-2-4742 0 0,-19-3-1689 0 0,-5 2-5562 0 0</inkml:trace>
</inkml:ink>
</file>

<file path=ppt/ink/ink46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6:40.8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276 0 13883 0 0,'0'0'1695'0'0,"0"0"-216"0"0,0 0-99 0 0,0 0 94 0 0,0 0 44 0 0,0 0-114 0 0,0 0-197 0 0,0 0-315 0 0,0 0-247 0 0,0 0-139 0 0,0 0-105 0 0,0 0-59 0 0,0 0-32 0 0,0 4-29 0 0,13 158 1360 0 0,-4 62-1113 0 0,0-184-634 0 0,-9-39 44 0 0,0-1-44 0 0,0 0-10 0 0,0 0-15 0 0,0 0-29 0 0,6-26-3840 0 0,0 8-268 0 0,-3 10-2642 0 0,-1 5-4200 0 0</inkml:trace>
  <inkml:trace contextRef="#ctx0" brushRef="#br0" timeOffset="362.097">0 530 13707 0 0,'0'0'2135'0'0,"0"0"-700"0"0,0 0-356 0 0,0 0 62 0 0,0 0 121 0 0,0 0 26 0 0,0 0-177 0 0,0 0-220 0 0,0 0-173 0 0,0 0-130 0 0,36 0-80 0 0,116 0-81 0 0,99-18 698 0 0,-49-11-1754 0 0,-161 28-2038 0 0,-26 1-4638 0 0,-14 0 442 0 0,-1 0-3088 0 0</inkml:trace>
  <inkml:trace contextRef="#ctx0" brushRef="#br0" timeOffset="765.65">149 685 14939 0 0,'0'0'3048'0'0,"0"0"-1624"0"0,0 0-701 0 0,0 0-18 0 0,0 0 129 0 0,0 0 58 0 0,0 0-84 0 0,0 0-171 0 0,0 0-156 0 0,0 0-116 0 0,0 0-81 0 0,0 0-60 0 0,0 0-51 0 0,3 21-34 0 0,6 66-44 0 0,-19-24 62 0 0,2-46-106 0 0,-6 79 413 0 0,16-94-431 0 0,0 0 1 0 0,0 0-1 0 0,0-1 0 0 0,0 1 1 0 0,1 0-1 0 0,-1-1 0 0 0,0 0 0 0 0,1 1 1 0 0,-1-1-1 0 0,1 0 0 0 0,-1 0 1 0 0,1 0-1 0 0,-1-1 0 0 0,1 1 1 0 0,0-1-1 0 0,-1 1 0 0 0,1-1 0 0 0,0 0 1 0 0,-1 0-1 0 0,1 0 0 0 0,0-1 1 0 0,0 1-1 0 0,-1 0 0 0 0,1-1 1 0 0,0 0-34 0 0,7 1 71 0 0,95-22-117 0 0,-73 2-2076 0 0,-24 10-2700 0 0,-4-1-5339 0 0,-3 8-35 0 0</inkml:trace>
  <inkml:trace contextRef="#ctx0" brushRef="#br0" timeOffset="1022.746">477 692 9546 0 0,'0'0'2585'0'0,"0"0"-502"0"0,0 0-339 0 0,0 0-130 0 0,0 0-150 0 0,0 0-226 0 0,0 0-246 0 0,0 0-204 0 0,0 0-134 0 0,0 0-70 0 0,0 0-54 0 0,0 0-41 0 0,-7 27-40 0 0,-42 163 589 0 0,-4 71-544 0 0,48-221-403 0 0,0-2-1623 0 0,4-12-8121 0 0,1-26 3862 0 0,2 0-3616 0 0</inkml:trace>
  <inkml:trace contextRef="#ctx0" brushRef="#br0" timeOffset="1659.056">803 858 13723 0 0,'0'0'2174'0'0,"0"0"-486"0"0,0 0-226 0 0,0 0-54 0 0,0 0-62 0 0,0 0-189 0 0,0 0-230 0 0,0 0-213 0 0,0 0-105 0 0,0 0-50 0 0,0 0-74 0 0,0 0-63 0 0,0 0-69 0 0,18-14-63 0 0,60-46-46 0 0,80-99 922 0 0,-16 20-623 0 0,-142 140-540 0 0,0-1-1 0 0,0 0 0 0 0,0 1 1 0 0,0-1-1 0 0,1 1 1 0 0,-1-1-1 0 0,0 1 1 0 0,0-1-1 0 0,0 1 0 0 0,0-1 1 0 0,1 0-1 0 0,-1 1 1 0 0,0-1-1 0 0,0 1 0 0 0,1-1 1 0 0,-1 0-1 0 0,0 1 1 0 0,1-1-1 0 0,-1 0 0 0 0,1 1 1 0 0,-1-1-1 0 0,0 0 1 0 0,1 0-1 0 0,-1 1 0 0 0,1-1 1 0 0,-1 0-1 0 0,0 0 1 0 0,1 0-1 0 0,-1 0 0 0 0,1 0 1 0 0,-1 1-1 0 0,1-1 1 0 0,-1 0-1 0 0,1 0 1 0 0,-1 0-1 0 0,1 0 0 0 0,-1 0 1 0 0,1 0-1 0 0,-1-1 1 0 0,1 1-1 0 0,-1 0 0 0 0,0 0 1 0 0,1 0-1 0 0,-1 0 1 0 0,1 0-1 0 0,-1-1 0 0 0,1 1 1 0 0,-1 0-1 0 0,0 0 1 0 0,1-1-3 0 0,-1 11 14 0 0,-2 115 89 0 0,2-123-103 0 0,0-1 0 0 0,0 1 0 0 0,0-1 1 0 0,0 1-1 0 0,0-1 0 0 0,1 1 0 0 0,-1 0 1 0 0,1-1-1 0 0,-1 1 0 0 0,1-1 0 0 0,-1 0 0 0 0,1 1 1 0 0,0-1-1 0 0,0 1 0 0 0,-1-1 0 0 0,1 0 1 0 0,0 0-1 0 0,0 1 0 0 0,1-1 0 0 0,-1 0 1 0 0,0 0-1 0 0,0 0 0 0 0,0 0 0 0 0,1 0 1 0 0,-1-1-1 0 0,0 1 0 0 0,1 0 0 0 0,-1 0 0 0 0,1-1 1 0 0,-1 1-1 0 0,1-1 0 0 0,-1 0 0 0 0,1 1 1 0 0,-1-1-1 0 0,1 0 0 0 0,0 0 0 0 0,-1 0 1 0 0,1 0-1 0 0,-1 0 0 0 0,1 0 0 0 0,-1 0 1 0 0,1-1-1 0 0,0 1 0 0 0,68-23 4 0 0,126-98 32 0 0,-87 66-26 0 0,-103 96 0 0 0,-16 156 425 0 0,10-193-474 0 0,1-1 0 0 0,0 1 0 0 0,0 0 0 0 0,0-1 1 0 0,0 1-1 0 0,1 0 0 0 0,-1-1 0 0 0,1 0 0 0 0,0 1 0 0 0,0-1 0 0 0,0 0 0 0 0,1 0 0 0 0,-1 0 0 0 0,1 0 0 0 0,-1 0 0 0 0,1-1 1 0 0,0 1-1 0 0,0-1 0 0 0,0 0 0 0 0,1 0 0 0 0,-1 0 0 0 0,4 1 39 0 0,11 3-3742 0 0,1-4-3464 0 0,-15-2-4954 0 0</inkml:trace>
</inkml:ink>
</file>

<file path=ppt/ink/ink46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6:38.7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83 70 6513 0 0,'0'0'3286'0'0,"0"0"-1567"0"0,0 0-449 0 0,0 0 69 0 0,0 0 97 0 0,0 0-11 0 0,0 0-169 0 0,0 0-231 0 0,0 0-220 0 0,0 0-167 0 0,0 0-121 0 0,-10 20-92 0 0,-28 65-52 0 0,7 38 622 0 0,27 14-300 0 0,4-133-673 0 0,0 0 0 0 0,0 1 0 0 0,1-1 0 0 0,-1 0 0 0 0,1 0 0 0 0,0 1 0 0 0,0-1 0 0 0,1 0 1 0 0,-1 0-1 0 0,1 0 0 0 0,0 0 0 0 0,0 0 0 0 0,0 0 0 0 0,1-1 0 0 0,-1 1 0 0 0,1-1 0 0 0,0 1 0 0 0,0-1 0 0 0,0 0 0 0 0,0 0 0 0 0,0-1 0 0 0,1 1 0 0 0,-1-1 0 0 0,1 1 0 0 0,0-1 0 0 0,0 0 0 0 0,0 0 1 0 0,4 1-23 0 0,-4-3 61 0 0,0 0 1 0 0,1 1-1 0 0,-1-2 1 0 0,1 1 0 0 0,-1 0-1 0 0,1-1 1 0 0,-1 0 0 0 0,0 0-1 0 0,1 0 1 0 0,-1 0 0 0 0,0-1-1 0 0,0 0 1 0 0,0 0 0 0 0,0 0-1 0 0,0 0 1 0 0,0-1-1 0 0,-1 1 1 0 0,1-1 0 0 0,-1 0-1 0 0,1 0 1 0 0,-1 0 0 0 0,0-1-1 0 0,0 1 1 0 0,-1-1 0 0 0,1 1-1 0 0,-1-1 1 0 0,2-4-62 0 0,114-164 659 0 0,23-110-401 0 0,-137 260-139 0 0,-4 21-63 0 0,0 1-5 0 0,-4 12 31 0 0,-52 206 209 0 0,36-39-43 0 0,8 2 0 0 0,8 75-248 0 0,2-72 95 0 0,2-147-94 0 0,-2-1 1 0 0,-1 1-1 0 0,-2-1 0 0 0,-1 0 1 0 0,-5 11-2 0 0,10-43-2 0 0,0 1 1 0 0,-1-1-1 0 0,1 0 0 0 0,-1 1 1 0 0,0-1-1 0 0,0 0 1 0 0,-1 0-1 0 0,1 0 0 0 0,-1 0 1 0 0,0-1-1 0 0,0 1 1 0 0,0-1-1 0 0,0 1 0 0 0,-1-1 1 0 0,0 0-1 0 0,1-1 1 0 0,-1 1-1 0 0,0-1 1 0 0,0 1-1 0 0,0-1 0 0 0,0 0 1 0 0,-1-1-1 0 0,1 1 1 0 0,-1-1-1 0 0,1 1 0 0 0,-1-2 1 0 0,1 1-1 0 0,-1 0 1 0 0,0-1-1 0 0,1 0 1 0 0,-1 0-1 0 0,-2 0 2 0 0,2-4-9 0 0,1 0 0 0 0,0 1 0 0 0,0-1 0 0 0,0-1 0 0 0,0 1 1 0 0,1-1-1 0 0,0 1 0 0 0,0-1 0 0 0,0 0 0 0 0,0 0 0 0 0,1 0 0 0 0,0-1 0 0 0,0 1 0 0 0,0 0 0 0 0,1-1 0 0 0,0 0 0 0 0,0 1 1 0 0,0-1-1 0 0,1-4 9 0 0,-4-22-120 0 0,1 1 0 0 0,2-1 0 0 0,1 0 1 0 0,1 0-1 0 0,2 0 0 0 0,1 1 0 0 0,2 0 1 0 0,4-11 119 0 0,30-79-4409 0 0,-29 100 1472 0 0,-2 9-2933 0 0,-3 4-5657 0 0</inkml:trace>
  <inkml:trace contextRef="#ctx0" brushRef="#br0" timeOffset="386.666">629 435 12195 0 0,'0'0'3826'0'0,"0"0"-1652"0"0,0 0-757 0 0,0 0-131 0 0,0 0-67 0 0,0 0-118 0 0,0 0-219 0 0,0 0-207 0 0,0 0-173 0 0,0 0-96 0 0,0 0-31 0 0,0 0-27 0 0,0 0-40 0 0,9 41 1683 0 0,-8-16-1895 0 0,0-1 1 0 0,-2 1 0 0 0,-1-1-1 0 0,-2 1 1 0 0,0-1-1 0 0,-1 0 1 0 0,-1 0 0 0 0,-1-1-1 0 0,-10 19-96 0 0,-4 31-440 0 0,20-72 143 0 0,1-1-147 0 0,0 0-180 0 0,10-12-3140 0 0,-1-1-100 0 0,-1 5-2842 0 0,-3 1-5489 0 0</inkml:trace>
</inkml:ink>
</file>

<file path=ppt/ink/ink46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6:36.1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 0 10954 0 0,'0'0'1875'0'0,"0"0"-440"0"0,0 0-226 0 0,0 0 14 0 0,0 0-29 0 0,0 0-143 0 0,0 0-209 0 0,0 0-175 0 0,0 0-121 0 0,0 0-84 0 0,0 0-39 0 0,-2 21-55 0 0,-5 135 623 0 0,19 234 921 0 0,-37-284-1548 0 0,23-143 1509 0 0,6-11-1812 0 0,3 0 0 0 0,2 1 0 0 0,2 0 0 0 0,2 0 0 0 0,2 2 0 0 0,2-1 0 0 0,2 2 0 0 0,2 0 0 0 0,14-20-61 0 0,64-91 231 0 0,-99 156-229 0 0,0-1-1 0 0,-1 1 1 0 0,1-1 0 0 0,0 1 0 0 0,0 0 0 0 0,0-1 0 0 0,-1 1 0 0 0,1 0 0 0 0,0-1 0 0 0,0 1-1 0 0,0 0 1 0 0,0-1 0 0 0,0 1 0 0 0,0 0 0 0 0,0-1 0 0 0,0 1 0 0 0,0 0 0 0 0,0-1 0 0 0,1 1-1 0 0,-1 0 1 0 0,0-1 0 0 0,0 1 0 0 0,1 0 0 0 0,-1-1 0 0 0,0 1 0 0 0,1-1 0 0 0,-1 1 0 0 0,1-1-1 0 0,-1 1 1 0 0,0-1 0 0 0,1 1 0 0 0,-1-1 0 0 0,1 1 0 0 0,-1-1 0 0 0,1 1 0 0 0,0-1-1 0 0,-1 0 1 0 0,1 1 0 0 0,-1-1 0 0 0,1 0 0 0 0,0 0 0 0 0,-1 0 0 0 0,1 1 0 0 0,0-1 0 0 0,-1 0-1 0 0,1 0 1 0 0,0 0 0 0 0,-1 0 0 0 0,1 0 0 0 0,0 0 0 0 0,-1 0 0 0 0,1 0 0 0 0,0 0 0 0 0,-1 0-1 0 0,1-1 1 0 0,0 1 0 0 0,-1 0 0 0 0,1 0 0 0 0,0-1 0 0 0,-1 1 0 0 0,1 0 0 0 0,-1-1 0 0 0,1 1-1 0 0,-1 0 1 0 0,1-1 0 0 0,0 0-2 0 0,0 12 53 0 0,7 58 217 0 0,-7-53-316 0 0,0-1 0 0 0,1 0-1 0 0,0 1 1 0 0,1-1-1 0 0,1 0 1 0 0,0 0 0 0 0,1 0-1 0 0,0-1 1 0 0,2 0-1 0 0,0 0 1 0 0,6 10 46 0 0,4-4-2080 0 0,-6-9-951 0 0,-2 1-4251 0 0,-7-7-4438 0 0</inkml:trace>
  <inkml:trace contextRef="#ctx0" brushRef="#br0" timeOffset="266.484">476 560 16147 0 0,'0'0'2553'0'0,"0"0"-891"0"0,0 0-434 0 0,0 0-32 0 0,0 0-62 0 0,0 0-173 0 0,0 0-243 0 0,0 0-221 0 0,0 0-131 0 0,0 0-56 0 0,0 0-12 0 0,0 0-14 0 0,0 0-55 0 0,-1 15-45 0 0,-4 46-41 0 0,16 10 192 0 0,-2-57-1784 0 0,-6-12-2442 0 0,0-7-3893 0 0,-3 2-3520 0 0</inkml:trace>
  <inkml:trace contextRef="#ctx0" brushRef="#br0" timeOffset="860.759">691 560 11819 0 0,'0'0'2313'0'0,"0"0"-640"0"0,0 0-288 0 0,0 0 28 0 0,0 0-53 0 0,0 0-194 0 0,0 0-290 0 0,0 0-272 0 0,0 0-177 0 0,0 0-105 0 0,0 0-50 0 0,0 0-40 0 0,0 0-37 0 0,-2 23-32 0 0,-5 69-40 0 0,13-45 378 0 0,-4-46-450 0 0,0 0 1 0 0,0 0-1 0 0,0 0 0 0 0,0-1 1 0 0,0 1-1 0 0,0 0 1 0 0,1-1-1 0 0,-1 0 0 0 0,0 0 1 0 0,0 1-1 0 0,1-1 0 0 0,-1 0 1 0 0,0-1-1 0 0,0 1 1 0 0,1 0-1 0 0,-1-1 0 0 0,0 1 1 0 0,0-1-1 0 0,0 0 0 0 0,0 0 1 0 0,0 0-1 0 0,0 0 1 0 0,0 0-1 0 0,0 0 0 0 0,0 0 1 0 0,0-1-1 0 0,0 1 0 0 0,-1-1 1 0 0,1 1-1 0 0,-1-1 0 0 0,1 1 1 0 0,-1-1-1 0 0,0 0 1 0 0,1 0-1 0 0,0-1-51 0 0,6-5 64 0 0,148-132 549 0 0,-154 140-603 0 0,0 0 0 0 0,0 1 0 0 0,0 0-1 0 0,0-1 1 0 0,0 1 0 0 0,0 0 0 0 0,0 0 0 0 0,0 0 0 0 0,0 0-1 0 0,0 0 1 0 0,0 0 0 0 0,-1 1 0 0 0,1-1 0 0 0,-1 1-1 0 0,1-1 1 0 0,-1 1 0 0 0,1-1 0 0 0,-1 1 0 0 0,0 0 0 0 0,0 0-1 0 0,0 0 1 0 0,0 0 0 0 0,0 0 0 0 0,0 0 0 0 0,0 0-1 0 0,-1 0 1 0 0,1 0 0 0 0,-1 0 0 0 0,1 0 0 0 0,-1 0 0 0 0,0 0-1 0 0,0 2-9 0 0,2 1 69 0 0,12 31 20 0 0,-1 1 0 0 0,-2 1-1 0 0,-1 0 1 0 0,-2 0 0 0 0,1 25-89 0 0,-6-40 42 0 0,-1 0 0 0 0,-2 0 0 0 0,0 1 0 0 0,-1-1 0 0 0,-2 0 0 0 0,0 0 0 0 0,-1 0 0 0 0,-1 0 0 0 0,-2-1-1 0 0,0 0 1 0 0,-2 2-42 0 0,7-17-5 0 0,0 0 0 0 0,-1-1-1 0 0,0 1 1 0 0,0-1-1 0 0,-1 1 1 0 0,0-1-1 0 0,0 0 1 0 0,0 0-1 0 0,-1-1 1 0 0,1 0-1 0 0,-2 1 1 0 0,1-1-1 0 0,0-1 1 0 0,-1 1-1 0 0,0-1 1 0 0,0 0-1 0 0,0 0 1 0 0,-1-1-1 0 0,1 0 1 0 0,-1 0 0 0 0,1 0-1 0 0,-1-1 1 0 0,0 0-1 0 0,0-1 1 0 0,0 1-1 0 0,-1-1 1 0 0,1-1-1 0 0,0 1 1 0 0,-4-1 5 0 0,7-3-12 0 0,0 0 1 0 0,1 0 0 0 0,-1 0 0 0 0,1 0-1 0 0,0-1 1 0 0,0 1 0 0 0,0-1 0 0 0,0 1-1 0 0,1-1 1 0 0,0 0 0 0 0,0 0 0 0 0,0-1 0 0 0,0 1-1 0 0,0 0 1 0 0,1-1 0 0 0,0 1 0 0 0,0-1-1 0 0,0 1 1 0 0,0-1 0 0 0,1 1 0 0 0,0-1-1 0 0,0 0 1 0 0,0 0 11 0 0,0-12-93 0 0,1 0 0 0 0,0 1 0 0 0,1-1 0 0 0,1 0 0 0 0,1 1-1 0 0,0-1 1 0 0,1 1 0 0 0,1 1 0 0 0,0-1 0 0 0,1 1 0 0 0,1 0 0 0 0,1 0 0 0 0,0 1 0 0 0,0 0-1 0 0,1 1 1 0 0,8-8 93 0 0,20-20-2611 0 0,-26 29-1150 0 0,2 0-4188 0 0,-5 7-4054 0 0</inkml:trace>
</inkml:ink>
</file>

<file path=ppt/ink/ink46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6:47.1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79 12 13363 0 0,'0'0'1193'0'0,"0"0"-196"0"0,0 0-74 0 0,0 0 69 0 0,0 0 68 0 0,0 0-62 0 0,0 0-166 0 0,0 0-168 0 0,0 0-104 0 0,0 0-87 0 0,0 0-73 0 0,-13 23-47 0 0,-39 72-71 0 0,38-37 58 0 0,15-46-244 0 0,-1 5 63 0 0,1 1-1 0 0,1-1 0 0 0,0 1 0 0 0,1-1 0 0 0,1 0 0 0 0,0 0 1 0 0,2-1-1 0 0,0 1 0 0 0,0-1 0 0 0,8 13-158 0 0,-12-27 42 0 0,0 1-1 0 0,0-1 1 0 0,1 0-1 0 0,-1 0 1 0 0,0 0-1 0 0,1 0 1 0 0,-1 0-1 0 0,1 0 1 0 0,0 0-1 0 0,-1-1 1 0 0,1 1-1 0 0,0-1 1 0 0,0 0-1 0 0,0 0 1 0 0,0 0-1 0 0,0 0 1 0 0,0-1-1 0 0,0 1 1 0 0,1-1-1 0 0,-1 0 1 0 0,0 0-1 0 0,0 0 1 0 0,0 0-1 0 0,0 0 1 0 0,0-1-1 0 0,1 0 1 0 0,-1 1-1 0 0,0-1 1 0 0,0 0-1 0 0,0 0 1 0 0,-1-1-1 0 0,1 1 1 0 0,0-1-1 0 0,0 1 1 0 0,-1-1-1 0 0,1 0 1 0 0,-1 0-1 0 0,1 0 1 0 0,-1 0-1 0 0,0 0 1 0 0,0-1-1 0 0,0 1 1 0 0,0-1-1 0 0,0 0 1 0 0,-1 1-1 0 0,1-1 1 0 0,-1 0-1 0 0,1-1-41 0 0,27-36 111 0 0,-2-1 0 0 0,-2-1 0 0 0,-2-2 0 0 0,-1-1-111 0 0,17-32 37 0 0,9-12 47 0 0,-47 85-59 0 0,-1 4-16 0 0,0 27-33 0 0,14 395 508 0 0,2-28-412 0 0,-17-368-72 0 0,-2 0-1 0 0,-1 0 1 0 0,-1 0-1 0 0,-2 0 1 0 0,0-1-1 0 0,-1 0 1 0 0,-2-1-1 0 0,-1 0 1 0 0,0 0-1 0 0,-5 3 1 0 0,13-20 0 0 0,0 0-1 0 0,-1-1 1 0 0,0 0 0 0 0,-1 0-1 0 0,1 0 1 0 0,-1 0 0 0 0,-1-1-1 0 0,1 0 1 0 0,-1 0 0 0 0,1 0-1 0 0,-1-1 1 0 0,-1 1 0 0 0,1-2-1 0 0,-1 1 1 0 0,1-1 0 0 0,-1 0-1 0 0,0 0 1 0 0,0 0 0 0 0,0-1-1 0 0,-1 0 1 0 0,1-1 0 0 0,0 0-1 0 0,-1 0 1 0 0,-2 0 0 0 0,6-4-2 0 0,1 1 0 0 0,0-1 0 0 0,0 0 0 0 0,0 0 0 0 0,0 0 0 0 0,1 0 0 0 0,-1-1 0 0 0,1 1 0 0 0,0-1 0 0 0,0 1 0 0 0,0-1 0 0 0,0 0 0 0 0,0 0 0 0 0,1 0 0 0 0,0 0 0 0 0,0 0 0 0 0,0 0 0 0 0,0 0 1 0 0,1 0-1 0 0,0 0 0 0 0,0-1 0 0 0,0 1 0 0 0,0 0 0 0 0,0 0 0 0 0,1 0 2 0 0,-1-22-121 0 0,2 1 1 0 0,1-1 0 0 0,0 1-1 0 0,2 0 1 0 0,1 0 0 0 0,1 1-1 0 0,1-1 1 0 0,1 1 0 0 0,11-20 120 0 0,-8 18-951 0 0,6-11-1520 0 0,-5 12-4371 0 0,-7 13-5107 0 0</inkml:trace>
</inkml:ink>
</file>

<file path=ppt/ink/ink4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4:21.5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48 9282 0 0,'0'0'2015'0'0,"0"0"-500"0"0,0 0-133 0 0,0 0 201 0 0,0 0 146 0 0,0 0-94 0 0,0 0-296 0 0,0 0-338 0 0,0 0-257 0 0,0 0-143 0 0,0 0-107 0 0,0 0-77 0 0,5-4-37 0 0,13-13-42 0 0,-16 46 699 0 0,-10 114-150 0 0,10-140-859 0 0,-1 1 0 0 0,0-1 1 0 0,1 1-1 0 0,-1-1 0 0 0,1 0 0 0 0,0 1 1 0 0,0-1-1 0 0,1 0 0 0 0,-1 0 0 0 0,0 0 1 0 0,1-1-1 0 0,0 1 0 0 0,0-1 0 0 0,0 1 1 0 0,0-1-1 0 0,0 0 0 0 0,0 0 0 0 0,0 0 0 0 0,1 0 1 0 0,-1-1-1 0 0,1 0 0 0 0,-1 1 0 0 0,1-1 1 0 0,0 0-1 0 0,-1-1 0 0 0,1 1 0 0 0,0-1 1 0 0,0 0-1 0 0,-1 1 0 0 0,1-2 0 0 0,0 1 1 0 0,0 0-1 0 0,0-1 0 0 0,-1 0 0 0 0,1 0 1 0 0,0 0-1 0 0,-1 0 0 0 0,1 0 0 0 0,-1-1 0 0 0,0 1 1 0 0,1-1-1 0 0,-1 0 0 0 0,0 0 0 0 0,0-1 1 0 0,0 1-1 0 0,0-1-28 0 0,117-88 520 0 0,-47 32-419 0 0,-63 103-110 0 0,-9-39 11 0 0,1 0-1 0 0,-1 0 1 0 0,1-1-1 0 0,0 1 1 0 0,0-1 0 0 0,1 1-1 0 0,-1-1 1 0 0,1 0 0 0 0,0 1-1 0 0,0-1 1 0 0,1-1-1 0 0,-1 1 1 0 0,1 0 0 0 0,-1-1-1 0 0,1 0 1 0 0,0 0-1 0 0,1 0 1 0 0,-1 0 0 0 0,0-1-1 0 0,1 0 1 0 0,0 0-1 0 0,-1 0 1 0 0,1 0 0 0 0,0-1-1 0 0,0 1 1 0 0,0-1-1 0 0,0-1 1 0 0,0 1 0 0 0,0-1-2 0 0,3 0 51 0 0,-1-1 1 0 0,1 0-1 0 0,-1-1 1 0 0,1 1 0 0 0,-1-1-1 0 0,0-1 1 0 0,0 0-1 0 0,0 0 1 0 0,0 0-1 0 0,0-1 1 0 0,-1 0 0 0 0,1 0-1 0 0,-1 0 1 0 0,0-1-1 0 0,-1 0 1 0 0,1 0-1 0 0,-1-1 1 0 0,0 0-1 0 0,0 1 1 0 0,-1-2 0 0 0,1 1-1 0 0,-1 0 1 0 0,-1-1-1 0 0,1 0 1 0 0,-1 0-1 0 0,-1 0 1 0 0,1 0 0 0 0,-1 0-1 0 0,0-1 1 0 0,-1 1-1 0 0,0-1 1 0 0,0 1-1 0 0,0-1 1 0 0,-1 1 0 0 0,0-1-1 0 0,-1-1-51 0 0,1 4-1175 0 0,0-16 2920 0 0,-1 15-6386 0 0,-1 4-6035 0 0,2 2-2377 0 0</inkml:trace>
</inkml:ink>
</file>

<file path=ppt/ink/ink46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6:47.5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 13763 0 0,'0'0'5345'0'0,"0"0"-3490"0"0,0 0-1105 0 0,0 0 4 0 0,0 0 108 0 0,0 0 17 0 0,0 0-116 0 0,0 0-185 0 0,0 0-143 0 0,0 0-87 0 0,0 0-56 0 0,0 0-36 0 0,19 0-32 0 0,132 0 434 0 0,-143-1-603 0 0,-7 1-47 0 0,0 0 0 0 0,0 0 0 0 0,-1-1 0 0 0,1 1 0 0 0,0 0 0 0 0,0 0 0 0 0,0 0 0 0 0,-1 0 0 0 0,1 0 1 0 0,0 0-1 0 0,0 0 0 0 0,0 0 0 0 0,-1 0 0 0 0,1 0 0 0 0,0 1 0 0 0,0-1 0 0 0,0 0 0 0 0,-1 1 0 0 0,1-1 0 0 0,0 0 0 0 0,0 1 0 0 0,-1-1 0 0 0,1 1 1 0 0,0-1-1 0 0,-1 1 0 0 0,1-1 0 0 0,-1 1 0 0 0,1-1 0 0 0,-1 1 0 0 0,1 0 0 0 0,-1-1 0 0 0,1 1 0 0 0,-1 0 0 0 0,1-1 0 0 0,-1 1 0 0 0,0 0 0 0 0,1 0 0 0 0,-1-1 1 0 0,0 1-1 0 0,0 0 0 0 0,0 0 0 0 0,0 0 0 0 0,0-1 0 0 0,1 1 0 0 0,-1 0 0 0 0,-1 0 0 0 0,1 0 0 0 0,0 0 0 0 0,0-1 0 0 0,0 1 0 0 0,0 0 0 0 0,0 0 0 0 0,-1 0 1 0 0,1-1-1 0 0,0 1 0 0 0,-1 0-8 0 0,-44 90 189 0 0,33-73-176 0 0,-7 7 19 0 0,-14 42 240 0 0,71-59 307 0 0,82-37 24 0 0,-97 26-915 0 0,13-3-2890 0 0,-17-4-9247 0 0,-13 7 271 0 0</inkml:trace>
</inkml:ink>
</file>

<file path=ppt/ink/ink46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6:47.9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 16396 0 0,'0'0'2012'0'0,"0"0"-413"0"0,0 0-169 0 0,0 0-111 0 0,0 0-191 0 0,0 0-245 0 0,0 0-253 0 0,0 0-145 0 0,0 0-37 0 0,0 0 20 0 0,0 0 29 0 0,0 0-29 0 0,0 0-60 0 0,12 1-60 0 0,93 5 497 0 0,118-21 383 0 0,-112 8-1288 0 0,-77 3-2867 0 0,-33 4 1900 0 0,-1 0-344 0 0,0 0-648 0 0,-1 0-2046 0 0,-2 0-4544 0 0</inkml:trace>
</inkml:ink>
</file>

<file path=ppt/ink/ink46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6:48.2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0 108 19516 0 0,'0'0'1770'0'0,"0"0"-351"0"0,0 0-100 0 0,0 0-24 0 0,0 0-168 0 0,0 0-259 0 0,0 0-220 0 0,33-8-168 0 0,106-27-121 0 0,-31 4 113 0 0,-88 23-574 0 0,1 2 1 0 0,0 0 0 0 0,0 2-1 0 0,0 0 1 0 0,1 2 0 0 0,-1 0-1 0 0,5 1 102 0 0,-11 1-916 0 0,16 0-1688 0 0,-11 4-5157 0 0,-9-1-4704 0 0</inkml:trace>
</inkml:ink>
</file>

<file path=ppt/ink/ink46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6:48.9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248 0 9666 0 0,'0'0'1930'0'0,"0"0"-494"0"0,0 0-157 0 0,0 0 148 0 0,0 0 107 0 0,0 0-110 0 0,0 0-278 0 0,0 0-294 0 0,0 0-223 0 0,0 0-118 0 0,0 0-71 0 0,0 0-62 0 0,-9 0-61 0 0,-175 26 1711 0 0,160-22-1648 0 0,-6 1 856 0 0,50-3-675 0 0,236-17-9 0 0,-256 15-540 0 0,1-1-1 0 0,-1 1 1 0 0,0 0 0 0 0,0-1-1 0 0,1 1 1 0 0,-1-1 0 0 0,0 1 0 0 0,1 0-1 0 0,-1-1 1 0 0,0 1 0 0 0,1 0-1 0 0,-1 0 1 0 0,1-1 0 0 0,-1 1 0 0 0,1 0-1 0 0,-1 0 1 0 0,0 0 0 0 0,1-1-1 0 0,-1 1 1 0 0,1 0 0 0 0,-1 0 0 0 0,1 0-1 0 0,-1 0 1 0 0,1 0 0 0 0,-1 0-1 0 0,1 0 1 0 0,-1 0 0 0 0,1 0-1 0 0,-1 0 1 0 0,1 0 0 0 0,-1 0 0 0 0,1 0-1 0 0,-1 1 1 0 0,1-1 0 0 0,-1 0-1 0 0,0 0 1 0 0,1 0 0 0 0,-1 1 0 0 0,1-1-1 0 0,-1 0 1 0 0,0 1 0 0 0,1-1-1 0 0,-1 0 1 0 0,0 1 0 0 0,1-1 0 0 0,-1 0-1 0 0,0 1 1 0 0,1-1 0 0 0,-1 1-1 0 0,0-1 1 0 0,0 0 0 0 0,0 1-1 0 0,1-1 1 0 0,-1 1 0 0 0,0-1 0 0 0,0 1-1 0 0,0-1 1 0 0,0 1 0 0 0,0 0-12 0 0,-94 24 476 0 0,-64-3-724 0 0,158-22-19 0 0,57-19-4081 0 0,-19 5-3527 0 0,-23 10-3967 0 0</inkml:trace>
</inkml:ink>
</file>

<file path=ppt/ink/ink46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6:50.7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0 391 16780 0 0,'0'0'2012'0'0,"0"0"-418"0"0,0 0-189 0 0,0 0-100 0 0,0 0-184 0 0,0 0-278 0 0,0 0-243 0 0,0 0-161 0 0,0 0-103 0 0,0 0-28 0 0,0 0-3 0 0,0 0-20 0 0,19-20-7 0 0,60-64 10 0 0,138-145 1251 0 0,-155 172-1249 0 0,-66 106-309 0 0,-4-21 11 0 0,2-12 18 0 0,1-1-1 0 0,0 1 1 0 0,2 1 0 0 0,0-1-1 0 0,0 1 1 0 0,2-1 0 0 0,0 1-1 0 0,1 7-9 0 0,0-22 0 0 0,0 0-1 0 0,1 0 0 0 0,-1 0 0 0 0,1 0 1 0 0,0 0-1 0 0,0 0 0 0 0,0 0 1 0 0,-1 0-1 0 0,2 0 0 0 0,-1 0 0 0 0,0 0 1 0 0,0 0-1 0 0,1-1 0 0 0,-1 1 1 0 0,1-1-1 0 0,-1 1 0 0 0,1-1 0 0 0,-1 1 1 0 0,1-1-1 0 0,0 0 0 0 0,0 0 1 0 0,0 0-1 0 0,0 0 0 0 0,0 0 0 0 0,0 0 1 0 0,0-1-1 0 0,0 1 0 0 0,0 0 1 0 0,0-1-1 0 0,0 0 0 0 0,0 0 0 0 0,1 1 1 0 0,-1-1-1 0 0,0 0 0 0 0,0-1 1 0 0,0 1-1 0 0,0 0 0 0 0,0-1 0 0 0,2 0 1 0 0,80-26 40 0 0,121-115-22 0 0,-141 119 10 0 0,-55 67 129 0 0,-33 118 230 0 0,31-98-622 0 0,30-47-3751 0 0,-24-17-5916 0 0,-9 0-2650 0 0</inkml:trace>
</inkml:ink>
</file>

<file path=ppt/ink/ink46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6:49.3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362 0 11907 0 0,'0'0'3164'0'0,"0"0"-1335"0"0,0 0-458 0 0,0 0 80 0 0,0 0 62 0 0,0 0-99 0 0,0 0-233 0 0,0 0-227 0 0,0 0-175 0 0,0 0-120 0 0,0 0-102 0 0,0 0-108 0 0,0 0-98 0 0,-1 2-59 0 0,-23 40 523 0 0,-21 61 160 0 0,34 181-544 0 0,30-254-1772 0 0,-7-28-2612 0 0,-1-8-4578 0 0,-9 6-3055 0 0</inkml:trace>
  <inkml:trace contextRef="#ctx0" brushRef="#br0" timeOffset="177.662">1 505 18188 0 0,'0'0'1839'0'0,"0"0"-607"0"0,0 0-217 0 0,0 0 87 0 0,0 0-22 0 0,0 0-160 0 0,0 0-202 0 0,0 0-145 0 0,33 0-80 0 0,106 3-72 0 0,71-18 591 0 0,-100 7-634 0 0,-11 0-2258 0 0,-34 6-7937 0 0,-62 2-464 0 0</inkml:trace>
  <inkml:trace contextRef="#ctx0" brushRef="#br0" timeOffset="512.457">330 589 11859 0 0,'0'0'3451'0'0,"0"0"-1524"0"0,0 0-620 0 0,0 0-83 0 0,0 0-41 0 0,0 0-123 0 0,0 0-187 0 0,0 0-192 0 0,0 0-142 0 0,0 0-98 0 0,0 0-98 0 0,0 0-51 0 0,0 0-51 0 0,-22 26-39 0 0,-69 80-7 0 0,44-38 330 0 0,45-66-493 0 0,1 0 1 0 0,-1 0-1 0 0,1 0 0 0 0,-1 0 1 0 0,1 1-1 0 0,0-1 0 0 0,0 1 1 0 0,0-1-1 0 0,0 1 0 0 0,0-1 1 0 0,1 1-1 0 0,-1-1 0 0 0,1 1 1 0 0,0 0-1 0 0,-1-1 0 0 0,1 1 1 0 0,0-1-1 0 0,1 1 0 0 0,-1 0 1 0 0,0-1-1 0 0,1 1 0 0 0,0 0 1 0 0,-1-1-1 0 0,1 1 0 0 0,0-1 1 0 0,0 1-1 0 0,0-1 0 0 0,1 0 1 0 0,-1 0-1 0 0,1 1 0 0 0,-1-1 1 0 0,1 0-1 0 0,0 0 0 0 0,-1 0 1 0 0,1 0-1 0 0,0-1 0 0 0,2 2-32 0 0,11 0 68 0 0,1-1 1 0 0,0-1-1 0 0,0-1 0 0 0,1 0 0 0 0,-1 0 0 0 0,0-2 0 0 0,-1 0 0 0 0,1-1 1 0 0,4-2-69 0 0,25-3 53 0 0,60-17-593 0 0,-101 24 51 0 0,11-5-2672 0 0,-9-6-8082 0 0,-6 9 78 0 0</inkml:trace>
  <inkml:trace contextRef="#ctx0" brushRef="#br0" timeOffset="728.007">610 667 8018 0 0,'0'0'3482'0'0,"0"0"-1467"0"0,0 0-451 0 0,0 0 114 0 0,0 0 26 0 0,0 0-101 0 0,0 0-245 0 0,0 0-286 0 0,0 0-164 0 0,0 0-111 0 0,0 0-99 0 0,0 0-119 0 0,-15 33-140 0 0,-47 105-116 0 0,-65 114 163 0 0,116-181-1151 0 0,28-53-3285 0 0,-13-17 2725 0 0,3 1-1590 0 0,-2-2-2966 0 0,0 0-5819 0 0</inkml:trace>
</inkml:ink>
</file>

<file path=ppt/ink/ink46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5:08.2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310 421 5697 0 0,'0'0'2635'0'0,"0"0"-1226"0"0,0 0-474 0 0,0 0 138 0 0,0 0 313 0 0,0 0 242 0 0,0 0 37 0 0,0 0-209 0 0,0 0-309 0 0,0 0-274 0 0,0 0-209 0 0,3-7-119 0 0,9-17-48 0 0,-36 125 1823 0 0,12 21-1523 0 0,6 1-1 0 0,7 86-796 0 0,1-64 225 0 0,-3 80-238 0 0,-3-197-1411 0 0,1-22-2393 0 0,1-18-999 0 0,4-16-6446 0 0,0 20 6846 0 0</inkml:trace>
  <inkml:trace contextRef="#ctx0" brushRef="#br0" timeOffset="515.844">602 284 14883 0 0,'0'0'1094'0'0,"0"0"-449"0"0,0 0-169 0 0,0 0 114 0 0,0 0 221 0 0,0 0 129 0 0,0 0-35 0 0,0 0-178 0 0,0 0-169 0 0,0 0-105 0 0,0 0-52 0 0,0 0 13 0 0,1 32-14 0 0,5 100-21 0 0,9-42 584 0 0,30 126 289 0 0,-10 139-548 0 0,-30-311-607 0 0,-55-111 1426 0 0,-64-53-1499 0 0,99 107-50 0 0,-1 0-1 0 0,0 1 0 0 0,0 1 0 0 0,-1 0 1 0 0,0 1-1 0 0,-1 1 0 0 0,0 1 0 0 0,-1 1 0 0 0,0 0 1 0 0,0 1-1 0 0,0 1 0 0 0,-1 1 0 0 0,1 1 1 0 0,-4 0 26 0 0,12 3-162 0 0,-73 11-549 0 0,82-10 582 0 0,0 0 0 0 0,1 0 0 0 0,-1 0 0 0 0,1 0 0 0 0,0 0 0 0 0,-1 0 0 0 0,1 0 0 0 0,0 1 0 0 0,-1-1 0 0 0,1 1 0 0 0,0-1 0 0 0,0 0 0 0 0,0 1 0 0 0,0 0 0 0 0,1-1 0 0 0,-1 1 0 0 0,0 0 0 0 0,1-1 0 0 0,-1 1 0 0 0,1 0 0 0 0,-1 0 0 0 0,1-1 0 0 0,0 1 0 0 0,0 0 0 0 0,0 0 0 0 0,0 0 0 0 0,0-1 0 0 0,0 2 129 0 0,33 30-7030 0 0,-23-27 2373 0 0,0-1-6228 0 0</inkml:trace>
  <inkml:trace contextRef="#ctx0" brushRef="#br0" timeOffset="139204.12">0 178 3049 0 0,'0'0'1671'0'0,"0"0"-403"0"0,0 0 47 0 0,0 0 389 0 0,0 0 322 0 0,0 0 2 0 0,0 0-301 0 0,0 0-464 0 0,0 0-376 0 0,0 0-209 0 0,0 0-71 0 0,12-1 7581 0 0,-7 1-8711 0 0,85 1 1925 0 0,226-46 90 0 0,-144 38-1220 0 0,-154 11-3 0 0,-24-1 883 0 0,-103-39-823 0 0,101 33-341 0 0,0 0 0 0 0,1 0-1 0 0,0-1 1 0 0,0 0 0 0 0,0 0 0 0 0,0-1 0 0 0,1 0-1 0 0,-1 0 1 0 0,1 0 0 0 0,1-1 0 0 0,-1 0 0 0 0,1 0-1 0 0,0 0 1 0 0,-4-7 12 0 0,9 2-3176 0 0,5 7-4964 0 0,1 1-4656 0 0</inkml:trace>
</inkml:ink>
</file>

<file path=ppt/ink/ink46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2:53:42.9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0 427,'32'-8,"1"1,-1 1,1 2,0 1,0 1,1 2,2 2,180 26,28-28,-232 0</inkml:trace>
  <inkml:trace contextRef="#ctx0" brushRef="#br0" timeOffset="355.495">29 625,'24'4,"22"8,8 0,0-1,-4-2,-7-4,-5-1,-5 2,-2 1,-3-1,0-1,-1-2,0-2,0 0,-4-1</inkml:trace>
  <inkml:trace contextRef="#ctx0" brushRef="#br0" timeOffset="1068.29">395 4,'1'-1,"1"0,-1 1,1-1,0 1,-1 0,1-1,-1 1,1 0,0 0,-1 0,1 0,0 0,-1 1,1-1,0 0,-1 1,1-1,-1 1,1 0,-1-1,1 1,-1 0,1 0,-1 0,0 0,0 0,1 0,-1 0,152 128,34 68,-180-188,0 0,0 1,-1 0,0 0,0 0,-1 1,-1 0,0 0,1 4,-4-11,0 0,-1 0,1 0,0 0,-1 0,0 0,0 1,0-1,-1 0,0 0,1 0,-1 0,-1 0,1 0,0 0,-1-1,0 1,0 0,0-1,0 1,-1-1,1 0,-1 0,0 0,0 0,0 0,-2 1,-204 112,-28 98,56-37,166-165</inkml:trace>
</inkml:ink>
</file>

<file path=ppt/ink/ink46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2:53:49.8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1 318,'9'-7,"1"0,-1 1,1 0,1 0,-1 1,1 0,0 1,0 0,0 1,0 0,1 1,-1 0,1 1,0 0,9 1,44-7,196-9,-261 17,0-1,1 0,-1 1,0-1,1 0,-1 0,1 1,-1-1,0 0,1 0,-1 0,1 1,-1-1,1 0,-1 0,1 0,-1 0,1 0,-1 0,1 0,-1 0,1 0,-1 0,1 0,-1 0,1 0,-1-1,0 1,1 0,-1 0,1 0,-1-1,1 1,-1 0,0-1,1 1,-1 0,0-1,1 1,-1 0,0-1,1 1,-1-1,0 1,0 0,0-1,1 1,-1-1,0 1,0-1,0 1,0-1,0 1,0-1,0 1,0-1,0 1,0-1,0 1,0-1,0 1,0-1,-28-21,-140-103,106 55,61 66</inkml:trace>
</inkml:ink>
</file>

<file path=ppt/ink/ink46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2:53:50.9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19,'14'5,"20"2,8-1,2-1,-1-2,-4 0,-3-2,-4-1,-2-5,-1-1,-1-1,0 2,-1 1,1-3,0-1,0 2,-10 6,-7 3</inkml:trace>
</inkml:ink>
</file>

<file path=ppt/ink/ink4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4:22.3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139 12 0 0 0,'0'0'1243'0'0,"0"0"428"0"0,0 0 377 0 0,0 0 158 0 0,0 0-59 0 0,0 0-240 0 0,0 0-256 0 0,0 0-218 0 0,0 0-228 0 0,0 0-175 0 0,0 0-142 0 0,0 0-128 0 0,-15 9-94 0 0,-47 31-86 0 0,59-37-498 0 0,-1 0 1 0 0,0 0 0 0 0,1 0-1 0 0,0 1 1 0 0,-1-1-1 0 0,2 1 1 0 0,-1 0-1 0 0,0 0 1 0 0,1 0-1 0 0,-1 0 1 0 0,1 0 0 0 0,0 1-1 0 0,1-1 1 0 0,-1 1-1 0 0,1-1 1 0 0,0 1-1 0 0,0 0-82 0 0,-3 7 125 0 0,2-9-74 0 0,0 1 0 0 0,1-1-1 0 0,-1 1 1 0 0,1 0 0 0 0,0-1 0 0 0,0 1-1 0 0,0 0 1 0 0,0 0 0 0 0,0 0 0 0 0,1 0-1 0 0,0 0 1 0 0,0-1 0 0 0,0 1 0 0 0,0 0-1 0 0,1 0 1 0 0,-1 0 0 0 0,1 0 0 0 0,0 0-1 0 0,0-1 1 0 0,1 1 0 0 0,-1 0 0 0 0,1-1-1 0 0,-1 1 1 0 0,1-1 0 0 0,0 1 0 0 0,1-1-1 0 0,-1 0 1 0 0,0 0 0 0 0,1 0-1 0 0,0 0 1 0 0,0-1 0 0 0,0 1 0 0 0,0-1-1 0 0,0 1 1 0 0,0-1 0 0 0,1 0 0 0 0,-1 0-1 0 0,1-1 1 0 0,-1 1 0 0 0,1-1-51 0 0,3 0 146 0 0,0-1-1 0 0,1 1 1 0 0,-1-2 0 0 0,0 1 0 0 0,0-1 0 0 0,0 0-1 0 0,0-1 1 0 0,0 0 0 0 0,-1 0 0 0 0,1 0 0 0 0,0-1-1 0 0,-1 0 1 0 0,0 0 0 0 0,1-1 0 0 0,-1 1 0 0 0,-1-1-1 0 0,1-1 1 0 0,0 1 0 0 0,-1-1 0 0 0,0 0 0 0 0,0 0-1 0 0,-1-1 1 0 0,1 1 0 0 0,-1-1 0 0 0,0 0-146 0 0,-1 2 33 0 0,0 0 0 0 0,0-1 0 0 0,0 1 0 0 0,0-1 0 0 0,-1 1-1 0 0,1-1 1 0 0,-1 0 0 0 0,0 0 0 0 0,-1 0 0 0 0,1 0 0 0 0,-1 0 0 0 0,0 0 0 0 0,0-1 0 0 0,-1 1 0 0 0,1 0 0 0 0,-1 0 0 0 0,-1-1 0 0 0,1 1 0 0 0,-1 0 0 0 0,1 0 0 0 0,-2-1 0 0 0,1 1 0 0 0,0 0 0 0 0,-1 0 0 0 0,0 0 0 0 0,0 1 0 0 0,-1-1 0 0 0,1 0 0 0 0,-1 1 0 0 0,0-1 0 0 0,0 1 0 0 0,-3-2-33 0 0,2 2-52 0 0,0 0 0 0 0,-1 0 0 0 0,0 1 0 0 0,0 0 0 0 0,0 0 0 0 0,0 0 0 0 0,0 1 0 0 0,-1 0 0 0 0,1 0 0 0 0,-1 0 0 0 0,0 0 0 0 0,1 1 0 0 0,-1 0 0 0 0,0 0 0 0 0,0 1 0 0 0,-5 0 52 0 0,-23 6-3190 0 0,3 9-4120 0 0,20-7-4842 0 0</inkml:trace>
</inkml:ink>
</file>

<file path=ppt/ink/ink46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2:53:51.2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1,'38'4,"28"3,6-1,-3-1,-9-6,-10-3,-14-2</inkml:trace>
</inkml:ink>
</file>

<file path=ppt/ink/ink46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2:53:48.9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92 57,'-1'0,"-1"0,1 0,0 0,0 0,0 0,0 0,0 0,0 1,0-1,-1 0,1 1,0-1,0 1,0-1,0 1,0 0,1-1,-1 1,0 0,0 0,0-1,0 1,1 0,-1 0,1 0,-1 0,0 0,1 0,-1 0,1 0,0 0,-1 0,1 1,0-1,0 0,0 0,0 0,0 0,0 0,0 1,0-1,0 0,0 0,1 0,-1 0,0 0,1 0,-1 0,1 1,-1 0,-14 561,-10-272,47-375,-18 50,-1 3</inkml:trace>
  <inkml:trace contextRef="#ctx0" brushRef="#br0" timeOffset="365.985">373 0,'20'212,"-11"0,-8 20,-29-69,29-162,-1-1,0 1,0 0,0-1,0 1,0 0,0-1,0 1,0 0,0-1,0 1,0-1,0 1,0 0,0-1,0 1,-1 0,1-1,0 1,-1-1,1 1,0-1,-1 1,1 0,-1-1,1 0,0 1,-1-1,1 1,-1-1,0 1,1-1,-1 0,1 0,-1 1,0-1,1 0,-1 0,1 0,-1 1,0-1,1 0,-1 0,0 0,1 0,-1 0,0 0,1 0,-1-1,0 1,1 0,-1 0,1 0,-1-1,0 1,1 0,-1-1,1 1,-1 0,1-1,-1 1,0-1,-24-36,13 12,-1 1,-2 0,0 1,-1 1,-2 0,0 1,-1 1,-1 1,-1 1,-5-3,21 18,0 0,1 0,-1 1,-1 0,1 0,0 0,0 0,-1 1,1 0,-1 0,1 1,-1-1,1 1,-1 0,1 1,-1-1,1 1,0 0,-1 1,-2 0,-10 5</inkml:trace>
  <inkml:trace contextRef="#ctx0" brushRef="#br0" timeOffset="1632.196">826 339,'-23'26,"1"1,2 1,1 1,1 0,1 1,2 1,1 1,1 0,1 5,5-15,0-1,2 1,1 0,0 0,2 0,0 0,2 15,0-28,1 1,0-1,0 0,1 0,0 0,0 0,1 0,0-1,1 1,0-1,0 0,1 0,0 0,0-1,1 1,0-1,0-1,1 1,4 3,-8-8,1 0,-1 0,1 0,-1 0,1-1,0 1,0-1,0 0,-1 0,1 0,0 0,0-1,0 0,0 0,0 0,0 0,0-1,0 1,0-1,0 0,0 0,0-1,0 1,-1-1,1 0,-1 0,1 0,-1 0,0 0,0-1,2-1,1-1,0-1,0 0,-1 0,0 0,0-1,-1 1,1-1,-2 0,1 0,-1-1,0 1,0-1,-1 1,0-1,0-5,0 5,-1-1,0 1,-1 0,0 0,0 0,0-1,-1 1,-1 0,1 0,-1 0,-1 0,0 0,0 1,0-1,-1 1,0 0,0 0,-1 0,0 0,0 1,0 0,-1 0,0 0,-4-2,11 9,-1-1,1 1,-1-1,1 1,-1 0,0-1,1 1,-1-1,0 1,1 0,-1-1,0 1,0 0,0 0,1-1,-1 1,0 0,0-1,0 1,0 0,0 0,0-1,-1 1,1 0,0-1,0 1,0 0,-1 0,1-1,0 1,-1-1,1 1,-1 0,1-1,0 1,-1-1,1 1,-1-1,0 1,1-1,-1 1,1-1,-1 0,0 1,1-1,-1 0,0 0,1 1,-1-1,0 0,1 0,-1 0,0 0,12 4,0-1,0 0,0-1,1 0,-1-1,1 0,-1 0,1-2,0 1,-1-2,1 1,-1-2,0 1,0-2,2 0,22-3,-7 0,-4-1</inkml:trace>
</inkml:ink>
</file>

<file path=ppt/ink/ink46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2:54:09.9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68,'4'-5,"8"-1,5 0,5 1,4 2,2 1,1 0,0 2,1 0,-1 0,0 1,-1-6,1-1,-1 0,0 1,-4-4,-7 1</inkml:trace>
</inkml:ink>
</file>

<file path=ppt/ink/ink46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2:53:56.3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201 367,'48'-33,"158"-54,-64 53,-140 33,-1 0,1 0,-1 0,1 1,0-1,-1 0,1 1,0-1,0 1,-1 0,1 0,0-1,0 1,0 0,-1 1,1-1,0 0,0 0,0 1,-1-1,1 1,0-1,-1 1,1 0,0 0,-1 0,1 0,-1 0,1 0,-1 0,0 0,1 1,-1-1,0 0,0 1,0-1,0 1,0-1,0 1,0 0,-1-1,1 1,-1 0,1 0,-1-1,0 1,1 0,-1 0,0 0,0-1,0 1,0 0,-1 0,1 0,-1 0,-91 90,81-84,1-1,-1 2,2 0,-1 0,1 1,1 0,-1 0,2 1,-5 7,11-16,0 1,0-1,0 0,0 0,0 0,0 0,1 1,-1-1,1 0,0 1,0-1,0 0,0 1,0-1,0 0,0 1,1-1,-1 0,1 1,0-1,0 0,0 0,0 0,0 0,0 0,0 0,1 0,-1 0,1 0,-1-1,1 1,0 0,0-1,73 35,-49-27,-1-1,50 33,-74-36,-1 0,0 0,0-1,0 1,-1 0,0 0,0 0,0 0,0-1,-1 1,0 0,0-1,0 0,0 1,-1-1,1 0,-1 0,-1 0,1-1,0 1,-1-1,1 0,-1 1,0-2,0 1,-1 0,0-1,-189 111,169-101,25-12,-27 12,27-12,0 0,1 0,-1 0,0-1,0 1,0 0,0 0,0-1,0 1,0 0,0-1,0 1,0 0,0 0,0-1,0 1,0 0,0 0,-1-1,1 1,0 0,0 0,0 0,0-1,0 1,0 0,-1 0,1 0,40-28,-17 12</inkml:trace>
  <inkml:trace contextRef="#ctx0" brushRef="#br0" timeOffset="345.727">1330 170,'-50'28,"2"2,1 2,2 1,1 3,-3 6,37-34,0 0,1 0,0 0,0 1,1 1,0 0,1 0,0 0,0 1,1 0,1 0,0 0,0 1,1 0,0 0,1 0,1 0,0 1,1-1,0 4,-1-7,1 1,1-1,0 0,0 1,1-1,0 0,0 0,1 0,0 0,1 0,0 0,0 0,1-1,0 0,1 1,0-1,0-1,0 1,1-1,1 0,-1 0,1-1,0 0,0 0,4 1,1-1,0-2,1 1,-1-2,1 0,0 0,0-1,0-1,0 0,1-1,-1 0,0-1,0-1,0 0,0-1,0 0,-1 0,1-2,5-2,74-53,-90 58,0-1,0 1,1 0,-1 0,-1-1,1 1,0-1,-1 0,1 0,-1 1,0-1,0 0,0 0,0 0,-1 0,1 0,-1 0,1 0,-1-1,0 1,-1 0,1 0,0 0,-1 0,0 0,1 0,-1 0,0 0,-1 0,1 1,0-1,-1 0,0 0,-4-2,-1 0,1 1,-1-1,0 2,0-1,0 1,-1 0,1 0,-1 1,1 0,-1 1,0-1,0 2,0-1,0 1,1 0,-1 0,0 1,-5 2,-5-3,-48 7,38 0</inkml:trace>
  <inkml:trace contextRef="#ctx0" brushRef="#br0" timeOffset="7983.587">145 1101,'1017'0,"-1000"-1,0-1,-1-1,0-1,0 0,0-1,0 0,8-6,-19 9,17-6</inkml:trace>
  <inkml:trace contextRef="#ctx0" brushRef="#br0" timeOffset="8481.456">738 1186,'-120'188,"117"-184,0 1,0 0,0 0,1 0,0 1,0-1,0 1,0-1,1 1,0 0,0-1,1 1,-1 0,1 0,1-1,-1 1,1 0,0-1,0 1,0 0,1-1,0 1,0-1,1 0,-1 0,1 0,0 0,1 0,-1 0,1-1,2 3,1-2,1-1,-1 0,1 0,0-1,0 1,0-2,0 1,0-1,1-1,-1 1,1-1,-1-1,1 0,0 0,-1-1,1 1,-1-2,1 1,-1-2,0 1,0-1,0 0,5-3,7-6</inkml:trace>
  <inkml:trace contextRef="#ctx0" brushRef="#br0" timeOffset="8879.783">935 1213,'-37'122,"-1"97,16-50,4 0,8-134,4-29</inkml:trace>
  <inkml:trace contextRef="#ctx0" brushRef="#br0" timeOffset="32037.868">342 1,'-33'42,"2"2,2 1,2 1,1 2,3 1,3 0,1 2,2 0,3 1,-7 52,-14 114,10 2,6 87,17-278,2-1,1 0,1 0,1 0,2 0,1 0,1-1,1 1,2-2,0 0,2 0,1-1,1 0,1-1,1-1,4 5,21 15,1-2,2-1,1-3,3-1,45 25,-48-32,-27-18</inkml:trace>
</inkml:ink>
</file>

<file path=ppt/ink/ink46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2:54:19.5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367 466,'-7'-3,"0"0,0 1,0-1,-1 1,1 1,-1 0,1 0,-1 0,0 1,1 0,-1 0,0 1,1 0,-1 1,1-1,-1 1,1 1,0-1,0 1,0 1,0-1,1 1,-1 0,1 1,0 0,-2 2,-12 16,1 1,1 0,1 2,2 0,0 0,2 2,1 0,1 0,1 1,-3 19,11-36,-1 0,2 0,0-1,0 1,1 0,0 0,1 0,1 0,0 0,3 11,-3-18,-1 0,1 0,0-1,0 1,1-1,-1 0,1 1,0-1,0-1,1 1,-1 0,1-1,0 1,-1-1,2 0,-1-1,0 1,0-1,1 1,-1-1,1-1,0 1,0-1,0 1,-1-1,1-1,1 1,7 1,-1-1,0-1,0 0,0 0,0-1,1-1,-1 0,0 0,-1-1,1-1,0 0,-1-1,0 0,0 0,-1-2,1 1,-1-1,-1 0,1-1,-1 0,0-1,-1 0,0 0,-1-1,0 0,0 0,0-2,-5 8,0 0,0 0,0 0,-1-1,1 1,-1-1,0 1,0-1,-1 1,1-1,-1 0,0 1,-1-1,1 0,-1 1,1-1,-1 1,-1-1,1 1,-1-1,0 1,0 0,0 0,0 0,-1 0,1 0,-1 0,0 1,0-1,-1 1,1 0,-1 0,1 0,-1 1,0-1,0 1,0 0,0 0,-1 0,-2 0,-3-2,0 2,0 0,0 0,0 0,0 1,-1 1,1 0,0 0,0 1,-1 0,1 1,0 0,0 1,0 0,1 1,-1-1,-8 6,-2 2</inkml:trace>
  <inkml:trace contextRef="#ctx0" brushRef="#br0" timeOffset="684.05">819 324,'-43'141,"20"-81,21-57,1 0,0 0,-1 0,1 0,1 0,-1 1,0-1,1 0,0 0,-1 1,1-1,1 0,-1 0,0 1,1-1,-1 0,1 0,0 0,0 0,1 0,-1 0,0 0,1 0,0 0,0-1,0 1,0 0,0-1,0 0,0 1,1-1,0 0,-1 0,1-1,0 1,0-1,0 1,0-1,0 0,0 0,0 0,0 0,0-1,1 1,0-1,5 2,0 0,1 0,-1-2,0 1,1-1,-1 0,1-1,-1 0,1-1,-1 0,0 0,0-1,0 0,0 0,0-1,-1 0,1-1,-1 0,-1 0,1-1,-1 0,0 0,0-1,0 0,-1 0,0-1,-1 1,5-9,80-164,-105 210,-4 3,1 2,2 0,2 1,1 0,2 1,1 0,2 1,0 14,8-41,-1-1,0 0,1 0,0-1,0 1,1 0,1 0,-1-1,2 1,-1-1,1 0,4 8,6 1</inkml:trace>
  <inkml:trace contextRef="#ctx0" brushRef="#br0" timeOffset="1066.333">29 1143,'7'7,"1"0,0-1,0 0,0 0,0-1,1 0,0-1,0 0,0 0,1-1,-1 0,1-1,0 0,3 0,36 5,0-2,1-2,-1-3,1-1,0-3,-1-2,41-11,47-2,216-33,-140 41,-190 16,-6 1</inkml:trace>
  <inkml:trace contextRef="#ctx0" brushRef="#br0" timeOffset="5718.385">678 1255,'-48'84,"1"19,46-102,0 1,0-1,0 1,0-1,0 1,1 0,-1 0,0-1,1 1,0 0,-1 0,1-1,0 1,0 0,0 0,0 0,0 0,0-1,1 1,-1 0,0 0,1 0,0-1,-1 1,1 0,0-1,0 1,0 0,0-1,0 0,0 1,0-1,1 1,-1-1,0 0,1 0,-1 0,1 0,0 0,-1 0,1 0,0-1,-1 1,1 0,0-1,0 0,-1 1,1-1,0 0,0 0,0 0,0 0,139-24,-93 9,-29 8</inkml:trace>
  <inkml:trace contextRef="#ctx0" brushRef="#br0" timeOffset="6250.725">988 1171,'-4'42,"-1"0,-2 0,-2 0,-2-1,-2-1,-13 27,6-9,-82 247,95-270,8-41</inkml:trace>
  <inkml:trace contextRef="#ctx0" brushRef="#br0" timeOffset="7997.544">1525 211,'28'16,"0"2,-1 0,-1 2,-1 1,-1 0,0 2,-2 1,-1 1,-1 1,-1 0,-1 2,-1 0,-2 1,-1 0,6 21,-8-17,-2 0,-2 0,-1 1,-1 0,-2 0,-1 0,-2 1,-1-1,-2 1,-2-1,-1 0,-1 0,-2-1,-1 1,-2-2,-1 1,-1-2,-5 6,-1-6,-1-1,-2-1,0-1,-3-1,0-1,-1-1,-2-1,0-1,-1-2,-2-1,-25 13,23-15,5-3</inkml:trace>
  <inkml:trace contextRef="#ctx0" brushRef="#br0" timeOffset="10285.474">2456 353,'-26'29,"1"1,2 1,1 2,2 0,-4 10,1 7,2 2,2 0,2 1,3 0,2 1,3 1,2 0,2 1,3-11,1 0,3-1,1 1,3 0,9 39,-9-61,1 0,1-1,1 0,1 0,1-1,0 0,2-1,0-1,2 0,0 0,1-1,10 7,-4-14,-16-16</inkml:trace>
  <inkml:trace contextRef="#ctx0" brushRef="#br0" timeOffset="10569.27">2569 1115,'38'0,"18"0,4 0,-4 0,-10 0</inkml:trace>
  <inkml:trace contextRef="#ctx0" brushRef="#br0" timeOffset="10951.963">3133 578,'-11'262,"-9"-22,-5-45,26-195,0 1,0-1,0 0,-1 0,1 0,0 0,0 0,0 0,0 0,0 0,0 0,0-1,0 1,0 0,0-1,0 1,-1 0,1-1,0 1,0-1,0 1,-1-1,1 0,0 1,-1-1,1 0,0 1,-1-1,1 0,-1 0,1 0,-1 0,0 1,1-1,-1 0,0 0,1-1,87-138,-68 111,-3 3</inkml:trace>
  <inkml:trace contextRef="#ctx0" brushRef="#br0" timeOffset="11252.031">3557 691,'-347'279,"345"-279,1 1,-1 0,0-1,1 1,-1 0,1 0,0 0,-1 1,1-1,0 0,-1 0,1 1,0-1,0 0,0 1,0-1,1 1,-1 0,0-1,1 1,-1 0,1-1,-1 1,1 0,0-1,-1 1,1 0,0 0,0-1,1 1,-1 0,0 0,0-1,1 1,-1 0,1-1,0 1,-1 0,1-1,0 1,0-1,0 1,0-1,0 0,0 1,1-1,-1 0,0 0,1 0,-1 0,1 0,-1 0,1 0,0 0,81 29,-70-28,-2 1,1 0,0 1,-1 1,1 0,-1 0,0 1,-1 1,0-1,0 2,0-1,-1 2,0-1,7 9,1 6,-14-23</inkml:trace>
  <inkml:trace contextRef="#ctx0" brushRef="#br0" timeOffset="11714.199">3049 268,'36'-24,"-1"-1,-1-1,-2-2,0-1,-2-2,23-31,-49 56,23-26,-26 32,-1 0,1-1,-1 1,1-1,-1 1,1 0,-1-1,1 1,-1 0,1 0,0 0,-1-1,1 1,-1 0,1 0,0 0,-1 0,1 0,-1 0,1 0,0 0,-1 0,1 0,0 0,-1 1,1-1,-1 0,1 0,-1 1,1-1,-1 0,1 1,-1-1,1 0,-1 1,1-1,-1 1,1-1,-1 1,0-1,1 1,-1-1,0 1,1-1,-1 1,0-1,0 1,0 0,1-1,-1 1,0-1,0 1,0 0,0-1,0 1,0-1,0 1,16 92,-14-77,1-1,0 0,2 0,0 0,0 0,1-1,1 0,1 0,0 0,0-1,1 0,1-1,0 0,1-1,2 2,5 0</inkml:trace>
  <inkml:trace contextRef="#ctx0" brushRef="#br0" timeOffset="12014.59">3811 99,'29'172,"7"30,-9 2,-4 101,-21-283,-2 0,-1 0,-1 0,0 0,-2-1,-1 1,0-1,-1 0,-2 0,0-1,-1 0,-1-1,-1 0,0 0,-2-1,0 0,-1-1,-8 7,1-3,-2-1,0 0,-1-2,0-1,-2-1,0-1,0-1,-10 2,11-8</inkml:trace>
</inkml:ink>
</file>

<file path=ppt/ink/ink46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2:54:35.2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45 367,'-12'65,"3"1,4 0,2 0,3 19,0-66,0 26,2-27,-2 0,-1 1,0-1,-1 0,-1 0,0 0,-4 10,9-26,1-9</inkml:trace>
  <inkml:trace contextRef="#ctx0" brushRef="#br0" timeOffset="329.632">384 395,'-36'13,"0"2,0 1,2 2,0 1,-27 21,59-39,-1 0,1 1,0-1,0 0,0 0,0 1,0 0,0-1,1 1,-1 0,1 0,-1 0,1 0,-1 0,1 0,0 0,0 0,0 0,0 1,1-1,-1 0,0 1,1-1,0 1,-1-1,1 1,0-1,1 0,-1 1,0-1,0 1,1-1,0 0,-1 1,1-1,0 0,0 0,0 1,1-1,-1 0,0 0,2 1,85 56,-78-54,1 0,-2 0,1 1,-1 0,0 1,0 0,0 0,-1 1,-1 0,1 0,0 2,18 14,-12-21</inkml:trace>
  <inkml:trace contextRef="#ctx0" brushRef="#br0" timeOffset="884.29">722 537,'-12'5,"0"2,1 0,-1 0,1 1,1 0,0 1,0 0,0 1,1 0,1 1,0 0,0 0,1 0,1 1,0 0,0 0,1 1,5-12,-1 0,1 1,-1-1,1 1,0-1,-1 0,1 1,0-1,0 1,0-1,0 0,1 1,-1-1,0 1,0-1,1 0,-1 1,1-1,-1 0,1 1,0-1,-1 0,1 0,0 0,0 1,0-1,0 0,0 0,0 0,0-1,0 1,1 0,-1 0,0-1,0 1,1 0,-1-1,0 1,1-1,-1 0,0 1,1-1,-1 0,2 0,62-15,-40 1,0 0,-1-2,-1-1,0 0,15-17,-38 33,0 1,1-1,-1 1,0-1,1 1,-1-1,0 1,1 0,-1-1,1 1,-1-1,1 1,-1 0,1-1,-1 1,1 0,-1 0,1-1,-1 1,1 0,-1 0,1 0,0 0,-1 0,1-1,-1 1,1 0,0 0,-1 1,1-1,-1 0,1 0,-1 0,1 0,0 0,-1 1,1-1,-1 0,1 0,-1 1,1-1,-1 0,1 1,-1-1,0 1,1-1,-1 1,1-1,-1 1,0-1,1 1,-1-1,0 1,0-1,0 1,1-1,-1 1,0-1,0 1,0 0,0-1,0 1,0-1,0 1,0 0,0-1,0 51,-1-40,9 109,-6-100,0-1,0 1,-2 0,-1-1,0 1,-1-1,-2 1,0-1,0 0,-2 0,0-1,-2 0,0 0,0 0,-2-1,-8 11,17-26,1-1,-1 1,1-1,-1 1,0-1,0 1,0-1,0 1,0-1,0 0,-1 0,1 0,0 1,-1-1,1 0,0-1,-1 1,1 0,-1 0,1-1,-1 1,0 0,1-1,-1 0,0 1,1-1,-1 0,0 0,0 0,1 0,-1 0,0 0,1-1,-1 1,0-1,1 1,-1-1,1 1,-1-1,1 0,-1 0,1 0,-1 0,1 0,0 0,-1 0,1 0,0 0,0-1,0 1,0 0,0-1,0 0,-3-14,1 1,1-1,0 0,1 0,0 0,2 0,0 1,1-1,0 0,1 1,5-14,53-135,-53 138</inkml:trace>
  <inkml:trace contextRef="#ctx0" brushRef="#br0" timeOffset="1146.062">1259 593,'-10'10,"2"7,2 1</inkml:trace>
  <inkml:trace contextRef="#ctx0" brushRef="#br0" timeOffset="1634.341">1456 762,'22'-44,"-7"8,2 2,2 0,1 1,1 1,2 0,1 2,1 1,9-6,-34 34,1 0,0-1,-1 1,1 0,0-1,0 1,0 0,0 0,0 0,0 0,0 0,1 0,-1 0,0 1,0-1,1 0,-1 1,1-1,-1 0,0 1,1 0,-1-1,1 1,-1 0,1 0,-1 0,1 0,-1 0,1 0,-1 0,1 1,-1-1,1 0,-1 1,1-1,-1 1,0 0,1-1,-1 1,0 0,0 0,1 0,-1 0,0 0,0 0,0 0,0 0,0 0,0 1,-1-1,2 1,1 61,-4-57,0-1,1 1,-1 0,1-1,1 1,-1 0,1-1,0 1,0 0,1-1,0 1,0-1,0 0,0 0,2 3,0-6,0 0,0-1,1 1,-1-1,0 0,1 0,-1 0,0 0,1-1,-1 0,1 0,-1 0,1-1,-1 1,1-1,-1 0,0 0,1 0,-1-1,0 0,0 0,0 0,0 0,0 0,-1-1,1 0,-1 0,0 0,3-2,-1 1,205-104,-210 107,1 1,0 0,0-1,0 1,-1 0,1-1,0 1,0 0,0 0,0-1,0 1,-1 0,1 0,0 0,0 0,0 0,0 1,0-1,0 0,-1 0,1 1,0-1,0 0,0 1,0-1,-1 1,1-1,0 1,-1-1,1 1,0-1,-1 1,1 0,0-1,-1 1,1 0,-1 0,0-1,1 1,-1 0,1 0,-1 0,0-1,0 1,0 0,1 0,-1 0,0 0,0 0,0 0,0 0,-6 54,3-39,2-12,1 1,0 0,0-1,0 1,0 0,1-1,0 1,0-1,0 1,0-1,1 1,0-1,0 0,0 1,0-1,1 0,-1-1,1 1,0 0,0-1,0 1,1-1,1 1,14 9</inkml:trace>
  <inkml:trace contextRef="#ctx0" brushRef="#br0" timeOffset="2065.524">2274 0,'266'5,"-264"-6,0 1,0 0,0-1,0 1,0 0,0 0,0 0,0 0,0 0,0 1,0-1,0 1,0-1,-1 1,1-1,0 1,0 0,0 0,-1 0,1 0,0 1,-1-1,1 0,-1 1,1-1,-1 0,0 1,0 0,1-1,-1 1,-1 0,1 0,0-1,0 1,0 0,-1 0,1 0,-1 0,0 0,0 0,1 0,-1 0,0 0,-1 0,1 0,0 0,0 0,-1 0,-76 72,67-68,1 1,0 0,0 1,1 0,0 0,0 1,1 0,0 0,-4 9,10-17,0 1,0-1,1 0,-1 1,0-1,1 1,-1-1,1 1,0-1,0 1,-1-1,1 1,0 0,0-1,0 1,1-1,-1 1,0-1,0 1,1-1,-1 1,1-1,0 1,-1-1,1 1,0-1,0 0,0 1,0-1,0 0,0 0,0 0,0 0,0 0,1 0,-1 0,0 0,1 0,63 19,-56-19,43 6,0-2,0-2,43-4,-55 0,-16 1</inkml:trace>
  <inkml:trace contextRef="#ctx0" brushRef="#br0" timeOffset="2445.799">441 1016,'78'21,"1"-3,1-3,0-4,1-4,0-3,0-3,0-4,0-4,19-6,1262-145,-1143 147,-189 11</inkml:trace>
  <inkml:trace contextRef="#ctx0" brushRef="#br0" timeOffset="2966.8">1766 1185,'-269'82,"244"-74,14-5,0 0,1 1,0 0,0 0,0 1,0 1,1-1,-1 2,1-1,1 1,-3 3,10-9,0 0,1 0,-1 0,0 1,1-1,-1 0,1 0,-1 1,1-1,0 0,-1 0,1 1,0-1,0 0,0 1,0-1,0 0,0 1,1-1,-1 0,0 1,1-1,-1 0,1 0,-1 1,1-1,-1 0,1 0,0 0,0 0,0 0,-1 0,1 0,0 0,0 0,0 0,0 0,1-1,-1 1,0 0,0-1,0 1,1-1,-1 1,0-1,0 0,1 1,65 18,-65-19,114 19,124 32,-162-3,-76-47,-1 0,1 1,-1-1,1 0,-1 1,0-1,0 1,1 0,-1-1,0 1,-1 0,1 0,0-1,0 1,-1 0,1 0,-1 0,0 0,1 0,-1 0,0 0,0 0,0 0,-1 0,1 0,0 0,-1-1,1 1,-1 0,1 0,-1 0,0 0,0-1,0 1,0 0,0-1,-1 1,1-1,0 1,-1-1,1 0,-1 1,1-1,-2 0,-10 8,-1-2,0 0,-1-1,0-1,0 0,0 0,0-2,-8 1,-18 6,-233 41,143-46,113-11</inkml:trace>
</inkml:ink>
</file>

<file path=ppt/ink/ink46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5:09.4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205 30 2513 0 0,'0'0'2549'0'0,"0"0"-1106"0"0,0 0-269 0 0,0 0 173 0 0,0 0 175 0 0,0 0 38 0 0,0 0-157 0 0,0 0-239 0 0,0 0-182 0 0,0 0-83 0 0,0 0-39 0 0,0 0 1 0 0,0 0-37 0 0,-2-5-78 0 0,2 5-751 0 0,0-2 101 0 0,-1 1 0 0 0,1 0 0 0 0,-1-1 0 0 0,0 1 0 0 0,1 0 0 0 0,-1 0 0 0 0,0-1 0 0 0,0 1 0 0 0,1 0 0 0 0,-1 0 0 0 0,0 0 0 0 0,0 0 0 0 0,-1 0 0 0 0,1 0-1 0 0,0 0 1 0 0,0 0 0 0 0,0 1 0 0 0,0-1 0 0 0,-1 0 0 0 0,1 1 0 0 0,0-1 0 0 0,-1 1 0 0 0,1-1 0 0 0,0 1 0 0 0,-1 0 0 0 0,1 0 0 0 0,-1-1 0 0 0,1 1 0 0 0,-1 0 0 0 0,1 0 0 0 0,0 0 0 0 0,-2 1-96 0 0,-5 0 121 0 0,0 1 0 0 0,0 1 0 0 0,0-1 1 0 0,0 1-1 0 0,1 1 0 0 0,-1-1 0 0 0,1 1 0 0 0,0 1 0 0 0,0-1 1 0 0,0 1-1 0 0,1 1 0 0 0,0-1 0 0 0,0 1 0 0 0,0 0 0 0 0,0 0 1 0 0,1 1-1 0 0,0-1 0 0 0,1 1 0 0 0,0 0 0 0 0,0 1 0 0 0,0-1 1 0 0,1 1-1 0 0,0-1 0 0 0,0 1 0 0 0,1 0 0 0 0,0 0 0 0 0,0 0 1 0 0,1 2-122 0 0,-2 2 14 0 0,0 0 0 0 0,1 0 0 0 0,1 0 0 0 0,0 0 0 0 0,0 0 0 0 0,1 0 0 0 0,1 0 0 0 0,0 0 0 0 0,1 0 0 0 0,0 0 0 0 0,1 0 1 0 0,0 0-1 0 0,1-1 0 0 0,0 1 0 0 0,0-1 0 0 0,2 0 0 0 0,-1 0 0 0 0,4 3-14 0 0,-4-8 26 0 0,0-1-1 0 0,0 0 1 0 0,0 0-1 0 0,1 0 1 0 0,0-1-1 0 0,0 0 1 0 0,0 0-1 0 0,1 0 0 0 0,-1-1 1 0 0,1 0-1 0 0,0 0 1 0 0,0-1-1 0 0,0 0 1 0 0,0 0-1 0 0,0-1 1 0 0,0 1-1 0 0,0-1 1 0 0,1-1-1 0 0,-1 0 1 0 0,0 0-1 0 0,1 0 1 0 0,-1-1-1 0 0,0 0 1 0 0,1 0-1 0 0,2-2-25 0 0,-6 2 16 0 0,-1-1-1 0 0,1 1 0 0 0,0-1 0 0 0,-1 0 0 0 0,1 0 0 0 0,-1 0 0 0 0,1-1 0 0 0,-1 1 1 0 0,0-1-1 0 0,0 0 0 0 0,0 1 0 0 0,-1-1 0 0 0,1-1 0 0 0,-1 1 0 0 0,0 0 0 0 0,1-1 0 0 0,-1 1 1 0 0,-1-1-1 0 0,1 0 0 0 0,-1 1 0 0 0,1-1 0 0 0,-1 0 0 0 0,0 0 0 0 0,0 0 0 0 0,-1 0 0 0 0,1 0 1 0 0,-1 0-1 0 0,0 0 0 0 0,0 0 0 0 0,0 0 0 0 0,-1 0 0 0 0,1 0 0 0 0,-1-2-15 0 0,-1 2-37 0 0,-1-1 0 0 0,1 1 0 0 0,-1 0-1 0 0,0 0 1 0 0,0 0 0 0 0,0 0 0 0 0,0 0-1 0 0,-1 1 1 0 0,0-1 0 0 0,0 1 0 0 0,0 0-1 0 0,0 0 1 0 0,0 0 0 0 0,0 1 0 0 0,-1 0-1 0 0,1-1 1 0 0,-1 2 0 0 0,0-1 0 0 0,1 0-1 0 0,-1 1 1 0 0,0 0 0 0 0,0 0 0 0 0,0 0-1 0 0,0 1 1 0 0,0 0 0 0 0,0 0 0 0 0,0 0-1 0 0,0 0 1 0 0,-2 1 37 0 0,159-9 140 0 0,-97-3-3483 0 0,28 5-7710 0 0,-76 6-322 0 0</inkml:trace>
</inkml:ink>
</file>

<file path=ppt/ink/ink46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5:09.9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45 12339 0 0,'0'0'2604'0'0,"0"0"-546"0"0,0 0-351 0 0,0 0-184 0 0,0 0-213 0 0,0 0-249 0 0,0 0-277 0 0,0 0-201 0 0,0 0-84 0 0,0 0-10 0 0,0 0 23 0 0,0 0-31 0 0,0 0-52 0 0,17-1-54 0 0,118-13 788 0 0,42-1-230 0 0,-65 4-2274 0 0,-113 11-5751 0 0,-10-3-3778 0 0,9 3 1323 0 0</inkml:trace>
</inkml:ink>
</file>

<file path=ppt/ink/ink46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5:10.2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26 11554 0 0,'0'0'3224'0'0,"0"0"-1270"0"0,0 0-622 0 0,0 0-107 0 0,0 0-48 0 0,0 0-50 0 0,0 0-145 0 0,0 0-157 0 0,0 0-100 0 0,0 0-90 0 0,0 0-76 0 0,0 0-47 0 0,0 0-43 0 0,21 0-46 0 0,67 0-30 0 0,123-15 1004 0 0,-133 11-3735 0 0,-62 2-2612 0 0,-1-2-4092 0 0,-9 3-3013 0 0</inkml:trace>
</inkml:ink>
</file>

<file path=ppt/ink/ink46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5:37.4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92 0 0 0,'0'0'2415'0'0,"0"0"-96"0"0,0 0-13 0 0,0 0-36 0 0,0 0-62 0 0,0 0-186 0 0,0 0-232 0 0,0 0-242 0 0,0 0-222 0 0,0 0-197 0 0,0 0-175 0 0,0 0-135 0 0,0 0-108 0 0,-1-8-78 0 0,-2-42 962 0 0,3 49-1161 0 0,0 1-73 0 0,0 0-42 0 0,0 0-42 0 0,0 0-48 0 0,0 0-32 0 0,0 0-44 0 0,0 0-40 0 0,-7 23 167 0 0,2 115 4 0 0,5-135-277 0 0,0 0-1 0 0,0 0 0 0 0,0 0 1 0 0,1 0-1 0 0,-1 0 1 0 0,1 0-1 0 0,0 0 0 0 0,0 0 1 0 0,0 0-1 0 0,0-1 0 0 0,0 1 1 0 0,1 0-1 0 0,-1-1 1 0 0,1 1-1 0 0,-1-1 0 0 0,1 1 1 0 0,0-1-1 0 0,0 0 0 0 0,1 0 1 0 0,-1 0-1 0 0,0 0 0 0 0,0 0 1 0 0,1 0-1 0 0,0-1 1 0 0,-1 1-1 0 0,1-1 0 0 0,0 0 1 0 0,-1 0-1 0 0,1 0 0 0 0,0 0 1 0 0,1 0-7 0 0,-1-1 26 0 0,0 0 1 0 0,1 0 0 0 0,-1-1-1 0 0,0 1 1 0 0,0-1-1 0 0,1 0 1 0 0,-1 0 0 0 0,0 0-1 0 0,0 0 1 0 0,0-1 0 0 0,0 1-1 0 0,0-1 1 0 0,-1 0-1 0 0,1 0 1 0 0,0 0 0 0 0,-1 0-1 0 0,1 0 1 0 0,-1-1-1 0 0,0 1 1 0 0,0-1 0 0 0,0 1-1 0 0,0-1 1 0 0,0 0 0 0 0,0-1-27 0 0,107-176 226 0 0,-75 137-160 0 0,-18 72-130 0 0,30 138 108 0 0,-41-138-39 0 0,4 13 2 0 0,-2 0 0 0 0,-1 1 0 0 0,-2-1 0 0 0,-2 1 0 0 0,-2 0 1 0 0,-2 0-1 0 0,-1-1 0 0 0,-3 1 0 0 0,-1-1 0 0 0,-7 18-7 0 0,13-54 5 0 0,-1 0 1 0 0,0 0 0 0 0,0 0 0 0 0,-1 0 0 0 0,0 0-1 0 0,0 0 1 0 0,0-1 0 0 0,0 0 0 0 0,-1 1-1 0 0,0-1 1 0 0,0 0 0 0 0,-1-1 0 0 0,1 1 0 0 0,-1-1-1 0 0,0 0 1 0 0,0 0 0 0 0,0 0 0 0 0,-1-1-1 0 0,1 0 1 0 0,-1 0 0 0 0,0 0 0 0 0,0-1 0 0 0,0 0-1 0 0,0 0 1 0 0,0 0 0 0 0,0-1 0 0 0,-1 0-1 0 0,1 0 1 0 0,0-1 0 0 0,-6 0-6 0 0,7-3 6 0 0,1-1-1 0 0,-1 0 1 0 0,1-1-1 0 0,0 1 1 0 0,0-1-1 0 0,1 0 1 0 0,-1 0-1 0 0,1 0 1 0 0,0 0-1 0 0,1-1 1 0 0,-1 1-1 0 0,1-1 1 0 0,0 0-1 0 0,0 1 1 0 0,1-1 0 0 0,-1 0-1 0 0,1 0 1 0 0,1 0-1 0 0,-1 0 1 0 0,1-5-6 0 0,-1-3-3 0 0,0-1 0 0 0,1 0-1 0 0,0 1 1 0 0,2-1 0 0 0,-1 0 0 0 0,2 1 0 0 0,0-1 0 0 0,1 1 0 0 0,0 0 0 0 0,1 0 0 0 0,0 1 0 0 0,1-1 0 0 0,1 1-1 0 0,0 0 1 0 0,1 1 0 0 0,0 0 0 0 0,1 0 0 0 0,1 1 0 0 0,3-4 3 0 0,82-62-425 0 0,-50 58-2228 0 0,-30 18-2077 0 0,-8 2-2781 0 0,-2-1-4432 0 0</inkml:trace>
</inkml:ink>
</file>

<file path=ppt/ink/ink4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4:23.1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1 4817 0 0,'0'0'3351'0'0,"0"0"-651"0"0,0 0-443 0 0,0 0-155 0 0,0 0-195 0 0,0 0-317 0 0,0 0-403 0 0,0 0-354 0 0,0 0-240 0 0,0 0-189 0 0,0 0-64 0 0,0 0 9 0 0,0 0 19 0 0,0 6 47 0 0,-2 6-229 0 0,1 0-1 0 0,1 0 1 0 0,0-1-1 0 0,1 1 1 0 0,1 0 0 0 0,-1 0-1 0 0,2 0 1 0 0,-1-1-1 0 0,2 1 1 0 0,0-1 0 0 0,0 0-1 0 0,3 5-185 0 0,-3-11 62 0 0,-1 0-1 0 0,1 0 1 0 0,0-1-1 0 0,0 1 1 0 0,0-1 0 0 0,1 0-1 0 0,0 0 1 0 0,-1-1-1 0 0,1 0 1 0 0,1 1 0 0 0,-1-2-1 0 0,0 1 1 0 0,1 0-1 0 0,-1-1 1 0 0,1 0-1 0 0,0-1 1 0 0,-1 1 0 0 0,1-1-1 0 0,0 0 1 0 0,0-1-1 0 0,0 1 1 0 0,0-1-1 0 0,0 0 1 0 0,0-1 0 0 0,0 1-1 0 0,0-1 1 0 0,0 0-1 0 0,0-1 1 0 0,0 1 0 0 0,-1-1-1 0 0,1 0 1 0 0,-1-1-1 0 0,1 0 1 0 0,3-2-62 0 0,3-3 73 0 0,0 0 0 0 0,-1-1 0 0 0,0 0 0 0 0,0-1 0 0 0,-1-1 0 0 0,0 1 0 0 0,-1-2 1 0 0,0 1-1 0 0,-1-1 0 0 0,6-11-73 0 0,25-32 77 0 0,-38 54-72 0 0,0 1 14 0 0,-1 23-283 0 0,0-16 267 0 0,0 0-1 0 0,0 0 1 0 0,1 0 0 0 0,0-1-1 0 0,0 1 1 0 0,0 0-1 0 0,1 0 1 0 0,0-1 0 0 0,1 1-1 0 0,-1-1 1 0 0,1 1 0 0 0,0-1-1 0 0,1 0 1 0 0,0 0-1 0 0,0-1 1 0 0,0 1 0 0 0,0-1-1 0 0,1 0 1 0 0,0 0 0 0 0,0 0-1 0 0,0-1 1 0 0,1 1-1 0 0,0-1 1 0 0,-1-1 0 0 0,1 1-1 0 0,1-1 1 0 0,-1 0 0 0 0,0-1-1 0 0,1 1 1 0 0,-1-1-1 0 0,1 0 1 0 0,6 0-3 0 0,-4-2 77 0 0,0-1 1 0 0,0-1-1 0 0,0 0 0 0 0,-1 0 1 0 0,1 0-1 0 0,-1-1 0 0 0,1-1 1 0 0,-1 1-1 0 0,0-1 1 0 0,-1-1-1 0 0,1 1 0 0 0,-1-1 1 0 0,1-1-1 0 0,-2 1 0 0 0,1-1 1 0 0,-1 0-1 0 0,1-1 0 0 0,-2 0 1 0 0,1 0-1 0 0,-1 0 0 0 0,0 0 1 0 0,0-1-1 0 0,-1 0 0 0 0,0 0 1 0 0,-1 0-1 0 0,0 0 0 0 0,0-1 1 0 0,0 1-1 0 0,0-8-77 0 0,-3 1-1285 0 0,-10 37-6182 0 0,6-12 903 0 0,2-2-6229 0 0</inkml:trace>
</inkml:ink>
</file>

<file path=ppt/ink/ink46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5:35.9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0 159 14907 0 0,'0'0'1472'0'0,"0"0"-415"0"0,0 0-200 0 0,0 0 89 0 0,0 0 91 0 0,0 0-48 0 0,0 0-196 0 0,0 0-249 0 0,0 0-229 0 0,0 0-126 0 0,0 0-91 0 0,3-5-20 0 0,0-2-51 0 0,-3 8-15 0 0,0-1 0 0 0,0 1 0 0 0,0-1 0 0 0,0 0 0 0 0,0 1 0 0 0,1-1 0 0 0,-1 0 1 0 0,0 1-1 0 0,0-1 0 0 0,1 0 0 0 0,-1 1 0 0 0,0-1 0 0 0,0 0 0 0 0,1 0 0 0 0,-1 1 1 0 0,0-1-1 0 0,1 0 0 0 0,-1 0 0 0 0,0 0 0 0 0,1 1 0 0 0,-1-1 0 0 0,0 0 0 0 0,1 0 1 0 0,-1 0-1 0 0,0 0 0 0 0,1 0 0 0 0,-1 0 0 0 0,1 1 0 0 0,-1-1 0 0 0,0 0 0 0 0,1 0 0 0 0,-1 0 1 0 0,1-1-1 0 0,-1 1 0 0 0,0 0 0 0 0,1 0 0 0 0,-1 0 0 0 0,0 0 0 0 0,1 0 0 0 0,-1 0 1 0 0,1 0-1 0 0,-1-1 0 0 0,0 1 0 0 0,1 0 0 0 0,-1 0 0 0 0,0 0 0 0 0,0-1 0 0 0,1 1-12 0 0,8 42 363 0 0,-2 0-1 0 0,-2 1 1 0 0,-2 0-1 0 0,-1 0 1 0 0,-4 30-363 0 0,2-17 140 0 0,0-3-77 0 0,-13 146 137 0 0,12-195 994 0 0,6-25-543 0 0,2-41-577 0 0,4 0 1 0 0,2 1-1 0 0,3 1 0 0 0,2 1 0 0 0,3 0 0 0 0,2 1 0 0 0,5-3-74 0 0,91-166 71 0 0,-103 208-30 0 0,-1 64-136 0 0,1 38 178 0 0,11-17-767 0 0,-16-33-3529 0 0,-9-10-3846 0 0,-1-17 2926 0 0,1 2-5348 0 0</inkml:trace>
  <inkml:trace contextRef="#ctx0" brushRef="#br0" timeOffset="377.942">448 692 17188 0 0,'0'0'1605'0'0,"0"0"-410"0"0,0 0-141 0 0,0 0 55 0 0,0 0-59 0 0,0 0-166 0 0,0 0-222 0 0,0 0-192 0 0,0 0-90 0 0,0 0-43 0 0,0 0-20 0 0,0 0-41 0 0,-1 13-13 0 0,-11 95 502 0 0,6-8-245 0 0,6-100-649 0 0,-1-1-3912 0 0,1-2-4517 0 0,0 0-420 0 0</inkml:trace>
</inkml:ink>
</file>

<file path=ppt/ink/ink46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5:38.9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294 29 3537 0 0,'0'0'2507'0'0,"0"0"-841"0"0,0 0-274 0 0,0 0 68 0 0,0 0 186 0 0,0 0 68 0 0,0 0-137 0 0,0 0-267 0 0,0 0-290 0 0,0 0-230 0 0,0 0-153 0 0,-8-5-83 0 0,-22-15-61 0 0,28 19-416 0 0,0 1 1 0 0,0-1-1 0 0,0 1 0 0 0,0-1 0 0 0,0 1 1 0 0,-1 0-1 0 0,1 0 0 0 0,0 0 0 0 0,0 0 1 0 0,0 0-1 0 0,0 0 0 0 0,0 1 1 0 0,0-1-1 0 0,0 1 0 0 0,0-1 0 0 0,0 1 1 0 0,0 0-1 0 0,0 0 0 0 0,0 0 0 0 0,0 0 1 0 0,1 0-1 0 0,-1 0 0 0 0,0 1 1 0 0,1-1-1 0 0,-1 0 0 0 0,1 1 0 0 0,-1 0-77 0 0,-3 1 189 0 0,-12 14 93 0 0,0 0 0 0 0,1 1-1 0 0,1 1 1 0 0,1 0 0 0 0,1 1-1 0 0,0 1 1 0 0,1 0 0 0 0,2 0-1 0 0,0 1 1 0 0,1 0 0 0 0,1 1-1 0 0,2 0 1 0 0,0 0 0 0 0,-1 11-282 0 0,-1 7 164 0 0,1 0-1 0 0,2 1 1 0 0,2-1 0 0 0,2 1 0 0 0,2 0 0 0 0,1-1 0 0 0,2 1 0 0 0,2-1 0 0 0,2 0 0 0 0,2 0 0 0 0,6 16-164 0 0,45 94 534 0 0,10-62 41 0 0,-60-81-1071 0 0,-8-17-3806 0 0,6-14-3697 0 0,-2 14 795 0 0,-3 1-2229 0 0</inkml:trace>
  <inkml:trace contextRef="#ctx0" brushRef="#br0" timeOffset="1579.787">493 301 0 0 0,'0'0'1408'0'0,"0"0"-17"0"0,0 0 79 0 0,0 0 126 0 0,0 0 21 0 0,0 0-44 0 0,0 0-72 0 0,0 0-109 0 0,0 0-58 0 0,0 0-64 0 0,0 0-104 0 0,0 0-123 0 0,0 0-115 0 0,-6 1-108 0 0,-12 0-319 0 0,14 0 4317 0 0,89-63-3618 0 0,79-13-316 0 0,-70 58-717 0 0,-91 19-162 0 0,-1 0 1 0 0,1 0-1 0 0,-1 1 1 0 0,0-1-1 0 0,0 1 1 0 0,0-1-1 0 0,0 1 1 0 0,0-1-1 0 0,-1 1 1 0 0,1 0-1 0 0,-1 0 1 0 0,0 0-1 0 0,1 0 1 0 0,-1 0-1 0 0,-1 0 1 0 0,1 0-1 0 0,0 0 1 0 0,-1 1-1 0 0,0-1 0 0 0,0 0 1 0 0,0 0-1 0 0,0 0 1 0 0,0 1-1 0 0,0-1 1 0 0,-1 0-1 0 0,0 0 1 0 0,1 0-1 0 0,-2 3-5 0 0,-6 13 34 0 0,0 0 0 0 0,-1 0 0 0 0,-1 0 0 0 0,0-1 0 0 0,-2-1 0 0 0,0 0 0 0 0,-1-1 0 0 0,0 0 0 0 0,-9 7-34 0 0,10-9 13 0 0,-4 3-4 0 0,11-13-8 0 0,1 0 1 0 0,0 1-1 0 0,-1-1 1 0 0,1 1-1 0 0,1 0 1 0 0,-1 0-1 0 0,1 0 0 0 0,0 1 1 0 0,0-1-1 0 0,0 1 1 0 0,1 0-1 0 0,0 0 1 0 0,0-1-1 0 0,0 3-1 0 0,43 10 8 0 0,6-13 79 0 0,-28-5-76 0 0,1 1 1 0 0,-1 1-1 0 0,0 1 1 0 0,1 1-1 0 0,-2 0 1 0 0,1 2-1 0 0,0 0 1 0 0,-1 1-1 0 0,0 0 0 0 0,-1 2 1 0 0,0 0-1 0 0,2 3-11 0 0,-12-9 14 0 0,-1 1-1 0 0,1 1 0 0 0,-1-1 0 0 0,0 1 0 0 0,0 1 1 0 0,-1-1-1 0 0,1 1 0 0 0,-1 0 0 0 0,0 0 0 0 0,-1 0 1 0 0,0 0-1 0 0,0 1 0 0 0,0 0 0 0 0,-1 0 1 0 0,0 0-1 0 0,0 0 0 0 0,-1 1 0 0 0,1-1 0 0 0,-2 1 1 0 0,1-1-1 0 0,-1 5-13 0 0,-1-5 32 0 0,0 0 1 0 0,-1 0-1 0 0,0 0 1 0 0,0 0-1 0 0,-1-1 0 0 0,1 1 1 0 0,-1 0-1 0 0,-1-1 1 0 0,0 0-1 0 0,0 1 1 0 0,0-1-1 0 0,0 0 1 0 0,-1-1-1 0 0,0 1 1 0 0,0 0-1 0 0,-1-1 0 0 0,1 0 1 0 0,-3 1-33 0 0,-11 13 8 0 0,-1-2-1 0 0,-1 0 1 0 0,-1-1 0 0 0,-1 0-1 0 0,0-2 1 0 0,0-1 0 0 0,-2-1-1 0 0,1 0 1 0 0,-2-2 0 0 0,1-1-1 0 0,-1-1 1 0 0,-12 1-8 0 0,-21-1-1242 0 0,57-10 1076 0 0,0 1 0 0 0,1-1 0 0 0,0 1 0 0 0,-1-1 0 0 0,1 1 0 0 0,0-1 0 0 0,0 0-1 0 0,0 1 1 0 0,0-1 0 0 0,0 1 0 0 0,0-1 0 0 0,0 0 0 0 0,1 1 0 0 0,-1-1 0 0 0,0 1 0 0 0,1-1-1 0 0,-1 1 1 0 0,1-1 0 0 0,0 1 0 0 0,-1 0 0 0 0,1-1 0 0 0,0 1 0 0 0,0 0 0 0 0,0-1 0 0 0,0 1-1 0 0,0 0 1 0 0,1 0 166 0 0,42-47-6241 0 0,-13 20-3080 0 0,-17 16 2844 0 0</inkml:trace>
  <inkml:trace contextRef="#ctx0" brushRef="#br0" timeOffset="1959.973">1689 69 8042 0 0,'0'0'6060'0'0,"0"0"-4027"0"0,0 0-1250 0 0,0 0 12 0 0,0 0 184 0 0,0 0 129 0 0,0 0-20 0 0,0 0-141 0 0,-30 23-150 0 0,-98 74-132 0 0,36-6 366 0 0,74-73-881 0 0,1 1 1 0 0,1 0-1 0 0,0 2 1 0 0,2 0-1 0 0,0 0 1 0 0,1 2 0 0 0,2-1-1 0 0,0 1 1 0 0,1 1-1 0 0,2 0 1 0 0,0 1-1 0 0,1-1 1 0 0,2 1-1 0 0,1 1 1 0 0,-1 12-151 0 0,5-31 22 0 0,-1 0 1 0 0,1-1-1 0 0,0 1 1 0 0,1-1-1 0 0,0 1 1 0 0,0 0-1 0 0,0-1 1 0 0,1 0-1 0 0,0 1 1 0 0,0-1-1 0 0,1 0 1 0 0,-1 0-1 0 0,1 0 1 0 0,1 0-1 0 0,-1-1 1 0 0,1 1-1 0 0,0-1 1 0 0,0 0-1 0 0,1 0 1 0 0,-1 0-1 0 0,1-1 1 0 0,0 1-1 0 0,0-1 1 0 0,3 1-23 0 0,4 1 63 0 0,0 0 0 0 0,0-1 1 0 0,0-1-1 0 0,1 0 0 0 0,-1 0 0 0 0,1-2 1 0 0,0 1-1 0 0,0-2 0 0 0,0 1 0 0 0,0-2 1 0 0,0 0-1 0 0,0 0 0 0 0,0-2 0 0 0,9-1-63 0 0,-13 2 33 0 0,1 0 0 0 0,-1-1 0 0 0,-1 0 0 0 0,1-1 0 0 0,0 0 0 0 0,0 0 0 0 0,-1-1-1 0 0,0 0 1 0 0,0 0 0 0 0,0-1 0 0 0,0 0 0 0 0,-1-1 0 0 0,0 1 0 0 0,0-1 0 0 0,0-1 0 0 0,-1 1 0 0 0,0-1-1 0 0,0 0 1 0 0,-1-1 0 0 0,0 0 0 0 0,0 1 0 0 0,0-1 0 0 0,-1-1 0 0 0,-1 1 0 0 0,1-1 0 0 0,-1 1-1 0 0,-1-1 1 0 0,0 0 0 0 0,0 0 0 0 0,1-9-33 0 0,-3 15-14 0 0,0-1 0 0 0,-1 0 0 0 0,1 1 0 0 0,0-1 0 0 0,-1 0 0 0 0,0 1 0 0 0,0-1 0 0 0,0 1 0 0 0,0-1 0 0 0,-1 1 0 0 0,1 0 0 0 0,-1-1 0 0 0,0 1 0 0 0,0 0 0 0 0,0 0 0 0 0,-1 0 0 0 0,1 0 0 0 0,0 1 0 0 0,-1-1 0 0 0,0 1 0 0 0,0-1 0 0 0,0 1 0 0 0,0 0 0 0 0,0 0 0 0 0,0 0-1 0 0,0 1 1 0 0,-4-2 14 0 0,-6-3-217 0 0,-1 0-1 0 0,0 1 0 0 0,0 0 0 0 0,0 1 0 0 0,-1 1 1 0 0,0 0-1 0 0,1 1 0 0 0,-1 1 0 0 0,0 0 0 0 0,0 1 1 0 0,0 1-1 0 0,0 0 0 0 0,1 1 0 0 0,-1 1 0 0 0,0 0 1 0 0,-8 3 217 0 0,-76 43-11185 0 0,86-38-276 0 0</inkml:trace>
</inkml:ink>
</file>

<file path=ppt/ink/ink46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5:51.9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236 1 5105 0 0,'0'0'3134'0'0,"0"0"-1346"0"0,0 0-413 0 0,0 0 20 0 0,0 0 42 0 0,0 0-66 0 0,0 0-192 0 0,0 0-185 0 0,0 0-177 0 0,0 0-119 0 0,0 0-87 0 0,0 0-64 0 0,0 0-10 0 0,-9 3 36 0 0,-31 10 23 0 0,8 18 1095 0 0,26-18-1279 0 0,-17 28-3 0 0,2 1 0 0 0,2 0 0 0 0,2 2 0 0 0,2 0 0 0 0,1 1 1 0 0,3 0-1 0 0,2 1 0 0 0,1 0 0 0 0,2 14-409 0 0,3-33 80 0 0,1 0 0 0 0,2 0 0 0 0,0 1 0 0 0,2-1-1 0 0,1 0 1 0 0,2-1 0 0 0,0 1 0 0 0,1-1 0 0 0,2 0 0 0 0,2 4-80 0 0,68 88 400 0 0,-55-92-948 0 0,3-37-7077 0 0,-14-3-2718 0 0,-8 10-282 0 0</inkml:trace>
</inkml:ink>
</file>

<file path=ppt/ink/ink46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5:52.4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357 1 11106 0 0,'0'0'1615'0'0,"0"0"-276"0"0,0 0-106 0 0,0 0 64 0 0,0 0 46 0 0,0 0-76 0 0,0 0-148 0 0,0 0-135 0 0,0 0-122 0 0,0 0-102 0 0,0 0-92 0 0,0 0-77 0 0,0 0-80 0 0,-26 8-77 0 0,-79 28-39 0 0,58-7 260 0 0,34-10-434 0 0,0 0-1 0 0,1 1 1 0 0,1 1-1 0 0,1 0 1 0 0,1 0 0 0 0,1 1-1 0 0,-1 7-220 0 0,-12 26 243 0 0,7-19-170 0 0,1 2 0 0 0,2 0-1 0 0,2 0 1 0 0,1 1 0 0 0,2 0 0 0 0,1 0-1 0 0,2 30-72 0 0,1-61 12 0 0,1 0 0 0 0,1 0 0 0 0,-1 0 0 0 0,2 0 0 0 0,-1 0 0 0 0,1 0-1 0 0,0-1 1 0 0,0 1 0 0 0,1 0 0 0 0,0 0 0 0 0,1-1 0 0 0,-1 1 0 0 0,1-1-1 0 0,1 1 1 0 0,0-1 0 0 0,0-1 0 0 0,0 1 0 0 0,1 0 0 0 0,0-1 0 0 0,0 0-1 0 0,0 0 1 0 0,1 0 0 0 0,0-1 0 0 0,0 0 0 0 0,0 0 0 0 0,1-1 0 0 0,0 1-1 0 0,0-1-11 0 0,8-2 40 0 0,0 0-1 0 0,1 0 0 0 0,-1-2 0 0 0,1 0 0 0 0,-1 0 0 0 0,1-2 0 0 0,-1 0 0 0 0,0-1 0 0 0,0 0 0 0 0,0-1 0 0 0,0-1 0 0 0,-1 0 0 0 0,0-1 0 0 0,0 0 0 0 0,0-2 1 0 0,-1 1-1 0 0,1-2 0 0 0,-2 1 0 0 0,0-2 0 0 0,0 0 0 0 0,0 0 0 0 0,-2-1 0 0 0,1-1 0 0 0,1-2-39 0 0,-7 8 0 0 0,-1 1-1 0 0,0-1 1 0 0,0 0-1 0 0,-1 0 1 0 0,1 0-1 0 0,-1 0 1 0 0,-1 0-1 0 0,1-1 1 0 0,-1 0-1 0 0,0 1 1 0 0,0-1 0 0 0,-1 0-1 0 0,0 0 1 0 0,0 0-1 0 0,-1 0 1 0 0,0 0-1 0 0,0 0 1 0 0,-1 0-1 0 0,1 0 1 0 0,-2 0-1 0 0,1 0 1 0 0,-1 1-1 0 0,0-1 1 0 0,0 0 0 0 0,-1 1-1 0 0,0-1 1 0 0,0 1-1 0 0,0 0 1 0 0,-1 0-1 0 0,0 0 1 0 0,0 1-1 0 0,-3-3 1 0 0,-2 1-129 0 0,0 0 0 0 0,-1 1 0 0 0,0 1 0 0 0,0 0 0 0 0,-1 0 0 0 0,1 1 0 0 0,-1 0 0 0 0,0 0 0 0 0,0 2 0 0 0,0-1 0 0 0,-1 1 0 0 0,1 1 0 0 0,0 0 0 0 0,-1 1 0 0 0,1 0 0 0 0,-1 1-1 0 0,1 0 1 0 0,0 0 0 0 0,-1 2 0 0 0,1-1 0 0 0,0 1 0 0 0,0 1 0 0 0,1 0 0 0 0,-1 0 0 0 0,1 1 0 0 0,-1 1 129 0 0,-55 40-3066 0 0,26-12-4444 0 0,24-22-3976 0 0</inkml:trace>
</inkml:ink>
</file>

<file path=ppt/ink/ink46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5:50.2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70 139 10074 0 0,'0'0'2342'0'0,"0"0"-572"0"0,0 0-318 0 0,0 0 3 0 0,0 0 33 0 0,0 0-97 0 0,0 0-249 0 0,0 0-258 0 0,0 0-230 0 0,0 0-198 0 0,0 0-150 0 0,0 0-87 0 0,0 0-31 0 0,-4 2 3 0 0,2 0-155 0 0,1 0 1 0 0,-1 0 0 0 0,0 0 0 0 0,1 0-1 0 0,-1 1 1 0 0,1-1 0 0 0,0 0-1 0 0,0 1 1 0 0,0-1 0 0 0,0 1-1 0 0,0-1 1 0 0,1 1 0 0 0,-1-1-1 0 0,0 1 1 0 0,1-1 0 0 0,0 1-1 0 0,0 0 1 0 0,0-1 0 0 0,0 1-1 0 0,0 0 1 0 0,1-1 0 0 0,-1 3-37 0 0,0-1 38 0 0,-12 229 917 0 0,-19-97-719 0 0,26-118 214 0 0,7-27 647 0 0,8-29-365 0 0,26-77-428 0 0,0 5-117 0 0,-25 69-165 0 0,3 0 0 0 0,0 1 0 0 0,3 1 0 0 0,1 1 0 0 0,22-34-22 0 0,-6 25 13 0 0,-14 76-18 0 0,17 55 11 0 0,-20-62-285 0 0,10 0-3365 0 0,-16-4-7241 0 0,-10-14-616 0 0</inkml:trace>
  <inkml:trace contextRef="#ctx0" brushRef="#br0" timeOffset="337.677">296 503 17172 0 0,'0'0'2075'0'0,"0"0"-783"0"0,0 0-410 0 0,0 0-60 0 0,0 0-20 0 0,0 0-86 0 0,0 0-114 0 0,0 0-106 0 0,0 0-66 0 0,0 0-35 0 0,0 0-48 0 0,0 0-48 0 0,0 0-59 0 0,23-3-38 0 0,108-15 61 0 0,-130 17-254 0 0,0 1 1 0 0,0-1-1 0 0,0 1 0 0 0,0-1 0 0 0,0 1 1 0 0,0-1-1 0 0,0 1 0 0 0,0 0 0 0 0,0 0 1 0 0,0 0-1 0 0,0-1 0 0 0,0 1 1 0 0,0 0-1 0 0,0 0 0 0 0,0 0 0 0 0,0 0 1 0 0,0 1-1 0 0,0-1 0 0 0,0 0 0 0 0,0 0 1 0 0,0 1-1 0 0,0-1 0 0 0,0 0 0 0 0,0 1 1 0 0,0-1-1 0 0,0 1 0 0 0,0-1 0 0 0,0 1 1 0 0,-1 0-1 0 0,1-1 0 0 0,0 1 1 0 0,0 0-1 0 0,0 0 0 0 0,-1-1 0 0 0,1 1 1 0 0,-1 0-1 0 0,1 0 0 0 0,-1 0 0 0 0,1 0 1 0 0,-1 0-1 0 0,1 0 0 0 0,-1 0 0 0 0,0 0 1 0 0,1 0-1 0 0,-1 0 0 0 0,0 0 0 0 0,0 0 1 0 0,0 0-1 0 0,0 0 0 0 0,0 0 1 0 0,0 0-1 0 0,0 0 0 0 0,0 0 0 0 0,0 0 1 0 0,0 1-10 0 0,-1 4 32 0 0,-1 0 0 0 0,1 0 0 0 0,-1 0 0 0 0,0 0 0 0 0,0-1 0 0 0,-1 1 0 0 0,0 0 0 0 0,0-1 0 0 0,0 0 0 0 0,0 1 0 0 0,-1-1 0 0 0,0-1 0 0 0,0 1 0 0 0,0 0 1 0 0,-1-1-33 0 0,-27 38 195 0 0,27-34-144 0 0,3-6-34 0 0,1 0 1 0 0,-1 0-1 0 0,1 0 0 0 0,0 0 1 0 0,0 0-1 0 0,-1 0 1 0 0,1 0-1 0 0,0 1 1 0 0,1-1-1 0 0,-1 0 1 0 0,0 1-1 0 0,1-1 0 0 0,0 1 1 0 0,-1-1-1 0 0,1 1 1 0 0,0-1-1 0 0,0 1 1 0 0,0-1-1 0 0,0 1 1 0 0,1-1-1 0 0,-1 0 0 0 0,1 2-17 0 0,2-2 25 0 0,-1 0-1 0 0,1 0 0 0 0,-1-1 0 0 0,1 1 0 0 0,0-1 0 0 0,0 1 0 0 0,0-1 0 0 0,0 0 0 0 0,0 0 0 0 0,0 0 1 0 0,0-1-1 0 0,0 1 0 0 0,0-1 0 0 0,0 0 0 0 0,1 1 0 0 0,-1-1 0 0 0,0-1 0 0 0,0 1 0 0 0,0 0 1 0 0,3-2-26 0 0,4 2 18 0 0,35-7-432 0 0,-20-8-4376 0 0,-22 11 2153 0 0,-2 1-2429 0 0,-1 3-6519 0 0</inkml:trace>
  <inkml:trace contextRef="#ctx0" brushRef="#br0" timeOffset="920.173">712 466 8762 0 0,'0'0'4634'0'0,"0"0"-2412"0"0,0 0-906 0 0,0 0-62 0 0,0 0 21 0 0,0 0-87 0 0,0 0-209 0 0,0 0-188 0 0,0 0-144 0 0,0 0-110 0 0,0 0-89 0 0,0 0-65 0 0,-10 23-90 0 0,-29 67-62 0 0,38-90-221 0 0,1 1 1 0 0,-1 0-1 0 0,0 0 1 0 0,0 0-1 0 0,0 0 1 0 0,1-1-1 0 0,-1 1 1 0 0,1 0-1 0 0,-1 0 1 0 0,0 0-1 0 0,1 0 1 0 0,0 0-1 0 0,-1 0 1 0 0,1 1-1 0 0,0-1 1 0 0,-1 0-1 0 0,1 0 0 0 0,0 0 1 0 0,0 0-1 0 0,0 0 1 0 0,0 0-1 0 0,0 1 1 0 0,0-1-1 0 0,0 0 1 0 0,0 0-1 0 0,1 0 1 0 0,-1 0-1 0 0,0 0 1 0 0,1 0-1 0 0,-1 0 1 0 0,1 0-1 0 0,-1 0 1 0 0,1 0-1 0 0,-1 0 0 0 0,1 0 1 0 0,0 0-1 0 0,0 0 1 0 0,-1 0-1 0 0,1 0 1 0 0,0-1-1 0 0,1 2-10 0 0,3 2 103 0 0,-2-2-50 0 0,-1 1-1 0 0,1-1 1 0 0,-1 1-1 0 0,1-1 1 0 0,-1 0-1 0 0,1 0 1 0 0,0 0-1 0 0,0 0 0 0 0,0-1 1 0 0,0 1-1 0 0,1-1 1 0 0,-1 0-1 0 0,0 0 1 0 0,1 0-1 0 0,-1 0 1 0 0,0-1-1 0 0,1 1 1 0 0,-1-1-1 0 0,1 0 1 0 0,-1 0-1 0 0,1 0 1 0 0,-1 0-1 0 0,0-1 1 0 0,1 1-1 0 0,-1-1 1 0 0,1 0-1 0 0,-1 0 1 0 0,0 0-1 0 0,0-1 1 0 0,0 1-1 0 0,2-2-52 0 0,62-41 524 0 0,55-51-130 0 0,-119 96-394 0 0,-1 0-1 0 0,0 1 1 0 0,0-1 0 0 0,0 1 0 0 0,0 0 0 0 0,0 0 0 0 0,-1-1 0 0 0,1 1-1 0 0,0 0 1 0 0,-1 0 0 0 0,1 1 0 0 0,-1-1 0 0 0,0 0 0 0 0,0 0 0 0 0,0 1 0 0 0,0-1-1 0 0,0 0 1 0 0,0 1 0 0 0,-1-1 0 0 0,1 1 0 0 0,-1-1 0 0 0,0 1 0 0 0,1 0 0 0 0,-1-1-1 0 0,-1 1 1 0 0,1-1 0 0 0,0 1 0 0 0,0-1 0 0 0,-1 1 0 0 0,0-1 0 0 0,0 2 0 0 0,3 432-335 0 0,-2-430 333 0 0,-1 0 0 0 0,0 1 0 0 0,0-1 0 0 0,0 0-1 0 0,-1 0 1 0 0,0 1 0 0 0,0-1 0 0 0,-1-1 0 0 0,1 1 0 0 0,-1 0 0 0 0,0-1 0 0 0,-1 1 0 0 0,1-1 0 0 0,-1 0 0 0 0,0 0 0 0 0,-2 1 2 0 0,5-5 0 0 0,-1-1 1 0 0,1 1 0 0 0,-1 0-1 0 0,0 0 1 0 0,1-1 0 0 0,-1 1-1 0 0,0 0 1 0 0,1-1 0 0 0,-1 0-1 0 0,0 1 1 0 0,0-1 0 0 0,0 0-1 0 0,1 0 1 0 0,-1 0 0 0 0,0 0-1 0 0,0-1 1 0 0,0 1 0 0 0,1 0-1 0 0,-1-1 1 0 0,0 1 0 0 0,0-1-1 0 0,1 1 1 0 0,-1-1 0 0 0,1 0-1 0 0,-1 0 1 0 0,0 0 0 0 0,1 0-1 0 0,-1 0 1 0 0,1 0-1 0 0,0 0 1 0 0,-1-1 0 0 0,1 1-1 0 0,0 0 1 0 0,0-1 0 0 0,0 0-1 0 0,-35-56-27 0 0,32 51 15 0 0,2 1-53 0 0,-1-1 1 0 0,1 0 0 0 0,0 1-1 0 0,1-1 1 0 0,0 0 0 0 0,0 1-1 0 0,0-1 1 0 0,1 0 0 0 0,0 0-1 0 0,0 0 1 0 0,1 0 0 0 0,1-6 64 0 0,22-43-3589 0 0,-17 47 2093 0 0,5-4-4274 0 0,-3 5-5627 0 0</inkml:trace>
</inkml:ink>
</file>

<file path=ppt/ink/ink46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5:49.0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1 199 9570 0 0,'0'0'2178'0'0,"0"0"-439"0"0,0 0-184 0 0,0 0 92 0 0,0 0-7 0 0,0 0-154 0 0,0 0-258 0 0,0 0-262 0 0,0 0-146 0 0,0 0-96 0 0,0 0-70 0 0,0 0-53 0 0,0 0-60 0 0,18 2-26 0 0,139 7 1100 0 0,148-19 98 0 0,-292 9-1623 0 0,24-5-589 0 0,-53-3-5162 0 0,4 6 2743 0 0,-2 0-3525 0 0,9 2 2360 0 0,0-3-5595 0 0</inkml:trace>
  <inkml:trace contextRef="#ctx0" brushRef="#br0" timeOffset="362.42">284 0 10858 0 0,'0'0'1963'0'0,"0"0"-518"0"0,0 0-153 0 0,0 0 170 0 0,0 0 75 0 0,0 0-164 0 0,0 0-324 0 0,0 0-310 0 0,0 0-154 0 0,0 0-39 0 0,0 0 9 0 0,0 0-7 0 0,0 0-25 0 0,-1 14-23 0 0,-4 101 1160 0 0,11-66-1228 0 0,-2 1 0 0 0,-1 0-1 0 0,-4 0 1 0 0,-3 27-432 0 0,-14 64 11 0 0,17-136 394 0 0,0 9-2636 0 0,12-8-8278 0 0,-6-6-928 0 0</inkml:trace>
</inkml:ink>
</file>

<file path=ppt/ink/ink46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5:46.1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263 191 1800 0 0,'0'0'1643'0'0,"0"0"-144"0"0,0 0 14 0 0,0 0 130 0 0,0 0 42 0 0,0 0-78 0 0,0 0-89 0 0,0 0-132 0 0,0 0-170 0 0,0 0-169 0 0,0 0-143 0 0,0 0-128 0 0,-4-1-85 0 0,2 0-493 0 0,0 0 0 0 0,0 1 0 0 0,0-1 0 0 0,0 1 0 0 0,0-1 0 0 0,0 1 1 0 0,0 0-1 0 0,0 0 0 0 0,0 0 0 0 0,0 0 0 0 0,0 0 0 0 0,0 0 0 0 0,0 1 0 0 0,0-1 0 0 0,0 1 0 0 0,0-1 0 0 0,0 1 0 0 0,0 0 0 0 0,0 0 0 0 0,0 0 0 0 0,1 0 1 0 0,-1 0-1 0 0,0 0 0 0 0,1 0 0 0 0,-2 2-198 0 0,-11 11 353 0 0,1 2 0 0 0,0-1 0 0 0,1 2 0 0 0,1 0 0 0 0,1 0 0 0 0,0 1 1 0 0,1 0-1 0 0,1 1 0 0 0,1 0 0 0 0,0 0 0 0 0,-2 16-353 0 0,-17 39 549 0 0,12-35-386 0 0,3 0 1 0 0,1 1-1 0 0,2 0 1 0 0,1 0-1 0 0,3 1 1 0 0,1 0-1 0 0,2 0 1 0 0,4 40-164 0 0,0-56 96 0 0,2 1 0 0 0,1-1 1 0 0,1 0-1 0 0,1 0 0 0 0,1 0 0 0 0,1-1 0 0 0,1-1 0 0 0,1 0 1 0 0,12 16-97 0 0,37 27 537 0 0,-46-65-1295 0 0,-16-1 273 0 0,2-29-8754 0 0,4 21 1798 0 0,-1 1-4748 0 0</inkml:trace>
  <inkml:trace contextRef="#ctx0" brushRef="#br0" timeOffset="289.984">327 802 14555 0 0,'0'0'2865'0'0,"0"0"-1196"0"0,0 0-560 0 0,0 0-5 0 0,0 0 13 0 0,0 0-68 0 0,0 0-182 0 0,0 0-215 0 0,0 0-158 0 0,0 0-67 0 0,0 0 4 0 0,0 0-34 0 0,0 0 1 0 0,9 3-15 0 0,10 1-184 0 0,0-1 1 0 0,0 0 0 0 0,0-2 0 0 0,0 0 0 0 0,0-1 0 0 0,1-1 0 0 0,11-2-200 0 0,92-14 218 0 0,-67 16-4719 0 0,-47 1 1536 0 0,-3 0-7138 0 0,-2 0-1462 0 0</inkml:trace>
  <inkml:trace contextRef="#ctx0" brushRef="#br0" timeOffset="690.024">874 368 16355 0 0,'0'0'1581'0'0,"0"0"-325"0"0,0 0-153 0 0,0 0-13 0 0,0 0-49 0 0,0 0-173 0 0,0 0-184 0 0,0 0-145 0 0,0 0-63 0 0,0 0-28 0 0,0 0-30 0 0,0 0-54 0 0,0 0-41 0 0,0 21-29 0 0,-2 131 443 0 0,4 271 329 0 0,-3-411-1069 0 0,0 0 0 0 0,0 0 0 0 0,-1 0 0 0 0,-1 0 0 0 0,0-1 0 0 0,-1 1 0 0 0,0-1 0 0 0,0 0 0 0 0,-1 0 0 0 0,-2 2 3 0 0,-22 13-864 0 0,29-26 610 0 0,0 0-46 0 0,0 0-24 0 0,4-15-1120 0 0,59-83-5662 0 0,-26 45-3245 0 0,-27 35 2381 0 0</inkml:trace>
  <inkml:trace contextRef="#ctx0" brushRef="#br0" timeOffset="1122.993">1231 552 10466 0 0,'0'0'2578'0'0,"0"0"-1278"0"0,0 0-414 0 0,0 0 129 0 0,0 0 145 0 0,0 0 47 0 0,0 0-96 0 0,0 0-207 0 0,-33 23-166 0 0,-105 71-152 0 0,30-24 1035 0 0,95-63-1177 0 0,-10 6 176 0 0,28-6 843 0 0,61 11-275 0 0,33 56 1087 0 0,32 73-1229 0 0,-123-128-1489 0 0,-20-20-2684 0 0,-2-14-203 0 0,6 4-2123 0 0,4 5 131 0 0,-2 1-6835 0 0</inkml:trace>
  <inkml:trace contextRef="#ctx0" brushRef="#br0" timeOffset="1692.305">788 210 8266 0 0,'0'0'2518'0'0,"0"0"-969"0"0,0 0-318 0 0,0 0 130 0 0,0 0 134 0 0,0 0-6 0 0,0 0-173 0 0,0 0-271 0 0,0 0-245 0 0,0 0-213 0 0,0 0-126 0 0,0 0-50 0 0,0 0-19 0 0,-1-8 16 0 0,-1-22 25 0 0,27-2 1314 0 0,11-6-457 0 0,-24 24-1094 0 0,2-1 0 0 0,0 1 0 0 0,0 1 0 0 0,1 1 0 0 0,1 0 0 0 0,0 1 0 0 0,1 0-196 0 0,-13 12 22 0 0,0-1 0 0 0,0 1 0 0 0,0 0 0 0 0,0 0 1 0 0,-1 0-1 0 0,1 0 0 0 0,0 1 0 0 0,-1-1 0 0 0,1 1 0 0 0,-1 0 0 0 0,0 0 0 0 0,1 1 0 0 0,-1-1 0 0 0,0 1 0 0 0,0-1 0 0 0,0 1 0 0 0,-1 0 0 0 0,1 0 0 0 0,-1 0 0 0 0,0 0 0 0 0,0 1 0 0 0,0-1 0 0 0,0 1 0 0 0,0-1 0 0 0,1 4-22 0 0,8 9 81 0 0,66 104-65 0 0,-54-89-1448 0 0,-13-23-2261 0 0,-2-5-4475 0 0,-5-3-3533 0 0</inkml:trace>
  <inkml:trace contextRef="#ctx0" brushRef="#br0" timeOffset="2078.99">1424 114 13867 0 0,'0'0'3502'0'0,"0"0"-1718"0"0,0 0-722 0 0,0 0-122 0 0,0 0 3 0 0,0 0-56 0 0,0 0-106 0 0,0 0-98 0 0,0 0-103 0 0,0 0-58 0 0,0 0-43 0 0,0 0-42 0 0,0 0-18 0 0,23 15-2 0 0,73 51-1 0 0,-42-3 213 0 0,-49-51-524 0 0,10 19-14 0 0,-3 1 1 0 0,0 0 0 0 0,-2 1-1 0 0,-2 1 1 0 0,-1-1 0 0 0,-1 1 0 0 0,-2 1-1 0 0,-1-1 1 0 0,-2 0 0 0 0,-2 1-1 0 0,-1-1 1 0 0,-4 22-92 0 0,1-35-21 0 0,0-1 0 0 0,-2 1 1 0 0,0-2-1 0 0,-2 1 0 0 0,0-1 0 0 0,-1 0 0 0 0,0-1 1 0 0,-2 0-1 0 0,0-1 0 0 0,-1 0 0 0 0,-12 11 21 0 0,-55 53-2652 0 0,61-65-275 0 0,10-10-3644 0 0,4-2-5458 0 0</inkml:trace>
</inkml:ink>
</file>

<file path=ppt/ink/ink46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5:41.7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21 147 13011 0 0,'0'0'1459'0'0,"0"0"-316"0"0,0 0-71 0 0,0 0 152 0 0,0 0 122 0 0,0 0-75 0 0,0 0-250 0 0,0 0-297 0 0,0 0-275 0 0,0 0-112 0 0,0 0-29 0 0,0 0 13 0 0,0 0 65 0 0,-1 12-10 0 0,2 88 573 0 0,17 83 186 0 0,-5-47-1393 0 0,-13-136 160 0 0,0 1 0 0 0,0-1 1 0 0,0 0-1 0 0,0 1 1 0 0,0-1-1 0 0,0 0 1 0 0,0 1-1 0 0,0-1 0 0 0,-1 0 1 0 0,1 1-1 0 0,0-1 1 0 0,0 0-1 0 0,0 0 0 0 0,0 1 1 0 0,-1-1-1 0 0,1 0 1 0 0,0 0-1 0 0,0 1 1 0 0,-1-1-1 0 0,1 0 0 0 0,0 0 1 0 0,0 0-1 0 0,-1 0 1 0 0,1 1-1 0 0,0-1 0 0 0,0 0 1 0 0,-1 0-1 0 0,1 0 1 0 0,0 0-1 0 0,-1 0 1 0 0,1 0-1 0 0,0 0 0 0 0,-1 0 1 0 0,1 0-1 0 0,0 0 1 0 0,-1 0-1 0 0,1 0 0 0 0,0 0 1 0 0,-1 0-1 0 0,1 0 1 0 0,0 0-1 0 0,0 0 1 0 0,-1 0-1 0 0,1 0 0 0 0,0 0 1 0 0,-1-1-1 0 0,1 1 1 0 0,0 0-1 0 0,0 0 0 0 0,-1 0 1 0 0,1 0-1 0 0,0-1 1 0 0,0 1-1 0 0,-1 0 1 0 0,1 0-1 0 0,0-1 0 0 0,0 1 1 0 0,0 0-1 0 0,-1 0 1 0 0,1-1-1 0 0,0 1 0 0 0,0 0 1 0 0,0-1-1 0 0,0 1 1 0 0,0 0-1 0 0,0-1 1 0 0,0 1-1 0 0,0 0 0 0 0,-1 0 1 0 0,1-1 97 0 0,17-58-15722 0 0,-13 48 12001 0 0</inkml:trace>
  <inkml:trace contextRef="#ctx0" brushRef="#br0" timeOffset="364.078">264 133 9530 0 0,'0'0'1282'0'0,"0"0"-215"0"0,0 0-19 0 0,0 0 95 0 0,0 0 46 0 0,0 0-89 0 0,0 0-193 0 0,0 0-197 0 0,-33 27-163 0 0,-101 87-101 0 0,78-64 431 0 0,55-50-841 0 0,1 0 0 0 0,-1 0 0 0 0,1 0 0 0 0,-1 0 0 0 0,1 1 0 0 0,-1-1 0 0 0,1 0 0 0 0,-1 0 0 0 0,1 0 0 0 0,-1 0 0 0 0,1 1 0 0 0,0-1 0 0 0,-1 0 0 0 0,1 0 1 0 0,-1 1-1 0 0,1-1 0 0 0,0 0 0 0 0,-1 1 0 0 0,1-1 0 0 0,0 1 0 0 0,0-1 0 0 0,-1 0 0 0 0,1 1 0 0 0,0-1 0 0 0,0 1 0 0 0,-1-1 0 0 0,1 0 0 0 0,0 1 0 0 0,0-1 1 0 0,0 1-1 0 0,0-1 0 0 0,0 1 0 0 0,0-1 0 0 0,0 1 0 0 0,0-1 0 0 0,0 1 0 0 0,0-1 0 0 0,0 1 0 0 0,0-1 0 0 0,0 1 0 0 0,0-1 0 0 0,0 1 0 0 0,0-1 0 0 0,1 0 1 0 0,-1 1-1 0 0,0-1 0 0 0,0 1 0 0 0,0-1 0 0 0,1 1 0 0 0,-1-1 0 0 0,0 0 0 0 0,1 1 0 0 0,-1-1 0 0 0,0 0 0 0 0,1 1 0 0 0,-1-1 0 0 0,0 0 0 0 0,1 0 0 0 0,-1 1 0 0 0,1-1 1 0 0,-1 0-1 0 0,1 0 0 0 0,-1 1 0 0 0,1-1 0 0 0,-1 0-36 0 0,37 4 1312 0 0,-27-4-1188 0 0,0 2 5 0 0,-5-3-72 0 0,0 0 1 0 0,0 1-1 0 0,1 0 0 0 0,-1 0 1 0 0,0 0-1 0 0,0 0 0 0 0,0 1 1 0 0,0 0-1 0 0,0 0 0 0 0,0 1 1 0 0,0-1-1 0 0,0 1 0 0 0,0 0 1 0 0,-1 1-1 0 0,1-1 0 0 0,-1 1 1 0 0,1-1-1 0 0,-1 1 0 0 0,0 1 1 0 0,0-1-1 0 0,0 1 0 0 0,-1-1 1 0 0,1 1-1 0 0,-1 0 0 0 0,0 0 1 0 0,0 1-1 0 0,0-1 0 0 0,-1 0 0 0 0,0 1 1 0 0,0 0-1 0 0,0 0 0 0 0,0-1 1 0 0,0 3-58 0 0,-4 52 413 0 0,0-58-3229 0 0,6-6-6238 0 0,-2 2 385 0 0</inkml:trace>
  <inkml:trace contextRef="#ctx0" brushRef="#br0" timeOffset="906.045">575 243 15715 0 0,'0'0'1341'0'0,"0"0"-373"0"0,0 0-88 0 0,0 0 82 0 0,0 0 18 0 0,0 0-123 0 0,0 0-202 0 0,0 0-179 0 0,0 0-122 0 0,0 0-100 0 0,0 0-66 0 0,0 0-41 0 0,0 0-27 0 0,-30 23-16 0 0,-93 73 1 0 0,81-49-16 0 0,42-45-82 0 0,-1-1 1 0 0,0 0-1 0 0,0 1 1 0 0,0-1-1 0 0,1 1 1 0 0,-1-1 0 0 0,1 0-1 0 0,-1 1 1 0 0,1-1-1 0 0,0 1 1 0 0,-1 0 0 0 0,1-1-1 0 0,0 1 1 0 0,0-1-1 0 0,0 1 1 0 0,0-1-1 0 0,0 1 1 0 0,1-1 0 0 0,-1 1-1 0 0,0 0 1 0 0,1-1-1 0 0,-1 0 1 0 0,1 1 0 0 0,-1-1-1 0 0,1 1 1 0 0,0-1-1 0 0,0 1 1 0 0,0-1-1 0 0,-1 0 1 0 0,1 0 0 0 0,0 0-1 0 0,1 1 1 0 0,-1-1-1 0 0,0 0 1 0 0,0 0 0 0 0,0 0-1 0 0,1 0 1 0 0,-1-1-1 0 0,0 1 1 0 0,1 0-1 0 0,-1-1 1 0 0,1 1 0 0 0,-1-1-1 0 0,1 1 1 0 0,-1-1-1 0 0,1 1 1 0 0,-1-1 0 0 0,1 0-1 0 0,-1 0 1 0 0,1 0-1 0 0,0 0-7 0 0,7 0 83 0 0,0-1-1 0 0,0 0 0 0 0,0 0 1 0 0,0-1-1 0 0,0 0 1 0 0,-1 0-1 0 0,1-1 0 0 0,-1 0 1 0 0,0-1-1 0 0,1 0 0 0 0,-2 0 1 0 0,1-1-1 0 0,7-5-82 0 0,21-10 170 0 0,59-27 572 0 0,-93 48-731 0 0,0-1 0 0 0,-1 1-1 0 0,1 0 1 0 0,-1 0 0 0 0,1 0-1 0 0,-1 0 1 0 0,0 1 0 0 0,1-1 0 0 0,-1 0-1 0 0,0 1 1 0 0,0-1 0 0 0,0 0-1 0 0,0 1 1 0 0,0-1 0 0 0,0 1-1 0 0,0 0 1 0 0,-1-1 0 0 0,1 1 0 0 0,0 0-1 0 0,-1-1 1 0 0,1 1 0 0 0,-1 0-1 0 0,0 0 1 0 0,0-1 0 0 0,0 1-1 0 0,1 0 1 0 0,-2 0 0 0 0,1 0-1 0 0,0-1 1 0 0,0 1 0 0 0,-1 0 0 0 0,1 0-1 0 0,0-1 1 0 0,-1 2-11 0 0,1 2 23 0 0,1 58 34 0 0,-2 1 0 0 0,-4-1 0 0 0,-2 1-1 0 0,-2-1 1 0 0,-7 13-57 0 0,15-71-15 0 0,0 0 0 0 0,0 0 0 0 0,0-1 0 0 0,-1 1-1 0 0,0-1 1 0 0,1 1 0 0 0,-2-1 0 0 0,1 0 0 0 0,0 1 0 0 0,-1-1 0 0 0,0-1-1 0 0,0 1 1 0 0,0 0 0 0 0,0-1 0 0 0,-1 1 0 0 0,0-1 0 0 0,1 0 0 0 0,-1 0-1 0 0,0-1 1 0 0,0 1 0 0 0,-1-1 0 0 0,1 0 0 0 0,0 0 0 0 0,-1 0 0 0 0,1 0-1 0 0,-1-1 1 0 0,0 0 0 0 0,1 0 0 0 0,-1 0 0 0 0,0-1 0 0 0,-3 1 15 0 0,6-3-6 0 0,0 1 1 0 0,0 0 0 0 0,0-1 0 0 0,0 0 0 0 0,0 0-1 0 0,0 0 1 0 0,1 1 0 0 0,-1-1 0 0 0,1-1-1 0 0,-1 1 1 0 0,1 0 0 0 0,0 0 0 0 0,-1-1-1 0 0,1 1 1 0 0,1 0 0 0 0,-1-1 0 0 0,0 1 0 0 0,0-1-1 0 0,1 1 1 0 0,-1-1 0 0 0,1 1 0 0 0,0-1-1 0 0,0 0 1 0 0,0 1 0 0 0,0-1 0 0 0,1 1-1 0 0,-1-3 6 0 0,0 3-2 0 0,1-16-34 0 0,0 0 0 0 0,1 0 0 0 0,1 0 1 0 0,1 1-1 0 0,0-1 0 0 0,1 1 0 0 0,1 0 0 0 0,0 0 1 0 0,2 1-1 0 0,0 0 0 0 0,1 0 0 0 0,8-12 36 0 0,47-54-5702 0 0,-57 74 710 0 0,-1 4-6297 0 0</inkml:trace>
  <inkml:trace contextRef="#ctx0" brushRef="#br0" timeOffset="1152.449">919 424 21949 0 0,'0'0'1073'0'0,"0"0"-314"0"0,0 0-77 0 0,0 0-1 0 0,0 0-42 0 0,0 0-135 0 0,0 0-201 0 0,0 0-145 0 0,0 0-78 0 0,0 0-94 0 0,0 0-102 0 0,0 0-124 0 0,-1 11-1908 0 0,0-5-5210 0 0,1-5-4273 0 0</inkml:trace>
  <inkml:trace contextRef="#ctx0" brushRef="#br0" timeOffset="1595.981">1087 482 19852 0 0,'0'0'1466'0'0,"0"0"-646"0"0,0 0-176 0 0,0 0 96 0 0,0 0 38 0 0,0 0-74 0 0,0 0-196 0 0,0 0-141 0 0,0 0-87 0 0,0 0-45 0 0,0 0-26 0 0,0 0-26 0 0,0 0-57 0 0,12-16-30 0 0,38-52-10 0 0,44-24 143 0 0,-89 88-230 0 0,-1 0-1 0 0,1 1 0 0 0,0 0 0 0 0,1 0 1 0 0,-1 0-1 0 0,0 1 0 0 0,1-1 1 0 0,0 1-1 0 0,-1 1 0 0 0,1-1 1 0 0,0 1-1 0 0,0 0 0 0 0,0 0 1 0 0,0 1-1 0 0,0-1 0 0 0,0 2 2 0 0,-2 35-45 0 0,-6-20 86 0 0,1-15-39 0 0,1-1 0 0 0,-1 1 0 0 0,1 0 0 0 0,-1-1 0 0 0,1 1 0 0 0,0 0 0 0 0,-1-1 0 0 0,1 1 0 0 0,0 0 0 0 0,0 0 0 0 0,0-1 0 0 0,0 1 0 0 0,-1 0 0 0 0,1 0 0 0 0,0-1 1 0 0,0 1-1 0 0,1 0 0 0 0,-1 0 0 0 0,0 0 0 0 0,0-1 0 0 0,0 1 0 0 0,0 0 0 0 0,1-1 0 0 0,-1 1 0 0 0,0 0 0 0 0,0 0 0 0 0,1-1 0 0 0,-1 1 0 0 0,1 0 0 0 0,-1-1 0 0 0,1 1 0 0 0,-1-1 0 0 0,1 1 0 0 0,-1-1 0 0 0,1 1 0 0 0,-1-1 0 0 0,1 1 0 0 0,0-1 0 0 0,-1 1 0 0 0,1-1 0 0 0,0 0 0 0 0,-1 1 0 0 0,1-1 0 0 0,0 0 0 0 0,0 1-2 0 0,12-3 26 0 0,-1 0 0 0 0,1 0 0 0 0,-1-1 0 0 0,0 0-1 0 0,0-2 1 0 0,0 1 0 0 0,0-1 0 0 0,-1-1 0 0 0,6-3-26 0 0,12-5 25 0 0,-28 13-22 0 0,0 0 0 0 0,1 1 0 0 0,-1-1 0 0 0,0 0 0 0 0,0 1 0 0 0,1-1 0 0 0,-1 1 0 0 0,0-1 0 0 0,0 1 0 0 0,1 0 0 0 0,-1-1 1 0 0,1 1-1 0 0,-1 0 0 0 0,0 0 0 0 0,1 0 0 0 0,-1 0 0 0 0,0 0 0 0 0,1 1 0 0 0,-1-1 0 0 0,1 0 0 0 0,-1 0 0 0 0,0 1 0 0 0,0-1 0 0 0,1 1 1 0 0,-1-1-1 0 0,0 1 0 0 0,0 0 0 0 0,1 0 0 0 0,-1-1 0 0 0,0 1 0 0 0,0 0 0 0 0,0 0 0 0 0,0 0 0 0 0,0 0 0 0 0,0 0 0 0 0,-1 0 0 0 0,1 0 1 0 0,0 1-1 0 0,0-1-3 0 0,3 28 164 0 0,-4-26-153 0 0,-1 1-1 0 0,1 0 1 0 0,0 0-1 0 0,0-1 1 0 0,1 1-1 0 0,-1 0 0 0 0,1 0 1 0 0,0-1-1 0 0,0 1 1 0 0,0-1-1 0 0,0 1 0 0 0,1-1 1 0 0,-1 1-1 0 0,1-1 1 0 0,0 0-1 0 0,0 0 1 0 0,0 0-1 0 0,1 0 0 0 0,-1 0 1 0 0,1 0-1 0 0,-1 0 1 0 0,1-1-1 0 0,0 0 0 0 0,0 1 1 0 0,0-1-1 0 0,0 0 1 0 0,1 0-1 0 0,-1-1 1 0 0,1 1-1 0 0,2 0-10 0 0,-1-1-71 0 0,0 0 0 0 0,0-1 0 0 0,0 0 0 0 0,0 0 0 0 0,-1 0-1 0 0,1 0 1 0 0,0-1 0 0 0,0 0 0 0 0,0 0 0 0 0,-1 0 0 0 0,1-1 0 0 0,0 1 0 0 0,-1-1 0 0 0,1 0 0 0 0,-1-1-1 0 0,1 0 72 0 0,22-10-1375 0 0,2-1-2074 0 0,-10 4-3134 0 0,-15 7-3893 0 0</inkml:trace>
  <inkml:trace contextRef="#ctx0" brushRef="#br0" timeOffset="1924.04">1 814 12267 0 0,'0'0'1457'0'0,"0"0"-502"0"0,0 0-64 0 0,0 0 223 0 0,0 0 170 0 0,0 0-11 0 0,0 0-144 0 0,0 0-197 0 0,0 0-168 0 0,0 0-77 0 0,0 0-24 0 0,37 3 3 0 0,118 12-9 0 0,-31-18 516 0 0,279-72 504 0 0,-235 39-2444 0 0,2 8 0 0 0,106-2 767 0 0,-215 29-2801 0 0,-37 1-2524 0 0,-8 0-6147 0 0</inkml:trace>
  <inkml:trace contextRef="#ctx0" brushRef="#br0" timeOffset="2433.077">899 957 14403 0 0,'0'0'1536'0'0,"0"0"-243"0"0,0 0-9 0 0,0 0 24 0 0,0 0-113 0 0,0 0-232 0 0,0 0-259 0 0,0 0-190 0 0,0 0-134 0 0,0 0-99 0 0,-33 10-56 0 0,-103 31-38 0 0,58-7 304 0 0,51-12 265 0 0,59-18-340 0 0,8-5-244 0 0,-31-1-133 0 0,0 0-1 0 0,-1 1 1 0 0,1 0-1 0 0,0 0 1 0 0,0 1-1 0 0,0 0 1 0 0,-1 1-1 0 0,1 0 1 0 0,0 0-1 0 0,0 1 1 0 0,-1 0-1 0 0,1 1 1 0 0,-1-1-1 0 0,0 2 1 0 0,0-1-1 0 0,0 1 1 0 0,0 0-1 0 0,-1 1 1 0 0,1 0 0 0 0,-1 0-1 0 0,0 1 1 0 0,-1 0-1 0 0,1 0 1 0 0,-1 0-1 0 0,1 2-38 0 0,-6-4 36 0 0,0-1 0 0 0,0 1 0 0 0,0 0 0 0 0,0-1 0 0 0,0 1 0 0 0,-1 0 0 0 0,0 0 0 0 0,0 0 0 0 0,0-1 0 0 0,0 1 0 0 0,0 0 0 0 0,-1 0 0 0 0,0-1 0 0 0,0 1 0 0 0,0 0 0 0 0,0-1-1 0 0,0 1 1 0 0,-1-1 0 0 0,1 1 0 0 0,-1-1 0 0 0,0 0 0 0 0,0 1 0 0 0,-1-1 0 0 0,1 0 0 0 0,0 0 0 0 0,-1-1 0 0 0,0 1 0 0 0,0-1 0 0 0,0 1 0 0 0,-2 1-36 0 0,-7 3-90 0 0,0-1 0 0 0,0 0 0 0 0,-1-1 0 0 0,1 0 0 0 0,-1-1 1 0 0,0-1-1 0 0,-1 0 0 0 0,1 0 0 0 0,-14 0 90 0 0,-33-5-6659 0 0,50-1-1092 0 0,2 0-4604 0 0</inkml:trace>
  <inkml:trace contextRef="#ctx0" brushRef="#br0" timeOffset="3309.709">1900 22 3929 0 0,'0'0'1754'0'0,"0"0"-183"0"0,0 0-18 0 0,0 0 70 0 0,0 0 56 0 0,0 0-36 0 0,0 0-148 0 0,0 0-212 0 0,0 0-228 0 0,0 0-176 0 0,0 0-148 0 0,0 0-79 0 0,0 0-77 0 0,2-4-77 0 0,4-13-47 0 0,9 35 1808 0 0,10 40-1394 0 0,-4 1-1 0 0,-2 0 1 0 0,-2 2-1 0 0,7 59-864 0 0,-13-54 91 0 0,-4 1-1 0 0,-2 0 1 0 0,-3 0-1 0 0,-3 8-90 0 0,-2-53-35 0 0,0 0 0 0 0,-2 0 0 0 0,0 0 0 0 0,-2-1 0 0 0,0 0 0 0 0,-1 0 0 0 0,-1 0 0 0 0,-1-1 0 0 0,-1-1 0 0 0,-1 0 0 0 0,0 0 0 0 0,-2-1 0 0 0,0-1 1 0 0,-1 0-1 0 0,0-1 0 0 0,-1-1 0 0 0,-1 0 0 0 0,-1-1 0 0 0,0-1 0 0 0,-1-1 0 0 0,0 0 0 0 0,0-2 0 0 0,-2 0 0 0 0,-9 3 35 0 0,26-11-302 0 0,-86 32-350 0 0,49-30-7980 0 0,41-4 2192 0 0,0-3-4145 0 0</inkml:trace>
</inkml:ink>
</file>

<file path=ppt/ink/ink46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6:26.0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76 505 15939 0 0,'0'0'1921'0'0,"0"0"-840"0"0,0 0-335 0 0,0 0 55 0 0,0 0 96 0 0,0 0-35 0 0,0 0-180 0 0,0 0-170 0 0,0 0-121 0 0,0 0-79 0 0,-11 35-40 0 0,-34 106-32 0 0,31-62 141 0 0,14-76-363 0 0,-1 0 7 0 0,0 0-1 0 0,0 0 1 0 0,0-1 0 0 0,1 1 0 0 0,-1 0-1 0 0,1 0 1 0 0,0 0 0 0 0,0 0-1 0 0,0 0 1 0 0,0 0 0 0 0,0 0 0 0 0,1 0-1 0 0,-1-1 1 0 0,1 1 0 0 0,0 0-1 0 0,0 0 1 0 0,0 0 0 0 0,0-1 0 0 0,0 1-1 0 0,1-1 1 0 0,-1 1 0 0 0,1-1-1 0 0,-1 1 1 0 0,1-1 0 0 0,0 0 0 0 0,0 0-1 0 0,0 0 1 0 0,0 0 0 0 0,1 0-1 0 0,-1 0 1 0 0,1 0 0 0 0,-1-1 0 0 0,1 0-1 0 0,-1 1 1 0 0,1-1 0 0 0,0 0-1 0 0,-1 0 1 0 0,1 0 0 0 0,3 0-25 0 0,5-1 123 0 0,-7 1-71 0 0,1-1 0 0 0,0 0 0 0 0,0 0 1 0 0,0 0-1 0 0,0-1 0 0 0,-1 0 0 0 0,1 0 0 0 0,0 0 0 0 0,-1 0 1 0 0,1-1-1 0 0,0 1 0 0 0,-1-1 0 0 0,0 0 0 0 0,1-1 0 0 0,2-1-52 0 0,21-19 103 0 0,-2 0 0 0 0,0-2-1 0 0,-1 0 1 0 0,18-26-103 0 0,-42 50 18 0 0,-1 1-24 0 0,0 0 1 0 0,0 1 0 0 0,0-1 0 0 0,1 0 0 0 0,-1 0-1 0 0,0 1 1 0 0,0-1 0 0 0,1 0 0 0 0,-1 0 0 0 0,0 1-1 0 0,0-1 1 0 0,1 0 0 0 0,-1 0 0 0 0,0 0 0 0 0,1 0 0 0 0,-1 1-1 0 0,0-1 1 0 0,0 0 0 0 0,1 0 0 0 0,-1 0 0 0 0,0 0-1 0 0,1 0 1 0 0,-1 0 0 0 0,1 0 0 0 0,-1 0 0 0 0,0 0-1 0 0,1 0 1 0 0,-1 0 0 0 0,0 0 0 0 0,1 0 0 0 0,-1 0-1 0 0,0 0 1 0 0,1 0 0 0 0,-1 0 0 0 0,0-1 0 0 0,0 1-1 0 0,1 0 1 0 0,-1 0 0 0 0,0 0 0 0 0,1 0 0 0 0,-1-1-1 0 0,0 1 1 0 0,0 0 0 0 0,1 0 0 0 0,-1-1 0 0 0,0 1-1 0 0,0 0 1 0 0,0-1 0 0 0,1 1 0 0 0,-1 0 0 0 0,0 0-1 0 0,0-1 1 0 0,0 1 0 0 0,0 0 0 0 0,0-1 0 0 0,0 1-1 0 0,1-1 6 0 0,-2 5 5 0 0,0-1-1 0 0,0 1 0 0 0,1 0 0 0 0,-1-1 0 0 0,1 1 0 0 0,0 0 0 0 0,0-1 1 0 0,0 1-1 0 0,1 0 0 0 0,-1-1 0 0 0,1 1 0 0 0,0-1 0 0 0,0 1 1 0 0,0-1-1 0 0,1 1 0 0 0,-1-1 0 0 0,1 1 0 0 0,-1-1 0 0 0,1 0 0 0 0,0 0 1 0 0,1 0-1 0 0,-1 0 0 0 0,0-1 0 0 0,1 1 0 0 0,0 0 0 0 0,-1-1 0 0 0,1 0 1 0 0,0 0-1 0 0,0 0 0 0 0,1 0 0 0 0,-1 0 0 0 0,0 0 0 0 0,0-1 0 0 0,1 0 1 0 0,-1 1-1 0 0,3-1-4 0 0,1 0 37 0 0,1 0 1 0 0,-1-1-1 0 0,1 0 0 0 0,-1 0 1 0 0,1-1-1 0 0,-1 0 1 0 0,1 0-1 0 0,-1-1 0 0 0,0 0 1 0 0,0 0-1 0 0,1-1 1 0 0,-2 0-1 0 0,1 0 0 0 0,0 0 1 0 0,0-1-1 0 0,-1 0 1 0 0,0 0-1 0 0,0-1 0 0 0,0 0 1 0 0,-1 0-1 0 0,1 0 1 0 0,-1-1-1 0 0,0 0 0 0 0,1-1-37 0 0,39-76-30 0 0,-53 47-2651 0 0,0 23 228 0 0,3 4-2013 0 0,2 2-1747 0 0,0 0-5895 0 0</inkml:trace>
  <inkml:trace contextRef="#ctx0" brushRef="#br0" timeOffset="548.518">810 1 17212 0 0,'0'0'1031'0'0,"0"0"-266"0"0,0 0 75 0 0,0 0 180 0 0,0 0 57 0 0,0 0-84 0 0,0 0-207 0 0,0 0-158 0 0,0 0-85 0 0,0 0-50 0 0,0 0-59 0 0,0 0-82 0 0,0 0-59 0 0,-3 34-54 0 0,-11 105-29 0 0,-9 111 789 0 0,-18-7-852 0 0,36-154-159 0 0,6-88 11 0 0,0 0 0 0 0,0 0 1 0 0,1 0-1 0 0,-1-1 0 0 0,0 1 0 0 0,1 0 0 0 0,-1 0 0 0 0,0-1 1 0 0,1 1-1 0 0,-1-1 0 0 0,1 1 0 0 0,-1-1 0 0 0,1 0 1 0 0,-1 1-1 0 0,1-1 0 0 0,-1 0 0 0 0,1 0 0 0 0,-1 0 1 0 0,1 0-1 0 0,-1 0 0 0 0,1-1 0 0 0,-1 1 0 0 0,1 0 0 0 0,-1-1 1 0 0,1 1-1 0 0,-1-1 0 0 0,0 1 0 0 0,1-1 0 0 0,-1 0 1 0 0,0 0-1 0 0,1 1 0 0 0,-1-1 0 0 0,0 0 0 0 0,0 0 1 0 0,0 0-1 0 0,1 0 0 0 0,-1-1 0 0 0,-1 1 0 0 0,1 0 0 0 0,0 0 1 0 0,0-1 0 0 0,211-185 40 0 0,-212 186-39 0 0,1 0-1 0 0,0 0 1 0 0,0 0 0 0 0,0 1 0 0 0,0-1 0 0 0,-1 0 0 0 0,1 1-1 0 0,0-1 1 0 0,0 1 0 0 0,0-1 0 0 0,1 1 0 0 0,-1-1 0 0 0,0 1-1 0 0,0 0 1 0 0,0 0 0 0 0,0-1 0 0 0,0 1 0 0 0,0 0 0 0 0,0 0-1 0 0,0 0 1 0 0,1 0 0 0 0,-1 0 0 0 0,0 1 0 0 0,0-1 0 0 0,0 0-1 0 0,0 0 1 0 0,0 1 0 0 0,0-1 0 0 0,0 1 0 0 0,0-1 0 0 0,0 1 0 0 0,0-1-1 0 0,0 1 1 0 0,0 0 0 0 0,0-1 0 0 0,0 1 0 0 0,0 0 0 0 0,-1 0-1 0 0,1-1 1 0 0,0 1 0 0 0,0 0 0 0 0,-1 0 0 0 0,1 0 0 0 0,-1 0-1 0 0,1 0 1 0 0,-1 0 0 0 0,1 0 0 0 0,-1 0 0 0 0,0 0 0 0 0,1 0-1 0 0,-1 1 1 0 0,0-1 0 0 0,0 0 0 0 0,0 0 0 0 0,0 0 0 0 0,0 0 0 0 0,0 0-1 0 0,0 0 1 0 0,0 0 0 0 0,0 1 0 0 0,-1-1 0 0 0,1 1-1 0 0,-17 138 280 0 0,2-70-444 0 0,35-81-1705 0 0,-1-8-756 0 0,-3 5-1597 0 0,-7 3-2642 0 0,-4 4-4597 0 0</inkml:trace>
  <inkml:trace contextRef="#ctx0" brushRef="#br0" timeOffset="864.04">1149 737 8194 0 0,'0'0'3658'0'0,"0"0"-1516"0"0,0 0-422 0 0,0 0 54 0 0,0 0-107 0 0,0 0-266 0 0,0 0-282 0 0,0 0-232 0 0,0 0-132 0 0,0 0-91 0 0,31-6-54 0 0,97-21-54 0 0,-59-6 267 0 0,-64 31-773 0 0,0-1 1 0 0,-1 0-1 0 0,1 0 1 0 0,-1 0-1 0 0,0-1 1 0 0,0 1-1 0 0,0-1 1 0 0,0 0-1 0 0,0 0 1 0 0,-1-1-1 0 0,0 1 1 0 0,0-1-1 0 0,0 1 1 0 0,0-1-1 0 0,-1 0 1 0 0,0 0-1 0 0,0 0 1 0 0,0 0 0 0 0,-1-1-1 0 0,1 1 1 0 0,-1 0-1 0 0,0-1 1 0 0,-1 1-1 0 0,0-1 1 0 0,1 1-1 0 0,-2-6-50 0 0,-2 9-5 0 0,0 0 1 0 0,0-1-1 0 0,0 1 0 0 0,0 0 1 0 0,0 0-1 0 0,0 1 0 0 0,-1-1 0 0 0,1 1 1 0 0,-1-1-1 0 0,1 1 0 0 0,-1 0 1 0 0,0 1-1 0 0,1-1 0 0 0,-1 0 1 0 0,0 1-1 0 0,1 0 0 0 0,-1 0 0 0 0,0 0 1 0 0,0 1-1 0 0,1-1 0 0 0,-1 1 1 0 0,0 0-1 0 0,1 0 0 0 0,-1 0 0 0 0,1 0 1 0 0,-1 0-1 0 0,1 1 0 0 0,0 0 1 0 0,-1 0-1 0 0,1 0 0 0 0,0 0 0 0 0,0 1 5 0 0,-9 4-46 0 0,1 1 0 0 0,0 0-1 0 0,1 1 1 0 0,0 0 0 0 0,0 1-1 0 0,1 0 1 0 0,0 0 0 0 0,1 1-1 0 0,1 0 1 0 0,-1 1 0 0 0,2-1-1 0 0,-2 4 47 0 0,7-13-36 0 0,0-1 0 0 0,0 1 0 0 0,0 0 0 0 0,1 0 0 0 0,-1-1-1 0 0,0 1 1 0 0,1 0 0 0 0,0 0 0 0 0,-1 0 0 0 0,1 0 0 0 0,0 0-1 0 0,0-1 1 0 0,0 1 0 0 0,0 0 0 0 0,0 0 0 0 0,0 0 0 0 0,0 0-1 0 0,1 0 1 0 0,-1 0 0 0 0,1 0 0 0 0,0-1 0 0 0,-1 1 0 0 0,1 0-1 0 0,0 0 1 0 0,0-1 0 0 0,0 1 0 0 0,0-1 0 0 0,0 1 0 0 0,1-1-1 0 0,-1 1 1 0 0,0-1 0 0 0,1 0 0 0 0,-1 1 0 0 0,1-1 0 0 0,-1 0-1 0 0,1 0 1 0 0,-1 0 0 0 0,1 0 0 0 0,0 0 0 0 0,0-1 0 0 0,-1 1-1 0 0,2 0 37 0 0,148 10-8544 0 0,-120-11 3492 0 0,-14 0-5561 0 0</inkml:trace>
  <inkml:trace contextRef="#ctx0" brushRef="#br0" timeOffset="1114.218">1556 818 14067 0 0,'0'0'2333'0'0,"0"0"-414"0"0,0 0-195 0 0,0 0-232 0 0,0 0-295 0 0,0 0-249 0 0,0 0-175 0 0,0 0-102 0 0,0 0-54 0 0,0 0-28 0 0,0 0-89 0 0,0 0-59 0 0,16-24-51 0 0,53-75-74 0 0,-41 56-24 0 0,3 2 0 0 0,1 1 1 0 0,1 2-1 0 0,7-4-292 0 0,6 13-717 0 0,-45 28 165 0 0,-5 15-2621 0 0,-10 5-5732 0 0,10-11-3157 0 0</inkml:trace>
  <inkml:trace contextRef="#ctx0" brushRef="#br0" timeOffset="1568.178">1880 689 11795 0 0,'0'0'2812'0'0,"0"0"-794"0"0,0 0-239 0 0,0 0-35 0 0,0 0-131 0 0,0 0-224 0 0,32-6-294 0 0,103-20-255 0 0,-24-12 758 0 0,-104 35-1496 0 0,1 0 1 0 0,-1 0-1 0 0,1 0 1 0 0,-1-1-1 0 0,0 0 1 0 0,-1 0-1 0 0,1-1 1 0 0,-1 0-1 0 0,1 0 1 0 0,-2-1-1 0 0,1 0 1 0 0,-1 0-1 0 0,1 0 0 0 0,-2 0 1 0 0,1-1-1 0 0,-1 0 1 0 0,0 0-1 0 0,0 0 1 0 0,-1 0-1 0 0,0-1 1 0 0,0 1-1 0 0,-1-1 1 0 0,1-1-103 0 0,-5 5 0 0 0,1 1 0 0 0,-1 0 1 0 0,0 0-1 0 0,0 1 0 0 0,0-1 1 0 0,0 0-1 0 0,-1 1 0 0 0,1-1 1 0 0,-1 1-1 0 0,1 0 1 0 0,-1 0-1 0 0,0 0 0 0 0,0 0 1 0 0,0 0-1 0 0,0 0 0 0 0,0 1 1 0 0,0 0-1 0 0,0-1 0 0 0,-1 1 1 0 0,1 0-1 0 0,0 1 1 0 0,-1-1-1 0 0,1 1 0 0 0,-1-1 1 0 0,1 1-1 0 0,-1 0 0 0 0,1 0 1 0 0,-1 1-1 0 0,1-1 0 0 0,0 1 1 0 0,-1-1-1 0 0,1 1 1 0 0,-1 1-1 0 0,-8 1-17 0 0,-1 1 0 0 0,1 1 1 0 0,0 0-1 0 0,1 0 1 0 0,-1 1-1 0 0,1 1 1 0 0,1 0-1 0 0,-1 0 0 0 0,1 1 1 0 0,0 1-1 0 0,1 0 1 0 0,0 0-1 0 0,0 0 1 0 0,1 1-1 0 0,0 1 1 0 0,1-1-1 0 0,0 1 0 0 0,1 0 1 0 0,-3 8 16 0 0,7-15 0 0 0,0 1 1 0 0,0 0-1 0 0,0-1 1 0 0,0 1-1 0 0,1 0 1 0 0,0 0-1 0 0,0 0 1 0 0,0 0-1 0 0,1 1 1 0 0,0-1-1 0 0,0 0 1 0 0,0 0-1 0 0,0 0 1 0 0,1 0-1 0 0,0 0 1 0 0,0 0-1 0 0,0 0 1 0 0,1 0-1 0 0,0 0 1 0 0,0 0-1 0 0,0-1 1 0 0,0 1-1 0 0,1-1 1 0 0,0 1-1 0 0,0-1 1 0 0,0 0-1 0 0,0 0 1 0 0,0 0-1 0 0,1-1 1 0 0,0 1-1 0 0,0-1 1 0 0,0 0-1 0 0,0 0 1 0 0,0 0-1 0 0,4 1 0 0 0,2 2-38 0 0,0-1 0 0 0,0 0 1 0 0,1-1-1 0 0,-1 0 0 0 0,1 0 0 0 0,0-1 0 0 0,0 0 0 0 0,1-1 1 0 0,-1-1-1 0 0,0 0 0 0 0,0 0 0 0 0,1-1 0 0 0,-1 0 0 0 0,1-1 0 0 0,-1-1 1 0 0,5-1 37 0 0,60-29-7930 0 0,-65 24-1935 0 0</inkml:trace>
</inkml:ink>
</file>

<file path=ppt/ink/ink46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5:52.9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113 287 15339 0 0,'0'0'1335'0'0,"0"0"-248"0"0,0 0 7 0 0,0 0 85 0 0,0 0-26 0 0,0 0-166 0 0,0 0-193 0 0,0 0-204 0 0,0 0-142 0 0,0 0-94 0 0,0 0-77 0 0,0 0-45 0 0,0 0-12 0 0,-7 5 372 0 0,-53 101 555 0 0,54-99-1101 0 0,1 1 0 0 0,0 0-1 0 0,1 0 1 0 0,-1 0-1 0 0,2 0 1 0 0,-1 1 0 0 0,1 0-1 0 0,0 0 1 0 0,1 0-1 0 0,0 0 1 0 0,1 0 0 0 0,-1 0-1 0 0,2 0 1 0 0,-1 0 0 0 0,2 3-46 0 0,0-10 35 0 0,1 0 1 0 0,0 0 0 0 0,0 0-1 0 0,0 0 1 0 0,0 0 0 0 0,1 0-1 0 0,-1-1 1 0 0,0 1 0 0 0,1-1-1 0 0,-1 1 1 0 0,1-1 0 0 0,0 0-1 0 0,-1 0 1 0 0,1 0 0 0 0,0 0-1 0 0,-1-1 1 0 0,1 1 0 0 0,0-1-1 0 0,0 0 1 0 0,0 0 0 0 0,0 0-1 0 0,-1 0 1 0 0,1 0 0 0 0,2-1-36 0 0,4 2-4 0 0,0-1 0 0 0,0 0 0 0 0,0-1 0 0 0,0 0 0 0 0,0 0 0 0 0,0-1 0 0 0,0 0 1 0 0,0 0-1 0 0,0-1 0 0 0,-1-1 0 0 0,1 1 0 0 0,-1-1 0 0 0,3-3 4 0 0,8-13-2426 0 0,-8 6-2421 0 0,-4 4-2578 0 0,-5 6-2666 0 0</inkml:trace>
  <inkml:trace contextRef="#ctx0" brushRef="#br0" timeOffset="328.628">379 203 12219 0 0,'0'0'2667'0'0,"0"0"-707"0"0,0 0-357 0 0,0 0-102 0 0,0 0-97 0 0,0 0-156 0 0,0 0-197 0 0,0 0-181 0 0,0 0-124 0 0,0 0-95 0 0,0 0-80 0 0,0 0-64 0 0,0 0-54 0 0,-15 20-58 0 0,-51 64-46 0 0,37-20 281 0 0,27-45-479 0 0,-88 452 862 0 0,65-338-1080 0 0,21-145-5700 0 0,4 2-3162 0 0,0 6-2704 0 0</inkml:trace>
  <inkml:trace contextRef="#ctx0" brushRef="#br0" timeOffset="1586.627">534 133 7362 0 0,'0'0'3123'0'0,"0"0"-951"0"0,0 0-502 0 0,0 0-152 0 0,0 0-83 0 0,0 0-191 0 0,0 0-244 0 0,0 0-278 0 0,0 0-261 0 0,0 0-158 0 0,0 0-62 0 0,0 0 30 0 0,0 0 74 0 0,3 6 74 0 0,18 127 1699 0 0,-28 117-1095 0 0,5-209-950 0 0,2-33-3182 0 0,35-60-4610 0 0,-10 20-6 0 0,-17 20 778 0 0</inkml:trace>
  <inkml:trace contextRef="#ctx0" brushRef="#br0" timeOffset="1884.841">877 158 5737 0 0,'0'0'1746'0'0,"0"0"-215"0"0,0 0-27 0 0,0 0 41 0 0,0 0-70 0 0,0 0-198 0 0,-33 21-281 0 0,-99 63-235 0 0,56-30 371 0 0,4 12 1518 0 0,72-65-2575 0 0,1 0-1 0 0,-1 0 1 0 0,0 0 0 0 0,1 0 0 0 0,-1-1 0 0 0,1 1 0 0 0,-1 0 0 0 0,1 0 0 0 0,-1 0 0 0 0,1-1-1 0 0,-1 1 1 0 0,1 0 0 0 0,0-1 0 0 0,-1 1 0 0 0,1 0 0 0 0,0-1 0 0 0,0 1 0 0 0,0-1-1 0 0,-1 1 1 0 0,1-1 0 0 0,0 0 0 0 0,0 1 0 0 0,0-1 0 0 0,0 0 0 0 0,0 1 0 0 0,0-1 0 0 0,0 0-1 0 0,0 0 1 0 0,-1 0 0 0 0,1 0 0 0 0,0 0 0 0 0,0 0 0 0 0,0 0 0 0 0,0 0 0 0 0,0 0-1 0 0,0-1 1 0 0,0 1 0 0 0,0 0 0 0 0,0-1 0 0 0,0 1-75 0 0,38-1 791 0 0,-26-1-646 0 0,0 2 0 0 0,0-1-1 0 0,0 2 1 0 0,0 0 0 0 0,0 0 0 0 0,0 1-1 0 0,0 1 1 0 0,0 0 0 0 0,10 5-145 0 0,-22-6 12 0 0,1 0-1 0 0,-1 0 1 0 0,0 1 0 0 0,0-1 0 0 0,0 1-1 0 0,0-1 1 0 0,-1 1 0 0 0,1-1 0 0 0,-1 1-1 0 0,1 0 1 0 0,-1-1 0 0 0,0 1 0 0 0,0-1-1 0 0,0 1 1 0 0,-1 0 0 0 0,1-1 0 0 0,0 1-1 0 0,-1 0 1 0 0,0-1 0 0 0,0 1 0 0 0,1-1-1 0 0,-1 0 1 0 0,-1 1 0 0 0,1-1 0 0 0,0 0-1 0 0,-1 1 1 0 0,0-1-12 0 0,-17 24-484 0 0,15-15-5444 0 0,16-11-5978 0 0,-10 0 4464 0 0</inkml:trace>
  <inkml:trace contextRef="#ctx0" brushRef="#br0" timeOffset="2484.649">1120 317 6593 0 0,'0'0'2002'0'0,"0"0"-132"0"0,0 0 66 0 0,0 0 46 0 0,0 0-198 0 0,0 0-359 0 0,0 0-324 0 0,0 0-264 0 0,0 0-175 0 0,0 0-123 0 0,0 0-105 0 0,0 0-96 0 0,-19 12-74 0 0,-59 39-41 0 0,43-9 250 0 0,30-29-330 0 0,3-7 16 0 0,-1 0-1 0 0,1 1 1 0 0,0-1 0 0 0,1 1-1 0 0,0 0 1 0 0,0-1-1 0 0,0 1 1 0 0,1 0-1 0 0,0 0 1 0 0,0-1 0 0 0,1 1-1 0 0,1 6-158 0 0,48-2 1829 0 0,41-45-1105 0 0,-48 12-580 0 0,142-65 43 0 0,-184 86-189 0 0,0 0 0 0 0,0 0 0 0 0,1 1 1 0 0,-1-1-1 0 0,0 1 0 0 0,1-1 1 0 0,-1 1-1 0 0,0-1 0 0 0,1 1 0 0 0,-1 0 1 0 0,1 0-1 0 0,-1 0 0 0 0,1 0 1 0 0,-1 0-1 0 0,1 0 0 0 0,-1 0 0 0 0,0 0 1 0 0,1 0-1 0 0,-1 1 0 0 0,1-1 1 0 0,-1 1-1 0 0,0-1 0 0 0,1 1 0 0 0,-1-1 1 0 0,0 1-1 0 0,0 0 0 0 0,1 0 1 0 0,-1-1-1 0 0,0 1 0 0 0,0 0 0 0 0,0 0 1 0 0,0 0-1 0 0,0 0 0 0 0,0 0 1 0 0,0 1-1 0 0,0-1 0 0 0,-1 0 0 0 0,1 0 1 0 0,0 2 1 0 0,6 57-77 0 0,-7-50 100 0 0,-31 142 19 0 0,11-80-42 0 0,17-60-10 0 0,-1 0 0 0 0,0 0 1 0 0,-1-1-1 0 0,0 1 0 0 0,-1-1 0 0 0,0 0 1 0 0,-1-1-1 0 0,0 0 0 0 0,-1 0 0 0 0,-7 8 10 0 0,14-17-3 0 0,0 1-1 0 0,0-1 0 0 0,0 0 0 0 0,-1 1 1 0 0,1-1-1 0 0,-1 0 0 0 0,1 0 0 0 0,-1 0 1 0 0,1 0-1 0 0,-1 0 0 0 0,1 0 0 0 0,-1 0 0 0 0,0 0 1 0 0,0-1-1 0 0,1 1 0 0 0,-1-1 0 0 0,0 1 1 0 0,0-1-1 0 0,0 0 0 0 0,1 0 0 0 0,-1 0 1 0 0,0 0-1 0 0,0 0 0 0 0,0 0 0 0 0,0 0 0 0 0,1-1 1 0 0,-1 1-1 0 0,0 0 0 0 0,0-1 0 0 0,0 0 1 0 0,1 1-1 0 0,-1-1 0 0 0,0 0 0 0 0,1 0 1 0 0,-1 0-1 0 0,1 0 0 0 0,-1 0 0 0 0,1 0 0 0 0,-1-1 1 0 0,1 1-1 0 0,0 0 0 0 0,0-1 0 0 0,0 1 1 0 0,0-1-1 0 0,0 1 0 0 0,0-1 0 0 0,0 0 1 0 0,0 1-1 0 0,0-1 0 0 0,1 0 0 0 0,-1 1 0 0 0,1-2 4 0 0,0-8 1 0 0,0 1-1 0 0,1-1 1 0 0,1 1-1 0 0,-1-1 1 0 0,2 1 0 0 0,0 0-1 0 0,0 0 1 0 0,1 0-1 0 0,0 0 1 0 0,0 0-1 0 0,1 1 1 0 0,1 0-1 0 0,2-4 0 0 0,89-98-405 0 0,-44 81-3020 0 0,-46 28 1747 0 0,1-1-4222 0 0,-6 3-5534 0 0</inkml:trace>
  <inkml:trace contextRef="#ctx0" brushRef="#br0" timeOffset="2726.041">1683 424 20860 0 0,'0'0'1278'0'0,"0"0"-406"0"0,0 0-152 0 0,0 0-78 0 0,0 0-142 0 0,0 0-171 0 0,0 0-153 0 0,0 0-88 0 0,0 0-65 0 0,0 0-40 0 0,0 0-55 0 0,0 0-115 0 0,0 0-128 0 0,-8 9-221 0 0,-22 28-371 0 0,30-37 765 0 0,0 0-1 0 0,1 0 0 0 0,-1 0 0 0 0,1 0 1 0 0,-1 0-1 0 0,0 0 0 0 0,1 0 0 0 0,-1 0 1 0 0,0 0-1 0 0,1 0 0 0 0,-1 1 0 0 0,0-1 1 0 0,1 0-1 0 0,-1 0 0 0 0,0 0 0 0 0,0 0 1 0 0,1 0-1 0 0,-1 1 0 0 0,0-1 0 0 0,1 0 1 0 0,-1 0-1 0 0,0 1 0 0 0,0-1 0 0 0,0 0 1 0 0,1 0-1 0 0,-1 1 0 0 0,0-1 0 0 0,0 0 1 0 0,0 1-1 0 0,1-1 0 0 0,-1 0 0 0 0,0 0 1 0 0,0 1-1 0 0,0-1 0 0 0,0 1 0 0 0,0-1 1 0 0,0 0-1 0 0,0 1 0 0 0,0-1 0 0 0,0 0 1 0 0,0 1-1 0 0,0-1 0 0 0,0 0 0 0 0,0 1 1 0 0,0-1-1 0 0,0 0 0 0 0,0 1 0 0 0,0-1 1 0 0,-1 0-1 0 0,1 1 0 0 0,0-1 0 0 0,0 0 1 0 0,0 0-1 0 0,0 1 0 0 0,-1-1 0 0 0,1 0 1 0 0,0 1-1 0 0,0-1 0 0 0,-1 0 0 0 0,1 0 0 0 0,0 0 1 0 0,0 1-1 0 0,-1-1 0 0 0,1 0 0 0 0,0 0 1 0 0,-1 0-1 0 0,1 0 0 0 0,0 1 143 0 0,0-1-1304 0 0,4 0-10243 0 0</inkml:trace>
  <inkml:trace contextRef="#ctx0" brushRef="#br0" timeOffset="3262.658">1883 460 10314 0 0,'0'0'2589'0'0,"0"0"-686"0"0,0 0-160 0 0,0 0-27 0 0,0 0-181 0 0,0 0-265 0 0,0 0-299 0 0,0 0-220 0 0,0 0-134 0 0,0 0-84 0 0,0 0-75 0 0,0 0-39 0 0,0 0-25 0 0,6-9-42 0 0,2-4-200 0 0,1 1-1 0 0,0 0 1 0 0,1 0-1 0 0,0 1 0 0 0,0 0 1 0 0,1 1-1 0 0,1 0 0 0 0,2-1-151 0 0,63-43 344 0 0,-76 56-347 0 0,0-1 0 0 0,1 0-1 0 0,-1 1 1 0 0,0-1-1 0 0,0 1 1 0 0,0-1-1 0 0,-1 1 1 0 0,1 0-1 0 0,0-1 1 0 0,-1 1-1 0 0,1 0 1 0 0,-1-1 0 0 0,1 1-1 0 0,-1 0 1 0 0,0 0-1 0 0,0 0 1 0 0,0-1-1 0 0,0 1 1 0 0,0 0-1 0 0,0 0 1 0 0,0 0-1 0 0,0-1 1 0 0,-1 1-1 0 0,1 0 1 0 0,-1 0 0 0 0,1-1-1 0 0,-1 1 1 0 0,0 0-1 0 0,0-1 1 0 0,0 1-1 0 0,0-1 1 0 0,0 1-1 0 0,0-1 1 0 0,0 1 3 0 0,0-1 7 0 0,-1 13 39 0 0,27-14 117 0 0,69-48 205 0 0,-83 41-345 0 0,-5 2-25 0 0,1 1 1 0 0,-1 1-1 0 0,1-1 0 0 0,-1 1 1 0 0,1 0-1 0 0,0 1 0 0 0,0 0 1 0 0,0 0-1 0 0,0 0 0 0 0,1 1 1 0 0,-1 0-1 0 0,1 0 2 0 0,24 48 87 0 0,-30-44-118 0 0,0-1 1 0 0,0 1 0 0 0,0-1 0 0 0,1 0 0 0 0,-1 1 0 0 0,1-1 0 0 0,-1-1 0 0 0,1 1 0 0 0,0 0-1 0 0,0-1 1 0 0,0 1 0 0 0,0-1 0 0 0,0 0 0 0 0,0 0 0 0 0,0 0 0 0 0,0 0 0 0 0,0 0-1 0 0,1-1 1 0 0,-1 0 0 0 0,0 0 0 0 0,1 1 0 0 0,-1-2 0 0 0,0 1 0 0 0,3-1 30 0 0,11 7-3494 0 0,-14-3-1320 0 0,0 0-3786 0 0,-2 0-1446 0 0</inkml:trace>
  <inkml:trace contextRef="#ctx0" brushRef="#br0" timeOffset="3944.738">527 733 8970 0 0,'0'0'1971'0'0,"0"0"-492"0"0,0 0-191 0 0,0 0 37 0 0,0 0-57 0 0,0 0-164 0 0,0 0-162 0 0,0 0-70 0 0,0 0-15 0 0,0 0-17 0 0,0 0-85 0 0,0 0-111 0 0,0 0-65 0 0,33 2-37 0 0,106 5-17 0 0,111-19 1214 0 0,-180 4-1401 0 0,240-29 576 0 0,331-25-259 0 0,-452 61-2187 0 0,-178 10-2796 0 0,-22 4-6657 0 0,6-9 223 0 0</inkml:trace>
  <inkml:trace contextRef="#ctx0" brushRef="#br0" timeOffset="4460.166">1455 906 9058 0 0,'0'0'1724'0'0,"0"0"-282"0"0,0 0 30 0 0,0 0 85 0 0,0 0-134 0 0,0 0-330 0 0,0 0-301 0 0,0 0-202 0 0,0 0-95 0 0,0 0-46 0 0,0 0-10 0 0,0 0 75 0 0,0 0 79 0 0,10-4 57 0 0,26-8 24 0 0,-65 22 425 0 0,-152 52 454 0 0,178-62-1553 0 0,-37 13 586 0 0,35-7-234 0 0,26-4-252 0 0,19-2-13 0 0,-1 2 0 0 0,1 1 0 0 0,0 2 0 0 0,-1 2 0 0 0,3 3-87 0 0,-37-9 19 0 0,-1 0 0 0 0,1 1 0 0 0,0 0 0 0 0,0 0 0 0 0,-1 0 0 0 0,0 0 1 0 0,1 1-1 0 0,-1 0 0 0 0,0 0 0 0 0,0 0 0 0 0,0 0 0 0 0,-1 1 0 0 0,1 0 0 0 0,-1-1 1 0 0,3 5-20 0 0,-6-4 22 0 0,-1-1 0 0 0,1 0 0 0 0,-1 1 0 0 0,0-1 1 0 0,0 0-1 0 0,-1 0 0 0 0,1 0 0 0 0,-1 0 0 0 0,1 0 1 0 0,-1 0-1 0 0,0 0 0 0 0,0 0 0 0 0,0-1 0 0 0,-1 1 1 0 0,1-1-1 0 0,-1 1 0 0 0,1-1 0 0 0,-1 0 1 0 0,0 0-1 0 0,1 0 0 0 0,-1-1 0 0 0,0 1 0 0 0,-1-1 1 0 0,1 1-1 0 0,0-1 0 0 0,0 0 0 0 0,0 0 0 0 0,-1 0 1 0 0,1-1-1 0 0,-2 1-22 0 0,3 0 4 0 0,-16 6-470 0 0,0-1-1 0 0,-1-1 0 0 0,1 0 0 0 0,-1-2 0 0 0,0 0 1 0 0,0-1-1 0 0,-8 0 467 0 0,17-5-3334 0 0,8-1-2186 0 0,1 4-5965 0 0</inkml:trace>
  <inkml:trace contextRef="#ctx0" brushRef="#br0" timeOffset="5008.059">2557 151 8434 0 0,'0'0'2034'0'0,"0"0"-338"0"0,0 0-45 0 0,0 0 17 0 0,0 0-66 0 0,0 0-218 0 0,0 0-307 0 0,0 0-289 0 0,0 0-183 0 0,0 0-73 0 0,0 0-18 0 0,0 0 44 0 0,5 5 21 0 0,24 33 247 0 0,-2 1 0 0 0,-1 1 0 0 0,-3 2 1 0 0,-1 0-1 0 0,-1 1-826 0 0,-8-16 145 0 0,-1-4-75 0 0,-1 1 0 0 0,-2 0 0 0 0,0 1-1 0 0,-1-1 1 0 0,-2 2 0 0 0,0-1 0 0 0,-2 1 0 0 0,-1-1 0 0 0,-1 1 0 0 0,-1 0 0 0 0,-1 0 0 0 0,-2 13-70 0 0,-4-21-8 0 0,0 0-1 0 0,-1 0 1 0 0,-1-1 0 0 0,-1 0 0 0 0,0 0 0 0 0,-1-1-1 0 0,-1 0 1 0 0,-1-1 0 0 0,0 0 0 0 0,-1-1 0 0 0,0-1 0 0 0,-1 0-1 0 0,0 0 1 0 0,-1-1 0 0 0,-1-1 0 0 0,0-1 0 0 0,-16 8 8 0 0,-11 13-200 0 0,-55 33-1826 0 0,76-52-3088 0 0,0 0-4611 0 0,19-12-1308 0 0</inkml:trace>
  <inkml:trace contextRef="#ctx0" brushRef="#br0" timeOffset="6175.085">3231 181 8210 0 0,'0'0'2664'0'0,"0"0"-769"0"0,0 0-302 0 0,0 0 32 0 0,0 0 25 0 0,0 0-139 0 0,0 0-303 0 0,0 0-325 0 0,0 0-263 0 0,0 0-166 0 0,0 0-115 0 0,0 0-54 0 0,0 0 6 0 0,-2 1 1 0 0,-58 75 1623 0 0,-55 137-167 0 0,100-181-1617 0 0,2 1 0 0 0,1 0 0 0 0,1 0-1 0 0,2 1 1 0 0,2 0 0 0 0,1 1 0 0 0,1-1 0 0 0,2 1 0 0 0,1 0-1 0 0,3 21-130 0 0,1-43 43 0 0,1 1-1 0 0,0-1 0 0 0,1 0 0 0 0,1 0 0 0 0,0 0 1 0 0,0-1-1 0 0,2 0 0 0 0,-1 0 0 0 0,1 0 0 0 0,1-1 1 0 0,0 0-1 0 0,1 0 0 0 0,0-1 0 0 0,1 0 1 0 0,0-1-1 0 0,0 0 0 0 0,5 3-42 0 0,47 32 360 0 0,-60-39-673 0 0,-20-13-873 0 0,8-10-2884 0 0,9 3-4719 0 0,1 11 772 0 0</inkml:trace>
  <inkml:trace contextRef="#ctx0" brushRef="#br0" timeOffset="6448.603">3286 678 15875 0 0,'0'0'2125'0'0,"0"0"-557"0"0,0 0-368 0 0,0 0-95 0 0,0 0-114 0 0,0 0-154 0 0,0 0-110 0 0,0 0-86 0 0,0 0-27 0 0,0 0-54 0 0,0 0-72 0 0,0 0-96 0 0,0 0-65 0 0,27 1-39 0 0,83 4-57 0 0,44-16 201 0 0,-95 3-3764 0 0,22-1-5366 0 0,-77 9 814 0 0,-1 0-603 0 0</inkml:trace>
  <inkml:trace contextRef="#ctx0" brushRef="#br0" timeOffset="6869.956">3991 295 14483 0 0,'0'0'2247'0'0,"0"0"-562"0"0,0 0-309 0 0,0 0-46 0 0,0 0-80 0 0,0 0-189 0 0,0 0-258 0 0,0 0-247 0 0,0 0-180 0 0,0 0-102 0 0,0 0-60 0 0,0 0 1 0 0,0 0 37 0 0,4 6 26 0 0,14 113 1187 0 0,-21-57-1174 0 0,-3 0 0 0 0,-3-1 0 0 0,-12 38-291 0 0,-6 46 103 0 0,9-59-2081 0 0,31-97-720 0 0,7-12 531 0 0,21-22-2894 0 0,-15 14-2175 0 0,-14 16-2465 0 0</inkml:trace>
  <inkml:trace contextRef="#ctx0" brushRef="#br0" timeOffset="7255.1">4413 405 7650 0 0,'0'0'2253'0'0,"0"0"-587"0"0,0 0-115 0 0,0 0 139 0 0,0 0-50 0 0,0 0-264 0 0,0 0-330 0 0,0 0-295 0 0,-35 16-192 0 0,-112 51-129 0 0,21-2 636 0 0,-14 12 1552 0 0,139-77-2587 0 0,-1 1 1 0 0,1 0-1 0 0,0 0 1 0 0,1 0-1 0 0,-1-1 1 0 0,0 1-1 0 0,0 0 1 0 0,0 0-1 0 0,0 0 0 0 0,1 0 1 0 0,-1 0-1 0 0,0 1 1 0 0,1-1-1 0 0,-1 0 1 0 0,1 0-1 0 0,-1 0 1 0 0,1 0-1 0 0,0 1 1 0 0,0-1-1 0 0,-1 0 0 0 0,1 0 1 0 0,0 1-1 0 0,0-1 1 0 0,0 0-1 0 0,0 0 1 0 0,0 1-1 0 0,1-1 1 0 0,-1 0-1 0 0,0 0 1 0 0,1 1-1 0 0,-1-1 0 0 0,0 0 1 0 0,1 0-1 0 0,0 0 1 0 0,-1 0-1 0 0,1 1 1 0 0,-1-1-1 0 0,1 0 1 0 0,0 0-1 0 0,0 0 1 0 0,0-1-1 0 0,0 1 0 0 0,0 0 1 0 0,0 0-1 0 0,0 0 1 0 0,0-1-1 0 0,0 1 1 0 0,0 0-1 0 0,0-1 1 0 0,1 1-32 0 0,60 31 722 0 0,-46-26-564 0 0,0 0 1 0 0,0 1-1 0 0,-1 0 0 0 0,0 1 0 0 0,0 1 1 0 0,-1 0-1 0 0,0 1 0 0 0,0 1 0 0 0,-1 0 1 0 0,-1 1-1 0 0,0 0 0 0 0,4 6-158 0 0,8 40 372 0 0,-16-56-2947 0 0,-5-17-5537 0 0,-2 10 3683 0 0,0 1-6548 0 0</inkml:trace>
  <inkml:trace contextRef="#ctx0" brushRef="#br0" timeOffset="7762.932">3778 258 11210 0 0,'0'0'1835'0'0,"0"0"-202"0"0,0 0 0 0 0,0 0 36 0 0,0 0-127 0 0,0 0-240 0 0,0 0-249 0 0,0 0-205 0 0,0 0-179 0 0,0 0-114 0 0,0 0-64 0 0,0 0-66 0 0,1-2-34 0 0,113-85 1557 0 0,30-25-1109 0 0,-89 73-740 0 0,-52 39-94 0 0,0 1 0 0 0,1-1 0 0 0,-1 1 0 0 0,0-1 0 0 0,0 1 0 0 0,0 0 0 0 0,0 1 0 0 0,0-1 0 0 0,0 0 0 0 0,0 1 0 0 0,0 0 0 0 0,0-1 0 0 0,-1 1 0 0 0,1 0 0 0 0,-1 1 0 0 0,1-1 0 0 0,-1 0 0 0 0,0 1 0 0 0,0-1 0 0 0,0 1 0 0 0,0 0 0 0 0,0-1 0 0 0,-1 1 0 0 0,1 0 0 0 0,-1 0 0 0 0,0 0 0 0 0,0 1-5 0 0,12 14 40 0 0,63 103-1121 0 0,-52-105-1443 0 0,-5-9-6114 0 0,-12-4-3059 0 0</inkml:trace>
  <inkml:trace contextRef="#ctx0" brushRef="#br0" timeOffset="8606.589">4601 19 88 0 0,'0'0'2018'0'0,"0"0"-262"0"0,0 0-105 0 0,0 0-2 0 0,0 0 27 0 0,0 0-20 0 0,0 0-69 0 0,0 0-100 0 0,0 0-110 0 0,0 0-109 0 0,0 0-88 0 0,0 0-70 0 0,0 0-71 0 0,-1-4-57 0 0,0-8-77 0 0,1 9-64 0 0,0 3-77 0 0,0 0-65 0 0,0 0-52 0 0,0 0-56 0 0,0 0-65 0 0,1 7-251 0 0,1 0 0 0 0,0 0 0 0 0,1 0 0 0 0,-1 0 0 0 0,1 0 0 0 0,1-1 0 0 0,-1 0 0 0 0,1 1 0 0 0,0-1 0 0 0,1-1 0 0 0,-1 1 0 0 0,1-1 0 0 0,4 4-275 0 0,21 29 308 0 0,-13-7-265 0 0,-2 1 0 0 0,0 0 0 0 0,-3 1 0 0 0,0 0 0 0 0,-2 1 0 0 0,-2 0 0 0 0,-1 1 0 0 0,-1 0 0 0 0,-3 0 0 0 0,0 0 1 0 0,-2 0-1 0 0,-2 0 0 0 0,-3 21-43 0 0,0-33-2 0 0,0 0 1 0 0,-2 0-1 0 0,0-1 0 0 0,-2 0 1 0 0,0 0-1 0 0,-1-1 1 0 0,-2 0-1 0 0,0-1 0 0 0,-1 0 1 0 0,-11 14 1 0 0,2-7-69 0 0,-1-2 1 0 0,0-1 0 0 0,-2 0-1 0 0,-1-2 1 0 0,-1-1-1 0 0,0-1 1 0 0,-27 15 68 0 0,-28-12-3904 0 0,81-23 2197 0 0,0 0-1181 0 0,0 0-2927 0 0,0-3-5875 0 0</inkml:trace>
  <inkml:trace contextRef="#ctx0" brushRef="#br0" timeOffset="32458.84">4879 1049 14251 0 0,'0'0'1974'0'0,"0"0"-582"0"0,0 0-353 0 0,0 0 11 0 0,0 0 99 0 0,0 0 5 0 0,0 0-150 0 0,0 0-233 0 0,0 0-254 0 0,0 0-198 0 0,0 0-142 0 0,-18 32-67 0 0,-53 100-58 0 0,7-45-278 0 0,56-77-317 0 0,-19 17-579 0 0,7-13-6917 0 0,14-10-2925 0 0</inkml:trace>
</inkml:ink>
</file>

<file path=ppt/ink/ink4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4:24.0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340 51 13867 0 0,'0'0'2630'0'0,"0"0"-731"0"0,0 0-371 0 0,0 0-101 0 0,0 0-146 0 0,0 0-281 0 0,0 0-263 0 0,0 0-173 0 0,0 0-98 0 0,0 0-50 0 0,0 0-44 0 0,0 0-60 0 0,-32 10-57 0 0,-101 35-37 0 0,50 2 57 0 0,73-39-255 0 0,0 1 0 0 0,0-1 1 0 0,1 2-1 0 0,0-1 0 0 0,1 2 0 0 0,0-1 0 0 0,1 1 0 0 0,0 0 1 0 0,0 2-21 0 0,6-12 1 0 0,0 1 0 0 0,0-1 0 0 0,0 1 0 0 0,1-1 0 0 0,-1 1 0 0 0,1 0 0 0 0,-1-1 0 0 0,1 1 0 0 0,0-1 1 0 0,0 1-1 0 0,-1 0 0 0 0,1-1 0 0 0,0 1 0 0 0,0 0 0 0 0,1-1 0 0 0,-1 1 0 0 0,0 0 0 0 0,0-1 0 0 0,1 1 1 0 0,-1-1-1 0 0,1 1 0 0 0,0-1 0 0 0,-1 1 0 0 0,1-1 0 0 0,0 1 0 0 0,0-1 0 0 0,0 1 0 0 0,0-1 0 0 0,0 0 1 0 0,0 0-1 0 0,0 1 0 0 0,0-1 0 0 0,1 0 0 0 0,-1 0 0 0 0,0 0 0 0 0,1 0 0 0 0,-1-1 0 0 0,1 1 0 0 0,-1 0 1 0 0,1 0-1 0 0,-1-1 0 0 0,1 1 0 0 0,-1-1 0 0 0,1 0 0 0 0,0 1 0 0 0,1-1-1 0 0,16 1 84 0 0,0-1 0 0 0,0-1 0 0 0,0-1 0 0 0,0 0 0 0 0,-1-1 0 0 0,1-2 0 0 0,-1 0 0 0 0,1 0 0 0 0,-2-2 0 0 0,1 0 0 0 0,-1-1 0 0 0,0-1 0 0 0,0 0 0 0 0,-1-2 0 0 0,-1 0 0 0 0,0 0 0 0 0,7-8-83 0 0,31-33 443 0 0,-46 100-1102 0 0,-7-35 239 0 0,3 31-3290 0 0,19-31-4111 0 0,4-14 744 0 0,-4-5 3283 0 0,18-24 3488 0 0,9-31 7420 0 0,-41 49-5072 0 0,8-8 1668 0 0,-12 18 2833 0 0,-11 46-5775 0 0,6-39-744 0 0,-1 0 0 0 0,1 0 1 0 0,0 0-1 0 0,0 0 0 0 0,1 0 1 0 0,-1 0-1 0 0,1 0 0 0 0,0 0 1 0 0,1 1-1 0 0,-1-1 0 0 0,1 0 1 0 0,0 0-1 0 0,0 0 0 0 0,1 0 1 0 0,0 3-26 0 0,2-5 68 0 0,1 0 0 0 0,-1 0 0 0 0,0 0 0 0 0,1 0 0 0 0,-1-1 0 0 0,1 0 0 0 0,0 0 0 0 0,0 0 0 0 0,0 0 0 0 0,0-1 0 0 0,0 0 0 0 0,0 0 1 0 0,0 0-1 0 0,1-1 0 0 0,-1 0 0 0 0,0 0 0 0 0,0 0 0 0 0,1-1 0 0 0,-1 1 0 0 0,0-1 0 0 0,0 0 0 0 0,0-1 0 0 0,4-1-68 0 0,7-5 184 0 0,-1-1-1 0 0,0-1 1 0 0,-1 0-1 0 0,0-2 0 0 0,-1 1 1 0 0,0-1-1 0 0,0-1 1 0 0,-1 0-1 0 0,-1-1 1 0 0,-1-1-1 0 0,4-5-183 0 0,8-8 168 0 0,47-78 408 0 0,-86 201-452 0 0,10-33-152 0 0,4 0 1 0 0,2 0-1 0 0,3 0 0 0 0,2 0 0 0 0,4 0 0 0 0,1-1 0 0 0,9 21 28 0 0,-11-51-8 0 0,-2-1-1 0 0,-1 1 1 0 0,-1 0-1 0 0,-2 0 1 0 0,-2 28 8 0 0,0-53 1 0 0,0-1 0 0 0,0 1 1 0 0,0-1-1 0 0,0 1 0 0 0,-1-1 0 0 0,0 0 1 0 0,0 0-1 0 0,-1 0 0 0 0,0 0 0 0 0,1 0 1 0 0,-1 0-1 0 0,-1-1 0 0 0,1 1 0 0 0,-1-1 1 0 0,0 0-1 0 0,0 0 0 0 0,0 0 0 0 0,0-1 1 0 0,-1 1-1 0 0,1-1 0 0 0,-1 0 0 0 0,0 0 1 0 0,0-1-1 0 0,0 0 0 0 0,0 1 0 0 0,-1-2 1 0 0,1 1-1 0 0,-1-1 0 0 0,1 0 0 0 0,-1 0 1 0 0,1 0-1 0 0,-3 0-1 0 0,4-1 0 0 0,1 0 0 0 0,0-1 0 0 0,0 1 0 0 0,0-1 0 0 0,0 1 0 0 0,1-1 0 0 0,-1 0 0 0 0,0 0 0 0 0,0 0 0 0 0,0 0 0 0 0,0-1 0 0 0,1 1 0 0 0,-1-1 0 0 0,1 1 0 0 0,-1-1 0 0 0,1 0 0 0 0,0 0 0 0 0,-1 0 0 0 0,1 0 0 0 0,0-1 0 0 0,1 1 0 0 0,-1-1 0 0 0,0 1 0 0 0,1-1 0 0 0,-1 1 0 0 0,1-1 0 0 0,0 0 0 0 0,0 0 0 0 0,0 0 0 0 0,0 0 0 0 0,0 0 0 0 0,1 0 0 0 0,-1 0 0 0 0,1 0 0 0 0,0 0 0 0 0,0 0 0 0 0,0-1 0 0 0,-2-7-25 0 0,1-1 0 0 0,1 0 0 0 0,0 0 0 0 0,1 0 0 0 0,0 0 0 0 0,1 1 0 0 0,0-1 0 0 0,1 0 0 0 0,0 1 0 0 0,1 0 0 0 0,0-1 25 0 0,47-69-3277 0 0,-44 73 2217 0 0,11-12-5988 0 0,-10 12-5303 0 0</inkml:trace>
</inkml:ink>
</file>

<file path=ppt/ink/ink46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6:37.4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12 14651 0 0,'0'0'2191'0'0,"0"0"-690"0"0,0 0-337 0 0,0 0-11 0 0,0 0 30 0 0,0 0-69 0 0,0 0-199 0 0,0 0-178 0 0,0 0-119 0 0,0 0-70 0 0,0 0-45 0 0,0 0-47 0 0,17 0-51 0 0,115 0 814 0 0,14 0 229 0 0,-96-11-1409 0 0,-49 11-122 0 0,-1 0-38 0 0,0 0-71 0 0,0 0-77 0 0,0 0-78 0 0,0 0-116 0 0,0 0-122 0 0,0 0-122 0 0,-19 12-6879 0 0,16-9 2389 0 0,-3 0-5817 0 0</inkml:trace>
</inkml:ink>
</file>

<file path=ppt/ink/ink46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6:37.7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59 16323 0 0,'0'0'2132'0'0,"0"0"-737"0"0,0 0-318 0 0,0 0 81 0 0,0 0 73 0 0,0 0-95 0 0,0 0-219 0 0,0 0-200 0 0,0 0-123 0 0,0 0-112 0 0,0 0-82 0 0,32-5-73 0 0,100-18-74 0 0,17-7 35 0 0,-109 29-2285 0 0,-24 1-7423 0 0,-13 0-2944 0 0</inkml:trace>
</inkml:ink>
</file>

<file path=ppt/ink/ink46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6:39.5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 11178 0 0,'0'0'4861'0'0,"0"0"-2573"0"0,0 0-1009 0 0,0 0-170 0 0,0 0-97 0 0,0 0-86 0 0,0 0-98 0 0,0 0-102 0 0,0 0-54 0 0,0 0-44 0 0,0 0-59 0 0,0 0-61 0 0,17 2-69 0 0,115 11 651 0 0,78-13 297 0 0,-115-7-1223 0 0,-9-1-843 0 0,-72 6-411 0 0,-13 1-3998 0 0,-3 1-4914 0 0,0 0-1827 0 0</inkml:trace>
</inkml:ink>
</file>

<file path=ppt/ink/ink46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6:39.7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75 20644 0 0,'0'0'1478'0'0,"0"0"-511"0"0,0 0-174 0 0,0 0 117 0 0,0 0 86 0 0,0 0-85 0 0,0 0-189 0 0,0 0-194 0 0,0 0-144 0 0,32-4-80 0 0,102-9-88 0 0,46-26-131 0 0,-127 34-1051 0 0,-7 1-2333 0 0,-17-1-4314 0 0,-17 1-4686 0 0</inkml:trace>
</inkml:ink>
</file>

<file path=ppt/ink/ink46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6:45.8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30 11362 0 0,'0'0'4701'0'0,"0"0"-2153"0"0,0 0-899 0 0,0 0-215 0 0,0 0-176 0 0,0 0-178 0 0,0 0-180 0 0,0 0-179 0 0,0 0-103 0 0,0 0-55 0 0,0 0-67 0 0,0 0-69 0 0,14-3-57 0 0,108-9 739 0 0,-10 5-73 0 0,26 3-473 0 0,-91 2 488 0 0,-31 1-2990 0 0,-25 0-9812 0 0,5 1 2997 0 0</inkml:trace>
</inkml:ink>
</file>

<file path=ppt/ink/ink46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6:46.0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52 19796 0 0,'0'0'2057'0'0,"0"0"-794"0"0,0 0-293 0 0,0 0-23 0 0,0 0-22 0 0,0 0-72 0 0,0 0-175 0 0,0 0-170 0 0,0 0-106 0 0,0 0-56 0 0,0 0-71 0 0,0 0-67 0 0,31-2-64 0 0,101-9-56 0 0,91-23-2561 0 0,-191 30-4134 0 0,-21 4-5523 0 0</inkml:trace>
</inkml:ink>
</file>

<file path=ppt/ink/ink46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6:44.4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1 209 13355 0 0,'0'0'1518'0'0,"0"0"-394"0"0,0 0-195 0 0,0 0 55 0 0,0 0 73 0 0,0 0 38 0 0,0 0-79 0 0,0 0-171 0 0,0 0-186 0 0,0 0-140 0 0,0 0-99 0 0,0 0-72 0 0,9 31-51 0 0,28 97-40 0 0,-17 19 441 0 0,-22 11 127 0 0,13-244 1606 0 0,20-1-2230 0 0,4 1 0 0 0,3 2 0 0 0,4 2 0 0 0,3 1 0 0 0,22-23-201 0 0,-20 41 227 0 0,-41 88-286 0 0,32 122-666 0 0,2-100-1911 0 0,-6-27-6577 0 0,-30-17-2426 0 0</inkml:trace>
  <inkml:trace contextRef="#ctx0" brushRef="#br0" timeOffset="478.44">422 522 18508 0 0,'0'0'1248'0'0,"0"0"-384"0"0,0 0-87 0 0,0 0 36 0 0,0 0 27 0 0,0 0-37 0 0,0 0-153 0 0,0 0-138 0 0,0 0-94 0 0,0 0-71 0 0,0 0-53 0 0,0 0-38 0 0,0 0-58 0 0,27 1-36 0 0,123 2 56 0 0,-149-3-208 0 0,0-1-1 0 0,0 1 0 0 0,0 0 0 0 0,0 0 0 0 0,0-1 1 0 0,0 1-1 0 0,0 0 0 0 0,0 0 0 0 0,0 0 0 0 0,0 1 0 0 0,0-1 1 0 0,0 0-1 0 0,0 0 0 0 0,0 0 0 0 0,0 1 0 0 0,0-1 1 0 0,0 1-1 0 0,0-1 0 0 0,0 1 0 0 0,0-1 0 0 0,0 1 1 0 0,0-1-1 0 0,0 1 0 0 0,0 0 0 0 0,-1-1 0 0 0,1 1 1 0 0,0 0-1 0 0,0 0 0 0 0,-1 0 0 0 0,1 0 0 0 0,-1-1 0 0 0,1 1 1 0 0,-1 0-1 0 0,1 0 0 0 0,-1 0 0 0 0,1 0 0 0 0,-1 0 1 0 0,0 0-1 0 0,0 0 0 0 0,0 1 0 0 0,1-1-9 0 0,-22 41 432 0 0,-93 78 169 0 0,113-119-590 0 0,0 0-1 0 0,1 0 0 0 0,-1 1 1 0 0,1-1-1 0 0,-1 0 1 0 0,1 0-1 0 0,-1 0 1 0 0,1 0-1 0 0,0 0 1 0 0,0 1-1 0 0,0-1 1 0 0,-1 0-1 0 0,1 0 1 0 0,0 0-1 0 0,0 0 1 0 0,1 1-1 0 0,-1-1 0 0 0,0 0 1 0 0,0 0-1 0 0,1 0 1 0 0,-1 1-1 0 0,0-1 1 0 0,1 0-1 0 0,-1 0 1 0 0,1 0-1 0 0,-1 0 1 0 0,1 0-1 0 0,0 0 1 0 0,0 0-1 0 0,-1 0 1 0 0,1 0-1 0 0,0 0 0 0 0,0-1 1 0 0,0 1-1 0 0,0 0 1 0 0,0 0-1 0 0,0-1 1 0 0,0 1-1 0 0,0-1 1 0 0,0 1-1 0 0,0-1 1 0 0,0 1-1 0 0,0-1 1 0 0,0 0-1 0 0,1 1 1 0 0,-1-1-1 0 0,0 0 0 0 0,1 0-10 0 0,59 9 332 0 0,13-20-809 0 0,-58 4-4092 0 0,-11 6-3548 0 0,-4-3-3559 0 0</inkml:trace>
  <inkml:trace contextRef="#ctx0" brushRef="#br0" timeOffset="1012.005">815 574 14355 0 0,'0'0'2151'0'0,"0"0"-692"0"0,0 0-216 0 0,0 0 32 0 0,0 0-23 0 0,0 0-167 0 0,0 0-273 0 0,0 0-251 0 0,0 0-141 0 0,0 0-94 0 0,0 0-62 0 0,0 0-32 0 0,-1 21-50 0 0,1 63-27 0 0,0-83-144 0 0,0 0 0 0 0,-1 0 0 0 0,1 0 0 0 0,0 0 0 0 0,0 0 0 0 0,0 0 0 0 0,0 0 0 0 0,0 0 0 0 0,0 0 0 0 0,0 0 0 0 0,0 0 0 0 0,1 0 0 0 0,-1 0-1 0 0,0 0 1 0 0,0 0 0 0 0,1 0 0 0 0,-1 0 0 0 0,1 0 0 0 0,-1 0 0 0 0,1 0 0 0 0,-1 0 0 0 0,1 0 0 0 0,0 0 0 0 0,-1-1 0 0 0,1 1 0 0 0,0 0 0 0 0,0 0 0 0 0,0-1 0 0 0,-1 1 0 0 0,1-1 0 0 0,0 1 0 0 0,0-1 0 0 0,0 1 0 0 0,0-1-1 0 0,0 1 1 0 0,0-1 0 0 0,0 0 0 0 0,0 0 0 0 0,0 1 0 0 0,0-1 0 0 0,0 0 0 0 0,0 0 0 0 0,0 0 0 0 0,1 0 0 0 0,-1 0 0 0 0,0 0 0 0 0,1-1-11 0 0,1 1 72 0 0,47-8 452 0 0,56-90 80 0 0,-67 50-168 0 0,-30 92-90 0 0,-8-13-335 0 0,2 0 0 0 0,2-1 0 0 0,0 1 1 0 0,2-1-1 0 0,9 23-11 0 0,-4-23 23 0 0,-1 0 1 0 0,-1 1 0 0 0,-2 1 0 0 0,-1-1-1 0 0,-2 1 1 0 0,-1 1 0 0 0,-1-1-1 0 0,-2 0 1 0 0,-2 23-24 0 0,-1-49 5 0 0,0 1-1 0 0,-1-1 0 0 0,0 1 1 0 0,0-1-1 0 0,0 0 1 0 0,0 0-1 0 0,-1 0 1 0 0,0-1-1 0 0,-1 1 1 0 0,1-1-1 0 0,-1 0 0 0 0,0 0 1 0 0,0-1-1 0 0,0 0 1 0 0,-1 0-1 0 0,0 0 1 0 0,0 0-1 0 0,0-1 1 0 0,0 0-1 0 0,0 0 0 0 0,-1 0 1 0 0,1-1-1 0 0,-1 0 1 0 0,1-1-1 0 0,-1 1 1 0 0,0-1-1 0 0,0 0 1 0 0,0-1-1 0 0,0 0 0 0 0,1 0 1 0 0,-1 0-1 0 0,0-1 1 0 0,-5-1-5 0 0,10 0-3 0 0,0 0 1 0 0,0 0 0 0 0,0 0-1 0 0,0 0 1 0 0,0-1-1 0 0,0 1 1 0 0,0 0 0 0 0,1-1-1 0 0,-1 1 1 0 0,1-1 0 0 0,0 0-1 0 0,0 0 1 0 0,0 1-1 0 0,0-1 1 0 0,0 0 0 0 0,0 0-1 0 0,1 0 1 0 0,0 0-1 0 0,-1 0 1 0 0,1 0 0 0 0,0 0-1 0 0,0 0 1 0 0,1 0-1 0 0,-1 0 1 0 0,1 0 0 0 0,-1 0-1 0 0,1 0 1 0 0,0 0 2 0 0,0-7-12 0 0,3-22-417 0 0,2 0-1 0 0,2 0 1 0 0,0 0-1 0 0,2 1 1 0 0,1 1 0 0 0,8-13 429 0 0,-11 24-1072 0 0,5-14-2352 0 0,-4 12-4191 0 0,-2 6-4640 0 0</inkml:trace>
</inkml:ink>
</file>

<file path=ppt/ink/ink46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6:43.4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592 247 9938 0 0,'0'0'1660'0'0,"0"0"-430"0"0,0 0-58 0 0,0 0 215 0 0,0 0 156 0 0,0 0-93 0 0,0 0-279 0 0,0 0-248 0 0,0 0-227 0 0,0 0-125 0 0,0 0-63 0 0,0 0-53 0 0,-14 1-9 0 0,-45 2-23 0 0,-7 15 1100 0 0,-165 74 836 0 0,150-48-1395 0 0,121-29-183 0 0,222-19-151 0 0,-179 5-547 0 0,-83-1-80 0 0,1 0-1 0 0,0 0 0 0 0,-1 0 1 0 0,1 0-1 0 0,-1 1 1 0 0,1-1-1 0 0,-1 0 1 0 0,1 0-1 0 0,0 0 0 0 0,-1 1 1 0 0,1-1-1 0 0,-1 0 1 0 0,1 1-1 0 0,-1-1 1 0 0,1 0-1 0 0,-1 1 1 0 0,1-1-1 0 0,-1 1 0 0 0,0-1 1 0 0,1 1-1 0 0,-1-1 1 0 0,0 1-1 0 0,1-1 1 0 0,-1 1-1 0 0,0-1 1 0 0,1 1-1 0 0,-1-1 0 0 0,0 1 1 0 0,0 0-1 0 0,0-1 1 0 0,0 1-1 0 0,0-1 1 0 0,1 1-1 0 0,-1 0 1 0 0,0-1-1 0 0,0 1 0 0 0,-1-1 1 0 0,1 1-1 0 0,0 0 1 0 0,0-1-1 0 0,0 1 1 0 0,0-1-1 0 0,0 1 1 0 0,-1 0-1 0 0,1-1 0 0 0,0 1 1 0 0,0-1-1 0 0,-1 1 1 0 0,1-1-1 0 0,0 1 1 0 0,-1-1-1 0 0,1 1 1 0 0,-1-1-1 0 0,1 0 0 0 0,-1 1 1 0 0,1-1-1 0 0,-1 1 1 0 0,1-1-1 0 0,-1 0-2 0 0,-27 26 144 0 0,-189 104 32 0 0,155-98-132 0 0,3 3 0 0 0,0 3 0 0 0,-21 20-44 0 0,78-57 1 0 0,0 0-1 0 0,1 0 1 0 0,-1 0-1 0 0,1 0 1 0 0,-1 0-1 0 0,1 0 0 0 0,-1 0 1 0 0,1 1-1 0 0,0-1 1 0 0,-1 0-1 0 0,1 1 1 0 0,0-1-1 0 0,0 1 1 0 0,0 0-1 0 0,0-1 1 0 0,0 1-1 0 0,1 0 0 0 0,-1 0 1 0 0,0-1-1 0 0,1 1 1 0 0,-1 0-1 0 0,1 0 1 0 0,0 0-1 0 0,0 0 1 0 0,0 0-1 0 0,0-1 1 0 0,0 1-1 0 0,0 0 1 0 0,0 0-1 0 0,0 0 0 0 0,1 0 1 0 0,-1 0-1 0 0,1-1 1 0 0,-1 1-1 0 0,1 0 1 0 0,0 0-1 0 0,0-1 1 0 0,0 1-1 0 0,0 0 1 0 0,0-1-1 0 0,0 1 1 0 0,0-1-1 0 0,0 1 0 0 0,1-1 1 0 0,-1 0-1 0 0,0 1 1 0 0,1-1-1 0 0,0 0 1 0 0,-1 0-1 0 0,1 0 1 0 0,-1 0-1 0 0,1-1 1 0 0,0 1-1 0 0,0 0 1 0 0,0 0-1 0 0,14 3 50 0 0,0 0 0 0 0,1 0 1 0 0,0-2-1 0 0,0 0 1 0 0,0-1-1 0 0,0-1 1 0 0,-1 0-1 0 0,15-3-50 0 0,-17 3 37 0 0,235-43 311 0 0,-249 43-426 0 0,-1-1 1 0 0,1 1 0 0 0,-1 0-1 0 0,0-1 1 0 0,1 1-1 0 0,-1 0 1 0 0,1-1 0 0 0,-1 1-1 0 0,1-1 1 0 0,-1 1 0 0 0,1-1-1 0 0,-1 1 1 0 0,1-1-1 0 0,0 1 1 0 0,-1-1 0 0 0,1 1-1 0 0,0-1 1 0 0,-1 1 0 0 0,1-1-1 0 0,0 0 1 0 0,0 1-1 0 0,-1-1 1 0 0,1 0 0 0 0,0 1-1 0 0,0-1 1 0 0,0 0 0 0 0,0 1-1 0 0,0-1 1 0 0,0 0-1 0 0,0 1 1 0 0,0-1 0 0 0,0 0-1 0 0,0 1 1 0 0,0-1 0 0 0,1 1-1 0 0,-1-1 1 0 0,0 0-1 0 0,0 1 1 0 0,1-1 0 0 0,-1 1-1 0 0,0-1 1 0 0,1 0 0 0 0,-1 1-1 0 0,0-1 1 0 0,1 1-1 0 0,-1-1 1 0 0,1 1 0 0 0,-1-1-1 0 0,1 1 1 0 0,-1 0 0 0 0,1-1-1 0 0,0 1 1 0 0,-1 0-1 0 0,1-1 1 0 0,-1 1 0 0 0,1 0-1 0 0,0 0 1 0 0,-1-1 0 0 0,1 1-1 0 0,-1 0 1 0 0,1 0-1 0 0,0 0 79 0 0,-10-8-1052 0 0,-4-5-1880 0 0,0 1-5902 0 0,5 4-2902 0 0</inkml:trace>
  <inkml:trace contextRef="#ctx0" brushRef="#br0" timeOffset="386.964">349 0 17004 0 0,'0'0'1597'0'0,"0"0"-260"0"0,0 0-170 0 0,0 0-53 0 0,0 0-55 0 0,0 0-90 0 0,0 0-127 0 0,0 0-112 0 0,0 0-78 0 0,0 0-83 0 0,0 0-71 0 0,-2 35-42 0 0,-2 109-61 0 0,22-56 101 0 0,-10-70-363 0 0,16 37 67 0 0,-2 2 0 0 0,-3 1-1 0 0,-2 0 1 0 0,-3 2 0 0 0,-2-1-1 0 0,-4 2 1 0 0,1 28-200 0 0,-10-59-15 0 0,-1 1 0 0 0,-2-1 1 0 0,-1 1-1 0 0,-1-1 0 0 0,-2-1 1 0 0,-1 1-1 0 0,-12 27 15 0 0,2 38-1133 0 0,19-94 1025 0 0,1 1 0 0 0,0-1 1 0 0,0 0-1 0 0,1 0 1 0 0,-1 1-1 0 0,0-1 0 0 0,0 0 1 0 0,0 0-1 0 0,1 0 1 0 0,-1 0-1 0 0,1-1 1 0 0,-1 1-1 0 0,0 0 0 0 0,1 0 1 0 0,-1-1-1 0 0,1 1 1 0 0,0-1-1 0 0,-1 0 0 0 0,1 1 1 0 0,-1-1-1 0 0,1 0 1 0 0,0 0-1 0 0,-1 0 1 0 0,1 0-1 0 0,0 0 0 0 0,-1 0 1 0 0,1 0-1 0 0,1-1 108 0 0,29-2-4742 0 0,-19-3-1689 0 0,-5 2-5562 0 0</inkml:trace>
</inkml:ink>
</file>

<file path=ppt/ink/ink46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6:40.8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276 0 13883 0 0,'0'0'1695'0'0,"0"0"-216"0"0,0 0-99 0 0,0 0 94 0 0,0 0 44 0 0,0 0-114 0 0,0 0-197 0 0,0 0-315 0 0,0 0-247 0 0,0 0-139 0 0,0 0-105 0 0,0 0-59 0 0,0 0-32 0 0,0 4-29 0 0,13 158 1360 0 0,-4 62-1113 0 0,0-184-634 0 0,-9-39 44 0 0,0-1-44 0 0,0 0-10 0 0,0 0-15 0 0,0 0-29 0 0,6-26-3840 0 0,0 8-268 0 0,-3 10-2642 0 0,-1 5-4200 0 0</inkml:trace>
  <inkml:trace contextRef="#ctx0" brushRef="#br0" timeOffset="362.097">0 530 13707 0 0,'0'0'2135'0'0,"0"0"-700"0"0,0 0-356 0 0,0 0 62 0 0,0 0 121 0 0,0 0 26 0 0,0 0-177 0 0,0 0-220 0 0,0 0-173 0 0,0 0-130 0 0,36 0-80 0 0,116 0-81 0 0,99-18 698 0 0,-49-11-1754 0 0,-161 28-2038 0 0,-26 1-4638 0 0,-14 0 442 0 0,-1 0-3088 0 0</inkml:trace>
  <inkml:trace contextRef="#ctx0" brushRef="#br0" timeOffset="765.65">149 685 14939 0 0,'0'0'3048'0'0,"0"0"-1624"0"0,0 0-701 0 0,0 0-18 0 0,0 0 129 0 0,0 0 58 0 0,0 0-84 0 0,0 0-171 0 0,0 0-156 0 0,0 0-116 0 0,0 0-81 0 0,0 0-60 0 0,0 0-51 0 0,3 21-34 0 0,6 66-44 0 0,-19-24 62 0 0,2-46-106 0 0,-6 79 413 0 0,16-94-431 0 0,0 0 1 0 0,0 0-1 0 0,0-1 0 0 0,0 1 1 0 0,1 0-1 0 0,-1-1 0 0 0,0 0 0 0 0,1 1 1 0 0,-1-1-1 0 0,1 0 0 0 0,-1 0 1 0 0,1 0-1 0 0,-1-1 0 0 0,1 1 1 0 0,0-1-1 0 0,-1 1 0 0 0,1-1 0 0 0,0 0 1 0 0,-1 0-1 0 0,1 0 0 0 0,0-1 1 0 0,0 1-1 0 0,-1 0 0 0 0,1-1 1 0 0,0 0-34 0 0,7 1 71 0 0,95-22-117 0 0,-73 2-2076 0 0,-24 10-2700 0 0,-4-1-5339 0 0,-3 8-35 0 0</inkml:trace>
  <inkml:trace contextRef="#ctx0" brushRef="#br0" timeOffset="1022.746">477 692 9546 0 0,'0'0'2585'0'0,"0"0"-502"0"0,0 0-339 0 0,0 0-130 0 0,0 0-150 0 0,0 0-226 0 0,0 0-246 0 0,0 0-204 0 0,0 0-134 0 0,0 0-70 0 0,0 0-54 0 0,0 0-41 0 0,-7 27-40 0 0,-42 163 589 0 0,-4 71-544 0 0,48-221-403 0 0,0-2-1623 0 0,4-12-8121 0 0,1-26 3862 0 0,2 0-3616 0 0</inkml:trace>
  <inkml:trace contextRef="#ctx0" brushRef="#br0" timeOffset="1659.056">803 858 13723 0 0,'0'0'2174'0'0,"0"0"-486"0"0,0 0-226 0 0,0 0-54 0 0,0 0-62 0 0,0 0-189 0 0,0 0-230 0 0,0 0-213 0 0,0 0-105 0 0,0 0-50 0 0,0 0-74 0 0,0 0-63 0 0,0 0-69 0 0,18-14-63 0 0,60-46-46 0 0,80-99 922 0 0,-16 20-623 0 0,-142 140-540 0 0,0-1-1 0 0,0 0 0 0 0,0 1 1 0 0,0-1-1 0 0,1 1 1 0 0,-1-1-1 0 0,0 1 1 0 0,0-1-1 0 0,0 1 0 0 0,0-1 1 0 0,1 0-1 0 0,-1 1 1 0 0,0-1-1 0 0,0 1 0 0 0,1-1 1 0 0,-1 0-1 0 0,0 1 1 0 0,1-1-1 0 0,-1 0 0 0 0,1 1 1 0 0,-1-1-1 0 0,0 0 1 0 0,1 0-1 0 0,-1 1 0 0 0,1-1 1 0 0,-1 0-1 0 0,0 0 1 0 0,1 0-1 0 0,-1 0 0 0 0,1 0 1 0 0,-1 1-1 0 0,1-1 1 0 0,-1 0-1 0 0,1 0 1 0 0,-1 0-1 0 0,1 0 0 0 0,-1 0 1 0 0,1 0-1 0 0,-1-1 1 0 0,1 1-1 0 0,-1 0 0 0 0,0 0 1 0 0,1 0-1 0 0,-1 0 1 0 0,1 0-1 0 0,-1-1 0 0 0,1 1 1 0 0,-1 0-1 0 0,0 0 1 0 0,1-1-3 0 0,-1 11 14 0 0,-2 115 89 0 0,2-123-103 0 0,0-1 0 0 0,0 1 0 0 0,0-1 1 0 0,0 1-1 0 0,0-1 0 0 0,1 1 0 0 0,-1 0 1 0 0,1-1-1 0 0,-1 1 0 0 0,1-1 0 0 0,-1 0 0 0 0,1 1 1 0 0,0-1-1 0 0,0 1 0 0 0,-1-1 0 0 0,1 0 1 0 0,0 0-1 0 0,0 1 0 0 0,1-1 0 0 0,-1 0 1 0 0,0 0-1 0 0,0 0 0 0 0,0 0 0 0 0,1 0 1 0 0,-1-1-1 0 0,0 1 0 0 0,1 0 0 0 0,-1 0 0 0 0,1-1 1 0 0,-1 1-1 0 0,1-1 0 0 0,-1 0 0 0 0,1 1 1 0 0,-1-1-1 0 0,1 0 0 0 0,0 0 0 0 0,-1 0 1 0 0,1 0-1 0 0,-1 0 0 0 0,1 0 0 0 0,-1 0 1 0 0,1-1-1 0 0,0 1 0 0 0,68-23 4 0 0,126-98 32 0 0,-87 66-26 0 0,-103 96 0 0 0,-16 156 425 0 0,10-193-474 0 0,1-1 0 0 0,0 1 0 0 0,0 0 0 0 0,0-1 1 0 0,0 1-1 0 0,1 0 0 0 0,-1-1 0 0 0,1 0 0 0 0,0 1 0 0 0,0-1 0 0 0,0 0 0 0 0,1 0 0 0 0,-1 0 0 0 0,1 0 0 0 0,-1 0 0 0 0,1-1 1 0 0,0 1-1 0 0,0-1 0 0 0,0 0 0 0 0,1 0 0 0 0,-1 0 0 0 0,4 1 39 0 0,11 3-3742 0 0,1-4-3464 0 0,-15-2-4954 0 0</inkml:trace>
</inkml:ink>
</file>

<file path=ppt/ink/ink46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6:38.7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83 70 6513 0 0,'0'0'3286'0'0,"0"0"-1567"0"0,0 0-449 0 0,0 0 69 0 0,0 0 97 0 0,0 0-11 0 0,0 0-169 0 0,0 0-231 0 0,0 0-220 0 0,0 0-167 0 0,0 0-121 0 0,-10 20-92 0 0,-28 65-52 0 0,7 38 622 0 0,27 14-300 0 0,4-133-673 0 0,0 0 0 0 0,0 1 0 0 0,1-1 0 0 0,-1 0 0 0 0,1 0 0 0 0,0 1 0 0 0,0-1 0 0 0,1 0 1 0 0,-1 0-1 0 0,1 0 0 0 0,0 0 0 0 0,0 0 0 0 0,0 0 0 0 0,1-1 0 0 0,-1 1 0 0 0,1-1 0 0 0,0 1 0 0 0,0-1 0 0 0,0 0 0 0 0,0 0 0 0 0,0-1 0 0 0,1 1 0 0 0,-1-1 0 0 0,1 1 0 0 0,0-1 0 0 0,0 0 0 0 0,0 0 1 0 0,4 1-23 0 0,-4-3 61 0 0,0 0 1 0 0,1 1-1 0 0,-1-2 1 0 0,1 1 0 0 0,-1 0-1 0 0,1-1 1 0 0,-1 0 0 0 0,0 0-1 0 0,1 0 1 0 0,-1 0 0 0 0,0-1-1 0 0,0 0 1 0 0,0 0 0 0 0,0 0-1 0 0,0 0 1 0 0,0-1-1 0 0,-1 1 1 0 0,1-1 0 0 0,-1 0-1 0 0,1 0 1 0 0,-1 0 0 0 0,0-1-1 0 0,0 1 1 0 0,-1-1 0 0 0,1 1-1 0 0,-1-1 1 0 0,2-4-62 0 0,114-164 659 0 0,23-110-401 0 0,-137 260-139 0 0,-4 21-63 0 0,0 1-5 0 0,-4 12 31 0 0,-52 206 209 0 0,36-39-43 0 0,8 2 0 0 0,8 75-248 0 0,2-72 95 0 0,2-147-94 0 0,-2-1 1 0 0,-1 1-1 0 0,-2-1 0 0 0,-1 0 1 0 0,-5 11-2 0 0,10-43-2 0 0,0 1 1 0 0,-1-1-1 0 0,1 0 0 0 0,-1 1 1 0 0,0-1-1 0 0,0 0 1 0 0,-1 0-1 0 0,1 0 0 0 0,-1 0 1 0 0,0-1-1 0 0,0 1 1 0 0,0-1-1 0 0,0 1 0 0 0,-1-1 1 0 0,0 0-1 0 0,1-1 1 0 0,-1 1-1 0 0,0-1 1 0 0,0 1-1 0 0,0-1 0 0 0,0 0 1 0 0,-1-1-1 0 0,1 1 1 0 0,-1-1-1 0 0,1 1 0 0 0,-1-2 1 0 0,1 1-1 0 0,-1 0 1 0 0,0-1-1 0 0,1 0 1 0 0,-1 0-1 0 0,-2 0 2 0 0,2-4-9 0 0,1 0 0 0 0,0 1 0 0 0,0-1 0 0 0,0-1 0 0 0,0 1 1 0 0,1-1-1 0 0,0 1 0 0 0,0-1 0 0 0,0 0 0 0 0,0 0 0 0 0,1 0 0 0 0,0-1 0 0 0,0 1 0 0 0,0 0 0 0 0,1-1 0 0 0,0 0 0 0 0,0 1 1 0 0,0-1-1 0 0,1-4 9 0 0,-4-22-120 0 0,1 1 0 0 0,2-1 0 0 0,1 0 1 0 0,1 0-1 0 0,2 0 0 0 0,1 1 0 0 0,2 0 1 0 0,4-11 119 0 0,30-79-4409 0 0,-29 100 1472 0 0,-2 9-2933 0 0,-3 4-5657 0 0</inkml:trace>
  <inkml:trace contextRef="#ctx0" brushRef="#br0" timeOffset="386.666">629 435 12195 0 0,'0'0'3826'0'0,"0"0"-1652"0"0,0 0-757 0 0,0 0-131 0 0,0 0-67 0 0,0 0-118 0 0,0 0-219 0 0,0 0-207 0 0,0 0-173 0 0,0 0-96 0 0,0 0-31 0 0,0 0-27 0 0,0 0-40 0 0,9 41 1683 0 0,-8-16-1895 0 0,0-1 1 0 0,-2 1 0 0 0,-1-1-1 0 0,-2 1 1 0 0,0-1-1 0 0,-1 0 1 0 0,-1 0 0 0 0,-1-1-1 0 0,-10 19-96 0 0,-4 31-440 0 0,20-72 143 0 0,1-1-147 0 0,0 0-180 0 0,10-12-3140 0 0,-1-1-100 0 0,-1 5-2842 0 0,-3 1-5489 0 0</inkml:trace>
</inkml:ink>
</file>

<file path=ppt/ink/ink4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4:24.4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98 40 12587 0 0,'0'0'2069'0'0,"0"0"-300"0"0,0 0-79 0 0,0 0-6 0 0,0 0-164 0 0,0 0-292 0 0,0 0-295 0 0,0 0-252 0 0,0 0-134 0 0,0 0-67 0 0,0 0-55 0 0,0 0-48 0 0,0 0-37 0 0,4-8-2 0 0,15-24-34 0 0,-82 80 677 0 0,61-47-980 0 0,1 0 0 0 0,-1 0 1 0 0,0 0-1 0 0,1 1 1 0 0,0-1-1 0 0,-1 0 0 0 0,1 1 1 0 0,0-1-1 0 0,-1 1 1 0 0,1-1-1 0 0,0 1 0 0 0,0-1 1 0 0,0 1-1 0 0,0 0 1 0 0,1 0-1 0 0,-1-1 1 0 0,0 1-1 0 0,1 0 0 0 0,-1 0 1 0 0,1 0-1 0 0,0 0 1 0 0,-1 0-1 0 0,1 0 0 0 0,0 0 1 0 0,0 0-1 0 0,1 0 1 0 0,-1-1-1 0 0,0 1 0 0 0,0 0 1 0 0,1 0-1 0 0,0 0 1 0 0,-1 0-1 0 0,1 0 0 0 0,0-1 1 0 0,0 1-1 0 0,-1 0 1 0 0,1-1-1 0 0,2 2-1 0 0,104 56 196 0 0,-102-54-137 0 0,-1-1 1 0 0,1 1-1 0 0,-1 0 1 0 0,0 0-1 0 0,-1 0 0 0 0,1 0 1 0 0,-1 1-1 0 0,0-1 1 0 0,0 1-1 0 0,-1 0 0 0 0,0 0 1 0 0,0 0-1 0 0,0 0 0 0 0,-1 0 1 0 0,1 0-1 0 0,-2 1 1 0 0,1-1-1 0 0,-1 0 0 0 0,0 1 1 0 0,0-1-1 0 0,0 1 1 0 0,-1-1-1 0 0,0 0 0 0 0,-1 0 1 0 0,1 1-1 0 0,-1-1 1 0 0,0 0-1 0 0,-1 0 0 0 0,1-1 1 0 0,-1 1-60 0 0,-5 9 48 0 0,-1-1 0 0 0,-1 0 0 0 0,0 0 0 0 0,0-1 1 0 0,-2 0-1 0 0,1-1 0 0 0,-2 0 0 0 0,-3 2-48 0 0,14-13-66 0 0,1 1 0 0 0,-1-1 0 0 0,1 0 0 0 0,-1 1 0 0 0,0-1 0 0 0,0 0 0 0 0,0 0 0 0 0,0-1 0 0 0,0 1 0 0 0,0 0 1 0 0,0-1-1 0 0,0 1 0 0 0,0-1 0 0 0,0 1 0 0 0,0-1 0 0 0,0 0 0 0 0,0 0 0 0 0,0 0 0 0 0,0 0 0 0 0,0 0 0 0 0,0-1 0 0 0,0 1 0 0 0,0-1 0 0 0,0 1 0 0 0,0-1 0 0 0,0 0 0 0 0,0 0 0 0 0,0 1 0 0 0,0-1 0 0 0,0-1 0 0 0,1 1 0 0 0,-1 0 0 0 0,0 0 0 0 0,1-1 0 0 0,-1 1 0 0 0,1-1 0 0 0,-1 1 0 0 0,1-1 0 0 0,0 0 0 0 0,0 1 0 0 0,0-1 0 0 0,0 0 1 0 0,0 0-1 0 0,0 0 0 0 0,0 0 66 0 0,0-5-1011 0 0,-3-14-6342 0 0,3 12-5195 0 0</inkml:trace>
</inkml:ink>
</file>

<file path=ppt/ink/ink46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6:36.1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 0 10954 0 0,'0'0'1875'0'0,"0"0"-440"0"0,0 0-226 0 0,0 0 14 0 0,0 0-29 0 0,0 0-143 0 0,0 0-209 0 0,0 0-175 0 0,0 0-121 0 0,0 0-84 0 0,0 0-39 0 0,-2 21-55 0 0,-5 135 623 0 0,19 234 921 0 0,-37-284-1548 0 0,23-143 1509 0 0,6-11-1812 0 0,3 0 0 0 0,2 1 0 0 0,2 0 0 0 0,2 0 0 0 0,2 2 0 0 0,2-1 0 0 0,2 2 0 0 0,2 0 0 0 0,14-20-61 0 0,64-91 231 0 0,-99 156-229 0 0,0-1-1 0 0,-1 1 1 0 0,1-1 0 0 0,0 1 0 0 0,0 0 0 0 0,0-1 0 0 0,-1 1 0 0 0,1 0 0 0 0,0-1 0 0 0,0 1-1 0 0,0 0 1 0 0,0-1 0 0 0,0 1 0 0 0,0 0 0 0 0,0-1 0 0 0,0 1 0 0 0,0 0 0 0 0,0-1 0 0 0,1 1-1 0 0,-1 0 1 0 0,0-1 0 0 0,0 1 0 0 0,1 0 0 0 0,-1-1 0 0 0,0 1 0 0 0,1-1 0 0 0,-1 1 0 0 0,1-1-1 0 0,-1 1 1 0 0,0-1 0 0 0,1 1 0 0 0,-1-1 0 0 0,1 1 0 0 0,-1-1 0 0 0,1 1 0 0 0,0-1-1 0 0,-1 0 1 0 0,1 1 0 0 0,-1-1 0 0 0,1 0 0 0 0,0 0 0 0 0,-1 0 0 0 0,1 1 0 0 0,0-1 0 0 0,-1 0-1 0 0,1 0 1 0 0,0 0 0 0 0,-1 0 0 0 0,1 0 0 0 0,0 0 0 0 0,-1 0 0 0 0,1 0 0 0 0,0 0 0 0 0,-1 0-1 0 0,1-1 1 0 0,0 1 0 0 0,-1 0 0 0 0,1 0 0 0 0,0-1 0 0 0,-1 1 0 0 0,1 0 0 0 0,-1-1 0 0 0,1 1-1 0 0,-1 0 1 0 0,1-1 0 0 0,0 0-2 0 0,0 12 53 0 0,7 58 217 0 0,-7-53-316 0 0,0-1 0 0 0,1 0-1 0 0,0 1 1 0 0,1-1-1 0 0,1 0 1 0 0,0 0 0 0 0,1 0-1 0 0,0-1 1 0 0,2 0-1 0 0,0 0 1 0 0,6 10 46 0 0,4-4-2080 0 0,-6-9-951 0 0,-2 1-4251 0 0,-7-7-4438 0 0</inkml:trace>
  <inkml:trace contextRef="#ctx0" brushRef="#br0" timeOffset="266.484">476 560 16147 0 0,'0'0'2553'0'0,"0"0"-891"0"0,0 0-434 0 0,0 0-32 0 0,0 0-62 0 0,0 0-173 0 0,0 0-243 0 0,0 0-221 0 0,0 0-131 0 0,0 0-56 0 0,0 0-12 0 0,0 0-14 0 0,0 0-55 0 0,-1 15-45 0 0,-4 46-41 0 0,16 10 192 0 0,-2-57-1784 0 0,-6-12-2442 0 0,0-7-3893 0 0,-3 2-3520 0 0</inkml:trace>
  <inkml:trace contextRef="#ctx0" brushRef="#br0" timeOffset="860.759">691 560 11819 0 0,'0'0'2313'0'0,"0"0"-640"0"0,0 0-288 0 0,0 0 28 0 0,0 0-53 0 0,0 0-194 0 0,0 0-290 0 0,0 0-272 0 0,0 0-177 0 0,0 0-105 0 0,0 0-50 0 0,0 0-40 0 0,0 0-37 0 0,-2 23-32 0 0,-5 69-40 0 0,13-45 378 0 0,-4-46-450 0 0,0 0 1 0 0,0 0-1 0 0,0 0 0 0 0,0-1 1 0 0,0 1-1 0 0,0 0 1 0 0,1-1-1 0 0,-1 0 0 0 0,0 0 1 0 0,0 1-1 0 0,1-1 0 0 0,-1 0 1 0 0,0-1-1 0 0,0 1 1 0 0,1 0-1 0 0,-1-1 0 0 0,0 1 1 0 0,0-1-1 0 0,0 0 0 0 0,0 0 1 0 0,0 0-1 0 0,0 0 1 0 0,0 0-1 0 0,0 0 0 0 0,0 0 1 0 0,0-1-1 0 0,0 1 0 0 0,-1-1 1 0 0,1 1-1 0 0,-1-1 0 0 0,1 1 1 0 0,-1-1-1 0 0,0 0 1 0 0,1 0-1 0 0,0-1-51 0 0,6-5 64 0 0,148-132 549 0 0,-154 140-603 0 0,0 0 0 0 0,0 1 0 0 0,0 0-1 0 0,0-1 1 0 0,0 1 0 0 0,0 0 0 0 0,0 0 0 0 0,0 0 0 0 0,0 0-1 0 0,0 0 1 0 0,0 0 0 0 0,-1 1 0 0 0,1-1 0 0 0,-1 1-1 0 0,1-1 1 0 0,-1 1 0 0 0,1-1 0 0 0,-1 1 0 0 0,0 0 0 0 0,0 0-1 0 0,0 0 1 0 0,0 0 0 0 0,0 0 0 0 0,0 0 0 0 0,0 0-1 0 0,-1 0 1 0 0,1 0 0 0 0,-1 0 0 0 0,1 0 0 0 0,-1 0 0 0 0,0 0-1 0 0,0 2-9 0 0,2 1 69 0 0,12 31 20 0 0,-1 1 0 0 0,-2 1-1 0 0,-1 0 1 0 0,-2 0 0 0 0,1 25-89 0 0,-6-40 42 0 0,-1 0 0 0 0,-2 0 0 0 0,0 1 0 0 0,-1-1 0 0 0,-2 0 0 0 0,0 0 0 0 0,-1 0 0 0 0,-1 0 0 0 0,-2-1-1 0 0,0 0 1 0 0,-2 2-42 0 0,7-17-5 0 0,0 0 0 0 0,-1-1-1 0 0,0 1 1 0 0,0-1-1 0 0,-1 1 1 0 0,0-1-1 0 0,0 0 1 0 0,0 0-1 0 0,-1-1 1 0 0,1 0-1 0 0,-2 1 1 0 0,1-1-1 0 0,0-1 1 0 0,-1 1-1 0 0,0-1 1 0 0,0 0-1 0 0,0 0 1 0 0,-1-1-1 0 0,1 0 1 0 0,-1 0 0 0 0,1 0-1 0 0,-1-1 1 0 0,0 0-1 0 0,0-1 1 0 0,0 1-1 0 0,-1-1 1 0 0,1-1-1 0 0,0 1 1 0 0,-4-1 5 0 0,7-3-12 0 0,0 0 1 0 0,1 0 0 0 0,-1 0 0 0 0,1 0-1 0 0,0-1 1 0 0,0 1 0 0 0,0-1 0 0 0,0 1-1 0 0,1-1 1 0 0,0 0 0 0 0,0 0 0 0 0,0-1 0 0 0,0 1-1 0 0,0 0 1 0 0,1-1 0 0 0,0 1 0 0 0,0-1-1 0 0,0 1 1 0 0,0-1 0 0 0,1 1 0 0 0,0-1-1 0 0,0 0 1 0 0,0 0 11 0 0,0-12-93 0 0,1 0 0 0 0,0 1 0 0 0,1-1 0 0 0,1 0 0 0 0,1 1-1 0 0,0-1 1 0 0,1 1 0 0 0,1 1 0 0 0,0-1 0 0 0,1 1 0 0 0,1 0 0 0 0,1 0 0 0 0,0 1 0 0 0,0 0-1 0 0,1 1 1 0 0,8-8 93 0 0,20-20-2611 0 0,-26 29-1150 0 0,2 0-4188 0 0,-5 7-4054 0 0</inkml:trace>
</inkml:ink>
</file>

<file path=ppt/ink/ink46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6:47.1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79 12 13363 0 0,'0'0'1193'0'0,"0"0"-196"0"0,0 0-74 0 0,0 0 69 0 0,0 0 68 0 0,0 0-62 0 0,0 0-166 0 0,0 0-168 0 0,0 0-104 0 0,0 0-87 0 0,0 0-73 0 0,-13 23-47 0 0,-39 72-71 0 0,38-37 58 0 0,15-46-244 0 0,-1 5 63 0 0,1 1-1 0 0,1-1 0 0 0,0 1 0 0 0,1-1 0 0 0,1 0 0 0 0,0 0 1 0 0,2-1-1 0 0,0 1 0 0 0,0-1 0 0 0,8 13-158 0 0,-12-27 42 0 0,0 1-1 0 0,0-1 1 0 0,1 0-1 0 0,-1 0 1 0 0,0 0-1 0 0,1 0 1 0 0,-1 0-1 0 0,1 0 1 0 0,0 0-1 0 0,-1-1 1 0 0,1 1-1 0 0,0-1 1 0 0,0 0-1 0 0,0 0 1 0 0,0 0-1 0 0,0 0 1 0 0,0-1-1 0 0,0 1 1 0 0,1-1-1 0 0,-1 0 1 0 0,0 0-1 0 0,0 0 1 0 0,0 0-1 0 0,0 0 1 0 0,0-1-1 0 0,1 0 1 0 0,-1 1-1 0 0,0-1 1 0 0,0 0-1 0 0,0 0 1 0 0,-1-1-1 0 0,1 1 1 0 0,0-1-1 0 0,0 1 1 0 0,-1-1-1 0 0,1 0 1 0 0,-1 0-1 0 0,1 0 1 0 0,-1 0-1 0 0,0 0 1 0 0,0-1-1 0 0,0 1 1 0 0,0-1-1 0 0,0 0 1 0 0,-1 1-1 0 0,1-1 1 0 0,-1 0-1 0 0,1-1-41 0 0,27-36 111 0 0,-2-1 0 0 0,-2-1 0 0 0,-2-2 0 0 0,-1-1-111 0 0,17-32 37 0 0,9-12 47 0 0,-47 85-59 0 0,-1 4-16 0 0,0 27-33 0 0,14 395 508 0 0,2-28-412 0 0,-17-368-72 0 0,-2 0-1 0 0,-1 0 1 0 0,-1 0-1 0 0,-2 0 1 0 0,0-1-1 0 0,-1 0 1 0 0,-2-1-1 0 0,-1 0 1 0 0,0 0-1 0 0,-5 3 1 0 0,13-20 0 0 0,0 0-1 0 0,-1-1 1 0 0,0 0 0 0 0,-1 0-1 0 0,1 0 1 0 0,-1 0 0 0 0,-1-1-1 0 0,1 0 1 0 0,-1 0 0 0 0,1 0-1 0 0,-1-1 1 0 0,-1 1 0 0 0,1-2-1 0 0,-1 1 1 0 0,1-1 0 0 0,-1 0-1 0 0,0 0 1 0 0,0 0 0 0 0,0-1-1 0 0,-1 0 1 0 0,1-1 0 0 0,0 0-1 0 0,-1 0 1 0 0,-2 0 0 0 0,6-4-2 0 0,1 1 0 0 0,0-1 0 0 0,0 0 0 0 0,0 0 0 0 0,0 0 0 0 0,1 0 0 0 0,-1-1 0 0 0,1 1 0 0 0,0-1 0 0 0,0 1 0 0 0,0-1 0 0 0,0 0 0 0 0,0 0 0 0 0,1 0 0 0 0,0 0 0 0 0,0 0 0 0 0,0 0 0 0 0,0 0 1 0 0,1 0-1 0 0,0 0 0 0 0,0-1 0 0 0,0 1 0 0 0,0 0 0 0 0,0 0 0 0 0,1 0 2 0 0,-1-22-121 0 0,2 1 1 0 0,1-1 0 0 0,0 1-1 0 0,2 0 1 0 0,1 0 0 0 0,1 1-1 0 0,1-1 1 0 0,1 1 0 0 0,11-20 120 0 0,-8 18-951 0 0,6-11-1520 0 0,-5 12-4371 0 0,-7 13-5107 0 0</inkml:trace>
</inkml:ink>
</file>

<file path=ppt/ink/ink46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6:47.5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 13763 0 0,'0'0'5345'0'0,"0"0"-3490"0"0,0 0-1105 0 0,0 0 4 0 0,0 0 108 0 0,0 0 17 0 0,0 0-116 0 0,0 0-185 0 0,0 0-143 0 0,0 0-87 0 0,0 0-56 0 0,0 0-36 0 0,19 0-32 0 0,132 0 434 0 0,-143-1-603 0 0,-7 1-47 0 0,0 0 0 0 0,0 0 0 0 0,-1-1 0 0 0,1 1 0 0 0,0 0 0 0 0,0 0 0 0 0,0 0 0 0 0,-1 0 0 0 0,1 0 1 0 0,0 0-1 0 0,0 0 0 0 0,0 0 0 0 0,-1 0 0 0 0,1 0 0 0 0,0 1 0 0 0,0-1 0 0 0,0 0 0 0 0,-1 1 0 0 0,1-1 0 0 0,0 0 0 0 0,0 1 0 0 0,-1-1 0 0 0,1 1 1 0 0,0-1-1 0 0,-1 1 0 0 0,1-1 0 0 0,-1 1 0 0 0,1-1 0 0 0,-1 1 0 0 0,1 0 0 0 0,-1-1 0 0 0,1 1 0 0 0,-1 0 0 0 0,1-1 0 0 0,-1 1 0 0 0,0 0 0 0 0,1 0 0 0 0,-1-1 1 0 0,0 1-1 0 0,0 0 0 0 0,0 0 0 0 0,0 0 0 0 0,0-1 0 0 0,1 1 0 0 0,-1 0 0 0 0,-1 0 0 0 0,1 0 0 0 0,0 0 0 0 0,0-1 0 0 0,0 1 0 0 0,0 0 0 0 0,0 0 0 0 0,-1 0 1 0 0,1-1-1 0 0,0 1 0 0 0,-1 0-8 0 0,-44 90 189 0 0,33-73-176 0 0,-7 7 19 0 0,-14 42 240 0 0,71-59 307 0 0,82-37 24 0 0,-97 26-915 0 0,13-3-2890 0 0,-17-4-9247 0 0,-13 7 271 0 0</inkml:trace>
</inkml:ink>
</file>

<file path=ppt/ink/ink46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6:47.9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 16396 0 0,'0'0'2012'0'0,"0"0"-413"0"0,0 0-169 0 0,0 0-111 0 0,0 0-191 0 0,0 0-245 0 0,0 0-253 0 0,0 0-145 0 0,0 0-37 0 0,0 0 20 0 0,0 0 29 0 0,0 0-29 0 0,0 0-60 0 0,12 1-60 0 0,93 5 497 0 0,118-21 383 0 0,-112 8-1288 0 0,-77 3-2867 0 0,-33 4 1900 0 0,-1 0-344 0 0,0 0-648 0 0,-1 0-2046 0 0,-2 0-4544 0 0</inkml:trace>
</inkml:ink>
</file>

<file path=ppt/ink/ink46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6:48.2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0 108 19516 0 0,'0'0'1770'0'0,"0"0"-351"0"0,0 0-100 0 0,0 0-24 0 0,0 0-168 0 0,0 0-259 0 0,0 0-220 0 0,33-8-168 0 0,106-27-121 0 0,-31 4 113 0 0,-88 23-574 0 0,1 2 1 0 0,0 0 0 0 0,0 2-1 0 0,0 0 1 0 0,1 2 0 0 0,-1 0-1 0 0,5 1 102 0 0,-11 1-916 0 0,16 0-1688 0 0,-11 4-5157 0 0,-9-1-4704 0 0</inkml:trace>
</inkml:ink>
</file>

<file path=ppt/ink/ink46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6:48.9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248 0 9666 0 0,'0'0'1930'0'0,"0"0"-494"0"0,0 0-157 0 0,0 0 148 0 0,0 0 107 0 0,0 0-110 0 0,0 0-278 0 0,0 0-294 0 0,0 0-223 0 0,0 0-118 0 0,0 0-71 0 0,0 0-62 0 0,-9 0-61 0 0,-175 26 1711 0 0,160-22-1648 0 0,-6 1 856 0 0,50-3-675 0 0,236-17-9 0 0,-256 15-540 0 0,1-1-1 0 0,-1 1 1 0 0,0 0 0 0 0,0-1-1 0 0,1 1 1 0 0,-1-1 0 0 0,0 1 0 0 0,1 0-1 0 0,-1-1 1 0 0,0 1 0 0 0,1 0-1 0 0,-1 0 1 0 0,1-1 0 0 0,-1 1 0 0 0,1 0-1 0 0,-1 0 1 0 0,0 0 0 0 0,1-1-1 0 0,-1 1 1 0 0,1 0 0 0 0,-1 0 0 0 0,1 0-1 0 0,-1 0 1 0 0,1 0 0 0 0,-1 0-1 0 0,1 0 1 0 0,-1 0 0 0 0,1 0-1 0 0,-1 0 1 0 0,1 0 0 0 0,-1 0 0 0 0,1 0-1 0 0,-1 1 1 0 0,1-1 0 0 0,-1 0-1 0 0,0 0 1 0 0,1 0 0 0 0,-1 1 0 0 0,1-1-1 0 0,-1 0 1 0 0,0 1 0 0 0,1-1-1 0 0,-1 0 1 0 0,0 1 0 0 0,1-1 0 0 0,-1 0-1 0 0,0 1 1 0 0,1-1 0 0 0,-1 1-1 0 0,0-1 1 0 0,0 0 0 0 0,0 1-1 0 0,1-1 1 0 0,-1 1 0 0 0,0-1 0 0 0,0 1-1 0 0,0-1 1 0 0,0 1 0 0 0,0 0-12 0 0,-94 24 476 0 0,-64-3-724 0 0,158-22-19 0 0,57-19-4081 0 0,-19 5-3527 0 0,-23 10-3967 0 0</inkml:trace>
</inkml:ink>
</file>

<file path=ppt/ink/ink46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6:50.7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0 391 16780 0 0,'0'0'2012'0'0,"0"0"-418"0"0,0 0-189 0 0,0 0-100 0 0,0 0-184 0 0,0 0-278 0 0,0 0-243 0 0,0 0-161 0 0,0 0-103 0 0,0 0-28 0 0,0 0-3 0 0,0 0-20 0 0,19-20-7 0 0,60-64 10 0 0,138-145 1251 0 0,-155 172-1249 0 0,-66 106-309 0 0,-4-21 11 0 0,2-12 18 0 0,1-1-1 0 0,0 1 1 0 0,2 1 0 0 0,0-1-1 0 0,0 1 1 0 0,2-1 0 0 0,0 1-1 0 0,1 7-9 0 0,0-22 0 0 0,0 0-1 0 0,1 0 0 0 0,-1 0 0 0 0,1 0 1 0 0,0 0-1 0 0,0 0 0 0 0,0 0 1 0 0,-1 0-1 0 0,2 0 0 0 0,-1 0 0 0 0,0 0 1 0 0,0 0-1 0 0,1-1 0 0 0,-1 1 1 0 0,1-1-1 0 0,-1 1 0 0 0,1-1 0 0 0,-1 1 1 0 0,1-1-1 0 0,0 0 0 0 0,0 0 1 0 0,0 0-1 0 0,0 0 0 0 0,0 0 0 0 0,0 0 1 0 0,0-1-1 0 0,0 1 0 0 0,0 0 1 0 0,0-1-1 0 0,0 0 0 0 0,0 0 0 0 0,1 1 1 0 0,-1-1-1 0 0,0 0 0 0 0,0-1 1 0 0,0 1-1 0 0,0 0 0 0 0,0-1 0 0 0,2 0 1 0 0,80-26 40 0 0,121-115-22 0 0,-141 119 10 0 0,-55 67 129 0 0,-33 118 230 0 0,31-98-622 0 0,30-47-3751 0 0,-24-17-5916 0 0,-9 0-2650 0 0</inkml:trace>
</inkml:ink>
</file>

<file path=ppt/ink/ink46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6:49.3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362 0 11907 0 0,'0'0'3164'0'0,"0"0"-1335"0"0,0 0-458 0 0,0 0 80 0 0,0 0 62 0 0,0 0-99 0 0,0 0-233 0 0,0 0-227 0 0,0 0-175 0 0,0 0-120 0 0,0 0-102 0 0,0 0-108 0 0,0 0-98 0 0,-1 2-59 0 0,-23 40 523 0 0,-21 61 160 0 0,34 181-544 0 0,30-254-1772 0 0,-7-28-2612 0 0,-1-8-4578 0 0,-9 6-3055 0 0</inkml:trace>
  <inkml:trace contextRef="#ctx0" brushRef="#br0" timeOffset="177.662">1 505 18188 0 0,'0'0'1839'0'0,"0"0"-607"0"0,0 0-217 0 0,0 0 87 0 0,0 0-22 0 0,0 0-160 0 0,0 0-202 0 0,0 0-145 0 0,33 0-80 0 0,106 3-72 0 0,71-18 591 0 0,-100 7-634 0 0,-11 0-2258 0 0,-34 6-7937 0 0,-62 2-464 0 0</inkml:trace>
  <inkml:trace contextRef="#ctx0" brushRef="#br0" timeOffset="512.457">330 589 11859 0 0,'0'0'3451'0'0,"0"0"-1524"0"0,0 0-620 0 0,0 0-83 0 0,0 0-41 0 0,0 0-123 0 0,0 0-187 0 0,0 0-192 0 0,0 0-142 0 0,0 0-98 0 0,0 0-98 0 0,0 0-51 0 0,0 0-51 0 0,-22 26-39 0 0,-69 80-7 0 0,44-38 330 0 0,45-66-493 0 0,1 0 1 0 0,-1 0-1 0 0,1 0 0 0 0,-1 0 1 0 0,1 1-1 0 0,0-1 0 0 0,0 1 1 0 0,0-1-1 0 0,0 1 0 0 0,0-1 1 0 0,1 1-1 0 0,-1-1 0 0 0,1 1 1 0 0,0 0-1 0 0,-1-1 0 0 0,1 1 1 0 0,0-1-1 0 0,1 1 0 0 0,-1 0 1 0 0,0-1-1 0 0,1 1 0 0 0,0 0 1 0 0,-1-1-1 0 0,1 1 0 0 0,0-1 1 0 0,0 1-1 0 0,0-1 0 0 0,1 0 1 0 0,-1 0-1 0 0,1 1 0 0 0,-1-1 1 0 0,1 0-1 0 0,0 0 0 0 0,-1 0 1 0 0,1 0-1 0 0,0-1 0 0 0,2 2-32 0 0,11 0 68 0 0,1-1 1 0 0,0-1-1 0 0,0-1 0 0 0,1 0 0 0 0,-1 0 0 0 0,0-2 0 0 0,-1 0 0 0 0,1-1 1 0 0,4-2-69 0 0,25-3 53 0 0,60-17-593 0 0,-101 24 51 0 0,11-5-2672 0 0,-9-6-8082 0 0,-6 9 78 0 0</inkml:trace>
  <inkml:trace contextRef="#ctx0" brushRef="#br0" timeOffset="728.007">610 667 8018 0 0,'0'0'3482'0'0,"0"0"-1467"0"0,0 0-451 0 0,0 0 114 0 0,0 0 26 0 0,0 0-101 0 0,0 0-245 0 0,0 0-286 0 0,0 0-164 0 0,0 0-111 0 0,0 0-99 0 0,0 0-119 0 0,-15 33-140 0 0,-47 105-116 0 0,-65 114 163 0 0,116-181-1151 0 0,28-53-3285 0 0,-13-17 2725 0 0,3 1-1590 0 0,-2-2-2966 0 0,0 0-5819 0 0</inkml:trace>
</inkml:ink>
</file>

<file path=ppt/ink/ink46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5:08.2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310 421 5697 0 0,'0'0'2635'0'0,"0"0"-1226"0"0,0 0-474 0 0,0 0 138 0 0,0 0 313 0 0,0 0 242 0 0,0 0 37 0 0,0 0-209 0 0,0 0-309 0 0,0 0-274 0 0,0 0-209 0 0,3-7-119 0 0,9-17-48 0 0,-36 125 1823 0 0,12 21-1523 0 0,6 1-1 0 0,7 86-796 0 0,1-64 225 0 0,-3 80-238 0 0,-3-197-1411 0 0,1-22-2393 0 0,1-18-999 0 0,4-16-6446 0 0,0 20 6846 0 0</inkml:trace>
  <inkml:trace contextRef="#ctx0" brushRef="#br0" timeOffset="515.844">602 284 14883 0 0,'0'0'1094'0'0,"0"0"-449"0"0,0 0-169 0 0,0 0 114 0 0,0 0 221 0 0,0 0 129 0 0,0 0-35 0 0,0 0-178 0 0,0 0-169 0 0,0 0-105 0 0,0 0-52 0 0,0 0 13 0 0,1 32-14 0 0,5 100-21 0 0,9-42 584 0 0,30 126 289 0 0,-10 139-548 0 0,-30-311-607 0 0,-55-111 1426 0 0,-64-53-1499 0 0,99 107-50 0 0,-1 0-1 0 0,0 1 0 0 0,0 1 0 0 0,-1 0 1 0 0,0 1-1 0 0,-1 1 0 0 0,0 1 0 0 0,-1 1 0 0 0,0 0 1 0 0,0 1-1 0 0,0 1 0 0 0,-1 1 0 0 0,1 1 1 0 0,-4 0 26 0 0,12 3-162 0 0,-73 11-549 0 0,82-10 582 0 0,0 0 0 0 0,1 0 0 0 0,-1 0 0 0 0,1 0 0 0 0,0 0 0 0 0,-1 0 0 0 0,1 0 0 0 0,0 1 0 0 0,-1-1 0 0 0,1 1 0 0 0,0-1 0 0 0,0 0 0 0 0,0 1 0 0 0,0 0 0 0 0,1-1 0 0 0,-1 1 0 0 0,0 0 0 0 0,1-1 0 0 0,-1 1 0 0 0,1 0 0 0 0,-1 0 0 0 0,1-1 0 0 0,0 1 0 0 0,0 0 0 0 0,0 0 0 0 0,0 0 0 0 0,0-1 0 0 0,0 2 129 0 0,33 30-7030 0 0,-23-27 2373 0 0,0-1-6228 0 0</inkml:trace>
  <inkml:trace contextRef="#ctx0" brushRef="#br0" timeOffset="139204.12">0 178 3049 0 0,'0'0'1671'0'0,"0"0"-403"0"0,0 0 47 0 0,0 0 389 0 0,0 0 322 0 0,0 0 2 0 0,0 0-301 0 0,0 0-464 0 0,0 0-376 0 0,0 0-209 0 0,0 0-71 0 0,12-1 7581 0 0,-7 1-8711 0 0,85 1 1925 0 0,226-46 90 0 0,-144 38-1220 0 0,-154 11-3 0 0,-24-1 883 0 0,-103-39-823 0 0,101 33-341 0 0,0 0 0 0 0,1 0-1 0 0,0-1 1 0 0,0 0 0 0 0,0 0 0 0 0,0-1 0 0 0,1 0-1 0 0,-1 0 1 0 0,1 0 0 0 0,1-1 0 0 0,-1 0 0 0 0,1 0-1 0 0,0 0 1 0 0,-4-7 12 0 0,9 2-3176 0 0,5 7-4964 0 0,1 1-4656 0 0</inkml:trace>
</inkml:ink>
</file>

<file path=ppt/ink/ink46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2:53:42.9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0 427,'32'-8,"1"1,-1 1,1 2,0 1,0 1,1 2,2 2,180 26,28-28,-232 0</inkml:trace>
  <inkml:trace contextRef="#ctx0" brushRef="#br0" timeOffset="355.495">29 625,'24'4,"22"8,8 0,0-1,-4-2,-7-4,-5-1,-5 2,-2 1,-3-1,0-1,-1-2,0-2,0 0,-4-1</inkml:trace>
  <inkml:trace contextRef="#ctx0" brushRef="#br0" timeOffset="1068.29">395 4,'1'-1,"1"0,-1 1,1-1,0 1,-1 0,1-1,-1 1,1 0,0 0,-1 0,1 0,0 0,-1 1,1-1,0 0,-1 1,1-1,-1 1,1 0,-1-1,1 1,-1 0,1 0,-1 0,0 0,0 0,1 0,-1 0,152 128,34 68,-180-188,0 0,0 1,-1 0,0 0,0 0,-1 1,-1 0,0 0,1 4,-4-11,0 0,-1 0,1 0,0 0,-1 0,0 0,0 1,0-1,-1 0,0 0,1 0,-1 0,-1 0,1 0,0 0,-1-1,0 1,0 0,0-1,0 1,-1-1,1 0,-1 0,0 0,0 0,0 0,-2 1,-204 112,-28 98,56-37,166-165</inkml:trace>
</inkml:ink>
</file>

<file path=ppt/ink/ink4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4:25.0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 0 8034 0 0,'0'0'2928'0'0,"0"0"-396"0"0,0 0-308 0 0,0 0-226 0 0,0 0-204 0 0,0 0-257 0 0,0 0-357 0 0,0 0-266 0 0,0 0-186 0 0,0 0-98 0 0,0 0-33 0 0,0 0-26 0 0,0 0-34 0 0,-8 30-75 0 0,-20 94-42 0 0,21 27 513 0 0,23 129-309 0 0,-2-191-1449 0 0,-36-89-9247 0 0,14 0-1905 0 0</inkml:trace>
</inkml:ink>
</file>

<file path=ppt/ink/ink46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2:53:49.8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1 318,'9'-7,"1"0,-1 1,1 0,1 0,-1 1,1 0,0 1,0 0,0 1,0 0,1 1,-1 0,1 1,0 0,9 1,44-7,196-9,-261 17,0-1,1 0,-1 1,0-1,1 0,-1 0,1 1,-1-1,0 0,1 0,-1 0,1 1,-1-1,1 0,-1 0,1 0,-1 0,1 0,-1 0,1 0,-1 0,1 0,-1 0,1 0,-1 0,1 0,-1-1,0 1,1 0,-1 0,1 0,-1-1,1 1,-1 0,0-1,1 1,-1 0,0-1,1 1,-1 0,0-1,1 1,-1-1,0 1,0 0,0-1,1 1,-1-1,0 1,0-1,0 1,0-1,0 1,0-1,0 1,0-1,0 1,0-1,0 1,0-1,0 1,0-1,-28-21,-140-103,106 55,61 66</inkml:trace>
</inkml:ink>
</file>

<file path=ppt/ink/ink46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2:53:50.9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19,'14'5,"20"2,8-1,2-1,-1-2,-4 0,-3-2,-4-1,-2-5,-1-1,-1-1,0 2,-1 1,1-3,0-1,0 2,-10 6,-7 3</inkml:trace>
</inkml:ink>
</file>

<file path=ppt/ink/ink46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2:53:51.2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1,'38'4,"28"3,6-1,-3-1,-9-6,-10-3,-14-2</inkml:trace>
</inkml:ink>
</file>

<file path=ppt/ink/ink46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2:53:48.9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92 57,'-1'0,"-1"0,1 0,0 0,0 0,0 0,0 0,0 0,0 1,0-1,-1 0,1 1,0-1,0 1,0-1,0 1,0 0,1-1,-1 1,0 0,0 0,0-1,0 1,1 0,-1 0,1 0,-1 0,0 0,1 0,-1 0,1 0,0 0,-1 0,1 1,0-1,0 0,0 0,0 0,0 0,0 0,0 1,0-1,0 0,0 0,1 0,-1 0,0 0,1 0,-1 0,1 1,-1 0,-14 561,-10-272,47-375,-18 50,-1 3</inkml:trace>
  <inkml:trace contextRef="#ctx0" brushRef="#br0" timeOffset="365.985">373 0,'20'212,"-11"0,-8 20,-29-69,29-162,-1-1,0 1,0 0,0-1,0 1,0 0,0-1,0 1,0 0,0-1,0 1,0-1,0 1,0 0,0-1,0 1,-1 0,1-1,0 1,-1-1,1 1,0-1,-1 1,1 0,-1-1,1 0,0 1,-1-1,1 1,-1-1,0 1,1-1,-1 0,1 0,-1 1,0-1,1 0,-1 0,1 0,-1 1,0-1,1 0,-1 0,0 0,1 0,-1 0,0 0,1 0,-1-1,0 1,1 0,-1 0,1 0,-1-1,0 1,1 0,-1-1,1 1,-1 0,1-1,-1 1,0-1,-24-36,13 12,-1 1,-2 0,0 1,-1 1,-2 0,0 1,-1 1,-1 1,-1 1,-5-3,21 18,0 0,1 0,-1 1,-1 0,1 0,0 0,0 0,-1 1,1 0,-1 0,1 1,-1-1,1 1,-1 0,1 1,-1-1,1 1,0 0,-1 1,-2 0,-10 5</inkml:trace>
  <inkml:trace contextRef="#ctx0" brushRef="#br0" timeOffset="1632.196">826 339,'-23'26,"1"1,2 1,1 1,1 0,1 1,2 1,1 1,1 0,1 5,5-15,0-1,2 1,1 0,0 0,2 0,0 0,2 15,0-28,1 1,0-1,0 0,1 0,0 0,0 0,1 0,0-1,1 1,0-1,0 0,1 0,0 0,0-1,1 1,0-1,0-1,1 1,4 3,-8-8,1 0,-1 0,1 0,-1 0,1-1,0 1,0-1,0 0,-1 0,1 0,0 0,0-1,0 0,0 0,0 0,0 0,0-1,0 1,0-1,0 0,0 0,0-1,0 1,-1-1,1 0,-1 0,1 0,-1 0,0 0,0-1,2-1,1-1,0-1,0 0,-1 0,0 0,0-1,-1 1,1-1,-2 0,1 0,-1-1,0 1,0-1,-1 1,0-1,0-5,0 5,-1-1,0 1,-1 0,0 0,0 0,0-1,-1 1,-1 0,1 0,-1 0,-1 0,0 0,0 1,0-1,-1 1,0 0,0 0,-1 0,0 0,0 1,0 0,-1 0,0 0,-4-2,11 9,-1-1,1 1,-1-1,1 1,-1 0,0-1,1 1,-1-1,0 1,1 0,-1-1,0 1,0 0,0 0,1-1,-1 1,0 0,0-1,0 1,0 0,0 0,0-1,-1 1,1 0,0-1,0 1,0 0,-1 0,1-1,0 1,-1-1,1 1,-1 0,1-1,0 1,-1-1,1 1,-1-1,0 1,1-1,-1 1,1-1,-1 0,0 1,1-1,-1 0,0 0,1 1,-1-1,0 0,1 0,-1 0,0 0,12 4,0-1,0 0,0-1,1 0,-1-1,1 0,-1 0,1-2,0 1,-1-2,1 1,-1-2,0 1,0-2,2 0,22-3,-7 0,-4-1</inkml:trace>
</inkml:ink>
</file>

<file path=ppt/ink/ink46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2:54:09.9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68,'4'-5,"8"-1,5 0,5 1,4 2,2 1,1 0,0 2,1 0,-1 0,0 1,-1-6,1-1,-1 0,0 1,-4-4,-7 1</inkml:trace>
</inkml:ink>
</file>

<file path=ppt/ink/ink46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2:53:56.3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201 367,'48'-33,"158"-54,-64 53,-140 33,-1 0,1 0,-1 0,1 1,0-1,-1 0,1 1,0-1,0 1,-1 0,1 0,0-1,0 1,0 0,-1 1,1-1,0 0,0 0,0 1,-1-1,1 1,0-1,-1 1,1 0,0 0,-1 0,1 0,-1 0,1 0,-1 0,0 0,1 1,-1-1,0 0,0 1,0-1,0 1,0-1,0 1,0 0,-1-1,1 1,-1 0,1 0,-1-1,0 1,1 0,-1 0,0 0,0-1,0 1,0 0,-1 0,1 0,-1 0,-91 90,81-84,1-1,-1 2,2 0,-1 0,1 1,1 0,-1 0,2 1,-5 7,11-16,0 1,0-1,0 0,0 0,0 0,0 0,1 1,-1-1,1 0,0 1,0-1,0 0,0 1,0-1,0 0,0 1,1-1,-1 0,1 1,0-1,0 0,0 0,0 0,0 0,0 0,0 0,1 0,-1 0,1 0,-1-1,1 1,0 0,0-1,73 35,-49-27,-1-1,50 33,-74-36,-1 0,0 0,0-1,0 1,-1 0,0 0,0 0,0 0,0-1,-1 1,0 0,0-1,0 0,0 1,-1-1,1 0,-1 0,-1 0,1-1,0 1,-1-1,1 0,-1 1,0-2,0 1,-1 0,0-1,-189 111,169-101,25-12,-27 12,27-12,0 0,1 0,-1 0,0-1,0 1,0 0,0 0,0-1,0 1,0 0,0-1,0 1,0 0,0 0,0-1,0 1,0 0,0 0,-1-1,1 1,0 0,0 0,0 0,0-1,0 1,0 0,-1 0,1 0,40-28,-17 12</inkml:trace>
  <inkml:trace contextRef="#ctx0" brushRef="#br0" timeOffset="345.727">1330 170,'-50'28,"2"2,1 2,2 1,1 3,-3 6,37-34,0 0,1 0,0 0,0 1,1 1,0 0,1 0,0 0,0 1,1 0,1 0,0 0,0 1,1 0,0 0,1 0,1 0,0 1,1-1,0 4,-1-7,1 1,1-1,0 0,0 1,1-1,0 0,0 0,1 0,0 0,1 0,0 0,0 0,1-1,0 0,1 1,0-1,0-1,0 1,1-1,1 0,-1 0,1-1,0 0,0 0,4 1,1-1,0-2,1 1,-1-2,1 0,0 0,0-1,0-1,0 0,1-1,-1 0,0-1,0-1,0 0,0-1,0 0,-1 0,1-2,5-2,74-53,-90 58,0-1,0 1,1 0,-1 0,-1-1,1 1,0-1,-1 0,1 0,-1 1,0-1,0 0,0 0,0 0,-1 0,1 0,-1 0,1 0,-1-1,0 1,-1 0,1 0,0 0,-1 0,0 0,1 0,-1 0,0 0,-1 0,1 1,0-1,-1 0,0 0,-4-2,-1 0,1 1,-1-1,0 2,0-1,0 1,-1 0,1 0,-1 1,1 0,-1 1,0-1,0 2,0-1,0 1,1 0,-1 0,0 1,-5 2,-5-3,-48 7,38 0</inkml:trace>
  <inkml:trace contextRef="#ctx0" brushRef="#br0" timeOffset="7983.587">145 1101,'1017'0,"-1000"-1,0-1,-1-1,0-1,0 0,0-1,0 0,8-6,-19 9,17-6</inkml:trace>
  <inkml:trace contextRef="#ctx0" brushRef="#br0" timeOffset="8481.456">738 1186,'-120'188,"117"-184,0 1,0 0,0 0,1 0,0 1,0-1,0 1,0-1,1 1,0 0,0-1,1 1,-1 0,1 0,1-1,-1 1,1 0,0-1,0 1,0 0,1-1,0 1,0-1,1 0,-1 0,1 0,0 0,1 0,-1 0,1-1,2 3,1-2,1-1,-1 0,1 0,0-1,0 1,0-2,0 1,0-1,1-1,-1 1,1-1,-1-1,1 0,0 0,-1-1,1 1,-1-2,1 1,-1-2,0 1,0-1,0 0,5-3,7-6</inkml:trace>
  <inkml:trace contextRef="#ctx0" brushRef="#br0" timeOffset="8879.783">935 1213,'-37'122,"-1"97,16-50,4 0,8-134,4-29</inkml:trace>
  <inkml:trace contextRef="#ctx0" brushRef="#br0" timeOffset="32037.868">342 1,'-33'42,"2"2,2 1,2 1,1 2,3 1,3 0,1 2,2 0,3 1,-7 52,-14 114,10 2,6 87,17-278,2-1,1 0,1 0,1 0,2 0,1 0,1-1,1 1,2-2,0 0,2 0,1-1,1 0,1-1,1-1,4 5,21 15,1-2,2-1,1-3,3-1,45 25,-48-32,-27-18</inkml:trace>
</inkml:ink>
</file>

<file path=ppt/ink/ink46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2:54:19.5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367 466,'-7'-3,"0"0,0 1,0-1,-1 1,1 1,-1 0,1 0,-1 0,0 1,1 0,-1 0,0 1,1 0,-1 1,1-1,-1 1,1 1,0-1,0 1,0 1,0-1,1 1,-1 0,1 1,0 0,-2 2,-12 16,1 1,1 0,1 2,2 0,0 0,2 2,1 0,1 0,1 1,-3 19,11-36,-1 0,2 0,0-1,0 1,1 0,0 0,1 0,1 0,0 0,3 11,-3-18,-1 0,1 0,0-1,0 1,1-1,-1 0,1 1,0-1,0-1,1 1,-1 0,1-1,0 1,-1-1,2 0,-1-1,0 1,0-1,1 1,-1-1,1-1,0 1,0-1,0 1,-1-1,1-1,1 1,7 1,-1-1,0-1,0 0,0 0,0-1,1-1,-1 0,0 0,-1-1,1-1,0 0,-1-1,0 0,0 0,-1-2,1 1,-1-1,-1 0,1-1,-1 0,0-1,-1 0,0 0,-1-1,0 0,0 0,0-2,-5 8,0 0,0 0,0 0,-1-1,1 1,-1-1,0 1,0-1,-1 1,1-1,-1 0,0 1,-1-1,1 0,-1 1,1-1,-1 1,-1-1,1 1,-1-1,0 1,0 0,0 0,0 0,-1 0,1 0,-1 0,0 1,0-1,-1 1,1 0,-1 0,1 0,-1 1,0-1,0 1,0 0,0 0,-1 0,-2 0,-3-2,0 2,0 0,0 0,0 0,0 1,-1 1,1 0,0 0,0 1,-1 0,1 1,0 0,0 1,0 0,1 1,-1-1,-8 6,-2 2</inkml:trace>
  <inkml:trace contextRef="#ctx0" brushRef="#br0" timeOffset="684.05">819 324,'-43'141,"20"-81,21-57,1 0,0 0,-1 0,1 0,1 0,-1 1,0-1,1 0,0 0,-1 1,1-1,1 0,-1 0,0 1,1-1,-1 0,1 0,0 0,0 0,1 0,-1 0,0 0,1 0,0 0,0-1,0 1,0 0,0-1,0 0,0 1,1-1,0 0,-1 0,1-1,0 1,0-1,0 1,0-1,0 0,0 0,0 0,0 0,0-1,1 1,0-1,5 2,0 0,1 0,-1-2,0 1,1-1,-1 0,1-1,-1 0,1-1,-1 0,0 0,0-1,0 0,0 0,0-1,-1 0,1-1,-1 0,-1 0,1-1,-1 0,0 0,0-1,0 0,-1 0,0-1,-1 1,5-9,80-164,-105 210,-4 3,1 2,2 0,2 1,1 0,2 1,1 0,2 1,0 14,8-41,-1-1,0 0,1 0,0-1,0 1,1 0,1 0,-1-1,2 1,-1-1,1 0,4 8,6 1</inkml:trace>
  <inkml:trace contextRef="#ctx0" brushRef="#br0" timeOffset="1066.333">29 1143,'7'7,"1"0,0-1,0 0,0 0,0-1,1 0,0-1,0 0,0 0,1-1,-1 0,1-1,0 0,3 0,36 5,0-2,1-2,-1-3,1-1,0-3,-1-2,41-11,47-2,216-33,-140 41,-190 16,-6 1</inkml:trace>
  <inkml:trace contextRef="#ctx0" brushRef="#br0" timeOffset="5718.385">678 1255,'-48'84,"1"19,46-102,0 1,0-1,0 1,0-1,0 1,1 0,-1 0,0-1,1 1,0 0,-1 0,1-1,0 1,0 0,0 0,0 0,0 0,0-1,1 1,-1 0,0 0,1 0,0-1,-1 1,1 0,0-1,0 1,0 0,0-1,0 0,0 1,0-1,1 1,-1-1,0 0,1 0,-1 0,1 0,0 0,-1 0,1 0,0-1,-1 1,1 0,0-1,0 0,-1 1,1-1,0 0,0 0,0 0,0 0,139-24,-93 9,-29 8</inkml:trace>
  <inkml:trace contextRef="#ctx0" brushRef="#br0" timeOffset="6250.725">988 1171,'-4'42,"-1"0,-2 0,-2 0,-2-1,-2-1,-13 27,6-9,-82 247,95-270,8-41</inkml:trace>
  <inkml:trace contextRef="#ctx0" brushRef="#br0" timeOffset="7997.544">1525 211,'28'16,"0"2,-1 0,-1 2,-1 1,-1 0,0 2,-2 1,-1 1,-1 1,-1 0,-1 2,-1 0,-2 1,-1 0,6 21,-8-17,-2 0,-2 0,-1 1,-1 0,-2 0,-1 0,-2 1,-1-1,-2 1,-2-1,-1 0,-1 0,-2-1,-1 1,-2-2,-1 1,-1-2,-5 6,-1-6,-1-1,-2-1,0-1,-3-1,0-1,-1-1,-2-1,0-1,-1-2,-2-1,-25 13,23-15,5-3</inkml:trace>
  <inkml:trace contextRef="#ctx0" brushRef="#br0" timeOffset="10285.474">2456 353,'-26'29,"1"1,2 1,1 2,2 0,-4 10,1 7,2 2,2 0,2 1,3 0,2 1,3 1,2 0,2 1,3-11,1 0,3-1,1 1,3 0,9 39,-9-61,1 0,1-1,1 0,1 0,1-1,0 0,2-1,0-1,2 0,0 0,1-1,10 7,-4-14,-16-16</inkml:trace>
  <inkml:trace contextRef="#ctx0" brushRef="#br0" timeOffset="10569.27">2569 1115,'38'0,"18"0,4 0,-4 0,-10 0</inkml:trace>
  <inkml:trace contextRef="#ctx0" brushRef="#br0" timeOffset="10951.963">3133 578,'-11'262,"-9"-22,-5-45,26-195,0 1,0-1,0 0,-1 0,1 0,0 0,0 0,0 0,0 0,0 0,0 0,0-1,0 1,0 0,0-1,0 1,-1 0,1-1,0 1,0-1,0 1,-1-1,1 0,0 1,-1-1,1 0,0 1,-1-1,1 0,-1 0,1 0,-1 0,0 1,1-1,-1 0,0 0,1-1,87-138,-68 111,-3 3</inkml:trace>
  <inkml:trace contextRef="#ctx0" brushRef="#br0" timeOffset="11252.031">3557 691,'-347'279,"345"-279,1 1,-1 0,0-1,1 1,-1 0,1 0,0 0,-1 1,1-1,0 0,-1 0,1 1,0-1,0 0,0 1,0-1,1 1,-1 0,0-1,1 1,-1 0,1-1,-1 1,1 0,0-1,-1 1,1 0,0 0,0-1,1 1,-1 0,0 0,0-1,1 1,-1 0,1-1,0 1,-1 0,1-1,0 1,0-1,0 1,0-1,0 0,0 1,1-1,-1 0,0 0,1 0,-1 0,1 0,-1 0,1 0,0 0,81 29,-70-28,-2 1,1 0,0 1,-1 1,1 0,-1 0,0 1,-1 1,0-1,0 2,0-1,-1 2,0-1,7 9,1 6,-14-23</inkml:trace>
  <inkml:trace contextRef="#ctx0" brushRef="#br0" timeOffset="11714.199">3049 268,'36'-24,"-1"-1,-1-1,-2-2,0-1,-2-2,23-31,-49 56,23-26,-26 32,-1 0,1-1,-1 1,1-1,-1 1,1 0,-1-1,1 1,-1 0,1 0,0 0,-1-1,1 1,-1 0,1 0,0 0,-1 0,1 0,-1 0,1 0,0 0,-1 0,1 0,0 0,-1 1,1-1,-1 0,1 0,-1 1,1-1,-1 0,1 1,-1-1,1 0,-1 1,1-1,-1 1,1-1,-1 1,0-1,1 1,-1-1,0 1,1-1,-1 1,0-1,0 1,0 0,1-1,-1 1,0-1,0 1,0 0,0-1,0 1,0-1,0 1,16 92,-14-77,1-1,0 0,2 0,0 0,0 0,1-1,1 0,1 0,0 0,0-1,1 0,1-1,0 0,1-1,2 2,5 0</inkml:trace>
  <inkml:trace contextRef="#ctx0" brushRef="#br0" timeOffset="12014.59">3811 99,'29'172,"7"30,-9 2,-4 101,-21-283,-2 0,-1 0,-1 0,0 0,-2-1,-1 1,0-1,-1 0,-2 0,0-1,-1 0,-1-1,-1 0,0 0,-2-1,0 0,-1-1,-8 7,1-3,-2-1,0 0,-1-2,0-1,-2-1,0-1,0-1,-10 2,11-8</inkml:trace>
</inkml:ink>
</file>

<file path=ppt/ink/ink46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2:54:35.2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45 367,'-12'65,"3"1,4 0,2 0,3 19,0-66,0 26,2-27,-2 0,-1 1,0-1,-1 0,-1 0,0 0,-4 10,9-26,1-9</inkml:trace>
  <inkml:trace contextRef="#ctx0" brushRef="#br0" timeOffset="329.632">384 395,'-36'13,"0"2,0 1,2 2,0 1,-27 21,59-39,-1 0,1 1,0-1,0 0,0 0,0 1,0 0,0-1,1 1,-1 0,1 0,-1 0,1 0,-1 0,1 0,0 0,0 0,0 0,0 1,1-1,-1 0,0 1,1-1,0 1,-1-1,1 1,0-1,1 0,-1 1,0-1,0 1,1-1,0 0,-1 1,1-1,0 0,0 0,0 1,1-1,-1 0,0 0,2 1,85 56,-78-54,1 0,-2 0,1 1,-1 0,0 1,0 0,0 0,-1 1,-1 0,1 0,0 2,18 14,-12-21</inkml:trace>
  <inkml:trace contextRef="#ctx0" brushRef="#br0" timeOffset="884.29">722 537,'-12'5,"0"2,1 0,-1 0,1 1,1 0,0 1,0 0,0 1,1 0,1 1,0 0,0 0,1 0,1 1,0 0,0 0,1 1,5-12,-1 0,1 1,-1-1,1 1,0-1,-1 0,1 1,0-1,0 1,0-1,0 0,1 1,-1-1,0 1,0-1,1 0,-1 1,1-1,-1 0,1 1,0-1,-1 0,1 0,0 0,0 1,0-1,0 0,0 0,0 0,0-1,0 1,1 0,-1 0,0-1,0 1,1 0,-1-1,0 1,1-1,-1 0,0 1,1-1,-1 0,2 0,62-15,-40 1,0 0,-1-2,-1-1,0 0,15-17,-38 33,0 1,1-1,-1 1,0-1,1 1,-1-1,0 1,1 0,-1-1,1 1,-1-1,1 1,-1 0,1-1,-1 1,1 0,-1 0,1-1,-1 1,1 0,-1 0,1 0,0 0,-1 0,1-1,-1 1,1 0,0 0,-1 1,1-1,-1 0,1 0,-1 0,1 0,0 0,-1 1,1-1,-1 0,1 0,-1 1,1-1,-1 0,1 1,-1-1,0 1,1-1,-1 1,1-1,-1 1,0-1,1 1,-1-1,0 1,0-1,0 1,1-1,-1 1,0-1,0 1,0 0,0-1,0 1,0-1,0 1,0 0,0-1,0 51,-1-40,9 109,-6-100,0-1,0 1,-2 0,-1-1,0 1,-1-1,-2 1,0-1,0 0,-2 0,0-1,-2 0,0 0,0 0,-2-1,-8 11,17-26,1-1,-1 1,1-1,-1 1,0-1,0 1,0-1,0 1,0-1,0 0,-1 0,1 0,0 1,-1-1,1 0,0-1,-1 1,1 0,-1 0,1-1,-1 1,0 0,1-1,-1 0,0 1,1-1,-1 0,0 0,0 0,1 0,-1 0,0 0,1-1,-1 1,0-1,1 1,-1-1,1 1,-1-1,1 0,-1 0,1 0,-1 0,1 0,0 0,-1 0,1 0,0 0,0-1,0 1,0 0,0-1,0 0,-3-14,1 1,1-1,0 0,1 0,0 0,2 0,0 1,1-1,0 0,1 1,5-14,53-135,-53 138</inkml:trace>
  <inkml:trace contextRef="#ctx0" brushRef="#br0" timeOffset="1146.062">1259 593,'-10'10,"2"7,2 1</inkml:trace>
  <inkml:trace contextRef="#ctx0" brushRef="#br0" timeOffset="1634.341">1456 762,'22'-44,"-7"8,2 2,2 0,1 1,1 1,2 0,1 2,1 1,9-6,-34 34,1 0,0-1,-1 1,1 0,0-1,0 1,0 0,0 0,0 0,0 0,0 0,1 0,-1 0,0 1,0-1,1 0,-1 1,1-1,-1 0,0 1,1 0,-1-1,1 1,-1 0,1 0,-1 0,1 0,-1 0,1 0,-1 0,1 1,-1-1,1 0,-1 1,1-1,-1 1,0 0,1-1,-1 1,0 0,0 0,1 0,-1 0,0 0,0 0,0 0,0 0,0 0,0 1,-1-1,2 1,1 61,-4-57,0-1,1 1,-1 0,1-1,1 1,-1 0,1-1,0 1,0 0,1-1,0 1,0-1,0 0,0 0,2 3,0-6,0 0,0-1,1 1,-1-1,0 0,1 0,-1 0,0 0,1-1,-1 0,1 0,-1 0,1-1,-1 1,1-1,-1 0,0 0,1 0,-1-1,0 0,0 0,0 0,0 0,0 0,-1-1,1 0,-1 0,0 0,3-2,-1 1,205-104,-210 107,1 1,0 0,0-1,0 1,-1 0,1-1,0 1,0 0,0 0,0-1,0 1,-1 0,1 0,0 0,0 0,0 0,0 1,0-1,0 0,-1 0,1 1,0-1,0 0,0 1,0-1,-1 1,1-1,0 1,-1-1,1 1,0-1,-1 1,1 0,0-1,-1 1,1 0,-1 0,0-1,1 1,-1 0,1 0,-1 0,0-1,0 1,0 0,1 0,-1 0,0 0,0 0,0 0,0 0,-6 54,3-39,2-12,1 1,0 0,0-1,0 1,0 0,1-1,0 1,0-1,0 1,0-1,1 1,0-1,0 0,0 1,0-1,1 0,-1-1,1 1,0 0,0-1,0 1,1-1,1 1,14 9</inkml:trace>
  <inkml:trace contextRef="#ctx0" brushRef="#br0" timeOffset="2065.524">2274 0,'266'5,"-264"-6,0 1,0 0,0-1,0 1,0 0,0 0,0 0,0 0,0 0,0 1,0-1,0 1,0-1,-1 1,1-1,0 1,0 0,0 0,-1 0,1 0,0 1,-1-1,1 0,-1 1,1-1,-1 0,0 1,0 0,1-1,-1 1,-1 0,1 0,0-1,0 1,0 0,-1 0,1 0,-1 0,0 0,0 0,1 0,-1 0,0 0,-1 0,1 0,0 0,0 0,-1 0,-76 72,67-68,1 1,0 0,0 1,1 0,0 0,0 1,1 0,0 0,-4 9,10-17,0 1,0-1,1 0,-1 1,0-1,1 1,-1-1,1 1,0-1,0 1,-1-1,1 1,0 0,0-1,0 1,1-1,-1 1,0-1,0 1,1-1,-1 1,1-1,0 1,-1-1,1 1,0-1,0 0,0 1,0-1,0 0,0 0,0 0,0 0,0 0,1 0,-1 0,0 0,1 0,63 19,-56-19,43 6,0-2,0-2,43-4,-55 0,-16 1</inkml:trace>
  <inkml:trace contextRef="#ctx0" brushRef="#br0" timeOffset="2445.799">441 1016,'78'21,"1"-3,1-3,0-4,1-4,0-3,0-3,0-4,0-4,19-6,1262-145,-1143 147,-189 11</inkml:trace>
  <inkml:trace contextRef="#ctx0" brushRef="#br0" timeOffset="2966.8">1766 1185,'-269'82,"244"-74,14-5,0 0,1 1,0 0,0 0,0 1,0 1,1-1,-1 2,1-1,1 1,-3 3,10-9,0 0,1 0,-1 0,0 1,1-1,-1 0,1 0,-1 1,1-1,0 0,-1 0,1 1,0-1,0 0,0 1,0-1,0 0,0 1,1-1,-1 0,0 1,1-1,-1 0,1 0,-1 1,1-1,-1 0,1 0,0 0,0 0,0 0,-1 0,1 0,0 0,0 0,0 0,0 0,1-1,-1 1,0 0,0-1,0 1,1-1,-1 1,0-1,0 0,1 1,65 18,-65-19,114 19,124 32,-162-3,-76-47,-1 0,1 1,-1-1,1 0,-1 1,0-1,0 1,1 0,-1-1,0 1,-1 0,1 0,0-1,0 1,-1 0,1 0,-1 0,0 0,1 0,-1 0,0 0,0 0,0 0,-1 0,1 0,0 0,-1-1,1 1,-1 0,1 0,-1 0,0 0,0-1,0 1,0 0,0-1,-1 1,1-1,0 1,-1-1,1 0,-1 1,1-1,-2 0,-10 8,-1-2,0 0,-1-1,0-1,0 0,0 0,0-2,-8 1,-18 6,-233 41,143-46,113-11</inkml:trace>
</inkml:ink>
</file>

<file path=ppt/ink/ink46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2:57:41.7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1,'13'8,"0"1,0-2,0 0,1-1,0 0,1-1,-1 0,1-1,0-1,0 0,0-2,0 1,0-2,0 0,1 0,-1-2,0 0,2-1,46 1,-7 3,-39 0,0 0,0-1,0 0,0-2,0 0,0 0,-1-2,1 0,0-2,-15 6,-6 2</inkml:trace>
</inkml:ink>
</file>

<file path=ppt/ink/ink46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2:57:42.3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32,'255'-1,"-56"-27,-185 28,-10-1,1 0,0 1,-1-1,1 1,0 0,-1 1,1-1,0 1,-1 0,1 0,-1 1,1-1,-1 1,0 0,4 2,-3 6,-4 2</inkml:trace>
</inkml:ink>
</file>

<file path=ppt/ink/ink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18:01.5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18 12587 0 0,'0'0'1473'0'0,"0"0"-278"0"0,0 0-38 0 0,0 0 81 0 0,0 0 51 0 0,0 0-121 0 0,0 0-185 0 0,0 0-150 0 0,0 0-50 0 0,0 0 49 0 0,0 0 21 0 0,0 0-75 0 0,16 3-99 0 0,120 9 931 0 0,81-38-176 0 0,-85 23-2008 0 0,-102 1-884 0 0,-2 0-6010 0 0,-22 2-4634 0 0</inkml:trace>
</inkml:ink>
</file>

<file path=ppt/ink/ink4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4:25.2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61 9258 0 0,'0'0'3622'0'0,"0"0"-1392"0"0,0 0-619 0 0,0 0-133 0 0,0 0-133 0 0,0 0-194 0 0,0 0-193 0 0,32-9-216 0 0,103-29-167 0 0,-44 25 160 0 0,-68 14-643 0 0,135 11-2546 0 0,-141-9 768 0 0,14 4-3257 0 0,-9-4-2117 0 0,-10-2-594 0 0</inkml:trace>
</inkml:ink>
</file>

<file path=ppt/ink/ink47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2:57:56.6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431 148,'2'-4,"0"1,0-1,-1 1,1-1,-1 0,0 0,0 1,0-1,-1 0,1 0,-1 0,0 0,0 0,0 0,-1 0,0 0,1 0,-1 0,-1 1,1-1,0 0,-1 0,0 1,0-1,0 1,0 0,0 0,-1 0,0 0,1 0,-1 0,0 0,0 1,-1 0,1 0,0 0,-1 0,1 0,-1 0,0 1,0 0,-3-1,-5-1,0 0,-1 1,1 1,-1 0,1 0,-1 1,0 1,1 0,-1 1,1 0,0 1,0 0,0 1,0 1,0 0,1 0,0 1,0 0,0 1,1 1,-4 3,4-1,0 0,1 1,0 0,1 1,0 0,1 0,0 1,1 0,0 0,1 1,1-1,0 1,1 0,0 0,1 0,0 6,1-2,0-9,0-1,0 1,1 0,0-1,0 1,1 0,0-1,0 1,1 0,1-1,-1 0,1 0,1 0,-1 0,1 0,1 0,-1-1,3 2,-3-4,1-1,0 0,0 0,1 0,-1 0,1-1,0 0,0 0,0 0,0-1,1 0,-1 0,0-1,1 0,-1 0,1 0,0-1,-1 0,1 0,-1-1,1 0,-1 0,1 0,-1-1,1 0,-1 0,0 0,0-1,0 0,4-4,16-9,-1-1,0-2,-1 0,-2-2,0 0,-1-2,-1 0,-1-1,-2-1,13-22,-30 48,0-1,0 1,1 0,-1-1,0 1,1 0,-1-1,1 1,-1-1,1 1,-1-1,1 1,-1-1,1 1,0-1,-1 1,1-1,-1 0,1 1,0-1,0 0,-1 1,1-1,0 0,-1 0,1 0,0 0,0 0,-1 0,1 0,0 0,0 0,-1 0,1 0,0-1,0 1,-1 0,1 0,0-1,-1 1,1 0,0-1,-1 1,1-1,-1 1,1-1,-1 1,1-1,-1 1,1-1,-1 0,1 1,-1-1,0 1,1-1,-1 0,0 0,0 1,1-1,-1 0,0 1,0-1,2 39,-2 1,-2-1,-1 1,-2-1,-6 20,3-4,-22 121,1 0,4-17,32-147,-1-15</inkml:trace>
</inkml:ink>
</file>

<file path=ppt/ink/ink47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2:58:01.9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1,'6'4,"0"-1,0 0,0 0,0-1,1 0,-1 0,1 0,-1-1,1 0,-1 0,1-1,0 0,0 0,6 1,281-27,-164 27,-118-1</inkml:trace>
</inkml:ink>
</file>

<file path=ppt/ink/ink47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2:58:07.7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486 0,'-15'1,"1"1,0 0,0 1,0 0,0 1,1 0,-1 2,1-1,0 2,1 0,0 0,0 1,0 0,1 1,0 1,1-1,0 2,0-1,-2 6,-14 18,2 1,1 1,2 1,2 1,1 0,2 2,-3 8,3 2,1 0,3 1,2 1,3-1,1 1,3 1,2-1,3 0,2 0,2 0,2 0,2-1,4 2,-1-8,1 0,3-1,2-1,2-1,25 39,130 142,-174-221,0 0,0-1,0 1,0 0,1-1,-1 1,0-1,1 0,-1 0,1 0,-1 0,1 0,-1 0,1-1,0 1,-1-1,1 0,0 0,-1 0,1 0,0 0,-1 0,2-1,14-1</inkml:trace>
</inkml:ink>
</file>

<file path=ppt/ink/ink47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2:58:05.4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200 480,'-43'186,"-33"122,8 100,67-401,-3 7,1 0,1 0,0 1,1-1,1 0,0 0,1 1,1-1,0 0,0 0,5 13,-7-26,0-1,0 1,0 0,1 0,-1 0,0 0,0-1,0 1,1 0,-1 0,0 0,1-1,-1 1,1 0,-1 0,1-1,-1 1,1 0,-1-1,1 1,0-1,-1 1,1-1,0 1,0-1,-1 1,1-1,0 0,0 1,-1-1,1 0,0 0,0 0,0 0,0 1,0-1,-1 0,1 0,0-1,0 1,0 0,0 0,-1 0,1 0,0-1,0 1,0 0,-1-1,1 1,0-1,0 1,-1-1,1 1,0-1,-1 0,1 1,-1-1,1 1,-1-1,1 0,-1 0,1 1,-1-1,0 0,1 0,-1 0,7-44,-5 21</inkml:trace>
  <inkml:trace contextRef="#ctx0" brushRef="#br0" timeOffset="432.663">765 566,'-29'28,"1"2,2 2,1 0,1 1,2 2,1 0,2 1,2 1,1 1,2 0,2 1,1 1,-1 13,10-35,1 0,1 0,0 0,2 0,0 0,0 0,2 0,0 0,1-1,1 0,1 0,0-1,1 0,1 0,6 8,-12-18,1 0,1 0,-1 0,1-1,0 0,0 0,0-1,0 1,1-1,0 0,0 0,0-1,0 0,1 0,-1 0,1-1,0 0,0-1,0 1,0-1,0 0,0-1,0 0,0 0,0 0,0-1,0 0,0-1,0 1,-1-1,1 0,0-1,-1 0,0 0,0 0,1-1,-2 0,2-1,-2 1,0-1,0 0,-1 0,0 0,1-1,-2 1,1-1,-1 0,0 0,0 0,0-1,-1 1,0-1,-1 1,1-1,-1 0,0 0,-1 1,0-1,0 0,0 0,-1 0,0 1,0-1,-1 0,0 1,0-1,0 1,-3-4,-1-3,0 0,-1 1,0 0,-1 1,0 0,-1 0,-1 1,1 0,-1 0,-1 1,0 0,0 1,-1 0,0 1,0 1,-1 0,0 0,0 1,0 1,-1 0,1 1,-1 0,0 1,0 1,0 0,0 1,1 1,-1 0,0 0,0 2,0-1,1 2,-1 0,1 0,-3 3,-5 8,6-1</inkml:trace>
  <inkml:trace contextRef="#ctx0" brushRef="#br0" timeOffset="1484.438">1020 199,'1'4,"1"0,0 0,0 0,0 0,1 0,-1 0,1-1,0 1,0-1,1 0,-1 0,0 0,1 0,0-1,1 1,8 8,9 14,0 1,-2 1,-1 0,-1 2,-2 0,0 1,-2 0,-2 1,-1 1,-1 0,5 30,27 193,-39-212,-3-1,-1 1,-2-1,-2 0,-1 0,-3 0,-1-1,-2 0,-2-1,-2-1,-1 0,-2-1,-2-1,-1 0,-2-2,-13 13,15-19,-2-1,-1-2,-2-1,0 0,-1-2,-14 7,21-14,17-13,0 1,0 0,-1-1,1 0,-1 0,1-1,-1 1,0-1,0 0,0 0,0 0,-1-1,1 0,0 0,-1 0,1-1,-5 0,-5-4</inkml:trace>
  <inkml:trace contextRef="#ctx0" brushRef="#br0" timeOffset="11122.829">1754 170,'-4'-1,"0"1,0 0,0 0,0 1,0-1,0 1,1-1,-1 1,0 1,0-1,1 0,-1 1,1 0,-1 0,1 0,0 0,0 0,0 1,0-1,0 1,0 0,1 0,-1 0,1 0,0 0,-2 4,-11 18,1 0,1 1,2 0,0 1,-6 27,9-28,-57 203,57-172,3 1,3-1,2 1,2 2,1 41,30 111,-11-113,7 42,-27-124,0-1,1 1,1-1,0 0,1 0,1 0,1-1,0 0,1 0,0-1,1 0,1 0,11 12,24 10,-39-39,-4-5</inkml:trace>
  <inkml:trace contextRef="#ctx0" brushRef="#br0" timeOffset="11603.407">1754 1045,'4'0,"12"0,8 0,4 0,2 0,2 0,-1 0,-1 0,0 0,0 0,-6-5,-2-1,0-5,-4-1</inkml:trace>
  <inkml:trace contextRef="#ctx0" brushRef="#br0" timeOffset="12056.417">2374 396,'-13'75,"3"0,3 1,3 0,4 0,4 11,-2 43,-3 180,-9-266,4-26</inkml:trace>
  <inkml:trace contextRef="#ctx0" brushRef="#br0" timeOffset="12521.515">2685 622,'-246'273,"243"-270,0-1,1 0,-1 1,1-1,0 1,-1 0,2 0,-1 0,0 0,0 0,1 0,0 1,0-1,-1 0,2 1,-1-1,0 1,1-1,0 1,0-1,0 1,0-1,0 1,1-1,-1 1,1-1,0 1,0-1,1 0,-1 0,1 1,0-1,102 104,-91-87,-2 1,0 0,-1 0,-1 1,-1 1,-2-1,4 20,-10-41,0 1,0-1,0 1,0-1,1 0,-1 1,0-1,1 1,-1-1,1 0,-1 1,1-1,-1 0,1 1,0-1,0 0,0 0,0 0,0 0,0 0,0 0,0 0,0 0,0 0,0-1,1 1,-1 0,0-1,1 1,-1-1,0 1,1-1,-1 1,0-1,1 0,9-5</inkml:trace>
  <inkml:trace contextRef="#ctx0" brushRef="#br0" timeOffset="13102.436">2232 311,'27'-29,"-2"-1,-1-1,-2-1,-1-1,11-23,-3 6,-28 48,-1 0,1 0,-1 1,1-1,0 0,0 0,0 0,0 1,0-1,1 1,-1-1,0 1,1-1,-1 1,1 0,-1-1,1 1,0 0,0 0,-1 0,1 1,0-1,0 0,0 1,0-1,0 1,0-1,0 1,0 0,0 0,0 0,0 0,0 0,0 1,0-1,0 1,-1-1,1 1,0-1,0 1,0 0,0 0,-1 0,1 0,0 0,-1 1,1-1,-1 0,0 1,1 0,54 106,-31-48,12 5,-29-67,-2-4</inkml:trace>
  <inkml:trace contextRef="#ctx0" brushRef="#br0" timeOffset="13641.824">2882 57,'11'24,"-1"0,-1 1,-1 0,-1 1,-2-1,0 1,-2 1,24 233,-18-160,-2-39,-3 0,-3 0,-4 42,-60 299,-34-123,50-170,42-107,1-6</inkml:trace>
  <inkml:trace contextRef="#ctx0" brushRef="#br0" timeOffset="15077.059">3446 86,'0'16,"0"592,-16-526,11-108,14 3,2-1</inkml:trace>
  <inkml:trace contextRef="#ctx0" brushRef="#br0" timeOffset="15470.554">3841 226,'-57'36,"12"-11,2 3,0 2,3 1,-23 24,60-54,0 1,1 0,-1 0,0 0,1 0,0 0,0 1,0-1,0 1,0-1,0 1,0 0,1 0,0 0,-1 0,1 0,0 0,0 0,1 0,-1 0,1 0,-1 0,1 1,0-1,0 0,1 0,-1 1,1-1,-1 0,1 0,0 0,0 0,0 0,1 0,-1 0,1 0,0-1,-1 1,1-1,0 1,1-1,-1 1,1-1,146 92,-118-73,55 59,-78-62</inkml:trace>
  <inkml:trace contextRef="#ctx0" brushRef="#br0" timeOffset="16539.479">4180 453,'-9'-3,"-1"2,0-1,0 1,1 1,-1 0,0 0,0 1,0 0,1 1,-1 0,1 1,-1-1,1 2,0 0,0 0,0 0,1 1,0 0,-1 1,2 0,-1 0,1 1,0 0,0 0,1 0,-3 5,-35 107,43-116,1 1,-1-1,0 0,1 1,0-1,0 1,0-1,0 0,1 1,-1-1,1 0,0 1,0-1,0 0,0 0,0 0,1 0,0 0,-1 0,1 0,0 0,0-1,1 1,-1-1,1 1,-1-1,1 0,-1 0,1 0,0-1,0 1,0-1,0 1,1-1,1 1,4-2,0-1,0 0,0 0,0-1,0 0,0 0,-1-1,1-1,-1 1,0-1,0 0,0-1,0 0,-1 0,0-1,0 0,0 0,3-6,11-5,131-95,-150 111,-1 0,1 0,-1 0,1 0,-1 0,1 1,-1-1,1 0,0 1,-1-1,1 1,0 0,-1-1,1 1,0 0,0 0,-1 0,1 0,0 0,0 1,-1-1,1 0,0 1,-1-1,1 1,0 0,-1 0,1-1,-1 1,1 0,-1 0,0 1,1-1,-1 0,0 0,0 1,0-1,1 0,-2 1,1-1,0 1,0-1,0 1,-1 0,1-1,-1 1,1 0,-1-1,0 1,1 0,-1 0,0-1,0 2,1 31,0 1,-3-1,0 0,-3 1,0-2,-2 1,-2-1,-1 0,-2 0,-1-2,-1 1,-16 25,11-14,16-35,1 0,-1 0,-1-1,1 1,-1-1,-1 0,1 0,-1 0,0 0,-1-1,0 0,0 0,0 0,-7 3,12-8,0 0,0 0,0-1,-1 1,1-1,0 1,0-1,-1 1,1-1,0 0,-1 0,1 0,-1 1,1-1,0 0,-1-1,1 1,0 0,-1 0,1-1,0 1,-1 0,1-1,0 1,0-1,-1 0,1 1,0-1,0 0,0 0,0 0,0 0,0 0,0 0,0 0,1 0,-1 0,0 0,0-1,1 1,-1 0,1 0,-1-1,1 1,0 0,-1-2,-7-65,6 46,1-1,2 1,0 0,1 0,1 0,1 0,1 0,1 1,1 0,7-14,-6 19</inkml:trace>
  <inkml:trace contextRef="#ctx0" brushRef="#br0" timeOffset="16774.132">4631 509,'0'5,"-4"11,-3 7,1 1</inkml:trace>
  <inkml:trace contextRef="#ctx0" brushRef="#br0" timeOffset="17323.186">4829 706,'8'-16,"5"-13,1 1,2 0,0 0,2 2,1 0,2 1,6-5,-26 28,0 1,-1 0,1 0,0 1,0-1,0 0,0 0,0 0,0 0,0 1,0-1,0 0,0 1,0-1,0 1,1 0,-1-1,0 1,0 0,1 0,-1-1,0 1,0 0,1 0,-1 0,0 1,0-1,1 0,-1 0,0 1,0-1,0 1,1-1,-1 1,0-1,0 1,0 0,0-1,0 1,0 0,0 0,0 0,-1 0,1 0,0 0,0 0,-1 0,1 0,-1 0,1 0,-1 1,1-1,-1 0,0 0,1 0,-1 1,0-1,0 0,0 1,0-1,0 0,0 0,-1 1,1-1,0 0,-1 1,2 8,-2-9,1 1,-1 0,1-1,-1 1,1 0,0-1,-1 1,1 0,0-1,0 1,1 0,-1-1,0 1,0 0,1-1,-1 1,1 0,0-1,-1 1,1-1,0 1,0-1,0 1,0-1,0 0,0 1,0-1,1 0,-1 0,0 0,1 0,-1 0,1 0,-1 0,1-1,-1 1,1 0,0-1,-1 1,1-1,0 0,-1 1,1-1,0 0,-1 0,1 0,0 0,82-64,-48 31,97-46,-133 79,1-1,0 1,0 0,0-1,-1 1,1 0,0-1,0 1,0 0,0 0,0 0,-1-1,1 1,0 0,0 0,0 1,0-1,0 0,0 0,-1 0,1 1,0-1,0 0,0 1,0-1,-1 0,1 1,0-1,0 1,-1 0,1-1,0 1,-1-1,1 1,-1 0,1 0,-1-1,1 1,-1 0,0 0,1-1,-1 1,0 0,1 0,-1 0,0 0,0 0,0 0,0-1,0 1,0 1,-8 55,5-42,5 53,2-61</inkml:trace>
  <inkml:trace contextRef="#ctx0" brushRef="#br0" timeOffset="18054.767">5309 0,'161'5,"-160"-4,0-1,0 1,0-1,0 1,0-1,0 1,0 0,0 0,0-1,0 1,0 0,0 0,-1 0,1 0,0 0,0 0,-1 0,1 0,-1 0,1 0,-1 1,0-1,1 0,-1 0,0 0,0 1,0-1,0 0,0 0,0 0,0 1,0-1,0 0,-1 0,1 0,0 1,-1-1,1 0,-1 0,1 0,-1 0,0 1,-31 52,26-46,-28 59,33-65,1-1,-1 0,1 0,-1 1,1-1,0 0,-1 0,1 1,0-1,0 0,0 1,0-1,0 0,0 1,0-1,1 0,-1 1,0-1,1 0,-1 0,1 1,-1-1,1 0,0 0,0 0,-1 0,1 0,0 0,0 0,0 0,0 0,0 0,0 0,0 0,0-1,1 1,-1-1,0 1,0-1,0 1,1-1,-1 1,0-1,1 0,-1 0,0 0,1 0,-1 0,0 0,1 0,-1 0,1-1,80-12,-55 8</inkml:trace>
  <inkml:trace contextRef="#ctx0" brushRef="#br0" timeOffset="18760.597">3079 1101,'419'-22,"510"-69,-710 63,345-52,-440 75,-119 9,-6 3</inkml:trace>
  <inkml:trace contextRef="#ctx0" brushRef="#br0" timeOffset="19423.352">4491 1186,'-101'33,"76"-22,2-1,-3 0,0 1,1 2,1 0,0 1,1 2,-16 13,37-28,1 0,-1 0,1 1,0-1,-1 0,1 1,0-1,0 1,0-1,0 1,0 0,1-1,-1 1,0 0,1-1,-1 1,1 0,0 0,-1 0,1-1,0 1,0 0,0 0,0 0,1 0,-1-1,0 1,1 0,0 0,-1-1,1 1,0 0,0-1,-1 1,1 0,1-1,-1 1,0-1,0 0,0 1,1-1,-1 0,1 0,-1 0,1 0,-1 0,1 0,0 0,-1-1,1 1,0-1,0 1,-1-1,3 1,70 24,-64-24,1 1,-1 1,1 0,-1 0,0 1,-1 0,1 1,0 0,-1 0,0 1,-1 1,1-1,-1 1,0 1,-1-1,0 1,0 1,-1-1,3 5,-8-9,0-1,0 1,0-1,0 1,-1 0,1-1,-1 1,0 0,0-1,0 1,-1 0,1 0,-1-1,0 1,0-1,0 1,0-1,-1 1,1-1,-1 0,0 1,0-1,0 0,-1 0,1-1,-1 1,0 0,1-1,-1 0,0 1,0-1,-3 1,-5 4,-1 0,0-1,0 0,-1-1,1 0,-1-1,0 0,-9 1,10-3,1 1,-1-2,0 1,0-1,0-1,0-1,0 1,0-2,1 1,-1-2,0 0,1 0,0-1,0 0,0-1,0 0,1-1,0 0,-8-7,6 1</inkml:trace>
</inkml:ink>
</file>

<file path=ppt/ink/ink47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5:09.4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205 30 2513 0 0,'0'0'2549'0'0,"0"0"-1106"0"0,0 0-269 0 0,0 0 173 0 0,0 0 175 0 0,0 0 38 0 0,0 0-157 0 0,0 0-239 0 0,0 0-182 0 0,0 0-83 0 0,0 0-39 0 0,0 0 1 0 0,0 0-37 0 0,-2-5-78 0 0,2 5-751 0 0,0-2 101 0 0,-1 1 0 0 0,1 0 0 0 0,-1-1 0 0 0,0 1 0 0 0,1 0 0 0 0,-1 0 0 0 0,0-1 0 0 0,0 1 0 0 0,1 0 0 0 0,-1 0 0 0 0,0 0 0 0 0,0 0 0 0 0,-1 0 0 0 0,1 0-1 0 0,0 0 1 0 0,0 0 0 0 0,0 1 0 0 0,0-1 0 0 0,-1 0 0 0 0,1 1 0 0 0,0-1 0 0 0,-1 1 0 0 0,1-1 0 0 0,0 1 0 0 0,-1 0 0 0 0,1 0 0 0 0,-1-1 0 0 0,1 1 0 0 0,-1 0 0 0 0,1 0 0 0 0,0 0 0 0 0,-2 1-96 0 0,-5 0 121 0 0,0 1 0 0 0,0 1 0 0 0,0-1 1 0 0,0 1-1 0 0,1 1 0 0 0,-1-1 0 0 0,1 1 0 0 0,0 1 0 0 0,0-1 1 0 0,0 1-1 0 0,1 1 0 0 0,0-1 0 0 0,0 1 0 0 0,0 0 0 0 0,0 0 1 0 0,1 1-1 0 0,0-1 0 0 0,1 1 0 0 0,0 0 0 0 0,0 1 0 0 0,0-1 1 0 0,1 1-1 0 0,0-1 0 0 0,0 1 0 0 0,1 0 0 0 0,0 0 0 0 0,0 0 1 0 0,1 2-122 0 0,-2 2 14 0 0,0 0 0 0 0,1 0 0 0 0,1 0 0 0 0,0 0 0 0 0,0 0 0 0 0,1 0 0 0 0,1 0 0 0 0,0 0 0 0 0,1 0 0 0 0,0 0 0 0 0,1 0 1 0 0,0 0-1 0 0,1-1 0 0 0,0 1 0 0 0,0-1 0 0 0,2 0 0 0 0,-1 0 0 0 0,4 3-14 0 0,-4-8 26 0 0,0-1-1 0 0,0 0 1 0 0,0 0-1 0 0,1 0 1 0 0,0-1-1 0 0,0 0 1 0 0,0 0-1 0 0,1 0 0 0 0,-1-1 1 0 0,1 0-1 0 0,0 0 1 0 0,0-1-1 0 0,0 0 1 0 0,0 0-1 0 0,0-1 1 0 0,0 1-1 0 0,0-1 1 0 0,1-1-1 0 0,-1 0 1 0 0,0 0-1 0 0,1 0 1 0 0,-1-1-1 0 0,0 0 1 0 0,1 0-1 0 0,2-2-25 0 0,-6 2 16 0 0,-1-1-1 0 0,1 1 0 0 0,0-1 0 0 0,-1 0 0 0 0,1 0 0 0 0,-1 0 0 0 0,1-1 0 0 0,-1 1 1 0 0,0-1-1 0 0,0 0 0 0 0,0 1 0 0 0,-1-1 0 0 0,1-1 0 0 0,-1 1 0 0 0,0 0 0 0 0,1-1 0 0 0,-1 1 1 0 0,-1-1-1 0 0,1 0 0 0 0,-1 1 0 0 0,1-1 0 0 0,-1 0 0 0 0,0 0 0 0 0,0 0 0 0 0,-1 0 0 0 0,1 0 1 0 0,-1 0-1 0 0,0 0 0 0 0,0 0 0 0 0,0 0 0 0 0,-1 0 0 0 0,1 0 0 0 0,-1-2-15 0 0,-1 2-37 0 0,-1-1 0 0 0,1 1 0 0 0,-1 0-1 0 0,0 0 1 0 0,0 0 0 0 0,0 0 0 0 0,0 0-1 0 0,-1 1 1 0 0,0-1 0 0 0,0 1 0 0 0,0 0-1 0 0,0 0 1 0 0,0 0 0 0 0,0 1 0 0 0,-1 0-1 0 0,1-1 1 0 0,-1 2 0 0 0,0-1 0 0 0,1 0-1 0 0,-1 1 1 0 0,0 0 0 0 0,0 0 0 0 0,0 0-1 0 0,0 1 1 0 0,0 0 0 0 0,0 0 0 0 0,0 0-1 0 0,0 0 1 0 0,-2 1 37 0 0,159-9 140 0 0,-97-3-3483 0 0,28 5-7710 0 0,-76 6-322 0 0</inkml:trace>
</inkml:ink>
</file>

<file path=ppt/ink/ink47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5:09.9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45 12339 0 0,'0'0'2604'0'0,"0"0"-546"0"0,0 0-351 0 0,0 0-184 0 0,0 0-213 0 0,0 0-249 0 0,0 0-277 0 0,0 0-201 0 0,0 0-84 0 0,0 0-10 0 0,0 0 23 0 0,0 0-31 0 0,0 0-52 0 0,17-1-54 0 0,118-13 788 0 0,42-1-230 0 0,-65 4-2274 0 0,-113 11-5751 0 0,-10-3-3778 0 0,9 3 1323 0 0</inkml:trace>
</inkml:ink>
</file>

<file path=ppt/ink/ink47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5:10.2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26 11554 0 0,'0'0'3224'0'0,"0"0"-1270"0"0,0 0-622 0 0,0 0-107 0 0,0 0-48 0 0,0 0-50 0 0,0 0-145 0 0,0 0-157 0 0,0 0-100 0 0,0 0-90 0 0,0 0-76 0 0,0 0-47 0 0,0 0-43 0 0,21 0-46 0 0,67 0-30 0 0,123-15 1004 0 0,-133 11-3735 0 0,-62 2-2612 0 0,-1-2-4092 0 0,-9 3-3013 0 0</inkml:trace>
</inkml:ink>
</file>

<file path=ppt/ink/ink47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5:37.4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92 0 0 0,'0'0'2415'0'0,"0"0"-96"0"0,0 0-13 0 0,0 0-36 0 0,0 0-62 0 0,0 0-186 0 0,0 0-232 0 0,0 0-242 0 0,0 0-222 0 0,0 0-197 0 0,0 0-175 0 0,0 0-135 0 0,0 0-108 0 0,-1-8-78 0 0,-2-42 962 0 0,3 49-1161 0 0,0 1-73 0 0,0 0-42 0 0,0 0-42 0 0,0 0-48 0 0,0 0-32 0 0,0 0-44 0 0,0 0-40 0 0,-7 23 167 0 0,2 115 4 0 0,5-135-277 0 0,0 0-1 0 0,0 0 0 0 0,0 0 1 0 0,1 0-1 0 0,-1 0 1 0 0,1 0-1 0 0,0 0 0 0 0,0 0 1 0 0,0 0-1 0 0,0-1 0 0 0,0 1 1 0 0,1 0-1 0 0,-1-1 1 0 0,1 1-1 0 0,-1-1 0 0 0,1 1 1 0 0,0-1-1 0 0,0 0 0 0 0,1 0 1 0 0,-1 0-1 0 0,0 0 0 0 0,0 0 1 0 0,1 0-1 0 0,0-1 1 0 0,-1 1-1 0 0,1-1 0 0 0,0 0 1 0 0,-1 0-1 0 0,1 0 0 0 0,0 0 1 0 0,1 0-7 0 0,-1-1 26 0 0,0 0 1 0 0,1 0 0 0 0,-1-1-1 0 0,0 1 1 0 0,0-1-1 0 0,1 0 1 0 0,-1 0 0 0 0,0 0-1 0 0,0 0 1 0 0,0-1 0 0 0,0 1-1 0 0,0-1 1 0 0,-1 0-1 0 0,1 0 1 0 0,0 0 0 0 0,-1 0-1 0 0,1 0 1 0 0,-1-1-1 0 0,0 1 1 0 0,0-1 0 0 0,0 1-1 0 0,0-1 1 0 0,0 0 0 0 0,0-1-27 0 0,107-176 226 0 0,-75 137-160 0 0,-18 72-130 0 0,30 138 108 0 0,-41-138-39 0 0,4 13 2 0 0,-2 0 0 0 0,-1 1 0 0 0,-2-1 0 0 0,-2 1 0 0 0,-2 0 1 0 0,-2 0-1 0 0,-1-1 0 0 0,-3 1 0 0 0,-1-1 0 0 0,-7 18-7 0 0,13-54 5 0 0,-1 0 1 0 0,0 0 0 0 0,0 0 0 0 0,-1 0 0 0 0,0 0-1 0 0,0 0 1 0 0,0-1 0 0 0,0 0 0 0 0,-1 1-1 0 0,0-1 1 0 0,0 0 0 0 0,-1-1 0 0 0,1 1 0 0 0,-1-1-1 0 0,0 0 1 0 0,0 0 0 0 0,0 0 0 0 0,-1-1-1 0 0,1 0 1 0 0,-1 0 0 0 0,0 0 0 0 0,0-1 0 0 0,0 0-1 0 0,0 0 1 0 0,0 0 0 0 0,0-1 0 0 0,-1 0-1 0 0,1 0 1 0 0,0-1 0 0 0,-6 0-6 0 0,7-3 6 0 0,1-1-1 0 0,-1 0 1 0 0,1-1-1 0 0,0 1 1 0 0,0-1-1 0 0,1 0 1 0 0,-1 0-1 0 0,1 0 1 0 0,0 0-1 0 0,1-1 1 0 0,-1 1-1 0 0,1-1 1 0 0,0 0-1 0 0,0 1 1 0 0,1-1 0 0 0,-1 0-1 0 0,1 0 1 0 0,1 0-1 0 0,-1 0 1 0 0,1-5-6 0 0,-1-3-3 0 0,0-1 0 0 0,1 0-1 0 0,0 1 1 0 0,2-1 0 0 0,-1 0 0 0 0,2 1 0 0 0,0-1 0 0 0,1 1 0 0 0,0 0 0 0 0,1 0 0 0 0,0 1 0 0 0,1-1 0 0 0,1 1-1 0 0,0 0 1 0 0,1 1 0 0 0,0 0 0 0 0,1 0 0 0 0,1 1 0 0 0,3-4 3 0 0,82-62-425 0 0,-50 58-2228 0 0,-30 18-2077 0 0,-8 2-2781 0 0,-2-1-4432 0 0</inkml:trace>
</inkml:ink>
</file>

<file path=ppt/ink/ink47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5:35.9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0 159 14907 0 0,'0'0'1472'0'0,"0"0"-415"0"0,0 0-200 0 0,0 0 89 0 0,0 0 91 0 0,0 0-48 0 0,0 0-196 0 0,0 0-249 0 0,0 0-229 0 0,0 0-126 0 0,0 0-91 0 0,3-5-20 0 0,0-2-51 0 0,-3 8-15 0 0,0-1 0 0 0,0 1 0 0 0,0-1 0 0 0,0 0 0 0 0,0 1 0 0 0,1-1 0 0 0,-1 0 1 0 0,0 1-1 0 0,0-1 0 0 0,1 0 0 0 0,-1 1 0 0 0,0-1 0 0 0,0 0 0 0 0,1 0 0 0 0,-1 1 1 0 0,0-1-1 0 0,1 0 0 0 0,-1 0 0 0 0,0 0 0 0 0,1 1 0 0 0,-1-1 0 0 0,0 0 0 0 0,1 0 1 0 0,-1 0-1 0 0,0 0 0 0 0,1 0 0 0 0,-1 0 0 0 0,1 1 0 0 0,-1-1 0 0 0,0 0 0 0 0,1 0 0 0 0,-1 0 1 0 0,1-1-1 0 0,-1 1 0 0 0,0 0 0 0 0,1 0 0 0 0,-1 0 0 0 0,0 0 0 0 0,1 0 0 0 0,-1 0 1 0 0,1 0-1 0 0,-1-1 0 0 0,0 1 0 0 0,1 0 0 0 0,-1 0 0 0 0,0 0 0 0 0,0-1 0 0 0,1 1-12 0 0,8 42 363 0 0,-2 0-1 0 0,-2 1 1 0 0,-2 0-1 0 0,-1 0 1 0 0,-4 30-363 0 0,2-17 140 0 0,0-3-77 0 0,-13 146 137 0 0,12-195 994 0 0,6-25-543 0 0,2-41-577 0 0,4 0 1 0 0,2 1-1 0 0,3 1 0 0 0,2 1 0 0 0,3 0 0 0 0,2 1 0 0 0,5-3-74 0 0,91-166 71 0 0,-103 208-30 0 0,-1 64-136 0 0,1 38 178 0 0,11-17-767 0 0,-16-33-3529 0 0,-9-10-3846 0 0,-1-17 2926 0 0,1 2-5348 0 0</inkml:trace>
  <inkml:trace contextRef="#ctx0" brushRef="#br0" timeOffset="377.942">448 692 17188 0 0,'0'0'1605'0'0,"0"0"-410"0"0,0 0-141 0 0,0 0 55 0 0,0 0-59 0 0,0 0-166 0 0,0 0-222 0 0,0 0-192 0 0,0 0-90 0 0,0 0-43 0 0,0 0-20 0 0,0 0-41 0 0,-1 13-13 0 0,-11 95 502 0 0,6-8-245 0 0,6-100-649 0 0,-1-1-3912 0 0,1-2-4517 0 0,0 0-420 0 0</inkml:trace>
</inkml:ink>
</file>

<file path=ppt/ink/ink47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5:38.9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294 29 3537 0 0,'0'0'2507'0'0,"0"0"-841"0"0,0 0-274 0 0,0 0 68 0 0,0 0 186 0 0,0 0 68 0 0,0 0-137 0 0,0 0-267 0 0,0 0-290 0 0,0 0-230 0 0,0 0-153 0 0,-8-5-83 0 0,-22-15-61 0 0,28 19-416 0 0,0 1 1 0 0,0-1-1 0 0,0 1 0 0 0,0-1 0 0 0,0 1 1 0 0,-1 0-1 0 0,1 0 0 0 0,0 0 0 0 0,0 0 1 0 0,0 0-1 0 0,0 0 0 0 0,0 1 1 0 0,0-1-1 0 0,0 1 0 0 0,0-1 0 0 0,0 1 1 0 0,0 0-1 0 0,0 0 0 0 0,0 0 0 0 0,0 0 1 0 0,1 0-1 0 0,-1 0 0 0 0,0 1 1 0 0,1-1-1 0 0,-1 0 0 0 0,1 1 0 0 0,-1 0-77 0 0,-3 1 189 0 0,-12 14 93 0 0,0 0 0 0 0,1 1-1 0 0,1 1 1 0 0,1 0 0 0 0,1 1-1 0 0,0 1 1 0 0,1 0 0 0 0,2 0-1 0 0,0 1 1 0 0,1 0 0 0 0,1 1-1 0 0,2 0 1 0 0,0 0 0 0 0,-1 11-282 0 0,-1 7 164 0 0,1 0-1 0 0,2 1 1 0 0,2-1 0 0 0,2 1 0 0 0,2 0 0 0 0,1-1 0 0 0,2 1 0 0 0,2-1 0 0 0,2 0 0 0 0,2 0 0 0 0,6 16-164 0 0,45 94 534 0 0,10-62 41 0 0,-60-81-1071 0 0,-8-17-3806 0 0,6-14-3697 0 0,-2 14 795 0 0,-3 1-2229 0 0</inkml:trace>
  <inkml:trace contextRef="#ctx0" brushRef="#br0" timeOffset="1579.787">493 301 0 0 0,'0'0'1408'0'0,"0"0"-17"0"0,0 0 79 0 0,0 0 126 0 0,0 0 21 0 0,0 0-44 0 0,0 0-72 0 0,0 0-109 0 0,0 0-58 0 0,0 0-64 0 0,0 0-104 0 0,0 0-123 0 0,0 0-115 0 0,-6 1-108 0 0,-12 0-319 0 0,14 0 4317 0 0,89-63-3618 0 0,79-13-316 0 0,-70 58-717 0 0,-91 19-162 0 0,-1 0 1 0 0,1 0-1 0 0,-1 1 1 0 0,0-1-1 0 0,0 1 1 0 0,0-1-1 0 0,0 1 1 0 0,0-1-1 0 0,-1 1 1 0 0,1 0-1 0 0,-1 0 1 0 0,0 0-1 0 0,1 0 1 0 0,-1 0-1 0 0,-1 0 1 0 0,1 0-1 0 0,0 0 1 0 0,-1 1-1 0 0,0-1 0 0 0,0 0 1 0 0,0 0-1 0 0,0 0 1 0 0,0 1-1 0 0,0-1 1 0 0,-1 0-1 0 0,0 0 1 0 0,1 0-1 0 0,-2 3-5 0 0,-6 13 34 0 0,0 0 0 0 0,-1 0 0 0 0,-1 0 0 0 0,0-1 0 0 0,-2-1 0 0 0,0 0 0 0 0,-1-1 0 0 0,0 0 0 0 0,-9 7-34 0 0,10-9 13 0 0,-4 3-4 0 0,11-13-8 0 0,1 0 1 0 0,0 1-1 0 0,-1-1 1 0 0,1 1-1 0 0,1 0 1 0 0,-1 0-1 0 0,1 0 0 0 0,0 1 1 0 0,0-1-1 0 0,0 1 1 0 0,1 0-1 0 0,0 0 1 0 0,0-1-1 0 0,0 3-1 0 0,43 10 8 0 0,6-13 79 0 0,-28-5-76 0 0,1 1 1 0 0,-1 1-1 0 0,0 1 1 0 0,1 1-1 0 0,-2 0 1 0 0,1 2-1 0 0,0 0 1 0 0,-1 1-1 0 0,0 0 0 0 0,-1 2 1 0 0,0 0-1 0 0,2 3-11 0 0,-12-9 14 0 0,-1 1-1 0 0,1 1 0 0 0,-1-1 0 0 0,0 1 0 0 0,0 1 1 0 0,-1-1-1 0 0,1 1 0 0 0,-1 0 0 0 0,0 0 0 0 0,-1 0 1 0 0,0 0-1 0 0,0 1 0 0 0,0 0 0 0 0,-1 0 1 0 0,0 0-1 0 0,0 0 0 0 0,-1 1 0 0 0,1-1 0 0 0,-2 1 1 0 0,1-1-1 0 0,-1 5-13 0 0,-1-5 32 0 0,0 0 1 0 0,-1 0-1 0 0,0 0 1 0 0,0 0-1 0 0,-1-1 0 0 0,1 1 1 0 0,-1 0-1 0 0,-1-1 1 0 0,0 0-1 0 0,0 1 1 0 0,0-1-1 0 0,0 0 1 0 0,-1-1-1 0 0,0 1 1 0 0,0 0-1 0 0,-1-1 0 0 0,1 0 1 0 0,-3 1-33 0 0,-11 13 8 0 0,-1-2-1 0 0,-1 0 1 0 0,-1-1 0 0 0,-1 0-1 0 0,0-2 1 0 0,0-1 0 0 0,-2-1-1 0 0,1 0 1 0 0,-2-2 0 0 0,1-1-1 0 0,-1-1 1 0 0,-12 1-8 0 0,-21-1-1242 0 0,57-10 1076 0 0,0 1 0 0 0,1-1 0 0 0,0 1 0 0 0,-1-1 0 0 0,1 1 0 0 0,0-1 0 0 0,0 0-1 0 0,0 1 1 0 0,0-1 0 0 0,0 1 0 0 0,0-1 0 0 0,0 0 0 0 0,1 1 0 0 0,-1-1 0 0 0,0 1 0 0 0,1-1-1 0 0,-1 1 1 0 0,1-1 0 0 0,0 1 0 0 0,-1 0 0 0 0,1-1 0 0 0,0 1 0 0 0,0 0 0 0 0,0-1 0 0 0,0 1-1 0 0,0 0 1 0 0,1 0 166 0 0,42-47-6241 0 0,-13 20-3080 0 0,-17 16 2844 0 0</inkml:trace>
  <inkml:trace contextRef="#ctx0" brushRef="#br0" timeOffset="1959.973">1689 69 8042 0 0,'0'0'6060'0'0,"0"0"-4027"0"0,0 0-1250 0 0,0 0 12 0 0,0 0 184 0 0,0 0 129 0 0,0 0-20 0 0,0 0-141 0 0,-30 23-150 0 0,-98 74-132 0 0,36-6 366 0 0,74-73-881 0 0,1 1 1 0 0,1 0-1 0 0,0 2 1 0 0,2 0-1 0 0,0 0 1 0 0,1 2 0 0 0,2-1-1 0 0,0 1 1 0 0,1 1-1 0 0,2 0 1 0 0,0 1-1 0 0,1-1 1 0 0,2 1-1 0 0,1 1 1 0 0,-1 12-151 0 0,5-31 22 0 0,-1 0 1 0 0,1-1-1 0 0,0 1 1 0 0,1-1-1 0 0,0 1 1 0 0,0 0-1 0 0,0-1 1 0 0,1 0-1 0 0,0 1 1 0 0,0-1-1 0 0,1 0 1 0 0,-1 0-1 0 0,1 0 1 0 0,1 0-1 0 0,-1-1 1 0 0,1 1-1 0 0,0-1 1 0 0,0 0-1 0 0,1 0 1 0 0,-1 0-1 0 0,1-1 1 0 0,0 1-1 0 0,0-1 1 0 0,3 1-23 0 0,4 1 63 0 0,0 0 0 0 0,0-1 1 0 0,0-1-1 0 0,1 0 0 0 0,-1 0 0 0 0,1-2 1 0 0,0 1-1 0 0,0-2 0 0 0,0 1 0 0 0,0-2 1 0 0,0 0-1 0 0,0 0 0 0 0,0-2 0 0 0,9-1-63 0 0,-13 2 33 0 0,1 0 0 0 0,-1-1 0 0 0,-1 0 0 0 0,1-1 0 0 0,0 0 0 0 0,0 0 0 0 0,-1-1-1 0 0,0 0 1 0 0,0 0 0 0 0,0-1 0 0 0,0 0 0 0 0,-1-1 0 0 0,0 1 0 0 0,0-1 0 0 0,0-1 0 0 0,-1 1 0 0 0,0-1-1 0 0,0 0 1 0 0,-1-1 0 0 0,0 0 0 0 0,0 1 0 0 0,0-1 0 0 0,-1-1 0 0 0,-1 1 0 0 0,1-1 0 0 0,-1 1-1 0 0,-1-1 1 0 0,0 0 0 0 0,0 0 0 0 0,1-9-33 0 0,-3 15-14 0 0,0-1 0 0 0,-1 0 0 0 0,1 1 0 0 0,0-1 0 0 0,-1 0 0 0 0,0 1 0 0 0,0-1 0 0 0,0 1 0 0 0,0-1 0 0 0,-1 1 0 0 0,1 0 0 0 0,-1-1 0 0 0,0 1 0 0 0,0 0 0 0 0,0 0 0 0 0,-1 0 0 0 0,1 0 0 0 0,0 1 0 0 0,-1-1 0 0 0,0 1 0 0 0,0-1 0 0 0,0 1 0 0 0,0 0 0 0 0,0 0 0 0 0,0 0-1 0 0,0 1 1 0 0,-4-2 14 0 0,-6-3-217 0 0,-1 0-1 0 0,0 1 0 0 0,0 0 0 0 0,0 1 0 0 0,-1 1 1 0 0,0 0-1 0 0,1 1 0 0 0,-1 1 0 0 0,0 0 0 0 0,0 1 1 0 0,0 1-1 0 0,0 0 0 0 0,1 1 0 0 0,-1 1 0 0 0,0 0 1 0 0,-8 3 217 0 0,-76 43-11185 0 0,86-38-276 0 0</inkml:trace>
</inkml:ink>
</file>

<file path=ppt/ink/ink4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4:25.4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137 0 9098 0 0,'0'0'2743'0'0,"0"0"-657"0"0,0 0-343 0 0,0 0-113 0 0,0 0-122 0 0,0 0-234 0 0,0 0-249 0 0,0 0-215 0 0,0 0-209 0 0,0 0-119 0 0,0 0-118 0 0,-23 34-104 0 0,-66 102-72 0 0,86-134-177 0 0,1 0 1 0 0,0 0-1 0 0,0 0 0 0 0,0 0 1 0 0,1 1-1 0 0,-1-1 0 0 0,1 0 1 0 0,-1 1-1 0 0,1 0 1 0 0,0-1-1 0 0,0 1 0 0 0,0 0 1 0 0,0-1-1 0 0,0 1 1 0 0,1 0-1 0 0,-1 0 0 0 0,1 0 1 0 0,0 0-1 0 0,0 0 0 0 0,0 0 1 0 0,0-1-1 0 0,0 1 1 0 0,1 2-12 0 0,1 1 42 0 0,2-1 53 0 0,0 1 0 0 0,1-1 0 0 0,0 0 1 0 0,0 0-1 0 0,0 0 0 0 0,0-1 0 0 0,1 0 0 0 0,0 0 1 0 0,-1 0-1 0 0,1-1 0 0 0,1 0 0 0 0,-1 0 0 0 0,1 0 1 0 0,-1-1-1 0 0,1 0 0 0 0,-1 0 0 0 0,1-1 0 0 0,0 1 0 0 0,0-2 1 0 0,0 1-1 0 0,0-1 0 0 0,0 0 0 0 0,0 0 0 0 0,0-1 1 0 0,0 0-1 0 0,0 0 0 0 0,-1-1 0 0 0,1 0 0 0 0,5-2-95 0 0,-7 3 48 0 0,-1 0-1 0 0,1 0 1 0 0,-1 0-1 0 0,1-1 1 0 0,-1 1-1 0 0,0-1 1 0 0,0 0-1 0 0,0-1 0 0 0,0 1 1 0 0,0-1-1 0 0,0 1 1 0 0,0-1-1 0 0,-1 0 1 0 0,1-1-1 0 0,-1 1 1 0 0,0 0-1 0 0,0-1 1 0 0,-1 0-1 0 0,1 0 0 0 0,-1 0 1 0 0,1 0-1 0 0,-1 0 1 0 0,0 0-1 0 0,-1-1 1 0 0,1 1-1 0 0,-1-1 1 0 0,0 1-1 0 0,0-1 1 0 0,0 1-1 0 0,-1-1 0 0 0,1 0 1 0 0,-1 1-1 0 0,-1-1 1 0 0,1 0-1 0 0,0 1 1 0 0,-1-1-1 0 0,0 0 1 0 0,0 1-1 0 0,0-1 0 0 0,-1 1 1 0 0,0 0-1 0 0,0-1 1 0 0,0 0-48 0 0,-4-2-72 0 0,0 0 0 0 0,0 0 0 0 0,0 0 0 0 0,-1 1 0 0 0,0 0 1 0 0,0 1-1 0 0,-1 0 0 0 0,0 0 0 0 0,1 0 0 0 0,-2 1 0 0 0,1 0 0 0 0,0 0 0 0 0,-6 0 72 0 0,-39-5-6635 0 0,42 9-4574 0 0</inkml:trace>
</inkml:ink>
</file>

<file path=ppt/ink/ink47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5:51.9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236 1 5105 0 0,'0'0'3134'0'0,"0"0"-1346"0"0,0 0-413 0 0,0 0 20 0 0,0 0 42 0 0,0 0-66 0 0,0 0-192 0 0,0 0-185 0 0,0 0-177 0 0,0 0-119 0 0,0 0-87 0 0,0 0-64 0 0,0 0-10 0 0,-9 3 36 0 0,-31 10 23 0 0,8 18 1095 0 0,26-18-1279 0 0,-17 28-3 0 0,2 1 0 0 0,2 0 0 0 0,2 2 0 0 0,2 0 0 0 0,1 1 1 0 0,3 0-1 0 0,2 1 0 0 0,1 0 0 0 0,2 14-409 0 0,3-33 80 0 0,1 0 0 0 0,2 0 0 0 0,0 1 0 0 0,2-1-1 0 0,1 0 1 0 0,2-1 0 0 0,0 1 0 0 0,1-1 0 0 0,2 0 0 0 0,2 4-80 0 0,68 88 400 0 0,-55-92-948 0 0,3-37-7077 0 0,-14-3-2718 0 0,-8 10-282 0 0</inkml:trace>
</inkml:ink>
</file>

<file path=ppt/ink/ink47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5:52.4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357 1 11106 0 0,'0'0'1615'0'0,"0"0"-276"0"0,0 0-106 0 0,0 0 64 0 0,0 0 46 0 0,0 0-76 0 0,0 0-148 0 0,0 0-135 0 0,0 0-122 0 0,0 0-102 0 0,0 0-92 0 0,0 0-77 0 0,0 0-80 0 0,-26 8-77 0 0,-79 28-39 0 0,58-7 260 0 0,34-10-434 0 0,0 0-1 0 0,1 1 1 0 0,1 1-1 0 0,1 0 1 0 0,1 0 0 0 0,1 1-1 0 0,-1 7-220 0 0,-12 26 243 0 0,7-19-170 0 0,1 2 0 0 0,2 0-1 0 0,2 0 1 0 0,1 1 0 0 0,2 0 0 0 0,1 0-1 0 0,2 30-72 0 0,1-61 12 0 0,1 0 0 0 0,1 0 0 0 0,-1 0 0 0 0,2 0 0 0 0,-1 0 0 0 0,1 0-1 0 0,0-1 1 0 0,0 1 0 0 0,1 0 0 0 0,0 0 0 0 0,1-1 0 0 0,-1 1 0 0 0,1-1-1 0 0,1 1 1 0 0,0-1 0 0 0,0-1 0 0 0,0 1 0 0 0,1 0 0 0 0,0-1 0 0 0,0 0-1 0 0,0 0 1 0 0,1 0 0 0 0,0-1 0 0 0,0 0 0 0 0,0 0 0 0 0,1-1 0 0 0,0 1-1 0 0,0-1-11 0 0,8-2 40 0 0,0 0-1 0 0,1 0 0 0 0,-1-2 0 0 0,1 0 0 0 0,-1 0 0 0 0,1-2 0 0 0,-1 0 0 0 0,0-1 0 0 0,0 0 0 0 0,0-1 0 0 0,0-1 0 0 0,-1 0 0 0 0,0-1 0 0 0,0 0 0 0 0,0-2 1 0 0,-1 1-1 0 0,1-2 0 0 0,-2 1 0 0 0,0-2 0 0 0,0 0 0 0 0,0 0 0 0 0,-2-1 0 0 0,1-1 0 0 0,1-2-39 0 0,-7 8 0 0 0,-1 1-1 0 0,0-1 1 0 0,0 0-1 0 0,-1 0 1 0 0,1 0-1 0 0,-1 0 1 0 0,-1 0-1 0 0,1-1 1 0 0,-1 0-1 0 0,0 1 1 0 0,0-1 0 0 0,-1 0-1 0 0,0 0 1 0 0,0 0-1 0 0,-1 0 1 0 0,0 0-1 0 0,0 0 1 0 0,-1 0-1 0 0,1 0 1 0 0,-2 0-1 0 0,1 0 1 0 0,-1 1-1 0 0,0-1 1 0 0,0 0 0 0 0,-1 1-1 0 0,0-1 1 0 0,0 1-1 0 0,0 0 1 0 0,-1 0-1 0 0,0 0 1 0 0,0 1-1 0 0,-3-3 1 0 0,-2 1-129 0 0,0 0 0 0 0,-1 1 0 0 0,0 1 0 0 0,0 0 0 0 0,-1 0 0 0 0,1 1 0 0 0,-1 0 0 0 0,0 0 0 0 0,0 2 0 0 0,0-1 0 0 0,-1 1 0 0 0,1 1 0 0 0,0 0 0 0 0,-1 1 0 0 0,1 0 0 0 0,-1 1-1 0 0,1 0 1 0 0,0 0 0 0 0,-1 2 0 0 0,1-1 0 0 0,0 1 0 0 0,0 1 0 0 0,1 0 0 0 0,-1 0 0 0 0,1 1 0 0 0,-1 1 129 0 0,-55 40-3066 0 0,26-12-4444 0 0,24-22-3976 0 0</inkml:trace>
</inkml:ink>
</file>

<file path=ppt/ink/ink47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5:50.2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70 139 10074 0 0,'0'0'2342'0'0,"0"0"-572"0"0,0 0-318 0 0,0 0 3 0 0,0 0 33 0 0,0 0-97 0 0,0 0-249 0 0,0 0-258 0 0,0 0-230 0 0,0 0-198 0 0,0 0-150 0 0,0 0-87 0 0,0 0-31 0 0,-4 2 3 0 0,2 0-155 0 0,1 0 1 0 0,-1 0 0 0 0,0 0 0 0 0,1 0-1 0 0,-1 1 1 0 0,1-1 0 0 0,0 0-1 0 0,0 1 1 0 0,0-1 0 0 0,0 1-1 0 0,0-1 1 0 0,1 1 0 0 0,-1-1-1 0 0,0 1 1 0 0,1-1 0 0 0,0 1-1 0 0,0 0 1 0 0,0-1 0 0 0,0 1-1 0 0,0 0 1 0 0,1-1 0 0 0,-1 3-37 0 0,0-1 38 0 0,-12 229 917 0 0,-19-97-719 0 0,26-118 214 0 0,7-27 647 0 0,8-29-365 0 0,26-77-428 0 0,0 5-117 0 0,-25 69-165 0 0,3 0 0 0 0,0 1 0 0 0,3 1 0 0 0,1 1 0 0 0,22-34-22 0 0,-6 25 13 0 0,-14 76-18 0 0,17 55 11 0 0,-20-62-285 0 0,10 0-3365 0 0,-16-4-7241 0 0,-10-14-616 0 0</inkml:trace>
  <inkml:trace contextRef="#ctx0" brushRef="#br0" timeOffset="337.677">296 503 17172 0 0,'0'0'2075'0'0,"0"0"-783"0"0,0 0-410 0 0,0 0-60 0 0,0 0-20 0 0,0 0-86 0 0,0 0-114 0 0,0 0-106 0 0,0 0-66 0 0,0 0-35 0 0,0 0-48 0 0,0 0-48 0 0,0 0-59 0 0,23-3-38 0 0,108-15 61 0 0,-130 17-254 0 0,0 1 1 0 0,0-1-1 0 0,0 1 0 0 0,0-1 0 0 0,0 1 1 0 0,0-1-1 0 0,0 1 0 0 0,0 0 0 0 0,0 0 1 0 0,0 0-1 0 0,0-1 0 0 0,0 1 1 0 0,0 0-1 0 0,0 0 0 0 0,0 0 0 0 0,0 0 1 0 0,0 1-1 0 0,0-1 0 0 0,0 0 0 0 0,0 0 1 0 0,0 1-1 0 0,0-1 0 0 0,0 0 0 0 0,0 1 1 0 0,0-1-1 0 0,0 1 0 0 0,0-1 0 0 0,0 1 1 0 0,-1 0-1 0 0,1-1 0 0 0,0 1 1 0 0,0 0-1 0 0,0 0 0 0 0,-1-1 0 0 0,1 1 1 0 0,-1 0-1 0 0,1 0 0 0 0,-1 0 0 0 0,1 0 1 0 0,-1 0-1 0 0,1 0 0 0 0,-1 0 0 0 0,0 0 1 0 0,1 0-1 0 0,-1 0 0 0 0,0 0 0 0 0,0 0 1 0 0,0 0-1 0 0,0 0 0 0 0,0 0 1 0 0,0 0-1 0 0,0 0 0 0 0,0 0 0 0 0,0 0 1 0 0,0 1-10 0 0,-1 4 32 0 0,-1 0 0 0 0,1 0 0 0 0,-1 0 0 0 0,0 0 0 0 0,0-1 0 0 0,-1 1 0 0 0,0 0 0 0 0,0-1 0 0 0,0 0 0 0 0,0 1 0 0 0,-1-1 0 0 0,0-1 0 0 0,0 1 0 0 0,0 0 1 0 0,-1-1-33 0 0,-27 38 195 0 0,27-34-144 0 0,3-6-34 0 0,1 0 1 0 0,-1 0-1 0 0,1 0 0 0 0,0 0 1 0 0,0 0-1 0 0,-1 0 1 0 0,1 0-1 0 0,0 1 1 0 0,1-1-1 0 0,-1 0 1 0 0,0 1-1 0 0,1-1 0 0 0,0 1 1 0 0,-1-1-1 0 0,1 1 1 0 0,0-1-1 0 0,0 1 1 0 0,0-1-1 0 0,0 1 1 0 0,1-1-1 0 0,-1 0 0 0 0,1 2-17 0 0,2-2 25 0 0,-1 0-1 0 0,1 0 0 0 0,-1-1 0 0 0,1 1 0 0 0,0-1 0 0 0,0 1 0 0 0,0-1 0 0 0,0 0 0 0 0,0 0 0 0 0,0 0 1 0 0,0-1-1 0 0,0 1 0 0 0,0-1 0 0 0,0 0 0 0 0,1 1 0 0 0,-1-1 0 0 0,0-1 0 0 0,0 1 0 0 0,0 0 1 0 0,3-2-26 0 0,4 2 18 0 0,35-7-432 0 0,-20-8-4376 0 0,-22 11 2153 0 0,-2 1-2429 0 0,-1 3-6519 0 0</inkml:trace>
  <inkml:trace contextRef="#ctx0" brushRef="#br0" timeOffset="920.173">712 466 8762 0 0,'0'0'4634'0'0,"0"0"-2412"0"0,0 0-906 0 0,0 0-62 0 0,0 0 21 0 0,0 0-87 0 0,0 0-209 0 0,0 0-188 0 0,0 0-144 0 0,0 0-110 0 0,0 0-89 0 0,0 0-65 0 0,-10 23-90 0 0,-29 67-62 0 0,38-90-221 0 0,1 1 1 0 0,-1 0-1 0 0,0 0 1 0 0,0 0-1 0 0,0 0 1 0 0,1-1-1 0 0,-1 1 1 0 0,1 0-1 0 0,-1 0 1 0 0,0 0-1 0 0,1 0 1 0 0,0 0-1 0 0,-1 0 1 0 0,1 1-1 0 0,0-1 1 0 0,-1 0-1 0 0,1 0 0 0 0,0 0 1 0 0,0 0-1 0 0,0 0 1 0 0,0 0-1 0 0,0 1 1 0 0,0-1-1 0 0,0 0 1 0 0,0 0-1 0 0,1 0 1 0 0,-1 0-1 0 0,0 0 1 0 0,1 0-1 0 0,-1 0 1 0 0,1 0-1 0 0,-1 0 1 0 0,1 0-1 0 0,-1 0 0 0 0,1 0 1 0 0,0 0-1 0 0,0 0 1 0 0,-1 0-1 0 0,1 0 1 0 0,0-1-1 0 0,1 2-10 0 0,3 2 103 0 0,-2-2-50 0 0,-1 1-1 0 0,1-1 1 0 0,-1 1-1 0 0,1-1 1 0 0,-1 0-1 0 0,1 0 1 0 0,0 0-1 0 0,0 0 0 0 0,0-1 1 0 0,0 1-1 0 0,1-1 1 0 0,-1 0-1 0 0,0 0 1 0 0,1 0-1 0 0,-1 0 1 0 0,0-1-1 0 0,1 1 1 0 0,-1-1-1 0 0,1 0 1 0 0,-1 0-1 0 0,1 0 1 0 0,-1 0-1 0 0,0-1 1 0 0,1 1-1 0 0,-1-1 1 0 0,1 0-1 0 0,-1 0 1 0 0,0 0-1 0 0,0-1 1 0 0,0 1-1 0 0,2-2-52 0 0,62-41 524 0 0,55-51-130 0 0,-119 96-394 0 0,-1 0-1 0 0,0 1 1 0 0,0-1 0 0 0,0 1 0 0 0,0 0 0 0 0,0 0 0 0 0,-1-1 0 0 0,1 1-1 0 0,0 0 1 0 0,-1 0 0 0 0,1 1 0 0 0,-1-1 0 0 0,0 0 0 0 0,0 0 0 0 0,0 1 0 0 0,0-1-1 0 0,0 0 1 0 0,0 1 0 0 0,-1-1 0 0 0,1 1 0 0 0,-1-1 0 0 0,0 1 0 0 0,1 0 0 0 0,-1-1-1 0 0,-1 1 1 0 0,1-1 0 0 0,0 1 0 0 0,0-1 0 0 0,-1 1 0 0 0,0-1 0 0 0,0 2 0 0 0,3 432-335 0 0,-2-430 333 0 0,-1 0 0 0 0,0 1 0 0 0,0-1 0 0 0,0 0-1 0 0,-1 0 1 0 0,0 1 0 0 0,0-1 0 0 0,-1-1 0 0 0,1 1 0 0 0,-1 0 0 0 0,0-1 0 0 0,-1 1 0 0 0,1-1 0 0 0,-1 0 0 0 0,0 0 0 0 0,-2 1 2 0 0,5-5 0 0 0,-1-1 1 0 0,1 1 0 0 0,-1 0-1 0 0,0 0 1 0 0,1-1 0 0 0,-1 1-1 0 0,0 0 1 0 0,1-1 0 0 0,-1 0-1 0 0,0 1 1 0 0,0-1 0 0 0,0 0-1 0 0,1 0 1 0 0,-1 0 0 0 0,0 0-1 0 0,0-1 1 0 0,0 1 0 0 0,1 0-1 0 0,-1-1 1 0 0,0 1 0 0 0,0-1-1 0 0,1 1 1 0 0,-1-1 0 0 0,1 0-1 0 0,-1 0 1 0 0,0 0 0 0 0,1 0-1 0 0,-1 0 1 0 0,1 0-1 0 0,0 0 1 0 0,-1-1 0 0 0,1 1-1 0 0,0 0 1 0 0,0-1 0 0 0,0 0-1 0 0,-35-56-27 0 0,32 51 15 0 0,2 1-53 0 0,-1-1 1 0 0,1 0 0 0 0,0 1-1 0 0,1-1 1 0 0,0 0 0 0 0,0 1-1 0 0,0-1 1 0 0,1 0 0 0 0,0 0-1 0 0,0 0 1 0 0,1 0 0 0 0,1-6 64 0 0,22-43-3589 0 0,-17 47 2093 0 0,5-4-4274 0 0,-3 5-5627 0 0</inkml:trace>
</inkml:ink>
</file>

<file path=ppt/ink/ink47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5:49.0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1 199 9570 0 0,'0'0'2178'0'0,"0"0"-439"0"0,0 0-184 0 0,0 0 92 0 0,0 0-7 0 0,0 0-154 0 0,0 0-258 0 0,0 0-262 0 0,0 0-146 0 0,0 0-96 0 0,0 0-70 0 0,0 0-53 0 0,0 0-60 0 0,18 2-26 0 0,139 7 1100 0 0,148-19 98 0 0,-292 9-1623 0 0,24-5-589 0 0,-53-3-5162 0 0,4 6 2743 0 0,-2 0-3525 0 0,9 2 2360 0 0,0-3-5595 0 0</inkml:trace>
  <inkml:trace contextRef="#ctx0" brushRef="#br0" timeOffset="362.42">284 0 10858 0 0,'0'0'1963'0'0,"0"0"-518"0"0,0 0-153 0 0,0 0 170 0 0,0 0 75 0 0,0 0-164 0 0,0 0-324 0 0,0 0-310 0 0,0 0-154 0 0,0 0-39 0 0,0 0 9 0 0,0 0-7 0 0,0 0-25 0 0,-1 14-23 0 0,-4 101 1160 0 0,11-66-1228 0 0,-2 1 0 0 0,-1 0-1 0 0,-4 0 1 0 0,-3 27-432 0 0,-14 64 11 0 0,17-136 394 0 0,0 9-2636 0 0,12-8-8278 0 0,-6-6-928 0 0</inkml:trace>
</inkml:ink>
</file>

<file path=ppt/ink/ink47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5:46.1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263 191 1800 0 0,'0'0'1643'0'0,"0"0"-144"0"0,0 0 14 0 0,0 0 130 0 0,0 0 42 0 0,0 0-78 0 0,0 0-89 0 0,0 0-132 0 0,0 0-170 0 0,0 0-169 0 0,0 0-143 0 0,0 0-128 0 0,-4-1-85 0 0,2 0-493 0 0,0 0 0 0 0,0 1 0 0 0,0-1 0 0 0,0 1 0 0 0,0-1 0 0 0,0 1 1 0 0,0 0-1 0 0,0 0 0 0 0,0 0 0 0 0,0 0 0 0 0,0 0 0 0 0,0 0 0 0 0,0 1 0 0 0,0-1 0 0 0,0 1 0 0 0,0-1 0 0 0,0 1 0 0 0,0 0 0 0 0,0 0 0 0 0,0 0 0 0 0,1 0 1 0 0,-1 0-1 0 0,0 0 0 0 0,1 0 0 0 0,-2 2-198 0 0,-11 11 353 0 0,1 2 0 0 0,0-1 0 0 0,1 2 0 0 0,1 0 0 0 0,1 0 0 0 0,0 1 1 0 0,1 0-1 0 0,1 1 0 0 0,1 0 0 0 0,0 0 0 0 0,-2 16-353 0 0,-17 39 549 0 0,12-35-386 0 0,3 0 1 0 0,1 1-1 0 0,2 0 1 0 0,1 0-1 0 0,3 1 1 0 0,1 0-1 0 0,2 0 1 0 0,4 40-164 0 0,0-56 96 0 0,2 1 0 0 0,1-1 1 0 0,1 0-1 0 0,1 0 0 0 0,1 0 0 0 0,1-1 0 0 0,1-1 0 0 0,1 0 1 0 0,12 16-97 0 0,37 27 537 0 0,-46-65-1295 0 0,-16-1 273 0 0,2-29-8754 0 0,4 21 1798 0 0,-1 1-4748 0 0</inkml:trace>
  <inkml:trace contextRef="#ctx0" brushRef="#br0" timeOffset="289.984">327 802 14555 0 0,'0'0'2865'0'0,"0"0"-1196"0"0,0 0-560 0 0,0 0-5 0 0,0 0 13 0 0,0 0-68 0 0,0 0-182 0 0,0 0-215 0 0,0 0-158 0 0,0 0-67 0 0,0 0 4 0 0,0 0-34 0 0,0 0 1 0 0,9 3-15 0 0,10 1-184 0 0,0-1 1 0 0,0 0 0 0 0,0-2 0 0 0,0 0 0 0 0,0-1 0 0 0,1-1 0 0 0,11-2-200 0 0,92-14 218 0 0,-67 16-4719 0 0,-47 1 1536 0 0,-3 0-7138 0 0,-2 0-1462 0 0</inkml:trace>
  <inkml:trace contextRef="#ctx0" brushRef="#br0" timeOffset="690.024">874 368 16355 0 0,'0'0'1581'0'0,"0"0"-325"0"0,0 0-153 0 0,0 0-13 0 0,0 0-49 0 0,0 0-173 0 0,0 0-184 0 0,0 0-145 0 0,0 0-63 0 0,0 0-28 0 0,0 0-30 0 0,0 0-54 0 0,0 0-41 0 0,0 21-29 0 0,-2 131 443 0 0,4 271 329 0 0,-3-411-1069 0 0,0 0 0 0 0,0 0 0 0 0,-1 0 0 0 0,-1 0 0 0 0,0-1 0 0 0,-1 1 0 0 0,0-1 0 0 0,0 0 0 0 0,-1 0 0 0 0,-2 2 3 0 0,-22 13-864 0 0,29-26 610 0 0,0 0-46 0 0,0 0-24 0 0,4-15-1120 0 0,59-83-5662 0 0,-26 45-3245 0 0,-27 35 2381 0 0</inkml:trace>
  <inkml:trace contextRef="#ctx0" brushRef="#br0" timeOffset="1122.993">1231 552 10466 0 0,'0'0'2578'0'0,"0"0"-1278"0"0,0 0-414 0 0,0 0 129 0 0,0 0 145 0 0,0 0 47 0 0,0 0-96 0 0,0 0-207 0 0,-33 23-166 0 0,-105 71-152 0 0,30-24 1035 0 0,95-63-1177 0 0,-10 6 176 0 0,28-6 843 0 0,61 11-275 0 0,33 56 1087 0 0,32 73-1229 0 0,-123-128-1489 0 0,-20-20-2684 0 0,-2-14-203 0 0,6 4-2123 0 0,4 5 131 0 0,-2 1-6835 0 0</inkml:trace>
  <inkml:trace contextRef="#ctx0" brushRef="#br0" timeOffset="1692.305">788 210 8266 0 0,'0'0'2518'0'0,"0"0"-969"0"0,0 0-318 0 0,0 0 130 0 0,0 0 134 0 0,0 0-6 0 0,0 0-173 0 0,0 0-271 0 0,0 0-245 0 0,0 0-213 0 0,0 0-126 0 0,0 0-50 0 0,0 0-19 0 0,-1-8 16 0 0,-1-22 25 0 0,27-2 1314 0 0,11-6-457 0 0,-24 24-1094 0 0,2-1 0 0 0,0 1 0 0 0,0 1 0 0 0,1 1 0 0 0,1 0 0 0 0,0 1 0 0 0,1 0-196 0 0,-13 12 22 0 0,0-1 0 0 0,0 1 0 0 0,0 0 0 0 0,0 0 1 0 0,-1 0-1 0 0,1 0 0 0 0,0 1 0 0 0,-1-1 0 0 0,1 1 0 0 0,-1 0 0 0 0,0 0 0 0 0,1 1 0 0 0,-1-1 0 0 0,0 1 0 0 0,0-1 0 0 0,0 1 0 0 0,-1 0 0 0 0,1 0 0 0 0,-1 0 0 0 0,0 0 0 0 0,0 1 0 0 0,0-1 0 0 0,0 1 0 0 0,0-1 0 0 0,1 4-22 0 0,8 9 81 0 0,66 104-65 0 0,-54-89-1448 0 0,-13-23-2261 0 0,-2-5-4475 0 0,-5-3-3533 0 0</inkml:trace>
  <inkml:trace contextRef="#ctx0" brushRef="#br0" timeOffset="2078.99">1424 114 13867 0 0,'0'0'3502'0'0,"0"0"-1718"0"0,0 0-722 0 0,0 0-122 0 0,0 0 3 0 0,0 0-56 0 0,0 0-106 0 0,0 0-98 0 0,0 0-103 0 0,0 0-58 0 0,0 0-43 0 0,0 0-42 0 0,0 0-18 0 0,23 15-2 0 0,73 51-1 0 0,-42-3 213 0 0,-49-51-524 0 0,10 19-14 0 0,-3 1 1 0 0,0 0 0 0 0,-2 1-1 0 0,-2 1 1 0 0,-1-1 0 0 0,-1 1 0 0 0,-2 1-1 0 0,-1-1 1 0 0,-2 0 0 0 0,-2 1-1 0 0,-1-1 1 0 0,-4 22-92 0 0,1-35-21 0 0,0-1 0 0 0,-2 1 1 0 0,0-2-1 0 0,-2 1 0 0 0,0-1 0 0 0,-1 0 0 0 0,0-1 1 0 0,-2 0-1 0 0,0-1 0 0 0,-1 0 0 0 0,-12 11 21 0 0,-55 53-2652 0 0,61-65-275 0 0,10-10-3644 0 0,4-2-5458 0 0</inkml:trace>
</inkml:ink>
</file>

<file path=ppt/ink/ink47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5:41.7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21 147 13011 0 0,'0'0'1459'0'0,"0"0"-316"0"0,0 0-71 0 0,0 0 152 0 0,0 0 122 0 0,0 0-75 0 0,0 0-250 0 0,0 0-297 0 0,0 0-275 0 0,0 0-112 0 0,0 0-29 0 0,0 0 13 0 0,0 0 65 0 0,-1 12-10 0 0,2 88 573 0 0,17 83 186 0 0,-5-47-1393 0 0,-13-136 160 0 0,0 1 0 0 0,0-1 1 0 0,0 0-1 0 0,0 1 1 0 0,0-1-1 0 0,0 0 1 0 0,0 1-1 0 0,0-1 0 0 0,-1 0 1 0 0,1 1-1 0 0,0-1 1 0 0,0 0-1 0 0,0 0 0 0 0,0 1 1 0 0,-1-1-1 0 0,1 0 1 0 0,0 0-1 0 0,0 1 1 0 0,-1-1-1 0 0,1 0 0 0 0,0 0 1 0 0,0 0-1 0 0,-1 0 1 0 0,1 1-1 0 0,0-1 0 0 0,0 0 1 0 0,-1 0-1 0 0,1 0 1 0 0,0 0-1 0 0,-1 0 1 0 0,1 0-1 0 0,0 0 0 0 0,-1 0 1 0 0,1 0-1 0 0,0 0 1 0 0,-1 0-1 0 0,1 0 0 0 0,0 0 1 0 0,-1 0-1 0 0,1 0 1 0 0,0 0-1 0 0,0 0 1 0 0,-1 0-1 0 0,1 0 0 0 0,0 0 1 0 0,-1-1-1 0 0,1 1 1 0 0,0 0-1 0 0,0 0 0 0 0,-1 0 1 0 0,1 0-1 0 0,0-1 1 0 0,0 1-1 0 0,-1 0 1 0 0,1 0-1 0 0,0-1 0 0 0,0 1 1 0 0,0 0-1 0 0,-1 0 1 0 0,1-1-1 0 0,0 1 0 0 0,0 0 1 0 0,0-1-1 0 0,0 1 1 0 0,0 0-1 0 0,0-1 1 0 0,0 1-1 0 0,0 0 0 0 0,-1 0 1 0 0,1-1 97 0 0,17-58-15722 0 0,-13 48 12001 0 0</inkml:trace>
  <inkml:trace contextRef="#ctx0" brushRef="#br0" timeOffset="364.078">264 133 9530 0 0,'0'0'1282'0'0,"0"0"-215"0"0,0 0-19 0 0,0 0 95 0 0,0 0 46 0 0,0 0-89 0 0,0 0-193 0 0,0 0-197 0 0,-33 27-163 0 0,-101 87-101 0 0,78-64 431 0 0,55-50-841 0 0,1 0 0 0 0,-1 0 0 0 0,1 0 0 0 0,-1 0 0 0 0,1 1 0 0 0,-1-1 0 0 0,1 0 0 0 0,-1 0 0 0 0,1 0 0 0 0,-1 0 0 0 0,1 1 0 0 0,0-1 0 0 0,-1 0 0 0 0,1 0 1 0 0,-1 1-1 0 0,1-1 0 0 0,0 0 0 0 0,-1 1 0 0 0,1-1 0 0 0,0 1 0 0 0,0-1 0 0 0,-1 0 0 0 0,1 1 0 0 0,0-1 0 0 0,0 1 0 0 0,-1-1 0 0 0,1 0 0 0 0,0 1 0 0 0,0-1 1 0 0,0 1-1 0 0,0-1 0 0 0,0 1 0 0 0,0-1 0 0 0,0 1 0 0 0,0-1 0 0 0,0 1 0 0 0,0-1 0 0 0,0 1 0 0 0,0-1 0 0 0,0 1 0 0 0,0-1 0 0 0,0 1 0 0 0,0-1 0 0 0,1 0 1 0 0,-1 1-1 0 0,0-1 0 0 0,0 1 0 0 0,0-1 0 0 0,1 1 0 0 0,-1-1 0 0 0,0 0 0 0 0,1 1 0 0 0,-1-1 0 0 0,0 0 0 0 0,1 1 0 0 0,-1-1 0 0 0,0 0 0 0 0,1 0 0 0 0,-1 1 0 0 0,1-1 1 0 0,-1 0-1 0 0,1 0 0 0 0,-1 1 0 0 0,1-1 0 0 0,-1 0-36 0 0,37 4 1312 0 0,-27-4-1188 0 0,0 2 5 0 0,-5-3-72 0 0,0 0 1 0 0,0 1-1 0 0,1 0 0 0 0,-1 0 1 0 0,0 0-1 0 0,0 0 0 0 0,0 1 1 0 0,0 0-1 0 0,0 0 0 0 0,0 1 1 0 0,0-1-1 0 0,0 1 0 0 0,0 0 1 0 0,-1 1-1 0 0,1-1 0 0 0,-1 1 1 0 0,1-1-1 0 0,-1 1 0 0 0,0 1 1 0 0,0-1-1 0 0,0 1 0 0 0,-1-1 1 0 0,1 1-1 0 0,-1 0 0 0 0,0 0 1 0 0,0 1-1 0 0,0-1 0 0 0,-1 0 0 0 0,0 1 1 0 0,0 0-1 0 0,0 0 0 0 0,0-1 1 0 0,0 3-58 0 0,-4 52 413 0 0,0-58-3229 0 0,6-6-6238 0 0,-2 2 385 0 0</inkml:trace>
  <inkml:trace contextRef="#ctx0" brushRef="#br0" timeOffset="906.045">575 243 15715 0 0,'0'0'1341'0'0,"0"0"-373"0"0,0 0-88 0 0,0 0 82 0 0,0 0 18 0 0,0 0-123 0 0,0 0-202 0 0,0 0-179 0 0,0 0-122 0 0,0 0-100 0 0,0 0-66 0 0,0 0-41 0 0,0 0-27 0 0,-30 23-16 0 0,-93 73 1 0 0,81-49-16 0 0,42-45-82 0 0,-1-1 1 0 0,0 0-1 0 0,0 1 1 0 0,0-1-1 0 0,1 1 1 0 0,-1-1 0 0 0,1 0-1 0 0,-1 1 1 0 0,1-1-1 0 0,0 1 1 0 0,-1 0 0 0 0,1-1-1 0 0,0 1 1 0 0,0-1-1 0 0,0 1 1 0 0,0-1-1 0 0,0 1 1 0 0,1-1 0 0 0,-1 1-1 0 0,0 0 1 0 0,1-1-1 0 0,-1 0 1 0 0,1 1 0 0 0,-1-1-1 0 0,1 1 1 0 0,0-1-1 0 0,0 1 1 0 0,0-1-1 0 0,-1 0 1 0 0,1 0 0 0 0,0 0-1 0 0,1 1 1 0 0,-1-1-1 0 0,0 0 1 0 0,0 0 0 0 0,0 0-1 0 0,1 0 1 0 0,-1-1-1 0 0,0 1 1 0 0,1 0-1 0 0,-1-1 1 0 0,1 1 0 0 0,-1-1-1 0 0,1 1 1 0 0,-1-1-1 0 0,1 1 1 0 0,-1-1 0 0 0,1 0-1 0 0,-1 0 1 0 0,1 0-1 0 0,0 0-7 0 0,7 0 83 0 0,0-1-1 0 0,0 0 0 0 0,0 0 1 0 0,0-1-1 0 0,0 0 1 0 0,-1 0-1 0 0,1-1 0 0 0,-1 0 1 0 0,0-1-1 0 0,1 0 0 0 0,-2 0 1 0 0,1-1-1 0 0,7-5-82 0 0,21-10 170 0 0,59-27 572 0 0,-93 48-731 0 0,0-1 0 0 0,-1 1-1 0 0,1 0 1 0 0,-1 0 0 0 0,1 0-1 0 0,-1 0 1 0 0,0 1 0 0 0,1-1 0 0 0,-1 0-1 0 0,0 1 1 0 0,0-1 0 0 0,0 0-1 0 0,0 1 1 0 0,0-1 0 0 0,0 1-1 0 0,0 0 1 0 0,-1-1 0 0 0,1 1 0 0 0,0 0-1 0 0,-1-1 1 0 0,1 1 0 0 0,-1 0-1 0 0,0 0 1 0 0,0-1 0 0 0,0 1-1 0 0,1 0 1 0 0,-2 0 0 0 0,1 0-1 0 0,0-1 1 0 0,0 1 0 0 0,-1 0 0 0 0,1 0-1 0 0,0-1 1 0 0,-1 2-11 0 0,1 2 23 0 0,1 58 34 0 0,-2 1 0 0 0,-4-1 0 0 0,-2 1-1 0 0,-2-1 1 0 0,-7 13-57 0 0,15-71-15 0 0,0 0 0 0 0,0 0 0 0 0,0-1 0 0 0,-1 1-1 0 0,0-1 1 0 0,1 1 0 0 0,-2-1 0 0 0,1 0 0 0 0,0 1 0 0 0,-1-1 0 0 0,0-1-1 0 0,0 1 1 0 0,0 0 0 0 0,0-1 0 0 0,-1 1 0 0 0,0-1 0 0 0,1 0 0 0 0,-1 0-1 0 0,0-1 1 0 0,0 1 0 0 0,-1-1 0 0 0,1 0 0 0 0,0 0 0 0 0,-1 0 0 0 0,1 0-1 0 0,-1-1 1 0 0,0 0 0 0 0,1 0 0 0 0,-1 0 0 0 0,0-1 0 0 0,-3 1 15 0 0,6-3-6 0 0,0 1 1 0 0,0 0 0 0 0,0-1 0 0 0,0 0 0 0 0,0 0-1 0 0,0 0 1 0 0,1 1 0 0 0,-1-1 0 0 0,1-1-1 0 0,-1 1 1 0 0,1 0 0 0 0,0 0 0 0 0,-1-1-1 0 0,1 1 1 0 0,1 0 0 0 0,-1-1 0 0 0,0 1 0 0 0,0-1-1 0 0,1 1 1 0 0,-1-1 0 0 0,1 1 0 0 0,0-1-1 0 0,0 0 1 0 0,0 1 0 0 0,0-1 0 0 0,1 1-1 0 0,-1-3 6 0 0,0 3-2 0 0,1-16-34 0 0,0 0 0 0 0,1 0 0 0 0,1 0 1 0 0,1 1-1 0 0,0-1 0 0 0,1 1 0 0 0,1 0 0 0 0,0 0 1 0 0,2 1-1 0 0,0 0 0 0 0,1 0 0 0 0,8-12 36 0 0,47-54-5702 0 0,-57 74 710 0 0,-1 4-6297 0 0</inkml:trace>
  <inkml:trace contextRef="#ctx0" brushRef="#br0" timeOffset="1152.449">919 424 21949 0 0,'0'0'1073'0'0,"0"0"-314"0"0,0 0-77 0 0,0 0-1 0 0,0 0-42 0 0,0 0-135 0 0,0 0-201 0 0,0 0-145 0 0,0 0-78 0 0,0 0-94 0 0,0 0-102 0 0,0 0-124 0 0,-1 11-1908 0 0,0-5-5210 0 0,1-5-4273 0 0</inkml:trace>
  <inkml:trace contextRef="#ctx0" brushRef="#br0" timeOffset="1595.981">1087 482 19852 0 0,'0'0'1466'0'0,"0"0"-646"0"0,0 0-176 0 0,0 0 96 0 0,0 0 38 0 0,0 0-74 0 0,0 0-196 0 0,0 0-141 0 0,0 0-87 0 0,0 0-45 0 0,0 0-26 0 0,0 0-26 0 0,0 0-57 0 0,12-16-30 0 0,38-52-10 0 0,44-24 143 0 0,-89 88-230 0 0,-1 0-1 0 0,1 1 0 0 0,0 0 0 0 0,1 0 1 0 0,-1 0-1 0 0,0 1 0 0 0,1-1 1 0 0,0 1-1 0 0,-1 1 0 0 0,1-1 1 0 0,0 1-1 0 0,0 0 0 0 0,0 0 1 0 0,0 1-1 0 0,0-1 0 0 0,0 2 2 0 0,-2 35-45 0 0,-6-20 86 0 0,1-15-39 0 0,1-1 0 0 0,-1 1 0 0 0,1 0 0 0 0,-1-1 0 0 0,1 1 0 0 0,0 0 0 0 0,-1-1 0 0 0,1 1 0 0 0,0 0 0 0 0,0 0 0 0 0,0-1 0 0 0,0 1 0 0 0,-1 0 0 0 0,1 0 0 0 0,0-1 1 0 0,0 1-1 0 0,1 0 0 0 0,-1 0 0 0 0,0 0 0 0 0,0-1 0 0 0,0 1 0 0 0,0 0 0 0 0,1-1 0 0 0,-1 1 0 0 0,0 0 0 0 0,0 0 0 0 0,1-1 0 0 0,-1 1 0 0 0,1 0 0 0 0,-1-1 0 0 0,1 1 0 0 0,-1-1 0 0 0,1 1 0 0 0,-1-1 0 0 0,1 1 0 0 0,-1-1 0 0 0,1 1 0 0 0,0-1 0 0 0,-1 1 0 0 0,1-1 0 0 0,0 0 0 0 0,-1 1 0 0 0,1-1 0 0 0,0 0 0 0 0,0 1-2 0 0,12-3 26 0 0,-1 0 0 0 0,1 0 0 0 0,-1-1 0 0 0,0 0-1 0 0,0-2 1 0 0,0 1 0 0 0,0-1 0 0 0,-1-1 0 0 0,6-3-26 0 0,12-5 25 0 0,-28 13-22 0 0,0 0 0 0 0,1 1 0 0 0,-1-1 0 0 0,0 0 0 0 0,0 1 0 0 0,1-1 0 0 0,-1 1 0 0 0,0-1 0 0 0,0 1 0 0 0,1 0 0 0 0,-1-1 1 0 0,1 1-1 0 0,-1 0 0 0 0,0 0 0 0 0,1 0 0 0 0,-1 0 0 0 0,0 0 0 0 0,1 1 0 0 0,-1-1 0 0 0,1 0 0 0 0,-1 0 0 0 0,0 1 0 0 0,0-1 0 0 0,1 1 1 0 0,-1-1-1 0 0,0 1 0 0 0,0 0 0 0 0,1 0 0 0 0,-1-1 0 0 0,0 1 0 0 0,0 0 0 0 0,0 0 0 0 0,0 0 0 0 0,0 0 0 0 0,0 0 0 0 0,-1 0 0 0 0,1 0 1 0 0,0 1-1 0 0,0-1-3 0 0,3 28 164 0 0,-4-26-153 0 0,-1 1-1 0 0,1 0 1 0 0,0 0-1 0 0,0-1 1 0 0,1 1-1 0 0,-1 0 0 0 0,1 0 1 0 0,0-1-1 0 0,0 1 1 0 0,0-1-1 0 0,0 1 0 0 0,1-1 1 0 0,-1 1-1 0 0,1-1 1 0 0,0 0-1 0 0,0 0 1 0 0,0 0-1 0 0,1 0 0 0 0,-1 0 1 0 0,1 0-1 0 0,-1 0 1 0 0,1-1-1 0 0,0 0 0 0 0,0 1 1 0 0,0-1-1 0 0,0 0 1 0 0,1 0-1 0 0,-1-1 1 0 0,1 1-1 0 0,2 0-10 0 0,-1-1-71 0 0,0 0 0 0 0,0-1 0 0 0,0 0 0 0 0,0 0 0 0 0,-1 0-1 0 0,1 0 1 0 0,0-1 0 0 0,0 0 0 0 0,0 0 0 0 0,-1 0 0 0 0,1-1 0 0 0,0 1 0 0 0,-1-1 0 0 0,1 0 0 0 0,-1-1-1 0 0,1 0 72 0 0,22-10-1375 0 0,2-1-2074 0 0,-10 4-3134 0 0,-15 7-3893 0 0</inkml:trace>
  <inkml:trace contextRef="#ctx0" brushRef="#br0" timeOffset="1924.04">1 814 12267 0 0,'0'0'1457'0'0,"0"0"-502"0"0,0 0-64 0 0,0 0 223 0 0,0 0 170 0 0,0 0-11 0 0,0 0-144 0 0,0 0-197 0 0,0 0-168 0 0,0 0-77 0 0,0 0-24 0 0,37 3 3 0 0,118 12-9 0 0,-31-18 516 0 0,279-72 504 0 0,-235 39-2444 0 0,2 8 0 0 0,106-2 767 0 0,-215 29-2801 0 0,-37 1-2524 0 0,-8 0-6147 0 0</inkml:trace>
  <inkml:trace contextRef="#ctx0" brushRef="#br0" timeOffset="2433.077">899 957 14403 0 0,'0'0'1536'0'0,"0"0"-243"0"0,0 0-9 0 0,0 0 24 0 0,0 0-113 0 0,0 0-232 0 0,0 0-259 0 0,0 0-190 0 0,0 0-134 0 0,0 0-99 0 0,-33 10-56 0 0,-103 31-38 0 0,58-7 304 0 0,51-12 265 0 0,59-18-340 0 0,8-5-244 0 0,-31-1-133 0 0,0 0-1 0 0,-1 1 1 0 0,1 0-1 0 0,0 0 1 0 0,0 1-1 0 0,0 0 1 0 0,-1 1-1 0 0,1 0 1 0 0,0 0-1 0 0,0 1 1 0 0,-1 0-1 0 0,1 1 1 0 0,-1-1-1 0 0,0 2 1 0 0,0-1-1 0 0,0 1 1 0 0,0 0-1 0 0,-1 1 1 0 0,1 0 0 0 0,-1 0-1 0 0,0 1 1 0 0,-1 0-1 0 0,1 0 1 0 0,-1 0-1 0 0,1 2-38 0 0,-6-4 36 0 0,0-1 0 0 0,0 1 0 0 0,0 0 0 0 0,0-1 0 0 0,0 1 0 0 0,-1 0 0 0 0,0 0 0 0 0,0 0 0 0 0,0-1 0 0 0,0 1 0 0 0,0 0 0 0 0,-1 0 0 0 0,0-1 0 0 0,0 1 0 0 0,0 0 0 0 0,0-1-1 0 0,0 1 1 0 0,-1-1 0 0 0,1 1 0 0 0,-1-1 0 0 0,0 0 0 0 0,0 1 0 0 0,-1-1 0 0 0,1 0 0 0 0,0 0 0 0 0,-1-1 0 0 0,0 1 0 0 0,0-1 0 0 0,0 1 0 0 0,-2 1-36 0 0,-7 3-90 0 0,0-1 0 0 0,0 0 0 0 0,-1-1 0 0 0,1 0 0 0 0,-1-1 1 0 0,0-1-1 0 0,-1 0 0 0 0,1 0 0 0 0,-14 0 90 0 0,-33-5-6659 0 0,50-1-1092 0 0,2 0-4604 0 0</inkml:trace>
  <inkml:trace contextRef="#ctx0" brushRef="#br0" timeOffset="3309.709">1900 22 3929 0 0,'0'0'1754'0'0,"0"0"-183"0"0,0 0-18 0 0,0 0 70 0 0,0 0 56 0 0,0 0-36 0 0,0 0-148 0 0,0 0-212 0 0,0 0-228 0 0,0 0-176 0 0,0 0-148 0 0,0 0-79 0 0,0 0-77 0 0,2-4-77 0 0,4-13-47 0 0,9 35 1808 0 0,10 40-1394 0 0,-4 1-1 0 0,-2 0 1 0 0,-2 2-1 0 0,7 59-864 0 0,-13-54 91 0 0,-4 1-1 0 0,-2 0 1 0 0,-3 0-1 0 0,-3 8-90 0 0,-2-53-35 0 0,0 0 0 0 0,-2 0 0 0 0,0 0 0 0 0,-2-1 0 0 0,0 0 0 0 0,-1 0 0 0 0,-1 0 0 0 0,-1-1 0 0 0,-1-1 0 0 0,-1 0 0 0 0,0 0 0 0 0,-2-1 0 0 0,0-1 1 0 0,-1 0-1 0 0,0-1 0 0 0,-1-1 0 0 0,-1 0 0 0 0,-1-1 0 0 0,0-1 0 0 0,-1-1 0 0 0,0 0 0 0 0,0-2 0 0 0,-2 0 0 0 0,-9 3 35 0 0,26-11-302 0 0,-86 32-350 0 0,49-30-7980 0 0,41-4 2192 0 0,0-3-4145 0 0</inkml:trace>
</inkml:ink>
</file>

<file path=ppt/ink/ink47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6:26.0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76 505 15939 0 0,'0'0'1921'0'0,"0"0"-840"0"0,0 0-335 0 0,0 0 55 0 0,0 0 96 0 0,0 0-35 0 0,0 0-180 0 0,0 0-170 0 0,0 0-121 0 0,0 0-79 0 0,-11 35-40 0 0,-34 106-32 0 0,31-62 141 0 0,14-76-363 0 0,-1 0 7 0 0,0 0-1 0 0,0 0 1 0 0,0-1 0 0 0,1 1 0 0 0,-1 0-1 0 0,1 0 1 0 0,0 0 0 0 0,0 0-1 0 0,0 0 1 0 0,0 0 0 0 0,0 0 0 0 0,1 0-1 0 0,-1-1 1 0 0,1 1 0 0 0,0 0-1 0 0,0 0 1 0 0,0 0 0 0 0,0-1 0 0 0,0 1-1 0 0,1-1 1 0 0,-1 1 0 0 0,1-1-1 0 0,-1 1 1 0 0,1-1 0 0 0,0 0 0 0 0,0 0-1 0 0,0 0 1 0 0,0 0 0 0 0,1 0-1 0 0,-1 0 1 0 0,1 0 0 0 0,-1-1 0 0 0,1 0-1 0 0,-1 1 1 0 0,1-1 0 0 0,0 0-1 0 0,-1 0 1 0 0,1 0 0 0 0,3 0-25 0 0,5-1 123 0 0,-7 1-71 0 0,1-1 0 0 0,0 0 0 0 0,0 0 1 0 0,0 0-1 0 0,0-1 0 0 0,-1 0 0 0 0,1 0 0 0 0,0 0 0 0 0,-1 0 1 0 0,1-1-1 0 0,0 1 0 0 0,-1-1 0 0 0,0 0 0 0 0,1-1 0 0 0,2-1-52 0 0,21-19 103 0 0,-2 0 0 0 0,0-2-1 0 0,-1 0 1 0 0,18-26-103 0 0,-42 50 18 0 0,-1 1-24 0 0,0 0 1 0 0,0 1 0 0 0,0-1 0 0 0,1 0 0 0 0,-1 0-1 0 0,0 1 1 0 0,0-1 0 0 0,1 0 0 0 0,-1 0 0 0 0,0 1-1 0 0,0-1 1 0 0,1 0 0 0 0,-1 0 0 0 0,0 0 0 0 0,1 0 0 0 0,-1 1-1 0 0,0-1 1 0 0,0 0 0 0 0,1 0 0 0 0,-1 0 0 0 0,0 0-1 0 0,1 0 1 0 0,-1 0 0 0 0,1 0 0 0 0,-1 0 0 0 0,0 0-1 0 0,1 0 1 0 0,-1 0 0 0 0,0 0 0 0 0,1 0 0 0 0,-1 0-1 0 0,0 0 1 0 0,1 0 0 0 0,-1 0 0 0 0,0-1 0 0 0,0 1-1 0 0,1 0 1 0 0,-1 0 0 0 0,0 0 0 0 0,1 0 0 0 0,-1-1-1 0 0,0 1 1 0 0,0 0 0 0 0,1 0 0 0 0,-1-1 0 0 0,0 1-1 0 0,0 0 1 0 0,0-1 0 0 0,1 1 0 0 0,-1 0 0 0 0,0 0-1 0 0,0-1 1 0 0,0 1 0 0 0,0 0 0 0 0,0-1 0 0 0,0 1-1 0 0,1-1 6 0 0,-2 5 5 0 0,0-1-1 0 0,0 1 0 0 0,1 0 0 0 0,-1-1 0 0 0,1 1 0 0 0,0 0 0 0 0,0-1 1 0 0,0 1-1 0 0,1 0 0 0 0,-1-1 0 0 0,1 1 0 0 0,0-1 0 0 0,0 1 1 0 0,0-1-1 0 0,1 1 0 0 0,-1-1 0 0 0,1 1 0 0 0,-1-1 0 0 0,1 0 0 0 0,0 0 1 0 0,1 0-1 0 0,-1 0 0 0 0,0-1 0 0 0,1 1 0 0 0,0 0 0 0 0,-1-1 0 0 0,1 0 1 0 0,0 0-1 0 0,0 0 0 0 0,1 0 0 0 0,-1 0 0 0 0,0 0 0 0 0,0-1 0 0 0,1 0 1 0 0,-1 1-1 0 0,3-1-4 0 0,1 0 37 0 0,1 0 1 0 0,-1-1-1 0 0,1 0 0 0 0,-1 0 1 0 0,1-1-1 0 0,-1 0 1 0 0,1 0-1 0 0,-1-1 0 0 0,0 0 1 0 0,0 0-1 0 0,1-1 1 0 0,-2 0-1 0 0,1 0 0 0 0,0 0 1 0 0,0-1-1 0 0,-1 0 1 0 0,0 0-1 0 0,0-1 0 0 0,0 0 1 0 0,-1 0-1 0 0,1 0 1 0 0,-1-1-1 0 0,0 0 0 0 0,1-1-37 0 0,39-76-30 0 0,-53 47-2651 0 0,0 23 228 0 0,3 4-2013 0 0,2 2-1747 0 0,0 0-5895 0 0</inkml:trace>
  <inkml:trace contextRef="#ctx0" brushRef="#br0" timeOffset="548.518">810 1 17212 0 0,'0'0'1031'0'0,"0"0"-266"0"0,0 0 75 0 0,0 0 180 0 0,0 0 57 0 0,0 0-84 0 0,0 0-207 0 0,0 0-158 0 0,0 0-85 0 0,0 0-50 0 0,0 0-59 0 0,0 0-82 0 0,0 0-59 0 0,-3 34-54 0 0,-11 105-29 0 0,-9 111 789 0 0,-18-7-852 0 0,36-154-159 0 0,6-88 11 0 0,0 0 0 0 0,0 0 1 0 0,1 0-1 0 0,-1-1 0 0 0,0 1 0 0 0,1 0 0 0 0,-1 0 0 0 0,0-1 1 0 0,1 1-1 0 0,-1-1 0 0 0,1 1 0 0 0,-1-1 0 0 0,1 0 1 0 0,-1 1-1 0 0,1-1 0 0 0,-1 0 0 0 0,1 0 0 0 0,-1 0 1 0 0,1 0-1 0 0,-1 0 0 0 0,1-1 0 0 0,-1 1 0 0 0,1 0 0 0 0,-1-1 1 0 0,1 1-1 0 0,-1-1 0 0 0,0 1 0 0 0,1-1 0 0 0,-1 0 1 0 0,0 0-1 0 0,1 1 0 0 0,-1-1 0 0 0,0 0 0 0 0,0 0 1 0 0,0 0-1 0 0,1 0 0 0 0,-1-1 0 0 0,-1 1 0 0 0,1 0 0 0 0,0 0 1 0 0,0-1 0 0 0,211-185 40 0 0,-212 186-39 0 0,1 0-1 0 0,0 0 1 0 0,0 0 0 0 0,0 1 0 0 0,0-1 0 0 0,-1 0 0 0 0,1 1-1 0 0,0-1 1 0 0,0 1 0 0 0,0-1 0 0 0,1 1 0 0 0,-1-1 0 0 0,0 1-1 0 0,0 0 1 0 0,0 0 0 0 0,0-1 0 0 0,0 1 0 0 0,0 0 0 0 0,0 0-1 0 0,0 0 1 0 0,1 0 0 0 0,-1 0 0 0 0,0 1 0 0 0,0-1 0 0 0,0 0-1 0 0,0 0 1 0 0,0 1 0 0 0,0-1 0 0 0,0 1 0 0 0,0-1 0 0 0,0 1 0 0 0,0-1-1 0 0,0 1 1 0 0,0 0 0 0 0,0-1 0 0 0,0 1 0 0 0,0 0 0 0 0,-1 0-1 0 0,1-1 1 0 0,0 1 0 0 0,0 0 0 0 0,-1 0 0 0 0,1 0 0 0 0,-1 0-1 0 0,1 0 1 0 0,-1 0 0 0 0,1 0 0 0 0,-1 0 0 0 0,0 0 0 0 0,1 0-1 0 0,-1 1 1 0 0,0-1 0 0 0,0 0 0 0 0,0 0 0 0 0,0 0 0 0 0,0 0 0 0 0,0 0-1 0 0,0 0 1 0 0,0 0 0 0 0,0 1 0 0 0,-1-1 0 0 0,1 1-1 0 0,-17 138 280 0 0,2-70-444 0 0,35-81-1705 0 0,-1-8-756 0 0,-3 5-1597 0 0,-7 3-2642 0 0,-4 4-4597 0 0</inkml:trace>
  <inkml:trace contextRef="#ctx0" brushRef="#br0" timeOffset="864.04">1149 737 8194 0 0,'0'0'3658'0'0,"0"0"-1516"0"0,0 0-422 0 0,0 0 54 0 0,0 0-107 0 0,0 0-266 0 0,0 0-282 0 0,0 0-232 0 0,0 0-132 0 0,0 0-91 0 0,31-6-54 0 0,97-21-54 0 0,-59-6 267 0 0,-64 31-773 0 0,0-1 1 0 0,-1 0-1 0 0,1 0 1 0 0,-1 0-1 0 0,0-1 1 0 0,0 1-1 0 0,0-1 1 0 0,0 0-1 0 0,0 0 1 0 0,-1-1-1 0 0,0 1 1 0 0,0-1-1 0 0,0 1 1 0 0,0-1-1 0 0,-1 0 1 0 0,0 0-1 0 0,0 0 1 0 0,0 0 0 0 0,-1-1-1 0 0,1 1 1 0 0,-1 0-1 0 0,0-1 1 0 0,-1 1-1 0 0,0-1 1 0 0,1 1-1 0 0,-2-6-50 0 0,-2 9-5 0 0,0 0 1 0 0,0-1-1 0 0,0 1 0 0 0,0 0 1 0 0,0 0-1 0 0,0 1 0 0 0,-1-1 0 0 0,1 1 1 0 0,-1-1-1 0 0,1 1 0 0 0,-1 0 1 0 0,0 1-1 0 0,1-1 0 0 0,-1 0 1 0 0,0 1-1 0 0,1 0 0 0 0,-1 0 0 0 0,0 0 1 0 0,0 1-1 0 0,1-1 0 0 0,-1 1 1 0 0,0 0-1 0 0,1 0 0 0 0,-1 0 0 0 0,1 0 1 0 0,-1 0-1 0 0,1 1 0 0 0,0 0 1 0 0,-1 0-1 0 0,1 0 0 0 0,0 0 0 0 0,0 1 5 0 0,-9 4-46 0 0,1 1 0 0 0,0 0-1 0 0,1 1 1 0 0,0 0 0 0 0,0 1-1 0 0,1 0 1 0 0,0 0 0 0 0,1 1-1 0 0,1 0 1 0 0,-1 1 0 0 0,2-1-1 0 0,-2 4 47 0 0,7-13-36 0 0,0-1 0 0 0,0 1 0 0 0,0 0 0 0 0,1 0 0 0 0,-1-1-1 0 0,0 1 1 0 0,1 0 0 0 0,0 0 0 0 0,-1 0 0 0 0,1 0 0 0 0,0 0-1 0 0,0-1 1 0 0,0 1 0 0 0,0 0 0 0 0,0 0 0 0 0,0 0 0 0 0,0 0-1 0 0,1 0 1 0 0,-1 0 0 0 0,1 0 0 0 0,0-1 0 0 0,-1 1 0 0 0,1 0-1 0 0,0 0 1 0 0,0-1 0 0 0,0 1 0 0 0,0-1 0 0 0,0 1 0 0 0,1-1-1 0 0,-1 1 1 0 0,0-1 0 0 0,1 0 0 0 0,-1 1 0 0 0,1-1 0 0 0,-1 0-1 0 0,1 0 1 0 0,-1 0 0 0 0,1 0 0 0 0,0 0 0 0 0,0-1 0 0 0,-1 1-1 0 0,2 0 37 0 0,148 10-8544 0 0,-120-11 3492 0 0,-14 0-5561 0 0</inkml:trace>
  <inkml:trace contextRef="#ctx0" brushRef="#br0" timeOffset="1114.218">1556 818 14067 0 0,'0'0'2333'0'0,"0"0"-414"0"0,0 0-195 0 0,0 0-232 0 0,0 0-295 0 0,0 0-249 0 0,0 0-175 0 0,0 0-102 0 0,0 0-54 0 0,0 0-28 0 0,0 0-89 0 0,0 0-59 0 0,16-24-51 0 0,53-75-74 0 0,-41 56-24 0 0,3 2 0 0 0,1 1 1 0 0,1 2-1 0 0,7-4-292 0 0,6 13-717 0 0,-45 28 165 0 0,-5 15-2621 0 0,-10 5-5732 0 0,10-11-3157 0 0</inkml:trace>
  <inkml:trace contextRef="#ctx0" brushRef="#br0" timeOffset="1568.178">1880 689 11795 0 0,'0'0'2812'0'0,"0"0"-794"0"0,0 0-239 0 0,0 0-35 0 0,0 0-131 0 0,0 0-224 0 0,32-6-294 0 0,103-20-255 0 0,-24-12 758 0 0,-104 35-1496 0 0,1 0 1 0 0,-1 0-1 0 0,1 0 1 0 0,-1-1-1 0 0,0 0 1 0 0,-1 0-1 0 0,1-1 1 0 0,-1 0-1 0 0,1 0 1 0 0,-2-1-1 0 0,1 0 1 0 0,-1 0-1 0 0,1 0 0 0 0,-2 0 1 0 0,1-1-1 0 0,-1 0 1 0 0,0 0-1 0 0,0 0 1 0 0,-1 0-1 0 0,0-1 1 0 0,0 1-1 0 0,-1-1 1 0 0,1-1-103 0 0,-5 5 0 0 0,1 1 0 0 0,-1 0 1 0 0,0 0-1 0 0,0 1 0 0 0,0-1 1 0 0,0 0-1 0 0,-1 1 0 0 0,1-1 1 0 0,-1 1-1 0 0,1 0 1 0 0,-1 0-1 0 0,0 0 0 0 0,0 0 1 0 0,0 0-1 0 0,0 0 0 0 0,0 1 1 0 0,0 0-1 0 0,0-1 0 0 0,-1 1 1 0 0,1 0-1 0 0,0 1 1 0 0,-1-1-1 0 0,1 1 0 0 0,-1-1 1 0 0,1 1-1 0 0,-1 0 0 0 0,1 0 1 0 0,-1 1-1 0 0,1-1 0 0 0,0 1 1 0 0,-1-1-1 0 0,1 1 1 0 0,-1 1-1 0 0,-8 1-17 0 0,-1 1 0 0 0,1 1 1 0 0,0 0-1 0 0,1 0 1 0 0,-1 1-1 0 0,1 1 1 0 0,1 0-1 0 0,-1 0 0 0 0,1 1 1 0 0,0 1-1 0 0,1 0 1 0 0,0 0-1 0 0,0 0 1 0 0,1 1-1 0 0,0 1 1 0 0,1-1-1 0 0,0 1 0 0 0,1 0 1 0 0,-3 8 16 0 0,7-15 0 0 0,0 1 1 0 0,0 0-1 0 0,0-1 1 0 0,0 1-1 0 0,1 0 1 0 0,0 0-1 0 0,0 0 1 0 0,0 0-1 0 0,1 1 1 0 0,0-1-1 0 0,0 0 1 0 0,0 0-1 0 0,0 0 1 0 0,1 0-1 0 0,0 0 1 0 0,0 0-1 0 0,0 0 1 0 0,1 0-1 0 0,0 0 1 0 0,0 0-1 0 0,0-1 1 0 0,0 1-1 0 0,1-1 1 0 0,0 1-1 0 0,0-1 1 0 0,0 0-1 0 0,0 0 1 0 0,0 0-1 0 0,1-1 1 0 0,0 1-1 0 0,0-1 1 0 0,0 0-1 0 0,0 0 1 0 0,0 0-1 0 0,4 1 0 0 0,2 2-38 0 0,0-1 0 0 0,0 0 1 0 0,1-1-1 0 0,-1 0 0 0 0,1 0 0 0 0,0-1 0 0 0,0 0 0 0 0,1-1 1 0 0,-1-1-1 0 0,0 0 0 0 0,0 0 0 0 0,1-1 0 0 0,-1 0 0 0 0,1-1 0 0 0,-1-1 1 0 0,5-1 37 0 0,60-29-7930 0 0,-65 24-1935 0 0</inkml:trace>
</inkml:ink>
</file>

<file path=ppt/ink/ink47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5:52.9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113 287 15339 0 0,'0'0'1335'0'0,"0"0"-248"0"0,0 0 7 0 0,0 0 85 0 0,0 0-26 0 0,0 0-166 0 0,0 0-193 0 0,0 0-204 0 0,0 0-142 0 0,0 0-94 0 0,0 0-77 0 0,0 0-45 0 0,0 0-12 0 0,-7 5 372 0 0,-53 101 555 0 0,54-99-1101 0 0,1 1 0 0 0,0 0-1 0 0,1 0 1 0 0,-1 0-1 0 0,2 0 1 0 0,-1 1 0 0 0,1 0-1 0 0,0 0 1 0 0,1 0-1 0 0,0 0 1 0 0,1 0 0 0 0,-1 0-1 0 0,2 0 1 0 0,-1 0 0 0 0,2 3-46 0 0,0-10 35 0 0,1 0 1 0 0,0 0 0 0 0,0 0-1 0 0,0 0 1 0 0,0 0 0 0 0,1 0-1 0 0,-1-1 1 0 0,0 1 0 0 0,1-1-1 0 0,-1 1 1 0 0,1-1 0 0 0,0 0-1 0 0,-1 0 1 0 0,1 0 0 0 0,0 0-1 0 0,-1-1 1 0 0,1 1 0 0 0,0-1-1 0 0,0 0 1 0 0,0 0 0 0 0,0 0-1 0 0,-1 0 1 0 0,1 0 0 0 0,2-1-36 0 0,4 2-4 0 0,0-1 0 0 0,0 0 0 0 0,0-1 0 0 0,0 0 0 0 0,0 0 0 0 0,0-1 0 0 0,0 0 1 0 0,0 0-1 0 0,0-1 0 0 0,-1-1 0 0 0,1 1 0 0 0,-1-1 0 0 0,3-3 4 0 0,8-13-2426 0 0,-8 6-2421 0 0,-4 4-2578 0 0,-5 6-2666 0 0</inkml:trace>
  <inkml:trace contextRef="#ctx0" brushRef="#br0" timeOffset="328.628">379 203 12219 0 0,'0'0'2667'0'0,"0"0"-707"0"0,0 0-357 0 0,0 0-102 0 0,0 0-97 0 0,0 0-156 0 0,0 0-197 0 0,0 0-181 0 0,0 0-124 0 0,0 0-95 0 0,0 0-80 0 0,0 0-64 0 0,0 0-54 0 0,-15 20-58 0 0,-51 64-46 0 0,37-20 281 0 0,27-45-479 0 0,-88 452 862 0 0,65-338-1080 0 0,21-145-5700 0 0,4 2-3162 0 0,0 6-2704 0 0</inkml:trace>
  <inkml:trace contextRef="#ctx0" brushRef="#br0" timeOffset="1586.627">534 133 7362 0 0,'0'0'3123'0'0,"0"0"-951"0"0,0 0-502 0 0,0 0-152 0 0,0 0-83 0 0,0 0-191 0 0,0 0-244 0 0,0 0-278 0 0,0 0-261 0 0,0 0-158 0 0,0 0-62 0 0,0 0 30 0 0,0 0 74 0 0,3 6 74 0 0,18 127 1699 0 0,-28 117-1095 0 0,5-209-950 0 0,2-33-3182 0 0,35-60-4610 0 0,-10 20-6 0 0,-17 20 778 0 0</inkml:trace>
  <inkml:trace contextRef="#ctx0" brushRef="#br0" timeOffset="1884.841">877 158 5737 0 0,'0'0'1746'0'0,"0"0"-215"0"0,0 0-27 0 0,0 0 41 0 0,0 0-70 0 0,0 0-198 0 0,-33 21-281 0 0,-99 63-235 0 0,56-30 371 0 0,4 12 1518 0 0,72-65-2575 0 0,1 0-1 0 0,-1 0 1 0 0,0 0 0 0 0,1 0 0 0 0,-1-1 0 0 0,1 1 0 0 0,-1 0 0 0 0,1 0 0 0 0,-1 0 0 0 0,1-1-1 0 0,-1 1 1 0 0,1 0 0 0 0,0-1 0 0 0,-1 1 0 0 0,1 0 0 0 0,0-1 0 0 0,0 1 0 0 0,0-1-1 0 0,-1 1 1 0 0,1-1 0 0 0,0 0 0 0 0,0 1 0 0 0,0-1 0 0 0,0 0 0 0 0,0 1 0 0 0,0-1 0 0 0,0 0-1 0 0,0 0 1 0 0,-1 0 0 0 0,1 0 0 0 0,0 0 0 0 0,0 0 0 0 0,0 0 0 0 0,0 0 0 0 0,0 0-1 0 0,0-1 1 0 0,0 1 0 0 0,0 0 0 0 0,0-1 0 0 0,0 1-75 0 0,38-1 791 0 0,-26-1-646 0 0,0 2 0 0 0,0-1-1 0 0,0 2 1 0 0,0 0 0 0 0,0 0 0 0 0,0 1-1 0 0,0 1 1 0 0,0 0 0 0 0,10 5-145 0 0,-22-6 12 0 0,1 0-1 0 0,-1 0 1 0 0,0 1 0 0 0,0-1 0 0 0,0 1-1 0 0,0-1 1 0 0,-1 1 0 0 0,1-1 0 0 0,-1 1-1 0 0,1 0 1 0 0,-1-1 0 0 0,0 1 0 0 0,0-1-1 0 0,0 1 1 0 0,-1 0 0 0 0,1-1 0 0 0,0 1-1 0 0,-1 0 1 0 0,0-1 0 0 0,0 1 0 0 0,1-1-1 0 0,-1 0 1 0 0,-1 1 0 0 0,1-1 0 0 0,0 0-1 0 0,-1 1 1 0 0,0-1-12 0 0,-17 24-484 0 0,15-15-5444 0 0,16-11-5978 0 0,-10 0 4464 0 0</inkml:trace>
  <inkml:trace contextRef="#ctx0" brushRef="#br0" timeOffset="2484.649">1120 317 6593 0 0,'0'0'2002'0'0,"0"0"-132"0"0,0 0 66 0 0,0 0 46 0 0,0 0-198 0 0,0 0-359 0 0,0 0-324 0 0,0 0-264 0 0,0 0-175 0 0,0 0-123 0 0,0 0-105 0 0,0 0-96 0 0,-19 12-74 0 0,-59 39-41 0 0,43-9 250 0 0,30-29-330 0 0,3-7 16 0 0,-1 0-1 0 0,1 1 1 0 0,0-1 0 0 0,1 1-1 0 0,0 0 1 0 0,0-1-1 0 0,0 1 1 0 0,1 0-1 0 0,0 0 1 0 0,0-1 0 0 0,1 1-1 0 0,1 6-158 0 0,48-2 1829 0 0,41-45-1105 0 0,-48 12-580 0 0,142-65 43 0 0,-184 86-189 0 0,0 0 0 0 0,0 0 0 0 0,1 1 1 0 0,-1-1-1 0 0,0 1 0 0 0,1-1 1 0 0,-1 1-1 0 0,0-1 0 0 0,1 1 0 0 0,-1 0 1 0 0,1 0-1 0 0,-1 0 0 0 0,1 0 1 0 0,-1 0-1 0 0,1 0 0 0 0,-1 0 0 0 0,0 0 1 0 0,1 0-1 0 0,-1 1 0 0 0,1-1 1 0 0,-1 1-1 0 0,0-1 0 0 0,1 1 0 0 0,-1-1 1 0 0,0 1-1 0 0,0 0 0 0 0,1 0 1 0 0,-1-1-1 0 0,0 1 0 0 0,0 0 0 0 0,0 0 1 0 0,0 0-1 0 0,0 0 0 0 0,0 0 1 0 0,0 1-1 0 0,0-1 0 0 0,-1 0 0 0 0,1 0 1 0 0,0 2 1 0 0,6 57-77 0 0,-7-50 100 0 0,-31 142 19 0 0,11-80-42 0 0,17-60-10 0 0,-1 0 0 0 0,0 0 1 0 0,-1-1-1 0 0,0 1 0 0 0,-1-1 0 0 0,0 0 1 0 0,-1-1-1 0 0,0 0 0 0 0,-1 0 0 0 0,-7 8 10 0 0,14-17-3 0 0,0 1-1 0 0,0-1 0 0 0,0 0 0 0 0,-1 1 1 0 0,1-1-1 0 0,-1 0 0 0 0,1 0 0 0 0,-1 0 1 0 0,1 0-1 0 0,-1 0 0 0 0,1 0 0 0 0,-1 0 0 0 0,0 0 1 0 0,0-1-1 0 0,1 1 0 0 0,-1-1 0 0 0,0 1 1 0 0,0-1-1 0 0,0 0 0 0 0,1 0 0 0 0,-1 0 1 0 0,0 0-1 0 0,0 0 0 0 0,0 0 0 0 0,0 0 0 0 0,1-1 1 0 0,-1 1-1 0 0,0 0 0 0 0,0-1 0 0 0,0 0 1 0 0,1 1-1 0 0,-1-1 0 0 0,0 0 0 0 0,1 0 1 0 0,-1 0-1 0 0,1 0 0 0 0,-1 0 0 0 0,1 0 0 0 0,-1-1 1 0 0,1 1-1 0 0,0 0 0 0 0,0-1 0 0 0,0 1 1 0 0,0-1-1 0 0,0 1 0 0 0,0-1 0 0 0,0 0 1 0 0,0 1-1 0 0,0-1 0 0 0,1 0 0 0 0,-1 1 0 0 0,1-2 4 0 0,0-8 1 0 0,0 1-1 0 0,1-1 1 0 0,1 1-1 0 0,-1-1 1 0 0,2 1 0 0 0,0 0-1 0 0,0 0 1 0 0,1 0-1 0 0,0 0 1 0 0,0 0-1 0 0,1 1 1 0 0,1 0-1 0 0,2-4 0 0 0,89-98-405 0 0,-44 81-3020 0 0,-46 28 1747 0 0,1-1-4222 0 0,-6 3-5534 0 0</inkml:trace>
  <inkml:trace contextRef="#ctx0" brushRef="#br0" timeOffset="2726.041">1683 424 20860 0 0,'0'0'1278'0'0,"0"0"-406"0"0,0 0-152 0 0,0 0-78 0 0,0 0-142 0 0,0 0-171 0 0,0 0-153 0 0,0 0-88 0 0,0 0-65 0 0,0 0-40 0 0,0 0-55 0 0,0 0-115 0 0,0 0-128 0 0,-8 9-221 0 0,-22 28-371 0 0,30-37 765 0 0,0 0-1 0 0,1 0 0 0 0,-1 0 0 0 0,1 0 1 0 0,-1 0-1 0 0,0 0 0 0 0,1 0 0 0 0,-1 0 1 0 0,0 0-1 0 0,1 0 0 0 0,-1 1 0 0 0,0-1 1 0 0,1 0-1 0 0,-1 0 0 0 0,0 0 0 0 0,0 0 1 0 0,1 0-1 0 0,-1 1 0 0 0,0-1 0 0 0,1 0 1 0 0,-1 0-1 0 0,0 1 0 0 0,0-1 0 0 0,0 0 1 0 0,1 0-1 0 0,-1 1 0 0 0,0-1 0 0 0,0 0 1 0 0,0 1-1 0 0,1-1 0 0 0,-1 0 0 0 0,0 0 1 0 0,0 1-1 0 0,0-1 0 0 0,0 1 0 0 0,0-1 1 0 0,0 0-1 0 0,0 1 0 0 0,0-1 0 0 0,0 0 1 0 0,0 1-1 0 0,0-1 0 0 0,0 0 0 0 0,0 1 1 0 0,0-1-1 0 0,0 0 0 0 0,0 1 0 0 0,0-1 1 0 0,-1 0-1 0 0,1 1 0 0 0,0-1 0 0 0,0 0 1 0 0,0 0-1 0 0,0 1 0 0 0,-1-1 0 0 0,1 0 1 0 0,0 1-1 0 0,0-1 0 0 0,-1 0 0 0 0,1 0 0 0 0,0 0 1 0 0,0 1-1 0 0,-1-1 0 0 0,1 0 0 0 0,0 0 1 0 0,-1 0-1 0 0,1 0 0 0 0,0 1 143 0 0,0-1-1304 0 0,4 0-10243 0 0</inkml:trace>
  <inkml:trace contextRef="#ctx0" brushRef="#br0" timeOffset="3262.658">1883 460 10314 0 0,'0'0'2589'0'0,"0"0"-686"0"0,0 0-160 0 0,0 0-27 0 0,0 0-181 0 0,0 0-265 0 0,0 0-299 0 0,0 0-220 0 0,0 0-134 0 0,0 0-84 0 0,0 0-75 0 0,0 0-39 0 0,0 0-25 0 0,6-9-42 0 0,2-4-200 0 0,1 1-1 0 0,0 0 1 0 0,1 0-1 0 0,0 1 0 0 0,0 0 1 0 0,1 1-1 0 0,1 0 0 0 0,2-1-151 0 0,63-43 344 0 0,-76 56-347 0 0,0-1 0 0 0,1 0-1 0 0,-1 1 1 0 0,0-1-1 0 0,0 1 1 0 0,0-1-1 0 0,-1 1 1 0 0,1 0-1 0 0,0-1 1 0 0,-1 1-1 0 0,1 0 1 0 0,-1-1 0 0 0,1 1-1 0 0,-1 0 1 0 0,0 0-1 0 0,0 0 1 0 0,0-1-1 0 0,0 1 1 0 0,0 0-1 0 0,0 0 1 0 0,0 0-1 0 0,0-1 1 0 0,-1 1-1 0 0,1 0 1 0 0,-1 0 0 0 0,1-1-1 0 0,-1 1 1 0 0,0 0-1 0 0,0-1 1 0 0,0 1-1 0 0,0-1 1 0 0,0 1-1 0 0,0-1 1 0 0,0 1 3 0 0,0-1 7 0 0,-1 13 39 0 0,27-14 117 0 0,69-48 205 0 0,-83 41-345 0 0,-5 2-25 0 0,1 1 1 0 0,-1 1-1 0 0,1-1 0 0 0,-1 1 1 0 0,1 0-1 0 0,0 1 0 0 0,0 0 1 0 0,0 0-1 0 0,0 0 0 0 0,1 1 1 0 0,-1 0-1 0 0,1 0 2 0 0,24 48 87 0 0,-30-44-118 0 0,0-1 1 0 0,0 1 0 0 0,0-1 0 0 0,1 0 0 0 0,-1 1 0 0 0,1-1 0 0 0,-1-1 0 0 0,1 1 0 0 0,0 0-1 0 0,0-1 1 0 0,0 1 0 0 0,0-1 0 0 0,0 0 0 0 0,0 0 0 0 0,0 0 0 0 0,0 0 0 0 0,0 0-1 0 0,1-1 1 0 0,-1 0 0 0 0,0 0 0 0 0,1 1 0 0 0,-1-2 0 0 0,0 1 0 0 0,3-1 30 0 0,11 7-3494 0 0,-14-3-1320 0 0,0 0-3786 0 0,-2 0-1446 0 0</inkml:trace>
  <inkml:trace contextRef="#ctx0" brushRef="#br0" timeOffset="3944.738">527 733 8970 0 0,'0'0'1971'0'0,"0"0"-492"0"0,0 0-191 0 0,0 0 37 0 0,0 0-57 0 0,0 0-164 0 0,0 0-162 0 0,0 0-70 0 0,0 0-15 0 0,0 0-17 0 0,0 0-85 0 0,0 0-111 0 0,0 0-65 0 0,33 2-37 0 0,106 5-17 0 0,111-19 1214 0 0,-180 4-1401 0 0,240-29 576 0 0,331-25-259 0 0,-452 61-2187 0 0,-178 10-2796 0 0,-22 4-6657 0 0,6-9 223 0 0</inkml:trace>
  <inkml:trace contextRef="#ctx0" brushRef="#br0" timeOffset="4460.166">1455 906 9058 0 0,'0'0'1724'0'0,"0"0"-282"0"0,0 0 30 0 0,0 0 85 0 0,0 0-134 0 0,0 0-330 0 0,0 0-301 0 0,0 0-202 0 0,0 0-95 0 0,0 0-46 0 0,0 0-10 0 0,0 0 75 0 0,0 0 79 0 0,10-4 57 0 0,26-8 24 0 0,-65 22 425 0 0,-152 52 454 0 0,178-62-1553 0 0,-37 13 586 0 0,35-7-234 0 0,26-4-252 0 0,19-2-13 0 0,-1 2 0 0 0,1 1 0 0 0,0 2 0 0 0,-1 2 0 0 0,3 3-87 0 0,-37-9 19 0 0,-1 0 0 0 0,1 1 0 0 0,0 0 0 0 0,0 0 0 0 0,-1 0 0 0 0,0 0 1 0 0,1 1-1 0 0,-1 0 0 0 0,0 0 0 0 0,0 0 0 0 0,0 0 0 0 0,-1 1 0 0 0,1 0 0 0 0,-1-1 1 0 0,3 5-20 0 0,-6-4 22 0 0,-1-1 0 0 0,1 0 0 0 0,-1 1 0 0 0,0-1 1 0 0,0 0-1 0 0,-1 0 0 0 0,1 0 0 0 0,-1 0 0 0 0,1 0 1 0 0,-1 0-1 0 0,0 0 0 0 0,0 0 0 0 0,0-1 0 0 0,-1 1 1 0 0,1-1-1 0 0,-1 1 0 0 0,1-1 0 0 0,-1 0 1 0 0,0 0-1 0 0,1 0 0 0 0,-1-1 0 0 0,0 1 0 0 0,-1-1 1 0 0,1 1-1 0 0,0-1 0 0 0,0 0 0 0 0,0 0 0 0 0,-1 0 1 0 0,1-1-1 0 0,-2 1-22 0 0,3 0 4 0 0,-16 6-470 0 0,0-1-1 0 0,-1-1 0 0 0,1 0 0 0 0,-1-2 0 0 0,0 0 1 0 0,0-1-1 0 0,-8 0 467 0 0,17-5-3334 0 0,8-1-2186 0 0,1 4-5965 0 0</inkml:trace>
  <inkml:trace contextRef="#ctx0" brushRef="#br0" timeOffset="5008.059">2557 151 8434 0 0,'0'0'2034'0'0,"0"0"-338"0"0,0 0-45 0 0,0 0 17 0 0,0 0-66 0 0,0 0-218 0 0,0 0-307 0 0,0 0-289 0 0,0 0-183 0 0,0 0-73 0 0,0 0-18 0 0,0 0 44 0 0,5 5 21 0 0,24 33 247 0 0,-2 1 0 0 0,-1 1 0 0 0,-3 2 1 0 0,-1 0-1 0 0,-1 1-826 0 0,-8-16 145 0 0,-1-4-75 0 0,-1 1 0 0 0,-2 0 0 0 0,0 1-1 0 0,-1-1 1 0 0,-2 2 0 0 0,0-1 0 0 0,-2 1 0 0 0,-1-1 0 0 0,-1 1 0 0 0,-1 0 0 0 0,-1 0 0 0 0,-2 13-70 0 0,-4-21-8 0 0,0 0-1 0 0,-1 0 1 0 0,-1-1 0 0 0,-1 0 0 0 0,0 0 0 0 0,-1-1-1 0 0,-1 0 1 0 0,-1-1 0 0 0,0 0 0 0 0,-1-1 0 0 0,0-1 0 0 0,-1 0-1 0 0,0 0 1 0 0,-1-1 0 0 0,-1-1 0 0 0,0-1 0 0 0,-16 8 8 0 0,-11 13-200 0 0,-55 33-1826 0 0,76-52-3088 0 0,0 0-4611 0 0,19-12-1308 0 0</inkml:trace>
  <inkml:trace contextRef="#ctx0" brushRef="#br0" timeOffset="6175.085">3231 181 8210 0 0,'0'0'2664'0'0,"0"0"-769"0"0,0 0-302 0 0,0 0 32 0 0,0 0 25 0 0,0 0-139 0 0,0 0-303 0 0,0 0-325 0 0,0 0-263 0 0,0 0-166 0 0,0 0-115 0 0,0 0-54 0 0,0 0 6 0 0,-2 1 1 0 0,-58 75 1623 0 0,-55 137-167 0 0,100-181-1617 0 0,2 1 0 0 0,1 0 0 0 0,1 0-1 0 0,2 1 1 0 0,2 0 0 0 0,1 1 0 0 0,1-1 0 0 0,2 1 0 0 0,1 0-1 0 0,3 21-130 0 0,1-43 43 0 0,1 1-1 0 0,0-1 0 0 0,1 0 0 0 0,1 0 0 0 0,0 0 1 0 0,0-1-1 0 0,2 0 0 0 0,-1 0 0 0 0,1 0 0 0 0,1-1 1 0 0,0 0-1 0 0,1 0 0 0 0,0-1 0 0 0,1 0 1 0 0,0-1-1 0 0,0 0 0 0 0,5 3-42 0 0,47 32 360 0 0,-60-39-673 0 0,-20-13-873 0 0,8-10-2884 0 0,9 3-4719 0 0,1 11 772 0 0</inkml:trace>
  <inkml:trace contextRef="#ctx0" brushRef="#br0" timeOffset="6448.603">3286 678 15875 0 0,'0'0'2125'0'0,"0"0"-557"0"0,0 0-368 0 0,0 0-95 0 0,0 0-114 0 0,0 0-154 0 0,0 0-110 0 0,0 0-86 0 0,0 0-27 0 0,0 0-54 0 0,0 0-72 0 0,0 0-96 0 0,0 0-65 0 0,27 1-39 0 0,83 4-57 0 0,44-16 201 0 0,-95 3-3764 0 0,22-1-5366 0 0,-77 9 814 0 0,-1 0-603 0 0</inkml:trace>
  <inkml:trace contextRef="#ctx0" brushRef="#br0" timeOffset="6869.956">3991 295 14483 0 0,'0'0'2247'0'0,"0"0"-562"0"0,0 0-309 0 0,0 0-46 0 0,0 0-80 0 0,0 0-189 0 0,0 0-258 0 0,0 0-247 0 0,0 0-180 0 0,0 0-102 0 0,0 0-60 0 0,0 0 1 0 0,0 0 37 0 0,4 6 26 0 0,14 113 1187 0 0,-21-57-1174 0 0,-3 0 0 0 0,-3-1 0 0 0,-12 38-291 0 0,-6 46 103 0 0,9-59-2081 0 0,31-97-720 0 0,7-12 531 0 0,21-22-2894 0 0,-15 14-2175 0 0,-14 16-2465 0 0</inkml:trace>
  <inkml:trace contextRef="#ctx0" brushRef="#br0" timeOffset="7255.1">4413 405 7650 0 0,'0'0'2253'0'0,"0"0"-587"0"0,0 0-115 0 0,0 0 139 0 0,0 0-50 0 0,0 0-264 0 0,0 0-330 0 0,0 0-295 0 0,-35 16-192 0 0,-112 51-129 0 0,21-2 636 0 0,-14 12 1552 0 0,139-77-2587 0 0,-1 1 1 0 0,1 0-1 0 0,0 0 1 0 0,1 0-1 0 0,-1-1 1 0 0,0 1-1 0 0,0 0 1 0 0,0 0-1 0 0,0 0 0 0 0,1 0 1 0 0,-1 0-1 0 0,0 1 1 0 0,1-1-1 0 0,-1 0 1 0 0,1 0-1 0 0,-1 0 1 0 0,1 0-1 0 0,0 1 1 0 0,0-1-1 0 0,-1 0 0 0 0,1 0 1 0 0,0 1-1 0 0,0-1 1 0 0,0 0-1 0 0,0 0 1 0 0,0 1-1 0 0,1-1 1 0 0,-1 0-1 0 0,0 0 1 0 0,1 1-1 0 0,-1-1 0 0 0,0 0 1 0 0,1 0-1 0 0,0 0 1 0 0,-1 0-1 0 0,1 1 1 0 0,-1-1-1 0 0,1 0 1 0 0,0 0-1 0 0,0 0 1 0 0,0-1-1 0 0,0 1 0 0 0,0 0 1 0 0,0 0-1 0 0,0 0 1 0 0,0-1-1 0 0,0 1 1 0 0,0 0-1 0 0,0-1 1 0 0,1 1-32 0 0,60 31 722 0 0,-46-26-564 0 0,0 0 1 0 0,0 1-1 0 0,-1 0 0 0 0,0 1 0 0 0,0 1 1 0 0,-1 0-1 0 0,0 1 0 0 0,0 1 0 0 0,-1 0 1 0 0,-1 1-1 0 0,0 0 0 0 0,4 6-158 0 0,8 40 372 0 0,-16-56-2947 0 0,-5-17-5537 0 0,-2 10 3683 0 0,0 1-6548 0 0</inkml:trace>
  <inkml:trace contextRef="#ctx0" brushRef="#br0" timeOffset="7762.932">3778 258 11210 0 0,'0'0'1835'0'0,"0"0"-202"0"0,0 0 0 0 0,0 0 36 0 0,0 0-127 0 0,0 0-240 0 0,0 0-249 0 0,0 0-205 0 0,0 0-179 0 0,0 0-114 0 0,0 0-64 0 0,0 0-66 0 0,1-2-34 0 0,113-85 1557 0 0,30-25-1109 0 0,-89 73-740 0 0,-52 39-94 0 0,0 1 0 0 0,1-1 0 0 0,-1 1 0 0 0,0-1 0 0 0,0 1 0 0 0,0 0 0 0 0,0 1 0 0 0,0-1 0 0 0,0 0 0 0 0,0 1 0 0 0,0 0 0 0 0,0-1 0 0 0,-1 1 0 0 0,1 0 0 0 0,-1 1 0 0 0,1-1 0 0 0,-1 0 0 0 0,0 1 0 0 0,0-1 0 0 0,0 1 0 0 0,0 0 0 0 0,0-1 0 0 0,-1 1 0 0 0,1 0 0 0 0,-1 0 0 0 0,0 0 0 0 0,0 1-5 0 0,12 14 40 0 0,63 103-1121 0 0,-52-105-1443 0 0,-5-9-6114 0 0,-12-4-3059 0 0</inkml:trace>
  <inkml:trace contextRef="#ctx0" brushRef="#br0" timeOffset="8606.589">4601 19 88 0 0,'0'0'2018'0'0,"0"0"-262"0"0,0 0-105 0 0,0 0-2 0 0,0 0 27 0 0,0 0-20 0 0,0 0-69 0 0,0 0-100 0 0,0 0-110 0 0,0 0-109 0 0,0 0-88 0 0,0 0-70 0 0,0 0-71 0 0,-1-4-57 0 0,0-8-77 0 0,1 9-64 0 0,0 3-77 0 0,0 0-65 0 0,0 0-52 0 0,0 0-56 0 0,0 0-65 0 0,1 7-251 0 0,1 0 0 0 0,0 0 0 0 0,1 0 0 0 0,-1 0 0 0 0,1 0 0 0 0,1-1 0 0 0,-1 0 0 0 0,1 1 0 0 0,0-1 0 0 0,1-1 0 0 0,-1 1 0 0 0,1-1 0 0 0,4 4-275 0 0,21 29 308 0 0,-13-7-265 0 0,-2 1 0 0 0,0 0 0 0 0,-3 1 0 0 0,0 0 0 0 0,-2 1 0 0 0,-2 0 0 0 0,-1 1 0 0 0,-1 0 0 0 0,-3 0 0 0 0,0 0 1 0 0,-2 0-1 0 0,-2 0 0 0 0,-3 21-43 0 0,0-33-2 0 0,0 0 1 0 0,-2 0-1 0 0,0-1 0 0 0,-2 0 1 0 0,0 0-1 0 0,-1-1 1 0 0,-2 0-1 0 0,0-1 0 0 0,-1 0 1 0 0,-11 14 1 0 0,2-7-69 0 0,-1-2 1 0 0,0-1 0 0 0,-2 0-1 0 0,-1-2 1 0 0,-1-1-1 0 0,0-1 1 0 0,-27 15 68 0 0,-28-12-3904 0 0,81-23 2197 0 0,0 0-1181 0 0,0 0-2927 0 0,0-3-5875 0 0</inkml:trace>
  <inkml:trace contextRef="#ctx0" brushRef="#br0" timeOffset="32458.84">4879 1049 14251 0 0,'0'0'1974'0'0,"0"0"-582"0"0,0 0-353 0 0,0 0 11 0 0,0 0 99 0 0,0 0 5 0 0,0 0-150 0 0,0 0-233 0 0,0 0-254 0 0,0 0-198 0 0,0 0-142 0 0,-18 32-67 0 0,-53 100-58 0 0,7-45-278 0 0,56-77-317 0 0,-19 17-579 0 0,7-13-6917 0 0,14-10-2925 0 0</inkml:trace>
</inkml:ink>
</file>

<file path=ppt/ink/ink47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6:37.4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12 14651 0 0,'0'0'2191'0'0,"0"0"-690"0"0,0 0-337 0 0,0 0-11 0 0,0 0 30 0 0,0 0-69 0 0,0 0-199 0 0,0 0-178 0 0,0 0-119 0 0,0 0-70 0 0,0 0-45 0 0,0 0-47 0 0,17 0-51 0 0,115 0 814 0 0,14 0 229 0 0,-96-11-1409 0 0,-49 11-122 0 0,-1 0-38 0 0,0 0-71 0 0,0 0-77 0 0,0 0-78 0 0,0 0-116 0 0,0 0-122 0 0,0 0-122 0 0,-19 12-6879 0 0,16-9 2389 0 0,-3 0-5817 0 0</inkml:trace>
</inkml:ink>
</file>

<file path=ppt/ink/ink47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6:37.7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59 16323 0 0,'0'0'2132'0'0,"0"0"-737"0"0,0 0-318 0 0,0 0 81 0 0,0 0 73 0 0,0 0-95 0 0,0 0-219 0 0,0 0-200 0 0,0 0-123 0 0,0 0-112 0 0,0 0-82 0 0,32-5-73 0 0,100-18-74 0 0,17-7 35 0 0,-109 29-2285 0 0,-24 1-7423 0 0,-13 0-2944 0 0</inkml:trace>
</inkml:ink>
</file>

<file path=ppt/ink/ink4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4:26.8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258 532 0 0 0,'0'0'1508'0'0,"0"0"511"0"0,0 0 285 0 0,0 0-51 0 0,0 0-147 0 0,0 0-228 0 0,0 0-187 0 0,0 0-143 0 0,0 0-185 0 0,0 0-209 0 0,0 0-177 0 0,-6-9-154 0 0,-20-28-115 0 0,-14 28 1135 0 0,30 11-1697 0 0,0 1 0 0 0,0 0-1 0 0,0 1 1 0 0,1 0-1 0 0,0 0 1 0 0,0 1 0 0 0,0 0-1 0 0,0 1 1 0 0,1 0-1 0 0,0 0 1 0 0,0 1 0 0 0,1 0-1 0 0,-1 0 1 0 0,2 1-1 0 0,-1 0 1 0 0,1 0 0 0 0,-3 6-146 0 0,5-8 17 0 0,-1 0 0 0 0,2 1 0 0 0,-1-1 0 0 0,1 1 0 0 0,0 0-1 0 0,0 0 1 0 0,1 0 0 0 0,0 1 0 0 0,0-1 0 0 0,1 1 0 0 0,0-1 0 0 0,0 1 0 0 0,1-1 0 0 0,0 1 0 0 0,1 6-17 0 0,1-10 47 0 0,0-1-1 0 0,0 0 1 0 0,1-1 0 0 0,-1 1-1 0 0,1 0 1 0 0,-1-1-1 0 0,1 1 1 0 0,0-1-1 0 0,0 0 1 0 0,0 0 0 0 0,0 0-1 0 0,1 0 1 0 0,-1-1-1 0 0,0 1 1 0 0,1-1-1 0 0,-1 0 1 0 0,1 0 0 0 0,-1 0-1 0 0,1-1 1 0 0,0 1-1 0 0,-1-1 1 0 0,1 0-1 0 0,0 0 1 0 0,-1 0 0 0 0,1 0-1 0 0,0 0 1 0 0,-1-1-1 0 0,1 0 1 0 0,-1 0-1 0 0,1 0 1 0 0,-1 0 0 0 0,1 0-1 0 0,-1-1 1 0 0,0 0-1 0 0,0 0 1 0 0,1 1-1 0 0,-1-2 1 0 0,0 1-47 0 0,154-123 1336 0 0,-101 74-1085 0 0,-21 18-148 0 0,-26 66-110 0 0,5 41 60 0 0,-3 1 1 0 0,-3 0-1 0 0,-4 3-53 0 0,-3-49 12 0 0,-5 228 17 0 0,1-240-31 0 0,0 0 1 0 0,-1 0 0 0 0,0 0 0 0 0,-2-1-1 0 0,0 0 1 0 0,0 0 0 0 0,-2 0 0 0 0,0-1-1 0 0,-1 0 1 0 0,0-1 0 0 0,-1 0-1 0 0,-1 0 1 0 0,-10 10 1 0 0,14-18-5 0 0,1 0 1 0 0,-2 0-1 0 0,1 0 0 0 0,-1-1 0 0 0,1-1 1 0 0,-2 1-1 0 0,1-1 0 0 0,0-1 0 0 0,-1 1 0 0 0,1-2 1 0 0,-1 1-1 0 0,0-1 0 0 0,0 0 0 0 0,-4 0 5 0 0,10-3-12 0 0,1 0 0 0 0,0 0 0 0 0,0-1 0 0 0,0 1 1 0 0,0 0-1 0 0,0-1 0 0 0,0 1 0 0 0,0-1 0 0 0,0 0 0 0 0,0 0 0 0 0,1 1 0 0 0,-1-1 0 0 0,1 0 0 0 0,-1 0 0 0 0,1-1 0 0 0,0 1 0 0 0,0 0 0 0 0,0 0 0 0 0,0-1 0 0 0,0 1 0 0 0,1 0 0 0 0,-1-1 0 0 0,1 1 0 0 0,-1-1 0 0 0,1 1 0 0 0,0-1 0 0 0,0 1 0 0 0,0-1 0 0 0,0 1 0 0 0,0-1 0 0 0,1 1 0 0 0,-1 0 0 0 0,2-3 12 0 0,-2 2-13 0 0,3-16-13 0 0,1 0-1 0 0,1 0 0 0 0,1 1 1 0 0,0-1-1 0 0,2 1 0 0 0,0 1 1 0 0,1-1-1 0 0,0 2 0 0 0,2-1 1 0 0,0 1-1 0 0,1 1 0 0 0,0 0 1 0 0,11-9 26 0 0,57-68-20 0 0,4 3 0 0 0,4 5 1 0 0,58-42 19 0 0,-123 108 2 0 0,3-2-8 0 0,-1-1 1 0 0,-1-1-1 0 0,-1-1 1 0 0,-1-1 0 0 0,3-6 5 0 0,-23 29 0 0 0,-1 0 0 0 0,1-1 1 0 0,-1 1-1 0 0,0 0 1 0 0,1-1-1 0 0,-1 1 1 0 0,0-1-1 0 0,0 1 1 0 0,0-1-1 0 0,0 0 1 0 0,0 1-1 0 0,0-1 0 0 0,-1 0 1 0 0,1 0-1 0 0,0 0 1 0 0,-1 0-1 0 0,1 0 1 0 0,-1 0-1 0 0,0 1 1 0 0,0-1-1 0 0,0 0 1 0 0,0 0-1 0 0,0 0 0 0 0,0 0 1 0 0,0 0-1 0 0,-1 0 1 0 0,1 0-1 0 0,-1 0 1 0 0,1 0-1 0 0,-1 1 1 0 0,0-1-1 0 0,0 0 1 0 0,0 0-1 0 0,0 1 0 0 0,0-1 1 0 0,0 0-1 0 0,0 1 1 0 0,0-1-1 0 0,-1 1 1 0 0,1 0-1 0 0,0-1 1 0 0,-1 1-1 0 0,1 0 1 0 0,-1 0-1 0 0,0 0 0 0 0,1 0 1 0 0,-2 0-1 0 0,-5-1-20 0 0,-1 1 0 0 0,0 0 0 0 0,0 0 0 0 0,0 1 0 0 0,0 0-1 0 0,0 0 1 0 0,0 1 0 0 0,1 0 0 0 0,-1 1 0 0 0,0 0 0 0 0,1 1 0 0 0,-1-1 0 0 0,1 2 0 0 0,0-1 0 0 0,-1 1 0 0 0,2 0 0 0 0,-1 1 0 0 0,0 0-1 0 0,1 0 1 0 0,0 1 0 0 0,0-1 0 0 0,1 2 0 0 0,0-1 0 0 0,0 1 0 0 0,0 0 0 0 0,1 0 0 0 0,0 0 0 0 0,0 1 0 0 0,1 0 0 0 0,0 0 0 0 0,0 0-1 0 0,1 0 1 0 0,0 0 0 0 0,0 1 0 0 0,1 0 0 0 0,0-1 0 0 0,1 3 20 0 0,3-2-2 0 0,1-1 0 0 0,0 1 0 0 0,1-1 0 0 0,0 0 0 0 0,1 0 0 0 0,-1 0 0 0 0,1 0 1 0 0,1-1-1 0 0,0 0 0 0 0,0 0 0 0 0,0 0 0 0 0,1-1 0 0 0,-1 0 0 0 0,2 0 0 0 0,-1-1 0 0 0,1 1 0 0 0,-1-2 0 0 0,1 1 0 0 0,1-1 0 0 0,-1-1 0 0 0,1 1 0 0 0,-1-1 0 0 0,1-1 0 0 0,2 1 2 0 0,6 2 27 0 0,0 0 0 0 0,1-1 0 0 0,0-1-1 0 0,0-1 1 0 0,0 0 0 0 0,0-2 0 0 0,0 0-1 0 0,0 0 1 0 0,0-2 0 0 0,0 0 0 0 0,0-2 0 0 0,0 0-1 0 0,-1 0 1 0 0,0-2 0 0 0,12-5-27 0 0,-11 3 52 0 0,0-2-1 0 0,-1 0 1 0 0,0-1 0 0 0,-1 0 0 0 0,0-2 0 0 0,-1 0-1 0 0,0 0 1 0 0,-1-2 0 0 0,-1 1 0 0 0,0-2 0 0 0,-1 0 0 0 0,-1 0-1 0 0,2-6-51 0 0,11-16 8 0 0,-2-1-1 0 0,-1-1 0 0 0,-3-2 1 0 0,-1 1-1 0 0,-2-2 1 0 0,-2 0-1 0 0,-2-1 0 0 0,-1 0 1 0 0,-3 0-1 0 0,-1-1 1 0 0,-2-16-8 0 0,-4 52 0 0 0,1 7 0 0 0,0 0-1 0 0,0 1 0 0 0,0-1 1 0 0,-1 0-1 0 0,1 0 1 0 0,-1 0-1 0 0,1 0 1 0 0,-1 0-1 0 0,0 1 1 0 0,1-1-1 0 0,-1 0 1 0 0,0 0-1 0 0,0 0 0 0 0,-1 0 1 0 0,1 0-1 0 0,0 0 1 0 0,0 0-1 0 0,-1 0 1 0 0,0 0-1 0 0,1 1 1 0 0,-1-1-1 0 0,0 0 1 0 0,0 0-1 0 0,0 1 0 0 0,0-1 1 0 0,0 0-1 0 0,0 1 1 0 0,0-1-1 0 0,0 1 1 0 0,-1 0-1 0 0,1-1 1 0 0,-1 1-1 0 0,1 0 0 0 0,-1 0 1 0 0,1 0-1 0 0,-1 0 1 0 0,0 0-1 0 0,0 0 1 0 0,1 0-1 0 0,-1 0 1 0 0,0 1-1 0 0,0-1 1 0 0,0 1-1 0 0,0 0 0 0 0,0-1 1 0 0,0 1-1 0 0,-1 0 1 0 0,-3 5-7 0 0,1-1 0 0 0,-1 2 0 0 0,1-1 0 0 0,0 0 0 0 0,0 1 0 0 0,0 0 0 0 0,1 0 0 0 0,0 1 0 0 0,0-1 0 0 0,0 1 1 0 0,1 0-1 0 0,0 0 0 0 0,1 0 0 0 0,-1 0 0 0 0,1 0 0 0 0,1 1 0 0 0,-1 2 7 0 0,-8 37 18 0 0,2 1 1 0 0,2 0 0 0 0,2 0-1 0 0,2 0 1 0 0,2 1 0 0 0,3 5-19 0 0,43 209 199 0 0,-28-191-184 0 0,0-9-517 0 0,-40-78-5233 0 0,12 8-652 0 0,2 0-5691 0 0</inkml:trace>
  <inkml:trace contextRef="#ctx0" brushRef="#br0" timeOffset="237.042">1044 374 10202 0 0,'0'0'5201'0'0,"0"0"-3072"0"0,0 0-561 0 0,0 0-208 0 0,0 0-239 0 0,0 0-185 0 0,208-81-152 0 0,-165 70-104 0 0,4 3-104 0 0,3 1-144 0 0,0-4-112 0 0,0 7-128 0 0,-3-3-152 0 0,-4 7-72 0 0,1-4-200 0 0,-7 4-640 0 0,-10 0-2264 0 0,-10 0-10451 0 0</inkml:trace>
  <inkml:trace contextRef="#ctx0" brushRef="#br0" timeOffset="3427.634">2154 399 544 0 0,'0'0'2243'0'0,"0"0"99"0"0,0 0 116 0 0,0 0 17 0 0,0 0-86 0 0,0 0-236 0 0,0 0-361 0 0,0 0-402 0 0,34-14-311 0 0,106-47-258 0 0,-71 26 357 0 0,-57 27-916 0 0,0-1-1 0 0,0 0 0 0 0,0 0 1 0 0,-2-2-1 0 0,1 1 0 0 0,-1-1 0 0 0,-1-1 1 0 0,0 0-1 0 0,0 0 0 0 0,-1 0 1 0 0,-1-1-1 0 0,0-1 0 0 0,2-7-261 0 0,-6-39 986 0 0,-36 66-669 0 0,26 5-317 0 0,0-1 0 0 0,0 1 0 0 0,1 0 0 0 0,1 1-1 0 0,0-1 1 0 0,0 1 0 0 0,1 0 0 0 0,1 0 0 0 0,0 1 0 0 0,0-1 0 0 0,1 4 0 0 0,-1 0-6 0 0,-82 631 17 0 0,77-607-10 0 0,0 1 0 0 0,-3-1-1 0 0,-1 0 1 0 0,-3-1 0 0 0,0-1 0 0 0,-3 0-1 0 0,-1-1 1 0 0,-2-1 0 0 0,-16 21-1 0 0,33-50-2 0 0,-1 1 1 0 0,-1-1-1 0 0,1 0 1 0 0,-1 0-1 0 0,0-1 0 0 0,-1 0 1 0 0,0 0-1 0 0,0 0 1 0 0,0-1-1 0 0,-1 0 1 0 0,1 0-1 0 0,-1-1 1 0 0,0 0-1 0 0,0 0 0 0 0,-1-1 1 0 0,1 0-1 0 0,-1-1 1 0 0,-5 2 1 0 0,11-4 4 0 0,0 0-1 0 0,-1 1 1 0 0,1-1 0 0 0,0 0 0 0 0,-1-1 0 0 0,1 1-1 0 0,0 0 1 0 0,-1-1 0 0 0,1 0 0 0 0,0 0 0 0 0,0 0 0 0 0,0 0-1 0 0,0 0 1 0 0,0-1 0 0 0,0 1 0 0 0,0-1 0 0 0,0 0-1 0 0,1 0 1 0 0,-1 0 0 0 0,0 0 0 0 0,1 0 0 0 0,0-1-1 0 0,0 1 1 0 0,0-1 0 0 0,0 0 0 0 0,0 1 0 0 0,0-1-1 0 0,0 0 1 0 0,1 0 0 0 0,0 0 0 0 0,-1 0 0 0 0,1 0 0 0 0,0 0-1 0 0,1-1 1 0 0,-1 0-4 0 0,-1-14 22 0 0,2 0-1 0 0,0 0 1 0 0,1 0 0 0 0,1 0-1 0 0,1 1 1 0 0,0-1-1 0 0,2 1 1 0 0,0-1 0 0 0,0 1-1 0 0,2 1 1 0 0,0-1 0 0 0,1 1-1 0 0,0 0 1 0 0,1 1-1 0 0,1 0 1 0 0,1 0 0 0 0,0 1-1 0 0,1 1 1 0 0,8-7-22 0 0,17-22 75 0 0,2 2 1 0 0,2 1-1 0 0,1 3 0 0 0,2 1 1 0 0,2 3-1 0 0,35-20-75 0 0,2 23-604 0 0,-65 28-3517 0 0,2 0-4022 0 0,-16 1-3732 0 0</inkml:trace>
  <inkml:trace contextRef="#ctx0" brushRef="#br0" timeOffset="3720.582">2760 676 6737 0 0,'0'0'2065'0'0,"0"0"-357"0"0,0 0-109 0 0,0 0-61 0 0,0 0-183 0 0,0 0-218 0 0,0 0-264 0 0,0 0-231 0 0,-20 33-137 0 0,-62 105-83 0 0,50-66 637 0 0,27-57-962 0 0,5-10 866 0 0,2-12 3324 0 0,62-109-2176 0 0,-40 69-1932 0 0,2 1 1 0 0,2 2-1 0 0,2 1 1 0 0,1 1-1 0 0,23-20-179 0 0,0 32-2265 0 0,-40 28-2369 0 0,0 1-3769 0 0,-8 1-3834 0 0</inkml:trace>
  <inkml:trace contextRef="#ctx0" brushRef="#br0" timeOffset="4025.586">3097 580 10402 0 0,'0'0'2311'0'0,"0"0"-437"0"0,0 0-188 0 0,0 0-137 0 0,0 0-238 0 0,0 0-240 0 0,0 0-232 0 0,0 0-200 0 0,0 0-151 0 0,0 0-89 0 0,0 0-102 0 0,0 0-70 0 0,-19 30-51 0 0,-57 94-45 0 0,56-65 8 0 0,21-52-110 0 0,0-4 10 0 0,0 1-1 0 0,0-1 1 0 0,0 0 0 0 0,0 0 0 0 0,0 0 0 0 0,1 0-1 0 0,-1 0 1 0 0,1 0 0 0 0,0-1 0 0 0,0 1 0 0 0,0 0 0 0 0,0-1-1 0 0,0 0 1 0 0,1 1 0 0 0,-1-1 0 0 0,1 0 0 0 0,-1 0 0 0 0,1 0-1 0 0,0-1 1 0 0,0 1 0 0 0,0 0 0 0 0,0-1 0 0 0,0 0-1 0 0,0 0 1 0 0,0 0 0 0 0,0 0 0 0 0,1-1 0 0 0,-1 1 0 0 0,3-1-39 0 0,1 2 176 0 0,1-1 0 0 0,0-1 0 0 0,0 0 0 0 0,0 0 0 0 0,0 0 0 0 0,0-1 0 0 0,0 0 0 0 0,0-1 0 0 0,0 0 0 0 0,0 0 0 0 0,5-3-176 0 0,-5 2 79 0 0,-1-1 0 0 0,0 0 0 0 0,0 0 0 0 0,0-1 0 0 0,0 0 0 0 0,-1 0 0 0 0,0 0 0 0 0,0-1 0 0 0,0 0-1 0 0,-1 0 1 0 0,0-1 0 0 0,0 0 0 0 0,-1 1 0 0 0,0-1 0 0 0,0-1 0 0 0,0 1 0 0 0,-1-1 0 0 0,0 1 0 0 0,-1-1 0 0 0,1 0 0 0 0,-2 0 0 0 0,1 0 0 0 0,-1 0 0 0 0,0 0 0 0 0,-1-1 0 0 0,0 1 0 0 0,0-1-79 0 0,0-9-331 0 0,-9-57 527 0 0,8 74-442 0 0,0-1 0 0 0,0 1 0 0 0,-1-1 0 0 0,1 1 0 0 0,0-1 0 0 0,-1 1 0 0 0,1 0-1 0 0,-1 0 1 0 0,1-1 0 0 0,-1 1 0 0 0,0 0 0 0 0,1 1 0 0 0,-1-1 0 0 0,0 0 0 0 0,0 0 0 0 0,1 1 0 0 0,-1-1 0 0 0,0 1 0 0 0,0-1 0 0 0,0 1 0 0 0,0 0 0 0 0,0 0 0 0 0,0 0 0 0 0,-1 0 246 0 0,-10 0-7299 0 0,5 0-5283 0 0</inkml:trace>
  <inkml:trace contextRef="#ctx0" brushRef="#br0" timeOffset="4829.659">3362 933 6217 0 0,'0'0'2262'0'0,"0"0"-355"0"0,0 0-40 0 0,0 0 75 0 0,0 0-26 0 0,0 0-86 0 0,0 0-181 0 0,0 0-247 0 0,0 0-199 0 0,0 0-230 0 0,0 0-208 0 0,0 0-114 0 0,0 0-75 0 0,16-16-51 0 0,48-50-72 0 0,19-62 1270 0 0,-6 33-1155 0 0,-76 95-568 0 0,0-1 1 0 0,-1 0-1 0 0,1 0 1 0 0,-1 0-1 0 0,1 1 0 0 0,0-1 1 0 0,0 0-1 0 0,-1 1 1 0 0,1-1-1 0 0,0 0 1 0 0,0 1-1 0 0,0-1 1 0 0,0 1-1 0 0,0 0 0 0 0,0-1 1 0 0,0 1-1 0 0,0 0 1 0 0,0-1-1 0 0,0 1 1 0 0,0 0-1 0 0,0 0 1 0 0,0 0-1 0 0,0 0 0 0 0,0 0 1 0 0,0 0-1 0 0,0 0 1 0 0,0 0-1 0 0,0 0 1 0 0,0 1-1 0 0,0-1 1 0 0,-1 0-1 0 0,1 1 0 0 0,0-1 1 0 0,0 0-1 0 0,0 1 1 0 0,0-1-1 0 0,0 1 1 0 0,0 0-1 0 0,-1-1 1 0 0,1 1-1 0 0,0 0 0 0 0,0-1 1 0 0,-1 1-1 0 0,1 0 1 0 0,0 0-1 0 0,-1-1 1 0 0,1 1-1 0 0,-1 0 1 0 0,1 0-1 0 0,-1 0 0 0 0,0 0 1 0 0,1 0-1 0 0,-1 0 1 0 0,0 0-1 0 0,0 0 1 0 0,1 0-1 0 0,-1 0 1 0 0,0 0-1 0 0,0 0 0 0 0,0 1 0 0 0,4 112-18 0 0,-4-113 19 0 0,0 0 0 0 0,0 0 0 0 0,1 0 0 0 0,-1 0 0 0 0,1 0 0 0 0,-1 0 0 0 0,1 0 1 0 0,-1 0-1 0 0,1 0 0 0 0,-1 0 0 0 0,1 0 0 0 0,0 0 0 0 0,0 0 0 0 0,-1-1 0 0 0,1 1 0 0 0,0 0 0 0 0,0 0 1 0 0,0-1-1 0 0,0 1 0 0 0,0-1 0 0 0,0 1 0 0 0,0-1 0 0 0,0 1 0 0 0,0-1 0 0 0,0 0 0 0 0,0 1 0 0 0,0-1 0 0 0,0 0 1 0 0,0 0-1 0 0,1 0 0 0 0,-1 0 0 0 0,0 0 0 0 0,0 0 0 0 0,0 0 0 0 0,0 0 0 0 0,0 0 0 0 0,0 0 0 0 0,0-1 1 0 0,0 1-1 0 0,0-1 0 0 0,0 1 0 0 0,1 0 0 0 0,-2-1 0 0 0,1 0 0 0 0,1 0-1 0 0,50-29 62 0 0,-46 26-56 0 0,228-154 54 0 0,-235 158-60 0 0,1 1 0 0 0,-1-1 0 0 0,1 1 0 0 0,-1-1 0 0 0,1 1 0 0 0,-1-1 0 0 0,1 1 0 0 0,0 0 1 0 0,-1-1-1 0 0,1 1 0 0 0,0-1 0 0 0,0 1 0 0 0,-1 0 0 0 0,1-1 0 0 0,0 1 0 0 0,0 0 0 0 0,0-1 0 0 0,0 1 0 0 0,0 0 0 0 0,0-1 0 0 0,0 1 0 0 0,0 0 0 0 0,0-1 0 0 0,0 1 0 0 0,0 0 0 0 0,0-1 0 0 0,1 1 0 0 0,-1 0 0 0 0,0-1 1 0 0,0 1-1 0 0,1 0 0 0 0,-1-1 0 0 0,0 1 0 0 0,1-1 0 0 0,-1 1 0 0 0,1-1 0 0 0,-1 1 0 0 0,1-1 0 0 0,-1 1 0 0 0,1-1 0 0 0,-1 1 0 0 0,1-1 0 0 0,-1 0 0 0 0,1 1 0 0 0,-1-1 0 0 0,1 0 0 0 0,0 1 0 0 0,-1-1 0 0 0,1 0 0 0 0,0 0 1 0 0,-1 0-1 0 0,1 0 0 0 0,0 1 0 0 0,-1-1 0 0 0,1 0 0 0 0,0 0 0 0 0,-1 0 0 0 0,1 0 0 0 0,0-1 0 0 0,-1 1 0 0 0,1 0 0 0 0,0 0 0 0 0,-1 0 0 0 0,1 0 0 0 0,0-1 0 0 0,-1 1 0 0 0,1 0 0 0 0,-2 7 18 0 0,-9 35 43 0 0,7-35-65 0 0,1-1-1 0 0,0 1 0 0 0,0-1 1 0 0,1 1-1 0 0,0 0 1 0 0,0-1-1 0 0,1 1 0 0 0,0 0 1 0 0,0 0-1 0 0,0-1 0 0 0,1 1 1 0 0,0 0-1 0 0,0 0 0 0 0,1-1 5 0 0,38 17-1801 0 0,-21-22-7201 0 0,-18-1 8714 0 0,5 0-12219 0 0</inkml:trace>
</inkml:ink>
</file>

<file path=ppt/ink/ink47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6:39.5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 11178 0 0,'0'0'4861'0'0,"0"0"-2573"0"0,0 0-1009 0 0,0 0-170 0 0,0 0-97 0 0,0 0-86 0 0,0 0-98 0 0,0 0-102 0 0,0 0-54 0 0,0 0-44 0 0,0 0-59 0 0,0 0-61 0 0,17 2-69 0 0,115 11 651 0 0,78-13 297 0 0,-115-7-1223 0 0,-9-1-843 0 0,-72 6-411 0 0,-13 1-3998 0 0,-3 1-4914 0 0,0 0-1827 0 0</inkml:trace>
</inkml:ink>
</file>

<file path=ppt/ink/ink47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6:39.7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75 20644 0 0,'0'0'1478'0'0,"0"0"-511"0"0,0 0-174 0 0,0 0 117 0 0,0 0 86 0 0,0 0-85 0 0,0 0-189 0 0,0 0-194 0 0,0 0-144 0 0,32-4-80 0 0,102-9-88 0 0,46-26-131 0 0,-127 34-1051 0 0,-7 1-2333 0 0,-17-1-4314 0 0,-17 1-4686 0 0</inkml:trace>
</inkml:ink>
</file>

<file path=ppt/ink/ink47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6:45.8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30 11362 0 0,'0'0'4701'0'0,"0"0"-2153"0"0,0 0-899 0 0,0 0-215 0 0,0 0-176 0 0,0 0-178 0 0,0 0-180 0 0,0 0-179 0 0,0 0-103 0 0,0 0-55 0 0,0 0-67 0 0,0 0-69 0 0,14-3-57 0 0,108-9 739 0 0,-10 5-73 0 0,26 3-473 0 0,-91 2 488 0 0,-31 1-2990 0 0,-25 0-9812 0 0,5 1 2997 0 0</inkml:trace>
</inkml:ink>
</file>

<file path=ppt/ink/ink47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6:46.0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52 19796 0 0,'0'0'2057'0'0,"0"0"-794"0"0,0 0-293 0 0,0 0-23 0 0,0 0-22 0 0,0 0-72 0 0,0 0-175 0 0,0 0-170 0 0,0 0-106 0 0,0 0-56 0 0,0 0-71 0 0,0 0-67 0 0,31-2-64 0 0,101-9-56 0 0,91-23-2561 0 0,-191 30-4134 0 0,-21 4-5523 0 0</inkml:trace>
</inkml:ink>
</file>

<file path=ppt/ink/ink47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6:44.4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1 209 13355 0 0,'0'0'1518'0'0,"0"0"-394"0"0,0 0-195 0 0,0 0 55 0 0,0 0 73 0 0,0 0 38 0 0,0 0-79 0 0,0 0-171 0 0,0 0-186 0 0,0 0-140 0 0,0 0-99 0 0,0 0-72 0 0,9 31-51 0 0,28 97-40 0 0,-17 19 441 0 0,-22 11 127 0 0,13-244 1606 0 0,20-1-2230 0 0,4 1 0 0 0,3 2 0 0 0,4 2 0 0 0,3 1 0 0 0,22-23-201 0 0,-20 41 227 0 0,-41 88-286 0 0,32 122-666 0 0,2-100-1911 0 0,-6-27-6577 0 0,-30-17-2426 0 0</inkml:trace>
  <inkml:trace contextRef="#ctx0" brushRef="#br0" timeOffset="478.44">422 522 18508 0 0,'0'0'1248'0'0,"0"0"-384"0"0,0 0-87 0 0,0 0 36 0 0,0 0 27 0 0,0 0-37 0 0,0 0-153 0 0,0 0-138 0 0,0 0-94 0 0,0 0-71 0 0,0 0-53 0 0,0 0-38 0 0,0 0-58 0 0,27 1-36 0 0,123 2 56 0 0,-149-3-208 0 0,0-1-1 0 0,0 1 0 0 0,0 0 0 0 0,0 0 0 0 0,0-1 1 0 0,0 1-1 0 0,0 0 0 0 0,0 0 0 0 0,0 0 0 0 0,0 1 0 0 0,0-1 1 0 0,0 0-1 0 0,0 0 0 0 0,0 0 0 0 0,0 1 0 0 0,0-1 1 0 0,0 1-1 0 0,0-1 0 0 0,0 1 0 0 0,0-1 0 0 0,0 1 1 0 0,0-1-1 0 0,0 1 0 0 0,0 0 0 0 0,-1-1 0 0 0,1 1 1 0 0,0 0-1 0 0,0 0 0 0 0,-1 0 0 0 0,1 0 0 0 0,-1-1 0 0 0,1 1 1 0 0,-1 0-1 0 0,1 0 0 0 0,-1 0 0 0 0,1 0 0 0 0,-1 0 1 0 0,0 0-1 0 0,0 0 0 0 0,0 1 0 0 0,1-1-9 0 0,-22 41 432 0 0,-93 78 169 0 0,113-119-590 0 0,0 0-1 0 0,1 0 0 0 0,-1 1 1 0 0,1-1-1 0 0,-1 0 1 0 0,1 0-1 0 0,-1 0 1 0 0,1 0-1 0 0,0 0 1 0 0,0 1-1 0 0,0-1 1 0 0,-1 0-1 0 0,1 0 1 0 0,0 0-1 0 0,0 0 1 0 0,1 1-1 0 0,-1-1 0 0 0,0 0 1 0 0,0 0-1 0 0,1 0 1 0 0,-1 1-1 0 0,0-1 1 0 0,1 0-1 0 0,-1 0 1 0 0,1 0-1 0 0,-1 0 1 0 0,1 0-1 0 0,0 0 1 0 0,0 0-1 0 0,-1 0 1 0 0,1 0-1 0 0,0 0 0 0 0,0-1 1 0 0,0 1-1 0 0,0 0 1 0 0,0 0-1 0 0,0-1 1 0 0,0 1-1 0 0,0-1 1 0 0,0 1-1 0 0,0-1 1 0 0,0 1-1 0 0,0-1 1 0 0,0 0-1 0 0,1 1 1 0 0,-1-1-1 0 0,0 0 0 0 0,1 0-10 0 0,59 9 332 0 0,13-20-809 0 0,-58 4-4092 0 0,-11 6-3548 0 0,-4-3-3559 0 0</inkml:trace>
  <inkml:trace contextRef="#ctx0" brushRef="#br0" timeOffset="1012.005">815 574 14355 0 0,'0'0'2151'0'0,"0"0"-692"0"0,0 0-216 0 0,0 0 32 0 0,0 0-23 0 0,0 0-167 0 0,0 0-273 0 0,0 0-251 0 0,0 0-141 0 0,0 0-94 0 0,0 0-62 0 0,0 0-32 0 0,-1 21-50 0 0,1 63-27 0 0,0-83-144 0 0,0 0 0 0 0,-1 0 0 0 0,1 0 0 0 0,0 0 0 0 0,0 0 0 0 0,0 0 0 0 0,0 0 0 0 0,0 0 0 0 0,0 0 0 0 0,0 0 0 0 0,0 0 0 0 0,1 0 0 0 0,-1 0-1 0 0,0 0 1 0 0,0 0 0 0 0,1 0 0 0 0,-1 0 0 0 0,1 0 0 0 0,-1 0 0 0 0,1 0 0 0 0,-1 0 0 0 0,1 0 0 0 0,0 0 0 0 0,-1-1 0 0 0,1 1 0 0 0,0 0 0 0 0,0 0 0 0 0,0-1 0 0 0,-1 1 0 0 0,1-1 0 0 0,0 1 0 0 0,0-1 0 0 0,0 1 0 0 0,0-1-1 0 0,0 1 1 0 0,0-1 0 0 0,0 0 0 0 0,0 0 0 0 0,0 1 0 0 0,0-1 0 0 0,0 0 0 0 0,0 0 0 0 0,0 0 0 0 0,1 0 0 0 0,-1 0 0 0 0,0 0 0 0 0,1-1-11 0 0,1 1 72 0 0,47-8 452 0 0,56-90 80 0 0,-67 50-168 0 0,-30 92-90 0 0,-8-13-335 0 0,2 0 0 0 0,2-1 0 0 0,0 1 1 0 0,2-1-1 0 0,9 23-11 0 0,-4-23 23 0 0,-1 0 1 0 0,-1 1 0 0 0,-2 1 0 0 0,-1-1-1 0 0,-2 1 1 0 0,-1 1 0 0 0,-1-1-1 0 0,-2 0 1 0 0,-2 23-24 0 0,-1-49 5 0 0,0 1-1 0 0,-1-1 0 0 0,0 1 1 0 0,0-1-1 0 0,0 0 1 0 0,0 0-1 0 0,-1 0 1 0 0,0-1-1 0 0,-1 1 1 0 0,1-1-1 0 0,-1 0 0 0 0,0 0 1 0 0,0-1-1 0 0,0 0 1 0 0,-1 0-1 0 0,0 0 1 0 0,0 0-1 0 0,0-1 1 0 0,0 0-1 0 0,0 0 0 0 0,-1 0 1 0 0,1-1-1 0 0,-1 0 1 0 0,1-1-1 0 0,-1 1 1 0 0,0-1-1 0 0,0 0 1 0 0,0-1-1 0 0,0 0 0 0 0,1 0 1 0 0,-1 0-1 0 0,0-1 1 0 0,-5-1-5 0 0,10 0-3 0 0,0 0 1 0 0,0 0 0 0 0,0 0-1 0 0,0 0 1 0 0,0-1-1 0 0,0 1 1 0 0,0 0 0 0 0,1-1-1 0 0,-1 1 1 0 0,1-1 0 0 0,0 0-1 0 0,0 0 1 0 0,0 1-1 0 0,0-1 1 0 0,0 0 0 0 0,0 0-1 0 0,1 0 1 0 0,0 0-1 0 0,-1 0 1 0 0,1 0 0 0 0,0 0-1 0 0,0 0 1 0 0,1 0-1 0 0,-1 0 1 0 0,1 0 0 0 0,-1 0-1 0 0,1 0 1 0 0,0 0 2 0 0,0-7-12 0 0,3-22-417 0 0,2 0-1 0 0,2 0 1 0 0,0 0-1 0 0,2 1 1 0 0,1 1 0 0 0,8-13 429 0 0,-11 24-1072 0 0,5-14-2352 0 0,-4 12-4191 0 0,-2 6-4640 0 0</inkml:trace>
</inkml:ink>
</file>

<file path=ppt/ink/ink47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6:43.4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592 247 9938 0 0,'0'0'1660'0'0,"0"0"-430"0"0,0 0-58 0 0,0 0 215 0 0,0 0 156 0 0,0 0-93 0 0,0 0-279 0 0,0 0-248 0 0,0 0-227 0 0,0 0-125 0 0,0 0-63 0 0,0 0-53 0 0,-14 1-9 0 0,-45 2-23 0 0,-7 15 1100 0 0,-165 74 836 0 0,150-48-1395 0 0,121-29-183 0 0,222-19-151 0 0,-179 5-547 0 0,-83-1-80 0 0,1 0-1 0 0,0 0 0 0 0,-1 0 1 0 0,1 0-1 0 0,-1 1 1 0 0,1-1-1 0 0,-1 0 1 0 0,1 0-1 0 0,0 0 0 0 0,-1 1 1 0 0,1-1-1 0 0,-1 0 1 0 0,1 1-1 0 0,-1-1 1 0 0,1 0-1 0 0,-1 1 1 0 0,1-1-1 0 0,-1 1 0 0 0,0-1 1 0 0,1 1-1 0 0,-1-1 1 0 0,0 1-1 0 0,1-1 1 0 0,-1 1-1 0 0,0-1 1 0 0,1 1-1 0 0,-1-1 0 0 0,0 1 1 0 0,0 0-1 0 0,0-1 1 0 0,0 1-1 0 0,0-1 1 0 0,1 1-1 0 0,-1 0 1 0 0,0-1-1 0 0,0 1 0 0 0,-1-1 1 0 0,1 1-1 0 0,0 0 1 0 0,0-1-1 0 0,0 1 1 0 0,0-1-1 0 0,0 1 1 0 0,-1 0-1 0 0,1-1 0 0 0,0 1 1 0 0,0-1-1 0 0,-1 1 1 0 0,1-1-1 0 0,0 1 1 0 0,-1-1-1 0 0,1 1 1 0 0,-1-1-1 0 0,1 0 0 0 0,-1 1 1 0 0,1-1-1 0 0,-1 1 1 0 0,1-1-1 0 0,-1 0-2 0 0,-27 26 144 0 0,-189 104 32 0 0,155-98-132 0 0,3 3 0 0 0,0 3 0 0 0,-21 20-44 0 0,78-57 1 0 0,0 0-1 0 0,1 0 1 0 0,-1 0-1 0 0,1 0 1 0 0,-1 0-1 0 0,1 0 0 0 0,-1 0 1 0 0,1 1-1 0 0,0-1 1 0 0,-1 0-1 0 0,1 1 1 0 0,0-1-1 0 0,0 1 1 0 0,0 0-1 0 0,0-1 1 0 0,0 1-1 0 0,1 0 0 0 0,-1 0 1 0 0,0-1-1 0 0,1 1 1 0 0,-1 0-1 0 0,1 0 1 0 0,0 0-1 0 0,0 0 1 0 0,0 0-1 0 0,0-1 1 0 0,0 1-1 0 0,0 0 1 0 0,0 0-1 0 0,0 0 0 0 0,1 0 1 0 0,-1 0-1 0 0,1-1 1 0 0,-1 1-1 0 0,1 0 1 0 0,0 0-1 0 0,0-1 1 0 0,0 1-1 0 0,0 0 1 0 0,0-1-1 0 0,0 1 1 0 0,0-1-1 0 0,0 1 0 0 0,1-1 1 0 0,-1 0-1 0 0,0 1 1 0 0,1-1-1 0 0,0 0 1 0 0,-1 0-1 0 0,1 0 1 0 0,-1 0-1 0 0,1-1 1 0 0,0 1-1 0 0,0 0 1 0 0,0 0-1 0 0,14 3 50 0 0,0 0 0 0 0,1 0 1 0 0,0-2-1 0 0,0 0 1 0 0,0-1-1 0 0,0-1 1 0 0,-1 0-1 0 0,15-3-50 0 0,-17 3 37 0 0,235-43 311 0 0,-249 43-426 0 0,-1-1 1 0 0,1 1 0 0 0,-1 0-1 0 0,0-1 1 0 0,1 1-1 0 0,-1 0 1 0 0,1-1 0 0 0,-1 1-1 0 0,1-1 1 0 0,-1 1 0 0 0,1-1-1 0 0,-1 1 1 0 0,1-1-1 0 0,0 1 1 0 0,-1-1 0 0 0,1 1-1 0 0,0-1 1 0 0,-1 1 0 0 0,1-1-1 0 0,0 0 1 0 0,0 1-1 0 0,-1-1 1 0 0,1 0 0 0 0,0 1-1 0 0,0-1 1 0 0,0 0 0 0 0,0 1-1 0 0,0-1 1 0 0,0 0-1 0 0,0 1 1 0 0,0-1 0 0 0,0 0-1 0 0,0 1 1 0 0,0-1 0 0 0,1 1-1 0 0,-1-1 1 0 0,0 0-1 0 0,0 1 1 0 0,1-1 0 0 0,-1 1-1 0 0,0-1 1 0 0,1 0 0 0 0,-1 1-1 0 0,0-1 1 0 0,1 1-1 0 0,-1-1 1 0 0,1 1 0 0 0,-1-1-1 0 0,1 1 1 0 0,-1 0 0 0 0,1-1-1 0 0,0 1 1 0 0,-1 0-1 0 0,1-1 1 0 0,-1 1 0 0 0,1 0-1 0 0,0 0 1 0 0,-1-1 0 0 0,1 1-1 0 0,-1 0 1 0 0,1 0-1 0 0,0 0 79 0 0,-10-8-1052 0 0,-4-5-1880 0 0,0 1-5902 0 0,5 4-2902 0 0</inkml:trace>
  <inkml:trace contextRef="#ctx0" brushRef="#br0" timeOffset="386.964">349 0 17004 0 0,'0'0'1597'0'0,"0"0"-260"0"0,0 0-170 0 0,0 0-53 0 0,0 0-55 0 0,0 0-90 0 0,0 0-127 0 0,0 0-112 0 0,0 0-78 0 0,0 0-83 0 0,0 0-71 0 0,-2 35-42 0 0,-2 109-61 0 0,22-56 101 0 0,-10-70-363 0 0,16 37 67 0 0,-2 2 0 0 0,-3 1-1 0 0,-2 0 1 0 0,-3 2 0 0 0,-2-1-1 0 0,-4 2 1 0 0,1 28-200 0 0,-10-59-15 0 0,-1 1 0 0 0,-2-1 1 0 0,-1 1-1 0 0,-1-1 0 0 0,-2-1 1 0 0,-1 1-1 0 0,-12 27 15 0 0,2 38-1133 0 0,19-94 1025 0 0,1 1 0 0 0,0-1 1 0 0,0 0-1 0 0,1 0 1 0 0,-1 1-1 0 0,0-1 0 0 0,0 0 1 0 0,0 0-1 0 0,1 0 1 0 0,-1 0-1 0 0,1-1 1 0 0,-1 1-1 0 0,0 0 0 0 0,1 0 1 0 0,-1-1-1 0 0,1 1 1 0 0,0-1-1 0 0,-1 0 0 0 0,1 1 1 0 0,-1-1-1 0 0,1 0 1 0 0,0 0-1 0 0,-1 0 1 0 0,1 0-1 0 0,0 0 0 0 0,-1 0 1 0 0,1 0-1 0 0,1-1 108 0 0,29-2-4742 0 0,-19-3-1689 0 0,-5 2-5562 0 0</inkml:trace>
</inkml:ink>
</file>

<file path=ppt/ink/ink47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6:40.8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276 0 13883 0 0,'0'0'1695'0'0,"0"0"-216"0"0,0 0-99 0 0,0 0 94 0 0,0 0 44 0 0,0 0-114 0 0,0 0-197 0 0,0 0-315 0 0,0 0-247 0 0,0 0-139 0 0,0 0-105 0 0,0 0-59 0 0,0 0-32 0 0,0 4-29 0 0,13 158 1360 0 0,-4 62-1113 0 0,0-184-634 0 0,-9-39 44 0 0,0-1-44 0 0,0 0-10 0 0,0 0-15 0 0,0 0-29 0 0,6-26-3840 0 0,0 8-268 0 0,-3 10-2642 0 0,-1 5-4200 0 0</inkml:trace>
  <inkml:trace contextRef="#ctx0" brushRef="#br0" timeOffset="362.097">0 530 13707 0 0,'0'0'2135'0'0,"0"0"-700"0"0,0 0-356 0 0,0 0 62 0 0,0 0 121 0 0,0 0 26 0 0,0 0-177 0 0,0 0-220 0 0,0 0-173 0 0,0 0-130 0 0,36 0-80 0 0,116 0-81 0 0,99-18 698 0 0,-49-11-1754 0 0,-161 28-2038 0 0,-26 1-4638 0 0,-14 0 442 0 0,-1 0-3088 0 0</inkml:trace>
  <inkml:trace contextRef="#ctx0" brushRef="#br0" timeOffset="765.65">149 685 14939 0 0,'0'0'3048'0'0,"0"0"-1624"0"0,0 0-701 0 0,0 0-18 0 0,0 0 129 0 0,0 0 58 0 0,0 0-84 0 0,0 0-171 0 0,0 0-156 0 0,0 0-116 0 0,0 0-81 0 0,0 0-60 0 0,0 0-51 0 0,3 21-34 0 0,6 66-44 0 0,-19-24 62 0 0,2-46-106 0 0,-6 79 413 0 0,16-94-431 0 0,0 0 1 0 0,0 0-1 0 0,0-1 0 0 0,0 1 1 0 0,1 0-1 0 0,-1-1 0 0 0,0 0 0 0 0,1 1 1 0 0,-1-1-1 0 0,1 0 0 0 0,-1 0 1 0 0,1 0-1 0 0,-1-1 0 0 0,1 1 1 0 0,0-1-1 0 0,-1 1 0 0 0,1-1 0 0 0,0 0 1 0 0,-1 0-1 0 0,1 0 0 0 0,0-1 1 0 0,0 1-1 0 0,-1 0 0 0 0,1-1 1 0 0,0 0-34 0 0,7 1 71 0 0,95-22-117 0 0,-73 2-2076 0 0,-24 10-2700 0 0,-4-1-5339 0 0,-3 8-35 0 0</inkml:trace>
  <inkml:trace contextRef="#ctx0" brushRef="#br0" timeOffset="1022.746">477 692 9546 0 0,'0'0'2585'0'0,"0"0"-502"0"0,0 0-339 0 0,0 0-130 0 0,0 0-150 0 0,0 0-226 0 0,0 0-246 0 0,0 0-204 0 0,0 0-134 0 0,0 0-70 0 0,0 0-54 0 0,0 0-41 0 0,-7 27-40 0 0,-42 163 589 0 0,-4 71-544 0 0,48-221-403 0 0,0-2-1623 0 0,4-12-8121 0 0,1-26 3862 0 0,2 0-3616 0 0</inkml:trace>
  <inkml:trace contextRef="#ctx0" brushRef="#br0" timeOffset="1659.056">803 858 13723 0 0,'0'0'2174'0'0,"0"0"-486"0"0,0 0-226 0 0,0 0-54 0 0,0 0-62 0 0,0 0-189 0 0,0 0-230 0 0,0 0-213 0 0,0 0-105 0 0,0 0-50 0 0,0 0-74 0 0,0 0-63 0 0,0 0-69 0 0,18-14-63 0 0,60-46-46 0 0,80-99 922 0 0,-16 20-623 0 0,-142 140-540 0 0,0-1-1 0 0,0 0 0 0 0,0 1 1 0 0,0-1-1 0 0,1 1 1 0 0,-1-1-1 0 0,0 1 1 0 0,0-1-1 0 0,0 1 0 0 0,0-1 1 0 0,1 0-1 0 0,-1 1 1 0 0,0-1-1 0 0,0 1 0 0 0,1-1 1 0 0,-1 0-1 0 0,0 1 1 0 0,1-1-1 0 0,-1 0 0 0 0,1 1 1 0 0,-1-1-1 0 0,0 0 1 0 0,1 0-1 0 0,-1 1 0 0 0,1-1 1 0 0,-1 0-1 0 0,0 0 1 0 0,1 0-1 0 0,-1 0 0 0 0,1 0 1 0 0,-1 1-1 0 0,1-1 1 0 0,-1 0-1 0 0,1 0 1 0 0,-1 0-1 0 0,1 0 0 0 0,-1 0 1 0 0,1 0-1 0 0,-1-1 1 0 0,1 1-1 0 0,-1 0 0 0 0,0 0 1 0 0,1 0-1 0 0,-1 0 1 0 0,1 0-1 0 0,-1-1 0 0 0,1 1 1 0 0,-1 0-1 0 0,0 0 1 0 0,1-1-3 0 0,-1 11 14 0 0,-2 115 89 0 0,2-123-103 0 0,0-1 0 0 0,0 1 0 0 0,0-1 1 0 0,0 1-1 0 0,0-1 0 0 0,1 1 0 0 0,-1 0 1 0 0,1-1-1 0 0,-1 1 0 0 0,1-1 0 0 0,-1 0 0 0 0,1 1 1 0 0,0-1-1 0 0,0 1 0 0 0,-1-1 0 0 0,1 0 1 0 0,0 0-1 0 0,0 1 0 0 0,1-1 0 0 0,-1 0 1 0 0,0 0-1 0 0,0 0 0 0 0,0 0 0 0 0,1 0 1 0 0,-1-1-1 0 0,0 1 0 0 0,1 0 0 0 0,-1 0 0 0 0,1-1 1 0 0,-1 1-1 0 0,1-1 0 0 0,-1 0 0 0 0,1 1 1 0 0,-1-1-1 0 0,1 0 0 0 0,0 0 0 0 0,-1 0 1 0 0,1 0-1 0 0,-1 0 0 0 0,1 0 0 0 0,-1 0 1 0 0,1-1-1 0 0,0 1 0 0 0,68-23 4 0 0,126-98 32 0 0,-87 66-26 0 0,-103 96 0 0 0,-16 156 425 0 0,10-193-474 0 0,1-1 0 0 0,0 1 0 0 0,0 0 0 0 0,0-1 1 0 0,0 1-1 0 0,1 0 0 0 0,-1-1 0 0 0,1 0 0 0 0,0 1 0 0 0,0-1 0 0 0,0 0 0 0 0,1 0 0 0 0,-1 0 0 0 0,1 0 0 0 0,-1 0 0 0 0,1-1 1 0 0,0 1-1 0 0,0-1 0 0 0,0 0 0 0 0,1 0 0 0 0,-1 0 0 0 0,4 1 39 0 0,11 3-3742 0 0,1-4-3464 0 0,-15-2-4954 0 0</inkml:trace>
</inkml:ink>
</file>

<file path=ppt/ink/ink47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6:38.7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83 70 6513 0 0,'0'0'3286'0'0,"0"0"-1567"0"0,0 0-449 0 0,0 0 69 0 0,0 0 97 0 0,0 0-11 0 0,0 0-169 0 0,0 0-231 0 0,0 0-220 0 0,0 0-167 0 0,0 0-121 0 0,-10 20-92 0 0,-28 65-52 0 0,7 38 622 0 0,27 14-300 0 0,4-133-673 0 0,0 0 0 0 0,0 1 0 0 0,1-1 0 0 0,-1 0 0 0 0,1 0 0 0 0,0 1 0 0 0,0-1 0 0 0,1 0 1 0 0,-1 0-1 0 0,1 0 0 0 0,0 0 0 0 0,0 0 0 0 0,0 0 0 0 0,1-1 0 0 0,-1 1 0 0 0,1-1 0 0 0,0 1 0 0 0,0-1 0 0 0,0 0 0 0 0,0 0 0 0 0,0-1 0 0 0,1 1 0 0 0,-1-1 0 0 0,1 1 0 0 0,0-1 0 0 0,0 0 0 0 0,0 0 1 0 0,4 1-23 0 0,-4-3 61 0 0,0 0 1 0 0,1 1-1 0 0,-1-2 1 0 0,1 1 0 0 0,-1 0-1 0 0,1-1 1 0 0,-1 0 0 0 0,0 0-1 0 0,1 0 1 0 0,-1 0 0 0 0,0-1-1 0 0,0 0 1 0 0,0 0 0 0 0,0 0-1 0 0,0 0 1 0 0,0-1-1 0 0,-1 1 1 0 0,1-1 0 0 0,-1 0-1 0 0,1 0 1 0 0,-1 0 0 0 0,0-1-1 0 0,0 1 1 0 0,-1-1 0 0 0,1 1-1 0 0,-1-1 1 0 0,2-4-62 0 0,114-164 659 0 0,23-110-401 0 0,-137 260-139 0 0,-4 21-63 0 0,0 1-5 0 0,-4 12 31 0 0,-52 206 209 0 0,36-39-43 0 0,8 2 0 0 0,8 75-248 0 0,2-72 95 0 0,2-147-94 0 0,-2-1 1 0 0,-1 1-1 0 0,-2-1 0 0 0,-1 0 1 0 0,-5 11-2 0 0,10-43-2 0 0,0 1 1 0 0,-1-1-1 0 0,1 0 0 0 0,-1 1 1 0 0,0-1-1 0 0,0 0 1 0 0,-1 0-1 0 0,1 0 0 0 0,-1 0 1 0 0,0-1-1 0 0,0 1 1 0 0,0-1-1 0 0,0 1 0 0 0,-1-1 1 0 0,0 0-1 0 0,1-1 1 0 0,-1 1-1 0 0,0-1 1 0 0,0 1-1 0 0,0-1 0 0 0,0 0 1 0 0,-1-1-1 0 0,1 1 1 0 0,-1-1-1 0 0,1 1 0 0 0,-1-2 1 0 0,1 1-1 0 0,-1 0 1 0 0,0-1-1 0 0,1 0 1 0 0,-1 0-1 0 0,-2 0 2 0 0,2-4-9 0 0,1 0 0 0 0,0 1 0 0 0,0-1 0 0 0,0-1 0 0 0,0 1 1 0 0,1-1-1 0 0,0 1 0 0 0,0-1 0 0 0,0 0 0 0 0,0 0 0 0 0,1 0 0 0 0,0-1 0 0 0,0 1 0 0 0,0 0 0 0 0,1-1 0 0 0,0 0 0 0 0,0 1 1 0 0,0-1-1 0 0,1-4 9 0 0,-4-22-120 0 0,1 1 0 0 0,2-1 0 0 0,1 0 1 0 0,1 0-1 0 0,2 0 0 0 0,1 1 0 0 0,2 0 1 0 0,4-11 119 0 0,30-79-4409 0 0,-29 100 1472 0 0,-2 9-2933 0 0,-3 4-5657 0 0</inkml:trace>
  <inkml:trace contextRef="#ctx0" brushRef="#br0" timeOffset="386.666">629 435 12195 0 0,'0'0'3826'0'0,"0"0"-1652"0"0,0 0-757 0 0,0 0-131 0 0,0 0-67 0 0,0 0-118 0 0,0 0-219 0 0,0 0-207 0 0,0 0-173 0 0,0 0-96 0 0,0 0-31 0 0,0 0-27 0 0,0 0-40 0 0,9 41 1683 0 0,-8-16-1895 0 0,0-1 1 0 0,-2 1 0 0 0,-1-1-1 0 0,-2 1 1 0 0,0-1-1 0 0,-1 0 1 0 0,-1 0 0 0 0,-1-1-1 0 0,-10 19-96 0 0,-4 31-440 0 0,20-72 143 0 0,1-1-147 0 0,0 0-180 0 0,10-12-3140 0 0,-1-1-100 0 0,-1 5-2842 0 0,-3 1-5489 0 0</inkml:trace>
</inkml:ink>
</file>

<file path=ppt/ink/ink47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6:36.1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 0 10954 0 0,'0'0'1875'0'0,"0"0"-440"0"0,0 0-226 0 0,0 0 14 0 0,0 0-29 0 0,0 0-143 0 0,0 0-209 0 0,0 0-175 0 0,0 0-121 0 0,0 0-84 0 0,0 0-39 0 0,-2 21-55 0 0,-5 135 623 0 0,19 234 921 0 0,-37-284-1548 0 0,23-143 1509 0 0,6-11-1812 0 0,3 0 0 0 0,2 1 0 0 0,2 0 0 0 0,2 0 0 0 0,2 2 0 0 0,2-1 0 0 0,2 2 0 0 0,2 0 0 0 0,14-20-61 0 0,64-91 231 0 0,-99 156-229 0 0,0-1-1 0 0,-1 1 1 0 0,1-1 0 0 0,0 1 0 0 0,0 0 0 0 0,0-1 0 0 0,-1 1 0 0 0,1 0 0 0 0,0-1 0 0 0,0 1-1 0 0,0 0 1 0 0,0-1 0 0 0,0 1 0 0 0,0 0 0 0 0,0-1 0 0 0,0 1 0 0 0,0 0 0 0 0,0-1 0 0 0,1 1-1 0 0,-1 0 1 0 0,0-1 0 0 0,0 1 0 0 0,1 0 0 0 0,-1-1 0 0 0,0 1 0 0 0,1-1 0 0 0,-1 1 0 0 0,1-1-1 0 0,-1 1 1 0 0,0-1 0 0 0,1 1 0 0 0,-1-1 0 0 0,1 1 0 0 0,-1-1 0 0 0,1 1 0 0 0,0-1-1 0 0,-1 0 1 0 0,1 1 0 0 0,-1-1 0 0 0,1 0 0 0 0,0 0 0 0 0,-1 0 0 0 0,1 1 0 0 0,0-1 0 0 0,-1 0-1 0 0,1 0 1 0 0,0 0 0 0 0,-1 0 0 0 0,1 0 0 0 0,0 0 0 0 0,-1 0 0 0 0,1 0 0 0 0,0 0 0 0 0,-1 0-1 0 0,1-1 1 0 0,0 1 0 0 0,-1 0 0 0 0,1 0 0 0 0,0-1 0 0 0,-1 1 0 0 0,1 0 0 0 0,-1-1 0 0 0,1 1-1 0 0,-1 0 1 0 0,1-1 0 0 0,0 0-2 0 0,0 12 53 0 0,7 58 217 0 0,-7-53-316 0 0,0-1 0 0 0,1 0-1 0 0,0 1 1 0 0,1-1-1 0 0,1 0 1 0 0,0 0 0 0 0,1 0-1 0 0,0-1 1 0 0,2 0-1 0 0,0 0 1 0 0,6 10 46 0 0,4-4-2080 0 0,-6-9-951 0 0,-2 1-4251 0 0,-7-7-4438 0 0</inkml:trace>
  <inkml:trace contextRef="#ctx0" brushRef="#br0" timeOffset="266.484">476 560 16147 0 0,'0'0'2553'0'0,"0"0"-891"0"0,0 0-434 0 0,0 0-32 0 0,0 0-62 0 0,0 0-173 0 0,0 0-243 0 0,0 0-221 0 0,0 0-131 0 0,0 0-56 0 0,0 0-12 0 0,0 0-14 0 0,0 0-55 0 0,-1 15-45 0 0,-4 46-41 0 0,16 10 192 0 0,-2-57-1784 0 0,-6-12-2442 0 0,0-7-3893 0 0,-3 2-3520 0 0</inkml:trace>
  <inkml:trace contextRef="#ctx0" brushRef="#br0" timeOffset="860.759">691 560 11819 0 0,'0'0'2313'0'0,"0"0"-640"0"0,0 0-288 0 0,0 0 28 0 0,0 0-53 0 0,0 0-194 0 0,0 0-290 0 0,0 0-272 0 0,0 0-177 0 0,0 0-105 0 0,0 0-50 0 0,0 0-40 0 0,0 0-37 0 0,-2 23-32 0 0,-5 69-40 0 0,13-45 378 0 0,-4-46-450 0 0,0 0 1 0 0,0 0-1 0 0,0 0 0 0 0,0-1 1 0 0,0 1-1 0 0,0 0 1 0 0,1-1-1 0 0,-1 0 0 0 0,0 0 1 0 0,0 1-1 0 0,1-1 0 0 0,-1 0 1 0 0,0-1-1 0 0,0 1 1 0 0,1 0-1 0 0,-1-1 0 0 0,0 1 1 0 0,0-1-1 0 0,0 0 0 0 0,0 0 1 0 0,0 0-1 0 0,0 0 1 0 0,0 0-1 0 0,0 0 0 0 0,0 0 1 0 0,0-1-1 0 0,0 1 0 0 0,-1-1 1 0 0,1 1-1 0 0,-1-1 0 0 0,1 1 1 0 0,-1-1-1 0 0,0 0 1 0 0,1 0-1 0 0,0-1-51 0 0,6-5 64 0 0,148-132 549 0 0,-154 140-603 0 0,0 0 0 0 0,0 1 0 0 0,0 0-1 0 0,0-1 1 0 0,0 1 0 0 0,0 0 0 0 0,0 0 0 0 0,0 0 0 0 0,0 0-1 0 0,0 0 1 0 0,0 0 0 0 0,-1 1 0 0 0,1-1 0 0 0,-1 1-1 0 0,1-1 1 0 0,-1 1 0 0 0,1-1 0 0 0,-1 1 0 0 0,0 0 0 0 0,0 0-1 0 0,0 0 1 0 0,0 0 0 0 0,0 0 0 0 0,0 0 0 0 0,0 0-1 0 0,-1 0 1 0 0,1 0 0 0 0,-1 0 0 0 0,1 0 0 0 0,-1 0 0 0 0,0 0-1 0 0,0 2-9 0 0,2 1 69 0 0,12 31 20 0 0,-1 1 0 0 0,-2 1-1 0 0,-1 0 1 0 0,-2 0 0 0 0,1 25-89 0 0,-6-40 42 0 0,-1 0 0 0 0,-2 0 0 0 0,0 1 0 0 0,-1-1 0 0 0,-2 0 0 0 0,0 0 0 0 0,-1 0 0 0 0,-1 0 0 0 0,-2-1-1 0 0,0 0 1 0 0,-2 2-42 0 0,7-17-5 0 0,0 0 0 0 0,-1-1-1 0 0,0 1 1 0 0,0-1-1 0 0,-1 1 1 0 0,0-1-1 0 0,0 0 1 0 0,0 0-1 0 0,-1-1 1 0 0,1 0-1 0 0,-2 1 1 0 0,1-1-1 0 0,0-1 1 0 0,-1 1-1 0 0,0-1 1 0 0,0 0-1 0 0,0 0 1 0 0,-1-1-1 0 0,1 0 1 0 0,-1 0 0 0 0,1 0-1 0 0,-1-1 1 0 0,0 0-1 0 0,0-1 1 0 0,0 1-1 0 0,-1-1 1 0 0,1-1-1 0 0,0 1 1 0 0,-4-1 5 0 0,7-3-12 0 0,0 0 1 0 0,1 0 0 0 0,-1 0 0 0 0,1 0-1 0 0,0-1 1 0 0,0 1 0 0 0,0-1 0 0 0,0 1-1 0 0,1-1 1 0 0,0 0 0 0 0,0 0 0 0 0,0-1 0 0 0,0 1-1 0 0,0 0 1 0 0,1-1 0 0 0,0 1 0 0 0,0-1-1 0 0,0 1 1 0 0,0-1 0 0 0,1 1 0 0 0,0-1-1 0 0,0 0 1 0 0,0 0 11 0 0,0-12-93 0 0,1 0 0 0 0,0 1 0 0 0,1-1 0 0 0,1 0 0 0 0,1 1-1 0 0,0-1 1 0 0,1 1 0 0 0,1 1 0 0 0,0-1 0 0 0,1 1 0 0 0,1 0 0 0 0,1 0 0 0 0,0 1 0 0 0,0 0-1 0 0,1 1 1 0 0,8-8 93 0 0,20-20-2611 0 0,-26 29-1150 0 0,2 0-4188 0 0,-5 7-4054 0 0</inkml:trace>
</inkml:ink>
</file>

<file path=ppt/ink/ink47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6:47.1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79 12 13363 0 0,'0'0'1193'0'0,"0"0"-196"0"0,0 0-74 0 0,0 0 69 0 0,0 0 68 0 0,0 0-62 0 0,0 0-166 0 0,0 0-168 0 0,0 0-104 0 0,0 0-87 0 0,0 0-73 0 0,-13 23-47 0 0,-39 72-71 0 0,38-37 58 0 0,15-46-244 0 0,-1 5 63 0 0,1 1-1 0 0,1-1 0 0 0,0 1 0 0 0,1-1 0 0 0,1 0 0 0 0,0 0 1 0 0,2-1-1 0 0,0 1 0 0 0,0-1 0 0 0,8 13-158 0 0,-12-27 42 0 0,0 1-1 0 0,0-1 1 0 0,1 0-1 0 0,-1 0 1 0 0,0 0-1 0 0,1 0 1 0 0,-1 0-1 0 0,1 0 1 0 0,0 0-1 0 0,-1-1 1 0 0,1 1-1 0 0,0-1 1 0 0,0 0-1 0 0,0 0 1 0 0,0 0-1 0 0,0 0 1 0 0,0-1-1 0 0,0 1 1 0 0,1-1-1 0 0,-1 0 1 0 0,0 0-1 0 0,0 0 1 0 0,0 0-1 0 0,0 0 1 0 0,0-1-1 0 0,1 0 1 0 0,-1 1-1 0 0,0-1 1 0 0,0 0-1 0 0,0 0 1 0 0,-1-1-1 0 0,1 1 1 0 0,0-1-1 0 0,0 1 1 0 0,-1-1-1 0 0,1 0 1 0 0,-1 0-1 0 0,1 0 1 0 0,-1 0-1 0 0,0 0 1 0 0,0-1-1 0 0,0 1 1 0 0,0-1-1 0 0,0 0 1 0 0,-1 1-1 0 0,1-1 1 0 0,-1 0-1 0 0,1-1-41 0 0,27-36 111 0 0,-2-1 0 0 0,-2-1 0 0 0,-2-2 0 0 0,-1-1-111 0 0,17-32 37 0 0,9-12 47 0 0,-47 85-59 0 0,-1 4-16 0 0,0 27-33 0 0,14 395 508 0 0,2-28-412 0 0,-17-368-72 0 0,-2 0-1 0 0,-1 0 1 0 0,-1 0-1 0 0,-2 0 1 0 0,0-1-1 0 0,-1 0 1 0 0,-2-1-1 0 0,-1 0 1 0 0,0 0-1 0 0,-5 3 1 0 0,13-20 0 0 0,0 0-1 0 0,-1-1 1 0 0,0 0 0 0 0,-1 0-1 0 0,1 0 1 0 0,-1 0 0 0 0,-1-1-1 0 0,1 0 1 0 0,-1 0 0 0 0,1 0-1 0 0,-1-1 1 0 0,-1 1 0 0 0,1-2-1 0 0,-1 1 1 0 0,1-1 0 0 0,-1 0-1 0 0,0 0 1 0 0,0 0 0 0 0,0-1-1 0 0,-1 0 1 0 0,1-1 0 0 0,0 0-1 0 0,-1 0 1 0 0,-2 0 0 0 0,6-4-2 0 0,1 1 0 0 0,0-1 0 0 0,0 0 0 0 0,0 0 0 0 0,0 0 0 0 0,1 0 0 0 0,-1-1 0 0 0,1 1 0 0 0,0-1 0 0 0,0 1 0 0 0,0-1 0 0 0,0 0 0 0 0,0 0 0 0 0,1 0 0 0 0,0 0 0 0 0,0 0 0 0 0,0 0 0 0 0,0 0 1 0 0,1 0-1 0 0,0 0 0 0 0,0-1 0 0 0,0 1 0 0 0,0 0 0 0 0,0 0 0 0 0,1 0 2 0 0,-1-22-121 0 0,2 1 1 0 0,1-1 0 0 0,0 1-1 0 0,2 0 1 0 0,1 0 0 0 0,1 1-1 0 0,1-1 1 0 0,1 1 0 0 0,11-20 120 0 0,-8 18-951 0 0,6-11-1520 0 0,-5 12-4371 0 0,-7 13-5107 0 0</inkml:trace>
</inkml:ink>
</file>

<file path=ppt/ink/ink4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4:46.3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10570 0 0,'0'0'5201'0'0,"0"0"-3104"0"0,0 0-777 0 0,0 0-304 0 0,0 0-288 0 0,0 0-271 0 0,0 0-337 0 0,0 0-176 0 0,0 0-136 0 0,0 0-185 0 0,0 0-231 0 0,0 0-1080 0 0,0 0-3993 0 0,0 0-6666 0 0</inkml:trace>
</inkml:ink>
</file>

<file path=ppt/ink/ink47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6:47.5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 13763 0 0,'0'0'5345'0'0,"0"0"-3490"0"0,0 0-1105 0 0,0 0 4 0 0,0 0 108 0 0,0 0 17 0 0,0 0-116 0 0,0 0-185 0 0,0 0-143 0 0,0 0-87 0 0,0 0-56 0 0,0 0-36 0 0,19 0-32 0 0,132 0 434 0 0,-143-1-603 0 0,-7 1-47 0 0,0 0 0 0 0,0 0 0 0 0,-1-1 0 0 0,1 1 0 0 0,0 0 0 0 0,0 0 0 0 0,0 0 0 0 0,-1 0 0 0 0,1 0 1 0 0,0 0-1 0 0,0 0 0 0 0,0 0 0 0 0,-1 0 0 0 0,1 0 0 0 0,0 1 0 0 0,0-1 0 0 0,0 0 0 0 0,-1 1 0 0 0,1-1 0 0 0,0 0 0 0 0,0 1 0 0 0,-1-1 0 0 0,1 1 1 0 0,0-1-1 0 0,-1 1 0 0 0,1-1 0 0 0,-1 1 0 0 0,1-1 0 0 0,-1 1 0 0 0,1 0 0 0 0,-1-1 0 0 0,1 1 0 0 0,-1 0 0 0 0,1-1 0 0 0,-1 1 0 0 0,0 0 0 0 0,1 0 0 0 0,-1-1 1 0 0,0 1-1 0 0,0 0 0 0 0,0 0 0 0 0,0 0 0 0 0,0-1 0 0 0,1 1 0 0 0,-1 0 0 0 0,-1 0 0 0 0,1 0 0 0 0,0 0 0 0 0,0-1 0 0 0,0 1 0 0 0,0 0 0 0 0,0 0 0 0 0,-1 0 1 0 0,1-1-1 0 0,0 1 0 0 0,-1 0-8 0 0,-44 90 189 0 0,33-73-176 0 0,-7 7 19 0 0,-14 42 240 0 0,71-59 307 0 0,82-37 24 0 0,-97 26-915 0 0,13-3-2890 0 0,-17-4-9247 0 0,-13 7 271 0 0</inkml:trace>
</inkml:ink>
</file>

<file path=ppt/ink/ink47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6:47.9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 16396 0 0,'0'0'2012'0'0,"0"0"-413"0"0,0 0-169 0 0,0 0-111 0 0,0 0-191 0 0,0 0-245 0 0,0 0-253 0 0,0 0-145 0 0,0 0-37 0 0,0 0 20 0 0,0 0 29 0 0,0 0-29 0 0,0 0-60 0 0,12 1-60 0 0,93 5 497 0 0,118-21 383 0 0,-112 8-1288 0 0,-77 3-2867 0 0,-33 4 1900 0 0,-1 0-344 0 0,0 0-648 0 0,-1 0-2046 0 0,-2 0-4544 0 0</inkml:trace>
</inkml:ink>
</file>

<file path=ppt/ink/ink47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6:48.2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0 108 19516 0 0,'0'0'1770'0'0,"0"0"-351"0"0,0 0-100 0 0,0 0-24 0 0,0 0-168 0 0,0 0-259 0 0,0 0-220 0 0,33-8-168 0 0,106-27-121 0 0,-31 4 113 0 0,-88 23-574 0 0,1 2 1 0 0,0 0 0 0 0,0 2-1 0 0,0 0 1 0 0,1 2 0 0 0,-1 0-1 0 0,5 1 102 0 0,-11 1-916 0 0,16 0-1688 0 0,-11 4-5157 0 0,-9-1-4704 0 0</inkml:trace>
</inkml:ink>
</file>

<file path=ppt/ink/ink47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6:48.9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248 0 9666 0 0,'0'0'1930'0'0,"0"0"-494"0"0,0 0-157 0 0,0 0 148 0 0,0 0 107 0 0,0 0-110 0 0,0 0-278 0 0,0 0-294 0 0,0 0-223 0 0,0 0-118 0 0,0 0-71 0 0,0 0-62 0 0,-9 0-61 0 0,-175 26 1711 0 0,160-22-1648 0 0,-6 1 856 0 0,50-3-675 0 0,236-17-9 0 0,-256 15-540 0 0,1-1-1 0 0,-1 1 1 0 0,0 0 0 0 0,0-1-1 0 0,1 1 1 0 0,-1-1 0 0 0,0 1 0 0 0,1 0-1 0 0,-1-1 1 0 0,0 1 0 0 0,1 0-1 0 0,-1 0 1 0 0,1-1 0 0 0,-1 1 0 0 0,1 0-1 0 0,-1 0 1 0 0,0 0 0 0 0,1-1-1 0 0,-1 1 1 0 0,1 0 0 0 0,-1 0 0 0 0,1 0-1 0 0,-1 0 1 0 0,1 0 0 0 0,-1 0-1 0 0,1 0 1 0 0,-1 0 0 0 0,1 0-1 0 0,-1 0 1 0 0,1 0 0 0 0,-1 0 0 0 0,1 0-1 0 0,-1 1 1 0 0,1-1 0 0 0,-1 0-1 0 0,0 0 1 0 0,1 0 0 0 0,-1 1 0 0 0,1-1-1 0 0,-1 0 1 0 0,0 1 0 0 0,1-1-1 0 0,-1 0 1 0 0,0 1 0 0 0,1-1 0 0 0,-1 0-1 0 0,0 1 1 0 0,1-1 0 0 0,-1 1-1 0 0,0-1 1 0 0,0 0 0 0 0,0 1-1 0 0,1-1 1 0 0,-1 1 0 0 0,0-1 0 0 0,0 1-1 0 0,0-1 1 0 0,0 1 0 0 0,0 0-12 0 0,-94 24 476 0 0,-64-3-724 0 0,158-22-19 0 0,57-19-4081 0 0,-19 5-3527 0 0,-23 10-3967 0 0</inkml:trace>
</inkml:ink>
</file>

<file path=ppt/ink/ink47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6:50.7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0 391 16780 0 0,'0'0'2012'0'0,"0"0"-418"0"0,0 0-189 0 0,0 0-100 0 0,0 0-184 0 0,0 0-278 0 0,0 0-243 0 0,0 0-161 0 0,0 0-103 0 0,0 0-28 0 0,0 0-3 0 0,0 0-20 0 0,19-20-7 0 0,60-64 10 0 0,138-145 1251 0 0,-155 172-1249 0 0,-66 106-309 0 0,-4-21 11 0 0,2-12 18 0 0,1-1-1 0 0,0 1 1 0 0,2 1 0 0 0,0-1-1 0 0,0 1 1 0 0,2-1 0 0 0,0 1-1 0 0,1 7-9 0 0,0-22 0 0 0,0 0-1 0 0,1 0 0 0 0,-1 0 0 0 0,1 0 1 0 0,0 0-1 0 0,0 0 0 0 0,0 0 1 0 0,-1 0-1 0 0,2 0 0 0 0,-1 0 0 0 0,0 0 1 0 0,0 0-1 0 0,1-1 0 0 0,-1 1 1 0 0,1-1-1 0 0,-1 1 0 0 0,1-1 0 0 0,-1 1 1 0 0,1-1-1 0 0,0 0 0 0 0,0 0 1 0 0,0 0-1 0 0,0 0 0 0 0,0 0 0 0 0,0 0 1 0 0,0-1-1 0 0,0 1 0 0 0,0 0 1 0 0,0-1-1 0 0,0 0 0 0 0,0 0 0 0 0,1 1 1 0 0,-1-1-1 0 0,0 0 0 0 0,0-1 1 0 0,0 1-1 0 0,0 0 0 0 0,0-1 0 0 0,2 0 1 0 0,80-26 40 0 0,121-115-22 0 0,-141 119 10 0 0,-55 67 129 0 0,-33 118 230 0 0,31-98-622 0 0,30-47-3751 0 0,-24-17-5916 0 0,-9 0-2650 0 0</inkml:trace>
</inkml:ink>
</file>

<file path=ppt/ink/ink47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6:49.3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362 0 11907 0 0,'0'0'3164'0'0,"0"0"-1335"0"0,0 0-458 0 0,0 0 80 0 0,0 0 62 0 0,0 0-99 0 0,0 0-233 0 0,0 0-227 0 0,0 0-175 0 0,0 0-120 0 0,0 0-102 0 0,0 0-108 0 0,0 0-98 0 0,-1 2-59 0 0,-23 40 523 0 0,-21 61 160 0 0,34 181-544 0 0,30-254-1772 0 0,-7-28-2612 0 0,-1-8-4578 0 0,-9 6-3055 0 0</inkml:trace>
  <inkml:trace contextRef="#ctx0" brushRef="#br0" timeOffset="177.662">1 505 18188 0 0,'0'0'1839'0'0,"0"0"-607"0"0,0 0-217 0 0,0 0 87 0 0,0 0-22 0 0,0 0-160 0 0,0 0-202 0 0,0 0-145 0 0,33 0-80 0 0,106 3-72 0 0,71-18 591 0 0,-100 7-634 0 0,-11 0-2258 0 0,-34 6-7937 0 0,-62 2-464 0 0</inkml:trace>
  <inkml:trace contextRef="#ctx0" brushRef="#br0" timeOffset="512.457">330 589 11859 0 0,'0'0'3451'0'0,"0"0"-1524"0"0,0 0-620 0 0,0 0-83 0 0,0 0-41 0 0,0 0-123 0 0,0 0-187 0 0,0 0-192 0 0,0 0-142 0 0,0 0-98 0 0,0 0-98 0 0,0 0-51 0 0,0 0-51 0 0,-22 26-39 0 0,-69 80-7 0 0,44-38 330 0 0,45-66-493 0 0,1 0 1 0 0,-1 0-1 0 0,1 0 0 0 0,-1 0 1 0 0,1 1-1 0 0,0-1 0 0 0,0 1 1 0 0,0-1-1 0 0,0 1 0 0 0,0-1 1 0 0,1 1-1 0 0,-1-1 0 0 0,1 1 1 0 0,0 0-1 0 0,-1-1 0 0 0,1 1 1 0 0,0-1-1 0 0,1 1 0 0 0,-1 0 1 0 0,0-1-1 0 0,1 1 0 0 0,0 0 1 0 0,-1-1-1 0 0,1 1 0 0 0,0-1 1 0 0,0 1-1 0 0,0-1 0 0 0,1 0 1 0 0,-1 0-1 0 0,1 1 0 0 0,-1-1 1 0 0,1 0-1 0 0,0 0 0 0 0,-1 0 1 0 0,1 0-1 0 0,0-1 0 0 0,2 2-32 0 0,11 0 68 0 0,1-1 1 0 0,0-1-1 0 0,0-1 0 0 0,1 0 0 0 0,-1 0 0 0 0,0-2 0 0 0,-1 0 0 0 0,1-1 1 0 0,4-2-69 0 0,25-3 53 0 0,60-17-593 0 0,-101 24 51 0 0,11-5-2672 0 0,-9-6-8082 0 0,-6 9 78 0 0</inkml:trace>
  <inkml:trace contextRef="#ctx0" brushRef="#br0" timeOffset="728.007">610 667 8018 0 0,'0'0'3482'0'0,"0"0"-1467"0"0,0 0-451 0 0,0 0 114 0 0,0 0 26 0 0,0 0-101 0 0,0 0-245 0 0,0 0-286 0 0,0 0-164 0 0,0 0-111 0 0,0 0-99 0 0,0 0-119 0 0,-15 33-140 0 0,-47 105-116 0 0,-65 114 163 0 0,116-181-1151 0 0,28-53-3285 0 0,-13-17 2725 0 0,3 1-1590 0 0,-2-2-2966 0 0,0 0-5819 0 0</inkml:trace>
</inkml:ink>
</file>

<file path=ppt/ink/ink47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10T14:45:08.2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310 421 5697 0 0,'0'0'2635'0'0,"0"0"-1226"0"0,0 0-474 0 0,0 0 138 0 0,0 0 313 0 0,0 0 242 0 0,0 0 37 0 0,0 0-209 0 0,0 0-309 0 0,0 0-274 0 0,0 0-209 0 0,3-7-119 0 0,9-17-48 0 0,-36 125 1823 0 0,12 21-1523 0 0,6 1-1 0 0,7 86-796 0 0,1-64 225 0 0,-3 80-238 0 0,-3-197-1411 0 0,1-22-2393 0 0,1-18-999 0 0,4-16-6446 0 0,0 20 6846 0 0</inkml:trace>
  <inkml:trace contextRef="#ctx0" brushRef="#br0" timeOffset="515.844">602 284 14883 0 0,'0'0'1094'0'0,"0"0"-449"0"0,0 0-169 0 0,0 0 114 0 0,0 0 221 0 0,0 0 129 0 0,0 0-35 0 0,0 0-178 0 0,0 0-169 0 0,0 0-105 0 0,0 0-52 0 0,0 0 13 0 0,1 32-14 0 0,5 100-21 0 0,9-42 584 0 0,30 126 289 0 0,-10 139-548 0 0,-30-311-607 0 0,-55-111 1426 0 0,-64-53-1499 0 0,99 107-50 0 0,-1 0-1 0 0,0 1 0 0 0,0 1 0 0 0,-1 0 1 0 0,0 1-1 0 0,-1 1 0 0 0,0 1 0 0 0,-1 1 0 0 0,0 0 1 0 0,0 1-1 0 0,0 1 0 0 0,-1 1 0 0 0,1 1 1 0 0,-4 0 26 0 0,12 3-162 0 0,-73 11-549 0 0,82-10 582 0 0,0 0 0 0 0,1 0 0 0 0,-1 0 0 0 0,1 0 0 0 0,0 0 0 0 0,-1 0 0 0 0,1 0 0 0 0,0 1 0 0 0,-1-1 0 0 0,1 1 0 0 0,0-1 0 0 0,0 0 0 0 0,0 1 0 0 0,0 0 0 0 0,1-1 0 0 0,-1 1 0 0 0,0 0 0 0 0,1-1 0 0 0,-1 1 0 0 0,1 0 0 0 0,-1 0 0 0 0,1-1 0 0 0,0 1 0 0 0,0 0 0 0 0,0 0 0 0 0,0 0 0 0 0,0-1 0 0 0,0 2 129 0 0,33 30-7030 0 0,-23-27 2373 0 0,0-1-6228 0 0</inkml:trace>
  <inkml:trace contextRef="#ctx0" brushRef="#br0" timeOffset="139204.12">0 178 3049 0 0,'0'0'1671'0'0,"0"0"-403"0"0,0 0 47 0 0,0 0 389 0 0,0 0 322 0 0,0 0 2 0 0,0 0-301 0 0,0 0-464 0 0,0 0-376 0 0,0 0-209 0 0,0 0-71 0 0,12-1 7581 0 0,-7 1-8711 0 0,85 1 1925 0 0,226-46 90 0 0,-144 38-1220 0 0,-154 11-3 0 0,-24-1 883 0 0,-103-39-823 0 0,101 33-341 0 0,0 0 0 0 0,1 0-1 0 0,0-1 1 0 0,0 0 0 0 0,0 0 0 0 0,0-1 0 0 0,1 0-1 0 0,-1 0 1 0 0,1 0 0 0 0,1-1 0 0 0,-1 0 0 0 0,1 0-1 0 0,0 0 1 0 0,-4-7 12 0 0,9 2-3176 0 0,5 7-4964 0 0,1 1-4656 0 0</inkml:trace>
</inkml:ink>
</file>

<file path=ppt/ink/ink47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2:53:42.9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0 427,'32'-8,"1"1,-1 1,1 2,0 1,0 1,1 2,2 2,180 26,28-28,-232 0</inkml:trace>
  <inkml:trace contextRef="#ctx0" brushRef="#br0" timeOffset="355.495">29 625,'24'4,"22"8,8 0,0-1,-4-2,-7-4,-5-1,-5 2,-2 1,-3-1,0-1,-1-2,0-2,0 0,-4-1</inkml:trace>
  <inkml:trace contextRef="#ctx0" brushRef="#br0" timeOffset="1068.29">395 4,'1'-1,"1"0,-1 1,1-1,0 1,-1 0,1-1,-1 1,1 0,0 0,-1 0,1 0,0 0,-1 1,1-1,0 0,-1 1,1-1,-1 1,1 0,-1-1,1 1,-1 0,1 0,-1 0,0 0,0 0,1 0,-1 0,152 128,34 68,-180-188,0 0,0 1,-1 0,0 0,0 0,-1 1,-1 0,0 0,1 4,-4-11,0 0,-1 0,1 0,0 0,-1 0,0 0,0 1,0-1,-1 0,0 0,1 0,-1 0,-1 0,1 0,0 0,-1-1,0 1,0 0,0-1,0 1,-1-1,1 0,-1 0,0 0,0 0,0 0,-2 1,-204 112,-28 98,56-37,166-165</inkml:trace>
</inkml:ink>
</file>

<file path=ppt/ink/ink47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2:53:49.8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1 318,'9'-7,"1"0,-1 1,1 0,1 0,-1 1,1 0,0 1,0 0,0 1,0 0,1 1,-1 0,1 1,0 0,9 1,44-7,196-9,-261 17,0-1,1 0,-1 1,0-1,1 0,-1 0,1 1,-1-1,0 0,1 0,-1 0,1 1,-1-1,1 0,-1 0,1 0,-1 0,1 0,-1 0,1 0,-1 0,1 0,-1 0,1 0,-1 0,1 0,-1-1,0 1,1 0,-1 0,1 0,-1-1,1 1,-1 0,0-1,1 1,-1 0,0-1,1 1,-1 0,0-1,1 1,-1-1,0 1,0 0,0-1,1 1,-1-1,0 1,0-1,0 1,0-1,0 1,0-1,0 1,0-1,0 1,0-1,0 1,0-1,0 1,0-1,-28-21,-140-103,106 55,61 66</inkml:trace>
</inkml:ink>
</file>

<file path=ppt/ink/ink47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2:53:50.9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19,'14'5,"20"2,8-1,2-1,-1-2,-4 0,-3-2,-4-1,-2-5,-1-1,-1-1,0 2,-1 1,1-3,0-1,0 2,-10 6,-7 3</inkml:trace>
</inkml:ink>
</file>

<file path=ppt/ink/ink4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4:47.1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 1 19836 0 0,'0'0'1251'0'0,"0"0"-284"0"0,0 0 51 0 0,0 0 113 0 0,0 0-94 0 0,0 0-254 0 0,0 0-306 0 0,0 0-229 0 0,0 0-85 0 0,0 0-51 0 0,0 0-65 0 0,0 0-19 0 0,0 0-22 0 0,-3 31-27 0 0,-9 96-26 0 0,11-118-461 0 0,-1 24 866 0 0,2-32-3755 0 0,0 4-4049 0 0,0-5-4636 0 0</inkml:trace>
</inkml:ink>
</file>

<file path=ppt/ink/ink47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2:53:51.2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1,'38'4,"28"3,6-1,-3-1,-9-6,-10-3,-14-2</inkml:trace>
</inkml:ink>
</file>

<file path=ppt/ink/ink47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2:53:48.9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92 57,'-1'0,"-1"0,1 0,0 0,0 0,0 0,0 0,0 0,0 1,0-1,-1 0,1 1,0-1,0 1,0-1,0 1,0 0,1-1,-1 1,0 0,0 0,0-1,0 1,1 0,-1 0,1 0,-1 0,0 0,1 0,-1 0,1 0,0 0,-1 0,1 1,0-1,0 0,0 0,0 0,0 0,0 0,0 1,0-1,0 0,0 0,1 0,-1 0,0 0,1 0,-1 0,1 1,-1 0,-14 561,-10-272,47-375,-18 50,-1 3</inkml:trace>
  <inkml:trace contextRef="#ctx0" brushRef="#br0" timeOffset="365.985">373 0,'20'212,"-11"0,-8 20,-29-69,29-162,-1-1,0 1,0 0,0-1,0 1,0 0,0-1,0 1,0 0,0-1,0 1,0-1,0 1,0 0,0-1,0 1,-1 0,1-1,0 1,-1-1,1 1,0-1,-1 1,1 0,-1-1,1 0,0 1,-1-1,1 1,-1-1,0 1,1-1,-1 0,1 0,-1 1,0-1,1 0,-1 0,1 0,-1 1,0-1,1 0,-1 0,0 0,1 0,-1 0,0 0,1 0,-1-1,0 1,1 0,-1 0,1 0,-1-1,0 1,1 0,-1-1,1 1,-1 0,1-1,-1 1,0-1,-24-36,13 12,-1 1,-2 0,0 1,-1 1,-2 0,0 1,-1 1,-1 1,-1 1,-5-3,21 18,0 0,1 0,-1 1,-1 0,1 0,0 0,0 0,-1 1,1 0,-1 0,1 1,-1-1,1 1,-1 0,1 1,-1-1,1 1,0 0,-1 1,-2 0,-10 5</inkml:trace>
  <inkml:trace contextRef="#ctx0" brushRef="#br0" timeOffset="1632.196">826 339,'-23'26,"1"1,2 1,1 1,1 0,1 1,2 1,1 1,1 0,1 5,5-15,0-1,2 1,1 0,0 0,2 0,0 0,2 15,0-28,1 1,0-1,0 0,1 0,0 0,0 0,1 0,0-1,1 1,0-1,0 0,1 0,0 0,0-1,1 1,0-1,0-1,1 1,4 3,-8-8,1 0,-1 0,1 0,-1 0,1-1,0 1,0-1,0 0,-1 0,1 0,0 0,0-1,0 0,0 0,0 0,0 0,0-1,0 1,0-1,0 0,0 0,0-1,0 1,-1-1,1 0,-1 0,1 0,-1 0,0 0,0-1,2-1,1-1,0-1,0 0,-1 0,0 0,0-1,-1 1,1-1,-2 0,1 0,-1-1,0 1,0-1,-1 1,0-1,0-5,0 5,-1-1,0 1,-1 0,0 0,0 0,0-1,-1 1,-1 0,1 0,-1 0,-1 0,0 0,0 1,0-1,-1 1,0 0,0 0,-1 0,0 0,0 1,0 0,-1 0,0 0,-4-2,11 9,-1-1,1 1,-1-1,1 1,-1 0,0-1,1 1,-1-1,0 1,1 0,-1-1,0 1,0 0,0 0,1-1,-1 1,0 0,0-1,0 1,0 0,0 0,0-1,-1 1,1 0,0-1,0 1,0 0,-1 0,1-1,0 1,-1-1,1 1,-1 0,1-1,0 1,-1-1,1 1,-1-1,0 1,1-1,-1 1,1-1,-1 0,0 1,1-1,-1 0,0 0,1 1,-1-1,0 0,1 0,-1 0,0 0,12 4,0-1,0 0,0-1,1 0,-1-1,1 0,-1 0,1-2,0 1,-1-2,1 1,-1-2,0 1,0-2,2 0,22-3,-7 0,-4-1</inkml:trace>
</inkml:ink>
</file>

<file path=ppt/ink/ink47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2:54:09.9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68,'4'-5,"8"-1,5 0,5 1,4 2,2 1,1 0,0 2,1 0,-1 0,0 1,-1-6,1-1,-1 0,0 1,-4-4,-7 1</inkml:trace>
</inkml:ink>
</file>

<file path=ppt/ink/ink47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2:53:56.3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201 367,'48'-33,"158"-54,-64 53,-140 33,-1 0,1 0,-1 0,1 1,0-1,-1 0,1 1,0-1,0 1,-1 0,1 0,0-1,0 1,0 0,-1 1,1-1,0 0,0 0,0 1,-1-1,1 1,0-1,-1 1,1 0,0 0,-1 0,1 0,-1 0,1 0,-1 0,0 0,1 1,-1-1,0 0,0 1,0-1,0 1,0-1,0 1,0 0,-1-1,1 1,-1 0,1 0,-1-1,0 1,1 0,-1 0,0 0,0-1,0 1,0 0,-1 0,1 0,-1 0,-91 90,81-84,1-1,-1 2,2 0,-1 0,1 1,1 0,-1 0,2 1,-5 7,11-16,0 1,0-1,0 0,0 0,0 0,0 0,1 1,-1-1,1 0,0 1,0-1,0 0,0 1,0-1,0 0,0 1,1-1,-1 0,1 1,0-1,0 0,0 0,0 0,0 0,0 0,0 0,1 0,-1 0,1 0,-1-1,1 1,0 0,0-1,73 35,-49-27,-1-1,50 33,-74-36,-1 0,0 0,0-1,0 1,-1 0,0 0,0 0,0 0,0-1,-1 1,0 0,0-1,0 0,0 1,-1-1,1 0,-1 0,-1 0,1-1,0 1,-1-1,1 0,-1 1,0-2,0 1,-1 0,0-1,-189 111,169-101,25-12,-27 12,27-12,0 0,1 0,-1 0,0-1,0 1,0 0,0 0,0-1,0 1,0 0,0-1,0 1,0 0,0 0,0-1,0 1,0 0,0 0,-1-1,1 1,0 0,0 0,0 0,0-1,0 1,0 0,-1 0,1 0,40-28,-17 12</inkml:trace>
  <inkml:trace contextRef="#ctx0" brushRef="#br0" timeOffset="345.727">1330 170,'-50'28,"2"2,1 2,2 1,1 3,-3 6,37-34,0 0,1 0,0 0,0 1,1 1,0 0,1 0,0 0,0 1,1 0,1 0,0 0,0 1,1 0,0 0,1 0,1 0,0 1,1-1,0 4,-1-7,1 1,1-1,0 0,0 1,1-1,0 0,0 0,1 0,0 0,1 0,0 0,0 0,1-1,0 0,1 1,0-1,0-1,0 1,1-1,1 0,-1 0,1-1,0 0,0 0,4 1,1-1,0-2,1 1,-1-2,1 0,0 0,0-1,0-1,0 0,1-1,-1 0,0-1,0-1,0 0,0-1,0 0,-1 0,1-2,5-2,74-53,-90 58,0-1,0 1,1 0,-1 0,-1-1,1 1,0-1,-1 0,1 0,-1 1,0-1,0 0,0 0,0 0,-1 0,1 0,-1 0,1 0,-1-1,0 1,-1 0,1 0,0 0,-1 0,0 0,1 0,-1 0,0 0,-1 0,1 1,0-1,-1 0,0 0,-4-2,-1 0,1 1,-1-1,0 2,0-1,0 1,-1 0,1 0,-1 1,1 0,-1 1,0-1,0 2,0-1,0 1,1 0,-1 0,0 1,-5 2,-5-3,-48 7,38 0</inkml:trace>
  <inkml:trace contextRef="#ctx0" brushRef="#br0" timeOffset="7983.587">145 1101,'1017'0,"-1000"-1,0-1,-1-1,0-1,0 0,0-1,0 0,8-6,-19 9,17-6</inkml:trace>
  <inkml:trace contextRef="#ctx0" brushRef="#br0" timeOffset="8481.456">738 1186,'-120'188,"117"-184,0 1,0 0,0 0,1 0,0 1,0-1,0 1,0-1,1 1,0 0,0-1,1 1,-1 0,1 0,1-1,-1 1,1 0,0-1,0 1,0 0,1-1,0 1,0-1,1 0,-1 0,1 0,0 0,1 0,-1 0,1-1,2 3,1-2,1-1,-1 0,1 0,0-1,0 1,0-2,0 1,0-1,1-1,-1 1,1-1,-1-1,1 0,0 0,-1-1,1 1,-1-2,1 1,-1-2,0 1,0-1,0 0,5-3,7-6</inkml:trace>
  <inkml:trace contextRef="#ctx0" brushRef="#br0" timeOffset="8879.783">935 1213,'-37'122,"-1"97,16-50,4 0,8-134,4-29</inkml:trace>
  <inkml:trace contextRef="#ctx0" brushRef="#br0" timeOffset="32037.868">342 1,'-33'42,"2"2,2 1,2 1,1 2,3 1,3 0,1 2,2 0,3 1,-7 52,-14 114,10 2,6 87,17-278,2-1,1 0,1 0,1 0,2 0,1 0,1-1,1 1,2-2,0 0,2 0,1-1,1 0,1-1,1-1,4 5,21 15,1-2,2-1,1-3,3-1,45 25,-48-32,-27-18</inkml:trace>
</inkml:ink>
</file>

<file path=ppt/ink/ink47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2:54:19.5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367 466,'-7'-3,"0"0,0 1,0-1,-1 1,1 1,-1 0,1 0,-1 0,0 1,1 0,-1 0,0 1,1 0,-1 1,1-1,-1 1,1 1,0-1,0 1,0 1,0-1,1 1,-1 0,1 1,0 0,-2 2,-12 16,1 1,1 0,1 2,2 0,0 0,2 2,1 0,1 0,1 1,-3 19,11-36,-1 0,2 0,0-1,0 1,1 0,0 0,1 0,1 0,0 0,3 11,-3-18,-1 0,1 0,0-1,0 1,1-1,-1 0,1 1,0-1,0-1,1 1,-1 0,1-1,0 1,-1-1,2 0,-1-1,0 1,0-1,1 1,-1-1,1-1,0 1,0-1,0 1,-1-1,1-1,1 1,7 1,-1-1,0-1,0 0,0 0,0-1,1-1,-1 0,0 0,-1-1,1-1,0 0,-1-1,0 0,0 0,-1-2,1 1,-1-1,-1 0,1-1,-1 0,0-1,-1 0,0 0,-1-1,0 0,0 0,0-2,-5 8,0 0,0 0,0 0,-1-1,1 1,-1-1,0 1,0-1,-1 1,1-1,-1 0,0 1,-1-1,1 0,-1 1,1-1,-1 1,-1-1,1 1,-1-1,0 1,0 0,0 0,0 0,-1 0,1 0,-1 0,0 1,0-1,-1 1,1 0,-1 0,1 0,-1 1,0-1,0 1,0 0,0 0,-1 0,-2 0,-3-2,0 2,0 0,0 0,0 0,0 1,-1 1,1 0,0 0,0 1,-1 0,1 1,0 0,0 1,0 0,1 1,-1-1,-8 6,-2 2</inkml:trace>
  <inkml:trace contextRef="#ctx0" brushRef="#br0" timeOffset="684.05">819 324,'-43'141,"20"-81,21-57,1 0,0 0,-1 0,1 0,1 0,-1 1,0-1,1 0,0 0,-1 1,1-1,1 0,-1 0,0 1,1-1,-1 0,1 0,0 0,0 0,1 0,-1 0,0 0,1 0,0 0,0-1,0 1,0 0,0-1,0 0,0 1,1-1,0 0,-1 0,1-1,0 1,0-1,0 1,0-1,0 0,0 0,0 0,0 0,0-1,1 1,0-1,5 2,0 0,1 0,-1-2,0 1,1-1,-1 0,1-1,-1 0,1-1,-1 0,0 0,0-1,0 0,0 0,0-1,-1 0,1-1,-1 0,-1 0,1-1,-1 0,0 0,0-1,0 0,-1 0,0-1,-1 1,5-9,80-164,-105 210,-4 3,1 2,2 0,2 1,1 0,2 1,1 0,2 1,0 14,8-41,-1-1,0 0,1 0,0-1,0 1,1 0,1 0,-1-1,2 1,-1-1,1 0,4 8,6 1</inkml:trace>
  <inkml:trace contextRef="#ctx0" brushRef="#br0" timeOffset="1066.333">29 1143,'7'7,"1"0,0-1,0 0,0 0,0-1,1 0,0-1,0 0,0 0,1-1,-1 0,1-1,0 0,3 0,36 5,0-2,1-2,-1-3,1-1,0-3,-1-2,41-11,47-2,216-33,-140 41,-190 16,-6 1</inkml:trace>
  <inkml:trace contextRef="#ctx0" brushRef="#br0" timeOffset="5718.385">678 1255,'-48'84,"1"19,46-102,0 1,0-1,0 1,0-1,0 1,1 0,-1 0,0-1,1 1,0 0,-1 0,1-1,0 1,0 0,0 0,0 0,0 0,0-1,1 1,-1 0,0 0,1 0,0-1,-1 1,1 0,0-1,0 1,0 0,0-1,0 0,0 1,0-1,1 1,-1-1,0 0,1 0,-1 0,1 0,0 0,-1 0,1 0,0-1,-1 1,1 0,0-1,0 0,-1 1,1-1,0 0,0 0,0 0,0 0,139-24,-93 9,-29 8</inkml:trace>
  <inkml:trace contextRef="#ctx0" brushRef="#br0" timeOffset="6250.725">988 1171,'-4'42,"-1"0,-2 0,-2 0,-2-1,-2-1,-13 27,6-9,-82 247,95-270,8-41</inkml:trace>
  <inkml:trace contextRef="#ctx0" brushRef="#br0" timeOffset="7997.544">1525 211,'28'16,"0"2,-1 0,-1 2,-1 1,-1 0,0 2,-2 1,-1 1,-1 1,-1 0,-1 2,-1 0,-2 1,-1 0,6 21,-8-17,-2 0,-2 0,-1 1,-1 0,-2 0,-1 0,-2 1,-1-1,-2 1,-2-1,-1 0,-1 0,-2-1,-1 1,-2-2,-1 1,-1-2,-5 6,-1-6,-1-1,-2-1,0-1,-3-1,0-1,-1-1,-2-1,0-1,-1-2,-2-1,-25 13,23-15,5-3</inkml:trace>
  <inkml:trace contextRef="#ctx0" brushRef="#br0" timeOffset="10285.474">2456 353,'-26'29,"1"1,2 1,1 2,2 0,-4 10,1 7,2 2,2 0,2 1,3 0,2 1,3 1,2 0,2 1,3-11,1 0,3-1,1 1,3 0,9 39,-9-61,1 0,1-1,1 0,1 0,1-1,0 0,2-1,0-1,2 0,0 0,1-1,10 7,-4-14,-16-16</inkml:trace>
  <inkml:trace contextRef="#ctx0" brushRef="#br0" timeOffset="10569.27">2569 1115,'38'0,"18"0,4 0,-4 0,-10 0</inkml:trace>
  <inkml:trace contextRef="#ctx0" brushRef="#br0" timeOffset="10951.963">3133 578,'-11'262,"-9"-22,-5-45,26-195,0 1,0-1,0 0,-1 0,1 0,0 0,0 0,0 0,0 0,0 0,0 0,0-1,0 1,0 0,0-1,0 1,-1 0,1-1,0 1,0-1,0 1,-1-1,1 0,0 1,-1-1,1 0,0 1,-1-1,1 0,-1 0,1 0,-1 0,0 1,1-1,-1 0,0 0,1-1,87-138,-68 111,-3 3</inkml:trace>
  <inkml:trace contextRef="#ctx0" brushRef="#br0" timeOffset="11252.031">3557 691,'-347'279,"345"-279,1 1,-1 0,0-1,1 1,-1 0,1 0,0 0,-1 1,1-1,0 0,-1 0,1 1,0-1,0 0,0 1,0-1,1 1,-1 0,0-1,1 1,-1 0,1-1,-1 1,1 0,0-1,-1 1,1 0,0 0,0-1,1 1,-1 0,0 0,0-1,1 1,-1 0,1-1,0 1,-1 0,1-1,0 1,0-1,0 1,0-1,0 0,0 1,1-1,-1 0,0 0,1 0,-1 0,1 0,-1 0,1 0,0 0,81 29,-70-28,-2 1,1 0,0 1,-1 1,1 0,-1 0,0 1,-1 1,0-1,0 2,0-1,-1 2,0-1,7 9,1 6,-14-23</inkml:trace>
  <inkml:trace contextRef="#ctx0" brushRef="#br0" timeOffset="11714.199">3049 268,'36'-24,"-1"-1,-1-1,-2-2,0-1,-2-2,23-31,-49 56,23-26,-26 32,-1 0,1-1,-1 1,1-1,-1 1,1 0,-1-1,1 1,-1 0,1 0,0 0,-1-1,1 1,-1 0,1 0,0 0,-1 0,1 0,-1 0,1 0,0 0,-1 0,1 0,0 0,-1 1,1-1,-1 0,1 0,-1 1,1-1,-1 0,1 1,-1-1,1 0,-1 1,1-1,-1 1,1-1,-1 1,0-1,1 1,-1-1,0 1,1-1,-1 1,0-1,0 1,0 0,1-1,-1 1,0-1,0 1,0 0,0-1,0 1,0-1,0 1,16 92,-14-77,1-1,0 0,2 0,0 0,0 0,1-1,1 0,1 0,0 0,0-1,1 0,1-1,0 0,1-1,2 2,5 0</inkml:trace>
  <inkml:trace contextRef="#ctx0" brushRef="#br0" timeOffset="12014.59">3811 99,'29'172,"7"30,-9 2,-4 101,-21-283,-2 0,-1 0,-1 0,0 0,-2-1,-1 1,0-1,-1 0,-2 0,0-1,-1 0,-1-1,-1 0,0 0,-2-1,0 0,-1-1,-8 7,1-3,-2-1,0 0,-1-2,0-1,-2-1,0-1,0-1,-10 2,11-8</inkml:trace>
</inkml:ink>
</file>

<file path=ppt/ink/ink47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2:54:35.2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45 367,'-12'65,"3"1,4 0,2 0,3 19,0-66,0 26,2-27,-2 0,-1 1,0-1,-1 0,-1 0,0 0,-4 10,9-26,1-9</inkml:trace>
  <inkml:trace contextRef="#ctx0" brushRef="#br0" timeOffset="329.632">384 395,'-36'13,"0"2,0 1,2 2,0 1,-27 21,59-39,-1 0,1 1,0-1,0 0,0 0,0 1,0 0,0-1,1 1,-1 0,1 0,-1 0,1 0,-1 0,1 0,0 0,0 0,0 0,0 1,1-1,-1 0,0 1,1-1,0 1,-1-1,1 1,0-1,1 0,-1 1,0-1,0 1,1-1,0 0,-1 1,1-1,0 0,0 0,0 1,1-1,-1 0,0 0,2 1,85 56,-78-54,1 0,-2 0,1 1,-1 0,0 1,0 0,0 0,-1 1,-1 0,1 0,0 2,18 14,-12-21</inkml:trace>
  <inkml:trace contextRef="#ctx0" brushRef="#br0" timeOffset="884.29">722 537,'-12'5,"0"2,1 0,-1 0,1 1,1 0,0 1,0 0,0 1,1 0,1 1,0 0,0 0,1 0,1 1,0 0,0 0,1 1,5-12,-1 0,1 1,-1-1,1 1,0-1,-1 0,1 1,0-1,0 1,0-1,0 0,1 1,-1-1,0 1,0-1,1 0,-1 1,1-1,-1 0,1 1,0-1,-1 0,1 0,0 0,0 1,0-1,0 0,0 0,0 0,0-1,0 1,1 0,-1 0,0-1,0 1,1 0,-1-1,0 1,1-1,-1 0,0 1,1-1,-1 0,2 0,62-15,-40 1,0 0,-1-2,-1-1,0 0,15-17,-38 33,0 1,1-1,-1 1,0-1,1 1,-1-1,0 1,1 0,-1-1,1 1,-1-1,1 1,-1 0,1-1,-1 1,1 0,-1 0,1-1,-1 1,1 0,-1 0,1 0,0 0,-1 0,1-1,-1 1,1 0,0 0,-1 1,1-1,-1 0,1 0,-1 0,1 0,0 0,-1 1,1-1,-1 0,1 0,-1 1,1-1,-1 0,1 1,-1-1,0 1,1-1,-1 1,1-1,-1 1,0-1,1 1,-1-1,0 1,0-1,0 1,1-1,-1 1,0-1,0 1,0 0,0-1,0 1,0-1,0 1,0 0,0-1,0 51,-1-40,9 109,-6-100,0-1,0 1,-2 0,-1-1,0 1,-1-1,-2 1,0-1,0 0,-2 0,0-1,-2 0,0 0,0 0,-2-1,-8 11,17-26,1-1,-1 1,1-1,-1 1,0-1,0 1,0-1,0 1,0-1,0 0,-1 0,1 0,0 1,-1-1,1 0,0-1,-1 1,1 0,-1 0,1-1,-1 1,0 0,1-1,-1 0,0 1,1-1,-1 0,0 0,0 0,1 0,-1 0,0 0,1-1,-1 1,0-1,1 1,-1-1,1 1,-1-1,1 0,-1 0,1 0,-1 0,1 0,0 0,-1 0,1 0,0 0,0-1,0 1,0 0,0-1,0 0,-3-14,1 1,1-1,0 0,1 0,0 0,2 0,0 1,1-1,0 0,1 1,5-14,53-135,-53 138</inkml:trace>
  <inkml:trace contextRef="#ctx0" brushRef="#br0" timeOffset="1146.062">1259 593,'-10'10,"2"7,2 1</inkml:trace>
  <inkml:trace contextRef="#ctx0" brushRef="#br0" timeOffset="1634.341">1456 762,'22'-44,"-7"8,2 2,2 0,1 1,1 1,2 0,1 2,1 1,9-6,-34 34,1 0,0-1,-1 1,1 0,0-1,0 1,0 0,0 0,0 0,0 0,0 0,1 0,-1 0,0 1,0-1,1 0,-1 1,1-1,-1 0,0 1,1 0,-1-1,1 1,-1 0,1 0,-1 0,1 0,-1 0,1 0,-1 0,1 1,-1-1,1 0,-1 1,1-1,-1 1,0 0,1-1,-1 1,0 0,0 0,1 0,-1 0,0 0,0 0,0 0,0 0,0 0,0 1,-1-1,2 1,1 61,-4-57,0-1,1 1,-1 0,1-1,1 1,-1 0,1-1,0 1,0 0,1-1,0 1,0-1,0 0,0 0,2 3,0-6,0 0,0-1,1 1,-1-1,0 0,1 0,-1 0,0 0,1-1,-1 0,1 0,-1 0,1-1,-1 1,1-1,-1 0,0 0,1 0,-1-1,0 0,0 0,0 0,0 0,0 0,-1-1,1 0,-1 0,0 0,3-2,-1 1,205-104,-210 107,1 1,0 0,0-1,0 1,-1 0,1-1,0 1,0 0,0 0,0-1,0 1,-1 0,1 0,0 0,0 0,0 0,0 1,0-1,0 0,-1 0,1 1,0-1,0 0,0 1,0-1,-1 1,1-1,0 1,-1-1,1 1,0-1,-1 1,1 0,0-1,-1 1,1 0,-1 0,0-1,1 1,-1 0,1 0,-1 0,0-1,0 1,0 0,1 0,-1 0,0 0,0 0,0 0,0 0,-6 54,3-39,2-12,1 1,0 0,0-1,0 1,0 0,1-1,0 1,0-1,0 1,0-1,1 1,0-1,0 0,0 1,0-1,1 0,-1-1,1 1,0 0,0-1,0 1,1-1,1 1,14 9</inkml:trace>
  <inkml:trace contextRef="#ctx0" brushRef="#br0" timeOffset="2065.524">2274 0,'266'5,"-264"-6,0 1,0 0,0-1,0 1,0 0,0 0,0 0,0 0,0 0,0 1,0-1,0 1,0-1,-1 1,1-1,0 1,0 0,0 0,-1 0,1 0,0 1,-1-1,1 0,-1 1,1-1,-1 0,0 1,0 0,1-1,-1 1,-1 0,1 0,0-1,0 1,0 0,-1 0,1 0,-1 0,0 0,0 0,1 0,-1 0,0 0,-1 0,1 0,0 0,0 0,-1 0,-76 72,67-68,1 1,0 0,0 1,1 0,0 0,0 1,1 0,0 0,-4 9,10-17,0 1,0-1,1 0,-1 1,0-1,1 1,-1-1,1 1,0-1,0 1,-1-1,1 1,0 0,0-1,0 1,1-1,-1 1,0-1,0 1,1-1,-1 1,1-1,0 1,-1-1,1 1,0-1,0 0,0 1,0-1,0 0,0 0,0 0,0 0,0 0,1 0,-1 0,0 0,1 0,63 19,-56-19,43 6,0-2,0-2,43-4,-55 0,-16 1</inkml:trace>
  <inkml:trace contextRef="#ctx0" brushRef="#br0" timeOffset="2445.799">441 1016,'78'21,"1"-3,1-3,0-4,1-4,0-3,0-3,0-4,0-4,19-6,1262-145,-1143 147,-189 11</inkml:trace>
  <inkml:trace contextRef="#ctx0" brushRef="#br0" timeOffset="2966.8">1766 1185,'-269'82,"244"-74,14-5,0 0,1 1,0 0,0 0,0 1,0 1,1-1,-1 2,1-1,1 1,-3 3,10-9,0 0,1 0,-1 0,0 1,1-1,-1 0,1 0,-1 1,1-1,0 0,-1 0,1 1,0-1,0 0,0 1,0-1,0 0,0 1,1-1,-1 0,0 1,1-1,-1 0,1 0,-1 1,1-1,-1 0,1 0,0 0,0 0,0 0,-1 0,1 0,0 0,0 0,0 0,0 0,1-1,-1 1,0 0,0-1,0 1,1-1,-1 1,0-1,0 0,1 1,65 18,-65-19,114 19,124 32,-162-3,-76-47,-1 0,1 1,-1-1,1 0,-1 1,0-1,0 1,1 0,-1-1,0 1,-1 0,1 0,0-1,0 1,-1 0,1 0,-1 0,0 0,1 0,-1 0,0 0,0 0,0 0,-1 0,1 0,0 0,-1-1,1 1,-1 0,1 0,-1 0,0 0,0-1,0 1,0 0,0-1,-1 1,1-1,0 1,-1-1,1 0,-1 1,1-1,-2 0,-10 8,-1-2,0 0,-1-1,0-1,0 0,0 0,0-2,-8 1,-18 6,-233 41,143-46,113-11</inkml:trace>
</inkml:ink>
</file>

<file path=ppt/ink/ink47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2:57:41.7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1,'13'8,"0"1,0-2,0 0,1-1,0 0,1-1,-1 0,1-1,0-1,0 0,0-2,0 1,0-2,0 0,1 0,-1-2,0 0,2-1,46 1,-7 3,-39 0,0 0,0-1,0 0,0-2,0 0,0 0,-1-2,1 0,0-2,-15 6,-6 2</inkml:trace>
</inkml:ink>
</file>

<file path=ppt/ink/ink47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2:57:42.3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32,'255'-1,"-56"-27,-185 28,-10-1,1 0,0 1,-1-1,1 1,0 0,-1 1,1-1,0 1,-1 0,1 0,-1 1,1-1,-1 1,0 0,4 2,-3 6,-4 2</inkml:trace>
</inkml:ink>
</file>

<file path=ppt/ink/ink47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2:57:56.6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431 148,'2'-4,"0"1,0-1,-1 1,1-1,-1 0,0 0,0 1,0-1,-1 0,1 0,-1 0,0 0,0 0,0 0,-1 0,0 0,1 0,-1 0,-1 1,1-1,0 0,-1 0,0 1,0-1,0 1,0 0,0 0,-1 0,0 0,1 0,-1 0,0 0,0 1,-1 0,1 0,0 0,-1 0,1 0,-1 0,0 1,0 0,-3-1,-5-1,0 0,-1 1,1 1,-1 0,1 0,-1 1,0 1,1 0,-1 1,1 0,0 1,0 0,0 1,0 1,0 0,1 0,0 1,0 0,0 1,1 1,-4 3,4-1,0 0,1 1,0 0,1 1,0 0,1 0,0 1,1 0,0 0,1 1,1-1,0 1,1 0,0 0,1 0,0 6,1-2,0-9,0-1,0 1,1 0,0-1,0 1,1 0,0-1,0 1,1 0,1-1,-1 0,1 0,1 0,-1 0,1 0,1 0,-1-1,3 2,-3-4,1-1,0 0,0 0,1 0,-1 0,1-1,0 0,0 0,0 0,0-1,1 0,-1 0,0-1,1 0,-1 0,1 0,0-1,-1 0,1 0,-1-1,1 0,-1 0,1 0,-1-1,1 0,-1 0,0 0,0-1,0 0,4-4,16-9,-1-1,0-2,-1 0,-2-2,0 0,-1-2,-1 0,-1-1,-2-1,13-22,-30 48,0-1,0 1,1 0,-1-1,0 1,1 0,-1-1,1 1,-1-1,1 1,-1-1,1 1,-1-1,1 1,0-1,-1 1,1-1,-1 0,1 1,0-1,0 0,-1 1,1-1,0 0,-1 0,1 0,0 0,0 0,-1 0,1 0,0 0,0 0,-1 0,1 0,0-1,0 1,-1 0,1 0,0-1,-1 1,1 0,0-1,-1 1,1-1,-1 1,1-1,-1 1,1-1,-1 1,1-1,-1 0,1 1,-1-1,0 1,1-1,-1 0,0 0,0 1,1-1,-1 0,0 1,0-1,2 39,-2 1,-2-1,-1 1,-2-1,-6 20,3-4,-22 121,1 0,4-17,32-147,-1-15</inkml:trace>
</inkml:ink>
</file>

<file path=ppt/ink/ink47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2:58:01.9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1,'6'4,"0"-1,0 0,0 0,0-1,1 0,-1 0,1 0,-1-1,1 0,-1 0,1-1,0 0,0 0,6 1,281-27,-164 27,-118-1</inkml:trace>
</inkml:ink>
</file>

<file path=ppt/ink/ink4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4:47.2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10634 0 0,'0'0'5521'0'0,"0"0"-3896"0"0,0 0-521 0 0,0 0-168 0 0,0 0-248 0 0,0 0-288 0 0,0 0-352 0 0,0 0-224 0 0,0 0-96 0 0,0 0-112 0 0,0 0-160 0 0,0 0-632 0 0,0 0-2937 0 0,0 0-8034 0 0</inkml:trace>
</inkml:ink>
</file>

<file path=ppt/ink/ink47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2:58:07.7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486 0,'-15'1,"1"1,0 0,0 1,0 0,0 1,1 0,-1 2,1-1,0 2,1 0,0 0,0 1,0 0,1 1,0 1,1-1,0 2,0-1,-2 6,-14 18,2 1,1 1,2 1,2 1,1 0,2 2,-3 8,3 2,1 0,3 1,2 1,3-1,1 1,3 1,2-1,3 0,2 0,2 0,2 0,2-1,4 2,-1-8,1 0,3-1,2-1,2-1,25 39,130 142,-174-221,0 0,0-1,0 1,0 0,1-1,-1 1,0-1,1 0,-1 0,1 0,-1 0,1 0,-1 0,1-1,0 1,-1-1,1 0,0 0,-1 0,1 0,0 0,-1 0,2-1,14-1</inkml:trace>
</inkml:ink>
</file>

<file path=ppt/ink/ink47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2:58:05.4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200 480,'-43'186,"-33"122,8 100,67-401,-3 7,1 0,1 0,0 1,1-1,1 0,0 0,1 1,1-1,0 0,0 0,5 13,-7-26,0-1,0 1,0 0,1 0,-1 0,0 0,0-1,0 1,1 0,-1 0,0 0,1-1,-1 1,1 0,-1 0,1-1,-1 1,1 0,-1-1,1 1,0-1,-1 1,1-1,0 1,0-1,-1 1,1-1,0 0,0 1,-1-1,1 0,0 0,0 0,0 0,0 1,0-1,-1 0,1 0,0-1,0 1,0 0,0 0,-1 0,1 0,0-1,0 1,0 0,-1-1,1 1,0-1,0 1,-1-1,1 1,0-1,-1 0,1 1,-1-1,1 1,-1-1,1 0,-1 0,1 1,-1-1,0 0,1 0,-1 0,7-44,-5 21</inkml:trace>
  <inkml:trace contextRef="#ctx0" brushRef="#br0" timeOffset="432.663">765 566,'-29'28,"1"2,2 2,1 0,1 1,2 2,1 0,2 1,2 1,1 1,2 0,2 1,1 1,-1 13,10-35,1 0,1 0,0 0,2 0,0 0,0 0,2 0,0 0,1-1,1 0,1 0,0-1,1 0,1 0,6 8,-12-18,1 0,1 0,-1 0,1-1,0 0,0 0,0-1,0 1,1-1,0 0,0 0,0-1,0 0,1 0,-1 0,1-1,0 0,0-1,0 1,0-1,0 0,0-1,0 0,0 0,0 0,0-1,0 0,0-1,0 1,-1-1,1 0,0-1,-1 0,0 0,0 0,1-1,-2 0,2-1,-2 1,0-1,0 0,-1 0,0 0,1-1,-2 1,1-1,-1 0,0 0,0 0,0-1,-1 1,0-1,-1 1,1-1,-1 0,0 0,-1 1,0-1,0 0,0 0,-1 0,0 1,0-1,-1 0,0 1,0-1,0 1,-3-4,-1-3,0 0,-1 1,0 0,-1 1,0 0,-1 0,-1 1,1 0,-1 0,-1 1,0 0,0 1,-1 0,0 1,0 1,-1 0,0 0,0 1,0 1,-1 0,1 1,-1 0,0 1,0 1,0 0,0 1,1 1,-1 0,0 0,0 2,0-1,1 2,-1 0,1 0,-3 3,-5 8,6-1</inkml:trace>
  <inkml:trace contextRef="#ctx0" brushRef="#br0" timeOffset="1484.438">1020 199,'1'4,"1"0,0 0,0 0,0 0,1 0,-1 0,1-1,0 1,0-1,1 0,-1 0,0 0,1 0,0-1,1 1,8 8,9 14,0 1,-2 1,-1 0,-1 2,-2 0,0 1,-2 0,-2 1,-1 1,-1 0,5 30,27 193,-39-212,-3-1,-1 1,-2-1,-2 0,-1 0,-3 0,-1-1,-2 0,-2-1,-2-1,-1 0,-2-1,-2-1,-1 0,-2-2,-13 13,15-19,-2-1,-1-2,-2-1,0 0,-1-2,-14 7,21-14,17-13,0 1,0 0,-1-1,1 0,-1 0,1-1,-1 1,0-1,0 0,0 0,0 0,-1-1,1 0,0 0,-1 0,1-1,-5 0,-5-4</inkml:trace>
  <inkml:trace contextRef="#ctx0" brushRef="#br0" timeOffset="11122.829">1754 170,'-4'-1,"0"1,0 0,0 0,0 1,0-1,0 1,1-1,-1 1,0 1,0-1,1 0,-1 1,1 0,-1 0,1 0,0 0,0 0,0 1,0-1,0 1,0 0,1 0,-1 0,1 0,0 0,-2 4,-11 18,1 0,1 1,2 0,0 1,-6 27,9-28,-57 203,57-172,3 1,3-1,2 1,2 2,1 41,30 111,-11-113,7 42,-27-124,0-1,1 1,1-1,0 0,1 0,1 0,1-1,0 0,1 0,0-1,1 0,1 0,11 12,24 10,-39-39,-4-5</inkml:trace>
  <inkml:trace contextRef="#ctx0" brushRef="#br0" timeOffset="11603.407">1754 1045,'4'0,"12"0,8 0,4 0,2 0,2 0,-1 0,-1 0,0 0,0 0,-6-5,-2-1,0-5,-4-1</inkml:trace>
  <inkml:trace contextRef="#ctx0" brushRef="#br0" timeOffset="12056.417">2374 396,'-13'75,"3"0,3 1,3 0,4 0,4 11,-2 43,-3 180,-9-266,4-26</inkml:trace>
  <inkml:trace contextRef="#ctx0" brushRef="#br0" timeOffset="12521.515">2685 622,'-246'273,"243"-270,0-1,1 0,-1 1,1-1,0 1,-1 0,2 0,-1 0,0 0,0 0,1 0,0 1,0-1,-1 0,2 1,-1-1,0 1,1-1,0 1,0-1,0 1,0-1,0 1,1-1,-1 1,1-1,0 1,0-1,1 0,-1 0,1 1,0-1,102 104,-91-87,-2 1,0 0,-1 0,-1 1,-1 1,-2-1,4 20,-10-41,0 1,0-1,0 1,0-1,1 0,-1 1,0-1,1 1,-1-1,1 0,-1 1,1-1,-1 0,1 1,0-1,0 0,0 0,0 0,0 0,0 0,0 0,0 0,0 0,0 0,0-1,1 1,-1 0,0-1,1 1,-1-1,0 1,1-1,-1 1,0-1,1 0,9-5</inkml:trace>
  <inkml:trace contextRef="#ctx0" brushRef="#br0" timeOffset="13102.436">2232 311,'27'-29,"-2"-1,-1-1,-2-1,-1-1,11-23,-3 6,-28 48,-1 0,1 0,-1 1,1-1,0 0,0 0,0 0,0 1,0-1,1 1,-1-1,0 1,1-1,-1 1,1 0,-1-1,1 1,0 0,0 0,-1 0,1 1,0-1,0 0,0 1,0-1,0 1,0-1,0 1,0 0,0 0,0 0,0 0,0 0,0 1,0-1,0 1,-1-1,1 1,0-1,0 1,0 0,0 0,-1 0,1 0,0 0,-1 1,1-1,-1 0,0 1,1 0,54 106,-31-48,12 5,-29-67,-2-4</inkml:trace>
  <inkml:trace contextRef="#ctx0" brushRef="#br0" timeOffset="13641.824">2882 57,'11'24,"-1"0,-1 1,-1 0,-1 1,-2-1,0 1,-2 1,24 233,-18-160,-2-39,-3 0,-3 0,-4 42,-60 299,-34-123,50-170,42-107,1-6</inkml:trace>
  <inkml:trace contextRef="#ctx0" brushRef="#br0" timeOffset="15077.059">3446 86,'0'16,"0"592,-16-526,11-108,14 3,2-1</inkml:trace>
  <inkml:trace contextRef="#ctx0" brushRef="#br0" timeOffset="15470.554">3841 226,'-57'36,"12"-11,2 3,0 2,3 1,-23 24,60-54,0 1,1 0,-1 0,0 0,1 0,0 0,0 1,0-1,0 1,0-1,0 1,0 0,1 0,0 0,-1 0,1 0,0 0,0 0,1 0,-1 0,1 0,-1 0,1 1,0-1,0 0,1 0,-1 1,1-1,-1 0,1 0,0 0,0 0,0 0,1 0,-1 0,1 0,0-1,-1 1,1-1,0 1,1-1,-1 1,1-1,146 92,-118-73,55 59,-78-62</inkml:trace>
  <inkml:trace contextRef="#ctx0" brushRef="#br0" timeOffset="16539.479">4180 453,'-9'-3,"-1"2,0-1,0 1,1 1,-1 0,0 0,0 1,0 0,1 1,-1 0,1 1,-1-1,1 2,0 0,0 0,0 0,1 1,0 0,-1 1,2 0,-1 0,1 1,0 0,0 0,1 0,-3 5,-35 107,43-116,1 1,-1-1,0 0,1 1,0-1,0 1,0-1,0 0,1 1,-1-1,1 0,0 1,0-1,0 0,0 0,0 0,1 0,0 0,-1 0,1 0,0 0,0-1,1 1,-1-1,1 1,-1-1,1 0,-1 0,1 0,0-1,0 1,0-1,0 1,1-1,1 1,4-2,0-1,0 0,0 0,0-1,0 0,0 0,-1-1,1-1,-1 1,0-1,0 0,0-1,0 0,-1 0,0-1,0 0,0 0,3-6,11-5,131-95,-150 111,-1 0,1 0,-1 0,1 0,-1 0,1 1,-1-1,1 0,0 1,-1-1,1 1,0 0,-1-1,1 1,0 0,0 0,-1 0,1 0,0 0,0 1,-1-1,1 0,0 1,-1-1,1 1,0 0,-1 0,1-1,-1 1,1 0,-1 0,0 1,1-1,-1 0,0 0,0 1,0-1,1 0,-2 1,1-1,0 1,0-1,0 1,-1 0,1-1,-1 1,1 0,-1-1,0 1,1 0,-1 0,0-1,0 2,1 31,0 1,-3-1,0 0,-3 1,0-2,-2 1,-2-1,-1 0,-2 0,-1-2,-1 1,-16 25,11-14,16-35,1 0,-1 0,-1-1,1 1,-1-1,-1 0,1 0,-1 0,0 0,-1-1,0 0,0 0,0 0,-7 3,12-8,0 0,0 0,0-1,-1 1,1-1,0 1,0-1,-1 1,1-1,0 0,-1 0,1 0,-1 1,1-1,0 0,-1-1,1 1,0 0,-1 0,1-1,0 1,-1 0,1-1,0 1,0-1,-1 0,1 1,0-1,0 0,0 0,0 0,0 0,0 0,0 0,0 0,1 0,-1 0,0 0,0-1,1 1,-1 0,1 0,-1-1,1 1,0 0,-1-2,-7-65,6 46,1-1,2 1,0 0,1 0,1 0,1 0,1 0,1 1,1 0,7-14,-6 19</inkml:trace>
  <inkml:trace contextRef="#ctx0" brushRef="#br0" timeOffset="16774.132">4631 509,'0'5,"-4"11,-3 7,1 1</inkml:trace>
  <inkml:trace contextRef="#ctx0" brushRef="#br0" timeOffset="17323.186">4829 706,'8'-16,"5"-13,1 1,2 0,0 0,2 2,1 0,2 1,6-5,-26 28,0 1,-1 0,1 0,0 1,0-1,0 0,0 0,0 0,0 0,0 1,0-1,0 0,0 1,0-1,0 1,1 0,-1-1,0 1,0 0,1 0,-1-1,0 1,0 0,1 0,-1 0,0 1,0-1,1 0,-1 0,0 1,0-1,0 1,1-1,-1 1,0-1,0 1,0 0,0-1,0 1,0 0,0 0,0 0,-1 0,1 0,0 0,0 0,-1 0,1 0,-1 0,1 0,-1 1,1-1,-1 0,0 0,1 0,-1 1,0-1,0 0,0 1,0-1,0 0,0 0,-1 1,1-1,0 0,-1 1,2 8,-2-9,1 1,-1 0,1-1,-1 1,1 0,0-1,-1 1,1 0,0-1,0 1,1 0,-1-1,0 1,0 0,1-1,-1 1,1 0,0-1,-1 1,1-1,0 1,0-1,0 1,0-1,0 0,0 1,0-1,1 0,-1 0,0 0,1 0,-1 0,1 0,-1 0,1-1,-1 1,1 0,0-1,-1 1,1-1,0 0,-1 1,1-1,0 0,-1 0,1 0,0 0,82-64,-48 31,97-46,-133 79,1-1,0 1,0 0,0-1,-1 1,1 0,0-1,0 1,0 0,0 0,0 0,-1-1,1 1,0 0,0 0,0 1,0-1,0 0,0 0,-1 0,1 1,0-1,0 0,0 1,0-1,-1 0,1 1,0-1,0 1,-1 0,1-1,0 1,-1-1,1 1,-1 0,1 0,-1-1,1 1,-1 0,0 0,1-1,-1 1,0 0,1 0,-1 0,0 0,0 0,0 0,0-1,0 1,0 1,-8 55,5-42,5 53,2-61</inkml:trace>
  <inkml:trace contextRef="#ctx0" brushRef="#br0" timeOffset="18054.767">5309 0,'161'5,"-160"-4,0-1,0 1,0-1,0 1,0-1,0 1,0 0,0 0,0-1,0 1,0 0,0 0,-1 0,1 0,0 0,0 0,-1 0,1 0,-1 0,1 0,-1 1,0-1,1 0,-1 0,0 0,0 1,0-1,0 0,0 0,0 0,0 1,0-1,0 0,-1 0,1 0,0 1,-1-1,1 0,-1 0,1 0,-1 0,0 1,-31 52,26-46,-28 59,33-65,1-1,-1 0,1 0,-1 1,1-1,0 0,-1 0,1 1,0-1,0 0,0 1,0-1,0 0,0 1,0-1,1 0,-1 1,0-1,1 0,-1 0,1 1,-1-1,1 0,0 0,0 0,-1 0,1 0,0 0,0 0,0 0,0 0,0 0,0 0,0 0,0-1,1 1,-1-1,0 1,0-1,0 1,1-1,-1 1,0-1,1 0,-1 0,0 0,1 0,-1 0,0 0,1 0,-1 0,1-1,80-12,-55 8</inkml:trace>
  <inkml:trace contextRef="#ctx0" brushRef="#br0" timeOffset="18760.597">3079 1101,'419'-22,"510"-69,-710 63,345-52,-440 75,-119 9,-6 3</inkml:trace>
  <inkml:trace contextRef="#ctx0" brushRef="#br0" timeOffset="19423.352">4491 1186,'-101'33,"76"-22,2-1,-3 0,0 1,1 2,1 0,0 1,1 2,-16 13,37-28,1 0,-1 0,1 1,0-1,-1 0,1 1,0-1,0 1,0-1,0 1,0 0,1-1,-1 1,0 0,1-1,-1 1,1 0,0 0,-1 0,1-1,0 1,0 0,0 0,0 0,1 0,-1-1,0 1,1 0,0 0,-1-1,1 1,0 0,0-1,-1 1,1 0,1-1,-1 1,0-1,0 0,0 1,1-1,-1 0,1 0,-1 0,1 0,-1 0,1 0,0 0,-1-1,1 1,0-1,0 1,-1-1,3 1,70 24,-64-24,1 1,-1 1,1 0,-1 0,0 1,-1 0,1 1,0 0,-1 0,0 1,-1 1,1-1,-1 1,0 1,-1-1,0 1,0 1,-1-1,3 5,-8-9,0-1,0 1,0-1,0 1,-1 0,1-1,-1 1,0 0,0-1,0 1,-1 0,1 0,-1-1,0 1,0-1,0 1,0-1,-1 1,1-1,-1 0,0 1,0-1,0 0,-1 0,1-1,-1 1,0 0,1-1,-1 0,0 1,0-1,-3 1,-5 4,-1 0,0-1,0 0,-1-1,1 0,-1-1,0 0,-9 1,10-3,1 1,-1-2,0 1,0-1,0-1,0-1,0 1,0-2,1 1,-1-2,0 0,1 0,0-1,0 0,0-1,0 0,1-1,0 0,-8-7,6 1</inkml:trace>
</inkml:ink>
</file>

<file path=ppt/ink/ink47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2:58:34.3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1 424,'403'0,"-109"-30,-142 19,-51-4,-89 13</inkml:trace>
  <inkml:trace contextRef="#ctx0" brushRef="#br0" timeOffset="477.297">28 705,'373'0,"-180"28,-24-27,-146-6,-5-1</inkml:trace>
  <inkml:trace contextRef="#ctx0" brushRef="#br0" timeOffset="1262.024">678 0,'-2'2,"0"0,0 1,0-1,1 1,-1-1,1 1,0-1,-1 1,1 0,0-1,1 1,-1 0,0 0,1 0,0 0,-1 0,1 0,0-1,1 1,-1 0,0 0,1 0,0 0,-1 0,1-1,0 1,1 0,-1-1,0 1,1-1,-1 1,1-1,0 1,68 71,145 82,-207-150,1 0,-1 1,-1 0,1 0,-1 1,0 0,-1 0,0 1,0-1,-1 1,0 1,-1-1,0 1,0-1,-1 1,0 0,-1 1,0-1,-1 0,0 1,0-1,-1 0,-1 1,-1 7,-3-7,0 0,-1-1,0 1,-1-1,0 0,0-1,-1 1,-1-2,1 1,-1-1,-1 0,0-1,0 0,0-1,-1 0,0-1,-7 3,-48 32,-28 23,3 4,-52 53,108-72,25-35</inkml:trace>
</inkml:ink>
</file>

<file path=ppt/ink/ink47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2:58:39.0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0 220,'1'0,"-1"0,0 0,1 0,-1 0,1 0,-1 0,1 0,-1 0,0-1,1 1,-1 0,1 0,-1 0,0-1,1 1,-1 0,0 0,1-1,-1 1,0 0,1-1,-1 1,0 0,0-1,0 1,1-1,-1 1,0 0,0-1,0 1,0-1,0 1,1-1,-1 1,0 0,0-1,0 1,0-1,0 1,-1-1,1 1,0 0,0-1,0 1,0-1,0 1,0 0,-1-1,1 1,0-1,0 1,-1 0,1-1,0 1,-1 0,163-34,141 26,-179 11,32-3,-175-1,-1 0,1-1,0-1,0 0,0-2,1 0,-1-1,1-1,0 0,1-2,0 0,0-1,1-1,-8-6,22 15,0 1,0-1,0 0,0 1,0-1,0 0,0-1,1 1,-1 0,1 0,0-1,-1 1,1-1,0 1,0-1,1 1,-1-1,0 1,1-1,0 0,0 1,-1-1,2-1,4-7</inkml:trace>
</inkml:ink>
</file>

<file path=ppt/ink/ink47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2:58:39.6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29,'24'0,"17"-4,7-3,0 1,-4 2,-4 0,-4 2,-3 1,-3 0,-2 1,0 1,-1-1,0 0,1 0,-10 0,-8 1</inkml:trace>
</inkml:ink>
</file>

<file path=ppt/ink/ink47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2:58:40.0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58,'29'0,"19"-5,6-1,-2-1,-4 2,-5 2,-6 1,-4 0,-4-3,0-1,-2 0,0 2,0 0,1 3,-1 0,1 0,-9 1,-9 0</inkml:trace>
</inkml:ink>
</file>

<file path=ppt/ink/ink47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2:58:36.6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224 1,'-22'124,"-105"519,79-367,25-191,19-78</inkml:trace>
  <inkml:trace contextRef="#ctx0" brushRef="#br0" timeOffset="539.016">704 1,'-25'311,"22"113,4-421,0-1,-1 1,1 0,-1-1,0 1,0 0,0 0,0-1,-1 1,1 0,-1-1,1 1,-1-1,0 1,0 0,0-1,0 0,-1 1,1-1,-1 0,1 0,-1 1,0-1,0 0,0-1,0 1,0 0,0-1,0 1,0-1,-1 1,1-1,-1 0,1 0,-1 0,1-1,-1 1,0-1,1 1,-3-1,-6-2,1-1,-1 0,1 0,0-1,0-1,0 0,0 0,1-1,0 0,0 0,0-1,-2-4,-32-20,19 15,0 1,-1 1,-1 1,0 1,-1 2,-17-5,12 4,27 9,0-1,0 1,0 0,0 0,0 0,-1 1,1 0,0 0,-1 0,1 1,-1 0,1 0,-1 0,1 0,0 1,-1 0,1 0,0 1,-1-1,1 1,0 0,0 1,-6 9</inkml:trace>
  <inkml:trace contextRef="#ctx0" brushRef="#br0" timeOffset="1251.427">1099 481,'-12'-1,"0"1,0 0,0 1,1 1,-1 0,0 0,1 1,0 0,-1 1,1 1,1-1,-1 2,1-1,0 2,0-1,0 1,1 1,0 0,1 0,0 0,0 1,1 1,0-1,0 1,-4 10,2 1,0 0,2 0,0 1,1 0,2 1,0-1,1 1,2 0,0 0,1-1,2 14,-1-31,0 1,0-1,1 1,-1-1,1 1,0-1,0 0,1 0,0 0,0 0,0-1,0 1,1-1,-1 0,1 0,0 0,1 0,-1-1,1 1,-1-1,1 0,0-1,0 1,0-1,1 0,-1 0,0-1,1 1,0-1,-1-1,1 1,-1-1,1 0,0 0,-1 0,124-15,-125 14,-1 0,1-1,-1 1,1-1,-1 1,1-1,-1 0,0 0,0-1,0 1,0 0,-1-1,1 0,0 0,-1 0,0 0,0 0,0 0,0 0,0-1,-1 1,0-1,1 1,-1-1,-1 0,1 1,0-1,-1 0,0 0,0 1,0-1,0-2,-12-28,11 33,0 0,0 0,0 0,0 0,1 0,-1 0,0 0,0 0,1-1,-1 1,0 0,1 0,0-1,-1 1,1 0,0-1,-1 1,1-1,0 1,0 0,0-1,0 1,1-1,-1 1,0 0,0-1,1 1,-1 0,1-1,-1 1,1 0,0 0,0 0,-1-1,1 1,0 0,0 0,0 0,0 0,0 0,0 0,0 1,1-1,-1 0,0 1,0-1,0 0,1 1,-1 0,0-1,1 1,-1 0,1-1,-1 1,154-14,-13-14,-125 22</inkml:trace>
</inkml:ink>
</file>

<file path=ppt/ink/ink47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3T22:58:48.0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1 961,'72'-14,"2"4,-1 3,1 3,0 4,19 4,40-2,138-19,-245 13,-15 1,-1 1,1 0,0 1,0 0,-1 1,1 0,0 1,0 0,0 1,4 1,-13 0,0-1,-1 1,1 0,-1 0,0 0,0 0,0 1,0-1,0 0,-1 0,1 1,-1-1,0 0,0 1,0-1,-1 0,1 0,-1 1,1-1,-1 0,0 0,-1 0,1 0,0 0,-1 0,0 0,0 0,1 0,-2-1,1 1,0-1,-2 5,-133 235,-107 194,90-159,101-137,55-129,7-15</inkml:trace>
  <inkml:trace contextRef="#ctx0" brushRef="#br0" timeOffset="533.229">226 1553,'74'13,"0"-3,2-3,-1-3,0-4,13-4,45 2,36-26,-143 27,-2 0</inkml:trace>
  <inkml:trace contextRef="#ctx0" brushRef="#br0" timeOffset="2331.02">1553 791,'-23'123,"5"297,-16 16,23-153,11-379,0 69</inkml:trace>
  <inkml:trace contextRef="#ctx0" brushRef="#br0" timeOffset="2800.109">2033 1130,'-406'304,"348"-247,58-56,0 1,0 0,0 0,0-1,1 1,-1 0,1-1,-1 1,1 0,0-1,-1 1,1-1,0 1,0-1,0 1,0-1,0 0,1 0,-1 1,0-1,1 0,-1 0,0 0,1 0,0 0,-1-1,1 1,-1 0,1-1,0 1,-1-1,1 0,0 1,1-1,10 6,8 8,-1 1,0 1,-1 1,-1 0,0 1,-2 1,0 1,-1 1,-1 0,0 2,7 18,-17-33,-1 1,1-1,1 0,0 0,0-1,0 1,1-1,0 0,0-1,1 1,0 0,0-7,-5-5</inkml:trace>
  <inkml:trace contextRef="#ctx0" brushRef="#br0" timeOffset="3284.815">1383 621,'27'-14,"0"-2,-1-2,-1 0,-1-1,0-2,-2 0,0-2,-2 0,0-1,2-7,48-51,-69 81,0 0,1 0,-1 0,0 0,0 0,0 0,1 1,-1-1,0 0,1 1,-1-1,0 1,1-1,-1 1,1 0,-1 0,1-1,-1 1,0 0,1 0,-1 0,1 1,-1-1,1 0,-1 1,1-1,-1 1,0-1,1 1,-1-1,0 1,1 0,-1 0,0 0,0 0,0 0,0 0,0 0,0 0,0 0,0 0,0 0,-1 1,1-1,27 65,-26-59,3 8,3 13,2 0,0-1,1 0,2-1,16 25,-16-32,-2-2</inkml:trace>
  <inkml:trace contextRef="#ctx0" brushRef="#br0" timeOffset="3882.1">2878 453,'-55'407,"46"-358,-9 55,-5-1,-31 84,54-185,-1 0,1 0,0 0,-1 0,0 0,1 0,-1 0,0-1,0 1,0 0,0 0,0-1,-1 1,1-1,0 1,-1-1,1 0,-1 1,0-1,1 0,-1 0,0 0,1 0,-1 0,0-1,0 1,0 0,0-1,0 0,0 1,0-1,0 0,0 0,0 0,0 0,0 0,0-1,0 1,0 0,0-1,0 0,1 1,-1-1,0 0,-1-1,-9-8</inkml:trace>
  <inkml:trace contextRef="#ctx0" brushRef="#br0" timeOffset="4234.945">3161 565,'-270'239,"267"-237,-1 1,0-1,1 0,-1 1,1 0,0 0,0 0,0 0,0 0,1 1,-1-1,1 1,0 0,0 0,0-1,1 1,-1 1,1-1,0 0,0 0,0 0,1 1,-1-1,1 0,0 0,0 1,1-1,-1 0,1 0,0 1,0-1,1 0,-1 0,1 0,1 3,93 77,-95-82,8 7,-1 0,0 0,0 1,-1 0,0 1,-1 0,0 0,-1 0,2 7,-2 3</inkml:trace>
  <inkml:trace contextRef="#ctx0" brushRef="#br0" timeOffset="4807.952">3528 848,'-16'4,"0"0,1 2,-1 0,1 1,0 0,1 1,0 1,0 0,1 1,0 0,1 1,0 1,1 0,0 0,0 1,2 1,0-1,-7 14,15-25,0 1,0-1,0 1,0-1,0 1,1 0,-1-1,1 1,-1 0,1-1,0 1,0 0,0-1,1 1,-1 0,1-1,-1 1,1-1,0 1,0-1,0 1,0-1,1 1,-1-1,0 0,1 0,0 0,-1 0,1 0,0 0,0 0,0 0,1-1,-1 1,0-1,0 0,1 1,-1-1,1 0,-1-1,1 1,0 0,-1-1,1 1,-1-1,1 0,0 0,0 0,-1 0,1 0,-1-1,1 1,0-1,-1 0,2 0,9-4,0 0,0-1,0 0,-1-1,0 0,0-1,-1 0,0-1,0-1,2-2,97-64,-107 74,-1 1,0 0,1 1,-1-1,1 0,0 1,-1-1,1 1,-1 0,1 0,0 0,-1 0,1 0,-1 0,1 1,-1-1,1 1,-1 0,1 0,-1 0,1 0,-1 0,0 1,0-1,0 1,1-1,-1 1,-1 0,1 0,0 0,0 0,-1 0,1 0,-1 0,0 0,1 1,-1-1,0 2,19 101,-41 171,19-259,1 2,-1 1,-1-1,-1 0,0 0,-2 0,0-1,-1 0,-1 0,0-1,-2 0,0 0,0-1,-4 3,13-17,0-1,-1 1,1 0,0-1,-1 1,0-1,1 0,-1 1,0-1,1 0,-1 0,0 0,0 0,0 0,0-1,0 1,0-1,0 1,0-1,0 0,0 1,-1-1,1 0,0-1,0 1,0 0,0 0,0-1,0 0,0 1,0-1,0 0,0 0,0 0,0 0,1 0,-1 0,0 0,0-2,-3-1,1-1,1 1,-1-1,1 0,0 0,0-1,0 1,1 0,-1-1,1 0,1 0,-1 1,0-5,1-10,1 0,1 1,1-1,0 1,1 0,1-1,1 2,1-1,1 0,0 1,1 0,1 1,1 0,0 0,1 1,1 1,9-10,-8 7</inkml:trace>
  <inkml:trace contextRef="#ctx0" brushRef="#br0" timeOffset="5054.363">4065 1017,'0'10,"0"3</inkml:trace>
  <inkml:trace contextRef="#ctx0" brushRef="#br0" timeOffset="5550.071">4205 1187,'68'-90,"3"4,46-40,-110 119,-3 2,0 0,1 1,-1 0,1 0,0 0,0 0,1 1,-1-1,1 2,-1-1,1 0,0 1,5-1,-9 4,0-1,0 1,0 0,0 0,0 0,0 0,0 1,-1-1,1 0,0 1,-1-1,1 1,-1 0,0-1,1 1,-1 0,0 0,0 0,0 0,0 0,0 0,-1 0,1 0,-1 0,1 0,-1 0,0 1,0-1,0 0,0 0,0 2,2 8,-2-9,0 0,0 1,0-1,1 0,-1 1,1-1,0 0,0 0,0 0,0 1,0-1,1 0,0 0,-1-1,1 1,0 0,0-1,1 1,-1-1,0 1,1-1,0 0,-1 0,1 0,0-1,0 1,0-1,0 1,0-1,0 0,0 0,1 0,-1-1,0 1,4-1,2-3,0 0,0 0,0-1,0 0,-1-1,0 0,0 0,0-1,-1 0,0 0,0-1,2-3,28-21,61-36,-97 67,-1-1,1 1,-1-1,1 1,0-1,-1 1,1-1,-1 1,1 0,0-1,-1 1,1 0,0-1,0 1,-1 0,1 0,0 0,0 0,-1 0,1 0,0 0,0 0,-1 0,1 0,0 0,0 0,-1 0,1 1,0-1,0 0,-1 1,1-1,0 0,-1 1,1-1,-1 1,1-1,0 1,-1-1,1 1,-1-1,0 1,1 0,-1-1,1 1,-1 0,0-1,1 1,-1 0,0-1,0 1,0 0,1 0,-1-1,0 1,0 0,0 0,0 0,-9 55,4-36,1 0,2-1,0 1,1-1,1 1,1 0,0-1,4 12,1-13</inkml:trace>
  <inkml:trace contextRef="#ctx0" brushRef="#br0" timeOffset="5947.772">5052 396,'281'-50,"-219"56,-61-5,0-1,0 0,1 0,-1 1,0-1,0 1,0-1,0 1,0 0,-1-1,1 1,0 0,0-1,0 1,0 0,-1 0,1 0,0 0,-1 0,1 0,-1 0,1 0,-1 0,1 0,-1 0,0 0,0 0,1 0,-1 0,0 1,0-1,0 0,0 0,0 0,-1 0,1 0,0 0,0 1,-1-1,1 0,-1 0,1 0,-1 0,1 0,-1 0,1 0,-1-1,0 1,0 0,1 0,-51 53,-12 23,63-75,-1 1,0-1,1 0,0 1,-1-1,1 0,0 1,0-1,0 0,1 1,-1-1,1 0,-1 1,1-1,0 0,0 0,0 0,0 1,0-1,0 0,0 0,1-1,-1 1,1 0,-1 0,1-1,0 1,0-1,0 1,0-1,0 0,0 0,0 0,0 0,1 0,82 24,62-13,-39 9,-90-14</inkml:trace>
  <inkml:trace contextRef="#ctx0" brushRef="#br0" timeOffset="6297.968">2964 1497,'942'-17,"-224"-12,-32 18,-658 12</inkml:trace>
  <inkml:trace contextRef="#ctx0" brushRef="#br0" timeOffset="6717.688">4346 1695,'-63'9,"1"3,0 3,1 2,-19 11,74-26,0-1,1 0,0 1,-1 0,1 0,0 0,0 1,0-1,0 1,1 0,-1 1,1-1,0 1,0 0,0 0,0 0,1 0,0 1,-1 0,5-1,0-1,0 1,1-1,-1 0,1 1,0-1,0 0,0 0,0 0,1 0,-1-1,1 1,-1-1,1 1,0-1,0 0,0 0,0 0,1 0,-1-1,0 0,1 1,-1-1,1 0,-1 0,1-1,1 1,223 40,-186-38,0 2,-1 3,0 1,0 1,-1 3,2 2,-40-15,-1 0,0 0,1 1,-1-1,1 0,-1 1,0-1,1 1,-1 0,0-1,0 1,1 0,-1-1,0 1,0 0,0 0,0 0,0 0,0 0,0 1,0-1,-1 0,1 0,0 0,-1 1,1-1,-1 0,1 1,-1-1,1 1,-1-1,0 0,0 1,0-1,0 1,0-1,0 1,0-1,0 0,-1 1,1-1,-1 1,1-1,-1 0,1 1,-1-1,0 0,1 0,-1 0,0 1,0-1,0 0,-1 0,-12 10,-1-2,-1 0,0-1,0 0,0-1,-1-1,0-1,0 0,-9 1,5-1,-51 14,-2-3,0-4,-1-2,-20-3,64-6</inkml:trace>
  <inkml:trace contextRef="#ctx0" brushRef="#br0" timeOffset="8766.719">2653 255,'-3'1,"-1"0,1 0,-1 1,1 0,0 0,0 0,0 0,0 0,0 1,0-1,1 1,-1 0,1-1,0 1,-1 0,1 1,1-1,-2 2,-3 4,-17 23,2 1,1 0,2 2,2 0,1 1,0 4,-88 288,90-241,4 0,3 1,4 0,5 0,4 12,3-7,5-1,4-1,12 31,-3-10,10 52,2-9,8-119,-29-31</inkml:trace>
  <inkml:trace contextRef="#ctx0" brushRef="#br0" timeOffset="9533.654">5673 1,'6'1,"-1"1,0 0,0 0,1 1,-1 0,-1 0,1 0,0 0,-1 1,0-1,1 1,-1 0,-1 1,1-1,-1 1,1 0,15 24,-1 1,-2 0,-1 1,-1 1,-2 0,-1 1,-1 0,-2 1,-2 0,-1 0,-1 0,-1 27,-1 38,-3 1,-5-1,-14 66,11-87,-2 20,-4-1,-5-1,-3-1,-5 0,-36 82,43-136,-1-1,-1-1,-3-1,-1-2,-15 15,21-30,-1-1,-1-1,-1-1,-1-1,0-1,-3 0,11-6,-6 3,2-2</inkml:trace>
</inkml:ink>
</file>

<file path=ppt/ink/ink4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4:47.6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0 394 12955 0 0,'0'0'2196'0'0,"0"0"-450"0"0,0 0-64 0 0,0 0-58 0 0,0 0-312 0 0,0 0-304 0 0,0 0-243 0 0,0 0-164 0 0,0 0-59 0 0,0 0-72 0 0,0 0-59 0 0,20-34-71 0 0,63-107-61 0 0,-42 55 249 0 0,-23 46-300 0 0,-2 61-676 0 0,-3 32 338 0 0,-13-46 126 0 0,1-1 0 0 0,-1 0 0 0 0,1 1 0 0 0,0-1 0 0 0,1 0 0 0 0,-1 0 0 0 0,1 0 0 0 0,0 0 0 0 0,1 0 0 0 0,-1 0 0 0 0,1-1 0 0 0,1 1 0 0 0,-1-1 0 0 0,1 0 0 0 0,-1 0 0 0 0,2 0 0 0 0,-1 0 0 0 0,0 0 0 0 0,1-1 0 0 0,0 0-1 0 0,0 0 1 0 0,0-1 0 0 0,0 1 0 0 0,1-1 0 0 0,0 0 0 0 0,-1 0 0 0 0,1-1 0 0 0,0 0 0 0 0,0 0 0 0 0,4 1-16 0 0,-2-3 149 0 0,0 0 0 0 0,-1 0 0 0 0,1-1 1 0 0,0 0-1 0 0,0 0 0 0 0,0-1 0 0 0,-1 1 0 0 0,1-2 0 0 0,-1 1 0 0 0,1-1 0 0 0,-1-1 0 0 0,0 1 0 0 0,0-1 0 0 0,0 0 0 0 0,-1-1 0 0 0,0 1 0 0 0,0-1 0 0 0,0-1 0 0 0,0 1 0 0 0,-1-1 0 0 0,1 0 0 0 0,-2 0 0 0 0,1-1-149 0 0,5-7-32 0 0,0-1-1 0 0,-1 0 0 0 0,-1 0 0 0 0,0-1 1 0 0,-1 0-1 0 0,-1 0 0 0 0,0-1 0 0 0,-2 0 1 0 0,0 0-1 0 0,0 0 33 0 0,-1-17-3235 0 0,-2 21-2463 0 0,-1 1-7172 0 0</inkml:trace>
</inkml:ink>
</file>

<file path=ppt/ink/ink4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4:48.5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232 44 8746 0 0,'0'0'1868'0'0,"0"0"-653"0"0,0 0-392 0 0,0 0-20 0 0,0 0 169 0 0,0 0 146 0 0,0 0 54 0 0,0 0-111 0 0,0 0-186 0 0,0 0-180 0 0,0 0-144 0 0,-27 26-106 0 0,-85 84-70 0 0,106-104-331 0 0,0 0-1 0 0,1 0 1 0 0,0 0 0 0 0,0 1-1 0 0,0-1 1 0 0,1 1 0 0 0,-1 0-1 0 0,2 1 1 0 0,-1-1 0 0 0,1 1-1 0 0,0-1 1 0 0,1 3-44 0 0,-4 7 103 0 0,-1 4 15 0 0,1 0 1 0 0,0 1-1 0 0,2 0 0 0 0,1 0 1 0 0,0 0-1 0 0,2 0 0 0 0,0 1 1 0 0,1-1-1 0 0,2 2-118 0 0,-1-13 65 0 0,1 0 1 0 0,0 0-1 0 0,1 0 0 0 0,0 0 0 0 0,1-1 0 0 0,0 0 1 0 0,0 0-1 0 0,1 0 0 0 0,1 0 0 0 0,0 0 1 0 0,0-1-1 0 0,1 0 0 0 0,0-1 0 0 0,0 1 0 0 0,1-1 1 0 0,0-1-1 0 0,0 1 0 0 0,1-2 0 0 0,1 2-65 0 0,1-2 117 0 0,0 0-1 0 0,0-1 1 0 0,0 0-1 0 0,0-1 0 0 0,1 0 1 0 0,0-1-1 0 0,0 0 0 0 0,0 0 1 0 0,0-2-1 0 0,0 0 1 0 0,0 0-1 0 0,0-1 0 0 0,1 0 1 0 0,-1-1-1 0 0,0 0 1 0 0,0-1-1 0 0,0-1 0 0 0,0 0 1 0 0,-1 0-1 0 0,1-2 0 0 0,-1 1 1 0 0,1-1-1 0 0,-2-1 1 0 0,1 0-1 0 0,7-5-116 0 0,-3 2 93 0 0,-1-1 0 0 0,0 0 0 0 0,0-1 0 0 0,-1 0 0 0 0,0-2 0 0 0,-1 1 0 0 0,-1-1 0 0 0,0-1 1 0 0,0 0-1 0 0,-1-1 0 0 0,-1 0 0 0 0,-1 0 0 0 0,0-1 0 0 0,-1 0 0 0 0,-1 0 0 0 0,0 0 0 0 0,3-16-93 0 0,-8 17-2 0 0,1 0 1 0 0,-2-1-1 0 0,0 1 0 0 0,0 0 0 0 0,-2-1 1 0 0,0 1-1 0 0,0 0 0 0 0,-2 0 0 0 0,0 0 1 0 0,-1 0-1 0 0,0 1 0 0 0,-1 0 0 0 0,0 0 1 0 0,-1 0-1 0 0,-1 1 0 0 0,0 0 0 0 0,-1 1 1 0 0,-1-1-1 0 0,0 2 0 0 0,0-1 0 0 0,-1 2 1 0 0,0-1-1 0 0,-1 1 0 0 0,0 1 0 0 0,-1 0 1 0 0,-2 0 1 0 0,-1-2-219 0 0,-1 1 1 0 0,0 0-1 0 0,0 1 1 0 0,-1 1-1 0 0,-1 1 1 0 0,1 1-1 0 0,-1 0 1 0 0,-8 0 218 0 0,-34 4-3064 0 0,4 20-3705 0 0,40-7-4946 0 0</inkml:trace>
</inkml:ink>
</file>

<file path=ppt/ink/ink4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4:49.1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234 1 11538 0 0,'0'0'1857'0'0,"0"0"-665"0"0,0 0-322 0 0,0 0 221 0 0,0 0 361 0 0,0 0 256 0 0,0 0-71 0 0,0 0-312 0 0,0 0-311 0 0,0 0-198 0 0,0 0-96 0 0,3 37-125 0 0,7 116-98 0 0,1 308 748 0 0,-11-369-2464 0 0,0-92 130 0 0,0 0-584 0 0,0-3-7203 0 0,-2-1-2847 0 0</inkml:trace>
  <inkml:trace contextRef="#ctx0" brushRef="#br0" timeOffset="250.047">0 402 11034 0 0,'0'0'1439'0'0,"0"0"-258"0"0,0 0-24 0 0,0 0 149 0 0,0 0 81 0 0,0 0-119 0 0,0 0-286 0 0,0 0-264 0 0,35-10-218 0 0,111-30-178 0 0,-41 24 35 0 0,82 13-1350 0 0,-108 9-6866 0 0,-64-6-1667 0 0</inkml:trace>
  <inkml:trace contextRef="#ctx0" brushRef="#br0" timeOffset="442.879">717 391 2729 0 0,'0'0'2307'0'0,"0"0"-532"0"0,0 0-98 0 0,0 0 120 0 0,0 0-25 0 0,0 0-190 0 0,0 0-311 0 0,0 0-370 0 0,0 0-244 0 0,0 0-112 0 0,-17 34-42 0 0,-51 104 4 0 0,67-137-482 0 0,-1 0 1 0 0,1 0 0 0 0,0 0 0 0 0,-1 1 0 0 0,1-1 0 0 0,0 0 0 0 0,0 1 0 0 0,0-1 0 0 0,0 1 0 0 0,0-1 0 0 0,0 1 0 0 0,1-1 0 0 0,-1 1 0 0 0,0 0 0 0 0,1 0-1 0 0,-1-1 1 0 0,1 1 0 0 0,0 0 0 0 0,-1 0 0 0 0,1-1 0 0 0,0 1 0 0 0,0 0 0 0 0,0 0 0 0 0,0-1 0 0 0,1 1 0 0 0,-1 0 0 0 0,0 0 0 0 0,1-1 0 0 0,-1 1 0 0 0,1 0-1 0 0,0 0 1 0 0,-1-1 0 0 0,1 1 0 0 0,0-1 0 0 0,0 1 0 0 0,1 0-26 0 0,3 3 213 0 0,1-2 8 0 0,0 1 0 0 0,0-1 0 0 0,1 0 0 0 0,-1 0 0 0 0,1-1 0 0 0,-1 1-1 0 0,1-2 1 0 0,0 1 0 0 0,0-1 0 0 0,0 0 0 0 0,0 0 0 0 0,0-1 0 0 0,0 0-1 0 0,0 0 1 0 0,0 0 0 0 0,0-1 0 0 0,0 0 0 0 0,0-1 0 0 0,0 0 0 0 0,-1 0-1 0 0,1 0 1 0 0,-1-1 0 0 0,1 0 0 0 0,-1 0 0 0 0,0 0 0 0 0,0-1 0 0 0,0 0-1 0 0,-1 0 1 0 0,1-1 0 0 0,-1 0 0 0 0,0 1 0 0 0,0-2 0 0 0,1-1-221 0 0,-1 3 51 0 0,-1 0 1 0 0,1 0-1 0 0,-1 0 1 0 0,0 0-1 0 0,0-1 1 0 0,-1 1-1 0 0,1-1 1 0 0,-1 0-1 0 0,0-1 1 0 0,0 1-1 0 0,-1 0 1 0 0,0-1-1 0 0,0 1 1 0 0,0-1-1 0 0,0 0 1 0 0,-1 0-1 0 0,0 1 1 0 0,0-1-1 0 0,-1 0 1 0 0,0 0-1 0 0,0 0 1 0 0,0 0-1 0 0,0 0 1 0 0,-1 0-1 0 0,0 0 1 0 0,0 1-1 0 0,-1-1 1 0 0,0 0-1 0 0,0-1-51 0 0,-4 0-123 0 0,0 0-1 0 0,0 1 0 0 0,0 0 1 0 0,-1 0-1 0 0,0 0 0 0 0,0 1 1 0 0,0 0-1 0 0,-1 0 0 0 0,1 1 1 0 0,-1 0-1 0 0,0 0 0 0 0,-1 1 1 0 0,1 0-1 0 0,0 0 0 0 0,-1 1 0 0 0,0 0 1 0 0,0 0-1 0 0,1 1 0 0 0,-7 0 124 0 0,-13 1-3432 0 0,10 0-2795 0 0,5 0-6218 0 0</inkml:trace>
</inkml:ink>
</file>

<file path=ppt/ink/ink4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4:45.5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262 96 3185 0 0,'0'0'2859'0'0,"0"0"-969"0"0,0 0-561 0 0,0 0-76 0 0,0 0 72 0 0,0 0 25 0 0,0 0-118 0 0,0 0-230 0 0,0 0-218 0 0,0 0-197 0 0,0 0-133 0 0,-14-3-34 0 0,-46-8-17 0 0,16 22 1260 0 0,-47 70 528 0 0,85-73-2136 0 0,0 1 0 0 0,0 0 0 0 0,1 0 0 0 0,0 0 0 0 0,1 1-1 0 0,0-1 1 0 0,0 1 0 0 0,1 0 0 0 0,1 1 0 0 0,-1-1 0 0 0,2 0 0 0 0,-1 1-1 0 0,1-1 1 0 0,1 1 0 0 0,0 8-55 0 0,2-15 48 0 0,0 1 1 0 0,-1-1-1 0 0,2 1 0 0 0,-1-1 0 0 0,0 0 1 0 0,1 0-1 0 0,0 0 0 0 0,0 0 0 0 0,0 0 1 0 0,0-1-1 0 0,1 0 0 0 0,0 1 0 0 0,-1-1 0 0 0,1 0 1 0 0,0-1-1 0 0,0 1 0 0 0,1-1 0 0 0,-1 0 1 0 0,0 0-1 0 0,1 0 0 0 0,-1 0 0 0 0,1-1 1 0 0,0 0-1 0 0,0 0 0 0 0,-1 0 0 0 0,1 0 0 0 0,0-1 1 0 0,0 0-1 0 0,0 0 0 0 0,0 0-48 0 0,4-1 159 0 0,1 1 0 0 0,0-1 0 0 0,-1-1-1 0 0,0 0 1 0 0,1 0 0 0 0,-1-1 0 0 0,0 0-1 0 0,0-1 1 0 0,0 0 0 0 0,0 0 0 0 0,-1-1 0 0 0,0 0-1 0 0,0 0 1 0 0,0-1 0 0 0,3-3-159 0 0,-1 2 66 0 0,-1 1 1 0 0,0-2-1 0 0,-1 1 1 0 0,1-1-1 0 0,-1-1 0 0 0,-1 1 1 0 0,0-1-1 0 0,0-1 1 0 0,-1 1-1 0 0,0-1 0 0 0,0 0 1 0 0,-1-1-1 0 0,-1 1 1 0 0,1-1-1 0 0,-2 0 0 0 0,0 0 1 0 0,0 0-1 0 0,-1 0 1 0 0,1-7-67 0 0,-2 14-1 0 0,-1-1 0 0 0,1 1 0 0 0,-1 0 0 0 0,0 0 0 0 0,0-1 0 0 0,0 1 0 0 0,0 0 1 0 0,-1 0-1 0 0,0-1 0 0 0,0 1 0 0 0,0 0 0 0 0,0 0 0 0 0,-1 0 0 0 0,1 0 0 0 0,-1 0 1 0 0,0 1-1 0 0,-1-1 0 0 0,1 0 0 0 0,0 1 0 0 0,-1 0 0 0 0,0-1 0 0 0,0 1 0 0 0,0 0 1 0 0,0 1-1 0 0,0-1 0 0 0,-1 0 0 0 0,1 1 0 0 0,-1 0 0 0 0,1 0 0 0 0,-1 0 0 0 0,0 0 1 0 0,0 0-1 0 0,0 1 0 0 0,0 0 0 0 0,-1-1 1 0 0,-2 1-105 0 0,-53-4-1018 0 0,25 23-2663 0 0,25-8-1180 0 0,1-2-5246 0 0</inkml:trace>
  <inkml:trace contextRef="#ctx0" brushRef="#br0" timeOffset="473.09">500 291 264 0 0,'0'0'1816'0'0,"0"0"-63"0"0,0 0 141 0 0,0 0 191 0 0,0 0 45 0 0,0 0-203 0 0,0 0-377 0 0,0 0-363 0 0,0 0-231 0 0,0 0-109 0 0,0 0-27 0 0,0 0-1 0 0,-4 23-12 0 0,-11 65 13 0 0,15-88-720 0 0,1-1 0 0 0,-1 1 0 0 0,1 0 0 0 0,-1 0 0 0 0,1 0 1 0 0,-1-1-1 0 0,1 1 0 0 0,-1 0 0 0 0,1 0 0 0 0,-1 0 0 0 0,1 0 0 0 0,-1 0 0 0 0,1 0 0 0 0,0 0 1 0 0,-1 0-1 0 0,1 0 0 0 0,-1 0 0 0 0,1 0 0 0 0,-1 1 0 0 0,1-1 0 0 0,-1 0 0 0 0,1 0 0 0 0,-1 1 1 0 0,1-1-1 0 0,-1 0 0 0 0,1 0 0 0 0,-1 1 0 0 0,1-1 0 0 0,-1 0 0 0 0,1 1 0 0 0,-1-1 0 0 0,0 1 1 0 0,1-1-1 0 0,-1 1 0 0 0,0-1 0 0 0,1 1 0 0 0,-1-1 0 0 0,0 1 0 0 0,0-1 0 0 0,0 1 0 0 0,1-1 1 0 0,-1 1-1 0 0,0-1 0 0 0,0 1 0 0 0,0-1 0 0 0,0 1 0 0 0,0-1 0 0 0,0 1 0 0 0,0 0 0 0 0,0-1 0 0 0,0 1 1 0 0,0-1-1 0 0,0 1-100 0 0,0-1 16 0 0,15-22 613 0 0,-1-1 0 0 0,-1-1 1 0 0,-2 0-1 0 0,0 0 0 0 0,-1-1 0 0 0,2-10-629 0 0,23-57 516 0 0,-32 84-503 0 0,0-1 0 0 0,0 1 0 0 0,1 0 0 0 0,0 0 0 0 0,0 0 0 0 0,1 1 0 0 0,0 0 0 0 0,1 0 0 0 0,-1 0 0 0 0,1 0 0 0 0,1 1 1 0 0,-1 0-1 0 0,1 0 0 0 0,0 1 0 0 0,0-1 0 0 0,1 2 0 0 0,-1-1 0 0 0,1 1 0 0 0,0 0 0 0 0,0 1 0 0 0,1 0 0 0 0,-1 0 0 0 0,1 0 1 0 0,-1 1-1 0 0,1 1 0 0 0,0 0-13 0 0,-1 31-32 0 0,-16 39-401 0 0,1-40-3614 0 0,5-19-5702 0 0,2-8-2457 0 0</inkml:trace>
  <inkml:trace contextRef="#ctx0" brushRef="#br0" timeOffset="715.959">1036 222 11939 0 0,'0'0'2464'0'0,"0"0"-1088"0"0,0 0-359 0 0,0 0-41 0 0,0 0-128 0 0,0 0-112 0 0,0 0-232 0 0,0 0-240 0 0,0 0-112 0 0,0 0-80 0 0,0 0-104 0 0,0 0-64 0 0,0 0-128 0 0,0 0-304 0 0,1 103-624 0 0,5-111-1577 0 0,-2 1-2864 0 0,-3 3-4401 0 0</inkml:trace>
  <inkml:trace contextRef="#ctx0" brushRef="#br0" timeOffset="1369.009">1531 4 15523 0 0,'0'0'2090'0'0,"0"0"-518"0"0,0 0-297 0 0,0 0-109 0 0,0 0-180 0 0,0 0-198 0 0,0 0-175 0 0,0 0-143 0 0,0 0-117 0 0,0 0-96 0 0,0 0-62 0 0,0 0-70 0 0,0 0-47 0 0,-30 19-24 0 0,-92 61-24 0 0,68-30-27 0 0,47-37 2 0 0,0-5-10 0 0,0 0 0 0 0,1 1 0 0 0,0 0 1 0 0,1 1-1 0 0,0-1 0 0 0,1 1 0 0 0,0 0 0 0 0,0 0 0 0 0,1 0 1 0 0,0 0-1 0 0,1 1 0 0 0,0-1 0 0 0,0 6 5 0 0,3-15-1 0 0,-1 1 0 0 0,0 0 0 0 0,1-1 0 0 0,-1 1-1 0 0,1 0 1 0 0,-1-1 0 0 0,1 1 0 0 0,0 0 0 0 0,0-1 0 0 0,0 1 0 0 0,0-1 0 0 0,0 0-1 0 0,0 1 1 0 0,0-1 0 0 0,0 0 0 0 0,1 1 0 0 0,-1-1 0 0 0,0 0 0 0 0,1 0 0 0 0,-1 0-1 0 0,1 0 1 0 0,-1-1 0 0 0,1 1 0 0 0,-1 0 0 0 0,1-1 0 0 0,0 1 0 0 0,-1 0 0 0 0,1-1-1 0 0,0 0 1 0 0,0 0 0 0 0,-1 1 0 0 0,1-1 0 0 0,0 0 0 0 0,0 0 0 0 0,1-1 1 0 0,64-9 259 0 0,-34-9 83 0 0,-1-1 0 0 0,0-1 0 0 0,-2-2 0 0 0,-1-1 0 0 0,22-24-342 0 0,10-6 412 0 0,38-34 111 0 0,-97 87-503 0 0,3 3 19 0 0,-4 5-60 0 0,1 90 49 0 0,-4 0 0 0 0,-4 0 0 0 0,-18 86-28 0 0,17-125 0 0 0,-43 219-40 0 0,49-271 47 0 0,0 1-1 0 0,-1 0 1 0 0,0 0-1 0 0,-1-1 1 0 0,1 1-1 0 0,-1-1 0 0 0,0 1 1 0 0,-1-1-1 0 0,0 0 1 0 0,0 0-1 0 0,0-1 1 0 0,0 1-1 0 0,-1-1 1 0 0,0 0-1 0 0,0 0 0 0 0,-1-1 1 0 0,1 0-1 0 0,-1 0 1 0 0,0 0-1 0 0,0 0 1 0 0,0-1-1 0 0,0 0 0 0 0,-1 0 1 0 0,0-1-1 0 0,1 0 1 0 0,-1 0-1 0 0,0 0 1 0 0,0-1-1 0 0,-2 0-6 0 0,5-1 5 0 0,-1 0 1 0 0,1 0-1 0 0,0-1 0 0 0,0 0 0 0 0,0 1 1 0 0,0-2-1 0 0,0 1 0 0 0,0 0 0 0 0,0-1 1 0 0,0 0-1 0 0,0 0 0 0 0,1 0 0 0 0,-1 0 1 0 0,1 0-1 0 0,-1-1 0 0 0,1 0 0 0 0,0 0 1 0 0,0 0-1 0 0,0 0 0 0 0,0 0 0 0 0,1 0 1 0 0,0-1-1 0 0,-1 1 0 0 0,1-1 0 0 0,0 0 1 0 0,0 1-1 0 0,1-1 0 0 0,-1 0 0 0 0,1 0 1 0 0,0 0-1 0 0,0-1-5 0 0,-4-155 28 0 0,12 136-47 0 0,0 0-1 0 0,2 1 1 0 0,0 0 0 0 0,2 0-1 0 0,0 1 1 0 0,2 1 0 0 0,0 0 0 0 0,1 1-1 0 0,1 0 1 0 0,1 1 0 0 0,1 1-1 0 0,3-3 20 0 0,-9 9-54 0 0,61-57-1660 0 0,-37 46-5587 0 0,-27 18-2305 0 0</inkml:trace>
</inkml:ink>
</file>

<file path=ppt/ink/ink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18:03.1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67 0 13379 0 0,'0'0'1894'0'0,"0"0"-455"0"0,0 0-88 0 0,0 0 41 0 0,0 0-32 0 0,0 0-138 0 0,0 0-254 0 0,0 0-227 0 0,0 0-124 0 0,0 0-85 0 0,0 0-96 0 0,0 0 1 0 0,-3 4 13 0 0,-60 128 2640 0 0,62-141-6049 0 0,2 0-3630 0 0,-1 5-5169 0 0</inkml:trace>
</inkml:ink>
</file>

<file path=ppt/ink/ink4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4:53.1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119 1 11258 0 0,'0'0'2100'0'0,"0"0"-433"0"0,0 0-80 0 0,0 0 24 0 0,0 0-103 0 0,0 0-332 0 0,0 0-456 0 0,0 0-269 0 0,0 0-96 0 0,0 0 10 0 0,0 0 49 0 0,0 0 32 0 0,0 0-8 0 0,-16 22-30 0 0,-48 73-40 0 0,59-89-288 0 0,1 1-1 0 0,-1-1 1 0 0,2 1-1 0 0,-1 0 1 0 0,1 1 0 0 0,0-1-1 0 0,0 1 1 0 0,1-1-1 0 0,0 1 1 0 0,0 0-1 0 0,1-1 1 0 0,0 1 0 0 0,1 0-1 0 0,-1 0 1 0 0,1 0-1 0 0,1 2-79 0 0,0 13 75 0 0,-2-21-119 0 0,1-1-1 0 0,1 1 0 0 0,-1 0 0 0 0,0-1 1 0 0,0 1-1 0 0,0 0 0 0 0,1 0 1 0 0,-1-1-1 0 0,1 1 0 0 0,0-1 0 0 0,-1 1 1 0 0,1 0-1 0 0,0-1 0 0 0,0 1 0 0 0,0-1 1 0 0,0 0-1 0 0,0 1 0 0 0,0-1 1 0 0,0 0-1 0 0,1 1 0 0 0,-1-1 0 0 0,0 0 1 0 0,1 0-1 0 0,-1 0 0 0 0,1 0 1 0 0,-1 0-1 0 0,1-1 0 0 0,-1 1 0 0 0,1 0 1 0 0,0-1-1 0 0,-1 1 0 0 0,1-1 0 0 0,0 0 1 0 0,-1 1-1 0 0,1-1 0 0 0,0 0 1 0 0,0 0-1 0 0,-1 0 0 0 0,1 0 0 0 0,0 0 1 0 0,-1-1-1 0 0,1 1 0 0 0,0 0 1 0 0,-1-1-1 0 0,2 0 45 0 0,7-7-3220 0 0,-7-1-4233 0 0,-2 5-4282 0 0</inkml:trace>
</inkml:ink>
</file>

<file path=ppt/ink/ink4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4:53.4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82 1 10194 0 0,'0'0'3336'0'0,"0"0"-1459"0"0,0 0-540 0 0,0 0-101 0 0,0 0-55 0 0,0 0-75 0 0,0 0-127 0 0,0 0-99 0 0,0 0-93 0 0,0 0-120 0 0,0 0-139 0 0,0 0-112 0 0,0 0-89 0 0,-8 0-31 0 0,-21 3-23 0 0,22-3-52 0 0,7 0-70 0 0,0 0-68 0 0,0 0-28 0 0,19-4 487 0 0,-72 26 684 0 0,50-21-1218 0 0,3-1-16 0 0,0 0 7 0 0,0 0-17 0 0,49-11-86 0 0,-41 10-390 0 0,5 1-559 0 0,-6 1-5686 0 0,-1 3-4764 0 0</inkml:trace>
</inkml:ink>
</file>

<file path=ppt/ink/ink4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4:53.9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 0 10354 0 0,'0'0'2730'0'0,"0"0"-657"0"0,0 0-248 0 0,0 0-46 0 0,0 0-180 0 0,0 0-269 0 0,0 0-324 0 0,0 0-270 0 0,0 0-172 0 0,0 0-61 0 0,0 0 10 0 0,0 0 2 0 0,0 0 1 0 0,0 3-29 0 0,-16 38 877 0 0,65-80 378 0 0,-49 38-1649 0 0,0 1 6 0 0,0 0-15 0 0,0 0-20 0 0,0 0 20 0 0,-23 1 49 0 0,-14 13-197 0 0,32 9-2071 0 0,7-7-5538 0 0,-2-15 6364 0 0,0 3-11134 0 0</inkml:trace>
</inkml:ink>
</file>

<file path=ppt/ink/ink4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4:54.4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 1 15467 0 0,'0'0'2405'0'0,"0"0"-613"0"0,0 0-235 0 0,0 0-78 0 0,0 0-151 0 0,0 0-237 0 0,0 0-275 0 0,0 0-257 0 0,0 0-154 0 0,0 0-77 0 0,0 0-65 0 0,0 0-59 0 0,0 0-13 0 0,-1 2-18 0 0,-34 61 650 0 0,35-62-811 0 0,0-1-1 0 0,0 0 2 0 0,25 0 354 0 0,16-30 514 0 0,-64 34-721 0 0,-5 15-257 0 0,27-19 45 0 0,1 0-30 0 0,0 0-7 0 0,0 0-18 0 0,0 0-58 0 0,0 0-84 0 0,13-5-5607 0 0,-9 0-1826 0 0,-2 4-5215 0 0</inkml:trace>
</inkml:ink>
</file>

<file path=ppt/ink/ink4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4:51.6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111 604 19748 0 0,'0'0'800'0'0,"0"0"-520"0"0,0 0-15 0 0,0 0 135 0 0,0 0 80 0 0,0 0 8 0 0,0 0-144 0 0,0 0-192 0 0,0 0-96 0 0,0 0-80 0 0,0 0-72 0 0,0 0-96 0 0,0 0-272 0 0,0 0-729 0 0,-107 140-1783 0 0,107-140-3714 0 0,2-3-4688 0 0</inkml:trace>
  <inkml:trace contextRef="#ctx0" brushRef="#br0" timeOffset="248.602">0 82 18068 0 0,'0'0'1832'0'0,"0"0"-607"0"0,0 0-401 0 0,0 0-168 0 0,0 0-176 0 0,0 0-208 0 0,0 0-216 0 0,0 0-136 0 0,0 0 8 0 0,0 0-16 0 0,0 0-48 0 0,0 0-264 0 0,0 0-768 0 0,0 0-3105 0 0,28 84-8674 0 0</inkml:trace>
  <inkml:trace contextRef="#ctx0" brushRef="#br0" timeOffset="520.433">289 660 17452 0 0,'0'0'1663'0'0,"0"0"-311"0"0,0 0-29 0 0,0 0-43 0 0,0 0-171 0 0,0 0-248 0 0,0 0-257 0 0,18-35-197 0 0,54-110-122 0 0,-15 48 127 0 0,-54 93-413 0 0,0 0 0 0 0,0 0-1 0 0,1 0 1 0 0,-1 0-1 0 0,1 0 1 0 0,0 0-1 0 0,0 1 1 0 0,0 0 0 0 0,0 0-1 0 0,0 0 1 0 0,1 0-1 0 0,0 1 1 0 0,-1-1 0 0 0,1 1-1 0 0,0 1 1 0 0,0-1-1 0 0,1 0 2 0 0,0 40-338 0 0,-6-26 301 0 0,13 112-409 0 0,-12-120 445 0 0,1 0 0 0 0,-1-1 1 0 0,1 1-1 0 0,-1-1 1 0 0,1 1-1 0 0,0-1 0 0 0,1 0 1 0 0,-1 0-1 0 0,0 0 1 0 0,1 0-1 0 0,0 0 0 0 0,-1 0 1 0 0,1-1-1 0 0,0 1 0 0 0,1-1 1 0 0,-1 0-1 0 0,0 0 1 0 0,1 0-1 0 0,-1 0 0 0 0,1-1 1 0 0,-1 1-1 0 0,1-1 1 0 0,0 0-1 0 0,0 0 0 0 0,0 0 1 0 0,-1-1-1 0 0,1 1 0 0 0,0-1 1 0 0,0 0-1 0 0,2 0 1 0 0,4-2 102 0 0,1 0 0 0 0,-1-1-1 0 0,0 0 1 0 0,0 0 0 0 0,0-1-1 0 0,0-1 1 0 0,0 0 0 0 0,-1 0-1 0 0,0 0 1 0 0,0-1 0 0 0,-1-1-1 0 0,1 0 1 0 0,-1 0 0 0 0,-1 0 0 0 0,1-1-1 0 0,-1 0 1 0 0,-1 0 0 0 0,0-1-1 0 0,0 0 1 0 0,2-4-102 0 0,11-29 398 0 0,-18 32-5803 0 0,0 0-5797 0 0,-1 10-507 0 0</inkml:trace>
  <inkml:trace contextRef="#ctx0" brushRef="#br0" timeOffset="697.739">1291 1 19604 0 0,'0'0'1777'0'0,"0"0"-401"0"0,0 0-177 0 0,0 0-116 0 0,0 0-152 0 0,0 0-105 0 0,0 0-131 0 0,0 0-111 0 0,0 0-80 0 0,0 0-98 0 0,0 0-87 0 0,0 0-79 0 0,3 33-54 0 0,11 106-67 0 0,-22-46-39 0 0,2-75-67 0 0,-29 204-381 0 0,32-125-4693 0 0,3-96 2367 0 0,-1-1-3048 0 0,-4 0-6094 0 0</inkml:trace>
  <inkml:trace contextRef="#ctx0" brushRef="#br0" timeOffset="864.171">1020 302 7850 0 0,'0'0'6449'0'0,"0"0"-3794"0"0,0 0-1396 0 0,0 0-225 0 0,0 0-106 0 0,0 0-28 0 0,0 0-100 0 0,0 0-189 0 0,0 0-209 0 0,0 0-145 0 0,0 0-118 0 0,33 0-95 0 0,105 1-51 0 0,-44 1-30 0 0,-52-1-3321 0 0,-10-1-5339 0 0,-18 0-2532 0 0</inkml:trace>
</inkml:ink>
</file>

<file path=ppt/ink/ink4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4:51.1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66 168 5681 0 0,'0'0'3041'0'0,"0"0"-1543"0"0,0 0-764 0 0,0 0-15 0 0,0 0 276 0 0,0 0 263 0 0,0 0 47 0 0,0 0-214 0 0,0 0-275 0 0,0 0-201 0 0,0 0-121 0 0,3 35-80 0 0,7 108-47 0 0,-6 69 1097 0 0,-4-201-1360 0 0,0 1 0 0 0,-1-1 0 0 0,0 1 0 0 0,-1-1 0 0 0,0 0 0 0 0,-1 0 0 0 0,-1 0 0 0 0,1 0 0 0 0,-2 0 0 0 0,1-1 0 0 0,-1 0-1 0 0,-1 0 1 0 0,0 0 0 0 0,-7 8-104 0 0,13-17 34 0 0,0-1-1 0 0,0 1 1 0 0,-1-1-1 0 0,1 1 0 0 0,0-1 1 0 0,-1 1-1 0 0,1-1 0 0 0,-1 1 1 0 0,1-1-1 0 0,-1 1 1 0 0,1-1-1 0 0,-1 0 0 0 0,1 1 1 0 0,-1-1-1 0 0,1 0 1 0 0,-1 1-1 0 0,1-1 0 0 0,-1 0 1 0 0,0 0-1 0 0,1 1 1 0 0,-1-1-1 0 0,0 0 0 0 0,1 0 1 0 0,-1 0-1 0 0,1 0 0 0 0,-1 0 1 0 0,0 0-1 0 0,1 0 1 0 0,-1 0-1 0 0,0 0 0 0 0,1 0 1 0 0,-1 0-1 0 0,0-1 1 0 0,1 1-1 0 0,-1 0 0 0 0,1 0 1 0 0,-1-1-1 0 0,1 1 1 0 0,-1 0-1 0 0,0-1 0 0 0,1 1 1 0 0,-1 0-1 0 0,1-1 0 0 0,-1 1 1 0 0,1-1-1 0 0,0 1 1 0 0,-1-1-1 0 0,1 1 0 0 0,-1-1 1 0 0,1 1-1 0 0,0-1 1 0 0,0 1-1 0 0,-1-1 0 0 0,1 0 1 0 0,0 1-1 0 0,0-1 1 0 0,-1 1-1 0 0,1-1 0 0 0,0 0 1 0 0,0 1-1 0 0,0-1 1 0 0,0 0-1 0 0,0 1 0 0 0,0-1 1 0 0,0 1-1 0 0,0-1 0 0 0,0 0 1 0 0,1 1-1 0 0,-1-1-33 0 0,0-48 561 0 0,6 27-447 0 0,1 0 1 0 0,0 0-1 0 0,2 1 1 0 0,0 0-1 0 0,2 1 1 0 0,0 0-1 0 0,1 1 0 0 0,2-2-114 0 0,17-30 171 0 0,0-3-63 0 0,2 1 1 0 0,3 2-1 0 0,1 1 1 0 0,7-2-109 0 0,-29 35 20 0 0,0 2 0 0 0,1 0 0 0 0,0 0 0 0 0,1 2 0 0 0,1 0-1 0 0,0 1 1 0 0,1 1 0 0 0,0 0 0 0 0,0 2 0 0 0,1 0 0 0 0,0 1 0 0 0,1 2 0 0 0,11-3-20 0 0,-29 8 10 0 0,0-1 0 0 0,0 1-1 0 0,1 1 1 0 0,-1-1 0 0 0,0 0 0 0 0,1 1-1 0 0,-1 0 1 0 0,1-1 0 0 0,-1 1 0 0 0,1 1-1 0 0,-1-1 1 0 0,0 0 0 0 0,1 1 0 0 0,-1 0 0 0 0,1 0-1 0 0,-1 0 1 0 0,0 0 0 0 0,0 0 0 0 0,0 1-1 0 0,0-1 1 0 0,0 1 0 0 0,0 0 0 0 0,0 0-1 0 0,0 0 1 0 0,0 0 0 0 0,-1 1 0 0 0,1-1 0 0 0,-1 1-1 0 0,0-1 1 0 0,0 1 0 0 0,0 0 0 0 0,0 0-1 0 0,0 0 1 0 0,-1 0 0 0 0,1 0 0 0 0,-1 0-1 0 0,0 1 1 0 0,0-1 0 0 0,0 0 0 0 0,0 2-10 0 0,-2 8 30 0 0,-1 1 0 0 0,0-1 0 0 0,-1 0 0 0 0,0 1 0 0 0,-1-1 0 0 0,-1-1 0 0 0,0 1 0 0 0,-1-1 0 0 0,0 0 0 0 0,-1 0 0 0 0,0 0 0 0 0,-1-1 0 0 0,0 0 0 0 0,-1-1 0 0 0,0 0 0 0 0,-1 0 0 0 0,1-1 0 0 0,-11 7-30 0 0,1 2 13 0 0,0-2 0 0 0,-1 0 0 0 0,-1-1 0 0 0,0-1 0 0 0,-1-1 0 0 0,-1-1 0 0 0,0 0 0 0 0,-1-2 0 0 0,1-1 0 0 0,-2-1 0 0 0,-22 4-13 0 0,-28-8-255 0 0,74-5 178 0 0,0 0 1 0 0,0 1-1 0 0,0-1 1 0 0,0 0-1 0 0,0 0 0 0 0,1 0 1 0 0,-1 0-1 0 0,0 0 1 0 0,0 0-1 0 0,1 0 1 0 0,-1 0-1 0 0,0 0 0 0 0,1-1 1 0 0,-1 1-1 0 0,1 0 1 0 0,-1 0-1 0 0,1 0 1 0 0,0-1-1 0 0,0 1 1 0 0,0 0-1 0 0,-1-1 0 0 0,1 1 1 0 0,0 0-1 0 0,0 0 1 0 0,1-1-1 0 0,-1 1 1 0 0,0 0-1 0 0,0-1 0 0 0,1 1 1 0 0,-1 0-1 0 0,1 0 1 0 0,-1 0-1 0 0,1-1 1 0 0,-1 1-1 0 0,1 0 0 0 0,0 0 1 0 0,-1 0-1 0 0,1 0 1 0 0,0 0-1 0 0,0 0 1 0 0,0 0-1 0 0,0 0 0 0 0,0 1 1 0 0,0-1-1 0 0,0 0 1 0 0,1 0 76 0 0,40-36-4398 0 0,-21 20-1476 0 0,-4 5-5494 0 0</inkml:trace>
  <inkml:trace contextRef="#ctx0" brushRef="#br0" timeOffset="301.984">1040 47 10346 0 0,'0'0'1727'0'0,"0"0"-326"0"0,0 0 63 0 0,0 0 146 0 0,0 0-31 0 0,0 0-172 0 0,0 0-265 0 0,0 0-253 0 0,0 0-128 0 0,0 0-93 0 0,0 0-100 0 0,0 0-76 0 0,-34 30-74 0 0,-107 94-51 0 0,69-46 166 0 0,37 7-184 0 0,34-83-343 0 0,0 0-1 0 0,1 0 0 0 0,0 0 0 0 0,-1 0 0 0 0,1 0 0 0 0,0 0 1 0 0,0 0-1 0 0,0 0 0 0 0,0 0 0 0 0,1 0 0 0 0,-1 0 1 0 0,0 0-1 0 0,1 0 0 0 0,0 0 0 0 0,-1 0 0 0 0,1 0 0 0 0,0 0 1 0 0,0-1-1 0 0,0 1 0 0 0,0 0 0 0 0,0 0 0 0 0,0-1 1 0 0,1 1-1 0 0,-1-1 0 0 0,0 1 0 0 0,1-1 0 0 0,-1 0 0 0 0,1 0 1 0 0,0 1-1 0 0,-1-1 0 0 0,1 0 0 0 0,0 0 0 0 0,0 0 0 0 0,0-1 1 0 0,-1 1-1 0 0,1 0 0 0 0,0-1 0 0 0,0 1 0 0 0,0-1 1 0 0,0 0-1 0 0,0 0 0 0 0,1 0-5 0 0,10 1 67 0 0,0 0 0 0 0,0-2 0 0 0,-1 0 1 0 0,1 0-1 0 0,0-1 0 0 0,0-1 0 0 0,-1 0 0 0 0,1 0 0 0 0,-1-1 1 0 0,0-1-1 0 0,0 0 0 0 0,-1-1 0 0 0,0 0 0 0 0,0-1 0 0 0,0 0 1 0 0,-1-1-1 0 0,1 0 0 0 0,-2 0 0 0 0,1-1 0 0 0,-2-1 0 0 0,1 1 1 0 0,-1-1-1 0 0,0-1 0 0 0,-1 0 0 0 0,-1 0 0 0 0,1 0 0 0 0,-2 0 1 0 0,0-1-1 0 0,0 0 0 0 0,-1-1 0 0 0,0 1 0 0 0,-1 0 0 0 0,-1-1-67 0 0,-1 8 9 0 0,0 0 0 0 0,-1-1-1 0 0,0 1 1 0 0,0 0-1 0 0,-1 0 1 0 0,1 0-1 0 0,-1 0 1 0 0,0 0 0 0 0,-1 0-1 0 0,1 0 1 0 0,-1 0-1 0 0,0 0 1 0 0,0 0 0 0 0,0 1-1 0 0,-1-1 1 0 0,-2-2-9 0 0,0 1-78 0 0,0 0 1 0 0,0 1 0 0 0,-1 0-1 0 0,1 0 1 0 0,-1 1 0 0 0,0 0-1 0 0,-1 0 1 0 0,1 0 0 0 0,-1 0-1 0 0,1 1 1 0 0,-1 0 0 0 0,0 1-1 0 0,0 0 1 0 0,-1 0-1 0 0,1 0 1 0 0,0 1 0 0 0,-1 0-1 0 0,1 0 1 0 0,0 1 0 0 0,-1 0-1 0 0,1 0 1 0 0,-1 1 0 0 0,-2 0 77 0 0,-12 11-2546 0 0,15-6-601 0 0,1 1-3339 0 0,1 0-5929 0 0</inkml:trace>
</inkml:ink>
</file>

<file path=ppt/ink/ink4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4:55.7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654 48 3065 0 0,'0'0'3011'0'0,"0"0"-516"0"0,0 0-197 0 0,0 0-79 0 0,0 0-100 0 0,0 0-264 0 0,0 0-434 0 0,0 0-448 0 0,0 0-278 0 0,0 0-138 0 0,0 0-50 0 0,-15 17-3 0 0,-102 125 797 0 0,66-73-703 0 0,23-29-507 0 0,-1-1 0 0 0,-3-1 0 0 0,-1-2 0 0 0,-2-1 0 0 0,-12 9-91 0 0,39-38-238 0 0,1-1-1 0 0,-1 0 1 0 0,0 0-1 0 0,0 0 1 0 0,-1-1-1 0 0,1 0 1 0 0,-1-1-1 0 0,0 0 1 0 0,0 0-1 0 0,0-1 0 0 0,0 0 1 0 0,0-1-1 0 0,-1 1 1 0 0,1-2-1 0 0,-4 0 239 0 0,8 0-626 0 0,0-1 0 0 0,1 0 0 0 0,-1 0 0 0 0,0 0 0 0 0,1-1 0 0 0,-1 1 0 0 0,1-1 0 0 0,-1 0 0 0 0,1-1 0 0 0,0 1-1 0 0,0-1 1 0 0,0 0 0 0 0,0 1 0 0 0,1-2 0 0 0,-1 1 0 0 0,1 0 0 0 0,-1-1 0 0 0,1 0 0 0 0,1 0 0 0 0,-2 0 626 0 0,-21-47-6107 0 0,11-8 3501 0 0,13-15 2972 0 0,34-24 4452 0 0,-31 95-4220 0 0,1 0-1 0 0,-1 0 1 0 0,1 0 0 0 0,0 0 0 0 0,0 0-1 0 0,0 1 1 0 0,0 0 0 0 0,0-1 0 0 0,1 1-1 0 0,-1 0 1 0 0,1 1 0 0 0,-1-1-1 0 0,1 0 1 0 0,0 1 0 0 0,-1 0 0 0 0,1 0-1 0 0,0 0 1 0 0,3 0-598 0 0,41 13 3544 0 0,45 55-388 0 0,-62-43-2577 0 0,1 0 0 0 0,2-2 0 0 0,0-2 0 0 0,1-1 0 0 0,21 7-579 0 0,148 30 930 0 0,-138-39-821 0 0,-66-16-167 0 0,0-1 0 0 0,-1 0 0 0 0,1 0 0 0 0,0 0 0 0 0,0 1 0 0 0,0-1 0 0 0,0 0 0 0 0,0 0 0 0 0,-1 0 0 0 0,1 1 0 0 0,0-1 0 0 0,0 0 0 0 0,0 0 0 0 0,0 0 0 0 0,0 1 0 0 0,0-1 0 0 0,0 0 0 0 0,0 0 0 0 0,0 1 0 0 0,0-1 0 0 0,0 0 0 0 0,0 0 1 0 0,0 1-1 0 0,0-1 0 0 0,0 0 0 0 0,0 0 0 0 0,0 0 0 0 0,0 1 0 0 0,0-1 0 0 0,1 0 0 0 0,-1 0 0 0 0,0 0 0 0 0,0 1 0 0 0,0-1 0 0 0,0 0 58 0 0,-17 0-5486 0 0,4-3-7200 0 0,7-1 7049 0 0</inkml:trace>
  <inkml:trace contextRef="#ctx0" brushRef="#br0" timeOffset="269.994">412 0 472 0 0,'0'0'2667'0'0,"0"0"-882"0"0,0 0-310 0 0,0 0 76 0 0,0 0 128 0 0,0 0 104 0 0,0 0-116 0 0,0 0-271 0 0,0 0-229 0 0,0 0-123 0 0,0 0-69 0 0,0 0-16 0 0,-4 33-43 0 0,-15 104-72 0 0,27-50 557 0 0,12-7-176 0 0,10 102-157 0 0,-28-53-1345 0 0,-13-111-1003 0 0,-1-13-3864 0 0,4-3-1833 0 0,4-1-3419 0 0</inkml:trace>
  <inkml:trace contextRef="#ctx0" brushRef="#br0" timeOffset="515.197">105 390 4713 0 0,'0'0'1150'0'0,"0"0"-141"0"0,0 0 286 0 0,0 0 456 0 0,0 0 294 0 0,0 0 16 0 0,0 0-182 0 0,0 0-257 0 0,0 0-256 0 0,0 0-171 0 0,0 0-136 0 0,0 0-113 0 0,32-3-72 0 0,99-12-93 0 0,178-11 1432 0 0,-225 17-2302 0 0,-47 5-2320 0 0,1-1-6150 0 0,-25 5-3662 0 0</inkml:trace>
</inkml:ink>
</file>

<file path=ppt/ink/ink4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5:08.5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264 174 4513 0 0,'0'0'2754'0'0,"0"0"-883"0"0,0 0-132 0 0,0 0 267 0 0,0 0 122 0 0,0 0-163 0 0,0 0-345 0 0,0 0-396 0 0,0 0-305 0 0,0 0-248 0 0,0 0-212 0 0,0 0-186 0 0,0 0-122 0 0,-9-2-23 0 0,2 0-92 0 0,-50 6 232 0 0,-127 88 1358 0 0,184-91-1620 0 0,-1 0 1 0 0,1 0 0 0 0,0 0 0 0 0,0 0 0 0 0,-1 0-1 0 0,1 0 1 0 0,0 1 0 0 0,0-1 0 0 0,0 0-1 0 0,0 0 1 0 0,0 0 0 0 0,1 0 0 0 0,-1 0 0 0 0,0 0-1 0 0,0 0 1 0 0,1 1 0 0 0,-1-1 0 0 0,1 0 0 0 0,-1 0-1 0 0,1 0 1 0 0,-1 0 0 0 0,1 0 0 0 0,-1-1 0 0 0,1 1-1 0 0,0 0 1 0 0,0 0 0 0 0,-1 0 0 0 0,1 0 0 0 0,0-1-1 0 0,0 1 1 0 0,0 0 0 0 0,0-1 0 0 0,0 1 0 0 0,0-1-1 0 0,0 1 1 0 0,0-1 0 0 0,0 0 0 0 0,0 1 0 0 0,0-1-1 0 0,0 0 1 0 0,1 0 0 0 0,-1 1 0 0 0,0-1 0 0 0,0 0-7 0 0,0 0 7 0 0,37 17 133 0 0,-32-16-95 0 0,0 1 0 0 0,0-1 0 0 0,0 1-1 0 0,-1 0 1 0 0,1 1 0 0 0,-1 0 0 0 0,1-1-1 0 0,-1 2 1 0 0,0-1 0 0 0,0 0-1 0 0,0 1 1 0 0,-1 0 0 0 0,1 0 0 0 0,-1 1-1 0 0,0-1 1 0 0,0 1 0 0 0,-1 0-1 0 0,1 0 1 0 0,-1 0 0 0 0,0 0 0 0 0,-1 0-1 0 0,1 1 1 0 0,-1 0 0 0 0,0-1-1 0 0,0 1 1 0 0,-1 0 0 0 0,1 0 0 0 0,-1 2-45 0 0,-1-2 61 0 0,0 0 1 0 0,0 1 0 0 0,-1-1-1 0 0,0 0 1 0 0,0 0 0 0 0,-1 0-1 0 0,1 0 1 0 0,-1 0 0 0 0,-1 0 0 0 0,1 0-1 0 0,-1-1 1 0 0,0 1 0 0 0,0-1-1 0 0,0 1 1 0 0,-1-1 0 0 0,0 0-1 0 0,0-1 1 0 0,0 1 0 0 0,-3 1-62 0 0,-110 79-240 0 0,101-81-1153 0 0,14-5-2545 0 0,1-2-3611 0 0,1 3-4144 0 0</inkml:trace>
  <inkml:trace contextRef="#ctx0" brushRef="#br0" timeOffset="273.763">636 1 17028 0 0,'0'0'1973'0'0,"0"0"-728"0"0,0 0-217 0 0,0 0 81 0 0,0 0 69 0 0,0 0-11 0 0,0 0-186 0 0,0 0-223 0 0,5 36-170 0 0,16 119-136 0 0,-29-56 39 0 0,2-81-395 0 0,-56 189 169 0 0,44-134-485 0 0,4-45-1108 0 0,7-21-2828 0 0,-2-4-5095 0 0,6-3-2873 0 0</inkml:trace>
  <inkml:trace contextRef="#ctx0" brushRef="#br0" timeOffset="510.729">426 310 15283 0 0,'0'0'1769'0'0,"0"0"-761"0"0,0 0-120 0 0,0 0-80 0 0,0 0-48 0 0,0 0-55 0 0,195-70-161 0 0,-162 63-192 0 0,6 3-176 0 0,-6 4-144 0 0,0-4-240 0 0,-7 4-256 0 0,2 0-577 0 0,-8 4-1359 0 0,-5 3-3345 0 0,-4-3-6690 0 0</inkml:trace>
  <inkml:trace contextRef="#ctx0" brushRef="#br0" timeOffset="667.55">976 280 8426 0 0,'0'0'3683'0'0,"0"0"-1637"0"0,0 0-719 0 0,0 0-120 0 0,0 0-40 0 0,0 0-120 0 0,0 0-215 0 0,0 0-251 0 0,0 0-199 0 0,0 0-149 0 0,0 0-74 0 0,0 0-63 0 0,-15 29-52 0 0,-45 85-8 0 0,59-113-35 0 0,0 0 1 0 0,0 0-1 0 0,0-1 0 0 0,0 1 1 0 0,0 0-1 0 0,0 0 0 0 0,1 0 1 0 0,-1 0-1 0 0,0 0 1 0 0,0 0-1 0 0,1 0 0 0 0,-1 0 1 0 0,1 0-1 0 0,-1 0 0 0 0,1 0 1 0 0,-1 0-1 0 0,1 0 1 0 0,0 1-1 0 0,-1-1 0 0 0,1 0 1 0 0,0 0-1 0 0,0 0 0 0 0,0 1 1 0 0,0-1-1 0 0,0 0 1 0 0,0 0-1 0 0,1 1 0 0 0,-1-1 1 0 0,0 0-1 0 0,0 0 0 0 0,1 0 1 0 0,-1 0-1 0 0,1 0 1 0 0,-1 1-1 0 0,1-1 0 0 0,0 0 1 0 0,-1 0-1 0 0,1 0 0 0 0,0 0 1 0 0,0-1-1 0 0,-1 1 1 0 0,1 0-1 0 0,1 0-1 0 0,2 2 20 0 0,3 0 120 0 0,-1 0 1 0 0,1 0-1 0 0,0 0 1 0 0,0-1 0 0 0,1 0-1 0 0,-1-1 1 0 0,0 0 0 0 0,1 0-1 0 0,-1 0 1 0 0,1-1 0 0 0,-1 0-1 0 0,1 0 1 0 0,-1-1-1 0 0,0 0 1 0 0,1-1 0 0 0,-1 1-1 0 0,0-1 1 0 0,0-1 0 0 0,0 1-1 0 0,0-1 1 0 0,0 0 0 0 0,3-3-141 0 0,-4 3 115 0 0,0 0 1 0 0,-1 0-1 0 0,1-1 1 0 0,0 0-1 0 0,-1 0 1 0 0,0-1-1 0 0,0 1 1 0 0,0-1-1 0 0,-1 0 1 0 0,0 0-1 0 0,0-1 1 0 0,0 1-1 0 0,0-1 1 0 0,-1 0-1 0 0,0 0 1 0 0,0 0-1 0 0,-1 0 1 0 0,0-1-1 0 0,0 1 1 0 0,0-1-1 0 0,-1 1 1 0 0,0-1-1 0 0,0 0 1 0 0,0 1-1 0 0,-1-1 1 0 0,0 0-1 0 0,-1 0 1 0 0,0-5-116 0 0,-1 9-33 0 0,1 0 0 0 0,-1 0 1 0 0,1 0-1 0 0,-1 0 0 0 0,0 1 1 0 0,0-1-1 0 0,0 1 0 0 0,0-1 1 0 0,-1 1-1 0 0,1 0 0 0 0,-1 0 1 0 0,1 0-1 0 0,-1 0 0 0 0,0 0 1 0 0,1 1-1 0 0,-1-1 1 0 0,0 1-1 0 0,0 0 0 0 0,0 0 1 0 0,0 0-1 0 0,-1 0 0 0 0,1 0 1 0 0,0 1-1 0 0,0-1 0 0 0,-1 1 1 0 0,1 0-1 0 0,-2 0 33 0 0,-34-1-6249 0 0,35 1 5114 0 0,-9 0-10774 0 0</inkml:trace>
  <inkml:trace contextRef="#ctx0" brushRef="#br0" timeOffset="1115.913">1356 512 16748 0 0,'0'0'425'0'0,"0"0"-261"0"0,0 0 39 0 0,0 0 121 0 0,0 0 32 0 0,0 0-41 0 0,0 0-79 0 0,0 0-88 0 0,0 0-43 0 0,0 0-24 0 0,0 0-18 0 0,0 0-15 0 0,-19 32 17 0 0,-58 98 29 0 0,35-52 869 0 0,45-87 3314 0 0,27-60-2276 0 0,19-20-978 0 0,-37 61-923 0 0,1 1-1 0 0,2 0 1 0 0,0 1-1 0 0,2 1 1 0 0,1 0 0 0 0,1 2-1 0 0,1 0 1 0 0,1 1-1 0 0,0 1 1 0 0,2 1 0 0 0,1 0-1 0 0,10-4-99 0 0,-16 13 15 0 0,1 2 0 0 0,0 0-1 0 0,0 1 1 0 0,1 1 0 0 0,0 1-1 0 0,0 1 1 0 0,1 1 0 0 0,-1 0-1 0 0,1 2 1 0 0,2 0-15 0 0,-17 3 9 0 0,0 0 1 0 0,-1 1 0 0 0,1-1-1 0 0,-1 1 1 0 0,1 1-1 0 0,-1-1 1 0 0,0 1 0 0 0,0 0-1 0 0,0 0 1 0 0,0 0-1 0 0,-1 1 1 0 0,1-1-1 0 0,-1 1 1 0 0,0 0 0 0 0,0 1-1 0 0,0-1 1 0 0,-1 1-1 0 0,0-1 1 0 0,1 1 0 0 0,-2 0-1 0 0,1 1 1 0 0,0-1-1 0 0,-1 0 1 0 0,0 1-1 0 0,-1-1 1 0 0,1 1 0 0 0,-1-1-1 0 0,0 1 1 0 0,0 0-1 0 0,-1 0 1 0 0,1-1 0 0 0,-1 1-1 0 0,-1 0 1 0 0,1 0-1 0 0,-1 0 1 0 0,0-1 0 0 0,0 1-1 0 0,-1-1 1 0 0,1 1-1 0 0,-1-1 1 0 0,-1 1-1 0 0,1-1 1 0 0,-1 0 0 0 0,0 0-1 0 0,0 0 1 0 0,0 0-1 0 0,-1-1 1 0 0,0 2-10 0 0,-4 1 4 0 0,0 0 0 0 0,-1 0 1 0 0,1-1-1 0 0,-1 0 0 0 0,-1-1 0 0 0,1 0 0 0 0,-1 0 1 0 0,1-1-1 0 0,-1 0 0 0 0,-1-1 0 0 0,1 0 0 0 0,0-1 1 0 0,-1 0-1 0 0,1-1 0 0 0,-1 0 0 0 0,1 0 1 0 0,-1-1-1 0 0,0 0 0 0 0,-6-2-4 0 0,9 1-91 0 0,1 0 0 0 0,0-1 0 0 0,-1 0 1 0 0,1 0-1 0 0,0-1 0 0 0,0 0 0 0 0,0 0 0 0 0,0-1 0 0 0,1 0 0 0 0,-1 0 0 0 0,1 0 1 0 0,0-1-1 0 0,0 0 0 0 0,1 0 0 0 0,-1 0 0 0 0,1-1 0 0 0,0 0 0 0 0,1 0 1 0 0,-1 0-1 0 0,1-1 0 0 0,1 1 0 0 0,-1-1 0 0 0,1 0 0 0 0,0-2 91 0 0,-24-65-10977 0 0,23 59-1321 0 0</inkml:trace>
</inkml:ink>
</file>

<file path=ppt/ink/ink4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5:06.4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249 52 3337 0 0,'0'0'2244'0'0,"0"0"-287"0"0,0 0-141 0 0,0 0-64 0 0,0 0-66 0 0,0 0-23 0 0,0 0-159 0 0,0 0-287 0 0,0 0-302 0 0,0 0-247 0 0,0 0-170 0 0,-9 12-71 0 0,-61 101 729 0 0,-74 258 454 0 0,126-331-1550 0 0,11-28-594 0 0,11-27-1726 0 0,102-334-3117 0 0,-39 154 8188 0 0,-67 215 862 0 0,10 48-2589 0 0,-6-50-945 0 0,0 1-1 0 0,1 0 0 0 0,1-1 1 0 0,1 0-1 0 0,1 0 1 0 0,0-1-1 0 0,1 0 0 0 0,1 0 1 0 0,1-1-1 0 0,0-1 0 0 0,1 1 1 0 0,0-2-1 0 0,2 0 0 0 0,-1 0 1 0 0,2-1-1 0 0,6 3-138 0 0,-18-13 51 0 0,0 0 1 0 0,1 0-1 0 0,-1-1 0 0 0,1 0 0 0 0,0 0 0 0 0,0 0 1 0 0,-1 0-1 0 0,1 0 0 0 0,1-1 0 0 0,-1 0 0 0 0,0 0 1 0 0,0 0-1 0 0,0 0 0 0 0,1-1 0 0 0,-1 1 1 0 0,0-1-1 0 0,1 0 0 0 0,-1 0 0 0 0,0-1 0 0 0,0 0 1 0 0,1 1-1 0 0,-1-1 0 0 0,0-1 0 0 0,0 1 0 0 0,0 0 1 0 0,0-1-1 0 0,0 0 0 0 0,0 0 0 0 0,-1 0 0 0 0,1-1 1 0 0,0 1-1 0 0,-1-1 0 0 0,0 0 0 0 0,0 0 1 0 0,2-2-52 0 0,7-13 158 0 0,0 0 0 0 0,-2-1 0 0 0,0 0 0 0 0,-2 0 0 0 0,0-1 1 0 0,-1 0-1 0 0,-1-1 0 0 0,0 1 0 0 0,-2-1 0 0 0,-1 0 1 0 0,0-1-1 0 0,-2 1 0 0 0,0-17-158 0 0,0 18 53 0 0,0 16-43 0 0,-1-1-1 0 0,1 0 0 0 0,-1 0 1 0 0,0 0-1 0 0,0 1 0 0 0,0-1 1 0 0,-1 0-1 0 0,1 0 0 0 0,-1 1 1 0 0,0-1-1 0 0,-1 0 0 0 0,1 1 1 0 0,-1-1-1 0 0,0 1 0 0 0,0 0 1 0 0,0-1-1 0 0,-2 0-9 0 0,5 6-62 0 0,-1-1 0 0 0,0 0 0 0 0,0 1-1 0 0,0-1 1 0 0,0 0 0 0 0,0 0 0 0 0,0 1 0 0 0,1-1-1 0 0,-1 0 1 0 0,0 1 0 0 0,0-1 0 0 0,0 0 0 0 0,0 1 0 0 0,0-1-1 0 0,0 0 1 0 0,0 1 0 0 0,-1-1 0 0 0,1 0 0 0 0,0 1 0 0 0,0-1-1 0 0,0 0 1 0 0,0 1 0 0 0,0-1 0 0 0,0 0 0 0 0,-1 1 0 0 0,1-1-1 0 0,0 0 1 0 0,0 0 0 0 0,0 1 0 0 0,-1-1 0 0 0,1 0 0 0 0,0 0-1 0 0,0 1 1 0 0,-1-1 0 0 0,1 0 0 0 0,0 0 0 0 0,-1 0-1 0 0,1 0 1 0 0,0 1 0 0 0,0-1 0 0 0,-1 0 0 0 0,1 0 0 0 0,0 0-1 0 0,-1 0 1 0 0,1 0 0 0 0,0 0 0 0 0,-1 0 0 0 0,1 0 0 0 0,0 0-1 0 0,-1 0 1 0 0,1 0 0 0 0,0 0 0 0 0,-1 0 0 0 0,1 0 0 0 0,0 0-1 0 0,-1 0 1 0 0,1-1 0 0 0,0 1 0 0 0,-1 0 0 0 0,1 0 0 0 0,0 0 62 0 0,-1 1-77 0 0,1 21-6777 0 0,0-17 2990 0 0,0 0-8443 0 0</inkml:trace>
  <inkml:trace contextRef="#ctx0" brushRef="#br0" timeOffset="292.022">851 129 7522 0 0,'0'0'3982'0'0,"0"0"-1907"0"0,0 0-765 0 0,0 0-144 0 0,0 0-9 0 0,0 0-60 0 0,0 0-174 0 0,-22 34-249 0 0,-68 105-241 0 0,88-138-417 0 0,0 1-1 0 0,0 0 1 0 0,0 0 0 0 0,1 0 0 0 0,-1 0-1 0 0,1 0 1 0 0,-1 1 0 0 0,1-1 0 0 0,-1 0-1 0 0,1 1 1 0 0,0-1 0 0 0,0 1 0 0 0,0-1-1 0 0,1 1 1 0 0,-1-1 0 0 0,1 1 0 0 0,-1 0-1 0 0,1-1 1 0 0,0 1 0 0 0,0 0-1 0 0,0-1 1 0 0,0 1 0 0 0,0 0 0 0 0,1-1-1 0 0,-1 1 1 0 0,1 0-16 0 0,2 2 51 0 0,-1 0 37 0 0,0-1 1 0 0,0 0-1 0 0,1 1 1 0 0,-1-1-1 0 0,1 0 0 0 0,0-1 1 0 0,1 1-1 0 0,-1 0 0 0 0,1-1 1 0 0,-1 0-1 0 0,1 0 1 0 0,0 0-1 0 0,0 0 0 0 0,1-1 1 0 0,-1 1-1 0 0,0-1 0 0 0,1 0 1 0 0,-1 0-1 0 0,1-1 0 0 0,0 1 1 0 0,0-1-1 0 0,-1 0 1 0 0,1-1-1 0 0,0 1 0 0 0,0-1 1 0 0,0 0-1 0 0,0 0 0 0 0,0 0 1 0 0,0-1-1 0 0,-1 1 1 0 0,5-2-89 0 0,2 0 238 0 0,0-1 1 0 0,-1 1-1 0 0,1-2 1 0 0,-1 0 0 0 0,1 0-1 0 0,-1 0 1 0 0,0-2-1 0 0,-1 1 1 0 0,1-1 0 0 0,-1 0-1 0 0,0-1 1 0 0,-1 0-1 0 0,6-6-238 0 0,-9 8 53 0 0,-1 1 0 0 0,0-1-1 0 0,0 0 1 0 0,-1 0-1 0 0,1-1 1 0 0,-1 1-1 0 0,0-1 1 0 0,-1 0 0 0 0,1 1-1 0 0,-1-1 1 0 0,0 0-1 0 0,-1 0 1 0 0,0-1-1 0 0,0 1 1 0 0,0 0 0 0 0,0 0-1 0 0,-1-1 1 0 0,0 1-1 0 0,0 0 1 0 0,-1-1-1 0 0,0 1 1 0 0,0 0 0 0 0,0 0-1 0 0,-1 0 1 0 0,0 0-1 0 0,-2-5-52 0 0,-1 3-76 0 0,-1 0 0 0 0,0 0-1 0 0,0 1 1 0 0,0-1 0 0 0,-1 2 0 0 0,0-1-1 0 0,0 1 1 0 0,-1 0 0 0 0,1 0 0 0 0,-1 1-1 0 0,-1 0 1 0 0,1 0 0 0 0,-1 1-1 0 0,0 0 77 0 0,-21-4-4872 0 0,-3 6-4528 0 0,24 2-3059 0 0</inkml:trace>
  <inkml:trace contextRef="#ctx0" brushRef="#br0" timeOffset="1266.279">1394 37 9554 0 0,'0'0'2145'0'0,"0"0"-464"0"0,0 0-302 0 0,0 0-101 0 0,0 0-65 0 0,0 0-131 0 0,0 0-145 0 0,0 0-143 0 0,0 0-170 0 0,0 0-154 0 0,0 0-76 0 0,0 0-75 0 0,-15 36-70 0 0,-50 111-19 0 0,-64 136 485 0 0,122-275-403 0 0,13-34 90 0 0,12-23-221 0 0,2 1 0 0 0,2 1 1 0 0,2 1-1 0 0,23-31-181 0 0,70-121 105 0 0,-114 230-109 0 0,-24 93 187 0 0,16-86-144 0 0,3-32-33 0 0,0 0 1 0 0,0 0 0 0 0,0 0-1 0 0,0 0 1 0 0,1 0 0 0 0,1 1-1 0 0,-1-1 1 0 0,1 0 0 0 0,0 1-1 0 0,1-1 1 0 0,0 0 0 0 0,0 1-1 0 0,0-1 1 0 0,1 0 0 0 0,0 0-1 0 0,1 0 1 0 0,-1 0-1 0 0,1 0 1 0 0,1-1 0 0 0,-1 1-1 0 0,1-1 1 0 0,0 0 0 0 0,1 0-1 0 0,-1 0 1 0 0,1-1 0 0 0,0 1-1 0 0,5 2-6 0 0,-4-7 96 0 0,0 0 0 0 0,0-1-1 0 0,0 0 1 0 0,0 0 0 0 0,0-1-1 0 0,-1 0 1 0 0,1 0 0 0 0,0 0-1 0 0,0-1 1 0 0,-1 0 0 0 0,1 0 0 0 0,0 0-1 0 0,-1 0 1 0 0,0-1 0 0 0,0 0-1 0 0,0 0 1 0 0,0-1 0 0 0,0 1-1 0 0,-1-1 1 0 0,1 0 0 0 0,-1-1-1 0 0,0 1 1 0 0,0-1 0 0 0,-1 1-1 0 0,1-1 1 0 0,-1 0 0 0 0,0 0-1 0 0,2-6-95 0 0,5-1 87 0 0,1-4-25 0 0,0 0 0 0 0,0-1 1 0 0,-2 0-1 0 0,0-1 0 0 0,-1 0 0 0 0,-1 0 0 0 0,-1-1 0 0 0,0 0 0 0 0,-1 0 0 0 0,-1-1 0 0 0,-1 1 1 0 0,-1-1-1 0 0,-1 0 0 0 0,-1-7-62 0 0,-7 17-1277 0 0,1 14-2925 0 0,1 2-3481 0 0,3-2-4683 0 0</inkml:trace>
  <inkml:trace contextRef="#ctx0" brushRef="#br0" timeOffset="1567.289">1899 229 10290 0 0,'0'0'2605'0'0,"0"0"-798"0"0,0 0-386 0 0,0 0-110 0 0,0 0-13 0 0,0 0 8 0 0,0 0-118 0 0,0 0-171 0 0,0 0-107 0 0,0 0-183 0 0,0 0-175 0 0,0 0-137 0 0,0 0-127 0 0,19 0-99 0 0,61 0-92 0 0,-9-9 121 0 0,-53 5-3413 0 0,3 2-6269 0 0,-15 2-2876 0 0</inkml:trace>
</inkml:ink>
</file>

<file path=ppt/ink/ink4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5:15.8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225 11 12443 0 0,'0'0'3323'0'0,"0"0"-1080"0"0,0 0-529 0 0,0 0-140 0 0,0 0-199 0 0,0 0-274 0 0,0 0-298 0 0,0 0-200 0 0,0 0-154 0 0,0 0-105 0 0,0 0-78 0 0,0 0-106 0 0,0 0-30 0 0,-15-3-26 0 0,-51-4-26 0 0,63 7-73 0 0,0 1 1 0 0,-1-1 0 0 0,1 1 0 0 0,0-1 0 0 0,0 1-1 0 0,0 0 1 0 0,0 1 0 0 0,0-1 0 0 0,0 0-1 0 0,0 1 1 0 0,0 0 0 0 0,0 0 0 0 0,1 0-1 0 0,-1 0 1 0 0,1 0 0 0 0,-1 0 0 0 0,1 0-1 0 0,0 1 1 0 0,0-1 0 0 0,0 1-6 0 0,-5 5 7 0 0,0-2-11 0 0,0 0 0 0 0,0 1 0 0 0,1 0 0 0 0,0 0 0 0 0,1 0-1 0 0,-1 1 1 0 0,1 0 0 0 0,1 0 0 0 0,0 0 0 0 0,0 1 0 0 0,0-1 0 0 0,1 1-1 0 0,0 0 1 0 0,1 0 0 0 0,0 0 0 0 0,1 0 0 0 0,-1 7 4 0 0,4-13 12 0 0,1 0 0 0 0,-1-1 0 0 0,1 1 0 0 0,0-1 0 0 0,0 0 0 0 0,0 0 0 0 0,0 0 0 0 0,1 0 0 0 0,-1 0 0 0 0,0-1 0 0 0,1 1 0 0 0,-1-1 0 0 0,1 0 0 0 0,0 0 0 0 0,-1-1 0 0 0,1 1 0 0 0,0-1 0 0 0,-1 1 0 0 0,1-1 0 0 0,0 0 0 0 0,-1-1 0 0 0,1 1 0 0 0,0-1 0 0 0,-1 1 0 0 0,1-1 0 0 0,0 0 0 0 0,-1 0 0 0 0,1-1 0 0 0,-1 1 0 0 0,1-1-12 0 0,74-36 589 0 0,-69 32-506 0 0,0 0 0 0 0,1 0-1 0 0,-1 1 1 0 0,1 1 0 0 0,0-1-1 0 0,0 2 1 0 0,1-1 0 0 0,-1 2-1 0 0,1-1 1 0 0,0 1 0 0 0,-1 1-1 0 0,1 0 1 0 0,9 1-83 0 0,-16 2 6 0 0,-1 0 0 0 0,0 0-1 0 0,0 0 1 0 0,0 1 0 0 0,0 0 0 0 0,-1-1-1 0 0,1 1 1 0 0,-1 0 0 0 0,1 0 0 0 0,-1 1-1 0 0,0-1 1 0 0,0 0 0 0 0,-1 1 0 0 0,1-1-1 0 0,-1 1 1 0 0,1 0 0 0 0,-1-1 0 0 0,0 1-1 0 0,-1 0 1 0 0,1 0 0 0 0,-1-1 0 0 0,1 1-1 0 0,-1 0 1 0 0,0 0 0 0 0,-1 0 0 0 0,1 0-1 0 0,-1 0 1 0 0,1-1 0 0 0,-2 3-6 0 0,2 1 3 0 0,-5 71-16 0 0,-3 1 0 0 0,-4-2 0 0 0,-3 1 1 0 0,-6 9 12 0 0,7-24-25 0 0,10-46 28 0 0,1 1-10 0 0,-1 1-1 0 0,-1-1 0 0 0,0 0 1 0 0,-1 0-1 0 0,-1 0 0 0 0,-1-1 1 0 0,-1 0-1 0 0,0-1 0 0 0,-2 3 8 0 0,9-18-3 0 0,1 1-1 0 0,0 0 1 0 0,0-1-1 0 0,-1 0 1 0 0,1 1-1 0 0,-1-1 1 0 0,1 0-1 0 0,-1 1 0 0 0,0-1 1 0 0,0 0-1 0 0,1 0 1 0 0,-1-1-1 0 0,0 1 1 0 0,0 0-1 0 0,0 0 1 0 0,0-1-1 0 0,0 1 1 0 0,0-1-1 0 0,0 0 1 0 0,0 0-1 0 0,0 0 1 0 0,0 0-1 0 0,0 0 1 0 0,0 0-1 0 0,0 0 1 0 0,0 0-1 0 0,0-1 1 0 0,0 1-1 0 0,0-1 1 0 0,0 0-1 0 0,0 1 1 0 0,0-1-1 0 0,1 0 1 0 0,-1 0-1 0 0,0 0 1 0 0,0 0-1 0 0,1-1 0 0 0,-1 1 1 0 0,1 0-1 0 0,-1-1 1 0 0,1 1-1 0 0,0-1 1 0 0,-1 1-1 0 0,1-2 4 0 0,-42-80-116 0 0,41 70 112 0 0,1 1 0 0 0,0 0 0 0 0,1-1 0 0 0,0 1-1 0 0,1 0 1 0 0,0-1 0 0 0,1 1 0 0 0,0 0 0 0 0,1 0 0 0 0,0 0-1 0 0,1 0 1 0 0,0 1 0 0 0,1-1 0 0 0,1 1 0 0 0,0 0-1 0 0,0 1 1 0 0,1-1 0 0 0,0 1 0 0 0,1 1 0 0 0,0-1-1 0 0,8-6 5 0 0,106-78-1487 0 0,-94 77-2281 0 0,0 0-3282 0 0,-26 16 6385 0 0,11-7-11963 0 0</inkml:trace>
</inkml:ink>
</file>

<file path=ppt/ink/ink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18:05.3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23 280 7466 0 0,'0'0'3264'0'0,"0"0"-1247"0"0,0 0-538 0 0,0 0 12 0 0,0 0 80 0 0,0 0-32 0 0,0 0-203 0 0,0 0-340 0 0,0 0-270 0 0,0 0-152 0 0,0 0-64 0 0,0 0-26 0 0,0 0-11 0 0,-4-4-32 0 0,-10-13-41 0 0,10 12-42 0 0,4 5-43 0 0,0 0-34 0 0,0 0-27 0 0,0 0-31 0 0,0 0-6 0 0,0 0 3 0 0,8 0 575 0 0,116-22 728 0 0,210 7-579 0 0,-269 5-823 0 0,-97-37 858 0 0,-77-53-919 0 0,103 94-939 0 0,-20-25 1136 0 0,26 21-4873 0 0,8 1-5444 0 0,0 5-2930 0 0</inkml:trace>
</inkml:ink>
</file>

<file path=ppt/ink/ink4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5:14.5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250 492 0 0 0,'0'0'613'0'0,"0"0"785"0"0,0 0 321 0 0,0 0 134 0 0,0 0 22 0 0,0 0-124 0 0,0 0-192 0 0,0 0-214 0 0,0 0-222 0 0,0 0-157 0 0,0 0-147 0 0,-4-7-125 0 0,-11-21-60 0 0,13 27-506 0 0,0-1 0 0 0,0 1-1 0 0,1-1 1 0 0,-2 1 0 0 0,1 0 0 0 0,0 0 0 0 0,0 0 0 0 0,0 0 0 0 0,0 0 0 0 0,-1 0-1 0 0,1 0 1 0 0,0 1 0 0 0,-1-1 0 0 0,1 1 0 0 0,-1 0 0 0 0,1 0 0 0 0,0 0 0 0 0,-1 0 0 0 0,1 0-1 0 0,-1 0 1 0 0,1 1 0 0 0,0-1 0 0 0,-1 1 0 0 0,1 0 0 0 0,0-1 0 0 0,0 1 0 0 0,-2 1-128 0 0,-9 6 102 0 0,2 0 0 0 0,-1 1 1 0 0,1 0-1 0 0,0 0 0 0 0,1 1 1 0 0,0 1-1 0 0,1 0 0 0 0,0 0 1 0 0,1 1-1 0 0,0 0 0 0 0,1 0 1 0 0,-1 2-103 0 0,3-5 34 0 0,0 0 1 0 0,0 0-1 0 0,1 0 1 0 0,0 1-1 0 0,0-1 1 0 0,1 1-1 0 0,1 0 1 0 0,-1 0-1 0 0,2 0 1 0 0,-1 0-1 0 0,1 0 1 0 0,1 1-1 0 0,0-1 1 0 0,0 0-1 0 0,1 0 1 0 0,1 3-35 0 0,0-11 58 0 0,0 1 1 0 0,1-1-1 0 0,-1 1 1 0 0,1-1-1 0 0,0 0 0 0 0,-1 0 1 0 0,1 0-1 0 0,0 0 1 0 0,0-1-1 0 0,0 1 1 0 0,0-1-1 0 0,1 0 0 0 0,-1 1 1 0 0,0-2-1 0 0,1 1 1 0 0,-1 0-1 0 0,0-1 1 0 0,1 1-1 0 0,-1-1 0 0 0,1 0 1 0 0,-1 0-1 0 0,1 0 1 0 0,-1-1-1 0 0,0 1 0 0 0,1-1 1 0 0,-1 0-1 0 0,0 0 1 0 0,1 0-1 0 0,-1 0 1 0 0,0 0-1 0 0,0-1 0 0 0,0 0 1 0 0,0 1-1 0 0,0-1 1 0 0,0 0-1 0 0,-1-1-58 0 0,24-13 144 0 0,-2-1 0 0 0,0-2-1 0 0,-1 0 1 0 0,-1-2 0 0 0,-1 0 0 0 0,0-1 0 0 0,-2-1 0 0 0,-1-1-1 0 0,-1-1 1 0 0,-1 0 0 0 0,-1-1 0 0 0,7-18-144 0 0,-12 33-129 0 0,-9 32-98 0 0,-2-12 265 0 0,-13 119-32 0 0,14-128-6 0 0,-1 5-1 0 0,0 1 0 0 0,0-1 0 0 0,0 0 0 0 0,1 1 0 0 0,0-1 1 0 0,0 0-1 0 0,0 1 0 0 0,1-1 0 0 0,0 0 0 0 0,0 0 0 0 0,0 0 1 0 0,1 0-1 0 0,0 0 0 0 0,0 0 0 0 0,0 0 0 0 0,0 0 0 0 0,1 0 0 0 0,0-1 1 0 0,0 1-1 0 0,0-1 0 0 0,0 0 0 0 0,1 0 0 0 0,-1 0 0 0 0,1-1 1 0 0,0 1-1 0 0,1-1 0 0 0,-1 0 0 0 0,0 0 0 0 0,1 0 0 0 0,2 0 1 0 0,5 0 15 0 0,1-1 1 0 0,-1-1-1 0 0,1 0 0 0 0,-1-1 0 0 0,1 0 0 0 0,-1-1 0 0 0,1-1 0 0 0,-1 0 0 0 0,1 0 1 0 0,-1-1-1 0 0,0-1 0 0 0,0 0 0 0 0,0 0 0 0 0,-1-2 0 0 0,1 1 0 0 0,-1-1 0 0 0,-1-1 0 0 0,8-5-15 0 0,10-4 15 0 0,-1-2-1 0 0,-1-1 0 0 0,0 0 1 0 0,-2-2-1 0 0,0-1 0 0 0,-1-1 1 0 0,-2-1-1 0 0,0-1 0 0 0,-2-1 0 0 0,0 0 1 0 0,-2-1-1 0 0,-1-1 0 0 0,-1-1 1 0 0,-2 0-1 0 0,0-1 0 0 0,-3-1 1 0 0,0 0-1 0 0,-2 0 0 0 0,-1 0 1 0 0,-2-1-1 0 0,-1 0 0 0 0,0-28-14 0 0,-4 57-2 0 0,0 0 0 0 0,0 1-1 0 0,-1-1 1 0 0,1 0 0 0 0,-1 0 0 0 0,1 0-1 0 0,-1 0 1 0 0,0 1 0 0 0,0-1 0 0 0,-1 0-1 0 0,1 1 1 0 0,0-1 0 0 0,-1 1-1 0 0,0-1 1 0 0,1 1 0 0 0,-1 0 0 0 0,0 0-1 0 0,0 0 1 0 0,-1 0 0 0 0,1 0 0 0 0,0 0-1 0 0,0 0 1 0 0,-1 1 0 0 0,1-1 0 0 0,-1 1-1 0 0,0 0 1 0 0,1 0 0 0 0,-1 0 0 0 0,0 0-1 0 0,0 0 1 0 0,1 1 0 0 0,-1-1 0 0 0,0 1-1 0 0,0-1 1 0 0,0 1 0 0 0,0 0-1 0 0,0 0 1 0 0,0 1 0 0 0,0-1 0 0 0,0 1-1 0 0,1-1 1 0 0,-1 1 0 0 0,0 0 0 0 0,0 0-1 0 0,1 0 1 0 0,-2 1 2 0 0,-7 7-9 0 0,0 0 1 0 0,1 1-1 0 0,0 0 0 0 0,0 1 1 0 0,1 0-1 0 0,1 1 0 0 0,0 0 1 0 0,0 0-1 0 0,1 1 0 0 0,1-1 1 0 0,0 2-1 0 0,1-1 0 0 0,0 1 1 0 0,1-1-1 0 0,0 2 9 0 0,-4 24 6 0 0,1-1-1 0 0,2 1 1 0 0,2 0-1 0 0,1 37-5 0 0,2-65 11 0 0,0 0 0 0 0,1 0 0 0 0,0 0 0 0 0,1 0-1 0 0,0 0 1 0 0,1 0 0 0 0,0-1 0 0 0,1 1 0 0 0,0-1 0 0 0,0 0 0 0 0,1 0 0 0 0,1 0-1 0 0,0-1 1 0 0,0 0 0 0 0,0 0 0 0 0,1-1 0 0 0,1 1 0 0 0,-1-1 0 0 0,1-1 0 0 0,1 0-1 0 0,-1 0 1 0 0,1 0 0 0 0,1-1 0 0 0,-1 0 0 0 0,1-1 0 0 0,5 2-11 0 0,-11-6-16 0 0,0 0 0 0 0,0 0 0 0 0,0 0 0 0 0,1-1 0 0 0,-1 0 0 0 0,0 0 0 0 0,0 0 0 0 0,0 0 0 0 0,1-1 0 0 0,-1 1 0 0 0,0-1 0 0 0,0 0 0 0 0,0 0 0 0 0,0-1 0 0 0,0 1 0 0 0,0-1 0 0 0,-1 0 0 0 0,4-1 16 0 0,14-13-2877 0 0,0-4-4122 0 0,-16 16-3631 0 0</inkml:trace>
  <inkml:trace contextRef="#ctx0" brushRef="#br0" timeOffset="266.414">1327 429 10122 0 0,'0'0'2135'0'0,"0"0"-356"0"0,0 0-194 0 0,0 0-16 0 0,0 0-106 0 0,0 0-193 0 0,0 0-281 0 0,0 0-298 0 0,-20 32-239 0 0,-62 99-141 0 0,58-71-14 0 0,25-50-232 0 0,-2-7-37 0 0,1 1 1 0 0,0-1-1 0 0,1 0 1 0 0,-1 1 0 0 0,0-1-1 0 0,1 1 1 0 0,0-1-1 0 0,0 0 1 0 0,0 1 0 0 0,0-1-1 0 0,0 0 1 0 0,1 0-1 0 0,-1 0 1 0 0,1 0 0 0 0,0 0-1 0 0,0 0 1 0 0,0 0 0 0 0,0-1-1 0 0,1 1 1 0 0,-1-1-1 0 0,1 0 1 0 0,-1 1 0 0 0,1-1-1 0 0,0 0 1 0 0,0-1-1 0 0,0 1 1 0 0,0 0 0 0 0,0-1-1 0 0,0 0 1 0 0,1 1 0 0 0,-1-1-1 0 0,0-1 1 0 0,3 2-29 0 0,6 0 130 0 0,0-1 0 0 0,0 0 0 0 0,0-1 0 0 0,0 0 0 0 0,0 0 0 0 0,0-2 0 0 0,0 1 0 0 0,0-2 0 0 0,0 1 0 0 0,6-4-130 0 0,-8 3 66 0 0,0 0 1 0 0,0-1-1 0 0,0-1 1 0 0,0 0-1 0 0,-1 0 0 0 0,0-1 1 0 0,0 0-1 0 0,0-1 1 0 0,-1 1-1 0 0,0-2 1 0 0,-1 1-1 0 0,1-1 0 0 0,-1 0 1 0 0,-1-1-1 0 0,0 0 1 0 0,0 0-1 0 0,0 0 0 0 0,-1 0 1 0 0,-1-1-1 0 0,0 0 1 0 0,0 0-1 0 0,-1 0 1 0 0,0-1-1 0 0,0 1 0 0 0,0-9-66 0 0,-3 14-12 0 0,0 0-1 0 0,0 0 0 0 0,0 1 0 0 0,-1-1 0 0 0,0 0 0 0 0,1 0 0 0 0,-2 1 1 0 0,1-1-1 0 0,-1 1 0 0 0,1-1 0 0 0,-1 1 0 0 0,0 0 0 0 0,-1-1 1 0 0,1 1-1 0 0,-1 0 0 0 0,0 1 0 0 0,0-1 0 0 0,0 0 0 0 0,0 1 1 0 0,-1 0-1 0 0,1-1 0 0 0,-1 2 0 0 0,0-1 0 0 0,0 0 0 0 0,0 1 0 0 0,0-1 1 0 0,-2 0 12 0 0,-61-13-1701 0 0,44 16-1468 0 0,0 2-3616 0 0,9 1-5253 0 0</inkml:trace>
  <inkml:trace contextRef="#ctx0" brushRef="#br0" timeOffset="717.635">1704 713 9618 0 0,'0'0'3146'0'0,"0"0"-1415"0"0,0 0-351 0 0,0 0 187 0 0,0 0 43 0 0,0 0-188 0 0,0 0-350 0 0,0 0-304 0 0,0 0-206 0 0,0 0-104 0 0,0 0-16 0 0,0 0-30 0 0,0 0-45 0 0,6-24-25 0 0,19-71-34 0 0,9 26 339 0 0,38-4-99 0 0,-72 73-549 0 0,0 1 1 0 0,0 0-1 0 0,0-1 0 0 0,0 1 0 0 0,0 0 0 0 0,0-1 0 0 0,0 1 0 0 0,0 0 0 0 0,0-1 0 0 0,0 1 1 0 0,0 0-1 0 0,0-1 0 0 0,1 1 0 0 0,-1 0 0 0 0,0-1 0 0 0,0 1 0 0 0,1 0 0 0 0,-1-1 0 0 0,1 1 1 0 0,-1-1-1 0 0,0 1 0 0 0,1-1 0 0 0,-1 1 0 0 0,1-1 0 0 0,-1 1 0 0 0,1-1 0 0 0,-1 0 0 0 0,1 1 1 0 0,0-1-1 0 0,-1 0 0 0 0,1 1 0 0 0,-1-1 0 0 0,1 0 0 0 0,0 0 0 0 0,-1 1 0 0 0,1-1 0 0 0,0 0 1 0 0,-1 0-1 0 0,1 0 0 0 0,0 0 0 0 0,-1 0 0 0 0,1 0 0 0 0,0 0 0 0 0,-1 0 0 0 0,1 0 0 0 0,0 0 1 0 0,-1 0-1 0 0,1-1 0 0 0,0 1 0 0 0,-1 0 0 0 0,1 0 0 0 0,-1-1 0 0 0,1 1 0 0 0,-1 0 0 0 0,1-1 1 0 0,0 1-1 0 0,-1-1 0 0 0,1 1 0 0 0,-1-1 0 0 0,1 1 0 0 0,-1-1 0 0 0,0 1 0 0 0,1-1 0 0 0,-1 1 1 0 0,1-1-1 0 0,-1 0 1 0 0,0 21 5 0 0,-1-14-4 0 0,0-1 0 0 0,0 1-1 0 0,1-1 1 0 0,-1 1 0 0 0,1 0 0 0 0,1-1 0 0 0,-1 1 0 0 0,1 0 0 0 0,0-1 0 0 0,0 1 0 0 0,1-1-1 0 0,0 0 1 0 0,-1 1 0 0 0,2-1 0 0 0,-1 0 0 0 0,1 0 0 0 0,0 0 0 0 0,0 0 0 0 0,0-1 0 0 0,0 1 0 0 0,1-1-1 0 0,0 0 1 0 0,0 0 0 0 0,0 0 0 0 0,0-1 0 0 0,1 1 0 0 0,1 0-1 0 0,0-2 64 0 0,0 0-1 0 0,0 0 1 0 0,1 0 0 0 0,-1-1-1 0 0,0 0 1 0 0,1 0 0 0 0,0-1-1 0 0,-1 1 1 0 0,1-1 0 0 0,-1-1-1 0 0,1 1 1 0 0,-1-1 0 0 0,1-1-1 0 0,-1 1 1 0 0,0-1 0 0 0,1 0-1 0 0,-1 0 1 0 0,0-1 0 0 0,0 0-1 0 0,0 0 1 0 0,-1 0 0 0 0,1-1-1 0 0,-1 1 1 0 0,0-1 0 0 0,0-1-1 0 0,0 1 1 0 0,0-1 0 0 0,-1 0-1 0 0,0 0 1 0 0,0 0 0 0 0,0-1-1 0 0,-1 1 1 0 0,1-1 0 0 0,-1 0-1 0 0,-1 0 1 0 0,1 0 0 0 0,-1 0-1 0 0,0 0 1 0 0,0-1 0 0 0,-1 1-1 0 0,0-1 1 0 0,0 1-64 0 0,-1-6-517 0 0,0 8-8690 0 0,0 7-1816 0 0</inkml:trace>
</inkml:ink>
</file>

<file path=ppt/ink/ink4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5:19.3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60 317 4745 0 0,'0'0'2851'0'0,"0"0"-936"0"0,0 0-270 0 0,0 0 127 0 0,0 0 82 0 0,0 0-35 0 0,0 0-159 0 0,0 0-245 0 0,0 0-200 0 0,0 0-164 0 0,0 0-169 0 0,0 0-140 0 0,0 0-128 0 0,-12-3-99 0 0,-36-10-55 0 0,145 7 2896 0 0,260 21-1774 0 0,-286-8-1485 0 0,-71-7-82 0 0,0 0-10 0 0,0 0-13 0 0,0 0 10 0 0,0 0-4 0 0,0 0 14 0 0,0 0-4 0 0,0 0-28 0 0,0 0 8 0 0,0 0 8 0 0,0 0 16 0 0,0 0 7 0 0,0 0 9 0 0,0 0-11 0 0,0 0-26 0 0,0 0 17 0 0,0 0-1 0 0,0 0-10 0 0,0 0 8 0 0,0 0-1 0 0,0 0-6 0 0,0 0 31 0 0,0 0 3 0 0,0 0-7 0 0,0 0-2 0 0,0 0-10 0 0,0 0-6 0 0,0 0 32 0 0,0 0-12 0 0,0 0 14 0 0,0 0 23 0 0,0 0-4 0 0,0 0 0 0 0,0 0-3 0 0,0 0 23 0 0,0 0 10 0 0,-4-12 208 0 0,-22-39-175 0 0,-49-122-370 0 0,72 127-1094 0 0,14 19-5781 0 0,-6 19-3986 0 0</inkml:trace>
</inkml:ink>
</file>

<file path=ppt/ink/ink4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5:17.6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11 129 7410 0 0,'0'0'3020'0'0,"0"0"-659"0"0,0 0-314 0 0,0 0-116 0 0,0 0-163 0 0,0 0-261 0 0,0 0-348 0 0,0 0-300 0 0,0 0-225 0 0,0 0-138 0 0,0 0-88 0 0,0 0-68 0 0,0 0-25 0 0,8 4 1031 0 0,-12 440 719 0 0,2-424-1715 0 0,-3-33 443 0 0,-2-34-357 0 0,8 23-415 0 0,1 1 0 0 0,0-1 1 0 0,2 1-1 0 0,1-1 0 0 0,1 1 0 0 0,1 0 0 0 0,1 1 1 0 0,1 0-1 0 0,1 0 0 0 0,1 1 0 0 0,4-6-21 0 0,110-146 138 0 0,-117 164-126 0 0,1-1 1 0 0,0 2 0 0 0,0-1 0 0 0,1 1 0 0 0,0 1-1 0 0,0-1 1 0 0,1 2 0 0 0,0 0 0 0 0,0 0 0 0 0,7-2-13 0 0,-15 10 6 0 0,-1 0 0 0 0,1 1 0 0 0,-1-1 0 0 0,1 0 0 0 0,-1 1 0 0 0,0 0 0 0 0,0 0-1 0 0,0 0 1 0 0,0 0 0 0 0,0 0 0 0 0,-1 0 0 0 0,0 0 0 0 0,1 0 0 0 0,-1 1 0 0 0,0-1 0 0 0,-1 0 0 0 0,1 1 0 0 0,-1-1 0 0 0,1 1 0 0 0,-1-1 0 0 0,0 1 0 0 0,0-1 0 0 0,0 1 0 0 0,-1-1 0 0 0,1 1-6 0 0,4 107 24 0 0,12-96-1745 0 0,-8-15-1956 0 0,-1-4-3281 0 0,-3 0-5330 0 0</inkml:trace>
  <inkml:trace contextRef="#ctx0" brushRef="#br0" timeOffset="579.664">520 527 9906 0 0,'0'0'2681'0'0,"0"0"-706"0"0,0 0-315 0 0,0 0-94 0 0,0 0-90 0 0,0 0-236 0 0,0 0-298 0 0,0 0-262 0 0,0 0-154 0 0,0 0-101 0 0,0 0-37 0 0,0 0 37 0 0,0 4 6 0 0,-14 62 1404 0 0,-27 44-430 0 0,56-120-3983 0 0,-4-5-2227 0 0,-5 7-1947 0 0,-2 1-5258 0 0</inkml:trace>
  <inkml:trace contextRef="#ctx0" brushRef="#br0" timeOffset="970.087">731 155 11642 0 0,'0'0'2056'0'0,"0"0"-396"0"0,0 0-134 0 0,0 0-105 0 0,0 0-200 0 0,0 0-260 0 0,0 0-219 0 0,0 0-141 0 0,0 0-66 0 0,0 0-88 0 0,0 0-94 0 0,0 0-60 0 0,0 0-55 0 0,-7 5-40 0 0,-25 14-32 0 0,24-13 353 0 0,16-11 213 0 0,-8 5-688 0 0,0 0 0 0 0,0 0 1 0 0,0 0-1 0 0,-1 0 0 0 0,1-1 1 0 0,0 1-1 0 0,0 0 0 0 0,-1 0 1 0 0,1 0-1 0 0,0 0 0 0 0,0-1 0 0 0,0 1 1 0 0,0 0-1 0 0,-1 0 0 0 0,1 0 1 0 0,0-1-1 0 0,0 1 0 0 0,0 0 1 0 0,0 0-1 0 0,0 0 0 0 0,0-1 1 0 0,0 1-1 0 0,-1 0 0 0 0,1 0 1 0 0,0-1-1 0 0,0 1 0 0 0,0 0 1 0 0,0 0-1 0 0,0-1 0 0 0,0 1-44 0 0,-47 24 120 0 0,47-23-106 0 0,0-1-38 0 0,0 0-47 0 0,0 0-61 0 0,12-12-2473 0 0,-5 7 773 0 0,0 0-4705 0 0,-3 1-5347 0 0</inkml:trace>
</inkml:ink>
</file>

<file path=ppt/ink/ink4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5:20.9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641 125 2825 0 0,'0'0'3547'0'0,"0"0"-1308"0"0,0 0-582 0 0,0 0 6 0 0,0 0 189 0 0,0 0 83 0 0,0 0-208 0 0,0 0-417 0 0,0 0-394 0 0,0 0-304 0 0,0 0-163 0 0,-7 8-56 0 0,-72 98 1336 0 0,43-55-1320 0 0,-2-2 0 0 0,-2-1 0 0 0,-2-2-1 0 0,-3-1-408 0 0,31-33-28 0 0,-1 4-77 0 0,0-1 0 0 0,-2-1 0 0 0,0-1 0 0 0,0 0 0 0 0,-1-1 0 0 0,-1-1 0 0 0,0 0 0 0 0,0-2 0 0 0,-1 0 0 0 0,0-1 0 0 0,-1-1 0 0 0,0-1 0 0 0,-3 0 105 0 0,21-6-143 0 0,0 0 0 0 0,0 1 0 0 0,0-1 0 0 0,0-1 0 0 0,0 1 0 0 0,0 0 0 0 0,1-1 0 0 0,-1 1 0 0 0,0-1 0 0 0,0 0 0 0 0,0 0 0 0 0,1 0 0 0 0,-1 0 0 0 0,0-1 0 0 0,1 1 0 0 0,-1-1 0 0 0,1 1 0 0 0,0-1 0 0 0,-1 0 0 0 0,1 0 0 0 0,0 0 0 0 0,0 0 0 0 0,0 0 0 0 0,1-1 0 0 0,-1 1 0 0 0,0-1 0 0 0,1 1 0 0 0,0-1 0 0 0,-1 1 0 0 0,1-1 0 0 0,0 0 0 0 0,0 0 0 0 0,1 1 0 0 0,-1-1 1 0 0,0 0-1 0 0,1-1 143 0 0,6-109-2704 0 0,1 90 3001 0 0,1 0 0 0 0,1 0 1 0 0,0 1-1 0 0,2 0 1 0 0,1 1-1 0 0,1 0 0 0 0,6-7-297 0 0,-16 25 166 0 0,0 0-1 0 0,0 0 1 0 0,1 0-1 0 0,0 0 1 0 0,-1 1-1 0 0,1-1 1 0 0,0 1-1 0 0,0 0 1 0 0,1 1-1 0 0,-1-1 1 0 0,0 1-1 0 0,0-1 1 0 0,1 1-1 0 0,-1 1 1 0 0,1-1-1 0 0,-1 0 1 0 0,1 1-1 0 0,-1 0 1 0 0,1 0-1 0 0,-1 1 1 0 0,1-1-1 0 0,-1 1 0 0 0,1 0 1 0 0,-1 0-1 0 0,0 0 1 0 0,1 1-1 0 0,-1-1 1 0 0,0 1-1 0 0,0 0 1 0 0,0 1-1 0 0,0-1 1 0 0,-1 0-1 0 0,1 1 1 0 0,-1 0-1 0 0,2 1-165 0 0,298 154 2601 0 0,-292-153-2555 0 0,11 5 2 0 0,0 1 1 0 0,-1 1-1 0 0,0 0 0 0 0,-1 2 1 0 0,-1 0-1 0 0,8 8-48 0 0,-50-37-25 0 0,-77-100-2995 0 0,80 76 1163 0 0,2 0 0 0 0,2-2 0 0 0,1 1 1 0 0,2-2-1 0 0,-6-38 1857 0 0,-3-46 996 0 0,19 125 2995 0 0,-7 49-2238 0 0,-15 333 2818 0 0,22-339-4948 0 0,-11 100 1090 0 0,-6-49-6939 0 0,18-85-720 0 0,0-1-4903 0 0</inkml:trace>
</inkml:ink>
</file>

<file path=ppt/ink/ink4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5:26.1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115 504 2216 0 0,'0'0'2829'0'0,"0"0"-546"0"0,0 0-176 0 0,0 0 102 0 0,0 0 78 0 0,0 0-91 0 0,0 0-251 0 0,0 0-339 0 0,0 0-312 0 0,0 0-209 0 0,0 0-190 0 0,0 0-241 0 0,1-3-192 0 0,-1 3-447 0 0,-1-1 0 0 0,1 1 1 0 0,0 0-1 0 0,-1-1 0 0 0,1 1 0 0 0,0-1 1 0 0,-1 1-1 0 0,1-1 0 0 0,-1 1 0 0 0,1 0 1 0 0,-1-1-1 0 0,1 1 0 0 0,-1 0 0 0 0,1-1 0 0 0,-1 1 1 0 0,1 0-1 0 0,-1 0 0 0 0,1 0 0 0 0,-1-1 1 0 0,1 1-1 0 0,-1 0 0 0 0,1 0 0 0 0,-1 0 1 0 0,0 0-1 0 0,1 0 0 0 0,-1 0 0 0 0,1 0 1 0 0,-1 0-1 0 0,1 0 0 0 0,-1 0 0 0 0,1 1 1 0 0,-1-1-1 0 0,0 0 0 0 0,1 0 0 0 0,-1 0 1 0 0,1 1-1 0 0,-1-1 0 0 0,1 0 0 0 0,-1 0 1 0 0,1 1-1 0 0,0-1 0 0 0,-1 1 0 0 0,1-1 1 0 0,-1 0-1 0 0,1 1 0 0 0,0-1 0 0 0,-1 1 1 0 0,1-1-1 0 0,0 1 0 0 0,-1-1 0 0 0,1 1 1 0 0,0-1-1 0 0,0 1 0 0 0,0-1 0 0 0,-1 1 1 0 0,1-1-1 0 0,0 1 0 0 0,0 0 0 0 0,0-1 1 0 0,0 1-1 0 0,0-1 0 0 0,0 1-15 0 0,-40 36 663 0 0,35-32-632 0 0,0 0 0 0 0,1 0 0 0 0,-1 1 0 0 0,1-1 0 0 0,1 1-1 0 0,-1 0 1 0 0,1 0 0 0 0,0 0 0 0 0,0 0 0 0 0,1 1 0 0 0,0-1 0 0 0,0 1 0 0 0,0 0-1 0 0,1 0 1 0 0,0-1 0 0 0,0 1 0 0 0,1 0 0 0 0,0 0 0 0 0,0 0 0 0 0,1 4-31 0 0,1-8 18 0 0,0 1 1 0 0,1-1 0 0 0,-1 0-1 0 0,1 0 1 0 0,0 0-1 0 0,0-1 1 0 0,0 1 0 0 0,0 0-1 0 0,0-1 1 0 0,1 0 0 0 0,-1 0-1 0 0,1 0 1 0 0,-1 0-1 0 0,1-1 1 0 0,0 0 0 0 0,0 1-1 0 0,-1-1 1 0 0,1 0 0 0 0,0-1-1 0 0,0 1 1 0 0,0-1-1 0 0,0 0 1 0 0,0 0 0 0 0,0 0-1 0 0,0 0 1 0 0,0-1 0 0 0,0 1-1 0 0,0-1 1 0 0,0 0-1 0 0,0 0 1 0 0,-1-1 0 0 0,2 0-19 0 0,122-72 443 0 0,-82 43-338 0 0,56-61 62 0 0,-101 92-174 0 0,0 0-5 0 0,0 0-16 0 0,0 11-60 0 0,0 16 100 0 0,-1-21-13 0 0,0 0-1 0 0,0 0 1 0 0,0-1-1 0 0,1 1 1 0 0,0 0-1 0 0,0 0 1 0 0,1 0-1 0 0,-1 0 1 0 0,1-1-1 0 0,1 1 1 0 0,-1 0-1 0 0,1 0 1 0 0,0-1-1 0 0,0 1 1 0 0,1-1-1 0 0,-1 0 1 0 0,1 0-1 0 0,0 0 1 0 0,1 0-1 0 0,-1 0 1 0 0,1-1-1 0 0,0 1 1 0 0,0-1-1 0 0,0 0 1 0 0,1 0-1 0 0,-1-1 1 0 0,3 2 1 0 0,-2-3-2 0 0,0 0 1 0 0,1 0-1 0 0,-1 0 0 0 0,0-1 1 0 0,1 1-1 0 0,0-1 1 0 0,-1-1-1 0 0,1 1 1 0 0,-1-1-1 0 0,1 0 0 0 0,0 0 1 0 0,-1 0-1 0 0,1-1 1 0 0,-1 0-1 0 0,1 0 0 0 0,-1-1 1 0 0,1 1-1 0 0,-1-1 1 0 0,0 0-1 0 0,0-1 0 0 0,0 1 1 0 0,0-1 1 0 0,106-79 86 0 0,-88 61-68 0 0,0-4-1 0 0,-1-1 0 0 0,-1-1 0 0 0,-2-1 0 0 0,-1-1 0 0 0,-1 0 0 0 0,-1-2 0 0 0,-2 0 0 0 0,-1 0 0 0 0,-1-1 0 0 0,-2-1 0 0 0,3-20-17 0 0,-6 33 5 0 0,0 0-1 0 0,-2-1 1 0 0,-1 0 0 0 0,0 0-1 0 0,-2 0 1 0 0,0-1 0 0 0,-1 1-1 0 0,-1-2-4 0 0,0 22 2 0 0,0 0 0 0 0,0 0 0 0 0,1 0 0 0 0,-1 0 0 0 0,0 0 0 0 0,0 0-1 0 0,0 0 1 0 0,0 0 0 0 0,0 0 0 0 0,0 0 0 0 0,-1 0 0 0 0,1 0 0 0 0,0 0 0 0 0,0 0 0 0 0,-1 0-1 0 0,1 0 1 0 0,0 1 0 0 0,-1-1 0 0 0,1 0 0 0 0,-1 0 0 0 0,1 0 0 0 0,-1 0 0 0 0,0 1 0 0 0,1-1-1 0 0,-1 0 1 0 0,0 1 0 0 0,1-1 0 0 0,-1 0 0 0 0,0 1 0 0 0,0-1 0 0 0,0 1 0 0 0,0-1 0 0 0,1 1-1 0 0,-1 0 1 0 0,0-1 0 0 0,0 1 0 0 0,0 0 0 0 0,0 0 0 0 0,0-1 0 0 0,0 1 0 0 0,0 0-1 0 0,0 0 1 0 0,0 0 0 0 0,0 0 0 0 0,0 0 0 0 0,0 0 0 0 0,0 1 0 0 0,0-1 0 0 0,0 0 0 0 0,0 0-1 0 0,0 1 1 0 0,0-1-2 0 0,-35 39 8 0 0,22-3 2 0 0,3 1 0 0 0,1 1 0 0 0,1-1 1 0 0,3 2-1 0 0,1-1 0 0 0,1 1 0 0 0,3-1 0 0 0,1 1 1 0 0,4 34-11 0 0,-1-48 18 0 0,2 0 0 0 0,0-1 0 0 0,1 0 1 0 0,1 0-1 0 0,2-1 0 0 0,0 0 0 0 0,13 22-18 0 0,-5-8-15 0 0,15 4-56 0 0,-31-40 55 0 0,-1-9-132 0 0,-17-88-4049 0 0,2 65 809 0 0,0 1-5621 0 0,9 15-2207 0 0</inkml:trace>
  <inkml:trace contextRef="#ctx0" brushRef="#br0" timeOffset="265.935">563 254 10690 0 0,'0'0'1618'0'0,"0"0"-482"0"0,0 0 143 0 0,0 0 247 0 0,0 0 9 0 0,0 0-155 0 0,0 0-232 0 0,0 0-249 0 0,34 5-204 0 0,107 17-166 0 0,3-13 306 0 0,-126-7-1242 0 0,31 6 420 0 0,-24 6-7203 0 0,-22-8-1607 0 0</inkml:trace>
  <inkml:trace contextRef="#ctx0" brushRef="#br0" timeOffset="642.035">248 589 0 0 0,'0'0'860'0'0,"0"0"575"0"0,0 0 202 0 0,0 0 7 0 0,0 0-102 0 0,0 0-192 0 0,0 0-183 0 0,0 0-162 0 0,0 0-63 0 0,5-2 39 0 0,16-3 6 0 0,-16 4-35 0 0,-5-21 2451 0 0,-2 17-3227 0 0,1 0-1 0 0,-1 0 0 0 0,0 0 1 0 0,-1 0-1 0 0,1 0 0 0 0,-1 0 1 0 0,0 1-1 0 0,0-1 1 0 0,0 1-1 0 0,-1 0 0 0 0,0 0 1 0 0,1 0-1 0 0,-1 1 0 0 0,-1-1 1 0 0,1 1-1 0 0,0 0 0 0 0,-1 0 1 0 0,0 0-1 0 0,0 1 1 0 0,0 0-1 0 0,0 0 0 0 0,-1-1-175 0 0,-40 7-383 0 0,34 5-2219 0 0,2 3-3705 0 0,6-8-4556 0 0</inkml:trace>
</inkml:ink>
</file>

<file path=ppt/ink/ink4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5:23.8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335 33 0 0 0,'0'0'269'0'0,"0"0"1001"0"0,0 0 452 0 0,0 0 71 0 0,0 0-132 0 0,0 0-228 0 0,0 0-240 0 0,0 0-142 0 0,-15-19 6469 0 0,-22 8-4386 0 0,-3 11-2605 0 0,26-2-411 0 0,-1 2-1 0 0,1 0 0 0 0,-1 0 1 0 0,1 2-1 0 0,0 0 0 0 0,0 0 1 0 0,0 1-1 0 0,0 1 1 0 0,0 0-1 0 0,-4 3-117 0 0,0 1 61 0 0,15-8-41 0 0,0 1 0 0 0,0-1 0 0 0,1 1 0 0 0,-1 0 0 0 0,1 0 0 0 0,-1 0 0 0 0,0 0-1 0 0,1 0 1 0 0,0 1 0 0 0,-1-1 0 0 0,1 1 0 0 0,0-1 0 0 0,0 1 0 0 0,-1 0-1 0 0,1 0 1 0 0,1 0 0 0 0,-1 0 0 0 0,0 0 0 0 0,0 0 0 0 0,1 1 0 0 0,-1-1 0 0 0,1 0-1 0 0,0 1 1 0 0,0-1 0 0 0,0 1 0 0 0,0 0 0 0 0,0-1 0 0 0,1 1 0 0 0,-1 0 0 0 0,1-1-1 0 0,-1 1 1 0 0,1 1-20 0 0,2-1 14 0 0,0 0 0 0 0,1 1-1 0 0,-1-1 1 0 0,1 0-1 0 0,0 0 1 0 0,-1 0 0 0 0,1-1-1 0 0,1 1 1 0 0,-1-1 0 0 0,0 1-1 0 0,0-1 1 0 0,1 0-1 0 0,-1 0 1 0 0,1-1 0 0 0,0 1-1 0 0,0-1 1 0 0,-1 0 0 0 0,2 0-14 0 0,2 3 34 0 0,203 77 625 0 0,-204-80-616 0 0,-1 1 1 0 0,1 0-1 0 0,-1 1 0 0 0,0 0 0 0 0,0-1 1 0 0,0 2-1 0 0,-1-1 0 0 0,1 0 0 0 0,-1 1 0 0 0,1 0 1 0 0,-1 0-1 0 0,0 0 0 0 0,-1 1 0 0 0,1-1 1 0 0,-1 1-1 0 0,0 0 0 0 0,0 0 0 0 0,0 0 0 0 0,-1 0 1 0 0,0 0-1 0 0,0 1 0 0 0,0-1 0 0 0,-1 1 1 0 0,1 0-1 0 0,-1-1 0 0 0,-1 1 0 0 0,1 0 1 0 0,-1-1-1 0 0,0 1 0 0 0,0 0 0 0 0,-1 0 0 0 0,1-1 1 0 0,-1 1-1 0 0,-2 4-43 0 0,-3 1 74 0 0,-1 0-1 0 0,-1-1 1 0 0,1 0 0 0 0,-2 0 0 0 0,1 0 0 0 0,-1-1-1 0 0,-1-1 1 0 0,0 0 0 0 0,0 0 0 0 0,0-1 0 0 0,-9 5-74 0 0,17-11 3 0 0,-19 13-7 0 0,-1-1-1 0 0,-1-1 1 0 0,1-1 0 0 0,-2-1 0 0 0,0-1 0 0 0,0-1 0 0 0,0-1 0 0 0,-1-1-1 0 0,-1-2 5 0 0,18-3 401 0 0,-8 2-2606 0 0,28-2-2804 0 0,15-4-6799 0 0,-15 2 3797 0 0</inkml:trace>
  <inkml:trace contextRef="#ctx0" brushRef="#br0" timeOffset="312.424">824 40 13763 0 0,'0'0'1115'0'0,"0"0"-310"0"0,0 0-34 0 0,0 0 204 0 0,0 0 177 0 0,0 0 9 0 0,0 0-153 0 0,0 0-163 0 0,0 0-67 0 0,0 0-18 0 0,0 0-49 0 0,0 0-92 0 0,0 0-87 0 0,6 24-67 0 0,16 77-54 0 0,-24 46 641 0 0,2 129-380 0 0,21-191-706 0 0,2-70-1447 0 0,-24-43-5043 0 0,-3 19 562 0 0,0 2-5520 0 0</inkml:trace>
  <inkml:trace contextRef="#ctx0" brushRef="#br0" timeOffset="502.199">592 382 5153 0 0,'0'0'1016'0'0,"0"0"3"0"0,0 0 439 0 0,0 0 396 0 0,0 0 149 0 0,0 0-118 0 0,0 0-326 0 0,0 0-332 0 0,35-3-268 0 0,111-10-199 0 0,151 7 647 0 0,-259 10-2148 0 0,-18-1-1435 0 0,0-2-4079 0 0,-7-1-4601 0 0</inkml:trace>
  <inkml:trace contextRef="#ctx0" brushRef="#br0" timeOffset="781.073">1270 353 4401 0 0,'0'0'1862'0'0,"0"0"-399"0"0,0 0-78 0 0,0 0 157 0 0,0 0 66 0 0,0 0-98 0 0,0 0-299 0 0,0 0-346 0 0,0 0-258 0 0,0 0-141 0 0,0 0-78 0 0,0 0-44 0 0,-16 33-12 0 0,-48 103-13 0 0,63-135-306 0 0,0 0 1 0 0,0 0-1 0 0,-1 0 1 0 0,1 0 0 0 0,0 0-1 0 0,0 1 1 0 0,1-1-1 0 0,-1 0 1 0 0,0 0 0 0 0,0 1-1 0 0,1-1 1 0 0,-1 1 0 0 0,1-1-1 0 0,-1 1 1 0 0,1-1-1 0 0,-1 1 1 0 0,1-1 0 0 0,0 1-1 0 0,0-1 1 0 0,0 1-1 0 0,0-1 1 0 0,0 1 0 0 0,0 0-1 0 0,0-1 1 0 0,1 1-1 0 0,-1-1 1 0 0,0 1 0 0 0,1-1-1 0 0,-1 1 1 0 0,1-1 0 0 0,0 0-1 0 0,-1 1 1 0 0,1-1-1 0 0,0 0 1 0 0,0 1 0 0 0,0-1-1 0 0,0 0 1 0 0,0 0-1 0 0,0 0 1 0 0,1 1-14 0 0,4 2 146 0 0,0 0-17 0 0,1-1 0 0 0,-1 1 0 0 0,1-1 0 0 0,-1-1 0 0 0,1 1 0 0 0,0-1 0 0 0,0 0 0 0 0,1-1-1 0 0,-1 0 1 0 0,0 0 0 0 0,0 0 0 0 0,1-1 0 0 0,-1 0 0 0 0,0 0 0 0 0,1-1 0 0 0,-1 0 0 0 0,0-1 0 0 0,0 1-1 0 0,0-1 1 0 0,0 0 0 0 0,0-1 0 0 0,0 0 0 0 0,-1 0 0 0 0,1-1 0 0 0,-1 1 0 0 0,0-1 0 0 0,0-1 0 0 0,0 1-1 0 0,-1-1 1 0 0,1 0 0 0 0,-1 0 0 0 0,0-1 0 0 0,-1 1 0 0 0,1-1 0 0 0,-1 0 0 0 0,0 0 0 0 0,-1-1 0 0 0,1 1-1 0 0,-1-1 1 0 0,-1 0 0 0 0,1 0 0 0 0,-1 0 0 0 0,0 0 0 0 0,-1 0 0 0 0,0 0 0 0 0,0 0 0 0 0,0-1 0 0 0,-1 1-1 0 0,0-6-128 0 0,-1 9-25 0 0,0 0-1 0 0,0 0 1 0 0,0 0-1 0 0,-1-1 1 0 0,1 1-1 0 0,-1 1 0 0 0,0-1 1 0 0,0 0-1 0 0,0 0 1 0 0,0 1-1 0 0,-1-1 1 0 0,0 1-1 0 0,1 0 1 0 0,-1 0-1 0 0,-1 0 0 0 0,1 0 1 0 0,0 0-1 0 0,-1 1 1 0 0,1-1-1 0 0,-1 1 1 0 0,0 0-1 0 0,0 0 0 0 0,1 0 1 0 0,-1 1-1 0 0,-1-1 1 0 0,1 1-1 0 0,0 0 1 0 0,0 0-1 0 0,-1 1 26 0 0,-21 0-5144 0 0,1 10-4890 0 0,16-6 644 0 0</inkml:trace>
  <inkml:trace contextRef="#ctx0" brushRef="#br0" timeOffset="1215.795">1631 703 8530 0 0,'0'0'1912'0'0,"0"0"-655"0"0,0 0-332 0 0,0 0 22 0 0,0 0 80 0 0,0 0 6 0 0,0 0-114 0 0,0 0-197 0 0,0 0-164 0 0,-2 30-85 0 0,-6 95-37 0 0,-7-67 685 0 0,6-51-669 0 0,8-7-401 0 0,0 1 0 0 0,0-1-1 0 0,0 0 1 0 0,0 0-1 0 0,0 0 1 0 0,0 0 0 0 0,-1 0-1 0 0,1 0 1 0 0,0 0 0 0 0,0 0-1 0 0,0 0 1 0 0,0 0-1 0 0,0-1 1 0 0,0 1 0 0 0,0 0-1 0 0,0-1 1 0 0,0 1 0 0 0,0-1-1 0 0,0 1 1 0 0,0-1 0 0 0,0 1-1 0 0,0-1 1 0 0,0 0-1 0 0,0 0 1 0 0,1 1 0 0 0,-1-1-1 0 0,0 0 1 0 0,0 0 0 0 0,1 0-1 0 0,-1 0 1 0 0,1 0-1 0 0,-1 0 1 0 0,1 0 0 0 0,-1 0-1 0 0,1 0 1 0 0,-1 0 0 0 0,1 0-1 0 0,0 0 1 0 0,0 0-1 0 0,0 0 1 0 0,-1 0 0 0 0,1 0-1 0 0,0 0 1 0 0,0-1 0 0 0,1 1-1 0 0,-1 0 1 0 0,0 0-1 0 0,0 0 1 0 0,0 0 0 0 0,1 0-1 0 0,-1 0 1 0 0,1 0 0 0 0,-1-1-51 0 0,2-22 131 0 0,0 1-1 0 0,1 0 1 0 0,1 0 0 0 0,2 0 0 0 0,0 1 0 0 0,1-1 0 0 0,1 1 0 0 0,1 1 0 0 0,1 0 0 0 0,1 0 0 0 0,5-6-131 0 0,-1 3 37 0 0,0 0-1 0 0,1 1 1 0 0,2 1 0 0 0,0 0-1 0 0,2 1 1 0 0,0 1 0 0 0,1 1-1 0 0,1 1 1 0 0,0 1 0 0 0,2 1-1 0 0,0 1 1 0 0,1 1 0 0 0,0 1-1 0 0,25-9-36 0 0,-48 20 39 0 0,0 1 0 0 0,0-1 0 0 0,1 0-1 0 0,-1 1 1 0 0,0 0 0 0 0,1-1 0 0 0,-1 1-1 0 0,1 0 1 0 0,0 0 0 0 0,-1 1 0 0 0,1-1 0 0 0,0 1-1 0 0,0-1 1 0 0,-1 1 0 0 0,1 0 0 0 0,0 0-1 0 0,0 0 1 0 0,0 0 0 0 0,-1 0 0 0 0,1 1-1 0 0,0-1 1 0 0,0 1 0 0 0,-1 0 0 0 0,1 0-1 0 0,-1 0 1 0 0,1 0 0 0 0,-1 0 0 0 0,1 0 0 0 0,-1 1-1 0 0,1-1 1 0 0,-1 1 0 0 0,0 0 0 0 0,0 0-1 0 0,0 0 1 0 0,0 0 0 0 0,0 0 0 0 0,0 0-1 0 0,-1 0 1 0 0,1 1 0 0 0,-1-1 0 0 0,1 0-1 0 0,-1 1 1 0 0,0-1 0 0 0,0 1 0 0 0,0 1-39 0 0,-2 5 59 0 0,1 1 1 0 0,-2 0 0 0 0,0 0-1 0 0,0-1 1 0 0,0 1-1 0 0,-1-1 1 0 0,-1 0 0 0 0,0 0-1 0 0,0 0 1 0 0,-1 0 0 0 0,0-1-1 0 0,0 1 1 0 0,-1-1 0 0 0,-5 5-60 0 0,-6 9 54 0 0,8-7-52 0 0,-1-1-1 0 0,0 0 0 0 0,-1 0 1 0 0,0-2-1 0 0,-1 1 1 0 0,-1-1-1 0 0,0-1 1 0 0,0 0-1 0 0,-1-1 0 0 0,-1-1 1 0 0,0 0-1 0 0,0-1 1 0 0,0 0-1 0 0,-1-2 1 0 0,-4 2-2 0 0,19-8-60 0 0,0 1 0 0 0,0-1 0 0 0,0 0 0 0 0,0 0 1 0 0,0 0-1 0 0,0 1 0 0 0,0-1 0 0 0,0 0 0 0 0,0 0 1 0 0,0-1-1 0 0,0 1 0 0 0,0 0 0 0 0,0 0 1 0 0,1 0-1 0 0,-1-1 0 0 0,0 1 0 0 0,0 0 0 0 0,0-1 1 0 0,0 1-1 0 0,0-1 0 0 0,0 1 0 0 0,1-1 0 0 0,-1 1 1 0 0,0-1-1 0 0,0 0 0 0 0,1 1 0 0 0,-1-1 0 0 0,1 0 1 0 0,-1 1-1 0 0,0-1 0 0 0,1 0 0 0 0,-1 0 1 0 0,1 0-1 0 0,0 0 0 0 0,-1 1 0 0 0,1-1 0 0 0,0 0 1 0 0,-1 0-1 0 0,1-1 60 0 0,-2-25-7519 0 0,2 21 4285 0 0,0-2-8581 0 0</inkml:trace>
</inkml:ink>
</file>

<file path=ppt/ink/ink4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5:34.3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125 347 2833 0 0,'0'0'2308'0'0,"0"0"-832"0"0,0 0-214 0 0,0 0 246 0 0,0 0 265 0 0,0 0 70 0 0,0 0-175 0 0,0 0-316 0 0,0 0-251 0 0,0 0-117 0 0,0 0-51 0 0,0 0-44 0 0,0 0-145 0 0,-3 2-191 0 0,-6 3-399 0 0,1-1 0 0 0,1 1 0 0 0,-1 1 0 0 0,0 0 0 0 0,1 0 0 0 0,0 0 0 0 0,1 1 0 0 0,0 0 0 0 0,0 0-1 0 0,0 0 1 0 0,1 1 0 0 0,0 0 0 0 0,0 0 0 0 0,1 0 0 0 0,0 1 0 0 0,0 0 0 0 0,1-1 0 0 0,0 1 0 0 0,0 7-154 0 0,1-12 44 0 0,1-1 0 0 0,0 0 0 0 0,0 0-1 0 0,0 1 1 0 0,1-1 0 0 0,-1 0 0 0 0,1 1 0 0 0,0-1 0 0 0,0 0 0 0 0,0 1 0 0 0,0-1 0 0 0,0 1 0 0 0,1-1 0 0 0,0 0-1 0 0,0 1 1 0 0,-1-1 0 0 0,2 0 0 0 0,-1 0 0 0 0,0 0 0 0 0,1 0 0 0 0,0 0 0 0 0,-1 0 0 0 0,1 0 0 0 0,0 0 0 0 0,0 0-1 0 0,1-1 1 0 0,-1 1 0 0 0,1-1 0 0 0,-1 0 0 0 0,1 0 0 0 0,0 0 0 0 0,-1 0 0 0 0,1 0 0 0 0,0-1 0 0 0,1 1 0 0 0,-1-1-1 0 0,0 0 1 0 0,0 0 0 0 0,0 0 0 0 0,3 1-44 0 0,3-2 100 0 0,0 0 0 0 0,-1 0 0 0 0,1-1 0 0 0,0 0-1 0 0,0-1 1 0 0,-1 0 0 0 0,1 0 0 0 0,-1-1 0 0 0,1 0 0 0 0,-1 0 0 0 0,0-1-1 0 0,0 0 1 0 0,-1-1 0 0 0,1 1 0 0 0,-1-2 0 0 0,0 1 0 0 0,0-1 0 0 0,-1 0-1 0 0,0 0 1 0 0,0 0 0 0 0,0-1 0 0 0,0-2-100 0 0,3-2 61 0 0,-1 0 1 0 0,-1-1-1 0 0,0 0 1 0 0,0 0-1 0 0,-1-1 1 0 0,-1 0-1 0 0,0 0 0 0 0,-1 0 1 0 0,0 0-1 0 0,-1-1 1 0 0,-1 0-1 0 0,0 1 0 0 0,0-14-61 0 0,-1 24-13 0 0,-1-1-1 0 0,0 1 0 0 0,0-1 0 0 0,-1 1 1 0 0,1-1-1 0 0,-1 1 0 0 0,1 0 0 0 0,-1-1 0 0 0,0 1 1 0 0,-1 0-1 0 0,1 0 0 0 0,0-1 0 0 0,-1 1 1 0 0,0 0-1 0 0,1 0 0 0 0,-1 1 0 0 0,0-1 0 0 0,-1 0 1 0 0,1 1-1 0 0,0-1 0 0 0,-1 1 0 0 0,0-1 1 0 0,1 1-1 0 0,-1 0 0 0 0,0 1 0 0 0,0-1 0 0 0,0 0 1 0 0,0 1-1 0 0,0-1 0 0 0,-1 1 0 0 0,1 0 1 0 0,0 0-1 0 0,-3 0 14 0 0,0 0-119 0 0,0 1 0 0 0,-1 0 0 0 0,1 0 0 0 0,-1 0 0 0 0,1 1 0 0 0,0 0 0 0 0,0 0 0 0 0,0 1 0 0 0,-1 0 0 0 0,1 0 0 0 0,1 0 0 0 0,-1 0 0 0 0,0 1 0 0 0,1 0 0 0 0,-1 1 0 0 0,1-1 0 0 0,0 1 0 0 0,-2 1 119 0 0,-25 23-3444 0 0,4 1-3944 0 0,19-15-4310 0 0</inkml:trace>
  <inkml:trace contextRef="#ctx0" brushRef="#br0" timeOffset="390.96">501 516 8858 0 0,'0'0'1650'0'0,"0"0"-629"0"0,0 0-91 0 0,0 0 183 0 0,0 0 102 0 0,0 0-47 0 0,0 0-166 0 0,0 0-171 0 0,0 0-104 0 0,0 0-57 0 0,0 0-23 0 0,0 0-32 0 0,0 0-67 0 0,-8 25-65 0 0,-24 76-82 0 0,24-73 214 0 0,8-27-316 0 0,0-1 69 0 0,0 0 117 0 0,0 0 137 0 0,7-12 1404 0 0,85-235 393 0 0,-51 120-2103 0 0,-35 110-107 0 0,-1 3-1201 0 0,-3 36-3027 0 0,-2-4-7493 0 0,0-13-835 0 0</inkml:trace>
  <inkml:trace contextRef="#ctx0" brushRef="#br0" timeOffset="551.587">794 406 17084 0 0,'0'0'1051'0'0,"0"0"-282"0"0,0 0 59 0 0,0 0 116 0 0,0 0-41 0 0,0 0-191 0 0,0 0-275 0 0,0 0-249 0 0,0 0-120 0 0,0 0-48 0 0,0 0-58 0 0,0 0-91 0 0,0 0-161 0 0,5 22-300 0 0,15 69-521 0 0,-6-68-1393 0 0,-7-29-641 0 0,-6 5 2272 0 0,5-3-6503 0 0,1 0 428 0 0</inkml:trace>
  <inkml:trace contextRef="#ctx0" brushRef="#br0" timeOffset="713.539">871 188 12715 0 0,'0'0'4425'0'0,"0"0"-2385"0"0,0 0-504 0 0,0 0-191 0 0,0 0-241 0 0,0 0-312 0 0,0 0-320 0 0,0 0-272 0 0,0 0-200 0 0,0 0-88 0 0,0 0-32 0 0,0 0-32 0 0,0 0-168 0 0,0 0-264 0 0,-7-25-568 0 0,25 39-1337 0 0,-9-6-3888 0 0,2-1-6450 0 0</inkml:trace>
  <inkml:trace contextRef="#ctx0" brushRef="#br0" timeOffset="1284.539">1285 273 16259 0 0,'0'0'2728'0'0,"0"0"-1011"0"0,0 0-420 0 0,0 0-89 0 0,0 0-153 0 0,0 0-215 0 0,0 0-221 0 0,0 0-191 0 0,0 0-103 0 0,0 0-59 0 0,0 0-50 0 0,0 0-51 0 0,0 0-52 0 0,-29 17-28 0 0,-88 53-55 0 0,61-16 1 0 0,52-47-38 0 0,-1 0 1 0 0,1 1-1 0 0,1-1 1 0 0,0 1-1 0 0,0 0 0 0 0,0 0 1 0 0,1 0-1 0 0,0 0 1 0 0,1 0-1 0 0,0 1 1 0 0,0-1-1 0 0,1 1 0 0 0,0-1 1 0 0,1 5 6 0 0,1-10 1 0 0,0 0 0 0 0,1 1 0 0 0,-1-1 0 0 0,1 0 0 0 0,0 0 0 0 0,0-1 0 0 0,0 1 0 0 0,0-1 0 0 0,1 1 0 0 0,-1-1 0 0 0,1 0-1 0 0,-1 0 1 0 0,1 0 0 0 0,0-1 0 0 0,0 0 0 0 0,0 1 0 0 0,0-1 0 0 0,0 0 0 0 0,0-1 0 0 0,0 1 0 0 0,0-1 0 0 0,0 0 0 0 0,0 0 0 0 0,0 0 0 0 0,0 0 0 0 0,0-1 0 0 0,0 0 0 0 0,0 1 0 0 0,0-2 0 0 0,0 1 0 0 0,0 0 0 0 0,-1-1 0 0 0,4-1-1 0 0,11-7 127 0 0,-1 0-1 0 0,-1-1 1 0 0,0-1 0 0 0,-1 0 0 0 0,0-1 0 0 0,0-1 0 0 0,-2 0-1 0 0,0-1 1 0 0,0 0 0 0 0,8-15-127 0 0,-14 21 91 0 0,-5 7-74 0 0,0-1-1 0 0,0 0 1 0 0,0 1 0 0 0,1 0 0 0 0,-1-1-1 0 0,1 1 1 0 0,0 0 0 0 0,-1 0 0 0 0,1 0-1 0 0,0 1 1 0 0,0-1 0 0 0,0 1 0 0 0,0 0-1 0 0,1 0 1 0 0,-1 0 0 0 0,0 0 0 0 0,0 0-1 0 0,1 1 1 0 0,-1-1 0 0 0,1 1 0 0 0,-1 0-1 0 0,0 0 1 0 0,3 0-17 0 0,-4 4 4 0 0,1-1-1 0 0,-1 1 1 0 0,0-1-1 0 0,0 1 1 0 0,0 0-1 0 0,-1 0 1 0 0,1 0 0 0 0,-1 0-1 0 0,0 0 1 0 0,0 0-1 0 0,0 0 1 0 0,-1 1-1 0 0,1-1 1 0 0,-1 0-1 0 0,0 0 1 0 0,0 0-1 0 0,-1 1 1 0 0,1-1 0 0 0,-1 1-4 0 0,0 6 2 0 0,-35 338-122 0 0,17-110-143 0 0,-13-151 95 0 0,31-87 169 0 0,0 1 1 0 0,0 0-1 0 0,0-1 0 0 0,0 1 1 0 0,0-1-1 0 0,-1 1 1 0 0,1-1-1 0 0,-1 0 1 0 0,1 1-1 0 0,-1-1 0 0 0,0 0 1 0 0,1 0-1 0 0,-1 0 1 0 0,0 0-1 0 0,0 0 1 0 0,0-1-1 0 0,1 1 0 0 0,-1-1 1 0 0,0 1-1 0 0,0-1 1 0 0,0 1-1 0 0,0-1 1 0 0,0 0-1 0 0,0 0 0 0 0,0 0 1 0 0,0 0-1 0 0,0-1 1 0 0,0 1-1 0 0,0 0 1 0 0,0-1-1 0 0,0 1 0 0 0,0-1 1 0 0,0 0-1 0 0,1 1 1 0 0,-1-1-1 0 0,0 0 1 0 0,0 0-1 0 0,1 0 0 0 0,-1-1 1 0 0,1 1-1 0 0,-1 0 1 0 0,1-1-1 0 0,-2 0-1 0 0,-4-4 11 0 0,1 0-1 0 0,-1 0 1 0 0,1-1 0 0 0,0 1-1 0 0,1-2 1 0 0,-1 1-1 0 0,1 0 1 0 0,1-1 0 0 0,0 0-1 0 0,0 0 1 0 0,0 0-1 0 0,1-1 1 0 0,0 1 0 0 0,1-1-1 0 0,0 0 1 0 0,0 1-1 0 0,1-1 1 0 0,0 0 0 0 0,0 0-1 0 0,1-1-10 0 0,0-1 3 0 0,1-1 0 0 0,0 0 0 0 0,1 1 1 0 0,0-1-1 0 0,0 1 0 0 0,2 0 0 0 0,-1-1 0 0 0,1 1 0 0 0,1 1 0 0 0,0-1 0 0 0,0 1 0 0 0,1 0 1 0 0,1 0-1 0 0,-1 0 0 0 0,2 1-3 0 0,13-18-251 0 0,1 2 0 0 0,2 1-1 0 0,0 1 1 0 0,2 1 0 0 0,0 1 0 0 0,24-15 251 0 0,-27 14-2257 0 0,-11 5-6737 0 0,-8 13-3072 0 0</inkml:trace>
  <inkml:trace contextRef="#ctx0" brushRef="#br0" timeOffset="1534.009">1698 417 14795 0 0,'0'0'2089'0'0,"0"0"-769"0"0,0 0-128 0 0,0 0-136 0 0,0 0-215 0 0,0 0-257 0 0,0 0-312 0 0,0 0-176 0 0,0 0-72 0 0,0 0-88 0 0,0 0-40 0 0,0 0-216 0 0,0 0-368 0 0,0 0-817 0 0,5 184-2152 0 0,-5-184-8065 0 0</inkml:trace>
  <inkml:trace contextRef="#ctx0" brushRef="#br0" timeOffset="1695.969">1733 1 12651 0 0,'0'0'5977'0'0,"0"0"-4225"0"0,0 0-575 0 0,0 0-105 0 0,0 0-264 0 0,0 0-240 0 0,0 0-224 0 0,0 0-240 0 0,0 0-128 0 0,0 0-16 0 0,0 0-48 0 0,0 0-104 0 0,0 0-168 0 0,0 0-352 0 0,31 73-832 0 0,-28-47-3642 0 0,-1-11-7848 0 0</inkml:trace>
  <inkml:trace contextRef="#ctx0" brushRef="#br0" timeOffset="1993.041">1935 619 17332 0 0,'0'0'1679'0'0,"0"0"-271"0"0,0 0-1 0 0,0 0-80 0 0,0 0-169 0 0,0 0-222 0 0,0 0-225 0 0,0 0-181 0 0,0 0-100 0 0,0 0-92 0 0,18-33-76 0 0,59-104-55 0 0,-12 32 146 0 0,12 38-389 0 0,-77 67-32 0 0,1 12-269 0 0,0 35 59 0 0,-2-39 274 0 0,1-1 1 0 0,-1 1-1 0 0,1-1 0 0 0,1 0 0 0 0,0 1 1 0 0,0-1-1 0 0,0 0 0 0 0,1 1 0 0 0,0-1 1 0 0,0 0-1 0 0,0 0 0 0 0,1 0 0 0 0,1 0 0 0 0,-1-1 1 0 0,1 1-1 0 0,0-1 0 0 0,1 2 4 0 0,-3-6 35 0 0,0 0 0 0 0,-1 1 0 0 0,1-1 0 0 0,0 0 0 0 0,0 0 1 0 0,0 0-1 0 0,1 0 0 0 0,-1 0 0 0 0,0 0 0 0 0,1-1 0 0 0,-1 1 0 0 0,1-1 0 0 0,-1 0 0 0 0,1 0 0 0 0,0 0 0 0 0,0 0 0 0 0,-1 0 0 0 0,1 0 0 0 0,0-1 0 0 0,0 1 0 0 0,0-1 0 0 0,0 0 0 0 0,0 0 1 0 0,0 0-1 0 0,0 0 0 0 0,-1-1 0 0 0,1 1 0 0 0,0-1 0 0 0,0 1 0 0 0,0-1 0 0 0,0 0 0 0 0,-1 0 0 0 0,1 0 0 0 0,0-1 0 0 0,1 0-35 0 0,3-5 114 0 0,0 1 0 0 0,0-1-1 0 0,0 0 1 0 0,-1-1 0 0 0,0 0 0 0 0,0 0-1 0 0,-1 0 1 0 0,0-1 0 0 0,-1 1 0 0 0,0-1-1 0 0,0 0 1 0 0,0 0 0 0 0,0-5-114 0 0,14-44-8297 0 0,-13 38 1359 0 0,-2 12-6116 0 0</inkml:trace>
</inkml:ink>
</file>

<file path=ppt/ink/ink4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5:32.3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377 69 0 0 0,'0'0'1636'0'0,"0"0"242"0"0,0 0 14 0 0,0 0-226 0 0,0 0-174 0 0,0 0-141 0 0,0 0-152 0 0,0 0-98 0 0,0 0-159 0 0,0-3-56 0 0,-11-23 2820 0 0,3 20-3371 0 0,0 1-1 0 0,-1 1 0 0 0,1 0 1 0 0,-1 0-1 0 0,0 0 1 0 0,0 1-1 0 0,-1 1 0 0 0,1 0 1 0 0,0 0-1 0 0,-1 0 1 0 0,1 1-1 0 0,-1 1 0 0 0,0 0 1 0 0,1 0-1 0 0,-1 1 1 0 0,-5 1-335 0 0,2 1 101 0 0,1 1 1 0 0,0 1-1 0 0,0 0 0 0 0,1 1 1 0 0,-1 1-1 0 0,1-1 1 0 0,0 2-1 0 0,1-1 1 0 0,0 1-1 0 0,0 1 1 0 0,1 0-1 0 0,-8 9-101 0 0,11-11 78 0 0,0 1 0 0 0,1 0 1 0 0,0-1-1 0 0,0 2 0 0 0,1-1 0 0 0,-1 0 0 0 0,2 1 0 0 0,0 0 1 0 0,0 0-1 0 0,0 0 0 0 0,1 0 0 0 0,0 0 0 0 0,1 1 0 0 0,0-1 0 0 0,1 1 1 0 0,0-1-1 0 0,0 0 0 0 0,1 1 0 0 0,0-1 0 0 0,2 7-78 0 0,1-4 114 0 0,0-1 1 0 0,0 0-1 0 0,2 0 0 0 0,-1-1 0 0 0,1 1 0 0 0,1-1 0 0 0,0-1 1 0 0,0 1-1 0 0,1-1 0 0 0,0 0 0 0 0,1-1 0 0 0,0 0 0 0 0,0 0 1 0 0,1-1-1 0 0,-1 0 0 0 0,2-1 0 0 0,-1 0 0 0 0,11 4-114 0 0,-16-8 37 0 0,0 0 0 0 0,1-1 1 0 0,-1 1-1 0 0,1-1 0 0 0,-1 0 0 0 0,1-1 0 0 0,-1 0 0 0 0,1 0 0 0 0,0 0 0 0 0,-1 0 0 0 0,1-1 0 0 0,0 0 0 0 0,-1 0 1 0 0,1 0-1 0 0,-1-1 0 0 0,0 0 0 0 0,1 0 0 0 0,-1 0 0 0 0,0-1 0 0 0,0 0 0 0 0,4-3-37 0 0,3-8-572 0 0,4-4-2240 0 0,-1 14-6428 0 0,-12 4-2681 0 0</inkml:trace>
  <inkml:trace contextRef="#ctx0" brushRef="#br0" timeOffset="1520.916">528 592 0 0 0,'0'0'271'0'0,"0"0"902"0"0,0 0 444 0 0,0 0 286 0 0,0 0 184 0 0,0 0-40 0 0,0 0-261 0 0,0 0-341 0 0,0 0-238 0 0,0 0-84 0 0,0 0-3 0 0,0 0 29 0 0,-2 3 3658 0 0,13-99-823 0 0,19 29-3609 0 0,4 1-1 0 0,2 2 1 0 0,7-6-375 0 0,-16 26 183 0 0,0 168-113 0 0,-11-25-23 0 0,-15-98-45 0 0,-1 1 0 0 0,1-1 0 0 0,-1 1 0 0 0,1-1 0 0 0,-1 1 0 0 0,1-1-1 0 0,0 0 1 0 0,0 1 0 0 0,0-1 0 0 0,-1 0 0 0 0,1 0 0 0 0,0 0 0 0 0,1 0 0 0 0,-1 0 0 0 0,0 0 0 0 0,0 0-1 0 0,0 0 1 0 0,1 0 0 0 0,-1 0 0 0 0,0-1 0 0 0,1 1 0 0 0,-1 0 0 0 0,0-1 0 0 0,1 1 0 0 0,-1-1 0 0 0,1 0-1 0 0,-1 1 1 0 0,1-1 0 0 0,-1 0 0 0 0,1 0 0 0 0,-1 0 0 0 0,1 0 0 0 0,-1 0 0 0 0,1 0 0 0 0,-1-1 0 0 0,1 1 0 0 0,-1 0-1 0 0,1-1 1 0 0,-1 1 0 0 0,1-1 0 0 0,-1 0 0 0 0,0 1 0 0 0,1-1 0 0 0,-1 0 0 0 0,0 0 0 0 0,0 0 0 0 0,1 0-1 0 0,-1 0 1 0 0,0 0 0 0 0,0 0 0 0 0,0 0 0 0 0,0 0 0 0 0,0-1 0 0 0,-1 1 0 0 0,1 0 0 0 0,0-1 0 0 0,-1 1-1 0 0,1 0 1 0 0,0-1 0 0 0,-1 1 0 0 0,1-1-2 0 0,161-196 111 0 0,-150 183-109 0 0,1 1 1 0 0,1 0-1 0 0,1 1 1 0 0,-1 0-1 0 0,2 1 1 0 0,0 1-1 0 0,8-4-2 0 0,-23 16 0 0 0,1 0-1 0 0,-1 1 1 0 0,1-1 0 0 0,0 0-1 0 0,-1 1 1 0 0,0-1 0 0 0,1 1-1 0 0,-1-1 1 0 0,0 1-1 0 0,0-1 1 0 0,0 1 0 0 0,0 0-1 0 0,0 0 1 0 0,0 0 0 0 0,0-1-1 0 0,-1 1 1 0 0,1 0-1 0 0,-1 0 1 0 0,1 0 0 0 0,-1 0-1 0 0,0 0 1 0 0,0 0-1 0 0,0 0 1 0 0,0 0 0 0 0,0 0-1 0 0,0 0 1 0 0,-1 0 0 0 0,1 0-1 0 0,-1 0 1 0 0,1 0-1 0 0,-1 0 1 0 0,1 1 11 0 0,2 168 137 0 0,19-133-1471 0 0,-14-33-2642 0 0,0-3-3430 0 0,-2-2-4647 0 0</inkml:trace>
</inkml:ink>
</file>

<file path=ppt/ink/ink4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5:40.2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20 4129 0 0,'0'0'1939'0'0,"0"0"-235"0"0,0 0-1 0 0,0 0 96 0 0,0 0 60 0 0,0 0-121 0 0,0 0-279 0 0,0 0-288 0 0,0 0-232 0 0,0 0-170 0 0,0 0-110 0 0,-6 0 3141 0 0,178 4 134 0 0,-31-27-3182 0 0,-133 28-3481 0 0,-9 2-3481 0 0,9-4-3402 0 0,-7-3-191 0 0</inkml:trace>
</inkml:ink>
</file>

<file path=ppt/ink/ink4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5:40.8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 8 0 0 0,'0'0'1436'0'0,"0"0"201"0"0,0 0 12 0 0,0 0-74 0 0,0 0-180 0 0,0 0-82 0 0,0 0 30 0 0,0 0 16 0 0,0 0 10 0 0,0 0 29 0 0,-5 2-42 0 0,-23 10 1163 0 0,28-12-1409 0 0,0 0-139 0 0,0 0-106 0 0,0 0-113 0 0,0 0-85 0 0,0 0-68 0 0,0 0-72 0 0,0 0-78 0 0,0 0-67 0 0,0 0-48 0 0,0 0-39 0 0,23 4 2440 0 0,92-19-1290 0 0,-15 6-863 0 0,-78 8-5786 0 0,-1 0-5686 0 0,-19 1-1862 0 0</inkml:trace>
</inkml:ink>
</file>

<file path=ppt/ink/ink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5T15:57:43.83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1046,'16'-18,"0"2,1 0,1 1,0 1,1 0,6-1,-1-1,18-13,1 1,1 3,1 2,1 1,1 3,1 1,15-1,25 13,-86 6,1 0,-1 1,0-1,1 1,-1 0,0-1,1 1,-1 0,0 0,0 1,0-1,0 0,0 1,0-1,0 1,0 0,-1-1,1 1,-1 0,1 0,-1 0,0 0,1 1,-1-1,0 0,-1 0,1 1,0-1,-1 0,1 1,-1-1,0 1,0 0,-1 11,-2 0,0-1,0 1,-2-1,1 0,-2 0,1-1,-2 0,0 0,0 0,-1-1,-1 0,-6 7,1 1,-235 306,49-83,165-165,35-75,0 1,0-1,0 0,0 0,0 1,0-1,1 0,-1 0,1 1,0-1,-1 0,1 0,0 0,0 0,1 0,-1 0,0 0,1 0,-1-1,1 1,-1 0,1-1,0 1,0-1,0 0,-1 0,1 1,1-1,-1-1,0 1,0 0,0 0,0-1,3 1,17 3,0-2,1 0,-1-2,0 0,1-1,-1-2,0 0,1-1,-2-1,1-2,-1 0,2-2,108-47,-111 44</inkml:trace>
  <inkml:trace contextRef="#ctx0" brushRef="#br0" timeOffset="446.703">959 961,'13'-30,"1"0,1 1,2 0,1 1,8-9,29-46,-21 34,-25 79,-10-27,1 0,0 0,-1 0,1 0,1 0,-1 0,0 0,1 0,-1 0,1 0,0 0,0 0,0 0,1 0,-1 0,1 0,-1-1,1 1,0-1,0 1,0-1,0 0,1 0,-1 0,0 0,1 0,0 0,-1-1,1 1,0-1,0 0,0 0,0 0,0 0,0 0,0-1,0 1,0-1,0 0,0 0,0 0,2 0,8-4,-1 0,1 0,-1-2,0 1,0-1,0-1,-1 0,0-1,0 0,-1-1,0 0,-1 0,0-1,0-1,-1 1,-1-1,0-1,0 1,-1-1,3-8,-7 18,-1 0,0 0,0 1,0-1,0 0,0 0,-1 0,1-1,0 1,-1 0,0 0,1 0,-1 0,0 0,0-1,0 1,-1 0,1 0,0 0,-1 0,1 0,-1 0,0-1,0 1,0 1,0-2,-9-7</inkml:trace>
  <inkml:trace contextRef="#ctx0" brushRef="#br0" timeOffset="778.388">1665 538,'3'5,"0"1,1-1,-1 0,1 0,0 0,0-1,1 0,-1 1,1-2,0 1,0 0,0-1,1 0,-1 0,1-1,-1 1,1-1,0 0,0-1,0 0,0 0,0 0,1 0,-1-1,0 0,0 0,0-1,0 0,1 0,-1 0,0-1,-1 0,1 0,0-1,-1 1,1-1,-1 0,0-1,4-2,8-9,0-1,-1-1,-1 0,-1-1,-1 0,0-1,-1-1,-1 0,-1-1,-1 0,-1 0,4-16,-10 25,0 1,0-1,-1 0,-1 0,0 0,-1 0,0 1,0-1,-1 0,-1 0,0 1,-1 0,0 0,-1 0,0 0,0 0,-1 1,-1 0,0 0,0 1,-1 0,0 0,0 1,-1 0,0 0,-1 1,0 0,0 1,0 0,-8-2,13 5,0 1,0 0,-1 0,1 1,0 0,-1 0,0 0,1 0,-1 1,1 0,-1 0,0 1,1-1,-1 1,1 1,-1-1,1 1,-1 0,1 0,0 0,0 1,0-1,0 1,1 1,-1-1,1 1,0-1,0 1,0 1,0-1,1 0,0 1,0 0,0 0,0-1,1 2,-2 3,-1 4,0 1,0 0,2 1,0-1,0 1,2-1,-1 1,2 0,0 0,1-1,0 1,1 0,1-1,1 0,0 1,0-1,1 0,6 10,0-3,1 0,0-1,1-1,2 0,0-1,0 0,2-1,0-1,1 0,1-2,6 4,4 1</inkml:trace>
  <inkml:trace contextRef="#ctx0" brushRef="#br0" timeOffset="2399.413">1891 1807,'322'-362,"-279"313,122-138,-9-6,65-113,-202 278,-1-1,-1 0,-2-1,-1-1,-2 0,0 0,-3-2,0 1,-2-1,0-14,-6 42,0 1,0 0,0 0,-1-1,1 1,-1 0,0-1,-1 1,1 0,-1-1,0 1,0 0,0 0,0-1,-1 1,0 0,0 1,0-1,0 0,0 0,-1 1,0 0,0-1,0 1,0 0,0 0,0 1,-1-1,0 1,1-1,-1 1,0 0,0 1,0-1,0 1,0 0,-1 0,1 0,-2 0,-3 4,0 0,0 1,1 0,0 0,-1 1,1 0,1 0,-1 1,1 0,0 0,1 1,-1 0,1 0,0 1,1-1,0 1,0 1,1-1,-3 8,-4 2,-180 327,156-274,3 2,3 1,4 1,-4 27,23-84,1 1,1-1,1 1,0 0,1 0,1 0,1 1,1-1,0 0,2 0,0 0,5 16,87 98,-92-130,0 0,0 0,1 0,-1 0,1-1,0 1,-1-1,1 0,0 0,1 0,-1-1,0 1,0-1,1 0,-1 0,0-1,1 0,-1 1,1-1,-1-1,1 1,-1 0,0-1,1 0,-1 0,0-1,1 1,-1-1,0 0,0 0,0 0,-1 0,4-3,64-31,-59 35</inkml:trace>
  <inkml:trace contextRef="#ctx0" brushRef="#br0" timeOffset="2818.282">3161 989,'-33'10,"0"1,1 2,0 0,2 3,0 0,0 2,2 1,0 2,1 0,-6 9,24-22,1 0,0 1,1 0,0 0,0 1,1-1,0 2,1-1,0 1,0-1,1 1,1 1,0-1,1 0,0 1,0-1,1 1,1 0,0-1,0 1,1 0,1-1,0 1,0-1,2 0,1 6,-3-13,0-1,1 1,0-1,-1 1,1-1,0 0,0 0,1 0,-1-1,1 1,-1-1,1 1,0-1,0-1,0 1,0 0,0-1,0 0,1 0,-1 0,0-1,1 1,-1-1,0 0,1 0,-1 0,0-1,1 0,-1 0,0 0,0 0,0 0,1-1,-2 0,1 0,0 0,0 0,-1-1,1 1,0-2,22-18,0-2,-2-1,0 0,-2-2,-1-1,-1-1,-2 0,-1-1,-1-1,-1-1,-2 0,-1-2,14-24,-4 13,-22 44,1 1,0-1,-1 1,1 0,0 0,-1-1,1 1,0 0,0 0,-1 0,1 0,0 0,0 0,-1 0,1 0,0 0,0 0,-1 0,1 0,0 1,-1-1,1 0,0 1,0-1,-1 0,1 1,-1-1,1 1,0-1,-1 1,1-1,-1 1,1-1,-1 1,1 0,-1-1,0 1,1 0,-1-1,0 1,0 0,1-1,-1 1,0 0,0 0,2 2,11 16</inkml:trace>
  <inkml:trace contextRef="#ctx0" brushRef="#br0" timeOffset="3365.334">3556 989,'-2'8,"-1"1,0 0,0 1,1 0,0 0,1-1,0 1,0 0,1 0,0 0,1 0,0 0,1 0,0 0,0-1,3 6,-3-12,0-1,-1 0,1 0,0 0,0 0,1 0,-1 0,0 0,1-1,-1 1,1-1,-1 0,1 0,0 0,-1 0,1 0,0 0,0-1,0 1,-1-1,1 0,0 0,0 0,0 0,0-1,0 1,-1-1,1 1,0-1,0 0,-1 0,1-1,0 1,1-1,85-56,83-121,-172 178,0 0,0 0,1 0,-1 0,1 0,-1 0,1 0,-1 1,1-1,0 0,-1 0,1 0,0 1,0-1,-1 0,1 1,0-1,0 1,0-1,0 1,0-1,0 1,0-1,0 1,0 0,0 0,0 0,0-1,0 1,0 0,0 0,0 0,0 1,0-1,0 0,0 0,0 0,0 1,0-1,0 1,0-1,0 1,0-1,0 1,0-1,-1 1,1 0,0-1,0 1,-1 0,1 0,0 0,-1-1,1 1,-1 0,1 1,0 7,1 0,0-1,0 1,1-1,0 1,0-1,1 0,0 0,1-1,-1 1,2-1,-1 0,1 0,0-1,0 1,1-1,-1-1,1 1,1-1,-1-1,1 1,6 2,-8-6,-1 0,1-1,0 0,-1 0,1 0,0 0,-1-1,1 0,-1 0,1-1,-1 0,1 1,-1-2,0 1,0-1,0 1,0-1,-1-1,1 1,-1-1,0 0,0 0,83-98,-75 86,0-1,0-1,-2 0,0 0,-1-1,-1 0,-1-1,-1 0,-1 0,0 0,-1-1,-2 1,1-5,-10 19,1 10</inkml:trace>
  <inkml:trace contextRef="#ctx0" brushRef="#br0" timeOffset="3951.469">3274 1046,'0'0,"-1"0,1 0,0 1,0-1,0 0,0 0,0 1,0-1,0 0,0 0,0 1,0-1,0 0,0 0,0 1,0-1,1 0,-1 0,0 1,0-1,0 0,0 0,0 1,0-1,1 0,-1 0,0 0,0 0,0 1,1-1,-1 0,0 0,0 0,0 0,1 0,-1 1,0-1,0 0,1 0,-1 0,0 0,0 0,1 0,-1 0,0 0,0 0,1 0,-1 0,0 0,0 0,1 0,-1 0,0 0,0-1,1 1,-1 0,0 0,0 0,0 0,1 0,-1-1,0 1,-4 34,2-20,0-5,1 0,0-1,1 1,0 0,0 0,0-1,1 1,1 0,0-1,0 1,0-1,1 0,0 0,1 0,0 0,0 0,1-1,-1 1,2-1,-1-1,1 1,0-1,0 0,1 0,0-1,3 2,104 37,-93-41</inkml:trace>
</inkml:ink>
</file>

<file path=ppt/ink/ink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18:02.7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659 0 2048 0 0,'0'0'2146'0'0,"0"0"-493"0"0,0 0-152 0 0,0 0 193 0 0,0 0 224 0 0,0 0 87 0 0,0 0-199 0 0,0 0-372 0 0,0 0-291 0 0,0 0-183 0 0,0 0-67 0 0,0 0-20 0 0,0 0-21 0 0,-1 11 6813 0 0,-31-8-7544 0 0,1 0 0 0 0,-1 2-1 0 0,1 2 1 0 0,0 1-1 0 0,-12 5-120 0 0,-4 0 170 0 0,-76 32 143 0 0,46-2-82 0 0,41-16 69 0 0,36-26-292 0 0,-1 1 0 0 0,1-1 0 0 0,0 1 1 0 0,0-1-1 0 0,0 1 0 0 0,-1 0 0 0 0,2-1 1 0 0,-1 1-1 0 0,0 0 0 0 0,0-1 0 0 0,0 1 0 0 0,1-1 1 0 0,-1 1-1 0 0,1-1 0 0 0,-1 1 0 0 0,1-1 0 0 0,0 1 1 0 0,-1-1-1 0 0,1 1 0 0 0,0-1 0 0 0,0 0 1 0 0,0 1-1 0 0,0-1 0 0 0,0 0 0 0 0,0 0 0 0 0,1 0 1 0 0,-1 0-1 0 0,0 0 0 0 0,1 0 0 0 0,-1 0 1 0 0,0 0-1 0 0,1 0 0 0 0,-1-1 0 0 0,1 1 0 0 0,-1-1 1 0 0,1 1-1 0 0,-1-1 0 0 0,1 0 0 0 0,0 1 0 0 0,-1-1 1 0 0,1 0-1 0 0,1 0-8 0 0,1 2 55 0 0,142 33 252 0 0,45-8-74 0 0,-172-19-109 0 0,-18-8-120 0 0,-1 0 13 0 0,-28 42 169 0 0,-202 134 76 0 0,24-33-188 0 0,98-54-84 0 0,143-75 40 0 0,-7-10 19 0 0,0-2 0 0 0,0-2 0 0 0,1 0 0 0 0,-1-2 0 0 0,0-1 0 0 0,15-4-49 0 0,26-1 90 0 0,302-40 337 0 0,-298 37-423 0 0,-69 10-254 0 0,42-16-404 0 0,-18 2-6033 0 0,-26 15 117 0 0,-2 0-6166 0 0</inkml:trace>
  <inkml:trace contextRef="#ctx0" brushRef="#br0" timeOffset="685.889">396 935 13651 0 0,'0'0'1471'0'0,"0"0"-294"0"0,0 0-60 0 0,0 0 47 0 0,0 0-4 0 0,0 0-89 0 0,0 0-156 0 0,0 0-198 0 0,0 0-138 0 0,0 0-155 0 0,0 0-92 0 0,0 0-37 0 0,-10 5-52 0 0,-30 12-24 0 0,31-12 1146 0 0,18-6-1014 0 0,6-3-3440 0 0,-6 1-5862 0 0,-5-1-3172 0 0</inkml:trace>
  <inkml:trace contextRef="#ctx0" brushRef="#br0" timeOffset="1357.197">1117 70 8250 0 0,'0'0'4799'0'0,"0"0"-2570"0"0,0 0-885 0 0,0 0 23 0 0,0 0 87 0 0,0 0-11 0 0,0 0-139 0 0,0 0-252 0 0,0 0-241 0 0,0 0-155 0 0,0 0-117 0 0,0 0-136 0 0,0 0-52 0 0,13-11-69 0 0,38-33-72 0 0,-51 44-190 0 0,1-1 0 0 0,-1 1 0 0 0,1-1 0 0 0,-1 1 0 0 0,1 0 1 0 0,-1 0-1 0 0,1-1 0 0 0,-1 1 0 0 0,1 0 0 0 0,-1 0 0 0 0,1 0 1 0 0,0-1-1 0 0,-1 1 0 0 0,1 0 0 0 0,-1 0 0 0 0,1 0 0 0 0,0 0 0 0 0,-1 0 1 0 0,1 0-1 0 0,-1 0 0 0 0,1 0 0 0 0,0 1 0 0 0,-1-1 0 0 0,1 0 1 0 0,-1 0-1 0 0,1 0 0 0 0,-1 1 0 0 0,1-1 0 0 0,-1 0 0 0 0,1 0 0 0 0,-1 1 1 0 0,1-1-1 0 0,-1 1 0 0 0,1-1 0 0 0,-1 0 0 0 0,1 1 0 0 0,-1-1 1 0 0,0 1-1 0 0,1-1 0 0 0,-1 1 0 0 0,0-1 0 0 0,1 1 0 0 0,-1-1 1 0 0,0 1-1 0 0,0 0 0 0 0,1-1 0 0 0,-1 1 0 0 0,0-1 0 0 0,0 1 0 0 0,0 0 1 0 0,0-1-1 0 0,0 1 0 0 0,0-1 0 0 0,0 1 0 0 0,0 0 0 0 0,0-1 1 0 0,0 1-1 0 0,0-1 0 0 0,0 1 0 0 0,-1-1 0 0 0,1 1 0 0 0,0 0 0 0 0,0-1 1 0 0,-1 1-1 0 0,1 0-20 0 0,0-1 45 0 0,-1 31 116 0 0,-1-1 1 0 0,-1 0 0 0 0,-2 0-1 0 0,-1 0 1 0 0,-1 0 0 0 0,-1-1-1 0 0,-2-1 1 0 0,-1 1-1 0 0,-1-1 1 0 0,-3 1-162 0 0,1 4 73 0 0,-104 239 35 0 0,111-186-85 0 0,9-85-20 0 0,0 1 0 0 0,0 0 0 0 0,-1-1 0 0 0,1 1 0 0 0,0-1 0 0 0,0 0 0 0 0,0 0 1 0 0,1 0-1 0 0,-1 0 0 0 0,0 0 0 0 0,0 0 0 0 0,1 0 0 0 0,-1-1 0 0 0,0 1 0 0 0,1-1 0 0 0,-1 0 0 0 0,0 1 0 0 0,1-1 0 0 0,-1 0 0 0 0,1-1 0 0 0,-1 1 0 0 0,0 0 0 0 0,1-1 1 0 0,-1 1-1 0 0,1-1-3 0 0,9 0 34 0 0,221-50 717 0 0,-224 49-875 0 0,3 0 117 0 0,-8 5-8856 0 0,-4-2-610 0 0,2-1-2591 0 0</inkml:trace>
  <inkml:trace contextRef="#ctx0" brushRef="#br0" timeOffset="1606.303">1618 659 19436 0 0,'0'0'1283'0'0,"0"0"-584"0"0,0 0-174 0 0,0 0 193 0 0,0 0 229 0 0,0 0 120 0 0,0 0-130 0 0,0 0-265 0 0,0 0-240 0 0,0 0-149 0 0,0 0-60 0 0,0 0-38 0 0,-5 26-9 0 0,-19 80-28 0 0,-11-6 228 0 0,35-100-438 0 0,0 0-49 0 0,0 0-58 0 0,0 0-117 0 0,11-15-3920 0 0,-5 0-2866 0 0,-5 12 3464 0 0,3-4-8369 0 0</inkml:trace>
  <inkml:trace contextRef="#ctx0" brushRef="#br0" timeOffset="1986.011">1655 405 17636 0 0,'0'0'1565'0'0,"0"0"-268"0"0,0 0-80 0 0,0 0-15 0 0,0 0-66 0 0,0 0-194 0 0,0 0-304 0 0,0 0-223 0 0,0 0-137 0 0,0 0-92 0 0,0 0-38 0 0,0 0-13 0 0,0 0-20 0 0,-7 8 178 0 0,7-8-277 0 0,0 1 0 0 0,0-1-1 0 0,0 1 1 0 0,0-1 0 0 0,0 1 0 0 0,0 0-1 0 0,-1-1 1 0 0,1 1 0 0 0,0-1 0 0 0,0 1-1 0 0,0-1 1 0 0,0 1 0 0 0,-1-1-1 0 0,1 1 1 0 0,0-1 0 0 0,-1 1 0 0 0,1-1-1 0 0,0 1 1 0 0,-1-1 0 0 0,1 1 0 0 0,0-1-1 0 0,-1 0 1 0 0,1 1 0 0 0,-1-1 0 0 0,1 0-1 0 0,-1 1 1 0 0,1-1 0 0 0,-1 0-1 0 0,1 0 1 0 0,-1 1 0 0 0,1-1 0 0 0,-1 0-1 0 0,1 0 1 0 0,-1 0 0 0 0,0 0 0 0 0,1 0-1 0 0,-1 0 1 0 0,1 0 0 0 0,-1 0 0 0 0,1 0-1 0 0,-1 0 1 0 0,0 0 0 0 0,1 0 0 0 0,-1 0-1 0 0,1 0 1 0 0,-1 0 0 0 0,1-1-1 0 0,-1 1 1 0 0,1 0 0 0 0,-1 0 0 0 0,1-1-1 0 0,-1 1 1 0 0,1 0 0 0 0,-1-1 0 0 0,1 1-16 0 0,1-10-3293 0 0,3 6-2226 0 0,0 3-6504 0 0</inkml:trace>
</inkml:ink>
</file>

<file path=ppt/ink/ink5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5:43.3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149 759 8018 0 0,'0'0'2479'0'0,"0"0"-439"0"0,0 0-182 0 0,0 0-72 0 0,0 0-137 0 0,0 0-232 0 0,0 0-332 0 0,0 0-282 0 0,0 0-191 0 0,0 0-138 0 0,0 0-63 0 0,0 0-34 0 0,0 0-22 0 0,0 0-13 0 0,0 0-16 0 0,0 0-34 0 0,0 0-44 0 0,0 0-21 0 0,0 30 893 0 0,-3 319 474 0 0,-1-224-1425 0 0,7-265 1006 0 0,4 99-1164 0 0,2 1 0 0 0,1 0 1 0 0,2 0-1 0 0,1 1 0 0 0,3 1 0 0 0,1 0 1 0 0,18-29-12 0 0,27-13 48 0 0,-61 79-47 0 0,0 1 0 0 0,1-1 0 0 0,-1 1 0 0 0,0-1 0 0 0,1 1 0 0 0,-1-1 0 0 0,0 1 0 0 0,1 0 0 0 0,-1 0 0 0 0,1 0 0 0 0,-1 0 0 0 0,0 0 0 0 0,1 0 0 0 0,-1 0 0 0 0,1 0 0 0 0,-1 0 0 0 0,1 1 0 0 0,-1-1 0 0 0,0 0 0 0 0,1 1 0 0 0,-1-1 0 0 0,0 1 0 0 0,0 0 0 0 0,1-1 0 0 0,-1 1 0 0 0,0 0 0 0 0,0 0 0 0 0,0 0 0 0 0,0 0 0 0 0,0 0 0 0 0,0 0 0 0 0,0 0 0 0 0,0 0 0 0 0,0 1-1 0 0,46 75 235 0 0,-20-29-4 0 0,-27-48-215 0 0,0 0 10 0 0,0 0-27 0 0,0 0-6 0 0,0 0 23 0 0,0 0-20 0 0,0 0 8 0 0,-42 1-2366 0 0,32-1-2567 0 0,1-1-4379 0 0,5 1-2963 0 0</inkml:trace>
  <inkml:trace contextRef="#ctx0" brushRef="#br0" timeOffset="873.81">98 527 5065 0 0,'0'0'3061'0'0,"0"0"-830"0"0,0 0-509 0 0,0 0-127 0 0,0 0-50 0 0,0 0-164 0 0,0 0-219 0 0,0 0-232 0 0,0 0-182 0 0,0 0-86 0 0,0 0-34 0 0,0 0 11 0 0,0 0-15 0 0,-8 2-30 0 0,-23 8-51 0 0,24-7-63 0 0,7-3-62 0 0,0 0-49 0 0,0 0-15 0 0,0 0-26 0 0,0 0-3 0 0,0 0-10 0 0,0 0-30 0 0,26-3 1149 0 0,42-7-837 0 0,1 3 0 0 0,0 4 0 0 0,52 3-597 0 0,-50 1 136 0 0,-63 2-55 0 0,-21-3 369 0 0,-91-87-725 0 0,18-2-1585 0 0,81 73-1123 0 0,6 6-8083 0 0,2 10-398 0 0</inkml:trace>
  <inkml:trace contextRef="#ctx0" brushRef="#br0" timeOffset="1503.231">33 240 0 0 0,'0'0'397'0'0,"0"0"904"0"0,0 0 466 0 0,0 0 288 0 0,0 0 91 0 0,0 0-115 0 0,0 0-200 0 0,0 0-234 0 0,0 0-179 0 0,0 0-124 0 0,0 0-99 0 0,-5-1-111 0 0,-17-1-105 0 0,16 1-115 0 0,6 1-83 0 0,0 0-52 0 0,0 0-49 0 0,0 0-47 0 0,0 0-38 0 0,0 0-31 0 0,0 0-42 0 0,0 0-42 0 0,0 0-43 0 0,25 0 1877 0 0,133-15-548 0 0,-31 2-1037 0 0,-101 12-5390 0 0,0 1-5129 0 0,-21 0-2371 0 0</inkml:trace>
  <inkml:trace contextRef="#ctx0" brushRef="#br0" timeOffset="2130.195">622 822 3585 0 0,'0'0'2740'0'0,"0"0"-135"0"0,0 0-150 0 0,0 0-169 0 0,0 0-264 0 0,0 0-353 0 0,0 0-338 0 0,0 0-269 0 0,0 0-161 0 0,0 0-80 0 0,0 0-56 0 0,0 0-63 0 0,6 7 958 0 0,102-12 1652 0 0,53-15-2552 0 0,-105 12-456 0 0,-24 5 152 0 0,-21 2-1253 0 0,-10 1-3702 0 0,-9-3-5487 0 0,6 2-2080 0 0</inkml:trace>
  <inkml:trace contextRef="#ctx0" brushRef="#br0" timeOffset="2492.897">797 601 11050 0 0,'0'0'2466'0'0,"0"0"-815"0"0,0 0-384 0 0,0 0 27 0 0,0 0 95 0 0,0 0-10 0 0,0 0-206 0 0,0 0-336 0 0,0 0-265 0 0,0 0-181 0 0,0 0-82 0 0,0 0 55 0 0,0 0 94 0 0,0 5 66 0 0,4 273 3832 0 0,-8-137-4339 0 0,4-94-2383 0 0,4-51-4391 0 0,0 1-5199 0 0</inkml:trace>
  <inkml:trace contextRef="#ctx0" brushRef="#br0" timeOffset="6783.955">1072 273 8266 0 0,'0'0'2224'0'0,"0"0"-286"0"0,0 0-64 0 0,0 0 9 0 0,0 0-31 0 0,0 0-149 0 0,0 0-296 0 0,0 0-295 0 0,0 0-243 0 0,0 0-179 0 0,0 0-116 0 0,0 0-78 0 0,0 0-48 0 0,-9-3-55 0 0,-23-12 394 0 0,233 0 1899 0 0,30 11-1117 0 0,-254-30-1435 0 0,14 23-301 0 0,2-2-1 0 0,0 1 0 0 0,1-1 1 0 0,0 0-1 0 0,0 0 0 0 0,2-1 1 0 0,-1 1-1 0 0,0-11 168 0 0,-1-36-7970 0 0,6 45-4598 0 0</inkml:trace>
  <inkml:trace contextRef="#ctx0" brushRef="#br0" timeOffset="3767.965">1337 667 0 0 0,'0'0'321'0'0,"0"0"770"0"0,0 0 302 0 0,0 0 36 0 0,0 0-39 0 0,0 0-85 0 0,0 0-40 0 0,0 0 35 0 0,0 0 72 0 0,1 1 150 0 0,5 2 10822 0 0,-15 160-9692 0 0,3-102-2491 0 0,-6 167 564 0 0,11-275-391 0 0,14-141-156 0 0,-3 146-171 0 0,1 1 1 0 0,3 1-1 0 0,1 0 0 0 0,2 0 0 0 0,14-22-7 0 0,49-55-7 0 0,-79 116 10 0 0,1 0-1 0 0,-1-1 0 0 0,0 1 0 0 0,1 0 0 0 0,-1 0 0 0 0,1 0 0 0 0,0 0 1 0 0,-1 1-1 0 0,1-1 0 0 0,0 0 0 0 0,-1 1 0 0 0,1-1 0 0 0,0 1 0 0 0,0-1 0 0 0,0 1 1 0 0,-1 0-1 0 0,1 0 0 0 0,0 0 0 0 0,0 0 0 0 0,0 0 0 0 0,0 0 0 0 0,-1 1 0 0 0,1-1 1 0 0,0 0-1 0 0,0 1 0 0 0,-1 0 0 0 0,1-1 0 0 0,0 1 0 0 0,-1 0 0 0 0,1 0 0 0 0,-1 0 1 0 0,1 0-1 0 0,-1 0 0 0 0,1 0 0 0 0,-1 0 0 0 0,1 0 0 0 0,-1 1 0 0 0,0-1 1 0 0,0 1-1 0 0,0-1 0 0 0,0 1 0 0 0,0-1 0 0 0,0 1 0 0 0,0-1 0 0 0,-1 1 0 0 0,1 0 1 0 0,0 0-3 0 0,19 138-467 0 0,-21-140-709 0 0,-1 0-2144 0 0,1 0-3509 0 0,1 0-5290 0 0</inkml:trace>
  <inkml:trace contextRef="#ctx0" brushRef="#br0" timeOffset="4577.929">1701 1090 1952 0 0,'0'0'1862'0'0,"0"0"-47"0"0,0 0 114 0 0,0 0 100 0 0,0 0-39 0 0,0 0-193 0 0,0 0-298 0 0,0 0-279 0 0,0 0-161 0 0,0 0-114 0 0,0 0-63 0 0,0 0-31 0 0,0 0-74 0 0,-5-6-82 0 0,-16-21-87 0 0,-29 21 1559 0 0,-57 64-85 0 0,102-55-2030 0 0,1 0 1 0 0,0 1-1 0 0,0 0 0 0 0,0 0 0 0 0,0 0 1 0 0,1 0-1 0 0,-1 1 0 0 0,1-1 1 0 0,0 1-1 0 0,1 0 0 0 0,-1 0 0 0 0,1 0 1 0 0,0 0-1 0 0,0 0 0 0 0,0 0 1 0 0,1 1-1 0 0,0-1 0 0 0,0 1 0 0 0,0-1 1 0 0,1 1-1 0 0,0-1 0 0 0,0 1 1 0 0,0-1-1 0 0,1 3-52 0 0,1-4 44 0 0,1 0-1 0 0,-1 0 1 0 0,1-1 0 0 0,0 1 0 0 0,0-1 0 0 0,0 1 0 0 0,0-1-1 0 0,0 0 1 0 0,1 0 0 0 0,0-1 0 0 0,-1 1 0 0 0,1-1 0 0 0,0 1-1 0 0,0-1 1 0 0,1-1 0 0 0,-1 1 0 0 0,0 0 0 0 0,0-1-1 0 0,1 0 1 0 0,-1 0 0 0 0,1 0 0 0 0,-1-1 0 0 0,1 0 0 0 0,-1 1-1 0 0,1-1 1 0 0,0-1 0 0 0,-1 1 0 0 0,4-2-44 0 0,71-5 178 0 0,-69 2-414 0 0,1-2-814 0 0,-6-3-6340 0 0,-4 7-273 0 0,0 2-4585 0 0</inkml:trace>
  <inkml:trace contextRef="#ctx0" brushRef="#br0" timeOffset="5224.028">1756 1352 13587 0 0,'0'0'1640'0'0,"0"0"-478"0"0,0 0 33 0 0,0 0 148 0 0,0 0 5 0 0,0 0-186 0 0,0 0-293 0 0,0 0-217 0 0,0 0-130 0 0,0 0-50 0 0,0 0-32 0 0,0 0-29 0 0,13-16-27 0 0,36-47-55 0 0,-19 9 581 0 0,19-4-296 0 0,-48 58-610 0 0,0 0 0 0 0,1-1-1 0 0,-1 1 1 0 0,0 0-1 0 0,0 0 1 0 0,0 0-1 0 0,0 0 1 0 0,0 1 0 0 0,0-1-1 0 0,0 0 1 0 0,0 0-1 0 0,1 1 1 0 0,-1-1-1 0 0,0 0 1 0 0,0 1 0 0 0,0-1-1 0 0,0 1 1 0 0,-1 0-1 0 0,1-1 1 0 0,0 1-1 0 0,0 0 1 0 0,0-1 0 0 0,0 1-1 0 0,-1 0 1 0 0,1 0-1 0 0,0 0 1 0 0,-1 0-1 0 0,1 0 1 0 0,0 0 0 0 0,-1-1-1 0 0,1 1 1 0 0,-1 1-1 0 0,0-1 1 0 0,1 0-1 0 0,-1 0 1 0 0,0 0 0 0 0,0 0-1 0 0,0 0 1 0 0,1 0-1 0 0,-1 0 1 0 0,0 0-1 0 0,0 0 1 0 0,-1 0 0 0 0,1 1-1 0 0,0-1 1 0 0,0 0-1 0 0,0 0 1 0 0,-1 0-1 0 0,1 0 1 0 0,-1 0 0 0 0,1 0-1 0 0,-1 0 1 0 0,1 0-1 0 0,-1 0-3 0 0,4 29 69 0 0,-2-28-68 0 0,0 0 0 0 0,0-1 0 0 0,0 1 0 0 0,0 0 1 0 0,1-1-1 0 0,-1 1 0 0 0,0-1 0 0 0,1 1 0 0 0,-1-1 0 0 0,1 0 0 0 0,-1 0 1 0 0,1 0-1 0 0,0 0 0 0 0,-1 0 0 0 0,1 0 0 0 0,0 0 0 0 0,0 0 0 0 0,-1-1 1 0 0,1 1-1 0 0,0-1 0 0 0,0 1 0 0 0,0-1 0 0 0,0 0 0 0 0,0 1 0 0 0,0-1 1 0 0,0 0-1 0 0,0-1 0 0 0,2 1-1 0 0,5-1 9 0 0,-1-1 1 0 0,1-1-1 0 0,0 1 0 0 0,0-1 1 0 0,-1-1-1 0 0,0 1 0 0 0,1-2 1 0 0,-2 1-1 0 0,1-1 1 0 0,0 0-1 0 0,-1-1 0 0 0,0 1 1 0 0,4-5-10 0 0,23-16 29 0 0,-26 21-48 0 0,-8 4 21 0 0,0 0 0 0 0,1 0 0 0 0,-1 1-1 0 0,0-1 1 0 0,1 0 0 0 0,-1 0 0 0 0,1 1 0 0 0,-1-1 0 0 0,1 0 0 0 0,0 1-1 0 0,-1-1 1 0 0,1 0 0 0 0,0 1 0 0 0,-1-1 0 0 0,1 1 0 0 0,0-1-1 0 0,0 1 1 0 0,-1 0 0 0 0,1-1 0 0 0,0 1 0 0 0,0 0 0 0 0,0-1 0 0 0,0 1-1 0 0,-1 0 1 0 0,1 0 0 0 0,0 0 0 0 0,0 0 0 0 0,0 0 0 0 0,0 0-1 0 0,0 0 1 0 0,0 0 0 0 0,-1 0 0 0 0,1 0 0 0 0,0 0 0 0 0,0 1 0 0 0,0-1-1 0 0,0 0 1 0 0,0 1 0 0 0,-1-1 0 0 0,1 1 0 0 0,0-1 0 0 0,0 0-1 0 0,-1 1 1 0 0,1 0 0 0 0,0-1 0 0 0,-1 1 0 0 0,1-1 0 0 0,-1 1 0 0 0,1 0-1 0 0,0-1 1 0 0,-1 1 0 0 0,0 0 0 0 0,1 0 0 0 0,-1 0 0 0 0,1-1-1 0 0,-1 1 1 0 0,0 0 0 0 0,0 0 0 0 0,1 0 0 0 0,-1 0 0 0 0,0-1 0 0 0,0 1-2 0 0,3 108 261 0 0,-4-67-2939 0 0,2-39 1999 0 0,0-2-1851 0 0,-1 0-4810 0 0,0 2-4450 0 0</inkml:trace>
  <inkml:trace contextRef="#ctx0" brushRef="#br0" timeOffset="5472.727">2368 1433 17012 0 0,'0'0'1835'0'0,"0"0"-843"0"0,0 0-269 0 0,0 0 61 0 0,0 0-16 0 0,0 0-138 0 0,0 0-192 0 0,0 0-238 0 0,0 0-148 0 0,0 0-80 0 0,0 0-76 0 0,0 0-60 0 0,0 0-116 0 0,0 5-225 0 0,3 14-429 0 0,1-17-11132 0 0,-4-2 2713 0 0</inkml:trace>
  <inkml:trace contextRef="#ctx0" brushRef="#br0" timeOffset="5849.929">2430 1050 10722 0 0,'0'0'5607'0'0,"0"0"-3079"0"0,0 0-1098 0 0,0 0-72 0 0,0 0-114 0 0,0 0-180 0 0,0 0-252 0 0,0 0-258 0 0,0 0-158 0 0,0 0-107 0 0,0 0-63 0 0,0 0-49 0 0,-12 5-45 0 0,-36 16-55 0 0,47-21-78 0 0,0 0 0 0 0,1 0 0 0 0,-1 0 0 0 0,0 1 0 0 0,0-1 0 0 0,0 0 0 0 0,1 1 0 0 0,-1-1 0 0 0,0 1 0 0 0,1-1 0 0 0,-1 1 0 0 0,0-1 0 0 0,1 1 0 0 0,-1-1 0 0 0,0 1 0 0 0,1 0 0 0 0,-1-1 0 0 0,1 1 0 0 0,-1 0 0 0 0,1-1 0 0 0,0 1 0 0 0,-1 0 0 0 0,1 0 0 0 0,0 0 0 0 0,-1-1 0 0 0,1 1 0 0 0,0 0 0 0 0,0 0 0 0 0,0 0 0 0 0,0-1 0 0 0,0 1 0 0 0,0 0 0 0 0,0 0 0 0 0,0 0 0 0 0,0 0 0 0 0,0 0 0 0 0,0-1 0 0 0,0 1 0 0 0,1 0 0 0 0,-1 0 0 0 0,0 0 0 0 0,0-1 0 0 0,1 1 0 0 0,-1 0 0 0 0,1 0 0 0 0,-1-1 0 0 0,1 1 0 0 0,-1 0 0 0 0,1 0 1 0 0,3-1-9 0 0,-1 0 0 0 0,1 0 1 0 0,-1-1-1 0 0,1 1 0 0 0,-1-1 0 0 0,0 1 0 0 0,1-1 1 0 0,-1 0-1 0 0,0-1 0 0 0,0 1 0 0 0,0 0 0 0 0,0-1 1 0 0,0 0-1 0 0,0 0 0 0 0,0 0 0 0 0,0 0 1 0 0,-1 0-1 0 0,1 0 0 0 0,-1-1 0 0 0,1 1 0 0 0,-1-1 1 0 0,0 0-1 0 0,0 1 0 0 0,0-1 0 0 0,-1 0 0 0 0,1 0 1 0 0,1-4 8 0 0,-45 14 465 0 0,30 1-403 0 0,-2 1-279 0 0,26-23-1891 0 0,-8 11 1266 0 0,0-1-1524 0 0,0 0-3172 0 0,1-3-6583 0 0</inkml:trace>
</inkml:ink>
</file>

<file path=ppt/ink/ink5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5:57.1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9 503 400 0 0,'0'0'1780'0'0,"0"0"24"0"0,0 0 52 0 0,0 0 111 0 0,0 0 57 0 0,0 0-90 0 0,0 0-184 0 0,0 0-264 0 0,0 0-246 0 0,0 0-171 0 0,0 0-118 0 0,-2-1-57 0 0,1 1-805 0 0,1-1 0 0 0,-1 1 0 0 0,1 0 0 0 0,0 0 0 0 0,-1-1 0 0 0,1 1 0 0 0,0 0 0 0 0,-1 0 0 0 0,1-1 0 0 0,0 1 0 0 0,0 0 0 0 0,-1-1 0 0 0,1 1 0 0 0,0 0 0 0 0,0-1 0 0 0,-1 1 0 0 0,1 0 0 0 0,0-1 0 0 0,0 1 0 0 0,0-1 0 0 0,0 1 0 0 0,0 0 0 0 0,0-1 0 0 0,0 1 0 0 0,0-1 0 0 0,0 1 0 0 0,0-1 0 0 0,0 1 0 0 0,0 0 0 0 0,0-1 0 0 0,0 1 0 0 0,0-1 0 0 0,0 1 0 0 0,0 0 0 0 0,0-1 0 0 0,0 1 0 0 0,1-1 0 0 0,-1 1 0 0 0,0 0 0 0 0,0-1 0 0 0,1 1 0 0 0,-1 0 0 0 0,0-1 0 0 0,0 1 0 0 0,1 0 0 0 0,-1 0 0 0 0,0-1 0 0 0,1 1 0 0 0,-1 0 0 0 0,0 0 0 0 0,1-1 0 0 0,-1 1 0 0 0,0 0 0 0 0,1 0 0 0 0,-1 0 0 0 0,1 0 0 0 0,-1-1 0 0 0,0 1 0 0 0,1 0-89 0 0,33-16 1757 0 0,-31 15-1737 0 0,148-21 1915 0 0,-89 13-1532 0 0,82-12 296 0 0,1 6 1 0 0,44 5-700 0 0,92 6 348 0 0,-232 15-339 0 0,-49-11-25 0 0,0 0-4 0 0,0 0 8 0 0,0 0-3 0 0,0 0-3 0 0,0 0-16 0 0,-61-7-4620 0 0,46 7 2007 0 0,5 0-2037 0 0,0 0-5155 0 0</inkml:trace>
  <inkml:trace contextRef="#ctx0" brushRef="#br0" timeOffset="342.494">305 654 7394 0 0,'0'0'3820'0'0,"0"0"-1754"0"0,0 0-579 0 0,0 0 60 0 0,0 0 100 0 0,0 0-65 0 0,0 0-246 0 0,0 0-304 0 0,0 0-265 0 0,0 0-177 0 0,0 0-72 0 0,0 0-19 0 0,0 0-3 0 0,-4 0-13 0 0,-10 0 158 0 0,30 0 707 0 0,34 0 60 0 0,386-26 223 0 0,-266 19-2759 0 0,-168-3-1668 0 0,-2 1-3453 0 0,-1 6-599 0 0,1-1-5079 0 0</inkml:trace>
  <inkml:trace contextRef="#ctx0" brushRef="#br0" timeOffset="944.064">557 28 7954 0 0,'0'0'2119'0'0,"0"0"-181"0"0,0 0-102 0 0,0 0 7 0 0,0 0-1 0 0,0 0-181 0 0,0 0-334 0 0,0 0-377 0 0,0 0-279 0 0,0 0-151 0 0,0 0-63 0 0,0 0-37 0 0,0 0-28 0 0,-6-6-57 0 0,-20-15-65 0 0,29 37 931 0 0,5-3-941 0 0,1-1 0 0 0,0 0 0 0 0,1-1-1 0 0,1 0 1 0 0,-1-1 0 0 0,2 1 0 0 0,-1-2 0 0 0,2 0-1 0 0,-1-1 1 0 0,1 0 0 0 0,6 2-260 0 0,405 186 1139 0 0,-414-190-1142 0 0,-5-4 6 0 0,-1 0 0 0 0,1 1 0 0 0,-1-1 0 0 0,1 1 0 0 0,-1 0 0 0 0,0 0 0 0 0,-1 0 1 0 0,1 0-1 0 0,0 1 0 0 0,-1 0 0 0 0,0-1 0 0 0,0 1 0 0 0,0 0 0 0 0,0 1 1 0 0,0-1-1 0 0,-1 0 0 0 0,0 1 0 0 0,0-1 0 0 0,0 2-3 0 0,-1-2 14 0 0,1-1 0 0 0,-1 1 0 0 0,-1 0-1 0 0,1 0 1 0 0,0 0 0 0 0,-1 0 0 0 0,0 0 0 0 0,0 0 0 0 0,0-1-1 0 0,0 1 1 0 0,-1 0 0 0 0,1 0 0 0 0,-1 0 0 0 0,0 0 0 0 0,0 0-1 0 0,-1-1 1 0 0,1 1 0 0 0,-1 0 0 0 0,1-1 0 0 0,-1 0 0 0 0,0 1 0 0 0,-1-1-1 0 0,1 0 1 0 0,-1 0 0 0 0,1 0 0 0 0,-1 0 0 0 0,0 0 0 0 0,0-1-1 0 0,-2 2-13 0 0,-256 172 394 0 0,244-167-386 0 0,1 1 1 0 0,0 0 0 0 0,0 1-1 0 0,1 0 1 0 0,1 1-1 0 0,0 1 1 0 0,-9 11-9 0 0,14 14-1299 0 0,28-17-7672 0 0,-14-17-3433 0 0</inkml:trace>
</inkml:ink>
</file>

<file path=ppt/ink/ink5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6:00.2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39 162 2969 0 0,'0'0'3235'0'0,"0"0"-925"0"0,0 0-252 0 0,0 0 35 0 0,0 0 28 0 0,0 0-87 0 0,0 0-311 0 0,0 0-423 0 0,0 0-348 0 0,0 0-241 0 0,0 0-119 0 0,0 0-34 0 0,-6-3-21 0 0,-20-6 3 0 0,20 6-36 0 0,6 3-41 0 0,0 0-30 0 0,16 0 1270 0 0,150-1 482 0 0,-26 9-1650 0 0,55-8-154 0 0,-195 1-390 0 0,0 2-26 0 0,0-3 26 0 0,0 0 29 0 0,0 0 9 0 0,0 0-5 0 0,0 0-8 0 0,0 0-5 0 0,0 0 2 0 0,0 0-1 0 0,0 0 4 0 0,0 0-21 0 0,0 0-11 0 0,0 0 20 0 0,0 0 13 0 0,0 0 6 0 0,0 0-25 0 0,0 0-3 0 0,0 0 12 0 0,0 0 6 0 0,0 0-2 0 0,0 0 6 0 0,0 0 11 0 0,0 0-1 0 0,0 0 2 0 0,0 0-2 0 0,0 0 5 0 0,0 0 2 0 0,0 0-8 0 0,0 0 12 0 0,0 0-4 0 0,0 0 19 0 0,0 0 17 0 0,0 0 0 0 0,0 0-3 0 0,0 0 9 0 0,0 0 17 0 0,0 0-7 0 0,-38-59 234 0 0,-41-32-422 0 0,72 83-3075 0 0,11 17-5394 0 0,-3-8 7875 0 0,2 4-11780 0 0</inkml:trace>
</inkml:ink>
</file>

<file path=ppt/ink/ink5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6:05.5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6 5297 0 0,'0'0'2713'0'0,"0"0"-249"0"0,0 0-42 0 0,0 0-84 0 0,0 0-290 0 0,0 0-462 0 0,0 0-479 0 0,0 0-286 0 0,0 0-108 0 0,0 0-15 0 0,0 0 1 0 0,0 0-57 0 0,0 0-85 0 0,-1 2-29 0 0,1 0-423 0 0,1 0 0 0 0,0 0-1 0 0,0 0 1 0 0,0 0 0 0 0,0-1-1 0 0,0 1 1 0 0,0 0 0 0 0,1 0-1 0 0,-1-1 1 0 0,1 1 0 0 0,-1 0-1 0 0,1-1 1 0 0,-1 0 0 0 0,1 1-1 0 0,0-1 1 0 0,0 0-1 0 0,0 0 1 0 0,0 0 0 0 0,0 0-1 0 0,0 0 1 0 0,0-1 0 0 0,0 1-1 0 0,0 0 1 0 0,0-1 0 0 0,0 0-1 0 0,0 1 1 0 0,1-1 0 0 0,-1 0-1 0 0,0 0 1 0 0,0 0 0 0 0,0 0-1 0 0,0-1 1 0 0,0 1 0 0 0,1-1-105 0 0,5 3 165 0 0,27 1 129 0 0,0-1 0 0 0,0-2 0 0 0,-1-2 1 0 0,1 0-1 0 0,0-3 0 0 0,-1 0 0 0 0,5-4-294 0 0,-34 8 18 0 0,186-21 188 0 0,-185 20-2133 0 0,-26 8-2534 0 0,17-3 3378 0 0,-3 2-1838 0 0,2-3-2604 0 0,0-1-6461 0 0</inkml:trace>
</inkml:ink>
</file>

<file path=ppt/ink/ink5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6:06.3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22 3185 0 0,'0'0'3552'0'0,"0"0"-1002"0"0,0 0-404 0 0,0 0-33 0 0,0 0-109 0 0,0 0-284 0 0,0 0-466 0 0,0 0-450 0 0,0 0-256 0 0,0 0-40 0 0,0 0 27 0 0,0 0 48 0 0,0 0 12 0 0,-1 3-23 0 0,-9 16 2894 0 0,10-19-3190 0 0,10 8 3842 0 0,211-19-3388 0 0,-36-14-493 0 0,-80 13-42 0 0,-44 8-61 0 0,-61 4-120 0 0,0 0 0 0 0,0 0 0 0 0,0 0 11 0 0,0 0-10 0 0,0 0-17 0 0,0 0 8 0 0,0 0 2 0 0,0 0 2 0 0,0 0 10 0 0,0 0-6 0 0,0 0-15 0 0,0 0 10 0 0,0 0 15 0 0,0 0-12 0 0,-27 0-483 0 0,-15 6-721 0 0,22-2-2205 0 0,2-3-6810 0 0,13-1-2860 0 0</inkml:trace>
</inkml:ink>
</file>

<file path=ppt/ink/ink5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6:07.5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6 204 5841 0 0,'0'0'4060'0'0,"0"0"-1517"0"0,0 0-709 0 0,0 0-99 0 0,0 0 20 0 0,0 0-84 0 0,0 0-264 0 0,0 0-380 0 0,0 0-306 0 0,0 0-175 0 0,-5 0 1553 0 0,30 70-263 0 0,-19-8-1525 0 0,-3 0-1 0 0,-2 0 0 0 0,-3 1 1 0 0,-6 29-311 0 0,7-78-9 0 0,0-4 695 0 0,1-19-92 0 0,3-27-493 0 0,2 0-1 0 0,2 0 1 0 0,1 1 0 0 0,1 0 0 0 0,12-27-101 0 0,-9 26 93 0 0,-2 1-77 0 0,1 1 0 0 0,2 1 0 0 0,2 0 0 0 0,1 0 0 0 0,1 2 0 0 0,2 0 0 0 0,1 1 0 0 0,1 1 0 0 0,6-5-16 0 0,-23 30 1 0 0,0 1-1 0 0,0 0 1 0 0,0 1-1 0 0,1-1 0 0 0,-1 1 1 0 0,0-1-1 0 0,1 1 1 0 0,0 1-1 0 0,0-1 1 0 0,-1 1-1 0 0,1-1 1 0 0,0 1-1 0 0,0 1 1 0 0,0-1-1 0 0,0 1 1 0 0,0 0-1 0 0,0 0 0 0 0,0 0 1 0 0,0 1-1 0 0,0 0 1 0 0,0 0-1 0 0,0 0 1 0 0,0 0-1 0 0,0 1 1 0 0,-1 0-1 0 0,3 1 0 0 0,5 5 35 0 0,-1 0 0 0 0,0 0-1 0 0,-1 1 1 0 0,1 1 0 0 0,-2 0-1 0 0,0 0 1 0 0,0 1 0 0 0,-1 0-1 0 0,0 1 1 0 0,-1-1 0 0 0,0 2-1 0 0,-1-1 1 0 0,2 6-35 0 0,18 40 101 0 0,-25-57-63 0 0,-1 1-37 0 0,0-1 2 0 0,0-1-29 0 0,0 0-16 0 0,0 0-24 0 0,0 0-32 0 0,-11-22-3485 0 0,11 21 3417 0 0,-4-12-4616 0 0,0 5-3402 0 0,1 4-4268 0 0</inkml:trace>
</inkml:ink>
</file>

<file path=ppt/ink/ink5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6:08.2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41 207 3601 0 0,'0'0'2512'0'0,"0"0"-189"0"0,0 0-27 0 0,0 0 16 0 0,0 0-129 0 0,0 0-278 0 0,0 0-350 0 0,0 0-271 0 0,0 0-166 0 0,0 0-110 0 0,0 0-59 0 0,0 0-109 0 0,0 0-99 0 0,-6-1-105 0 0,-21-1-84 0 0,20 1-53 0 0,7 1-61 0 0,0 0-39 0 0,0 0-36 0 0,30 0 1108 0 0,259-3 429 0 0,-52 21-1569 0 0,-39-7-179 0 0,-184-6-35 0 0,-15-9 371 0 0,-2 0-469 0 0,-41-49-16 0 0,-74-89-2058 0 0,108 129 860 0 0,6 7-879 0 0,-1-1-4286 0 0,4 3-6133 0 0</inkml:trace>
</inkml:ink>
</file>

<file path=ppt/ink/ink5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6:08.7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 7 952 0 0,'0'0'2285'0'0,"0"0"-198"0"0,0 0 7 0 0,0 0 90 0 0,0 0 59 0 0,0 0-121 0 0,0 0-290 0 0,0 0-339 0 0,0 0-282 0 0,0 0-187 0 0,0 0-120 0 0,0 0-56 0 0,-3-1-68 0 0,-7-5 1300 0 0,30 9 1816 0 0,8 1-3055 0 0,504-4 1544 0 0,-483 4-1186 0 0,-32-2-4049 0 0,-4-1-8051 0 0,-17-1-2231 0 0</inkml:trace>
</inkml:ink>
</file>

<file path=ppt/ink/ink5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6:11.8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 0 7706 0 0,'0'0'5801'0'0,"0"0"-3177"0"0,0 0-1057 0 0,0 0-49 0 0,0 0-35 0 0,0 0-163 0 0,0 0-311 0 0,0 0-315 0 0,0 0-161 0 0,0 0-21 0 0,0 0-2 0 0,0 0-29 0 0,0 0-20 0 0,-2 8-48 0 0,-16 62 1281 0 0,14-12-1054 0 0,29-58-801 0 0,-1-25-1843 0 0,-15 6-7039 0 0,-6 12-3034 0 0</inkml:trace>
</inkml:ink>
</file>

<file path=ppt/ink/ink5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6:13.7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3 225 0 0 0,'0'0'1332'0'0,"0"0"614"0"0,0 0 365 0 0,0 0 72 0 0,0 0-149 0 0,0 0-255 0 0,0 0-281 0 0,0 0-247 0 0,0 0-227 0 0,0 0-212 0 0,0 0-157 0 0,-3-1-116 0 0,14 0 5216 0 0,48 8-3769 0 0,-16-1-1405 0 0,370 8 1265 0 0,-121-13-666 0 0,-292-1-1356 0 0,0 0 4 0 0,0 0-11 0 0,0 0-5 0 0,0 0 10 0 0,0 0-1 0 0,0 0-8 0 0,0 0 3 0 0,0 0-13 0 0,0 0 14 0 0,0 0-2 0 0,-2 0-15 0 0,2 0-9 0 0,0 0 15 0 0,0 0 16 0 0,-18 0 72 0 0,11 1-68 0 0,0 0 0 0 0,0-1 0 0 0,0 0 1 0 0,0 0-1 0 0,0-1 0 0 0,0 0 0 0 0,0 0 0 0 0,0 0 1 0 0,0-1-1 0 0,1 0 0 0 0,-1 0 0 0 0,1-1 1 0 0,-1 0-1 0 0,1 0 0 0 0,0-1 0 0 0,0 1 0 0 0,0-1 1 0 0,0-1-1 0 0,0 1-26 0 0,1-3-2 0 0,0 1 0 0 0,1-1 0 0 0,-1 0 1 0 0,1 0-1 0 0,0-1 0 0 0,1 1 0 0 0,0-1 0 0 0,0 1 1 0 0,1-1-1 0 0,-1 0 0 0 0,2 0 0 0 0,-1-1 0 0 0,1 1 1 0 0,1 0-1 0 0,-1-7 2 0 0,0-15-3277 0 0,1 0-3396 0 0,0 19 2975 0 0,0-3-10057 0 0</inkml:trace>
</inkml:ink>
</file>

<file path=ppt/ink/ink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18:08.0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83 19 3561 0 0,'0'0'2007'0'0,"0"0"-208"0"0,0 0 71 0 0,0 0 231 0 0,0 0 196 0 0,0 0-42 0 0,0 0-265 0 0,0 0-342 0 0,0 0-306 0 0,0 0-239 0 0,0 0-180 0 0,-8-3-102 0 0,-25-9-97 0 0,24 9-96 0 0,9 3-44 0 0,0 0-105 0 0,0 0-71 0 0,0 0-62 0 0,0 0-73 0 0,0 0-17 0 0,0 19 706 0 0,0 5-482 0 0,-16 179 833 0 0,1-161-1251 0 0,14-62-5699 0 0,0 3-4632 0 0,1 9-1953 0 0</inkml:trace>
</inkml:ink>
</file>

<file path=ppt/ink/ink5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6:09.4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1 361 3961 0 0,'0'0'3858'0'0,"0"0"-999"0"0,0 0-561 0 0,0 0-229 0 0,0 0-258 0 0,0 0-287 0 0,0 0-361 0 0,0 0-343 0 0,0 0-204 0 0,0 0-62 0 0,0 0 39 0 0,0 0 93 0 0,0 0 74 0 0,3 2 5 0 0,95 8 3399 0 0,-68-11-3747 0 0,334-13 1424 0 0,-318 9-1763 0 0,-67-9-2921 0 0,1 11-1221 0 0,6 2-6395 0 0,6 1-1860 0 0</inkml:trace>
  <inkml:trace contextRef="#ctx0" brushRef="#br0" timeOffset="254.848">244 110 14563 0 0,'0'0'2229'0'0,"0"0"-545"0"0,0 0-193 0 0,0 0-13 0 0,0 0-55 0 0,0 0-170 0 0,0 0-309 0 0,0 0-257 0 0,0 0-136 0 0,0 0-51 0 0,0 0-28 0 0,0 0-48 0 0,1 23-30 0 0,5 113 228 0 0,6 66 48 0 0,-38-110-2466 0 0,24-83-537 0 0,2-3-6559 0 0,0-2-3615 0 0</inkml:trace>
  <inkml:trace contextRef="#ctx0" brushRef="#br0" timeOffset="817.887">809 206 9458 0 0,'0'0'4096'0'0,"0"0"-2592"0"0,0 0-663 0 0,0 0 337 0 0,0 0 244 0 0,0 0-3 0 0,0 0-238 0 0,0 0-413 0 0,0 0-301 0 0,-3 33-157 0 0,-12 104-97 0 0,-8-34 212 0 0,-16 69 14 0 0,38-156 987 0 0,11-45 1023 0 0,-4 13-2602 0 0,149-337 1851 0 0,-135 302-1636 0 0,-10 21-7 0 0,2 1 0 0 0,1 1 0 0 0,1 0-1 0 0,1 1 1 0 0,17-23-55 0 0,-32 49 3 0 0,1 0-1 0 0,-1-1 1 0 0,1 1 0 0 0,-1-1 0 0 0,1 1 0 0 0,0 0-1 0 0,0 0 1 0 0,0-1 0 0 0,-1 1 0 0 0,1 0-1 0 0,0 0 1 0 0,1 0 0 0 0,-1 0 0 0 0,0 0-1 0 0,0 0 1 0 0,0 0 0 0 0,1 1 0 0 0,-1-1 0 0 0,0 0-1 0 0,0 1 1 0 0,1-1 0 0 0,-1 1 0 0 0,1-1-1 0 0,-1 1 1 0 0,1 0 0 0 0,-1-1 0 0 0,1 1-1 0 0,-1 0 1 0 0,0 0 0 0 0,1 0 0 0 0,-1 0 0 0 0,1 0-1 0 0,-1 0 1 0 0,1 1 0 0 0,-1-1 0 0 0,1 1-1 0 0,-1-1 1 0 0,1 1 0 0 0,-1-1 0 0 0,0 1-1 0 0,1-1 1 0 0,-1 1 0 0 0,0 0 0 0 0,0 0-1 0 0,0 0 1 0 0,1 0 0 0 0,-1 0 0 0 0,0 0 0 0 0,0 0-1 0 0,0 0 1 0 0,-1 0 0 0 0,1 1 0 0 0,0-1-3 0 0,5 9-60 0 0,-1 0 0 0 0,-1-1 1 0 0,0 2-1 0 0,-1-1 0 0 0,1 0 1 0 0,-2 1-1 0 0,0-1 1 0 0,0 1-1 0 0,-1 0 0 0 0,0 0 1 0 0,0 0-1 0 0,-2-1 0 0 0,1 1 1 0 0,-1 0-1 0 0,-1 0 0 0 0,0-1 1 0 0,-1 1-1 0 0,0 0 60 0 0,0 8-1758 0 0,0-3-4786 0 0,1-11-5854 0 0</inkml:trace>
  <inkml:trace contextRef="#ctx0" brushRef="#br0" timeOffset="1232.911">1245 578 7290 0 0,'0'0'2176'0'0,"0"0"-172"0"0,0 0 48 0 0,0 0 47 0 0,0 0-163 0 0,0 0-317 0 0,0 0-372 0 0,0 0-272 0 0,0 0-144 0 0,0 0-60 0 0,0 0-38 0 0,0 0-37 0 0,0 0-28 0 0,-7-10-88 0 0,-25-30-63 0 0,30 38-422 0 0,-1 0 1 0 0,1 0 0 0 0,-1 0 0 0 0,0 1 0 0 0,1-1 0 0 0,-1 1 0 0 0,0-1 0 0 0,0 1 0 0 0,0 0 0 0 0,0 0-1 0 0,0 0 1 0 0,0 1 0 0 0,0-1 0 0 0,0 1 0 0 0,-1-1 0 0 0,1 1 0 0 0,0 0 0 0 0,0 0 0 0 0,0 0 0 0 0,0 1-1 0 0,0-1 1 0 0,-1 1 0 0 0,1 0 0 0 0,0 0 0 0 0,0 0 0 0 0,0 0-96 0 0,-1 0 90 0 0,-2 1-58 0 0,-1 0 0 0 0,1 0 1 0 0,0 1-1 0 0,0 0 0 0 0,0 0 1 0 0,1 0-1 0 0,-1 0 0 0 0,1 1 0 0 0,-1 0 1 0 0,1 0-1 0 0,1 1 0 0 0,-1-1 0 0 0,0 1 1 0 0,1 0-1 0 0,0 0 0 0 0,0 1 1 0 0,1-1-1 0 0,0 1 0 0 0,0 0 0 0 0,0-1 1 0 0,0 1-1 0 0,1 1 0 0 0,0-1 1 0 0,0 0-1 0 0,1 1 0 0 0,0-1 0 0 0,0 1 1 0 0,0-1-1 0 0,1 1 0 0 0,0-1 1 0 0,0 1-1 0 0,1-1 0 0 0,0 1 0 0 0,0 2-32 0 0,3-4 9 0 0,-1 0-1 0 0,1 1 1 0 0,1-2-1 0 0,-1 1 1 0 0,1 0-1 0 0,0-1 0 0 0,0 0 1 0 0,0 0-1 0 0,0 0 1 0 0,1-1-1 0 0,-1 0 1 0 0,1 0-1 0 0,0 0 0 0 0,0-1 1 0 0,0 0-1 0 0,0 0 1 0 0,0 0-1 0 0,1-1 1 0 0,-1 0-1 0 0,0 0 0 0 0,1-1 1 0 0,-1 1-1 0 0,1-1 1 0 0,-1-1-1 0 0,1 1 1 0 0,-1-1-1 0 0,0-1 0 0 0,1 1-8 0 0,-3 0-64 0 0,0 1 0 0 0,0-1-1 0 0,0 0 1 0 0,0 0 0 0 0,0 0 0 0 0,-1-1-1 0 0,1 1 1 0 0,0-1 0 0 0,-1 0-1 0 0,1 0 1 0 0,-1 0 0 0 0,0-1-1 0 0,0 1 1 0 0,0-1 0 0 0,0 0-1 0 0,0 1 1 0 0,0-1 0 0 0,-1-1-1 0 0,1 1 1 0 0,-1 0 0 0 0,0-1-1 0 0,1 0 65 0 0,2-4-965 0 0,0 0-1460 0 0,-3 1-2621 0 0,0 3-7371 0 0</inkml:trace>
  <inkml:trace contextRef="#ctx0" brushRef="#br0" timeOffset="1950.539">1311 769 8962 0 0,'0'0'3455'0'0,"0"0"-1293"0"0,0 0-476 0 0,0 0-53 0 0,0 0-36 0 0,0 0-176 0 0,0 0-300 0 0,0 0-277 0 0,0 0-163 0 0,0 0-39 0 0,0 0-17 0 0,0 0-37 0 0,9-15-38 0 0,28-52-73 0 0,-25 47-61 0 0,0 0 0 0 0,2 0 1 0 0,0 1-1 0 0,1 1 0 0 0,1 1 0 0 0,8-7-416 0 0,-24 24 3 0 0,0 1 0 0 0,-1-1 1 0 0,1 1-1 0 0,0-1 0 0 0,1 1 1 0 0,-1-1-1 0 0,0 1 0 0 0,0-1 1 0 0,0 1-1 0 0,0 0 0 0 0,0-1 1 0 0,0 1-1 0 0,1-1 0 0 0,-1 1 0 0 0,0-1 1 0 0,0 0-1 0 0,1 1 0 0 0,-1-1 1 0 0,0 1-1 0 0,1-1 0 0 0,-1 1 1 0 0,1-1-1 0 0,-1 0 0 0 0,0 1 1 0 0,1-1-1 0 0,-1 0 0 0 0,1 1 0 0 0,-1-1 1 0 0,1 0-1 0 0,-1 0 0 0 0,1 0 1 0 0,-1 1-1 0 0,1-1 0 0 0,-1 0 1 0 0,1 0-1 0 0,-1 0 0 0 0,1 0 1 0 0,0 0-1 0 0,-1 0 0 0 0,1 0 0 0 0,-1 0 1 0 0,1 0-1 0 0,-1 0 0 0 0,1 0 1 0 0,-1 0-1 0 0,1 0 0 0 0,-1-1 1 0 0,1 1-1 0 0,-1 0 0 0 0,1 0 1 0 0,-1-1-1 0 0,1 1 0 0 0,-1 0 1 0 0,1 0-1 0 0,-1-1 0 0 0,0 1 0 0 0,1-1 1 0 0,-1 1-1 0 0,1 0 0 0 0,-1-1 1 0 0,0 1-1 0 0,1-1 0 0 0,-1 1 1 0 0,0-1-1 0 0,0 1 0 0 0,1-1 1 0 0,-1 0-4 0 0,0 2-3 0 0,30 107 135 0 0,-28-107-129 0 0,0 1 1 0 0,0-1 0 0 0,0 0-1 0 0,0 0 1 0 0,0 0 0 0 0,0 0-1 0 0,0 0 1 0 0,1-1 0 0 0,-1 1-1 0 0,0 0 1 0 0,1-1 0 0 0,-1 0 0 0 0,0 0-1 0 0,1 0 1 0 0,-1 0 0 0 0,1 0-1 0 0,-1 0 1 0 0,0 0 0 0 0,1-1-1 0 0,-1 1 1 0 0,0-1 0 0 0,1 0-1 0 0,-1 1 1 0 0,0-1 0 0 0,0 0-1 0 0,0 0 1 0 0,0-1 0 0 0,0 1 0 0 0,0 0-1 0 0,0-1 1 0 0,0 1 0 0 0,0-1-1 0 0,-1 0 1 0 0,1 0-4 0 0,113-100 136 0 0,-84 79-47 0 0,-31 50-65 0 0,-17 104 86 0 0,17-99-1807 0 0,4-27-3570 0 0,-3-5-3341 0 0,1 0-4372 0 0</inkml:trace>
  <inkml:trace contextRef="#ctx0" brushRef="#br0" timeOffset="2736.902">2057 515 12947 0 0,'0'0'2928'0'0,"0"0"-791"0"0,0 0-314 0 0,0 0-157 0 0,0 0-195 0 0,0 0-247 0 0,0 0-281 0 0,0 0-248 0 0,0 0-169 0 0,0 0-99 0 0,0 0-95 0 0,0 0-56 0 0,0 0-52 0 0,-11 7-36 0 0,-35 21-66 0 0,33-15-4 0 0,13-13-98 0 0,0 0-6 0 0,21 3 55 0 0,26-31 68 0 0,-107 60 665 0 0,68-36-3080 0 0,-3 1-3529 0 0,-2 0-6051 0 0</inkml:trace>
</inkml:ink>
</file>

<file path=ppt/ink/ink5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5:59.2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1 112 4761 0 0,'0'0'3714'0'0,"0"0"-1141"0"0,0 0-525 0 0,0 0-149 0 0,0 0-113 0 0,0 0-195 0 0,0 0-323 0 0,0 0-376 0 0,0 0-289 0 0,0 0-173 0 0,0 0-69 0 0,0 4 1489 0 0,40 264 1506 0 0,-23-44-2895 0 0,-14-117-255 0 0,-3-107-152 0 0,0-62 1545 0 0,1 23-1561 0 0,1-1 0 0 0,1 1 1 0 0,3 0-1 0 0,1 0 0 0 0,2 0 1 0 0,1 1-1 0 0,2 0 1 0 0,2 1-1 0 0,1 1 0 0 0,2 0 1 0 0,2 1-1 0 0,1 1 0 0 0,6-7-38 0 0,-14 26 6 0 0,0 0-1 0 0,1 0 1 0 0,1 1-1 0 0,0 1 1 0 0,1 0-1 0 0,0 1 1 0 0,1 1-1 0 0,5-2-5 0 0,-20 12 3 0 0,1 1 1 0 0,-1 0-1 0 0,1 0 0 0 0,0 0 0 0 0,0 0 0 0 0,-1 0 0 0 0,1 0 0 0 0,0 0 0 0 0,-1 1 0 0 0,1-1 0 0 0,-1 1 0 0 0,1-1 0 0 0,0 1 0 0 0,-1-1 1 0 0,1 1-1 0 0,-1 0 0 0 0,1 0 0 0 0,-1 0 0 0 0,0 0 0 0 0,1 0 0 0 0,-1 0 0 0 0,0 0 0 0 0,0 0 0 0 0,0 1 0 0 0,0-1 0 0 0,0 0 0 0 0,0 1 0 0 0,0-1 1 0 0,0 1-1 0 0,0-1 0 0 0,0 1 0 0 0,-1-1 0 0 0,1 1 0 0 0,-1-1 0 0 0,1 1 0 0 0,-1 0 0 0 0,0-1 0 0 0,0 1 0 0 0,0 0 0 0 0,0-1 0 0 0,0 1 1 0 0,0 0-1 0 0,0-1 0 0 0,0 1 0 0 0,0 0 0 0 0,-1-1 0 0 0,1 1 0 0 0,-1 0 0 0 0,0 0-3 0 0,4 15 24 0 0,14 148 187 0 0,1-128-373 0 0,-20-59-2677 0 0,-3 7-678 0 0,3 10 487 0 0,-1-1-3458 0 0,0 2-6056 0 0</inkml:trace>
  <inkml:trace contextRef="#ctx0" brushRef="#br0" timeOffset="5458.62">468 679 0 0 0,'0'0'1199'0'0,"0"0"567"0"0,0 0 326 0 0,0 0 391 0 0,0 0 225 0 0,0 0-160 0 0,0 0-514 0 0,0 0-601 0 0,0 0-403 0 0,0 0-156 0 0,0 0-16 0 0,3 22 2238 0 0,-50 84 1023 0 0,41-89-3945 0 0,4-13-149 0 0,0 0 1 0 0,0 0-1 0 0,1-1 1 0 0,-1 1-1 0 0,1 0 1 0 0,0 0-1 0 0,0 1 1 0 0,1-1-1 0 0,-1 0 1 0 0,1 0-1 0 0,0 0 1 0 0,0 0-1 0 0,0 0 1 0 0,1 1-1 0 0,-1-1 1 0 0,2 2-26 0 0,51 3 427 0 0,-42-10-361 0 0,-10 1-102 0 0,1 0-1 0 0,0 0 0 0 0,-1 0 1 0 0,1 0-1 0 0,0-1 0 0 0,-1 1 1 0 0,1 0-1 0 0,0-1 1 0 0,-1 0-1 0 0,1 1 0 0 0,-1-1 1 0 0,1 0-1 0 0,-1 0 0 0 0,1 0 1 0 0,-1 0-1 0 0,0 0 1 0 0,1 0-1 0 0,-1 0 0 0 0,0 0 1 0 0,0 0-1 0 0,0-1 0 0 0,0 1 1 0 0,0-1-1 0 0,0 1 1 0 0,0-1-1 0 0,0 1 0 0 0,-1-1 1 0 0,1 1-1 0 0,0-2 37 0 0,1-8-5111 0 0,-1-1-4703 0 0,-1 8-1514 0 0</inkml:trace>
  <inkml:trace contextRef="#ctx0" brushRef="#br0" timeOffset="5824.305">603 395 0 0 0,'0'0'2399'0'0,"0"0"-32"0"0,0 0 171 0 0,0 0 195 0 0,0 0-15 0 0,0 0-371 0 0,0 0-628 0 0,0 0-541 0 0,0 0-285 0 0,0 0-79 0 0,0 0-18 0 0,0 0-1 0 0,0 0-25 0 0,2-1-45 0 0,4-2 536 0 0,-15 9-429 0 0,-23 17 179 0 0,32-22-911 0 0,34-34 1150 0 0,-34 33-1217 0 0,0 0 7 0 0,0 0 14 0 0,0 0 24 0 0,0 0 2 0 0,0 0 15 0 0,0 0-18 0 0,0 0-27 0 0,11-5-6538 0 0,-6 3-806 0 0,2 1-5197 0 0</inkml:trace>
</inkml:ink>
</file>

<file path=ppt/ink/ink5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6:57.7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1223 0 0 0,'67'-6'707'0'0,"8"-6"8607"0"0,12-7-5659 0 0,90 8-1897 0 0,313-15-263 0 0,557 34-668 0 0,-674 17-723 0 0,389-2 131 0 0,535-28-189 0 0,-415-12-96 0 0,187 13 71 0 0,-619 26-9 0 0,77-29-13 0 0,214-23 49 0 0,-78 18 2 0 0,-474 13-12 0 0,104 6-37 0 0,-260-6 17 0 0,-7 0-1 0 0,-1-1 0 0 0,0-1-1 0 0,0-2 1 0 0,0 0 0 0 0,0-1 0 0 0,13-5-17 0 0,-14 3 26 0 0,0 0 0 0 0,1 2 1 0 0,0 1-1 0 0,-1 1 1 0 0,1 0-1 0 0,12 3-26 0 0,-37 0-2 0 0,0 1 0 0 0,0-1-15 0 0,0-1 24 0 0,0 0 3 0 0,0 0 12 0 0,0 0 24 0 0,0 0 0 0 0,0 0 11 0 0,0 0 27 0 0,0 0 40 0 0,4-34 1546 0 0,27-237-1452 0 0,-22-145-63 0 0,-9 380-134 0 0,1 1 1 0 0,1 0-1 0 0,2 0 0 0 0,2 1 1 0 0,1-1-1 0 0,1 1 1 0 0,3 1-1 0 0,1-3-21 0 0,36-34 45 0 0,-17 77-632 0 0,94 1 679 0 0,-79-9-76 0 0,404 0-41 0 0,75 11 63 0 0,-337-12-36 0 0,941 9-46 0 0,-245 5-12 0 0,48-17 45 0 0,167-43-47 0 0,-85 42 27 0 0,-260 42-142 0 0,328-2 23 0 0,-86-13 164 0 0,-175-17-34 0 0,257 7 52 0 0,297-3-26 0 0,39 58 97 0 0,-601 16-90 0 0,-490-49-972 0 0,-248-26-596 0 0,-63-5 234 0 0,-11-1-3021 0 0,0-1-4263 0 0,-1 0 5055 0 0</inkml:trace>
  <inkml:trace contextRef="#ctx0" brushRef="#br0" timeOffset="5286.57">10582 512 0 0 0,'0'0'1454'0'0,"0"0"657"0"0,0 0 401 0 0,0 0 81 0 0,0 0-167 0 0,0 0-345 0 0,0 0-308 0 0,0 0-261 0 0,0 0-182 0 0,-1-14-131 0 0,-4-42-128 0 0,3 42-134 0 0,2 14-138 0 0,0 0-162 0 0,0 0-116 0 0,0 0-103 0 0,0 0-83 0 0,0 0-60 0 0,0 0-68 0 0,3 11 377 0 0,7 16-194 0 0,0-1 1 0 0,-3 1 0 0 0,0 1-1 0 0,-1-1 1 0 0,-2 1 0 0 0,1 19-391 0 0,-2-20 107 0 0,5 283 192 0 0,-14-228-1126 0 0,6-82 485 0 0,0 0-143 0 0,0 0-197 0 0,0 0-274 0 0,0-11-3892 0 0,6-40-9352 0 0,-4 40 9015 0 0</inkml:trace>
  <inkml:trace contextRef="#ctx0" brushRef="#br0" timeOffset="5769.292">10508 575 0 0 0,'0'0'1123'0'0,"0"0"481"0"0,0 0 383 0 0,0 0 323 0 0,0 0 212 0 0,0 0 5 0 0,0 0-196 0 0,0 0-349 0 0,0 0-376 0 0,0 0-317 0 0,0 0-251 0 0,0 0-179 0 0,-17-32-119 0 0,-52-97-91 0 0,52 91-79 0 0,20 32-448 0 0,0 1 1 0 0,0 0-1 0 0,0 0 0 0 0,0 0 1 0 0,1 0-1 0 0,0 0 0 0 0,0 1 0 0 0,0 0 1 0 0,0 0-1 0 0,1 0 0 0 0,0 0 1 0 0,0 1-1 0 0,0-1 0 0 0,0 1 1 0 0,0 1-1 0 0,1-1 0 0 0,-1 1 1 0 0,3-1-123 0 0,-6 2 48 0 0,28-14 145 0 0,1 1 0 0 0,0 2 0 0 0,1 1 0 0 0,0 2 0 0 0,1 0 0 0 0,0 3 0 0 0,0 1 0 0 0,0 1 0 0 0,1 2 0 0 0,28 1-193 0 0,-57 1 6 0 0,-1 1 0 0 0,1 0 1 0 0,0 0-1 0 0,-1 0 1 0 0,1 0-1 0 0,-1 1 0 0 0,0-1 1 0 0,1 1-1 0 0,-1 0 1 0 0,0 0-1 0 0,0 1 0 0 0,0-1 1 0 0,-1 1-1 0 0,1 0 1 0 0,0 0-1 0 0,-1 0 1 0 0,0 1-1 0 0,0-1 0 0 0,0 1 1 0 0,0 0-1 0 0,-1 0 1 0 0,1 0-1 0 0,-1 0 0 0 0,0 0 1 0 0,0 0-1 0 0,0 0 1 0 0,-1 1-1 0 0,0-1 1 0 0,1 1-1 0 0,-2-1 0 0 0,1 1 1 0 0,0 0-1 0 0,-1-1 1 0 0,0 1-1 0 0,0 0 0 0 0,0-1 1 0 0,-1 1-1 0 0,0 0 1 0 0,0-1-1 0 0,0 1 0 0 0,0-1 1 0 0,-1 1-7 0 0,-4 13 16 0 0,-1 0-1 0 0,-1-1 1 0 0,-1 1 0 0 0,0-2 0 0 0,-1 1-1 0 0,-1-1 1 0 0,-1-1 0 0 0,0 0 0 0 0,-6 4-16 0 0,-29 42 26 0 0,44-59-28 0 0,1 0 0 0 0,0 0 0 0 0,0 0 0 0 0,0 1 0 0 0,0-1 0 0 0,0 0-1 0 0,1 1 1 0 0,-1 0 0 0 0,1-1 0 0 0,-1 1 0 0 0,1 0 0 0 0,0 0 0 0 0,0 0 0 0 0,0 0 0 0 0,1 0 0 0 0,-1 0 0 0 0,1 0 0 0 0,-1 0 0 0 0,1 0 0 0 0,0 0 0 0 0,0 0 0 0 0,1 0-1 0 0,-1 0 1 0 0,1 0 0 0 0,-1 0 0 0 0,1 0 0 0 0,0 0 0 0 0,0 0 0 0 0,0-1 0 0 0,0 1 0 0 0,2 2 2 0 0,11 3-2 0 0,0-1 1 0 0,1-1-1 0 0,0 0 1 0 0,1 0-1 0 0,-1-2 1 0 0,1 0-1 0 0,0-1 1 0 0,0 0-1 0 0,9-1 2 0 0,78 19-27 0 0,-89-16 24 0 0,0 0 0 0 0,-1 1 0 0 0,0 0 1 0 0,0 1-1 0 0,0 0 0 0 0,-1 2 1 0 0,0-1-1 0 0,5 6 3 0 0,-14-11 7 0 0,0-1 0 0 0,0 0 0 0 0,-1 1 0 0 0,0 0 0 0 0,1 0 0 0 0,-1-1 0 0 0,0 1 0 0 0,-1 1 0 0 0,1-1 0 0 0,0 0 0 0 0,-1 0 0 0 0,0 1 0 0 0,1-1 0 0 0,-1 0-1 0 0,-1 1 1 0 0,1 0 0 0 0,0-1 0 0 0,-1 1 0 0 0,0-1 0 0 0,0 1 0 0 0,0-1 0 0 0,0 1 0 0 0,-1 0 0 0 0,1-1 0 0 0,-1 1 0 0 0,0-1 0 0 0,0 1 0 0 0,0-1 0 0 0,0 0 0 0 0,-1 1 0 0 0,1-1 0 0 0,-1 0 0 0 0,0 0 0 0 0,0 0 0 0 0,0 0 0 0 0,-2 1-7 0 0,-18 19 50 0 0,-1 0 0 0 0,0-2 0 0 0,-2 0 0 0 0,-1-2 0 0 0,0-1 0 0 0,-1-1 1 0 0,-1-2-1 0 0,-1 0 0 0 0,-14 4-50 0 0,16-6 18 0 0,0-2 0 0 0,-1-1 0 0 0,0-1 0 0 0,-1-1 0 0 0,0-2 0 0 0,0-1 0 0 0,0-1 0 0 0,-1-1 0 0 0,-14-1-18 0 0,43-3-22 0 0,0 0-1 0 0,0 1 1 0 0,1-1-1 0 0,-1 0 1 0 0,0 1-1 0 0,1-1 1 0 0,-1 0-1 0 0,0 0 1 0 0,1 0-1 0 0,-1 0 0 0 0,1 1 1 0 0,0-1-1 0 0,-1 0 1 0 0,1 0-1 0 0,0 0 1 0 0,-1 0-1 0 0,1 0 1 0 0,0 0-1 0 0,0 0 0 0 0,0 0 1 0 0,0 0-1 0 0,0 0 1 0 0,0 0-1 0 0,0 0 1 0 0,0 0-1 0 0,0 0 1 0 0,1 0-1 0 0,-1 0 1 0 0,0 0-1 0 0,0 0 0 0 0,1 0 1 0 0,-1 1-1 0 0,1-1 1 0 0,-1 0-1 0 0,1 0 1 0 0,-1 0-1 0 0,1 0 1 0 0,0 1-1 0 0,-1-1 1 0 0,1 0-1 0 0,0 1 0 0 0,0-1 1 0 0,-1 0-1 0 0,1 1 1 0 0,0-1-1 0 0,0 1 1 0 0,0-1-1 0 0,0 1 1 0 0,0 0-1 0 0,-1-1 1 0 0,1 1-1 0 0,0 0 0 0 0,1-1 23 0 0,111-78-4543 0 0,-72 57-297 0 0,-1 3-4094 0 0,-14 7-45 0 0</inkml:trace>
  <inkml:trace contextRef="#ctx0" brushRef="#br0" timeOffset="6268.812">11495 737 12147 0 0,'0'0'1833'0'0,"0"0"-399"0"0,0 0-36 0 0,0 0 102 0 0,0 0-21 0 0,0 0-171 0 0,0 0-281 0 0,0 0-303 0 0,0 0-217 0 0,0 0-152 0 0,-17 32-119 0 0,-51 98-63 0 0,67-129-168 0 0,0-1 0 0 0,0 1 0 0 0,0 0 0 0 0,0 0 0 0 0,0 0 0 0 0,0 0 0 0 0,0 0 0 0 0,0 0 0 0 0,1 0 0 0 0,-1 0 0 0 0,0 0 0 0 0,1 0 0 0 0,-1 0-1 0 0,0 0 1 0 0,1 0 0 0 0,-1 1 0 0 0,1-1 0 0 0,0 0 0 0 0,-1 0 0 0 0,1 1 0 0 0,0-1 0 0 0,0 0 0 0 0,0 1 0 0 0,0-1 0 0 0,0 0 0 0 0,0 1 0 0 0,0-1 0 0 0,0 0 0 0 0,1 0 0 0 0,-1 1 0 0 0,0-1 0 0 0,1 0 0 0 0,-1 0 0 0 0,1 1 0 0 0,0-1-1 0 0,-1 0 1 0 0,1 0 0 0 0,0 0 0 0 0,-1 0 0 0 0,1 0 0 0 0,0 0 0 0 0,0 0 0 0 0,0 0 0 0 0,0 0 0 0 0,0 0 0 0 0,0-1 0 0 0,0 1 0 0 0,0 0-5 0 0,5 1 46 0 0,6 5 52 0 0,1-2-1 0 0,0 1 0 0 0,0-2 1 0 0,0 0-1 0 0,0 0 1 0 0,1-1-1 0 0,-1-1 0 0 0,1 0 1 0 0,0-1-1 0 0,-1 0 1 0 0,1-1-1 0 0,0-1 0 0 0,0 0 1 0 0,-1-1-1 0 0,1 0 1 0 0,-1-1-1 0 0,1-1 1 0 0,-1 0-1 0 0,0-1 0 0 0,0 0 1 0 0,-1-1-1 0 0,0 0 1 0 0,0-1-1 0 0,0-1 0 0 0,-1 0 1 0 0,3-3-98 0 0,-4 2 115 0 0,0-2 1 0 0,-1 1-1 0 0,0-2 1 0 0,-1 1-1 0 0,0-1 1 0 0,-1 0 0 0 0,0-1-1 0 0,-1 1 1 0 0,-1-1-1 0 0,0-1 1 0 0,2-6-116 0 0,0-2 548 0 0,-7 21-405 0 0,0 1-47 0 0,0 0-28 0 0,0 9 9 0 0,3 47-87 0 0,4 1-1 0 0,1-1 1 0 0,3 0-1 0 0,7 13 11 0 0,9 51 3 0 0,-15-47 8 0 0,-3 1 0 0 0,-3 0-1 0 0,-4 0 1 0 0,-3 3-11 0 0,1-64 2 0 0,-1 1 1 0 0,-1 0-1 0 0,0 0 0 0 0,-1-1 1 0 0,-1 0-1 0 0,0 1 0 0 0,0-1 1 0 0,-1-1-1 0 0,-1 1 0 0 0,-2 3-2 0 0,5-11 9 0 0,-1 0-1 0 0,1 0 1 0 0,-1 0-1 0 0,1 0 0 0 0,-1 0 1 0 0,-1-1-1 0 0,1 1 1 0 0,-1-1-1 0 0,0 0 1 0 0,0-1-1 0 0,0 1 1 0 0,0-1-1 0 0,0 0 0 0 0,-1 0 1 0 0,0-1-1 0 0,1 0 1 0 0,-1 0-1 0 0,0 0 1 0 0,0-1-1 0 0,0 1 0 0 0,0-1 1 0 0,0-1-1 0 0,-5 1-8 0 0,2-1-2 0 0,3 1 7 0 0,0-1 1 0 0,0 1-1 0 0,1-1 1 0 0,-1 0-1 0 0,0-1 0 0 0,0 1 1 0 0,0-1-1 0 0,1 0 0 0 0,-1-1 1 0 0,0 1-1 0 0,1-1 1 0 0,-1 0-1 0 0,1-1 0 0 0,0 1 1 0 0,0-1-1 0 0,0 0 0 0 0,0 0 1 0 0,0-1-1 0 0,1 1 1 0 0,-1-1-1 0 0,-3-4-5 0 0,0-6-9 0 0,1 0 1 0 0,1-1-1 0 0,0 1 0 0 0,0-1 0 0 0,2 0 1 0 0,0-1-1 0 0,0 1 0 0 0,2-1 1 0 0,0 0-1 0 0,0 0 0 0 0,2 1 1 0 0,0-1-1 0 0,1 0 0 0 0,0 0 0 0 0,1 0 1 0 0,1 1-1 0 0,1-1 0 0 0,0 1 1 0 0,6-14 8 0 0,-1 6-261 0 0,0 1 1 0 0,2 0 0 0 0,0 0 0 0 0,2 1-1 0 0,0 0 1 0 0,2 2 0 0 0,0-1 0 0 0,8-6 260 0 0,45-42-9701 0 0,-52 52-2671 0 0</inkml:trace>
  <inkml:trace contextRef="#ctx0" brushRef="#br0" timeOffset="6934.72">13360 660 0 0 0,'0'0'848'0'0,"0"0"563"0"0,0 0 494 0 0,0 0 224 0 0,0 0-104 0 0,0 0-187 0 0,0 0-90 0 0,0 0 22 0 0,0 0 57 0 0,0 0-71 0 0,0 0-312 0 0,0-4-398 0 0,0 3-1004 0 0,0 0 0 0 0,0 0 0 0 0,0 0 0 0 0,0 0 1 0 0,0 0-1 0 0,-1 0 0 0 0,1 0 0 0 0,0 0 0 0 0,-1 0 0 0 0,1 0 0 0 0,-1 0 0 0 0,1 1 1 0 0,-1-1-1 0 0,1 0 0 0 0,-1 0 0 0 0,0 0 0 0 0,1 1 0 0 0,-1-1 0 0 0,0 0 0 0 0,0 1 1 0 0,1-1-1 0 0,-1 0 0 0 0,0 1 0 0 0,0-1 0 0 0,0 1 0 0 0,0 0 0 0 0,0-1 0 0 0,0 1 1 0 0,0 0-1 0 0,1-1 0 0 0,-1 1 0 0 0,0 0 0 0 0,0 0 0 0 0,0 0 0 0 0,0 0 0 0 0,0 0 1 0 0,0 0-1 0 0,0 0 0 0 0,0 0 0 0 0,0 0 0 0 0,0 0 0 0 0,0 1 0 0 0,0-1 0 0 0,0 0 1 0 0,0 1-1 0 0,0-1 0 0 0,0 1 0 0 0,0-1 0 0 0,0 1 0 0 0,0-1 0 0 0,0 1-42 0 0,-12 2 328 0 0,-1 1 0 0 0,1 0 0 0 0,0 1-1 0 0,0 0 1 0 0,0 1 0 0 0,1 1-1 0 0,0 0 1 0 0,-10 7-328 0 0,10-8 78 0 0,0 1 0 0 0,1 0 0 0 0,0 0 0 0 0,0 1 0 0 0,1 1 0 0 0,0-1 0 0 0,0 2 0 0 0,1-1 0 0 0,0 1-1 0 0,1 1 1 0 0,0 0 0 0 0,1 0 0 0 0,0 0 0 0 0,0 1 0 0 0,2 0 0 0 0,-1 0 0 0 0,1 0 0 0 0,1 1 0 0 0,0 0 0 0 0,1 0 0 0 0,0 7-78 0 0,3-14-10 0 0,0-1-1 0 0,1 0 1 0 0,0 0 0 0 0,0 0 0 0 0,0 0 0 0 0,1 0 0 0 0,-1 0 0 0 0,1 0 0 0 0,0-1 0 0 0,1 1 0 0 0,-1-1 0 0 0,1 1 0 0 0,0-1 0 0 0,0 0 0 0 0,0 0 0 0 0,1 0 0 0 0,-1 0 0 0 0,1-1-1 0 0,0 0 1 0 0,0 1 0 0 0,0-1 0 0 0,1-1 0 0 0,-1 1 0 0 0,5 2 10 0 0,4 1-219 0 0,0 0 0 0 0,0-1-1 0 0,0 0 1 0 0,1 0 0 0 0,0-2-1 0 0,0 0 1 0 0,0 0 0 0 0,0-2-1 0 0,0 1 1 0 0,1-2 0 0 0,3 0 219 0 0,42-5-4404 0 0,-7-7-4468 0 0,-34 4-1352 0 0</inkml:trace>
  <inkml:trace contextRef="#ctx0" brushRef="#br0" timeOffset="7243.906">13778 722 4537 0 0,'0'0'1600'0'0,"0"0"-171"0"0,0 0 54 0 0,0 0 112 0 0,0 0-2 0 0,0 0-172 0 0,-21 33-304 0 0,-62 101-259 0 0,79-129-748 0 0,0 0 0 0 0,0 0 1 0 0,1 0-1 0 0,0 0 1 0 0,0 1-1 0 0,0-1 0 0 0,0 1 1 0 0,1 0-1 0 0,0 0 1 0 0,0 0-1 0 0,1 0 0 0 0,-1 0 1 0 0,1 0-1 0 0,0 6-110 0 0,1 2 262 0 0,0-10-188 0 0,0-1 0 0 0,0 1 0 0 0,0-1 0 0 0,0 0 0 0 0,1 1 0 0 0,-1-1 0 0 0,1 0 0 0 0,0 0 0 0 0,0 1 0 0 0,0-1 0 0 0,0 0 0 0 0,1 0 0 0 0,-1 0 0 0 0,1 0 0 0 0,0-1 0 0 0,0 1 0 0 0,0 0 0 0 0,0-1 0 0 0,0 1 0 0 0,1-1 0 0 0,-1 1 0 0 0,1-1 0 0 0,-1 0 0 0 0,1 0 0 0 0,0-1 0 0 0,0 1 0 0 0,0 0 0 0 0,0-1 0 0 0,0 0 0 0 0,0 0 0 0 0,0 0 0 0 0,1 0 0 0 0,-1 0 0 0 0,0 0 0 0 0,0-1 0 0 0,1 0 0 0 0,-1 0 0 0 0,2 0-74 0 0,5 1 237 0 0,1-1 0 0 0,0-1 0 0 0,-1 0-1 0 0,1 0 1 0 0,-1-1 0 0 0,0 0 0 0 0,1-1 0 0 0,-1 0-1 0 0,0-1 1 0 0,0 0 0 0 0,7-5-237 0 0,-7 4 147 0 0,0-1 0 0 0,-1 0 0 0 0,0-1 0 0 0,0 0 0 0 0,-1-1 0 0 0,1 1 0 0 0,-2-1 0 0 0,1-1 1 0 0,-1 0-1 0 0,-1 0 0 0 0,1 0 0 0 0,-1-1 0 0 0,-1 0 0 0 0,0 0 0 0 0,-1 0 0 0 0,1-1 0 0 0,-2 0 0 0 0,0 1 0 0 0,0-1 0 0 0,-1 0 0 0 0,0-1 0 0 0,-1 1 1 0 0,0 0-1 0 0,-1 0 0 0 0,-1-12-147 0 0,0 18-15 0 0,0 0 0 0 0,0 0 1 0 0,0 0-1 0 0,-1 0 0 0 0,0 0 1 0 0,0 0-1 0 0,0 1 1 0 0,0-1-1 0 0,-1 1 0 0 0,0-1 1 0 0,0 1-1 0 0,0 0 0 0 0,0 0 1 0 0,-1 0-1 0 0,1 1 0 0 0,-1-1 1 0 0,0 1-1 0 0,0 0 0 0 0,0 0 1 0 0,-1 0-1 0 0,1 1 0 0 0,-1-1 1 0 0,0 1-1 0 0,1 0 1 0 0,-1 1-1 0 0,0-1 0 0 0,0 1 1 0 0,0 0-1 0 0,0 0 0 0 0,-3 0 15 0 0,4 1-321 0 0,1 0 1 0 0,-1 0-1 0 0,1 0 0 0 0,0 1 0 0 0,-1 0 0 0 0,1 0 0 0 0,0-1 0 0 0,-1 2 0 0 0,1-1 1 0 0,0 0-1 0 0,0 1 0 0 0,0-1 0 0 0,0 1 0 0 0,0 0 0 0 0,0 0 0 0 0,1 0 0 0 0,-1 1 0 0 0,1-1 1 0 0,-1 1 320 0 0,-8 11-7246 0 0,1-3-4858 0 0</inkml:trace>
  <inkml:trace contextRef="#ctx0" brushRef="#br0" timeOffset="7659.924">14197 1072 7170 0 0,'0'0'3292'0'0,"0"0"-1099"0"0,0 0-353 0 0,0 0 63 0 0,0 0-106 0 0,0 0-294 0 0,0 0-391 0 0,0 0-265 0 0,0 0-134 0 0,0 0-65 0 0,0 0-34 0 0,0 0-67 0 0,11-32-66 0 0,35-103-58 0 0,-5 49 240 0 0,60-72 273 0 0,-101 158-939 0 0,0 1 0 0 0,1-1 0 0 0,-1 0 0 0 0,0 0 1 0 0,0 1-1 0 0,0-1 0 0 0,1 0 0 0 0,-1 0 0 0 0,0 1 1 0 0,0-1-1 0 0,1 0 0 0 0,-1 0 0 0 0,0 0 0 0 0,1 1 1 0 0,-1-1-1 0 0,0 0 0 0 0,1 0 0 0 0,-1 0 0 0 0,0 0 1 0 0,1 0-1 0 0,-1 0 0 0 0,0 0 0 0 0,1 0 0 0 0,-1 0 1 0 0,0 0-1 0 0,1 0 0 0 0,-1 0 0 0 0,0 0 0 0 0,1 0 1 0 0,-1 0-1 0 0,0 0 0 0 0,1 0 0 0 0,-1 0 0 0 0,0 0 1 0 0,1 0-1 0 0,-1-1 0 0 0,0 1 3 0 0,0 12-2 0 0,0 17 13 0 0,-2-20-10 0 0,1-1 1 0 0,1 1-1 0 0,0 0 0 0 0,0-1 1 0 0,0 1-1 0 0,1 0 0 0 0,0-1 1 0 0,1 1-1 0 0,0 0 0 0 0,0-1 1 0 0,1 0-1 0 0,0 0 0 0 0,1 0 1 0 0,0 0-1 0 0,0 0 0 0 0,0-1 1 0 0,1 1-1 0 0,0-1 0 0 0,1 0 1 0 0,5 5-2 0 0,-7-9 26 0 0,0 1 0 0 0,0-1 0 0 0,0-1 0 0 0,0 1 1 0 0,1-1-1 0 0,-1 0 0 0 0,1 0 0 0 0,-1 0 0 0 0,1 0 0 0 0,0-1 1 0 0,0 0-1 0 0,-1 0 0 0 0,1 0 0 0 0,0 0 0 0 0,0-1 0 0 0,0 0 1 0 0,0 0-1 0 0,0 0 0 0 0,0-1 0 0 0,0 0 0 0 0,0 0 0 0 0,0 0 1 0 0,0 0-1 0 0,-1-1 0 0 0,1 0 0 0 0,0 0 0 0 0,-1 0 0 0 0,0 0 1 0 0,4-3-27 0 0,5-8 170 0 0,-1-1 0 0 0,0-1 0 0 0,0 0 1 0 0,-2 0-1 0 0,0-1 0 0 0,0 0 1 0 0,-2-1-1 0 0,0 0 0 0 0,-1 0 0 0 0,0-1 1 0 0,-2 0-1 0 0,0 0 0 0 0,0-8-170 0 0,-3 16 115 0 0,-2 8-3413 0 0,0 0-3545 0 0,0 5-5507 0 0</inkml:trace>
  <inkml:trace contextRef="#ctx0" brushRef="#br0" timeOffset="8026.879">15386 560 13739 0 0,'0'0'3286'0'0,"0"0"-1623"0"0,0 0-549 0 0,0 0 35 0 0,0 0-21 0 0,0 0-121 0 0,0 0-191 0 0,0 0-241 0 0,-33 5-159 0 0,-107 14-102 0 0,74 5 17 0 0,57-17-257 0 0,4-4-63 0 0,0-1 0 0 0,1 1 0 0 0,-1 0 0 0 0,1 0 0 0 0,0 1 0 0 0,0-1 0 0 0,0 1-1 0 0,0 0 1 0 0,1 0 0 0 0,-1 0 0 0 0,1 0 0 0 0,0 1 0 0 0,0-1 0 0 0,1 1 0 0 0,-1 0 0 0 0,1 0 0 0 0,0 0 0 0 0,0 0 0 0 0,1 0-1 0 0,0 0 1 0 0,0 1 0 0 0,0-1 0 0 0,0 0 0 0 0,1 1 0 0 0,0-1 0 0 0,0 0 0 0 0,0 3-11 0 0,4-4 0 0 0,-1 0 1 0 0,0-1-1 0 0,1 1 1 0 0,0-1-1 0 0,0 0 1 0 0,0 0 0 0 0,0 0-1 0 0,0-1 1 0 0,0 0-1 0 0,1 1 1 0 0,0-1-1 0 0,-1-1 1 0 0,1 1-1 0 0,0-1 1 0 0,0 0-1 0 0,-1 0 1 0 0,1 0-1 0 0,3 0 0 0 0,14 4 19 0 0,-6 0 1 0 0,-9-4-2 0 0,-1 0 1 0 0,0 0 0 0 0,0 1-1 0 0,-1 0 1 0 0,1 0 0 0 0,0 1-1 0 0,-1 0 1 0 0,1 0 0 0 0,-1 0 0 0 0,0 0-1 0 0,0 1 1 0 0,0 0 0 0 0,3 3-19 0 0,-7-4 52 0 0,0 0 1 0 0,0 0 0 0 0,0 0 0 0 0,-1 0 0 0 0,1 0 0 0 0,-1 0 0 0 0,0 1-1 0 0,0-1 1 0 0,0 0 0 0 0,0 0 0 0 0,0 1 0 0 0,-1-1 0 0 0,1 0 0 0 0,-1 0-1 0 0,0 0 1 0 0,0 0 0 0 0,0 0 0 0 0,0 0 0 0 0,-1 0 0 0 0,1 0-1 0 0,-1 0 1 0 0,1-1 0 0 0,-1 1 0 0 0,0-1 0 0 0,0 1 0 0 0,-1-1 0 0 0,-1 2-53 0 0,-18 15 40 0 0,-1-2 0 0 0,-1-1 1 0 0,0 0-1 0 0,-1-2 1 0 0,-1-1-1 0 0,0-1 0 0 0,0-1-40 0 0,-19-3-3378 0 0,40-23-11240 0 0,5 11 4707 0 0</inkml:trace>
  <inkml:trace contextRef="#ctx0" brushRef="#br0" timeOffset="8274.024">15554 369 10922 0 0,'0'0'4797'0'0,"0"0"-2439"0"0,0 0-952 0 0,0 0-157 0 0,0 0-19 0 0,0 0-36 0 0,0 0-126 0 0,0 0-141 0 0,0 0-172 0 0,0 0-159 0 0,0 0-103 0 0,0 0-75 0 0,10 27-94 0 0,30 88-80 0 0,-33-33 17 0 0,-7 112-38 0 0,35-105-882 0 0,-34-79-2174 0 0,-3-8-1971 0 0,-3-2-3518 0 0,0 0-3525 0 0</inkml:trace>
  <inkml:trace contextRef="#ctx0" brushRef="#br0" timeOffset="8433.903">15368 649 11891 0 0,'0'0'3063'0'0,"0"0"-1204"0"0,0 0-489 0 0,0 0-126 0 0,0 0-132 0 0,0 0-121 0 0,35-14-152 0 0,110-41-171 0 0,-46 34 217 0 0,-77 22-739 0 0,-9-1-885 0 0,47 9 1909 0 0,-47 4-4883 0 0,-6 8-5313 0 0,-7-16-2734 0 0</inkml:trace>
  <inkml:trace contextRef="#ctx0" brushRef="#br0" timeOffset="8732.776">15887 987 7017 0 0,'0'0'2354'0'0,"0"0"-324"0"0,0 0 29 0 0,0 0 107 0 0,0 0-86 0 0,0 0-244 0 0,0 0-347 0 0,0 0-309 0 0,0 0-207 0 0,0 0-135 0 0,0 0-92 0 0,0 0-81 0 0,0 0-74 0 0,-3-28-84 0 0,-9-88-103 0 0,21 47 175 0 0,-4 55-558 0 0,1 1 1 0 0,0 0-1 0 0,0 0 0 0 0,2 1 1 0 0,-1 0-1 0 0,2 0 0 0 0,-1 1 1 0 0,2 0-1 0 0,-1 0 0 0 0,1 1 1 0 0,4-2-22 0 0,-1 14-5431 0 0,-14 10-5467 0 0,-2-7-522 0 0</inkml:trace>
  <inkml:trace contextRef="#ctx0" brushRef="#br0" timeOffset="8992.268">16108 858 9730 0 0,'0'0'1540'0'0,"0"0"-119"0"0,0 0 182 0 0,0 0 44 0 0,0 0-123 0 0,0 0-221 0 0,0 0-315 0 0,0 0-229 0 0,0 0-79 0 0,0 0-6 0 0,0 0 38 0 0,0 0 45 0 0,18 18 30 0 0,54 53 4 0 0,-30-52 413 0 0,-35-20-941 0 0,8-3-60 0 0,-1 0 0 0 0,0-1 0 0 0,0-1-1 0 0,0 0 1 0 0,-1-1 0 0 0,0 0 0 0 0,0-1 0 0 0,0-1 0 0 0,-1 0 0 0 0,-1-1 0 0 0,1 0-1 0 0,-2 0 1 0 0,1-1 0 0 0,-2-1 0 0 0,1 1 0 0 0,4-11-203 0 0,-8 16-28 0 0,-1 0 1 0 0,-1 0-1 0 0,1 0 1 0 0,-1-1-1 0 0,0 0 1 0 0,-1 0-1 0 0,1 0 1 0 0,-1-1-1 0 0,-1 1 1 0 0,1 0-1 0 0,-1-1 1 0 0,-1 0-1 0 0,1 0 1 0 0,-1 0 27 0 0,-14 4-5957 0 0,10 4 2672 0 0,0 0-9155 0 0</inkml:trace>
  <inkml:trace contextRef="#ctx0" brushRef="#br0" timeOffset="9251.384">16854 682 16884 0 0,'0'0'1844'0'0,"0"0"-674"0"0,0 0-88 0 0,0 0 144 0 0,0 0 17 0 0,0 0-145 0 0,0 0-342 0 0,0 0-330 0 0,0 0-239 0 0,0 0-81 0 0,0 0-12 0 0,0 0 1 0 0,-14 3 10 0 0,-41 15-35 0 0,51-17-69 0 0,0 0 0 0 0,-1 1 0 0 0,1 0 1 0 0,0 0-1 0 0,1 0 0 0 0,-1 0 0 0 0,0 1 1 0 0,1-1-1 0 0,-1 1 0 0 0,1 0 0 0 0,0 0 1 0 0,0 1-1 0 0,0-1 0 0 0,0 0 0 0 0,0 1 1 0 0,1 0-1 0 0,0-1 0 0 0,0 1 0 0 0,0 0 1 0 0,0 0-1 0 0,0 1 0 0 0,1-1 0 0 0,0 0 1 0 0,0 0-1 0 0,0 1 0 0 0,0-1 0 0 0,1 0 1 0 0,0 1-1 0 0,0-1 0 0 0,0 1 0 0 0,0-1 1 0 0,1 0-1 0 0,0 3-1 0 0,1-4-5 0 0,1 0 0 0 0,-1 0 0 0 0,1 0 0 0 0,0 0 0 0 0,-1 0 0 0 0,2-1 0 0 0,-1 1-1 0 0,0-1 1 0 0,0 0 0 0 0,1 0 0 0 0,-1 0 0 0 0,1-1 0 0 0,-1 1 0 0 0,1-1 0 0 0,0 0 0 0 0,0 0 0 0 0,0 0 0 0 0,0 0 0 0 0,0-1 5 0 0,14 6-13 0 0,0-2-192 0 0,1 0 1 0 0,1-1 0 0 0,-1-1 0 0 0,0-1-1 0 0,0-1 1 0 0,1-1 0 0 0,14-2 204 0 0,57-24-3583 0 0,-63 12-384 0 0,-2 0-3390 0 0,-12 7-2624 0 0</inkml:trace>
  <inkml:trace contextRef="#ctx0" brushRef="#br0" timeOffset="9498.234">17399 424 2336 0 0,'0'0'4173'0'0,"0"0"-449"0"0,0 0-503 0 0,0 0-502 0 0,0 0-467 0 0,0 0-399 0 0,0 0-328 0 0,0 0-271 0 0,0 0-289 0 0,0 0-226 0 0,0 0-127 0 0,0 0-54 0 0,0 0-25 0 0,5-5-33 0 0,-2 1-419 0 0,-3 5-67 0 0,0-1-1 0 0,0 0 1 0 0,1 1 0 0 0,-1-1 0 0 0,0 1-1 0 0,0-1 1 0 0,1 1 0 0 0,-1-1-1 0 0,0 0 1 0 0,1 1 0 0 0,-1-1-1 0 0,0 0 1 0 0,1 1 0 0 0,-1-1-1 0 0,0 0 1 0 0,1 0 0 0 0,-1 1-1 0 0,1-1 1 0 0,-1 0 0 0 0,1 0-1 0 0,-1 0 1 0 0,1 1 0 0 0,-1-1-1 0 0,1 0 1 0 0,-1 0 0 0 0,0 0-1 0 0,1 0 1 0 0,-1 0 0 0 0,1 0-1 0 0,-1 0 1 0 0,1 0 0 0 0,-1 0-1 0 0,1 0 1 0 0,-1 0 0 0 0,1 0-1 0 0,-1-1 1 0 0,1 1 0 0 0,-1 0-1 0 0,1 0 1 0 0,-1 0 0 0 0,0-1-1 0 0,1 1 1 0 0,-1 0 0 0 0,1 0-1 0 0,-1-1 1 0 0,0 1 0 0 0,1 0-1 0 0,-1-1 1 0 0,0 1 0 0 0,1-1-1 0 0,-1 1 1 0 0,0 0 0 0 0,0-1-1 0 0,1 1-13 0 0,-36 386 1729 0 0,35-383-1734 0 0,-1 15-44 0 0,1 1 0 0 0,1-1 0 0 0,0 0 0 0 0,2 0 0 0 0,0 0 0 0 0,1 0 1 0 0,1 0-1 0 0,1 3 49 0 0,-6-21-63 0 0,0 0 1 0 0,1-1 0 0 0,-1 1 0 0 0,0 0 0 0 0,0 0 0 0 0,0 0 0 0 0,0-1 0 0 0,1 1 0 0 0,-1 0 0 0 0,0 0-1 0 0,0 0 1 0 0,0 0 0 0 0,1 0 0 0 0,-1 0 0 0 0,0-1 0 0 0,0 1 0 0 0,1 0 0 0 0,-1 0 0 0 0,0 0 0 0 0,0 0 0 0 0,1 0-1 0 0,-1 0 1 0 0,0 0 0 0 0,0 0 0 0 0,1 0 0 0 0,-1 0 0 0 0,0 0 0 0 0,0 0 0 0 0,1 0 0 0 0,-1 0 0 0 0,0 0-1 0 0,0 1 1 0 0,1-1 0 0 0,-1 0 0 0 0,0 0 0 0 0,0 0 0 0 0,1 0 0 0 0,-1 0 0 0 0,0 0 0 0 0,0 1 0 0 0,0-1 0 0 0,1 0-1 0 0,-1 0 1 0 0,0 0 0 0 0,0 1 0 0 0,0-1 0 0 0,0 0 0 0 0,0 0 0 0 0,1 0 0 0 0,-1 1 62 0 0,1-28-4297 0 0,-7 9-481 0 0,3 7-1317 0 0,0 0-4746 0 0</inkml:trace>
  <inkml:trace contextRef="#ctx0" brushRef="#br0" timeOffset="9667.907">17191 601 12091 0 0,'0'0'2336'0'0,"0"0"-542"0"0,0 0-154 0 0,0 0-113 0 0,0 0-148 0 0,0 0-175 0 0,0 0-194 0 0,0 0-183 0 0,0 0-132 0 0,32 0-97 0 0,103 0-92 0 0,-31 8 394 0 0,17 13-2480 0 0,-109-21-2033 0 0,-8 0-551 0 0,2 0-7881 0 0</inkml:trace>
  <inkml:trace contextRef="#ctx0" brushRef="#br0" timeOffset="9884.219">17829 781 15723 0 0,'0'0'1558'0'0,"0"0"-622"0"0,0 0-282 0 0,0 0-40 0 0,0 0-69 0 0,0 0-105 0 0,0 0-164 0 0,0 0-147 0 0,0 0-62 0 0,0 0-7 0 0,0 0-19 0 0,0 0-76 0 0,2 14-214 0 0,2 38-368 0 0,-11-58-4044 0 0,3-9-2189 0 0,4 7-1781 0 0</inkml:trace>
  <inkml:trace contextRef="#ctx0" brushRef="#br0" timeOffset="10131.884">17759 487 8194 0 0,'0'0'624'0'0,"0"0"-576"0"0,0 0-80 0 0,0 0-96 0 0,0 0-328 0 0,0 0-1177 0 0,0 0-2319 0 0,0 0 1287 0 0</inkml:trace>
  <inkml:trace contextRef="#ctx0" brushRef="#br0" timeOffset="10390.964">18148 682 11626 0 0,'0'0'4087'0'0,"0"0"-2483"0"0,0 0-617 0 0,0 0 89 0 0,0 0-80 0 0,0 0-238 0 0,0 0-271 0 0,0 0-218 0 0,0 0-92 0 0,0 0-53 0 0,0 0-36 0 0,0 0-32 0 0,-12 32-30 0 0,-35 98-21 0 0,34-53-14 0 0,15-73 83 0 0,0-1 0 0 0,1 1 1 0 0,-1-1-1 0 0,1 1 1 0 0,-1-1-1 0 0,1 0 0 0 0,0 0 1 0 0,0 0-1 0 0,0-1 0 0 0,1 1 1 0 0,-1-1-1 0 0,1 1 0 0 0,-1-1 1 0 0,1 0-1 0 0,0-1 1 0 0,0 1-1 0 0,0-1 0 0 0,0 1 1 0 0,0-1-1 0 0,0 0 0 0 0,0-1 1 0 0,0 1-1 0 0,0-1 0 0 0,0 0 1 0 0,1 0-1 0 0,-1 0 0 0 0,0 0 1 0 0,0-1-1 0 0,0 1 1 0 0,0-1-1 0 0,0 0 0 0 0,0-1 1 0 0,0 1-1 0 0,0-1 0 0 0,0 1 1 0 0,0-1-1 0 0,0-1-74 0 0,6-2 167 0 0,0-1 0 0 0,-1 0 0 0 0,1-1 0 0 0,-1 0 0 0 0,-1-1 0 0 0,1 0 1 0 0,-1 0-1 0 0,0 0 0 0 0,-1-1 0 0 0,0 0 0 0 0,-1-1 0 0 0,0 0 0 0 0,0 0 0 0 0,-1 0 0 0 0,0-1 0 0 0,-1 1 0 0 0,0-1 0 0 0,-1 0 0 0 0,0 0 1 0 0,-1-1-1 0 0,0 1 0 0 0,0 0 0 0 0,-1-1 0 0 0,-1 1 0 0 0,0-2-167 0 0,-1 10-1 0 0,0 1 1 0 0,1-1-1 0 0,-1 0 1 0 0,0 1 0 0 0,-1-1-1 0 0,1 1 1 0 0,0 0-1 0 0,-1-1 1 0 0,1 1-1 0 0,-1 0 1 0 0,0 0-1 0 0,0 0 1 0 0,0 0-1 0 0,0 0 1 0 0,0 0-1 0 0,0 0 1 0 0,0 1-1 0 0,-1-1 1 0 0,1 1-1 0 0,0 0 1 0 0,-1 0-1 0 0,0 0 1 0 0,1 0-1 0 0,-1 0 1 0 0,1 0 0 0 0,-1 1-1 0 0,0-1 1 0 0,0 1-1 0 0,1 0 1 0 0,-2-1 0 0 0,-83 11-6022 0 0,70-3-1674 0 0,5-6-5176 0 0</inkml:trace>
  <inkml:trace contextRef="#ctx0" brushRef="#br0" timeOffset="10768.874">18580 851 13411 0 0,'0'0'2282'0'0,"0"0"-497"0"0,0 0-230 0 0,0 0-174 0 0,0 0-249 0 0,0 0-212 0 0,0 0-153 0 0,0 0-86 0 0,0 0-68 0 0,0 0-72 0 0,0 0-33 0 0,0 0-61 0 0,0 0-46 0 0,0-12-46 0 0,1-39-91 0 0,0 46-233 0 0,0 0-1 0 0,0 0 1 0 0,1 0-1 0 0,-1 0 1 0 0,1 1 0 0 0,0-1-1 0 0,0 0 1 0 0,1 1-1 0 0,0 0 1 0 0,-1-1 0 0 0,1 1-1 0 0,1 0 1 0 0,-1 0-1 0 0,0 1 1 0 0,1-1 0 0 0,0 1-1 0 0,0 0 1 0 0,3-2-31 0 0,3-4 12 0 0,-6 6-32 0 0,0 0 1 0 0,0 1-1 0 0,1 0 1 0 0,-1-1-1 0 0,1 1 1 0 0,-1 1-1 0 0,1-1 0 0 0,0 1 1 0 0,0 0-1 0 0,0 0 1 0 0,0 0-1 0 0,0 1 1 0 0,0-1-1 0 0,0 1 0 0 0,0 0 20 0 0,-4 2-22 0 0,1 0 0 0 0,-1 1 0 0 0,0-1 0 0 0,0 0 0 0 0,0 0 0 0 0,0 1 0 0 0,0-1 0 0 0,0 0 0 0 0,0 1 0 0 0,-1-1-1 0 0,1 1 1 0 0,-1-1 0 0 0,0 1 0 0 0,0-1 0 0 0,0 1 0 0 0,0-1 0 0 0,0 1 0 0 0,0-1 0 0 0,-1 1 0 0 0,1-1-1 0 0,-1 2 23 0 0,1 5-34 0 0,-1-6 39 0 0,1 1 0 0 0,-1-1 1 0 0,1 1-1 0 0,0-1 0 0 0,1 0 1 0 0,-1 1-1 0 0,0-1 0 0 0,1 1 1 0 0,0-1-1 0 0,0 0 0 0 0,0 0 1 0 0,0 1-1 0 0,0-1 0 0 0,1 0 1 0 0,0 0-1 0 0,-1 0 0 0 0,1 0 1 0 0,0-1-1 0 0,0 1 0 0 0,0 0 1 0 0,1-1-1 0 0,-1 1 0 0 0,1-1 1 0 0,-1 0-1 0 0,1 0 0 0 0,0 0 1 0 0,0 0-1 0 0,0-1 0 0 0,0 1 1 0 0,0-1-1 0 0,2 1-5 0 0,3 0 119 0 0,1 0 1 0 0,-1 0-1 0 0,0-1 1 0 0,0-1-1 0 0,1 1 0 0 0,-1-2 1 0 0,1 1-1 0 0,-1-1 1 0 0,0 0-1 0 0,0-1 0 0 0,1 1 1 0 0,-1-2-1 0 0,0 1 1 0 0,0-1-1 0 0,-1 0 0 0 0,1-1 1 0 0,-1 0-1 0 0,0 0 1 0 0,0-1-1 0 0,0 0 0 0 0,0 0-119 0 0,10-7 88 0 0,-2 0 0 0 0,1-1 0 0 0,-2 0 0 0 0,0-1-1 0 0,-1-1 1 0 0,0 0 0 0 0,-1-1-88 0 0,-1-27-780 0 0,-20 34-2354 0 0,-6 1-4109 0 0,3 4-5652 0 0</inkml:trace>
  <inkml:trace contextRef="#ctx0" brushRef="#br0" timeOffset="11232.192">17781 387 2801 0 0,'0'0'3866'0'0,"0"0"-620"0"0,0 0-499 0 0,0 0-310 0 0,0 0-392 0 0,0 0-335 0 0,0 0-291 0 0,0 0-257 0 0,0 0-172 0 0,0 0-92 0 0,0 0-79 0 0,0 0-100 0 0,-8 1-117 0 0,-33 2 195 0 0,90-2 1006 0 0,-1-13-1165 0 0,-48 12-542 0 0,0 0 19 0 0,-24 0 169 0 0,1 6-147 0 0,13-3-1547 0 0,0-1-4310 0 0,6-2-6807 0 0</inkml:trace>
  <inkml:trace contextRef="#ctx0" brushRef="#br0" timeOffset="19536.966">1390 1694 0 0 0,'0'0'741'0'0,"0"0"592"0"0,0 0 112 0 0,0 0-59 0 0,0 0-80 0 0,0 0-42 0 0,13-3-1 0 0,39-12 0 0 0,-38 11-11 0 0,-14 4-29 0 0,0 0-52 0 0,0 0-108 0 0,0 0-128 0 0,0 0-134 0 0,0 0-126 0 0,0 0-114 0 0,0 0-100 0 0,0 0-81 0 0,0 0-55 0 0,0 0-30 0 0,0 0-33 0 0,0 0-31 0 0,0 0-15 0 0,0 0-28 0 0,0 0 8 0 0,0 0 6 0 0,0 0 6 0 0,0 0 4 0 0,0 0 0 0 0,0 0 32 0 0,0 0 12 0 0,0 0 57 0 0,0 0 46 0 0,-7 11 2368 0 0,-571 229-1106 0 0,527-215-1297 0 0,50-25-318 0 0,24 16-80 0 0,-10-11 107 0 0,1-1 1 0 0,0 0 0 0 0,-1-1-1 0 0,1-1 1 0 0,1 0 0 0 0,-1-1-1 0 0,0 0 1 0 0,0-1-1 0 0,5-1-33 0 0,400 1 693 0 0,-366 11-657 0 0,-54-9-18 0 0,1 0 1 0 0,0 0 0 0 0,-1 1 0 0 0,1-1 0 0 0,-1 0 0 0 0,0 0-1 0 0,0 0 1 0 0,1 0 0 0 0,-1 0 0 0 0,-1 0 0 0 0,1 0 0 0 0,0 0-1 0 0,0 0 1 0 0,-1 0 0 0 0,1-1 0 0 0,-1 1 0 0 0,0 0 0 0 0,1-1-1 0 0,-1 0 1 0 0,0 1 0 0 0,0-1 0 0 0,0 0 0 0 0,0 0 0 0 0,0 0-1 0 0,0 0-18 0 0,-6 6 23 0 0,-159 95 188 0 0,-19-6-130 0 0,-49 30-18 0 0,178-82-46 0 0,57-43-18 0 0,0 0-1 0 0,-1-1 0 0 0,1 1 1 0 0,0 0-1 0 0,0 0 1 0 0,0 0-1 0 0,0 0 1 0 0,0 0-1 0 0,0 0 0 0 0,0 0 1 0 0,0 0-1 0 0,0 0 1 0 0,0-1-1 0 0,0 1 0 0 0,0 0 1 0 0,1 0-1 0 0,-1 0 1 0 0,0 0-1 0 0,1 0 1 0 0,-1-1-1 0 0,1 1 0 0 0,-1 0 1 0 0,1 0-1 0 0,-1-1 1 0 0,1 1-1 0 0,-1 0 1 0 0,1-1-1 0 0,0 1 0 0 0,-1 0 1 0 0,1-1-1 0 0,0 1 1 0 0,0-1-1 0 0,-1 1 0 0 0,1-1 1 0 0,0 1-1 0 0,0-1 1 0 0,0 0-1 0 0,0 0 1 0 0,0 1-1 0 0,-1-1 0 0 0,1 0 1 0 0,0 0-1 0 0,0 0 1 0 0,0 0-1 0 0,0 0 1 0 0,0 0-1 0 0,0 0 0 0 0,0 0 1 0 0,0 0 1 0 0,41 5 125 0 0,0-2 0 0 0,0-2 0 0 0,0-2 0 0 0,-1-1 0 0 0,1-3 1 0 0,13-3-126 0 0,168-28 384 0 0,-147 24-252 0 0,-76 12-130 0 0,0 0 6 0 0,0 0-4 0 0,0-3-18 0 0,0 2-14 0 0,0 1 1 0 0,0 0-16 0 0,0 0-71 0 0,0-22-5894 0 0,0 16-14 0 0,2 1-6315 0 0</inkml:trace>
  <inkml:trace contextRef="#ctx0" brushRef="#br0" timeOffset="20354.54">1606 2375 2425 0 0,'0'0'2635'0'0,"0"0"-1396"0"0,0 0-529 0 0,0 0 263 0 0,0 0 524 0 0,0 0 382 0 0,0 0 14 0 0,0 0-369 0 0,0 0-453 0 0,0 0-276 0 0,0 0-86 0 0,0 0 6 0 0,0 0 29 0 0,1 2-194 0 0,3 0 6213 0 0,-4-16-6512 0 0,0-1 0 0 0,1 1 1 0 0,0-1-1 0 0,1 1 1 0 0,1 0-1 0 0,0 0 0 0 0,1 0 1 0 0,0 0-1 0 0,1 1 0 0 0,3-4-251 0 0,6-7 43 0 0,1 2 0 0 0,1 0 0 0 0,1 0 0 0 0,0 2-1 0 0,2 0 1 0 0,1 1 0 0 0,0 1 0 0 0,1 0 0 0 0,1 2-1 0 0,0 1 1 0 0,17-8-43 0 0,-38 21 0 0 0,0 1-1 0 0,1-1 1 0 0,0 1-1 0 0,-1 0 0 0 0,1-1 1 0 0,0 1-1 0 0,0 0 1 0 0,-1 0-1 0 0,1 0 1 0 0,0 0-1 0 0,0 0 1 0 0,0 1-1 0 0,0-1 0 0 0,1 1 1 0 0,-1-1-1 0 0,0 1 1 0 0,0 0-1 0 0,0-1 1 0 0,0 1-1 0 0,0 0 1 0 0,0 1-1 0 0,1-1 0 0 0,-1 0 1 0 0,0 1-1 0 0,0-1 1 0 0,0 1-1 0 0,0-1 1 0 0,0 1-1 0 0,0 0 1 0 0,0 0-1 0 0,0 0 0 0 0,0 0 1 0 0,-1 0-1 0 0,1 1 1 0 0,0-1-1 0 0,0 1 1 0 0,2 14 14 0 0,0 1 0 0 0,-1 0 1 0 0,-1 0-1 0 0,0 0 0 0 0,-2 0 0 0 0,0 0 0 0 0,0 0 0 0 0,-2 2-14 0 0,0 33 55 0 0,1-22-47 0 0,9 66 47 0 0,-6-96-50 0 0,0 0-1 0 0,-1 1 1 0 0,1-1 0 0 0,0 0 0 0 0,0 0-1 0 0,-1 0 1 0 0,1 0 0 0 0,0 0 0 0 0,-1-1-1 0 0,1 1 1 0 0,0-1 0 0 0,-1 1 0 0 0,1-1-1 0 0,-1 1 1 0 0,1-1 0 0 0,-1 0 0 0 0,1 0-1 0 0,-1 1 1 0 0,1-1 0 0 0,-1 0 0 0 0,0-1-1 0 0,1 1 1 0 0,-1 0 0 0 0,0 0 0 0 0,0 0-1 0 0,0-1 1 0 0,0 1 0 0 0,0-1 0 0 0,0 1-1 0 0,0-1 1 0 0,0 1 0 0 0,-1-1 0 0 0,1 1-1 0 0,-1-1 1 0 0,1 0 0 0 0,-1 1 0 0 0,0-1 0 0 0,1 0-1 0 0,-1 0-4 0 0,9-11 22 0 0,190-248 58 0 0,-133 192-66 0 0,-66 68-16 0 0,1 1 1 0 0,0 0-1 0 0,-1 0 0 0 0,1 0 0 0 0,0-1 0 0 0,-1 1 0 0 0,1 0 0 0 0,0 0 0 0 0,-1 0 0 0 0,1 0 1 0 0,0 1-1 0 0,-1-1 0 0 0,1 0 0 0 0,0 0 0 0 0,-1 0 0 0 0,1 0 0 0 0,0 1 0 0 0,-1-1 0 0 0,1 0 1 0 0,-1 0-1 0 0,1 1 0 0 0,0-1 0 0 0,-1 1 0 0 0,1-1 0 0 0,-1 0 0 0 0,1 1 0 0 0,-1-1 0 0 0,1 1 1 0 0,-1-1-1 0 0,0 1 0 0 0,1 0 0 0 0,-1-1 0 0 0,0 1 0 0 0,1-1 0 0 0,-1 1 0 0 0,0 0 0 0 0,0-1 1 0 0,1 1-1 0 0,-1-1 0 0 0,0 1 0 0 0,0 0 0 0 0,0-1 0 0 0,0 1 0 0 0,0 0 0 0 0,0-1 0 0 0,0 1 1 0 0,0 0 1 0 0,2 5-8 0 0,19 100 130 0 0,-19 74 48 0 0,-4-158-972 0 0,-1 17 1882 0 0,3-25-5835 0 0,-1-1-5152 0 0,1-12-2754 0 0</inkml:trace>
  <inkml:trace contextRef="#ctx0" brushRef="#br0" timeOffset="20658.332">2601 2383 8610 0 0,'0'0'5741'0'0,"0"0"-3567"0"0,0 0-1074 0 0,0 0 194 0 0,0 0 227 0 0,0 0 10 0 0,0 0-284 0 0,0 0-465 0 0,0 0-306 0 0,0 0-57 0 0,0 0 10 0 0,0 0 26 0 0,0 0-22 0 0,1 7-83 0 0,2 62 629 0 0,-24-57-1728 0 0,7-22-5513 0 0,10 5-1028 0 0,-1 2-4910 0 0</inkml:trace>
  <inkml:trace contextRef="#ctx0" brushRef="#br0" timeOffset="20919.603">2555 1952 13691 0 0,'0'0'1956'0'0,"0"0"-339"0"0,0 0-242 0 0,0 0-163 0 0,0 0-227 0 0,0 0-234 0 0,0 0-203 0 0,0 0-169 0 0,0 0-116 0 0,0 0-72 0 0,0 0-49 0 0,0 0-63 0 0,-4 12-22 0 0,-15 35-29 0 0,19-46-27 0 0,0 0 0 0 0,0 0 0 0 0,0-1 0 0 0,0 1 0 0 0,0 0 0 0 0,0 0 0 0 0,0 0 0 0 0,0 0 0 0 0,0 0 0 0 0,0 0 0 0 0,1-1 0 0 0,-1 1 0 0 0,0 0 0 0 0,1 0 0 0 0,-1 0 0 0 0,0 0 0 0 0,1-1 0 0 0,-1 1 0 0 0,1 0 0 0 0,-1 0 0 0 0,1-1 0 0 0,-1 1 0 0 0,1 0 0 0 0,0-1 0 0 0,-1 1 0 0 0,1-1 0 0 0,0 1 0 0 0,0-1 0 0 0,-1 1 0 0 0,1-1 0 0 0,0 0 0 0 0,0 1 0 0 0,0-1 0 0 0,-1 0 0 0 0,1 1 0 0 0,0-1 0 0 0,0 0-1 0 0,0 0 1 0 0,0 0 0 0 0,0 0 0 0 0,0 0 0 0 0,-1 0 0 0 0,1 0 0 0 0,0 0 0 0 0,0 0 0 0 0,0 0 0 0 0,0-1 0 0 0,0 1 0 0 0,-1 0 0 0 0,1 0 0 0 0,0-1 0 0 0,0 1 0 0 0,0-1 0 0 0,-1 1 0 0 0,1-1 0 0 0,0 1 0 0 0,0-1 0 0 0,-1 1 0 0 0,1-1 0 0 0,0 0-1 0 0,30-52-1708 0 0,-25 30-7016 0 0,-6 18-2305 0 0</inkml:trace>
  <inkml:trace contextRef="#ctx0" brushRef="#br0" timeOffset="21438.898">2925 2177 7266 0 0,'0'0'4364'0'0,"0"0"-1868"0"0,0 0-725 0 0,0 0-202 0 0,0 0-190 0 0,0 0-209 0 0,0 0-293 0 0,0 0-272 0 0,0 0-172 0 0,0 0-74 0 0,0 0-32 0 0,0 0-26 0 0,0 0-9 0 0,-9 20-16 0 0,-27 66-5 0 0,35-34 244 0 0,13 87 1004 0 0,-5-183 1213 0 0,0-18-2557 0 0,4 1-1 0 0,1 0 0 0 0,4 1 1 0 0,2 1-1 0 0,11-20-174 0 0,-27 73 10 0 0,0-2-2 0 0,0 1 0 0 0,0 0-1 0 0,1 0 1 0 0,0 0-1 0 0,0 0 1 0 0,1 0-1 0 0,0 1 1 0 0,0-1 0 0 0,1 1-1 0 0,-1 0 1 0 0,1 0-1 0 0,0 1 1 0 0,1-1 0 0 0,0 1-1 0 0,3-2-7 0 0,-7 7 1 0 0,-1 1 0 0 0,1-1 0 0 0,0 1 0 0 0,0-1 0 0 0,-1 1 1 0 0,1 0-1 0 0,0-1 0 0 0,-1 1 0 0 0,1 0 0 0 0,-1 0 0 0 0,1 0 0 0 0,-1 1 0 0 0,0-1 0 0 0,1 0 0 0 0,-1 0 0 0 0,0 1 0 0 0,0-1 0 0 0,0 1 0 0 0,0-1 0 0 0,0 1 0 0 0,0-1 0 0 0,0 1 0 0 0,0 0 0 0 0,-1 0 0 0 0,1-1 0 0 0,-1 1 0 0 0,1 0 0 0 0,-1 0 0 0 0,0-1 0 0 0,0 1 0 0 0,0 1-1 0 0,15 201-1781 0 0,-14-195-669 0 0,-1-7 113 0 0,0 2-3869 0 0,0-3-6321 0 0</inkml:trace>
  <inkml:trace contextRef="#ctx0" brushRef="#br0" timeOffset="24367.873">3305 2445 0 0 0,'0'0'377'0'0,"0"0"1166"0"0,0 0 423 0 0,0 0-33 0 0,0 0-33 0 0,0 0-108 0 0,0 0-187 0 0,0 0-177 0 0,0 0-124 0 0,0 0-121 0 0,0 0-139 0 0,0 0-83 0 0,-3-6-129 0 0,-9-19-128 0 0,10 23-514 0 0,0 1 0 0 0,-1-1 0 0 0,1 0-1 0 0,0 1 1 0 0,-1 0 0 0 0,0 0 0 0 0,1-1 0 0 0,-1 2 0 0 0,0-1 0 0 0,1 0-1 0 0,-1 0 1 0 0,0 1 0 0 0,0 0 0 0 0,0-1 0 0 0,0 1 0 0 0,1 0 0 0 0,-1 0-1 0 0,0 1 1 0 0,0-1 0 0 0,0 1 0 0 0,0-1 0 0 0,-2 2-190 0 0,-2 0 135 0 0,-1 0 1 0 0,0 0 0 0 0,1 1-1 0 0,0 0 1 0 0,0 1 0 0 0,0 0-1 0 0,0 0 1 0 0,0 0-1 0 0,1 1 1 0 0,-1 0 0 0 0,1 0-1 0 0,1 1 1 0 0,-1-1-1 0 0,1 1 1 0 0,0 0 0 0 0,-2 4-136 0 0,5-5 33 0 0,0 0 0 0 0,0-1 0 0 0,1 1 0 0 0,0 0 0 0 0,0 0 0 0 0,0-1 0 0 0,1 1 0 0 0,-1 0 0 0 0,1 0 0 0 0,0 0 0 0 0,1 0 1 0 0,-1 0-1 0 0,1-1 0 0 0,0 1 0 0 0,1 1-33 0 0,0-2 55 0 0,1-1 0 0 0,0-1 0 0 0,0 1 1 0 0,0 0-1 0 0,1-1 0 0 0,-1 0 0 0 0,0 1 0 0 0,1-1 0 0 0,0-1 1 0 0,-1 1-1 0 0,1 0 0 0 0,0-1 0 0 0,0 0 0 0 0,0 0 1 0 0,0 0-1 0 0,0 0 0 0 0,0-1 0 0 0,0 1 0 0 0,0-1 1 0 0,0 0-1 0 0,1-1-55 0 0,37 1-4125 0 0,-15-1-4833 0 0,-24 1-2837 0 0</inkml:trace>
  <inkml:trace contextRef="#ctx0" brushRef="#br0" timeOffset="25012.896">3354 2674 10682 0 0,'0'0'1778'0'0,"0"0"-531"0"0,0 0 63 0 0,0 0 229 0 0,0 0 32 0 0,0 0-242 0 0,0 0-363 0 0,0 0-277 0 0,0 0-139 0 0,0 0-60 0 0,0 0-30 0 0,0 0-22 0 0,14-18-50 0 0,39-56-17 0 0,-3-41 1406 0 0,-19 65-1187 0 0,-24 89-478 0 0,-7-32-105 0 0,1-1 0 0 0,-1 0 1 0 0,1 0-1 0 0,0 0 0 0 0,0 0 0 0 0,1 0 1 0 0,0 0-1 0 0,0-1 0 0 0,0 1 0 0 0,1 0 1 0 0,-1-1-1 0 0,1 0 0 0 0,1 1 0 0 0,-1-1 1 0 0,1 0-1 0 0,0 0-7 0 0,-2-5 2 0 0,0 1 1 0 0,-1-1-1 0 0,1 0 1 0 0,0 0-1 0 0,-1 1 1 0 0,1-1-1 0 0,0 0 1 0 0,-1 0-1 0 0,1-1 1 0 0,0 1-1 0 0,-1 0 0 0 0,1-1 1 0 0,0 1-1 0 0,-1-1 1 0 0,1 1-1 0 0,-1-1 1 0 0,1 0-1 0 0,-1 1 1 0 0,1-1-1 0 0,-1 0 1 0 0,0 0-1 0 0,1 0 0 0 0,-1 0 1 0 0,0 0-1 0 0,0-1 1 0 0,1 1-1 0 0,-1 0 1 0 0,0-1-3 0 0,6-4 46 0 0,46-62-36 0 0,-22 31 78 0 0,-31 37-87 0 0,1 0-1 0 0,-1 0 0 0 0,1 0 1 0 0,-1 0-1 0 0,1 0 0 0 0,-1 0 1 0 0,1 0-1 0 0,-1 0 0 0 0,1 0 1 0 0,-1 0-1 0 0,1 0 1 0 0,-1 0-1 0 0,1 1 0 0 0,-1-1 1 0 0,1 0-1 0 0,-1 0 0 0 0,1 1 1 0 0,-1-1-1 0 0,1 0 0 0 0,-1 0 1 0 0,1 1-1 0 0,-1-1 0 0 0,0 1 1 0 0,1-1-1 0 0,-1 0 0 0 0,0 1 1 0 0,1-1-1 0 0,-1 1 0 0 0,0-1 1 0 0,0 1-1 0 0,1-1 0 0 0,-1 1 1 0 0,0-1-1 0 0,0 1 0 0 0,0-1 1 0 0,0 1-1 0 0,0-1 0 0 0,1 1 1 0 0,-1-1-1 0 0,0 1 1 0 0,0-1-1 0 0,0 1 0 0 0,-1-1 1 0 0,1 1-1 0 0,0-1 0 0 0,0 1 1 0 0,0-1-1 0 0,0 1 0 0 0,0-1 1 0 0,-1 1-1 0 0,1-1 0 0 0,0 1 1 0 0,0-1-1 0 0,-1 1 0 0 0,5 145 32 0 0,1-142-1205 0 0,-3-3-2522 0 0,-2-2-4608 0 0,0 1-3873 0 0</inkml:trace>
  <inkml:trace contextRef="#ctx0" brushRef="#br0" timeOffset="25257.148">3916 2699 13779 0 0,'0'0'2084'0'0,"0"0"-930"0"0,0 0-154 0 0,0 0 148 0 0,0 0 62 0 0,0 0-196 0 0,0 0-350 0 0,0 0-315 0 0,0 0-174 0 0,0 0-79 0 0,0 0-31 0 0,0 0-19 0 0,0 0-32 0 0,-2 10-43 0 0,-4 30-71 0 0,5-31-119 0 0,9-18-4210 0 0,-5 5-765 0 0,-1 3-6201 0 0</inkml:trace>
  <inkml:trace contextRef="#ctx0" brushRef="#br0" timeOffset="25508.274">3886 2342 13603 0 0,'0'0'2871'0'0,"0"0"-1461"0"0,0 0-422 0 0,0 0-12 0 0,0 0-73 0 0,0 0-189 0 0,0 0-310 0 0,0 0-231 0 0,0 0-82 0 0,0 0-11 0 0,0 0-4 0 0,0 0-19 0 0,0 5-17 0 0,-3 27-35 0 0,-2-32-761 0 0,4 0-1732 0 0,0 0-6338 0 0,0 0-1495 0 0</inkml:trace>
  <inkml:trace contextRef="#ctx0" brushRef="#br0" timeOffset="26670.828">2749 1713 0 0 0,'0'0'728'0'0,"0"0"666"0"0,0 0 290 0 0,0 0 149 0 0,0 0 32 0 0,0 0-88 0 0,0 0-156 0 0,0 0-199 0 0,0 0-178 0 0,-5-2-124 0 0,-12-2-117 0 0,13 2-133 0 0,4 2-122 0 0,0 0-128 0 0,0 0-117 0 0,30 0 2175 0 0,144 1 2230 0 0,-47-8-3770 0 0,2 6-756 0 0,-122 2 1204 0 0,-47-39-1504 0 0,-22-21-287 0 0,57 55-71 0 0,1 0-1899 0 0,3-3-9517 0 0,1 4-1158 0 0</inkml:trace>
  <inkml:trace contextRef="#ctx0" brushRef="#br0" timeOffset="27691.161">4380 2004 0 0 0,'0'0'940'0'0,"0"0"-28"0"0,0 0 151 0 0,0 0 432 0 0,0 0 442 0 0,0 0 175 0 0,0 0-194 0 0,0 0-388 0 0,0 0-329 0 0,0 0-179 0 0,0 0-34 0 0,0 0 13 0 0,17 2 9774 0 0,-10 0-11045 0 0,112 1 2256 0 0,54-26-1027 0 0,-50 16-515 0 0,-120 7-2800 0 0,-8 0-3087 0 0,-2 0-5769 0 0,2 0 210 0 0</inkml:trace>
  <inkml:trace contextRef="#ctx0" brushRef="#br0" timeOffset="28093.183">4455 2302 6713 0 0,'0'0'2454'0'0,"0"0"-469"0"0,0 0-154 0 0,0 0-3 0 0,0 0-47 0 0,0 0-153 0 0,0 0-352 0 0,0 0-412 0 0,0 0-272 0 0,0 0-126 0 0,0 0-30 0 0,0 0 16 0 0,0 0 46 0 0,19 7 2246 0 0,95-7 350 0 0,84-11-1807 0 0,-115 0-1314 0 0,-83 11-35 0 0,0 0-44 0 0,0 0-54 0 0,0 0-106 0 0,0 0-213 0 0,-3 0-4047 0 0,1 0-3408 0 0,2 0-4730 0 0</inkml:trace>
  <inkml:trace contextRef="#ctx0" brushRef="#br0" timeOffset="29923.077">6007 1624 0 0 0,'0'0'708'0'0,"0"0"772"0"0,0 0 236 0 0,0 0-131 0 0,0 0-110 0 0,0 0-76 0 0,0 0-47 0 0,0 0-71 0 0,5 0-192 0 0,43 7 5174 0 0,-54 4-737 0 0,-47 23-4783 0 0,-178 51-127 0 0,77-34 75 0 0,138-41-237 0 0,37-4-199 0 0,-10-4-278 0 0,329 35 856 0 0,-296-23-766 0 0,-44-12-45 0 0,0 0 0 0 0,0-1 0 0 0,0 1-1 0 0,0-1 1 0 0,0 1 0 0 0,0 0 0 0 0,-1-1 0 0 0,1 1 0 0 0,-1-1 0 0 0,1 1 0 0 0,-1-1 0 0 0,0 1-1 0 0,0-1 1 0 0,1 0 0 0 0,-1 1 0 0 0,0-1 0 0 0,0 0 0 0 0,0 1 0 0 0,-1-1 0 0 0,1 0-1 0 0,0 0 1 0 0,0 0 0 0 0,0 0 0 0 0,-1 0 0 0 0,1 0 0 0 0,-1-1 0 0 0,1 1 0 0 0,-1 0 0 0 0,0-1-22 0 0,-2 4 64 0 0,-203 150 266 0 0,78-46-279 0 0,124-102-47 0 0,0 0-1 0 0,1 0 1 0 0,1 1 0 0 0,-1 0-1 0 0,1 0 1 0 0,0 0-1 0 0,0 0 1 0 0,1 1 0 0 0,0-1-1 0 0,0 1 1 0 0,1-1-1 0 0,0 1 1 0 0,0-1 0 0 0,1 1-1 0 0,0 0 1 0 0,0-1-1 0 0,1 7-3 0 0,2-11 19 0 0,0 0 0 0 0,-1 1-1 0 0,1-1 1 0 0,0 0 0 0 0,0 0-1 0 0,1-1 1 0 0,-1 1 0 0 0,1-1-1 0 0,-1 0 1 0 0,1 1 0 0 0,0-2 0 0 0,0 1-1 0 0,0 0 1 0 0,0-1 0 0 0,0 0-1 0 0,0 1 1 0 0,0-2 0 0 0,0 1-1 0 0,0 0 1 0 0,1-1 0 0 0,-1 0-1 0 0,0 0 1 0 0,0 0 0 0 0,1-1-1 0 0,-1 1-18 0 0,196-29 902 0 0,49-28-306 0 0,-241 55-1494 0 0,-26 10-2378 0 0,10 0 674 0 0,0 0-4784 0 0,4-3-5283 0 0</inkml:trace>
  <inkml:trace contextRef="#ctx0" brushRef="#br0" timeOffset="30373.647">5858 2854 5073 0 0,'0'0'2561'0'0,"0"0"-984"0"0,0 0-260 0 0,0 0 310 0 0,0 0 301 0 0,0 0 31 0 0,0 0-309 0 0,0 0-467 0 0,0 0-346 0 0,0 0-174 0 0,0 0-42 0 0,0 0 30 0 0,0 0 16 0 0,7-2 1427 0 0,-16 62 276 0 0,1-78-4597 0 0,2 6-1392 0 0,3 3-4244 0 0,2 5-3918 0 0</inkml:trace>
  <inkml:trace contextRef="#ctx0" brushRef="#br0" timeOffset="31064.847">5937 2556 0 0 0,'0'0'1131'0'0,"0"0"593"0"0,0 0 214 0 0,0 0 192 0 0,0 0 113 0 0,0 0-139 0 0,0 0-305 0 0,0 0-390 0 0,0 0-357 0 0,0 0-229 0 0,0 0-62 0 0,0 0-49 0 0,0 0-50 0 0,-4 0-34 0 0,-5 0-318 0 0,-4 1 1161 0 0,10-2 3842 0 0,-32 23-3430 0 0,49-41-2066 0 0,-6 5-5088 0 0,-4 8-3877 0 0,-3 4-3295 0 0</inkml:trace>
  <inkml:trace contextRef="#ctx0" brushRef="#br0" timeOffset="32245.015">6291 1911 408 0 0,'0'0'2375'0'0,"0"0"-306"0"0,0 0 32 0 0,0 0 192 0 0,0 0 61 0 0,0 0-155 0 0,0 0-351 0 0,0 0-450 0 0,0 0-350 0 0,0 0-274 0 0,0 0-196 0 0,0 0-93 0 0,1-7-17 0 0,-1 4-382 0 0,0 0 1 0 0,0 0-1 0 0,0 0 1 0 0,1 0-1 0 0,-1 0 1 0 0,1 1-1 0 0,0-1 1 0 0,0 0-1 0 0,0 1 1 0 0,0-1-1 0 0,0 1 1 0 0,1-1-1 0 0,-1 1 1 0 0,1-1-1 0 0,0 1 1 0 0,0 0-1 0 0,-1 0 1 0 0,1 0-1 0 0,1 0 1 0 0,-1 0-1 0 0,0 0 1 0 0,0 0-1 0 0,1 1 1 0 0,-1-1-1 0 0,1 1 1 0 0,-1 0-1 0 0,1 0 1 0 0,0 0-1 0 0,-1 0 1 0 0,2 0-87 0 0,1-1 97 0 0,0 0 0 0 0,-1 1 0 0 0,1-1 0 0 0,0 1 0 0 0,0 1 0 0 0,0-1 0 0 0,0 1 0 0 0,0-1 0 0 0,0 1 0 0 0,0 1 0 0 0,0-1 0 0 0,0 1 1 0 0,0 0-1 0 0,0 0 0 0 0,0 0 0 0 0,0 1 0 0 0,0 0 0 0 0,-1-1 0 0 0,1 2 0 0 0,-1-1 0 0 0,1 1 0 0 0,-1-1 0 0 0,0 1 0 0 0,0 0 0 0 0,0 1 0 0 0,0-1-97 0 0,9 15 68 0 0,0 1-1 0 0,-1 0 1 0 0,-1 0-1 0 0,-1 1 1 0 0,0 1-1 0 0,-2-1 1 0 0,0 2-1 0 0,-2-1 1 0 0,0 1 0 0 0,-2 0-1 0 0,0 0 1 0 0,-1 0-1 0 0,-1 1 1 0 0,-1-1-1 0 0,-2 1 1 0 0,0-1-1 0 0,-3 17-67 0 0,-16 90 184 0 0,19-130-164 0 0,1 1 0 0 0,0 0-1 0 0,0-1 1 0 0,0 1-1 0 0,-1 0 1 0 0,1 0 0 0 0,0-1-1 0 0,-1 1 1 0 0,1 0-1 0 0,0-1 1 0 0,0 1-1 0 0,-1 0 1 0 0,1 0 0 0 0,-1 0-1 0 0,1-1 1 0 0,0 1-1 0 0,-1 0 1 0 0,1 0 0 0 0,0 0-1 0 0,-1 0 1 0 0,1 0-1 0 0,-1 0 1 0 0,1 0 0 0 0,0 0-1 0 0,-1 0 1 0 0,1 0-1 0 0,-1 0 1 0 0,1 0 0 0 0,0 0-1 0 0,-1 0 1 0 0,1 0-1 0 0,0 0 1 0 0,-1 0 0 0 0,1 0-1 0 0,-1 0 1 0 0,1 1-1 0 0,0-1 1 0 0,-1 0-1 0 0,1 0 1 0 0,0 0 0 0 0,-1 1-1 0 0,1-1 1 0 0,0 0-20 0 0,-5-45 74 0 0,8 18-69 0 0,1-1 0 0 0,1 1 0 0 0,2 1 0 0 0,0-1 0 0 0,2 1 0 0 0,1 1 0 0 0,1-1 0 0 0,1 2 0 0 0,1 0 0 0 0,2 0 0 0 0,0 1 0 0 0,1 1 0 0 0,19-19-5 0 0,-26 30-2 0 0,0 0 1 0 0,1 1-1 0 0,1 0 0 0 0,0 1 1 0 0,0 0-1 0 0,0 1 1 0 0,1 0-1 0 0,1 1 0 0 0,-1 0 1 0 0,1 1-1 0 0,0 1 1 0 0,1 0-1 0 0,-1 0 0 0 0,3 1 2 0 0,-14 4 1 0 0,0 0 0 0 0,0 0-1 0 0,0 0 1 0 0,0 0 0 0 0,0 0-1 0 0,1 1 1 0 0,-1-1 0 0 0,0 1-1 0 0,0-1 1 0 0,0 1 0 0 0,0 0-1 0 0,0 0 1 0 0,0 0 0 0 0,-1 0-1 0 0,1 0 1 0 0,0 0 0 0 0,0 0 0 0 0,-1 1-1 0 0,1-1 1 0 0,0 1 0 0 0,-1-1-1 0 0,0 1 1 0 0,1 0 0 0 0,-1-1-1 0 0,0 1 1 0 0,0 0 0 0 0,0 0-1 0 0,0 0 1 0 0,0 0 0 0 0,0 0-1 0 0,-1 0 1 0 0,1 0 0 0 0,0 0-1 0 0,-1 0 1 0 0,0 0 0 0 0,0 0-1 0 0,1 0 1 0 0,-1 2-1 0 0,0 90 87 0 0,-1-92-82 0 0,-53 292 44 0 0,77-298-42 0 0,86-95 83 0 0,133-165-68 0 0,-189 220 3 0 0,-49 73 39 0 0,-35 244 440 0 0,30-270-503 0 0,1 0 0 0 0,0 0 0 0 0,0 0 0 0 0,1 0 0 0 0,-1 0 0 0 0,0 0 0 0 0,1 0 0 0 0,0 0-1 0 0,0 0 1 0 0,0 0 0 0 0,0 0 0 0 0,0 0 0 0 0,1 0 0 0 0,-1-1 0 0 0,1 1 0 0 0,0 0 0 0 0,0-1 0 0 0,0 0 0 0 0,0 1-1 0 0,10 3-5261 0 0,2-4-5563 0 0,-13-2-1283 0 0</inkml:trace>
  <inkml:trace contextRef="#ctx0" brushRef="#br0" timeOffset="32556.568">7611 2305 11658 0 0,'0'0'2841'0'0,"0"0"-768"0"0,0 0-329 0 0,0 0-126 0 0,0 0-178 0 0,0 0-221 0 0,0 0-224 0 0,0 0-228 0 0,0 0-171 0 0,0 0-131 0 0,0 0-93 0 0,0 0-97 0 0,0 0-82 0 0,-8 18-45 0 0,-23 55-45 0 0,24-13 84 0 0,12-45-1934 0 0,-2-16-3417 0 0,-1-5-4778 0 0,-1 2 101 0 0</inkml:trace>
  <inkml:trace contextRef="#ctx0" brushRef="#br0" timeOffset="32966.462">7646 1981 11803 0 0,'0'0'1719'0'0,"0"0"-214"0"0,0 0 20 0 0,0 0 51 0 0,0 0-90 0 0,0 0-281 0 0,0 0-290 0 0,0 0-234 0 0,0 0-170 0 0,0 0-96 0 0,0 0-46 0 0,0 0-3 0 0,-6 0-3 0 0,-16 0 1 0 0,16 0 992 0 0,6 0-1321 0 0,0 0 15 0 0,0 0 4 0 0,0 0 15 0 0,0 0 11 0 0,0 0 12 0 0,0 0 23 0 0,0 0 6 0 0,-20 1 174 0 0,12 4-902 0 0,33-11-399 0 0,-7 1-1734 0 0,-6 2-3712 0 0,-5 0-5484 0 0</inkml:trace>
  <inkml:trace contextRef="#ctx0" brushRef="#br0" timeOffset="33398.502">8157 1764 12531 0 0,'0'0'2071'0'0,"0"0"-247"0"0,0 0-9 0 0,0 0-33 0 0,0 0-214 0 0,0 0-337 0 0,0 0-315 0 0,0 0-222 0 0,0 0-166 0 0,0 0-92 0 0,0 0-54 0 0,0 0-28 0 0,-7 4-6 0 0,1-1-215 0 0,-1 1 1 0 0,1 0-1 0 0,-1 0 0 0 0,1 1 0 0 0,1 0 0 0 0,-1 0 0 0 0,1 0 0 0 0,0 0 1 0 0,0 1-1 0 0,0 0 0 0 0,1 0 0 0 0,-3 6-133 0 0,-7 15 170 0 0,2 1 1 0 0,1 0-1 0 0,1 1 0 0 0,2 0 0 0 0,1 0 1 0 0,1 1-1 0 0,1 0 0 0 0,2 0 0 0 0,0 26-170 0 0,2-36 23 0 0,1 0 0 0 0,1-1-1 0 0,0 0 1 0 0,1 1 0 0 0,2-1-1 0 0,0 0 1 0 0,1 0 0 0 0,0 0-1 0 0,9 17-22 0 0,-10-27 17 0 0,0 1-1 0 0,0-1 1 0 0,1 0-1 0 0,0 0 0 0 0,1-1 1 0 0,0 0-1 0 0,1 0 1 0 0,-1 0-1 0 0,2 0 0 0 0,-1-1 1 0 0,1-1-1 0 0,0 1 1 0 0,0-1-1 0 0,0 0 0 0 0,1-1 1 0 0,0 0-1 0 0,9 3-16 0 0,-17-7-10 0 0,1-1-1 0 0,0 0 1 0 0,0 1-1 0 0,-1-1 1 0 0,1 0-1 0 0,0 0 1 0 0,0 0 0 0 0,-1 0-1 0 0,1 0 1 0 0,0 0-1 0 0,0-1 1 0 0,-1 1-1 0 0,1 0 1 0 0,0-1-1 0 0,0 0 1 0 0,-1 1 0 0 0,1-1-1 0 0,-1 0 1 0 0,1 0-1 0 0,0 0 1 0 0,-1 0-1 0 0,0 0 1 0 0,1 0-1 0 0,-1 0 1 0 0,0 0 0 0 0,1-1 10 0 0,4-12-2888 0 0,-4-3-4135 0 0,-2 13-5638 0 0</inkml:trace>
  <inkml:trace contextRef="#ctx0" brushRef="#br0" timeOffset="34245.251">8406 2191 7042 0 0,'0'0'2407'0'0,"0"0"-870"0"0,0 0-322 0 0,0 0 60 0 0,0 0 150 0 0,0 0-5 0 0,0 0-233 0 0,0 0-335 0 0,0 0-208 0 0,0 0-34 0 0,0 0 14 0 0,0 0 29 0 0,0 0-42 0 0,3 9-80 0 0,12 82 1056 0 0,-27 52-276 0 0,4-96-1203 0 0,6-29 402 0 0,8-24 1714 0 0,143-292-635 0 0,-60 100-1173 0 0,-64 146-244 0 0,-1 71-141 0 0,45 113 44 0 0,-54-110-1085 0 0,-12-18 281 0 0,-1-2-2310 0 0,1-1-5754 0 0,-3-1-3987 0 0</inkml:trace>
  <inkml:trace contextRef="#ctx0" brushRef="#br0" timeOffset="36209.496">8892 2493 1192 0 0,'0'0'2716'0'0,"0"0"-629"0"0,0 0-386 0 0,0 0-14 0 0,0 0 98 0 0,0 0-1 0 0,0 0-245 0 0,0 0-420 0 0,0 0-348 0 0,0 0-228 0 0,0 0-97 0 0,0 0 13 0 0,0 0 17 0 0,3 19 1734 0 0,-26 54-178 0 0,13-11-1377 0 0,12-64-7850 0 0,-2-2 819 0 0,0 0-3255 0 0</inkml:trace>
  <inkml:trace contextRef="#ctx0" brushRef="#br0" timeOffset="36609.505">9010 2213 5353 0 0,'0'0'2651'0'0,"0"0"-730"0"0,0 0-312 0 0,0 0 18 0 0,0 0 28 0 0,0 0-89 0 0,0 0-286 0 0,0 0-345 0 0,0 0-269 0 0,0 0-141 0 0,0 0-57 0 0,0 0-29 0 0,-3 5-36 0 0,-21 35 921 0 0,23-40-1273 0 0,1 0-25 0 0,0 0-14 0 0,0 0-22 0 0,0 0-5 0 0,0 0 4 0 0,0 0-3 0 0,0 0 2 0 0,0 0 18 0 0,0 0 21 0 0,6-11 1739 0 0,-17 17-1718 0 0,-4 2 63 0 0,15-11-4084 0 0,4 0-457 0 0,-1 1-1772 0 0,-1-1-3600 0 0</inkml:trace>
  <inkml:trace contextRef="#ctx0" brushRef="#br0" timeOffset="37397.098">8443 1845 0 0 0,'0'0'1172'0'0,"0"0"198"0"0,0 0 138 0 0,0 0 49 0 0,0 0-38 0 0,0 0-38 0 0,0 0-54 0 0,0 0-47 0 0,0 0-31 0 0,-10-2-49 0 0,-28-6-70 0 0,26 4 7006 0 0,16 1-5368 0 0,25 1-3678 0 0,-20 2 1790 0 0,184-18 498 0 0,-12 15-1148 0 0,-180 3-326 0 0,-1 0-5 0 0,0 0 14 0 0,0 0 11 0 0,0 0 10 0 0,0 0 10 0 0,0 0-2 0 0,0 0 6 0 0,0 0 6 0 0,0 0-6 0 0,0 0-7 0 0,0 0-4 0 0,0 0-6 0 0,0 0 12 0 0,0 0 0 0 0,0 0 5 0 0,0 0 5 0 0,0 0-1 0 0,0 0 9 0 0,0 0 7 0 0,0 0 18 0 0,0 0 8 0 0,0 0 2 0 0,-21-18 172 0 0,-76-45-185 0 0,11-25-716 0 0,83 86-150 0 0,-1-4-2085 0 0,7 2-8266 0 0,0 1-1413 0 0</inkml:trace>
  <inkml:trace contextRef="#ctx0" brushRef="#br0" timeOffset="37871.824">9302 2210 8402 0 0,'0'0'1652'0'0,"0"0"-437"0"0,0 0 31 0 0,0 0 215 0 0,0 0 138 0 0,0 0-120 0 0,0 0-337 0 0,0 0-237 0 0,0 0-66 0 0,0 0 0 0 0,0 0 8 0 0,0 0-90 0 0,9 1-111 0 0,157 12 3163 0 0,-118-12-3642 0 0,-28-2-4527 0 0,-18 1-2012 0 0,0-3-5908 0 0</inkml:trace>
  <inkml:trace contextRef="#ctx0" brushRef="#br0" timeOffset="41075.604">9844 2107 0 0 0,'0'0'1720'0'0,"0"0"-165"0"0,0 0-41 0 0,0 0 117 0 0,0 0 211 0 0,0 0 84 0 0,0 0-209 0 0,0 0-406 0 0,0 0-423 0 0,0 0-301 0 0,0 0-155 0 0,0 0-60 0 0,0 0-29 0 0,-2-10 1970 0 0,3 133 1509 0 0,0 2-3249 0 0,8 67 2125 0 0,-10-216-2587 0 0,2 1 1 0 0,1-1-1 0 0,1 1 0 0 0,1 0 0 0 0,0 0 1 0 0,2 0-1 0 0,4-8-111 0 0,75-163 81 0 0,-20 71-23 0 0,-65 121-60 0 0,1 1 1 0 0,-1-1-1 0 0,0 1 1 0 0,1 0-1 0 0,-1-1 1 0 0,1 1-1 0 0,-1 0 1 0 0,1-1-1 0 0,0 1 1 0 0,-1 0-1 0 0,1 0 1 0 0,0-1-1 0 0,0 1 1 0 0,0 0-1 0 0,0 0 1 0 0,0 0-1 0 0,0 0 1 0 0,0 0-1 0 0,0 1 1 0 0,1-1-1 0 0,-1 0 1 0 0,0 0-1 0 0,0 1 1 0 0,1-1 0 0 0,-1 1-1 0 0,0-1 1 0 0,1 1-1 0 0,-1 0 1 0 0,1-1-1 0 0,-1 1 1 0 0,1 0-1 0 0,-1 0 1 0 0,0 0-1 0 0,1 0 1 0 0,-1 0-1 0 0,1 0 1 0 0,-1 0-1 0 0,1 1 1 0 0,-1-1-1 0 0,0 1 1 0 0,1-1-1 0 0,-1 1 1 0 0,0-1-1 0 0,1 1 1 0 0,0 0 1 0 0,81 145 293 0 0,-65-108-2182 0 0,-28-36-2504 0 0,2-1-5120 0 0,6-1-1080 0 0</inkml:trace>
  <inkml:trace contextRef="#ctx0" brushRef="#br0" timeOffset="41711.34">9674 1849 5329 0 0,'0'0'1870'0'0,"0"0"-159"0"0,0 0 155 0 0,0 0 159 0 0,0 0-15 0 0,0 0-251 0 0,0 0-460 0 0,0 0-377 0 0,0 0-218 0 0,0 0-59 0 0,0 0-5 0 0,0 0-2 0 0,0 0-27 0 0,6-4-77 0 0,69-26 1200 0 0,87 17 536 0 0,15 31-1741 0 0,-62-4-426 0 0,-99-10 1 0 0,-62-37 1288 0 0,28 24-1705 0 0,0-1-1 0 0,0-1 0 0 0,1 0 1 0 0,1-1-1 0 0,0-1 0 0 0,0-1 0 0 0,1 0 1 0 0,-11-14 313 0 0,16 11-3326 0 0,5 5-6514 0 0,3 8-2444 0 0</inkml:trace>
  <inkml:trace contextRef="#ctx0" brushRef="#br0" timeOffset="42189.126">9643 1437 1784 0 0,'0'0'1955'0'0,"0"0"-890"0"0,0 0-280 0 0,0 0 383 0 0,0 0 453 0 0,0 0 211 0 0,0 0-22 0 0,0 0-266 0 0,0 0-250 0 0,0 0-111 0 0,0 0-142 0 0,0 0-131 0 0,10 1-54 0 0,71 12 2551 0 0,49 13 1525 0 0,155-26-3826 0 0,-259 9-1377 0 0,-31 0-6285 0 0,0-8-2446 0 0,4 2-3462 0 0</inkml:trace>
  <inkml:trace contextRef="#ctx0" brushRef="#br0" timeOffset="42928.811">10442 1584 0 0 0,'0'0'1083'0'0,"0"0"513"0"0,0 0 363 0 0,0 0 171 0 0,0 0 11 0 0,0 0-97 0 0,0 0-217 0 0,0 0-231 0 0,0 0-206 0 0,0 0-175 0 0,0 0-140 0 0,0 0-126 0 0,-3-6-130 0 0,-8-16-124 0 0,8 17-116 0 0,3 5-82 0 0,0 0-89 0 0,0 0-65 0 0,0 0-61 0 0,9 14 699 0 0,21 20-260 0 0,-2 2-1 0 0,-2 0 1 0 0,-1 2-1 0 0,-2 1 1 0 0,-2 0 0 0 0,16 41-721 0 0,-25-52 93 0 0,-1 1 1 0 0,-2 0-1 0 0,-1 1 1 0 0,-1-1-1 0 0,-2 1 1 0 0,-1 1-1 0 0,-1-1 1 0 0,-1 1-1 0 0,-2 15-93 0 0,-4-23 23 0 0,-1 0 0 0 0,-1 0-1 0 0,-1 0 1 0 0,0-1 0 0 0,-2 0 0 0 0,-1-1 0 0 0,0 0-1 0 0,-2-1 1 0 0,0 0 0 0 0,-2 0 0 0 0,0-1-1 0 0,-1-1 1 0 0,-6 5-23 0 0,1 0-251 0 0,0 0 0 0 0,-2-2 0 0 0,-1 0 0 0 0,-1-1-1 0 0,0-2 1 0 0,-26 15 251 0 0,21-19-1725 0 0,10-5-5997 0 0,15-6-1288 0 0</inkml:trace>
  <inkml:trace contextRef="#ctx0" brushRef="#br0" timeOffset="61397.431">11452 2235 0 0 0,'0'0'1159'0'0,"0"0"404"0"0,0 0 181 0 0,0 0-51 0 0,0 0-114 0 0,0 0-119 0 0,0 0-40 0 0,0 0-11 0 0,2-4-40 0 0,3-13-51 0 0,-4 13-95 0 0,-1 4-115 0 0,0 0-122 0 0,0 0-92 0 0,2 2 4034 0 0,6 3-2933 0 0,251-45 1358 0 0,-189 29-3082 0 0,10-1-90 0 0,-35 9-2878 0 0,-49 13-1897 0 0,0 1-312 0 0,2-6-2050 0 0,-3-2-3544 0 0</inkml:trace>
  <inkml:trace contextRef="#ctx0" brushRef="#br0" timeOffset="61707.444">11546 2361 768 0 0,'0'0'2234'0'0,"0"0"186"0"0,0 0 122 0 0,0 0-45 0 0,0 0-258 0 0,0 0-412 0 0,0 0-471 0 0,0 0-371 0 0,0 0-203 0 0,0 0-68 0 0,0 0-3 0 0,0 0 24 0 0,0 0-10 0 0,5 7 2525 0 0,108-23 1517 0 0,-63 6-4155 0 0,36-1-155 0 0,-30 11-2794 0 0,-50 2-963 0 0,-2 2-3972 0 0,-4-4 7098 0 0,3 2-12811 0 0</inkml:trace>
  <inkml:trace contextRef="#ctx0" brushRef="#br0" timeOffset="63423.394">13084 1819 0 0 0,'0'0'527'0'0,"0"0"608"0"0,0 0 304 0 0,0 0 89 0 0,0 0 19 0 0,0 0-61 0 0,0 0-129 0 0,0 0-67 0 0,2 0-73 0 0,1-1-438 0 0,3-1-546 0 0,1 2 9131 0 0,-7 0-8945 0 0,0 0-24 0 0,0 0-15 0 0,0 0-20 0 0,0 0 6 0 0,0 0 7 0 0,0 0-12 0 0,0 0-6 0 0,0 0-3 0 0,0 0-26 0 0,0 0 0 0 0,0 0 10 0 0,-26 3 508 0 0,-126 27-691 0 0,69-9-80 0 0,-84 35 187 0 0,166-56-254 0 0,1 1 0 0 0,-1-1 0 0 0,0 0 0 0 0,0 0 0 0 0,1 0 0 0 0,-1 1 0 0 0,1-1 0 0 0,-1 0 0 0 0,0 1 0 0 0,1-1 0 0 0,-1 1 0 0 0,1-1 0 0 0,-1 1 0 0 0,1-1 0 0 0,-1 1 0 0 0,1-1 0 0 0,-1 1 0 0 0,1-1 0 0 0,-1 1 0 0 0,1 0 0 0 0,0-1 0 0 0,-1 1 1 0 0,1 0-1 0 0,0-1 0 0 0,0 1 0 0 0,0 0 0 0 0,-1-1 0 0 0,1 1 0 0 0,0 0 0 0 0,0-1 0 0 0,0 1 0 0 0,0 0 0 0 0,0 0 0 0 0,0-1 0 0 0,0 1 0 0 0,0 0 0 0 0,1-1 0 0 0,-1 1 0 0 0,0 0 0 0 0,0-1 0 0 0,1 1 0 0 0,-1 0 0 0 0,0-1 0 0 0,1 1 0 0 0,-1 0 1 0 0,0-1-1 0 0,1 1 0 0 0,-1-1 0 0 0,1 1 0 0 0,-1-1 0 0 0,1 1 0 0 0,-1-1 0 0 0,1 1 0 0 0,0-1 0 0 0,-1 0 0 0 0,1 1 0 0 0,-1-1 0 0 0,1 0 0 0 0,0 1 0 0 0,-1-1 0 0 0,1 0-6 0 0,43 23 326 0 0,-11-15-169 0 0,1-2 0 0 0,0-1 0 0 0,0-1 0 0 0,0-2 0 0 0,1-2 0 0 0,19-2-157 0 0,5 2 97 0 0,198-8 159 0 0,-241 19-61 0 0,-37 0 226 0 0,-119 56-293 0 0,-27 21-93 0 0,95-44 12 0 0,48-30-50 0 0,1 0 1 0 0,0 2-1 0 0,2 1 1 0 0,-1 0-1 0 0,2 2 1 0 0,1 0-1 0 0,0 1 1 0 0,-11 17 2 0 0,29-36 0 0 0,0 0 0 0 0,-1 1 1 0 0,1-1-1 0 0,0 1 0 0 0,0-1 0 0 0,0 1 0 0 0,1 0 1 0 0,-1 0-1 0 0,0-1 0 0 0,1 1 0 0 0,-1 0 1 0 0,1 0-1 0 0,-1 0 0 0 0,1-1 0 0 0,0 1 1 0 0,0 0-1 0 0,0 0 0 0 0,0 0 0 0 0,0 0 0 0 0,0 0 1 0 0,0 0-1 0 0,1-1 0 0 0,-1 1 0 0 0,1 0 1 0 0,-1 0-1 0 0,1 0 0 0 0,0-1 0 0 0,-1 1 1 0 0,1 0-1 0 0,0-1 0 0 0,0 1 0 0 0,1-1 0 0 0,-1 1 1 0 0,0-1-1 0 0,0 1 0 0 0,1-1 0 0 0,-1 0 1 0 0,0 0-1 0 0,1 0 0 0 0,0 0 0 0 0,-1 0 1 0 0,1 0-1 0 0,0 0 0 0 0,-1 0 0 0 0,1 0 0 0 0,0-1 1 0 0,0 1-1 0 0,-1-1 0 0 0,1 1 0 0 0,0-1 1 0 0,0 0-1 0 0,0 0 0 0 0,35 2 99 0 0,-1-2 0 0 0,1-1 0 0 0,0-3-1 0 0,-1 0 1 0 0,0-2 0 0 0,0-2 0 0 0,21-8-99 0 0,69-12 196 0 0,-110 25-355 0 0,9 0 690 0 0,-29 1-4959 0 0,-8 6-5390 0 0,5 0-2871 0 0</inkml:trace>
  <inkml:trace contextRef="#ctx0" brushRef="#br0" timeOffset="63804.7">12883 2850 6265 0 0,'0'0'4011'0'0,"0"0"-1602"0"0,0 0-667 0 0,0 0-96 0 0,0 0 13 0 0,0 0-36 0 0,0 0-224 0 0,0 0-328 0 0,0 0-299 0 0,0 0-192 0 0,0 0-92 0 0,0 0-56 0 0,0 0 3 0 0,0 3-6 0 0,-15 50 1586 0 0,-10-2-1416 0 0,24-51-591 0 0,1 0 2 0 0,0 0-25 0 0,0 0-22 0 0,0 0-9 0 0,0 0-14 0 0,4-22-3027 0 0,5 2-2274 0 0,-4 8-3305 0 0,-2 7-1655 0 0</inkml:trace>
  <inkml:trace contextRef="#ctx0" brushRef="#br0" timeOffset="64202.738">12990 2537 5009 0 0,'0'0'2771'0'0,"0"0"-544"0"0,0 0-441 0 0,0 0-208 0 0,0 0-197 0 0,0 0-210 0 0,0 0-105 0 0,0 0-165 0 0,0 0-184 0 0,0 0-135 0 0,0 0-91 0 0,0 0-64 0 0,0 0-28 0 0,-8 2-49 0 0,-55 18 997 0 0,72-29 1073 0 0,-2 6-1891 0 0,-17 16-204 0 0,7-2-2216 0 0,23-19-9246 0 0,-15 5-736 0 0</inkml:trace>
  <inkml:trace contextRef="#ctx0" brushRef="#br0" timeOffset="65500.854">12896 2534 0 0 0,'0'0'767'0'0,"0"0"569"0"0,0 0 110 0 0,0 0-149 0 0,0 0-190 0 0,0 0-133 0 0,0 0-34 0 0,0 0 4 0 0,0 0 6 0 0,0 0-9 0 0,1 0-185 0 0,5 4 6962 0 0,-13 18-3661 0 0,16-25-3247 0 0,-1 0-4295 0 0,0 1-6664 0 0,-4 2-260 0 0</inkml:trace>
  <inkml:trace contextRef="#ctx0" brushRef="#br0" timeOffset="66100.785">12888 2758 0 0 0,'0'0'632'0'0,"0"0"792"0"0,0 0 294 0 0,0 0 35 0 0,0 0-62 0 0,0 0-148 0 0,0 0-225 0 0,0 0-200 0 0,0 0-135 0 0,0 0-98 0 0,0 0-92 0 0,0 0-64 0 0,0 0-51 0 0,2 22 1731 0 0,-51 110 1455 0 0,49-131-3829 0 0,0 0 0 0 0,-1 0 0 0 0,1 0 0 0 0,0-1 0 0 0,0 1 0 0 0,0 0 0 0 0,1 0 0 0 0,-1 0 0 0 0,0-1 0 0 0,0 1-1 0 0,0 0 1 0 0,0 0 0 0 0,1-1 0 0 0,-1 1 0 0 0,0 0 0 0 0,1 0 0 0 0,-1-1 0 0 0,1 1 0 0 0,-1 0 0 0 0,1-1 0 0 0,-1 1 0 0 0,1-1 0 0 0,-1 1 0 0 0,1 0 0 0 0,0-1 0 0 0,-1 1 0 0 0,1-1 0 0 0,0 0 0 0 0,-1 1 0 0 0,1-1 0 0 0,0 0 0 0 0,-1 1 0 0 0,1-1 0 0 0,0 0 0 0 0,0 0-1 0 0,0 1 1 0 0,-1-1 0 0 0,1 0 0 0 0,0 0 0 0 0,0 0 0 0 0,0 0 0 0 0,-1 0 0 0 0,1 0 0 0 0,0 0 0 0 0,0-1 0 0 0,0 1 0 0 0,-1 0 0 0 0,1 0 0 0 0,0 0 0 0 0,0-1-35 0 0,49-4 1375 0 0,2-10-799 0 0,-41 6-764 0 0,-9 0-7213 0 0,-2 9-2941 0 0</inkml:trace>
  <inkml:trace contextRef="#ctx0" brushRef="#br0" timeOffset="67784.991">13354 2512 0 0 0,'0'0'2286'0'0,"0"0"105"0"0,0 0 134 0 0,0 0 122 0 0,0 0-116 0 0,0 0-279 0 0,0 0-374 0 0,0 0-348 0 0,0 0-239 0 0,0 0-203 0 0,0 0-186 0 0,0 0-137 0 0,0 0-115 0 0,2-6-42 0 0,71-151 3100 0 0,5 29-3010 0 0,22-24-407 0 0,-90 137-212 0 0,-3 7-361 0 0,-3 28 95 0 0,6 92 295 0 0,-1 4-184 0 0,-9-115 77 0 0,0 0-1 0 0,0 1 0 0 0,1-1 0 0 0,-1 0 1 0 0,0 0-1 0 0,1-1 0 0 0,-1 1 0 0 0,1 0 1 0 0,-1 0-1 0 0,1 0 0 0 0,0 0 0 0 0,-1 0 1 0 0,1 0-1 0 0,0-1 0 0 0,-1 1 0 0 0,1 0 1 0 0,0 0-1 0 0,0-1 0 0 0,0 1 0 0 0,0-1 1 0 0,0 1-1 0 0,0-1 0 0 0,0 1 0 0 0,-1-1 1 0 0,1 0-1 0 0,1 1 0 0 0,-1-1 0 0 0,0 0 1 0 0,0 0-1 0 0,0 0 0 0 0,0 1 0 0 0,0-1 1 0 0,0 0-1 0 0,0-1 0 0 0,0 1 1 0 0,0 0-1 0 0,0 0 0 0 0,0 0 0 0 0,0-1 1 0 0,0 1-1 0 0,0 0 0 0 0,0-1 0 0 0,0 1 1 0 0,0-1-1 0 0,1 0 0 0 0,41-28 50 0 0,-13 0-28 0 0,-2-1 1 0 0,-1-1 0 0 0,-1-2 0 0 0,16-28-23 0 0,57-70-13 0 0,-44 83 45 0 0,-53 48-18 0 0,-2 0-8 0 0,0 0-12 0 0,0 0-9 0 0,0 0-4 0 0,0 23 51 0 0,7 40 182 0 0,-3 1 0 0 0,-3 0 0 0 0,-3 1 0 0 0,-5 27-214 0 0,4-62-2282 0 0,3 19-6557 0 0,0-28 4012 0 0,0-17-7492 0 0</inkml:trace>
  <inkml:trace contextRef="#ctx0" brushRef="#br0" timeOffset="68034.672">14241 2375 10930 0 0,'0'0'1949'0'0,"0"0"-453"0"0,0 0-53 0 0,0 0 52 0 0,0 0-103 0 0,0 0-255 0 0,0 0-364 0 0,0 0-313 0 0,0 0-192 0 0,0 0-57 0 0,0 0-24 0 0,0 0-37 0 0,0 0-20 0 0,-4 22-42 0 0,-16 67-44 0 0,14-60-2723 0 0,7-36-7261 0 0,-1 3 406 0 0</inkml:trace>
  <inkml:trace contextRef="#ctx0" brushRef="#br0" timeOffset="68412.978">14282 1952 11426 0 0,'0'0'2433'0'0,"0"0"-466"0"0,0 0-344 0 0,0 0-276 0 0,0 0-311 0 0,0 0-268 0 0,0 0-215 0 0,0 0-161 0 0,0 0-87 0 0,0 0-61 0 0,0 0-39 0 0,0 0-21 0 0,0 0-45 0 0,-6 5-41 0 0,-19 16-33 0 0,19-3 51 0 0,6-18-136 0 0,0 0 8 0 0,6 0 26 0 0,-5 0 2743 0 0,-26-15-2389 0 0,29 26-5297 0 0,2-11-1452 0 0,-2 0-5580 0 0</inkml:trace>
  <inkml:trace contextRef="#ctx0" brushRef="#br0" timeOffset="69186.362">14619 2059 6769 0 0,'0'0'3100'0'0,"0"0"-1166"0"0,0 0-625 0 0,0 0-73 0 0,0 0 106 0 0,0 0 20 0 0,0 0-161 0 0,0 0-226 0 0,0 0-225 0 0,0 0-156 0 0,0 0-64 0 0,0 0-47 0 0,0 0-70 0 0,0 29-84 0 0,0 90-79 0 0,-13 78 345 0 0,9-160-537 0 0,4-36-24 0 0,0-1 22 0 0,0 0 62 0 0,0 0 101 0 0,0 0 114 0 0,0-23 1471 0 0,5-21-1568 0 0,1 0 1 0 0,2 0 0 0 0,2 1-1 0 0,2 0 1 0 0,2 1 0 0 0,1 0 0 0 0,3 2-1 0 0,14-25-236 0 0,-27 52 65 0 0,1 1-1 0 0,1 0 1 0 0,0 0-1 0 0,1 0 1 0 0,0 1-1 0 0,0 0 0 0 0,1 1 1 0 0,1 0-1 0 0,10-8-64 0 0,-18 18 0 0 0,0 0 1 0 0,1 0-1 0 0,-1 1 0 0 0,0-1 0 0 0,0 1 0 0 0,1-1 0 0 0,-1 1 0 0 0,0 0 0 0 0,0 0 0 0 0,0 0 0 0 0,0 0 0 0 0,0 1 0 0 0,0-1 0 0 0,0 0 0 0 0,0 1 1 0 0,-1-1-1 0 0,1 1 0 0 0,0 0 0 0 0,-1 0 0 0 0,1-1 0 0 0,-1 1 0 0 0,0 0 0 0 0,0 0 0 0 0,0 0 0 0 0,0 0 0 0 0,0 1 0 0 0,0-1 0 0 0,0 0 1 0 0,-1 0-1 0 0,1 1 0 0 0,-1-1 0 0 0,1 0 0 0 0,-1 0 0 0 0,0 1 0 0 0,0-1 0 0 0,0 1 0 0 0,11 83-2182 0 0,-9-71-808 0 0,-2-9-556 0 0,1 1-3735 0 0,0-3-4990 0 0</inkml:trace>
  <inkml:trace contextRef="#ctx0" brushRef="#br0" timeOffset="69470.612">15042 2438 12475 0 0,'0'0'1517'0'0,"0"0"-354"0"0,0 0-44 0 0,0 0 47 0 0,0 0-114 0 0,0 0-264 0 0,0 0-286 0 0,0 0-182 0 0,0 0-63 0 0,0 0-30 0 0,0 0-19 0 0,0 0-19 0 0,0 0-25 0 0,-9 25-17 0 0,-27 75-32 0 0,17-42 134 0 0,19-57-266 0 0,0-1-34 0 0,0 0-45 0 0,0 0-91 0 0,0 0-158 0 0,0 0-254 0 0,0-10-3522 0 0,0 5-1840 0 0,2 2-4320 0 0</inkml:trace>
  <inkml:trace contextRef="#ctx0" brushRef="#br0" timeOffset="69861.737">15186 2107 5041 0 0,'0'0'4717'0'0,"0"0"-1767"0"0,0 0-982 0 0,0 0-561 0 0,0 0-377 0 0,0 0-199 0 0,0 0-136 0 0,0 0-21 0 0,0 0-28 0 0,0 0-105 0 0,0 0-98 0 0,0 0-85 0 0,0 0-92 0 0,-11 9-80 0 0,-32 28-70 0 0,43-37-116 0 0,0 0 1 0 0,1 0 0 0 0,-1 1-1 0 0,0-1 1 0 0,0 0 0 0 0,1 0-1 0 0,-1 0 1 0 0,0 0 0 0 0,0 0-1 0 0,1 0 1 0 0,-1 1 0 0 0,0-1-1 0 0,0 0 1 0 0,0 0 0 0 0,1 0-1 0 0,-1 0 1 0 0,0 1 0 0 0,0-1-1 0 0,0 0 1 0 0,0 0 0 0 0,1 1-1 0 0,-1-1 1 0 0,0 0 0 0 0,0 0-1 0 0,0 1 1 0 0,0-1 0 0 0,0 0-1 0 0,0 0 1 0 0,0 1 0 0 0,0-1-1 0 0,0 0 1 0 0,0 1 0 0 0,0-1-1 0 0,0 0 1 0 0,0 0 0 0 0,0 1-1 0 0,0-1 1 0 0,0 0 0 0 0,0 0-1 0 0,0 1 1 0 0,0-1 0 0 0,0 0-1 0 0,0 0 1 0 0,-1 1 0 0 0,1-1-1 0 0,0 0 1 0 0,0 0 0 0 0,0 1 0 0 0,0-1-1 0 0,-1 0 1 0 0,1 0 0 0 0,0 0-1 0 0,23-6 178 0 0,-13-3 662 0 0,-29 16 996 0 0,2-1-8269 0 0,17-7 47 0 0,0-2-5081 0 0</inkml:trace>
  <inkml:trace contextRef="#ctx0" brushRef="#br0" timeOffset="70552.614">14427 1727 264 0 0,'0'0'1959'0'0,"0"0"170"0"0,0 0 235 0 0,0 0 93 0 0,0 0-134 0 0,0 0-231 0 0,0 0-337 0 0,0 0-309 0 0,0 0-234 0 0,0 0-166 0 0,0 0-133 0 0,0 0-117 0 0,0 0-99 0 0,10-11 1346 0 0,93 0 908 0 0,134 18-2049 0 0,-163 0-854 0 0,-15 1 1567 0 0,-76-30-1343 0 0,-10-44-206 0 0,13 33-95 0 0,-1-6-1369 0 0,11 25-3290 0 0,3 1-3594 0 0,1 9-4543 0 0</inkml:trace>
  <inkml:trace contextRef="#ctx0" brushRef="#br0" timeOffset="72286.245">15302 1418 0 0 0,'0'0'1019'0'0,"0"0"329"0"0,0 0 221 0 0,0 0 147 0 0,0 0 135 0 0,0 0 9 0 0,0 0-197 0 0,0 0-278 0 0,0 0-277 0 0,0 0-204 0 0,0 0-90 0 0,-5-2-36 0 0,-13-5-4 0 0,13 5-71 0 0,5 2-92 0 0,0 0-94 0 0,0 0-114 0 0,9 1 1300 0 0,97 80 3707 0 0,-79-46-5168 0 0,-1 2 0 0 0,-2 1 0 0 0,-2 1 0 0 0,-1 1 0 0 0,-2 0 0 0 0,-2 2 0 0 0,-2 0 0 0 0,-2 1 0 0 0,-1 0 0 0 0,-2 1 0 0 0,-3 0 0 0 0,-1 1 0 0 0,0 29-242 0 0,7 202 303 0 0,-15-258-295 0 0,-1 0 1 0 0,0-1-1 0 0,-2 1 0 0 0,0-1 1 0 0,-1 0-1 0 0,0 0 0 0 0,-2 0 1 0 0,0-1-1 0 0,-1-1 0 0 0,0 1 0 0 0,-1-1 1 0 0,-1-1-1 0 0,0 0 0 0 0,-1 0 1 0 0,-1-1-1 0 0,0-1 0 0 0,-5 4-8 0 0,-124 79-1 0 0,139-98-2664 0 0,8-9-3875 0 0,-3 10 2774 0 0,0-2-8235 0 0</inkml:trace>
  <inkml:trace contextRef="#ctx0" brushRef="#br0" timeOffset="73200.281">12702 1525 0 0 0,'0'0'671'0'0,"0"0"457"0"0,0 0 635 0 0,0 0 574 0 0,0 0 236 0 0,0 0-192 0 0,0 0-527 0 0,0 0-493 0 0,0 0-255 0 0,0 0-94 0 0,0 0-25 0 0,0 0-45 0 0,0 0-98 0 0,5-7-124 0 0,13-23-121 0 0,-13 23-91 0 0,-5 7-68 0 0,0 0-56 0 0,0 0-28 0 0,0 0-31 0 0,-11 7 461 0 0,-4 5-551 0 0,0 0 0 0 0,0 1 1 0 0,2 0-1 0 0,-1 1 0 0 0,2 1 0 0 0,0 0 1 0 0,1 0-1 0 0,0 1 0 0 0,2 1 0 0 0,-1 0 1 0 0,2 0-1 0 0,1 1 0 0 0,0 0 0 0 0,1 0 1 0 0,-3 16-236 0 0,-1-6 146 0 0,-10 29 151 0 0,3 2-1 0 0,2 0 1 0 0,3 1-1 0 0,2 0 0 0 0,3 1 1 0 0,3 0-1 0 0,3 0 1 0 0,5 56-297 0 0,3-75 136 0 0,2 0-1 0 0,2 0 1 0 0,2-1 0 0 0,1 0 0 0 0,2-2 0 0 0,2 1 0 0 0,2-1-136 0 0,-7-12 75 0 0,47 92 498 0 0,-37-108-637 0 0,34-15-2984 0 0,-39 0-1337 0 0,-1-2-4330 0 0,-8 5-4052 0 0</inkml:trace>
  <inkml:trace contextRef="#ctx0" brushRef="#br0" timeOffset="74288.03">16055 2283 240 0 0,'0'0'2054'0'0,"0"0"-100"0"0,0 0 42 0 0,0 0 184 0 0,0 0 37 0 0,0 0-181 0 0,0 0-313 0 0,0 0-372 0 0,0 0-304 0 0,0 0-188 0 0,0 0-121 0 0,0 0-98 0 0,24 0 2111 0 0,202-14 1813 0 0,-203 11-4474 0 0,0 0-51 0 0,-28 1 1148 0 0,-144 25-1032 0 0,112-20 69 0 0,37-3-186 0 0,0 0-11 0 0,0 0-3 0 0,0 0-5 0 0,0 0-23 0 0,8 0 0 0 0,268 0 796 0 0,-275 0-793 0 0,-1 0-21 0 0,0 0 8 0 0,0-16-3205 0 0,0 10-1008 0 0,0 2-4015 0 0,0 1-3754 0 0</inkml:trace>
  <inkml:trace contextRef="#ctx0" brushRef="#br0" timeOffset="76055.644">17244 1698 0 0 0,'0'0'1078'0'0,"0"0"225"0"0,0 0-35 0 0,0 0-85 0 0,0 0-11 0 0,0 0 44 0 0,0 0 16 0 0,0 0-33 0 0,6 1 1567 0 0,4 2 7104 0 0,-20 5-9554 0 0,-1-1-1 0 0,1 0 0 0 0,-1-1 0 0 0,-1 0 0 0 0,1-1 0 0 0,-1 0 0 0 0,0-1 0 0 0,0 0 0 0 0,-8 1-315 0 0,-30 11 284 0 0,-91 35 523 0 0,141-49-792 0 0,0 0 1 0 0,0-1 0 0 0,0 1 0 0 0,1 0 0 0 0,-1-1 0 0 0,0 1-1 0 0,1-1 1 0 0,-1 1 0 0 0,1 0 0 0 0,-1-1 0 0 0,1 1 0 0 0,0-1 0 0 0,0 1-1 0 0,-1-1 1 0 0,1 1 0 0 0,0-1 0 0 0,0 0 0 0 0,1 0 0 0 0,-1 1-1 0 0,0-1 1 0 0,0 0 0 0 0,1 0 0 0 0,-1 0 0 0 0,0 0 0 0 0,1 0-1 0 0,-1-1 1 0 0,1 1 0 0 0,0 0-16 0 0,0 1 37 0 0,10 5 30 0 0,0-1 0 0 0,1 0 0 0 0,-1 0 0 0 0,1-1 0 0 0,1-1 0 0 0,-1 0 1 0 0,1-1-1 0 0,-1 0 0 0 0,1-1 0 0 0,0-1 0 0 0,0 0 0 0 0,0-1 0 0 0,0 0 0 0 0,0-1-67 0 0,40 3 117 0 0,74 13 150 0 0,-146 17 327 0 0,-6-10-523 0 0,-9 5-7 0 0,-2-1 0 0 0,-1-1 0 0 0,-1-2 0 0 0,-22 9-64 0 0,-123 90 55 0 0,100-56 29 0 0,80-65-83 0 0,1 1 1 0 0,-1-1-1 0 0,1 1 1 0 0,0-1-1 0 0,-1 1 1 0 0,1-1-1 0 0,0 1 1 0 0,0 0-1 0 0,0 0 1 0 0,0 0-1 0 0,1-1 1 0 0,-1 1 0 0 0,0 0-1 0 0,1 0 1 0 0,-1 0-1 0 0,1 0 1 0 0,0 0-1 0 0,0 0 1 0 0,0 0-1 0 0,0 0 1 0 0,0 0-1 0 0,0 0 1 0 0,0 0-1 0 0,1 0 1 0 0,-1 0-1 0 0,1 0 1 0 0,-1 0-1 0 0,1 0 1 0 0,0 0-1 0 0,0 0 1 0 0,-1-1-1 0 0,1 1 1 0 0,1 0-1 0 0,-1-1 1 0 0,0 1-1 0 0,0 0 1 0 0,1-1-1 0 0,0 1-1 0 0,17 6 83 0 0,1 0 0 0 0,0-2 0 0 0,1-1 0 0 0,-1 0 0 0 0,1-1 0 0 0,0-1 0 0 0,0-1-1 0 0,0-1 1 0 0,0-1 0 0 0,1-1 0 0 0,-1-1 0 0 0,5-1-83 0 0,85-12 209 0 0,-92 4-703 0 0,42-14-3805 0 0,-50 22 2408 0 0,2-2-4323 0 0,-4 2-5481 0 0</inkml:trace>
  <inkml:trace contextRef="#ctx0" brushRef="#br0" timeOffset="76868.681">17459 2405 1584 0 0,'0'0'2458'0'0,"0"0"-756"0"0,0 0-234 0 0,0 0 210 0 0,0 0 181 0 0,0 0-7 0 0,0 0-271 0 0,0 0-406 0 0,0 0-283 0 0,0 0-115 0 0,0 0 13 0 0,0 0 31 0 0,6 6 5405 0 0,23-60-4162 0 0,1-2-1738 0 0,3 2 1 0 0,2 1-1 0 0,3 1 1 0 0,24-24-327 0 0,60-52-20 0 0,-98 113 17 0 0,-23 15-32 0 0,-14 157 71 0 0,2 1 14 0 0,11-156-49 0 0,1 0 1 0 0,-1 0-1 0 0,1 0 0 0 0,0 0 1 0 0,0 0-1 0 0,0 0 1 0 0,0 0-1 0 0,0 0 0 0 0,0-1 1 0 0,1 1-1 0 0,-1 0 1 0 0,1-1-1 0 0,-1 1 0 0 0,1-1 1 0 0,-1 1-1 0 0,1-1 1 0 0,0 0-1 0 0,0 0 0 0 0,0 0 1 0 0,-1 0-1 0 0,1 0 1 0 0,0 0-1 0 0,0 0 1 0 0,0-1-1 0 0,1 1 0 0 0,-1-1 1 0 0,0 1-1 0 0,0-1 1 0 0,0 0-1 0 0,0 0 0 0 0,0 0 1 0 0,0 0-1 0 0,1 0 1 0 0,-1-1-1 0 0,0 1 0 0 0,0 0 1 0 0,0-1-1 0 0,0 0 1 0 0,0 1-1 0 0,0-1 0 0 0,0 0 1 0 0,0 0-1 0 0,0 0 1 0 0,-1-1-1 0 0,1 1 0 0 0,0 0 1 0 0,0 0-1 0 0,-1-1 1 0 0,1 1-1 0 0,-1-1 1 0 0,0 0-1 0 0,1 1 0 0 0,0-3-1 0 0,55-46 34 0 0,-2-3 0 0 0,-3-2 0 0 0,-2-2 0 0 0,2-8-34 0 0,26-29 3 0 0,-55 71 11 0 0,-24 47-13 0 0,-8 9 56 0 0,3 1 0 0 0,0 0 1 0 0,2 1-1 0 0,2-1 0 0 0,2 34-57 0 0,-8 53 95 0 0,5-96-354 0 0,0-12-2277 0 0,2 0-6177 0 0,1-9-3336 0 0</inkml:trace>
  <inkml:trace contextRef="#ctx0" brushRef="#br0" timeOffset="77242.111">18492 2383 12115 0 0,'0'0'1496'0'0,"0"0"-396"0"0,0 0 12 0 0,0 0 167 0 0,0 0 12 0 0,0 0-207 0 0,0 0-371 0 0,0 0-323 0 0,0 0-190 0 0,0 0-73 0 0,0 0-48 0 0,0 0-25 0 0,0 0-25 0 0,-6 18-37 0 0,-17 53-15 0 0,17-53-35 0 0,6-18-55 0 0,0 0-110 0 0,0 0-217 0 0,0 0-419 0 0,0-8-4252 0 0,0 5-21 0 0,0-1-3970 0 0</inkml:trace>
  <inkml:trace contextRef="#ctx0" brushRef="#br0" timeOffset="77487.661">18588 1923 7594 0 0,'0'0'4531'0'0,"0"0"-2380"0"0,0 0-908 0 0,0 0-45 0 0,0 0-34 0 0,0 0-114 0 0,0 0-213 0 0,-4 3-299 0 0,-56 81 1715 0 0,59-82-2211 0 0,1 3-29 0 0,1-4 2 0 0,0-1-1 0 0,0 1 1 0 0,0-1-1 0 0,0 1 1 0 0,0-1 0 0 0,0 0-1 0 0,0 1 1 0 0,0-1-1 0 0,0 0 1 0 0,0 0-1 0 0,0 0 1 0 0,0 0-1 0 0,0 0 1 0 0,0 0 0 0 0,0 0-1 0 0,0 0 1 0 0,0 0-1 0 0,0 0 1 0 0,0 0-1 0 0,0-1 1 0 0,0 1-1 0 0,0 0 1 0 0,0-1 0 0 0,0 1-1 0 0,0-1 1 0 0,0 1-1 0 0,0-1 1 0 0,0 0-1 0 0,0 1 1 0 0,-1-1-1 0 0,1 0 1 0 0,0 1 0 0 0,0-1-1 0 0,-1 0 1 0 0,1 0-15 0 0,30-39 806 0 0,-31 39-523 0 0,-16-2 699 0 0,13 4-1004 0 0,0-1 0 0 0,1 1 0 0 0,-1 0 1 0 0,1 0-1 0 0,-1 0 0 0 0,1 0 0 0 0,-1 0 1 0 0,1 1-1 0 0,0-1 0 0 0,0 1 0 0 0,0-1 1 0 0,0 1-1 0 0,0 0 0 0 0,0 0 1 0 0,0 0-1 0 0,0 0 0 0 0,1 0 0 0 0,-1 0 1 0 0,1 0-1 0 0,-1 1 0 0 0,1-1 0 0 0,0 1 1 0 0,0-1-1 0 0,0 1 0 0 0,0-1 0 0 0,0 2 22 0 0,18 0-2251 0 0,-7-5-1606 0 0,-5 1-2304 0 0,0 0-5607 0 0</inkml:trace>
  <inkml:trace contextRef="#ctx0" brushRef="#br0" timeOffset="78357.154">18928 1992 4585 0 0,'0'0'3085'0'0,"0"0"-1021"0"0,0 0-526 0 0,0 0-17 0 0,0 0 21 0 0,0 0-154 0 0,0 0-382 0 0,0 0-259 0 0,0 0-70 0 0,0 0 38 0 0,0 0 83 0 0,0 0-65 0 0,0 0-81 0 0,0 0-61 0 0,0 0-62 0 0,0 0-62 0 0,0 0-77 0 0,0 0-65 0 0,6 34-66 0 0,14 102-53 0 0,-14 0 383 0 0,-10-59 1996 0 0,2-173-2094 0 0,5 68-439 0 0,2-1 1 0 0,0 1-1 0 0,2 1 0 0 0,1-1 0 0 0,1 1 0 0 0,1 1 0 0 0,2 0 1 0 0,1-2-53 0 0,-2 4 56 0 0,0 0 1 0 0,2 0-1 0 0,0 1 1 0 0,2 0 0 0 0,0 2-1 0 0,2 0 1 0 0,2-2-57 0 0,-16 19 10 0 0,1 0 1 0 0,-1 1-1 0 0,1-1 0 0 0,0 1 1 0 0,0 0-1 0 0,1 0 1 0 0,-1 0-1 0 0,0 0 0 0 0,1 1 1 0 0,0 0-1 0 0,-1 0 1 0 0,1 0-1 0 0,0 1 1 0 0,0-1-1 0 0,0 1 0 0 0,0 0 1 0 0,0 1-1 0 0,0-1 1 0 0,1 1-1 0 0,-1 0 0 0 0,0 0-10 0 0,-2 3 8 0 0,-1 0-1 0 0,0 0 1 0 0,0-1-1 0 0,0 1 0 0 0,0 1 1 0 0,0-1-1 0 0,0 0 0 0 0,-1 0 1 0 0,1 1-1 0 0,-1-1 0 0 0,0 1 1 0 0,0-1-1 0 0,-1 1 1 0 0,1-1-1 0 0,-1 1 0 0 0,1 0 1 0 0,-1-1-1 0 0,0 1 0 0 0,-1 0 1 0 0,1-1-1 0 0,-1 1-7 0 0,-13 114-28 0 0,13-115-990 0 0,-2 11 1719 0 0,1-11-5175 0 0,0-2-5051 0 0,2-1-2761 0 0</inkml:trace>
  <inkml:trace contextRef="#ctx0" brushRef="#br0" timeOffset="79276.196">18912 1661 128 0 0,'0'0'1766'0'0,"0"0"-137"0"0,0 0 0 0 0,0 0 126 0 0,0 0 148 0 0,0 0-19 0 0,0 0-111 0 0,0 0-158 0 0,0 0-211 0 0,0 0-160 0 0,0 0-186 0 0,0 0-187 0 0,0 0-153 0 0,-8-3-112 0 0,-24-9-91 0 0,91 9 3900 0 0,302 6-1831 0 0,-308 1-2487 0 0,-61-5 995 0 0,-39-68-1136 0 0,-8-12-2326 0 0,25 57-761 0 0,19 17-604 0 0,0 2-3707 0 0,7 4-3874 0 0</inkml:trace>
  <inkml:trace contextRef="#ctx0" brushRef="#br0" timeOffset="79651.579">18928 1308 8034 0 0,'0'0'1859'0'0,"0"0"-234"0"0,0 0 10 0 0,0 0 101 0 0,0 0-7 0 0,0 0-116 0 0,0 0-250 0 0,0 0-285 0 0,0 0-233 0 0,0 0-219 0 0,0 0-136 0 0,0 0-79 0 0,0 0-39 0 0,-2-2 38 0 0,98 10 2330 0 0,123 4-1728 0 0,-125-12-5341 0 0,-30 0-4098 0 0,-49 0-3634 0 0</inkml:trace>
  <inkml:trace contextRef="#ctx0" brushRef="#br0" timeOffset="80315.868">19609 1440 952 0 0,'0'0'2101'0'0,"0"0"-84"0"0,0 0 117 0 0,0 0 147 0 0,0 0 27 0 0,0 0-239 0 0,0 0-466 0 0,0 0-470 0 0,0 0-327 0 0,0 0-202 0 0,0 0-127 0 0,0 0-74 0 0,0 0 14 0 0,4 8 646 0 0,100 161 3637 0 0,-87-134-4536 0 0,-1 1 0 0 0,-2 1-1 0 0,-1 1 1 0 0,-2-1 0 0 0,-1 2 0 0 0,-3 0-1 0 0,-1 0 1 0 0,-1 0 0 0 0,-3 0 0 0 0,-1 13-164 0 0,-3-29-2 0 0,-2 0 0 0 0,0 0 0 0 0,-2 0 0 0 0,-1 0 0 0 0,0-1 0 0 0,-2 0 0 0 0,0 0 0 0 0,-2-1 1 0 0,0 0-1 0 0,-1-1 0 0 0,-1 0 0 0 0,-1-1 0 0 0,-1-1 0 0 0,-10 10 2 0 0,2-3-416 0 0,-1-1 1 0 0,-1-2-1 0 0,-1 0 0 0 0,-1-2 1 0 0,-1-1-1 0 0,0-1 0 0 0,-20 8 416 0 0,-39 14-4936 0 0,-4-8-4663 0 0,64-22 365 0 0</inkml:trace>
  <inkml:trace contextRef="#ctx0" brushRef="#br0" timeOffset="81204.911">17001 1444 0 0 0,'0'0'443'0'0,"0"0"1033"0"0,0 0 371 0 0,0 0-8 0 0,0 0-112 0 0,0 0-44 0 0,0 0-112 0 0,0 0-69 0 0,0 0-80 0 0,0 0-161 0 0,1-3-189 0 0,-3-6 788 0 0,-19 20-534 0 0,15-7-1395 0 0,-13 12 442 0 0,1 0 0 0 0,0 1 0 0 0,2 1 0 0 0,0 1 0 0 0,1 0 1 0 0,0 1-1 0 0,2 1 0 0 0,1 0 0 0 0,0 0 0 0 0,2 1 0 0 0,0 1 0 0 0,-5 21-373 0 0,3-10 328 0 0,1 0-1 0 0,2 0 1 0 0,2 1-1 0 0,1 0 1 0 0,1 0-1 0 0,2 1 1 0 0,2-1 0 0 0,2 25-328 0 0,5-23 219 0 0,2 0 1 0 0,2 0 0 0 0,1-1 0 0 0,2 0-1 0 0,1-1 1 0 0,2-1 0 0 0,2 0 0 0 0,0-2-1 0 0,3 0 1 0 0,0 0 0 0 0,13 11-220 0 0,-30-37 35 0 0,138 189 1120 0 0,-120-155-814 0 0,37-39-2842 0 0,-38-1-4422 0 0,-16 0-5001 0 0</inkml:trace>
  <inkml:trace contextRef="#ctx0" brushRef="#br0" timeOffset="85589.495">20134 2040 0 0 0,'0'0'1819'0'0,"0"0"9"0"0,0 0 174 0 0,0 0 291 0 0,0 0 193 0 0,0 0-53 0 0,0 0-336 0 0,0 0-461 0 0,0 0-348 0 0,0 0-209 0 0,0 0-121 0 0,0 0-85 0 0,0 0-78 0 0,0 0-96 0 0,5 1 2467 0 0,20 2-2043 0 0,162-2 880 0 0,-78-12-1627 0 0,-59 9-1476 0 0,-39 3-4387 0 0,-1-1-5410 0 0,-9 0-485 0 0</inkml:trace>
  <inkml:trace contextRef="#ctx0" brushRef="#br0" timeOffset="85857.525">20191 2254 3441 0 0,'0'0'3574'0'0,"0"0"-648"0"0,0 0-527 0 0,0 0-200 0 0,0 0-272 0 0,0 0-369 0 0,0 0-358 0 0,0 0-302 0 0,0 0-217 0 0,0 0-103 0 0,0 0 118 0 0,0 0 104 0 0,0 0 64 0 0,4 4 36 0 0,-1-1-767 0 0,0 0 0 0 0,0-1 0 0 0,0 0 0 0 0,1 0-1 0 0,-1 0 1 0 0,1 0 0 0 0,-1 0 0 0 0,1 0 0 0 0,0-1 0 0 0,0 0 0 0 0,0 0-1 0 0,0 0 1 0 0,0 0 0 0 0,0-1 0 0 0,0 1 0 0 0,0-1 0 0 0,0 0-1 0 0,3-1-132 0 0,91-2 1952 0 0,-50 0-2826 0 0,1 2-5769 0 0,-48 1-4742 0 0</inkml:trace>
  <inkml:trace contextRef="#ctx0" brushRef="#br0" timeOffset="89259.215">20635 2545 4169 0 0,'0'0'2004'0'0,"0"0"-347"0"0,0 0-6 0 0,0 0 53 0 0,0 0 22 0 0,0 0-89 0 0,0 0-250 0 0,0 0-289 0 0,0 0-213 0 0,0 0-120 0 0,0 0-27 0 0,9-23 1668 0 0,74-205 1296 0 0,57 19-3039 0 0,-83 165-604 0 0,-43 80-50 0 0,-21 273 223 0 0,7-264-284 0 0,1-45 43 0 0,1 0 5 0 0,13-27 235 0 0,133-172-91 0 0,-27 57-118 0 0,-42 49-106 0 0,-73 170 216 0 0,7 89 136 0 0,-11 4-19 0 0,-18-123-245 0 0,15-46-12 0 0,14 7-7961 0 0,-1-10-4048 0 0,-7-1 4622 0 0</inkml:trace>
  <inkml:trace contextRef="#ctx0" brushRef="#br0" timeOffset="89921.615">21627 2059 10042 0 0,'0'0'1151'0'0,"0"0"-341"0"0,0 0 11 0 0,0 0 213 0 0,0 0 221 0 0,0 0 3 0 0,0 0-160 0 0,0 0-187 0 0,0 0-176 0 0,0 0-116 0 0,0 0-83 0 0,0 0-44 0 0,2 24-31 0 0,10 117 289 0 0,-10-121-532 0 0,-1 0 0 0 0,0 1 0 0 0,-2-1 0 0 0,0 1 0 0 0,-2-1 0 0 0,0 0 0 0 0,-1 0 0 0 0,-1 0 0 0 0,-1-1 0 0 0,-1 1-218 0 0,-12 35 262 0 0,21-121 2106 0 0,2 49-2353 0 0,3-12 9 0 0,1-1 0 0 0,1 1 0 0 0,1 0 0 0 0,2 1 0 0 0,0 1 0 0 0,3-2-24 0 0,-1 5 5 0 0,1-1 0 0 0,1 2 1 0 0,2 0-1 0 0,0 1 0 0 0,1 1 1 0 0,14-12-6 0 0,21 6 22 0 0,-43 24 29 0 0,26 6-78 0 0,-32 2 37 0 0,-1 0-1 0 0,-1 1 1 0 0,1 0-1 0 0,-1 0 1 0 0,0 0-1 0 0,0 0 1 0 0,0 0-1 0 0,-1 1 1 0 0,0-1-1 0 0,-1 1 1 0 0,1-1-1 0 0,-1 1 1 0 0,0 0-1 0 0,-1-1 0 0 0,0 1 1 0 0,0 0-1 0 0,-1 3-9 0 0,4 22-3793 0 0,-11-54-10290 0 0,7 18 4778 0 0</inkml:trace>
  <inkml:trace contextRef="#ctx0" brushRef="#br0" timeOffset="90581.541">21386 1794 3233 0 0,'0'0'3166'0'0,"0"0"-982"0"0,0 0-359 0 0,0 0 142 0 0,0 0 44 0 0,0 0-131 0 0,0 0-358 0 0,0 0-441 0 0,0 0-323 0 0,0 0-163 0 0,0 0-55 0 0,0 0-19 0 0,0 0-5 0 0,5-4 1227 0 0,113 7 1906 0 0,57 12-2747 0 0,72 3-393 0 0,-194-14-478 0 0,-75-4 1386 0 0,-117-77-1406 0 0,73 29-154 0 0,63 39-1379 0 0,3 3-4965 0 0,0 4 979 0 0,0 1-7052 0 0</inkml:trace>
  <inkml:trace contextRef="#ctx0" brushRef="#br0" timeOffset="91043.757">21410 1451 3601 0 0,'0'0'1991'0'0,"0"0"-531"0"0,0 0-6 0 0,0 0 282 0 0,0 0 227 0 0,0 0 54 0 0,0 0-166 0 0,0 0-316 0 0,0 0-306 0 0,0 0-243 0 0,0 0-205 0 0,0 0-100 0 0,0 0-20 0 0,-10 0-16 0 0,-24 0 772 0 0,65 0 2162 0 0,304 15-1400 0 0,-204-5-2066 0 0,-74-9-2663 0 0,-50 2-5035 0 0,-5-2-4861 0 0</inkml:trace>
  <inkml:trace contextRef="#ctx0" brushRef="#br0" timeOffset="91995.577">22340 2228 9610 0 0,'0'0'2223'0'0,"0"0"-626"0"0,0 0-209 0 0,0 0-24 0 0,0 0-61 0 0,0 0-188 0 0,0 0-183 0 0,0 0-166 0 0,0 0-68 0 0,0 0 4 0 0,0 0-78 0 0,0 0-72 0 0,0 0-58 0 0,27-3-44 0 0,133-13 300 0 0,-44 10 424 0 0,-88 5-3404 0 0,-35 1-1089 0 0,3 0-1809 0 0,-2 0-6680 0 0</inkml:trace>
  <inkml:trace contextRef="#ctx0" brushRef="#br0" timeOffset="94327.578">22757 2593 568 0 0,'0'0'2091'0'0,"0"0"-269"0"0,0 0-176 0 0,0 0-123 0 0,0 0-110 0 0,0 0-32 0 0,0 0-135 0 0,0 0-120 0 0,0 0-158 0 0,0 0-192 0 0,0 0-153 0 0,-5-8 2070 0 0,15-11-1324 0 0,14-31 299 0 0,2 2 0 0 0,2 1 0 0 0,26-32-1668 0 0,-38 57 154 0 0,1 1 1 0 0,1 1-1 0 0,0 0 0 0 0,2 1 0 0 0,0 2 1 0 0,10-7-155 0 0,-13 35 4 0 0,34 147 86 0 0,-34-55-136 0 0,-15-78 58 0 0,-2-24-35 0 0,0-1 24 0 0,10-18 102 0 0,129-181-7 0 0,-12 70-24 0 0,-125 129-43 0 0,-2 0-14 0 0,0 0-20 0 0,0 0 11 0 0,0 0-10 0 0,0 0-4 0 0,0 0 0 0 0,0 0 0 0 0,0 0-1 0 0,13 18 37 0 0,-6-2 49 0 0,0 1 0 0 0,0-1 0 0 0,-2 1-1 0 0,0 1 1 0 0,-1-1 0 0 0,-1 1 0 0 0,0-1 0 0 0,-1 1-1 0 0,-1 0 1 0 0,-1 0 0 0 0,-1 0 0 0 0,0-1 0 0 0,-1 1-1 0 0,-1 1-76 0 0,2-13 12 0 0,-2 94 165 0 0,3-100-167 0 0,0 0-14 0 0,0 0-4 0 0,0 0 2 0 0,0 0 13 0 0,0 0 10 0 0,0 0 11 0 0,0 0-1 0 0,0 0 5 0 0,0 0 4 0 0,0 0-8 0 0,0 0 1 0 0,0 0-3 0 0,0 0-5 0 0,0 0-10 0 0,0 0-1 0 0,0 0 12 0 0,4-26-993 0 0,4 13-1782 0 0,-5 9-1551 0 0,0 0-4929 0 0,-1 4-576 0 0</inkml:trace>
  <inkml:trace contextRef="#ctx0" brushRef="#br0" timeOffset="95124.575">23748 2184 4329 0 0,'0'0'3262'0'0,"0"0"-1351"0"0,0 0-680 0 0,0 0-81 0 0,0 0 8 0 0,0 0 20 0 0,0 0-60 0 0,0 0-180 0 0,0 0-187 0 0,0 0-156 0 0,0 0-123 0 0,0 0-52 0 0,0 0-21 0 0,-1 15-16 0 0,-3 50-6 0 0,16 13 698 0 0,18 78 605 0 0,-41-76-929 0 0,15-146 2370 0 0,11-5-2730 0 0,28-79-81 0 0,54-12-152 0 0,-51 110-82 0 0,-43 52-75 0 0,-1 0 0 0 0,0 0 0 0 0,0 0 0 0 0,0 0 0 0 0,0 0 0 0 0,0 1 0 0 0,0-1 0 0 0,0 1 0 0 0,0-1 0 0 0,0 1-1 0 0,0 0 1 0 0,0 0 0 0 0,-1 0 0 0 0,1 0 0 0 0,0 0 0 0 0,0 0 0 0 0,-1 0 0 0 0,1 1 0 0 0,-1-1 0 0 0,1 1 0 0 0,-1-1 0 0 0,1 1 0 0 0,-1-1 0 0 0,0 1 0 0 0,0 0 0 0 0,0 0 0 0 0,0-1 0 0 0,0 1 0 0 0,0 0 0 0 0,0 0 0 0 0,-1 0 0 0 0,1 0 0 0 0,-1 0 0 0 0,0 0 0 0 0,1 0 0 0 0,-1 0 0 0 0,0 0 0 0 0,0 0 0 0 0,0 0 0 0 0,0 1-1 0 0,10 21 11 0 0,27 39 9 0 0,-35-56-18 0 0,-2-7-4 0 0,0 0-11 0 0,0 0 9 0 0,0 0-24 0 0,0 0-16 0 0,0 0-9 0 0,0 0-73 0 0,0 0-150 0 0,-9-13-5141 0 0,4 4-5909 0 0,4 6 1309 0 0</inkml:trace>
  <inkml:trace contextRef="#ctx0" brushRef="#br0" timeOffset="95675.725">23602 1974 4977 0 0,'0'0'2085'0'0,"0"0"-627"0"0,0 0-235 0 0,0 0 174 0 0,0 0 152 0 0,0 0 22 0 0,0 0-162 0 0,0 0-252 0 0,0 0-203 0 0,0 0-142 0 0,0 0-85 0 0,0 0-66 0 0,0 0-15 0 0,12-5-15 0 0,39-18-19 0 0,26 18 1553 0 0,223 5 1214 0 0,-331-29-3123 0 0,-91-70-733 0 0,102 78-2877 0 0,15 14-1428 0 0,0 1-4046 0 0,2 2-1400 0 0</inkml:trace>
  <inkml:trace contextRef="#ctx0" brushRef="#br0" timeOffset="96115.439">23525 1569 4793 0 0,'0'0'1786'0'0,"0"0"-339"0"0,0 0-30 0 0,0 0 137 0 0,0 0 136 0 0,0 0 14 0 0,0 0-162 0 0,0 0-294 0 0,0 0-285 0 0,0 0-243 0 0,0 0-128 0 0,0 0-36 0 0,-4 0-2 0 0,-10 0 6 0 0,10 0 1 0 0,16 0 1896 0 0,165 23 1338 0 0,69-11-2769 0 0,-193-10-5640 0 0,0-2-5021 0 0,-53 0-2969 0 0</inkml:trace>
</inkml:ink>
</file>

<file path=ppt/ink/ink5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8:45.1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 44 0 0 0,'0'0'264'0'0,"0"0"1055"0"0,0 0 393 0 0,0 0 78 0 0,0 0-47 0 0,0 0-77 0 0,-10 3 1154 0 0,7-1 5452 0 0,6 2-1551 0 0,5-2-3889 0 0,23-1-4055 0 0,-25-2 2042 0 0,154-13-320 0 0,62-20-57 0 0,-152 27-353 0 0,-69 7-64 0 0,-1 0 25 0 0,0 0-18 0 0,0 0-2 0 0,0 0 6 0 0,0 0 16 0 0,0 0 2 0 0,0 0-10 0 0,0 0 0 0 0,0 0-10 0 0,0 0-2 0 0,0 0 0 0 0,0 0-9 0 0,0 0-30 0 0,0 0 18 0 0,0 0-6 0 0,0 0 18 0 0,0 0-24 0 0,0 0 10 0 0,0 0 4 0 0,0 0 11 0 0,0 0-14 0 0,0 0-20 0 0,0 0-10 0 0,0 0 28 0 0,0 0 2 0 0,0 0-29 0 0,0 0-17 0 0,0 0-21 0 0,-16 0-5320 0 0,3 4-2526 0 0,10-1-2416 0 0</inkml:trace>
</inkml:ink>
</file>

<file path=ppt/ink/ink5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8:45.4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55 10778 0 0,'0'0'2169'0'0,"0"0"-449"0"0,0 0-248 0 0,0 0-99 0 0,0 0-58 0 0,0 0-155 0 0,0 0-261 0 0,0 0-208 0 0,0 0-47 0 0,0 0 40 0 0,0 0 65 0 0,0 0 33 0 0,0 0-81 0 0,12 0-105 0 0,107 0 1132 0 0,24-6-149 0 0,-93 3-2294 0 0,52-9 1796 0 0,-70 1-5927 0 0,-2-8-5366 0 0,-25 15-2776 0 0</inkml:trace>
</inkml:ink>
</file>

<file path=ppt/ink/ink5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8:46.4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571 26 0 0 0,'0'0'2683'0'0,"0"0"-458"0"0,0 0-329 0 0,0 0-109 0 0,0 0-44 0 0,0 0-104 0 0,0 0-142 0 0,0 0-204 0 0,0 0-182 0 0,0 0-123 0 0,0 0-117 0 0,0 0-93 0 0,0 0-81 0 0,-23 1-73 0 0,-72 2-68 0 0,29 18 556 0 0,54-13-842 0 0,-2 1-156 0 0,1 1 0 0 0,0 1 0 0 0,1 0 1 0 0,1 0-1 0 0,-1 1 0 0 0,2 0 0 0 0,0 1 0 0 0,0 1 0 0 0,1-1 1 0 0,1 1-1 0 0,0 1 0 0 0,1 0 0 0 0,1 0 0 0 0,0 0 0 0 0,1 1 0 0 0,1-1 1 0 0,0 1-1 0 0,1 0 0 0 0,1 0 0 0 0,0 1 0 0 0,1-1 0 0 0,1 0 1 0 0,1 1-1 0 0,0-1 0 0 0,1 1-114 0 0,0-10 36 0 0,0 1 1 0 0,0-1-1 0 0,1 0 1 0 0,0 1-1 0 0,0-1 1 0 0,1-1-1 0 0,0 1 1 0 0,0 0-1 0 0,0-1 0 0 0,1 0 1 0 0,0 0-1 0 0,0 0 1 0 0,0-1-1 0 0,1 1 1 0 0,0-1-1 0 0,0-1 1 0 0,1 1-1 0 0,-1-1 0 0 0,1 0 1 0 0,0-1-1 0 0,0 1 1 0 0,4 0-37 0 0,8 3 172 0 0,0 0-1 0 0,1-2 1 0 0,-1 0 0 0 0,1-1 0 0 0,0-1 0 0 0,0-1 0 0 0,0-1-1 0 0,3-1-171 0 0,3 1 142 0 0,0-1-1 0 0,0-2 0 0 0,0 0 1 0 0,0-2-1 0 0,0-1 1 0 0,-1-1-1 0 0,0-1 0 0 0,0-1 1 0 0,-1-1-1 0 0,0-2 0 0 0,0 0 1 0 0,-1-1-1 0 0,0-2 0 0 0,-2 0 1 0 0,1-1-1 0 0,-2-1 1 0 0,0-2-1 0 0,-1 1 0 0 0,15-20-141 0 0,-29 29 6 0 0,-1 0-1 0 0,1-1 0 0 0,-2 1 0 0 0,1-1 0 0 0,-1 0 1 0 0,-1 0-1 0 0,0-1 0 0 0,0 1 0 0 0,-1 0 0 0 0,0-1 1 0 0,0 1-1 0 0,-1 0 0 0 0,-1-1 0 0 0,1 1 1 0 0,-1-1-1 0 0,-1 1 0 0 0,0 0 0 0 0,0 0 0 0 0,-1 0 1 0 0,0 0-1 0 0,-1 0 0 0 0,0 0 0 0 0,0 1 0 0 0,0 0 1 0 0,-1 0-1 0 0,-1 0 0 0 0,1 0 0 0 0,-1 1 1 0 0,-1 0-1 0 0,1 0 0 0 0,-1 1 0 0 0,0 0 0 0 0,-1 0 1 0 0,0 0-6 0 0,-8-6-152 0 0,-1 2 1 0 0,0 0 0 0 0,-1 0 0 0 0,0 2 0 0 0,0 0-1 0 0,0 1 1 0 0,-1 1 0 0 0,0 1 0 0 0,-1 1-1 0 0,1 0 1 0 0,-1 1 0 0 0,-7 1 151 0 0,-145-1-5504 0 0,130 7-747 0 0,11 2-5914 0 0</inkml:trace>
  <inkml:trace contextRef="#ctx0" brushRef="#br0" timeOffset="505.066">0 225 7034 0 0,'0'0'2572'0'0,"0"0"-750"0"0,0 0-278 0 0,0 0 80 0 0,0 0 43 0 0,0 0-124 0 0,0 0-293 0 0,0 0-338 0 0,0 0-246 0 0,0 0-93 0 0,0 0-34 0 0,0 0-14 0 0,0 0-4 0 0,29 15 3694 0 0,-12-9-3893 0 0,1-1 0 0 0,0 0 0 0 0,-1-1-1 0 0,1-1 1 0 0,1 0 0 0 0,-1-2 0 0 0,0 0 0 0 0,6-1-322 0 0,11 2 232 0 0,281 8 646 0 0,-185-12-666 0 0,0-5 0 0 0,-1-6 0 0 0,19-9-212 0 0,90 0-724 0 0,-255 18-2225 0 0,5 0-6365 0 0,7 1-3234 0 0</inkml:trace>
</inkml:ink>
</file>

<file path=ppt/ink/ink5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22:01.556"/>
    </inkml:context>
    <inkml:brush xml:id="br0">
      <inkml:brushProperty name="width" value="0.05" units="cm"/>
      <inkml:brushProperty name="height" value="0.05" units="cm"/>
    </inkml:brush>
    <inkml:brush xml:id="br1">
      <inkml:brushProperty name="width" value="0.05" units="cm"/>
      <inkml:brushProperty name="height" value="0.05" units="cm"/>
      <inkml:brushProperty name="color" value="#E71224"/>
    </inkml:brush>
    <inkml:brush xml:id="br2">
      <inkml:brushProperty name="width" value="0.1" units="cm"/>
      <inkml:brushProperty name="height" value="0.1" units="cm"/>
      <inkml:brushProperty name="color" value="#004F8B"/>
    </inkml:brush>
    <inkml:brush xml:id="br3">
      <inkml:brushProperty name="width" value="0.05" units="cm"/>
      <inkml:brushProperty name="height" value="0.05" units="cm"/>
      <inkml:brushProperty name="color" value="#66CC00"/>
    </inkml:brush>
  </inkml:definitions>
  <inkml:trace contextRef="#ctx0" brushRef="#br0">14334 1134 5713 0 0,'0'0'1481'0'0,"0"0"-727"0"0,0 0-328 0 0,0 0 237 0 0,0 0 419 0 0,0 0 240 0 0,0 0 34 0 0,0 0-143 0 0,0 0-182 0 0,0 0-121 0 0,0 0-68 0 0,0 0-25 0 0,11 2-6 0 0,53 7 775 0 0,-57-10-1305 0 0,-1-1 1 0 0,0 0-1 0 0,0 0 1 0 0,0-1-1 0 0,0 0 1 0 0,0 0-1 0 0,0-1 1 0 0,-1 1-1 0 0,0-1 0 0 0,0 0 1 0 0,0-1-1 0 0,0 1 1 0 0,0-1-1 0 0,2-4-281 0 0,11-8 448 0 0,54-50 513 0 0,-44 38-725 0 0,2 1-1 0 0,0 2 1 0 0,2 1-1 0 0,1 2 1 0 0,30-17-236 0 0,-42 28 85 0 0,-16 9-62 0 0,-1 0-1 0 0,1 0 0 0 0,0 0 0 0 0,0 0 0 0 0,1 1 1 0 0,-1 0-1 0 0,0 0 0 0 0,1 0 0 0 0,0 1 0 0 0,-1-1 1 0 0,1 1-1 0 0,0 1 0 0 0,-1-1 0 0 0,1 1 0 0 0,5 0-22 0 0,19 43 222 0 0,-23-29-131 0 0,-2 0 0 0 0,0 0 0 0 0,0 0 0 0 0,-1 1 0 0 0,-1-1 0 0 0,-1 1 0 0 0,0 0 0 0 0,-1 0 0 0 0,0 0 0 0 0,-1 0 0 0 0,-2 14-91 0 0,2-21 26 0 0,-1 1-1 0 0,0 0 1 0 0,0 0 0 0 0,-1 0-1 0 0,0-1 1 0 0,-1 1-1 0 0,0-1 1 0 0,0 1-1 0 0,-1-1 1 0 0,1 0-1 0 0,-2-1 1 0 0,1 1-1 0 0,-1-1 1 0 0,-1 1 0 0 0,1-1-1 0 0,-1-1 1 0 0,0 1-1 0 0,-1-1 1 0 0,1 0-1 0 0,-1-1 1 0 0,-1 0-1 0 0,1 0 1 0 0,-1 0 0 0 0,1-1-1 0 0,-1 0 1 0 0,-1 0-1 0 0,1-1 1 0 0,0 0-1 0 0,-1-1 1 0 0,1 0-1 0 0,-1 0 1 0 0,-8 0-26 0 0,9-1-1 0 0,0-1 1 0 0,0 0-1 0 0,0 0 0 0 0,0-1 1 0 0,0 0-1 0 0,0-1 1 0 0,0 0-1 0 0,0 0 0 0 0,0 0 1 0 0,1-1-1 0 0,-1 0 0 0 0,1-1 1 0 0,-4-2 0 0 0,-15-23-1062 0 0,28 17-2178 0 0,9 1-3511 0 0,-4 7-4812 0 0</inkml:trace>
  <inkml:trace contextRef="#ctx0" brushRef="#br0" timeOffset="1553.718">15289 910 5729 0 0,'0'0'3510'0'0,"0"0"-1151"0"0,0 0-603 0 0,0 0-101 0 0,0 0-82 0 0,0 0-196 0 0,0 0-227 0 0,0 0-224 0 0,0 0-195 0 0,0 0-143 0 0,0 0-117 0 0,0 0-109 0 0,0 0-60 0 0,-12 13-34 0 0,-38 41-39 0 0,48-52-202 0 0,0 0 0 0 0,0 0 0 0 0,1 0 0 0 0,-1 1 0 0 0,0-1 0 0 0,1 1 0 0 0,0-1 0 0 0,-1 1 0 0 0,1 0 0 0 0,0 0 0 0 0,1-1 0 0 0,-1 1 0 0 0,0 0 0 0 0,1 0 0 0 0,-1 0 0 0 0,1 0 0 0 0,0 0 0 0 0,0 0 0 0 0,0-1 0 0 0,1 4-27 0 0,-1 6 86 0 0,0-3-13 0 0,9 78 123 0 0,-9-84-182 0 0,1 0 0 0 0,0-1 0 0 0,-1 1 0 0 0,1-1 0 0 0,0 0 0 0 0,1 1 0 0 0,-1-1 0 0 0,0 0 0 0 0,1 1 0 0 0,-1-1 0 0 0,1 0 0 0 0,0 0 0 0 0,0 0 0 0 0,0 0 0 0 0,0-1 0 0 0,0 1 0 0 0,0 0 0 0 0,0-1 0 0 0,1 0 0 0 0,-1 1 0 0 0,0-1 0 0 0,1 0 0 0 0,-1 0 0 0 0,1 0 0 0 0,-1-1 0 0 0,1 1 0 0 0,0-1 0 0 0,-1 1 0 0 0,1-1 0 0 0,0 0-1 0 0,0 0-12 0 0,8-2 147 0 0,1-2 0 0 0,-1 1 0 0 0,0-1 0 0 0,0-1 0 0 0,-1 0 0 0 0,1-1 0 0 0,-1 0 0 0 0,0 0 0 0 0,-1-1 0 0 0,0 0 0 0 0,0-1 0 0 0,0 0 0 0 0,-1 0 0 0 0,0-1 0 0 0,0 0 0 0 0,3-7-148 0 0,-4 8 77 0 0,10-9 74 0 0,-2-1-1 0 0,0-1 1 0 0,-1 0-1 0 0,-1-1 1 0 0,-1-1-1 0 0,1-4-150 0 0,-12 23 15 0 0,11-24 231 0 0,-4 27-71 0 0,3 81-64 0 0,-5 85-67 0 0,-15 155-44 0 0,9-300 11 0 0,-1 1 0 0 0,-1 0 0 0 0,-1-1-1 0 0,-1 0 1 0 0,-1 0 0 0 0,0 0 0 0 0,-2 0 0 0 0,-1-1 0 0 0,0 0 0 0 0,-2-1-1 0 0,0 1 1 0 0,-1-2 0 0 0,-1 0 0 0 0,-11 13-11 0 0,0-10 25 0 0,16-13-4 0 0,-1-1 0 0 0,0 0 0 0 0,0 0-1 0 0,-1-1 1 0 0,0 0 0 0 0,-1-1 0 0 0,1 0-1 0 0,-1-1 1 0 0,0 1 0 0 0,0-2-1 0 0,-7 3-20 0 0,15-7 4 0 0,1-1-1 0 0,0 1 0 0 0,-1 0 0 0 0,1-1 1 0 0,-1 1-1 0 0,1-1 0 0 0,0 1 0 0 0,-1-1 1 0 0,1 1-1 0 0,0-1 0 0 0,-1 0 0 0 0,1 0 1 0 0,0 0-1 0 0,0 0 0 0 0,0 0 1 0 0,0 0-1 0 0,0 0 0 0 0,0 0 0 0 0,0 0 1 0 0,0 0-1 0 0,0 0 0 0 0,1-1 0 0 0,-1 1 1 0 0,0 0-1 0 0,1-1 0 0 0,-1 1 0 0 0,1 0 1 0 0,-1-1-1 0 0,1 1 0 0 0,0-1 0 0 0,0 1 1 0 0,0 0-1 0 0,0-1 0 0 0,-1 1 0 0 0,2-1 1 0 0,-1 1-1 0 0,0-1 0 0 0,0 1 0 0 0,0-1 1 0 0,1 1-1 0 0,-1 0 0 0 0,1-1 0 0 0,-1 1 1 0 0,1 0-1 0 0,0-1 0 0 0,-1 1 0 0 0,1 0 1 0 0,0 0-1 0 0,0-1 0 0 0,0 1-3 0 0,9-28-3 0 0,2 0 0 0 0,1 1 0 0 0,1 1 0 0 0,1 0 0 0 0,1 1 0 0 0,11-12 3 0 0,-11 14-7 0 0,223-318 49 0 0,-194 274-57 0 0,4 2-1 0 0,2 3 1 0 0,29-27 15 0 0,-70 81 12 0 0,0-1 0 0 0,1 2 0 0 0,0-1 0 0 0,0 2 1 0 0,1-1-1 0 0,0 2 0 0 0,0-1 0 0 0,1 2 0 0 0,3-2-12 0 0,-14 6 1 0 0,1 1 0 0 0,-1 0 0 0 0,0-1 0 0 0,1 1-1 0 0,-1 0 1 0 0,1 0 0 0 0,-1 0 0 0 0,1 0 0 0 0,-1 1 0 0 0,0-1 0 0 0,1 1-1 0 0,-1-1 1 0 0,0 1 0 0 0,1 0 0 0 0,-1 0 0 0 0,0 0 0 0 0,0 0 0 0 0,0 0-1 0 0,0 0 1 0 0,0 1 0 0 0,0-1 0 0 0,0 1 0 0 0,0 0 0 0 0,0-1 0 0 0,-1 1-1 0 0,1 0 1 0 0,-1 0 0 0 0,1 0 0 0 0,-1 0 0 0 0,0 0 0 0 0,0 0-1 0 0,0 0 1 0 0,0 2-1 0 0,23 77 152 0 0,-18-33-158 0 0,-4-39 19 0 0,0-1-1 0 0,-1 1 1 0 0,0 1 0 0 0,0-1-1 0 0,-1 0 1 0 0,0 0-1 0 0,-1 0 1 0 0,0 0 0 0 0,0 0-1 0 0,-1 0 1 0 0,0 0 0 0 0,0-1-1 0 0,-1 1 1 0 0,-4 8-13 0 0,4-11 10 0 0,-1 0 0 0 0,0-1 0 0 0,0 1 1 0 0,0 0-1 0 0,0-1 0 0 0,-1 0 0 0 0,0 0 0 0 0,0-1 0 0 0,0 1 0 0 0,-1-1 1 0 0,1 0-1 0 0,-1-1 0 0 0,0 1 0 0 0,0-1 0 0 0,0 0 0 0 0,-1-1 0 0 0,1 1 1 0 0,-1-1-1 0 0,0 0 0 0 0,1-1 0 0 0,-1 0 0 0 0,0 0 0 0 0,-5 0-10 0 0,-26-1 6 0 0,59-15-301 0 0,-9 12 292 0 0,-1 1 1 0 0,1 0-1 0 0,0 1 0 0 0,-1 0 1 0 0,1 1-1 0 0,0 0 0 0 0,0 1 1 0 0,0 1-1 0 0,-1 0 0 0 0,1 0 1 0 0,10 4 2 0 0,85-3 74 0 0,-90-4-54 0 0,1-2 1 0 0,-1 0-1 0 0,-1-2 0 0 0,1 1 0 0 0,-1-2 1 0 0,1 0-1 0 0,-2-1 0 0 0,1-1 0 0 0,-1 0 1 0 0,0-1-1 0 0,-1-1 0 0 0,2-1-20 0 0,4-7 48 0 0,-1 0 1 0 0,0-1-1 0 0,-1-1 1 0 0,-1-1-1 0 0,-1-1 1 0 0,-1 0-1 0 0,-1-1 1 0 0,-1 0-1 0 0,-1-1 1 0 0,-1-1-1 0 0,-1 0 0 0 0,3-13-48 0 0,23-46-1 0 0,-25 62 14 0 0,-1 0 0 0 0,-1 0 0 0 0,-1-1 0 0 0,-1-1 0 0 0,-1 1 0 0 0,-1-1 0 0 0,0 0 0 0 0,-1-24-13 0 0,-3 47 3 0 0,-1 0 0 0 0,0 0-1 0 0,1 0 1 0 0,-1 0 0 0 0,0 0-1 0 0,0 0 1 0 0,0 0 0 0 0,0 0 0 0 0,0 0-1 0 0,0 0 1 0 0,0 0 0 0 0,0 0 0 0 0,0 0-1 0 0,0 0 1 0 0,-1 0 0 0 0,1 0-1 0 0,0 0 1 0 0,-1 0 0 0 0,1 0 0 0 0,-1 0-1 0 0,1 0 1 0 0,-1 0 0 0 0,0 0 0 0 0,1 0-1 0 0,-1 0 1 0 0,0 1 0 0 0,1-1 0 0 0,-1 0-1 0 0,0 1 1 0 0,0-1 0 0 0,0 0-1 0 0,0 1 1 0 0,0-1 0 0 0,0 1 0 0 0,0-1-1 0 0,0 1 1 0 0,0 0 0 0 0,0-1 0 0 0,0 1-1 0 0,0 0 1 0 0,0 0 0 0 0,0 0-1 0 0,0-1-2 0 0,-3 24 11 0 0,-9 23 89 0 0,2 2 1 0 0,3-1-1 0 0,1 2 1 0 0,1 29-101 0 0,-1 187 100 0 0,6-230-98 0 0,13 91 9 0 0,-1-117-699 0 0,-13-34-364 0 0,-21-101-7186 0 0,19 105 2243 0 0,2 5-5675 0 0</inkml:trace>
  <inkml:trace contextRef="#ctx0" brushRef="#br0" timeOffset="1829.67">16333 781 7706 0 0,'0'0'3151'0'0,"0"0"-416"0"0,0 0-370 0 0,0 0-314 0 0,0 0-392 0 0,0 0-420 0 0,0 0-355 0 0,0 0-252 0 0,0 0-64 0 0,0 0 43 0 0,0 0 65 0 0,0 0 43 0 0,0 0-7 0 0,11 3-54 0 0,122 20 1282 0 0,-33-27-1638 0 0,0-4 1 0 0,-1-5-1 0 0,33-10-302 0 0,-116 20-438 0 0,0 1-1546 0 0,-7 0-2213 0 0,-4 1-8227 0 0</inkml:trace>
  <inkml:trace contextRef="#ctx0" brushRef="#br0" timeOffset="2539.793">17049 1068 0 0 0,'0'0'1376'0'0,"0"0"25"0"0,0 0 108 0 0,0 0 82 0 0,0 0 26 0 0,0 0-32 0 0,0 0-88 0 0,0 0-78 0 0,0 0-94 0 0,0 0-114 0 0,0 0-149 0 0,0 0-199 0 0,0 0-211 0 0,-5-2-182 0 0,-17-5-93 0 0,75 27 3723 0 0,-39-19-3696 0 0,0 0-1 0 0,0 0 1 0 0,0-2-1 0 0,-1 0 0 0 0,1 0 1 0 0,0-1-1 0 0,0-1 0 0 0,-1 0 1 0 0,9-3-404 0 0,-17 4 61 0 0,0 0-1 0 0,-1 0 1 0 0,1 0 0 0 0,-1 0 0 0 0,1-1 0 0 0,-1 0 0 0 0,0 1-1 0 0,0-2 1 0 0,0 1 0 0 0,0 0 0 0 0,0-1 0 0 0,-1 0 0 0 0,0 0 0 0 0,1 0-1 0 0,-2 0 1 0 0,1 0 0 0 0,0-1 0 0 0,-1 1 0 0 0,0-1 0 0 0,0 0-1 0 0,0 0 1 0 0,-1 0 0 0 0,1 0 0 0 0,-1 0 0 0 0,0 0 0 0 0,-1 0-1 0 0,1-1-59 0 0,-1 2 7 0 0,0 1 1 0 0,0-1 0 0 0,-1 0 0 0 0,1 0-1 0 0,-1 0 1 0 0,0 1 0 0 0,0-1 0 0 0,0 0-1 0 0,-1 1 1 0 0,1-1 0 0 0,-1 1 0 0 0,0-1-1 0 0,0 1 1 0 0,0 0 0 0 0,0 0 0 0 0,0 0-1 0 0,-1 0 1 0 0,1 0 0 0 0,-1 0 0 0 0,0 1-1 0 0,0-1 1 0 0,0 1 0 0 0,0 0 0 0 0,-1 0-1 0 0,1 0 1 0 0,0 0 0 0 0,-1 1 0 0 0,0-1-1 0 0,1 1 1 0 0,-1 0 0 0 0,0 0 0 0 0,-1 0-9 0 0,-127-7-112 0 0,123 10 112 0 0,0 1 0 0 0,0-1 0 0 0,0 1 1 0 0,1 1-1 0 0,-1 0 0 0 0,1 0 0 0 0,0 0 1 0 0,0 1-1 0 0,1 0 0 0 0,-1 1 0 0 0,1 0 1 0 0,1 0-1 0 0,-1 0 0 0 0,1 1 1 0 0,0 0-1 0 0,0 0 0 0 0,1 1 0 0 0,0-1 1 0 0,0 1-1 0 0,1 0 0 0 0,0 1 0 0 0,0-1 1 0 0,1 1-1 0 0,0 0 0 0 0,1-1 0 0 0,-1 1 1 0 0,2 0-1 0 0,0 0 0 0 0,0 1 1 0 0,0-1-1 0 0,1 0 0 0 0,0 0 0 0 0,1 0 1 0 0,0 0-1 0 0,1 1 0 0 0,0-1 0 0 0,0-1 1 0 0,1 1-1 0 0,0 0 0 0 0,0-1 1 0 0,1 1-1 0 0,0-1 0 0 0,1 0 0 0 0,-1 0 1 0 0,2 0-1 0 0,0 1 50 0 0,1 0 0 0 0,1 0 0 0 0,-1-1 0 0 0,1 1 0 0 0,1-2 0 0 0,-1 1 0 0 0,2-1 0 0 0,-1-1 0 0 0,1 1 1 0 0,-1-2-1 0 0,2 1 0 0 0,-1-1 0 0 0,1-1 0 0 0,-1 0 0 0 0,1 0 0 0 0,0-1 0 0 0,0-1 0 0 0,1 0 1 0 0,-1 0-1 0 0,1-1 0 0 0,-1-1-50 0 0,-1 1 29 0 0,1-1-1 0 0,-1-1 1 0 0,0 0 0 0 0,0 0 0 0 0,0-1-1 0 0,0 0 1 0 0,0-1 0 0 0,0 0 0 0 0,0-1 0 0 0,-1 0-1 0 0,1 0 1 0 0,5-5-29 0 0,71-59-978 0 0,-61 30-6948 0 0,-20 31-748 0 0,-1 2-2654 0 0</inkml:trace>
  <inkml:trace contextRef="#ctx0" brushRef="#br0" timeOffset="3500.663">17467 1359 7762 0 0,'0'0'3999'0'0,"0"0"-1914"0"0,0 0-510 0 0,0 0 190 0 0,0 0 88 0 0,0 0-138 0 0,0 0-362 0 0,0 0-395 0 0,0 0-234 0 0,0 0-101 0 0,0 0-32 0 0,0 0-54 0 0,0 0-59 0 0,8-20-72 0 0,50-126 517 0 0,-51 127-810 0 0,2 0 0 0 0,0 0 1 0 0,0 1-1 0 0,2 0 0 0 0,0 1 0 0 0,1 0 0 0 0,1 1 0 0 0,1 0 1 0 0,0 1-1 0 0,1 1 0 0 0,0 0 0 0 0,1 1 0 0 0,6-3-113 0 0,-16 11 4 0 0,1 1 0 0 0,1 0 0 0 0,-1 0 0 0 0,1 1 0 0 0,-1 0 0 0 0,1 0 0 0 0,0 1 0 0 0,0 0 0 0 0,0 0 0 0 0,1 1 0 0 0,-1 0 0 0 0,0 1 0 0 0,0 0 0 0 0,1 0 0 0 0,4 1-4 0 0,-10 1 4 0 0,-1 0 0 0 0,0 0-1 0 0,1 0 1 0 0,-1 1 0 0 0,0-1 0 0 0,0 1-1 0 0,0-1 1 0 0,-1 1 0 0 0,1 0 0 0 0,-1-1-1 0 0,1 1 1 0 0,-1 0 0 0 0,0 0 0 0 0,0 0-1 0 0,0 0 1 0 0,-1 0 0 0 0,1 1 0 0 0,-1-1-1 0 0,0 0 1 0 0,1 0 0 0 0,-1 0 0 0 0,-1 0 0 0 0,1 0-1 0 0,0 1 1 0 0,-1-1 0 0 0,0 2-4 0 0,1 5 8 0 0,-4 159 112 0 0,4-168-120 0 0,0 0 1 0 0,0 0-1 0 0,0 0 0 0 0,0 0 1 0 0,0 0-1 0 0,0 0 1 0 0,0 0-1 0 0,1 0 1 0 0,-1 0-1 0 0,0 0 1 0 0,1 0-1 0 0,-1 0 1 0 0,0 0-1 0 0,1 0 1 0 0,-1 0-1 0 0,1 0 1 0 0,0 0-1 0 0,-1 0 1 0 0,1 0-1 0 0,0-1 1 0 0,0 1-1 0 0,-1 0 1 0 0,1-1-1 0 0,0 1 1 0 0,0 0-1 0 0,0-1 1 0 0,0 1-1 0 0,0-1 1 0 0,0 1-1 0 0,0-1 1 0 0,0 0-1 0 0,0 1 1 0 0,0-1-1 0 0,0 0 1 0 0,0 0-1 0 0,0 0 1 0 0,0 0-1 0 0,0 0 1 0 0,0 0-1 0 0,0 0 0 0 0,0 0 1 0 0,0 0-1 0 0,0 0 1 0 0,0 0-1 0 0,0-1 1 0 0,0 1-1 0 0,0 0 1 0 0,0-1-1 0 0,0 1 1 0 0,0-1-1 0 0,1 0 0 0 0,50-26 54 0 0,35-40-23 0 0,-16 11 14 0 0,3 3 1 0 0,54-28-46 0 0,-127 81 0 0 0,-1-1 0 0 0,1 1 1 0 0,0 0-1 0 0,-1 0 1 0 0,1 0-1 0 0,0-1 1 0 0,-1 1-1 0 0,1 0 1 0 0,0 0-1 0 0,-1 0 0 0 0,1 0 1 0 0,0 0-1 0 0,-1 0 1 0 0,1 0-1 0 0,0 0 1 0 0,0 0-1 0 0,-1 1 1 0 0,1-1-1 0 0,0 0 0 0 0,-1 0 1 0 0,1 1-1 0 0,-1-1 1 0 0,1 0-1 0 0,0 1 1 0 0,-1-1-1 0 0,1 0 1 0 0,-1 1-1 0 0,1-1 0 0 0,-1 1 1 0 0,1-1-1 0 0,-1 1 1 0 0,1-1-1 0 0,-1 1 1 0 0,1 0-1 0 0,-1-1 1 0 0,0 1-1 0 0,1-1 0 0 0,-1 1 1 0 0,0 0-1 0 0,0-1 1 0 0,0 1-1 0 0,1 0 1 0 0,-1-1-1 0 0,0 1 1 0 0,0 0-1 0 0,0 0 0 0 0,0-1 1 0 0,0 1-1 0 0,0 0 1 0 0,0-1-1 0 0,0 1 1 0 0,0 0-1 0 0,-1-1 1 0 0,1 1-1 0 0,0 0 0 0 0,0-1 1 0 0,-1 1-1 0 0,1 0 1 0 0,0-1-1 0 0,-1 1 1 0 0,1-1-1 0 0,0 1 1 0 0,-1 0-1 0 0,-11 53 112 0 0,11-52-111 0 0,-34 231 106 0 0,29-173-26 0 0,6-39-9 0 0,0-30-1512 0 0,3 0-931 0 0,-1 5-1174 0 0,-2-2-4956 0 0,0-1-3699 0 0</inkml:trace>
  <inkml:trace contextRef="#ctx0" brushRef="#br0" timeOffset="5871.567">19323 170 2104 0 0,'0'0'1820'0'0,"0"0"37"0"0,0 0 160 0 0,0 0 220 0 0,0 0 87 0 0,0 0-149 0 0,0 0-304 0 0,0 0-356 0 0,0 0-315 0 0,0 0-262 0 0,0 0-202 0 0,5-4 2722 0 0,6 310-622 0 0,-3-30-2210 0 0,1 161-289 0 0,-13-412-241 0 0,11-31 399 0 0,30-58-414 0 0,3 2-1 0 0,3 2 1 0 0,2 1 0 0 0,15-12-81 0 0,98-65-41 0 0,-157 135 41 0 0,-1 1 1 0 0,1-1 0 0 0,-1 0 0 0 0,1 0 0 0 0,-1 1 0 0 0,1-1 0 0 0,-1 0 0 0 0,1 1 0 0 0,0-1 0 0 0,0 1 0 0 0,-1-1 0 0 0,1 1 0 0 0,0-1 0 0 0,0 1 0 0 0,-1-1 0 0 0,1 1 0 0 0,0 0 0 0 0,0 0 0 0 0,0-1-1 0 0,0 1 1 0 0,0 0 0 0 0,0 0 0 0 0,-1 0 0 0 0,1 0 0 0 0,0 0 0 0 0,0 0 0 0 0,0 0 0 0 0,0 0 0 0 0,0 0 0 0 0,0 0 0 0 0,0 1 0 0 0,-1-1 0 0 0,1 0 0 0 0,0 1 0 0 0,0-1 0 0 0,0 0 0 0 0,-1 1 0 0 0,1-1-1 0 0,0 1 1 0 0,0-1 0 0 0,-1 1 0 0 0,1 0 0 0 0,0-1 0 0 0,-1 1 0 0 0,1 0 0 0 0,-1-1 0 0 0,1 1 0 0 0,-1 0 0 0 0,1 0 0 0 0,-1-1 0 0 0,1 1 0 0 0,-1 0 0 0 0,0 0 0 0 0,0 0 0 0 0,1 0 0 0 0,-1 0 0 0 0,0-1-1 0 0,0 1 1 0 0,0 0 0 0 0,0 0 0 0 0,0 0 0 0 0,0 0-1 0 0,5 54 55 0 0,-3 0-1 0 0,-3 0 0 0 0,-2 0 1 0 0,-4 22-55 0 0,4-46 17 0 0,1 46-612 0 0,35-107-3427 0 0,0 6-2443 0 0,-26 19 2938 0 0,3-3-6744 0 0</inkml:trace>
  <inkml:trace contextRef="#ctx0" brushRef="#br0" timeOffset="6703.675">20530 685 7786 0 0,'0'0'2149'0'0,"0"0"-365"0"0,0 0-97 0 0,0 0 30 0 0,0 0-55 0 0,0 0-194 0 0,0 0-260 0 0,0 0-229 0 0,0 0-161 0 0,0 0-86 0 0,-32 11-84 0 0,-104 33-78 0 0,52 2 390 0 0,66-35-844 0 0,1 1 0 0 0,0 0 0 0 0,1 2 1 0 0,0 0-1 0 0,1 0 0 0 0,1 2 0 0 0,1 0 1 0 0,0 0-1 0 0,1 1 0 0 0,0 1 0 0 0,2 0 0 0 0,0 0 1 0 0,1 1-1 0 0,-1 5-116 0 0,10-22 4 0 0,-1 0 1 0 0,1 0 0 0 0,-1 0-1 0 0,1 0 1 0 0,0 1-1 0 0,0-1 1 0 0,0 0 0 0 0,0 0-1 0 0,0 0 1 0 0,0 1-1 0 0,0-1 1 0 0,1 0-1 0 0,-1 0 1 0 0,1 0 0 0 0,0 0-1 0 0,0 0 1 0 0,0 0-1 0 0,0 0 1 0 0,0 0 0 0 0,0 0-1 0 0,0 0 1 0 0,0 0-1 0 0,1-1 1 0 0,-1 1-1 0 0,1 0 1 0 0,0-1 0 0 0,-1 0-1 0 0,1 1 1 0 0,0-1-1 0 0,0 0 1 0 0,0 0 0 0 0,0 0-1 0 0,0 0 1 0 0,0 0-1 0 0,0 0 1 0 0,0 0-1 0 0,0-1 1 0 0,0 1 0 0 0,0-1-1 0 0,0 1 1 0 0,1-1-1 0 0,-1 0 1 0 0,0 0 0 0 0,0 0-1 0 0,0 0 1 0 0,1-1-1 0 0,-1 1 1 0 0,1-1-5 0 0,10 0 79 0 0,1 0 0 0 0,-1-1 0 0 0,0 0 0 0 0,0-1-1 0 0,0-1 1 0 0,-1 0 0 0 0,1-1 0 0 0,-1 0 0 0 0,0-1 0 0 0,7-4-79 0 0,20-15 148 0 0,-1-2-1 0 0,-1-1 1 0 0,-1-2 0 0 0,2-6-148 0 0,-35 34 8 0 0,147-134 203 0 0,-142 180-234 0 0,-39 124 154 0 0,46-62-163 0 0,-14-103 34 0 0,0 0 0 0 0,1 0-1 0 0,-1 0 1 0 0,1 0-1 0 0,-1-1 1 0 0,1 1 0 0 0,0 0-1 0 0,0-1 1 0 0,0 0 0 0 0,0 1-1 0 0,1-1 1 0 0,-1 0-1 0 0,1 0 1 0 0,-1 0 0 0 0,1-1-1 0 0,0 1 1 0 0,0 0 0 0 0,-1-1-1 0 0,1 0 1 0 0,0 0-1 0 0,0 0 1 0 0,0 0 0 0 0,1 0-1 0 0,-1-1 1 0 0,0 1-1 0 0,0-1 1 0 0,0 0 0 0 0,0 0-1 0 0,1 0 1 0 0,-1 0 0 0 0,3-1-2 0 0,3-2 23 0 0,1-1 0 0 0,-1-1 1 0 0,1 1-1 0 0,-1-2 1 0 0,-1 1-1 0 0,1-1 1 0 0,-1 0-1 0 0,0-1 0 0 0,-1 0 1 0 0,1 0-1 0 0,-1-1 1 0 0,-1 0-1 0 0,1 0 0 0 0,-1 0 1 0 0,-1-1-1 0 0,2-2-23 0 0,5-6 50 0 0,93-115 184 0 0,-95 121-224 0 0,2-2 5 0 0,0 0 1 0 0,1 1 0 0 0,0 0-1 0 0,0 0 1 0 0,2 2 0 0 0,-1 0-1 0 0,1 0 1 0 0,1 2-1 0 0,-1 0 1 0 0,2 0 0 0 0,15-4-16 0 0,-30 12 10 0 0,0-1-1 0 0,0 1 1 0 0,0 0 0 0 0,0 0 0 0 0,0 0 0 0 0,-1 1-1 0 0,1-1 1 0 0,0 0 0 0 0,0 1 0 0 0,0-1 0 0 0,0 1-1 0 0,0 0 1 0 0,-1-1 0 0 0,1 1 0 0 0,0 0 0 0 0,-1 0-1 0 0,1 0 1 0 0,-1 0 0 0 0,1 1 0 0 0,-1-1 0 0 0,1 0-1 0 0,-1 0 1 0 0,0 1 0 0 0,1-1 0 0 0,-1 1 0 0 0,0 0-1 0 0,0-1 1 0 0,0 1 0 0 0,0 0 0 0 0,-1-1 0 0 0,1 1-1 0 0,0 0 1 0 0,-1 0 0 0 0,1 0 0 0 0,-1-1 0 0 0,0 1-1 0 0,1 1-9 0 0,6 78 383 0 0,-7-81-380 0 0,1 14 39 0 0,-1-1 0 0 0,-1 0 0 0 0,0 1-1 0 0,-1-1 1 0 0,0 0 0 0 0,-1 0 0 0 0,-1 0 0 0 0,0-1 0 0 0,0 1 0 0 0,-1-1-1 0 0,-1 0 1 0 0,0 0 0 0 0,-1-1 0 0 0,0 0 0 0 0,-1 0 0 0 0,0 0 0 0 0,0-1-1 0 0,-1 0 1 0 0,-1-1 0 0 0,1 0 0 0 0,-2 0 0 0 0,1-1 0 0 0,-5 2-42 0 0,4-4 2 0 0,1 0 0 0 0,-1 0 1 0 0,-1-1-1 0 0,1-1 0 0 0,0 0 0 0 0,-1 0 1 0 0,0-1-1 0 0,0-1 0 0 0,0 0 0 0 0,-9 0-2 0 0,21-2-18 0 0,0 0-10 0 0,25 0-144 0 0,217-11 272 0 0,24 11 624 0 0,-264 0-751 0 0,1 0-1 0 0,-1-1 1 0 0,1 1 0 0 0,-1-1-1 0 0,1 1 1 0 0,-1-1 0 0 0,1 0-1 0 0,-1 0 1 0 0,0 0 0 0 0,1 0-1 0 0,-1-1 1 0 0,0 1 0 0 0,0-1-1 0 0,0 1 1 0 0,0-1-1 0 0,0 0 1 0 0,0 1 0 0 0,-1-1-1 0 0,1 0 1 0 0,-1 0 0 0 0,1 0-1 0 0,-1-1 1 0 0,1 1 0 0 0,-1 0-1 0 0,0-1 1 0 0,0 1 0 0 0,0 0-1 0 0,-1-1 1 0 0,1 1 0 0 0,-1-1-1 0 0,1 1 1 0 0,-1-1 0 0 0,0 1-1 0 0,0-1 1 0 0,0 0 0 0 0,0 1-1 0 0,0-1 1 0 0,0 1 0 0 0,-1-1-1 0 0,1 1 1 0 0,-1-1 27 0 0,-4-19-4568 0 0,-4 2-4099 0 0,6 13-4328 0 0</inkml:trace>
  <inkml:trace contextRef="#ctx0" brushRef="#br0" timeOffset="-27555.146">2661 151 0 0 0,'0'0'1639'0'0,"0"0"7"0"0,0 0 82 0 0,0 0 192 0 0,0 0 178 0 0,0 0-13 0 0,0 0-221 0 0,0 0-349 0 0,0 0-341 0 0,0 0-243 0 0,0 0-163 0 0,0-5-77 0 0,3-14-21 0 0,-2 14-15 0 0,-1 5-27 0 0,0 0-42 0 0,0 0-54 0 0,6 26 2350 0 0,17 88-647 0 0,-18 96-1128 0 0,-9-1 0 0 0,-11 23-1107 0 0,-6-27 261 0 0,21-166-240 0 0,0-62-746 0 0,-2-35-2786 0 0,-1 39-1154 0 0,-1 1-4537 0 0,4 10-1438 0 0</inkml:trace>
  <inkml:trace contextRef="#ctx0" brushRef="#br0" timeOffset="-23456.182">2035 361 2777 0 0,'0'0'2393'0'0,"0"0"-622"0"0,0 0-208 0 0,0 0 95 0 0,0 0 117 0 0,0 0-26 0 0,0 0-236 0 0,0 0-294 0 0,0 0-240 0 0,0 0-147 0 0,0 0-89 0 0,18-8-51 0 0,56-27-32 0 0,33 5 2238 0 0,36-10-597 0 0,-2-6 1 0 0,31-19-2302 0 0,47-27 768 0 0,-127 63-522 0 0,-82 28-102 0 0,-10 1-160 0 0,-6 0-310 0 0,4-4-1554 0 0,2-1-4470 0 0,0 2-1810 0 0,0 0-3667 0 0</inkml:trace>
  <inkml:trace contextRef="#ctx0" brushRef="#br0" timeOffset="-17937.988">3324 11 0 0 0,'0'0'1182'0'0,"0"0"22"0"0,0 0 33 0 0,0 0 140 0 0,0 0 218 0 0,0 0 61 0 0,0 0-122 0 0,0 0-239 0 0,0 0-282 0 0,0 0-215 0 0,0 0-109 0 0,0-2-38 0 0,3 17 5296 0 0,3 91-4275 0 0,-6-37-1127 0 0,-16 476 1395 0 0,12-328-1294 0 0,14-180-398 0 0,-9-37-206 0 0,13-18 2160 0 0,34-49-1929 0 0,86-98-10 0 0,-133 164-264 0 0,4-4 3 0 0,0-1-1 0 0,0 1 1 0 0,0 0 0 0 0,1 1 0 0 0,-1-1 0 0 0,1 1 0 0 0,0 0 0 0 0,0 1 0 0 0,1-1 0 0 0,-1 1 0 0 0,1 0 0 0 0,0 1 0 0 0,-1 0 0 0 0,1 0 0 0 0,0 0 0 0 0,0 1 0 0 0,1 0 0 0 0,1 0-2 0 0,45 1 47 0 0,-32 30 90 0 0,-5 40 175 0 0,-4 58 27 0 0,-22 64-119 0 0,37-253-4734 0 0,-11 34-7005 0 0,-14 19-602 0 0</inkml:trace>
  <inkml:trace contextRef="#ctx0" brushRef="#br0" timeOffset="-12037.25">4005 807 0 0 0,'0'0'411'0'0,"0"0"530"0"0,0 0 301 0 0,0 0 81 0 0,0 0-124 0 0,0 0-163 0 0,0 0-120 0 0,0 0-105 0 0,3 0-36 0 0,11 0-23 0 0,-11 0-10 0 0,-3 0 27 0 0,0 0-20 0 0,0 0-35 0 0,11 22 4671 0 0,-2-17-5032 0 0,-1 0 0 0 0,1-1 0 0 0,0 0 0 0 0,1 0 0 0 0,-1-1 0 0 0,1 0 0 0 0,-1-1 0 0 0,1 0 0 0 0,0-1 0 0 0,0 0 0 0 0,0 0 0 0 0,0-1 0 0 0,0 0 0 0 0,0-1 0 0 0,0 0 0 0 0,5-1-353 0 0,27 0 611 0 0,-31 2-468 0 0,0-1 0 0 0,0 0 0 0 0,0 0 1 0 0,0-2-1 0 0,0 1 0 0 0,-1-1 0 0 0,1-1 0 0 0,-1 0 0 0 0,1 0 1 0 0,-1-1-1 0 0,4-3-143 0 0,-11 6 55 0 0,1 1 0 0 0,-1-1 0 0 0,0-1 0 0 0,0 1 0 0 0,0 0 0 0 0,0-1 0 0 0,0 1 0 0 0,-1-1 0 0 0,1 0 0 0 0,-1 0 0 0 0,0 0 0 0 0,1 0 0 0 0,-1 0 0 0 0,-1-1 0 0 0,1 1 0 0 0,0-1 0 0 0,-1 1 0 0 0,0-1 0 0 0,0 1 0 0 0,0-1 1 0 0,0 0-1 0 0,-1 0 0 0 0,1 1 0 0 0,-1-1 0 0 0,0 0 0 0 0,0 0 0 0 0,0 1 0 0 0,-1-1 0 0 0,1 0 0 0 0,-2-2-55 0 0,1 1 15 0 0,0 1-1 0 0,-1-1 1 0 0,0 0 0 0 0,0 1-1 0 0,0-1 1 0 0,0 1 0 0 0,-1 0 0 0 0,1 0-1 0 0,-1 0 1 0 0,0 0 0 0 0,-1 0-1 0 0,1 1 1 0 0,-1-1 0 0 0,1 1 0 0 0,-1 0-1 0 0,0 0 1 0 0,0 0 0 0 0,0 1-1 0 0,-1-1 1 0 0,1 1 0 0 0,-1 0 0 0 0,1 0-1 0 0,-1 1 1 0 0,0-1 0 0 0,1 1-1 0 0,-1 0 1 0 0,0 1 0 0 0,0-1 0 0 0,-5 1-15 0 0,-72 14-58 0 0,7 26 53 0 0,70-36 13 0 0,-2-1 7 0 0,1 1 0 0 0,-1 1 0 0 0,1-1 0 0 0,0 1 0 0 0,0 0 0 0 0,0 1 0 0 0,1-1 0 0 0,-1 1 0 0 0,2 0 0 0 0,-1 1 0 0 0,1-1 0 0 0,-1 1 0 0 0,1 1-15 0 0,-14 41 90 0 0,3 91 409 0 0,15-128-442 0 0,0 0 0 0 0,0 0 0 0 0,1 0 0 0 0,0 0-1 0 0,1 0 1 0 0,1 0 0 0 0,0 0 0 0 0,1-1 0 0 0,0 1 0 0 0,0-1 0 0 0,6 9-57 0 0,-3-12 89 0 0,1-1 0 0 0,1 0 1 0 0,-1-1-1 0 0,1 0 1 0 0,0 0-1 0 0,1-1 0 0 0,-1 0 1 0 0,1-1-1 0 0,0 1 1 0 0,0-2-1 0 0,1 0 0 0 0,-1 0 1 0 0,0-1-1 0 0,1 0 1 0 0,0-1-1 0 0,0 0 0 0 0,-1-1 1 0 0,1 0-1 0 0,0 0 1 0 0,0-1-1 0 0,3-1-89 0 0,-10 2 20 0 0,138-37 502 0 0,-136 33-457 0 0,-18 3-568 0 0,-6-1-5942 0 0,14 1-1821 0 0,1 1-5043 0 0</inkml:trace>
  <inkml:trace contextRef="#ctx0" brushRef="#br0" timeOffset="11353.669">3865 2699 2857 0 0,'0'0'3003'0'0,"0"0"-667"0"0,0 0-306 0 0,0 0-27 0 0,0 0 15 0 0,0 0-162 0 0,0 0-333 0 0,0 0-370 0 0,0 0-288 0 0,0 0-154 0 0,0 0-59 0 0,0 0 3 0 0,0 0 6 0 0,4-7-8 0 0,246-380 4468 0 0,-164 277-4865 0 0,-84 144-284 0 0,-4-11 39 0 0,-2 9-4 0 0,2 0 0 0 0,1 1 0 0 0,2-1-1 0 0,1 1 1 0 0,3 9-7 0 0,-5-37 7 0 0,0 0 1 0 0,1 1-1 0 0,0-1 1 0 0,0 0-1 0 0,0 0 1 0 0,1 0-1 0 0,-1-1 0 0 0,1 1 1 0 0,1 0-1 0 0,-1-1 1 0 0,0 1-1 0 0,1-1 1 0 0,0 0-1 0 0,0 1 0 0 0,0-2 1 0 0,1 1-1 0 0,0 0 1 0 0,-1-1-1 0 0,1 1 1 0 0,0-1-1 0 0,0 0 0 0 0,1 0 1 0 0,-1-1-1 0 0,1 1 1 0 0,-1-1-1 0 0,1 0 0 0 0,0 0 1 0 0,0-1-1 0 0,0 1 1 0 0,3-1-8 0 0,1-3 97 0 0,1-1 1 0 0,-1-1 0 0 0,0 0-1 0 0,0 0 1 0 0,0-1 0 0 0,-1 0-1 0 0,1 0 1 0 0,-1-1 0 0 0,0 0-1 0 0,-1 0 1 0 0,1-1 0 0 0,-1 0-1 0 0,-1 0 1 0 0,1-1 0 0 0,-1 0-1 0 0,-1 0 1 0 0,2-3-98 0 0,11-11 80 0 0,-1-1 0 0 0,-1 0 0 0 0,-1-1 0 0 0,-1-1-1 0 0,-1 0 1 0 0,-1-1 0 0 0,-2 0 0 0 0,0-1 0 0 0,3-22-80 0 0,-11-24 28 0 0,-2 74-48 0 0,0-1 0 0 0,0 0-1 0 0,0 1 1 0 0,-1-1 0 0 0,1 1 0 0 0,0-1-1 0 0,0 1 1 0 0,0-1 0 0 0,0 0 0 0 0,-1 1 0 0 0,1-1-1 0 0,0 1 1 0 0,-1-1 0 0 0,1 0 0 0 0,0 1-1 0 0,0-1 1 0 0,-1 0 0 0 0,1 1 0 0 0,-1-1 0 0 0,1 0-1 0 0,0 0 1 0 0,-1 1 0 0 0,1-1 0 0 0,-1 0-1 0 0,1 0 1 0 0,0 0 0 0 0,-1 0 0 0 0,1 0 0 0 0,-1 1-1 0 0,1-1 1 0 0,-1 0 0 0 0,1 0 0 0 0,-1 0-1 0 0,1 0 1 0 0,-1 0 0 0 0,1 0 0 0 0,-1-1 0 0 0,1 1-1 0 0,0 0 1 0 0,-1 0 0 0 0,1 0 0 0 0,-1 0-1 0 0,1 0 1 0 0,-1-1 0 0 0,1 1 0 0 0,0 0 0 0 0,-1 0-1 0 0,1-1 1 0 0,0 1 0 0 0,-1 0 0 0 0,1-1 0 0 0,0 1-1 0 0,-1 0 1 0 0,1-1 0 0 0,0 1 0 0 0,-1 0-1 0 0,1-1 1 0 0,0 1 0 0 0,0-1 0 0 0,0 1 0 0 0,-1 0-1 0 0,1-1 1 0 0,0 1 0 0 0,0-1 0 0 0,0 1-1 0 0,0-1 1 0 0,0 0 20 0 0,-17 40-2042 0 0,12-14-121 0 0,3-8-4588 0 0,2-9-5393 0 0</inkml:trace>
  <inkml:trace contextRef="#ctx0" brushRef="#br0" timeOffset="8120.672">1 2467 7690 0 0,'0'0'1872'0'0,"0"0"-297"0"0,0 0-101 0 0,0 0 15 0 0,0 0-58 0 0,0 0-220 0 0,0 0-283 0 0,0 0-179 0 0,0 0-72 0 0,0 0-15 0 0,0 0 24 0 0,4 8-32 0 0,18 22-43 0 0,30-19 864 0 0,-40-12-1170 0 0,10-3 0 0 0,0 0-1 0 0,0-2 1 0 0,0 0-1 0 0,-1-1 1 0 0,0-2-1 0 0,0 0 1 0 0,-1-1-1 0 0,0-1 1 0 0,-1-1-1 0 0,0-1 1 0 0,-1 0-1 0 0,0-1 1 0 0,3-6-305 0 0,16-8 253 0 0,103-83 382 0 0,96-65-93 0 0,-231 173-535 0 0,1-1 0 0 0,-1 1 1 0 0,1 0-1 0 0,0 1 0 0 0,0-1 0 0 0,0 1 0 0 0,0 0 0 0 0,1 1 0 0 0,-1 0 1 0 0,1 0-1 0 0,-1 0 0 0 0,1 0 0 0 0,-1 1 0 0 0,1 1 0 0 0,-1-1 0 0 0,1 1 1 0 0,-1 0-8 0 0,-2 2 4 0 0,0 0 0 0 0,0 1 0 0 0,0-1 0 0 0,0 1 0 0 0,0 0 0 0 0,-1 0 0 0 0,0 1 0 0 0,0-1 0 0 0,0 0 0 0 0,-1 1 0 0 0,1 0 0 0 0,-1 0 0 0 0,0 0 0 0 0,1 2-4 0 0,5 18 37 0 0,0-1 1 0 0,-1 2-1 0 0,-2-1 1 0 0,0 0-1 0 0,-2 1 1 0 0,-1 0-1 0 0,-1 0 1 0 0,-1 0-1 0 0,-1 0 1 0 0,-2 0 0 0 0,0-1-1 0 0,-2 1 1 0 0,-7 22-38 0 0,8-34 11 0 0,-1 0 0 0 0,0-1 0 0 0,-1 1 1 0 0,-1-1-1 0 0,0 0 0 0 0,-1-1 0 0 0,-1 0 1 0 0,0 0-1 0 0,0-1 0 0 0,-1 0 1 0 0,0 0-1 0 0,-1-1 0 0 0,0 0 0 0 0,-1-1 1 0 0,0-1-1 0 0,0 0 0 0 0,-1 0 0 0 0,0-1 1 0 0,0-1-1 0 0,-1 0 0 0 0,0-1 0 0 0,0 0 1 0 0,0-2-1 0 0,0 1 0 0 0,-1-2 0 0 0,1 0 1 0 0,-14 1-12 0 0,9-3 4 0 0,12 1-6 0 0,-1-1-1 0 0,1 1 1 0 0,-1-1 0 0 0,1-1-1 0 0,0 1 1 0 0,0-1 0 0 0,-1-1-1 0 0,1 1 1 0 0,0-1-1 0 0,0-1 1 0 0,0 1 0 0 0,0-1-1 0 0,1 0 1 0 0,-1-1 0 0 0,1 1-1 0 0,-4-4 3 0 0,4 2-34 0 0,1-1-1 0 0,0 0 1 0 0,0 0 0 0 0,1 0-1 0 0,-1 0 1 0 0,1-1-1 0 0,1 0 1 0 0,-1 1-1 0 0,1-1 1 0 0,0-1 0 0 0,1 1-1 0 0,0 0 1 0 0,0-1-1 0 0,0 1 1 0 0,1-1-1 0 0,0 0 1 0 0,1 1-1 0 0,0-1 1 0 0,0 0 0 0 0,1 1-1 0 0,-1-1 1 0 0,2 0-1 0 0,-1 1 1 0 0,3-8 34 0 0,38-78-2821 0 0,24 21-4966 0 0,-44 56-11 0 0,-6 5-2784 0 0</inkml:trace>
  <inkml:trace contextRef="#ctx0" brushRef="#br0" timeOffset="8487.817">1440 2221 8370 0 0,'0'0'2583'0'0,"0"0"-889"0"0,0 0-271 0 0,0 0 109 0 0,0 0 90 0 0,0 0-165 0 0,0 0-367 0 0,0 0-267 0 0,0 0-162 0 0,0 0-86 0 0,0 0-48 0 0,0 0-50 0 0,0 0-53 0 0,-22 27-33 0 0,-72 88-63 0 0,46-37 138 0 0,46-73-449 0 0,-1 1 1 0 0,0 0 0 0 0,1-1-1 0 0,0 1 1 0 0,0 0 0 0 0,1 0-1 0 0,0 1 1 0 0,0-1 0 0 0,0 0 0 0 0,1 0-1 0 0,0 1 1 0 0,0-1 0 0 0,0 0-1 0 0,1 0 1 0 0,0 0 0 0 0,0 0 0 0 0,1 1-1 0 0,-1-1 1 0 0,1-1 0 0 0,1 1-1 0 0,-1 0 1 0 0,1 0 0 0 0,0-1-1 0 0,0 0 1 0 0,1 1 0 0 0,0-1 0 0 0,-1-1-1 0 0,2 1 1 0 0,3 4-18 0 0,0-5 70 0 0,0 0-1 0 0,0 0 1 0 0,1-1 0 0 0,-1 0-1 0 0,1 0 1 0 0,0-1 0 0 0,0 0 0 0 0,0 0-1 0 0,0-1 1 0 0,0-1 0 0 0,0 1-1 0 0,0-1 1 0 0,0-1 0 0 0,0 0-1 0 0,0 0 1 0 0,0-1 0 0 0,0 0-1 0 0,-1 0 1 0 0,1-1 0 0 0,-1 0-1 0 0,1-1 1 0 0,-1 0 0 0 0,1 0-70 0 0,4-3 141 0 0,1-1 0 0 0,-1-1-1 0 0,-1 0 1 0 0,0 0 0 0 0,0-1 0 0 0,0-1 0 0 0,-2 0 0 0 0,1 0 0 0 0,-1-1-1 0 0,-1 0 1 0 0,0-1 0 0 0,-1 0 0 0 0,2-5-141 0 0,-5 10 28 0 0,-1 0 1 0 0,0-1-1 0 0,-1 1 1 0 0,0-1-1 0 0,0 0 1 0 0,-1 0-1 0 0,0 0 0 0 0,0-1 1 0 0,-1 1-1 0 0,0 0 1 0 0,-1 0-1 0 0,0-1 1 0 0,-1 1-1 0 0,0 0 0 0 0,0-1 1 0 0,-1 1-1 0 0,0 0 1 0 0,0 0-1 0 0,-1 0 0 0 0,0 1 1 0 0,-1-1-1 0 0,0 1 1 0 0,0-1-1 0 0,-1 1 1 0 0,0 0-1 0 0,-1 1 0 0 0,1 0 1 0 0,-2-1-1 0 0,-5-4-28 0 0,3 4-69 0 0,0 1 0 0 0,0 0 0 0 0,-1 1-1 0 0,0 0 1 0 0,0 0 0 0 0,0 1 0 0 0,-1 1 0 0 0,0 0-1 0 0,0 0 1 0 0,-4 0 69 0 0,-27 1-2939 0 0,-1 15-3989 0 0,30-5-5334 0 0</inkml:trace>
  <inkml:trace contextRef="#ctx0" brushRef="#br0" timeOffset="9443.891">1772 2360 5209 0 0,'0'0'2079'0'0,"0"0"-205"0"0,0 0 49 0 0,0 0 44 0 0,0 0-136 0 0,0 0-310 0 0,0 0-359 0 0,0 0-273 0 0,0 0-177 0 0,0 0-97 0 0,0 0-77 0 0,0 0-32 0 0,0 0-25 0 0,13-24-35 0 0,41-72 0 0 0,-15 55 765 0 0,-33 36-1009 0 0,0 0 0 0 0,0 1 0 0 0,0-1 0 0 0,1 1 0 0 0,0 1 0 0 0,-1-1-1 0 0,1 1 1 0 0,1 0 0 0 0,-1 1 0 0 0,0 0 0 0 0,1 0 0 0 0,-1 0 0 0 0,1 1-1 0 0,-1 0 1 0 0,1 1 0 0 0,0-1 0 0 0,-1 1 0 0 0,1 1 0 0 0,3 0-202 0 0,-6 4 60 0 0,-1 1 0 0 0,0-1 0 0 0,0 1 1 0 0,0 0-1 0 0,-1 0 0 0 0,0 0 0 0 0,0 0 0 0 0,-1 1 1 0 0,1-1-1 0 0,-1 1 0 0 0,-1-1 0 0 0,1 1 0 0 0,-1 0 1 0 0,0 0-1 0 0,-1 0 0 0 0,0-1 0 0 0,0 1 0 0 0,0 0 1 0 0,-1 0-1 0 0,0 0 0 0 0,0 0 0 0 0,-1 0-60 0 0,-4 21 52 0 0,0 0 0 0 0,-2-1 0 0 0,-1 0 0 0 0,-1 0 0 0 0,-1-1 0 0 0,-9 12-52 0 0,11-19 27 0 0,-1-1 0 0 0,-1-1 0 0 0,-1 0 0 0 0,-1-1 0 0 0,0 0 0 0 0,-1-1 0 0 0,0 0 0 0 0,-12 8-27 0 0,35-64 243 0 0,11 2-248 0 0,2 1 0 0 0,2 1 1 0 0,1 1-1 0 0,2 1 0 0 0,13-12 5 0 0,104-96 9 0 0,-139 139-14 0 0,0 0 0 0 0,0 1 0 0 0,1 0-1 0 0,0-1 1 0 0,-1 2 0 0 0,1-1 0 0 0,0 1-1 0 0,0 0 1 0 0,1 0 0 0 0,-1 0 0 0 0,0 1-1 0 0,1 0 1 0 0,1 0 5 0 0,0 56 11 0 0,-36 59 53 0 0,4-40-33 0 0,13-1-93 0 0,43-80 61 0 0,155-162-11 0 0,-153 143 12 0 0,136-84 9 0 0,-126 99 19 0 0,-40 49-5 0 0,-38 83 90 0 0,2 125-353 0 0,29-225-1746 0 0,1-17-2603 0 0,0-3-3963 0 0,0-1-4255 0 0</inkml:trace>
  <inkml:trace contextRef="#ctx0" brushRef="#br0" timeOffset="10133.99">2917 2441 2000 0 0,'0'0'3081'0'0,"0"0"-1022"0"0,0 0-604 0 0,0 0-61 0 0,0 0 102 0 0,0 0-12 0 0,0 0-111 0 0,0 0-198 0 0,0 0-180 0 0,0 0-129 0 0,0 0-104 0 0,0 0-94 0 0,0 0-68 0 0,20-8-41 0 0,62-28-66 0 0,-77 35-375 0 0,1-1 0 0 0,-1-1-1 0 0,1 1 1 0 0,-1-1-1 0 0,0 0 1 0 0,0 0 0 0 0,0 0-1 0 0,-1-1 1 0 0,1 1-1 0 0,-1-1 1 0 0,0 0 0 0 0,0-1-1 0 0,0 1 1 0 0,-1-1-1 0 0,1 1 1 0 0,-1-1 0 0 0,0 0-1 0 0,0-1 1 0 0,-1 1-1 0 0,0 0 1 0 0,0-1-1 0 0,0 1 1 0 0,0-1 0 0 0,-1 1-1 0 0,0-1 1 0 0,0 0-1 0 0,-1 0 1 0 0,1-4-118 0 0,-2 8 23 0 0,1 0-1 0 0,0 0 1 0 0,-1-1 0 0 0,1 1-1 0 0,-1 0 1 0 0,1 0 0 0 0,-1 0-1 0 0,0 0 1 0 0,0 0 0 0 0,0 0-1 0 0,0 0 1 0 0,-1 0 0 0 0,1 0-1 0 0,0 1 1 0 0,-1-1 0 0 0,1 0-1 0 0,-1 1 1 0 0,0-1-1 0 0,1 1 1 0 0,-1-1 0 0 0,0 1-1 0 0,0 0 1 0 0,0 0 0 0 0,0 0-1 0 0,0 0 1 0 0,0 0 0 0 0,0 0-1 0 0,0 1 1 0 0,-1-1 0 0 0,1 1-1 0 0,0-1 1 0 0,0 1 0 0 0,0 0-1 0 0,-1 0 1 0 0,1 0 0 0 0,0 0-1 0 0,-1 0-22 0 0,-86 17-31 0 0,79-12 50 0 0,0 0 1 0 0,0 1-1 0 0,1 0 1 0 0,-1 0-1 0 0,1 1 1 0 0,1 0-1 0 0,-1 1 1 0 0,1 0-1 0 0,1 0 1 0 0,-1 1-1 0 0,1 0 1 0 0,1 0-1 0 0,0 1 1 0 0,0 0-1 0 0,1 0 1 0 0,0 0-1 0 0,1 0 1 0 0,0 1-1 0 0,0 0 1 0 0,1 0-1 0 0,1 0 1 0 0,0 0-1 0 0,0 0 1 0 0,1 1 0 0 0,1-1-1 0 0,0 0 1 0 0,0 1-1 0 0,1-1 1 0 0,1 0-1 0 0,0 0 1 0 0,0 0-1 0 0,4 9-19 0 0,-1-11 88 0 0,0-1 0 0 0,0 0 0 0 0,1 0 0 0 0,0 0 0 0 0,0-1-1 0 0,1 0 1 0 0,0 0 0 0 0,0-1 0 0 0,1 1 0 0 0,-1-2 0 0 0,1 1 0 0 0,1-1 0 0 0,-1 0 0 0 0,1-1 0 0 0,0 0-1 0 0,0 0 1 0 0,0-1 0 0 0,1 0 0 0 0,5 0-88 0 0,12 3 171 0 0,1-1 0 0 0,-1-2 0 0 0,1 0 0 0 0,0-2 1 0 0,0-2-1 0 0,7-1-171 0 0,104-26-635 0 0,-111 19-3553 0 0,-1-1-3976 0 0,-15 3-4586 0 0</inkml:trace>
  <inkml:trace contextRef="#ctx0" brushRef="#br0" timeOffset="-4597.888">10645 906 13571 0 0,'0'0'1590'0'0,"0"0"-417"0"0,0 0-29 0 0,0 0 154 0 0,0 0 28 0 0,0 0-126 0 0,0 0-212 0 0,0 0-190 0 0,0 0-106 0 0,0 0-99 0 0,0 0-102 0 0,0 0-115 0 0,29-5-93 0 0,91-18-99 0 0,-19 14-1099 0 0,-92 11-4291 0 0,-6-1 1587 0 0,2 0-8627 0 0</inkml:trace>
  <inkml:trace contextRef="#ctx0" brushRef="#br0" timeOffset="-3459.138">11042 634 2184 0 0,'0'0'1842'0'0,"0"0"-67"0"0,0 0 94 0 0,0 0 116 0 0,0 0 48 0 0,0 0-154 0 0,0 0-323 0 0,0 0-322 0 0,0 0-241 0 0,0 0-175 0 0,0 0-113 0 0,0 0-43 0 0,0 0-57 0 0,12-11-22 0 0,38-34-49 0 0,-48 44-472 0 0,1-1 1 0 0,-1 1 0 0 0,1 0 0 0 0,-1 0 0 0 0,1 0-1 0 0,0 0 1 0 0,0 0 0 0 0,-1 1 0 0 0,1-1 0 0 0,0 1-1 0 0,0 0 1 0 0,0-1 0 0 0,0 1 0 0 0,0 1 0 0 0,-1-1 0 0 0,1 0-1 0 0,0 1 1 0 0,0-1 0 0 0,0 1 0 0 0,-1 0 0 0 0,1 0-1 0 0,0 0 1 0 0,-1 0 0 0 0,1 0 0 0 0,-1 1 0 0 0,1-1-1 0 0,-1 1 1 0 0,0 0 0 0 0,0 0 0 0 0,1 0 0 0 0,-1 0 0 0 0,0 0-1 0 0,-1 0 1 0 0,1 0 0 0 0,0 1 0 0 0,-1-1 0 0 0,1 0-1 0 0,-1 1 1 0 0,0 0 0 0 0,0-1 0 0 0,0 1 0 0 0,0 0-1 0 0,0-1 1 0 0,0 1 0 0 0,-1 0 0 0 0,0 0 0 0 0,1 0 0 0 0,-1 0-1 0 0,0-1 1 0 0,0 2-63 0 0,5 21 231 0 0,-1 1 0 0 0,-2-1-1 0 0,0 1 1 0 0,-1-1 0 0 0,-2 1 0 0 0,-1 8-231 0 0,-2 0 90 0 0,-2-1 1 0 0,-1 0 0 0 0,-2 0 0 0 0,-1-1 0 0 0,-1 0 0 0 0,-2-1-1 0 0,-1 0 1 0 0,-13 20-91 0 0,27-51 14 0 0,0-1 0 0 0,0 1-1 0 0,0 0 1 0 0,0 0 0 0 0,-1-1 0 0 0,1 1-1 0 0,0 0 1 0 0,0 0 0 0 0,0-1-1 0 0,0 1 1 0 0,0 0 0 0 0,0 0 0 0 0,-1-1-1 0 0,1 1 1 0 0,0 0 0 0 0,0 0-1 0 0,0 0 1 0 0,0-1 0 0 0,-1 1 0 0 0,1 0-1 0 0,0 0 1 0 0,0 0 0 0 0,-1 0-1 0 0,1-1 1 0 0,0 1 0 0 0,0 0-1 0 0,-1 0 1 0 0,1 0 0 0 0,0 0 0 0 0,0 0-1 0 0,-1 0 1 0 0,1 0 0 0 0,0 0-1 0 0,-1 0 1 0 0,1 0 0 0 0,0 0 0 0 0,0 0-1 0 0,-1 0 1 0 0,1 0 0 0 0,0 0-1 0 0,-1 0 1 0 0,1 0 0 0 0,0 0 0 0 0,0 0-1 0 0,-1 1 1 0 0,1-1 0 0 0,0 0-1 0 0,0 0 1 0 0,-1 0 0 0 0,1 0-1 0 0,0 0 1 0 0,0 1-14 0 0,-2-32 155 0 0,2 31-165 0 0,3-14 17 0 0,0 0-1 0 0,1 0 1 0 0,1 1 0 0 0,0-1-1 0 0,1 1 1 0 0,0 0 0 0 0,1 1-1 0 0,0 0 1 0 0,1 0 0 0 0,6-7-7 0 0,8-13 20 0 0,1 0 1 0 0,1 1 0 0 0,1 1 0 0 0,2 2 0 0 0,1 1 0 0 0,28-21-21 0 0,-51 44 2 0 0,1 0 0 0 0,-1 0 0 0 0,1 0 0 0 0,0 1 0 0 0,0 0 0 0 0,1 0 0 0 0,-1 1 1 0 0,1 0-1 0 0,-1 0 0 0 0,1 0 0 0 0,0 1 0 0 0,0 0 0 0 0,-1 0 0 0 0,1 1 0 0 0,0 0 0 0 0,1 0-2 0 0,-5 2 10 0 0,-1-1 0 0 0,0 1 0 0 0,0 0 0 0 0,0 1 1 0 0,-1-1-1 0 0,1 0 0 0 0,-1 0 0 0 0,1 1 0 0 0,-1-1 0 0 0,0 1 0 0 0,1-1 0 0 0,-1 1 0 0 0,-1 0 0 0 0,1-1 0 0 0,0 1 0 0 0,-1 0 0 0 0,1 0 0 0 0,-1-1 0 0 0,0 1 0 0 0,0 0 1 0 0,0 0-1 0 0,0 0 0 0 0,0-1 0 0 0,-1 1 0 0 0,0 1-10 0 0,1 3 26 0 0,-32 167 401 0 0,15-113-366 0 0,4 46-11 0 0,13-107-66 0 0,13 3 3 0 0,28-43 90 0 0,212-247-65 0 0,-134 192-62 0 0,-47 61-5 0 0,-70 71 74 0 0,-4-14 4 0 0,-1 0 1 0 0,-1 0 0 0 0,-1 0 0 0 0,-1-1-1 0 0,-1 1 1 0 0,-8 17-24 0 0,-8 26 30 0 0,22-64-30 0 0,-6 18-4 0 0,1 0 1 0 0,1 0-1 0 0,0 1 1 0 0,2 0-1 0 0,0 0 1 0 0,2 0-1 0 0,0 0 1 0 0,1 4 3 0 0,0-25-15 0 0,0 1 0 0 0,0 0 0 0 0,0-1 0 0 0,1 1 0 0 0,-1-1 0 0 0,0 1 0 0 0,0 0 0 0 0,1-1 0 0 0,-1 1 0 0 0,0-1 0 0 0,1 1 1 0 0,-1 0-1 0 0,0-1 0 0 0,1 1 0 0 0,-1-1 0 0 0,1 1 0 0 0,-1-1 0 0 0,1 0 0 0 0,-1 1 0 0 0,1-1 0 0 0,-1 0 0 0 0,1 1 0 0 0,-1-1 0 0 0,1 0 0 0 0,0 1 0 0 0,-1-1 1 0 0,1 0-1 0 0,-1 0 0 0 0,1 0 0 0 0,0 0 0 0 0,-1 1 0 0 0,1-1 0 0 0,0 0 0 0 0,-1 0 0 0 0,1 0 0 0 0,0 0 0 0 0,-1-1 0 0 0,1 1 0 0 0,0 0 0 0 0,-1 0 0 0 0,1 0 0 0 0,-1 0 1 0 0,1-1-1 0 0,0 1 0 0 0,-1 0 0 0 0,1-1 0 0 0,-1 1 0 0 0,1 0 0 0 0,-1-1 0 0 0,1 1 0 0 0,-1 0 0 0 0,1-1 0 0 0,-1 1 0 0 0,1-1 15 0 0,28-21-4321 0 0,-21 14-1455 0 0,0 0-6348 0 0</inkml:trace>
  <inkml:trace contextRef="#ctx0" brushRef="#br0" timeOffset="-2947.576">12511 829 13627 0 0,'0'0'1742'0'0,"0"0"-297"0"0,0 0-51 0 0,0 0 38 0 0,0 0-88 0 0,0 0-257 0 0,0 0-233 0 0,0 0-187 0 0,0 0-133 0 0,0 0-83 0 0,0 0-41 0 0,0 0-56 0 0,0 0-32 0 0,-30-3 9 0 0,-94-8-73 0 0,121 10-234 0 0,-1 0 0 0 0,1 0 0 0 0,-1 1-1 0 0,1 0 1 0 0,-1 0 0 0 0,1 0 0 0 0,-1 0-1 0 0,1 0 1 0 0,-1 1 0 0 0,1-1 0 0 0,-1 1-1 0 0,1 0 1 0 0,-1 0 0 0 0,1 0 0 0 0,0 1-1 0 0,-1-1 1 0 0,1 1 0 0 0,0 0 0 0 0,0 0-1 0 0,0 0 1 0 0,1 0 0 0 0,-3 2-24 0 0,-6 6 83 0 0,3-5-66 0 0,0 0 0 0 0,0 1 0 0 0,1 0 0 0 0,-1 0 0 0 0,1 1 0 0 0,0 0 0 0 0,1 1 0 0 0,0-1 0 0 0,0 1 0 0 0,1 0 0 0 0,0 0 0 0 0,0 1 0 0 0,1 0 0 0 0,0 0 0 0 0,0 0 0 0 0,1 0 0 0 0,0 0 0 0 0,1 1 0 0 0,0 0 0 0 0,1-1 0 0 0,-1 1 0 0 0,2 0 0 0 0,0 7-18 0 0,2-12 8 0 0,1-1-1 0 0,0-1 0 0 0,0 1 0 0 0,1 0 1 0 0,-1-1-1 0 0,1 1 0 0 0,-1-1 0 0 0,1 0 1 0 0,0 0-1 0 0,0-1 0 0 0,1 1 0 0 0,-1-1 0 0 0,0 0 1 0 0,1 0-1 0 0,0 0 0 0 0,-1-1 0 0 0,1 0 1 0 0,0 0-1 0 0,0 0 0 0 0,-1 0 0 0 0,1-1 0 0 0,0 0 1 0 0,0 0-1 0 0,0 0 0 0 0,0 0 0 0 0,0-1 1 0 0,0 0-1 0 0,-1 0 0 0 0,1 0 0 0 0,2-1-6 0 0,13-4 67 0 0,0 0-1 0 0,-1-1 0 0 0,0-1 1 0 0,0 0-1 0 0,-1-2 0 0 0,0 0 1 0 0,-1-1-1 0 0,0-1 0 0 0,-1-1 1 0 0,0 0-1 0 0,-1-1 0 0 0,6-7-66 0 0,89-89 147 0 0,-110 161-111 0 0,-6-33-90 0 0,1-1-1 0 0,1 1 1 0 0,0 0 0 0 0,1 0-1 0 0,1 1 1 0 0,1-1 0 0 0,1 0-1 0 0,0 3 55 0 0,27 0-2928 0 0,-14-19-1544 0 0,-1-2-4200 0 0,-5 0-3203 0 0</inkml:trace>
  <inkml:trace contextRef="#ctx0" brushRef="#br0" timeOffset="-2560.235">13176 759 12523 0 0,'0'0'3114'0'0,"0"0"-1202"0"0,0 0-526 0 0,0 0-161 0 0,0 0-126 0 0,0 0-148 0 0,0 0-151 0 0,0 0-118 0 0,0 0-99 0 0,0 0-73 0 0,0 0-71 0 0,0 0-80 0 0,-35 13-82 0 0,-106 41-55 0 0,74-18 108 0 0,64-35-319 0 0,0 1 0 0 0,0 0 0 0 0,0 0-1 0 0,0 0 1 0 0,0 0 0 0 0,0 1 0 0 0,0-1-1 0 0,1 1 1 0 0,-1-1 0 0 0,1 1 0 0 0,-1 0-1 0 0,1 0 1 0 0,0 0 0 0 0,1 0 0 0 0,-1 0 0 0 0,0 1-1 0 0,1-1 1 0 0,0 0 0 0 0,0 1 0 0 0,0-1-1 0 0,0 1 1 0 0,0 0 0 0 0,1-1 0 0 0,-1 1-1 0 0,1 0 1 0 0,0-1 0 0 0,0 1 0 0 0,1 2-11 0 0,1-4-2 0 0,0 1 0 0 0,0-1 1 0 0,0 0-1 0 0,0 1 0 0 0,1-1 1 0 0,-1 0-1 0 0,1-1 0 0 0,-1 1 0 0 0,1 0 1 0 0,0-1-1 0 0,-1 1 0 0 0,1-1 1 0 0,0 0-1 0 0,0 0 0 0 0,0 0 0 0 0,0 0 1 0 0,0 0-1 0 0,0-1 0 0 0,2 1 2 0 0,3 1 2 0 0,105 42 85 0 0,-112-43-82 0 0,0-1 1 0 0,0 1 0 0 0,0 0 0 0 0,0 0 0 0 0,0 0-1 0 0,0-1 1 0 0,-1 1 0 0 0,1 0 0 0 0,0 0-1 0 0,-1 0 1 0 0,1 0 0 0 0,0 0 0 0 0,-1 1 0 0 0,0-1-1 0 0,1 0 1 0 0,-1 0 0 0 0,0 0 0 0 0,1 0-1 0 0,-1 0 1 0 0,0 1 0 0 0,0-1 0 0 0,0 0 0 0 0,0 0-1 0 0,0 0 1 0 0,0 1 0 0 0,0-1 0 0 0,-1 0-1 0 0,1 0 1 0 0,0 0 0 0 0,0 0 0 0 0,-1 0-1 0 0,1 1 1 0 0,-1-1 0 0 0,1 0 0 0 0,-1 0 0 0 0,0 0-1 0 0,1 0 1 0 0,-1 0 0 0 0,0-1 0 0 0,0 1-1 0 0,0 0 1 0 0,0 0 0 0 0,0 0-6 0 0,-42 31 372 0 0,31-24-378 0 0,-1 0-1 0 0,0-1 1 0 0,0-1 0 0 0,-1-1 0 0 0,0 1-1 0 0,0-2 1 0 0,0 0 0 0 0,0-1-1 0 0,-1 0 1 0 0,-4-1 6 0 0,24-20-5752 0 0,6 7-1943 0 0,-5 7-3800 0 0</inkml:trace>
  <inkml:trace contextRef="#ctx0" brushRef="#br0" timeOffset="-2199.134">13500 766 11002 0 0,'0'0'3480'0'0,"0"0"-1054"0"0,0 0-502 0 0,0 0-217 0 0,0 0-275 0 0,0 0-299 0 0,0 0-288 0 0,0 0-159 0 0,0 0-86 0 0,0 0-91 0 0,0 0-55 0 0,0 0-86 0 0,0 0-95 0 0,-26 11-82 0 0,-78 32-51 0 0,54-9 104 0 0,49-33-244 0 0,0 0 1 0 0,0 0-1 0 0,0 1 1 0 0,0-1-1 0 0,1 0 1 0 0,-1 0-1 0 0,0 1 1 0 0,1-1-1 0 0,-1 1 1 0 0,1-1-1 0 0,0 0 1 0 0,-1 1-1 0 0,1-1 1 0 0,0 1-1 0 0,0-1 1 0 0,0 1-1 0 0,0-1 1 0 0,0 1-1 0 0,0-1 1 0 0,1 0-1 0 0,-1 1 1 0 0,0-1-1 0 0,1 1 1 0 0,-1-1-1 0 0,1 0 1 0 0,-1 1-1 0 0,1-1 1 0 0,0 0-1 0 0,-1 1 1 0 0,1-1-1 0 0,0 0 0 0 0,0 0 1 0 0,0 0-1 0 0,0 0 1 0 0,0 0-1 0 0,0 0 1 0 0,0 0-1 0 0,0 0 1 0 0,1 0-1 0 0,-1-1 1 0 0,0 1-1 0 0,0 0 1 0 0,1-1-1 0 0,-1 1 1 0 0,1-1-1 0 0,-1 1 1 0 0,0-1-1 0 0,1 0 1 0 0,-1 1-1 0 0,1-1 1 0 0,-1 0-1 0 0,2 0 0 0 0,8 2 5 0 0,0 2 0 0 0,-1-1 0 0 0,1 1-1 0 0,-1 1 1 0 0,0 0 0 0 0,0 0 0 0 0,-1 1 0 0 0,0 0 0 0 0,0 1-1 0 0,0 0 1 0 0,-1 0 0 0 0,1 1 0 0 0,2 4-5 0 0,-10-8 52 0 0,1 0 1 0 0,0 0 0 0 0,-1 0-1 0 0,1 0 1 0 0,-1 0-1 0 0,-1 1 1 0 0,1-1 0 0 0,0 1-1 0 0,-1-1 1 0 0,0 0-1 0 0,0 1 1 0 0,0-1 0 0 0,-1 0-1 0 0,1 1 1 0 0,-1-1-1 0 0,0 0 1 0 0,-1 1-1 0 0,1-1 1 0 0,-1 0 0 0 0,1 0-1 0 0,-1 0 1 0 0,0 0-1 0 0,-1 0 1 0 0,1-1 0 0 0,-1 1-1 0 0,1-1 1 0 0,-1 0-1 0 0,0 1 1 0 0,0-1 0 0 0,-2 0-53 0 0,-1 3 30 0 0,-1 0 0 0 0,0-1 0 0 0,0 0 1 0 0,0 0-1 0 0,-1 0 0 0 0,0-1 0 0 0,0 0 1 0 0,0-1-1 0 0,0 0 0 0 0,-1 0 0 0 0,1-1 1 0 0,-1 0-1 0 0,0-1 0 0 0,1 1 0 0 0,-1-2 1 0 0,0 1-1 0 0,0-1 0 0 0,0-1 0 0 0,-1 1-30 0 0,-12-13-1510 0 0,11 1-5879 0 0,9 8-5140 0 0</inkml:trace>
  <inkml:trace contextRef="#ctx0" brushRef="#br0" timeOffset="-9827.025">5884 685 3233 0 0,'0'0'1697'0'0,"0"0"-236"0"0,0 0 28 0 0,0 0 190 0 0,0 0 115 0 0,0 0-64 0 0,0 0-245 0 0,0 0-248 0 0,0 0-184 0 0,0 0-122 0 0,0 0-119 0 0,-3-3-73 0 0,-4-2-335 0 0,0-1 0 0 0,-1 2-1 0 0,1-1 1 0 0,-1 1 0 0 0,0 0 0 0 0,-1 1 0 0 0,1-1-1 0 0,0 2 1 0 0,-1-1 0 0 0,0 1 0 0 0,1 1-1 0 0,-1-1 1 0 0,0 2 0 0 0,0-1 0 0 0,0 1-1 0 0,0 0 1 0 0,-2 1-404 0 0,-3 2 121 0 0,0 0 0 0 0,0 0-1 0 0,0 1 1 0 0,0 1 0 0 0,1 1-1 0 0,-1-1 1 0 0,2 2-1 0 0,-1 0 1 0 0,1 1 0 0 0,0 0-1 0 0,0 1 1 0 0,1 0 0 0 0,0 0-1 0 0,1 1 1 0 0,-7 9-121 0 0,7-6 44 0 0,0 0 0 0 0,1 1 0 0 0,0 0 0 0 0,1 1 0 0 0,1 0 0 0 0,0 0 0 0 0,1 1-1 0 0,1-1 1 0 0,0 1 0 0 0,1 0 0 0 0,1 1 0 0 0,1-1 0 0 0,0 1 0 0 0,1-1 0 0 0,1 1 0 0 0,0-1 0 0 0,1 1 0 0 0,2 2-44 0 0,-1-10 33 0 0,0 0 0 0 0,1 0 0 0 0,1 0 0 0 0,0 0 0 0 0,0-1 1 0 0,0 0-1 0 0,1 1 0 0 0,0-2 0 0 0,1 1 0 0 0,0-1 0 0 0,0 0 0 0 0,0 0 0 0 0,1 0 0 0 0,0-1 1 0 0,1 0-1 0 0,-1 0 0 0 0,1-1 0 0 0,4 2-33 0 0,0-1 58 0 0,-1 0 1 0 0,1-1-1 0 0,1 0 1 0 0,-1-1-1 0 0,1 0 1 0 0,0-1-1 0 0,0 0 1 0 0,0-1-1 0 0,0-1 1 0 0,0 0-1 0 0,0-1 1 0 0,0 0-1 0 0,0-1 1 0 0,1-1-1 0 0,-1 0 1 0 0,-1 0-1 0 0,1-2 1 0 0,0 1-1 0 0,-1-2 1 0 0,1 1-1 0 0,-1-2 1 0 0,-1 0-1 0 0,1 0 1 0 0,-1-1-1 0 0,0 0 1 0 0,0-1-1 0 0,-1 0 1 0 0,0-1-1 0 0,0-1-58 0 0,15-15-36 0 0,-25 24-86 0 0,0 1-92 0 0,0 0-153 0 0,0 0-225 0 0,0 0-277 0 0,0 0-438 0 0,0 0-631 0 0,0 0-1601 0 0,1 0-4074 0 0,2 0-4863 0 0</inkml:trace>
  <inkml:trace contextRef="#ctx0" brushRef="#br0" timeOffset="-9308.32">6160 1031 8570 0 0,'0'0'2124'0'0,"0"0"-695"0"0,0 0-435 0 0,0 0-4 0 0,0 0 118 0 0,0 0 63 0 0,0 0-53 0 0,0 0-134 0 0,0 0-88 0 0,0 0-69 0 0,0 0-55 0 0,0 0-36 0 0,0 0-32 0 0,22 4-31 0 0,66 10-27 0 0,-12-25 730 0 0,-60 4-1055 0 0,125-71 1650 0 0,-72-2-1174 0 0,-66 77-771 0 0,-1 0 1 0 0,0-1-1 0 0,0 1 0 0 0,0-1 0 0 0,-1 1 0 0 0,1-1 0 0 0,-1 0 0 0 0,0 0 0 0 0,0 1 0 0 0,0-1 1 0 0,0 0-1 0 0,-1 0 0 0 0,0 0 0 0 0,0 0 0 0 0,0 0 0 0 0,0 0 0 0 0,0 0 0 0 0,-1 0 0 0 0,0 0 1 0 0,0 1-1 0 0,0-1 0 0 0,0 0 0 0 0,0 0 0 0 0,-1 1 0 0 0,0-1 0 0 0,-1-2-26 0 0,-5 2-10 0 0,1 0 0 0 0,-1 0-1 0 0,0 1 1 0 0,0 0 0 0 0,0 0-1 0 0,-1 1 1 0 0,1 0 0 0 0,0 0 0 0 0,-1 1-1 0 0,1 0 1 0 0,-1 1 0 0 0,0 0-1 0 0,1 0 1 0 0,-1 1 0 0 0,1 0-1 0 0,-1 1 1 0 0,1-1 0 0 0,0 2 0 0 0,-1-1-1 0 0,1 1 1 0 0,0 0 0 0 0,1 1-1 0 0,-4 1 11 0 0,-4 3-23 0 0,0 1-1 0 0,1 0 1 0 0,0 1-1 0 0,1 0 1 0 0,0 1-1 0 0,0 0 0 0 0,1 1 1 0 0,1 1-1 0 0,0 0 1 0 0,1 0-1 0 0,-5 9 24 0 0,10-15-1 0 0,0 1-1 0 0,1-1 1 0 0,0 1 0 0 0,0 0 0 0 0,1 0-1 0 0,0 1 1 0 0,0-1 0 0 0,1 1 0 0 0,0-1-1 0 0,1 1 1 0 0,0 0 0 0 0,0 0-1 0 0,1-1 1 0 0,0 1 0 0 0,1 0 0 0 0,-1 0-1 0 0,2-1 1 0 0,-1 1 0 0 0,1 0-1 0 0,1-1 1 0 0,-1 1 0 0 0,2-1 0 0 0,-1 0-1 0 0,1 0 1 0 0,0 0 0 0 0,0-1-1 0 0,3 4 2 0 0,11 7-1 0 0,0 0 0 0 0,0-1-1 0 0,2-1 1 0 0,0-1 0 0 0,1 0-1 0 0,0-2 1 0 0,1 0 0 0 0,0-2-1 0 0,10 4 2 0 0,-25-13-98 0 0,-1 0 0 0 0,1-1 0 0 0,-1 1-1 0 0,1-1 1 0 0,0 0 0 0 0,0-1-1 0 0,-1 0 1 0 0,1 0 0 0 0,0 0-1 0 0,0-1 1 0 0,0 0 0 0 0,-1 0 0 0 0,1-1-1 0 0,-1 0 1 0 0,1 0 0 0 0,2-1 98 0 0,32-23-10151 0 0,-32 18-2020 0 0</inkml:trace>
  <inkml:trace contextRef="#ctx0" brushRef="#br0" timeOffset="-8767.813">6703 1116 12187 0 0,'0'0'2123'0'0,"0"0"-622"0"0,0 0-227 0 0,0 0 54 0 0,0 0 37 0 0,0 0-101 0 0,0 0-192 0 0,0 0-192 0 0,0 0-116 0 0,0 0-67 0 0,0 0-109 0 0,0 0-74 0 0,0 0-52 0 0,20-17-57 0 0,60-55-37 0 0,65-93 1106 0 0,-46 48-1187 0 0,-86 106-305 0 0,-11 18-68 0 0,-12 27 13 0 0,9-32 90 0 0,-6 15-11 0 0,0-2-14 0 0,1 1 0 0 0,0 0 0 0 0,1 0 0 0 0,1 0 0 0 0,0 1-1 0 0,1 0 1 0 0,1-1 0 0 0,1 1 0 0 0,0 0 0 0 0,1 0 0 0 0,1 3 8 0 0,2-14 2 0 0,0-1-1 0 0,0 0 1 0 0,0 0-1 0 0,0 0 1 0 0,1-1-1 0 0,0 1 1 0 0,0-1-1 0 0,0 0 1 0 0,0 0-1 0 0,1 0 1 0 0,-1-1-1 0 0,1 0 1 0 0,0 1-1 0 0,0-2 1 0 0,0 1-1 0 0,1-1 1 0 0,-1 1-1 0 0,1-1 1 0 0,-1-1-1 0 0,1 1 1 0 0,0-1-1 0 0,-1 0 1 0 0,1 0-1 0 0,0-1 1 0 0,0 0-1 0 0,0 0 1 0 0,0 0-1 0 0,-1-1 1 0 0,1 1-1 0 0,0-2 1 0 0,0 1-1 0 0,1-1-1 0 0,8-3 69 0 0,-2 0 1 0 0,1-2-1 0 0,-1 1 0 0 0,0-1 1 0 0,0-1-1 0 0,-1-1 0 0 0,0 0 1 0 0,0 0-1 0 0,-1-1 1 0 0,0 0-1 0 0,-1-1 0 0 0,0 0 1 0 0,-1-1-1 0 0,0 0 0 0 0,5-10-69 0 0,28-67 414 0 0,-41 42-1497 0 0,-4 44-456 0 0,-1 1-851 0 0,4-2-6525 0 0,0 1-3505 0 0</inkml:trace>
  <inkml:trace contextRef="#ctx0" brushRef="#br0" timeOffset="-8439.752">7799 265 13475 0 0,'0'0'2155'0'0,"0"0"-396"0"0,0 0-185 0 0,0 0-50 0 0,0 0-136 0 0,0 0-273 0 0,0 0-300 0 0,0 0-179 0 0,0 0-24 0 0,0 0-28 0 0,0 0-11 0 0,0 0-31 0 0,-3 12-68 0 0,-22 84 595 0 0,13-40-829 0 0,1 0-1 0 0,3 1 0 0 0,3 0 1 0 0,2 0-1 0 0,2 1 0 0 0,4 11-239 0 0,-3 9 74 0 0,0 140-46 0 0,-14-184-59 0 0,10-35-2532 0 0,2-23-1269 0 0,0 1-6151 0 0,2 15-1633 0 0</inkml:trace>
  <inkml:trace contextRef="#ctx0" brushRef="#br0" timeOffset="-8203.294">7416 862 16011 0 0,'0'0'1497'0'0,"0"0"-284"0"0,0 0 96 0 0,0 0 142 0 0,0 0 1 0 0,0 0-194 0 0,36-3-220 0 0,118-8-169 0 0,-33-9 406 0 0,-42 4-604 0 0,-27 5-648 0 0,1 1-1 0 0,0 3 0 0 0,44 0-22 0 0,-88 12-1892 0 0,-8-1-1560 0 0,-1 2-3858 0 0,0-2-5314 0 0</inkml:trace>
  <inkml:trace contextRef="#ctx0" brushRef="#br0" timeOffset="-7154.379">8101 899 11747 0 0,'0'0'1057'0'0,"0"0"-213"0"0,0 0 262 0 0,0 0 306 0 0,0 0 115 0 0,0 0-79 0 0,0 0-199 0 0,0 0-192 0 0,0 0-163 0 0,0 0-110 0 0,0 0-97 0 0,0 0-91 0 0,0 0-52 0 0,31-3-68 0 0,95-8-58 0 0,-66-5 260 0 0,-51 8-528 0 0,1 0 1 0 0,-1 0-1 0 0,-1-1 0 0 0,1 0 0 0 0,-1-1 0 0 0,-1 0 0 0 0,0 0 0 0 0,-1 0 0 0 0,4-8-150 0 0,-8 16 7 0 0,-1 0 0 0 0,1 0-1 0 0,-1-1 1 0 0,1 1 0 0 0,-1 0-1 0 0,0-1 1 0 0,0 1 0 0 0,0-1 0 0 0,0 1-1 0 0,-1-1 1 0 0,1 0 0 0 0,-1 1-1 0 0,0-1 1 0 0,1 0 0 0 0,-1 0-1 0 0,0 1 1 0 0,0-1 0 0 0,-1 0-1 0 0,1 1 1 0 0,-1-1 0 0 0,1 0 0 0 0,-1 1-1 0 0,0-1 1 0 0,0 1 0 0 0,0-1-1 0 0,0 1 1 0 0,0-1 0 0 0,-1 1-1 0 0,1 0 1 0 0,-1 0 0 0 0,0 0 0 0 0,1 0-1 0 0,-1 0 1 0 0,0 0 0 0 0,0 0-1 0 0,0 0 1 0 0,0 1 0 0 0,-1-1-1 0 0,1 1 1 0 0,0-1 0 0 0,-1 1-1 0 0,1 0 1 0 0,-1 0 0 0 0,1 0 0 0 0,-1 0-1 0 0,0 1 1 0 0,1-1 0 0 0,-1 1-1 0 0,0-1-6 0 0,-9 3-43 0 0,0 0-1 0 0,-1 1 1 0 0,1 1-1 0 0,1 0 1 0 0,-1 0-1 0 0,1 1 0 0 0,-1 0 1 0 0,1 1-1 0 0,1 0 1 0 0,-1 1-1 0 0,1 0 1 0 0,1 1-1 0 0,-1 0 0 0 0,1 1 1 0 0,0 0-1 0 0,1 0 1 0 0,0 1-1 0 0,-5 8 44 0 0,5-10-25 0 0,0 2-1 0 0,0-1 1 0 0,1 1-1 0 0,0 1 1 0 0,0-1-1 0 0,1 1 1 0 0,1 0-1 0 0,0 0 1 0 0,0 1-1 0 0,1-1 1 0 0,1 1-1 0 0,0 0 1 0 0,1 0-1 0 0,0 1 1 0 0,0-1-1 0 0,2 0 1 0 0,-1 6 25 0 0,4-13 2 0 0,0 0 1 0 0,0 1-1 0 0,0-1 1 0 0,0 0 0 0 0,1-1-1 0 0,0 1 1 0 0,0-1-1 0 0,0 1 1 0 0,1-1-1 0 0,-1-1 1 0 0,1 1-1 0 0,0 0 1 0 0,0-1-1 0 0,0 0 1 0 0,0 0 0 0 0,1-1-1 0 0,-1 0 1 0 0,1 1-1 0 0,0-2 1 0 0,0 1-1 0 0,-1-1 1 0 0,1 0-1 0 0,1 0-2 0 0,17 3 108 0 0,0-1-1 0 0,0-1 0 0 0,0-2 0 0 0,1 0 0 0 0,-1-1 0 0 0,0-2 0 0 0,0 0 1 0 0,-1-2-1 0 0,1 0 0 0 0,-1-2 0 0 0,0 0 0 0 0,0-2 0 0 0,-1 0 0 0 0,0-2 0 0 0,19-12-107 0 0,-27 13 57 0 0,0 0 1 0 0,0-1-1 0 0,-1 0 0 0 0,-1-1 0 0 0,0 0 0 0 0,-1-1 0 0 0,0-1 0 0 0,-1 1 0 0 0,0-2 0 0 0,-1 1 0 0 0,-1-2 0 0 0,0 1 0 0 0,-1-1 0 0 0,-1 0 0 0 0,-1 0 0 0 0,0-1 0 0 0,-1 1 0 0 0,0-1 0 0 0,-2 0 0 0 0,0 0 0 0 0,0-16-57 0 0,-4 31-3 0 0,-1 1 0 0 0,1-1 1 0 0,0 0-1 0 0,0 1 0 0 0,-1 0 0 0 0,1-1 0 0 0,-1 1 1 0 0,1 0-1 0 0,-1 0 0 0 0,1 1 0 0 0,-1-1 0 0 0,0 1 1 0 0,0-1-1 0 0,1 1 0 0 0,-1 0 0 0 0,0 0 0 0 0,1 0 1 0 0,-1 0-1 0 0,0 0 0 0 0,0 0 0 0 0,1 1 1 0 0,-1 0-1 0 0,0-1 0 0 0,1 1 0 0 0,-1 0 0 0 0,1 0 1 0 0,-1 0-1 0 0,1 1 0 0 0,0-1 0 0 0,-1 1 0 0 0,1-1 3 0 0,-1 1-10 0 0,-1-1 0 0 0,1 1 0 0 0,0-1 0 0 0,0 1 0 0 0,0 0 0 0 0,0 0 0 0 0,1 0 0 0 0,-1 0-1 0 0,1 0 1 0 0,-1 1 0 0 0,1 0 0 0 0,0-1 0 0 0,0 1 0 0 0,0 0 0 0 0,0 0 0 0 0,0 0 0 0 0,0 0 0 0 0,1 0 0 0 0,0 0-1 0 0,-1 0 1 0 0,1 1 0 0 0,1-1 0 0 0,-1 1 0 0 0,0-1 0 0 0,1 0 0 0 0,0 1 0 0 0,-1-1 0 0 0,1 1 10 0 0,3-1 2 0 0,-1 0 0 0 0,0-1-1 0 0,1 0 1 0 0,0 1 0 0 0,-1-1 0 0 0,1 0 0 0 0,0 0 0 0 0,0-1 0 0 0,0 1 0 0 0,0-1 0 0 0,0 1 0 0 0,1-1 0 0 0,-1 0 0 0 0,0 0 0 0 0,1 0 0 0 0,-1-1 0 0 0,0 1-1 0 0,2-1-1 0 0,-4 0 3 0 0,8 1 9 0 0,-1 0 1 0 0,0 1-1 0 0,1 0 0 0 0,-1 0 0 0 0,0 1 1 0 0,0 0-1 0 0,-1 0 0 0 0,1 1 0 0 0,-1 0 1 0 0,1 0-1 0 0,-1 1 0 0 0,-1-1 0 0 0,1 2 1 0 0,-1-1-1 0 0,1 1 0 0 0,-1 0 1 0 0,-1 0-1 0 0,0 1 0 0 0,1-1 0 0 0,-2 1 1 0 0,1 0-1 0 0,-1 1 0 0 0,0-1 0 0 0,-1 1 1 0 0,0 0-1 0 0,0 0 0 0 0,0 0 1 0 0,-1 0-1 0 0,-1 0 0 0 0,1 1-12 0 0,-3 3 78 0 0,0 1 0 0 0,-1 0 1 0 0,-1-1-1 0 0,0 1 0 0 0,-1-1 0 0 0,0 0 0 0 0,0 0 1 0 0,-6 8-79 0 0,4-5 20 0 0,7 48 78 0 0,-1-62-108 0 0,0-1 14 0 0,2 3 0 0 0,-2 1-546 0 0,-6-11-3627 0 0,-4 0-8610 0 0,6 6 258 0 0</inkml:trace>
  <inkml:trace contextRef="#ctx0" brushRef="#br0" timeOffset="-5700.17">9045 921 3329 0 0,'0'0'5452'0'0,"0"0"-2577"0"0,0 0-1007 0 0,0 0-183 0 0,0 0-58 0 0,0 0-142 0 0,0 0-246 0 0,0 0-307 0 0,0 0-307 0 0,0 0-209 0 0,0 0-132 0 0,17-8 660 0 0,215 8 2974 0 0,-109-22-3455 0 0,-80 5-826 0 0,-37 13-4209 0 0,-4 3-4960 0 0,0 1-2287 0 0</inkml:trace>
  <inkml:trace contextRef="#ctx0" brushRef="#br0" timeOffset="-4854.027">9855 763 7818 0 0,'0'0'2886'0'0,"0"0"-971"0"0,0 0-479 0 0,0 0-45 0 0,0 0-11 0 0,0 0-137 0 0,0 0-229 0 0,0 0-270 0 0,0 0-205 0 0,0 0-134 0 0,0 0-73 0 0,0 0-68 0 0,0 0-40 0 0,-24 19-37 0 0,-75 60-51 0 0,97-78-128 0 0,-1 0 0 0 0,1 1 0 0 0,-1 0 0 0 0,1-1 0 0 0,-1 1 0 0 0,1 0 0 0 0,0 0 0 0 0,0 0 0 0 0,0 0 0 0 0,0 1 0 0 0,1-1 0 0 0,-1 1 0 0 0,0-1 0 0 0,1 1 0 0 0,0-1-1 0 0,-1 1 1 0 0,1 0 0 0 0,0 0 0 0 0,1-1 0 0 0,-1 1 0 0 0,0 0 0 0 0,1 0 0 0 0,0 0 0 0 0,-1 0-8 0 0,1 10 29 0 0,-1-9-17 0 0,-1 0-1 0 0,2-1 1 0 0,-1 1 0 0 0,0 0-1 0 0,1 0 1 0 0,0 0 0 0 0,0 0 0 0 0,0 0-1 0 0,0 0 1 0 0,1 0 0 0 0,-1 0-1 0 0,1 0 1 0 0,0 0 0 0 0,0 0-1 0 0,1-1 1 0 0,-1 1 0 0 0,1 0-1 0 0,0-1 1 0 0,0 1 0 0 0,0-1-1 0 0,0 0 1 0 0,0 1 0 0 0,1-1 0 0 0,0 0-1 0 0,-1 0 1 0 0,1-1 0 0 0,0 1-1 0 0,1-1 1 0 0,-1 1 0 0 0,0-1-1 0 0,1 0 1 0 0,-1 0 0 0 0,1-1-1 0 0,-1 1 1 0 0,1-1 0 0 0,0 1-1 0 0,0-1 1 0 0,0 0 0 0 0,0-1-1 0 0,0 1 1 0 0,0-1 0 0 0,1 0-12 0 0,3 1 99 0 0,1-1 1 0 0,-1-1-1 0 0,0 0 0 0 0,1 0 1 0 0,-1 0-1 0 0,0-1 1 0 0,0 0-1 0 0,0-1 0 0 0,0 0 1 0 0,-1 0-1 0 0,1 0 1 0 0,-1-1-1 0 0,0-1 0 0 0,0 1 1 0 0,0-1-1 0 0,0 0 0 0 0,-1 0 1 0 0,0-1-1 0 0,0 0-99 0 0,-1 0 49 0 0,-1-1 1 0 0,0 0-1 0 0,0 0 0 0 0,-1 0 0 0 0,0 0 0 0 0,0 0 1 0 0,0-1-1 0 0,-1 1 0 0 0,0-1 0 0 0,-1 1 0 0 0,0-1 1 0 0,0 0-1 0 0,-1 0 0 0 0,1 0 0 0 0,-2 1 0 0 0,1-1 1 0 0,-1 0-1 0 0,-1-2-49 0 0,-1 0-100 0 0,-1-1 1 0 0,0 0 0 0 0,-1 1-1 0 0,0 0 1 0 0,-1 0-1 0 0,0 0 1 0 0,0 0 0 0 0,-1 1-1 0 0,0 0 1 0 0,-1 1-1 0 0,0 0 1 0 0,0 0 0 0 0,-1 1-1 0 0,0 0 1 0 0,-8-5 99 0 0,-1-3-404 0 0,18 14 317 0 0,0 1 14 0 0,0 0 7 0 0,0 0-19 0 0,0 0 5 0 0,13 0-45 0 0,9-7 250 0 0,0-1 0 0 0,-1-1 0 0 0,0-1 0 0 0,0-1 0 0 0,-1-1 0 0 0,-1 0 1 0 0,0-2-1 0 0,-1 0 0 0 0,0-1 0 0 0,4-5-125 0 0,-17 15 25 0 0,25-21 120 0 0,-1-1 0 0 0,-2-2-1 0 0,-1-1 1 0 0,-1-1 0 0 0,16-27-145 0 0,-5-16 593 0 0,-36 74-497 0 0,0 0-40 0 0,-2 23-106 0 0,-7 33 101 0 0,3 2 0 0 0,3-1 1 0 0,2 48-52 0 0,2-69 6 0 0,17 324 45 0 0,-11 156 117 0 0,-6-504-125 0 0,0 0 0 0 0,-1 0 1 0 0,-1 1-1 0 0,0-1 1 0 0,-1 0-1 0 0,0 0 0 0 0,-1-1 1 0 0,0 1-1 0 0,-1 0 1 0 0,0-1-1 0 0,-1 0 0 0 0,0 0 1 0 0,-3 5-44 0 0,6-14 28 0 0,1-1-1 0 0,0 1 1 0 0,-1-1 0 0 0,1 0 0 0 0,-1 1 0 0 0,0-1 0 0 0,1 0 0 0 0,-1 0 0 0 0,0 0 0 0 0,0 0 0 0 0,1 0-1 0 0,-1 0 1 0 0,0 0 0 0 0,0-1 0 0 0,0 1 0 0 0,0-1 0 0 0,0 1 0 0 0,0-1 0 0 0,0 0 0 0 0,0 0 0 0 0,0 0-1 0 0,-1 0 1 0 0,1 0 0 0 0,0 0 0 0 0,0-1 0 0 0,0 1 0 0 0,0-1 0 0 0,0 1 0 0 0,0-1 0 0 0,1 0 0 0 0,-1 0-1 0 0,0 0 1 0 0,0 0 0 0 0,0 0 0 0 0,1 0 0 0 0,-1 0 0 0 0,1-1 0 0 0,-1 1 0 0 0,1 0 0 0 0,-2-2-28 0 0,-50-66 339 0 0,46 52-339 0 0,1 0 0 0 0,1-1 0 0 0,0 1 0 0 0,2-1 0 0 0,0 0 1 0 0,0 0-1 0 0,2 0 0 0 0,1-1 0 0 0,0-12 0 0 0,3 19-66 0 0,-1-1 1 0 0,2 1-1 0 0,-1 0 1 0 0,2 0-1 0 0,0 0 1 0 0,0 1-1 0 0,1 0 1 0 0,0 0-1 0 0,1 0 1 0 0,0 1-1 0 0,1-1 1 0 0,0 2-1 0 0,1-1 0 0 0,0 1 1 0 0,0 1-1 0 0,1 0 1 0 0,0 0-1 0 0,0 1 1 0 0,1 0-1 0 0,0 1 1 0 0,9-4 65 0 0,12-2-2812 0 0,-10 9-6752 0 0,-15 3-2638 0 0</inkml:trace>
  <inkml:trace contextRef="#ctx0" brushRef="#br0" timeOffset="11601.414">4933 2320 8106 0 0,'0'0'4458'0'0,"0"0"-2436"0"0,0 0-746 0 0,0 0 55 0 0,0 0 91 0 0,0 0-77 0 0,0 0-250 0 0,0 0-341 0 0,-5 32-300 0 0,-15 101-188 0 0,15-74-35 0 0,25-14-180 0 0,-3-38-7669 0 0,-12-7-3462 0 0</inkml:trace>
  <inkml:trace contextRef="#ctx0" brushRef="#br0" timeOffset="11837.272">4920 1963 12091 0 0,'0'0'1832'0'0,"0"0"-488"0"0,0 0-376 0 0,0 0-119 0 0,0 0-153 0 0,0 0-328 0 0,0 0-312 0 0,0 0-248 0 0,0 0-128 0 0,0 0-72 0 0,0 0-128 0 0,0 0-353 0 0,0 0-1031 0 0,0 0-2305 0 0,75-15-5585 0 0</inkml:trace>
  <inkml:trace contextRef="#ctx0" brushRef="#br0" timeOffset="12099.813">5452 2221 5505 0 0,'0'0'2610'0'0,"0"0"-513"0"0,0 0-121 0 0,0 0 131 0 0,0 0 18 0 0,0 0-181 0 0,0 0-318 0 0,0 0-354 0 0,0 0-281 0 0,0 0-194 0 0,0 0-135 0 0,0 0-153 0 0,-6-7-103 0 0,4 4-329 0 0,1 1-57 0 0,0 0 1 0 0,0 0-1 0 0,0 1 0 0 0,-1-1 1 0 0,1 1-1 0 0,0-1 0 0 0,-1 1 0 0 0,1 0 1 0 0,-1-1-1 0 0,1 1 0 0 0,-1 0 1 0 0,1 0-1 0 0,-1 0 0 0 0,0 0 1 0 0,0 0-1 0 0,1 0 0 0 0,-1 1 1 0 0,0-1-1 0 0,0 1 0 0 0,0-1 0 0 0,0 1 1 0 0,0 0-1 0 0,0-1 0 0 0,0 1 1 0 0,0 0-1 0 0,-1 1-20 0 0,-13 3 125 0 0,-1 2 0 0 0,1 1 0 0 0,-1 0 0 0 0,2 0 0 0 0,-1 2 0 0 0,1 0 0 0 0,1 1 0 0 0,-1 0 0 0 0,2 1 0 0 0,-1 1 0 0 0,-2 4-125 0 0,12-12 10 0 0,1 0 1 0 0,0 0-1 0 0,0 0 1 0 0,0 0-1 0 0,0 1 1 0 0,1-1-1 0 0,-1 1 1 0 0,1 0-1 0 0,0 0 1 0 0,1-1-1 0 0,-1 1 1 0 0,1 0-1 0 0,0 1 1 0 0,0-1-1 0 0,1 0 1 0 0,-1 0-1 0 0,1 0 1 0 0,0 0-1 0 0,1 1 1 0 0,-1-1-1 0 0,1 0 1 0 0,0 0-1 0 0,0 0 0 0 0,1 0 1 0 0,0 0-1 0 0,0 0 1 0 0,0-1-1 0 0,0 1-10 0 0,5 5 17 0 0,1 0-1 0 0,0-1 1 0 0,0 0-1 0 0,0 0 1 0 0,1-1-1 0 0,1 0 1 0 0,-1-1-1 0 0,1 0 1 0 0,1-1-1 0 0,-1 0 1 0 0,1 0-1 0 0,0-1 1 0 0,0 0-1 0 0,1-1 1 0 0,-1-1-1 0 0,3 1-16 0 0,-2-2 36 0 0,52-4 66 0 0,-42-12-270 0 0,13-10-1804 0 0,-13 7-2150 0 0,-14 9-1788 0 0,0 4-5827 0 0</inkml:trace>
  <inkml:trace contextRef="#ctx0" brushRef="#br0" timeOffset="12453.682">5645 2497 1760 0 0,'0'0'2062'0'0,"0"0"-55"0"0,0 0 84 0 0,0 0 112 0 0,0 0 11 0 0,0 0-96 0 0,0 0-173 0 0,0 0-240 0 0,0 0-215 0 0,0 0-191 0 0,33 0-144 0 0,102-2-119 0 0,-64-15 405 0 0,-60 9-1151 0 0,17-8 233 0 0,-2-1 0 0 0,0-2-1 0 0,0-1 1 0 0,-2-1 0 0 0,16-18-523 0 0,-36 35 40 0 0,0-1 1 0 0,0 0-1 0 0,-1 0 1 0 0,1 0-1 0 0,-1 0 1 0 0,-1-1-1 0 0,1 1 0 0 0,-1-1 1 0 0,0 0-1 0 0,0 1 1 0 0,0-1-1 0 0,-1 0 1 0 0,0 0-1 0 0,0 0 1 0 0,-1 0-1 0 0,0 0 1 0 0,0-1-1 0 0,0 1-40 0 0,-2 2 6 0 0,-1 1 0 0 0,1 0-1 0 0,-1 0 1 0 0,0 0 0 0 0,0 0 0 0 0,0 0-1 0 0,0 1 1 0 0,0-1 0 0 0,0 1 0 0 0,-1 0 0 0 0,1 0-1 0 0,-1 0 1 0 0,0 1 0 0 0,0-1 0 0 0,1 1-1 0 0,-1 0 1 0 0,0 0 0 0 0,0 0 0 0 0,0 0 0 0 0,0 1-1 0 0,0 0 1 0 0,0 0 0 0 0,0 0 0 0 0,0 0-1 0 0,0 0 1 0 0,0 1 0 0 0,-2 0-6 0 0,-7 1-6 0 0,0 0-1 0 0,0 1 1 0 0,0 1 0 0 0,0 0-1 0 0,0 0 1 0 0,1 2 0 0 0,0-1-1 0 0,0 2 1 0 0,0-1 0 0 0,1 2-1 0 0,0-1 1 0 0,0 2-1 0 0,1-1 1 0 0,0 1 0 0 0,0 1-1 0 0,1 0 1 0 0,1 0 0 0 0,0 1-1 0 0,0 0 1 0 0,1 0 0 0 0,0 1 6 0 0,2-2-7 0 0,0 1 1 0 0,0-1 0 0 0,1 1-1 0 0,0 0 1 0 0,1 0 0 0 0,0 0-1 0 0,1 1 1 0 0,1-1-1 0 0,-1 1 1 0 0,2-1 0 0 0,0 1-1 0 0,0-1 1 0 0,1 6 6 0 0,2-9 0 0 0,1 0 0 0 0,0 0 0 0 0,0-1-1 0 0,1 1 1 0 0,0-1 0 0 0,0 0 0 0 0,1 0 0 0 0,0-1 0 0 0,0 0-1 0 0,0 0 1 0 0,1 0 0 0 0,0-1 0 0 0,0 1 0 0 0,0-2 0 0 0,1 1 0 0 0,0-1-1 0 0,-1 0 1 0 0,2-1 0 0 0,-1 0 0 0 0,0 0 0 0 0,1-1 0 0 0,-1 0-1 0 0,1 0 1 0 0,-1-1 0 0 0,1 0 0 0 0,5-1 0 0 0,117 9-795 0 0,-77-18-7299 0 0,-42 6-4222 0 0</inkml:trace>
  <inkml:trace contextRef="#ctx0" brushRef="#br0" timeOffset="13646.216">6994 2519 1136 0 0,'0'0'1607'0'0,"0"0"-196"0"0,0 0-18 0 0,0 0 119 0 0,0 0 96 0 0,0 0-3 0 0,0 0-138 0 0,0 0-177 0 0,0 0-131 0 0,0 0-92 0 0,0 0-75 0 0,0 0-71 0 0,0 0-72 0 0,19-14-66 0 0,59-45-72 0 0,-26 13 1036 0 0,-44 38-1386 0 0,-1-1 0 0 0,1 0 0 0 0,-2 0 0 0 0,1 0 0 0 0,-1-1 0 0 0,-1 0 0 0 0,0 0 0 0 0,0 0 0 0 0,0-4-361 0 0,-3 4 782 0 0,-1 27-132 0 0,11 86-521 0 0,-5 0-1 0 0,-6 83-128 0 0,-1-130 20 0 0,0-17 10 0 0,2-9 0 0 0,-1 0 0 0 0,-1 1 0 0 0,-2-1 0 0 0,-1 0 0 0 0,-2 0 0 0 0,0 0 0 0 0,-3 0 0 0 0,0-1 0 0 0,-1 0 0 0 0,-10 16-30 0 0,18-41 26 0 0,0-1 1 0 0,0 0 0 0 0,-1 0 0 0 0,0 0 0 0 0,1 0-1 0 0,-1 0 1 0 0,0 0 0 0 0,0-1 0 0 0,-1 1-1 0 0,1 0 1 0 0,-1-1 0 0 0,1 0 0 0 0,-1 0 0 0 0,0 0-1 0 0,1 0 1 0 0,-1 0 0 0 0,0 0 0 0 0,-1-1-1 0 0,1 1 1 0 0,0-1 0 0 0,0 0 0 0 0,0 0-1 0 0,-1 0 1 0 0,1 0 0 0 0,-1-1 0 0 0,1 1-27 0 0,1-3 17 0 0,0 1 0 0 0,0-1 0 0 0,0 0 0 0 0,0 0 0 0 0,1 1 0 0 0,-1-1 0 0 0,0 0 0 0 0,1 0 0 0 0,0-1 0 0 0,-1 1 0 0 0,1 0 0 0 0,0 0 0 0 0,0-1 1 0 0,0 1-1 0 0,1 0 0 0 0,-1-1 0 0 0,1 1 0 0 0,-1-1 0 0 0,1 1 0 0 0,0-1 0 0 0,0-1-17 0 0,-2-3 22 0 0,0-26 1 0 0,2 1 1 0 0,1-1-1 0 0,2 1 0 0 0,1-1 1 0 0,1 1-1 0 0,2 1 1 0 0,1-1-1 0 0,2 1 0 0 0,1 0 1 0 0,1 1-1 0 0,1 1 1 0 0,2 0-1 0 0,4-4-23 0 0,141-261 83 0 0,-143 268-74 0 0,1 1 1 0 0,1 1 0 0 0,1 1-1 0 0,1 0 1 0 0,1 2-1 0 0,1 0 1 0 0,1 2 0 0 0,1 1-1 0 0,21-13-9 0 0,-39 27 0 0 0,1 0 0 0 0,-1 0 0 0 0,0 0 0 0 0,1 1 0 0 0,0 0 0 0 0,0 0 0 0 0,0 1 0 0 0,0 0-1 0 0,0 0 1 0 0,0 1 0 0 0,0 0 0 0 0,1 0 0 0 0,-1 1 0 0 0,7 1 0 0 0,-12 1 9 0 0,-1 0 0 0 0,1 0 0 0 0,0 0 0 0 0,-1 1 0 0 0,0-1 0 0 0,1 1 0 0 0,-1 0 0 0 0,0 0 0 0 0,-1 0 0 0 0,1 0 0 0 0,0 0 0 0 0,-1 0 0 0 0,1 0 0 0 0,-1 0 0 0 0,0 0 1 0 0,0 1-1 0 0,-1-1 0 0 0,1 1 0 0 0,0-1 0 0 0,-1 0 0 0 0,0 1 0 0 0,0-1 0 0 0,0 1 0 0 0,0-1 0 0 0,-1 1 0 0 0,0-1 0 0 0,1 1 0 0 0,-1 0-9 0 0,0 9 35 0 0,-1 8 0 0 0,-2 1 0 0 0,0 0 0 0 0,-1-1 0 0 0,-1 0 0 0 0,-2 0 0 0 0,0-1 0 0 0,-1 0 0 0 0,0 0 0 0 0,-2-1 0 0 0,0 0 0 0 0,-2-1 0 0 0,-13 16-35 0 0,0-4 21 0 0,0-1 0 0 0,-2-2 0 0 0,-1-1 0 0 0,-24 17-21 0 0,46-38-16 0 0,1 0 0 0 0,-1-1 0 0 0,-1 0 1 0 0,1 0-1 0 0,0 0 0 0 0,-1-1 0 0 0,0 0 0 0 0,0-1 0 0 0,0 0 0 0 0,0 0 0 0 0,0-1 0 0 0,0 1 0 0 0,-7-1 16 0 0,14-3-102 0 0,0 1 0 0 0,0 0 0 0 0,1 0 0 0 0,-1 0-1 0 0,1 0 1 0 0,-1-1 0 0 0,0 1 0 0 0,1 0-1 0 0,0-1 1 0 0,-1 1 0 0 0,1 0 0 0 0,0-1-1 0 0,0 1 1 0 0,0 0 0 0 0,0-1 0 0 0,0 1 0 0 0,0 0-1 0 0,0-1 1 0 0,0 1 0 0 0,0 0 0 0 0,1-1-1 0 0,-1 1 1 0 0,1 0 0 0 0,-1-1 0 0 0,1 1-1 0 0,-1 0 1 0 0,1 0 0 0 0,0 0 0 0 0,0-1 0 0 0,-1 1-1 0 0,1 0 1 0 0,0 0 0 0 0,0 0 0 0 0,0 0-1 0 0,0 0 103 0 0,36-34-4300 0 0,-9 16-5067 0 0,-15 11-2067 0 0</inkml:trace>
  <inkml:trace contextRef="#ctx0" brushRef="#br0" timeOffset="14161.363">7690 2614 272 0 0,'0'0'2087'0'0,"0"0"130"0"0,0 0 195 0 0,0 0 95 0 0,0 0-93 0 0,0 0-215 0 0,0 0-274 0 0,0 0-289 0 0,0 0-238 0 0,0 0-206 0 0,0 0-192 0 0,0 0-154 0 0,32-9-125 0 0,98-33-107 0 0,-123 41-531 0 0,-1-1 1 0 0,0 0-1 0 0,0 0 1 0 0,0 0-1 0 0,0-1 1 0 0,0 0-1 0 0,-1 0 1 0 0,1 0-1 0 0,-1-1 0 0 0,0 1 1 0 0,0-1-1 0 0,0-1 1 0 0,-1 1-1 0 0,3-2-83 0 0,6-10 269 0 0,10-5-40 0 0,-2-1-1 0 0,0-1 0 0 0,-1-1 1 0 0,-2-1-1 0 0,-1-1 0 0 0,0 0 1 0 0,-2-1-1 0 0,-1 0 0 0 0,2-9-228 0 0,-13 23 30 0 0,1 1 0 0 0,-2-1-1 0 0,0 0 1 0 0,0 0 0 0 0,-1 0-1 0 0,-1 0 1 0 0,0 0 0 0 0,-1 0-1 0 0,-2-11-29 0 0,3 22 2 0 0,-1 0-1 0 0,0 0 1 0 0,0 0 0 0 0,1 0-1 0 0,-2 0 1 0 0,1 0 0 0 0,0 0-1 0 0,0 1 1 0 0,0-1 0 0 0,-1 0-1 0 0,1 1 1 0 0,-1-1 0 0 0,0 1-1 0 0,1-1 1 0 0,-1 1-1 0 0,0 0 1 0 0,0 0 0 0 0,0 0-1 0 0,0 0 1 0 0,0 0 0 0 0,0 0-1 0 0,0 0 1 0 0,0 1 0 0 0,0-1-1 0 0,0 1 1 0 0,0-1 0 0 0,0 1-1 0 0,-1 0 1 0 0,1 0 0 0 0,0 0-1 0 0,0 0 1 0 0,0 0-1 0 0,0 1 1 0 0,-1-1 0 0 0,1 0-1 0 0,0 1 1 0 0,0 0 0 0 0,0-1-1 0 0,0 1 1 0 0,0 0 0 0 0,0 0-1 0 0,0 0 1 0 0,0 1 0 0 0,1-1-1 0 0,-1 0 1 0 0,0 1 0 0 0,0 0-3 0 0,-4 3-6 0 0,-1 0-1 0 0,1 1 0 0 0,0-1 1 0 0,0 2-1 0 0,1-1 0 0 0,0 1 0 0 0,0-1 1 0 0,0 1-1 0 0,1 1 0 0 0,0-1 0 0 0,0 1 1 0 0,1-1-1 0 0,0 1 0 0 0,0 0 0 0 0,1 0 1 0 0,0 0-1 0 0,1 1 0 0 0,0-1 0 0 0,0 0 1 0 0,0 1-1 0 0,1 3 8 0 0,4-7 2 0 0,0-1 1 0 0,0 1-1 0 0,0 0 0 0 0,0-1 1 0 0,1 0-1 0 0,0 0 0 0 0,0 0 1 0 0,0-1-1 0 0,0 0 0 0 0,0 0 1 0 0,1 0-1 0 0,-1 0 0 0 0,1-1 1 0 0,0 0-1 0 0,0 0 0 0 0,0-1 1 0 0,0 1-1 0 0,0-1 1 0 0,0-1-1 0 0,0 1 0 0 0,5-1-2 0 0,-5 1 1 0 0,141 32 43 0 0,-145-29-31 0 0,0-1 0 0 0,0 0 0 0 0,0 1 0 0 0,0-1 0 0 0,-1 1 0 0 0,0-1 0 0 0,1 1 0 0 0,-1 0 0 0 0,-1-1 0 0 0,1 1 0 0 0,0 0 0 0 0,-1 0 0 0 0,0 0 0 0 0,0 0 0 0 0,0 0 0 0 0,0 0-1 0 0,-1-1 1 0 0,1 1 0 0 0,-1 0 0 0 0,0 0 0 0 0,0-1 0 0 0,-1 1 0 0 0,1 0 0 0 0,-1-1 0 0 0,1 1 0 0 0,-1-1 0 0 0,-1 2-13 0 0,-90 145 183 0 0,93-149-200 0 0,-1-1 1 0 0,1 1 0 0 0,0-1-1 0 0,-1 1 1 0 0,1 0 0 0 0,0-1 0 0 0,0 1-1 0 0,-1-1 1 0 0,1 1 0 0 0,0-1 0 0 0,0 1-1 0 0,0 0 1 0 0,0-1 0 0 0,0 1-1 0 0,0 0 1 0 0,0-1 0 0 0,0 1 0 0 0,0-1-1 0 0,0 1 1 0 0,0 0 0 0 0,0-1 0 0 0,0 1-1 0 0,0 0 1 0 0,1-1 0 0 0,-1 1-1 0 0,0-1 1 0 0,0 1 0 0 0,1-1 0 0 0,-1 1-1 0 0,0-1 1 0 0,1 1 0 0 0,-1-1 0 0 0,1 1-1 0 0,-1-1 1 0 0,0 1 0 0 0,1-1-1 0 0,-1 1 1 0 0,1-1 0 0 0,-1 0 0 0 0,1 1-1 0 0,0-1 1 0 0,-1 0 0 0 0,1 0-1 0 0,-1 1 1 0 0,1-1 0 0 0,0 0 0 0 0,-1 0-1 0 0,1 0 1 0 0,-1 0 0 0 0,1 0 0 0 0,0 0-1 0 0,-1 0 1 0 0,1 0 0 0 0,0 0-1 0 0,-1 0 1 0 0,1 0 0 0 0,-1 0 0 0 0,1 0-1 0 0,0 0 1 0 0,-1-1 0 0 0,1 1 0 0 0,-1 0-1 0 0,1 0 17 0 0,41-12-2238 0 0,-11-6-890 0 0,-12 7-293 0 0,1 0-3777 0 0,-7 4-3532 0 0</inkml:trace>
  <inkml:trace contextRef="#ctx0" brushRef="#br0" timeOffset="14438.824">8559 2331 2385 0 0,'0'0'3538'0'0,"0"0"-327"0"0,0 0-334 0 0,0 0-489 0 0,0 0-552 0 0,0 0-563 0 0,0 0-493 0 0,0 0-261 0 0,0 0-41 0 0,0 0-25 0 0,0 0-25 0 0,0 0-44 0 0,0 0-72 0 0,-14 28-48 0 0,-45 89-43 0 0,37-37 128 0 0,23-63-280 0 0,-1-13-38 0 0,0 0 1 0 0,0 1 0 0 0,1-1 0 0 0,-1 0 0 0 0,1 0-1 0 0,0 0 1 0 0,0 1 0 0 0,1-1 0 0 0,-1 0-1 0 0,1 0 1 0 0,0-1 0 0 0,0 1 0 0 0,0 0 0 0 0,0-1-1 0 0,1 1 1 0 0,-1-1 0 0 0,1 0 0 0 0,0 1 0 0 0,0-1-1 0 0,0-1 1 0 0,1 1 0 0 0,-1 0 0 0 0,1-1-1 0 0,-1 0 1 0 0,1 0 0 0 0,0 0 0 0 0,0 0 0 0 0,0 0-1 0 0,0-1 1 0 0,2 1-32 0 0,0-1 118 0 0,1 0 0 0 0,-1-1 0 0 0,1 0-1 0 0,0 0 1 0 0,0 0 0 0 0,-1-1 0 0 0,1 0-1 0 0,-1 0 1 0 0,1-1 0 0 0,-1 1 0 0 0,1-2 0 0 0,-1 1-1 0 0,0-1 1 0 0,0 0 0 0 0,0 0 0 0 0,0 0-1 0 0,-1-1 1 0 0,1 0 0 0 0,-1 0 0 0 0,0 0 0 0 0,0-1-1 0 0,0 0 1 0 0,-1 0 0 0 0,0 0 0 0 0,0 0 0 0 0,0-1-1 0 0,0 0 1 0 0,-1 1 0 0 0,0-1 0 0 0,0 0-1 0 0,-1-1 1 0 0,0 1 0 0 0,0 0 0 0 0,0-1 0 0 0,-1 1-1 0 0,0-1 1 0 0,0 0 0 0 0,0 1 0 0 0,-1-1-1 0 0,0 0 1 0 0,-1-1-118 0 0,1-3-5 0 0,0 1-1 0 0,-1 0 0 0 0,-1 0 0 0 0,0-1 1 0 0,0 1-1 0 0,-1 0 0 0 0,0 1 1 0 0,-1-1-1 0 0,0 0 0 0 0,0 1 1 0 0,-1 0-1 0 0,0 0 0 0 0,-1 0 0 0 0,0 1 1 0 0,0 0-1 0 0,-1 0 0 0 0,0 0 1 0 0,0 1-1 0 0,-1 0 0 0 0,0 1 1 0 0,0-1-1 0 0,-1 1 6 0 0,-26 2-1817 0 0,24 8-1432 0 0,2 2-3538 0 0,2-2-5477 0 0</inkml:trace>
  <inkml:trace contextRef="#ctx0" brushRef="#br0" timeOffset="15506.136">8881 2243 568 0 0,'0'0'1150'0'0,"0"0"-443"0"0,0 0-254 0 0,0 0 160 0 0,0 0 321 0 0,0 0 282 0 0,0 0 171 0 0,0 0 1 0 0,0 0-41 0 0,0 0-4 0 0,0 0-18 0 0,0 0-92 0 0,2 12-74 0 0,5 101 2666 0 0,-43 211 445 0 0,-14-162-3632 0 0,25-151 586 0 0,19-54-677 0 0,7 29-508 0 0,0-1 1 0 0,2 1 0 0 0,0-1 0 0 0,0 1-1 0 0,2 0 1 0 0,0 0 0 0 0,0 0 0 0 0,1 1-1 0 0,1-1 1 0 0,1-1-40 0 0,160-264 222 0 0,-152 255-222 0 0,2 1 1 0 0,0 1 0 0 0,1 1 0 0 0,1 0 0 0 0,1 1 0 0 0,0 2-1 0 0,2 0 1 0 0,21-13-1 0 0,-41 29 3 0 0,0-1 0 0 0,0 1 0 0 0,0 0 0 0 0,0 0 0 0 0,0 1 0 0 0,0-1 0 0 0,1 0 0 0 0,-1 1 0 0 0,1 0 0 0 0,-1 0 0 0 0,1 0 0 0 0,-1 0 0 0 0,1 1 0 0 0,0-1 0 0 0,-1 1 0 0 0,1 0 0 0 0,0 0 0 0 0,0 0 0 0 0,-1 1 0 0 0,1-1 0 0 0,-1 1 0 0 0,1 0 0 0 0,0 0 0 0 0,-1 0 0 0 0,1 0 0 0 0,-1 1 0 0 0,0-1 0 0 0,0 1 0 0 0,1 0 0 0 0,-1 0 0 0 0,0 0 0 0 0,0 1 0 0 0,-1-1 0 0 0,1 1 0 0 0,0-1 0 0 0,1 3-3 0 0,-3 11 53 0 0,0 0-1 0 0,-1 0 1 0 0,0 1-1 0 0,-1-1 1 0 0,-1 0-1 0 0,-1 0 1 0 0,0-1-1 0 0,-1 1 1 0 0,-1-1 0 0 0,0 1-1 0 0,-2-1 1 0 0,1-1-1 0 0,-2 1 1 0 0,1-1-1 0 0,-2 0 1 0 0,0-1-1 0 0,-1 0 1 0 0,-7 7-53 0 0,7-6 16 0 0,-1 0 0 0 0,0-1 0 0 0,-1 0 1 0 0,-1-1-1 0 0,0 0 0 0 0,0-1 0 0 0,-1-1 1 0 0,0 0-1 0 0,-1-1 0 0 0,0-1 0 0 0,0 0 0 0 0,-9 3-16 0 0,-35-13-830 0 0,44-11-2532 0 0,4-6-4237 0 0,9 12-4001 0 0</inkml:trace>
  <inkml:trace contextRef="#ctx0" brushRef="#br0" timeOffset="16823.951">9619 2364 7210 0 0,'0'0'2619'0'0,"0"0"-653"0"0,0 0-405 0 0,0 0-214 0 0,0 0-212 0 0,0 0-223 0 0,0 0-210 0 0,0 0-151 0 0,0 0-95 0 0,0 0-23 0 0,0 0 0 0 0,0 0 12 0 0,0 0 21 0 0,0 9 4 0 0,1 28-18 0 0,0-36-412 0 0,0 0-1 0 0,0 0 1 0 0,0 0 0 0 0,0 0 0 0 0,0 0-1 0 0,1 0 1 0 0,-1-1 0 0 0,0 1 0 0 0,0 0-1 0 0,1-1 1 0 0,-1 1 0 0 0,0-1 0 0 0,1 1-1 0 0,-1-1 1 0 0,1 0 0 0 0,-1 1 0 0 0,0-1-1 0 0,1 0 1 0 0,-1 0 0 0 0,1 0 0 0 0,-1 0-1 0 0,1 0 1 0 0,-1-1 0 0 0,0 1 0 0 0,1 0 0 0 0,-1-1-1 0 0,1 1 1 0 0,-1-1-40 0 0,3 1 122 0 0,12-4 171 0 0,0 0 0 0 0,-1-1 1 0 0,1-1-1 0 0,-1-1 1 0 0,-1 0-1 0 0,1 0 0 0 0,-1-2 1 0 0,13-9-294 0 0,-5 4 259 0 0,-5 5-107 0 0,0-2 0 0 0,-1 0 0 0 0,0 0 0 0 0,-1-2 0 0 0,0 0 0 0 0,-1-1 0 0 0,0 0 0 0 0,-1-1 0 0 0,-1 0 0 0 0,0-1 0 0 0,0-3-152 0 0,-11 17 10 0 0,0 1 0 0 0,1-1-1 0 0,-1 0 1 0 0,0 0 0 0 0,-1 0 0 0 0,1 0-1 0 0,0 0 1 0 0,-1 0 0 0 0,1 0 0 0 0,-1 0 0 0 0,1 0-1 0 0,-1 0 1 0 0,0 0 0 0 0,0 0 0 0 0,0 0-1 0 0,0-1 1 0 0,0 1 0 0 0,-1 0 0 0 0,1 0-1 0 0,-1 0 1 0 0,1 0 0 0 0,-1 0 0 0 0,0 0 0 0 0,0 0-1 0 0,1 0 1 0 0,-1 1 0 0 0,-1-1 0 0 0,1 0-1 0 0,0 0 1 0 0,0 1 0 0 0,-1-1 0 0 0,1 1-1 0 0,-1-1 1 0 0,1 1 0 0 0,-1 0 0 0 0,0-1 0 0 0,1 1-1 0 0,-1 0 1 0 0,0 0 0 0 0,0 0 0 0 0,0 0-1 0 0,0 0 1 0 0,0 1 0 0 0,0-1 0 0 0,0 1 0 0 0,0-1-1 0 0,0 1 1 0 0,0 0 0 0 0,-1 0-10 0 0,-22 1-17 0 0,1 2 0 0 0,-1 1 0 0 0,1 0 0 0 0,-1 2 0 0 0,1 1 0 0 0,1 1 0 0 0,0 1 0 0 0,0 1 0 0 0,0 1 0 0 0,2 1 0 0 0,-1 1 0 0 0,2 1 0 0 0,0 1-1 0 0,0 0 1 0 0,1 2 0 0 0,1 0 0 0 0,-8 11 17 0 0,19-22-5 0 0,1 1-1 0 0,1 0 1 0 0,-1 0 0 0 0,1 0-1 0 0,1 1 1 0 0,-1-1-1 0 0,1 1 1 0 0,0 0-1 0 0,1 1 1 0 0,0-1-1 0 0,0 0 1 0 0,1 1-1 0 0,0 2 6 0 0,1-7 2 0 0,0 0 0 0 0,1 0-1 0 0,0 0 1 0 0,0 0 0 0 0,0 0-1 0 0,0 0 1 0 0,1 0 0 0 0,-1 0-1 0 0,1 0 1 0 0,0 0 0 0 0,0-1-1 0 0,1 1 1 0 0,-1 0 0 0 0,1 0-1 0 0,0-1 1 0 0,0 1 0 0 0,0-1-1 0 0,0 0 1 0 0,0 0 0 0 0,1 0-1 0 0,-1 0 1 0 0,1 0-1 0 0,0 0 1 0 0,0 0 0 0 0,0-1-1 0 0,1 0 1 0 0,-1 1 0 0 0,0-1-1 0 0,1-1 1 0 0,2 2-2 0 0,13 5 50 0 0,1-1 0 0 0,0-2 0 0 0,0 0-1 0 0,1 0 1 0 0,-1-2 0 0 0,1-1 0 0 0,0 0 0 0 0,0-2 0 0 0,-1 0-1 0 0,1-1 1 0 0,6-2-50 0 0,190-55 1364 0 0,-127 11-601 0 0,-89 39 103 0 0,164-162-918 0 0,-142 136 67 0 0,-2-1 0 0 0,-2 0 1 0 0,-1-2-1 0 0,12-38-15 0 0,-29 73-2 0 0,0 1 1 0 0,0 0-1 0 0,0-1 0 0 0,0 1 0 0 0,0 0 1 0 0,-1-1-1 0 0,1 0 0 0 0,0 1 0 0 0,-1-1 1 0 0,1 1-1 0 0,-1-1 0 0 0,0 0 0 0 0,1 1 1 0 0,-1-1-1 0 0,0 1 0 0 0,0-1 0 0 0,0 0 1 0 0,0 1-1 0 0,-1-1 0 0 0,1 0 0 0 0,0 1 1 0 0,-1-1-1 0 0,1 0 0 0 0,-1 1 0 0 0,1-1 1 0 0,-1 1-1 0 0,0-1 0 0 0,0 1 0 0 0,0 0 1 0 0,1-1-1 0 0,-1 1 0 0 0,-1 0 0 0 0,1-1 1 0 0,0 1-1 0 0,0 0 0 0 0,0 0 0 0 0,-1 0 1 0 0,1 0-1 0 0,0 0 0 0 0,-1 0 0 0 0,1 1 1 0 0,-1-1-1 0 0,1 0 0 0 0,-1 1 0 0 0,1-1 1 0 0,-1 1-1 0 0,0-1 0 0 0,1 1 0 0 0,-1 0 1 0 0,0 0-1 0 0,-1 0 2 0 0,-5 0-11 0 0,-1 2 0 0 0,0-1 1 0 0,0 1-1 0 0,1 1 0 0 0,-1 0 0 0 0,1 0 1 0 0,0 0-1 0 0,0 1 0 0 0,0 0 1 0 0,0 1-1 0 0,1 0 0 0 0,0 0 0 0 0,0 0 1 0 0,0 1-1 0 0,1 0 0 0 0,-1 1 0 0 0,2-1 1 0 0,-1 1-1 0 0,1 0 0 0 0,0 1 1 0 0,0-1-1 0 0,1 1 0 0 0,-3 5 11 0 0,6-11-3 0 0,0 1-1 0 0,0 0 1 0 0,-1 0 0 0 0,2 0-1 0 0,-1 0 1 0 0,0 0 0 0 0,1 0-1 0 0,-1 0 1 0 0,1 0-1 0 0,0 0 1 0 0,0 0 0 0 0,0 0-1 0 0,0 0 1 0 0,1 0 0 0 0,-1 0-1 0 0,1 0 1 0 0,0 0-1 0 0,-1 0 1 0 0,2 0 0 0 0,-1-1-1 0 0,0 1 1 0 0,0 0 0 0 0,1 0-1 0 0,0-1 1 0 0,-1 1-1 0 0,1-1 1 0 0,0 0 0 0 0,0 1-1 0 0,0-1 1 0 0,1 0 0 0 0,-1 0-1 0 0,3 1 4 0 0,91 50 13 0 0,-75-44-10 0 0,-2-1-4 0 0,-1 0-1 0 0,0 2 1 0 0,0 0 0 0 0,-1 1-1 0 0,0 1 1 0 0,-1 1 0 0 0,6 5 1 0 0,-18-11 14 0 0,0-1 1 0 0,-1 0 0 0 0,0 1-1 0 0,0 0 1 0 0,0 0 0 0 0,0 0-1 0 0,-1 0 1 0 0,-1 0 0 0 0,1 0-1 0 0,-1 1 1 0 0,0-1 0 0 0,-1 1-1 0 0,1-1 1 0 0,-2 0 0 0 0,1 1-1 0 0,-1-1 1 0 0,0 0 0 0 0,0 1-1 0 0,-1-1 1 0 0,0 0 0 0 0,-1 0-1 0 0,1 0 1 0 0,-2 1-15 0 0,-45 101 160 0 0,18-39-449 0 0,31-69 157 0 0,19-4-1801 0 0,11-5-6119 0 0,-24 4-1165 0 0</inkml:trace>
  <inkml:trace contextRef="#ctx0" brushRef="#br0" timeOffset="17505.689">11127 1900 3985 0 0,'0'0'2474'0'0,"0"0"-866"0"0,0 0-341 0 0,0 0 85 0 0,0 0 221 0 0,0 0 140 0 0,0 0 1 0 0,0 0-154 0 0,0 0-209 0 0,0 0-190 0 0,0 0-172 0 0,0 0-110 0 0,8-18-70 0 0,24-56-59 0 0,-24 56-63 0 0,-8 18-47 0 0,0 0-69 0 0,0 0-65 0 0,-40 141 2805 0 0,-9 285-2418 0 0,11-177-772 0 0,21-167-145 0 0,-3-122-2237 0 0,16 29 1314 0 0,-22-57-4014 0 0,6 27-4748 0 0,13 32-1479 0 0</inkml:trace>
  <inkml:trace contextRef="#ctx0" brushRef="#br0" timeOffset="17760.708">10775 2254 3945 0 0,'0'0'3004'0'0,"0"0"-635"0"0,0 0-478 0 0,0 0-221 0 0,0 0-87 0 0,0 0-43 0 0,0 0-64 0 0,0 0-106 0 0,0 0-88 0 0,0 0-106 0 0,0 0-125 0 0,0 0-172 0 0,0 0-150 0 0,27-2-97 0 0,83-2-52 0 0,70 6 1670 0 0,120-2-1886 0 0,-268 6-1205 0 0,-17-3-2614 0 0,0-1-7607 0 0,-11-2-1187 0 0</inkml:trace>
  <inkml:trace contextRef="#ctx0" brushRef="#br0" timeOffset="17917.635">11527 2408 9266 0 0,'0'0'1971'0'0,"0"0"-471"0"0,0 0-245 0 0,0 0-61 0 0,0 0-101 0 0,0 0-178 0 0,0 0-280 0 0,0 0-303 0 0,0 0-204 0 0,0 0-88 0 0,0 0-57 0 0,0 0-31 0 0,0 0-40 0 0,-1 32-105 0 0,-1 93-146 0 0,3-94-293 0 0,1-31 179 0 0,2 0-1980 0 0,-1 0-5478 0 0,-3 0 1696 0 0</inkml:trace>
  <inkml:trace contextRef="#ctx0" brushRef="#br0" timeOffset="18472.653">11840 2486 6969 0 0,'0'0'2398'0'0,"0"0"-289"0"0,0 0-43 0 0,0 0-53 0 0,0 0-206 0 0,0 0-252 0 0,0 0-266 0 0,32-7-230 0 0,102-23-173 0 0,-63-3 421 0 0,-65 30-1180 0 0,0-1 0 0 0,1 0-1 0 0,-1 0 1 0 0,-1 0 0 0 0,1-1 0 0 0,-1 0-1 0 0,0 0 1 0 0,0 0 0 0 0,0-1-1 0 0,0 0 1 0 0,-1 0 0 0 0,0 0-1 0 0,-1 0 1 0 0,1-1 0 0 0,-1 1-1 0 0,-1-1 1 0 0,1 0 0 0 0,-1 0 0 0 0,0 0-1 0 0,0 0 1 0 0,-1 0 0 0 0,0-2-127 0 0,-1 7 13 0 0,0 0 0 0 0,0 0 1 0 0,0 0-1 0 0,0 0 1 0 0,-1 0-1 0 0,1 0 1 0 0,-1 0-1 0 0,1 0 0 0 0,-1 1 1 0 0,0-1-1 0 0,1 0 1 0 0,-1 0-1 0 0,0 0 0 0 0,0 1 1 0 0,-1-1-1 0 0,1 0 1 0 0,0 1-1 0 0,0-1 1 0 0,-1 1-1 0 0,1 0 0 0 0,-1-1 1 0 0,1 1-1 0 0,-1 0 1 0 0,0 0-1 0 0,1 0 0 0 0,-1 0 1 0 0,0 0-1 0 0,0 0 1 0 0,0 1-1 0 0,0-1 0 0 0,1 1 1 0 0,-1-1-1 0 0,0 1 1 0 0,0-1-1 0 0,0 1 1 0 0,0 0-1 0 0,0 0 0 0 0,0 0 1 0 0,-2 1-14 0 0,-79 21-101 0 0,66-13 92 0 0,0 1-1 0 0,0 0 0 0 0,1 1 0 0 0,1 1 0 0 0,0 0 1 0 0,0 1-1 0 0,1 1 0 0 0,1 0 0 0 0,0 1 1 0 0,1 1-1 0 0,1-1 0 0 0,0 2 0 0 0,2 0 0 0 0,-1 0 1 0 0,2 2 9 0 0,6-14 0 0 0,0 0 0 0 0,1 0 1 0 0,0 0-1 0 0,0 0 0 0 0,1 0 1 0 0,-1 0-1 0 0,1 0 0 0 0,0 1 1 0 0,1-1-1 0 0,-1 0 0 0 0,1 0 1 0 0,0 0-1 0 0,0 0 0 0 0,0 0 1 0 0,1 0-1 0 0,0 0 0 0 0,0 0 1 0 0,0-1-1 0 0,1 1 0 0 0,0-1 1 0 0,-1 1-1 0 0,1-1 0 0 0,1 0 1 0 0,-1 0-1 0 0,1 0 0 0 0,-1-1 1 0 0,1 1-1 0 0,0-1 0 0 0,1 0 1 0 0,-1 0-1 0 0,0 0 0 0 0,1-1 1 0 0,-1 1-1 0 0,1-1 0 0 0,0 0 1 0 0,0-1-1 0 0,0 1 0 0 0,0-1 1 0 0,0 0-1 0 0,2 0 0 0 0,13 3 30 0 0,0-1 0 0 0,0-2 0 0 0,1 0 0 0 0,-1-1 0 0 0,1 0 0 0 0,-1-2 0 0 0,0-1 0 0 0,0 0 0 0 0,0-1 0 0 0,0-2 0 0 0,-1 0 0 0 0,0-1 0 0 0,0 0 0 0 0,1-2-30 0 0,37-22-3689 0 0,-4-6-3958 0 0,-45 32-4419 0 0</inkml:trace>
  <inkml:trace contextRef="#ctx0" brushRef="#br0" timeOffset="18863.656">12721 2143 14851 0 0,'0'0'1670'0'0,"0"0"-305"0"0,0 0-106 0 0,0 0-70 0 0,0 0-125 0 0,0 0-148 0 0,0 0-184 0 0,0 0-144 0 0,0 0-116 0 0,0 0-105 0 0,0 0-81 0 0,0 0-81 0 0,-33 21-58 0 0,-101 65-39 0 0,57-27 85 0 0,76-58-193 0 0,-1-1 1 0 0,1 1-1 0 0,-1 0 0 0 0,1 0 0 0 0,-1 0 1 0 0,1 0-1 0 0,0 0 0 0 0,0 0 1 0 0,0 1-1 0 0,0-1 0 0 0,0 0 0 0 0,0 1 1 0 0,0-1-1 0 0,0 1 0 0 0,0-1 0 0 0,0 1 1 0 0,1-1-1 0 0,-1 1 0 0 0,1-1 1 0 0,-1 1-1 0 0,1 0 0 0 0,-1-1 0 0 0,1 1 1 0 0,0 0-1 0 0,0-1 0 0 0,0 1 0 0 0,0 0 1 0 0,0-1-1 0 0,0 1 0 0 0,1 0 1 0 0,-1-1-1 0 0,1 1 0 0 0,-1-1 0 0 0,1 1 1 0 0,-1 0-1 0 0,1-1 0 0 0,0 1 0 0 0,0-1 1 0 0,-1 0-1 0 0,1 1 0 0 0,0-1 1 0 0,1 0-1 0 0,-1 1 0 0 0,0-1 0 0 0,106 17 38 0 0,-26-10 17 0 0,-77-8-9 0 0,0 1 0 0 0,-1 0-1 0 0,1 0 1 0 0,0 0-1 0 0,-1 0 1 0 0,1 0-1 0 0,0 1 1 0 0,-1-1-1 0 0,0 1 1 0 0,1 0 0 0 0,-1 0-1 0 0,0 1 1 0 0,0-1-1 0 0,0 1 1 0 0,-1-1-1 0 0,1 1 1 0 0,0 0-1 0 0,-1 0 1 0 0,0 0 0 0 0,0 0-1 0 0,0 0 1 0 0,0 1-1 0 0,0-1 1 0 0,-1 1-1 0 0,1-1 1 0 0,-1 1-1 0 0,0-1 1 0 0,0 1 0 0 0,0 0-1 0 0,-1 0 1 0 0,1 0-1 0 0,-1-1 1 0 0,0 1-1 0 0,0 0 1 0 0,0 0-1 0 0,-1 0 1 0 0,1-1-1 0 0,-2 5-45 0 0,-5 0 27 0 0,0 0 0 0 0,0 0 0 0 0,-1 0 0 0 0,0-1 0 0 0,0 0 0 0 0,-1-1 0 0 0,0 1 0 0 0,0-2 0 0 0,-1 1 0 0 0,1-2-1 0 0,-1 1 1 0 0,0-1 0 0 0,-1 0 0 0 0,1-1 0 0 0,0-1 0 0 0,-1 1 0 0 0,-6-1-27 0 0,9 0-103 0 0,-36 3-3165 0 0,30-5-880 0 0,0-2-3519 0 0,6-1-4669 0 0</inkml:trace>
  <inkml:trace contextRef="#ctx0" brushRef="#br0" timeOffset="18183.592">11519 2033 9370 0 0,'0'0'4457'0'0,"0"0"-3089"0"0,0 0-472 0 0,0 0-215 0 0,0 0-89 0 0,0 0-160 0 0,0 0-200 0 0,0 0-200 0 0,0 0-120 0 0,0 0-72 0 0,0 0-160 0 0,0 0-184 0 0,0 0-417 0 0,0 0-1599 0 0,70 33-7666 0 0</inkml:trace>
  <inkml:trace contextRef="#ctx0" brushRef="#br0" timeOffset="19599.628">11525 2036 2120 0 0,'0'0'2125'0'0,"0"0"-215"0"0,0 0-70 0 0,0 0 26 0 0,0 0-47 0 0,0 0-209 0 0,0 0-353 0 0,0 0-318 0 0,0 0-171 0 0,0 0-16 0 0,0 0 18 0 0,0 0 11 0 0,0 0-50 0 0,6 1-133 0 0,30 2 655 0 0,-36-3-917 0 0,0 0-5 0 0,0 0 1 0 0,0 0-8 0 0,0 0-1 0 0,0 0-12 0 0,0 0 5 0 0,0 0-6 0 0,0 0-19 0 0,0 0-39 0 0,0 0-30 0 0,0 0-41 0 0,0 0-41 0 0,0-7 2115 0 0,-9 6-3046 0 0,-6 1 2149 0 0,13 2-5697 0 0,2 1-4918 0 0,0 0-2328 0 0</inkml:trace>
  <inkml:trace contextRef="#ctx0" brushRef="#br0" timeOffset="22366.063">13318 2184 2417 0 0,'0'0'2403'0'0,"0"0"-894"0"0,0 0-454 0 0,0 0 167 0 0,0 0 422 0 0,0 0 271 0 0,0 0-26 0 0,0 0-278 0 0,0 0-336 0 0,0 0-279 0 0,0 0-175 0 0,2-2-89 0 0,5-6-27 0 0,-5 7-17 0 0,-2 1-16 0 0,0 0-24 0 0,-7 22 1974 0 0,-41 36-1211 0 0,88-101 29 0 0,-36 37-619 0 0,-8 15-747 0 0,4-9-197 0 0,0 0-43 0 0,3 8-5095 0 0,-1-8-243 0 0,-1 3-6483 0 0</inkml:trace>
  <inkml:trace contextRef="#ctx0" brushRef="#br0" timeOffset="22888.801">13382 2408 12515 0 0,'0'0'2828'0'0,"0"0"-838"0"0,0 0-543 0 0,0 0-131 0 0,0 0-78 0 0,0 0-139 0 0,0 0-200 0 0,0 0-183 0 0,0 0-99 0 0,0 0-66 0 0,0 0-44 0 0,0 0-58 0 0,0 0-53 0 0,1 9-38 0 0,-1 26-41 0 0,-8 13 1069 0 0,8-48-1350 0 0,0 0 5 0 0,0 0-8 0 0,0 0 14 0 0,0 0-8 0 0,0 0 9 0 0,46-33 1437 0 0,-57 49-943 0 0,-8 8-309 0 0,19-23-223 0 0,0-1 0 0 0,0 0 10 0 0,0 0-6 0 0,0 0-21 0 0,0 0-12 0 0,0 0 7 0 0,0 0 2 0 0,0 0 10 0 0,0 0-15 0 0,0 0-12 0 0,0 0 9 0 0,7-8-101 0 0,9-13-645 0 0,-11 6-7030 0 0,-5 11-4838 0 0</inkml:trace>
  <inkml:trace contextRef="#ctx0" brushRef="#br0" timeOffset="43828.544">7182 8877 0 0 0,'0'0'920'0'0,"0"0"431"0"0,0 0 478 0 0,0 0 415 0 0,0 0 206 0 0,0 0-131 0 0,0 0-387 0 0,0 0-390 0 0,0 0-263 0 0,0 0-184 0 0,4 1 5618 0 0,-5 6-6446 0 0,-1 0-1 0 0,0 0 1 0 0,0 0 0 0 0,0-1-1 0 0,-1 1 1 0 0,0 0-1 0 0,0-1 1 0 0,-1 0-1 0 0,1 0 1 0 0,-1 0-1 0 0,-1 0 1 0 0,-2 2-267 0 0,-9 16 349 0 0,-192 313 342 0 0,137-218-601 0 0,66-107-438 0 0,-9 17 1078 0 0,14-29-835 0 0,0 0 0 0 0,0 0 0 0 0,0-1 0 0 0,0 1 0 0 0,0 0 0 0 0,0 0 0 0 0,0-1 0 0 0,-1 1 0 0 0,1 0 0 0 0,0 0 0 0 0,0 0 0 0 0,0-1 0 0 0,0 1 0 0 0,0 0 0 0 0,0 0 0 0 0,0 0 0 0 0,-1-1 0 0 0,1 1 0 0 0,0 0 0 0 0,0 0 0 0 0,0 0 0 0 0,0 0-1 0 0,-1 0 1 0 0,1-1 0 0 0,0 1 0 0 0,0 0 0 0 0,0 0 0 0 0,-1 0 0 0 0,1 0 0 0 0,0 0 0 0 0,0 0 0 0 0,-1 0 0 0 0,1 0 0 0 0,0 0 0 0 0,0 0 0 0 0,0 0 0 0 0,-1 0 0 0 0,1 0 0 0 0,0 0 0 0 0,0 0 0 0 0,-1 0 0 0 0,1 0 0 0 0,0 0 0 0 0,0 0 0 0 0,0 0 0 0 0,-1 0 0 0 0,1 0 105 0 0,2-38-5099 0 0,0 0-5753 0 0,-2 27 3354 0 0</inkml:trace>
  <inkml:trace contextRef="#ctx0" brushRef="#br0" timeOffset="44076.789">6786 8936 7170 0 0,'0'0'2359'0'0,"0"0"-91"0"0,0 0-103 0 0,0 0-53 0 0,0 0-145 0 0,0 0-262 0 0,0 0-372 0 0,0 0-363 0 0,0 0-299 0 0,0 0-189 0 0,0 0-119 0 0,0 0-55 0 0,0 0 124 0 0,1 2 154 0 0,91 167 3395 0 0,-50-101-3347 0 0,61 72 158 0 0,42 8-434 0 0,-130-132-233 0 0,-17-17-6721 0 0,1 0 1218 0 0,0 1-6764 0 0</inkml:trace>
  <inkml:trace contextRef="#ctx0" brushRef="#br0" timeOffset="41365.295">1267 4794 0 0 0,'0'0'199'0'0,"0"0"501"0"0,0 0 240 0 0,0 0 96 0 0,0 0 67 0 0,0-10 39 0 0,1-29-33 0 0,5 33 12398 0 0,-4 14-12568 0 0,34 239 2476 0 0,-20-108-2744 0 0,2 49 35 0 0,-3 430 817 0 0,28-221-1055 0 0,-40 399 587 0 0,19-471-793 0 0,15 112-39 0 0,-28-123-15 0 0,-12-31 4 0 0,1-71-94 0 0,22-140-110 0 0,-21-29 101 0 0,-2 133 34 0 0,4-173-141 0 0,0 1 0 0 0,0-1 0 0 0,0 0 0 0 0,0 0 0 0 0,0 0 0 0 0,1 0 0 0 0,-1 1 0 0 0,1-2 0 0 0,0 1 0 0 0,0 0-1 0 0,0 0 1 0 0,0-1 0 0 0,0 1 0 0 0,1-1 0 0 0,-1 1 0 0 0,1-1 0 0 0,0 0 0 0 0,-1 0 0 0 0,1 0 0 0 0,0-1 0 0 0,2 2-2 0 0,8 6 25 0 0,-1-2-6 0 0,0-1 0 0 0,1-1 0 0 0,0 0 0 0 0,0 0-1 0 0,0-1 1 0 0,0-1 0 0 0,1 0 0 0 0,0-1 0 0 0,-1 0-1 0 0,1-1 1 0 0,0-1 0 0 0,-1 0 0 0 0,1-1 0 0 0,2-1-20 0 0,16 2 58 0 0,302-44 197 0 0,-60 33-186 0 0,52 7 9 0 0,-244 5-75 0 0,202-13 46 0 0,47 1 29 0 0,-82 29-26 0 0,82-22 71 0 0,-73-10 6 0 0,25-5 6 0 0,-58-3-42 0 0,-46 15-19 0 0,73 14-10 0 0,196 8 242 0 0,-285-21-201 0 0,-25-13 69 0 0,-97 15 84 0 0,-20 11-200 0 0,15 0-93 0 0,138-3 75 0 0,-109-8-70 0 0,-65 4 72 0 0,0 0-37 0 0,33 1 84 0 0,-7 6-141 0 0,-10 0 12 0 0,3 0 91 0 0,8 1-44 0 0,-38-5-4262 0 0,3-3-457 0 0,1-3-4662 0 0,4 3-3215 0 0</inkml:trace>
  <inkml:trace contextRef="#ctx0" brushRef="#br1" timeOffset="52527.656">4614 4025 1232 0 0,'0'0'922'0'0,"0"0"-114"0"0,0 0 88 0 0,0 0 414 0 0,0 0 437 0 0,0 0 223 0 0,0 0-113 0 0,0 0-363 0 0,0 0-406 0 0,0 0-316 0 0,0 0-168 0 0,9 2 384 0 0,-7 1 4055 0 0,8 56-3235 0 0,-4 36-750 0 0,-5-74-837 0 0,3 234 1041 0 0,28-16-551 0 0,-19-61-19 0 0,-11-59-48 0 0,15 99-42 0 0,-21-27 290 0 0,3-168-832 0 0,0 1 1 0 0,1 0 0 0 0,2 0-1 0 0,0-1 1 0 0,2 1-1 0 0,0-1 1 0 0,3 3-61 0 0,15 97 245 0 0,2-35-110 0 0,-19-73-83 0 0,-1-1 0 0 0,0 1 0 0 0,-1 0-1 0 0,0 0 1 0 0,-1 0 0 0 0,-1 0 0 0 0,-1 0 0 0 0,0 0 0 0 0,-1 1-52 0 0,3-15 36 0 0,1 0 1 0 0,-1 1-1 0 0,0-1 1 0 0,0 0-1 0 0,0-1 1 0 0,1 1-1 0 0,-1 0 1 0 0,0-1-1 0 0,1 1 1 0 0,-1-1-1 0 0,0 0 1 0 0,1 0-1 0 0,-1 0 1 0 0,1 0-1 0 0,-1 0 1 0 0,0 0-1 0 0,1-1 1 0 0,-1 1-1 0 0,0-1 1 0 0,1 1-1 0 0,-1-1 1 0 0,0 0-37 0 0,7 0 64 0 0,222-36 114 0 0,21 23-20 0 0,-63 7-97 0 0,-108 3 28 0 0,68-3 1 0 0,70 6-46 0 0,103 5 128 0 0,-159-11-58 0 0,57 7-15 0 0,-112 7-74 0 0,-90-3 69 0 0,-17-4-88 0 0,-1 0-18 0 0,0 0-5 0 0,0 0 17 0 0,0 0 0 0 0,0 0 17 0 0,0 0 3 0 0,0 0 2 0 0,0 0-24 0 0,0 0 20 0 0,0 0-4 0 0,0 0-27 0 0,0 0 22 0 0,0 0-13 0 0,0 0-1 0 0,0 0 33 0 0,0 0-6 0 0,0 0-21 0 0,0 0 10 0 0,0 0-1 0 0,0 0 5 0 0,0 0-6 0 0,0 0-29 0 0,0 0-6 0 0,0 0 40 0 0,0 0 14 0 0,0 0-4 0 0,0 0 10 0 0,0 0-34 0 0,0 0-10 0 0,0 0 16 0 0,-11 4-2295 0 0,7 12-3650 0 0,2-8-1101 0 0,0-3-6149 0 0</inkml:trace>
  <inkml:trace contextRef="#ctx0" brushRef="#br1" timeOffset="53217.576">7766 5799 7578 0 0,'0'0'2863'0'0,"0"0"-557"0"0,0 0-286 0 0,0 0-37 0 0,0 0-84 0 0,0 0-212 0 0,0 0-329 0 0,0 0-312 0 0,0 0-209 0 0,0 0-122 0 0,0 0-79 0 0,0 0-104 0 0,0 0-72 0 0,-6 15 771 0 0,-177 206 1128 0 0,-9-45-1775 0 0,135-117-496 0 0,57-58-121 0 0,0-1-11 0 0,0 0-21 0 0,0 0-10 0 0,0 0-40 0 0,0 0-42 0 0,0 0-83 0 0,0 0-80 0 0,0 0-138 0 0,0 0-172 0 0,0 0-245 0 0,0 0-296 0 0,11-24-10590 0 0,-10 22 7763 0 0,1-2-6242 0 0</inkml:trace>
  <inkml:trace contextRef="#ctx0" brushRef="#br1" timeOffset="53553.219">7396 5796 5937 0 0,'0'0'2792'0'0,"0"0"-225"0"0,0 0-299 0 0,0 0-181 0 0,0 0-186 0 0,0 0-225 0 0,0 0-273 0 0,0 0-268 0 0,0 0-225 0 0,0 0-166 0 0,0 0-144 0 0,0 0-104 0 0,-4-7-63 0 0,-13-27 301 0 0,20 65 1210 0 0,15 6-1446 0 0,1-1 0 0 0,1-1 0 0 0,2-1 0 0 0,2-1-1 0 0,1 0 1 0 0,2-2 0 0 0,29 27-498 0 0,65 75 311 0 0,-120-133-336 0 0,-1 1 0 0 0,0-1 0 0 0,1 1 0 0 0,-1-1 0 0 0,1 0 0 0 0,-1 1 0 0 0,0-1 0 0 0,1 1 0 0 0,-1-1 0 0 0,0 1 0 0 0,1-1 0 0 0,-1 1 0 0 0,0 0 0 0 0,0-1 0 0 0,0 1 0 0 0,0-1 0 0 0,1 1 1 0 0,-1 0-1 0 0,0-1 0 0 0,0 1 0 0 0,0-1 0 0 0,0 1 0 0 0,0 0 0 0 0,0-1 0 0 0,-1 1 0 0 0,1-1 0 0 0,0 1 0 0 0,0-1 0 0 0,0 1 0 0 0,0 0 0 0 0,-1-1 0 0 0,1 1 0 0 0,0-1 0 0 0,-1 1 0 0 0,1-1 0 0 0,0 1 0 0 0,-1-1 0 0 0,1 1 0 0 0,-1-1 1 0 0,1 0-1 0 0,0 1 0 0 0,-1-1 0 0 0,1 1 0 0 0,-1-1 0 0 0,1 0 0 0 0,-1 0 0 0 0,0 1 0 0 0,1-1 0 0 0,-1 0 0 0 0,1 0 0 0 0,-1 0 0 0 0,0 1 25 0 0,-22 5-6919 0 0,21-5 5504 0 0,-7-1-11110 0 0</inkml:trace>
  <inkml:trace contextRef="#ctx0" brushRef="#br1" timeOffset="57230.352">8042 6252 0 0 0,'56'-4'0'0'0,"-36"0"1921"0"0,-12-17 15165 0 0,-9 10-16685 0 0,-1 9-170 0 0,0 0 0 0 0,0 0 0 0 0,0 0 0 0 0,0 0-1 0 0,0 0 1 0 0,0 0 0 0 0,-1 1 0 0 0,1-1 0 0 0,-1 1 0 0 0,1-1 0 0 0,-1 1-1 0 0,1 0 1 0 0,-1 0 0 0 0,0 0 0 0 0,0 1 0 0 0,1-1 0 0 0,-1 1 0 0 0,0-1-1 0 0,-2 1-230 0 0,-94 7 1373 0 0,33 32-312 0 0,64-37-1039 0 0,1 1 0 0 0,-1-1 1 0 0,1 0-1 0 0,-1 0 0 0 0,1 0 0 0 0,0 1 0 0 0,0-1 0 0 0,0 1 0 0 0,0-1 0 0 0,1 1 0 0 0,-1-1 1 0 0,1 1-1 0 0,-1-1 0 0 0,1 1 0 0 0,0 0 0 0 0,0-1 0 0 0,0 1 0 0 0,0-1 0 0 0,0 1 0 0 0,1 0 1 0 0,-1-1-1 0 0,1 1 0 0 0,0-1 0 0 0,0 1 0 0 0,0-1 0 0 0,0 0 0 0 0,0 1 0 0 0,0-1 0 0 0,1 0 0 0 0,-1 0 1 0 0,1 0-1 0 0,-1 0 0 0 0,2 2-22 0 0,7 3 136 0 0,0 1 1 0 0,1-2-1 0 0,-1 1 1 0 0,1-2-1 0 0,0 1 1 0 0,1-1-1 0 0,-1-1 1 0 0,1 0-1 0 0,0-1 1 0 0,0 0-1 0 0,0-1 1 0 0,1 0-1 0 0,-1-1 1 0 0,0 0-1 0 0,1-1 1 0 0,-1-1-1 0 0,2 0-136 0 0,-8-3-1203 0 0,2-3-1563 0 0,2 4-4320 0 0,-3 3-5024 0 0</inkml:trace>
  <inkml:trace contextRef="#ctx0" brushRef="#br1" timeOffset="57850.706">8417 6440 4601 0 0,'0'0'2258'0'0,"0"0"-507"0"0,0 0-233 0 0,0 0 48 0 0,0 0 119 0 0,0 0-14 0 0,0 0-76 0 0,0 0-165 0 0,0 0-198 0 0,0 0-193 0 0,0 0-158 0 0,0 0-103 0 0,-3-1-51 0 0,3 1-679 0 0,-1 0 1 0 0,1-1 0 0 0,-1 1 0 0 0,1 0 0 0 0,-1 0 0 0 0,1 0 0 0 0,-1-1 0 0 0,1 1 0 0 0,-1 0 0 0 0,1 0 0 0 0,-1-1 0 0 0,1 1 0 0 0,0 0-1 0 0,-1-1 1 0 0,1 1 0 0 0,-1 0 0 0 0,1-1 0 0 0,0 1 0 0 0,-1-1 0 0 0,1 1 0 0 0,0-1 0 0 0,0 1 0 0 0,-1-1 0 0 0,1 1 0 0 0,0-1 0 0 0,0 1 0 0 0,0-1-1 0 0,0 1 1 0 0,0-1 0 0 0,0 1 0 0 0,-1-1 0 0 0,1 1 0 0 0,0-1 0 0 0,0 1 0 0 0,1-1 0 0 0,-1 1 0 0 0,0-1 0 0 0,0 1 0 0 0,0-1 0 0 0,0 1-1 0 0,0-1 1 0 0,1 1 0 0 0,-1-1 0 0 0,0 1 0 0 0,0-1 0 0 0,1 1 0 0 0,-1-1 0 0 0,0 1 0 0 0,0 0 0 0 0,1-1 0 0 0,-1 1 0 0 0,1-1 0 0 0,-1 1-49 0 0,9-21 654 0 0,8-30 804 0 0,30-19-760 0 0,-46 69-696 0 0,-1 1-1 0 0,0-1 0 0 0,1 0 0 0 0,-1 1 0 0 0,1-1 1 0 0,-1 1-1 0 0,1-1 0 0 0,-1 1 0 0 0,1-1 0 0 0,0 1 1 0 0,-1-1-1 0 0,1 1 0 0 0,0 0 0 0 0,-1-1 0 0 0,1 1 1 0 0,0 0-1 0 0,-1 0 0 0 0,1-1 0 0 0,0 1 1 0 0,0 0-1 0 0,-1 0 0 0 0,1 0 0 0 0,0 0 0 0 0,0 0 1 0 0,-1 0-1 0 0,1 0 0 0 0,0 0 0 0 0,0 0 0 0 0,-1 0 1 0 0,1 1-1 0 0,0-1 0 0 0,0 0 0 0 0,-1 0 0 0 0,1 1 1 0 0,0-1-1 0 0,-1 0 0 0 0,1 1 0 0 0,0-1 0 0 0,-1 1 1 0 0,1-1-1 0 0,-1 1 0 0 0,1-1 0 0 0,-1 1 1 0 0,1-1-1 0 0,-1 1 0 0 0,1 0 0 0 0,-1-1 0 0 0,0 1 1 0 0,1 0-1 0 0,-1-1 0 0 0,0 1 0 0 0,1 0 0 0 0,-1-1 1 0 0,0 2-2 0 0,18 39 116 0 0,-18-39-110 0 0,0 0 0 0 0,0 0 0 0 0,0 0 0 0 0,0 0 0 0 0,0 0 0 0 0,1 0 0 0 0,-1 0 0 0 0,1-1 0 0 0,-1 1 0 0 0,1 0 0 0 0,-1 0 0 0 0,1 0 0 0 0,0-1 0 0 0,0 1 0 0 0,0 0 0 0 0,0-1 0 0 0,0 1 0 0 0,0-1 0 0 0,1 1 0 0 0,-1-1 0 0 0,0 0 0 0 0,1 1 0 0 0,-1-1 0 0 0,1 0 0 0 0,-1 0 0 0 0,1 0 0 0 0,0 0 1 0 0,-1 0-1 0 0,1-1 0 0 0,0 1 0 0 0,0 0 0 0 0,0-1 0 0 0,-1 1 0 0 0,1-1 0 0 0,0 0 0 0 0,0 1 0 0 0,0-1 0 0 0,0 0 0 0 0,0 0 0 0 0,0 0 0 0 0,0-1 0 0 0,0 1 0 0 0,-1 0 0 0 0,1-1 0 0 0,0 1 0 0 0,0-1 0 0 0,0 0 0 0 0,0 0-6 0 0,34-24 181 0 0,75-37-95 0 0,-109 62-85 0 0,1 0 1 0 0,-1 0-1 0 0,0 1 1 0 0,1-1-1 0 0,-1 1 1 0 0,0-1-1 0 0,1 1 0 0 0,-1 0 1 0 0,0 0-1 0 0,0 0 1 0 0,0 0-1 0 0,0 1 1 0 0,0-1-1 0 0,0 0 1 0 0,0 1-1 0 0,-1 0 1 0 0,1-1-1 0 0,0 1 0 0 0,-1 0 1 0 0,1 0-1 0 0,-1 0 1 0 0,0 0-1 0 0,1 0 1 0 0,-1 0-1 0 0,0 0 1 0 0,0 0-1 0 0,-1 0 0 0 0,1 1 1 0 0,0-1-1 0 0,-1 0 1 0 0,1 1-1 0 0,-1-1 1 0 0,0 0-1 0 0,0 1 1 0 0,0-1-1 0 0,0 0 1 0 0,0 1-1 0 0,0-1 0 0 0,-1 1 1 0 0,1-1-1 0 0,-1 0 1 0 0,0 2-2 0 0,5 28 75 0 0,13-14-583 0 0,-7-17-9510 0 0,-10-1-2192 0 0</inkml:trace>
  <inkml:trace contextRef="#ctx0" brushRef="#br1" timeOffset="59662.505">4038 3450 7450 0 0,'0'0'1312'0'0,"0"0"-299"0"0,0 0-100 0 0,0 0 65 0 0,0 0 121 0 0,0 0 46 0 0,0 0-108 0 0,0 0-183 0 0,0 0-199 0 0,0 0-167 0 0,0 0-107 0 0,-4 5-10 0 0,-22 45 910 0 0,19-26-773 0 0,0-1 0 0 0,2 1 0 0 0,0 0 0 0 0,2 0 0 0 0,1 0 0 0 0,0 7-508 0 0,1-5 233 0 0,0-21-183 0 0,-1 0 1 0 0,1 1-1 0 0,1-1 1 0 0,-1 0-1 0 0,1 1 1 0 0,-1-1 0 0 0,1 1-1 0 0,1-1 1 0 0,-1 0-1 0 0,1 1 1 0 0,0-1-1 0 0,0 0 1 0 0,1 1-1 0 0,0-1 1 0 0,-1 0 0 0 0,2 0-1 0 0,-1 0 1 0 0,1-1-1 0 0,-1 1 1 0 0,1 0-1 0 0,1-1 1 0 0,-1 0-1 0 0,0 0 1 0 0,1 0 0 0 0,0 0-1 0 0,0 0 1 0 0,0-1-1 0 0,1 0 1 0 0,-1 0-1 0 0,2 1-50 0 0,-3-4 82 0 0,1 0 0 0 0,-1 0-1 0 0,1 0 1 0 0,-1 0 0 0 0,1-1-1 0 0,-1 1 1 0 0,0-1 0 0 0,1 0-1 0 0,-1 0 1 0 0,0 0-1 0 0,0 0 1 0 0,0-1 0 0 0,0 1-1 0 0,0-1 1 0 0,0 0 0 0 0,0 0-1 0 0,0 0 1 0 0,0 0 0 0 0,-1-1-1 0 0,0 1 1 0 0,1 0 0 0 0,-1-1-1 0 0,0 0 1 0 0,0 0 0 0 0,0 0-1 0 0,0 0-81 0 0,45-85 409 0 0,-28 36-310 0 0,-2-1 1 0 0,-2-1 0 0 0,-3-1-1 0 0,3-36-99 0 0,-13 57 164 0 0,-3 53-13 0 0,34 313 169 0 0,0-22-13 0 0,-32-289-290 0 0,1 10-2 0 0,-1 1 1 0 0,-1 0 0 0 0,-2 0-1 0 0,-1 0 1 0 0,-1-1-1 0 0,-2 0 1 0 0,-1 0 0 0 0,-2 0-1 0 0,-8 18-15 0 0,13-39 5 0 0,-1-1 0 0 0,0 0 0 0 0,-1 0-1 0 0,0 0 1 0 0,-1-1 0 0 0,0 0 0 0 0,0 0 0 0 0,0-1-1 0 0,-1 1 1 0 0,-5 2-5 0 0,11-10 6 0 0,0 0-1 0 0,0 0 1 0 0,0 0-1 0 0,0 0 1 0 0,0 0 0 0 0,0-1-1 0 0,1 1 1 0 0,-1 0-1 0 0,0-1 1 0 0,0 0-1 0 0,0 1 1 0 0,0-1-1 0 0,0 0 1 0 0,0 0 0 0 0,1 0-1 0 0,-1 0 1 0 0,0 0-1 0 0,1-1 1 0 0,-1 1-1 0 0,1 0 1 0 0,-1-1-1 0 0,1 1 1 0 0,0-1-1 0 0,0 1 1 0 0,-1-1 0 0 0,1 0-1 0 0,0 1 1 0 0,1-1-1 0 0,-1 0 1 0 0,0 0-1 0 0,0 0 1 0 0,1 0-1 0 0,-1 0 1 0 0,1 0 0 0 0,0 0-1 0 0,-1 0 1 0 0,1 0-1 0 0,0 0 1 0 0,0 0-1 0 0,0 0 1 0 0,0 0-1 0 0,1 0 1 0 0,-1 0-6 0 0,-4-29-18 0 0,1 0 1 0 0,1 0-1 0 0,1-1 0 0 0,2 1 0 0 0,2 0 1 0 0,0 0-1 0 0,2 0 0 0 0,2 0 0 0 0,0 1 1 0 0,2 0-1 0 0,1 1 0 0 0,2 0 0 0 0,14-25 18 0 0,-8 31-1499 0 0,-12 21-3577 0 0,1 1-4571 0 0,-6 1-1990 0 0</inkml:trace>
  <inkml:trace contextRef="#ctx0" brushRef="#br1" timeOffset="60037.472">4609 3693 4145 0 0,'0'0'1994'0'0,"0"0"-259"0"0,0 0-84 0 0,0 0 32 0 0,0 0-12 0 0,0 0-87 0 0,0 0-182 0 0,0 0-174 0 0,0 0-173 0 0,0 0-146 0 0,0 0-112 0 0,0 0-91 0 0,0 0-77 0 0,-11-2-88 0 0,-34-5-76 0 0,42 7-390 0 0,0-1 0 0 0,-1 1 0 0 0,1 1-1 0 0,0-1 1 0 0,-1 0 0 0 0,1 1 0 0 0,0-1-1 0 0,0 1 1 0 0,-1 0 0 0 0,1 0 0 0 0,0 0-1 0 0,0 1 1 0 0,0-1 0 0 0,0 1-1 0 0,0-1 1 0 0,1 1 0 0 0,-1 0 0 0 0,0 1-75 0 0,-7 4 261 0 0,7-6-209 0 0,1 1-1 0 0,-1-1 1 0 0,1 1-1 0 0,-1 0 0 0 0,1 0 1 0 0,0 0-1 0 0,0 0 1 0 0,0 0-1 0 0,0 1 0 0 0,0-1 1 0 0,0 0-1 0 0,1 1 0 0 0,-1 0 1 0 0,1-1-1 0 0,0 1 1 0 0,0 0-1 0 0,0 0 0 0 0,0 0 1 0 0,0-1-1 0 0,0 1 1 0 0,1 0-1 0 0,0 0 0 0 0,-1 0 1 0 0,1 0-1 0 0,0 0 1 0 0,0 0-1 0 0,1 0 0 0 0,-1 0 1 0 0,1 0-1 0 0,0 1-51 0 0,2 0 53 0 0,0 0 1 0 0,1-1-1 0 0,-1 1 0 0 0,1-1 0 0 0,0 0 1 0 0,0 0-1 0 0,0-1 0 0 0,0 1 0 0 0,0-1 1 0 0,1 0-1 0 0,-1 0 0 0 0,1 0 0 0 0,0-1 1 0 0,-1 1-1 0 0,5-1-53 0 0,116 11-336 0 0,-114-19-3362 0 0,-9 2-2082 0 0,0 2-5372 0 0</inkml:trace>
  <inkml:trace contextRef="#ctx0" brushRef="#br1" timeOffset="60549.987">4772 3918 6913 0 0,'0'0'3217'0'0,"0"0"-1224"0"0,0 0-429 0 0,0 0 74 0 0,0 0 17 0 0,0 0-123 0 0,0 0-320 0 0,0 0-344 0 0,0 0-191 0 0,0 0-92 0 0,0 0-16 0 0,0 0-22 0 0,0 0-32 0 0,9-12-82 0 0,67-82 688 0 0,28 16 99 0 0,-102 79-1202 0 0,0 0 0 0 0,0 0 0 0 0,-1 0 1 0 0,1 0-1 0 0,-1 1 0 0 0,1-1 0 0 0,-1 0 0 0 0,1 1 0 0 0,-1-1 0 0 0,0 1 1 0 0,0-1-1 0 0,0 1 0 0 0,0-1 0 0 0,0 1 0 0 0,0 0 0 0 0,0 0 1 0 0,0 0-1 0 0,0-1 0 0 0,-1 1 0 0 0,1 0 0 0 0,-1 0 0 0 0,0 0 0 0 0,1 0 1 0 0,-1 0-1 0 0,0 0 0 0 0,0 0 0 0 0,0 0 0 0 0,-1 0 0 0 0,1 0 0 0 0,0 0 1 0 0,-1 0-1 0 0,1-1 0 0 0,-1 3-18 0 0,2 11 153 0 0,1-14-126 0 0,0 1-1 0 0,1-1 1 0 0,-1 1 0 0 0,0-1-1 0 0,1 0 1 0 0,0 0 0 0 0,-1 0-1 0 0,1 0 1 0 0,0 0 0 0 0,-1-1 0 0 0,1 0-1 0 0,0 1 1 0 0,0-1 0 0 0,-1 0-1 0 0,1 0 1 0 0,0 0 0 0 0,0 0-1 0 0,0-1 1 0 0,-1 1 0 0 0,1-1-1 0 0,0 0 1 0 0,-1 0 0 0 0,2 0-27 0 0,48-24 298 0 0,19-2-91 0 0,-63 65-118 0 0,-8-37-123 0 0,1 1 0 0 0,-1-1 0 0 0,1 1-1 0 0,-1-1 1 0 0,1 1 0 0 0,0-1 0 0 0,0 1 0 0 0,-1-1-1 0 0,1 0 1 0 0,0 1 0 0 0,0-1 0 0 0,0 0-1 0 0,0 0 1 0 0,1 0 0 0 0,-1 0 0 0 0,0 0 0 0 0,0 0-1 0 0,1 0 1 0 0,-1 0 0 0 0,1 0 0 0 0,-1-1-1 0 0,1 1 1 0 0,-1 0 0 0 0,1-1 0 0 0,-1 0 0 0 0,1 1-1 0 0,-1-1 1 0 0,2 1 34 0 0,18 1-10517 0 0,-16-2-1922 0 0</inkml:trace>
  <inkml:trace contextRef="#ctx0" brushRef="#br2" timeOffset="78639.694">5275 7357 9282 0 0,'0'0'2363'0'0,"0"0"-560"0"0,0 0-221 0 0,0 0 41 0 0,0 0-23 0 0,0 0-123 0 0,0 0-313 0 0,0 0-333 0 0,0 0-167 0 0,0 0-55 0 0,0 0 1 0 0,0 0 9 0 0,0 0-18 0 0,4-8 1157 0 0,-27 107-501 0 0,23-98-1231 0 0,0 0 0 0 0,0 0-1 0 0,0 0 1 0 0,-1 0 0 0 0,1 0 0 0 0,0 0-1 0 0,0 0 1 0 0,0 0 0 0 0,1 0-1 0 0,-1 0 1 0 0,0 0 0 0 0,0 0 0 0 0,0 0-1 0 0,1 0 1 0 0,-1 0 0 0 0,0 0-1 0 0,1 0 1 0 0,-1 0 0 0 0,1-1 0 0 0,-1 1-1 0 0,1 0 1 0 0,0 0 0 0 0,-1 0-1 0 0,1-1 1 0 0,0 1 0 0 0,-1 0 0 0 0,1-1-1 0 0,0 1 1 0 0,0 0 0 0 0,0-1-1 0 0,0 1 1 0 0,-1-1 0 0 0,1 1 0 0 0,0-1-1 0 0,0 0 1 0 0,0 1 0 0 0,0-1-1 0 0,0 0 1 0 0,0 0 0 0 0,0 0 0 0 0,0 0-1 0 0,0 0 1 0 0,0 0 0 0 0,0 0-1 0 0,0 0 1 0 0,0 0 0 0 0,0 0 0 0 0,0 0-1 0 0,0-1 1 0 0,0 1 0 0 0,0 0-1 0 0,0-1 1 0 0,0 1 0 0 0,0-1 0 0 0,0 1-1 0 0,-1-1 1 0 0,2 0-26 0 0,3-3 72 0 0,1 0-1 0 0,-1 0 1 0 0,0-1 0 0 0,-1 1-1 0 0,1-1 1 0 0,-1 0 0 0 0,0-1-1 0 0,0 1 1 0 0,-1-1 0 0 0,1 0-1 0 0,-1 0 1 0 0,-1 0 0 0 0,1 0-1 0 0,-1 0 1 0 0,0-1 0 0 0,0 1 0 0 0,-1-1-1 0 0,0 1 1 0 0,0-1 0 0 0,0-5-72 0 0,-1 9 9 0 0,1 1 1 0 0,-1-1-1 0 0,0 1 1 0 0,1-1-1 0 0,-1 1 1 0 0,0-1 0 0 0,-1 1-1 0 0,1-1 1 0 0,0 0-1 0 0,-1 1 1 0 0,1-1-1 0 0,-1 1 1 0 0,0 0 0 0 0,0-1-1 0 0,0 1 1 0 0,0-1-1 0 0,0 1 1 0 0,0 0-1 0 0,-1 0 1 0 0,1 0 0 0 0,-1 0-1 0 0,0 0 1 0 0,1 0-1 0 0,-1 0 1 0 0,0 0-1 0 0,0 1 1 0 0,0-1 0 0 0,0 1-1 0 0,0-1 1 0 0,-1 1-1 0 0,1 0 1 0 0,0 0-1 0 0,-1 0 1 0 0,1 0 0 0 0,-1 1-1 0 0,1-1 1 0 0,-1 0-1 0 0,1 1 1 0 0,-1 0-1 0 0,1-1 1 0 0,-1 1 0 0 0,1 0-1 0 0,-1 1 1 0 0,0-1-1 0 0,1 0-9 0 0,-4 2-8 0 0,1 0 0 0 0,0 0 0 0 0,0 1 1 0 0,0 0-1 0 0,1-1 0 0 0,-1 2 0 0 0,1-1 0 0 0,-1 0 0 0 0,1 1 0 0 0,0 0 0 0 0,0 0 0 0 0,1 0 0 0 0,-1 1 0 0 0,1-1 0 0 0,0 1 0 0 0,0-1 0 0 0,0 1 0 0 0,1 0 0 0 0,0 0 0 0 0,0 1 0 0 0,0-1 0 0 0,0 0 1 0 0,1 1-1 0 0,0-1 0 0 0,0 1 8 0 0,1-5 1 0 0,1 0 0 0 0,0 0 0 0 0,-1 0 1 0 0,1 0-1 0 0,-1 0 0 0 0,1 0 1 0 0,0 0-1 0 0,0 0 0 0 0,0 0 0 0 0,-1-1 1 0 0,1 1-1 0 0,0 0 0 0 0,0-1 1 0 0,0 1-1 0 0,0-1 0 0 0,0 1 0 0 0,0-1 1 0 0,0 1-1 0 0,0-1 0 0 0,1 0 1 0 0,-1 1-1 0 0,0-1 0 0 0,0 0 0 0 0,0 0 1 0 0,0 0-1 0 0,0 0 0 0 0,0 0 1 0 0,1 0-1 0 0,-1 0 0 0 0,0 0 0 0 0,0 0 1 0 0,0-1-2 0 0,1 1 7 0 0,1 1 1 0 0,1-1 0 0 0,0 0 0 0 0,-1 0 0 0 0,1-1 0 0 0,0 1 0 0 0,-1-1 1 0 0,1 1-1 0 0,0-1 0 0 0,-1 0 0 0 0,1-1 0 0 0,-1 1 0 0 0,0 0 0 0 0,1-1 0 0 0,-1 0 1 0 0,0 0-1 0 0,0 0 0 0 0,0 0 0 0 0,0 0 0 0 0,0-1 0 0 0,-1 1 0 0 0,2-3-8 0 0,-15-1-3601 0 0,2 4-7138 0 0,7 2-2417 0 0</inkml:trace>
  <inkml:trace contextRef="#ctx0" brushRef="#br2" timeOffset="79441.323">6208 6473 7554 0 0,'0'0'2703'0'0,"0"0"-615"0"0,0 0-279 0 0,0 0-60 0 0,0 0-119 0 0,0 0-228 0 0,0 0-293 0 0,0 0-239 0 0,0 0-163 0 0,0 0-102 0 0,0 0-66 0 0,0 0-48 0 0,0 0-35 0 0,-12 4-35 0 0,-37 12-50 0 0,46-15-310 0 0,0 1 0 0 0,0-1 1 0 0,1 1-1 0 0,-1 0 0 0 0,1 0 0 0 0,-1 0 1 0 0,1 0-1 0 0,0 1 0 0 0,0-1 0 0 0,0 0 1 0 0,0 1-1 0 0,0 0 0 0 0,0-1 0 0 0,1 1 1 0 0,-1 0-1 0 0,1 0 0 0 0,0 0 0 0 0,0 0 1 0 0,0 0-1 0 0,0 0 0 0 0,0 0 0 0 0,1 1 1 0 0,-1-1-1 0 0,1 0 0 0 0,0 0 0 0 0,0 0 1 0 0,0 1-1 0 0,1 2-61 0 0,-1-6 27 0 0,0 0 1 0 0,0 0 21 0 0,0 0 32 0 0,15-4 940 0 0,36-50 252 0 0,-30 17-910 0 0,-21 37-283 0 0,0 0 5 0 0,-5 1-71 0 0,1 1 1 0 0,0 0-1 0 0,0 0 0 0 0,0 0 0 0 0,0 0 1 0 0,0 1-1 0 0,0 0 0 0 0,0-1 0 0 0,1 1 1 0 0,-1 1-1 0 0,1-1 0 0 0,0 0 0 0 0,0 1 0 0 0,1 0 1 0 0,-1 0-1 0 0,1 0 0 0 0,-1 0 0 0 0,1 0 1 0 0,0 0-1 0 0,1 0 0 0 0,-1 1-14 0 0,14-16-2267 0 0,-9 5-2293 0 0,-1 1-3855 0 0,-1-2-4380 0 0</inkml:trace>
  <inkml:trace contextRef="#ctx0" brushRef="#br2" timeOffset="80362.289">6273 5291 9146 0 0,'0'0'2386'0'0,"0"0"-304"0"0,0 0-175 0 0,0 0-120 0 0,0 0-170 0 0,0 0-298 0 0,0 0-305 0 0,0 0-195 0 0,0 0-174 0 0,0 0-115 0 0,0 0-64 0 0,0 0-39 0 0,0 0-29 0 0,0 0-40 0 0,0 0-44 0 0,0 0-42 0 0,0 0-36 0 0,0 0-21 0 0,0 0-23 0 0,0 0-24 0 0,0 0-26 0 0,0 0-26 0 0,0 0-12 0 0,0 0-12 0 0,0 0-22 0 0,0 0-4 0 0,0 0 8 0 0,0 0-9 0 0,0 0 18 0 0,0 0 1 0 0,0 0-14 0 0,0 0 13 0 0,0 0 25 0 0,0 0 10 0 0,0 0-4 0 0,0 0 0 0 0,0 0-20 0 0,0 0 1 0 0,0 0 4 0 0,0 0 9 0 0,0 0-6 0 0,0 0-8 0 0,0 0 3 0 0,0 0-9 0 0,0 0 12 0 0,0 0 0 0 0,0 0-21 0 0,0 0-23 0 0,0 0 4 0 0,0 0-3 0 0,0 0 2 0 0,0 0 5 0 0,0 0-19 0 0,0 0-3 0 0,0 0 3 0 0,0 0-1 0 0,0 0 11 0 0,-1-18 479 0 0,-62 95-512 0 0,50-55-48 0 0,31-30-8 0 0,-14 5 64 0 0,-1 1 1 0 0,1-1-1 0 0,-1-1 1 0 0,0 1-1 0 0,1 0 1 0 0,-1-1-1 0 0,-1 0 1 0 0,1 0-1 0 0,-1 0 1 0 0,1 0-1 0 0,-1 0 1 0 0,0 0-1 0 0,0 0 1 0 0,-1-1-1 0 0,0 1 1 0 0,1-2-31 0 0,-2 6 28 0 0,0 0 15 0 0,0 0 1 0 0,-22 29-354 0 0,20-11-732 0 0,2-15-3172 0 0,0-2-3995 0 0,2-1-4394 0 0</inkml:trace>
  <inkml:trace contextRef="#ctx0" brushRef="#br2" timeOffset="81349.567">6251 4249 3505 0 0,'0'0'2948'0'0,"0"0"-579"0"0,0 0-347 0 0,0 0-87 0 0,0 0-64 0 0,0 0-156 0 0,0 0-252 0 0,0 0-240 0 0,0 0-200 0 0,0 0-151 0 0,0 0-88 0 0,0 0-96 0 0,0 0-76 0 0,-3-3-85 0 0,-5-12-94 0 0,-25 22 1237 0 0,-50 44-380 0 0,97-65-1014 0 0,0 0 1 0 0,-1-1-1 0 0,-1-1 1 0 0,0 0-1 0 0,-2-1 0 0 0,0 0 1 0 0,4-9-277 0 0,-11 18-2 0 0,1-3 798 0 0,-2 18-197 0 0,-2-7-584 0 0,0 0-2 0 0,0 0 14 0 0,0 0-3 0 0,0 0-8 0 0,0 0-9 0 0,0 0-7 0 0,0 0 20 0 0,0 0 12 0 0,0 0 9 0 0,0 0 6 0 0,0 0-22 0 0,0 0 1 0 0,0 0-14 0 0,0 0-15 0 0,-11 1-3788 0 0,-3 2-8151 0 0,12 1-1217 0 0</inkml:trace>
  <inkml:trace contextRef="#ctx0" brushRef="#br2" timeOffset="82261.72">5308 4960 4609 0 0,'0'0'2451'0'0,"0"0"-134"0"0,0 0 18 0 0,0 0-27 0 0,0 0-186 0 0,0 0-340 0 0,0 0-366 0 0,0 0-284 0 0,0 0-187 0 0,0 0-173 0 0,0 0-183 0 0,0 0-154 0 0,0 0-95 0 0,-3 3-29 0 0,-34 67 1837 0 0,37-70-2077 0 0,5-9 2727 0 0,10-32-2401 0 0,-15 40-302 0 0,0 1 1 0 0,0 0-16 0 0,0 0-32 0 0,-6 18 296 0 0,2-10 133 0 0,-3-27-228 0 0,-1 9-862 0 0,-17-21 975 0 0,20 20-3348 0 0,3 1-3362 0 0,2 6-6252 0 0</inkml:trace>
  <inkml:trace contextRef="#ctx0" brushRef="#br2" timeOffset="84096.552">4062 5888 0 0 0,'0'0'1794'0'0,"0"0"428"0"0,0 0 281 0 0,0 0 137 0 0,0 0-84 0 0,0 0-217 0 0,0 0-243 0 0,0 0-302 0 0,0 0-314 0 0,-1-3-302 0 0,1 2-1080 0 0,0 1 0 0 0,-1-1 0 0 0,1 0 0 0 0,0 0-1 0 0,-1 1 1 0 0,1-1 0 0 0,-1 0 0 0 0,1 1 0 0 0,-1-1 0 0 0,1 1 0 0 0,-1-1 0 0 0,0 1 0 0 0,1-1 0 0 0,-1 1 0 0 0,0-1 0 0 0,1 1 0 0 0,-1-1 0 0 0,0 1 0 0 0,0 0 0 0 0,0-1 0 0 0,1 1 0 0 0,-1 0 0 0 0,0 0 0 0 0,0 0 0 0 0,0 0-1 0 0,1-1 1 0 0,-1 1 0 0 0,0 0 0 0 0,0 0 0 0 0,0 1 0 0 0,0-1 0 0 0,1 0 0 0 0,-1 0 0 0 0,0 0 0 0 0,0 0 0 0 0,0 1 0 0 0,1-1 0 0 0,-1 0 0 0 0,0 1 0 0 0,1-1 0 0 0,-1 1 0 0 0,0-1 0 0 0,0 1 0 0 0,1-1 0 0 0,-1 1 0 0 0,1-1-1 0 0,-1 1 1 0 0,1 0 0 0 0,-1 0-98 0 0,-55 46 1981 0 0,56-47-1948 0 0,6-8 190 0 0,-1 1-1 0 0,0-2 0 0 0,-1 1 0 0 0,1 0 0 0 0,-2-1 0 0 0,1 0 1 0 0,-1 0-1 0 0,0 0 0 0 0,-1 0 0 0 0,0-2-222 0 0,-3 11 14 0 0,1-1-1 0 0,-1 0 1 0 0,0 0-1 0 0,0 1 1 0 0,1-1 0 0 0,-1 1-1 0 0,0-1 1 0 0,0 1-1 0 0,0-1 1 0 0,0 1 0 0 0,0-1-1 0 0,1 1 1 0 0,-1 0-1 0 0,0-1 1 0 0,0 1 0 0 0,0 0-1 0 0,0 0 1 0 0,0 0-1 0 0,0 0 1 0 0,0 0-1 0 0,0 0 1 0 0,0 0 0 0 0,0 0-1 0 0,0 0 1 0 0,0 0-1 0 0,0 1 1 0 0,0-1 0 0 0,0 0-1 0 0,0 0 1 0 0,0 1-1 0 0,0-1 1 0 0,0 1 0 0 0,0-1-1 0 0,1 1 1 0 0,-1 0-1 0 0,0-1 1 0 0,0 1 0 0 0,1 0-1 0 0,-1-1 1 0 0,0 1-1 0 0,1 0 1 0 0,-1 0 0 0 0,1-1-1 0 0,-1 1 1 0 0,1 0-1 0 0,-1 0 1 0 0,1 0-1 0 0,-1 0 1 0 0,1 0 0 0 0,0 0-1 0 0,0 0 1 0 0,-1 0-14 0 0,1-1-27 0 0,0 0-25 0 0,0 0-64 0 0,0 0-59 0 0,3 0-281 0 0,24 0-3361 0 0,-18-1-191 0 0,-1-1-3290 0 0,-1 2-5937 0 0</inkml:trace>
  <inkml:trace contextRef="#ctx0" brushRef="#br2" timeOffset="85778.733">3905 7570 0 0 0,'0'0'0'0'0,"0"0"0"0"0,0 0 0 0 0,0 0 0 0 0,0 0 0 0 0,0 0 0 0 0,0 0 0 0 0,0 0 0 0 0,0 0 0 0 0,0 0 0 0 0,0 0 0 0 0,0 0 0 0 0,0 0 0 0 0,11 8 0 0 0,-11-8 0 0 0</inkml:trace>
  <inkml:trace contextRef="#ctx0" brushRef="#br2" timeOffset="91729.439">3723 6742 1344 0 0,'0'0'1851'0'0,"0"0"-132"0"0,0 0 103 0 0,0 0 332 0 0,0 0 178 0 0,0 0-118 0 0,0 0-373 0 0,0 0-402 0 0,0 0-297 0 0,0 0-181 0 0,0 0-54 0 0,1-3-73 0 0,1-6-69 0 0,-1 6-59 0 0,-1 3-75 0 0,0 0-79 0 0,0 0-46 0 0,0 0-41 0 0,0 0-54 0 0,0 0-30 0 0,0 0-58 0 0,-10 8 739 0 0,-17 46-724 0 0,27-53-303 0 0,22-2 721 0 0,-16-4-672 0 0,1 0 0 0 0,-1 0 0 0 0,-1 0 0 0 0,1-1 0 0 0,-1 0 0 0 0,0 0 0 0 0,0 0 0 0 0,0-1 0 0 0,-1 0 0 0 0,0 0 0 0 0,-1 0 0 0 0,0 0 0 0 0,2-6-84 0 0,13-59 393 0 0,-46 75-413 0 0,21 3 8 0 0,1 0 0 0 0,0 0 1 0 0,0 1-1 0 0,0 0 1 0 0,1 0-1 0 0,0 0 1 0 0,0 1-1 0 0,1 0 1 0 0,0 0-1 0 0,0 0 1 0 0,-2 6 11 0 0,0 41 10 0 0,8-54 19 0 0,0 0-1 0 0,-1 0 1 0 0,1 0-1 0 0,0 0 1 0 0,0 0-1 0 0,0-1 1 0 0,0 1-1 0 0,0-1 1 0 0,0 1-1 0 0,0-1 0 0 0,0 0 1 0 0,0 0-1 0 0,0 0 1 0 0,0 0-1 0 0,0 0 1 0 0,0 0-1 0 0,0 0 1 0 0,0-1-1 0 0,0 1 1 0 0,0-1-1 0 0,0 0 0 0 0,0 1 1 0 0,0-1-1 0 0,-1 0 1 0 0,1 0-1 0 0,0 0 1 0 0,0-1-29 0 0,1 1 36 0 0,0-1 0 0 0,0 0 0 0 0,0 0 0 0 0,-1 0 1 0 0,1-1-1 0 0,-1 1 0 0 0,1 0 0 0 0,-1-1 0 0 0,0 0 0 0 0,0 1 1 0 0,0-1-1 0 0,-1 0 0 0 0,1 0 0 0 0,0 0 0 0 0,-1 0 0 0 0,0-1 1 0 0,0 1-1 0 0,0 0 0 0 0,0 0 0 0 0,-1-1 0 0 0,1 1 0 0 0,-1 0 1 0 0,0-1-1 0 0,0-2-36 0 0,0 5-8 0 0,0 1 0 0 0,-1-1-1 0 0,1 1 1 0 0,-1-1 0 0 0,1 1 0 0 0,0 0 0 0 0,-1-1 0 0 0,1 1-1 0 0,-1 0 1 0 0,0-1 0 0 0,1 1 0 0 0,-1 0 0 0 0,1-1 0 0 0,-1 1-1 0 0,1 0 1 0 0,-1 0 0 0 0,0 0 0 0 0,1 0 0 0 0,-1-1 0 0 0,1 1-1 0 0,-1 0 1 0 0,0 0 0 0 0,1 0 0 0 0,-1 0 0 0 0,0 0 0 0 0,1 1-1 0 0,-1-1 1 0 0,1 0 0 0 0,-1 0 0 0 0,0 0 0 0 0,1 0 0 0 0,-1 1 0 0 0,1-1-1 0 0,-1 0 1 0 0,1 1 0 0 0,-1-1 0 0 0,1 0 0 0 0,-1 1 0 0 0,1-1-1 0 0,-1 0 1 0 0,1 1 0 0 0,-1-1 0 0 0,1 1 0 0 0,0-1 0 0 0,-1 1-1 0 0,1-1 1 0 0,0 1 0 0 0,-1 0 0 0 0,1-1 8 0 0,-9 19-3705 0 0,12-16-4862 0 0,-1-2-3748 0 0</inkml:trace>
  <inkml:trace contextRef="#ctx0" brushRef="#br3" timeOffset="117036.595">1503 9113 0 0 0,'-8'0'-65'0'0,"3"0"4115"0"0,5 0-3023 0 0,0 0-52 0 0,0 0-58 0 0,4-5 7797 0 0,13-16-7240 0 0,290-251 3247 0 0,-49 62-3688 0 0,14-26-270 0 0,-3 12-99 0 0,-74 51-136 0 0,223-218 299 0 0,-173 179-211 0 0,0 0-86 0 0,-53 25-14 0 0,44-48-81 0 0,-6 25-62 0 0,-182 151-124 0 0,55-30-123 0 0,40-36 31 0 0,-103 85-73 0 0,9-12 64 0 0,-32 37-134 0 0,48-17-6 0 0,-128 35 982 0 0,-71-10-868 0 0,65-15 32 0 0,68 23-151 0 0,0-1-1 0 0,0 1 0 0 0,1-1 0 0 0,-1 1 1 0 0,0-1-1 0 0,1 1 0 0 0,-1 0 0 0 0,0-1 0 0 0,1 1 1 0 0,-1 0-1 0 0,1 0 0 0 0,-1-1 0 0 0,1 1 0 0 0,-1 0 1 0 0,1 0-1 0 0,-1 0 0 0 0,1 0 0 0 0,0 0 0 0 0,0 0 1 0 0,-1-1-1 0 0,1 1 0 0 0,0 0 0 0 0,0 0 1 0 0,0 0-1 0 0,0 0 0 0 0,0 0 0 0 0,0 0 0 0 0,0 0 1 0 0,1 0-1 0 0,-1 0 0 0 0,0 0 0 0 0,0 0 0 0 0,1 0 1 0 0,-1-1-1 0 0,0 1 0 0 0,1 0 0 0 0,-1 0 1 0 0,1 0-1 0 0,0-1 0 0 0,-1 1 0 0 0,1 0 0 0 0,-1 0 1 0 0,1-1-1 0 0,0 1-2 0 0,50 198 70 0 0,-19-34-27 0 0,-12-69 4 0 0,17 6 10 0 0,-29-90-58 0 0,-8-11 24 0 0,0-1-33 0 0,0 0-3 0 0,0 0 26 0 0,0 0-22 0 0,0 0 12 0 0,0 0 5 0 0,0 0 6 0 0,0 0 30 0 0,0 0 8 0 0,0 0-28 0 0,0 0 11 0 0,0 0-16 0 0,0 0 11 0 0,0 0 10 0 0,6-24 548 0 0,41-144-524 0 0,5-90-1 0 0,-47 138-39 0 0,-5 119-24 0 0,0 1-7 0 0,-7 1-1546 0 0,6 26-1113 0 0,0-14-1340 0 0,1 0-5502 0 0,0-8-3348 0 0</inkml:trace>
  <inkml:trace contextRef="#ctx0" brushRef="#br3" timeOffset="119561.298">3800 7916 0 0 0,'0'0'732'0'0,"0"0"636"0"0,0 0 341 0 0,0 0 101 0 0,0 0-13 0 0,0 0-8 0 0,0 0-8 0 0,0 0-66 0 0,4-7-61 0 0,9-23-139 0 0,-8 24 4437 0 0,-1 8-3510 0 0,4 16-2811 0 0,-8-16 1115 0 0,13 32-481 0 0,-1 0 0 0 0,-2 0 0 0 0,-2 2 0 0 0,-1-1 0 0 0,-2 1 0 0 0,-1 0 0 0 0,-2 0 0 0 0,-1 11-265 0 0,1-16 94 0 0,-6 69 283 0 0,4-100-331 0 0,-1-4 1246 0 0,-3-22-1261 0 0,1-1-1 0 0,1 1 1 0 0,1-1 0 0 0,2 1-1 0 0,0-1 1 0 0,2 1 0 0 0,1-1-1 0 0,1 1 1 0 0,8-23-31 0 0,75-149 74 0 0,-80 184-79 0 0,2 0 1 0 0,-1 0 0 0 0,2 1-1 0 0,0 0 1 0 0,0 1 0 0 0,1 0-1 0 0,1 1 1 0 0,9-7 4 0 0,-19 17 5 0 0,-1 1 0 0 0,1 0 0 0 0,-1 0 0 0 0,1 0 0 0 0,-1 0 0 0 0,1 0 0 0 0,-1 0-1 0 0,1 1 1 0 0,-1-1 0 0 0,1 1 0 0 0,-1 0 0 0 0,0 0 0 0 0,1 0 0 0 0,-1 0 0 0 0,0 0 0 0 0,0 0 0 0 0,0 0 0 0 0,0 1 0 0 0,0-1 0 0 0,0 1 0 0 0,0 0 0 0 0,0-1 0 0 0,0 1 0 0 0,-1 0 0 0 0,1 0 0 0 0,-1 0 0 0 0,1 0 0 0 0,-1 0-1 0 0,0 1 1 0 0,0-1 0 0 0,0 0 0 0 0,0 1 0 0 0,0-1 0 0 0,-1 0 0 0 0,1 1 0 0 0,-1-1 0 0 0,1 1 0 0 0,-1-1 0 0 0,0 1 0 0 0,0 1-5 0 0,9 16 98 0 0,19 58 230 0 0,-36-68-3139 0 0,0-5-1018 0 0,1 3-3439 0 0,4-5-4732 0 0</inkml:trace>
  <inkml:trace contextRef="#ctx0" brushRef="#br3" timeOffset="120323.049">3800 7706 4553 0 0,'0'0'3229'0'0,"0"0"-778"0"0,0 0-408 0 0,0 0-48 0 0,0 0-9 0 0,0 0-142 0 0,0 0-245 0 0,0 0-353 0 0,0 0-339 0 0,0 0-234 0 0,0 0-101 0 0,0 0-18 0 0,-4-1 22 0 0,-7-1-714 0 0,16-1 4319 0 0,5 1-3702 0 0,135-15 919 0 0,67-17-721 0 0,-50 20-383 0 0,-169 14 675 0 0,-28-16-922 0 0,24 12-55 0 0,1 0 0 0 0,-1 0 0 0 0,1-2 0 0 0,0 1 0 0 0,0-1-1 0 0,0-1 1 0 0,1 0 0 0 0,0 0 0 0 0,1-1 0 0 0,-1 0 0 0 0,-4-6 8 0 0,-5-11-3 0 0,13 19-291 0 0,0-2 1780 0 0,2 3-3259 0 0,1 2-3047 0 0,2 2-4240 0 0,0 1-3953 0 0</inkml:trace>
  <inkml:trace contextRef="#ctx0" brushRef="#br3" timeOffset="122028.981">3826 7382 0 0 0,'0'0'625'0'0,"0"0"282"0"0,0 0 199 0 0,0 0 306 0 0,0 0 369 0 0,0 0 154 0 0,0 0-31 0 0,0 0-198 0 0,0 0-262 0 0,0 0-178 0 0,0 0-166 0 0,0 0-11 0 0,-7-2 6 0 0,-23-8 18 0 0,23 8 60 0 0,7 2-117 0 0,0 0-157 0 0,0 0-121 0 0,0 0-117 0 0,0 0-39 0 0,0 0-31 0 0,0 0-43 0 0,0 0-54 0 0,0 0-36 0 0,0 0-59 0 0,0 0-62 0 0,0 0-33 0 0,0 0-51 0 0,0 0-39 0 0,0 0-45 0 0,0 0-41 0 0,13 0 323 0 0,142-14 1303 0 0,69-9-1059 0 0,-224 23-697 0 0,0 0 12 0 0,0 0 11 0 0,0 0-20 0 0,0 0 1 0 0,0 0-5 0 0,0 0 32 0 0,0 0 5 0 0,0 0 0 0 0,0 0 8 0 0,0 0-16 0 0,0 0-14 0 0,0 0-16 0 0,0 0 19 0 0,0 0-7 0 0,0 0-11 0 0,0 0 14 0 0,0 0 26 0 0,0 0 14 0 0,0 0-12 0 0,0 0-23 0 0,0 0-26 0 0,0 0-14 0 0,0 0 36 0 0,0 0 11 0 0,0 0 6 0 0,0 0-39 0 0,0 0 18 0 0,0 0 0 0 0,0 0-26 0 0,0 0 16 0 0,0 0-4 0 0,16-4-10 0 0,16-3 59 0 0,-32 7-47 0 0,0 0-16 0 0,0 0 1 0 0,0 0 5 0 0,0 0 30 0 0,0 0 9 0 0,0 0 4 0 0,0 0-13 0 0,0 0-28 0 0,0 0 23 0 0,0 0-30 0 0,0 0 5 0 0,0 0 14 0 0,0 0-6 0 0,0 0 25 0 0,0 0 4 0 0,0 0-26 0 0,0 0 14 0 0,0 0-6 0 0,0 0-30 0 0,0 0 29 0 0,0 0-18 0 0,0 0 13 0 0,0 0 34 0 0,0 0-17 0 0,0 0-25 0 0,0 0-4 0 0,0 0-14 0 0,0 0 7 0 0,0 0 27 0 0,0 0 17 0 0,0 0-11 0 0,0 0 3 0 0,0 0 7 0 0,0 0-2 0 0,0 0-18 0 0,0 0-23 0 0,0 0 32 0 0,0 0-11 0 0,0 0 27 0 0,-17 0 213 0 0,-147 27-181 0 0,53-13-108 0 0,98-13 105 0 0,-35 4-39 0 0,15-4 390 0 0,-24 2-276 0 0,56-3-113 0 0,1 0-10 0 0,0 0-16 0 0,0 0-9 0 0,0 0-12 0 0,0 0-22 0 0,15 0-132 0 0,296-37 174 0 0,-300 36-4 0 0,57-5 58 0 0,5-15-29 0 0,-43 13 26 0 0,-30 8-35 0 0,0 0 0 0 0,0 0-22 0 0,0 0 29 0 0,0 0-19 0 0,0 0-8 0 0,0 0 32 0 0,0 0-1 0 0,0 0-2 0 0,0 0 0 0 0,0 0-22 0 0,0 0-14 0 0,0 0 2 0 0,0 0-19 0 0,0 0 13 0 0,0 0 2 0 0,0 0-7 0 0,0 0-40 0 0,0 0-13 0 0,0 0-58 0 0,0 0-130 0 0,0 0-114 0 0,0 0-143 0 0,0 0-246 0 0,4 3-5381 0 0,-2-2 800 0 0,3 2-7674 0 0</inkml:trace>
  <inkml:trace contextRef="#ctx0" brushRef="#br2" timeOffset="154497.758">2981 4595 0 0 0,'0'0'361'0'0,"0"0"910"0"0,10-5 4145 0 0,-5 4 5785 0 0,-31 28-7559 0 0,29-52-3860 0 0,-3 18 4445 0 0,-7 22-3942 0 0,14-25-11 0 0,14-10 22 0 0,-21 21-284 0 0,0-1-1 0 0,0 0-15 0 0,0 0-2 0 0,0 0 9 0 0,0 0-4 0 0,0 0 11 0 0,0 0-3 0 0,0 0-10 0 0,0 0 3 0 0,0 0-12 0 0,0 0 18 0 0,0 0-5 0 0,13-26 398 0 0,-13 32-407 0 0,1 12 103 0 0,9-28 34 0 0,17-44 34 0 0,-26 53-142 0 0,-1 1 36 0 0,0 0-25 0 0,0 0 15 0 0,0 0 10 0 0,-11 19-43 0 0,-4-3-106 0 0,16-16 71 0 0,-1 0 1 0 0,0 0-1 0 0,0 0 1 0 0,0-1-1 0 0,0 1 1 0 0,0 0 0 0 0,0 0-1 0 0,0-1 1 0 0,0 1-1 0 0,0 0 1 0 0,0 0-1 0 0,-1 0 1 0 0,1-1-1 0 0,0 1 1 0 0,0 0 0 0 0,0 0-1 0 0,0 0 1 0 0,0-1-1 0 0,0 1 1 0 0,0 0-1 0 0,0 0 1 0 0,-1 0 0 0 0,1 0-1 0 0,0-1 1 0 0,0 1-1 0 0,0 0 1 0 0,0 0-1 0 0,-1 0 1 0 0,1 0-1 0 0,0 0 1 0 0,0 0 0 0 0,0-1-1 0 0,0 1 1 0 0,-1 0-1 0 0,1 0 1 0 0,0 0-1 0 0,0 0 1 0 0,-1 0-1 0 0,1 0 1 0 0,0 0 0 0 0,0 0-1 0 0,0 0 1 0 0,-1 0 20 0 0,29-49-6194 0 0,-18 34-1417 0 0,-1 2-4854 0 0</inkml:trace>
  <inkml:trace contextRef="#ctx0" brushRef="#br0" timeOffset="182637.949">4929 6101 0 0 0,'0'0'489'0'0,"0"0"408"0"0,0 0 184 0 0,0 0 105 0 0,0 0 54 0 0,-1 1 2051 0 0,-3 6 12035 0 0,4-5-13980 0 0,-1 0-3957 0 0,-1 184 5509 0 0,2-185-2900 0 0,11 10-2552 0 0,-7-6-1296 0 0,-2-3-4165 0 0,-2 2-2707 0 0</inkml:trace>
  <inkml:trace contextRef="#ctx0" brushRef="#br0" timeOffset="183145.968">4892 6701 0 0 0,'0'0'1284'0'0,"0"0"374"0"0,0 0 260 0 0,0 0 131 0 0,0 0-35 0 0,0 0-96 0 0,0 0-164 0 0,0 0-251 0 0,0 0-215 0 0,0 0-185 0 0,0 0-124 0 0,0 0-103 0 0,2 3 2822 0 0,2 5-3286 0 0,3 191 67 0 0,3-185-2930 0 0,-4-11-1419 0 0,-2-1-4224 0 0,0 1-424 0 0</inkml:trace>
  <inkml:trace contextRef="#ctx0" brushRef="#br0" timeOffset="183569.528">4923 7611 2176 0 0,'0'0'1946'0'0,"0"0"-189"0"0,0 0-41 0 0,0 0 66 0 0,0 0-13 0 0,0 0-154 0 0,0 0-292 0 0,0 0-233 0 0,0 0-138 0 0,0 0-86 0 0,0 0-74 0 0,0 0-68 0 0,0 0-59 0 0,-2 13-78 0 0,-12 63 363 0 0,11 4 597 0 0,4-63-5306 0 0,2-1-4065 0 0,-2-12-2850 0 0</inkml:trace>
  <inkml:trace contextRef="#ctx0" brushRef="#br0" timeOffset="184042.017">4929 8483 7282 0 0,'0'0'2624'0'0,"0"0"-1086"0"0,0 0-607 0 0,0 0 29 0 0,0 0 205 0 0,0 0 45 0 0,0 0-198 0 0,0 0-317 0 0,0 0-263 0 0,0 0-61 0 0,0 0 9 0 0,0 0 53 0 0,0 0 28 0 0,1 3-31 0 0,6 45 670 0 0,-7 7-7031 0 0,1-10-5512 0 0,-1-28 8376 0 0,0-4 2484 0 0</inkml:trace>
  <inkml:trace contextRef="#ctx0" brushRef="#br0" timeOffset="193059.979">4905 8793 0 0 0,'0'-73'4286'0'0,"0"72"-3855"0"0,0 1 100 0 0,0 0 94 0 0,0 0 95 0 0,0 0 97 0 0,0 0 53 0 0,-1-2 2592 0 0,-2-6-1225 0 0,2 7 1735 0 0,0 0 3686 0 0,14 98-5042 0 0,9 1-2102 0 0,-9-20-116 0 0,-11 187 1472 0 0,0-213-1312 0 0,2-64-3247 0 0,-1 9-847 0 0,1 0-3381 0 0,-2 3-6137 0 0</inkml:trace>
  <inkml:trace contextRef="#ctx0" brushRef="#br0" timeOffset="194345.023">5135 9750 664 0 0,'0'0'1448'0'0,"0"0"27"0"0,0 0 282 0 0,0 0 303 0 0,0 0 141 0 0,0 0-126 0 0,0 0-348 0 0,0 0-342 0 0,0 0-226 0 0,0 0-157 0 0,0 0-77 0 0,1-5-43 0 0,3-15-56 0 0,-3 15-38 0 0,-1 5-72 0 0,0 0-68 0 0,0 0-60 0 0,0 0-38 0 0,-1 3 5098 0 0,-2 10-4638 0 0,-30 27-722 0 0,-68 108 48 0 0,17-24-181 0 0,-21-21 36 0 0,97-96-371 0 0,-4 4 510 0 0,9-13-3463 0 0,3 1 2451 0 0,0 1-154 0 0,0-19-12770 0 0,0 12 2369 0 0</inkml:trace>
  <inkml:trace contextRef="#ctx0" brushRef="#br0" timeOffset="195048.944">4734 9794 904 0 0,'0'0'2435'0'0,"0"0"-408"0"0,0 0-79 0 0,0 0 132 0 0,0 0 40 0 0,0 0-138 0 0,0 0-279 0 0,0 0-292 0 0,0 0-205 0 0,0 0-127 0 0,0 0-86 0 0,0 0-75 0 0,0 0-86 0 0,0-3-87 0 0,0 2-272 0 0,4-10-241 0 0,-2 11 5746 0 0,48 30-4489 0 0,-31-17-1392 0 0,0 0 1 0 0,-1 0 0 0 0,0 2-1 0 0,-1 0 1 0 0,-1 1 0 0 0,-1 1 0 0 0,7 10-98 0 0,96 116 362 0 0,-68-69-163 0 0,-43-64-135 0 0,-6-9-36 0 0,0-1-15 0 0,-1 0-19 0 0,0 0 4 0 0,0 0-7 0 0,0 0 24 0 0,0 0-18 0 0,0 0 19 0 0,0 0 16 0 0,0 0-41 0 0,0 0-29 0 0,0 0-3 0 0,0 0 21 0 0,0 0 5 0 0,0 0-22 0 0,0 0-20 0 0,0-26-4340 0 0,0 17 582 0 0,0 3-2034 0 0,0-1-6820 0 0</inkml:trace>
  <inkml:trace contextRef="#ctx0" brushRef="#br0" timeOffset="196578.932">4752 9606 0 0 0,'0'0'1050'0'0,"0"0"454"0"0,0 0 238 0 0,0 0-11 0 0,0 0-192 0 0,0 0-204 0 0,0 0-123 0 0,0 0-35 0 0,0 0-36 0 0,0 0-40 0 0,0 0-86 0 0,-6 0-115 0 0,-19 0-46 0 0,3-14 5086 0 0,8 6-1965 0 0,82 0 797 0 0,19-2-4896 0 0,43-1 411 0 0,-41 0-97 0 0,0 14-27 0 0,-89-3-164 0 0,0 0-3 0 0,0 0 12 0 0,0 0-12 0 0,0 0-2 0 0,0 0 12 0 0,0 0 6 0 0,0 0 13 0 0,0 0-12 0 0,0 0-19 0 0,0 0 7 0 0,0 0-4 0 0,0 0 6 0 0,0 0-6 0 0,0 0 10 0 0,0 0 13 0 0,0 0 17 0 0,0 0-14 0 0,0 0-10 0 0,0 0-26 0 0,0 0 26 0 0,0 0-1 0 0,0 0-18 0 0,0 0 11 0 0,0 0 10 0 0,0 0-3 0 0,0 0-20 0 0,0 0-11 0 0,0 0 23 0 0,0 0-25 0 0,0 0 21 0 0,0 0 9 0 0,0 0 12 0 0,0 0 22 0 0,0 0-19 0 0,0 0-9 0 0,0 0-35 0 0,0 0-15 0 0,0 0 28 0 0,0 0-5 0 0,0 0 16 0 0,0 0-6 0 0,0 0 23 0 0,0 0-8 0 0,0 0-25 0 0,0 0-8 0 0,0 0 16 0 0,0 0 26 0 0,0 0-10 0 0,0 0-8 0 0,0 0-15 0 0,0 0-1 0 0,0 0-7 0 0,0 0 9 0 0,0 0 7 0 0,0 0 26 0 0,0 0 18 0 0,0 0-10 0 0,0 0-29 0 0,0 0-31 0 0,0 0 25 0 0,0 0-5 0 0,0 0-11 0 0,0 0 20 0 0,0 0-16 0 0,0 0 25 0 0,0 0 8 0 0,0 0-17 0 0,0 0-2 0 0,0 0-21 0 0,0 0 28 0 0,0 0-1 0 0,0 0-9 0 0,0 0 40 0 0,0 0-23 0 0,0 0-24 0 0,0 0-8 0 0,0 0-12 0 0,0 0 16 0 0,0 0 21 0 0,0 0 10 0 0,0 0-3 0 0,0 0-12 0 0,0 0 10 0 0,0 0-4 0 0,0 0-22 0 0,0 0-22 0 0,0 0-4 0 0,0-1 188 0 0,0-1-3594 0 0,-2 2-9454 0 0,2 0 96 0 0</inkml:trace>
  <inkml:trace contextRef="#ctx0" brushRef="#br0" timeOffset="198505.349">4596 5873 0 0 0,'0'0'473'0'0,"0"0"337"0"0,0 0 281 0 0,0 0 222 0 0,5 0 165 0 0,9 1-871 0 0,0 2 6134 0 0,-17 2 4532 0 0,-2-3-11734 0 0,-216 16 3312 0 0,230-19-3082 0 0,-4-1-2301 0 0,0 2-7501 0 0,-5 0-2299 0 0</inkml:trace>
  <inkml:trace contextRef="#ctx0" brushRef="#br0" timeOffset="199107.088">3701 5947 216 0 0,'0'0'1622'0'0,"0"0"66"0"0,0 0 222 0 0,0 0 190 0 0,0 0 14 0 0,0 0-234 0 0,0 0-285 0 0,0 0-253 0 0,0 0-171 0 0,0 0-175 0 0,0 0-186 0 0,0 0-150 0 0,0 0-95 0 0,-3-1 22 0 0,-163-4 4348 0 0,96 7-4390 0 0,6-2-89 0 0,61-9-1380 0 0,4 8-3677 0 0,-2 0-4750 0 0,1 1-965 0 0</inkml:trace>
  <inkml:trace contextRef="#ctx0" brushRef="#br0" timeOffset="199614.082">2792 5943 0 0 0,'0'0'1066'0'0,"0"0"601"0"0,0 0 365 0 0,0 0 112 0 0,0 0-111 0 0,0 0-275 0 0,0 0-266 0 0,0 0-177 0 0,0 0-140 0 0,0 0-118 0 0,0 0-140 0 0,-12-1-167 0 0,-96-2 1384 0 0,68 3-2111 0 0,23 0-4501 0 0,13 3-3954 0 0,2-2 1779 0 0</inkml:trace>
  <inkml:trace contextRef="#ctx0" brushRef="#br0" timeOffset="200091.3">2068 5943 704 0 0,'0'0'1496'0'0,"0"0"71"0"0,0 0 173 0 0,0 0 64 0 0,0 0-81 0 0,0 0-279 0 0,0 0-386 0 0,0 0-245 0 0,0 0-167 0 0,0 0-87 0 0,0 0-2 0 0,0 0-48 0 0,0 0-44 0 0,-21-2-52 0 0,-104-7 351 0 0,84 12-617 0 0,40-3-301 0 0,1 0-110 0 0,0 0-132 0 0,-2 0-3326 0 0,1 0-1931 0 0,1 0-567 0 0</inkml:trace>
  <inkml:trace contextRef="#ctx0" brushRef="#br0" timeOffset="200409.971">1663 5950 0 0 0,'0'0'1086'0'0,"0"0"537"0"0,0 0 312 0 0,0 0 209 0 0,0 0 23 0 0,0 0-176 0 0,0 0-320 0 0,0 0-369 0 0,0 0-304 0 0,0 0-190 0 0,0 0-105 0 0,0 0-91 0 0,0 0-79 0 0,-10-4-89 0 0,-31-13-101 0 0,-3 12 809 0 0,43 5-1256 0 0,1 0-67 0 0,0 0-163 0 0,0 0-193 0 0,0 0-119 0 0,0 0-176 0 0,5 11-6705 0 0,-4-7-1854 0 0</inkml:trace>
  <inkml:trace contextRef="#ctx0" brushRef="#br0" timeOffset="200623.898">1663 5950 0 0 0</inkml:trace>
  <inkml:trace contextRef="#ctx0" brushRef="#br0" timeOffset="201324.025">1663 5950 0 0 0,'9'-3'-19'0'0,"-9"2"224"0"0,0 1 1 0 0,0 0 0 0 0,-1 0 0 0 0,1 0 0 0 0,0-1 0 0 0,0 1 0 0 0,0 0 1 0 0,-1 0-1 0 0,1 0 0 0 0,0-1 0 0 0,0 1 0 0 0,0 0 0 0 0,0 0 0 0 0,0-1 0 0 0,0 1 0 0 0,-1 0 0 0 0,1-1 0 0 0,0 1 0 0 0,0 0 0 0 0,0 0 0 0 0,0-1 0 0 0,0 1 0 0 0,0 0 0 0 0,0-1 0 0 0,0 1 0 0 0,0 0 0 0 0,0-1 0 0 0,0 1 0 0 0,1 0 0 0 0,-1 0 0 0 0,0-1 0 0 0,0 1 0 0 0,0 0-206 0 0,-7-2 1675 0 0,-26-2 4012 0 0,-19 6-2112 0 0,14-1-2284 0 0,-146 10 965 0 0,66-4-1199 0 0,100-6 2055 0 0,308-39-3107 0 0,-259 28 11 0 0,-30 10 14 0 0,-1 0 18 0 0,0 0-7 0 0,0 0-8 0 0,0 0-3 0 0,-20 4 279 0 0,-144 18-225 0 0,38-15 30 0 0,125-7-1104 0 0,-1-1-2837 0 0,2 6-5786 0 0,0-1-1443 0 0</inkml:trace>
  <inkml:trace contextRef="#ctx0" brushRef="#br0" timeOffset="208020.362">437 5726 3665 0 0,'0'0'1711'0'0,"0"0"-474"0"0,0 0-135 0 0,0 0 269 0 0,0 0 315 0 0,0 0 87 0 0,0 0-224 0 0,0 0-409 0 0,0 0-343 0 0,0 0-215 0 0,0 0-90 0 0,7 3 1012 0 0,-8 70 2484 0 0,10 134-2616 0 0,-7-201-1351 0 0,-1 0 0 0 0,1 0-1 0 0,1 0 1 0 0,-1 0 0 0 0,1 0 0 0 0,0-1 0 0 0,0 1-1 0 0,1-1 1 0 0,-1 0 0 0 0,1 0 0 0 0,0 0 0 0 0,1-1-1 0 0,-1 1 1 0 0,1-1 0 0 0,0 0 0 0 0,0 0 0 0 0,1 0-21 0 0,-3-4 51 0 0,0-1 1 0 0,0 1 0 0 0,0 0 0 0 0,0-1 0 0 0,0 0-1 0 0,0 1 1 0 0,0-1 0 0 0,0 0 0 0 0,0-1 0 0 0,0 1-1 0 0,0 0 1 0 0,-1-1 0 0 0,1 0 0 0 0,0 1-1 0 0,-1-1 1 0 0,1 0 0 0 0,-1-1 0 0 0,0 1 0 0 0,0 0-1 0 0,0-1 1 0 0,0 1 0 0 0,0-1 0 0 0,0 1 0 0 0,-1-1-1 0 0,1 0 1 0 0,-1 0 0 0 0,0 0 0 0 0,0 1 0 0 0,0-1-1 0 0,0 0 1 0 0,0-2-52 0 0,-1 5 2 0 0,86-172 462 0 0,-40 80-212 0 0,-18 166 205 0 0,79 284-171 0 0,-80-257-197 0 0,-18-57 0 0 0,-3 0 0 0 0,-1 0 0 0 0,-2 1 0 0 0,-2-1 0 0 0,-2 1-89 0 0,1-20 70 0 0,0-18-49 0 0,0 1 0 0 0,0-1 1 0 0,-1 0-1 0 0,0 0 1 0 0,0 0-1 0 0,-1 0 0 0 0,1 0 1 0 0,-2 0-1 0 0,1 0 0 0 0,-1-1 1 0 0,0 1-1 0 0,0-1 1 0 0,0 0-1 0 0,-1 0 0 0 0,0 0 1 0 0,-1 0-1 0 0,1-1 0 0 0,-1 1 1 0 0,0-1-1 0 0,0 0 1 0 0,-1-1-1 0 0,0 1 0 0 0,1-1 1 0 0,-1 0-1 0 0,-1-1 0 0 0,1 0 1 0 0,0 1-1 0 0,-1-2 1 0 0,0 1-1 0 0,0-1 0 0 0,1 0 1 0 0,-1-1-1 0 0,-2 1-21 0 0,2-3-1 0 0,0 0-1 0 0,0 0 0 0 0,0 0 1 0 0,0-1-1 0 0,1 0 1 0 0,-1 0-1 0 0,1-1 1 0 0,-1 0-1 0 0,1 0 1 0 0,0-1-1 0 0,0 1 1 0 0,0-1-1 0 0,1-1 0 0 0,-1 1 1 0 0,1-1-1 0 0,0 0 1 0 0,0 0-1 0 0,1 0 1 0 0,0-1-1 0 0,0 1 1 0 0,0-1-1 0 0,0 0 1 0 0,1-1-1 0 0,0 1 0 0 0,0 0 1 0 0,1-1-1 0 0,0 0 1 0 0,0 1-1 0 0,0-1 1 0 0,1 0-1 0 0,0 0 1 0 0,1 0-1 0 0,-1 0 1 0 0,1 0-1 0 0,1 0 0 0 0,-1 0 1 0 0,1 0-1 0 0,0 0 1 0 0,1 0-1 0 0,-1 1 1 0 0,1-1-1 0 0,1 0 1 0 0,0 1-1 0 0,1-3 2 0 0,7-10-26 0 0,2-1-1 0 0,0 2 1 0 0,1 0-1 0 0,1 0 1 0 0,0 2-1 0 0,1 0 1 0 0,8-5 26 0 0,17-15-648 0 0,-40 30-2190 0 0,-2-1-4320 0 0,1 5-109 0 0,0 1-3267 0 0</inkml:trace>
  <inkml:trace contextRef="#ctx0" brushRef="#br0" timeOffset="208754.911">373 5490 0 0 0,'0'0'431'0'0,"0"0"1093"0"0,0 0 601 0 0,0 0 235 0 0,0 0-135 0 0,0 0-424 0 0,0 0-422 0 0,0 0-301 0 0,0 0-97 0 0,0 0 90 0 0,0 0 108 0 0,0 0 41 0 0,-6 14 5232 0 0,28-13-4004 0 0,180 2 835 0 0,95-10-1805 0 0,-297 7-1438 0 0,0 0-18 0 0,0 0 9 0 0,0 0 9 0 0,0 0 8 0 0,0 0 8 0 0,0 0 0 0 0,0 0-17 0 0,0 0 21 0 0,0 0-4 0 0,0 0 6 0 0,0 0-22 0 0,0 0-34 0 0,0 0-26 0 0,0 0 32 0 0,-9 0-2368 0 0,5 0-1524 0 0,3 0-3498 0 0,0 0-5190 0 0</inkml:trace>
  <inkml:trace contextRef="#ctx0" brushRef="#br0" timeOffset="211414.773">1295 4824 0 0 0,'2'28'1160'0'0,"-2"-27"-888"0"0,0-1-13 0 0,0 0-23 0 0,2 1 1165 0 0,7 2 13376 0 0,-9-3-14390 0 0,4-143 5261 0 0,-26 76-4267 0 0,5-17-426 0 0,12 62-837 0 0,1 1-1 0 0,1-1 1 0 0,1 1 0 0 0,1-1-1 0 0,1 0 1 0 0,1 0-1 0 0,2-14-117 0 0,13-57 198 0 0,-8 39 29 0 0,-3 0 0 0 0,-2-1 1 0 0,-3-45-228 0 0,-1 35 48 0 0,3 15 52 0 0,-1 41 248 0 0,-3 18-162 0 0,-76 93-47 0 0,-82 61-102 0 0,143-142-26 0 0,40-13-25 0 0,146-9 176 0 0,117-2-88 0 0,-285 3-39 0 0,-1 0-11 0 0,0 0 5 0 0,0 0-3 0 0,0 0-16 0 0,0 0 44 0 0,0 0 22 0 0,0 0 32 0 0,0 0 38 0 0,0 0-10 0 0,0 0-24 0 0,-55-51 212 0 0,-127-118-261 0 0,147 117-618 0 0,50 16-4900 0 0,-4 27-1986 0 0,-3 2-5488 0 0</inkml:trace>
  <inkml:trace contextRef="#ctx0" brushRef="#br0" timeOffset="212780.898">6437 9021 0 0 0,'0'0'2183'0'0,"0"0"95"0"0,0 0-290 0 0,0 0-470 0 0,0 0-382 0 0,0 0-306 0 0,0 0-111 0 0,0 0-26 0 0,0 0-74 0 0,-10-12 4370 0 0,7 8-4539 0 0,0 1 0 0 0,0-1 1 0 0,0 1-1 0 0,0 0 0 0 0,-1 0 0 0 0,1 0 0 0 0,-1 0 0 0 0,0 0 1 0 0,0 1-1 0 0,0-1 0 0 0,0 1 0 0 0,0 0 0 0 0,-1 1 1 0 0,1-1-1 0 0,-2 0-450 0 0,-62-43 2248 0 0,4-39-391 0 0,32 62-775 0 0,22 47-1034 0 0,2 123 57 0 0,32 58-54 0 0,-11-115-19 0 0,-13-90-31 0 0,0-1-1 0 0,0 0 1 0 0,0 1 0 0 0,0-1-1 0 0,0 0 1 0 0,-1 0-1 0 0,1 1 1 0 0,0-1 0 0 0,0 0-1 0 0,0 1 1 0 0,0-1 0 0 0,0 0-1 0 0,0 1 1 0 0,0-1 0 0 0,0 0-1 0 0,0 1 1 0 0,0-1 0 0 0,0 0-1 0 0,0 1 1 0 0,1-1 0 0 0,-1 0-1 0 0,0 1 1 0 0,0-1 0 0 0,0 0-1 0 0,0 1 1 0 0,0-1 0 0 0,1 0-1 0 0,-1 0 1 0 0,0 1 0 0 0,0-1-1 0 0,1 0 1 0 0,-1 0 0 0 0,0 1-1 0 0,0-1 1 0 0,1 0 0 0 0,-1 0-1 0 0,0 0 1 0 0,1 1-1 0 0,-1-1 1 0 0,0 0 0 0 0,0 0-1 0 0,1 0 1 0 0,-1 0 0 0 0,0 0-1 0 0,1 0 1 0 0,-1 0 0 0 0,0 0-1 0 0,1 0 1 0 0,-1 0 0 0 0,0 0-1 0 0,1 0 1 0 0,-1 0 0 0 0,0 0-1 0 0,1 0 1 0 0,-1 0 0 0 0,0 0-1 0 0,1 0 1 0 0,-1 0 0 0 0,0 0-1 0 0,1-1 1 0 0,-1 1 0 0 0,0 0-1 0 0,1 0 1 0 0,-1 0 0 0 0,0-1-1 0 0,0 1 1 0 0,1 0 0 0 0,-1 0-1 0 0,0-1 1 0 0,0 1-1 0 0,17-27 160 0 0,-13 20-122 0 0,15-25 9 0 0,1 1 1 0 0,2 2-1 0 0,1 0 1 0 0,1 1-1 0 0,14-11-47 0 0,39-20-570 0 0,-49 48-1315 0 0,-15 6-1481 0 0,0-1-5516 0 0,-4 3-3753 0 0</inkml:trace>
  <inkml:trace contextRef="#ctx0" brushRef="#br0" timeOffset="214269.518">1013 3152 0 0 0,'0'0'1570'0'0,"0"0"-218"0"0,0 0-13 0 0,0 0 203 0 0,0 0 305 0 0,0 0 197 0 0,0 0-68 0 0,0 0-190 0 0,0 0-308 0 0,0 0-273 0 0,0 0-194 0 0,-5-4-129 0 0,-14-13-83 0 0,1 42 2235 0 0,-1 60-1457 0 0,18-68-1398 0 0,-2-2-98 0 0,1 1-1 0 0,0 0 1 0 0,2 0 0 0 0,0 0 0 0 0,0 0-1 0 0,2 0 1 0 0,0 0 0 0 0,1 0 0 0 0,1 3-81 0 0,-2-16 40 0 0,0 0 0 0 0,-1-1-1 0 0,2 1 1 0 0,-1-1 0 0 0,0 0 0 0 0,0 0 0 0 0,1 1-1 0 0,-1-1 1 0 0,1-1 0 0 0,0 1 0 0 0,-1 0 0 0 0,1-1 0 0 0,0 1-1 0 0,0-1 1 0 0,0 0 0 0 0,0 0 0 0 0,0 0 0 0 0,1 0-1 0 0,-1-1 1 0 0,0 1 0 0 0,0-1 0 0 0,0 0 0 0 0,1 0 0 0 0,-1 0-1 0 0,0 0 1 0 0,0-1 0 0 0,0 1 0 0 0,1-1 0 0 0,-1 0 0 0 0,0 0-1 0 0,0 0 1 0 0,0 0 0 0 0,0 0 0 0 0,0-1 0 0 0,-1 1-1 0 0,1-1 1 0 0,0 0 0 0 0,-1 0 0 0 0,1 0 0 0 0,-1 0 0 0 0,1 0-1 0 0,-1-1 1 0 0,0 1 0 0 0,0-1 0 0 0,0 0 0 0 0,-1 1-1 0 0,1-1 1 0 0,0 0 0 0 0,-1 0 0 0 0,0 0-40 0 0,20-30 223 0 0,-1-1-1 0 0,-2-1 1 0 0,-2-1 0 0 0,-1 0 0 0 0,2-12-223 0 0,-9 28 82 0 0,8-24 73 0 0,7 48-83 0 0,-12 8-38 0 0,-2 0-1 0 0,1 0 1 0 0,-2 1-1 0 0,0 1 1 0 0,0-1-1 0 0,-1 1 1 0 0,-1 0 0 0 0,0 1-1 0 0,3 14-33 0 0,0-5 26 0 0,15 36 75 0 0,-3 1 0 0 0,-2 2 0 0 0,-3-1 0 0 0,-3 2 0 0 0,4 50-101 0 0,-21 51 228 0 0,4-160-210 0 0,0-1-1 0 0,-1 0 1 0 0,0 0-1 0 0,0 0 0 0 0,0 0 1 0 0,-1 1-1 0 0,1-2 1 0 0,-1 1-1 0 0,0 0 0 0 0,0 0 1 0 0,0-1-1 0 0,-1 1 0 0 0,1-1 1 0 0,-1 1-1 0 0,0-1 1 0 0,0 0-1 0 0,0 0 0 0 0,0 0 1 0 0,-1-1-1 0 0,1 1 0 0 0,-1-1 1 0 0,1 0-1 0 0,-1 0 1 0 0,0 0-1 0 0,0 0 0 0 0,0-1 1 0 0,0 1-1 0 0,0-1 1 0 0,0 0-1 0 0,0-1 0 0 0,-4 1-17 0 0,5-1 4 0 0,0 0 0 0 0,-1-1 0 0 0,1 0 0 0 0,0 1 0 0 0,-1-1-1 0 0,1 0 1 0 0,0-1 0 0 0,0 1 0 0 0,0-1 0 0 0,0 1 0 0 0,0-1 0 0 0,1 0 0 0 0,-1 0-1 0 0,0 0 1 0 0,1 0 0 0 0,-1-1 0 0 0,1 1 0 0 0,0-1 0 0 0,0 0 0 0 0,0 1-1 0 0,0-1 1 0 0,0 0 0 0 0,1 0 0 0 0,-1 0 0 0 0,1 0 0 0 0,0 0 0 0 0,0 0 0 0 0,0-1-1 0 0,0 1 1 0 0,1 0 0 0 0,-1-1 0 0 0,1-2-4 0 0,-2-4 11 0 0,1-1 1 0 0,0 0-1 0 0,1 0 0 0 0,0 0 0 0 0,1 0 1 0 0,0 0-1 0 0,0 0 0 0 0,1 0 1 0 0,3-8-12 0 0,12-22-8 0 0,1 1 1 0 0,2 1 0 0 0,1 1-1 0 0,19-24 8 0 0,73-75-42 0 0,-95 130-820 0 0,-12 7-6638 0 0,-6 3-2268 0 0</inkml:trace>
  <inkml:trace contextRef="#ctx0" brushRef="#br3" timeOffset="-199946.882">1485 9080 0 0 0,'0'0'636'0'0,"0"0"182"0"0,0 0 75 0 0,5-2 4324 0 0,8-4-2815 0 0,11-19 4456 0 0,29-90-2484 0 0,-11 22-3470 0 0,102-160 1002 0 0,-79 146-1215 0 0,3-25-157 0 0,77-143 592 0 0,-99 168-625 0 0,6-16-118 0 0,31-52 83 0 0,-30 62-35 0 0,4 2 0 0 0,20-20-431 0 0,83-156 597 0 0,-79 100-288 0 0,-43 98-121 0 0,79-99-124 0 0,-42 75 36 0 0,0-17 107 0 0,-5 19-34 0 0,-38 53-81 0 0,1-11 25 0 0,32-53-83 0 0,20-55 122 0 0,-42 74-92 0 0,52-111 1 0 0,-55 133-89 0 0,-9 8 134 0 0,-14 28-74 0 0,0 12-14 0 0,7-23-22 0 0,5-6 74 0 0,-162 115 195 0 0,28-14-185 0 0,84-39-28 0 0,20 0-37 0 0,0 34 6 0 0,52 69-54 0 0,-48-100 26 0 0,147 218 99 0 0,-123-154-92 0 0,-18-61 176 0 0,-7-22-103 0 0,-5-26-62 0 0,-39-199-16 0 0,12 81 13 0 0,30 160-27 0 0,0 0 10 0 0,0 0 9 0 0,0 0-24 0 0,0 0 4 0 0,3 6-7158 0 0,8-5 1477 0 0,-6-1 195 0 0,2 0-6784 0 0</inkml:trace>
  <inkml:trace contextRef="#ctx0" brushRef="#br2" timeOffset="-192505.643">3602 5030 0 0 0,'0'-5'347'0'0,"0"-16"1218"0"0,1-12 9495 0 0,-32 22-5631 0 0,28 12-5377 0 0,0-1-1 0 0,0 1 0 0 0,1 0 1 0 0,-1 1-1 0 0,1-1 1 0 0,-1 0-1 0 0,1 1 0 0 0,-1 0 1 0 0,1-1-1 0 0,0 1 1 0 0,0 0-1 0 0,-1 0 0 0 0,1 0 1 0 0,1 0-1 0 0,-1 1 1 0 0,0-1-1 0 0,1 0 0 0 0,-1 1 1 0 0,1 0-1 0 0,-1-1 1 0 0,1 1-1 0 0,0 0 0 0 0,0-1 1 0 0,1 1-1 0 0,-1 0 1 0 0,0 0-1 0 0,1 0 0 0 0,0-1 1 0 0,0 1-1 0 0,0 0 1 0 0,0 0-1 0 0,0 0 0 0 0,0 0 1 0 0,1 0-1 0 0,0 1-51 0 0,1-2 125 0 0,0-1 0 0 0,0 1-1 0 0,1 0 1 0 0,-1-1 0 0 0,1 0-1 0 0,-1 1 1 0 0,1-1 0 0 0,0 0-1 0 0,-1 0 1 0 0,1-1 0 0 0,0 1-1 0 0,0 0 1 0 0,-1-1 0 0 0,1 0-1 0 0,0 1 1 0 0,0-1 0 0 0,0-1-1 0 0,0 1 1 0 0,-1 0 0 0 0,1-1-1 0 0,0 1 1 0 0,0-1 0 0 0,-1 0-1 0 0,1 0 1 0 0,1 0-125 0 0,-2-1 105 0 0,1 0 0 0 0,-1-1 0 0 0,0 1 0 0 0,0-1 0 0 0,0 1 0 0 0,0-1 1 0 0,-1 0-1 0 0,1 1 0 0 0,-1-1 0 0 0,1 0 0 0 0,-1 0 0 0 0,0 0 0 0 0,0 0 0 0 0,0 0 0 0 0,-1-1 0 0 0,1 1 0 0 0,-1 0 0 0 0,0 0 0 0 0,0 0 1 0 0,0-1-1 0 0,0 1 0 0 0,0 0 0 0 0,-1 0 0 0 0,0-2-105 0 0,0 4 3 0 0,-1-1 0 0 0,0 1-1 0 0,0-1 1 0 0,0 1 0 0 0,0 0 0 0 0,0 0 0 0 0,0 0 0 0 0,0 0-1 0 0,-1 0 1 0 0,1 0 0 0 0,0 1 0 0 0,-1-1 0 0 0,1 1 0 0 0,0-1-1 0 0,-1 1 1 0 0,1 0 0 0 0,0 0 0 0 0,-1 0 0 0 0,1 0 0 0 0,0 1 0 0 0,-1-1-1 0 0,1 1 1 0 0,0-1 0 0 0,-1 1 0 0 0,1 0 0 0 0,0 0 0 0 0,0 0-1 0 0,0 0 1 0 0,0 0 0 0 0,0 0 0 0 0,0 1 0 0 0,0-1 0 0 0,0 1-1 0 0,0-1 1 0 0,0 1 0 0 0,1 0 0 0 0,-1-1 0 0 0,0 2-3 0 0,1-1-5 0 0,0 0 1 0 0,-1-1-1 0 0,1 1 1 0 0,0 0-1 0 0,0 0 1 0 0,0 0 0 0 0,1 0-1 0 0,-1 0 1 0 0,0 0-1 0 0,1 0 1 0 0,-1 0-1 0 0,1 1 1 0 0,0-1-1 0 0,0 0 1 0 0,-1 0-1 0 0,1 0 1 0 0,1 0-1 0 0,-1 0 1 0 0,0 1-1 0 0,1-1 1 0 0,-1 0-1 0 0,1 0 1 0 0,-1 0-1 0 0,1 0 1 0 0,0 0-1 0 0,0 0 1 0 0,0 0 0 0 0,0 0 4 0 0,2 1 33 0 0,-1-1 0 0 0,0 0 1 0 0,1 0-1 0 0,0 1 1 0 0,-1-2-1 0 0,1 1 1 0 0,0 0-1 0 0,0 0 1 0 0,0-1-1 0 0,0 0 1 0 0,0 0-1 0 0,1 1 0 0 0,-1-2 1 0 0,0 1-1 0 0,0 0 1 0 0,1-1-1 0 0,-1 1 1 0 0,0-1-1 0 0,1 0 1 0 0,-1 0-1 0 0,1-1 1 0 0,-1 1-1 0 0,3-1-33 0 0,9-40 1349 0 0,-15 39-1324 0 0,-23 1-205 0 0,-6 33-1592 0 0,24-13-8132 0 0,5-15-2364 0 0</inkml:trace>
  <inkml:trace contextRef="#ctx0" brushRef="#br2" timeOffset="-187495.991">3443 4525 0 0 0,'0'0'613'0'0,"0"0"268"0"0,0 0 166 0 0,0-2 113 0 0,0-8 68 0 0,0 8 8 0 0,0 2-21 0 0,0 0-36 0 0,0 0-60 0 0,0 0-67 0 0,0 0-57 0 0,0 0-69 0 0,0 0-51 0 0,0 0-41 0 0,0 0-57 0 0,1 2 5747 0 0,1 10-5627 0 0,-29 62-435 0 0,26-64-435 0 0,-1-7-18 0 0,1-1 1 0 0,0 1-1 0 0,1 0 1 0 0,-1-1 0 0 0,0 1-1 0 0,1 0 1 0 0,-1-1-1 0 0,1 1 1 0 0,0 0 0 0 0,0 0-1 0 0,0 0 1 0 0,1-1-1 0 0,-1 1 1 0 0,0 0 0 0 0,1 0-1 0 0,0-1 1 0 0,0 1-1 0 0,0 0 1 0 0,0-1-1 0 0,0 1 1 0 0,0-1 0 0 0,1 1-1 0 0,-1-1 1 0 0,1 0-1 0 0,0 0 1 0 0,-1 1 0 0 0,1-1-1 0 0,0 0 1 0 0,0-1-1 0 0,0 1 1 0 0,1 0 0 0 0,-1-1-1 0 0,0 1 1 0 0,1-1-1 0 0,0 1-9 0 0,6 2 157 0 0,1 0-1 0 0,0 0 1 0 0,0-1-1 0 0,0 0 1 0 0,0 0-1 0 0,1-1 1 0 0,-1-1-1 0 0,1 0 1 0 0,-1 0 0 0 0,1-1-1 0 0,1-1-156 0 0,8-16 755 0 0,-35 28-2532 0 0,7-3-1837 0 0,-1-3-6013 0 0,5-4-1214 0 0</inkml:trace>
  <inkml:trace contextRef="#ctx0" brushRef="#br2" timeOffset="-186888.198">3392 4183 0 0 0,'0'0'1116'0'0,"0"0"58"0"0,0 0 102 0 0,0 0 283 0 0,0 0 313 0 0,0 0 125 0 0,0 0-89 0 0,0 0-249 0 0,0 0-317 0 0,0 0-256 0 0,0 0-157 0 0,0 0-113 0 0,0 0-46 0 0,-2-5-31 0 0,-6-15-55 0 0,7 15-77 0 0,1 5-87 0 0,0 0-83 0 0,0 0-56 0 0,0 0-32 0 0,0 0-43 0 0,0 0-28 0 0,0 0-10 0 0,0 0-18 0 0,0 0-8 0 0,0 0-6 0 0,0 0-23 0 0,0 0-34 0 0,0 0-27 0 0,0 0-27 0 0,0 0-33 0 0,0 0-20 0 0,0 0-16 0 0,0 0-14 0 0,0 0-9 0 0,0 0-2 0 0,0 0-2 0 0,0 0 12 0 0,0 0-3 0 0,0 0 8 0 0,0 0 16 0 0,0 0 24 0 0,0 0 3 0 0,0 0 17 0 0,0 0 0 0 0,0 0-24 0 0,0 0 12 0 0,0 0 8 0 0,0 0 2 0 0,0 0 2 0 0,0 0 2 0 0,0 0-11 0 0,2 1-927 0 0,1-2-10080 0 0,-1-2-1442 0 0</inkml:trace>
  <inkml:trace contextRef="#ctx0" brushRef="#br3" timeOffset="-176501.7">1832 6808 0 0 0,'0'0'185'0'0,"0"0"521"0"0,-5-5 279 0 0,-3-6-585 0 0,-2-1 420 0 0,-2 0 2896 0 0,6 6-1424 0 0,3 9 9573 0 0,8 4-11355 0 0,33 51 545 0 0,20 39-225 0 0,6 9-302 0 0,-67-109 2266 0 0,-48-58-2610 0 0,37 34-141 0 0,1-1 1 0 0,2-1 0 0 0,1 0 0 0 0,1 0-1 0 0,1-1 1 0 0,2 0 0 0 0,1-1-1 0 0,1 1 1 0 0,1-27-44 0 0,3 14-17 0 0,0 43 10 0 0,0 0 28 0 0,0 0-1 0 0,0 0-22 0 0,0 0-6 0 0,0 0-3 0 0,19 0 11 0 0,-8 0 12 0 0,71 15 166 0 0,-80-14-152 0 0,0 1 0 0 0,-1 0 0 0 0,1-1 0 0 0,0 1 0 0 0,-1 0 0 0 0,1 0 0 0 0,-1 0 0 0 0,0 0 0 0 0,1 0 0 0 0,-1 0 0 0 0,0 0 0 0 0,0 0 0 0 0,0 1 0 0 0,-1-1 1 0 0,1 0-1 0 0,-1 0 0 0 0,1 1 0 0 0,-1-1 0 0 0,0 1 0 0 0,1-1 0 0 0,-1 0 0 0 0,-1 3-26 0 0,1-4-28 0 0,0-1 0 0 0,0 0-21 0 0,0 0 6 0 0,0 0-44 0 0,0 0-34 0 0,0 0-76 0 0,0 0-150 0 0,0-16-3834 0 0,0 9-3519 0 0,0 0-4236 0 0</inkml:trace>
  <inkml:trace contextRef="#ctx0" brushRef="#br3" timeOffset="-175308.956">1589 6576 0 0 0,'0'0'988'0'0,"0"0"344"0"0,0 0 121 0 0,0 0 19 0 0,0 0-17 0 0,0 0-17 0 0,0 0 33 0 0,0 0 25 0 0,0 0-45 0 0,-3 0-79 0 0,-1-2-684 0 0,-3 1-177 0 0,-2 0 4994 0 0,9 1-4940 0 0,0 0-87 0 0,0 0-56 0 0,0 0-42 0 0,0 0-73 0 0,0 0-46 0 0,0 0-45 0 0,0 0-45 0 0,0 0-33 0 0,0 0-20 0 0,0 0-28 0 0,0 0-11 0 0,0 0 6 0 0,0 0-22 0 0,0 0-6 0 0,19-7 594 0 0,52-44 879 0 0,15-12-779 0 0,-128 37 1379 0 0,-64-40-1780 0 0,70 33-758 0 0,77 17-2460 0 0,-14 14-1473 0 0,-9 1-5460 0 0,-8 1-2255 0 0</inkml:trace>
  <inkml:trace contextRef="#ctx0" brushRef="#br3" timeOffset="-174373.474">2092 6826 0 0 0,'0'0'547'0'0,"0"0"882"0"0,0 0 360 0 0,0 0-27 0 0,0 0-103 0 0,0 0-98 0 0,0 0-63 0 0,0 0 22 0 0,0 0-22 0 0,0 0-70 0 0,2-5-101 0 0,4-17-143 0 0,-5 20 4877 0 0,1 7-3405 0 0,2 21-2710 0 0,-4-24 555 0 0,33 116 276 0 0,-32-116-748 0 0,0-1 0 0 0,0 1-1 0 0,0 0 1 0 0,0-1 0 0 0,0 1 0 0 0,0-1 0 0 0,1 1-1 0 0,-1-1 1 0 0,1 1 0 0 0,-1-1 0 0 0,1 0-1 0 0,-1 0 1 0 0,1 0 0 0 0,0 0 0 0 0,0 0-1 0 0,-1 0 1 0 0,1 0 0 0 0,0-1 0 0 0,0 1 0 0 0,0-1-1 0 0,0 1 1 0 0,0-1 0 0 0,0 0 0 0 0,0 0-1 0 0,0 0 1 0 0,0 0 0 0 0,-1 0 0 0 0,1 0 0 0 0,0 0-1 0 0,0-1 1 0 0,0 1 0 0 0,0-1 0 0 0,0 1-1 0 0,0-1 1 0 0,0 0 0 0 0,-1 0 0 0 0,1 1-1 0 0,0-1 1 0 0,0-1 0 0 0,-1 1-29 0 0,16-60 799 0 0,-17 61-775 0 0,0 0-29 0 0,0 0-11 0 0,-14 0-3360 0 0,9 0-4069 0 0,1 0-2100 0 0</inkml:trace>
  <inkml:trace contextRef="#ctx0" brushRef="#br3" timeOffset="-173463.408">2081 6488 2232 0 0,'0'0'3749'0'0,"0"0"-1283"0"0,0 0-511 0 0,0 0-48 0 0,0 0-22 0 0,0 0-176 0 0,0 0-260 0 0,0 0-305 0 0,0 0-284 0 0,0 0-157 0 0,0 0-59 0 0,0 0 2 0 0,0 0 2 0 0,-3-1-12 0 0,-9-1-56 0 0,9 1-51 0 0,3 1-43 0 0,0 0-46 0 0,0 0-27 0 0,0 0-53 0 0,0 0-38 0 0,-4 7 2212 0 0,-26 0-2301 0 0,30-6-205 0 0,0-1 1 0 0,0 0-5 0 0,0 0 16 0 0,0 0-5 0 0,0 0-6 0 0,0 0-9 0 0,0 0 4 0 0,0 0 0 0 0,0-1-20 0 0,0-1 14 0 0,6-44 1267 0 0,-6 47-1313 0 0,0-1 20 0 0,0 0-26 0 0,0 0-22 0 0,0 0-20 0 0,0 0-39 0 0,20-1-2807 0 0,-12-5-1037 0 0,-2 2-2835 0 0,-1 0-6079 0 0</inkml:trace>
  <inkml:trace contextRef="#ctx0" brushRef="#br1" timeOffset="-157430.018">8493 4385 0 0 0,'0'0'0'0'0,"0"0"0"0"0,0 0 0 0 0</inkml:trace>
  <inkml:trace contextRef="#ctx0" brushRef="#br1" timeOffset="-155331.811">8368 4463 0 0 0,'0'0'986'0'0,"0"0"192"0"0,0 0 196 0 0,0 0 212 0 0,0 0 118 0 0,0 0 15 0 0,0 0-85 0 0,0 0-158 0 0,0 0-156 0 0,0 0-141 0 0,0 0-96 0 0,0 0-73 0 0,7 3 8054 0 0,-3-4-9672 0 0,118-60 1891 0 0,3 4 0 0 0,114-33-1283 0 0,-86 34 287 0 0,607-215 272 0 0,-402 163-434 0 0,-323 104-124 0 0,-34 4 10 0 0,-1 0 4 0 0,0 0 3 0 0,0 0 34 0 0,0 0 4 0 0,0 0 20 0 0,0 0 10 0 0,0 0-8 0 0,0 0-10 0 0,0 0 2 0 0,0 0-9 0 0,0 0-15 0 0,0 0-4 0 0,0 0-15 0 0,0 0-10 0 0,0 0 1 0 0,0 0 2 0 0,0 0-8 0 0,0 0 1 0 0,0 0-6 0 0,0 0-9 0 0,0 0 9 0 0,0 0-14 0 0,0 0 11 0 0,0 0 6 0 0,0 0 6 0 0,0 0 4 0 0,0 0-12 0 0,0 0-11 0 0,0 0 4 0 0,0 0-9 0 0,0 0 10 0 0,0 0-5 0 0,0 0 4 0 0,0 0-9 0 0,0 0 12 0 0,-8 4 35 0 0,-16 20-145 0 0,18-18 119 0 0,-424 438 59 0 0,349-348-86 0 0,119-99-123 0 0,187-110 421 0 0,55-13-236 0 0,66-10 77 0 0,-236 99-115 0 0,-100 34-6 0 0,-10 2 4 0 0,0 1 8 0 0,0 0 5 0 0,0 0-4 0 0,0 0-1 0 0,0 0 2 0 0,0 0 4 0 0,0 0 1 0 0,0 0-6 0 0,0 0-1 0 0,0 0-1 0 0,0 0-6 0 0,0 0-1 0 0,0 0 6 0 0,0 0 18 0 0,0 0-7 0 0,0 0-13 0 0,0 0-17 0 0,0 0 14 0 0,0 0 2 0 0,0 0 5 0 0,0 0 4 0 0,0 0-8 0 0,0 0 2 0 0,0 0 2 0 0,-26 0 79 0 0,12-3-90 0 0,1 0-1 0 0,-1-1 1 0 0,1-1 0 0 0,0 0-1 0 0,1-1 1 0 0,-1 0 0 0 0,1-1-1 0 0,1 0 1 0 0,-1-1 0 0 0,1-1-1 0 0,0 1 1 0 0,1-2 0 0 0,0 1-1 0 0,1-2 1 0 0,0 1 0 0 0,-7-11-5 0 0,7 8 66 0 0,3 7-214 0 0,5 21-22 0 0,14 162 198 0 0,-30 102-58 0 0,-10-175 64 0 0,20-83-6 0 0,6-20-19 0 0,1-1 2 0 0,0 0-29 0 0,0 0 36 0 0,0 0 8 0 0,0 0 25 0 0,0 0-12 0 0,4-9 113 0 0,4-10-129 0 0,0 1 0 0 0,1-1 0 0 0,1 2 0 0 0,1-1 0 0 0,0 1 0 0 0,1 1 0 0 0,14-15-23 0 0,-23 28 0 0 0,22-27 6 0 0,-3 5 6 0 0,-2-1 0 0 0,0-1 0 0 0,-2-1 0 0 0,-1 0-1 0 0,3-9-11 0 0,-8-3-1815 0 0,-12 39 875 0 0,0 1-528 0 0,0-3-7001 0 0,0 2-3136 0 0</inkml:trace>
  <inkml:trace contextRef="#ctx0" brushRef="#br1" timeOffset="-152587.968">11654 3520 3569 0 0,'0'0'2099'0'0,"0"0"-240"0"0,0 0-128 0 0,0 0 120 0 0,0 0 100 0 0,0 0-40 0 0,0 0-193 0 0,0 0-314 0 0,0 0-278 0 0,0 0-198 0 0,0 0-125 0 0,-5-12-115 0 0,-16-38-52 0 0,20 48-535 0 0,1-1-1 0 0,-1 1 1 0 0,0 0 0 0 0,-1 1-1 0 0,1-1 1 0 0,0 0 0 0 0,0 0-1 0 0,-1 0 1 0 0,1 1-1 0 0,-1-1 1 0 0,0 1 0 0 0,1-1-1 0 0,-1 1 1 0 0,0 0 0 0 0,0-1-1 0 0,0 1 1 0 0,0 0-1 0 0,0 0 1 0 0,0 1 0 0 0,0-1-1 0 0,0 0 1 0 0,0 1 0 0 0,0-1-1 0 0,-1 1 1 0 0,1-1 0 0 0,0 1-1 0 0,-1 0-100 0 0,-10-2 532 0 0,0 0-413 0 0,-1 0 1 0 0,1 1 0 0 0,0 0 0 0 0,0 2-1 0 0,-1-1 1 0 0,1 1 0 0 0,0 1-1 0 0,0 1 1 0 0,0 0 0 0 0,0 0 0 0 0,0 1-1 0 0,1 1 1 0 0,0 0 0 0 0,0 1-1 0 0,0 0 1 0 0,1 1 0 0 0,-1 0-1 0 0,2 1 1 0 0,-1 0 0 0 0,1 1 0 0 0,0 0-1 0 0,1 0 1 0 0,0 1 0 0 0,1 0-1 0 0,-1 1-119 0 0,-4 7 52 0 0,1 1-1 0 0,1 0 0 0 0,0 0 0 0 0,2 1 0 0 0,0 1 0 0 0,1-1 1 0 0,1 1-1 0 0,1 1 0 0 0,1-1 0 0 0,1 1 0 0 0,0 0 1 0 0,2 0-1 0 0,1 0 0 0 0,1 0 0 0 0,0 1 0 0 0,3 8-51 0 0,-1-23 33 0 0,0 0 1 0 0,0 0-1 0 0,1 0 0 0 0,0 0 0 0 0,0 0 1 0 0,1-1-1 0 0,0 1 0 0 0,1-1 0 0 0,-1 0 0 0 0,1-1 1 0 0,1 1-1 0 0,-1-1 0 0 0,1 0 0 0 0,0 0 1 0 0,1-1-1 0 0,-1 0 0 0 0,1 0 0 0 0,0 0 0 0 0,0-1 1 0 0,0 0-1 0 0,1 0 0 0 0,1 0-33 0 0,11 2 91 0 0,0-2 0 0 0,0 0 0 0 0,0 0 0 0 0,0-2 0 0 0,0-1 0 0 0,1 0 0 0 0,-1-2 0 0 0,0 0 0 0 0,20-4-91 0 0,37-21 323 0 0,-77 26-352 0 0,0 0 0 0 0,0 0 0 0 0,-1 0 0 0 0,1-1 1 0 0,0 1-1 0 0,0 0 0 0 0,0 0 0 0 0,-1 0 0 0 0,1-1 0 0 0,0 1 1 0 0,0 0-1 0 0,0-1 0 0 0,0 1 0 0 0,0 0 0 0 0,-1 0 1 0 0,1-1-1 0 0,0 1 0 0 0,0 0 0 0 0,0-1 0 0 0,0 1 0 0 0,0 0 1 0 0,0 0-1 0 0,0-1 0 0 0,0 1 0 0 0,0 0 0 0 0,0-1 1 0 0,0 1-1 0 0,0 0 0 0 0,0 0 0 0 0,0-1 0 0 0,1 1 0 0 0,-1 0 1 0 0,0-1-1 0 0,0 1 0 0 0,0 0 0 0 0,0 0 0 0 0,0-1 1 0 0,1 1-1 0 0,-1 0 0 0 0,0 0 0 0 0,0-1 0 0 0,0 1 0 0 0,1 0 1 0 0,-1 0-1 0 0,0 0 0 0 0,0 0 0 0 0,1-1 0 0 0,-1 1 1 0 0,0 0-1 0 0,0 0 0 0 0,1 0 0 0 0,-1 0 0 0 0,0 0 0 0 0,1 0 1 0 0,-1 0-1 0 0,0 0 0 0 0,1 0 29 0 0,-16 1-4111 0 0,2 7-4073 0 0,10-1-4252 0 0</inkml:trace>
  <inkml:trace contextRef="#ctx0" brushRef="#br1" timeOffset="-152093.055">11781 3962 9466 0 0,'0'0'1863'0'0,"0"0"-745"0"0,0 0-409 0 0,0 0 123 0 0,0 0 301 0 0,0 0 215 0 0,0 0 43 0 0,0 0-151 0 0,0 0-185 0 0,0 0-147 0 0,0 0-92 0 0,0 0-71 0 0,0 0-47 0 0,30-3-56 0 0,94-11-58 0 0,-47-8 558 0 0,-64 13-868 0 0,-3 4-152 0 0,1-1 0 0 0,-1-1 0 0 0,-1 0 0 0 0,1 0 0 0 0,-1-1 0 0 0,-1 0 0 0 0,1 0 0 0 0,-1-1 0 0 0,-1 0 0 0 0,0-1 0 0 0,0 1-1 0 0,-1-1 1 0 0,0-1 0 0 0,0 1 0 0 0,-2-1 0 0 0,1 0 0 0 0,-1 0 0 0 0,-1-1 0 0 0,0 1 0 0 0,0-1 0 0 0,-1 1 0 0 0,-1-1 0 0 0,0-1-122 0 0,-3 9 9 0 0,0 0 1 0 0,0 1 0 0 0,0-1-1 0 0,-1 1 1 0 0,0-1 0 0 0,1 1-1 0 0,-1 0 1 0 0,0 0 0 0 0,-1 1 0 0 0,1-1-1 0 0,0 0 1 0 0,-1 1 0 0 0,0 0-1 0 0,1 0 1 0 0,-1 0 0 0 0,0 0-1 0 0,0 1 1 0 0,0-1 0 0 0,0 1-1 0 0,0 0 1 0 0,-1 1 0 0 0,1-1-1 0 0,0 0 1 0 0,0 1 0 0 0,-1 0-1 0 0,1 0 1 0 0,0 1 0 0 0,0-1-1 0 0,-1 1 1 0 0,1 0 0 0 0,0 0-1 0 0,-2 1-9 0 0,-7 2-19 0 0,0 1-1 0 0,1 1 1 0 0,-1 0 0 0 0,1 1-1 0 0,1 0 1 0 0,-1 1-1 0 0,1 0 1 0 0,1 1 0 0 0,-1 0-1 0 0,2 1 1 0 0,-1 0 0 0 0,1 0-1 0 0,-1 3 20 0 0,4-6-8 0 0,0-1-1 0 0,1 1 0 0 0,0 0 1 0 0,0 0-1 0 0,1 0 0 0 0,0 1 1 0 0,0 0-1 0 0,1-1 0 0 0,0 1 1 0 0,0 1-1 0 0,1-1 1 0 0,0 0-1 0 0,0 1 0 0 0,1-1 1 0 0,0 1-1 0 0,0-1 0 0 0,1 1 1 0 0,0-1-1 0 0,2 6 9 0 0,1-8-6 0 0,0-1 1 0 0,1 1-1 0 0,0-1 0 0 0,0 0 0 0 0,0 0 0 0 0,0 0 1 0 0,1-1-1 0 0,0 1 0 0 0,0-1 0 0 0,0 0 1 0 0,1-1-1 0 0,-1 1 0 0 0,1-1 0 0 0,0 0 0 0 0,0-1 1 0 0,0 1-1 0 0,0-1 0 0 0,0 0 0 0 0,1-1 1 0 0,-1 1-1 0 0,6-1 6 0 0,197 12-1899 0 0,-150-21-1027 0 0,-35 2-1157 0 0,-8 2-1474 0 0,-2 3-6351 0 0</inkml:trace>
  <inkml:trace contextRef="#ctx0" brushRef="#br1" timeOffset="-151673.574">12331 4072 8642 0 0,'0'0'1908'0'0,"0"0"-505"0"0,0 0 26 0 0,0 0 347 0 0,0 0 302 0 0,0 0 6 0 0,0 0-261 0 0,0 0-322 0 0,0 0-324 0 0,0 0-246 0 0,0 0-176 0 0,0 0-116 0 0,22-19-87 0 0,66-60-104 0 0,-3-25 535 0 0,25-57-323 0 0,-99 135-585 0 0,-10 25-53 0 0,-1 1-10 0 0,-2 12-132 0 0,-17 90 12 0 0,19-96 102 0 0,0 0-1 0 0,0-1 1 0 0,0 1-1 0 0,0 0 1 0 0,1-1-1 0 0,0 1 1 0 0,0-1-1 0 0,1 1 1 0 0,0-1-1 0 0,0 1 1 0 0,0-1-1 0 0,0 0 1 0 0,1 0-1 0 0,0 0 1 0 0,0 0-1 0 0,0-1 1 0 0,0 1-1 0 0,1-1 1 0 0,0 0-1 0 0,0 0 1 0 0,0 0-1 0 0,0 0 1 0 0,1-1-1 0 0,3 3 7 0 0,0-3 20 0 0,-1-1-1 0 0,0 1 1 0 0,0-1-1 0 0,1-1 1 0 0,-1 1-1 0 0,1-1 0 0 0,-1-1 1 0 0,1 1-1 0 0,0-1 1 0 0,-1-1-1 0 0,1 1 1 0 0,-1-1-1 0 0,1-1 1 0 0,-1 1-1 0 0,1-1 1 0 0,-1-1-1 0 0,0 1 1 0 0,6-4-20 0 0,3-4 77 0 0,0-1-1 0 0,-1 0 1 0 0,0-1 0 0 0,-1-1 0 0 0,-1 0-1 0 0,0-1 1 0 0,-1-1 0 0 0,0 1 0 0 0,-1-2-1 0 0,-1 0 1 0 0,5-9-77 0 0,29-52-2355 0 0,-42 71 600 0 0,-1 2-6403 0 0,0 3-4682 0 0</inkml:trace>
  <inkml:trace contextRef="#ctx0" brushRef="#br1" timeOffset="-151285.815">13465 3178 15771 0 0,'0'0'1577'0'0,"0"0"-356"0"0,0 0-83 0 0,0 0 43 0 0,0 0-60 0 0,0 0-182 0 0,0 0-290 0 0,0 0-189 0 0,0 0-44 0 0,0 0 19 0 0,0 0 33 0 0,0 0 14 0 0,0 0-24 0 0,-3 22 1983 0 0,1 70-2040 0 0,2-10-152 0 0,1 12-78 0 0,-3 0 0 0 0,-13 73-171 0 0,-17 22 45 0 0,22-175-1810 0 0,-6-28-4757 0 0,9 7 257 0 0,3 3-5664 0 0</inkml:trace>
  <inkml:trace contextRef="#ctx0" brushRef="#br1" timeOffset="-151046.021">13150 3671 13435 0 0,'0'0'2650'0'0,"0"0"-1117"0"0,0 0-356 0 0,0 0 156 0 0,0 0 40 0 0,0 0-110 0 0,0 0-133 0 0,0 0-196 0 0,35 0-166 0 0,111 0-156 0 0,28 0 352 0 0,-14 29-1416 0 0,-95-6-7933 0 0,-58-20-3597 0 0</inkml:trace>
  <inkml:trace contextRef="#ctx0" brushRef="#br1" timeOffset="-150416.895">13767 3829 8138 0 0,'0'0'1259'0'0,"0"0"-123"0"0,0 0 350 0 0,0 0 257 0 0,0 0 52 0 0,0 0-75 0 0,0 0-136 0 0,0 0-165 0 0,0 0-136 0 0,0 0-149 0 0,0 0-158 0 0,0 0-132 0 0,32 2-129 0 0,101 4-97 0 0,-76-15 144 0 0,-49 4-575 0 0,-3 2-114 0 0,0 1-1 0 0,1-1 1 0 0,-1 0 0 0 0,-1-1-1 0 0,1 1 1 0 0,0-1-1 0 0,-1 0 1 0 0,0 0 0 0 0,0-1-1 0 0,0 1 1 0 0,0-1-1 0 0,-1 0 1 0 0,0 0 0 0 0,0 0-1 0 0,0 0 1 0 0,0 0-1 0 0,-1-1 1 0 0,0 1 0 0 0,0-1-1 0 0,-1 1 1 0 0,1-1 0 0 0,-1 0-1 0 0,0 0 1 0 0,-1 0-1 0 0,0 0 1 0 0,0 0 0 0 0,0 1-1 0 0,0-1 1 0 0,-1-1-73 0 0,-2 3-2 0 0,0-1-1 0 0,0 1 1 0 0,-1 0 0 0 0,1 1 0 0 0,-1-1-1 0 0,0 1 1 0 0,0-1 0 0 0,0 1 0 0 0,0 0-1 0 0,0 1 1 0 0,-1-1 0 0 0,1 1-1 0 0,-1 0 1 0 0,0 0 0 0 0,0 0 0 0 0,0 1-1 0 0,0-1 1 0 0,0 1 0 0 0,0 0 0 0 0,0 1-1 0 0,0-1 1 0 0,0 1 0 0 0,0 0 0 0 0,0 1-1 0 0,0-1 1 0 0,-4 2 2 0 0,-5 2-44 0 0,1 1 0 0 0,0 0 0 0 0,0 2 0 0 0,1-1 0 0 0,0 1 0 0 0,0 1-1 0 0,0 0 1 0 0,1 1 0 0 0,1 0 0 0 0,-1 1 0 0 0,1 0 0 0 0,1 1 0 0 0,0-1 0 0 0,-1 4 44 0 0,3-5-40 0 0,0-1 0 0 0,1 1 1 0 0,0 0-1 0 0,0 0 0 0 0,1 1 1 0 0,0 0-1 0 0,1 0 0 0 0,0 0 1 0 0,1 0-1 0 0,0 1 1 0 0,1-1-1 0 0,0 1 0 0 0,0-1 1 0 0,1 1-1 0 0,0 8 40 0 0,4-15-1 0 0,-1 0 0 0 0,1 1 0 0 0,0-1 0 0 0,0 0-1 0 0,1 0 1 0 0,-1 0 0 0 0,1-1 0 0 0,0 1 0 0 0,0-1 0 0 0,0 0 0 0 0,0 0 0 0 0,0 0 0 0 0,1-1 0 0 0,-1 0 0 0 0,1 0 0 0 0,0 0-1 0 0,0 0 1 0 0,0 0 0 0 0,-1-1 0 0 0,2 0 0 0 0,-1 0 0 0 0,0-1 0 0 0,0 1 0 0 0,0-1 0 0 0,0 0 0 0 0,0 0 0 0 0,3-1 1 0 0,24 4 84 0 0,1-1 0 0 0,-1-2 0 0 0,1-1 0 0 0,-1-2 0 0 0,0 0 0 0 0,1-3 0 0 0,-2 0 0 0 0,1-3 0 0 0,5-2-84 0 0,-11 2 90 0 0,-1-1 1 0 0,0-1-1 0 0,0-1 1 0 0,-1-2-1 0 0,-1 0 0 0 0,0-1 1 0 0,-1-2-1 0 0,0 0 1 0 0,-2-1-1 0 0,0-1 1 0 0,2-5-91 0 0,-12 13 37 0 0,-3 4-6 0 0,0 0 0 0 0,0-1-1 0 0,-1 1 1 0 0,0-2 0 0 0,0 1 0 0 0,-1 0-1 0 0,0-1 1 0 0,-1 0 0 0 0,0-1 0 0 0,0 1-1 0 0,-1 0 1 0 0,0-1 0 0 0,0 0 0 0 0,-1 0-1 0 0,0-7-30 0 0,-1 15 7 0 0,-1-1 0 0 0,1 0 0 0 0,-1 0 0 0 0,0 0 0 0 0,0 0-1 0 0,0 0 1 0 0,0 0 0 0 0,0 0 0 0 0,0 1 0 0 0,-1-1 0 0 0,0 0-1 0 0,0 0 1 0 0,1 0 0 0 0,-1 0 0 0 0,-1 1 0 0 0,1-1 0 0 0,0 1-1 0 0,-1-1 1 0 0,1 1 0 0 0,-1-1 0 0 0,0 1 0 0 0,0 0 0 0 0,0 0 0 0 0,0 0-1 0 0,0 0 1 0 0,0 0 0 0 0,-1 0 0 0 0,1 0 0 0 0,-1 1 0 0 0,1-1-1 0 0,-1 1 1 0 0,0 0 0 0 0,1 0 0 0 0,-1 0 0 0 0,0 0 0 0 0,0 0-1 0 0,0 1 1 0 0,1-1 0 0 0,-4 1-7 0 0,2-1-8 0 0,1 1-1 0 0,-1-1 1 0 0,0 1 0 0 0,0 0-1 0 0,0 0 1 0 0,0 0 0 0 0,0 1-1 0 0,0 0 1 0 0,0-1 0 0 0,0 1-1 0 0,1 1 1 0 0,-1-1 0 0 0,0 0 0 0 0,1 1-1 0 0,-1 0 1 0 0,1 0 0 0 0,-1 0-1 0 0,1 0 1 0 0,0 1 0 0 0,0-1-1 0 0,0 1 1 0 0,0 0 0 0 0,0-1-1 0 0,1 1 1 0 0,-1 1 0 0 0,1-1-1 0 0,0 0 1 0 0,0 1 0 0 0,0-1-1 0 0,1 1 1 0 0,-1-1 0 0 0,1 1-1 0 0,-1 0 1 0 0,1 0 0 0 0,1-1-1 0 0,-1 1 1 0 0,0 0 0 0 0,1 0-1 0 0,0 0 1 0 0,0 0 0 0 0,0 0-1 0 0,0 0 1 0 0,1 0 0 0 0,-1 0-1 0 0,1 0 9 0 0,4 1 3 0 0,-1 1 0 0 0,2-1 0 0 0,-1 0-1 0 0,0 0 1 0 0,1 0 0 0 0,0-1 0 0 0,0 1-1 0 0,0-2 1 0 0,0 1 0 0 0,1-1 0 0 0,0 0-1 0 0,0 0 1 0 0,-1 0 0 0 0,1-1 0 0 0,6 1-3 0 0,13 6 26 0 0,-22-7-20 0 0,1-1 5 0 0,-1 0 1 0 0,0 0 0 0 0,0 0-1 0 0,0 0 1 0 0,0 1 0 0 0,0 0-1 0 0,0 0 1 0 0,0 0 0 0 0,0 1-1 0 0,0-1 1 0 0,-1 1 0 0 0,0 0-1 0 0,1 0 1 0 0,-1 0 0 0 0,0 0-1 0 0,0 0 1 0 0,-1 1 0 0 0,1-1-1 0 0,-1 1 1 0 0,0 0-1 0 0,0 0 1 0 0,0 0 0 0 0,0 0-1 0 0,-1 0 1 0 0,1 0 0 0 0,-1 1-1 0 0,0 3-11 0 0,-26 100 373 0 0,20-96-309 0 0,2 19-1089 0 0,4-21-9050 0 0,-1-10-2611 0 0</inkml:trace>
  <inkml:trace contextRef="#ctx0" brushRef="#br1" timeOffset="-149909.619">14862 3748 7682 0 0,'0'0'2535'0'0,"0"0"-485"0"0,0 0-254 0 0,0 0-102 0 0,0 0-157 0 0,0 0-296 0 0,0 0-328 0 0,0 0-170 0 0,0 0 2 0 0,0 0 93 0 0,0 0 44 0 0,0 0-65 0 0,0 0-109 0 0,21-1-94 0 0,127-12 785 0 0,7 5-1536 0 0,-129 8-1367 0 0,-23 3-9925 0 0,-2-2-1111 0 0</inkml:trace>
  <inkml:trace contextRef="#ctx0" brushRef="#br1" timeOffset="-149150.091">15422 3660 6785 0 0,'0'0'4061'0'0,"0"0"-2090"0"0,0 0-849 0 0,0 0-44 0 0,0 0 59 0 0,0 0-10 0 0,0 0-119 0 0,0 0-221 0 0,0 0-191 0 0,0 0-134 0 0,0 0-126 0 0,0 0-95 0 0,-15 28-77 0 0,-44 88-67 0 0,34-44-32 0 0,25-56-60 0 0,-1-11 2 0 0,0-1 0 0 0,0 1 0 0 0,1-1 1 0 0,0 1-1 0 0,-1 0 0 0 0,2-1 0 0 0,-1 1 0 0 0,0 0 0 0 0,1-1 1 0 0,0 1-1 0 0,0-1 0 0 0,1 1 0 0 0,-1-1 0 0 0,1 0 0 0 0,0 1 1 0 0,0-1-1 0 0,0 0 0 0 0,1 0 0 0 0,-1-1 0 0 0,1 1 0 0 0,0 0 1 0 0,0-1-1 0 0,0 1 0 0 0,1-1 0 0 0,-1 0 0 0 0,1 0 1 0 0,0-1-1 0 0,0 1 0 0 0,0-1 0 0 0,0 0 0 0 0,0 0 0 0 0,0 0 1 0 0,0 0-1 0 0,1-1 0 0 0,-1 1 0 0 0,1-1 0 0 0,2 0-7 0 0,2 0 148 0 0,-1-1 0 0 0,1 0 0 0 0,0 0 0 0 0,-1 0 0 0 0,1-1 0 0 0,-1-1 0 0 0,1 0 0 0 0,-1 0 0 0 0,0 0 1 0 0,0-1-1 0 0,0 0 0 0 0,0-1 0 0 0,0 0 0 0 0,-1 0 0 0 0,1 0 0 0 0,-1-1 0 0 0,0 0 0 0 0,-1-1 0 0 0,1 1 0 0 0,-1-1 0 0 0,0-1 0 0 0,-1 1 0 0 0,1-1 0 0 0,-1 0 0 0 0,-1 0 0 0 0,1-1 0 0 0,-1 1 0 0 0,0-1 0 0 0,2-7-148 0 0,-2 4-1 0 0,1 0 1 0 0,-2-1-1 0 0,0 0 1 0 0,0 0-1 0 0,-1 0 0 0 0,0 0 1 0 0,-1 0-1 0 0,-1 0 0 0 0,0 0 1 0 0,0 0-1 0 0,-1 0 0 0 0,-1 0 1 0 0,0 0-1 0 0,-1 0 0 0 0,0 0 1 0 0,0 0-1 0 0,-1 1 1 0 0,-1 0-1 0 0,0 0 0 0 0,-1 0 1 0 0,0 0-1 0 0,0 1 0 0 0,-1 0 1 0 0,-1 1-1 0 0,0-1 0 0 0,0 1 1 0 0,0 1-1 0 0,-1-1 0 0 0,-1 2 1 0 0,4 4-84 0 0,0 0 0 0 0,0 0 0 0 0,0 1 0 0 0,-1 0 0 0 0,1 0 0 0 0,-1 1 0 0 0,1-1 0 0 0,-1 2 0 0 0,0-1 0 0 0,1 1 0 0 0,-1 0 0 0 0,0 0 0 0 0,1 1 0 0 0,-1-1 0 0 0,-3 2 84 0 0,11-2-9 0 0,-1 0 0 0 0,0 0 1 0 0,1 0-1 0 0,-1 0 0 0 0,1 0 0 0 0,-1 0 0 0 0,0 1 0 0 0,1-1 0 0 0,-1 0 0 0 0,1 0 0 0 0,-1 0 1 0 0,0 0-1 0 0,1 0 0 0 0,-1 1 0 0 0,0-1 0 0 0,1 0 0 0 0,-1 0 0 0 0,0 1 0 0 0,1-1 0 0 0,-1 0 1 0 0,0 1-1 0 0,0-1 0 0 0,1 0 0 0 0,-1 0 0 0 0,0 1 0 0 0,0-1 0 0 0,1 1 0 0 0,-1-1 0 0 0,0 0 0 0 0,0 1 1 0 0,0-1-1 0 0,0 0 0 0 0,0 1 0 0 0,0-1 0 0 0,0 1 0 0 0,0-1 0 0 0,0 0 0 0 0,0 1 0 0 0,0-1 1 0 0,0 1-1 0 0,0-1 0 0 0,0 1 0 0 0,0-1 0 0 0,0 0 0 0 0,0 1 0 0 0,0-1 0 0 0,0 0 0 0 0,-1 1 1 0 0,1-1-1 0 0,0 1 0 0 0,0-1 0 0 0,0 0 0 0 0,-1 0 0 0 0,1 1 0 0 0,0-1 0 0 0,-1 0 0 0 0,1 1 1 0 0,0-1-1 0 0,0 0 0 0 0,-1 0 9 0 0,21-1 167 0 0,0-2 1 0 0,0 0 0 0 0,-1-1-1 0 0,1-1 1 0 0,-1-1 0 0 0,0-1-1 0 0,0-1 1 0 0,-1 0-1 0 0,0-1 1 0 0,-1-1 0 0 0,0-1-1 0 0,0 0 1 0 0,-1-1 0 0 0,-1-1-1 0 0,0-1 1 0 0,10-11-168 0 0,-24 25 4 0 0,19-18 137 0 0,0-1 0 0 0,-1 0 0 0 0,0-1 0 0 0,-2-1 0 0 0,0-1 1 0 0,-1-2-142 0 0,-2 3 87 0 0,-2 0 0 0 0,0-1 0 0 0,-1-1 0 0 0,-1 0 0 0 0,-1 0 0 0 0,-2-1 0 0 0,1-2-87 0 0,1 135-211 0 0,5 38 154 0 0,7-1 0 0 0,7 4 57 0 0,29 216-285 0 0,-48-268 234 0 0,-4-1 0 0 0,-7 91 51 0 0,1-181 14 0 0,-1 0 1 0 0,0 0-1 0 0,0 0 1 0 0,0 0 0 0 0,-1 0-1 0 0,0-1 1 0 0,0 1-1 0 0,0-1 1 0 0,-1 0-1 0 0,0 0 1 0 0,0 0-1 0 0,-1-1 1 0 0,0 1-1 0 0,0-1 1 0 0,0 0 0 0 0,0-1-1 0 0,-1 1 1 0 0,0-1-1 0 0,0 0 1 0 0,0 0-1 0 0,0-1 1 0 0,-1 0-1 0 0,1 0 1 0 0,-1 0 0 0 0,0-1-1 0 0,0 0 1 0 0,0 0-1 0 0,0-1 1 0 0,0 0-1 0 0,0 0 1 0 0,0-1-1 0 0,0 0 1 0 0,0 0-1 0 0,-1-1 1 0 0,1 1 0 0 0,0-1-1 0 0,0-1 1 0 0,0 0-1 0 0,0 0 1 0 0,1 0-1 0 0,-1-1 1 0 0,0 0-1 0 0,1 0 1 0 0,0 0-1 0 0,0-1 1 0 0,0 0 0 0 0,0 0-1 0 0,0-1 1 0 0,1 0-1 0 0,0 0 1 0 0,0 0-1 0 0,0 0 1 0 0,1-1-1 0 0,-1 0 1 0 0,-2-5-15 0 0,4-1 9 0 0,1 0 0 0 0,0 1 1 0 0,1-1-1 0 0,0 0 0 0 0,1 0 0 0 0,0 0 0 0 0,1 0 1 0 0,0 0-1 0 0,1 0 0 0 0,0 1 0 0 0,1-1 0 0 0,0 1 1 0 0,1-1-1 0 0,0 1 0 0 0,1 0 0 0 0,0 1 0 0 0,1-1 0 0 0,0 1 1 0 0,3-4-10 0 0,123-192-642 0 0,-64 129-7354 0 0,-55 65-4277 0 0</inkml:trace>
  <inkml:trace contextRef="#ctx0" brushRef="#br1" timeOffset="-148554.448">16329 3863 6233 0 0,'0'0'2498'0'0,"0"0"-371"0"0,0 0-186 0 0,0 0-74 0 0,0 0-199 0 0,0 0-332 0 0,0 0-307 0 0,0 0-196 0 0,0 0-65 0 0,0 0-17 0 0,0 0-53 0 0,0 0-89 0 0,0 0-89 0 0,19-9-84 0 0,59-26-69 0 0,2 22 398 0 0,-58 14-692 0 0,115-1-601 0 0,-108 0-3724 0 0,0 0-4142 0 0,-19 0-2951 0 0</inkml:trace>
  <inkml:trace contextRef="#ctx0" brushRef="#br1" timeOffset="-142495.952">16858 3520 4969 0 0,'0'0'2297'0'0,"0"0"-401"0"0,0 0-298 0 0,0 0-139 0 0,0 0-115 0 0,0 0-187 0 0,0 0-238 0 0,0 0-200 0 0,0 0-97 0 0,0 0-53 0 0,0 0-33 0 0,14-11-5 0 0,45-37-22 0 0,-55 44-383 0 0,0 1 0 0 0,0 0 0 0 0,0 0 0 0 0,1 0 0 0 0,0 1 0 0 0,-1 0 0 0 0,1 0 0 0 0,0 0 0 0 0,0 0 0 0 0,0 1 0 0 0,0 0-1 0 0,1 0 1 0 0,-1 0 0 0 0,0 1 0 0 0,0-1 0 0 0,1 1 0 0 0,-1 1 0 0 0,3-1-126 0 0,9 1 395 0 0,-13 1-279 0 0,0 1 0 0 0,1-1 0 0 0,-1 1 0 0 0,-1 0 0 0 0,1 1 0 0 0,0-1 0 0 0,-1 0 1 0 0,1 1-1 0 0,-1 0 0 0 0,0 0 0 0 0,0 0 0 0 0,-1 0 0 0 0,1 1 0 0 0,-1-1 0 0 0,0 0 0 0 0,0 1 0 0 0,-1 0 0 0 0,1-1 0 0 0,-1 1 0 0 0,0 1-116 0 0,7 24 175 0 0,-2-1-1 0 0,-1 1 1 0 0,-1 0 0 0 0,-2 1-1 0 0,-1-1 1 0 0,-1 0 0 0 0,-3 18-175 0 0,-33 103 301 0 0,12-70-89 0 0,13-66 593 0 0,13-45-303 0 0,10-8-451 0 0,2 2 0 0 0,2 0 0 0 0,1 0 0 0 0,1 2 0 0 0,2 0 0 0 0,2 1 1 0 0,7-8-52 0 0,67-73 134 0 0,-39 67-83 0 0,-55 48-49 0 0,1 0 0 0 0,-1 0 1 0 0,0 1-1 0 0,0-1 0 0 0,-1 0 0 0 0,1 1 0 0 0,0-1 1 0 0,0 1-1 0 0,-1 0 0 0 0,1-1 0 0 0,-1 1 0 0 0,1 0 1 0 0,-1 0-1 0 0,0 0 0 0 0,1 0 0 0 0,-1 0 0 0 0,0 1 1 0 0,-1-1-1 0 0,1 0 0 0 0,0 0 0 0 0,-1 1 0 0 0,1-1 1 0 0,-1 0-1 0 0,0 1 0 0 0,1-1 0 0 0,-1 0 1 0 0,0 1-1 0 0,-1-1 0 0 0,1 2-2 0 0,10 223 255 0 0,-25-76-238 0 0,15-150-5 0 0,0-1-13 0 0,0 0 7 0 0,0 0 8 0 0,6-30 18 0 0,26-28-32 0 0,3 2 1 0 0,2 2 0 0 0,3 1 0 0 0,2 2 0 0 0,47-45-1 0 0,8 27-50 0 0,-95 69 51 0 0,-1 1-1 0 0,0 0 0 0 0,1 0 1 0 0,-1 0-1 0 0,0 0 0 0 0,0 0 0 0 0,0 0 1 0 0,0 0-1 0 0,0 0 0 0 0,0 0 1 0 0,0 1-1 0 0,0-1 0 0 0,0 0 1 0 0,0 1-1 0 0,-1-1 0 0 0,1 0 0 0 0,-1 1 1 0 0,1-1-1 0 0,-1 1 0 0 0,1-1 1 0 0,-1 1-1 0 0,0-1 0 0 0,0 1 0 0 0,0-1 1 0 0,0 1-1 0 0,0-1 0 0 0,0 1 1 0 0,0-1-1 0 0,0 1 0 0 0,-1-1 1 0 0,1 1-1 0 0,0-1 0 0 0,-1 1 0 0 0,0-1 1 0 0,0 2-1 0 0,1 3 12 0 0,-10 186 101 0 0,-25 6 110 0 0,27-121-2142 0 0,8-76 264 0 0,0-2-3485 0 0,1-1 1932 0 0,0 1 1242 0 0,0-2-10288 0 0</inkml:trace>
  <inkml:trace contextRef="#ctx0" brushRef="#br1" timeOffset="-141993.07">18343 3645 6201 0 0,'0'0'3617'0'0,"0"0"-1258"0"0,0 0-448 0 0,0 0 31 0 0,0 0-75 0 0,0 0-242 0 0,0 0-327 0 0,0 0-280 0 0,0 0-194 0 0,0 0-137 0 0,0 0-98 0 0,0 0-71 0 0,0 0-75 0 0,-32 15-61 0 0,-101 46-39 0 0,70-23 155 0 0,55-33-458 0 0,0 1 1 0 0,0 1 0 0 0,1-1-1 0 0,-1 1 1 0 0,2 0 0 0 0,-1 1-1 0 0,1-1 1 0 0,0 1 0 0 0,0 1-1 0 0,1-1 1 0 0,0 1 0 0 0,1 0-1 0 0,0 0 1 0 0,0 0 0 0 0,1 1-1 0 0,0-1 1 0 0,1 1 0 0 0,-1 6-41 0 0,3-14 2 0 0,0 0 0 0 0,0-1 0 0 0,1 1 1 0 0,-1 0-1 0 0,1 0 0 0 0,-1 0 0 0 0,1-1 1 0 0,-1 1-1 0 0,1 0 0 0 0,0 0 0 0 0,0-1 1 0 0,0 1-1 0 0,0-1 0 0 0,0 1 0 0 0,0-1 1 0 0,0 1-1 0 0,1-1 0 0 0,-1 0 0 0 0,0 0 1 0 0,1 1-1 0 0,-1-1 0 0 0,1 0 0 0 0,0 0 1 0 0,-1 0-1 0 0,1-1 0 0 0,0 1 0 0 0,-1 0 1 0 0,1-1-1 0 0,0 1 0 0 0,0-1 0 0 0,-1 1 1 0 0,1-1-1 0 0,0 0 0 0 0,0 0 0 0 0,0 0 1 0 0,0 0-1 0 0,0 0 0 0 0,-1 0 0 0 0,2 0-2 0 0,74-16 388 0 0,-48 1-232 0 0,0 0 0 0 0,0-2 1 0 0,-2-1-1 0 0,0-1 1 0 0,-1-1-1 0 0,-1-2-156 0 0,86-83 276 0 0,-108 142-140 0 0,-25 104-41 0 0,21-135-127 0 0,0-1 0 0 0,0 1-1 0 0,1-1 1 0 0,0 1 0 0 0,-1-1 0 0 0,2 1-1 0 0,-1-1 1 0 0,1 1 0 0 0,0-1-1 0 0,0 0 1 0 0,0 1 0 0 0,1-1 0 0 0,-1 0-1 0 0,2 0 1 0 0,-1 0 0 0 0,0 0 0 0 0,1 0-1 0 0,0 0 1 0 0,0-1 0 0 0,0 0 0 0 0,1 1-1 0 0,-1-1 1 0 0,1 0 0 0 0,0 0-1 0 0,0-1 1 0 0,1 1 0 0 0,-1-1 0 0 0,1 0-1 0 0,0 0 1 0 0,-1-1 0 0 0,1 0 0 0 0,0 1-1 0 0,1-1 1 0 0,-1-1 0 0 0,0 1 0 0 0,4 0 32 0 0,22-14-3695 0 0,-13-1-4466 0 0,-17 12 6903 0 0,6-6-10969 0 0</inkml:trace>
  <inkml:trace contextRef="#ctx0" brushRef="#br1" timeOffset="-141534.219">19021 3546 14211 0 0,'0'0'2507'0'0,"0"0"-469"0"0,0 0-275 0 0,0 0-231 0 0,0 0-285 0 0,0 0-297 0 0,0 0-259 0 0,0 0-169 0 0,0 0-101 0 0,0 0-71 0 0,-32 28-38 0 0,-98 87-33 0 0,54-55 384 0 0,68-55-556 0 0,6-4-81 0 0,0 0 0 0 0,0 0-1 0 0,0 0 1 0 0,0 0 0 0 0,0 0 0 0 0,0 0 0 0 0,0 1 0 0 0,0-1-1 0 0,1 0 1 0 0,-1 1 0 0 0,0 0 0 0 0,1-1 0 0 0,0 1 0 0 0,-1 0 0 0 0,1 0-1 0 0,0 0 1 0 0,0 0 0 0 0,0 0 0 0 0,0 0 0 0 0,0 0 0 0 0,0 0 0 0 0,0 0-1 0 0,1 1-25 0 0,49 11 22 0 0,-39-13-14 0 0,-1-1-5 0 0,0 0 0 0 0,-1 1 1 0 0,1 0-1 0 0,0 0 0 0 0,0 1 0 0 0,-1 0 0 0 0,1 1 0 0 0,-1-1 0 0 0,0 2 0 0 0,0-1 0 0 0,0 1 0 0 0,0 1 0 0 0,0-1 0 0 0,-1 1 0 0 0,0 1 0 0 0,6 5-3 0 0,-11-8 33 0 0,-1 1-1 0 0,1 0 1 0 0,-1-1 0 0 0,0 1 0 0 0,0 0-1 0 0,-1-1 1 0 0,1 1 0 0 0,-1 0 0 0 0,0 0-1 0 0,0 0 1 0 0,0-1 0 0 0,-1 1 0 0 0,1 0-1 0 0,-1 0 1 0 0,0-1 0 0 0,0 1-1 0 0,0 0 1 0 0,0-1 0 0 0,-1 1 0 0 0,1-1-1 0 0,-1 1 1 0 0,0-1 0 0 0,0 0 0 0 0,-2 3-33 0 0,-2 1 32 0 0,-1 0 0 0 0,0 0 0 0 0,0-1 0 0 0,0 0 0 0 0,-1 0 0 0 0,0-1 0 0 0,0 0 0 0 0,0 0 0 0 0,-1-1 0 0 0,1 0 0 0 0,-1 0 0 0 0,0-1 0 0 0,0 0 0 0 0,-1-1 0 0 0,1 0 0 0 0,0 0 0 0 0,-1-1 0 0 0,1 0 0 0 0,-1-1 0 0 0,0 0-32 0 0,8 0-47 0 0,1 0 0 0 0,0 0 0 0 0,-1 0 0 0 0,1 0 1 0 0,0-1-1 0 0,-1 1 0 0 0,1 0 0 0 0,0-1 0 0 0,0 1 1 0 0,-1-1-1 0 0,1 1 0 0 0,0-1 0 0 0,0 0 0 0 0,0 1 1 0 0,0-1-1 0 0,0 0 0 0 0,0 0 0 0 0,0 0 0 0 0,0 0 1 0 0,0 0-1 0 0,0 0 0 0 0,0 0 0 0 0,0 0 0 0 0,1 0 1 0 0,-1 0-1 0 0,0 0 0 0 0,1-1 0 0 0,-1 1 0 0 0,1 0 0 0 0,0 0 1 0 0,-1-1-1 0 0,1 1 0 0 0,0 0 0 0 0,0-1 0 0 0,0 1 1 0 0,0 0-1 0 0,0-1 0 0 0,0 1 0 0 0,0 0 0 0 0,0-1 1 0 0,0 0 46 0 0,33-43-9228 0 0,-22 37 2063 0 0,-4 0-4215 0 0</inkml:trace>
  <inkml:trace contextRef="#ctx0" brushRef="#br1" timeOffset="-141136.971">19488 3620 14523 0 0,'0'0'2318'0'0,"0"0"-530"0"0,0 0-306 0 0,0 0-198 0 0,0 0-234 0 0,0 0-226 0 0,0 0-152 0 0,0 0-98 0 0,0 0-64 0 0,0 0-36 0 0,0 0-58 0 0,0 0-57 0 0,-27 8-34 0 0,-85 25-37 0 0,37-1 362 0 0,73-32-642 0 0,1 0 1 0 0,0 0 0 0 0,-1 0-1 0 0,1 0 1 0 0,0 1 0 0 0,0-1-1 0 0,-1 0 1 0 0,1 0 0 0 0,0 1 0 0 0,0-1-1 0 0,-1 1 1 0 0,1-1 0 0 0,0 1-1 0 0,0 0 1 0 0,0-1 0 0 0,0 1-1 0 0,0 0 1 0 0,0 0 0 0 0,0 0 0 0 0,0 0-1 0 0,0 0 1 0 0,0 0 0 0 0,1 0-1 0 0,-1 0 1 0 0,0 0 0 0 0,1 0-1 0 0,-1 0 1 0 0,0 0 0 0 0,1 1 0 0 0,0-1-1 0 0,-1 0 1 0 0,1 0 0 0 0,0 1-1 0 0,-1-1 1 0 0,1 0 0 0 0,0 1-1 0 0,0-1 1 0 0,0 0 0 0 0,0 1 0 0 0,0-1-1 0 0,1 0 1 0 0,-1 0 0 0 0,0 1-1 0 0,0-1 1 0 0,1 0 0 0 0,-1 0-1 0 0,1 1 1 0 0,-1-1 0 0 0,1 0 0 0 0,0 0-1 0 0,-1 0 1 0 0,1 0 0 0 0,0 0-1 0 0,0 0 1 0 0,0 0 0 0 0,0 0 0 0 0,0 0-1 0 0,0 0 1 0 0,0-1 0 0 0,0 1-1 0 0,0 0-8 0 0,29 13 58 0 0,-23-12-31 0 0,0 0 0 0 0,-1 1 0 0 0,1 0 0 0 0,-1 0 0 0 0,0 1 0 0 0,0 0 0 0 0,0 0-1 0 0,-1 0 1 0 0,1 1 0 0 0,-1-1 0 0 0,0 1 0 0 0,0 1 0 0 0,-1-1 0 0 0,0 1 0 0 0,4 4-27 0 0,-6-5 57 0 0,0-1 1 0 0,0 1-1 0 0,-1 0 1 0 0,1 0-1 0 0,-1 0 1 0 0,0 0-1 0 0,0 0 1 0 0,-1 0-1 0 0,0 0 1 0 0,1 0-1 0 0,-2 0 1 0 0,1 0-1 0 0,-1 0 1 0 0,1 0 0 0 0,-1 0-1 0 0,-1 0 1 0 0,1 0-1 0 0,-1 0 1 0 0,1-1-1 0 0,-2 1 1 0 0,1-1-1 0 0,0 1 1 0 0,-1-1-1 0 0,0 0 1 0 0,0 1-1 0 0,0-2 1 0 0,0 1-1 0 0,-1 0 1 0 0,1-1-1 0 0,-1 1 1 0 0,-1 0-58 0 0,-1 1 24 0 0,1 1-1 0 0,-1-1 1 0 0,0 0 0 0 0,0 0-1 0 0,0-1 1 0 0,-1 0 0 0 0,0 0-1 0 0,1 0 1 0 0,-1-1 0 0 0,-1 0 0 0 0,1-1-1 0 0,0 1 1 0 0,-1-1 0 0 0,1-1-1 0 0,-1 0 1 0 0,1 0 0 0 0,-1 0 0 0 0,-5-1-24 0 0,11 1-76 0 0,0-1-1 0 0,0 0 1 0 0,0 0 0 0 0,0 0 0 0 0,0 0 0 0 0,0 0 0 0 0,1-1 0 0 0,-1 1 0 0 0,0-1 0 0 0,0 1 0 0 0,0-1 0 0 0,0 1 0 0 0,0-1 0 0 0,1 0 0 0 0,-1 0 0 0 0,0 0 0 0 0,1 0 0 0 0,-1 0-1 0 0,0-1 1 0 0,1 1 0 0 0,0 0 0 0 0,-1-1 0 0 0,1 1 0 0 0,0-1 0 0 0,-1 1 0 0 0,1-1 0 0 0,0 0 0 0 0,0 1 0 0 0,1-1 0 0 0,-1 0 0 0 0,0 0 0 0 0,0-1 76 0 0,-6-9-2678 0 0,4 7-459 0 0,0 0-3672 0 0,1 0-5959 0 0</inkml:trace>
  <inkml:trace contextRef="#ctx0" brushRef="#br1" timeOffset="-134424.149">20674 3679 0 0 0,'0'0'671'0'0,"0"0"236"0"0,0 0 308 0 0,0 0 345 0 0,0 0 223 0 0,0 0-4 0 0,0 0-199 0 0,0 0-246 0 0,0 0-219 0 0,0 0-160 0 0,2-2-96 0 0,-4-14 7507 0 0,-21 4-6398 0 0,-33 1-1784 0 0,-66 25 733 0 0,30 27-449 0 0,80-31-333 0 0,-5 25 119 0 0,18-29-238 0 0,1 1 0 0 0,1-1 1 0 0,-1 0-1 0 0,1 0 0 0 0,0 0 1 0 0,0 0-1 0 0,1-1 0 0 0,-1 1 1 0 0,1-1-1 0 0,1 0 0 0 0,-1 0 1 0 0,1 0-1 0 0,-1-1 0 0 0,1 1 1 0 0,1-1-1 0 0,-1 0 0 0 0,1-1 1 0 0,-1 1-1 0 0,1-1 1 0 0,1 0-17 0 0,17 14 59 0 0,126 90 281 0 0,-147-105-305 0 0,0 0 0 0 0,0 0 0 0 0,0 1 0 0 0,0-1-1 0 0,-1 1 1 0 0,1 0 0 0 0,-1 0 0 0 0,1 0-1 0 0,-1 0 1 0 0,0 0 0 0 0,0 0 0 0 0,-1 1 0 0 0,1-1-1 0 0,-1 1 1 0 0,1-1 0 0 0,-1 1 0 0 0,0-1 0 0 0,-1 1-1 0 0,1 0 1 0 0,0 0 0 0 0,-1-1 0 0 0,0 1-1 0 0,0 0 1 0 0,0 0 0 0 0,-1-1 0 0 0,1 1 0 0 0,-1 0-1 0 0,0 0 1 0 0,0-1 0 0 0,0 1 0 0 0,0-1 0 0 0,0 1-1 0 0,-1-1 1 0 0,0 1 0 0 0,0-1 0 0 0,-2 3-35 0 0,-7 4 65 0 0,-1-1-1 0 0,0-1 1 0 0,-1 1 0 0 0,0-2 0 0 0,0 0 0 0 0,0 0 0 0 0,-1-1 0 0 0,0-1 0 0 0,0-1 0 0 0,-1 0 0 0 0,1 0-1 0 0,-7-1-64 0 0,14-1 9 0 0,1-1 0 0 0,-1 0 0 0 0,1-1 0 0 0,-1 0 0 0 0,1 0 0 0 0,-1 0 0 0 0,1-1 0 0 0,-1 0 0 0 0,1 0-1 0 0,-1 0 1 0 0,1-1 0 0 0,0 0 0 0 0,0 0 0 0 0,0-1 0 0 0,0 0 0 0 0,0 0 0 0 0,0 0 0 0 0,0-1-9 0 0,6 3-131 0 0,-1-1 0 0 0,1 1 0 0 0,0-1 0 0 0,-1 0 0 0 0,1 1 0 0 0,0-1 0 0 0,0 1 0 0 0,0-1 0 0 0,0 0 0 0 0,0 1 0 0 0,0-1 0 0 0,1 1 1 0 0,-1-1-1 0 0,0 1 0 0 0,1-1 0 0 0,-1 0 0 0 0,1 1 0 0 0,0 0 0 0 0,-1-1 0 0 0,1 1 0 0 0,0-1 0 0 0,0 1 0 0 0,0 0 0 0 0,0-1 0 0 0,0 1 1 0 0,0 0-1 0 0,0 0 0 0 0,1 0 0 0 0,-1 0 0 0 0,0 0 0 0 0,1 0 0 0 0,-1 0 0 0 0,0 1 0 0 0,1-1 0 0 0,-1 0 0 0 0,1 1 0 0 0,-1-1 0 0 0,1 1 1 0 0,0 0-1 0 0,-1-1 0 0 0,2 1 131 0 0,5-4-1432 0 0,16-6-8308 0 0,-12 6-2320 0 0</inkml:trace>
  <inkml:trace contextRef="#ctx0" brushRef="#br1" timeOffset="-133586.611">21027 3796 8026 0 0,'0'0'1857'0'0,"0"0"-428"0"0,0 0-150 0 0,0 0 100 0 0,0 0 32 0 0,0 0-134 0 0,0 0-275 0 0,0 0-311 0 0,0 0-227 0 0,0 0-132 0 0,0 0-58 0 0,0 0 5 0 0,-7 6 31 0 0,-23 18-2 0 0,9 21 563 0 0,13-14-621 0 0,2-1 0 0 0,1 1 0 0 0,1 0 0 0 0,1 0 0 0 0,2 1 0 0 0,2 16-250 0 0,-2-45 50 0 0,1 0 0 0 0,0 1 0 0 0,0-1 0 0 0,0 0-1 0 0,0 0 1 0 0,0 0 0 0 0,0 1 0 0 0,1-1 0 0 0,-1 0 0 0 0,1 0 0 0 0,0 0 0 0 0,0 0 0 0 0,0 0 0 0 0,1 0 0 0 0,-1 0 0 0 0,1 0 0 0 0,0 0 0 0 0,-1-1 0 0 0,1 1-1 0 0,0-1 1 0 0,1 1 0 0 0,-1-1 0 0 0,0 0 0 0 0,1 0 0 0 0,-1 0 0 0 0,1 0 0 0 0,0 0 0 0 0,-1 0 0 0 0,1-1 0 0 0,0 1 0 0 0,0-1 0 0 0,0 0 0 0 0,0 0-1 0 0,0 0 1 0 0,0 0 0 0 0,1-1 0 0 0,-1 1 0 0 0,0-1 0 0 0,0 0 0 0 0,0 0 0 0 0,1 0 0 0 0,-1 0 0 0 0,0-1 0 0 0,0 1 0 0 0,0-1 0 0 0,1 0 0 0 0,-1 0-1 0 0,0 0 1 0 0,0 0 0 0 0,1-1-50 0 0,6-7 144 0 0,-1 0 0 0 0,-1-1 0 0 0,0 0 0 0 0,0 0-1 0 0,-1-1 1 0 0,0 0 0 0 0,-1 0 0 0 0,0 0-1 0 0,-1-1 1 0 0,0 0 0 0 0,0-4-144 0 0,72-178 399 0 0,-29 131-335 0 0,-32 88-166 0 0,-5 21 159 0 0,-2 1 0 0 0,-2 0 0 0 0,-2 0 1 0 0,-2 39-58 0 0,-2-7 53 0 0,0 13-30 0 0,-4 0 1 0 0,-10 57-24 0 0,8-109 22 0 0,-1 0 0 0 0,-3 0 0 0 0,0-1 0 0 0,-3 0 1 0 0,-2-1-1 0 0,-6 12-22 0 0,19-46 12 0 0,-1 0 0 0 0,0 0 1 0 0,0-1-1 0 0,0 1 0 0 0,-1 0 0 0 0,1-1 1 0 0,-1 0-1 0 0,0 1 0 0 0,0-1 0 0 0,0 0 0 0 0,0 0 1 0 0,0-1-1 0 0,-1 1 0 0 0,1-1 0 0 0,-1 0 1 0 0,0 0-1 0 0,0 0 0 0 0,0 0 0 0 0,0 0 1 0 0,0-1-1 0 0,0 0 0 0 0,0 0 0 0 0,-4 1-12 0 0,3-2 15 0 0,0 0 0 0 0,-1 0 0 0 0,1-1 0 0 0,0 0 0 0 0,-1 0 0 0 0,1 0 0 0 0,0 0 0 0 0,0-1 0 0 0,0 0 0 0 0,0 0 0 0 0,0 0 0 0 0,1-1 0 0 0,-1 1 0 0 0,0-1-1 0 0,1 0 1 0 0,0-1 0 0 0,0 1 0 0 0,0-1 0 0 0,0 1 0 0 0,1-1 0 0 0,-1 0 0 0 0,1-1 0 0 0,0 1 0 0 0,0-1-15 0 0,-2-4 2 0 0,0-1 0 0 0,0 0 0 0 0,1 0 0 0 0,1 0 0 0 0,-1-1 0 0 0,2 1-1 0 0,-1-1 1 0 0,2 0 0 0 0,-1 0 0 0 0,2 1 0 0 0,-1-1 0 0 0,1 0 0 0 0,1 0 0 0 0,0 0 0 0 0,1 0 0 0 0,0 1 0 0 0,0-1-1 0 0,1 1 1 0 0,0-1 0 0 0,1 1 0 0 0,0 0 0 0 0,1 0 0 0 0,5-8-2 0 0,98-120-428 0 0,-83 112-491 0 0,48-43-1579 0 0,-47 48-2746 0 0,1 4-4390 0 0,-15 9 83 0 0</inkml:trace>
  <inkml:trace contextRef="#ctx0" brushRef="#br1" timeOffset="-133006.85">21863 3782 9674 0 0,'0'0'2699'0'0,"0"0"-918"0"0,0 0-350 0 0,0 0-19 0 0,0 0-52 0 0,0 0-165 0 0,0 0-215 0 0,0 0-221 0 0,0 0-151 0 0,0 0-74 0 0,0 0-66 0 0,0 0-51 0 0,0 0-37 0 0,-19 3-17 0 0,-61 13-8 0 0,3 9 878 0 0,38-3-528 0 0,26-7-607 0 0,13-11-78 0 0,1-1 0 0 0,0 1 0 0 0,0-1 0 0 0,0 0 0 0 0,1 1 0 0 0,-1-1 0 0 0,1 0 0 0 0,0 0 0 0 0,0 0-1 0 0,0 0 1 0 0,0 0 0 0 0,1 0 0 0 0,-1-1 0 0 0,1 1 0 0 0,-1-1 0 0 0,1 1 0 0 0,0-1 0 0 0,0 0 0 0 0,0 0 0 0 0,0-1-1 0 0,0 1 1 0 0,1-1 0 0 0,-1 1 0 0 0,0-1 0 0 0,1 0 0 0 0,-1 0 0 0 0,1 0 0 0 0,-1-1 0 0 0,1 1 0 0 0,0-1 0 0 0,-1 0-1 0 0,1 0 1 0 0,-1 0 0 0 0,2-1-20 0 0,17 6 141 0 0,-17-4-95 0 0,0 0 1 0 0,0 1-1 0 0,0-1 0 0 0,-1 1 1 0 0,1 0-1 0 0,-1 0 0 0 0,1 1 1 0 0,-1-1-1 0 0,0 1 1 0 0,0 0-1 0 0,0 0 0 0 0,0 0 1 0 0,0 1-1 0 0,-1-1 0 0 0,0 1 1 0 0,1 0-1 0 0,-1 0 1 0 0,-1 0-1 0 0,1 0 0 0 0,0 0 1 0 0,-1 1-1 0 0,0-1 0 0 0,0 1 1 0 0,-1 0-1 0 0,1 0 0 0 0,-1-1 1 0 0,0 1-1 0 0,0 0 1 0 0,-1 0-1 0 0,1 0 0 0 0,-1 0 1 0 0,0 0-1 0 0,0 0 0 0 0,-1 0 1 0 0,0 4-47 0 0,-3-3 56 0 0,0 1 0 0 0,0-1 0 0 0,-1 0 1 0 0,0 0-1 0 0,0-1 0 0 0,0 1 0 0 0,-1-1 0 0 0,1 0 1 0 0,-1-1-1 0 0,0 1 0 0 0,-1-1 0 0 0,1 0 0 0 0,-1-1 1 0 0,0 1-57 0 0,4-3 8 0 0,-15 9 24 0 0,-1-2-1 0 0,0 0 1 0 0,0-1 0 0 0,-1-1 0 0 0,0-1 0 0 0,0-1 0 0 0,0 0 0 0 0,0-2 0 0 0,-1 0 0 0 0,1-1-1 0 0,-13-2-31 0 0,31 1-23 0 0,1 0-1 0 0,-1 0 0 0 0,1-1 1 0 0,-1 1-1 0 0,1 0 0 0 0,-1-1 1 0 0,1 1-1 0 0,-1-1 0 0 0,1 0 0 0 0,0 1 1 0 0,-1-1-1 0 0,1 0 0 0 0,0 0 1 0 0,-1 0-1 0 0,1 0 0 0 0,0 0 1 0 0,0 0-1 0 0,0 0 0 0 0,0 0 0 0 0,0-1 1 0 0,0 1-1 0 0,0 0 0 0 0,1-1 1 0 0,-1 1-1 0 0,0 0 0 0 0,1-1 1 0 0,-1 1-1 0 0,1-1 0 0 0,-1 1 0 0 0,1-1 1 0 0,0 1-1 0 0,-1-1 0 0 0,1 1 1 0 0,0-1-1 0 0,0 1 0 0 0,0-2 24 0 0,14-32-3920 0 0,-8 28 2397 0 0,-1 2-848 0 0,1 0-3309 0 0,2 0-6530 0 0</inkml:trace>
  <inkml:trace contextRef="#ctx0" brushRef="#br1" timeOffset="-131432.139">22150 3340 7170 0 0,'0'0'2137'0'0,"0"0"-316"0"0,0 0-69 0 0,0 0 78 0 0,0 0-31 0 0,0 0-181 0 0,0 0-309 0 0,0 0-351 0 0,0 0-267 0 0,0 0-179 0 0,0 0-59 0 0,0 0 18 0 0,0 0 29 0 0,3 8 29 0 0,55 274 2760 0 0,-50-228-3018 0 0,-3 0 1 0 0,-2 0-1 0 0,-3 0 0 0 0,-1 1 0 0 0,-6 24-271 0 0,5-55 43 0 0,-2 0 0 0 0,0 0-1 0 0,-1 0 1 0 0,-2-1 0 0 0,0 0-1 0 0,-8 16-42 0 0,9-30-299 0 0,6-17-324 0 0,2-8 84 0 0,-2-5-790 0 0,0-41-3396 0 0,2 21-5635 0 0,-1 29-216 0 0</inkml:trace>
  <inkml:trace contextRef="#ctx0" brushRef="#br1" timeOffset="-131191.141">22009 3789 3273 0 0,'0'0'3667'0'0,"0"0"-1344"0"0,0 0-621 0 0,0 0-92 0 0,0 0 6 0 0,0 0-34 0 0,0 0-127 0 0,0 0-171 0 0,0 0-144 0 0,0 0-176 0 0,0 0-161 0 0,0 0-115 0 0,0 0-89 0 0,23 2-31 0 0,145 14 926 0 0,32-14-79 0 0,-153-3-4655 0 0,0 0-3958 0 0,-45 1-3130 0 0</inkml:trace>
  <inkml:trace contextRef="#ctx0" brushRef="#br1" timeOffset="-130887.01">22427 3984 2953 0 0,'0'0'2085'0'0,"0"0"-9"0"0,0 0 143 0 0,0 0 121 0 0,0 0-73 0 0,0 0-197 0 0,0 0-308 0 0,0 0-279 0 0,0 0-204 0 0,0 0-207 0 0,0 0-151 0 0,33 4-130 0 0,103 12-128 0 0,-75-22 177 0 0,-52 0-628 0 0,-4 4-121 0 0,0-1 0 0 0,0 1 0 0 0,0-1 0 0 0,0 0 0 0 0,-1 0 0 0 0,1-1 0 0 0,-1 0 0 0 0,1 1 0 0 0,-1-2 0 0 0,-1 1 0 0 0,1 0 0 0 0,0-1 0 0 0,-1 1 0 0 0,0-1 0 0 0,0 0 0 0 0,-1 0 0 0 0,1 0 0 0 0,-1-1 0 0 0,0 1 0 0 0,0-1 0 0 0,-1 1 1 0 0,0-1-1 0 0,0 1 0 0 0,0-1 0 0 0,0-4-91 0 0,-2 7 5 0 0,1 1 0 0 0,0 0 0 0 0,-1 0 0 0 0,0 0 0 0 0,1 0 0 0 0,-1-1 0 0 0,0 1 0 0 0,0 0 0 0 0,0 0 0 0 0,0 0 0 0 0,-1 1 0 0 0,1-1 0 0 0,0 0 0 0 0,-1 0 0 0 0,0 1 0 0 0,1-1 0 0 0,-1 1 0 0 0,0-1 0 0 0,1 1 0 0 0,-1 0 0 0 0,0 0 0 0 0,0 0 0 0 0,0 0 0 0 0,0 0 1 0 0,-1 0-1 0 0,1 0 0 0 0,0 1 0 0 0,0-1 0 0 0,0 1 0 0 0,0-1 0 0 0,-1 1 0 0 0,1 0 0 0 0,-1 0-5 0 0,-76 10-178 0 0,69-6 146 0 0,0 1 1 0 0,0 1 0 0 0,1-1 0 0 0,0 2 0 0 0,0-1 0 0 0,0 1 0 0 0,1 0 0 0 0,0 1-1 0 0,0 0 1 0 0,1 1 0 0 0,0-1 0 0 0,0 1 0 0 0,1 0 0 0 0,0 1 0 0 0,1 0 0 0 0,0 0-1 0 0,1 0 1 0 0,0 0 0 0 0,0 1 0 0 0,1-1 0 0 0,0 1 0 0 0,1 0 0 0 0,1 0 0 0 0,-1 0 0 0 0,2 0-1 0 0,-1 0 1 0 0,2 4 31 0 0,0-12-181 0 0,0 0 0 0 0,1 1 0 0 0,0-1 0 0 0,-1 0 0 0 0,1 0 0 0 0,0 0-1 0 0,1 0 1 0 0,-1 0 0 0 0,0-1 0 0 0,1 1 0 0 0,-1-1 0 0 0,1 1 0 0 0,0-1 0 0 0,0 0-1 0 0,0 0 1 0 0,0 0 0 0 0,0-1 0 0 0,1 1 0 0 0,-1-1 0 0 0,2 1 181 0 0,44 15-10654 0 0,-43-16 8165 0 0,4 3-7202 0 0</inkml:trace>
  <inkml:trace contextRef="#ctx0" brushRef="#br1" timeOffset="-130314.152">22804 4201 4689 0 0,'0'0'2086'0'0,"0"0"-178"0"0,0 0 59 0 0,0 0 24 0 0,0 0-178 0 0,0 0-306 0 0,0 0-312 0 0,0 0-160 0 0,0 0-39 0 0,0 0 28 0 0,0 0 35 0 0,0 0 13 0 0,1 11 998 0 0,31-44 472 0 0,95-147-166 0 0,-117 167-2341 0 0,1 0 0 0 0,1 1-1 0 0,0 0 1 0 0,0 1 0 0 0,1 0-1 0 0,0 1 1 0 0,1 0 0 0 0,10-4-35 0 0,-23 14 1 0 0,-1-1-1 0 0,1 1 1 0 0,0 0 0 0 0,-1 0 0 0 0,1 0 0 0 0,-1 0 0 0 0,1 1 0 0 0,0-1 0 0 0,-1 0 0 0 0,1 0 0 0 0,-1 0-1 0 0,1 0 1 0 0,-1 1 0 0 0,1-1 0 0 0,-1 0 0 0 0,1 0 0 0 0,-1 1 0 0 0,1-1 0 0 0,-1 0 0 0 0,1 1 0 0 0,-1-1-1 0 0,1 1 1 0 0,-1-1 0 0 0,1 0 0 0 0,-1 1 0 0 0,0-1 0 0 0,1 1 0 0 0,-1-1 0 0 0,0 1 0 0 0,0-1 0 0 0,1 1-1 0 0,-1 0 1 0 0,0-1 0 0 0,0 1 0 0 0,0-1 0 0 0,0 1 0 0 0,0-1 0 0 0,1 1 0 0 0,-1 0 0 0 0,0-1-1 0 0,0 1 1 0 0,0-1 0 0 0,-1 1 0 0 0,1 0 0 0 0,0-1 0 0 0,0 1 0 0 0,0-1 0 0 0,0 1 0 0 0,-1-1 0 0 0,1 1-1 0 0,0-1 1 0 0,0 1 0 0 0,-1-1 0 0 0,1 1 0 0 0,0-1 0 0 0,-1 1 0 0 0,1-1 0 0 0,-1 1 0 0 0,1-1 0 0 0,0 1-1 0 0,-1-1 1 0 0,-12 47 15 0 0,12-46-15 0 0,-14 91 55 0 0,16-91-55 0 0,0 0 0 0 0,0 1 0 0 0,0-1 0 0 0,0 0 0 0 0,0 0 1 0 0,1 0-1 0 0,-1 0 0 0 0,0 0 0 0 0,1 0 0 0 0,-1 0 0 0 0,0 0 1 0 0,1 0-1 0 0,-1-1 0 0 0,1 1 0 0 0,0-1 0 0 0,-1 1 0 0 0,1-1 1 0 0,-1 1-1 0 0,1-1 0 0 0,0 0 0 0 0,-1 0 0 0 0,1 0 0 0 0,0 0 1 0 0,-1 0-1 0 0,1 0 0 0 0,-1 0 0 0 0,1-1 0 0 0,0 1 0 0 0,-1 0 1 0 0,1-1-1 0 0,0 0-1 0 0,93-67 16 0 0,-81 54 1 0 0,1 0 1 0 0,1 2-1 0 0,0 0 1 0 0,0 1-1 0 0,2 1 1 0 0,-1 0-1 0 0,1 1 1 0 0,16-5-18 0 0,-34 13 1 0 0,1 1 1 0 0,0 0-1 0 0,0-1 1 0 0,0 1-1 0 0,0 0 1 0 0,0-1-1 0 0,-1 1 1 0 0,1 0-1 0 0,0 0 1 0 0,0 0 0 0 0,0-1-1 0 0,0 1 1 0 0,0 0-1 0 0,0 0 1 0 0,0 0-1 0 0,0 1 1 0 0,0-1-1 0 0,-1 0 1 0 0,1 0-1 0 0,0 0 1 0 0,0 1-1 0 0,0-1 1 0 0,0 0-1 0 0,0 1 1 0 0,-1-1-1 0 0,1 1 1 0 0,0-1-1 0 0,0 1 1 0 0,-1 0 0 0 0,1-1-1 0 0,0 1 1 0 0,-1-1-1 0 0,1 1 1 0 0,-1 0-1 0 0,1 0 1 0 0,-1-1-1 0 0,1 1 1 0 0,-1 0-1 0 0,1 0 1 0 0,-1 0-1 0 0,0 0 1 0 0,1-1-1 0 0,-1 1 1 0 0,0 0-1 0 0,0 0 1 0 0,0 0 0 0 0,1 0-1 0 0,-1 0-1 0 0,-19 193 643 0 0,19-181-636 0 0,0-9-11 0 0,-1 0 0 0 0,1 0 1 0 0,0 0-1 0 0,0 0 0 0 0,0 0 0 0 0,1 0 1 0 0,-1 0-1 0 0,1 0 0 0 0,0-1 1 0 0,0 1-1 0 0,1 0 0 0 0,-1 0 0 0 0,1-1 1 0 0,-1 1-1 0 0,1-1 0 0 0,0 1 1 0 0,1-1-1 0 0,0 1 4 0 0,9-10-2679 0 0,-11-5-7433 0 0,-1 7-2840 0 0</inkml:trace>
  <inkml:trace contextRef="#ctx0" brushRef="#br1" timeOffset="-116900.577">12003 4419 0 0 0,'0'0'616'0'0,"0"0"592"0"0,0 0 213 0 0,0 0 24 0 0,0 0-20 0 0,0 0-4 0 0,3 0-6 0 0,5 0-355 0 0,-2 0 1950 0 0,-6 0-1785 0 0,0 0-78 0 0,0 0-64 0 0,0 0-62 0 0,-24-1 2168 0 0,-178-5-454 0 0,13 5-1080 0 0,39 24-531 0 0,147-23-1102 0 0,1 0 0 0 0,-1 0-1 0 0,1 1 1 0 0,-1-1 0 0 0,1 1 0 0 0,-1-1-1 0 0,1 1 1 0 0,0 0 0 0 0,-1 0 0 0 0,1 0-1 0 0,0 0 1 0 0,0 0 0 0 0,0 1 0 0 0,0-1-1 0 0,0 1 1 0 0,0-1 0 0 0,0 1-1 0 0,0 0 1 0 0,0 0 0 0 0,1 0 0 0 0,-1 0-1 0 0,1 0 1 0 0,-1 0 0 0 0,1 0 0 0 0,0 0-1 0 0,0 1 1 0 0,-1 1-22 0 0,-20 189 487 0 0,8 57-11 0 0,-5 70-93 0 0,-21-97-99 0 0,18-77-148 0 0,4-43 37 0 0,15-53-124 0 0,3-49-39 0 0,80-1 610 0 0,265-4 4 0 0,-344 4-621 0 0,-1 0 2 0 0,0 0-24 0 0,0 0 27 0 0,0 0-38 0 0,0 0-28 0 0,0 0-32 0 0,0 0-96 0 0,0 0-194 0 0,0-15-6195 0 0,0 5-4898 0 0,0 6 239 0 0</inkml:trace>
  <inkml:trace contextRef="#ctx0" brushRef="#br1" timeOffset="-116365.117">12031 5137 1704 0 0,'0'0'1911'0'0,"0"0"-242"0"0,0 0-80 0 0,0 0 140 0 0,0 0 135 0 0,0 0 17 0 0,0 0-204 0 0,0 0-287 0 0,0 0-274 0 0,0 0-240 0 0,0 0-173 0 0,0 0-105 0 0,-9-2-90 0 0,-28-4-40 0 0,6 21 441 0 0,18-4-752 0 0,1 0 0 0 0,0 0 1 0 0,1 2-1 0 0,0-1 0 0 0,1 2 0 0 0,1-1 0 0 0,0 1 0 0 0,0 0 0 0 0,2 1 0 0 0,0 0 0 0 0,0 0 0 0 0,2 1 0 0 0,0 0 0 0 0,1 0 0 0 0,0 0 0 0 0,1 0 0 0 0,1 1 0 0 0,1-1 0 0 0,0 1 0 0 0,1 4-157 0 0,-1-17 37 0 0,0 0 0 0 0,1 1 0 0 0,-1-1 0 0 0,1 1-1 0 0,0-1 1 0 0,0 1 0 0 0,1-1 0 0 0,-1 1 0 0 0,1-1 0 0 0,0 0 0 0 0,0 1 0 0 0,0-1 0 0 0,1 0-1 0 0,0 0 1 0 0,0 0 0 0 0,0 0 0 0 0,0 0 0 0 0,0 0 0 0 0,1 0 0 0 0,0-1 0 0 0,-1 1 0 0 0,1-1-1 0 0,1 0 1 0 0,-1 0 0 0 0,0 0 0 0 0,1 0 0 0 0,0-1 0 0 0,-1 1 0 0 0,1-1 0 0 0,0 0-1 0 0,0 0 1 0 0,0 0 0 0 0,1-1 0 0 0,-1 1 0 0 0,4 0-37 0 0,1-2 141 0 0,0 0 0 0 0,0 0-1 0 0,-1-1 1 0 0,1 0 0 0 0,0 0 0 0 0,-1-1 0 0 0,1 0-1 0 0,-1-1 1 0 0,0 0 0 0 0,0 0 0 0 0,0-1 0 0 0,0 1-1 0 0,0-2 1 0 0,-1 1 0 0 0,0-1 0 0 0,0-1-1 0 0,0 1 1 0 0,0-1 0 0 0,-1 0 0 0 0,0 0 0 0 0,1-3-141 0 0,7-6 66 0 0,-1-1 1 0 0,0-1-1 0 0,-1 0 1 0 0,-1 0 0 0 0,0-1-1 0 0,-1-1 1 0 0,-1 0-1 0 0,-1 0 1 0 0,-1-1 0 0 0,-1 0-1 0 0,0 0 1 0 0,-2-1-1 0 0,0 1 1 0 0,-1-1 0 0 0,-1 0-1 0 0,-1 0-66 0 0,-1 16-5 0 0,-1 0-1 0 0,1 0 0 0 0,-1 0 0 0 0,0 0 1 0 0,0 0-1 0 0,-1 0 0 0 0,1 0 1 0 0,-1 1-1 0 0,0-1 0 0 0,0 1 1 0 0,-1-1-1 0 0,0 1 0 0 0,1 0 1 0 0,-1 0-1 0 0,0 0 0 0 0,-1 0 1 0 0,1 0-1 0 0,-1 1 0 0 0,0-1 0 0 0,0 1 1 0 0,0 0-1 0 0,0 1 0 0 0,0-1 1 0 0,-1 1-1 0 0,1-1 0 0 0,-1 1 1 0 0,0 0-1 0 0,1 1 0 0 0,-1-1 1 0 0,0 1-1 0 0,0 0 0 0 0,0 1 1 0 0,0-1-1 0 0,-2 1 6 0 0,-1-1-176 0 0,1 1 0 0 0,-1 1 0 0 0,1 0 0 0 0,-1 0 1 0 0,1 0-1 0 0,-1 1 0 0 0,1 0 0 0 0,0 0 0 0 0,0 1 0 0 0,0 0 1 0 0,0 0-1 0 0,1 0 0 0 0,-1 1 0 0 0,1 0 0 0 0,0 1 0 0 0,0-1 1 0 0,0 1-1 0 0,0 0 0 0 0,1 1 0 0 0,-2 2 176 0 0,-26 32-4352 0 0,15-11-4705 0 0,8-13-2870 0 0</inkml:trace>
  <inkml:trace contextRef="#ctx0" brushRef="#br1" timeOffset="-115810.126">12375 5582 11490 0 0,'0'0'3233'0'0,"0"0"-1532"0"0,0 0-592 0 0,0 0 31 0 0,0 0 106 0 0,0 0-3 0 0,0 0-180 0 0,0 0-247 0 0,0 0-215 0 0,0 0-155 0 0,0 0-90 0 0,0 0-53 0 0,0 0-10 0 0,-6 4 44 0 0,-20 10 27 0 0,20-10 11 0 0,17-16 2275 0 0,31-147-1158 0 0,-35 121-1353 0 0,-2 9-85 0 0,2 0 0 0 0,1 1-1 0 0,1 0 1 0 0,1 0 0 0 0,2 1 0 0 0,0 0-1 0 0,14-20-53 0 0,-25 46 0 0 0,-1 0 0 0 0,0 0 0 0 0,1-1 0 0 0,-1 1-1 0 0,1 0 1 0 0,0 0 0 0 0,-1 0 0 0 0,1 0 0 0 0,0 0 0 0 0,0 0 0 0 0,-1 0-1 0 0,1 0 1 0 0,0 0 0 0 0,0 0 0 0 0,0 0 0 0 0,0 0 0 0 0,0 1-1 0 0,0-1 1 0 0,1 0 0 0 0,-1 1 0 0 0,0-1 0 0 0,0 1 0 0 0,0-1-1 0 0,1 1 1 0 0,-1 0 0 0 0,0-1 0 0 0,1 1 0 0 0,-1 0 0 0 0,0 0-1 0 0,0 0 1 0 0,1 0 0 0 0,-1 0 0 0 0,0 0 0 0 0,1 0 0 0 0,-1 0 0 0 0,0 1-1 0 0,1-1 1 0 0,-1 1 0 0 0,0-1 0 0 0,0 1 0 0 0,0-1 0 0 0,1 1 0 0 0,55 161 40 0 0,-42-111-79 0 0,-12-39 366 0 0,-4-12-5278 0 0,0-1-5387 0 0,1 1-2355 0 0</inkml:trace>
  <inkml:trace contextRef="#ctx0" brushRef="#br1" timeOffset="-115570.211">12964 5354 18004 0 0,'0'0'1132'0'0,"0"0"-560"0"0,0 0-97 0 0,0 0 198 0 0,0 0 160 0 0,0 0 1 0 0,0 0-205 0 0,0 0-256 0 0,0 0-186 0 0,0 0-91 0 0,0 0-39 0 0,0 0-24 0 0,0 0-23 0 0,-1 21-49 0 0,-6 65-69 0 0,5-66 216 0 0,0-18-4256 0 0,2-2 1807 0 0,-1 0-6541 0 0</inkml:trace>
  <inkml:trace contextRef="#ctx0" brushRef="#br1" timeOffset="-115415.563">12856 5059 11835 0 0,'0'0'1936'0'0,"0"0"-1104"0"0,0 0-480 0 0,0 0-264 0 0,0 0-200 0 0,0 0-144 0 0,0 0-256 0 0,0 0-744 0 0,0 0-2657 0 0,0 0-5081 0 0</inkml:trace>
  <inkml:trace contextRef="#ctx0" brushRef="#br1" timeOffset="-114784.227">13386 5170 16900 0 0,'0'0'1579'0'0,"0"0"-416"0"0,0 0-134 0 0,0 0 37 0 0,0 0-7 0 0,0 0-149 0 0,0 0-128 0 0,0 0-122 0 0,0 0-107 0 0,0 0-96 0 0,0 0-103 0 0,0 0-115 0 0,0 0-83 0 0,-27 17-39 0 0,-85 57-55 0 0,49-20 27 0 0,51-38-81 0 0,12-15-6 0 0,-10 9 1 0 0,1 0-1 0 0,0 0 1 0 0,1 1-1 0 0,0 0 1 0 0,1 0-1 0 0,0 1 1 0 0,0 0-1 0 0,2 0 1 0 0,0 1-1 0 0,0-1 1 0 0,1 1 0 0 0,0 0-1 0 0,1 1 1 0 0,1-1-1 0 0,0 4-2 0 0,1-14-3 0 0,0-1 0 0 0,1 1-1 0 0,0 0 1 0 0,0-1 0 0 0,-1 1 0 0 0,1 0 0 0 0,1-1-1 0 0,-1 1 1 0 0,0 0 0 0 0,1-1 0 0 0,-1 1-1 0 0,1-1 1 0 0,0 1 0 0 0,0-1 0 0 0,0 1 0 0 0,0-1-1 0 0,0 1 1 0 0,1-1 0 0 0,-1 0 0 0 0,1 0 0 0 0,-1 0-1 0 0,1 0 1 0 0,0 0 0 0 0,0 0 0 0 0,0 0-1 0 0,0 0 1 0 0,0-1 0 0 0,0 1 0 0 0,1-1 0 0 0,-1 0-1 0 0,0 1 1 0 0,1-1 0 0 0,-1 0 0 0 0,1 0-1 0 0,-1-1 1 0 0,1 1 0 0 0,0 0 0 0 0,-1-1 0 0 0,1 0-1 0 0,-1 0 1 0 0,2 1 3 0 0,10-3 49 0 0,-1 0 0 0 0,1-1 1 0 0,-1 0-1 0 0,0-1 0 0 0,0-1 0 0 0,0 0 0 0 0,-1 0 0 0 0,1-1 1 0 0,-1-1-1 0 0,-1 0 0 0 0,1-1 0 0 0,-1 0 0 0 0,0-1 0 0 0,-1 0 1 0 0,0 0-1 0 0,-1-1 0 0 0,0-1 0 0 0,0 0 0 0 0,-1 0 0 0 0,-1 0 1 0 0,0-1-1 0 0,1-3-49 0 0,19-25 322 0 0,-1-1 0 0 0,-3-1 1 0 0,-1-2-1 0 0,14-42-322 0 0,-36 86 3 0 0,1 0 1 0 0,-1 0-1 0 0,0 0 0 0 0,1 0 0 0 0,-1 0 0 0 0,0 0 0 0 0,1 0 0 0 0,-1 1 0 0 0,0-1 0 0 0,1 0 1 0 0,-1 0-1 0 0,0 0 0 0 0,1 0 0 0 0,-1-1 0 0 0,0 1 0 0 0,1 0 0 0 0,-1 0 0 0 0,0 0 1 0 0,0 0-1 0 0,1 0 0 0 0,-1 0 0 0 0,0 0 0 0 0,1-1 0 0 0,-1 1 0 0 0,0 0 0 0 0,0 0 0 0 0,1 0 1 0 0,-1-1-1 0 0,0 1 0 0 0,0 0 0 0 0,1 0 0 0 0,-1 0 0 0 0,0-1 0 0 0,0 1 0 0 0,0 0 1 0 0,1-1-1 0 0,-1 1 0 0 0,0 0 0 0 0,0-1 0 0 0,0 1 0 0 0,0 0 0 0 0,0 0 0 0 0,0-1 0 0 0,0 1-3 0 0,0 34 141 0 0,0-27-128 0 0,0 67-4 0 0,-2-7 20 0 0,3 1 0 0 0,4 0 0 0 0,10 57-29 0 0,2-46-4 0 0,-5-37 5 0 0,-2 2 0 0 0,-3-1 0 0 0,-1 1-1 0 0,-2 0 1 0 0,-2 0 0 0 0,-2 0 0 0 0,-1 0 0 0 0,-3 3-1 0 0,0-31 6 0 0,1 0 1 0 0,-2 0-1 0 0,0-1 1 0 0,-1 1-1 0 0,-1-1 0 0 0,0-1 1 0 0,-1 1-1 0 0,0-1 1 0 0,-1 0-1 0 0,-1-1 1 0 0,0 0-1 0 0,-1-1 1 0 0,-12 11-7 0 0,16-17 5 0 0,0-2 0 0 0,-1 1 1 0 0,1-1-1 0 0,-1 0 0 0 0,0 0 1 0 0,0-1-1 0 0,0 0 0 0 0,0-1 1 0 0,-1 0-1 0 0,1 0 0 0 0,-1-1 1 0 0,0 0-1 0 0,1 0 0 0 0,-1-1-5 0 0,3-2 3 0 0,0 0-1 0 0,0-1 0 0 0,0 0 1 0 0,0 0-1 0 0,1 0 1 0 0,-1 0-1 0 0,1-1 0 0 0,0 0 1 0 0,0-1-1 0 0,0 1 0 0 0,1-1 1 0 0,-1 1-1 0 0,1-1 0 0 0,0-1 1 0 0,1 1-1 0 0,-1-1 1 0 0,1 1-1 0 0,0-1 0 0 0,1 0 1 0 0,-1 0-1 0 0,1 0 0 0 0,0 0 1 0 0,1 0-1 0 0,-1-1 0 0 0,1 1 1 0 0,0-1-3 0 0,1-12-9 0 0,1 1 0 0 0,0-1 0 0 0,1 0 0 0 0,1 1 0 0 0,1-1 0 0 0,1 1 0 0 0,0 0 0 0 0,1 1 0 0 0,1-1 1 0 0,1 1-1 0 0,1 1 0 0 0,0-1 0 0 0,1 1 0 0 0,0 1 0 0 0,1 0 0 0 0,4-3 9 0 0,4-10-23 0 0,75-87-199 0 0,-49 70-4535 0 0,-25 25 105 0 0,-14 13-2919 0 0,-4-1-4621 0 0</inkml:trace>
  <inkml:trace contextRef="#ctx0" brushRef="#br1" timeOffset="-114535.186">13911 5391 18372 0 0,'0'0'1384'0'0,"0"0"-297"0"0,0 0 51 0 0,0 0 159 0 0,0 0-84 0 0,0 0-225 0 0,0 0-335 0 0,0 0-281 0 0,0 0-154 0 0,-2 31-105 0 0,-6 97-44 0 0,-2-19-571 0 0,8-105-272 0 0,2-4-3362 0 0,-1 0-4136 0 0,1 0-3948 0 0</inkml:trace>
  <inkml:trace contextRef="#ctx0" brushRef="#br1" timeOffset="-114284.632">13890 4908 17524 0 0,'0'0'1872'0'0,"0"0"-624"0"0,0 0-223 0 0,0 0-169 0 0,0 0-264 0 0,0 0-296 0 0,0 0-256 0 0,0 0-80 0 0,0 0-104 0 0,0 0-72 0 0,0 0-192 0 0,0 0-608 0 0,0 0-2249 0 0,0 0-9642 0 0</inkml:trace>
  <inkml:trace contextRef="#ctx0" brushRef="#br1" timeOffset="-113953.182">14108 5681 10618 0 0,'0'0'4788'0'0,"0"0"-2746"0"0,0 0-811 0 0,0 0-20 0 0,0 0-110 0 0,0 0-113 0 0,0 0-182 0 0,0 0-198 0 0,0 0-125 0 0,0 0-67 0 0,0 0-61 0 0,0 0-77 0 0,12-30-58 0 0,38-94-58 0 0,4 17 239 0 0,15 23-349 0 0,-68 84-60 0 0,1 1 0 0 0,-1-1 0 0 0,0 1 0 0 0,1 0 0 0 0,-1-1-1 0 0,0 1 1 0 0,0 0 0 0 0,0 0 0 0 0,0 0 0 0 0,0 0 0 0 0,0 0 0 0 0,0 0 0 0 0,0 0 0 0 0,0 0-1 0 0,0 0 1 0 0,-1 0 0 0 0,1 0 0 0 0,0 0 0 0 0,-1 1 0 0 0,1-1 0 0 0,-1 0 0 0 0,1 1-1 0 0,-1-1 1 0 0,0 0 0 0 0,0 1 0 0 0,1-1 0 0 0,-1 0 0 0 0,0 1 0 0 0,0-1 0 0 0,0 1-1 0 0,0-1 1 0 0,-1 0 0 0 0,1 1 0 0 0,0-1 0 0 0,0 0 0 0 0,-1 1 0 0 0,1-1 0 0 0,-1 0 0 0 0,0 0-1 0 0,1 1 1 0 0,-1-1 0 0 0,0 0 8 0 0,1 6-16 0 0,-1 0 25 0 0,1 1 0 0 0,-1-1 0 0 0,2 1 0 0 0,-1 0 0 0 0,1-1 0 0 0,0 1 0 0 0,0-1 0 0 0,1 1 0 0 0,0-1 0 0 0,1 0 0 0 0,0 0 0 0 0,0 0 0 0 0,0 0 0 0 0,1 0 0 0 0,0-1 0 0 0,0 1 0 0 0,0-1 0 0 0,1 0 0 0 0,0 0 0 0 0,0-1 0 0 0,1 1 0 0 0,5 3-9 0 0,-7-8 120 0 0,0 0 1 0 0,0 0-1 0 0,0 0 0 0 0,0 0 0 0 0,1-1 0 0 0,-1 1 0 0 0,0-1 0 0 0,0 0 0 0 0,1-1 0 0 0,-1 1 0 0 0,0-1 0 0 0,0 0 0 0 0,0 0 0 0 0,0 0 0 0 0,0 0 0 0 0,0-1 0 0 0,0 0 0 0 0,0 1 0 0 0,-1-1 0 0 0,1-1 0 0 0,-1 1 0 0 0,1-1 0 0 0,-1 1 0 0 0,3-4-120 0 0,6-7 319 0 0,-2 0 0 0 0,1-1-1 0 0,-2 0 1 0 0,0-1 0 0 0,0 0 0 0 0,-2 0 0 0 0,6-16-320 0 0,8-15 267 0 0,-13 32-295 0 0,0 0 1 0 0,-2-1 0 0 0,0 0-1 0 0,-1 0 1 0 0,0-1 0 0 0,-1 0-1 0 0,-1 1 1 0 0,0-1 0 0 0,-2 0-1 0 0,1-1 1 0 0,-2 1 0 0 0,-1-11 28 0 0,-3 20-1592 0 0,1 6-3378 0 0,-2 1-6576 0 0</inkml:trace>
  <inkml:trace contextRef="#ctx0" brushRef="#br1" timeOffset="-112440.827">15473 5026 3273 0 0,'0'0'2306'0'0,"0"0"-155"0"0,0 0-27 0 0,0 0 22 0 0,0 0-146 0 0,0 0-295 0 0,0 0-360 0 0,0 0-256 0 0,0 0-160 0 0,0 0-98 0 0,0 0-72 0 0,0 0-90 0 0,-5-1-53 0 0,-7-1-322 0 0,0 0 1 0 0,0 1-1 0 0,0 0 0 0 0,0 1 0 0 0,-1 0 0 0 0,1 1 0 0 0,0 1 0 0 0,0-1 0 0 0,0 2 0 0 0,1 0 1 0 0,-1 0-1 0 0,0 2 0 0 0,-7 2-294 0 0,8-1 159 0 0,7-5-120 0 0,0 0 0 0 0,1 0 0 0 0,-1 0 1 0 0,1 1-1 0 0,-1-1 0 0 0,1 1 0 0 0,-1 0 0 0 0,1 0 0 0 0,0 0 1 0 0,0 0-1 0 0,0 1 0 0 0,0 0 0 0 0,0-1 0 0 0,1 1 0 0 0,-1 0 1 0 0,1 0-1 0 0,0 0 0 0 0,0 0 0 0 0,0 1 0 0 0,0-1 1 0 0,0 1-1 0 0,1-1 0 0 0,0 1 0 0 0,-1-1 0 0 0,1 1 0 0 0,0 3-39 0 0,4 0 35 0 0,0 0 0 0 0,0 0-1 0 0,1 0 1 0 0,0-1-1 0 0,0 1 1 0 0,1-1 0 0 0,0 0-1 0 0,0 0 1 0 0,0 0-1 0 0,0-1 1 0 0,1 0 0 0 0,0 0-1 0 0,0 0 1 0 0,1-1-1 0 0,-1 0 1 0 0,1 0 0 0 0,0-1-1 0 0,0 0 1 0 0,3 1-35 0 0,33 18 131 0 0,109 70 170 0 0,-148-90-277 0 0,-1 0-1 0 0,0 1 1 0 0,1 0 0 0 0,-1-1-1 0 0,0 1 1 0 0,-1 0 0 0 0,1 1-1 0 0,0-1 1 0 0,-1 0 0 0 0,0 1-1 0 0,0-1 1 0 0,0 1-1 0 0,0 0 1 0 0,0 0 0 0 0,-1 0-1 0 0,0-1 1 0 0,0 1 0 0 0,0 1-1 0 0,0-1 1 0 0,0 0 0 0 0,-1 0-1 0 0,0 0 1 0 0,0 0 0 0 0,0 0-1 0 0,0 0 1 0 0,-1 1 0 0 0,0-1-1 0 0,0 0 1 0 0,0 0 0 0 0,0 0-1 0 0,0 0 1 0 0,-1 0 0 0 0,0-1-1 0 0,0 1 1 0 0,0 0 0 0 0,0-1-1 0 0,0 0 1 0 0,-3 4-24 0 0,-12 6 5 0 0,-1-1 1 0 0,0-1 0 0 0,-1 0-1 0 0,1-1 1 0 0,-2-1 0 0 0,0-1-1 0 0,0-1 1 0 0,0-1-1 0 0,-1 0 1 0 0,0-2 0 0 0,0 0-1 0 0,0-1 1 0 0,0-2 0 0 0,-21 0-6 0 0,42-2-107 0 0,-1-1 1 0 0,1 1 0 0 0,0 0 0 0 0,0-1 0 0 0,-1 1 0 0 0,1-1 0 0 0,0 1 0 0 0,0-1 0 0 0,1 1-1 0 0,-1 0 1 0 0,0-1 0 0 0,0 1 0 0 0,1 0 0 0 0,-1-1 0 0 0,0 1 0 0 0,1-1 0 0 0,0 1 0 0 0,-1 0 0 0 0,1 0-1 0 0,0-1 1 0 0,-1 1 0 0 0,1 0 0 0 0,0 0 0 0 0,0 0 0 0 0,0 0 0 0 0,0 0 0 0 0,0 0 0 0 0,0 0-1 0 0,0 0 1 0 0,1 1 0 0 0,-1-1 0 0 0,1 0 106 0 0,32-28-4237 0 0,-10 14-4230 0 0,-10 7-3645 0 0</inkml:trace>
  <inkml:trace contextRef="#ctx0" brushRef="#br1" timeOffset="-111746.227">15713 5446 12611 0 0,'0'0'1613'0'0,"0"0"-84"0"0,0 0 175 0 0,0 0 26 0 0,0 0-122 0 0,0 0-261 0 0,0 0-271 0 0,0 0-209 0 0,0 0-148 0 0,0 0-112 0 0,33-1-100 0 0,102-2-66 0 0,-71-9 247 0 0,-56 9-627 0 0,0-1 0 0 0,-1 0 0 0 0,1 0 0 0 0,-1 0-1 0 0,0-1 1 0 0,0 0 0 0 0,0 0 0 0 0,-1-1 0 0 0,0 0 0 0 0,0 0 0 0 0,0-1 0 0 0,-1 1-1 0 0,0-1 1 0 0,0 0 0 0 0,-1-1 0 0 0,0 1 0 0 0,0-1 0 0 0,0 0 0 0 0,-1 0-1 0 0,-1 0 1 0 0,1 0 0 0 0,-1 0 0 0 0,-1-1 0 0 0,1 1 0 0 0,-1-1 0 0 0,-1 1 0 0 0,0-1-1 0 0,0-1-60 0 0,-1 7-8 0 0,-1-1-1 0 0,1 1 1 0 0,-1 0-1 0 0,0-1 1 0 0,0 1-1 0 0,0 0 0 0 0,-1 0 1 0 0,1 0-1 0 0,-1 1 1 0 0,1-1-1 0 0,-1 1 1 0 0,0-1-1 0 0,0 1 1 0 0,0 0-1 0 0,0 0 0 0 0,0 0 1 0 0,-1 0-1 0 0,1 1 1 0 0,-1-1-1 0 0,1 1 1 0 0,-1 0-1 0 0,1 0 0 0 0,-1 0 1 0 0,0 1-1 0 0,1-1 1 0 0,-1 1-1 0 0,0 0 1 0 0,0 0-1 0 0,1 0 0 0 0,-1 0 1 0 0,0 1-1 0 0,1 0 1 0 0,-1-1-1 0 0,0 1 1 0 0,1 1-1 0 0,-1-1 0 0 0,1 0 1 0 0,-1 1-1 0 0,1 0 1 0 0,-3 1 8 0 0,-7 6-19 0 0,0-1 1 0 0,0 2 0 0 0,1-1-1 0 0,1 2 1 0 0,0 0 0 0 0,0 0-1 0 0,1 1 1 0 0,0 0 0 0 0,1 1 0 0 0,0 0-1 0 0,1 0 1 0 0,1 1 0 0 0,0 0-1 0 0,1 0 1 0 0,0 1 0 0 0,1-1-1 0 0,1 1 1 0 0,1 1 0 0 0,-3 14 18 0 0,6-26-3 0 0,0 0 0 0 0,0 1 0 0 0,0-1 0 0 0,0 0 0 0 0,1 0 1 0 0,0 0-1 0 0,0 0 0 0 0,0 0 0 0 0,0 0 0 0 0,0 0 0 0 0,1-1 1 0 0,0 1-1 0 0,0 0 0 0 0,0-1 0 0 0,0 1 0 0 0,0-1 0 0 0,1 0 0 0 0,-1 1 1 0 0,1-1-1 0 0,0 0 0 0 0,0-1 0 0 0,0 1 0 0 0,0-1 0 0 0,1 1 1 0 0,-1-1-1 0 0,1 0 0 0 0,0 0 0 0 0,-1 0 0 0 0,1-1 0 0 0,0 1 1 0 0,0-1-1 0 0,0 0 0 0 0,0 0 0 0 0,0 0 0 0 0,3-1 3 0 0,148 3 137 0 0,-120-10-32 0 0,0-1 0 0 0,0-1 0 0 0,-1-2 0 0 0,0-2 0 0 0,-1-1-1 0 0,-1-1 1 0 0,0-2 0 0 0,-1-2 0 0 0,26-19-105 0 0,-27 13 105 0 0,-1-2 0 0 0,-1-1 0 0 0,-1-2-1 0 0,-2 0 1 0 0,-1-2 0 0 0,-2 0 0 0 0,11-21-105 0 0,-21 35 17 0 0,0 0 0 0 0,-1-1 0 0 0,-2 0 0 0 0,0 0 0 0 0,0-1-1 0 0,-2-1 1 0 0,-1 1 0 0 0,0-1 0 0 0,-2 0 0 0 0,0 0 0 0 0,-1 0 0 0 0,-2-1 0 0 0,0 1 0 0 0,-1-1 0 0 0,-1 1 0 0 0,-1-1 0 0 0,-1 1 0 0 0,-3-12-17 0 0,-27-16 94 0 0,32 48-93 0 0,0-1-1 0 0,1 1 1 0 0,-1 0-1 0 0,0 0 1 0 0,-1 1 0 0 0,1-1-1 0 0,0 0 1 0 0,0 0-1 0 0,0 0 1 0 0,0 1-1 0 0,-1-1 1 0 0,1 1-1 0 0,0-1 1 0 0,0 1 0 0 0,-1-1-1 0 0,1 1 1 0 0,0 0-1 0 0,-1-1 1 0 0,1 1-1 0 0,-1 0 1 0 0,1 0 0 0 0,0 0-1 0 0,-1 0 1 0 0,1 1-1 0 0,-1-1 1 0 0,1 0-1 0 0,0 0 1 0 0,-1 1 0 0 0,1-1-1 0 0,0 1 1 0 0,0-1-1 0 0,-1 1 1 0 0,1 0-1 0 0,0-1 1 0 0,0 1 0 0 0,0 0-1 0 0,0 0 1 0 0,0 0-1 0 0,0 0 1 0 0,0 0-1 0 0,0 0 0 0 0,-13 20 2 0 0,1 1 0 0 0,1 0 0 0 0,0 1-1 0 0,2 0 1 0 0,1 0 0 0 0,1 1-1 0 0,1 1 1 0 0,1-1 0 0 0,2 1-1 0 0,0 0 1 0 0,1 8-2 0 0,-5 41-6 0 0,3 0 1 0 0,3 0-1 0 0,7 48 6 0 0,17 80 108 0 0,-20-179-148 0 0,-5-56-1051 0 0,-12-29-3376 0 0,7 37-2290 0 0,3 13-4739 0 0</inkml:trace>
  <inkml:trace contextRef="#ctx0" brushRef="#br1" timeOffset="-111551.207">16153 5008 15891 0 0,'0'0'1458'0'0,"0"0"-275"0"0,0 0 121 0 0,0 0 179 0 0,0 0-66 0 0,0 0-147 0 0,0 0-212 0 0,0 0-215 0 0,0 0-166 0 0,37 8-133 0 0,116 27-121 0 0,-47-27 165 0 0,93-18-590 0 0,-116-2-4987 0 0,-66 8-2816 0 0,-7 1-5049 0 0</inkml:trace>
  <inkml:trace contextRef="#ctx0" brushRef="#br1" timeOffset="-110429.311">17629 5144 2144 0 0,'0'0'2506'0'0,"0"0"-464"0"0,0 0-31 0 0,0 0 216 0 0,0 0 125 0 0,0 0-127 0 0,0 0-416 0 0,0 0-470 0 0,0 0-398 0 0,0 0-246 0 0,0 0-122 0 0,0 0-70 0 0,-17 1-33 0 0,-55 3-9 0 0,-26 35 639 0 0,81-28-901 0 0,-7 2-26 0 0,0 1-1 0 0,1 1 0 0 0,0 2 1 0 0,2 0-1 0 0,0 1 1 0 0,0 1-1 0 0,2 1 1 0 0,1 1-1 0 0,0 0 1 0 0,2 2-1 0 0,0 0 1 0 0,-6 14-173 0 0,20-35 10 0 0,0 1 1 0 0,1 0-1 0 0,0 0 1 0 0,-1 0-1 0 0,1 0 1 0 0,0 0-1 0 0,0 0 1 0 0,1 0-1 0 0,-1 0 1 0 0,1 0-1 0 0,-1 0 0 0 0,1 0 1 0 0,0 0-1 0 0,0 0 1 0 0,0 1-1 0 0,1-1 1 0 0,-1 0-1 0 0,1 0 1 0 0,0 0-1 0 0,0 0 1 0 0,0 0-1 0 0,0 0 1 0 0,0 0-1 0 0,0 0 1 0 0,1-1-1 0 0,0 1 1 0 0,-1 0-1 0 0,1-1 0 0 0,0 1 1 0 0,0-1-1 0 0,1 0 1 0 0,-1 0-1 0 0,0 0 1 0 0,1 0-1 0 0,-1 0 1 0 0,1 0-1 0 0,0 0 1 0 0,-1-1-1 0 0,1 0 1 0 0,0 1-1 0 0,0-1 1 0 0,0 0-1 0 0,0 0 1 0 0,0-1-1 0 0,0 1 0 0 0,0-1 1 0 0,1 1-11 0 0,17-2 113 0 0,-1-1 0 0 0,1 0 0 0 0,0-2-1 0 0,-1 0 1 0 0,0-2 0 0 0,0 0 0 0 0,0-1 0 0 0,-1-1 0 0 0,0 0 0 0 0,0-2 0 0 0,-1 0 0 0 0,0-1-1 0 0,-1-1 1 0 0,0-1 0 0 0,9-9-113 0 0,-24 20 2 0 0,120-108 173 0 0,-127 177-183 0 0,5-65 8 0 0,-2 5-1 0 0,0 0 0 0 0,1 1-1 0 0,-1 0 1 0 0,2-1 0 0 0,-1 1 0 0 0,1 0 0 0 0,1-1 0 0 0,-1 1 0 0 0,1 0 0 0 0,1-1-1 0 0,-1 1 1 0 0,1-1 0 0 0,1 0 0 0 0,-1 1 0 0 0,1-1 0 0 0,0 0 0 0 0,1 0 0 0 0,2 3 1 0 0,-1-5 4 0 0,1 0 1 0 0,0-1-1 0 0,0 1 1 0 0,0-1-1 0 0,0-1 1 0 0,0 1-1 0 0,1-1 1 0 0,-1 0-1 0 0,1-1 0 0 0,0 1 1 0 0,0-2-1 0 0,0 1 1 0 0,0-1-1 0 0,1 1 1 0 0,-1-2-1 0 0,0 1 1 0 0,0-1-1 0 0,0-1 1 0 0,1 1-1 0 0,-1-1 1 0 0,0 0-1 0 0,0-1 1 0 0,0 1-1 0 0,0-2 1 0 0,0 1-1 0 0,0-1 1 0 0,-1 0-1 0 0,1 0 1 0 0,-1 0-1 0 0,0-1 1 0 0,0 0-1 0 0,0-1 1 0 0,0 1-1 0 0,-1-1 1 0 0,0 0-1 0 0,4-4-4 0 0,30-33 76 0 0,-2-1-1 0 0,-1-2 1 0 0,-3-1 0 0 0,-1-2 0 0 0,-3-1-1 0 0,-2-1 1 0 0,-2-1 0 0 0,-2-2-1 0 0,-3 0 1 0 0,-2-1 0 0 0,-2-1 0 0 0,-3-1-1 0 0,5-45-75 0 0,-10-95 191 0 0,-8 197-187 0 0,0 0-1 0 0,0-1 1 0 0,-1 1-1 0 0,1 0 1 0 0,0-1 0 0 0,0 1-1 0 0,-1-1 1 0 0,1 1 0 0 0,0 0-1 0 0,-1-1 1 0 0,1 1-1 0 0,0-1 1 0 0,-1 1 0 0 0,1-1-1 0 0,-1 1 1 0 0,1-1 0 0 0,-1 1-1 0 0,1-1 1 0 0,-1 0-1 0 0,1 1 1 0 0,-1-1 0 0 0,0 0-1 0 0,1 1 1 0 0,-1-1 0 0 0,1 0-1 0 0,-1 0 1 0 0,0 0-1 0 0,1 1 1 0 0,-1-1 0 0 0,0 0-1 0 0,1 0 1 0 0,-1 0 0 0 0,0 0-1 0 0,1 0 1 0 0,-1 0-1 0 0,0 0 1 0 0,1 0 0 0 0,-1-1-1 0 0,0 1 1 0 0,1 0 0 0 0,-1 0-1 0 0,0 0 1 0 0,1-1-1 0 0,-1 1 1 0 0,1 0 0 0 0,-1-1-1 0 0,0 1 1 0 0,1-1 0 0 0,-1 1-1 0 0,1 0 1 0 0,-1-1-1 0 0,1 1 1 0 0,-1-1 0 0 0,1 0-1 0 0,0 1 1 0 0,-1-1 0 0 0,1 1-1 0 0,0-1 1 0 0,-1 1-1 0 0,1-1 1 0 0,0 0 0 0 0,0 1-1 0 0,0-1 1 0 0,-1 0-4 0 0,-8 31-4 0 0,1 0 0 0 0,1 1 0 0 0,2 0 0 0 0,1 0-1 0 0,1 0 1 0 0,2 1 0 0 0,1-1 0 0 0,3 23 4 0 0,-2 15 13 0 0,6 76 27 0 0,6-1-1 0 0,8 14-39 0 0,-14-108 18 0 0,8 53-50 0 0,-15-102 27 0 0,0-1-12 0 0,0 0 1 0 0,0 0-4 0 0,0 0-48 0 0,0-26-1437 0 0,-18-45-3953 0 0,4 31-4266 0 0,11 26-1525 0 0</inkml:trace>
  <inkml:trace contextRef="#ctx0" brushRef="#br1" timeOffset="-110186.19">17832 4963 6993 0 0,'0'0'4664'0'0,"0"0"-2598"0"0,0 0-864 0 0,0 0 83 0 0,0 0 245 0 0,0 0 154 0 0,0 0-96 0 0,0 0-245 0 0,0 0-209 0 0,0 0-171 0 0,0 0-147 0 0,0 0-116 0 0,0 0-120 0 0,32 9-105 0 0,105 25-93 0 0,-44-27 44 0 0,-77-9-359 0 0,320-34-1974 0 0,-301 34-1892 0 0,-12 0-3402 0 0,-5 2-5598 0 0</inkml:trace>
  <inkml:trace contextRef="#ctx0" brushRef="#br1" timeOffset="-109580.114">19384 5081 4385 0 0,'0'0'3515'0'0,"0"0"-1039"0"0,0 0-455 0 0,0 0 50 0 0,0 0-1 0 0,0 0-200 0 0,0 0-378 0 0,0 0-396 0 0,0 0-254 0 0,0 0-147 0 0,0 0-103 0 0,0 0-92 0 0,-3 3-72 0 0,-59 61 1925 0 0,-2 39-881 0 0,22-25-994 0 0,10-13-363 0 0,-3-2 1 0 0,-3-1-1 0 0,-3-2 0 0 0,-46 53-115 0 0,45-76-1419 0 0,42-37 581 0 0,0 0-426 0 0,0 0-591 0 0,0-1-4227 0 0,0-8-1051 0 0,0 8-3093 0 0</inkml:trace>
  <inkml:trace contextRef="#ctx0" brushRef="#br1" timeOffset="-109216.244">18966 5162 10154 0 0,'0'0'2681'0'0,"0"0"-426"0"0,0 0-292 0 0,0 0-200 0 0,0 0-227 0 0,0 0-291 0 0,0 0-280 0 0,0 0-222 0 0,0 0-198 0 0,0 0-114 0 0,0 0-27 0 0,0 0 38 0 0,0 0 52 0 0,-3 10 35 0 0,1-5-459 0 0,-7 79 1165 0 0,16-67-1002 0 0,1 0-1 0 0,1-1 1 0 0,1 0-1 0 0,0-1 1 0 0,1 0-1 0 0,1 0 1 0 0,0-1-1 0 0,1-1 1 0 0,7 6-233 0 0,33 38 504 0 0,55 73-43 0 0,-42-54-418 0 0,-66-102-3236 0 0,-11-1-494 0 0,4 11-3056 0 0,3 8-3933 0 0</inkml:trace>
  <inkml:trace contextRef="#ctx0" brushRef="#br1" timeOffset="-108810.373">19017 4842 4065 0 0,'0'0'1962'0'0,"0"0"-87"0"0,0 0 16 0 0,0 0 91 0 0,0 0-13 0 0,0 0-120 0 0,0 0-236 0 0,0 0-254 0 0,0 0-196 0 0,0 0-167 0 0,0 0-141 0 0,0 0-101 0 0,-3-2-63 0 0,-8-5-70 0 0,9 5-50 0 0,2 2-40 0 0,21 0 1450 0 0,254 4 1567 0 0,-212-2-3526 0 0,12 1-482 0 0,-26-8-4131 0 0,-41 5-2241 0 0,-1 0-6038 0 0</inkml:trace>
  <inkml:trace contextRef="#ctx0" brushRef="#br1" timeOffset="-106942.249">19888 5589 552 0 0,'0'0'2069'0'0,"0"0"-185"0"0,0 0 82 0 0,0 0 194 0 0,0 0 113 0 0,0 0-69 0 0,0 0-247 0 0,0 0-297 0 0,0 0-266 0 0,0 0-194 0 0,0 0-175 0 0,0 0-158 0 0,0 0-119 0 0,2-7 1217 0 0,-4 19-1790 0 0,-1 1 0 0 0,0-1 0 0 0,0 0 0 0 0,-1-1 0 0 0,-1 1 0 0 0,0-1 0 0 0,0 1 0 0 0,-1-1 0 0 0,-1-1 0 0 0,-3 5-175 0 0,-4 8 133 0 0,4-6-139 0 0,-1-1 0 0 0,0 0 0 0 0,-1-1 0 0 0,-1-1 0 0 0,0 0 0 0 0,-1 0 0 0 0,-1-1 0 0 0,-1 0 6 0 0,-11-1-2178 0 0,26-12 379 0 0,3-8-12384 0 0,0 2 6584 0 0</inkml:trace>
  <inkml:trace contextRef="#ctx0" brushRef="#br1" timeOffset="-106164.066">20216 5192 3609 0 0,'0'0'2831'0'0,"0"0"-609"0"0,0 0-243 0 0,0 0 33 0 0,0 0-3 0 0,0 0-182 0 0,0 0-360 0 0,0 0-367 0 0,0 0-264 0 0,0 0-154 0 0,0 0-98 0 0,0 0-88 0 0,3-6 643 0 0,-13 87 432 0 0,-36 101-899 0 0,43-171-670 0 0,0 0 1 0 0,1 0-1 0 0,1-1 1 0 0,0 1-1 0 0,0 0 1 0 0,1 0-1 0 0,1 0 0 0 0,0 0 1 0 0,0 0-1 0 0,1 0 1 0 0,0 1-3 0 0,1-9 3 0 0,0 1 1 0 0,0-1-1 0 0,0 0 1 0 0,0 0-1 0 0,1 0 1 0 0,-1-1-1 0 0,1 1 1 0 0,0-1-1 0 0,0 0 1 0 0,0 0-1 0 0,0 0 1 0 0,0 0-1 0 0,0-1 1 0 0,0 1-1 0 0,0-1 1 0 0,1 0-1 0 0,-1-1 1 0 0,0 1-1 0 0,1-1 1 0 0,-1 0-1 0 0,1 0 1 0 0,-1 0-1 0 0,1 0 1 0 0,-1-1-1 0 0,0 0 1 0 0,1 0-1 0 0,-1 0 1 0 0,0 0-1 0 0,0-1 1 0 0,0 1-1 0 0,0-1 1 0 0,0 0-1 0 0,0-1 1 0 0,0 1-1 0 0,0-2-3 0 0,19-13 99 0 0,-1-2 0 0 0,0 0 0 0 0,-2-1 0 0 0,-1-1 0 0 0,0-2 0 0 0,-1 1 0 0 0,-2-2 0 0 0,0 0 0 0 0,-2-1-1 0 0,-1-1 1 0 0,0 0 0 0 0,-2-1-99 0 0,33-102 862 0 0,-62 250-258 0 0,38 68-528 0 0,-19-188-77 0 0,13 47-23 0 0,-3 0 1 0 0,-1 0-1 0 0,-3 1 1 0 0,-1 0-1 0 0,-3 1 1 0 0,-2-1 0 0 0,-3 7 23 0 0,0-37-23 0 0,-1-1 0 0 0,-1 1 0 0 0,-1-1 0 0 0,-1 0 0 0 0,0-1 0 0 0,-1 1 0 0 0,-1-1 0 0 0,-1-1 0 0 0,0 0 0 0 0,-1 0 0 0 0,-1 0 0 0 0,0-2 0 0 0,-1 1 0 0 0,-1-1 1 0 0,-11 9 22 0 0,15-17 4 0 0,0 0 1 0 0,0-1 0 0 0,0 0 0 0 0,-1-1-1 0 0,0 0 1 0 0,0 0 0 0 0,0-1 0 0 0,0 0-1 0 0,0-1 1 0 0,-1 0 0 0 0,1-1 0 0 0,-1 0-1 0 0,1-1 1 0 0,-1 0 0 0 0,0 0 0 0 0,-8-2-5 0 0,17 0 3 0 0,-1 0 1 0 0,0 0-1 0 0,0 0 1 0 0,1 0 0 0 0,-1 0-1 0 0,1 0 1 0 0,0-1-1 0 0,0 1 1 0 0,0-1 0 0 0,0 0-1 0 0,0 1 1 0 0,0-1 0 0 0,1 0-1 0 0,-1 0 1 0 0,1 0-1 0 0,0 0 1 0 0,0 0 0 0 0,0-1-1 0 0,0 1 1 0 0,1 0-1 0 0,-1 0 1 0 0,1-1 0 0 0,0 1-1 0 0,0 0 1 0 0,0-1-1 0 0,0 1 1 0 0,1 0 0 0 0,-1 0-1 0 0,1-1 1 0 0,1-1-4 0 0,-2-8 8 0 0,2-6-9 0 0,1 1 1 0 0,1 0-1 0 0,0 0 1 0 0,2 0 0 0 0,0 1-1 0 0,1-1 1 0 0,0 1 0 0 0,-2 6-5 0 0,-2 2-243 0 0,62-155 262 0 0,-44 109-3262 0 0,-2 0-4857 0 0,-13 39-3912 0 0</inkml:trace>
  <inkml:trace contextRef="#ctx0" brushRef="#br1" timeOffset="-105801.898">20138 4798 5977 0 0,'0'0'4105'0'0,"0"0"-1439"0"0,0 0-730 0 0,0 0-176 0 0,0 0-136 0 0,0 0-169 0 0,0 0-274 0 0,0 0-295 0 0,0 0-241 0 0,0 0-188 0 0,0 0-92 0 0,0 0 46 0 0,0 0 86 0 0,5-1 95 0 0,176-9 2680 0 0,-8-9-2751 0 0,-173 19-558 0 0,0 0-23 0 0,-2 12-316 0 0,-31 23-3922 0 0,23-27-1140 0 0,6-4-6454 0 0</inkml:trace>
  <inkml:trace contextRef="#ctx0" brushRef="#br1" timeOffset="-104681.983">20446 4562 4289 0 0,'0'0'1740'0'0,"0"0"-261"0"0,0 0 19 0 0,0 0 204 0 0,0 0 110 0 0,0 0-33 0 0,0 0-220 0 0,0 0-324 0 0,0 0-317 0 0,0 0-248 0 0,0 0-164 0 0,0 0-79 0 0,-9 3 78 0 0,0-1-440 0 0,-13 4 814 0 0,42-2 1287 0 0,327-30 2478 0 0,-344 25-4630 0 0,0 1 0 0 0,0-1 0 0 0,0 1 0 0 0,0 0 0 0 0,0 0 0 0 0,0 0 0 0 0,0 0 0 0 0,0 0 0 0 0,0 1 1 0 0,0 0-1 0 0,0-1 0 0 0,0 1 0 0 0,0 0 0 0 0,0 0 0 0 0,0 1 0 0 0,0-1 0 0 0,0 1 0 0 0,-1-1 0 0 0,1 1 0 0 0,-1 0 1 0 0,1 0-1 0 0,-1 0 0 0 0,0 0 0 0 0,0 0 0 0 0,0 0 0 0 0,0 1 0 0 0,0-1 0 0 0,0 1 0 0 0,-1 0 0 0 0,2 1-14 0 0,4 35 162 0 0,-2 0-1 0 0,-2 1 1 0 0,-1-1-1 0 0,-2 1 0 0 0,-2 1-161 0 0,5 121 171 0 0,15 88 72 0 0,-12 71-243 0 0,8-75 56 0 0,-15-165 177 0 0,-9-73 1090 0 0,-129-16-964 0 0,138 7-481 0 0,1 0 0 0 0,0 0-1 0 0,0 1 1 0 0,-1-1 0 0 0,1 0 0 0 0,0 0 0 0 0,0 0 0 0 0,0 0 0 0 0,0 0 0 0 0,0 0 0 0 0,0 0 0 0 0,0 0 0 0 0,0 0 0 0 0,1 1-1 0 0,-1-1 1 0 0,0 0 0 0 0,0 0 0 0 0,1 0 0 0 0,-1 0 0 0 0,1 0 0 0 0,-1 1 0 0 0,0-1 0 0 0,1 0 0 0 0,0 0 0 0 0,-1 1 0 0 0,1-1 0 0 0,-1 0-1 0 0,1 1 1 0 0,0-1 0 0 0,-1 0 0 0 0,1 1 0 0 0,0-1 0 0 0,0 1 0 0 0,0 0 0 0 0,-1-1 0 0 0,1 1 0 0 0,0-1 0 0 0,0 1 0 0 0,0 0-1 0 0,0 0 1 0 0,0 0 0 0 0,0-1 0 0 0,0 1 0 0 0,-1 0 0 0 0,2 0 122 0 0,1-2-1350 0 0,10-5-6683 0 0,-3 2-5176 0 0</inkml:trace>
</inkml:ink>
</file>

<file path=ppt/ink/ink5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2:47.917"/>
    </inkml:context>
    <inkml:brush xml:id="br0">
      <inkml:brushProperty name="width" value="0.05" units="cm"/>
      <inkml:brushProperty name="height" value="0.05" units="cm"/>
      <inkml:brushProperty name="color" value="#33CCFF"/>
    </inkml:brush>
  </inkml:definitions>
  <inkml:trace contextRef="#ctx0" brushRef="#br0">107 983 0 0 0,'0'0'193'0'0,"0"0"458"0"0,0 0 135 0 0,0 0 42 0 0,0-6 97 0 0,-5-35 2245 0 0,4 35-4300 0 0,-2-2 8138 0 0,2 5 5262 0 0,8 9-10876 0 0,133 159 229 0 0,-50-43-775 0 0,-18-52-450 0 0,11-5-90 0 0,-18-5-26 0 0,-2-9-52 0 0,-2 4-84 0 0,-27-29 2 0 0,70 55 338 0 0,-31-18-181 0 0,4 25-54 0 0,-39-44-60 0 0,-11-18 51 0 0,0-3-163 0 0,3 3-4 0 0,-97-78 773 0 0,-48-54-745 0 0,25 50-111 0 0,85 55 14 0 0,-6-2-2 0 0,0-1 1 0 0,-1 1-1 0 0,1-2 1 0 0,0 0-1 0 0,1 0 1 0 0,-1-1-1 0 0,1 0 1 0 0,0-1-1 0 0,1 0 1 0 0,0 0-1 0 0,0-1 1 0 0,-3-3-5 0 0,-19-25-39 0 0,-10-1 58 0 0,-67-74-2 0 0,62 57-14 0 0,-7-5-1 0 0,-6 11-16 0 0,-11 10-6 0 0,24-17-22 0 0,15 26 94 0 0,-70-81-57 0 0,51 29-39 0 0,35 55 68 0 0,14 26-33 0 0,-1 0-6 0 0,-2 52-160 0 0,8-1 187 0 0,-1-23-9 0 0,-1 1 0 0 0,-1-1-1 0 0,-2 0 1 0 0,0 1 0 0 0,-2-1-1 0 0,-3 11-2 0 0,-10 57 4 0 0,16-96 10 0 0,0 0-1 0 0,0 0-10 0 0,0 0 14 0 0,0 0-21 0 0,0 0 9 0 0,0 0 3 0 0,0 0-22 0 0,0 0 7 0 0,0 0 15 0 0,0 0-13 0 0,0 0-6 0 0,0 0 10 0 0,0 0-15 0 0,0 0 9 0 0,0 0 15 0 0,0 0-15 0 0,0 0-6 0 0,45-41 8 0 0,203-252-27 0 0,-158 204 48 0 0,-73 78 8 0 0,-3 0 26 0 0,-31 11-26 0 0,-129 18-17 0 0,131-17-6 0 0,-1 0 1 0 0,1 0-1 0 0,-1-1 1 0 0,1-1-1 0 0,0-1 1 0 0,0 0-1 0 0,-1-1 1 0 0,-7-3-2 0 0,-30-15-41 0 0,51 20-40 0 0,-5-4-4147 0 0,9-2-9474 0 0,1 4 1379 0 0</inkml:trace>
  <inkml:trace contextRef="#ctx0" brushRef="#br0" timeOffset="1357.637">542 689 0 0 0,'0'0'732'0'0,"0"0"891"0"0,0 0 543 0 0,0 0 221 0 0,0 0-50 0 0,0 0-217 0 0,0 0-293 0 0,0 0-255 0 0,0 0-185 0 0,0 0-132 0 0,-1 4 5302 0 0,0 18-5968 0 0,2 3-370 0 0,2 0-1 0 0,1 0 1 0 0,1 0 0 0 0,1 0-1 0 0,1-1 1 0 0,1 0 0 0 0,1 0 0 0 0,1-1-1 0 0,5 7-218 0 0,3 7 578 0 0,-18-37-470 0 0,0 0 47 0 0,0 0 54 0 0,0 0 31 0 0,0 0 17 0 0,0 0-2 0 0,-46-85 1824 0 0,34 56-2027 0 0,2-1-1 0 0,1 1 1 0 0,1-1 0 0 0,2-1-1 0 0,1 0 1 0 0,1 1 0 0 0,2-6-52 0 0,1 13-2 0 0,-1-1 14 0 0,1 0 0 0 0,1 0 0 0 0,1 1 1 0 0,1-1-1 0 0,2 0 0 0 0,0 1 0 0 0,1 0 1 0 0,6-15-13 0 0,5 16 66 0 0,-15 21-50 0 0,-1 1-9 0 0,17 15-11 0 0,51 73 109 0 0,-28-51-257 0 0,-40-37 30 0 0,17-2-3283 0 0,-12 1-561 0 0,-1 0-3907 0 0,-1 1-5097 0 0</inkml:trace>
  <inkml:trace contextRef="#ctx0" brushRef="#br0" timeOffset="2260.81">825 755 0 0 0,'0'0'786'0'0,"0"0"103"0"0,0 0 54 0 0,0 0 80 0 0,-1-5 61 0 0,1-1-575 0 0,-2-5-92 0 0,-2-1 3531 0 0,-19-5 6321 0 0,8 15-7608 0 0,-30 15 630 0 0,39-8-3110 0 0,1 0-72 0 0,0-1 0 0 0,1 1 0 0 0,-1 0 0 0 0,1 0 1 0 0,0 0-1 0 0,0 1 0 0 0,0-1 0 0 0,1 1 0 0 0,0 0 0 0 0,0 0 0 0 0,0 0 0 0 0,1 1 0 0 0,0 1-109 0 0,0-6 16 0 0,1 1 0 0 0,-1 0 0 0 0,1 0 0 0 0,0 0 0 0 0,0 0 0 0 0,0 0 0 0 0,1 0 0 0 0,-1 0 0 0 0,1 0 0 0 0,-1 0 0 0 0,1 0 0 0 0,0 0 0 0 0,1 1 0 0 0,-1-1 0 0 0,0 0 0 0 0,1 0 0 0 0,-1 0 0 0 0,1 0 0 0 0,0 0 0 0 0,0 0 0 0 0,0 0 0 0 0,1 0 0 0 0,-1-1 0 0 0,1 1-1 0 0,0 0 1 0 0,-1-1 0 0 0,1 1 0 0 0,0-1 0 0 0,0 0 0 0 0,1 1 0 0 0,-1-1 0 0 0,0 0 0 0 0,1 0 0 0 0,-1-1 0 0 0,1 1 0 0 0,0 0 0 0 0,-1-1 0 0 0,1 0 0 0 0,0 0 0 0 0,0 1 0 0 0,0-2 0 0 0,0 1 0 0 0,0 0 0 0 0,2 0-16 0 0,1 0 6 0 0,1 0 0 0 0,-1 0 0 0 0,0-1 0 0 0,0 1 0 0 0,1-1 1 0 0,-1-1-1 0 0,0 1 0 0 0,0-1 0 0 0,0 0 0 0 0,0 0 0 0 0,0-1 0 0 0,0 0 0 0 0,0 0 0 0 0,6-3-6 0 0,-2-1-293 0 0,13-8-1191 0 0,-12 4-4620 0 0,-10 6-2099 0 0,1 0-3920 0 0</inkml:trace>
  <inkml:trace contextRef="#ctx0" brushRef="#br0" timeOffset="3053.539">1055 840 0 0 0,'0'0'516'0'0,"0"0"803"0"0,0 0 419 0 0,0 0 154 0 0,0 0-38 0 0,0 0-192 0 0,0 0-237 0 0,0 0-145 0 0,0 0-118 0 0,0 0-102 0 0,0 0-59 0 0,0 0-77 0 0,2-8 4981 0 0,-20-25-1126 0 0,9-35-3625 0 0,9 60-850 0 0,-2-140 819 0 0,5 150-1123 0 0,0-1-1 0 0,1 1 1 0 0,-1 0-1 0 0,0 0 0 0 0,-1 0 1 0 0,1 0-1 0 0,0 0 1 0 0,-1 1-1 0 0,1-1 1 0 0,-1 1-1 0 0,1 0 0 0 0,-1 0 1 0 0,0 0-1 0 0,-1 0 1 0 0,1 0-1 0 0,0 0 1 0 0,-1 0-1 0 0,1 0 0 0 0,-1 1 1 0 0,6 7 5 0 0,53 26 35 0 0,-36-78 50 0 0,25-109-32 0 0,-30 95-49 0 0,-18 55 7 0 0,3 15-68 0 0,46 124 112 0 0,-19-103-1504 0 0,-21-33-4097 0 0,1-1-5054 0 0,-8-2-1138 0 0</inkml:trace>
  <inkml:trace contextRef="#ctx0" brushRef="#br0" timeOffset="3538.609">1560 486 7994 0 0,'0'0'2344'0'0,"0"0"-437"0"0,0 0-66 0 0,0 0 8 0 0,0 0-99 0 0,0 0-311 0 0,0 0-440 0 0,0 0-367 0 0,0 0-172 0 0,0 0-32 0 0,0 0 70 0 0,0 0 78 0 0,0 5 13 0 0,14 141 2761 0 0,-14-145-3367 0 0,0-1 0 0 0,0 1-1 0 0,0 0 1 0 0,1 0 0 0 0,-1 0-1 0 0,0-1 1 0 0,0 1 0 0 0,0 0 0 0 0,1 0-1 0 0,-1-1 1 0 0,0 1 0 0 0,1 0-1 0 0,-1-1 1 0 0,0 1 0 0 0,1 0-1 0 0,-1-1 1 0 0,1 1 0 0 0,-1 0-1 0 0,1-1 1 0 0,-1 1 0 0 0,1-1-1 0 0,0 1 1 0 0,-1-1 0 0 0,1 1-1 0 0,0-1 1 0 0,-1 0 0 0 0,1 1-1 0 0,0-1 1 0 0,0 0 0 0 0,-1 1 0 0 0,1-1-1 0 0,0 0 1 0 0,0 0 0 0 0,-1 0-1 0 0,1 0 1 0 0,0 0 0 0 0,0 0-1 0 0,0 0 1 0 0,-1 0 0 0 0,1 0-1 0 0,0 0 1 0 0,0 0 0 0 0,-1 0-1 0 0,1-1 1 0 0,0 1 0 0 0,0 0-1 0 0,-1 0 1 0 0,2-1 17 0 0,11-24-6796 0 0,-12 16-61 0 0,0 1-4851 0 0</inkml:trace>
  <inkml:trace contextRef="#ctx0" brushRef="#br0" timeOffset="3974.8">1521 173 8762 0 0,'0'0'3194'0'0,"0"0"-1126"0"0,0 0-429 0 0,0 0-9 0 0,0 0-70 0 0,0 0-153 0 0,0 0-262 0 0,0 0-268 0 0,0 0-177 0 0,0 0-121 0 0,0 0-52 0 0,0 0-70 0 0,0 0-73 0 0,-4 5-74 0 0,-13 15-81 0 0,12-15-64 0 0,5-5-55 0 0,0 0-19 0 0,0 0-49 0 0,0 0-16 0 0,0 0-12 0 0,0 0-28 0 0,0 0 23 0 0,33-40 532 0 0,-67 69 1060 0 0,12-3-661 0 0,21-26-881 0 0,1 0-19 0 0,0 0-20 0 0,0 0-24 0 0,0 0 10 0 0,0 0-12 0 0,0 0-17 0 0,0 0-9 0 0,0 0-7 0 0,8-19-626 0 0,-1 13 134 0 0,-3 2-959 0 0,-1 0-3513 0 0,-1 4-6512 0 0</inkml:trace>
  <inkml:trace contextRef="#ctx0" brushRef="#br0" timeOffset="5445.727">170 461 0 0 0,'0'0'1627'0'0,"0"0"29"0"0,0 0 106 0 0,0 0 136 0 0,0 0 61 0 0,0 0 29 0 0,0 0-110 0 0,0 0-156 0 0,0 0-162 0 0,0 0-186 0 0,0 0-174 0 0,0 0-162 0 0,0 0-140 0 0,-6-1-115 0 0,-3 0-1542 0 0,-2-2 4324 0 0,30-15-141 0 0,133-99-2049 0 0,35-26-778 0 0,-153 124-504 0 0,-34 19-62 0 0,0 0-3 0 0,0 0 7 0 0,0 0-3 0 0,0 0 14 0 0,0 0-10 0 0,0 0 0 0 0,0 0 12 0 0,0 0-10 0 0,0 0 0 0 0,0 0 4 0 0,0 0 2 0 0,0 0-12 0 0,0 0-8 0 0,0 0 17 0 0,0 0 4 0 0,0 0 9 0 0,0 0-25 0 0,0 0-8 0 0,0 0 11 0 0,0 0-9 0 0,0 0 7 0 0,0 0-1 0 0,0 0-10 0 0,0 0-3 0 0,0 0-2 0 0,0 0-2 0 0,0 0 10 0 0,0 0-1 0 0,0 0-9 0 0,0 0 4 0 0,0 0 8 0 0,0 0 11 0 0,0 0 13 0 0,0 0-16 0 0,0 0-16 0 0,0 0 12 0 0,0 0 6 0 0,0 0 10 0 0,0 0-4 0 0,0 0-2 0 0,0 0 14 0 0,0 0 2 0 0,0 0-4 0 0,0 0 2 0 0,0 0 16 0 0,-42-3 232 0 0,14-3-277 0 0,1-1 1 0 0,0-1 0 0 0,0-2-1 0 0,1 0 1 0 0,0-2-1 0 0,1-1 1 0 0,-15-10-24 0 0,0-14-403 0 0,60 14-5265 0 0,-8 18-3553 0 0,-3 3-4094 0 0</inkml:trace>
</inkml:ink>
</file>

<file path=ppt/ink/ink5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4:07.3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524 114 0 0 0,'0'0'487'0'0,"0"0"857"0"0,0 0 494 0 0,0 0 241 0 0,0 0 15 0 0,0 0-213 0 0,0 0-292 0 0,0 0-229 0 0,0 0-185 0 0,0 0-99 0 0,2-6-93 0 0,4-18-87 0 0,-20-4 3169 0 0,8 22-3822 0 0,-1 1-1 0 0,1 0 1 0 0,-1 0-1 0 0,1 0 1 0 0,-1 1-1 0 0,-1 0 1 0 0,1 0 0 0 0,0 1-1 0 0,-1 0 1 0 0,0 0-1 0 0,0 1 1 0 0,0 0-1 0 0,0 0 1 0 0,0 1 0 0 0,0 0-1 0 0,0 1 1 0 0,-1-1-1 0 0,1 2 1 0 0,0-1-1 0 0,0 1 1 0 0,-3 1-243 0 0,-14-2 287 0 0,-75 35 397 0 0,75-22-476 0 0,11-6-134 0 0,1 0 0 0 0,1 2 0 0 0,0-1-1 0 0,0 2 1 0 0,0-1 0 0 0,1 2-1 0 0,1-1 1 0 0,0 1 0 0 0,0 1-1 0 0,1 0 1 0 0,1 0 0 0 0,-1 2-74 0 0,-32 111 505 0 0,27-57-265 0 0,12-49-188 0 0,7 141 447 0 0,54-49-234 0 0,-12-52-3 0 0,46 6 100 0 0,-11-45-44 0 0,67-10 82 0 0,-33-43 13 0 0,-26-26-102 0 0,-45 22-216 0 0,5-18 102 0 0,-32 10 1 0 0,-12 13-137 0 0,-2 0 1 0 0,-2 0 0 0 0,0 0 0 0 0,-3-1 0 0 0,-1-11-62 0 0,-44-60 28 0 0,-20 15-14 0 0,24 42-9 0 0,35 36-50 0 0,-1 0 1 0 0,-1 1-1 0 0,0 0 0 0 0,-1 0 1 0 0,0 1-1 0 0,0 0 1 0 0,-1 0-1 0 0,0 2 1 0 0,0-1-1 0 0,-4-1 45 0 0,12 8-419 0 0,-34-13-530 0 0,24 12-3293 0 0,-1 1-5367 0 0,9 1-3463 0 0</inkml:trace>
</inkml:ink>
</file>

<file path=ppt/ink/ink5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4:20.7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102 19 1816 0 0,'0'0'2067'0'0,"0"0"-114"0"0,0 0-11 0 0,0 0 47 0 0,0 0 56 0 0,0 0-39 0 0,0 0-149 0 0,0 0-234 0 0,0 0-286 0 0,0 0-286 0 0,0 0-234 0 0,-5-3-169 0 0,-12-9-85 0 0,13 9-28 0 0,4 3-19 0 0,0 0-9 0 0,0 0-31 0 0,0 0-52 0 0,-25 321 3450 0 0,9-179-3467 0 0,-2-9-254 0 0,5-27-146 0 0,9-73 18 0 0,4-32-22 0 0,0-1-17 0 0,0 0 9 0 0,0 0-27 0 0,0 0-5 0 0,0 0-2 0 0,0 0-50 0 0,0 0-49 0 0,0-15-975 0 0,11-60-3613 0 0,-1 25-6209 0 0,-8 35-250 0 0</inkml:trace>
</inkml:ink>
</file>

<file path=ppt/ink/ink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18:08.8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281 21 9962 0 0,'0'0'2275'0'0,"0"0"-492"0"0,0 0-204 0 0,0 0-5 0 0,0 0-24 0 0,0 0-182 0 0,0 0-276 0 0,0 0-256 0 0,0 0-174 0 0,0 0-150 0 0,0 0-81 0 0,0 0-50 0 0,0 0-71 0 0,-11-4-32 0 0,-32-13-26 0 0,-1 27 470 0 0,37-8-648 0 0,0 1 0 0 0,1 1 0 0 0,-1-1-1 0 0,1 1 1 0 0,0 0 0 0 0,0 0 0 0 0,1 1 0 0 0,-1-1 0 0 0,1 1 0 0 0,0 1 0 0 0,1-1 0 0 0,-1 1-74 0 0,4-3 7 0 0,0 0 0 0 0,0-1 0 0 0,1 1 0 0 0,-1 0 0 0 0,1 0 0 0 0,0 0 0 0 0,0 0 0 0 0,0 0 0 0 0,0 0 0 0 0,1 0 0 0 0,-1-1 0 0 0,1 1 0 0 0,0 0 0 0 0,-1 0 0 0 0,1 0 0 0 0,1-1 0 0 0,-1 1 0 0 0,0 0 0 0 0,1-1 0 0 0,-1 1 0 0 0,1-1 0 0 0,0 0 0 0 0,-1 0 0 0 0,1 1 0 0 0,0-1 0 0 0,1 0 0 0 0,0 0-7 0 0,140 126 774 0 0,-136-121-684 0 0,-1 0 0 0 0,0 1 0 0 0,-1-1 0 0 0,0 1 1 0 0,0 1-1 0 0,-1-1 0 0 0,1 1 0 0 0,-2-1 1 0 0,1 1-1 0 0,-2 0 0 0 0,1 0 0 0 0,-1 1 1 0 0,0-1-1 0 0,-1 0 0 0 0,0 1 0 0 0,0-1 1 0 0,-1 1-1 0 0,-1 6-90 0 0,-4-7 65 0 0,1 0 0 0 0,-1 0 1 0 0,-1 0-1 0 0,0-1 0 0 0,0 0 1 0 0,-1 0-1 0 0,0 0 0 0 0,0-1 0 0 0,0 0 1 0 0,-1-1-1 0 0,0 1 0 0 0,-1-1 1 0 0,0-1-1 0 0,1 0 0 0 0,-2 0 0 0 0,1-1 1 0 0,0 0-1 0 0,-1 0 0 0 0,0-1 0 0 0,-3 1-65 0 0,-100 3 219 0 0,110-8-240 0 0,0 0 0 0 0,0 0 0 0 0,0 0 0 0 0,0-1 0 0 0,0 1 0 0 0,0-1 0 0 0,0 1-1 0 0,1-1 1 0 0,-1 0 0 0 0,0 0 0 0 0,1-1 0 0 0,0 1 0 0 0,-1 0 0 0 0,1-1 0 0 0,0 1 0 0 0,0-1 0 0 0,1 0 0 0 0,-1 0-1 0 0,0 0 1 0 0,1 0 0 0 0,0 0 0 0 0,0 0 0 0 0,0 0 0 0 0,0 0 0 0 0,0 0 0 0 0,0 0 0 0 0,1-1 0 0 0,0 1 0 0 0,-1-3 21 0 0,4-27-2654 0 0,11 5-3540 0 0,-6 20-6046 0 0</inkml:trace>
</inkml:ink>
</file>

<file path=ppt/ink/ink5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4:21.0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0 106 4721 0 0,'0'0'1943'0'0,"0"0"-56"0"0,0 0 75 0 0,0 0 182 0 0,0 0 64 0 0,0 0-196 0 0,0 0-401 0 0,0 0-473 0 0,0 0-386 0 0,0 0-226 0 0,0 0-117 0 0,0 0-11 0 0,0 0 117 0 0,5-5 95 0 0,-2 3-499 0 0,0-1 0 0 0,0 1 0 0 0,0 0-1 0 0,0 0 1 0 0,0 0 0 0 0,0 0 0 0 0,1 0 0 0 0,-1 1 0 0 0,0-1 0 0 0,1 1 0 0 0,0 0 0 0 0,-1 0 0 0 0,1 1 0 0 0,-1-1 0 0 0,1 1 0 0 0,0-1 0 0 0,-1 1 0 0 0,3 1-111 0 0,-3-1 56 0 0,37 1 485 0 0,1-2 0 0 0,-1-2 0 0 0,0-1 0 0 0,0-2 0 0 0,25-7-541 0 0,-23 3 73 0 0,58-28-127 0 0,-98 37 1926 0 0,-1-1-5157 0 0,0 5-11609 0 0,-1 1 3588 0 0</inkml:trace>
</inkml:ink>
</file>

<file path=ppt/ink/ink5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4:21.5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48 9282 0 0,'0'0'2015'0'0,"0"0"-500"0"0,0 0-133 0 0,0 0 201 0 0,0 0 146 0 0,0 0-94 0 0,0 0-296 0 0,0 0-338 0 0,0 0-257 0 0,0 0-143 0 0,0 0-107 0 0,0 0-77 0 0,5-4-37 0 0,13-13-42 0 0,-16 46 699 0 0,-10 114-150 0 0,10-140-859 0 0,-1 1 0 0 0,0-1 1 0 0,1 1-1 0 0,-1-1 0 0 0,1 0 0 0 0,0 1 1 0 0,0-1-1 0 0,1 0 0 0 0,-1 0 0 0 0,0 0 1 0 0,1-1-1 0 0,0 1 0 0 0,0-1 0 0 0,0 1 1 0 0,0-1-1 0 0,0 0 0 0 0,0 0 0 0 0,0 0 0 0 0,1 0 1 0 0,-1-1-1 0 0,1 0 0 0 0,-1 1 0 0 0,1-1 1 0 0,0 0-1 0 0,-1-1 0 0 0,1 1 0 0 0,0-1 1 0 0,0 0-1 0 0,-1 1 0 0 0,1-2 0 0 0,0 1 1 0 0,0 0-1 0 0,0-1 0 0 0,-1 0 0 0 0,1 0 1 0 0,0 0-1 0 0,-1 0 0 0 0,1 0 0 0 0,-1-1 0 0 0,0 1 1 0 0,1-1-1 0 0,-1 0 0 0 0,0 0 0 0 0,0-1 1 0 0,0 1-1 0 0,0-1-28 0 0,117-88 520 0 0,-47 32-419 0 0,-63 103-110 0 0,-9-39 11 0 0,1 0-1 0 0,-1 0 1 0 0,1-1-1 0 0,0 1 1 0 0,0-1 0 0 0,1 1-1 0 0,-1-1 1 0 0,1 0 0 0 0,0 1-1 0 0,0-1 1 0 0,1-1-1 0 0,-1 1 1 0 0,1 0 0 0 0,-1-1-1 0 0,1 0 1 0 0,0 0-1 0 0,1 0 1 0 0,-1 0 0 0 0,0-1-1 0 0,1 0 1 0 0,0 0-1 0 0,-1 0 1 0 0,1 0 0 0 0,0-1-1 0 0,0 1 1 0 0,0-1-1 0 0,0-1 1 0 0,0 1 0 0 0,0-1-2 0 0,3 0 51 0 0,-1-1 1 0 0,1 0-1 0 0,-1-1 1 0 0,1 1 0 0 0,-1-1-1 0 0,0-1 1 0 0,0 0-1 0 0,0 0 1 0 0,0 0-1 0 0,0-1 1 0 0,-1 0 0 0 0,1 0-1 0 0,-1 0 1 0 0,0-1-1 0 0,-1 0 1 0 0,1 0-1 0 0,-1-1 1 0 0,0 0-1 0 0,0 1 1 0 0,-1-2 0 0 0,1 1-1 0 0,-1 0 1 0 0,-1-1-1 0 0,1 0 1 0 0,-1 0-1 0 0,-1 0 1 0 0,1 0 0 0 0,-1 0-1 0 0,0-1 1 0 0,-1 1-1 0 0,0-1 1 0 0,0 1-1 0 0,0-1 1 0 0,-1 1 0 0 0,0-1-1 0 0,-1-1-51 0 0,1 4-1175 0 0,0-16 2920 0 0,-1 15-6386 0 0,-1 4-6035 0 0,2 2-2377 0 0</inkml:trace>
</inkml:ink>
</file>

<file path=ppt/ink/ink5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4:22.3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139 12 0 0 0,'0'0'1243'0'0,"0"0"428"0"0,0 0 377 0 0,0 0 158 0 0,0 0-59 0 0,0 0-240 0 0,0 0-256 0 0,0 0-218 0 0,0 0-228 0 0,0 0-175 0 0,0 0-142 0 0,0 0-128 0 0,-15 9-94 0 0,-47 31-86 0 0,59-37-498 0 0,-1 0 1 0 0,0 0 0 0 0,1 0-1 0 0,0 1 1 0 0,-1-1-1 0 0,2 1 1 0 0,-1 0-1 0 0,0 0 1 0 0,1 0-1 0 0,-1 0 1 0 0,1 0 0 0 0,0 1-1 0 0,1-1 1 0 0,-1 1-1 0 0,1-1 1 0 0,0 1-1 0 0,0 0-82 0 0,-3 7 125 0 0,2-9-74 0 0,0 1 0 0 0,1-1-1 0 0,-1 1 1 0 0,1 0 0 0 0,0-1 0 0 0,0 1-1 0 0,0 0 1 0 0,0 0 0 0 0,0 0 0 0 0,1 0-1 0 0,0 0 1 0 0,0-1 0 0 0,0 1 0 0 0,0 0-1 0 0,1 0 1 0 0,-1 0 0 0 0,1 0 0 0 0,0 0-1 0 0,0-1 1 0 0,1 1 0 0 0,-1 0 0 0 0,1-1-1 0 0,-1 1 1 0 0,1-1 0 0 0,0 1 0 0 0,1-1-1 0 0,-1 0 1 0 0,0 0 0 0 0,1 0-1 0 0,0 0 1 0 0,0-1 0 0 0,0 1 0 0 0,0-1-1 0 0,0 1 1 0 0,0-1 0 0 0,1 0 0 0 0,-1 0-1 0 0,1-1 1 0 0,-1 1 0 0 0,1-1-51 0 0,3 0 146 0 0,0-1-1 0 0,1 1 1 0 0,-1-2 0 0 0,0 1 0 0 0,0-1 0 0 0,0 0-1 0 0,0-1 1 0 0,0 0 0 0 0,-1 0 0 0 0,1 0 0 0 0,0-1-1 0 0,-1 0 1 0 0,0 0 0 0 0,1-1 0 0 0,-1 1 0 0 0,-1-1-1 0 0,1-1 1 0 0,0 1 0 0 0,-1-1 0 0 0,0 0 0 0 0,0 0-1 0 0,-1-1 1 0 0,1 1 0 0 0,-1-1 0 0 0,0 0-146 0 0,-1 2 33 0 0,0 0 0 0 0,0-1 0 0 0,0 1 0 0 0,0-1 0 0 0,-1 1-1 0 0,1-1 1 0 0,-1 0 0 0 0,0 0 0 0 0,-1 0 0 0 0,1 0 0 0 0,-1 0 0 0 0,0 0 0 0 0,0-1 0 0 0,-1 1 0 0 0,1 0 0 0 0,-1 0 0 0 0,-1-1 0 0 0,1 1 0 0 0,-1 0 0 0 0,1 0 0 0 0,-2-1 0 0 0,1 1 0 0 0,0 0 0 0 0,-1 0 0 0 0,0 0 0 0 0,0 1 0 0 0,-1-1 0 0 0,1 0 0 0 0,-1 1 0 0 0,0-1 0 0 0,0 1 0 0 0,-3-2-33 0 0,2 2-52 0 0,0 0 0 0 0,-1 0 0 0 0,0 1 0 0 0,0 0 0 0 0,0 0 0 0 0,0 0 0 0 0,0 1 0 0 0,-1 0 0 0 0,1 0 0 0 0,-1 0 0 0 0,0 0 0 0 0,1 1 0 0 0,-1 0 0 0 0,0 0 0 0 0,0 1 0 0 0,-5 0 52 0 0,-23 6-3190 0 0,3 9-4120 0 0,20-7-4842 0 0</inkml:trace>
</inkml:ink>
</file>

<file path=ppt/ink/ink5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4:23.1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1 4817 0 0,'0'0'3351'0'0,"0"0"-651"0"0,0 0-443 0 0,0 0-155 0 0,0 0-195 0 0,0 0-317 0 0,0 0-403 0 0,0 0-354 0 0,0 0-240 0 0,0 0-189 0 0,0 0-64 0 0,0 0 9 0 0,0 0 19 0 0,0 6 47 0 0,-2 6-229 0 0,1 0-1 0 0,1 0 1 0 0,0-1-1 0 0,1 1 1 0 0,1 0 0 0 0,-1 0-1 0 0,2 0 1 0 0,-1-1-1 0 0,2 1 1 0 0,0-1 0 0 0,0 0-1 0 0,3 5-185 0 0,-3-11 62 0 0,-1 0-1 0 0,1 0 1 0 0,0-1-1 0 0,0 1 1 0 0,0-1 0 0 0,1 0-1 0 0,0 0 1 0 0,-1-1-1 0 0,1 0 1 0 0,1 1 0 0 0,-1-2-1 0 0,0 1 1 0 0,1 0-1 0 0,-1-1 1 0 0,1 0-1 0 0,0-1 1 0 0,-1 1 0 0 0,1-1-1 0 0,0 0 1 0 0,0-1-1 0 0,0 1 1 0 0,0-1-1 0 0,0 0 1 0 0,0-1 0 0 0,0 1-1 0 0,0-1 1 0 0,0 0-1 0 0,0-1 1 0 0,0 1 0 0 0,-1-1-1 0 0,1 0 1 0 0,-1-1-1 0 0,1 0 1 0 0,3-2-62 0 0,3-3 73 0 0,0 0 0 0 0,-1-1 0 0 0,0 0 0 0 0,0-1 0 0 0,-1-1 0 0 0,0 1 0 0 0,-1-2 1 0 0,0 1-1 0 0,-1-1 0 0 0,6-11-73 0 0,25-32 77 0 0,-38 54-72 0 0,0 1 14 0 0,-1 23-283 0 0,0-16 267 0 0,0 0-1 0 0,0 0 1 0 0,1 0 0 0 0,0-1-1 0 0,0 1 1 0 0,0 0-1 0 0,1 0 1 0 0,0-1 0 0 0,1 1-1 0 0,-1-1 1 0 0,1 1 0 0 0,0-1-1 0 0,1 0 1 0 0,0 0-1 0 0,0-1 1 0 0,0 1 0 0 0,0-1-1 0 0,1 0 1 0 0,0 0 0 0 0,0 0-1 0 0,0-1 1 0 0,1 1-1 0 0,0-1 1 0 0,-1-1 0 0 0,1 1-1 0 0,1-1 1 0 0,-1 0 0 0 0,0-1-1 0 0,1 1 1 0 0,-1-1-1 0 0,1 0 1 0 0,6 0-3 0 0,-4-2 77 0 0,0-1 1 0 0,0-1-1 0 0,0 0 0 0 0,-1 0 1 0 0,1 0-1 0 0,-1-1 0 0 0,1-1 1 0 0,-1 1-1 0 0,0-1 1 0 0,-1-1-1 0 0,1 1 0 0 0,-1-1 1 0 0,1-1-1 0 0,-2 1 0 0 0,1-1 1 0 0,-1 0-1 0 0,1-1 0 0 0,-2 0 1 0 0,1 0-1 0 0,-1 0 0 0 0,0 0 1 0 0,0-1-1 0 0,-1 0 0 0 0,0 0 1 0 0,-1 0-1 0 0,0 0 0 0 0,0-1 1 0 0,0 1-1 0 0,0-8-77 0 0,-3 1-1285 0 0,-10 37-6182 0 0,6-12 903 0 0,2-2-6229 0 0</inkml:trace>
</inkml:ink>
</file>

<file path=ppt/ink/ink5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4:24.0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340 51 13867 0 0,'0'0'2630'0'0,"0"0"-731"0"0,0 0-371 0 0,0 0-101 0 0,0 0-146 0 0,0 0-281 0 0,0 0-263 0 0,0 0-173 0 0,0 0-98 0 0,0 0-50 0 0,0 0-44 0 0,0 0-60 0 0,-32 10-57 0 0,-101 35-37 0 0,50 2 57 0 0,73-39-255 0 0,0 1 0 0 0,0-1 1 0 0,1 2-1 0 0,0-1 0 0 0,1 2 0 0 0,0-1 0 0 0,1 1 0 0 0,0 0 1 0 0,0 2-21 0 0,6-12 1 0 0,0 1 0 0 0,0-1 0 0 0,0 1 0 0 0,1-1 0 0 0,-1 1 0 0 0,1 0 0 0 0,-1-1 0 0 0,1 1 0 0 0,0-1 1 0 0,0 1-1 0 0,-1 0 0 0 0,1-1 0 0 0,0 1 0 0 0,0 0 0 0 0,1-1 0 0 0,-1 1 0 0 0,0 0 0 0 0,0-1 0 0 0,1 1 1 0 0,-1-1-1 0 0,1 1 0 0 0,0-1 0 0 0,-1 1 0 0 0,1-1 0 0 0,0 1 0 0 0,0-1 0 0 0,0 1 0 0 0,0-1 0 0 0,0 0 1 0 0,0 0-1 0 0,0 1 0 0 0,0-1 0 0 0,1 0 0 0 0,-1 0 0 0 0,0 0 0 0 0,1 0 0 0 0,-1-1 0 0 0,1 1 0 0 0,-1 0 1 0 0,1 0-1 0 0,-1-1 0 0 0,1 1 0 0 0,-1-1 0 0 0,1 0 0 0 0,0 1 0 0 0,1-1-1 0 0,16 1 84 0 0,0-1 0 0 0,0-1 0 0 0,0-1 0 0 0,0 0 0 0 0,-1-1 0 0 0,1-2 0 0 0,-1 0 0 0 0,1 0 0 0 0,-2-2 0 0 0,1 0 0 0 0,-1-1 0 0 0,0-1 0 0 0,0 0 0 0 0,-1-2 0 0 0,-1 0 0 0 0,0 0 0 0 0,7-8-83 0 0,31-33 443 0 0,-46 100-1102 0 0,-7-35 239 0 0,3 31-3290 0 0,19-31-4111 0 0,4-14 744 0 0,-4-5 3283 0 0,18-24 3488 0 0,9-31 7420 0 0,-41 49-5072 0 0,8-8 1668 0 0,-12 18 2833 0 0,-11 46-5775 0 0,6-39-744 0 0,-1 0 0 0 0,1 0 1 0 0,0 0-1 0 0,0 0 0 0 0,1 0 1 0 0,-1 0-1 0 0,1 0 0 0 0,0 0 1 0 0,1 1-1 0 0,-1-1 0 0 0,1 0 1 0 0,0 0-1 0 0,0 0 0 0 0,1 0 1 0 0,0 3-26 0 0,2-5 68 0 0,1 0 0 0 0,-1 0 0 0 0,0 0 0 0 0,1 0 0 0 0,-1-1 0 0 0,1 0 0 0 0,0 0 0 0 0,0 0 0 0 0,0 0 0 0 0,0-1 0 0 0,0 0 0 0 0,0 0 1 0 0,0 0-1 0 0,1-1 0 0 0,-1 0 0 0 0,0 0 0 0 0,0 0 0 0 0,1-1 0 0 0,-1 1 0 0 0,0-1 0 0 0,0 0 0 0 0,0-1 0 0 0,4-1-68 0 0,7-5 184 0 0,-1-1-1 0 0,0-1 1 0 0,-1 0-1 0 0,0-2 0 0 0,-1 1 1 0 0,0-1-1 0 0,0-1 1 0 0,-1 0-1 0 0,-1-1 1 0 0,-1-1-1 0 0,4-5-183 0 0,8-8 168 0 0,47-78 408 0 0,-86 201-452 0 0,10-33-152 0 0,4 0 1 0 0,2 0-1 0 0,3 0 0 0 0,2 0 0 0 0,4 0 0 0 0,1-1 0 0 0,9 21 28 0 0,-11-51-8 0 0,-2-1-1 0 0,-1 1 1 0 0,-1 0-1 0 0,-2 0 1 0 0,-2 28 8 0 0,0-53 1 0 0,0-1 0 0 0,0 1 1 0 0,0-1-1 0 0,0 1 0 0 0,-1-1 0 0 0,0 0 1 0 0,0 0-1 0 0,-1 0 0 0 0,0 0 0 0 0,1 0 1 0 0,-1 0-1 0 0,-1-1 0 0 0,1 1 0 0 0,-1-1 1 0 0,0 0-1 0 0,0 0 0 0 0,0 0 0 0 0,0-1 1 0 0,-1 1-1 0 0,1-1 0 0 0,-1 0 0 0 0,0 0 1 0 0,0-1-1 0 0,0 0 0 0 0,0 1 0 0 0,-1-2 1 0 0,1 1-1 0 0,-1-1 0 0 0,1 0 0 0 0,-1 0 1 0 0,1 0-1 0 0,-3 0-1 0 0,4-1 0 0 0,1 0 0 0 0,0-1 0 0 0,0 1 0 0 0,0-1 0 0 0,0 1 0 0 0,1-1 0 0 0,-1 0 0 0 0,0 0 0 0 0,0 0 0 0 0,0 0 0 0 0,0-1 0 0 0,1 1 0 0 0,-1-1 0 0 0,1 1 0 0 0,-1-1 0 0 0,1 0 0 0 0,0 0 0 0 0,-1 0 0 0 0,1 0 0 0 0,0-1 0 0 0,1 1 0 0 0,-1-1 0 0 0,0 1 0 0 0,1-1 0 0 0,-1 1 0 0 0,1-1 0 0 0,0 0 0 0 0,0 0 0 0 0,0 0 0 0 0,0 0 0 0 0,0 0 0 0 0,1 0 0 0 0,-1 0 0 0 0,1 0 0 0 0,0 0 0 0 0,0 0 0 0 0,0-1 0 0 0,-2-7-25 0 0,1-1 0 0 0,1 0 0 0 0,0 0 0 0 0,1 0 0 0 0,0 0 0 0 0,1 1 0 0 0,0-1 0 0 0,1 0 0 0 0,0 1 0 0 0,1 0 0 0 0,0-1 25 0 0,47-69-3277 0 0,-44 73 2217 0 0,11-12-5988 0 0,-10 12-5303 0 0</inkml:trace>
</inkml:ink>
</file>

<file path=ppt/ink/ink5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4:24.4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98 40 12587 0 0,'0'0'2069'0'0,"0"0"-300"0"0,0 0-79 0 0,0 0-6 0 0,0 0-164 0 0,0 0-292 0 0,0 0-295 0 0,0 0-252 0 0,0 0-134 0 0,0 0-67 0 0,0 0-55 0 0,0 0-48 0 0,0 0-37 0 0,4-8-2 0 0,15-24-34 0 0,-82 80 677 0 0,61-47-980 0 0,1 0 0 0 0,-1 0 1 0 0,0 0-1 0 0,1 1 1 0 0,0-1-1 0 0,-1 0 0 0 0,1 1 1 0 0,0-1-1 0 0,-1 1 1 0 0,1-1-1 0 0,0 1 0 0 0,0-1 1 0 0,0 1-1 0 0,0 0 1 0 0,1 0-1 0 0,-1-1 1 0 0,0 1-1 0 0,1 0 0 0 0,-1 0 1 0 0,1 0-1 0 0,0 0 1 0 0,-1 0-1 0 0,1 0 0 0 0,0 0 1 0 0,0 0-1 0 0,1 0 1 0 0,-1-1-1 0 0,0 1 0 0 0,0 0 1 0 0,1 0-1 0 0,0 0 1 0 0,-1 0-1 0 0,1 0 0 0 0,0-1 1 0 0,0 1-1 0 0,-1 0 1 0 0,1-1-1 0 0,2 2-1 0 0,104 56 196 0 0,-102-54-137 0 0,-1-1 1 0 0,1 1-1 0 0,-1 0 1 0 0,0 0-1 0 0,-1 0 0 0 0,1 0 1 0 0,-1 1-1 0 0,0-1 1 0 0,0 1-1 0 0,-1 0 0 0 0,0 0 1 0 0,0 0-1 0 0,0 0 0 0 0,-1 0 1 0 0,1 0-1 0 0,-2 1 1 0 0,1-1-1 0 0,-1 0 0 0 0,0 1 1 0 0,0-1-1 0 0,0 1 1 0 0,-1-1-1 0 0,0 0 0 0 0,-1 0 1 0 0,1 1-1 0 0,-1-1 1 0 0,0 0-1 0 0,-1 0 0 0 0,1-1 1 0 0,-1 1-60 0 0,-5 9 48 0 0,-1-1 0 0 0,-1 0 0 0 0,0 0 0 0 0,0-1 1 0 0,-2 0-1 0 0,1-1 0 0 0,-2 0 0 0 0,-3 2-48 0 0,14-13-66 0 0,1 1 0 0 0,-1-1 0 0 0,1 0 0 0 0,-1 1 0 0 0,0-1 0 0 0,0 0 0 0 0,0 0 0 0 0,0-1 0 0 0,0 1 0 0 0,0 0 1 0 0,0-1-1 0 0,0 1 0 0 0,0-1 0 0 0,0 1 0 0 0,0-1 0 0 0,0 0 0 0 0,0 0 0 0 0,0 0 0 0 0,0 0 0 0 0,0 0 0 0 0,0-1 0 0 0,0 1 0 0 0,0-1 0 0 0,0 1 0 0 0,0-1 0 0 0,0 0 0 0 0,0 0 0 0 0,0 1 0 0 0,0-1 0 0 0,0-1 0 0 0,1 1 0 0 0,-1 0 0 0 0,0 0 0 0 0,1-1 0 0 0,-1 1 0 0 0,1-1 0 0 0,-1 1 0 0 0,1-1 0 0 0,0 0 0 0 0,0 1 0 0 0,0-1 0 0 0,0 0 1 0 0,0 0-1 0 0,0 0 0 0 0,0 0 66 0 0,0-5-1011 0 0,-3-14-6342 0 0,3 12-5195 0 0</inkml:trace>
</inkml:ink>
</file>

<file path=ppt/ink/ink5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4:25.0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 0 8034 0 0,'0'0'2928'0'0,"0"0"-396"0"0,0 0-308 0 0,0 0-226 0 0,0 0-204 0 0,0 0-257 0 0,0 0-357 0 0,0 0-266 0 0,0 0-186 0 0,0 0-98 0 0,0 0-33 0 0,0 0-26 0 0,0 0-34 0 0,-8 30-75 0 0,-20 94-42 0 0,21 27 513 0 0,23 129-309 0 0,-2-191-1449 0 0,-36-89-9247 0 0,14 0-1905 0 0</inkml:trace>
</inkml:ink>
</file>

<file path=ppt/ink/ink5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4:25.2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61 9258 0 0,'0'0'3622'0'0,"0"0"-1392"0"0,0 0-619 0 0,0 0-133 0 0,0 0-133 0 0,0 0-194 0 0,0 0-193 0 0,32-9-216 0 0,103-29-167 0 0,-44 25 160 0 0,-68 14-643 0 0,135 11-2546 0 0,-141-9 768 0 0,14 4-3257 0 0,-9-4-2117 0 0,-10-2-594 0 0</inkml:trace>
</inkml:ink>
</file>

<file path=ppt/ink/ink5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4:25.4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137 0 9098 0 0,'0'0'2743'0'0,"0"0"-657"0"0,0 0-343 0 0,0 0-113 0 0,0 0-122 0 0,0 0-234 0 0,0 0-249 0 0,0 0-215 0 0,0 0-209 0 0,0 0-119 0 0,0 0-118 0 0,-23 34-104 0 0,-66 102-72 0 0,86-134-177 0 0,1 0 1 0 0,0 0-1 0 0,0 0 0 0 0,0 0 1 0 0,1 1-1 0 0,-1-1 0 0 0,1 0 1 0 0,-1 1-1 0 0,1 0 1 0 0,0-1-1 0 0,0 1 0 0 0,0 0 1 0 0,0-1-1 0 0,0 1 1 0 0,1 0-1 0 0,-1 0 0 0 0,1 0 1 0 0,0 0-1 0 0,0 0 0 0 0,0 0 1 0 0,0-1-1 0 0,0 1 1 0 0,1 2-12 0 0,1 1 42 0 0,2-1 53 0 0,0 1 0 0 0,1-1 0 0 0,0 0 1 0 0,0 0-1 0 0,0 0 0 0 0,0-1 0 0 0,1 0 0 0 0,0 0 1 0 0,-1 0-1 0 0,1-1 0 0 0,1 0 0 0 0,-1 0 0 0 0,1 0 1 0 0,-1-1-1 0 0,1 0 0 0 0,-1 0 0 0 0,1-1 0 0 0,0 1 0 0 0,0-2 1 0 0,0 1-1 0 0,0-1 0 0 0,0 0 0 0 0,0 0 0 0 0,0-1 1 0 0,0 0-1 0 0,0 0 0 0 0,-1-1 0 0 0,1 0 0 0 0,5-2-95 0 0,-7 3 48 0 0,-1 0-1 0 0,1 0 1 0 0,-1 0-1 0 0,1-1 1 0 0,-1 1-1 0 0,0-1 1 0 0,0 0-1 0 0,0-1 0 0 0,0 1 1 0 0,0-1-1 0 0,0 1 1 0 0,0-1-1 0 0,-1 0 1 0 0,1-1-1 0 0,-1 1 1 0 0,0 0-1 0 0,0-1 1 0 0,-1 0-1 0 0,1 0 0 0 0,-1 0 1 0 0,1 0-1 0 0,-1 0 1 0 0,0 0-1 0 0,-1-1 1 0 0,1 1-1 0 0,-1-1 1 0 0,0 1-1 0 0,0-1 1 0 0,0 1-1 0 0,-1-1 0 0 0,1 0 1 0 0,-1 1-1 0 0,-1-1 1 0 0,1 0-1 0 0,0 1 1 0 0,-1-1-1 0 0,0 0 1 0 0,0 1-1 0 0,0-1 0 0 0,-1 1 1 0 0,0 0-1 0 0,0-1 1 0 0,0 0-48 0 0,-4-2-72 0 0,0 0 0 0 0,0 0 0 0 0,0 0 0 0 0,-1 1 0 0 0,0 0 1 0 0,0 1-1 0 0,-1 0 0 0 0,0 0 0 0 0,1 0 0 0 0,-2 1 0 0 0,1 0 0 0 0,0 0 0 0 0,-6 0 72 0 0,-39-5-6635 0 0,42 9-4574 0 0</inkml:trace>
</inkml:ink>
</file>

<file path=ppt/ink/ink5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4:26.8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258 532 0 0 0,'0'0'1508'0'0,"0"0"511"0"0,0 0 285 0 0,0 0-51 0 0,0 0-147 0 0,0 0-228 0 0,0 0-187 0 0,0 0-143 0 0,0 0-185 0 0,0 0-209 0 0,0 0-177 0 0,-6-9-154 0 0,-20-28-115 0 0,-14 28 1135 0 0,30 11-1697 0 0,0 1 0 0 0,0 0-1 0 0,0 1 1 0 0,1 0-1 0 0,0 0 1 0 0,0 1 0 0 0,0 0-1 0 0,0 1 1 0 0,1 0-1 0 0,0 0 1 0 0,0 1 0 0 0,1 0-1 0 0,-1 0 1 0 0,2 1-1 0 0,-1 0 1 0 0,1 0 0 0 0,-3 6-146 0 0,5-8 17 0 0,-1 0 0 0 0,2 1 0 0 0,-1-1 0 0 0,1 1 0 0 0,0 0-1 0 0,0 0 1 0 0,1 0 0 0 0,0 1 0 0 0,0-1 0 0 0,1 1 0 0 0,0-1 0 0 0,0 1 0 0 0,1-1 0 0 0,0 1 0 0 0,1 6-17 0 0,1-10 47 0 0,0-1-1 0 0,0 0 1 0 0,1-1 0 0 0,-1 1-1 0 0,1 0 1 0 0,-1-1-1 0 0,1 1 1 0 0,0-1-1 0 0,0 0 1 0 0,0 0 0 0 0,0 0-1 0 0,1 0 1 0 0,-1-1-1 0 0,0 1 1 0 0,1-1-1 0 0,-1 0 1 0 0,1 0 0 0 0,-1 0-1 0 0,1-1 1 0 0,0 1-1 0 0,-1-1 1 0 0,1 0-1 0 0,0 0 1 0 0,-1 0 0 0 0,1 0-1 0 0,0 0 1 0 0,-1-1-1 0 0,1 0 1 0 0,-1 0-1 0 0,1 0 1 0 0,-1 0 0 0 0,1 0-1 0 0,-1-1 1 0 0,0 0-1 0 0,0 0 1 0 0,1 1-1 0 0,-1-2 1 0 0,0 1-47 0 0,154-123 1336 0 0,-101 74-1085 0 0,-21 18-148 0 0,-26 66-110 0 0,5 41 60 0 0,-3 1 1 0 0,-3 0-1 0 0,-4 3-53 0 0,-3-49 12 0 0,-5 228 17 0 0,1-240-31 0 0,0 0 1 0 0,-1 0 0 0 0,0 0 0 0 0,-2-1-1 0 0,0 0 1 0 0,0 0 0 0 0,-2 0 0 0 0,0-1-1 0 0,-1 0 1 0 0,0-1 0 0 0,-1 0-1 0 0,-1 0 1 0 0,-10 10 1 0 0,14-18-5 0 0,1 0 1 0 0,-2 0-1 0 0,1 0 0 0 0,-1-1 0 0 0,1-1 1 0 0,-2 1-1 0 0,1-1 0 0 0,0-1 0 0 0,-1 1 0 0 0,1-2 1 0 0,-1 1-1 0 0,0-1 0 0 0,0 0 0 0 0,-4 0 5 0 0,10-3-12 0 0,1 0 0 0 0,0 0 0 0 0,0-1 0 0 0,0 1 1 0 0,0 0-1 0 0,0-1 0 0 0,0 1 0 0 0,0-1 0 0 0,0 0 0 0 0,0 0 0 0 0,1 1 0 0 0,-1-1 0 0 0,1 0 0 0 0,-1 0 0 0 0,1-1 0 0 0,0 1 0 0 0,0 0 0 0 0,0 0 0 0 0,0-1 0 0 0,0 1 0 0 0,1 0 0 0 0,-1-1 0 0 0,1 1 0 0 0,-1-1 0 0 0,1 1 0 0 0,0-1 0 0 0,0 1 0 0 0,0-1 0 0 0,0 1 0 0 0,0-1 0 0 0,1 1 0 0 0,-1 0 0 0 0,2-3 12 0 0,-2 2-13 0 0,3-16-13 0 0,1 0-1 0 0,1 0 0 0 0,1 1 1 0 0,0-1-1 0 0,2 1 0 0 0,0 1 1 0 0,1-1-1 0 0,0 2 0 0 0,2-1 1 0 0,0 1-1 0 0,1 1 0 0 0,0 0 1 0 0,11-9 26 0 0,57-68-20 0 0,4 3 0 0 0,4 5 1 0 0,58-42 19 0 0,-123 108 2 0 0,3-2-8 0 0,-1-1 1 0 0,-1-1-1 0 0,-1-1 1 0 0,-1-1 0 0 0,3-6 5 0 0,-23 29 0 0 0,-1 0 0 0 0,1-1 1 0 0,-1 1-1 0 0,0 0 1 0 0,1-1-1 0 0,-1 1 1 0 0,0-1-1 0 0,0 1 1 0 0,0-1-1 0 0,0 0 1 0 0,0 1-1 0 0,0-1 0 0 0,-1 0 1 0 0,1 0-1 0 0,0 0 1 0 0,-1 0-1 0 0,1 0 1 0 0,-1 0-1 0 0,0 1 1 0 0,0-1-1 0 0,0 0 1 0 0,0 0-1 0 0,0 0 0 0 0,0 0 1 0 0,0 0-1 0 0,-1 0 1 0 0,1 0-1 0 0,-1 0 1 0 0,1 0-1 0 0,-1 1 1 0 0,0-1-1 0 0,0 0 1 0 0,0 0-1 0 0,0 1 0 0 0,0-1 1 0 0,0 0-1 0 0,0 1 1 0 0,0-1-1 0 0,-1 1 1 0 0,1 0-1 0 0,0-1 1 0 0,-1 1-1 0 0,1 0 1 0 0,-1 0-1 0 0,0 0 0 0 0,1 0 1 0 0,-2 0-1 0 0,-5-1-20 0 0,-1 1 0 0 0,0 0 0 0 0,0 0 0 0 0,0 1 0 0 0,0 0-1 0 0,0 0 1 0 0,0 1 0 0 0,1 0 0 0 0,-1 1 0 0 0,0 0 0 0 0,1 1 0 0 0,-1-1 0 0 0,1 2 0 0 0,0-1 0 0 0,-1 1 0 0 0,2 0 0 0 0,-1 1 0 0 0,0 0-1 0 0,1 0 1 0 0,0 1 0 0 0,0-1 0 0 0,1 2 0 0 0,0-1 0 0 0,0 1 0 0 0,0 0 0 0 0,1 0 0 0 0,0 0 0 0 0,0 1 0 0 0,1 0 0 0 0,0 0 0 0 0,0 0-1 0 0,1 0 1 0 0,0 0 0 0 0,0 1 0 0 0,1 0 0 0 0,0-1 0 0 0,1 3 20 0 0,3-2-2 0 0,1-1 0 0 0,0 1 0 0 0,1-1 0 0 0,0 0 0 0 0,1 0 0 0 0,-1 0 0 0 0,1 0 1 0 0,1-1-1 0 0,0 0 0 0 0,0 0 0 0 0,0 0 0 0 0,1-1 0 0 0,-1 0 0 0 0,2 0 0 0 0,-1-1 0 0 0,1 1 0 0 0,-1-2 0 0 0,1 1 0 0 0,1-1 0 0 0,-1-1 0 0 0,1 1 0 0 0,-1-1 0 0 0,1-1 0 0 0,2 1 2 0 0,6 2 27 0 0,0 0 0 0 0,1-1 0 0 0,0-1-1 0 0,0-1 1 0 0,0 0 0 0 0,0-2 0 0 0,0 0-1 0 0,0 0 1 0 0,0-2 0 0 0,0 0 0 0 0,0-2 0 0 0,0 0-1 0 0,-1 0 1 0 0,0-2 0 0 0,12-5-27 0 0,-11 3 52 0 0,0-2-1 0 0,-1 0 1 0 0,0-1 0 0 0,-1 0 0 0 0,0-2 0 0 0,-1 0-1 0 0,0 0 1 0 0,-1-2 0 0 0,-1 1 0 0 0,0-2 0 0 0,-1 0 0 0 0,-1 0-1 0 0,2-6-51 0 0,11-16 8 0 0,-2-1-1 0 0,-1-1 0 0 0,-3-2 1 0 0,-1 1-1 0 0,-2-2 1 0 0,-2 0-1 0 0,-2-1 0 0 0,-1 0 1 0 0,-3 0-1 0 0,-1-1 1 0 0,-2-16-8 0 0,-4 52 0 0 0,1 7 0 0 0,0 0-1 0 0,0 1 0 0 0,0-1 1 0 0,-1 0-1 0 0,1 0 1 0 0,-1 0-1 0 0,1 0 1 0 0,-1 0-1 0 0,0 1 1 0 0,1-1-1 0 0,-1 0 1 0 0,0 0-1 0 0,0 0 0 0 0,-1 0 1 0 0,1 0-1 0 0,0 0 1 0 0,0 0-1 0 0,-1 0 1 0 0,0 0-1 0 0,1 1 1 0 0,-1-1-1 0 0,0 0 1 0 0,0 0-1 0 0,0 1 0 0 0,0-1 1 0 0,0 0-1 0 0,0 1 1 0 0,0-1-1 0 0,0 1 1 0 0,-1 0-1 0 0,1-1 1 0 0,-1 1-1 0 0,1 0 0 0 0,-1 0 1 0 0,1 0-1 0 0,-1 0 1 0 0,0 0-1 0 0,0 0 1 0 0,1 0-1 0 0,-1 0 1 0 0,0 1-1 0 0,0-1 1 0 0,0 1-1 0 0,0 0 0 0 0,0-1 1 0 0,0 1-1 0 0,-1 0 1 0 0,-3 5-7 0 0,1-1 0 0 0,-1 2 0 0 0,1-1 0 0 0,0 0 0 0 0,0 1 0 0 0,0 0 0 0 0,1 0 0 0 0,0 1 0 0 0,0-1 0 0 0,0 1 1 0 0,1 0-1 0 0,0 0 0 0 0,1 0 0 0 0,-1 0 0 0 0,1 0 0 0 0,1 1 0 0 0,-1 2 7 0 0,-8 37 18 0 0,2 1 1 0 0,2 0 0 0 0,2 0-1 0 0,2 0 1 0 0,2 1 0 0 0,3 5-19 0 0,43 209 199 0 0,-28-191-184 0 0,0-9-517 0 0,-40-78-5233 0 0,12 8-652 0 0,2 0-5691 0 0</inkml:trace>
  <inkml:trace contextRef="#ctx0" brushRef="#br0" timeOffset="237.042">1044 374 10202 0 0,'0'0'5201'0'0,"0"0"-3072"0"0,0 0-561 0 0,0 0-208 0 0,0 0-239 0 0,0 0-185 0 0,208-81-152 0 0,-165 70-104 0 0,4 3-104 0 0,3 1-144 0 0,0-4-112 0 0,0 7-128 0 0,-3-3-152 0 0,-4 7-72 0 0,1-4-200 0 0,-7 4-640 0 0,-10 0-2264 0 0,-10 0-10451 0 0</inkml:trace>
  <inkml:trace contextRef="#ctx0" brushRef="#br0" timeOffset="3427.634">2154 399 544 0 0,'0'0'2243'0'0,"0"0"99"0"0,0 0 116 0 0,0 0 17 0 0,0 0-86 0 0,0 0-236 0 0,0 0-361 0 0,0 0-402 0 0,34-14-311 0 0,106-47-258 0 0,-71 26 357 0 0,-57 27-916 0 0,0-1-1 0 0,0 0 0 0 0,0 0 1 0 0,-2-2-1 0 0,1 1 0 0 0,-1-1 0 0 0,-1-1 1 0 0,0 0-1 0 0,0 0 0 0 0,-1 0 1 0 0,-1-1-1 0 0,0-1 0 0 0,2-7-261 0 0,-6-39 986 0 0,-36 66-669 0 0,26 5-317 0 0,0-1 0 0 0,0 1 0 0 0,1 0 0 0 0,1 1-1 0 0,0-1 1 0 0,0 1 0 0 0,1 0 0 0 0,1 0 0 0 0,0 1 0 0 0,0-1 0 0 0,1 4 0 0 0,-1 0-6 0 0,-82 631 17 0 0,77-607-10 0 0,0 1 0 0 0,-3-1-1 0 0,-1 0 1 0 0,-3-1 0 0 0,0-1 0 0 0,-3 0-1 0 0,-1-1 1 0 0,-2-1 0 0 0,-16 21-1 0 0,33-50-2 0 0,-1 1 1 0 0,-1-1-1 0 0,1 0 1 0 0,-1 0-1 0 0,0-1 0 0 0,-1 0 1 0 0,0 0-1 0 0,0 0 1 0 0,0-1-1 0 0,-1 0 1 0 0,1 0-1 0 0,-1-1 1 0 0,0 0-1 0 0,0 0 0 0 0,-1-1 1 0 0,1 0-1 0 0,-1-1 1 0 0,-5 2 1 0 0,11-4 4 0 0,0 0-1 0 0,-1 1 1 0 0,1-1 0 0 0,0 0 0 0 0,-1-1 0 0 0,1 1-1 0 0,0 0 1 0 0,-1-1 0 0 0,1 0 0 0 0,0 0 0 0 0,0 0 0 0 0,0 0-1 0 0,0 0 1 0 0,0-1 0 0 0,0 1 0 0 0,0-1 0 0 0,0 0-1 0 0,1 0 1 0 0,-1 0 0 0 0,0 0 0 0 0,1 0 0 0 0,0-1-1 0 0,0 1 1 0 0,0-1 0 0 0,0 0 0 0 0,0 1 0 0 0,0-1-1 0 0,0 0 1 0 0,1 0 0 0 0,0 0 0 0 0,-1 0 0 0 0,1 0 0 0 0,0 0-1 0 0,1-1 1 0 0,-1 0-4 0 0,-1-14 22 0 0,2 0-1 0 0,0 0 1 0 0,1 0 0 0 0,1 0-1 0 0,1 1 1 0 0,0-1-1 0 0,2 1 1 0 0,0-1 0 0 0,0 1-1 0 0,2 1 1 0 0,0-1 0 0 0,1 1-1 0 0,0 0 1 0 0,1 1-1 0 0,1 0 1 0 0,1 0 0 0 0,0 1-1 0 0,1 1 1 0 0,8-7-22 0 0,17-22 75 0 0,2 2 1 0 0,2 1-1 0 0,1 3 0 0 0,2 1 1 0 0,2 3-1 0 0,35-20-75 0 0,2 23-604 0 0,-65 28-3517 0 0,2 0-4022 0 0,-16 1-3732 0 0</inkml:trace>
  <inkml:trace contextRef="#ctx0" brushRef="#br0" timeOffset="3720.582">2760 676 6737 0 0,'0'0'2065'0'0,"0"0"-357"0"0,0 0-109 0 0,0 0-61 0 0,0 0-183 0 0,0 0-218 0 0,0 0-264 0 0,0 0-231 0 0,-20 33-137 0 0,-62 105-83 0 0,50-66 637 0 0,27-57-962 0 0,5-10 866 0 0,2-12 3324 0 0,62-109-2176 0 0,-40 69-1932 0 0,2 1 1 0 0,2 2-1 0 0,2 1 1 0 0,1 1-1 0 0,23-20-179 0 0,0 32-2265 0 0,-40 28-2369 0 0,0 1-3769 0 0,-8 1-3834 0 0</inkml:trace>
  <inkml:trace contextRef="#ctx0" brushRef="#br0" timeOffset="4025.586">3097 580 10402 0 0,'0'0'2311'0'0,"0"0"-437"0"0,0 0-188 0 0,0 0-137 0 0,0 0-238 0 0,0 0-240 0 0,0 0-232 0 0,0 0-200 0 0,0 0-151 0 0,0 0-89 0 0,0 0-102 0 0,0 0-70 0 0,-19 30-51 0 0,-57 94-45 0 0,56-65 8 0 0,21-52-110 0 0,0-4 10 0 0,0 1-1 0 0,0-1 1 0 0,0 0 0 0 0,0 0 0 0 0,0 0 0 0 0,1 0-1 0 0,-1 0 1 0 0,1 0 0 0 0,0-1 0 0 0,0 1 0 0 0,0 0 0 0 0,0-1-1 0 0,0 0 1 0 0,1 1 0 0 0,-1-1 0 0 0,1 0 0 0 0,-1 0 0 0 0,1 0-1 0 0,0-1 1 0 0,0 1 0 0 0,0 0 0 0 0,0-1 0 0 0,0 0-1 0 0,0 0 1 0 0,0 0 0 0 0,0 0 0 0 0,1-1 0 0 0,-1 1 0 0 0,3-1-39 0 0,1 2 176 0 0,1-1 0 0 0,0-1 0 0 0,0 0 0 0 0,0 0 0 0 0,0 0 0 0 0,0-1 0 0 0,0 0 0 0 0,0-1 0 0 0,0 0 0 0 0,0 0 0 0 0,5-3-176 0 0,-5 2 79 0 0,-1-1 0 0 0,0 0 0 0 0,0 0 0 0 0,0-1 0 0 0,0 0 0 0 0,-1 0 0 0 0,0 0 0 0 0,0-1 0 0 0,0 0-1 0 0,-1 0 1 0 0,0-1 0 0 0,0 0 0 0 0,-1 1 0 0 0,0-1 0 0 0,0-1 0 0 0,0 1 0 0 0,-1-1 0 0 0,0 1 0 0 0,-1-1 0 0 0,1 0 0 0 0,-2 0 0 0 0,1 0 0 0 0,-1 0 0 0 0,0 0 0 0 0,-1-1 0 0 0,0 1 0 0 0,0-1-79 0 0,0-9-331 0 0,-9-57 527 0 0,8 74-442 0 0,0-1 0 0 0,0 1 0 0 0,-1-1 0 0 0,1 1 0 0 0,0-1 0 0 0,-1 1 0 0 0,1 0-1 0 0,-1 0 1 0 0,1-1 0 0 0,-1 1 0 0 0,0 0 0 0 0,1 1 0 0 0,-1-1 0 0 0,0 0 0 0 0,0 0 0 0 0,1 1 0 0 0,-1-1 0 0 0,0 1 0 0 0,0-1 0 0 0,0 1 0 0 0,0 0 0 0 0,0 0 0 0 0,0 0 0 0 0,-1 0 246 0 0,-10 0-7299 0 0,5 0-5283 0 0</inkml:trace>
  <inkml:trace contextRef="#ctx0" brushRef="#br0" timeOffset="4829.659">3362 933 6217 0 0,'0'0'2262'0'0,"0"0"-355"0"0,0 0-40 0 0,0 0 75 0 0,0 0-26 0 0,0 0-86 0 0,0 0-181 0 0,0 0-247 0 0,0 0-199 0 0,0 0-230 0 0,0 0-208 0 0,0 0-114 0 0,0 0-75 0 0,16-16-51 0 0,48-50-72 0 0,19-62 1270 0 0,-6 33-1155 0 0,-76 95-568 0 0,0-1 1 0 0,-1 0-1 0 0,1 0 1 0 0,-1 0-1 0 0,1 1 0 0 0,0-1 1 0 0,0 0-1 0 0,-1 1 1 0 0,1-1-1 0 0,0 0 1 0 0,0 1-1 0 0,0-1 1 0 0,0 1-1 0 0,0 0 0 0 0,0-1 1 0 0,0 1-1 0 0,0 0 1 0 0,0-1-1 0 0,0 1 1 0 0,0 0-1 0 0,0 0 1 0 0,0 0-1 0 0,0 0 0 0 0,0 0 1 0 0,0 0-1 0 0,0 0 1 0 0,0 0-1 0 0,0 0 1 0 0,0 1-1 0 0,0-1 1 0 0,-1 0-1 0 0,1 1 0 0 0,0-1 1 0 0,0 0-1 0 0,0 1 1 0 0,0-1-1 0 0,0 1 1 0 0,0 0-1 0 0,-1-1 1 0 0,1 1-1 0 0,0 0 0 0 0,0-1 1 0 0,-1 1-1 0 0,1 0 1 0 0,0 0-1 0 0,-1-1 1 0 0,1 1-1 0 0,-1 0 1 0 0,1 0-1 0 0,-1 0 0 0 0,0 0 1 0 0,1 0-1 0 0,-1 0 1 0 0,0 0-1 0 0,0 0 1 0 0,1 0-1 0 0,-1 0 1 0 0,0 0-1 0 0,0 0 0 0 0,0 1 0 0 0,4 112-18 0 0,-4-113 19 0 0,0 0 0 0 0,0 0 0 0 0,1 0 0 0 0,-1 0 0 0 0,1 0 0 0 0,-1 0 0 0 0,1 0 1 0 0,-1 0-1 0 0,1 0 0 0 0,-1 0 0 0 0,1 0 0 0 0,0 0 0 0 0,0 0 0 0 0,-1-1 0 0 0,1 1 0 0 0,0 0 0 0 0,0 0 1 0 0,0-1-1 0 0,0 1 0 0 0,0-1 0 0 0,0 1 0 0 0,0-1 0 0 0,0 1 0 0 0,0-1 0 0 0,0 0 0 0 0,0 1 0 0 0,0-1 0 0 0,0 0 1 0 0,0 0-1 0 0,1 0 0 0 0,-1 0 0 0 0,0 0 0 0 0,0 0 0 0 0,0 0 0 0 0,0 0 0 0 0,0 0 0 0 0,0 0 0 0 0,0-1 1 0 0,0 1-1 0 0,0-1 0 0 0,0 1 0 0 0,1 0 0 0 0,-2-1 0 0 0,1 0 0 0 0,1 0-1 0 0,50-29 62 0 0,-46 26-56 0 0,228-154 54 0 0,-235 158-60 0 0,1 1 0 0 0,-1-1 0 0 0,1 1 0 0 0,-1-1 0 0 0,1 1 0 0 0,-1-1 0 0 0,1 1 0 0 0,0 0 1 0 0,-1-1-1 0 0,1 1 0 0 0,0-1 0 0 0,0 1 0 0 0,-1 0 0 0 0,1-1 0 0 0,0 1 0 0 0,0 0 0 0 0,0-1 0 0 0,0 1 0 0 0,0 0 0 0 0,0-1 0 0 0,0 1 0 0 0,0 0 0 0 0,0-1 0 0 0,0 1 0 0 0,0 0 0 0 0,0-1 0 0 0,1 1 0 0 0,-1 0 0 0 0,0-1 1 0 0,0 1-1 0 0,1 0 0 0 0,-1-1 0 0 0,0 1 0 0 0,1-1 0 0 0,-1 1 0 0 0,1-1 0 0 0,-1 1 0 0 0,1-1 0 0 0,-1 1 0 0 0,1-1 0 0 0,-1 1 0 0 0,1-1 0 0 0,-1 0 0 0 0,1 1 0 0 0,-1-1 0 0 0,1 0 0 0 0,0 1 0 0 0,-1-1 0 0 0,1 0 0 0 0,0 0 1 0 0,-1 0-1 0 0,1 0 0 0 0,0 1 0 0 0,-1-1 0 0 0,1 0 0 0 0,0 0 0 0 0,-1 0 0 0 0,1 0 0 0 0,0-1 0 0 0,-1 1 0 0 0,1 0 0 0 0,0 0 0 0 0,-1 0 0 0 0,1 0 0 0 0,0-1 0 0 0,-1 1 0 0 0,1 0 0 0 0,-2 7 18 0 0,-9 35 43 0 0,7-35-65 0 0,1-1-1 0 0,0 1 0 0 0,0-1 1 0 0,1 1-1 0 0,0 0 1 0 0,0-1-1 0 0,1 1 0 0 0,0 0 1 0 0,0 0-1 0 0,0-1 0 0 0,1 1 1 0 0,0 0-1 0 0,0 0 0 0 0,1-1 5 0 0,38 17-1801 0 0,-21-22-7201 0 0,-18-1 8714 0 0,5 0-12219 0 0</inkml:trace>
</inkml:ink>
</file>

<file path=ppt/ink/ink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18:14.7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377 1 0 0 0,'0'0'963'0'0,"0"0"370"0"0,0 0 122 0 0,0 0 0 0 0,0 0-6 0 0,0 0 35 0 0,0 0 99 0 0,0 0 124 0 0,0 0 61 0 0,0 0-22 0 0,2 3 6764 0 0,-13-2-8155 0 0,0 0 1 0 0,0 0-1 0 0,1 1 0 0 0,-1 0 1 0 0,1 1-1 0 0,-1 0 0 0 0,1 1 1 0 0,0 0-1 0 0,0 0 0 0 0,-2 3-355 0 0,-136 107 851 0 0,113-83-479 0 0,27-24-348 0 0,1 0 0 0 0,0 1 0 0 0,1 0 0 0 0,-1 0 0 0 0,2 0 0 0 0,-1 1 0 0 0,1 0 0 0 0,1 0 0 0 0,-1 0 0 0 0,2 1 0 0 0,-1-1 1 0 0,1 1-1 0 0,1 0 0 0 0,-1 0 0 0 0,2 0 0 0 0,-1 0 0 0 0,2 0 0 0 0,-1 0 0 0 0,1 1 0 0 0,1-1 0 0 0,0 4-24 0 0,3-5 24 0 0,-1 0 0 0 0,1 0 0 0 0,0 0-1 0 0,1-1 1 0 0,0 0 0 0 0,1 0 0 0 0,-1 0-1 0 0,1 0 1 0 0,1-1 0 0 0,0 0 0 0 0,0-1 0 0 0,0 1-1 0 0,0-1 1 0 0,1-1 0 0 0,0 1 0 0 0,1-2 0 0 0,-1 1-1 0 0,1-1 1 0 0,8 3-24 0 0,-6-2 24 0 0,0-1 1 0 0,0 0-1 0 0,0-1 0 0 0,0-1 0 0 0,1 0 1 0 0,0 0-1 0 0,-1-1 0 0 0,1 0 0 0 0,0-1 1 0 0,-1 0-1 0 0,9-2-24 0 0,26-31-1399 0 0,-33 19-2183 0 0,2 2-4372 0 0,-10 9-4083 0 0</inkml:trace>
</inkml:ink>
</file>

<file path=ppt/ink/ink5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4:46.3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10570 0 0,'0'0'5201'0'0,"0"0"-3104"0"0,0 0-777 0 0,0 0-304 0 0,0 0-288 0 0,0 0-271 0 0,0 0-337 0 0,0 0-176 0 0,0 0-136 0 0,0 0-185 0 0,0 0-231 0 0,0 0-1080 0 0,0 0-3993 0 0,0 0-6666 0 0</inkml:trace>
</inkml:ink>
</file>

<file path=ppt/ink/ink5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4:47.1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 1 19836 0 0,'0'0'1251'0'0,"0"0"-284"0"0,0 0 51 0 0,0 0 113 0 0,0 0-94 0 0,0 0-254 0 0,0 0-306 0 0,0 0-229 0 0,0 0-85 0 0,0 0-51 0 0,0 0-65 0 0,0 0-19 0 0,0 0-22 0 0,-3 31-27 0 0,-9 96-26 0 0,11-118-461 0 0,-1 24 866 0 0,2-32-3755 0 0,0 4-4049 0 0,0-5-4636 0 0</inkml:trace>
</inkml:ink>
</file>

<file path=ppt/ink/ink5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4:47.2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10634 0 0,'0'0'5521'0'0,"0"0"-3896"0"0,0 0-521 0 0,0 0-168 0 0,0 0-248 0 0,0 0-288 0 0,0 0-352 0 0,0 0-224 0 0,0 0-96 0 0,0 0-112 0 0,0 0-160 0 0,0 0-632 0 0,0 0-2937 0 0,0 0-8034 0 0</inkml:trace>
</inkml:ink>
</file>

<file path=ppt/ink/ink5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4:47.6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0 394 12955 0 0,'0'0'2196'0'0,"0"0"-450"0"0,0 0-64 0 0,0 0-58 0 0,0 0-312 0 0,0 0-304 0 0,0 0-243 0 0,0 0-164 0 0,0 0-59 0 0,0 0-72 0 0,0 0-59 0 0,20-34-71 0 0,63-107-61 0 0,-42 55 249 0 0,-23 46-300 0 0,-2 61-676 0 0,-3 32 338 0 0,-13-46 126 0 0,1-1 0 0 0,-1 0 0 0 0,1 1 0 0 0,0-1 0 0 0,1 0 0 0 0,-1 0 0 0 0,1 0 0 0 0,0 0 0 0 0,1 0 0 0 0,-1 0 0 0 0,1-1 0 0 0,1 1 0 0 0,-1-1 0 0 0,1 0 0 0 0,-1 0 0 0 0,2 0 0 0 0,-1 0 0 0 0,0 0 0 0 0,1-1 0 0 0,0 0-1 0 0,0 0 1 0 0,0-1 0 0 0,0 1 0 0 0,1-1 0 0 0,0 0 0 0 0,-1 0 0 0 0,1-1 0 0 0,0 0 0 0 0,0 0 0 0 0,4 1-16 0 0,-2-3 149 0 0,0 0 0 0 0,-1 0 0 0 0,1-1 1 0 0,0 0-1 0 0,0 0 0 0 0,0-1 0 0 0,-1 1 0 0 0,1-2 0 0 0,-1 1 0 0 0,1-1 0 0 0,-1-1 0 0 0,0 1 0 0 0,0-1 0 0 0,0 0 0 0 0,-1-1 0 0 0,0 1 0 0 0,0-1 0 0 0,0-1 0 0 0,0 1 0 0 0,-1-1 0 0 0,1 0 0 0 0,-2 0 0 0 0,1-1-149 0 0,5-7-32 0 0,0-1-1 0 0,-1 0 0 0 0,-1 0 0 0 0,0-1 1 0 0,-1 0-1 0 0,-1 0 0 0 0,0-1 0 0 0,-2 0 1 0 0,0 0-1 0 0,0 0 33 0 0,-1-17-3235 0 0,-2 21-2463 0 0,-1 1-7172 0 0</inkml:trace>
</inkml:ink>
</file>

<file path=ppt/ink/ink5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4:48.5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232 44 8746 0 0,'0'0'1868'0'0,"0"0"-653"0"0,0 0-392 0 0,0 0-20 0 0,0 0 169 0 0,0 0 146 0 0,0 0 54 0 0,0 0-111 0 0,0 0-186 0 0,0 0-180 0 0,0 0-144 0 0,-27 26-106 0 0,-85 84-70 0 0,106-104-331 0 0,0 0-1 0 0,1 0 1 0 0,0 0 0 0 0,0 1-1 0 0,0-1 1 0 0,1 1 0 0 0,-1 0-1 0 0,2 1 1 0 0,-1-1 0 0 0,1 1-1 0 0,0-1 1 0 0,1 3-44 0 0,-4 7 103 0 0,-1 4 15 0 0,1 0 1 0 0,0 1-1 0 0,2 0 0 0 0,1 0 1 0 0,0 0-1 0 0,2 0 0 0 0,0 1 1 0 0,1-1-1 0 0,2 2-118 0 0,-1-13 65 0 0,1 0 1 0 0,0 0-1 0 0,1 0 0 0 0,0 0 0 0 0,1-1 0 0 0,0 0 1 0 0,0 0-1 0 0,1 0 0 0 0,1 0 0 0 0,0 0 1 0 0,0-1-1 0 0,1 0 0 0 0,0-1 0 0 0,0 1 0 0 0,1-1 1 0 0,0-1-1 0 0,0 1 0 0 0,1-2 0 0 0,1 2-65 0 0,1-2 117 0 0,0 0-1 0 0,0-1 1 0 0,0 0-1 0 0,0-1 0 0 0,1 0 1 0 0,0-1-1 0 0,0 0 0 0 0,0 0 1 0 0,0-2-1 0 0,0 0 1 0 0,0 0-1 0 0,0-1 0 0 0,1 0 1 0 0,-1-1-1 0 0,0 0 1 0 0,0-1-1 0 0,0-1 0 0 0,0 0 1 0 0,-1 0-1 0 0,1-2 0 0 0,-1 1 1 0 0,1-1-1 0 0,-2-1 1 0 0,1 0-1 0 0,7-5-116 0 0,-3 2 93 0 0,-1-1 0 0 0,0 0 0 0 0,0-1 0 0 0,-1 0 0 0 0,0-2 0 0 0,-1 1 0 0 0,-1-1 0 0 0,0-1 1 0 0,0 0-1 0 0,-1-1 0 0 0,-1 0 0 0 0,-1 0 0 0 0,0-1 0 0 0,-1 0 0 0 0,-1 0 0 0 0,0 0 0 0 0,3-16-93 0 0,-8 17-2 0 0,1 0 1 0 0,-2-1-1 0 0,0 1 0 0 0,0 0 0 0 0,-2-1 1 0 0,0 1-1 0 0,0 0 0 0 0,-2 0 0 0 0,0 0 1 0 0,-1 0-1 0 0,0 1 0 0 0,-1 0 0 0 0,0 0 1 0 0,-1 0-1 0 0,-1 1 0 0 0,0 0 0 0 0,-1 1 1 0 0,-1-1-1 0 0,0 2 0 0 0,0-1 0 0 0,-1 2 1 0 0,0-1-1 0 0,-1 1 0 0 0,0 1 0 0 0,-1 0 1 0 0,-2 0 1 0 0,-1-2-219 0 0,-1 1 1 0 0,0 0-1 0 0,0 1 1 0 0,-1 1-1 0 0,-1 1 1 0 0,1 1-1 0 0,-1 0 1 0 0,-8 0 218 0 0,-34 4-3064 0 0,4 20-3705 0 0,40-7-4946 0 0</inkml:trace>
</inkml:ink>
</file>

<file path=ppt/ink/ink5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4:49.1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234 1 11538 0 0,'0'0'1857'0'0,"0"0"-665"0"0,0 0-322 0 0,0 0 221 0 0,0 0 361 0 0,0 0 256 0 0,0 0-71 0 0,0 0-312 0 0,0 0-311 0 0,0 0-198 0 0,0 0-96 0 0,3 37-125 0 0,7 116-98 0 0,1 308 748 0 0,-11-369-2464 0 0,0-92 130 0 0,0 0-584 0 0,0-3-7203 0 0,-2-1-2847 0 0</inkml:trace>
  <inkml:trace contextRef="#ctx0" brushRef="#br0" timeOffset="250.047">0 402 11034 0 0,'0'0'1439'0'0,"0"0"-258"0"0,0 0-24 0 0,0 0 149 0 0,0 0 81 0 0,0 0-119 0 0,0 0-286 0 0,0 0-264 0 0,35-10-218 0 0,111-30-178 0 0,-41 24 35 0 0,82 13-1350 0 0,-108 9-6866 0 0,-64-6-1667 0 0</inkml:trace>
  <inkml:trace contextRef="#ctx0" brushRef="#br0" timeOffset="442.879">717 391 2729 0 0,'0'0'2307'0'0,"0"0"-532"0"0,0 0-98 0 0,0 0 120 0 0,0 0-25 0 0,0 0-190 0 0,0 0-311 0 0,0 0-370 0 0,0 0-244 0 0,0 0-112 0 0,-17 34-42 0 0,-51 104 4 0 0,67-137-482 0 0,-1 0 1 0 0,1 0 0 0 0,0 0 0 0 0,-1 1 0 0 0,1-1 0 0 0,0 0 0 0 0,0 1 0 0 0,0-1 0 0 0,0 1 0 0 0,0-1 0 0 0,0 1 0 0 0,1-1 0 0 0,-1 1 0 0 0,0 0 0 0 0,1 0-1 0 0,-1-1 1 0 0,1 1 0 0 0,0 0 0 0 0,-1 0 0 0 0,1-1 0 0 0,0 1 0 0 0,0 0 0 0 0,0 0 0 0 0,0-1 0 0 0,1 1 0 0 0,-1 0 0 0 0,0 0 0 0 0,1-1 0 0 0,-1 1 0 0 0,1 0-1 0 0,0 0 1 0 0,-1-1 0 0 0,1 1 0 0 0,0-1 0 0 0,0 1 0 0 0,1 0-26 0 0,3 3 213 0 0,1-2 8 0 0,0 1 0 0 0,0-1 0 0 0,1 0 0 0 0,-1 0 0 0 0,1-1 0 0 0,-1 1-1 0 0,1-2 1 0 0,0 1 0 0 0,0-1 0 0 0,0 0 0 0 0,0 0 0 0 0,0-1 0 0 0,0 0-1 0 0,0 0 1 0 0,0 0 0 0 0,0-1 0 0 0,0 0 0 0 0,0-1 0 0 0,0 0 0 0 0,-1 0-1 0 0,1 0 1 0 0,-1-1 0 0 0,1 0 0 0 0,-1 0 0 0 0,0 0 0 0 0,0-1 0 0 0,0 0-1 0 0,-1 0 1 0 0,1-1 0 0 0,-1 0 0 0 0,0 1 0 0 0,0-2 0 0 0,1-1-221 0 0,-1 3 51 0 0,-1 0 1 0 0,1 0-1 0 0,-1 0 1 0 0,0 0-1 0 0,0-1 1 0 0,-1 1-1 0 0,1-1 1 0 0,-1 0-1 0 0,0-1 1 0 0,0 1-1 0 0,-1 0 1 0 0,0-1-1 0 0,0 1 1 0 0,0-1-1 0 0,0 0 1 0 0,-1 0-1 0 0,0 1 1 0 0,0-1-1 0 0,-1 0 1 0 0,0 0-1 0 0,0 0 1 0 0,0 0-1 0 0,0 0 1 0 0,-1 0-1 0 0,0 0 1 0 0,0 1-1 0 0,-1-1 1 0 0,0 0-1 0 0,0-1-51 0 0,-4 0-123 0 0,0 0-1 0 0,0 1 0 0 0,0 0 1 0 0,-1 0-1 0 0,0 0 0 0 0,0 1 1 0 0,0 0-1 0 0,-1 0 0 0 0,1 1 1 0 0,-1 0-1 0 0,0 0 0 0 0,-1 1 1 0 0,1 0-1 0 0,0 0 0 0 0,-1 1 0 0 0,0 0 1 0 0,0 0-1 0 0,1 1 0 0 0,-7 0 124 0 0,-13 1-3432 0 0,10 0-2795 0 0,5 0-6218 0 0</inkml:trace>
</inkml:ink>
</file>

<file path=ppt/ink/ink5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4:45.5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262 96 3185 0 0,'0'0'2859'0'0,"0"0"-969"0"0,0 0-561 0 0,0 0-76 0 0,0 0 72 0 0,0 0 25 0 0,0 0-118 0 0,0 0-230 0 0,0 0-218 0 0,0 0-197 0 0,0 0-133 0 0,-14-3-34 0 0,-46-8-17 0 0,16 22 1260 0 0,-47 70 528 0 0,85-73-2136 0 0,0 1 0 0 0,0 0 0 0 0,1 0 0 0 0,0 0 0 0 0,1 1-1 0 0,0-1 1 0 0,0 1 0 0 0,1 0 0 0 0,1 1 0 0 0,-1-1 0 0 0,2 0 0 0 0,-1 1-1 0 0,1-1 1 0 0,1 1 0 0 0,0 8-55 0 0,2-15 48 0 0,0 1 1 0 0,-1-1-1 0 0,2 1 0 0 0,-1-1 0 0 0,0 0 1 0 0,1 0-1 0 0,0 0 0 0 0,0 0 0 0 0,0 0 1 0 0,0-1-1 0 0,1 0 0 0 0,0 1 0 0 0,-1-1 0 0 0,1 0 1 0 0,0-1-1 0 0,0 1 0 0 0,1-1 0 0 0,-1 0 1 0 0,0 0-1 0 0,1 0 0 0 0,-1 0 0 0 0,1-1 1 0 0,0 0-1 0 0,0 0 0 0 0,-1 0 0 0 0,1 0 0 0 0,0-1 1 0 0,0 0-1 0 0,0 0 0 0 0,0 0-48 0 0,4-1 159 0 0,1 1 0 0 0,0-1 0 0 0,-1-1-1 0 0,0 0 1 0 0,1 0 0 0 0,-1-1 0 0 0,0 0-1 0 0,0-1 1 0 0,0 0 0 0 0,0 0 0 0 0,-1-1 0 0 0,0 0-1 0 0,0 0 1 0 0,0-1 0 0 0,3-3-159 0 0,-1 2 66 0 0,-1 1 1 0 0,0-2-1 0 0,-1 1 1 0 0,1-1-1 0 0,-1-1 0 0 0,-1 1 1 0 0,0-1-1 0 0,0-1 1 0 0,-1 1-1 0 0,0-1 0 0 0,0 0 1 0 0,-1-1-1 0 0,-1 1 1 0 0,1-1-1 0 0,-2 0 0 0 0,0 0 1 0 0,0 0-1 0 0,-1 0 1 0 0,1-7-67 0 0,-2 14-1 0 0,-1-1 0 0 0,1 1 0 0 0,-1 0 0 0 0,0 0 0 0 0,0-1 0 0 0,0 1 0 0 0,0 0 1 0 0,-1 0-1 0 0,0-1 0 0 0,0 1 0 0 0,0 0 0 0 0,0 0 0 0 0,-1 0 0 0 0,1 0 0 0 0,-1 0 1 0 0,0 1-1 0 0,-1-1 0 0 0,1 0 0 0 0,0 1 0 0 0,-1 0 0 0 0,0-1 0 0 0,0 1 0 0 0,0 0 1 0 0,0 1-1 0 0,0-1 0 0 0,-1 0 0 0 0,1 1 0 0 0,-1 0 0 0 0,1 0 0 0 0,-1 0 0 0 0,0 0 1 0 0,0 0-1 0 0,0 1 0 0 0,0 0 0 0 0,-1-1 1 0 0,-2 1-105 0 0,-53-4-1018 0 0,25 23-2663 0 0,25-8-1180 0 0,1-2-5246 0 0</inkml:trace>
  <inkml:trace contextRef="#ctx0" brushRef="#br0" timeOffset="473.09">500 291 264 0 0,'0'0'1816'0'0,"0"0"-63"0"0,0 0 141 0 0,0 0 191 0 0,0 0 45 0 0,0 0-203 0 0,0 0-377 0 0,0 0-363 0 0,0 0-231 0 0,0 0-109 0 0,0 0-27 0 0,0 0-1 0 0,-4 23-12 0 0,-11 65 13 0 0,15-88-720 0 0,1-1 0 0 0,-1 1 0 0 0,1 0 0 0 0,-1 0 0 0 0,1 0 1 0 0,-1-1-1 0 0,1 1 0 0 0,-1 0 0 0 0,1 0 0 0 0,-1 0 0 0 0,1 0 0 0 0,-1 0 0 0 0,1 0 0 0 0,0 0 1 0 0,-1 0-1 0 0,1 0 0 0 0,-1 0 0 0 0,1 0 0 0 0,-1 1 0 0 0,1-1 0 0 0,-1 0 0 0 0,1 0 0 0 0,-1 1 1 0 0,1-1-1 0 0,-1 0 0 0 0,1 0 0 0 0,-1 1 0 0 0,1-1 0 0 0,-1 0 0 0 0,1 1 0 0 0,-1-1 0 0 0,0 1 1 0 0,1-1-1 0 0,-1 1 0 0 0,0-1 0 0 0,1 1 0 0 0,-1-1 0 0 0,0 1 0 0 0,0-1 0 0 0,0 1 0 0 0,1-1 1 0 0,-1 1-1 0 0,0-1 0 0 0,0 1 0 0 0,0-1 0 0 0,0 1 0 0 0,0-1 0 0 0,0 1 0 0 0,0 0 0 0 0,0-1 0 0 0,0 1 1 0 0,0-1-1 0 0,0 1-100 0 0,0-1 16 0 0,15-22 613 0 0,-1-1 0 0 0,-1-1 1 0 0,-2 0-1 0 0,0 0 0 0 0,-1-1 0 0 0,2-10-629 0 0,23-57 516 0 0,-32 84-503 0 0,0-1 0 0 0,0 1 0 0 0,1 0 0 0 0,0 0 0 0 0,0 0 0 0 0,1 1 0 0 0,0 0 0 0 0,1 0 0 0 0,-1 0 0 0 0,1 0 0 0 0,1 1 1 0 0,-1 0-1 0 0,1 0 0 0 0,0 1 0 0 0,0-1 0 0 0,1 2 0 0 0,-1-1 0 0 0,1 1 0 0 0,0 0 0 0 0,0 1 0 0 0,1 0 0 0 0,-1 0 0 0 0,1 0 1 0 0,-1 1-1 0 0,1 1 0 0 0,0 0-13 0 0,-1 31-32 0 0,-16 39-401 0 0,1-40-3614 0 0,5-19-5702 0 0,2-8-2457 0 0</inkml:trace>
  <inkml:trace contextRef="#ctx0" brushRef="#br0" timeOffset="715.959">1036 222 11939 0 0,'0'0'2464'0'0,"0"0"-1088"0"0,0 0-359 0 0,0 0-41 0 0,0 0-128 0 0,0 0-112 0 0,0 0-232 0 0,0 0-240 0 0,0 0-112 0 0,0 0-80 0 0,0 0-104 0 0,0 0-64 0 0,0 0-128 0 0,0 0-304 0 0,1 103-624 0 0,5-111-1577 0 0,-2 1-2864 0 0,-3 3-4401 0 0</inkml:trace>
  <inkml:trace contextRef="#ctx0" brushRef="#br0" timeOffset="1369.009">1531 4 15523 0 0,'0'0'2090'0'0,"0"0"-518"0"0,0 0-297 0 0,0 0-109 0 0,0 0-180 0 0,0 0-198 0 0,0 0-175 0 0,0 0-143 0 0,0 0-117 0 0,0 0-96 0 0,0 0-62 0 0,0 0-70 0 0,0 0-47 0 0,-30 19-24 0 0,-92 61-24 0 0,68-30-27 0 0,47-37 2 0 0,0-5-10 0 0,0 0 0 0 0,1 1 0 0 0,0 0 1 0 0,1 1-1 0 0,0-1 0 0 0,1 1 0 0 0,0 0 0 0 0,0 0 0 0 0,1 0 1 0 0,0 0-1 0 0,1 1 0 0 0,0-1 0 0 0,0 6 5 0 0,3-15-1 0 0,-1 1 0 0 0,0 0 0 0 0,1-1 0 0 0,-1 1-1 0 0,1 0 1 0 0,-1-1 0 0 0,1 1 0 0 0,0 0 0 0 0,0-1 0 0 0,0 1 0 0 0,0-1 0 0 0,0 0-1 0 0,0 1 1 0 0,0-1 0 0 0,0 0 0 0 0,1 1 0 0 0,-1-1 0 0 0,0 0 0 0 0,1 0 0 0 0,-1 0-1 0 0,1 0 1 0 0,-1-1 0 0 0,1 1 0 0 0,-1 0 0 0 0,1-1 0 0 0,0 1 0 0 0,-1 0 0 0 0,1-1-1 0 0,0 0 1 0 0,0 0 0 0 0,-1 1 0 0 0,1-1 0 0 0,0 0 0 0 0,0 0 0 0 0,1-1 1 0 0,64-9 259 0 0,-34-9 83 0 0,-1-1 0 0 0,0-1 0 0 0,-2-2 0 0 0,-1-1 0 0 0,22-24-342 0 0,10-6 412 0 0,38-34 111 0 0,-97 87-503 0 0,3 3 19 0 0,-4 5-60 0 0,1 90 49 0 0,-4 0 0 0 0,-4 0 0 0 0,-18 86-28 0 0,17-125 0 0 0,-43 219-40 0 0,49-271 47 0 0,0 1-1 0 0,-1 0 1 0 0,0 0-1 0 0,-1-1 1 0 0,1 1-1 0 0,-1-1 0 0 0,0 1 1 0 0,-1-1-1 0 0,0 0 1 0 0,0 0-1 0 0,0-1 1 0 0,0 1-1 0 0,-1-1 1 0 0,0 0-1 0 0,0 0 0 0 0,-1-1 1 0 0,1 0-1 0 0,-1 0 1 0 0,0 0-1 0 0,0 0 1 0 0,0-1-1 0 0,0 0 0 0 0,-1 0 1 0 0,0-1-1 0 0,1 0 1 0 0,-1 0-1 0 0,0 0 1 0 0,0-1-1 0 0,-2 0-6 0 0,5-1 5 0 0,-1 0 1 0 0,1 0-1 0 0,0-1 0 0 0,0 0 0 0 0,0 1 1 0 0,0-2-1 0 0,0 1 0 0 0,0 0 0 0 0,0-1 1 0 0,0 0-1 0 0,0 0 0 0 0,1 0 0 0 0,-1 0 1 0 0,1 0-1 0 0,-1-1 0 0 0,1 0 0 0 0,0 0 1 0 0,0 0-1 0 0,0 0 0 0 0,0 0 0 0 0,1 0 1 0 0,0-1-1 0 0,-1 1 0 0 0,1-1 0 0 0,0 0 1 0 0,0 1-1 0 0,1-1 0 0 0,-1 0 0 0 0,1 0 1 0 0,0 0-1 0 0,0-1-5 0 0,-4-155 28 0 0,12 136-47 0 0,0 0-1 0 0,2 1 1 0 0,0 0 0 0 0,2 0-1 0 0,0 1 1 0 0,2 1 0 0 0,0 0 0 0 0,1 1-1 0 0,1 0 1 0 0,1 1 0 0 0,1 1-1 0 0,3-3 20 0 0,-9 9-54 0 0,61-57-1660 0 0,-37 46-5587 0 0,-27 18-2305 0 0</inkml:trace>
</inkml:ink>
</file>

<file path=ppt/ink/ink5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4:53.1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119 1 11258 0 0,'0'0'2100'0'0,"0"0"-433"0"0,0 0-80 0 0,0 0 24 0 0,0 0-103 0 0,0 0-332 0 0,0 0-456 0 0,0 0-269 0 0,0 0-96 0 0,0 0 10 0 0,0 0 49 0 0,0 0 32 0 0,0 0-8 0 0,-16 22-30 0 0,-48 73-40 0 0,59-89-288 0 0,1 1-1 0 0,-1-1 1 0 0,2 1-1 0 0,-1 0 1 0 0,1 1 0 0 0,0-1-1 0 0,0 1 1 0 0,1-1-1 0 0,0 1 1 0 0,0 0-1 0 0,1-1 1 0 0,0 1 0 0 0,1 0-1 0 0,-1 0 1 0 0,1 0-1 0 0,1 2-79 0 0,0 13 75 0 0,-2-21-119 0 0,1-1-1 0 0,1 1 0 0 0,-1 0 0 0 0,0-1 1 0 0,0 1-1 0 0,0 0 0 0 0,1 0 1 0 0,-1-1-1 0 0,1 1 0 0 0,0-1 0 0 0,-1 1 1 0 0,1 0-1 0 0,0-1 0 0 0,0 1 0 0 0,0-1 1 0 0,0 0-1 0 0,0 1 0 0 0,0-1 1 0 0,0 0-1 0 0,1 1 0 0 0,-1-1 0 0 0,0 0 1 0 0,1 0-1 0 0,-1 0 0 0 0,1 0 1 0 0,-1 0-1 0 0,1-1 0 0 0,-1 1 0 0 0,1 0 1 0 0,0-1-1 0 0,-1 1 0 0 0,1-1 0 0 0,0 0 1 0 0,-1 1-1 0 0,1-1 0 0 0,0 0 1 0 0,0 0-1 0 0,-1 0 0 0 0,1 0 0 0 0,0 0 1 0 0,-1-1-1 0 0,1 1 0 0 0,0 0 1 0 0,-1-1-1 0 0,2 0 45 0 0,7-7-3220 0 0,-7-1-4233 0 0,-2 5-4282 0 0</inkml:trace>
</inkml:ink>
</file>

<file path=ppt/ink/ink5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4:53.4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82 1 10194 0 0,'0'0'3336'0'0,"0"0"-1459"0"0,0 0-540 0 0,0 0-101 0 0,0 0-55 0 0,0 0-75 0 0,0 0-127 0 0,0 0-99 0 0,0 0-93 0 0,0 0-120 0 0,0 0-139 0 0,0 0-112 0 0,0 0-89 0 0,-8 0-31 0 0,-21 3-23 0 0,22-3-52 0 0,7 0-70 0 0,0 0-68 0 0,0 0-28 0 0,19-4 487 0 0,-72 26 684 0 0,50-21-1218 0 0,3-1-16 0 0,0 0 7 0 0,0 0-17 0 0,49-11-86 0 0,-41 10-390 0 0,5 1-559 0 0,-6 1-5686 0 0,-1 3-4764 0 0</inkml:trace>
</inkml:ink>
</file>

<file path=ppt/ink/ink5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4:53.9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 0 10354 0 0,'0'0'2730'0'0,"0"0"-657"0"0,0 0-248 0 0,0 0-46 0 0,0 0-180 0 0,0 0-269 0 0,0 0-324 0 0,0 0-270 0 0,0 0-172 0 0,0 0-61 0 0,0 0 10 0 0,0 0 2 0 0,0 0 1 0 0,0 3-29 0 0,-16 38 877 0 0,65-80 378 0 0,-49 38-1649 0 0,0 1 6 0 0,0 0-15 0 0,0 0-20 0 0,0 0 20 0 0,-23 1 49 0 0,-14 13-197 0 0,32 9-2071 0 0,7-7-5538 0 0,-2-15 6364 0 0,0 3-11134 0 0</inkml:trace>
</inkml:ink>
</file>

<file path=ppt/ink/ink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18:08.2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 37 16676 0 0,'0'0'1412'0'0,"0"0"-192"0"0,0 0-133 0 0,0 0-140 0 0,0 0-142 0 0,0 0-154 0 0,0 0-173 0 0,0 0-166 0 0,0 0-172 0 0,0 0-120 0 0,0 0-156 0 0,0 0-68 0 0,0 0-16 0 0,-5 1-80 0 0,-15 9-810 0 0,30 5-4397 0 0,-8-12-4571 0 0</inkml:trace>
  <inkml:trace contextRef="#ctx0" brushRef="#br0" timeOffset="5608.819">69 55 0 0 0,'0'0'659'0'0,"0"0"304"0"0,0 0 405 0 0,0 0 364 0 0,0 0 103 0 0,0 0-194 0 0,0 0-381 0 0,0 0-401 0 0,0 0-282 0 0,0 0-165 0 0,1-2-61 0 0,12-10 1604 0 0,-12 12-1549 0 0,-6 2 7638 0 0,-13 6-7628 0 0,17-7-345 0 0,1-1-3 0 0,0 0-20 0 0,0 0-19 0 0,0 0 2 0 0,0 0-10 0 0,0 0-42 0 0,16-12 312 0 0,14-27 1500 0 0,-30 38-1553 0 0,0 1-6 0 0,0 0-34 0 0,0 0-24 0 0,0 0-25 0 0,0 0-35 0 0,0 0-2 0 0,0 0-28 0 0,0 0-42 0 0,0 0-9 0 0,0 0 8 0 0,0 0 11 0 0,0 0-1 0 0,5 11-811 0 0,24-10-2506 0 0,-18-2-4257 0 0,-4 1-4478 0 0</inkml:trace>
</inkml:ink>
</file>

<file path=ppt/ink/ink5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4:54.4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 1 15467 0 0,'0'0'2405'0'0,"0"0"-613"0"0,0 0-235 0 0,0 0-78 0 0,0 0-151 0 0,0 0-237 0 0,0 0-275 0 0,0 0-257 0 0,0 0-154 0 0,0 0-77 0 0,0 0-65 0 0,0 0-59 0 0,0 0-13 0 0,-1 2-18 0 0,-34 61 650 0 0,35-62-811 0 0,0-1-1 0 0,0 0 2 0 0,25 0 354 0 0,16-30 514 0 0,-64 34-721 0 0,-5 15-257 0 0,27-19 45 0 0,1 0-30 0 0,0 0-7 0 0,0 0-18 0 0,0 0-58 0 0,0 0-84 0 0,13-5-5607 0 0,-9 0-1826 0 0,-2 4-5215 0 0</inkml:trace>
</inkml:ink>
</file>

<file path=ppt/ink/ink5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4:51.6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111 604 19748 0 0,'0'0'800'0'0,"0"0"-520"0"0,0 0-15 0 0,0 0 135 0 0,0 0 80 0 0,0 0 8 0 0,0 0-144 0 0,0 0-192 0 0,0 0-96 0 0,0 0-80 0 0,0 0-72 0 0,0 0-96 0 0,0 0-272 0 0,0 0-729 0 0,-107 140-1783 0 0,107-140-3714 0 0,2-3-4688 0 0</inkml:trace>
  <inkml:trace contextRef="#ctx0" brushRef="#br0" timeOffset="248.602">0 82 18068 0 0,'0'0'1832'0'0,"0"0"-607"0"0,0 0-401 0 0,0 0-168 0 0,0 0-176 0 0,0 0-208 0 0,0 0-216 0 0,0 0-136 0 0,0 0 8 0 0,0 0-16 0 0,0 0-48 0 0,0 0-264 0 0,0 0-768 0 0,0 0-3105 0 0,28 84-8674 0 0</inkml:trace>
  <inkml:trace contextRef="#ctx0" brushRef="#br0" timeOffset="520.433">289 660 17452 0 0,'0'0'1663'0'0,"0"0"-311"0"0,0 0-29 0 0,0 0-43 0 0,0 0-171 0 0,0 0-248 0 0,0 0-257 0 0,18-35-197 0 0,54-110-122 0 0,-15 48 127 0 0,-54 93-413 0 0,0 0 0 0 0,0 0-1 0 0,1 0 1 0 0,-1 0-1 0 0,1 0 1 0 0,0 0-1 0 0,0 1 1 0 0,0 0 0 0 0,0 0-1 0 0,0 0 1 0 0,1 0-1 0 0,0 1 1 0 0,-1-1 0 0 0,1 1-1 0 0,0 1 1 0 0,0-1-1 0 0,1 0 2 0 0,0 40-338 0 0,-6-26 301 0 0,13 112-409 0 0,-12-120 445 0 0,1 0 0 0 0,-1-1 1 0 0,1 1-1 0 0,-1-1 1 0 0,1 1-1 0 0,0-1 0 0 0,1 0 1 0 0,-1 0-1 0 0,0 0 1 0 0,1 0-1 0 0,0 0 0 0 0,-1 0 1 0 0,1-1-1 0 0,0 1 0 0 0,1-1 1 0 0,-1 0-1 0 0,0 0 1 0 0,1 0-1 0 0,-1 0 0 0 0,1-1 1 0 0,-1 1-1 0 0,1-1 1 0 0,0 0-1 0 0,0 0 0 0 0,0 0 1 0 0,-1-1-1 0 0,1 1 0 0 0,0-1 1 0 0,0 0-1 0 0,2 0 1 0 0,4-2 102 0 0,1 0 0 0 0,-1-1-1 0 0,0 0 1 0 0,0 0 0 0 0,0-1-1 0 0,0-1 1 0 0,0 0 0 0 0,-1 0-1 0 0,0 0 1 0 0,0-1 0 0 0,-1-1-1 0 0,1 0 1 0 0,-1 0 0 0 0,-1 0 0 0 0,1-1-1 0 0,-1 0 1 0 0,-1 0 0 0 0,0-1-1 0 0,0 0 1 0 0,2-4-102 0 0,11-29 398 0 0,-18 32-5803 0 0,0 0-5797 0 0,-1 10-507 0 0</inkml:trace>
  <inkml:trace contextRef="#ctx0" brushRef="#br0" timeOffset="697.739">1291 1 19604 0 0,'0'0'1777'0'0,"0"0"-401"0"0,0 0-177 0 0,0 0-116 0 0,0 0-152 0 0,0 0-105 0 0,0 0-131 0 0,0 0-111 0 0,0 0-80 0 0,0 0-98 0 0,0 0-87 0 0,0 0-79 0 0,3 33-54 0 0,11 106-67 0 0,-22-46-39 0 0,2-75-67 0 0,-29 204-381 0 0,32-125-4693 0 0,3-96 2367 0 0,-1-1-3048 0 0,-4 0-6094 0 0</inkml:trace>
  <inkml:trace contextRef="#ctx0" brushRef="#br0" timeOffset="864.171">1020 302 7850 0 0,'0'0'6449'0'0,"0"0"-3794"0"0,0 0-1396 0 0,0 0-225 0 0,0 0-106 0 0,0 0-28 0 0,0 0-100 0 0,0 0-189 0 0,0 0-209 0 0,0 0-145 0 0,0 0-118 0 0,33 0-95 0 0,105 1-51 0 0,-44 1-30 0 0,-52-1-3321 0 0,-10-1-5339 0 0,-18 0-2532 0 0</inkml:trace>
</inkml:ink>
</file>

<file path=ppt/ink/ink5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4:51.1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66 168 5681 0 0,'0'0'3041'0'0,"0"0"-1543"0"0,0 0-764 0 0,0 0-15 0 0,0 0 276 0 0,0 0 263 0 0,0 0 47 0 0,0 0-214 0 0,0 0-275 0 0,0 0-201 0 0,0 0-121 0 0,3 35-80 0 0,7 108-47 0 0,-6 69 1097 0 0,-4-201-1360 0 0,0 1 0 0 0,-1-1 0 0 0,0 1 0 0 0,-1-1 0 0 0,0 0 0 0 0,-1 0 0 0 0,-1 0 0 0 0,1 0 0 0 0,-2 0 0 0 0,1-1 0 0 0,-1 0-1 0 0,-1 0 1 0 0,0 0 0 0 0,-7 8-104 0 0,13-17 34 0 0,0-1-1 0 0,0 1 1 0 0,-1-1-1 0 0,1 1 0 0 0,0-1 1 0 0,-1 1-1 0 0,1-1 0 0 0,-1 1 1 0 0,1-1-1 0 0,-1 1 1 0 0,1-1-1 0 0,-1 0 0 0 0,1 1 1 0 0,-1-1-1 0 0,1 0 1 0 0,-1 1-1 0 0,1-1 0 0 0,-1 0 1 0 0,0 0-1 0 0,1 1 1 0 0,-1-1-1 0 0,0 0 0 0 0,1 0 1 0 0,-1 0-1 0 0,1 0 0 0 0,-1 0 1 0 0,0 0-1 0 0,1 0 1 0 0,-1 0-1 0 0,0 0 0 0 0,1 0 1 0 0,-1 0-1 0 0,0-1 1 0 0,1 1-1 0 0,-1 0 0 0 0,1 0 1 0 0,-1-1-1 0 0,1 1 1 0 0,-1 0-1 0 0,0-1 0 0 0,1 1 1 0 0,-1 0-1 0 0,1-1 0 0 0,-1 1 1 0 0,1-1-1 0 0,0 1 1 0 0,-1-1-1 0 0,1 1 0 0 0,-1-1 1 0 0,1 1-1 0 0,0-1 1 0 0,0 1-1 0 0,-1-1 0 0 0,1 0 1 0 0,0 1-1 0 0,0-1 1 0 0,-1 1-1 0 0,1-1 0 0 0,0 0 1 0 0,0 1-1 0 0,0-1 1 0 0,0 0-1 0 0,0 1 0 0 0,0-1 1 0 0,0 1-1 0 0,0-1 0 0 0,0 0 1 0 0,1 1-1 0 0,-1-1-33 0 0,0-48 561 0 0,6 27-447 0 0,1 0 1 0 0,0 0-1 0 0,2 1 1 0 0,0 0-1 0 0,2 1 1 0 0,0 0-1 0 0,1 1 0 0 0,2-2-114 0 0,17-30 171 0 0,0-3-63 0 0,2 1 1 0 0,3 2-1 0 0,1 1 1 0 0,7-2-109 0 0,-29 35 20 0 0,0 2 0 0 0,1 0 0 0 0,0 0 0 0 0,1 2 0 0 0,1 0-1 0 0,0 1 1 0 0,1 1 0 0 0,0 0 0 0 0,0 2 0 0 0,1 0 0 0 0,0 1 0 0 0,1 2 0 0 0,11-3-20 0 0,-29 8 10 0 0,0-1 0 0 0,0 1-1 0 0,1 1 1 0 0,-1-1 0 0 0,0 0 0 0 0,1 1-1 0 0,-1 0 1 0 0,1-1 0 0 0,-1 1 0 0 0,1 1-1 0 0,-1-1 1 0 0,0 0 0 0 0,1 1 0 0 0,-1 0 0 0 0,1 0-1 0 0,-1 0 1 0 0,0 0 0 0 0,0 0 0 0 0,0 1-1 0 0,0-1 1 0 0,0 1 0 0 0,0 0 0 0 0,0 0-1 0 0,0 0 1 0 0,0 0 0 0 0,-1 1 0 0 0,1-1 0 0 0,-1 1-1 0 0,0-1 1 0 0,0 1 0 0 0,0 0 0 0 0,0 0-1 0 0,0 0 1 0 0,-1 0 0 0 0,1 0 0 0 0,-1 0-1 0 0,0 1 1 0 0,0-1 0 0 0,0 0 0 0 0,0 2-10 0 0,-2 8 30 0 0,-1 1 0 0 0,0-1 0 0 0,-1 0 0 0 0,0 1 0 0 0,-1-1 0 0 0,-1-1 0 0 0,0 1 0 0 0,-1-1 0 0 0,0 0 0 0 0,-1 0 0 0 0,0 0 0 0 0,-1-1 0 0 0,0 0 0 0 0,-1-1 0 0 0,0 0 0 0 0,-1 0 0 0 0,1-1 0 0 0,-11 7-30 0 0,1 2 13 0 0,0-2 0 0 0,-1 0 0 0 0,-1-1 0 0 0,0-1 0 0 0,-1-1 0 0 0,-1-1 0 0 0,0 0 0 0 0,-1-2 0 0 0,1-1 0 0 0,-2-1 0 0 0,-22 4-13 0 0,-28-8-255 0 0,74-5 178 0 0,0 0 1 0 0,0 1-1 0 0,0-1 1 0 0,0 0-1 0 0,0 0 0 0 0,1 0 1 0 0,-1 0-1 0 0,0 0 1 0 0,0 0-1 0 0,1 0 1 0 0,-1 0-1 0 0,0 0 0 0 0,1-1 1 0 0,-1 1-1 0 0,1 0 1 0 0,-1 0-1 0 0,1 0 1 0 0,0-1-1 0 0,0 1 1 0 0,0 0-1 0 0,-1-1 0 0 0,1 1 1 0 0,0 0-1 0 0,0 0 1 0 0,1-1-1 0 0,-1 1 1 0 0,0 0-1 0 0,0-1 0 0 0,1 1 1 0 0,-1 0-1 0 0,1 0 1 0 0,-1 0-1 0 0,1-1 1 0 0,-1 1-1 0 0,1 0 0 0 0,0 0 1 0 0,-1 0-1 0 0,1 0 1 0 0,0 0-1 0 0,0 0 1 0 0,0 0-1 0 0,0 0 0 0 0,0 1 1 0 0,0-1-1 0 0,0 0 1 0 0,1 0 76 0 0,40-36-4398 0 0,-21 20-1476 0 0,-4 5-5494 0 0</inkml:trace>
  <inkml:trace contextRef="#ctx0" brushRef="#br0" timeOffset="301.984">1040 47 10346 0 0,'0'0'1727'0'0,"0"0"-326"0"0,0 0 63 0 0,0 0 146 0 0,0 0-31 0 0,0 0-172 0 0,0 0-265 0 0,0 0-253 0 0,0 0-128 0 0,0 0-93 0 0,0 0-100 0 0,0 0-76 0 0,-34 30-74 0 0,-107 94-51 0 0,69-46 166 0 0,37 7-184 0 0,34-83-343 0 0,0 0-1 0 0,1 0 0 0 0,0 0 0 0 0,-1 0 0 0 0,1 0 0 0 0,0 0 1 0 0,0 0-1 0 0,0 0 0 0 0,0 0 0 0 0,1 0 0 0 0,-1 0 1 0 0,0 0-1 0 0,1 0 0 0 0,0 0 0 0 0,-1 0 0 0 0,1 0 0 0 0,0 0 1 0 0,0-1-1 0 0,0 1 0 0 0,0 0 0 0 0,0 0 0 0 0,0-1 1 0 0,1 1-1 0 0,-1-1 0 0 0,0 1 0 0 0,1-1 0 0 0,-1 0 0 0 0,1 0 1 0 0,0 1-1 0 0,-1-1 0 0 0,1 0 0 0 0,0 0 0 0 0,0 0 0 0 0,0-1 1 0 0,-1 1-1 0 0,1 0 0 0 0,0-1 0 0 0,0 1 0 0 0,0-1 1 0 0,0 0-1 0 0,0 0 0 0 0,1 0-5 0 0,10 1 67 0 0,0 0 0 0 0,0-2 0 0 0,-1 0 1 0 0,1 0-1 0 0,0-1 0 0 0,0-1 0 0 0,-1 0 0 0 0,1 0 0 0 0,-1-1 1 0 0,0-1-1 0 0,0 0 0 0 0,-1-1 0 0 0,0 0 0 0 0,0-1 0 0 0,0 0 1 0 0,-1-1-1 0 0,1 0 0 0 0,-2 0 0 0 0,1-1 0 0 0,-2-1 0 0 0,1 1 1 0 0,-1-1-1 0 0,0-1 0 0 0,-1 0 0 0 0,-1 0 0 0 0,1 0 0 0 0,-2 0 1 0 0,0-1-1 0 0,0 0 0 0 0,-1-1 0 0 0,0 1 0 0 0,-1 0 0 0 0,-1-1-67 0 0,-1 8 9 0 0,0 0 0 0 0,-1-1-1 0 0,0 1 1 0 0,0 0-1 0 0,-1 0 1 0 0,1 0-1 0 0,-1 0 1 0 0,0 0 0 0 0,-1 0-1 0 0,1 0 1 0 0,-1 0-1 0 0,0 0 1 0 0,0 0 0 0 0,0 1-1 0 0,-1-1 1 0 0,-2-2-9 0 0,0 1-78 0 0,0 0 1 0 0,0 1 0 0 0,-1 0-1 0 0,1 0 1 0 0,-1 1 0 0 0,0 0-1 0 0,-1 0 1 0 0,1 0 0 0 0,-1 0-1 0 0,1 1 1 0 0,-1 0 0 0 0,0 1-1 0 0,0 0 1 0 0,-1 0-1 0 0,1 0 1 0 0,0 1 0 0 0,-1 0-1 0 0,1 0 1 0 0,0 1 0 0 0,-1 0-1 0 0,1 0 1 0 0,-1 1 0 0 0,-2 0 77 0 0,-12 11-2546 0 0,15-6-601 0 0,1 1-3339 0 0,1 0-5929 0 0</inkml:trace>
</inkml:ink>
</file>

<file path=ppt/ink/ink5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4:55.7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654 48 3065 0 0,'0'0'3011'0'0,"0"0"-516"0"0,0 0-197 0 0,0 0-79 0 0,0 0-100 0 0,0 0-264 0 0,0 0-434 0 0,0 0-448 0 0,0 0-278 0 0,0 0-138 0 0,0 0-50 0 0,-15 17-3 0 0,-102 125 797 0 0,66-73-703 0 0,23-29-507 0 0,-1-1 0 0 0,-3-1 0 0 0,-1-2 0 0 0,-2-1 0 0 0,-12 9-91 0 0,39-38-238 0 0,1-1-1 0 0,-1 0 1 0 0,0 0-1 0 0,0 0 1 0 0,-1-1-1 0 0,1 0 1 0 0,-1-1-1 0 0,0 0 1 0 0,0 0-1 0 0,0-1 0 0 0,0 0 1 0 0,0-1-1 0 0,-1 1 1 0 0,1-2-1 0 0,-4 0 239 0 0,8 0-626 0 0,0-1 0 0 0,1 0 0 0 0,-1 0 0 0 0,0 0 0 0 0,1-1 0 0 0,-1 1 0 0 0,1-1 0 0 0,-1 0 0 0 0,1-1 0 0 0,0 1-1 0 0,0-1 1 0 0,0 0 0 0 0,0 1 0 0 0,1-2 0 0 0,-1 1 0 0 0,1 0 0 0 0,-1-1 0 0 0,1 0 0 0 0,1 0 0 0 0,-2 0 626 0 0,-21-47-6107 0 0,11-8 3501 0 0,13-15 2972 0 0,34-24 4452 0 0,-31 95-4220 0 0,1 0-1 0 0,-1 0 1 0 0,1 0 0 0 0,0 0 0 0 0,0 0-1 0 0,0 1 1 0 0,0 0 0 0 0,0-1 0 0 0,1 1-1 0 0,-1 0 1 0 0,1 1 0 0 0,-1-1-1 0 0,1 0 1 0 0,0 1 0 0 0,-1 0 0 0 0,1 0-1 0 0,0 0 1 0 0,3 0-598 0 0,41 13 3544 0 0,45 55-388 0 0,-62-43-2577 0 0,1 0 0 0 0,2-2 0 0 0,0-2 0 0 0,1-1 0 0 0,21 7-579 0 0,148 30 930 0 0,-138-39-821 0 0,-66-16-167 0 0,0-1 0 0 0,-1 0 0 0 0,1 0 0 0 0,0 0 0 0 0,0 1 0 0 0,0-1 0 0 0,0 0 0 0 0,0 0 0 0 0,-1 0 0 0 0,1 1 0 0 0,0-1 0 0 0,0 0 0 0 0,0 0 0 0 0,0 0 0 0 0,0 1 0 0 0,0-1 0 0 0,0 0 0 0 0,0 0 0 0 0,0 1 0 0 0,0-1 0 0 0,0 0 0 0 0,0 0 1 0 0,0 1-1 0 0,0-1 0 0 0,0 0 0 0 0,0 0 0 0 0,0 0 0 0 0,0 1 0 0 0,0-1 0 0 0,1 0 0 0 0,-1 0 0 0 0,0 0 0 0 0,0 1 0 0 0,0-1 0 0 0,0 0 58 0 0,-17 0-5486 0 0,4-3-7200 0 0,7-1 7049 0 0</inkml:trace>
  <inkml:trace contextRef="#ctx0" brushRef="#br0" timeOffset="269.994">412 0 472 0 0,'0'0'2667'0'0,"0"0"-882"0"0,0 0-310 0 0,0 0 76 0 0,0 0 128 0 0,0 0 104 0 0,0 0-116 0 0,0 0-271 0 0,0 0-229 0 0,0 0-123 0 0,0 0-69 0 0,0 0-16 0 0,-4 33-43 0 0,-15 104-72 0 0,27-50 557 0 0,12-7-176 0 0,10 102-157 0 0,-28-53-1345 0 0,-13-111-1003 0 0,-1-13-3864 0 0,4-3-1833 0 0,4-1-3419 0 0</inkml:trace>
  <inkml:trace contextRef="#ctx0" brushRef="#br0" timeOffset="515.197">105 390 4713 0 0,'0'0'1150'0'0,"0"0"-141"0"0,0 0 286 0 0,0 0 456 0 0,0 0 294 0 0,0 0 16 0 0,0 0-182 0 0,0 0-257 0 0,0 0-256 0 0,0 0-171 0 0,0 0-136 0 0,0 0-113 0 0,32-3-72 0 0,99-12-93 0 0,178-11 1432 0 0,-225 17-2302 0 0,-47 5-2320 0 0,1-1-6150 0 0,-25 5-3662 0 0</inkml:trace>
</inkml:ink>
</file>

<file path=ppt/ink/ink5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5:08.5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264 174 4513 0 0,'0'0'2754'0'0,"0"0"-883"0"0,0 0-132 0 0,0 0 267 0 0,0 0 122 0 0,0 0-163 0 0,0 0-345 0 0,0 0-396 0 0,0 0-305 0 0,0 0-248 0 0,0 0-212 0 0,0 0-186 0 0,0 0-122 0 0,-9-2-23 0 0,2 0-92 0 0,-50 6 232 0 0,-127 88 1358 0 0,184-91-1620 0 0,-1 0 1 0 0,1 0 0 0 0,0 0 0 0 0,0 0 0 0 0,-1 0-1 0 0,1 0 1 0 0,0 1 0 0 0,0-1 0 0 0,0 0-1 0 0,0 0 1 0 0,0 0 0 0 0,1 0 0 0 0,-1 0 0 0 0,0 0-1 0 0,0 0 1 0 0,1 1 0 0 0,-1-1 0 0 0,1 0 0 0 0,-1 0-1 0 0,1 0 1 0 0,-1 0 0 0 0,1 0 0 0 0,-1-1 0 0 0,1 1-1 0 0,0 0 1 0 0,0 0 0 0 0,-1 0 0 0 0,1 0 0 0 0,0-1-1 0 0,0 1 1 0 0,0 0 0 0 0,0-1 0 0 0,0 1 0 0 0,0-1-1 0 0,0 1 1 0 0,0-1 0 0 0,0 0 0 0 0,0 1 0 0 0,0-1-1 0 0,0 0 1 0 0,1 0 0 0 0,-1 1 0 0 0,0-1 0 0 0,0 0-7 0 0,0 0 7 0 0,37 17 133 0 0,-32-16-95 0 0,0 1 0 0 0,0-1 0 0 0,0 1-1 0 0,-1 0 1 0 0,1 1 0 0 0,-1 0 0 0 0,1-1-1 0 0,-1 2 1 0 0,0-1 0 0 0,0 0-1 0 0,0 1 1 0 0,-1 0 0 0 0,1 0 0 0 0,-1 1-1 0 0,0-1 1 0 0,0 1 0 0 0,-1 0-1 0 0,1 0 1 0 0,-1 0 0 0 0,0 0 0 0 0,-1 0-1 0 0,1 1 1 0 0,-1 0 0 0 0,0-1-1 0 0,0 1 1 0 0,-1 0 0 0 0,1 0 0 0 0,-1 2-45 0 0,-1-2 61 0 0,0 0 1 0 0,0 1 0 0 0,-1-1-1 0 0,0 0 1 0 0,0 0 0 0 0,-1 0-1 0 0,1 0 1 0 0,-1 0 0 0 0,-1 0 0 0 0,1 0-1 0 0,-1-1 1 0 0,0 1 0 0 0,0-1-1 0 0,0 1 1 0 0,-1-1 0 0 0,0 0-1 0 0,0-1 1 0 0,0 1 0 0 0,-3 1-62 0 0,-110 79-240 0 0,101-81-1153 0 0,14-5-2545 0 0,1-2-3611 0 0,1 3-4144 0 0</inkml:trace>
  <inkml:trace contextRef="#ctx0" brushRef="#br0" timeOffset="273.763">636 1 17028 0 0,'0'0'1973'0'0,"0"0"-728"0"0,0 0-217 0 0,0 0 81 0 0,0 0 69 0 0,0 0-11 0 0,0 0-186 0 0,0 0-223 0 0,5 36-170 0 0,16 119-136 0 0,-29-56 39 0 0,2-81-395 0 0,-56 189 169 0 0,44-134-485 0 0,4-45-1108 0 0,7-21-2828 0 0,-2-4-5095 0 0,6-3-2873 0 0</inkml:trace>
  <inkml:trace contextRef="#ctx0" brushRef="#br0" timeOffset="510.729">426 310 15283 0 0,'0'0'1769'0'0,"0"0"-761"0"0,0 0-120 0 0,0 0-80 0 0,0 0-48 0 0,0 0-55 0 0,195-70-161 0 0,-162 63-192 0 0,6 3-176 0 0,-6 4-144 0 0,0-4-240 0 0,-7 4-256 0 0,2 0-577 0 0,-8 4-1359 0 0,-5 3-3345 0 0,-4-3-6690 0 0</inkml:trace>
  <inkml:trace contextRef="#ctx0" brushRef="#br0" timeOffset="667.55">976 280 8426 0 0,'0'0'3683'0'0,"0"0"-1637"0"0,0 0-719 0 0,0 0-120 0 0,0 0-40 0 0,0 0-120 0 0,0 0-215 0 0,0 0-251 0 0,0 0-199 0 0,0 0-149 0 0,0 0-74 0 0,0 0-63 0 0,-15 29-52 0 0,-45 85-8 0 0,59-113-35 0 0,0 0 1 0 0,0 0-1 0 0,0-1 0 0 0,0 1 1 0 0,0 0-1 0 0,0 0 0 0 0,1 0 1 0 0,-1 0-1 0 0,0 0 1 0 0,0 0-1 0 0,1 0 0 0 0,-1 0 1 0 0,1 0-1 0 0,-1 0 0 0 0,1 0 1 0 0,-1 0-1 0 0,1 0 1 0 0,0 1-1 0 0,-1-1 0 0 0,1 0 1 0 0,0 0-1 0 0,0 0 0 0 0,0 1 1 0 0,0-1-1 0 0,0 0 1 0 0,0 0-1 0 0,1 1 0 0 0,-1-1 1 0 0,0 0-1 0 0,0 0 0 0 0,1 0 1 0 0,-1 0-1 0 0,1 0 1 0 0,-1 1-1 0 0,1-1 0 0 0,0 0 1 0 0,-1 0-1 0 0,1 0 0 0 0,0 0 1 0 0,0-1-1 0 0,-1 1 1 0 0,1 0-1 0 0,1 0-1 0 0,2 2 20 0 0,3 0 120 0 0,-1 0 1 0 0,1 0-1 0 0,0 0 1 0 0,0-1 0 0 0,1 0-1 0 0,-1-1 1 0 0,0 0 0 0 0,1 0-1 0 0,-1 0 1 0 0,1-1 0 0 0,-1 0-1 0 0,1 0 1 0 0,-1-1-1 0 0,0 0 1 0 0,1-1 0 0 0,-1 1-1 0 0,0-1 1 0 0,0-1 0 0 0,0 1-1 0 0,0-1 1 0 0,0 0 0 0 0,3-3-141 0 0,-4 3 115 0 0,0 0 1 0 0,-1 0-1 0 0,1-1 1 0 0,0 0-1 0 0,-1 0 1 0 0,0-1-1 0 0,0 1 1 0 0,0-1-1 0 0,-1 0 1 0 0,0 0-1 0 0,0-1 1 0 0,0 1-1 0 0,0-1 1 0 0,-1 0-1 0 0,0 0 1 0 0,0 0-1 0 0,-1 0 1 0 0,0-1-1 0 0,0 1 1 0 0,0-1-1 0 0,-1 1 1 0 0,0-1-1 0 0,0 0 1 0 0,0 1-1 0 0,-1-1 1 0 0,0 0-1 0 0,-1 0 1 0 0,0-5-116 0 0,-1 9-33 0 0,1 0 0 0 0,-1 0 1 0 0,1 0-1 0 0,-1 0 0 0 0,0 1 1 0 0,0-1-1 0 0,0 1 0 0 0,0-1 1 0 0,-1 1-1 0 0,1 0 0 0 0,-1 0 1 0 0,1 0-1 0 0,-1 0 0 0 0,0 0 1 0 0,1 1-1 0 0,-1-1 1 0 0,0 1-1 0 0,0 0 0 0 0,0 0 1 0 0,0 0-1 0 0,-1 0 0 0 0,1 0 1 0 0,0 1-1 0 0,0-1 0 0 0,-1 1 1 0 0,1 0-1 0 0,-2 0 33 0 0,-34-1-6249 0 0,35 1 5114 0 0,-9 0-10774 0 0</inkml:trace>
  <inkml:trace contextRef="#ctx0" brushRef="#br0" timeOffset="1115.913">1356 512 16748 0 0,'0'0'425'0'0,"0"0"-261"0"0,0 0 39 0 0,0 0 121 0 0,0 0 32 0 0,0 0-41 0 0,0 0-79 0 0,0 0-88 0 0,0 0-43 0 0,0 0-24 0 0,0 0-18 0 0,0 0-15 0 0,-19 32 17 0 0,-58 98 29 0 0,35-52 869 0 0,45-87 3314 0 0,27-60-2276 0 0,19-20-978 0 0,-37 61-923 0 0,1 1-1 0 0,2 0 1 0 0,0 1-1 0 0,2 1 1 0 0,1 0 0 0 0,1 2-1 0 0,1 0 1 0 0,1 1-1 0 0,0 1 1 0 0,2 1 0 0 0,1 0-1 0 0,10-4-99 0 0,-16 13 15 0 0,1 2 0 0 0,0 0-1 0 0,0 1 1 0 0,1 1 0 0 0,0 1-1 0 0,0 1 1 0 0,1 1 0 0 0,-1 0-1 0 0,1 2 1 0 0,2 0-15 0 0,-17 3 9 0 0,0 0 1 0 0,-1 1 0 0 0,1-1-1 0 0,-1 1 1 0 0,1 1-1 0 0,-1-1 1 0 0,0 1 0 0 0,0 0-1 0 0,0 0 1 0 0,0 0-1 0 0,-1 1 1 0 0,1-1-1 0 0,-1 1 1 0 0,0 0 0 0 0,0 1-1 0 0,0-1 1 0 0,-1 1-1 0 0,0-1 1 0 0,1 1 0 0 0,-2 0-1 0 0,1 1 1 0 0,0-1-1 0 0,-1 0 1 0 0,0 1-1 0 0,-1-1 1 0 0,1 1 0 0 0,-1-1-1 0 0,0 1 1 0 0,0 0-1 0 0,-1 0 1 0 0,1-1 0 0 0,-1 1-1 0 0,-1 0 1 0 0,1 0-1 0 0,-1 0 1 0 0,0-1 0 0 0,0 1-1 0 0,-1-1 1 0 0,1 1-1 0 0,-1-1 1 0 0,-1 1-1 0 0,1-1 1 0 0,-1 0 0 0 0,0 0-1 0 0,0 0 1 0 0,0 0-1 0 0,-1-1 1 0 0,0 2-10 0 0,-4 1 4 0 0,0 0 0 0 0,-1 0 1 0 0,1-1-1 0 0,-1 0 0 0 0,-1-1 0 0 0,1 0 0 0 0,-1 0 1 0 0,1-1-1 0 0,-1 0 0 0 0,-1-1 0 0 0,1 0 0 0 0,0-1 1 0 0,-1 0-1 0 0,1-1 0 0 0,-1 0 0 0 0,1 0 1 0 0,-1-1-1 0 0,0 0 0 0 0,-6-2-4 0 0,9 1-91 0 0,1 0 0 0 0,0-1 0 0 0,-1 0 1 0 0,1 0-1 0 0,0-1 0 0 0,0 0 0 0 0,0 0 0 0 0,0-1 0 0 0,1 0 0 0 0,-1 0 0 0 0,1 0 1 0 0,0-1-1 0 0,0 0 0 0 0,1 0 0 0 0,-1 0 0 0 0,1-1 0 0 0,0 0 0 0 0,1 0 1 0 0,-1 0-1 0 0,1-1 0 0 0,1 1 0 0 0,-1-1 0 0 0,1 0 0 0 0,0-2 91 0 0,-24-65-10977 0 0,23 59-1321 0 0</inkml:trace>
</inkml:ink>
</file>

<file path=ppt/ink/ink5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5:06.4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249 52 3337 0 0,'0'0'2244'0'0,"0"0"-287"0"0,0 0-141 0 0,0 0-64 0 0,0 0-66 0 0,0 0-23 0 0,0 0-159 0 0,0 0-287 0 0,0 0-302 0 0,0 0-247 0 0,0 0-170 0 0,-9 12-71 0 0,-61 101 729 0 0,-74 258 454 0 0,126-331-1550 0 0,11-28-594 0 0,11-27-1726 0 0,102-334-3117 0 0,-39 154 8188 0 0,-67 215 862 0 0,10 48-2589 0 0,-6-50-945 0 0,0 1-1 0 0,1 0 0 0 0,1-1 1 0 0,1 0-1 0 0,1 0 1 0 0,0-1-1 0 0,1 0 0 0 0,1 0 1 0 0,1-1-1 0 0,0-1 0 0 0,1 1 1 0 0,0-2-1 0 0,2 0 0 0 0,-1 0 1 0 0,2-1-1 0 0,6 3-138 0 0,-18-13 51 0 0,0 0 1 0 0,1 0-1 0 0,-1-1 0 0 0,1 0 0 0 0,0 0 0 0 0,0 0 1 0 0,-1 0-1 0 0,1 0 0 0 0,1-1 0 0 0,-1 0 0 0 0,0 0 1 0 0,0 0-1 0 0,0 0 0 0 0,1-1 0 0 0,-1 1 1 0 0,0-1-1 0 0,1 0 0 0 0,-1 0 0 0 0,0-1 0 0 0,0 0 1 0 0,1 1-1 0 0,-1-1 0 0 0,0-1 0 0 0,0 1 0 0 0,0 0 1 0 0,0-1-1 0 0,0 0 0 0 0,0 0 0 0 0,-1 0 0 0 0,1-1 1 0 0,0 1-1 0 0,-1-1 0 0 0,0 0 0 0 0,0 0 1 0 0,2-2-52 0 0,7-13 158 0 0,0 0 0 0 0,-2-1 0 0 0,0 0 0 0 0,-2 0 0 0 0,0-1 1 0 0,-1 0-1 0 0,-1-1 0 0 0,0 1 0 0 0,-2-1 0 0 0,-1 0 1 0 0,0-1-1 0 0,-2 1 0 0 0,0-17-158 0 0,0 18 53 0 0,0 16-43 0 0,-1-1-1 0 0,1 0 0 0 0,-1 0 1 0 0,0 0-1 0 0,0 1 0 0 0,0-1 1 0 0,-1 0-1 0 0,1 0 0 0 0,-1 1 1 0 0,0-1-1 0 0,-1 0 0 0 0,1 1 1 0 0,-1-1-1 0 0,0 1 0 0 0,0 0 1 0 0,0-1-1 0 0,-2 0-9 0 0,5 6-62 0 0,-1-1 0 0 0,0 0 0 0 0,0 1-1 0 0,0-1 1 0 0,0 0 0 0 0,0 0 0 0 0,0 1 0 0 0,1-1-1 0 0,-1 0 1 0 0,0 1 0 0 0,0-1 0 0 0,0 0 0 0 0,0 1 0 0 0,0-1-1 0 0,0 0 1 0 0,0 1 0 0 0,-1-1 0 0 0,1 0 0 0 0,0 1 0 0 0,0-1-1 0 0,0 0 1 0 0,0 1 0 0 0,0-1 0 0 0,0 0 0 0 0,-1 1 0 0 0,1-1-1 0 0,0 0 1 0 0,0 0 0 0 0,0 1 0 0 0,-1-1 0 0 0,1 0 0 0 0,0 0-1 0 0,0 1 1 0 0,-1-1 0 0 0,1 0 0 0 0,0 0 0 0 0,-1 0-1 0 0,1 0 1 0 0,0 1 0 0 0,0-1 0 0 0,-1 0 0 0 0,1 0 0 0 0,0 0-1 0 0,-1 0 1 0 0,1 0 0 0 0,0 0 0 0 0,-1 0 0 0 0,1 0 0 0 0,0 0-1 0 0,-1 0 1 0 0,1 0 0 0 0,0 0 0 0 0,-1 0 0 0 0,1 0 0 0 0,0 0-1 0 0,-1 0 1 0 0,1-1 0 0 0,0 1 0 0 0,-1 0 0 0 0,1 0 0 0 0,0 0 62 0 0,-1 1-77 0 0,1 21-6777 0 0,0-17 2990 0 0,0 0-8443 0 0</inkml:trace>
  <inkml:trace contextRef="#ctx0" brushRef="#br0" timeOffset="292.022">851 129 7522 0 0,'0'0'3982'0'0,"0"0"-1907"0"0,0 0-765 0 0,0 0-144 0 0,0 0-9 0 0,0 0-60 0 0,0 0-174 0 0,-22 34-249 0 0,-68 105-241 0 0,88-138-417 0 0,0 1-1 0 0,0 0 1 0 0,0 0 0 0 0,1 0 0 0 0,-1 0-1 0 0,1 0 1 0 0,-1 1 0 0 0,1-1 0 0 0,-1 0-1 0 0,1 1 1 0 0,0-1 0 0 0,0 1 0 0 0,0-1-1 0 0,1 1 1 0 0,-1-1 0 0 0,1 1 0 0 0,-1 0-1 0 0,1-1 1 0 0,0 1 0 0 0,0 0-1 0 0,0-1 1 0 0,0 1 0 0 0,0 0 0 0 0,1-1-1 0 0,-1 1 1 0 0,1 0-16 0 0,2 2 51 0 0,-1 0 37 0 0,0-1 1 0 0,0 0-1 0 0,1 1 1 0 0,-1-1-1 0 0,1 0 0 0 0,0-1 1 0 0,1 1-1 0 0,-1 0 0 0 0,1-1 1 0 0,-1 0-1 0 0,1 0 1 0 0,0 0-1 0 0,0 0 0 0 0,1-1 1 0 0,-1 1-1 0 0,0-1 0 0 0,1 0 1 0 0,-1 0-1 0 0,1-1 0 0 0,0 1 1 0 0,0-1-1 0 0,-1 0 1 0 0,1-1-1 0 0,0 1 0 0 0,0-1 1 0 0,0 0-1 0 0,0 0 0 0 0,0 0 1 0 0,0-1-1 0 0,-1 1 1 0 0,5-2-89 0 0,2 0 238 0 0,0-1 1 0 0,-1 1-1 0 0,1-2 1 0 0,-1 0 0 0 0,1 0-1 0 0,-1 0 1 0 0,0-2-1 0 0,-1 1 1 0 0,1-1 0 0 0,-1 0-1 0 0,0-1 1 0 0,-1 0-1 0 0,6-6-238 0 0,-9 8 53 0 0,-1 1 0 0 0,0-1-1 0 0,0 0 1 0 0,-1 0-1 0 0,1-1 1 0 0,-1 1-1 0 0,0-1 1 0 0,-1 0 0 0 0,1 1-1 0 0,-1-1 1 0 0,0 0-1 0 0,-1 0 1 0 0,0-1-1 0 0,0 1 1 0 0,0 0 0 0 0,0 0-1 0 0,-1-1 1 0 0,0 1-1 0 0,0 0 1 0 0,-1-1-1 0 0,0 1 1 0 0,0 0 0 0 0,0 0-1 0 0,-1 0 1 0 0,0 0-1 0 0,-2-5-52 0 0,-1 3-76 0 0,-1 0 0 0 0,0 0-1 0 0,0 1 1 0 0,0-1 0 0 0,-1 2 0 0 0,0-1-1 0 0,0 1 1 0 0,-1 0 0 0 0,1 0 0 0 0,-1 1-1 0 0,-1 0 1 0 0,1 0 0 0 0,-1 1-1 0 0,0 0 77 0 0,-21-4-4872 0 0,-3 6-4528 0 0,24 2-3059 0 0</inkml:trace>
  <inkml:trace contextRef="#ctx0" brushRef="#br0" timeOffset="1266.279">1394 37 9554 0 0,'0'0'2145'0'0,"0"0"-464"0"0,0 0-302 0 0,0 0-101 0 0,0 0-65 0 0,0 0-131 0 0,0 0-145 0 0,0 0-143 0 0,0 0-170 0 0,0 0-154 0 0,0 0-76 0 0,0 0-75 0 0,-15 36-70 0 0,-50 111-19 0 0,-64 136 485 0 0,122-275-403 0 0,13-34 90 0 0,12-23-221 0 0,2 1 0 0 0,2 1 1 0 0,2 1-1 0 0,23-31-181 0 0,70-121 105 0 0,-114 230-109 0 0,-24 93 187 0 0,16-86-144 0 0,3-32-33 0 0,0 0 1 0 0,0 0 0 0 0,0 0-1 0 0,0 0 1 0 0,1 0 0 0 0,1 1-1 0 0,-1-1 1 0 0,1 0 0 0 0,0 1-1 0 0,1-1 1 0 0,0 0 0 0 0,0 1-1 0 0,0-1 1 0 0,1 0 0 0 0,0 0-1 0 0,1 0 1 0 0,-1 0-1 0 0,1 0 1 0 0,1-1 0 0 0,-1 1-1 0 0,1-1 1 0 0,0 0 0 0 0,1 0-1 0 0,-1 0 1 0 0,1-1 0 0 0,0 1-1 0 0,5 2-6 0 0,-4-7 96 0 0,0 0 0 0 0,0-1-1 0 0,0 0 1 0 0,0 0 0 0 0,0-1-1 0 0,-1 0 1 0 0,1 0 0 0 0,0 0-1 0 0,0-1 1 0 0,-1 0 0 0 0,1 0 0 0 0,0 0-1 0 0,-1 0 1 0 0,0-1 0 0 0,0 0-1 0 0,0 0 1 0 0,0-1 0 0 0,0 1-1 0 0,-1-1 1 0 0,1 0 0 0 0,-1-1-1 0 0,0 1 1 0 0,0-1 0 0 0,-1 1-1 0 0,1-1 1 0 0,-1 0 0 0 0,0 0-1 0 0,2-6-95 0 0,5-1 87 0 0,1-4-25 0 0,0 0 0 0 0,0-1 1 0 0,-2 0-1 0 0,0-1 0 0 0,-1 0 0 0 0,-1 0 0 0 0,-1-1 0 0 0,0 0 0 0 0,-1 0 0 0 0,-1-1 0 0 0,-1 1 1 0 0,-1-1-1 0 0,-1 0 0 0 0,-1-7-62 0 0,-7 17-1277 0 0,1 14-2925 0 0,1 2-3481 0 0,3-2-4683 0 0</inkml:trace>
  <inkml:trace contextRef="#ctx0" brushRef="#br0" timeOffset="1567.289">1899 229 10290 0 0,'0'0'2605'0'0,"0"0"-798"0"0,0 0-386 0 0,0 0-110 0 0,0 0-13 0 0,0 0 8 0 0,0 0-118 0 0,0 0-171 0 0,0 0-107 0 0,0 0-183 0 0,0 0-175 0 0,0 0-137 0 0,0 0-127 0 0,19 0-99 0 0,61 0-92 0 0,-9-9 121 0 0,-53 5-3413 0 0,3 2-6269 0 0,-15 2-2876 0 0</inkml:trace>
</inkml:ink>
</file>

<file path=ppt/ink/ink5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5:15.8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225 11 12443 0 0,'0'0'3323'0'0,"0"0"-1080"0"0,0 0-529 0 0,0 0-140 0 0,0 0-199 0 0,0 0-274 0 0,0 0-298 0 0,0 0-200 0 0,0 0-154 0 0,0 0-105 0 0,0 0-78 0 0,0 0-106 0 0,0 0-30 0 0,-15-3-26 0 0,-51-4-26 0 0,63 7-73 0 0,0 1 1 0 0,-1-1 0 0 0,1 1 0 0 0,0-1 0 0 0,0 1-1 0 0,0 0 1 0 0,0 1 0 0 0,0-1 0 0 0,0 0-1 0 0,0 1 1 0 0,0 0 0 0 0,0 0 0 0 0,1 0-1 0 0,-1 0 1 0 0,1 0 0 0 0,-1 0 0 0 0,1 0-1 0 0,0 1 1 0 0,0-1 0 0 0,0 1-6 0 0,-5 5 7 0 0,0-2-11 0 0,0 0 0 0 0,0 1 0 0 0,1 0 0 0 0,0 0 0 0 0,1 0-1 0 0,-1 1 1 0 0,1 0 0 0 0,1 0 0 0 0,0 0 0 0 0,0 1 0 0 0,0-1 0 0 0,1 1-1 0 0,0 0 1 0 0,1 0 0 0 0,0 0 0 0 0,1 0 0 0 0,-1 7 4 0 0,4-13 12 0 0,1 0 0 0 0,-1-1 0 0 0,1 1 0 0 0,0-1 0 0 0,0 0 0 0 0,0 0 0 0 0,0 0 0 0 0,1 0 0 0 0,-1 0 0 0 0,0-1 0 0 0,1 1 0 0 0,-1-1 0 0 0,1 0 0 0 0,0 0 0 0 0,-1-1 0 0 0,1 1 0 0 0,0-1 0 0 0,-1 1 0 0 0,1-1 0 0 0,0 0 0 0 0,-1-1 0 0 0,1 1 0 0 0,0-1 0 0 0,-1 1 0 0 0,1-1 0 0 0,0 0 0 0 0,-1 0 0 0 0,1-1 0 0 0,-1 1 0 0 0,1-1-12 0 0,74-36 589 0 0,-69 32-506 0 0,0 0 0 0 0,1 0-1 0 0,-1 1 1 0 0,1 1 0 0 0,0-1-1 0 0,0 2 1 0 0,1-1 0 0 0,-1 2-1 0 0,1-1 1 0 0,0 1 0 0 0,-1 1-1 0 0,1 0 1 0 0,9 1-83 0 0,-16 2 6 0 0,-1 0 0 0 0,0 0-1 0 0,0 0 1 0 0,0 1 0 0 0,0 0 0 0 0,-1-1-1 0 0,1 1 1 0 0,-1 0 0 0 0,1 0 0 0 0,-1 1-1 0 0,0-1 1 0 0,0 0 0 0 0,-1 1 0 0 0,1-1-1 0 0,-1 1 1 0 0,1 0 0 0 0,-1-1 0 0 0,0 1-1 0 0,-1 0 1 0 0,1 0 0 0 0,-1-1 0 0 0,1 1-1 0 0,-1 0 1 0 0,0 0 0 0 0,-1 0 0 0 0,1 0-1 0 0,-1 0 1 0 0,1-1 0 0 0,-2 3-6 0 0,2 1 3 0 0,-5 71-16 0 0,-3 1 0 0 0,-4-2 0 0 0,-3 1 1 0 0,-6 9 12 0 0,7-24-25 0 0,10-46 28 0 0,1 1-10 0 0,-1 1-1 0 0,-1-1 0 0 0,0 0 1 0 0,-1 0-1 0 0,-1 0 0 0 0,-1-1 1 0 0,-1 0-1 0 0,0-1 0 0 0,-2 3 8 0 0,9-18-3 0 0,1 1-1 0 0,0 0 1 0 0,0-1-1 0 0,-1 0 1 0 0,1 1-1 0 0,-1-1 1 0 0,1 0-1 0 0,-1 1 0 0 0,0-1 1 0 0,0 0-1 0 0,1 0 1 0 0,-1-1-1 0 0,0 1 1 0 0,0 0-1 0 0,0 0 1 0 0,0-1-1 0 0,0 1 1 0 0,0-1-1 0 0,0 0 1 0 0,0 0-1 0 0,0 0 1 0 0,0 0-1 0 0,0 0 1 0 0,0 0-1 0 0,0 0 1 0 0,0 0-1 0 0,0-1 1 0 0,0 1-1 0 0,0-1 1 0 0,0 0-1 0 0,0 1 1 0 0,0-1-1 0 0,1 0 1 0 0,-1 0-1 0 0,0 0 1 0 0,0 0-1 0 0,1-1 0 0 0,-1 1 1 0 0,1 0-1 0 0,-1-1 1 0 0,1 1-1 0 0,0-1 1 0 0,-1 1-1 0 0,1-2 4 0 0,-42-80-116 0 0,41 70 112 0 0,1 1 0 0 0,0 0 0 0 0,1-1 0 0 0,0 1-1 0 0,1 0 1 0 0,0-1 0 0 0,1 1 0 0 0,0 0 0 0 0,1 0 0 0 0,0 0-1 0 0,1 0 1 0 0,0 1 0 0 0,1-1 0 0 0,1 1 0 0 0,0 0-1 0 0,0 1 1 0 0,1-1 0 0 0,0 1 0 0 0,1 1 0 0 0,0-1-1 0 0,8-6 5 0 0,106-78-1487 0 0,-94 77-2281 0 0,0 0-3282 0 0,-26 16 6385 0 0,11-7-11963 0 0</inkml:trace>
</inkml:ink>
</file>

<file path=ppt/ink/ink5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5:14.5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250 492 0 0 0,'0'0'613'0'0,"0"0"785"0"0,0 0 321 0 0,0 0 134 0 0,0 0 22 0 0,0 0-124 0 0,0 0-192 0 0,0 0-214 0 0,0 0-222 0 0,0 0-157 0 0,0 0-147 0 0,-4-7-125 0 0,-11-21-60 0 0,13 27-506 0 0,0-1 0 0 0,0 1-1 0 0,1-1 1 0 0,-2 1 0 0 0,1 0 0 0 0,0 0 0 0 0,0 0 0 0 0,0 0 0 0 0,0 0 0 0 0,-1 0-1 0 0,1 0 1 0 0,0 1 0 0 0,-1-1 0 0 0,1 1 0 0 0,-1 0 0 0 0,1 0 0 0 0,0 0 0 0 0,-1 0 0 0 0,1 0-1 0 0,-1 0 1 0 0,1 1 0 0 0,0-1 0 0 0,-1 1 0 0 0,1 0 0 0 0,0-1 0 0 0,0 1 0 0 0,-2 1-128 0 0,-9 6 102 0 0,2 0 0 0 0,-1 1 1 0 0,1 0-1 0 0,0 0 0 0 0,1 1 1 0 0,0 1-1 0 0,1 0 0 0 0,0 0 1 0 0,1 1-1 0 0,0 0 0 0 0,1 0 1 0 0,-1 2-103 0 0,3-5 34 0 0,0 0 1 0 0,0 0-1 0 0,1 0 1 0 0,0 1-1 0 0,0-1 1 0 0,1 1-1 0 0,1 0 1 0 0,-1 0-1 0 0,2 0 1 0 0,-1 0-1 0 0,1 0 1 0 0,1 1-1 0 0,0-1 1 0 0,0 0-1 0 0,1 0 1 0 0,1 3-35 0 0,0-11 58 0 0,0 1 1 0 0,1-1-1 0 0,-1 1 1 0 0,1-1-1 0 0,0 0 0 0 0,-1 0 1 0 0,1 0-1 0 0,0 0 1 0 0,0-1-1 0 0,0 1 1 0 0,0-1-1 0 0,1 0 0 0 0,-1 1 1 0 0,0-2-1 0 0,1 1 1 0 0,-1 0-1 0 0,0-1 1 0 0,1 1-1 0 0,-1-1 0 0 0,1 0 1 0 0,-1 0-1 0 0,1 0 1 0 0,-1-1-1 0 0,0 1 0 0 0,1-1 1 0 0,-1 0-1 0 0,0 0 1 0 0,1 0-1 0 0,-1 0 1 0 0,0 0-1 0 0,0-1 0 0 0,0 0 1 0 0,0 1-1 0 0,0-1 1 0 0,0 0-1 0 0,-1-1-58 0 0,24-13 144 0 0,-2-1 0 0 0,0-2-1 0 0,-1 0 1 0 0,-1-2 0 0 0,-1 0 0 0 0,0-1 0 0 0,-2-1 0 0 0,-1-1-1 0 0,-1-1 1 0 0,-1 0 0 0 0,-1-1 0 0 0,7-18-144 0 0,-12 33-129 0 0,-9 32-98 0 0,-2-12 265 0 0,-13 119-32 0 0,14-128-6 0 0,-1 5-1 0 0,0 1 0 0 0,0-1 0 0 0,0 0 0 0 0,1 1 0 0 0,0-1 1 0 0,0 0-1 0 0,0 1 0 0 0,1-1 0 0 0,0 0 0 0 0,0 0 0 0 0,0 0 1 0 0,1 0-1 0 0,0 0 0 0 0,0 0 0 0 0,0 0 0 0 0,0 0 0 0 0,1 0 0 0 0,0-1 1 0 0,0 1-1 0 0,0-1 0 0 0,0 0 0 0 0,1 0 0 0 0,-1 0 0 0 0,1-1 1 0 0,0 1-1 0 0,1-1 0 0 0,-1 0 0 0 0,0 0 0 0 0,1 0 0 0 0,2 0 1 0 0,5 0 15 0 0,1-1 1 0 0,-1-1-1 0 0,1 0 0 0 0,-1-1 0 0 0,1 0 0 0 0,-1-1 0 0 0,1-1 0 0 0,-1 0 0 0 0,1 0 1 0 0,-1-1-1 0 0,0-1 0 0 0,0 0 0 0 0,0 0 0 0 0,-1-2 0 0 0,1 1 0 0 0,-1-1 0 0 0,-1-1 0 0 0,8-5-15 0 0,10-4 15 0 0,-1-2-1 0 0,-1-1 0 0 0,0 0 1 0 0,-2-2-1 0 0,0-1 0 0 0,-1-1 1 0 0,-2-1-1 0 0,0-1 0 0 0,-2-1 0 0 0,0 0 1 0 0,-2-1-1 0 0,-1-1 0 0 0,-1-1 1 0 0,-2 0-1 0 0,0-1 0 0 0,-3-1 1 0 0,0 0-1 0 0,-2 0 0 0 0,-1 0 1 0 0,-2-1-1 0 0,-1 0 0 0 0,0-28-14 0 0,-4 57-2 0 0,0 0 0 0 0,0 1-1 0 0,-1-1 1 0 0,1 0 0 0 0,-1 0 0 0 0,1 0-1 0 0,-1 0 1 0 0,0 1 0 0 0,0-1 0 0 0,-1 0-1 0 0,1 1 1 0 0,0-1 0 0 0,-1 1-1 0 0,0-1 1 0 0,1 1 0 0 0,-1 0 0 0 0,0 0-1 0 0,0 0 1 0 0,-1 0 0 0 0,1 0 0 0 0,0 0-1 0 0,0 0 1 0 0,-1 1 0 0 0,1-1 0 0 0,-1 1-1 0 0,0 0 1 0 0,1 0 0 0 0,-1 0 0 0 0,0 0-1 0 0,0 0 1 0 0,1 1 0 0 0,-1-1 0 0 0,0 1-1 0 0,0-1 1 0 0,0 1 0 0 0,0 0-1 0 0,0 0 1 0 0,0 1 0 0 0,0-1 0 0 0,0 1-1 0 0,1-1 1 0 0,-1 1 0 0 0,0 0 0 0 0,0 0-1 0 0,1 0 1 0 0,-2 1 2 0 0,-7 7-9 0 0,0 0 1 0 0,1 1-1 0 0,0 0 0 0 0,0 1 1 0 0,1 0-1 0 0,1 1 0 0 0,0 0 1 0 0,0 0-1 0 0,1 1 0 0 0,1-1 1 0 0,0 2-1 0 0,1-1 0 0 0,0 1 1 0 0,1-1-1 0 0,0 2 9 0 0,-4 24 6 0 0,1-1-1 0 0,2 1 1 0 0,2 0-1 0 0,1 37-5 0 0,2-65 11 0 0,0 0 0 0 0,1 0 0 0 0,0 0 0 0 0,1 0-1 0 0,0 0 1 0 0,1 0 0 0 0,0-1 0 0 0,1 1 0 0 0,0-1 0 0 0,0 0 0 0 0,1 0 0 0 0,1 0-1 0 0,0-1 1 0 0,0 0 0 0 0,0 0 0 0 0,1-1 0 0 0,1 1 0 0 0,-1-1 0 0 0,1-1 0 0 0,1 0-1 0 0,-1 0 1 0 0,1 0 0 0 0,1-1 0 0 0,-1 0 0 0 0,1-1 0 0 0,5 2-11 0 0,-11-6-16 0 0,0 0 0 0 0,0 0 0 0 0,0 0 0 0 0,1-1 0 0 0,-1 0 0 0 0,0 0 0 0 0,0 0 0 0 0,0 0 0 0 0,1-1 0 0 0,-1 1 0 0 0,0-1 0 0 0,0 0 0 0 0,0 0 0 0 0,0-1 0 0 0,0 1 0 0 0,0-1 0 0 0,-1 0 0 0 0,4-1 16 0 0,14-13-2877 0 0,0-4-4122 0 0,-16 16-3631 0 0</inkml:trace>
  <inkml:trace contextRef="#ctx0" brushRef="#br0" timeOffset="266.414">1327 429 10122 0 0,'0'0'2135'0'0,"0"0"-356"0"0,0 0-194 0 0,0 0-16 0 0,0 0-106 0 0,0 0-193 0 0,0 0-281 0 0,0 0-298 0 0,-20 32-239 0 0,-62 99-141 0 0,58-71-14 0 0,25-50-232 0 0,-2-7-37 0 0,1 1 1 0 0,0-1-1 0 0,1 0 1 0 0,-1 1 0 0 0,0-1-1 0 0,1 1 1 0 0,0-1-1 0 0,0 0 1 0 0,0 1 0 0 0,0-1-1 0 0,0 0 1 0 0,1 0-1 0 0,-1 0 1 0 0,1 0 0 0 0,0 0-1 0 0,0 0 1 0 0,0 0 0 0 0,0-1-1 0 0,1 1 1 0 0,-1-1-1 0 0,1 0 1 0 0,-1 1 0 0 0,1-1-1 0 0,0 0 1 0 0,0-1-1 0 0,0 1 1 0 0,0 0 0 0 0,0-1-1 0 0,0 0 1 0 0,1 1 0 0 0,-1-1-1 0 0,0-1 1 0 0,3 2-29 0 0,6 0 130 0 0,0-1 0 0 0,0 0 0 0 0,0-1 0 0 0,0 0 0 0 0,0 0 0 0 0,0-2 0 0 0,0 1 0 0 0,0-2 0 0 0,0 1 0 0 0,6-4-130 0 0,-8 3 66 0 0,0 0 1 0 0,0-1-1 0 0,0-1 1 0 0,0 0-1 0 0,-1 0 0 0 0,0-1 1 0 0,0 0-1 0 0,0-1 1 0 0,-1 1-1 0 0,0-2 1 0 0,-1 1-1 0 0,1-1 0 0 0,-1 0 1 0 0,-1-1-1 0 0,0 0 1 0 0,0 0-1 0 0,0 0 0 0 0,-1 0 1 0 0,-1-1-1 0 0,0 0 1 0 0,0 0-1 0 0,-1 0 1 0 0,0-1-1 0 0,0 1 0 0 0,0-9-66 0 0,-3 14-12 0 0,0 0-1 0 0,0 0 0 0 0,0 1 0 0 0,-1-1 0 0 0,0 0 0 0 0,1 0 0 0 0,-2 1 1 0 0,1-1-1 0 0,-1 1 0 0 0,1-1 0 0 0,-1 1 0 0 0,0 0 0 0 0,-1-1 1 0 0,1 1-1 0 0,-1 0 0 0 0,0 1 0 0 0,0-1 0 0 0,0 0 0 0 0,0 1 1 0 0,-1 0-1 0 0,1-1 0 0 0,-1 2 0 0 0,0-1 0 0 0,0 0 0 0 0,0 1 0 0 0,0-1 1 0 0,-2 0 12 0 0,-61-13-1701 0 0,44 16-1468 0 0,0 2-3616 0 0,9 1-5253 0 0</inkml:trace>
  <inkml:trace contextRef="#ctx0" brushRef="#br0" timeOffset="717.635">1704 713 9618 0 0,'0'0'3146'0'0,"0"0"-1415"0"0,0 0-351 0 0,0 0 187 0 0,0 0 43 0 0,0 0-188 0 0,0 0-350 0 0,0 0-304 0 0,0 0-206 0 0,0 0-104 0 0,0 0-16 0 0,0 0-30 0 0,0 0-45 0 0,6-24-25 0 0,19-71-34 0 0,9 26 339 0 0,38-4-99 0 0,-72 73-549 0 0,0 1 1 0 0,0 0-1 0 0,0-1 0 0 0,0 1 0 0 0,0 0 0 0 0,0-1 0 0 0,0 1 0 0 0,0 0 0 0 0,0-1 0 0 0,0 1 1 0 0,0 0-1 0 0,0-1 0 0 0,1 1 0 0 0,-1 0 0 0 0,0-1 0 0 0,0 1 0 0 0,1 0 0 0 0,-1-1 0 0 0,1 1 1 0 0,-1-1-1 0 0,0 1 0 0 0,1-1 0 0 0,-1 1 0 0 0,1-1 0 0 0,-1 1 0 0 0,1-1 0 0 0,-1 0 0 0 0,1 1 1 0 0,0-1-1 0 0,-1 0 0 0 0,1 1 0 0 0,-1-1 0 0 0,1 0 0 0 0,0 0 0 0 0,-1 1 0 0 0,1-1 0 0 0,0 0 1 0 0,-1 0-1 0 0,1 0 0 0 0,0 0 0 0 0,-1 0 0 0 0,1 0 0 0 0,0 0 0 0 0,-1 0 0 0 0,1 0 0 0 0,0 0 1 0 0,-1 0-1 0 0,1-1 0 0 0,0 1 0 0 0,-1 0 0 0 0,1 0 0 0 0,-1-1 0 0 0,1 1 0 0 0,-1 0 0 0 0,1-1 1 0 0,0 1-1 0 0,-1-1 0 0 0,1 1 0 0 0,-1-1 0 0 0,1 1 0 0 0,-1-1 0 0 0,0 1 0 0 0,1-1 0 0 0,-1 1 1 0 0,1-1-1 0 0,-1 0 1 0 0,0 21 5 0 0,-1-14-4 0 0,0-1 0 0 0,0 1-1 0 0,1-1 1 0 0,-1 1 0 0 0,1 0 0 0 0,1-1 0 0 0,-1 1 0 0 0,1 0 0 0 0,0-1 0 0 0,0 1 0 0 0,1-1-1 0 0,0 0 1 0 0,-1 1 0 0 0,2-1 0 0 0,-1 0 0 0 0,1 0 0 0 0,0 0 0 0 0,0 0 0 0 0,0-1 0 0 0,0 1 0 0 0,1-1-1 0 0,0 0 1 0 0,0 0 0 0 0,0 0 0 0 0,0-1 0 0 0,1 1 0 0 0,1 0-1 0 0,0-2 64 0 0,0 0-1 0 0,0 0 1 0 0,1 0 0 0 0,-1-1-1 0 0,0 0 1 0 0,1 0 0 0 0,0-1-1 0 0,-1 1 1 0 0,1-1 0 0 0,-1-1-1 0 0,1 1 1 0 0,-1-1 0 0 0,1-1-1 0 0,-1 1 1 0 0,0-1 0 0 0,1 0-1 0 0,-1 0 1 0 0,0-1 0 0 0,0 0-1 0 0,0 0 1 0 0,-1 0 0 0 0,1-1-1 0 0,-1 1 1 0 0,0-1 0 0 0,0-1-1 0 0,0 1 1 0 0,0-1 0 0 0,-1 0-1 0 0,0 0 1 0 0,0 0 0 0 0,0-1-1 0 0,-1 1 1 0 0,1-1 0 0 0,-1 0-1 0 0,-1 0 1 0 0,1 0 0 0 0,-1 0-1 0 0,0 0 1 0 0,0-1 0 0 0,-1 1-1 0 0,0-1 1 0 0,0 1-64 0 0,-1-6-517 0 0,0 8-8690 0 0,0 7-1816 0 0</inkml:trace>
</inkml:ink>
</file>

<file path=ppt/ink/ink5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5:19.3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60 317 4745 0 0,'0'0'2851'0'0,"0"0"-936"0"0,0 0-270 0 0,0 0 127 0 0,0 0 82 0 0,0 0-35 0 0,0 0-159 0 0,0 0-245 0 0,0 0-200 0 0,0 0-164 0 0,0 0-169 0 0,0 0-140 0 0,0 0-128 0 0,-12-3-99 0 0,-36-10-55 0 0,145 7 2896 0 0,260 21-1774 0 0,-286-8-1485 0 0,-71-7-82 0 0,0 0-10 0 0,0 0-13 0 0,0 0 10 0 0,0 0-4 0 0,0 0 14 0 0,0 0-4 0 0,0 0-28 0 0,0 0 8 0 0,0 0 8 0 0,0 0 16 0 0,0 0 7 0 0,0 0 9 0 0,0 0-11 0 0,0 0-26 0 0,0 0 17 0 0,0 0-1 0 0,0 0-10 0 0,0 0 8 0 0,0 0-1 0 0,0 0-6 0 0,0 0 31 0 0,0 0 3 0 0,0 0-7 0 0,0 0-2 0 0,0 0-10 0 0,0 0-6 0 0,0 0 32 0 0,0 0-12 0 0,0 0 14 0 0,0 0 23 0 0,0 0-4 0 0,0 0 0 0 0,0 0-3 0 0,0 0 23 0 0,0 0 10 0 0,-4-12 208 0 0,-22-39-175 0 0,-49-122-370 0 0,72 127-1094 0 0,14 19-5781 0 0,-6 19-3986 0 0</inkml:trace>
</inkml:ink>
</file>

<file path=ppt/ink/ink5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5:17.6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11 129 7410 0 0,'0'0'3020'0'0,"0"0"-659"0"0,0 0-314 0 0,0 0-116 0 0,0 0-163 0 0,0 0-261 0 0,0 0-348 0 0,0 0-300 0 0,0 0-225 0 0,0 0-138 0 0,0 0-88 0 0,0 0-68 0 0,0 0-25 0 0,8 4 1031 0 0,-12 440 719 0 0,2-424-1715 0 0,-3-33 443 0 0,-2-34-357 0 0,8 23-415 0 0,1 1 0 0 0,0-1 1 0 0,2 1-1 0 0,1-1 0 0 0,1 1 0 0 0,1 0 0 0 0,1 1 1 0 0,1 0-1 0 0,1 0 0 0 0,1 1 0 0 0,4-6-21 0 0,110-146 138 0 0,-117 164-126 0 0,1-1 1 0 0,0 2 0 0 0,0-1 0 0 0,1 1 0 0 0,0 1-1 0 0,0-1 1 0 0,1 2 0 0 0,0 0 0 0 0,0 0 0 0 0,7-2-13 0 0,-15 10 6 0 0,-1 0 0 0 0,1 1 0 0 0,-1-1 0 0 0,1 0 0 0 0,-1 1 0 0 0,0 0 0 0 0,0 0-1 0 0,0 0 1 0 0,0 0 0 0 0,0 0 0 0 0,-1 0 0 0 0,0 0 0 0 0,1 0 0 0 0,-1 1 0 0 0,0-1 0 0 0,-1 0 0 0 0,1 1 0 0 0,-1-1 0 0 0,1 1 0 0 0,-1-1 0 0 0,0 1 0 0 0,0-1 0 0 0,0 1 0 0 0,-1-1 0 0 0,1 1-6 0 0,4 107 24 0 0,12-96-1745 0 0,-8-15-1956 0 0,-1-4-3281 0 0,-3 0-5330 0 0</inkml:trace>
  <inkml:trace contextRef="#ctx0" brushRef="#br0" timeOffset="579.664">520 527 9906 0 0,'0'0'2681'0'0,"0"0"-706"0"0,0 0-315 0 0,0 0-94 0 0,0 0-90 0 0,0 0-236 0 0,0 0-298 0 0,0 0-262 0 0,0 0-154 0 0,0 0-101 0 0,0 0-37 0 0,0 0 37 0 0,0 4 6 0 0,-14 62 1404 0 0,-27 44-430 0 0,56-120-3983 0 0,-4-5-2227 0 0,-5 7-1947 0 0,-2 1-5258 0 0</inkml:trace>
  <inkml:trace contextRef="#ctx0" brushRef="#br0" timeOffset="970.087">731 155 11642 0 0,'0'0'2056'0'0,"0"0"-396"0"0,0 0-134 0 0,0 0-105 0 0,0 0-200 0 0,0 0-260 0 0,0 0-219 0 0,0 0-141 0 0,0 0-66 0 0,0 0-88 0 0,0 0-94 0 0,0 0-60 0 0,0 0-55 0 0,-7 5-40 0 0,-25 14-32 0 0,24-13 353 0 0,16-11 213 0 0,-8 5-688 0 0,0 0 0 0 0,0 0 1 0 0,0 0-1 0 0,-1 0 0 0 0,1-1 1 0 0,0 1-1 0 0,0 0 0 0 0,-1 0 1 0 0,1 0-1 0 0,0 0 0 0 0,0-1 0 0 0,0 1 1 0 0,0 0-1 0 0,-1 0 0 0 0,1 0 1 0 0,0-1-1 0 0,0 1 0 0 0,0 0 1 0 0,0 0-1 0 0,0 0 0 0 0,0-1 1 0 0,0 1-1 0 0,-1 0 0 0 0,1 0 1 0 0,0-1-1 0 0,0 1 0 0 0,0 0 1 0 0,0 0-1 0 0,0-1 0 0 0,0 1-44 0 0,-47 24 120 0 0,47-23-106 0 0,0-1-38 0 0,0 0-47 0 0,0 0-61 0 0,12-12-2473 0 0,-5 7 773 0 0,0 0-4705 0 0,-3 1-5347 0 0</inkml:trace>
</inkml:ink>
</file>

<file path=ppt/ink/ink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18:15.0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176 685 12595 0 0,'0'0'1819'0'0,"0"0"-320"0"0,0 0-104 0 0,0 0 52 0 0,0 0-28 0 0,0 0-202 0 0,0 0-267 0 0,0 0-269 0 0,0 0-187 0 0,0 0-105 0 0,0 0-34 0 0,0 0-6 0 0,-14 11 3 0 0,-47 37-48 0 0,52-40-223 0 0,1 0-1 0 0,0 1 0 0 0,0 0 0 0 0,0 1 0 0 0,1 0 0 0 0,0 0 0 0 0,1 0 1 0 0,1 1-1 0 0,-1 0 0 0 0,2 0 0 0 0,-4 10-80 0 0,5-15 6 0 0,0 0 0 0 0,1 0 1 0 0,0 0-1 0 0,0 1 0 0 0,1-1 0 0 0,-1 0 0 0 0,1 1 0 0 0,1-1 1 0 0,-1 1-1 0 0,1 0 0 0 0,0-1 0 0 0,1 1 0 0 0,-1-1 1 0 0,1 1-1 0 0,1-1 0 0 0,-1 0 0 0 0,1 1 0 0 0,0-1 1 0 0,1 0-1 0 0,-1 0 0 0 0,1 0 0 0 0,0-1 0 0 0,1 1 1 0 0,-1-1-1 0 0,1 1 0 0 0,0-1 0 0 0,1 0 0 0 0,-1-1 1 0 0,1 1-1 0 0,0-1 0 0 0,5 4-6 0 0,-3-3 53 0 0,1-1-1 0 0,0 0 1 0 0,0 0 0 0 0,0 0 0 0 0,0-1-1 0 0,0 0 1 0 0,1-1 0 0 0,-1 0-1 0 0,1 0 1 0 0,0-1 0 0 0,0 0 0 0 0,-1 0-1 0 0,1-1 1 0 0,0 0 0 0 0,0-1-1 0 0,0 0 1 0 0,-1 0 0 0 0,1-1 0 0 0,0 0-1 0 0,-1-1 1 0 0,0 0 0 0 0,1 0-1 0 0,-1 0 1 0 0,3-3-53 0 0,1-1 100 0 0,0 0 1 0 0,-1 0-1 0 0,0-1 0 0 0,0 0 1 0 0,-1-1-1 0 0,0 0 0 0 0,-1-1 1 0 0,0 0-1 0 0,-1 0 0 0 0,0-1 1 0 0,0 0-1 0 0,-1-1 0 0 0,0 1 1 0 0,-1-2-1 0 0,3-9-100 0 0,-4 14 11 0 0,-1-1-1 0 0,0 0 1 0 0,-1-1 0 0 0,0 1-1 0 0,-1-1 1 0 0,0 1 0 0 0,0-1-1 0 0,-1 0 1 0 0,0 0 0 0 0,-1 1-1 0 0,0-1 1 0 0,0 0 0 0 0,-1 0-1 0 0,0 0 1 0 0,-1 1 0 0 0,0-1-1 0 0,-1 1 1 0 0,0-1 0 0 0,0 1-1 0 0,-1 0 1 0 0,0 0 0 0 0,-1 0-1 0 0,0 1 1 0 0,0 0 0 0 0,-1 0-1 0 0,0 0 1 0 0,0 0 0 0 0,-1 1-1 0 0,0 0 1 0 0,0 1 0 0 0,-1-1-1 0 0,0 1 1 0 0,-5-3-11 0 0,8 7-141 0 0,0 0 1 0 0,0 0-1 0 0,-1 0 0 0 0,1 1 1 0 0,-1 0-1 0 0,1 0 0 0 0,-1 0 1 0 0,1 0-1 0 0,-1 1 0 0 0,0 0 1 0 0,1 1-1 0 0,-1-1 0 0 0,0 1 1 0 0,1 0-1 0 0,-1 0 0 0 0,1 0 0 0 0,0 1 1 0 0,-1 0-1 0 0,1 0 0 0 0,0 1 1 0 0,0-1-1 0 0,0 1 0 0 0,0 0 1 0 0,1 0-1 0 0,-1 1 0 0 0,1-1 1 0 0,0 1-1 0 0,0 0 0 0 0,0 0 1 0 0,0 1-1 0 0,0 0 141 0 0,-16 19-3746 0 0,8-8-2639 0 0,5-1-5847 0 0</inkml:trace>
  <inkml:trace contextRef="#ctx0" brushRef="#br0" timeOffset="560.28">567 1005 13235 0 0,'0'0'2435'0'0,"0"0"-448"0"0,0 0-292 0 0,0 0-164 0 0,0 0-223 0 0,0 0-234 0 0,0 0-257 0 0,0 0-220 0 0,0 0-84 0 0,0 0-69 0 0,0 0-61 0 0,0 0-58 0 0,0 0-38 0 0,10-12-35 0 0,90-104 679 0 0,49-75-87 0 0,-129 161-857 0 0,-19 30 13 0 0,0 0-2 0 0,-1 0-6 0 0,0 0 18 0 0,0 0-9 0 0,-3 14-78 0 0,2-12 76 0 0,-3 5-2 0 0,0 0-1 0 0,1 0 1 0 0,0 0-1 0 0,0 0 1 0 0,1 1 0 0 0,0-1-1 0 0,0 1 1 0 0,1-1-1 0 0,-1 1 1 0 0,2 0 0 0 0,-1-1-1 0 0,1 1 1 0 0,0 0-1 0 0,1 0 1 0 0,0-1 0 0 0,0 1-1 0 0,1 0 1 0 0,0-1-1 0 0,0 1 1 0 0,1-1 0 0 0,0 0-1 0 0,0 0 1 0 0,0 0-1 0 0,1 0 1 0 0,0 0 0 0 0,1-1-1 0 0,-1 0 1 0 0,3 2 3 0 0,-1-3 18 0 0,1-1 0 0 0,0 0 0 0 0,0 0 0 0 0,0-1 0 0 0,0 0 0 0 0,1 0 0 0 0,-1-1 0 0 0,1 0 0 0 0,-1 0 0 0 0,1 0 0 0 0,0-1 0 0 0,0-1 0 0 0,0 1 0 0 0,0-1 0 0 0,0 0 0 0 0,0-1 0 0 0,-1 0 0 0 0,6-1-18 0 0,-4-2 82 0 0,1 0 0 0 0,-1-1 0 0 0,0 0-1 0 0,-1 0 1 0 0,1-1 0 0 0,-1 0 0 0 0,0 0 0 0 0,-1-1 0 0 0,1 0 0 0 0,-1 0 0 0 0,-1-1 0 0 0,2-2-82 0 0,2-1 75 0 0,-1 0 1 0 0,0-1-1 0 0,-1 0 1 0 0,0 0-1 0 0,-1-1 1 0 0,0 0-1 0 0,-1-1 1 0 0,-1 1-1 0 0,0-1 1 0 0,-1 0-1 0 0,0 0 1 0 0,-1-1-1 0 0,-1 1 1 0 0,0-1-1 0 0,-1 1 1 0 0,-1-14-76 0 0,-9 14-1133 0 0,-2 28-4925 0 0,9-7-570 0 0,0-3-5860 0 0</inkml:trace>
  <inkml:trace contextRef="#ctx0" brushRef="#br0" timeOffset="962.659">1693 527 14219 0 0,'0'0'3203'0'0,"0"0"-1302"0"0,0 0-465 0 0,0 0-104 0 0,0 0-105 0 0,0 0-146 0 0,0 0-224 0 0,0 0-250 0 0,0 0-174 0 0,0 0-67 0 0,0 0-76 0 0,0 0-38 0 0,0 0-26 0 0,-28 5-73 0 0,-88 16-42 0 0,57 7 62 0 0,56-27-166 0 0,0 0 0 0 0,1 0 0 0 0,0 0-1 0 0,-1 1 1 0 0,1-1 0 0 0,0 1 0 0 0,0 0-1 0 0,0-1 1 0 0,0 1 0 0 0,0 0 0 0 0,0 0-1 0 0,0 0 1 0 0,1 1 0 0 0,-1-1 0 0 0,1 0-1 0 0,-1 1 1 0 0,1-1 0 0 0,0 1 0 0 0,0-1-1 0 0,0 1 1 0 0,0-1 0 0 0,1 1 0 0 0,-1 0-1 0 0,1-1 1 0 0,-1 1 0 0 0,1 0 0 0 0,0 0 0 0 0,0-1-1 0 0,0 1 1 0 0,1 0 0 0 0,-1-1 0 0 0,1 1-1 0 0,-1 0 1 0 0,1-1 0 0 0,0 1 0 0 0,0 0-1 0 0,0-1 1 0 0,0 1 0 0 0,1-1 0 0 0,-1 0-1 0 0,0 1 1 0 0,1-1 0 0 0,0 0 0 0 0,0 0-1 0 0,1 1-6 0 0,61 26 63 0 0,33 24-51 0 0,-94-49 17 0 0,0-1-1 0 0,0 1 1 0 0,0 0 0 0 0,-1 0 0 0 0,1 0-1 0 0,-1 0 1 0 0,0 1 0 0 0,0-1-1 0 0,0 0 1 0 0,-1 1 0 0 0,0-1 0 0 0,0 1-1 0 0,0 0 1 0 0,0-1 0 0 0,-1 1-1 0 0,1 0 1 0 0,-1 0 0 0 0,0-1-1 0 0,-1 1 1 0 0,1 0 0 0 0,-1 0 0 0 0,0-1-1 0 0,0 1 1 0 0,-1-1 0 0 0,1 1-1 0 0,-1-1 1 0 0,0 1 0 0 0,0-1 0 0 0,0 0-1 0 0,-1 1-28 0 0,-5 8 102 0 0,0-1 1 0 0,-1 0-1 0 0,0 0 0 0 0,-1-1 0 0 0,0 0 0 0 0,0 0 0 0 0,-2-1 0 0 0,1-1 0 0 0,-5 3-102 0 0,8-6 12 0 0,1 0 0 0 0,-1-1-1 0 0,0 0 1 0 0,0-1-1 0 0,-1 1 1 0 0,1-2 0 0 0,-1 1-1 0 0,0-1 1 0 0,0 0-1 0 0,0-1 1 0 0,0 0 0 0 0,0-1-1 0 0,-8 1-11 0 0,-13-13-2511 0 0,29 0-1814 0 0,0-4-4091 0 0,1 4-4421 0 0</inkml:trace>
  <inkml:trace contextRef="#ctx0" brushRef="#br0" timeOffset="2693.263">1947 840 344 0 0,'0'0'1402'0'0,"0"0"10"0"0,0 0 192 0 0,0 0 270 0 0,0 0 205 0 0,0 0 62 0 0,0 0-224 0 0,0 0-384 0 0,0 0-401 0 0,0 0-380 0 0,0 0-244 0 0,0 0-154 0 0,0 0-61 0 0,-2-9 693 0 0,36 18 1183 0 0,-20-4-1845 0 0,1 0-1 0 0,0-2 0 0 0,1 0 1 0 0,-1-1-1 0 0,0 0 0 0 0,1-1 1 0 0,-1-1-1 0 0,1 0 0 0 0,-1-2 1 0 0,1 1-1 0 0,-1-2 0 0 0,0 0 1 0 0,0-1-1 0 0,0 0 0 0 0,0-1 0 0 0,1-2-323 0 0,-11 5 35 0 0,0-1 0 0 0,-1 0 0 0 0,1 0 0 0 0,-1-1 0 0 0,1 0-1 0 0,-1 1 1 0 0,0-1 0 0 0,-1-1 0 0 0,1 1 0 0 0,-1 0-1 0 0,0-1 1 0 0,0 0 0 0 0,0 0 0 0 0,0 0 0 0 0,-1 0-1 0 0,0 0 1 0 0,0 0 0 0 0,0-1 0 0 0,-1 1 0 0 0,0-1-1 0 0,0 1 1 0 0,0-1 0 0 0,-1 1 0 0 0,0-1 0 0 0,0 1-1 0 0,0-1 1 0 0,0 0 0 0 0,-1 1 0 0 0,0-1 0 0 0,0 1 0 0 0,-1-1-1 0 0,0 1 1 0 0,0 0 0 0 0,0 0 0 0 0,0 0 0 0 0,-1 0-1 0 0,0 0 1 0 0,0 0 0 0 0,0 0 0 0 0,-3-2-35 0 0,0 2-15 0 0,1 0 0 0 0,-1 1 0 0 0,0-1 1 0 0,-1 1-1 0 0,1 1 0 0 0,-1-1 0 0 0,0 1 0 0 0,1 0 0 0 0,-2 0 1 0 0,1 1-1 0 0,0 0 0 0 0,0 1 0 0 0,0-1 0 0 0,-1 1 1 0 0,1 1-1 0 0,-1-1 0 0 0,1 1 0 0 0,-8 1 15 0 0,7 1-18 0 0,0-1 1 0 0,0 1-1 0 0,1 0 0 0 0,-1 1 0 0 0,0 0 0 0 0,1 0 1 0 0,0 1-1 0 0,0-1 0 0 0,0 2 0 0 0,0-1 0 0 0,1 1 1 0 0,0 0-1 0 0,-1 0 0 0 0,2 1 0 0 0,-1-1 1 0 0,1 2-1 0 0,0-1 0 0 0,0 0 0 0 0,1 1 0 0 0,-1 0 1 0 0,-1 4 17 0 0,-1 3-3 0 0,0-1 1 0 0,1 1-1 0 0,1 1 1 0 0,0-1 0 0 0,1 1-1 0 0,1 0 1 0 0,0-1-1 0 0,1 1 1 0 0,0 1-1 0 0,1-1 1 0 0,1 3 2 0 0,2-8 15 0 0,1 0 0 0 0,0 0 0 0 0,0 0 0 0 0,1-1 0 0 0,1 1 0 0 0,-1-1 0 0 0,2 0 0 0 0,-1 0 0 0 0,1 0-1 0 0,0-1 1 0 0,1 0 0 0 0,0 0 0 0 0,0-1 0 0 0,1 0 0 0 0,0 0 0 0 0,0-1 0 0 0,1 0 0 0 0,-1 0 0 0 0,10 4-15 0 0,-7-5 74 0 0,1 0 0 0 0,0 0-1 0 0,0-1 1 0 0,1-1 0 0 0,-1 0 0 0 0,1-1 0 0 0,0 0-1 0 0,0-1 1 0 0,0 0 0 0 0,0-1 0 0 0,-1 0 0 0 0,1-1-1 0 0,0-1 1 0 0,0 0 0 0 0,-1-1 0 0 0,1 0 0 0 0,-1-1-1 0 0,0 0 1 0 0,0-1 0 0 0,0 0 0 0 0,9-7-74 0 0,99-58 477 0 0,-100 55-449 0 0,-2-1 0 0 0,0-1 0 0 0,-1 0 0 0 0,0-1 0 0 0,-2-1 0 0 0,0 0 0 0 0,-1-2 0 0 0,-1 1 0 0 0,-1-1 0 0 0,-1-1 0 0 0,-1 0 0 0 0,-1-1 0 0 0,-1 0 0 0 0,-1 0 0 0 0,-1-1 0 0 0,0 0 0 0 0,-2 0 0 0 0,0-13-28 0 0,-4 34-4 0 0,0 0-1 0 0,-1-1 1 0 0,1 1-1 0 0,-1 0 1 0 0,1 0-1 0 0,-1 0 1 0 0,0 0-1 0 0,0 0 1 0 0,-1 0-1 0 0,1 0 1 0 0,0 0-1 0 0,-1 0 1 0 0,0 1-1 0 0,1-1 1 0 0,-1 1-1 0 0,0-1 1 0 0,-1 1-1 0 0,1-1 1 0 0,0 1-1 0 0,-1 0 1 0 0,1 0-1 0 0,-1 1 1 0 0,0-1-1 0 0,1 0 1 0 0,-1 1-1 0 0,0-1 1 0 0,0 1-1 0 0,0 0 1 0 0,0 0-1 0 0,0 0 1 0 0,0 1-1 0 0,0-1 1 0 0,-1 1-1 0 0,1-1 1 0 0,0 1-1 0 0,0 0 1 0 0,0 0-1 0 0,0 1 1 0 0,-1-1-1 0 0,1 1 1 0 0,0-1-1 0 0,0 1 1 0 0,0 0 0 0 0,0 0-1 0 0,0 1 1 0 0,0-1-1 0 0,0 0 1 0 0,1 1-1 0 0,-1 0 1 0 0,0 0-1 0 0,1-1 1 0 0,-1 2-1 0 0,1-1 1 0 0,-1 1 4 0 0,-3 1-10 0 0,1-1 0 0 0,0 1 1 0 0,0 1-1 0 0,1-1 0 0 0,-1 1 1 0 0,1-1-1 0 0,0 2 0 0 0,0-1 1 0 0,1 0-1 0 0,0 0 0 0 0,0 1 1 0 0,0 0-1 0 0,0 0 0 0 0,1 0 1 0 0,0 0-1 0 0,0 0 0 0 0,1 0 1 0 0,-1 0-1 0 0,1 1 0 0 0,1-1 0 0 0,-1 0 1 0 0,1 1-1 0 0,0-1 0 0 0,1 3 10 0 0,3-4 4 0 0,-1 0-1 0 0,1 0 0 0 0,1-1 0 0 0,-1 1 0 0 0,0-1 0 0 0,1 0 0 0 0,0 0 0 0 0,0-1 0 0 0,0 0 0 0 0,1 0 0 0 0,-1 0 1 0 0,1 0-1 0 0,-1-1 0 0 0,1 0 0 0 0,0 0 0 0 0,0 0 0 0 0,0-1 0 0 0,0 0 0 0 0,4 0-3 0 0,153 22 20 0 0,-160-23-15 0 0,0 1 0 0 0,0 0 0 0 0,0 0-1 0 0,0 0 1 0 0,0 0 0 0 0,0 0 0 0 0,0 0 0 0 0,-1 1-1 0 0,1-1 1 0 0,0 1 0 0 0,-1 0 0 0 0,1 0 0 0 0,-1 0-1 0 0,0 0 1 0 0,0 0 0 0 0,0 0 0 0 0,0 1 0 0 0,0-1 0 0 0,0 1-1 0 0,0 0 1 0 0,-1-1 0 0 0,1 1 0 0 0,-1 0 0 0 0,0 0-1 0 0,0 0 1 0 0,0 0 0 0 0,0 0 0 0 0,-1 0 0 0 0,1 0-1 0 0,-1 0 1 0 0,0 0 0 0 0,1 0 0 0 0,-2 1-5 0 0,2 41 91 0 0,-2-36-94 0 0,0 0-1 0 0,0 0 0 0 0,1 0 0 0 0,0 0 0 0 0,1 0 0 0 0,0 0 0 0 0,0 0 1 0 0,1-1-1 0 0,0 1 0 0 0,1 0 0 0 0,-1-1 0 0 0,2 0 0 0 0,-1 1 1 0 0,1-1-1 0 0,1 0 0 0 0,-1-1 0 0 0,1 1 0 0 0,1-1 0 0 0,-1 0 1 0 0,2 0 3 0 0,51 13-1401 0 0,-38-26-3224 0 0,-2-7-5722 0 0,-12 9-1424 0 0</inkml:trace>
  <inkml:trace contextRef="#ctx0" brushRef="#br0" timeOffset="3102.197">3105 464 15179 0 0,'0'0'2027'0'0,"0"0"-564"0"0,0 0-401 0 0,0 0-190 0 0,0 0-124 0 0,0 0-26 0 0,0 0-59 0 0,0 0-54 0 0,0 0 31 0 0,0 0-16 0 0,0 0-64 0 0,0 0-72 0 0,0 0-74 0 0,6 33-86 0 0,16 102-77 0 0,31 167 600 0 0,-3-184-705 0 0,-49-117-121 0 0,1 0 0 0 0,-1-1 0 0 0,1 1-1 0 0,-1-1 1 0 0,1 1 0 0 0,-1-1 0 0 0,1 1 0 0 0,0-1 0 0 0,-1 0-1 0 0,1 0 1 0 0,0 0 0 0 0,-1 0 0 0 0,1 0 0 0 0,0 0-1 0 0,-1 0 1 0 0,1-1 0 0 0,-1 1 0 0 0,1 0 0 0 0,0-1-1 0 0,-1 1 1 0 0,1-1 0 0 0,-1 0 0 0 0,1 0 0 0 0,-1 1-1 0 0,0-1 1 0 0,1 0 0 0 0,-1 0 0 0 0,0 0 0 0 0,1-1-1 0 0,-1 1 1 0 0,0 0 0 0 0,0 0 0 0 0,0-1 0 0 0,0 1 0 0 0,0 0-1 0 0,0-1 1 0 0,-1 1 0 0 0,1-1 0 0 0,0 1 0 0 0,-1-1-1 0 0,1 0 1 0 0,-1 1 0 0 0,0-1 0 0 0,1 1 0 0 0,-1-1-1 0 0,0 0 1 0 0,0-1-25 0 0,5-6 44 0 0,12-19 147 0 0,-3-2 0 0 0,0 1 0 0 0,-2-2 0 0 0,-1 0-1 0 0,3-16-190 0 0,3-7 66 0 0,45-152 126 0 0,-60 201-249 0 0,10-17-1016 0 0,3 31-3229 0 0,-11 5-1975 0 0,-4-11 3298 0 0,2 1-8945 0 0</inkml:trace>
  <inkml:trace contextRef="#ctx0" brushRef="#br0" timeOffset="3493.743">3606 715 0 0 0,'0'0'325'0'0,"0"0"1198"0"0,0 0 699 0 0,0 0 379 0 0,0 0 95 0 0,0 0-151 0 0,0 0-317 0 0,0 0-317 0 0,0 0-253 0 0,0 0-219 0 0,0 0-161 0 0,0 0-158 0 0,31 4-148 0 0,95 16-105 0 0,-53-26 700 0 0,-60-1-1167 0 0,-5 3-284 0 0,1 0-1 0 0,-1 0 1 0 0,0-1 0 0 0,-1 0-1 0 0,1 0 1 0 0,-1-1 0 0 0,0 0-1 0 0,0 0 1 0 0,0-1-1 0 0,-1 0 1 0 0,0 0 0 0 0,-1 0-1 0 0,1-1 1 0 0,-1 0 0 0 0,-1 0-1 0 0,0 0 1 0 0,0-1 0 0 0,0 1-1 0 0,-1-1 1 0 0,-1 0-1 0 0,1 0 1 0 0,-1 0 0 0 0,-1 0-1 0 0,0 0-115 0 0,-1 7 5 0 0,0 0-1 0 0,-1 0 0 0 0,1 0 0 0 0,-1 0 1 0 0,1 0-1 0 0,-1 1 0 0 0,0-1 0 0 0,0 0 1 0 0,1 1-1 0 0,-2-1 0 0 0,1 1 0 0 0,0-1 1 0 0,0 1-1 0 0,0-1 0 0 0,-1 1 0 0 0,1 0 1 0 0,0-1-1 0 0,-1 1 0 0 0,1 0 0 0 0,-1 0 1 0 0,0 0-1 0 0,1 0 0 0 0,-1 0 0 0 0,0 1 0 0 0,0-1 1 0 0,1 0-1 0 0,-1 1 0 0 0,0 0 0 0 0,0-1 1 0 0,0 1-1 0 0,0 0 0 0 0,0 0 0 0 0,0 0-4 0 0,-66-2-80 0 0,68 2 78 0 0,-15 4-17 0 0,0 0-1 0 0,1 1 1 0 0,0 1 0 0 0,0 0 0 0 0,1 1 0 0 0,-1 1-1 0 0,1 0 1 0 0,1 1 0 0 0,0 0 0 0 0,0 0 0 0 0,1 2 0 0 0,0-1-1 0 0,1 1 1 0 0,0 1 0 0 0,0 0 0 0 0,-1 4 19 0 0,0-3-12 0 0,0 2 0 0 0,1 0 0 0 0,0 0 0 0 0,1 0 0 0 0,1 1 0 0 0,0 1 0 0 0,2-1 0 0 0,-1 1 0 0 0,2 0 0 0 0,1 1 0 0 0,0-1 0 0 0,1 1 0 0 0,-1 15 12 0 0,4-28-2 0 0,1 0-1 0 0,-1 0 1 0 0,1-1-1 0 0,0 1 1 0 0,0 0 0 0 0,1-1-1 0 0,-1 1 1 0 0,1-1-1 0 0,0 1 1 0 0,0-1-1 0 0,1 0 1 0 0,-1 0 0 0 0,1 0-1 0 0,0 0 1 0 0,0 0-1 0 0,0-1 1 0 0,1 1 0 0 0,-1-1-1 0 0,1 0 1 0 0,0 0-1 0 0,0 0 1 0 0,0 0 0 0 0,0-1-1 0 0,0 0 1 0 0,0 1-1 0 0,1-2 1 0 0,-1 1 0 0 0,1 0-1 0 0,3 0 3 0 0,142 17 11 0 0,-122-21-73 0 0,0-2 0 0 0,0 0 0 0 0,-1-2 0 0 0,1-1 0 0 0,-1-1-1 0 0,-1-1 1 0 0,0-2 0 0 0,0-1 0 0 0,-1 0 0 0 0,7-6 62 0 0,113-92-4982 0 0,-102 67-633 0 0,-4-1-4402 0 0,-27 28 3589 0 0</inkml:trace>
  <inkml:trace contextRef="#ctx0" brushRef="#br0" timeOffset="4171.156">4515 567 3793 0 0,'0'0'2527'0'0,"0"0"-265"0"0,0 0-234 0 0,0 0-185 0 0,0 0-136 0 0,0 0-133 0 0,0 0-188 0 0,0 0-143 0 0,0 0-143 0 0,0 0-116 0 0,0 0-52 0 0,0 0-46 0 0,9-4-35 0 0,27-13-62 0 0,-36 17-744 0 0,1 0 0 0 0,-1 0-1 0 0,1-1 1 0 0,-1 1 0 0 0,1 0 0 0 0,-1 0 0 0 0,1 0-1 0 0,-1 0 1 0 0,0-1 0 0 0,1 1 0 0 0,-1 0 0 0 0,1 0-1 0 0,-1-1 1 0 0,0 1 0 0 0,1 0 0 0 0,-1-1-1 0 0,0 1 1 0 0,1-1 0 0 0,-1 1 0 0 0,0 0 0 0 0,1-1-1 0 0,-1 1 1 0 0,0-1 0 0 0,0 1 0 0 0,0-1-1 0 0,1 1 1 0 0,-1-1 0 0 0,0 1 0 0 0,0 0 0 0 0,0-1-1 0 0,0 1 1 0 0,0-1 0 0 0,0 1 0 0 0,0-1 0 0 0,0 1-1 0 0,0-1 1 0 0,0 1 0 0 0,0-1 0 0 0,0 1-1 0 0,0-1 1 0 0,-1 1 0 0 0,1-1 0 0 0,0 1 0 0 0,0-1-1 0 0,0 1 1 0 0,-1-1 0 0 0,1 1 0 0 0,0 0 0 0 0,-1-1-1 0 0,1 1 1 0 0,0 0 0 0 0,-1-1 0 0 0,1 1-1 0 0,0 0 1 0 0,-1-1 0 0 0,1 1 0 0 0,-1 0 0 0 0,1 0-1 0 0,0-1 1 0 0,-1 1 0 0 0,1 0 0 0 0,-1 0-1 0 0,1 0 1 0 0,-1 0 0 0 0,1-1 0 0 0,-1 1 0 0 0,1 0-45 0 0,-1 0 86 0 0,-5-1-57 0 0,0 0 0 0 0,0 1 0 0 0,0-1 0 0 0,0 1-1 0 0,0 1 1 0 0,0-1 0 0 0,0 1 0 0 0,1 0 0 0 0,-1 0-1 0 0,0 0 1 0 0,0 1 0 0 0,0 0 0 0 0,1 1-1 0 0,-1-1 1 0 0,1 1 0 0 0,0 0 0 0 0,0 0 0 0 0,0 0-1 0 0,0 1 1 0 0,0 0 0 0 0,1 0 0 0 0,-2 2-29 0 0,-10 5 68 0 0,2 0-60 0 0,0 0-1 0 0,1 2 1 0 0,0-1 0 0 0,1 2 0 0 0,0 0-1 0 0,1 0 1 0 0,1 1 0 0 0,0 0 0 0 0,1 1-1 0 0,0 0 1 0 0,2 0 0 0 0,0 1-1 0 0,1 0 1 0 0,0 0 0 0 0,-2 15-8 0 0,7-28 1 0 0,0 0 1 0 0,0 1 0 0 0,0-1-1 0 0,0 0 1 0 0,1 1-1 0 0,0-1 1 0 0,0 0-1 0 0,0 1 1 0 0,0-1-1 0 0,1 0 1 0 0,-1 1-1 0 0,1-1 1 0 0,0 0-1 0 0,1 0 1 0 0,-1 1 0 0 0,1-1-1 0 0,0 0 1 0 0,0-1-1 0 0,0 1 1 0 0,0 0-1 0 0,0 0 1 0 0,1-1-1 0 0,0 0 1 0 0,0 1-1 0 0,0-1 1 0 0,0 0-1 0 0,0 0 1 0 0,1-1 0 0 0,-1 1-1 0 0,1-1 1 0 0,0 0-1 0 0,0 0 1 0 0,0 0-1 0 0,0 0 1 0 0,0 0-1 0 0,0-1 1 0 0,0 0-1 0 0,0 0 1 0 0,1 0-2 0 0,17 0 92 0 0,-1 0 0 0 0,1-2-1 0 0,-1 0 1 0 0,1-2 0 0 0,-1 0 0 0 0,0-2 0 0 0,0 0-1 0 0,0-1 1 0 0,-1-1 0 0 0,0-1 0 0 0,0-1 0 0 0,-1 0-1 0 0,0-2 1 0 0,-1 0 0 0 0,0-1 0 0 0,0-1 0 0 0,-2 0 0 0 0,0-2-1 0 0,9-9-91 0 0,22-23 72 0 0,-2-2-1 0 0,-3-2 1 0 0,-2-2-1 0 0,-2-1 1 0 0,15-30-72 0 0,-41 63-15 0 0,0-1 1 0 0,-1 0 0 0 0,-1 0 0 0 0,-1-1-1 0 0,-1 0 1 0 0,-1-1 0 0 0,-1 1 0 0 0,-1-1-1 0 0,-1-1 1 0 0,-2 1 0 0 0,0-1 0 0 0,-1 1-1 0 0,-2-9 15 0 0,1 28-9 0 0,0-1-1 0 0,0 1 1 0 0,0 0-1 0 0,-1 0 1 0 0,0 0-1 0 0,0-1 0 0 0,0 1 1 0 0,0 0-1 0 0,-1 0 1 0 0,0 1-1 0 0,0-1 1 0 0,0 0-1 0 0,-1 1 0 0 0,0-1 1 0 0,0 1-1 0 0,0 0 1 0 0,0 0-1 0 0,-1 0 1 0 0,1 0-1 0 0,-1 0 0 0 0,0 1 1 0 0,0 0-1 0 0,0 0 1 0 0,-1 0-1 0 0,1 0 1 0 0,-1 1-1 0 0,1-1 0 0 0,-1 1 1 0 0,0 0-1 0 0,0 1 1 0 0,0-1-1 0 0,0 1 1 0 0,0 0-1 0 0,-3 0 10 0 0,-3 3-4 0 0,0 0-1 0 0,1 1 1 0 0,0 1-1 0 0,0 0 1 0 0,0 0-1 0 0,0 0 1 0 0,1 2 0 0 0,-1-1-1 0 0,1 1 1 0 0,0 0-1 0 0,1 1 1 0 0,0 0-1 0 0,0 0 1 0 0,0 1 0 0 0,1 0-1 0 0,0 0 1 0 0,1 1-1 0 0,0 0 1 0 0,0 0-1 0 0,1 1 1 0 0,0-1 0 0 0,1 1-1 0 0,0 0 1 0 0,0 0-1 0 0,-1 6 5 0 0,-4 15 18 0 0,1-1 0 0 0,2 1-1 0 0,0 0 1 0 0,2 0 0 0 0,2 1-1 0 0,1-1 1 0 0,1 1 0 0 0,2-1-1 0 0,1 1 1 0 0,1-1 0 0 0,2 0-1 0 0,1 0 1 0 0,1-1 0 0 0,2 0-1 0 0,1 0 1 0 0,15 27-18 0 0,2-3 126 0 0,4-2 1 0 0,1-1-1 0 0,3-1 1 0 0,1-2-1 0 0,3-2 1 0 0,21 18-127 0 0,85 64 357 0 0,-112-101-229 0 0,-34-27-77 0 0,0 0 14 0 0,0 0 19 0 0,0 0 31 0 0,-3-55-500 0 0,3 55 110 0 0,0-6-864 0 0,0-1-2736 0 0,0 4-4569 0 0,0 0-4037 0 0</inkml:trace>
</inkml:ink>
</file>

<file path=ppt/ink/ink5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5:20.9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641 125 2825 0 0,'0'0'3547'0'0,"0"0"-1308"0"0,0 0-582 0 0,0 0 6 0 0,0 0 189 0 0,0 0 83 0 0,0 0-208 0 0,0 0-417 0 0,0 0-394 0 0,0 0-304 0 0,0 0-163 0 0,-7 8-56 0 0,-72 98 1336 0 0,43-55-1320 0 0,-2-2 0 0 0,-2-1 0 0 0,-2-2-1 0 0,-3-1-408 0 0,31-33-28 0 0,-1 4-77 0 0,0-1 0 0 0,-2-1 0 0 0,0-1 0 0 0,0 0 0 0 0,-1-1 0 0 0,-1-1 0 0 0,0 0 0 0 0,0-2 0 0 0,-1 0 0 0 0,0-1 0 0 0,-1-1 0 0 0,0-1 0 0 0,-3 0 105 0 0,21-6-143 0 0,0 0 0 0 0,0 1 0 0 0,0-1 0 0 0,0-1 0 0 0,0 1 0 0 0,0 0 0 0 0,1-1 0 0 0,-1 1 0 0 0,0-1 0 0 0,0 0 0 0 0,0 0 0 0 0,1 0 0 0 0,-1 0 0 0 0,0-1 0 0 0,1 1 0 0 0,-1-1 0 0 0,1 1 0 0 0,0-1 0 0 0,-1 0 0 0 0,1 0 0 0 0,0 0 0 0 0,0 0 0 0 0,0 0 0 0 0,1-1 0 0 0,-1 1 0 0 0,0-1 0 0 0,1 1 0 0 0,0-1 0 0 0,-1 1 0 0 0,1-1 0 0 0,0 0 0 0 0,0 0 0 0 0,1 1 0 0 0,-1-1 1 0 0,0 0-1 0 0,1-1 143 0 0,6-109-2704 0 0,1 90 3001 0 0,1 0 0 0 0,1 0 1 0 0,0 1-1 0 0,2 0 1 0 0,1 1-1 0 0,1 0 0 0 0,6-7-297 0 0,-16 25 166 0 0,0 0-1 0 0,0 0 1 0 0,1 0-1 0 0,0 0 1 0 0,-1 1-1 0 0,1-1 1 0 0,0 1-1 0 0,0 0 1 0 0,1 1-1 0 0,-1-1 1 0 0,0 1-1 0 0,0-1 1 0 0,1 1-1 0 0,-1 1 1 0 0,1-1-1 0 0,-1 0 1 0 0,1 1-1 0 0,-1 0 1 0 0,1 0-1 0 0,-1 1 1 0 0,1-1-1 0 0,-1 1 0 0 0,1 0 1 0 0,-1 0-1 0 0,0 0 1 0 0,1 1-1 0 0,-1-1 1 0 0,0 1-1 0 0,0 0 1 0 0,0 1-1 0 0,0-1 1 0 0,-1 0-1 0 0,1 1 1 0 0,-1 0-1 0 0,2 1-165 0 0,298 154 2601 0 0,-292-153-2555 0 0,11 5 2 0 0,0 1 1 0 0,-1 1-1 0 0,0 0 0 0 0,-1 2 1 0 0,-1 0-1 0 0,8 8-48 0 0,-50-37-25 0 0,-77-100-2995 0 0,80 76 1163 0 0,2 0 0 0 0,2-2 0 0 0,1 1 1 0 0,2-2-1 0 0,-6-38 1857 0 0,-3-46 996 0 0,19 125 2995 0 0,-7 49-2238 0 0,-15 333 2818 0 0,22-339-4948 0 0,-11 100 1090 0 0,-6-49-6939 0 0,18-85-720 0 0,0-1-4903 0 0</inkml:trace>
</inkml:ink>
</file>

<file path=ppt/ink/ink5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5:26.1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115 504 2216 0 0,'0'0'2829'0'0,"0"0"-546"0"0,0 0-176 0 0,0 0 102 0 0,0 0 78 0 0,0 0-91 0 0,0 0-251 0 0,0 0-339 0 0,0 0-312 0 0,0 0-209 0 0,0 0-190 0 0,0 0-241 0 0,1-3-192 0 0,-1 3-447 0 0,-1-1 0 0 0,1 1 1 0 0,0 0-1 0 0,-1-1 0 0 0,1 1 0 0 0,0-1 1 0 0,-1 1-1 0 0,1-1 0 0 0,-1 1 0 0 0,1 0 1 0 0,-1-1-1 0 0,1 1 0 0 0,-1 0 0 0 0,1-1 0 0 0,-1 1 1 0 0,1 0-1 0 0,-1 0 0 0 0,1 0 0 0 0,-1-1 1 0 0,1 1-1 0 0,-1 0 0 0 0,1 0 0 0 0,-1 0 1 0 0,0 0-1 0 0,1 0 0 0 0,-1 0 0 0 0,1 0 1 0 0,-1 0-1 0 0,1 0 0 0 0,-1 0 0 0 0,1 1 1 0 0,-1-1-1 0 0,0 0 0 0 0,1 0 0 0 0,-1 0 1 0 0,1 1-1 0 0,-1-1 0 0 0,1 0 0 0 0,-1 0 1 0 0,1 1-1 0 0,0-1 0 0 0,-1 1 0 0 0,1-1 1 0 0,-1 0-1 0 0,1 1 0 0 0,0-1 0 0 0,-1 1 1 0 0,1-1-1 0 0,0 1 0 0 0,-1-1 0 0 0,1 1 1 0 0,0-1-1 0 0,0 1 0 0 0,0-1 0 0 0,-1 1 1 0 0,1-1-1 0 0,0 1 0 0 0,0 0 0 0 0,0-1 1 0 0,0 1-1 0 0,0-1 0 0 0,0 1-15 0 0,-40 36 663 0 0,35-32-632 0 0,0 0 0 0 0,1 0 0 0 0,-1 1 0 0 0,1-1 0 0 0,1 1-1 0 0,-1 0 1 0 0,1 0 0 0 0,0 0 0 0 0,0 0 0 0 0,1 1 0 0 0,0-1 0 0 0,0 1 0 0 0,0 0-1 0 0,1 0 1 0 0,0-1 0 0 0,0 1 0 0 0,1 0 0 0 0,0 0 0 0 0,0 0 0 0 0,1 4-31 0 0,1-8 18 0 0,0 1 1 0 0,1-1 0 0 0,-1 0-1 0 0,1 0 1 0 0,0 0-1 0 0,0-1 1 0 0,0 1 0 0 0,0 0-1 0 0,0-1 1 0 0,1 0 0 0 0,-1 0-1 0 0,1 0 1 0 0,-1 0-1 0 0,1-1 1 0 0,0 0 0 0 0,0 1-1 0 0,-1-1 1 0 0,1 0 0 0 0,0-1-1 0 0,0 1 1 0 0,0-1-1 0 0,0 0 1 0 0,0 0 0 0 0,0 0-1 0 0,0 0 1 0 0,0-1 0 0 0,0 1-1 0 0,0-1 1 0 0,0 0-1 0 0,0 0 1 0 0,-1-1 0 0 0,2 0-19 0 0,122-72 443 0 0,-82 43-338 0 0,56-61 62 0 0,-101 92-174 0 0,0 0-5 0 0,0 0-16 0 0,0 11-60 0 0,0 16 100 0 0,-1-21-13 0 0,0 0-1 0 0,0 0 1 0 0,0-1-1 0 0,1 1 1 0 0,0 0-1 0 0,0 0 1 0 0,1 0-1 0 0,-1 0 1 0 0,1-1-1 0 0,1 1 1 0 0,-1 0-1 0 0,1 0 1 0 0,0-1-1 0 0,0 1 1 0 0,1-1-1 0 0,-1 0 1 0 0,1 0-1 0 0,0 0 1 0 0,1 0-1 0 0,-1 0 1 0 0,1-1-1 0 0,0 1 1 0 0,0-1-1 0 0,0 0 1 0 0,1 0-1 0 0,-1-1 1 0 0,3 2 1 0 0,-2-3-2 0 0,0 0 1 0 0,1 0-1 0 0,-1 0 0 0 0,0-1 1 0 0,1 1-1 0 0,0-1 1 0 0,-1-1-1 0 0,1 1 1 0 0,-1-1-1 0 0,1 0 0 0 0,0 0 1 0 0,-1 0-1 0 0,1-1 1 0 0,-1 0-1 0 0,1 0 0 0 0,-1-1 1 0 0,1 1-1 0 0,-1-1 1 0 0,0 0-1 0 0,0-1 0 0 0,0 1 1 0 0,0-1 1 0 0,106-79 86 0 0,-88 61-68 0 0,0-4-1 0 0,-1-1 0 0 0,-1-1 0 0 0,-2-1 0 0 0,-1-1 0 0 0,-1 0 0 0 0,-1-2 0 0 0,-2 0 0 0 0,-1 0 0 0 0,-1-1 0 0 0,-2-1 0 0 0,3-20-17 0 0,-6 33 5 0 0,0 0-1 0 0,-2-1 1 0 0,-1 0 0 0 0,0 0-1 0 0,-2 0 1 0 0,0-1 0 0 0,-1 1-1 0 0,-1-2-4 0 0,0 22 2 0 0,0 0 0 0 0,0 0 0 0 0,1 0 0 0 0,-1 0 0 0 0,0 0 0 0 0,0 0-1 0 0,0 0 1 0 0,0 0 0 0 0,0 0 0 0 0,0 0 0 0 0,-1 0 0 0 0,1 0 0 0 0,0 0 0 0 0,0 0 0 0 0,-1 0-1 0 0,1 0 1 0 0,0 1 0 0 0,-1-1 0 0 0,1 0 0 0 0,-1 0 0 0 0,1 0 0 0 0,-1 0 0 0 0,0 1 0 0 0,1-1-1 0 0,-1 0 1 0 0,0 1 0 0 0,1-1 0 0 0,-1 0 0 0 0,0 1 0 0 0,0-1 0 0 0,0 1 0 0 0,0-1 0 0 0,1 1-1 0 0,-1 0 1 0 0,0-1 0 0 0,0 1 0 0 0,0 0 0 0 0,0 0 0 0 0,0-1 0 0 0,0 1 0 0 0,0 0-1 0 0,0 0 1 0 0,0 0 0 0 0,0 0 0 0 0,0 0 0 0 0,0 0 0 0 0,0 1 0 0 0,0-1 0 0 0,0 0 0 0 0,0 0-1 0 0,0 1 1 0 0,0-1-2 0 0,-35 39 8 0 0,22-3 2 0 0,3 1 0 0 0,1 1 0 0 0,1-1 1 0 0,3 2-1 0 0,1-1 0 0 0,1 1 0 0 0,3-1 0 0 0,1 1 1 0 0,4 34-11 0 0,-1-48 18 0 0,2 0 0 0 0,0-1 0 0 0,1 0 1 0 0,1 0-1 0 0,2-1 0 0 0,0 0 0 0 0,13 22-18 0 0,-5-8-15 0 0,15 4-56 0 0,-31-40 55 0 0,-1-9-132 0 0,-17-88-4049 0 0,2 65 809 0 0,0 1-5621 0 0,9 15-2207 0 0</inkml:trace>
  <inkml:trace contextRef="#ctx0" brushRef="#br0" timeOffset="265.935">563 254 10690 0 0,'0'0'1618'0'0,"0"0"-482"0"0,0 0 143 0 0,0 0 247 0 0,0 0 9 0 0,0 0-155 0 0,0 0-232 0 0,0 0-249 0 0,34 5-204 0 0,107 17-166 0 0,3-13 306 0 0,-126-7-1242 0 0,31 6 420 0 0,-24 6-7203 0 0,-22-8-1607 0 0</inkml:trace>
  <inkml:trace contextRef="#ctx0" brushRef="#br0" timeOffset="642.035">248 589 0 0 0,'0'0'860'0'0,"0"0"575"0"0,0 0 202 0 0,0 0 7 0 0,0 0-102 0 0,0 0-192 0 0,0 0-183 0 0,0 0-162 0 0,0 0-63 0 0,5-2 39 0 0,16-3 6 0 0,-16 4-35 0 0,-5-21 2451 0 0,-2 17-3227 0 0,1 0-1 0 0,-1 0 0 0 0,0 0 1 0 0,-1 0-1 0 0,1 0 0 0 0,-1 0 1 0 0,0 1-1 0 0,0-1 1 0 0,0 1-1 0 0,-1 0 0 0 0,0 0 1 0 0,1 0-1 0 0,-1 1 0 0 0,-1-1 1 0 0,1 1-1 0 0,0 0 0 0 0,-1 0 1 0 0,0 0-1 0 0,0 1 1 0 0,0 0-1 0 0,0 0 0 0 0,-1-1-175 0 0,-40 7-383 0 0,34 5-2219 0 0,2 3-3705 0 0,6-8-4556 0 0</inkml:trace>
</inkml:ink>
</file>

<file path=ppt/ink/ink5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5:23.8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335 33 0 0 0,'0'0'269'0'0,"0"0"1001"0"0,0 0 452 0 0,0 0 71 0 0,0 0-132 0 0,0 0-228 0 0,0 0-240 0 0,0 0-142 0 0,-15-19 6469 0 0,-22 8-4386 0 0,-3 11-2605 0 0,26-2-411 0 0,-1 2-1 0 0,1 0 0 0 0,-1 0 1 0 0,1 2-1 0 0,0 0 0 0 0,0 0 1 0 0,0 1-1 0 0,0 1 1 0 0,0 0-1 0 0,-4 3-117 0 0,0 1 61 0 0,15-8-41 0 0,0 1 0 0 0,0-1 0 0 0,1 1 0 0 0,-1 0 0 0 0,1 0 0 0 0,-1 0 0 0 0,0 0-1 0 0,1 0 1 0 0,0 1 0 0 0,-1-1 0 0 0,1 1 0 0 0,0-1 0 0 0,0 1 0 0 0,-1 0-1 0 0,1 0 1 0 0,1 0 0 0 0,-1 0 0 0 0,0 0 0 0 0,0 0 0 0 0,1 1 0 0 0,-1-1 0 0 0,1 0-1 0 0,0 1 1 0 0,0-1 0 0 0,0 1 0 0 0,0 0 0 0 0,0-1 0 0 0,1 1 0 0 0,-1 0 0 0 0,1-1-1 0 0,-1 1 1 0 0,1 1-20 0 0,2-1 14 0 0,0 0 0 0 0,1 1-1 0 0,-1-1 1 0 0,1 0-1 0 0,0 0 1 0 0,-1 0 0 0 0,1-1-1 0 0,1 1 1 0 0,-1-1 0 0 0,0 1-1 0 0,0-1 1 0 0,1 0-1 0 0,-1 0 1 0 0,1-1 0 0 0,0 1-1 0 0,0-1 1 0 0,-1 0 0 0 0,2 0-14 0 0,2 3 34 0 0,203 77 625 0 0,-204-80-616 0 0,-1 1 1 0 0,1 0-1 0 0,-1 1 0 0 0,0 0 0 0 0,0-1 1 0 0,0 2-1 0 0,-1-1 0 0 0,1 0 0 0 0,-1 1 0 0 0,1 0 1 0 0,-1 0-1 0 0,0 0 0 0 0,-1 1 0 0 0,1-1 1 0 0,-1 1-1 0 0,0 0 0 0 0,0 0 0 0 0,0 0 0 0 0,-1 0 1 0 0,0 0-1 0 0,0 1 0 0 0,0-1 0 0 0,-1 1 1 0 0,1 0-1 0 0,-1-1 0 0 0,-1 1 0 0 0,1 0 1 0 0,-1-1-1 0 0,0 1 0 0 0,0 0 0 0 0,-1 0 0 0 0,1-1 1 0 0,-1 1-1 0 0,-2 4-43 0 0,-3 1 74 0 0,-1 0-1 0 0,-1-1 1 0 0,1 0 0 0 0,-2 0 0 0 0,1 0 0 0 0,-1-1-1 0 0,-1-1 1 0 0,0 0 0 0 0,0 0 0 0 0,0-1 0 0 0,-9 5-74 0 0,17-11 3 0 0,-19 13-7 0 0,-1-1-1 0 0,-1-1 1 0 0,1-1 0 0 0,-2-1 0 0 0,0-1 0 0 0,0-1 0 0 0,0-1 0 0 0,-1-1-1 0 0,-1-2 5 0 0,18-3 401 0 0,-8 2-2606 0 0,28-2-2804 0 0,15-4-6799 0 0,-15 2 3797 0 0</inkml:trace>
  <inkml:trace contextRef="#ctx0" brushRef="#br0" timeOffset="312.424">824 40 13763 0 0,'0'0'1115'0'0,"0"0"-310"0"0,0 0-34 0 0,0 0 204 0 0,0 0 177 0 0,0 0 9 0 0,0 0-153 0 0,0 0-163 0 0,0 0-67 0 0,0 0-18 0 0,0 0-49 0 0,0 0-92 0 0,0 0-87 0 0,6 24-67 0 0,16 77-54 0 0,-24 46 641 0 0,2 129-380 0 0,21-191-706 0 0,2-70-1447 0 0,-24-43-5043 0 0,-3 19 562 0 0,0 2-5520 0 0</inkml:trace>
  <inkml:trace contextRef="#ctx0" brushRef="#br0" timeOffset="502.199">592 382 5153 0 0,'0'0'1016'0'0,"0"0"3"0"0,0 0 439 0 0,0 0 396 0 0,0 0 149 0 0,0 0-118 0 0,0 0-326 0 0,0 0-332 0 0,35-3-268 0 0,111-10-199 0 0,151 7 647 0 0,-259 10-2148 0 0,-18-1-1435 0 0,0-2-4079 0 0,-7-1-4601 0 0</inkml:trace>
  <inkml:trace contextRef="#ctx0" brushRef="#br0" timeOffset="781.073">1270 353 4401 0 0,'0'0'1862'0'0,"0"0"-399"0"0,0 0-78 0 0,0 0 157 0 0,0 0 66 0 0,0 0-98 0 0,0 0-299 0 0,0 0-346 0 0,0 0-258 0 0,0 0-141 0 0,0 0-78 0 0,0 0-44 0 0,-16 33-12 0 0,-48 103-13 0 0,63-135-306 0 0,0 0 1 0 0,0 0-1 0 0,-1 0 1 0 0,1 0 0 0 0,0 0-1 0 0,0 1 1 0 0,1-1-1 0 0,-1 0 1 0 0,0 0 0 0 0,0 1-1 0 0,1-1 1 0 0,-1 1 0 0 0,1-1-1 0 0,-1 1 1 0 0,1-1-1 0 0,-1 1 1 0 0,1-1 0 0 0,0 1-1 0 0,0-1 1 0 0,0 1-1 0 0,0-1 1 0 0,0 1 0 0 0,0 0-1 0 0,0-1 1 0 0,1 1-1 0 0,-1-1 1 0 0,0 1 0 0 0,1-1-1 0 0,-1 1 1 0 0,1-1 0 0 0,0 0-1 0 0,-1 1 1 0 0,1-1-1 0 0,0 0 1 0 0,0 1 0 0 0,0-1-1 0 0,0 0 1 0 0,0 0-1 0 0,0 0 1 0 0,1 1-14 0 0,4 2 146 0 0,0 0-17 0 0,1-1 0 0 0,-1 1 0 0 0,1-1 0 0 0,-1-1 0 0 0,1 1 0 0 0,0-1 0 0 0,0 0 0 0 0,1-1-1 0 0,-1 0 1 0 0,0 0 0 0 0,0 0 0 0 0,1-1 0 0 0,-1 0 0 0 0,0 0 0 0 0,1-1 0 0 0,-1 0 0 0 0,0-1 0 0 0,0 1-1 0 0,0-1 1 0 0,0 0 0 0 0,0-1 0 0 0,0 0 0 0 0,-1 0 0 0 0,1-1 0 0 0,-1 1 0 0 0,0-1 0 0 0,0-1 0 0 0,0 1-1 0 0,-1-1 1 0 0,1 0 0 0 0,-1 0 0 0 0,0-1 0 0 0,-1 1 0 0 0,1-1 0 0 0,-1 0 0 0 0,0 0 0 0 0,-1-1 0 0 0,1 1-1 0 0,-1-1 1 0 0,-1 0 0 0 0,1 0 0 0 0,-1 0 0 0 0,0 0 0 0 0,-1 0 0 0 0,0 0 0 0 0,0 0 0 0 0,0-1 0 0 0,-1 1-1 0 0,0-6-128 0 0,-1 9-25 0 0,0 0-1 0 0,0 0 1 0 0,0 0-1 0 0,-1-1 1 0 0,1 1-1 0 0,-1 1 0 0 0,0-1 1 0 0,0 0-1 0 0,0 0 1 0 0,0 1-1 0 0,-1-1 1 0 0,0 1-1 0 0,1 0 1 0 0,-1 0-1 0 0,-1 0 0 0 0,1 0 1 0 0,0 0-1 0 0,-1 1 1 0 0,1-1-1 0 0,-1 1 1 0 0,0 0-1 0 0,0 0 0 0 0,1 0 1 0 0,-1 1-1 0 0,-1-1 1 0 0,1 1-1 0 0,0 0 1 0 0,0 0-1 0 0,-1 1 26 0 0,-21 0-5144 0 0,1 10-4890 0 0,16-6 644 0 0</inkml:trace>
  <inkml:trace contextRef="#ctx0" brushRef="#br0" timeOffset="1215.795">1631 703 8530 0 0,'0'0'1912'0'0,"0"0"-655"0"0,0 0-332 0 0,0 0 22 0 0,0 0 80 0 0,0 0 6 0 0,0 0-114 0 0,0 0-197 0 0,0 0-164 0 0,-2 30-85 0 0,-6 95-37 0 0,-7-67 685 0 0,6-51-669 0 0,8-7-401 0 0,0 1 0 0 0,0-1-1 0 0,0 0 1 0 0,0 0-1 0 0,0 0 1 0 0,0 0 0 0 0,-1 0-1 0 0,1 0 1 0 0,0 0 0 0 0,0 0-1 0 0,0 0 1 0 0,0 0-1 0 0,0-1 1 0 0,0 1 0 0 0,0 0-1 0 0,0-1 1 0 0,0 1 0 0 0,0-1-1 0 0,0 1 1 0 0,0-1 0 0 0,0 1-1 0 0,0-1 1 0 0,0 0-1 0 0,0 0 1 0 0,1 1 0 0 0,-1-1-1 0 0,0 0 1 0 0,0 0 0 0 0,1 0-1 0 0,-1 0 1 0 0,1 0-1 0 0,-1 0 1 0 0,1 0 0 0 0,-1 0-1 0 0,1 0 1 0 0,-1 0 0 0 0,1 0-1 0 0,0 0 1 0 0,0 0-1 0 0,0 0 1 0 0,-1 0 0 0 0,1 0-1 0 0,0 0 1 0 0,0-1 0 0 0,1 1-1 0 0,-1 0 1 0 0,0 0-1 0 0,0 0 1 0 0,0 0 0 0 0,1 0-1 0 0,-1 0 1 0 0,1 0 0 0 0,-1-1-51 0 0,2-22 131 0 0,0 1-1 0 0,1 0 1 0 0,1 0 0 0 0,2 0 0 0 0,0 1 0 0 0,1-1 0 0 0,1 1 0 0 0,1 1 0 0 0,1 0 0 0 0,1 0 0 0 0,5-6-131 0 0,-1 3 37 0 0,0 0-1 0 0,1 1 1 0 0,2 1 0 0 0,0 0-1 0 0,2 1 1 0 0,0 1 0 0 0,1 1-1 0 0,1 1 1 0 0,0 1 0 0 0,2 1-1 0 0,0 1 1 0 0,1 1 0 0 0,0 1-1 0 0,25-9-36 0 0,-48 20 39 0 0,0 1 0 0 0,0-1 0 0 0,1 0-1 0 0,-1 1 1 0 0,0 0 0 0 0,1-1 0 0 0,-1 1-1 0 0,1 0 1 0 0,0 0 0 0 0,-1 1 0 0 0,1-1 0 0 0,0 1-1 0 0,0-1 1 0 0,-1 1 0 0 0,1 0 0 0 0,0 0-1 0 0,0 0 1 0 0,0 0 0 0 0,-1 0 0 0 0,1 1-1 0 0,0-1 1 0 0,0 1 0 0 0,-1 0 0 0 0,1 0-1 0 0,-1 0 1 0 0,1 0 0 0 0,-1 0 0 0 0,1 0 0 0 0,-1 1-1 0 0,1-1 1 0 0,-1 1 0 0 0,0 0 0 0 0,0 0-1 0 0,0 0 1 0 0,0 0 0 0 0,0 0 0 0 0,0 0-1 0 0,-1 0 1 0 0,1 1 0 0 0,-1-1 0 0 0,1 0-1 0 0,-1 1 1 0 0,0-1 0 0 0,0 1 0 0 0,0 1-39 0 0,-2 5 59 0 0,1 1 1 0 0,-2 0 0 0 0,0 0-1 0 0,0-1 1 0 0,0 1-1 0 0,-1-1 1 0 0,-1 0 0 0 0,0 0-1 0 0,0 0 1 0 0,-1 0 0 0 0,0-1-1 0 0,0 1 1 0 0,-1-1 0 0 0,-5 5-60 0 0,-6 9 54 0 0,8-7-52 0 0,-1-1-1 0 0,0 0 0 0 0,-1 0 1 0 0,0-2-1 0 0,-1 1 1 0 0,-1-1-1 0 0,0-1 1 0 0,0 0-1 0 0,-1-1 0 0 0,-1-1 1 0 0,0 0-1 0 0,0-1 1 0 0,0 0-1 0 0,-1-2 1 0 0,-4 2-2 0 0,19-8-60 0 0,0 1 0 0 0,0-1 0 0 0,0 0 0 0 0,0 0 1 0 0,0 0-1 0 0,0 1 0 0 0,0-1 0 0 0,0 0 0 0 0,0 0 1 0 0,0-1-1 0 0,0 1 0 0 0,0 0 0 0 0,0 0 1 0 0,1 0-1 0 0,-1-1 0 0 0,0 1 0 0 0,0 0 0 0 0,0-1 1 0 0,0 1-1 0 0,0-1 0 0 0,0 1 0 0 0,1-1 0 0 0,-1 1 1 0 0,0-1-1 0 0,0 0 0 0 0,1 1 0 0 0,-1-1 0 0 0,1 0 1 0 0,-1 1-1 0 0,0-1 0 0 0,1 0 0 0 0,-1 0 1 0 0,1 0-1 0 0,0 0 0 0 0,-1 1 0 0 0,1-1 0 0 0,0 0 1 0 0,-1 0-1 0 0,1-1 60 0 0,-2-25-7519 0 0,2 21 4285 0 0,0-2-8581 0 0</inkml:trace>
</inkml:ink>
</file>

<file path=ppt/ink/ink5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5:34.3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125 347 2833 0 0,'0'0'2308'0'0,"0"0"-832"0"0,0 0-214 0 0,0 0 246 0 0,0 0 265 0 0,0 0 70 0 0,0 0-175 0 0,0 0-316 0 0,0 0-251 0 0,0 0-117 0 0,0 0-51 0 0,0 0-44 0 0,0 0-145 0 0,-3 2-191 0 0,-6 3-399 0 0,1-1 0 0 0,1 1 0 0 0,-1 1 0 0 0,0 0 0 0 0,1 0 0 0 0,0 0 0 0 0,1 1 0 0 0,0 0 0 0 0,0 0-1 0 0,0 0 1 0 0,1 1 0 0 0,0 0 0 0 0,0 0 0 0 0,1 0 0 0 0,0 1 0 0 0,0 0 0 0 0,1-1 0 0 0,0 1 0 0 0,0 7-154 0 0,1-12 44 0 0,1-1 0 0 0,0 0 0 0 0,0 0-1 0 0,0 1 1 0 0,1-1 0 0 0,-1 0 0 0 0,1 1 0 0 0,0-1 0 0 0,0 0 0 0 0,0 1 0 0 0,0-1 0 0 0,0 1 0 0 0,1-1 0 0 0,0 0-1 0 0,0 1 1 0 0,-1-1 0 0 0,2 0 0 0 0,-1 0 0 0 0,0 0 0 0 0,1 0 0 0 0,0 0 0 0 0,-1 0 0 0 0,1 0 0 0 0,0 0 0 0 0,0 0-1 0 0,1-1 1 0 0,-1 1 0 0 0,1-1 0 0 0,-1 0 0 0 0,1 0 0 0 0,0 0 0 0 0,-1 0 0 0 0,1 0 0 0 0,0-1 0 0 0,1 1 0 0 0,-1-1-1 0 0,0 0 1 0 0,0 0 0 0 0,0 0 0 0 0,3 1-44 0 0,3-2 100 0 0,0 0 0 0 0,-1 0 0 0 0,1-1 0 0 0,0 0-1 0 0,0-1 1 0 0,-1 0 0 0 0,1 0 0 0 0,-1-1 0 0 0,1 0 0 0 0,-1 0 0 0 0,0-1-1 0 0,0 0 1 0 0,-1-1 0 0 0,1 1 0 0 0,-1-2 0 0 0,0 1 0 0 0,0-1 0 0 0,-1 0-1 0 0,0 0 1 0 0,0 0 0 0 0,0-1 0 0 0,0-2-100 0 0,3-2 61 0 0,-1 0 1 0 0,-1-1-1 0 0,0 0 1 0 0,0 0-1 0 0,-1-1 1 0 0,-1 0-1 0 0,0 0 0 0 0,-1 0 1 0 0,0 0-1 0 0,-1-1 1 0 0,-1 0-1 0 0,0 1 0 0 0,0-14-61 0 0,-1 24-13 0 0,-1-1-1 0 0,0 1 0 0 0,0-1 0 0 0,-1 1 1 0 0,1-1-1 0 0,-1 1 0 0 0,1 0 0 0 0,-1-1 0 0 0,0 1 1 0 0,-1 0-1 0 0,1 0 0 0 0,0-1 0 0 0,-1 1 1 0 0,0 0-1 0 0,1 0 0 0 0,-1 1 0 0 0,0-1 0 0 0,-1 0 1 0 0,1 1-1 0 0,0-1 0 0 0,-1 1 0 0 0,0-1 1 0 0,1 1-1 0 0,-1 0 0 0 0,0 1 0 0 0,0-1 0 0 0,0 0 1 0 0,0 1-1 0 0,0-1 0 0 0,-1 1 0 0 0,1 0 1 0 0,0 0-1 0 0,-3 0 14 0 0,0 0-119 0 0,0 1 0 0 0,-1 0 0 0 0,1 0 0 0 0,-1 0 0 0 0,1 1 0 0 0,0 0 0 0 0,0 0 0 0 0,0 1 0 0 0,-1 0 0 0 0,1 0 0 0 0,1 0 0 0 0,-1 0 0 0 0,0 1 0 0 0,1 0 0 0 0,-1 1 0 0 0,1-1 0 0 0,0 1 0 0 0,-2 1 119 0 0,-25 23-3444 0 0,4 1-3944 0 0,19-15-4310 0 0</inkml:trace>
  <inkml:trace contextRef="#ctx0" brushRef="#br0" timeOffset="390.96">501 516 8858 0 0,'0'0'1650'0'0,"0"0"-629"0"0,0 0-91 0 0,0 0 183 0 0,0 0 102 0 0,0 0-47 0 0,0 0-166 0 0,0 0-171 0 0,0 0-104 0 0,0 0-57 0 0,0 0-23 0 0,0 0-32 0 0,0 0-67 0 0,-8 25-65 0 0,-24 76-82 0 0,24-73 214 0 0,8-27-316 0 0,0-1 69 0 0,0 0 117 0 0,0 0 137 0 0,7-12 1404 0 0,85-235 393 0 0,-51 120-2103 0 0,-35 110-107 0 0,-1 3-1201 0 0,-3 36-3027 0 0,-2-4-7493 0 0,0-13-835 0 0</inkml:trace>
  <inkml:trace contextRef="#ctx0" brushRef="#br0" timeOffset="551.587">794 406 17084 0 0,'0'0'1051'0'0,"0"0"-282"0"0,0 0 59 0 0,0 0 116 0 0,0 0-41 0 0,0 0-191 0 0,0 0-275 0 0,0 0-249 0 0,0 0-120 0 0,0 0-48 0 0,0 0-58 0 0,0 0-91 0 0,0 0-161 0 0,5 22-300 0 0,15 69-521 0 0,-6-68-1393 0 0,-7-29-641 0 0,-6 5 2272 0 0,5-3-6503 0 0,1 0 428 0 0</inkml:trace>
  <inkml:trace contextRef="#ctx0" brushRef="#br0" timeOffset="713.539">871 188 12715 0 0,'0'0'4425'0'0,"0"0"-2385"0"0,0 0-504 0 0,0 0-191 0 0,0 0-241 0 0,0 0-312 0 0,0 0-320 0 0,0 0-272 0 0,0 0-200 0 0,0 0-88 0 0,0 0-32 0 0,0 0-32 0 0,0 0-168 0 0,0 0-264 0 0,-7-25-568 0 0,25 39-1337 0 0,-9-6-3888 0 0,2-1-6450 0 0</inkml:trace>
  <inkml:trace contextRef="#ctx0" brushRef="#br0" timeOffset="1284.539">1285 273 16259 0 0,'0'0'2728'0'0,"0"0"-1011"0"0,0 0-420 0 0,0 0-89 0 0,0 0-153 0 0,0 0-215 0 0,0 0-221 0 0,0 0-191 0 0,0 0-103 0 0,0 0-59 0 0,0 0-50 0 0,0 0-51 0 0,0 0-52 0 0,-29 17-28 0 0,-88 53-55 0 0,61-16 1 0 0,52-47-38 0 0,-1 0 1 0 0,1 1-1 0 0,1-1 1 0 0,0 1-1 0 0,0 0 0 0 0,0 0 1 0 0,1 0-1 0 0,0 0 1 0 0,1 0-1 0 0,0 1 1 0 0,0-1-1 0 0,1 1 0 0 0,0-1 1 0 0,1 5 6 0 0,1-10 1 0 0,0 0 0 0 0,1 1 0 0 0,-1-1 0 0 0,1 0 0 0 0,0 0 0 0 0,0-1 0 0 0,0 1 0 0 0,0-1 0 0 0,1 1 0 0 0,-1-1 0 0 0,1 0-1 0 0,-1 0 1 0 0,1 0 0 0 0,0-1 0 0 0,0 0 0 0 0,0 1 0 0 0,0-1 0 0 0,0 0 0 0 0,0-1 0 0 0,0 1 0 0 0,0-1 0 0 0,0 0 0 0 0,0 0 0 0 0,0 0 0 0 0,0 0 0 0 0,0-1 0 0 0,0 0 0 0 0,0 1 0 0 0,0-2 0 0 0,0 1 0 0 0,0 0 0 0 0,-1-1 0 0 0,4-1-1 0 0,11-7 127 0 0,-1 0-1 0 0,-1-1 1 0 0,0-1 0 0 0,-1 0 0 0 0,0-1 0 0 0,0-1 0 0 0,-2 0-1 0 0,0-1 1 0 0,0 0 0 0 0,8-15-127 0 0,-14 21 91 0 0,-5 7-74 0 0,0-1-1 0 0,0 0 1 0 0,0 1 0 0 0,1 0 0 0 0,-1-1-1 0 0,1 1 1 0 0,0 0 0 0 0,-1 0 0 0 0,1 0-1 0 0,0 1 1 0 0,0-1 0 0 0,0 1 0 0 0,0 0-1 0 0,1 0 1 0 0,-1 0 0 0 0,0 0 0 0 0,0 0-1 0 0,1 1 1 0 0,-1-1 0 0 0,1 1 0 0 0,-1 0-1 0 0,0 0 1 0 0,3 0-17 0 0,-4 4 4 0 0,1-1-1 0 0,-1 1 1 0 0,0-1-1 0 0,0 1 1 0 0,0 0-1 0 0,-1 0 1 0 0,1 0 0 0 0,-1 0-1 0 0,0 0 1 0 0,0 0-1 0 0,0 0 1 0 0,-1 1-1 0 0,1-1 1 0 0,-1 0-1 0 0,0 0 1 0 0,0 0-1 0 0,-1 1 1 0 0,1-1 0 0 0,-1 1-4 0 0,0 6 2 0 0,-35 338-122 0 0,17-110-143 0 0,-13-151 95 0 0,31-87 169 0 0,0 1 1 0 0,0 0-1 0 0,0-1 0 0 0,0 1 1 0 0,0-1-1 0 0,-1 1 1 0 0,1-1-1 0 0,-1 0 1 0 0,1 1-1 0 0,-1-1 0 0 0,0 0 1 0 0,1 0-1 0 0,-1 0 1 0 0,0 0-1 0 0,0 0 1 0 0,0-1-1 0 0,1 1 0 0 0,-1-1 1 0 0,0 1-1 0 0,0-1 1 0 0,0 1-1 0 0,0-1 1 0 0,0 0-1 0 0,0 0 0 0 0,0 0 1 0 0,0 0-1 0 0,0-1 1 0 0,0 1-1 0 0,0 0 1 0 0,0-1-1 0 0,0 1 0 0 0,0-1 1 0 0,0 0-1 0 0,1 1 1 0 0,-1-1-1 0 0,0 0 1 0 0,0 0-1 0 0,1 0 0 0 0,-1-1 1 0 0,1 1-1 0 0,-1 0 1 0 0,1-1-1 0 0,-2 0-1 0 0,-4-4 11 0 0,1 0-1 0 0,-1 0 1 0 0,1-1 0 0 0,0 1-1 0 0,1-2 1 0 0,-1 1-1 0 0,1 0 1 0 0,1-1 0 0 0,0 0-1 0 0,0 0 1 0 0,0 0-1 0 0,1-1 1 0 0,0 1 0 0 0,1-1-1 0 0,0 0 1 0 0,0 1-1 0 0,1-1 1 0 0,0 0 0 0 0,0 0-1 0 0,1-1-10 0 0,0-1 3 0 0,1-1 0 0 0,0 0 0 0 0,1 1 1 0 0,0-1-1 0 0,0 1 0 0 0,2 0 0 0 0,-1-1 0 0 0,1 1 0 0 0,1 1 0 0 0,0-1 0 0 0,0 1 0 0 0,1 0 1 0 0,1 0-1 0 0,-1 0 0 0 0,2 1-3 0 0,13-18-251 0 0,1 2 0 0 0,2 1-1 0 0,0 1 1 0 0,2 1 0 0 0,0 1 0 0 0,24-15 251 0 0,-27 14-2257 0 0,-11 5-6737 0 0,-8 13-3072 0 0</inkml:trace>
  <inkml:trace contextRef="#ctx0" brushRef="#br0" timeOffset="1534.009">1698 417 14795 0 0,'0'0'2089'0'0,"0"0"-769"0"0,0 0-128 0 0,0 0-136 0 0,0 0-215 0 0,0 0-257 0 0,0 0-312 0 0,0 0-176 0 0,0 0-72 0 0,0 0-88 0 0,0 0-40 0 0,0 0-216 0 0,0 0-368 0 0,0 0-817 0 0,5 184-2152 0 0,-5-184-8065 0 0</inkml:trace>
  <inkml:trace contextRef="#ctx0" brushRef="#br0" timeOffset="1695.969">1733 1 12651 0 0,'0'0'5977'0'0,"0"0"-4225"0"0,0 0-575 0 0,0 0-105 0 0,0 0-264 0 0,0 0-240 0 0,0 0-224 0 0,0 0-240 0 0,0 0-128 0 0,0 0-16 0 0,0 0-48 0 0,0 0-104 0 0,0 0-168 0 0,0 0-352 0 0,31 73-832 0 0,-28-47-3642 0 0,-1-11-7848 0 0</inkml:trace>
  <inkml:trace contextRef="#ctx0" brushRef="#br0" timeOffset="1993.041">1935 619 17332 0 0,'0'0'1679'0'0,"0"0"-271"0"0,0 0-1 0 0,0 0-80 0 0,0 0-169 0 0,0 0-222 0 0,0 0-225 0 0,0 0-181 0 0,0 0-100 0 0,0 0-92 0 0,18-33-76 0 0,59-104-55 0 0,-12 32 146 0 0,12 38-389 0 0,-77 67-32 0 0,1 12-269 0 0,0 35 59 0 0,-2-39 274 0 0,1-1 1 0 0,-1 1-1 0 0,1-1 0 0 0,1 0 0 0 0,0 1 1 0 0,0-1-1 0 0,0 0 0 0 0,1 1 0 0 0,0-1 1 0 0,0 0-1 0 0,0 0 0 0 0,1 0 0 0 0,1 0 0 0 0,-1-1 1 0 0,1 1-1 0 0,0-1 0 0 0,1 2 4 0 0,-3-6 35 0 0,0 0 0 0 0,-1 1 0 0 0,1-1 0 0 0,0 0 0 0 0,0 0 1 0 0,0 0-1 0 0,1 0 0 0 0,-1 0 0 0 0,0 0 0 0 0,1-1 0 0 0,-1 1 0 0 0,1-1 0 0 0,-1 0 0 0 0,1 0 0 0 0,0 0 0 0 0,0 0 0 0 0,-1 0 0 0 0,1 0 0 0 0,0-1 0 0 0,0 1 0 0 0,0-1 0 0 0,0 0 0 0 0,0 0 1 0 0,0 0-1 0 0,0 0 0 0 0,-1-1 0 0 0,1 1 0 0 0,0-1 0 0 0,0 1 0 0 0,0-1 0 0 0,0 0 0 0 0,-1 0 0 0 0,1 0 0 0 0,0-1 0 0 0,1 0-35 0 0,3-5 114 0 0,0 1 0 0 0,0-1-1 0 0,0 0 1 0 0,-1-1 0 0 0,0 0 0 0 0,0 0-1 0 0,-1 0 1 0 0,0-1 0 0 0,-1 1 0 0 0,0-1-1 0 0,0 0 1 0 0,0 0 0 0 0,0-5-114 0 0,14-44-8297 0 0,-13 38 1359 0 0,-2 12-6116 0 0</inkml:trace>
</inkml:ink>
</file>

<file path=ppt/ink/ink5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5:32.3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377 69 0 0 0,'0'0'1636'0'0,"0"0"242"0"0,0 0 14 0 0,0 0-226 0 0,0 0-174 0 0,0 0-141 0 0,0 0-152 0 0,0 0-98 0 0,0 0-159 0 0,0-3-56 0 0,-11-23 2820 0 0,3 20-3371 0 0,0 1-1 0 0,-1 1 0 0 0,1 0 1 0 0,-1 0-1 0 0,0 0 1 0 0,0 1-1 0 0,-1 1 0 0 0,1 0 1 0 0,0 0-1 0 0,-1 0 1 0 0,1 1-1 0 0,-1 1 0 0 0,0 0 1 0 0,1 0-1 0 0,-1 1 1 0 0,-5 1-335 0 0,2 1 101 0 0,1 1 1 0 0,0 1-1 0 0,0 0 0 0 0,1 1 1 0 0,-1 1-1 0 0,1-1 1 0 0,0 2-1 0 0,1-1 1 0 0,0 1-1 0 0,0 1 1 0 0,1 0-1 0 0,-8 9-101 0 0,11-11 78 0 0,0 1 0 0 0,1 0 1 0 0,0-1-1 0 0,0 2 0 0 0,1-1 0 0 0,-1 0 0 0 0,2 1 0 0 0,0 0 1 0 0,0 0-1 0 0,0 0 0 0 0,1 0 0 0 0,0 0 0 0 0,1 1 0 0 0,0-1 0 0 0,1 1 1 0 0,0-1-1 0 0,0 0 0 0 0,1 1 0 0 0,0-1 0 0 0,2 7-78 0 0,1-4 114 0 0,0-1 1 0 0,0 0-1 0 0,2 0 0 0 0,-1-1 0 0 0,1 1 0 0 0,1-1 0 0 0,0-1 1 0 0,0 1-1 0 0,1-1 0 0 0,0 0 0 0 0,1-1 0 0 0,0 0 0 0 0,0 0 1 0 0,1-1-1 0 0,-1 0 0 0 0,2-1 0 0 0,-1 0 0 0 0,11 4-114 0 0,-16-8 37 0 0,0 0 0 0 0,1-1 1 0 0,-1 1-1 0 0,1-1 0 0 0,-1 0 0 0 0,1-1 0 0 0,-1 0 0 0 0,1 0 0 0 0,0 0 0 0 0,-1 0 0 0 0,1-1 0 0 0,0 0 0 0 0,-1 0 1 0 0,1 0-1 0 0,-1-1 0 0 0,0 0 0 0 0,1 0 0 0 0,-1 0 0 0 0,0-1 0 0 0,0 0 0 0 0,4-3-37 0 0,3-8-572 0 0,4-4-2240 0 0,-1 14-6428 0 0,-12 4-2681 0 0</inkml:trace>
  <inkml:trace contextRef="#ctx0" brushRef="#br0" timeOffset="1520.916">528 592 0 0 0,'0'0'271'0'0,"0"0"902"0"0,0 0 444 0 0,0 0 286 0 0,0 0 184 0 0,0 0-40 0 0,0 0-261 0 0,0 0-341 0 0,0 0-238 0 0,0 0-84 0 0,0 0-3 0 0,0 0 29 0 0,-2 3 3658 0 0,13-99-823 0 0,19 29-3609 0 0,4 1-1 0 0,2 2 1 0 0,7-6-375 0 0,-16 26 183 0 0,0 168-113 0 0,-11-25-23 0 0,-15-98-45 0 0,-1 1 0 0 0,1-1 0 0 0,-1 1 0 0 0,1-1 0 0 0,-1 1 0 0 0,1-1-1 0 0,0 0 1 0 0,0 1 0 0 0,0-1 0 0 0,-1 0 0 0 0,1 0 0 0 0,0 0 0 0 0,1 0 0 0 0,-1 0 0 0 0,0 0 0 0 0,0 0-1 0 0,0 0 1 0 0,1 0 0 0 0,-1 0 0 0 0,0-1 0 0 0,1 1 0 0 0,-1 0 0 0 0,0-1 0 0 0,1 1 0 0 0,-1-1 0 0 0,1 0-1 0 0,-1 1 1 0 0,1-1 0 0 0,-1 0 0 0 0,1 0 0 0 0,-1 0 0 0 0,1 0 0 0 0,-1 0 0 0 0,1 0 0 0 0,-1-1 0 0 0,1 1 0 0 0,-1 0-1 0 0,1-1 1 0 0,-1 1 0 0 0,1-1 0 0 0,-1 0 0 0 0,0 1 0 0 0,1-1 0 0 0,-1 0 0 0 0,0 0 0 0 0,0 0 0 0 0,1 0-1 0 0,-1 0 1 0 0,0 0 0 0 0,0 0 0 0 0,0 0 0 0 0,0 0 0 0 0,0-1 0 0 0,-1 1 0 0 0,1 0 0 0 0,0-1 0 0 0,-1 1-1 0 0,1 0 1 0 0,0-1 0 0 0,-1 1 0 0 0,1-1-2 0 0,161-196 111 0 0,-150 183-109 0 0,1 1 1 0 0,1 0-1 0 0,1 1 1 0 0,-1 0-1 0 0,2 1 1 0 0,0 1-1 0 0,8-4-2 0 0,-23 16 0 0 0,1 0-1 0 0,-1 1 1 0 0,1-1 0 0 0,0 0-1 0 0,-1 1 1 0 0,0-1 0 0 0,1 1-1 0 0,-1-1 1 0 0,0 1-1 0 0,0-1 1 0 0,0 1 0 0 0,0 0-1 0 0,0 0 1 0 0,0 0 0 0 0,0-1-1 0 0,-1 1 1 0 0,1 0-1 0 0,-1 0 1 0 0,1 0 0 0 0,-1 0-1 0 0,0 0 1 0 0,0 0-1 0 0,0 0 1 0 0,0 0 0 0 0,0 0-1 0 0,0 0 1 0 0,-1 0 0 0 0,1 0-1 0 0,-1 0 1 0 0,1 0-1 0 0,-1 0 1 0 0,1 1 11 0 0,2 168 137 0 0,19-133-1471 0 0,-14-33-2642 0 0,0-3-3430 0 0,-2-2-4647 0 0</inkml:trace>
</inkml:ink>
</file>

<file path=ppt/ink/ink5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5:40.2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20 4129 0 0,'0'0'1939'0'0,"0"0"-235"0"0,0 0-1 0 0,0 0 96 0 0,0 0 60 0 0,0 0-121 0 0,0 0-279 0 0,0 0-288 0 0,0 0-232 0 0,0 0-170 0 0,0 0-110 0 0,-6 0 3141 0 0,178 4 134 0 0,-31-27-3182 0 0,-133 28-3481 0 0,-9 2-3481 0 0,9-4-3402 0 0,-7-3-191 0 0</inkml:trace>
</inkml:ink>
</file>

<file path=ppt/ink/ink5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5:40.8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 8 0 0 0,'0'0'1436'0'0,"0"0"201"0"0,0 0 12 0 0,0 0-74 0 0,0 0-180 0 0,0 0-82 0 0,0 0 30 0 0,0 0 16 0 0,0 0 10 0 0,0 0 29 0 0,-5 2-42 0 0,-23 10 1163 0 0,28-12-1409 0 0,0 0-139 0 0,0 0-106 0 0,0 0-113 0 0,0 0-85 0 0,0 0-68 0 0,0 0-72 0 0,0 0-78 0 0,0 0-67 0 0,0 0-48 0 0,0 0-39 0 0,23 4 2440 0 0,92-19-1290 0 0,-15 6-863 0 0,-78 8-5786 0 0,-1 0-5686 0 0,-19 1-1862 0 0</inkml:trace>
</inkml:ink>
</file>

<file path=ppt/ink/ink5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5:43.3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149 759 8018 0 0,'0'0'2479'0'0,"0"0"-439"0"0,0 0-182 0 0,0 0-72 0 0,0 0-137 0 0,0 0-232 0 0,0 0-332 0 0,0 0-282 0 0,0 0-191 0 0,0 0-138 0 0,0 0-63 0 0,0 0-34 0 0,0 0-22 0 0,0 0-13 0 0,0 0-16 0 0,0 0-34 0 0,0 0-44 0 0,0 0-21 0 0,0 30 893 0 0,-3 319 474 0 0,-1-224-1425 0 0,7-265 1006 0 0,4 99-1164 0 0,2 1 0 0 0,1 0 1 0 0,2 0-1 0 0,1 1 0 0 0,3 1 0 0 0,1 0 1 0 0,18-29-12 0 0,27-13 48 0 0,-61 79-47 0 0,0 1 0 0 0,1-1 0 0 0,-1 1 0 0 0,0-1 0 0 0,1 1 0 0 0,-1-1 0 0 0,0 1 0 0 0,1 0 0 0 0,-1 0 0 0 0,1 0 0 0 0,-1 0 0 0 0,0 0 0 0 0,1 0 0 0 0,-1 0 0 0 0,1 0 0 0 0,-1 0 0 0 0,1 1 0 0 0,-1-1 0 0 0,0 0 0 0 0,1 1 0 0 0,-1-1 0 0 0,0 1 0 0 0,0 0 0 0 0,1-1 0 0 0,-1 1 0 0 0,0 0 0 0 0,0 0 0 0 0,0 0 0 0 0,0 0 0 0 0,0 0 0 0 0,0 0 0 0 0,0 0 0 0 0,0 0 0 0 0,0 1-1 0 0,46 75 235 0 0,-20-29-4 0 0,-27-48-215 0 0,0 0 10 0 0,0 0-27 0 0,0 0-6 0 0,0 0 23 0 0,0 0-20 0 0,0 0 8 0 0,-42 1-2366 0 0,32-1-2567 0 0,1-1-4379 0 0,5 1-2963 0 0</inkml:trace>
  <inkml:trace contextRef="#ctx0" brushRef="#br0" timeOffset="873.81">98 527 5065 0 0,'0'0'3061'0'0,"0"0"-830"0"0,0 0-509 0 0,0 0-127 0 0,0 0-50 0 0,0 0-164 0 0,0 0-219 0 0,0 0-232 0 0,0 0-182 0 0,0 0-86 0 0,0 0-34 0 0,0 0 11 0 0,0 0-15 0 0,-8 2-30 0 0,-23 8-51 0 0,24-7-63 0 0,7-3-62 0 0,0 0-49 0 0,0 0-15 0 0,0 0-26 0 0,0 0-3 0 0,0 0-10 0 0,0 0-30 0 0,26-3 1149 0 0,42-7-837 0 0,1 3 0 0 0,0 4 0 0 0,52 3-597 0 0,-50 1 136 0 0,-63 2-55 0 0,-21-3 369 0 0,-91-87-725 0 0,18-2-1585 0 0,81 73-1123 0 0,6 6-8083 0 0,2 10-398 0 0</inkml:trace>
  <inkml:trace contextRef="#ctx0" brushRef="#br0" timeOffset="1503.231">33 240 0 0 0,'0'0'397'0'0,"0"0"904"0"0,0 0 466 0 0,0 0 288 0 0,0 0 91 0 0,0 0-115 0 0,0 0-200 0 0,0 0-234 0 0,0 0-179 0 0,0 0-124 0 0,0 0-99 0 0,-5-1-111 0 0,-17-1-105 0 0,16 1-115 0 0,6 1-83 0 0,0 0-52 0 0,0 0-49 0 0,0 0-47 0 0,0 0-38 0 0,0 0-31 0 0,0 0-42 0 0,0 0-42 0 0,0 0-43 0 0,25 0 1877 0 0,133-15-548 0 0,-31 2-1037 0 0,-101 12-5390 0 0,0 1-5129 0 0,-21 0-2371 0 0</inkml:trace>
  <inkml:trace contextRef="#ctx0" brushRef="#br0" timeOffset="2130.195">622 822 3585 0 0,'0'0'2740'0'0,"0"0"-135"0"0,0 0-150 0 0,0 0-169 0 0,0 0-264 0 0,0 0-353 0 0,0 0-338 0 0,0 0-269 0 0,0 0-161 0 0,0 0-80 0 0,0 0-56 0 0,0 0-63 0 0,6 7 958 0 0,102-12 1652 0 0,53-15-2552 0 0,-105 12-456 0 0,-24 5 152 0 0,-21 2-1253 0 0,-10 1-3702 0 0,-9-3-5487 0 0,6 2-2080 0 0</inkml:trace>
  <inkml:trace contextRef="#ctx0" brushRef="#br0" timeOffset="2492.897">797 601 11050 0 0,'0'0'2466'0'0,"0"0"-815"0"0,0 0-384 0 0,0 0 27 0 0,0 0 95 0 0,0 0-10 0 0,0 0-206 0 0,0 0-336 0 0,0 0-265 0 0,0 0-181 0 0,0 0-82 0 0,0 0 55 0 0,0 0 94 0 0,0 5 66 0 0,4 273 3832 0 0,-8-137-4339 0 0,4-94-2383 0 0,4-51-4391 0 0,0 1-5199 0 0</inkml:trace>
  <inkml:trace contextRef="#ctx0" brushRef="#br0" timeOffset="6783.955">1072 273 8266 0 0,'0'0'2224'0'0,"0"0"-286"0"0,0 0-64 0 0,0 0 9 0 0,0 0-31 0 0,0 0-149 0 0,0 0-296 0 0,0 0-295 0 0,0 0-243 0 0,0 0-179 0 0,0 0-116 0 0,0 0-78 0 0,0 0-48 0 0,-9-3-55 0 0,-23-12 394 0 0,233 0 1899 0 0,30 11-1117 0 0,-254-30-1435 0 0,14 23-301 0 0,2-2-1 0 0,0 1 0 0 0,1-1 1 0 0,0 0-1 0 0,0 0 0 0 0,2-1 1 0 0,-1 1-1 0 0,0-11 168 0 0,-1-36-7970 0 0,6 45-4598 0 0</inkml:trace>
  <inkml:trace contextRef="#ctx0" brushRef="#br0" timeOffset="3767.965">1337 667 0 0 0,'0'0'321'0'0,"0"0"770"0"0,0 0 302 0 0,0 0 36 0 0,0 0-39 0 0,0 0-85 0 0,0 0-40 0 0,0 0 35 0 0,0 0 72 0 0,1 1 150 0 0,5 2 10822 0 0,-15 160-9692 0 0,3-102-2491 0 0,-6 167 564 0 0,11-275-391 0 0,14-141-156 0 0,-3 146-171 0 0,1 1 1 0 0,3 1-1 0 0,1 0 0 0 0,2 0 0 0 0,14-22-7 0 0,49-55-7 0 0,-79 116 10 0 0,1 0-1 0 0,-1-1 0 0 0,0 1 0 0 0,1 0 0 0 0,-1 0 0 0 0,1 0 0 0 0,0 0 1 0 0,-1 1-1 0 0,1-1 0 0 0,0 0 0 0 0,-1 1 0 0 0,1-1 0 0 0,0 1 0 0 0,0-1 0 0 0,0 1 1 0 0,-1 0-1 0 0,1 0 0 0 0,0 0 0 0 0,0 0 0 0 0,0 0 0 0 0,0 0 0 0 0,-1 1 0 0 0,1-1 1 0 0,0 0-1 0 0,0 1 0 0 0,-1 0 0 0 0,1-1 0 0 0,0 1 0 0 0,-1 0 0 0 0,1 0 0 0 0,-1 0 1 0 0,1 0-1 0 0,-1 0 0 0 0,1 0 0 0 0,-1 0 0 0 0,1 0 0 0 0,-1 1 0 0 0,0-1 1 0 0,0 1-1 0 0,0-1 0 0 0,0 1 0 0 0,0-1 0 0 0,0 1 0 0 0,0-1 0 0 0,-1 1 0 0 0,1 0 1 0 0,0 0-3 0 0,19 138-467 0 0,-21-140-709 0 0,-1 0-2144 0 0,1 0-3509 0 0,1 0-5290 0 0</inkml:trace>
  <inkml:trace contextRef="#ctx0" brushRef="#br0" timeOffset="4577.929">1701 1090 1952 0 0,'0'0'1862'0'0,"0"0"-47"0"0,0 0 114 0 0,0 0 100 0 0,0 0-39 0 0,0 0-193 0 0,0 0-298 0 0,0 0-279 0 0,0 0-161 0 0,0 0-114 0 0,0 0-63 0 0,0 0-31 0 0,0 0-74 0 0,-5-6-82 0 0,-16-21-87 0 0,-29 21 1559 0 0,-57 64-85 0 0,102-55-2030 0 0,1 0 1 0 0,0 1-1 0 0,0 0 0 0 0,0 0 0 0 0,0 0 1 0 0,1 0-1 0 0,-1 1 0 0 0,1-1 1 0 0,0 1-1 0 0,1 0 0 0 0,-1 0 0 0 0,1 0 1 0 0,0 0-1 0 0,0 0 0 0 0,0 0 1 0 0,1 1-1 0 0,0-1 0 0 0,0 1 0 0 0,0-1 1 0 0,1 1-1 0 0,0-1 0 0 0,0 1 1 0 0,0-1-1 0 0,1 3-52 0 0,1-4 44 0 0,1 0-1 0 0,-1 0 1 0 0,1-1 0 0 0,0 1 0 0 0,0-1 0 0 0,0 1 0 0 0,0-1-1 0 0,0 0 1 0 0,1 0 0 0 0,0-1 0 0 0,-1 1 0 0 0,1-1 0 0 0,0 1-1 0 0,0-1 1 0 0,1-1 0 0 0,-1 1 0 0 0,0 0 0 0 0,0-1-1 0 0,1 0 1 0 0,-1 0 0 0 0,1 0 0 0 0,-1-1 0 0 0,1 0 0 0 0,-1 1-1 0 0,1-1 1 0 0,0-1 0 0 0,-1 1 0 0 0,4-2-44 0 0,71-5 178 0 0,-69 2-414 0 0,1-2-814 0 0,-6-3-6340 0 0,-4 7-273 0 0,0 2-4585 0 0</inkml:trace>
  <inkml:trace contextRef="#ctx0" brushRef="#br0" timeOffset="5224.028">1756 1352 13587 0 0,'0'0'1640'0'0,"0"0"-478"0"0,0 0 33 0 0,0 0 148 0 0,0 0 5 0 0,0 0-186 0 0,0 0-293 0 0,0 0-217 0 0,0 0-130 0 0,0 0-50 0 0,0 0-32 0 0,0 0-29 0 0,13-16-27 0 0,36-47-55 0 0,-19 9 581 0 0,19-4-296 0 0,-48 58-610 0 0,0 0 0 0 0,1-1-1 0 0,-1 1 1 0 0,0 0-1 0 0,0 0 1 0 0,0 0-1 0 0,0 0 1 0 0,0 1 0 0 0,0-1-1 0 0,0 0 1 0 0,0 0-1 0 0,1 1 1 0 0,-1-1-1 0 0,0 0 1 0 0,0 1 0 0 0,0-1-1 0 0,0 1 1 0 0,-1 0-1 0 0,1-1 1 0 0,0 1-1 0 0,0 0 1 0 0,0-1 0 0 0,0 1-1 0 0,-1 0 1 0 0,1 0-1 0 0,0 0 1 0 0,-1 0-1 0 0,1 0 1 0 0,0 0 0 0 0,-1-1-1 0 0,1 1 1 0 0,-1 1-1 0 0,0-1 1 0 0,1 0-1 0 0,-1 0 1 0 0,0 0 0 0 0,0 0-1 0 0,0 0 1 0 0,1 0-1 0 0,-1 0 1 0 0,0 0-1 0 0,0 0 1 0 0,-1 0 0 0 0,1 1-1 0 0,0-1 1 0 0,0 0-1 0 0,0 0 1 0 0,-1 0-1 0 0,1 0 1 0 0,-1 0 0 0 0,1 0-1 0 0,-1 0 1 0 0,1 0-1 0 0,-1 0-3 0 0,4 29 69 0 0,-2-28-68 0 0,0 0 0 0 0,0-1 0 0 0,0 1 0 0 0,0 0 1 0 0,1-1-1 0 0,-1 1 0 0 0,0-1 0 0 0,1 1 0 0 0,-1-1 0 0 0,1 0 0 0 0,-1 0 1 0 0,1 0-1 0 0,0 0 0 0 0,-1 0 0 0 0,1 0 0 0 0,0 0 0 0 0,0 0 0 0 0,-1-1 1 0 0,1 1-1 0 0,0-1 0 0 0,0 1 0 0 0,0-1 0 0 0,0 0 0 0 0,0 1 0 0 0,0-1 1 0 0,0 0-1 0 0,0-1 0 0 0,2 1-1 0 0,5-1 9 0 0,-1-1 1 0 0,1-1-1 0 0,0 1 0 0 0,0-1 1 0 0,-1-1-1 0 0,0 1 0 0 0,1-2 1 0 0,-2 1-1 0 0,1-1 1 0 0,0 0-1 0 0,-1-1 0 0 0,0 1 1 0 0,4-5-10 0 0,23-16 29 0 0,-26 21-48 0 0,-8 4 21 0 0,0 0 0 0 0,1 0 0 0 0,-1 1-1 0 0,0-1 1 0 0,1 0 0 0 0,-1 0 0 0 0,1 1 0 0 0,-1-1 0 0 0,1 0 0 0 0,0 1-1 0 0,-1-1 1 0 0,1 0 0 0 0,0 1 0 0 0,-1-1 0 0 0,1 1 0 0 0,0-1-1 0 0,0 1 1 0 0,-1 0 0 0 0,1-1 0 0 0,0 1 0 0 0,0 0 0 0 0,0-1 0 0 0,0 1-1 0 0,-1 0 1 0 0,1 0 0 0 0,0 0 0 0 0,0 0 0 0 0,0 0 0 0 0,0 0-1 0 0,0 0 1 0 0,0 0 0 0 0,-1 0 0 0 0,1 0 0 0 0,0 0 0 0 0,0 1 0 0 0,0-1-1 0 0,0 0 1 0 0,0 1 0 0 0,-1-1 0 0 0,1 1 0 0 0,0-1 0 0 0,0 0-1 0 0,-1 1 1 0 0,1 0 0 0 0,0-1 0 0 0,-1 1 0 0 0,1-1 0 0 0,-1 1 0 0 0,1 0-1 0 0,0-1 1 0 0,-1 1 0 0 0,0 0 0 0 0,1 0 0 0 0,-1 0 0 0 0,1-1-1 0 0,-1 1 1 0 0,0 0 0 0 0,0 0 0 0 0,1 0 0 0 0,-1 0 0 0 0,0-1 0 0 0,0 1-2 0 0,3 108 261 0 0,-4-67-2939 0 0,2-39 1999 0 0,0-2-1851 0 0,-1 0-4810 0 0,0 2-4450 0 0</inkml:trace>
  <inkml:trace contextRef="#ctx0" brushRef="#br0" timeOffset="5472.727">2368 1433 17012 0 0,'0'0'1835'0'0,"0"0"-843"0"0,0 0-269 0 0,0 0 61 0 0,0 0-16 0 0,0 0-138 0 0,0 0-192 0 0,0 0-238 0 0,0 0-148 0 0,0 0-80 0 0,0 0-76 0 0,0 0-60 0 0,0 0-116 0 0,0 5-225 0 0,3 14-429 0 0,1-17-11132 0 0,-4-2 2713 0 0</inkml:trace>
  <inkml:trace contextRef="#ctx0" brushRef="#br0" timeOffset="5849.929">2430 1050 10722 0 0,'0'0'5607'0'0,"0"0"-3079"0"0,0 0-1098 0 0,0 0-72 0 0,0 0-114 0 0,0 0-180 0 0,0 0-252 0 0,0 0-258 0 0,0 0-158 0 0,0 0-107 0 0,0 0-63 0 0,0 0-49 0 0,-12 5-45 0 0,-36 16-55 0 0,47-21-78 0 0,0 0 0 0 0,1 0 0 0 0,-1 0 0 0 0,0 1 0 0 0,0-1 0 0 0,0 0 0 0 0,1 1 0 0 0,-1-1 0 0 0,0 1 0 0 0,1-1 0 0 0,-1 1 0 0 0,0-1 0 0 0,1 1 0 0 0,-1-1 0 0 0,0 1 0 0 0,1 0 0 0 0,-1-1 0 0 0,1 1 0 0 0,-1 0 0 0 0,1-1 0 0 0,0 1 0 0 0,-1 0 0 0 0,1 0 0 0 0,0 0 0 0 0,-1-1 0 0 0,1 1 0 0 0,0 0 0 0 0,0 0 0 0 0,0 0 0 0 0,0-1 0 0 0,0 1 0 0 0,0 0 0 0 0,0 0 0 0 0,0 0 0 0 0,0 0 0 0 0,0 0 0 0 0,0-1 0 0 0,0 1 0 0 0,1 0 0 0 0,-1 0 0 0 0,0 0 0 0 0,0-1 0 0 0,1 1 0 0 0,-1 0 0 0 0,1 0 0 0 0,-1-1 0 0 0,1 1 0 0 0,-1 0 0 0 0,1 0 1 0 0,3-1-9 0 0,-1 0 0 0 0,1 0 1 0 0,-1-1-1 0 0,1 1 0 0 0,-1-1 0 0 0,0 1 0 0 0,1-1 1 0 0,-1 0-1 0 0,0-1 0 0 0,0 1 0 0 0,0 0 0 0 0,0-1 1 0 0,0 0-1 0 0,0 0 0 0 0,0 0 0 0 0,0 0 1 0 0,-1 0-1 0 0,1 0 0 0 0,-1-1 0 0 0,1 1 0 0 0,-1-1 1 0 0,0 0-1 0 0,0 1 0 0 0,0-1 0 0 0,-1 0 0 0 0,1 0 1 0 0,1-4 8 0 0,-45 14 465 0 0,30 1-403 0 0,-2 1-279 0 0,26-23-1891 0 0,-8 11 1266 0 0,0-1-1524 0 0,0 0-3172 0 0,1-3-6583 0 0</inkml:trace>
</inkml:ink>
</file>

<file path=ppt/ink/ink5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5:57.1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9 503 400 0 0,'0'0'1780'0'0,"0"0"24"0"0,0 0 52 0 0,0 0 111 0 0,0 0 57 0 0,0 0-90 0 0,0 0-184 0 0,0 0-264 0 0,0 0-246 0 0,0 0-171 0 0,0 0-118 0 0,-2-1-57 0 0,1 1-805 0 0,1-1 0 0 0,-1 1 0 0 0,1 0 0 0 0,0 0 0 0 0,-1-1 0 0 0,1 1 0 0 0,0 0 0 0 0,-1 0 0 0 0,1-1 0 0 0,0 1 0 0 0,0 0 0 0 0,-1-1 0 0 0,1 1 0 0 0,0 0 0 0 0,0-1 0 0 0,-1 1 0 0 0,1 0 0 0 0,0-1 0 0 0,0 1 0 0 0,0-1 0 0 0,0 1 0 0 0,0 0 0 0 0,0-1 0 0 0,0 1 0 0 0,0-1 0 0 0,0 1 0 0 0,0-1 0 0 0,0 1 0 0 0,0 0 0 0 0,0-1 0 0 0,0 1 0 0 0,0-1 0 0 0,0 1 0 0 0,0 0 0 0 0,0-1 0 0 0,0 1 0 0 0,1-1 0 0 0,-1 1 0 0 0,0 0 0 0 0,0-1 0 0 0,1 1 0 0 0,-1 0 0 0 0,0-1 0 0 0,0 1 0 0 0,1 0 0 0 0,-1 0 0 0 0,0-1 0 0 0,1 1 0 0 0,-1 0 0 0 0,0 0 0 0 0,1-1 0 0 0,-1 1 0 0 0,0 0 0 0 0,1 0 0 0 0,-1 0 0 0 0,1 0 0 0 0,-1-1 0 0 0,0 1 0 0 0,1 0-89 0 0,33-16 1757 0 0,-31 15-1737 0 0,148-21 1915 0 0,-89 13-1532 0 0,82-12 296 0 0,1 6 1 0 0,44 5-700 0 0,92 6 348 0 0,-232 15-339 0 0,-49-11-25 0 0,0 0-4 0 0,0 0 8 0 0,0 0-3 0 0,0 0-3 0 0,0 0-16 0 0,-61-7-4620 0 0,46 7 2007 0 0,5 0-2037 0 0,0 0-5155 0 0</inkml:trace>
  <inkml:trace contextRef="#ctx0" brushRef="#br0" timeOffset="342.494">305 654 7394 0 0,'0'0'3820'0'0,"0"0"-1754"0"0,0 0-579 0 0,0 0 60 0 0,0 0 100 0 0,0 0-65 0 0,0 0-246 0 0,0 0-304 0 0,0 0-265 0 0,0 0-177 0 0,0 0-72 0 0,0 0-19 0 0,0 0-3 0 0,-4 0-13 0 0,-10 0 158 0 0,30 0 707 0 0,34 0 60 0 0,386-26 223 0 0,-266 19-2759 0 0,-168-3-1668 0 0,-2 1-3453 0 0,-1 6-599 0 0,1-1-5079 0 0</inkml:trace>
  <inkml:trace contextRef="#ctx0" brushRef="#br0" timeOffset="944.064">557 28 7954 0 0,'0'0'2119'0'0,"0"0"-181"0"0,0 0-102 0 0,0 0 7 0 0,0 0-1 0 0,0 0-181 0 0,0 0-334 0 0,0 0-377 0 0,0 0-279 0 0,0 0-151 0 0,0 0-63 0 0,0 0-37 0 0,0 0-28 0 0,-6-6-57 0 0,-20-15-65 0 0,29 37 931 0 0,5-3-941 0 0,1-1 0 0 0,0 0 0 0 0,1-1-1 0 0,1 0 1 0 0,-1-1 0 0 0,2 1 0 0 0,-1-2 0 0 0,2 0-1 0 0,-1-1 1 0 0,1 0 0 0 0,6 2-260 0 0,405 186 1139 0 0,-414-190-1142 0 0,-5-4 6 0 0,-1 0 0 0 0,1 1 0 0 0,-1-1 0 0 0,1 1 0 0 0,-1 0 0 0 0,0 0 0 0 0,-1 0 1 0 0,1 0-1 0 0,0 1 0 0 0,-1 0 0 0 0,0-1 0 0 0,0 1 0 0 0,0 0 0 0 0,0 1 1 0 0,0-1-1 0 0,-1 0 0 0 0,0 1 0 0 0,0-1 0 0 0,0 2-3 0 0,-1-2 14 0 0,1-1 0 0 0,-1 1 0 0 0,-1 0-1 0 0,1 0 1 0 0,0 0 0 0 0,-1 0 0 0 0,0 0 0 0 0,0 0 0 0 0,0-1-1 0 0,0 1 1 0 0,-1 0 0 0 0,1 0 0 0 0,-1 0 0 0 0,0 0 0 0 0,0 0-1 0 0,-1-1 1 0 0,1 1 0 0 0,-1 0 0 0 0,1-1 0 0 0,-1 0 0 0 0,0 1 0 0 0,-1-1-1 0 0,1 0 1 0 0,-1 0 0 0 0,1 0 0 0 0,-1 0 0 0 0,0 0 0 0 0,0-1-1 0 0,-2 2-13 0 0,-256 172 394 0 0,244-167-386 0 0,1 1 1 0 0,0 0 0 0 0,0 1-1 0 0,1 0 1 0 0,1 1-1 0 0,0 1 1 0 0,-9 11-9 0 0,14 14-1299 0 0,28-17-7672 0 0,-14-17-3433 0 0</inkml:trace>
</inkml:ink>
</file>

<file path=ppt/ink/ink5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6:00.2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39 162 2969 0 0,'0'0'3235'0'0,"0"0"-925"0"0,0 0-252 0 0,0 0 35 0 0,0 0 28 0 0,0 0-87 0 0,0 0-311 0 0,0 0-423 0 0,0 0-348 0 0,0 0-241 0 0,0 0-119 0 0,0 0-34 0 0,-6-3-21 0 0,-20-6 3 0 0,20 6-36 0 0,6 3-41 0 0,0 0-30 0 0,16 0 1270 0 0,150-1 482 0 0,-26 9-1650 0 0,55-8-154 0 0,-195 1-390 0 0,0 2-26 0 0,0-3 26 0 0,0 0 29 0 0,0 0 9 0 0,0 0-5 0 0,0 0-8 0 0,0 0-5 0 0,0 0 2 0 0,0 0-1 0 0,0 0 4 0 0,0 0-21 0 0,0 0-11 0 0,0 0 20 0 0,0 0 13 0 0,0 0 6 0 0,0 0-25 0 0,0 0-3 0 0,0 0 12 0 0,0 0 6 0 0,0 0-2 0 0,0 0 6 0 0,0 0 11 0 0,0 0-1 0 0,0 0 2 0 0,0 0-2 0 0,0 0 5 0 0,0 0 2 0 0,0 0-8 0 0,0 0 12 0 0,0 0-4 0 0,0 0 19 0 0,0 0 17 0 0,0 0 0 0 0,0 0-3 0 0,0 0 9 0 0,0 0 17 0 0,0 0-7 0 0,-38-59 234 0 0,-41-32-422 0 0,72 83-3075 0 0,11 17-5394 0 0,-3-8 7875 0 0,2 4-11780 0 0</inkml:trace>
</inkml:ink>
</file>

<file path=ppt/ink/ink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18:33.4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496 545 0 0 0,'0'0'527'0'0,"0"0"612"0"0,0 0 173 0 0,0 0-78 0 0,0 0-120 0 0,0 0 40 0 0,0 0 88 0 0,0 0 85 0 0,5 1 10 0 0,13 0 63 0 0,30-9 7646 0 0,-42-5-4481 0 0,-48-15-3534 0 0,18 23-939 0 0,0 1-1 0 0,0 1 0 0 0,0 1 0 0 0,-1 2 1 0 0,1 0-1 0 0,-1 2 0 0 0,-14 2-91 0 0,-126 33 574 0 0,163-37-567 0 0,1 1 1 0 0,0-1-1 0 0,0 1 1 0 0,0-1-1 0 0,0 1 1 0 0,0-1-1 0 0,0 1 1 0 0,0 0 0 0 0,0-1-1 0 0,0 1 1 0 0,0 0-1 0 0,0 0 1 0 0,0 0-1 0 0,0 0 1 0 0,1 0-1 0 0,-1-1 1 0 0,0 2-1 0 0,1-1 1 0 0,-1 0 0 0 0,1 0-1 0 0,-1 0 1 0 0,1 0-1 0 0,-1 0 1 0 0,1 0-1 0 0,0 1 1 0 0,-1-1-1 0 0,1 0 1 0 0,0 0 0 0 0,0 0-1 0 0,0 1 1 0 0,0-1-1 0 0,0 0 1 0 0,0 0-1 0 0,1 0 1 0 0,-1 1-1 0 0,0-1 1 0 0,0 0-1 0 0,1 0 1 0 0,-1 0 0 0 0,1 0-1 0 0,-1 0 1 0 0,1 0-1 0 0,0 0 1 0 0,-1 0-1 0 0,1 0 1 0 0,0 0-1 0 0,0 1-7 0 0,43 43 59 0 0,35-4 220 0 0,-2-19 101 0 0,-79 11-207 0 0,-15-10-50 0 0,0-2 0 0 0,-2 0 0 0 0,0-1-1 0 0,-2-1 1 0 0,-21 15-123 0 0,-72 75 65 0 0,32-3-60 0 0,81-103-3 0 0,-1 0-1 0 0,1 1 0 0 0,0-1 0 0 0,0 0 1 0 0,0 1-1 0 0,0-1 0 0 0,0 0 0 0 0,1 1 1 0 0,-1-1-1 0 0,1 1 0 0 0,0-1 1 0 0,0 0-1 0 0,1 1 0 0 0,-1-1 0 0 0,1 1 1 0 0,0-1-1 0 0,-1 0 0 0 0,1 1 0 0 0,1-1 1 0 0,-1 0-1 0 0,1 2-1 0 0,2-1 21 0 0,1 0-1 0 0,-1 0 1 0 0,1 0 0 0 0,0-1 0 0 0,0 1-1 0 0,0-1 1 0 0,1 0 0 0 0,-1-1-1 0 0,1 1 1 0 0,0-1 0 0 0,0 0-1 0 0,-1-1 1 0 0,1 1 0 0 0,0-1 0 0 0,0 0-1 0 0,1-1 1 0 0,-1 1 0 0 0,0-1-1 0 0,5-1-20 0 0,138-6 610 0 0,0-31-233 0 0,-113-13-3441 0 0,-29 27-1214 0 0,-5 8-4237 0 0,-2 13 6123 0 0,2-5-9752 0 0</inkml:trace>
  <inkml:trace contextRef="#ctx0" brushRef="#br0" timeOffset="545.471">342 1 11034 0 0,'0'0'1990'0'0,"0"0"-33"0"0,0 0-112 0 0,0 0-116 0 0,0 0-161 0 0,0 0-240 0 0,0 0-280 0 0,0 0-242 0 0,0 0-186 0 0,0 0-156 0 0,0 0-22 0 0,0 0 43 0 0,0 0 47 0 0,-4 9 36 0 0,-14 86 715 0 0,30 92 538 0 0,-3 82-1021 0 0,-115 312-291 0 0,101-532-476 0 0,-1 0-1 0 0,-3 0 1 0 0,-2-1-1 0 0,-2 0 1 0 0,-2-1-1 0 0,-11 20-32 0 0,-1-1 153 0 0,27-66-130 0 0,0 0-24 0 0,0 0 2 0 0,0 0 23 0 0,-2-8-1647 0 0,3-7-3010 0 0,2 5-4766 0 0,-2 3-3417 0 0</inkml:trace>
</inkml:ink>
</file>

<file path=ppt/ink/ink5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6:05.5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6 5297 0 0,'0'0'2713'0'0,"0"0"-249"0"0,0 0-42 0 0,0 0-84 0 0,0 0-290 0 0,0 0-462 0 0,0 0-479 0 0,0 0-286 0 0,0 0-108 0 0,0 0-15 0 0,0 0 1 0 0,0 0-57 0 0,0 0-85 0 0,-1 2-29 0 0,1 0-423 0 0,1 0 0 0 0,0 0-1 0 0,0 0 1 0 0,0 0 0 0 0,0-1-1 0 0,0 1 1 0 0,0 0 0 0 0,1 0-1 0 0,-1-1 1 0 0,1 1 0 0 0,-1 0-1 0 0,1-1 1 0 0,-1 0 0 0 0,1 1-1 0 0,0-1 1 0 0,0 0-1 0 0,0 0 1 0 0,0 0 0 0 0,0 0-1 0 0,0 0 1 0 0,0-1 0 0 0,0 1-1 0 0,0 0 1 0 0,0-1 0 0 0,0 0-1 0 0,0 1 1 0 0,1-1 0 0 0,-1 0-1 0 0,0 0 1 0 0,0 0 0 0 0,0 0-1 0 0,0-1 1 0 0,0 1 0 0 0,1-1-105 0 0,5 3 165 0 0,27 1 129 0 0,0-1 0 0 0,0-2 0 0 0,-1-2 1 0 0,1 0-1 0 0,0-3 0 0 0,-1 0 0 0 0,5-4-294 0 0,-34 8 18 0 0,186-21 188 0 0,-185 20-2133 0 0,-26 8-2534 0 0,17-3 3378 0 0,-3 2-1838 0 0,2-3-2604 0 0,0-1-6461 0 0</inkml:trace>
</inkml:ink>
</file>

<file path=ppt/ink/ink5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6:06.3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22 3185 0 0,'0'0'3552'0'0,"0"0"-1002"0"0,0 0-404 0 0,0 0-33 0 0,0 0-109 0 0,0 0-284 0 0,0 0-466 0 0,0 0-450 0 0,0 0-256 0 0,0 0-40 0 0,0 0 27 0 0,0 0 48 0 0,0 0 12 0 0,-1 3-23 0 0,-9 16 2894 0 0,10-19-3190 0 0,10 8 3842 0 0,211-19-3388 0 0,-36-14-493 0 0,-80 13-42 0 0,-44 8-61 0 0,-61 4-120 0 0,0 0 0 0 0,0 0 0 0 0,0 0 11 0 0,0 0-10 0 0,0 0-17 0 0,0 0 8 0 0,0 0 2 0 0,0 0 2 0 0,0 0 10 0 0,0 0-6 0 0,0 0-15 0 0,0 0 10 0 0,0 0 15 0 0,0 0-12 0 0,-27 0-483 0 0,-15 6-721 0 0,22-2-2205 0 0,2-3-6810 0 0,13-1-2860 0 0</inkml:trace>
</inkml:ink>
</file>

<file path=ppt/ink/ink5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6:07.5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6 204 5841 0 0,'0'0'4060'0'0,"0"0"-1517"0"0,0 0-709 0 0,0 0-99 0 0,0 0 20 0 0,0 0-84 0 0,0 0-264 0 0,0 0-380 0 0,0 0-306 0 0,0 0-175 0 0,-5 0 1553 0 0,30 70-263 0 0,-19-8-1525 0 0,-3 0-1 0 0,-2 0 0 0 0,-3 1 1 0 0,-6 29-311 0 0,7-78-9 0 0,0-4 695 0 0,1-19-92 0 0,3-27-493 0 0,2 0-1 0 0,2 0 1 0 0,1 1 0 0 0,1 0 0 0 0,12-27-101 0 0,-9 26 93 0 0,-2 1-77 0 0,1 1 0 0 0,2 1 0 0 0,2 0 0 0 0,1 0 0 0 0,1 2 0 0 0,2 0 0 0 0,1 1 0 0 0,1 1 0 0 0,6-5-16 0 0,-23 30 1 0 0,0 1-1 0 0,0 0 1 0 0,0 1-1 0 0,1-1 0 0 0,-1 1 1 0 0,0-1-1 0 0,1 1 1 0 0,0 1-1 0 0,0-1 1 0 0,-1 1-1 0 0,1-1 1 0 0,0 1-1 0 0,0 1 1 0 0,0-1-1 0 0,0 1 1 0 0,0 0-1 0 0,0 0 0 0 0,0 0 1 0 0,0 1-1 0 0,0 0 1 0 0,0 0-1 0 0,0 0 1 0 0,0 0-1 0 0,0 1 1 0 0,-1 0-1 0 0,3 1 0 0 0,5 5 35 0 0,-1 0 0 0 0,0 0-1 0 0,-1 1 1 0 0,1 1 0 0 0,-2 0-1 0 0,0 0 1 0 0,0 1 0 0 0,-1 0-1 0 0,0 1 1 0 0,-1-1 0 0 0,0 2-1 0 0,-1-1 1 0 0,2 6-35 0 0,18 40 101 0 0,-25-57-63 0 0,-1 1-37 0 0,0-1 2 0 0,0-1-29 0 0,0 0-16 0 0,0 0-24 0 0,0 0-32 0 0,-11-22-3485 0 0,11 21 3417 0 0,-4-12-4616 0 0,0 5-3402 0 0,1 4-4268 0 0</inkml:trace>
</inkml:ink>
</file>

<file path=ppt/ink/ink5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6:08.2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41 207 3601 0 0,'0'0'2512'0'0,"0"0"-189"0"0,0 0-27 0 0,0 0 16 0 0,0 0-129 0 0,0 0-278 0 0,0 0-350 0 0,0 0-271 0 0,0 0-166 0 0,0 0-110 0 0,0 0-59 0 0,0 0-109 0 0,0 0-99 0 0,-6-1-105 0 0,-21-1-84 0 0,20 1-53 0 0,7 1-61 0 0,0 0-39 0 0,0 0-36 0 0,30 0 1108 0 0,259-3 429 0 0,-52 21-1569 0 0,-39-7-179 0 0,-184-6-35 0 0,-15-9 371 0 0,-2 0-469 0 0,-41-49-16 0 0,-74-89-2058 0 0,108 129 860 0 0,6 7-879 0 0,-1-1-4286 0 0,4 3-6133 0 0</inkml:trace>
</inkml:ink>
</file>

<file path=ppt/ink/ink5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6:08.7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 7 952 0 0,'0'0'2285'0'0,"0"0"-198"0"0,0 0 7 0 0,0 0 90 0 0,0 0 59 0 0,0 0-121 0 0,0 0-290 0 0,0 0-339 0 0,0 0-282 0 0,0 0-187 0 0,0 0-120 0 0,0 0-56 0 0,-3-1-68 0 0,-7-5 1300 0 0,30 9 1816 0 0,8 1-3055 0 0,504-4 1544 0 0,-483 4-1186 0 0,-32-2-4049 0 0,-4-1-8051 0 0,-17-1-2231 0 0</inkml:trace>
</inkml:ink>
</file>

<file path=ppt/ink/ink5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6:11.8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 0 7706 0 0,'0'0'5801'0'0,"0"0"-3177"0"0,0 0-1057 0 0,0 0-49 0 0,0 0-35 0 0,0 0-163 0 0,0 0-311 0 0,0 0-315 0 0,0 0-161 0 0,0 0-21 0 0,0 0-2 0 0,0 0-29 0 0,0 0-20 0 0,-2 8-48 0 0,-16 62 1281 0 0,14-12-1054 0 0,29-58-801 0 0,-1-25-1843 0 0,-15 6-7039 0 0,-6 12-3034 0 0</inkml:trace>
</inkml:ink>
</file>

<file path=ppt/ink/ink5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6:13.7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3 225 0 0 0,'0'0'1332'0'0,"0"0"614"0"0,0 0 365 0 0,0 0 72 0 0,0 0-149 0 0,0 0-255 0 0,0 0-281 0 0,0 0-247 0 0,0 0-227 0 0,0 0-212 0 0,0 0-157 0 0,-3-1-116 0 0,14 0 5216 0 0,48 8-3769 0 0,-16-1-1405 0 0,370 8 1265 0 0,-121-13-666 0 0,-292-1-1356 0 0,0 0 4 0 0,0 0-11 0 0,0 0-5 0 0,0 0 10 0 0,0 0-1 0 0,0 0-8 0 0,0 0 3 0 0,0 0-13 0 0,0 0 14 0 0,0 0-2 0 0,-2 0-15 0 0,2 0-9 0 0,0 0 15 0 0,0 0 16 0 0,-18 0 72 0 0,11 1-68 0 0,0 0 0 0 0,0-1 0 0 0,0 0 1 0 0,0 0-1 0 0,0-1 0 0 0,0 0 0 0 0,0 0 0 0 0,0 0 1 0 0,0-1-1 0 0,1 0 0 0 0,-1 0 0 0 0,1-1 1 0 0,-1 0-1 0 0,1 0 0 0 0,0-1 0 0 0,0 1 0 0 0,0-1 1 0 0,0-1-1 0 0,0 1-26 0 0,1-3-2 0 0,0 1 0 0 0,1-1 0 0 0,-1 0 1 0 0,1 0-1 0 0,0-1 0 0 0,1 1 0 0 0,0-1 0 0 0,0 1 1 0 0,1-1-1 0 0,-1 0 0 0 0,2 0 0 0 0,-1-1 0 0 0,1 1 1 0 0,1 0-1 0 0,-1-7 2 0 0,0-15-3277 0 0,1 0-3396 0 0,0 19 2975 0 0,0-3-10057 0 0</inkml:trace>
</inkml:ink>
</file>

<file path=ppt/ink/ink5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6:09.4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1 361 3961 0 0,'0'0'3858'0'0,"0"0"-999"0"0,0 0-561 0 0,0 0-229 0 0,0 0-258 0 0,0 0-287 0 0,0 0-361 0 0,0 0-343 0 0,0 0-204 0 0,0 0-62 0 0,0 0 39 0 0,0 0 93 0 0,0 0 74 0 0,3 2 5 0 0,95 8 3399 0 0,-68-11-3747 0 0,334-13 1424 0 0,-318 9-1763 0 0,-67-9-2921 0 0,1 11-1221 0 0,6 2-6395 0 0,6 1-1860 0 0</inkml:trace>
  <inkml:trace contextRef="#ctx0" brushRef="#br0" timeOffset="254.848">244 110 14563 0 0,'0'0'2229'0'0,"0"0"-545"0"0,0 0-193 0 0,0 0-13 0 0,0 0-55 0 0,0 0-170 0 0,0 0-309 0 0,0 0-257 0 0,0 0-136 0 0,0 0-51 0 0,0 0-28 0 0,0 0-48 0 0,1 23-30 0 0,5 113 228 0 0,6 66 48 0 0,-38-110-2466 0 0,24-83-537 0 0,2-3-6559 0 0,0-2-3615 0 0</inkml:trace>
  <inkml:trace contextRef="#ctx0" brushRef="#br0" timeOffset="817.887">809 206 9458 0 0,'0'0'4096'0'0,"0"0"-2592"0"0,0 0-663 0 0,0 0 337 0 0,0 0 244 0 0,0 0-3 0 0,0 0-238 0 0,0 0-413 0 0,0 0-301 0 0,-3 33-157 0 0,-12 104-97 0 0,-8-34 212 0 0,-16 69 14 0 0,38-156 987 0 0,11-45 1023 0 0,-4 13-2602 0 0,149-337 1851 0 0,-135 302-1636 0 0,-10 21-7 0 0,2 1 0 0 0,1 1 0 0 0,1 0-1 0 0,1 1 1 0 0,17-23-55 0 0,-32 49 3 0 0,1 0-1 0 0,-1-1 1 0 0,1 1 0 0 0,-1-1 0 0 0,1 1 0 0 0,0 0-1 0 0,0 0 1 0 0,0-1 0 0 0,-1 1 0 0 0,1 0-1 0 0,0 0 1 0 0,1 0 0 0 0,-1 0 0 0 0,0 0-1 0 0,0 0 1 0 0,0 0 0 0 0,1 1 0 0 0,-1-1 0 0 0,0 0-1 0 0,0 1 1 0 0,1-1 0 0 0,-1 1 0 0 0,1-1-1 0 0,-1 1 1 0 0,1 0 0 0 0,-1-1 0 0 0,1 1-1 0 0,-1 0 1 0 0,0 0 0 0 0,1 0 0 0 0,-1 0 0 0 0,1 0-1 0 0,-1 0 1 0 0,1 1 0 0 0,-1-1 0 0 0,1 1-1 0 0,-1-1 1 0 0,1 1 0 0 0,-1-1 0 0 0,0 1-1 0 0,1-1 1 0 0,-1 1 0 0 0,0 0 0 0 0,0 0-1 0 0,0 0 1 0 0,1 0 0 0 0,-1 0 0 0 0,0 0 0 0 0,0 0-1 0 0,0 0 1 0 0,-1 0 0 0 0,1 1 0 0 0,0-1-3 0 0,5 9-60 0 0,-1 0 0 0 0,-1-1 1 0 0,0 2-1 0 0,-1-1 0 0 0,1 0 1 0 0,-2 1-1 0 0,0-1 1 0 0,0 1-1 0 0,-1 0 0 0 0,0 0 1 0 0,0 0-1 0 0,-2-1 0 0 0,1 1 1 0 0,-1 0-1 0 0,-1 0 0 0 0,0-1 1 0 0,-1 1-1 0 0,0 0 60 0 0,0 8-1758 0 0,0-3-4786 0 0,1-11-5854 0 0</inkml:trace>
  <inkml:trace contextRef="#ctx0" brushRef="#br0" timeOffset="1232.911">1245 578 7290 0 0,'0'0'2176'0'0,"0"0"-172"0"0,0 0 48 0 0,0 0 47 0 0,0 0-163 0 0,0 0-317 0 0,0 0-372 0 0,0 0-272 0 0,0 0-144 0 0,0 0-60 0 0,0 0-38 0 0,0 0-37 0 0,0 0-28 0 0,-7-10-88 0 0,-25-30-63 0 0,30 38-422 0 0,-1 0 1 0 0,1 0 0 0 0,-1 0 0 0 0,0 1 0 0 0,1-1 0 0 0,-1 1 0 0 0,0-1 0 0 0,0 1 0 0 0,0 0 0 0 0,0 0-1 0 0,0 0 1 0 0,0 1 0 0 0,0-1 0 0 0,0 1 0 0 0,-1-1 0 0 0,1 1 0 0 0,0 0 0 0 0,0 0 0 0 0,0 0 0 0 0,0 1-1 0 0,0-1 1 0 0,-1 1 0 0 0,1 0 0 0 0,0 0 0 0 0,0 0 0 0 0,0 0-96 0 0,-1 0 90 0 0,-2 1-58 0 0,-1 0 0 0 0,1 0 1 0 0,0 1-1 0 0,0 0 0 0 0,0 0 1 0 0,1 0-1 0 0,-1 0 0 0 0,1 1 0 0 0,-1 0 1 0 0,1 0-1 0 0,1 1 0 0 0,-1-1 0 0 0,0 1 1 0 0,1 0-1 0 0,0 0 0 0 0,0 1 1 0 0,1-1-1 0 0,0 1 0 0 0,0 0 0 0 0,0-1 1 0 0,0 1-1 0 0,1 1 0 0 0,0-1 1 0 0,0 0-1 0 0,1 1 0 0 0,0-1 0 0 0,0 1 1 0 0,0-1-1 0 0,1 1 0 0 0,0-1 1 0 0,0 1-1 0 0,1-1 0 0 0,0 1 0 0 0,0 2-32 0 0,3-4 9 0 0,-1 0-1 0 0,1 1 1 0 0,1-2-1 0 0,-1 1 1 0 0,1 0-1 0 0,0-1 0 0 0,0 0 1 0 0,0 0-1 0 0,0 0 1 0 0,1-1-1 0 0,-1 0 1 0 0,1 0-1 0 0,0 0 0 0 0,0-1 1 0 0,0 0-1 0 0,0 0 1 0 0,0 0-1 0 0,1-1 1 0 0,-1 0-1 0 0,0 0 0 0 0,1-1 1 0 0,-1 1-1 0 0,1-1 1 0 0,-1-1-1 0 0,1 1 1 0 0,-1-1-1 0 0,0-1 0 0 0,1 1-8 0 0,-3 0-64 0 0,0 1 0 0 0,0-1-1 0 0,0 0 1 0 0,0 0 0 0 0,0 0 0 0 0,-1-1-1 0 0,1 1 1 0 0,0-1 0 0 0,-1 0-1 0 0,1 0 1 0 0,-1 0 0 0 0,0-1-1 0 0,0 1 1 0 0,0-1 0 0 0,0 0-1 0 0,0 1 1 0 0,0-1 0 0 0,-1-1-1 0 0,1 1 1 0 0,-1 0 0 0 0,0-1-1 0 0,1 0 65 0 0,2-4-965 0 0,0 0-1460 0 0,-3 1-2621 0 0,0 3-7371 0 0</inkml:trace>
  <inkml:trace contextRef="#ctx0" brushRef="#br0" timeOffset="1950.539">1311 769 8962 0 0,'0'0'3455'0'0,"0"0"-1293"0"0,0 0-476 0 0,0 0-53 0 0,0 0-36 0 0,0 0-176 0 0,0 0-300 0 0,0 0-277 0 0,0 0-163 0 0,0 0-39 0 0,0 0-17 0 0,0 0-37 0 0,9-15-38 0 0,28-52-73 0 0,-25 47-61 0 0,0 0 0 0 0,2 0 1 0 0,0 1-1 0 0,1 1 0 0 0,1 1 0 0 0,8-7-416 0 0,-24 24 3 0 0,0 1 0 0 0,-1-1 1 0 0,1 1-1 0 0,0-1 0 0 0,1 1 1 0 0,-1-1-1 0 0,0 1 0 0 0,0-1 1 0 0,0 1-1 0 0,0 0 0 0 0,0-1 1 0 0,0 1-1 0 0,1-1 0 0 0,-1 1 0 0 0,0-1 1 0 0,0 0-1 0 0,1 1 0 0 0,-1-1 1 0 0,0 1-1 0 0,1-1 0 0 0,-1 1 1 0 0,1-1-1 0 0,-1 0 0 0 0,0 1 1 0 0,1-1-1 0 0,-1 0 0 0 0,1 1 0 0 0,-1-1 1 0 0,1 0-1 0 0,-1 0 0 0 0,1 0 1 0 0,-1 1-1 0 0,1-1 0 0 0,-1 0 1 0 0,1 0-1 0 0,-1 0 0 0 0,1 0 1 0 0,0 0-1 0 0,-1 0 0 0 0,1 0 0 0 0,-1 0 1 0 0,1 0-1 0 0,-1 0 0 0 0,1 0 1 0 0,-1 0-1 0 0,1 0 0 0 0,-1-1 1 0 0,1 1-1 0 0,-1 0 0 0 0,1 0 1 0 0,-1-1-1 0 0,1 1 0 0 0,-1 0 1 0 0,1 0-1 0 0,-1-1 0 0 0,0 1 0 0 0,1-1 1 0 0,-1 1-1 0 0,1 0 0 0 0,-1-1 1 0 0,0 1-1 0 0,1-1 0 0 0,-1 1 1 0 0,0-1-1 0 0,0 1 0 0 0,1-1 1 0 0,-1 0-4 0 0,0 2-3 0 0,30 107 135 0 0,-28-107-129 0 0,0 1 1 0 0,0-1 0 0 0,0 0-1 0 0,0 0 1 0 0,0 0 0 0 0,0 0-1 0 0,0 0 1 0 0,1-1 0 0 0,-1 1-1 0 0,0 0 1 0 0,1-1 0 0 0,-1 0 0 0 0,0 0-1 0 0,1 0 1 0 0,-1 0 0 0 0,1 0-1 0 0,-1 0 1 0 0,0 0 0 0 0,1-1-1 0 0,-1 1 1 0 0,0-1 0 0 0,1 0-1 0 0,-1 1 1 0 0,0-1 0 0 0,0 0-1 0 0,0 0 1 0 0,0-1 0 0 0,0 1 0 0 0,0 0-1 0 0,0-1 1 0 0,0 1 0 0 0,0-1-1 0 0,-1 0 1 0 0,1 0-4 0 0,113-100 136 0 0,-84 79-47 0 0,-31 50-65 0 0,-17 104 86 0 0,17-99-1807 0 0,4-27-3570 0 0,-3-5-3341 0 0,1 0-4372 0 0</inkml:trace>
  <inkml:trace contextRef="#ctx0" brushRef="#br0" timeOffset="2736.902">2057 515 12947 0 0,'0'0'2928'0'0,"0"0"-791"0"0,0 0-314 0 0,0 0-157 0 0,0 0-195 0 0,0 0-247 0 0,0 0-281 0 0,0 0-248 0 0,0 0-169 0 0,0 0-99 0 0,0 0-95 0 0,0 0-56 0 0,0 0-52 0 0,-11 7-36 0 0,-35 21-66 0 0,33-15-4 0 0,13-13-98 0 0,0 0-6 0 0,21 3 55 0 0,26-31 68 0 0,-107 60 665 0 0,68-36-3080 0 0,-3 1-3529 0 0,-2 0-6051 0 0</inkml:trace>
</inkml:ink>
</file>

<file path=ppt/ink/ink5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5:59.2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1 112 4761 0 0,'0'0'3714'0'0,"0"0"-1141"0"0,0 0-525 0 0,0 0-149 0 0,0 0-113 0 0,0 0-195 0 0,0 0-323 0 0,0 0-376 0 0,0 0-289 0 0,0 0-173 0 0,0 0-69 0 0,0 4 1489 0 0,40 264 1506 0 0,-23-44-2895 0 0,-14-117-255 0 0,-3-107-152 0 0,0-62 1545 0 0,1 23-1561 0 0,1-1 0 0 0,1 1 1 0 0,3 0-1 0 0,1 0 0 0 0,2 0 1 0 0,1 1-1 0 0,2 0 1 0 0,2 1-1 0 0,1 1 0 0 0,2 0 1 0 0,2 1-1 0 0,1 1 0 0 0,6-7-38 0 0,-14 26 6 0 0,0 0-1 0 0,1 0 1 0 0,1 1-1 0 0,0 1 1 0 0,1 0-1 0 0,0 1 1 0 0,1 1-1 0 0,5-2-5 0 0,-20 12 3 0 0,1 1 1 0 0,-1 0-1 0 0,1 0 0 0 0,0 0 0 0 0,0 0 0 0 0,-1 0 0 0 0,1 0 0 0 0,0 0 0 0 0,-1 1 0 0 0,1-1 0 0 0,-1 1 0 0 0,1-1 0 0 0,0 1 0 0 0,-1-1 1 0 0,1 1-1 0 0,-1 0 0 0 0,1 0 0 0 0,-1 0 0 0 0,0 0 0 0 0,1 0 0 0 0,-1 0 0 0 0,0 0 0 0 0,0 0 0 0 0,0 1 0 0 0,0-1 0 0 0,0 0 0 0 0,0 1 0 0 0,0-1 1 0 0,0 1-1 0 0,0-1 0 0 0,0 1 0 0 0,-1-1 0 0 0,1 1 0 0 0,-1-1 0 0 0,1 1 0 0 0,-1 0 0 0 0,0-1 0 0 0,0 1 0 0 0,0 0 0 0 0,0-1 0 0 0,0 1 1 0 0,0 0-1 0 0,0-1 0 0 0,0 1 0 0 0,0 0 0 0 0,-1-1 0 0 0,1 1 0 0 0,-1 0 0 0 0,0 0-3 0 0,4 15 24 0 0,14 148 187 0 0,1-128-373 0 0,-20-59-2677 0 0,-3 7-678 0 0,3 10 487 0 0,-1-1-3458 0 0,0 2-6056 0 0</inkml:trace>
  <inkml:trace contextRef="#ctx0" brushRef="#br0" timeOffset="5458.62">468 679 0 0 0,'0'0'1199'0'0,"0"0"567"0"0,0 0 326 0 0,0 0 391 0 0,0 0 225 0 0,0 0-160 0 0,0 0-514 0 0,0 0-601 0 0,0 0-403 0 0,0 0-156 0 0,0 0-16 0 0,3 22 2238 0 0,-50 84 1023 0 0,41-89-3945 0 0,4-13-149 0 0,0 0 1 0 0,0 0-1 0 0,1-1 1 0 0,-1 1-1 0 0,1 0 1 0 0,0 0-1 0 0,0 1 1 0 0,1-1-1 0 0,-1 0 1 0 0,1 0-1 0 0,0 0 1 0 0,0 0-1 0 0,0 0 1 0 0,1 1-1 0 0,-1-1 1 0 0,2 2-26 0 0,51 3 427 0 0,-42-10-361 0 0,-10 1-102 0 0,1 0-1 0 0,0 0 0 0 0,-1 0 1 0 0,1 0-1 0 0,0-1 0 0 0,-1 1 1 0 0,1 0-1 0 0,0-1 1 0 0,-1 0-1 0 0,1 1 0 0 0,-1-1 1 0 0,1 0-1 0 0,-1 0 0 0 0,1 0 1 0 0,-1 0-1 0 0,0 0 1 0 0,1 0-1 0 0,-1 0 0 0 0,0 0 1 0 0,0 0-1 0 0,0-1 0 0 0,0 1 1 0 0,0-1-1 0 0,0 1 1 0 0,0-1-1 0 0,0 1 0 0 0,-1-1 1 0 0,1 1-1 0 0,0-2 37 0 0,1-8-5111 0 0,-1-1-4703 0 0,-1 8-1514 0 0</inkml:trace>
  <inkml:trace contextRef="#ctx0" brushRef="#br0" timeOffset="5824.305">603 395 0 0 0,'0'0'2399'0'0,"0"0"-32"0"0,0 0 171 0 0,0 0 195 0 0,0 0-15 0 0,0 0-371 0 0,0 0-628 0 0,0 0-541 0 0,0 0-285 0 0,0 0-79 0 0,0 0-18 0 0,0 0-1 0 0,0 0-25 0 0,2-1-45 0 0,4-2 536 0 0,-15 9-429 0 0,-23 17 179 0 0,32-22-911 0 0,34-34 1150 0 0,-34 33-1217 0 0,0 0 7 0 0,0 0 14 0 0,0 0 24 0 0,0 0 2 0 0,0 0 15 0 0,0 0-18 0 0,0 0-27 0 0,11-5-6538 0 0,-6 3-806 0 0,2 1-5197 0 0</inkml:trace>
</inkml:ink>
</file>

<file path=ppt/ink/ink5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6:57.7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1223 0 0 0,'67'-6'707'0'0,"8"-6"8607"0"0,12-7-5659 0 0,90 8-1897 0 0,313-15-263 0 0,557 34-668 0 0,-674 17-723 0 0,389-2 131 0 0,535-28-189 0 0,-415-12-96 0 0,187 13 71 0 0,-619 26-9 0 0,77-29-13 0 0,214-23 49 0 0,-78 18 2 0 0,-474 13-12 0 0,104 6-37 0 0,-260-6 17 0 0,-7 0-1 0 0,-1-1 0 0 0,0-1-1 0 0,0-2 1 0 0,0 0 0 0 0,0-1 0 0 0,13-5-17 0 0,-14 3 26 0 0,0 0 0 0 0,1 2 1 0 0,0 1-1 0 0,-1 1 1 0 0,1 0-1 0 0,12 3-26 0 0,-37 0-2 0 0,0 1 0 0 0,0-1-15 0 0,0-1 24 0 0,0 0 3 0 0,0 0 12 0 0,0 0 24 0 0,0 0 0 0 0,0 0 11 0 0,0 0 27 0 0,0 0 40 0 0,4-34 1546 0 0,27-237-1452 0 0,-22-145-63 0 0,-9 380-134 0 0,1 1 1 0 0,1 0-1 0 0,2 0 0 0 0,2 1 1 0 0,1-1-1 0 0,1 1 1 0 0,3 1-1 0 0,1-3-21 0 0,36-34 45 0 0,-17 77-632 0 0,94 1 679 0 0,-79-9-76 0 0,404 0-41 0 0,75 11 63 0 0,-337-12-36 0 0,941 9-46 0 0,-245 5-12 0 0,48-17 45 0 0,167-43-47 0 0,-85 42 27 0 0,-260 42-142 0 0,328-2 23 0 0,-86-13 164 0 0,-175-17-34 0 0,257 7 52 0 0,297-3-26 0 0,39 58 97 0 0,-601 16-90 0 0,-490-49-972 0 0,-248-26-596 0 0,-63-5 234 0 0,-11-1-3021 0 0,0-1-4263 0 0,-1 0 5055 0 0</inkml:trace>
  <inkml:trace contextRef="#ctx0" brushRef="#br0" timeOffset="5286.57">10582 512 0 0 0,'0'0'1454'0'0,"0"0"657"0"0,0 0 401 0 0,0 0 81 0 0,0 0-167 0 0,0 0-345 0 0,0 0-308 0 0,0 0-261 0 0,0 0-182 0 0,-1-14-131 0 0,-4-42-128 0 0,3 42-134 0 0,2 14-138 0 0,0 0-162 0 0,0 0-116 0 0,0 0-103 0 0,0 0-83 0 0,0 0-60 0 0,0 0-68 0 0,3 11 377 0 0,7 16-194 0 0,0-1 1 0 0,-3 1 0 0 0,0 1-1 0 0,-1-1 1 0 0,-2 1 0 0 0,1 19-391 0 0,-2-20 107 0 0,5 283 192 0 0,-14-228-1126 0 0,6-82 485 0 0,0 0-143 0 0,0 0-197 0 0,0 0-274 0 0,0-11-3892 0 0,6-40-9352 0 0,-4 40 9015 0 0</inkml:trace>
  <inkml:trace contextRef="#ctx0" brushRef="#br0" timeOffset="5769.292">10508 575 0 0 0,'0'0'1123'0'0,"0"0"481"0"0,0 0 383 0 0,0 0 323 0 0,0 0 212 0 0,0 0 5 0 0,0 0-196 0 0,0 0-349 0 0,0 0-376 0 0,0 0-317 0 0,0 0-251 0 0,0 0-179 0 0,-17-32-119 0 0,-52-97-91 0 0,52 91-79 0 0,20 32-448 0 0,0 1 1 0 0,0 0-1 0 0,0 0 0 0 0,0 0 1 0 0,1 0-1 0 0,0 0 0 0 0,0 1 0 0 0,0 0 1 0 0,0 0-1 0 0,1 0 0 0 0,0 0 1 0 0,0 1-1 0 0,0-1 0 0 0,0 1 1 0 0,0 1-1 0 0,1-1 0 0 0,-1 1 1 0 0,3-1-123 0 0,-6 2 48 0 0,28-14 145 0 0,1 1 0 0 0,0 2 0 0 0,1 1 0 0 0,0 2 0 0 0,1 0 0 0 0,0 3 0 0 0,0 1 0 0 0,0 1 0 0 0,1 2 0 0 0,28 1-193 0 0,-57 1 6 0 0,-1 1 0 0 0,1 0 1 0 0,0 0-1 0 0,-1 0 1 0 0,1 0-1 0 0,-1 1 0 0 0,0-1 1 0 0,1 1-1 0 0,-1 0 1 0 0,0 0-1 0 0,0 1 0 0 0,0-1 1 0 0,-1 1-1 0 0,1 0 1 0 0,0 0-1 0 0,-1 0 1 0 0,0 1-1 0 0,0-1 0 0 0,0 1 1 0 0,0 0-1 0 0,-1 0 1 0 0,1 0-1 0 0,-1 0 0 0 0,0 0 1 0 0,0 0-1 0 0,0 0 1 0 0,-1 1-1 0 0,0-1 1 0 0,1 1-1 0 0,-2-1 0 0 0,1 1 1 0 0,0 0-1 0 0,-1-1 1 0 0,0 1-1 0 0,0 0 0 0 0,0-1 1 0 0,-1 1-1 0 0,0 0 1 0 0,0-1-1 0 0,0 1 0 0 0,0-1 1 0 0,-1 1-7 0 0,-4 13 16 0 0,-1 0-1 0 0,-1-1 1 0 0,-1 1 0 0 0,0-2 0 0 0,-1 1-1 0 0,-1-1 1 0 0,-1-1 0 0 0,0 0 0 0 0,-6 4-16 0 0,-29 42 26 0 0,44-59-28 0 0,1 0 0 0 0,0 0 0 0 0,0 0 0 0 0,0 1 0 0 0,0-1 0 0 0,0 0-1 0 0,1 1 1 0 0,-1 0 0 0 0,1-1 0 0 0,-1 1 0 0 0,1 0 0 0 0,0 0 0 0 0,0 0 0 0 0,0 0 0 0 0,1 0 0 0 0,-1 0 0 0 0,1 0 0 0 0,-1 0 0 0 0,1 0 0 0 0,0 0 0 0 0,0 0 0 0 0,1 0-1 0 0,-1 0 1 0 0,1 0 0 0 0,-1 0 0 0 0,1 0 0 0 0,0 0 0 0 0,0 0 0 0 0,0-1 0 0 0,0 1 0 0 0,2 2 2 0 0,11 3-2 0 0,0-1 1 0 0,1-1-1 0 0,0 0 1 0 0,1 0-1 0 0,-1-2 1 0 0,1 0-1 0 0,0-1 1 0 0,0 0-1 0 0,9-1 2 0 0,78 19-27 0 0,-89-16 24 0 0,0 0 0 0 0,-1 1 0 0 0,0 0 1 0 0,0 1-1 0 0,0 0 0 0 0,-1 2 1 0 0,0-1-1 0 0,5 6 3 0 0,-14-11 7 0 0,0-1 0 0 0,0 0 0 0 0,-1 1 0 0 0,0 0 0 0 0,1 0 0 0 0,-1-1 0 0 0,0 1 0 0 0,-1 1 0 0 0,1-1 0 0 0,0 0 0 0 0,-1 0 0 0 0,0 1 0 0 0,1-1 0 0 0,-1 0-1 0 0,-1 1 1 0 0,1 0 0 0 0,0-1 0 0 0,-1 1 0 0 0,0-1 0 0 0,0 1 0 0 0,0-1 0 0 0,0 1 0 0 0,-1 0 0 0 0,1-1 0 0 0,-1 1 0 0 0,0-1 0 0 0,0 1 0 0 0,0-1 0 0 0,0 0 0 0 0,-1 1 0 0 0,1-1 0 0 0,-1 0 0 0 0,0 0 0 0 0,0 0 0 0 0,0 0 0 0 0,-2 1-7 0 0,-18 19 50 0 0,-1 0 0 0 0,0-2 0 0 0,-2 0 0 0 0,-1-2 0 0 0,0-1 0 0 0,-1-1 1 0 0,-1-2-1 0 0,-1 0 0 0 0,-14 4-50 0 0,16-6 18 0 0,0-2 0 0 0,-1-1 0 0 0,0-1 0 0 0,-1-1 0 0 0,0-2 0 0 0,0-1 0 0 0,0-1 0 0 0,-1-1 0 0 0,-14-1-18 0 0,43-3-22 0 0,0 0-1 0 0,0 1 1 0 0,1-1-1 0 0,-1 0 1 0 0,0 1-1 0 0,1-1 1 0 0,-1 0-1 0 0,0 0 1 0 0,1 0-1 0 0,-1 0 0 0 0,1 1 1 0 0,0-1-1 0 0,-1 0 1 0 0,1 0-1 0 0,0 0 1 0 0,-1 0-1 0 0,1 0 1 0 0,0 0-1 0 0,0 0 0 0 0,0 0 1 0 0,0 0-1 0 0,0 0 1 0 0,0 0-1 0 0,0 0 1 0 0,0 0-1 0 0,0 0 1 0 0,1 0-1 0 0,-1 0 1 0 0,0 0-1 0 0,0 0 0 0 0,1 0 1 0 0,-1 1-1 0 0,1-1 1 0 0,-1 0-1 0 0,1 0 1 0 0,-1 0-1 0 0,1 0 1 0 0,0 1-1 0 0,-1-1 1 0 0,1 0-1 0 0,0 1 0 0 0,0-1 1 0 0,-1 0-1 0 0,1 1 1 0 0,0-1-1 0 0,0 1 1 0 0,0-1-1 0 0,0 1 1 0 0,0 0-1 0 0,-1-1 1 0 0,1 1-1 0 0,0 0 0 0 0,1-1 23 0 0,111-78-4543 0 0,-72 57-297 0 0,-1 3-4094 0 0,-14 7-45 0 0</inkml:trace>
  <inkml:trace contextRef="#ctx0" brushRef="#br0" timeOffset="6268.812">11495 737 12147 0 0,'0'0'1833'0'0,"0"0"-399"0"0,0 0-36 0 0,0 0 102 0 0,0 0-21 0 0,0 0-171 0 0,0 0-281 0 0,0 0-303 0 0,0 0-217 0 0,0 0-152 0 0,-17 32-119 0 0,-51 98-63 0 0,67-129-168 0 0,0-1 0 0 0,0 1 0 0 0,0 0 0 0 0,0 0 0 0 0,0 0 0 0 0,0 0 0 0 0,0 0 0 0 0,0 0 0 0 0,1 0 0 0 0,-1 0 0 0 0,0 0 0 0 0,1 0 0 0 0,-1 0-1 0 0,0 0 1 0 0,1 0 0 0 0,-1 1 0 0 0,1-1 0 0 0,0 0 0 0 0,-1 0 0 0 0,1 1 0 0 0,0-1 0 0 0,0 0 0 0 0,0 1 0 0 0,0-1 0 0 0,0 0 0 0 0,0 1 0 0 0,0-1 0 0 0,0 0 0 0 0,1 0 0 0 0,-1 1 0 0 0,0-1 0 0 0,1 0 0 0 0,-1 0 0 0 0,1 1 0 0 0,0-1-1 0 0,-1 0 1 0 0,1 0 0 0 0,0 0 0 0 0,-1 0 0 0 0,1 0 0 0 0,0 0 0 0 0,0 0 0 0 0,0 0 0 0 0,0 0 0 0 0,0 0 0 0 0,0-1 0 0 0,0 1 0 0 0,0 0-5 0 0,5 1 46 0 0,6 5 52 0 0,1-2-1 0 0,0 1 0 0 0,0-2 1 0 0,0 0-1 0 0,0 0 1 0 0,1-1-1 0 0,-1-1 0 0 0,1 0 1 0 0,0-1-1 0 0,-1 0 1 0 0,1-1-1 0 0,0-1 0 0 0,0 0 1 0 0,-1-1-1 0 0,1 0 1 0 0,-1-1-1 0 0,1-1 1 0 0,-1 0-1 0 0,0-1 0 0 0,0 0 1 0 0,-1-1-1 0 0,0 0 1 0 0,0-1-1 0 0,0-1 0 0 0,-1 0 1 0 0,3-3-98 0 0,-4 2 115 0 0,0-2 1 0 0,-1 1-1 0 0,0-2 1 0 0,-1 1-1 0 0,0-1 1 0 0,-1 0 0 0 0,0-1-1 0 0,-1 1 1 0 0,-1-1-1 0 0,0-1 1 0 0,2-6-116 0 0,0-2 548 0 0,-7 21-405 0 0,0 1-47 0 0,0 0-28 0 0,0 9 9 0 0,3 47-87 0 0,4 1-1 0 0,1-1 1 0 0,3 0-1 0 0,7 13 11 0 0,9 51 3 0 0,-15-47 8 0 0,-3 1 0 0 0,-3 0-1 0 0,-4 0 1 0 0,-3 3-11 0 0,1-64 2 0 0,-1 1 1 0 0,-1 0-1 0 0,0 0 0 0 0,-1-1 1 0 0,-1 0-1 0 0,0 1 0 0 0,0-1 1 0 0,-1-1-1 0 0,-1 1 0 0 0,-2 3-2 0 0,5-11 9 0 0,-1 0-1 0 0,1 0 1 0 0,-1 0-1 0 0,1 0 0 0 0,-1 0 1 0 0,-1-1-1 0 0,1 1 1 0 0,-1-1-1 0 0,0 0 1 0 0,0-1-1 0 0,0 1 1 0 0,0-1-1 0 0,0 0 0 0 0,-1 0 1 0 0,0-1-1 0 0,1 0 1 0 0,-1 0-1 0 0,0 0 1 0 0,0-1-1 0 0,0 1 0 0 0,0-1 1 0 0,0-1-1 0 0,-5 1-8 0 0,2-1-2 0 0,3 1 7 0 0,0-1 1 0 0,0 1-1 0 0,1-1 1 0 0,-1 0-1 0 0,0-1 0 0 0,0 1 1 0 0,0-1-1 0 0,1 0 0 0 0,-1-1 1 0 0,0 1-1 0 0,1-1 1 0 0,-1 0-1 0 0,1-1 0 0 0,0 1 1 0 0,0-1-1 0 0,0 0 0 0 0,0 0 1 0 0,0-1-1 0 0,1 1 1 0 0,-1-1-1 0 0,-3-4-5 0 0,0-6-9 0 0,1 0 1 0 0,1-1-1 0 0,0 1 0 0 0,0-1 0 0 0,2 0 1 0 0,0-1-1 0 0,0 1 0 0 0,2-1 1 0 0,0 0-1 0 0,0 0 0 0 0,2 1 1 0 0,0-1-1 0 0,1 0 0 0 0,0 0 0 0 0,1 0 1 0 0,1 1-1 0 0,1-1 0 0 0,0 1 1 0 0,6-14 8 0 0,-1 6-261 0 0,0 1 1 0 0,2 0 0 0 0,0 0 0 0 0,2 1-1 0 0,0 0 1 0 0,2 2 0 0 0,0-1 0 0 0,8-6 260 0 0,45-42-9701 0 0,-52 52-2671 0 0</inkml:trace>
  <inkml:trace contextRef="#ctx0" brushRef="#br0" timeOffset="6934.72">13360 660 0 0 0,'0'0'848'0'0,"0"0"563"0"0,0 0 494 0 0,0 0 224 0 0,0 0-104 0 0,0 0-187 0 0,0 0-90 0 0,0 0 22 0 0,0 0 57 0 0,0 0-71 0 0,0 0-312 0 0,0-4-398 0 0,0 3-1004 0 0,0 0 0 0 0,0 0 0 0 0,0 0 0 0 0,0 0 1 0 0,0 0-1 0 0,-1 0 0 0 0,1 0 0 0 0,0 0 0 0 0,-1 0 0 0 0,1 0 0 0 0,-1 0 0 0 0,1 1 1 0 0,-1-1-1 0 0,1 0 0 0 0,-1 0 0 0 0,0 0 0 0 0,1 1 0 0 0,-1-1 0 0 0,0 0 0 0 0,0 1 1 0 0,1-1-1 0 0,-1 0 0 0 0,0 1 0 0 0,0-1 0 0 0,0 1 0 0 0,0 0 0 0 0,0-1 0 0 0,0 1 1 0 0,0 0-1 0 0,1-1 0 0 0,-1 1 0 0 0,0 0 0 0 0,0 0 0 0 0,0 0 0 0 0,0 0 0 0 0,0 0 1 0 0,0 0-1 0 0,0 0 0 0 0,0 0 0 0 0,0 0 0 0 0,0 0 0 0 0,0 1 0 0 0,0-1 0 0 0,0 0 1 0 0,0 1-1 0 0,0-1 0 0 0,0 1 0 0 0,0-1 0 0 0,0 1 0 0 0,0-1 0 0 0,0 1-42 0 0,-12 2 328 0 0,-1 1 0 0 0,1 0 0 0 0,0 1-1 0 0,0 0 1 0 0,0 1 0 0 0,1 1-1 0 0,0 0 1 0 0,-10 7-328 0 0,10-8 78 0 0,0 1 0 0 0,1 0 0 0 0,0 0 0 0 0,0 1 0 0 0,1 1 0 0 0,0-1 0 0 0,0 2 0 0 0,1-1 0 0 0,0 1-1 0 0,1 1 1 0 0,0 0 0 0 0,1 0 0 0 0,0 0 0 0 0,0 1 0 0 0,2 0 0 0 0,-1 0 0 0 0,1 0 0 0 0,1 1 0 0 0,0 0 0 0 0,1 0 0 0 0,0 7-78 0 0,3-14-10 0 0,0-1-1 0 0,1 0 1 0 0,0 0 0 0 0,0 0 0 0 0,0 0 0 0 0,1 0 0 0 0,-1 0 0 0 0,1 0 0 0 0,0-1 0 0 0,1 1 0 0 0,-1-1 0 0 0,1 1 0 0 0,0-1 0 0 0,0 0 0 0 0,0 0 0 0 0,1 0 0 0 0,-1 0 0 0 0,1-1-1 0 0,0 0 1 0 0,0 1 0 0 0,0-1 0 0 0,1-1 0 0 0,-1 1 0 0 0,5 2 10 0 0,4 1-219 0 0,0 0 0 0 0,0-1-1 0 0,0 0 1 0 0,1 0 0 0 0,0-2-1 0 0,0 0 1 0 0,0 0 0 0 0,0-2-1 0 0,0 1 1 0 0,1-2 0 0 0,3 0 219 0 0,42-5-4404 0 0,-7-7-4468 0 0,-34 4-1352 0 0</inkml:trace>
  <inkml:trace contextRef="#ctx0" brushRef="#br0" timeOffset="7243.906">13778 722 4537 0 0,'0'0'1600'0'0,"0"0"-171"0"0,0 0 54 0 0,0 0 112 0 0,0 0-2 0 0,0 0-172 0 0,-21 33-304 0 0,-62 101-259 0 0,79-129-748 0 0,0 0 0 0 0,0 0 1 0 0,1 0-1 0 0,0 0 1 0 0,0 1-1 0 0,0-1 0 0 0,0 1 1 0 0,1 0-1 0 0,0 0 1 0 0,0 0-1 0 0,1 0 0 0 0,-1 0 1 0 0,1 0-1 0 0,0 6-110 0 0,1 2 262 0 0,0-10-188 0 0,0-1 0 0 0,0 1 0 0 0,0-1 0 0 0,0 0 0 0 0,1 1 0 0 0,-1-1 0 0 0,1 0 0 0 0,0 0 0 0 0,0 1 0 0 0,0-1 0 0 0,0 0 0 0 0,1 0 0 0 0,-1 0 0 0 0,1 0 0 0 0,0-1 0 0 0,0 1 0 0 0,0 0 0 0 0,0-1 0 0 0,0 1 0 0 0,1-1 0 0 0,-1 1 0 0 0,1-1 0 0 0,-1 0 0 0 0,1 0 0 0 0,0-1 0 0 0,0 1 0 0 0,0 0 0 0 0,0-1 0 0 0,0 0 0 0 0,0 0 0 0 0,0 0 0 0 0,1 0 0 0 0,-1 0 0 0 0,0 0 0 0 0,0-1 0 0 0,1 0 0 0 0,-1 0 0 0 0,2 0-74 0 0,5 1 237 0 0,1-1 0 0 0,0-1 0 0 0,-1 0-1 0 0,1 0 1 0 0,-1-1 0 0 0,0 0 0 0 0,1-1 0 0 0,-1 0-1 0 0,0-1 1 0 0,0 0 0 0 0,7-5-237 0 0,-7 4 147 0 0,0-1 0 0 0,-1 0 0 0 0,0-1 0 0 0,0 0 0 0 0,-1-1 0 0 0,1 1 0 0 0,-2-1 0 0 0,1-1 1 0 0,-1 0-1 0 0,-1 0 0 0 0,1 0 0 0 0,-1-1 0 0 0,-1 0 0 0 0,0 0 0 0 0,-1 0 0 0 0,1-1 0 0 0,-2 0 0 0 0,0 1 0 0 0,0-1 0 0 0,-1 0 0 0 0,0-1 0 0 0,-1 1 1 0 0,0 0-1 0 0,-1 0 0 0 0,-1-12-147 0 0,0 18-15 0 0,0 0 0 0 0,0 0 1 0 0,0 0-1 0 0,-1 0 0 0 0,0 0 1 0 0,0 0-1 0 0,0 1 1 0 0,0-1-1 0 0,-1 1 0 0 0,0-1 1 0 0,0 1-1 0 0,0 0 0 0 0,0 0 1 0 0,-1 0-1 0 0,1 1 0 0 0,-1-1 1 0 0,0 1-1 0 0,0 0 0 0 0,0 0 1 0 0,-1 0-1 0 0,1 1 0 0 0,-1-1 1 0 0,0 1-1 0 0,1 0 1 0 0,-1 1-1 0 0,0-1 0 0 0,0 1 1 0 0,0 0-1 0 0,0 0 0 0 0,-3 0 15 0 0,4 1-321 0 0,1 0 1 0 0,-1 0-1 0 0,1 0 0 0 0,0 1 0 0 0,-1 0 0 0 0,1 0 0 0 0,0-1 0 0 0,-1 2 0 0 0,1-1 1 0 0,0 0-1 0 0,0 1 0 0 0,0-1 0 0 0,0 1 0 0 0,0 0 0 0 0,0 0 0 0 0,1 0 0 0 0,-1 1 0 0 0,1-1 1 0 0,-1 1 320 0 0,-8 11-7246 0 0,1-3-4858 0 0</inkml:trace>
  <inkml:trace contextRef="#ctx0" brushRef="#br0" timeOffset="7659.924">14197 1072 7170 0 0,'0'0'3292'0'0,"0"0"-1099"0"0,0 0-353 0 0,0 0 63 0 0,0 0-106 0 0,0 0-294 0 0,0 0-391 0 0,0 0-265 0 0,0 0-134 0 0,0 0-65 0 0,0 0-34 0 0,0 0-67 0 0,11-32-66 0 0,35-103-58 0 0,-5 49 240 0 0,60-72 273 0 0,-101 158-939 0 0,0 1 0 0 0,1-1 0 0 0,-1 0 0 0 0,0 0 1 0 0,0 1-1 0 0,0-1 0 0 0,1 0 0 0 0,-1 0 0 0 0,0 1 1 0 0,0-1-1 0 0,1 0 0 0 0,-1 0 0 0 0,0 0 0 0 0,1 1 1 0 0,-1-1-1 0 0,0 0 0 0 0,1 0 0 0 0,-1 0 0 0 0,0 0 1 0 0,1 0-1 0 0,-1 0 0 0 0,0 0 0 0 0,1 0 0 0 0,-1 0 1 0 0,0 0-1 0 0,1 0 0 0 0,-1 0 0 0 0,0 0 0 0 0,1 0 1 0 0,-1 0-1 0 0,0 0 0 0 0,1 0 0 0 0,-1 0 0 0 0,0 0 1 0 0,1 0-1 0 0,-1-1 0 0 0,0 1 3 0 0,0 12-2 0 0,0 17 13 0 0,-2-20-10 0 0,1-1 1 0 0,1 1-1 0 0,0 0 0 0 0,0-1 1 0 0,0 1-1 0 0,1 0 0 0 0,0-1 1 0 0,1 1-1 0 0,0 0 0 0 0,0-1 1 0 0,1 0-1 0 0,0 0 0 0 0,1 0 1 0 0,0 0-1 0 0,0 0 0 0 0,0-1 1 0 0,1 1-1 0 0,0-1 0 0 0,1 0 1 0 0,5 5-2 0 0,-7-9 26 0 0,0 1 0 0 0,0-1 0 0 0,0-1 0 0 0,0 1 1 0 0,1-1-1 0 0,-1 0 0 0 0,1 0 0 0 0,-1 0 0 0 0,1 0 0 0 0,0-1 1 0 0,0 0-1 0 0,-1 0 0 0 0,1 0 0 0 0,0 0 0 0 0,0-1 0 0 0,0 0 1 0 0,0 0-1 0 0,0 0 0 0 0,0-1 0 0 0,0 0 0 0 0,0 0 0 0 0,0 0 1 0 0,0 0-1 0 0,-1-1 0 0 0,1 0 0 0 0,0 0 0 0 0,-1 0 0 0 0,0 0 1 0 0,4-3-27 0 0,5-8 170 0 0,-1-1 0 0 0,0-1 0 0 0,0 0 1 0 0,-2 0-1 0 0,0-1 0 0 0,0 0 1 0 0,-2-1-1 0 0,0 0 0 0 0,-1 0 0 0 0,0-1 1 0 0,-2 0-1 0 0,0 0 0 0 0,0-8-170 0 0,-3 16 115 0 0,-2 8-3413 0 0,0 0-3545 0 0,0 5-5507 0 0</inkml:trace>
  <inkml:trace contextRef="#ctx0" brushRef="#br0" timeOffset="8026.879">15386 560 13739 0 0,'0'0'3286'0'0,"0"0"-1623"0"0,0 0-549 0 0,0 0 35 0 0,0 0-21 0 0,0 0-121 0 0,0 0-191 0 0,0 0-241 0 0,-33 5-159 0 0,-107 14-102 0 0,74 5 17 0 0,57-17-257 0 0,4-4-63 0 0,0-1 0 0 0,1 1 0 0 0,-1 0 0 0 0,1 0 0 0 0,0 1 0 0 0,0-1 0 0 0,0 1-1 0 0,0 0 1 0 0,1 0 0 0 0,-1 0 0 0 0,1 0 0 0 0,0 1 0 0 0,0-1 0 0 0,1 1 0 0 0,-1 0 0 0 0,1 0 0 0 0,0 0 0 0 0,0 0 0 0 0,1 0-1 0 0,0 0 1 0 0,0 1 0 0 0,0-1 0 0 0,0 0 0 0 0,1 1 0 0 0,0-1 0 0 0,0 0 0 0 0,0 3-11 0 0,4-4 0 0 0,-1 0 1 0 0,0-1-1 0 0,1 1 1 0 0,0-1-1 0 0,0 0 1 0 0,0 0 0 0 0,0 0-1 0 0,0-1 1 0 0,0 0-1 0 0,1 1 1 0 0,0-1-1 0 0,-1-1 1 0 0,1 1-1 0 0,0-1 1 0 0,0 0-1 0 0,-1 0 1 0 0,1 0-1 0 0,3 0 0 0 0,14 4 19 0 0,-6 0 1 0 0,-9-4-2 0 0,-1 0 1 0 0,0 0 0 0 0,0 1-1 0 0,-1 0 1 0 0,1 0 0 0 0,0 1-1 0 0,-1 0 1 0 0,1 0 0 0 0,-1 0 0 0 0,0 0-1 0 0,0 1 1 0 0,0 0 0 0 0,3 3-19 0 0,-7-4 52 0 0,0 0 1 0 0,0 0 0 0 0,0 0 0 0 0,-1 0 0 0 0,1 0 0 0 0,-1 0 0 0 0,0 1-1 0 0,0-1 1 0 0,0 0 0 0 0,0 0 0 0 0,0 1 0 0 0,-1-1 0 0 0,1 0 0 0 0,-1 0-1 0 0,0 0 1 0 0,0 0 0 0 0,0 0 0 0 0,0 0 0 0 0,-1 0 0 0 0,1 0-1 0 0,-1 0 1 0 0,1-1 0 0 0,-1 1 0 0 0,0-1 0 0 0,0 1 0 0 0,-1-1 0 0 0,-1 2-53 0 0,-18 15 40 0 0,-1-2 0 0 0,-1-1 1 0 0,0 0-1 0 0,-1-2 1 0 0,-1-1-1 0 0,0-1 0 0 0,0-1-40 0 0,-19-3-3378 0 0,40-23-11240 0 0,5 11 4707 0 0</inkml:trace>
  <inkml:trace contextRef="#ctx0" brushRef="#br0" timeOffset="8274.024">15554 369 10922 0 0,'0'0'4797'0'0,"0"0"-2439"0"0,0 0-952 0 0,0 0-157 0 0,0 0-19 0 0,0 0-36 0 0,0 0-126 0 0,0 0-141 0 0,0 0-172 0 0,0 0-159 0 0,0 0-103 0 0,0 0-75 0 0,10 27-94 0 0,30 88-80 0 0,-33-33 17 0 0,-7 112-38 0 0,35-105-882 0 0,-34-79-2174 0 0,-3-8-1971 0 0,-3-2-3518 0 0,0 0-3525 0 0</inkml:trace>
  <inkml:trace contextRef="#ctx0" brushRef="#br0" timeOffset="8433.903">15368 649 11891 0 0,'0'0'3063'0'0,"0"0"-1204"0"0,0 0-489 0 0,0 0-126 0 0,0 0-132 0 0,0 0-121 0 0,35-14-152 0 0,110-41-171 0 0,-46 34 217 0 0,-77 22-739 0 0,-9-1-885 0 0,47 9 1909 0 0,-47 4-4883 0 0,-6 8-5313 0 0,-7-16-2734 0 0</inkml:trace>
  <inkml:trace contextRef="#ctx0" brushRef="#br0" timeOffset="8732.776">15887 987 7017 0 0,'0'0'2354'0'0,"0"0"-324"0"0,0 0 29 0 0,0 0 107 0 0,0 0-86 0 0,0 0-244 0 0,0 0-347 0 0,0 0-309 0 0,0 0-207 0 0,0 0-135 0 0,0 0-92 0 0,0 0-81 0 0,0 0-74 0 0,-3-28-84 0 0,-9-88-103 0 0,21 47 175 0 0,-4 55-558 0 0,1 1 1 0 0,0 0-1 0 0,0 0 0 0 0,2 1 1 0 0,-1 0-1 0 0,2 0 0 0 0,-1 1 1 0 0,2 0-1 0 0,-1 0 0 0 0,1 1 1 0 0,4-2-22 0 0,-1 14-5431 0 0,-14 10-5467 0 0,-2-7-522 0 0</inkml:trace>
  <inkml:trace contextRef="#ctx0" brushRef="#br0" timeOffset="8992.268">16108 858 9730 0 0,'0'0'1540'0'0,"0"0"-119"0"0,0 0 182 0 0,0 0 44 0 0,0 0-123 0 0,0 0-221 0 0,0 0-315 0 0,0 0-229 0 0,0 0-79 0 0,0 0-6 0 0,0 0 38 0 0,0 0 45 0 0,18 18 30 0 0,54 53 4 0 0,-30-52 413 0 0,-35-20-941 0 0,8-3-60 0 0,-1 0 0 0 0,0-1 0 0 0,0-1-1 0 0,0 0 1 0 0,-1-1 0 0 0,0 0 0 0 0,0-1 0 0 0,0-1 0 0 0,-1 0 0 0 0,-1-1 0 0 0,1 0-1 0 0,-2 0 1 0 0,1-1 0 0 0,-2-1 0 0 0,1 1 0 0 0,4-11-203 0 0,-8 16-28 0 0,-1 0 1 0 0,-1 0-1 0 0,1 0 1 0 0,-1-1-1 0 0,0 0 1 0 0,-1 0-1 0 0,1 0 1 0 0,-1-1-1 0 0,-1 1 1 0 0,1 0-1 0 0,-1-1 1 0 0,-1 0-1 0 0,1 0 1 0 0,-1 0 27 0 0,-14 4-5957 0 0,10 4 2672 0 0,0 0-9155 0 0</inkml:trace>
  <inkml:trace contextRef="#ctx0" brushRef="#br0" timeOffset="9251.384">16854 682 16884 0 0,'0'0'1844'0'0,"0"0"-674"0"0,0 0-88 0 0,0 0 144 0 0,0 0 17 0 0,0 0-145 0 0,0 0-342 0 0,0 0-330 0 0,0 0-239 0 0,0 0-81 0 0,0 0-12 0 0,0 0 1 0 0,-14 3 10 0 0,-41 15-35 0 0,51-17-69 0 0,0 0 0 0 0,-1 1 0 0 0,1 0 1 0 0,0 0-1 0 0,1 0 0 0 0,-1 0 0 0 0,0 1 1 0 0,1-1-1 0 0,-1 1 0 0 0,1 0 0 0 0,0 0 1 0 0,0 1-1 0 0,0-1 0 0 0,0 0 0 0 0,0 1 1 0 0,1 0-1 0 0,0-1 0 0 0,0 1 0 0 0,0 0 1 0 0,0 0-1 0 0,0 1 0 0 0,1-1 0 0 0,0 0 1 0 0,0 0-1 0 0,0 1 0 0 0,0-1 0 0 0,1 0 1 0 0,0 1-1 0 0,0-1 0 0 0,0 1 0 0 0,0-1 1 0 0,1 0-1 0 0,0 3-1 0 0,1-4-5 0 0,1 0 0 0 0,-1 0 0 0 0,1 0 0 0 0,0 0 0 0 0,-1 0 0 0 0,2-1 0 0 0,-1 1-1 0 0,0-1 1 0 0,0 0 0 0 0,1 0 0 0 0,-1 0 0 0 0,1-1 0 0 0,-1 1 0 0 0,1-1 0 0 0,0 0 0 0 0,0 0 0 0 0,0 0 0 0 0,0 0 0 0 0,0-1 5 0 0,14 6-13 0 0,0-2-192 0 0,1 0 1 0 0,1-1 0 0 0,-1-1 0 0 0,0-1-1 0 0,0-1 1 0 0,1-1 0 0 0,14-2 204 0 0,57-24-3583 0 0,-63 12-384 0 0,-2 0-3390 0 0,-12 7-2624 0 0</inkml:trace>
  <inkml:trace contextRef="#ctx0" brushRef="#br0" timeOffset="9498.234">17399 424 2336 0 0,'0'0'4173'0'0,"0"0"-449"0"0,0 0-503 0 0,0 0-502 0 0,0 0-467 0 0,0 0-399 0 0,0 0-328 0 0,0 0-271 0 0,0 0-289 0 0,0 0-226 0 0,0 0-127 0 0,0 0-54 0 0,0 0-25 0 0,5-5-33 0 0,-2 1-419 0 0,-3 5-67 0 0,0-1-1 0 0,0 0 1 0 0,1 1 0 0 0,-1-1 0 0 0,0 1-1 0 0,0-1 1 0 0,1 1 0 0 0,-1-1-1 0 0,0 0 1 0 0,1 1 0 0 0,-1-1-1 0 0,0 0 1 0 0,1 1 0 0 0,-1-1-1 0 0,0 0 1 0 0,1 0 0 0 0,-1 1-1 0 0,1-1 1 0 0,-1 0 0 0 0,1 0-1 0 0,-1 0 1 0 0,1 1 0 0 0,-1-1-1 0 0,1 0 1 0 0,-1 0 0 0 0,0 0-1 0 0,1 0 1 0 0,-1 0 0 0 0,1 0-1 0 0,-1 0 1 0 0,1 0 0 0 0,-1 0-1 0 0,1 0 1 0 0,-1 0 0 0 0,1 0-1 0 0,-1-1 1 0 0,1 1 0 0 0,-1 0-1 0 0,1 0 1 0 0,-1 0 0 0 0,0-1-1 0 0,1 1 1 0 0,-1 0 0 0 0,1 0-1 0 0,-1-1 1 0 0,0 1 0 0 0,1 0-1 0 0,-1-1 1 0 0,0 1 0 0 0,1-1-1 0 0,-1 1 1 0 0,0 0 0 0 0,0-1-1 0 0,1 1-13 0 0,-36 386 1729 0 0,35-383-1734 0 0,-1 15-44 0 0,1 1 0 0 0,1-1 0 0 0,0 0 0 0 0,2 0 0 0 0,0 0 0 0 0,1 0 1 0 0,1 0-1 0 0,1 3 49 0 0,-6-21-63 0 0,0 0 1 0 0,1-1 0 0 0,-1 1 0 0 0,0 0 0 0 0,0 0 0 0 0,0 0 0 0 0,0-1 0 0 0,1 1 0 0 0,-1 0 0 0 0,0 0-1 0 0,0 0 1 0 0,0 0 0 0 0,1 0 0 0 0,-1 0 0 0 0,0-1 0 0 0,0 1 0 0 0,1 0 0 0 0,-1 0 0 0 0,0 0 0 0 0,0 0 0 0 0,1 0-1 0 0,-1 0 1 0 0,0 0 0 0 0,0 0 0 0 0,1 0 0 0 0,-1 0 0 0 0,0 0 0 0 0,0 0 0 0 0,1 0 0 0 0,-1 0 0 0 0,0 0-1 0 0,0 1 1 0 0,1-1 0 0 0,-1 0 0 0 0,0 0 0 0 0,0 0 0 0 0,1 0 0 0 0,-1 0 0 0 0,0 0 0 0 0,0 1 0 0 0,0-1 0 0 0,1 0-1 0 0,-1 0 1 0 0,0 0 0 0 0,0 1 0 0 0,0-1 0 0 0,0 0 0 0 0,0 0 0 0 0,1 0 0 0 0,-1 1 62 0 0,1-28-4297 0 0,-7 9-481 0 0,3 7-1317 0 0,0 0-4746 0 0</inkml:trace>
  <inkml:trace contextRef="#ctx0" brushRef="#br0" timeOffset="9667.907">17191 601 12091 0 0,'0'0'2336'0'0,"0"0"-542"0"0,0 0-154 0 0,0 0-113 0 0,0 0-148 0 0,0 0-175 0 0,0 0-194 0 0,0 0-183 0 0,0 0-132 0 0,32 0-97 0 0,103 0-92 0 0,-31 8 394 0 0,17 13-2480 0 0,-109-21-2033 0 0,-8 0-551 0 0,2 0-7881 0 0</inkml:trace>
  <inkml:trace contextRef="#ctx0" brushRef="#br0" timeOffset="9884.219">17829 781 15723 0 0,'0'0'1558'0'0,"0"0"-622"0"0,0 0-282 0 0,0 0-40 0 0,0 0-69 0 0,0 0-105 0 0,0 0-164 0 0,0 0-147 0 0,0 0-62 0 0,0 0-7 0 0,0 0-19 0 0,0 0-76 0 0,2 14-214 0 0,2 38-368 0 0,-11-58-4044 0 0,3-9-2189 0 0,4 7-1781 0 0</inkml:trace>
  <inkml:trace contextRef="#ctx0" brushRef="#br0" timeOffset="10131.884">17759 487 8194 0 0,'0'0'624'0'0,"0"0"-576"0"0,0 0-80 0 0,0 0-96 0 0,0 0-328 0 0,0 0-1177 0 0,0 0-2319 0 0,0 0 1287 0 0</inkml:trace>
  <inkml:trace contextRef="#ctx0" brushRef="#br0" timeOffset="10390.964">18148 682 11626 0 0,'0'0'4087'0'0,"0"0"-2483"0"0,0 0-617 0 0,0 0 89 0 0,0 0-80 0 0,0 0-238 0 0,0 0-271 0 0,0 0-218 0 0,0 0-92 0 0,0 0-53 0 0,0 0-36 0 0,0 0-32 0 0,-12 32-30 0 0,-35 98-21 0 0,34-53-14 0 0,15-73 83 0 0,0-1 0 0 0,1 1 1 0 0,-1-1-1 0 0,1 1 1 0 0,-1-1-1 0 0,1 0 0 0 0,0 0 1 0 0,0 0-1 0 0,0-1 0 0 0,1 1 1 0 0,-1-1-1 0 0,1 1 0 0 0,-1-1 1 0 0,1 0-1 0 0,0-1 1 0 0,0 1-1 0 0,0-1 0 0 0,0 1 1 0 0,0-1-1 0 0,0 0 0 0 0,0-1 1 0 0,0 1-1 0 0,0-1 0 0 0,0 0 1 0 0,1 0-1 0 0,-1 0 0 0 0,0 0 1 0 0,0-1-1 0 0,0 1 1 0 0,0-1-1 0 0,0 0 0 0 0,0-1 1 0 0,0 1-1 0 0,0-1 0 0 0,0 1 1 0 0,0-1-1 0 0,0-1-74 0 0,6-2 167 0 0,0-1 0 0 0,-1 0 0 0 0,1-1 0 0 0,-1 0 0 0 0,-1-1 0 0 0,1 0 1 0 0,-1 0-1 0 0,0 0 0 0 0,-1-1 0 0 0,0 0 0 0 0,-1-1 0 0 0,0 0 0 0 0,0 0 0 0 0,-1 0 0 0 0,0-1 0 0 0,-1 1 0 0 0,0-1 0 0 0,-1 0 0 0 0,0 0 1 0 0,-1-1-1 0 0,0 1 0 0 0,0 0 0 0 0,-1-1 0 0 0,-1 1 0 0 0,0-2-167 0 0,-1 10-1 0 0,0 1 1 0 0,1-1-1 0 0,-1 0 1 0 0,0 1 0 0 0,-1-1-1 0 0,1 1 1 0 0,0 0-1 0 0,-1-1 1 0 0,1 1-1 0 0,-1 0 1 0 0,0 0-1 0 0,0 0 1 0 0,0 0-1 0 0,0 0 1 0 0,0 0-1 0 0,0 0 1 0 0,0 1-1 0 0,-1-1 1 0 0,1 1-1 0 0,0 0 1 0 0,-1 0-1 0 0,0 0 1 0 0,1 0-1 0 0,-1 0 1 0 0,1 0 0 0 0,-1 1-1 0 0,0-1 1 0 0,0 1-1 0 0,1 0 1 0 0,-2-1 0 0 0,-83 11-6022 0 0,70-3-1674 0 0,5-6-5176 0 0</inkml:trace>
  <inkml:trace contextRef="#ctx0" brushRef="#br0" timeOffset="10768.874">18580 851 13411 0 0,'0'0'2282'0'0,"0"0"-497"0"0,0 0-230 0 0,0 0-174 0 0,0 0-249 0 0,0 0-212 0 0,0 0-153 0 0,0 0-86 0 0,0 0-68 0 0,0 0-72 0 0,0 0-33 0 0,0 0-61 0 0,0 0-46 0 0,0-12-46 0 0,1-39-91 0 0,0 46-233 0 0,0 0-1 0 0,0 0 1 0 0,1 0-1 0 0,-1 0 1 0 0,1 1 0 0 0,0-1-1 0 0,0 0 1 0 0,1 1-1 0 0,0 0 1 0 0,-1-1 0 0 0,1 1-1 0 0,1 0 1 0 0,-1 0-1 0 0,0 1 1 0 0,1-1 0 0 0,0 1-1 0 0,0 0 1 0 0,3-2-31 0 0,3-4 12 0 0,-6 6-32 0 0,0 0 1 0 0,0 1-1 0 0,1 0 1 0 0,-1-1-1 0 0,1 1 1 0 0,-1 1-1 0 0,1-1 0 0 0,0 1 1 0 0,0 0-1 0 0,0 0 1 0 0,0 0-1 0 0,0 1 1 0 0,0-1-1 0 0,0 1 0 0 0,0 0 20 0 0,-4 2-22 0 0,1 0 0 0 0,-1 1 0 0 0,0-1 0 0 0,0 0 0 0 0,0 0 0 0 0,0 1 0 0 0,0-1 0 0 0,0 0 0 0 0,0 1 0 0 0,-1-1-1 0 0,1 1 1 0 0,-1-1 0 0 0,0 1 0 0 0,0-1 0 0 0,0 1 0 0 0,0-1 0 0 0,0 1 0 0 0,0-1 0 0 0,-1 1 0 0 0,1-1-1 0 0,-1 2 23 0 0,1 5-34 0 0,-1-6 39 0 0,1 1 0 0 0,-1-1 1 0 0,1 1-1 0 0,0-1 0 0 0,1 0 1 0 0,-1 1-1 0 0,0-1 0 0 0,1 1 1 0 0,0-1-1 0 0,0 0 0 0 0,0 0 1 0 0,0 1-1 0 0,0-1 0 0 0,1 0 1 0 0,0 0-1 0 0,-1 0 0 0 0,1 0 1 0 0,0-1-1 0 0,0 1 0 0 0,0 0 1 0 0,1-1-1 0 0,-1 1 0 0 0,1-1 1 0 0,-1 0-1 0 0,1 0 0 0 0,0 0 1 0 0,0 0-1 0 0,0-1 0 0 0,0 1 1 0 0,0-1-1 0 0,2 1-5 0 0,3 0 119 0 0,1 0 1 0 0,-1 0-1 0 0,0-1 1 0 0,0-1-1 0 0,1 1 0 0 0,-1-2 1 0 0,1 1-1 0 0,-1-1 1 0 0,0 0-1 0 0,0-1 0 0 0,1 1 1 0 0,-1-2-1 0 0,0 1 1 0 0,0-1-1 0 0,-1 0 0 0 0,1-1 1 0 0,-1 0-1 0 0,0 0 1 0 0,0-1-1 0 0,0 0 0 0 0,0 0-119 0 0,10-7 88 0 0,-2 0 0 0 0,1-1 0 0 0,-2 0 0 0 0,0-1-1 0 0,-1-1 1 0 0,0 0 0 0 0,-1-1-88 0 0,-1-27-780 0 0,-20 34-2354 0 0,-6 1-4109 0 0,3 4-5652 0 0</inkml:trace>
  <inkml:trace contextRef="#ctx0" brushRef="#br0" timeOffset="11232.192">17781 387 2801 0 0,'0'0'3866'0'0,"0"0"-620"0"0,0 0-499 0 0,0 0-310 0 0,0 0-392 0 0,0 0-335 0 0,0 0-291 0 0,0 0-257 0 0,0 0-172 0 0,0 0-92 0 0,0 0-79 0 0,0 0-100 0 0,-8 1-117 0 0,-33 2 195 0 0,90-2 1006 0 0,-1-13-1165 0 0,-48 12-542 0 0,0 0 19 0 0,-24 0 169 0 0,1 6-147 0 0,13-3-1547 0 0,0-1-4310 0 0,6-2-6807 0 0</inkml:trace>
  <inkml:trace contextRef="#ctx0" brushRef="#br0" timeOffset="19536.966">1390 1694 0 0 0,'0'0'741'0'0,"0"0"592"0"0,0 0 112 0 0,0 0-59 0 0,0 0-80 0 0,0 0-42 0 0,13-3-1 0 0,39-12 0 0 0,-38 11-11 0 0,-14 4-29 0 0,0 0-52 0 0,0 0-108 0 0,0 0-128 0 0,0 0-134 0 0,0 0-126 0 0,0 0-114 0 0,0 0-100 0 0,0 0-81 0 0,0 0-55 0 0,0 0-30 0 0,0 0-33 0 0,0 0-31 0 0,0 0-15 0 0,0 0-28 0 0,0 0 8 0 0,0 0 6 0 0,0 0 6 0 0,0 0 4 0 0,0 0 0 0 0,0 0 32 0 0,0 0 12 0 0,0 0 57 0 0,0 0 46 0 0,-7 11 2368 0 0,-571 229-1106 0 0,527-215-1297 0 0,50-25-318 0 0,24 16-80 0 0,-10-11 107 0 0,1-1 1 0 0,0 0 0 0 0,-1-1-1 0 0,1-1 1 0 0,1 0 0 0 0,-1-1-1 0 0,0 0 1 0 0,0-1-1 0 0,5-1-33 0 0,400 1 693 0 0,-366 11-657 0 0,-54-9-18 0 0,1 0 1 0 0,0 0 0 0 0,-1 1 0 0 0,1-1 0 0 0,-1 0 0 0 0,0 0-1 0 0,0 0 1 0 0,1 0 0 0 0,-1 0 0 0 0,-1 0 0 0 0,1 0 0 0 0,0 0-1 0 0,0 0 1 0 0,-1 0 0 0 0,1-1 0 0 0,-1 1 0 0 0,0 0 0 0 0,1-1-1 0 0,-1 0 1 0 0,0 1 0 0 0,0-1 0 0 0,0 0 0 0 0,0 0 0 0 0,0 0-1 0 0,0 0-18 0 0,-6 6 23 0 0,-159 95 188 0 0,-19-6-130 0 0,-49 30-18 0 0,178-82-46 0 0,57-43-18 0 0,0 0-1 0 0,-1-1 0 0 0,1 1 1 0 0,0 0-1 0 0,0 0 1 0 0,0 0-1 0 0,0 0 1 0 0,0 0-1 0 0,0 0 0 0 0,0 0 1 0 0,0 0-1 0 0,0 0 1 0 0,0-1-1 0 0,0 1 0 0 0,0 0 1 0 0,1 0-1 0 0,-1 0 1 0 0,0 0-1 0 0,1 0 1 0 0,-1-1-1 0 0,1 1 0 0 0,-1 0 1 0 0,1 0-1 0 0,-1-1 1 0 0,1 1-1 0 0,-1 0 1 0 0,1-1-1 0 0,0 1 0 0 0,-1 0 1 0 0,1-1-1 0 0,0 1 1 0 0,0-1-1 0 0,-1 1 0 0 0,1-1 1 0 0,0 1-1 0 0,0-1 1 0 0,0 0-1 0 0,0 0 1 0 0,0 1-1 0 0,-1-1 0 0 0,1 0 1 0 0,0 0-1 0 0,0 0 1 0 0,0 0-1 0 0,0 0 1 0 0,0 0-1 0 0,0 0 0 0 0,0 0 1 0 0,0 0 1 0 0,41 5 125 0 0,0-2 0 0 0,0-2 0 0 0,0-2 0 0 0,-1-1 0 0 0,1-3 1 0 0,13-3-126 0 0,168-28 384 0 0,-147 24-252 0 0,-76 12-130 0 0,0 0 6 0 0,0 0-4 0 0,0-3-18 0 0,0 2-14 0 0,0 1 1 0 0,0 0-16 0 0,0 0-71 0 0,0-22-5894 0 0,0 16-14 0 0,2 1-6315 0 0</inkml:trace>
  <inkml:trace contextRef="#ctx0" brushRef="#br0" timeOffset="20354.54">1606 2375 2425 0 0,'0'0'2635'0'0,"0"0"-1396"0"0,0 0-529 0 0,0 0 263 0 0,0 0 524 0 0,0 0 382 0 0,0 0 14 0 0,0 0-369 0 0,0 0-453 0 0,0 0-276 0 0,0 0-86 0 0,0 0 6 0 0,0 0 29 0 0,1 2-194 0 0,3 0 6213 0 0,-4-16-6512 0 0,0-1 0 0 0,1 1 1 0 0,0-1-1 0 0,1 1 1 0 0,1 0-1 0 0,0 0 0 0 0,1 0 1 0 0,0 0-1 0 0,1 1 0 0 0,3-4-251 0 0,6-7 43 0 0,1 2 0 0 0,1 0 0 0 0,1 0 0 0 0,0 2-1 0 0,2 0 1 0 0,1 1 0 0 0,0 1 0 0 0,1 0 0 0 0,1 2-1 0 0,0 1 1 0 0,17-8-43 0 0,-38 21 0 0 0,0 1-1 0 0,1-1 1 0 0,0 1-1 0 0,-1 0 0 0 0,1-1 1 0 0,0 1-1 0 0,0 0 1 0 0,-1 0-1 0 0,1 0 1 0 0,0 0-1 0 0,0 0 1 0 0,0 1-1 0 0,0-1 0 0 0,1 1 1 0 0,-1-1-1 0 0,0 1 1 0 0,0 0-1 0 0,0-1 1 0 0,0 1-1 0 0,0 0 1 0 0,0 1-1 0 0,1-1 0 0 0,-1 0 1 0 0,0 1-1 0 0,0-1 1 0 0,0 1-1 0 0,0-1 1 0 0,0 1-1 0 0,0 0 1 0 0,0 0-1 0 0,0 0 0 0 0,0 0 1 0 0,-1 0-1 0 0,1 1 1 0 0,0-1-1 0 0,0 1 1 0 0,2 14 14 0 0,0 1 0 0 0,-1 0 1 0 0,-1 0-1 0 0,0 0 0 0 0,-2 0 0 0 0,0 0 0 0 0,0 0 0 0 0,-2 2-14 0 0,0 33 55 0 0,1-22-47 0 0,9 66 47 0 0,-6-96-50 0 0,0 0-1 0 0,-1 1 1 0 0,1-1 0 0 0,0 0 0 0 0,0 0-1 0 0,-1 0 1 0 0,1 0 0 0 0,0 0 0 0 0,-1-1-1 0 0,1 1 1 0 0,0-1 0 0 0,-1 1 0 0 0,1-1-1 0 0,-1 1 1 0 0,1-1 0 0 0,-1 0 0 0 0,1 0-1 0 0,-1 1 1 0 0,1-1 0 0 0,-1 0 0 0 0,0-1-1 0 0,1 1 1 0 0,-1 0 0 0 0,0 0 0 0 0,0 0-1 0 0,0-1 1 0 0,0 1 0 0 0,0-1 0 0 0,0 1-1 0 0,0-1 1 0 0,0 1 0 0 0,-1-1 0 0 0,1 1-1 0 0,-1-1 1 0 0,1 0 0 0 0,-1 1 0 0 0,0-1 0 0 0,1 0-1 0 0,-1 0-4 0 0,9-11 22 0 0,190-248 58 0 0,-133 192-66 0 0,-66 68-16 0 0,1 1 1 0 0,0 0-1 0 0,-1 0 0 0 0,1 0 0 0 0,0-1 0 0 0,-1 1 0 0 0,1 0 0 0 0,0 0 0 0 0,-1 0 0 0 0,1 0 1 0 0,0 1-1 0 0,-1-1 0 0 0,1 0 0 0 0,0 0 0 0 0,-1 0 0 0 0,1 0 0 0 0,0 1 0 0 0,-1-1 0 0 0,1 0 1 0 0,-1 0-1 0 0,1 1 0 0 0,0-1 0 0 0,-1 1 0 0 0,1-1 0 0 0,-1 0 0 0 0,1 1 0 0 0,-1-1 0 0 0,1 1 1 0 0,-1-1-1 0 0,0 1 0 0 0,1 0 0 0 0,-1-1 0 0 0,0 1 0 0 0,1-1 0 0 0,-1 1 0 0 0,0 0 0 0 0,0-1 1 0 0,1 1-1 0 0,-1-1 0 0 0,0 1 0 0 0,0 0 0 0 0,0-1 0 0 0,0 1 0 0 0,0 0 0 0 0,0-1 0 0 0,0 1 1 0 0,0 0 1 0 0,2 5-8 0 0,19 100 130 0 0,-19 74 48 0 0,-4-158-972 0 0,-1 17 1882 0 0,3-25-5835 0 0,-1-1-5152 0 0,1-12-2754 0 0</inkml:trace>
  <inkml:trace contextRef="#ctx0" brushRef="#br0" timeOffset="20658.332">2601 2383 8610 0 0,'0'0'5741'0'0,"0"0"-3567"0"0,0 0-1074 0 0,0 0 194 0 0,0 0 227 0 0,0 0 10 0 0,0 0-284 0 0,0 0-465 0 0,0 0-306 0 0,0 0-57 0 0,0 0 10 0 0,0 0 26 0 0,0 0-22 0 0,1 7-83 0 0,2 62 629 0 0,-24-57-1728 0 0,7-22-5513 0 0,10 5-1028 0 0,-1 2-4910 0 0</inkml:trace>
  <inkml:trace contextRef="#ctx0" brushRef="#br0" timeOffset="20919.603">2555 1952 13691 0 0,'0'0'1956'0'0,"0"0"-339"0"0,0 0-242 0 0,0 0-163 0 0,0 0-227 0 0,0 0-234 0 0,0 0-203 0 0,0 0-169 0 0,0 0-116 0 0,0 0-72 0 0,0 0-49 0 0,0 0-63 0 0,-4 12-22 0 0,-15 35-29 0 0,19-46-27 0 0,0 0 0 0 0,0 0 0 0 0,0-1 0 0 0,0 1 0 0 0,0 0 0 0 0,0 0 0 0 0,0 0 0 0 0,0 0 0 0 0,0 0 0 0 0,0 0 0 0 0,1-1 0 0 0,-1 1 0 0 0,0 0 0 0 0,1 0 0 0 0,-1 0 0 0 0,0 0 0 0 0,1-1 0 0 0,-1 1 0 0 0,1 0 0 0 0,-1 0 0 0 0,1-1 0 0 0,-1 1 0 0 0,1 0 0 0 0,0-1 0 0 0,-1 1 0 0 0,1-1 0 0 0,0 1 0 0 0,0-1 0 0 0,-1 1 0 0 0,1-1 0 0 0,0 0 0 0 0,0 1 0 0 0,0-1 0 0 0,-1 0 0 0 0,1 1 0 0 0,0-1 0 0 0,0 0-1 0 0,0 0 1 0 0,0 0 0 0 0,0 0 0 0 0,0 0 0 0 0,-1 0 0 0 0,1 0 0 0 0,0 0 0 0 0,0 0 0 0 0,0 0 0 0 0,0-1 0 0 0,0 1 0 0 0,-1 0 0 0 0,1 0 0 0 0,0-1 0 0 0,0 1 0 0 0,0-1 0 0 0,-1 1 0 0 0,1-1 0 0 0,0 1 0 0 0,0-1 0 0 0,-1 1 0 0 0,1-1 0 0 0,0 0-1 0 0,30-52-1708 0 0,-25 30-7016 0 0,-6 18-2305 0 0</inkml:trace>
  <inkml:trace contextRef="#ctx0" brushRef="#br0" timeOffset="21438.898">2925 2177 7266 0 0,'0'0'4364'0'0,"0"0"-1868"0"0,0 0-725 0 0,0 0-202 0 0,0 0-190 0 0,0 0-209 0 0,0 0-293 0 0,0 0-272 0 0,0 0-172 0 0,0 0-74 0 0,0 0-32 0 0,0 0-26 0 0,0 0-9 0 0,-9 20-16 0 0,-27 66-5 0 0,35-34 244 0 0,13 87 1004 0 0,-5-183 1213 0 0,0-18-2557 0 0,4 1-1 0 0,1 0 0 0 0,4 1 1 0 0,2 1-1 0 0,11-20-174 0 0,-27 73 10 0 0,0-2-2 0 0,0 1 0 0 0,0 0-1 0 0,1 0 1 0 0,0 0-1 0 0,0 0 1 0 0,1 0-1 0 0,0 1 1 0 0,0-1 0 0 0,1 1-1 0 0,-1 0 1 0 0,1 0-1 0 0,0 1 1 0 0,1-1 0 0 0,0 1-1 0 0,3-2-7 0 0,-7 7 1 0 0,-1 1 0 0 0,1-1 0 0 0,0 1 0 0 0,0-1 0 0 0,-1 1 1 0 0,1 0-1 0 0,0-1 0 0 0,-1 1 0 0 0,1 0 0 0 0,-1 0 0 0 0,1 0 0 0 0,-1 1 0 0 0,0-1 0 0 0,1 0 0 0 0,-1 0 0 0 0,0 1 0 0 0,0-1 0 0 0,0 1 0 0 0,0-1 0 0 0,0 1 0 0 0,0-1 0 0 0,0 1 0 0 0,0 0 0 0 0,-1 0 0 0 0,1-1 0 0 0,-1 1 0 0 0,1 0 0 0 0,-1 0 0 0 0,0-1 0 0 0,0 1 0 0 0,0 1-1 0 0,15 201-1781 0 0,-14-195-669 0 0,-1-7 113 0 0,0 2-3869 0 0,0-3-6321 0 0</inkml:trace>
  <inkml:trace contextRef="#ctx0" brushRef="#br0" timeOffset="24367.873">3305 2445 0 0 0,'0'0'377'0'0,"0"0"1166"0"0,0 0 423 0 0,0 0-33 0 0,0 0-33 0 0,0 0-108 0 0,0 0-187 0 0,0 0-177 0 0,0 0-124 0 0,0 0-121 0 0,0 0-139 0 0,0 0-83 0 0,-3-6-129 0 0,-9-19-128 0 0,10 23-514 0 0,0 1 0 0 0,-1-1 0 0 0,1 0-1 0 0,0 1 1 0 0,-1 0 0 0 0,0 0 0 0 0,1-1 0 0 0,-1 2 0 0 0,0-1 0 0 0,1 0-1 0 0,-1 0 1 0 0,0 1 0 0 0,0 0 0 0 0,0-1 0 0 0,0 1 0 0 0,1 0 0 0 0,-1 0-1 0 0,0 1 1 0 0,0-1 0 0 0,0 1 0 0 0,0-1 0 0 0,-2 2-190 0 0,-2 0 135 0 0,-1 0 1 0 0,0 0 0 0 0,1 1-1 0 0,0 0 1 0 0,0 1 0 0 0,0 0-1 0 0,0 0 1 0 0,0 0-1 0 0,1 1 1 0 0,-1 0 0 0 0,1 0-1 0 0,1 1 1 0 0,-1-1-1 0 0,1 1 1 0 0,0 0 0 0 0,-2 4-136 0 0,5-5 33 0 0,0 0 0 0 0,0-1 0 0 0,1 1 0 0 0,0 0 0 0 0,0 0 0 0 0,0-1 0 0 0,1 1 0 0 0,-1 0 0 0 0,1 0 0 0 0,0 0 0 0 0,1 0 1 0 0,-1 0-1 0 0,1-1 0 0 0,0 1 0 0 0,1 1-33 0 0,0-2 55 0 0,1-1 0 0 0,0-1 0 0 0,0 1 1 0 0,0 0-1 0 0,1-1 0 0 0,-1 0 0 0 0,0 1 0 0 0,1-1 0 0 0,0-1 1 0 0,-1 1-1 0 0,1 0 0 0 0,0-1 0 0 0,0 0 0 0 0,0 0 1 0 0,0 0-1 0 0,0 0 0 0 0,0-1 0 0 0,0 1 0 0 0,0-1 1 0 0,0 0-1 0 0,1-1-55 0 0,37 1-4125 0 0,-15-1-4833 0 0,-24 1-2837 0 0</inkml:trace>
  <inkml:trace contextRef="#ctx0" brushRef="#br0" timeOffset="25012.896">3354 2674 10682 0 0,'0'0'1778'0'0,"0"0"-531"0"0,0 0 63 0 0,0 0 229 0 0,0 0 32 0 0,0 0-242 0 0,0 0-363 0 0,0 0-277 0 0,0 0-139 0 0,0 0-60 0 0,0 0-30 0 0,0 0-22 0 0,14-18-50 0 0,39-56-17 0 0,-3-41 1406 0 0,-19 65-1187 0 0,-24 89-478 0 0,-7-32-105 0 0,1-1 0 0 0,-1 0 1 0 0,1 0-1 0 0,0 0 0 0 0,0 0 0 0 0,1 0 1 0 0,0 0-1 0 0,0-1 0 0 0,0 1 0 0 0,1 0 1 0 0,-1-1-1 0 0,1 0 0 0 0,1 1 0 0 0,-1-1 1 0 0,1 0-1 0 0,0 0-7 0 0,-2-5 2 0 0,0 1 1 0 0,-1-1-1 0 0,1 0 1 0 0,0 0-1 0 0,-1 1 1 0 0,1-1-1 0 0,0 0 1 0 0,-1 0-1 0 0,1-1 1 0 0,0 1-1 0 0,-1 0 0 0 0,1-1 1 0 0,0 1-1 0 0,-1-1 1 0 0,1 1-1 0 0,-1-1 1 0 0,1 0-1 0 0,-1 1 1 0 0,1-1-1 0 0,-1 0 1 0 0,0 0-1 0 0,1 0 0 0 0,-1 0 1 0 0,0 0-1 0 0,0-1 1 0 0,1 1-1 0 0,-1 0 1 0 0,0-1-3 0 0,6-4 46 0 0,46-62-36 0 0,-22 31 78 0 0,-31 37-87 0 0,1 0-1 0 0,-1 0 0 0 0,1 0 1 0 0,-1 0-1 0 0,1 0 0 0 0,-1 0 1 0 0,1 0-1 0 0,-1 0 0 0 0,1 0 1 0 0,-1 0-1 0 0,1 0 1 0 0,-1 0-1 0 0,1 1 0 0 0,-1-1 1 0 0,1 0-1 0 0,-1 0 0 0 0,1 1 1 0 0,-1-1-1 0 0,1 0 0 0 0,-1 0 1 0 0,1 1-1 0 0,-1-1 0 0 0,0 1 1 0 0,1-1-1 0 0,-1 0 0 0 0,0 1 1 0 0,1-1-1 0 0,-1 1 0 0 0,0-1 1 0 0,0 1-1 0 0,1-1 0 0 0,-1 1 1 0 0,0-1-1 0 0,0 1 0 0 0,0-1 1 0 0,0 1-1 0 0,0-1 0 0 0,1 1 1 0 0,-1-1-1 0 0,0 1 1 0 0,0-1-1 0 0,0 1 0 0 0,-1-1 1 0 0,1 1-1 0 0,0-1 0 0 0,0 1 1 0 0,0-1-1 0 0,0 1 0 0 0,0-1 1 0 0,-1 1-1 0 0,1-1 0 0 0,0 1 1 0 0,0-1-1 0 0,-1 1 0 0 0,5 145 32 0 0,1-142-1205 0 0,-3-3-2522 0 0,-2-2-4608 0 0,0 1-3873 0 0</inkml:trace>
  <inkml:trace contextRef="#ctx0" brushRef="#br0" timeOffset="25257.148">3916 2699 13779 0 0,'0'0'2084'0'0,"0"0"-930"0"0,0 0-154 0 0,0 0 148 0 0,0 0 62 0 0,0 0-196 0 0,0 0-350 0 0,0 0-315 0 0,0 0-174 0 0,0 0-79 0 0,0 0-31 0 0,0 0-19 0 0,0 0-32 0 0,-2 10-43 0 0,-4 30-71 0 0,5-31-119 0 0,9-18-4210 0 0,-5 5-765 0 0,-1 3-6201 0 0</inkml:trace>
  <inkml:trace contextRef="#ctx0" brushRef="#br0" timeOffset="25508.274">3886 2342 13603 0 0,'0'0'2871'0'0,"0"0"-1461"0"0,0 0-422 0 0,0 0-12 0 0,0 0-73 0 0,0 0-189 0 0,0 0-310 0 0,0 0-231 0 0,0 0-82 0 0,0 0-11 0 0,0 0-4 0 0,0 0-19 0 0,0 5-17 0 0,-3 27-35 0 0,-2-32-761 0 0,4 0-1732 0 0,0 0-6338 0 0,0 0-1495 0 0</inkml:trace>
  <inkml:trace contextRef="#ctx0" brushRef="#br0" timeOffset="26670.828">2749 1713 0 0 0,'0'0'728'0'0,"0"0"666"0"0,0 0 290 0 0,0 0 149 0 0,0 0 32 0 0,0 0-88 0 0,0 0-156 0 0,0 0-199 0 0,0 0-178 0 0,-5-2-124 0 0,-12-2-117 0 0,13 2-133 0 0,4 2-122 0 0,0 0-128 0 0,0 0-117 0 0,30 0 2175 0 0,144 1 2230 0 0,-47-8-3770 0 0,2 6-756 0 0,-122 2 1204 0 0,-47-39-1504 0 0,-22-21-287 0 0,57 55-71 0 0,1 0-1899 0 0,3-3-9517 0 0,1 4-1158 0 0</inkml:trace>
  <inkml:trace contextRef="#ctx0" brushRef="#br0" timeOffset="27691.161">4380 2004 0 0 0,'0'0'940'0'0,"0"0"-28"0"0,0 0 151 0 0,0 0 432 0 0,0 0 442 0 0,0 0 175 0 0,0 0-194 0 0,0 0-388 0 0,0 0-329 0 0,0 0-179 0 0,0 0-34 0 0,0 0 13 0 0,17 2 9774 0 0,-10 0-11045 0 0,112 1 2256 0 0,54-26-1027 0 0,-50 16-515 0 0,-120 7-2800 0 0,-8 0-3087 0 0,-2 0-5769 0 0,2 0 210 0 0</inkml:trace>
  <inkml:trace contextRef="#ctx0" brushRef="#br0" timeOffset="28093.183">4455 2302 6713 0 0,'0'0'2454'0'0,"0"0"-469"0"0,0 0-154 0 0,0 0-3 0 0,0 0-47 0 0,0 0-153 0 0,0 0-352 0 0,0 0-412 0 0,0 0-272 0 0,0 0-126 0 0,0 0-30 0 0,0 0 16 0 0,0 0 46 0 0,19 7 2246 0 0,95-7 350 0 0,84-11-1807 0 0,-115 0-1314 0 0,-83 11-35 0 0,0 0-44 0 0,0 0-54 0 0,0 0-106 0 0,0 0-213 0 0,-3 0-4047 0 0,1 0-3408 0 0,2 0-4730 0 0</inkml:trace>
  <inkml:trace contextRef="#ctx0" brushRef="#br0" timeOffset="29923.077">6007 1624 0 0 0,'0'0'708'0'0,"0"0"772"0"0,0 0 236 0 0,0 0-131 0 0,0 0-110 0 0,0 0-76 0 0,0 0-47 0 0,0 0-71 0 0,5 0-192 0 0,43 7 5174 0 0,-54 4-737 0 0,-47 23-4783 0 0,-178 51-127 0 0,77-34 75 0 0,138-41-237 0 0,37-4-199 0 0,-10-4-278 0 0,329 35 856 0 0,-296-23-766 0 0,-44-12-45 0 0,0 0 0 0 0,0-1 0 0 0,0 1-1 0 0,0-1 1 0 0,0 1 0 0 0,0 0 0 0 0,-1-1 0 0 0,1 1 0 0 0,-1-1 0 0 0,1 1 0 0 0,-1-1 0 0 0,0 1-1 0 0,0-1 1 0 0,1 0 0 0 0,-1 1 0 0 0,0-1 0 0 0,0 0 0 0 0,0 1 0 0 0,-1-1 0 0 0,1 0-1 0 0,0 0 1 0 0,0 0 0 0 0,0 0 0 0 0,-1 0 0 0 0,1 0 0 0 0,-1-1 0 0 0,1 1 0 0 0,-1 0 0 0 0,0-1-22 0 0,-2 4 64 0 0,-203 150 266 0 0,78-46-279 0 0,124-102-47 0 0,0 0-1 0 0,1 0 1 0 0,1 1 0 0 0,-1 0-1 0 0,1 0 1 0 0,0 0-1 0 0,0 0 1 0 0,1 1 0 0 0,0-1-1 0 0,0 1 1 0 0,1-1-1 0 0,0 1 1 0 0,0-1 0 0 0,1 1-1 0 0,0 0 1 0 0,0-1-1 0 0,1 7-3 0 0,2-11 19 0 0,0 0 0 0 0,-1 1-1 0 0,1-1 1 0 0,0 0 0 0 0,0 0-1 0 0,1-1 1 0 0,-1 1 0 0 0,1-1-1 0 0,-1 0 1 0 0,1 1 0 0 0,0-2 0 0 0,0 1-1 0 0,0 0 1 0 0,0-1 0 0 0,0 0-1 0 0,0 1 1 0 0,0-2 0 0 0,0 1-1 0 0,0 0 1 0 0,1-1 0 0 0,-1 0-1 0 0,0 0 1 0 0,0 0 0 0 0,1-1-1 0 0,-1 1-18 0 0,196-29 902 0 0,49-28-306 0 0,-241 55-1494 0 0,-26 10-2378 0 0,10 0 674 0 0,0 0-4784 0 0,4-3-5283 0 0</inkml:trace>
  <inkml:trace contextRef="#ctx0" brushRef="#br0" timeOffset="30373.647">5858 2854 5073 0 0,'0'0'2561'0'0,"0"0"-984"0"0,0 0-260 0 0,0 0 310 0 0,0 0 301 0 0,0 0 31 0 0,0 0-309 0 0,0 0-467 0 0,0 0-346 0 0,0 0-174 0 0,0 0-42 0 0,0 0 30 0 0,0 0 16 0 0,7-2 1427 0 0,-16 62 276 0 0,1-78-4597 0 0,2 6-1392 0 0,3 3-4244 0 0,2 5-3918 0 0</inkml:trace>
  <inkml:trace contextRef="#ctx0" brushRef="#br0" timeOffset="31064.847">5937 2556 0 0 0,'0'0'1131'0'0,"0"0"593"0"0,0 0 214 0 0,0 0 192 0 0,0 0 113 0 0,0 0-139 0 0,0 0-305 0 0,0 0-390 0 0,0 0-357 0 0,0 0-229 0 0,0 0-62 0 0,0 0-49 0 0,0 0-50 0 0,-4 0-34 0 0,-5 0-318 0 0,-4 1 1161 0 0,10-2 3842 0 0,-32 23-3430 0 0,49-41-2066 0 0,-6 5-5088 0 0,-4 8-3877 0 0,-3 4-3295 0 0</inkml:trace>
  <inkml:trace contextRef="#ctx0" brushRef="#br0" timeOffset="32245.015">6291 1911 408 0 0,'0'0'2375'0'0,"0"0"-306"0"0,0 0 32 0 0,0 0 192 0 0,0 0 61 0 0,0 0-155 0 0,0 0-351 0 0,0 0-450 0 0,0 0-350 0 0,0 0-274 0 0,0 0-196 0 0,0 0-93 0 0,1-7-17 0 0,-1 4-382 0 0,0 0 1 0 0,0 0-1 0 0,0 0 1 0 0,1 0-1 0 0,-1 0 1 0 0,1 1-1 0 0,0-1 1 0 0,0 0-1 0 0,0 1 1 0 0,0-1-1 0 0,0 1 1 0 0,1-1-1 0 0,-1 1 1 0 0,1-1-1 0 0,0 1 1 0 0,0 0-1 0 0,-1 0 1 0 0,1 0-1 0 0,1 0 1 0 0,-1 0-1 0 0,0 0 1 0 0,0 0-1 0 0,1 1 1 0 0,-1-1-1 0 0,1 1 1 0 0,-1 0-1 0 0,1 0 1 0 0,0 0-1 0 0,-1 0 1 0 0,2 0-87 0 0,1-1 97 0 0,0 0 0 0 0,-1 1 0 0 0,1-1 0 0 0,0 1 0 0 0,0 1 0 0 0,0-1 0 0 0,0 1 0 0 0,0-1 0 0 0,0 1 0 0 0,0 1 0 0 0,0-1 0 0 0,0 1 1 0 0,0 0-1 0 0,0 0 0 0 0,0 0 0 0 0,0 1 0 0 0,0 0 0 0 0,-1-1 0 0 0,1 2 0 0 0,-1-1 0 0 0,1 1 0 0 0,-1-1 0 0 0,0 1 0 0 0,0 0 0 0 0,0 1 0 0 0,0-1-97 0 0,9 15 68 0 0,0 1-1 0 0,-1 0 1 0 0,-1 0-1 0 0,-1 1 1 0 0,0 1-1 0 0,-2-1 1 0 0,0 2-1 0 0,-2-1 1 0 0,0 1 0 0 0,-2 0-1 0 0,0 0 1 0 0,-1 0-1 0 0,-1 1 1 0 0,-1-1-1 0 0,-2 1 1 0 0,0-1-1 0 0,-3 17-67 0 0,-16 90 184 0 0,19-130-164 0 0,1 1 0 0 0,0 0-1 0 0,0-1 1 0 0,0 1-1 0 0,-1 0 1 0 0,1 0 0 0 0,0-1-1 0 0,-1 1 1 0 0,1 0-1 0 0,0-1 1 0 0,0 1-1 0 0,-1 0 1 0 0,1 0 0 0 0,-1 0-1 0 0,1-1 1 0 0,0 1-1 0 0,-1 0 1 0 0,1 0 0 0 0,0 0-1 0 0,-1 0 1 0 0,1 0-1 0 0,-1 0 1 0 0,1 0 0 0 0,0 0-1 0 0,-1 0 1 0 0,1 0-1 0 0,-1 0 1 0 0,1 0 0 0 0,0 0-1 0 0,-1 0 1 0 0,1 0-1 0 0,0 0 1 0 0,-1 0 0 0 0,1 0-1 0 0,-1 0 1 0 0,1 1-1 0 0,0-1 1 0 0,-1 0-1 0 0,1 0 1 0 0,0 0 0 0 0,-1 1-1 0 0,1-1 1 0 0,0 0-20 0 0,-5-45 74 0 0,8 18-69 0 0,1-1 0 0 0,1 1 0 0 0,2 1 0 0 0,0-1 0 0 0,2 1 0 0 0,1 1 0 0 0,1-1 0 0 0,1 2 0 0 0,1 0 0 0 0,2 0 0 0 0,0 1 0 0 0,1 1 0 0 0,19-19-5 0 0,-26 30-2 0 0,0 0 1 0 0,1 1-1 0 0,1 0 0 0 0,0 1 1 0 0,0 0-1 0 0,0 1 1 0 0,1 0-1 0 0,1 1 0 0 0,-1 0 1 0 0,1 1-1 0 0,0 1 1 0 0,1 0-1 0 0,-1 0 0 0 0,3 1 2 0 0,-14 4 1 0 0,0 0 0 0 0,0 0-1 0 0,0 0 1 0 0,0 0 0 0 0,0 0-1 0 0,1 1 1 0 0,-1-1 0 0 0,0 1-1 0 0,0-1 1 0 0,0 1 0 0 0,0 0-1 0 0,0 0 1 0 0,0 0 0 0 0,-1 0-1 0 0,1 0 1 0 0,0 0 0 0 0,0 0 0 0 0,-1 1-1 0 0,1-1 1 0 0,0 1 0 0 0,-1-1-1 0 0,0 1 1 0 0,1 0 0 0 0,-1-1-1 0 0,0 1 1 0 0,0 0 0 0 0,0 0-1 0 0,0 0 1 0 0,0 0 0 0 0,0 0-1 0 0,-1 0 1 0 0,1 0 0 0 0,0 0-1 0 0,-1 0 1 0 0,0 0 0 0 0,0 0-1 0 0,1 0 1 0 0,-1 2-1 0 0,0 90 87 0 0,-1-92-82 0 0,-53 292 44 0 0,77-298-42 0 0,86-95 83 0 0,133-165-68 0 0,-189 220 3 0 0,-49 73 39 0 0,-35 244 440 0 0,30-270-503 0 0,1 0 0 0 0,0 0 0 0 0,0 0 0 0 0,1 0 0 0 0,-1 0 0 0 0,0 0 0 0 0,1 0 0 0 0,0 0-1 0 0,0 0 1 0 0,0 0 0 0 0,0 0 0 0 0,0 0 0 0 0,1 0 0 0 0,-1-1 0 0 0,1 1 0 0 0,0 0 0 0 0,0-1 0 0 0,0 0 0 0 0,0 1-1 0 0,10 3-5261 0 0,2-4-5563 0 0,-13-2-1283 0 0</inkml:trace>
  <inkml:trace contextRef="#ctx0" brushRef="#br0" timeOffset="32556.568">7611 2305 11658 0 0,'0'0'2841'0'0,"0"0"-768"0"0,0 0-329 0 0,0 0-126 0 0,0 0-178 0 0,0 0-221 0 0,0 0-224 0 0,0 0-228 0 0,0 0-171 0 0,0 0-131 0 0,0 0-93 0 0,0 0-97 0 0,0 0-82 0 0,-8 18-45 0 0,-23 55-45 0 0,24-13 84 0 0,12-45-1934 0 0,-2-16-3417 0 0,-1-5-4778 0 0,-1 2 101 0 0</inkml:trace>
  <inkml:trace contextRef="#ctx0" brushRef="#br0" timeOffset="32966.462">7646 1981 11803 0 0,'0'0'1719'0'0,"0"0"-214"0"0,0 0 20 0 0,0 0 51 0 0,0 0-90 0 0,0 0-281 0 0,0 0-290 0 0,0 0-234 0 0,0 0-170 0 0,0 0-96 0 0,0 0-46 0 0,0 0-3 0 0,-6 0-3 0 0,-16 0 1 0 0,16 0 992 0 0,6 0-1321 0 0,0 0 15 0 0,0 0 4 0 0,0 0 15 0 0,0 0 11 0 0,0 0 12 0 0,0 0 23 0 0,0 0 6 0 0,-20 1 174 0 0,12 4-902 0 0,33-11-399 0 0,-7 1-1734 0 0,-6 2-3712 0 0,-5 0-5484 0 0</inkml:trace>
  <inkml:trace contextRef="#ctx0" brushRef="#br0" timeOffset="33398.502">8157 1764 12531 0 0,'0'0'2071'0'0,"0"0"-247"0"0,0 0-9 0 0,0 0-33 0 0,0 0-214 0 0,0 0-337 0 0,0 0-315 0 0,0 0-222 0 0,0 0-166 0 0,0 0-92 0 0,0 0-54 0 0,0 0-28 0 0,-7 4-6 0 0,1-1-215 0 0,-1 1 1 0 0,1 0-1 0 0,-1 0 0 0 0,1 1 0 0 0,1 0 0 0 0,-1 0 0 0 0,1 0 0 0 0,0 0 1 0 0,0 1-1 0 0,0 0 0 0 0,1 0 0 0 0,-3 6-133 0 0,-7 15 170 0 0,2 1 1 0 0,1 0-1 0 0,1 1 0 0 0,2 0 0 0 0,1 0 1 0 0,1 1-1 0 0,1 0 0 0 0,2 0 0 0 0,0 26-170 0 0,2-36 23 0 0,1 0 0 0 0,1-1-1 0 0,0 0 1 0 0,1 1 0 0 0,2-1-1 0 0,0 0 1 0 0,1 0 0 0 0,0 0-1 0 0,9 17-22 0 0,-10-27 17 0 0,0 1-1 0 0,0-1 1 0 0,1 0-1 0 0,0 0 0 0 0,1-1 1 0 0,0 0-1 0 0,1 0 1 0 0,-1 0-1 0 0,2 0 0 0 0,-1-1 1 0 0,1-1-1 0 0,0 1 1 0 0,0-1-1 0 0,0 0 0 0 0,1-1 1 0 0,0 0-1 0 0,9 3-16 0 0,-17-7-10 0 0,1-1-1 0 0,0 0 1 0 0,0 1-1 0 0,-1-1 1 0 0,1 0-1 0 0,0 0 1 0 0,0 0 0 0 0,-1 0-1 0 0,1 0 1 0 0,0 0-1 0 0,0-1 1 0 0,-1 1-1 0 0,1 0 1 0 0,0-1-1 0 0,0 0 1 0 0,-1 1 0 0 0,1-1-1 0 0,-1 0 1 0 0,1 0-1 0 0,0 0 1 0 0,-1 0-1 0 0,0 0 1 0 0,1 0-1 0 0,-1 0 1 0 0,0 0 0 0 0,1-1 10 0 0,4-12-2888 0 0,-4-3-4135 0 0,-2 13-5638 0 0</inkml:trace>
  <inkml:trace contextRef="#ctx0" brushRef="#br0" timeOffset="34245.251">8406 2191 7042 0 0,'0'0'2407'0'0,"0"0"-870"0"0,0 0-322 0 0,0 0 60 0 0,0 0 150 0 0,0 0-5 0 0,0 0-233 0 0,0 0-335 0 0,0 0-208 0 0,0 0-34 0 0,0 0 14 0 0,0 0 29 0 0,0 0-42 0 0,3 9-80 0 0,12 82 1056 0 0,-27 52-276 0 0,4-96-1203 0 0,6-29 402 0 0,8-24 1714 0 0,143-292-635 0 0,-60 100-1173 0 0,-64 146-244 0 0,-1 71-141 0 0,45 113 44 0 0,-54-110-1085 0 0,-12-18 281 0 0,-1-2-2310 0 0,1-1-5754 0 0,-3-1-3987 0 0</inkml:trace>
  <inkml:trace contextRef="#ctx0" brushRef="#br0" timeOffset="36209.496">8892 2493 1192 0 0,'0'0'2716'0'0,"0"0"-629"0"0,0 0-386 0 0,0 0-14 0 0,0 0 98 0 0,0 0-1 0 0,0 0-245 0 0,0 0-420 0 0,0 0-348 0 0,0 0-228 0 0,0 0-97 0 0,0 0 13 0 0,0 0 17 0 0,3 19 1734 0 0,-26 54-178 0 0,13-11-1377 0 0,12-64-7850 0 0,-2-2 819 0 0,0 0-3255 0 0</inkml:trace>
  <inkml:trace contextRef="#ctx0" brushRef="#br0" timeOffset="36609.505">9010 2213 5353 0 0,'0'0'2651'0'0,"0"0"-730"0"0,0 0-312 0 0,0 0 18 0 0,0 0 28 0 0,0 0-89 0 0,0 0-286 0 0,0 0-345 0 0,0 0-269 0 0,0 0-141 0 0,0 0-57 0 0,0 0-29 0 0,-3 5-36 0 0,-21 35 921 0 0,23-40-1273 0 0,1 0-25 0 0,0 0-14 0 0,0 0-22 0 0,0 0-5 0 0,0 0 4 0 0,0 0-3 0 0,0 0 2 0 0,0 0 18 0 0,0 0 21 0 0,6-11 1739 0 0,-17 17-1718 0 0,-4 2 63 0 0,15-11-4084 0 0,4 0-457 0 0,-1 1-1772 0 0,-1-1-3600 0 0</inkml:trace>
  <inkml:trace contextRef="#ctx0" brushRef="#br0" timeOffset="37397.098">8443 1845 0 0 0,'0'0'1172'0'0,"0"0"198"0"0,0 0 138 0 0,0 0 49 0 0,0 0-38 0 0,0 0-38 0 0,0 0-54 0 0,0 0-47 0 0,0 0-31 0 0,-10-2-49 0 0,-28-6-70 0 0,26 4 7006 0 0,16 1-5368 0 0,25 1-3678 0 0,-20 2 1790 0 0,184-18 498 0 0,-12 15-1148 0 0,-180 3-326 0 0,-1 0-5 0 0,0 0 14 0 0,0 0 11 0 0,0 0 10 0 0,0 0 10 0 0,0 0-2 0 0,0 0 6 0 0,0 0 6 0 0,0 0-6 0 0,0 0-7 0 0,0 0-4 0 0,0 0-6 0 0,0 0 12 0 0,0 0 0 0 0,0 0 5 0 0,0 0 5 0 0,0 0-1 0 0,0 0 9 0 0,0 0 7 0 0,0 0 18 0 0,0 0 8 0 0,0 0 2 0 0,-21-18 172 0 0,-76-45-185 0 0,11-25-716 0 0,83 86-150 0 0,-1-4-2085 0 0,7 2-8266 0 0,0 1-1413 0 0</inkml:trace>
  <inkml:trace contextRef="#ctx0" brushRef="#br0" timeOffset="37871.824">9302 2210 8402 0 0,'0'0'1652'0'0,"0"0"-437"0"0,0 0 31 0 0,0 0 215 0 0,0 0 138 0 0,0 0-120 0 0,0 0-337 0 0,0 0-237 0 0,0 0-66 0 0,0 0 0 0 0,0 0 8 0 0,0 0-90 0 0,9 1-111 0 0,157 12 3163 0 0,-118-12-3642 0 0,-28-2-4527 0 0,-18 1-2012 0 0,0-3-5908 0 0</inkml:trace>
  <inkml:trace contextRef="#ctx0" brushRef="#br0" timeOffset="41075.604">9844 2107 0 0 0,'0'0'1720'0'0,"0"0"-165"0"0,0 0-41 0 0,0 0 117 0 0,0 0 211 0 0,0 0 84 0 0,0 0-209 0 0,0 0-406 0 0,0 0-423 0 0,0 0-301 0 0,0 0-155 0 0,0 0-60 0 0,0 0-29 0 0,-2-10 1970 0 0,3 133 1509 0 0,0 2-3249 0 0,8 67 2125 0 0,-10-216-2587 0 0,2 1 1 0 0,1-1-1 0 0,1 1 0 0 0,1 0 0 0 0,0 0 1 0 0,2 0-1 0 0,4-8-111 0 0,75-163 81 0 0,-20 71-23 0 0,-65 121-60 0 0,1 1 1 0 0,-1-1-1 0 0,0 1 1 0 0,1 0-1 0 0,-1-1 1 0 0,1 1-1 0 0,-1 0 1 0 0,1-1-1 0 0,0 1 1 0 0,-1 0-1 0 0,1 0 1 0 0,0-1-1 0 0,0 1 1 0 0,0 0-1 0 0,0 0 1 0 0,0 0-1 0 0,0 0 1 0 0,0 0-1 0 0,0 1 1 0 0,1-1-1 0 0,-1 0 1 0 0,0 0-1 0 0,0 1 1 0 0,1-1 0 0 0,-1 1-1 0 0,0-1 1 0 0,1 1-1 0 0,-1 0 1 0 0,1-1-1 0 0,-1 1 1 0 0,1 0-1 0 0,-1 0 1 0 0,0 0-1 0 0,1 0 1 0 0,-1 0-1 0 0,1 0 1 0 0,-1 0-1 0 0,1 1 1 0 0,-1-1-1 0 0,0 1 1 0 0,1-1-1 0 0,-1 1 1 0 0,0-1-1 0 0,1 1 1 0 0,0 0 1 0 0,81 145 293 0 0,-65-108-2182 0 0,-28-36-2504 0 0,2-1-5120 0 0,6-1-1080 0 0</inkml:trace>
  <inkml:trace contextRef="#ctx0" brushRef="#br0" timeOffset="41711.34">9674 1849 5329 0 0,'0'0'1870'0'0,"0"0"-159"0"0,0 0 155 0 0,0 0 159 0 0,0 0-15 0 0,0 0-251 0 0,0 0-460 0 0,0 0-377 0 0,0 0-218 0 0,0 0-59 0 0,0 0-5 0 0,0 0-2 0 0,0 0-27 0 0,6-4-77 0 0,69-26 1200 0 0,87 17 536 0 0,15 31-1741 0 0,-62-4-426 0 0,-99-10 1 0 0,-62-37 1288 0 0,28 24-1705 0 0,0-1-1 0 0,0-1 0 0 0,1 0 1 0 0,1-1-1 0 0,0-1 0 0 0,0-1 0 0 0,1 0 1 0 0,-11-14 313 0 0,16 11-3326 0 0,5 5-6514 0 0,3 8-2444 0 0</inkml:trace>
  <inkml:trace contextRef="#ctx0" brushRef="#br0" timeOffset="42189.126">9643 1437 1784 0 0,'0'0'1955'0'0,"0"0"-890"0"0,0 0-280 0 0,0 0 383 0 0,0 0 453 0 0,0 0 211 0 0,0 0-22 0 0,0 0-266 0 0,0 0-250 0 0,0 0-111 0 0,0 0-142 0 0,0 0-131 0 0,10 1-54 0 0,71 12 2551 0 0,49 13 1525 0 0,155-26-3826 0 0,-259 9-1377 0 0,-31 0-6285 0 0,0-8-2446 0 0,4 2-3462 0 0</inkml:trace>
  <inkml:trace contextRef="#ctx0" brushRef="#br0" timeOffset="42928.811">10442 1584 0 0 0,'0'0'1083'0'0,"0"0"513"0"0,0 0 363 0 0,0 0 171 0 0,0 0 11 0 0,0 0-97 0 0,0 0-217 0 0,0 0-231 0 0,0 0-206 0 0,0 0-175 0 0,0 0-140 0 0,0 0-126 0 0,-3-6-130 0 0,-8-16-124 0 0,8 17-116 0 0,3 5-82 0 0,0 0-89 0 0,0 0-65 0 0,0 0-61 0 0,9 14 699 0 0,21 20-260 0 0,-2 2-1 0 0,-2 0 1 0 0,-1 2-1 0 0,-2 1 1 0 0,-2 0 0 0 0,16 41-721 0 0,-25-52 93 0 0,-1 1 1 0 0,-2 0-1 0 0,-1 1 1 0 0,-1-1-1 0 0,-2 1 1 0 0,-1 1-1 0 0,-1-1 1 0 0,-1 1-1 0 0,-2 15-93 0 0,-4-23 23 0 0,-1 0 0 0 0,-1 0-1 0 0,-1 0 1 0 0,0-1 0 0 0,-2 0 0 0 0,-1-1 0 0 0,0 0-1 0 0,-2-1 1 0 0,0 0 0 0 0,-2 0 0 0 0,0-1-1 0 0,-1-1 1 0 0,-6 5-23 0 0,1 0-251 0 0,0 0 0 0 0,-2-2 0 0 0,-1 0 0 0 0,-1-1-1 0 0,0-2 1 0 0,-26 15 251 0 0,21-19-1725 0 0,10-5-5997 0 0,15-6-1288 0 0</inkml:trace>
  <inkml:trace contextRef="#ctx0" brushRef="#br0" timeOffset="61397.431">11452 2235 0 0 0,'0'0'1159'0'0,"0"0"404"0"0,0 0 181 0 0,0 0-51 0 0,0 0-114 0 0,0 0-119 0 0,0 0-40 0 0,0 0-11 0 0,2-4-40 0 0,3-13-51 0 0,-4 13-95 0 0,-1 4-115 0 0,0 0-122 0 0,0 0-92 0 0,2 2 4034 0 0,6 3-2933 0 0,251-45 1358 0 0,-189 29-3082 0 0,10-1-90 0 0,-35 9-2878 0 0,-49 13-1897 0 0,0 1-312 0 0,2-6-2050 0 0,-3-2-3544 0 0</inkml:trace>
  <inkml:trace contextRef="#ctx0" brushRef="#br0" timeOffset="61707.444">11546 2361 768 0 0,'0'0'2234'0'0,"0"0"186"0"0,0 0 122 0 0,0 0-45 0 0,0 0-258 0 0,0 0-412 0 0,0 0-471 0 0,0 0-371 0 0,0 0-203 0 0,0 0-68 0 0,0 0-3 0 0,0 0 24 0 0,0 0-10 0 0,5 7 2525 0 0,108-23 1517 0 0,-63 6-4155 0 0,36-1-155 0 0,-30 11-2794 0 0,-50 2-963 0 0,-2 2-3972 0 0,-4-4 7098 0 0,3 2-12811 0 0</inkml:trace>
  <inkml:trace contextRef="#ctx0" brushRef="#br0" timeOffset="63423.394">13084 1819 0 0 0,'0'0'527'0'0,"0"0"608"0"0,0 0 304 0 0,0 0 89 0 0,0 0 19 0 0,0 0-61 0 0,0 0-129 0 0,0 0-67 0 0,2 0-73 0 0,1-1-438 0 0,3-1-546 0 0,1 2 9131 0 0,-7 0-8945 0 0,0 0-24 0 0,0 0-15 0 0,0 0-20 0 0,0 0 6 0 0,0 0 7 0 0,0 0-12 0 0,0 0-6 0 0,0 0-3 0 0,0 0-26 0 0,0 0 0 0 0,0 0 10 0 0,-26 3 508 0 0,-126 27-691 0 0,69-9-80 0 0,-84 35 187 0 0,166-56-254 0 0,1 1 0 0 0,-1-1 0 0 0,0 0 0 0 0,0 0 0 0 0,1 0 0 0 0,-1 1 0 0 0,1-1 0 0 0,-1 0 0 0 0,0 1 0 0 0,1-1 0 0 0,-1 1 0 0 0,1-1 0 0 0,-1 1 0 0 0,1-1 0 0 0,-1 1 0 0 0,1-1 0 0 0,-1 1 0 0 0,1-1 0 0 0,-1 1 0 0 0,1 0 0 0 0,0-1 0 0 0,-1 1 1 0 0,1 0-1 0 0,0-1 0 0 0,0 1 0 0 0,0 0 0 0 0,-1-1 0 0 0,1 1 0 0 0,0 0 0 0 0,0-1 0 0 0,0 1 0 0 0,0 0 0 0 0,0 0 0 0 0,0-1 0 0 0,0 1 0 0 0,0 0 0 0 0,1-1 0 0 0,-1 1 0 0 0,0 0 0 0 0,0-1 0 0 0,1 1 0 0 0,-1 0 0 0 0,0-1 0 0 0,1 1 0 0 0,-1 0 1 0 0,0-1-1 0 0,1 1 0 0 0,-1-1 0 0 0,1 1 0 0 0,-1-1 0 0 0,1 1 0 0 0,-1-1 0 0 0,1 1 0 0 0,0-1 0 0 0,-1 0 0 0 0,1 1 0 0 0,-1-1 0 0 0,1 0 0 0 0,0 1 0 0 0,-1-1 0 0 0,1 0-6 0 0,43 23 326 0 0,-11-15-169 0 0,1-2 0 0 0,0-1 0 0 0,0-1 0 0 0,0-2 0 0 0,1-2 0 0 0,19-2-157 0 0,5 2 97 0 0,198-8 159 0 0,-241 19-61 0 0,-37 0 226 0 0,-119 56-293 0 0,-27 21-93 0 0,95-44 12 0 0,48-30-50 0 0,1 0 1 0 0,0 2-1 0 0,2 1 1 0 0,-1 0-1 0 0,2 2 1 0 0,1 0-1 0 0,0 1 1 0 0,-11 17 2 0 0,29-36 0 0 0,0 0 0 0 0,-1 1 1 0 0,1-1-1 0 0,0 1 0 0 0,0-1 0 0 0,0 1 0 0 0,1 0 1 0 0,-1 0-1 0 0,0-1 0 0 0,1 1 0 0 0,-1 0 1 0 0,1 0-1 0 0,-1 0 0 0 0,1-1 0 0 0,0 1 1 0 0,0 0-1 0 0,0 0 0 0 0,0 0 0 0 0,0 0 0 0 0,0 0 1 0 0,0 0-1 0 0,1-1 0 0 0,-1 1 0 0 0,1 0 1 0 0,-1 0-1 0 0,1 0 0 0 0,0-1 0 0 0,-1 1 1 0 0,1 0-1 0 0,0-1 0 0 0,0 1 0 0 0,1-1 0 0 0,-1 1 1 0 0,0-1-1 0 0,0 1 0 0 0,1-1 0 0 0,-1 0 1 0 0,0 0-1 0 0,1 0 0 0 0,0 0 0 0 0,-1 0 1 0 0,1 0-1 0 0,0 0 0 0 0,-1 0 0 0 0,1 0 0 0 0,0-1 1 0 0,0 1-1 0 0,-1-1 0 0 0,1 1 0 0 0,0-1 1 0 0,0 0-1 0 0,0 0 0 0 0,35 2 99 0 0,-1-2 0 0 0,1-1 0 0 0,0-3-1 0 0,-1 0 1 0 0,0-2 0 0 0,0-2 0 0 0,21-8-99 0 0,69-12 196 0 0,-110 25-355 0 0,9 0 690 0 0,-29 1-4959 0 0,-8 6-5390 0 0,5 0-2871 0 0</inkml:trace>
  <inkml:trace contextRef="#ctx0" brushRef="#br0" timeOffset="63804.7">12883 2850 6265 0 0,'0'0'4011'0'0,"0"0"-1602"0"0,0 0-667 0 0,0 0-96 0 0,0 0 13 0 0,0 0-36 0 0,0 0-224 0 0,0 0-328 0 0,0 0-299 0 0,0 0-192 0 0,0 0-92 0 0,0 0-56 0 0,0 0 3 0 0,0 3-6 0 0,-15 50 1586 0 0,-10-2-1416 0 0,24-51-591 0 0,1 0 2 0 0,0 0-25 0 0,0 0-22 0 0,0 0-9 0 0,0 0-14 0 0,4-22-3027 0 0,5 2-2274 0 0,-4 8-3305 0 0,-2 7-1655 0 0</inkml:trace>
  <inkml:trace contextRef="#ctx0" brushRef="#br0" timeOffset="64202.738">12990 2537 5009 0 0,'0'0'2771'0'0,"0"0"-544"0"0,0 0-441 0 0,0 0-208 0 0,0 0-197 0 0,0 0-210 0 0,0 0-105 0 0,0 0-165 0 0,0 0-184 0 0,0 0-135 0 0,0 0-91 0 0,0 0-64 0 0,0 0-28 0 0,-8 2-49 0 0,-55 18 997 0 0,72-29 1073 0 0,-2 6-1891 0 0,-17 16-204 0 0,7-2-2216 0 0,23-19-9246 0 0,-15 5-736 0 0</inkml:trace>
  <inkml:trace contextRef="#ctx0" brushRef="#br0" timeOffset="65500.854">12896 2534 0 0 0,'0'0'767'0'0,"0"0"569"0"0,0 0 110 0 0,0 0-149 0 0,0 0-190 0 0,0 0-133 0 0,0 0-34 0 0,0 0 4 0 0,0 0 6 0 0,0 0-9 0 0,1 0-185 0 0,5 4 6962 0 0,-13 18-3661 0 0,16-25-3247 0 0,-1 0-4295 0 0,0 1-6664 0 0,-4 2-260 0 0</inkml:trace>
  <inkml:trace contextRef="#ctx0" brushRef="#br0" timeOffset="66100.785">12888 2758 0 0 0,'0'0'632'0'0,"0"0"792"0"0,0 0 294 0 0,0 0 35 0 0,0 0-62 0 0,0 0-148 0 0,0 0-225 0 0,0 0-200 0 0,0 0-135 0 0,0 0-98 0 0,0 0-92 0 0,0 0-64 0 0,0 0-51 0 0,2 22 1731 0 0,-51 110 1455 0 0,49-131-3829 0 0,0 0 0 0 0,-1 0 0 0 0,1 0 0 0 0,0-1 0 0 0,0 1 0 0 0,0 0 0 0 0,1 0 0 0 0,-1 0 0 0 0,0-1 0 0 0,0 1-1 0 0,0 0 1 0 0,0 0 0 0 0,1-1 0 0 0,-1 1 0 0 0,0 0 0 0 0,1 0 0 0 0,-1-1 0 0 0,1 1 0 0 0,-1 0 0 0 0,1-1 0 0 0,-1 1 0 0 0,1-1 0 0 0,-1 1 0 0 0,1 0 0 0 0,0-1 0 0 0,-1 1 0 0 0,1-1 0 0 0,0 0 0 0 0,-1 1 0 0 0,1-1 0 0 0,0 0 0 0 0,-1 1 0 0 0,1-1 0 0 0,0 0 0 0 0,0 0-1 0 0,0 1 1 0 0,-1-1 0 0 0,1 0 0 0 0,0 0 0 0 0,0 0 0 0 0,0 0 0 0 0,-1 0 0 0 0,1 0 0 0 0,0 0 0 0 0,0-1 0 0 0,0 1 0 0 0,-1 0 0 0 0,1 0 0 0 0,0 0 0 0 0,0-1-35 0 0,49-4 1375 0 0,2-10-799 0 0,-41 6-764 0 0,-9 0-7213 0 0,-2 9-2941 0 0</inkml:trace>
  <inkml:trace contextRef="#ctx0" brushRef="#br0" timeOffset="67784.991">13354 2512 0 0 0,'0'0'2286'0'0,"0"0"105"0"0,0 0 134 0 0,0 0 122 0 0,0 0-116 0 0,0 0-279 0 0,0 0-374 0 0,0 0-348 0 0,0 0-239 0 0,0 0-203 0 0,0 0-186 0 0,0 0-137 0 0,0 0-115 0 0,2-6-42 0 0,71-151 3100 0 0,5 29-3010 0 0,22-24-407 0 0,-90 137-212 0 0,-3 7-361 0 0,-3 28 95 0 0,6 92 295 0 0,-1 4-184 0 0,-9-115 77 0 0,0 0-1 0 0,0 1 0 0 0,1-1 0 0 0,-1 0 1 0 0,0 0-1 0 0,1-1 0 0 0,-1 1 0 0 0,1 0 1 0 0,-1 0-1 0 0,1 0 0 0 0,0 0 0 0 0,-1 0 1 0 0,1 0-1 0 0,0-1 0 0 0,-1 1 0 0 0,1 0 1 0 0,0 0-1 0 0,0-1 0 0 0,0 1 0 0 0,0-1 1 0 0,0 1-1 0 0,0-1 0 0 0,0 1 0 0 0,-1-1 1 0 0,1 0-1 0 0,1 1 0 0 0,-1-1 0 0 0,0 0 1 0 0,0 0-1 0 0,0 0 0 0 0,0 1 0 0 0,0-1 1 0 0,0 0-1 0 0,0-1 0 0 0,0 1 1 0 0,0 0-1 0 0,0 0 0 0 0,0 0 0 0 0,0-1 1 0 0,0 1-1 0 0,0 0 0 0 0,0-1 0 0 0,0 1 1 0 0,0-1-1 0 0,1 0 0 0 0,41-28 50 0 0,-13 0-28 0 0,-2-1 1 0 0,-1-1 0 0 0,-1-2 0 0 0,16-28-23 0 0,57-70-13 0 0,-44 83 45 0 0,-53 48-18 0 0,-2 0-8 0 0,0 0-12 0 0,0 0-9 0 0,0 0-4 0 0,0 23 51 0 0,7 40 182 0 0,-3 1 0 0 0,-3 0 0 0 0,-3 1 0 0 0,-5 27-214 0 0,4-62-2282 0 0,3 19-6557 0 0,0-28 4012 0 0,0-17-7492 0 0</inkml:trace>
  <inkml:trace contextRef="#ctx0" brushRef="#br0" timeOffset="68034.672">14241 2375 10930 0 0,'0'0'1949'0'0,"0"0"-453"0"0,0 0-53 0 0,0 0 52 0 0,0 0-103 0 0,0 0-255 0 0,0 0-364 0 0,0 0-313 0 0,0 0-192 0 0,0 0-57 0 0,0 0-24 0 0,0 0-37 0 0,0 0-20 0 0,-4 22-42 0 0,-16 67-44 0 0,14-60-2723 0 0,7-36-7261 0 0,-1 3 406 0 0</inkml:trace>
  <inkml:trace contextRef="#ctx0" brushRef="#br0" timeOffset="68412.978">14282 1952 11426 0 0,'0'0'2433'0'0,"0"0"-466"0"0,0 0-344 0 0,0 0-276 0 0,0 0-311 0 0,0 0-268 0 0,0 0-215 0 0,0 0-161 0 0,0 0-87 0 0,0 0-61 0 0,0 0-39 0 0,0 0-21 0 0,0 0-45 0 0,-6 5-41 0 0,-19 16-33 0 0,19-3 51 0 0,6-18-136 0 0,0 0 8 0 0,6 0 26 0 0,-5 0 2743 0 0,-26-15-2389 0 0,29 26-5297 0 0,2-11-1452 0 0,-2 0-5580 0 0</inkml:trace>
  <inkml:trace contextRef="#ctx0" brushRef="#br0" timeOffset="69186.362">14619 2059 6769 0 0,'0'0'3100'0'0,"0"0"-1166"0"0,0 0-625 0 0,0 0-73 0 0,0 0 106 0 0,0 0 20 0 0,0 0-161 0 0,0 0-226 0 0,0 0-225 0 0,0 0-156 0 0,0 0-64 0 0,0 0-47 0 0,0 0-70 0 0,0 29-84 0 0,0 90-79 0 0,-13 78 345 0 0,9-160-537 0 0,4-36-24 0 0,0-1 22 0 0,0 0 62 0 0,0 0 101 0 0,0 0 114 0 0,0-23 1471 0 0,5-21-1568 0 0,1 0 1 0 0,2 0 0 0 0,2 1-1 0 0,2 0 1 0 0,2 1 0 0 0,1 0 0 0 0,3 2-1 0 0,14-25-236 0 0,-27 52 65 0 0,1 1-1 0 0,1 0 1 0 0,0 0-1 0 0,1 0 1 0 0,0 1-1 0 0,0 0 0 0 0,1 1 1 0 0,1 0-1 0 0,10-8-64 0 0,-18 18 0 0 0,0 0 1 0 0,1 0-1 0 0,-1 1 0 0 0,0-1 0 0 0,0 1 0 0 0,1-1 0 0 0,-1 1 0 0 0,0 0 0 0 0,0 0 0 0 0,0 0 0 0 0,0 0 0 0 0,0 1 0 0 0,0-1 0 0 0,0 0 0 0 0,0 1 1 0 0,-1-1-1 0 0,1 1 0 0 0,0 0 0 0 0,-1 0 0 0 0,1-1 0 0 0,-1 1 0 0 0,0 0 0 0 0,0 0 0 0 0,0 0 0 0 0,0 0 0 0 0,0 1 0 0 0,0-1 0 0 0,0 0 1 0 0,-1 0-1 0 0,1 1 0 0 0,-1-1 0 0 0,1 0 0 0 0,-1 0 0 0 0,0 1 0 0 0,0-1 0 0 0,0 1 0 0 0,11 83-2182 0 0,-9-71-808 0 0,-2-9-556 0 0,1 1-3735 0 0,0-3-4990 0 0</inkml:trace>
  <inkml:trace contextRef="#ctx0" brushRef="#br0" timeOffset="69470.612">15042 2438 12475 0 0,'0'0'1517'0'0,"0"0"-354"0"0,0 0-44 0 0,0 0 47 0 0,0 0-114 0 0,0 0-264 0 0,0 0-286 0 0,0 0-182 0 0,0 0-63 0 0,0 0-30 0 0,0 0-19 0 0,0 0-19 0 0,0 0-25 0 0,-9 25-17 0 0,-27 75-32 0 0,17-42 134 0 0,19-57-266 0 0,0-1-34 0 0,0 0-45 0 0,0 0-91 0 0,0 0-158 0 0,0 0-254 0 0,0-10-3522 0 0,0 5-1840 0 0,2 2-4320 0 0</inkml:trace>
  <inkml:trace contextRef="#ctx0" brushRef="#br0" timeOffset="69861.737">15186 2107 5041 0 0,'0'0'4717'0'0,"0"0"-1767"0"0,0 0-982 0 0,0 0-561 0 0,0 0-377 0 0,0 0-199 0 0,0 0-136 0 0,0 0-21 0 0,0 0-28 0 0,0 0-105 0 0,0 0-98 0 0,0 0-85 0 0,0 0-92 0 0,-11 9-80 0 0,-32 28-70 0 0,43-37-116 0 0,0 0 1 0 0,1 0 0 0 0,-1 1-1 0 0,0-1 1 0 0,0 0 0 0 0,1 0-1 0 0,-1 0 1 0 0,0 0 0 0 0,0 0-1 0 0,1 0 1 0 0,-1 1 0 0 0,0-1-1 0 0,0 0 1 0 0,0 0 0 0 0,1 0-1 0 0,-1 0 1 0 0,0 1 0 0 0,0-1-1 0 0,0 0 1 0 0,0 0 0 0 0,1 1-1 0 0,-1-1 1 0 0,0 0 0 0 0,0 0-1 0 0,0 1 1 0 0,0-1 0 0 0,0 0-1 0 0,0 0 1 0 0,0 1 0 0 0,0-1-1 0 0,0 0 1 0 0,0 1 0 0 0,0-1-1 0 0,0 0 1 0 0,0 0 0 0 0,0 1-1 0 0,0-1 1 0 0,0 0 0 0 0,0 0-1 0 0,0 1 1 0 0,0-1 0 0 0,0 0-1 0 0,0 0 1 0 0,-1 1 0 0 0,1-1-1 0 0,0 0 1 0 0,0 0 0 0 0,0 1 0 0 0,0-1-1 0 0,-1 0 1 0 0,1 0 0 0 0,0 0-1 0 0,23-6 178 0 0,-13-3 662 0 0,-29 16 996 0 0,2-1-8269 0 0,17-7 47 0 0,0-2-5081 0 0</inkml:trace>
  <inkml:trace contextRef="#ctx0" brushRef="#br0" timeOffset="70552.614">14427 1727 264 0 0,'0'0'1959'0'0,"0"0"170"0"0,0 0 235 0 0,0 0 93 0 0,0 0-134 0 0,0 0-231 0 0,0 0-337 0 0,0 0-309 0 0,0 0-234 0 0,0 0-166 0 0,0 0-133 0 0,0 0-117 0 0,0 0-99 0 0,10-11 1346 0 0,93 0 908 0 0,134 18-2049 0 0,-163 0-854 0 0,-15 1 1567 0 0,-76-30-1343 0 0,-10-44-206 0 0,13 33-95 0 0,-1-6-1369 0 0,11 25-3290 0 0,3 1-3594 0 0,1 9-4543 0 0</inkml:trace>
  <inkml:trace contextRef="#ctx0" brushRef="#br0" timeOffset="72286.245">15302 1418 0 0 0,'0'0'1019'0'0,"0"0"329"0"0,0 0 221 0 0,0 0 147 0 0,0 0 135 0 0,0 0 9 0 0,0 0-197 0 0,0 0-278 0 0,0 0-277 0 0,0 0-204 0 0,0 0-90 0 0,-5-2-36 0 0,-13-5-4 0 0,13 5-71 0 0,5 2-92 0 0,0 0-94 0 0,0 0-114 0 0,9 1 1300 0 0,97 80 3707 0 0,-79-46-5168 0 0,-1 2 0 0 0,-2 1 0 0 0,-2 1 0 0 0,-1 1 0 0 0,-2 0 0 0 0,-2 2 0 0 0,-2 0 0 0 0,-2 1 0 0 0,-1 0 0 0 0,-2 1 0 0 0,-3 0 0 0 0,-1 1 0 0 0,0 29-242 0 0,7 202 303 0 0,-15-258-295 0 0,-1 0 1 0 0,0-1-1 0 0,-2 1 0 0 0,0-1 1 0 0,-1 0-1 0 0,0 0 0 0 0,-2 0 1 0 0,0-1-1 0 0,-1-1 0 0 0,0 1 0 0 0,-1-1 1 0 0,-1-1-1 0 0,0 0 0 0 0,-1 0 1 0 0,-1-1-1 0 0,0-1 0 0 0,-5 4-8 0 0,-124 79-1 0 0,139-98-2664 0 0,8-9-3875 0 0,-3 10 2774 0 0,0-2-8235 0 0</inkml:trace>
  <inkml:trace contextRef="#ctx0" brushRef="#br0" timeOffset="73200.281">12702 1525 0 0 0,'0'0'671'0'0,"0"0"457"0"0,0 0 635 0 0,0 0 574 0 0,0 0 236 0 0,0 0-192 0 0,0 0-527 0 0,0 0-493 0 0,0 0-255 0 0,0 0-94 0 0,0 0-25 0 0,0 0-45 0 0,0 0-98 0 0,5-7-124 0 0,13-23-121 0 0,-13 23-91 0 0,-5 7-68 0 0,0 0-56 0 0,0 0-28 0 0,0 0-31 0 0,-11 7 461 0 0,-4 5-551 0 0,0 0 0 0 0,0 1 1 0 0,2 0-1 0 0,-1 1 0 0 0,2 1 0 0 0,0 0 1 0 0,1 0-1 0 0,0 1 0 0 0,2 1 0 0 0,-1 0 1 0 0,2 0-1 0 0,1 1 0 0 0,0 0 0 0 0,1 0 1 0 0,-3 16-236 0 0,-1-6 146 0 0,-10 29 151 0 0,3 2-1 0 0,2 0 1 0 0,3 1-1 0 0,2 0 0 0 0,3 1 1 0 0,3 0-1 0 0,3 0 1 0 0,5 56-297 0 0,3-75 136 0 0,2 0-1 0 0,2 0 1 0 0,2-1 0 0 0,1 0 0 0 0,2-2 0 0 0,2 1 0 0 0,2-1-136 0 0,-7-12 75 0 0,47 92 498 0 0,-37-108-637 0 0,34-15-2984 0 0,-39 0-1337 0 0,-1-2-4330 0 0,-8 5-4052 0 0</inkml:trace>
  <inkml:trace contextRef="#ctx0" brushRef="#br0" timeOffset="74288.03">16055 2283 240 0 0,'0'0'2054'0'0,"0"0"-100"0"0,0 0 42 0 0,0 0 184 0 0,0 0 37 0 0,0 0-181 0 0,0 0-313 0 0,0 0-372 0 0,0 0-304 0 0,0 0-188 0 0,0 0-121 0 0,0 0-98 0 0,24 0 2111 0 0,202-14 1813 0 0,-203 11-4474 0 0,0 0-51 0 0,-28 1 1148 0 0,-144 25-1032 0 0,112-20 69 0 0,37-3-186 0 0,0 0-11 0 0,0 0-3 0 0,0 0-5 0 0,0 0-23 0 0,8 0 0 0 0,268 0 796 0 0,-275 0-793 0 0,-1 0-21 0 0,0 0 8 0 0,0-16-3205 0 0,0 10-1008 0 0,0 2-4015 0 0,0 1-3754 0 0</inkml:trace>
  <inkml:trace contextRef="#ctx0" brushRef="#br0" timeOffset="76055.644">17244 1698 0 0 0,'0'0'1078'0'0,"0"0"225"0"0,0 0-35 0 0,0 0-85 0 0,0 0-11 0 0,0 0 44 0 0,0 0 16 0 0,0 0-33 0 0,6 1 1567 0 0,4 2 7104 0 0,-20 5-9554 0 0,-1-1-1 0 0,1 0 0 0 0,-1-1 0 0 0,-1 0 0 0 0,1-1 0 0 0,-1 0 0 0 0,0-1 0 0 0,0 0 0 0 0,-8 1-315 0 0,-30 11 284 0 0,-91 35 523 0 0,141-49-792 0 0,0 0 1 0 0,0-1 0 0 0,0 1 0 0 0,1 0 0 0 0,-1-1 0 0 0,0 1-1 0 0,1-1 1 0 0,-1 1 0 0 0,1 0 0 0 0,-1-1 0 0 0,1 1 0 0 0,0-1 0 0 0,0 1-1 0 0,-1-1 1 0 0,1 1 0 0 0,0-1 0 0 0,0 0 0 0 0,1 0 0 0 0,-1 1-1 0 0,0-1 1 0 0,0 0 0 0 0,1 0 0 0 0,-1 0 0 0 0,0 0 0 0 0,1 0-1 0 0,-1-1 1 0 0,1 1 0 0 0,0 0-16 0 0,0 1 37 0 0,10 5 30 0 0,0-1 0 0 0,1 0 0 0 0,-1 0 0 0 0,1-1 0 0 0,1-1 0 0 0,-1 0 1 0 0,1-1-1 0 0,-1 0 0 0 0,1-1 0 0 0,0-1 0 0 0,0 0 0 0 0,0-1 0 0 0,0 0 0 0 0,0-1-67 0 0,40 3 117 0 0,74 13 150 0 0,-146 17 327 0 0,-6-10-523 0 0,-9 5-7 0 0,-2-1 0 0 0,-1-1 0 0 0,-1-2 0 0 0,-22 9-64 0 0,-123 90 55 0 0,100-56 29 0 0,80-65-83 0 0,1 1 1 0 0,-1-1-1 0 0,1 1 1 0 0,0-1-1 0 0,-1 1 1 0 0,1-1-1 0 0,0 1 1 0 0,0 0-1 0 0,0 0 1 0 0,0 0-1 0 0,1-1 1 0 0,-1 1 0 0 0,0 0-1 0 0,1 0 1 0 0,-1 0-1 0 0,1 0 1 0 0,0 0-1 0 0,0 0 1 0 0,0 0-1 0 0,0 0 1 0 0,0 0-1 0 0,0 0 1 0 0,0 0-1 0 0,1 0 1 0 0,-1 0-1 0 0,1 0 1 0 0,-1 0-1 0 0,1 0 1 0 0,0 0-1 0 0,0 0 1 0 0,-1-1-1 0 0,1 1 1 0 0,1 0-1 0 0,-1-1 1 0 0,0 1-1 0 0,0 0 1 0 0,1-1-1 0 0,0 1-1 0 0,17 6 83 0 0,1 0 0 0 0,0-2 0 0 0,1-1 0 0 0,-1 0 0 0 0,1-1 0 0 0,0-1 0 0 0,0-1-1 0 0,0-1 1 0 0,0-1 0 0 0,1-1 0 0 0,-1-1 0 0 0,5-1-83 0 0,85-12 209 0 0,-92 4-703 0 0,42-14-3805 0 0,-50 22 2408 0 0,2-2-4323 0 0,-4 2-5481 0 0</inkml:trace>
  <inkml:trace contextRef="#ctx0" brushRef="#br0" timeOffset="76868.681">17459 2405 1584 0 0,'0'0'2458'0'0,"0"0"-756"0"0,0 0-234 0 0,0 0 210 0 0,0 0 181 0 0,0 0-7 0 0,0 0-271 0 0,0 0-406 0 0,0 0-283 0 0,0 0-115 0 0,0 0 13 0 0,0 0 31 0 0,6 6 5405 0 0,23-60-4162 0 0,1-2-1738 0 0,3 2 1 0 0,2 1-1 0 0,3 1 1 0 0,24-24-327 0 0,60-52-20 0 0,-98 113 17 0 0,-23 15-32 0 0,-14 157 71 0 0,2 1 14 0 0,11-156-49 0 0,1 0 1 0 0,-1 0-1 0 0,1 0 0 0 0,0 0 1 0 0,0 0-1 0 0,0 0 1 0 0,0 0-1 0 0,0 0 0 0 0,0-1 1 0 0,1 1-1 0 0,-1 0 1 0 0,1-1-1 0 0,-1 1 0 0 0,1-1 1 0 0,-1 1-1 0 0,1-1 1 0 0,0 0-1 0 0,0 0 0 0 0,0 0 1 0 0,-1 0-1 0 0,1 0 1 0 0,0 0-1 0 0,0 0 1 0 0,0-1-1 0 0,1 1 0 0 0,-1-1 1 0 0,0 1-1 0 0,0-1 1 0 0,0 0-1 0 0,0 0 0 0 0,0 0 1 0 0,0 0-1 0 0,1 0 1 0 0,-1-1-1 0 0,0 1 0 0 0,0 0 1 0 0,0-1-1 0 0,0 0 1 0 0,0 1-1 0 0,0-1 0 0 0,0 0 1 0 0,0 0-1 0 0,0 0 1 0 0,-1-1-1 0 0,1 1 0 0 0,0 0 1 0 0,0 0-1 0 0,-1-1 1 0 0,1 1-1 0 0,-1-1 1 0 0,0 0-1 0 0,1 1 0 0 0,0-3-1 0 0,55-46 34 0 0,-2-3 0 0 0,-3-2 0 0 0,-2-2 0 0 0,2-8-34 0 0,26-29 3 0 0,-55 71 11 0 0,-24 47-13 0 0,-8 9 56 0 0,3 1 0 0 0,0 0 1 0 0,2 1-1 0 0,2-1 0 0 0,2 34-57 0 0,-8 53 95 0 0,5-96-354 0 0,0-12-2277 0 0,2 0-6177 0 0,1-9-3336 0 0</inkml:trace>
  <inkml:trace contextRef="#ctx0" brushRef="#br0" timeOffset="77242.111">18492 2383 12115 0 0,'0'0'1496'0'0,"0"0"-396"0"0,0 0 12 0 0,0 0 167 0 0,0 0 12 0 0,0 0-207 0 0,0 0-371 0 0,0 0-323 0 0,0 0-190 0 0,0 0-73 0 0,0 0-48 0 0,0 0-25 0 0,0 0-25 0 0,-6 18-37 0 0,-17 53-15 0 0,17-53-35 0 0,6-18-55 0 0,0 0-110 0 0,0 0-217 0 0,0 0-419 0 0,0-8-4252 0 0,0 5-21 0 0,0-1-3970 0 0</inkml:trace>
  <inkml:trace contextRef="#ctx0" brushRef="#br0" timeOffset="77487.661">18588 1923 7594 0 0,'0'0'4531'0'0,"0"0"-2380"0"0,0 0-908 0 0,0 0-45 0 0,0 0-34 0 0,0 0-114 0 0,0 0-213 0 0,-4 3-299 0 0,-56 81 1715 0 0,59-82-2211 0 0,1 3-29 0 0,1-4 2 0 0,0-1-1 0 0,0 1 1 0 0,0-1-1 0 0,0 1 1 0 0,0-1 0 0 0,0 0-1 0 0,0 1 1 0 0,0-1-1 0 0,0 0 1 0 0,0 0-1 0 0,0 0 1 0 0,0 0-1 0 0,0 0 1 0 0,0 0 0 0 0,0 0-1 0 0,0 0 1 0 0,0 0-1 0 0,0 0 1 0 0,0 0-1 0 0,0-1 1 0 0,0 1-1 0 0,0 0 1 0 0,0-1 0 0 0,0 1-1 0 0,0-1 1 0 0,0 1-1 0 0,0-1 1 0 0,0 0-1 0 0,0 1 1 0 0,-1-1-1 0 0,1 0 1 0 0,0 1 0 0 0,0-1-1 0 0,-1 0 1 0 0,1 0-15 0 0,30-39 806 0 0,-31 39-523 0 0,-16-2 699 0 0,13 4-1004 0 0,0-1 0 0 0,1 1 0 0 0,-1 0 1 0 0,1 0-1 0 0,-1 0 0 0 0,1 0 0 0 0,-1 0 1 0 0,1 1-1 0 0,0-1 0 0 0,0 1 0 0 0,0-1 1 0 0,0 1-1 0 0,0 0 0 0 0,0 0 1 0 0,0 0-1 0 0,0 0 0 0 0,1 0 0 0 0,-1 0 1 0 0,1 0-1 0 0,-1 1 0 0 0,1-1 0 0 0,0 1 1 0 0,0-1-1 0 0,0 1 0 0 0,0-1 0 0 0,0 2 22 0 0,18 0-2251 0 0,-7-5-1606 0 0,-5 1-2304 0 0,0 0-5607 0 0</inkml:trace>
  <inkml:trace contextRef="#ctx0" brushRef="#br0" timeOffset="78357.154">18928 1992 4585 0 0,'0'0'3085'0'0,"0"0"-1021"0"0,0 0-526 0 0,0 0-17 0 0,0 0 21 0 0,0 0-154 0 0,0 0-382 0 0,0 0-259 0 0,0 0-70 0 0,0 0 38 0 0,0 0 83 0 0,0 0-65 0 0,0 0-81 0 0,0 0-61 0 0,0 0-62 0 0,0 0-62 0 0,0 0-77 0 0,0 0-65 0 0,6 34-66 0 0,14 102-53 0 0,-14 0 383 0 0,-10-59 1996 0 0,2-173-2094 0 0,5 68-439 0 0,2-1 1 0 0,0 1-1 0 0,2 1 0 0 0,1-1 0 0 0,1 1 0 0 0,1 1 0 0 0,2 0 1 0 0,1-2-53 0 0,-2 4 56 0 0,0 0 1 0 0,2 0-1 0 0,0 1 1 0 0,2 0 0 0 0,0 2-1 0 0,2 0 1 0 0,2-2-57 0 0,-16 19 10 0 0,1 0 1 0 0,-1 1-1 0 0,1-1 0 0 0,0 1 1 0 0,0 0-1 0 0,1 0 1 0 0,-1 0-1 0 0,0 0 0 0 0,1 1 1 0 0,0 0-1 0 0,-1 0 1 0 0,1 0-1 0 0,0 1 1 0 0,0-1-1 0 0,0 1 0 0 0,0 0 1 0 0,0 1-1 0 0,0-1 1 0 0,1 1-1 0 0,-1 0 0 0 0,0 0-10 0 0,-2 3 8 0 0,-1 0-1 0 0,0 0 1 0 0,0-1-1 0 0,0 1 0 0 0,0 1 1 0 0,0-1-1 0 0,0 0 0 0 0,-1 0 1 0 0,1 1-1 0 0,-1-1 0 0 0,0 1 1 0 0,0-1-1 0 0,-1 1 1 0 0,1-1-1 0 0,-1 1 0 0 0,1 0 1 0 0,-1-1-1 0 0,0 1 0 0 0,-1 0 1 0 0,1-1-1 0 0,-1 1-7 0 0,-13 114-28 0 0,13-115-990 0 0,-2 11 1719 0 0,1-11-5175 0 0,0-2-5051 0 0,2-1-2761 0 0</inkml:trace>
  <inkml:trace contextRef="#ctx0" brushRef="#br0" timeOffset="79276.196">18912 1661 128 0 0,'0'0'1766'0'0,"0"0"-137"0"0,0 0 0 0 0,0 0 126 0 0,0 0 148 0 0,0 0-19 0 0,0 0-111 0 0,0 0-158 0 0,0 0-211 0 0,0 0-160 0 0,0 0-186 0 0,0 0-187 0 0,0 0-153 0 0,-8-3-112 0 0,-24-9-91 0 0,91 9 3900 0 0,302 6-1831 0 0,-308 1-2487 0 0,-61-5 995 0 0,-39-68-1136 0 0,-8-12-2326 0 0,25 57-761 0 0,19 17-604 0 0,0 2-3707 0 0,7 4-3874 0 0</inkml:trace>
  <inkml:trace contextRef="#ctx0" brushRef="#br0" timeOffset="79651.579">18928 1308 8034 0 0,'0'0'1859'0'0,"0"0"-234"0"0,0 0 10 0 0,0 0 101 0 0,0 0-7 0 0,0 0-116 0 0,0 0-250 0 0,0 0-285 0 0,0 0-233 0 0,0 0-219 0 0,0 0-136 0 0,0 0-79 0 0,0 0-39 0 0,-2-2 38 0 0,98 10 2330 0 0,123 4-1728 0 0,-125-12-5341 0 0,-30 0-4098 0 0,-49 0-3634 0 0</inkml:trace>
  <inkml:trace contextRef="#ctx0" brushRef="#br0" timeOffset="80315.868">19609 1440 952 0 0,'0'0'2101'0'0,"0"0"-84"0"0,0 0 117 0 0,0 0 147 0 0,0 0 27 0 0,0 0-239 0 0,0 0-466 0 0,0 0-470 0 0,0 0-327 0 0,0 0-202 0 0,0 0-127 0 0,0 0-74 0 0,0 0 14 0 0,4 8 646 0 0,100 161 3637 0 0,-87-134-4536 0 0,-1 1 0 0 0,-2 1-1 0 0,-1 1 1 0 0,-2-1 0 0 0,-1 2 0 0 0,-3 0-1 0 0,-1 0 1 0 0,-1 0 0 0 0,-3 0 0 0 0,-1 13-164 0 0,-3-29-2 0 0,-2 0 0 0 0,0 0 0 0 0,-2 0 0 0 0,-1 0 0 0 0,0-1 0 0 0,-2 0 0 0 0,0 0 0 0 0,-2-1 1 0 0,0 0-1 0 0,-1-1 0 0 0,-1 0 0 0 0,-1-1 0 0 0,-1-1 0 0 0,-10 10 2 0 0,2-3-416 0 0,-1-1 1 0 0,-1-2-1 0 0,-1 0 0 0 0,-1-2 1 0 0,-1-1-1 0 0,0-1 0 0 0,-20 8 416 0 0,-39 14-4936 0 0,-4-8-4663 0 0,64-22 365 0 0</inkml:trace>
  <inkml:trace contextRef="#ctx0" brushRef="#br0" timeOffset="81204.911">17001 1444 0 0 0,'0'0'443'0'0,"0"0"1033"0"0,0 0 371 0 0,0 0-8 0 0,0 0-112 0 0,0 0-44 0 0,0 0-112 0 0,0 0-69 0 0,0 0-80 0 0,0 0-161 0 0,1-3-189 0 0,-3-6 788 0 0,-19 20-534 0 0,15-7-1395 0 0,-13 12 442 0 0,1 0 0 0 0,0 1 0 0 0,2 1 0 0 0,0 1 0 0 0,1 0 1 0 0,0 1-1 0 0,2 1 0 0 0,1 0 0 0 0,0 0 0 0 0,2 1 0 0 0,0 1 0 0 0,-5 21-373 0 0,3-10 328 0 0,1 0-1 0 0,2 0 1 0 0,2 1-1 0 0,1 0 1 0 0,1 0-1 0 0,2 1 1 0 0,2-1 0 0 0,2 25-328 0 0,5-23 219 0 0,2 0 1 0 0,2 0 0 0 0,1-1 0 0 0,2 0-1 0 0,1-1 1 0 0,2-1 0 0 0,2 0 0 0 0,0-2-1 0 0,3 0 1 0 0,0 0 0 0 0,13 11-220 0 0,-30-37 35 0 0,138 189 1120 0 0,-120-155-814 0 0,37-39-2842 0 0,-38-1-4422 0 0,-16 0-5001 0 0</inkml:trace>
  <inkml:trace contextRef="#ctx0" brushRef="#br0" timeOffset="85589.495">20134 2040 0 0 0,'0'0'1819'0'0,"0"0"9"0"0,0 0 174 0 0,0 0 291 0 0,0 0 193 0 0,0 0-53 0 0,0 0-336 0 0,0 0-461 0 0,0 0-348 0 0,0 0-209 0 0,0 0-121 0 0,0 0-85 0 0,0 0-78 0 0,0 0-96 0 0,5 1 2467 0 0,20 2-2043 0 0,162-2 880 0 0,-78-12-1627 0 0,-59 9-1476 0 0,-39 3-4387 0 0,-1-1-5410 0 0,-9 0-485 0 0</inkml:trace>
  <inkml:trace contextRef="#ctx0" brushRef="#br0" timeOffset="85857.525">20191 2254 3441 0 0,'0'0'3574'0'0,"0"0"-648"0"0,0 0-527 0 0,0 0-200 0 0,0 0-272 0 0,0 0-369 0 0,0 0-358 0 0,0 0-302 0 0,0 0-217 0 0,0 0-103 0 0,0 0 118 0 0,0 0 104 0 0,0 0 64 0 0,4 4 36 0 0,-1-1-767 0 0,0 0 0 0 0,0-1 0 0 0,0 0 0 0 0,1 0-1 0 0,-1 0 1 0 0,1 0 0 0 0,-1 0 0 0 0,1 0 0 0 0,0-1 0 0 0,0 0 0 0 0,0 0-1 0 0,0 0 1 0 0,0 0 0 0 0,0-1 0 0 0,0 1 0 0 0,0-1 0 0 0,0 0-1 0 0,3-1-132 0 0,91-2 1952 0 0,-50 0-2826 0 0,1 2-5769 0 0,-48 1-4742 0 0</inkml:trace>
  <inkml:trace contextRef="#ctx0" brushRef="#br0" timeOffset="89259.215">20635 2545 4169 0 0,'0'0'2004'0'0,"0"0"-347"0"0,0 0-6 0 0,0 0 53 0 0,0 0 22 0 0,0 0-89 0 0,0 0-250 0 0,0 0-289 0 0,0 0-213 0 0,0 0-120 0 0,0 0-27 0 0,9-23 1668 0 0,74-205 1296 0 0,57 19-3039 0 0,-83 165-604 0 0,-43 80-50 0 0,-21 273 223 0 0,7-264-284 0 0,1-45 43 0 0,1 0 5 0 0,13-27 235 0 0,133-172-91 0 0,-27 57-118 0 0,-42 49-106 0 0,-73 170 216 0 0,7 89 136 0 0,-11 4-19 0 0,-18-123-245 0 0,15-46-12 0 0,14 7-7961 0 0,-1-10-4048 0 0,-7-1 4622 0 0</inkml:trace>
  <inkml:trace contextRef="#ctx0" brushRef="#br0" timeOffset="89921.615">21627 2059 10042 0 0,'0'0'1151'0'0,"0"0"-341"0"0,0 0 11 0 0,0 0 213 0 0,0 0 221 0 0,0 0 3 0 0,0 0-160 0 0,0 0-187 0 0,0 0-176 0 0,0 0-116 0 0,0 0-83 0 0,0 0-44 0 0,2 24-31 0 0,10 117 289 0 0,-10-121-532 0 0,-1 0 0 0 0,0 1 0 0 0,-2-1 0 0 0,0 1 0 0 0,-2-1 0 0 0,0 0 0 0 0,-1 0 0 0 0,-1 0 0 0 0,-1-1 0 0 0,-1 1-218 0 0,-12 35 262 0 0,21-121 2106 0 0,2 49-2353 0 0,3-12 9 0 0,1-1 0 0 0,1 1 0 0 0,1 0 0 0 0,2 1 0 0 0,0 1 0 0 0,3-2-24 0 0,-1 5 5 0 0,1-1 0 0 0,1 2 1 0 0,2 0-1 0 0,0 1 0 0 0,1 1 1 0 0,14-12-6 0 0,21 6 22 0 0,-43 24 29 0 0,26 6-78 0 0,-32 2 37 0 0,-1 0-1 0 0,-1 1 1 0 0,1 0-1 0 0,-1 0 1 0 0,0 0-1 0 0,0 0 1 0 0,0 0-1 0 0,-1 1 1 0 0,0-1-1 0 0,-1 1 1 0 0,1-1-1 0 0,-1 1 1 0 0,0 0-1 0 0,-1-1 0 0 0,0 1 1 0 0,0 0-1 0 0,-1 3-9 0 0,4 22-3793 0 0,-11-54-10290 0 0,7 18 4778 0 0</inkml:trace>
  <inkml:trace contextRef="#ctx0" brushRef="#br0" timeOffset="90581.541">21386 1794 3233 0 0,'0'0'3166'0'0,"0"0"-982"0"0,0 0-359 0 0,0 0 142 0 0,0 0 44 0 0,0 0-131 0 0,0 0-358 0 0,0 0-441 0 0,0 0-323 0 0,0 0-163 0 0,0 0-55 0 0,0 0-19 0 0,0 0-5 0 0,5-4 1227 0 0,113 7 1906 0 0,57 12-2747 0 0,72 3-393 0 0,-194-14-478 0 0,-75-4 1386 0 0,-117-77-1406 0 0,73 29-154 0 0,63 39-1379 0 0,3 3-4965 0 0,0 4 979 0 0,0 1-7052 0 0</inkml:trace>
  <inkml:trace contextRef="#ctx0" brushRef="#br0" timeOffset="91043.757">21410 1451 3601 0 0,'0'0'1991'0'0,"0"0"-531"0"0,0 0-6 0 0,0 0 282 0 0,0 0 227 0 0,0 0 54 0 0,0 0-166 0 0,0 0-316 0 0,0 0-306 0 0,0 0-243 0 0,0 0-205 0 0,0 0-100 0 0,0 0-20 0 0,-10 0-16 0 0,-24 0 772 0 0,65 0 2162 0 0,304 15-1400 0 0,-204-5-2066 0 0,-74-9-2663 0 0,-50 2-5035 0 0,-5-2-4861 0 0</inkml:trace>
  <inkml:trace contextRef="#ctx0" brushRef="#br0" timeOffset="91995.577">22340 2228 9610 0 0,'0'0'2223'0'0,"0"0"-626"0"0,0 0-209 0 0,0 0-24 0 0,0 0-61 0 0,0 0-188 0 0,0 0-183 0 0,0 0-166 0 0,0 0-68 0 0,0 0 4 0 0,0 0-78 0 0,0 0-72 0 0,0 0-58 0 0,27-3-44 0 0,133-13 300 0 0,-44 10 424 0 0,-88 5-3404 0 0,-35 1-1089 0 0,3 0-1809 0 0,-2 0-6680 0 0</inkml:trace>
  <inkml:trace contextRef="#ctx0" brushRef="#br0" timeOffset="94327.578">22757 2593 568 0 0,'0'0'2091'0'0,"0"0"-269"0"0,0 0-176 0 0,0 0-123 0 0,0 0-110 0 0,0 0-32 0 0,0 0-135 0 0,0 0-120 0 0,0 0-158 0 0,0 0-192 0 0,0 0-153 0 0,-5-8 2070 0 0,15-11-1324 0 0,14-31 299 0 0,2 2 0 0 0,2 1 0 0 0,26-32-1668 0 0,-38 57 154 0 0,1 1 1 0 0,1 1-1 0 0,0 0 0 0 0,2 1 0 0 0,0 2 1 0 0,10-7-155 0 0,-13 35 4 0 0,34 147 86 0 0,-34-55-136 0 0,-15-78 58 0 0,-2-24-35 0 0,0-1 24 0 0,10-18 102 0 0,129-181-7 0 0,-12 70-24 0 0,-125 129-43 0 0,-2 0-14 0 0,0 0-20 0 0,0 0 11 0 0,0 0-10 0 0,0 0-4 0 0,0 0 0 0 0,0 0 0 0 0,0 0-1 0 0,13 18 37 0 0,-6-2 49 0 0,0 1 0 0 0,0-1 0 0 0,-2 1-1 0 0,0 1 1 0 0,-1-1 0 0 0,-1 1 0 0 0,0-1 0 0 0,-1 1-1 0 0,-1 0 1 0 0,-1 0 0 0 0,-1 0 0 0 0,0-1 0 0 0,-1 1-1 0 0,-1 1-76 0 0,2-13 12 0 0,-2 94 165 0 0,3-100-167 0 0,0 0-14 0 0,0 0-4 0 0,0 0 2 0 0,0 0 13 0 0,0 0 10 0 0,0 0 11 0 0,0 0-1 0 0,0 0 5 0 0,0 0 4 0 0,0 0-8 0 0,0 0 1 0 0,0 0-3 0 0,0 0-5 0 0,0 0-10 0 0,0 0-1 0 0,0 0 12 0 0,4-26-993 0 0,4 13-1782 0 0,-5 9-1551 0 0,0 0-4929 0 0,-1 4-576 0 0</inkml:trace>
  <inkml:trace contextRef="#ctx0" brushRef="#br0" timeOffset="95124.575">23748 2184 4329 0 0,'0'0'3262'0'0,"0"0"-1351"0"0,0 0-680 0 0,0 0-81 0 0,0 0 8 0 0,0 0 20 0 0,0 0-60 0 0,0 0-180 0 0,0 0-187 0 0,0 0-156 0 0,0 0-123 0 0,0 0-52 0 0,0 0-21 0 0,-1 15-16 0 0,-3 50-6 0 0,16 13 698 0 0,18 78 605 0 0,-41-76-929 0 0,15-146 2370 0 0,11-5-2730 0 0,28-79-81 0 0,54-12-152 0 0,-51 110-82 0 0,-43 52-75 0 0,-1 0 0 0 0,0 0 0 0 0,0 0 0 0 0,0 0 0 0 0,0 0 0 0 0,0 1 0 0 0,0-1 0 0 0,0 1 0 0 0,0-1 0 0 0,0 1-1 0 0,0 0 1 0 0,0 0 0 0 0,-1 0 0 0 0,1 0 0 0 0,0 0 0 0 0,0 0 0 0 0,-1 0 0 0 0,1 1 0 0 0,-1-1 0 0 0,1 1 0 0 0,-1-1 0 0 0,1 1 0 0 0,-1-1 0 0 0,0 1 0 0 0,0 0 0 0 0,0 0 0 0 0,0-1 0 0 0,0 1 0 0 0,0 0 0 0 0,0 0 0 0 0,-1 0 0 0 0,1 0 0 0 0,-1 0 0 0 0,0 0 0 0 0,1 0 0 0 0,-1 0 0 0 0,0 0 0 0 0,0 0 0 0 0,0 0 0 0 0,0 1-1 0 0,10 21 11 0 0,27 39 9 0 0,-35-56-18 0 0,-2-7-4 0 0,0 0-11 0 0,0 0 9 0 0,0 0-24 0 0,0 0-16 0 0,0 0-9 0 0,0 0-73 0 0,0 0-150 0 0,-9-13-5141 0 0,4 4-5909 0 0,4 6 1309 0 0</inkml:trace>
  <inkml:trace contextRef="#ctx0" brushRef="#br0" timeOffset="95675.725">23602 1974 4977 0 0,'0'0'2085'0'0,"0"0"-627"0"0,0 0-235 0 0,0 0 174 0 0,0 0 152 0 0,0 0 22 0 0,0 0-162 0 0,0 0-252 0 0,0 0-203 0 0,0 0-142 0 0,0 0-85 0 0,0 0-66 0 0,0 0-15 0 0,12-5-15 0 0,39-18-19 0 0,26 18 1553 0 0,223 5 1214 0 0,-331-29-3123 0 0,-91-70-733 0 0,102 78-2877 0 0,15 14-1428 0 0,0 1-4046 0 0,2 2-1400 0 0</inkml:trace>
  <inkml:trace contextRef="#ctx0" brushRef="#br0" timeOffset="96115.439">23525 1569 4793 0 0,'0'0'1786'0'0,"0"0"-339"0"0,0 0-30 0 0,0 0 137 0 0,0 0 136 0 0,0 0 14 0 0,0 0-162 0 0,0 0-294 0 0,0 0-285 0 0,0 0-243 0 0,0 0-128 0 0,0 0-36 0 0,-4 0-2 0 0,-10 0 6 0 0,10 0 1 0 0,16 0 1896 0 0,165 23 1338 0 0,69-11-2769 0 0,-193-10-5640 0 0,0-2-5021 0 0,-53 0-2969 0 0</inkml:trace>
</inkml:ink>
</file>

<file path=ppt/ink/ink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18:38.1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25 311 2865 0 0,'0'0'2851'0'0,"0"0"-876"0"0,0 0-284 0 0,0 0 73 0 0,0 0 102 0 0,0 0 68 0 0,0 0-84 0 0,0 0-174 0 0,0 0-178 0 0,0 0-198 0 0,0 0-184 0 0,0 0-157 0 0,0 0-124 0 0,-5-9-98 0 0,-14-28-65 0 0,19 36-626 0 0,0 0 0 0 0,0 0 0 0 0,0 1 0 0 0,-1-1 0 0 0,1 0 0 0 0,0 0 0 0 0,1 0 0 0 0,-1 1 0 0 0,0-1 0 0 0,0 0 0 0 0,0 0 0 0 0,0 1 0 0 0,1-1-1 0 0,-1 0 1 0 0,0 0 0 0 0,1 1 0 0 0,-1-1 0 0 0,0 0 0 0 0,1 1 0 0 0,-1-1 0 0 0,1 0 0 0 0,-1 1 0 0 0,1-1 0 0 0,0 1 0 0 0,-1-1 0 0 0,1 1 0 0 0,-1-1 0 0 0,1 1-1 0 0,0-1 1 0 0,0 1 0 0 0,-1 0 0 0 0,1-1 0 0 0,0 1 0 0 0,-1 0 0 0 0,1 0 0 0 0,0-1 0 0 0,0 1 0 0 0,0 0 0 0 0,-1 0 0 0 0,1 0 0 0 0,0 0 0 0 0,0 0-46 0 0,4-2 242 0 0,18-7-29 0 0,1 0 1 0 0,0 2-1 0 0,0 1 0 0 0,0 1 1 0 0,1 0-1 0 0,0 2 1 0 0,0 1-1 0 0,0 1 1 0 0,-1 1-1 0 0,18 3-213 0 0,6-2 95 0 0,22 1-1 0 0,0 3 0 0 0,-1 3 0 0 0,66 17-94 0 0,-76-3 33 0 0,-79-33 1063 0 0,-159-121-1124 0 0,170 124-45 0 0,-1 0 0 0 0,2-1-1 0 0,-1 1 1 0 0,1-2 0 0 0,0 1-1 0 0,1-1 1 0 0,0 0 0 0 0,0-1-1 0 0,1 0 1 0 0,0-1 73 0 0,6 11-260 0 0,1 0 0 0 0,0 0 0 0 0,-1 1 1 0 0,1-1-1 0 0,0 0 0 0 0,-1 1 0 0 0,1-1 0 0 0,0 1 0 0 0,0-1 0 0 0,0 1 1 0 0,-1-1-1 0 0,1 1 0 0 0,0 0 0 0 0,0-1 0 0 0,0 1 0 0 0,0 0 1 0 0,0 0-1 0 0,0-1 0 0 0,0 1 0 0 0,0 0 0 0 0,0 0 0 0 0,0 0 1 0 0,0 0-1 0 0,0 0 0 0 0,-1 0 0 0 0,1 1 0 0 0,0-1 0 0 0,0 0 1 0 0,0 0-1 0 0,0 1 0 0 0,0-1 0 0 0,0 1 0 0 0,0-1 0 0 0,-1 1 0 0 0,1-1 1 0 0,0 1-1 0 0,0 0 260 0 0,9 6-6250 0 0,-3 0-5549 0 0</inkml:trace>
</inkml:ink>
</file>

<file path=ppt/ink/ink5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8:45.1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 44 0 0 0,'0'0'264'0'0,"0"0"1055"0"0,0 0 393 0 0,0 0 78 0 0,0 0-47 0 0,0 0-77 0 0,-10 3 1154 0 0,7-1 5452 0 0,6 2-1551 0 0,5-2-3889 0 0,23-1-4055 0 0,-25-2 2042 0 0,154-13-320 0 0,62-20-57 0 0,-152 27-353 0 0,-69 7-64 0 0,-1 0 25 0 0,0 0-18 0 0,0 0-2 0 0,0 0 6 0 0,0 0 16 0 0,0 0 2 0 0,0 0-10 0 0,0 0 0 0 0,0 0-10 0 0,0 0-2 0 0,0 0 0 0 0,0 0-9 0 0,0 0-30 0 0,0 0 18 0 0,0 0-6 0 0,0 0 18 0 0,0 0-24 0 0,0 0 10 0 0,0 0 4 0 0,0 0 11 0 0,0 0-14 0 0,0 0-20 0 0,0 0-10 0 0,0 0 28 0 0,0 0 2 0 0,0 0-29 0 0,0 0-17 0 0,0 0-21 0 0,-16 0-5320 0 0,3 4-2526 0 0,10-1-2416 0 0</inkml:trace>
</inkml:ink>
</file>

<file path=ppt/ink/ink5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8:45.4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55 10778 0 0,'0'0'2169'0'0,"0"0"-449"0"0,0 0-248 0 0,0 0-99 0 0,0 0-58 0 0,0 0-155 0 0,0 0-261 0 0,0 0-208 0 0,0 0-47 0 0,0 0 40 0 0,0 0 65 0 0,0 0 33 0 0,0 0-81 0 0,12 0-105 0 0,107 0 1132 0 0,24-6-149 0 0,-93 3-2294 0 0,52-9 1796 0 0,-70 1-5927 0 0,-2-8-5366 0 0,-25 15-2776 0 0</inkml:trace>
</inkml:ink>
</file>

<file path=ppt/ink/ink5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8:46.4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571 26 0 0 0,'0'0'2683'0'0,"0"0"-458"0"0,0 0-329 0 0,0 0-109 0 0,0 0-44 0 0,0 0-104 0 0,0 0-142 0 0,0 0-204 0 0,0 0-182 0 0,0 0-123 0 0,0 0-117 0 0,0 0-93 0 0,0 0-81 0 0,-23 1-73 0 0,-72 2-68 0 0,29 18 556 0 0,54-13-842 0 0,-2 1-156 0 0,1 1 0 0 0,0 1 0 0 0,1 0 1 0 0,1 0-1 0 0,-1 1 0 0 0,2 0 0 0 0,0 1 0 0 0,0 1 0 0 0,1-1 1 0 0,1 1-1 0 0,0 1 0 0 0,1 0 0 0 0,1 0 0 0 0,0 0 0 0 0,1 1 0 0 0,1-1 1 0 0,0 1-1 0 0,1 0 0 0 0,1 0 0 0 0,0 1 0 0 0,1-1 0 0 0,1 0 1 0 0,1 1-1 0 0,0-1 0 0 0,1 1-114 0 0,0-10 36 0 0,0 1 1 0 0,0-1-1 0 0,1 0 1 0 0,0 1-1 0 0,0-1 1 0 0,1-1-1 0 0,0 1 1 0 0,0 0-1 0 0,0-1 0 0 0,1 0 1 0 0,0 0-1 0 0,0 0 1 0 0,0-1-1 0 0,1 1 1 0 0,0-1-1 0 0,0-1 1 0 0,1 1-1 0 0,-1-1 0 0 0,1 0 1 0 0,0-1-1 0 0,0 1 1 0 0,4 0-37 0 0,8 3 172 0 0,0 0-1 0 0,1-2 1 0 0,-1 0 0 0 0,1-1 0 0 0,0-1 0 0 0,0-1 0 0 0,0-1-1 0 0,3-1-171 0 0,3 1 142 0 0,0-1-1 0 0,0-2 0 0 0,0 0 1 0 0,0-2-1 0 0,0-1 1 0 0,-1-1-1 0 0,0-1 0 0 0,0-1 1 0 0,-1-1-1 0 0,0-2 0 0 0,0 0 1 0 0,-1-1-1 0 0,0-2 0 0 0,-2 0 1 0 0,1-1-1 0 0,-2-1 1 0 0,0-2-1 0 0,-1 1 0 0 0,15-20-141 0 0,-29 29 6 0 0,-1 0-1 0 0,1-1 0 0 0,-2 1 0 0 0,1-1 0 0 0,-1 0 1 0 0,-1 0-1 0 0,0-1 0 0 0,0 1 0 0 0,-1 0 0 0 0,0-1 1 0 0,0 1-1 0 0,-1 0 0 0 0,-1-1 0 0 0,1 1 1 0 0,-1-1-1 0 0,-1 1 0 0 0,0 0 0 0 0,0 0 0 0 0,-1 0 1 0 0,0 0-1 0 0,-1 0 0 0 0,0 0 0 0 0,0 1 0 0 0,0 0 1 0 0,-1 0-1 0 0,-1 0 0 0 0,1 0 0 0 0,-1 1 1 0 0,-1 0-1 0 0,1 0 0 0 0,-1 1 0 0 0,0 0 0 0 0,-1 0 1 0 0,0 0-6 0 0,-8-6-152 0 0,-1 2 1 0 0,0 0 0 0 0,-1 0 0 0 0,0 2 0 0 0,0 0-1 0 0,0 1 1 0 0,-1 1 0 0 0,0 1 0 0 0,-1 1-1 0 0,1 0 1 0 0,-1 1 0 0 0,-7 1 151 0 0,-145-1-5504 0 0,130 7-747 0 0,11 2-5914 0 0</inkml:trace>
  <inkml:trace contextRef="#ctx0" brushRef="#br0" timeOffset="505.066">0 225 7034 0 0,'0'0'2572'0'0,"0"0"-750"0"0,0 0-278 0 0,0 0 80 0 0,0 0 43 0 0,0 0-124 0 0,0 0-293 0 0,0 0-338 0 0,0 0-246 0 0,0 0-93 0 0,0 0-34 0 0,0 0-14 0 0,0 0-4 0 0,29 15 3694 0 0,-12-9-3893 0 0,1-1 0 0 0,0 0 0 0 0,-1-1-1 0 0,1-1 1 0 0,1 0 0 0 0,-1-2 0 0 0,0 0 0 0 0,6-1-322 0 0,11 2 232 0 0,281 8 646 0 0,-185-12-666 0 0,0-5 0 0 0,-1-6 0 0 0,19-9-212 0 0,90 0-724 0 0,-255 18-2225 0 0,5 0-6365 0 0,7 1-3234 0 0</inkml:trace>
</inkml:ink>
</file>

<file path=ppt/ink/ink5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40:08.2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71 534 0 0 0,'0'0'499'0'0,"0"0"988"0"0,0 0 433 0 0,0 0 5 0 0,0 0-286 0 0,0 0-436 0 0,0 0-301 0 0,0 0-121 0 0,0 0 1 0 0,-12 17 85 0 0,-35 51 99 0 0,46-67-863 0 0,0 1 0 0 0,0-1 0 0 0,0 0 1 0 0,0 1-1 0 0,0 0 0 0 0,0-1 0 0 0,0 1 1 0 0,1 0-1 0 0,-1-1 0 0 0,0 1 0 0 0,1 0 0 0 0,0 0 1 0 0,-1-1-1 0 0,1 1 0 0 0,0 0 0 0 0,0 0 0 0 0,0 0 1 0 0,0 0-1 0 0,0-1 0 0 0,0 1 0 0 0,1 0 1 0 0,-1 0-1 0 0,1-1 0 0 0,-1 1 0 0 0,1 0 0 0 0,0 0 1 0 0,-1-1-1 0 0,1 1 0 0 0,0-1 0 0 0,0 1 0 0 0,0-1 1 0 0,0 1-1 0 0,0-1 0 0 0,1 1 0 0 0,-1-1 1 0 0,0 0-1 0 0,1 0 0 0 0,-1 0 0 0 0,1 1-103 0 0,5 4 552 0 0,-2-2-301 0 0,1 0 0 0 0,0-1 0 0 0,0 0 0 0 0,0 0 0 0 0,1 0 0 0 0,-1 0 0 0 0,1-1 0 0 0,-1 0 0 0 0,1-1 0 0 0,0 1 1 0 0,0-1-1 0 0,0-1 0 0 0,-1 1 0 0 0,1-1 0 0 0,0 0 0 0 0,0-1 0 0 0,0 0 0 0 0,0 0 0 0 0,0 0 0 0 0,-1-1 0 0 0,1 0 0 0 0,0 0 0 0 0,3-2-251 0 0,38-24 415 0 0,-2-1-1 0 0,-1-3 0 0 0,-2-1 0 0 0,-1-3 0 0 0,-1-1 1 0 0,-2-2-1 0 0,-2-1 0 0 0,2-7-414 0 0,-3 7 180 0 0,225-265 647 0 0,-257 300-811 0 0,43-31 75 0 0,-38 63 1 0 0,-1 11 16 0 0,-1 0 0 0 0,-3 0 0 0 0,-1 1 0 0 0,-2-1 0 0 0,-1 1 0 0 0,-4 17-108 0 0,5-34 16 0 0,-2-1-1 0 0,0 0 1 0 0,-1 1-1 0 0,-1-1 1 0 0,-1 0-1 0 0,-1-1 1 0 0,-1 1-1 0 0,-1-1 1 0 0,-1 0-1 0 0,0 0 1 0 0,-2-1-1 0 0,0 0 1 0 0,-1-1 0 0 0,-1 0-1 0 0,0-1 1 0 0,-2 0-1 0 0,-14 14-15 0 0,15-20-41 0 0,1 0 1 0 0,-1-2-1 0 0,-1 0 0 0 0,0 0 0 0 0,0-1 0 0 0,-1-1 0 0 0,0 0 1 0 0,0-1-1 0 0,0-1 0 0 0,-1 0 0 0 0,0-1 0 0 0,0-1 1 0 0,0 0-1 0 0,0-1 0 0 0,0-1 0 0 0,-1-1 0 0 0,1 0 1 0 0,0-1-1 0 0,-1-1 0 0 0,-13-3 41 0 0,25 4-153 0 0,-1-1 1 0 0,1 0-1 0 0,0-1 0 0 0,0 1 1 0 0,0-1-1 0 0,0 0 0 0 0,1 0 1 0 0,-1-1-1 0 0,1 1 0 0 0,0-1 1 0 0,0 0-1 0 0,0 0 0 0 0,0-1 1 0 0,1 1-1 0 0,-1-1 0 0 0,1 1 1 0 0,1-1-1 0 0,-1 0 0 0 0,0 0 1 0 0,0-3 152 0 0,-2-31-5045 0 0,16 0-4972 0 0,-6 27 194 0 0</inkml:trace>
  <inkml:trace contextRef="#ctx0" brushRef="#br0" timeOffset="374.157">1304 243 6889 0 0,'0'0'1720'0'0,"0"0"-287"0"0,0 0-13 0 0,0 0 127 0 0,0 0 7 0 0,0 0-244 0 0,0 0-327 0 0,0 0-270 0 0,0 0-202 0 0,0 0-126 0 0,0 0-74 0 0,-15 32-66 0 0,-46 99-49 0 0,44-66 17 0 0,18-54-163 0 0,-1-5-4 0 0,0 0-1 0 0,1 0 1 0 0,-1 0 0 0 0,1 0-1 0 0,1 0 1 0 0,-1 0 0 0 0,1 0-1 0 0,0 0 1 0 0,0-1 0 0 0,1 1-1 0 0,0-1 1 0 0,0 0 0 0 0,0 1-1 0 0,0-1 1 0 0,1-1 0 0 0,0 1-1 0 0,0 0 1 0 0,0-1 0 0 0,1 0-1 0 0,-1 0 1 0 0,1 0 0 0 0,0-1-1 0 0,0 1 1 0 0,0-1 0 0 0,1 0-1 0 0,-1-1 1 0 0,1 1 0 0 0,0-1-1 0 0,-1 0 1 0 0,1-1 0 0 0,0 0-1 0 0,0 1 1 0 0,6-1-46 0 0,1 0 173 0 0,0 0-1 0 0,1 0 1 0 0,-1-2-1 0 0,0 1 1 0 0,0-2-1 0 0,0 0 1 0 0,0 0 0 0 0,0-2-1 0 0,0 1 1 0 0,0-1-1 0 0,-1-1 1 0 0,0-1-1 0 0,0 1 1 0 0,0-2-1 0 0,-1 0 1 0 0,0 0-1 0 0,0-1 1 0 0,0 0 0 0 0,-1-1-1 0 0,-1 0 1 0 0,0-1-1 0 0,0 0 1 0 0,0 0-1 0 0,-2-1 1 0 0,1 0-1 0 0,-1 0 1 0 0,-1-1 0 0 0,0 0-1 0 0,0 0 1 0 0,-2 0-1 0 0,1-1 1 0 0,-2 1-1 0 0,1-1 1 0 0,-2 0-1 0 0,0 0 1 0 0,0-1-1 0 0,-1 1 1 0 0,-1 0 0 0 0,0-4-173 0 0,-3 9-21 0 0,0 1 1 0 0,-1-1 0 0 0,1 1 0 0 0,-1 0 0 0 0,-1 0-1 0 0,1 0 1 0 0,-1 1 0 0 0,-1-1 0 0 0,1 1 0 0 0,-1 0-1 0 0,0 1 1 0 0,0-1 0 0 0,0 1 0 0 0,-1 1-1 0 0,0-1 1 0 0,0 1 0 0 0,0 0 0 0 0,-1 1 0 0 0,1-1-1 0 0,-1 2 1 0 0,0-1 0 0 0,0 1 0 0 0,0 0 0 0 0,0 0-1 0 0,0 1 1 0 0,-6 0 20 0 0,-86 8-2442 0 0,69 5-1104 0 0,2 5-3707 0 0,13-2-4785 0 0</inkml:trace>
</inkml:ink>
</file>

<file path=ppt/ink/ink5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40:52.8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188 321 0 0 0,'0'0'769'0'0,"0"0"614"0"0,0 0 437 0 0,0 0 249 0 0,0 0 77 0 0,0 0-144 0 0,0 0-232 0 0,0 0-302 0 0,0 0-308 0 0,0 0-230 0 0,0 0-245 0 0,-4-3-163 0 0,-12-9-102 0 0,12 9-72 0 0,16 6 1495 0 0,91 19 2811 0 0,54-3-3052 0 0,101-8-930 0 0,-73-7-483 0 0,-136 3-150 0 0,-49-7-38 0 0,0 0 22 0 0,0 0-6 0 0,0 0-6 0 0,0 0 9 0 0,0 0 23 0 0,0 0 6 0 0,0 0 6 0 0,0 0-3 0 0,0 0-19 0 0,0 0-14 0 0,0 0 1 0 0,0 0 12 0 0,0 0-12 0 0,0 0-4 0 0,0 0 0 0 0,0 0 1 0 0,0 0 4 0 0,-6 0 718 0 0,-82-62-738 0 0,-20-16-266 0 0,48 12-2903 0 0,52 49-6088 0 0,6 12-2774 0 0</inkml:trace>
  <inkml:trace contextRef="#ctx0" brushRef="#br0" timeOffset="634.196">0 1 2328 0 0,'0'0'1319'0'0,"0"0"228"0"0,0 0 519 0 0,0 0 379 0 0,0 0 22 0 0,0 0-396 0 0,0 0-644 0 0,0 0-535 0 0,0 0-281 0 0,0 0-140 0 0,0 0-58 0 0,0 0-27 0 0,0 0-45 0 0,22 3 1763 0 0,43 5 644 0 0,417 37 582 0 0,-343-21-3209 0 0,-125-17-148 0 0,-14-6 17 0 0,0-1 8 0 0,0 0-15 0 0,0 0-2 0 0,0 0 5 0 0,0 0 24 0 0,0 0-14 0 0,0 0-16 0 0,0 0-20 0 0,0 0 4 0 0,0 0-5 0 0,0 0-15 0 0,0 0-23 0 0,0 0-47 0 0,0 0-56 0 0,4 6-2439 0 0,-2-4-8163 0 0,-1 1-1027 0 0</inkml:trace>
</inkml:ink>
</file>

<file path=ppt/ink/ink5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40:49.0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9 457 0 0 0,'0'0'441'0'0,"0"5"393"0"0,2 7-531 0 0,0 5 3485 0 0,-1 1 5218 0 0,-12-11 114 0 0,9-22-8958 0 0,2 0 0 0 0,0 0 1 0 0,0 0-1 0 0,2 0 1 0 0,-1 0-1 0 0,2 0 0 0 0,0 0 1 0 0,1 1-1 0 0,0 0 0 0 0,1-1 1 0 0,1 2-1 0 0,3-7-162 0 0,61-105 474 0 0,31 30-176 0 0,-87 85-236 0 0,-9 6-54 0 0,0 0-1 0 0,0 0 1 0 0,0 1-1 0 0,0-1 1 0 0,1 1-1 0 0,-1 1 1 0 0,1-1-1 0 0,0 1 1 0 0,0 0-1 0 0,0 0 1 0 0,0 0-1 0 0,0 1 0 0 0,0 0 1 0 0,4 0-8 0 0,-8 2 0 0 0,1 1 0 0 0,-1-1 1 0 0,0 1-1 0 0,0-1 0 0 0,0 1 0 0 0,0 0 1 0 0,0 0-1 0 0,-1 0 0 0 0,1 0 0 0 0,-1 0 1 0 0,1 0-1 0 0,-1 0 0 0 0,0 0 0 0 0,1 1 1 0 0,-1-1-1 0 0,0 0 0 0 0,-1 1 0 0 0,1-1 1 0 0,0 1-1 0 0,-1-1 0 0 0,1 1 0 0 0,-1-1 1 0 0,0 2-1 0 0,4 8-1 0 0,12 146 171 0 0,-13-130-156 0 0,-2-1 1 0 0,-1 1 0 0 0,-1-1-1 0 0,-1 1 1 0 0,-1-1 0 0 0,-2 0-1 0 0,-4 12-14 0 0,6-26-75 0 0,3-14 120 0 0,-1 1 0 0 0,1 0 0 0 0,0 0 0 0 0,-1 0 0 0 0,1 0 0 0 0,0 0 0 0 0,0 0 0 0 0,-1 0 0 0 0,1-1 0 0 0,0 1 0 0 0,-1 0 0 0 0,1 0 0 0 0,0 0 0 0 0,-1 0 0 0 0,1 0 0 0 0,0 0 0 0 0,0 0 0 0 0,-1 1-45 0 0,3-15-2 0 0,1 0 0 0 0,0 1 0 0 0,1-1 0 0 0,0 1 0 0 0,1 0 0 0 0,1 0 0 0 0,0 1 0 0 0,1 0 0 0 0,0 0 0 0 0,0 0 0 0 0,2 1 2 0 0,9-20 26 0 0,-8 11-31 0 0,1 1 1 0 0,0 0-1 0 0,2 0 0 0 0,0 1 0 0 0,1 1 1 0 0,0 0-1 0 0,2 1 0 0 0,0 1 0 0 0,0 0 1 0 0,2 1-1 0 0,0 1 0 0 0,0 1 0 0 0,1 0 1 0 0,13-5 4 0 0,-30 16-2 0 0,-1 0 1 0 0,1 0 0 0 0,0-1 0 0 0,0 2 0 0 0,-1-1 0 0 0,1 0 0 0 0,0 0 0 0 0,0 1 0 0 0,0-1 0 0 0,0 1 0 0 0,0-1 0 0 0,0 1-1 0 0,0 0 1 0 0,0 0 0 0 0,0-1 0 0 0,0 2 0 0 0,0-1 0 0 0,0 0 0 0 0,0 0 0 0 0,0 1 0 0 0,0-1 0 0 0,0 1 0 0 0,0-1 0 0 0,-1 1 0 0 0,1 0-1 0 0,0 0 1 0 0,0 0 0 0 0,0 0 0 0 0,-1 0 0 0 0,1 0 0 0 0,-1 0 0 0 0,1 1 0 0 0,-1-1 0 0 0,1 1 0 0 0,-1-1 0 0 0,0 1 0 0 0,0-1-1 0 0,1 1 1 0 0,-1 0 0 0 0,0 0 0 0 0,-1-1 0 0 0,1 1 1 0 0,18 116 87 0 0,5-7 170 0 0,-52-16 131 0 0,27-91-381 0 0,0-4-31 0 0,1 0-9 0 0,0 0-2 0 0,0 0 12 0 0,0 0-10 0 0,0 0-23 0 0,0 0-25 0 0,0 0-42 0 0,22-15-5724 0 0,-15 12 63 0 0,-1-1-5366 0 0</inkml:trace>
  <inkml:trace contextRef="#ctx0" brushRef="#br0" timeOffset="1230.127">1030 74 0 0 0,'0'0'673'0'0,"0"0"741"0"0,0 0 353 0 0,0 0 296 0 0,0 0 264 0 0,0 0 7 0 0,0 0-303 0 0,0 0-457 0 0,0 0-428 0 0,0 0-268 0 0,0 0-135 0 0,0 0-80 0 0,0 0-51 0 0,7 11 1549 0 0,-3 177 1366 0 0,-32 3-2603 0 0,25-136-840 0 0,3-54-34 0 0,0-1-32 0 0,0 0-18 0 0,0 0-21 0 0,0 0 36 0 0,0 0 26 0 0,0 0 50 0 0,0 0 39 0 0,0 0 48 0 0,8-12 1170 0 0,76-237-683 0 0,-65 201-582 0 0,-6 14-51 0 0,-9 20-22 0 0,1 0-1 0 0,0 1 1 0 0,1 0-1 0 0,0 0 1 0 0,1 0-1 0 0,0 1 1 0 0,1 0-1 0 0,1 0 0 0 0,0 1 1 0 0,9-9-10 0 0,-6 10 0 0 0,35-9-13 0 0,-42 44 99 0 0,-14 163 369 0 0,3-170-427 0 0,5-14-2637 0 0,2-11-1840 0 0,2 4-3264 0 0,0 2-4302 0 0</inkml:trace>
  <inkml:trace contextRef="#ctx0" brushRef="#br0" timeOffset="2159.624">1371 465 0 0 0,'0'0'1228'0'0,"0"0"537"0"0,0 0 264 0 0,0 0-95 0 0,0 0-297 0 0,0 0-240 0 0,0 0-226 0 0,0 0-117 0 0,0 0-44 0 0,0 0-44 0 0,-3-4-35 0 0,-37-14 3070 0 0,32 20-3807 0 0,-1 1 1 0 0,1 0 0 0 0,0 0-1 0 0,1 1 1 0 0,-1 0 0 0 0,0 1-1 0 0,1-1 1 0 0,0 1-1 0 0,0 1 1 0 0,1 0 0 0 0,0 0-1 0 0,0 0 1 0 0,0 0 0 0 0,0 1-1 0 0,1 0 1 0 0,0 0-1 0 0,-1 4-194 0 0,2-4 90 0 0,0 0 0 0 0,1 1 0 0 0,0-1 0 0 0,1 1 0 0 0,-1 0 0 0 0,1-1 0 0 0,1 1 0 0 0,0 0 0 0 0,0 0 0 0 0,0 0 0 0 0,1 0 0 0 0,0 0 0 0 0,1 0 0 0 0,0 0 0 0 0,0 1-90 0 0,2-6 17 0 0,0 0-1 0 0,1-1 0 0 0,-1 1 1 0 0,0-1-1 0 0,1 0 1 0 0,-1 0-1 0 0,1 0 1 0 0,0-1-1 0 0,0 1 1 0 0,0-1-1 0 0,0 0 0 0 0,0 0 1 0 0,0 0-1 0 0,0-1 1 0 0,0 1-1 0 0,0-1 1 0 0,0 0-1 0 0,0 0 1 0 0,0-1-1 0 0,0 1 1 0 0,0-1-1 0 0,0 0 0 0 0,0 0 1 0 0,0 0-17 0 0,23-10-969 0 0,-17 4-3167 0 0,-5 3-193 0 0,2 1-7124 0 0</inkml:trace>
  <inkml:trace contextRef="#ctx0" brushRef="#br0" timeOffset="2750.677">1406 715 5697 0 0,'0'0'3342'0'0,"0"0"-1889"0"0,0 0-588 0 0,0 0 374 0 0,0 0 369 0 0,0 0 86 0 0,0 0-266 0 0,0 0-441 0 0,0 0-309 0 0,0 0-141 0 0,0 0-49 0 0,0 0-58 0 0,0 0-40 0 0,8-7-7 0 0,37-35 371 0 0,26-53 1281 0 0,-44 73-1807 0 0,-25 52 76 0 0,-2-27-292 0 0,1 0 0 0 0,0 0-1 0 0,0-1 1 0 0,0 1 0 0 0,0 0 0 0 0,0-1 0 0 0,0 1-1 0 0,1-1 1 0 0,-1 1 0 0 0,1-1 0 0 0,0 0 0 0 0,0 1-1 0 0,0-1 1 0 0,0 0 0 0 0,0 0 0 0 0,0-1 0 0 0,1 1-1 0 0,-1 0 1 0 0,0-1 0 0 0,1 1 0 0 0,-1-1 0 0 0,1 0-1 0 0,0 0 1 0 0,-1 0 0 0 0,1 0 0 0 0,0 0 0 0 0,0-1-1 0 0,0 1 1 0 0,0-1 0 0 0,-1 0 0 0 0,1 0 0 0 0,0 0-1 0 0,0 0 1 0 0,0 0 0 0 0,0 0 0 0 0,0-1 0 0 0,-1 0-1 0 0,1 1 1 0 0,0-1 0 0 0,0 0-12 0 0,69-35 195 0 0,-71 35-194 0 0,-1 0-1 0 0,1 1 1 0 0,0-1 0 0 0,0 0 0 0 0,0 1 0 0 0,0-1 0 0 0,0 0-1 0 0,0 1 1 0 0,0-1 0 0 0,0 1 0 0 0,0 0 0 0 0,0-1 0 0 0,0 1 0 0 0,0 0-1 0 0,1 0 1 0 0,-1-1 0 0 0,0 1 0 0 0,0 0 0 0 0,0 0 0 0 0,0 0-1 0 0,0 0 1 0 0,1 1 0 0 0,-1-1 0 0 0,0 0 0 0 0,0 0 0 0 0,0 1-1 0 0,0-1 1 0 0,0 1 0 0 0,0-1 0 0 0,0 1 0 0 0,0-1 0 0 0,0 1-1 0 0,0-1 1 0 0,0 1 0 0 0,0 0 0 0 0,0 0 0 0 0,0-1 0 0 0,-1 1 0 0 0,1 0-1 0 0,0 0 1 0 0,-1 0 0 0 0,1 0 0 0 0,0 0 0 0 0,-1 0 0 0 0,1 0-1 0 0,-1 0 1 0 0,0 0 0 0 0,1 0 0 0 0,-1 0 0 0 0,0 1 0 0 0,0-1-1 0 0,1 0 1 0 0,-1 0 0 0 0,0 0 0 0 0,0 0 0 0 0,0 0 0 0 0,-1 2-1 0 0,1 0-16 0 0,1 0 0 0 0,-1 0 0 0 0,0-1 0 0 0,1 1 0 0 0,-1 0 0 0 0,1 0 0 0 0,0 0 0 0 0,0 0 0 0 0,0 0 0 0 0,0-1 0 0 0,1 1 0 0 0,-1 0 0 0 0,1-1 0 0 0,0 1 0 0 0,-1-1 0 0 0,1 0 0 0 0,0 1 0 0 0,1-1 0 0 0,-1 0 0 0 0,0 0 0 0 0,0-1 0 0 0,2 2 16 0 0,11-2-3928 0 0,3-7-3871 0 0,-14 3-3721 0 0</inkml:trace>
  <inkml:trace contextRef="#ctx0" brushRef="#br0" timeOffset="5130.495">1997 56 1968 0 0,'0'0'2316'0'0,"0"0"-324"0"0,0 0-133 0 0,0 0-43 0 0,0 0-114 0 0,0 0-239 0 0,0 0-384 0 0,0 0-376 0 0,0 0-272 0 0,0 0-94 0 0,0 0 34 0 0,0 0 234 0 0,0 0 217 0 0,5 0 95 0 0,100 1 4753 0 0,164-5-2371 0 0,-168 3-3038 0 0,-118-1-3753 0 0,5 1-502 0 0,3 1-3590 0 0,5 0-4053 0 0</inkml:trace>
  <inkml:trace contextRef="#ctx0" brushRef="#br0" timeOffset="5433.18">2070 281 5241 0 0,'0'0'2042'0'0,"0"0"-308"0"0,0 0-37 0 0,0 0 62 0 0,0 0-64 0 0,0 0-252 0 0,0 0-374 0 0,0 0-273 0 0,0 0-136 0 0,0 0 7 0 0,0 0 69 0 0,0 0 49 0 0,2 6 37 0 0,-1-3-714 0 0,-1-1-47 0 0,0-1 0 0 0,0 0 1 0 0,0 1-1 0 0,1-1 1 0 0,-1 0-1 0 0,1 1 0 0 0,-1-1 1 0 0,1 0-1 0 0,-1 1 0 0 0,1-1 1 0 0,-1 0-1 0 0,1 0 0 0 0,0 0 1 0 0,0 0-1 0 0,0 0 0 0 0,0 0 1 0 0,-1 0-1 0 0,1 0 0 0 0,1 0 1 0 0,-1 0-1 0 0,0 0 0 0 0,0-1 1 0 0,0 1-1 0 0,0 0 1 0 0,0-1-1 0 0,1 1 0 0 0,-1-1 1 0 0,0 1-1 0 0,1-1 0 0 0,-1 0 1 0 0,0 1-1 0 0,1-1 0 0 0,-1 0 1 0 0,0 0-1 0 0,1 0 0 0 0,-1 0-61 0 0,176-11 3164 0 0,-76 4-2674 0 0,-58 7-8088 0 0,-39 0 6201 0 0,2 0-10651 0 0</inkml:trace>
</inkml:ink>
</file>

<file path=ppt/ink/ink5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41:03.0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1 152 2320 0 0,'0'0'1664'0'0,"0"0"-61"0"0,0 0 181 0 0,0 0 203 0 0,0 0-8 0 0,0 0-185 0 0,0 0-255 0 0,0 0-168 0 0,0 0-60 0 0,0 0-106 0 0,0 0-126 0 0,0 0-95 0 0,0 0-58 0 0,19 1-61 0 0,121 5 1316 0 0,78-21 786 0 0,-77 5-2525 0 0,-91 6-496 0 0,-40 1-420 0 0,-14 2-7412 0 0,-3 1 5971 0 0,-10 3-7058 0 0,10-3 274 0 0</inkml:trace>
  <inkml:trace contextRef="#ctx0" brushRef="#br0" timeOffset="344.061">36 372 648 0 0,'0'0'1738'0'0,"0"0"-119"0"0,0 0 145 0 0,0 0 203 0 0,0 0 38 0 0,0 0-181 0 0,0 0-378 0 0,0 0-410 0 0,0 0-305 0 0,0 0-158 0 0,0 0-37 0 0,0 0 21 0 0,0 0 51 0 0,-3 4 100 0 0,2-4-559 0 0,1 0-102 0 0,-1 0-1 0 0,1 0 0 0 0,-1 0 1 0 0,1 1-1 0 0,0-1 0 0 0,-1 0 0 0 0,1 0 1 0 0,-1 0-1 0 0,1 0 0 0 0,0 1 1 0 0,-1-1-1 0 0,1 0 0 0 0,0 0 1 0 0,-1 1-1 0 0,1-1 0 0 0,0 0 0 0 0,0 1 1 0 0,-1-1-1 0 0,1 0 0 0 0,0 1 1 0 0,0-1-1 0 0,-1 0 0 0 0,1 1 1 0 0,0-1-1 0 0,0 0 0 0 0,0 1 1 0 0,0-1-1 0 0,-1 1 0 0 0,1-1 0 0 0,0 1 1 0 0,0-1-1 0 0,0 0 0 0 0,0 1 1 0 0,0-1-1 0 0,0 1 0 0 0,0-1 1 0 0,0 1-1 0 0,0-1 0 0 0,1 0 1 0 0,-1 1-1 0 0,0-1 0 0 0,0 1 0 0 0,0-1 1 0 0,0 0-1 0 0,0 1 0 0 0,1-1 1 0 0,-1 0-1 0 0,0 1 0 0 0,0-1 1 0 0,1 0-1 0 0,-1 1 0 0 0,0-1 1 0 0,1 0-1 0 0,-1 1 0 0 0,0-1 0 0 0,1 0 1 0 0,-1 0-1 0 0,0 1-46 0 0,77 2 5005 0 0,1 1-3846 0 0,297-19 584 0 0,-281 12-3087 0 0,-94-3-2660 0 0,0 4-6195 0 0,0-2-2068 0 0</inkml:trace>
  <inkml:trace contextRef="#ctx0" brushRef="#br0" timeOffset="790.488">1621 15 2809 0 0,'0'0'2311'0'0,"0"0"-255"0"0,0 0-165 0 0,0 0-88 0 0,0 0-202 0 0,0 0-285 0 0,0 0-234 0 0,0 0-152 0 0,0 0-104 0 0,0 0-39 0 0,0 0-46 0 0,0 0-58 0 0,-31 6-55 0 0,-97 22-64 0 0,61 3 201 0 0,57-21-592 0 0,-2-2-76 0 0,1 1 0 0 0,0 0 0 0 0,0 1 1 0 0,1 0-1 0 0,0 1 0 0 0,0 0 0 0 0,2 1 0 0 0,-1 0 1 0 0,1 0-1 0 0,1 1 0 0 0,0 0 0 0 0,1 0 0 0 0,1 0 1 0 0,0 1-1 0 0,0 0 0 0 0,2 0 0 0 0,-1 0 1 0 0,0 12-98 0 0,4-18 23 0 0,0 0 1 0 0,0 0 0 0 0,1 0 0 0 0,0 0 0 0 0,1 0-1 0 0,-1-1 1 0 0,1 1 0 0 0,1 0 0 0 0,-1-1 0 0 0,2 1-1 0 0,-1-1 1 0 0,1 0 0 0 0,0 0 0 0 0,0 0 0 0 0,0-1-1 0 0,1 1 1 0 0,0-1 0 0 0,1 0 0 0 0,0-1 0 0 0,1 2-24 0 0,6 3 204 0 0,0-1 1 0 0,1 0 0 0 0,0-1 0 0 0,0 0-1 0 0,0-1 1 0 0,1-1 0 0 0,1 0 0 0 0,-1-1-1 0 0,1-1 1 0 0,-1-1 0 0 0,1 0 0 0 0,0 0-1 0 0,0-2 1 0 0,1 0 0 0 0,-1-1 0 0 0,0-1-1 0 0,8-1-204 0 0,1-2 243 0 0,0-2 0 0 0,0 0 0 0 0,-1-2-1 0 0,0-1 1 0 0,0 0 0 0 0,-1-2-1 0 0,0-1 1 0 0,-1-1 0 0 0,21-15-243 0 0,-35 23-8 0 0,0-2 0 0 0,0 1 1 0 0,0-1-1 0 0,0-1 0 0 0,-1 1 0 0 0,-1-1 1 0 0,1 0-1 0 0,-1-1 0 0 0,0 1 0 0 0,-1-1 1 0 0,0-1-1 0 0,-1 1 0 0 0,0-1 1 0 0,0 1-1 0 0,-1-1 0 0 0,0 0 0 0 0,-1 0 1 0 0,0-1-1 0 0,0 1 0 0 0,-1 0 0 0 0,-1-1 1 0 0,0 1-1 0 0,0 0 0 0 0,-1-1 0 0 0,0 1 1 0 0,-1 0-1 0 0,0-1 0 0 0,-1 1 1 0 0,0 0-1 0 0,0 1 0 0 0,-1-1 0 0 0,-1 1 1 0 0,1-1-1 0 0,-1 1 0 0 0,-6-7 8 0 0,-83-55-2547 0 0,24 39-4333 0 0,37 20-4589 0 0</inkml:trace>
  <inkml:trace contextRef="#ctx0" brushRef="#br0" timeOffset="1346.44">785 192 8186 0 0,'0'0'3665'0'0,"0"0"-1018"0"0,0 0-339 0 0,0 0-22 0 0,0 0-205 0 0,0 0-317 0 0,32 8-309 0 0,102 25-262 0 0,122 10 2695 0 0,49-39-2540 0 0,138-29-754 0 0,-94 17-494 0 0,-298 15-224 0 0,-51-6 109 0 0,0-1 3 0 0,0 0-9 0 0,0 0-2 0 0,0 0 11 0 0,0 0 19 0 0,0 0-11 0 0,0 0-2 0 0,0 0 9 0 0,0 0-10 0 0,0 0-7 0 0,0 0 7 0 0,0 0 30 0 0,0 0-25 0 0,0 0-7 0 0,0 0 6 0 0,0 0-35 0 0,0 0 31 0 0,0 0 4 0 0,0 0 13 0 0,0 0 14 0 0,0 0-10 0 0,0 0 1 0 0,0 0-20 0 0,0 0 5 0 0,0 0-11 0 0,0 0 6 0 0,0 0 10 0 0,0 0-22 0 0,0 0-6 0 0,0 0 4 0 0,0 0-3 0 0,0 0-8 0 0,0 0-24 0 0,0 0-24 0 0,-18 0-3075 0 0,7 0-6258 0 0,7 0-3413 0 0</inkml:trace>
</inkml:ink>
</file>

<file path=ppt/ink/ink5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40:56.3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389 166 0 0 0,'0'0'846'0'0,"0"0"279"0"0,0 0 79 0 0,0 0-7 0 0,0 0-38 0 0,0 0-79 0 0,0 0-96 0 0,3 0-123 0 0,-1 0-1190 0 0,32 3 6841 0 0,63 25-1002 0 0,-82-27-5169 0 0,58 7 782 0 0,-73-7-1068 0 0,0 0 0 0 0,0 0 0 0 0,0 1 0 0 0,-1-1 0 0 0,1 0 0 0 0,0 1 0 0 0,-1-1 0 0 0,1 0 0 0 0,-1 0 0 0 0,1 0 0 0 0,-1 0 0 0 0,1 1 0 0 0,-1-1 0 0 0,0 0 0 0 0,1 0 0 0 0,-1 0 0 0 0,0 0 0 0 0,0 0 0 0 0,0-1 0 0 0,0 1 0 0 0,0 0 0 0 0,0 0 0 0 0,0-1 0 0 0,0 1 0 0 0,0 0 0 0 0,-1-1 0 0 0,1 1 0 0 0,0-1 0 0 0,0 1 0 0 0,0-1 0 0 0,-1 0 0 0 0,1 0 0 0 0,0 1 0 0 0,-1-1 0 0 0,1 0 0 0 0,0 0 0 0 0,-1 0-55 0 0,-190 69 354 0 0,-61 8-68 0 0,217-58 382 0 0,36-19-661 0 0,7 19 309 0 0,6-12-208 0 0,0 0 1 0 0,1-1-1 0 0,0 0 0 0 0,0-1 1 0 0,0-1-1 0 0,1 0 0 0 0,-1-1 1 0 0,1-1-1 0 0,0 0 1 0 0,0-1-1 0 0,0 0 0 0 0,0-2 1 0 0,0 1-109 0 0,23 1 112 0 0,187 25 186 0 0,-193-9-282 0 0,-32-16-6 0 0,0-1 2 0 0,0 0 10 0 0,0 0 3 0 0,0 0 7 0 0,-5 8 119 0 0,-182 119 229 0 0,-142 99-380 0 0,310-211-3 0 0,13-12 6 0 0,1 0-1 0 0,0 1 0 0 0,0 0 1 0 0,0 0-1 0 0,1 0 1 0 0,-1 0-1 0 0,1 1 0 0 0,0 0 1 0 0,0 0-1 0 0,1 0 0 0 0,0 0 1 0 0,0 1-1 0 0,0-1 1 0 0,0 2-3 0 0,3-6-2 0 0,0 1 1 0 0,0 0 0 0 0,0-1 0 0 0,0 1 0 0 0,0 0-1 0 0,0-1 1 0 0,1 1 0 0 0,-1 0 0 0 0,1-1 0 0 0,-1 1-1 0 0,1-1 1 0 0,-1 1 0 0 0,1-1 0 0 0,0 1 0 0 0,0-1-1 0 0,0 1 1 0 0,0-1 0 0 0,0 0 0 0 0,0 1 0 0 0,0-1 0 0 0,0 0-1 0 0,1 0 1 0 0,-1 0 0 0 0,0 0 0 0 0,1 0 0 0 0,-1 0-1 0 0,1 0 1 0 0,-1-1 0 0 0,1 1 0 0 0,-1 0 0 0 0,1-1-1 0 0,0 1 1 0 0,-1-1 0 0 0,1 0 0 0 0,0 0 0 0 0,-1 1-1 0 0,1-1 2 0 0,71 5 210 0 0,-65-5-175 0 0,263-38 847 0 0,-210 32-787 0 0,-51 3-531 0 0,3-1-5122 0 0,-6 4 1087 0 0,-2 0-2452 0 0,-1 0-4643 0 0</inkml:trace>
  <inkml:trace contextRef="#ctx0" brushRef="#br0" timeOffset="771.489">608 976 3513 0 0,'0'0'1581'0'0,"0"0"-684"0"0,0 0-91 0 0,0 0 444 0 0,0 0 438 0 0,0 0 190 0 0,0 0-167 0 0,0 0-281 0 0,0 0-163 0 0,0 0-52 0 0,0 0-23 0 0,0 0-97 0 0,0 0-172 0 0,7-3-138 0 0,48-31 1105 0 0,121-173 1131 0 0,-65 87-2717 0 0,-48 61-126 0 0,-61 96-191 0 0,2 143 29 0 0,21-120 5 0 0,-8-43-3 0 0,-14-15-7 0 0,0-1 1 0 0,0 0-1 0 0,0-1 1 0 0,0 1-1 0 0,0 0 1 0 0,0-1-1 0 0,1 0 1 0 0,-1 0-1 0 0,0 0 0 0 0,0 0 1 0 0,0 0-1 0 0,0-1 1 0 0,0 1-1 0 0,0-1 1 0 0,1 0-1 0 0,-1 0 1 0 0,-1 0-1 0 0,1 0 1 0 0,0-1-1 0 0,0 1 1 0 0,0-1-1 0 0,-1 0 1 0 0,1 0-12 0 0,47-38 160 0 0,-2-3 1 0 0,-2-2 0 0 0,-1-1 0 0 0,23-36-161 0 0,21-27 124 0 0,-89 107-84 0 0,0 2 8 0 0,0 0-15 0 0,0 0 7 0 0,0 0-13 0 0,0 0-18 0 0,0 0-30 0 0,42 266 434 0 0,-23-165-336 0 0,-19-99-74 0 0,0-2-30 0 0,0 0-23 0 0,0 0-42 0 0,0 0-88 0 0,-14 11-3380 0 0,2-6-6060 0 0,9-4 4174 0 0,-1 0-3945 0 0</inkml:trace>
  <inkml:trace contextRef="#ctx0" brushRef="#br0" timeOffset="1087.559">1757 906 7178 0 0,'0'0'1723'0'0,"0"0"-562"0"0,0 0 74 0 0,0 0 389 0 0,0 0 207 0 0,0 0-157 0 0,0 0-470 0 0,0 0-473 0 0,0 0-273 0 0,0 0-121 0 0,0 0-56 0 0,0 0-38 0 0,0 0-28 0 0,-5 8-34 0 0,-25 45 229 0 0,28-48-271 0 0,-2-5-4266 0 0,1-3 1 0 0,3 2-6742 0 0</inkml:trace>
  <inkml:trace contextRef="#ctx0" brushRef="#br0" timeOffset="1503.017">1773 527 6673 0 0,'0'0'2054'0'0,"0"0"-172"0"0,0 0-36 0 0,0 0 10 0 0,0 0-180 0 0,0 0-279 0 0,0 0-302 0 0,0 0-261 0 0,0 0-183 0 0,0 0-173 0 0,0 0-124 0 0,0 0-96 0 0,-7 1-82 0 0,-23 4-49 0 0,31-5-103 0 0,-1 1 1 0 0,0-1-1 0 0,0 0 1 0 0,0 0 0 0 0,0 0-1 0 0,0 1 1 0 0,0-1-1 0 0,1 0 1 0 0,-1 0 0 0 0,0 0-1 0 0,0 1 1 0 0,0-1-1 0 0,0 0 1 0 0,0 0 0 0 0,0 1-1 0 0,0-1 1 0 0,0 0-1 0 0,0 0 1 0 0,0 0 0 0 0,0 1-1 0 0,0-1 1 0 0,0 0 0 0 0,0 0-1 0 0,0 1 1 0 0,0-1-1 0 0,-1 0 1 0 0,1 0 0 0 0,0 0-1 0 0,0 1 1 0 0,0-1-1 0 0,0 0-24 0 0,14-14 2633 0 0,-32 22-2297 0 0,18-8-293 0 0,0 0-18 0 0,0 0-8 0 0,0 0-2 0 0,0 0-10 0 0,0 0-18 0 0,0 0-12 0 0,0 0-17 0 0,0 0-24 0 0,0 0-45 0 0,0 0-66 0 0,0 0-59 0 0,4 0-2726 0 0,-1 0-5287 0 0,-3 0-3423 0 0</inkml:trace>
  <inkml:trace contextRef="#ctx0" brushRef="#br0" timeOffset="2306.667">2066 446 5625 0 0,'0'0'1565'0'0,"0"0"-317"0"0,0 0 40 0 0,0 0 236 0 0,0 0 190 0 0,0 0-71 0 0,0 0-275 0 0,0 0-287 0 0,0 0-188 0 0,0 0-137 0 0,0 0-112 0 0,0 0-89 0 0,0 0-71 0 0,-1 33-60 0 0,-4 107-79 0 0,3-74 55 0 0,-14 62 261 0 0,-7-47-416 0 0,21-63 94 0 0,1-21 1763 0 0,3-15-1974 0 0,1-1 0 0 0,0 1 0 0 0,1 0 0 0 0,1 1 0 0 0,1-1-1 0 0,0 1 1 0 0,4-6-128 0 0,12-35 251 0 0,-6 9-98 0 0,2 0 1 0 0,2 2 0 0 0,2 0-1 0 0,16-21-153 0 0,-37 65 13 0 0,1 0-1 0 0,-1 0 0 0 0,1 0 1 0 0,0 0-1 0 0,0 0 0 0 0,0 0 1 0 0,1 0-1 0 0,-1 1 1 0 0,1-1-1 0 0,0 1 0 0 0,-1 0 1 0 0,1 0-1 0 0,0 0 0 0 0,0 0 1 0 0,0 0-1 0 0,0 1 0 0 0,1-1 1 0 0,-1 1-1 0 0,0 0 0 0 0,1 0 1 0 0,-1 0-1 0 0,1 1 0 0 0,-1-1-12 0 0,16 49 95 0 0,-20 32 636 0 0,-1-54-3723 0 0,1 0-5997 0 0,1-22-2963 0 0</inkml:trace>
  <inkml:trace contextRef="#ctx0" brushRef="#br0" timeOffset="2717.761">2451 828 6361 0 0,'0'0'3193'0'0,"0"0"-1142"0"0,0 0-342 0 0,0 0 70 0 0,0 0 0 0 0,0 0-163 0 0,0 0-293 0 0,0 0-323 0 0,0 0-248 0 0,0 0-169 0 0,0 0-146 0 0,0 0-91 0 0,0 0-69 0 0,-9-3-46 0 0,-26-8-36 0 0,33 10-166 0 0,0 1-1 0 0,0 0 1 0 0,0 0 0 0 0,0 0 0 0 0,0 0 0 0 0,0 0 0 0 0,0 1 0 0 0,0-1 0 0 0,0 1 0 0 0,0-1-1 0 0,0 1 1 0 0,0 0 0 0 0,1-1 0 0 0,-1 1 0 0 0,0 0 0 0 0,0 0 0 0 0,1 0 0 0 0,-1 1-1 0 0,1-1 1 0 0,-1 0 0 0 0,1 0 0 0 0,-1 1 0 0 0,1-1 0 0 0,0 1 0 0 0,-1 1-29 0 0,-3 2 65 0 0,-2 2 15 0 0,3-4-47 0 0,-1 1 0 0 0,1 0 0 0 0,0 0 0 0 0,0 1 0 0 0,0-1 0 0 0,0 1 0 0 0,1 0-1 0 0,0 0 1 0 0,0 0 0 0 0,0 0 0 0 0,0 1 0 0 0,1-1 0 0 0,0 1 0 0 0,0-1 0 0 0,1 1 0 0 0,0 0 0 0 0,0 0 0 0 0,-1 5-33 0 0,2-8 8 0 0,0-1-1 0 0,-1 1 1 0 0,1-1-1 0 0,0 0 1 0 0,1 1 0 0 0,-1-1-1 0 0,0 1 1 0 0,1-1-1 0 0,-1 0 1 0 0,1 1 0 0 0,0-1-1 0 0,0 0 1 0 0,0 1 0 0 0,0-1-1 0 0,0 0 1 0 0,0 0-1 0 0,0 0 1 0 0,1 0 0 0 0,-1 0-1 0 0,1 0 1 0 0,0 0-1 0 0,-1-1 1 0 0,1 1 0 0 0,0-1-1 0 0,0 1 1 0 0,0-1-1 0 0,0 0 1 0 0,0 1 0 0 0,1-1-1 0 0,-1 0 1 0 0,0 0-1 0 0,0-1 1 0 0,1 1 0 0 0,-1 0-1 0 0,0-1 1 0 0,1 1-1 0 0,1-1-7 0 0,2 1-18 0 0,0 0-1 0 0,0-1 0 0 0,0 0 1 0 0,0 0-1 0 0,0 0 1 0 0,0-1-1 0 0,0 1 0 0 0,-1-1 1 0 0,1-1-1 0 0,0 1 0 0 0,0-1 1 0 0,-1 0-1 0 0,1-1 0 0 0,-1 1 1 0 0,1-2 18 0 0,12-7-4225 0 0,0-2-4107 0 0,-13 9-3453 0 0</inkml:trace>
  <inkml:trace contextRef="#ctx0" brushRef="#br0" timeOffset="3322.171">2500 1046 2969 0 0,'0'0'2738'0'0,"0"0"-945"0"0,0 0-546 0 0,0 0-29 0 0,0 0 83 0 0,0 0-10 0 0,0 0-145 0 0,0 0-135 0 0,0 0 28 0 0,0 0 156 0 0,0 0 153 0 0,0 0-16 0 0,4-2-173 0 0,2-2-793 0 0,0 0 1 0 0,0-1-1 0 0,-1 0 0 0 0,1-1 0 0 0,-1 1 1 0 0,0-1-1 0 0,-1 0 0 0 0,1 0 0 0 0,-1-1 1 0 0,0 1-1 0 0,-1-1 0 0 0,0 0 0 0 0,2-4-366 0 0,18-31 772 0 0,-16 32-581 0 0,-6 6-159 0 0,1 1-1 0 0,0-1 1 0 0,0 0-1 0 0,1 1 1 0 0,-1 0-1 0 0,1-1 1 0 0,-1 1-1 0 0,1 0 1 0 0,0 0 0 0 0,0 1-1 0 0,0-1 1 0 0,1 1-1 0 0,-1-1 1 0 0,1 1-1 0 0,-1 0 1 0 0,1 0-1 0 0,0 1 1 0 0,0-1-1 0 0,-1 1 1 0 0,5-1-32 0 0,-7 2-16 0 0,-1 0-11 0 0,0 0-32 0 0,17 114 166 0 0,-17-113-105 0 0,0-1-1 0 0,1 1 1 0 0,-1 0 0 0 0,0 0-1 0 0,1-1 1 0 0,-1 1 0 0 0,1 0-1 0 0,-1-1 1 0 0,1 1 0 0 0,0 0-1 0 0,-1-1 1 0 0,1 1 0 0 0,-1-1-1 0 0,1 1 1 0 0,0-1-1 0 0,0 1 1 0 0,-1-1 0 0 0,1 1-1 0 0,0-1 1 0 0,0 0 0 0 0,-1 1-1 0 0,1-1 1 0 0,0 0 0 0 0,0 0-1 0 0,0 1 1 0 0,0-1 0 0 0,-1 0-1 0 0,1 0 1 0 0,0 0 0 0 0,0 0-1 0 0,0 0 1 0 0,0 0-1 0 0,0-1 1 0 0,-1 1 0 0 0,1 0-1 0 0,0 0 1 0 0,0-1 0 0 0,0 1-1 0 0,-1 0 1 0 0,1-1 0 0 0,0 1-1 0 0,0-1 1 0 0,-1 1 0 0 0,1-1-1 0 0,0 1 1 0 0,-1-1 0 0 0,1 0-2 0 0,35-25 144 0 0,21-25 0 0 0,-55 84 53 0 0,-2-16-164 0 0,-1-11-57 0 0,0-1-1 0 0,1 1 1 0 0,0 0 0 0 0,0 0 0 0 0,1 0 0 0 0,-1 0 0 0 0,1 0-1 0 0,0 0 1 0 0,1 0 0 0 0,0-1 0 0 0,0 1 0 0 0,0 0 0 0 0,2 3 24 0 0,0-8-1140 0 0,-2-1-2663 0 0,0 0-5811 0 0,-2 0-2602 0 0</inkml:trace>
  <inkml:trace contextRef="#ctx0" brushRef="#br0" timeOffset="3733.107">3044 1024 9010 0 0,'0'0'2715'0'0,"0"0"-662"0"0,0 0-304 0 0,0 0-111 0 0,0 0-188 0 0,0 0-310 0 0,0 0-363 0 0,0 0-274 0 0,0 0-93 0 0,0 0 94 0 0,0 0 94 0 0,0 0 44 0 0,0 0-26 0 0,0 6-140 0 0,0 108 1298 0 0,1-120-6612 0 0,-1-1 578 0 0,0 3-3776 0 0,0 0-885 0 0</inkml:trace>
  <inkml:trace contextRef="#ctx0" brushRef="#br0" timeOffset="4258.126">3086 777 5385 0 0,'0'0'4016'0'0,"0"0"-1493"0"0,0 0-533 0 0,0 0-7 0 0,0 0-104 0 0,0 0-266 0 0,0 0-392 0 0,0 0-372 0 0,0 0-214 0 0,0 0-100 0 0,0 0-54 0 0,0 0-50 0 0,0 0-83 0 0,0-3-76 0 0,1-5 1290 0 0,0 8-1454 0 0,-1 0 19 0 0,0 0 25 0 0,0 0-23 0 0,0 0-2 0 0,0 0-3 0 0,0 0-11 0 0,0 0 12 0 0,0 0-19 0 0,0 0-26 0 0,0 0-19 0 0,0 0 3 0 0,0 0 7 0 0,0 0 6 0 0,0 0 15 0 0,0 0-21 0 0,0 0-6 0 0,0 0 7 0 0,-15 5 402 0 0,-11 10-255 0 0,40-20-138 0 0,12-10-72 0 0,-25 15 2 0 0,-1 0 7 0 0,0 0-11 0 0,-19 0-272 0 0,-8 4-1115 0 0,18-1-2172 0 0,2 0-4267 0 0,6-2-4566 0 0</inkml:trace>
  <inkml:trace contextRef="#ctx0" brushRef="#br0" timeOffset="5065.302">1749 851 0 0 0,'0'0'551'0'0,"0"0"492"0"0,0 0 188 0 0,0 0 0 0 0,0 0-87 0 0,0 0-97 0 0,0 0-63 0 0,0 0-25 0 0,0 0-28 0 0,4-2-53 0 0,14-4 757 0 0,-18 6-817 0 0,-5 17 9626 0 0,-15 14-8139 0 0,-3 6-2518 0 0,9 7 554 0 0,68-37 825 0 0,27-39-570 0 0,-78 24-1593 0 0,-3 2-4154 0 0,0 1-3192 0 0,0 1-3969 0 0</inkml:trace>
  <inkml:trace contextRef="#ctx0" brushRef="#br0" timeOffset="5976.26">1794 111 0 0 0,'0'0'1611'0'0,"0"0"-27"0"0,0 0 126 0 0,0 0 162 0 0,0 0 53 0 0,0 0-93 0 0,0 0-279 0 0,0 0-337 0 0,0 0-260 0 0,0 0-129 0 0,0 0 29 0 0,0 0 60 0 0,0 0 35 0 0,6 0-35 0 0,139 11 2649 0 0,143 0-1612 0 0,-287-11-1855 0 0,-1 0 46 0 0,0 0 44 0 0,0 0 24 0 0,0 0 7 0 0,0 0 2 0 0,0 0-29 0 0,0 0-9 0 0,0 0-9 0 0,-21-4 319 0 0,-43-29-414 0 0,61 30-172 0 0,0 0 0 0 0,0 1 1 0 0,1-1-1 0 0,-1 0 0 0 0,1-1 1 0 0,0 1-1 0 0,0 0 0 0 0,0-1 0 0 0,0 1 1 0 0,0-1-1 0 0,1 0 0 0 0,-1 0 1 0 0,1 1-1 0 0,0-1 0 0 0,0 0 1 0 0,1 0-1 0 0,-1 0 0 0 0,1 0 1 0 0,0 0-1 0 0,0-3 93 0 0,14-6-7491 0 0,-10 11 1639 0 0,3-2-5397 0 0</inkml:trace>
</inkml:ink>
</file>

<file path=ppt/ink/ink5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22:01.556"/>
    </inkml:context>
    <inkml:brush xml:id="br0">
      <inkml:brushProperty name="width" value="0.05" units="cm"/>
      <inkml:brushProperty name="height" value="0.05" units="cm"/>
    </inkml:brush>
    <inkml:brush xml:id="br1">
      <inkml:brushProperty name="width" value="0.05" units="cm"/>
      <inkml:brushProperty name="height" value="0.05" units="cm"/>
      <inkml:brushProperty name="color" value="#E71224"/>
    </inkml:brush>
    <inkml:brush xml:id="br2">
      <inkml:brushProperty name="width" value="0.1" units="cm"/>
      <inkml:brushProperty name="height" value="0.1" units="cm"/>
      <inkml:brushProperty name="color" value="#004F8B"/>
    </inkml:brush>
    <inkml:brush xml:id="br3">
      <inkml:brushProperty name="width" value="0.05" units="cm"/>
      <inkml:brushProperty name="height" value="0.05" units="cm"/>
      <inkml:brushProperty name="color" value="#66CC00"/>
    </inkml:brush>
  </inkml:definitions>
  <inkml:trace contextRef="#ctx0" brushRef="#br0">14334 1134 5713 0 0,'0'0'1481'0'0,"0"0"-727"0"0,0 0-328 0 0,0 0 237 0 0,0 0 419 0 0,0 0 240 0 0,0 0 34 0 0,0 0-143 0 0,0 0-182 0 0,0 0-121 0 0,0 0-68 0 0,0 0-25 0 0,11 2-6 0 0,53 7 775 0 0,-57-10-1305 0 0,-1-1 1 0 0,0 0-1 0 0,0 0 1 0 0,0-1-1 0 0,0 0 1 0 0,0 0-1 0 0,0-1 1 0 0,-1 1-1 0 0,0-1 0 0 0,0 0 1 0 0,0-1-1 0 0,0 1 1 0 0,0-1-1 0 0,2-4-281 0 0,11-8 448 0 0,54-50 513 0 0,-44 38-725 0 0,2 1-1 0 0,0 2 1 0 0,2 1-1 0 0,1 2 1 0 0,30-17-236 0 0,-42 28 85 0 0,-16 9-62 0 0,-1 0-1 0 0,1 0 0 0 0,0 0 0 0 0,0 0 0 0 0,1 1 1 0 0,-1 0-1 0 0,0 0 0 0 0,1 0 0 0 0,0 1 0 0 0,-1-1 1 0 0,1 1-1 0 0,0 1 0 0 0,-1-1 0 0 0,1 1 0 0 0,5 0-22 0 0,19 43 222 0 0,-23-29-131 0 0,-2 0 0 0 0,0 0 0 0 0,0 0 0 0 0,-1 1 0 0 0,-1-1 0 0 0,-1 1 0 0 0,0 0 0 0 0,-1 0 0 0 0,0 0 0 0 0,-1 0 0 0 0,-2 14-91 0 0,2-21 26 0 0,-1 1-1 0 0,0 0 1 0 0,0 0 0 0 0,-1 0-1 0 0,0-1 1 0 0,-1 1-1 0 0,0-1 1 0 0,0 1-1 0 0,-1-1 1 0 0,1 0-1 0 0,-2-1 1 0 0,1 1-1 0 0,-1-1 1 0 0,-1 1 0 0 0,1-1-1 0 0,-1-1 1 0 0,0 1-1 0 0,-1-1 1 0 0,1 0-1 0 0,-1-1 1 0 0,-1 0-1 0 0,1 0 1 0 0,-1 0 0 0 0,1-1-1 0 0,-1 0 1 0 0,-1 0-1 0 0,1-1 1 0 0,0 0-1 0 0,-1-1 1 0 0,1 0-1 0 0,-1 0 1 0 0,-8 0-26 0 0,9-1-1 0 0,0-1 1 0 0,0 0-1 0 0,0 0 0 0 0,0-1 1 0 0,0 0-1 0 0,0-1 1 0 0,0 0-1 0 0,0 0 0 0 0,0 0 1 0 0,1-1-1 0 0,-1 0 0 0 0,1-1 1 0 0,-4-2 0 0 0,-15-23-1062 0 0,28 17-2178 0 0,9 1-3511 0 0,-4 7-4812 0 0</inkml:trace>
  <inkml:trace contextRef="#ctx0" brushRef="#br0" timeOffset="1553.718">15289 910 5729 0 0,'0'0'3510'0'0,"0"0"-1151"0"0,0 0-603 0 0,0 0-101 0 0,0 0-82 0 0,0 0-196 0 0,0 0-227 0 0,0 0-224 0 0,0 0-195 0 0,0 0-143 0 0,0 0-117 0 0,0 0-109 0 0,0 0-60 0 0,-12 13-34 0 0,-38 41-39 0 0,48-52-202 0 0,0 0 0 0 0,0 0 0 0 0,1 0 0 0 0,-1 1 0 0 0,0-1 0 0 0,1 1 0 0 0,0-1 0 0 0,-1 1 0 0 0,1 0 0 0 0,0 0 0 0 0,1-1 0 0 0,-1 1 0 0 0,0 0 0 0 0,1 0 0 0 0,-1 0 0 0 0,1 0 0 0 0,0 0 0 0 0,0 0 0 0 0,0-1 0 0 0,1 4-27 0 0,-1 6 86 0 0,0-3-13 0 0,9 78 123 0 0,-9-84-182 0 0,1 0 0 0 0,0-1 0 0 0,-1 1 0 0 0,1-1 0 0 0,0 0 0 0 0,1 1 0 0 0,-1-1 0 0 0,0 0 0 0 0,1 1 0 0 0,-1-1 0 0 0,1 0 0 0 0,0 0 0 0 0,0 0 0 0 0,0 0 0 0 0,0-1 0 0 0,0 1 0 0 0,0 0 0 0 0,0-1 0 0 0,1 0 0 0 0,-1 1 0 0 0,0-1 0 0 0,1 0 0 0 0,-1 0 0 0 0,1 0 0 0 0,-1-1 0 0 0,1 1 0 0 0,0-1 0 0 0,-1 1 0 0 0,1-1 0 0 0,0 0-1 0 0,0 0-12 0 0,8-2 147 0 0,1-2 0 0 0,-1 1 0 0 0,0-1 0 0 0,0-1 0 0 0,-1 0 0 0 0,1-1 0 0 0,-1 0 0 0 0,0 0 0 0 0,-1-1 0 0 0,0 0 0 0 0,0-1 0 0 0,0 0 0 0 0,-1 0 0 0 0,0-1 0 0 0,0 0 0 0 0,3-7-148 0 0,-4 8 77 0 0,10-9 74 0 0,-2-1-1 0 0,0-1 1 0 0,-1 0-1 0 0,-1-1 1 0 0,-1-1-1 0 0,1-4-150 0 0,-12 23 15 0 0,11-24 231 0 0,-4 27-71 0 0,3 81-64 0 0,-5 85-67 0 0,-15 155-44 0 0,9-300 11 0 0,-1 1 0 0 0,-1 0 0 0 0,-1-1-1 0 0,-1 0 1 0 0,-1 0 0 0 0,0 0 0 0 0,-2 0 0 0 0,-1-1 0 0 0,0 0 0 0 0,-2-1-1 0 0,0 1 1 0 0,-1-2 0 0 0,-1 0 0 0 0,-11 13-11 0 0,0-10 25 0 0,16-13-4 0 0,-1-1 0 0 0,0 0 0 0 0,0 0-1 0 0,-1-1 1 0 0,0 0 0 0 0,-1-1 0 0 0,1 0-1 0 0,-1-1 1 0 0,0 1 0 0 0,0-2-1 0 0,-7 3-20 0 0,15-7 4 0 0,1-1-1 0 0,0 1 0 0 0,-1 0 0 0 0,1-1 1 0 0,-1 1-1 0 0,1-1 0 0 0,0 1 0 0 0,-1-1 1 0 0,1 1-1 0 0,0-1 0 0 0,-1 0 0 0 0,1 0 1 0 0,0 0-1 0 0,0 0 0 0 0,0 0 1 0 0,0 0-1 0 0,0 0 0 0 0,0 0 0 0 0,0 0 1 0 0,0 0-1 0 0,0 0 0 0 0,1-1 0 0 0,-1 1 1 0 0,0 0-1 0 0,1-1 0 0 0,-1 1 0 0 0,1 0 1 0 0,-1-1-1 0 0,1 1 0 0 0,0-1 0 0 0,0 1 1 0 0,0 0-1 0 0,0-1 0 0 0,-1 1 0 0 0,2-1 1 0 0,-1 1-1 0 0,0-1 0 0 0,0 1 0 0 0,0-1 1 0 0,1 1-1 0 0,-1 0 0 0 0,1-1 0 0 0,-1 1 1 0 0,1 0-1 0 0,0-1 0 0 0,-1 1 0 0 0,1 0 1 0 0,0 0-1 0 0,0-1 0 0 0,0 1-3 0 0,9-28-3 0 0,2 0 0 0 0,1 1 0 0 0,1 1 0 0 0,1 0 0 0 0,1 1 0 0 0,11-12 3 0 0,-11 14-7 0 0,223-318 49 0 0,-194 274-57 0 0,4 2-1 0 0,2 3 1 0 0,29-27 15 0 0,-70 81 12 0 0,0-1 0 0 0,1 2 0 0 0,0-1 0 0 0,0 2 1 0 0,1-1-1 0 0,0 2 0 0 0,0-1 0 0 0,1 2 0 0 0,3-2-12 0 0,-14 6 1 0 0,1 1 0 0 0,-1 0 0 0 0,0-1 0 0 0,1 1-1 0 0,-1 0 1 0 0,1 0 0 0 0,-1 0 0 0 0,1 0 0 0 0,-1 1 0 0 0,0-1 0 0 0,1 1-1 0 0,-1-1 1 0 0,0 1 0 0 0,1 0 0 0 0,-1 0 0 0 0,0 0 0 0 0,0 0 0 0 0,0 0-1 0 0,0 0 1 0 0,0 1 0 0 0,0-1 0 0 0,0 1 0 0 0,0 0 0 0 0,0-1 0 0 0,-1 1-1 0 0,1 0 1 0 0,-1 0 0 0 0,1 0 0 0 0,-1 0 0 0 0,0 0 0 0 0,0 0-1 0 0,0 0 1 0 0,0 2-1 0 0,23 77 152 0 0,-18-33-158 0 0,-4-39 19 0 0,0-1-1 0 0,-1 1 1 0 0,0 1 0 0 0,0-1-1 0 0,-1 0 1 0 0,0 0-1 0 0,-1 0 1 0 0,0 0 0 0 0,0 0-1 0 0,-1 0 1 0 0,0 0 0 0 0,0-1-1 0 0,-1 1 1 0 0,-4 8-13 0 0,4-11 10 0 0,-1 0 0 0 0,0-1 0 0 0,0 1 1 0 0,0 0-1 0 0,0-1 0 0 0,-1 0 0 0 0,0 0 0 0 0,0-1 0 0 0,0 1 0 0 0,-1-1 1 0 0,1 0-1 0 0,-1-1 0 0 0,0 1 0 0 0,0-1 0 0 0,0 0 0 0 0,-1-1 0 0 0,1 1 1 0 0,-1-1-1 0 0,0 0 0 0 0,1-1 0 0 0,-1 0 0 0 0,0 0 0 0 0,-5 0-10 0 0,-26-1 6 0 0,59-15-301 0 0,-9 12 292 0 0,-1 1 1 0 0,1 0-1 0 0,0 1 0 0 0,-1 0 1 0 0,1 1-1 0 0,0 0 0 0 0,0 1 1 0 0,0 1-1 0 0,-1 0 0 0 0,1 0 1 0 0,10 4 2 0 0,85-3 74 0 0,-90-4-54 0 0,1-2 1 0 0,-1 0-1 0 0,-1-2 0 0 0,1 1 0 0 0,-1-2 1 0 0,1 0-1 0 0,-2-1 0 0 0,1-1 0 0 0,-1 0 1 0 0,0-1-1 0 0,-1-1 0 0 0,2-1-20 0 0,4-7 48 0 0,-1 0 1 0 0,0-1-1 0 0,-1-1 1 0 0,-1-1-1 0 0,-1-1 1 0 0,-1 0-1 0 0,-1-1 1 0 0,-1 0-1 0 0,-1-1 1 0 0,-1-1-1 0 0,-1 0 0 0 0,3-13-48 0 0,23-46-1 0 0,-25 62 14 0 0,-1 0 0 0 0,-1 0 0 0 0,-1-1 0 0 0,-1-1 0 0 0,-1 1 0 0 0,-1-1 0 0 0,0 0 0 0 0,-1-24-13 0 0,-3 47 3 0 0,-1 0 0 0 0,0 0-1 0 0,1 0 1 0 0,-1 0 0 0 0,0 0-1 0 0,0 0 1 0 0,0 0 0 0 0,0 0 0 0 0,0 0-1 0 0,0 0 1 0 0,0 0 0 0 0,0 0 0 0 0,0 0-1 0 0,0 0 1 0 0,-1 0 0 0 0,1 0-1 0 0,0 0 1 0 0,-1 0 0 0 0,1 0 0 0 0,-1 0-1 0 0,1 0 1 0 0,-1 0 0 0 0,0 0 0 0 0,1 0-1 0 0,-1 0 1 0 0,0 1 0 0 0,1-1 0 0 0,-1 0-1 0 0,0 1 1 0 0,0-1 0 0 0,0 0-1 0 0,0 1 1 0 0,0-1 0 0 0,0 1 0 0 0,0-1-1 0 0,0 1 1 0 0,0 0 0 0 0,0-1 0 0 0,0 1-1 0 0,0 0 1 0 0,0 0 0 0 0,0 0-1 0 0,0-1-2 0 0,-3 24 11 0 0,-9 23 89 0 0,2 2 1 0 0,3-1-1 0 0,1 2 1 0 0,1 29-101 0 0,-1 187 100 0 0,6-230-98 0 0,13 91 9 0 0,-1-117-699 0 0,-13-34-364 0 0,-21-101-7186 0 0,19 105 2243 0 0,2 5-5675 0 0</inkml:trace>
  <inkml:trace contextRef="#ctx0" brushRef="#br0" timeOffset="1829.67">16333 781 7706 0 0,'0'0'3151'0'0,"0"0"-416"0"0,0 0-370 0 0,0 0-314 0 0,0 0-392 0 0,0 0-420 0 0,0 0-355 0 0,0 0-252 0 0,0 0-64 0 0,0 0 43 0 0,0 0 65 0 0,0 0 43 0 0,0 0-7 0 0,11 3-54 0 0,122 20 1282 0 0,-33-27-1638 0 0,0-4 1 0 0,-1-5-1 0 0,33-10-302 0 0,-116 20-438 0 0,0 1-1546 0 0,-7 0-2213 0 0,-4 1-8227 0 0</inkml:trace>
  <inkml:trace contextRef="#ctx0" brushRef="#br0" timeOffset="2539.793">17049 1068 0 0 0,'0'0'1376'0'0,"0"0"25"0"0,0 0 108 0 0,0 0 82 0 0,0 0 26 0 0,0 0-32 0 0,0 0-88 0 0,0 0-78 0 0,0 0-94 0 0,0 0-114 0 0,0 0-149 0 0,0 0-199 0 0,0 0-211 0 0,-5-2-182 0 0,-17-5-93 0 0,75 27 3723 0 0,-39-19-3696 0 0,0 0-1 0 0,0 0 1 0 0,0-2-1 0 0,-1 0 0 0 0,1 0 1 0 0,0-1-1 0 0,0-1 0 0 0,-1 0 1 0 0,9-3-404 0 0,-17 4 61 0 0,0 0-1 0 0,-1 0 1 0 0,1 0 0 0 0,-1 0 0 0 0,1-1 0 0 0,-1 0 0 0 0,0 1-1 0 0,0-2 1 0 0,0 1 0 0 0,0 0 0 0 0,0-1 0 0 0,-1 0 0 0 0,0 0 0 0 0,1 0-1 0 0,-2 0 1 0 0,1 0 0 0 0,0-1 0 0 0,-1 1 0 0 0,0-1 0 0 0,0 0-1 0 0,0 0 1 0 0,-1 0 0 0 0,1 0 0 0 0,-1 0 0 0 0,0 0 0 0 0,-1 0-1 0 0,1-1-59 0 0,-1 2 7 0 0,0 1 1 0 0,0-1 0 0 0,-1 0 0 0 0,1 0-1 0 0,-1 0 1 0 0,0 1 0 0 0,0-1 0 0 0,0 0-1 0 0,-1 1 1 0 0,1-1 0 0 0,-1 1 0 0 0,0-1-1 0 0,0 1 1 0 0,0 0 0 0 0,0 0 0 0 0,0 0-1 0 0,-1 0 1 0 0,1 0 0 0 0,-1 0 0 0 0,0 1-1 0 0,0-1 1 0 0,0 1 0 0 0,0 0 0 0 0,-1 0-1 0 0,1 0 1 0 0,0 0 0 0 0,-1 1 0 0 0,0-1-1 0 0,1 1 1 0 0,-1 0 0 0 0,0 0 0 0 0,-1 0-9 0 0,-127-7-112 0 0,123 10 112 0 0,0 1 0 0 0,0-1 0 0 0,0 1 1 0 0,1 1-1 0 0,-1 0 0 0 0,1 0 0 0 0,0 0 1 0 0,0 1-1 0 0,1 0 0 0 0,-1 1 0 0 0,1 0 1 0 0,1 0-1 0 0,-1 0 0 0 0,1 1 1 0 0,0 0-1 0 0,0 0 0 0 0,1 1 0 0 0,0-1 1 0 0,0 1-1 0 0,1 0 0 0 0,0 1 0 0 0,0-1 1 0 0,1 1-1 0 0,0 0 0 0 0,1-1 0 0 0,-1 1 1 0 0,2 0-1 0 0,0 0 0 0 0,0 1 1 0 0,0-1-1 0 0,1 0 0 0 0,0 0 0 0 0,1 0 1 0 0,0 0-1 0 0,1 1 0 0 0,0-1 0 0 0,0-1 1 0 0,1 1-1 0 0,0 0 0 0 0,0-1 1 0 0,1 1-1 0 0,0-1 0 0 0,1 0 0 0 0,-1 0 1 0 0,2 0-1 0 0,0 1 50 0 0,1 0 0 0 0,1 0 0 0 0,-1-1 0 0 0,1 1 0 0 0,1-2 0 0 0,-1 1 0 0 0,2-1 0 0 0,-1-1 0 0 0,1 1 1 0 0,-1-2-1 0 0,2 1 0 0 0,-1-1 0 0 0,1-1 0 0 0,-1 0 0 0 0,1 0 0 0 0,0-1 0 0 0,0-1 0 0 0,1 0 1 0 0,-1 0-1 0 0,1-1 0 0 0,-1-1-50 0 0,-1 1 29 0 0,1-1-1 0 0,-1-1 1 0 0,0 0 0 0 0,0 0 0 0 0,0-1-1 0 0,0 0 1 0 0,0-1 0 0 0,0 0 0 0 0,0-1 0 0 0,-1 0-1 0 0,1 0 1 0 0,5-5-29 0 0,71-59-978 0 0,-61 30-6948 0 0,-20 31-748 0 0,-1 2-2654 0 0</inkml:trace>
  <inkml:trace contextRef="#ctx0" brushRef="#br0" timeOffset="3500.663">17467 1359 7762 0 0,'0'0'3999'0'0,"0"0"-1914"0"0,0 0-510 0 0,0 0 190 0 0,0 0 88 0 0,0 0-138 0 0,0 0-362 0 0,0 0-395 0 0,0 0-234 0 0,0 0-101 0 0,0 0-32 0 0,0 0-54 0 0,0 0-59 0 0,8-20-72 0 0,50-126 517 0 0,-51 127-810 0 0,2 0 0 0 0,0 0 1 0 0,0 1-1 0 0,2 0 0 0 0,0 1 0 0 0,1 0 0 0 0,1 1 0 0 0,1 0 1 0 0,0 1-1 0 0,1 1 0 0 0,0 0 0 0 0,1 1 0 0 0,6-3-113 0 0,-16 11 4 0 0,1 1 0 0 0,1 0 0 0 0,-1 0 0 0 0,1 1 0 0 0,-1 0 0 0 0,1 0 0 0 0,0 1 0 0 0,0 0 0 0 0,0 0 0 0 0,1 1 0 0 0,-1 0 0 0 0,0 1 0 0 0,0 0 0 0 0,1 0 0 0 0,4 1-4 0 0,-10 1 4 0 0,-1 0 0 0 0,0 0-1 0 0,1 0 1 0 0,-1 1 0 0 0,0-1 0 0 0,0 1-1 0 0,0-1 1 0 0,-1 1 0 0 0,1 0 0 0 0,-1-1-1 0 0,1 1 1 0 0,-1 0 0 0 0,0 0 0 0 0,0 0-1 0 0,0 0 1 0 0,-1 0 0 0 0,1 1 0 0 0,-1-1-1 0 0,0 0 1 0 0,1 0 0 0 0,-1 0 0 0 0,-1 0 0 0 0,1 0-1 0 0,0 1 1 0 0,-1-1 0 0 0,0 2-4 0 0,1 5 8 0 0,-4 159 112 0 0,4-168-120 0 0,0 0 1 0 0,0 0-1 0 0,0 0 0 0 0,0 0 1 0 0,0 0-1 0 0,0 0 1 0 0,0 0-1 0 0,1 0 1 0 0,-1 0-1 0 0,0 0 1 0 0,1 0-1 0 0,-1 0 1 0 0,0 0-1 0 0,1 0 1 0 0,-1 0-1 0 0,1 0 1 0 0,0 0-1 0 0,-1 0 1 0 0,1 0-1 0 0,0-1 1 0 0,0 1-1 0 0,-1 0 1 0 0,1-1-1 0 0,0 1 1 0 0,0 0-1 0 0,0-1 1 0 0,0 1-1 0 0,0-1 1 0 0,0 1-1 0 0,0-1 1 0 0,0 0-1 0 0,0 1 1 0 0,0-1-1 0 0,0 0 1 0 0,0 0-1 0 0,0 0 1 0 0,0 0-1 0 0,0 0 1 0 0,0 0-1 0 0,0 0 0 0 0,0 0 1 0 0,0 0-1 0 0,0 0 1 0 0,0 0-1 0 0,0-1 1 0 0,0 1-1 0 0,0 0 1 0 0,0-1-1 0 0,0 1 1 0 0,0-1-1 0 0,1 0 0 0 0,50-26 54 0 0,35-40-23 0 0,-16 11 14 0 0,3 3 1 0 0,54-28-46 0 0,-127 81 0 0 0,-1-1 0 0 0,1 1 1 0 0,0 0-1 0 0,-1 0 1 0 0,1 0-1 0 0,0-1 1 0 0,-1 1-1 0 0,1 0 1 0 0,0 0-1 0 0,-1 0 0 0 0,1 0 1 0 0,0 0-1 0 0,-1 0 1 0 0,1 0-1 0 0,0 0 1 0 0,0 0-1 0 0,-1 1 1 0 0,1-1-1 0 0,0 0 0 0 0,-1 0 1 0 0,1 1-1 0 0,-1-1 1 0 0,1 0-1 0 0,0 1 1 0 0,-1-1-1 0 0,1 0 1 0 0,-1 1-1 0 0,1-1 0 0 0,-1 1 1 0 0,1-1-1 0 0,-1 1 1 0 0,1-1-1 0 0,-1 1 1 0 0,1 0-1 0 0,-1-1 1 0 0,0 1-1 0 0,1-1 0 0 0,-1 1 1 0 0,0 0-1 0 0,0-1 1 0 0,0 1-1 0 0,1 0 1 0 0,-1-1-1 0 0,0 1 1 0 0,0 0-1 0 0,0 0 0 0 0,0-1 1 0 0,0 1-1 0 0,0 0 1 0 0,0-1-1 0 0,0 1 1 0 0,0 0-1 0 0,-1-1 1 0 0,1 1-1 0 0,0 0 0 0 0,0-1 1 0 0,-1 1-1 0 0,1 0 1 0 0,0-1-1 0 0,-1 1 1 0 0,1-1-1 0 0,0 1 1 0 0,-1 0-1 0 0,-11 53 112 0 0,11-52-111 0 0,-34 231 106 0 0,29-173-26 0 0,6-39-9 0 0,0-30-1512 0 0,3 0-931 0 0,-1 5-1174 0 0,-2-2-4956 0 0,0-1-3699 0 0</inkml:trace>
  <inkml:trace contextRef="#ctx0" brushRef="#br0" timeOffset="5871.567">19323 170 2104 0 0,'0'0'1820'0'0,"0"0"37"0"0,0 0 160 0 0,0 0 220 0 0,0 0 87 0 0,0 0-149 0 0,0 0-304 0 0,0 0-356 0 0,0 0-315 0 0,0 0-262 0 0,0 0-202 0 0,5-4 2722 0 0,6 310-622 0 0,-3-30-2210 0 0,1 161-289 0 0,-13-412-241 0 0,11-31 399 0 0,30-58-414 0 0,3 2-1 0 0,3 2 1 0 0,2 1 0 0 0,15-12-81 0 0,98-65-41 0 0,-157 135 41 0 0,-1 1 1 0 0,1-1 0 0 0,-1 0 0 0 0,1 0 0 0 0,-1 1 0 0 0,1-1 0 0 0,-1 0 0 0 0,1 1 0 0 0,0-1 0 0 0,0 1 0 0 0,-1-1 0 0 0,1 1 0 0 0,0-1 0 0 0,0 1 0 0 0,-1-1 0 0 0,1 1 0 0 0,0 0 0 0 0,0 0 0 0 0,0-1-1 0 0,0 1 1 0 0,0 0 0 0 0,0 0 0 0 0,-1 0 0 0 0,1 0 0 0 0,0 0 0 0 0,0 0 0 0 0,0 0 0 0 0,0 0 0 0 0,0 0 0 0 0,0 0 0 0 0,0 1 0 0 0,-1-1 0 0 0,1 0 0 0 0,0 1 0 0 0,0-1 0 0 0,0 0 0 0 0,-1 1 0 0 0,1-1-1 0 0,0 1 1 0 0,0-1 0 0 0,-1 1 0 0 0,1 0 0 0 0,0-1 0 0 0,-1 1 0 0 0,1 0 0 0 0,-1-1 0 0 0,1 1 0 0 0,-1 0 0 0 0,1 0 0 0 0,-1-1 0 0 0,1 1 0 0 0,-1 0 0 0 0,0 0 0 0 0,0 0 0 0 0,1 0 0 0 0,-1 0 0 0 0,0-1-1 0 0,0 1 1 0 0,0 0 0 0 0,0 0 0 0 0,0 0 0 0 0,0 0-1 0 0,5 54 55 0 0,-3 0-1 0 0,-3 0 0 0 0,-2 0 1 0 0,-4 22-55 0 0,4-46 17 0 0,1 46-612 0 0,35-107-3427 0 0,0 6-2443 0 0,-26 19 2938 0 0,3-3-6744 0 0</inkml:trace>
  <inkml:trace contextRef="#ctx0" brushRef="#br0" timeOffset="6703.675">20530 685 7786 0 0,'0'0'2149'0'0,"0"0"-365"0"0,0 0-97 0 0,0 0 30 0 0,0 0-55 0 0,0 0-194 0 0,0 0-260 0 0,0 0-229 0 0,0 0-161 0 0,0 0-86 0 0,-32 11-84 0 0,-104 33-78 0 0,52 2 390 0 0,66-35-844 0 0,1 1 0 0 0,0 0 0 0 0,1 2 1 0 0,0 0-1 0 0,1 0 0 0 0,1 2 0 0 0,1 0 1 0 0,0 0-1 0 0,1 1 0 0 0,0 1 0 0 0,2 0 0 0 0,0 0 1 0 0,1 1-1 0 0,-1 5-116 0 0,10-22 4 0 0,-1 0 1 0 0,1 0 0 0 0,-1 0-1 0 0,1 0 1 0 0,0 1-1 0 0,0-1 1 0 0,0 0 0 0 0,0 0-1 0 0,0 0 1 0 0,0 1-1 0 0,0-1 1 0 0,1 0-1 0 0,-1 0 1 0 0,1 0 0 0 0,0 0-1 0 0,0 0 1 0 0,0 0-1 0 0,0 0 1 0 0,0 0 0 0 0,0 0-1 0 0,0 0 1 0 0,0 0-1 0 0,1-1 1 0 0,-1 1-1 0 0,1 0 1 0 0,0-1 0 0 0,-1 0-1 0 0,1 1 1 0 0,0-1-1 0 0,0 0 1 0 0,0 0 0 0 0,0 0-1 0 0,0 0 1 0 0,0 0-1 0 0,0 0 1 0 0,0 0-1 0 0,0-1 1 0 0,0 1 0 0 0,0-1-1 0 0,0 1 1 0 0,1-1-1 0 0,-1 0 1 0 0,0 0 0 0 0,0 0-1 0 0,0 0 1 0 0,1-1-1 0 0,-1 1 1 0 0,1-1-5 0 0,10 0 79 0 0,1 0 0 0 0,-1-1 0 0 0,0 0 0 0 0,0-1-1 0 0,0-1 1 0 0,-1 0 0 0 0,1-1 0 0 0,-1 0 0 0 0,0-1 0 0 0,7-4-79 0 0,20-15 148 0 0,-1-2-1 0 0,-1-1 1 0 0,-1-2 0 0 0,2-6-148 0 0,-35 34 8 0 0,147-134 203 0 0,-142 180-234 0 0,-39 124 154 0 0,46-62-163 0 0,-14-103 34 0 0,0 0 0 0 0,1 0-1 0 0,-1 0 1 0 0,1 0-1 0 0,-1-1 1 0 0,1 1 0 0 0,0 0-1 0 0,0-1 1 0 0,0 0 0 0 0,0 1-1 0 0,1-1 1 0 0,-1 0-1 0 0,1 0 1 0 0,-1 0 0 0 0,1-1-1 0 0,0 1 1 0 0,0 0 0 0 0,-1-1-1 0 0,1 0 1 0 0,0 0-1 0 0,0 0 1 0 0,0 0 0 0 0,1 0-1 0 0,-1-1 1 0 0,0 1-1 0 0,0-1 1 0 0,0 0 0 0 0,0 0-1 0 0,1 0 1 0 0,-1 0 0 0 0,3-1-2 0 0,3-2 23 0 0,1-1 0 0 0,-1-1 1 0 0,1 1-1 0 0,-1-2 1 0 0,-1 1-1 0 0,1-1 1 0 0,-1 0-1 0 0,0-1 0 0 0,-1 0 1 0 0,1 0-1 0 0,-1-1 1 0 0,-1 0-1 0 0,1 0 0 0 0,-1 0 1 0 0,-1-1-1 0 0,2-2-23 0 0,5-6 50 0 0,93-115 184 0 0,-95 121-224 0 0,2-2 5 0 0,0 0 1 0 0,1 1 0 0 0,0 0-1 0 0,0 0 1 0 0,2 2 0 0 0,-1 0-1 0 0,1 0 1 0 0,1 2-1 0 0,-1 0 1 0 0,2 0 0 0 0,15-4-16 0 0,-30 12 10 0 0,0-1-1 0 0,0 1 1 0 0,0 0 0 0 0,0 0 0 0 0,0 0 0 0 0,-1 1-1 0 0,1-1 1 0 0,0 0 0 0 0,0 1 0 0 0,0-1 0 0 0,0 1-1 0 0,0 0 1 0 0,-1-1 0 0 0,1 1 0 0 0,0 0 0 0 0,-1 0-1 0 0,1 0 1 0 0,-1 0 0 0 0,1 1 0 0 0,-1-1 0 0 0,1 0-1 0 0,-1 0 1 0 0,0 1 0 0 0,1-1 0 0 0,-1 1 0 0 0,0 0-1 0 0,0-1 1 0 0,0 1 0 0 0,0 0 0 0 0,-1-1 0 0 0,1 1-1 0 0,0 0 1 0 0,-1 0 0 0 0,1 0 0 0 0,-1-1 0 0 0,0 1-1 0 0,1 1-9 0 0,6 78 383 0 0,-7-81-380 0 0,1 14 39 0 0,-1-1 0 0 0,-1 0 0 0 0,0 1-1 0 0,-1-1 1 0 0,0 0 0 0 0,-1 0 0 0 0,-1 0 0 0 0,0-1 0 0 0,0 1 0 0 0,-1-1-1 0 0,-1 0 1 0 0,0 0 0 0 0,-1-1 0 0 0,0 0 0 0 0,-1 0 0 0 0,0 0 0 0 0,0-1-1 0 0,-1 0 1 0 0,-1-1 0 0 0,1 0 0 0 0,-2 0 0 0 0,1-1 0 0 0,-5 2-42 0 0,4-4 2 0 0,1 0 0 0 0,-1 0 1 0 0,-1-1-1 0 0,1-1 0 0 0,0 0 0 0 0,-1 0 1 0 0,0-1-1 0 0,0-1 0 0 0,0 0 0 0 0,-9 0-2 0 0,21-2-18 0 0,0 0-10 0 0,25 0-144 0 0,217-11 272 0 0,24 11 624 0 0,-264 0-751 0 0,1 0-1 0 0,-1-1 1 0 0,1 1 0 0 0,-1-1-1 0 0,1 1 1 0 0,-1-1 0 0 0,1 0-1 0 0,-1 0 1 0 0,0 0 0 0 0,1 0-1 0 0,-1-1 1 0 0,0 1 0 0 0,0-1-1 0 0,0 1 1 0 0,0-1-1 0 0,0 0 1 0 0,0 1 0 0 0,-1-1-1 0 0,1 0 1 0 0,-1 0 0 0 0,1 0-1 0 0,-1-1 1 0 0,1 1 0 0 0,-1 0-1 0 0,0-1 1 0 0,0 1 0 0 0,0 0-1 0 0,-1-1 1 0 0,1 1 0 0 0,-1-1-1 0 0,1 1 1 0 0,-1-1 0 0 0,0 1-1 0 0,0-1 1 0 0,0 0 0 0 0,0 1-1 0 0,0-1 1 0 0,0 1 0 0 0,-1-1-1 0 0,1 1 1 0 0,-1-1 27 0 0,-4-19-4568 0 0,-4 2-4099 0 0,6 13-4328 0 0</inkml:trace>
  <inkml:trace contextRef="#ctx0" brushRef="#br0" timeOffset="-27555.146">2661 151 0 0 0,'0'0'1639'0'0,"0"0"7"0"0,0 0 82 0 0,0 0 192 0 0,0 0 178 0 0,0 0-13 0 0,0 0-221 0 0,0 0-349 0 0,0 0-341 0 0,0 0-243 0 0,0 0-163 0 0,0-5-77 0 0,3-14-21 0 0,-2 14-15 0 0,-1 5-27 0 0,0 0-42 0 0,0 0-54 0 0,6 26 2350 0 0,17 88-647 0 0,-18 96-1128 0 0,-9-1 0 0 0,-11 23-1107 0 0,-6-27 261 0 0,21-166-240 0 0,0-62-746 0 0,-2-35-2786 0 0,-1 39-1154 0 0,-1 1-4537 0 0,4 10-1438 0 0</inkml:trace>
  <inkml:trace contextRef="#ctx0" brushRef="#br0" timeOffset="-23456.182">2035 361 2777 0 0,'0'0'2393'0'0,"0"0"-622"0"0,0 0-208 0 0,0 0 95 0 0,0 0 117 0 0,0 0-26 0 0,0 0-236 0 0,0 0-294 0 0,0 0-240 0 0,0 0-147 0 0,0 0-89 0 0,18-8-51 0 0,56-27-32 0 0,33 5 2238 0 0,36-10-597 0 0,-2-6 1 0 0,31-19-2302 0 0,47-27 768 0 0,-127 63-522 0 0,-82 28-102 0 0,-10 1-160 0 0,-6 0-310 0 0,4-4-1554 0 0,2-1-4470 0 0,0 2-1810 0 0,0 0-3667 0 0</inkml:trace>
  <inkml:trace contextRef="#ctx0" brushRef="#br0" timeOffset="-17937.988">3324 11 0 0 0,'0'0'1182'0'0,"0"0"22"0"0,0 0 33 0 0,0 0 140 0 0,0 0 218 0 0,0 0 61 0 0,0 0-122 0 0,0 0-239 0 0,0 0-282 0 0,0 0-215 0 0,0 0-109 0 0,0-2-38 0 0,3 17 5296 0 0,3 91-4275 0 0,-6-37-1127 0 0,-16 476 1395 0 0,12-328-1294 0 0,14-180-398 0 0,-9-37-206 0 0,13-18 2160 0 0,34-49-1929 0 0,86-98-10 0 0,-133 164-264 0 0,4-4 3 0 0,0-1-1 0 0,0 1 1 0 0,0 0 0 0 0,1 1 0 0 0,-1-1 0 0 0,1 1 0 0 0,0 0 0 0 0,0 1 0 0 0,1-1 0 0 0,-1 1 0 0 0,1 0 0 0 0,0 1 0 0 0,-1 0 0 0 0,1 0 0 0 0,0 0 0 0 0,0 1 0 0 0,1 0 0 0 0,1 0-2 0 0,45 1 47 0 0,-32 30 90 0 0,-5 40 175 0 0,-4 58 27 0 0,-22 64-119 0 0,37-253-4734 0 0,-11 34-7005 0 0,-14 19-602 0 0</inkml:trace>
  <inkml:trace contextRef="#ctx0" brushRef="#br0" timeOffset="-12037.25">4005 807 0 0 0,'0'0'411'0'0,"0"0"530"0"0,0 0 301 0 0,0 0 81 0 0,0 0-124 0 0,0 0-163 0 0,0 0-120 0 0,0 0-105 0 0,3 0-36 0 0,11 0-23 0 0,-11 0-10 0 0,-3 0 27 0 0,0 0-20 0 0,0 0-35 0 0,11 22 4671 0 0,-2-17-5032 0 0,-1 0 0 0 0,1-1 0 0 0,0 0 0 0 0,1 0 0 0 0,-1-1 0 0 0,1 0 0 0 0,-1-1 0 0 0,1 0 0 0 0,0-1 0 0 0,0 0 0 0 0,0 0 0 0 0,0-1 0 0 0,0 0 0 0 0,0-1 0 0 0,0 0 0 0 0,5-1-353 0 0,27 0 611 0 0,-31 2-468 0 0,0-1 0 0 0,0 0 0 0 0,0 0 1 0 0,0-2-1 0 0,0 1 0 0 0,-1-1 0 0 0,1-1 0 0 0,-1 0 0 0 0,1 0 1 0 0,-1-1-1 0 0,4-3-143 0 0,-11 6 55 0 0,1 1 0 0 0,-1-1 0 0 0,0-1 0 0 0,0 1 0 0 0,0 0 0 0 0,0-1 0 0 0,0 1 0 0 0,-1-1 0 0 0,1 0 0 0 0,-1 0 0 0 0,0 0 0 0 0,1 0 0 0 0,-1 0 0 0 0,-1-1 0 0 0,1 1 0 0 0,0-1 0 0 0,-1 1 0 0 0,0-1 0 0 0,0 1 0 0 0,0-1 1 0 0,0 0-1 0 0,-1 0 0 0 0,1 1 0 0 0,-1-1 0 0 0,0 0 0 0 0,0 0 0 0 0,0 1 0 0 0,-1-1 0 0 0,1 0 0 0 0,-2-2-55 0 0,1 1 15 0 0,0 1-1 0 0,-1-1 1 0 0,0 0 0 0 0,0 1-1 0 0,0-1 1 0 0,0 1 0 0 0,-1 0 0 0 0,1 0-1 0 0,-1 0 1 0 0,0 0 0 0 0,-1 0-1 0 0,1 1 1 0 0,-1-1 0 0 0,1 1 0 0 0,-1 0-1 0 0,0 0 1 0 0,0 0 0 0 0,0 1-1 0 0,-1-1 1 0 0,1 1 0 0 0,-1 0 0 0 0,1 0-1 0 0,-1 1 1 0 0,0-1 0 0 0,1 1-1 0 0,-1 0 1 0 0,0 1 0 0 0,0-1 0 0 0,-5 1-15 0 0,-72 14-58 0 0,7 26 53 0 0,70-36 13 0 0,-2-1 7 0 0,1 1 0 0 0,-1 1 0 0 0,1-1 0 0 0,0 1 0 0 0,0 0 0 0 0,0 1 0 0 0,1-1 0 0 0,-1 1 0 0 0,2 0 0 0 0,-1 1 0 0 0,1-1 0 0 0,-1 1 0 0 0,1 1-15 0 0,-14 41 90 0 0,3 91 409 0 0,15-128-442 0 0,0 0 0 0 0,0 0 0 0 0,1 0 0 0 0,0 0-1 0 0,1 0 1 0 0,1 0 0 0 0,0 0 0 0 0,1-1 0 0 0,0 1 0 0 0,0-1 0 0 0,6 9-57 0 0,-3-12 89 0 0,1-1 0 0 0,1 0 1 0 0,-1-1-1 0 0,1 0 1 0 0,0 0-1 0 0,1-1 0 0 0,-1 0 1 0 0,1-1-1 0 0,0 1 1 0 0,0-2-1 0 0,1 0 0 0 0,-1 0 1 0 0,0-1-1 0 0,1 0 1 0 0,0-1-1 0 0,0 0 0 0 0,-1-1 1 0 0,1 0-1 0 0,0 0 1 0 0,0-1-1 0 0,3-1-89 0 0,-10 2 20 0 0,138-37 502 0 0,-136 33-457 0 0,-18 3-568 0 0,-6-1-5942 0 0,14 1-1821 0 0,1 1-5043 0 0</inkml:trace>
  <inkml:trace contextRef="#ctx0" brushRef="#br0" timeOffset="11353.669">3865 2699 2857 0 0,'0'0'3003'0'0,"0"0"-667"0"0,0 0-306 0 0,0 0-27 0 0,0 0 15 0 0,0 0-162 0 0,0 0-333 0 0,0 0-370 0 0,0 0-288 0 0,0 0-154 0 0,0 0-59 0 0,0 0 3 0 0,0 0 6 0 0,4-7-8 0 0,246-380 4468 0 0,-164 277-4865 0 0,-84 144-284 0 0,-4-11 39 0 0,-2 9-4 0 0,2 0 0 0 0,1 1 0 0 0,2-1-1 0 0,1 1 1 0 0,3 9-7 0 0,-5-37 7 0 0,0 0 1 0 0,1 1-1 0 0,0-1 1 0 0,0 0-1 0 0,0 0 1 0 0,1 0-1 0 0,-1-1 0 0 0,1 1 1 0 0,1 0-1 0 0,-1-1 1 0 0,0 1-1 0 0,1-1 1 0 0,0 0-1 0 0,0 1 0 0 0,0-2 1 0 0,1 1-1 0 0,0 0 1 0 0,-1-1-1 0 0,1 1 1 0 0,0-1-1 0 0,0 0 0 0 0,1 0 1 0 0,-1-1-1 0 0,1 1 1 0 0,-1-1-1 0 0,1 0 0 0 0,0 0 1 0 0,0-1-1 0 0,0 1 1 0 0,3-1-8 0 0,1-3 97 0 0,1-1 1 0 0,-1-1 0 0 0,0 0-1 0 0,0 0 1 0 0,0-1 0 0 0,-1 0-1 0 0,1 0 1 0 0,-1-1 0 0 0,0 0-1 0 0,-1 0 1 0 0,1-1 0 0 0,-1 0-1 0 0,-1 0 1 0 0,1-1 0 0 0,-1 0-1 0 0,-1 0 1 0 0,2-3-98 0 0,11-11 80 0 0,-1-1 0 0 0,-1 0 0 0 0,-1-1 0 0 0,-1-1-1 0 0,-1 0 1 0 0,-1-1 0 0 0,-2 0 0 0 0,0-1 0 0 0,3-22-80 0 0,-11-24 28 0 0,-2 74-48 0 0,0-1 0 0 0,0 0-1 0 0,0 1 1 0 0,-1-1 0 0 0,1 1 0 0 0,0-1-1 0 0,0 1 1 0 0,0-1 0 0 0,0 0 0 0 0,-1 1 0 0 0,1-1-1 0 0,0 1 1 0 0,-1-1 0 0 0,1 0 0 0 0,0 1-1 0 0,0-1 1 0 0,-1 0 0 0 0,1 1 0 0 0,-1-1 0 0 0,1 0-1 0 0,0 0 1 0 0,-1 1 0 0 0,1-1 0 0 0,-1 0-1 0 0,1 0 1 0 0,0 0 0 0 0,-1 0 0 0 0,1 0 0 0 0,-1 1-1 0 0,1-1 1 0 0,-1 0 0 0 0,1 0 0 0 0,-1 0-1 0 0,1 0 1 0 0,-1 0 0 0 0,1 0 0 0 0,-1-1 0 0 0,1 1-1 0 0,0 0 1 0 0,-1 0 0 0 0,1 0 0 0 0,-1 0-1 0 0,1 0 1 0 0,-1-1 0 0 0,1 1 0 0 0,0 0 0 0 0,-1 0-1 0 0,1-1 1 0 0,0 1 0 0 0,-1 0 0 0 0,1-1 0 0 0,0 1-1 0 0,-1 0 1 0 0,1-1 0 0 0,0 1 0 0 0,-1 0-1 0 0,1-1 1 0 0,0 1 0 0 0,0-1 0 0 0,0 1 0 0 0,-1 0-1 0 0,1-1 1 0 0,0 1 0 0 0,0-1 0 0 0,0 1-1 0 0,0-1 1 0 0,0 0 20 0 0,-17 40-2042 0 0,12-14-121 0 0,3-8-4588 0 0,2-9-5393 0 0</inkml:trace>
  <inkml:trace contextRef="#ctx0" brushRef="#br0" timeOffset="8120.672">1 2467 7690 0 0,'0'0'1872'0'0,"0"0"-297"0"0,0 0-101 0 0,0 0 15 0 0,0 0-58 0 0,0 0-220 0 0,0 0-283 0 0,0 0-179 0 0,0 0-72 0 0,0 0-15 0 0,0 0 24 0 0,4 8-32 0 0,18 22-43 0 0,30-19 864 0 0,-40-12-1170 0 0,10-3 0 0 0,0 0-1 0 0,0-2 1 0 0,0 0-1 0 0,-1-1 1 0 0,0-2-1 0 0,0 0 1 0 0,-1-1-1 0 0,0-1 1 0 0,-1-1-1 0 0,0-1 1 0 0,-1 0-1 0 0,0-1 1 0 0,3-6-305 0 0,16-8 253 0 0,103-83 382 0 0,96-65-93 0 0,-231 173-535 0 0,1-1 0 0 0,-1 1 1 0 0,1 0-1 0 0,0 1 0 0 0,0-1 0 0 0,0 1 0 0 0,0 0 0 0 0,1 1 0 0 0,-1 0 1 0 0,1 0-1 0 0,-1 0 0 0 0,1 0 0 0 0,-1 1 0 0 0,1 1 0 0 0,-1-1 0 0 0,1 1 1 0 0,-1 0-8 0 0,-2 2 4 0 0,0 0 0 0 0,0 1 0 0 0,0-1 0 0 0,0 1 0 0 0,0 0 0 0 0,-1 0 0 0 0,0 1 0 0 0,0-1 0 0 0,0 0 0 0 0,-1 1 0 0 0,1 0 0 0 0,-1 0 0 0 0,0 0 0 0 0,1 2-4 0 0,5 18 37 0 0,0-1 1 0 0,-1 2-1 0 0,-2-1 1 0 0,0 0-1 0 0,-2 1 1 0 0,-1 0-1 0 0,-1 0 1 0 0,-1 0-1 0 0,-1 0 1 0 0,-2 0 0 0 0,0-1-1 0 0,-2 1 1 0 0,-7 22-38 0 0,8-34 11 0 0,-1 0 0 0 0,0-1 0 0 0,-1 1 1 0 0,-1-1-1 0 0,0 0 0 0 0,-1-1 0 0 0,-1 0 1 0 0,0 0-1 0 0,0-1 0 0 0,-1 0 1 0 0,0 0-1 0 0,-1-1 0 0 0,0 0 0 0 0,-1-1 1 0 0,0-1-1 0 0,0 0 0 0 0,-1 0 0 0 0,0-1 1 0 0,0-1-1 0 0,-1 0 0 0 0,0-1 0 0 0,0 0 1 0 0,0-2-1 0 0,0 1 0 0 0,-1-2 0 0 0,1 0 1 0 0,-14 1-12 0 0,9-3 4 0 0,12 1-6 0 0,-1-1-1 0 0,1 1 1 0 0,-1-1 0 0 0,1-1-1 0 0,0 1 1 0 0,0-1 0 0 0,-1-1-1 0 0,1 1 1 0 0,0-1-1 0 0,0-1 1 0 0,0 1 0 0 0,0-1-1 0 0,1 0 1 0 0,-1-1 0 0 0,1 1-1 0 0,-4-4 3 0 0,4 2-34 0 0,1-1-1 0 0,0 0 1 0 0,0 0 0 0 0,1 0-1 0 0,-1 0 1 0 0,1-1-1 0 0,1 0 1 0 0,-1 1-1 0 0,1-1 1 0 0,0-1 0 0 0,1 1-1 0 0,0 0 1 0 0,0-1-1 0 0,0 1 1 0 0,1-1-1 0 0,0 0 1 0 0,1 1-1 0 0,0-1 1 0 0,0 0 0 0 0,1 1-1 0 0,-1-1 1 0 0,2 0-1 0 0,-1 1 1 0 0,3-8 34 0 0,38-78-2821 0 0,24 21-4966 0 0,-44 56-11 0 0,-6 5-2784 0 0</inkml:trace>
  <inkml:trace contextRef="#ctx0" brushRef="#br0" timeOffset="8487.817">1440 2221 8370 0 0,'0'0'2583'0'0,"0"0"-889"0"0,0 0-271 0 0,0 0 109 0 0,0 0 90 0 0,0 0-165 0 0,0 0-367 0 0,0 0-267 0 0,0 0-162 0 0,0 0-86 0 0,0 0-48 0 0,0 0-50 0 0,0 0-53 0 0,-22 27-33 0 0,-72 88-63 0 0,46-37 138 0 0,46-73-449 0 0,-1 1 1 0 0,0 0 0 0 0,1-1-1 0 0,0 1 1 0 0,0 0 0 0 0,1 0-1 0 0,0 1 1 0 0,0-1 0 0 0,0 0 0 0 0,1 0-1 0 0,0 1 1 0 0,0-1 0 0 0,0 0-1 0 0,1 0 1 0 0,0 0 0 0 0,0 0 0 0 0,1 1-1 0 0,-1-1 1 0 0,1-1 0 0 0,1 1-1 0 0,-1 0 1 0 0,1 0 0 0 0,0-1-1 0 0,0 0 1 0 0,1 1 0 0 0,0-1 0 0 0,-1-1-1 0 0,2 1 1 0 0,3 4-18 0 0,0-5 70 0 0,0 0-1 0 0,0 0 1 0 0,1-1 0 0 0,-1 0-1 0 0,1 0 1 0 0,0-1 0 0 0,0 0 0 0 0,0 0-1 0 0,0-1 1 0 0,0-1 0 0 0,0 1-1 0 0,0-1 1 0 0,0-1 0 0 0,0 0-1 0 0,0 0 1 0 0,0-1 0 0 0,0 0-1 0 0,-1 0 1 0 0,1-1 0 0 0,-1 0-1 0 0,1-1 1 0 0,-1 0 0 0 0,1 0-70 0 0,4-3 141 0 0,1-1 0 0 0,-1-1-1 0 0,-1 0 1 0 0,0 0 0 0 0,0-1 0 0 0,0-1 0 0 0,-2 0 0 0 0,1 0 0 0 0,-1-1-1 0 0,-1 0 1 0 0,0-1 0 0 0,-1 0 0 0 0,2-5-141 0 0,-5 10 28 0 0,-1 0 1 0 0,0-1-1 0 0,-1 1 1 0 0,0-1-1 0 0,0 0 1 0 0,-1 0-1 0 0,0 0 0 0 0,0-1 1 0 0,-1 1-1 0 0,0 0 1 0 0,-1 0-1 0 0,0-1 1 0 0,-1 1-1 0 0,0 0 0 0 0,0-1 1 0 0,-1 1-1 0 0,0 0 1 0 0,0 0-1 0 0,-1 0 0 0 0,0 1 1 0 0,-1-1-1 0 0,0 1 1 0 0,0-1-1 0 0,-1 1 1 0 0,0 0-1 0 0,-1 1 0 0 0,1 0 1 0 0,-2-1-1 0 0,-5-4-28 0 0,3 4-69 0 0,0 1 0 0 0,0 0 0 0 0,-1 1-1 0 0,0 0 1 0 0,0 0 0 0 0,0 1 0 0 0,-1 1 0 0 0,0 0-1 0 0,0 0 1 0 0,-4 0 69 0 0,-27 1-2939 0 0,-1 15-3989 0 0,30-5-5334 0 0</inkml:trace>
  <inkml:trace contextRef="#ctx0" brushRef="#br0" timeOffset="9443.891">1772 2360 5209 0 0,'0'0'2079'0'0,"0"0"-205"0"0,0 0 49 0 0,0 0 44 0 0,0 0-136 0 0,0 0-310 0 0,0 0-359 0 0,0 0-273 0 0,0 0-177 0 0,0 0-97 0 0,0 0-77 0 0,0 0-32 0 0,0 0-25 0 0,13-24-35 0 0,41-72 0 0 0,-15 55 765 0 0,-33 36-1009 0 0,0 0 0 0 0,0 1 0 0 0,0-1 0 0 0,1 1 0 0 0,0 1 0 0 0,-1-1-1 0 0,1 1 1 0 0,1 0 0 0 0,-1 1 0 0 0,0 0 0 0 0,1 0 0 0 0,-1 0 0 0 0,1 1-1 0 0,-1 0 1 0 0,1 1 0 0 0,0-1 0 0 0,-1 1 0 0 0,1 1 0 0 0,3 0-202 0 0,-6 4 60 0 0,-1 1 0 0 0,0-1 0 0 0,0 1 1 0 0,0 0-1 0 0,-1 0 0 0 0,0 0 0 0 0,0 0 0 0 0,-1 1 1 0 0,1-1-1 0 0,-1 1 0 0 0,-1-1 0 0 0,1 1 0 0 0,-1 0 1 0 0,0 0-1 0 0,-1 0 0 0 0,0-1 0 0 0,0 1 0 0 0,0 0 1 0 0,-1 0-1 0 0,0 0 0 0 0,0 0 0 0 0,-1 0-60 0 0,-4 21 52 0 0,0 0 0 0 0,-2-1 0 0 0,-1 0 0 0 0,-1 0 0 0 0,-1-1 0 0 0,-9 12-52 0 0,11-19 27 0 0,-1-1 0 0 0,-1-1 0 0 0,-1 0 0 0 0,-1-1 0 0 0,0 0 0 0 0,-1-1 0 0 0,0 0 0 0 0,-12 8-27 0 0,35-64 243 0 0,11 2-248 0 0,2 1 0 0 0,2 1 1 0 0,1 1-1 0 0,2 1 0 0 0,13-12 5 0 0,104-96 9 0 0,-139 139-14 0 0,0 0 0 0 0,0 1 0 0 0,1 0-1 0 0,0-1 1 0 0,-1 2 0 0 0,1-1 0 0 0,0 1-1 0 0,0 0 1 0 0,1 0 0 0 0,-1 0 0 0 0,0 1-1 0 0,1 0 1 0 0,1 0 5 0 0,0 56 11 0 0,-36 59 53 0 0,4-40-33 0 0,13-1-93 0 0,43-80 61 0 0,155-162-11 0 0,-153 143 12 0 0,136-84 9 0 0,-126 99 19 0 0,-40 49-5 0 0,-38 83 90 0 0,2 125-353 0 0,29-225-1746 0 0,1-17-2603 0 0,0-3-3963 0 0,0-1-4255 0 0</inkml:trace>
  <inkml:trace contextRef="#ctx0" brushRef="#br0" timeOffset="10133.99">2917 2441 2000 0 0,'0'0'3081'0'0,"0"0"-1022"0"0,0 0-604 0 0,0 0-61 0 0,0 0 102 0 0,0 0-12 0 0,0 0-111 0 0,0 0-198 0 0,0 0-180 0 0,0 0-129 0 0,0 0-104 0 0,0 0-94 0 0,0 0-68 0 0,20-8-41 0 0,62-28-66 0 0,-77 35-375 0 0,1-1 0 0 0,-1-1-1 0 0,1 1 1 0 0,-1-1-1 0 0,0 0 1 0 0,0 0 0 0 0,0 0-1 0 0,-1-1 1 0 0,1 1-1 0 0,-1-1 1 0 0,0 0 0 0 0,0-1-1 0 0,0 1 1 0 0,-1-1-1 0 0,1 1 1 0 0,-1-1 0 0 0,0 0-1 0 0,0-1 1 0 0,-1 1-1 0 0,0 0 1 0 0,0-1-1 0 0,0 1 1 0 0,0-1 0 0 0,-1 1-1 0 0,0-1 1 0 0,0 0-1 0 0,-1 0 1 0 0,1-4-118 0 0,-2 8 23 0 0,1 0-1 0 0,0 0 1 0 0,-1-1 0 0 0,1 1-1 0 0,-1 0 1 0 0,1 0 0 0 0,-1 0-1 0 0,0 0 1 0 0,0 0 0 0 0,0 0-1 0 0,0 0 1 0 0,-1 0 0 0 0,1 0-1 0 0,0 1 1 0 0,-1-1 0 0 0,1 0-1 0 0,-1 1 1 0 0,0-1-1 0 0,1 1 1 0 0,-1-1 0 0 0,0 1-1 0 0,0 0 1 0 0,0 0 0 0 0,0 0-1 0 0,0 0 1 0 0,0 0 0 0 0,0 0-1 0 0,0 1 1 0 0,-1-1 0 0 0,1 1-1 0 0,0-1 1 0 0,0 1 0 0 0,0 0-1 0 0,-1 0 1 0 0,1 0 0 0 0,0 0-1 0 0,-1 0-22 0 0,-86 17-31 0 0,79-12 50 0 0,0 0 1 0 0,0 1-1 0 0,1 0 1 0 0,-1 0-1 0 0,1 1 1 0 0,1 0-1 0 0,-1 1 1 0 0,1 0-1 0 0,1 0 1 0 0,-1 1-1 0 0,1 0 1 0 0,1 0-1 0 0,0 1 1 0 0,0 0-1 0 0,1 0 1 0 0,0 0-1 0 0,1 0 1 0 0,0 1-1 0 0,0 0 1 0 0,1 0-1 0 0,1 0 1 0 0,0 0-1 0 0,0 0 1 0 0,1 1 0 0 0,1-1-1 0 0,0 0 1 0 0,0 1-1 0 0,1-1 1 0 0,1 0-1 0 0,0 0 1 0 0,0 0-1 0 0,4 9-19 0 0,-1-11 88 0 0,0-1 0 0 0,0 0 0 0 0,1 0 0 0 0,0 0 0 0 0,0-1-1 0 0,1 0 1 0 0,0 0 0 0 0,0-1 0 0 0,1 1 0 0 0,-1-2 0 0 0,1 1 0 0 0,1-1 0 0 0,-1 0 0 0 0,1-1 0 0 0,0 0-1 0 0,0 0 1 0 0,0-1 0 0 0,1 0 0 0 0,5 0-88 0 0,12 3 171 0 0,1-1 0 0 0,-1-2 0 0 0,1 0 0 0 0,0-2 1 0 0,0-2-1 0 0,7-1-171 0 0,104-26-635 0 0,-111 19-3553 0 0,-1-1-3976 0 0,-15 3-4586 0 0</inkml:trace>
  <inkml:trace contextRef="#ctx0" brushRef="#br0" timeOffset="-4597.888">10645 906 13571 0 0,'0'0'1590'0'0,"0"0"-417"0"0,0 0-29 0 0,0 0 154 0 0,0 0 28 0 0,0 0-126 0 0,0 0-212 0 0,0 0-190 0 0,0 0-106 0 0,0 0-99 0 0,0 0-102 0 0,0 0-115 0 0,29-5-93 0 0,91-18-99 0 0,-19 14-1099 0 0,-92 11-4291 0 0,-6-1 1587 0 0,2 0-8627 0 0</inkml:trace>
  <inkml:trace contextRef="#ctx0" brushRef="#br0" timeOffset="-3459.138">11042 634 2184 0 0,'0'0'1842'0'0,"0"0"-67"0"0,0 0 94 0 0,0 0 116 0 0,0 0 48 0 0,0 0-154 0 0,0 0-323 0 0,0 0-322 0 0,0 0-241 0 0,0 0-175 0 0,0 0-113 0 0,0 0-43 0 0,0 0-57 0 0,12-11-22 0 0,38-34-49 0 0,-48 44-472 0 0,1-1 1 0 0,-1 1 0 0 0,1 0 0 0 0,-1 0 0 0 0,1 0-1 0 0,0 0 1 0 0,0 0 0 0 0,-1 1 0 0 0,1-1 0 0 0,0 1-1 0 0,0 0 1 0 0,0-1 0 0 0,0 1 0 0 0,0 1 0 0 0,-1-1 0 0 0,1 0-1 0 0,0 1 1 0 0,0-1 0 0 0,0 1 0 0 0,-1 0 0 0 0,1 0-1 0 0,0 0 1 0 0,-1 0 0 0 0,1 0 0 0 0,-1 1 0 0 0,1-1-1 0 0,-1 1 1 0 0,0 0 0 0 0,0 0 0 0 0,1 0 0 0 0,-1 0 0 0 0,0 0-1 0 0,-1 0 1 0 0,1 0 0 0 0,0 1 0 0 0,-1-1 0 0 0,1 0-1 0 0,-1 1 1 0 0,0 0 0 0 0,0-1 0 0 0,0 1 0 0 0,0 0-1 0 0,0-1 1 0 0,0 1 0 0 0,-1 0 0 0 0,0 0 0 0 0,1 0 0 0 0,-1 0-1 0 0,0-1 1 0 0,0 2-63 0 0,5 21 231 0 0,-1 1 0 0 0,-2-1-1 0 0,0 1 1 0 0,-1-1 0 0 0,-2 1 0 0 0,-1 8-231 0 0,-2 0 90 0 0,-2-1 1 0 0,-1 0 0 0 0,-2 0 0 0 0,-1-1 0 0 0,-1 0 0 0 0,-2-1-1 0 0,-1 0 1 0 0,-13 20-91 0 0,27-51 14 0 0,0-1 0 0 0,0 1-1 0 0,0 0 1 0 0,0 0 0 0 0,-1-1 0 0 0,1 1-1 0 0,0 0 1 0 0,0 0 0 0 0,0-1-1 0 0,0 1 1 0 0,0 0 0 0 0,0 0 0 0 0,-1-1-1 0 0,1 1 1 0 0,0 0 0 0 0,0 0-1 0 0,0 0 1 0 0,0-1 0 0 0,-1 1 0 0 0,1 0-1 0 0,0 0 1 0 0,0 0 0 0 0,-1 0-1 0 0,1-1 1 0 0,0 1 0 0 0,0 0-1 0 0,-1 0 1 0 0,1 0 0 0 0,0 0 0 0 0,0 0-1 0 0,-1 0 1 0 0,1 0 0 0 0,0 0-1 0 0,-1 0 1 0 0,1 0 0 0 0,0 0 0 0 0,0 0-1 0 0,-1 0 1 0 0,1 0 0 0 0,0 0-1 0 0,-1 0 1 0 0,1 0 0 0 0,0 0 0 0 0,0 0-1 0 0,-1 1 1 0 0,1-1 0 0 0,0 0-1 0 0,0 0 1 0 0,-1 0 0 0 0,1 0-1 0 0,0 0 1 0 0,0 1-14 0 0,-2-32 155 0 0,2 31-165 0 0,3-14 17 0 0,0 0-1 0 0,1 0 1 0 0,1 1 0 0 0,0-1-1 0 0,1 1 1 0 0,0 0 0 0 0,1 1-1 0 0,0 0 1 0 0,1 0 0 0 0,6-7-7 0 0,8-13 20 0 0,1 0 1 0 0,1 1 0 0 0,1 1 0 0 0,2 2 0 0 0,1 1 0 0 0,28-21-21 0 0,-51 44 2 0 0,1 0 0 0 0,-1 0 0 0 0,1 0 0 0 0,0 1 0 0 0,0 0 0 0 0,1 0 0 0 0,-1 1 1 0 0,1 0-1 0 0,-1 0 0 0 0,1 0 0 0 0,0 1 0 0 0,0 0 0 0 0,-1 0 0 0 0,1 1 0 0 0,0 0 0 0 0,1 0-2 0 0,-5 2 10 0 0,-1-1 0 0 0,0 1 0 0 0,0 0 0 0 0,0 1 1 0 0,-1-1-1 0 0,1 0 0 0 0,-1 0 0 0 0,1 1 0 0 0,-1-1 0 0 0,0 1 0 0 0,1-1 0 0 0,-1 1 0 0 0,-1 0 0 0 0,1-1 0 0 0,0 1 0 0 0,-1 0 0 0 0,1 0 0 0 0,-1-1 0 0 0,0 1 0 0 0,0 0 1 0 0,0 0-1 0 0,0 0 0 0 0,0-1 0 0 0,-1 1 0 0 0,0 1-10 0 0,1 3 26 0 0,-32 167 401 0 0,15-113-366 0 0,4 46-11 0 0,13-107-66 0 0,13 3 3 0 0,28-43 90 0 0,212-247-65 0 0,-134 192-62 0 0,-47 61-5 0 0,-70 71 74 0 0,-4-14 4 0 0,-1 0 1 0 0,-1 0 0 0 0,-1 0 0 0 0,-1-1-1 0 0,-1 1 1 0 0,-8 17-24 0 0,-8 26 30 0 0,22-64-30 0 0,-6 18-4 0 0,1 0 1 0 0,1 0-1 0 0,0 1 1 0 0,2 0-1 0 0,0 0 1 0 0,2 0-1 0 0,0 0 1 0 0,1 4 3 0 0,0-25-15 0 0,0 1 0 0 0,0 0 0 0 0,0-1 0 0 0,1 1 0 0 0,-1-1 0 0 0,0 1 0 0 0,0 0 0 0 0,1-1 0 0 0,-1 1 0 0 0,0-1 0 0 0,1 1 1 0 0,-1 0-1 0 0,0-1 0 0 0,1 1 0 0 0,-1-1 0 0 0,1 1 0 0 0,-1-1 0 0 0,1 0 0 0 0,-1 1 0 0 0,1-1 0 0 0,-1 0 0 0 0,1 1 0 0 0,-1-1 0 0 0,1 0 0 0 0,0 1 0 0 0,-1-1 1 0 0,1 0-1 0 0,-1 0 0 0 0,1 0 0 0 0,0 0 0 0 0,-1 1 0 0 0,1-1 0 0 0,0 0 0 0 0,-1 0 0 0 0,1 0 0 0 0,0 0 0 0 0,-1-1 0 0 0,1 1 0 0 0,0 0 0 0 0,-1 0 0 0 0,1 0 0 0 0,-1 0 1 0 0,1-1-1 0 0,0 1 0 0 0,-1 0 0 0 0,1-1 0 0 0,-1 1 0 0 0,1 0 0 0 0,-1-1 0 0 0,1 1 0 0 0,-1 0 0 0 0,1-1 0 0 0,-1 1 0 0 0,1-1 15 0 0,28-21-4321 0 0,-21 14-1455 0 0,0 0-6348 0 0</inkml:trace>
  <inkml:trace contextRef="#ctx0" brushRef="#br0" timeOffset="-2947.576">12511 829 13627 0 0,'0'0'1742'0'0,"0"0"-297"0"0,0 0-51 0 0,0 0 38 0 0,0 0-88 0 0,0 0-257 0 0,0 0-233 0 0,0 0-187 0 0,0 0-133 0 0,0 0-83 0 0,0 0-41 0 0,0 0-56 0 0,0 0-32 0 0,-30-3 9 0 0,-94-8-73 0 0,121 10-234 0 0,-1 0 0 0 0,1 0 0 0 0,-1 1-1 0 0,1 0 1 0 0,-1 0 0 0 0,1 0 0 0 0,-1 0-1 0 0,1 0 1 0 0,-1 1 0 0 0,1-1 0 0 0,-1 1-1 0 0,1 0 1 0 0,-1 0 0 0 0,1 0 0 0 0,0 1-1 0 0,-1-1 1 0 0,1 1 0 0 0,0 0 0 0 0,0 0-1 0 0,0 0 1 0 0,1 0 0 0 0,-3 2-24 0 0,-6 6 83 0 0,3-5-66 0 0,0 0 0 0 0,0 1 0 0 0,1 0 0 0 0,-1 0 0 0 0,1 1 0 0 0,0 0 0 0 0,1 1 0 0 0,0-1 0 0 0,0 1 0 0 0,1 0 0 0 0,0 0 0 0 0,0 1 0 0 0,1 0 0 0 0,0 0 0 0 0,0 0 0 0 0,1 0 0 0 0,0 0 0 0 0,1 1 0 0 0,0 0 0 0 0,1-1 0 0 0,-1 1 0 0 0,2 0 0 0 0,0 7-18 0 0,2-12 8 0 0,1-1-1 0 0,0-1 0 0 0,0 1 0 0 0,1 0 1 0 0,-1-1-1 0 0,1 1 0 0 0,-1-1 0 0 0,1 0 1 0 0,0 0-1 0 0,0-1 0 0 0,1 1 0 0 0,-1-1 0 0 0,0 0 1 0 0,1 0-1 0 0,0 0 0 0 0,-1-1 0 0 0,1 0 1 0 0,0 0-1 0 0,0 0 0 0 0,-1 0 0 0 0,1-1 0 0 0,0 0 1 0 0,0 0-1 0 0,0 0 0 0 0,0 0 0 0 0,0-1 1 0 0,0 0-1 0 0,-1 0 0 0 0,1 0 0 0 0,2-1-6 0 0,13-4 67 0 0,0 0-1 0 0,-1-1 0 0 0,0-1 1 0 0,0 0-1 0 0,-1-2 0 0 0,0 0 1 0 0,-1-1-1 0 0,0-1 0 0 0,-1-1 1 0 0,0 0-1 0 0,-1-1 0 0 0,6-7-66 0 0,89-89 147 0 0,-110 161-111 0 0,-6-33-90 0 0,1-1-1 0 0,1 1 1 0 0,0 0 0 0 0,1 0-1 0 0,1 1 1 0 0,1-1 0 0 0,1 0-1 0 0,0 3 55 0 0,27 0-2928 0 0,-14-19-1544 0 0,-1-2-4200 0 0,-5 0-3203 0 0</inkml:trace>
  <inkml:trace contextRef="#ctx0" brushRef="#br0" timeOffset="-2560.235">13176 759 12523 0 0,'0'0'3114'0'0,"0"0"-1202"0"0,0 0-526 0 0,0 0-161 0 0,0 0-126 0 0,0 0-148 0 0,0 0-151 0 0,0 0-118 0 0,0 0-99 0 0,0 0-73 0 0,0 0-71 0 0,0 0-80 0 0,-35 13-82 0 0,-106 41-55 0 0,74-18 108 0 0,64-35-319 0 0,0 1 0 0 0,0 0 0 0 0,0 0-1 0 0,0 0 1 0 0,0 0 0 0 0,0 1 0 0 0,0-1-1 0 0,1 1 1 0 0,-1-1 0 0 0,1 1 0 0 0,-1 0-1 0 0,1 0 1 0 0,0 0 0 0 0,1 0 0 0 0,-1 0 0 0 0,0 1-1 0 0,1-1 1 0 0,0 0 0 0 0,0 1 0 0 0,0-1-1 0 0,0 1 1 0 0,0 0 0 0 0,1-1 0 0 0,-1 1-1 0 0,1 0 1 0 0,0-1 0 0 0,0 1 0 0 0,1 2-11 0 0,1-4-2 0 0,0 1 0 0 0,0-1 1 0 0,0 0-1 0 0,0 1 0 0 0,1-1 1 0 0,-1 0-1 0 0,1-1 0 0 0,-1 1 0 0 0,1 0 1 0 0,0-1-1 0 0,-1 1 0 0 0,1-1 1 0 0,0 0-1 0 0,0 0 0 0 0,0 0 0 0 0,0 0 1 0 0,0 0-1 0 0,0-1 0 0 0,2 1 2 0 0,3 1 2 0 0,105 42 85 0 0,-112-43-82 0 0,0-1 1 0 0,0 1 0 0 0,0 0 0 0 0,0 0 0 0 0,0 0-1 0 0,0-1 1 0 0,-1 1 0 0 0,1 0 0 0 0,0 0-1 0 0,-1 0 1 0 0,1 0 0 0 0,0 0 0 0 0,-1 1 0 0 0,0-1-1 0 0,1 0 1 0 0,-1 0 0 0 0,0 0 0 0 0,1 0-1 0 0,-1 0 1 0 0,0 1 0 0 0,0-1 0 0 0,0 0 0 0 0,0 0-1 0 0,0 0 1 0 0,0 1 0 0 0,0-1 0 0 0,-1 0-1 0 0,1 0 1 0 0,0 0 0 0 0,0 0 0 0 0,-1 0-1 0 0,1 1 1 0 0,-1-1 0 0 0,1 0 0 0 0,-1 0 0 0 0,0 0-1 0 0,1 0 1 0 0,-1 0 0 0 0,0-1 0 0 0,0 1-1 0 0,0 0 1 0 0,0 0 0 0 0,0 0-6 0 0,-42 31 372 0 0,31-24-378 0 0,-1 0-1 0 0,0-1 1 0 0,0-1 0 0 0,-1-1 0 0 0,0 1-1 0 0,0-2 1 0 0,0 0 0 0 0,0-1-1 0 0,-1 0 1 0 0,-4-1 6 0 0,24-20-5752 0 0,6 7-1943 0 0,-5 7-3800 0 0</inkml:trace>
  <inkml:trace contextRef="#ctx0" brushRef="#br0" timeOffset="-2199.134">13500 766 11002 0 0,'0'0'3480'0'0,"0"0"-1054"0"0,0 0-502 0 0,0 0-217 0 0,0 0-275 0 0,0 0-299 0 0,0 0-288 0 0,0 0-159 0 0,0 0-86 0 0,0 0-91 0 0,0 0-55 0 0,0 0-86 0 0,0 0-95 0 0,-26 11-82 0 0,-78 32-51 0 0,54-9 104 0 0,49-33-244 0 0,0 0 1 0 0,0 0-1 0 0,0 1 1 0 0,0-1-1 0 0,1 0 1 0 0,-1 0-1 0 0,0 1 1 0 0,1-1-1 0 0,-1 1 1 0 0,1-1-1 0 0,0 0 1 0 0,-1 1-1 0 0,1-1 1 0 0,0 1-1 0 0,0-1 1 0 0,0 1-1 0 0,0-1 1 0 0,0 1-1 0 0,0-1 1 0 0,1 0-1 0 0,-1 1 1 0 0,0-1-1 0 0,1 1 1 0 0,-1-1-1 0 0,1 0 1 0 0,-1 1-1 0 0,1-1 1 0 0,0 0-1 0 0,-1 1 1 0 0,1-1-1 0 0,0 0 0 0 0,0 0 1 0 0,0 0-1 0 0,0 0 1 0 0,0 0-1 0 0,0 0 1 0 0,0 0-1 0 0,0 0 1 0 0,1 0-1 0 0,-1-1 1 0 0,0 1-1 0 0,0 0 1 0 0,1-1-1 0 0,-1 1 1 0 0,1-1-1 0 0,-1 1 1 0 0,0-1-1 0 0,1 0 1 0 0,-1 1-1 0 0,1-1 1 0 0,-1 0-1 0 0,2 0 0 0 0,8 2 5 0 0,0 2 0 0 0,-1-1 0 0 0,1 1-1 0 0,-1 1 1 0 0,0 0 0 0 0,0 0 0 0 0,-1 1 0 0 0,0 0 0 0 0,0 1-1 0 0,0 0 1 0 0,-1 0 0 0 0,1 1 0 0 0,2 4-5 0 0,-10-8 52 0 0,1 0 1 0 0,0 0 0 0 0,-1 0-1 0 0,1 0 1 0 0,-1 0-1 0 0,-1 1 1 0 0,1-1 0 0 0,0 1-1 0 0,-1-1 1 0 0,0 0-1 0 0,0 1 1 0 0,0-1 0 0 0,-1 0-1 0 0,1 1 1 0 0,-1-1-1 0 0,0 0 1 0 0,-1 1-1 0 0,1-1 1 0 0,-1 0 0 0 0,1 0-1 0 0,-1 0 1 0 0,0 0-1 0 0,-1 0 1 0 0,1-1 0 0 0,-1 1-1 0 0,1-1 1 0 0,-1 0-1 0 0,0 1 1 0 0,0-1 0 0 0,-2 0-53 0 0,-1 3 30 0 0,-1 0 0 0 0,0-1 0 0 0,0 0 1 0 0,0 0-1 0 0,-1 0 0 0 0,0-1 0 0 0,0 0 1 0 0,0-1-1 0 0,0 0 0 0 0,-1 0 0 0 0,1-1 1 0 0,-1 0-1 0 0,0-1 0 0 0,1 1 0 0 0,-1-2 1 0 0,0 1-1 0 0,0-1 0 0 0,0-1 0 0 0,-1 1-30 0 0,-12-13-1510 0 0,11 1-5879 0 0,9 8-5140 0 0</inkml:trace>
  <inkml:trace contextRef="#ctx0" brushRef="#br0" timeOffset="-9827.025">5884 685 3233 0 0,'0'0'1697'0'0,"0"0"-236"0"0,0 0 28 0 0,0 0 190 0 0,0 0 115 0 0,0 0-64 0 0,0 0-245 0 0,0 0-248 0 0,0 0-184 0 0,0 0-122 0 0,0 0-119 0 0,-3-3-73 0 0,-4-2-335 0 0,0-1 0 0 0,-1 2-1 0 0,1-1 1 0 0,-1 1 0 0 0,0 0 0 0 0,-1 1 0 0 0,1-1-1 0 0,0 2 1 0 0,-1-1 0 0 0,0 1 0 0 0,1 1-1 0 0,-1-1 1 0 0,0 2 0 0 0,0-1 0 0 0,0 1-1 0 0,0 0 1 0 0,-2 1-404 0 0,-3 2 121 0 0,0 0 0 0 0,0 0-1 0 0,0 1 1 0 0,0 1 0 0 0,1 1-1 0 0,-1-1 1 0 0,2 2-1 0 0,-1 0 1 0 0,1 1 0 0 0,0 0-1 0 0,0 1 1 0 0,1 0 0 0 0,0 0-1 0 0,1 1 1 0 0,-7 9-121 0 0,7-6 44 0 0,0 0 0 0 0,1 1 0 0 0,0 0 0 0 0,1 1 0 0 0,1 0 0 0 0,0 0 0 0 0,1 1-1 0 0,1-1 1 0 0,0 1 0 0 0,1 0 0 0 0,1 1 0 0 0,1-1 0 0 0,0 1 0 0 0,1-1 0 0 0,1 1 0 0 0,0-1 0 0 0,1 1 0 0 0,2 2-44 0 0,-1-10 33 0 0,0 0 0 0 0,1 0 0 0 0,1 0 0 0 0,0 0 0 0 0,0-1 1 0 0,0 0-1 0 0,1 1 0 0 0,0-2 0 0 0,1 1 0 0 0,0-1 0 0 0,0 0 0 0 0,0 0 0 0 0,1 0 0 0 0,0-1 1 0 0,1 0-1 0 0,-1 0 0 0 0,1-1 0 0 0,4 2-33 0 0,0-1 58 0 0,-1 0 1 0 0,1-1-1 0 0,1 0 1 0 0,-1-1-1 0 0,1 0 1 0 0,0-1-1 0 0,0 0 1 0 0,0-1-1 0 0,0-1 1 0 0,0 0-1 0 0,0-1 1 0 0,0 0-1 0 0,0-1 1 0 0,1-1-1 0 0,-1 0 1 0 0,-1 0-1 0 0,1-2 1 0 0,0 1-1 0 0,-1-2 1 0 0,1 1-1 0 0,-1-2 1 0 0,-1 0-1 0 0,1 0 1 0 0,-1-1-1 0 0,0 0 1 0 0,0-1-1 0 0,-1 0 1 0 0,0-1-1 0 0,0-1-58 0 0,15-15-36 0 0,-25 24-86 0 0,0 1-92 0 0,0 0-153 0 0,0 0-225 0 0,0 0-277 0 0,0 0-438 0 0,0 0-631 0 0,0 0-1601 0 0,1 0-4074 0 0,2 0-4863 0 0</inkml:trace>
  <inkml:trace contextRef="#ctx0" brushRef="#br0" timeOffset="-9308.32">6160 1031 8570 0 0,'0'0'2124'0'0,"0"0"-695"0"0,0 0-435 0 0,0 0-4 0 0,0 0 118 0 0,0 0 63 0 0,0 0-53 0 0,0 0-134 0 0,0 0-88 0 0,0 0-69 0 0,0 0-55 0 0,0 0-36 0 0,0 0-32 0 0,22 4-31 0 0,66 10-27 0 0,-12-25 730 0 0,-60 4-1055 0 0,125-71 1650 0 0,-72-2-1174 0 0,-66 77-771 0 0,-1 0 1 0 0,0-1-1 0 0,0 1 0 0 0,0-1 0 0 0,-1 1 0 0 0,1-1 0 0 0,-1 0 0 0 0,0 0 0 0 0,0 1 0 0 0,0-1 1 0 0,0 0-1 0 0,-1 0 0 0 0,0 0 0 0 0,0 0 0 0 0,0 0 0 0 0,0 0 0 0 0,0 0 0 0 0,-1 0 0 0 0,0 0 1 0 0,0 1-1 0 0,0-1 0 0 0,0 0 0 0 0,0 0 0 0 0,-1 1 0 0 0,0-1 0 0 0,-1-2-26 0 0,-5 2-10 0 0,1 0 0 0 0,-1 0-1 0 0,0 1 1 0 0,0 0 0 0 0,0 0-1 0 0,-1 1 1 0 0,1 0 0 0 0,0 0 0 0 0,-1 1-1 0 0,1 0 1 0 0,-1 1 0 0 0,0 0-1 0 0,1 0 1 0 0,-1 1 0 0 0,1 0-1 0 0,-1 1 1 0 0,1-1 0 0 0,0 2 0 0 0,-1-1-1 0 0,1 1 1 0 0,0 0 0 0 0,1 1-1 0 0,-4 1 11 0 0,-4 3-23 0 0,0 1-1 0 0,1 0 1 0 0,0 1-1 0 0,1 0 1 0 0,0 1-1 0 0,0 0 0 0 0,1 1 1 0 0,1 1-1 0 0,0 0 1 0 0,1 0-1 0 0,-5 9 24 0 0,10-15-1 0 0,0 1-1 0 0,1-1 1 0 0,0 1 0 0 0,0 0 0 0 0,1 0-1 0 0,0 1 1 0 0,0-1 0 0 0,1 1 0 0 0,0-1-1 0 0,1 1 1 0 0,0 0 0 0 0,0 0-1 0 0,1-1 1 0 0,0 1 0 0 0,1 0 0 0 0,-1 0-1 0 0,2-1 1 0 0,-1 1 0 0 0,1 0-1 0 0,1-1 1 0 0,-1 1 0 0 0,2-1 0 0 0,-1 0-1 0 0,1 0 1 0 0,0 0 0 0 0,0-1-1 0 0,3 4 2 0 0,11 7-1 0 0,0 0 0 0 0,0-1-1 0 0,2-1 1 0 0,0-1 0 0 0,1 0-1 0 0,0-2 1 0 0,1 0 0 0 0,0-2-1 0 0,10 4 2 0 0,-25-13-98 0 0,-1 0 0 0 0,1-1 0 0 0,-1 1-1 0 0,1-1 1 0 0,0 0 0 0 0,0-1-1 0 0,-1 0 1 0 0,1 0 0 0 0,0 0-1 0 0,0-1 1 0 0,0 0 0 0 0,-1 0 0 0 0,1-1-1 0 0,-1 0 1 0 0,1 0 0 0 0,2-1 98 0 0,32-23-10151 0 0,-32 18-2020 0 0</inkml:trace>
  <inkml:trace contextRef="#ctx0" brushRef="#br0" timeOffset="-8767.813">6703 1116 12187 0 0,'0'0'2123'0'0,"0"0"-622"0"0,0 0-227 0 0,0 0 54 0 0,0 0 37 0 0,0 0-101 0 0,0 0-192 0 0,0 0-192 0 0,0 0-116 0 0,0 0-67 0 0,0 0-109 0 0,0 0-74 0 0,0 0-52 0 0,20-17-57 0 0,60-55-37 0 0,65-93 1106 0 0,-46 48-1187 0 0,-86 106-305 0 0,-11 18-68 0 0,-12 27 13 0 0,9-32 90 0 0,-6 15-11 0 0,0-2-14 0 0,1 1 0 0 0,0 0 0 0 0,1 0 0 0 0,1 0 0 0 0,0 1-1 0 0,1 0 1 0 0,1-1 0 0 0,1 1 0 0 0,0 0 0 0 0,1 0 0 0 0,1 3 8 0 0,2-14 2 0 0,0-1-1 0 0,0 0 1 0 0,0 0-1 0 0,0 0 1 0 0,1-1-1 0 0,0 1 1 0 0,0-1-1 0 0,0 0 1 0 0,0 0-1 0 0,1 0 1 0 0,-1-1-1 0 0,1 0 1 0 0,0 1-1 0 0,0-2 1 0 0,0 1-1 0 0,1-1 1 0 0,-1 1-1 0 0,1-1 1 0 0,-1-1-1 0 0,1 1 1 0 0,0-1-1 0 0,-1 0 1 0 0,1 0-1 0 0,0-1 1 0 0,0 0-1 0 0,0 0 1 0 0,0 0-1 0 0,-1-1 1 0 0,1 1-1 0 0,0-2 1 0 0,0 1-1 0 0,1-1-1 0 0,8-3 69 0 0,-2 0 1 0 0,1-2-1 0 0,-1 1 0 0 0,0-1 1 0 0,0-1-1 0 0,-1-1 0 0 0,0 0 1 0 0,0 0-1 0 0,-1-1 1 0 0,0 0-1 0 0,-1-1 0 0 0,0 0 1 0 0,-1-1-1 0 0,0 0 0 0 0,5-10-69 0 0,28-67 414 0 0,-41 42-1497 0 0,-4 44-456 0 0,-1 1-851 0 0,4-2-6525 0 0,0 1-3505 0 0</inkml:trace>
  <inkml:trace contextRef="#ctx0" brushRef="#br0" timeOffset="-8439.752">7799 265 13475 0 0,'0'0'2155'0'0,"0"0"-396"0"0,0 0-185 0 0,0 0-50 0 0,0 0-136 0 0,0 0-273 0 0,0 0-300 0 0,0 0-179 0 0,0 0-24 0 0,0 0-28 0 0,0 0-11 0 0,0 0-31 0 0,-3 12-68 0 0,-22 84 595 0 0,13-40-829 0 0,1 0-1 0 0,3 1 0 0 0,3 0 1 0 0,2 0-1 0 0,2 1 0 0 0,4 11-239 0 0,-3 9 74 0 0,0 140-46 0 0,-14-184-59 0 0,10-35-2532 0 0,2-23-1269 0 0,0 1-6151 0 0,2 15-1633 0 0</inkml:trace>
  <inkml:trace contextRef="#ctx0" brushRef="#br0" timeOffset="-8203.294">7416 862 16011 0 0,'0'0'1497'0'0,"0"0"-284"0"0,0 0 96 0 0,0 0 142 0 0,0 0 1 0 0,0 0-194 0 0,36-3-220 0 0,118-8-169 0 0,-33-9 406 0 0,-42 4-604 0 0,-27 5-648 0 0,1 1-1 0 0,0 3 0 0 0,44 0-22 0 0,-88 12-1892 0 0,-8-1-1560 0 0,-1 2-3858 0 0,0-2-5314 0 0</inkml:trace>
  <inkml:trace contextRef="#ctx0" brushRef="#br0" timeOffset="-7154.379">8101 899 11747 0 0,'0'0'1057'0'0,"0"0"-213"0"0,0 0 262 0 0,0 0 306 0 0,0 0 115 0 0,0 0-79 0 0,0 0-199 0 0,0 0-192 0 0,0 0-163 0 0,0 0-110 0 0,0 0-97 0 0,0 0-91 0 0,0 0-52 0 0,31-3-68 0 0,95-8-58 0 0,-66-5 260 0 0,-51 8-528 0 0,1 0 1 0 0,-1 0-1 0 0,-1-1 0 0 0,1 0 0 0 0,-1-1 0 0 0,-1 0 0 0 0,0 0 0 0 0,-1 0 0 0 0,4-8-150 0 0,-8 16 7 0 0,-1 0 0 0 0,1 0-1 0 0,-1-1 1 0 0,1 1 0 0 0,-1 0-1 0 0,0-1 1 0 0,0 1 0 0 0,0-1 0 0 0,0 1-1 0 0,-1-1 1 0 0,1 0 0 0 0,-1 1-1 0 0,0-1 1 0 0,1 0 0 0 0,-1 0-1 0 0,0 1 1 0 0,0-1 0 0 0,-1 0-1 0 0,1 1 1 0 0,-1-1 0 0 0,1 0 0 0 0,-1 1-1 0 0,0-1 1 0 0,0 1 0 0 0,0-1-1 0 0,0 1 1 0 0,0-1 0 0 0,-1 1-1 0 0,1 0 1 0 0,-1 0 0 0 0,0 0 0 0 0,1 0-1 0 0,-1 0 1 0 0,0 0 0 0 0,0 0-1 0 0,0 0 1 0 0,0 1 0 0 0,-1-1-1 0 0,1 1 1 0 0,0-1 0 0 0,-1 1-1 0 0,1 0 1 0 0,-1 0 0 0 0,1 0 0 0 0,-1 0-1 0 0,0 1 1 0 0,1-1 0 0 0,-1 1-1 0 0,0-1-6 0 0,-9 3-43 0 0,0 0-1 0 0,-1 1 1 0 0,1 1-1 0 0,1 0 1 0 0,-1 0-1 0 0,1 1 0 0 0,-1 0 1 0 0,1 1-1 0 0,1 0 1 0 0,-1 1-1 0 0,1 0 1 0 0,1 1-1 0 0,-1 0 0 0 0,1 1 1 0 0,0 0-1 0 0,1 0 1 0 0,0 1-1 0 0,-5 8 44 0 0,5-10-25 0 0,0 2-1 0 0,0-1 1 0 0,1 1-1 0 0,0 1 1 0 0,0-1-1 0 0,1 1 1 0 0,1 0-1 0 0,0 0 1 0 0,0 1-1 0 0,1-1 1 0 0,1 1-1 0 0,0 0 1 0 0,1 0-1 0 0,0 1 1 0 0,0-1-1 0 0,2 0 1 0 0,-1 6 25 0 0,4-13 2 0 0,0 0 1 0 0,0 1-1 0 0,0-1 1 0 0,0 0 0 0 0,1-1-1 0 0,0 1 1 0 0,0-1-1 0 0,0 1 1 0 0,1-1-1 0 0,-1-1 1 0 0,1 1-1 0 0,0 0 1 0 0,0-1-1 0 0,0 0 1 0 0,0 0 0 0 0,1-1-1 0 0,-1 0 1 0 0,1 1-1 0 0,0-2 1 0 0,0 1-1 0 0,-1-1 1 0 0,1 0-1 0 0,1 0-2 0 0,17 3 108 0 0,0-1-1 0 0,0-1 0 0 0,0-2 0 0 0,1 0 0 0 0,-1-1 0 0 0,0-2 0 0 0,0 0 1 0 0,-1-2-1 0 0,1 0 0 0 0,-1-2 0 0 0,0 0 0 0 0,0-2 0 0 0,-1 0 0 0 0,0-2 0 0 0,19-12-107 0 0,-27 13 57 0 0,0 0 1 0 0,0-1-1 0 0,-1 0 0 0 0,-1-1 0 0 0,0 0 0 0 0,-1-1 0 0 0,0-1 0 0 0,-1 1 0 0 0,0-2 0 0 0,-1 1 0 0 0,-1-2 0 0 0,0 1 0 0 0,-1-1 0 0 0,-1 0 0 0 0,-1 0 0 0 0,0-1 0 0 0,-1 1 0 0 0,0-1 0 0 0,-2 0 0 0 0,0 0 0 0 0,0-16-57 0 0,-4 31-3 0 0,-1 1 0 0 0,1-1 1 0 0,0 0-1 0 0,0 1 0 0 0,-1 0 0 0 0,1-1 0 0 0,-1 1 1 0 0,1 0-1 0 0,-1 0 0 0 0,1 1 0 0 0,-1-1 0 0 0,0 1 1 0 0,0-1-1 0 0,1 1 0 0 0,-1 0 0 0 0,0 0 0 0 0,1 0 1 0 0,-1 0-1 0 0,0 0 0 0 0,0 0 0 0 0,1 1 1 0 0,-1 0-1 0 0,0-1 0 0 0,1 1 0 0 0,-1 0 0 0 0,1 0 1 0 0,-1 0-1 0 0,1 1 0 0 0,0-1 0 0 0,-1 1 0 0 0,1-1 3 0 0,-1 1-10 0 0,-1-1 0 0 0,1 1 0 0 0,0-1 0 0 0,0 1 0 0 0,0 0 0 0 0,0 0 0 0 0,1 0 0 0 0,-1 0-1 0 0,1 0 1 0 0,-1 1 0 0 0,1 0 0 0 0,0-1 0 0 0,0 1 0 0 0,0 0 0 0 0,0 0 0 0 0,0 0 0 0 0,0 0 0 0 0,1 0 0 0 0,0 0-1 0 0,-1 0 1 0 0,1 1 0 0 0,1-1 0 0 0,-1 1 0 0 0,0-1 0 0 0,1 0 0 0 0,0 1 0 0 0,-1-1 0 0 0,1 1 10 0 0,3-1 2 0 0,-1 0 0 0 0,0-1-1 0 0,1 0 1 0 0,0 1 0 0 0,-1-1 0 0 0,1 0 0 0 0,0 0 0 0 0,0-1 0 0 0,0 1 0 0 0,0-1 0 0 0,0 1 0 0 0,1-1 0 0 0,-1 0 0 0 0,0 0 0 0 0,1 0 0 0 0,-1-1 0 0 0,0 1-1 0 0,2-1-1 0 0,-4 0 3 0 0,8 1 9 0 0,-1 0 1 0 0,0 1-1 0 0,1 0 0 0 0,-1 0 0 0 0,0 1 1 0 0,0 0-1 0 0,-1 0 0 0 0,1 1 0 0 0,-1 0 1 0 0,1 0-1 0 0,-1 1 0 0 0,-1-1 0 0 0,1 2 1 0 0,-1-1-1 0 0,1 1 0 0 0,-1 0 1 0 0,-1 0-1 0 0,0 1 0 0 0,1-1 0 0 0,-2 1 1 0 0,1 0-1 0 0,-1 1 0 0 0,0-1 0 0 0,-1 1 1 0 0,0 0-1 0 0,0 0 0 0 0,0 0 1 0 0,-1 0-1 0 0,-1 0 0 0 0,1 1-12 0 0,-3 3 78 0 0,0 1 0 0 0,-1 0 1 0 0,-1-1-1 0 0,0 1 0 0 0,-1-1 0 0 0,0 0 0 0 0,0 0 1 0 0,-6 8-79 0 0,4-5 20 0 0,7 48 78 0 0,-1-62-108 0 0,0-1 14 0 0,2 3 0 0 0,-2 1-546 0 0,-6-11-3627 0 0,-4 0-8610 0 0,6 6 258 0 0</inkml:trace>
  <inkml:trace contextRef="#ctx0" brushRef="#br0" timeOffset="-5700.17">9045 921 3329 0 0,'0'0'5452'0'0,"0"0"-2577"0"0,0 0-1007 0 0,0 0-183 0 0,0 0-58 0 0,0 0-142 0 0,0 0-246 0 0,0 0-307 0 0,0 0-307 0 0,0 0-209 0 0,0 0-132 0 0,17-8 660 0 0,215 8 2974 0 0,-109-22-3455 0 0,-80 5-826 0 0,-37 13-4209 0 0,-4 3-4960 0 0,0 1-2287 0 0</inkml:trace>
  <inkml:trace contextRef="#ctx0" brushRef="#br0" timeOffset="-4854.027">9855 763 7818 0 0,'0'0'2886'0'0,"0"0"-971"0"0,0 0-479 0 0,0 0-45 0 0,0 0-11 0 0,0 0-137 0 0,0 0-229 0 0,0 0-270 0 0,0 0-205 0 0,0 0-134 0 0,0 0-73 0 0,0 0-68 0 0,0 0-40 0 0,-24 19-37 0 0,-75 60-51 0 0,97-78-128 0 0,-1 0 0 0 0,1 1 0 0 0,-1 0 0 0 0,1-1 0 0 0,-1 1 0 0 0,1 0 0 0 0,0 0 0 0 0,0 0 0 0 0,0 0 0 0 0,0 1 0 0 0,1-1 0 0 0,-1 1 0 0 0,0-1 0 0 0,1 1 0 0 0,0-1-1 0 0,-1 1 1 0 0,1 0 0 0 0,0 0 0 0 0,1-1 0 0 0,-1 1 0 0 0,0 0 0 0 0,1 0 0 0 0,0 0 0 0 0,-1 0-8 0 0,1 10 29 0 0,-1-9-17 0 0,-1 0-1 0 0,2-1 1 0 0,-1 1 0 0 0,0 0-1 0 0,1 0 1 0 0,0 0 0 0 0,0 0 0 0 0,0 0-1 0 0,0 0 1 0 0,1 0 0 0 0,-1 0-1 0 0,1 0 1 0 0,0 0 0 0 0,0 0-1 0 0,1-1 1 0 0,-1 1 0 0 0,1 0-1 0 0,0-1 1 0 0,0 1 0 0 0,0-1-1 0 0,0 0 1 0 0,0 1 0 0 0,1-1 0 0 0,0 0-1 0 0,-1 0 1 0 0,1-1 0 0 0,0 1-1 0 0,1-1 1 0 0,-1 1 0 0 0,0-1-1 0 0,1 0 1 0 0,-1 0 0 0 0,1-1-1 0 0,-1 1 1 0 0,1-1 0 0 0,0 1-1 0 0,0-1 1 0 0,0 0 0 0 0,0-1-1 0 0,0 1 1 0 0,0-1 0 0 0,1 0-12 0 0,3 1 99 0 0,1-1 1 0 0,-1-1-1 0 0,0 0 0 0 0,1 0 1 0 0,-1 0-1 0 0,0-1 1 0 0,0 0-1 0 0,0-1 0 0 0,0 0 1 0 0,-1 0-1 0 0,1 0 1 0 0,-1-1-1 0 0,0-1 0 0 0,0 1 1 0 0,0-1-1 0 0,0 0 0 0 0,-1 0 1 0 0,0-1-1 0 0,0 0-99 0 0,-1 0 49 0 0,-1-1 1 0 0,0 0-1 0 0,0 0 0 0 0,-1 0 0 0 0,0 0 0 0 0,0 0 1 0 0,0-1-1 0 0,-1 1 0 0 0,0-1 0 0 0,-1 1 0 0 0,0-1 1 0 0,0 0-1 0 0,-1 0 0 0 0,1 0 0 0 0,-2 1 0 0 0,1-1 1 0 0,-1 0-1 0 0,-1-2-49 0 0,-1 0-100 0 0,-1-1 1 0 0,0 0 0 0 0,-1 1-1 0 0,0 0 1 0 0,-1 0-1 0 0,0 0 1 0 0,0 0 0 0 0,-1 1-1 0 0,0 0 1 0 0,-1 1-1 0 0,0 0 1 0 0,0 0 0 0 0,-1 1-1 0 0,0 0 1 0 0,-8-5 99 0 0,-1-3-404 0 0,18 14 317 0 0,0 1 14 0 0,0 0 7 0 0,0 0-19 0 0,0 0 5 0 0,13 0-45 0 0,9-7 250 0 0,0-1 0 0 0,-1-1 0 0 0,0-1 0 0 0,0-1 0 0 0,-1-1 0 0 0,-1 0 1 0 0,0-2-1 0 0,-1 0 0 0 0,0-1 0 0 0,4-5-125 0 0,-17 15 25 0 0,25-21 120 0 0,-1-1 0 0 0,-2-2-1 0 0,-1-1 1 0 0,-1-1 0 0 0,16-27-145 0 0,-5-16 593 0 0,-36 74-497 0 0,0 0-40 0 0,-2 23-106 0 0,-7 33 101 0 0,3 2 0 0 0,3-1 1 0 0,2 48-52 0 0,2-69 6 0 0,17 324 45 0 0,-11 156 117 0 0,-6-504-125 0 0,0 0 0 0 0,-1 0 1 0 0,-1 1-1 0 0,0-1 1 0 0,-1 0-1 0 0,0 0 0 0 0,-1-1 1 0 0,0 1-1 0 0,-1 0 1 0 0,0-1-1 0 0,-1 0 0 0 0,0 0 1 0 0,-3 5-44 0 0,6-14 28 0 0,1-1-1 0 0,0 1 1 0 0,-1-1 0 0 0,1 0 0 0 0,-1 1 0 0 0,0-1 0 0 0,1 0 0 0 0,-1 0 0 0 0,0 0 0 0 0,0 0 0 0 0,1 0-1 0 0,-1 0 1 0 0,0 0 0 0 0,0-1 0 0 0,0 1 0 0 0,0-1 0 0 0,0 1 0 0 0,0-1 0 0 0,0 0 0 0 0,0 0 0 0 0,0 0-1 0 0,-1 0 1 0 0,1 0 0 0 0,0 0 0 0 0,0-1 0 0 0,0 1 0 0 0,0-1 0 0 0,0 1 0 0 0,0-1 0 0 0,1 0 0 0 0,-1 0-1 0 0,0 0 1 0 0,0 0 0 0 0,0 0 0 0 0,1 0 0 0 0,-1 0 0 0 0,1-1 0 0 0,-1 1 0 0 0,1 0 0 0 0,-2-2-28 0 0,-50-66 339 0 0,46 52-339 0 0,1 0 0 0 0,1-1 0 0 0,0 1 0 0 0,2-1 0 0 0,0 0 1 0 0,0 0-1 0 0,2 0 0 0 0,1-1 0 0 0,0-12 0 0 0,3 19-66 0 0,-1-1 1 0 0,2 1-1 0 0,-1 0 1 0 0,2 0-1 0 0,0 0 1 0 0,0 1-1 0 0,1 0 1 0 0,0 0-1 0 0,1 0 1 0 0,0 1-1 0 0,1-1 1 0 0,0 2-1 0 0,1-1 0 0 0,0 1 1 0 0,0 1-1 0 0,1 0 1 0 0,0 0-1 0 0,0 1 1 0 0,1 0-1 0 0,0 1 1 0 0,9-4 65 0 0,12-2-2812 0 0,-10 9-6752 0 0,-15 3-2638 0 0</inkml:trace>
  <inkml:trace contextRef="#ctx0" brushRef="#br0" timeOffset="11601.414">4933 2320 8106 0 0,'0'0'4458'0'0,"0"0"-2436"0"0,0 0-746 0 0,0 0 55 0 0,0 0 91 0 0,0 0-77 0 0,0 0-250 0 0,0 0-341 0 0,-5 32-300 0 0,-15 101-188 0 0,15-74-35 0 0,25-14-180 0 0,-3-38-7669 0 0,-12-7-3462 0 0</inkml:trace>
  <inkml:trace contextRef="#ctx0" brushRef="#br0" timeOffset="11837.272">4920 1963 12091 0 0,'0'0'1832'0'0,"0"0"-488"0"0,0 0-376 0 0,0 0-119 0 0,0 0-153 0 0,0 0-328 0 0,0 0-312 0 0,0 0-248 0 0,0 0-128 0 0,0 0-72 0 0,0 0-128 0 0,0 0-353 0 0,0 0-1031 0 0,0 0-2305 0 0,75-15-5585 0 0</inkml:trace>
  <inkml:trace contextRef="#ctx0" brushRef="#br0" timeOffset="12099.813">5452 2221 5505 0 0,'0'0'2610'0'0,"0"0"-513"0"0,0 0-121 0 0,0 0 131 0 0,0 0 18 0 0,0 0-181 0 0,0 0-318 0 0,0 0-354 0 0,0 0-281 0 0,0 0-194 0 0,0 0-135 0 0,0 0-153 0 0,-6-7-103 0 0,4 4-329 0 0,1 1-57 0 0,0 0 1 0 0,0 0-1 0 0,0 1 0 0 0,-1-1 1 0 0,1 1-1 0 0,0-1 0 0 0,-1 1 0 0 0,1 0 1 0 0,-1-1-1 0 0,1 1 0 0 0,-1 0 1 0 0,1 0-1 0 0,-1 0 0 0 0,0 0 1 0 0,0 0-1 0 0,1 0 0 0 0,-1 1 1 0 0,0-1-1 0 0,0 1 0 0 0,0-1 0 0 0,0 1 1 0 0,0 0-1 0 0,0-1 0 0 0,0 1 1 0 0,0 0-1 0 0,-1 1-20 0 0,-13 3 125 0 0,-1 2 0 0 0,1 1 0 0 0,-1 0 0 0 0,2 0 0 0 0,-1 2 0 0 0,1 0 0 0 0,1 1 0 0 0,-1 0 0 0 0,2 1 0 0 0,-1 1 0 0 0,-2 4-125 0 0,12-12 10 0 0,1 0 1 0 0,0 0-1 0 0,0 0 1 0 0,0 0-1 0 0,0 1 1 0 0,1-1-1 0 0,-1 1 1 0 0,1 0-1 0 0,0 0 1 0 0,1-1-1 0 0,-1 1 1 0 0,1 0-1 0 0,0 1 1 0 0,0-1-1 0 0,1 0 1 0 0,-1 0-1 0 0,1 0 1 0 0,0 0-1 0 0,1 1 1 0 0,-1-1-1 0 0,1 0 1 0 0,0 0-1 0 0,0 0 0 0 0,1 0 1 0 0,0 0-1 0 0,0 0 1 0 0,0-1-1 0 0,0 1-10 0 0,5 5 17 0 0,1 0-1 0 0,0-1 1 0 0,0 0-1 0 0,0 0 1 0 0,1-1-1 0 0,1 0 1 0 0,-1-1-1 0 0,1 0 1 0 0,1-1-1 0 0,-1 0 1 0 0,1 0-1 0 0,0-1 1 0 0,0 0-1 0 0,1-1 1 0 0,-1-1-1 0 0,3 1-16 0 0,-2-2 36 0 0,52-4 66 0 0,-42-12-270 0 0,13-10-1804 0 0,-13 7-2150 0 0,-14 9-1788 0 0,0 4-5827 0 0</inkml:trace>
  <inkml:trace contextRef="#ctx0" brushRef="#br0" timeOffset="12453.682">5645 2497 1760 0 0,'0'0'2062'0'0,"0"0"-55"0"0,0 0 84 0 0,0 0 112 0 0,0 0 11 0 0,0 0-96 0 0,0 0-173 0 0,0 0-240 0 0,0 0-215 0 0,0 0-191 0 0,33 0-144 0 0,102-2-119 0 0,-64-15 405 0 0,-60 9-1151 0 0,17-8 233 0 0,-2-1 0 0 0,0-2-1 0 0,0-1 1 0 0,-2-1 0 0 0,16-18-523 0 0,-36 35 40 0 0,0-1 1 0 0,0 0-1 0 0,-1 0 1 0 0,1 0-1 0 0,-1 0 1 0 0,-1-1-1 0 0,1 1 0 0 0,-1-1 1 0 0,0 0-1 0 0,0 1 1 0 0,0-1-1 0 0,-1 0 1 0 0,0 0-1 0 0,0 0 1 0 0,-1 0-1 0 0,0 0 1 0 0,0-1-1 0 0,0 1-40 0 0,-2 2 6 0 0,-1 1 0 0 0,1 0-1 0 0,-1 0 1 0 0,0 0 0 0 0,0 0 0 0 0,0 0-1 0 0,0 1 1 0 0,0-1 0 0 0,0 1 0 0 0,-1 0 0 0 0,1 0-1 0 0,-1 0 1 0 0,0 1 0 0 0,0-1 0 0 0,1 1-1 0 0,-1 0 1 0 0,0 0 0 0 0,0 0 0 0 0,0 0 0 0 0,0 1-1 0 0,0 0 1 0 0,0 0 0 0 0,0 0 0 0 0,0 0-1 0 0,0 0 1 0 0,0 1 0 0 0,-2 0-6 0 0,-7 1-6 0 0,0 0-1 0 0,0 1 1 0 0,0 1 0 0 0,0 0-1 0 0,0 0 1 0 0,1 2 0 0 0,0-1-1 0 0,0 2 1 0 0,0-1 0 0 0,1 2-1 0 0,0-1 1 0 0,0 2-1 0 0,1-1 1 0 0,0 1 0 0 0,0 1-1 0 0,1 0 1 0 0,1 0 0 0 0,0 1-1 0 0,0 0 1 0 0,1 0 0 0 0,0 1 6 0 0,2-2-7 0 0,0 1 1 0 0,0-1 0 0 0,1 1-1 0 0,0 0 1 0 0,1 0 0 0 0,0 0-1 0 0,1 1 1 0 0,1-1-1 0 0,-1 1 1 0 0,2-1 0 0 0,0 1-1 0 0,0-1 1 0 0,1 6 6 0 0,2-9 0 0 0,1 0 0 0 0,0 0 0 0 0,0-1-1 0 0,1 1 1 0 0,0-1 0 0 0,0 0 0 0 0,1 0 0 0 0,0-1 0 0 0,0 0-1 0 0,0 0 1 0 0,1 0 0 0 0,0-1 0 0 0,0 1 0 0 0,0-2 0 0 0,1 1 0 0 0,0-1-1 0 0,-1 0 1 0 0,2-1 0 0 0,-1 0 0 0 0,0 0 0 0 0,1-1 0 0 0,-1 0-1 0 0,1 0 1 0 0,-1-1 0 0 0,1 0 0 0 0,5-1 0 0 0,117 9-795 0 0,-77-18-7299 0 0,-42 6-4222 0 0</inkml:trace>
  <inkml:trace contextRef="#ctx0" brushRef="#br0" timeOffset="13646.216">6994 2519 1136 0 0,'0'0'1607'0'0,"0"0"-196"0"0,0 0-18 0 0,0 0 119 0 0,0 0 96 0 0,0 0-3 0 0,0 0-138 0 0,0 0-177 0 0,0 0-131 0 0,0 0-92 0 0,0 0-75 0 0,0 0-71 0 0,0 0-72 0 0,19-14-66 0 0,59-45-72 0 0,-26 13 1036 0 0,-44 38-1386 0 0,-1-1 0 0 0,1 0 0 0 0,-2 0 0 0 0,1 0 0 0 0,-1-1 0 0 0,-1 0 0 0 0,0 0 0 0 0,0 0 0 0 0,0-4-361 0 0,-3 4 782 0 0,-1 27-132 0 0,11 86-521 0 0,-5 0-1 0 0,-6 83-128 0 0,-1-130 20 0 0,0-17 10 0 0,2-9 0 0 0,-1 0 0 0 0,-1 1 0 0 0,-2-1 0 0 0,-1 0 0 0 0,-2 0 0 0 0,0 0 0 0 0,-3 0 0 0 0,0-1 0 0 0,-1 0 0 0 0,-10 16-30 0 0,18-41 26 0 0,0-1 1 0 0,0 0 0 0 0,-1 0 0 0 0,0 0 0 0 0,1 0-1 0 0,-1 0 1 0 0,0 0 0 0 0,0-1 0 0 0,-1 1-1 0 0,1 0 1 0 0,-1-1 0 0 0,1 0 0 0 0,-1 0 0 0 0,0 0-1 0 0,1 0 1 0 0,-1 0 0 0 0,0 0 0 0 0,-1-1-1 0 0,1 1 1 0 0,0-1 0 0 0,0 0 0 0 0,0 0-1 0 0,-1 0 1 0 0,1 0 0 0 0,-1-1 0 0 0,1 1-27 0 0,1-3 17 0 0,0 1 0 0 0,0-1 0 0 0,0 0 0 0 0,0 0 0 0 0,1 1 0 0 0,-1-1 0 0 0,0 0 0 0 0,1 0 0 0 0,0-1 0 0 0,-1 1 0 0 0,1 0 0 0 0,0 0 0 0 0,0-1 1 0 0,0 1-1 0 0,1 0 0 0 0,-1-1 0 0 0,1 1 0 0 0,-1-1 0 0 0,1 1 0 0 0,0-1 0 0 0,0-1-17 0 0,-2-3 22 0 0,0-26 1 0 0,2 1 1 0 0,1-1-1 0 0,2 1 0 0 0,1-1 1 0 0,1 1-1 0 0,2 1 1 0 0,1-1-1 0 0,2 1 0 0 0,1 0 1 0 0,1 1-1 0 0,1 1 1 0 0,2 0-1 0 0,4-4-23 0 0,141-261 83 0 0,-143 268-74 0 0,1 1 1 0 0,1 1 0 0 0,1 1-1 0 0,1 0 1 0 0,1 2-1 0 0,1 0 1 0 0,1 2 0 0 0,1 1-1 0 0,21-13-9 0 0,-39 27 0 0 0,1 0 0 0 0,-1 0 0 0 0,0 0 0 0 0,1 1 0 0 0,0 0 0 0 0,0 0 0 0 0,0 1 0 0 0,0 0-1 0 0,0 0 1 0 0,0 1 0 0 0,0 0 0 0 0,1 0 0 0 0,-1 1 0 0 0,7 1 0 0 0,-12 1 9 0 0,-1 0 0 0 0,1 0 0 0 0,0 0 0 0 0,-1 1 0 0 0,0-1 0 0 0,1 1 0 0 0,-1 0 0 0 0,0 0 0 0 0,-1 0 0 0 0,1 0 0 0 0,0 0 0 0 0,-1 0 0 0 0,1 0 0 0 0,-1 0 0 0 0,0 0 1 0 0,0 1-1 0 0,-1-1 0 0 0,1 1 0 0 0,0-1 0 0 0,-1 0 0 0 0,0 1 0 0 0,0-1 0 0 0,0 1 0 0 0,0-1 0 0 0,-1 1 0 0 0,0-1 0 0 0,1 1 0 0 0,-1 0-9 0 0,0 9 35 0 0,-1 8 0 0 0,-2 1 0 0 0,0 0 0 0 0,-1-1 0 0 0,-1 0 0 0 0,-2 0 0 0 0,0-1 0 0 0,-1 0 0 0 0,0 0 0 0 0,-2-1 0 0 0,0 0 0 0 0,-2-1 0 0 0,-13 16-35 0 0,0-4 21 0 0,0-1 0 0 0,-2-2 0 0 0,-1-1 0 0 0,-24 17-21 0 0,46-38-16 0 0,1 0 0 0 0,-1-1 0 0 0,-1 0 1 0 0,1 0-1 0 0,0 0 0 0 0,-1-1 0 0 0,0 0 0 0 0,0-1 0 0 0,0 0 0 0 0,0 0 0 0 0,0-1 0 0 0,0 1 0 0 0,-7-1 16 0 0,14-3-102 0 0,0 1 0 0 0,0 0 0 0 0,1 0 0 0 0,-1 0-1 0 0,1 0 1 0 0,-1-1 0 0 0,0 1 0 0 0,1 0-1 0 0,0-1 1 0 0,-1 1 0 0 0,1 0 0 0 0,0-1-1 0 0,0 1 1 0 0,0 0 0 0 0,0-1 0 0 0,0 1 0 0 0,0 0-1 0 0,0-1 1 0 0,0 1 0 0 0,0 0 0 0 0,1-1-1 0 0,-1 1 1 0 0,1 0 0 0 0,-1-1 0 0 0,1 1-1 0 0,-1 0 1 0 0,1 0 0 0 0,0 0 0 0 0,0-1 0 0 0,-1 1-1 0 0,1 0 1 0 0,0 0 0 0 0,0 0 0 0 0,0 0-1 0 0,0 0 103 0 0,36-34-4300 0 0,-9 16-5067 0 0,-15 11-2067 0 0</inkml:trace>
  <inkml:trace contextRef="#ctx0" brushRef="#br0" timeOffset="14161.363">7690 2614 272 0 0,'0'0'2087'0'0,"0"0"130"0"0,0 0 195 0 0,0 0 95 0 0,0 0-93 0 0,0 0-215 0 0,0 0-274 0 0,0 0-289 0 0,0 0-238 0 0,0 0-206 0 0,0 0-192 0 0,0 0-154 0 0,32-9-125 0 0,98-33-107 0 0,-123 41-531 0 0,-1-1 1 0 0,0 0-1 0 0,0 0 1 0 0,0 0-1 0 0,0-1 1 0 0,0 0-1 0 0,-1 0 1 0 0,1 0-1 0 0,-1-1 0 0 0,0 1 1 0 0,0-1-1 0 0,0-1 1 0 0,-1 1-1 0 0,3-2-83 0 0,6-10 269 0 0,10-5-40 0 0,-2-1-1 0 0,0-1 0 0 0,-1-1 1 0 0,-2-1-1 0 0,-1-1 0 0 0,0 0 1 0 0,-2-1-1 0 0,-1 0 0 0 0,2-9-228 0 0,-13 23 30 0 0,1 1 0 0 0,-2-1-1 0 0,0 0 1 0 0,0 0 0 0 0,-1 0-1 0 0,-1 0 1 0 0,0 0 0 0 0,-1 0-1 0 0,-2-11-29 0 0,3 22 2 0 0,-1 0-1 0 0,0 0 1 0 0,0 0 0 0 0,1 0-1 0 0,-2 0 1 0 0,1 0 0 0 0,0 0-1 0 0,0 1 1 0 0,0-1 0 0 0,-1 0-1 0 0,1 1 1 0 0,-1-1 0 0 0,0 1-1 0 0,1-1 1 0 0,-1 1-1 0 0,0 0 1 0 0,0 0 0 0 0,0 0-1 0 0,0 0 1 0 0,0 0 0 0 0,0 0-1 0 0,0 0 1 0 0,0 1 0 0 0,0-1-1 0 0,0 1 1 0 0,0-1 0 0 0,0 1-1 0 0,-1 0 1 0 0,1 0 0 0 0,0 0-1 0 0,0 0 1 0 0,0 0-1 0 0,0 1 1 0 0,-1-1 0 0 0,1 0-1 0 0,0 1 1 0 0,0 0 0 0 0,0-1-1 0 0,0 1 1 0 0,0 0 0 0 0,0 0-1 0 0,0 0 1 0 0,0 1 0 0 0,1-1-1 0 0,-1 0 1 0 0,0 1 0 0 0,0 0-3 0 0,-4 3-6 0 0,-1 0-1 0 0,1 1 0 0 0,0-1 1 0 0,0 2-1 0 0,1-1 0 0 0,0 1 0 0 0,0-1 1 0 0,0 1-1 0 0,1 1 0 0 0,0-1 0 0 0,0 1 1 0 0,1-1-1 0 0,0 1 0 0 0,0 0 0 0 0,1 0 1 0 0,0 0-1 0 0,1 1 0 0 0,0-1 0 0 0,0 0 1 0 0,0 1-1 0 0,1 3 8 0 0,4-7 2 0 0,0-1 1 0 0,0 1-1 0 0,0 0 0 0 0,0-1 1 0 0,1 0-1 0 0,0 0 0 0 0,0 0 1 0 0,0-1-1 0 0,0 0 0 0 0,0 0 1 0 0,1 0-1 0 0,-1 0 0 0 0,1-1 1 0 0,0 0-1 0 0,0 0 0 0 0,0-1 1 0 0,0 1-1 0 0,0-1 1 0 0,0-1-1 0 0,0 1 0 0 0,5-1-2 0 0,-5 1 1 0 0,141 32 43 0 0,-145-29-31 0 0,0-1 0 0 0,0 0 0 0 0,0 1 0 0 0,0-1 0 0 0,-1 1 0 0 0,0-1 0 0 0,1 1 0 0 0,-1 0 0 0 0,-1-1 0 0 0,1 1 0 0 0,0 0 0 0 0,-1 0 0 0 0,0 0 0 0 0,0 0 0 0 0,0 0 0 0 0,0 0-1 0 0,-1-1 1 0 0,1 1 0 0 0,-1 0 0 0 0,0 0 0 0 0,0-1 0 0 0,-1 1 0 0 0,1 0 0 0 0,-1-1 0 0 0,1 1 0 0 0,-1-1 0 0 0,-1 2-13 0 0,-90 145 183 0 0,93-149-200 0 0,-1-1 1 0 0,1 1 0 0 0,0-1-1 0 0,-1 1 1 0 0,1 0 0 0 0,0-1 0 0 0,0 1-1 0 0,-1-1 1 0 0,1 1 0 0 0,0-1 0 0 0,0 1-1 0 0,0 0 1 0 0,0-1 0 0 0,0 1-1 0 0,0 0 1 0 0,0-1 0 0 0,0 1 0 0 0,0-1-1 0 0,0 1 1 0 0,0 0 0 0 0,0-1 0 0 0,0 1-1 0 0,0 0 1 0 0,1-1 0 0 0,-1 1-1 0 0,0-1 1 0 0,0 1 0 0 0,1-1 0 0 0,-1 1-1 0 0,0-1 1 0 0,1 1 0 0 0,-1-1 0 0 0,1 1-1 0 0,-1-1 1 0 0,0 1 0 0 0,1-1-1 0 0,-1 1 1 0 0,1-1 0 0 0,-1 0 0 0 0,1 1-1 0 0,0-1 1 0 0,-1 0 0 0 0,1 0-1 0 0,-1 1 1 0 0,1-1 0 0 0,0 0 0 0 0,-1 0-1 0 0,1 0 1 0 0,-1 0 0 0 0,1 0 0 0 0,0 0-1 0 0,-1 0 1 0 0,1 0 0 0 0,0 0-1 0 0,-1 0 1 0 0,1 0 0 0 0,-1 0 0 0 0,1 0-1 0 0,0 0 1 0 0,-1-1 0 0 0,1 1 0 0 0,-1 0-1 0 0,1 0 17 0 0,41-12-2238 0 0,-11-6-890 0 0,-12 7-293 0 0,1 0-3777 0 0,-7 4-3532 0 0</inkml:trace>
  <inkml:trace contextRef="#ctx0" brushRef="#br0" timeOffset="14438.824">8559 2331 2385 0 0,'0'0'3538'0'0,"0"0"-327"0"0,0 0-334 0 0,0 0-489 0 0,0 0-552 0 0,0 0-563 0 0,0 0-493 0 0,0 0-261 0 0,0 0-41 0 0,0 0-25 0 0,0 0-25 0 0,0 0-44 0 0,0 0-72 0 0,-14 28-48 0 0,-45 89-43 0 0,37-37 128 0 0,23-63-280 0 0,-1-13-38 0 0,0 0 1 0 0,0 1 0 0 0,1-1 0 0 0,-1 0 0 0 0,1 0-1 0 0,0 0 1 0 0,0 1 0 0 0,1-1 0 0 0,-1 0-1 0 0,1 0 1 0 0,0-1 0 0 0,0 1 0 0 0,0 0 0 0 0,0-1-1 0 0,1 1 1 0 0,-1-1 0 0 0,1 0 0 0 0,0 1 0 0 0,0-1-1 0 0,0-1 1 0 0,1 1 0 0 0,-1 0 0 0 0,1-1-1 0 0,-1 0 1 0 0,1 0 0 0 0,0 0 0 0 0,0 0 0 0 0,0 0-1 0 0,0-1 1 0 0,2 1-32 0 0,0-1 118 0 0,1 0 0 0 0,-1-1 0 0 0,1 0-1 0 0,0 0 1 0 0,0 0 0 0 0,-1-1 0 0 0,1 0-1 0 0,-1 0 1 0 0,1-1 0 0 0,-1 1 0 0 0,1-2 0 0 0,-1 1-1 0 0,0-1 1 0 0,0 0 0 0 0,0 0 0 0 0,0 0-1 0 0,-1-1 1 0 0,1 0 0 0 0,-1 0 0 0 0,0 0 0 0 0,0-1-1 0 0,0 0 1 0 0,-1 0 0 0 0,0 0 0 0 0,0 0 0 0 0,0-1-1 0 0,0 0 1 0 0,-1 1 0 0 0,0-1 0 0 0,0 0-1 0 0,-1-1 1 0 0,0 1 0 0 0,0 0 0 0 0,0-1 0 0 0,-1 1-1 0 0,0-1 1 0 0,0 0 0 0 0,0 1 0 0 0,-1-1-1 0 0,0 0 1 0 0,-1-1-118 0 0,1-3-5 0 0,0 1-1 0 0,-1 0 0 0 0,-1 0 0 0 0,0-1 1 0 0,0 1-1 0 0,-1 0 0 0 0,0 1 1 0 0,-1-1-1 0 0,0 0 0 0 0,0 1 1 0 0,-1 0-1 0 0,0 0 0 0 0,-1 0 0 0 0,0 1 1 0 0,0 0-1 0 0,-1 0 0 0 0,0 0 1 0 0,0 1-1 0 0,-1 0 0 0 0,0 1 1 0 0,0-1-1 0 0,-1 1 6 0 0,-26 2-1817 0 0,24 8-1432 0 0,2 2-3538 0 0,2-2-5477 0 0</inkml:trace>
  <inkml:trace contextRef="#ctx0" brushRef="#br0" timeOffset="15506.136">8881 2243 568 0 0,'0'0'1150'0'0,"0"0"-443"0"0,0 0-254 0 0,0 0 160 0 0,0 0 321 0 0,0 0 282 0 0,0 0 171 0 0,0 0 1 0 0,0 0-41 0 0,0 0-4 0 0,0 0-18 0 0,0 0-92 0 0,2 12-74 0 0,5 101 2666 0 0,-43 211 445 0 0,-14-162-3632 0 0,25-151 586 0 0,19-54-677 0 0,7 29-508 0 0,0-1 1 0 0,2 1 0 0 0,0-1 0 0 0,0 1-1 0 0,2 0 1 0 0,0 0 0 0 0,0 0 0 0 0,1 1-1 0 0,1-1 1 0 0,1-1-40 0 0,160-264 222 0 0,-152 255-222 0 0,2 1 1 0 0,0 1 0 0 0,1 1 0 0 0,1 0 0 0 0,1 1 0 0 0,0 2-1 0 0,2 0 1 0 0,21-13-1 0 0,-41 29 3 0 0,0-1 0 0 0,0 1 0 0 0,0 0 0 0 0,0 0 0 0 0,0 1 0 0 0,0-1 0 0 0,1 0 0 0 0,-1 1 0 0 0,1 0 0 0 0,-1 0 0 0 0,1 0 0 0 0,-1 0 0 0 0,1 1 0 0 0,0-1 0 0 0,-1 1 0 0 0,1 0 0 0 0,0 0 0 0 0,0 0 0 0 0,-1 1 0 0 0,1-1 0 0 0,-1 1 0 0 0,1 0 0 0 0,0 0 0 0 0,-1 0 0 0 0,1 0 0 0 0,-1 1 0 0 0,0-1 0 0 0,0 1 0 0 0,1 0 0 0 0,-1 0 0 0 0,0 0 0 0 0,0 1 0 0 0,-1-1 0 0 0,1 1 0 0 0,0-1 0 0 0,1 3-3 0 0,-3 11 53 0 0,0 0-1 0 0,-1 0 1 0 0,0 1-1 0 0,-1-1 1 0 0,-1 0-1 0 0,-1 0 1 0 0,0-1-1 0 0,-1 1 1 0 0,-1-1 0 0 0,0 1-1 0 0,-2-1 1 0 0,1-1-1 0 0,-2 1 1 0 0,1-1-1 0 0,-2 0 1 0 0,0-1-1 0 0,-1 0 1 0 0,-7 7-53 0 0,7-6 16 0 0,-1 0 0 0 0,0-1 0 0 0,-1 0 1 0 0,-1-1-1 0 0,0 0 0 0 0,0-1 0 0 0,-1-1 1 0 0,0 0-1 0 0,-1-1 0 0 0,0-1 0 0 0,0 0 0 0 0,-9 3-16 0 0,-35-13-830 0 0,44-11-2532 0 0,4-6-4237 0 0,9 12-4001 0 0</inkml:trace>
  <inkml:trace contextRef="#ctx0" brushRef="#br0" timeOffset="16823.951">9619 2364 7210 0 0,'0'0'2619'0'0,"0"0"-653"0"0,0 0-405 0 0,0 0-214 0 0,0 0-212 0 0,0 0-223 0 0,0 0-210 0 0,0 0-151 0 0,0 0-95 0 0,0 0-23 0 0,0 0 0 0 0,0 0 12 0 0,0 0 21 0 0,0 9 4 0 0,1 28-18 0 0,0-36-412 0 0,0 0-1 0 0,0 0 1 0 0,0 0 0 0 0,0 0 0 0 0,0 0-1 0 0,1 0 1 0 0,-1-1 0 0 0,0 1 0 0 0,0 0-1 0 0,1-1 1 0 0,-1 1 0 0 0,0-1 0 0 0,1 1-1 0 0,-1-1 1 0 0,1 0 0 0 0,-1 1 0 0 0,0-1-1 0 0,1 0 1 0 0,-1 0 0 0 0,1 0 0 0 0,-1 0-1 0 0,1 0 1 0 0,-1-1 0 0 0,0 1 0 0 0,1 0 0 0 0,-1-1-1 0 0,1 1 1 0 0,-1-1-40 0 0,3 1 122 0 0,12-4 171 0 0,0 0 0 0 0,-1-1 1 0 0,1-1-1 0 0,-1-1 1 0 0,-1 0-1 0 0,1 0 0 0 0,-1-2 1 0 0,13-9-294 0 0,-5 4 259 0 0,-5 5-107 0 0,0-2 0 0 0,-1 0 0 0 0,0 0 0 0 0,-1-2 0 0 0,0 0 0 0 0,-1-1 0 0 0,0 0 0 0 0,-1-1 0 0 0,-1 0 0 0 0,0-1 0 0 0,0-3-152 0 0,-11 17 10 0 0,0 1 0 0 0,1-1-1 0 0,-1 0 1 0 0,0 0 0 0 0,-1 0 0 0 0,1 0-1 0 0,0 0 1 0 0,-1 0 0 0 0,1 0 0 0 0,-1 0 0 0 0,1 0-1 0 0,-1 0 1 0 0,0 0 0 0 0,0 0 0 0 0,0 0-1 0 0,0-1 1 0 0,0 1 0 0 0,-1 0 0 0 0,1 0-1 0 0,-1 0 1 0 0,1 0 0 0 0,-1 0 0 0 0,0 0 0 0 0,0 0-1 0 0,1 0 1 0 0,-1 1 0 0 0,-1-1 0 0 0,1 0-1 0 0,0 0 1 0 0,0 1 0 0 0,-1-1 0 0 0,1 1-1 0 0,-1-1 1 0 0,1 1 0 0 0,-1 0 0 0 0,0-1 0 0 0,1 1-1 0 0,-1 0 1 0 0,0 0 0 0 0,0 0 0 0 0,0 0-1 0 0,0 0 1 0 0,0 1 0 0 0,0-1 0 0 0,0 1 0 0 0,0-1-1 0 0,0 1 1 0 0,0 0 0 0 0,-1 0-10 0 0,-22 1-17 0 0,1 2 0 0 0,-1 1 0 0 0,1 0 0 0 0,-1 2 0 0 0,1 1 0 0 0,1 1 0 0 0,0 1 0 0 0,0 1 0 0 0,0 1 0 0 0,2 1 0 0 0,-1 1 0 0 0,2 1 0 0 0,0 1-1 0 0,0 0 1 0 0,1 2 0 0 0,1 0 0 0 0,-8 11 17 0 0,19-22-5 0 0,1 1-1 0 0,1 0 1 0 0,-1 0 0 0 0,1 0-1 0 0,1 1 1 0 0,-1-1-1 0 0,1 1 1 0 0,0 0-1 0 0,1 1 1 0 0,0-1-1 0 0,0 0 1 0 0,1 1-1 0 0,0 2 6 0 0,1-7 2 0 0,0 0 0 0 0,1 0-1 0 0,0 0 1 0 0,0 0 0 0 0,0 0-1 0 0,0 0 1 0 0,1 0 0 0 0,-1 0-1 0 0,1 0 1 0 0,0 0 0 0 0,0-1-1 0 0,1 1 1 0 0,-1 0 0 0 0,1 0-1 0 0,0-1 1 0 0,0 1 0 0 0,0-1-1 0 0,0 0 1 0 0,0 0 0 0 0,1 0-1 0 0,-1 0 1 0 0,1 0-1 0 0,0 0 1 0 0,0 0 0 0 0,0-1-1 0 0,1 0 1 0 0,-1 1 0 0 0,0-1-1 0 0,1-1 1 0 0,2 2-2 0 0,13 5 50 0 0,1-1 0 0 0,0-2 0 0 0,0 0-1 0 0,1 0 1 0 0,-1-2 0 0 0,1-1 0 0 0,0 0 0 0 0,0-2 0 0 0,-1 0-1 0 0,1-1 1 0 0,6-2-50 0 0,190-55 1364 0 0,-127 11-601 0 0,-89 39 103 0 0,164-162-918 0 0,-142 136 67 0 0,-2-1 0 0 0,-2 0 1 0 0,-1-2-1 0 0,12-38-15 0 0,-29 73-2 0 0,0 1 1 0 0,0 0-1 0 0,0-1 0 0 0,0 1 0 0 0,0 0 1 0 0,-1-1-1 0 0,1 0 0 0 0,0 1 0 0 0,-1-1 1 0 0,1 1-1 0 0,-1-1 0 0 0,0 0 0 0 0,1 1 1 0 0,-1-1-1 0 0,0 1 0 0 0,0-1 0 0 0,0 0 1 0 0,0 1-1 0 0,-1-1 0 0 0,1 0 0 0 0,0 1 1 0 0,-1-1-1 0 0,1 0 0 0 0,-1 1 0 0 0,1-1 1 0 0,-1 1-1 0 0,0-1 0 0 0,0 1 0 0 0,0 0 1 0 0,1-1-1 0 0,-1 1 0 0 0,-1 0 0 0 0,1-1 1 0 0,0 1-1 0 0,0 0 0 0 0,0 0 0 0 0,-1 0 1 0 0,1 0-1 0 0,0 0 0 0 0,-1 0 0 0 0,1 1 1 0 0,-1-1-1 0 0,1 0 0 0 0,-1 1 0 0 0,1-1 1 0 0,-1 1-1 0 0,0-1 0 0 0,1 1 0 0 0,-1 0 1 0 0,0 0-1 0 0,-1 0 2 0 0,-5 0-11 0 0,-1 2 0 0 0,0-1 1 0 0,0 1-1 0 0,1 1 0 0 0,-1 0 0 0 0,1 0 1 0 0,0 0-1 0 0,0 1 0 0 0,0 0 1 0 0,0 1-1 0 0,1 0 0 0 0,0 0 0 0 0,0 0 1 0 0,0 1-1 0 0,1 0 0 0 0,-1 1 0 0 0,2-1 1 0 0,-1 1-1 0 0,1 0 0 0 0,0 1 1 0 0,0-1-1 0 0,1 1 0 0 0,-3 5 11 0 0,6-11-3 0 0,0 1-1 0 0,0 0 1 0 0,-1 0 0 0 0,2 0-1 0 0,-1 0 1 0 0,0 0 0 0 0,1 0-1 0 0,-1 0 1 0 0,1 0-1 0 0,0 0 1 0 0,0 0 0 0 0,0 0-1 0 0,0 0 1 0 0,1 0 0 0 0,-1 0-1 0 0,1 0 1 0 0,0 0-1 0 0,-1 0 1 0 0,2 0 0 0 0,-1-1-1 0 0,0 1 1 0 0,0 0 0 0 0,1 0-1 0 0,0-1 1 0 0,-1 1-1 0 0,1-1 1 0 0,0 0 0 0 0,0 1-1 0 0,0-1 1 0 0,1 0 0 0 0,-1 0-1 0 0,3 1 4 0 0,91 50 13 0 0,-75-44-10 0 0,-2-1-4 0 0,-1 0-1 0 0,0 2 1 0 0,0 0 0 0 0,-1 1-1 0 0,0 1 1 0 0,-1 1 0 0 0,6 5 1 0 0,-18-11 14 0 0,0-1 1 0 0,-1 0 0 0 0,0 1-1 0 0,0 0 1 0 0,0 0 0 0 0,0 0-1 0 0,-1 0 1 0 0,-1 0 0 0 0,1 0-1 0 0,-1 1 1 0 0,0-1 0 0 0,-1 1-1 0 0,1-1 1 0 0,-2 0 0 0 0,1 1-1 0 0,-1-1 1 0 0,0 0 0 0 0,0 1-1 0 0,-1-1 1 0 0,0 0 0 0 0,-1 0-1 0 0,1 0 1 0 0,-2 1-15 0 0,-45 101 160 0 0,18-39-449 0 0,31-69 157 0 0,19-4-1801 0 0,11-5-6119 0 0,-24 4-1165 0 0</inkml:trace>
  <inkml:trace contextRef="#ctx0" brushRef="#br0" timeOffset="17505.689">11127 1900 3985 0 0,'0'0'2474'0'0,"0"0"-866"0"0,0 0-341 0 0,0 0 85 0 0,0 0 221 0 0,0 0 140 0 0,0 0 1 0 0,0 0-154 0 0,0 0-209 0 0,0 0-190 0 0,0 0-172 0 0,0 0-110 0 0,8-18-70 0 0,24-56-59 0 0,-24 56-63 0 0,-8 18-47 0 0,0 0-69 0 0,0 0-65 0 0,-40 141 2805 0 0,-9 285-2418 0 0,11-177-772 0 0,21-167-145 0 0,-3-122-2237 0 0,16 29 1314 0 0,-22-57-4014 0 0,6 27-4748 0 0,13 32-1479 0 0</inkml:trace>
  <inkml:trace contextRef="#ctx0" brushRef="#br0" timeOffset="17760.708">10775 2254 3945 0 0,'0'0'3004'0'0,"0"0"-635"0"0,0 0-478 0 0,0 0-221 0 0,0 0-87 0 0,0 0-43 0 0,0 0-64 0 0,0 0-106 0 0,0 0-88 0 0,0 0-106 0 0,0 0-125 0 0,0 0-172 0 0,0 0-150 0 0,27-2-97 0 0,83-2-52 0 0,70 6 1670 0 0,120-2-1886 0 0,-268 6-1205 0 0,-17-3-2614 0 0,0-1-7607 0 0,-11-2-1187 0 0</inkml:trace>
  <inkml:trace contextRef="#ctx0" brushRef="#br0" timeOffset="17917.635">11527 2408 9266 0 0,'0'0'1971'0'0,"0"0"-471"0"0,0 0-245 0 0,0 0-61 0 0,0 0-101 0 0,0 0-178 0 0,0 0-280 0 0,0 0-303 0 0,0 0-204 0 0,0 0-88 0 0,0 0-57 0 0,0 0-31 0 0,0 0-40 0 0,-1 32-105 0 0,-1 93-146 0 0,3-94-293 0 0,1-31 179 0 0,2 0-1980 0 0,-1 0-5478 0 0,-3 0 1696 0 0</inkml:trace>
  <inkml:trace contextRef="#ctx0" brushRef="#br0" timeOffset="18472.653">11840 2486 6969 0 0,'0'0'2398'0'0,"0"0"-289"0"0,0 0-43 0 0,0 0-53 0 0,0 0-206 0 0,0 0-252 0 0,0 0-266 0 0,32-7-230 0 0,102-23-173 0 0,-63-3 421 0 0,-65 30-1180 0 0,0-1 0 0 0,1 0-1 0 0,-1 0 1 0 0,-1 0 0 0 0,1-1 0 0 0,-1 0-1 0 0,0 0 1 0 0,0 0 0 0 0,0-1-1 0 0,0 0 1 0 0,-1 0 0 0 0,0 0-1 0 0,-1 0 1 0 0,1-1 0 0 0,-1 1-1 0 0,-1-1 1 0 0,1 0 0 0 0,-1 0 0 0 0,0 0-1 0 0,0 0 1 0 0,-1 0 0 0 0,0-2-127 0 0,-1 7 13 0 0,0 0 0 0 0,0 0 1 0 0,0 0-1 0 0,0 0 1 0 0,-1 0-1 0 0,1 0 1 0 0,-1 0-1 0 0,1 0 0 0 0,-1 1 1 0 0,0-1-1 0 0,1 0 1 0 0,-1 0-1 0 0,0 0 0 0 0,0 1 1 0 0,-1-1-1 0 0,1 0 1 0 0,0 1-1 0 0,0-1 1 0 0,-1 1-1 0 0,1 0 0 0 0,-1-1 1 0 0,1 1-1 0 0,-1 0 1 0 0,0 0-1 0 0,1 0 0 0 0,-1 0 1 0 0,0 0-1 0 0,0 0 1 0 0,0 1-1 0 0,0-1 0 0 0,1 1 1 0 0,-1-1-1 0 0,0 1 1 0 0,0-1-1 0 0,0 1 1 0 0,0 0-1 0 0,0 0 0 0 0,0 0 1 0 0,-2 1-14 0 0,-79 21-101 0 0,66-13 92 0 0,0 1-1 0 0,0 0 0 0 0,1 1 0 0 0,1 1 0 0 0,0 0 1 0 0,0 1-1 0 0,1 1 0 0 0,1 0 0 0 0,0 1 1 0 0,1 1-1 0 0,1-1 0 0 0,0 2 0 0 0,2 0 0 0 0,-1 0 1 0 0,2 2 9 0 0,6-14 0 0 0,0 0 0 0 0,1 0 1 0 0,0 0-1 0 0,0 0 0 0 0,1 0 1 0 0,-1 0-1 0 0,1 0 0 0 0,0 1 1 0 0,1-1-1 0 0,-1 0 0 0 0,1 0 1 0 0,0 0-1 0 0,0 0 0 0 0,0 0 1 0 0,1 0-1 0 0,0 0 0 0 0,0 0 1 0 0,0-1-1 0 0,1 1 0 0 0,0-1 1 0 0,-1 1-1 0 0,1-1 0 0 0,1 0 1 0 0,-1 0-1 0 0,1 0 0 0 0,-1-1 1 0 0,1 1-1 0 0,0-1 0 0 0,1 0 1 0 0,-1 0-1 0 0,0 0 0 0 0,1-1 1 0 0,-1 1-1 0 0,1-1 0 0 0,0 0 1 0 0,0-1-1 0 0,0 1 0 0 0,0-1 1 0 0,0 0-1 0 0,2 0 0 0 0,13 3 30 0 0,0-1 0 0 0,0-2 0 0 0,1 0 0 0 0,-1-1 0 0 0,1 0 0 0 0,-1-2 0 0 0,0-1 0 0 0,0 0 0 0 0,0-1 0 0 0,0-2 0 0 0,-1 0 0 0 0,0-1 0 0 0,0 0 0 0 0,1-2-30 0 0,37-22-3689 0 0,-4-6-3958 0 0,-45 32-4419 0 0</inkml:trace>
  <inkml:trace contextRef="#ctx0" brushRef="#br0" timeOffset="18863.656">12721 2143 14851 0 0,'0'0'1670'0'0,"0"0"-305"0"0,0 0-106 0 0,0 0-70 0 0,0 0-125 0 0,0 0-148 0 0,0 0-184 0 0,0 0-144 0 0,0 0-116 0 0,0 0-105 0 0,0 0-81 0 0,0 0-81 0 0,-33 21-58 0 0,-101 65-39 0 0,57-27 85 0 0,76-58-193 0 0,-1-1 1 0 0,1 1-1 0 0,-1 0 0 0 0,1 0 0 0 0,-1 0 1 0 0,1 0-1 0 0,0 0 0 0 0,0 0 1 0 0,0 1-1 0 0,0-1 0 0 0,0 0 0 0 0,0 1 1 0 0,0-1-1 0 0,0 1 0 0 0,0-1 0 0 0,0 1 1 0 0,1-1-1 0 0,-1 1 0 0 0,1-1 1 0 0,-1 1-1 0 0,1 0 0 0 0,-1-1 0 0 0,1 1 1 0 0,0 0-1 0 0,0-1 0 0 0,0 1 0 0 0,0 0 1 0 0,0-1-1 0 0,0 1 0 0 0,1 0 1 0 0,-1-1-1 0 0,1 1 0 0 0,-1-1 0 0 0,1 1 1 0 0,-1 0-1 0 0,1-1 0 0 0,0 1 0 0 0,0-1 1 0 0,-1 0-1 0 0,1 1 0 0 0,0-1 1 0 0,1 0-1 0 0,-1 1 0 0 0,0-1 0 0 0,106 17 38 0 0,-26-10 17 0 0,-77-8-9 0 0,0 1 0 0 0,-1 0-1 0 0,1 0 1 0 0,0 0-1 0 0,-1 0 1 0 0,1 0-1 0 0,0 1 1 0 0,-1-1-1 0 0,0 1 1 0 0,1 0 0 0 0,-1 0-1 0 0,0 1 1 0 0,0-1-1 0 0,0 1 1 0 0,-1-1-1 0 0,1 1 1 0 0,0 0-1 0 0,-1 0 1 0 0,0 0 0 0 0,0 0-1 0 0,0 0 1 0 0,0 1-1 0 0,0-1 1 0 0,-1 1-1 0 0,1-1 1 0 0,-1 1-1 0 0,0-1 1 0 0,0 1 0 0 0,0 0-1 0 0,-1 0 1 0 0,1 0-1 0 0,-1-1 1 0 0,0 1-1 0 0,0 0 1 0 0,0 0-1 0 0,-1 0 1 0 0,1-1-1 0 0,-2 5-45 0 0,-5 0 27 0 0,0 0 0 0 0,0 0 0 0 0,-1 0 0 0 0,0-1 0 0 0,0 0 0 0 0,-1-1 0 0 0,0 1 0 0 0,0-2 0 0 0,-1 1 0 0 0,1-2-1 0 0,-1 1 1 0 0,0-1 0 0 0,-1 0 0 0 0,1-1 0 0 0,0-1 0 0 0,-1 1 0 0 0,-6-1-27 0 0,9 0-103 0 0,-36 3-3165 0 0,30-5-880 0 0,0-2-3519 0 0,6-1-4669 0 0</inkml:trace>
  <inkml:trace contextRef="#ctx0" brushRef="#br0" timeOffset="18183.592">11519 2033 9370 0 0,'0'0'4457'0'0,"0"0"-3089"0"0,0 0-472 0 0,0 0-215 0 0,0 0-89 0 0,0 0-160 0 0,0 0-200 0 0,0 0-200 0 0,0 0-120 0 0,0 0-72 0 0,0 0-160 0 0,0 0-184 0 0,0 0-417 0 0,0 0-1599 0 0,70 33-7666 0 0</inkml:trace>
  <inkml:trace contextRef="#ctx0" brushRef="#br0" timeOffset="19599.628">11525 2036 2120 0 0,'0'0'2125'0'0,"0"0"-215"0"0,0 0-70 0 0,0 0 26 0 0,0 0-47 0 0,0 0-209 0 0,0 0-353 0 0,0 0-318 0 0,0 0-171 0 0,0 0-16 0 0,0 0 18 0 0,0 0 11 0 0,0 0-50 0 0,6 1-133 0 0,30 2 655 0 0,-36-3-917 0 0,0 0-5 0 0,0 0 1 0 0,0 0-8 0 0,0 0-1 0 0,0 0-12 0 0,0 0 5 0 0,0 0-6 0 0,0 0-19 0 0,0 0-39 0 0,0 0-30 0 0,0 0-41 0 0,0 0-41 0 0,0-7 2115 0 0,-9 6-3046 0 0,-6 1 2149 0 0,13 2-5697 0 0,2 1-4918 0 0,0 0-2328 0 0</inkml:trace>
  <inkml:trace contextRef="#ctx0" brushRef="#br0" timeOffset="22366.063">13318 2184 2417 0 0,'0'0'2403'0'0,"0"0"-894"0"0,0 0-454 0 0,0 0 167 0 0,0 0 422 0 0,0 0 271 0 0,0 0-26 0 0,0 0-278 0 0,0 0-336 0 0,0 0-279 0 0,0 0-175 0 0,2-2-89 0 0,5-6-27 0 0,-5 7-17 0 0,-2 1-16 0 0,0 0-24 0 0,-7 22 1974 0 0,-41 36-1211 0 0,88-101 29 0 0,-36 37-619 0 0,-8 15-747 0 0,4-9-197 0 0,0 0-43 0 0,3 8-5095 0 0,-1-8-243 0 0,-1 3-6483 0 0</inkml:trace>
  <inkml:trace contextRef="#ctx0" brushRef="#br0" timeOffset="22888.801">13382 2408 12515 0 0,'0'0'2828'0'0,"0"0"-838"0"0,0 0-543 0 0,0 0-131 0 0,0 0-78 0 0,0 0-139 0 0,0 0-200 0 0,0 0-183 0 0,0 0-99 0 0,0 0-66 0 0,0 0-44 0 0,0 0-58 0 0,0 0-53 0 0,1 9-38 0 0,-1 26-41 0 0,-8 13 1069 0 0,8-48-1350 0 0,0 0 5 0 0,0 0-8 0 0,0 0 14 0 0,0 0-8 0 0,0 0 9 0 0,46-33 1437 0 0,-57 49-943 0 0,-8 8-309 0 0,19-23-223 0 0,0-1 0 0 0,0 0 10 0 0,0 0-6 0 0,0 0-21 0 0,0 0-12 0 0,0 0 7 0 0,0 0 2 0 0,0 0 10 0 0,0 0-15 0 0,0 0-12 0 0,0 0 9 0 0,7-8-101 0 0,9-13-645 0 0,-11 6-7030 0 0,-5 11-4838 0 0</inkml:trace>
  <inkml:trace contextRef="#ctx0" brushRef="#br0" timeOffset="43828.544">7182 8877 0 0 0,'0'0'920'0'0,"0"0"431"0"0,0 0 478 0 0,0 0 415 0 0,0 0 206 0 0,0 0-131 0 0,0 0-387 0 0,0 0-390 0 0,0 0-263 0 0,0 0-184 0 0,4 1 5618 0 0,-5 6-6446 0 0,-1 0-1 0 0,0 0 1 0 0,0 0 0 0 0,0-1-1 0 0,-1 1 1 0 0,0 0-1 0 0,0-1 1 0 0,-1 0-1 0 0,1 0 1 0 0,-1 0-1 0 0,-1 0 1 0 0,-2 2-267 0 0,-9 16 349 0 0,-192 313 342 0 0,137-218-601 0 0,66-107-438 0 0,-9 17 1078 0 0,14-29-835 0 0,0 0 0 0 0,0 0 0 0 0,0-1 0 0 0,0 1 0 0 0,0 0 0 0 0,0 0 0 0 0,0-1 0 0 0,-1 1 0 0 0,1 0 0 0 0,0 0 0 0 0,0 0 0 0 0,0-1 0 0 0,0 1 0 0 0,0 0 0 0 0,0 0 0 0 0,0 0 0 0 0,-1-1 0 0 0,1 1 0 0 0,0 0 0 0 0,0 0 0 0 0,0 0 0 0 0,0 0-1 0 0,-1 0 1 0 0,1-1 0 0 0,0 1 0 0 0,0 0 0 0 0,0 0 0 0 0,-1 0 0 0 0,1 0 0 0 0,0 0 0 0 0,0 0 0 0 0,-1 0 0 0 0,1 0 0 0 0,0 0 0 0 0,0 0 0 0 0,0 0 0 0 0,-1 0 0 0 0,1 0 0 0 0,0 0 0 0 0,0 0 0 0 0,-1 0 0 0 0,1 0 0 0 0,0 0 0 0 0,0 0 0 0 0,0 0 0 0 0,-1 0 0 0 0,1 0 105 0 0,2-38-5099 0 0,0 0-5753 0 0,-2 27 3354 0 0</inkml:trace>
  <inkml:trace contextRef="#ctx0" brushRef="#br0" timeOffset="44076.789">6786 8936 7170 0 0,'0'0'2359'0'0,"0"0"-91"0"0,0 0-103 0 0,0 0-53 0 0,0 0-145 0 0,0 0-262 0 0,0 0-372 0 0,0 0-363 0 0,0 0-299 0 0,0 0-189 0 0,0 0-119 0 0,0 0-55 0 0,0 0 124 0 0,1 2 154 0 0,91 167 3395 0 0,-50-101-3347 0 0,61 72 158 0 0,42 8-434 0 0,-130-132-233 0 0,-17-17-6721 0 0,1 0 1218 0 0,0 1-6764 0 0</inkml:trace>
  <inkml:trace contextRef="#ctx0" brushRef="#br0" timeOffset="41365.295">1267 4794 0 0 0,'0'0'199'0'0,"0"0"501"0"0,0 0 240 0 0,0 0 96 0 0,0 0 67 0 0,0-10 39 0 0,1-29-33 0 0,5 33 12398 0 0,-4 14-12568 0 0,34 239 2476 0 0,-20-108-2744 0 0,2 49 35 0 0,-3 430 817 0 0,28-221-1055 0 0,-40 399 587 0 0,19-471-793 0 0,15 112-39 0 0,-28-123-15 0 0,-12-31 4 0 0,1-71-94 0 0,22-140-110 0 0,-21-29 101 0 0,-2 133 34 0 0,4-173-141 0 0,0 1 0 0 0,0-1 0 0 0,0 0 0 0 0,0 0 0 0 0,0 0 0 0 0,1 0 0 0 0,-1 1 0 0 0,1-2 0 0 0,0 1 0 0 0,0 0-1 0 0,0 0 1 0 0,0-1 0 0 0,0 1 0 0 0,1-1 0 0 0,-1 1 0 0 0,1-1 0 0 0,0 0 0 0 0,-1 0 0 0 0,1 0 0 0 0,0-1 0 0 0,2 2-2 0 0,8 6 25 0 0,-1-2-6 0 0,0-1 0 0 0,1-1 0 0 0,0 0 0 0 0,0 0-1 0 0,0-1 1 0 0,0-1 0 0 0,1 0 0 0 0,0-1 0 0 0,-1 0-1 0 0,1-1 1 0 0,0-1 0 0 0,-1 0 0 0 0,1-1 0 0 0,2-1-20 0 0,16 2 58 0 0,302-44 197 0 0,-60 33-186 0 0,52 7 9 0 0,-244 5-75 0 0,202-13 46 0 0,47 1 29 0 0,-82 29-26 0 0,82-22 71 0 0,-73-10 6 0 0,25-5 6 0 0,-58-3-42 0 0,-46 15-19 0 0,73 14-10 0 0,196 8 242 0 0,-285-21-201 0 0,-25-13 69 0 0,-97 15 84 0 0,-20 11-200 0 0,15 0-93 0 0,138-3 75 0 0,-109-8-70 0 0,-65 4 72 0 0,0 0-37 0 0,33 1 84 0 0,-7 6-141 0 0,-10 0 12 0 0,3 0 91 0 0,8 1-44 0 0,-38-5-4262 0 0,3-3-457 0 0,1-3-4662 0 0,4 3-3215 0 0</inkml:trace>
  <inkml:trace contextRef="#ctx0" brushRef="#br1" timeOffset="52527.656">4614 4025 1232 0 0,'0'0'922'0'0,"0"0"-114"0"0,0 0 88 0 0,0 0 414 0 0,0 0 437 0 0,0 0 223 0 0,0 0-113 0 0,0 0-363 0 0,0 0-406 0 0,0 0-316 0 0,0 0-168 0 0,9 2 384 0 0,-7 1 4055 0 0,8 56-3235 0 0,-4 36-750 0 0,-5-74-837 0 0,3 234 1041 0 0,28-16-551 0 0,-19-61-19 0 0,-11-59-48 0 0,15 99-42 0 0,-21-27 290 0 0,3-168-832 0 0,0 1 1 0 0,1 0 0 0 0,2 0-1 0 0,0-1 1 0 0,2 1-1 0 0,0-1 1 0 0,3 3-61 0 0,15 97 245 0 0,2-35-110 0 0,-19-73-83 0 0,-1-1 0 0 0,0 1 0 0 0,-1 0-1 0 0,0 0 1 0 0,-1 0 0 0 0,-1 0 0 0 0,-1 0 0 0 0,0 0 0 0 0,-1 1-52 0 0,3-15 36 0 0,1 0 1 0 0,-1 1-1 0 0,0-1 1 0 0,0 0-1 0 0,0-1 1 0 0,1 1-1 0 0,-1 0 1 0 0,0-1-1 0 0,1 1 1 0 0,-1-1-1 0 0,0 0 1 0 0,1 0-1 0 0,-1 0 1 0 0,1 0-1 0 0,-1 0 1 0 0,0 0-1 0 0,1-1 1 0 0,-1 1-1 0 0,0-1 1 0 0,1 1-1 0 0,-1-1 1 0 0,0 0-37 0 0,7 0 64 0 0,222-36 114 0 0,21 23-20 0 0,-63 7-97 0 0,-108 3 28 0 0,68-3 1 0 0,70 6-46 0 0,103 5 128 0 0,-159-11-58 0 0,57 7-15 0 0,-112 7-74 0 0,-90-3 69 0 0,-17-4-88 0 0,-1 0-18 0 0,0 0-5 0 0,0 0 17 0 0,0 0 0 0 0,0 0 17 0 0,0 0 3 0 0,0 0 2 0 0,0 0-24 0 0,0 0 20 0 0,0 0-4 0 0,0 0-27 0 0,0 0 22 0 0,0 0-13 0 0,0 0-1 0 0,0 0 33 0 0,0 0-6 0 0,0 0-21 0 0,0 0 10 0 0,0 0-1 0 0,0 0 5 0 0,0 0-6 0 0,0 0-29 0 0,0 0-6 0 0,0 0 40 0 0,0 0 14 0 0,0 0-4 0 0,0 0 10 0 0,0 0-34 0 0,0 0-10 0 0,0 0 16 0 0,-11 4-2295 0 0,7 12-3650 0 0,2-8-1101 0 0,0-3-6149 0 0</inkml:trace>
  <inkml:trace contextRef="#ctx0" brushRef="#br1" timeOffset="53217.576">7766 5799 7578 0 0,'0'0'2863'0'0,"0"0"-557"0"0,0 0-286 0 0,0 0-37 0 0,0 0-84 0 0,0 0-212 0 0,0 0-329 0 0,0 0-312 0 0,0 0-209 0 0,0 0-122 0 0,0 0-79 0 0,0 0-104 0 0,0 0-72 0 0,-6 15 771 0 0,-177 206 1128 0 0,-9-45-1775 0 0,135-117-496 0 0,57-58-121 0 0,0-1-11 0 0,0 0-21 0 0,0 0-10 0 0,0 0-40 0 0,0 0-42 0 0,0 0-83 0 0,0 0-80 0 0,0 0-138 0 0,0 0-172 0 0,0 0-245 0 0,0 0-296 0 0,11-24-10590 0 0,-10 22 7763 0 0,1-2-6242 0 0</inkml:trace>
  <inkml:trace contextRef="#ctx0" brushRef="#br1" timeOffset="53553.219">7396 5796 5937 0 0,'0'0'2792'0'0,"0"0"-225"0"0,0 0-299 0 0,0 0-181 0 0,0 0-186 0 0,0 0-225 0 0,0 0-273 0 0,0 0-268 0 0,0 0-225 0 0,0 0-166 0 0,0 0-144 0 0,0 0-104 0 0,-4-7-63 0 0,-13-27 301 0 0,20 65 1210 0 0,15 6-1446 0 0,1-1 0 0 0,1-1 0 0 0,2-1 0 0 0,2-1-1 0 0,1 0 1 0 0,2-2 0 0 0,29 27-498 0 0,65 75 311 0 0,-120-133-336 0 0,-1 1 0 0 0,0-1 0 0 0,1 1 0 0 0,-1-1 0 0 0,1 0 0 0 0,-1 1 0 0 0,0-1 0 0 0,1 1 0 0 0,-1-1 0 0 0,0 1 0 0 0,1-1 0 0 0,-1 1 0 0 0,0 0 0 0 0,0-1 0 0 0,0 1 0 0 0,0-1 0 0 0,1 1 1 0 0,-1 0-1 0 0,0-1 0 0 0,0 1 0 0 0,0-1 0 0 0,0 1 0 0 0,0 0 0 0 0,0-1 0 0 0,-1 1 0 0 0,1-1 0 0 0,0 1 0 0 0,0-1 0 0 0,0 1 0 0 0,0 0 0 0 0,-1-1 0 0 0,1 1 0 0 0,0-1 0 0 0,-1 1 0 0 0,1-1 0 0 0,0 1 0 0 0,-1-1 0 0 0,1 1 0 0 0,-1-1 1 0 0,1 0-1 0 0,0 1 0 0 0,-1-1 0 0 0,1 1 0 0 0,-1-1 0 0 0,1 0 0 0 0,-1 0 0 0 0,0 1 0 0 0,1-1 0 0 0,-1 0 0 0 0,1 0 0 0 0,-1 0 0 0 0,0 1 25 0 0,-22 5-6919 0 0,21-5 5504 0 0,-7-1-11110 0 0</inkml:trace>
  <inkml:trace contextRef="#ctx0" brushRef="#br1" timeOffset="57230.352">8042 6252 0 0 0,'56'-4'0'0'0,"-36"0"1921"0"0,-12-17 15165 0 0,-9 10-16685 0 0,-1 9-170 0 0,0 0 0 0 0,0 0 0 0 0,0 0 0 0 0,0 0-1 0 0,0 0 1 0 0,0 0 0 0 0,-1 1 0 0 0,1-1 0 0 0,-1 1 0 0 0,1-1 0 0 0,-1 1-1 0 0,1 0 1 0 0,-1 0 0 0 0,0 0 0 0 0,0 1 0 0 0,1-1 0 0 0,-1 1 0 0 0,0-1-1 0 0,-2 1-230 0 0,-94 7 1373 0 0,33 32-312 0 0,64-37-1039 0 0,1 1 0 0 0,-1-1 1 0 0,1 0-1 0 0,-1 0 0 0 0,1 0 0 0 0,0 1 0 0 0,0-1 0 0 0,0 1 0 0 0,0-1 0 0 0,1 1 0 0 0,-1-1 1 0 0,1 1-1 0 0,-1-1 0 0 0,1 1 0 0 0,0 0 0 0 0,0-1 0 0 0,0 1 0 0 0,0-1 0 0 0,0 1 0 0 0,1 0 1 0 0,-1-1-1 0 0,1 1 0 0 0,0-1 0 0 0,0 1 0 0 0,0-1 0 0 0,0 0 0 0 0,0 1 0 0 0,0-1 0 0 0,1 0 0 0 0,-1 0 1 0 0,1 0-1 0 0,-1 0 0 0 0,2 2-22 0 0,7 3 136 0 0,0 1 1 0 0,1-2-1 0 0,-1 1 1 0 0,1-2-1 0 0,0 1 1 0 0,1-1-1 0 0,-1-1 1 0 0,1 0-1 0 0,0-1 1 0 0,0 0-1 0 0,0-1 1 0 0,1 0-1 0 0,-1-1 1 0 0,0 0-1 0 0,1-1 1 0 0,-1-1-1 0 0,2 0-136 0 0,-8-3-1203 0 0,2-3-1563 0 0,2 4-4320 0 0,-3 3-5024 0 0</inkml:trace>
  <inkml:trace contextRef="#ctx0" brushRef="#br1" timeOffset="57850.706">8417 6440 4601 0 0,'0'0'2258'0'0,"0"0"-507"0"0,0 0-233 0 0,0 0 48 0 0,0 0 119 0 0,0 0-14 0 0,0 0-76 0 0,0 0-165 0 0,0 0-198 0 0,0 0-193 0 0,0 0-158 0 0,0 0-103 0 0,-3-1-51 0 0,3 1-679 0 0,-1 0 1 0 0,1-1 0 0 0,-1 1 0 0 0,1 0 0 0 0,-1 0 0 0 0,1 0 0 0 0,-1-1 0 0 0,1 1 0 0 0,-1 0 0 0 0,1 0 0 0 0,-1-1 0 0 0,1 1 0 0 0,0 0-1 0 0,-1-1 1 0 0,1 1 0 0 0,-1 0 0 0 0,1-1 0 0 0,0 1 0 0 0,-1-1 0 0 0,1 1 0 0 0,0-1 0 0 0,0 1 0 0 0,-1-1 0 0 0,1 1 0 0 0,0-1 0 0 0,0 1 0 0 0,0-1-1 0 0,0 1 1 0 0,0-1 0 0 0,0 1 0 0 0,-1-1 0 0 0,1 1 0 0 0,0-1 0 0 0,0 1 0 0 0,1-1 0 0 0,-1 1 0 0 0,0-1 0 0 0,0 1 0 0 0,0-1 0 0 0,0 1-1 0 0,0-1 1 0 0,1 1 0 0 0,-1-1 0 0 0,0 1 0 0 0,0-1 0 0 0,1 1 0 0 0,-1-1 0 0 0,0 1 0 0 0,0 0 0 0 0,1-1 0 0 0,-1 1 0 0 0,1-1 0 0 0,-1 1-49 0 0,9-21 654 0 0,8-30 804 0 0,30-19-760 0 0,-46 69-696 0 0,-1 1-1 0 0,0-1 0 0 0,1 0 0 0 0,-1 1 0 0 0,1-1 1 0 0,-1 1-1 0 0,1-1 0 0 0,-1 1 0 0 0,1-1 0 0 0,0 1 1 0 0,-1-1-1 0 0,1 1 0 0 0,0 0 0 0 0,-1-1 0 0 0,1 1 1 0 0,0 0-1 0 0,-1 0 0 0 0,1-1 0 0 0,0 1 1 0 0,0 0-1 0 0,-1 0 0 0 0,1 0 0 0 0,0 0 0 0 0,0 0 1 0 0,-1 0-1 0 0,1 0 0 0 0,0 0 0 0 0,0 0 0 0 0,-1 0 1 0 0,1 1-1 0 0,0-1 0 0 0,0 0 0 0 0,-1 0 0 0 0,1 1 1 0 0,0-1-1 0 0,-1 0 0 0 0,1 1 0 0 0,0-1 0 0 0,-1 1 1 0 0,1-1-1 0 0,-1 1 0 0 0,1-1 0 0 0,-1 1 1 0 0,1-1-1 0 0,-1 1 0 0 0,1 0 0 0 0,-1-1 0 0 0,0 1 1 0 0,1 0-1 0 0,-1-1 0 0 0,0 1 0 0 0,1 0 0 0 0,-1-1 1 0 0,0 2-2 0 0,18 39 116 0 0,-18-39-110 0 0,0 0 0 0 0,0 0 0 0 0,0 0 0 0 0,0 0 0 0 0,0 0 0 0 0,1 0 0 0 0,-1 0 0 0 0,1-1 0 0 0,-1 1 0 0 0,1 0 0 0 0,-1 0 0 0 0,1 0 0 0 0,0-1 0 0 0,0 1 0 0 0,0 0 0 0 0,0-1 0 0 0,0 1 0 0 0,0-1 0 0 0,1 1 0 0 0,-1-1 0 0 0,0 0 0 0 0,1 1 0 0 0,-1-1 0 0 0,1 0 0 0 0,-1 0 0 0 0,1 0 0 0 0,0 0 1 0 0,-1 0-1 0 0,1-1 0 0 0,0 1 0 0 0,0 0 0 0 0,0-1 0 0 0,-1 1 0 0 0,1-1 0 0 0,0 0 0 0 0,0 1 0 0 0,0-1 0 0 0,0 0 0 0 0,0 0 0 0 0,0 0 0 0 0,0-1 0 0 0,0 1 0 0 0,-1 0 0 0 0,1-1 0 0 0,0 1 0 0 0,0-1 0 0 0,0 0 0 0 0,0 0-6 0 0,34-24 181 0 0,75-37-95 0 0,-109 62-85 0 0,1 0 1 0 0,-1 0-1 0 0,0 1 1 0 0,1-1-1 0 0,-1 1 1 0 0,0-1-1 0 0,1 1 0 0 0,-1 0 1 0 0,0 0-1 0 0,0 0 1 0 0,0 0-1 0 0,0 1 1 0 0,0-1-1 0 0,0 0 1 0 0,0 1-1 0 0,-1 0 1 0 0,1-1-1 0 0,0 1 0 0 0,-1 0 1 0 0,1 0-1 0 0,-1 0 1 0 0,0 0-1 0 0,1 0 1 0 0,-1 0-1 0 0,0 0 1 0 0,0 0-1 0 0,-1 0 0 0 0,1 1 1 0 0,0-1-1 0 0,-1 0 1 0 0,1 1-1 0 0,-1-1 1 0 0,0 0-1 0 0,0 1 1 0 0,0-1-1 0 0,0 0 1 0 0,0 1-1 0 0,0-1 0 0 0,-1 1 1 0 0,1-1-1 0 0,-1 0 1 0 0,0 2-2 0 0,5 28 75 0 0,13-14-583 0 0,-7-17-9510 0 0,-10-1-2192 0 0</inkml:trace>
  <inkml:trace contextRef="#ctx0" brushRef="#br1" timeOffset="59662.505">4038 3450 7450 0 0,'0'0'1312'0'0,"0"0"-299"0"0,0 0-100 0 0,0 0 65 0 0,0 0 121 0 0,0 0 46 0 0,0 0-108 0 0,0 0-183 0 0,0 0-199 0 0,0 0-167 0 0,0 0-107 0 0,-4 5-10 0 0,-22 45 910 0 0,19-26-773 0 0,0-1 0 0 0,2 1 0 0 0,0 0 0 0 0,2 0 0 0 0,1 0 0 0 0,0 7-508 0 0,1-5 233 0 0,0-21-183 0 0,-1 0 1 0 0,1 1-1 0 0,1-1 1 0 0,-1 0-1 0 0,1 1 1 0 0,-1-1 0 0 0,1 1-1 0 0,1-1 1 0 0,-1 0-1 0 0,1 1 1 0 0,0-1-1 0 0,0 0 1 0 0,1 1-1 0 0,0-1 1 0 0,-1 0 0 0 0,2 0-1 0 0,-1 0 1 0 0,1-1-1 0 0,-1 1 1 0 0,1 0-1 0 0,1-1 1 0 0,-1 0-1 0 0,0 0 1 0 0,1 0 0 0 0,0 0-1 0 0,0 0 1 0 0,0-1-1 0 0,1 0 1 0 0,-1 0-1 0 0,2 1-50 0 0,-3-4 82 0 0,1 0 0 0 0,-1 0-1 0 0,1 0 1 0 0,-1 0 0 0 0,1-1-1 0 0,-1 1 1 0 0,0-1 0 0 0,1 0-1 0 0,-1 0 1 0 0,0 0-1 0 0,0 0 1 0 0,0-1 0 0 0,0 1-1 0 0,0-1 1 0 0,0 0 0 0 0,0 0-1 0 0,0 0 1 0 0,0 0 0 0 0,-1-1-1 0 0,0 1 1 0 0,1 0 0 0 0,-1-1-1 0 0,0 0 1 0 0,0 0 0 0 0,0 0-1 0 0,0 0-81 0 0,45-85 409 0 0,-28 36-310 0 0,-2-1 1 0 0,-2-1 0 0 0,-3-1-1 0 0,3-36-99 0 0,-13 57 164 0 0,-3 53-13 0 0,34 313 169 0 0,0-22-13 0 0,-32-289-290 0 0,1 10-2 0 0,-1 1 1 0 0,-1 0 0 0 0,-2 0-1 0 0,-1 0 1 0 0,-1-1-1 0 0,-2 0 1 0 0,-1 0 0 0 0,-2 0-1 0 0,-8 18-15 0 0,13-39 5 0 0,-1-1 0 0 0,0 0 0 0 0,-1 0-1 0 0,0 0 1 0 0,-1-1 0 0 0,0 0 0 0 0,0 0 0 0 0,0-1-1 0 0,-1 1 1 0 0,-5 2-5 0 0,11-10 6 0 0,0 0-1 0 0,0 0 1 0 0,0 0-1 0 0,0 0 1 0 0,0 0 0 0 0,0-1-1 0 0,1 1 1 0 0,-1 0-1 0 0,0-1 1 0 0,0 0-1 0 0,0 1 1 0 0,0-1-1 0 0,0 0 1 0 0,0 0 0 0 0,1 0-1 0 0,-1 0 1 0 0,0 0-1 0 0,1-1 1 0 0,-1 1-1 0 0,1 0 1 0 0,-1-1-1 0 0,1 1 1 0 0,0-1-1 0 0,0 1 1 0 0,-1-1 0 0 0,1 0-1 0 0,0 1 1 0 0,1-1-1 0 0,-1 0 1 0 0,0 0-1 0 0,0 0 1 0 0,1 0-1 0 0,-1 0 1 0 0,1 0 0 0 0,0 0-1 0 0,-1 0 1 0 0,1 0-1 0 0,0 0 1 0 0,0 0-1 0 0,0 0 1 0 0,0 0-1 0 0,1 0 1 0 0,-1 0-6 0 0,-4-29-18 0 0,1 0 1 0 0,1 0-1 0 0,1-1 0 0 0,2 1 0 0 0,2 0 1 0 0,0 0-1 0 0,2 0 0 0 0,2 0 0 0 0,0 1 1 0 0,2 0-1 0 0,1 1 0 0 0,2 0 0 0 0,14-25 18 0 0,-8 31-1499 0 0,-12 21-3577 0 0,1 1-4571 0 0,-6 1-1990 0 0</inkml:trace>
  <inkml:trace contextRef="#ctx0" brushRef="#br1" timeOffset="60037.472">4609 3693 4145 0 0,'0'0'1994'0'0,"0"0"-259"0"0,0 0-84 0 0,0 0 32 0 0,0 0-12 0 0,0 0-87 0 0,0 0-182 0 0,0 0-174 0 0,0 0-173 0 0,0 0-146 0 0,0 0-112 0 0,0 0-91 0 0,0 0-77 0 0,-11-2-88 0 0,-34-5-76 0 0,42 7-390 0 0,0-1 0 0 0,-1 1 0 0 0,1 1-1 0 0,0-1 1 0 0,-1 0 0 0 0,1 1 0 0 0,0-1-1 0 0,0 1 1 0 0,-1 0 0 0 0,1 0 0 0 0,0 0-1 0 0,0 1 1 0 0,0-1 0 0 0,0 1-1 0 0,0-1 1 0 0,1 1 0 0 0,-1 0 0 0 0,0 1-75 0 0,-7 4 261 0 0,7-6-209 0 0,1 1-1 0 0,-1-1 1 0 0,1 1-1 0 0,-1 0 0 0 0,1 0 1 0 0,0 0-1 0 0,0 0 1 0 0,0 0-1 0 0,0 1 0 0 0,0-1 1 0 0,0 0-1 0 0,1 1 0 0 0,-1 0 1 0 0,1-1-1 0 0,0 1 1 0 0,0 0-1 0 0,0 0 0 0 0,0 0 1 0 0,0-1-1 0 0,0 1 1 0 0,1 0-1 0 0,0 0 0 0 0,-1 0 1 0 0,1 0-1 0 0,0 0 1 0 0,0 0-1 0 0,1 0 0 0 0,-1 0 1 0 0,1 0-1 0 0,0 1-51 0 0,2 0 53 0 0,0 0 1 0 0,1-1-1 0 0,-1 1 0 0 0,1-1 0 0 0,0 0 1 0 0,0 0-1 0 0,0-1 0 0 0,0 1 0 0 0,0-1 1 0 0,1 0-1 0 0,-1 0 0 0 0,1 0 0 0 0,0-1 1 0 0,-1 1-1 0 0,5-1-53 0 0,116 11-336 0 0,-114-19-3362 0 0,-9 2-2082 0 0,0 2-5372 0 0</inkml:trace>
  <inkml:trace contextRef="#ctx0" brushRef="#br1" timeOffset="60549.987">4772 3918 6913 0 0,'0'0'3217'0'0,"0"0"-1224"0"0,0 0-429 0 0,0 0 74 0 0,0 0 17 0 0,0 0-123 0 0,0 0-320 0 0,0 0-344 0 0,0 0-191 0 0,0 0-92 0 0,0 0-16 0 0,0 0-22 0 0,0 0-32 0 0,9-12-82 0 0,67-82 688 0 0,28 16 99 0 0,-102 79-1202 0 0,0 0 0 0 0,0 0 0 0 0,-1 0 1 0 0,1 0-1 0 0,-1 1 0 0 0,1-1 0 0 0,-1 0 0 0 0,1 1 0 0 0,-1-1 0 0 0,0 1 1 0 0,0-1-1 0 0,0 1 0 0 0,0-1 0 0 0,0 1 0 0 0,0 0 0 0 0,0 0 1 0 0,0 0-1 0 0,0-1 0 0 0,-1 1 0 0 0,1 0 0 0 0,-1 0 0 0 0,0 0 0 0 0,1 0 1 0 0,-1 0-1 0 0,0 0 0 0 0,0 0 0 0 0,0 0 0 0 0,-1 0 0 0 0,1 0 0 0 0,0 0 1 0 0,-1 0-1 0 0,1-1 0 0 0,-1 3-18 0 0,2 11 153 0 0,1-14-126 0 0,0 1-1 0 0,1-1 1 0 0,-1 1 0 0 0,0-1-1 0 0,1 0 1 0 0,0 0 0 0 0,-1 0-1 0 0,1 0 1 0 0,0 0 0 0 0,-1-1 0 0 0,1 0-1 0 0,0 1 1 0 0,0-1 0 0 0,-1 0-1 0 0,1 0 1 0 0,0 0 0 0 0,0 0-1 0 0,0-1 1 0 0,-1 1 0 0 0,1-1-1 0 0,0 0 1 0 0,-1 0 0 0 0,2 0-27 0 0,48-24 298 0 0,19-2-91 0 0,-63 65-118 0 0,-8-37-123 0 0,1 1 0 0 0,-1-1 0 0 0,1 1-1 0 0,-1-1 1 0 0,1 1 0 0 0,0-1 0 0 0,0 1 0 0 0,-1-1-1 0 0,1 0 1 0 0,0 1 0 0 0,0-1 0 0 0,0 0-1 0 0,0 0 1 0 0,1 0 0 0 0,-1 0 0 0 0,0 0 0 0 0,0 0-1 0 0,1 0 1 0 0,-1 0 0 0 0,1 0 0 0 0,-1-1-1 0 0,1 1 1 0 0,-1 0 0 0 0,1-1 0 0 0,-1 0 0 0 0,1 1-1 0 0,-1-1 1 0 0,2 1 34 0 0,18 1-10517 0 0,-16-2-1922 0 0</inkml:trace>
  <inkml:trace contextRef="#ctx0" brushRef="#br2" timeOffset="78639.694">5275 7357 9282 0 0,'0'0'2363'0'0,"0"0"-560"0"0,0 0-221 0 0,0 0 41 0 0,0 0-23 0 0,0 0-123 0 0,0 0-313 0 0,0 0-333 0 0,0 0-167 0 0,0 0-55 0 0,0 0 1 0 0,0 0 9 0 0,0 0-18 0 0,4-8 1157 0 0,-27 107-501 0 0,23-98-1231 0 0,0 0 0 0 0,0 0-1 0 0,0 0 1 0 0,-1 0 0 0 0,1 0 0 0 0,0 0-1 0 0,0 0 1 0 0,0 0 0 0 0,1 0-1 0 0,-1 0 1 0 0,0 0 0 0 0,0 0 0 0 0,0 0-1 0 0,1 0 1 0 0,-1 0 0 0 0,0 0-1 0 0,1 0 1 0 0,-1 0 0 0 0,1-1 0 0 0,-1 1-1 0 0,1 0 1 0 0,0 0 0 0 0,-1 0-1 0 0,1-1 1 0 0,0 1 0 0 0,-1 0 0 0 0,1-1-1 0 0,0 1 1 0 0,0 0 0 0 0,0-1-1 0 0,0 1 1 0 0,-1-1 0 0 0,1 1 0 0 0,0-1-1 0 0,0 0 1 0 0,0 1 0 0 0,0-1-1 0 0,0 0 1 0 0,0 0 0 0 0,0 0 0 0 0,0 0-1 0 0,0 0 1 0 0,0 0 0 0 0,0 0-1 0 0,0 0 1 0 0,0 0 0 0 0,0 0 0 0 0,0 0-1 0 0,0-1 1 0 0,0 1 0 0 0,0 0-1 0 0,0-1 1 0 0,0 1 0 0 0,0-1 0 0 0,0 1-1 0 0,-1-1 1 0 0,2 0-26 0 0,3-3 72 0 0,1 0-1 0 0,-1 0 1 0 0,0-1 0 0 0,-1 1-1 0 0,1-1 1 0 0,-1 0 0 0 0,0-1-1 0 0,0 1 1 0 0,-1-1 0 0 0,1 0-1 0 0,-1 0 1 0 0,-1 0 0 0 0,1 0-1 0 0,-1 0 1 0 0,0-1 0 0 0,0 1 0 0 0,-1-1-1 0 0,0 1 1 0 0,0-1 0 0 0,0-5-72 0 0,-1 9 9 0 0,1 1 1 0 0,-1-1-1 0 0,0 1 1 0 0,1-1-1 0 0,-1 1 1 0 0,0-1 0 0 0,-1 1-1 0 0,1-1 1 0 0,0 0-1 0 0,-1 1 1 0 0,1-1-1 0 0,-1 1 1 0 0,0 0 0 0 0,0-1-1 0 0,0 1 1 0 0,0-1-1 0 0,0 1 1 0 0,0 0-1 0 0,-1 0 1 0 0,1 0 0 0 0,-1 0-1 0 0,0 0 1 0 0,1 0-1 0 0,-1 0 1 0 0,0 0-1 0 0,0 1 1 0 0,0-1 0 0 0,0 1-1 0 0,0-1 1 0 0,-1 1-1 0 0,1 0 1 0 0,0 0-1 0 0,-1 0 1 0 0,1 0 0 0 0,-1 1-1 0 0,1-1 1 0 0,-1 0-1 0 0,1 1 1 0 0,-1 0-1 0 0,1-1 1 0 0,-1 1 0 0 0,1 0-1 0 0,-1 1 1 0 0,0-1-1 0 0,1 0-9 0 0,-4 2-8 0 0,1 0 0 0 0,0 0 0 0 0,0 1 1 0 0,0 0-1 0 0,1-1 0 0 0,-1 2 0 0 0,1-1 0 0 0,-1 0 0 0 0,1 1 0 0 0,0 0 0 0 0,0 0 0 0 0,1 0 0 0 0,-1 1 0 0 0,1-1 0 0 0,0 1 0 0 0,0-1 0 0 0,0 1 0 0 0,1 0 0 0 0,0 0 0 0 0,0 1 0 0 0,0-1 0 0 0,0 0 1 0 0,1 1-1 0 0,0-1 0 0 0,0 1 8 0 0,1-5 1 0 0,1 0 0 0 0,0 0 0 0 0,-1 0 1 0 0,1 0-1 0 0,-1 0 0 0 0,1 0 1 0 0,0 0-1 0 0,0 0 0 0 0,0 0 0 0 0,-1-1 1 0 0,1 1-1 0 0,0 0 0 0 0,0-1 1 0 0,0 1-1 0 0,0-1 0 0 0,0 1 0 0 0,0-1 1 0 0,0 1-1 0 0,0-1 0 0 0,1 0 1 0 0,-1 1-1 0 0,0-1 0 0 0,0 0 0 0 0,0 0 1 0 0,0 0-1 0 0,0 0 0 0 0,0 0 1 0 0,1 0-1 0 0,-1 0 0 0 0,0 0 0 0 0,0 0 1 0 0,0-1-2 0 0,1 1 7 0 0,1 1 1 0 0,1-1 0 0 0,0 0 0 0 0,-1 0 0 0 0,1-1 0 0 0,0 1 0 0 0,-1-1 1 0 0,1 1-1 0 0,0-1 0 0 0,-1 0 0 0 0,1-1 0 0 0,-1 1 0 0 0,0 0 0 0 0,1-1 0 0 0,-1 0 1 0 0,0 0-1 0 0,0 0 0 0 0,0 0 0 0 0,0 0 0 0 0,0-1 0 0 0,-1 1 0 0 0,2-3-8 0 0,-15-1-3601 0 0,2 4-7138 0 0,7 2-2417 0 0</inkml:trace>
  <inkml:trace contextRef="#ctx0" brushRef="#br2" timeOffset="79441.323">6208 6473 7554 0 0,'0'0'2703'0'0,"0"0"-615"0"0,0 0-279 0 0,0 0-60 0 0,0 0-119 0 0,0 0-228 0 0,0 0-293 0 0,0 0-239 0 0,0 0-163 0 0,0 0-102 0 0,0 0-66 0 0,0 0-48 0 0,0 0-35 0 0,-12 4-35 0 0,-37 12-50 0 0,46-15-310 0 0,0 1 0 0 0,0-1 1 0 0,1 1-1 0 0,-1 0 0 0 0,1 0 0 0 0,-1 0 1 0 0,1 0-1 0 0,0 1 0 0 0,0-1 0 0 0,0 0 1 0 0,0 1-1 0 0,0 0 0 0 0,0-1 0 0 0,1 1 1 0 0,-1 0-1 0 0,1 0 0 0 0,0 0 0 0 0,0 0 1 0 0,0 0-1 0 0,0 0 0 0 0,0 0 0 0 0,1 1 1 0 0,-1-1-1 0 0,1 0 0 0 0,0 0 0 0 0,0 0 1 0 0,0 1-1 0 0,1 2-61 0 0,-1-6 27 0 0,0 0 1 0 0,0 0 21 0 0,0 0 32 0 0,15-4 940 0 0,36-50 252 0 0,-30 17-910 0 0,-21 37-283 0 0,0 0 5 0 0,-5 1-71 0 0,1 1 1 0 0,0 0-1 0 0,0 0 0 0 0,0 0 0 0 0,0 0 1 0 0,0 1-1 0 0,0 0 0 0 0,0-1 0 0 0,1 1 1 0 0,-1 1-1 0 0,1-1 0 0 0,0 0 0 0 0,0 1 0 0 0,1 0 1 0 0,-1 0-1 0 0,1 0 0 0 0,-1 0 0 0 0,1 0 1 0 0,0 0-1 0 0,1 0 0 0 0,-1 1-14 0 0,14-16-2267 0 0,-9 5-2293 0 0,-1 1-3855 0 0,-1-2-4380 0 0</inkml:trace>
  <inkml:trace contextRef="#ctx0" brushRef="#br2" timeOffset="80362.289">6273 5291 9146 0 0,'0'0'2386'0'0,"0"0"-304"0"0,0 0-175 0 0,0 0-120 0 0,0 0-170 0 0,0 0-298 0 0,0 0-305 0 0,0 0-195 0 0,0 0-174 0 0,0 0-115 0 0,0 0-64 0 0,0 0-39 0 0,0 0-29 0 0,0 0-40 0 0,0 0-44 0 0,0 0-42 0 0,0 0-36 0 0,0 0-21 0 0,0 0-23 0 0,0 0-24 0 0,0 0-26 0 0,0 0-26 0 0,0 0-12 0 0,0 0-12 0 0,0 0-22 0 0,0 0-4 0 0,0 0 8 0 0,0 0-9 0 0,0 0 18 0 0,0 0 1 0 0,0 0-14 0 0,0 0 13 0 0,0 0 25 0 0,0 0 10 0 0,0 0-4 0 0,0 0 0 0 0,0 0-20 0 0,0 0 1 0 0,0 0 4 0 0,0 0 9 0 0,0 0-6 0 0,0 0-8 0 0,0 0 3 0 0,0 0-9 0 0,0 0 12 0 0,0 0 0 0 0,0 0-21 0 0,0 0-23 0 0,0 0 4 0 0,0 0-3 0 0,0 0 2 0 0,0 0 5 0 0,0 0-19 0 0,0 0-3 0 0,0 0 3 0 0,0 0-1 0 0,0 0 11 0 0,-1-18 479 0 0,-62 95-512 0 0,50-55-48 0 0,31-30-8 0 0,-14 5 64 0 0,-1 1 1 0 0,1-1-1 0 0,-1-1 1 0 0,0 1-1 0 0,1 0 1 0 0,-1-1-1 0 0,-1 0 1 0 0,1 0-1 0 0,-1 0 1 0 0,1 0-1 0 0,-1 0 1 0 0,0 0-1 0 0,0 0 1 0 0,-1-1-1 0 0,0 1 1 0 0,1-2-31 0 0,-2 6 28 0 0,0 0 15 0 0,0 0 1 0 0,-22 29-354 0 0,20-11-732 0 0,2-15-3172 0 0,0-2-3995 0 0,2-1-4394 0 0</inkml:trace>
  <inkml:trace contextRef="#ctx0" brushRef="#br2" timeOffset="81349.567">6251 4249 3505 0 0,'0'0'2948'0'0,"0"0"-579"0"0,0 0-347 0 0,0 0-87 0 0,0 0-64 0 0,0 0-156 0 0,0 0-252 0 0,0 0-240 0 0,0 0-200 0 0,0 0-151 0 0,0 0-88 0 0,0 0-96 0 0,0 0-76 0 0,-3-3-85 0 0,-5-12-94 0 0,-25 22 1237 0 0,-50 44-380 0 0,97-65-1014 0 0,0 0 1 0 0,-1-1-1 0 0,-1-1 1 0 0,0 0-1 0 0,-2-1 0 0 0,0 0 1 0 0,4-9-277 0 0,-11 18-2 0 0,1-3 798 0 0,-2 18-197 0 0,-2-7-584 0 0,0 0-2 0 0,0 0 14 0 0,0 0-3 0 0,0 0-8 0 0,0 0-9 0 0,0 0-7 0 0,0 0 20 0 0,0 0 12 0 0,0 0 9 0 0,0 0 6 0 0,0 0-22 0 0,0 0 1 0 0,0 0-14 0 0,0 0-15 0 0,-11 1-3788 0 0,-3 2-8151 0 0,12 1-1217 0 0</inkml:trace>
  <inkml:trace contextRef="#ctx0" brushRef="#br2" timeOffset="82261.72">5308 4960 4609 0 0,'0'0'2451'0'0,"0"0"-134"0"0,0 0 18 0 0,0 0-27 0 0,0 0-186 0 0,0 0-340 0 0,0 0-366 0 0,0 0-284 0 0,0 0-187 0 0,0 0-173 0 0,0 0-183 0 0,0 0-154 0 0,0 0-95 0 0,-3 3-29 0 0,-34 67 1837 0 0,37-70-2077 0 0,5-9 2727 0 0,10-32-2401 0 0,-15 40-302 0 0,0 1 1 0 0,0 0-16 0 0,0 0-32 0 0,-6 18 296 0 0,2-10 133 0 0,-3-27-228 0 0,-1 9-862 0 0,-17-21 975 0 0,20 20-3348 0 0,3 1-3362 0 0,2 6-6252 0 0</inkml:trace>
  <inkml:trace contextRef="#ctx0" brushRef="#br2" timeOffset="84096.552">4062 5888 0 0 0,'0'0'1794'0'0,"0"0"428"0"0,0 0 281 0 0,0 0 137 0 0,0 0-84 0 0,0 0-217 0 0,0 0-243 0 0,0 0-302 0 0,0 0-314 0 0,-1-3-302 0 0,1 2-1080 0 0,0 1 0 0 0,-1-1 0 0 0,1 0 0 0 0,0 0-1 0 0,-1 1 1 0 0,1-1 0 0 0,-1 0 0 0 0,1 1 0 0 0,-1-1 0 0 0,1 1 0 0 0,-1-1 0 0 0,0 1 0 0 0,1-1 0 0 0,-1 1 0 0 0,0-1 0 0 0,1 1 0 0 0,-1-1 0 0 0,0 1 0 0 0,0 0 0 0 0,0-1 0 0 0,1 1 0 0 0,-1 0 0 0 0,0 0 0 0 0,0 0 0 0 0,0 0-1 0 0,1-1 1 0 0,-1 1 0 0 0,0 0 0 0 0,0 0 0 0 0,0 1 0 0 0,0-1 0 0 0,1 0 0 0 0,-1 0 0 0 0,0 0 0 0 0,0 0 0 0 0,0 1 0 0 0,1-1 0 0 0,-1 0 0 0 0,0 1 0 0 0,1-1 0 0 0,-1 1 0 0 0,0-1 0 0 0,0 1 0 0 0,1-1 0 0 0,-1 1 0 0 0,1-1-1 0 0,-1 1 1 0 0,1 0 0 0 0,-1 0-98 0 0,-55 46 1981 0 0,56-47-1948 0 0,6-8 190 0 0,-1 1-1 0 0,0-2 0 0 0,-1 1 0 0 0,1 0 0 0 0,-2-1 0 0 0,1 0 1 0 0,-1 0-1 0 0,0 0 0 0 0,-1 0 0 0 0,0-2-222 0 0,-3 11 14 0 0,1-1-1 0 0,-1 0 1 0 0,0 0-1 0 0,0 1 1 0 0,1-1 0 0 0,-1 1-1 0 0,0-1 1 0 0,0 1-1 0 0,0-1 1 0 0,0 1 0 0 0,0-1-1 0 0,1 1 1 0 0,-1 0-1 0 0,0-1 1 0 0,0 1 0 0 0,0 0-1 0 0,0 0 1 0 0,0 0-1 0 0,0 0 1 0 0,0 0-1 0 0,0 0 1 0 0,0 0 0 0 0,0 0-1 0 0,0 0 1 0 0,0 0-1 0 0,0 1 1 0 0,0-1 0 0 0,0 0-1 0 0,0 0 1 0 0,0 1-1 0 0,0-1 1 0 0,0 1 0 0 0,0-1-1 0 0,1 1 1 0 0,-1 0-1 0 0,0-1 1 0 0,0 1 0 0 0,1 0-1 0 0,-1-1 1 0 0,0 1-1 0 0,1 0 1 0 0,-1 0 0 0 0,1-1-1 0 0,-1 1 1 0 0,1 0-1 0 0,-1 0 1 0 0,1 0-1 0 0,-1 0 1 0 0,1 0 0 0 0,0 0-1 0 0,0 0 1 0 0,-1 0-14 0 0,1-1-27 0 0,0 0-25 0 0,0 0-64 0 0,0 0-59 0 0,3 0-281 0 0,24 0-3361 0 0,-18-1-191 0 0,-1-1-3290 0 0,-1 2-5937 0 0</inkml:trace>
  <inkml:trace contextRef="#ctx0" brushRef="#br2" timeOffset="85778.733">3905 7570 0 0 0,'0'0'0'0'0,"0"0"0"0"0,0 0 0 0 0,0 0 0 0 0,0 0 0 0 0,0 0 0 0 0,0 0 0 0 0,0 0 0 0 0,0 0 0 0 0,0 0 0 0 0,0 0 0 0 0,0 0 0 0 0,0 0 0 0 0,11 8 0 0 0,-11-8 0 0 0</inkml:trace>
  <inkml:trace contextRef="#ctx0" brushRef="#br2" timeOffset="91729.439">3723 6742 1344 0 0,'0'0'1851'0'0,"0"0"-132"0"0,0 0 103 0 0,0 0 332 0 0,0 0 178 0 0,0 0-118 0 0,0 0-373 0 0,0 0-402 0 0,0 0-297 0 0,0 0-181 0 0,0 0-54 0 0,1-3-73 0 0,1-6-69 0 0,-1 6-59 0 0,-1 3-75 0 0,0 0-79 0 0,0 0-46 0 0,0 0-41 0 0,0 0-54 0 0,0 0-30 0 0,0 0-58 0 0,-10 8 739 0 0,-17 46-724 0 0,27-53-303 0 0,22-2 721 0 0,-16-4-672 0 0,1 0 0 0 0,-1 0 0 0 0,-1 0 0 0 0,1-1 0 0 0,-1 0 0 0 0,0 0 0 0 0,0 0 0 0 0,0-1 0 0 0,-1 0 0 0 0,0 0 0 0 0,-1 0 0 0 0,0 0 0 0 0,2-6-84 0 0,13-59 393 0 0,-46 75-413 0 0,21 3 8 0 0,1 0 0 0 0,0 0 1 0 0,0 1-1 0 0,0 0 1 0 0,1 0-1 0 0,0 0 1 0 0,0 1-1 0 0,1 0 1 0 0,0 0-1 0 0,0 0 1 0 0,-2 6 11 0 0,0 41 10 0 0,8-54 19 0 0,0 0-1 0 0,-1 0 1 0 0,1 0-1 0 0,0 0 1 0 0,0 0-1 0 0,0-1 1 0 0,0 1-1 0 0,0-1 1 0 0,0 1-1 0 0,0-1 0 0 0,0 0 1 0 0,0 0-1 0 0,0 0 1 0 0,0 0-1 0 0,0 0 1 0 0,0 0-1 0 0,0 0 1 0 0,0-1-1 0 0,0 1 1 0 0,0-1-1 0 0,0 0 0 0 0,0 1 1 0 0,0-1-1 0 0,-1 0 1 0 0,1 0-1 0 0,0 0 1 0 0,0-1-29 0 0,1 1 36 0 0,0-1 0 0 0,0 0 0 0 0,0 0 0 0 0,-1 0 1 0 0,1-1-1 0 0,-1 1 0 0 0,1 0 0 0 0,-1-1 0 0 0,0 0 0 0 0,0 1 1 0 0,0-1-1 0 0,-1 0 0 0 0,1 0 0 0 0,0 0 0 0 0,-1 0 0 0 0,0-1 1 0 0,0 1-1 0 0,0 0 0 0 0,0 0 0 0 0,-1-1 0 0 0,1 1 0 0 0,-1 0 1 0 0,0-1-1 0 0,0-2-36 0 0,0 5-8 0 0,0 1 0 0 0,-1-1-1 0 0,1 1 1 0 0,-1-1 0 0 0,1 1 0 0 0,0 0 0 0 0,-1-1 0 0 0,1 1-1 0 0,-1 0 1 0 0,0-1 0 0 0,1 1 0 0 0,-1 0 0 0 0,1-1 0 0 0,-1 1-1 0 0,1 0 1 0 0,-1 0 0 0 0,0 0 0 0 0,1 0 0 0 0,-1-1 0 0 0,1 1-1 0 0,-1 0 1 0 0,0 0 0 0 0,1 0 0 0 0,-1 0 0 0 0,0 0 0 0 0,1 1-1 0 0,-1-1 1 0 0,1 0 0 0 0,-1 0 0 0 0,0 0 0 0 0,1 0 0 0 0,-1 1 0 0 0,1-1-1 0 0,-1 0 1 0 0,1 1 0 0 0,-1-1 0 0 0,1 0 0 0 0,-1 1 0 0 0,1-1-1 0 0,-1 0 1 0 0,1 1 0 0 0,-1-1 0 0 0,1 1 0 0 0,0-1 0 0 0,-1 1-1 0 0,1-1 1 0 0,0 1 0 0 0,-1 0 0 0 0,1-1 8 0 0,-9 19-3705 0 0,12-16-4862 0 0,-1-2-3748 0 0</inkml:trace>
  <inkml:trace contextRef="#ctx0" brushRef="#br3" timeOffset="117036.595">1503 9113 0 0 0,'-8'0'-65'0'0,"3"0"4115"0"0,5 0-3023 0 0,0 0-52 0 0,0 0-58 0 0,4-5 7797 0 0,13-16-7240 0 0,290-251 3247 0 0,-49 62-3688 0 0,14-26-270 0 0,-3 12-99 0 0,-74 51-136 0 0,223-218 299 0 0,-173 179-211 0 0,0 0-86 0 0,-53 25-14 0 0,44-48-81 0 0,-6 25-62 0 0,-182 151-124 0 0,55-30-123 0 0,40-36 31 0 0,-103 85-73 0 0,9-12 64 0 0,-32 37-134 0 0,48-17-6 0 0,-128 35 982 0 0,-71-10-868 0 0,65-15 32 0 0,68 23-151 0 0,0-1-1 0 0,0 1 0 0 0,1-1 0 0 0,-1 1 1 0 0,0-1-1 0 0,1 1 0 0 0,-1 0 0 0 0,0-1 0 0 0,1 1 1 0 0,-1 0-1 0 0,1 0 0 0 0,-1-1 0 0 0,1 1 0 0 0,-1 0 1 0 0,1 0-1 0 0,-1 0 0 0 0,1 0 0 0 0,0 0 0 0 0,0 0 1 0 0,-1-1-1 0 0,1 1 0 0 0,0 0 0 0 0,0 0 1 0 0,0 0-1 0 0,0 0 0 0 0,0 0 0 0 0,0 0 0 0 0,0 0 1 0 0,1 0-1 0 0,-1 0 0 0 0,0 0 0 0 0,0 0 0 0 0,1 0 1 0 0,-1-1-1 0 0,0 1 0 0 0,1 0 0 0 0,-1 0 1 0 0,1 0-1 0 0,0-1 0 0 0,-1 1 0 0 0,1 0 0 0 0,-1 0 1 0 0,1-1-1 0 0,0 1-2 0 0,50 198 70 0 0,-19-34-27 0 0,-12-69 4 0 0,17 6 10 0 0,-29-90-58 0 0,-8-11 24 0 0,0-1-33 0 0,0 0-3 0 0,0 0 26 0 0,0 0-22 0 0,0 0 12 0 0,0 0 5 0 0,0 0 6 0 0,0 0 30 0 0,0 0 8 0 0,0 0-28 0 0,0 0 11 0 0,0 0-16 0 0,0 0 11 0 0,0 0 10 0 0,6-24 548 0 0,41-144-524 0 0,5-90-1 0 0,-47 138-39 0 0,-5 119-24 0 0,0 1-7 0 0,-7 1-1546 0 0,6 26-1113 0 0,0-14-1340 0 0,1 0-5502 0 0,0-8-3348 0 0</inkml:trace>
  <inkml:trace contextRef="#ctx0" brushRef="#br3" timeOffset="119561.298">3800 7916 0 0 0,'0'0'732'0'0,"0"0"636"0"0,0 0 341 0 0,0 0 101 0 0,0 0-13 0 0,0 0-8 0 0,0 0-8 0 0,0 0-66 0 0,4-7-61 0 0,9-23-139 0 0,-8 24 4437 0 0,-1 8-3510 0 0,4 16-2811 0 0,-8-16 1115 0 0,13 32-481 0 0,-1 0 0 0 0,-2 0 0 0 0,-2 2 0 0 0,-1-1 0 0 0,-2 1 0 0 0,-1 0 0 0 0,-2 0 0 0 0,-1 11-265 0 0,1-16 94 0 0,-6 69 283 0 0,4-100-331 0 0,-1-4 1246 0 0,-3-22-1261 0 0,1-1-1 0 0,1 1 1 0 0,1-1 0 0 0,2 1-1 0 0,0-1 1 0 0,2 1 0 0 0,1-1-1 0 0,1 1 1 0 0,8-23-31 0 0,75-149 74 0 0,-80 184-79 0 0,2 0 1 0 0,-1 0 0 0 0,2 1-1 0 0,0 0 1 0 0,0 1 0 0 0,1 0-1 0 0,1 1 1 0 0,9-7 4 0 0,-19 17 5 0 0,-1 1 0 0 0,1 0 0 0 0,-1 0 0 0 0,1 0 0 0 0,-1 0 0 0 0,1 0 0 0 0,-1 0-1 0 0,1 1 1 0 0,-1-1 0 0 0,1 1 0 0 0,-1 0 0 0 0,0 0 0 0 0,1 0 0 0 0,-1 0 0 0 0,0 0 0 0 0,0 0 0 0 0,0 0 0 0 0,0 1 0 0 0,0-1 0 0 0,0 1 0 0 0,0 0 0 0 0,0-1 0 0 0,0 1 0 0 0,-1 0 0 0 0,1 0 0 0 0,-1 0 0 0 0,1 0 0 0 0,-1 0-1 0 0,0 1 1 0 0,0-1 0 0 0,0 0 0 0 0,0 1 0 0 0,0-1 0 0 0,-1 0 0 0 0,1 1 0 0 0,-1-1 0 0 0,1 1 0 0 0,-1-1 0 0 0,0 1 0 0 0,0 1-5 0 0,9 16 98 0 0,19 58 230 0 0,-36-68-3139 0 0,0-5-1018 0 0,1 3-3439 0 0,4-5-4732 0 0</inkml:trace>
  <inkml:trace contextRef="#ctx0" brushRef="#br3" timeOffset="120323.049">3800 7706 4553 0 0,'0'0'3229'0'0,"0"0"-778"0"0,0 0-408 0 0,0 0-48 0 0,0 0-9 0 0,0 0-142 0 0,0 0-245 0 0,0 0-353 0 0,0 0-339 0 0,0 0-234 0 0,0 0-101 0 0,0 0-18 0 0,-4-1 22 0 0,-7-1-714 0 0,16-1 4319 0 0,5 1-3702 0 0,135-15 919 0 0,67-17-721 0 0,-50 20-383 0 0,-169 14 675 0 0,-28-16-922 0 0,24 12-55 0 0,1 0 0 0 0,-1 0 0 0 0,1-2 0 0 0,0 1 0 0 0,0-1-1 0 0,0-1 1 0 0,1 0 0 0 0,0 0 0 0 0,1-1 0 0 0,-1 0 0 0 0,-4-6 8 0 0,-5-11-3 0 0,13 19-291 0 0,0-2 1780 0 0,2 3-3259 0 0,1 2-3047 0 0,2 2-4240 0 0,0 1-3953 0 0</inkml:trace>
  <inkml:trace contextRef="#ctx0" brushRef="#br3" timeOffset="122028.981">3826 7382 0 0 0,'0'0'625'0'0,"0"0"282"0"0,0 0 199 0 0,0 0 306 0 0,0 0 369 0 0,0 0 154 0 0,0 0-31 0 0,0 0-198 0 0,0 0-262 0 0,0 0-178 0 0,0 0-166 0 0,0 0-11 0 0,-7-2 6 0 0,-23-8 18 0 0,23 8 60 0 0,7 2-117 0 0,0 0-157 0 0,0 0-121 0 0,0 0-117 0 0,0 0-39 0 0,0 0-31 0 0,0 0-43 0 0,0 0-54 0 0,0 0-36 0 0,0 0-59 0 0,0 0-62 0 0,0 0-33 0 0,0 0-51 0 0,0 0-39 0 0,0 0-45 0 0,0 0-41 0 0,13 0 323 0 0,142-14 1303 0 0,69-9-1059 0 0,-224 23-697 0 0,0 0 12 0 0,0 0 11 0 0,0 0-20 0 0,0 0 1 0 0,0 0-5 0 0,0 0 32 0 0,0 0 5 0 0,0 0 0 0 0,0 0 8 0 0,0 0-16 0 0,0 0-14 0 0,0 0-16 0 0,0 0 19 0 0,0 0-7 0 0,0 0-11 0 0,0 0 14 0 0,0 0 26 0 0,0 0 14 0 0,0 0-12 0 0,0 0-23 0 0,0 0-26 0 0,0 0-14 0 0,0 0 36 0 0,0 0 11 0 0,0 0 6 0 0,0 0-39 0 0,0 0 18 0 0,0 0 0 0 0,0 0-26 0 0,0 0 16 0 0,0 0-4 0 0,16-4-10 0 0,16-3 59 0 0,-32 7-47 0 0,0 0-16 0 0,0 0 1 0 0,0 0 5 0 0,0 0 30 0 0,0 0 9 0 0,0 0 4 0 0,0 0-13 0 0,0 0-28 0 0,0 0 23 0 0,0 0-30 0 0,0 0 5 0 0,0 0 14 0 0,0 0-6 0 0,0 0 25 0 0,0 0 4 0 0,0 0-26 0 0,0 0 14 0 0,0 0-6 0 0,0 0-30 0 0,0 0 29 0 0,0 0-18 0 0,0 0 13 0 0,0 0 34 0 0,0 0-17 0 0,0 0-25 0 0,0 0-4 0 0,0 0-14 0 0,0 0 7 0 0,0 0 27 0 0,0 0 17 0 0,0 0-11 0 0,0 0 3 0 0,0 0 7 0 0,0 0-2 0 0,0 0-18 0 0,0 0-23 0 0,0 0 32 0 0,0 0-11 0 0,0 0 27 0 0,-17 0 213 0 0,-147 27-181 0 0,53-13-108 0 0,98-13 105 0 0,-35 4-39 0 0,15-4 390 0 0,-24 2-276 0 0,56-3-113 0 0,1 0-10 0 0,0 0-16 0 0,0 0-9 0 0,0 0-12 0 0,0 0-22 0 0,15 0-132 0 0,296-37 174 0 0,-300 36-4 0 0,57-5 58 0 0,5-15-29 0 0,-43 13 26 0 0,-30 8-35 0 0,0 0 0 0 0,0 0-22 0 0,0 0 29 0 0,0 0-19 0 0,0 0-8 0 0,0 0 32 0 0,0 0-1 0 0,0 0-2 0 0,0 0 0 0 0,0 0-22 0 0,0 0-14 0 0,0 0 2 0 0,0 0-19 0 0,0 0 13 0 0,0 0 2 0 0,0 0-7 0 0,0 0-40 0 0,0 0-13 0 0,0 0-58 0 0,0 0-130 0 0,0 0-114 0 0,0 0-143 0 0,0 0-246 0 0,4 3-5381 0 0,-2-2 800 0 0,3 2-7674 0 0</inkml:trace>
  <inkml:trace contextRef="#ctx0" brushRef="#br2" timeOffset="154497.758">2981 4595 0 0 0,'0'0'361'0'0,"0"0"910"0"0,10-5 4145 0 0,-5 4 5785 0 0,-31 28-7559 0 0,29-52-3860 0 0,-3 18 4445 0 0,-7 22-3942 0 0,14-25-11 0 0,14-10 22 0 0,-21 21-284 0 0,0-1-1 0 0,0 0-15 0 0,0 0-2 0 0,0 0 9 0 0,0 0-4 0 0,0 0 11 0 0,0 0-3 0 0,0 0-10 0 0,0 0 3 0 0,0 0-12 0 0,0 0 18 0 0,0 0-5 0 0,13-26 398 0 0,-13 32-407 0 0,1 12 103 0 0,9-28 34 0 0,17-44 34 0 0,-26 53-142 0 0,-1 1 36 0 0,0 0-25 0 0,0 0 15 0 0,0 0 10 0 0,-11 19-43 0 0,-4-3-106 0 0,16-16 71 0 0,-1 0 1 0 0,0 0-1 0 0,0 0 1 0 0,0-1-1 0 0,0 1 1 0 0,0 0 0 0 0,0 0-1 0 0,0-1 1 0 0,0 1-1 0 0,0 0 1 0 0,0 0-1 0 0,-1 0 1 0 0,1-1-1 0 0,0 1 1 0 0,0 0 0 0 0,0 0-1 0 0,0 0 1 0 0,0-1-1 0 0,0 1 1 0 0,0 0-1 0 0,0 0 1 0 0,-1 0 0 0 0,1 0-1 0 0,0-1 1 0 0,0 1-1 0 0,0 0 1 0 0,0 0-1 0 0,-1 0 1 0 0,1 0-1 0 0,0 0 1 0 0,0 0 0 0 0,0-1-1 0 0,0 1 1 0 0,-1 0-1 0 0,1 0 1 0 0,0 0-1 0 0,0 0 1 0 0,-1 0-1 0 0,1 0 1 0 0,0 0 0 0 0,0 0-1 0 0,0 0 1 0 0,-1 0 20 0 0,29-49-6194 0 0,-18 34-1417 0 0,-1 2-4854 0 0</inkml:trace>
  <inkml:trace contextRef="#ctx0" brushRef="#br0" timeOffset="182637.949">4929 6101 0 0 0,'0'0'489'0'0,"0"0"408"0"0,0 0 184 0 0,0 0 105 0 0,0 0 54 0 0,-1 1 2051 0 0,-3 6 12035 0 0,4-5-13980 0 0,-1 0-3957 0 0,-1 184 5509 0 0,2-185-2900 0 0,11 10-2552 0 0,-7-6-1296 0 0,-2-3-4165 0 0,-2 2-2707 0 0</inkml:trace>
  <inkml:trace contextRef="#ctx0" brushRef="#br0" timeOffset="183145.968">4892 6701 0 0 0,'0'0'1284'0'0,"0"0"374"0"0,0 0 260 0 0,0 0 131 0 0,0 0-35 0 0,0 0-96 0 0,0 0-164 0 0,0 0-251 0 0,0 0-215 0 0,0 0-185 0 0,0 0-124 0 0,0 0-103 0 0,2 3 2822 0 0,2 5-3286 0 0,3 191 67 0 0,3-185-2930 0 0,-4-11-1419 0 0,-2-1-4224 0 0,0 1-424 0 0</inkml:trace>
  <inkml:trace contextRef="#ctx0" brushRef="#br0" timeOffset="183569.528">4923 7611 2176 0 0,'0'0'1946'0'0,"0"0"-189"0"0,0 0-41 0 0,0 0 66 0 0,0 0-13 0 0,0 0-154 0 0,0 0-292 0 0,0 0-233 0 0,0 0-138 0 0,0 0-86 0 0,0 0-74 0 0,0 0-68 0 0,0 0-59 0 0,-2 13-78 0 0,-12 63 363 0 0,11 4 597 0 0,4-63-5306 0 0,2-1-4065 0 0,-2-12-2850 0 0</inkml:trace>
  <inkml:trace contextRef="#ctx0" brushRef="#br0" timeOffset="184042.017">4929 8483 7282 0 0,'0'0'2624'0'0,"0"0"-1086"0"0,0 0-607 0 0,0 0 29 0 0,0 0 205 0 0,0 0 45 0 0,0 0-198 0 0,0 0-317 0 0,0 0-263 0 0,0 0-61 0 0,0 0 9 0 0,0 0 53 0 0,0 0 28 0 0,1 3-31 0 0,6 45 670 0 0,-7 7-7031 0 0,1-10-5512 0 0,-1-28 8376 0 0,0-4 2484 0 0</inkml:trace>
  <inkml:trace contextRef="#ctx0" brushRef="#br0" timeOffset="193059.979">4905 8793 0 0 0,'0'-73'4286'0'0,"0"72"-3855"0"0,0 1 100 0 0,0 0 94 0 0,0 0 95 0 0,0 0 97 0 0,0 0 53 0 0,-1-2 2592 0 0,-2-6-1225 0 0,2 7 1735 0 0,0 0 3686 0 0,14 98-5042 0 0,9 1-2102 0 0,-9-20-116 0 0,-11 187 1472 0 0,0-213-1312 0 0,2-64-3247 0 0,-1 9-847 0 0,1 0-3381 0 0,-2 3-6137 0 0</inkml:trace>
  <inkml:trace contextRef="#ctx0" brushRef="#br0" timeOffset="194345.023">5135 9750 664 0 0,'0'0'1448'0'0,"0"0"27"0"0,0 0 282 0 0,0 0 303 0 0,0 0 141 0 0,0 0-126 0 0,0 0-348 0 0,0 0-342 0 0,0 0-226 0 0,0 0-157 0 0,0 0-77 0 0,1-5-43 0 0,3-15-56 0 0,-3 15-38 0 0,-1 5-72 0 0,0 0-68 0 0,0 0-60 0 0,0 0-38 0 0,-1 3 5098 0 0,-2 10-4638 0 0,-30 27-722 0 0,-68 108 48 0 0,17-24-181 0 0,-21-21 36 0 0,97-96-371 0 0,-4 4 510 0 0,9-13-3463 0 0,3 1 2451 0 0,0 1-154 0 0,0-19-12770 0 0,0 12 2369 0 0</inkml:trace>
  <inkml:trace contextRef="#ctx0" brushRef="#br0" timeOffset="195048.944">4734 9794 904 0 0,'0'0'2435'0'0,"0"0"-408"0"0,0 0-79 0 0,0 0 132 0 0,0 0 40 0 0,0 0-138 0 0,0 0-279 0 0,0 0-292 0 0,0 0-205 0 0,0 0-127 0 0,0 0-86 0 0,0 0-75 0 0,0 0-86 0 0,0-3-87 0 0,0 2-272 0 0,4-10-241 0 0,-2 11 5746 0 0,48 30-4489 0 0,-31-17-1392 0 0,0 0 1 0 0,-1 0 0 0 0,0 2-1 0 0,-1 0 1 0 0,-1 1 0 0 0,-1 1 0 0 0,7 10-98 0 0,96 116 362 0 0,-68-69-163 0 0,-43-64-135 0 0,-6-9-36 0 0,0-1-15 0 0,-1 0-19 0 0,0 0 4 0 0,0 0-7 0 0,0 0 24 0 0,0 0-18 0 0,0 0 19 0 0,0 0 16 0 0,0 0-41 0 0,0 0-29 0 0,0 0-3 0 0,0 0 21 0 0,0 0 5 0 0,0 0-22 0 0,0 0-20 0 0,0-26-4340 0 0,0 17 582 0 0,0 3-2034 0 0,0-1-6820 0 0</inkml:trace>
  <inkml:trace contextRef="#ctx0" brushRef="#br0" timeOffset="196578.932">4752 9606 0 0 0,'0'0'1050'0'0,"0"0"454"0"0,0 0 238 0 0,0 0-11 0 0,0 0-192 0 0,0 0-204 0 0,0 0-123 0 0,0 0-35 0 0,0 0-36 0 0,0 0-40 0 0,0 0-86 0 0,-6 0-115 0 0,-19 0-46 0 0,3-14 5086 0 0,8 6-1965 0 0,82 0 797 0 0,19-2-4896 0 0,43-1 411 0 0,-41 0-97 0 0,0 14-27 0 0,-89-3-164 0 0,0 0-3 0 0,0 0 12 0 0,0 0-12 0 0,0 0-2 0 0,0 0 12 0 0,0 0 6 0 0,0 0 13 0 0,0 0-12 0 0,0 0-19 0 0,0 0 7 0 0,0 0-4 0 0,0 0 6 0 0,0 0-6 0 0,0 0 10 0 0,0 0 13 0 0,0 0 17 0 0,0 0-14 0 0,0 0-10 0 0,0 0-26 0 0,0 0 26 0 0,0 0-1 0 0,0 0-18 0 0,0 0 11 0 0,0 0 10 0 0,0 0-3 0 0,0 0-20 0 0,0 0-11 0 0,0 0 23 0 0,0 0-25 0 0,0 0 21 0 0,0 0 9 0 0,0 0 12 0 0,0 0 22 0 0,0 0-19 0 0,0 0-9 0 0,0 0-35 0 0,0 0-15 0 0,0 0 28 0 0,0 0-5 0 0,0 0 16 0 0,0 0-6 0 0,0 0 23 0 0,0 0-8 0 0,0 0-25 0 0,0 0-8 0 0,0 0 16 0 0,0 0 26 0 0,0 0-10 0 0,0 0-8 0 0,0 0-15 0 0,0 0-1 0 0,0 0-7 0 0,0 0 9 0 0,0 0 7 0 0,0 0 26 0 0,0 0 18 0 0,0 0-10 0 0,0 0-29 0 0,0 0-31 0 0,0 0 25 0 0,0 0-5 0 0,0 0-11 0 0,0 0 20 0 0,0 0-16 0 0,0 0 25 0 0,0 0 8 0 0,0 0-17 0 0,0 0-2 0 0,0 0-21 0 0,0 0 28 0 0,0 0-1 0 0,0 0-9 0 0,0 0 40 0 0,0 0-23 0 0,0 0-24 0 0,0 0-8 0 0,0 0-12 0 0,0 0 16 0 0,0 0 21 0 0,0 0 10 0 0,0 0-3 0 0,0 0-12 0 0,0 0 10 0 0,0 0-4 0 0,0 0-22 0 0,0 0-22 0 0,0 0-4 0 0,0-1 188 0 0,0-1-3594 0 0,-2 2-9454 0 0,2 0 96 0 0</inkml:trace>
  <inkml:trace contextRef="#ctx0" brushRef="#br0" timeOffset="198505.349">4596 5873 0 0 0,'0'0'473'0'0,"0"0"337"0"0,0 0 281 0 0,0 0 222 0 0,5 0 165 0 0,9 1-871 0 0,0 2 6134 0 0,-17 2 4532 0 0,-2-3-11734 0 0,-216 16 3312 0 0,230-19-3082 0 0,-4-1-2301 0 0,0 2-7501 0 0,-5 0-2299 0 0</inkml:trace>
  <inkml:trace contextRef="#ctx0" brushRef="#br0" timeOffset="199107.088">3701 5947 216 0 0,'0'0'1622'0'0,"0"0"66"0"0,0 0 222 0 0,0 0 190 0 0,0 0 14 0 0,0 0-234 0 0,0 0-285 0 0,0 0-253 0 0,0 0-171 0 0,0 0-175 0 0,0 0-186 0 0,0 0-150 0 0,0 0-95 0 0,-3-1 22 0 0,-163-4 4348 0 0,96 7-4390 0 0,6-2-89 0 0,61-9-1380 0 0,4 8-3677 0 0,-2 0-4750 0 0,1 1-965 0 0</inkml:trace>
  <inkml:trace contextRef="#ctx0" brushRef="#br0" timeOffset="199614.082">2792 5943 0 0 0,'0'0'1066'0'0,"0"0"601"0"0,0 0 365 0 0,0 0 112 0 0,0 0-111 0 0,0 0-275 0 0,0 0-266 0 0,0 0-177 0 0,0 0-140 0 0,0 0-118 0 0,0 0-140 0 0,-12-1-167 0 0,-96-2 1384 0 0,68 3-2111 0 0,23 0-4501 0 0,13 3-3954 0 0,2-2 1779 0 0</inkml:trace>
  <inkml:trace contextRef="#ctx0" brushRef="#br0" timeOffset="200091.3">2068 5943 704 0 0,'0'0'1496'0'0,"0"0"71"0"0,0 0 173 0 0,0 0 64 0 0,0 0-81 0 0,0 0-279 0 0,0 0-386 0 0,0 0-245 0 0,0 0-167 0 0,0 0-87 0 0,0 0-2 0 0,0 0-48 0 0,0 0-44 0 0,-21-2-52 0 0,-104-7 351 0 0,84 12-617 0 0,40-3-301 0 0,1 0-110 0 0,0 0-132 0 0,-2 0-3326 0 0,1 0-1931 0 0,1 0-567 0 0</inkml:trace>
  <inkml:trace contextRef="#ctx0" brushRef="#br0" timeOffset="200409.971">1663 5950 0 0 0,'0'0'1086'0'0,"0"0"537"0"0,0 0 312 0 0,0 0 209 0 0,0 0 23 0 0,0 0-176 0 0,0 0-320 0 0,0 0-369 0 0,0 0-304 0 0,0 0-190 0 0,0 0-105 0 0,0 0-91 0 0,0 0-79 0 0,-10-4-89 0 0,-31-13-101 0 0,-3 12 809 0 0,43 5-1256 0 0,1 0-67 0 0,0 0-163 0 0,0 0-193 0 0,0 0-119 0 0,0 0-176 0 0,5 11-6705 0 0,-4-7-1854 0 0</inkml:trace>
  <inkml:trace contextRef="#ctx0" brushRef="#br0" timeOffset="200623.898">1663 5950 0 0 0</inkml:trace>
  <inkml:trace contextRef="#ctx0" brushRef="#br0" timeOffset="201324.025">1663 5950 0 0 0,'9'-3'-19'0'0,"-9"2"224"0"0,0 1 1 0 0,0 0 0 0 0,-1 0 0 0 0,1 0 0 0 0,0-1 0 0 0,0 1 0 0 0,0 0 1 0 0,-1 0-1 0 0,1 0 0 0 0,0-1 0 0 0,0 1 0 0 0,0 0 0 0 0,0 0 0 0 0,0-1 0 0 0,0 1 0 0 0,-1 0 0 0 0,1-1 0 0 0,0 1 0 0 0,0 0 0 0 0,0 0 0 0 0,0-1 0 0 0,0 1 0 0 0,0 0 0 0 0,0-1 0 0 0,0 1 0 0 0,0 0 0 0 0,0-1 0 0 0,0 1 0 0 0,1 0 0 0 0,-1 0 0 0 0,0-1 0 0 0,0 1 0 0 0,0 0-206 0 0,-7-2 1675 0 0,-26-2 4012 0 0,-19 6-2112 0 0,14-1-2284 0 0,-146 10 965 0 0,66-4-1199 0 0,100-6 2055 0 0,308-39-3107 0 0,-259 28 11 0 0,-30 10 14 0 0,-1 0 18 0 0,0 0-7 0 0,0 0-8 0 0,0 0-3 0 0,-20 4 279 0 0,-144 18-225 0 0,38-15 30 0 0,125-7-1104 0 0,-1-1-2837 0 0,2 6-5786 0 0,0-1-1443 0 0</inkml:trace>
  <inkml:trace contextRef="#ctx0" brushRef="#br0" timeOffset="208020.362">437 5726 3665 0 0,'0'0'1711'0'0,"0"0"-474"0"0,0 0-135 0 0,0 0 269 0 0,0 0 315 0 0,0 0 87 0 0,0 0-224 0 0,0 0-409 0 0,0 0-343 0 0,0 0-215 0 0,0 0-90 0 0,7 3 1012 0 0,-8 70 2484 0 0,10 134-2616 0 0,-7-201-1351 0 0,-1 0 0 0 0,1 0-1 0 0,1 0 1 0 0,-1 0 0 0 0,1 0 0 0 0,0-1 0 0 0,0 1-1 0 0,1-1 1 0 0,-1 0 0 0 0,1 0 0 0 0,0 0 0 0 0,1-1-1 0 0,-1 1 1 0 0,1-1 0 0 0,0 0 0 0 0,0 0 0 0 0,1 0-21 0 0,-3-4 51 0 0,0-1 1 0 0,0 1 0 0 0,0 0 0 0 0,0-1 0 0 0,0 0-1 0 0,0 1 1 0 0,0-1 0 0 0,0 0 0 0 0,0-1 0 0 0,0 1-1 0 0,0 0 1 0 0,-1-1 0 0 0,1 0 0 0 0,0 1-1 0 0,-1-1 1 0 0,1 0 0 0 0,-1-1 0 0 0,0 1 0 0 0,0 0-1 0 0,0-1 1 0 0,0 1 0 0 0,0-1 0 0 0,0 1 0 0 0,-1-1-1 0 0,1 0 1 0 0,-1 0 0 0 0,0 0 0 0 0,0 1 0 0 0,0-1-1 0 0,0 0 1 0 0,0-2-52 0 0,-1 5 2 0 0,86-172 462 0 0,-40 80-212 0 0,-18 166 205 0 0,79 284-171 0 0,-80-257-197 0 0,-18-57 0 0 0,-3 0 0 0 0,-1 0 0 0 0,-2 1 0 0 0,-2-1 0 0 0,-2 1-89 0 0,1-20 70 0 0,0-18-49 0 0,0 1 0 0 0,0-1 1 0 0,-1 0-1 0 0,0 0 1 0 0,0 0-1 0 0,-1 0 0 0 0,1 0 1 0 0,-2 0-1 0 0,1 0 0 0 0,-1-1 1 0 0,0 1-1 0 0,0-1 1 0 0,0 0-1 0 0,-1 0 0 0 0,0 0 1 0 0,-1 0-1 0 0,1-1 0 0 0,-1 1 1 0 0,0-1-1 0 0,0 0 1 0 0,-1-1-1 0 0,0 1 0 0 0,1-1 1 0 0,-1 0-1 0 0,-1-1 0 0 0,1 0 1 0 0,0 1-1 0 0,-1-2 1 0 0,0 1-1 0 0,0-1 0 0 0,1 0 1 0 0,-1-1-1 0 0,-2 1-21 0 0,2-3-1 0 0,0 0-1 0 0,0 0 0 0 0,0 0 1 0 0,0-1-1 0 0,1 0 1 0 0,-1 0-1 0 0,1-1 1 0 0,-1 0-1 0 0,1 0 1 0 0,0-1-1 0 0,0 1 1 0 0,0-1-1 0 0,1-1 0 0 0,-1 1 1 0 0,1-1-1 0 0,0 0 1 0 0,0 0-1 0 0,1 0 1 0 0,0-1-1 0 0,0 1 1 0 0,0-1-1 0 0,0 0 1 0 0,1-1-1 0 0,0 1 0 0 0,0 0 1 0 0,1-1-1 0 0,0 0 1 0 0,0 1-1 0 0,0-1 1 0 0,1 0-1 0 0,0 0 1 0 0,1 0-1 0 0,-1 0 1 0 0,1 0-1 0 0,1 0 0 0 0,-1 0 1 0 0,1 0-1 0 0,0 0 1 0 0,1 0-1 0 0,-1 1 1 0 0,1-1-1 0 0,1 0 1 0 0,0 1-1 0 0,1-3 2 0 0,7-10-26 0 0,2-1-1 0 0,0 2 1 0 0,1 0-1 0 0,1 0 1 0 0,0 2-1 0 0,1 0 1 0 0,8-5 26 0 0,17-15-648 0 0,-40 30-2190 0 0,-2-1-4320 0 0,1 5-109 0 0,0 1-3267 0 0</inkml:trace>
  <inkml:trace contextRef="#ctx0" brushRef="#br0" timeOffset="208754.911">373 5490 0 0 0,'0'0'431'0'0,"0"0"1093"0"0,0 0 601 0 0,0 0 235 0 0,0 0-135 0 0,0 0-424 0 0,0 0-422 0 0,0 0-301 0 0,0 0-97 0 0,0 0 90 0 0,0 0 108 0 0,0 0 41 0 0,-6 14 5232 0 0,28-13-4004 0 0,180 2 835 0 0,95-10-1805 0 0,-297 7-1438 0 0,0 0-18 0 0,0 0 9 0 0,0 0 9 0 0,0 0 8 0 0,0 0 8 0 0,0 0 0 0 0,0 0-17 0 0,0 0 21 0 0,0 0-4 0 0,0 0 6 0 0,0 0-22 0 0,0 0-34 0 0,0 0-26 0 0,0 0 32 0 0,-9 0-2368 0 0,5 0-1524 0 0,3 0-3498 0 0,0 0-5190 0 0</inkml:trace>
  <inkml:trace contextRef="#ctx0" brushRef="#br0" timeOffset="211414.773">1295 4824 0 0 0,'2'28'1160'0'0,"-2"-27"-888"0"0,0-1-13 0 0,0 0-23 0 0,2 1 1165 0 0,7 2 13376 0 0,-9-3-14390 0 0,4-143 5261 0 0,-26 76-4267 0 0,5-17-426 0 0,12 62-837 0 0,1 1-1 0 0,1-1 1 0 0,1 1 0 0 0,1-1-1 0 0,1 0 1 0 0,1 0-1 0 0,2-14-117 0 0,13-57 198 0 0,-8 39 29 0 0,-3 0 0 0 0,-2-1 1 0 0,-3-45-228 0 0,-1 35 48 0 0,3 15 52 0 0,-1 41 248 0 0,-3 18-162 0 0,-76 93-47 0 0,-82 61-102 0 0,143-142-26 0 0,40-13-25 0 0,146-9 176 0 0,117-2-88 0 0,-285 3-39 0 0,-1 0-11 0 0,0 0 5 0 0,0 0-3 0 0,0 0-16 0 0,0 0 44 0 0,0 0 22 0 0,0 0 32 0 0,0 0 38 0 0,0 0-10 0 0,0 0-24 0 0,-55-51 212 0 0,-127-118-261 0 0,147 117-618 0 0,50 16-4900 0 0,-4 27-1986 0 0,-3 2-5488 0 0</inkml:trace>
  <inkml:trace contextRef="#ctx0" brushRef="#br0" timeOffset="212780.898">6437 9021 0 0 0,'0'0'2183'0'0,"0"0"95"0"0,0 0-290 0 0,0 0-470 0 0,0 0-382 0 0,0 0-306 0 0,0 0-111 0 0,0 0-26 0 0,0 0-74 0 0,-10-12 4370 0 0,7 8-4539 0 0,0 1 0 0 0,0-1 1 0 0,0 1-1 0 0,0 0 0 0 0,-1 0 0 0 0,1 0 0 0 0,-1 0 0 0 0,0 0 1 0 0,0 1-1 0 0,0-1 0 0 0,0 1 0 0 0,0 0 0 0 0,-1 1 1 0 0,1-1-1 0 0,-2 0-450 0 0,-62-43 2248 0 0,4-39-391 0 0,32 62-775 0 0,22 47-1034 0 0,2 123 57 0 0,32 58-54 0 0,-11-115-19 0 0,-13-90-31 0 0,0-1-1 0 0,0 0 1 0 0,0 1 0 0 0,0-1-1 0 0,0 0 1 0 0,-1 0-1 0 0,1 1 1 0 0,0-1 0 0 0,0 0-1 0 0,0 1 1 0 0,0-1 0 0 0,0 0-1 0 0,0 1 1 0 0,0-1 0 0 0,0 0-1 0 0,0 1 1 0 0,0-1 0 0 0,0 0-1 0 0,0 1 1 0 0,1-1 0 0 0,-1 0-1 0 0,0 1 1 0 0,0-1 0 0 0,0 0-1 0 0,0 1 1 0 0,0-1 0 0 0,1 0-1 0 0,-1 0 1 0 0,0 1 0 0 0,0-1-1 0 0,1 0 1 0 0,-1 0 0 0 0,0 1-1 0 0,0-1 1 0 0,1 0 0 0 0,-1 0-1 0 0,0 0 1 0 0,1 1-1 0 0,-1-1 1 0 0,0 0 0 0 0,0 0-1 0 0,1 0 1 0 0,-1 0 0 0 0,0 0-1 0 0,1 0 1 0 0,-1 0 0 0 0,0 0-1 0 0,1 0 1 0 0,-1 0 0 0 0,0 0-1 0 0,1 0 1 0 0,-1 0 0 0 0,0 0-1 0 0,1 0 1 0 0,-1 0 0 0 0,0 0-1 0 0,1 0 1 0 0,-1 0 0 0 0,0 0-1 0 0,1-1 1 0 0,-1 1 0 0 0,0 0-1 0 0,1 0 1 0 0,-1 0 0 0 0,0-1-1 0 0,0 1 1 0 0,1 0 0 0 0,-1 0-1 0 0,0-1 1 0 0,0 1-1 0 0,17-27 160 0 0,-13 20-122 0 0,15-25 9 0 0,1 1 1 0 0,2 2-1 0 0,1 0 1 0 0,1 1-1 0 0,14-11-47 0 0,39-20-570 0 0,-49 48-1315 0 0,-15 6-1481 0 0,0-1-5516 0 0,-4 3-3753 0 0</inkml:trace>
  <inkml:trace contextRef="#ctx0" brushRef="#br0" timeOffset="214269.518">1013 3152 0 0 0,'0'0'1570'0'0,"0"0"-218"0"0,0 0-13 0 0,0 0 203 0 0,0 0 305 0 0,0 0 197 0 0,0 0-68 0 0,0 0-190 0 0,0 0-308 0 0,0 0-273 0 0,0 0-194 0 0,-5-4-129 0 0,-14-13-83 0 0,1 42 2235 0 0,-1 60-1457 0 0,18-68-1398 0 0,-2-2-98 0 0,1 1-1 0 0,0 0 1 0 0,2 0 0 0 0,0 0 0 0 0,0 0-1 0 0,2 0 1 0 0,0 0 0 0 0,1 0 0 0 0,1 3-81 0 0,-2-16 40 0 0,0 0 0 0 0,-1-1-1 0 0,2 1 1 0 0,-1-1 0 0 0,0 0 0 0 0,0 0 0 0 0,1 1-1 0 0,-1-1 1 0 0,1-1 0 0 0,0 1 0 0 0,-1 0 0 0 0,1-1 0 0 0,0 1-1 0 0,0-1 1 0 0,0 0 0 0 0,0 0 0 0 0,0 0 0 0 0,1 0-1 0 0,-1-1 1 0 0,0 1 0 0 0,0-1 0 0 0,0 0 0 0 0,1 0 0 0 0,-1 0-1 0 0,0 0 1 0 0,0-1 0 0 0,0 1 0 0 0,1-1 0 0 0,-1 0 0 0 0,0 0-1 0 0,0 0 1 0 0,0 0 0 0 0,0 0 0 0 0,0-1 0 0 0,-1 1-1 0 0,1-1 1 0 0,0 0 0 0 0,-1 0 0 0 0,1 0 0 0 0,-1 0 0 0 0,1 0-1 0 0,-1-1 1 0 0,0 1 0 0 0,0-1 0 0 0,0 0 0 0 0,-1 1-1 0 0,1-1 1 0 0,0 0 0 0 0,-1 0 0 0 0,0 0-40 0 0,20-30 223 0 0,-1-1-1 0 0,-2-1 1 0 0,-2-1 0 0 0,-1 0 0 0 0,2-12-223 0 0,-9 28 82 0 0,8-24 73 0 0,7 48-83 0 0,-12 8-38 0 0,-2 0-1 0 0,1 0 1 0 0,-2 1-1 0 0,0 1 1 0 0,0-1-1 0 0,-1 1 1 0 0,-1 0 0 0 0,0 1-1 0 0,3 14-33 0 0,0-5 26 0 0,15 36 75 0 0,-3 1 0 0 0,-2 2 0 0 0,-3-1 0 0 0,-3 2 0 0 0,4 50-101 0 0,-21 51 228 0 0,4-160-210 0 0,0-1-1 0 0,-1 0 1 0 0,0 0-1 0 0,0 0 0 0 0,0 0 1 0 0,-1 1-1 0 0,1-2 1 0 0,-1 1-1 0 0,0 0 0 0 0,0 0 1 0 0,0-1-1 0 0,-1 1 0 0 0,1-1 1 0 0,-1 1-1 0 0,0-1 1 0 0,0 0-1 0 0,0 0 0 0 0,0 0 1 0 0,-1-1-1 0 0,1 1 0 0 0,-1-1 1 0 0,1 0-1 0 0,-1 0 1 0 0,0 0-1 0 0,0 0 0 0 0,0-1 1 0 0,0 1-1 0 0,0-1 1 0 0,0 0-1 0 0,0-1 0 0 0,-4 1-17 0 0,5-1 4 0 0,0 0 0 0 0,-1-1 0 0 0,1 0 0 0 0,0 1 0 0 0,-1-1-1 0 0,1 0 1 0 0,0-1 0 0 0,0 1 0 0 0,0-1 0 0 0,0 1 0 0 0,0-1 0 0 0,1 0 0 0 0,-1 0-1 0 0,0 0 1 0 0,1 0 0 0 0,-1-1 0 0 0,1 1 0 0 0,0-1 0 0 0,0 0 0 0 0,0 1-1 0 0,0-1 1 0 0,0 0 0 0 0,1 0 0 0 0,-1 0 0 0 0,1 0 0 0 0,0 0 0 0 0,0 0 0 0 0,0-1-1 0 0,0 1 1 0 0,1 0 0 0 0,-1-1 0 0 0,1-2-4 0 0,-2-4 11 0 0,1-1 1 0 0,0 0-1 0 0,1 0 0 0 0,0 0 0 0 0,1 0 1 0 0,0 0-1 0 0,0 0 0 0 0,1 0 1 0 0,3-8-12 0 0,12-22-8 0 0,1 1 1 0 0,2 1 0 0 0,1 1-1 0 0,19-24 8 0 0,73-75-42 0 0,-95 130-820 0 0,-12 7-6638 0 0,-6 3-2268 0 0</inkml:trace>
  <inkml:trace contextRef="#ctx0" brushRef="#br3" timeOffset="-199946.882">1485 9080 0 0 0,'0'0'636'0'0,"0"0"182"0"0,0 0 75 0 0,5-2 4324 0 0,8-4-2815 0 0,11-19 4456 0 0,29-90-2484 0 0,-11 22-3470 0 0,102-160 1002 0 0,-79 146-1215 0 0,3-25-157 0 0,77-143 592 0 0,-99 168-625 0 0,6-16-118 0 0,31-52 83 0 0,-30 62-35 0 0,4 2 0 0 0,20-20-431 0 0,83-156 597 0 0,-79 100-288 0 0,-43 98-121 0 0,79-99-124 0 0,-42 75 36 0 0,0-17 107 0 0,-5 19-34 0 0,-38 53-81 0 0,1-11 25 0 0,32-53-83 0 0,20-55 122 0 0,-42 74-92 0 0,52-111 1 0 0,-55 133-89 0 0,-9 8 134 0 0,-14 28-74 0 0,0 12-14 0 0,7-23-22 0 0,5-6 74 0 0,-162 115 195 0 0,28-14-185 0 0,84-39-28 0 0,20 0-37 0 0,0 34 6 0 0,52 69-54 0 0,-48-100 26 0 0,147 218 99 0 0,-123-154-92 0 0,-18-61 176 0 0,-7-22-103 0 0,-5-26-62 0 0,-39-199-16 0 0,12 81 13 0 0,30 160-27 0 0,0 0 10 0 0,0 0 9 0 0,0 0-24 0 0,0 0 4 0 0,3 6-7158 0 0,8-5 1477 0 0,-6-1 195 0 0,2 0-6784 0 0</inkml:trace>
  <inkml:trace contextRef="#ctx0" brushRef="#br2" timeOffset="-192505.643">3602 5030 0 0 0,'0'-5'347'0'0,"0"-16"1218"0"0,1-12 9495 0 0,-32 22-5631 0 0,28 12-5377 0 0,0-1-1 0 0,0 1 0 0 0,1 0 1 0 0,-1 1-1 0 0,1-1 1 0 0,-1 0-1 0 0,1 1 0 0 0,-1 0 1 0 0,1-1-1 0 0,0 1 1 0 0,0 0-1 0 0,-1 0 0 0 0,1 0 1 0 0,1 0-1 0 0,-1 1 1 0 0,0-1-1 0 0,1 0 0 0 0,-1 1 1 0 0,1 0-1 0 0,-1-1 1 0 0,1 1-1 0 0,0 0 0 0 0,0-1 1 0 0,1 1-1 0 0,-1 0 1 0 0,0 0-1 0 0,1 0 0 0 0,0-1 1 0 0,0 1-1 0 0,0 0 1 0 0,0 0-1 0 0,0 0 0 0 0,0 0 1 0 0,1 0-1 0 0,0 1-51 0 0,1-2 125 0 0,0-1 0 0 0,0 1-1 0 0,1 0 1 0 0,-1-1 0 0 0,1 0-1 0 0,-1 1 1 0 0,1-1 0 0 0,0 0-1 0 0,-1 0 1 0 0,1-1 0 0 0,0 1-1 0 0,0 0 1 0 0,-1-1 0 0 0,1 0-1 0 0,0 1 1 0 0,0-1 0 0 0,0-1-1 0 0,0 1 1 0 0,-1 0 0 0 0,1-1-1 0 0,0 1 1 0 0,0-1 0 0 0,-1 0-1 0 0,1 0 1 0 0,1 0-125 0 0,-2-1 105 0 0,1 0 0 0 0,-1-1 0 0 0,0 1 0 0 0,0-1 0 0 0,0 1 0 0 0,0-1 1 0 0,-1 0-1 0 0,1 1 0 0 0,-1-1 0 0 0,1 0 0 0 0,-1 0 0 0 0,0 0 0 0 0,0 0 0 0 0,0 0 0 0 0,-1-1 0 0 0,1 1 0 0 0,-1 0 0 0 0,0 0 0 0 0,0 0 1 0 0,0-1-1 0 0,0 1 0 0 0,0 0 0 0 0,-1 0 0 0 0,0-2-105 0 0,0 4 3 0 0,-1-1 0 0 0,0 1-1 0 0,0-1 1 0 0,0 1 0 0 0,0 0 0 0 0,0 0 0 0 0,0 0 0 0 0,0 0-1 0 0,-1 0 1 0 0,1 0 0 0 0,0 1 0 0 0,-1-1 0 0 0,1 1 0 0 0,0-1-1 0 0,-1 1 1 0 0,1 0 0 0 0,0 0 0 0 0,-1 0 0 0 0,1 0 0 0 0,0 1 0 0 0,-1-1-1 0 0,1 1 1 0 0,0-1 0 0 0,-1 1 0 0 0,1 0 0 0 0,0 0 0 0 0,0 0-1 0 0,0 0 1 0 0,0 0 0 0 0,0 0 0 0 0,0 1 0 0 0,0-1 0 0 0,0 1-1 0 0,0-1 1 0 0,0 1 0 0 0,1 0 0 0 0,-1-1 0 0 0,0 2-3 0 0,1-1-5 0 0,0 0 1 0 0,-1-1-1 0 0,1 1 1 0 0,0 0-1 0 0,0 0 1 0 0,0 0 0 0 0,1 0-1 0 0,-1 0 1 0 0,0 0-1 0 0,1 0 1 0 0,-1 0-1 0 0,1 1 1 0 0,0-1-1 0 0,0 0 1 0 0,-1 0-1 0 0,1 0 1 0 0,1 0-1 0 0,-1 0 1 0 0,0 1-1 0 0,1-1 1 0 0,-1 0-1 0 0,1 0 1 0 0,-1 0-1 0 0,1 0 1 0 0,0 0-1 0 0,0 0 1 0 0,0 0 0 0 0,0 0 4 0 0,2 1 33 0 0,-1-1 0 0 0,0 0 1 0 0,1 0-1 0 0,0 1 1 0 0,-1-2-1 0 0,1 1 1 0 0,0 0-1 0 0,0 0 1 0 0,0-1-1 0 0,0 0 1 0 0,0 0-1 0 0,1 1 0 0 0,-1-2 1 0 0,0 1-1 0 0,0 0 1 0 0,1-1-1 0 0,-1 1 1 0 0,0-1-1 0 0,1 0 1 0 0,-1 0-1 0 0,1-1 1 0 0,-1 1-1 0 0,3-1-33 0 0,9-40 1349 0 0,-15 39-1324 0 0,-23 1-205 0 0,-6 33-1592 0 0,24-13-8132 0 0,5-15-2364 0 0</inkml:trace>
  <inkml:trace contextRef="#ctx0" brushRef="#br2" timeOffset="-187495.991">3443 4525 0 0 0,'0'0'613'0'0,"0"0"268"0"0,0 0 166 0 0,0-2 113 0 0,0-8 68 0 0,0 8 8 0 0,0 2-21 0 0,0 0-36 0 0,0 0-60 0 0,0 0-67 0 0,0 0-57 0 0,0 0-69 0 0,0 0-51 0 0,0 0-41 0 0,0 0-57 0 0,1 2 5747 0 0,1 10-5627 0 0,-29 62-435 0 0,26-64-435 0 0,-1-7-18 0 0,1-1 1 0 0,0 1-1 0 0,1 0 1 0 0,-1-1 0 0 0,0 1-1 0 0,1 0 1 0 0,-1-1-1 0 0,1 1 1 0 0,0 0 0 0 0,0 0-1 0 0,0 0 1 0 0,1-1-1 0 0,-1 1 1 0 0,0 0 0 0 0,1 0-1 0 0,0-1 1 0 0,0 1-1 0 0,0 0 1 0 0,0-1-1 0 0,0 1 1 0 0,0-1 0 0 0,1 1-1 0 0,-1-1 1 0 0,1 0-1 0 0,0 0 1 0 0,-1 1 0 0 0,1-1-1 0 0,0 0 1 0 0,0-1-1 0 0,0 1 1 0 0,1 0 0 0 0,-1-1-1 0 0,0 1 1 0 0,1-1-1 0 0,0 1-9 0 0,6 2 157 0 0,1 0-1 0 0,0 0 1 0 0,0-1-1 0 0,0 0 1 0 0,0 0-1 0 0,1-1 1 0 0,-1-1-1 0 0,1 0 1 0 0,-1 0 0 0 0,1-1-1 0 0,1-1-156 0 0,8-16 755 0 0,-35 28-2532 0 0,7-3-1837 0 0,-1-3-6013 0 0,5-4-1214 0 0</inkml:trace>
  <inkml:trace contextRef="#ctx0" brushRef="#br2" timeOffset="-186888.198">3392 4183 0 0 0,'0'0'1116'0'0,"0"0"58"0"0,0 0 102 0 0,0 0 283 0 0,0 0 313 0 0,0 0 125 0 0,0 0-89 0 0,0 0-249 0 0,0 0-317 0 0,0 0-256 0 0,0 0-157 0 0,0 0-113 0 0,0 0-46 0 0,-2-5-31 0 0,-6-15-55 0 0,7 15-77 0 0,1 5-87 0 0,0 0-83 0 0,0 0-56 0 0,0 0-32 0 0,0 0-43 0 0,0 0-28 0 0,0 0-10 0 0,0 0-18 0 0,0 0-8 0 0,0 0-6 0 0,0 0-23 0 0,0 0-34 0 0,0 0-27 0 0,0 0-27 0 0,0 0-33 0 0,0 0-20 0 0,0 0-16 0 0,0 0-14 0 0,0 0-9 0 0,0 0-2 0 0,0 0-2 0 0,0 0 12 0 0,0 0-3 0 0,0 0 8 0 0,0 0 16 0 0,0 0 24 0 0,0 0 3 0 0,0 0 17 0 0,0 0 0 0 0,0 0-24 0 0,0 0 12 0 0,0 0 8 0 0,0 0 2 0 0,0 0 2 0 0,0 0 2 0 0,0 0-11 0 0,2 1-927 0 0,1-2-10080 0 0,-1-2-1442 0 0</inkml:trace>
  <inkml:trace contextRef="#ctx0" brushRef="#br3" timeOffset="-176501.7">1832 6808 0 0 0,'0'0'185'0'0,"0"0"521"0"0,-5-5 279 0 0,-3-6-585 0 0,-2-1 420 0 0,-2 0 2896 0 0,6 6-1424 0 0,3 9 9573 0 0,8 4-11355 0 0,33 51 545 0 0,20 39-225 0 0,6 9-302 0 0,-67-109 2266 0 0,-48-58-2610 0 0,37 34-141 0 0,1-1 1 0 0,2-1 0 0 0,1 0 0 0 0,1 0-1 0 0,1-1 1 0 0,2 0 0 0 0,1-1-1 0 0,1 1 1 0 0,1-27-44 0 0,3 14-17 0 0,0 43 10 0 0,0 0 28 0 0,0 0-1 0 0,0 0-22 0 0,0 0-6 0 0,0 0-3 0 0,19 0 11 0 0,-8 0 12 0 0,71 15 166 0 0,-80-14-152 0 0,0 1 0 0 0,-1 0 0 0 0,1-1 0 0 0,0 1 0 0 0,-1 0 0 0 0,1 0 0 0 0,-1 0 0 0 0,0 0 0 0 0,1 0 0 0 0,-1 0 0 0 0,0 0 0 0 0,0 0 0 0 0,0 1 0 0 0,-1-1 1 0 0,1 0-1 0 0,-1 0 0 0 0,1 1 0 0 0,-1-1 0 0 0,0 1 0 0 0,1-1 0 0 0,-1 0 0 0 0,-1 3-26 0 0,1-4-28 0 0,0-1 0 0 0,0 0-21 0 0,0 0 6 0 0,0 0-44 0 0,0 0-34 0 0,0 0-76 0 0,0 0-150 0 0,0-16-3834 0 0,0 9-3519 0 0,0 0-4236 0 0</inkml:trace>
  <inkml:trace contextRef="#ctx0" brushRef="#br3" timeOffset="-175308.956">1589 6576 0 0 0,'0'0'988'0'0,"0"0"344"0"0,0 0 121 0 0,0 0 19 0 0,0 0-17 0 0,0 0-17 0 0,0 0 33 0 0,0 0 25 0 0,0 0-45 0 0,-3 0-79 0 0,-1-2-684 0 0,-3 1-177 0 0,-2 0 4994 0 0,9 1-4940 0 0,0 0-87 0 0,0 0-56 0 0,0 0-42 0 0,0 0-73 0 0,0 0-46 0 0,0 0-45 0 0,0 0-45 0 0,0 0-33 0 0,0 0-20 0 0,0 0-28 0 0,0 0-11 0 0,0 0 6 0 0,0 0-22 0 0,0 0-6 0 0,19-7 594 0 0,52-44 879 0 0,15-12-779 0 0,-128 37 1379 0 0,-64-40-1780 0 0,70 33-758 0 0,77 17-2460 0 0,-14 14-1473 0 0,-9 1-5460 0 0,-8 1-2255 0 0</inkml:trace>
  <inkml:trace contextRef="#ctx0" brushRef="#br3" timeOffset="-174373.474">2092 6826 0 0 0,'0'0'547'0'0,"0"0"882"0"0,0 0 360 0 0,0 0-27 0 0,0 0-103 0 0,0 0-98 0 0,0 0-63 0 0,0 0 22 0 0,0 0-22 0 0,0 0-70 0 0,2-5-101 0 0,4-17-143 0 0,-5 20 4877 0 0,1 7-3405 0 0,2 21-2710 0 0,-4-24 555 0 0,33 116 276 0 0,-32-116-748 0 0,0-1 0 0 0,0 1-1 0 0,0 0 1 0 0,0-1 0 0 0,0 1 0 0 0,0-1 0 0 0,1 1-1 0 0,-1-1 1 0 0,1 1 0 0 0,-1-1 0 0 0,1 0-1 0 0,-1 0 1 0 0,1 0 0 0 0,0 0 0 0 0,0 0-1 0 0,-1 0 1 0 0,1 0 0 0 0,0-1 0 0 0,0 1 0 0 0,0-1-1 0 0,0 1 1 0 0,0-1 0 0 0,0 0 0 0 0,0 0-1 0 0,0 0 1 0 0,0 0 0 0 0,-1 0 0 0 0,1 0 0 0 0,0 0-1 0 0,0-1 1 0 0,0 1 0 0 0,0-1 0 0 0,0 1-1 0 0,0-1 1 0 0,0 0 0 0 0,-1 0 0 0 0,1 1-1 0 0,0-1 1 0 0,0-1 0 0 0,-1 1-29 0 0,16-60 799 0 0,-17 61-775 0 0,0 0-29 0 0,0 0-11 0 0,-14 0-3360 0 0,9 0-4069 0 0,1 0-2100 0 0</inkml:trace>
  <inkml:trace contextRef="#ctx0" brushRef="#br3" timeOffset="-173463.408">2081 6488 2232 0 0,'0'0'3749'0'0,"0"0"-1283"0"0,0 0-511 0 0,0 0-48 0 0,0 0-22 0 0,0 0-176 0 0,0 0-260 0 0,0 0-305 0 0,0 0-284 0 0,0 0-157 0 0,0 0-59 0 0,0 0 2 0 0,0 0 2 0 0,-3-1-12 0 0,-9-1-56 0 0,9 1-51 0 0,3 1-43 0 0,0 0-46 0 0,0 0-27 0 0,0 0-53 0 0,0 0-38 0 0,-4 7 2212 0 0,-26 0-2301 0 0,30-6-205 0 0,0-1 1 0 0,0 0-5 0 0,0 0 16 0 0,0 0-5 0 0,0 0-6 0 0,0 0-9 0 0,0 0 4 0 0,0 0 0 0 0,0-1-20 0 0,0-1 14 0 0,6-44 1267 0 0,-6 47-1313 0 0,0-1 20 0 0,0 0-26 0 0,0 0-22 0 0,0 0-20 0 0,0 0-39 0 0,20-1-2807 0 0,-12-5-1037 0 0,-2 2-2835 0 0,-1 0-6079 0 0</inkml:trace>
  <inkml:trace contextRef="#ctx0" brushRef="#br1" timeOffset="-157430.018">8493 4385 0 0 0,'0'0'0'0'0,"0"0"0"0"0,0 0 0 0 0</inkml:trace>
  <inkml:trace contextRef="#ctx0" brushRef="#br1" timeOffset="-155331.811">8368 4463 0 0 0,'0'0'986'0'0,"0"0"192"0"0,0 0 196 0 0,0 0 212 0 0,0 0 118 0 0,0 0 15 0 0,0 0-85 0 0,0 0-158 0 0,0 0-156 0 0,0 0-141 0 0,0 0-96 0 0,0 0-73 0 0,7 3 8054 0 0,-3-4-9672 0 0,118-60 1891 0 0,3 4 0 0 0,114-33-1283 0 0,-86 34 287 0 0,607-215 272 0 0,-402 163-434 0 0,-323 104-124 0 0,-34 4 10 0 0,-1 0 4 0 0,0 0 3 0 0,0 0 34 0 0,0 0 4 0 0,0 0 20 0 0,0 0 10 0 0,0 0-8 0 0,0 0-10 0 0,0 0 2 0 0,0 0-9 0 0,0 0-15 0 0,0 0-4 0 0,0 0-15 0 0,0 0-10 0 0,0 0 1 0 0,0 0 2 0 0,0 0-8 0 0,0 0 1 0 0,0 0-6 0 0,0 0-9 0 0,0 0 9 0 0,0 0-14 0 0,0 0 11 0 0,0 0 6 0 0,0 0 6 0 0,0 0 4 0 0,0 0-12 0 0,0 0-11 0 0,0 0 4 0 0,0 0-9 0 0,0 0 10 0 0,0 0-5 0 0,0 0 4 0 0,0 0-9 0 0,0 0 12 0 0,-8 4 35 0 0,-16 20-145 0 0,18-18 119 0 0,-424 438 59 0 0,349-348-86 0 0,119-99-123 0 0,187-110 421 0 0,55-13-236 0 0,66-10 77 0 0,-236 99-115 0 0,-100 34-6 0 0,-10 2 4 0 0,0 1 8 0 0,0 0 5 0 0,0 0-4 0 0,0 0-1 0 0,0 0 2 0 0,0 0 4 0 0,0 0 1 0 0,0 0-6 0 0,0 0-1 0 0,0 0-1 0 0,0 0-6 0 0,0 0-1 0 0,0 0 6 0 0,0 0 18 0 0,0 0-7 0 0,0 0-13 0 0,0 0-17 0 0,0 0 14 0 0,0 0 2 0 0,0 0 5 0 0,0 0 4 0 0,0 0-8 0 0,0 0 2 0 0,0 0 2 0 0,-26 0 79 0 0,12-3-90 0 0,1 0-1 0 0,-1-1 1 0 0,1-1 0 0 0,0 0-1 0 0,1-1 1 0 0,-1 0 0 0 0,1-1-1 0 0,1 0 1 0 0,-1-1 0 0 0,1-1-1 0 0,0 1 1 0 0,1-2 0 0 0,0 1-1 0 0,1-2 1 0 0,0 1 0 0 0,-7-11-5 0 0,7 8 66 0 0,3 7-214 0 0,5 21-22 0 0,14 162 198 0 0,-30 102-58 0 0,-10-175 64 0 0,20-83-6 0 0,6-20-19 0 0,1-1 2 0 0,0 0-29 0 0,0 0 36 0 0,0 0 8 0 0,0 0 25 0 0,0 0-12 0 0,4-9 113 0 0,4-10-129 0 0,0 1 0 0 0,1-1 0 0 0,1 2 0 0 0,1-1 0 0 0,0 1 0 0 0,1 1 0 0 0,14-15-23 0 0,-23 28 0 0 0,22-27 6 0 0,-3 5 6 0 0,-2-1 0 0 0,0-1 0 0 0,-2-1 0 0 0,-1 0-1 0 0,3-9-11 0 0,-8-3-1815 0 0,-12 39 875 0 0,0 1-528 0 0,0-3-7001 0 0,0 2-3136 0 0</inkml:trace>
  <inkml:trace contextRef="#ctx0" brushRef="#br1" timeOffset="-152587.968">11654 3520 3569 0 0,'0'0'2099'0'0,"0"0"-240"0"0,0 0-128 0 0,0 0 120 0 0,0 0 100 0 0,0 0-40 0 0,0 0-193 0 0,0 0-314 0 0,0 0-278 0 0,0 0-198 0 0,0 0-125 0 0,-5-12-115 0 0,-16-38-52 0 0,20 48-535 0 0,1-1-1 0 0,-1 1 1 0 0,0 0 0 0 0,-1 1-1 0 0,1-1 1 0 0,0 0 0 0 0,0 0-1 0 0,-1 0 1 0 0,1 1-1 0 0,-1-1 1 0 0,0 1 0 0 0,1-1-1 0 0,-1 1 1 0 0,0 0 0 0 0,0-1-1 0 0,0 1 1 0 0,0 0-1 0 0,0 0 1 0 0,0 1 0 0 0,0-1-1 0 0,0 0 1 0 0,0 1 0 0 0,0-1-1 0 0,-1 1 1 0 0,1-1 0 0 0,0 1-1 0 0,-1 0-100 0 0,-10-2 532 0 0,0 0-413 0 0,-1 0 1 0 0,1 1 0 0 0,0 0 0 0 0,0 2-1 0 0,-1-1 1 0 0,1 1 0 0 0,0 1-1 0 0,0 1 1 0 0,0 0 0 0 0,0 0 0 0 0,0 1-1 0 0,1 1 1 0 0,0 0 0 0 0,0 1-1 0 0,0 0 1 0 0,1 1 0 0 0,-1 0-1 0 0,2 1 1 0 0,-1 0 0 0 0,1 1 0 0 0,0 0-1 0 0,1 0 1 0 0,0 1 0 0 0,1 0-1 0 0,-1 1-119 0 0,-4 7 52 0 0,1 1-1 0 0,1 0 0 0 0,0 0 0 0 0,2 1 0 0 0,0 1 0 0 0,1-1 1 0 0,1 1-1 0 0,1 1 0 0 0,1-1 0 0 0,1 1 0 0 0,0 0 1 0 0,2 0-1 0 0,1 0 0 0 0,1 0 0 0 0,0 1 0 0 0,3 8-51 0 0,-1-23 33 0 0,0 0 1 0 0,0 0-1 0 0,1 0 0 0 0,0 0 0 0 0,0 0 1 0 0,1-1-1 0 0,0 1 0 0 0,1-1 0 0 0,-1 0 0 0 0,1-1 1 0 0,1 1-1 0 0,-1-1 0 0 0,1 0 0 0 0,0 0 1 0 0,1-1-1 0 0,-1 0 0 0 0,1 0 0 0 0,0 0 0 0 0,0-1 1 0 0,0 0-1 0 0,1 0 0 0 0,1 0-33 0 0,11 2 91 0 0,0-2 0 0 0,0 0 0 0 0,0 0 0 0 0,0-2 0 0 0,0-1 0 0 0,1 0 0 0 0,-1-2 0 0 0,0 0 0 0 0,20-4-91 0 0,37-21 323 0 0,-77 26-352 0 0,0 0 0 0 0,0 0 0 0 0,-1 0 0 0 0,1-1 1 0 0,0 1-1 0 0,0 0 0 0 0,0 0 0 0 0,-1 0 0 0 0,1-1 0 0 0,0 1 1 0 0,0 0-1 0 0,0-1 0 0 0,0 1 0 0 0,0 0 0 0 0,-1 0 1 0 0,1-1-1 0 0,0 1 0 0 0,0 0 0 0 0,0-1 0 0 0,0 1 0 0 0,0 0 1 0 0,0 0-1 0 0,0-1 0 0 0,0 1 0 0 0,0 0 0 0 0,0-1 1 0 0,0 1-1 0 0,0 0 0 0 0,0 0 0 0 0,0-1 0 0 0,1 1 0 0 0,-1 0 1 0 0,0-1-1 0 0,0 1 0 0 0,0 0 0 0 0,0 0 0 0 0,0-1 1 0 0,1 1-1 0 0,-1 0 0 0 0,0 0 0 0 0,0-1 0 0 0,0 1 0 0 0,1 0 1 0 0,-1 0-1 0 0,0 0 0 0 0,0 0 0 0 0,1-1 0 0 0,-1 1 1 0 0,0 0-1 0 0,0 0 0 0 0,1 0 0 0 0,-1 0 0 0 0,0 0 0 0 0,1 0 1 0 0,-1 0-1 0 0,0 0 0 0 0,1 0 29 0 0,-16 1-4111 0 0,2 7-4073 0 0,10-1-4252 0 0</inkml:trace>
  <inkml:trace contextRef="#ctx0" brushRef="#br1" timeOffset="-152093.055">11781 3962 9466 0 0,'0'0'1863'0'0,"0"0"-745"0"0,0 0-409 0 0,0 0 123 0 0,0 0 301 0 0,0 0 215 0 0,0 0 43 0 0,0 0-151 0 0,0 0-185 0 0,0 0-147 0 0,0 0-92 0 0,0 0-71 0 0,0 0-47 0 0,30-3-56 0 0,94-11-58 0 0,-47-8 558 0 0,-64 13-868 0 0,-3 4-152 0 0,1-1 0 0 0,-1-1 0 0 0,-1 0 0 0 0,1 0 0 0 0,-1-1 0 0 0,-1 0 0 0 0,1 0 0 0 0,-1-1 0 0 0,-1 0 0 0 0,0-1 0 0 0,0 1-1 0 0,-1-1 1 0 0,0-1 0 0 0,0 1 0 0 0,-2-1 0 0 0,1 0 0 0 0,-1 0 0 0 0,-1-1 0 0 0,0 1 0 0 0,0-1 0 0 0,-1 1 0 0 0,-1-1 0 0 0,0-1-122 0 0,-3 9 9 0 0,0 0 1 0 0,0 1 0 0 0,0-1-1 0 0,-1 1 1 0 0,0-1 0 0 0,1 1-1 0 0,-1 0 1 0 0,0 0 0 0 0,-1 1 0 0 0,1-1-1 0 0,0 0 1 0 0,-1 1 0 0 0,0 0-1 0 0,1 0 1 0 0,-1 0 0 0 0,0 0-1 0 0,0 1 1 0 0,0-1 0 0 0,0 1-1 0 0,0 0 1 0 0,-1 1 0 0 0,1-1-1 0 0,0 0 1 0 0,0 1 0 0 0,-1 0-1 0 0,1 0 1 0 0,0 1 0 0 0,0-1-1 0 0,-1 1 1 0 0,1 0 0 0 0,0 0-1 0 0,-2 1-9 0 0,-7 2-19 0 0,0 1-1 0 0,1 1 1 0 0,-1 0 0 0 0,1 1-1 0 0,1 0 1 0 0,-1 1-1 0 0,1 0 1 0 0,1 1 0 0 0,-1 0-1 0 0,2 1 1 0 0,-1 0 0 0 0,1 0-1 0 0,-1 3 20 0 0,4-6-8 0 0,0-1-1 0 0,1 1 0 0 0,0 0 1 0 0,0 0-1 0 0,1 0 0 0 0,0 1 1 0 0,0 0-1 0 0,1-1 0 0 0,0 1 1 0 0,0 1-1 0 0,1-1 1 0 0,0 0-1 0 0,0 1 0 0 0,1-1 1 0 0,0 1-1 0 0,0-1 0 0 0,1 1 1 0 0,0-1-1 0 0,2 6 9 0 0,1-8-6 0 0,0-1 1 0 0,1 1-1 0 0,0-1 0 0 0,0 0 0 0 0,0 0 0 0 0,0 0 1 0 0,1-1-1 0 0,0 1 0 0 0,0-1 0 0 0,0 0 1 0 0,1-1-1 0 0,-1 1 0 0 0,1-1 0 0 0,0 0 0 0 0,0-1 1 0 0,0 1-1 0 0,0-1 0 0 0,0 0 0 0 0,1-1 1 0 0,-1 1-1 0 0,6-1 6 0 0,197 12-1899 0 0,-150-21-1027 0 0,-35 2-1157 0 0,-8 2-1474 0 0,-2 3-6351 0 0</inkml:trace>
  <inkml:trace contextRef="#ctx0" brushRef="#br1" timeOffset="-151673.574">12331 4072 8642 0 0,'0'0'1908'0'0,"0"0"-505"0"0,0 0 26 0 0,0 0 347 0 0,0 0 302 0 0,0 0 6 0 0,0 0-261 0 0,0 0-322 0 0,0 0-324 0 0,0 0-246 0 0,0 0-176 0 0,0 0-116 0 0,22-19-87 0 0,66-60-104 0 0,-3-25 535 0 0,25-57-323 0 0,-99 135-585 0 0,-10 25-53 0 0,-1 1-10 0 0,-2 12-132 0 0,-17 90 12 0 0,19-96 102 0 0,0 0-1 0 0,0-1 1 0 0,0 1-1 0 0,0 0 1 0 0,1-1-1 0 0,0 1 1 0 0,0-1-1 0 0,1 1 1 0 0,0-1-1 0 0,0 1 1 0 0,0-1-1 0 0,0 0 1 0 0,1 0-1 0 0,0 0 1 0 0,0 0-1 0 0,0-1 1 0 0,0 1-1 0 0,1-1 1 0 0,0 0-1 0 0,0 0 1 0 0,0 0-1 0 0,0 0 1 0 0,1-1-1 0 0,3 3 7 0 0,0-3 20 0 0,-1-1-1 0 0,0 1 1 0 0,0-1-1 0 0,1-1 1 0 0,-1 1-1 0 0,1-1 0 0 0,-1-1 1 0 0,1 1-1 0 0,0-1 1 0 0,-1-1-1 0 0,1 1 1 0 0,-1-1-1 0 0,1-1 1 0 0,-1 1-1 0 0,1-1 1 0 0,-1-1-1 0 0,0 1 1 0 0,6-4-20 0 0,3-4 77 0 0,0-1-1 0 0,-1 0 1 0 0,0-1 0 0 0,-1-1 0 0 0,-1 0-1 0 0,0-1 1 0 0,-1-1 0 0 0,0 1 0 0 0,-1-2-1 0 0,-1 0 1 0 0,5-9-77 0 0,29-52-2355 0 0,-42 71 600 0 0,-1 2-6403 0 0,0 3-4682 0 0</inkml:trace>
  <inkml:trace contextRef="#ctx0" brushRef="#br1" timeOffset="-151285.815">13465 3178 15771 0 0,'0'0'1577'0'0,"0"0"-356"0"0,0 0-83 0 0,0 0 43 0 0,0 0-60 0 0,0 0-182 0 0,0 0-290 0 0,0 0-189 0 0,0 0-44 0 0,0 0 19 0 0,0 0 33 0 0,0 0 14 0 0,0 0-24 0 0,-3 22 1983 0 0,1 70-2040 0 0,2-10-152 0 0,1 12-78 0 0,-3 0 0 0 0,-13 73-171 0 0,-17 22 45 0 0,22-175-1810 0 0,-6-28-4757 0 0,9 7 257 0 0,3 3-5664 0 0</inkml:trace>
  <inkml:trace contextRef="#ctx0" brushRef="#br1" timeOffset="-151046.021">13150 3671 13435 0 0,'0'0'2650'0'0,"0"0"-1117"0"0,0 0-356 0 0,0 0 156 0 0,0 0 40 0 0,0 0-110 0 0,0 0-133 0 0,0 0-196 0 0,35 0-166 0 0,111 0-156 0 0,28 0 352 0 0,-14 29-1416 0 0,-95-6-7933 0 0,-58-20-3597 0 0</inkml:trace>
  <inkml:trace contextRef="#ctx0" brushRef="#br1" timeOffset="-150416.895">13767 3829 8138 0 0,'0'0'1259'0'0,"0"0"-123"0"0,0 0 350 0 0,0 0 257 0 0,0 0 52 0 0,0 0-75 0 0,0 0-136 0 0,0 0-165 0 0,0 0-136 0 0,0 0-149 0 0,0 0-158 0 0,0 0-132 0 0,32 2-129 0 0,101 4-97 0 0,-76-15 144 0 0,-49 4-575 0 0,-3 2-114 0 0,0 1-1 0 0,1-1 1 0 0,-1 0 0 0 0,-1-1-1 0 0,1 1 1 0 0,0-1-1 0 0,-1 0 1 0 0,0 0 0 0 0,0-1-1 0 0,0 1 1 0 0,0-1-1 0 0,-1 0 1 0 0,0 0 0 0 0,0 0-1 0 0,0 0 1 0 0,0 0-1 0 0,-1-1 1 0 0,0 1 0 0 0,0-1-1 0 0,-1 1 1 0 0,1-1 0 0 0,-1 0-1 0 0,0 0 1 0 0,-1 0-1 0 0,0 0 1 0 0,0 0 0 0 0,0 1-1 0 0,0-1 1 0 0,-1-1-73 0 0,-2 3-2 0 0,0-1-1 0 0,0 1 1 0 0,-1 0 0 0 0,1 1 0 0 0,-1-1-1 0 0,0 1 1 0 0,0-1 0 0 0,0 1 0 0 0,0 0-1 0 0,0 1 1 0 0,-1-1 0 0 0,1 1-1 0 0,-1 0 1 0 0,0 0 0 0 0,0 0 0 0 0,0 1-1 0 0,0-1 1 0 0,0 1 0 0 0,0 0 0 0 0,0 1-1 0 0,0-1 1 0 0,0 1 0 0 0,0 0 0 0 0,0 1-1 0 0,0-1 1 0 0,-4 2 2 0 0,-5 2-44 0 0,1 1 0 0 0,0 0 0 0 0,0 2 0 0 0,1-1 0 0 0,0 1 0 0 0,0 1-1 0 0,0 0 1 0 0,1 1 0 0 0,1 0 0 0 0,-1 1 0 0 0,1 0 0 0 0,1 1 0 0 0,0-1 0 0 0,-1 4 44 0 0,3-5-40 0 0,0-1 0 0 0,1 1 1 0 0,0 0-1 0 0,0 0 0 0 0,1 1 1 0 0,0 0-1 0 0,1 0 0 0 0,0 0 1 0 0,1 0-1 0 0,0 1 1 0 0,1-1-1 0 0,0 1 0 0 0,0-1 1 0 0,1 1-1 0 0,0 8 40 0 0,4-15-1 0 0,-1 0 0 0 0,1 1 0 0 0,0-1 0 0 0,0 0-1 0 0,1 0 1 0 0,-1 0 0 0 0,1-1 0 0 0,0 1 0 0 0,0-1 0 0 0,0 0 0 0 0,0 0 0 0 0,0 0 0 0 0,1-1 0 0 0,-1 0 0 0 0,1 0 0 0 0,0 0-1 0 0,0 0 1 0 0,0 0 0 0 0,-1-1 0 0 0,2 0 0 0 0,-1 0 0 0 0,0-1 0 0 0,0 1 0 0 0,0-1 0 0 0,0 0 0 0 0,0 0 0 0 0,3-1 1 0 0,24 4 84 0 0,1-1 0 0 0,-1-2 0 0 0,1-1 0 0 0,-1-2 0 0 0,0 0 0 0 0,1-3 0 0 0,-2 0 0 0 0,1-3 0 0 0,5-2-84 0 0,-11 2 90 0 0,-1-1 1 0 0,0-1-1 0 0,0-1 1 0 0,-1-2-1 0 0,-1 0 0 0 0,0-1 1 0 0,-1-2-1 0 0,0 0 1 0 0,-2-1-1 0 0,0-1 1 0 0,2-5-91 0 0,-12 13 37 0 0,-3 4-6 0 0,0 0 0 0 0,0-1-1 0 0,-1 1 1 0 0,0-2 0 0 0,0 1 0 0 0,-1 0-1 0 0,0-1 1 0 0,-1 0 0 0 0,0-1 0 0 0,0 1-1 0 0,-1 0 1 0 0,0-1 0 0 0,0 0 0 0 0,-1 0-1 0 0,0-7-30 0 0,-1 15 7 0 0,-1-1 0 0 0,1 0 0 0 0,-1 0 0 0 0,0 0 0 0 0,0 0-1 0 0,0 0 1 0 0,0 0 0 0 0,0 0 0 0 0,0 1 0 0 0,-1-1 0 0 0,0 0-1 0 0,0 0 1 0 0,1 0 0 0 0,-1 0 0 0 0,-1 1 0 0 0,1-1 0 0 0,0 1-1 0 0,-1-1 1 0 0,1 1 0 0 0,-1-1 0 0 0,0 1 0 0 0,0 0 0 0 0,0 0 0 0 0,0 0-1 0 0,0 0 1 0 0,0 0 0 0 0,-1 0 0 0 0,1 0 0 0 0,-1 1 0 0 0,1-1-1 0 0,-1 1 1 0 0,0 0 0 0 0,1 0 0 0 0,-1 0 0 0 0,0 0 0 0 0,0 0-1 0 0,0 1 1 0 0,1-1 0 0 0,-4 1-7 0 0,2-1-8 0 0,1 1-1 0 0,-1-1 1 0 0,0 1 0 0 0,0 0-1 0 0,0 0 1 0 0,0 0 0 0 0,0 1-1 0 0,0 0 1 0 0,0-1 0 0 0,0 1-1 0 0,1 1 1 0 0,-1-1 0 0 0,0 0 0 0 0,1 1-1 0 0,-1 0 1 0 0,1 0 0 0 0,-1 0-1 0 0,1 0 1 0 0,0 1 0 0 0,0-1-1 0 0,0 1 1 0 0,0 0 0 0 0,0-1-1 0 0,1 1 1 0 0,-1 1 0 0 0,1-1-1 0 0,0 0 1 0 0,0 1 0 0 0,0-1-1 0 0,1 1 1 0 0,-1-1 0 0 0,1 1-1 0 0,-1 0 1 0 0,1 0 0 0 0,1-1-1 0 0,-1 1 1 0 0,0 0 0 0 0,1 0-1 0 0,0 0 1 0 0,0 0 0 0 0,0 0-1 0 0,0 0 1 0 0,1 0 0 0 0,-1 0-1 0 0,1 0 9 0 0,4 1 3 0 0,-1 1 0 0 0,2-1 0 0 0,-1 0-1 0 0,0 0 1 0 0,1 0 0 0 0,0-1 0 0 0,0 1-1 0 0,0-2 1 0 0,0 1 0 0 0,1-1 0 0 0,0 0-1 0 0,0 0 1 0 0,-1 0 0 0 0,1-1 0 0 0,6 1-3 0 0,13 6 26 0 0,-22-7-20 0 0,1-1 5 0 0,-1 0 1 0 0,0 0 0 0 0,0 0-1 0 0,0 0 1 0 0,0 1 0 0 0,0 0-1 0 0,0 0 1 0 0,0 0 0 0 0,0 1-1 0 0,0-1 1 0 0,-1 1 0 0 0,0 0-1 0 0,1 0 1 0 0,-1 0 0 0 0,0 0-1 0 0,0 0 1 0 0,-1 1 0 0 0,1-1-1 0 0,-1 1 1 0 0,0 0-1 0 0,0 0 1 0 0,0 0 0 0 0,0 0-1 0 0,-1 0 1 0 0,1 0 0 0 0,-1 1-1 0 0,0 3-11 0 0,-26 100 373 0 0,20-96-309 0 0,2 19-1089 0 0,4-21-9050 0 0,-1-10-2611 0 0</inkml:trace>
  <inkml:trace contextRef="#ctx0" brushRef="#br1" timeOffset="-149909.619">14862 3748 7682 0 0,'0'0'2535'0'0,"0"0"-485"0"0,0 0-254 0 0,0 0-102 0 0,0 0-157 0 0,0 0-296 0 0,0 0-328 0 0,0 0-170 0 0,0 0 2 0 0,0 0 93 0 0,0 0 44 0 0,0 0-65 0 0,0 0-109 0 0,21-1-94 0 0,127-12 785 0 0,7 5-1536 0 0,-129 8-1367 0 0,-23 3-9925 0 0,-2-2-1111 0 0</inkml:trace>
  <inkml:trace contextRef="#ctx0" brushRef="#br1" timeOffset="-149150.091">15422 3660 6785 0 0,'0'0'4061'0'0,"0"0"-2090"0"0,0 0-849 0 0,0 0-44 0 0,0 0 59 0 0,0 0-10 0 0,0 0-119 0 0,0 0-221 0 0,0 0-191 0 0,0 0-134 0 0,0 0-126 0 0,0 0-95 0 0,-15 28-77 0 0,-44 88-67 0 0,34-44-32 0 0,25-56-60 0 0,-1-11 2 0 0,0-1 0 0 0,0 1 0 0 0,1-1 1 0 0,0 1-1 0 0,-1 0 0 0 0,2-1 0 0 0,-1 1 0 0 0,0 0 0 0 0,1-1 1 0 0,0 1-1 0 0,0-1 0 0 0,1 1 0 0 0,-1-1 0 0 0,1 0 0 0 0,0 1 1 0 0,0-1-1 0 0,0 0 0 0 0,1 0 0 0 0,-1-1 0 0 0,1 1 0 0 0,0 0 1 0 0,0-1-1 0 0,0 1 0 0 0,1-1 0 0 0,-1 0 0 0 0,1 0 1 0 0,0-1-1 0 0,0 1 0 0 0,0-1 0 0 0,0 0 0 0 0,0 0 0 0 0,0 0 1 0 0,0 0-1 0 0,1-1 0 0 0,-1 1 0 0 0,1-1 0 0 0,2 0-7 0 0,2 0 148 0 0,-1-1 0 0 0,1 0 0 0 0,0 0 0 0 0,-1 0 0 0 0,1-1 0 0 0,-1-1 0 0 0,1 0 0 0 0,-1 0 0 0 0,0 0 1 0 0,0-1-1 0 0,0 0 0 0 0,0-1 0 0 0,0 0 0 0 0,-1 0 0 0 0,1 0 0 0 0,-1-1 0 0 0,0 0 0 0 0,-1-1 0 0 0,1 1 0 0 0,-1-1 0 0 0,0-1 0 0 0,-1 1 0 0 0,1-1 0 0 0,-1 0 0 0 0,-1 0 0 0 0,1-1 0 0 0,-1 1 0 0 0,0-1 0 0 0,2-7-148 0 0,-2 4-1 0 0,1 0 1 0 0,-2-1-1 0 0,0 0 1 0 0,0 0-1 0 0,-1 0 0 0 0,0 0 1 0 0,-1 0-1 0 0,-1 0 0 0 0,0 0 1 0 0,0 0-1 0 0,-1 0 0 0 0,-1 0 1 0 0,0 0-1 0 0,-1 0 0 0 0,0 0 1 0 0,0 0-1 0 0,-1 1 1 0 0,-1 0-1 0 0,0 0 0 0 0,-1 0 1 0 0,0 0-1 0 0,0 1 0 0 0,-1 0 1 0 0,-1 1-1 0 0,0-1 0 0 0,0 1 1 0 0,0 1-1 0 0,-1-1 0 0 0,-1 2 1 0 0,4 4-84 0 0,0 0 0 0 0,0 0 0 0 0,0 1 0 0 0,-1 0 0 0 0,1 0 0 0 0,-1 1 0 0 0,1-1 0 0 0,-1 2 0 0 0,0-1 0 0 0,1 1 0 0 0,-1 0 0 0 0,0 0 0 0 0,1 1 0 0 0,-1-1 0 0 0,-3 2 84 0 0,11-2-9 0 0,-1 0 0 0 0,0 0 1 0 0,1 0-1 0 0,-1 0 0 0 0,1 0 0 0 0,-1 0 0 0 0,0 1 0 0 0,1-1 0 0 0,-1 0 0 0 0,1 0 0 0 0,-1 0 1 0 0,0 0-1 0 0,1 0 0 0 0,-1 1 0 0 0,0-1 0 0 0,1 0 0 0 0,-1 0 0 0 0,0 1 0 0 0,1-1 0 0 0,-1 0 1 0 0,0 1-1 0 0,0-1 0 0 0,1 0 0 0 0,-1 0 0 0 0,0 1 0 0 0,0-1 0 0 0,1 1 0 0 0,-1-1 0 0 0,0 0 0 0 0,0 1 1 0 0,0-1-1 0 0,0 0 0 0 0,0 1 0 0 0,0-1 0 0 0,0 1 0 0 0,0-1 0 0 0,0 0 0 0 0,0 1 0 0 0,0-1 1 0 0,0 1-1 0 0,0-1 0 0 0,0 1 0 0 0,0-1 0 0 0,0 0 0 0 0,0 1 0 0 0,0-1 0 0 0,0 0 0 0 0,-1 1 1 0 0,1-1-1 0 0,0 1 0 0 0,0-1 0 0 0,0 0 0 0 0,-1 0 0 0 0,1 1 0 0 0,0-1 0 0 0,-1 0 0 0 0,1 1 1 0 0,0-1-1 0 0,0 0 0 0 0,-1 0 9 0 0,21-1 167 0 0,0-2 1 0 0,0 0 0 0 0,-1-1-1 0 0,1-1 1 0 0,-1-1 0 0 0,0-1-1 0 0,0-1 1 0 0,-1 0-1 0 0,0-1 1 0 0,-1-1 0 0 0,0-1-1 0 0,0 0 1 0 0,-1-1 0 0 0,-1-1-1 0 0,0-1 1 0 0,10-11-168 0 0,-24 25 4 0 0,19-18 137 0 0,0-1 0 0 0,-1 0 0 0 0,0-1 0 0 0,-2-1 0 0 0,0-1 1 0 0,-1-2-142 0 0,-2 3 87 0 0,-2 0 0 0 0,0-1 0 0 0,-1-1 0 0 0,-1 0 0 0 0,-1 0 0 0 0,-2-1 0 0 0,1-2-87 0 0,1 135-211 0 0,5 38 154 0 0,7-1 0 0 0,7 4 57 0 0,29 216-285 0 0,-48-268 234 0 0,-4-1 0 0 0,-7 91 51 0 0,1-181 14 0 0,-1 0 1 0 0,0 0-1 0 0,0 0 1 0 0,0 0 0 0 0,-1 0-1 0 0,0-1 1 0 0,0 1-1 0 0,0-1 1 0 0,-1 0-1 0 0,0 0 1 0 0,0 0-1 0 0,-1-1 1 0 0,0 1-1 0 0,0-1 1 0 0,0 0 0 0 0,0-1-1 0 0,-1 1 1 0 0,0-1-1 0 0,0 0 1 0 0,0 0-1 0 0,0-1 1 0 0,-1 0-1 0 0,1 0 1 0 0,-1 0 0 0 0,0-1-1 0 0,0 0 1 0 0,0 0-1 0 0,0-1 1 0 0,0 0-1 0 0,0 0 1 0 0,0-1-1 0 0,0 0 1 0 0,0 0-1 0 0,-1-1 1 0 0,1 1 0 0 0,0-1-1 0 0,0-1 1 0 0,0 0-1 0 0,0 0 1 0 0,1 0-1 0 0,-1-1 1 0 0,0 0-1 0 0,1 0 1 0 0,0 0-1 0 0,0-1 1 0 0,0 0 0 0 0,0 0-1 0 0,0-1 1 0 0,1 0-1 0 0,0 0 1 0 0,0 0-1 0 0,0 0 1 0 0,1-1-1 0 0,-1 0 1 0 0,-2-5-15 0 0,4-1 9 0 0,1 0 0 0 0,0 1 1 0 0,1-1-1 0 0,0 0 0 0 0,1 0 0 0 0,0 0 0 0 0,1 0 1 0 0,0 0-1 0 0,1 0 0 0 0,0 1 0 0 0,1-1 0 0 0,0 1 1 0 0,1-1-1 0 0,0 1 0 0 0,1 0 0 0 0,0 1 0 0 0,1-1 0 0 0,0 1 1 0 0,3-4-10 0 0,123-192-642 0 0,-64 129-7354 0 0,-55 65-4277 0 0</inkml:trace>
  <inkml:trace contextRef="#ctx0" brushRef="#br1" timeOffset="-148554.448">16329 3863 6233 0 0,'0'0'2498'0'0,"0"0"-371"0"0,0 0-186 0 0,0 0-74 0 0,0 0-199 0 0,0 0-332 0 0,0 0-307 0 0,0 0-196 0 0,0 0-65 0 0,0 0-17 0 0,0 0-53 0 0,0 0-89 0 0,0 0-89 0 0,19-9-84 0 0,59-26-69 0 0,2 22 398 0 0,-58 14-692 0 0,115-1-601 0 0,-108 0-3724 0 0,0 0-4142 0 0,-19 0-2951 0 0</inkml:trace>
  <inkml:trace contextRef="#ctx0" brushRef="#br1" timeOffset="-142495.952">16858 3520 4969 0 0,'0'0'2297'0'0,"0"0"-401"0"0,0 0-298 0 0,0 0-139 0 0,0 0-115 0 0,0 0-187 0 0,0 0-238 0 0,0 0-200 0 0,0 0-97 0 0,0 0-53 0 0,0 0-33 0 0,14-11-5 0 0,45-37-22 0 0,-55 44-383 0 0,0 1 0 0 0,0 0 0 0 0,0 0 0 0 0,1 0 0 0 0,0 1 0 0 0,-1 0 0 0 0,1 0 0 0 0,0 0 0 0 0,0 0 0 0 0,0 1 0 0 0,0 0-1 0 0,1 0 1 0 0,-1 0 0 0 0,0 1 0 0 0,0-1 0 0 0,1 1 0 0 0,-1 1 0 0 0,3-1-126 0 0,9 1 395 0 0,-13 1-279 0 0,0 1 0 0 0,1-1 0 0 0,-1 1 0 0 0,-1 0 0 0 0,1 1 0 0 0,0-1 0 0 0,-1 0 1 0 0,1 1-1 0 0,-1 0 0 0 0,0 0 0 0 0,0 0 0 0 0,-1 0 0 0 0,1 1 0 0 0,-1-1 0 0 0,0 0 0 0 0,0 1 0 0 0,-1 0 0 0 0,1-1 0 0 0,-1 1 0 0 0,0 1-116 0 0,7 24 175 0 0,-2-1-1 0 0,-1 1 1 0 0,-1 0 0 0 0,-2 1-1 0 0,-1-1 1 0 0,-1 0 0 0 0,-3 18-175 0 0,-33 103 301 0 0,12-70-89 0 0,13-66 593 0 0,13-45-303 0 0,10-8-451 0 0,2 2 0 0 0,2 0 0 0 0,1 0 0 0 0,1 2 0 0 0,2 0 0 0 0,2 1 1 0 0,7-8-52 0 0,67-73 134 0 0,-39 67-83 0 0,-55 48-49 0 0,1 0 0 0 0,-1 0 1 0 0,0 1-1 0 0,0-1 0 0 0,-1 0 0 0 0,1 1 0 0 0,0-1 1 0 0,0 1-1 0 0,-1 0 0 0 0,1-1 0 0 0,-1 1 0 0 0,1 0 1 0 0,-1 0-1 0 0,0 0 0 0 0,1 0 0 0 0,-1 0 0 0 0,0 1 1 0 0,-1-1-1 0 0,1 0 0 0 0,0 0 0 0 0,-1 1 0 0 0,1-1 1 0 0,-1 0-1 0 0,0 1 0 0 0,1-1 0 0 0,-1 0 1 0 0,0 1-1 0 0,-1-1 0 0 0,1 2-2 0 0,10 223 255 0 0,-25-76-238 0 0,15-150-5 0 0,0-1-13 0 0,0 0 7 0 0,0 0 8 0 0,6-30 18 0 0,26-28-32 0 0,3 2 1 0 0,2 2 0 0 0,3 1 0 0 0,2 2 0 0 0,47-45-1 0 0,8 27-50 0 0,-95 69 51 0 0,-1 1-1 0 0,0 0 0 0 0,1 0 1 0 0,-1 0-1 0 0,0 0 0 0 0,0 0 0 0 0,0 0 1 0 0,0 0-1 0 0,0 0 0 0 0,0 0 1 0 0,0 1-1 0 0,0-1 0 0 0,0 0 1 0 0,0 1-1 0 0,-1-1 0 0 0,1 0 0 0 0,-1 1 1 0 0,1-1-1 0 0,-1 1 0 0 0,1-1 1 0 0,-1 1-1 0 0,0-1 0 0 0,0 1 0 0 0,0-1 1 0 0,0 1-1 0 0,0-1 0 0 0,0 1 1 0 0,0-1-1 0 0,0 1 0 0 0,-1-1 1 0 0,1 1-1 0 0,0-1 0 0 0,-1 1 0 0 0,0-1 1 0 0,0 2-1 0 0,1 3 12 0 0,-10 186 101 0 0,-25 6 110 0 0,27-121-2142 0 0,8-76 264 0 0,0-2-3485 0 0,1-1 1932 0 0,0 1 1242 0 0,0-2-10288 0 0</inkml:trace>
  <inkml:trace contextRef="#ctx0" brushRef="#br1" timeOffset="-141993.07">18343 3645 6201 0 0,'0'0'3617'0'0,"0"0"-1258"0"0,0 0-448 0 0,0 0 31 0 0,0 0-75 0 0,0 0-242 0 0,0 0-327 0 0,0 0-280 0 0,0 0-194 0 0,0 0-137 0 0,0 0-98 0 0,0 0-71 0 0,0 0-75 0 0,-32 15-61 0 0,-101 46-39 0 0,70-23 155 0 0,55-33-458 0 0,0 1 1 0 0,0 1 0 0 0,1-1-1 0 0,-1 1 1 0 0,2 0 0 0 0,-1 1-1 0 0,1-1 1 0 0,0 1 0 0 0,0 1-1 0 0,1-1 1 0 0,0 1 0 0 0,1 0-1 0 0,0 0 1 0 0,0 0 0 0 0,1 1-1 0 0,0-1 1 0 0,1 1 0 0 0,-1 6-41 0 0,3-14 2 0 0,0 0 0 0 0,0-1 0 0 0,1 1 1 0 0,-1 0-1 0 0,1 0 0 0 0,-1 0 0 0 0,1-1 1 0 0,-1 1-1 0 0,1 0 0 0 0,0 0 0 0 0,0-1 1 0 0,0 1-1 0 0,0-1 0 0 0,0 1 0 0 0,0-1 1 0 0,0 1-1 0 0,1-1 0 0 0,-1 0 0 0 0,0 0 1 0 0,1 1-1 0 0,-1-1 0 0 0,1 0 0 0 0,0 0 1 0 0,-1 0-1 0 0,1-1 0 0 0,0 1 0 0 0,-1 0 1 0 0,1-1-1 0 0,0 1 0 0 0,0-1 0 0 0,-1 1 1 0 0,1-1-1 0 0,0 0 0 0 0,0 0 0 0 0,0 0 1 0 0,0 0-1 0 0,0 0 0 0 0,-1 0 0 0 0,2 0-2 0 0,74-16 388 0 0,-48 1-232 0 0,0 0 0 0 0,0-2 1 0 0,-2-1-1 0 0,0-1 1 0 0,-1-1-1 0 0,-1-2-156 0 0,86-83 276 0 0,-108 142-140 0 0,-25 104-41 0 0,21-135-127 0 0,0-1 0 0 0,0 1-1 0 0,1-1 1 0 0,0 1 0 0 0,-1-1 0 0 0,2 1-1 0 0,-1-1 1 0 0,1 1 0 0 0,0-1-1 0 0,0 0 1 0 0,0 1 0 0 0,1-1 0 0 0,-1 0-1 0 0,2 0 1 0 0,-1 0 0 0 0,0 0 0 0 0,1 0-1 0 0,0 0 1 0 0,0-1 0 0 0,0 0 0 0 0,1 1-1 0 0,-1-1 1 0 0,1 0 0 0 0,0 0-1 0 0,0-1 1 0 0,1 1 0 0 0,-1-1 0 0 0,1 0-1 0 0,0 0 1 0 0,-1-1 0 0 0,1 0 0 0 0,0 1-1 0 0,1-1 1 0 0,-1-1 0 0 0,0 1 0 0 0,4 0 32 0 0,22-14-3695 0 0,-13-1-4466 0 0,-17 12 6903 0 0,6-6-10969 0 0</inkml:trace>
  <inkml:trace contextRef="#ctx0" brushRef="#br1" timeOffset="-141534.219">19021 3546 14211 0 0,'0'0'2507'0'0,"0"0"-469"0"0,0 0-275 0 0,0 0-231 0 0,0 0-285 0 0,0 0-297 0 0,0 0-259 0 0,0 0-169 0 0,0 0-101 0 0,0 0-71 0 0,-32 28-38 0 0,-98 87-33 0 0,54-55 384 0 0,68-55-556 0 0,6-4-81 0 0,0 0 0 0 0,0 0-1 0 0,0 0 1 0 0,0 0 0 0 0,0 0 0 0 0,0 0 0 0 0,0 1 0 0 0,0-1-1 0 0,1 0 1 0 0,-1 1 0 0 0,0 0 0 0 0,1-1 0 0 0,0 1 0 0 0,-1 0 0 0 0,1 0-1 0 0,0 0 1 0 0,0 0 0 0 0,0 0 0 0 0,0 0 0 0 0,0 0 0 0 0,0 0 0 0 0,0 0-1 0 0,1 1-25 0 0,49 11 22 0 0,-39-13-14 0 0,-1-1-5 0 0,0 0 0 0 0,-1 1 1 0 0,1 0-1 0 0,0 0 0 0 0,0 1 0 0 0,-1 0 0 0 0,1 1 0 0 0,-1-1 0 0 0,0 2 0 0 0,0-1 0 0 0,0 1 0 0 0,0 1 0 0 0,0-1 0 0 0,-1 1 0 0 0,0 1 0 0 0,6 5-3 0 0,-11-8 33 0 0,-1 1-1 0 0,1 0 1 0 0,-1-1 0 0 0,0 1 0 0 0,0 0-1 0 0,-1-1 1 0 0,1 1 0 0 0,-1 0 0 0 0,0 0-1 0 0,0 0 1 0 0,0-1 0 0 0,-1 1 0 0 0,1 0-1 0 0,-1 0 1 0 0,0-1 0 0 0,0 1-1 0 0,0 0 1 0 0,0-1 0 0 0,-1 1 0 0 0,1-1-1 0 0,-1 1 1 0 0,0-1 0 0 0,0 0 0 0 0,-2 3-33 0 0,-2 1 32 0 0,-1 0 0 0 0,0 0 0 0 0,0-1 0 0 0,0 0 0 0 0,-1 0 0 0 0,0-1 0 0 0,0 0 0 0 0,0 0 0 0 0,-1-1 0 0 0,1 0 0 0 0,-1 0 0 0 0,0-1 0 0 0,0 0 0 0 0,-1-1 0 0 0,1 0 0 0 0,0 0 0 0 0,-1-1 0 0 0,1 0 0 0 0,-1-1 0 0 0,0 0-32 0 0,8 0-47 0 0,1 0 0 0 0,0 0 0 0 0,-1 0 0 0 0,1 0 1 0 0,0-1-1 0 0,-1 1 0 0 0,1 0 0 0 0,0-1 0 0 0,0 1 1 0 0,-1-1-1 0 0,1 1 0 0 0,0-1 0 0 0,0 0 0 0 0,0 1 1 0 0,0-1-1 0 0,0 0 0 0 0,0 0 0 0 0,0 0 0 0 0,0 0 1 0 0,0 0-1 0 0,0 0 0 0 0,0 0 0 0 0,0 0 0 0 0,1 0 1 0 0,-1 0-1 0 0,0 0 0 0 0,1-1 0 0 0,-1 1 0 0 0,1 0 0 0 0,0 0 1 0 0,-1-1-1 0 0,1 1 0 0 0,0 0 0 0 0,0-1 0 0 0,0 1 1 0 0,0 0-1 0 0,0-1 0 0 0,0 1 0 0 0,0 0 0 0 0,0-1 1 0 0,0 0 46 0 0,33-43-9228 0 0,-22 37 2063 0 0,-4 0-4215 0 0</inkml:trace>
  <inkml:trace contextRef="#ctx0" brushRef="#br1" timeOffset="-141136.971">19488 3620 14523 0 0,'0'0'2318'0'0,"0"0"-530"0"0,0 0-306 0 0,0 0-198 0 0,0 0-234 0 0,0 0-226 0 0,0 0-152 0 0,0 0-98 0 0,0 0-64 0 0,0 0-36 0 0,0 0-58 0 0,0 0-57 0 0,-27 8-34 0 0,-85 25-37 0 0,37-1 362 0 0,73-32-642 0 0,1 0 1 0 0,0 0 0 0 0,-1 0-1 0 0,1 0 1 0 0,0 1 0 0 0,0-1-1 0 0,-1 0 1 0 0,1 0 0 0 0,0 1 0 0 0,0-1-1 0 0,-1 1 1 0 0,1-1 0 0 0,0 1-1 0 0,0 0 1 0 0,0-1 0 0 0,0 1-1 0 0,0 0 1 0 0,0 0 0 0 0,0 0 0 0 0,0 0-1 0 0,0 0 1 0 0,0 0 0 0 0,1 0-1 0 0,-1 0 1 0 0,0 0 0 0 0,1 0-1 0 0,-1 0 1 0 0,0 0 0 0 0,1 1 0 0 0,0-1-1 0 0,-1 0 1 0 0,1 0 0 0 0,0 1-1 0 0,-1-1 1 0 0,1 0 0 0 0,0 1-1 0 0,0-1 1 0 0,0 0 0 0 0,0 1 0 0 0,0-1-1 0 0,1 0 1 0 0,-1 0 0 0 0,0 1-1 0 0,0-1 1 0 0,1 0 0 0 0,-1 0-1 0 0,1 1 1 0 0,-1-1 0 0 0,1 0 0 0 0,0 0-1 0 0,-1 0 1 0 0,1 0 0 0 0,0 0-1 0 0,0 0 1 0 0,0 0 0 0 0,0 0 0 0 0,0 0-1 0 0,0 0 1 0 0,0-1 0 0 0,0 1-1 0 0,0 0-8 0 0,29 13 58 0 0,-23-12-31 0 0,0 0 0 0 0,-1 1 0 0 0,1 0 0 0 0,-1 0 0 0 0,0 1 0 0 0,0 0 0 0 0,0 0-1 0 0,-1 0 1 0 0,1 1 0 0 0,-1-1 0 0 0,0 1 0 0 0,0 1 0 0 0,-1-1 0 0 0,0 1 0 0 0,4 4-27 0 0,-6-5 57 0 0,0-1 1 0 0,0 1-1 0 0,-1 0 1 0 0,1 0-1 0 0,-1 0 1 0 0,0 0-1 0 0,0 0 1 0 0,-1 0-1 0 0,0 0 1 0 0,1 0-1 0 0,-2 0 1 0 0,1 0-1 0 0,-1 0 1 0 0,1 0 0 0 0,-1 0-1 0 0,-1 0 1 0 0,1 0-1 0 0,-1 0 1 0 0,1-1-1 0 0,-2 1 1 0 0,1-1-1 0 0,0 1 1 0 0,-1-1-1 0 0,0 0 1 0 0,0 1-1 0 0,0-2 1 0 0,0 1-1 0 0,-1 0 1 0 0,1-1-1 0 0,-1 1 1 0 0,-1 0-58 0 0,-1 1 24 0 0,1 1-1 0 0,-1-1 1 0 0,0 0 0 0 0,0 0-1 0 0,0-1 1 0 0,-1 0 0 0 0,0 0-1 0 0,1 0 1 0 0,-1-1 0 0 0,-1 0 0 0 0,1-1-1 0 0,0 1 1 0 0,-1-1 0 0 0,1-1-1 0 0,-1 0 1 0 0,1 0 0 0 0,-1 0 0 0 0,-5-1-24 0 0,11 1-76 0 0,0-1-1 0 0,0 0 1 0 0,0 0 0 0 0,0 0 0 0 0,0 0 0 0 0,0 0 0 0 0,1-1 0 0 0,-1 1 0 0 0,0-1 0 0 0,0 1 0 0 0,0-1 0 0 0,0 1 0 0 0,0-1 0 0 0,1 0 0 0 0,-1 0 0 0 0,0 0 0 0 0,1 0 0 0 0,-1 0-1 0 0,0-1 1 0 0,1 1 0 0 0,0 0 0 0 0,-1-1 0 0 0,1 1 0 0 0,0-1 0 0 0,-1 1 0 0 0,1-1 0 0 0,0 0 0 0 0,0 1 0 0 0,1-1 0 0 0,-1 0 0 0 0,0 0 0 0 0,0-1 76 0 0,-6-9-2678 0 0,4 7-459 0 0,0 0-3672 0 0,1 0-5959 0 0</inkml:trace>
  <inkml:trace contextRef="#ctx0" brushRef="#br1" timeOffset="-134424.149">20674 3679 0 0 0,'0'0'671'0'0,"0"0"236"0"0,0 0 308 0 0,0 0 345 0 0,0 0 223 0 0,0 0-4 0 0,0 0-199 0 0,0 0-246 0 0,0 0-219 0 0,0 0-160 0 0,2-2-96 0 0,-4-14 7507 0 0,-21 4-6398 0 0,-33 1-1784 0 0,-66 25 733 0 0,30 27-449 0 0,80-31-333 0 0,-5 25 119 0 0,18-29-238 0 0,1 1 0 0 0,1-1 1 0 0,-1 0-1 0 0,1 0 0 0 0,0 0 1 0 0,0 0-1 0 0,1-1 0 0 0,-1 1 1 0 0,1-1-1 0 0,1 0 0 0 0,-1 0 1 0 0,1 0-1 0 0,-1-1 0 0 0,1 1 1 0 0,1-1-1 0 0,-1 0 0 0 0,1-1 1 0 0,-1 1-1 0 0,1-1 1 0 0,1 0-17 0 0,17 14 59 0 0,126 90 281 0 0,-147-105-305 0 0,0 0 0 0 0,0 0 0 0 0,0 1 0 0 0,0-1-1 0 0,-1 1 1 0 0,1 0 0 0 0,-1 0 0 0 0,1 0-1 0 0,-1 0 1 0 0,0 0 0 0 0,0 0 0 0 0,-1 1 0 0 0,1-1-1 0 0,-1 1 1 0 0,1-1 0 0 0,-1 1 0 0 0,0-1 0 0 0,-1 1-1 0 0,1 0 1 0 0,0 0 0 0 0,-1-1 0 0 0,0 1-1 0 0,0 0 1 0 0,0 0 0 0 0,-1-1 0 0 0,1 1 0 0 0,-1 0-1 0 0,0 0 1 0 0,0-1 0 0 0,0 1 0 0 0,0-1 0 0 0,0 1-1 0 0,-1-1 1 0 0,0 1 0 0 0,0-1 0 0 0,-2 3-35 0 0,-7 4 65 0 0,-1-1-1 0 0,0-1 1 0 0,-1 1 0 0 0,0-2 0 0 0,0 0 0 0 0,0 0 0 0 0,-1-1 0 0 0,0-1 0 0 0,0-1 0 0 0,-1 0 0 0 0,1 0-1 0 0,-7-1-64 0 0,14-1 9 0 0,1-1 0 0 0,-1 0 0 0 0,1-1 0 0 0,-1 0 0 0 0,1 0 0 0 0,-1 0 0 0 0,1-1 0 0 0,-1 0 0 0 0,1 0-1 0 0,-1 0 1 0 0,1-1 0 0 0,0 0 0 0 0,0 0 0 0 0,0-1 0 0 0,0 0 0 0 0,0 0 0 0 0,0 0 0 0 0,0-1-9 0 0,6 3-131 0 0,-1-1 0 0 0,1 1 0 0 0,0-1 0 0 0,-1 0 0 0 0,1 1 0 0 0,0-1 0 0 0,0 1 0 0 0,0-1 0 0 0,0 0 0 0 0,0 1 0 0 0,0-1 0 0 0,1 1 1 0 0,-1-1-1 0 0,0 1 0 0 0,1-1 0 0 0,-1 0 0 0 0,1 1 0 0 0,0 0 0 0 0,-1-1 0 0 0,1 1 0 0 0,0-1 0 0 0,0 1 0 0 0,0 0 0 0 0,0-1 0 0 0,0 1 1 0 0,0 0-1 0 0,0 0 0 0 0,1 0 0 0 0,-1 0 0 0 0,0 0 0 0 0,1 0 0 0 0,-1 0 0 0 0,0 1 0 0 0,1-1 0 0 0,-1 0 0 0 0,1 1 0 0 0,-1-1 0 0 0,1 1 1 0 0,0 0-1 0 0,-1-1 0 0 0,2 1 131 0 0,5-4-1432 0 0,16-6-8308 0 0,-12 6-2320 0 0</inkml:trace>
  <inkml:trace contextRef="#ctx0" brushRef="#br1" timeOffset="-133586.611">21027 3796 8026 0 0,'0'0'1857'0'0,"0"0"-428"0"0,0 0-150 0 0,0 0 100 0 0,0 0 32 0 0,0 0-134 0 0,0 0-275 0 0,0 0-311 0 0,0 0-227 0 0,0 0-132 0 0,0 0-58 0 0,0 0 5 0 0,-7 6 31 0 0,-23 18-2 0 0,9 21 563 0 0,13-14-621 0 0,2-1 0 0 0,1 1 0 0 0,1 0 0 0 0,1 0 0 0 0,2 1 0 0 0,2 16-250 0 0,-2-45 50 0 0,1 0 0 0 0,0 1 0 0 0,0-1 0 0 0,0 0-1 0 0,0 0 1 0 0,0 0 0 0 0,0 1 0 0 0,1-1 0 0 0,-1 0 0 0 0,1 0 0 0 0,0 0 0 0 0,0 0 0 0 0,0 0 0 0 0,1 0 0 0 0,-1 0 0 0 0,1 0 0 0 0,0 0 0 0 0,-1-1 0 0 0,1 1-1 0 0,0-1 1 0 0,1 1 0 0 0,-1-1 0 0 0,0 0 0 0 0,1 0 0 0 0,-1 0 0 0 0,1 0 0 0 0,0 0 0 0 0,-1 0 0 0 0,1-1 0 0 0,0 1 0 0 0,0-1 0 0 0,0 0 0 0 0,0 0-1 0 0,0 0 1 0 0,0 0 0 0 0,1-1 0 0 0,-1 1 0 0 0,0-1 0 0 0,0 0 0 0 0,0 0 0 0 0,1 0 0 0 0,-1 0 0 0 0,0-1 0 0 0,0 1 0 0 0,0-1 0 0 0,1 0 0 0 0,-1 0-1 0 0,0 0 1 0 0,0 0 0 0 0,1-1-50 0 0,6-7 144 0 0,-1 0 0 0 0,-1-1 0 0 0,0 0 0 0 0,0 0-1 0 0,-1-1 1 0 0,0 0 0 0 0,-1 0 0 0 0,0 0-1 0 0,-1-1 1 0 0,0 0 0 0 0,0-4-144 0 0,72-178 399 0 0,-29 131-335 0 0,-32 88-166 0 0,-5 21 159 0 0,-2 1 0 0 0,-2 0 0 0 0,-2 0 1 0 0,-2 39-58 0 0,-2-7 53 0 0,0 13-30 0 0,-4 0 1 0 0,-10 57-24 0 0,8-109 22 0 0,-1 0 0 0 0,-3 0 0 0 0,0-1 0 0 0,-3 0 1 0 0,-2-1-1 0 0,-6 12-22 0 0,19-46 12 0 0,-1 0 0 0 0,0 0 1 0 0,0-1-1 0 0,0 1 0 0 0,-1 0 0 0 0,1-1 1 0 0,-1 0-1 0 0,0 1 0 0 0,0-1 0 0 0,0 0 0 0 0,0 0 1 0 0,0-1-1 0 0,-1 1 0 0 0,1-1 0 0 0,-1 0 1 0 0,0 0-1 0 0,0 0 0 0 0,0 0 0 0 0,0 0 1 0 0,0-1-1 0 0,0 0 0 0 0,0 0 0 0 0,-4 1-12 0 0,3-2 15 0 0,0 0 0 0 0,-1 0 0 0 0,1-1 0 0 0,0 0 0 0 0,-1 0 0 0 0,1 0 0 0 0,0 0 0 0 0,0-1 0 0 0,0 0 0 0 0,0 0 0 0 0,0 0 0 0 0,1-1 0 0 0,-1 1 0 0 0,0-1-1 0 0,1 0 1 0 0,0-1 0 0 0,0 1 0 0 0,0-1 0 0 0,0 1 0 0 0,1-1 0 0 0,-1 0 0 0 0,1-1 0 0 0,0 1 0 0 0,0-1-15 0 0,-2-4 2 0 0,0-1 0 0 0,0 0 0 0 0,1 0 0 0 0,1 0 0 0 0,-1-1 0 0 0,2 1-1 0 0,-1-1 1 0 0,2 0 0 0 0,-1 0 0 0 0,2 1 0 0 0,-1-1 0 0 0,1 0 0 0 0,1 0 0 0 0,0 0 0 0 0,1 0 0 0 0,0 1 0 0 0,0-1-1 0 0,1 1 1 0 0,0-1 0 0 0,1 1 0 0 0,0 0 0 0 0,1 0 0 0 0,5-8-2 0 0,98-120-428 0 0,-83 112-491 0 0,48-43-1579 0 0,-47 48-2746 0 0,1 4-4390 0 0,-15 9 83 0 0</inkml:trace>
  <inkml:trace contextRef="#ctx0" brushRef="#br1" timeOffset="-133006.85">21863 3782 9674 0 0,'0'0'2699'0'0,"0"0"-918"0"0,0 0-350 0 0,0 0-19 0 0,0 0-52 0 0,0 0-165 0 0,0 0-215 0 0,0 0-221 0 0,0 0-151 0 0,0 0-74 0 0,0 0-66 0 0,0 0-51 0 0,0 0-37 0 0,-19 3-17 0 0,-61 13-8 0 0,3 9 878 0 0,38-3-528 0 0,26-7-607 0 0,13-11-78 0 0,1-1 0 0 0,0 1 0 0 0,0-1 0 0 0,0 0 0 0 0,1 1 0 0 0,-1-1 0 0 0,1 0 0 0 0,0 0 0 0 0,0 0-1 0 0,0 0 1 0 0,0 0 0 0 0,1 0 0 0 0,-1-1 0 0 0,1 1 0 0 0,-1-1 0 0 0,1 1 0 0 0,0-1 0 0 0,0 0 0 0 0,0 0 0 0 0,0-1-1 0 0,0 1 1 0 0,1-1 0 0 0,-1 1 0 0 0,0-1 0 0 0,1 0 0 0 0,-1 0 0 0 0,1 0 0 0 0,-1-1 0 0 0,1 1 0 0 0,0-1 0 0 0,-1 0-1 0 0,1 0 1 0 0,-1 0 0 0 0,2-1-20 0 0,17 6 141 0 0,-17-4-95 0 0,0 0 1 0 0,0 1-1 0 0,0-1 0 0 0,-1 1 1 0 0,1 0-1 0 0,-1 0 0 0 0,1 1 1 0 0,-1-1-1 0 0,0 1 1 0 0,0 0-1 0 0,0 0 0 0 0,0 0 1 0 0,0 1-1 0 0,-1-1 0 0 0,0 1 1 0 0,1 0-1 0 0,-1 0 1 0 0,-1 0-1 0 0,1 0 0 0 0,0 0 1 0 0,-1 1-1 0 0,0-1 0 0 0,0 1 1 0 0,-1 0-1 0 0,1 0 0 0 0,-1-1 1 0 0,0 1-1 0 0,0 0 1 0 0,-1 0-1 0 0,1 0 0 0 0,-1 0 1 0 0,0 0-1 0 0,0 0 0 0 0,-1 0 1 0 0,0 4-47 0 0,-3-3 56 0 0,0 1 0 0 0,0-1 0 0 0,-1 0 1 0 0,0 0-1 0 0,0-1 0 0 0,0 1 0 0 0,-1-1 0 0 0,1 0 1 0 0,-1-1-1 0 0,0 1 0 0 0,-1-1 0 0 0,1 0 0 0 0,-1-1 1 0 0,0 1-57 0 0,4-3 8 0 0,-15 9 24 0 0,-1-2-1 0 0,0 0 1 0 0,0-1 0 0 0,-1-1 0 0 0,0-1 0 0 0,0-1 0 0 0,0 0 0 0 0,0-2 0 0 0,-1 0 0 0 0,1-1-1 0 0,-13-2-31 0 0,31 1-23 0 0,1 0-1 0 0,-1 0 0 0 0,1-1 1 0 0,-1 1-1 0 0,1 0 0 0 0,-1-1 1 0 0,1 1-1 0 0,-1-1 0 0 0,1 0 0 0 0,0 1 1 0 0,-1-1-1 0 0,1 0 0 0 0,0 0 1 0 0,-1 0-1 0 0,1 0 0 0 0,0 0 1 0 0,0 0-1 0 0,0 0 0 0 0,0 0 0 0 0,0-1 1 0 0,0 1-1 0 0,0 0 0 0 0,1-1 1 0 0,-1 1-1 0 0,0 0 0 0 0,1-1 1 0 0,-1 1-1 0 0,1-1 0 0 0,-1 1 0 0 0,1-1 1 0 0,0 1-1 0 0,-1-1 0 0 0,1 1 1 0 0,0-1-1 0 0,0 1 0 0 0,0-2 24 0 0,14-32-3920 0 0,-8 28 2397 0 0,-1 2-848 0 0,1 0-3309 0 0,2 0-6530 0 0</inkml:trace>
  <inkml:trace contextRef="#ctx0" brushRef="#br1" timeOffset="-131432.139">22150 3340 7170 0 0,'0'0'2137'0'0,"0"0"-316"0"0,0 0-69 0 0,0 0 78 0 0,0 0-31 0 0,0 0-181 0 0,0 0-309 0 0,0 0-351 0 0,0 0-267 0 0,0 0-179 0 0,0 0-59 0 0,0 0 18 0 0,0 0 29 0 0,3 8 29 0 0,55 274 2760 0 0,-50-228-3018 0 0,-3 0 1 0 0,-2 0-1 0 0,-3 0 0 0 0,-1 1 0 0 0,-6 24-271 0 0,5-55 43 0 0,-2 0 0 0 0,0 0-1 0 0,-1 0 1 0 0,-2-1 0 0 0,0 0-1 0 0,-8 16-42 0 0,9-30-299 0 0,6-17-324 0 0,2-8 84 0 0,-2-5-790 0 0,0-41-3396 0 0,2 21-5635 0 0,-1 29-216 0 0</inkml:trace>
  <inkml:trace contextRef="#ctx0" brushRef="#br1" timeOffset="-131191.141">22009 3789 3273 0 0,'0'0'3667'0'0,"0"0"-1344"0"0,0 0-621 0 0,0 0-92 0 0,0 0 6 0 0,0 0-34 0 0,0 0-127 0 0,0 0-171 0 0,0 0-144 0 0,0 0-176 0 0,0 0-161 0 0,0 0-115 0 0,0 0-89 0 0,23 2-31 0 0,145 14 926 0 0,32-14-79 0 0,-153-3-4655 0 0,0 0-3958 0 0,-45 1-3130 0 0</inkml:trace>
  <inkml:trace contextRef="#ctx0" brushRef="#br1" timeOffset="-130887.01">22427 3984 2953 0 0,'0'0'2085'0'0,"0"0"-9"0"0,0 0 143 0 0,0 0 121 0 0,0 0-73 0 0,0 0-197 0 0,0 0-308 0 0,0 0-279 0 0,0 0-204 0 0,0 0-207 0 0,0 0-151 0 0,33 4-130 0 0,103 12-128 0 0,-75-22 177 0 0,-52 0-628 0 0,-4 4-121 0 0,0-1 0 0 0,0 1 0 0 0,0-1 0 0 0,0 0 0 0 0,-1 0 0 0 0,1-1 0 0 0,-1 0 0 0 0,1 1 0 0 0,-1-2 0 0 0,-1 1 0 0 0,1 0 0 0 0,0-1 0 0 0,-1 1 0 0 0,0-1 0 0 0,0 0 0 0 0,-1 0 0 0 0,1 0 0 0 0,-1-1 0 0 0,0 1 0 0 0,0-1 0 0 0,-1 1 1 0 0,0-1-1 0 0,0 1 0 0 0,0-1 0 0 0,0-4-91 0 0,-2 7 5 0 0,1 1 0 0 0,0 0 0 0 0,-1 0 0 0 0,0 0 0 0 0,1 0 0 0 0,-1-1 0 0 0,0 1 0 0 0,0 0 0 0 0,0 0 0 0 0,0 0 0 0 0,-1 1 0 0 0,1-1 0 0 0,0 0 0 0 0,-1 0 0 0 0,0 1 0 0 0,1-1 0 0 0,-1 1 0 0 0,0-1 0 0 0,1 1 0 0 0,-1 0 0 0 0,0 0 0 0 0,0 0 0 0 0,0 0 0 0 0,0 0 1 0 0,-1 0-1 0 0,1 0 0 0 0,0 1 0 0 0,0-1 0 0 0,0 1 0 0 0,0-1 0 0 0,-1 1 0 0 0,1 0 0 0 0,-1 0-5 0 0,-76 10-178 0 0,69-6 146 0 0,0 1 1 0 0,0 1 0 0 0,1-1 0 0 0,0 2 0 0 0,0-1 0 0 0,0 1 0 0 0,1 0 0 0 0,0 1-1 0 0,0 0 1 0 0,1 1 0 0 0,0-1 0 0 0,0 1 0 0 0,1 0 0 0 0,0 1 0 0 0,1 0 0 0 0,0 0-1 0 0,1 0 1 0 0,0 0 0 0 0,0 1 0 0 0,1-1 0 0 0,0 1 0 0 0,1 0 0 0 0,1 0 0 0 0,-1 0 0 0 0,2 0-1 0 0,-1 0 1 0 0,2 4 31 0 0,0-12-181 0 0,0 0 0 0 0,1 1 0 0 0,0-1 0 0 0,-1 0 0 0 0,1 0 0 0 0,0 0-1 0 0,1 0 1 0 0,-1 0 0 0 0,0-1 0 0 0,1 1 0 0 0,-1-1 0 0 0,1 1 0 0 0,0-1 0 0 0,0 0-1 0 0,0 0 1 0 0,0 0 0 0 0,0-1 0 0 0,1 1 0 0 0,-1-1 0 0 0,2 1 181 0 0,44 15-10654 0 0,-43-16 8165 0 0,4 3-7202 0 0</inkml:trace>
  <inkml:trace contextRef="#ctx0" brushRef="#br1" timeOffset="-130314.152">22804 4201 4689 0 0,'0'0'2086'0'0,"0"0"-178"0"0,0 0 59 0 0,0 0 24 0 0,0 0-178 0 0,0 0-306 0 0,0 0-312 0 0,0 0-160 0 0,0 0-39 0 0,0 0 28 0 0,0 0 35 0 0,0 0 13 0 0,1 11 998 0 0,31-44 472 0 0,95-147-166 0 0,-117 167-2341 0 0,1 0 0 0 0,1 1-1 0 0,0 0 1 0 0,0 1 0 0 0,1 0-1 0 0,0 1 1 0 0,1 0 0 0 0,10-4-35 0 0,-23 14 1 0 0,-1-1-1 0 0,1 1 1 0 0,0 0 0 0 0,-1 0 0 0 0,1 0 0 0 0,-1 0 0 0 0,1 1 0 0 0,0-1 0 0 0,-1 0 0 0 0,1 0 0 0 0,-1 0-1 0 0,1 0 1 0 0,-1 1 0 0 0,1-1 0 0 0,-1 0 0 0 0,1 0 0 0 0,-1 1 0 0 0,1-1 0 0 0,-1 0 0 0 0,1 1 0 0 0,-1-1-1 0 0,1 1 1 0 0,-1-1 0 0 0,1 0 0 0 0,-1 1 0 0 0,0-1 0 0 0,1 1 0 0 0,-1-1 0 0 0,0 1 0 0 0,0-1 0 0 0,1 1-1 0 0,-1 0 1 0 0,0-1 0 0 0,0 1 0 0 0,0-1 0 0 0,0 1 0 0 0,0-1 0 0 0,1 1 0 0 0,-1 0 0 0 0,0-1-1 0 0,0 1 1 0 0,0-1 0 0 0,-1 1 0 0 0,1 0 0 0 0,0-1 0 0 0,0 1 0 0 0,0-1 0 0 0,0 1 0 0 0,-1-1 0 0 0,1 1-1 0 0,0-1 1 0 0,0 1 0 0 0,-1-1 0 0 0,1 1 0 0 0,0-1 0 0 0,-1 1 0 0 0,1-1 0 0 0,-1 1 0 0 0,1-1 0 0 0,0 1-1 0 0,-1-1 1 0 0,-12 47 15 0 0,12-46-15 0 0,-14 91 55 0 0,16-91-55 0 0,0 0 0 0 0,0 1 0 0 0,0-1 0 0 0,0 0 0 0 0,0 0 1 0 0,1 0-1 0 0,-1 0 0 0 0,0 0 0 0 0,1 0 0 0 0,-1 0 0 0 0,0 0 1 0 0,1 0-1 0 0,-1-1 0 0 0,1 1 0 0 0,0-1 0 0 0,-1 1 0 0 0,1-1 1 0 0,-1 1-1 0 0,1-1 0 0 0,0 0 0 0 0,-1 0 0 0 0,1 0 0 0 0,0 0 1 0 0,-1 0-1 0 0,1 0 0 0 0,-1 0 0 0 0,1-1 0 0 0,0 1 0 0 0,-1 0 1 0 0,1-1-1 0 0,0 0-1 0 0,93-67 16 0 0,-81 54 1 0 0,1 0 1 0 0,1 2-1 0 0,0 0 1 0 0,0 1-1 0 0,2 1 1 0 0,-1 0-1 0 0,1 1 1 0 0,16-5-18 0 0,-34 13 1 0 0,1 1 1 0 0,0 0-1 0 0,0-1 1 0 0,0 1-1 0 0,0 0 1 0 0,0-1-1 0 0,-1 1 1 0 0,1 0-1 0 0,0 0 1 0 0,0 0 0 0 0,0-1-1 0 0,0 1 1 0 0,0 0-1 0 0,0 0 1 0 0,0 0-1 0 0,0 1 1 0 0,0-1-1 0 0,-1 0 1 0 0,1 0-1 0 0,0 0 1 0 0,0 1-1 0 0,0-1 1 0 0,0 0-1 0 0,0 1 1 0 0,-1-1-1 0 0,1 1 1 0 0,0-1-1 0 0,0 1 1 0 0,-1 0 0 0 0,1-1-1 0 0,0 1 1 0 0,-1-1-1 0 0,1 1 1 0 0,-1 0-1 0 0,1 0 1 0 0,-1-1-1 0 0,1 1 1 0 0,-1 0-1 0 0,1 0 1 0 0,-1 0-1 0 0,0 0 1 0 0,1-1-1 0 0,-1 1 1 0 0,0 0-1 0 0,0 0 1 0 0,0 0 0 0 0,1 0-1 0 0,-1 0-1 0 0,-19 193 643 0 0,19-181-636 0 0,0-9-11 0 0,-1 0 0 0 0,1 0 1 0 0,0 0-1 0 0,0 0 0 0 0,0 0 0 0 0,1 0 1 0 0,-1 0-1 0 0,1 0 0 0 0,0-1 1 0 0,0 1-1 0 0,1 0 0 0 0,-1 0 0 0 0,1-1 1 0 0,-1 1-1 0 0,1-1 0 0 0,0 1 1 0 0,1-1-1 0 0,0 1 4 0 0,9-10-2679 0 0,-11-5-7433 0 0,-1 7-2840 0 0</inkml:trace>
  <inkml:trace contextRef="#ctx0" brushRef="#br1" timeOffset="-116900.577">12003 4419 0 0 0,'0'0'616'0'0,"0"0"592"0"0,0 0 213 0 0,0 0 24 0 0,0 0-20 0 0,0 0-4 0 0,3 0-6 0 0,5 0-355 0 0,-2 0 1950 0 0,-6 0-1785 0 0,0 0-78 0 0,0 0-64 0 0,0 0-62 0 0,-24-1 2168 0 0,-178-5-454 0 0,13 5-1080 0 0,39 24-531 0 0,147-23-1102 0 0,1 0 0 0 0,-1 0-1 0 0,1 1 1 0 0,-1-1 0 0 0,1 1 0 0 0,-1-1-1 0 0,1 1 1 0 0,0 0 0 0 0,-1 0 0 0 0,1 0-1 0 0,0 0 1 0 0,0 0 0 0 0,0 1 0 0 0,0-1-1 0 0,0 1 1 0 0,0-1 0 0 0,0 1-1 0 0,0 0 1 0 0,0 0 0 0 0,1 0 0 0 0,-1 0-1 0 0,1 0 1 0 0,-1 0 0 0 0,1 0 0 0 0,0 0-1 0 0,0 1 1 0 0,-1 1-22 0 0,-20 189 487 0 0,8 57-11 0 0,-5 70-93 0 0,-21-97-99 0 0,18-77-148 0 0,4-43 37 0 0,15-53-124 0 0,3-49-39 0 0,80-1 610 0 0,265-4 4 0 0,-344 4-621 0 0,-1 0 2 0 0,0 0-24 0 0,0 0 27 0 0,0 0-38 0 0,0 0-28 0 0,0 0-32 0 0,0 0-96 0 0,0 0-194 0 0,0-15-6195 0 0,0 5-4898 0 0,0 6 239 0 0</inkml:trace>
  <inkml:trace contextRef="#ctx0" brushRef="#br1" timeOffset="-116365.117">12031 5137 1704 0 0,'0'0'1911'0'0,"0"0"-242"0"0,0 0-80 0 0,0 0 140 0 0,0 0 135 0 0,0 0 17 0 0,0 0-204 0 0,0 0-287 0 0,0 0-274 0 0,0 0-240 0 0,0 0-173 0 0,0 0-105 0 0,-9-2-90 0 0,-28-4-40 0 0,6 21 441 0 0,18-4-752 0 0,1 0 0 0 0,0 0 1 0 0,1 2-1 0 0,0-1 0 0 0,1 2 0 0 0,1-1 0 0 0,0 1 0 0 0,0 0 0 0 0,2 1 0 0 0,0 0 0 0 0,0 0 0 0 0,2 1 0 0 0,0 0 0 0 0,1 0 0 0 0,0 0 0 0 0,1 0 0 0 0,1 1 0 0 0,1-1 0 0 0,0 1 0 0 0,1 4-157 0 0,-1-17 37 0 0,0 0 0 0 0,1 1 0 0 0,-1-1 0 0 0,1 1-1 0 0,0-1 1 0 0,0 1 0 0 0,1-1 0 0 0,-1 1 0 0 0,1-1 0 0 0,0 0 0 0 0,0 1 0 0 0,0-1 0 0 0,1 0-1 0 0,0 0 1 0 0,0 0 0 0 0,0 0 0 0 0,0 0 0 0 0,0 0 0 0 0,1 0 0 0 0,0-1 0 0 0,-1 1 0 0 0,1-1-1 0 0,1 0 1 0 0,-1 0 0 0 0,0 0 0 0 0,1 0 0 0 0,0-1 0 0 0,-1 1 0 0 0,1-1 0 0 0,0 0-1 0 0,0 0 1 0 0,0 0 0 0 0,1-1 0 0 0,-1 1 0 0 0,4 0-37 0 0,1-2 141 0 0,0 0 0 0 0,0 0-1 0 0,-1-1 1 0 0,1 0 0 0 0,0 0 0 0 0,-1-1 0 0 0,1 0-1 0 0,-1-1 1 0 0,0 0 0 0 0,0 0 0 0 0,0-1 0 0 0,0 1-1 0 0,0-2 1 0 0,-1 1 0 0 0,0-1 0 0 0,0-1-1 0 0,0 1 1 0 0,0-1 0 0 0,-1 0 0 0 0,0 0 0 0 0,1-3-141 0 0,7-6 66 0 0,-1-1 1 0 0,0-1-1 0 0,-1 0 1 0 0,-1 0 0 0 0,0-1-1 0 0,-1-1 1 0 0,-1 0-1 0 0,-1 0 1 0 0,-1-1 0 0 0,-1 0-1 0 0,0 0 1 0 0,-2-1-1 0 0,0 1 1 0 0,-1-1 0 0 0,-1 0-1 0 0,-1 0-66 0 0,-1 16-5 0 0,-1 0-1 0 0,1 0 0 0 0,-1 0 0 0 0,0 0 1 0 0,0 0-1 0 0,-1 0 0 0 0,1 0 1 0 0,-1 1-1 0 0,0-1 0 0 0,0 1 1 0 0,-1-1-1 0 0,0 1 0 0 0,1 0 1 0 0,-1 0-1 0 0,0 0 0 0 0,-1 0 1 0 0,1 0-1 0 0,-1 1 0 0 0,0-1 0 0 0,0 1 1 0 0,0 0-1 0 0,0 1 0 0 0,0-1 1 0 0,-1 1-1 0 0,1-1 0 0 0,-1 1 1 0 0,0 0-1 0 0,1 1 0 0 0,-1-1 1 0 0,0 1-1 0 0,0 0 0 0 0,0 1 1 0 0,0-1-1 0 0,-2 1 6 0 0,-1-1-176 0 0,1 1 0 0 0,-1 1 0 0 0,1 0 0 0 0,-1 0 1 0 0,1 0-1 0 0,-1 1 0 0 0,1 0 0 0 0,0 0 0 0 0,0 1 0 0 0,0 0 1 0 0,0 0-1 0 0,1 0 0 0 0,-1 1 0 0 0,1 0 0 0 0,0 1 0 0 0,0-1 1 0 0,0 1-1 0 0,0 0 0 0 0,1 1 0 0 0,-2 2 176 0 0,-26 32-4352 0 0,15-11-4705 0 0,8-13-2870 0 0</inkml:trace>
  <inkml:trace contextRef="#ctx0" brushRef="#br1" timeOffset="-115810.126">12375 5582 11490 0 0,'0'0'3233'0'0,"0"0"-1532"0"0,0 0-592 0 0,0 0 31 0 0,0 0 106 0 0,0 0-3 0 0,0 0-180 0 0,0 0-247 0 0,0 0-215 0 0,0 0-155 0 0,0 0-90 0 0,0 0-53 0 0,0 0-10 0 0,-6 4 44 0 0,-20 10 27 0 0,20-10 11 0 0,17-16 2275 0 0,31-147-1158 0 0,-35 121-1353 0 0,-2 9-85 0 0,2 0 0 0 0,1 1-1 0 0,1 0 1 0 0,1 0 0 0 0,2 1 0 0 0,0 0-1 0 0,14-20-53 0 0,-25 46 0 0 0,-1 0 0 0 0,0 0 0 0 0,1-1 0 0 0,-1 1-1 0 0,1 0 1 0 0,0 0 0 0 0,-1 0 0 0 0,1 0 0 0 0,0 0 0 0 0,0 0 0 0 0,-1 0-1 0 0,1 0 1 0 0,0 0 0 0 0,0 0 0 0 0,0 0 0 0 0,0 0 0 0 0,0 1-1 0 0,0-1 1 0 0,1 0 0 0 0,-1 1 0 0 0,0-1 0 0 0,0 1 0 0 0,0-1-1 0 0,1 1 1 0 0,-1 0 0 0 0,0-1 0 0 0,1 1 0 0 0,-1 0 0 0 0,0 0-1 0 0,0 0 1 0 0,1 0 0 0 0,-1 0 0 0 0,0 0 0 0 0,1 0 0 0 0,-1 0 0 0 0,0 1-1 0 0,1-1 1 0 0,-1 1 0 0 0,0-1 0 0 0,0 1 0 0 0,0-1 0 0 0,1 1 0 0 0,55 161 40 0 0,-42-111-79 0 0,-12-39 366 0 0,-4-12-5278 0 0,0-1-5387 0 0,1 1-2355 0 0</inkml:trace>
  <inkml:trace contextRef="#ctx0" brushRef="#br1" timeOffset="-115570.211">12964 5354 18004 0 0,'0'0'1132'0'0,"0"0"-560"0"0,0 0-97 0 0,0 0 198 0 0,0 0 160 0 0,0 0 1 0 0,0 0-205 0 0,0 0-256 0 0,0 0-186 0 0,0 0-91 0 0,0 0-39 0 0,0 0-24 0 0,0 0-23 0 0,-1 21-49 0 0,-6 65-69 0 0,5-66 216 0 0,0-18-4256 0 0,2-2 1807 0 0,-1 0-6541 0 0</inkml:trace>
  <inkml:trace contextRef="#ctx0" brushRef="#br1" timeOffset="-115415.563">12856 5059 11835 0 0,'0'0'1936'0'0,"0"0"-1104"0"0,0 0-480 0 0,0 0-264 0 0,0 0-200 0 0,0 0-144 0 0,0 0-256 0 0,0 0-744 0 0,0 0-2657 0 0,0 0-5081 0 0</inkml:trace>
  <inkml:trace contextRef="#ctx0" brushRef="#br1" timeOffset="-114784.227">13386 5170 16900 0 0,'0'0'1579'0'0,"0"0"-416"0"0,0 0-134 0 0,0 0 37 0 0,0 0-7 0 0,0 0-149 0 0,0 0-128 0 0,0 0-122 0 0,0 0-107 0 0,0 0-96 0 0,0 0-103 0 0,0 0-115 0 0,0 0-83 0 0,-27 17-39 0 0,-85 57-55 0 0,49-20 27 0 0,51-38-81 0 0,12-15-6 0 0,-10 9 1 0 0,1 0-1 0 0,0 0 1 0 0,1 1-1 0 0,0 0 1 0 0,1 0-1 0 0,0 1 1 0 0,0 0-1 0 0,2 0 1 0 0,0 1-1 0 0,0-1 1 0 0,1 1 0 0 0,0 0-1 0 0,1 1 1 0 0,1-1-1 0 0,0 4-2 0 0,1-14-3 0 0,0-1 0 0 0,1 1-1 0 0,0 0 1 0 0,0-1 0 0 0,-1 1 0 0 0,1 0 0 0 0,1-1-1 0 0,-1 1 1 0 0,0 0 0 0 0,1-1 0 0 0,-1 1-1 0 0,1-1 1 0 0,0 1 0 0 0,0-1 0 0 0,0 1 0 0 0,0-1-1 0 0,0 1 1 0 0,1-1 0 0 0,-1 0 0 0 0,1 0 0 0 0,-1 0-1 0 0,1 0 1 0 0,0 0 0 0 0,0 0 0 0 0,0 0-1 0 0,0 0 1 0 0,0-1 0 0 0,0 1 0 0 0,1-1 0 0 0,-1 0-1 0 0,0 1 1 0 0,1-1 0 0 0,-1 0 0 0 0,1 0-1 0 0,-1-1 1 0 0,1 1 0 0 0,0 0 0 0 0,-1-1 0 0 0,1 0-1 0 0,-1 0 1 0 0,2 1 3 0 0,10-3 49 0 0,-1 0 0 0 0,1-1 1 0 0,-1 0-1 0 0,0-1 0 0 0,0-1 0 0 0,0 0 0 0 0,-1 0 0 0 0,1-1 1 0 0,-1-1-1 0 0,-1 0 0 0 0,1-1 0 0 0,-1 0 0 0 0,0-1 0 0 0,-1 0 1 0 0,0 0-1 0 0,-1-1 0 0 0,0-1 0 0 0,0 0 0 0 0,-1 0 0 0 0,-1 0 1 0 0,0-1-1 0 0,1-3-49 0 0,19-25 322 0 0,-1-1 0 0 0,-3-1 1 0 0,-1-2-1 0 0,14-42-322 0 0,-36 86 3 0 0,1 0 1 0 0,-1 0-1 0 0,0 0 0 0 0,1 0 0 0 0,-1 0 0 0 0,0 0 0 0 0,1 0 0 0 0,-1 1 0 0 0,0-1 0 0 0,1 0 1 0 0,-1 0-1 0 0,0 0 0 0 0,1 0 0 0 0,-1-1 0 0 0,0 1 0 0 0,1 0 0 0 0,-1 0 0 0 0,0 0 1 0 0,0 0-1 0 0,1 0 0 0 0,-1 0 0 0 0,0 0 0 0 0,1-1 0 0 0,-1 1 0 0 0,0 0 0 0 0,0 0 0 0 0,1 0 1 0 0,-1-1-1 0 0,0 1 0 0 0,0 0 0 0 0,1 0 0 0 0,-1 0 0 0 0,0-1 0 0 0,0 1 0 0 0,0 0 1 0 0,1-1-1 0 0,-1 1 0 0 0,0 0 0 0 0,0-1 0 0 0,0 1 0 0 0,0 0 0 0 0,0 0 0 0 0,0-1 0 0 0,0 1-3 0 0,0 34 141 0 0,0-27-128 0 0,0 67-4 0 0,-2-7 20 0 0,3 1 0 0 0,4 0 0 0 0,10 57-29 0 0,2-46-4 0 0,-5-37 5 0 0,-2 2 0 0 0,-3-1 0 0 0,-1 1-1 0 0,-2 0 1 0 0,-2 0 0 0 0,-2 0 0 0 0,-1 0 0 0 0,-3 3-1 0 0,0-31 6 0 0,1 0 1 0 0,-2 0-1 0 0,0-1 1 0 0,-1 1-1 0 0,-1-1 0 0 0,0-1 1 0 0,-1 1-1 0 0,0-1 1 0 0,-1 0-1 0 0,-1-1 1 0 0,0 0-1 0 0,-1-1 1 0 0,-12 11-7 0 0,16-17 5 0 0,0-2 0 0 0,-1 1 1 0 0,1-1-1 0 0,-1 0 0 0 0,0 0 1 0 0,0-1-1 0 0,0 0 0 0 0,0-1 1 0 0,-1 0-1 0 0,1 0 0 0 0,-1-1 1 0 0,0 0-1 0 0,1 0 0 0 0,-1-1-5 0 0,3-2 3 0 0,0 0-1 0 0,0-1 0 0 0,0 0 1 0 0,0 0-1 0 0,1 0 1 0 0,-1 0-1 0 0,1-1 0 0 0,0 0 1 0 0,0-1-1 0 0,0 1 0 0 0,1-1 1 0 0,-1 1-1 0 0,1-1 0 0 0,0-1 1 0 0,1 1-1 0 0,-1-1 1 0 0,1 1-1 0 0,0-1 0 0 0,1 0 1 0 0,-1 0-1 0 0,1 0 0 0 0,0 0 1 0 0,1 0-1 0 0,-1-1 0 0 0,1 1 1 0 0,0-1-3 0 0,1-12-9 0 0,1 1 0 0 0,0-1 0 0 0,1 0 0 0 0,1 1 0 0 0,1-1 0 0 0,1 1 0 0 0,0 0 0 0 0,1 1 0 0 0,1-1 1 0 0,1 1-1 0 0,1 1 0 0 0,0-1 0 0 0,1 1 0 0 0,0 1 0 0 0,1 0 0 0 0,4-3 9 0 0,4-10-23 0 0,75-87-199 0 0,-49 70-4535 0 0,-25 25 105 0 0,-14 13-2919 0 0,-4-1-4621 0 0</inkml:trace>
  <inkml:trace contextRef="#ctx0" brushRef="#br1" timeOffset="-114535.186">13911 5391 18372 0 0,'0'0'1384'0'0,"0"0"-297"0"0,0 0 51 0 0,0 0 159 0 0,0 0-84 0 0,0 0-225 0 0,0 0-335 0 0,0 0-281 0 0,0 0-154 0 0,-2 31-105 0 0,-6 97-44 0 0,-2-19-571 0 0,8-105-272 0 0,2-4-3362 0 0,-1 0-4136 0 0,1 0-3948 0 0</inkml:trace>
  <inkml:trace contextRef="#ctx0" brushRef="#br1" timeOffset="-114284.632">13890 4908 17524 0 0,'0'0'1872'0'0,"0"0"-624"0"0,0 0-223 0 0,0 0-169 0 0,0 0-264 0 0,0 0-296 0 0,0 0-256 0 0,0 0-80 0 0,0 0-104 0 0,0 0-72 0 0,0 0-192 0 0,0 0-608 0 0,0 0-2249 0 0,0 0-9642 0 0</inkml:trace>
  <inkml:trace contextRef="#ctx0" brushRef="#br1" timeOffset="-113953.182">14108 5681 10618 0 0,'0'0'4788'0'0,"0"0"-2746"0"0,0 0-811 0 0,0 0-20 0 0,0 0-110 0 0,0 0-113 0 0,0 0-182 0 0,0 0-198 0 0,0 0-125 0 0,0 0-67 0 0,0 0-61 0 0,0 0-77 0 0,12-30-58 0 0,38-94-58 0 0,4 17 239 0 0,15 23-349 0 0,-68 84-60 0 0,1 1 0 0 0,-1-1 0 0 0,0 1 0 0 0,1 0 0 0 0,-1-1-1 0 0,0 1 1 0 0,0 0 0 0 0,0 0 0 0 0,0 0 0 0 0,0 0 0 0 0,0 0 0 0 0,0 0 0 0 0,0 0 0 0 0,0 0-1 0 0,0 0 1 0 0,-1 0 0 0 0,1 0 0 0 0,0 0 0 0 0,-1 1 0 0 0,1-1 0 0 0,-1 0 0 0 0,1 1-1 0 0,-1-1 1 0 0,0 0 0 0 0,0 1 0 0 0,1-1 0 0 0,-1 0 0 0 0,0 1 0 0 0,0-1 0 0 0,0 1-1 0 0,0-1 1 0 0,-1 0 0 0 0,1 1 0 0 0,0-1 0 0 0,0 0 0 0 0,-1 1 0 0 0,1-1 0 0 0,-1 0 0 0 0,0 0-1 0 0,1 1 1 0 0,-1-1 0 0 0,0 0 8 0 0,1 6-16 0 0,-1 0 25 0 0,1 1 0 0 0,-1-1 0 0 0,2 1 0 0 0,-1 0 0 0 0,1-1 0 0 0,0 1 0 0 0,0-1 0 0 0,1 1 0 0 0,0-1 0 0 0,1 0 0 0 0,0 0 0 0 0,0 0 0 0 0,0 0 0 0 0,1 0 0 0 0,0-1 0 0 0,0 1 0 0 0,0-1 0 0 0,1 0 0 0 0,0 0 0 0 0,0-1 0 0 0,1 1 0 0 0,5 3-9 0 0,-7-8 120 0 0,0 0 1 0 0,0 0-1 0 0,0 0 0 0 0,0 0 0 0 0,1-1 0 0 0,-1 1 0 0 0,0-1 0 0 0,0 0 0 0 0,1-1 0 0 0,-1 1 0 0 0,0-1 0 0 0,0 0 0 0 0,0 0 0 0 0,0 0 0 0 0,0 0 0 0 0,0-1 0 0 0,0 0 0 0 0,0 1 0 0 0,-1-1 0 0 0,1-1 0 0 0,-1 1 0 0 0,1-1 0 0 0,-1 1 0 0 0,3-4-120 0 0,6-7 319 0 0,-2 0 0 0 0,1-1-1 0 0,-2 0 1 0 0,0-1 0 0 0,0 0 0 0 0,-2 0 0 0 0,6-16-320 0 0,8-15 267 0 0,-13 32-295 0 0,0 0 1 0 0,-2-1 0 0 0,0 0-1 0 0,-1 0 1 0 0,0-1 0 0 0,-1 0-1 0 0,-1 1 1 0 0,0-1 0 0 0,-2 0-1 0 0,1-1 1 0 0,-2 1 0 0 0,-1-11 28 0 0,-3 20-1592 0 0,1 6-3378 0 0,-2 1-6576 0 0</inkml:trace>
  <inkml:trace contextRef="#ctx0" brushRef="#br1" timeOffset="-112440.827">15473 5026 3273 0 0,'0'0'2306'0'0,"0"0"-155"0"0,0 0-27 0 0,0 0 22 0 0,0 0-146 0 0,0 0-295 0 0,0 0-360 0 0,0 0-256 0 0,0 0-160 0 0,0 0-98 0 0,0 0-72 0 0,0 0-90 0 0,-5-1-53 0 0,-7-1-322 0 0,0 0 1 0 0,0 1-1 0 0,0 0 0 0 0,0 1 0 0 0,-1 0 0 0 0,1 1 0 0 0,0 1 0 0 0,0-1 0 0 0,0 2 0 0 0,1 0 1 0 0,-1 0-1 0 0,0 2 0 0 0,-7 2-294 0 0,8-1 159 0 0,7-5-120 0 0,0 0 0 0 0,1 0 0 0 0,-1 0 1 0 0,1 1-1 0 0,-1-1 0 0 0,1 1 0 0 0,-1 0 0 0 0,1 0 0 0 0,0 0 1 0 0,0 0-1 0 0,0 1 0 0 0,0 0 0 0 0,0-1 0 0 0,1 1 0 0 0,-1 0 1 0 0,1 0-1 0 0,0 0 0 0 0,0 0 0 0 0,0 1 0 0 0,0-1 1 0 0,0 1-1 0 0,1-1 0 0 0,0 1 0 0 0,-1-1 0 0 0,1 1 0 0 0,0 3-39 0 0,4 0 35 0 0,0 0 0 0 0,0 0-1 0 0,1 0 1 0 0,0-1-1 0 0,0 1 1 0 0,1-1 0 0 0,0 0-1 0 0,0 0 1 0 0,0 0-1 0 0,0-1 1 0 0,1 0 0 0 0,0 0-1 0 0,0 0 1 0 0,1-1-1 0 0,-1 0 1 0 0,1 0 0 0 0,0-1-1 0 0,0 0 1 0 0,3 1-35 0 0,33 18 131 0 0,109 70 170 0 0,-148-90-277 0 0,-1 0-1 0 0,0 1 1 0 0,1 0 0 0 0,-1-1-1 0 0,0 1 1 0 0,-1 0 0 0 0,1 1-1 0 0,0-1 1 0 0,-1 0 0 0 0,0 1-1 0 0,0-1 1 0 0,0 1-1 0 0,0 0 1 0 0,0 0 0 0 0,-1 0-1 0 0,0-1 1 0 0,0 1 0 0 0,0 1-1 0 0,0-1 1 0 0,0 0 0 0 0,-1 0-1 0 0,0 0 1 0 0,0 0 0 0 0,0 0-1 0 0,0 0 1 0 0,-1 1 0 0 0,0-1-1 0 0,0 0 1 0 0,0 0 0 0 0,0 0-1 0 0,0 0 1 0 0,-1 0 0 0 0,0-1-1 0 0,0 1 1 0 0,0 0 0 0 0,0-1-1 0 0,0 0 1 0 0,-3 4-24 0 0,-12 6 5 0 0,-1-1 1 0 0,0-1 0 0 0,-1 0-1 0 0,1-1 1 0 0,-2-1 0 0 0,0-1-1 0 0,0-1 1 0 0,0-1-1 0 0,-1 0 1 0 0,0-2 0 0 0,0 0-1 0 0,0-1 1 0 0,0-2 0 0 0,-21 0-6 0 0,42-2-107 0 0,-1-1 1 0 0,1 1 0 0 0,0 0 0 0 0,0-1 0 0 0,-1 1 0 0 0,1-1 0 0 0,0 1 0 0 0,0-1 0 0 0,1 1-1 0 0,-1 0 1 0 0,0-1 0 0 0,0 1 0 0 0,1 0 0 0 0,-1-1 0 0 0,0 1 0 0 0,1-1 0 0 0,0 1 0 0 0,-1 0 0 0 0,1 0-1 0 0,0-1 1 0 0,-1 1 0 0 0,1 0 0 0 0,0 0 0 0 0,0 0 0 0 0,0 0 0 0 0,0 0 0 0 0,0 0 0 0 0,0 0-1 0 0,0 0 1 0 0,1 1 0 0 0,-1-1 0 0 0,1 0 106 0 0,32-28-4237 0 0,-10 14-4230 0 0,-10 7-3645 0 0</inkml:trace>
  <inkml:trace contextRef="#ctx0" brushRef="#br1" timeOffset="-111746.227">15713 5446 12611 0 0,'0'0'1613'0'0,"0"0"-84"0"0,0 0 175 0 0,0 0 26 0 0,0 0-122 0 0,0 0-261 0 0,0 0-271 0 0,0 0-209 0 0,0 0-148 0 0,0 0-112 0 0,33-1-100 0 0,102-2-66 0 0,-71-9 247 0 0,-56 9-627 0 0,0-1 0 0 0,-1 0 0 0 0,1 0 0 0 0,-1 0-1 0 0,0-1 1 0 0,0 0 0 0 0,0 0 0 0 0,-1-1 0 0 0,0 0 0 0 0,0 0 0 0 0,0-1 0 0 0,-1 1-1 0 0,0-1 1 0 0,0 0 0 0 0,-1-1 0 0 0,0 1 0 0 0,0-1 0 0 0,0 0 0 0 0,-1 0-1 0 0,-1 0 1 0 0,1 0 0 0 0,-1 0 0 0 0,-1-1 0 0 0,1 1 0 0 0,-1-1 0 0 0,-1 1 0 0 0,0-1-1 0 0,0-1-60 0 0,-1 7-8 0 0,-1-1-1 0 0,1 1 1 0 0,-1 0-1 0 0,0-1 1 0 0,0 1-1 0 0,0 0 0 0 0,-1 0 1 0 0,1 0-1 0 0,-1 1 1 0 0,1-1-1 0 0,-1 1 1 0 0,0-1-1 0 0,0 1 1 0 0,0 0-1 0 0,0 0 0 0 0,0 0 1 0 0,-1 0-1 0 0,1 1 1 0 0,-1-1-1 0 0,1 1 1 0 0,-1 0-1 0 0,1 0 0 0 0,-1 0 1 0 0,0 1-1 0 0,1-1 1 0 0,-1 1-1 0 0,0 0 1 0 0,0 0-1 0 0,1 0 0 0 0,-1 0 1 0 0,0 1-1 0 0,1 0 1 0 0,-1-1-1 0 0,0 1 1 0 0,1 1-1 0 0,-1-1 0 0 0,1 0 1 0 0,-1 1-1 0 0,1 0 1 0 0,-3 1 8 0 0,-7 6-19 0 0,0-1 1 0 0,0 2 0 0 0,1-1-1 0 0,1 2 1 0 0,0 0 0 0 0,0 0-1 0 0,1 1 1 0 0,0 0 0 0 0,1 1 0 0 0,0 0-1 0 0,1 0 1 0 0,1 1 0 0 0,0 0-1 0 0,1 0 1 0 0,0 1 0 0 0,1-1-1 0 0,1 1 1 0 0,1 1 0 0 0,-3 14 18 0 0,6-26-3 0 0,0 0 0 0 0,0 1 0 0 0,0-1 0 0 0,0 0 0 0 0,1 0 1 0 0,0 0-1 0 0,0 0 0 0 0,0 0 0 0 0,0 0 0 0 0,0 0 0 0 0,1-1 1 0 0,0 1-1 0 0,0 0 0 0 0,0-1 0 0 0,0 1 0 0 0,0-1 0 0 0,1 0 0 0 0,-1 1 1 0 0,1-1-1 0 0,0 0 0 0 0,0-1 0 0 0,0 1 0 0 0,0-1 0 0 0,1 1 1 0 0,-1-1-1 0 0,1 0 0 0 0,0 0 0 0 0,-1 0 0 0 0,1-1 0 0 0,0 1 1 0 0,0-1-1 0 0,0 0 0 0 0,0 0 0 0 0,0 0 0 0 0,3-1 3 0 0,148 3 137 0 0,-120-10-32 0 0,0-1 0 0 0,0-1 0 0 0,-1-2 0 0 0,0-2 0 0 0,-1-1-1 0 0,-1-1 1 0 0,0-2 0 0 0,-1-2 0 0 0,26-19-105 0 0,-27 13 105 0 0,-1-2 0 0 0,-1-1 0 0 0,-1-2-1 0 0,-2 0 1 0 0,-1-2 0 0 0,-2 0 0 0 0,11-21-105 0 0,-21 35 17 0 0,0 0 0 0 0,-1-1 0 0 0,-2 0 0 0 0,0 0 0 0 0,0-1-1 0 0,-2-1 1 0 0,-1 1 0 0 0,0-1 0 0 0,-2 0 0 0 0,0 0 0 0 0,-1 0 0 0 0,-2-1 0 0 0,0 1 0 0 0,-1-1 0 0 0,-1 1 0 0 0,-1-1 0 0 0,-1 1 0 0 0,-3-12-17 0 0,-27-16 94 0 0,32 48-93 0 0,0-1-1 0 0,1 1 1 0 0,-1 0-1 0 0,0 0 1 0 0,-1 1 0 0 0,1-1-1 0 0,0 0 1 0 0,0 0-1 0 0,0 0 1 0 0,0 1-1 0 0,-1-1 1 0 0,1 1-1 0 0,0-1 1 0 0,0 1 0 0 0,-1-1-1 0 0,1 1 1 0 0,0 0-1 0 0,-1-1 1 0 0,1 1-1 0 0,-1 0 1 0 0,1 0 0 0 0,0 0-1 0 0,-1 0 1 0 0,1 1-1 0 0,-1-1 1 0 0,1 0-1 0 0,0 0 1 0 0,-1 1 0 0 0,1-1-1 0 0,0 1 1 0 0,0-1-1 0 0,-1 1 1 0 0,1 0-1 0 0,0-1 1 0 0,0 1 0 0 0,0 0-1 0 0,0 0 1 0 0,0 0-1 0 0,0 0 1 0 0,0 0-1 0 0,0 0 0 0 0,-13 20 2 0 0,1 1 0 0 0,1 0 0 0 0,0 1-1 0 0,2 0 1 0 0,1 0 0 0 0,1 1-1 0 0,1 1 1 0 0,1-1 0 0 0,2 1-1 0 0,0 0 1 0 0,1 8-2 0 0,-5 41-6 0 0,3 0 1 0 0,3 0-1 0 0,7 48 6 0 0,17 80 108 0 0,-20-179-148 0 0,-5-56-1051 0 0,-12-29-3376 0 0,7 37-2290 0 0,3 13-4739 0 0</inkml:trace>
  <inkml:trace contextRef="#ctx0" brushRef="#br1" timeOffset="-111551.207">16153 5008 15891 0 0,'0'0'1458'0'0,"0"0"-275"0"0,0 0 121 0 0,0 0 179 0 0,0 0-66 0 0,0 0-147 0 0,0 0-212 0 0,0 0-215 0 0,0 0-166 0 0,37 8-133 0 0,116 27-121 0 0,-47-27 165 0 0,93-18-590 0 0,-116-2-4987 0 0,-66 8-2816 0 0,-7 1-5049 0 0</inkml:trace>
  <inkml:trace contextRef="#ctx0" brushRef="#br1" timeOffset="-110429.311">17629 5144 2144 0 0,'0'0'2506'0'0,"0"0"-464"0"0,0 0-31 0 0,0 0 216 0 0,0 0 125 0 0,0 0-127 0 0,0 0-416 0 0,0 0-470 0 0,0 0-398 0 0,0 0-246 0 0,0 0-122 0 0,0 0-70 0 0,-17 1-33 0 0,-55 3-9 0 0,-26 35 639 0 0,81-28-901 0 0,-7 2-26 0 0,0 1-1 0 0,1 1 0 0 0,0 2 1 0 0,2 0-1 0 0,0 1 1 0 0,0 1-1 0 0,2 1 1 0 0,1 1-1 0 0,0 0 1 0 0,2 2-1 0 0,0 0 1 0 0,-6 14-173 0 0,20-35 10 0 0,0 1 1 0 0,1 0-1 0 0,0 0 1 0 0,-1 0-1 0 0,1 0 1 0 0,0 0-1 0 0,0 0 1 0 0,1 0-1 0 0,-1 0 1 0 0,1 0-1 0 0,-1 0 0 0 0,1 0 1 0 0,0 0-1 0 0,0 0 1 0 0,0 1-1 0 0,1-1 1 0 0,-1 0-1 0 0,1 0 1 0 0,0 0-1 0 0,0 0 1 0 0,0 0-1 0 0,0 0 1 0 0,0 0-1 0 0,0 0 1 0 0,1-1-1 0 0,0 1 1 0 0,-1 0-1 0 0,1-1 0 0 0,0 1 1 0 0,0-1-1 0 0,1 0 1 0 0,-1 0-1 0 0,0 0 1 0 0,1 0-1 0 0,-1 0 1 0 0,1 0-1 0 0,0 0 1 0 0,-1-1-1 0 0,1 0 1 0 0,0 1-1 0 0,0-1 1 0 0,0 0-1 0 0,0 0 1 0 0,0-1-1 0 0,0 1 0 0 0,0-1 1 0 0,1 1-11 0 0,17-2 113 0 0,-1-1 0 0 0,1 0 0 0 0,0-2-1 0 0,-1 0 1 0 0,0-2 0 0 0,0 0 0 0 0,0-1 0 0 0,-1-1 0 0 0,0 0 0 0 0,0-2 0 0 0,-1 0 0 0 0,0-1-1 0 0,-1-1 1 0 0,0-1 0 0 0,9-9-113 0 0,-24 20 2 0 0,120-108 173 0 0,-127 177-183 0 0,5-65 8 0 0,-2 5-1 0 0,0 0 0 0 0,1 1-1 0 0,-1 0 1 0 0,2-1 0 0 0,-1 1 0 0 0,1 0 0 0 0,1-1 0 0 0,-1 1 0 0 0,1 0 0 0 0,1-1-1 0 0,-1 1 1 0 0,1-1 0 0 0,1 0 0 0 0,-1 1 0 0 0,1-1 0 0 0,0 0 0 0 0,1 0 0 0 0,2 3 1 0 0,-1-5 4 0 0,1 0 1 0 0,0-1-1 0 0,0 1 1 0 0,0-1-1 0 0,0-1 1 0 0,0 1-1 0 0,1-1 1 0 0,-1 0-1 0 0,1-1 0 0 0,0 1 1 0 0,0-2-1 0 0,0 1 1 0 0,0-1-1 0 0,1 1 1 0 0,-1-2-1 0 0,0 1 1 0 0,0-1-1 0 0,0-1 1 0 0,1 1-1 0 0,-1-1 1 0 0,0 0-1 0 0,0-1 1 0 0,0 1-1 0 0,0-2 1 0 0,0 1-1 0 0,0-1 1 0 0,-1 0-1 0 0,1 0 1 0 0,-1 0-1 0 0,0-1 1 0 0,0 0-1 0 0,0-1 1 0 0,0 1-1 0 0,-1-1 1 0 0,0 0-1 0 0,4-4-4 0 0,30-33 76 0 0,-2-1-1 0 0,-1-2 1 0 0,-3-1 0 0 0,-1-2 0 0 0,-3-1-1 0 0,-2-1 1 0 0,-2-1 0 0 0,-2-2-1 0 0,-3 0 1 0 0,-2-1 0 0 0,-2-1 0 0 0,-3-1-1 0 0,5-45-75 0 0,-10-95 191 0 0,-8 197-187 0 0,0 0-1 0 0,0-1 1 0 0,-1 1-1 0 0,1 0 1 0 0,0-1 0 0 0,0 1-1 0 0,-1-1 1 0 0,1 1 0 0 0,0 0-1 0 0,-1-1 1 0 0,1 1-1 0 0,0-1 1 0 0,-1 1 0 0 0,1-1-1 0 0,-1 1 1 0 0,1-1 0 0 0,-1 1-1 0 0,1-1 1 0 0,-1 0-1 0 0,1 1 1 0 0,-1-1 0 0 0,0 0-1 0 0,1 1 1 0 0,-1-1 0 0 0,1 0-1 0 0,-1 0 1 0 0,0 0-1 0 0,1 1 1 0 0,-1-1 0 0 0,0 0-1 0 0,1 0 1 0 0,-1 0 0 0 0,0 0-1 0 0,1 0 1 0 0,-1 0-1 0 0,0 0 1 0 0,1 0 0 0 0,-1-1-1 0 0,0 1 1 0 0,1 0 0 0 0,-1 0-1 0 0,0 0 1 0 0,1-1-1 0 0,-1 1 1 0 0,1 0 0 0 0,-1-1-1 0 0,0 1 1 0 0,1-1 0 0 0,-1 1-1 0 0,1 0 1 0 0,-1-1-1 0 0,1 1 1 0 0,-1-1 0 0 0,1 0-1 0 0,0 1 1 0 0,-1-1 0 0 0,1 1-1 0 0,0-1 1 0 0,-1 1-1 0 0,1-1 1 0 0,0 0 0 0 0,0 1-1 0 0,0-1 1 0 0,-1 0-4 0 0,-8 31-4 0 0,1 0 0 0 0,1 1 0 0 0,2 0 0 0 0,1 0-1 0 0,1 0 1 0 0,2 1 0 0 0,1-1 0 0 0,3 23 4 0 0,-2 15 13 0 0,6 76 27 0 0,6-1-1 0 0,8 14-39 0 0,-14-108 18 0 0,8 53-50 0 0,-15-102 27 0 0,0-1-12 0 0,0 0 1 0 0,0 0-4 0 0,0 0-48 0 0,0-26-1437 0 0,-18-45-3953 0 0,4 31-4266 0 0,11 26-1525 0 0</inkml:trace>
  <inkml:trace contextRef="#ctx0" brushRef="#br1" timeOffset="-110186.19">17832 4963 6993 0 0,'0'0'4664'0'0,"0"0"-2598"0"0,0 0-864 0 0,0 0 83 0 0,0 0 245 0 0,0 0 154 0 0,0 0-96 0 0,0 0-245 0 0,0 0-209 0 0,0 0-171 0 0,0 0-147 0 0,0 0-116 0 0,0 0-120 0 0,32 9-105 0 0,105 25-93 0 0,-44-27 44 0 0,-77-9-359 0 0,320-34-1974 0 0,-301 34-1892 0 0,-12 0-3402 0 0,-5 2-5598 0 0</inkml:trace>
  <inkml:trace contextRef="#ctx0" brushRef="#br1" timeOffset="-109580.114">19384 5081 4385 0 0,'0'0'3515'0'0,"0"0"-1039"0"0,0 0-455 0 0,0 0 50 0 0,0 0-1 0 0,0 0-200 0 0,0 0-378 0 0,0 0-396 0 0,0 0-254 0 0,0 0-147 0 0,0 0-103 0 0,0 0-92 0 0,-3 3-72 0 0,-59 61 1925 0 0,-2 39-881 0 0,22-25-994 0 0,10-13-363 0 0,-3-2 1 0 0,-3-1-1 0 0,-3-2 0 0 0,-46 53-115 0 0,45-76-1419 0 0,42-37 581 0 0,0 0-426 0 0,0 0-591 0 0,0-1-4227 0 0,0-8-1051 0 0,0 8-3093 0 0</inkml:trace>
  <inkml:trace contextRef="#ctx0" brushRef="#br1" timeOffset="-109216.244">18966 5162 10154 0 0,'0'0'2681'0'0,"0"0"-426"0"0,0 0-292 0 0,0 0-200 0 0,0 0-227 0 0,0 0-291 0 0,0 0-280 0 0,0 0-222 0 0,0 0-198 0 0,0 0-114 0 0,0 0-27 0 0,0 0 38 0 0,0 0 52 0 0,-3 10 35 0 0,1-5-459 0 0,-7 79 1165 0 0,16-67-1002 0 0,1 0-1 0 0,1-1 1 0 0,1 0-1 0 0,0-1 1 0 0,1 0-1 0 0,1 0 1 0 0,0-1-1 0 0,1-1 1 0 0,7 6-233 0 0,33 38 504 0 0,55 73-43 0 0,-42-54-418 0 0,-66-102-3236 0 0,-11-1-494 0 0,4 11-3056 0 0,3 8-3933 0 0</inkml:trace>
  <inkml:trace contextRef="#ctx0" brushRef="#br1" timeOffset="-108810.373">19017 4842 4065 0 0,'0'0'1962'0'0,"0"0"-87"0"0,0 0 16 0 0,0 0 91 0 0,0 0-13 0 0,0 0-120 0 0,0 0-236 0 0,0 0-254 0 0,0 0-196 0 0,0 0-167 0 0,0 0-141 0 0,0 0-101 0 0,-3-2-63 0 0,-8-5-70 0 0,9 5-50 0 0,2 2-40 0 0,21 0 1450 0 0,254 4 1567 0 0,-212-2-3526 0 0,12 1-482 0 0,-26-8-4131 0 0,-41 5-2241 0 0,-1 0-6038 0 0</inkml:trace>
  <inkml:trace contextRef="#ctx0" brushRef="#br1" timeOffset="-106942.249">19888 5589 552 0 0,'0'0'2069'0'0,"0"0"-185"0"0,0 0 82 0 0,0 0 194 0 0,0 0 113 0 0,0 0-69 0 0,0 0-247 0 0,0 0-297 0 0,0 0-266 0 0,0 0-194 0 0,0 0-175 0 0,0 0-158 0 0,0 0-119 0 0,2-7 1217 0 0,-4 19-1790 0 0,-1 1 0 0 0,0-1 0 0 0,0 0 0 0 0,-1-1 0 0 0,-1 1 0 0 0,0-1 0 0 0,0 1 0 0 0,-1-1 0 0 0,-1-1 0 0 0,-3 5-175 0 0,-4 8 133 0 0,4-6-139 0 0,-1-1 0 0 0,0 0 0 0 0,-1-1 0 0 0,-1-1 0 0 0,0 0 0 0 0,-1 0 0 0 0,-1-1 0 0 0,-1 0 6 0 0,-11-1-2178 0 0,26-12 379 0 0,3-8-12384 0 0,0 2 6584 0 0</inkml:trace>
  <inkml:trace contextRef="#ctx0" brushRef="#br1" timeOffset="-106164.066">20216 5192 3609 0 0,'0'0'2831'0'0,"0"0"-609"0"0,0 0-243 0 0,0 0 33 0 0,0 0-3 0 0,0 0-182 0 0,0 0-360 0 0,0 0-367 0 0,0 0-264 0 0,0 0-154 0 0,0 0-98 0 0,0 0-88 0 0,3-6 643 0 0,-13 87 432 0 0,-36 101-899 0 0,43-171-670 0 0,0 0 1 0 0,1 0-1 0 0,1-1 1 0 0,0 1-1 0 0,0 0 1 0 0,1 0-1 0 0,1 0 0 0 0,0 0 1 0 0,0 0-1 0 0,1 0 1 0 0,0 1-3 0 0,1-9 3 0 0,0 1 1 0 0,0-1-1 0 0,0 0 1 0 0,0 0-1 0 0,1 0 1 0 0,-1-1-1 0 0,1 1 1 0 0,0-1-1 0 0,0 0 1 0 0,0 0-1 0 0,0 0 1 0 0,0 0-1 0 0,0-1 1 0 0,0 1-1 0 0,0-1 1 0 0,1 0-1 0 0,-1-1 1 0 0,0 1-1 0 0,1-1 1 0 0,-1 0-1 0 0,1 0 1 0 0,-1 0-1 0 0,1 0 1 0 0,-1-1-1 0 0,0 0 1 0 0,1 0-1 0 0,-1 0 1 0 0,0 0-1 0 0,0-1 1 0 0,0 1-1 0 0,0-1 1 0 0,0 0-1 0 0,0-1 1 0 0,0 1-1 0 0,0-2-3 0 0,19-13 99 0 0,-1-2 0 0 0,0 0 0 0 0,-2-1 0 0 0,-1-1 0 0 0,0-2 0 0 0,-1 1 0 0 0,-2-2 0 0 0,0 0 0 0 0,-2-1-1 0 0,-1-1 1 0 0,0 0 0 0 0,-2-1-99 0 0,33-102 862 0 0,-62 250-258 0 0,38 68-528 0 0,-19-188-77 0 0,13 47-23 0 0,-3 0 1 0 0,-1 0-1 0 0,-3 1 1 0 0,-1 0-1 0 0,-3 1 1 0 0,-2-1 0 0 0,-3 7 23 0 0,0-37-23 0 0,-1-1 0 0 0,-1 1 0 0 0,-1-1 0 0 0,-1 0 0 0 0,0-1 0 0 0,-1 1 0 0 0,-1-1 0 0 0,-1-1 0 0 0,0 0 0 0 0,-1 0 0 0 0,-1 0 0 0 0,0-2 0 0 0,-1 1 0 0 0,-1-1 1 0 0,-11 9 22 0 0,15-17 4 0 0,0 0 1 0 0,0-1 0 0 0,0 0 0 0 0,-1-1-1 0 0,0 0 1 0 0,0 0 0 0 0,0-1 0 0 0,0 0-1 0 0,0-1 1 0 0,-1 0 0 0 0,1-1 0 0 0,-1 0-1 0 0,1-1 1 0 0,-1 0 0 0 0,0 0 0 0 0,-8-2-5 0 0,17 0 3 0 0,-1 0 1 0 0,0 0-1 0 0,0 0 1 0 0,1 0 0 0 0,-1 0-1 0 0,1 0 1 0 0,0-1-1 0 0,0 1 1 0 0,0-1 0 0 0,0 0-1 0 0,0 1 1 0 0,0-1 0 0 0,1 0-1 0 0,-1 0 1 0 0,1 0-1 0 0,0 0 1 0 0,0 0 0 0 0,0-1-1 0 0,0 1 1 0 0,1 0-1 0 0,-1 0 1 0 0,1-1 0 0 0,0 1-1 0 0,0 0 1 0 0,0-1-1 0 0,0 1 1 0 0,1 0 0 0 0,-1 0-1 0 0,1-1 1 0 0,1-1-4 0 0,-2-8 8 0 0,2-6-9 0 0,1 1 1 0 0,1 0-1 0 0,0 0 1 0 0,2 0 0 0 0,0 1-1 0 0,1-1 1 0 0,0 1 0 0 0,-2 6-5 0 0,-2 2-243 0 0,62-155 262 0 0,-44 109-3262 0 0,-2 0-4857 0 0,-13 39-3912 0 0</inkml:trace>
  <inkml:trace contextRef="#ctx0" brushRef="#br1" timeOffset="-105801.898">20138 4798 5977 0 0,'0'0'4105'0'0,"0"0"-1439"0"0,0 0-730 0 0,0 0-176 0 0,0 0-136 0 0,0 0-169 0 0,0 0-274 0 0,0 0-295 0 0,0 0-241 0 0,0 0-188 0 0,0 0-92 0 0,0 0 46 0 0,0 0 86 0 0,5-1 95 0 0,176-9 2680 0 0,-8-9-2751 0 0,-173 19-558 0 0,0 0-23 0 0,-2 12-316 0 0,-31 23-3922 0 0,23-27-1140 0 0,6-4-6454 0 0</inkml:trace>
  <inkml:trace contextRef="#ctx0" brushRef="#br1" timeOffset="-104681.983">20446 4562 4289 0 0,'0'0'1740'0'0,"0"0"-261"0"0,0 0 19 0 0,0 0 204 0 0,0 0 110 0 0,0 0-33 0 0,0 0-220 0 0,0 0-324 0 0,0 0-317 0 0,0 0-248 0 0,0 0-164 0 0,0 0-79 0 0,-9 3 78 0 0,0-1-440 0 0,-13 4 814 0 0,42-2 1287 0 0,327-30 2478 0 0,-344 25-4630 0 0,0 1 0 0 0,0-1 0 0 0,0 1 0 0 0,0 0 0 0 0,0 0 0 0 0,0 0 0 0 0,0 0 0 0 0,0 0 0 0 0,0 1 1 0 0,0 0-1 0 0,0-1 0 0 0,0 1 0 0 0,0 0 0 0 0,0 0 0 0 0,0 1 0 0 0,0-1 0 0 0,0 1 0 0 0,-1-1 0 0 0,1 1 0 0 0,-1 0 1 0 0,1 0-1 0 0,-1 0 0 0 0,0 0 0 0 0,0 0 0 0 0,0 0 0 0 0,0 1 0 0 0,0-1 0 0 0,0 1 0 0 0,-1 0 0 0 0,2 1-14 0 0,4 35 162 0 0,-2 0-1 0 0,-2 1 1 0 0,-1-1-1 0 0,-2 1 0 0 0,-2 1-161 0 0,5 121 171 0 0,15 88 72 0 0,-12 71-243 0 0,8-75 56 0 0,-15-165 177 0 0,-9-73 1090 0 0,-129-16-964 0 0,138 7-481 0 0,1 0 0 0 0,0 0-1 0 0,0 1 1 0 0,-1-1 0 0 0,1 0 0 0 0,0 0 0 0 0,0 0 0 0 0,0 0 0 0 0,0 0 0 0 0,0 0 0 0 0,0 0 0 0 0,0 0 0 0 0,0 0 0 0 0,1 1-1 0 0,-1-1 1 0 0,0 0 0 0 0,0 0 0 0 0,1 0 0 0 0,-1 0 0 0 0,1 0 0 0 0,-1 1 0 0 0,0-1 0 0 0,1 0 0 0 0,0 0 0 0 0,-1 1 0 0 0,1-1 0 0 0,-1 0-1 0 0,1 1 1 0 0,0-1 0 0 0,-1 0 0 0 0,1 1 0 0 0,0-1 0 0 0,0 1 0 0 0,0 0 0 0 0,-1-1 0 0 0,1 1 0 0 0,0-1 0 0 0,0 1 0 0 0,0 0-1 0 0,0 0 1 0 0,0 0 0 0 0,0-1 0 0 0,0 1 0 0 0,-1 0 0 0 0,2 0 122 0 0,1-2-1350 0 0,10-5-6683 0 0,-3 2-5176 0 0</inkml:trace>
</inkml:ink>
</file>

<file path=ppt/ink/ink5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2:47.917"/>
    </inkml:context>
    <inkml:brush xml:id="br0">
      <inkml:brushProperty name="width" value="0.05" units="cm"/>
      <inkml:brushProperty name="height" value="0.05" units="cm"/>
      <inkml:brushProperty name="color" value="#33CCFF"/>
    </inkml:brush>
  </inkml:definitions>
  <inkml:trace contextRef="#ctx0" brushRef="#br0">107 983 0 0 0,'0'0'193'0'0,"0"0"458"0"0,0 0 135 0 0,0 0 42 0 0,0-6 97 0 0,-5-35 2245 0 0,4 35-4300 0 0,-2-2 8138 0 0,2 5 5262 0 0,8 9-10876 0 0,133 159 229 0 0,-50-43-775 0 0,-18-52-450 0 0,11-5-90 0 0,-18-5-26 0 0,-2-9-52 0 0,-2 4-84 0 0,-27-29 2 0 0,70 55 338 0 0,-31-18-181 0 0,4 25-54 0 0,-39-44-60 0 0,-11-18 51 0 0,0-3-163 0 0,3 3-4 0 0,-97-78 773 0 0,-48-54-745 0 0,25 50-111 0 0,85 55 14 0 0,-6-2-2 0 0,0-1 1 0 0,-1 1-1 0 0,1-2 1 0 0,0 0-1 0 0,1 0 1 0 0,-1-1-1 0 0,1 0 1 0 0,0-1-1 0 0,1 0 1 0 0,0 0-1 0 0,0-1 1 0 0,-3-3-5 0 0,-19-25-39 0 0,-10-1 58 0 0,-67-74-2 0 0,62 57-14 0 0,-7-5-1 0 0,-6 11-16 0 0,-11 10-6 0 0,24-17-22 0 0,15 26 94 0 0,-70-81-57 0 0,51 29-39 0 0,35 55 68 0 0,14 26-33 0 0,-1 0-6 0 0,-2 52-160 0 0,8-1 187 0 0,-1-23-9 0 0,-1 1 0 0 0,-1-1-1 0 0,-2 0 1 0 0,0 1 0 0 0,-2-1-1 0 0,-3 11-2 0 0,-10 57 4 0 0,16-96 10 0 0,0 0-1 0 0,0 0-10 0 0,0 0 14 0 0,0 0-21 0 0,0 0 9 0 0,0 0 3 0 0,0 0-22 0 0,0 0 7 0 0,0 0 15 0 0,0 0-13 0 0,0 0-6 0 0,0 0 10 0 0,0 0-15 0 0,0 0 9 0 0,0 0 15 0 0,0 0-15 0 0,0 0-6 0 0,45-41 8 0 0,203-252-27 0 0,-158 204 48 0 0,-73 78 8 0 0,-3 0 26 0 0,-31 11-26 0 0,-129 18-17 0 0,131-17-6 0 0,-1 0 1 0 0,1 0-1 0 0,-1-1 1 0 0,1-1-1 0 0,0-1 1 0 0,0 0-1 0 0,-1-1 1 0 0,-7-3-2 0 0,-30-15-41 0 0,51 20-40 0 0,-5-4-4147 0 0,9-2-9474 0 0,1 4 1379 0 0</inkml:trace>
  <inkml:trace contextRef="#ctx0" brushRef="#br0" timeOffset="1357.637">542 689 0 0 0,'0'0'732'0'0,"0"0"891"0"0,0 0 543 0 0,0 0 221 0 0,0 0-50 0 0,0 0-217 0 0,0 0-293 0 0,0 0-255 0 0,0 0-185 0 0,0 0-132 0 0,-1 4 5302 0 0,0 18-5968 0 0,2 3-370 0 0,2 0-1 0 0,1 0 1 0 0,1 0 0 0 0,1 0-1 0 0,1-1 1 0 0,1 0 0 0 0,1 0 0 0 0,1-1-1 0 0,5 7-218 0 0,3 7 578 0 0,-18-37-470 0 0,0 0 47 0 0,0 0 54 0 0,0 0 31 0 0,0 0 17 0 0,0 0-2 0 0,-46-85 1824 0 0,34 56-2027 0 0,2-1-1 0 0,1 1 1 0 0,1-1 0 0 0,2-1-1 0 0,1 0 1 0 0,1 1 0 0 0,2-6-52 0 0,1 13-2 0 0,-1-1 14 0 0,1 0 0 0 0,1 0 0 0 0,1 1 1 0 0,1-1-1 0 0,2 0 0 0 0,0 1 0 0 0,1 0 1 0 0,6-15-13 0 0,5 16 66 0 0,-15 21-50 0 0,-1 1-9 0 0,17 15-11 0 0,51 73 109 0 0,-28-51-257 0 0,-40-37 30 0 0,17-2-3283 0 0,-12 1-561 0 0,-1 0-3907 0 0,-1 1-5097 0 0</inkml:trace>
  <inkml:trace contextRef="#ctx0" brushRef="#br0" timeOffset="2260.81">825 755 0 0 0,'0'0'786'0'0,"0"0"103"0"0,0 0 54 0 0,0 0 80 0 0,-1-5 61 0 0,1-1-575 0 0,-2-5-92 0 0,-2-1 3531 0 0,-19-5 6321 0 0,8 15-7608 0 0,-30 15 630 0 0,39-8-3110 0 0,1 0-72 0 0,0-1 0 0 0,1 1 0 0 0,-1 0 0 0 0,1 0 1 0 0,0 0-1 0 0,0 1 0 0 0,0-1 0 0 0,1 1 0 0 0,0 0 0 0 0,0 0 0 0 0,0 0 0 0 0,1 1 0 0 0,0 1-109 0 0,0-6 16 0 0,1 1 0 0 0,-1 0 0 0 0,1 0 0 0 0,0 0 0 0 0,0 0 0 0 0,0 0 0 0 0,1 0 0 0 0,-1 0 0 0 0,1 0 0 0 0,-1 0 0 0 0,1 0 0 0 0,0 0 0 0 0,1 1 0 0 0,-1-1 0 0 0,0 0 0 0 0,1 0 0 0 0,-1 0 0 0 0,1 0 0 0 0,0 0 0 0 0,0 0 0 0 0,0 0 0 0 0,1 0 0 0 0,-1-1 0 0 0,1 1-1 0 0,0 0 1 0 0,-1-1 0 0 0,1 1 0 0 0,0-1 0 0 0,0 0 0 0 0,1 1 0 0 0,-1-1 0 0 0,0 0 0 0 0,1 0 0 0 0,-1-1 0 0 0,1 1 0 0 0,0 0 0 0 0,-1-1 0 0 0,1 0 0 0 0,0 0 0 0 0,0 1 0 0 0,0-2 0 0 0,0 1 0 0 0,0 0 0 0 0,2 0-16 0 0,1 0 6 0 0,1 0 0 0 0,-1 0 0 0 0,0-1 0 0 0,0 1 0 0 0,1-1 1 0 0,-1-1-1 0 0,0 1 0 0 0,0-1 0 0 0,0 0 0 0 0,0 0 0 0 0,0-1 0 0 0,0 0 0 0 0,0 0 0 0 0,6-3-6 0 0,-2-1-293 0 0,13-8-1191 0 0,-12 4-4620 0 0,-10 6-2099 0 0,1 0-3920 0 0</inkml:trace>
  <inkml:trace contextRef="#ctx0" brushRef="#br0" timeOffset="3053.539">1055 840 0 0 0,'0'0'516'0'0,"0"0"803"0"0,0 0 419 0 0,0 0 154 0 0,0 0-38 0 0,0 0-192 0 0,0 0-237 0 0,0 0-145 0 0,0 0-118 0 0,0 0-102 0 0,0 0-59 0 0,0 0-77 0 0,2-8 4981 0 0,-20-25-1126 0 0,9-35-3625 0 0,9 60-850 0 0,-2-140 819 0 0,5 150-1123 0 0,0-1-1 0 0,1 1 1 0 0,-1 0-1 0 0,0 0 0 0 0,-1 0 1 0 0,1 0-1 0 0,0 0 1 0 0,-1 1-1 0 0,1-1 1 0 0,-1 1-1 0 0,1 0 0 0 0,-1 0 1 0 0,0 0-1 0 0,-1 0 1 0 0,1 0-1 0 0,0 0 1 0 0,-1 0-1 0 0,1 0 0 0 0,-1 1 1 0 0,6 7 5 0 0,53 26 35 0 0,-36-78 50 0 0,25-109-32 0 0,-30 95-49 0 0,-18 55 7 0 0,3 15-68 0 0,46 124 112 0 0,-19-103-1504 0 0,-21-33-4097 0 0,1-1-5054 0 0,-8-2-1138 0 0</inkml:trace>
  <inkml:trace contextRef="#ctx0" brushRef="#br0" timeOffset="3538.609">1560 486 7994 0 0,'0'0'2344'0'0,"0"0"-437"0"0,0 0-66 0 0,0 0 8 0 0,0 0-99 0 0,0 0-311 0 0,0 0-440 0 0,0 0-367 0 0,0 0-172 0 0,0 0-32 0 0,0 0 70 0 0,0 0 78 0 0,0 5 13 0 0,14 141 2761 0 0,-14-145-3367 0 0,0-1 0 0 0,0 1-1 0 0,0 0 1 0 0,1 0 0 0 0,-1 0-1 0 0,0-1 1 0 0,0 1 0 0 0,0 0 0 0 0,1 0-1 0 0,-1-1 1 0 0,0 1 0 0 0,1 0-1 0 0,-1-1 1 0 0,0 1 0 0 0,1 0-1 0 0,-1-1 1 0 0,1 1 0 0 0,-1 0-1 0 0,1-1 1 0 0,-1 1 0 0 0,1-1-1 0 0,0 1 1 0 0,-1-1 0 0 0,1 1-1 0 0,0-1 1 0 0,-1 0 0 0 0,1 1-1 0 0,0-1 1 0 0,0 0 0 0 0,-1 1 0 0 0,1-1-1 0 0,0 0 1 0 0,0 0 0 0 0,-1 0-1 0 0,1 0 1 0 0,0 0 0 0 0,0 0-1 0 0,0 0 1 0 0,-1 0 0 0 0,1 0-1 0 0,0 0 1 0 0,0 0 0 0 0,-1 0-1 0 0,1-1 1 0 0,0 1 0 0 0,0 0-1 0 0,-1 0 1 0 0,2-1 17 0 0,11-24-6796 0 0,-12 16-61 0 0,0 1-4851 0 0</inkml:trace>
  <inkml:trace contextRef="#ctx0" brushRef="#br0" timeOffset="3974.8">1521 173 8762 0 0,'0'0'3194'0'0,"0"0"-1126"0"0,0 0-429 0 0,0 0-9 0 0,0 0-70 0 0,0 0-153 0 0,0 0-262 0 0,0 0-268 0 0,0 0-177 0 0,0 0-121 0 0,0 0-52 0 0,0 0-70 0 0,0 0-73 0 0,-4 5-74 0 0,-13 15-81 0 0,12-15-64 0 0,5-5-55 0 0,0 0-19 0 0,0 0-49 0 0,0 0-16 0 0,0 0-12 0 0,0 0-28 0 0,0 0 23 0 0,33-40 532 0 0,-67 69 1060 0 0,12-3-661 0 0,21-26-881 0 0,1 0-19 0 0,0 0-20 0 0,0 0-24 0 0,0 0 10 0 0,0 0-12 0 0,0 0-17 0 0,0 0-9 0 0,0 0-7 0 0,8-19-626 0 0,-1 13 134 0 0,-3 2-959 0 0,-1 0-3513 0 0,-1 4-6512 0 0</inkml:trace>
  <inkml:trace contextRef="#ctx0" brushRef="#br0" timeOffset="5445.727">170 461 0 0 0,'0'0'1627'0'0,"0"0"29"0"0,0 0 106 0 0,0 0 136 0 0,0 0 61 0 0,0 0 29 0 0,0 0-110 0 0,0 0-156 0 0,0 0-162 0 0,0 0-186 0 0,0 0-174 0 0,0 0-162 0 0,0 0-140 0 0,-6-1-115 0 0,-3 0-1542 0 0,-2-2 4324 0 0,30-15-141 0 0,133-99-2049 0 0,35-26-778 0 0,-153 124-504 0 0,-34 19-62 0 0,0 0-3 0 0,0 0 7 0 0,0 0-3 0 0,0 0 14 0 0,0 0-10 0 0,0 0 0 0 0,0 0 12 0 0,0 0-10 0 0,0 0 0 0 0,0 0 4 0 0,0 0 2 0 0,0 0-12 0 0,0 0-8 0 0,0 0 17 0 0,0 0 4 0 0,0 0 9 0 0,0 0-25 0 0,0 0-8 0 0,0 0 11 0 0,0 0-9 0 0,0 0 7 0 0,0 0-1 0 0,0 0-10 0 0,0 0-3 0 0,0 0-2 0 0,0 0-2 0 0,0 0 10 0 0,0 0-1 0 0,0 0-9 0 0,0 0 4 0 0,0 0 8 0 0,0 0 11 0 0,0 0 13 0 0,0 0-16 0 0,0 0-16 0 0,0 0 12 0 0,0 0 6 0 0,0 0 10 0 0,0 0-4 0 0,0 0-2 0 0,0 0 14 0 0,0 0 2 0 0,0 0-4 0 0,0 0 2 0 0,0 0 16 0 0,-42-3 232 0 0,14-3-277 0 0,1-1 1 0 0,0-1 0 0 0,0-2-1 0 0,1 0 1 0 0,0-2-1 0 0,1-1 1 0 0,-15-10-24 0 0,0-14-403 0 0,60 14-5265 0 0,-8 18-3553 0 0,-3 3-4094 0 0</inkml:trace>
</inkml:ink>
</file>

<file path=ppt/ink/ink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18:36.4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233 67 3097 0 0,'0'0'1631'0'0,"0"0"-128"0"0,0 0 33 0 0,0 0 254 0 0,0 0 331 0 0,0 0 123 0 0,0 0-136 0 0,0 0-312 0 0,0 0-402 0 0,0 0-339 0 0,0 0-247 0 0,-3-5-158 0 0,-8-18-97 0 0,8 18-43 0 0,3 5-18 0 0,0 0-31 0 0,0 0-38 0 0,0 0-30 0 0,0 0-74 0 0,0 0-54 0 0,-18 250 2591 0 0,-108 291-2040 0 0,101-454-783 0 0,-21 113 2 0 0,46-167-105 0 0,0-32 10 0 0,0-1-37 0 0,0 0-58 0 0,0-9-1296 0 0,41-110-8438 0 0,-34 105 7406 0 0,6-13-4693 0 0,-6 4-332 0 0</inkml:trace>
  <inkml:trace contextRef="#ctx0" brushRef="#br0" timeOffset="537.875">632 1 13027 0 0,'0'0'2127'0'0,"0"0"-539"0"0,0 0-482 0 0,0 0-202 0 0,0 0-41 0 0,0 0 5 0 0,0 0-13 0 0,0 0-59 0 0,0 0-80 0 0,0 0-73 0 0,0 0-79 0 0,-5 33-36 0 0,-18 105-32 0 0,12 77 1487 0 0,16-104-1356 0 0,-2-75-498 0 0,-1 0 0 0 0,-2 1 0 0 0,-2-1 1 0 0,-1 0-1 0 0,-7 33-129 0 0,-42 60 172 0 0,32-82 640 0 0,7-98-664 0 0,11 35-147 0 0,-1 0 1 0 0,-1 1 0 0 0,-1-1-1 0 0,0 1 1 0 0,-1 0-1 0 0,0 0 1 0 0,-1 1-1 0 0,-1-1 1 0 0,0 1-1 0 0,-1 1 1 0 0,-1 0-1 0 0,0 0 1 0 0,0 1-1 0 0,-2 0 1 0 0,1 1-1 0 0,-1 1 1 0 0,-1-1-1 0 0,0 2 1 0 0,0 0-1 0 0,-1 0 1 0 0,0 2-1 0 0,-16-7-1 0 0,13 9-19 0 0,0 0 1 0 0,0 2-1 0 0,0 0 0 0 0,-1 1 0 0 0,1 1 0 0 0,-1 0 0 0 0,-12 2 20 0 0,14-1-23 0 0,7 1-16 0 0,1-1 0 0 0,-1 2 0 0 0,1-1 0 0 0,-1 1 0 0 0,1 0 1 0 0,0 0-1 0 0,0 1 0 0 0,0 1 0 0 0,0-1 0 0 0,1 1 0 0 0,-1 0 0 0 0,0 2 38 0 0,7-5-55 0 0,1 0 0 0 0,-1 0-1 0 0,1 1 1 0 0,-1-1 0 0 0,1 0-1 0 0,-1 1 1 0 0,1-1 0 0 0,0 0-1 0 0,0 1 1 0 0,0-1 0 0 0,-1 1-1 0 0,1-1 1 0 0,1 0 0 0 0,-1 1-1 0 0,0-1 1 0 0,0 1 0 0 0,0-1-1 0 0,1 0 1 0 0,-1 1 0 0 0,1-1-1 0 0,-1 0 1 0 0,1 1 0 0 0,0-1-1 0 0,-1 0 1 0 0,1 0 0 0 0,0 0-1 0 0,0 0 1 0 0,0 0 0 0 0,0 1-1 0 0,0-1 1 0 0,0-1 0 0 0,0 1-1 0 0,0 0 1 0 0,0 0 0 0 0,1 0 55 0 0,44 29-3906 0 0,-27-17-156 0 0,0-2-3474 0 0,-5-3-3918 0 0</inkml:trace>
  <inkml:trace contextRef="#ctx0" brushRef="#br0" timeOffset="893.609">846 767 10810 0 0,'0'0'4140'0'0,"0"0"-2120"0"0,0 0-961 0 0,0 0-140 0 0,0 0-11 0 0,0 0-25 0 0,0 0-59 0 0,0 0-112 0 0,0 0-173 0 0,0 0-140 0 0,0 0-107 0 0,0 0-97 0 0,-17 19-29 0 0,-49 63-22 0 0,47-34-14 0 0,19-38-99 0 0,0-6-1 0 0,0 0 1 0 0,0 0 0 0 0,1 0-1 0 0,-1 0 1 0 0,1 0 0 0 0,0 0 0 0 0,0 0-1 0 0,0 0 1 0 0,1-1 0 0 0,-1 1 0 0 0,1 0-1 0 0,0 0 1 0 0,0-1 0 0 0,0 0 0 0 0,1 1-1 0 0,-1-1 1 0 0,1 0 0 0 0,-1 0 0 0 0,1 0-1 0 0,0 0 1 0 0,1-1 0 0 0,-1 1 0 0 0,0-1-1 0 0,1 0 1 0 0,-1 0 0 0 0,1 0 0 0 0,-1 0-1 0 0,1-1 1 0 0,0 1 0 0 0,0-1 0 0 0,0 0-1 0 0,0 0 1 0 0,0 0 0 0 0,0-1 0 0 0,0 0-1 0 0,0 1 1 0 0,0-1 0 0 0,2-1-31 0 0,-1 2 86 0 0,0-1 1 0 0,0 0-1 0 0,1-1 1 0 0,-1 1-1 0 0,0-1 1 0 0,0 0-1 0 0,0 0 1 0 0,0 0 0 0 0,0-1-1 0 0,0 0 1 0 0,0 0-1 0 0,-1 0 1 0 0,1-1-1 0 0,-1 1 1 0 0,0-1-1 0 0,1 0 1 0 0,-1 0-1 0 0,0-1 1 0 0,-1 1-1 0 0,1-1 1 0 0,-1 0-1 0 0,1 0 1 0 0,-1 0-1 0 0,0 0 1 0 0,-1-1 0 0 0,3-3-87 0 0,-2 2 27 0 0,0-1 1 0 0,0 1 0 0 0,0-1-1 0 0,-1 1 1 0 0,0-1 0 0 0,0 0 0 0 0,-1 0-1 0 0,0 0 1 0 0,0 0 0 0 0,-1 0 0 0 0,0 0-1 0 0,0 0 1 0 0,0 0 0 0 0,-1 0-1 0 0,0 0 1 0 0,-1 0 0 0 0,1 0 0 0 0,-1 0-1 0 0,-2-3-27 0 0,0 3-76 0 0,-1-1 0 0 0,0 1 0 0 0,0 1 0 0 0,-1-1 0 0 0,0 1 0 0 0,0 0 0 0 0,0 0-1 0 0,-1 0 1 0 0,0 1 0 0 0,0 0 0 0 0,0 1 0 0 0,-1-1 0 0 0,1 2 0 0 0,-1-1 0 0 0,-3-1 76 0 0,-19-2-3967 0 0,-2 5-3579 0 0,23 2-4698 0 0</inkml:trace>
  <inkml:trace contextRef="#ctx0" brushRef="#br0" timeOffset="2132.883">1219 207 9274 0 0,'0'0'2618'0'0,"0"0"-588"0"0,0 0-338 0 0,0 0-88 0 0,0 0-98 0 0,0 0-167 0 0,0 0-283 0 0,0 0-273 0 0,0 0-208 0 0,0 0-64 0 0,0 0 13 0 0,0 0-7 0 0,8 0 17 0 0,277-18 3313 0 0,-50-8-2693 0 0,-174 18-1008 0 0,-61 8-155 0 0,0 0 10 0 0,0 0-23 0 0,0 0-2 0 0,0 0 10 0 0,0 0 9 0 0,0 0-36 0 0,0 0-19 0 0,-16 2-1385 0 0,-16 15-1404 0 0,19-10-147 0 0,-1 1-3389 0 0,7-5-4003 0 0</inkml:trace>
  <inkml:trace contextRef="#ctx0" brushRef="#br0" timeOffset="3441.653">1289 472 6889 0 0,'0'0'2548'0'0,"0"0"-532"0"0,0 0-282 0 0,0 0-225 0 0,0 0-216 0 0,0 0-236 0 0,0 0-229 0 0,0 0-93 0 0,0 0-69 0 0,0 0-91 0 0,0 0-63 0 0,0 0-16 0 0,-7 9 471 0 0,6-7 3072 0 0,220-16-351 0 0,5-9-2988 0 0,-237 24-11144 0 0,10 4 8962 0 0,2-3-4717 0 0,-1-2-4544 0 0</inkml:trace>
</inkml:ink>
</file>

<file path=ppt/ink/ink5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4:07.3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524 114 0 0 0,'0'0'487'0'0,"0"0"857"0"0,0 0 494 0 0,0 0 241 0 0,0 0 15 0 0,0 0-213 0 0,0 0-292 0 0,0 0-229 0 0,0 0-185 0 0,0 0-99 0 0,2-6-93 0 0,4-18-87 0 0,-20-4 3169 0 0,8 22-3822 0 0,-1 1-1 0 0,1 0 1 0 0,-1 0-1 0 0,1 0 1 0 0,-1 1-1 0 0,-1 0 1 0 0,1 0 0 0 0,0 1-1 0 0,-1 0 1 0 0,0 0-1 0 0,0 1 1 0 0,0 0-1 0 0,0 0 1 0 0,0 1 0 0 0,0 0-1 0 0,0 1 1 0 0,-1-1-1 0 0,1 2 1 0 0,0-1-1 0 0,0 1 1 0 0,-3 1-243 0 0,-14-2 287 0 0,-75 35 397 0 0,75-22-476 0 0,11-6-134 0 0,1 0 0 0 0,1 2 0 0 0,0-1-1 0 0,0 2 1 0 0,0-1 0 0 0,1 2-1 0 0,1-1 1 0 0,0 1 0 0 0,0 1-1 0 0,1 0 1 0 0,1 0 0 0 0,-1 2-74 0 0,-32 111 505 0 0,27-57-265 0 0,12-49-188 0 0,7 141 447 0 0,54-49-234 0 0,-12-52-3 0 0,46 6 100 0 0,-11-45-44 0 0,67-10 82 0 0,-33-43 13 0 0,-26-26-102 0 0,-45 22-216 0 0,5-18 102 0 0,-32 10 1 0 0,-12 13-137 0 0,-2 0 1 0 0,-2 0 0 0 0,0 0 0 0 0,-3-1 0 0 0,-1-11-62 0 0,-44-60 28 0 0,-20 15-14 0 0,24 42-9 0 0,35 36-50 0 0,-1 0 1 0 0,-1 1-1 0 0,0 0 0 0 0,-1 0 1 0 0,0 1-1 0 0,0 0 1 0 0,-1 0-1 0 0,0 2 1 0 0,0-1-1 0 0,-4-1 45 0 0,12 8-419 0 0,-34-13-530 0 0,24 12-3293 0 0,-1 1-5367 0 0,9 1-3463 0 0</inkml:trace>
</inkml:ink>
</file>

<file path=ppt/ink/ink5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4:20.7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102 19 1816 0 0,'0'0'2067'0'0,"0"0"-114"0"0,0 0-11 0 0,0 0 47 0 0,0 0 56 0 0,0 0-39 0 0,0 0-149 0 0,0 0-234 0 0,0 0-286 0 0,0 0-286 0 0,0 0-234 0 0,-5-3-169 0 0,-12-9-85 0 0,13 9-28 0 0,4 3-19 0 0,0 0-9 0 0,0 0-31 0 0,0 0-52 0 0,-25 321 3450 0 0,9-179-3467 0 0,-2-9-254 0 0,5-27-146 0 0,9-73 18 0 0,4-32-22 0 0,0-1-17 0 0,0 0 9 0 0,0 0-27 0 0,0 0-5 0 0,0 0-2 0 0,0 0-50 0 0,0 0-49 0 0,0-15-975 0 0,11-60-3613 0 0,-1 25-6209 0 0,-8 35-250 0 0</inkml:trace>
</inkml:ink>
</file>

<file path=ppt/ink/ink5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4:21.0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0 106 4721 0 0,'0'0'1943'0'0,"0"0"-56"0"0,0 0 75 0 0,0 0 182 0 0,0 0 64 0 0,0 0-196 0 0,0 0-401 0 0,0 0-473 0 0,0 0-386 0 0,0 0-226 0 0,0 0-117 0 0,0 0-11 0 0,0 0 117 0 0,5-5 95 0 0,-2 3-499 0 0,0-1 0 0 0,0 1 0 0 0,0 0-1 0 0,0 0 1 0 0,0 0 0 0 0,0 0 0 0 0,1 0 0 0 0,-1 1 0 0 0,0-1 0 0 0,1 1 0 0 0,0 0 0 0 0,-1 0 0 0 0,1 1 0 0 0,-1-1 0 0 0,1 1 0 0 0,0-1 0 0 0,-1 1 0 0 0,3 1-111 0 0,-3-1 56 0 0,37 1 485 0 0,1-2 0 0 0,-1-2 0 0 0,0-1 0 0 0,0-2 0 0 0,25-7-541 0 0,-23 3 73 0 0,58-28-127 0 0,-98 37 1926 0 0,-1-1-5157 0 0,0 5-11609 0 0,-1 1 3588 0 0</inkml:trace>
</inkml:ink>
</file>

<file path=ppt/ink/ink5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4:21.5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48 9282 0 0,'0'0'2015'0'0,"0"0"-500"0"0,0 0-133 0 0,0 0 201 0 0,0 0 146 0 0,0 0-94 0 0,0 0-296 0 0,0 0-338 0 0,0 0-257 0 0,0 0-143 0 0,0 0-107 0 0,0 0-77 0 0,5-4-37 0 0,13-13-42 0 0,-16 46 699 0 0,-10 114-150 0 0,10-140-859 0 0,-1 1 0 0 0,0-1 1 0 0,1 1-1 0 0,-1-1 0 0 0,1 0 0 0 0,0 1 1 0 0,0-1-1 0 0,1 0 0 0 0,-1 0 0 0 0,0 0 1 0 0,1-1-1 0 0,0 1 0 0 0,0-1 0 0 0,0 1 1 0 0,0-1-1 0 0,0 0 0 0 0,0 0 0 0 0,0 0 0 0 0,1 0 1 0 0,-1-1-1 0 0,1 0 0 0 0,-1 1 0 0 0,1-1 1 0 0,0 0-1 0 0,-1-1 0 0 0,1 1 0 0 0,0-1 1 0 0,0 0-1 0 0,-1 1 0 0 0,1-2 0 0 0,0 1 1 0 0,0 0-1 0 0,0-1 0 0 0,-1 0 0 0 0,1 0 1 0 0,0 0-1 0 0,-1 0 0 0 0,1 0 0 0 0,-1-1 0 0 0,0 1 1 0 0,1-1-1 0 0,-1 0 0 0 0,0 0 0 0 0,0-1 1 0 0,0 1-1 0 0,0-1-28 0 0,117-88 520 0 0,-47 32-419 0 0,-63 103-110 0 0,-9-39 11 0 0,1 0-1 0 0,-1 0 1 0 0,1-1-1 0 0,0 1 1 0 0,0-1 0 0 0,1 1-1 0 0,-1-1 1 0 0,1 0 0 0 0,0 1-1 0 0,0-1 1 0 0,1-1-1 0 0,-1 1 1 0 0,1 0 0 0 0,-1-1-1 0 0,1 0 1 0 0,0 0-1 0 0,1 0 1 0 0,-1 0 0 0 0,0-1-1 0 0,1 0 1 0 0,0 0-1 0 0,-1 0 1 0 0,1 0 0 0 0,0-1-1 0 0,0 1 1 0 0,0-1-1 0 0,0-1 1 0 0,0 1 0 0 0,0-1-2 0 0,3 0 51 0 0,-1-1 1 0 0,1 0-1 0 0,-1-1 1 0 0,1 1 0 0 0,-1-1-1 0 0,0-1 1 0 0,0 0-1 0 0,0 0 1 0 0,0 0-1 0 0,0-1 1 0 0,-1 0 0 0 0,1 0-1 0 0,-1 0 1 0 0,0-1-1 0 0,-1 0 1 0 0,1 0-1 0 0,-1-1 1 0 0,0 0-1 0 0,0 1 1 0 0,-1-2 0 0 0,1 1-1 0 0,-1 0 1 0 0,-1-1-1 0 0,1 0 1 0 0,-1 0-1 0 0,-1 0 1 0 0,1 0 0 0 0,-1 0-1 0 0,0-1 1 0 0,-1 1-1 0 0,0-1 1 0 0,0 1-1 0 0,0-1 1 0 0,-1 1 0 0 0,0-1-1 0 0,-1-1-51 0 0,1 4-1175 0 0,0-16 2920 0 0,-1 15-6386 0 0,-1 4-6035 0 0,2 2-2377 0 0</inkml:trace>
</inkml:ink>
</file>

<file path=ppt/ink/ink5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4:22.3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139 12 0 0 0,'0'0'1243'0'0,"0"0"428"0"0,0 0 377 0 0,0 0 158 0 0,0 0-59 0 0,0 0-240 0 0,0 0-256 0 0,0 0-218 0 0,0 0-228 0 0,0 0-175 0 0,0 0-142 0 0,0 0-128 0 0,-15 9-94 0 0,-47 31-86 0 0,59-37-498 0 0,-1 0 1 0 0,0 0 0 0 0,1 0-1 0 0,0 1 1 0 0,-1-1-1 0 0,2 1 1 0 0,-1 0-1 0 0,0 0 1 0 0,1 0-1 0 0,-1 0 1 0 0,1 0 0 0 0,0 1-1 0 0,1-1 1 0 0,-1 1-1 0 0,1-1 1 0 0,0 1-1 0 0,0 0-82 0 0,-3 7 125 0 0,2-9-74 0 0,0 1 0 0 0,1-1-1 0 0,-1 1 1 0 0,1 0 0 0 0,0-1 0 0 0,0 1-1 0 0,0 0 1 0 0,0 0 0 0 0,0 0 0 0 0,1 0-1 0 0,0 0 1 0 0,0-1 0 0 0,0 1 0 0 0,0 0-1 0 0,1 0 1 0 0,-1 0 0 0 0,1 0 0 0 0,0 0-1 0 0,0-1 1 0 0,1 1 0 0 0,-1 0 0 0 0,1-1-1 0 0,-1 1 1 0 0,1-1 0 0 0,0 1 0 0 0,1-1-1 0 0,-1 0 1 0 0,0 0 0 0 0,1 0-1 0 0,0 0 1 0 0,0-1 0 0 0,0 1 0 0 0,0-1-1 0 0,0 1 1 0 0,0-1 0 0 0,1 0 0 0 0,-1 0-1 0 0,1-1 1 0 0,-1 1 0 0 0,1-1-51 0 0,3 0 146 0 0,0-1-1 0 0,1 1 1 0 0,-1-2 0 0 0,0 1 0 0 0,0-1 0 0 0,0 0-1 0 0,0-1 1 0 0,0 0 0 0 0,-1 0 0 0 0,1 0 0 0 0,0-1-1 0 0,-1 0 1 0 0,0 0 0 0 0,1-1 0 0 0,-1 1 0 0 0,-1-1-1 0 0,1-1 1 0 0,0 1 0 0 0,-1-1 0 0 0,0 0 0 0 0,0 0-1 0 0,-1-1 1 0 0,1 1 0 0 0,-1-1 0 0 0,0 0-146 0 0,-1 2 33 0 0,0 0 0 0 0,0-1 0 0 0,0 1 0 0 0,0-1 0 0 0,-1 1-1 0 0,1-1 1 0 0,-1 0 0 0 0,0 0 0 0 0,-1 0 0 0 0,1 0 0 0 0,-1 0 0 0 0,0 0 0 0 0,0-1 0 0 0,-1 1 0 0 0,1 0 0 0 0,-1 0 0 0 0,-1-1 0 0 0,1 1 0 0 0,-1 0 0 0 0,1 0 0 0 0,-2-1 0 0 0,1 1 0 0 0,0 0 0 0 0,-1 0 0 0 0,0 0 0 0 0,0 1 0 0 0,-1-1 0 0 0,1 0 0 0 0,-1 1 0 0 0,0-1 0 0 0,0 1 0 0 0,-3-2-33 0 0,2 2-52 0 0,0 0 0 0 0,-1 0 0 0 0,0 1 0 0 0,0 0 0 0 0,0 0 0 0 0,0 0 0 0 0,0 1 0 0 0,-1 0 0 0 0,1 0 0 0 0,-1 0 0 0 0,0 0 0 0 0,1 1 0 0 0,-1 0 0 0 0,0 0 0 0 0,0 1 0 0 0,-5 0 52 0 0,-23 6-3190 0 0,3 9-4120 0 0,20-7-4842 0 0</inkml:trace>
</inkml:ink>
</file>

<file path=ppt/ink/ink5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4:23.1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1 4817 0 0,'0'0'3351'0'0,"0"0"-651"0"0,0 0-443 0 0,0 0-155 0 0,0 0-195 0 0,0 0-317 0 0,0 0-403 0 0,0 0-354 0 0,0 0-240 0 0,0 0-189 0 0,0 0-64 0 0,0 0 9 0 0,0 0 19 0 0,0 6 47 0 0,-2 6-229 0 0,1 0-1 0 0,1 0 1 0 0,0-1-1 0 0,1 1 1 0 0,1 0 0 0 0,-1 0-1 0 0,2 0 1 0 0,-1-1-1 0 0,2 1 1 0 0,0-1 0 0 0,0 0-1 0 0,3 5-185 0 0,-3-11 62 0 0,-1 0-1 0 0,1 0 1 0 0,0-1-1 0 0,0 1 1 0 0,0-1 0 0 0,1 0-1 0 0,0 0 1 0 0,-1-1-1 0 0,1 0 1 0 0,1 1 0 0 0,-1-2-1 0 0,0 1 1 0 0,1 0-1 0 0,-1-1 1 0 0,1 0-1 0 0,0-1 1 0 0,-1 1 0 0 0,1-1-1 0 0,0 0 1 0 0,0-1-1 0 0,0 1 1 0 0,0-1-1 0 0,0 0 1 0 0,0-1 0 0 0,0 1-1 0 0,0-1 1 0 0,0 0-1 0 0,0-1 1 0 0,0 1 0 0 0,-1-1-1 0 0,1 0 1 0 0,-1-1-1 0 0,1 0 1 0 0,3-2-62 0 0,3-3 73 0 0,0 0 0 0 0,-1-1 0 0 0,0 0 0 0 0,0-1 0 0 0,-1-1 0 0 0,0 1 0 0 0,-1-2 1 0 0,0 1-1 0 0,-1-1 0 0 0,6-11-73 0 0,25-32 77 0 0,-38 54-72 0 0,0 1 14 0 0,-1 23-283 0 0,0-16 267 0 0,0 0-1 0 0,0 0 1 0 0,1 0 0 0 0,0-1-1 0 0,0 1 1 0 0,0 0-1 0 0,1 0 1 0 0,0-1 0 0 0,1 1-1 0 0,-1-1 1 0 0,1 1 0 0 0,0-1-1 0 0,1 0 1 0 0,0 0-1 0 0,0-1 1 0 0,0 1 0 0 0,0-1-1 0 0,1 0 1 0 0,0 0 0 0 0,0 0-1 0 0,0-1 1 0 0,1 1-1 0 0,0-1 1 0 0,-1-1 0 0 0,1 1-1 0 0,1-1 1 0 0,-1 0 0 0 0,0-1-1 0 0,1 1 1 0 0,-1-1-1 0 0,1 0 1 0 0,6 0-3 0 0,-4-2 77 0 0,0-1 1 0 0,0-1-1 0 0,0 0 0 0 0,-1 0 1 0 0,1 0-1 0 0,-1-1 0 0 0,1-1 1 0 0,-1 1-1 0 0,0-1 1 0 0,-1-1-1 0 0,1 1 0 0 0,-1-1 1 0 0,1-1-1 0 0,-2 1 0 0 0,1-1 1 0 0,-1 0-1 0 0,1-1 0 0 0,-2 0 1 0 0,1 0-1 0 0,-1 0 0 0 0,0 0 1 0 0,0-1-1 0 0,-1 0 0 0 0,0 0 1 0 0,-1 0-1 0 0,0 0 0 0 0,0-1 1 0 0,0 1-1 0 0,0-8-77 0 0,-3 1-1285 0 0,-10 37-6182 0 0,6-12 903 0 0,2-2-6229 0 0</inkml:trace>
</inkml:ink>
</file>

<file path=ppt/ink/ink5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4:24.0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340 51 13867 0 0,'0'0'2630'0'0,"0"0"-731"0"0,0 0-371 0 0,0 0-101 0 0,0 0-146 0 0,0 0-281 0 0,0 0-263 0 0,0 0-173 0 0,0 0-98 0 0,0 0-50 0 0,0 0-44 0 0,0 0-60 0 0,-32 10-57 0 0,-101 35-37 0 0,50 2 57 0 0,73-39-255 0 0,0 1 0 0 0,0-1 1 0 0,1 2-1 0 0,0-1 0 0 0,1 2 0 0 0,0-1 0 0 0,1 1 0 0 0,0 0 1 0 0,0 2-21 0 0,6-12 1 0 0,0 1 0 0 0,0-1 0 0 0,0 1 0 0 0,1-1 0 0 0,-1 1 0 0 0,1 0 0 0 0,-1-1 0 0 0,1 1 0 0 0,0-1 1 0 0,0 1-1 0 0,-1 0 0 0 0,1-1 0 0 0,0 1 0 0 0,0 0 0 0 0,1-1 0 0 0,-1 1 0 0 0,0 0 0 0 0,0-1 0 0 0,1 1 1 0 0,-1-1-1 0 0,1 1 0 0 0,0-1 0 0 0,-1 1 0 0 0,1-1 0 0 0,0 1 0 0 0,0-1 0 0 0,0 1 0 0 0,0-1 0 0 0,0 0 1 0 0,0 0-1 0 0,0 1 0 0 0,0-1 0 0 0,1 0 0 0 0,-1 0 0 0 0,0 0 0 0 0,1 0 0 0 0,-1-1 0 0 0,1 1 0 0 0,-1 0 1 0 0,1 0-1 0 0,-1-1 0 0 0,1 1 0 0 0,-1-1 0 0 0,1 0 0 0 0,0 1 0 0 0,1-1-1 0 0,16 1 84 0 0,0-1 0 0 0,0-1 0 0 0,0-1 0 0 0,0 0 0 0 0,-1-1 0 0 0,1-2 0 0 0,-1 0 0 0 0,1 0 0 0 0,-2-2 0 0 0,1 0 0 0 0,-1-1 0 0 0,0-1 0 0 0,0 0 0 0 0,-1-2 0 0 0,-1 0 0 0 0,0 0 0 0 0,7-8-83 0 0,31-33 443 0 0,-46 100-1102 0 0,-7-35 239 0 0,3 31-3290 0 0,19-31-4111 0 0,4-14 744 0 0,-4-5 3283 0 0,18-24 3488 0 0,9-31 7420 0 0,-41 49-5072 0 0,8-8 1668 0 0,-12 18 2833 0 0,-11 46-5775 0 0,6-39-744 0 0,-1 0 0 0 0,1 0 1 0 0,0 0-1 0 0,0 0 0 0 0,1 0 1 0 0,-1 0-1 0 0,1 0 0 0 0,0 0 1 0 0,1 1-1 0 0,-1-1 0 0 0,1 0 1 0 0,0 0-1 0 0,0 0 0 0 0,1 0 1 0 0,0 3-26 0 0,2-5 68 0 0,1 0 0 0 0,-1 0 0 0 0,0 0 0 0 0,1 0 0 0 0,-1-1 0 0 0,1 0 0 0 0,0 0 0 0 0,0 0 0 0 0,0 0 0 0 0,0-1 0 0 0,0 0 0 0 0,0 0 1 0 0,0 0-1 0 0,1-1 0 0 0,-1 0 0 0 0,0 0 0 0 0,0 0 0 0 0,1-1 0 0 0,-1 1 0 0 0,0-1 0 0 0,0 0 0 0 0,0-1 0 0 0,4-1-68 0 0,7-5 184 0 0,-1-1-1 0 0,0-1 1 0 0,-1 0-1 0 0,0-2 0 0 0,-1 1 1 0 0,0-1-1 0 0,0-1 1 0 0,-1 0-1 0 0,-1-1 1 0 0,-1-1-1 0 0,4-5-183 0 0,8-8 168 0 0,47-78 408 0 0,-86 201-452 0 0,10-33-152 0 0,4 0 1 0 0,2 0-1 0 0,3 0 0 0 0,2 0 0 0 0,4 0 0 0 0,1-1 0 0 0,9 21 28 0 0,-11-51-8 0 0,-2-1-1 0 0,-1 1 1 0 0,-1 0-1 0 0,-2 0 1 0 0,-2 28 8 0 0,0-53 1 0 0,0-1 0 0 0,0 1 1 0 0,0-1-1 0 0,0 1 0 0 0,-1-1 0 0 0,0 0 1 0 0,0 0-1 0 0,-1 0 0 0 0,0 0 0 0 0,1 0 1 0 0,-1 0-1 0 0,-1-1 0 0 0,1 1 0 0 0,-1-1 1 0 0,0 0-1 0 0,0 0 0 0 0,0 0 0 0 0,0-1 1 0 0,-1 1-1 0 0,1-1 0 0 0,-1 0 0 0 0,0 0 1 0 0,0-1-1 0 0,0 0 0 0 0,0 1 0 0 0,-1-2 1 0 0,1 1-1 0 0,-1-1 0 0 0,1 0 0 0 0,-1 0 1 0 0,1 0-1 0 0,-3 0-1 0 0,4-1 0 0 0,1 0 0 0 0,0-1 0 0 0,0 1 0 0 0,0-1 0 0 0,0 1 0 0 0,1-1 0 0 0,-1 0 0 0 0,0 0 0 0 0,0 0 0 0 0,0 0 0 0 0,0-1 0 0 0,1 1 0 0 0,-1-1 0 0 0,1 1 0 0 0,-1-1 0 0 0,1 0 0 0 0,0 0 0 0 0,-1 0 0 0 0,1 0 0 0 0,0-1 0 0 0,1 1 0 0 0,-1-1 0 0 0,0 1 0 0 0,1-1 0 0 0,-1 1 0 0 0,1-1 0 0 0,0 0 0 0 0,0 0 0 0 0,0 0 0 0 0,0 0 0 0 0,0 0 0 0 0,1 0 0 0 0,-1 0 0 0 0,1 0 0 0 0,0 0 0 0 0,0 0 0 0 0,0-1 0 0 0,-2-7-25 0 0,1-1 0 0 0,1 0 0 0 0,0 0 0 0 0,1 0 0 0 0,0 0 0 0 0,1 1 0 0 0,0-1 0 0 0,1 0 0 0 0,0 1 0 0 0,1 0 0 0 0,0-1 25 0 0,47-69-3277 0 0,-44 73 2217 0 0,11-12-5988 0 0,-10 12-5303 0 0</inkml:trace>
</inkml:ink>
</file>

<file path=ppt/ink/ink5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4:24.4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98 40 12587 0 0,'0'0'2069'0'0,"0"0"-300"0"0,0 0-79 0 0,0 0-6 0 0,0 0-164 0 0,0 0-292 0 0,0 0-295 0 0,0 0-252 0 0,0 0-134 0 0,0 0-67 0 0,0 0-55 0 0,0 0-48 0 0,0 0-37 0 0,4-8-2 0 0,15-24-34 0 0,-82 80 677 0 0,61-47-980 0 0,1 0 0 0 0,-1 0 1 0 0,0 0-1 0 0,1 1 1 0 0,0-1-1 0 0,-1 0 0 0 0,1 1 1 0 0,0-1-1 0 0,-1 1 1 0 0,1-1-1 0 0,0 1 0 0 0,0-1 1 0 0,0 1-1 0 0,0 0 1 0 0,1 0-1 0 0,-1-1 1 0 0,0 1-1 0 0,1 0 0 0 0,-1 0 1 0 0,1 0-1 0 0,0 0 1 0 0,-1 0-1 0 0,1 0 0 0 0,0 0 1 0 0,0 0-1 0 0,1 0 1 0 0,-1-1-1 0 0,0 1 0 0 0,0 0 1 0 0,1 0-1 0 0,0 0 1 0 0,-1 0-1 0 0,1 0 0 0 0,0-1 1 0 0,0 1-1 0 0,-1 0 1 0 0,1-1-1 0 0,2 2-1 0 0,104 56 196 0 0,-102-54-137 0 0,-1-1 1 0 0,1 1-1 0 0,-1 0 1 0 0,0 0-1 0 0,-1 0 0 0 0,1 0 1 0 0,-1 1-1 0 0,0-1 1 0 0,0 1-1 0 0,-1 0 0 0 0,0 0 1 0 0,0 0-1 0 0,0 0 0 0 0,-1 0 1 0 0,1 0-1 0 0,-2 1 1 0 0,1-1-1 0 0,-1 0 0 0 0,0 1 1 0 0,0-1-1 0 0,0 1 1 0 0,-1-1-1 0 0,0 0 0 0 0,-1 0 1 0 0,1 1-1 0 0,-1-1 1 0 0,0 0-1 0 0,-1 0 0 0 0,1-1 1 0 0,-1 1-60 0 0,-5 9 48 0 0,-1-1 0 0 0,-1 0 0 0 0,0 0 0 0 0,0-1 1 0 0,-2 0-1 0 0,1-1 0 0 0,-2 0 0 0 0,-3 2-48 0 0,14-13-66 0 0,1 1 0 0 0,-1-1 0 0 0,1 0 0 0 0,-1 1 0 0 0,0-1 0 0 0,0 0 0 0 0,0 0 0 0 0,0-1 0 0 0,0 1 0 0 0,0 0 1 0 0,0-1-1 0 0,0 1 0 0 0,0-1 0 0 0,0 1 0 0 0,0-1 0 0 0,0 0 0 0 0,0 0 0 0 0,0 0 0 0 0,0 0 0 0 0,0 0 0 0 0,0-1 0 0 0,0 1 0 0 0,0-1 0 0 0,0 1 0 0 0,0-1 0 0 0,0 0 0 0 0,0 0 0 0 0,0 1 0 0 0,0-1 0 0 0,0-1 0 0 0,1 1 0 0 0,-1 0 0 0 0,0 0 0 0 0,1-1 0 0 0,-1 1 0 0 0,1-1 0 0 0,-1 1 0 0 0,1-1 0 0 0,0 0 0 0 0,0 1 0 0 0,0-1 0 0 0,0 0 1 0 0,0 0-1 0 0,0 0 0 0 0,0 0 66 0 0,0-5-1011 0 0,-3-14-6342 0 0,3 12-5195 0 0</inkml:trace>
</inkml:ink>
</file>

<file path=ppt/ink/ink5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4:25.0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 0 8034 0 0,'0'0'2928'0'0,"0"0"-396"0"0,0 0-308 0 0,0 0-226 0 0,0 0-204 0 0,0 0-257 0 0,0 0-357 0 0,0 0-266 0 0,0 0-186 0 0,0 0-98 0 0,0 0-33 0 0,0 0-26 0 0,0 0-34 0 0,-8 30-75 0 0,-20 94-42 0 0,21 27 513 0 0,23 129-309 0 0,-2-191-1449 0 0,-36-89-9247 0 0,14 0-1905 0 0</inkml:trace>
</inkml:ink>
</file>

<file path=ppt/ink/ink5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4:25.2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61 9258 0 0,'0'0'3622'0'0,"0"0"-1392"0"0,0 0-619 0 0,0 0-133 0 0,0 0-133 0 0,0 0-194 0 0,0 0-193 0 0,32-9-216 0 0,103-29-167 0 0,-44 25 160 0 0,-68 14-643 0 0,135 11-2546 0 0,-141-9 768 0 0,14 4-3257 0 0,-9-4-2117 0 0,-10-2-594 0 0</inkml:trace>
</inkml:ink>
</file>

<file path=ppt/ink/ink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18:47.3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53 0 9010 0 0,'0'0'2648'0'0,"0"0"-514"0"0,0 0-291 0 0,0 0-216 0 0,0 0-294 0 0,0 0-310 0 0,0 0-323 0 0,0 0-214 0 0,0 0-48 0 0,0 0-41 0 0,0 0-2 0 0,0 0-15 0 0,0 0-30 0 0,-8 13-18 0 0,-23 41-27 0 0,17 23 772 0 0,15-59-1103 0 0,15-25-1181 0 0,-6-9-664 0 0,-2 1-2242 0 0,-2 5-3733 0 0,0 3-1569 0 0</inkml:trace>
</inkml:ink>
</file>

<file path=ppt/ink/ink5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4:25.4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137 0 9098 0 0,'0'0'2743'0'0,"0"0"-657"0"0,0 0-343 0 0,0 0-113 0 0,0 0-122 0 0,0 0-234 0 0,0 0-249 0 0,0 0-215 0 0,0 0-209 0 0,0 0-119 0 0,0 0-118 0 0,-23 34-104 0 0,-66 102-72 0 0,86-134-177 0 0,1 0 1 0 0,0 0-1 0 0,0 0 0 0 0,0 0 1 0 0,1 1-1 0 0,-1-1 0 0 0,1 0 1 0 0,-1 1-1 0 0,1 0 1 0 0,0-1-1 0 0,0 1 0 0 0,0 0 1 0 0,0-1-1 0 0,0 1 1 0 0,1 0-1 0 0,-1 0 0 0 0,1 0 1 0 0,0 0-1 0 0,0 0 0 0 0,0 0 1 0 0,0-1-1 0 0,0 1 1 0 0,1 2-12 0 0,1 1 42 0 0,2-1 53 0 0,0 1 0 0 0,1-1 0 0 0,0 0 1 0 0,0 0-1 0 0,0 0 0 0 0,0-1 0 0 0,1 0 0 0 0,0 0 1 0 0,-1 0-1 0 0,1-1 0 0 0,1 0 0 0 0,-1 0 0 0 0,1 0 1 0 0,-1-1-1 0 0,1 0 0 0 0,-1 0 0 0 0,1-1 0 0 0,0 1 0 0 0,0-2 1 0 0,0 1-1 0 0,0-1 0 0 0,0 0 0 0 0,0 0 0 0 0,0-1 1 0 0,0 0-1 0 0,0 0 0 0 0,-1-1 0 0 0,1 0 0 0 0,5-2-95 0 0,-7 3 48 0 0,-1 0-1 0 0,1 0 1 0 0,-1 0-1 0 0,1-1 1 0 0,-1 1-1 0 0,0-1 1 0 0,0 0-1 0 0,0-1 0 0 0,0 1 1 0 0,0-1-1 0 0,0 1 1 0 0,0-1-1 0 0,-1 0 1 0 0,1-1-1 0 0,-1 1 1 0 0,0 0-1 0 0,0-1 1 0 0,-1 0-1 0 0,1 0 0 0 0,-1 0 1 0 0,1 0-1 0 0,-1 0 1 0 0,0 0-1 0 0,-1-1 1 0 0,1 1-1 0 0,-1-1 1 0 0,0 1-1 0 0,0-1 1 0 0,0 1-1 0 0,-1-1 0 0 0,1 0 1 0 0,-1 1-1 0 0,-1-1 1 0 0,1 0-1 0 0,0 1 1 0 0,-1-1-1 0 0,0 0 1 0 0,0 1-1 0 0,0-1 0 0 0,-1 1 1 0 0,0 0-1 0 0,0-1 1 0 0,0 0-48 0 0,-4-2-72 0 0,0 0 0 0 0,0 0 0 0 0,0 0 0 0 0,-1 1 0 0 0,0 0 1 0 0,0 1-1 0 0,-1 0 0 0 0,0 0 0 0 0,1 0 0 0 0,-2 1 0 0 0,1 0 0 0 0,0 0 0 0 0,-6 0 72 0 0,-39-5-6635 0 0,42 9-4574 0 0</inkml:trace>
</inkml:ink>
</file>

<file path=ppt/ink/ink5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4:26.8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258 532 0 0 0,'0'0'1508'0'0,"0"0"511"0"0,0 0 285 0 0,0 0-51 0 0,0 0-147 0 0,0 0-228 0 0,0 0-187 0 0,0 0-143 0 0,0 0-185 0 0,0 0-209 0 0,0 0-177 0 0,-6-9-154 0 0,-20-28-115 0 0,-14 28 1135 0 0,30 11-1697 0 0,0 1 0 0 0,0 0-1 0 0,0 1 1 0 0,1 0-1 0 0,0 0 1 0 0,0 1 0 0 0,0 0-1 0 0,0 1 1 0 0,1 0-1 0 0,0 0 1 0 0,0 1 0 0 0,1 0-1 0 0,-1 0 1 0 0,2 1-1 0 0,-1 0 1 0 0,1 0 0 0 0,-3 6-146 0 0,5-8 17 0 0,-1 0 0 0 0,2 1 0 0 0,-1-1 0 0 0,1 1 0 0 0,0 0-1 0 0,0 0 1 0 0,1 0 0 0 0,0 1 0 0 0,0-1 0 0 0,1 1 0 0 0,0-1 0 0 0,0 1 0 0 0,1-1 0 0 0,0 1 0 0 0,1 6-17 0 0,1-10 47 0 0,0-1-1 0 0,0 0 1 0 0,1-1 0 0 0,-1 1-1 0 0,1 0 1 0 0,-1-1-1 0 0,1 1 1 0 0,0-1-1 0 0,0 0 1 0 0,0 0 0 0 0,0 0-1 0 0,1 0 1 0 0,-1-1-1 0 0,0 1 1 0 0,1-1-1 0 0,-1 0 1 0 0,1 0 0 0 0,-1 0-1 0 0,1-1 1 0 0,0 1-1 0 0,-1-1 1 0 0,1 0-1 0 0,0 0 1 0 0,-1 0 0 0 0,1 0-1 0 0,0 0 1 0 0,-1-1-1 0 0,1 0 1 0 0,-1 0-1 0 0,1 0 1 0 0,-1 0 0 0 0,1 0-1 0 0,-1-1 1 0 0,0 0-1 0 0,0 0 1 0 0,1 1-1 0 0,-1-2 1 0 0,0 1-47 0 0,154-123 1336 0 0,-101 74-1085 0 0,-21 18-148 0 0,-26 66-110 0 0,5 41 60 0 0,-3 1 1 0 0,-3 0-1 0 0,-4 3-53 0 0,-3-49 12 0 0,-5 228 17 0 0,1-240-31 0 0,0 0 1 0 0,-1 0 0 0 0,0 0 0 0 0,-2-1-1 0 0,0 0 1 0 0,0 0 0 0 0,-2 0 0 0 0,0-1-1 0 0,-1 0 1 0 0,0-1 0 0 0,-1 0-1 0 0,-1 0 1 0 0,-10 10 1 0 0,14-18-5 0 0,1 0 1 0 0,-2 0-1 0 0,1 0 0 0 0,-1-1 0 0 0,1-1 1 0 0,-2 1-1 0 0,1-1 0 0 0,0-1 0 0 0,-1 1 0 0 0,1-2 1 0 0,-1 1-1 0 0,0-1 0 0 0,0 0 0 0 0,-4 0 5 0 0,10-3-12 0 0,1 0 0 0 0,0 0 0 0 0,0-1 0 0 0,0 1 1 0 0,0 0-1 0 0,0-1 0 0 0,0 1 0 0 0,0-1 0 0 0,0 0 0 0 0,0 0 0 0 0,1 1 0 0 0,-1-1 0 0 0,1 0 0 0 0,-1 0 0 0 0,1-1 0 0 0,0 1 0 0 0,0 0 0 0 0,0 0 0 0 0,0-1 0 0 0,0 1 0 0 0,1 0 0 0 0,-1-1 0 0 0,1 1 0 0 0,-1-1 0 0 0,1 1 0 0 0,0-1 0 0 0,0 1 0 0 0,0-1 0 0 0,0 1 0 0 0,0-1 0 0 0,1 1 0 0 0,-1 0 0 0 0,2-3 12 0 0,-2 2-13 0 0,3-16-13 0 0,1 0-1 0 0,1 0 0 0 0,1 1 1 0 0,0-1-1 0 0,2 1 0 0 0,0 1 1 0 0,1-1-1 0 0,0 2 0 0 0,2-1 1 0 0,0 1-1 0 0,1 1 0 0 0,0 0 1 0 0,11-9 26 0 0,57-68-20 0 0,4 3 0 0 0,4 5 1 0 0,58-42 19 0 0,-123 108 2 0 0,3-2-8 0 0,-1-1 1 0 0,-1-1-1 0 0,-1-1 1 0 0,-1-1 0 0 0,3-6 5 0 0,-23 29 0 0 0,-1 0 0 0 0,1-1 1 0 0,-1 1-1 0 0,0 0 1 0 0,1-1-1 0 0,-1 1 1 0 0,0-1-1 0 0,0 1 1 0 0,0-1-1 0 0,0 0 1 0 0,0 1-1 0 0,0-1 0 0 0,-1 0 1 0 0,1 0-1 0 0,0 0 1 0 0,-1 0-1 0 0,1 0 1 0 0,-1 0-1 0 0,0 1 1 0 0,0-1-1 0 0,0 0 1 0 0,0 0-1 0 0,0 0 0 0 0,0 0 1 0 0,0 0-1 0 0,-1 0 1 0 0,1 0-1 0 0,-1 0 1 0 0,1 0-1 0 0,-1 1 1 0 0,0-1-1 0 0,0 0 1 0 0,0 0-1 0 0,0 1 0 0 0,0-1 1 0 0,0 0-1 0 0,0 1 1 0 0,0-1-1 0 0,-1 1 1 0 0,1 0-1 0 0,0-1 1 0 0,-1 1-1 0 0,1 0 1 0 0,-1 0-1 0 0,0 0 0 0 0,1 0 1 0 0,-2 0-1 0 0,-5-1-20 0 0,-1 1 0 0 0,0 0 0 0 0,0 0 0 0 0,0 1 0 0 0,0 0-1 0 0,0 0 1 0 0,0 1 0 0 0,1 0 0 0 0,-1 1 0 0 0,0 0 0 0 0,1 1 0 0 0,-1-1 0 0 0,1 2 0 0 0,0-1 0 0 0,-1 1 0 0 0,2 0 0 0 0,-1 1 0 0 0,0 0-1 0 0,1 0 1 0 0,0 1 0 0 0,0-1 0 0 0,1 2 0 0 0,0-1 0 0 0,0 1 0 0 0,0 0 0 0 0,1 0 0 0 0,0 0 0 0 0,0 1 0 0 0,1 0 0 0 0,0 0 0 0 0,0 0-1 0 0,1 0 1 0 0,0 0 0 0 0,0 1 0 0 0,1 0 0 0 0,0-1 0 0 0,1 3 20 0 0,3-2-2 0 0,1-1 0 0 0,0 1 0 0 0,1-1 0 0 0,0 0 0 0 0,1 0 0 0 0,-1 0 0 0 0,1 0 1 0 0,1-1-1 0 0,0 0 0 0 0,0 0 0 0 0,0 0 0 0 0,1-1 0 0 0,-1 0 0 0 0,2 0 0 0 0,-1-1 0 0 0,1 1 0 0 0,-1-2 0 0 0,1 1 0 0 0,1-1 0 0 0,-1-1 0 0 0,1 1 0 0 0,-1-1 0 0 0,1-1 0 0 0,2 1 2 0 0,6 2 27 0 0,0 0 0 0 0,1-1 0 0 0,0-1-1 0 0,0-1 1 0 0,0 0 0 0 0,0-2 0 0 0,0 0-1 0 0,0 0 1 0 0,0-2 0 0 0,0 0 0 0 0,0-2 0 0 0,0 0-1 0 0,-1 0 1 0 0,0-2 0 0 0,12-5-27 0 0,-11 3 52 0 0,0-2-1 0 0,-1 0 1 0 0,0-1 0 0 0,-1 0 0 0 0,0-2 0 0 0,-1 0-1 0 0,0 0 1 0 0,-1-2 0 0 0,-1 1 0 0 0,0-2 0 0 0,-1 0 0 0 0,-1 0-1 0 0,2-6-51 0 0,11-16 8 0 0,-2-1-1 0 0,-1-1 0 0 0,-3-2 1 0 0,-1 1-1 0 0,-2-2 1 0 0,-2 0-1 0 0,-2-1 0 0 0,-1 0 1 0 0,-3 0-1 0 0,-1-1 1 0 0,-2-16-8 0 0,-4 52 0 0 0,1 7 0 0 0,0 0-1 0 0,0 1 0 0 0,0-1 1 0 0,-1 0-1 0 0,1 0 1 0 0,-1 0-1 0 0,1 0 1 0 0,-1 0-1 0 0,0 1 1 0 0,1-1-1 0 0,-1 0 1 0 0,0 0-1 0 0,0 0 0 0 0,-1 0 1 0 0,1 0-1 0 0,0 0 1 0 0,0 0-1 0 0,-1 0 1 0 0,0 0-1 0 0,1 1 1 0 0,-1-1-1 0 0,0 0 1 0 0,0 0-1 0 0,0 1 0 0 0,0-1 1 0 0,0 0-1 0 0,0 1 1 0 0,0-1-1 0 0,0 1 1 0 0,-1 0-1 0 0,1-1 1 0 0,-1 1-1 0 0,1 0 0 0 0,-1 0 1 0 0,1 0-1 0 0,-1 0 1 0 0,0 0-1 0 0,0 0 1 0 0,1 0-1 0 0,-1 0 1 0 0,0 1-1 0 0,0-1 1 0 0,0 1-1 0 0,0 0 0 0 0,0-1 1 0 0,0 1-1 0 0,-1 0 1 0 0,-3 5-7 0 0,1-1 0 0 0,-1 2 0 0 0,1-1 0 0 0,0 0 0 0 0,0 1 0 0 0,0 0 0 0 0,1 0 0 0 0,0 1 0 0 0,0-1 0 0 0,0 1 1 0 0,1 0-1 0 0,0 0 0 0 0,1 0 0 0 0,-1 0 0 0 0,1 0 0 0 0,1 1 0 0 0,-1 2 7 0 0,-8 37 18 0 0,2 1 1 0 0,2 0 0 0 0,2 0-1 0 0,2 0 1 0 0,2 1 0 0 0,3 5-19 0 0,43 209 199 0 0,-28-191-184 0 0,0-9-517 0 0,-40-78-5233 0 0,12 8-652 0 0,2 0-5691 0 0</inkml:trace>
  <inkml:trace contextRef="#ctx0" brushRef="#br0" timeOffset="237.042">1044 374 10202 0 0,'0'0'5201'0'0,"0"0"-3072"0"0,0 0-561 0 0,0 0-208 0 0,0 0-239 0 0,0 0-185 0 0,208-81-152 0 0,-165 70-104 0 0,4 3-104 0 0,3 1-144 0 0,0-4-112 0 0,0 7-128 0 0,-3-3-152 0 0,-4 7-72 0 0,1-4-200 0 0,-7 4-640 0 0,-10 0-2264 0 0,-10 0-10451 0 0</inkml:trace>
  <inkml:trace contextRef="#ctx0" brushRef="#br0" timeOffset="3427.634">2154 399 544 0 0,'0'0'2243'0'0,"0"0"99"0"0,0 0 116 0 0,0 0 17 0 0,0 0-86 0 0,0 0-236 0 0,0 0-361 0 0,0 0-402 0 0,34-14-311 0 0,106-47-258 0 0,-71 26 357 0 0,-57 27-916 0 0,0-1-1 0 0,0 0 0 0 0,0 0 1 0 0,-2-2-1 0 0,1 1 0 0 0,-1-1 0 0 0,-1-1 1 0 0,0 0-1 0 0,0 0 0 0 0,-1 0 1 0 0,-1-1-1 0 0,0-1 0 0 0,2-7-261 0 0,-6-39 986 0 0,-36 66-669 0 0,26 5-317 0 0,0-1 0 0 0,0 1 0 0 0,1 0 0 0 0,1 1-1 0 0,0-1 1 0 0,0 1 0 0 0,1 0 0 0 0,1 0 0 0 0,0 1 0 0 0,0-1 0 0 0,1 4 0 0 0,-1 0-6 0 0,-82 631 17 0 0,77-607-10 0 0,0 1 0 0 0,-3-1-1 0 0,-1 0 1 0 0,-3-1 0 0 0,0-1 0 0 0,-3 0-1 0 0,-1-1 1 0 0,-2-1 0 0 0,-16 21-1 0 0,33-50-2 0 0,-1 1 1 0 0,-1-1-1 0 0,1 0 1 0 0,-1 0-1 0 0,0-1 0 0 0,-1 0 1 0 0,0 0-1 0 0,0 0 1 0 0,0-1-1 0 0,-1 0 1 0 0,1 0-1 0 0,-1-1 1 0 0,0 0-1 0 0,0 0 0 0 0,-1-1 1 0 0,1 0-1 0 0,-1-1 1 0 0,-5 2 1 0 0,11-4 4 0 0,0 0-1 0 0,-1 1 1 0 0,1-1 0 0 0,0 0 0 0 0,-1-1 0 0 0,1 1-1 0 0,0 0 1 0 0,-1-1 0 0 0,1 0 0 0 0,0 0 0 0 0,0 0 0 0 0,0 0-1 0 0,0 0 1 0 0,0-1 0 0 0,0 1 0 0 0,0-1 0 0 0,0 0-1 0 0,1 0 1 0 0,-1 0 0 0 0,0 0 0 0 0,1 0 0 0 0,0-1-1 0 0,0 1 1 0 0,0-1 0 0 0,0 0 0 0 0,0 1 0 0 0,0-1-1 0 0,0 0 1 0 0,1 0 0 0 0,0 0 0 0 0,-1 0 0 0 0,1 0 0 0 0,0 0-1 0 0,1-1 1 0 0,-1 0-4 0 0,-1-14 22 0 0,2 0-1 0 0,0 0 1 0 0,1 0 0 0 0,1 0-1 0 0,1 1 1 0 0,0-1-1 0 0,2 1 1 0 0,0-1 0 0 0,0 1-1 0 0,2 1 1 0 0,0-1 0 0 0,1 1-1 0 0,0 0 1 0 0,1 1-1 0 0,1 0 1 0 0,1 0 0 0 0,0 1-1 0 0,1 1 1 0 0,8-7-22 0 0,17-22 75 0 0,2 2 1 0 0,2 1-1 0 0,1 3 0 0 0,2 1 1 0 0,2 3-1 0 0,35-20-75 0 0,2 23-604 0 0,-65 28-3517 0 0,2 0-4022 0 0,-16 1-3732 0 0</inkml:trace>
  <inkml:trace contextRef="#ctx0" brushRef="#br0" timeOffset="3720.582">2760 676 6737 0 0,'0'0'2065'0'0,"0"0"-357"0"0,0 0-109 0 0,0 0-61 0 0,0 0-183 0 0,0 0-218 0 0,0 0-264 0 0,0 0-231 0 0,-20 33-137 0 0,-62 105-83 0 0,50-66 637 0 0,27-57-962 0 0,5-10 866 0 0,2-12 3324 0 0,62-109-2176 0 0,-40 69-1932 0 0,2 1 1 0 0,2 2-1 0 0,2 1 1 0 0,1 1-1 0 0,23-20-179 0 0,0 32-2265 0 0,-40 28-2369 0 0,0 1-3769 0 0,-8 1-3834 0 0</inkml:trace>
  <inkml:trace contextRef="#ctx0" brushRef="#br0" timeOffset="4025.586">3097 580 10402 0 0,'0'0'2311'0'0,"0"0"-437"0"0,0 0-188 0 0,0 0-137 0 0,0 0-238 0 0,0 0-240 0 0,0 0-232 0 0,0 0-200 0 0,0 0-151 0 0,0 0-89 0 0,0 0-102 0 0,0 0-70 0 0,-19 30-51 0 0,-57 94-45 0 0,56-65 8 0 0,21-52-110 0 0,0-4 10 0 0,0 1-1 0 0,0-1 1 0 0,0 0 0 0 0,0 0 0 0 0,0 0 0 0 0,1 0-1 0 0,-1 0 1 0 0,1 0 0 0 0,0-1 0 0 0,0 1 0 0 0,0 0 0 0 0,0-1-1 0 0,0 0 1 0 0,1 1 0 0 0,-1-1 0 0 0,1 0 0 0 0,-1 0 0 0 0,1 0-1 0 0,0-1 1 0 0,0 1 0 0 0,0 0 0 0 0,0-1 0 0 0,0 0-1 0 0,0 0 1 0 0,0 0 0 0 0,0 0 0 0 0,1-1 0 0 0,-1 1 0 0 0,3-1-39 0 0,1 2 176 0 0,1-1 0 0 0,0-1 0 0 0,0 0 0 0 0,0 0 0 0 0,0 0 0 0 0,0-1 0 0 0,0 0 0 0 0,0-1 0 0 0,0 0 0 0 0,0 0 0 0 0,5-3-176 0 0,-5 2 79 0 0,-1-1 0 0 0,0 0 0 0 0,0 0 0 0 0,0-1 0 0 0,0 0 0 0 0,-1 0 0 0 0,0 0 0 0 0,0-1 0 0 0,0 0-1 0 0,-1 0 1 0 0,0-1 0 0 0,0 0 0 0 0,-1 1 0 0 0,0-1 0 0 0,0-1 0 0 0,0 1 0 0 0,-1-1 0 0 0,0 1 0 0 0,-1-1 0 0 0,1 0 0 0 0,-2 0 0 0 0,1 0 0 0 0,-1 0 0 0 0,0 0 0 0 0,-1-1 0 0 0,0 1 0 0 0,0-1-79 0 0,0-9-331 0 0,-9-57 527 0 0,8 74-442 0 0,0-1 0 0 0,0 1 0 0 0,-1-1 0 0 0,1 1 0 0 0,0-1 0 0 0,-1 1 0 0 0,1 0-1 0 0,-1 0 1 0 0,1-1 0 0 0,-1 1 0 0 0,0 0 0 0 0,1 1 0 0 0,-1-1 0 0 0,0 0 0 0 0,0 0 0 0 0,1 1 0 0 0,-1-1 0 0 0,0 1 0 0 0,0-1 0 0 0,0 1 0 0 0,0 0 0 0 0,0 0 0 0 0,0 0 0 0 0,-1 0 246 0 0,-10 0-7299 0 0,5 0-5283 0 0</inkml:trace>
  <inkml:trace contextRef="#ctx0" brushRef="#br0" timeOffset="4829.659">3362 933 6217 0 0,'0'0'2262'0'0,"0"0"-355"0"0,0 0-40 0 0,0 0 75 0 0,0 0-26 0 0,0 0-86 0 0,0 0-181 0 0,0 0-247 0 0,0 0-199 0 0,0 0-230 0 0,0 0-208 0 0,0 0-114 0 0,0 0-75 0 0,16-16-51 0 0,48-50-72 0 0,19-62 1270 0 0,-6 33-1155 0 0,-76 95-568 0 0,0-1 1 0 0,-1 0-1 0 0,1 0 1 0 0,-1 0-1 0 0,1 1 0 0 0,0-1 1 0 0,0 0-1 0 0,-1 1 1 0 0,1-1-1 0 0,0 0 1 0 0,0 1-1 0 0,0-1 1 0 0,0 1-1 0 0,0 0 0 0 0,0-1 1 0 0,0 1-1 0 0,0 0 1 0 0,0-1-1 0 0,0 1 1 0 0,0 0-1 0 0,0 0 1 0 0,0 0-1 0 0,0 0 0 0 0,0 0 1 0 0,0 0-1 0 0,0 0 1 0 0,0 0-1 0 0,0 0 1 0 0,0 1-1 0 0,0-1 1 0 0,-1 0-1 0 0,1 1 0 0 0,0-1 1 0 0,0 0-1 0 0,0 1 1 0 0,0-1-1 0 0,0 1 1 0 0,0 0-1 0 0,-1-1 1 0 0,1 1-1 0 0,0 0 0 0 0,0-1 1 0 0,-1 1-1 0 0,1 0 1 0 0,0 0-1 0 0,-1-1 1 0 0,1 1-1 0 0,-1 0 1 0 0,1 0-1 0 0,-1 0 0 0 0,0 0 1 0 0,1 0-1 0 0,-1 0 1 0 0,0 0-1 0 0,0 0 1 0 0,1 0-1 0 0,-1 0 1 0 0,0 0-1 0 0,0 0 0 0 0,0 1 0 0 0,4 112-18 0 0,-4-113 19 0 0,0 0 0 0 0,0 0 0 0 0,1 0 0 0 0,-1 0 0 0 0,1 0 0 0 0,-1 0 0 0 0,1 0 1 0 0,-1 0-1 0 0,1 0 0 0 0,-1 0 0 0 0,1 0 0 0 0,0 0 0 0 0,0 0 0 0 0,-1-1 0 0 0,1 1 0 0 0,0 0 0 0 0,0 0 1 0 0,0-1-1 0 0,0 1 0 0 0,0-1 0 0 0,0 1 0 0 0,0-1 0 0 0,0 1 0 0 0,0-1 0 0 0,0 0 0 0 0,0 1 0 0 0,0-1 0 0 0,0 0 1 0 0,0 0-1 0 0,1 0 0 0 0,-1 0 0 0 0,0 0 0 0 0,0 0 0 0 0,0 0 0 0 0,0 0 0 0 0,0 0 0 0 0,0 0 0 0 0,0-1 1 0 0,0 1-1 0 0,0-1 0 0 0,0 1 0 0 0,1 0 0 0 0,-2-1 0 0 0,1 0 0 0 0,1 0-1 0 0,50-29 62 0 0,-46 26-56 0 0,228-154 54 0 0,-235 158-60 0 0,1 1 0 0 0,-1-1 0 0 0,1 1 0 0 0,-1-1 0 0 0,1 1 0 0 0,-1-1 0 0 0,1 1 0 0 0,0 0 1 0 0,-1-1-1 0 0,1 1 0 0 0,0-1 0 0 0,0 1 0 0 0,-1 0 0 0 0,1-1 0 0 0,0 1 0 0 0,0 0 0 0 0,0-1 0 0 0,0 1 0 0 0,0 0 0 0 0,0-1 0 0 0,0 1 0 0 0,0 0 0 0 0,0-1 0 0 0,0 1 0 0 0,0 0 0 0 0,0-1 0 0 0,1 1 0 0 0,-1 0 0 0 0,0-1 1 0 0,0 1-1 0 0,1 0 0 0 0,-1-1 0 0 0,0 1 0 0 0,1-1 0 0 0,-1 1 0 0 0,1-1 0 0 0,-1 1 0 0 0,1-1 0 0 0,-1 1 0 0 0,1-1 0 0 0,-1 1 0 0 0,1-1 0 0 0,-1 0 0 0 0,1 1 0 0 0,-1-1 0 0 0,1 0 0 0 0,0 1 0 0 0,-1-1 0 0 0,1 0 0 0 0,0 0 1 0 0,-1 0-1 0 0,1 0 0 0 0,0 1 0 0 0,-1-1 0 0 0,1 0 0 0 0,0 0 0 0 0,-1 0 0 0 0,1 0 0 0 0,0-1 0 0 0,-1 1 0 0 0,1 0 0 0 0,0 0 0 0 0,-1 0 0 0 0,1 0 0 0 0,0-1 0 0 0,-1 1 0 0 0,1 0 0 0 0,-2 7 18 0 0,-9 35 43 0 0,7-35-65 0 0,1-1-1 0 0,0 1 0 0 0,0-1 1 0 0,1 1-1 0 0,0 0 1 0 0,0-1-1 0 0,1 1 0 0 0,0 0 1 0 0,0 0-1 0 0,0-1 0 0 0,1 1 1 0 0,0 0-1 0 0,0 0 0 0 0,1-1 5 0 0,38 17-1801 0 0,-21-22-7201 0 0,-18-1 8714 0 0,5 0-12219 0 0</inkml:trace>
</inkml:ink>
</file>

<file path=ppt/ink/ink5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4:46.3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10570 0 0,'0'0'5201'0'0,"0"0"-3104"0"0,0 0-777 0 0,0 0-304 0 0,0 0-288 0 0,0 0-271 0 0,0 0-337 0 0,0 0-176 0 0,0 0-136 0 0,0 0-185 0 0,0 0-231 0 0,0 0-1080 0 0,0 0-3993 0 0,0 0-6666 0 0</inkml:trace>
</inkml:ink>
</file>

<file path=ppt/ink/ink5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4:47.1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 1 19836 0 0,'0'0'1251'0'0,"0"0"-284"0"0,0 0 51 0 0,0 0 113 0 0,0 0-94 0 0,0 0-254 0 0,0 0-306 0 0,0 0-229 0 0,0 0-85 0 0,0 0-51 0 0,0 0-65 0 0,0 0-19 0 0,0 0-22 0 0,-3 31-27 0 0,-9 96-26 0 0,11-118-461 0 0,-1 24 866 0 0,2-32-3755 0 0,0 4-4049 0 0,0-5-4636 0 0</inkml:trace>
</inkml:ink>
</file>

<file path=ppt/ink/ink5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4:47.2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10634 0 0,'0'0'5521'0'0,"0"0"-3896"0"0,0 0-521 0 0,0 0-168 0 0,0 0-248 0 0,0 0-288 0 0,0 0-352 0 0,0 0-224 0 0,0 0-96 0 0,0 0-112 0 0,0 0-160 0 0,0 0-632 0 0,0 0-2937 0 0,0 0-8034 0 0</inkml:trace>
</inkml:ink>
</file>

<file path=ppt/ink/ink5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4:47.6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0 394 12955 0 0,'0'0'2196'0'0,"0"0"-450"0"0,0 0-64 0 0,0 0-58 0 0,0 0-312 0 0,0 0-304 0 0,0 0-243 0 0,0 0-164 0 0,0 0-59 0 0,0 0-72 0 0,0 0-59 0 0,20-34-71 0 0,63-107-61 0 0,-42 55 249 0 0,-23 46-300 0 0,-2 61-676 0 0,-3 32 338 0 0,-13-46 126 0 0,1-1 0 0 0,-1 0 0 0 0,1 1 0 0 0,0-1 0 0 0,1 0 0 0 0,-1 0 0 0 0,1 0 0 0 0,0 0 0 0 0,1 0 0 0 0,-1 0 0 0 0,1-1 0 0 0,1 1 0 0 0,-1-1 0 0 0,1 0 0 0 0,-1 0 0 0 0,2 0 0 0 0,-1 0 0 0 0,0 0 0 0 0,1-1 0 0 0,0 0-1 0 0,0 0 1 0 0,0-1 0 0 0,0 1 0 0 0,1-1 0 0 0,0 0 0 0 0,-1 0 0 0 0,1-1 0 0 0,0 0 0 0 0,0 0 0 0 0,4 1-16 0 0,-2-3 149 0 0,0 0 0 0 0,-1 0 0 0 0,1-1 1 0 0,0 0-1 0 0,0 0 0 0 0,0-1 0 0 0,-1 1 0 0 0,1-2 0 0 0,-1 1 0 0 0,1-1 0 0 0,-1-1 0 0 0,0 1 0 0 0,0-1 0 0 0,0 0 0 0 0,-1-1 0 0 0,0 1 0 0 0,0-1 0 0 0,0-1 0 0 0,0 1 0 0 0,-1-1 0 0 0,1 0 0 0 0,-2 0 0 0 0,1-1-149 0 0,5-7-32 0 0,0-1-1 0 0,-1 0 0 0 0,-1 0 0 0 0,0-1 1 0 0,-1 0-1 0 0,-1 0 0 0 0,0-1 0 0 0,-2 0 1 0 0,0 0-1 0 0,0 0 33 0 0,-1-17-3235 0 0,-2 21-2463 0 0,-1 1-7172 0 0</inkml:trace>
</inkml:ink>
</file>

<file path=ppt/ink/ink5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4:48.5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232 44 8746 0 0,'0'0'1868'0'0,"0"0"-653"0"0,0 0-392 0 0,0 0-20 0 0,0 0 169 0 0,0 0 146 0 0,0 0 54 0 0,0 0-111 0 0,0 0-186 0 0,0 0-180 0 0,0 0-144 0 0,-27 26-106 0 0,-85 84-70 0 0,106-104-331 0 0,0 0-1 0 0,1 0 1 0 0,0 0 0 0 0,0 1-1 0 0,0-1 1 0 0,1 1 0 0 0,-1 0-1 0 0,2 1 1 0 0,-1-1 0 0 0,1 1-1 0 0,0-1 1 0 0,1 3-44 0 0,-4 7 103 0 0,-1 4 15 0 0,1 0 1 0 0,0 1-1 0 0,2 0 0 0 0,1 0 1 0 0,0 0-1 0 0,2 0 0 0 0,0 1 1 0 0,1-1-1 0 0,2 2-118 0 0,-1-13 65 0 0,1 0 1 0 0,0 0-1 0 0,1 0 0 0 0,0 0 0 0 0,1-1 0 0 0,0 0 1 0 0,0 0-1 0 0,1 0 0 0 0,1 0 0 0 0,0 0 1 0 0,0-1-1 0 0,1 0 0 0 0,0-1 0 0 0,0 1 0 0 0,1-1 1 0 0,0-1-1 0 0,0 1 0 0 0,1-2 0 0 0,1 2-65 0 0,1-2 117 0 0,0 0-1 0 0,0-1 1 0 0,0 0-1 0 0,0-1 0 0 0,1 0 1 0 0,0-1-1 0 0,0 0 0 0 0,0 0 1 0 0,0-2-1 0 0,0 0 1 0 0,0 0-1 0 0,0-1 0 0 0,1 0 1 0 0,-1-1-1 0 0,0 0 1 0 0,0-1-1 0 0,0-1 0 0 0,0 0 1 0 0,-1 0-1 0 0,1-2 0 0 0,-1 1 1 0 0,1-1-1 0 0,-2-1 1 0 0,1 0-1 0 0,7-5-116 0 0,-3 2 93 0 0,-1-1 0 0 0,0 0 0 0 0,0-1 0 0 0,-1 0 0 0 0,0-2 0 0 0,-1 1 0 0 0,-1-1 0 0 0,0-1 1 0 0,0 0-1 0 0,-1-1 0 0 0,-1 0 0 0 0,-1 0 0 0 0,0-1 0 0 0,-1 0 0 0 0,-1 0 0 0 0,0 0 0 0 0,3-16-93 0 0,-8 17-2 0 0,1 0 1 0 0,-2-1-1 0 0,0 1 0 0 0,0 0 0 0 0,-2-1 1 0 0,0 1-1 0 0,0 0 0 0 0,-2 0 0 0 0,0 0 1 0 0,-1 0-1 0 0,0 1 0 0 0,-1 0 0 0 0,0 0 1 0 0,-1 0-1 0 0,-1 1 0 0 0,0 0 0 0 0,-1 1 1 0 0,-1-1-1 0 0,0 2 0 0 0,0-1 0 0 0,-1 2 1 0 0,0-1-1 0 0,-1 1 0 0 0,0 1 0 0 0,-1 0 1 0 0,-2 0 1 0 0,-1-2-219 0 0,-1 1 1 0 0,0 0-1 0 0,0 1 1 0 0,-1 1-1 0 0,-1 1 1 0 0,1 1-1 0 0,-1 0 1 0 0,-8 0 218 0 0,-34 4-3064 0 0,4 20-3705 0 0,40-7-4946 0 0</inkml:trace>
</inkml:ink>
</file>

<file path=ppt/ink/ink5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4:49.1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234 1 11538 0 0,'0'0'1857'0'0,"0"0"-665"0"0,0 0-322 0 0,0 0 221 0 0,0 0 361 0 0,0 0 256 0 0,0 0-71 0 0,0 0-312 0 0,0 0-311 0 0,0 0-198 0 0,0 0-96 0 0,3 37-125 0 0,7 116-98 0 0,1 308 748 0 0,-11-369-2464 0 0,0-92 130 0 0,0 0-584 0 0,0-3-7203 0 0,-2-1-2847 0 0</inkml:trace>
  <inkml:trace contextRef="#ctx0" brushRef="#br0" timeOffset="250.047">0 402 11034 0 0,'0'0'1439'0'0,"0"0"-258"0"0,0 0-24 0 0,0 0 149 0 0,0 0 81 0 0,0 0-119 0 0,0 0-286 0 0,0 0-264 0 0,35-10-218 0 0,111-30-178 0 0,-41 24 35 0 0,82 13-1350 0 0,-108 9-6866 0 0,-64-6-1667 0 0</inkml:trace>
  <inkml:trace contextRef="#ctx0" brushRef="#br0" timeOffset="442.879">717 391 2729 0 0,'0'0'2307'0'0,"0"0"-532"0"0,0 0-98 0 0,0 0 120 0 0,0 0-25 0 0,0 0-190 0 0,0 0-311 0 0,0 0-370 0 0,0 0-244 0 0,0 0-112 0 0,-17 34-42 0 0,-51 104 4 0 0,67-137-482 0 0,-1 0 1 0 0,1 0 0 0 0,0 0 0 0 0,-1 1 0 0 0,1-1 0 0 0,0 0 0 0 0,0 1 0 0 0,0-1 0 0 0,0 1 0 0 0,0-1 0 0 0,0 1 0 0 0,1-1 0 0 0,-1 1 0 0 0,0 0 0 0 0,1 0-1 0 0,-1-1 1 0 0,1 1 0 0 0,0 0 0 0 0,-1 0 0 0 0,1-1 0 0 0,0 1 0 0 0,0 0 0 0 0,0 0 0 0 0,0-1 0 0 0,1 1 0 0 0,-1 0 0 0 0,0 0 0 0 0,1-1 0 0 0,-1 1 0 0 0,1 0-1 0 0,0 0 1 0 0,-1-1 0 0 0,1 1 0 0 0,0-1 0 0 0,0 1 0 0 0,1 0-26 0 0,3 3 213 0 0,1-2 8 0 0,0 1 0 0 0,0-1 0 0 0,1 0 0 0 0,-1 0 0 0 0,1-1 0 0 0,-1 1-1 0 0,1-2 1 0 0,0 1 0 0 0,0-1 0 0 0,0 0 0 0 0,0 0 0 0 0,0-1 0 0 0,0 0-1 0 0,0 0 1 0 0,0 0 0 0 0,0-1 0 0 0,0 0 0 0 0,0-1 0 0 0,0 0 0 0 0,-1 0-1 0 0,1 0 1 0 0,-1-1 0 0 0,1 0 0 0 0,-1 0 0 0 0,0 0 0 0 0,0-1 0 0 0,0 0-1 0 0,-1 0 1 0 0,1-1 0 0 0,-1 0 0 0 0,0 1 0 0 0,0-2 0 0 0,1-1-221 0 0,-1 3 51 0 0,-1 0 1 0 0,1 0-1 0 0,-1 0 1 0 0,0 0-1 0 0,0-1 1 0 0,-1 1-1 0 0,1-1 1 0 0,-1 0-1 0 0,0-1 1 0 0,0 1-1 0 0,-1 0 1 0 0,0-1-1 0 0,0 1 1 0 0,0-1-1 0 0,0 0 1 0 0,-1 0-1 0 0,0 1 1 0 0,0-1-1 0 0,-1 0 1 0 0,0 0-1 0 0,0 0 1 0 0,0 0-1 0 0,0 0 1 0 0,-1 0-1 0 0,0 0 1 0 0,0 1-1 0 0,-1-1 1 0 0,0 0-1 0 0,0-1-51 0 0,-4 0-123 0 0,0 0-1 0 0,0 1 0 0 0,0 0 1 0 0,-1 0-1 0 0,0 0 0 0 0,0 1 1 0 0,0 0-1 0 0,-1 0 0 0 0,1 1 1 0 0,-1 0-1 0 0,0 0 0 0 0,-1 1 1 0 0,1 0-1 0 0,0 0 0 0 0,-1 1 0 0 0,0 0 1 0 0,0 0-1 0 0,1 1 0 0 0,-7 0 124 0 0,-13 1-3432 0 0,10 0-2795 0 0,5 0-6218 0 0</inkml:trace>
</inkml:ink>
</file>

<file path=ppt/ink/ink5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4:45.5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262 96 3185 0 0,'0'0'2859'0'0,"0"0"-969"0"0,0 0-561 0 0,0 0-76 0 0,0 0 72 0 0,0 0 25 0 0,0 0-118 0 0,0 0-230 0 0,0 0-218 0 0,0 0-197 0 0,0 0-133 0 0,-14-3-34 0 0,-46-8-17 0 0,16 22 1260 0 0,-47 70 528 0 0,85-73-2136 0 0,0 1 0 0 0,0 0 0 0 0,1 0 0 0 0,0 0 0 0 0,1 1-1 0 0,0-1 1 0 0,0 1 0 0 0,1 0 0 0 0,1 1 0 0 0,-1-1 0 0 0,2 0 0 0 0,-1 1-1 0 0,1-1 1 0 0,1 1 0 0 0,0 8-55 0 0,2-15 48 0 0,0 1 1 0 0,-1-1-1 0 0,2 1 0 0 0,-1-1 0 0 0,0 0 1 0 0,1 0-1 0 0,0 0 0 0 0,0 0 0 0 0,0 0 1 0 0,0-1-1 0 0,1 0 0 0 0,0 1 0 0 0,-1-1 0 0 0,1 0 1 0 0,0-1-1 0 0,0 1 0 0 0,1-1 0 0 0,-1 0 1 0 0,0 0-1 0 0,1 0 0 0 0,-1 0 0 0 0,1-1 1 0 0,0 0-1 0 0,0 0 0 0 0,-1 0 0 0 0,1 0 0 0 0,0-1 1 0 0,0 0-1 0 0,0 0 0 0 0,0 0-48 0 0,4-1 159 0 0,1 1 0 0 0,0-1 0 0 0,-1-1-1 0 0,0 0 1 0 0,1 0 0 0 0,-1-1 0 0 0,0 0-1 0 0,0-1 1 0 0,0 0 0 0 0,0 0 0 0 0,-1-1 0 0 0,0 0-1 0 0,0 0 1 0 0,0-1 0 0 0,3-3-159 0 0,-1 2 66 0 0,-1 1 1 0 0,0-2-1 0 0,-1 1 1 0 0,1-1-1 0 0,-1-1 0 0 0,-1 1 1 0 0,0-1-1 0 0,0-1 1 0 0,-1 1-1 0 0,0-1 0 0 0,0 0 1 0 0,-1-1-1 0 0,-1 1 1 0 0,1-1-1 0 0,-2 0 0 0 0,0 0 1 0 0,0 0-1 0 0,-1 0 1 0 0,1-7-67 0 0,-2 14-1 0 0,-1-1 0 0 0,1 1 0 0 0,-1 0 0 0 0,0 0 0 0 0,0-1 0 0 0,0 1 0 0 0,0 0 1 0 0,-1 0-1 0 0,0-1 0 0 0,0 1 0 0 0,0 0 0 0 0,0 0 0 0 0,-1 0 0 0 0,1 0 0 0 0,-1 0 1 0 0,0 1-1 0 0,-1-1 0 0 0,1 0 0 0 0,0 1 0 0 0,-1 0 0 0 0,0-1 0 0 0,0 1 0 0 0,0 0 1 0 0,0 1-1 0 0,0-1 0 0 0,-1 0 0 0 0,1 1 0 0 0,-1 0 0 0 0,1 0 0 0 0,-1 0 0 0 0,0 0 1 0 0,0 0-1 0 0,0 1 0 0 0,0 0 0 0 0,-1-1 1 0 0,-2 1-105 0 0,-53-4-1018 0 0,25 23-2663 0 0,25-8-1180 0 0,1-2-5246 0 0</inkml:trace>
  <inkml:trace contextRef="#ctx0" brushRef="#br0" timeOffset="473.09">500 291 264 0 0,'0'0'1816'0'0,"0"0"-63"0"0,0 0 141 0 0,0 0 191 0 0,0 0 45 0 0,0 0-203 0 0,0 0-377 0 0,0 0-363 0 0,0 0-231 0 0,0 0-109 0 0,0 0-27 0 0,0 0-1 0 0,-4 23-12 0 0,-11 65 13 0 0,15-88-720 0 0,1-1 0 0 0,-1 1 0 0 0,1 0 0 0 0,-1 0 0 0 0,1 0 1 0 0,-1-1-1 0 0,1 1 0 0 0,-1 0 0 0 0,1 0 0 0 0,-1 0 0 0 0,1 0 0 0 0,-1 0 0 0 0,1 0 0 0 0,0 0 1 0 0,-1 0-1 0 0,1 0 0 0 0,-1 0 0 0 0,1 0 0 0 0,-1 1 0 0 0,1-1 0 0 0,-1 0 0 0 0,1 0 0 0 0,-1 1 1 0 0,1-1-1 0 0,-1 0 0 0 0,1 0 0 0 0,-1 1 0 0 0,1-1 0 0 0,-1 0 0 0 0,1 1 0 0 0,-1-1 0 0 0,0 1 1 0 0,1-1-1 0 0,-1 1 0 0 0,0-1 0 0 0,1 1 0 0 0,-1-1 0 0 0,0 1 0 0 0,0-1 0 0 0,0 1 0 0 0,1-1 1 0 0,-1 1-1 0 0,0-1 0 0 0,0 1 0 0 0,0-1 0 0 0,0 1 0 0 0,0-1 0 0 0,0 1 0 0 0,0 0 0 0 0,0-1 0 0 0,0 1 1 0 0,0-1-1 0 0,0 1-100 0 0,0-1 16 0 0,15-22 613 0 0,-1-1 0 0 0,-1-1 1 0 0,-2 0-1 0 0,0 0 0 0 0,-1-1 0 0 0,2-10-629 0 0,23-57 516 0 0,-32 84-503 0 0,0-1 0 0 0,0 1 0 0 0,1 0 0 0 0,0 0 0 0 0,0 0 0 0 0,1 1 0 0 0,0 0 0 0 0,1 0 0 0 0,-1 0 0 0 0,1 0 0 0 0,1 1 1 0 0,-1 0-1 0 0,1 0 0 0 0,0 1 0 0 0,0-1 0 0 0,1 2 0 0 0,-1-1 0 0 0,1 1 0 0 0,0 0 0 0 0,0 1 0 0 0,1 0 0 0 0,-1 0 0 0 0,1 0 1 0 0,-1 1-1 0 0,1 1 0 0 0,0 0-13 0 0,-1 31-32 0 0,-16 39-401 0 0,1-40-3614 0 0,5-19-5702 0 0,2-8-2457 0 0</inkml:trace>
  <inkml:trace contextRef="#ctx0" brushRef="#br0" timeOffset="715.959">1036 222 11939 0 0,'0'0'2464'0'0,"0"0"-1088"0"0,0 0-359 0 0,0 0-41 0 0,0 0-128 0 0,0 0-112 0 0,0 0-232 0 0,0 0-240 0 0,0 0-112 0 0,0 0-80 0 0,0 0-104 0 0,0 0-64 0 0,0 0-128 0 0,0 0-304 0 0,1 103-624 0 0,5-111-1577 0 0,-2 1-2864 0 0,-3 3-4401 0 0</inkml:trace>
  <inkml:trace contextRef="#ctx0" brushRef="#br0" timeOffset="1369.009">1531 4 15523 0 0,'0'0'2090'0'0,"0"0"-518"0"0,0 0-297 0 0,0 0-109 0 0,0 0-180 0 0,0 0-198 0 0,0 0-175 0 0,0 0-143 0 0,0 0-117 0 0,0 0-96 0 0,0 0-62 0 0,0 0-70 0 0,0 0-47 0 0,-30 19-24 0 0,-92 61-24 0 0,68-30-27 0 0,47-37 2 0 0,0-5-10 0 0,0 0 0 0 0,1 1 0 0 0,0 0 1 0 0,1 1-1 0 0,0-1 0 0 0,1 1 0 0 0,0 0 0 0 0,0 0 0 0 0,1 0 1 0 0,0 0-1 0 0,1 1 0 0 0,0-1 0 0 0,0 6 5 0 0,3-15-1 0 0,-1 1 0 0 0,0 0 0 0 0,1-1 0 0 0,-1 1-1 0 0,1 0 1 0 0,-1-1 0 0 0,1 1 0 0 0,0 0 0 0 0,0-1 0 0 0,0 1 0 0 0,0-1 0 0 0,0 0-1 0 0,0 1 1 0 0,0-1 0 0 0,0 0 0 0 0,1 1 0 0 0,-1-1 0 0 0,0 0 0 0 0,1 0 0 0 0,-1 0-1 0 0,1 0 1 0 0,-1-1 0 0 0,1 1 0 0 0,-1 0 0 0 0,1-1 0 0 0,0 1 0 0 0,-1 0 0 0 0,1-1-1 0 0,0 0 1 0 0,0 0 0 0 0,-1 1 0 0 0,1-1 0 0 0,0 0 0 0 0,0 0 0 0 0,1-1 1 0 0,64-9 259 0 0,-34-9 83 0 0,-1-1 0 0 0,0-1 0 0 0,-2-2 0 0 0,-1-1 0 0 0,22-24-342 0 0,10-6 412 0 0,38-34 111 0 0,-97 87-503 0 0,3 3 19 0 0,-4 5-60 0 0,1 90 49 0 0,-4 0 0 0 0,-4 0 0 0 0,-18 86-28 0 0,17-125 0 0 0,-43 219-40 0 0,49-271 47 0 0,0 1-1 0 0,-1 0 1 0 0,0 0-1 0 0,-1-1 1 0 0,1 1-1 0 0,-1-1 0 0 0,0 1 1 0 0,-1-1-1 0 0,0 0 1 0 0,0 0-1 0 0,0-1 1 0 0,0 1-1 0 0,-1-1 1 0 0,0 0-1 0 0,0 0 0 0 0,-1-1 1 0 0,1 0-1 0 0,-1 0 1 0 0,0 0-1 0 0,0 0 1 0 0,0-1-1 0 0,0 0 0 0 0,-1 0 1 0 0,0-1-1 0 0,1 0 1 0 0,-1 0-1 0 0,0 0 1 0 0,0-1-1 0 0,-2 0-6 0 0,5-1 5 0 0,-1 0 1 0 0,1 0-1 0 0,0-1 0 0 0,0 0 0 0 0,0 1 1 0 0,0-2-1 0 0,0 1 0 0 0,0 0 0 0 0,0-1 1 0 0,0 0-1 0 0,0 0 0 0 0,1 0 0 0 0,-1 0 1 0 0,1 0-1 0 0,-1-1 0 0 0,1 0 0 0 0,0 0 1 0 0,0 0-1 0 0,0 0 0 0 0,0 0 0 0 0,1 0 1 0 0,0-1-1 0 0,-1 1 0 0 0,1-1 0 0 0,0 0 1 0 0,0 1-1 0 0,1-1 0 0 0,-1 0 0 0 0,1 0 1 0 0,0 0-1 0 0,0-1-5 0 0,-4-155 28 0 0,12 136-47 0 0,0 0-1 0 0,2 1 1 0 0,0 0 0 0 0,2 0-1 0 0,0 1 1 0 0,2 1 0 0 0,0 0 0 0 0,1 1-1 0 0,1 0 1 0 0,1 1 0 0 0,1 1-1 0 0,3-3 20 0 0,-9 9-54 0 0,61-57-1660 0 0,-37 46-5587 0 0,-27 18-2305 0 0</inkml:trace>
</inkml:ink>
</file>

<file path=ppt/ink/ink5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4:53.1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119 1 11258 0 0,'0'0'2100'0'0,"0"0"-433"0"0,0 0-80 0 0,0 0 24 0 0,0 0-103 0 0,0 0-332 0 0,0 0-456 0 0,0 0-269 0 0,0 0-96 0 0,0 0 10 0 0,0 0 49 0 0,0 0 32 0 0,0 0-8 0 0,-16 22-30 0 0,-48 73-40 0 0,59-89-288 0 0,1 1-1 0 0,-1-1 1 0 0,2 1-1 0 0,-1 0 1 0 0,1 1 0 0 0,0-1-1 0 0,0 1 1 0 0,1-1-1 0 0,0 1 1 0 0,0 0-1 0 0,1-1 1 0 0,0 1 0 0 0,1 0-1 0 0,-1 0 1 0 0,1 0-1 0 0,1 2-79 0 0,0 13 75 0 0,-2-21-119 0 0,1-1-1 0 0,1 1 0 0 0,-1 0 0 0 0,0-1 1 0 0,0 1-1 0 0,0 0 0 0 0,1 0 1 0 0,-1-1-1 0 0,1 1 0 0 0,0-1 0 0 0,-1 1 1 0 0,1 0-1 0 0,0-1 0 0 0,0 1 0 0 0,0-1 1 0 0,0 0-1 0 0,0 1 0 0 0,0-1 1 0 0,0 0-1 0 0,1 1 0 0 0,-1-1 0 0 0,0 0 1 0 0,1 0-1 0 0,-1 0 0 0 0,1 0 1 0 0,-1 0-1 0 0,1-1 0 0 0,-1 1 0 0 0,1 0 1 0 0,0-1-1 0 0,-1 1 0 0 0,1-1 0 0 0,0 0 1 0 0,-1 1-1 0 0,1-1 0 0 0,0 0 1 0 0,0 0-1 0 0,-1 0 0 0 0,1 0 0 0 0,0 0 1 0 0,-1-1-1 0 0,1 1 0 0 0,0 0 1 0 0,-1-1-1 0 0,2 0 45 0 0,7-7-3220 0 0,-7-1-4233 0 0,-2 5-4282 0 0</inkml:trace>
</inkml:ink>
</file>

<file path=ppt/ink/ink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5T15:54:53.2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115 1,'-26'211,"-22"26,19-120,17-15,17-96,2-11</inkml:trace>
</inkml:ink>
</file>

<file path=ppt/ink/ink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18:43.9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547 317 0 0 0,'0'0'1226'0'0,"0"0"-101"0"0,0 0-38 0 0,0 0 113 0 0,0 0 197 0 0,0 0 158 0 0,0 0 82 0 0,0 0-120 0 0,0 0-276 0 0,0 0-289 0 0,0 0-243 0 0,-7 2 1777 0 0,5 0 7113 0 0,-17-6-8744 0 0,-1 1-789 0 0,0 1 1 0 0,0 0 0 0 0,0 2 0 0 0,0 0-1 0 0,0 1 1 0 0,1 1 0 0 0,-1 1 0 0 0,0 0 0 0 0,1 2-1 0 0,0 0 1 0 0,0 1 0 0 0,0 1 0 0 0,1 1-1 0 0,0 1 1 0 0,0 0 0 0 0,-12 10-67 0 0,27-19 11 0 0,0 1 0 0 0,0 0 1 0 0,0 0-1 0 0,1 1 0 0 0,-1-1 0 0 0,0 0 0 0 0,1 1 1 0 0,-1 0-1 0 0,1-1 0 0 0,0 1 0 0 0,-1 0 0 0 0,1 0 1 0 0,0 0-1 0 0,0 1 0 0 0,0-1 0 0 0,1 0 0 0 0,-1 1 1 0 0,1-1-1 0 0,-1 1 0 0 0,1 0 0 0 0,0-1 1 0 0,0 1-1 0 0,0 0 0 0 0,0 0 0 0 0,0 0 0 0 0,1 0 1 0 0,-1-1-1 0 0,1 1 0 0 0,0 0 0 0 0,0 0 0 0 0,0 0 1 0 0,0 3-12 0 0,-3 59 449 0 0,2-65-412 0 0,28 19 143 0 0,115 32 97 0 0,46-6 77 0 0,-181-32-241 0 0,-19 15 70 0 0,8-22-167 0 0,-94 97 295 0 0,-117 78-131 0 0,74-49-179 0 0,124-106 62 0 0,17-26-74 0 0,0 0 22 0 0,0 0-36 0 0,0 0 21 0 0,0 0-6 0 0,0 0-3 0 0,53 15 245 0 0,179-8 354 0 0,-188-9-494 0 0,0-2 0 0 0,-1-3 1 0 0,1-1-1 0 0,19-7-92 0 0,-50 4-2567 0 0,-13 10 1042 0 0,0-2-6856 0 0,0 3-3977 0 0</inkml:trace>
  <inkml:trace contextRef="#ctx0" brushRef="#br0" timeOffset="458.616">950 432 9226 0 0,'0'0'3802'0'0,"0"0"-1825"0"0,0 0-733 0 0,0 0-104 0 0,0 0 40 0 0,0 0 51 0 0,0 0-68 0 0,0 0-189 0 0,0 0-245 0 0,0 0-203 0 0,0 0-137 0 0,0 0-86 0 0,0 0-23 0 0,4 1 621 0 0,-7 33-365 0 0,-1 1 0 0 0,-1-1 0 0 0,-2 0 0 0 0,-1-1 0 0 0,-2 1-536 0 0,-5 22 330 0 0,-28 89 17 0 0,-7-3 0 0 0,-30 56-347 0 0,65-153-350 0 0,15-45 204 0 0,0 0-84 0 0,0 0-122 0 0,0 0-184 0 0,14-5-2200 0 0,30-41-2575 0 0,-17 14-3193 0 0,-14 19-2100 0 0</inkml:trace>
  <inkml:trace contextRef="#ctx0" brushRef="#br0" timeOffset="880.363">1235 409 9250 0 0,'0'0'2407'0'0,"0"0"-460"0"0,0 0-269 0 0,0 0-94 0 0,0 0-122 0 0,0 0-260 0 0,0 0-360 0 0,0 0-282 0 0,0 0-143 0 0,0 0-17 0 0,0 0 29 0 0,0 0-1 0 0,-5 20-2 0 0,-34 137 775 0 0,5 130 1220 0 0,19-144-2003 0 0,9-58-85 0 0,6-84-305 0 0,0-1 12 0 0,0 0 24 0 0,0 0 45 0 0,0 0 19 0 0,0 0 45 0 0,0 0 59 0 0,-11-19 843 0 0,3-5-1041 0 0,-1 0 0 0 0,-2 1 0 0 0,0 1 0 0 0,-1 0 0 0 0,-2 0 0 0 0,-5-5-34 0 0,14 20-10 0 0,0 0 0 0 0,-1 1 0 0 0,0 0 0 0 0,0 0 1 0 0,0 0-1 0 0,-1 1 0 0 0,0 0 0 0 0,0 0 1 0 0,0 1-1 0 0,-1 0 0 0 0,1 0 0 0 0,-1 1 1 0 0,0 0-1 0 0,0 0 0 0 0,0 1 0 0 0,-1 0 1 0 0,1 0-1 0 0,0 1 0 0 0,-1 0 0 0 0,-3 1 10 0 0,8-1-50 0 0,0 1-1 0 0,1-1 1 0 0,-1 1-1 0 0,0 0 1 0 0,1 0-1 0 0,-1 1 1 0 0,1-1-1 0 0,-1 1 1 0 0,1 0-1 0 0,-1 0 1 0 0,1 0-1 0 0,-1 0 1 0 0,1 1-1 0 0,0-1 1 0 0,-1 1-1 0 0,1 0 0 0 0,0 0 1 0 0,0 0-1 0 0,0 0 1 0 0,1 1-1 0 0,-1-1 1 0 0,1 1-1 0 0,-1-1 1 0 0,1 1-1 0 0,0 0 1 0 0,0 0-1 0 0,0 0 1 0 0,0 0-1 0 0,0 1 1 0 0,1-1-1 0 0,-1 0 1 0 0,1 1-1 0 0,0 0 51 0 0,-2 50-3560 0 0,20-22-7275 0 0,-9-24-917 0 0</inkml:trace>
  <inkml:trace contextRef="#ctx0" brushRef="#br0" timeOffset="1231.504">1405 995 10834 0 0,'0'0'1741'0'0,"0"0"-420"0"0,0 0-163 0 0,0 0 14 0 0,0 0-49 0 0,0 0-135 0 0,0 0-192 0 0,0 0-187 0 0,0 0-165 0 0,0 0-84 0 0,0 0-63 0 0,0 0-51 0 0,0 0-28 0 0,-19 18-11 0 0,-55 58-20 0 0,71-74-170 0 0,1 0 1 0 0,0 0-1 0 0,0 0 1 0 0,-1 0 0 0 0,1 0-1 0 0,1 0 1 0 0,-1 1-1 0 0,0-1 1 0 0,1 1-1 0 0,-1-1 1 0 0,1 1 0 0 0,0 0-1 0 0,-1-1 1 0 0,1 1-1 0 0,1 0 1 0 0,-1 0-1 0 0,0 0 1 0 0,1 0 0 0 0,-1-1-1 0 0,1 1 1 0 0,0 0-1 0 0,0 0 1 0 0,0 3-18 0 0,1 5 61 0 0,-1-8-27 0 0,1-1-1 0 0,-1 1 1 0 0,1-1-1 0 0,0 0 1 0 0,-1 1-1 0 0,1-1 1 0 0,0 0-1 0 0,1 0 1 0 0,-1 0-1 0 0,0 0 1 0 0,0 1-1 0 0,1-2 1 0 0,-1 1-1 0 0,1 0 1 0 0,0 0-1 0 0,0 0 1 0 0,-1-1-1 0 0,1 1 1 0 0,0-1-1 0 0,0 1 1 0 0,0-1-1 0 0,1 0 1 0 0,-1 0-1 0 0,0 0 1 0 0,0 0-1 0 0,1 0 1 0 0,-1-1-1 0 0,0 1 1 0 0,1-1-1 0 0,-1 1 1 0 0,1-1-1 0 0,-1 0 1 0 0,2 0-34 0 0,84-7 1617 0 0,-81 5-1531 0 0,1-1-1 0 0,-1 1 1 0 0,1-1 0 0 0,-1-1-1 0 0,0 0 1 0 0,-1 1-1 0 0,1-2 1 0 0,-1 1-1 0 0,1-1 1 0 0,-1 0-1 0 0,-1-1 1 0 0,1 1 0 0 0,-1-1-1 0 0,0 0 1 0 0,0 0-1 0 0,-1-1 1 0 0,1 1-1 0 0,-2-1 1 0 0,1 0 0 0 0,-1 0-1 0 0,0-1 1 0 0,0 1-1 0 0,-1-1 1 0 0,0 1-1 0 0,0-1 1 0 0,-1 0-1 0 0,0 1 1 0 0,0-1 0 0 0,-1 0-1 0 0,0 0 1 0 0,0 0-1 0 0,-2-6-85 0 0,1 11-10 0 0,-1 0-1 0 0,0 0 1 0 0,1 0-1 0 0,-1 0 1 0 0,0 0-1 0 0,0 0 0 0 0,-1 1 1 0 0,1-1-1 0 0,-1 1 1 0 0,1-1-1 0 0,-1 1 1 0 0,0 0-1 0 0,0 0 1 0 0,0 0-1 0 0,0 1 1 0 0,0-1-1 0 0,0 1 1 0 0,0 0-1 0 0,0-1 0 0 0,-1 1 1 0 0,1 1-1 0 0,0-1 1 0 0,-1 0-1 0 0,1 1 1 0 0,-1 0-1 0 0,1 0 1 0 0,-1 0-1 0 0,1 0 1 0 0,-2 1 10 0 0,-60 17-4346 0 0,50-10-1090 0 0,3-1-6503 0 0</inkml:trace>
  <inkml:trace contextRef="#ctx0" brushRef="#br0" timeOffset="1607.293">1817 1186 9066 0 0,'0'0'2255'0'0,"0"0"-828"0"0,0 0-271 0 0,0 0 86 0 0,0 0 118 0 0,0 0-4 0 0,0 0-254 0 0,0 0-256 0 0,0 0-101 0 0,0 0-41 0 0,0 0 14 0 0,0 0-27 0 0,-2 10-94 0 0,-9 28-102 0 0,-24 22 1238 0 0,19-3-1355 0 0,34-63-3794 0 0,-11-3-1261 0 0,-4 6 854 0 0,2-4-7635 0 0</inkml:trace>
  <inkml:trace contextRef="#ctx0" brushRef="#br0" timeOffset="1920.126">1880 910 12171 0 0,'0'0'2223'0'0,"0"0"-563"0"0,0 0-320 0 0,0 0-109 0 0,0 0-146 0 0,0 0-180 0 0,0 0-179 0 0,0 0-177 0 0,0 0-132 0 0,0 0-130 0 0,0 0-76 0 0,0 0-48 0 0,0 0-37 0 0,-8 2-34 0 0,-24 5-20 0 0,24-5-17 0 0,8-2-23 0 0,0 0-24 0 0,20-3 312 0 0,17-19-65 0 0,-126 72 1009 0 0,113-60-3699 0 0,-11 3-1737 0 0,-4-1-6019 0 0</inkml:trace>
  <inkml:trace contextRef="#ctx0" brushRef="#br0" timeOffset="2859.292">878 247 8682 0 0,'0'0'2335'0'0,"0"0"-363"0"0,0 0-124 0 0,0 0-79 0 0,0 0-103 0 0,0 0-215 0 0,0 0-316 0 0,0 0-296 0 0,0 0-214 0 0,0 0-123 0 0,0 0-77 0 0,0 0-12 0 0,0 0 69 0 0,6-1 35 0 0,335-34 3124 0 0,-206 27-3321 0 0,-135 8-283 0 0,0 0 26 0 0,0 0 29 0 0,0 0 38 0 0,0 0 12 0 0,0 0 9 0 0,-28-11 342 0 0,13 5-529 0 0,1 0 1 0 0,0-1-1 0 0,0-1 0 0 0,0 0 0 0 0,1-1 0 0 0,0 0 0 0 0,0-1 0 0 0,1 0 0 0 0,1-1 0 0 0,0 0 0 0 0,0-1 0 0 0,1-1 0 0 0,1 1 0 0 0,0-1 1 0 0,-1-3 35 0 0,7-3-2161 0 0,5 14-1636 0 0,2 2-4074 0 0,1 0-4131 0 0</inkml:trace>
  <inkml:trace contextRef="#ctx0" brushRef="#br0" timeOffset="3883.492">226 1293 7506 0 0,'0'0'2216'0'0,"0"0"-352"0"0,0 0-75 0 0,0 0 35 0 0,0 0-83 0 0,0 0-273 0 0,0 0-370 0 0,0 0-296 0 0,0 0-148 0 0,0 0-35 0 0,0 0-10 0 0,0 0-35 0 0,0 0-60 0 0,0 0-90 0 0,-12 7 233 0 0,-16 26-248 0 0,28-32-401 0 0,0-1-15 0 0,0 0 9 0 0,27-30 682 0 0,-34 35-260 0 0,17-3-5491 0 0,-4-5-634 0 0,-2 3-5849 0 0</inkml:trace>
</inkml:ink>
</file>

<file path=ppt/ink/ink6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4:53.4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82 1 10194 0 0,'0'0'3336'0'0,"0"0"-1459"0"0,0 0-540 0 0,0 0-101 0 0,0 0-55 0 0,0 0-75 0 0,0 0-127 0 0,0 0-99 0 0,0 0-93 0 0,0 0-120 0 0,0 0-139 0 0,0 0-112 0 0,0 0-89 0 0,-8 0-31 0 0,-21 3-23 0 0,22-3-52 0 0,7 0-70 0 0,0 0-68 0 0,0 0-28 0 0,19-4 487 0 0,-72 26 684 0 0,50-21-1218 0 0,3-1-16 0 0,0 0 7 0 0,0 0-17 0 0,49-11-86 0 0,-41 10-390 0 0,5 1-559 0 0,-6 1-5686 0 0,-1 3-4764 0 0</inkml:trace>
</inkml:ink>
</file>

<file path=ppt/ink/ink6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4:53.9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 0 10354 0 0,'0'0'2730'0'0,"0"0"-657"0"0,0 0-248 0 0,0 0-46 0 0,0 0-180 0 0,0 0-269 0 0,0 0-324 0 0,0 0-270 0 0,0 0-172 0 0,0 0-61 0 0,0 0 10 0 0,0 0 2 0 0,0 0 1 0 0,0 3-29 0 0,-16 38 877 0 0,65-80 378 0 0,-49 38-1649 0 0,0 1 6 0 0,0 0-15 0 0,0 0-20 0 0,0 0 20 0 0,-23 1 49 0 0,-14 13-197 0 0,32 9-2071 0 0,7-7-5538 0 0,-2-15 6364 0 0,0 3-11134 0 0</inkml:trace>
</inkml:ink>
</file>

<file path=ppt/ink/ink6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4:54.4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 1 15467 0 0,'0'0'2405'0'0,"0"0"-613"0"0,0 0-235 0 0,0 0-78 0 0,0 0-151 0 0,0 0-237 0 0,0 0-275 0 0,0 0-257 0 0,0 0-154 0 0,0 0-77 0 0,0 0-65 0 0,0 0-59 0 0,0 0-13 0 0,-1 2-18 0 0,-34 61 650 0 0,35-62-811 0 0,0-1-1 0 0,0 0 2 0 0,25 0 354 0 0,16-30 514 0 0,-64 34-721 0 0,-5 15-257 0 0,27-19 45 0 0,1 0-30 0 0,0 0-7 0 0,0 0-18 0 0,0 0-58 0 0,0 0-84 0 0,13-5-5607 0 0,-9 0-1826 0 0,-2 4-5215 0 0</inkml:trace>
</inkml:ink>
</file>

<file path=ppt/ink/ink6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4:51.6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111 604 19748 0 0,'0'0'800'0'0,"0"0"-520"0"0,0 0-15 0 0,0 0 135 0 0,0 0 80 0 0,0 0 8 0 0,0 0-144 0 0,0 0-192 0 0,0 0-96 0 0,0 0-80 0 0,0 0-72 0 0,0 0-96 0 0,0 0-272 0 0,0 0-729 0 0,-107 140-1783 0 0,107-140-3714 0 0,2-3-4688 0 0</inkml:trace>
  <inkml:trace contextRef="#ctx0" brushRef="#br0" timeOffset="248.602">0 82 18068 0 0,'0'0'1832'0'0,"0"0"-607"0"0,0 0-401 0 0,0 0-168 0 0,0 0-176 0 0,0 0-208 0 0,0 0-216 0 0,0 0-136 0 0,0 0 8 0 0,0 0-16 0 0,0 0-48 0 0,0 0-264 0 0,0 0-768 0 0,0 0-3105 0 0,28 84-8674 0 0</inkml:trace>
  <inkml:trace contextRef="#ctx0" brushRef="#br0" timeOffset="520.433">289 660 17452 0 0,'0'0'1663'0'0,"0"0"-311"0"0,0 0-29 0 0,0 0-43 0 0,0 0-171 0 0,0 0-248 0 0,0 0-257 0 0,18-35-197 0 0,54-110-122 0 0,-15 48 127 0 0,-54 93-413 0 0,0 0 0 0 0,0 0-1 0 0,1 0 1 0 0,-1 0-1 0 0,1 0 1 0 0,0 0-1 0 0,0 1 1 0 0,0 0 0 0 0,0 0-1 0 0,0 0 1 0 0,1 0-1 0 0,0 1 1 0 0,-1-1 0 0 0,1 1-1 0 0,0 1 1 0 0,0-1-1 0 0,1 0 2 0 0,0 40-338 0 0,-6-26 301 0 0,13 112-409 0 0,-12-120 445 0 0,1 0 0 0 0,-1-1 1 0 0,1 1-1 0 0,-1-1 1 0 0,1 1-1 0 0,0-1 0 0 0,1 0 1 0 0,-1 0-1 0 0,0 0 1 0 0,1 0-1 0 0,0 0 0 0 0,-1 0 1 0 0,1-1-1 0 0,0 1 0 0 0,1-1 1 0 0,-1 0-1 0 0,0 0 1 0 0,1 0-1 0 0,-1 0 0 0 0,1-1 1 0 0,-1 1-1 0 0,1-1 1 0 0,0 0-1 0 0,0 0 0 0 0,0 0 1 0 0,-1-1-1 0 0,1 1 0 0 0,0-1 1 0 0,0 0-1 0 0,2 0 1 0 0,4-2 102 0 0,1 0 0 0 0,-1-1-1 0 0,0 0 1 0 0,0 0 0 0 0,0-1-1 0 0,0-1 1 0 0,0 0 0 0 0,-1 0-1 0 0,0 0 1 0 0,0-1 0 0 0,-1-1-1 0 0,1 0 1 0 0,-1 0 0 0 0,-1 0 0 0 0,1-1-1 0 0,-1 0 1 0 0,-1 0 0 0 0,0-1-1 0 0,0 0 1 0 0,2-4-102 0 0,11-29 398 0 0,-18 32-5803 0 0,0 0-5797 0 0,-1 10-507 0 0</inkml:trace>
  <inkml:trace contextRef="#ctx0" brushRef="#br0" timeOffset="697.739">1291 1 19604 0 0,'0'0'1777'0'0,"0"0"-401"0"0,0 0-177 0 0,0 0-116 0 0,0 0-152 0 0,0 0-105 0 0,0 0-131 0 0,0 0-111 0 0,0 0-80 0 0,0 0-98 0 0,0 0-87 0 0,0 0-79 0 0,3 33-54 0 0,11 106-67 0 0,-22-46-39 0 0,2-75-67 0 0,-29 204-381 0 0,32-125-4693 0 0,3-96 2367 0 0,-1-1-3048 0 0,-4 0-6094 0 0</inkml:trace>
  <inkml:trace contextRef="#ctx0" brushRef="#br0" timeOffset="864.171">1020 302 7850 0 0,'0'0'6449'0'0,"0"0"-3794"0"0,0 0-1396 0 0,0 0-225 0 0,0 0-106 0 0,0 0-28 0 0,0 0-100 0 0,0 0-189 0 0,0 0-209 0 0,0 0-145 0 0,0 0-118 0 0,33 0-95 0 0,105 1-51 0 0,-44 1-30 0 0,-52-1-3321 0 0,-10-1-5339 0 0,-18 0-2532 0 0</inkml:trace>
</inkml:ink>
</file>

<file path=ppt/ink/ink6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4:51.1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66 168 5681 0 0,'0'0'3041'0'0,"0"0"-1543"0"0,0 0-764 0 0,0 0-15 0 0,0 0 276 0 0,0 0 263 0 0,0 0 47 0 0,0 0-214 0 0,0 0-275 0 0,0 0-201 0 0,0 0-121 0 0,3 35-80 0 0,7 108-47 0 0,-6 69 1097 0 0,-4-201-1360 0 0,0 1 0 0 0,-1-1 0 0 0,0 1 0 0 0,-1-1 0 0 0,0 0 0 0 0,-1 0 0 0 0,-1 0 0 0 0,1 0 0 0 0,-2 0 0 0 0,1-1 0 0 0,-1 0-1 0 0,-1 0 1 0 0,0 0 0 0 0,-7 8-104 0 0,13-17 34 0 0,0-1-1 0 0,0 1 1 0 0,-1-1-1 0 0,1 1 0 0 0,0-1 1 0 0,-1 1-1 0 0,1-1 0 0 0,-1 1 1 0 0,1-1-1 0 0,-1 1 1 0 0,1-1-1 0 0,-1 0 0 0 0,1 1 1 0 0,-1-1-1 0 0,1 0 1 0 0,-1 1-1 0 0,1-1 0 0 0,-1 0 1 0 0,0 0-1 0 0,1 1 1 0 0,-1-1-1 0 0,0 0 0 0 0,1 0 1 0 0,-1 0-1 0 0,1 0 0 0 0,-1 0 1 0 0,0 0-1 0 0,1 0 1 0 0,-1 0-1 0 0,0 0 0 0 0,1 0 1 0 0,-1 0-1 0 0,0-1 1 0 0,1 1-1 0 0,-1 0 0 0 0,1 0 1 0 0,-1-1-1 0 0,1 1 1 0 0,-1 0-1 0 0,0-1 0 0 0,1 1 1 0 0,-1 0-1 0 0,1-1 0 0 0,-1 1 1 0 0,1-1-1 0 0,0 1 1 0 0,-1-1-1 0 0,1 1 0 0 0,-1-1 1 0 0,1 1-1 0 0,0-1 1 0 0,0 1-1 0 0,-1-1 0 0 0,1 0 1 0 0,0 1-1 0 0,0-1 1 0 0,-1 1-1 0 0,1-1 0 0 0,0 0 1 0 0,0 1-1 0 0,0-1 1 0 0,0 0-1 0 0,0 1 0 0 0,0-1 1 0 0,0 1-1 0 0,0-1 0 0 0,0 0 1 0 0,1 1-1 0 0,-1-1-33 0 0,0-48 561 0 0,6 27-447 0 0,1 0 1 0 0,0 0-1 0 0,2 1 1 0 0,0 0-1 0 0,2 1 1 0 0,0 0-1 0 0,1 1 0 0 0,2-2-114 0 0,17-30 171 0 0,0-3-63 0 0,2 1 1 0 0,3 2-1 0 0,1 1 1 0 0,7-2-109 0 0,-29 35 20 0 0,0 2 0 0 0,1 0 0 0 0,0 0 0 0 0,1 2 0 0 0,1 0-1 0 0,0 1 1 0 0,1 1 0 0 0,0 0 0 0 0,0 2 0 0 0,1 0 0 0 0,0 1 0 0 0,1 2 0 0 0,11-3-20 0 0,-29 8 10 0 0,0-1 0 0 0,0 1-1 0 0,1 1 1 0 0,-1-1 0 0 0,0 0 0 0 0,1 1-1 0 0,-1 0 1 0 0,1-1 0 0 0,-1 1 0 0 0,1 1-1 0 0,-1-1 1 0 0,0 0 0 0 0,1 1 0 0 0,-1 0 0 0 0,1 0-1 0 0,-1 0 1 0 0,0 0 0 0 0,0 0 0 0 0,0 1-1 0 0,0-1 1 0 0,0 1 0 0 0,0 0 0 0 0,0 0-1 0 0,0 0 1 0 0,0 0 0 0 0,-1 1 0 0 0,1-1 0 0 0,-1 1-1 0 0,0-1 1 0 0,0 1 0 0 0,0 0 0 0 0,0 0-1 0 0,0 0 1 0 0,-1 0 0 0 0,1 0 0 0 0,-1 0-1 0 0,0 1 1 0 0,0-1 0 0 0,0 0 0 0 0,0 2-10 0 0,-2 8 30 0 0,-1 1 0 0 0,0-1 0 0 0,-1 0 0 0 0,0 1 0 0 0,-1-1 0 0 0,-1-1 0 0 0,0 1 0 0 0,-1-1 0 0 0,0 0 0 0 0,-1 0 0 0 0,0 0 0 0 0,-1-1 0 0 0,0 0 0 0 0,-1-1 0 0 0,0 0 0 0 0,-1 0 0 0 0,1-1 0 0 0,-11 7-30 0 0,1 2 13 0 0,0-2 0 0 0,-1 0 0 0 0,-1-1 0 0 0,0-1 0 0 0,-1-1 0 0 0,-1-1 0 0 0,0 0 0 0 0,-1-2 0 0 0,1-1 0 0 0,-2-1 0 0 0,-22 4-13 0 0,-28-8-255 0 0,74-5 178 0 0,0 0 1 0 0,0 1-1 0 0,0-1 1 0 0,0 0-1 0 0,0 0 0 0 0,1 0 1 0 0,-1 0-1 0 0,0 0 1 0 0,0 0-1 0 0,1 0 1 0 0,-1 0-1 0 0,0 0 0 0 0,1-1 1 0 0,-1 1-1 0 0,1 0 1 0 0,-1 0-1 0 0,1 0 1 0 0,0-1-1 0 0,0 1 1 0 0,0 0-1 0 0,-1-1 0 0 0,1 1 1 0 0,0 0-1 0 0,0 0 1 0 0,1-1-1 0 0,-1 1 1 0 0,0 0-1 0 0,0-1 0 0 0,1 1 1 0 0,-1 0-1 0 0,1 0 1 0 0,-1 0-1 0 0,1-1 1 0 0,-1 1-1 0 0,1 0 0 0 0,0 0 1 0 0,-1 0-1 0 0,1 0 1 0 0,0 0-1 0 0,0 0 1 0 0,0 0-1 0 0,0 0 0 0 0,0 1 1 0 0,0-1-1 0 0,0 0 1 0 0,1 0 76 0 0,40-36-4398 0 0,-21 20-1476 0 0,-4 5-5494 0 0</inkml:trace>
  <inkml:trace contextRef="#ctx0" brushRef="#br0" timeOffset="301.984">1040 47 10346 0 0,'0'0'1727'0'0,"0"0"-326"0"0,0 0 63 0 0,0 0 146 0 0,0 0-31 0 0,0 0-172 0 0,0 0-265 0 0,0 0-253 0 0,0 0-128 0 0,0 0-93 0 0,0 0-100 0 0,0 0-76 0 0,-34 30-74 0 0,-107 94-51 0 0,69-46 166 0 0,37 7-184 0 0,34-83-343 0 0,0 0-1 0 0,1 0 0 0 0,0 0 0 0 0,-1 0 0 0 0,1 0 0 0 0,0 0 1 0 0,0 0-1 0 0,0 0 0 0 0,0 0 0 0 0,1 0 0 0 0,-1 0 1 0 0,0 0-1 0 0,1 0 0 0 0,0 0 0 0 0,-1 0 0 0 0,1 0 0 0 0,0 0 1 0 0,0-1-1 0 0,0 1 0 0 0,0 0 0 0 0,0 0 0 0 0,0-1 1 0 0,1 1-1 0 0,-1-1 0 0 0,0 1 0 0 0,1-1 0 0 0,-1 0 0 0 0,1 0 1 0 0,0 1-1 0 0,-1-1 0 0 0,1 0 0 0 0,0 0 0 0 0,0 0 0 0 0,0-1 1 0 0,-1 1-1 0 0,1 0 0 0 0,0-1 0 0 0,0 1 0 0 0,0-1 1 0 0,0 0-1 0 0,0 0 0 0 0,1 0-5 0 0,10 1 67 0 0,0 0 0 0 0,0-2 0 0 0,-1 0 1 0 0,1 0-1 0 0,0-1 0 0 0,0-1 0 0 0,-1 0 0 0 0,1 0 0 0 0,-1-1 1 0 0,0-1-1 0 0,0 0 0 0 0,-1-1 0 0 0,0 0 0 0 0,0-1 0 0 0,0 0 1 0 0,-1-1-1 0 0,1 0 0 0 0,-2 0 0 0 0,1-1 0 0 0,-2-1 0 0 0,1 1 1 0 0,-1-1-1 0 0,0-1 0 0 0,-1 0 0 0 0,-1 0 0 0 0,1 0 0 0 0,-2 0 1 0 0,0-1-1 0 0,0 0 0 0 0,-1-1 0 0 0,0 1 0 0 0,-1 0 0 0 0,-1-1-67 0 0,-1 8 9 0 0,0 0 0 0 0,-1-1-1 0 0,0 1 1 0 0,0 0-1 0 0,-1 0 1 0 0,1 0-1 0 0,-1 0 1 0 0,0 0 0 0 0,-1 0-1 0 0,1 0 1 0 0,-1 0-1 0 0,0 0 1 0 0,0 0 0 0 0,0 1-1 0 0,-1-1 1 0 0,-2-2-9 0 0,0 1-78 0 0,0 0 1 0 0,0 1 0 0 0,-1 0-1 0 0,1 0 1 0 0,-1 1 0 0 0,0 0-1 0 0,-1 0 1 0 0,1 0 0 0 0,-1 0-1 0 0,1 1 1 0 0,-1 0 0 0 0,0 1-1 0 0,0 0 1 0 0,-1 0-1 0 0,1 0 1 0 0,0 1 0 0 0,-1 0-1 0 0,1 0 1 0 0,0 1 0 0 0,-1 0-1 0 0,1 0 1 0 0,-1 1 0 0 0,-2 0 77 0 0,-12 11-2546 0 0,15-6-601 0 0,1 1-3339 0 0,1 0-5929 0 0</inkml:trace>
</inkml:ink>
</file>

<file path=ppt/ink/ink6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4:55.7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654 48 3065 0 0,'0'0'3011'0'0,"0"0"-516"0"0,0 0-197 0 0,0 0-79 0 0,0 0-100 0 0,0 0-264 0 0,0 0-434 0 0,0 0-448 0 0,0 0-278 0 0,0 0-138 0 0,0 0-50 0 0,-15 17-3 0 0,-102 125 797 0 0,66-73-703 0 0,23-29-507 0 0,-1-1 0 0 0,-3-1 0 0 0,-1-2 0 0 0,-2-1 0 0 0,-12 9-91 0 0,39-38-238 0 0,1-1-1 0 0,-1 0 1 0 0,0 0-1 0 0,0 0 1 0 0,-1-1-1 0 0,1 0 1 0 0,-1-1-1 0 0,0 0 1 0 0,0 0-1 0 0,0-1 0 0 0,0 0 1 0 0,0-1-1 0 0,-1 1 1 0 0,1-2-1 0 0,-4 0 239 0 0,8 0-626 0 0,0-1 0 0 0,1 0 0 0 0,-1 0 0 0 0,0 0 0 0 0,1-1 0 0 0,-1 1 0 0 0,1-1 0 0 0,-1 0 0 0 0,1-1 0 0 0,0 1-1 0 0,0-1 1 0 0,0 0 0 0 0,0 1 0 0 0,1-2 0 0 0,-1 1 0 0 0,1 0 0 0 0,-1-1 0 0 0,1 0 0 0 0,1 0 0 0 0,-2 0 626 0 0,-21-47-6107 0 0,11-8 3501 0 0,13-15 2972 0 0,34-24 4452 0 0,-31 95-4220 0 0,1 0-1 0 0,-1 0 1 0 0,1 0 0 0 0,0 0 0 0 0,0 0-1 0 0,0 1 1 0 0,0 0 0 0 0,0-1 0 0 0,1 1-1 0 0,-1 0 1 0 0,1 1 0 0 0,-1-1-1 0 0,1 0 1 0 0,0 1 0 0 0,-1 0 0 0 0,1 0-1 0 0,0 0 1 0 0,3 0-598 0 0,41 13 3544 0 0,45 55-388 0 0,-62-43-2577 0 0,1 0 0 0 0,2-2 0 0 0,0-2 0 0 0,1-1 0 0 0,21 7-579 0 0,148 30 930 0 0,-138-39-821 0 0,-66-16-167 0 0,0-1 0 0 0,-1 0 0 0 0,1 0 0 0 0,0 0 0 0 0,0 1 0 0 0,0-1 0 0 0,0 0 0 0 0,0 0 0 0 0,-1 0 0 0 0,1 1 0 0 0,0-1 0 0 0,0 0 0 0 0,0 0 0 0 0,0 0 0 0 0,0 1 0 0 0,0-1 0 0 0,0 0 0 0 0,0 0 0 0 0,0 1 0 0 0,0-1 0 0 0,0 0 0 0 0,0 0 1 0 0,0 1-1 0 0,0-1 0 0 0,0 0 0 0 0,0 0 0 0 0,0 0 0 0 0,0 1 0 0 0,0-1 0 0 0,1 0 0 0 0,-1 0 0 0 0,0 0 0 0 0,0 1 0 0 0,0-1 0 0 0,0 0 58 0 0,-17 0-5486 0 0,4-3-7200 0 0,7-1 7049 0 0</inkml:trace>
  <inkml:trace contextRef="#ctx0" brushRef="#br0" timeOffset="269.994">412 0 472 0 0,'0'0'2667'0'0,"0"0"-882"0"0,0 0-310 0 0,0 0 76 0 0,0 0 128 0 0,0 0 104 0 0,0 0-116 0 0,0 0-271 0 0,0 0-229 0 0,0 0-123 0 0,0 0-69 0 0,0 0-16 0 0,-4 33-43 0 0,-15 104-72 0 0,27-50 557 0 0,12-7-176 0 0,10 102-157 0 0,-28-53-1345 0 0,-13-111-1003 0 0,-1-13-3864 0 0,4-3-1833 0 0,4-1-3419 0 0</inkml:trace>
  <inkml:trace contextRef="#ctx0" brushRef="#br0" timeOffset="515.197">105 390 4713 0 0,'0'0'1150'0'0,"0"0"-141"0"0,0 0 286 0 0,0 0 456 0 0,0 0 294 0 0,0 0 16 0 0,0 0-182 0 0,0 0-257 0 0,0 0-256 0 0,0 0-171 0 0,0 0-136 0 0,0 0-113 0 0,32-3-72 0 0,99-12-93 0 0,178-11 1432 0 0,-225 17-2302 0 0,-47 5-2320 0 0,1-1-6150 0 0,-25 5-3662 0 0</inkml:trace>
</inkml:ink>
</file>

<file path=ppt/ink/ink6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5:08.5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264 174 4513 0 0,'0'0'2754'0'0,"0"0"-883"0"0,0 0-132 0 0,0 0 267 0 0,0 0 122 0 0,0 0-163 0 0,0 0-345 0 0,0 0-396 0 0,0 0-305 0 0,0 0-248 0 0,0 0-212 0 0,0 0-186 0 0,0 0-122 0 0,-9-2-23 0 0,2 0-92 0 0,-50 6 232 0 0,-127 88 1358 0 0,184-91-1620 0 0,-1 0 1 0 0,1 0 0 0 0,0 0 0 0 0,0 0 0 0 0,-1 0-1 0 0,1 0 1 0 0,0 1 0 0 0,0-1 0 0 0,0 0-1 0 0,0 0 1 0 0,0 0 0 0 0,1 0 0 0 0,-1 0 0 0 0,0 0-1 0 0,0 0 1 0 0,1 1 0 0 0,-1-1 0 0 0,1 0 0 0 0,-1 0-1 0 0,1 0 1 0 0,-1 0 0 0 0,1 0 0 0 0,-1-1 0 0 0,1 1-1 0 0,0 0 1 0 0,0 0 0 0 0,-1 0 0 0 0,1 0 0 0 0,0-1-1 0 0,0 1 1 0 0,0 0 0 0 0,0-1 0 0 0,0 1 0 0 0,0-1-1 0 0,0 1 1 0 0,0-1 0 0 0,0 0 0 0 0,0 1 0 0 0,0-1-1 0 0,0 0 1 0 0,1 0 0 0 0,-1 1 0 0 0,0-1 0 0 0,0 0-7 0 0,0 0 7 0 0,37 17 133 0 0,-32-16-95 0 0,0 1 0 0 0,0-1 0 0 0,0 1-1 0 0,-1 0 1 0 0,1 1 0 0 0,-1 0 0 0 0,1-1-1 0 0,-1 2 1 0 0,0-1 0 0 0,0 0-1 0 0,0 1 1 0 0,-1 0 0 0 0,1 0 0 0 0,-1 1-1 0 0,0-1 1 0 0,0 1 0 0 0,-1 0-1 0 0,1 0 1 0 0,-1 0 0 0 0,0 0 0 0 0,-1 0-1 0 0,1 1 1 0 0,-1 0 0 0 0,0-1-1 0 0,0 1 1 0 0,-1 0 0 0 0,1 0 0 0 0,-1 2-45 0 0,-1-2 61 0 0,0 0 1 0 0,0 1 0 0 0,-1-1-1 0 0,0 0 1 0 0,0 0 0 0 0,-1 0-1 0 0,1 0 1 0 0,-1 0 0 0 0,-1 0 0 0 0,1 0-1 0 0,-1-1 1 0 0,0 1 0 0 0,0-1-1 0 0,0 1 1 0 0,-1-1 0 0 0,0 0-1 0 0,0-1 1 0 0,0 1 0 0 0,-3 1-62 0 0,-110 79-240 0 0,101-81-1153 0 0,14-5-2545 0 0,1-2-3611 0 0,1 3-4144 0 0</inkml:trace>
  <inkml:trace contextRef="#ctx0" brushRef="#br0" timeOffset="273.763">636 1 17028 0 0,'0'0'1973'0'0,"0"0"-728"0"0,0 0-217 0 0,0 0 81 0 0,0 0 69 0 0,0 0-11 0 0,0 0-186 0 0,0 0-223 0 0,5 36-170 0 0,16 119-136 0 0,-29-56 39 0 0,2-81-395 0 0,-56 189 169 0 0,44-134-485 0 0,4-45-1108 0 0,7-21-2828 0 0,-2-4-5095 0 0,6-3-2873 0 0</inkml:trace>
  <inkml:trace contextRef="#ctx0" brushRef="#br0" timeOffset="510.729">426 310 15283 0 0,'0'0'1769'0'0,"0"0"-761"0"0,0 0-120 0 0,0 0-80 0 0,0 0-48 0 0,0 0-55 0 0,195-70-161 0 0,-162 63-192 0 0,6 3-176 0 0,-6 4-144 0 0,0-4-240 0 0,-7 4-256 0 0,2 0-577 0 0,-8 4-1359 0 0,-5 3-3345 0 0,-4-3-6690 0 0</inkml:trace>
  <inkml:trace contextRef="#ctx0" brushRef="#br0" timeOffset="667.55">976 280 8426 0 0,'0'0'3683'0'0,"0"0"-1637"0"0,0 0-719 0 0,0 0-120 0 0,0 0-40 0 0,0 0-120 0 0,0 0-215 0 0,0 0-251 0 0,0 0-199 0 0,0 0-149 0 0,0 0-74 0 0,0 0-63 0 0,-15 29-52 0 0,-45 85-8 0 0,59-113-35 0 0,0 0 1 0 0,0 0-1 0 0,0-1 0 0 0,0 1 1 0 0,0 0-1 0 0,0 0 0 0 0,1 0 1 0 0,-1 0-1 0 0,0 0 1 0 0,0 0-1 0 0,1 0 0 0 0,-1 0 1 0 0,1 0-1 0 0,-1 0 0 0 0,1 0 1 0 0,-1 0-1 0 0,1 0 1 0 0,0 1-1 0 0,-1-1 0 0 0,1 0 1 0 0,0 0-1 0 0,0 0 0 0 0,0 1 1 0 0,0-1-1 0 0,0 0 1 0 0,0 0-1 0 0,1 1 0 0 0,-1-1 1 0 0,0 0-1 0 0,0 0 0 0 0,1 0 1 0 0,-1 0-1 0 0,1 0 1 0 0,-1 1-1 0 0,1-1 0 0 0,0 0 1 0 0,-1 0-1 0 0,1 0 0 0 0,0 0 1 0 0,0-1-1 0 0,-1 1 1 0 0,1 0-1 0 0,1 0-1 0 0,2 2 20 0 0,3 0 120 0 0,-1 0 1 0 0,1 0-1 0 0,0 0 1 0 0,0-1 0 0 0,1 0-1 0 0,-1-1 1 0 0,0 0 0 0 0,1 0-1 0 0,-1 0 1 0 0,1-1 0 0 0,-1 0-1 0 0,1 0 1 0 0,-1-1-1 0 0,0 0 1 0 0,1-1 0 0 0,-1 1-1 0 0,0-1 1 0 0,0-1 0 0 0,0 1-1 0 0,0-1 1 0 0,0 0 0 0 0,3-3-141 0 0,-4 3 115 0 0,0 0 1 0 0,-1 0-1 0 0,1-1 1 0 0,0 0-1 0 0,-1 0 1 0 0,0-1-1 0 0,0 1 1 0 0,0-1-1 0 0,-1 0 1 0 0,0 0-1 0 0,0-1 1 0 0,0 1-1 0 0,0-1 1 0 0,-1 0-1 0 0,0 0 1 0 0,0 0-1 0 0,-1 0 1 0 0,0-1-1 0 0,0 1 1 0 0,0-1-1 0 0,-1 1 1 0 0,0-1-1 0 0,0 0 1 0 0,0 1-1 0 0,-1-1 1 0 0,0 0-1 0 0,-1 0 1 0 0,0-5-116 0 0,-1 9-33 0 0,1 0 0 0 0,-1 0 1 0 0,1 0-1 0 0,-1 0 0 0 0,0 1 1 0 0,0-1-1 0 0,0 1 0 0 0,0-1 1 0 0,-1 1-1 0 0,1 0 0 0 0,-1 0 1 0 0,1 0-1 0 0,-1 0 0 0 0,0 0 1 0 0,1 1-1 0 0,-1-1 1 0 0,0 1-1 0 0,0 0 0 0 0,0 0 1 0 0,0 0-1 0 0,-1 0 0 0 0,1 0 1 0 0,0 1-1 0 0,0-1 0 0 0,-1 1 1 0 0,1 0-1 0 0,-2 0 33 0 0,-34-1-6249 0 0,35 1 5114 0 0,-9 0-10774 0 0</inkml:trace>
  <inkml:trace contextRef="#ctx0" brushRef="#br0" timeOffset="1115.913">1356 512 16748 0 0,'0'0'425'0'0,"0"0"-261"0"0,0 0 39 0 0,0 0 121 0 0,0 0 32 0 0,0 0-41 0 0,0 0-79 0 0,0 0-88 0 0,0 0-43 0 0,0 0-24 0 0,0 0-18 0 0,0 0-15 0 0,-19 32 17 0 0,-58 98 29 0 0,35-52 869 0 0,45-87 3314 0 0,27-60-2276 0 0,19-20-978 0 0,-37 61-923 0 0,1 1-1 0 0,2 0 1 0 0,0 1-1 0 0,2 1 1 0 0,1 0 0 0 0,1 2-1 0 0,1 0 1 0 0,1 1-1 0 0,0 1 1 0 0,2 1 0 0 0,1 0-1 0 0,10-4-99 0 0,-16 13 15 0 0,1 2 0 0 0,0 0-1 0 0,0 1 1 0 0,1 1 0 0 0,0 1-1 0 0,0 1 1 0 0,1 1 0 0 0,-1 0-1 0 0,1 2 1 0 0,2 0-15 0 0,-17 3 9 0 0,0 0 1 0 0,-1 1 0 0 0,1-1-1 0 0,-1 1 1 0 0,1 1-1 0 0,-1-1 1 0 0,0 1 0 0 0,0 0-1 0 0,0 0 1 0 0,0 0-1 0 0,-1 1 1 0 0,1-1-1 0 0,-1 1 1 0 0,0 0 0 0 0,0 1-1 0 0,0-1 1 0 0,-1 1-1 0 0,0-1 1 0 0,1 1 0 0 0,-2 0-1 0 0,1 1 1 0 0,0-1-1 0 0,-1 0 1 0 0,0 1-1 0 0,-1-1 1 0 0,1 1 0 0 0,-1-1-1 0 0,0 1 1 0 0,0 0-1 0 0,-1 0 1 0 0,1-1 0 0 0,-1 1-1 0 0,-1 0 1 0 0,1 0-1 0 0,-1 0 1 0 0,0-1 0 0 0,0 1-1 0 0,-1-1 1 0 0,1 1-1 0 0,-1-1 1 0 0,-1 1-1 0 0,1-1 1 0 0,-1 0 0 0 0,0 0-1 0 0,0 0 1 0 0,0 0-1 0 0,-1-1 1 0 0,0 2-10 0 0,-4 1 4 0 0,0 0 0 0 0,-1 0 1 0 0,1-1-1 0 0,-1 0 0 0 0,-1-1 0 0 0,1 0 0 0 0,-1 0 1 0 0,1-1-1 0 0,-1 0 0 0 0,-1-1 0 0 0,1 0 0 0 0,0-1 1 0 0,-1 0-1 0 0,1-1 0 0 0,-1 0 0 0 0,1 0 1 0 0,-1-1-1 0 0,0 0 0 0 0,-6-2-4 0 0,9 1-91 0 0,1 0 0 0 0,0-1 0 0 0,-1 0 1 0 0,1 0-1 0 0,0-1 0 0 0,0 0 0 0 0,0 0 0 0 0,0-1 0 0 0,1 0 0 0 0,-1 0 0 0 0,1 0 1 0 0,0-1-1 0 0,0 0 0 0 0,1 0 0 0 0,-1 0 0 0 0,1-1 0 0 0,0 0 0 0 0,1 0 1 0 0,-1 0-1 0 0,1-1 0 0 0,1 1 0 0 0,-1-1 0 0 0,1 0 0 0 0,0-2 91 0 0,-24-65-10977 0 0,23 59-1321 0 0</inkml:trace>
</inkml:ink>
</file>

<file path=ppt/ink/ink6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5:06.4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249 52 3337 0 0,'0'0'2244'0'0,"0"0"-287"0"0,0 0-141 0 0,0 0-64 0 0,0 0-66 0 0,0 0-23 0 0,0 0-159 0 0,0 0-287 0 0,0 0-302 0 0,0 0-247 0 0,0 0-170 0 0,-9 12-71 0 0,-61 101 729 0 0,-74 258 454 0 0,126-331-1550 0 0,11-28-594 0 0,11-27-1726 0 0,102-334-3117 0 0,-39 154 8188 0 0,-67 215 862 0 0,10 48-2589 0 0,-6-50-945 0 0,0 1-1 0 0,1 0 0 0 0,1-1 1 0 0,1 0-1 0 0,1 0 1 0 0,0-1-1 0 0,1 0 0 0 0,1 0 1 0 0,1-1-1 0 0,0-1 0 0 0,1 1 1 0 0,0-2-1 0 0,2 0 0 0 0,-1 0 1 0 0,2-1-1 0 0,6 3-138 0 0,-18-13 51 0 0,0 0 1 0 0,1 0-1 0 0,-1-1 0 0 0,1 0 0 0 0,0 0 0 0 0,0 0 1 0 0,-1 0-1 0 0,1 0 0 0 0,1-1 0 0 0,-1 0 0 0 0,0 0 1 0 0,0 0-1 0 0,0 0 0 0 0,1-1 0 0 0,-1 1 1 0 0,0-1-1 0 0,1 0 0 0 0,-1 0 0 0 0,0-1 0 0 0,0 0 1 0 0,1 1-1 0 0,-1-1 0 0 0,0-1 0 0 0,0 1 0 0 0,0 0 1 0 0,0-1-1 0 0,0 0 0 0 0,0 0 0 0 0,-1 0 0 0 0,1-1 1 0 0,0 1-1 0 0,-1-1 0 0 0,0 0 0 0 0,0 0 1 0 0,2-2-52 0 0,7-13 158 0 0,0 0 0 0 0,-2-1 0 0 0,0 0 0 0 0,-2 0 0 0 0,0-1 1 0 0,-1 0-1 0 0,-1-1 0 0 0,0 1 0 0 0,-2-1 0 0 0,-1 0 1 0 0,0-1-1 0 0,-2 1 0 0 0,0-17-158 0 0,0 18 53 0 0,0 16-43 0 0,-1-1-1 0 0,1 0 0 0 0,-1 0 1 0 0,0 0-1 0 0,0 1 0 0 0,0-1 1 0 0,-1 0-1 0 0,1 0 0 0 0,-1 1 1 0 0,0-1-1 0 0,-1 0 0 0 0,1 1 1 0 0,-1-1-1 0 0,0 1 0 0 0,0 0 1 0 0,0-1-1 0 0,-2 0-9 0 0,5 6-62 0 0,-1-1 0 0 0,0 0 0 0 0,0 1-1 0 0,0-1 1 0 0,0 0 0 0 0,0 0 0 0 0,0 1 0 0 0,1-1-1 0 0,-1 0 1 0 0,0 1 0 0 0,0-1 0 0 0,0 0 0 0 0,0 1 0 0 0,0-1-1 0 0,0 0 1 0 0,0 1 0 0 0,-1-1 0 0 0,1 0 0 0 0,0 1 0 0 0,0-1-1 0 0,0 0 1 0 0,0 1 0 0 0,0-1 0 0 0,0 0 0 0 0,-1 1 0 0 0,1-1-1 0 0,0 0 1 0 0,0 0 0 0 0,0 1 0 0 0,-1-1 0 0 0,1 0 0 0 0,0 0-1 0 0,0 1 1 0 0,-1-1 0 0 0,1 0 0 0 0,0 0 0 0 0,-1 0-1 0 0,1 0 1 0 0,0 1 0 0 0,0-1 0 0 0,-1 0 0 0 0,1 0 0 0 0,0 0-1 0 0,-1 0 1 0 0,1 0 0 0 0,0 0 0 0 0,-1 0 0 0 0,1 0 0 0 0,0 0-1 0 0,-1 0 1 0 0,1 0 0 0 0,0 0 0 0 0,-1 0 0 0 0,1 0 0 0 0,0 0-1 0 0,-1 0 1 0 0,1-1 0 0 0,0 1 0 0 0,-1 0 0 0 0,1 0 0 0 0,0 0 62 0 0,-1 1-77 0 0,1 21-6777 0 0,0-17 2990 0 0,0 0-8443 0 0</inkml:trace>
  <inkml:trace contextRef="#ctx0" brushRef="#br0" timeOffset="292.022">851 129 7522 0 0,'0'0'3982'0'0,"0"0"-1907"0"0,0 0-765 0 0,0 0-144 0 0,0 0-9 0 0,0 0-60 0 0,0 0-174 0 0,-22 34-249 0 0,-68 105-241 0 0,88-138-417 0 0,0 1-1 0 0,0 0 1 0 0,0 0 0 0 0,1 0 0 0 0,-1 0-1 0 0,1 0 1 0 0,-1 1 0 0 0,1-1 0 0 0,-1 0-1 0 0,1 1 1 0 0,0-1 0 0 0,0 1 0 0 0,0-1-1 0 0,1 1 1 0 0,-1-1 0 0 0,1 1 0 0 0,-1 0-1 0 0,1-1 1 0 0,0 1 0 0 0,0 0-1 0 0,0-1 1 0 0,0 1 0 0 0,0 0 0 0 0,1-1-1 0 0,-1 1 1 0 0,1 0-16 0 0,2 2 51 0 0,-1 0 37 0 0,0-1 1 0 0,0 0-1 0 0,1 1 1 0 0,-1-1-1 0 0,1 0 0 0 0,0-1 1 0 0,1 1-1 0 0,-1 0 0 0 0,1-1 1 0 0,-1 0-1 0 0,1 0 1 0 0,0 0-1 0 0,0 0 0 0 0,1-1 1 0 0,-1 1-1 0 0,0-1 0 0 0,1 0 1 0 0,-1 0-1 0 0,1-1 0 0 0,0 1 1 0 0,0-1-1 0 0,-1 0 1 0 0,1-1-1 0 0,0 1 0 0 0,0-1 1 0 0,0 0-1 0 0,0 0 0 0 0,0 0 1 0 0,0-1-1 0 0,-1 1 1 0 0,5-2-89 0 0,2 0 238 0 0,0-1 1 0 0,-1 1-1 0 0,1-2 1 0 0,-1 0 0 0 0,1 0-1 0 0,-1 0 1 0 0,0-2-1 0 0,-1 1 1 0 0,1-1 0 0 0,-1 0-1 0 0,0-1 1 0 0,-1 0-1 0 0,6-6-238 0 0,-9 8 53 0 0,-1 1 0 0 0,0-1-1 0 0,0 0 1 0 0,-1 0-1 0 0,1-1 1 0 0,-1 1-1 0 0,0-1 1 0 0,-1 0 0 0 0,1 1-1 0 0,-1-1 1 0 0,0 0-1 0 0,-1 0 1 0 0,0-1-1 0 0,0 1 1 0 0,0 0 0 0 0,0 0-1 0 0,-1-1 1 0 0,0 1-1 0 0,0 0 1 0 0,-1-1-1 0 0,0 1 1 0 0,0 0 0 0 0,0 0-1 0 0,-1 0 1 0 0,0 0-1 0 0,-2-5-52 0 0,-1 3-76 0 0,-1 0 0 0 0,0 0-1 0 0,0 1 1 0 0,0-1 0 0 0,-1 2 0 0 0,0-1-1 0 0,0 1 1 0 0,-1 0 0 0 0,1 0 0 0 0,-1 1-1 0 0,-1 0 1 0 0,1 0 0 0 0,-1 1-1 0 0,0 0 77 0 0,-21-4-4872 0 0,-3 6-4528 0 0,24 2-3059 0 0</inkml:trace>
  <inkml:trace contextRef="#ctx0" brushRef="#br0" timeOffset="1266.279">1394 37 9554 0 0,'0'0'2145'0'0,"0"0"-464"0"0,0 0-302 0 0,0 0-101 0 0,0 0-65 0 0,0 0-131 0 0,0 0-145 0 0,0 0-143 0 0,0 0-170 0 0,0 0-154 0 0,0 0-76 0 0,0 0-75 0 0,-15 36-70 0 0,-50 111-19 0 0,-64 136 485 0 0,122-275-403 0 0,13-34 90 0 0,12-23-221 0 0,2 1 0 0 0,2 1 1 0 0,2 1-1 0 0,23-31-181 0 0,70-121 105 0 0,-114 230-109 0 0,-24 93 187 0 0,16-86-144 0 0,3-32-33 0 0,0 0 1 0 0,0 0 0 0 0,0 0-1 0 0,0 0 1 0 0,1 0 0 0 0,1 1-1 0 0,-1-1 1 0 0,1 0 0 0 0,0 1-1 0 0,1-1 1 0 0,0 0 0 0 0,0 1-1 0 0,0-1 1 0 0,1 0 0 0 0,0 0-1 0 0,1 0 1 0 0,-1 0-1 0 0,1 0 1 0 0,1-1 0 0 0,-1 1-1 0 0,1-1 1 0 0,0 0 0 0 0,1 0-1 0 0,-1 0 1 0 0,1-1 0 0 0,0 1-1 0 0,5 2-6 0 0,-4-7 96 0 0,0 0 0 0 0,0-1-1 0 0,0 0 1 0 0,0 0 0 0 0,0-1-1 0 0,-1 0 1 0 0,1 0 0 0 0,0 0-1 0 0,0-1 1 0 0,-1 0 0 0 0,1 0 0 0 0,0 0-1 0 0,-1 0 1 0 0,0-1 0 0 0,0 0-1 0 0,0 0 1 0 0,0-1 0 0 0,0 1-1 0 0,-1-1 1 0 0,1 0 0 0 0,-1-1-1 0 0,0 1 1 0 0,0-1 0 0 0,-1 1-1 0 0,1-1 1 0 0,-1 0 0 0 0,0 0-1 0 0,2-6-95 0 0,5-1 87 0 0,1-4-25 0 0,0 0 0 0 0,0-1 1 0 0,-2 0-1 0 0,0-1 0 0 0,-1 0 0 0 0,-1 0 0 0 0,-1-1 0 0 0,0 0 0 0 0,-1 0 0 0 0,-1-1 0 0 0,-1 1 1 0 0,-1-1-1 0 0,-1 0 0 0 0,-1-7-62 0 0,-7 17-1277 0 0,1 14-2925 0 0,1 2-3481 0 0,3-2-4683 0 0</inkml:trace>
  <inkml:trace contextRef="#ctx0" brushRef="#br0" timeOffset="1567.289">1899 229 10290 0 0,'0'0'2605'0'0,"0"0"-798"0"0,0 0-386 0 0,0 0-110 0 0,0 0-13 0 0,0 0 8 0 0,0 0-118 0 0,0 0-171 0 0,0 0-107 0 0,0 0-183 0 0,0 0-175 0 0,0 0-137 0 0,0 0-127 0 0,19 0-99 0 0,61 0-92 0 0,-9-9 121 0 0,-53 5-3413 0 0,3 2-6269 0 0,-15 2-2876 0 0</inkml:trace>
</inkml:ink>
</file>

<file path=ppt/ink/ink6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5:15.8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225 11 12443 0 0,'0'0'3323'0'0,"0"0"-1080"0"0,0 0-529 0 0,0 0-140 0 0,0 0-199 0 0,0 0-274 0 0,0 0-298 0 0,0 0-200 0 0,0 0-154 0 0,0 0-105 0 0,0 0-78 0 0,0 0-106 0 0,0 0-30 0 0,-15-3-26 0 0,-51-4-26 0 0,63 7-73 0 0,0 1 1 0 0,-1-1 0 0 0,1 1 0 0 0,0-1 0 0 0,0 1-1 0 0,0 0 1 0 0,0 1 0 0 0,0-1 0 0 0,0 0-1 0 0,0 1 1 0 0,0 0 0 0 0,0 0 0 0 0,1 0-1 0 0,-1 0 1 0 0,1 0 0 0 0,-1 0 0 0 0,1 0-1 0 0,0 1 1 0 0,0-1 0 0 0,0 1-6 0 0,-5 5 7 0 0,0-2-11 0 0,0 0 0 0 0,0 1 0 0 0,1 0 0 0 0,0 0 0 0 0,1 0-1 0 0,-1 1 1 0 0,1 0 0 0 0,1 0 0 0 0,0 0 0 0 0,0 1 0 0 0,0-1 0 0 0,1 1-1 0 0,0 0 1 0 0,1 0 0 0 0,0 0 0 0 0,1 0 0 0 0,-1 7 4 0 0,4-13 12 0 0,1 0 0 0 0,-1-1 0 0 0,1 1 0 0 0,0-1 0 0 0,0 0 0 0 0,0 0 0 0 0,0 0 0 0 0,1 0 0 0 0,-1 0 0 0 0,0-1 0 0 0,1 1 0 0 0,-1-1 0 0 0,1 0 0 0 0,0 0 0 0 0,-1-1 0 0 0,1 1 0 0 0,0-1 0 0 0,-1 1 0 0 0,1-1 0 0 0,0 0 0 0 0,-1-1 0 0 0,1 1 0 0 0,0-1 0 0 0,-1 1 0 0 0,1-1 0 0 0,0 0 0 0 0,-1 0 0 0 0,1-1 0 0 0,-1 1 0 0 0,1-1-12 0 0,74-36 589 0 0,-69 32-506 0 0,0 0 0 0 0,1 0-1 0 0,-1 1 1 0 0,1 1 0 0 0,0-1-1 0 0,0 2 1 0 0,1-1 0 0 0,-1 2-1 0 0,1-1 1 0 0,0 1 0 0 0,-1 1-1 0 0,1 0 1 0 0,9 1-83 0 0,-16 2 6 0 0,-1 0 0 0 0,0 0-1 0 0,0 0 1 0 0,0 1 0 0 0,0 0 0 0 0,-1-1-1 0 0,1 1 1 0 0,-1 0 0 0 0,1 0 0 0 0,-1 1-1 0 0,0-1 1 0 0,0 0 0 0 0,-1 1 0 0 0,1-1-1 0 0,-1 1 1 0 0,1 0 0 0 0,-1-1 0 0 0,0 1-1 0 0,-1 0 1 0 0,1 0 0 0 0,-1-1 0 0 0,1 1-1 0 0,-1 0 1 0 0,0 0 0 0 0,-1 0 0 0 0,1 0-1 0 0,-1 0 1 0 0,1-1 0 0 0,-2 3-6 0 0,2 1 3 0 0,-5 71-16 0 0,-3 1 0 0 0,-4-2 0 0 0,-3 1 1 0 0,-6 9 12 0 0,7-24-25 0 0,10-46 28 0 0,1 1-10 0 0,-1 1-1 0 0,-1-1 0 0 0,0 0 1 0 0,-1 0-1 0 0,-1 0 0 0 0,-1-1 1 0 0,-1 0-1 0 0,0-1 0 0 0,-2 3 8 0 0,9-18-3 0 0,1 1-1 0 0,0 0 1 0 0,0-1-1 0 0,-1 0 1 0 0,1 1-1 0 0,-1-1 1 0 0,1 0-1 0 0,-1 1 0 0 0,0-1 1 0 0,0 0-1 0 0,1 0 1 0 0,-1-1-1 0 0,0 1 1 0 0,0 0-1 0 0,0 0 1 0 0,0-1-1 0 0,0 1 1 0 0,0-1-1 0 0,0 0 1 0 0,0 0-1 0 0,0 0 1 0 0,0 0-1 0 0,0 0 1 0 0,0 0-1 0 0,0 0 1 0 0,0 0-1 0 0,0-1 1 0 0,0 1-1 0 0,0-1 1 0 0,0 0-1 0 0,0 1 1 0 0,0-1-1 0 0,1 0 1 0 0,-1 0-1 0 0,0 0 1 0 0,0 0-1 0 0,1-1 0 0 0,-1 1 1 0 0,1 0-1 0 0,-1-1 1 0 0,1 1-1 0 0,0-1 1 0 0,-1 1-1 0 0,1-2 4 0 0,-42-80-116 0 0,41 70 112 0 0,1 1 0 0 0,0 0 0 0 0,1-1 0 0 0,0 1-1 0 0,1 0 1 0 0,0-1 0 0 0,1 1 0 0 0,0 0 0 0 0,1 0 0 0 0,0 0-1 0 0,1 0 1 0 0,0 1 0 0 0,1-1 0 0 0,1 1 0 0 0,0 0-1 0 0,0 1 1 0 0,1-1 0 0 0,0 1 0 0 0,1 1 0 0 0,0-1-1 0 0,8-6 5 0 0,106-78-1487 0 0,-94 77-2281 0 0,0 0-3282 0 0,-26 16 6385 0 0,11-7-11963 0 0</inkml:trace>
</inkml:ink>
</file>

<file path=ppt/ink/ink6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5:14.5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250 492 0 0 0,'0'0'613'0'0,"0"0"785"0"0,0 0 321 0 0,0 0 134 0 0,0 0 22 0 0,0 0-124 0 0,0 0-192 0 0,0 0-214 0 0,0 0-222 0 0,0 0-157 0 0,0 0-147 0 0,-4-7-125 0 0,-11-21-60 0 0,13 27-506 0 0,0-1 0 0 0,0 1-1 0 0,1-1 1 0 0,-2 1 0 0 0,1 0 0 0 0,0 0 0 0 0,0 0 0 0 0,0 0 0 0 0,0 0 0 0 0,-1 0-1 0 0,1 0 1 0 0,0 1 0 0 0,-1-1 0 0 0,1 1 0 0 0,-1 0 0 0 0,1 0 0 0 0,0 0 0 0 0,-1 0 0 0 0,1 0-1 0 0,-1 0 1 0 0,1 1 0 0 0,0-1 0 0 0,-1 1 0 0 0,1 0 0 0 0,0-1 0 0 0,0 1 0 0 0,-2 1-128 0 0,-9 6 102 0 0,2 0 0 0 0,-1 1 1 0 0,1 0-1 0 0,0 0 0 0 0,1 1 1 0 0,0 1-1 0 0,1 0 0 0 0,0 0 1 0 0,1 1-1 0 0,0 0 0 0 0,1 0 1 0 0,-1 2-103 0 0,3-5 34 0 0,0 0 1 0 0,0 0-1 0 0,1 0 1 0 0,0 1-1 0 0,0-1 1 0 0,1 1-1 0 0,1 0 1 0 0,-1 0-1 0 0,2 0 1 0 0,-1 0-1 0 0,1 0 1 0 0,1 1-1 0 0,0-1 1 0 0,0 0-1 0 0,1 0 1 0 0,1 3-35 0 0,0-11 58 0 0,0 1 1 0 0,1-1-1 0 0,-1 1 1 0 0,1-1-1 0 0,0 0 0 0 0,-1 0 1 0 0,1 0-1 0 0,0 0 1 0 0,0-1-1 0 0,0 1 1 0 0,0-1-1 0 0,1 0 0 0 0,-1 1 1 0 0,0-2-1 0 0,1 1 1 0 0,-1 0-1 0 0,0-1 1 0 0,1 1-1 0 0,-1-1 0 0 0,1 0 1 0 0,-1 0-1 0 0,1 0 1 0 0,-1-1-1 0 0,0 1 0 0 0,1-1 1 0 0,-1 0-1 0 0,0 0 1 0 0,1 0-1 0 0,-1 0 1 0 0,0 0-1 0 0,0-1 0 0 0,0 0 1 0 0,0 1-1 0 0,0-1 1 0 0,0 0-1 0 0,-1-1-58 0 0,24-13 144 0 0,-2-1 0 0 0,0-2-1 0 0,-1 0 1 0 0,-1-2 0 0 0,-1 0 0 0 0,0-1 0 0 0,-2-1 0 0 0,-1-1-1 0 0,-1-1 1 0 0,-1 0 0 0 0,-1-1 0 0 0,7-18-144 0 0,-12 33-129 0 0,-9 32-98 0 0,-2-12 265 0 0,-13 119-32 0 0,14-128-6 0 0,-1 5-1 0 0,0 1 0 0 0,0-1 0 0 0,0 0 0 0 0,1 1 0 0 0,0-1 1 0 0,0 0-1 0 0,0 1 0 0 0,1-1 0 0 0,0 0 0 0 0,0 0 0 0 0,0 0 1 0 0,1 0-1 0 0,0 0 0 0 0,0 0 0 0 0,0 0 0 0 0,0 0 0 0 0,1 0 0 0 0,0-1 1 0 0,0 1-1 0 0,0-1 0 0 0,0 0 0 0 0,1 0 0 0 0,-1 0 0 0 0,1-1 1 0 0,0 1-1 0 0,1-1 0 0 0,-1 0 0 0 0,0 0 0 0 0,1 0 0 0 0,2 0 1 0 0,5 0 15 0 0,1-1 1 0 0,-1-1-1 0 0,1 0 0 0 0,-1-1 0 0 0,1 0 0 0 0,-1-1 0 0 0,1-1 0 0 0,-1 0 0 0 0,1 0 1 0 0,-1-1-1 0 0,0-1 0 0 0,0 0 0 0 0,0 0 0 0 0,-1-2 0 0 0,1 1 0 0 0,-1-1 0 0 0,-1-1 0 0 0,8-5-15 0 0,10-4 15 0 0,-1-2-1 0 0,-1-1 0 0 0,0 0 1 0 0,-2-2-1 0 0,0-1 0 0 0,-1-1 1 0 0,-2-1-1 0 0,0-1 0 0 0,-2-1 0 0 0,0 0 1 0 0,-2-1-1 0 0,-1-1 0 0 0,-1-1 1 0 0,-2 0-1 0 0,0-1 0 0 0,-3-1 1 0 0,0 0-1 0 0,-2 0 0 0 0,-1 0 1 0 0,-2-1-1 0 0,-1 0 0 0 0,0-28-14 0 0,-4 57-2 0 0,0 0 0 0 0,0 1-1 0 0,-1-1 1 0 0,1 0 0 0 0,-1 0 0 0 0,1 0-1 0 0,-1 0 1 0 0,0 1 0 0 0,0-1 0 0 0,-1 0-1 0 0,1 1 1 0 0,0-1 0 0 0,-1 1-1 0 0,0-1 1 0 0,1 1 0 0 0,-1 0 0 0 0,0 0-1 0 0,0 0 1 0 0,-1 0 0 0 0,1 0 0 0 0,0 0-1 0 0,0 0 1 0 0,-1 1 0 0 0,1-1 0 0 0,-1 1-1 0 0,0 0 1 0 0,1 0 0 0 0,-1 0 0 0 0,0 0-1 0 0,0 0 1 0 0,1 1 0 0 0,-1-1 0 0 0,0 1-1 0 0,0-1 1 0 0,0 1 0 0 0,0 0-1 0 0,0 0 1 0 0,0 1 0 0 0,0-1 0 0 0,0 1-1 0 0,1-1 1 0 0,-1 1 0 0 0,0 0 0 0 0,0 0-1 0 0,1 0 1 0 0,-2 1 2 0 0,-7 7-9 0 0,0 0 1 0 0,1 1-1 0 0,0 0 0 0 0,0 1 1 0 0,1 0-1 0 0,1 1 0 0 0,0 0 1 0 0,0 0-1 0 0,1 1 0 0 0,1-1 1 0 0,0 2-1 0 0,1-1 0 0 0,0 1 1 0 0,1-1-1 0 0,0 2 9 0 0,-4 24 6 0 0,1-1-1 0 0,2 1 1 0 0,2 0-1 0 0,1 37-5 0 0,2-65 11 0 0,0 0 0 0 0,1 0 0 0 0,0 0 0 0 0,1 0-1 0 0,0 0 1 0 0,1 0 0 0 0,0-1 0 0 0,1 1 0 0 0,0-1 0 0 0,0 0 0 0 0,1 0 0 0 0,1 0-1 0 0,0-1 1 0 0,0 0 0 0 0,0 0 0 0 0,1-1 0 0 0,1 1 0 0 0,-1-1 0 0 0,1-1 0 0 0,1 0-1 0 0,-1 0 1 0 0,1 0 0 0 0,1-1 0 0 0,-1 0 0 0 0,1-1 0 0 0,5 2-11 0 0,-11-6-16 0 0,0 0 0 0 0,0 0 0 0 0,0 0 0 0 0,1-1 0 0 0,-1 0 0 0 0,0 0 0 0 0,0 0 0 0 0,0 0 0 0 0,1-1 0 0 0,-1 1 0 0 0,0-1 0 0 0,0 0 0 0 0,0 0 0 0 0,0-1 0 0 0,0 1 0 0 0,0-1 0 0 0,-1 0 0 0 0,4-1 16 0 0,14-13-2877 0 0,0-4-4122 0 0,-16 16-3631 0 0</inkml:trace>
  <inkml:trace contextRef="#ctx0" brushRef="#br0" timeOffset="266.414">1327 429 10122 0 0,'0'0'2135'0'0,"0"0"-356"0"0,0 0-194 0 0,0 0-16 0 0,0 0-106 0 0,0 0-193 0 0,0 0-281 0 0,0 0-298 0 0,-20 32-239 0 0,-62 99-141 0 0,58-71-14 0 0,25-50-232 0 0,-2-7-37 0 0,1 1 1 0 0,0-1-1 0 0,1 0 1 0 0,-1 1 0 0 0,0-1-1 0 0,1 1 1 0 0,0-1-1 0 0,0 0 1 0 0,0 1 0 0 0,0-1-1 0 0,0 0 1 0 0,1 0-1 0 0,-1 0 1 0 0,1 0 0 0 0,0 0-1 0 0,0 0 1 0 0,0 0 0 0 0,0-1-1 0 0,1 1 1 0 0,-1-1-1 0 0,1 0 1 0 0,-1 1 0 0 0,1-1-1 0 0,0 0 1 0 0,0-1-1 0 0,0 1 1 0 0,0 0 0 0 0,0-1-1 0 0,0 0 1 0 0,1 1 0 0 0,-1-1-1 0 0,0-1 1 0 0,3 2-29 0 0,6 0 130 0 0,0-1 0 0 0,0 0 0 0 0,0-1 0 0 0,0 0 0 0 0,0 0 0 0 0,0-2 0 0 0,0 1 0 0 0,0-2 0 0 0,0 1 0 0 0,6-4-130 0 0,-8 3 66 0 0,0 0 1 0 0,0-1-1 0 0,0-1 1 0 0,0 0-1 0 0,-1 0 0 0 0,0-1 1 0 0,0 0-1 0 0,0-1 1 0 0,-1 1-1 0 0,0-2 1 0 0,-1 1-1 0 0,1-1 0 0 0,-1 0 1 0 0,-1-1-1 0 0,0 0 1 0 0,0 0-1 0 0,0 0 0 0 0,-1 0 1 0 0,-1-1-1 0 0,0 0 1 0 0,0 0-1 0 0,-1 0 1 0 0,0-1-1 0 0,0 1 0 0 0,0-9-66 0 0,-3 14-12 0 0,0 0-1 0 0,0 0 0 0 0,0 1 0 0 0,-1-1 0 0 0,0 0 0 0 0,1 0 0 0 0,-2 1 1 0 0,1-1-1 0 0,-1 1 0 0 0,1-1 0 0 0,-1 1 0 0 0,0 0 0 0 0,-1-1 1 0 0,1 1-1 0 0,-1 0 0 0 0,0 1 0 0 0,0-1 0 0 0,0 0 0 0 0,0 1 1 0 0,-1 0-1 0 0,1-1 0 0 0,-1 2 0 0 0,0-1 0 0 0,0 0 0 0 0,0 1 0 0 0,0-1 1 0 0,-2 0 12 0 0,-61-13-1701 0 0,44 16-1468 0 0,0 2-3616 0 0,9 1-5253 0 0</inkml:trace>
  <inkml:trace contextRef="#ctx0" brushRef="#br0" timeOffset="717.635">1704 713 9618 0 0,'0'0'3146'0'0,"0"0"-1415"0"0,0 0-351 0 0,0 0 187 0 0,0 0 43 0 0,0 0-188 0 0,0 0-350 0 0,0 0-304 0 0,0 0-206 0 0,0 0-104 0 0,0 0-16 0 0,0 0-30 0 0,0 0-45 0 0,6-24-25 0 0,19-71-34 0 0,9 26 339 0 0,38-4-99 0 0,-72 73-549 0 0,0 1 1 0 0,0 0-1 0 0,0-1 0 0 0,0 1 0 0 0,0 0 0 0 0,0-1 0 0 0,0 1 0 0 0,0 0 0 0 0,0-1 0 0 0,0 1 1 0 0,0 0-1 0 0,0-1 0 0 0,1 1 0 0 0,-1 0 0 0 0,0-1 0 0 0,0 1 0 0 0,1 0 0 0 0,-1-1 0 0 0,1 1 1 0 0,-1-1-1 0 0,0 1 0 0 0,1-1 0 0 0,-1 1 0 0 0,1-1 0 0 0,-1 1 0 0 0,1-1 0 0 0,-1 0 0 0 0,1 1 1 0 0,0-1-1 0 0,-1 0 0 0 0,1 1 0 0 0,-1-1 0 0 0,1 0 0 0 0,0 0 0 0 0,-1 1 0 0 0,1-1 0 0 0,0 0 1 0 0,-1 0-1 0 0,1 0 0 0 0,0 0 0 0 0,-1 0 0 0 0,1 0 0 0 0,0 0 0 0 0,-1 0 0 0 0,1 0 0 0 0,0 0 1 0 0,-1 0-1 0 0,1-1 0 0 0,0 1 0 0 0,-1 0 0 0 0,1 0 0 0 0,-1-1 0 0 0,1 1 0 0 0,-1 0 0 0 0,1-1 1 0 0,0 1-1 0 0,-1-1 0 0 0,1 1 0 0 0,-1-1 0 0 0,1 1 0 0 0,-1-1 0 0 0,0 1 0 0 0,1-1 0 0 0,-1 1 1 0 0,1-1-1 0 0,-1 0 1 0 0,0 21 5 0 0,-1-14-4 0 0,0-1 0 0 0,0 1-1 0 0,1-1 1 0 0,-1 1 0 0 0,1 0 0 0 0,1-1 0 0 0,-1 1 0 0 0,1 0 0 0 0,0-1 0 0 0,0 1 0 0 0,1-1-1 0 0,0 0 1 0 0,-1 1 0 0 0,2-1 0 0 0,-1 0 0 0 0,1 0 0 0 0,0 0 0 0 0,0 0 0 0 0,0-1 0 0 0,0 1 0 0 0,1-1-1 0 0,0 0 1 0 0,0 0 0 0 0,0 0 0 0 0,0-1 0 0 0,1 1 0 0 0,1 0-1 0 0,0-2 64 0 0,0 0-1 0 0,0 0 1 0 0,1 0 0 0 0,-1-1-1 0 0,0 0 1 0 0,1 0 0 0 0,0-1-1 0 0,-1 1 1 0 0,1-1 0 0 0,-1-1-1 0 0,1 1 1 0 0,-1-1 0 0 0,1-1-1 0 0,-1 1 1 0 0,0-1 0 0 0,1 0-1 0 0,-1 0 1 0 0,0-1 0 0 0,0 0-1 0 0,0 0 1 0 0,-1 0 0 0 0,1-1-1 0 0,-1 1 1 0 0,0-1 0 0 0,0-1-1 0 0,0 1 1 0 0,0-1 0 0 0,-1 0-1 0 0,0 0 1 0 0,0 0 0 0 0,0-1-1 0 0,-1 1 1 0 0,1-1 0 0 0,-1 0-1 0 0,-1 0 1 0 0,1 0 0 0 0,-1 0-1 0 0,0 0 1 0 0,0-1 0 0 0,-1 1-1 0 0,0-1 1 0 0,0 1-64 0 0,-1-6-517 0 0,0 8-8690 0 0,0 7-1816 0 0</inkml:trace>
</inkml:ink>
</file>

<file path=ppt/ink/ink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18:51.0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 1 9882 0 0,'0'0'2974'0'0,"0"0"-581"0"0,0 0-508 0 0,0 0-194 0 0,0 0-122 0 0,0 0-180 0 0,0 0-280 0 0,0 0-268 0 0,0 0-261 0 0,0 0-181 0 0,0 0-122 0 0,-1 2-47 0 0,-9 106 1430 0 0,-12 46-654 0 0,16-117-906 0 0,6-36-139 0 0,0-1-1 0 0,0 0-49 0 0,0 0-38 0 0,0 0-41 0 0,0 0-130 0 0,0-23-4896 0 0,0-5-5037 0 0,0 16-1200 0 0</inkml:trace>
</inkml:ink>
</file>

<file path=ppt/ink/ink6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5:19.3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60 317 4745 0 0,'0'0'2851'0'0,"0"0"-936"0"0,0 0-270 0 0,0 0 127 0 0,0 0 82 0 0,0 0-35 0 0,0 0-159 0 0,0 0-245 0 0,0 0-200 0 0,0 0-164 0 0,0 0-169 0 0,0 0-140 0 0,0 0-128 0 0,-12-3-99 0 0,-36-10-55 0 0,145 7 2896 0 0,260 21-1774 0 0,-286-8-1485 0 0,-71-7-82 0 0,0 0-10 0 0,0 0-13 0 0,0 0 10 0 0,0 0-4 0 0,0 0 14 0 0,0 0-4 0 0,0 0-28 0 0,0 0 8 0 0,0 0 8 0 0,0 0 16 0 0,0 0 7 0 0,0 0 9 0 0,0 0-11 0 0,0 0-26 0 0,0 0 17 0 0,0 0-1 0 0,0 0-10 0 0,0 0 8 0 0,0 0-1 0 0,0 0-6 0 0,0 0 31 0 0,0 0 3 0 0,0 0-7 0 0,0 0-2 0 0,0 0-10 0 0,0 0-6 0 0,0 0 32 0 0,0 0-12 0 0,0 0 14 0 0,0 0 23 0 0,0 0-4 0 0,0 0 0 0 0,0 0-3 0 0,0 0 23 0 0,0 0 10 0 0,-4-12 208 0 0,-22-39-175 0 0,-49-122-370 0 0,72 127-1094 0 0,14 19-5781 0 0,-6 19-3986 0 0</inkml:trace>
</inkml:ink>
</file>

<file path=ppt/ink/ink6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5:17.6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11 129 7410 0 0,'0'0'3020'0'0,"0"0"-659"0"0,0 0-314 0 0,0 0-116 0 0,0 0-163 0 0,0 0-261 0 0,0 0-348 0 0,0 0-300 0 0,0 0-225 0 0,0 0-138 0 0,0 0-88 0 0,0 0-68 0 0,0 0-25 0 0,8 4 1031 0 0,-12 440 719 0 0,2-424-1715 0 0,-3-33 443 0 0,-2-34-357 0 0,8 23-415 0 0,1 1 0 0 0,0-1 1 0 0,2 1-1 0 0,1-1 0 0 0,1 1 0 0 0,1 0 0 0 0,1 1 1 0 0,1 0-1 0 0,1 0 0 0 0,1 1 0 0 0,4-6-21 0 0,110-146 138 0 0,-117 164-126 0 0,1-1 1 0 0,0 2 0 0 0,0-1 0 0 0,1 1 0 0 0,0 1-1 0 0,0-1 1 0 0,1 2 0 0 0,0 0 0 0 0,0 0 0 0 0,7-2-13 0 0,-15 10 6 0 0,-1 0 0 0 0,1 1 0 0 0,-1-1 0 0 0,1 0 0 0 0,-1 1 0 0 0,0 0 0 0 0,0 0-1 0 0,0 0 1 0 0,0 0 0 0 0,0 0 0 0 0,-1 0 0 0 0,0 0 0 0 0,1 0 0 0 0,-1 1 0 0 0,0-1 0 0 0,-1 0 0 0 0,1 1 0 0 0,-1-1 0 0 0,1 1 0 0 0,-1-1 0 0 0,0 1 0 0 0,0-1 0 0 0,0 1 0 0 0,-1-1 0 0 0,1 1-6 0 0,4 107 24 0 0,12-96-1745 0 0,-8-15-1956 0 0,-1-4-3281 0 0,-3 0-5330 0 0</inkml:trace>
  <inkml:trace contextRef="#ctx0" brushRef="#br0" timeOffset="579.664">520 527 9906 0 0,'0'0'2681'0'0,"0"0"-706"0"0,0 0-315 0 0,0 0-94 0 0,0 0-90 0 0,0 0-236 0 0,0 0-298 0 0,0 0-262 0 0,0 0-154 0 0,0 0-101 0 0,0 0-37 0 0,0 0 37 0 0,0 4 6 0 0,-14 62 1404 0 0,-27 44-430 0 0,56-120-3983 0 0,-4-5-2227 0 0,-5 7-1947 0 0,-2 1-5258 0 0</inkml:trace>
  <inkml:trace contextRef="#ctx0" brushRef="#br0" timeOffset="970.087">731 155 11642 0 0,'0'0'2056'0'0,"0"0"-396"0"0,0 0-134 0 0,0 0-105 0 0,0 0-200 0 0,0 0-260 0 0,0 0-219 0 0,0 0-141 0 0,0 0-66 0 0,0 0-88 0 0,0 0-94 0 0,0 0-60 0 0,0 0-55 0 0,-7 5-40 0 0,-25 14-32 0 0,24-13 353 0 0,16-11 213 0 0,-8 5-688 0 0,0 0 0 0 0,0 0 1 0 0,0 0-1 0 0,-1 0 0 0 0,1-1 1 0 0,0 1-1 0 0,0 0 0 0 0,-1 0 1 0 0,1 0-1 0 0,0 0 0 0 0,0-1 0 0 0,0 1 1 0 0,0 0-1 0 0,-1 0 0 0 0,1 0 1 0 0,0-1-1 0 0,0 1 0 0 0,0 0 1 0 0,0 0-1 0 0,0 0 0 0 0,0-1 1 0 0,0 1-1 0 0,-1 0 0 0 0,1 0 1 0 0,0-1-1 0 0,0 1 0 0 0,0 0 1 0 0,0 0-1 0 0,0-1 0 0 0,0 1-44 0 0,-47 24 120 0 0,47-23-106 0 0,0-1-38 0 0,0 0-47 0 0,0 0-61 0 0,12-12-2473 0 0,-5 7 773 0 0,0 0-4705 0 0,-3 1-5347 0 0</inkml:trace>
</inkml:ink>
</file>

<file path=ppt/ink/ink6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5:20.9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641 125 2825 0 0,'0'0'3547'0'0,"0"0"-1308"0"0,0 0-582 0 0,0 0 6 0 0,0 0 189 0 0,0 0 83 0 0,0 0-208 0 0,0 0-417 0 0,0 0-394 0 0,0 0-304 0 0,0 0-163 0 0,-7 8-56 0 0,-72 98 1336 0 0,43-55-1320 0 0,-2-2 0 0 0,-2-1 0 0 0,-2-2-1 0 0,-3-1-408 0 0,31-33-28 0 0,-1 4-77 0 0,0-1 0 0 0,-2-1 0 0 0,0-1 0 0 0,0 0 0 0 0,-1-1 0 0 0,-1-1 0 0 0,0 0 0 0 0,0-2 0 0 0,-1 0 0 0 0,0-1 0 0 0,-1-1 0 0 0,0-1 0 0 0,-3 0 105 0 0,21-6-143 0 0,0 0 0 0 0,0 1 0 0 0,0-1 0 0 0,0-1 0 0 0,0 1 0 0 0,0 0 0 0 0,1-1 0 0 0,-1 1 0 0 0,0-1 0 0 0,0 0 0 0 0,0 0 0 0 0,1 0 0 0 0,-1 0 0 0 0,0-1 0 0 0,1 1 0 0 0,-1-1 0 0 0,1 1 0 0 0,0-1 0 0 0,-1 0 0 0 0,1 0 0 0 0,0 0 0 0 0,0 0 0 0 0,0 0 0 0 0,1-1 0 0 0,-1 1 0 0 0,0-1 0 0 0,1 1 0 0 0,0-1 0 0 0,-1 1 0 0 0,1-1 0 0 0,0 0 0 0 0,0 0 0 0 0,1 1 0 0 0,-1-1 1 0 0,0 0-1 0 0,1-1 143 0 0,6-109-2704 0 0,1 90 3001 0 0,1 0 0 0 0,1 0 1 0 0,0 1-1 0 0,2 0 1 0 0,1 1-1 0 0,1 0 0 0 0,6-7-297 0 0,-16 25 166 0 0,0 0-1 0 0,0 0 1 0 0,1 0-1 0 0,0 0 1 0 0,-1 1-1 0 0,1-1 1 0 0,0 1-1 0 0,0 0 1 0 0,1 1-1 0 0,-1-1 1 0 0,0 1-1 0 0,0-1 1 0 0,1 1-1 0 0,-1 1 1 0 0,1-1-1 0 0,-1 0 1 0 0,1 1-1 0 0,-1 0 1 0 0,1 0-1 0 0,-1 1 1 0 0,1-1-1 0 0,-1 1 0 0 0,1 0 1 0 0,-1 0-1 0 0,0 0 1 0 0,1 1-1 0 0,-1-1 1 0 0,0 1-1 0 0,0 0 1 0 0,0 1-1 0 0,0-1 1 0 0,-1 0-1 0 0,1 1 1 0 0,-1 0-1 0 0,2 1-165 0 0,298 154 2601 0 0,-292-153-2555 0 0,11 5 2 0 0,0 1 1 0 0,-1 1-1 0 0,0 0 0 0 0,-1 2 1 0 0,-1 0-1 0 0,8 8-48 0 0,-50-37-25 0 0,-77-100-2995 0 0,80 76 1163 0 0,2 0 0 0 0,2-2 0 0 0,1 1 1 0 0,2-2-1 0 0,-6-38 1857 0 0,-3-46 996 0 0,19 125 2995 0 0,-7 49-2238 0 0,-15 333 2818 0 0,22-339-4948 0 0,-11 100 1090 0 0,-6-49-6939 0 0,18-85-720 0 0,0-1-4903 0 0</inkml:trace>
</inkml:ink>
</file>

<file path=ppt/ink/ink6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5:26.1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115 504 2216 0 0,'0'0'2829'0'0,"0"0"-546"0"0,0 0-176 0 0,0 0 102 0 0,0 0 78 0 0,0 0-91 0 0,0 0-251 0 0,0 0-339 0 0,0 0-312 0 0,0 0-209 0 0,0 0-190 0 0,0 0-241 0 0,1-3-192 0 0,-1 3-447 0 0,-1-1 0 0 0,1 1 1 0 0,0 0-1 0 0,-1-1 0 0 0,1 1 0 0 0,0-1 1 0 0,-1 1-1 0 0,1-1 0 0 0,-1 1 0 0 0,1 0 1 0 0,-1-1-1 0 0,1 1 0 0 0,-1 0 0 0 0,1-1 0 0 0,-1 1 1 0 0,1 0-1 0 0,-1 0 0 0 0,1 0 0 0 0,-1-1 1 0 0,1 1-1 0 0,-1 0 0 0 0,1 0 0 0 0,-1 0 1 0 0,0 0-1 0 0,1 0 0 0 0,-1 0 0 0 0,1 0 1 0 0,-1 0-1 0 0,1 0 0 0 0,-1 0 0 0 0,1 1 1 0 0,-1-1-1 0 0,0 0 0 0 0,1 0 0 0 0,-1 0 1 0 0,1 1-1 0 0,-1-1 0 0 0,1 0 0 0 0,-1 0 1 0 0,1 1-1 0 0,0-1 0 0 0,-1 1 0 0 0,1-1 1 0 0,-1 0-1 0 0,1 1 0 0 0,0-1 0 0 0,-1 1 1 0 0,1-1-1 0 0,0 1 0 0 0,-1-1 0 0 0,1 1 1 0 0,0-1-1 0 0,0 1 0 0 0,0-1 0 0 0,-1 1 1 0 0,1-1-1 0 0,0 1 0 0 0,0 0 0 0 0,0-1 1 0 0,0 1-1 0 0,0-1 0 0 0,0 1-15 0 0,-40 36 663 0 0,35-32-632 0 0,0 0 0 0 0,1 0 0 0 0,-1 1 0 0 0,1-1 0 0 0,1 1-1 0 0,-1 0 1 0 0,1 0 0 0 0,0 0 0 0 0,0 0 0 0 0,1 1 0 0 0,0-1 0 0 0,0 1 0 0 0,0 0-1 0 0,1 0 1 0 0,0-1 0 0 0,0 1 0 0 0,1 0 0 0 0,0 0 0 0 0,0 0 0 0 0,1 4-31 0 0,1-8 18 0 0,0 1 1 0 0,1-1 0 0 0,-1 0-1 0 0,1 0 1 0 0,0 0-1 0 0,0-1 1 0 0,0 1 0 0 0,0 0-1 0 0,0-1 1 0 0,1 0 0 0 0,-1 0-1 0 0,1 0 1 0 0,-1 0-1 0 0,1-1 1 0 0,0 0 0 0 0,0 1-1 0 0,-1-1 1 0 0,1 0 0 0 0,0-1-1 0 0,0 1 1 0 0,0-1-1 0 0,0 0 1 0 0,0 0 0 0 0,0 0-1 0 0,0 0 1 0 0,0-1 0 0 0,0 1-1 0 0,0-1 1 0 0,0 0-1 0 0,0 0 1 0 0,-1-1 0 0 0,2 0-19 0 0,122-72 443 0 0,-82 43-338 0 0,56-61 62 0 0,-101 92-174 0 0,0 0-5 0 0,0 0-16 0 0,0 11-60 0 0,0 16 100 0 0,-1-21-13 0 0,0 0-1 0 0,0 0 1 0 0,0-1-1 0 0,1 1 1 0 0,0 0-1 0 0,0 0 1 0 0,1 0-1 0 0,-1 0 1 0 0,1-1-1 0 0,1 1 1 0 0,-1 0-1 0 0,1 0 1 0 0,0-1-1 0 0,0 1 1 0 0,1-1-1 0 0,-1 0 1 0 0,1 0-1 0 0,0 0 1 0 0,1 0-1 0 0,-1 0 1 0 0,1-1-1 0 0,0 1 1 0 0,0-1-1 0 0,0 0 1 0 0,1 0-1 0 0,-1-1 1 0 0,3 2 1 0 0,-2-3-2 0 0,0 0 1 0 0,1 0-1 0 0,-1 0 0 0 0,0-1 1 0 0,1 1-1 0 0,0-1 1 0 0,-1-1-1 0 0,1 1 1 0 0,-1-1-1 0 0,1 0 0 0 0,0 0 1 0 0,-1 0-1 0 0,1-1 1 0 0,-1 0-1 0 0,1 0 0 0 0,-1-1 1 0 0,1 1-1 0 0,-1-1 1 0 0,0 0-1 0 0,0-1 0 0 0,0 1 1 0 0,0-1 1 0 0,106-79 86 0 0,-88 61-68 0 0,0-4-1 0 0,-1-1 0 0 0,-1-1 0 0 0,-2-1 0 0 0,-1-1 0 0 0,-1 0 0 0 0,-1-2 0 0 0,-2 0 0 0 0,-1 0 0 0 0,-1-1 0 0 0,-2-1 0 0 0,3-20-17 0 0,-6 33 5 0 0,0 0-1 0 0,-2-1 1 0 0,-1 0 0 0 0,0 0-1 0 0,-2 0 1 0 0,0-1 0 0 0,-1 1-1 0 0,-1-2-4 0 0,0 22 2 0 0,0 0 0 0 0,0 0 0 0 0,1 0 0 0 0,-1 0 0 0 0,0 0 0 0 0,0 0-1 0 0,0 0 1 0 0,0 0 0 0 0,0 0 0 0 0,0 0 0 0 0,-1 0 0 0 0,1 0 0 0 0,0 0 0 0 0,0 0 0 0 0,-1 0-1 0 0,1 0 1 0 0,0 1 0 0 0,-1-1 0 0 0,1 0 0 0 0,-1 0 0 0 0,1 0 0 0 0,-1 0 0 0 0,0 1 0 0 0,1-1-1 0 0,-1 0 1 0 0,0 1 0 0 0,1-1 0 0 0,-1 0 0 0 0,0 1 0 0 0,0-1 0 0 0,0 1 0 0 0,0-1 0 0 0,1 1-1 0 0,-1 0 1 0 0,0-1 0 0 0,0 1 0 0 0,0 0 0 0 0,0 0 0 0 0,0-1 0 0 0,0 1 0 0 0,0 0-1 0 0,0 0 1 0 0,0 0 0 0 0,0 0 0 0 0,0 0 0 0 0,0 0 0 0 0,0 1 0 0 0,0-1 0 0 0,0 0 0 0 0,0 0-1 0 0,0 1 1 0 0,0-1-2 0 0,-35 39 8 0 0,22-3 2 0 0,3 1 0 0 0,1 1 0 0 0,1-1 1 0 0,3 2-1 0 0,1-1 0 0 0,1 1 0 0 0,3-1 0 0 0,1 1 1 0 0,4 34-11 0 0,-1-48 18 0 0,2 0 0 0 0,0-1 0 0 0,1 0 1 0 0,1 0-1 0 0,2-1 0 0 0,0 0 0 0 0,13 22-18 0 0,-5-8-15 0 0,15 4-56 0 0,-31-40 55 0 0,-1-9-132 0 0,-17-88-4049 0 0,2 65 809 0 0,0 1-5621 0 0,9 15-2207 0 0</inkml:trace>
  <inkml:trace contextRef="#ctx0" brushRef="#br0" timeOffset="265.935">563 254 10690 0 0,'0'0'1618'0'0,"0"0"-482"0"0,0 0 143 0 0,0 0 247 0 0,0 0 9 0 0,0 0-155 0 0,0 0-232 0 0,0 0-249 0 0,34 5-204 0 0,107 17-166 0 0,3-13 306 0 0,-126-7-1242 0 0,31 6 420 0 0,-24 6-7203 0 0,-22-8-1607 0 0</inkml:trace>
  <inkml:trace contextRef="#ctx0" brushRef="#br0" timeOffset="642.035">248 589 0 0 0,'0'0'860'0'0,"0"0"575"0"0,0 0 202 0 0,0 0 7 0 0,0 0-102 0 0,0 0-192 0 0,0 0-183 0 0,0 0-162 0 0,0 0-63 0 0,5-2 39 0 0,16-3 6 0 0,-16 4-35 0 0,-5-21 2451 0 0,-2 17-3227 0 0,1 0-1 0 0,-1 0 0 0 0,0 0 1 0 0,-1 0-1 0 0,1 0 0 0 0,-1 0 1 0 0,0 1-1 0 0,0-1 1 0 0,0 1-1 0 0,-1 0 0 0 0,0 0 1 0 0,1 0-1 0 0,-1 1 0 0 0,-1-1 1 0 0,1 1-1 0 0,0 0 0 0 0,-1 0 1 0 0,0 0-1 0 0,0 1 1 0 0,0 0-1 0 0,0 0 0 0 0,-1-1-175 0 0,-40 7-383 0 0,34 5-2219 0 0,2 3-3705 0 0,6-8-4556 0 0</inkml:trace>
</inkml:ink>
</file>

<file path=ppt/ink/ink6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5:23.8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335 33 0 0 0,'0'0'269'0'0,"0"0"1001"0"0,0 0 452 0 0,0 0 71 0 0,0 0-132 0 0,0 0-228 0 0,0 0-240 0 0,0 0-142 0 0,-15-19 6469 0 0,-22 8-4386 0 0,-3 11-2605 0 0,26-2-411 0 0,-1 2-1 0 0,1 0 0 0 0,-1 0 1 0 0,1 2-1 0 0,0 0 0 0 0,0 0 1 0 0,0 1-1 0 0,0 1 1 0 0,0 0-1 0 0,-4 3-117 0 0,0 1 61 0 0,15-8-41 0 0,0 1 0 0 0,0-1 0 0 0,1 1 0 0 0,-1 0 0 0 0,1 0 0 0 0,-1 0 0 0 0,0 0-1 0 0,1 0 1 0 0,0 1 0 0 0,-1-1 0 0 0,1 1 0 0 0,0-1 0 0 0,0 1 0 0 0,-1 0-1 0 0,1 0 1 0 0,1 0 0 0 0,-1 0 0 0 0,0 0 0 0 0,0 0 0 0 0,1 1 0 0 0,-1-1 0 0 0,1 0-1 0 0,0 1 1 0 0,0-1 0 0 0,0 1 0 0 0,0 0 0 0 0,0-1 0 0 0,1 1 0 0 0,-1 0 0 0 0,1-1-1 0 0,-1 1 1 0 0,1 1-20 0 0,2-1 14 0 0,0 0 0 0 0,1 1-1 0 0,-1-1 1 0 0,1 0-1 0 0,0 0 1 0 0,-1 0 0 0 0,1-1-1 0 0,1 1 1 0 0,-1-1 0 0 0,0 1-1 0 0,0-1 1 0 0,1 0-1 0 0,-1 0 1 0 0,1-1 0 0 0,0 1-1 0 0,0-1 1 0 0,-1 0 0 0 0,2 0-14 0 0,2 3 34 0 0,203 77 625 0 0,-204-80-616 0 0,-1 1 1 0 0,1 0-1 0 0,-1 1 0 0 0,0 0 0 0 0,0-1 1 0 0,0 2-1 0 0,-1-1 0 0 0,1 0 0 0 0,-1 1 0 0 0,1 0 1 0 0,-1 0-1 0 0,0 0 0 0 0,-1 1 0 0 0,1-1 1 0 0,-1 1-1 0 0,0 0 0 0 0,0 0 0 0 0,0 0 0 0 0,-1 0 1 0 0,0 0-1 0 0,0 1 0 0 0,0-1 0 0 0,-1 1 1 0 0,1 0-1 0 0,-1-1 0 0 0,-1 1 0 0 0,1 0 1 0 0,-1-1-1 0 0,0 1 0 0 0,0 0 0 0 0,-1 0 0 0 0,1-1 1 0 0,-1 1-1 0 0,-2 4-43 0 0,-3 1 74 0 0,-1 0-1 0 0,-1-1 1 0 0,1 0 0 0 0,-2 0 0 0 0,1 0 0 0 0,-1-1-1 0 0,-1-1 1 0 0,0 0 0 0 0,0 0 0 0 0,0-1 0 0 0,-9 5-74 0 0,17-11 3 0 0,-19 13-7 0 0,-1-1-1 0 0,-1-1 1 0 0,1-1 0 0 0,-2-1 0 0 0,0-1 0 0 0,0-1 0 0 0,0-1 0 0 0,-1-1-1 0 0,-1-2 5 0 0,18-3 401 0 0,-8 2-2606 0 0,28-2-2804 0 0,15-4-6799 0 0,-15 2 3797 0 0</inkml:trace>
  <inkml:trace contextRef="#ctx0" brushRef="#br0" timeOffset="312.424">824 40 13763 0 0,'0'0'1115'0'0,"0"0"-310"0"0,0 0-34 0 0,0 0 204 0 0,0 0 177 0 0,0 0 9 0 0,0 0-153 0 0,0 0-163 0 0,0 0-67 0 0,0 0-18 0 0,0 0-49 0 0,0 0-92 0 0,0 0-87 0 0,6 24-67 0 0,16 77-54 0 0,-24 46 641 0 0,2 129-380 0 0,21-191-706 0 0,2-70-1447 0 0,-24-43-5043 0 0,-3 19 562 0 0,0 2-5520 0 0</inkml:trace>
  <inkml:trace contextRef="#ctx0" brushRef="#br0" timeOffset="502.199">592 382 5153 0 0,'0'0'1016'0'0,"0"0"3"0"0,0 0 439 0 0,0 0 396 0 0,0 0 149 0 0,0 0-118 0 0,0 0-326 0 0,0 0-332 0 0,35-3-268 0 0,111-10-199 0 0,151 7 647 0 0,-259 10-2148 0 0,-18-1-1435 0 0,0-2-4079 0 0,-7-1-4601 0 0</inkml:trace>
  <inkml:trace contextRef="#ctx0" brushRef="#br0" timeOffset="781.073">1270 353 4401 0 0,'0'0'1862'0'0,"0"0"-399"0"0,0 0-78 0 0,0 0 157 0 0,0 0 66 0 0,0 0-98 0 0,0 0-299 0 0,0 0-346 0 0,0 0-258 0 0,0 0-141 0 0,0 0-78 0 0,0 0-44 0 0,-16 33-12 0 0,-48 103-13 0 0,63-135-306 0 0,0 0 1 0 0,0 0-1 0 0,-1 0 1 0 0,1 0 0 0 0,0 0-1 0 0,0 1 1 0 0,1-1-1 0 0,-1 0 1 0 0,0 0 0 0 0,0 1-1 0 0,1-1 1 0 0,-1 1 0 0 0,1-1-1 0 0,-1 1 1 0 0,1-1-1 0 0,-1 1 1 0 0,1-1 0 0 0,0 1-1 0 0,0-1 1 0 0,0 1-1 0 0,0-1 1 0 0,0 1 0 0 0,0 0-1 0 0,0-1 1 0 0,1 1-1 0 0,-1-1 1 0 0,0 1 0 0 0,1-1-1 0 0,-1 1 1 0 0,1-1 0 0 0,0 0-1 0 0,-1 1 1 0 0,1-1-1 0 0,0 0 1 0 0,0 1 0 0 0,0-1-1 0 0,0 0 1 0 0,0 0-1 0 0,0 0 1 0 0,1 1-14 0 0,4 2 146 0 0,0 0-17 0 0,1-1 0 0 0,-1 1 0 0 0,1-1 0 0 0,-1-1 0 0 0,1 1 0 0 0,0-1 0 0 0,0 0 0 0 0,1-1-1 0 0,-1 0 1 0 0,0 0 0 0 0,0 0 0 0 0,1-1 0 0 0,-1 0 0 0 0,0 0 0 0 0,1-1 0 0 0,-1 0 0 0 0,0-1 0 0 0,0 1-1 0 0,0-1 1 0 0,0 0 0 0 0,0-1 0 0 0,0 0 0 0 0,-1 0 0 0 0,1-1 0 0 0,-1 1 0 0 0,0-1 0 0 0,0-1 0 0 0,0 1-1 0 0,-1-1 1 0 0,1 0 0 0 0,-1 0 0 0 0,0-1 0 0 0,-1 1 0 0 0,1-1 0 0 0,-1 0 0 0 0,0 0 0 0 0,-1-1 0 0 0,1 1-1 0 0,-1-1 1 0 0,-1 0 0 0 0,1 0 0 0 0,-1 0 0 0 0,0 0 0 0 0,-1 0 0 0 0,0 0 0 0 0,0 0 0 0 0,0-1 0 0 0,-1 1-1 0 0,0-6-128 0 0,-1 9-25 0 0,0 0-1 0 0,0 0 1 0 0,0 0-1 0 0,-1-1 1 0 0,1 1-1 0 0,-1 1 0 0 0,0-1 1 0 0,0 0-1 0 0,0 0 1 0 0,0 1-1 0 0,-1-1 1 0 0,0 1-1 0 0,1 0 1 0 0,-1 0-1 0 0,-1 0 0 0 0,1 0 1 0 0,0 0-1 0 0,-1 1 1 0 0,1-1-1 0 0,-1 1 1 0 0,0 0-1 0 0,0 0 0 0 0,1 0 1 0 0,-1 1-1 0 0,-1-1 1 0 0,1 1-1 0 0,0 0 1 0 0,0 0-1 0 0,-1 1 26 0 0,-21 0-5144 0 0,1 10-4890 0 0,16-6 644 0 0</inkml:trace>
  <inkml:trace contextRef="#ctx0" brushRef="#br0" timeOffset="1215.795">1631 703 8530 0 0,'0'0'1912'0'0,"0"0"-655"0"0,0 0-332 0 0,0 0 22 0 0,0 0 80 0 0,0 0 6 0 0,0 0-114 0 0,0 0-197 0 0,0 0-164 0 0,-2 30-85 0 0,-6 95-37 0 0,-7-67 685 0 0,6-51-669 0 0,8-7-401 0 0,0 1 0 0 0,0-1-1 0 0,0 0 1 0 0,0 0-1 0 0,0 0 1 0 0,0 0 0 0 0,-1 0-1 0 0,1 0 1 0 0,0 0 0 0 0,0 0-1 0 0,0 0 1 0 0,0 0-1 0 0,0-1 1 0 0,0 1 0 0 0,0 0-1 0 0,0-1 1 0 0,0 1 0 0 0,0-1-1 0 0,0 1 1 0 0,0-1 0 0 0,0 1-1 0 0,0-1 1 0 0,0 0-1 0 0,0 0 1 0 0,1 1 0 0 0,-1-1-1 0 0,0 0 1 0 0,0 0 0 0 0,1 0-1 0 0,-1 0 1 0 0,1 0-1 0 0,-1 0 1 0 0,1 0 0 0 0,-1 0-1 0 0,1 0 1 0 0,-1 0 0 0 0,1 0-1 0 0,0 0 1 0 0,0 0-1 0 0,0 0 1 0 0,-1 0 0 0 0,1 0-1 0 0,0 0 1 0 0,0-1 0 0 0,1 1-1 0 0,-1 0 1 0 0,0 0-1 0 0,0 0 1 0 0,0 0 0 0 0,1 0-1 0 0,-1 0 1 0 0,1 0 0 0 0,-1-1-51 0 0,2-22 131 0 0,0 1-1 0 0,1 0 1 0 0,1 0 0 0 0,2 0 0 0 0,0 1 0 0 0,1-1 0 0 0,1 1 0 0 0,1 1 0 0 0,1 0 0 0 0,1 0 0 0 0,5-6-131 0 0,-1 3 37 0 0,0 0-1 0 0,1 1 1 0 0,2 1 0 0 0,0 0-1 0 0,2 1 1 0 0,0 1 0 0 0,1 1-1 0 0,1 1 1 0 0,0 1 0 0 0,2 1-1 0 0,0 1 1 0 0,1 1 0 0 0,0 1-1 0 0,25-9-36 0 0,-48 20 39 0 0,0 1 0 0 0,0-1 0 0 0,1 0-1 0 0,-1 1 1 0 0,0 0 0 0 0,1-1 0 0 0,-1 1-1 0 0,1 0 1 0 0,0 0 0 0 0,-1 1 0 0 0,1-1 0 0 0,0 1-1 0 0,0-1 1 0 0,-1 1 0 0 0,1 0 0 0 0,0 0-1 0 0,0 0 1 0 0,0 0 0 0 0,-1 0 0 0 0,1 1-1 0 0,0-1 1 0 0,0 1 0 0 0,-1 0 0 0 0,1 0-1 0 0,-1 0 1 0 0,1 0 0 0 0,-1 0 0 0 0,1 0 0 0 0,-1 1-1 0 0,1-1 1 0 0,-1 1 0 0 0,0 0 0 0 0,0 0-1 0 0,0 0 1 0 0,0 0 0 0 0,0 0 0 0 0,0 0-1 0 0,-1 0 1 0 0,1 1 0 0 0,-1-1 0 0 0,1 0-1 0 0,-1 1 1 0 0,0-1 0 0 0,0 1 0 0 0,0 1-39 0 0,-2 5 59 0 0,1 1 1 0 0,-2 0 0 0 0,0 0-1 0 0,0-1 1 0 0,0 1-1 0 0,-1-1 1 0 0,-1 0 0 0 0,0 0-1 0 0,0 0 1 0 0,-1 0 0 0 0,0-1-1 0 0,0 1 1 0 0,-1-1 0 0 0,-5 5-60 0 0,-6 9 54 0 0,8-7-52 0 0,-1-1-1 0 0,0 0 0 0 0,-1 0 1 0 0,0-2-1 0 0,-1 1 1 0 0,-1-1-1 0 0,0-1 1 0 0,0 0-1 0 0,-1-1 0 0 0,-1-1 1 0 0,0 0-1 0 0,0-1 1 0 0,0 0-1 0 0,-1-2 1 0 0,-4 2-2 0 0,19-8-60 0 0,0 1 0 0 0,0-1 0 0 0,0 0 0 0 0,0 0 1 0 0,0 0-1 0 0,0 1 0 0 0,0-1 0 0 0,0 0 0 0 0,0 0 1 0 0,0-1-1 0 0,0 1 0 0 0,0 0 0 0 0,0 0 1 0 0,1 0-1 0 0,-1-1 0 0 0,0 1 0 0 0,0 0 0 0 0,0-1 1 0 0,0 1-1 0 0,0-1 0 0 0,0 1 0 0 0,1-1 0 0 0,-1 1 1 0 0,0-1-1 0 0,0 0 0 0 0,1 1 0 0 0,-1-1 0 0 0,1 0 1 0 0,-1 1-1 0 0,0-1 0 0 0,1 0 0 0 0,-1 0 1 0 0,1 0-1 0 0,0 0 0 0 0,-1 1 0 0 0,1-1 0 0 0,0 0 1 0 0,-1 0-1 0 0,1-1 60 0 0,-2-25-7519 0 0,2 21 4285 0 0,0-2-8581 0 0</inkml:trace>
</inkml:ink>
</file>

<file path=ppt/ink/ink6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5:34.3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125 347 2833 0 0,'0'0'2308'0'0,"0"0"-832"0"0,0 0-214 0 0,0 0 246 0 0,0 0 265 0 0,0 0 70 0 0,0 0-175 0 0,0 0-316 0 0,0 0-251 0 0,0 0-117 0 0,0 0-51 0 0,0 0-44 0 0,0 0-145 0 0,-3 2-191 0 0,-6 3-399 0 0,1-1 0 0 0,1 1 0 0 0,-1 1 0 0 0,0 0 0 0 0,1 0 0 0 0,0 0 0 0 0,1 1 0 0 0,0 0 0 0 0,0 0-1 0 0,0 0 1 0 0,1 1 0 0 0,0 0 0 0 0,0 0 0 0 0,1 0 0 0 0,0 1 0 0 0,0 0 0 0 0,1-1 0 0 0,0 1 0 0 0,0 7-154 0 0,1-12 44 0 0,1-1 0 0 0,0 0 0 0 0,0 0-1 0 0,0 1 1 0 0,1-1 0 0 0,-1 0 0 0 0,1 1 0 0 0,0-1 0 0 0,0 0 0 0 0,0 1 0 0 0,0-1 0 0 0,0 1 0 0 0,1-1 0 0 0,0 0-1 0 0,0 1 1 0 0,-1-1 0 0 0,2 0 0 0 0,-1 0 0 0 0,0 0 0 0 0,1 0 0 0 0,0 0 0 0 0,-1 0 0 0 0,1 0 0 0 0,0 0 0 0 0,0 0-1 0 0,1-1 1 0 0,-1 1 0 0 0,1-1 0 0 0,-1 0 0 0 0,1 0 0 0 0,0 0 0 0 0,-1 0 0 0 0,1 0 0 0 0,0-1 0 0 0,1 1 0 0 0,-1-1-1 0 0,0 0 1 0 0,0 0 0 0 0,0 0 0 0 0,3 1-44 0 0,3-2 100 0 0,0 0 0 0 0,-1 0 0 0 0,1-1 0 0 0,0 0-1 0 0,0-1 1 0 0,-1 0 0 0 0,1 0 0 0 0,-1-1 0 0 0,1 0 0 0 0,-1 0 0 0 0,0-1-1 0 0,0 0 1 0 0,-1-1 0 0 0,1 1 0 0 0,-1-2 0 0 0,0 1 0 0 0,0-1 0 0 0,-1 0-1 0 0,0 0 1 0 0,0 0 0 0 0,0-1 0 0 0,0-2-100 0 0,3-2 61 0 0,-1 0 1 0 0,-1-1-1 0 0,0 0 1 0 0,0 0-1 0 0,-1-1 1 0 0,-1 0-1 0 0,0 0 0 0 0,-1 0 1 0 0,0 0-1 0 0,-1-1 1 0 0,-1 0-1 0 0,0 1 0 0 0,0-14-61 0 0,-1 24-13 0 0,-1-1-1 0 0,0 1 0 0 0,0-1 0 0 0,-1 1 1 0 0,1-1-1 0 0,-1 1 0 0 0,1 0 0 0 0,-1-1 0 0 0,0 1 1 0 0,-1 0-1 0 0,1 0 0 0 0,0-1 0 0 0,-1 1 1 0 0,0 0-1 0 0,1 0 0 0 0,-1 1 0 0 0,0-1 0 0 0,-1 0 1 0 0,1 1-1 0 0,0-1 0 0 0,-1 1 0 0 0,0-1 1 0 0,1 1-1 0 0,-1 0 0 0 0,0 1 0 0 0,0-1 0 0 0,0 0 1 0 0,0 1-1 0 0,0-1 0 0 0,-1 1 0 0 0,1 0 1 0 0,0 0-1 0 0,-3 0 14 0 0,0 0-119 0 0,0 1 0 0 0,-1 0 0 0 0,1 0 0 0 0,-1 0 0 0 0,1 1 0 0 0,0 0 0 0 0,0 0 0 0 0,0 1 0 0 0,-1 0 0 0 0,1 0 0 0 0,1 0 0 0 0,-1 0 0 0 0,0 1 0 0 0,1 0 0 0 0,-1 1 0 0 0,1-1 0 0 0,0 1 0 0 0,-2 1 119 0 0,-25 23-3444 0 0,4 1-3944 0 0,19-15-4310 0 0</inkml:trace>
  <inkml:trace contextRef="#ctx0" brushRef="#br0" timeOffset="390.96">501 516 8858 0 0,'0'0'1650'0'0,"0"0"-629"0"0,0 0-91 0 0,0 0 183 0 0,0 0 102 0 0,0 0-47 0 0,0 0-166 0 0,0 0-171 0 0,0 0-104 0 0,0 0-57 0 0,0 0-23 0 0,0 0-32 0 0,0 0-67 0 0,-8 25-65 0 0,-24 76-82 0 0,24-73 214 0 0,8-27-316 0 0,0-1 69 0 0,0 0 117 0 0,0 0 137 0 0,7-12 1404 0 0,85-235 393 0 0,-51 120-2103 0 0,-35 110-107 0 0,-1 3-1201 0 0,-3 36-3027 0 0,-2-4-7493 0 0,0-13-835 0 0</inkml:trace>
  <inkml:trace contextRef="#ctx0" brushRef="#br0" timeOffset="551.587">794 406 17084 0 0,'0'0'1051'0'0,"0"0"-282"0"0,0 0 59 0 0,0 0 116 0 0,0 0-41 0 0,0 0-191 0 0,0 0-275 0 0,0 0-249 0 0,0 0-120 0 0,0 0-48 0 0,0 0-58 0 0,0 0-91 0 0,0 0-161 0 0,5 22-300 0 0,15 69-521 0 0,-6-68-1393 0 0,-7-29-641 0 0,-6 5 2272 0 0,5-3-6503 0 0,1 0 428 0 0</inkml:trace>
  <inkml:trace contextRef="#ctx0" brushRef="#br0" timeOffset="713.539">871 188 12715 0 0,'0'0'4425'0'0,"0"0"-2385"0"0,0 0-504 0 0,0 0-191 0 0,0 0-241 0 0,0 0-312 0 0,0 0-320 0 0,0 0-272 0 0,0 0-200 0 0,0 0-88 0 0,0 0-32 0 0,0 0-32 0 0,0 0-168 0 0,0 0-264 0 0,-7-25-568 0 0,25 39-1337 0 0,-9-6-3888 0 0,2-1-6450 0 0</inkml:trace>
  <inkml:trace contextRef="#ctx0" brushRef="#br0" timeOffset="1284.539">1285 273 16259 0 0,'0'0'2728'0'0,"0"0"-1011"0"0,0 0-420 0 0,0 0-89 0 0,0 0-153 0 0,0 0-215 0 0,0 0-221 0 0,0 0-191 0 0,0 0-103 0 0,0 0-59 0 0,0 0-50 0 0,0 0-51 0 0,0 0-52 0 0,-29 17-28 0 0,-88 53-55 0 0,61-16 1 0 0,52-47-38 0 0,-1 0 1 0 0,1 1-1 0 0,1-1 1 0 0,0 1-1 0 0,0 0 0 0 0,0 0 1 0 0,1 0-1 0 0,0 0 1 0 0,1 0-1 0 0,0 1 1 0 0,0-1-1 0 0,1 1 0 0 0,0-1 1 0 0,1 5 6 0 0,1-10 1 0 0,0 0 0 0 0,1 1 0 0 0,-1-1 0 0 0,1 0 0 0 0,0 0 0 0 0,0-1 0 0 0,0 1 0 0 0,0-1 0 0 0,1 1 0 0 0,-1-1 0 0 0,1 0-1 0 0,-1 0 1 0 0,1 0 0 0 0,0-1 0 0 0,0 0 0 0 0,0 1 0 0 0,0-1 0 0 0,0 0 0 0 0,0-1 0 0 0,0 1 0 0 0,0-1 0 0 0,0 0 0 0 0,0 0 0 0 0,0 0 0 0 0,0 0 0 0 0,0-1 0 0 0,0 0 0 0 0,0 1 0 0 0,0-2 0 0 0,0 1 0 0 0,0 0 0 0 0,-1-1 0 0 0,4-1-1 0 0,11-7 127 0 0,-1 0-1 0 0,-1-1 1 0 0,0-1 0 0 0,-1 0 0 0 0,0-1 0 0 0,0-1 0 0 0,-2 0-1 0 0,0-1 1 0 0,0 0 0 0 0,8-15-127 0 0,-14 21 91 0 0,-5 7-74 0 0,0-1-1 0 0,0 0 1 0 0,0 1 0 0 0,1 0 0 0 0,-1-1-1 0 0,1 1 1 0 0,0 0 0 0 0,-1 0 0 0 0,1 0-1 0 0,0 1 1 0 0,0-1 0 0 0,0 1 0 0 0,0 0-1 0 0,1 0 1 0 0,-1 0 0 0 0,0 0 0 0 0,0 0-1 0 0,1 1 1 0 0,-1-1 0 0 0,1 1 0 0 0,-1 0-1 0 0,0 0 1 0 0,3 0-17 0 0,-4 4 4 0 0,1-1-1 0 0,-1 1 1 0 0,0-1-1 0 0,0 1 1 0 0,0 0-1 0 0,-1 0 1 0 0,1 0 0 0 0,-1 0-1 0 0,0 0 1 0 0,0 0-1 0 0,0 0 1 0 0,-1 1-1 0 0,1-1 1 0 0,-1 0-1 0 0,0 0 1 0 0,0 0-1 0 0,-1 1 1 0 0,1-1 0 0 0,-1 1-4 0 0,0 6 2 0 0,-35 338-122 0 0,17-110-143 0 0,-13-151 95 0 0,31-87 169 0 0,0 1 1 0 0,0 0-1 0 0,0-1 0 0 0,0 1 1 0 0,0-1-1 0 0,-1 1 1 0 0,1-1-1 0 0,-1 0 1 0 0,1 1-1 0 0,-1-1 0 0 0,0 0 1 0 0,1 0-1 0 0,-1 0 1 0 0,0 0-1 0 0,0 0 1 0 0,0-1-1 0 0,1 1 0 0 0,-1-1 1 0 0,0 1-1 0 0,0-1 1 0 0,0 1-1 0 0,0-1 1 0 0,0 0-1 0 0,0 0 0 0 0,0 0 1 0 0,0 0-1 0 0,0-1 1 0 0,0 1-1 0 0,0 0 1 0 0,0-1-1 0 0,0 1 0 0 0,0-1 1 0 0,0 0-1 0 0,1 1 1 0 0,-1-1-1 0 0,0 0 1 0 0,0 0-1 0 0,1 0 0 0 0,-1-1 1 0 0,1 1-1 0 0,-1 0 1 0 0,1-1-1 0 0,-2 0-1 0 0,-4-4 11 0 0,1 0-1 0 0,-1 0 1 0 0,1-1 0 0 0,0 1-1 0 0,1-2 1 0 0,-1 1-1 0 0,1 0 1 0 0,1-1 0 0 0,0 0-1 0 0,0 0 1 0 0,0 0-1 0 0,1-1 1 0 0,0 1 0 0 0,1-1-1 0 0,0 0 1 0 0,0 1-1 0 0,1-1 1 0 0,0 0 0 0 0,0 0-1 0 0,1-1-10 0 0,0-1 3 0 0,1-1 0 0 0,0 0 0 0 0,1 1 1 0 0,0-1-1 0 0,0 1 0 0 0,2 0 0 0 0,-1-1 0 0 0,1 1 0 0 0,1 1 0 0 0,0-1 0 0 0,0 1 0 0 0,1 0 1 0 0,1 0-1 0 0,-1 0 0 0 0,2 1-3 0 0,13-18-251 0 0,1 2 0 0 0,2 1-1 0 0,0 1 1 0 0,2 1 0 0 0,0 1 0 0 0,24-15 251 0 0,-27 14-2257 0 0,-11 5-6737 0 0,-8 13-3072 0 0</inkml:trace>
  <inkml:trace contextRef="#ctx0" brushRef="#br0" timeOffset="1534.009">1698 417 14795 0 0,'0'0'2089'0'0,"0"0"-769"0"0,0 0-128 0 0,0 0-136 0 0,0 0-215 0 0,0 0-257 0 0,0 0-312 0 0,0 0-176 0 0,0 0-72 0 0,0 0-88 0 0,0 0-40 0 0,0 0-216 0 0,0 0-368 0 0,0 0-817 0 0,5 184-2152 0 0,-5-184-8065 0 0</inkml:trace>
  <inkml:trace contextRef="#ctx0" brushRef="#br0" timeOffset="1695.969">1733 1 12651 0 0,'0'0'5977'0'0,"0"0"-4225"0"0,0 0-575 0 0,0 0-105 0 0,0 0-264 0 0,0 0-240 0 0,0 0-224 0 0,0 0-240 0 0,0 0-128 0 0,0 0-16 0 0,0 0-48 0 0,0 0-104 0 0,0 0-168 0 0,0 0-352 0 0,31 73-832 0 0,-28-47-3642 0 0,-1-11-7848 0 0</inkml:trace>
  <inkml:trace contextRef="#ctx0" brushRef="#br0" timeOffset="1993.041">1935 619 17332 0 0,'0'0'1679'0'0,"0"0"-271"0"0,0 0-1 0 0,0 0-80 0 0,0 0-169 0 0,0 0-222 0 0,0 0-225 0 0,0 0-181 0 0,0 0-100 0 0,0 0-92 0 0,18-33-76 0 0,59-104-55 0 0,-12 32 146 0 0,12 38-389 0 0,-77 67-32 0 0,1 12-269 0 0,0 35 59 0 0,-2-39 274 0 0,1-1 1 0 0,-1 1-1 0 0,1-1 0 0 0,1 0 0 0 0,0 1 1 0 0,0-1-1 0 0,0 0 0 0 0,1 1 0 0 0,0-1 1 0 0,0 0-1 0 0,0 0 0 0 0,1 0 0 0 0,1 0 0 0 0,-1-1 1 0 0,1 1-1 0 0,0-1 0 0 0,1 2 4 0 0,-3-6 35 0 0,0 0 0 0 0,-1 1 0 0 0,1-1 0 0 0,0 0 0 0 0,0 0 1 0 0,0 0-1 0 0,1 0 0 0 0,-1 0 0 0 0,0 0 0 0 0,1-1 0 0 0,-1 1 0 0 0,1-1 0 0 0,-1 0 0 0 0,1 0 0 0 0,0 0 0 0 0,0 0 0 0 0,-1 0 0 0 0,1 0 0 0 0,0-1 0 0 0,0 1 0 0 0,0-1 0 0 0,0 0 0 0 0,0 0 1 0 0,0 0-1 0 0,0 0 0 0 0,-1-1 0 0 0,1 1 0 0 0,0-1 0 0 0,0 1 0 0 0,0-1 0 0 0,0 0 0 0 0,-1 0 0 0 0,1 0 0 0 0,0-1 0 0 0,1 0-35 0 0,3-5 114 0 0,0 1 0 0 0,0-1-1 0 0,0 0 1 0 0,-1-1 0 0 0,0 0 0 0 0,0 0-1 0 0,-1 0 1 0 0,0-1 0 0 0,-1 1 0 0 0,0-1-1 0 0,0 0 1 0 0,0 0 0 0 0,0-5-114 0 0,14-44-8297 0 0,-13 38 1359 0 0,-2 12-6116 0 0</inkml:trace>
</inkml:ink>
</file>

<file path=ppt/ink/ink6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5:32.3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377 69 0 0 0,'0'0'1636'0'0,"0"0"242"0"0,0 0 14 0 0,0 0-226 0 0,0 0-174 0 0,0 0-141 0 0,0 0-152 0 0,0 0-98 0 0,0 0-159 0 0,0-3-56 0 0,-11-23 2820 0 0,3 20-3371 0 0,0 1-1 0 0,-1 1 0 0 0,1 0 1 0 0,-1 0-1 0 0,0 0 1 0 0,0 1-1 0 0,-1 1 0 0 0,1 0 1 0 0,0 0-1 0 0,-1 0 1 0 0,1 1-1 0 0,-1 1 0 0 0,0 0 1 0 0,1 0-1 0 0,-1 1 1 0 0,-5 1-335 0 0,2 1 101 0 0,1 1 1 0 0,0 1-1 0 0,0 0 0 0 0,1 1 1 0 0,-1 1-1 0 0,1-1 1 0 0,0 2-1 0 0,1-1 1 0 0,0 1-1 0 0,0 1 1 0 0,1 0-1 0 0,-8 9-101 0 0,11-11 78 0 0,0 1 0 0 0,1 0 1 0 0,0-1-1 0 0,0 2 0 0 0,1-1 0 0 0,-1 0 0 0 0,2 1 0 0 0,0 0 1 0 0,0 0-1 0 0,0 0 0 0 0,1 0 0 0 0,0 0 0 0 0,1 1 0 0 0,0-1 0 0 0,1 1 1 0 0,0-1-1 0 0,0 0 0 0 0,1 1 0 0 0,0-1 0 0 0,2 7-78 0 0,1-4 114 0 0,0-1 1 0 0,0 0-1 0 0,2 0 0 0 0,-1-1 0 0 0,1 1 0 0 0,1-1 0 0 0,0-1 1 0 0,0 1-1 0 0,1-1 0 0 0,0 0 0 0 0,1-1 0 0 0,0 0 0 0 0,0 0 1 0 0,1-1-1 0 0,-1 0 0 0 0,2-1 0 0 0,-1 0 0 0 0,11 4-114 0 0,-16-8 37 0 0,0 0 0 0 0,1-1 1 0 0,-1 1-1 0 0,1-1 0 0 0,-1 0 0 0 0,1-1 0 0 0,-1 0 0 0 0,1 0 0 0 0,0 0 0 0 0,-1 0 0 0 0,1-1 0 0 0,0 0 0 0 0,-1 0 1 0 0,1 0-1 0 0,-1-1 0 0 0,0 0 0 0 0,1 0 0 0 0,-1 0 0 0 0,0-1 0 0 0,0 0 0 0 0,4-3-37 0 0,3-8-572 0 0,4-4-2240 0 0,-1 14-6428 0 0,-12 4-2681 0 0</inkml:trace>
  <inkml:trace contextRef="#ctx0" brushRef="#br0" timeOffset="1520.916">528 592 0 0 0,'0'0'271'0'0,"0"0"902"0"0,0 0 444 0 0,0 0 286 0 0,0 0 184 0 0,0 0-40 0 0,0 0-261 0 0,0 0-341 0 0,0 0-238 0 0,0 0-84 0 0,0 0-3 0 0,0 0 29 0 0,-2 3 3658 0 0,13-99-823 0 0,19 29-3609 0 0,4 1-1 0 0,2 2 1 0 0,7-6-375 0 0,-16 26 183 0 0,0 168-113 0 0,-11-25-23 0 0,-15-98-45 0 0,-1 1 0 0 0,1-1 0 0 0,-1 1 0 0 0,1-1 0 0 0,-1 1 0 0 0,1-1-1 0 0,0 0 1 0 0,0 1 0 0 0,0-1 0 0 0,-1 0 0 0 0,1 0 0 0 0,0 0 0 0 0,1 0 0 0 0,-1 0 0 0 0,0 0 0 0 0,0 0-1 0 0,0 0 1 0 0,1 0 0 0 0,-1 0 0 0 0,0-1 0 0 0,1 1 0 0 0,-1 0 0 0 0,0-1 0 0 0,1 1 0 0 0,-1-1 0 0 0,1 0-1 0 0,-1 1 1 0 0,1-1 0 0 0,-1 0 0 0 0,1 0 0 0 0,-1 0 0 0 0,1 0 0 0 0,-1 0 0 0 0,1 0 0 0 0,-1-1 0 0 0,1 1 0 0 0,-1 0-1 0 0,1-1 1 0 0,-1 1 0 0 0,1-1 0 0 0,-1 0 0 0 0,0 1 0 0 0,1-1 0 0 0,-1 0 0 0 0,0 0 0 0 0,0 0 0 0 0,1 0-1 0 0,-1 0 1 0 0,0 0 0 0 0,0 0 0 0 0,0 0 0 0 0,0 0 0 0 0,0-1 0 0 0,-1 1 0 0 0,1 0 0 0 0,0-1 0 0 0,-1 1-1 0 0,1 0 1 0 0,0-1 0 0 0,-1 1 0 0 0,1-1-2 0 0,161-196 111 0 0,-150 183-109 0 0,1 1 1 0 0,1 0-1 0 0,1 1 1 0 0,-1 0-1 0 0,2 1 1 0 0,0 1-1 0 0,8-4-2 0 0,-23 16 0 0 0,1 0-1 0 0,-1 1 1 0 0,1-1 0 0 0,0 0-1 0 0,-1 1 1 0 0,0-1 0 0 0,1 1-1 0 0,-1-1 1 0 0,0 1-1 0 0,0-1 1 0 0,0 1 0 0 0,0 0-1 0 0,0 0 1 0 0,0 0 0 0 0,0-1-1 0 0,-1 1 1 0 0,1 0-1 0 0,-1 0 1 0 0,1 0 0 0 0,-1 0-1 0 0,0 0 1 0 0,0 0-1 0 0,0 0 1 0 0,0 0 0 0 0,0 0-1 0 0,0 0 1 0 0,-1 0 0 0 0,1 0-1 0 0,-1 0 1 0 0,1 0-1 0 0,-1 0 1 0 0,1 1 11 0 0,2 168 137 0 0,19-133-1471 0 0,-14-33-2642 0 0,0-3-3430 0 0,-2-2-4647 0 0</inkml:trace>
</inkml:ink>
</file>

<file path=ppt/ink/ink6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5:40.2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20 4129 0 0,'0'0'1939'0'0,"0"0"-235"0"0,0 0-1 0 0,0 0 96 0 0,0 0 60 0 0,0 0-121 0 0,0 0-279 0 0,0 0-288 0 0,0 0-232 0 0,0 0-170 0 0,0 0-110 0 0,-6 0 3141 0 0,178 4 134 0 0,-31-27-3182 0 0,-133 28-3481 0 0,-9 2-3481 0 0,9-4-3402 0 0,-7-3-191 0 0</inkml:trace>
</inkml:ink>
</file>

<file path=ppt/ink/ink6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5:40.8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 8 0 0 0,'0'0'1436'0'0,"0"0"201"0"0,0 0 12 0 0,0 0-74 0 0,0 0-180 0 0,0 0-82 0 0,0 0 30 0 0,0 0 16 0 0,0 0 10 0 0,0 0 29 0 0,-5 2-42 0 0,-23 10 1163 0 0,28-12-1409 0 0,0 0-139 0 0,0 0-106 0 0,0 0-113 0 0,0 0-85 0 0,0 0-68 0 0,0 0-72 0 0,0 0-78 0 0,0 0-67 0 0,0 0-48 0 0,0 0-39 0 0,23 4 2440 0 0,92-19-1290 0 0,-15 6-863 0 0,-78 8-5786 0 0,-1 0-5686 0 0,-19 1-1862 0 0</inkml:trace>
</inkml:ink>
</file>

<file path=ppt/ink/ink6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5:43.3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149 759 8018 0 0,'0'0'2479'0'0,"0"0"-439"0"0,0 0-182 0 0,0 0-72 0 0,0 0-137 0 0,0 0-232 0 0,0 0-332 0 0,0 0-282 0 0,0 0-191 0 0,0 0-138 0 0,0 0-63 0 0,0 0-34 0 0,0 0-22 0 0,0 0-13 0 0,0 0-16 0 0,0 0-34 0 0,0 0-44 0 0,0 0-21 0 0,0 30 893 0 0,-3 319 474 0 0,-1-224-1425 0 0,7-265 1006 0 0,4 99-1164 0 0,2 1 0 0 0,1 0 1 0 0,2 0-1 0 0,1 1 0 0 0,3 1 0 0 0,1 0 1 0 0,18-29-12 0 0,27-13 48 0 0,-61 79-47 0 0,0 1 0 0 0,1-1 0 0 0,-1 1 0 0 0,0-1 0 0 0,1 1 0 0 0,-1-1 0 0 0,0 1 0 0 0,1 0 0 0 0,-1 0 0 0 0,1 0 0 0 0,-1 0 0 0 0,0 0 0 0 0,1 0 0 0 0,-1 0 0 0 0,1 0 0 0 0,-1 0 0 0 0,1 1 0 0 0,-1-1 0 0 0,0 0 0 0 0,1 1 0 0 0,-1-1 0 0 0,0 1 0 0 0,0 0 0 0 0,1-1 0 0 0,-1 1 0 0 0,0 0 0 0 0,0 0 0 0 0,0 0 0 0 0,0 0 0 0 0,0 0 0 0 0,0 0 0 0 0,0 0 0 0 0,0 0 0 0 0,0 1-1 0 0,46 75 235 0 0,-20-29-4 0 0,-27-48-215 0 0,0 0 10 0 0,0 0-27 0 0,0 0-6 0 0,0 0 23 0 0,0 0-20 0 0,0 0 8 0 0,-42 1-2366 0 0,32-1-2567 0 0,1-1-4379 0 0,5 1-2963 0 0</inkml:trace>
  <inkml:trace contextRef="#ctx0" brushRef="#br0" timeOffset="873.81">98 527 5065 0 0,'0'0'3061'0'0,"0"0"-830"0"0,0 0-509 0 0,0 0-127 0 0,0 0-50 0 0,0 0-164 0 0,0 0-219 0 0,0 0-232 0 0,0 0-182 0 0,0 0-86 0 0,0 0-34 0 0,0 0 11 0 0,0 0-15 0 0,-8 2-30 0 0,-23 8-51 0 0,24-7-63 0 0,7-3-62 0 0,0 0-49 0 0,0 0-15 0 0,0 0-26 0 0,0 0-3 0 0,0 0-10 0 0,0 0-30 0 0,26-3 1149 0 0,42-7-837 0 0,1 3 0 0 0,0 4 0 0 0,52 3-597 0 0,-50 1 136 0 0,-63 2-55 0 0,-21-3 369 0 0,-91-87-725 0 0,18-2-1585 0 0,81 73-1123 0 0,6 6-8083 0 0,2 10-398 0 0</inkml:trace>
  <inkml:trace contextRef="#ctx0" brushRef="#br0" timeOffset="1503.231">33 240 0 0 0,'0'0'397'0'0,"0"0"904"0"0,0 0 466 0 0,0 0 288 0 0,0 0 91 0 0,0 0-115 0 0,0 0-200 0 0,0 0-234 0 0,0 0-179 0 0,0 0-124 0 0,0 0-99 0 0,-5-1-111 0 0,-17-1-105 0 0,16 1-115 0 0,6 1-83 0 0,0 0-52 0 0,0 0-49 0 0,0 0-47 0 0,0 0-38 0 0,0 0-31 0 0,0 0-42 0 0,0 0-42 0 0,0 0-43 0 0,25 0 1877 0 0,133-15-548 0 0,-31 2-1037 0 0,-101 12-5390 0 0,0 1-5129 0 0,-21 0-2371 0 0</inkml:trace>
  <inkml:trace contextRef="#ctx0" brushRef="#br0" timeOffset="2130.195">622 822 3585 0 0,'0'0'2740'0'0,"0"0"-135"0"0,0 0-150 0 0,0 0-169 0 0,0 0-264 0 0,0 0-353 0 0,0 0-338 0 0,0 0-269 0 0,0 0-161 0 0,0 0-80 0 0,0 0-56 0 0,0 0-63 0 0,6 7 958 0 0,102-12 1652 0 0,53-15-2552 0 0,-105 12-456 0 0,-24 5 152 0 0,-21 2-1253 0 0,-10 1-3702 0 0,-9-3-5487 0 0,6 2-2080 0 0</inkml:trace>
  <inkml:trace contextRef="#ctx0" brushRef="#br0" timeOffset="2492.897">797 601 11050 0 0,'0'0'2466'0'0,"0"0"-815"0"0,0 0-384 0 0,0 0 27 0 0,0 0 95 0 0,0 0-10 0 0,0 0-206 0 0,0 0-336 0 0,0 0-265 0 0,0 0-181 0 0,0 0-82 0 0,0 0 55 0 0,0 0 94 0 0,0 5 66 0 0,4 273 3832 0 0,-8-137-4339 0 0,4-94-2383 0 0,4-51-4391 0 0,0 1-5199 0 0</inkml:trace>
  <inkml:trace contextRef="#ctx0" brushRef="#br0" timeOffset="6783.955">1072 273 8266 0 0,'0'0'2224'0'0,"0"0"-286"0"0,0 0-64 0 0,0 0 9 0 0,0 0-31 0 0,0 0-149 0 0,0 0-296 0 0,0 0-295 0 0,0 0-243 0 0,0 0-179 0 0,0 0-116 0 0,0 0-78 0 0,0 0-48 0 0,-9-3-55 0 0,-23-12 394 0 0,233 0 1899 0 0,30 11-1117 0 0,-254-30-1435 0 0,14 23-301 0 0,2-2-1 0 0,0 1 0 0 0,1-1 1 0 0,0 0-1 0 0,0 0 0 0 0,2-1 1 0 0,-1 1-1 0 0,0-11 168 0 0,-1-36-7970 0 0,6 45-4598 0 0</inkml:trace>
  <inkml:trace contextRef="#ctx0" brushRef="#br0" timeOffset="3767.965">1337 667 0 0 0,'0'0'321'0'0,"0"0"770"0"0,0 0 302 0 0,0 0 36 0 0,0 0-39 0 0,0 0-85 0 0,0 0-40 0 0,0 0 35 0 0,0 0 72 0 0,1 1 150 0 0,5 2 10822 0 0,-15 160-9692 0 0,3-102-2491 0 0,-6 167 564 0 0,11-275-391 0 0,14-141-156 0 0,-3 146-171 0 0,1 1 1 0 0,3 1-1 0 0,1 0 0 0 0,2 0 0 0 0,14-22-7 0 0,49-55-7 0 0,-79 116 10 0 0,1 0-1 0 0,-1-1 0 0 0,0 1 0 0 0,1 0 0 0 0,-1 0 0 0 0,1 0 0 0 0,0 0 1 0 0,-1 1-1 0 0,1-1 0 0 0,0 0 0 0 0,-1 1 0 0 0,1-1 0 0 0,0 1 0 0 0,0-1 0 0 0,0 1 1 0 0,-1 0-1 0 0,1 0 0 0 0,0 0 0 0 0,0 0 0 0 0,0 0 0 0 0,0 0 0 0 0,-1 1 0 0 0,1-1 1 0 0,0 0-1 0 0,0 1 0 0 0,-1 0 0 0 0,1-1 0 0 0,0 1 0 0 0,-1 0 0 0 0,1 0 0 0 0,-1 0 1 0 0,1 0-1 0 0,-1 0 0 0 0,1 0 0 0 0,-1 0 0 0 0,1 0 0 0 0,-1 1 0 0 0,0-1 1 0 0,0 1-1 0 0,0-1 0 0 0,0 1 0 0 0,0-1 0 0 0,0 1 0 0 0,0-1 0 0 0,-1 1 0 0 0,1 0 1 0 0,0 0-3 0 0,19 138-467 0 0,-21-140-709 0 0,-1 0-2144 0 0,1 0-3509 0 0,1 0-5290 0 0</inkml:trace>
  <inkml:trace contextRef="#ctx0" brushRef="#br0" timeOffset="4577.929">1701 1090 1952 0 0,'0'0'1862'0'0,"0"0"-47"0"0,0 0 114 0 0,0 0 100 0 0,0 0-39 0 0,0 0-193 0 0,0 0-298 0 0,0 0-279 0 0,0 0-161 0 0,0 0-114 0 0,0 0-63 0 0,0 0-31 0 0,0 0-74 0 0,-5-6-82 0 0,-16-21-87 0 0,-29 21 1559 0 0,-57 64-85 0 0,102-55-2030 0 0,1 0 1 0 0,0 1-1 0 0,0 0 0 0 0,0 0 0 0 0,0 0 1 0 0,1 0-1 0 0,-1 1 0 0 0,1-1 1 0 0,0 1-1 0 0,1 0 0 0 0,-1 0 0 0 0,1 0 1 0 0,0 0-1 0 0,0 0 0 0 0,0 0 1 0 0,1 1-1 0 0,0-1 0 0 0,0 1 0 0 0,0-1 1 0 0,1 1-1 0 0,0-1 0 0 0,0 1 1 0 0,0-1-1 0 0,1 3-52 0 0,1-4 44 0 0,1 0-1 0 0,-1 0 1 0 0,1-1 0 0 0,0 1 0 0 0,0-1 0 0 0,0 1 0 0 0,0-1-1 0 0,0 0 1 0 0,1 0 0 0 0,0-1 0 0 0,-1 1 0 0 0,1-1 0 0 0,0 1-1 0 0,0-1 1 0 0,1-1 0 0 0,-1 1 0 0 0,0 0 0 0 0,0-1-1 0 0,1 0 1 0 0,-1 0 0 0 0,1 0 0 0 0,-1-1 0 0 0,1 0 0 0 0,-1 1-1 0 0,1-1 1 0 0,0-1 0 0 0,-1 1 0 0 0,4-2-44 0 0,71-5 178 0 0,-69 2-414 0 0,1-2-814 0 0,-6-3-6340 0 0,-4 7-273 0 0,0 2-4585 0 0</inkml:trace>
  <inkml:trace contextRef="#ctx0" brushRef="#br0" timeOffset="5224.028">1756 1352 13587 0 0,'0'0'1640'0'0,"0"0"-478"0"0,0 0 33 0 0,0 0 148 0 0,0 0 5 0 0,0 0-186 0 0,0 0-293 0 0,0 0-217 0 0,0 0-130 0 0,0 0-50 0 0,0 0-32 0 0,0 0-29 0 0,13-16-27 0 0,36-47-55 0 0,-19 9 581 0 0,19-4-296 0 0,-48 58-610 0 0,0 0 0 0 0,1-1-1 0 0,-1 1 1 0 0,0 0-1 0 0,0 0 1 0 0,0 0-1 0 0,0 0 1 0 0,0 1 0 0 0,0-1-1 0 0,0 0 1 0 0,0 0-1 0 0,1 1 1 0 0,-1-1-1 0 0,0 0 1 0 0,0 1 0 0 0,0-1-1 0 0,0 1 1 0 0,-1 0-1 0 0,1-1 1 0 0,0 1-1 0 0,0 0 1 0 0,0-1 0 0 0,0 1-1 0 0,-1 0 1 0 0,1 0-1 0 0,0 0 1 0 0,-1 0-1 0 0,1 0 1 0 0,0 0 0 0 0,-1-1-1 0 0,1 1 1 0 0,-1 1-1 0 0,0-1 1 0 0,1 0-1 0 0,-1 0 1 0 0,0 0 0 0 0,0 0-1 0 0,0 0 1 0 0,1 0-1 0 0,-1 0 1 0 0,0 0-1 0 0,0 0 1 0 0,-1 0 0 0 0,1 1-1 0 0,0-1 1 0 0,0 0-1 0 0,0 0 1 0 0,-1 0-1 0 0,1 0 1 0 0,-1 0 0 0 0,1 0-1 0 0,-1 0 1 0 0,1 0-1 0 0,-1 0-3 0 0,4 29 69 0 0,-2-28-68 0 0,0 0 0 0 0,0-1 0 0 0,0 1 0 0 0,0 0 1 0 0,1-1-1 0 0,-1 1 0 0 0,0-1 0 0 0,1 1 0 0 0,-1-1 0 0 0,1 0 0 0 0,-1 0 1 0 0,1 0-1 0 0,0 0 0 0 0,-1 0 0 0 0,1 0 0 0 0,0 0 0 0 0,0 0 0 0 0,-1-1 1 0 0,1 1-1 0 0,0-1 0 0 0,0 1 0 0 0,0-1 0 0 0,0 0 0 0 0,0 1 0 0 0,0-1 1 0 0,0 0-1 0 0,0-1 0 0 0,2 1-1 0 0,5-1 9 0 0,-1-1 1 0 0,1-1-1 0 0,0 1 0 0 0,0-1 1 0 0,-1-1-1 0 0,0 1 0 0 0,1-2 1 0 0,-2 1-1 0 0,1-1 1 0 0,0 0-1 0 0,-1-1 0 0 0,0 1 1 0 0,4-5-10 0 0,23-16 29 0 0,-26 21-48 0 0,-8 4 21 0 0,0 0 0 0 0,1 0 0 0 0,-1 1-1 0 0,0-1 1 0 0,1 0 0 0 0,-1 0 0 0 0,1 1 0 0 0,-1-1 0 0 0,1 0 0 0 0,0 1-1 0 0,-1-1 1 0 0,1 0 0 0 0,0 1 0 0 0,-1-1 0 0 0,1 1 0 0 0,0-1-1 0 0,0 1 1 0 0,-1 0 0 0 0,1-1 0 0 0,0 1 0 0 0,0 0 0 0 0,0-1 0 0 0,0 1-1 0 0,-1 0 1 0 0,1 0 0 0 0,0 0 0 0 0,0 0 0 0 0,0 0 0 0 0,0 0-1 0 0,0 0 1 0 0,0 0 0 0 0,-1 0 0 0 0,1 0 0 0 0,0 0 0 0 0,0 1 0 0 0,0-1-1 0 0,0 0 1 0 0,0 1 0 0 0,-1-1 0 0 0,1 1 0 0 0,0-1 0 0 0,0 0-1 0 0,-1 1 1 0 0,1 0 0 0 0,0-1 0 0 0,-1 1 0 0 0,1-1 0 0 0,-1 1 0 0 0,1 0-1 0 0,0-1 1 0 0,-1 1 0 0 0,0 0 0 0 0,1 0 0 0 0,-1 0 0 0 0,1-1-1 0 0,-1 1 1 0 0,0 0 0 0 0,0 0 0 0 0,1 0 0 0 0,-1 0 0 0 0,0-1 0 0 0,0 1-2 0 0,3 108 261 0 0,-4-67-2939 0 0,2-39 1999 0 0,0-2-1851 0 0,-1 0-4810 0 0,0 2-4450 0 0</inkml:trace>
  <inkml:trace contextRef="#ctx0" brushRef="#br0" timeOffset="5472.727">2368 1433 17012 0 0,'0'0'1835'0'0,"0"0"-843"0"0,0 0-269 0 0,0 0 61 0 0,0 0-16 0 0,0 0-138 0 0,0 0-192 0 0,0 0-238 0 0,0 0-148 0 0,0 0-80 0 0,0 0-76 0 0,0 0-60 0 0,0 0-116 0 0,0 5-225 0 0,3 14-429 0 0,1-17-11132 0 0,-4-2 2713 0 0</inkml:trace>
  <inkml:trace contextRef="#ctx0" brushRef="#br0" timeOffset="5849.929">2430 1050 10722 0 0,'0'0'5607'0'0,"0"0"-3079"0"0,0 0-1098 0 0,0 0-72 0 0,0 0-114 0 0,0 0-180 0 0,0 0-252 0 0,0 0-258 0 0,0 0-158 0 0,0 0-107 0 0,0 0-63 0 0,0 0-49 0 0,-12 5-45 0 0,-36 16-55 0 0,47-21-78 0 0,0 0 0 0 0,1 0 0 0 0,-1 0 0 0 0,0 1 0 0 0,0-1 0 0 0,0 0 0 0 0,1 1 0 0 0,-1-1 0 0 0,0 1 0 0 0,1-1 0 0 0,-1 1 0 0 0,0-1 0 0 0,1 1 0 0 0,-1-1 0 0 0,0 1 0 0 0,1 0 0 0 0,-1-1 0 0 0,1 1 0 0 0,-1 0 0 0 0,1-1 0 0 0,0 1 0 0 0,-1 0 0 0 0,1 0 0 0 0,0 0 0 0 0,-1-1 0 0 0,1 1 0 0 0,0 0 0 0 0,0 0 0 0 0,0 0 0 0 0,0-1 0 0 0,0 1 0 0 0,0 0 0 0 0,0 0 0 0 0,0 0 0 0 0,0 0 0 0 0,0 0 0 0 0,0-1 0 0 0,0 1 0 0 0,1 0 0 0 0,-1 0 0 0 0,0 0 0 0 0,0-1 0 0 0,1 1 0 0 0,-1 0 0 0 0,1 0 0 0 0,-1-1 0 0 0,1 1 0 0 0,-1 0 0 0 0,1 0 1 0 0,3-1-9 0 0,-1 0 0 0 0,1 0 1 0 0,-1-1-1 0 0,1 1 0 0 0,-1-1 0 0 0,0 1 0 0 0,1-1 1 0 0,-1 0-1 0 0,0-1 0 0 0,0 1 0 0 0,0 0 0 0 0,0-1 1 0 0,0 0-1 0 0,0 0 0 0 0,0 0 0 0 0,0 0 1 0 0,-1 0-1 0 0,1 0 0 0 0,-1-1 0 0 0,1 1 0 0 0,-1-1 1 0 0,0 0-1 0 0,0 1 0 0 0,0-1 0 0 0,-1 0 0 0 0,1 0 1 0 0,1-4 8 0 0,-45 14 465 0 0,30 1-403 0 0,-2 1-279 0 0,26-23-1891 0 0,-8 11 1266 0 0,0-1-1524 0 0,0 0-3172 0 0,1-3-6583 0 0</inkml:trace>
</inkml:ink>
</file>

<file path=ppt/ink/ink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18:51.3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13707 0 0,'0'0'1736'0'0,"0"0"-391"0"0,0 0-233 0 0,0 0-224 0 0,0 0-200 0 0,0 0-288 0 0,0 0-272 0 0,0 0-152 0 0,0 0-128 0 0,0 0-104 0 0,0 0-104 0 0,0 0-288 0 0,0 0-760 0 0,0 0-2929 0 0,9 89-7466 0 0</inkml:trace>
</inkml:ink>
</file>

<file path=ppt/ink/ink6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5:57.1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9 503 400 0 0,'0'0'1780'0'0,"0"0"24"0"0,0 0 52 0 0,0 0 111 0 0,0 0 57 0 0,0 0-90 0 0,0 0-184 0 0,0 0-264 0 0,0 0-246 0 0,0 0-171 0 0,0 0-118 0 0,-2-1-57 0 0,1 1-805 0 0,1-1 0 0 0,-1 1 0 0 0,1 0 0 0 0,0 0 0 0 0,-1-1 0 0 0,1 1 0 0 0,0 0 0 0 0,-1 0 0 0 0,1-1 0 0 0,0 1 0 0 0,0 0 0 0 0,-1-1 0 0 0,1 1 0 0 0,0 0 0 0 0,0-1 0 0 0,-1 1 0 0 0,1 0 0 0 0,0-1 0 0 0,0 1 0 0 0,0-1 0 0 0,0 1 0 0 0,0 0 0 0 0,0-1 0 0 0,0 1 0 0 0,0-1 0 0 0,0 1 0 0 0,0-1 0 0 0,0 1 0 0 0,0 0 0 0 0,0-1 0 0 0,0 1 0 0 0,0-1 0 0 0,0 1 0 0 0,0 0 0 0 0,0-1 0 0 0,0 1 0 0 0,1-1 0 0 0,-1 1 0 0 0,0 0 0 0 0,0-1 0 0 0,1 1 0 0 0,-1 0 0 0 0,0-1 0 0 0,0 1 0 0 0,1 0 0 0 0,-1 0 0 0 0,0-1 0 0 0,1 1 0 0 0,-1 0 0 0 0,0 0 0 0 0,1-1 0 0 0,-1 1 0 0 0,0 0 0 0 0,1 0 0 0 0,-1 0 0 0 0,1 0 0 0 0,-1-1 0 0 0,0 1 0 0 0,1 0-89 0 0,33-16 1757 0 0,-31 15-1737 0 0,148-21 1915 0 0,-89 13-1532 0 0,82-12 296 0 0,1 6 1 0 0,44 5-700 0 0,92 6 348 0 0,-232 15-339 0 0,-49-11-25 0 0,0 0-4 0 0,0 0 8 0 0,0 0-3 0 0,0 0-3 0 0,0 0-16 0 0,-61-7-4620 0 0,46 7 2007 0 0,5 0-2037 0 0,0 0-5155 0 0</inkml:trace>
  <inkml:trace contextRef="#ctx0" brushRef="#br0" timeOffset="342.494">305 654 7394 0 0,'0'0'3820'0'0,"0"0"-1754"0"0,0 0-579 0 0,0 0 60 0 0,0 0 100 0 0,0 0-65 0 0,0 0-246 0 0,0 0-304 0 0,0 0-265 0 0,0 0-177 0 0,0 0-72 0 0,0 0-19 0 0,0 0-3 0 0,-4 0-13 0 0,-10 0 158 0 0,30 0 707 0 0,34 0 60 0 0,386-26 223 0 0,-266 19-2759 0 0,-168-3-1668 0 0,-2 1-3453 0 0,-1 6-599 0 0,1-1-5079 0 0</inkml:trace>
  <inkml:trace contextRef="#ctx0" brushRef="#br0" timeOffset="944.064">557 28 7954 0 0,'0'0'2119'0'0,"0"0"-181"0"0,0 0-102 0 0,0 0 7 0 0,0 0-1 0 0,0 0-181 0 0,0 0-334 0 0,0 0-377 0 0,0 0-279 0 0,0 0-151 0 0,0 0-63 0 0,0 0-37 0 0,0 0-28 0 0,-6-6-57 0 0,-20-15-65 0 0,29 37 931 0 0,5-3-941 0 0,1-1 0 0 0,0 0 0 0 0,1-1-1 0 0,1 0 1 0 0,-1-1 0 0 0,2 1 0 0 0,-1-2 0 0 0,2 0-1 0 0,-1-1 1 0 0,1 0 0 0 0,6 2-260 0 0,405 186 1139 0 0,-414-190-1142 0 0,-5-4 6 0 0,-1 0 0 0 0,1 1 0 0 0,-1-1 0 0 0,1 1 0 0 0,-1 0 0 0 0,0 0 0 0 0,-1 0 1 0 0,1 0-1 0 0,0 1 0 0 0,-1 0 0 0 0,0-1 0 0 0,0 1 0 0 0,0 0 0 0 0,0 1 1 0 0,0-1-1 0 0,-1 0 0 0 0,0 1 0 0 0,0-1 0 0 0,0 2-3 0 0,-1-2 14 0 0,1-1 0 0 0,-1 1 0 0 0,-1 0-1 0 0,1 0 1 0 0,0 0 0 0 0,-1 0 0 0 0,0 0 0 0 0,0 0 0 0 0,0-1-1 0 0,0 1 1 0 0,-1 0 0 0 0,1 0 0 0 0,-1 0 0 0 0,0 0 0 0 0,0 0-1 0 0,-1-1 1 0 0,1 1 0 0 0,-1 0 0 0 0,1-1 0 0 0,-1 0 0 0 0,0 1 0 0 0,-1-1-1 0 0,1 0 1 0 0,-1 0 0 0 0,1 0 0 0 0,-1 0 0 0 0,0 0 0 0 0,0-1-1 0 0,-2 2-13 0 0,-256 172 394 0 0,244-167-386 0 0,1 1 1 0 0,0 0 0 0 0,0 1-1 0 0,1 0 1 0 0,1 1-1 0 0,0 1 1 0 0,-9 11-9 0 0,14 14-1299 0 0,28-17-7672 0 0,-14-17-3433 0 0</inkml:trace>
</inkml:ink>
</file>

<file path=ppt/ink/ink6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6:00.2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39 162 2969 0 0,'0'0'3235'0'0,"0"0"-925"0"0,0 0-252 0 0,0 0 35 0 0,0 0 28 0 0,0 0-87 0 0,0 0-311 0 0,0 0-423 0 0,0 0-348 0 0,0 0-241 0 0,0 0-119 0 0,0 0-34 0 0,-6-3-21 0 0,-20-6 3 0 0,20 6-36 0 0,6 3-41 0 0,0 0-30 0 0,16 0 1270 0 0,150-1 482 0 0,-26 9-1650 0 0,55-8-154 0 0,-195 1-390 0 0,0 2-26 0 0,0-3 26 0 0,0 0 29 0 0,0 0 9 0 0,0 0-5 0 0,0 0-8 0 0,0 0-5 0 0,0 0 2 0 0,0 0-1 0 0,0 0 4 0 0,0 0-21 0 0,0 0-11 0 0,0 0 20 0 0,0 0 13 0 0,0 0 6 0 0,0 0-25 0 0,0 0-3 0 0,0 0 12 0 0,0 0 6 0 0,0 0-2 0 0,0 0 6 0 0,0 0 11 0 0,0 0-1 0 0,0 0 2 0 0,0 0-2 0 0,0 0 5 0 0,0 0 2 0 0,0 0-8 0 0,0 0 12 0 0,0 0-4 0 0,0 0 19 0 0,0 0 17 0 0,0 0 0 0 0,0 0-3 0 0,0 0 9 0 0,0 0 17 0 0,0 0-7 0 0,-38-59 234 0 0,-41-32-422 0 0,72 83-3075 0 0,11 17-5394 0 0,-3-8 7875 0 0,2 4-11780 0 0</inkml:trace>
</inkml:ink>
</file>

<file path=ppt/ink/ink6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6:05.5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6 5297 0 0,'0'0'2713'0'0,"0"0"-249"0"0,0 0-42 0 0,0 0-84 0 0,0 0-290 0 0,0 0-462 0 0,0 0-479 0 0,0 0-286 0 0,0 0-108 0 0,0 0-15 0 0,0 0 1 0 0,0 0-57 0 0,0 0-85 0 0,-1 2-29 0 0,1 0-423 0 0,1 0 0 0 0,0 0-1 0 0,0 0 1 0 0,0 0 0 0 0,0-1-1 0 0,0 1 1 0 0,0 0 0 0 0,1 0-1 0 0,-1-1 1 0 0,1 1 0 0 0,-1 0-1 0 0,1-1 1 0 0,-1 0 0 0 0,1 1-1 0 0,0-1 1 0 0,0 0-1 0 0,0 0 1 0 0,0 0 0 0 0,0 0-1 0 0,0 0 1 0 0,0-1 0 0 0,0 1-1 0 0,0 0 1 0 0,0-1 0 0 0,0 0-1 0 0,0 1 1 0 0,1-1 0 0 0,-1 0-1 0 0,0 0 1 0 0,0 0 0 0 0,0 0-1 0 0,0-1 1 0 0,0 1 0 0 0,1-1-105 0 0,5 3 165 0 0,27 1 129 0 0,0-1 0 0 0,0-2 0 0 0,-1-2 1 0 0,1 0-1 0 0,0-3 0 0 0,-1 0 0 0 0,5-4-294 0 0,-34 8 18 0 0,186-21 188 0 0,-185 20-2133 0 0,-26 8-2534 0 0,17-3 3378 0 0,-3 2-1838 0 0,2-3-2604 0 0,0-1-6461 0 0</inkml:trace>
</inkml:ink>
</file>

<file path=ppt/ink/ink6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6:06.3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22 3185 0 0,'0'0'3552'0'0,"0"0"-1002"0"0,0 0-404 0 0,0 0-33 0 0,0 0-109 0 0,0 0-284 0 0,0 0-466 0 0,0 0-450 0 0,0 0-256 0 0,0 0-40 0 0,0 0 27 0 0,0 0 48 0 0,0 0 12 0 0,-1 3-23 0 0,-9 16 2894 0 0,10-19-3190 0 0,10 8 3842 0 0,211-19-3388 0 0,-36-14-493 0 0,-80 13-42 0 0,-44 8-61 0 0,-61 4-120 0 0,0 0 0 0 0,0 0 0 0 0,0 0 11 0 0,0 0-10 0 0,0 0-17 0 0,0 0 8 0 0,0 0 2 0 0,0 0 2 0 0,0 0 10 0 0,0 0-6 0 0,0 0-15 0 0,0 0 10 0 0,0 0 15 0 0,0 0-12 0 0,-27 0-483 0 0,-15 6-721 0 0,22-2-2205 0 0,2-3-6810 0 0,13-1-2860 0 0</inkml:trace>
</inkml:ink>
</file>

<file path=ppt/ink/ink6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6:07.5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6 204 5841 0 0,'0'0'4060'0'0,"0"0"-1517"0"0,0 0-709 0 0,0 0-99 0 0,0 0 20 0 0,0 0-84 0 0,0 0-264 0 0,0 0-380 0 0,0 0-306 0 0,0 0-175 0 0,-5 0 1553 0 0,30 70-263 0 0,-19-8-1525 0 0,-3 0-1 0 0,-2 0 0 0 0,-3 1 1 0 0,-6 29-311 0 0,7-78-9 0 0,0-4 695 0 0,1-19-92 0 0,3-27-493 0 0,2 0-1 0 0,2 0 1 0 0,1 1 0 0 0,1 0 0 0 0,12-27-101 0 0,-9 26 93 0 0,-2 1-77 0 0,1 1 0 0 0,2 1 0 0 0,2 0 0 0 0,1 0 0 0 0,1 2 0 0 0,2 0 0 0 0,1 1 0 0 0,1 1 0 0 0,6-5-16 0 0,-23 30 1 0 0,0 1-1 0 0,0 0 1 0 0,0 1-1 0 0,1-1 0 0 0,-1 1 1 0 0,0-1-1 0 0,1 1 1 0 0,0 1-1 0 0,0-1 1 0 0,-1 1-1 0 0,1-1 1 0 0,0 1-1 0 0,0 1 1 0 0,0-1-1 0 0,0 1 1 0 0,0 0-1 0 0,0 0 0 0 0,0 0 1 0 0,0 1-1 0 0,0 0 1 0 0,0 0-1 0 0,0 0 1 0 0,0 0-1 0 0,0 1 1 0 0,-1 0-1 0 0,3 1 0 0 0,5 5 35 0 0,-1 0 0 0 0,0 0-1 0 0,-1 1 1 0 0,1 1 0 0 0,-2 0-1 0 0,0 0 1 0 0,0 1 0 0 0,-1 0-1 0 0,0 1 1 0 0,-1-1 0 0 0,0 2-1 0 0,-1-1 1 0 0,2 6-35 0 0,18 40 101 0 0,-25-57-63 0 0,-1 1-37 0 0,0-1 2 0 0,0-1-29 0 0,0 0-16 0 0,0 0-24 0 0,0 0-32 0 0,-11-22-3485 0 0,11 21 3417 0 0,-4-12-4616 0 0,0 5-3402 0 0,1 4-4268 0 0</inkml:trace>
</inkml:ink>
</file>

<file path=ppt/ink/ink6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6:08.2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41 207 3601 0 0,'0'0'2512'0'0,"0"0"-189"0"0,0 0-27 0 0,0 0 16 0 0,0 0-129 0 0,0 0-278 0 0,0 0-350 0 0,0 0-271 0 0,0 0-166 0 0,0 0-110 0 0,0 0-59 0 0,0 0-109 0 0,0 0-99 0 0,-6-1-105 0 0,-21-1-84 0 0,20 1-53 0 0,7 1-61 0 0,0 0-39 0 0,0 0-36 0 0,30 0 1108 0 0,259-3 429 0 0,-52 21-1569 0 0,-39-7-179 0 0,-184-6-35 0 0,-15-9 371 0 0,-2 0-469 0 0,-41-49-16 0 0,-74-89-2058 0 0,108 129 860 0 0,6 7-879 0 0,-1-1-4286 0 0,4 3-6133 0 0</inkml:trace>
</inkml:ink>
</file>

<file path=ppt/ink/ink6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6:08.7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 7 952 0 0,'0'0'2285'0'0,"0"0"-198"0"0,0 0 7 0 0,0 0 90 0 0,0 0 59 0 0,0 0-121 0 0,0 0-290 0 0,0 0-339 0 0,0 0-282 0 0,0 0-187 0 0,0 0-120 0 0,0 0-56 0 0,-3-1-68 0 0,-7-5 1300 0 0,30 9 1816 0 0,8 1-3055 0 0,504-4 1544 0 0,-483 4-1186 0 0,-32-2-4049 0 0,-4-1-8051 0 0,-17-1-2231 0 0</inkml:trace>
</inkml:ink>
</file>

<file path=ppt/ink/ink6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6:11.8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 0 7706 0 0,'0'0'5801'0'0,"0"0"-3177"0"0,0 0-1057 0 0,0 0-49 0 0,0 0-35 0 0,0 0-163 0 0,0 0-311 0 0,0 0-315 0 0,0 0-161 0 0,0 0-21 0 0,0 0-2 0 0,0 0-29 0 0,0 0-20 0 0,-2 8-48 0 0,-16 62 1281 0 0,14-12-1054 0 0,29-58-801 0 0,-1-25-1843 0 0,-15 6-7039 0 0,-6 12-3034 0 0</inkml:trace>
</inkml:ink>
</file>

<file path=ppt/ink/ink6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6:13.7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3 225 0 0 0,'0'0'1332'0'0,"0"0"614"0"0,0 0 365 0 0,0 0 72 0 0,0 0-149 0 0,0 0-255 0 0,0 0-281 0 0,0 0-247 0 0,0 0-227 0 0,0 0-212 0 0,0 0-157 0 0,-3-1-116 0 0,14 0 5216 0 0,48 8-3769 0 0,-16-1-1405 0 0,370 8 1265 0 0,-121-13-666 0 0,-292-1-1356 0 0,0 0 4 0 0,0 0-11 0 0,0 0-5 0 0,0 0 10 0 0,0 0-1 0 0,0 0-8 0 0,0 0 3 0 0,0 0-13 0 0,0 0 14 0 0,0 0-2 0 0,-2 0-15 0 0,2 0-9 0 0,0 0 15 0 0,0 0 16 0 0,-18 0 72 0 0,11 1-68 0 0,0 0 0 0 0,0-1 0 0 0,0 0 1 0 0,0 0-1 0 0,0-1 0 0 0,0 0 0 0 0,0 0 0 0 0,0 0 1 0 0,0-1-1 0 0,1 0 0 0 0,-1 0 0 0 0,1-1 1 0 0,-1 0-1 0 0,1 0 0 0 0,0-1 0 0 0,0 1 0 0 0,0-1 1 0 0,0-1-1 0 0,0 1-26 0 0,1-3-2 0 0,0 1 0 0 0,1-1 0 0 0,-1 0 1 0 0,1 0-1 0 0,0-1 0 0 0,1 1 0 0 0,0-1 0 0 0,0 1 1 0 0,1-1-1 0 0,-1 0 0 0 0,2 0 0 0 0,-1-1 0 0 0,1 1 1 0 0,1 0-1 0 0,-1-7 2 0 0,0-15-3277 0 0,1 0-3396 0 0,0 19 2975 0 0,0-3-10057 0 0</inkml:trace>
</inkml:ink>
</file>

<file path=ppt/ink/ink6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6:09.4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1 361 3961 0 0,'0'0'3858'0'0,"0"0"-999"0"0,0 0-561 0 0,0 0-229 0 0,0 0-258 0 0,0 0-287 0 0,0 0-361 0 0,0 0-343 0 0,0 0-204 0 0,0 0-62 0 0,0 0 39 0 0,0 0 93 0 0,0 0 74 0 0,3 2 5 0 0,95 8 3399 0 0,-68-11-3747 0 0,334-13 1424 0 0,-318 9-1763 0 0,-67-9-2921 0 0,1 11-1221 0 0,6 2-6395 0 0,6 1-1860 0 0</inkml:trace>
  <inkml:trace contextRef="#ctx0" brushRef="#br0" timeOffset="254.848">244 110 14563 0 0,'0'0'2229'0'0,"0"0"-545"0"0,0 0-193 0 0,0 0-13 0 0,0 0-55 0 0,0 0-170 0 0,0 0-309 0 0,0 0-257 0 0,0 0-136 0 0,0 0-51 0 0,0 0-28 0 0,0 0-48 0 0,1 23-30 0 0,5 113 228 0 0,6 66 48 0 0,-38-110-2466 0 0,24-83-537 0 0,2-3-6559 0 0,0-2-3615 0 0</inkml:trace>
  <inkml:trace contextRef="#ctx0" brushRef="#br0" timeOffset="817.887">809 206 9458 0 0,'0'0'4096'0'0,"0"0"-2592"0"0,0 0-663 0 0,0 0 337 0 0,0 0 244 0 0,0 0-3 0 0,0 0-238 0 0,0 0-413 0 0,0 0-301 0 0,-3 33-157 0 0,-12 104-97 0 0,-8-34 212 0 0,-16 69 14 0 0,38-156 987 0 0,11-45 1023 0 0,-4 13-2602 0 0,149-337 1851 0 0,-135 302-1636 0 0,-10 21-7 0 0,2 1 0 0 0,1 1 0 0 0,1 0-1 0 0,1 1 1 0 0,17-23-55 0 0,-32 49 3 0 0,1 0-1 0 0,-1-1 1 0 0,1 1 0 0 0,-1-1 0 0 0,1 1 0 0 0,0 0-1 0 0,0 0 1 0 0,0-1 0 0 0,-1 1 0 0 0,1 0-1 0 0,0 0 1 0 0,1 0 0 0 0,-1 0 0 0 0,0 0-1 0 0,0 0 1 0 0,0 0 0 0 0,1 1 0 0 0,-1-1 0 0 0,0 0-1 0 0,0 1 1 0 0,1-1 0 0 0,-1 1 0 0 0,1-1-1 0 0,-1 1 1 0 0,1 0 0 0 0,-1-1 0 0 0,1 1-1 0 0,-1 0 1 0 0,0 0 0 0 0,1 0 0 0 0,-1 0 0 0 0,1 0-1 0 0,-1 0 1 0 0,1 1 0 0 0,-1-1 0 0 0,1 1-1 0 0,-1-1 1 0 0,1 1 0 0 0,-1-1 0 0 0,0 1-1 0 0,1-1 1 0 0,-1 1 0 0 0,0 0 0 0 0,0 0-1 0 0,0 0 1 0 0,1 0 0 0 0,-1 0 0 0 0,0 0 0 0 0,0 0-1 0 0,0 0 1 0 0,-1 0 0 0 0,1 1 0 0 0,0-1-3 0 0,5 9-60 0 0,-1 0 0 0 0,-1-1 1 0 0,0 2-1 0 0,-1-1 0 0 0,1 0 1 0 0,-2 1-1 0 0,0-1 1 0 0,0 1-1 0 0,-1 0 0 0 0,0 0 1 0 0,0 0-1 0 0,-2-1 0 0 0,1 1 1 0 0,-1 0-1 0 0,-1 0 0 0 0,0-1 1 0 0,-1 1-1 0 0,0 0 60 0 0,0 8-1758 0 0,0-3-4786 0 0,1-11-5854 0 0</inkml:trace>
  <inkml:trace contextRef="#ctx0" brushRef="#br0" timeOffset="1232.911">1245 578 7290 0 0,'0'0'2176'0'0,"0"0"-172"0"0,0 0 48 0 0,0 0 47 0 0,0 0-163 0 0,0 0-317 0 0,0 0-372 0 0,0 0-272 0 0,0 0-144 0 0,0 0-60 0 0,0 0-38 0 0,0 0-37 0 0,0 0-28 0 0,-7-10-88 0 0,-25-30-63 0 0,30 38-422 0 0,-1 0 1 0 0,1 0 0 0 0,-1 0 0 0 0,0 1 0 0 0,1-1 0 0 0,-1 1 0 0 0,0-1 0 0 0,0 1 0 0 0,0 0 0 0 0,0 0-1 0 0,0 0 1 0 0,0 1 0 0 0,0-1 0 0 0,0 1 0 0 0,-1-1 0 0 0,1 1 0 0 0,0 0 0 0 0,0 0 0 0 0,0 0 0 0 0,0 1-1 0 0,0-1 1 0 0,-1 1 0 0 0,1 0 0 0 0,0 0 0 0 0,0 0 0 0 0,0 0-96 0 0,-1 0 90 0 0,-2 1-58 0 0,-1 0 0 0 0,1 0 1 0 0,0 1-1 0 0,0 0 0 0 0,0 0 1 0 0,1 0-1 0 0,-1 0 0 0 0,1 1 0 0 0,-1 0 1 0 0,1 0-1 0 0,1 1 0 0 0,-1-1 0 0 0,0 1 1 0 0,1 0-1 0 0,0 0 0 0 0,0 1 1 0 0,1-1-1 0 0,0 1 0 0 0,0 0 0 0 0,0-1 1 0 0,0 1-1 0 0,1 1 0 0 0,0-1 1 0 0,0 0-1 0 0,1 1 0 0 0,0-1 0 0 0,0 1 1 0 0,0-1-1 0 0,1 1 0 0 0,0-1 1 0 0,0 1-1 0 0,1-1 0 0 0,0 1 0 0 0,0 2-32 0 0,3-4 9 0 0,-1 0-1 0 0,1 1 1 0 0,1-2-1 0 0,-1 1 1 0 0,1 0-1 0 0,0-1 0 0 0,0 0 1 0 0,0 0-1 0 0,0 0 1 0 0,1-1-1 0 0,-1 0 1 0 0,1 0-1 0 0,0 0 0 0 0,0-1 1 0 0,0 0-1 0 0,0 0 1 0 0,0 0-1 0 0,1-1 1 0 0,-1 0-1 0 0,0 0 0 0 0,1-1 1 0 0,-1 1-1 0 0,1-1 1 0 0,-1-1-1 0 0,1 1 1 0 0,-1-1-1 0 0,0-1 0 0 0,1 1-8 0 0,-3 0-64 0 0,0 1 0 0 0,0-1-1 0 0,0 0 1 0 0,0 0 0 0 0,0 0 0 0 0,-1-1-1 0 0,1 1 1 0 0,0-1 0 0 0,-1 0-1 0 0,1 0 1 0 0,-1 0 0 0 0,0-1-1 0 0,0 1 1 0 0,0-1 0 0 0,0 0-1 0 0,0 1 1 0 0,0-1 0 0 0,-1-1-1 0 0,1 1 1 0 0,-1 0 0 0 0,0-1-1 0 0,1 0 65 0 0,2-4-965 0 0,0 0-1460 0 0,-3 1-2621 0 0,0 3-7371 0 0</inkml:trace>
  <inkml:trace contextRef="#ctx0" brushRef="#br0" timeOffset="1950.539">1311 769 8962 0 0,'0'0'3455'0'0,"0"0"-1293"0"0,0 0-476 0 0,0 0-53 0 0,0 0-36 0 0,0 0-176 0 0,0 0-300 0 0,0 0-277 0 0,0 0-163 0 0,0 0-39 0 0,0 0-17 0 0,0 0-37 0 0,9-15-38 0 0,28-52-73 0 0,-25 47-61 0 0,0 0 0 0 0,2 0 1 0 0,0 1-1 0 0,1 1 0 0 0,1 1 0 0 0,8-7-416 0 0,-24 24 3 0 0,0 1 0 0 0,-1-1 1 0 0,1 1-1 0 0,0-1 0 0 0,1 1 1 0 0,-1-1-1 0 0,0 1 0 0 0,0-1 1 0 0,0 1-1 0 0,0 0 0 0 0,0-1 1 0 0,0 1-1 0 0,1-1 0 0 0,-1 1 0 0 0,0-1 1 0 0,0 0-1 0 0,1 1 0 0 0,-1-1 1 0 0,0 1-1 0 0,1-1 0 0 0,-1 1 1 0 0,1-1-1 0 0,-1 0 0 0 0,0 1 1 0 0,1-1-1 0 0,-1 0 0 0 0,1 1 0 0 0,-1-1 1 0 0,1 0-1 0 0,-1 0 0 0 0,1 0 1 0 0,-1 1-1 0 0,1-1 0 0 0,-1 0 1 0 0,1 0-1 0 0,-1 0 0 0 0,1 0 1 0 0,0 0-1 0 0,-1 0 0 0 0,1 0 0 0 0,-1 0 1 0 0,1 0-1 0 0,-1 0 0 0 0,1 0 1 0 0,-1 0-1 0 0,1 0 0 0 0,-1-1 1 0 0,1 1-1 0 0,-1 0 0 0 0,1 0 1 0 0,-1-1-1 0 0,1 1 0 0 0,-1 0 1 0 0,1 0-1 0 0,-1-1 0 0 0,0 1 0 0 0,1-1 1 0 0,-1 1-1 0 0,1 0 0 0 0,-1-1 1 0 0,0 1-1 0 0,1-1 0 0 0,-1 1 1 0 0,0-1-1 0 0,0 1 0 0 0,1-1 1 0 0,-1 0-4 0 0,0 2-3 0 0,30 107 135 0 0,-28-107-129 0 0,0 1 1 0 0,0-1 0 0 0,0 0-1 0 0,0 0 1 0 0,0 0 0 0 0,0 0-1 0 0,0 0 1 0 0,1-1 0 0 0,-1 1-1 0 0,0 0 1 0 0,1-1 0 0 0,-1 0 0 0 0,0 0-1 0 0,1 0 1 0 0,-1 0 0 0 0,1 0-1 0 0,-1 0 1 0 0,0 0 0 0 0,1-1-1 0 0,-1 1 1 0 0,0-1 0 0 0,1 0-1 0 0,-1 1 1 0 0,0-1 0 0 0,0 0-1 0 0,0 0 1 0 0,0-1 0 0 0,0 1 0 0 0,0 0-1 0 0,0-1 1 0 0,0 1 0 0 0,0-1-1 0 0,-1 0 1 0 0,1 0-4 0 0,113-100 136 0 0,-84 79-47 0 0,-31 50-65 0 0,-17 104 86 0 0,17-99-1807 0 0,4-27-3570 0 0,-3-5-3341 0 0,1 0-4372 0 0</inkml:trace>
  <inkml:trace contextRef="#ctx0" brushRef="#br0" timeOffset="2736.902">2057 515 12947 0 0,'0'0'2928'0'0,"0"0"-791"0"0,0 0-314 0 0,0 0-157 0 0,0 0-195 0 0,0 0-247 0 0,0 0-281 0 0,0 0-248 0 0,0 0-169 0 0,0 0-99 0 0,0 0-95 0 0,0 0-56 0 0,0 0-52 0 0,-11 7-36 0 0,-35 21-66 0 0,33-15-4 0 0,13-13-98 0 0,0 0-6 0 0,21 3 55 0 0,26-31 68 0 0,-107 60 665 0 0,68-36-3080 0 0,-3 1-3529 0 0,-2 0-6051 0 0</inkml:trace>
</inkml:ink>
</file>

<file path=ppt/ink/ink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18:51.7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424 1 8818 0 0,'0'0'3293'0'0,"0"0"-1330"0"0,0 0-587 0 0,0 0-118 0 0,0 0-92 0 0,0 0-111 0 0,0 0-141 0 0,0 0-105 0 0,0 0-60 0 0,0 0-64 0 0,0 0-45 0 0,0 0-40 0 0,0 0-46 0 0,-22 6-69 0 0,-100 25 358 0 0,116-31-768 0 0,0 1 0 0 0,0 0 0 0 0,1 1 0 0 0,-1-1 0 0 0,1 1 1 0 0,-1 0-1 0 0,1 1 0 0 0,0-1 0 0 0,0 1 0 0 0,0 0 0 0 0,0 0 0 0 0,0 0 0 0 0,1 1 0 0 0,-1 0 0 0 0,1 0 0 0 0,0 0 0 0 0,0 0 1 0 0,1 1-1 0 0,-1-1 0 0 0,1 1 0 0 0,0 0 0 0 0,0 0 0 0 0,0 0 0 0 0,1 1 0 0 0,0-1 0 0 0,0 1 0 0 0,0-1 0 0 0,1 1 0 0 0,0-1 1 0 0,-1 6-76 0 0,3-6 11 0 0,0 0 0 0 0,0 1 0 0 0,0-1 0 0 0,1 0 0 0 0,-1 0 1 0 0,1 0-1 0 0,0 0 0 0 0,1 0 0 0 0,-1-1 0 0 0,1 1 0 0 0,0-1 1 0 0,0 1-1 0 0,0-1 0 0 0,1 0 0 0 0,0 0 0 0 0,-1-1 1 0 0,1 1-1 0 0,0-1 0 0 0,1 0 0 0 0,-1 0 0 0 0,5 2-11 0 0,1 1 52 0 0,-1 0 1 0 0,1 1-1 0 0,-1 0 0 0 0,-1 0 0 0 0,0 1 0 0 0,0 0 0 0 0,0 0 0 0 0,-1 1 1 0 0,0 0-1 0 0,-1 0 0 0 0,0 1 0 0 0,0 0 0 0 0,-1 0 0 0 0,0 0 0 0 0,-1 0 0 0 0,0 1 1 0 0,-1 0-1 0 0,0 0 0 0 0,-1 0 0 0 0,0 0 0 0 0,0 8-52 0 0,-1-15 41 0 0,-1 1-1 0 0,0 0 1 0 0,0-1-1 0 0,0 1 1 0 0,-1-1-1 0 0,1 1 0 0 0,-1 0 1 0 0,0-1-1 0 0,-1 0 1 0 0,1 1-1 0 0,-1-1 1 0 0,0 0-1 0 0,0 0 1 0 0,0 1-1 0 0,0-2 1 0 0,-1 1-1 0 0,0 0 1 0 0,1 0-1 0 0,-1-1 1 0 0,-1 0-1 0 0,1 1 0 0 0,0-1 1 0 0,-1 0-1 0 0,0-1 1 0 0,0 1-1 0 0,0-1-40 0 0,3-1 7 0 0,-12 6 37 0 0,0 0 0 0 0,0-1 0 0 0,0 0 0 0 0,-1-1 0 0 0,0-1-1 0 0,0 0 1 0 0,0-1 0 0 0,0-1 0 0 0,-1 0 0 0 0,-3 0-44 0 0,12-1-20 0 0,1 0 1 0 0,-1-1 0 0 0,0 1-1 0 0,1-1 1 0 0,-1 0 0 0 0,0-1-1 0 0,1 1 1 0 0,-1-1 0 0 0,1 0-1 0 0,-1-1 1 0 0,1 1-1 0 0,-1-1 1 0 0,1 0 0 0 0,0-1-1 0 0,-1 1 1 0 0,2-1 0 0 0,-1 0-1 0 0,0 0 1 0 0,0 0 0 0 0,1-1-1 0 0,0 0 1 0 0,0 0-1 0 0,0 0 1 0 0,0 0 0 0 0,0-1-1 0 0,1 1 1 0 0,-1-2 19 0 0,-3-39-2060 0 0,8 26-1457 0 0,-1 14 1675 0 0,2-7-8381 0 0</inkml:trace>
</inkml:ink>
</file>

<file path=ppt/ink/ink6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5:59.2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1 112 4761 0 0,'0'0'3714'0'0,"0"0"-1141"0"0,0 0-525 0 0,0 0-149 0 0,0 0-113 0 0,0 0-195 0 0,0 0-323 0 0,0 0-376 0 0,0 0-289 0 0,0 0-173 0 0,0 0-69 0 0,0 4 1489 0 0,40 264 1506 0 0,-23-44-2895 0 0,-14-117-255 0 0,-3-107-152 0 0,0-62 1545 0 0,1 23-1561 0 0,1-1 0 0 0,1 1 1 0 0,3 0-1 0 0,1 0 0 0 0,2 0 1 0 0,1 1-1 0 0,2 0 1 0 0,2 1-1 0 0,1 1 0 0 0,2 0 1 0 0,2 1-1 0 0,1 1 0 0 0,6-7-38 0 0,-14 26 6 0 0,0 0-1 0 0,1 0 1 0 0,1 1-1 0 0,0 1 1 0 0,1 0-1 0 0,0 1 1 0 0,1 1-1 0 0,5-2-5 0 0,-20 12 3 0 0,1 1 1 0 0,-1 0-1 0 0,1 0 0 0 0,0 0 0 0 0,0 0 0 0 0,-1 0 0 0 0,1 0 0 0 0,0 0 0 0 0,-1 1 0 0 0,1-1 0 0 0,-1 1 0 0 0,1-1 0 0 0,0 1 0 0 0,-1-1 1 0 0,1 1-1 0 0,-1 0 0 0 0,1 0 0 0 0,-1 0 0 0 0,0 0 0 0 0,1 0 0 0 0,-1 0 0 0 0,0 0 0 0 0,0 0 0 0 0,0 1 0 0 0,0-1 0 0 0,0 0 0 0 0,0 1 0 0 0,0-1 1 0 0,0 1-1 0 0,0-1 0 0 0,0 1 0 0 0,-1-1 0 0 0,1 1 0 0 0,-1-1 0 0 0,1 1 0 0 0,-1 0 0 0 0,0-1 0 0 0,0 1 0 0 0,0 0 0 0 0,0-1 0 0 0,0 1 1 0 0,0 0-1 0 0,0-1 0 0 0,0 1 0 0 0,0 0 0 0 0,-1-1 0 0 0,1 1 0 0 0,-1 0 0 0 0,0 0-3 0 0,4 15 24 0 0,14 148 187 0 0,1-128-373 0 0,-20-59-2677 0 0,-3 7-678 0 0,3 10 487 0 0,-1-1-3458 0 0,0 2-6056 0 0</inkml:trace>
  <inkml:trace contextRef="#ctx0" brushRef="#br0" timeOffset="5458.62">468 679 0 0 0,'0'0'1199'0'0,"0"0"567"0"0,0 0 326 0 0,0 0 391 0 0,0 0 225 0 0,0 0-160 0 0,0 0-514 0 0,0 0-601 0 0,0 0-403 0 0,0 0-156 0 0,0 0-16 0 0,3 22 2238 0 0,-50 84 1023 0 0,41-89-3945 0 0,4-13-149 0 0,0 0 1 0 0,0 0-1 0 0,1-1 1 0 0,-1 1-1 0 0,1 0 1 0 0,0 0-1 0 0,0 1 1 0 0,1-1-1 0 0,-1 0 1 0 0,1 0-1 0 0,0 0 1 0 0,0 0-1 0 0,0 0 1 0 0,1 1-1 0 0,-1-1 1 0 0,2 2-26 0 0,51 3 427 0 0,-42-10-361 0 0,-10 1-102 0 0,1 0-1 0 0,0 0 0 0 0,-1 0 1 0 0,1 0-1 0 0,0-1 0 0 0,-1 1 1 0 0,1 0-1 0 0,0-1 1 0 0,-1 0-1 0 0,1 1 0 0 0,-1-1 1 0 0,1 0-1 0 0,-1 0 0 0 0,1 0 1 0 0,-1 0-1 0 0,0 0 1 0 0,1 0-1 0 0,-1 0 0 0 0,0 0 1 0 0,0 0-1 0 0,0-1 0 0 0,0 1 1 0 0,0-1-1 0 0,0 1 1 0 0,0-1-1 0 0,0 1 0 0 0,-1-1 1 0 0,1 1-1 0 0,0-2 37 0 0,1-8-5111 0 0,-1-1-4703 0 0,-1 8-1514 0 0</inkml:trace>
  <inkml:trace contextRef="#ctx0" brushRef="#br0" timeOffset="5824.305">603 395 0 0 0,'0'0'2399'0'0,"0"0"-32"0"0,0 0 171 0 0,0 0 195 0 0,0 0-15 0 0,0 0-371 0 0,0 0-628 0 0,0 0-541 0 0,0 0-285 0 0,0 0-79 0 0,0 0-18 0 0,0 0-1 0 0,0 0-25 0 0,2-1-45 0 0,4-2 536 0 0,-15 9-429 0 0,-23 17 179 0 0,32-22-911 0 0,34-34 1150 0 0,-34 33-1217 0 0,0 0 7 0 0,0 0 14 0 0,0 0 24 0 0,0 0 2 0 0,0 0 15 0 0,0 0-18 0 0,0 0-27 0 0,11-5-6538 0 0,-6 3-806 0 0,2 1-5197 0 0</inkml:trace>
</inkml:ink>
</file>

<file path=ppt/ink/ink6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6:57.7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1223 0 0 0,'67'-6'707'0'0,"8"-6"8607"0"0,12-7-5659 0 0,90 8-1897 0 0,313-15-263 0 0,557 34-668 0 0,-674 17-723 0 0,389-2 131 0 0,535-28-189 0 0,-415-12-96 0 0,187 13 71 0 0,-619 26-9 0 0,77-29-13 0 0,214-23 49 0 0,-78 18 2 0 0,-474 13-12 0 0,104 6-37 0 0,-260-6 17 0 0,-7 0-1 0 0,-1-1 0 0 0,0-1-1 0 0,0-2 1 0 0,0 0 0 0 0,0-1 0 0 0,13-5-17 0 0,-14 3 26 0 0,0 0 0 0 0,1 2 1 0 0,0 1-1 0 0,-1 1 1 0 0,1 0-1 0 0,12 3-26 0 0,-37 0-2 0 0,0 1 0 0 0,0-1-15 0 0,0-1 24 0 0,0 0 3 0 0,0 0 12 0 0,0 0 24 0 0,0 0 0 0 0,0 0 11 0 0,0 0 27 0 0,0 0 40 0 0,4-34 1546 0 0,27-237-1452 0 0,-22-145-63 0 0,-9 380-134 0 0,1 1 1 0 0,1 0-1 0 0,2 0 0 0 0,2 1 1 0 0,1-1-1 0 0,1 1 1 0 0,3 1-1 0 0,1-3-21 0 0,36-34 45 0 0,-17 77-632 0 0,94 1 679 0 0,-79-9-76 0 0,404 0-41 0 0,75 11 63 0 0,-337-12-36 0 0,941 9-46 0 0,-245 5-12 0 0,48-17 45 0 0,167-43-47 0 0,-85 42 27 0 0,-260 42-142 0 0,328-2 23 0 0,-86-13 164 0 0,-175-17-34 0 0,257 7 52 0 0,297-3-26 0 0,39 58 97 0 0,-601 16-90 0 0,-490-49-972 0 0,-248-26-596 0 0,-63-5 234 0 0,-11-1-3021 0 0,0-1-4263 0 0,-1 0 5055 0 0</inkml:trace>
  <inkml:trace contextRef="#ctx0" brushRef="#br0" timeOffset="5286.57">10582 512 0 0 0,'0'0'1454'0'0,"0"0"657"0"0,0 0 401 0 0,0 0 81 0 0,0 0-167 0 0,0 0-345 0 0,0 0-308 0 0,0 0-261 0 0,0 0-182 0 0,-1-14-131 0 0,-4-42-128 0 0,3 42-134 0 0,2 14-138 0 0,0 0-162 0 0,0 0-116 0 0,0 0-103 0 0,0 0-83 0 0,0 0-60 0 0,0 0-68 0 0,3 11 377 0 0,7 16-194 0 0,0-1 1 0 0,-3 1 0 0 0,0 1-1 0 0,-1-1 1 0 0,-2 1 0 0 0,1 19-391 0 0,-2-20 107 0 0,5 283 192 0 0,-14-228-1126 0 0,6-82 485 0 0,0 0-143 0 0,0 0-197 0 0,0 0-274 0 0,0-11-3892 0 0,6-40-9352 0 0,-4 40 9015 0 0</inkml:trace>
  <inkml:trace contextRef="#ctx0" brushRef="#br0" timeOffset="5769.292">10508 575 0 0 0,'0'0'1123'0'0,"0"0"481"0"0,0 0 383 0 0,0 0 323 0 0,0 0 212 0 0,0 0 5 0 0,0 0-196 0 0,0 0-349 0 0,0 0-376 0 0,0 0-317 0 0,0 0-251 0 0,0 0-179 0 0,-17-32-119 0 0,-52-97-91 0 0,52 91-79 0 0,20 32-448 0 0,0 1 1 0 0,0 0-1 0 0,0 0 0 0 0,0 0 1 0 0,1 0-1 0 0,0 0 0 0 0,0 1 0 0 0,0 0 1 0 0,0 0-1 0 0,1 0 0 0 0,0 0 1 0 0,0 1-1 0 0,0-1 0 0 0,0 1 1 0 0,0 1-1 0 0,1-1 0 0 0,-1 1 1 0 0,3-1-123 0 0,-6 2 48 0 0,28-14 145 0 0,1 1 0 0 0,0 2 0 0 0,1 1 0 0 0,0 2 0 0 0,1 0 0 0 0,0 3 0 0 0,0 1 0 0 0,0 1 0 0 0,1 2 0 0 0,28 1-193 0 0,-57 1 6 0 0,-1 1 0 0 0,1 0 1 0 0,0 0-1 0 0,-1 0 1 0 0,1 0-1 0 0,-1 1 0 0 0,0-1 1 0 0,1 1-1 0 0,-1 0 1 0 0,0 0-1 0 0,0 1 0 0 0,0-1 1 0 0,-1 1-1 0 0,1 0 1 0 0,0 0-1 0 0,-1 0 1 0 0,0 1-1 0 0,0-1 0 0 0,0 1 1 0 0,0 0-1 0 0,-1 0 1 0 0,1 0-1 0 0,-1 0 0 0 0,0 0 1 0 0,0 0-1 0 0,0 0 1 0 0,-1 1-1 0 0,0-1 1 0 0,1 1-1 0 0,-2-1 0 0 0,1 1 1 0 0,0 0-1 0 0,-1-1 1 0 0,0 1-1 0 0,0 0 0 0 0,0-1 1 0 0,-1 1-1 0 0,0 0 1 0 0,0-1-1 0 0,0 1 0 0 0,0-1 1 0 0,-1 1-7 0 0,-4 13 16 0 0,-1 0-1 0 0,-1-1 1 0 0,-1 1 0 0 0,0-2 0 0 0,-1 1-1 0 0,-1-1 1 0 0,-1-1 0 0 0,0 0 0 0 0,-6 4-16 0 0,-29 42 26 0 0,44-59-28 0 0,1 0 0 0 0,0 0 0 0 0,0 0 0 0 0,0 1 0 0 0,0-1 0 0 0,0 0-1 0 0,1 1 1 0 0,-1 0 0 0 0,1-1 0 0 0,-1 1 0 0 0,1 0 0 0 0,0 0 0 0 0,0 0 0 0 0,0 0 0 0 0,1 0 0 0 0,-1 0 0 0 0,1 0 0 0 0,-1 0 0 0 0,1 0 0 0 0,0 0 0 0 0,0 0 0 0 0,1 0-1 0 0,-1 0 1 0 0,1 0 0 0 0,-1 0 0 0 0,1 0 0 0 0,0 0 0 0 0,0 0 0 0 0,0-1 0 0 0,0 1 0 0 0,2 2 2 0 0,11 3-2 0 0,0-1 1 0 0,1-1-1 0 0,0 0 1 0 0,1 0-1 0 0,-1-2 1 0 0,1 0-1 0 0,0-1 1 0 0,0 0-1 0 0,9-1 2 0 0,78 19-27 0 0,-89-16 24 0 0,0 0 0 0 0,-1 1 0 0 0,0 0 1 0 0,0 1-1 0 0,0 0 0 0 0,-1 2 1 0 0,0-1-1 0 0,5 6 3 0 0,-14-11 7 0 0,0-1 0 0 0,0 0 0 0 0,-1 1 0 0 0,0 0 0 0 0,1 0 0 0 0,-1-1 0 0 0,0 1 0 0 0,-1 1 0 0 0,1-1 0 0 0,0 0 0 0 0,-1 0 0 0 0,0 1 0 0 0,1-1 0 0 0,-1 0-1 0 0,-1 1 1 0 0,1 0 0 0 0,0-1 0 0 0,-1 1 0 0 0,0-1 0 0 0,0 1 0 0 0,0-1 0 0 0,0 1 0 0 0,-1 0 0 0 0,1-1 0 0 0,-1 1 0 0 0,0-1 0 0 0,0 1 0 0 0,0-1 0 0 0,0 0 0 0 0,-1 1 0 0 0,1-1 0 0 0,-1 0 0 0 0,0 0 0 0 0,0 0 0 0 0,0 0 0 0 0,-2 1-7 0 0,-18 19 50 0 0,-1 0 0 0 0,0-2 0 0 0,-2 0 0 0 0,-1-2 0 0 0,0-1 0 0 0,-1-1 1 0 0,-1-2-1 0 0,-1 0 0 0 0,-14 4-50 0 0,16-6 18 0 0,0-2 0 0 0,-1-1 0 0 0,0-1 0 0 0,-1-1 0 0 0,0-2 0 0 0,0-1 0 0 0,0-1 0 0 0,-1-1 0 0 0,-14-1-18 0 0,43-3-22 0 0,0 0-1 0 0,0 1 1 0 0,1-1-1 0 0,-1 0 1 0 0,0 1-1 0 0,1-1 1 0 0,-1 0-1 0 0,0 0 1 0 0,1 0-1 0 0,-1 0 0 0 0,1 1 1 0 0,0-1-1 0 0,-1 0 1 0 0,1 0-1 0 0,0 0 1 0 0,-1 0-1 0 0,1 0 1 0 0,0 0-1 0 0,0 0 0 0 0,0 0 1 0 0,0 0-1 0 0,0 0 1 0 0,0 0-1 0 0,0 0 1 0 0,0 0-1 0 0,0 0 1 0 0,1 0-1 0 0,-1 0 1 0 0,0 0-1 0 0,0 0 0 0 0,1 0 1 0 0,-1 1-1 0 0,1-1 1 0 0,-1 0-1 0 0,1 0 1 0 0,-1 0-1 0 0,1 0 1 0 0,0 1-1 0 0,-1-1 1 0 0,1 0-1 0 0,0 1 0 0 0,0-1 1 0 0,-1 0-1 0 0,1 1 1 0 0,0-1-1 0 0,0 1 1 0 0,0-1-1 0 0,0 1 1 0 0,0 0-1 0 0,-1-1 1 0 0,1 1-1 0 0,0 0 0 0 0,1-1 23 0 0,111-78-4543 0 0,-72 57-297 0 0,-1 3-4094 0 0,-14 7-45 0 0</inkml:trace>
  <inkml:trace contextRef="#ctx0" brushRef="#br0" timeOffset="6268.812">11495 737 12147 0 0,'0'0'1833'0'0,"0"0"-399"0"0,0 0-36 0 0,0 0 102 0 0,0 0-21 0 0,0 0-171 0 0,0 0-281 0 0,0 0-303 0 0,0 0-217 0 0,0 0-152 0 0,-17 32-119 0 0,-51 98-63 0 0,67-129-168 0 0,0-1 0 0 0,0 1 0 0 0,0 0 0 0 0,0 0 0 0 0,0 0 0 0 0,0 0 0 0 0,0 0 0 0 0,0 0 0 0 0,1 0 0 0 0,-1 0 0 0 0,0 0 0 0 0,1 0 0 0 0,-1 0-1 0 0,0 0 1 0 0,1 0 0 0 0,-1 1 0 0 0,1-1 0 0 0,0 0 0 0 0,-1 0 0 0 0,1 1 0 0 0,0-1 0 0 0,0 0 0 0 0,0 1 0 0 0,0-1 0 0 0,0 0 0 0 0,0 1 0 0 0,0-1 0 0 0,0 0 0 0 0,1 0 0 0 0,-1 1 0 0 0,0-1 0 0 0,1 0 0 0 0,-1 0 0 0 0,1 1 0 0 0,0-1-1 0 0,-1 0 1 0 0,1 0 0 0 0,0 0 0 0 0,-1 0 0 0 0,1 0 0 0 0,0 0 0 0 0,0 0 0 0 0,0 0 0 0 0,0 0 0 0 0,0 0 0 0 0,0-1 0 0 0,0 1 0 0 0,0 0-5 0 0,5 1 46 0 0,6 5 52 0 0,1-2-1 0 0,0 1 0 0 0,0-2 1 0 0,0 0-1 0 0,0 0 1 0 0,1-1-1 0 0,-1-1 0 0 0,1 0 1 0 0,0-1-1 0 0,-1 0 1 0 0,1-1-1 0 0,0-1 0 0 0,0 0 1 0 0,-1-1-1 0 0,1 0 1 0 0,-1-1-1 0 0,1-1 1 0 0,-1 0-1 0 0,0-1 0 0 0,0 0 1 0 0,-1-1-1 0 0,0 0 1 0 0,0-1-1 0 0,0-1 0 0 0,-1 0 1 0 0,3-3-98 0 0,-4 2 115 0 0,0-2 1 0 0,-1 1-1 0 0,0-2 1 0 0,-1 1-1 0 0,0-1 1 0 0,-1 0 0 0 0,0-1-1 0 0,-1 1 1 0 0,-1-1-1 0 0,0-1 1 0 0,2-6-116 0 0,0-2 548 0 0,-7 21-405 0 0,0 1-47 0 0,0 0-28 0 0,0 9 9 0 0,3 47-87 0 0,4 1-1 0 0,1-1 1 0 0,3 0-1 0 0,7 13 11 0 0,9 51 3 0 0,-15-47 8 0 0,-3 1 0 0 0,-3 0-1 0 0,-4 0 1 0 0,-3 3-11 0 0,1-64 2 0 0,-1 1 1 0 0,-1 0-1 0 0,0 0 0 0 0,-1-1 1 0 0,-1 0-1 0 0,0 1 0 0 0,0-1 1 0 0,-1-1-1 0 0,-1 1 0 0 0,-2 3-2 0 0,5-11 9 0 0,-1 0-1 0 0,1 0 1 0 0,-1 0-1 0 0,1 0 0 0 0,-1 0 1 0 0,-1-1-1 0 0,1 1 1 0 0,-1-1-1 0 0,0 0 1 0 0,0-1-1 0 0,0 1 1 0 0,0-1-1 0 0,0 0 0 0 0,-1 0 1 0 0,0-1-1 0 0,1 0 1 0 0,-1 0-1 0 0,0 0 1 0 0,0-1-1 0 0,0 1 0 0 0,0-1 1 0 0,0-1-1 0 0,-5 1-8 0 0,2-1-2 0 0,3 1 7 0 0,0-1 1 0 0,0 1-1 0 0,1-1 1 0 0,-1 0-1 0 0,0-1 0 0 0,0 1 1 0 0,0-1-1 0 0,1 0 0 0 0,-1-1 1 0 0,0 1-1 0 0,1-1 1 0 0,-1 0-1 0 0,1-1 0 0 0,0 1 1 0 0,0-1-1 0 0,0 0 0 0 0,0 0 1 0 0,0-1-1 0 0,1 1 1 0 0,-1-1-1 0 0,-3-4-5 0 0,0-6-9 0 0,1 0 1 0 0,1-1-1 0 0,0 1 0 0 0,0-1 0 0 0,2 0 1 0 0,0-1-1 0 0,0 1 0 0 0,2-1 1 0 0,0 0-1 0 0,0 0 0 0 0,2 1 1 0 0,0-1-1 0 0,1 0 0 0 0,0 0 0 0 0,1 0 1 0 0,1 1-1 0 0,1-1 0 0 0,0 1 1 0 0,6-14 8 0 0,-1 6-261 0 0,0 1 1 0 0,2 0 0 0 0,0 0 0 0 0,2 1-1 0 0,0 0 1 0 0,2 2 0 0 0,0-1 0 0 0,8-6 260 0 0,45-42-9701 0 0,-52 52-2671 0 0</inkml:trace>
  <inkml:trace contextRef="#ctx0" brushRef="#br0" timeOffset="6934.72">13360 660 0 0 0,'0'0'848'0'0,"0"0"563"0"0,0 0 494 0 0,0 0 224 0 0,0 0-104 0 0,0 0-187 0 0,0 0-90 0 0,0 0 22 0 0,0 0 57 0 0,0 0-71 0 0,0 0-312 0 0,0-4-398 0 0,0 3-1004 0 0,0 0 0 0 0,0 0 0 0 0,0 0 0 0 0,0 0 1 0 0,0 0-1 0 0,-1 0 0 0 0,1 0 0 0 0,0 0 0 0 0,-1 0 0 0 0,1 0 0 0 0,-1 0 0 0 0,1 1 1 0 0,-1-1-1 0 0,1 0 0 0 0,-1 0 0 0 0,0 0 0 0 0,1 1 0 0 0,-1-1 0 0 0,0 0 0 0 0,0 1 1 0 0,1-1-1 0 0,-1 0 0 0 0,0 1 0 0 0,0-1 0 0 0,0 1 0 0 0,0 0 0 0 0,0-1 0 0 0,0 1 1 0 0,0 0-1 0 0,1-1 0 0 0,-1 1 0 0 0,0 0 0 0 0,0 0 0 0 0,0 0 0 0 0,0 0 0 0 0,0 0 1 0 0,0 0-1 0 0,0 0 0 0 0,0 0 0 0 0,0 0 0 0 0,0 0 0 0 0,0 1 0 0 0,0-1 0 0 0,0 0 1 0 0,0 1-1 0 0,0-1 0 0 0,0 1 0 0 0,0-1 0 0 0,0 1 0 0 0,0-1 0 0 0,0 1-42 0 0,-12 2 328 0 0,-1 1 0 0 0,1 0 0 0 0,0 1-1 0 0,0 0 1 0 0,0 1 0 0 0,1 1-1 0 0,0 0 1 0 0,-10 7-328 0 0,10-8 78 0 0,0 1 0 0 0,1 0 0 0 0,0 0 0 0 0,0 1 0 0 0,1 1 0 0 0,0-1 0 0 0,0 2 0 0 0,1-1 0 0 0,0 1-1 0 0,1 1 1 0 0,0 0 0 0 0,1 0 0 0 0,0 0 0 0 0,0 1 0 0 0,2 0 0 0 0,-1 0 0 0 0,1 0 0 0 0,1 1 0 0 0,0 0 0 0 0,1 0 0 0 0,0 7-78 0 0,3-14-10 0 0,0-1-1 0 0,1 0 1 0 0,0 0 0 0 0,0 0 0 0 0,0 0 0 0 0,1 0 0 0 0,-1 0 0 0 0,1 0 0 0 0,0-1 0 0 0,1 1 0 0 0,-1-1 0 0 0,1 1 0 0 0,0-1 0 0 0,0 0 0 0 0,0 0 0 0 0,1 0 0 0 0,-1 0 0 0 0,1-1-1 0 0,0 0 1 0 0,0 1 0 0 0,0-1 0 0 0,1-1 0 0 0,-1 1 0 0 0,5 2 10 0 0,4 1-219 0 0,0 0 0 0 0,0-1-1 0 0,0 0 1 0 0,1 0 0 0 0,0-2-1 0 0,0 0 1 0 0,0 0 0 0 0,0-2-1 0 0,0 1 1 0 0,1-2 0 0 0,3 0 219 0 0,42-5-4404 0 0,-7-7-4468 0 0,-34 4-1352 0 0</inkml:trace>
  <inkml:trace contextRef="#ctx0" brushRef="#br0" timeOffset="7243.906">13778 722 4537 0 0,'0'0'1600'0'0,"0"0"-171"0"0,0 0 54 0 0,0 0 112 0 0,0 0-2 0 0,0 0-172 0 0,-21 33-304 0 0,-62 101-259 0 0,79-129-748 0 0,0 0 0 0 0,0 0 1 0 0,1 0-1 0 0,0 0 1 0 0,0 1-1 0 0,0-1 0 0 0,0 1 1 0 0,1 0-1 0 0,0 0 1 0 0,0 0-1 0 0,1 0 0 0 0,-1 0 1 0 0,1 0-1 0 0,0 6-110 0 0,1 2 262 0 0,0-10-188 0 0,0-1 0 0 0,0 1 0 0 0,0-1 0 0 0,0 0 0 0 0,1 1 0 0 0,-1-1 0 0 0,1 0 0 0 0,0 0 0 0 0,0 1 0 0 0,0-1 0 0 0,0 0 0 0 0,1 0 0 0 0,-1 0 0 0 0,1 0 0 0 0,0-1 0 0 0,0 1 0 0 0,0 0 0 0 0,0-1 0 0 0,0 1 0 0 0,1-1 0 0 0,-1 1 0 0 0,1-1 0 0 0,-1 0 0 0 0,1 0 0 0 0,0-1 0 0 0,0 1 0 0 0,0 0 0 0 0,0-1 0 0 0,0 0 0 0 0,0 0 0 0 0,0 0 0 0 0,1 0 0 0 0,-1 0 0 0 0,0 0 0 0 0,0-1 0 0 0,1 0 0 0 0,-1 0 0 0 0,2 0-74 0 0,5 1 237 0 0,1-1 0 0 0,0-1 0 0 0,-1 0-1 0 0,1 0 1 0 0,-1-1 0 0 0,0 0 0 0 0,1-1 0 0 0,-1 0-1 0 0,0-1 1 0 0,0 0 0 0 0,7-5-237 0 0,-7 4 147 0 0,0-1 0 0 0,-1 0 0 0 0,0-1 0 0 0,0 0 0 0 0,-1-1 0 0 0,1 1 0 0 0,-2-1 0 0 0,1-1 1 0 0,-1 0-1 0 0,-1 0 0 0 0,1 0 0 0 0,-1-1 0 0 0,-1 0 0 0 0,0 0 0 0 0,-1 0 0 0 0,1-1 0 0 0,-2 0 0 0 0,0 1 0 0 0,0-1 0 0 0,-1 0 0 0 0,0-1 0 0 0,-1 1 1 0 0,0 0-1 0 0,-1 0 0 0 0,-1-12-147 0 0,0 18-15 0 0,0 0 0 0 0,0 0 1 0 0,0 0-1 0 0,-1 0 0 0 0,0 0 1 0 0,0 0-1 0 0,0 1 1 0 0,0-1-1 0 0,-1 1 0 0 0,0-1 1 0 0,0 1-1 0 0,0 0 0 0 0,0 0 1 0 0,-1 0-1 0 0,1 1 0 0 0,-1-1 1 0 0,0 1-1 0 0,0 0 0 0 0,0 0 1 0 0,-1 0-1 0 0,1 1 0 0 0,-1-1 1 0 0,0 1-1 0 0,1 0 1 0 0,-1 1-1 0 0,0-1 0 0 0,0 1 1 0 0,0 0-1 0 0,0 0 0 0 0,-3 0 15 0 0,4 1-321 0 0,1 0 1 0 0,-1 0-1 0 0,1 0 0 0 0,0 1 0 0 0,-1 0 0 0 0,1 0 0 0 0,0-1 0 0 0,-1 2 0 0 0,1-1 1 0 0,0 0-1 0 0,0 1 0 0 0,0-1 0 0 0,0 1 0 0 0,0 0 0 0 0,0 0 0 0 0,1 0 0 0 0,-1 1 0 0 0,1-1 1 0 0,-1 1 320 0 0,-8 11-7246 0 0,1-3-4858 0 0</inkml:trace>
  <inkml:trace contextRef="#ctx0" brushRef="#br0" timeOffset="7659.924">14197 1072 7170 0 0,'0'0'3292'0'0,"0"0"-1099"0"0,0 0-353 0 0,0 0 63 0 0,0 0-106 0 0,0 0-294 0 0,0 0-391 0 0,0 0-265 0 0,0 0-134 0 0,0 0-65 0 0,0 0-34 0 0,0 0-67 0 0,11-32-66 0 0,35-103-58 0 0,-5 49 240 0 0,60-72 273 0 0,-101 158-939 0 0,0 1 0 0 0,1-1 0 0 0,-1 0 0 0 0,0 0 1 0 0,0 1-1 0 0,0-1 0 0 0,1 0 0 0 0,-1 0 0 0 0,0 1 1 0 0,0-1-1 0 0,1 0 0 0 0,-1 0 0 0 0,0 0 0 0 0,1 1 1 0 0,-1-1-1 0 0,0 0 0 0 0,1 0 0 0 0,-1 0 0 0 0,0 0 1 0 0,1 0-1 0 0,-1 0 0 0 0,0 0 0 0 0,1 0 0 0 0,-1 0 1 0 0,0 0-1 0 0,1 0 0 0 0,-1 0 0 0 0,0 0 0 0 0,1 0 1 0 0,-1 0-1 0 0,0 0 0 0 0,1 0 0 0 0,-1 0 0 0 0,0 0 1 0 0,1 0-1 0 0,-1-1 0 0 0,0 1 3 0 0,0 12-2 0 0,0 17 13 0 0,-2-20-10 0 0,1-1 1 0 0,1 1-1 0 0,0 0 0 0 0,0-1 1 0 0,0 1-1 0 0,1 0 0 0 0,0-1 1 0 0,1 1-1 0 0,0 0 0 0 0,0-1 1 0 0,1 0-1 0 0,0 0 0 0 0,1 0 1 0 0,0 0-1 0 0,0 0 0 0 0,0-1 1 0 0,1 1-1 0 0,0-1 0 0 0,1 0 1 0 0,5 5-2 0 0,-7-9 26 0 0,0 1 0 0 0,0-1 0 0 0,0-1 0 0 0,0 1 1 0 0,1-1-1 0 0,-1 0 0 0 0,1 0 0 0 0,-1 0 0 0 0,1 0 0 0 0,0-1 1 0 0,0 0-1 0 0,-1 0 0 0 0,1 0 0 0 0,0 0 0 0 0,0-1 0 0 0,0 0 1 0 0,0 0-1 0 0,0 0 0 0 0,0-1 0 0 0,0 0 0 0 0,0 0 0 0 0,0 0 1 0 0,0 0-1 0 0,-1-1 0 0 0,1 0 0 0 0,0 0 0 0 0,-1 0 0 0 0,0 0 1 0 0,4-3-27 0 0,5-8 170 0 0,-1-1 0 0 0,0-1 0 0 0,0 0 1 0 0,-2 0-1 0 0,0-1 0 0 0,0 0 1 0 0,-2-1-1 0 0,0 0 0 0 0,-1 0 0 0 0,0-1 1 0 0,-2 0-1 0 0,0 0 0 0 0,0-8-170 0 0,-3 16 115 0 0,-2 8-3413 0 0,0 0-3545 0 0,0 5-5507 0 0</inkml:trace>
  <inkml:trace contextRef="#ctx0" brushRef="#br0" timeOffset="8026.879">15386 560 13739 0 0,'0'0'3286'0'0,"0"0"-1623"0"0,0 0-549 0 0,0 0 35 0 0,0 0-21 0 0,0 0-121 0 0,0 0-191 0 0,0 0-241 0 0,-33 5-159 0 0,-107 14-102 0 0,74 5 17 0 0,57-17-257 0 0,4-4-63 0 0,0-1 0 0 0,1 1 0 0 0,-1 0 0 0 0,1 0 0 0 0,0 1 0 0 0,0-1 0 0 0,0 1-1 0 0,0 0 1 0 0,1 0 0 0 0,-1 0 0 0 0,1 0 0 0 0,0 1 0 0 0,0-1 0 0 0,1 1 0 0 0,-1 0 0 0 0,1 0 0 0 0,0 0 0 0 0,0 0 0 0 0,1 0-1 0 0,0 0 1 0 0,0 1 0 0 0,0-1 0 0 0,0 0 0 0 0,1 1 0 0 0,0-1 0 0 0,0 0 0 0 0,0 3-11 0 0,4-4 0 0 0,-1 0 1 0 0,0-1-1 0 0,1 1 1 0 0,0-1-1 0 0,0 0 1 0 0,0 0 0 0 0,0 0-1 0 0,0-1 1 0 0,0 0-1 0 0,1 1 1 0 0,0-1-1 0 0,-1-1 1 0 0,1 1-1 0 0,0-1 1 0 0,0 0-1 0 0,-1 0 1 0 0,1 0-1 0 0,3 0 0 0 0,14 4 19 0 0,-6 0 1 0 0,-9-4-2 0 0,-1 0 1 0 0,0 0 0 0 0,0 1-1 0 0,-1 0 1 0 0,1 0 0 0 0,0 1-1 0 0,-1 0 1 0 0,1 0 0 0 0,-1 0 0 0 0,0 0-1 0 0,0 1 1 0 0,0 0 0 0 0,3 3-19 0 0,-7-4 52 0 0,0 0 1 0 0,0 0 0 0 0,0 0 0 0 0,-1 0 0 0 0,1 0 0 0 0,-1 0 0 0 0,0 1-1 0 0,0-1 1 0 0,0 0 0 0 0,0 0 0 0 0,0 1 0 0 0,-1-1 0 0 0,1 0 0 0 0,-1 0-1 0 0,0 0 1 0 0,0 0 0 0 0,0 0 0 0 0,0 0 0 0 0,-1 0 0 0 0,1 0-1 0 0,-1 0 1 0 0,1-1 0 0 0,-1 1 0 0 0,0-1 0 0 0,0 1 0 0 0,-1-1 0 0 0,-1 2-53 0 0,-18 15 40 0 0,-1-2 0 0 0,-1-1 1 0 0,0 0-1 0 0,-1-2 1 0 0,-1-1-1 0 0,0-1 0 0 0,0-1-40 0 0,-19-3-3378 0 0,40-23-11240 0 0,5 11 4707 0 0</inkml:trace>
  <inkml:trace contextRef="#ctx0" brushRef="#br0" timeOffset="8274.024">15554 369 10922 0 0,'0'0'4797'0'0,"0"0"-2439"0"0,0 0-952 0 0,0 0-157 0 0,0 0-19 0 0,0 0-36 0 0,0 0-126 0 0,0 0-141 0 0,0 0-172 0 0,0 0-159 0 0,0 0-103 0 0,0 0-75 0 0,10 27-94 0 0,30 88-80 0 0,-33-33 17 0 0,-7 112-38 0 0,35-105-882 0 0,-34-79-2174 0 0,-3-8-1971 0 0,-3-2-3518 0 0,0 0-3525 0 0</inkml:trace>
  <inkml:trace contextRef="#ctx0" brushRef="#br0" timeOffset="8433.903">15368 649 11891 0 0,'0'0'3063'0'0,"0"0"-1204"0"0,0 0-489 0 0,0 0-126 0 0,0 0-132 0 0,0 0-121 0 0,35-14-152 0 0,110-41-171 0 0,-46 34 217 0 0,-77 22-739 0 0,-9-1-885 0 0,47 9 1909 0 0,-47 4-4883 0 0,-6 8-5313 0 0,-7-16-2734 0 0</inkml:trace>
  <inkml:trace contextRef="#ctx0" brushRef="#br0" timeOffset="8732.776">15887 987 7017 0 0,'0'0'2354'0'0,"0"0"-324"0"0,0 0 29 0 0,0 0 107 0 0,0 0-86 0 0,0 0-244 0 0,0 0-347 0 0,0 0-309 0 0,0 0-207 0 0,0 0-135 0 0,0 0-92 0 0,0 0-81 0 0,0 0-74 0 0,-3-28-84 0 0,-9-88-103 0 0,21 47 175 0 0,-4 55-558 0 0,1 1 1 0 0,0 0-1 0 0,0 0 0 0 0,2 1 1 0 0,-1 0-1 0 0,2 0 0 0 0,-1 1 1 0 0,2 0-1 0 0,-1 0 0 0 0,1 1 1 0 0,4-2-22 0 0,-1 14-5431 0 0,-14 10-5467 0 0,-2-7-522 0 0</inkml:trace>
  <inkml:trace contextRef="#ctx0" brushRef="#br0" timeOffset="8992.268">16108 858 9730 0 0,'0'0'1540'0'0,"0"0"-119"0"0,0 0 182 0 0,0 0 44 0 0,0 0-123 0 0,0 0-221 0 0,0 0-315 0 0,0 0-229 0 0,0 0-79 0 0,0 0-6 0 0,0 0 38 0 0,0 0 45 0 0,18 18 30 0 0,54 53 4 0 0,-30-52 413 0 0,-35-20-941 0 0,8-3-60 0 0,-1 0 0 0 0,0-1 0 0 0,0-1-1 0 0,0 0 1 0 0,-1-1 0 0 0,0 0 0 0 0,0-1 0 0 0,0-1 0 0 0,-1 0 0 0 0,-1-1 0 0 0,1 0-1 0 0,-2 0 1 0 0,1-1 0 0 0,-2-1 0 0 0,1 1 0 0 0,4-11-203 0 0,-8 16-28 0 0,-1 0 1 0 0,-1 0-1 0 0,1 0 1 0 0,-1-1-1 0 0,0 0 1 0 0,-1 0-1 0 0,1 0 1 0 0,-1-1-1 0 0,-1 1 1 0 0,1 0-1 0 0,-1-1 1 0 0,-1 0-1 0 0,1 0 1 0 0,-1 0 27 0 0,-14 4-5957 0 0,10 4 2672 0 0,0 0-9155 0 0</inkml:trace>
  <inkml:trace contextRef="#ctx0" brushRef="#br0" timeOffset="9251.384">16854 682 16884 0 0,'0'0'1844'0'0,"0"0"-674"0"0,0 0-88 0 0,0 0 144 0 0,0 0 17 0 0,0 0-145 0 0,0 0-342 0 0,0 0-330 0 0,0 0-239 0 0,0 0-81 0 0,0 0-12 0 0,0 0 1 0 0,-14 3 10 0 0,-41 15-35 0 0,51-17-69 0 0,0 0 0 0 0,-1 1 0 0 0,1 0 1 0 0,0 0-1 0 0,1 0 0 0 0,-1 0 0 0 0,0 1 1 0 0,1-1-1 0 0,-1 1 0 0 0,1 0 0 0 0,0 0 1 0 0,0 1-1 0 0,0-1 0 0 0,0 0 0 0 0,0 1 1 0 0,1 0-1 0 0,0-1 0 0 0,0 1 0 0 0,0 0 1 0 0,0 0-1 0 0,0 1 0 0 0,1-1 0 0 0,0 0 1 0 0,0 0-1 0 0,0 1 0 0 0,0-1 0 0 0,1 0 1 0 0,0 1-1 0 0,0-1 0 0 0,0 1 0 0 0,0-1 1 0 0,1 0-1 0 0,0 3-1 0 0,1-4-5 0 0,1 0 0 0 0,-1 0 0 0 0,1 0 0 0 0,0 0 0 0 0,-1 0 0 0 0,2-1 0 0 0,-1 1-1 0 0,0-1 1 0 0,0 0 0 0 0,1 0 0 0 0,-1 0 0 0 0,1-1 0 0 0,-1 1 0 0 0,1-1 0 0 0,0 0 0 0 0,0 0 0 0 0,0 0 0 0 0,0 0 0 0 0,0-1 5 0 0,14 6-13 0 0,0-2-192 0 0,1 0 1 0 0,1-1 0 0 0,-1-1 0 0 0,0-1-1 0 0,0-1 1 0 0,1-1 0 0 0,14-2 204 0 0,57-24-3583 0 0,-63 12-384 0 0,-2 0-3390 0 0,-12 7-2624 0 0</inkml:trace>
  <inkml:trace contextRef="#ctx0" brushRef="#br0" timeOffset="9498.234">17399 424 2336 0 0,'0'0'4173'0'0,"0"0"-449"0"0,0 0-503 0 0,0 0-502 0 0,0 0-467 0 0,0 0-399 0 0,0 0-328 0 0,0 0-271 0 0,0 0-289 0 0,0 0-226 0 0,0 0-127 0 0,0 0-54 0 0,0 0-25 0 0,5-5-33 0 0,-2 1-419 0 0,-3 5-67 0 0,0-1-1 0 0,0 0 1 0 0,1 1 0 0 0,-1-1 0 0 0,0 1-1 0 0,0-1 1 0 0,1 1 0 0 0,-1-1-1 0 0,0 0 1 0 0,1 1 0 0 0,-1-1-1 0 0,0 0 1 0 0,1 1 0 0 0,-1-1-1 0 0,0 0 1 0 0,1 0 0 0 0,-1 1-1 0 0,1-1 1 0 0,-1 0 0 0 0,1 0-1 0 0,-1 0 1 0 0,1 1 0 0 0,-1-1-1 0 0,1 0 1 0 0,-1 0 0 0 0,0 0-1 0 0,1 0 1 0 0,-1 0 0 0 0,1 0-1 0 0,-1 0 1 0 0,1 0 0 0 0,-1 0-1 0 0,1 0 1 0 0,-1 0 0 0 0,1 0-1 0 0,-1-1 1 0 0,1 1 0 0 0,-1 0-1 0 0,1 0 1 0 0,-1 0 0 0 0,0-1-1 0 0,1 1 1 0 0,-1 0 0 0 0,1 0-1 0 0,-1-1 1 0 0,0 1 0 0 0,1 0-1 0 0,-1-1 1 0 0,0 1 0 0 0,1-1-1 0 0,-1 1 1 0 0,0 0 0 0 0,0-1-1 0 0,1 1-13 0 0,-36 386 1729 0 0,35-383-1734 0 0,-1 15-44 0 0,1 1 0 0 0,1-1 0 0 0,0 0 0 0 0,2 0 0 0 0,0 0 0 0 0,1 0 1 0 0,1 0-1 0 0,1 3 49 0 0,-6-21-63 0 0,0 0 1 0 0,1-1 0 0 0,-1 1 0 0 0,0 0 0 0 0,0 0 0 0 0,0 0 0 0 0,0-1 0 0 0,1 1 0 0 0,-1 0 0 0 0,0 0-1 0 0,0 0 1 0 0,0 0 0 0 0,1 0 0 0 0,-1 0 0 0 0,0-1 0 0 0,0 1 0 0 0,1 0 0 0 0,-1 0 0 0 0,0 0 0 0 0,0 0 0 0 0,1 0-1 0 0,-1 0 1 0 0,0 0 0 0 0,0 0 0 0 0,1 0 0 0 0,-1 0 0 0 0,0 0 0 0 0,0 0 0 0 0,1 0 0 0 0,-1 0 0 0 0,0 0-1 0 0,0 1 1 0 0,1-1 0 0 0,-1 0 0 0 0,0 0 0 0 0,0 0 0 0 0,1 0 0 0 0,-1 0 0 0 0,0 0 0 0 0,0 1 0 0 0,0-1 0 0 0,1 0-1 0 0,-1 0 1 0 0,0 0 0 0 0,0 1 0 0 0,0-1 0 0 0,0 0 0 0 0,0 0 0 0 0,1 0 0 0 0,-1 1 62 0 0,1-28-4297 0 0,-7 9-481 0 0,3 7-1317 0 0,0 0-4746 0 0</inkml:trace>
  <inkml:trace contextRef="#ctx0" brushRef="#br0" timeOffset="9667.907">17191 601 12091 0 0,'0'0'2336'0'0,"0"0"-542"0"0,0 0-154 0 0,0 0-113 0 0,0 0-148 0 0,0 0-175 0 0,0 0-194 0 0,0 0-183 0 0,0 0-132 0 0,32 0-97 0 0,103 0-92 0 0,-31 8 394 0 0,17 13-2480 0 0,-109-21-2033 0 0,-8 0-551 0 0,2 0-7881 0 0</inkml:trace>
  <inkml:trace contextRef="#ctx0" brushRef="#br0" timeOffset="9884.219">17829 781 15723 0 0,'0'0'1558'0'0,"0"0"-622"0"0,0 0-282 0 0,0 0-40 0 0,0 0-69 0 0,0 0-105 0 0,0 0-164 0 0,0 0-147 0 0,0 0-62 0 0,0 0-7 0 0,0 0-19 0 0,0 0-76 0 0,2 14-214 0 0,2 38-368 0 0,-11-58-4044 0 0,3-9-2189 0 0,4 7-1781 0 0</inkml:trace>
  <inkml:trace contextRef="#ctx0" brushRef="#br0" timeOffset="10131.884">17759 487 8194 0 0,'0'0'624'0'0,"0"0"-576"0"0,0 0-80 0 0,0 0-96 0 0,0 0-328 0 0,0 0-1177 0 0,0 0-2319 0 0,0 0 1287 0 0</inkml:trace>
  <inkml:trace contextRef="#ctx0" brushRef="#br0" timeOffset="10390.964">18148 682 11626 0 0,'0'0'4087'0'0,"0"0"-2483"0"0,0 0-617 0 0,0 0 89 0 0,0 0-80 0 0,0 0-238 0 0,0 0-271 0 0,0 0-218 0 0,0 0-92 0 0,0 0-53 0 0,0 0-36 0 0,0 0-32 0 0,-12 32-30 0 0,-35 98-21 0 0,34-53-14 0 0,15-73 83 0 0,0-1 0 0 0,1 1 1 0 0,-1-1-1 0 0,1 1 1 0 0,-1-1-1 0 0,1 0 0 0 0,0 0 1 0 0,0 0-1 0 0,0-1 0 0 0,1 1 1 0 0,-1-1-1 0 0,1 1 0 0 0,-1-1 1 0 0,1 0-1 0 0,0-1 1 0 0,0 1-1 0 0,0-1 0 0 0,0 1 1 0 0,0-1-1 0 0,0 0 0 0 0,0-1 1 0 0,0 1-1 0 0,0-1 0 0 0,0 0 1 0 0,1 0-1 0 0,-1 0 0 0 0,0 0 1 0 0,0-1-1 0 0,0 1 1 0 0,0-1-1 0 0,0 0 0 0 0,0-1 1 0 0,0 1-1 0 0,0-1 0 0 0,0 1 1 0 0,0-1-1 0 0,0-1-74 0 0,6-2 167 0 0,0-1 0 0 0,-1 0 0 0 0,1-1 0 0 0,-1 0 0 0 0,-1-1 0 0 0,1 0 1 0 0,-1 0-1 0 0,0 0 0 0 0,-1-1 0 0 0,0 0 0 0 0,-1-1 0 0 0,0 0 0 0 0,0 0 0 0 0,-1 0 0 0 0,0-1 0 0 0,-1 1 0 0 0,0-1 0 0 0,-1 0 0 0 0,0 0 1 0 0,-1-1-1 0 0,0 1 0 0 0,0 0 0 0 0,-1-1 0 0 0,-1 1 0 0 0,0-2-167 0 0,-1 10-1 0 0,0 1 1 0 0,1-1-1 0 0,-1 0 1 0 0,0 1 0 0 0,-1-1-1 0 0,1 1 1 0 0,0 0-1 0 0,-1-1 1 0 0,1 1-1 0 0,-1 0 1 0 0,0 0-1 0 0,0 0 1 0 0,0 0-1 0 0,0 0 1 0 0,0 0-1 0 0,0 0 1 0 0,0 1-1 0 0,-1-1 1 0 0,1 1-1 0 0,0 0 1 0 0,-1 0-1 0 0,0 0 1 0 0,1 0-1 0 0,-1 0 1 0 0,1 0 0 0 0,-1 1-1 0 0,0-1 1 0 0,0 1-1 0 0,1 0 1 0 0,-2-1 0 0 0,-83 11-6022 0 0,70-3-1674 0 0,5-6-5176 0 0</inkml:trace>
  <inkml:trace contextRef="#ctx0" brushRef="#br0" timeOffset="10768.874">18580 851 13411 0 0,'0'0'2282'0'0,"0"0"-497"0"0,0 0-230 0 0,0 0-174 0 0,0 0-249 0 0,0 0-212 0 0,0 0-153 0 0,0 0-86 0 0,0 0-68 0 0,0 0-72 0 0,0 0-33 0 0,0 0-61 0 0,0 0-46 0 0,0-12-46 0 0,1-39-91 0 0,0 46-233 0 0,0 0-1 0 0,0 0 1 0 0,1 0-1 0 0,-1 0 1 0 0,1 1 0 0 0,0-1-1 0 0,0 0 1 0 0,1 1-1 0 0,0 0 1 0 0,-1-1 0 0 0,1 1-1 0 0,1 0 1 0 0,-1 0-1 0 0,0 1 1 0 0,1-1 0 0 0,0 1-1 0 0,0 0 1 0 0,3-2-31 0 0,3-4 12 0 0,-6 6-32 0 0,0 0 1 0 0,0 1-1 0 0,1 0 1 0 0,-1-1-1 0 0,1 1 1 0 0,-1 1-1 0 0,1-1 0 0 0,0 1 1 0 0,0 0-1 0 0,0 0 1 0 0,0 0-1 0 0,0 1 1 0 0,0-1-1 0 0,0 1 0 0 0,0 0 20 0 0,-4 2-22 0 0,1 0 0 0 0,-1 1 0 0 0,0-1 0 0 0,0 0 0 0 0,0 0 0 0 0,0 1 0 0 0,0-1 0 0 0,0 0 0 0 0,0 1 0 0 0,-1-1-1 0 0,1 1 1 0 0,-1-1 0 0 0,0 1 0 0 0,0-1 0 0 0,0 1 0 0 0,0-1 0 0 0,0 1 0 0 0,0-1 0 0 0,-1 1 0 0 0,1-1-1 0 0,-1 2 23 0 0,1 5-34 0 0,-1-6 39 0 0,1 1 0 0 0,-1-1 1 0 0,1 1-1 0 0,0-1 0 0 0,1 0 1 0 0,-1 1-1 0 0,0-1 0 0 0,1 1 1 0 0,0-1-1 0 0,0 0 0 0 0,0 0 1 0 0,0 1-1 0 0,0-1 0 0 0,1 0 1 0 0,0 0-1 0 0,-1 0 0 0 0,1 0 1 0 0,0-1-1 0 0,0 1 0 0 0,0 0 1 0 0,1-1-1 0 0,-1 1 0 0 0,1-1 1 0 0,-1 0-1 0 0,1 0 0 0 0,0 0 1 0 0,0 0-1 0 0,0-1 0 0 0,0 1 1 0 0,0-1-1 0 0,2 1-5 0 0,3 0 119 0 0,1 0 1 0 0,-1 0-1 0 0,0-1 1 0 0,0-1-1 0 0,1 1 0 0 0,-1-2 1 0 0,1 1-1 0 0,-1-1 1 0 0,0 0-1 0 0,0-1 0 0 0,1 1 1 0 0,-1-2-1 0 0,0 1 1 0 0,0-1-1 0 0,-1 0 0 0 0,1-1 1 0 0,-1 0-1 0 0,0 0 1 0 0,0-1-1 0 0,0 0 0 0 0,0 0-119 0 0,10-7 88 0 0,-2 0 0 0 0,1-1 0 0 0,-2 0 0 0 0,0-1-1 0 0,-1-1 1 0 0,0 0 0 0 0,-1-1-88 0 0,-1-27-780 0 0,-20 34-2354 0 0,-6 1-4109 0 0,3 4-5652 0 0</inkml:trace>
  <inkml:trace contextRef="#ctx0" brushRef="#br0" timeOffset="11232.192">17781 387 2801 0 0,'0'0'3866'0'0,"0"0"-620"0"0,0 0-499 0 0,0 0-310 0 0,0 0-392 0 0,0 0-335 0 0,0 0-291 0 0,0 0-257 0 0,0 0-172 0 0,0 0-92 0 0,0 0-79 0 0,0 0-100 0 0,-8 1-117 0 0,-33 2 195 0 0,90-2 1006 0 0,-1-13-1165 0 0,-48 12-542 0 0,0 0 19 0 0,-24 0 169 0 0,1 6-147 0 0,13-3-1547 0 0,0-1-4310 0 0,6-2-6807 0 0</inkml:trace>
  <inkml:trace contextRef="#ctx0" brushRef="#br0" timeOffset="19536.966">1390 1694 0 0 0,'0'0'741'0'0,"0"0"592"0"0,0 0 112 0 0,0 0-59 0 0,0 0-80 0 0,0 0-42 0 0,13-3-1 0 0,39-12 0 0 0,-38 11-11 0 0,-14 4-29 0 0,0 0-52 0 0,0 0-108 0 0,0 0-128 0 0,0 0-134 0 0,0 0-126 0 0,0 0-114 0 0,0 0-100 0 0,0 0-81 0 0,0 0-55 0 0,0 0-30 0 0,0 0-33 0 0,0 0-31 0 0,0 0-15 0 0,0 0-28 0 0,0 0 8 0 0,0 0 6 0 0,0 0 6 0 0,0 0 4 0 0,0 0 0 0 0,0 0 32 0 0,0 0 12 0 0,0 0 57 0 0,0 0 46 0 0,-7 11 2368 0 0,-571 229-1106 0 0,527-215-1297 0 0,50-25-318 0 0,24 16-80 0 0,-10-11 107 0 0,1-1 1 0 0,0 0 0 0 0,-1-1-1 0 0,1-1 1 0 0,1 0 0 0 0,-1-1-1 0 0,0 0 1 0 0,0-1-1 0 0,5-1-33 0 0,400 1 693 0 0,-366 11-657 0 0,-54-9-18 0 0,1 0 1 0 0,0 0 0 0 0,-1 1 0 0 0,1-1 0 0 0,-1 0 0 0 0,0 0-1 0 0,0 0 1 0 0,1 0 0 0 0,-1 0 0 0 0,-1 0 0 0 0,1 0 0 0 0,0 0-1 0 0,0 0 1 0 0,-1 0 0 0 0,1-1 0 0 0,-1 1 0 0 0,0 0 0 0 0,1-1-1 0 0,-1 0 1 0 0,0 1 0 0 0,0-1 0 0 0,0 0 0 0 0,0 0 0 0 0,0 0-1 0 0,0 0-18 0 0,-6 6 23 0 0,-159 95 188 0 0,-19-6-130 0 0,-49 30-18 0 0,178-82-46 0 0,57-43-18 0 0,0 0-1 0 0,-1-1 0 0 0,1 1 1 0 0,0 0-1 0 0,0 0 1 0 0,0 0-1 0 0,0 0 1 0 0,0 0-1 0 0,0 0 0 0 0,0 0 1 0 0,0 0-1 0 0,0 0 1 0 0,0-1-1 0 0,0 1 0 0 0,0 0 1 0 0,1 0-1 0 0,-1 0 1 0 0,0 0-1 0 0,1 0 1 0 0,-1-1-1 0 0,1 1 0 0 0,-1 0 1 0 0,1 0-1 0 0,-1-1 1 0 0,1 1-1 0 0,-1 0 1 0 0,1-1-1 0 0,0 1 0 0 0,-1 0 1 0 0,1-1-1 0 0,0 1 1 0 0,0-1-1 0 0,-1 1 0 0 0,1-1 1 0 0,0 1-1 0 0,0-1 1 0 0,0 0-1 0 0,0 0 1 0 0,0 1-1 0 0,-1-1 0 0 0,1 0 1 0 0,0 0-1 0 0,0 0 1 0 0,0 0-1 0 0,0 0 1 0 0,0 0-1 0 0,0 0 0 0 0,0 0 1 0 0,0 0 1 0 0,41 5 125 0 0,0-2 0 0 0,0-2 0 0 0,0-2 0 0 0,-1-1 0 0 0,1-3 1 0 0,13-3-126 0 0,168-28 384 0 0,-147 24-252 0 0,-76 12-130 0 0,0 0 6 0 0,0 0-4 0 0,0-3-18 0 0,0 2-14 0 0,0 1 1 0 0,0 0-16 0 0,0 0-71 0 0,0-22-5894 0 0,0 16-14 0 0,2 1-6315 0 0</inkml:trace>
  <inkml:trace contextRef="#ctx0" brushRef="#br0" timeOffset="20354.54">1606 2375 2425 0 0,'0'0'2635'0'0,"0"0"-1396"0"0,0 0-529 0 0,0 0 263 0 0,0 0 524 0 0,0 0 382 0 0,0 0 14 0 0,0 0-369 0 0,0 0-453 0 0,0 0-276 0 0,0 0-86 0 0,0 0 6 0 0,0 0 29 0 0,1 2-194 0 0,3 0 6213 0 0,-4-16-6512 0 0,0-1 0 0 0,1 1 1 0 0,0-1-1 0 0,1 1 1 0 0,1 0-1 0 0,0 0 0 0 0,1 0 1 0 0,0 0-1 0 0,1 1 0 0 0,3-4-251 0 0,6-7 43 0 0,1 2 0 0 0,1 0 0 0 0,1 0 0 0 0,0 2-1 0 0,2 0 1 0 0,1 1 0 0 0,0 1 0 0 0,1 0 0 0 0,1 2-1 0 0,0 1 1 0 0,17-8-43 0 0,-38 21 0 0 0,0 1-1 0 0,1-1 1 0 0,0 1-1 0 0,-1 0 0 0 0,1-1 1 0 0,0 1-1 0 0,0 0 1 0 0,-1 0-1 0 0,1 0 1 0 0,0 0-1 0 0,0 0 1 0 0,0 1-1 0 0,0-1 0 0 0,1 1 1 0 0,-1-1-1 0 0,0 1 1 0 0,0 0-1 0 0,0-1 1 0 0,0 1-1 0 0,0 0 1 0 0,0 1-1 0 0,1-1 0 0 0,-1 0 1 0 0,0 1-1 0 0,0-1 1 0 0,0 1-1 0 0,0-1 1 0 0,0 1-1 0 0,0 0 1 0 0,0 0-1 0 0,0 0 0 0 0,0 0 1 0 0,-1 0-1 0 0,1 1 1 0 0,0-1-1 0 0,0 1 1 0 0,2 14 14 0 0,0 1 0 0 0,-1 0 1 0 0,-1 0-1 0 0,0 0 0 0 0,-2 0 0 0 0,0 0 0 0 0,0 0 0 0 0,-2 2-14 0 0,0 33 55 0 0,1-22-47 0 0,9 66 47 0 0,-6-96-50 0 0,0 0-1 0 0,-1 1 1 0 0,1-1 0 0 0,0 0 0 0 0,0 0-1 0 0,-1 0 1 0 0,1 0 0 0 0,0 0 0 0 0,-1-1-1 0 0,1 1 1 0 0,0-1 0 0 0,-1 1 0 0 0,1-1-1 0 0,-1 1 1 0 0,1-1 0 0 0,-1 0 0 0 0,1 0-1 0 0,-1 1 1 0 0,1-1 0 0 0,-1 0 0 0 0,0-1-1 0 0,1 1 1 0 0,-1 0 0 0 0,0 0 0 0 0,0 0-1 0 0,0-1 1 0 0,0 1 0 0 0,0-1 0 0 0,0 1-1 0 0,0-1 1 0 0,0 1 0 0 0,-1-1 0 0 0,1 1-1 0 0,-1-1 1 0 0,1 0 0 0 0,-1 1 0 0 0,0-1 0 0 0,1 0-1 0 0,-1 0-4 0 0,9-11 22 0 0,190-248 58 0 0,-133 192-66 0 0,-66 68-16 0 0,1 1 1 0 0,0 0-1 0 0,-1 0 0 0 0,1 0 0 0 0,0-1 0 0 0,-1 1 0 0 0,1 0 0 0 0,0 0 0 0 0,-1 0 0 0 0,1 0 1 0 0,0 1-1 0 0,-1-1 0 0 0,1 0 0 0 0,0 0 0 0 0,-1 0 0 0 0,1 0 0 0 0,0 1 0 0 0,-1-1 0 0 0,1 0 1 0 0,-1 0-1 0 0,1 1 0 0 0,0-1 0 0 0,-1 1 0 0 0,1-1 0 0 0,-1 0 0 0 0,1 1 0 0 0,-1-1 0 0 0,1 1 1 0 0,-1-1-1 0 0,0 1 0 0 0,1 0 0 0 0,-1-1 0 0 0,0 1 0 0 0,1-1 0 0 0,-1 1 0 0 0,0 0 0 0 0,0-1 1 0 0,1 1-1 0 0,-1-1 0 0 0,0 1 0 0 0,0 0 0 0 0,0-1 0 0 0,0 1 0 0 0,0 0 0 0 0,0-1 0 0 0,0 1 1 0 0,0 0 1 0 0,2 5-8 0 0,19 100 130 0 0,-19 74 48 0 0,-4-158-972 0 0,-1 17 1882 0 0,3-25-5835 0 0,-1-1-5152 0 0,1-12-2754 0 0</inkml:trace>
  <inkml:trace contextRef="#ctx0" brushRef="#br0" timeOffset="20658.332">2601 2383 8610 0 0,'0'0'5741'0'0,"0"0"-3567"0"0,0 0-1074 0 0,0 0 194 0 0,0 0 227 0 0,0 0 10 0 0,0 0-284 0 0,0 0-465 0 0,0 0-306 0 0,0 0-57 0 0,0 0 10 0 0,0 0 26 0 0,0 0-22 0 0,1 7-83 0 0,2 62 629 0 0,-24-57-1728 0 0,7-22-5513 0 0,10 5-1028 0 0,-1 2-4910 0 0</inkml:trace>
  <inkml:trace contextRef="#ctx0" brushRef="#br0" timeOffset="20919.603">2555 1952 13691 0 0,'0'0'1956'0'0,"0"0"-339"0"0,0 0-242 0 0,0 0-163 0 0,0 0-227 0 0,0 0-234 0 0,0 0-203 0 0,0 0-169 0 0,0 0-116 0 0,0 0-72 0 0,0 0-49 0 0,0 0-63 0 0,-4 12-22 0 0,-15 35-29 0 0,19-46-27 0 0,0 0 0 0 0,0 0 0 0 0,0-1 0 0 0,0 1 0 0 0,0 0 0 0 0,0 0 0 0 0,0 0 0 0 0,0 0 0 0 0,0 0 0 0 0,0 0 0 0 0,1-1 0 0 0,-1 1 0 0 0,0 0 0 0 0,1 0 0 0 0,-1 0 0 0 0,0 0 0 0 0,1-1 0 0 0,-1 1 0 0 0,1 0 0 0 0,-1 0 0 0 0,1-1 0 0 0,-1 1 0 0 0,1 0 0 0 0,0-1 0 0 0,-1 1 0 0 0,1-1 0 0 0,0 1 0 0 0,0-1 0 0 0,-1 1 0 0 0,1-1 0 0 0,0 0 0 0 0,0 1 0 0 0,0-1 0 0 0,-1 0 0 0 0,1 1 0 0 0,0-1 0 0 0,0 0-1 0 0,0 0 1 0 0,0 0 0 0 0,0 0 0 0 0,0 0 0 0 0,-1 0 0 0 0,1 0 0 0 0,0 0 0 0 0,0 0 0 0 0,0 0 0 0 0,0-1 0 0 0,0 1 0 0 0,-1 0 0 0 0,1 0 0 0 0,0-1 0 0 0,0 1 0 0 0,0-1 0 0 0,-1 1 0 0 0,1-1 0 0 0,0 1 0 0 0,0-1 0 0 0,-1 1 0 0 0,1-1 0 0 0,0 0-1 0 0,30-52-1708 0 0,-25 30-7016 0 0,-6 18-2305 0 0</inkml:trace>
  <inkml:trace contextRef="#ctx0" brushRef="#br0" timeOffset="21438.898">2925 2177 7266 0 0,'0'0'4364'0'0,"0"0"-1868"0"0,0 0-725 0 0,0 0-202 0 0,0 0-190 0 0,0 0-209 0 0,0 0-293 0 0,0 0-272 0 0,0 0-172 0 0,0 0-74 0 0,0 0-32 0 0,0 0-26 0 0,0 0-9 0 0,-9 20-16 0 0,-27 66-5 0 0,35-34 244 0 0,13 87 1004 0 0,-5-183 1213 0 0,0-18-2557 0 0,4 1-1 0 0,1 0 0 0 0,4 1 1 0 0,2 1-1 0 0,11-20-174 0 0,-27 73 10 0 0,0-2-2 0 0,0 1 0 0 0,0 0-1 0 0,1 0 1 0 0,0 0-1 0 0,0 0 1 0 0,1 0-1 0 0,0 1 1 0 0,0-1 0 0 0,1 1-1 0 0,-1 0 1 0 0,1 0-1 0 0,0 1 1 0 0,1-1 0 0 0,0 1-1 0 0,3-2-7 0 0,-7 7 1 0 0,-1 1 0 0 0,1-1 0 0 0,0 1 0 0 0,0-1 0 0 0,-1 1 1 0 0,1 0-1 0 0,0-1 0 0 0,-1 1 0 0 0,1 0 0 0 0,-1 0 0 0 0,1 0 0 0 0,-1 1 0 0 0,0-1 0 0 0,1 0 0 0 0,-1 0 0 0 0,0 1 0 0 0,0-1 0 0 0,0 1 0 0 0,0-1 0 0 0,0 1 0 0 0,0-1 0 0 0,0 1 0 0 0,0 0 0 0 0,-1 0 0 0 0,1-1 0 0 0,-1 1 0 0 0,1 0 0 0 0,-1 0 0 0 0,0-1 0 0 0,0 1 0 0 0,0 1-1 0 0,15 201-1781 0 0,-14-195-669 0 0,-1-7 113 0 0,0 2-3869 0 0,0-3-6321 0 0</inkml:trace>
  <inkml:trace contextRef="#ctx0" brushRef="#br0" timeOffset="24367.873">3305 2445 0 0 0,'0'0'377'0'0,"0"0"1166"0"0,0 0 423 0 0,0 0-33 0 0,0 0-33 0 0,0 0-108 0 0,0 0-187 0 0,0 0-177 0 0,0 0-124 0 0,0 0-121 0 0,0 0-139 0 0,0 0-83 0 0,-3-6-129 0 0,-9-19-128 0 0,10 23-514 0 0,0 1 0 0 0,-1-1 0 0 0,1 0-1 0 0,0 1 1 0 0,-1 0 0 0 0,0 0 0 0 0,1-1 0 0 0,-1 2 0 0 0,0-1 0 0 0,1 0-1 0 0,-1 0 1 0 0,0 1 0 0 0,0 0 0 0 0,0-1 0 0 0,0 1 0 0 0,1 0 0 0 0,-1 0-1 0 0,0 1 1 0 0,0-1 0 0 0,0 1 0 0 0,0-1 0 0 0,-2 2-190 0 0,-2 0 135 0 0,-1 0 1 0 0,0 0 0 0 0,1 1-1 0 0,0 0 1 0 0,0 1 0 0 0,0 0-1 0 0,0 0 1 0 0,0 0-1 0 0,1 1 1 0 0,-1 0 0 0 0,1 0-1 0 0,1 1 1 0 0,-1-1-1 0 0,1 1 1 0 0,0 0 0 0 0,-2 4-136 0 0,5-5 33 0 0,0 0 0 0 0,0-1 0 0 0,1 1 0 0 0,0 0 0 0 0,0 0 0 0 0,0-1 0 0 0,1 1 0 0 0,-1 0 0 0 0,1 0 0 0 0,0 0 0 0 0,1 0 1 0 0,-1 0-1 0 0,1-1 0 0 0,0 1 0 0 0,1 1-33 0 0,0-2 55 0 0,1-1 0 0 0,0-1 0 0 0,0 1 1 0 0,0 0-1 0 0,1-1 0 0 0,-1 0 0 0 0,0 1 0 0 0,1-1 0 0 0,0-1 1 0 0,-1 1-1 0 0,1 0 0 0 0,0-1 0 0 0,0 0 0 0 0,0 0 1 0 0,0 0-1 0 0,0 0 0 0 0,0-1 0 0 0,0 1 0 0 0,0-1 1 0 0,0 0-1 0 0,1-1-55 0 0,37 1-4125 0 0,-15-1-4833 0 0,-24 1-2837 0 0</inkml:trace>
  <inkml:trace contextRef="#ctx0" brushRef="#br0" timeOffset="25012.896">3354 2674 10682 0 0,'0'0'1778'0'0,"0"0"-531"0"0,0 0 63 0 0,0 0 229 0 0,0 0 32 0 0,0 0-242 0 0,0 0-363 0 0,0 0-277 0 0,0 0-139 0 0,0 0-60 0 0,0 0-30 0 0,0 0-22 0 0,14-18-50 0 0,39-56-17 0 0,-3-41 1406 0 0,-19 65-1187 0 0,-24 89-478 0 0,-7-32-105 0 0,1-1 0 0 0,-1 0 1 0 0,1 0-1 0 0,0 0 0 0 0,0 0 0 0 0,1 0 1 0 0,0 0-1 0 0,0-1 0 0 0,0 1 0 0 0,1 0 1 0 0,-1-1-1 0 0,1 0 0 0 0,1 1 0 0 0,-1-1 1 0 0,1 0-1 0 0,0 0-7 0 0,-2-5 2 0 0,0 1 1 0 0,-1-1-1 0 0,1 0 1 0 0,0 0-1 0 0,-1 1 1 0 0,1-1-1 0 0,0 0 1 0 0,-1 0-1 0 0,1-1 1 0 0,0 1-1 0 0,-1 0 0 0 0,1-1 1 0 0,0 1-1 0 0,-1-1 1 0 0,1 1-1 0 0,-1-1 1 0 0,1 0-1 0 0,-1 1 1 0 0,1-1-1 0 0,-1 0 1 0 0,0 0-1 0 0,1 0 0 0 0,-1 0 1 0 0,0 0-1 0 0,0-1 1 0 0,1 1-1 0 0,-1 0 1 0 0,0-1-3 0 0,6-4 46 0 0,46-62-36 0 0,-22 31 78 0 0,-31 37-87 0 0,1 0-1 0 0,-1 0 0 0 0,1 0 1 0 0,-1 0-1 0 0,1 0 0 0 0,-1 0 1 0 0,1 0-1 0 0,-1 0 0 0 0,1 0 1 0 0,-1 0-1 0 0,1 0 1 0 0,-1 0-1 0 0,1 1 0 0 0,-1-1 1 0 0,1 0-1 0 0,-1 0 0 0 0,1 1 1 0 0,-1-1-1 0 0,1 0 0 0 0,-1 0 1 0 0,1 1-1 0 0,-1-1 0 0 0,0 1 1 0 0,1-1-1 0 0,-1 0 0 0 0,0 1 1 0 0,1-1-1 0 0,-1 1 0 0 0,0-1 1 0 0,0 1-1 0 0,1-1 0 0 0,-1 1 1 0 0,0-1-1 0 0,0 1 0 0 0,0-1 1 0 0,0 1-1 0 0,0-1 0 0 0,1 1 1 0 0,-1-1-1 0 0,0 1 1 0 0,0-1-1 0 0,0 1 0 0 0,-1-1 1 0 0,1 1-1 0 0,0-1 0 0 0,0 1 1 0 0,0-1-1 0 0,0 1 0 0 0,0-1 1 0 0,-1 1-1 0 0,1-1 0 0 0,0 1 1 0 0,0-1-1 0 0,-1 1 0 0 0,5 145 32 0 0,1-142-1205 0 0,-3-3-2522 0 0,-2-2-4608 0 0,0 1-3873 0 0</inkml:trace>
  <inkml:trace contextRef="#ctx0" brushRef="#br0" timeOffset="25257.148">3916 2699 13779 0 0,'0'0'2084'0'0,"0"0"-930"0"0,0 0-154 0 0,0 0 148 0 0,0 0 62 0 0,0 0-196 0 0,0 0-350 0 0,0 0-315 0 0,0 0-174 0 0,0 0-79 0 0,0 0-31 0 0,0 0-19 0 0,0 0-32 0 0,-2 10-43 0 0,-4 30-71 0 0,5-31-119 0 0,9-18-4210 0 0,-5 5-765 0 0,-1 3-6201 0 0</inkml:trace>
  <inkml:trace contextRef="#ctx0" brushRef="#br0" timeOffset="25508.274">3886 2342 13603 0 0,'0'0'2871'0'0,"0"0"-1461"0"0,0 0-422 0 0,0 0-12 0 0,0 0-73 0 0,0 0-189 0 0,0 0-310 0 0,0 0-231 0 0,0 0-82 0 0,0 0-11 0 0,0 0-4 0 0,0 0-19 0 0,0 5-17 0 0,-3 27-35 0 0,-2-32-761 0 0,4 0-1732 0 0,0 0-6338 0 0,0 0-1495 0 0</inkml:trace>
  <inkml:trace contextRef="#ctx0" brushRef="#br0" timeOffset="26670.828">2749 1713 0 0 0,'0'0'728'0'0,"0"0"666"0"0,0 0 290 0 0,0 0 149 0 0,0 0 32 0 0,0 0-88 0 0,0 0-156 0 0,0 0-199 0 0,0 0-178 0 0,-5-2-124 0 0,-12-2-117 0 0,13 2-133 0 0,4 2-122 0 0,0 0-128 0 0,0 0-117 0 0,30 0 2175 0 0,144 1 2230 0 0,-47-8-3770 0 0,2 6-756 0 0,-122 2 1204 0 0,-47-39-1504 0 0,-22-21-287 0 0,57 55-71 0 0,1 0-1899 0 0,3-3-9517 0 0,1 4-1158 0 0</inkml:trace>
  <inkml:trace contextRef="#ctx0" brushRef="#br0" timeOffset="27691.161">4380 2004 0 0 0,'0'0'940'0'0,"0"0"-28"0"0,0 0 151 0 0,0 0 432 0 0,0 0 442 0 0,0 0 175 0 0,0 0-194 0 0,0 0-388 0 0,0 0-329 0 0,0 0-179 0 0,0 0-34 0 0,0 0 13 0 0,17 2 9774 0 0,-10 0-11045 0 0,112 1 2256 0 0,54-26-1027 0 0,-50 16-515 0 0,-120 7-2800 0 0,-8 0-3087 0 0,-2 0-5769 0 0,2 0 210 0 0</inkml:trace>
  <inkml:trace contextRef="#ctx0" brushRef="#br0" timeOffset="28093.183">4455 2302 6713 0 0,'0'0'2454'0'0,"0"0"-469"0"0,0 0-154 0 0,0 0-3 0 0,0 0-47 0 0,0 0-153 0 0,0 0-352 0 0,0 0-412 0 0,0 0-272 0 0,0 0-126 0 0,0 0-30 0 0,0 0 16 0 0,0 0 46 0 0,19 7 2246 0 0,95-7 350 0 0,84-11-1807 0 0,-115 0-1314 0 0,-83 11-35 0 0,0 0-44 0 0,0 0-54 0 0,0 0-106 0 0,0 0-213 0 0,-3 0-4047 0 0,1 0-3408 0 0,2 0-4730 0 0</inkml:trace>
  <inkml:trace contextRef="#ctx0" brushRef="#br0" timeOffset="29923.077">6007 1624 0 0 0,'0'0'708'0'0,"0"0"772"0"0,0 0 236 0 0,0 0-131 0 0,0 0-110 0 0,0 0-76 0 0,0 0-47 0 0,0 0-71 0 0,5 0-192 0 0,43 7 5174 0 0,-54 4-737 0 0,-47 23-4783 0 0,-178 51-127 0 0,77-34 75 0 0,138-41-237 0 0,37-4-199 0 0,-10-4-278 0 0,329 35 856 0 0,-296-23-766 0 0,-44-12-45 0 0,0 0 0 0 0,0-1 0 0 0,0 1-1 0 0,0-1 1 0 0,0 1 0 0 0,0 0 0 0 0,-1-1 0 0 0,1 1 0 0 0,-1-1 0 0 0,1 1 0 0 0,-1-1 0 0 0,0 1-1 0 0,0-1 1 0 0,1 0 0 0 0,-1 1 0 0 0,0-1 0 0 0,0 0 0 0 0,0 1 0 0 0,-1-1 0 0 0,1 0-1 0 0,0 0 1 0 0,0 0 0 0 0,0 0 0 0 0,-1 0 0 0 0,1 0 0 0 0,-1-1 0 0 0,1 1 0 0 0,-1 0 0 0 0,0-1-22 0 0,-2 4 64 0 0,-203 150 266 0 0,78-46-279 0 0,124-102-47 0 0,0 0-1 0 0,1 0 1 0 0,1 1 0 0 0,-1 0-1 0 0,1 0 1 0 0,0 0-1 0 0,0 0 1 0 0,1 1 0 0 0,0-1-1 0 0,0 1 1 0 0,1-1-1 0 0,0 1 1 0 0,0-1 0 0 0,1 1-1 0 0,0 0 1 0 0,0-1-1 0 0,1 7-3 0 0,2-11 19 0 0,0 0 0 0 0,-1 1-1 0 0,1-1 1 0 0,0 0 0 0 0,0 0-1 0 0,1-1 1 0 0,-1 1 0 0 0,1-1-1 0 0,-1 0 1 0 0,1 1 0 0 0,0-2 0 0 0,0 1-1 0 0,0 0 1 0 0,0-1 0 0 0,0 0-1 0 0,0 1 1 0 0,0-2 0 0 0,0 1-1 0 0,0 0 1 0 0,1-1 0 0 0,-1 0-1 0 0,0 0 1 0 0,0 0 0 0 0,1-1-1 0 0,-1 1-18 0 0,196-29 902 0 0,49-28-306 0 0,-241 55-1494 0 0,-26 10-2378 0 0,10 0 674 0 0,0 0-4784 0 0,4-3-5283 0 0</inkml:trace>
  <inkml:trace contextRef="#ctx0" brushRef="#br0" timeOffset="30373.647">5858 2854 5073 0 0,'0'0'2561'0'0,"0"0"-984"0"0,0 0-260 0 0,0 0 310 0 0,0 0 301 0 0,0 0 31 0 0,0 0-309 0 0,0 0-467 0 0,0 0-346 0 0,0 0-174 0 0,0 0-42 0 0,0 0 30 0 0,0 0 16 0 0,7-2 1427 0 0,-16 62 276 0 0,1-78-4597 0 0,2 6-1392 0 0,3 3-4244 0 0,2 5-3918 0 0</inkml:trace>
  <inkml:trace contextRef="#ctx0" brushRef="#br0" timeOffset="31064.847">5937 2556 0 0 0,'0'0'1131'0'0,"0"0"593"0"0,0 0 214 0 0,0 0 192 0 0,0 0 113 0 0,0 0-139 0 0,0 0-305 0 0,0 0-390 0 0,0 0-357 0 0,0 0-229 0 0,0 0-62 0 0,0 0-49 0 0,0 0-50 0 0,-4 0-34 0 0,-5 0-318 0 0,-4 1 1161 0 0,10-2 3842 0 0,-32 23-3430 0 0,49-41-2066 0 0,-6 5-5088 0 0,-4 8-3877 0 0,-3 4-3295 0 0</inkml:trace>
  <inkml:trace contextRef="#ctx0" brushRef="#br0" timeOffset="32245.015">6291 1911 408 0 0,'0'0'2375'0'0,"0"0"-306"0"0,0 0 32 0 0,0 0 192 0 0,0 0 61 0 0,0 0-155 0 0,0 0-351 0 0,0 0-450 0 0,0 0-350 0 0,0 0-274 0 0,0 0-196 0 0,0 0-93 0 0,1-7-17 0 0,-1 4-382 0 0,0 0 1 0 0,0 0-1 0 0,0 0 1 0 0,1 0-1 0 0,-1 0 1 0 0,1 1-1 0 0,0-1 1 0 0,0 0-1 0 0,0 1 1 0 0,0-1-1 0 0,0 1 1 0 0,1-1-1 0 0,-1 1 1 0 0,1-1-1 0 0,0 1 1 0 0,0 0-1 0 0,-1 0 1 0 0,1 0-1 0 0,1 0 1 0 0,-1 0-1 0 0,0 0 1 0 0,0 0-1 0 0,1 1 1 0 0,-1-1-1 0 0,1 1 1 0 0,-1 0-1 0 0,1 0 1 0 0,0 0-1 0 0,-1 0 1 0 0,2 0-87 0 0,1-1 97 0 0,0 0 0 0 0,-1 1 0 0 0,1-1 0 0 0,0 1 0 0 0,0 1 0 0 0,0-1 0 0 0,0 1 0 0 0,0-1 0 0 0,0 1 0 0 0,0 1 0 0 0,0-1 0 0 0,0 1 1 0 0,0 0-1 0 0,0 0 0 0 0,0 0 0 0 0,0 1 0 0 0,0 0 0 0 0,-1-1 0 0 0,1 2 0 0 0,-1-1 0 0 0,1 1 0 0 0,-1-1 0 0 0,0 1 0 0 0,0 0 0 0 0,0 1 0 0 0,0-1-97 0 0,9 15 68 0 0,0 1-1 0 0,-1 0 1 0 0,-1 0-1 0 0,-1 1 1 0 0,0 1-1 0 0,-2-1 1 0 0,0 2-1 0 0,-2-1 1 0 0,0 1 0 0 0,-2 0-1 0 0,0 0 1 0 0,-1 0-1 0 0,-1 1 1 0 0,-1-1-1 0 0,-2 1 1 0 0,0-1-1 0 0,-3 17-67 0 0,-16 90 184 0 0,19-130-164 0 0,1 1 0 0 0,0 0-1 0 0,0-1 1 0 0,0 1-1 0 0,-1 0 1 0 0,1 0 0 0 0,0-1-1 0 0,-1 1 1 0 0,1 0-1 0 0,0-1 1 0 0,0 1-1 0 0,-1 0 1 0 0,1 0 0 0 0,-1 0-1 0 0,1-1 1 0 0,0 1-1 0 0,-1 0 1 0 0,1 0 0 0 0,0 0-1 0 0,-1 0 1 0 0,1 0-1 0 0,-1 0 1 0 0,1 0 0 0 0,0 0-1 0 0,-1 0 1 0 0,1 0-1 0 0,-1 0 1 0 0,1 0 0 0 0,0 0-1 0 0,-1 0 1 0 0,1 0-1 0 0,0 0 1 0 0,-1 0 0 0 0,1 0-1 0 0,-1 0 1 0 0,1 1-1 0 0,0-1 1 0 0,-1 0-1 0 0,1 0 1 0 0,0 0 0 0 0,-1 1-1 0 0,1-1 1 0 0,0 0-20 0 0,-5-45 74 0 0,8 18-69 0 0,1-1 0 0 0,1 1 0 0 0,2 1 0 0 0,0-1 0 0 0,2 1 0 0 0,1 1 0 0 0,1-1 0 0 0,1 2 0 0 0,1 0 0 0 0,2 0 0 0 0,0 1 0 0 0,1 1 0 0 0,19-19-5 0 0,-26 30-2 0 0,0 0 1 0 0,1 1-1 0 0,1 0 0 0 0,0 1 1 0 0,0 0-1 0 0,0 1 1 0 0,1 0-1 0 0,1 1 0 0 0,-1 0 1 0 0,1 1-1 0 0,0 1 1 0 0,1 0-1 0 0,-1 0 0 0 0,3 1 2 0 0,-14 4 1 0 0,0 0 0 0 0,0 0-1 0 0,0 0 1 0 0,0 0 0 0 0,0 0-1 0 0,1 1 1 0 0,-1-1 0 0 0,0 1-1 0 0,0-1 1 0 0,0 1 0 0 0,0 0-1 0 0,0 0 1 0 0,0 0 0 0 0,-1 0-1 0 0,1 0 1 0 0,0 0 0 0 0,0 0 0 0 0,-1 1-1 0 0,1-1 1 0 0,0 1 0 0 0,-1-1-1 0 0,0 1 1 0 0,1 0 0 0 0,-1-1-1 0 0,0 1 1 0 0,0 0 0 0 0,0 0-1 0 0,0 0 1 0 0,0 0 0 0 0,0 0-1 0 0,-1 0 1 0 0,1 0 0 0 0,0 0-1 0 0,-1 0 1 0 0,0 0 0 0 0,0 0-1 0 0,1 0 1 0 0,-1 2-1 0 0,0 90 87 0 0,-1-92-82 0 0,-53 292 44 0 0,77-298-42 0 0,86-95 83 0 0,133-165-68 0 0,-189 220 3 0 0,-49 73 39 0 0,-35 244 440 0 0,30-270-503 0 0,1 0 0 0 0,0 0 0 0 0,0 0 0 0 0,1 0 0 0 0,-1 0 0 0 0,0 0 0 0 0,1 0 0 0 0,0 0-1 0 0,0 0 1 0 0,0 0 0 0 0,0 0 0 0 0,0 0 0 0 0,1 0 0 0 0,-1-1 0 0 0,1 1 0 0 0,0 0 0 0 0,0-1 0 0 0,0 0 0 0 0,0 1-1 0 0,10 3-5261 0 0,2-4-5563 0 0,-13-2-1283 0 0</inkml:trace>
  <inkml:trace contextRef="#ctx0" brushRef="#br0" timeOffset="32556.568">7611 2305 11658 0 0,'0'0'2841'0'0,"0"0"-768"0"0,0 0-329 0 0,0 0-126 0 0,0 0-178 0 0,0 0-221 0 0,0 0-224 0 0,0 0-228 0 0,0 0-171 0 0,0 0-131 0 0,0 0-93 0 0,0 0-97 0 0,0 0-82 0 0,-8 18-45 0 0,-23 55-45 0 0,24-13 84 0 0,12-45-1934 0 0,-2-16-3417 0 0,-1-5-4778 0 0,-1 2 101 0 0</inkml:trace>
  <inkml:trace contextRef="#ctx0" brushRef="#br0" timeOffset="32966.462">7646 1981 11803 0 0,'0'0'1719'0'0,"0"0"-214"0"0,0 0 20 0 0,0 0 51 0 0,0 0-90 0 0,0 0-281 0 0,0 0-290 0 0,0 0-234 0 0,0 0-170 0 0,0 0-96 0 0,0 0-46 0 0,0 0-3 0 0,-6 0-3 0 0,-16 0 1 0 0,16 0 992 0 0,6 0-1321 0 0,0 0 15 0 0,0 0 4 0 0,0 0 15 0 0,0 0 11 0 0,0 0 12 0 0,0 0 23 0 0,0 0 6 0 0,-20 1 174 0 0,12 4-902 0 0,33-11-399 0 0,-7 1-1734 0 0,-6 2-3712 0 0,-5 0-5484 0 0</inkml:trace>
  <inkml:trace contextRef="#ctx0" brushRef="#br0" timeOffset="33398.502">8157 1764 12531 0 0,'0'0'2071'0'0,"0"0"-247"0"0,0 0-9 0 0,0 0-33 0 0,0 0-214 0 0,0 0-337 0 0,0 0-315 0 0,0 0-222 0 0,0 0-166 0 0,0 0-92 0 0,0 0-54 0 0,0 0-28 0 0,-7 4-6 0 0,1-1-215 0 0,-1 1 1 0 0,1 0-1 0 0,-1 0 0 0 0,1 1 0 0 0,1 0 0 0 0,-1 0 0 0 0,1 0 0 0 0,0 0 1 0 0,0 1-1 0 0,0 0 0 0 0,1 0 0 0 0,-3 6-133 0 0,-7 15 170 0 0,2 1 1 0 0,1 0-1 0 0,1 1 0 0 0,2 0 0 0 0,1 0 1 0 0,1 1-1 0 0,1 0 0 0 0,2 0 0 0 0,0 26-170 0 0,2-36 23 0 0,1 0 0 0 0,1-1-1 0 0,0 0 1 0 0,1 1 0 0 0,2-1-1 0 0,0 0 1 0 0,1 0 0 0 0,0 0-1 0 0,9 17-22 0 0,-10-27 17 0 0,0 1-1 0 0,0-1 1 0 0,1 0-1 0 0,0 0 0 0 0,1-1 1 0 0,0 0-1 0 0,1 0 1 0 0,-1 0-1 0 0,2 0 0 0 0,-1-1 1 0 0,1-1-1 0 0,0 1 1 0 0,0-1-1 0 0,0 0 0 0 0,1-1 1 0 0,0 0-1 0 0,9 3-16 0 0,-17-7-10 0 0,1-1-1 0 0,0 0 1 0 0,0 1-1 0 0,-1-1 1 0 0,1 0-1 0 0,0 0 1 0 0,0 0 0 0 0,-1 0-1 0 0,1 0 1 0 0,0 0-1 0 0,0-1 1 0 0,-1 1-1 0 0,1 0 1 0 0,0-1-1 0 0,0 0 1 0 0,-1 1 0 0 0,1-1-1 0 0,-1 0 1 0 0,1 0-1 0 0,0 0 1 0 0,-1 0-1 0 0,0 0 1 0 0,1 0-1 0 0,-1 0 1 0 0,0 0 0 0 0,1-1 10 0 0,4-12-2888 0 0,-4-3-4135 0 0,-2 13-5638 0 0</inkml:trace>
  <inkml:trace contextRef="#ctx0" brushRef="#br0" timeOffset="34245.251">8406 2191 7042 0 0,'0'0'2407'0'0,"0"0"-870"0"0,0 0-322 0 0,0 0 60 0 0,0 0 150 0 0,0 0-5 0 0,0 0-233 0 0,0 0-335 0 0,0 0-208 0 0,0 0-34 0 0,0 0 14 0 0,0 0 29 0 0,0 0-42 0 0,3 9-80 0 0,12 82 1056 0 0,-27 52-276 0 0,4-96-1203 0 0,6-29 402 0 0,8-24 1714 0 0,143-292-635 0 0,-60 100-1173 0 0,-64 146-244 0 0,-1 71-141 0 0,45 113 44 0 0,-54-110-1085 0 0,-12-18 281 0 0,-1-2-2310 0 0,1-1-5754 0 0,-3-1-3987 0 0</inkml:trace>
  <inkml:trace contextRef="#ctx0" brushRef="#br0" timeOffset="36209.496">8892 2493 1192 0 0,'0'0'2716'0'0,"0"0"-629"0"0,0 0-386 0 0,0 0-14 0 0,0 0 98 0 0,0 0-1 0 0,0 0-245 0 0,0 0-420 0 0,0 0-348 0 0,0 0-228 0 0,0 0-97 0 0,0 0 13 0 0,0 0 17 0 0,3 19 1734 0 0,-26 54-178 0 0,13-11-1377 0 0,12-64-7850 0 0,-2-2 819 0 0,0 0-3255 0 0</inkml:trace>
  <inkml:trace contextRef="#ctx0" brushRef="#br0" timeOffset="36609.505">9010 2213 5353 0 0,'0'0'2651'0'0,"0"0"-730"0"0,0 0-312 0 0,0 0 18 0 0,0 0 28 0 0,0 0-89 0 0,0 0-286 0 0,0 0-345 0 0,0 0-269 0 0,0 0-141 0 0,0 0-57 0 0,0 0-29 0 0,-3 5-36 0 0,-21 35 921 0 0,23-40-1273 0 0,1 0-25 0 0,0 0-14 0 0,0 0-22 0 0,0 0-5 0 0,0 0 4 0 0,0 0-3 0 0,0 0 2 0 0,0 0 18 0 0,0 0 21 0 0,6-11 1739 0 0,-17 17-1718 0 0,-4 2 63 0 0,15-11-4084 0 0,4 0-457 0 0,-1 1-1772 0 0,-1-1-3600 0 0</inkml:trace>
  <inkml:trace contextRef="#ctx0" brushRef="#br0" timeOffset="37397.098">8443 1845 0 0 0,'0'0'1172'0'0,"0"0"198"0"0,0 0 138 0 0,0 0 49 0 0,0 0-38 0 0,0 0-38 0 0,0 0-54 0 0,0 0-47 0 0,0 0-31 0 0,-10-2-49 0 0,-28-6-70 0 0,26 4 7006 0 0,16 1-5368 0 0,25 1-3678 0 0,-20 2 1790 0 0,184-18 498 0 0,-12 15-1148 0 0,-180 3-326 0 0,-1 0-5 0 0,0 0 14 0 0,0 0 11 0 0,0 0 10 0 0,0 0 10 0 0,0 0-2 0 0,0 0 6 0 0,0 0 6 0 0,0 0-6 0 0,0 0-7 0 0,0 0-4 0 0,0 0-6 0 0,0 0 12 0 0,0 0 0 0 0,0 0 5 0 0,0 0 5 0 0,0 0-1 0 0,0 0 9 0 0,0 0 7 0 0,0 0 18 0 0,0 0 8 0 0,0 0 2 0 0,-21-18 172 0 0,-76-45-185 0 0,11-25-716 0 0,83 86-150 0 0,-1-4-2085 0 0,7 2-8266 0 0,0 1-1413 0 0</inkml:trace>
  <inkml:trace contextRef="#ctx0" brushRef="#br0" timeOffset="37871.824">9302 2210 8402 0 0,'0'0'1652'0'0,"0"0"-437"0"0,0 0 31 0 0,0 0 215 0 0,0 0 138 0 0,0 0-120 0 0,0 0-337 0 0,0 0-237 0 0,0 0-66 0 0,0 0 0 0 0,0 0 8 0 0,0 0-90 0 0,9 1-111 0 0,157 12 3163 0 0,-118-12-3642 0 0,-28-2-4527 0 0,-18 1-2012 0 0,0-3-5908 0 0</inkml:trace>
  <inkml:trace contextRef="#ctx0" brushRef="#br0" timeOffset="41075.604">9844 2107 0 0 0,'0'0'1720'0'0,"0"0"-165"0"0,0 0-41 0 0,0 0 117 0 0,0 0 211 0 0,0 0 84 0 0,0 0-209 0 0,0 0-406 0 0,0 0-423 0 0,0 0-301 0 0,0 0-155 0 0,0 0-60 0 0,0 0-29 0 0,-2-10 1970 0 0,3 133 1509 0 0,0 2-3249 0 0,8 67 2125 0 0,-10-216-2587 0 0,2 1 1 0 0,1-1-1 0 0,1 1 0 0 0,1 0 0 0 0,0 0 1 0 0,2 0-1 0 0,4-8-111 0 0,75-163 81 0 0,-20 71-23 0 0,-65 121-60 0 0,1 1 1 0 0,-1-1-1 0 0,0 1 1 0 0,1 0-1 0 0,-1-1 1 0 0,1 1-1 0 0,-1 0 1 0 0,1-1-1 0 0,0 1 1 0 0,-1 0-1 0 0,1 0 1 0 0,0-1-1 0 0,0 1 1 0 0,0 0-1 0 0,0 0 1 0 0,0 0-1 0 0,0 0 1 0 0,0 0-1 0 0,0 1 1 0 0,1-1-1 0 0,-1 0 1 0 0,0 0-1 0 0,0 1 1 0 0,1-1 0 0 0,-1 1-1 0 0,0-1 1 0 0,1 1-1 0 0,-1 0 1 0 0,1-1-1 0 0,-1 1 1 0 0,1 0-1 0 0,-1 0 1 0 0,0 0-1 0 0,1 0 1 0 0,-1 0-1 0 0,1 0 1 0 0,-1 0-1 0 0,1 1 1 0 0,-1-1-1 0 0,0 1 1 0 0,1-1-1 0 0,-1 1 1 0 0,0-1-1 0 0,1 1 1 0 0,0 0 1 0 0,81 145 293 0 0,-65-108-2182 0 0,-28-36-2504 0 0,2-1-5120 0 0,6-1-1080 0 0</inkml:trace>
  <inkml:trace contextRef="#ctx0" brushRef="#br0" timeOffset="41711.34">9674 1849 5329 0 0,'0'0'1870'0'0,"0"0"-159"0"0,0 0 155 0 0,0 0 159 0 0,0 0-15 0 0,0 0-251 0 0,0 0-460 0 0,0 0-377 0 0,0 0-218 0 0,0 0-59 0 0,0 0-5 0 0,0 0-2 0 0,0 0-27 0 0,6-4-77 0 0,69-26 1200 0 0,87 17 536 0 0,15 31-1741 0 0,-62-4-426 0 0,-99-10 1 0 0,-62-37 1288 0 0,28 24-1705 0 0,0-1-1 0 0,0-1 0 0 0,1 0 1 0 0,1-1-1 0 0,0-1 0 0 0,0-1 0 0 0,1 0 1 0 0,-11-14 313 0 0,16 11-3326 0 0,5 5-6514 0 0,3 8-2444 0 0</inkml:trace>
  <inkml:trace contextRef="#ctx0" brushRef="#br0" timeOffset="42189.126">9643 1437 1784 0 0,'0'0'1955'0'0,"0"0"-890"0"0,0 0-280 0 0,0 0 383 0 0,0 0 453 0 0,0 0 211 0 0,0 0-22 0 0,0 0-266 0 0,0 0-250 0 0,0 0-111 0 0,0 0-142 0 0,0 0-131 0 0,10 1-54 0 0,71 12 2551 0 0,49 13 1525 0 0,155-26-3826 0 0,-259 9-1377 0 0,-31 0-6285 0 0,0-8-2446 0 0,4 2-3462 0 0</inkml:trace>
  <inkml:trace contextRef="#ctx0" brushRef="#br0" timeOffset="42928.811">10442 1584 0 0 0,'0'0'1083'0'0,"0"0"513"0"0,0 0 363 0 0,0 0 171 0 0,0 0 11 0 0,0 0-97 0 0,0 0-217 0 0,0 0-231 0 0,0 0-206 0 0,0 0-175 0 0,0 0-140 0 0,0 0-126 0 0,-3-6-130 0 0,-8-16-124 0 0,8 17-116 0 0,3 5-82 0 0,0 0-89 0 0,0 0-65 0 0,0 0-61 0 0,9 14 699 0 0,21 20-260 0 0,-2 2-1 0 0,-2 0 1 0 0,-1 2-1 0 0,-2 1 1 0 0,-2 0 0 0 0,16 41-721 0 0,-25-52 93 0 0,-1 1 1 0 0,-2 0-1 0 0,-1 1 1 0 0,-1-1-1 0 0,-2 1 1 0 0,-1 1-1 0 0,-1-1 1 0 0,-1 1-1 0 0,-2 15-93 0 0,-4-23 23 0 0,-1 0 0 0 0,-1 0-1 0 0,-1 0 1 0 0,0-1 0 0 0,-2 0 0 0 0,-1-1 0 0 0,0 0-1 0 0,-2-1 1 0 0,0 0 0 0 0,-2 0 0 0 0,0-1-1 0 0,-1-1 1 0 0,-6 5-23 0 0,1 0-251 0 0,0 0 0 0 0,-2-2 0 0 0,-1 0 0 0 0,-1-1-1 0 0,0-2 1 0 0,-26 15 251 0 0,21-19-1725 0 0,10-5-5997 0 0,15-6-1288 0 0</inkml:trace>
  <inkml:trace contextRef="#ctx0" brushRef="#br0" timeOffset="61397.431">11452 2235 0 0 0,'0'0'1159'0'0,"0"0"404"0"0,0 0 181 0 0,0 0-51 0 0,0 0-114 0 0,0 0-119 0 0,0 0-40 0 0,0 0-11 0 0,2-4-40 0 0,3-13-51 0 0,-4 13-95 0 0,-1 4-115 0 0,0 0-122 0 0,0 0-92 0 0,2 2 4034 0 0,6 3-2933 0 0,251-45 1358 0 0,-189 29-3082 0 0,10-1-90 0 0,-35 9-2878 0 0,-49 13-1897 0 0,0 1-312 0 0,2-6-2050 0 0,-3-2-3544 0 0</inkml:trace>
  <inkml:trace contextRef="#ctx0" brushRef="#br0" timeOffset="61707.444">11546 2361 768 0 0,'0'0'2234'0'0,"0"0"186"0"0,0 0 122 0 0,0 0-45 0 0,0 0-258 0 0,0 0-412 0 0,0 0-471 0 0,0 0-371 0 0,0 0-203 0 0,0 0-68 0 0,0 0-3 0 0,0 0 24 0 0,0 0-10 0 0,5 7 2525 0 0,108-23 1517 0 0,-63 6-4155 0 0,36-1-155 0 0,-30 11-2794 0 0,-50 2-963 0 0,-2 2-3972 0 0,-4-4 7098 0 0,3 2-12811 0 0</inkml:trace>
  <inkml:trace contextRef="#ctx0" brushRef="#br0" timeOffset="63423.394">13084 1819 0 0 0,'0'0'527'0'0,"0"0"608"0"0,0 0 304 0 0,0 0 89 0 0,0 0 19 0 0,0 0-61 0 0,0 0-129 0 0,0 0-67 0 0,2 0-73 0 0,1-1-438 0 0,3-1-546 0 0,1 2 9131 0 0,-7 0-8945 0 0,0 0-24 0 0,0 0-15 0 0,0 0-20 0 0,0 0 6 0 0,0 0 7 0 0,0 0-12 0 0,0 0-6 0 0,0 0-3 0 0,0 0-26 0 0,0 0 0 0 0,0 0 10 0 0,-26 3 508 0 0,-126 27-691 0 0,69-9-80 0 0,-84 35 187 0 0,166-56-254 0 0,1 1 0 0 0,-1-1 0 0 0,0 0 0 0 0,0 0 0 0 0,1 0 0 0 0,-1 1 0 0 0,1-1 0 0 0,-1 0 0 0 0,0 1 0 0 0,1-1 0 0 0,-1 1 0 0 0,1-1 0 0 0,-1 1 0 0 0,1-1 0 0 0,-1 1 0 0 0,1-1 0 0 0,-1 1 0 0 0,1-1 0 0 0,-1 1 0 0 0,1 0 0 0 0,0-1 0 0 0,-1 1 1 0 0,1 0-1 0 0,0-1 0 0 0,0 1 0 0 0,0 0 0 0 0,-1-1 0 0 0,1 1 0 0 0,0 0 0 0 0,0-1 0 0 0,0 1 0 0 0,0 0 0 0 0,0 0 0 0 0,0-1 0 0 0,0 1 0 0 0,0 0 0 0 0,1-1 0 0 0,-1 1 0 0 0,0 0 0 0 0,0-1 0 0 0,1 1 0 0 0,-1 0 0 0 0,0-1 0 0 0,1 1 0 0 0,-1 0 1 0 0,0-1-1 0 0,1 1 0 0 0,-1-1 0 0 0,1 1 0 0 0,-1-1 0 0 0,1 1 0 0 0,-1-1 0 0 0,1 1 0 0 0,0-1 0 0 0,-1 0 0 0 0,1 1 0 0 0,-1-1 0 0 0,1 0 0 0 0,0 1 0 0 0,-1-1 0 0 0,1 0-6 0 0,43 23 326 0 0,-11-15-169 0 0,1-2 0 0 0,0-1 0 0 0,0-1 0 0 0,0-2 0 0 0,1-2 0 0 0,19-2-157 0 0,5 2 97 0 0,198-8 159 0 0,-241 19-61 0 0,-37 0 226 0 0,-119 56-293 0 0,-27 21-93 0 0,95-44 12 0 0,48-30-50 0 0,1 0 1 0 0,0 2-1 0 0,2 1 1 0 0,-1 0-1 0 0,2 2 1 0 0,1 0-1 0 0,0 1 1 0 0,-11 17 2 0 0,29-36 0 0 0,0 0 0 0 0,-1 1 1 0 0,1-1-1 0 0,0 1 0 0 0,0-1 0 0 0,0 1 0 0 0,1 0 1 0 0,-1 0-1 0 0,0-1 0 0 0,1 1 0 0 0,-1 0 1 0 0,1 0-1 0 0,-1 0 0 0 0,1-1 0 0 0,0 1 1 0 0,0 0-1 0 0,0 0 0 0 0,0 0 0 0 0,0 0 0 0 0,0 0 1 0 0,0 0-1 0 0,1-1 0 0 0,-1 1 0 0 0,1 0 1 0 0,-1 0-1 0 0,1 0 0 0 0,0-1 0 0 0,-1 1 1 0 0,1 0-1 0 0,0-1 0 0 0,0 1 0 0 0,1-1 0 0 0,-1 1 1 0 0,0-1-1 0 0,0 1 0 0 0,1-1 0 0 0,-1 0 1 0 0,0 0-1 0 0,1 0 0 0 0,0 0 0 0 0,-1 0 1 0 0,1 0-1 0 0,0 0 0 0 0,-1 0 0 0 0,1 0 0 0 0,0-1 1 0 0,0 1-1 0 0,-1-1 0 0 0,1 1 0 0 0,0-1 1 0 0,0 0-1 0 0,0 0 0 0 0,35 2 99 0 0,-1-2 0 0 0,1-1 0 0 0,0-3-1 0 0,-1 0 1 0 0,0-2 0 0 0,0-2 0 0 0,21-8-99 0 0,69-12 196 0 0,-110 25-355 0 0,9 0 690 0 0,-29 1-4959 0 0,-8 6-5390 0 0,5 0-2871 0 0</inkml:trace>
  <inkml:trace contextRef="#ctx0" brushRef="#br0" timeOffset="63804.7">12883 2850 6265 0 0,'0'0'4011'0'0,"0"0"-1602"0"0,0 0-667 0 0,0 0-96 0 0,0 0 13 0 0,0 0-36 0 0,0 0-224 0 0,0 0-328 0 0,0 0-299 0 0,0 0-192 0 0,0 0-92 0 0,0 0-56 0 0,0 0 3 0 0,0 3-6 0 0,-15 50 1586 0 0,-10-2-1416 0 0,24-51-591 0 0,1 0 2 0 0,0 0-25 0 0,0 0-22 0 0,0 0-9 0 0,0 0-14 0 0,4-22-3027 0 0,5 2-2274 0 0,-4 8-3305 0 0,-2 7-1655 0 0</inkml:trace>
  <inkml:trace contextRef="#ctx0" brushRef="#br0" timeOffset="64202.738">12990 2537 5009 0 0,'0'0'2771'0'0,"0"0"-544"0"0,0 0-441 0 0,0 0-208 0 0,0 0-197 0 0,0 0-210 0 0,0 0-105 0 0,0 0-165 0 0,0 0-184 0 0,0 0-135 0 0,0 0-91 0 0,0 0-64 0 0,0 0-28 0 0,-8 2-49 0 0,-55 18 997 0 0,72-29 1073 0 0,-2 6-1891 0 0,-17 16-204 0 0,7-2-2216 0 0,23-19-9246 0 0,-15 5-736 0 0</inkml:trace>
  <inkml:trace contextRef="#ctx0" brushRef="#br0" timeOffset="65500.854">12896 2534 0 0 0,'0'0'767'0'0,"0"0"569"0"0,0 0 110 0 0,0 0-149 0 0,0 0-190 0 0,0 0-133 0 0,0 0-34 0 0,0 0 4 0 0,0 0 6 0 0,0 0-9 0 0,1 0-185 0 0,5 4 6962 0 0,-13 18-3661 0 0,16-25-3247 0 0,-1 0-4295 0 0,0 1-6664 0 0,-4 2-260 0 0</inkml:trace>
  <inkml:trace contextRef="#ctx0" brushRef="#br0" timeOffset="66100.785">12888 2758 0 0 0,'0'0'632'0'0,"0"0"792"0"0,0 0 294 0 0,0 0 35 0 0,0 0-62 0 0,0 0-148 0 0,0 0-225 0 0,0 0-200 0 0,0 0-135 0 0,0 0-98 0 0,0 0-92 0 0,0 0-64 0 0,0 0-51 0 0,2 22 1731 0 0,-51 110 1455 0 0,49-131-3829 0 0,0 0 0 0 0,-1 0 0 0 0,1 0 0 0 0,0-1 0 0 0,0 1 0 0 0,0 0 0 0 0,1 0 0 0 0,-1 0 0 0 0,0-1 0 0 0,0 1-1 0 0,0 0 1 0 0,0 0 0 0 0,1-1 0 0 0,-1 1 0 0 0,0 0 0 0 0,1 0 0 0 0,-1-1 0 0 0,1 1 0 0 0,-1 0 0 0 0,1-1 0 0 0,-1 1 0 0 0,1-1 0 0 0,-1 1 0 0 0,1 0 0 0 0,0-1 0 0 0,-1 1 0 0 0,1-1 0 0 0,0 0 0 0 0,-1 1 0 0 0,1-1 0 0 0,0 0 0 0 0,-1 1 0 0 0,1-1 0 0 0,0 0 0 0 0,0 0-1 0 0,0 1 1 0 0,-1-1 0 0 0,1 0 0 0 0,0 0 0 0 0,0 0 0 0 0,0 0 0 0 0,-1 0 0 0 0,1 0 0 0 0,0 0 0 0 0,0-1 0 0 0,0 1 0 0 0,-1 0 0 0 0,1 0 0 0 0,0 0 0 0 0,0-1-35 0 0,49-4 1375 0 0,2-10-799 0 0,-41 6-764 0 0,-9 0-7213 0 0,-2 9-2941 0 0</inkml:trace>
  <inkml:trace contextRef="#ctx0" brushRef="#br0" timeOffset="67784.991">13354 2512 0 0 0,'0'0'2286'0'0,"0"0"105"0"0,0 0 134 0 0,0 0 122 0 0,0 0-116 0 0,0 0-279 0 0,0 0-374 0 0,0 0-348 0 0,0 0-239 0 0,0 0-203 0 0,0 0-186 0 0,0 0-137 0 0,0 0-115 0 0,2-6-42 0 0,71-151 3100 0 0,5 29-3010 0 0,22-24-407 0 0,-90 137-212 0 0,-3 7-361 0 0,-3 28 95 0 0,6 92 295 0 0,-1 4-184 0 0,-9-115 77 0 0,0 0-1 0 0,0 1 0 0 0,1-1 0 0 0,-1 0 1 0 0,0 0-1 0 0,1-1 0 0 0,-1 1 0 0 0,1 0 1 0 0,-1 0-1 0 0,1 0 0 0 0,0 0 0 0 0,-1 0 1 0 0,1 0-1 0 0,0-1 0 0 0,-1 1 0 0 0,1 0 1 0 0,0 0-1 0 0,0-1 0 0 0,0 1 0 0 0,0-1 1 0 0,0 1-1 0 0,0-1 0 0 0,0 1 0 0 0,-1-1 1 0 0,1 0-1 0 0,1 1 0 0 0,-1-1 0 0 0,0 0 1 0 0,0 0-1 0 0,0 0 0 0 0,0 1 0 0 0,0-1 1 0 0,0 0-1 0 0,0-1 0 0 0,0 1 1 0 0,0 0-1 0 0,0 0 0 0 0,0 0 0 0 0,0-1 1 0 0,0 1-1 0 0,0 0 0 0 0,0-1 0 0 0,0 1 1 0 0,0-1-1 0 0,1 0 0 0 0,41-28 50 0 0,-13 0-28 0 0,-2-1 1 0 0,-1-1 0 0 0,-1-2 0 0 0,16-28-23 0 0,57-70-13 0 0,-44 83 45 0 0,-53 48-18 0 0,-2 0-8 0 0,0 0-12 0 0,0 0-9 0 0,0 0-4 0 0,0 23 51 0 0,7 40 182 0 0,-3 1 0 0 0,-3 0 0 0 0,-3 1 0 0 0,-5 27-214 0 0,4-62-2282 0 0,3 19-6557 0 0,0-28 4012 0 0,0-17-7492 0 0</inkml:trace>
  <inkml:trace contextRef="#ctx0" brushRef="#br0" timeOffset="68034.672">14241 2375 10930 0 0,'0'0'1949'0'0,"0"0"-453"0"0,0 0-53 0 0,0 0 52 0 0,0 0-103 0 0,0 0-255 0 0,0 0-364 0 0,0 0-313 0 0,0 0-192 0 0,0 0-57 0 0,0 0-24 0 0,0 0-37 0 0,0 0-20 0 0,-4 22-42 0 0,-16 67-44 0 0,14-60-2723 0 0,7-36-7261 0 0,-1 3 406 0 0</inkml:trace>
  <inkml:trace contextRef="#ctx0" brushRef="#br0" timeOffset="68412.978">14282 1952 11426 0 0,'0'0'2433'0'0,"0"0"-466"0"0,0 0-344 0 0,0 0-276 0 0,0 0-311 0 0,0 0-268 0 0,0 0-215 0 0,0 0-161 0 0,0 0-87 0 0,0 0-61 0 0,0 0-39 0 0,0 0-21 0 0,0 0-45 0 0,-6 5-41 0 0,-19 16-33 0 0,19-3 51 0 0,6-18-136 0 0,0 0 8 0 0,6 0 26 0 0,-5 0 2743 0 0,-26-15-2389 0 0,29 26-5297 0 0,2-11-1452 0 0,-2 0-5580 0 0</inkml:trace>
  <inkml:trace contextRef="#ctx0" brushRef="#br0" timeOffset="69186.362">14619 2059 6769 0 0,'0'0'3100'0'0,"0"0"-1166"0"0,0 0-625 0 0,0 0-73 0 0,0 0 106 0 0,0 0 20 0 0,0 0-161 0 0,0 0-226 0 0,0 0-225 0 0,0 0-156 0 0,0 0-64 0 0,0 0-47 0 0,0 0-70 0 0,0 29-84 0 0,0 90-79 0 0,-13 78 345 0 0,9-160-537 0 0,4-36-24 0 0,0-1 22 0 0,0 0 62 0 0,0 0 101 0 0,0 0 114 0 0,0-23 1471 0 0,5-21-1568 0 0,1 0 1 0 0,2 0 0 0 0,2 1-1 0 0,2 0 1 0 0,2 1 0 0 0,1 0 0 0 0,3 2-1 0 0,14-25-236 0 0,-27 52 65 0 0,1 1-1 0 0,1 0 1 0 0,0 0-1 0 0,1 0 1 0 0,0 1-1 0 0,0 0 0 0 0,1 1 1 0 0,1 0-1 0 0,10-8-64 0 0,-18 18 0 0 0,0 0 1 0 0,1 0-1 0 0,-1 1 0 0 0,0-1 0 0 0,0 1 0 0 0,1-1 0 0 0,-1 1 0 0 0,0 0 0 0 0,0 0 0 0 0,0 0 0 0 0,0 0 0 0 0,0 1 0 0 0,0-1 0 0 0,0 0 0 0 0,0 1 1 0 0,-1-1-1 0 0,1 1 0 0 0,0 0 0 0 0,-1 0 0 0 0,1-1 0 0 0,-1 1 0 0 0,0 0 0 0 0,0 0 0 0 0,0 0 0 0 0,0 0 0 0 0,0 1 0 0 0,0-1 0 0 0,0 0 1 0 0,-1 0-1 0 0,1 1 0 0 0,-1-1 0 0 0,1 0 0 0 0,-1 0 0 0 0,0 1 0 0 0,0-1 0 0 0,0 1 0 0 0,11 83-2182 0 0,-9-71-808 0 0,-2-9-556 0 0,1 1-3735 0 0,0-3-4990 0 0</inkml:trace>
  <inkml:trace contextRef="#ctx0" brushRef="#br0" timeOffset="69470.612">15042 2438 12475 0 0,'0'0'1517'0'0,"0"0"-354"0"0,0 0-44 0 0,0 0 47 0 0,0 0-114 0 0,0 0-264 0 0,0 0-286 0 0,0 0-182 0 0,0 0-63 0 0,0 0-30 0 0,0 0-19 0 0,0 0-19 0 0,0 0-25 0 0,-9 25-17 0 0,-27 75-32 0 0,17-42 134 0 0,19-57-266 0 0,0-1-34 0 0,0 0-45 0 0,0 0-91 0 0,0 0-158 0 0,0 0-254 0 0,0-10-3522 0 0,0 5-1840 0 0,2 2-4320 0 0</inkml:trace>
  <inkml:trace contextRef="#ctx0" brushRef="#br0" timeOffset="69861.737">15186 2107 5041 0 0,'0'0'4717'0'0,"0"0"-1767"0"0,0 0-982 0 0,0 0-561 0 0,0 0-377 0 0,0 0-199 0 0,0 0-136 0 0,0 0-21 0 0,0 0-28 0 0,0 0-105 0 0,0 0-98 0 0,0 0-85 0 0,0 0-92 0 0,-11 9-80 0 0,-32 28-70 0 0,43-37-116 0 0,0 0 1 0 0,1 0 0 0 0,-1 1-1 0 0,0-1 1 0 0,0 0 0 0 0,1 0-1 0 0,-1 0 1 0 0,0 0 0 0 0,0 0-1 0 0,1 0 1 0 0,-1 1 0 0 0,0-1-1 0 0,0 0 1 0 0,0 0 0 0 0,1 0-1 0 0,-1 0 1 0 0,0 1 0 0 0,0-1-1 0 0,0 0 1 0 0,0 0 0 0 0,1 1-1 0 0,-1-1 1 0 0,0 0 0 0 0,0 0-1 0 0,0 1 1 0 0,0-1 0 0 0,0 0-1 0 0,0 0 1 0 0,0 1 0 0 0,0-1-1 0 0,0 0 1 0 0,0 1 0 0 0,0-1-1 0 0,0 0 1 0 0,0 0 0 0 0,0 1-1 0 0,0-1 1 0 0,0 0 0 0 0,0 0-1 0 0,0 1 1 0 0,0-1 0 0 0,0 0-1 0 0,0 0 1 0 0,-1 1 0 0 0,1-1-1 0 0,0 0 1 0 0,0 0 0 0 0,0 1 0 0 0,0-1-1 0 0,-1 0 1 0 0,1 0 0 0 0,0 0-1 0 0,23-6 178 0 0,-13-3 662 0 0,-29 16 996 0 0,2-1-8269 0 0,17-7 47 0 0,0-2-5081 0 0</inkml:trace>
  <inkml:trace contextRef="#ctx0" brushRef="#br0" timeOffset="70552.614">14427 1727 264 0 0,'0'0'1959'0'0,"0"0"170"0"0,0 0 235 0 0,0 0 93 0 0,0 0-134 0 0,0 0-231 0 0,0 0-337 0 0,0 0-309 0 0,0 0-234 0 0,0 0-166 0 0,0 0-133 0 0,0 0-117 0 0,0 0-99 0 0,10-11 1346 0 0,93 0 908 0 0,134 18-2049 0 0,-163 0-854 0 0,-15 1 1567 0 0,-76-30-1343 0 0,-10-44-206 0 0,13 33-95 0 0,-1-6-1369 0 0,11 25-3290 0 0,3 1-3594 0 0,1 9-4543 0 0</inkml:trace>
  <inkml:trace contextRef="#ctx0" brushRef="#br0" timeOffset="72286.245">15302 1418 0 0 0,'0'0'1019'0'0,"0"0"329"0"0,0 0 221 0 0,0 0 147 0 0,0 0 135 0 0,0 0 9 0 0,0 0-197 0 0,0 0-278 0 0,0 0-277 0 0,0 0-204 0 0,0 0-90 0 0,-5-2-36 0 0,-13-5-4 0 0,13 5-71 0 0,5 2-92 0 0,0 0-94 0 0,0 0-114 0 0,9 1 1300 0 0,97 80 3707 0 0,-79-46-5168 0 0,-1 2 0 0 0,-2 1 0 0 0,-2 1 0 0 0,-1 1 0 0 0,-2 0 0 0 0,-2 2 0 0 0,-2 0 0 0 0,-2 1 0 0 0,-1 0 0 0 0,-2 1 0 0 0,-3 0 0 0 0,-1 1 0 0 0,0 29-242 0 0,7 202 303 0 0,-15-258-295 0 0,-1 0 1 0 0,0-1-1 0 0,-2 1 0 0 0,0-1 1 0 0,-1 0-1 0 0,0 0 0 0 0,-2 0 1 0 0,0-1-1 0 0,-1-1 0 0 0,0 1 0 0 0,-1-1 1 0 0,-1-1-1 0 0,0 0 0 0 0,-1 0 1 0 0,-1-1-1 0 0,0-1 0 0 0,-5 4-8 0 0,-124 79-1 0 0,139-98-2664 0 0,8-9-3875 0 0,-3 10 2774 0 0,0-2-8235 0 0</inkml:trace>
  <inkml:trace contextRef="#ctx0" brushRef="#br0" timeOffset="73200.281">12702 1525 0 0 0,'0'0'671'0'0,"0"0"457"0"0,0 0 635 0 0,0 0 574 0 0,0 0 236 0 0,0 0-192 0 0,0 0-527 0 0,0 0-493 0 0,0 0-255 0 0,0 0-94 0 0,0 0-25 0 0,0 0-45 0 0,0 0-98 0 0,5-7-124 0 0,13-23-121 0 0,-13 23-91 0 0,-5 7-68 0 0,0 0-56 0 0,0 0-28 0 0,0 0-31 0 0,-11 7 461 0 0,-4 5-551 0 0,0 0 0 0 0,0 1 1 0 0,2 0-1 0 0,-1 1 0 0 0,2 1 0 0 0,0 0 1 0 0,1 0-1 0 0,0 1 0 0 0,2 1 0 0 0,-1 0 1 0 0,2 0-1 0 0,1 1 0 0 0,0 0 0 0 0,1 0 1 0 0,-3 16-236 0 0,-1-6 146 0 0,-10 29 151 0 0,3 2-1 0 0,2 0 1 0 0,3 1-1 0 0,2 0 0 0 0,3 1 1 0 0,3 0-1 0 0,3 0 1 0 0,5 56-297 0 0,3-75 136 0 0,2 0-1 0 0,2 0 1 0 0,2-1 0 0 0,1 0 0 0 0,2-2 0 0 0,2 1 0 0 0,2-1-136 0 0,-7-12 75 0 0,47 92 498 0 0,-37-108-637 0 0,34-15-2984 0 0,-39 0-1337 0 0,-1-2-4330 0 0,-8 5-4052 0 0</inkml:trace>
  <inkml:trace contextRef="#ctx0" brushRef="#br0" timeOffset="74288.03">16055 2283 240 0 0,'0'0'2054'0'0,"0"0"-100"0"0,0 0 42 0 0,0 0 184 0 0,0 0 37 0 0,0 0-181 0 0,0 0-313 0 0,0 0-372 0 0,0 0-304 0 0,0 0-188 0 0,0 0-121 0 0,0 0-98 0 0,24 0 2111 0 0,202-14 1813 0 0,-203 11-4474 0 0,0 0-51 0 0,-28 1 1148 0 0,-144 25-1032 0 0,112-20 69 0 0,37-3-186 0 0,0 0-11 0 0,0 0-3 0 0,0 0-5 0 0,0 0-23 0 0,8 0 0 0 0,268 0 796 0 0,-275 0-793 0 0,-1 0-21 0 0,0 0 8 0 0,0-16-3205 0 0,0 10-1008 0 0,0 2-4015 0 0,0 1-3754 0 0</inkml:trace>
  <inkml:trace contextRef="#ctx0" brushRef="#br0" timeOffset="76055.644">17244 1698 0 0 0,'0'0'1078'0'0,"0"0"225"0"0,0 0-35 0 0,0 0-85 0 0,0 0-11 0 0,0 0 44 0 0,0 0 16 0 0,0 0-33 0 0,6 1 1567 0 0,4 2 7104 0 0,-20 5-9554 0 0,-1-1-1 0 0,1 0 0 0 0,-1-1 0 0 0,-1 0 0 0 0,1-1 0 0 0,-1 0 0 0 0,0-1 0 0 0,0 0 0 0 0,-8 1-315 0 0,-30 11 284 0 0,-91 35 523 0 0,141-49-792 0 0,0 0 1 0 0,0-1 0 0 0,0 1 0 0 0,1 0 0 0 0,-1-1 0 0 0,0 1-1 0 0,1-1 1 0 0,-1 1 0 0 0,1 0 0 0 0,-1-1 0 0 0,1 1 0 0 0,0-1 0 0 0,0 1-1 0 0,-1-1 1 0 0,1 1 0 0 0,0-1 0 0 0,0 0 0 0 0,1 0 0 0 0,-1 1-1 0 0,0-1 1 0 0,0 0 0 0 0,1 0 0 0 0,-1 0 0 0 0,0 0 0 0 0,1 0-1 0 0,-1-1 1 0 0,1 1 0 0 0,0 0-16 0 0,0 1 37 0 0,10 5 30 0 0,0-1 0 0 0,1 0 0 0 0,-1 0 0 0 0,1-1 0 0 0,1-1 0 0 0,-1 0 1 0 0,1-1-1 0 0,-1 0 0 0 0,1-1 0 0 0,0-1 0 0 0,0 0 0 0 0,0-1 0 0 0,0 0 0 0 0,0-1-67 0 0,40 3 117 0 0,74 13 150 0 0,-146 17 327 0 0,-6-10-523 0 0,-9 5-7 0 0,-2-1 0 0 0,-1-1 0 0 0,-1-2 0 0 0,-22 9-64 0 0,-123 90 55 0 0,100-56 29 0 0,80-65-83 0 0,1 1 1 0 0,-1-1-1 0 0,1 1 1 0 0,0-1-1 0 0,-1 1 1 0 0,1-1-1 0 0,0 1 1 0 0,0 0-1 0 0,0 0 1 0 0,0 0-1 0 0,1-1 1 0 0,-1 1 0 0 0,0 0-1 0 0,1 0 1 0 0,-1 0-1 0 0,1 0 1 0 0,0 0-1 0 0,0 0 1 0 0,0 0-1 0 0,0 0 1 0 0,0 0-1 0 0,0 0 1 0 0,0 0-1 0 0,1 0 1 0 0,-1 0-1 0 0,1 0 1 0 0,-1 0-1 0 0,1 0 1 0 0,0 0-1 0 0,0 0 1 0 0,-1-1-1 0 0,1 1 1 0 0,1 0-1 0 0,-1-1 1 0 0,0 1-1 0 0,0 0 1 0 0,1-1-1 0 0,0 1-1 0 0,17 6 83 0 0,1 0 0 0 0,0-2 0 0 0,1-1 0 0 0,-1 0 0 0 0,1-1 0 0 0,0-1 0 0 0,0-1-1 0 0,0-1 1 0 0,0-1 0 0 0,1-1 0 0 0,-1-1 0 0 0,5-1-83 0 0,85-12 209 0 0,-92 4-703 0 0,42-14-3805 0 0,-50 22 2408 0 0,2-2-4323 0 0,-4 2-5481 0 0</inkml:trace>
  <inkml:trace contextRef="#ctx0" brushRef="#br0" timeOffset="76868.681">17459 2405 1584 0 0,'0'0'2458'0'0,"0"0"-756"0"0,0 0-234 0 0,0 0 210 0 0,0 0 181 0 0,0 0-7 0 0,0 0-271 0 0,0 0-406 0 0,0 0-283 0 0,0 0-115 0 0,0 0 13 0 0,0 0 31 0 0,6 6 5405 0 0,23-60-4162 0 0,1-2-1738 0 0,3 2 1 0 0,2 1-1 0 0,3 1 1 0 0,24-24-327 0 0,60-52-20 0 0,-98 113 17 0 0,-23 15-32 0 0,-14 157 71 0 0,2 1 14 0 0,11-156-49 0 0,1 0 1 0 0,-1 0-1 0 0,1 0 0 0 0,0 0 1 0 0,0 0-1 0 0,0 0 1 0 0,0 0-1 0 0,0 0 0 0 0,0-1 1 0 0,1 1-1 0 0,-1 0 1 0 0,1-1-1 0 0,-1 1 0 0 0,1-1 1 0 0,-1 1-1 0 0,1-1 1 0 0,0 0-1 0 0,0 0 0 0 0,0 0 1 0 0,-1 0-1 0 0,1 0 1 0 0,0 0-1 0 0,0 0 1 0 0,0-1-1 0 0,1 1 0 0 0,-1-1 1 0 0,0 1-1 0 0,0-1 1 0 0,0 0-1 0 0,0 0 0 0 0,0 0 1 0 0,0 0-1 0 0,1 0 1 0 0,-1-1-1 0 0,0 1 0 0 0,0 0 1 0 0,0-1-1 0 0,0 0 1 0 0,0 1-1 0 0,0-1 0 0 0,0 0 1 0 0,0 0-1 0 0,0 0 1 0 0,-1-1-1 0 0,1 1 0 0 0,0 0 1 0 0,0 0-1 0 0,-1-1 1 0 0,1 1-1 0 0,-1-1 1 0 0,0 0-1 0 0,1 1 0 0 0,0-3-1 0 0,55-46 34 0 0,-2-3 0 0 0,-3-2 0 0 0,-2-2 0 0 0,2-8-34 0 0,26-29 3 0 0,-55 71 11 0 0,-24 47-13 0 0,-8 9 56 0 0,3 1 0 0 0,0 0 1 0 0,2 1-1 0 0,2-1 0 0 0,2 34-57 0 0,-8 53 95 0 0,5-96-354 0 0,0-12-2277 0 0,2 0-6177 0 0,1-9-3336 0 0</inkml:trace>
  <inkml:trace contextRef="#ctx0" brushRef="#br0" timeOffset="77242.111">18492 2383 12115 0 0,'0'0'1496'0'0,"0"0"-396"0"0,0 0 12 0 0,0 0 167 0 0,0 0 12 0 0,0 0-207 0 0,0 0-371 0 0,0 0-323 0 0,0 0-190 0 0,0 0-73 0 0,0 0-48 0 0,0 0-25 0 0,0 0-25 0 0,-6 18-37 0 0,-17 53-15 0 0,17-53-35 0 0,6-18-55 0 0,0 0-110 0 0,0 0-217 0 0,0 0-419 0 0,0-8-4252 0 0,0 5-21 0 0,0-1-3970 0 0</inkml:trace>
  <inkml:trace contextRef="#ctx0" brushRef="#br0" timeOffset="77487.661">18588 1923 7594 0 0,'0'0'4531'0'0,"0"0"-2380"0"0,0 0-908 0 0,0 0-45 0 0,0 0-34 0 0,0 0-114 0 0,0 0-213 0 0,-4 3-299 0 0,-56 81 1715 0 0,59-82-2211 0 0,1 3-29 0 0,1-4 2 0 0,0-1-1 0 0,0 1 1 0 0,0-1-1 0 0,0 1 1 0 0,0-1 0 0 0,0 0-1 0 0,0 1 1 0 0,0-1-1 0 0,0 0 1 0 0,0 0-1 0 0,0 0 1 0 0,0 0-1 0 0,0 0 1 0 0,0 0 0 0 0,0 0-1 0 0,0 0 1 0 0,0 0-1 0 0,0 0 1 0 0,0 0-1 0 0,0-1 1 0 0,0 1-1 0 0,0 0 1 0 0,0-1 0 0 0,0 1-1 0 0,0-1 1 0 0,0 1-1 0 0,0-1 1 0 0,0 0-1 0 0,0 1 1 0 0,-1-1-1 0 0,1 0 1 0 0,0 1 0 0 0,0-1-1 0 0,-1 0 1 0 0,1 0-15 0 0,30-39 806 0 0,-31 39-523 0 0,-16-2 699 0 0,13 4-1004 0 0,0-1 0 0 0,1 1 0 0 0,-1 0 1 0 0,1 0-1 0 0,-1 0 0 0 0,1 0 0 0 0,-1 0 1 0 0,1 1-1 0 0,0-1 0 0 0,0 1 0 0 0,0-1 1 0 0,0 1-1 0 0,0 0 0 0 0,0 0 1 0 0,0 0-1 0 0,0 0 0 0 0,1 0 0 0 0,-1 0 1 0 0,1 0-1 0 0,-1 1 0 0 0,1-1 0 0 0,0 1 1 0 0,0-1-1 0 0,0 1 0 0 0,0-1 0 0 0,0 2 22 0 0,18 0-2251 0 0,-7-5-1606 0 0,-5 1-2304 0 0,0 0-5607 0 0</inkml:trace>
  <inkml:trace contextRef="#ctx0" brushRef="#br0" timeOffset="78357.154">18928 1992 4585 0 0,'0'0'3085'0'0,"0"0"-1021"0"0,0 0-526 0 0,0 0-17 0 0,0 0 21 0 0,0 0-154 0 0,0 0-382 0 0,0 0-259 0 0,0 0-70 0 0,0 0 38 0 0,0 0 83 0 0,0 0-65 0 0,0 0-81 0 0,0 0-61 0 0,0 0-62 0 0,0 0-62 0 0,0 0-77 0 0,0 0-65 0 0,6 34-66 0 0,14 102-53 0 0,-14 0 383 0 0,-10-59 1996 0 0,2-173-2094 0 0,5 68-439 0 0,2-1 1 0 0,0 1-1 0 0,2 1 0 0 0,1-1 0 0 0,1 1 0 0 0,1 1 0 0 0,2 0 1 0 0,1-2-53 0 0,-2 4 56 0 0,0 0 1 0 0,2 0-1 0 0,0 1 1 0 0,2 0 0 0 0,0 2-1 0 0,2 0 1 0 0,2-2-57 0 0,-16 19 10 0 0,1 0 1 0 0,-1 1-1 0 0,1-1 0 0 0,0 1 1 0 0,0 0-1 0 0,1 0 1 0 0,-1 0-1 0 0,0 0 0 0 0,1 1 1 0 0,0 0-1 0 0,-1 0 1 0 0,1 0-1 0 0,0 1 1 0 0,0-1-1 0 0,0 1 0 0 0,0 0 1 0 0,0 1-1 0 0,0-1 1 0 0,1 1-1 0 0,-1 0 0 0 0,0 0-10 0 0,-2 3 8 0 0,-1 0-1 0 0,0 0 1 0 0,0-1-1 0 0,0 1 0 0 0,0 1 1 0 0,0-1-1 0 0,0 0 0 0 0,-1 0 1 0 0,1 1-1 0 0,-1-1 0 0 0,0 1 1 0 0,0-1-1 0 0,-1 1 1 0 0,1-1-1 0 0,-1 1 0 0 0,1 0 1 0 0,-1-1-1 0 0,0 1 0 0 0,-1 0 1 0 0,1-1-1 0 0,-1 1-7 0 0,-13 114-28 0 0,13-115-990 0 0,-2 11 1719 0 0,1-11-5175 0 0,0-2-5051 0 0,2-1-2761 0 0</inkml:trace>
  <inkml:trace contextRef="#ctx0" brushRef="#br0" timeOffset="79276.196">18912 1661 128 0 0,'0'0'1766'0'0,"0"0"-137"0"0,0 0 0 0 0,0 0 126 0 0,0 0 148 0 0,0 0-19 0 0,0 0-111 0 0,0 0-158 0 0,0 0-211 0 0,0 0-160 0 0,0 0-186 0 0,0 0-187 0 0,0 0-153 0 0,-8-3-112 0 0,-24-9-91 0 0,91 9 3900 0 0,302 6-1831 0 0,-308 1-2487 0 0,-61-5 995 0 0,-39-68-1136 0 0,-8-12-2326 0 0,25 57-761 0 0,19 17-604 0 0,0 2-3707 0 0,7 4-3874 0 0</inkml:trace>
  <inkml:trace contextRef="#ctx0" brushRef="#br0" timeOffset="79651.579">18928 1308 8034 0 0,'0'0'1859'0'0,"0"0"-234"0"0,0 0 10 0 0,0 0 101 0 0,0 0-7 0 0,0 0-116 0 0,0 0-250 0 0,0 0-285 0 0,0 0-233 0 0,0 0-219 0 0,0 0-136 0 0,0 0-79 0 0,0 0-39 0 0,-2-2 38 0 0,98 10 2330 0 0,123 4-1728 0 0,-125-12-5341 0 0,-30 0-4098 0 0,-49 0-3634 0 0</inkml:trace>
  <inkml:trace contextRef="#ctx0" brushRef="#br0" timeOffset="80315.868">19609 1440 952 0 0,'0'0'2101'0'0,"0"0"-84"0"0,0 0 117 0 0,0 0 147 0 0,0 0 27 0 0,0 0-239 0 0,0 0-466 0 0,0 0-470 0 0,0 0-327 0 0,0 0-202 0 0,0 0-127 0 0,0 0-74 0 0,0 0 14 0 0,4 8 646 0 0,100 161 3637 0 0,-87-134-4536 0 0,-1 1 0 0 0,-2 1-1 0 0,-1 1 1 0 0,-2-1 0 0 0,-1 2 0 0 0,-3 0-1 0 0,-1 0 1 0 0,-1 0 0 0 0,-3 0 0 0 0,-1 13-164 0 0,-3-29-2 0 0,-2 0 0 0 0,0 0 0 0 0,-2 0 0 0 0,-1 0 0 0 0,0-1 0 0 0,-2 0 0 0 0,0 0 0 0 0,-2-1 1 0 0,0 0-1 0 0,-1-1 0 0 0,-1 0 0 0 0,-1-1 0 0 0,-1-1 0 0 0,-10 10 2 0 0,2-3-416 0 0,-1-1 1 0 0,-1-2-1 0 0,-1 0 0 0 0,-1-2 1 0 0,-1-1-1 0 0,0-1 0 0 0,-20 8 416 0 0,-39 14-4936 0 0,-4-8-4663 0 0,64-22 365 0 0</inkml:trace>
  <inkml:trace contextRef="#ctx0" brushRef="#br0" timeOffset="81204.911">17001 1444 0 0 0,'0'0'443'0'0,"0"0"1033"0"0,0 0 371 0 0,0 0-8 0 0,0 0-112 0 0,0 0-44 0 0,0 0-112 0 0,0 0-69 0 0,0 0-80 0 0,0 0-161 0 0,1-3-189 0 0,-3-6 788 0 0,-19 20-534 0 0,15-7-1395 0 0,-13 12 442 0 0,1 0 0 0 0,0 1 0 0 0,2 1 0 0 0,0 1 0 0 0,1 0 1 0 0,0 1-1 0 0,2 1 0 0 0,1 0 0 0 0,0 0 0 0 0,2 1 0 0 0,0 1 0 0 0,-5 21-373 0 0,3-10 328 0 0,1 0-1 0 0,2 0 1 0 0,2 1-1 0 0,1 0 1 0 0,1 0-1 0 0,2 1 1 0 0,2-1 0 0 0,2 25-328 0 0,5-23 219 0 0,2 0 1 0 0,2 0 0 0 0,1-1 0 0 0,2 0-1 0 0,1-1 1 0 0,2-1 0 0 0,2 0 0 0 0,0-2-1 0 0,3 0 1 0 0,0 0 0 0 0,13 11-220 0 0,-30-37 35 0 0,138 189 1120 0 0,-120-155-814 0 0,37-39-2842 0 0,-38-1-4422 0 0,-16 0-5001 0 0</inkml:trace>
  <inkml:trace contextRef="#ctx0" brushRef="#br0" timeOffset="85589.495">20134 2040 0 0 0,'0'0'1819'0'0,"0"0"9"0"0,0 0 174 0 0,0 0 291 0 0,0 0 193 0 0,0 0-53 0 0,0 0-336 0 0,0 0-461 0 0,0 0-348 0 0,0 0-209 0 0,0 0-121 0 0,0 0-85 0 0,0 0-78 0 0,0 0-96 0 0,5 1 2467 0 0,20 2-2043 0 0,162-2 880 0 0,-78-12-1627 0 0,-59 9-1476 0 0,-39 3-4387 0 0,-1-1-5410 0 0,-9 0-485 0 0</inkml:trace>
  <inkml:trace contextRef="#ctx0" brushRef="#br0" timeOffset="85857.525">20191 2254 3441 0 0,'0'0'3574'0'0,"0"0"-648"0"0,0 0-527 0 0,0 0-200 0 0,0 0-272 0 0,0 0-369 0 0,0 0-358 0 0,0 0-302 0 0,0 0-217 0 0,0 0-103 0 0,0 0 118 0 0,0 0 104 0 0,0 0 64 0 0,4 4 36 0 0,-1-1-767 0 0,0 0 0 0 0,0-1 0 0 0,0 0 0 0 0,1 0-1 0 0,-1 0 1 0 0,1 0 0 0 0,-1 0 0 0 0,1 0 0 0 0,0-1 0 0 0,0 0 0 0 0,0 0-1 0 0,0 0 1 0 0,0 0 0 0 0,0-1 0 0 0,0 1 0 0 0,0-1 0 0 0,0 0-1 0 0,3-1-132 0 0,91-2 1952 0 0,-50 0-2826 0 0,1 2-5769 0 0,-48 1-4742 0 0</inkml:trace>
  <inkml:trace contextRef="#ctx0" brushRef="#br0" timeOffset="89259.215">20635 2545 4169 0 0,'0'0'2004'0'0,"0"0"-347"0"0,0 0-6 0 0,0 0 53 0 0,0 0 22 0 0,0 0-89 0 0,0 0-250 0 0,0 0-289 0 0,0 0-213 0 0,0 0-120 0 0,0 0-27 0 0,9-23 1668 0 0,74-205 1296 0 0,57 19-3039 0 0,-83 165-604 0 0,-43 80-50 0 0,-21 273 223 0 0,7-264-284 0 0,1-45 43 0 0,1 0 5 0 0,13-27 235 0 0,133-172-91 0 0,-27 57-118 0 0,-42 49-106 0 0,-73 170 216 0 0,7 89 136 0 0,-11 4-19 0 0,-18-123-245 0 0,15-46-12 0 0,14 7-7961 0 0,-1-10-4048 0 0,-7-1 4622 0 0</inkml:trace>
  <inkml:trace contextRef="#ctx0" brushRef="#br0" timeOffset="89921.615">21627 2059 10042 0 0,'0'0'1151'0'0,"0"0"-341"0"0,0 0 11 0 0,0 0 213 0 0,0 0 221 0 0,0 0 3 0 0,0 0-160 0 0,0 0-187 0 0,0 0-176 0 0,0 0-116 0 0,0 0-83 0 0,0 0-44 0 0,2 24-31 0 0,10 117 289 0 0,-10-121-532 0 0,-1 0 0 0 0,0 1 0 0 0,-2-1 0 0 0,0 1 0 0 0,-2-1 0 0 0,0 0 0 0 0,-1 0 0 0 0,-1 0 0 0 0,-1-1 0 0 0,-1 1-218 0 0,-12 35 262 0 0,21-121 2106 0 0,2 49-2353 0 0,3-12 9 0 0,1-1 0 0 0,1 1 0 0 0,1 0 0 0 0,2 1 0 0 0,0 1 0 0 0,3-2-24 0 0,-1 5 5 0 0,1-1 0 0 0,1 2 1 0 0,2 0-1 0 0,0 1 0 0 0,1 1 1 0 0,14-12-6 0 0,21 6 22 0 0,-43 24 29 0 0,26 6-78 0 0,-32 2 37 0 0,-1 0-1 0 0,-1 1 1 0 0,1 0-1 0 0,-1 0 1 0 0,0 0-1 0 0,0 0 1 0 0,0 0-1 0 0,-1 1 1 0 0,0-1-1 0 0,-1 1 1 0 0,1-1-1 0 0,-1 1 1 0 0,0 0-1 0 0,-1-1 0 0 0,0 1 1 0 0,0 0-1 0 0,-1 3-9 0 0,4 22-3793 0 0,-11-54-10290 0 0,7 18 4778 0 0</inkml:trace>
  <inkml:trace contextRef="#ctx0" brushRef="#br0" timeOffset="90581.541">21386 1794 3233 0 0,'0'0'3166'0'0,"0"0"-982"0"0,0 0-359 0 0,0 0 142 0 0,0 0 44 0 0,0 0-131 0 0,0 0-358 0 0,0 0-441 0 0,0 0-323 0 0,0 0-163 0 0,0 0-55 0 0,0 0-19 0 0,0 0-5 0 0,5-4 1227 0 0,113 7 1906 0 0,57 12-2747 0 0,72 3-393 0 0,-194-14-478 0 0,-75-4 1386 0 0,-117-77-1406 0 0,73 29-154 0 0,63 39-1379 0 0,3 3-4965 0 0,0 4 979 0 0,0 1-7052 0 0</inkml:trace>
  <inkml:trace contextRef="#ctx0" brushRef="#br0" timeOffset="91043.757">21410 1451 3601 0 0,'0'0'1991'0'0,"0"0"-531"0"0,0 0-6 0 0,0 0 282 0 0,0 0 227 0 0,0 0 54 0 0,0 0-166 0 0,0 0-316 0 0,0 0-306 0 0,0 0-243 0 0,0 0-205 0 0,0 0-100 0 0,0 0-20 0 0,-10 0-16 0 0,-24 0 772 0 0,65 0 2162 0 0,304 15-1400 0 0,-204-5-2066 0 0,-74-9-2663 0 0,-50 2-5035 0 0,-5-2-4861 0 0</inkml:trace>
  <inkml:trace contextRef="#ctx0" brushRef="#br0" timeOffset="91995.577">22340 2228 9610 0 0,'0'0'2223'0'0,"0"0"-626"0"0,0 0-209 0 0,0 0-24 0 0,0 0-61 0 0,0 0-188 0 0,0 0-183 0 0,0 0-166 0 0,0 0-68 0 0,0 0 4 0 0,0 0-78 0 0,0 0-72 0 0,0 0-58 0 0,27-3-44 0 0,133-13 300 0 0,-44 10 424 0 0,-88 5-3404 0 0,-35 1-1089 0 0,3 0-1809 0 0,-2 0-6680 0 0</inkml:trace>
  <inkml:trace contextRef="#ctx0" brushRef="#br0" timeOffset="94327.578">22757 2593 568 0 0,'0'0'2091'0'0,"0"0"-269"0"0,0 0-176 0 0,0 0-123 0 0,0 0-110 0 0,0 0-32 0 0,0 0-135 0 0,0 0-120 0 0,0 0-158 0 0,0 0-192 0 0,0 0-153 0 0,-5-8 2070 0 0,15-11-1324 0 0,14-31 299 0 0,2 2 0 0 0,2 1 0 0 0,26-32-1668 0 0,-38 57 154 0 0,1 1 1 0 0,1 1-1 0 0,0 0 0 0 0,2 1 0 0 0,0 2 1 0 0,10-7-155 0 0,-13 35 4 0 0,34 147 86 0 0,-34-55-136 0 0,-15-78 58 0 0,-2-24-35 0 0,0-1 24 0 0,10-18 102 0 0,129-181-7 0 0,-12 70-24 0 0,-125 129-43 0 0,-2 0-14 0 0,0 0-20 0 0,0 0 11 0 0,0 0-10 0 0,0 0-4 0 0,0 0 0 0 0,0 0 0 0 0,0 0-1 0 0,13 18 37 0 0,-6-2 49 0 0,0 1 0 0 0,0-1 0 0 0,-2 1-1 0 0,0 1 1 0 0,-1-1 0 0 0,-1 1 0 0 0,0-1 0 0 0,-1 1-1 0 0,-1 0 1 0 0,-1 0 0 0 0,-1 0 0 0 0,0-1 0 0 0,-1 1-1 0 0,-1 1-76 0 0,2-13 12 0 0,-2 94 165 0 0,3-100-167 0 0,0 0-14 0 0,0 0-4 0 0,0 0 2 0 0,0 0 13 0 0,0 0 10 0 0,0 0 11 0 0,0 0-1 0 0,0 0 5 0 0,0 0 4 0 0,0 0-8 0 0,0 0 1 0 0,0 0-3 0 0,0 0-5 0 0,0 0-10 0 0,0 0-1 0 0,0 0 12 0 0,4-26-993 0 0,4 13-1782 0 0,-5 9-1551 0 0,0 0-4929 0 0,-1 4-576 0 0</inkml:trace>
  <inkml:trace contextRef="#ctx0" brushRef="#br0" timeOffset="95124.575">23748 2184 4329 0 0,'0'0'3262'0'0,"0"0"-1351"0"0,0 0-680 0 0,0 0-81 0 0,0 0 8 0 0,0 0 20 0 0,0 0-60 0 0,0 0-180 0 0,0 0-187 0 0,0 0-156 0 0,0 0-123 0 0,0 0-52 0 0,0 0-21 0 0,-1 15-16 0 0,-3 50-6 0 0,16 13 698 0 0,18 78 605 0 0,-41-76-929 0 0,15-146 2370 0 0,11-5-2730 0 0,28-79-81 0 0,54-12-152 0 0,-51 110-82 0 0,-43 52-75 0 0,-1 0 0 0 0,0 0 0 0 0,0 0 0 0 0,0 0 0 0 0,0 0 0 0 0,0 1 0 0 0,0-1 0 0 0,0 1 0 0 0,0-1 0 0 0,0 1-1 0 0,0 0 1 0 0,0 0 0 0 0,-1 0 0 0 0,1 0 0 0 0,0 0 0 0 0,0 0 0 0 0,-1 0 0 0 0,1 1 0 0 0,-1-1 0 0 0,1 1 0 0 0,-1-1 0 0 0,1 1 0 0 0,-1-1 0 0 0,0 1 0 0 0,0 0 0 0 0,0 0 0 0 0,0-1 0 0 0,0 1 0 0 0,0 0 0 0 0,0 0 0 0 0,-1 0 0 0 0,1 0 0 0 0,-1 0 0 0 0,0 0 0 0 0,1 0 0 0 0,-1 0 0 0 0,0 0 0 0 0,0 0 0 0 0,0 0 0 0 0,0 1-1 0 0,10 21 11 0 0,27 39 9 0 0,-35-56-18 0 0,-2-7-4 0 0,0 0-11 0 0,0 0 9 0 0,0 0-24 0 0,0 0-16 0 0,0 0-9 0 0,0 0-73 0 0,0 0-150 0 0,-9-13-5141 0 0,4 4-5909 0 0,4 6 1309 0 0</inkml:trace>
  <inkml:trace contextRef="#ctx0" brushRef="#br0" timeOffset="95675.725">23602 1974 4977 0 0,'0'0'2085'0'0,"0"0"-627"0"0,0 0-235 0 0,0 0 174 0 0,0 0 152 0 0,0 0 22 0 0,0 0-162 0 0,0 0-252 0 0,0 0-203 0 0,0 0-142 0 0,0 0-85 0 0,0 0-66 0 0,0 0-15 0 0,12-5-15 0 0,39-18-19 0 0,26 18 1553 0 0,223 5 1214 0 0,-331-29-3123 0 0,-91-70-733 0 0,102 78-2877 0 0,15 14-1428 0 0,0 1-4046 0 0,2 2-1400 0 0</inkml:trace>
  <inkml:trace contextRef="#ctx0" brushRef="#br0" timeOffset="96115.439">23525 1569 4793 0 0,'0'0'1786'0'0,"0"0"-339"0"0,0 0-30 0 0,0 0 137 0 0,0 0 136 0 0,0 0 14 0 0,0 0-162 0 0,0 0-294 0 0,0 0-285 0 0,0 0-243 0 0,0 0-128 0 0,0 0-36 0 0,-4 0-2 0 0,-10 0 6 0 0,10 0 1 0 0,16 0 1896 0 0,165 23 1338 0 0,69-11-2769 0 0,-193-10-5640 0 0,0-2-5021 0 0,-53 0-2969 0 0</inkml:trace>
</inkml:ink>
</file>

<file path=ppt/ink/ink6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8:45.1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 44 0 0 0,'0'0'264'0'0,"0"0"1055"0"0,0 0 393 0 0,0 0 78 0 0,0 0-47 0 0,0 0-77 0 0,-10 3 1154 0 0,7-1 5452 0 0,6 2-1551 0 0,5-2-3889 0 0,23-1-4055 0 0,-25-2 2042 0 0,154-13-320 0 0,62-20-57 0 0,-152 27-353 0 0,-69 7-64 0 0,-1 0 25 0 0,0 0-18 0 0,0 0-2 0 0,0 0 6 0 0,0 0 16 0 0,0 0 2 0 0,0 0-10 0 0,0 0 0 0 0,0 0-10 0 0,0 0-2 0 0,0 0 0 0 0,0 0-9 0 0,0 0-30 0 0,0 0 18 0 0,0 0-6 0 0,0 0 18 0 0,0 0-24 0 0,0 0 10 0 0,0 0 4 0 0,0 0 11 0 0,0 0-14 0 0,0 0-20 0 0,0 0-10 0 0,0 0 28 0 0,0 0 2 0 0,0 0-29 0 0,0 0-17 0 0,0 0-21 0 0,-16 0-5320 0 0,3 4-2526 0 0,10-1-2416 0 0</inkml:trace>
</inkml:ink>
</file>

<file path=ppt/ink/ink6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8:45.4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55 10778 0 0,'0'0'2169'0'0,"0"0"-449"0"0,0 0-248 0 0,0 0-99 0 0,0 0-58 0 0,0 0-155 0 0,0 0-261 0 0,0 0-208 0 0,0 0-47 0 0,0 0 40 0 0,0 0 65 0 0,0 0 33 0 0,0 0-81 0 0,12 0-105 0 0,107 0 1132 0 0,24-6-149 0 0,-93 3-2294 0 0,52-9 1796 0 0,-70 1-5927 0 0,-2-8-5366 0 0,-25 15-2776 0 0</inkml:trace>
</inkml:ink>
</file>

<file path=ppt/ink/ink6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8:46.4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571 26 0 0 0,'0'0'2683'0'0,"0"0"-458"0"0,0 0-329 0 0,0 0-109 0 0,0 0-44 0 0,0 0-104 0 0,0 0-142 0 0,0 0-204 0 0,0 0-182 0 0,0 0-123 0 0,0 0-117 0 0,0 0-93 0 0,0 0-81 0 0,-23 1-73 0 0,-72 2-68 0 0,29 18 556 0 0,54-13-842 0 0,-2 1-156 0 0,1 1 0 0 0,0 1 0 0 0,1 0 1 0 0,1 0-1 0 0,-1 1 0 0 0,2 0 0 0 0,0 1 0 0 0,0 1 0 0 0,1-1 1 0 0,1 1-1 0 0,0 1 0 0 0,1 0 0 0 0,1 0 0 0 0,0 0 0 0 0,1 1 0 0 0,1-1 1 0 0,0 1-1 0 0,1 0 0 0 0,1 0 0 0 0,0 1 0 0 0,1-1 0 0 0,1 0 1 0 0,1 1-1 0 0,0-1 0 0 0,1 1-114 0 0,0-10 36 0 0,0 1 1 0 0,0-1-1 0 0,1 0 1 0 0,0 1-1 0 0,0-1 1 0 0,1-1-1 0 0,0 1 1 0 0,0 0-1 0 0,0-1 0 0 0,1 0 1 0 0,0 0-1 0 0,0 0 1 0 0,0-1-1 0 0,1 1 1 0 0,0-1-1 0 0,0-1 1 0 0,1 1-1 0 0,-1-1 0 0 0,1 0 1 0 0,0-1-1 0 0,0 1 1 0 0,4 0-37 0 0,8 3 172 0 0,0 0-1 0 0,1-2 1 0 0,-1 0 0 0 0,1-1 0 0 0,0-1 0 0 0,0-1 0 0 0,0-1-1 0 0,3-1-171 0 0,3 1 142 0 0,0-1-1 0 0,0-2 0 0 0,0 0 1 0 0,0-2-1 0 0,0-1 1 0 0,-1-1-1 0 0,0-1 0 0 0,0-1 1 0 0,-1-1-1 0 0,0-2 0 0 0,0 0 1 0 0,-1-1-1 0 0,0-2 0 0 0,-2 0 1 0 0,1-1-1 0 0,-2-1 1 0 0,0-2-1 0 0,-1 1 0 0 0,15-20-141 0 0,-29 29 6 0 0,-1 0-1 0 0,1-1 0 0 0,-2 1 0 0 0,1-1 0 0 0,-1 0 1 0 0,-1 0-1 0 0,0-1 0 0 0,0 1 0 0 0,-1 0 0 0 0,0-1 1 0 0,0 1-1 0 0,-1 0 0 0 0,-1-1 0 0 0,1 1 1 0 0,-1-1-1 0 0,-1 1 0 0 0,0 0 0 0 0,0 0 0 0 0,-1 0 1 0 0,0 0-1 0 0,-1 0 0 0 0,0 0 0 0 0,0 1 0 0 0,0 0 1 0 0,-1 0-1 0 0,-1 0 0 0 0,1 0 0 0 0,-1 1 1 0 0,-1 0-1 0 0,1 0 0 0 0,-1 1 0 0 0,0 0 0 0 0,-1 0 1 0 0,0 0-6 0 0,-8-6-152 0 0,-1 2 1 0 0,0 0 0 0 0,-1 0 0 0 0,0 2 0 0 0,0 0-1 0 0,0 1 1 0 0,-1 1 0 0 0,0 1 0 0 0,-1 1-1 0 0,1 0 1 0 0,-1 1 0 0 0,-7 1 151 0 0,-145-1-5504 0 0,130 7-747 0 0,11 2-5914 0 0</inkml:trace>
  <inkml:trace contextRef="#ctx0" brushRef="#br0" timeOffset="505.066">0 225 7034 0 0,'0'0'2572'0'0,"0"0"-750"0"0,0 0-278 0 0,0 0 80 0 0,0 0 43 0 0,0 0-124 0 0,0 0-293 0 0,0 0-338 0 0,0 0-246 0 0,0 0-93 0 0,0 0-34 0 0,0 0-14 0 0,0 0-4 0 0,29 15 3694 0 0,-12-9-3893 0 0,1-1 0 0 0,0 0 0 0 0,-1-1-1 0 0,1-1 1 0 0,1 0 0 0 0,-1-2 0 0 0,0 0 0 0 0,6-1-322 0 0,11 2 232 0 0,281 8 646 0 0,-185-12-666 0 0,0-5 0 0 0,-1-6 0 0 0,19-9-212 0 0,90 0-724 0 0,-255 18-2225 0 0,5 0-6365 0 0,7 1-3234 0 0</inkml:trace>
</inkml:ink>
</file>

<file path=ppt/ink/ink6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40:08.2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71 534 0 0 0,'0'0'499'0'0,"0"0"988"0"0,0 0 433 0 0,0 0 5 0 0,0 0-286 0 0,0 0-436 0 0,0 0-301 0 0,0 0-121 0 0,0 0 1 0 0,-12 17 85 0 0,-35 51 99 0 0,46-67-863 0 0,0 1 0 0 0,0-1 0 0 0,0 0 1 0 0,0 1-1 0 0,0 0 0 0 0,0-1 0 0 0,0 1 1 0 0,1 0-1 0 0,-1-1 0 0 0,0 1 0 0 0,1 0 0 0 0,0 0 1 0 0,-1-1-1 0 0,1 1 0 0 0,0 0 0 0 0,0 0 0 0 0,0 0 1 0 0,0 0-1 0 0,0-1 0 0 0,0 1 0 0 0,1 0 1 0 0,-1 0-1 0 0,1-1 0 0 0,-1 1 0 0 0,1 0 0 0 0,0 0 1 0 0,-1-1-1 0 0,1 1 0 0 0,0-1 0 0 0,0 1 0 0 0,0-1 1 0 0,0 1-1 0 0,0-1 0 0 0,1 1 0 0 0,-1-1 1 0 0,0 0-1 0 0,1 0 0 0 0,-1 0 0 0 0,1 1-103 0 0,5 4 552 0 0,-2-2-301 0 0,1 0 0 0 0,0-1 0 0 0,0 0 0 0 0,0 0 0 0 0,1 0 0 0 0,-1 0 0 0 0,1-1 0 0 0,-1 0 0 0 0,1-1 0 0 0,0 1 1 0 0,0-1-1 0 0,0-1 0 0 0,-1 1 0 0 0,1-1 0 0 0,0 0 0 0 0,0-1 0 0 0,0 0 0 0 0,0 0 0 0 0,0 0 0 0 0,-1-1 0 0 0,1 0 0 0 0,0 0 0 0 0,3-2-251 0 0,38-24 415 0 0,-2-1-1 0 0,-1-3 0 0 0,-2-1 0 0 0,-1-3 0 0 0,-1-1 1 0 0,-2-2-1 0 0,-2-1 0 0 0,2-7-414 0 0,-3 7 180 0 0,225-265 647 0 0,-257 300-811 0 0,43-31 75 0 0,-38 63 1 0 0,-1 11 16 0 0,-1 0 0 0 0,-3 0 0 0 0,-1 1 0 0 0,-2-1 0 0 0,-1 1 0 0 0,-4 17-108 0 0,5-34 16 0 0,-2-1-1 0 0,0 0 1 0 0,-1 1-1 0 0,-1-1 1 0 0,-1 0-1 0 0,-1-1 1 0 0,-1 1-1 0 0,-1-1 1 0 0,-1 0-1 0 0,0 0 1 0 0,-2-1-1 0 0,0 0 1 0 0,-1-1 0 0 0,-1 0-1 0 0,0-1 1 0 0,-2 0-1 0 0,-14 14-15 0 0,15-20-41 0 0,1 0 1 0 0,-1-2-1 0 0,-1 0 0 0 0,0 0 0 0 0,0-1 0 0 0,-1-1 0 0 0,0 0 1 0 0,0-1-1 0 0,0-1 0 0 0,-1 0 0 0 0,0-1 0 0 0,0-1 1 0 0,0 0-1 0 0,0-1 0 0 0,0-1 0 0 0,-1-1 0 0 0,1 0 1 0 0,0-1-1 0 0,-1-1 0 0 0,-13-3 41 0 0,25 4-153 0 0,-1-1 1 0 0,1 0-1 0 0,0-1 0 0 0,0 1 1 0 0,0-1-1 0 0,0 0 0 0 0,1 0 1 0 0,-1-1-1 0 0,1 1 0 0 0,0-1 1 0 0,0 0-1 0 0,0 0 0 0 0,0-1 1 0 0,1 1-1 0 0,-1-1 0 0 0,1 1 1 0 0,1-1-1 0 0,-1 0 0 0 0,0 0 1 0 0,0-3 152 0 0,-2-31-5045 0 0,16 0-4972 0 0,-6 27 194 0 0</inkml:trace>
  <inkml:trace contextRef="#ctx0" brushRef="#br0" timeOffset="374.157">1304 243 6889 0 0,'0'0'1720'0'0,"0"0"-287"0"0,0 0-13 0 0,0 0 127 0 0,0 0 7 0 0,0 0-244 0 0,0 0-327 0 0,0 0-270 0 0,0 0-202 0 0,0 0-126 0 0,0 0-74 0 0,-15 32-66 0 0,-46 99-49 0 0,44-66 17 0 0,18-54-163 0 0,-1-5-4 0 0,0 0-1 0 0,1 0 1 0 0,-1 0 0 0 0,1 0-1 0 0,1 0 1 0 0,-1 0 0 0 0,1 0-1 0 0,0 0 1 0 0,0-1 0 0 0,1 1-1 0 0,0-1 1 0 0,0 0 0 0 0,0 1-1 0 0,0-1 1 0 0,1-1 0 0 0,0 1-1 0 0,0 0 1 0 0,0-1 0 0 0,1 0-1 0 0,-1 0 1 0 0,1 0 0 0 0,0-1-1 0 0,0 1 1 0 0,0-1 0 0 0,1 0-1 0 0,-1-1 1 0 0,1 1 0 0 0,0-1-1 0 0,-1 0 1 0 0,1-1 0 0 0,0 0-1 0 0,0 1 1 0 0,6-1-46 0 0,1 0 173 0 0,0 0-1 0 0,1 0 1 0 0,-1-2-1 0 0,0 1 1 0 0,0-2-1 0 0,0 0 1 0 0,0 0 0 0 0,0-2-1 0 0,0 1 1 0 0,0-1-1 0 0,-1-1 1 0 0,0-1-1 0 0,0 1 1 0 0,0-2-1 0 0,-1 0 1 0 0,0 0-1 0 0,0-1 1 0 0,0 0 0 0 0,-1-1-1 0 0,-1 0 1 0 0,0-1-1 0 0,0 0 1 0 0,0 0-1 0 0,-2-1 1 0 0,1 0-1 0 0,-1 0 1 0 0,-1-1 0 0 0,0 0-1 0 0,0 0 1 0 0,-2 0-1 0 0,1-1 1 0 0,-2 1-1 0 0,1-1 1 0 0,-2 0-1 0 0,0 0 1 0 0,0-1-1 0 0,-1 1 1 0 0,-1 0 0 0 0,0-4-173 0 0,-3 9-21 0 0,0 1 1 0 0,-1-1 0 0 0,1 1 0 0 0,-1 0 0 0 0,-1 0-1 0 0,1 0 1 0 0,-1 1 0 0 0,-1-1 0 0 0,1 1 0 0 0,-1 0-1 0 0,0 1 1 0 0,0-1 0 0 0,0 1 0 0 0,-1 1-1 0 0,0-1 1 0 0,0 1 0 0 0,0 0 0 0 0,-1 1 0 0 0,1-1-1 0 0,-1 2 1 0 0,0-1 0 0 0,0 1 0 0 0,0 0 0 0 0,0 0-1 0 0,0 1 1 0 0,-6 0 20 0 0,-86 8-2442 0 0,69 5-1104 0 0,2 5-3707 0 0,13-2-4785 0 0</inkml:trace>
</inkml:ink>
</file>

<file path=ppt/ink/ink6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40:52.8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188 321 0 0 0,'0'0'769'0'0,"0"0"614"0"0,0 0 437 0 0,0 0 249 0 0,0 0 77 0 0,0 0-144 0 0,0 0-232 0 0,0 0-302 0 0,0 0-308 0 0,0 0-230 0 0,0 0-245 0 0,-4-3-163 0 0,-12-9-102 0 0,12 9-72 0 0,16 6 1495 0 0,91 19 2811 0 0,54-3-3052 0 0,101-8-930 0 0,-73-7-483 0 0,-136 3-150 0 0,-49-7-38 0 0,0 0 22 0 0,0 0-6 0 0,0 0-6 0 0,0 0 9 0 0,0 0 23 0 0,0 0 6 0 0,0 0 6 0 0,0 0-3 0 0,0 0-19 0 0,0 0-14 0 0,0 0 1 0 0,0 0 12 0 0,0 0-12 0 0,0 0-4 0 0,0 0 0 0 0,0 0 1 0 0,0 0 4 0 0,-6 0 718 0 0,-82-62-738 0 0,-20-16-266 0 0,48 12-2903 0 0,52 49-6088 0 0,6 12-2774 0 0</inkml:trace>
  <inkml:trace contextRef="#ctx0" brushRef="#br0" timeOffset="634.196">0 1 2328 0 0,'0'0'1319'0'0,"0"0"228"0"0,0 0 519 0 0,0 0 379 0 0,0 0 22 0 0,0 0-396 0 0,0 0-644 0 0,0 0-535 0 0,0 0-281 0 0,0 0-140 0 0,0 0-58 0 0,0 0-27 0 0,0 0-45 0 0,22 3 1763 0 0,43 5 644 0 0,417 37 582 0 0,-343-21-3209 0 0,-125-17-148 0 0,-14-6 17 0 0,0-1 8 0 0,0 0-15 0 0,0 0-2 0 0,0 0 5 0 0,0 0 24 0 0,0 0-14 0 0,0 0-16 0 0,0 0-20 0 0,0 0 4 0 0,0 0-5 0 0,0 0-15 0 0,0 0-23 0 0,0 0-47 0 0,0 0-56 0 0,4 6-2439 0 0,-2-4-8163 0 0,-1 1-1027 0 0</inkml:trace>
</inkml:ink>
</file>

<file path=ppt/ink/ink6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40:49.0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9 457 0 0 0,'0'0'441'0'0,"0"5"393"0"0,2 7-531 0 0,0 5 3485 0 0,-1 1 5218 0 0,-12-11 114 0 0,9-22-8958 0 0,2 0 0 0 0,0 0 1 0 0,0 0-1 0 0,2 0 1 0 0,-1 0-1 0 0,2 0 0 0 0,0 0 1 0 0,1 1-1 0 0,0 0 0 0 0,1-1 1 0 0,1 2-1 0 0,3-7-162 0 0,61-105 474 0 0,31 30-176 0 0,-87 85-236 0 0,-9 6-54 0 0,0 0-1 0 0,0 0 1 0 0,0 1-1 0 0,0-1 1 0 0,1 1-1 0 0,-1 1 1 0 0,1-1-1 0 0,0 1 1 0 0,0 0-1 0 0,0 0 1 0 0,0 0-1 0 0,0 1 0 0 0,0 0 1 0 0,4 0-8 0 0,-8 2 0 0 0,1 1 0 0 0,-1-1 1 0 0,0 1-1 0 0,0-1 0 0 0,0 1 0 0 0,0 0 1 0 0,0 0-1 0 0,-1 0 0 0 0,1 0 0 0 0,-1 0 1 0 0,1 0-1 0 0,-1 0 0 0 0,0 0 0 0 0,1 1 1 0 0,-1-1-1 0 0,0 0 0 0 0,-1 1 0 0 0,1-1 1 0 0,0 1-1 0 0,-1-1 0 0 0,1 1 0 0 0,-1-1 1 0 0,0 2-1 0 0,4 8-1 0 0,12 146 171 0 0,-13-130-156 0 0,-2-1 1 0 0,-1 1 0 0 0,-1-1-1 0 0,-1 1 1 0 0,-1-1 0 0 0,-2 0-1 0 0,-4 12-14 0 0,6-26-75 0 0,3-14 120 0 0,-1 1 0 0 0,1 0 0 0 0,0 0 0 0 0,-1 0 0 0 0,1 0 0 0 0,0 0 0 0 0,0 0 0 0 0,-1 0 0 0 0,1-1 0 0 0,0 1 0 0 0,-1 0 0 0 0,1 0 0 0 0,0 0 0 0 0,-1 0 0 0 0,1 0 0 0 0,0 0 0 0 0,0 0 0 0 0,-1 1-45 0 0,3-15-2 0 0,1 0 0 0 0,0 1 0 0 0,1-1 0 0 0,0 1 0 0 0,1 0 0 0 0,1 0 0 0 0,0 1 0 0 0,1 0 0 0 0,0 0 0 0 0,0 0 0 0 0,2 1 2 0 0,9-20 26 0 0,-8 11-31 0 0,1 1 1 0 0,0 0-1 0 0,2 0 0 0 0,0 1 0 0 0,1 1 1 0 0,0 0-1 0 0,2 1 0 0 0,0 1 0 0 0,0 0 1 0 0,2 1-1 0 0,0 1 0 0 0,0 1 0 0 0,1 0 1 0 0,13-5 4 0 0,-30 16-2 0 0,-1 0 1 0 0,1 0 0 0 0,0-1 0 0 0,0 2 0 0 0,-1-1 0 0 0,1 0 0 0 0,0 0 0 0 0,0 1 0 0 0,0-1 0 0 0,0 1 0 0 0,0-1 0 0 0,0 1-1 0 0,0 0 1 0 0,0 0 0 0 0,0-1 0 0 0,0 2 0 0 0,0-1 0 0 0,0 0 0 0 0,0 0 0 0 0,0 1 0 0 0,0-1 0 0 0,0 1 0 0 0,0-1 0 0 0,-1 1 0 0 0,1 0-1 0 0,0 0 1 0 0,0 0 0 0 0,0 0 0 0 0,-1 0 0 0 0,1 0 0 0 0,-1 0 0 0 0,1 1 0 0 0,-1-1 0 0 0,1 1 0 0 0,-1-1 0 0 0,0 1 0 0 0,0-1-1 0 0,1 1 1 0 0,-1 0 0 0 0,0 0 0 0 0,-1-1 0 0 0,1 1 1 0 0,18 116 87 0 0,5-7 170 0 0,-52-16 131 0 0,27-91-381 0 0,0-4-31 0 0,1 0-9 0 0,0 0-2 0 0,0 0 12 0 0,0 0-10 0 0,0 0-23 0 0,0 0-25 0 0,0 0-42 0 0,22-15-5724 0 0,-15 12 63 0 0,-1-1-5366 0 0</inkml:trace>
  <inkml:trace contextRef="#ctx0" brushRef="#br0" timeOffset="1230.127">1030 74 0 0 0,'0'0'673'0'0,"0"0"741"0"0,0 0 353 0 0,0 0 296 0 0,0 0 264 0 0,0 0 7 0 0,0 0-303 0 0,0 0-457 0 0,0 0-428 0 0,0 0-268 0 0,0 0-135 0 0,0 0-80 0 0,0 0-51 0 0,7 11 1549 0 0,-3 177 1366 0 0,-32 3-2603 0 0,25-136-840 0 0,3-54-34 0 0,0-1-32 0 0,0 0-18 0 0,0 0-21 0 0,0 0 36 0 0,0 0 26 0 0,0 0 50 0 0,0 0 39 0 0,0 0 48 0 0,8-12 1170 0 0,76-237-683 0 0,-65 201-582 0 0,-6 14-51 0 0,-9 20-22 0 0,1 0-1 0 0,0 1 1 0 0,1 0-1 0 0,0 0 1 0 0,1 0-1 0 0,0 1 1 0 0,1 0-1 0 0,1 0 0 0 0,0 1 1 0 0,9-9-10 0 0,-6 10 0 0 0,35-9-13 0 0,-42 44 99 0 0,-14 163 369 0 0,3-170-427 0 0,5-14-2637 0 0,2-11-1840 0 0,2 4-3264 0 0,0 2-4302 0 0</inkml:trace>
  <inkml:trace contextRef="#ctx0" brushRef="#br0" timeOffset="2159.624">1371 465 0 0 0,'0'0'1228'0'0,"0"0"537"0"0,0 0 264 0 0,0 0-95 0 0,0 0-297 0 0,0 0-240 0 0,0 0-226 0 0,0 0-117 0 0,0 0-44 0 0,0 0-44 0 0,-3-4-35 0 0,-37-14 3070 0 0,32 20-3807 0 0,-1 1 1 0 0,1 0 0 0 0,0 0-1 0 0,1 1 1 0 0,-1 0 0 0 0,0 1-1 0 0,1-1 1 0 0,0 1-1 0 0,0 1 1 0 0,1 0 0 0 0,0 0-1 0 0,0 0 1 0 0,0 0 0 0 0,0 1-1 0 0,1 0 1 0 0,0 0-1 0 0,-1 4-194 0 0,2-4 90 0 0,0 0 0 0 0,1 1 0 0 0,0-1 0 0 0,1 1 0 0 0,-1 0 0 0 0,1-1 0 0 0,1 1 0 0 0,0 0 0 0 0,0 0 0 0 0,0 0 0 0 0,1 0 0 0 0,0 0 0 0 0,1 0 0 0 0,0 0 0 0 0,0 1-90 0 0,2-6 17 0 0,0 0-1 0 0,1-1 0 0 0,-1 1 1 0 0,0-1-1 0 0,1 0 1 0 0,-1 0-1 0 0,1 0 1 0 0,0-1-1 0 0,0 1 1 0 0,0-1-1 0 0,0 0 0 0 0,0 0 1 0 0,0 0-1 0 0,0-1 1 0 0,0 1-1 0 0,0-1 1 0 0,0 0-1 0 0,0 0 1 0 0,0-1-1 0 0,0 1 1 0 0,0-1-1 0 0,0 0 0 0 0,0 0 1 0 0,0 0-17 0 0,23-10-969 0 0,-17 4-3167 0 0,-5 3-193 0 0,2 1-7124 0 0</inkml:trace>
  <inkml:trace contextRef="#ctx0" brushRef="#br0" timeOffset="2750.677">1406 715 5697 0 0,'0'0'3342'0'0,"0"0"-1889"0"0,0 0-588 0 0,0 0 374 0 0,0 0 369 0 0,0 0 86 0 0,0 0-266 0 0,0 0-441 0 0,0 0-309 0 0,0 0-141 0 0,0 0-49 0 0,0 0-58 0 0,0 0-40 0 0,8-7-7 0 0,37-35 371 0 0,26-53 1281 0 0,-44 73-1807 0 0,-25 52 76 0 0,-2-27-292 0 0,1 0 0 0 0,0 0-1 0 0,0-1 1 0 0,0 1 0 0 0,0 0 0 0 0,0-1 0 0 0,0 1-1 0 0,1-1 1 0 0,-1 1 0 0 0,1-1 0 0 0,0 0 0 0 0,0 1-1 0 0,0-1 1 0 0,0 0 0 0 0,0 0 0 0 0,0-1 0 0 0,1 1-1 0 0,-1 0 1 0 0,0-1 0 0 0,1 1 0 0 0,-1-1 0 0 0,1 0-1 0 0,0 0 1 0 0,-1 0 0 0 0,1 0 0 0 0,0 0 0 0 0,0-1-1 0 0,0 1 1 0 0,0-1 0 0 0,-1 0 0 0 0,1 0 0 0 0,0 0-1 0 0,0 0 1 0 0,0 0 0 0 0,0 0 0 0 0,0-1 0 0 0,-1 0-1 0 0,1 1 1 0 0,0-1 0 0 0,0 0-12 0 0,69-35 195 0 0,-71 35-194 0 0,-1 0-1 0 0,1 1 1 0 0,0-1 0 0 0,0 0 0 0 0,0 1 0 0 0,0-1 0 0 0,0 0-1 0 0,0 1 1 0 0,0-1 0 0 0,0 1 0 0 0,0 0 0 0 0,0-1 0 0 0,0 1 0 0 0,0 0-1 0 0,1 0 1 0 0,-1-1 0 0 0,0 1 0 0 0,0 0 0 0 0,0 0 0 0 0,0 0-1 0 0,0 0 1 0 0,1 1 0 0 0,-1-1 0 0 0,0 0 0 0 0,0 0 0 0 0,0 1-1 0 0,0-1 1 0 0,0 1 0 0 0,0-1 0 0 0,0 1 0 0 0,0-1 0 0 0,0 1-1 0 0,0-1 1 0 0,0 1 0 0 0,0 0 0 0 0,0 0 0 0 0,0-1 0 0 0,-1 1 0 0 0,1 0-1 0 0,0 0 1 0 0,-1 0 0 0 0,1 0 0 0 0,0 0 0 0 0,-1 0 0 0 0,1 0-1 0 0,-1 0 1 0 0,0 0 0 0 0,1 0 0 0 0,-1 0 0 0 0,0 1 0 0 0,0-1-1 0 0,1 0 1 0 0,-1 0 0 0 0,0 0 0 0 0,0 0 0 0 0,0 0 0 0 0,-1 2-1 0 0,1 0-16 0 0,1 0 0 0 0,-1 0 0 0 0,0-1 0 0 0,1 1 0 0 0,-1 0 0 0 0,1 0 0 0 0,0 0 0 0 0,0 0 0 0 0,0 0 0 0 0,0-1 0 0 0,1 1 0 0 0,-1 0 0 0 0,1-1 0 0 0,0 1 0 0 0,-1-1 0 0 0,1 0 0 0 0,0 1 0 0 0,1-1 0 0 0,-1 0 0 0 0,0 0 0 0 0,0-1 0 0 0,2 2 16 0 0,11-2-3928 0 0,3-7-3871 0 0,-14 3-3721 0 0</inkml:trace>
  <inkml:trace contextRef="#ctx0" brushRef="#br0" timeOffset="5130.495">1997 56 1968 0 0,'0'0'2316'0'0,"0"0"-324"0"0,0 0-133 0 0,0 0-43 0 0,0 0-114 0 0,0 0-239 0 0,0 0-384 0 0,0 0-376 0 0,0 0-272 0 0,0 0-94 0 0,0 0 34 0 0,0 0 234 0 0,0 0 217 0 0,5 0 95 0 0,100 1 4753 0 0,164-5-2371 0 0,-168 3-3038 0 0,-118-1-3753 0 0,5 1-502 0 0,3 1-3590 0 0,5 0-4053 0 0</inkml:trace>
  <inkml:trace contextRef="#ctx0" brushRef="#br0" timeOffset="5433.18">2070 281 5241 0 0,'0'0'2042'0'0,"0"0"-308"0"0,0 0-37 0 0,0 0 62 0 0,0 0-64 0 0,0 0-252 0 0,0 0-374 0 0,0 0-273 0 0,0 0-136 0 0,0 0 7 0 0,0 0 69 0 0,0 0 49 0 0,2 6 37 0 0,-1-3-714 0 0,-1-1-47 0 0,0-1 0 0 0,0 0 1 0 0,0 1-1 0 0,1-1 1 0 0,-1 0-1 0 0,1 1 0 0 0,-1-1 1 0 0,1 0-1 0 0,-1 1 0 0 0,1-1 1 0 0,-1 0-1 0 0,1 0 0 0 0,0 0 1 0 0,0 0-1 0 0,0 0 0 0 0,0 0 1 0 0,-1 0-1 0 0,1 0 0 0 0,1 0 1 0 0,-1 0-1 0 0,0 0 0 0 0,0-1 1 0 0,0 1-1 0 0,0 0 1 0 0,0-1-1 0 0,1 1 0 0 0,-1-1 1 0 0,0 1-1 0 0,1-1 0 0 0,-1 0 1 0 0,0 1-1 0 0,1-1 0 0 0,-1 0 1 0 0,0 0-1 0 0,1 0 0 0 0,-1 0-61 0 0,176-11 3164 0 0,-76 4-2674 0 0,-58 7-8088 0 0,-39 0 6201 0 0,2 0-10651 0 0</inkml:trace>
</inkml:ink>
</file>

<file path=ppt/ink/ink6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41:03.0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1 152 2320 0 0,'0'0'1664'0'0,"0"0"-61"0"0,0 0 181 0 0,0 0 203 0 0,0 0-8 0 0,0 0-185 0 0,0 0-255 0 0,0 0-168 0 0,0 0-60 0 0,0 0-106 0 0,0 0-126 0 0,0 0-95 0 0,0 0-58 0 0,19 1-61 0 0,121 5 1316 0 0,78-21 786 0 0,-77 5-2525 0 0,-91 6-496 0 0,-40 1-420 0 0,-14 2-7412 0 0,-3 1 5971 0 0,-10 3-7058 0 0,10-3 274 0 0</inkml:trace>
  <inkml:trace contextRef="#ctx0" brushRef="#br0" timeOffset="344.061">36 372 648 0 0,'0'0'1738'0'0,"0"0"-119"0"0,0 0 145 0 0,0 0 203 0 0,0 0 38 0 0,0 0-181 0 0,0 0-378 0 0,0 0-410 0 0,0 0-305 0 0,0 0-158 0 0,0 0-37 0 0,0 0 21 0 0,0 0 51 0 0,-3 4 100 0 0,2-4-559 0 0,1 0-102 0 0,-1 0-1 0 0,1 0 0 0 0,-1 0 1 0 0,1 1-1 0 0,0-1 0 0 0,-1 0 0 0 0,1 0 1 0 0,-1 0-1 0 0,1 0 0 0 0,0 1 1 0 0,-1-1-1 0 0,1 0 0 0 0,0 0 1 0 0,-1 1-1 0 0,1-1 0 0 0,0 0 0 0 0,0 1 1 0 0,-1-1-1 0 0,1 0 0 0 0,0 1 1 0 0,0-1-1 0 0,-1 0 0 0 0,1 1 1 0 0,0-1-1 0 0,0 0 0 0 0,0 1 1 0 0,0-1-1 0 0,-1 1 0 0 0,1-1 0 0 0,0 1 1 0 0,0-1-1 0 0,0 0 0 0 0,0 1 1 0 0,0-1-1 0 0,0 1 0 0 0,0-1 1 0 0,0 1-1 0 0,0-1 0 0 0,1 0 1 0 0,-1 1-1 0 0,0-1 0 0 0,0 1 0 0 0,0-1 1 0 0,0 0-1 0 0,0 1 0 0 0,1-1 1 0 0,-1 0-1 0 0,0 1 0 0 0,0-1 1 0 0,1 0-1 0 0,-1 1 0 0 0,0-1 1 0 0,1 0-1 0 0,-1 1 0 0 0,0-1 0 0 0,1 0 1 0 0,-1 0-1 0 0,0 1-46 0 0,77 2 5005 0 0,1 1-3846 0 0,297-19 584 0 0,-281 12-3087 0 0,-94-3-2660 0 0,0 4-6195 0 0,0-2-2068 0 0</inkml:trace>
  <inkml:trace contextRef="#ctx0" brushRef="#br0" timeOffset="790.488">1621 15 2809 0 0,'0'0'2311'0'0,"0"0"-255"0"0,0 0-165 0 0,0 0-88 0 0,0 0-202 0 0,0 0-285 0 0,0 0-234 0 0,0 0-152 0 0,0 0-104 0 0,0 0-39 0 0,0 0-46 0 0,0 0-58 0 0,-31 6-55 0 0,-97 22-64 0 0,61 3 201 0 0,57-21-592 0 0,-2-2-76 0 0,1 1 0 0 0,0 0 0 0 0,0 1 1 0 0,1 0-1 0 0,0 1 0 0 0,0 0 0 0 0,2 1 0 0 0,-1 0 1 0 0,1 0-1 0 0,1 1 0 0 0,0 0 0 0 0,1 0 0 0 0,1 0 1 0 0,0 1-1 0 0,0 0 0 0 0,2 0 0 0 0,-1 0 1 0 0,0 12-98 0 0,4-18 23 0 0,0 0 1 0 0,0 0 0 0 0,1 0 0 0 0,0 0 0 0 0,1 0-1 0 0,-1-1 1 0 0,1 1 0 0 0,1 0 0 0 0,-1-1 0 0 0,2 1-1 0 0,-1-1 1 0 0,1 0 0 0 0,0 0 0 0 0,0 0 0 0 0,0-1-1 0 0,1 1 1 0 0,0-1 0 0 0,1 0 0 0 0,0-1 0 0 0,1 2-24 0 0,6 3 204 0 0,0-1 1 0 0,1 0 0 0 0,0-1 0 0 0,0 0-1 0 0,0-1 1 0 0,1-1 0 0 0,1 0 0 0 0,-1-1-1 0 0,1-1 1 0 0,-1-1 0 0 0,1 0 0 0 0,0 0-1 0 0,0-2 1 0 0,1 0 0 0 0,-1-1 0 0 0,0-1-1 0 0,8-1-204 0 0,1-2 243 0 0,0-2 0 0 0,0 0 0 0 0,-1-2-1 0 0,0-1 1 0 0,0 0 0 0 0,-1-2-1 0 0,0-1 1 0 0,-1-1 0 0 0,21-15-243 0 0,-35 23-8 0 0,0-2 0 0 0,0 1 1 0 0,0-1-1 0 0,0-1 0 0 0,-1 1 0 0 0,-1-1 1 0 0,1 0-1 0 0,-1-1 0 0 0,0 1 0 0 0,-1-1 1 0 0,0-1-1 0 0,-1 1 0 0 0,0-1 1 0 0,0 1-1 0 0,-1-1 0 0 0,0 0 0 0 0,-1 0 1 0 0,0-1-1 0 0,0 1 0 0 0,-1 0 0 0 0,-1-1 1 0 0,0 1-1 0 0,0 0 0 0 0,-1-1 0 0 0,0 1 1 0 0,-1 0-1 0 0,0-1 0 0 0,-1 1 1 0 0,0 0-1 0 0,0 1 0 0 0,-1-1 0 0 0,-1 1 1 0 0,1-1-1 0 0,-1 1 0 0 0,-6-7 8 0 0,-83-55-2547 0 0,24 39-4333 0 0,37 20-4589 0 0</inkml:trace>
  <inkml:trace contextRef="#ctx0" brushRef="#br0" timeOffset="1346.44">785 192 8186 0 0,'0'0'3665'0'0,"0"0"-1018"0"0,0 0-339 0 0,0 0-22 0 0,0 0-205 0 0,0 0-317 0 0,32 8-309 0 0,102 25-262 0 0,122 10 2695 0 0,49-39-2540 0 0,138-29-754 0 0,-94 17-494 0 0,-298 15-224 0 0,-51-6 109 0 0,0-1 3 0 0,0 0-9 0 0,0 0-2 0 0,0 0 11 0 0,0 0 19 0 0,0 0-11 0 0,0 0-2 0 0,0 0 9 0 0,0 0-10 0 0,0 0-7 0 0,0 0 7 0 0,0 0 30 0 0,0 0-25 0 0,0 0-7 0 0,0 0 6 0 0,0 0-35 0 0,0 0 31 0 0,0 0 4 0 0,0 0 13 0 0,0 0 14 0 0,0 0-10 0 0,0 0 1 0 0,0 0-20 0 0,0 0 5 0 0,0 0-11 0 0,0 0 6 0 0,0 0 10 0 0,0 0-22 0 0,0 0-6 0 0,0 0 4 0 0,0 0-3 0 0,0 0-8 0 0,0 0-24 0 0,0 0-24 0 0,-18 0-3075 0 0,7 0-6258 0 0,7 0-3413 0 0</inkml:trace>
</inkml:ink>
</file>

<file path=ppt/ink/ink6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40:56.3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389 166 0 0 0,'0'0'846'0'0,"0"0"279"0"0,0 0 79 0 0,0 0-7 0 0,0 0-38 0 0,0 0-79 0 0,0 0-96 0 0,3 0-123 0 0,-1 0-1190 0 0,32 3 6841 0 0,63 25-1002 0 0,-82-27-5169 0 0,58 7 782 0 0,-73-7-1068 0 0,0 0 0 0 0,0 0 0 0 0,0 1 0 0 0,-1-1 0 0 0,1 0 0 0 0,0 1 0 0 0,-1-1 0 0 0,1 0 0 0 0,-1 0 0 0 0,1 0 0 0 0,-1 0 0 0 0,1 1 0 0 0,-1-1 0 0 0,0 0 0 0 0,1 0 0 0 0,-1 0 0 0 0,0 0 0 0 0,0 0 0 0 0,0-1 0 0 0,0 1 0 0 0,0 0 0 0 0,0 0 0 0 0,0-1 0 0 0,0 1 0 0 0,0 0 0 0 0,-1-1 0 0 0,1 1 0 0 0,0-1 0 0 0,0 1 0 0 0,0-1 0 0 0,-1 0 0 0 0,1 0 0 0 0,0 1 0 0 0,-1-1 0 0 0,1 0 0 0 0,0 0 0 0 0,-1 0-55 0 0,-190 69 354 0 0,-61 8-68 0 0,217-58 382 0 0,36-19-661 0 0,7 19 309 0 0,6-12-208 0 0,0 0 1 0 0,1-1-1 0 0,0 0 0 0 0,0-1 1 0 0,0-1-1 0 0,1 0 0 0 0,-1-1 1 0 0,1-1-1 0 0,0 0 1 0 0,0-1-1 0 0,0 0 0 0 0,0-2 1 0 0,0 1-109 0 0,23 1 112 0 0,187 25 186 0 0,-193-9-282 0 0,-32-16-6 0 0,0-1 2 0 0,0 0 10 0 0,0 0 3 0 0,0 0 7 0 0,-5 8 119 0 0,-182 119 229 0 0,-142 99-380 0 0,310-211-3 0 0,13-12 6 0 0,1 0-1 0 0,0 1 0 0 0,0 0 1 0 0,0 0-1 0 0,1 0 1 0 0,-1 0-1 0 0,1 1 0 0 0,0 0 1 0 0,0 0-1 0 0,1 0 0 0 0,0 0 1 0 0,0 1-1 0 0,0-1 1 0 0,0 2-3 0 0,3-6-2 0 0,0 1 1 0 0,0 0 0 0 0,0-1 0 0 0,0 1 0 0 0,0 0-1 0 0,0-1 1 0 0,1 1 0 0 0,-1 0 0 0 0,1-1 0 0 0,-1 1-1 0 0,1-1 1 0 0,-1 1 0 0 0,1-1 0 0 0,0 1 0 0 0,0-1-1 0 0,0 1 1 0 0,0-1 0 0 0,0 0 0 0 0,0 1 0 0 0,0-1 0 0 0,0 0-1 0 0,1 0 1 0 0,-1 0 0 0 0,0 0 0 0 0,1 0 0 0 0,-1 0-1 0 0,1 0 1 0 0,-1-1 0 0 0,1 1 0 0 0,-1 0 0 0 0,1-1-1 0 0,0 1 1 0 0,-1-1 0 0 0,1 0 0 0 0,0 0 0 0 0,-1 1-1 0 0,1-1 2 0 0,71 5 210 0 0,-65-5-175 0 0,263-38 847 0 0,-210 32-787 0 0,-51 3-531 0 0,3-1-5122 0 0,-6 4 1087 0 0,-2 0-2452 0 0,-1 0-4643 0 0</inkml:trace>
  <inkml:trace contextRef="#ctx0" brushRef="#br0" timeOffset="771.489">608 976 3513 0 0,'0'0'1581'0'0,"0"0"-684"0"0,0 0-91 0 0,0 0 444 0 0,0 0 438 0 0,0 0 190 0 0,0 0-167 0 0,0 0-281 0 0,0 0-163 0 0,0 0-52 0 0,0 0-23 0 0,0 0-97 0 0,0 0-172 0 0,7-3-138 0 0,48-31 1105 0 0,121-173 1131 0 0,-65 87-2717 0 0,-48 61-126 0 0,-61 96-191 0 0,2 143 29 0 0,21-120 5 0 0,-8-43-3 0 0,-14-15-7 0 0,0-1 1 0 0,0 0-1 0 0,0-1 1 0 0,0 1-1 0 0,0 0 1 0 0,0-1-1 0 0,1 0 1 0 0,-1 0-1 0 0,0 0 0 0 0,0 0 1 0 0,0 0-1 0 0,0-1 1 0 0,0 1-1 0 0,0-1 1 0 0,1 0-1 0 0,-1 0 1 0 0,-1 0-1 0 0,1 0 1 0 0,0-1-1 0 0,0 1 1 0 0,0-1-1 0 0,-1 0 1 0 0,1 0-12 0 0,47-38 160 0 0,-2-3 1 0 0,-2-2 0 0 0,-1-1 0 0 0,23-36-161 0 0,21-27 124 0 0,-89 107-84 0 0,0 2 8 0 0,0 0-15 0 0,0 0 7 0 0,0 0-13 0 0,0 0-18 0 0,0 0-30 0 0,42 266 434 0 0,-23-165-336 0 0,-19-99-74 0 0,0-2-30 0 0,0 0-23 0 0,0 0-42 0 0,0 0-88 0 0,-14 11-3380 0 0,2-6-6060 0 0,9-4 4174 0 0,-1 0-3945 0 0</inkml:trace>
  <inkml:trace contextRef="#ctx0" brushRef="#br0" timeOffset="1087.559">1757 906 7178 0 0,'0'0'1723'0'0,"0"0"-562"0"0,0 0 74 0 0,0 0 389 0 0,0 0 207 0 0,0 0-157 0 0,0 0-470 0 0,0 0-473 0 0,0 0-273 0 0,0 0-121 0 0,0 0-56 0 0,0 0-38 0 0,0 0-28 0 0,-5 8-34 0 0,-25 45 229 0 0,28-48-271 0 0,-2-5-4266 0 0,1-3 1 0 0,3 2-6742 0 0</inkml:trace>
  <inkml:trace contextRef="#ctx0" brushRef="#br0" timeOffset="1503.017">1773 527 6673 0 0,'0'0'2054'0'0,"0"0"-172"0"0,0 0-36 0 0,0 0 10 0 0,0 0-180 0 0,0 0-279 0 0,0 0-302 0 0,0 0-261 0 0,0 0-183 0 0,0 0-173 0 0,0 0-124 0 0,0 0-96 0 0,-7 1-82 0 0,-23 4-49 0 0,31-5-103 0 0,-1 1 1 0 0,0-1-1 0 0,0 0 1 0 0,0 0 0 0 0,0 0-1 0 0,0 1 1 0 0,0-1-1 0 0,1 0 1 0 0,-1 0 0 0 0,0 0-1 0 0,0 1 1 0 0,0-1-1 0 0,0 0 1 0 0,0 0 0 0 0,0 1-1 0 0,0-1 1 0 0,0 0-1 0 0,0 0 1 0 0,0 0 0 0 0,0 1-1 0 0,0-1 1 0 0,0 0 0 0 0,0 0-1 0 0,0 1 1 0 0,0-1-1 0 0,-1 0 1 0 0,1 0 0 0 0,0 0-1 0 0,0 1 1 0 0,0-1-1 0 0,0 0-24 0 0,14-14 2633 0 0,-32 22-2297 0 0,18-8-293 0 0,0 0-18 0 0,0 0-8 0 0,0 0-2 0 0,0 0-10 0 0,0 0-18 0 0,0 0-12 0 0,0 0-17 0 0,0 0-24 0 0,0 0-45 0 0,0 0-66 0 0,0 0-59 0 0,4 0-2726 0 0,-1 0-5287 0 0,-3 0-3423 0 0</inkml:trace>
  <inkml:trace contextRef="#ctx0" brushRef="#br0" timeOffset="2306.667">2066 446 5625 0 0,'0'0'1565'0'0,"0"0"-317"0"0,0 0 40 0 0,0 0 236 0 0,0 0 190 0 0,0 0-71 0 0,0 0-275 0 0,0 0-287 0 0,0 0-188 0 0,0 0-137 0 0,0 0-112 0 0,0 0-89 0 0,0 0-71 0 0,-1 33-60 0 0,-4 107-79 0 0,3-74 55 0 0,-14 62 261 0 0,-7-47-416 0 0,21-63 94 0 0,1-21 1763 0 0,3-15-1974 0 0,1-1 0 0 0,0 1 0 0 0,1 0 0 0 0,1 1 0 0 0,1-1-1 0 0,0 1 1 0 0,4-6-128 0 0,12-35 251 0 0,-6 9-98 0 0,2 0 1 0 0,2 2 0 0 0,2 0-1 0 0,16-21-153 0 0,-37 65 13 0 0,1 0-1 0 0,-1 0 0 0 0,1 0 1 0 0,0 0-1 0 0,0 0 0 0 0,0 0 1 0 0,1 0-1 0 0,-1 1 1 0 0,1-1-1 0 0,0 1 0 0 0,-1 0 1 0 0,1 0-1 0 0,0 0 0 0 0,0 0 1 0 0,0 0-1 0 0,0 1 0 0 0,1-1 1 0 0,-1 1-1 0 0,0 0 0 0 0,1 0 1 0 0,-1 0-1 0 0,1 1 0 0 0,-1-1-12 0 0,16 49 95 0 0,-20 32 636 0 0,-1-54-3723 0 0,1 0-5997 0 0,1-22-2963 0 0</inkml:trace>
  <inkml:trace contextRef="#ctx0" brushRef="#br0" timeOffset="2717.761">2451 828 6361 0 0,'0'0'3193'0'0,"0"0"-1142"0"0,0 0-342 0 0,0 0 70 0 0,0 0 0 0 0,0 0-163 0 0,0 0-293 0 0,0 0-323 0 0,0 0-248 0 0,0 0-169 0 0,0 0-146 0 0,0 0-91 0 0,0 0-69 0 0,-9-3-46 0 0,-26-8-36 0 0,33 10-166 0 0,0 1-1 0 0,0 0 1 0 0,0 0 0 0 0,0 0 0 0 0,0 0 0 0 0,0 0 0 0 0,0 1 0 0 0,0-1 0 0 0,0 1 0 0 0,0-1-1 0 0,0 1 1 0 0,0 0 0 0 0,1-1 0 0 0,-1 1 0 0 0,0 0 0 0 0,0 0 0 0 0,1 0 0 0 0,-1 1-1 0 0,1-1 1 0 0,-1 0 0 0 0,1 0 0 0 0,-1 1 0 0 0,1-1 0 0 0,0 1 0 0 0,-1 1-29 0 0,-3 2 65 0 0,-2 2 15 0 0,3-4-47 0 0,-1 1 0 0 0,1 0 0 0 0,0 0 0 0 0,0 1 0 0 0,0-1 0 0 0,0 1 0 0 0,1 0-1 0 0,0 0 1 0 0,0 0 0 0 0,0 0 0 0 0,0 1 0 0 0,1-1 0 0 0,0 1 0 0 0,0-1 0 0 0,1 1 0 0 0,0 0 0 0 0,0 0 0 0 0,-1 5-33 0 0,2-8 8 0 0,0-1-1 0 0,-1 1 1 0 0,1-1-1 0 0,0 0 1 0 0,1 1 0 0 0,-1-1-1 0 0,0 1 1 0 0,1-1-1 0 0,-1 0 1 0 0,1 1 0 0 0,0-1-1 0 0,0 0 1 0 0,0 1 0 0 0,0-1-1 0 0,0 0 1 0 0,0 0-1 0 0,0 0 1 0 0,1 0 0 0 0,-1 0-1 0 0,1 0 1 0 0,0 0-1 0 0,-1-1 1 0 0,1 1 0 0 0,0-1-1 0 0,0 1 1 0 0,0-1-1 0 0,0 0 1 0 0,0 1 0 0 0,1-1-1 0 0,-1 0 1 0 0,0 0-1 0 0,0-1 1 0 0,1 1 0 0 0,-1 0-1 0 0,0-1 1 0 0,1 1-1 0 0,1-1-7 0 0,2 1-18 0 0,0 0-1 0 0,0-1 0 0 0,0 0 1 0 0,0 0-1 0 0,0 0 1 0 0,0-1-1 0 0,0 1 0 0 0,-1-1 1 0 0,1-1-1 0 0,0 1 0 0 0,0-1 1 0 0,-1 0-1 0 0,1-1 0 0 0,-1 1 1 0 0,1-2 18 0 0,12-7-4225 0 0,0-2-4107 0 0,-13 9-3453 0 0</inkml:trace>
  <inkml:trace contextRef="#ctx0" brushRef="#br0" timeOffset="3322.171">2500 1046 2969 0 0,'0'0'2738'0'0,"0"0"-945"0"0,0 0-546 0 0,0 0-29 0 0,0 0 83 0 0,0 0-10 0 0,0 0-145 0 0,0 0-135 0 0,0 0 28 0 0,0 0 156 0 0,0 0 153 0 0,0 0-16 0 0,4-2-173 0 0,2-2-793 0 0,0 0 1 0 0,0-1-1 0 0,-1 0 0 0 0,1-1 0 0 0,-1 1 1 0 0,0-1-1 0 0,-1 0 0 0 0,1 0 0 0 0,-1-1 1 0 0,0 1-1 0 0,-1-1 0 0 0,0 0 0 0 0,2-4-366 0 0,18-31 772 0 0,-16 32-581 0 0,-6 6-159 0 0,1 1-1 0 0,0-1 1 0 0,0 0-1 0 0,1 1 1 0 0,-1 0-1 0 0,1-1 1 0 0,-1 1-1 0 0,1 0 1 0 0,0 0 0 0 0,0 1-1 0 0,0-1 1 0 0,1 1-1 0 0,-1-1 1 0 0,1 1-1 0 0,-1 0 1 0 0,1 0-1 0 0,0 1 1 0 0,0-1-1 0 0,-1 1 1 0 0,5-1-32 0 0,-7 2-16 0 0,-1 0-11 0 0,0 0-32 0 0,17 114 166 0 0,-17-113-105 0 0,0-1-1 0 0,1 1 1 0 0,-1 0 0 0 0,0 0-1 0 0,1-1 1 0 0,-1 1 0 0 0,1 0-1 0 0,-1-1 1 0 0,1 1 0 0 0,0 0-1 0 0,-1-1 1 0 0,1 1 0 0 0,-1-1-1 0 0,1 1 1 0 0,0-1-1 0 0,0 1 1 0 0,-1-1 0 0 0,1 1-1 0 0,0-1 1 0 0,0 0 0 0 0,-1 1-1 0 0,1-1 1 0 0,0 0 0 0 0,0 0-1 0 0,0 1 1 0 0,0-1 0 0 0,-1 0-1 0 0,1 0 1 0 0,0 0 0 0 0,0 0-1 0 0,0 0 1 0 0,0 0-1 0 0,0-1 1 0 0,-1 1 0 0 0,1 0-1 0 0,0 0 1 0 0,0-1 0 0 0,0 1-1 0 0,-1 0 1 0 0,1-1 0 0 0,0 1-1 0 0,0-1 1 0 0,-1 1 0 0 0,1-1-1 0 0,0 1 1 0 0,-1-1 0 0 0,1 0-2 0 0,35-25 144 0 0,21-25 0 0 0,-55 84 53 0 0,-2-16-164 0 0,-1-11-57 0 0,0-1-1 0 0,1 1 1 0 0,0 0 0 0 0,0 0 0 0 0,1 0 0 0 0,-1 0 0 0 0,1 0-1 0 0,0 0 1 0 0,1 0 0 0 0,0-1 0 0 0,0 1 0 0 0,0 0 0 0 0,2 3 24 0 0,0-8-1140 0 0,-2-1-2663 0 0,0 0-5811 0 0,-2 0-2602 0 0</inkml:trace>
  <inkml:trace contextRef="#ctx0" brushRef="#br0" timeOffset="3733.107">3044 1024 9010 0 0,'0'0'2715'0'0,"0"0"-662"0"0,0 0-304 0 0,0 0-111 0 0,0 0-188 0 0,0 0-310 0 0,0 0-363 0 0,0 0-274 0 0,0 0-93 0 0,0 0 94 0 0,0 0 94 0 0,0 0 44 0 0,0 0-26 0 0,0 6-140 0 0,0 108 1298 0 0,1-120-6612 0 0,-1-1 578 0 0,0 3-3776 0 0,0 0-885 0 0</inkml:trace>
  <inkml:trace contextRef="#ctx0" brushRef="#br0" timeOffset="4258.126">3086 777 5385 0 0,'0'0'4016'0'0,"0"0"-1493"0"0,0 0-533 0 0,0 0-7 0 0,0 0-104 0 0,0 0-266 0 0,0 0-392 0 0,0 0-372 0 0,0 0-214 0 0,0 0-100 0 0,0 0-54 0 0,0 0-50 0 0,0 0-83 0 0,0-3-76 0 0,1-5 1290 0 0,0 8-1454 0 0,-1 0 19 0 0,0 0 25 0 0,0 0-23 0 0,0 0-2 0 0,0 0-3 0 0,0 0-11 0 0,0 0 12 0 0,0 0-19 0 0,0 0-26 0 0,0 0-19 0 0,0 0 3 0 0,0 0 7 0 0,0 0 6 0 0,0 0 15 0 0,0 0-21 0 0,0 0-6 0 0,0 0 7 0 0,-15 5 402 0 0,-11 10-255 0 0,40-20-138 0 0,12-10-72 0 0,-25 15 2 0 0,-1 0 7 0 0,0 0-11 0 0,-19 0-272 0 0,-8 4-1115 0 0,18-1-2172 0 0,2 0-4267 0 0,6-2-4566 0 0</inkml:trace>
  <inkml:trace contextRef="#ctx0" brushRef="#br0" timeOffset="5065.302">1749 851 0 0 0,'0'0'551'0'0,"0"0"492"0"0,0 0 188 0 0,0 0 0 0 0,0 0-87 0 0,0 0-97 0 0,0 0-63 0 0,0 0-25 0 0,0 0-28 0 0,4-2-53 0 0,14-4 757 0 0,-18 6-817 0 0,-5 17 9626 0 0,-15 14-8139 0 0,-3 6-2518 0 0,9 7 554 0 0,68-37 825 0 0,27-39-570 0 0,-78 24-1593 0 0,-3 2-4154 0 0,0 1-3192 0 0,0 1-3969 0 0</inkml:trace>
  <inkml:trace contextRef="#ctx0" brushRef="#br0" timeOffset="5976.26">1794 111 0 0 0,'0'0'1611'0'0,"0"0"-27"0"0,0 0 126 0 0,0 0 162 0 0,0 0 53 0 0,0 0-93 0 0,0 0-279 0 0,0 0-337 0 0,0 0-260 0 0,0 0-129 0 0,0 0 29 0 0,0 0 60 0 0,0 0 35 0 0,6 0-35 0 0,139 11 2649 0 0,143 0-1612 0 0,-287-11-1855 0 0,-1 0 46 0 0,0 0 44 0 0,0 0 24 0 0,0 0 7 0 0,0 0 2 0 0,0 0-29 0 0,0 0-9 0 0,0 0-9 0 0,-21-4 319 0 0,-43-29-414 0 0,61 30-172 0 0,0 0 0 0 0,0 1 1 0 0,1-1-1 0 0,-1 0 0 0 0,1-1 1 0 0,0 1-1 0 0,0 0 0 0 0,0-1 0 0 0,0 1 1 0 0,0-1-1 0 0,1 0 0 0 0,-1 0 1 0 0,1 1-1 0 0,0-1 0 0 0,0 0 1 0 0,1 0-1 0 0,-1 0 0 0 0,1 0 1 0 0,0 0-1 0 0,0-3 93 0 0,14-6-7491 0 0,-10 11 1639 0 0,3-2-5397 0 0</inkml:trace>
</inkml:ink>
</file>

<file path=ppt/ink/ink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18:52.7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406 457 0 0 0,'0'0'1318'0'0,"0"0"201"0"0,0 0 306 0 0,0 0 349 0 0,0 0 267 0 0,0 0-2 0 0,0 0-316 0 0,0 0-404 0 0,0 0-381 0 0,0 0-235 0 0,0 0-129 0 0,-14-9-51 0 0,-47-28-33 0 0,59 35-815 0 0,0 1 1 0 0,-1 0-1 0 0,1 0 1 0 0,0 0-1 0 0,0 0 1 0 0,-1 0-1 0 0,1 1 1 0 0,-1-1-1 0 0,1 1 1 0 0,0-1-1 0 0,-1 1 1 0 0,1 0-1 0 0,-1 0 1 0 0,1 0-1 0 0,-1 0 1 0 0,1 0-1 0 0,-1 1 1 0 0,1-1-1 0 0,-1 1 1 0 0,1 0-1 0 0,0-1 1 0 0,-1 1-1 0 0,1 0 1 0 0,0 1-1 0 0,0-1 1 0 0,-2 1-76 0 0,-6 3 323 0 0,-9 6-46 0 0,0 0 0 0 0,1 0 0 0 0,0 2 0 0 0,1 0 0 0 0,1 2-1 0 0,0-1 1 0 0,1 2 0 0 0,1 0 0 0 0,0 1 0 0 0,1 0 0 0 0,1 1 0 0 0,0 1 0 0 0,-5 12-277 0 0,12-21 43 0 0,-1 0 0 0 0,2 0 0 0 0,0 0 0 0 0,0 1 0 0 0,1 0 0 0 0,0 0 0 0 0,1 0 0 0 0,0 0 0 0 0,0 0 0 0 0,2 0 0 0 0,-1 0 0 0 0,1 1 0 0 0,1-1 0 0 0,0 0 0 0 0,1 0 0 0 0,0 0 0 0 0,0 0 0 0 0,1 0 0 0 0,1 0 0 0 0,0-1 0 0 0,0 1 0 0 0,1-1 0 0 0,0 0 0 0 0,1-1 0 0 0,0 1 0 0 0,7 7-43 0 0,-2-7 17 0 0,-1 1 0 0 0,2-2-1 0 0,-1 0 1 0 0,2 0 0 0 0,-1-1 0 0 0,1 0 0 0 0,0-1-1 0 0,1-1 1 0 0,-1 0 0 0 0,1-1 0 0 0,0 0 0 0 0,1-1-1 0 0,-1-1 1 0 0,1 0 0 0 0,11 0-17 0 0,-5-3-76 0 0,1 0 1 0 0,-1-2-1 0 0,1-1 1 0 0,-1 0-1 0 0,0-2 1 0 0,0 0-1 0 0,0-1 1 0 0,-1-1-1 0 0,17-9 76 0 0,33-19-3501 0 0,-2-4-4618 0 0,-47 24-3782 0 0</inkml:trace>
  <inkml:trace contextRef="#ctx0" brushRef="#br0" timeOffset="298.804">1111 494 10274 0 0,'0'0'1665'0'0,"0"0"-238"0"0,0 0 52 0 0,0 0 204 0 0,0 0 96 0 0,0 0-139 0 0,-33 22-305 0 0,-106 75-306 0 0,67-23 91 0 0,62-58-890 0 0,4-8-162 0 0,0 0 0 0 0,0 0-1 0 0,1 0 1 0 0,0 1 0 0 0,1 0-1 0 0,-1 0 1 0 0,2 0 0 0 0,-1 0 0 0 0,1 0-1 0 0,1 1 1 0 0,0-1 0 0 0,0 1 0 0 0,0 0-1 0 0,2 0 1 0 0,-1 0 0 0 0,1 0 0 0 0,1-1-1 0 0,-1 1 1 0 0,2 0 0 0 0,-1 0 0 0 0,2-1-1 0 0,-1 1 1 0 0,1-1 0 0 0,0 1 0 0 0,1-1-1 0 0,0 0 1 0 0,1-1 0 0 0,0 1-1 0 0,6 7-67 0 0,-4-9 64 0 0,1-1 0 0 0,0-1 0 0 0,0 1 0 0 0,0-1 0 0 0,1-1 0 0 0,-1 1 0 0 0,1-1 0 0 0,0-1 0 0 0,1 0 0 0 0,-1 0 0 0 0,0-1 0 0 0,1 0 0 0 0,0-1 0 0 0,-1 0-1 0 0,1 0 1 0 0,0-1 0 0 0,-1 0 0 0 0,1-1 0 0 0,0 0 0 0 0,-1-1 0 0 0,8-1-64 0 0,4-3 149 0 0,1 0 1 0 0,-1-1-1 0 0,-1-1 0 0 0,0-1 0 0 0,0-1 1 0 0,0-1-1 0 0,-1 0 0 0 0,-1-2 0 0 0,0 0-149 0 0,-6 5 48 0 0,0-1 0 0 0,0-1 0 0 0,-1 1 0 0 0,0-2 0 0 0,-1 0 0 0 0,0 0 0 0 0,-1 0 0 0 0,0-1-1 0 0,-1-1 1 0 0,0 0 0 0 0,-1 0 0 0 0,-1 0 0 0 0,0-1 0 0 0,0 1 0 0 0,-2-2 0 0 0,1 1 0 0 0,-2 0-1 0 0,0-1 1 0 0,-1 0 0 0 0,0 1 0 0 0,-1-1 0 0 0,-1 0 0 0 0,-1-6-48 0 0,0 13-87 0 0,-2 0 0 0 0,1 0 0 0 0,-1 0 0 0 0,0 0 0 0 0,0 1 0 0 0,-1-1 0 0 0,0 1 0 0 0,-1 0 0 0 0,0 0 0 0 0,0 1 0 0 0,0-1 0 0 0,0 1 0 0 0,-1 0 0 0 0,0 0 0 0 0,-1 1 0 0 0,1 0 0 0 0,-1 0 0 0 0,0 0 0 0 0,0 1 0 0 0,-1 0 0 0 0,1 1 0 0 0,-1 0 0 0 0,0 0 0 0 0,0 0 0 0 0,0 1 0 0 0,0 0 0 0 0,0 1 0 0 0,0-1 0 0 0,-1 2 0 0 0,1-1 0 0 0,0 1 0 0 0,-1 0 0 0 0,1 1 0 0 0,-2 0 87 0 0,-26 19-3156 0 0,15-2-6224 0 0,11-7-2899 0 0</inkml:trace>
  <inkml:trace contextRef="#ctx0" brushRef="#br0" timeOffset="782.384">1470 961 13411 0 0,'0'0'1691'0'0,"0"0"-640"0"0,0 0-3 0 0,0 0 364 0 0,0 0 214 0 0,0 0-23 0 0,0 0-343 0 0,0 0-406 0 0,0 0-206 0 0,0 0-132 0 0,0 0-49 0 0,0 0-24 0 0,18-22-42 0 0,56-70-42 0 0,105-187 1012 0 0,-142 241-1617 0 0,-37 64 8 0 0,-5 37 274 0 0,4-54-42 0 0,-1 1 0 0 0,1 0 0 0 0,1 0 0 0 0,-1 0 0 0 0,2 0 0 0 0,-1 0 0 0 0,2 0 0 0 0,-1 0 0 0 0,1 0 0 0 0,1 0 0 0 0,-1-1 0 0 0,2 1 0 0 0,-1-1 0 0 0,2 1 6 0 0,-2-6 38 0 0,-1 0 1 0 0,1 0 0 0 0,0 0 0 0 0,0-1-1 0 0,1 1 1 0 0,-1-1 0 0 0,1 0 0 0 0,-1 0 0 0 0,1 0-1 0 0,0 0 1 0 0,0-1 0 0 0,1 1 0 0 0,-1-1 0 0 0,0 0-1 0 0,1 0 1 0 0,-1-1 0 0 0,1 1 0 0 0,0-1-1 0 0,-1 0 1 0 0,1-1 0 0 0,0 1 0 0 0,0-1 0 0 0,-1 0-1 0 0,1 0 1 0 0,0 0 0 0 0,0-1 0 0 0,0 1 0 0 0,-1-1-1 0 0,1 0 1 0 0,0-1 0 0 0,-1 1 0 0 0,1-1-1 0 0,-1 0 1 0 0,0 0 0 0 0,1 0 0 0 0,-1-1 0 0 0,3-2-39 0 0,13-12 141 0 0,-1-2 0 0 0,-1 0 0 0 0,0-1 1 0 0,-1-1-1 0 0,-2-1 0 0 0,0 0 0 0 0,-1 0 1 0 0,-1-2-1 0 0,-2 0 0 0 0,5-12-141 0 0,-2 7-4 0 0,6-30-1219 0 0,-20 58 268 0 0,-6 1-13485 0 0,4 0 1354 0 0</inkml:trace>
  <inkml:trace contextRef="#ctx0" brushRef="#br0" timeOffset="1167.254">2693 413 16235 0 0,'0'0'3368'0'0,"0"0"-1933"0"0,0 0-764 0 0,0 0-129 0 0,0 0 24 0 0,0 0 61 0 0,0 0 27 0 0,0 0-55 0 0,0 0-112 0 0,0 0-124 0 0,-35 16-108 0 0,-107 51-71 0 0,55-14 61 0 0,81-49-235 0 0,1-1 0 0 0,0 1 0 0 0,0-1 0 0 0,0 1 0 0 0,0 1 0 0 0,0-1 0 0 0,1 1 0 0 0,0 0 0 0 0,0 0 0 0 0,0 0 0 0 0,1 0 0 0 0,0 1 0 0 0,0-1 0 0 0,0 1 0 0 0,0 0 0 0 0,1 0 0 0 0,0 0 1 0 0,0 0-1 0 0,1 0 0 0 0,0 1 0 0 0,-1 4-10 0 0,4-8 3 0 0,0 0 1 0 0,0 0 0 0 0,1 0 0 0 0,-1-1-1 0 0,0 1 1 0 0,1-1 0 0 0,0 1 0 0 0,-1-1-1 0 0,1 0 1 0 0,0 0 0 0 0,0 0-1 0 0,0-1 1 0 0,0 1 0 0 0,1-1 0 0 0,-1 0-1 0 0,0 1 1 0 0,1-1 0 0 0,-1-1 0 0 0,1 1-1 0 0,-1 0 1 0 0,1-1 0 0 0,1 0-4 0 0,-4 1 0 0 0,20 3 34 0 0,-8-3-21 0 0,-1 1-1 0 0,0 0 0 0 0,1 1 1 0 0,-1 1-1 0 0,0 0 0 0 0,-1 0 1 0 0,1 1-1 0 0,-1 1 0 0 0,0 0 1 0 0,0 0-1 0 0,-1 1 0 0 0,0 0 1 0 0,0 1-1 0 0,3 4-12 0 0,-10-9 48 0 0,-1 0 1 0 0,0 0-1 0 0,0 0 1 0 0,0 0-1 0 0,0 1 1 0 0,0-1-1 0 0,-1 1 1 0 0,0 0-1 0 0,0-1 0 0 0,0 1 1 0 0,0 0-1 0 0,0-1 1 0 0,-1 1-1 0 0,1 0 1 0 0,-1 0-1 0 0,0 0 1 0 0,-1 0-1 0 0,1 0 0 0 0,0-1 1 0 0,-1 1-1 0 0,0 0 1 0 0,0 0-1 0 0,0-1 1 0 0,-1 1-1 0 0,1-1 0 0 0,-1 1 1 0 0,0-1-1 0 0,0 1 1 0 0,0-1-1 0 0,0 0 1 0 0,0 0-1 0 0,-1 0 1 0 0,1 0-1 0 0,-1-1 0 0 0,0 1 1 0 0,0-1-49 0 0,-117 78 910 0 0,106-73-895 0 0,-2 0-1 0 0,1-1 1 0 0,-1 0 0 0 0,0-1-1 0 0,0-1 1 0 0,0-1 0 0 0,-1 0-1 0 0,1-1 1 0 0,-1-1 0 0 0,0 0-1 0 0,-8-2-14 0 0,-6-25-1385 0 0,29 12-2157 0 0,1 1-4279 0 0,1 8-4608 0 0</inkml:trace>
  <inkml:trace contextRef="#ctx0" brushRef="#br0" timeOffset="1998.889">2744 788 6185 0 0,'0'0'1351'0'0,"0"0"-158"0"0,0 0 286 0 0,0 0 334 0 0,0 0 134 0 0,0 0-25 0 0,0 0-180 0 0,0 0-241 0 0,0 0-194 0 0,0 0-157 0 0,0 0-96 0 0,32 3-66 0 0,100 8-79 0 0,-59-25 308 0 0,-62 7-984 0 0,-3 4-148 0 0,-1-1 0 0 0,0 1-1 0 0,0-1 1 0 0,0 0 0 0 0,0-1 0 0 0,0 0 0 0 0,-1 0 0 0 0,0 0 0 0 0,0-1 0 0 0,0 0-1 0 0,-1 0 1 0 0,0-1 0 0 0,0 1 0 0 0,0-1 0 0 0,-1 0 0 0 0,0 0 0 0 0,-1-1-1 0 0,1 1 1 0 0,-1-1 0 0 0,-1 0 0 0 0,0 0 0 0 0,0 1 0 0 0,0-2 0 0 0,-1 1-1 0 0,0 0 1 0 0,0 0 0 0 0,-1 0 0 0 0,-1 0 0 0 0,1 0 0 0 0,-2-6-85 0 0,-1 9-1 0 0,-1 1 1 0 0,0-1-1 0 0,0 1 1 0 0,-1 0-1 0 0,1 0 1 0 0,-1 1-1 0 0,0-1 1 0 0,0 1 0 0 0,0 0-1 0 0,0 1 1 0 0,-1-1-1 0 0,1 1 1 0 0,-1 0-1 0 0,1 0 1 0 0,-1 1-1 0 0,0-1 1 0 0,0 1-1 0 0,0 0 1 0 0,0 1-1 0 0,0 0 1 0 0,1 0-1 0 0,-1 0 1 0 0,0 1-1 0 0,0-1 1 0 0,0 1 0 0 0,0 1-1 0 0,1-1 1 0 0,-1 1-1 0 0,0 0 1 0 0,1 0-1 0 0,-1 1 1 0 0,1 0-1 0 0,0 0 1 0 0,0 0 0 0 0,-11 7-18 0 0,1 0 1 0 0,1 1-1 0 0,0 1 1 0 0,1 0-1 0 0,0 1 1 0 0,1 0 0 0 0,0 1-1 0 0,1 0 1 0 0,0 1-1 0 0,2 1 1 0 0,0-1-1 0 0,0 1 1 0 0,2 1-1 0 0,0-1 1 0 0,0 1-1 0 0,2 1 1 0 0,0-1 0 0 0,1 1-1 0 0,1 0 1 0 0,1 0-1 0 0,0 0 1 0 0,1 3 17 0 0,1-17-2 0 0,1 0 1 0 0,0 0-1 0 0,-1 0 1 0 0,1 0 0 0 0,1 0-1 0 0,-1 0 1 0 0,0 0-1 0 0,1 0 1 0 0,0 0 0 0 0,0-1-1 0 0,0 1 1 0 0,0-1-1 0 0,1 1 1 0 0,0-1-1 0 0,-1 0 1 0 0,1 0 0 0 0,0 0-1 0 0,0 0 1 0 0,1-1-1 0 0,-1 1 1 0 0,0-1 0 0 0,1 0-1 0 0,0 0 1 0 0,-1 0-1 0 0,1 0 1 0 0,0-1-1 0 0,0 1 1 0 0,0-1 0 0 0,0 0-1 0 0,2 0 2 0 0,126 8 29 0 0,-106-13 23 0 0,0-1 0 0 0,-1-1 1 0 0,1-1-1 0 0,-2-2 0 0 0,1 0 0 0 0,-1-1 0 0 0,16-11-52 0 0,-20 12 67 0 0,180-94 820 0 0,-176 87-843 0 0,-1-1 0 0 0,-1-1 0 0 0,0-1 0 0 0,-1-1-1 0 0,-2-1 1 0 0,0 0 0 0 0,-1-1 0 0 0,-1-2 0 0 0,-1 1-1 0 0,-2-2 1 0 0,0 0 0 0 0,-1-1 0 0 0,4-15-44 0 0,-14 34 5 0 0,0 0 1 0 0,-1 0-1 0 0,0-1 0 0 0,0 1 1 0 0,-1-1-1 0 0,0 0 1 0 0,0 1-1 0 0,-1-1 1 0 0,0 0-1 0 0,0 0 1 0 0,-1 1-1 0 0,0-1 0 0 0,-1-2-5 0 0,0 7-5 0 0,-1 1 0 0 0,0 0-1 0 0,-1 0 1 0 0,1 0 0 0 0,0 1-1 0 0,0-1 1 0 0,-1 1-1 0 0,1-1 1 0 0,-1 1 0 0 0,1 0-1 0 0,-1 1 1 0 0,0-1-1 0 0,1 1 1 0 0,-1-1 0 0 0,0 1-1 0 0,1 0 1 0 0,-1 0 0 0 0,0 1-1 0 0,0-1 1 0 0,1 1-1 0 0,-1 0 1 0 0,1 0 0 0 0,-1 0-1 0 0,1 0 1 0 0,-1 1-1 0 0,1-1 1 0 0,0 1 0 0 0,-2 0 5 0 0,-10 6-22 0 0,0 0 1 0 0,0 0-1 0 0,1 2 1 0 0,0 0-1 0 0,0 0 1 0 0,1 1 0 0 0,1 1-1 0 0,0 0 1 0 0,0 1-1 0 0,1 0 1 0 0,-4 9 21 0 0,13-20-3 0 0,0 1 0 0 0,0 0 0 0 0,1 0 0 0 0,0 0 0 0 0,-1 0 0 0 0,1 0 0 0 0,0 0 1 0 0,1 0-1 0 0,-1 0 0 0 0,1 0 0 0 0,-1 0 0 0 0,1 0 0 0 0,0 1 0 0 0,0-1 0 0 0,0 0 1 0 0,0 0-1 0 0,1 1 0 0 0,-1-1 0 0 0,1 0 0 0 0,0 0 0 0 0,0 0 0 0 0,0 0 0 0 0,0 0 0 0 0,1 0 1 0 0,-1 0-1 0 0,1-1 0 0 0,0 1 0 0 0,0 0 0 0 0,0-1 0 0 0,0 1 0 0 0,0-1 0 0 0,0 0 0 0 0,0 0 1 0 0,1 0-1 0 0,0 0 0 0 0,-1 0 0 0 0,1 0 0 0 0,0-1 0 0 0,0 1 0 0 0,0-1 0 0 0,0 0 1 0 0,0 1-1 0 0,0-2 0 0 0,0 1 0 0 0,0 0 0 0 0,0-1 0 0 0,0 1 0 0 0,0-1 0 0 0,2 0 3 0 0,221 19-1 0 0,-223-18 3 0 0,0 0 1 0 0,1 1-1 0 0,-1-1 0 0 0,0 1 1 0 0,0-1-1 0 0,0 1 0 0 0,0 0 1 0 0,0 0-1 0 0,0 1 0 0 0,0-1 1 0 0,-1 0-1 0 0,1 1 0 0 0,-1 0 0 0 0,0-1 1 0 0,0 1-1 0 0,0 0 0 0 0,0 0 1 0 0,0 0-1 0 0,0 1 0 0 0,-1-1 1 0 0,0 0-1 0 0,1 1 0 0 0,-1-1 1 0 0,-1 1-1 0 0,1-1 0 0 0,0 1 1 0 0,-1-1-1 0 0,0 1 0 0 0,0-1 1 0 0,0 1-1 0 0,0-1 0 0 0,0 1 1 0 0,-1-1-1 0 0,0 2-2 0 0,-35 119 94 0 0,34-118-94 0 0,-16 85-110 0 0,18-90 6 0 0,22-9-4720 0 0,-15 1-3136 0 0,-3 0-4703 0 0</inkml:trace>
  <inkml:trace contextRef="#ctx0" brushRef="#br0" timeOffset="2669.118">3954 527 4281 0 0,'0'0'2391'0'0,"0"0"-480"0"0,0 0-66 0 0,0 0 167 0 0,0 0 139 0 0,0 0-72 0 0,0 0-280 0 0,0 0-340 0 0,0 0-361 0 0,0 0-243 0 0,0 0-198 0 0,0 0-111 0 0,0 0-34 0 0,-1-11-34 0 0,1 0-423 0 0,-1-19 600 0 0,1 57 593 0 0,-1 28-548 0 0,-1-28-545 0 0,2-1 0 0 0,0 1 1 0 0,2 0-1 0 0,1-1 0 0 0,1 0 0 0 0,1 1 1 0 0,2-2-1 0 0,4 14-155 0 0,1-8 65 0 0,-6-15-25 0 0,0 0 0 0 0,0 0-1 0 0,2-1 1 0 0,0 0 0 0 0,0 0 0 0 0,2-1-1 0 0,0 0 1 0 0,0-1 0 0 0,5 5-40 0 0,-13-16 20 0 0,1 0 0 0 0,-1 0 0 0 0,0 0 0 0 0,0-1 0 0 0,1 1 0 0 0,-1-1-1 0 0,0 0 1 0 0,1 1 0 0 0,0-1 0 0 0,-1 0 0 0 0,1 0 0 0 0,0-1 0 0 0,-1 1 0 0 0,1 0 0 0 0,0-1 0 0 0,0 0 0 0 0,0 0 0 0 0,-1 0 0 0 0,1 0 0 0 0,0 0 0 0 0,0 0 0 0 0,0-1 0 0 0,-1 1 0 0 0,1-1 0 0 0,0 0 0 0 0,-1 0 0 0 0,1 0 0 0 0,0 0 0 0 0,-1 0 0 0 0,1-1 0 0 0,-1 1 0 0 0,0-1 0 0 0,1 0 0 0 0,-1 1 0 0 0,0-2-20 0 0,69-79 606 0 0,-65 74-603 0 0,26-40 146 0 0,-3-2 1 0 0,-2 0-1 0 0,-1-2 0 0 0,-4-1 1 0 0,12-39-150 0 0,19-23 81 0 0,-51 192-4691 0 0,1-57 351 0 0,0-8-2721 0 0,1-3-5680 0 0</inkml:trace>
  <inkml:trace contextRef="#ctx0" brushRef="#br0" timeOffset="3066.567">4720 737 14211 0 0,'0'0'1696'0'0,"0"0"-421"0"0,0 0 20 0 0,0 0 130 0 0,0 0 7 0 0,0 0-125 0 0,0 0-214 0 0,0 0-248 0 0,0 0-169 0 0,0 0-104 0 0,0 0-107 0 0,0 0-97 0 0,0 0-64 0 0,25-18-49 0 0,78-56-27 0 0,-63 29 127 0 0,-37 42-339 0 0,-1 0 1 0 0,0 0 0 0 0,0 0-1 0 0,0-1 1 0 0,0 1-1 0 0,0 0 1 0 0,-1-1-1 0 0,1 0 1 0 0,-1 1-1 0 0,0-1 1 0 0,0 0 0 0 0,-1 1-1 0 0,1-1 1 0 0,-1 0-1 0 0,0 0 1 0 0,0 1-1 0 0,0-1 1 0 0,0 0-1 0 0,0 0 1 0 0,-1 0 0 0 0,0 1-1 0 0,0-1 1 0 0,0 0-1 0 0,0 1 1 0 0,-1-1-1 0 0,1 1 1 0 0,-1-1-1 0 0,0 1 1 0 0,0 0 0 0 0,0 0-1 0 0,0 0 1 0 0,-1 0-1 0 0,1 0 1 0 0,-1 0-1 0 0,0 1 1 0 0,0-1-1 0 0,0 1 1 0 0,0 0 0 0 0,0-1-1 0 0,0 2 1 0 0,-1-1-1 0 0,1 0 1 0 0,0 1-1 0 0,-1-1 1 0 0,0 1-1 0 0,0 0-16 0 0,-16 0-19 0 0,0 2 0 0 0,0 0 0 0 0,1 2 0 0 0,-1 0-1 0 0,1 1 1 0 0,0 0 0 0 0,0 2 0 0 0,0 0 0 0 0,0 2 0 0 0,1 0-1 0 0,1 1 1 0 0,-1 0 0 0 0,2 1 0 0 0,-1 1 0 0 0,1 1-1 0 0,1 1 1 0 0,0 0 0 0 0,-13 15 19 0 0,21-23 0 0 0,0 0 0 0 0,0 1 0 0 0,1 0 0 0 0,0 1 0 0 0,0-1 0 0 0,0 1 0 0 0,1 0-1 0 0,0 1 1 0 0,0-1 0 0 0,1 1 0 0 0,0 0 0 0 0,0 0 0 0 0,1 1 0 0 0,0-1 0 0 0,0 1 0 0 0,1-1 0 0 0,0 1 0 0 0,1 0 0 0 0,0 0 0 0 0,0 0 0 0 0,1-1-1 0 0,0 1 1 0 0,0 0 0 0 0,1 0 0 0 0,1 0 0 0 0,-1 0 0 0 0,1-1 0 0 0,1 1 0 0 0,0 0 0 0 0,0-1 0 0 0,0 0 0 0 0,1 0 0 0 0,0 0 0 0 0,1 0 0 0 0,0-1-1 0 0,0 0 1 0 0,1 0 0 0 0,2 3 0 0 0,9 3 10 0 0,1 0-1 0 0,0-1 1 0 0,1 0-1 0 0,0-2 0 0 0,1 0 1 0 0,0-2-1 0 0,1 0 1 0 0,-1-1-1 0 0,1-1 0 0 0,1-1 1 0 0,-1-1-1 0 0,1 0 1 0 0,0-2-1 0 0,0-1 0 0 0,0-1 1 0 0,-1 0-1 0 0,1-2 1 0 0,0 0-1 0 0,0-2 0 0 0,15-4-9 0 0,-18 2-111 0 0,0-2 0 0 0,0 0 0 0 0,-1-1 1 0 0,0 0-1 0 0,0-2 0 0 0,-1 0 0 0 0,-1-1 0 0 0,13-12 111 0 0,28-35-8707 0 0,-49 47-2220 0 0</inkml:trace>
  <inkml:trace contextRef="#ctx0" brushRef="#br0" timeOffset="3603.627">5369 637 12811 0 0,'0'0'4325'0'0,"0"0"-1923"0"0,0 0-695 0 0,0 0-168 0 0,0 0-149 0 0,0 0-229 0 0,0 0-306 0 0,0 0-282 0 0,0 0-205 0 0,0 0-112 0 0,0 0-44 0 0,0 0-65 0 0,0 0-31 0 0,-30 6-16 0 0,-96 20-43 0 0,59 8 15 0 0,59-26-70 0 0,-63 86-40 0 0,69-90 38 0 0,0-1-1 0 0,1 1 1 0 0,-1 0-1 0 0,1 0 1 0 0,-1 0 0 0 0,1 0-1 0 0,1 0 1 0 0,-1 0 0 0 0,0 0-1 0 0,1 0 1 0 0,0 0-1 0 0,0 0 1 0 0,0 0 0 0 0,1 0-1 0 0,-1 0 1 0 0,1 0-1 0 0,0 0 1 0 0,0 0 0 0 0,0 0-1 0 0,1 0 1 0 0,-1 0 0 0 0,1-1-1 0 0,0 1 1 0 0,0-1-1 0 0,0 1 1 0 0,1-1 0 0 0,-1 1 0 0 0,6 1 4 0 0,-1 0 0 0 0,1 0 1 0 0,0-1-1 0 0,0 0 1 0 0,0 0-1 0 0,0-1 1 0 0,1 0-1 0 0,-1-1 0 0 0,1 0 1 0 0,0 0-1 0 0,-1 0 1 0 0,1-1-1 0 0,0-1 1 0 0,0 0-1 0 0,0 0 0 0 0,8-1-4 0 0,-1 0 78 0 0,0 0 0 0 0,0-2 0 0 0,0 1 0 0 0,-1-2-1 0 0,1 0 1 0 0,-1-1 0 0 0,0-1 0 0 0,0 0 0 0 0,-1-1-1 0 0,0 0 1 0 0,0-1 0 0 0,0-1 0 0 0,-1 0 0 0 0,-1-1-1 0 0,1 0 1 0 0,1-4-78 0 0,18-18 235 0 0,-2-1-1 0 0,-1-2 1 0 0,-2 0 0 0 0,-2-2-1 0 0,4-9-234 0 0,-19 29 6 0 0,6-4-3 0 0,-2 0-1 0 0,0-1 0 0 0,-2-1 0 0 0,-1 0 0 0 0,0-1 1 0 0,-2 0-1 0 0,-1-1 0 0 0,0 1 0 0 0,-2-2 1 0 0,-1 1-1 0 0,1-17-2 0 0,-5 16-20 0 0,-1 0 0 0 0,-1 0 1 0 0,-1 0-1 0 0,-1 0 0 0 0,-2 0 0 0 0,-4-15 21 0 0,7 35-7 0 0,0-1 1 0 0,0 1 0 0 0,0 0 0 0 0,-1 0 0 0 0,0 0 0 0 0,0 1-1 0 0,-1-1 1 0 0,1 1 0 0 0,-1 0 0 0 0,-1 0 0 0 0,1 0 0 0 0,0 0-1 0 0,-1 1 1 0 0,0-1 0 0 0,0 1 0 0 0,-1 1 0 0 0,1-1 0 0 0,-1 1 0 0 0,1 0-1 0 0,-1 0 1 0 0,0 0 0 0 0,0 1 0 0 0,-1 0 0 0 0,1 0 0 0 0,0 1-1 0 0,-1 0 1 0 0,1 0 0 0 0,-7 0 5 0 0,1 2-2 0 0,0 1 0 0 0,0 1 1 0 0,1-1-1 0 0,-1 2 0 0 0,0 0 0 0 0,1 0 0 0 0,0 1 0 0 0,0 1 0 0 0,0-1 0 0 0,1 2 1 0 0,0 0-1 0 0,0 0 0 0 0,1 0 0 0 0,0 1 0 0 0,0 1 0 0 0,0 0 0 0 0,1 0 0 0 0,1 0 1 0 0,0 1-1 0 0,0 0 0 0 0,1 1 0 0 0,0-1 0 0 0,0 1 0 0 0,2 0 0 0 0,-1 1 0 0 0,1-1 1 0 0,1 1-1 0 0,0 0 0 0 0,1 0 0 0 0,0 0 0 0 0,1 0 0 0 0,0 9 2 0 0,-1 11 26 0 0,2-1 1 0 0,2 1-1 0 0,0-1 0 0 0,2 1 0 0 0,2-1 0 0 0,1-1 0 0 0,1 1 1 0 0,1-1-1 0 0,2 0 0 0 0,1-1 0 0 0,9 15-26 0 0,1 0 74 0 0,2 0 0 0 0,1-2 1 0 0,2 0-1 0 0,3-2 0 0 0,0-1 0 0 0,3-2 0 0 0,1-1 0 0 0,2-1 0 0 0,1-2 0 0 0,1-2 1 0 0,2-1-1 0 0,21 10-74 0 0,-50-33 12 0 0,-3-2-11 0 0,0 0 0 0 0,-1-1 0 0 0,1 0 0 0 0,1 0 0 0 0,-1-1 0 0 0,0 0 0 0 0,1 0 0 0 0,0-1 0 0 0,0 0-1 0 0,-1 0 1 0 0,3-1-1 0 0,-10-2-38 0 0,1 1 0 0 0,-1 0-1 0 0,0-1 1 0 0,1 0-1 0 0,-1 1 1 0 0,0-1-1 0 0,0 0 1 0 0,0 0-1 0 0,0 1 1 0 0,0-1 0 0 0,0 0-1 0 0,0 0 1 0 0,0 0-1 0 0,0 0 1 0 0,0 0-1 0 0,-1-1 1 0 0,1 1 0 0 0,0 0-1 0 0,-1 0 1 0 0,1 0-1 0 0,-1-1 1 0 0,1 1-1 0 0,-1 0 1 0 0,1-1-1 0 0,-1 1 1 0 0,0 0 0 0 0,0-1-1 0 0,0 1 1 0 0,0 0-1 0 0,0-1 1 0 0,0 1-1 0 0,0 0 1 0 0,0-1-1 0 0,0 1 1 0 0,-1 0 0 0 0,1-1-1 0 0,-1 1 1 0 0,1 0-1 0 0,-1-1 1 0 0,0 1 38 0 0,-10-34-8089 0 0,3 26-4604 0 0</inkml:trace>
  <inkml:trace contextRef="#ctx0" brushRef="#br0" timeOffset="4580.271">4635 722 0 0 0,'0'0'503'0'0,"0"0"465"0"0,0 0 63 0 0,0 0-107 0 0,0 0-110 0 0,0 0-20 0 0,0 0 39 0 0,0 0 23 0 0,0 0 37 0 0,0 0 11 0 0,0 0 37 0 0,0 2 63 0 0,0 8 79 0 0,0-7 52 0 0,0-3-7 0 0,-3 0 5723 0 0,-3 0-3482 0 0,-33 0-2984 0 0,-125 0 1277 0 0,332 6-1642 0 0,-74-5 350 0 0,-158 6-2569 0 0,58-7-3235 0 0,3 0 1310 0 0,-2 0-8058 0 0</inkml:trace>
</inkml:ink>
</file>

<file path=ppt/ink/ink6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43:27.5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201 1 8498 0 0,'0'0'2178'0'0,"0"0"-266"0"0,0 0 140 0 0,0 0 105 0 0,0 0-195 0 0,0 0-499 0 0,0 0-510 0 0,0 0-262 0 0,0 0-119 0 0,0 0-46 0 0,0 0-24 0 0,0 0-47 0 0,-7 0-44 0 0,1 0-327 0 0,0 0 1 0 0,1 0-1 0 0,-1 1 1 0 0,0 0-1 0 0,1 0 1 0 0,-1 0-1 0 0,1 1 1 0 0,-1 0-1 0 0,1 0 1 0 0,0 0-1 0 0,0 1 1 0 0,0 0-1 0 0,0 0 1 0 0,0 0-1 0 0,1 0 1 0 0,-1 1-1 0 0,-1 2-84 0 0,1-1 77 0 0,4-5-72 0 0,0 0-1 0 0,0 1 0 0 0,0 0 0 0 0,0-1 0 0 0,0 1 0 0 0,0 0 0 0 0,1-1 0 0 0,-1 1 0 0 0,0 0 0 0 0,0 0 1 0 0,0 0-1 0 0,1 0 0 0 0,-1 0 0 0 0,1 0 0 0 0,-1 0 0 0 0,1 0 0 0 0,-1 0 0 0 0,1 0 0 0 0,-1 0 0 0 0,1 0 1 0 0,0 0-1 0 0,-1 0 0 0 0,1 0 0 0 0,0 0 0 0 0,0 0 0 0 0,0 1 0 0 0,0-1 0 0 0,0 0 0 0 0,0 0 0 0 0,0 0 1 0 0,1 0-1 0 0,-1 0 0 0 0,0 0 0 0 0,1 0 0 0 0,-1 1 0 0 0,1-1 0 0 0,-1 0 0 0 0,1 0 0 0 0,-1 0 0 0 0,1 0 1 0 0,0 0-5 0 0,70 54 90 0 0,-65-51-39 0 0,-1-1-1 0 0,0 1 1 0 0,0 0-1 0 0,0 1 1 0 0,0-1-1 0 0,0 1 1 0 0,-1 0-1 0 0,0 0 1 0 0,0 0-1 0 0,0 1 1 0 0,-1-1-1 0 0,0 1 1 0 0,0 0-1 0 0,0 0 1 0 0,-1 0-1 0 0,0 0 1 0 0,0 0-1 0 0,-1 1 0 0 0,1-1 1 0 0,-1 1-1 0 0,-1-1-50 0 0,0-4 23 0 0,1 2 30 0 0,-1 0 0 0 0,0-1 0 0 0,0 1 0 0 0,0 0 0 0 0,0 0 0 0 0,-1-1 1 0 0,1 1-1 0 0,-1 0 0 0 0,0-1 0 0 0,0 1 0 0 0,0-1 0 0 0,-1 1 0 0 0,1-1 0 0 0,-1 1 0 0 0,0-1 0 0 0,0 0 0 0 0,0 0 0 0 0,0 0 0 0 0,-2 2-53 0 0,-3 2 25 0 0,1-1 0 0 0,-1 1 0 0 0,1-1 0 0 0,-2-1 0 0 0,1 1 0 0 0,-1-1 0 0 0,0 0 0 0 0,0-1 0 0 0,0 0 0 0 0,0 0 0 0 0,-1-1 0 0 0,1 0 0 0 0,-1-1 0 0 0,0 0 0 0 0,0 0 0 0 0,0 0 0 0 0,0-2 0 0 0,-1 1 0 0 0,1-1 0 0 0,0 0-1 0 0,-2-1-24 0 0,9 0-76 0 0,0 0-1 0 0,1 0 0 0 0,-1-1 0 0 0,0 1 0 0 0,1 0 0 0 0,0-1 0 0 0,-1 1 0 0 0,1-1 0 0 0,0 0 0 0 0,-1 0 0 0 0,1 1 0 0 0,0-1 0 0 0,0 0 0 0 0,0 0 0 0 0,1 0 0 0 0,-1 0 0 0 0,0 0 0 0 0,1 0 0 0 0,-1 0 1 0 0,1 0-1 0 0,0 0 0 0 0,0 0 0 0 0,0 0 0 0 0,0 0 0 0 0,0 0 0 0 0,0 0 0 0 0,0 0 0 0 0,1-1 77 0 0,0-19-4695 0 0,2 5-5435 0 0,-2 9-1610 0 0</inkml:trace>
</inkml:ink>
</file>

<file path=ppt/ink/ink6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43:31.6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179 0 13875 0 0,'0'0'3687'0'0,"0"0"-1743"0"0,0 0-552 0 0,0 0 147 0 0,0 0 45 0 0,0 0-197 0 0,0 0-417 0 0,0 0-429 0 0,0 0-281 0 0,0 0-120 0 0,0 0-18 0 0,0 0-20 0 0,0 0 0 0 0,-20 11-12 0 0,-93 48 20 0 0,75-32-138 0 0,80-13-39 0 0,-37-14 73 0 0,0 1 0 0 0,0-1 0 0 0,0 1 0 0 0,0 0 0 0 0,-1 1 0 0 0,1-1 0 0 0,0 1 0 0 0,-1 0 0 0 0,1 0 0 0 0,-1 0 0 0 0,1 1 0 0 0,-1-1 1 0 0,0 1-1 0 0,0 0 0 0 0,0 1 0 0 0,-1-1 0 0 0,1 1 0 0 0,-1-1 0 0 0,1 1 0 0 0,-1 0 0 0 0,-1 0 0 0 0,1 1 0 0 0,0-1 0 0 0,-1 0 0 0 0,0 1 0 0 0,0-1 0 0 0,0 1 0 0 0,-1 0 0 0 0,0 0 0 0 0,1 3-6 0 0,-1-1-4 0 0,-1 0 0 0 0,0 0 0 0 0,0 0 0 0 0,0 0 0 0 0,-1 0-1 0 0,0 0 1 0 0,-1 0 0 0 0,1 0 0 0 0,-2 0 0 0 0,1-1 0 0 0,0 1-1 0 0,-1-1 1 0 0,0 0 0 0 0,-1 1 0 0 0,0-1 0 0 0,1-1 0 0 0,-2 1 0 0 0,1-1-1 0 0,-1 1 1 0 0,0-1 0 0 0,0 0 0 0 0,0-1 0 0 0,-1 1 0 0 0,1-1-1 0 0,-1 0 1 0 0,0-1 0 0 0,0 0 0 0 0,-1 1 0 0 0,1-2 0 0 0,-1 1 0 0 0,1-1-1 0 0,-1 0 1 0 0,0 0 0 0 0,0-1 0 0 0,-1 0 4 0 0,-6-10-3945 0 0,11 4-1264 0 0,1 1-7190 0 0</inkml:trace>
</inkml:ink>
</file>

<file path=ppt/ink/ink6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43:32.3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385 41 12179 0 0,'0'0'1732'0'0,"0"0"-545"0"0,0 0-144 0 0,0 0 250 0 0,0 0 218 0 0,0 0 11 0 0,0 0-236 0 0,0 0-249 0 0,0 0-151 0 0,0 0-90 0 0,0 0-25 0 0,0 0-90 0 0,0 0-105 0 0,3 29-98 0 0,8 93-75 0 0,-23 107 729 0 0,-12 160-1327 0 0,24-388-161 0 0,0-1-177 0 0,-3-2-3985 0 0,-3-4-8019 0 0,4 3 2163 0 0</inkml:trace>
  <inkml:trace contextRef="#ctx0" brushRef="#br0" timeOffset="214.021">1 527 7954 0 0,'0'0'3428'0'0,"0"0"-1833"0"0,0 0-369 0 0,0 0 281 0 0,0 0 116 0 0,0 0-123 0 0,37-7-265 0 0,121-25-240 0 0,39-18 1054 0 0,134-59-1297 0 0,-219 47-1940 0 0,-81 32-3009 0 0,-7-4-5575 0 0,-18 23 1065 0 0</inkml:trace>
  <inkml:trace contextRef="#ctx0" brushRef="#br0" timeOffset="550.024">986 30 0 0 0,'0'0'1627'0'0,"0"0"613"0"0,0 0 297 0 0,0 0 224 0 0,0 0 122 0 0,0 0-144 0 0,0 0-373 0 0,0 0-503 0 0,0 0-441 0 0,0 0-294 0 0,6 31-189 0 0,16 98-128 0 0,-28-43 276 0 0,1-71-858 0 0,-14 48 533 0 0,8-34-574 0 0,2 0-1 0 0,1 1 1 0 0,1-1 0 0 0,2 1-1 0 0,1 1 1 0 0,1-1-1 0 0,2 0 1 0 0,2 23-188 0 0,-1-50 5 0 0,0 0 0 0 0,1 0-1 0 0,-1 0 1 0 0,1 0 0 0 0,0 0-1 0 0,0 0 1 0 0,0 0 0 0 0,0 0-1 0 0,0 0 1 0 0,1-1 0 0 0,-1 1 0 0 0,1 0-1 0 0,0-1 1 0 0,0 0 0 0 0,0 1-1 0 0,0-1 1 0 0,0 0 0 0 0,0 0 0 0 0,0 0-1 0 0,1 0 1 0 0,-1 0 0 0 0,1-1-1 0 0,0 1 1 0 0,-1-1 0 0 0,1 1 0 0 0,0-1-1 0 0,0 0 1 0 0,0 0 0 0 0,0-1-1 0 0,0 1 1 0 0,0 0 0 0 0,0-1 0 0 0,2 0-5 0 0,4 0 32 0 0,0 0 1 0 0,-1 0-1 0 0,1-1 1 0 0,0-1 0 0 0,0 0-1 0 0,0 0 1 0 0,-1 0-1 0 0,1-1 1 0 0,-1-1 0 0 0,8-3-33 0 0,156-92 304 0 0,-167 134-182 0 0,-21 84-106 0 0,16-118-50 0 0,0 0-1 0 0,0 0 0 0 0,0 1 1 0 0,0-1-1 0 0,1 0 0 0 0,-1 0 1 0 0,0 0-1 0 0,1 1 0 0 0,-1-1 1 0 0,0 0-1 0 0,1 0 0 0 0,0 0 1 0 0,-1 0-1 0 0,1 0 1 0 0,0 0-1 0 0,-1 0 0 0 0,1 0 1 0 0,0 0-1 0 0,0 0 0 0 0,0 0 1 0 0,0 0-1 0 0,0-1 0 0 0,0 1 1 0 0,0 0-1 0 0,0-1 0 0 0,0 1 1 0 0,0-1-1 0 0,0 1 0 0 0,1-1 1 0 0,-1 1-1 0 0,0-1 0 0 0,0 0 1 0 0,0 0-1 0 0,1 1 1 0 0,-1-1-1 0 0,0 0 0 0 0,0 0 1 0 0,1 0-1 0 0,-1-1 0 0 0,0 1 1 0 0,0 0-1 0 0,0 0 0 0 0,1-1 1 0 0,0 1 34 0 0,29-9-4266 0 0,-9-3-6223 0 0,-15 5-1051 0 0</inkml:trace>
  <inkml:trace contextRef="#ctx0" brushRef="#br0" timeOffset="1266.008">1783 502 9914 0 0,'0'0'3448'0'0,"0"0"-1031"0"0,0 0-408 0 0,0 0-215 0 0,0 0-306 0 0,0 0-323 0 0,0 0-278 0 0,0 0-172 0 0,0 0-103 0 0,0 0-77 0 0,0 0-80 0 0,0 0-86 0 0,0 0-86 0 0,-34 22-94 0 0,-104 69-49 0 0,78-39 4 0 0,59-51-145 0 0,0 0 0 0 0,-1 0 0 0 0,1 0 0 0 0,0 0 1 0 0,0 1-1 0 0,-1-1 0 0 0,1 0 0 0 0,0 0 0 0 0,0 1 0 0 0,1-1 0 0 0,-1 1 0 0 0,0-1 0 0 0,0 1 0 0 0,1-1 0 0 0,-1 1 0 0 0,1 0 0 0 0,-1-1 0 0 0,1 1 0 0 0,0-1 0 0 0,-1 1 0 0 0,1 0 0 0 0,0-1 0 0 0,0 1 0 0 0,0 0 0 0 0,0-1 0 0 0,1 1 0 0 0,-1 0 0 0 0,0-1 0 0 0,1 1 0 0 0,-1 0 0 0 0,1-1 0 0 0,0 1 0 0 0,-1-1 0 0 0,1 1 1 0 0,0-1-1 0 0,0 1 0 0 0,0-1 0 0 0,0 0 0 0 0,0 1 0 0 0,0-1 0 0 0,0 0 0 0 0,1 0 0 0 0,-1 0 0 0 0,0 0 0 0 0,1 0 0 0 0,-1 0 0 0 0,0 0 0 0 0,1 0 0 0 0,-1-1 0 0 0,1 1 0 0 0,0 0 1 0 0,19-1 26 0 0,-1-1 0 0 0,0-1 1 0 0,0 0-1 0 0,1-2 0 0 0,-1 0 0 0 0,-1-1 0 0 0,1-1 1 0 0,-1-1-1 0 0,0-1 0 0 0,-1 0 0 0 0,0-1 0 0 0,0-2 1 0 0,-1 1-1 0 0,7-7-26 0 0,43-7 30 0 0,-60 72 4 0 0,-8-43-36 0 0,-1 0 1 0 0,1 0-1 0 0,1 0 1 0 0,-1 0 0 0 0,1 0-1 0 0,0 0 1 0 0,0 1-1 0 0,0-1 1 0 0,1 0-1 0 0,-1 0 1 0 0,1 0-1 0 0,1 0 1 0 0,-1 0 0 0 0,1 0-1 0 0,0 0 1 0 0,0 0-1 0 0,0-1 1 0 0,0 1-1 0 0,1-1 1 0 0,0 1-1 0 0,0-1 1 0 0,0 0 0 0 0,1 0-1 0 0,-1-1 1 0 0,1 1-1 0 0,0-1 1 0 0,0 1-1 0 0,0-1 1 0 0,0 0-1 0 0,1-1 1 0 0,-1 1 0 0 0,1-1-1 0 0,0 0 1 0 0,0 0-1 0 0,0 0 1 0 0,4 0 1 0 0,-1-1 10 0 0,0-1 0 0 0,0 0 0 0 0,0 0 0 0 0,0-1 0 0 0,1 0-1 0 0,-1 0 1 0 0,0-1 0 0 0,0 0 0 0 0,-1-1 0 0 0,1 0 0 0 0,0 0 0 0 0,-1 0 0 0 0,6-5-10 0 0,14-9 130 0 0,-1-1-1 0 0,0-1 1 0 0,-2-1 0 0 0,-1-2-1 0 0,0 0 1 0 0,-2-2 0 0 0,0 0-1 0 0,-2-1 1 0 0,4-8-130 0 0,-4 0 30 0 0,-1-1 0 0 0,-2-1 1 0 0,-1-1-1 0 0,-2 0 0 0 0,-1 0 0 0 0,-2-1 0 0 0,-2-1 0 0 0,-1 1 0 0 0,-2-1 1 0 0,-2 0-1 0 0,-1-1 0 0 0,-2 1 0 0 0,-3-16-30 0 0,3 52 0 0 0,0 1 1 0 0,0-1-1 0 0,0 1 1 0 0,0-1-1 0 0,0 1 0 0 0,0-1 1 0 0,-1 1-1 0 0,1-1 1 0 0,0 1-1 0 0,-1 0 0 0 0,1-1 1 0 0,-1 1-1 0 0,0 0 0 0 0,0-1 1 0 0,1 1-1 0 0,-1 0 1 0 0,0-1-1 0 0,0 1 0 0 0,0 0 1 0 0,0 0-1 0 0,0 0 0 0 0,0 0 1 0 0,0 0-1 0 0,-1 0 1 0 0,1 0-1 0 0,0 1 0 0 0,0-1 1 0 0,-1 0-1 0 0,1 1 0 0 0,-1-1 1 0 0,1 1-1 0 0,0-1 1 0 0,-1 1-1 0 0,1 0 0 0 0,-1-1 1 0 0,1 1-1 0 0,-1 0 1 0 0,1 0-1 0 0,-1 0 0 0 0,1 0 1 0 0,-1 0-1 0 0,1 1 0 0 0,-1-1 1 0 0,1 0-1 0 0,-1 1 1 0 0,1-1-1 0 0,-1 1 0 0 0,1-1 1 0 0,0 1-1 0 0,-1 0 0 0 0,1 0 1 0 0,0-1-1 0 0,0 1 1 0 0,0 0-1 0 0,-1 0 0 0 0,1 0 1 0 0,0 0-1 0 0,0 1 0 0 0,0-1 1 0 0,0 1-1 0 0,-11 19 4 0 0,2 1 1 0 0,1 0-1 0 0,0 0 1 0 0,2 1 0 0 0,1 0-1 0 0,0 0 1 0 0,2 0-1 0 0,1 1 1 0 0,0 0-1 0 0,2 0 1 0 0,1 0-1 0 0,1 6-4 0 0,-2-1 41 0 0,1 0 0 0 0,1 0-1 0 0,1 0 1 0 0,2 0-1 0 0,1 0 1 0 0,1-1-1 0 0,2 0 1 0 0,1 0-1 0 0,0 0 1 0 0,3-1-1 0 0,0-1 1 0 0,1 0-1 0 0,2-1 1 0 0,0 0 0 0 0,7 6-41 0 0,58 49 32 0 0,-83-117-1859 0 0,-28-12-1992 0 0,15 30-362 0 0,4 4-2187 0 0,4 3-5617 0 0</inkml:trace>
  <inkml:trace contextRef="#ctx0" brushRef="#br0" timeOffset="1529.02">2016 384 7778 0 0,'0'0'4727'0'0,"0"0"-1735"0"0,0 0-729 0 0,0 0-304 0 0,39-4-340 0 0,124-11-307 0 0,185-10 2938 0 0,-137 21-5774 0 0,-199 4-2635 0 0,-6 0-6856 0 0</inkml:trace>
</inkml:ink>
</file>

<file path=ppt/ink/ink6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43:30.0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1 147 0 0 0,'0'0'657'0'0,"0"0"1048"0"0,0 0 475 0 0,0 0 162 0 0,0 0-43 0 0,0 0-270 0 0,0 0-353 0 0,0 0-298 0 0,0 0-199 0 0,0 0-94 0 0,0 0-27 0 0,0 0-43 0 0,0 0-56 0 0,0-7 2890 0 0,2-26-2477 0 0,2 25-1230 0 0,0 0 0 0 0,0 0 0 0 0,1 1 1 0 0,0-1-1 0 0,1 1 0 0 0,0 0 1 0 0,0 1-1 0 0,0 0 0 0 0,1 0 0 0 0,0 0 1 0 0,0 1-1 0 0,1-1 0 0 0,4-1-142 0 0,-9 5 20 0 0,-1 1 0 0 0,0 0-1 0 0,0 0 1 0 0,0-1 0 0 0,1 2 0 0 0,-1-1-1 0 0,0 0 1 0 0,1 0 0 0 0,-1 1-1 0 0,1-1 1 0 0,-1 1 0 0 0,1 0-1 0 0,-1 0 1 0 0,1 0 0 0 0,-1 0 0 0 0,1 0-1 0 0,-1 0 1 0 0,1 1 0 0 0,-1-1-1 0 0,1 1 1 0 0,-1 0 0 0 0,1 0-1 0 0,-1 0 1 0 0,0 0 0 0 0,0 0 0 0 0,1 0-1 0 0,-1 1 1 0 0,0-1 0 0 0,0 1-1 0 0,0-1 1 0 0,-1 1 0 0 0,1 0-1 0 0,0-1 1 0 0,0 1 0 0 0,-1 0 0 0 0,1 1-1 0 0,-1-1 1 0 0,0 0 0 0 0,0 0-1 0 0,1 1-19 0 0,33 98 523 0 0,-33-61-460 0 0,-2 1-1 0 0,-1-1 1 0 0,-3 0-1 0 0,-1 0 1 0 0,-1 0 0 0 0,-3 0-1 0 0,-1-1 1 0 0,-2 0-1 0 0,-1-1 1 0 0,-15 28-63 0 0,24-57-48 0 0,-4 9 263 0 0,4-31 39 0 0,8-18-244 0 0,1-1-1 0 0,2 1 1 0 0,1 0 0 0 0,1 1-1 0 0,2 0 1 0 0,1 0 0 0 0,1 1-1 0 0,2 1 1 0 0,1 0 0 0 0,18-24-10 0 0,-29 44-1 0 0,10-19 4 0 0,2 0 0 0 0,0 1-1 0 0,2 0 1 0 0,1 2 0 0 0,1 0-1 0 0,1 1 1 0 0,1 2 0 0 0,20-15-3 0 0,-23 79-38 0 0,-22 131 185 0 0,-6-69-106 0 0,10-57-47 0 0,27-72-25 0 0,-26 19 26 0 0,154-187 18 0 0,-32 62-16 0 0,-106 117 14 0 0,-17 13-11 0 0,-2 26-12 0 0,-35 296 220 0 0,35-316-221 0 0,-1-5-30 0 0,1-1 0 0 0,0 1-1 0 0,-1 0 1 0 0,1 0 0 0 0,0 0 0 0 0,-1 0 0 0 0,1 0-1 0 0,0 0 1 0 0,0 0 0 0 0,0 0 0 0 0,0 0 0 0 0,0 0 0 0 0,0 0-1 0 0,0 0 1 0 0,0 0 0 0 0,0 0 0 0 0,0 0 0 0 0,1 0-1 0 0,-1 0 1 0 0,0 0 0 0 0,1 0 0 0 0,-1 0 0 0 0,1 0-1 0 0,-1 0 1 0 0,1 0 0 0 0,-1-1 0 0 0,1 1 0 0 0,0 0-1 0 0,-1 0 1 0 0,1-1 0 0 0,0 1 0 0 0,0 0 0 0 0,-1-1 0 0 0,1 1-1 0 0,0-1 1 0 0,0 1 0 0 0,0-1 0 0 0,0 1 0 0 0,0-1-1 0 0,0 0 1 0 0,0 1 0 0 0,0-1 0 0 0,0 0 0 0 0,0 0-1 0 0,0 1 1 0 0,0-1 0 0 0,0 0 0 0 0,0 0 0 0 0,0 0 0 0 0,0 0-1 0 0,0-1 1 0 0,0 1 0 0 0,0 0 0 0 0,-1 0 0 0 0,1-1-1 0 0,0 1 1 0 0,0 0 0 0 0,1-1 43 0 0,24-18-7906 0 0,-19 13 1214 0 0,-3 2-5369 0 0</inkml:trace>
  <inkml:trace contextRef="#ctx0" brushRef="#br0" timeOffset="428.585">949 354 0 0 0,'0'0'495'0'0,"0"0"1262"0"0,0 0 567 0 0,0 0 276 0 0,0 0 47 0 0,0 0-189 0 0,0 0-317 0 0,0 0-322 0 0,0 0-283 0 0,0 0-173 0 0,34 4-115 0 0,106 12-118 0 0,-70-23 433 0 0,-58 1-1147 0 0,2 1-128 0 0,0 0 1 0 0,-1 0-1 0 0,0-1 0 0 0,0-1 1 0 0,-1 0-1 0 0,0-1 0 0 0,0-1 1 0 0,0 1-1 0 0,-1-2 0 0 0,-1 0 1 0 0,0 0-1 0 0,0 0 1 0 0,-1-2-1 0 0,6-8-288 0 0,-13 17 28 0 0,0 1 0 0 0,-1-1 1 0 0,1 0-1 0 0,-1 0 0 0 0,1 1 1 0 0,-1-1-1 0 0,0 0 0 0 0,0 0 1 0 0,-1-1-1 0 0,1 1 0 0 0,-1 0 0 0 0,1 0 1 0 0,-1 0-1 0 0,0 0 0 0 0,0 0 1 0 0,0-1-1 0 0,-1 1 0 0 0,1 0 0 0 0,-1 0 1 0 0,0 0-1 0 0,0 0 0 0 0,0 0 1 0 0,0 0-1 0 0,0 0 0 0 0,0 0 1 0 0,-1 1-1 0 0,0-1 0 0 0,1 0 0 0 0,-1 1 1 0 0,0-1-1 0 0,0 1 0 0 0,-1 0 1 0 0,1 0-1 0 0,0-1 0 0 0,-1 1 0 0 0,1 1 1 0 0,-3-2-29 0 0,-1 0 2 0 0,-1 0 0 0 0,0 1 0 0 0,0 0 0 0 0,0 0 0 0 0,0 0 0 0 0,0 1 0 0 0,-1 0 1 0 0,1 1-1 0 0,0-1 0 0 0,0 1 0 0 0,-1 1 0 0 0,1-1 0 0 0,0 2 0 0 0,0-1 0 0 0,0 1 0 0 0,0-1 0 0 0,0 2 0 0 0,0-1 1 0 0,0 1-1 0 0,1 0 0 0 0,-5 3-2 0 0,-6 4-14 0 0,1 0 0 0 0,0 1-1 0 0,0 1 1 0 0,1 0 0 0 0,0 1 0 0 0,2 0 0 0 0,-1 2 0 0 0,2-1 0 0 0,0 2-1 0 0,0-1 1 0 0,2 2 0 0 0,0-1 0 0 0,1 2 0 0 0,0-1 0 0 0,-5 18 14 0 0,12-31-12 0 0,1 0-1 0 0,-1 0 1 0 0,1-1 0 0 0,0 1 0 0 0,0 0-1 0 0,0 0 1 0 0,1 0 0 0 0,0 0 0 0 0,-1 0-1 0 0,1 1 1 0 0,1-1 0 0 0,-1 0 0 0 0,0 0 0 0 0,1 0-1 0 0,0 0 1 0 0,0-1 0 0 0,0 1 0 0 0,1 0-1 0 0,-1 0 1 0 0,1 0 0 0 0,0-1 0 0 0,0 1-1 0 0,0-1 1 0 0,0 0 0 0 0,1 1 0 0 0,-1-1 0 0 0,1 0-1 0 0,0 0 1 0 0,0-1 0 0 0,0 1 0 0 0,0-1-1 0 0,1 1 1 0 0,-1-1 0 0 0,1 0 0 0 0,-1 0-1 0 0,1-1 1 0 0,0 1 0 0 0,0-1 0 0 0,-1 1 0 0 0,1-1-1 0 0,3 0 13 0 0,11 0-169 0 0,1 0 1 0 0,0-1-1 0 0,0-1 0 0 0,-1-1 0 0 0,1-1 0 0 0,0 0 0 0 0,-1-2 0 0 0,0 0 0 0 0,0-1 0 0 0,3-2 169 0 0,109-47-5465 0 0,-112 46 4121 0 0,10-4-4559 0 0,-6 4-5623 0 0</inkml:trace>
  <inkml:trace contextRef="#ctx0" brushRef="#br0" timeOffset="808.003">1878 210 11018 0 0,'0'0'2171'0'0,"0"0"-247"0"0,0 0 37 0 0,0 0-51 0 0,0 0-267 0 0,0 0-443 0 0,0 0-405 0 0,0 0-200 0 0,0 0-46 0 0,0 0-2 0 0,0 0-17 0 0,0 0-26 0 0,0 0-59 0 0,-9 2-79 0 0,-73 30 511 0 0,69-24-851 0 0,0 1-1 0 0,0 0 1 0 0,1 1-1 0 0,0 1 1 0 0,0 0-1 0 0,1 1 1 0 0,1 0-1 0 0,0 0 1 0 0,1 1 0 0 0,0 0-1 0 0,1 1 1 0 0,0 0-1 0 0,-1 6-25 0 0,8-18-5 0 0,1 0 0 0 0,0 0 0 0 0,0 0 0 0 0,0 0 0 0 0,0 0 0 0 0,1 0 0 0 0,-1 0 0 0 0,0 0 0 0 0,1 0 0 0 0,0 0 0 0 0,-1 0 0 0 0,1 0 0 0 0,0 0-1 0 0,0-1 1 0 0,0 1 0 0 0,0 0 0 0 0,0 0 0 0 0,0-1 0 0 0,1 1 0 0 0,-1-1 0 0 0,0 1 0 0 0,1-1 0 0 0,-1 1 0 0 0,1-1 0 0 0,0 0 0 0 0,-1 0 0 0 0,1 0 0 0 0,0 0 0 0 0,0 0 0 0 0,0 0 0 0 0,0-1 0 0 0,0 1 0 0 0,0 0 0 0 0,0-1-1 0 0,0 0 1 0 0,0 1 0 0 0,0-1 0 0 0,0 0 0 0 0,0 0 0 0 0,0 0 0 0 0,0 0 0 0 0,0 0 0 0 0,0-1 0 0 0,0 1 0 0 0,0-1 0 0 0,0 1 0 0 0,0-1 0 0 0,0 0 0 0 0,-1 0 0 0 0,2 0 5 0 0,3 1-3 0 0,8-2 34 0 0,0-1-1 0 0,0 0 0 0 0,-1-1 0 0 0,0 0 0 0 0,1-1 0 0 0,-2-1 0 0 0,1 0 1 0 0,-1-1-1 0 0,1 0 0 0 0,-2-1 0 0 0,7-5-30 0 0,2 0 25 0 0,84-82 295 0 0,-98 89-314 0 0,-4 8-206 0 0,-3 10 163 0 0,16 76-3030 0 0,21-41-4110 0 0,-28-40 993 0 0,-4-3-4946 0 0</inkml:trace>
  <inkml:trace contextRef="#ctx0" brushRef="#br0" timeOffset="1320.465">2226 479 8578 0 0,'0'0'2590'0'0,"0"0"-375"0"0,0 0-173 0 0,0 0-225 0 0,0 0-392 0 0,0 0-377 0 0,0 0-252 0 0,0 0-120 0 0,0 0 2 0 0,0 0-21 0 0,0 0-63 0 0,0 0-93 0 0,0 0-70 0 0,5-7-39 0 0,92-115 1840 0 0,-37 45-1579 0 0,-63 99-778 0 0,1-17 120 0 0,0 0 0 0 0,1-1-1 0 0,-1 1 1 0 0,1 0 0 0 0,0 0-1 0 0,1 0 1 0 0,-1 0-1 0 0,1 0 1 0 0,0 1 0 0 0,0-1-1 0 0,1 0 1 0 0,-1 0-1 0 0,1 0 1 0 0,0 0 0 0 0,1-1-1 0 0,-1 1 1 0 0,1 0-1 0 0,0 0 1 0 0,0-1 0 0 0,0 1-1 0 0,1-1 1 0 0,0 0-1 0 0,1 2 6 0 0,-1-3 29 0 0,1 0-1 0 0,0-1 0 0 0,-1 0 1 0 0,1 0-1 0 0,0 0 0 0 0,0 0 1 0 0,0 0-1 0 0,0-1 0 0 0,1 0 1 0 0,-1 0-1 0 0,0 0 0 0 0,1 0 1 0 0,-1-1-1 0 0,0 0 0 0 0,1 0 1 0 0,-1 0-1 0 0,0 0 0 0 0,1-1 0 0 0,-1 1 1 0 0,0-1-1 0 0,1 0 0 0 0,-1-1 1 0 0,0 1-1 0 0,0-1 0 0 0,0 1 1 0 0,0-1-1 0 0,0-1 0 0 0,-1 1 1 0 0,1 0-1 0 0,0-1 0 0 0,-1 0 1 0 0,2-1-29 0 0,9-7 218 0 0,0-1 0 0 0,-1-1 0 0 0,0 0 0 0 0,-1-1 0 0 0,-1 0 0 0 0,0-1 0 0 0,2-5-218 0 0,-5 7-298 0 0,13-22 828 0 0,-16 9-4528 0 0,-6 26-1203 0 0,-1 0-506 0 0,-1 0-6904 0 0</inkml:trace>
</inkml:ink>
</file>

<file path=ppt/ink/ink6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43:26.8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0 8514 0 0,'0'0'2119'0'0,"0"0"-276"0"0,0 0 21 0 0,0 0 102 0 0,0 0-97 0 0,0 0-334 0 0,0 0-531 0 0,0 0-403 0 0,0 0-201 0 0,0 0-29 0 0,0 0 44 0 0,0 0 46 0 0,0 0 23 0 0,-1 18-21 0 0,-3 111 724 0 0,24 8 60 0 0,20 328-259 0 0,-34-349-933 0 0,-3 53 1 0 0,-2-169-52 0 0,-1-1-1 0 0,0 1 1 0 0,0-1 0 0 0,1 1-1 0 0,-1-1 1 0 0,0 1 0 0 0,1 0-1 0 0,-1-1 1 0 0,0 1 0 0 0,1-1 0 0 0,-1 1-1 0 0,1 0 1 0 0,-1 0 0 0 0,1-1-1 0 0,-1 1 1 0 0,1 0 0 0 0,-1 0-1 0 0,1 0 1 0 0,-1-1 0 0 0,1 1 0 0 0,-1 0-1 0 0,1 0 1 0 0,-1 0 0 0 0,1 0-1 0 0,-1 0 1 0 0,1 0 0 0 0,-1 0-1 0 0,1 0 1 0 0,-1 0 0 0 0,1 0 0 0 0,-1 0-1 0 0,1 0 1 0 0,-1 1 0 0 0,1-1-1 0 0,-1 0 1 0 0,1 0 0 0 0,-1 1-1 0 0,1-1 1 0 0,-1 0 0 0 0,1 0 0 0 0,-1 1-1 0 0,1-1 1 0 0,-1 0 0 0 0,0 1-1 0 0,1-1 1 0 0,-1 1 0 0 0,0-1-1 0 0,1 1 1 0 0,-1-1 0 0 0,0 0 0 0 0,0 1-1 0 0,1-1 1 0 0,-1 1 0 0 0,0-1-1 0 0,0 1 1 0 0,0-1 0 0 0,0 1-1 0 0,0-1 1 0 0,1 1 0 0 0,-1 0 0 0 0,0-1-1 0 0,0 1 1 0 0,0-1 0 0 0,-1 1-4 0 0,37-46 254 0 0,-32 39-244 0 0,176-222 240 0 0,-109 162-233 0 0,-70 66-17 0 0,-1-1-2 0 0,0 1 1 0 0,1-1-1 0 0,-1 1 1 0 0,1-1-1 0 0,-1 1 1 0 0,1 0-1 0 0,-1-1 1 0 0,1 1-1 0 0,-1-1 1 0 0,1 1-1 0 0,-1 0 1 0 0,1 0-1 0 0,-1-1 1 0 0,1 1-1 0 0,0 0 1 0 0,-1 0-1 0 0,1 0 1 0 0,-1 0-1 0 0,1 0 1 0 0,0 0-1 0 0,-1 0 1 0 0,1 0-1 0 0,0 0 1 0 0,-1 0-1 0 0,1 0 1 0 0,0 0-1 0 0,-1 0 1 0 0,1 0 0 0 0,-1 0-1 0 0,1 1 1 0 0,-1-1-1 0 0,1 0 1 0 0,0 0-1 0 0,-1 1 1 0 0,1-1-1 0 0,-1 0 1 0 0,1 1-1 0 0,-1-1 1 0 0,1 1-1 0 0,-1-1 1 0 0,0 1-1 0 0,1-1 1 0 0,-1 1-1 0 0,1-1 1 0 0,-1 1-1 0 0,0-1 1 0 0,0 1-1 0 0,1-1 1 0 0,-1 1-1 0 0,0 0 1 0 0,0-1-1 0 0,1 1 1 0 0,-1-1-1 0 0,0 1 1 0 0,0 0-1 0 0,0-1 1 0 0,0 2 1 0 0,27 135 466 0 0,-23-89-215 0 0,10 90 297 0 0,-11-110-3715 0 0,3-56-4202 0 0,-2 17-471 0 0,-1 3-3174 0 0</inkml:trace>
  <inkml:trace contextRef="#ctx0" brushRef="#br0" timeOffset="249.408">680 803 8930 0 0,'0'0'1919'0'0,"0"0"-191"0"0,0 0-17 0 0,0 0-22 0 0,0 0-268 0 0,0 0-406 0 0,0 0-437 0 0,0 0-314 0 0,0 0-151 0 0,0 0-84 0 0,0 0-75 0 0,0 0-60 0 0,2 27-118 0 0,9 81-146 0 0,-1-83-907 0 0,-9-27 716 0 0,11-9-7554 0 0,-8 4-583 0 0</inkml:trace>
  <inkml:trace contextRef="#ctx0" brushRef="#br0" timeOffset="419.777">639 442 4105 0 0,'0'0'4417'0'0,"0"0"-2409"0"0,0 0-583 0 0,0 0-457 0 0,0 0-480 0 0,0 0-600 0 0,0 0-392 0 0,0 0-208 0 0,0 0-377 0 0,0 0-1671 0 0,0 0-5474 0 0</inkml:trace>
  <inkml:trace contextRef="#ctx0" brushRef="#br0" timeOffset="1506.841">617 784 0 0 0,'0'0'1406'0'0,"0"0"214"0"0,0 0-113 0 0,0 0-268 0 0,0 0-184 0 0,0 0-98 0 0,0 0-51 0 0,0 0 5 0 0,0 0 96 0 0,0 0 189 0 0,0 0 155 0 0,0 0 78 0 0,2 1-56 0 0,1 0-1100 0 0,-1 0 0 0 0,1 0 0 0 0,-1 0 0 0 0,0 0 0 0 0,1 0 0 0 0,-1 0 0 0 0,0 1 0 0 0,0-1 0 0 0,0 1 1 0 0,0 0-1 0 0,0 0 0 0 0,-1 0 0 0 0,1-1 0 0 0,0 2 0 0 0,-1-1 0 0 0,0 0 0 0 0,1 0 0 0 0,-1 0 0 0 0,0 1 0 0 0,0-1 0 0 0,0 0 1 0 0,0 3-274 0 0,8 102 2296 0 0,-9-84-2152 0 0,0-23-156 0 0,4-19-6516 0 0,2-2-4672 0 0,-5 13 4535 0 0</inkml:trace>
  <inkml:trace contextRef="#ctx0" brushRef="#br0" timeOffset="1897.76">630 416 2633 0 0,'0'0'2209'0'0,"0"0"-80"0"0,0 0-5 0 0,0 0-118 0 0,0 0-287 0 0,0 0-328 0 0,0 0-309 0 0,0 0-202 0 0,0 0-132 0 0,0 0-75 0 0,0 0-66 0 0,0 0-95 0 0,-5 5-76 0 0,-16 15-83 0 0,19-11 1503 0 0,15-17-973 0 0,-28 21 413 0 0,7-4-3354 0 0,5-2-3595 0 0,3-7-802 0 0,0 0-2916 0 0</inkml:trace>
</inkml:ink>
</file>

<file path=ppt/ink/ink6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43:25.7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347 11 3321 0 0,'0'0'2052'0'0,"0"0"-233"0"0,0 0 7 0 0,0 0 189 0 0,0 0 120 0 0,0 0-84 0 0,0 0-342 0 0,0 0-437 0 0,0 0-383 0 0,0 0-216 0 0,0 0-81 0 0,2-9 402 0 0,-1 8 2705 0 0,28 157-836 0 0,-13 219-1821 0 0,-44-121-816 0 0,-8-61-326 0 0,54-273-7802 0 0,-7 40-3564 0 0,-7 27 1756 0 0</inkml:trace>
  <inkml:trace contextRef="#ctx0" brushRef="#br0" timeOffset="358.982">7 165 1696 0 0,'0'0'2309'0'0,"0"0"-489"0"0,0 0-27 0 0,0 0 296 0 0,0 0 196 0 0,0 0-47 0 0,0 0-377 0 0,0 0-532 0 0,0 0-468 0 0,0 0-313 0 0,0 0-184 0 0,0 0-72 0 0,0 0 14 0 0,-7-3 1266 0 0,27 5-1086 0 0,1-1 0 0 0,-1-1 0 0 0,0-1-1 0 0,1-1 1 0 0,-1 0 0 0 0,0-2 0 0 0,0 0 0 0 0,-1-1-1 0 0,1-1 1 0 0,-1-1 0 0 0,9-5-486 0 0,19-4 359 0 0,218-54 85 0 0,-230 71-2008 0 0,-13 9-6622 0 0,-21-10 7415 0 0,7 3-5497 0 0,-5-2-4453 0 0</inkml:trace>
</inkml:ink>
</file>

<file path=ppt/ink/ink6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44:05.3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6089 0 0,'0'0'3814'0'0,"0"0"-1713"0"0,0 0-414 0 0,0 0 169 0 0,0 0 83 0 0,0 0-148 0 0,0 0-417 0 0,0 0-456 0 0,0 0-314 0 0,0 0-148 0 0,0 0-16 0 0,0 0 47 0 0,0 0 71 0 0,5 0 33 0 0,412 25 3403 0 0,-391-23-4039 0 0,-2 1-23 0 0,0-1 1 0 0,1-2 0 0 0,-1 0 0 0 0,0-2-1 0 0,0 0 1 0 0,14-4 67 0 0,-23-4-4319 0 0,-10 6-4114 0 0,-3 3-3792 0 0</inkml:trace>
</inkml:ink>
</file>

<file path=ppt/ink/ink6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44:01.2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13 549 0 0 0,'0'0'896'0'0,"0"0"484"0"0,0 0 256 0 0,0 0 0 0 0,0 0-167 0 0,0 0-256 0 0,0 0-204 0 0,0 0-71 0 0,0 0 17 0 0,-10 23 4426 0 0,7-20-3716 0 0,7-5 8914 0 0,1-4-10945 0 0,22-79 983 0 0,75-61-361 0 0,-16 51-132 0 0,-83 94-124 0 0,0 1 1 0 0,0 0 0 0 0,0 0 0 0 0,0 1 0 0 0,-1-1-1 0 0,1 1 1 0 0,0-1 0 0 0,0 1 0 0 0,0 0 0 0 0,0 0-1 0 0,-1 0 1 0 0,1 0 0 0 0,-1 1 0 0 0,1-1 0 0 0,-1 1 0 0 0,1-1-1 0 0,-1 1 1 0 0,0 0 0 0 0,1 0 0 0 0,-1 0 0 0 0,0 0-1 0 0,-1 1 1 0 0,1-1 0 0 0,0 0 0 0 0,-1 1 0 0 0,1-1-1 0 0,-1 1 1 0 0,0-1 0 0 0,1 1 0 0 0,-1 0 0 0 0,-1 0-1 0 0,1 0 1 0 0,0 0-1 0 0,8 12 20 0 0,-2-3-19 0 0,-1-1 0 0 0,-1 2-1 0 0,0-1 1 0 0,0 0 0 0 0,-1 1 0 0 0,0 0-1 0 0,-2 0 1 0 0,1 0 0 0 0,-2 0-1 0 0,1 1 1 0 0,-2-1 0 0 0,0 0 0 0 0,0 1-1 0 0,-1-1 1 0 0,-1 1-1 0 0,-37 114 53 0 0,35-113-98 0 0,14-29 14 0 0,-1 2 55 0 0,247-293 112 0 0,-193 232-106 0 0,-40 102-14 0 0,41 71 102 0 0,-50-13-66 0 0,-13-12 124 0 0,0-8-613 0 0,26-98-5014 0 0,-18 22 1530 0 0,-2 0-4285 0 0,-2 2-3753 0 0</inkml:trace>
  <inkml:trace contextRef="#ctx0" brushRef="#br0" timeOffset="1240.069">1016 196 0 0 0,'0'0'2477'0'0,"0"0"-5"0"0,0 0-71 0 0,0 0-13 0 0,0 0-69 0 0,0 0-233 0 0,0 0-355 0 0,0 0-409 0 0,0 0-329 0 0,0 0-194 0 0,0 0-109 0 0,0 0-78 0 0,0 0-31 0 0,-2 12 2996 0 0,55 109-943 0 0,1 132-2151 0 0,-38-182-382 0 0,-9-68 47 0 0,-6-3-99 0 0,-1 0-14 0 0,0 0-15 0 0,0 0 20 0 0,34-107 1124 0 0,-19 60-1112 0 0,3 0 0 0 0,1 1 0 0 0,24-42-52 0 0,-33 69 4 0 0,42-75 24 0 0,-41 71-340 0 0,-11 23 210 0 0,0 0-65 0 0,-1 0-84 0 0,0 0-2923 0 0,1 0-3434 0 0,0 0-2886 0 0</inkml:trace>
  <inkml:trace contextRef="#ctx0" brushRef="#br0" timeOffset="2497.311">1428 557 0 0 0,'3'-1'632'0'0,"6"-4"132"0"0,-6 3 44 0 0,-2 3 3872 0 0,6 2 11870 0 0,-6-2-13688 0 0,-44 5-1313 0 0,33-4-1541 0 0,1 1 0 0 0,0 0 0 0 0,0 0 0 0 0,0 1 0 0 0,0 1 0 0 0,1-1 0 0 0,0 1 0 0 0,0 1 0 0 0,0-1 0 0 0,0 1 0 0 0,1 1 0 0 0,-3 3-8 0 0,8-7 5 0 0,1-1 1 0 0,-1 1 0 0 0,1 0-1 0 0,0 0 1 0 0,0-1 0 0 0,1 1-1 0 0,-1 0 1 0 0,0 0-1 0 0,1 0 1 0 0,0 0 0 0 0,0 0-1 0 0,0 0 1 0 0,0 0 0 0 0,0 0-1 0 0,0 0 1 0 0,1 0 0 0 0,-1 0-1 0 0,1 0 1 0 0,0 0 0 0 0,0-1-1 0 0,0 1 1 0 0,1 0 0 0 0,-1 0-1 0 0,0-1 1 0 0,1 1 0 0 0,0-1-1 0 0,0 0 1 0 0,-1 1-1 0 0,1-1 1 0 0,1 0 0 0 0,-1 0-1 0 0,0 0 1 0 0,0 0 0 0 0,1 0-1 0 0,-1-1 1 0 0,1 1 0 0 0,0-1-1 0 0,0 1-5 0 0,4 1 13 0 0,-1 0-1 0 0,1 0 1 0 0,0 0-1 0 0,-1-1 0 0 0,1 0 1 0 0,0-1-1 0 0,0 1 0 0 0,1-1 1 0 0,-1-1-1 0 0,0 1 1 0 0,0-1-1 0 0,0-1 0 0 0,0 1 1 0 0,5-2-13 0 0,8-16-584 0 0,-15 7-2968 0 0,-1 0-6878 0 0,-3 8-1429 0 0</inkml:trace>
  <inkml:trace contextRef="#ctx0" brushRef="#br0" timeOffset="3011.758">1557 745 11731 0 0,'0'0'1406'0'0,"0"0"-517"0"0,0 0 48 0 0,0 0 317 0 0,0 0 166 0 0,0 0-84 0 0,0 0-277 0 0,0 0-251 0 0,0 0-126 0 0,0 0-42 0 0,0 0-61 0 0,0 0-80 0 0,0 0-45 0 0,11-7-36 0 0,33-22-37 0 0,18-36 1016 0 0,-3 18-836 0 0,-47 117-42 0 0,-12-68-512 0 0,1-1 1 0 0,0 1 0 0 0,0 0-1 0 0,0-1 1 0 0,0 1-1 0 0,0-1 1 0 0,0 0 0 0 0,0 1-1 0 0,1-1 1 0 0,-1 0-1 0 0,0 0 1 0 0,1 0 0 0 0,-1 0-1 0 0,1 0 1 0 0,-1 0-1 0 0,1 0 1 0 0,0 0 0 0 0,-1 0-1 0 0,1-1 1 0 0,0 1-1 0 0,-1-1 1 0 0,1 1 0 0 0,0-1-1 0 0,0 0 1 0 0,-1 0-1 0 0,1 0 1 0 0,0 0-1 0 0,0 0 1 0 0,0 0 0 0 0,-1 0-1 0 0,1 0 1 0 0,0-1-1 0 0,0 1 1 0 0,-1-1 0 0 0,1 1-1 0 0,0-1 1 0 0,0 0-8 0 0,66-25 122 0 0,0 5-308 0 0,-49 62-874 0 0,2-40-3277 0 0,-15-3 77 0 0,1-1-3325 0 0,-3 2-2360 0 0</inkml:trace>
  <inkml:trace contextRef="#ctx0" brushRef="#br0" timeOffset="3730.369">729 71 4513 0 0,'0'0'1576'0'0,"0"0"-201"0"0,0 0 75 0 0,0 0 210 0 0,0 0 126 0 0,0 0-131 0 0,0 0-289 0 0,0 0-299 0 0,0 0-169 0 0,0 0-47 0 0,0 0-52 0 0,0 0 15 0 0,4-1-8 0 0,115 5 4126 0 0,-52 8-4397 0 0,0-3 0 0 0,0-3 0 0 0,1-3 1 0 0,61-6-536 0 0,-26 2 184 0 0,48 1-98 0 0,-166 1 522 0 0,-78-39-746 0 0,-8-3-3679 0 0,78 29 48 0 0,14 6-2089 0 0,5 3-5526 0 0</inkml:trace>
  <inkml:trace contextRef="#ctx0" brushRef="#br0" timeOffset="6004.053">2288 218 2216 0 0,'0'0'1321'0'0,"0"0"-348"0"0,0 0 145 0 0,0 0 472 0 0,0 0 386 0 0,0 0 35 0 0,0 0-360 0 0,0 0-500 0 0,0 0-372 0 0,0 0-96 0 0,0 0 55 0 0,0 0 148 0 0,0 0 121 0 0,4 2-16 0 0,112 8 4916 0 0,-30-8-4590 0 0,37-1-333 0 0,4-5-582 0 0,-127 4-432 0 0,0 0-22 0 0,0 0 14 0 0,0 0-2 0 0,0 0-14 0 0,0 0-38 0 0,0 0-68 0 0,0 0-108 0 0,-16 0-8058 0 0,4 0-1936 0 0,7 0 1883 0 0</inkml:trace>
  <inkml:trace contextRef="#ctx0" brushRef="#br0" timeOffset="6244.994">2369 476 6497 0 0,'0'0'3126'0'0,"0"0"-1292"0"0,0 0-543 0 0,0 0 93 0 0,0 0 289 0 0,0 0 174 0 0,0 0-86 0 0,0 0-284 0 0,0 0-298 0 0,0 0-244 0 0,0 0-186 0 0,0 0-99 0 0,18 2-93 0 0,57 4-49 0 0,76-25 1122 0 0,-76 15-1826 0 0,-59 4-3134 0 0,0 0-3284 0 0,-12 0-5495 0 0</inkml:trace>
  <inkml:trace contextRef="#ctx0" brushRef="#br0" timeOffset="10320.062">3602 189 0 0 0,'0'0'664'0'0,"0"0"16"0"0,0 0-56 0 0,0 0-9 0 0,0 0 36 0 0,0 0 53 0 0,0 0 43 0 0,4-6-7 0 0,14-25 692 0 0,-10 13 6258 0 0,-8 17-7188 0 0,0 1-22 0 0,-28-11 3072 0 0,4 10-2570 0 0,-37 10 128 0 0,49-2-1034 0 0,0 0 0 0 0,0 2 0 0 0,1-1 0 0 0,0 2 0 0 0,0-1 0 0 0,1 1 0 0 0,1 1 0 0 0,0 0 0 0 0,0 0 0 0 0,1 1 0 0 0,1 0 0 0 0,-6 11-76 0 0,4-1 133 0 0,0 1 0 0 0,2 1 0 0 0,1 0 1 0 0,1 0-1 0 0,1 0 0 0 0,1 0 0 0 0,0 1 0 0 0,3-1 1 0 0,1 22-134 0 0,-1-40 51 0 0,1-1 0 0 0,0 1 0 0 0,0-1 0 0 0,0 1 0 0 0,1-1 0 0 0,0 0 0 0 0,0 0 0 0 0,0 0 1 0 0,1 0-1 0 0,-1 0 0 0 0,1 0 0 0 0,1-1 0 0 0,-1 1 0 0 0,0-1 0 0 0,1 0 0 0 0,0 0 0 0 0,0 0 1 0 0,0-1-1 0 0,1 1 0 0 0,-1-1 0 0 0,1 0 0 0 0,0 0 0 0 0,0-1 0 0 0,0 1 0 0 0,0-1 0 0 0,0 0 1 0 0,0-1-1 0 0,1 1 0 0 0,-1-1 0 0 0,0 0 0 0 0,1 0 0 0 0,3 0-51 0 0,11 1 143 0 0,0-1 0 0 0,0-1-1 0 0,0 0 1 0 0,0-2 0 0 0,0 0 0 0 0,0-1 0 0 0,-1-1 0 0 0,11-4-143 0 0,7-3 148 0 0,0-2 1 0 0,-1-1-1 0 0,-1-1 0 0 0,0-3 1 0 0,-2 0-1 0 0,0-3 1 0 0,-1 0-1 0 0,-1-2 1 0 0,22-22-149 0 0,-43 36 22 0 0,-1-1 1 0 0,0 0-1 0 0,0-1 1 0 0,-1 0-1 0 0,-1 0 1 0 0,0 0-1 0 0,0-1 1 0 0,-2 0 0 0 0,2-3-23 0 0,-5 10-15 0 0,0 0 0 0 0,-1 0 0 0 0,1 0 0 0 0,-1 1 0 0 0,0-1 0 0 0,-1 0 0 0 0,1 0 0 0 0,-1-1 0 0 0,0 1 0 0 0,0 0 0 0 0,0 0 0 0 0,-1 0 0 0 0,0 0 0 0 0,0 0 0 0 0,0 0 0 0 0,-1 1 0 0 0,1-1 0 0 0,-1 0 0 0 0,0 1 0 0 0,-1-1 0 0 0,1 1 0 0 0,-1-1 0 0 0,0 1 0 0 0,0 0 0 0 0,0 0 0 0 0,-1 0 15 0 0,-6-5-242 0 0,-1 1 0 0 0,0-1 0 0 0,0 2 0 0 0,-1 0 0 0 0,0 0-1 0 0,0 1 1 0 0,-1 0 0 0 0,0 1 0 0 0,0 1 0 0 0,0 0 0 0 0,0 1 0 0 0,-1 0 0 0 0,1 1 0 0 0,-1 0-1 0 0,0 1 243 0 0,-62-3-3852 0 0,4 3-3842 0 0,44 2 3112 0 0,-4-1-2869 0 0</inkml:trace>
  <inkml:trace contextRef="#ctx0" brushRef="#br0" timeOffset="10913.964">3030 402 7882 0 0,'0'0'1981'0'0,"0"0"-650"0"0,0 0-250 0 0,0 0 139 0 0,0 0 234 0 0,0 0 114 0 0,0 0-159 0 0,0 0-327 0 0,0 0-288 0 0,0 0-134 0 0,0 0-43 0 0,0 0-5 0 0,0 0-46 0 0,5 1-69 0 0,38 2 1277 0 0,-27 4 1759 0 0,481-18-1441 0 0,30-11-1496 0 0,-251 8-361 0 0,-207 13-223 0 0,-68 1 24 0 0,-1 0-21 0 0,0 0-5 0 0,-16 0-870 0 0,7-3-2698 0 0,8-3-2630 0 0,1 5 2962 0 0,0 0-9382 0 0</inkml:trace>
</inkml:ink>
</file>

<file path=ppt/ink/ink6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22:01.556"/>
    </inkml:context>
    <inkml:brush xml:id="br0">
      <inkml:brushProperty name="width" value="0.05" units="cm"/>
      <inkml:brushProperty name="height" value="0.05" units="cm"/>
    </inkml:brush>
    <inkml:brush xml:id="br1">
      <inkml:brushProperty name="width" value="0.05" units="cm"/>
      <inkml:brushProperty name="height" value="0.05" units="cm"/>
      <inkml:brushProperty name="color" value="#E71224"/>
    </inkml:brush>
    <inkml:brush xml:id="br2">
      <inkml:brushProperty name="width" value="0.1" units="cm"/>
      <inkml:brushProperty name="height" value="0.1" units="cm"/>
      <inkml:brushProperty name="color" value="#004F8B"/>
    </inkml:brush>
    <inkml:brush xml:id="br3">
      <inkml:brushProperty name="width" value="0.05" units="cm"/>
      <inkml:brushProperty name="height" value="0.05" units="cm"/>
      <inkml:brushProperty name="color" value="#66CC00"/>
    </inkml:brush>
  </inkml:definitions>
  <inkml:trace contextRef="#ctx0" brushRef="#br0">14334 1134 5713 0 0,'0'0'1481'0'0,"0"0"-727"0"0,0 0-328 0 0,0 0 237 0 0,0 0 419 0 0,0 0 240 0 0,0 0 34 0 0,0 0-143 0 0,0 0-182 0 0,0 0-121 0 0,0 0-68 0 0,0 0-25 0 0,11 2-6 0 0,53 7 775 0 0,-57-10-1305 0 0,-1-1 1 0 0,0 0-1 0 0,0 0 1 0 0,0-1-1 0 0,0 0 1 0 0,0 0-1 0 0,0-1 1 0 0,-1 1-1 0 0,0-1 0 0 0,0 0 1 0 0,0-1-1 0 0,0 1 1 0 0,0-1-1 0 0,2-4-281 0 0,11-8 448 0 0,54-50 513 0 0,-44 38-725 0 0,2 1-1 0 0,0 2 1 0 0,2 1-1 0 0,1 2 1 0 0,30-17-236 0 0,-42 28 85 0 0,-16 9-62 0 0,-1 0-1 0 0,1 0 0 0 0,0 0 0 0 0,0 0 0 0 0,1 1 1 0 0,-1 0-1 0 0,0 0 0 0 0,1 0 0 0 0,0 1 0 0 0,-1-1 1 0 0,1 1-1 0 0,0 1 0 0 0,-1-1 0 0 0,1 1 0 0 0,5 0-22 0 0,19 43 222 0 0,-23-29-131 0 0,-2 0 0 0 0,0 0 0 0 0,0 0 0 0 0,-1 1 0 0 0,-1-1 0 0 0,-1 1 0 0 0,0 0 0 0 0,-1 0 0 0 0,0 0 0 0 0,-1 0 0 0 0,-2 14-91 0 0,2-21 26 0 0,-1 1-1 0 0,0 0 1 0 0,0 0 0 0 0,-1 0-1 0 0,0-1 1 0 0,-1 1-1 0 0,0-1 1 0 0,0 1-1 0 0,-1-1 1 0 0,1 0-1 0 0,-2-1 1 0 0,1 1-1 0 0,-1-1 1 0 0,-1 1 0 0 0,1-1-1 0 0,-1-1 1 0 0,0 1-1 0 0,-1-1 1 0 0,1 0-1 0 0,-1-1 1 0 0,-1 0-1 0 0,1 0 1 0 0,-1 0 0 0 0,1-1-1 0 0,-1 0 1 0 0,-1 0-1 0 0,1-1 1 0 0,0 0-1 0 0,-1-1 1 0 0,1 0-1 0 0,-1 0 1 0 0,-8 0-26 0 0,9-1-1 0 0,0-1 1 0 0,0 0-1 0 0,0 0 0 0 0,0-1 1 0 0,0 0-1 0 0,0-1 1 0 0,0 0-1 0 0,0 0 0 0 0,0 0 1 0 0,1-1-1 0 0,-1 0 0 0 0,1-1 1 0 0,-4-2 0 0 0,-15-23-1062 0 0,28 17-2178 0 0,9 1-3511 0 0,-4 7-4812 0 0</inkml:trace>
  <inkml:trace contextRef="#ctx0" brushRef="#br0" timeOffset="1553.718">15289 910 5729 0 0,'0'0'3510'0'0,"0"0"-1151"0"0,0 0-603 0 0,0 0-101 0 0,0 0-82 0 0,0 0-196 0 0,0 0-227 0 0,0 0-224 0 0,0 0-195 0 0,0 0-143 0 0,0 0-117 0 0,0 0-109 0 0,0 0-60 0 0,-12 13-34 0 0,-38 41-39 0 0,48-52-202 0 0,0 0 0 0 0,0 0 0 0 0,1 0 0 0 0,-1 1 0 0 0,0-1 0 0 0,1 1 0 0 0,0-1 0 0 0,-1 1 0 0 0,1 0 0 0 0,0 0 0 0 0,1-1 0 0 0,-1 1 0 0 0,0 0 0 0 0,1 0 0 0 0,-1 0 0 0 0,1 0 0 0 0,0 0 0 0 0,0 0 0 0 0,0-1 0 0 0,1 4-27 0 0,-1 6 86 0 0,0-3-13 0 0,9 78 123 0 0,-9-84-182 0 0,1 0 0 0 0,0-1 0 0 0,-1 1 0 0 0,1-1 0 0 0,0 0 0 0 0,1 1 0 0 0,-1-1 0 0 0,0 0 0 0 0,1 1 0 0 0,-1-1 0 0 0,1 0 0 0 0,0 0 0 0 0,0 0 0 0 0,0 0 0 0 0,0-1 0 0 0,0 1 0 0 0,0 0 0 0 0,0-1 0 0 0,1 0 0 0 0,-1 1 0 0 0,0-1 0 0 0,1 0 0 0 0,-1 0 0 0 0,1 0 0 0 0,-1-1 0 0 0,1 1 0 0 0,0-1 0 0 0,-1 1 0 0 0,1-1 0 0 0,0 0-1 0 0,0 0-12 0 0,8-2 147 0 0,1-2 0 0 0,-1 1 0 0 0,0-1 0 0 0,0-1 0 0 0,-1 0 0 0 0,1-1 0 0 0,-1 0 0 0 0,0 0 0 0 0,-1-1 0 0 0,0 0 0 0 0,0-1 0 0 0,0 0 0 0 0,-1 0 0 0 0,0-1 0 0 0,0 0 0 0 0,3-7-148 0 0,-4 8 77 0 0,10-9 74 0 0,-2-1-1 0 0,0-1 1 0 0,-1 0-1 0 0,-1-1 1 0 0,-1-1-1 0 0,1-4-150 0 0,-12 23 15 0 0,11-24 231 0 0,-4 27-71 0 0,3 81-64 0 0,-5 85-67 0 0,-15 155-44 0 0,9-300 11 0 0,-1 1 0 0 0,-1 0 0 0 0,-1-1-1 0 0,-1 0 1 0 0,-1 0 0 0 0,0 0 0 0 0,-2 0 0 0 0,-1-1 0 0 0,0 0 0 0 0,-2-1-1 0 0,0 1 1 0 0,-1-2 0 0 0,-1 0 0 0 0,-11 13-11 0 0,0-10 25 0 0,16-13-4 0 0,-1-1 0 0 0,0 0 0 0 0,0 0-1 0 0,-1-1 1 0 0,0 0 0 0 0,-1-1 0 0 0,1 0-1 0 0,-1-1 1 0 0,0 1 0 0 0,0-2-1 0 0,-7 3-20 0 0,15-7 4 0 0,1-1-1 0 0,0 1 0 0 0,-1 0 0 0 0,1-1 1 0 0,-1 1-1 0 0,1-1 0 0 0,0 1 0 0 0,-1-1 1 0 0,1 1-1 0 0,0-1 0 0 0,-1 0 0 0 0,1 0 1 0 0,0 0-1 0 0,0 0 0 0 0,0 0 1 0 0,0 0-1 0 0,0 0 0 0 0,0 0 0 0 0,0 0 1 0 0,0 0-1 0 0,0 0 0 0 0,1-1 0 0 0,-1 1 1 0 0,0 0-1 0 0,1-1 0 0 0,-1 1 0 0 0,1 0 1 0 0,-1-1-1 0 0,1 1 0 0 0,0-1 0 0 0,0 1 1 0 0,0 0-1 0 0,0-1 0 0 0,-1 1 0 0 0,2-1 1 0 0,-1 1-1 0 0,0-1 0 0 0,0 1 0 0 0,0-1 1 0 0,1 1-1 0 0,-1 0 0 0 0,1-1 0 0 0,-1 1 1 0 0,1 0-1 0 0,0-1 0 0 0,-1 1 0 0 0,1 0 1 0 0,0 0-1 0 0,0-1 0 0 0,0 1-3 0 0,9-28-3 0 0,2 0 0 0 0,1 1 0 0 0,1 1 0 0 0,1 0 0 0 0,1 1 0 0 0,11-12 3 0 0,-11 14-7 0 0,223-318 49 0 0,-194 274-57 0 0,4 2-1 0 0,2 3 1 0 0,29-27 15 0 0,-70 81 12 0 0,0-1 0 0 0,1 2 0 0 0,0-1 0 0 0,0 2 1 0 0,1-1-1 0 0,0 2 0 0 0,0-1 0 0 0,1 2 0 0 0,3-2-12 0 0,-14 6 1 0 0,1 1 0 0 0,-1 0 0 0 0,0-1 0 0 0,1 1-1 0 0,-1 0 1 0 0,1 0 0 0 0,-1 0 0 0 0,1 0 0 0 0,-1 1 0 0 0,0-1 0 0 0,1 1-1 0 0,-1-1 1 0 0,0 1 0 0 0,1 0 0 0 0,-1 0 0 0 0,0 0 0 0 0,0 0 0 0 0,0 0-1 0 0,0 0 1 0 0,0 1 0 0 0,0-1 0 0 0,0 1 0 0 0,0 0 0 0 0,0-1 0 0 0,-1 1-1 0 0,1 0 1 0 0,-1 0 0 0 0,1 0 0 0 0,-1 0 0 0 0,0 0 0 0 0,0 0-1 0 0,0 0 1 0 0,0 2-1 0 0,23 77 152 0 0,-18-33-158 0 0,-4-39 19 0 0,0-1-1 0 0,-1 1 1 0 0,0 1 0 0 0,0-1-1 0 0,-1 0 1 0 0,0 0-1 0 0,-1 0 1 0 0,0 0 0 0 0,0 0-1 0 0,-1 0 1 0 0,0 0 0 0 0,0-1-1 0 0,-1 1 1 0 0,-4 8-13 0 0,4-11 10 0 0,-1 0 0 0 0,0-1 0 0 0,0 1 1 0 0,0 0-1 0 0,0-1 0 0 0,-1 0 0 0 0,0 0 0 0 0,0-1 0 0 0,0 1 0 0 0,-1-1 1 0 0,1 0-1 0 0,-1-1 0 0 0,0 1 0 0 0,0-1 0 0 0,0 0 0 0 0,-1-1 0 0 0,1 1 1 0 0,-1-1-1 0 0,0 0 0 0 0,1-1 0 0 0,-1 0 0 0 0,0 0 0 0 0,-5 0-10 0 0,-26-1 6 0 0,59-15-301 0 0,-9 12 292 0 0,-1 1 1 0 0,1 0-1 0 0,0 1 0 0 0,-1 0 1 0 0,1 1-1 0 0,0 0 0 0 0,0 1 1 0 0,0 1-1 0 0,-1 0 0 0 0,1 0 1 0 0,10 4 2 0 0,85-3 74 0 0,-90-4-54 0 0,1-2 1 0 0,-1 0-1 0 0,-1-2 0 0 0,1 1 0 0 0,-1-2 1 0 0,1 0-1 0 0,-2-1 0 0 0,1-1 0 0 0,-1 0 1 0 0,0-1-1 0 0,-1-1 0 0 0,2-1-20 0 0,4-7 48 0 0,-1 0 1 0 0,0-1-1 0 0,-1-1 1 0 0,-1-1-1 0 0,-1-1 1 0 0,-1 0-1 0 0,-1-1 1 0 0,-1 0-1 0 0,-1-1 1 0 0,-1-1-1 0 0,-1 0 0 0 0,3-13-48 0 0,23-46-1 0 0,-25 62 14 0 0,-1 0 0 0 0,-1 0 0 0 0,-1-1 0 0 0,-1-1 0 0 0,-1 1 0 0 0,-1-1 0 0 0,0 0 0 0 0,-1-24-13 0 0,-3 47 3 0 0,-1 0 0 0 0,0 0-1 0 0,1 0 1 0 0,-1 0 0 0 0,0 0-1 0 0,0 0 1 0 0,0 0 0 0 0,0 0 0 0 0,0 0-1 0 0,0 0 1 0 0,0 0 0 0 0,0 0 0 0 0,0 0-1 0 0,0 0 1 0 0,-1 0 0 0 0,1 0-1 0 0,0 0 1 0 0,-1 0 0 0 0,1 0 0 0 0,-1 0-1 0 0,1 0 1 0 0,-1 0 0 0 0,0 0 0 0 0,1 0-1 0 0,-1 0 1 0 0,0 1 0 0 0,1-1 0 0 0,-1 0-1 0 0,0 1 1 0 0,0-1 0 0 0,0 0-1 0 0,0 1 1 0 0,0-1 0 0 0,0 1 0 0 0,0-1-1 0 0,0 1 1 0 0,0 0 0 0 0,0-1 0 0 0,0 1-1 0 0,0 0 1 0 0,0 0 0 0 0,0 0-1 0 0,0-1-2 0 0,-3 24 11 0 0,-9 23 89 0 0,2 2 1 0 0,3-1-1 0 0,1 2 1 0 0,1 29-101 0 0,-1 187 100 0 0,6-230-98 0 0,13 91 9 0 0,-1-117-699 0 0,-13-34-364 0 0,-21-101-7186 0 0,19 105 2243 0 0,2 5-5675 0 0</inkml:trace>
  <inkml:trace contextRef="#ctx0" brushRef="#br0" timeOffset="1829.67">16333 781 7706 0 0,'0'0'3151'0'0,"0"0"-416"0"0,0 0-370 0 0,0 0-314 0 0,0 0-392 0 0,0 0-420 0 0,0 0-355 0 0,0 0-252 0 0,0 0-64 0 0,0 0 43 0 0,0 0 65 0 0,0 0 43 0 0,0 0-7 0 0,11 3-54 0 0,122 20 1282 0 0,-33-27-1638 0 0,0-4 1 0 0,-1-5-1 0 0,33-10-302 0 0,-116 20-438 0 0,0 1-1546 0 0,-7 0-2213 0 0,-4 1-8227 0 0</inkml:trace>
  <inkml:trace contextRef="#ctx0" brushRef="#br0" timeOffset="2539.793">17049 1068 0 0 0,'0'0'1376'0'0,"0"0"25"0"0,0 0 108 0 0,0 0 82 0 0,0 0 26 0 0,0 0-32 0 0,0 0-88 0 0,0 0-78 0 0,0 0-94 0 0,0 0-114 0 0,0 0-149 0 0,0 0-199 0 0,0 0-211 0 0,-5-2-182 0 0,-17-5-93 0 0,75 27 3723 0 0,-39-19-3696 0 0,0 0-1 0 0,0 0 1 0 0,0-2-1 0 0,-1 0 0 0 0,1 0 1 0 0,0-1-1 0 0,0-1 0 0 0,-1 0 1 0 0,9-3-404 0 0,-17 4 61 0 0,0 0-1 0 0,-1 0 1 0 0,1 0 0 0 0,-1 0 0 0 0,1-1 0 0 0,-1 0 0 0 0,0 1-1 0 0,0-2 1 0 0,0 1 0 0 0,0 0 0 0 0,0-1 0 0 0,-1 0 0 0 0,0 0 0 0 0,1 0-1 0 0,-2 0 1 0 0,1 0 0 0 0,0-1 0 0 0,-1 1 0 0 0,0-1 0 0 0,0 0-1 0 0,0 0 1 0 0,-1 0 0 0 0,1 0 0 0 0,-1 0 0 0 0,0 0 0 0 0,-1 0-1 0 0,1-1-59 0 0,-1 2 7 0 0,0 1 1 0 0,0-1 0 0 0,-1 0 0 0 0,1 0-1 0 0,-1 0 1 0 0,0 1 0 0 0,0-1 0 0 0,0 0-1 0 0,-1 1 1 0 0,1-1 0 0 0,-1 1 0 0 0,0-1-1 0 0,0 1 1 0 0,0 0 0 0 0,0 0 0 0 0,0 0-1 0 0,-1 0 1 0 0,1 0 0 0 0,-1 0 0 0 0,0 1-1 0 0,0-1 1 0 0,0 1 0 0 0,0 0 0 0 0,-1 0-1 0 0,1 0 1 0 0,0 0 0 0 0,-1 1 0 0 0,0-1-1 0 0,1 1 1 0 0,-1 0 0 0 0,0 0 0 0 0,-1 0-9 0 0,-127-7-112 0 0,123 10 112 0 0,0 1 0 0 0,0-1 0 0 0,0 1 1 0 0,1 1-1 0 0,-1 0 0 0 0,1 0 0 0 0,0 0 1 0 0,0 1-1 0 0,1 0 0 0 0,-1 1 0 0 0,1 0 1 0 0,1 0-1 0 0,-1 0 0 0 0,1 1 1 0 0,0 0-1 0 0,0 0 0 0 0,1 1 0 0 0,0-1 1 0 0,0 1-1 0 0,1 0 0 0 0,0 1 0 0 0,0-1 1 0 0,1 1-1 0 0,0 0 0 0 0,1-1 0 0 0,-1 1 1 0 0,2 0-1 0 0,0 0 0 0 0,0 1 1 0 0,0-1-1 0 0,1 0 0 0 0,0 0 0 0 0,1 0 1 0 0,0 0-1 0 0,1 1 0 0 0,0-1 0 0 0,0-1 1 0 0,1 1-1 0 0,0 0 0 0 0,0-1 1 0 0,1 1-1 0 0,0-1 0 0 0,1 0 0 0 0,-1 0 1 0 0,2 0-1 0 0,0 1 50 0 0,1 0 0 0 0,1 0 0 0 0,-1-1 0 0 0,1 1 0 0 0,1-2 0 0 0,-1 1 0 0 0,2-1 0 0 0,-1-1 0 0 0,1 1 1 0 0,-1-2-1 0 0,2 1 0 0 0,-1-1 0 0 0,1-1 0 0 0,-1 0 0 0 0,1 0 0 0 0,0-1 0 0 0,0-1 0 0 0,1 0 1 0 0,-1 0-1 0 0,1-1 0 0 0,-1-1-50 0 0,-1 1 29 0 0,1-1-1 0 0,-1-1 1 0 0,0 0 0 0 0,0 0 0 0 0,0-1-1 0 0,0 0 1 0 0,0-1 0 0 0,0 0 0 0 0,0-1 0 0 0,-1 0-1 0 0,1 0 1 0 0,5-5-29 0 0,71-59-978 0 0,-61 30-6948 0 0,-20 31-748 0 0,-1 2-2654 0 0</inkml:trace>
  <inkml:trace contextRef="#ctx0" brushRef="#br0" timeOffset="3500.663">17467 1359 7762 0 0,'0'0'3999'0'0,"0"0"-1914"0"0,0 0-510 0 0,0 0 190 0 0,0 0 88 0 0,0 0-138 0 0,0 0-362 0 0,0 0-395 0 0,0 0-234 0 0,0 0-101 0 0,0 0-32 0 0,0 0-54 0 0,0 0-59 0 0,8-20-72 0 0,50-126 517 0 0,-51 127-810 0 0,2 0 0 0 0,0 0 1 0 0,0 1-1 0 0,2 0 0 0 0,0 1 0 0 0,1 0 0 0 0,1 1 0 0 0,1 0 1 0 0,0 1-1 0 0,1 1 0 0 0,0 0 0 0 0,1 1 0 0 0,6-3-113 0 0,-16 11 4 0 0,1 1 0 0 0,1 0 0 0 0,-1 0 0 0 0,1 1 0 0 0,-1 0 0 0 0,1 0 0 0 0,0 1 0 0 0,0 0 0 0 0,0 0 0 0 0,1 1 0 0 0,-1 0 0 0 0,0 1 0 0 0,0 0 0 0 0,1 0 0 0 0,4 1-4 0 0,-10 1 4 0 0,-1 0 0 0 0,0 0-1 0 0,1 0 1 0 0,-1 1 0 0 0,0-1 0 0 0,0 1-1 0 0,0-1 1 0 0,-1 1 0 0 0,1 0 0 0 0,-1-1-1 0 0,1 1 1 0 0,-1 0 0 0 0,0 0 0 0 0,0 0-1 0 0,0 0 1 0 0,-1 0 0 0 0,1 1 0 0 0,-1-1-1 0 0,0 0 1 0 0,1 0 0 0 0,-1 0 0 0 0,-1 0 0 0 0,1 0-1 0 0,0 1 1 0 0,-1-1 0 0 0,0 2-4 0 0,1 5 8 0 0,-4 159 112 0 0,4-168-120 0 0,0 0 1 0 0,0 0-1 0 0,0 0 0 0 0,0 0 1 0 0,0 0-1 0 0,0 0 1 0 0,0 0-1 0 0,1 0 1 0 0,-1 0-1 0 0,0 0 1 0 0,1 0-1 0 0,-1 0 1 0 0,0 0-1 0 0,1 0 1 0 0,-1 0-1 0 0,1 0 1 0 0,0 0-1 0 0,-1 0 1 0 0,1 0-1 0 0,0-1 1 0 0,0 1-1 0 0,-1 0 1 0 0,1-1-1 0 0,0 1 1 0 0,0 0-1 0 0,0-1 1 0 0,0 1-1 0 0,0-1 1 0 0,0 1-1 0 0,0-1 1 0 0,0 0-1 0 0,0 1 1 0 0,0-1-1 0 0,0 0 1 0 0,0 0-1 0 0,0 0 1 0 0,0 0-1 0 0,0 0 1 0 0,0 0-1 0 0,0 0 0 0 0,0 0 1 0 0,0 0-1 0 0,0 0 1 0 0,0 0-1 0 0,0-1 1 0 0,0 1-1 0 0,0 0 1 0 0,0-1-1 0 0,0 1 1 0 0,0-1-1 0 0,1 0 0 0 0,50-26 54 0 0,35-40-23 0 0,-16 11 14 0 0,3 3 1 0 0,54-28-46 0 0,-127 81 0 0 0,-1-1 0 0 0,1 1 1 0 0,0 0-1 0 0,-1 0 1 0 0,1 0-1 0 0,0-1 1 0 0,-1 1-1 0 0,1 0 1 0 0,0 0-1 0 0,-1 0 0 0 0,1 0 1 0 0,0 0-1 0 0,-1 0 1 0 0,1 0-1 0 0,0 0 1 0 0,0 0-1 0 0,-1 1 1 0 0,1-1-1 0 0,0 0 0 0 0,-1 0 1 0 0,1 1-1 0 0,-1-1 1 0 0,1 0-1 0 0,0 1 1 0 0,-1-1-1 0 0,1 0 1 0 0,-1 1-1 0 0,1-1 0 0 0,-1 1 1 0 0,1-1-1 0 0,-1 1 1 0 0,1-1-1 0 0,-1 1 1 0 0,1 0-1 0 0,-1-1 1 0 0,0 1-1 0 0,1-1 0 0 0,-1 1 1 0 0,0 0-1 0 0,0-1 1 0 0,0 1-1 0 0,1 0 1 0 0,-1-1-1 0 0,0 1 1 0 0,0 0-1 0 0,0 0 0 0 0,0-1 1 0 0,0 1-1 0 0,0 0 1 0 0,0-1-1 0 0,0 1 1 0 0,0 0-1 0 0,-1-1 1 0 0,1 1-1 0 0,0 0 0 0 0,0-1 1 0 0,-1 1-1 0 0,1 0 1 0 0,0-1-1 0 0,-1 1 1 0 0,1-1-1 0 0,0 1 1 0 0,-1 0-1 0 0,-11 53 112 0 0,11-52-111 0 0,-34 231 106 0 0,29-173-26 0 0,6-39-9 0 0,0-30-1512 0 0,3 0-931 0 0,-1 5-1174 0 0,-2-2-4956 0 0,0-1-3699 0 0</inkml:trace>
  <inkml:trace contextRef="#ctx0" brushRef="#br0" timeOffset="5871.567">19323 170 2104 0 0,'0'0'1820'0'0,"0"0"37"0"0,0 0 160 0 0,0 0 220 0 0,0 0 87 0 0,0 0-149 0 0,0 0-304 0 0,0 0-356 0 0,0 0-315 0 0,0 0-262 0 0,0 0-202 0 0,5-4 2722 0 0,6 310-622 0 0,-3-30-2210 0 0,1 161-289 0 0,-13-412-241 0 0,11-31 399 0 0,30-58-414 0 0,3 2-1 0 0,3 2 1 0 0,2 1 0 0 0,15-12-81 0 0,98-65-41 0 0,-157 135 41 0 0,-1 1 1 0 0,1-1 0 0 0,-1 0 0 0 0,1 0 0 0 0,-1 1 0 0 0,1-1 0 0 0,-1 0 0 0 0,1 1 0 0 0,0-1 0 0 0,0 1 0 0 0,-1-1 0 0 0,1 1 0 0 0,0-1 0 0 0,0 1 0 0 0,-1-1 0 0 0,1 1 0 0 0,0 0 0 0 0,0 0 0 0 0,0-1-1 0 0,0 1 1 0 0,0 0 0 0 0,0 0 0 0 0,-1 0 0 0 0,1 0 0 0 0,0 0 0 0 0,0 0 0 0 0,0 0 0 0 0,0 0 0 0 0,0 0 0 0 0,0 0 0 0 0,0 1 0 0 0,-1-1 0 0 0,1 0 0 0 0,0 1 0 0 0,0-1 0 0 0,0 0 0 0 0,-1 1 0 0 0,1-1-1 0 0,0 1 1 0 0,0-1 0 0 0,-1 1 0 0 0,1 0 0 0 0,0-1 0 0 0,-1 1 0 0 0,1 0 0 0 0,-1-1 0 0 0,1 1 0 0 0,-1 0 0 0 0,1 0 0 0 0,-1-1 0 0 0,1 1 0 0 0,-1 0 0 0 0,0 0 0 0 0,0 0 0 0 0,1 0 0 0 0,-1 0 0 0 0,0-1-1 0 0,0 1 1 0 0,0 0 0 0 0,0 0 0 0 0,0 0 0 0 0,0 0-1 0 0,5 54 55 0 0,-3 0-1 0 0,-3 0 0 0 0,-2 0 1 0 0,-4 22-55 0 0,4-46 17 0 0,1 46-612 0 0,35-107-3427 0 0,0 6-2443 0 0,-26 19 2938 0 0,3-3-6744 0 0</inkml:trace>
  <inkml:trace contextRef="#ctx0" brushRef="#br0" timeOffset="6703.675">20530 685 7786 0 0,'0'0'2149'0'0,"0"0"-365"0"0,0 0-97 0 0,0 0 30 0 0,0 0-55 0 0,0 0-194 0 0,0 0-260 0 0,0 0-229 0 0,0 0-161 0 0,0 0-86 0 0,-32 11-84 0 0,-104 33-78 0 0,52 2 390 0 0,66-35-844 0 0,1 1 0 0 0,0 0 0 0 0,1 2 1 0 0,0 0-1 0 0,1 0 0 0 0,1 2 0 0 0,1 0 1 0 0,0 0-1 0 0,1 1 0 0 0,0 1 0 0 0,2 0 0 0 0,0 0 1 0 0,1 1-1 0 0,-1 5-116 0 0,10-22 4 0 0,-1 0 1 0 0,1 0 0 0 0,-1 0-1 0 0,1 0 1 0 0,0 1-1 0 0,0-1 1 0 0,0 0 0 0 0,0 0-1 0 0,0 0 1 0 0,0 1-1 0 0,0-1 1 0 0,1 0-1 0 0,-1 0 1 0 0,1 0 0 0 0,0 0-1 0 0,0 0 1 0 0,0 0-1 0 0,0 0 1 0 0,0 0 0 0 0,0 0-1 0 0,0 0 1 0 0,0 0-1 0 0,1-1 1 0 0,-1 1-1 0 0,1 0 1 0 0,0-1 0 0 0,-1 0-1 0 0,1 1 1 0 0,0-1-1 0 0,0 0 1 0 0,0 0 0 0 0,0 0-1 0 0,0 0 1 0 0,0 0-1 0 0,0 0 1 0 0,0 0-1 0 0,0-1 1 0 0,0 1 0 0 0,0-1-1 0 0,0 1 1 0 0,1-1-1 0 0,-1 0 1 0 0,0 0 0 0 0,0 0-1 0 0,0 0 1 0 0,1-1-1 0 0,-1 1 1 0 0,1-1-5 0 0,10 0 79 0 0,1 0 0 0 0,-1-1 0 0 0,0 0 0 0 0,0-1-1 0 0,0-1 1 0 0,-1 0 0 0 0,1-1 0 0 0,-1 0 0 0 0,0-1 0 0 0,7-4-79 0 0,20-15 148 0 0,-1-2-1 0 0,-1-1 1 0 0,-1-2 0 0 0,2-6-148 0 0,-35 34 8 0 0,147-134 203 0 0,-142 180-234 0 0,-39 124 154 0 0,46-62-163 0 0,-14-103 34 0 0,0 0 0 0 0,1 0-1 0 0,-1 0 1 0 0,1 0-1 0 0,-1-1 1 0 0,1 1 0 0 0,0 0-1 0 0,0-1 1 0 0,0 0 0 0 0,0 1-1 0 0,1-1 1 0 0,-1 0-1 0 0,1 0 1 0 0,-1 0 0 0 0,1-1-1 0 0,0 1 1 0 0,0 0 0 0 0,-1-1-1 0 0,1 0 1 0 0,0 0-1 0 0,0 0 1 0 0,0 0 0 0 0,1 0-1 0 0,-1-1 1 0 0,0 1-1 0 0,0-1 1 0 0,0 0 0 0 0,0 0-1 0 0,1 0 1 0 0,-1 0 0 0 0,3-1-2 0 0,3-2 23 0 0,1-1 0 0 0,-1-1 1 0 0,1 1-1 0 0,-1-2 1 0 0,-1 1-1 0 0,1-1 1 0 0,-1 0-1 0 0,0-1 0 0 0,-1 0 1 0 0,1 0-1 0 0,-1-1 1 0 0,-1 0-1 0 0,1 0 0 0 0,-1 0 1 0 0,-1-1-1 0 0,2-2-23 0 0,5-6 50 0 0,93-115 184 0 0,-95 121-224 0 0,2-2 5 0 0,0 0 1 0 0,1 1 0 0 0,0 0-1 0 0,0 0 1 0 0,2 2 0 0 0,-1 0-1 0 0,1 0 1 0 0,1 2-1 0 0,-1 0 1 0 0,2 0 0 0 0,15-4-16 0 0,-30 12 10 0 0,0-1-1 0 0,0 1 1 0 0,0 0 0 0 0,0 0 0 0 0,0 0 0 0 0,-1 1-1 0 0,1-1 1 0 0,0 0 0 0 0,0 1 0 0 0,0-1 0 0 0,0 1-1 0 0,0 0 1 0 0,-1-1 0 0 0,1 1 0 0 0,0 0 0 0 0,-1 0-1 0 0,1 0 1 0 0,-1 0 0 0 0,1 1 0 0 0,-1-1 0 0 0,1 0-1 0 0,-1 0 1 0 0,0 1 0 0 0,1-1 0 0 0,-1 1 0 0 0,0 0-1 0 0,0-1 1 0 0,0 1 0 0 0,0 0 0 0 0,-1-1 0 0 0,1 1-1 0 0,0 0 1 0 0,-1 0 0 0 0,1 0 0 0 0,-1-1 0 0 0,0 1-1 0 0,1 1-9 0 0,6 78 383 0 0,-7-81-380 0 0,1 14 39 0 0,-1-1 0 0 0,-1 0 0 0 0,0 1-1 0 0,-1-1 1 0 0,0 0 0 0 0,-1 0 0 0 0,-1 0 0 0 0,0-1 0 0 0,0 1 0 0 0,-1-1-1 0 0,-1 0 1 0 0,0 0 0 0 0,-1-1 0 0 0,0 0 0 0 0,-1 0 0 0 0,0 0 0 0 0,0-1-1 0 0,-1 0 1 0 0,-1-1 0 0 0,1 0 0 0 0,-2 0 0 0 0,1-1 0 0 0,-5 2-42 0 0,4-4 2 0 0,1 0 0 0 0,-1 0 1 0 0,-1-1-1 0 0,1-1 0 0 0,0 0 0 0 0,-1 0 1 0 0,0-1-1 0 0,0-1 0 0 0,0 0 0 0 0,-9 0-2 0 0,21-2-18 0 0,0 0-10 0 0,25 0-144 0 0,217-11 272 0 0,24 11 624 0 0,-264 0-751 0 0,1 0-1 0 0,-1-1 1 0 0,1 1 0 0 0,-1-1-1 0 0,1 1 1 0 0,-1-1 0 0 0,1 0-1 0 0,-1 0 1 0 0,0 0 0 0 0,1 0-1 0 0,-1-1 1 0 0,0 1 0 0 0,0-1-1 0 0,0 1 1 0 0,0-1-1 0 0,0 0 1 0 0,0 1 0 0 0,-1-1-1 0 0,1 0 1 0 0,-1 0 0 0 0,1 0-1 0 0,-1-1 1 0 0,1 1 0 0 0,-1 0-1 0 0,0-1 1 0 0,0 1 0 0 0,0 0-1 0 0,-1-1 1 0 0,1 1 0 0 0,-1-1-1 0 0,1 1 1 0 0,-1-1 0 0 0,0 1-1 0 0,0-1 1 0 0,0 0 0 0 0,0 1-1 0 0,0-1 1 0 0,0 1 0 0 0,-1-1-1 0 0,1 1 1 0 0,-1-1 27 0 0,-4-19-4568 0 0,-4 2-4099 0 0,6 13-4328 0 0</inkml:trace>
  <inkml:trace contextRef="#ctx0" brushRef="#br0" timeOffset="-27555.146">2661 151 0 0 0,'0'0'1639'0'0,"0"0"7"0"0,0 0 82 0 0,0 0 192 0 0,0 0 178 0 0,0 0-13 0 0,0 0-221 0 0,0 0-349 0 0,0 0-341 0 0,0 0-243 0 0,0 0-163 0 0,0-5-77 0 0,3-14-21 0 0,-2 14-15 0 0,-1 5-27 0 0,0 0-42 0 0,0 0-54 0 0,6 26 2350 0 0,17 88-647 0 0,-18 96-1128 0 0,-9-1 0 0 0,-11 23-1107 0 0,-6-27 261 0 0,21-166-240 0 0,0-62-746 0 0,-2-35-2786 0 0,-1 39-1154 0 0,-1 1-4537 0 0,4 10-1438 0 0</inkml:trace>
  <inkml:trace contextRef="#ctx0" brushRef="#br0" timeOffset="-23456.182">2035 361 2777 0 0,'0'0'2393'0'0,"0"0"-622"0"0,0 0-208 0 0,0 0 95 0 0,0 0 117 0 0,0 0-26 0 0,0 0-236 0 0,0 0-294 0 0,0 0-240 0 0,0 0-147 0 0,0 0-89 0 0,18-8-51 0 0,56-27-32 0 0,33 5 2238 0 0,36-10-597 0 0,-2-6 1 0 0,31-19-2302 0 0,47-27 768 0 0,-127 63-522 0 0,-82 28-102 0 0,-10 1-160 0 0,-6 0-310 0 0,4-4-1554 0 0,2-1-4470 0 0,0 2-1810 0 0,0 0-3667 0 0</inkml:trace>
  <inkml:trace contextRef="#ctx0" brushRef="#br0" timeOffset="-17937.988">3324 11 0 0 0,'0'0'1182'0'0,"0"0"22"0"0,0 0 33 0 0,0 0 140 0 0,0 0 218 0 0,0 0 61 0 0,0 0-122 0 0,0 0-239 0 0,0 0-282 0 0,0 0-215 0 0,0 0-109 0 0,0-2-38 0 0,3 17 5296 0 0,3 91-4275 0 0,-6-37-1127 0 0,-16 476 1395 0 0,12-328-1294 0 0,14-180-398 0 0,-9-37-206 0 0,13-18 2160 0 0,34-49-1929 0 0,86-98-10 0 0,-133 164-264 0 0,4-4 3 0 0,0-1-1 0 0,0 1 1 0 0,0 0 0 0 0,1 1 0 0 0,-1-1 0 0 0,1 1 0 0 0,0 0 0 0 0,0 1 0 0 0,1-1 0 0 0,-1 1 0 0 0,1 0 0 0 0,0 1 0 0 0,-1 0 0 0 0,1 0 0 0 0,0 0 0 0 0,0 1 0 0 0,1 0 0 0 0,1 0-2 0 0,45 1 47 0 0,-32 30 90 0 0,-5 40 175 0 0,-4 58 27 0 0,-22 64-119 0 0,37-253-4734 0 0,-11 34-7005 0 0,-14 19-602 0 0</inkml:trace>
  <inkml:trace contextRef="#ctx0" brushRef="#br0" timeOffset="-12037.25">4005 807 0 0 0,'0'0'411'0'0,"0"0"530"0"0,0 0 301 0 0,0 0 81 0 0,0 0-124 0 0,0 0-163 0 0,0 0-120 0 0,0 0-105 0 0,3 0-36 0 0,11 0-23 0 0,-11 0-10 0 0,-3 0 27 0 0,0 0-20 0 0,0 0-35 0 0,11 22 4671 0 0,-2-17-5032 0 0,-1 0 0 0 0,1-1 0 0 0,0 0 0 0 0,1 0 0 0 0,-1-1 0 0 0,1 0 0 0 0,-1-1 0 0 0,1 0 0 0 0,0-1 0 0 0,0 0 0 0 0,0 0 0 0 0,0-1 0 0 0,0 0 0 0 0,0-1 0 0 0,0 0 0 0 0,5-1-353 0 0,27 0 611 0 0,-31 2-468 0 0,0-1 0 0 0,0 0 0 0 0,0 0 1 0 0,0-2-1 0 0,0 1 0 0 0,-1-1 0 0 0,1-1 0 0 0,-1 0 0 0 0,1 0 1 0 0,-1-1-1 0 0,4-3-143 0 0,-11 6 55 0 0,1 1 0 0 0,-1-1 0 0 0,0-1 0 0 0,0 1 0 0 0,0 0 0 0 0,0-1 0 0 0,0 1 0 0 0,-1-1 0 0 0,1 0 0 0 0,-1 0 0 0 0,0 0 0 0 0,1 0 0 0 0,-1 0 0 0 0,-1-1 0 0 0,1 1 0 0 0,0-1 0 0 0,-1 1 0 0 0,0-1 0 0 0,0 1 0 0 0,0-1 1 0 0,0 0-1 0 0,-1 0 0 0 0,1 1 0 0 0,-1-1 0 0 0,0 0 0 0 0,0 0 0 0 0,0 1 0 0 0,-1-1 0 0 0,1 0 0 0 0,-2-2-55 0 0,1 1 15 0 0,0 1-1 0 0,-1-1 1 0 0,0 0 0 0 0,0 1-1 0 0,0-1 1 0 0,0 1 0 0 0,-1 0 0 0 0,1 0-1 0 0,-1 0 1 0 0,0 0 0 0 0,-1 0-1 0 0,1 1 1 0 0,-1-1 0 0 0,1 1 0 0 0,-1 0-1 0 0,0 0 1 0 0,0 0 0 0 0,0 1-1 0 0,-1-1 1 0 0,1 1 0 0 0,-1 0 0 0 0,1 0-1 0 0,-1 1 1 0 0,0-1 0 0 0,1 1-1 0 0,-1 0 1 0 0,0 1 0 0 0,0-1 0 0 0,-5 1-15 0 0,-72 14-58 0 0,7 26 53 0 0,70-36 13 0 0,-2-1 7 0 0,1 1 0 0 0,-1 1 0 0 0,1-1 0 0 0,0 1 0 0 0,0 0 0 0 0,0 1 0 0 0,1-1 0 0 0,-1 1 0 0 0,2 0 0 0 0,-1 1 0 0 0,1-1 0 0 0,-1 1 0 0 0,1 1-15 0 0,-14 41 90 0 0,3 91 409 0 0,15-128-442 0 0,0 0 0 0 0,0 0 0 0 0,1 0 0 0 0,0 0-1 0 0,1 0 1 0 0,1 0 0 0 0,0 0 0 0 0,1-1 0 0 0,0 1 0 0 0,0-1 0 0 0,6 9-57 0 0,-3-12 89 0 0,1-1 0 0 0,1 0 1 0 0,-1-1-1 0 0,1 0 1 0 0,0 0-1 0 0,1-1 0 0 0,-1 0 1 0 0,1-1-1 0 0,0 1 1 0 0,0-2-1 0 0,1 0 0 0 0,-1 0 1 0 0,0-1-1 0 0,1 0 1 0 0,0-1-1 0 0,0 0 0 0 0,-1-1 1 0 0,1 0-1 0 0,0 0 1 0 0,0-1-1 0 0,3-1-89 0 0,-10 2 20 0 0,138-37 502 0 0,-136 33-457 0 0,-18 3-568 0 0,-6-1-5942 0 0,14 1-1821 0 0,1 1-5043 0 0</inkml:trace>
  <inkml:trace contextRef="#ctx0" brushRef="#br0" timeOffset="11353.669">3865 2699 2857 0 0,'0'0'3003'0'0,"0"0"-667"0"0,0 0-306 0 0,0 0-27 0 0,0 0 15 0 0,0 0-162 0 0,0 0-333 0 0,0 0-370 0 0,0 0-288 0 0,0 0-154 0 0,0 0-59 0 0,0 0 3 0 0,0 0 6 0 0,4-7-8 0 0,246-380 4468 0 0,-164 277-4865 0 0,-84 144-284 0 0,-4-11 39 0 0,-2 9-4 0 0,2 0 0 0 0,1 1 0 0 0,2-1-1 0 0,1 1 1 0 0,3 9-7 0 0,-5-37 7 0 0,0 0 1 0 0,1 1-1 0 0,0-1 1 0 0,0 0-1 0 0,0 0 1 0 0,1 0-1 0 0,-1-1 0 0 0,1 1 1 0 0,1 0-1 0 0,-1-1 1 0 0,0 1-1 0 0,1-1 1 0 0,0 0-1 0 0,0 1 0 0 0,0-2 1 0 0,1 1-1 0 0,0 0 1 0 0,-1-1-1 0 0,1 1 1 0 0,0-1-1 0 0,0 0 0 0 0,1 0 1 0 0,-1-1-1 0 0,1 1 1 0 0,-1-1-1 0 0,1 0 0 0 0,0 0 1 0 0,0-1-1 0 0,0 1 1 0 0,3-1-8 0 0,1-3 97 0 0,1-1 1 0 0,-1-1 0 0 0,0 0-1 0 0,0 0 1 0 0,0-1 0 0 0,-1 0-1 0 0,1 0 1 0 0,-1-1 0 0 0,0 0-1 0 0,-1 0 1 0 0,1-1 0 0 0,-1 0-1 0 0,-1 0 1 0 0,1-1 0 0 0,-1 0-1 0 0,-1 0 1 0 0,2-3-98 0 0,11-11 80 0 0,-1-1 0 0 0,-1 0 0 0 0,-1-1 0 0 0,-1-1-1 0 0,-1 0 1 0 0,-1-1 0 0 0,-2 0 0 0 0,0-1 0 0 0,3-22-80 0 0,-11-24 28 0 0,-2 74-48 0 0,0-1 0 0 0,0 0-1 0 0,0 1 1 0 0,-1-1 0 0 0,1 1 0 0 0,0-1-1 0 0,0 1 1 0 0,0-1 0 0 0,0 0 0 0 0,-1 1 0 0 0,1-1-1 0 0,0 1 1 0 0,-1-1 0 0 0,1 0 0 0 0,0 1-1 0 0,0-1 1 0 0,-1 0 0 0 0,1 1 0 0 0,-1-1 0 0 0,1 0-1 0 0,0 0 1 0 0,-1 1 0 0 0,1-1 0 0 0,-1 0-1 0 0,1 0 1 0 0,0 0 0 0 0,-1 0 0 0 0,1 0 0 0 0,-1 1-1 0 0,1-1 1 0 0,-1 0 0 0 0,1 0 0 0 0,-1 0-1 0 0,1 0 1 0 0,-1 0 0 0 0,1 0 0 0 0,-1-1 0 0 0,1 1-1 0 0,0 0 1 0 0,-1 0 0 0 0,1 0 0 0 0,-1 0-1 0 0,1 0 1 0 0,-1-1 0 0 0,1 1 0 0 0,0 0 0 0 0,-1 0-1 0 0,1-1 1 0 0,0 1 0 0 0,-1 0 0 0 0,1-1 0 0 0,0 1-1 0 0,-1 0 1 0 0,1-1 0 0 0,0 1 0 0 0,-1 0-1 0 0,1-1 1 0 0,0 1 0 0 0,0-1 0 0 0,0 1 0 0 0,-1 0-1 0 0,1-1 1 0 0,0 1 0 0 0,0-1 0 0 0,0 1-1 0 0,0-1 1 0 0,0 0 20 0 0,-17 40-2042 0 0,12-14-121 0 0,3-8-4588 0 0,2-9-5393 0 0</inkml:trace>
  <inkml:trace contextRef="#ctx0" brushRef="#br0" timeOffset="8120.672">1 2467 7690 0 0,'0'0'1872'0'0,"0"0"-297"0"0,0 0-101 0 0,0 0 15 0 0,0 0-58 0 0,0 0-220 0 0,0 0-283 0 0,0 0-179 0 0,0 0-72 0 0,0 0-15 0 0,0 0 24 0 0,4 8-32 0 0,18 22-43 0 0,30-19 864 0 0,-40-12-1170 0 0,10-3 0 0 0,0 0-1 0 0,0-2 1 0 0,0 0-1 0 0,-1-1 1 0 0,0-2-1 0 0,0 0 1 0 0,-1-1-1 0 0,0-1 1 0 0,-1-1-1 0 0,0-1 1 0 0,-1 0-1 0 0,0-1 1 0 0,3-6-305 0 0,16-8 253 0 0,103-83 382 0 0,96-65-93 0 0,-231 173-535 0 0,1-1 0 0 0,-1 1 1 0 0,1 0-1 0 0,0 1 0 0 0,0-1 0 0 0,0 1 0 0 0,0 0 0 0 0,1 1 0 0 0,-1 0 1 0 0,1 0-1 0 0,-1 0 0 0 0,1 0 0 0 0,-1 1 0 0 0,1 1 0 0 0,-1-1 0 0 0,1 1 1 0 0,-1 0-8 0 0,-2 2 4 0 0,0 0 0 0 0,0 1 0 0 0,0-1 0 0 0,0 1 0 0 0,0 0 0 0 0,-1 0 0 0 0,0 1 0 0 0,0-1 0 0 0,0 0 0 0 0,-1 1 0 0 0,1 0 0 0 0,-1 0 0 0 0,0 0 0 0 0,1 2-4 0 0,5 18 37 0 0,0-1 1 0 0,-1 2-1 0 0,-2-1 1 0 0,0 0-1 0 0,-2 1 1 0 0,-1 0-1 0 0,-1 0 1 0 0,-1 0-1 0 0,-1 0 1 0 0,-2 0 0 0 0,0-1-1 0 0,-2 1 1 0 0,-7 22-38 0 0,8-34 11 0 0,-1 0 0 0 0,0-1 0 0 0,-1 1 1 0 0,-1-1-1 0 0,0 0 0 0 0,-1-1 0 0 0,-1 0 1 0 0,0 0-1 0 0,0-1 0 0 0,-1 0 1 0 0,0 0-1 0 0,-1-1 0 0 0,0 0 0 0 0,-1-1 1 0 0,0-1-1 0 0,0 0 0 0 0,-1 0 0 0 0,0-1 1 0 0,0-1-1 0 0,-1 0 0 0 0,0-1 0 0 0,0 0 1 0 0,0-2-1 0 0,0 1 0 0 0,-1-2 0 0 0,1 0 1 0 0,-14 1-12 0 0,9-3 4 0 0,12 1-6 0 0,-1-1-1 0 0,1 1 1 0 0,-1-1 0 0 0,1-1-1 0 0,0 1 1 0 0,0-1 0 0 0,-1-1-1 0 0,1 1 1 0 0,0-1-1 0 0,0-1 1 0 0,0 1 0 0 0,0-1-1 0 0,1 0 1 0 0,-1-1 0 0 0,1 1-1 0 0,-4-4 3 0 0,4 2-34 0 0,1-1-1 0 0,0 0 1 0 0,0 0 0 0 0,1 0-1 0 0,-1 0 1 0 0,1-1-1 0 0,1 0 1 0 0,-1 1-1 0 0,1-1 1 0 0,0-1 0 0 0,1 1-1 0 0,0 0 1 0 0,0-1-1 0 0,0 1 1 0 0,1-1-1 0 0,0 0 1 0 0,1 1-1 0 0,0-1 1 0 0,0 0 0 0 0,1 1-1 0 0,-1-1 1 0 0,2 0-1 0 0,-1 1 1 0 0,3-8 34 0 0,38-78-2821 0 0,24 21-4966 0 0,-44 56-11 0 0,-6 5-2784 0 0</inkml:trace>
  <inkml:trace contextRef="#ctx0" brushRef="#br0" timeOffset="8487.817">1440 2221 8370 0 0,'0'0'2583'0'0,"0"0"-889"0"0,0 0-271 0 0,0 0 109 0 0,0 0 90 0 0,0 0-165 0 0,0 0-367 0 0,0 0-267 0 0,0 0-162 0 0,0 0-86 0 0,0 0-48 0 0,0 0-50 0 0,0 0-53 0 0,-22 27-33 0 0,-72 88-63 0 0,46-37 138 0 0,46-73-449 0 0,-1 1 1 0 0,0 0 0 0 0,1-1-1 0 0,0 1 1 0 0,0 0 0 0 0,1 0-1 0 0,0 1 1 0 0,0-1 0 0 0,0 0 0 0 0,1 0-1 0 0,0 1 1 0 0,0-1 0 0 0,0 0-1 0 0,1 0 1 0 0,0 0 0 0 0,0 0 0 0 0,1 1-1 0 0,-1-1 1 0 0,1-1 0 0 0,1 1-1 0 0,-1 0 1 0 0,1 0 0 0 0,0-1-1 0 0,0 0 1 0 0,1 1 0 0 0,0-1 0 0 0,-1-1-1 0 0,2 1 1 0 0,3 4-18 0 0,0-5 70 0 0,0 0-1 0 0,0 0 1 0 0,1-1 0 0 0,-1 0-1 0 0,1 0 1 0 0,0-1 0 0 0,0 0 0 0 0,0 0-1 0 0,0-1 1 0 0,0-1 0 0 0,0 1-1 0 0,0-1 1 0 0,0-1 0 0 0,0 0-1 0 0,0 0 1 0 0,0-1 0 0 0,0 0-1 0 0,-1 0 1 0 0,1-1 0 0 0,-1 0-1 0 0,1-1 1 0 0,-1 0 0 0 0,1 0-70 0 0,4-3 141 0 0,1-1 0 0 0,-1-1-1 0 0,-1 0 1 0 0,0 0 0 0 0,0-1 0 0 0,0-1 0 0 0,-2 0 0 0 0,1 0 0 0 0,-1-1-1 0 0,-1 0 1 0 0,0-1 0 0 0,-1 0 0 0 0,2-5-141 0 0,-5 10 28 0 0,-1 0 1 0 0,0-1-1 0 0,-1 1 1 0 0,0-1-1 0 0,0 0 1 0 0,-1 0-1 0 0,0 0 0 0 0,0-1 1 0 0,-1 1-1 0 0,0 0 1 0 0,-1 0-1 0 0,0-1 1 0 0,-1 1-1 0 0,0 0 0 0 0,0-1 1 0 0,-1 1-1 0 0,0 0 1 0 0,0 0-1 0 0,-1 0 0 0 0,0 1 1 0 0,-1-1-1 0 0,0 1 1 0 0,0-1-1 0 0,-1 1 1 0 0,0 0-1 0 0,-1 1 0 0 0,1 0 1 0 0,-2-1-1 0 0,-5-4-28 0 0,3 4-69 0 0,0 1 0 0 0,0 0 0 0 0,-1 1-1 0 0,0 0 1 0 0,0 0 0 0 0,0 1 0 0 0,-1 1 0 0 0,0 0-1 0 0,0 0 1 0 0,-4 0 69 0 0,-27 1-2939 0 0,-1 15-3989 0 0,30-5-5334 0 0</inkml:trace>
  <inkml:trace contextRef="#ctx0" brushRef="#br0" timeOffset="9443.891">1772 2360 5209 0 0,'0'0'2079'0'0,"0"0"-205"0"0,0 0 49 0 0,0 0 44 0 0,0 0-136 0 0,0 0-310 0 0,0 0-359 0 0,0 0-273 0 0,0 0-177 0 0,0 0-97 0 0,0 0-77 0 0,0 0-32 0 0,0 0-25 0 0,13-24-35 0 0,41-72 0 0 0,-15 55 765 0 0,-33 36-1009 0 0,0 0 0 0 0,0 1 0 0 0,0-1 0 0 0,1 1 0 0 0,0 1 0 0 0,-1-1-1 0 0,1 1 1 0 0,1 0 0 0 0,-1 1 0 0 0,0 0 0 0 0,1 0 0 0 0,-1 0 0 0 0,1 1-1 0 0,-1 0 1 0 0,1 1 0 0 0,0-1 0 0 0,-1 1 0 0 0,1 1 0 0 0,3 0-202 0 0,-6 4 60 0 0,-1 1 0 0 0,0-1 0 0 0,0 1 1 0 0,0 0-1 0 0,-1 0 0 0 0,0 0 0 0 0,0 0 0 0 0,-1 1 1 0 0,1-1-1 0 0,-1 1 0 0 0,-1-1 0 0 0,1 1 0 0 0,-1 0 1 0 0,0 0-1 0 0,-1 0 0 0 0,0-1 0 0 0,0 1 0 0 0,0 0 1 0 0,-1 0-1 0 0,0 0 0 0 0,0 0 0 0 0,-1 0-60 0 0,-4 21 52 0 0,0 0 0 0 0,-2-1 0 0 0,-1 0 0 0 0,-1 0 0 0 0,-1-1 0 0 0,-9 12-52 0 0,11-19 27 0 0,-1-1 0 0 0,-1-1 0 0 0,-1 0 0 0 0,-1-1 0 0 0,0 0 0 0 0,-1-1 0 0 0,0 0 0 0 0,-12 8-27 0 0,35-64 243 0 0,11 2-248 0 0,2 1 0 0 0,2 1 1 0 0,1 1-1 0 0,2 1 0 0 0,13-12 5 0 0,104-96 9 0 0,-139 139-14 0 0,0 0 0 0 0,0 1 0 0 0,1 0-1 0 0,0-1 1 0 0,-1 2 0 0 0,1-1 0 0 0,0 1-1 0 0,0 0 1 0 0,1 0 0 0 0,-1 0 0 0 0,0 1-1 0 0,1 0 1 0 0,1 0 5 0 0,0 56 11 0 0,-36 59 53 0 0,4-40-33 0 0,13-1-93 0 0,43-80 61 0 0,155-162-11 0 0,-153 143 12 0 0,136-84 9 0 0,-126 99 19 0 0,-40 49-5 0 0,-38 83 90 0 0,2 125-353 0 0,29-225-1746 0 0,1-17-2603 0 0,0-3-3963 0 0,0-1-4255 0 0</inkml:trace>
  <inkml:trace contextRef="#ctx0" brushRef="#br0" timeOffset="10133.99">2917 2441 2000 0 0,'0'0'3081'0'0,"0"0"-1022"0"0,0 0-604 0 0,0 0-61 0 0,0 0 102 0 0,0 0-12 0 0,0 0-111 0 0,0 0-198 0 0,0 0-180 0 0,0 0-129 0 0,0 0-104 0 0,0 0-94 0 0,0 0-68 0 0,20-8-41 0 0,62-28-66 0 0,-77 35-375 0 0,1-1 0 0 0,-1-1-1 0 0,1 1 1 0 0,-1-1-1 0 0,0 0 1 0 0,0 0 0 0 0,0 0-1 0 0,-1-1 1 0 0,1 1-1 0 0,-1-1 1 0 0,0 0 0 0 0,0-1-1 0 0,0 1 1 0 0,-1-1-1 0 0,1 1 1 0 0,-1-1 0 0 0,0 0-1 0 0,0-1 1 0 0,-1 1-1 0 0,0 0 1 0 0,0-1-1 0 0,0 1 1 0 0,0-1 0 0 0,-1 1-1 0 0,0-1 1 0 0,0 0-1 0 0,-1 0 1 0 0,1-4-118 0 0,-2 8 23 0 0,1 0-1 0 0,0 0 1 0 0,-1-1 0 0 0,1 1-1 0 0,-1 0 1 0 0,1 0 0 0 0,-1 0-1 0 0,0 0 1 0 0,0 0 0 0 0,0 0-1 0 0,0 0 1 0 0,-1 0 0 0 0,1 0-1 0 0,0 1 1 0 0,-1-1 0 0 0,1 0-1 0 0,-1 1 1 0 0,0-1-1 0 0,1 1 1 0 0,-1-1 0 0 0,0 1-1 0 0,0 0 1 0 0,0 0 0 0 0,0 0-1 0 0,0 0 1 0 0,0 0 0 0 0,0 0-1 0 0,0 1 1 0 0,-1-1 0 0 0,1 1-1 0 0,0-1 1 0 0,0 1 0 0 0,0 0-1 0 0,-1 0 1 0 0,1 0 0 0 0,0 0-1 0 0,-1 0-22 0 0,-86 17-31 0 0,79-12 50 0 0,0 0 1 0 0,0 1-1 0 0,1 0 1 0 0,-1 0-1 0 0,1 1 1 0 0,1 0-1 0 0,-1 1 1 0 0,1 0-1 0 0,1 0 1 0 0,-1 1-1 0 0,1 0 1 0 0,1 0-1 0 0,0 1 1 0 0,0 0-1 0 0,1 0 1 0 0,0 0-1 0 0,1 0 1 0 0,0 1-1 0 0,0 0 1 0 0,1 0-1 0 0,1 0 1 0 0,0 0-1 0 0,0 0 1 0 0,1 1 0 0 0,1-1-1 0 0,0 0 1 0 0,0 1-1 0 0,1-1 1 0 0,1 0-1 0 0,0 0 1 0 0,0 0-1 0 0,4 9-19 0 0,-1-11 88 0 0,0-1 0 0 0,0 0 0 0 0,1 0 0 0 0,0 0 0 0 0,0-1-1 0 0,1 0 1 0 0,0 0 0 0 0,0-1 0 0 0,1 1 0 0 0,-1-2 0 0 0,1 1 0 0 0,1-1 0 0 0,-1 0 0 0 0,1-1 0 0 0,0 0-1 0 0,0 0 1 0 0,0-1 0 0 0,1 0 0 0 0,5 0-88 0 0,12 3 171 0 0,1-1 0 0 0,-1-2 0 0 0,1 0 0 0 0,0-2 1 0 0,0-2-1 0 0,7-1-171 0 0,104-26-635 0 0,-111 19-3553 0 0,-1-1-3976 0 0,-15 3-4586 0 0</inkml:trace>
  <inkml:trace contextRef="#ctx0" brushRef="#br0" timeOffset="-4597.888">10645 906 13571 0 0,'0'0'1590'0'0,"0"0"-417"0"0,0 0-29 0 0,0 0 154 0 0,0 0 28 0 0,0 0-126 0 0,0 0-212 0 0,0 0-190 0 0,0 0-106 0 0,0 0-99 0 0,0 0-102 0 0,0 0-115 0 0,29-5-93 0 0,91-18-99 0 0,-19 14-1099 0 0,-92 11-4291 0 0,-6-1 1587 0 0,2 0-8627 0 0</inkml:trace>
  <inkml:trace contextRef="#ctx0" brushRef="#br0" timeOffset="-3459.138">11042 634 2184 0 0,'0'0'1842'0'0,"0"0"-67"0"0,0 0 94 0 0,0 0 116 0 0,0 0 48 0 0,0 0-154 0 0,0 0-323 0 0,0 0-322 0 0,0 0-241 0 0,0 0-175 0 0,0 0-113 0 0,0 0-43 0 0,0 0-57 0 0,12-11-22 0 0,38-34-49 0 0,-48 44-472 0 0,1-1 1 0 0,-1 1 0 0 0,1 0 0 0 0,-1 0 0 0 0,1 0-1 0 0,0 0 1 0 0,0 0 0 0 0,-1 1 0 0 0,1-1 0 0 0,0 1-1 0 0,0 0 1 0 0,0-1 0 0 0,0 1 0 0 0,0 1 0 0 0,-1-1 0 0 0,1 0-1 0 0,0 1 1 0 0,0-1 0 0 0,0 1 0 0 0,-1 0 0 0 0,1 0-1 0 0,0 0 1 0 0,-1 0 0 0 0,1 0 0 0 0,-1 1 0 0 0,1-1-1 0 0,-1 1 1 0 0,0 0 0 0 0,0 0 0 0 0,1 0 0 0 0,-1 0 0 0 0,0 0-1 0 0,-1 0 1 0 0,1 0 0 0 0,0 1 0 0 0,-1-1 0 0 0,1 0-1 0 0,-1 1 1 0 0,0 0 0 0 0,0-1 0 0 0,0 1 0 0 0,0 0-1 0 0,0-1 1 0 0,0 1 0 0 0,-1 0 0 0 0,0 0 0 0 0,1 0 0 0 0,-1 0-1 0 0,0-1 1 0 0,0 2-63 0 0,5 21 231 0 0,-1 1 0 0 0,-2-1-1 0 0,0 1 1 0 0,-1-1 0 0 0,-2 1 0 0 0,-1 8-231 0 0,-2 0 90 0 0,-2-1 1 0 0,-1 0 0 0 0,-2 0 0 0 0,-1-1 0 0 0,-1 0 0 0 0,-2-1-1 0 0,-1 0 1 0 0,-13 20-91 0 0,27-51 14 0 0,0-1 0 0 0,0 1-1 0 0,0 0 1 0 0,0 0 0 0 0,-1-1 0 0 0,1 1-1 0 0,0 0 1 0 0,0 0 0 0 0,0-1-1 0 0,0 1 1 0 0,0 0 0 0 0,0 0 0 0 0,-1-1-1 0 0,1 1 1 0 0,0 0 0 0 0,0 0-1 0 0,0 0 1 0 0,0-1 0 0 0,-1 1 0 0 0,1 0-1 0 0,0 0 1 0 0,0 0 0 0 0,-1 0-1 0 0,1-1 1 0 0,0 1 0 0 0,0 0-1 0 0,-1 0 1 0 0,1 0 0 0 0,0 0 0 0 0,0 0-1 0 0,-1 0 1 0 0,1 0 0 0 0,0 0-1 0 0,-1 0 1 0 0,1 0 0 0 0,0 0 0 0 0,0 0-1 0 0,-1 0 1 0 0,1 0 0 0 0,0 0-1 0 0,-1 0 1 0 0,1 0 0 0 0,0 0 0 0 0,0 0-1 0 0,-1 1 1 0 0,1-1 0 0 0,0 0-1 0 0,0 0 1 0 0,-1 0 0 0 0,1 0-1 0 0,0 0 1 0 0,0 1-14 0 0,-2-32 155 0 0,2 31-165 0 0,3-14 17 0 0,0 0-1 0 0,1 0 1 0 0,1 1 0 0 0,0-1-1 0 0,1 1 1 0 0,0 0 0 0 0,1 1-1 0 0,0 0 1 0 0,1 0 0 0 0,6-7-7 0 0,8-13 20 0 0,1 0 1 0 0,1 1 0 0 0,1 1 0 0 0,2 2 0 0 0,1 1 0 0 0,28-21-21 0 0,-51 44 2 0 0,1 0 0 0 0,-1 0 0 0 0,1 0 0 0 0,0 1 0 0 0,0 0 0 0 0,1 0 0 0 0,-1 1 1 0 0,1 0-1 0 0,-1 0 0 0 0,1 0 0 0 0,0 1 0 0 0,0 0 0 0 0,-1 0 0 0 0,1 1 0 0 0,0 0 0 0 0,1 0-2 0 0,-5 2 10 0 0,-1-1 0 0 0,0 1 0 0 0,0 0 0 0 0,0 1 1 0 0,-1-1-1 0 0,1 0 0 0 0,-1 0 0 0 0,1 1 0 0 0,-1-1 0 0 0,0 1 0 0 0,1-1 0 0 0,-1 1 0 0 0,-1 0 0 0 0,1-1 0 0 0,0 1 0 0 0,-1 0 0 0 0,1 0 0 0 0,-1-1 0 0 0,0 1 0 0 0,0 0 1 0 0,0 0-1 0 0,0 0 0 0 0,0-1 0 0 0,-1 1 0 0 0,0 1-10 0 0,1 3 26 0 0,-32 167 401 0 0,15-113-366 0 0,4 46-11 0 0,13-107-66 0 0,13 3 3 0 0,28-43 90 0 0,212-247-65 0 0,-134 192-62 0 0,-47 61-5 0 0,-70 71 74 0 0,-4-14 4 0 0,-1 0 1 0 0,-1 0 0 0 0,-1 0 0 0 0,-1-1-1 0 0,-1 1 1 0 0,-8 17-24 0 0,-8 26 30 0 0,22-64-30 0 0,-6 18-4 0 0,1 0 1 0 0,1 0-1 0 0,0 1 1 0 0,2 0-1 0 0,0 0 1 0 0,2 0-1 0 0,0 0 1 0 0,1 4 3 0 0,0-25-15 0 0,0 1 0 0 0,0 0 0 0 0,0-1 0 0 0,1 1 0 0 0,-1-1 0 0 0,0 1 0 0 0,0 0 0 0 0,1-1 0 0 0,-1 1 0 0 0,0-1 0 0 0,1 1 1 0 0,-1 0-1 0 0,0-1 0 0 0,1 1 0 0 0,-1-1 0 0 0,1 1 0 0 0,-1-1 0 0 0,1 0 0 0 0,-1 1 0 0 0,1-1 0 0 0,-1 0 0 0 0,1 1 0 0 0,-1-1 0 0 0,1 0 0 0 0,0 1 0 0 0,-1-1 1 0 0,1 0-1 0 0,-1 0 0 0 0,1 0 0 0 0,0 0 0 0 0,-1 1 0 0 0,1-1 0 0 0,0 0 0 0 0,-1 0 0 0 0,1 0 0 0 0,0 0 0 0 0,-1-1 0 0 0,1 1 0 0 0,0 0 0 0 0,-1 0 0 0 0,1 0 0 0 0,-1 0 1 0 0,1-1-1 0 0,0 1 0 0 0,-1 0 0 0 0,1-1 0 0 0,-1 1 0 0 0,1 0 0 0 0,-1-1 0 0 0,1 1 0 0 0,-1 0 0 0 0,1-1 0 0 0,-1 1 0 0 0,1-1 15 0 0,28-21-4321 0 0,-21 14-1455 0 0,0 0-6348 0 0</inkml:trace>
  <inkml:trace contextRef="#ctx0" brushRef="#br0" timeOffset="-2947.576">12511 829 13627 0 0,'0'0'1742'0'0,"0"0"-297"0"0,0 0-51 0 0,0 0 38 0 0,0 0-88 0 0,0 0-257 0 0,0 0-233 0 0,0 0-187 0 0,0 0-133 0 0,0 0-83 0 0,0 0-41 0 0,0 0-56 0 0,0 0-32 0 0,-30-3 9 0 0,-94-8-73 0 0,121 10-234 0 0,-1 0 0 0 0,1 0 0 0 0,-1 1-1 0 0,1 0 1 0 0,-1 0 0 0 0,1 0 0 0 0,-1 0-1 0 0,1 0 1 0 0,-1 1 0 0 0,1-1 0 0 0,-1 1-1 0 0,1 0 1 0 0,-1 0 0 0 0,1 0 0 0 0,0 1-1 0 0,-1-1 1 0 0,1 1 0 0 0,0 0 0 0 0,0 0-1 0 0,0 0 1 0 0,1 0 0 0 0,-3 2-24 0 0,-6 6 83 0 0,3-5-66 0 0,0 0 0 0 0,0 1 0 0 0,1 0 0 0 0,-1 0 0 0 0,1 1 0 0 0,0 0 0 0 0,1 1 0 0 0,0-1 0 0 0,0 1 0 0 0,1 0 0 0 0,0 0 0 0 0,0 1 0 0 0,1 0 0 0 0,0 0 0 0 0,0 0 0 0 0,1 0 0 0 0,0 0 0 0 0,1 1 0 0 0,0 0 0 0 0,1-1 0 0 0,-1 1 0 0 0,2 0 0 0 0,0 7-18 0 0,2-12 8 0 0,1-1-1 0 0,0-1 0 0 0,0 1 0 0 0,1 0 1 0 0,-1-1-1 0 0,1 1 0 0 0,-1-1 0 0 0,1 0 1 0 0,0 0-1 0 0,0-1 0 0 0,1 1 0 0 0,-1-1 0 0 0,0 0 1 0 0,1 0-1 0 0,0 0 0 0 0,-1-1 0 0 0,1 0 1 0 0,0 0-1 0 0,0 0 0 0 0,-1 0 0 0 0,1-1 0 0 0,0 0 1 0 0,0 0-1 0 0,0 0 0 0 0,0 0 0 0 0,0-1 1 0 0,0 0-1 0 0,-1 0 0 0 0,1 0 0 0 0,2-1-6 0 0,13-4 67 0 0,0 0-1 0 0,-1-1 0 0 0,0-1 1 0 0,0 0-1 0 0,-1-2 0 0 0,0 0 1 0 0,-1-1-1 0 0,0-1 0 0 0,-1-1 1 0 0,0 0-1 0 0,-1-1 0 0 0,6-7-66 0 0,89-89 147 0 0,-110 161-111 0 0,-6-33-90 0 0,1-1-1 0 0,1 1 1 0 0,0 0 0 0 0,1 0-1 0 0,1 1 1 0 0,1-1 0 0 0,1 0-1 0 0,0 3 55 0 0,27 0-2928 0 0,-14-19-1544 0 0,-1-2-4200 0 0,-5 0-3203 0 0</inkml:trace>
  <inkml:trace contextRef="#ctx0" brushRef="#br0" timeOffset="-2560.235">13176 759 12523 0 0,'0'0'3114'0'0,"0"0"-1202"0"0,0 0-526 0 0,0 0-161 0 0,0 0-126 0 0,0 0-148 0 0,0 0-151 0 0,0 0-118 0 0,0 0-99 0 0,0 0-73 0 0,0 0-71 0 0,0 0-80 0 0,-35 13-82 0 0,-106 41-55 0 0,74-18 108 0 0,64-35-319 0 0,0 1 0 0 0,0 0 0 0 0,0 0-1 0 0,0 0 1 0 0,0 0 0 0 0,0 1 0 0 0,0-1-1 0 0,1 1 1 0 0,-1-1 0 0 0,1 1 0 0 0,-1 0-1 0 0,1 0 1 0 0,0 0 0 0 0,1 0 0 0 0,-1 0 0 0 0,0 1-1 0 0,1-1 1 0 0,0 0 0 0 0,0 1 0 0 0,0-1-1 0 0,0 1 1 0 0,0 0 0 0 0,1-1 0 0 0,-1 1-1 0 0,1 0 1 0 0,0-1 0 0 0,0 1 0 0 0,1 2-11 0 0,1-4-2 0 0,0 1 0 0 0,0-1 1 0 0,0 0-1 0 0,0 1 0 0 0,1-1 1 0 0,-1 0-1 0 0,1-1 0 0 0,-1 1 0 0 0,1 0 1 0 0,0-1-1 0 0,-1 1 0 0 0,1-1 1 0 0,0 0-1 0 0,0 0 0 0 0,0 0 0 0 0,0 0 1 0 0,0 0-1 0 0,0-1 0 0 0,2 1 2 0 0,3 1 2 0 0,105 42 85 0 0,-112-43-82 0 0,0-1 1 0 0,0 1 0 0 0,0 0 0 0 0,0 0 0 0 0,0 0-1 0 0,0-1 1 0 0,-1 1 0 0 0,1 0 0 0 0,0 0-1 0 0,-1 0 1 0 0,1 0 0 0 0,0 0 0 0 0,-1 1 0 0 0,0-1-1 0 0,1 0 1 0 0,-1 0 0 0 0,0 0 0 0 0,1 0-1 0 0,-1 0 1 0 0,0 1 0 0 0,0-1 0 0 0,0 0 0 0 0,0 0-1 0 0,0 0 1 0 0,0 1 0 0 0,0-1 0 0 0,-1 0-1 0 0,1 0 1 0 0,0 0 0 0 0,0 0 0 0 0,-1 0-1 0 0,1 1 1 0 0,-1-1 0 0 0,1 0 0 0 0,-1 0 0 0 0,0 0-1 0 0,1 0 1 0 0,-1 0 0 0 0,0-1 0 0 0,0 1-1 0 0,0 0 1 0 0,0 0 0 0 0,0 0-6 0 0,-42 31 372 0 0,31-24-378 0 0,-1 0-1 0 0,0-1 1 0 0,0-1 0 0 0,-1-1 0 0 0,0 1-1 0 0,0-2 1 0 0,0 0 0 0 0,0-1-1 0 0,-1 0 1 0 0,-4-1 6 0 0,24-20-5752 0 0,6 7-1943 0 0,-5 7-3800 0 0</inkml:trace>
  <inkml:trace contextRef="#ctx0" brushRef="#br0" timeOffset="-2199.134">13500 766 11002 0 0,'0'0'3480'0'0,"0"0"-1054"0"0,0 0-502 0 0,0 0-217 0 0,0 0-275 0 0,0 0-299 0 0,0 0-288 0 0,0 0-159 0 0,0 0-86 0 0,0 0-91 0 0,0 0-55 0 0,0 0-86 0 0,0 0-95 0 0,-26 11-82 0 0,-78 32-51 0 0,54-9 104 0 0,49-33-244 0 0,0 0 1 0 0,0 0-1 0 0,0 1 1 0 0,0-1-1 0 0,1 0 1 0 0,-1 0-1 0 0,0 1 1 0 0,1-1-1 0 0,-1 1 1 0 0,1-1-1 0 0,0 0 1 0 0,-1 1-1 0 0,1-1 1 0 0,0 1-1 0 0,0-1 1 0 0,0 1-1 0 0,0-1 1 0 0,0 1-1 0 0,0-1 1 0 0,1 0-1 0 0,-1 1 1 0 0,0-1-1 0 0,1 1 1 0 0,-1-1-1 0 0,1 0 1 0 0,-1 1-1 0 0,1-1 1 0 0,0 0-1 0 0,-1 1 1 0 0,1-1-1 0 0,0 0 0 0 0,0 0 1 0 0,0 0-1 0 0,0 0 1 0 0,0 0-1 0 0,0 0 1 0 0,0 0-1 0 0,0 0 1 0 0,1 0-1 0 0,-1-1 1 0 0,0 1-1 0 0,0 0 1 0 0,1-1-1 0 0,-1 1 1 0 0,1-1-1 0 0,-1 1 1 0 0,0-1-1 0 0,1 0 1 0 0,-1 1-1 0 0,1-1 1 0 0,-1 0-1 0 0,2 0 0 0 0,8 2 5 0 0,0 2 0 0 0,-1-1 0 0 0,1 1-1 0 0,-1 1 1 0 0,0 0 0 0 0,0 0 0 0 0,-1 1 0 0 0,0 0 0 0 0,0 1-1 0 0,0 0 1 0 0,-1 0 0 0 0,1 1 0 0 0,2 4-5 0 0,-10-8 52 0 0,1 0 1 0 0,0 0 0 0 0,-1 0-1 0 0,1 0 1 0 0,-1 0-1 0 0,-1 1 1 0 0,1-1 0 0 0,0 1-1 0 0,-1-1 1 0 0,0 0-1 0 0,0 1 1 0 0,0-1 0 0 0,-1 0-1 0 0,1 1 1 0 0,-1-1-1 0 0,0 0 1 0 0,-1 1-1 0 0,1-1 1 0 0,-1 0 0 0 0,1 0-1 0 0,-1 0 1 0 0,0 0-1 0 0,-1 0 1 0 0,1-1 0 0 0,-1 1-1 0 0,1-1 1 0 0,-1 0-1 0 0,0 1 1 0 0,0-1 0 0 0,-2 0-53 0 0,-1 3 30 0 0,-1 0 0 0 0,0-1 0 0 0,0 0 1 0 0,0 0-1 0 0,-1 0 0 0 0,0-1 0 0 0,0 0 1 0 0,0-1-1 0 0,0 0 0 0 0,-1 0 0 0 0,1-1 1 0 0,-1 0-1 0 0,0-1 0 0 0,1 1 0 0 0,-1-2 1 0 0,0 1-1 0 0,0-1 0 0 0,0-1 0 0 0,-1 1-30 0 0,-12-13-1510 0 0,11 1-5879 0 0,9 8-5140 0 0</inkml:trace>
  <inkml:trace contextRef="#ctx0" brushRef="#br0" timeOffset="-9827.025">5884 685 3233 0 0,'0'0'1697'0'0,"0"0"-236"0"0,0 0 28 0 0,0 0 190 0 0,0 0 115 0 0,0 0-64 0 0,0 0-245 0 0,0 0-248 0 0,0 0-184 0 0,0 0-122 0 0,0 0-119 0 0,-3-3-73 0 0,-4-2-335 0 0,0-1 0 0 0,-1 2-1 0 0,1-1 1 0 0,-1 1 0 0 0,0 0 0 0 0,-1 1 0 0 0,1-1-1 0 0,0 2 1 0 0,-1-1 0 0 0,0 1 0 0 0,1 1-1 0 0,-1-1 1 0 0,0 2 0 0 0,0-1 0 0 0,0 1-1 0 0,0 0 1 0 0,-2 1-404 0 0,-3 2 121 0 0,0 0 0 0 0,0 0-1 0 0,0 1 1 0 0,0 1 0 0 0,1 1-1 0 0,-1-1 1 0 0,2 2-1 0 0,-1 0 1 0 0,1 1 0 0 0,0 0-1 0 0,0 1 1 0 0,1 0 0 0 0,0 0-1 0 0,1 1 1 0 0,-7 9-121 0 0,7-6 44 0 0,0 0 0 0 0,1 1 0 0 0,0 0 0 0 0,1 1 0 0 0,1 0 0 0 0,0 0 0 0 0,1 1-1 0 0,1-1 1 0 0,0 1 0 0 0,1 0 0 0 0,1 1 0 0 0,1-1 0 0 0,0 1 0 0 0,1-1 0 0 0,1 1 0 0 0,0-1 0 0 0,1 1 0 0 0,2 2-44 0 0,-1-10 33 0 0,0 0 0 0 0,1 0 0 0 0,1 0 0 0 0,0 0 0 0 0,0-1 1 0 0,0 0-1 0 0,1 1 0 0 0,0-2 0 0 0,1 1 0 0 0,0-1 0 0 0,0 0 0 0 0,0 0 0 0 0,1 0 0 0 0,0-1 1 0 0,1 0-1 0 0,-1 0 0 0 0,1-1 0 0 0,4 2-33 0 0,0-1 58 0 0,-1 0 1 0 0,1-1-1 0 0,1 0 1 0 0,-1-1-1 0 0,1 0 1 0 0,0-1-1 0 0,0 0 1 0 0,0-1-1 0 0,0-1 1 0 0,0 0-1 0 0,0-1 1 0 0,0 0-1 0 0,0-1 1 0 0,1-1-1 0 0,-1 0 1 0 0,-1 0-1 0 0,1-2 1 0 0,0 1-1 0 0,-1-2 1 0 0,1 1-1 0 0,-1-2 1 0 0,-1 0-1 0 0,1 0 1 0 0,-1-1-1 0 0,0 0 1 0 0,0-1-1 0 0,-1 0 1 0 0,0-1-1 0 0,0-1-58 0 0,15-15-36 0 0,-25 24-86 0 0,0 1-92 0 0,0 0-153 0 0,0 0-225 0 0,0 0-277 0 0,0 0-438 0 0,0 0-631 0 0,0 0-1601 0 0,1 0-4074 0 0,2 0-4863 0 0</inkml:trace>
  <inkml:trace contextRef="#ctx0" brushRef="#br0" timeOffset="-9308.32">6160 1031 8570 0 0,'0'0'2124'0'0,"0"0"-695"0"0,0 0-435 0 0,0 0-4 0 0,0 0 118 0 0,0 0 63 0 0,0 0-53 0 0,0 0-134 0 0,0 0-88 0 0,0 0-69 0 0,0 0-55 0 0,0 0-36 0 0,0 0-32 0 0,22 4-31 0 0,66 10-27 0 0,-12-25 730 0 0,-60 4-1055 0 0,125-71 1650 0 0,-72-2-1174 0 0,-66 77-771 0 0,-1 0 1 0 0,0-1-1 0 0,0 1 0 0 0,0-1 0 0 0,-1 1 0 0 0,1-1 0 0 0,-1 0 0 0 0,0 0 0 0 0,0 1 0 0 0,0-1 1 0 0,0 0-1 0 0,-1 0 0 0 0,0 0 0 0 0,0 0 0 0 0,0 0 0 0 0,0 0 0 0 0,0 0 0 0 0,-1 0 0 0 0,0 0 1 0 0,0 1-1 0 0,0-1 0 0 0,0 0 0 0 0,0 0 0 0 0,-1 1 0 0 0,0-1 0 0 0,-1-2-26 0 0,-5 2-10 0 0,1 0 0 0 0,-1 0-1 0 0,0 1 1 0 0,0 0 0 0 0,0 0-1 0 0,-1 1 1 0 0,1 0 0 0 0,0 0 0 0 0,-1 1-1 0 0,1 0 1 0 0,-1 1 0 0 0,0 0-1 0 0,1 0 1 0 0,-1 1 0 0 0,1 0-1 0 0,-1 1 1 0 0,1-1 0 0 0,0 2 0 0 0,-1-1-1 0 0,1 1 1 0 0,0 0 0 0 0,1 1-1 0 0,-4 1 11 0 0,-4 3-23 0 0,0 1-1 0 0,1 0 1 0 0,0 1-1 0 0,1 0 1 0 0,0 1-1 0 0,0 0 0 0 0,1 1 1 0 0,1 1-1 0 0,0 0 1 0 0,1 0-1 0 0,-5 9 24 0 0,10-15-1 0 0,0 1-1 0 0,1-1 1 0 0,0 1 0 0 0,0 0 0 0 0,1 0-1 0 0,0 1 1 0 0,0-1 0 0 0,1 1 0 0 0,0-1-1 0 0,1 1 1 0 0,0 0 0 0 0,0 0-1 0 0,1-1 1 0 0,0 1 0 0 0,1 0 0 0 0,-1 0-1 0 0,2-1 1 0 0,-1 1 0 0 0,1 0-1 0 0,1-1 1 0 0,-1 1 0 0 0,2-1 0 0 0,-1 0-1 0 0,1 0 1 0 0,0 0 0 0 0,0-1-1 0 0,3 4 2 0 0,11 7-1 0 0,0 0 0 0 0,0-1-1 0 0,2-1 1 0 0,0-1 0 0 0,1 0-1 0 0,0-2 1 0 0,1 0 0 0 0,0-2-1 0 0,10 4 2 0 0,-25-13-98 0 0,-1 0 0 0 0,1-1 0 0 0,-1 1-1 0 0,1-1 1 0 0,0 0 0 0 0,0-1-1 0 0,-1 0 1 0 0,1 0 0 0 0,0 0-1 0 0,0-1 1 0 0,0 0 0 0 0,-1 0 0 0 0,1-1-1 0 0,-1 0 1 0 0,1 0 0 0 0,2-1 98 0 0,32-23-10151 0 0,-32 18-2020 0 0</inkml:trace>
  <inkml:trace contextRef="#ctx0" brushRef="#br0" timeOffset="-8767.813">6703 1116 12187 0 0,'0'0'2123'0'0,"0"0"-622"0"0,0 0-227 0 0,0 0 54 0 0,0 0 37 0 0,0 0-101 0 0,0 0-192 0 0,0 0-192 0 0,0 0-116 0 0,0 0-67 0 0,0 0-109 0 0,0 0-74 0 0,0 0-52 0 0,20-17-57 0 0,60-55-37 0 0,65-93 1106 0 0,-46 48-1187 0 0,-86 106-305 0 0,-11 18-68 0 0,-12 27 13 0 0,9-32 90 0 0,-6 15-11 0 0,0-2-14 0 0,1 1 0 0 0,0 0 0 0 0,1 0 0 0 0,1 0 0 0 0,0 1-1 0 0,1 0 1 0 0,1-1 0 0 0,1 1 0 0 0,0 0 0 0 0,1 0 0 0 0,1 3 8 0 0,2-14 2 0 0,0-1-1 0 0,0 0 1 0 0,0 0-1 0 0,0 0 1 0 0,1-1-1 0 0,0 1 1 0 0,0-1-1 0 0,0 0 1 0 0,0 0-1 0 0,1 0 1 0 0,-1-1-1 0 0,1 0 1 0 0,0 1-1 0 0,0-2 1 0 0,0 1-1 0 0,1-1 1 0 0,-1 1-1 0 0,1-1 1 0 0,-1-1-1 0 0,1 1 1 0 0,0-1-1 0 0,-1 0 1 0 0,1 0-1 0 0,0-1 1 0 0,0 0-1 0 0,0 0 1 0 0,0 0-1 0 0,-1-1 1 0 0,1 1-1 0 0,0-2 1 0 0,0 1-1 0 0,1-1-1 0 0,8-3 69 0 0,-2 0 1 0 0,1-2-1 0 0,-1 1 0 0 0,0-1 1 0 0,0-1-1 0 0,-1-1 0 0 0,0 0 1 0 0,0 0-1 0 0,-1-1 1 0 0,0 0-1 0 0,-1-1 0 0 0,0 0 1 0 0,-1-1-1 0 0,0 0 0 0 0,5-10-69 0 0,28-67 414 0 0,-41 42-1497 0 0,-4 44-456 0 0,-1 1-851 0 0,4-2-6525 0 0,0 1-3505 0 0</inkml:trace>
  <inkml:trace contextRef="#ctx0" brushRef="#br0" timeOffset="-8439.752">7799 265 13475 0 0,'0'0'2155'0'0,"0"0"-396"0"0,0 0-185 0 0,0 0-50 0 0,0 0-136 0 0,0 0-273 0 0,0 0-300 0 0,0 0-179 0 0,0 0-24 0 0,0 0-28 0 0,0 0-11 0 0,0 0-31 0 0,-3 12-68 0 0,-22 84 595 0 0,13-40-829 0 0,1 0-1 0 0,3 1 0 0 0,3 0 1 0 0,2 0-1 0 0,2 1 0 0 0,4 11-239 0 0,-3 9 74 0 0,0 140-46 0 0,-14-184-59 0 0,10-35-2532 0 0,2-23-1269 0 0,0 1-6151 0 0,2 15-1633 0 0</inkml:trace>
  <inkml:trace contextRef="#ctx0" brushRef="#br0" timeOffset="-8203.294">7416 862 16011 0 0,'0'0'1497'0'0,"0"0"-284"0"0,0 0 96 0 0,0 0 142 0 0,0 0 1 0 0,0 0-194 0 0,36-3-220 0 0,118-8-169 0 0,-33-9 406 0 0,-42 4-604 0 0,-27 5-648 0 0,1 1-1 0 0,0 3 0 0 0,44 0-22 0 0,-88 12-1892 0 0,-8-1-1560 0 0,-1 2-3858 0 0,0-2-5314 0 0</inkml:trace>
  <inkml:trace contextRef="#ctx0" brushRef="#br0" timeOffset="-7154.379">8101 899 11747 0 0,'0'0'1057'0'0,"0"0"-213"0"0,0 0 262 0 0,0 0 306 0 0,0 0 115 0 0,0 0-79 0 0,0 0-199 0 0,0 0-192 0 0,0 0-163 0 0,0 0-110 0 0,0 0-97 0 0,0 0-91 0 0,0 0-52 0 0,31-3-68 0 0,95-8-58 0 0,-66-5 260 0 0,-51 8-528 0 0,1 0 1 0 0,-1 0-1 0 0,-1-1 0 0 0,1 0 0 0 0,-1-1 0 0 0,-1 0 0 0 0,0 0 0 0 0,-1 0 0 0 0,4-8-150 0 0,-8 16 7 0 0,-1 0 0 0 0,1 0-1 0 0,-1-1 1 0 0,1 1 0 0 0,-1 0-1 0 0,0-1 1 0 0,0 1 0 0 0,0-1 0 0 0,0 1-1 0 0,-1-1 1 0 0,1 0 0 0 0,-1 1-1 0 0,0-1 1 0 0,1 0 0 0 0,-1 0-1 0 0,0 1 1 0 0,0-1 0 0 0,-1 0-1 0 0,1 1 1 0 0,-1-1 0 0 0,1 0 0 0 0,-1 1-1 0 0,0-1 1 0 0,0 1 0 0 0,0-1-1 0 0,0 1 1 0 0,0-1 0 0 0,-1 1-1 0 0,1 0 1 0 0,-1 0 0 0 0,0 0 0 0 0,1 0-1 0 0,-1 0 1 0 0,0 0 0 0 0,0 0-1 0 0,0 0 1 0 0,0 1 0 0 0,-1-1-1 0 0,1 1 1 0 0,0-1 0 0 0,-1 1-1 0 0,1 0 1 0 0,-1 0 0 0 0,1 0 0 0 0,-1 0-1 0 0,0 1 1 0 0,1-1 0 0 0,-1 1-1 0 0,0-1-6 0 0,-9 3-43 0 0,0 0-1 0 0,-1 1 1 0 0,1 1-1 0 0,1 0 1 0 0,-1 0-1 0 0,1 1 0 0 0,-1 0 1 0 0,1 1-1 0 0,1 0 1 0 0,-1 1-1 0 0,1 0 1 0 0,1 1-1 0 0,-1 0 0 0 0,1 1 1 0 0,0 0-1 0 0,1 0 1 0 0,0 1-1 0 0,-5 8 44 0 0,5-10-25 0 0,0 2-1 0 0,0-1 1 0 0,1 1-1 0 0,0 1 1 0 0,0-1-1 0 0,1 1 1 0 0,1 0-1 0 0,0 0 1 0 0,0 1-1 0 0,1-1 1 0 0,1 1-1 0 0,0 0 1 0 0,1 0-1 0 0,0 1 1 0 0,0-1-1 0 0,2 0 1 0 0,-1 6 25 0 0,4-13 2 0 0,0 0 1 0 0,0 1-1 0 0,0-1 1 0 0,0 0 0 0 0,1-1-1 0 0,0 1 1 0 0,0-1-1 0 0,0 1 1 0 0,1-1-1 0 0,-1-1 1 0 0,1 1-1 0 0,0 0 1 0 0,0-1-1 0 0,0 0 1 0 0,0 0 0 0 0,1-1-1 0 0,-1 0 1 0 0,1 1-1 0 0,0-2 1 0 0,0 1-1 0 0,-1-1 1 0 0,1 0-1 0 0,1 0-2 0 0,17 3 108 0 0,0-1-1 0 0,0-1 0 0 0,0-2 0 0 0,1 0 0 0 0,-1-1 0 0 0,0-2 0 0 0,0 0 1 0 0,-1-2-1 0 0,1 0 0 0 0,-1-2 0 0 0,0 0 0 0 0,0-2 0 0 0,-1 0 0 0 0,0-2 0 0 0,19-12-107 0 0,-27 13 57 0 0,0 0 1 0 0,0-1-1 0 0,-1 0 0 0 0,-1-1 0 0 0,0 0 0 0 0,-1-1 0 0 0,0-1 0 0 0,-1 1 0 0 0,0-2 0 0 0,-1 1 0 0 0,-1-2 0 0 0,0 1 0 0 0,-1-1 0 0 0,-1 0 0 0 0,-1 0 0 0 0,0-1 0 0 0,-1 1 0 0 0,0-1 0 0 0,-2 0 0 0 0,0 0 0 0 0,0-16-57 0 0,-4 31-3 0 0,-1 1 0 0 0,1-1 1 0 0,0 0-1 0 0,0 1 0 0 0,-1 0 0 0 0,1-1 0 0 0,-1 1 1 0 0,1 0-1 0 0,-1 0 0 0 0,1 1 0 0 0,-1-1 0 0 0,0 1 1 0 0,0-1-1 0 0,1 1 0 0 0,-1 0 0 0 0,0 0 0 0 0,1 0 1 0 0,-1 0-1 0 0,0 0 0 0 0,0 0 0 0 0,1 1 1 0 0,-1 0-1 0 0,0-1 0 0 0,1 1 0 0 0,-1 0 0 0 0,1 0 1 0 0,-1 0-1 0 0,1 1 0 0 0,0-1 0 0 0,-1 1 0 0 0,1-1 3 0 0,-1 1-10 0 0,-1-1 0 0 0,1 1 0 0 0,0-1 0 0 0,0 1 0 0 0,0 0 0 0 0,0 0 0 0 0,1 0 0 0 0,-1 0-1 0 0,1 0 1 0 0,-1 1 0 0 0,1 0 0 0 0,0-1 0 0 0,0 1 0 0 0,0 0 0 0 0,0 0 0 0 0,0 0 0 0 0,0 0 0 0 0,1 0 0 0 0,0 0-1 0 0,-1 0 1 0 0,1 1 0 0 0,1-1 0 0 0,-1 1 0 0 0,0-1 0 0 0,1 0 0 0 0,0 1 0 0 0,-1-1 0 0 0,1 1 10 0 0,3-1 2 0 0,-1 0 0 0 0,0-1-1 0 0,1 0 1 0 0,0 1 0 0 0,-1-1 0 0 0,1 0 0 0 0,0 0 0 0 0,0-1 0 0 0,0 1 0 0 0,0-1 0 0 0,0 1 0 0 0,1-1 0 0 0,-1 0 0 0 0,0 0 0 0 0,1 0 0 0 0,-1-1 0 0 0,0 1-1 0 0,2-1-1 0 0,-4 0 3 0 0,8 1 9 0 0,-1 0 1 0 0,0 1-1 0 0,1 0 0 0 0,-1 0 0 0 0,0 1 1 0 0,0 0-1 0 0,-1 0 0 0 0,1 1 0 0 0,-1 0 1 0 0,1 0-1 0 0,-1 1 0 0 0,-1-1 0 0 0,1 2 1 0 0,-1-1-1 0 0,1 1 0 0 0,-1 0 1 0 0,-1 0-1 0 0,0 1 0 0 0,1-1 0 0 0,-2 1 1 0 0,1 0-1 0 0,-1 1 0 0 0,0-1 0 0 0,-1 1 1 0 0,0 0-1 0 0,0 0 0 0 0,0 0 1 0 0,-1 0-1 0 0,-1 0 0 0 0,1 1-12 0 0,-3 3 78 0 0,0 1 0 0 0,-1 0 1 0 0,-1-1-1 0 0,0 1 0 0 0,-1-1 0 0 0,0 0 0 0 0,0 0 1 0 0,-6 8-79 0 0,4-5 20 0 0,7 48 78 0 0,-1-62-108 0 0,0-1 14 0 0,2 3 0 0 0,-2 1-546 0 0,-6-11-3627 0 0,-4 0-8610 0 0,6 6 258 0 0</inkml:trace>
  <inkml:trace contextRef="#ctx0" brushRef="#br0" timeOffset="-5700.17">9045 921 3329 0 0,'0'0'5452'0'0,"0"0"-2577"0"0,0 0-1007 0 0,0 0-183 0 0,0 0-58 0 0,0 0-142 0 0,0 0-246 0 0,0 0-307 0 0,0 0-307 0 0,0 0-209 0 0,0 0-132 0 0,17-8 660 0 0,215 8 2974 0 0,-109-22-3455 0 0,-80 5-826 0 0,-37 13-4209 0 0,-4 3-4960 0 0,0 1-2287 0 0</inkml:trace>
  <inkml:trace contextRef="#ctx0" brushRef="#br0" timeOffset="-4854.027">9855 763 7818 0 0,'0'0'2886'0'0,"0"0"-971"0"0,0 0-479 0 0,0 0-45 0 0,0 0-11 0 0,0 0-137 0 0,0 0-229 0 0,0 0-270 0 0,0 0-205 0 0,0 0-134 0 0,0 0-73 0 0,0 0-68 0 0,0 0-40 0 0,-24 19-37 0 0,-75 60-51 0 0,97-78-128 0 0,-1 0 0 0 0,1 1 0 0 0,-1 0 0 0 0,1-1 0 0 0,-1 1 0 0 0,1 0 0 0 0,0 0 0 0 0,0 0 0 0 0,0 0 0 0 0,0 1 0 0 0,1-1 0 0 0,-1 1 0 0 0,0-1 0 0 0,1 1 0 0 0,0-1-1 0 0,-1 1 1 0 0,1 0 0 0 0,0 0 0 0 0,1-1 0 0 0,-1 1 0 0 0,0 0 0 0 0,1 0 0 0 0,0 0 0 0 0,-1 0-8 0 0,1 10 29 0 0,-1-9-17 0 0,-1 0-1 0 0,2-1 1 0 0,-1 1 0 0 0,0 0-1 0 0,1 0 1 0 0,0 0 0 0 0,0 0 0 0 0,0 0-1 0 0,0 0 1 0 0,1 0 0 0 0,-1 0-1 0 0,1 0 1 0 0,0 0 0 0 0,0 0-1 0 0,1-1 1 0 0,-1 1 0 0 0,1 0-1 0 0,0-1 1 0 0,0 1 0 0 0,0-1-1 0 0,0 0 1 0 0,0 1 0 0 0,1-1 0 0 0,0 0-1 0 0,-1 0 1 0 0,1-1 0 0 0,0 1-1 0 0,1-1 1 0 0,-1 1 0 0 0,0-1-1 0 0,1 0 1 0 0,-1 0 0 0 0,1-1-1 0 0,-1 1 1 0 0,1-1 0 0 0,0 1-1 0 0,0-1 1 0 0,0 0 0 0 0,0-1-1 0 0,0 1 1 0 0,0-1 0 0 0,1 0-12 0 0,3 1 99 0 0,1-1 1 0 0,-1-1-1 0 0,0 0 0 0 0,1 0 1 0 0,-1 0-1 0 0,0-1 1 0 0,0 0-1 0 0,0-1 0 0 0,0 0 1 0 0,-1 0-1 0 0,1 0 1 0 0,-1-1-1 0 0,0-1 0 0 0,0 1 1 0 0,0-1-1 0 0,0 0 0 0 0,-1 0 1 0 0,0-1-1 0 0,0 0-99 0 0,-1 0 49 0 0,-1-1 1 0 0,0 0-1 0 0,0 0 0 0 0,-1 0 0 0 0,0 0 0 0 0,0 0 1 0 0,0-1-1 0 0,-1 1 0 0 0,0-1 0 0 0,-1 1 0 0 0,0-1 1 0 0,0 0-1 0 0,-1 0 0 0 0,1 0 0 0 0,-2 1 0 0 0,1-1 1 0 0,-1 0-1 0 0,-1-2-49 0 0,-1 0-100 0 0,-1-1 1 0 0,0 0 0 0 0,-1 1-1 0 0,0 0 1 0 0,-1 0-1 0 0,0 0 1 0 0,0 0 0 0 0,-1 1-1 0 0,0 0 1 0 0,-1 1-1 0 0,0 0 1 0 0,0 0 0 0 0,-1 1-1 0 0,0 0 1 0 0,-8-5 99 0 0,-1-3-404 0 0,18 14 317 0 0,0 1 14 0 0,0 0 7 0 0,0 0-19 0 0,0 0 5 0 0,13 0-45 0 0,9-7 250 0 0,0-1 0 0 0,-1-1 0 0 0,0-1 0 0 0,0-1 0 0 0,-1-1 0 0 0,-1 0 1 0 0,0-2-1 0 0,-1 0 0 0 0,0-1 0 0 0,4-5-125 0 0,-17 15 25 0 0,25-21 120 0 0,-1-1 0 0 0,-2-2-1 0 0,-1-1 1 0 0,-1-1 0 0 0,16-27-145 0 0,-5-16 593 0 0,-36 74-497 0 0,0 0-40 0 0,-2 23-106 0 0,-7 33 101 0 0,3 2 0 0 0,3-1 1 0 0,2 48-52 0 0,2-69 6 0 0,17 324 45 0 0,-11 156 117 0 0,-6-504-125 0 0,0 0 0 0 0,-1 0 1 0 0,-1 1-1 0 0,0-1 1 0 0,-1 0-1 0 0,0 0 0 0 0,-1-1 1 0 0,0 1-1 0 0,-1 0 1 0 0,0-1-1 0 0,-1 0 0 0 0,0 0 1 0 0,-3 5-44 0 0,6-14 28 0 0,1-1-1 0 0,0 1 1 0 0,-1-1 0 0 0,1 0 0 0 0,-1 1 0 0 0,0-1 0 0 0,1 0 0 0 0,-1 0 0 0 0,0 0 0 0 0,0 0 0 0 0,1 0-1 0 0,-1 0 1 0 0,0 0 0 0 0,0-1 0 0 0,0 1 0 0 0,0-1 0 0 0,0 1 0 0 0,0-1 0 0 0,0 0 0 0 0,0 0 0 0 0,0 0-1 0 0,-1 0 1 0 0,1 0 0 0 0,0 0 0 0 0,0-1 0 0 0,0 1 0 0 0,0-1 0 0 0,0 1 0 0 0,0-1 0 0 0,1 0 0 0 0,-1 0-1 0 0,0 0 1 0 0,0 0 0 0 0,0 0 0 0 0,1 0 0 0 0,-1 0 0 0 0,1-1 0 0 0,-1 1 0 0 0,1 0 0 0 0,-2-2-28 0 0,-50-66 339 0 0,46 52-339 0 0,1 0 0 0 0,1-1 0 0 0,0 1 0 0 0,2-1 0 0 0,0 0 1 0 0,0 0-1 0 0,2 0 0 0 0,1-1 0 0 0,0-12 0 0 0,3 19-66 0 0,-1-1 1 0 0,2 1-1 0 0,-1 0 1 0 0,2 0-1 0 0,0 0 1 0 0,0 1-1 0 0,1 0 1 0 0,0 0-1 0 0,1 0 1 0 0,0 1-1 0 0,1-1 1 0 0,0 2-1 0 0,1-1 0 0 0,0 1 1 0 0,0 1-1 0 0,1 0 1 0 0,0 0-1 0 0,0 1 1 0 0,1 0-1 0 0,0 1 1 0 0,9-4 65 0 0,12-2-2812 0 0,-10 9-6752 0 0,-15 3-2638 0 0</inkml:trace>
  <inkml:trace contextRef="#ctx0" brushRef="#br0" timeOffset="11601.414">4933 2320 8106 0 0,'0'0'4458'0'0,"0"0"-2436"0"0,0 0-746 0 0,0 0 55 0 0,0 0 91 0 0,0 0-77 0 0,0 0-250 0 0,0 0-341 0 0,-5 32-300 0 0,-15 101-188 0 0,15-74-35 0 0,25-14-180 0 0,-3-38-7669 0 0,-12-7-3462 0 0</inkml:trace>
  <inkml:trace contextRef="#ctx0" brushRef="#br0" timeOffset="11837.272">4920 1963 12091 0 0,'0'0'1832'0'0,"0"0"-488"0"0,0 0-376 0 0,0 0-119 0 0,0 0-153 0 0,0 0-328 0 0,0 0-312 0 0,0 0-248 0 0,0 0-128 0 0,0 0-72 0 0,0 0-128 0 0,0 0-353 0 0,0 0-1031 0 0,0 0-2305 0 0,75-15-5585 0 0</inkml:trace>
  <inkml:trace contextRef="#ctx0" brushRef="#br0" timeOffset="12099.813">5452 2221 5505 0 0,'0'0'2610'0'0,"0"0"-513"0"0,0 0-121 0 0,0 0 131 0 0,0 0 18 0 0,0 0-181 0 0,0 0-318 0 0,0 0-354 0 0,0 0-281 0 0,0 0-194 0 0,0 0-135 0 0,0 0-153 0 0,-6-7-103 0 0,4 4-329 0 0,1 1-57 0 0,0 0 1 0 0,0 0-1 0 0,0 1 0 0 0,-1-1 1 0 0,1 1-1 0 0,0-1 0 0 0,-1 1 0 0 0,1 0 1 0 0,-1-1-1 0 0,1 1 0 0 0,-1 0 1 0 0,1 0-1 0 0,-1 0 0 0 0,0 0 1 0 0,0 0-1 0 0,1 0 0 0 0,-1 1 1 0 0,0-1-1 0 0,0 1 0 0 0,0-1 0 0 0,0 1 1 0 0,0 0-1 0 0,0-1 0 0 0,0 1 1 0 0,0 0-1 0 0,-1 1-20 0 0,-13 3 125 0 0,-1 2 0 0 0,1 1 0 0 0,-1 0 0 0 0,2 0 0 0 0,-1 2 0 0 0,1 0 0 0 0,1 1 0 0 0,-1 0 0 0 0,2 1 0 0 0,-1 1 0 0 0,-2 4-125 0 0,12-12 10 0 0,1 0 1 0 0,0 0-1 0 0,0 0 1 0 0,0 0-1 0 0,0 1 1 0 0,1-1-1 0 0,-1 1 1 0 0,1 0-1 0 0,0 0 1 0 0,1-1-1 0 0,-1 1 1 0 0,1 0-1 0 0,0 1 1 0 0,0-1-1 0 0,1 0 1 0 0,-1 0-1 0 0,1 0 1 0 0,0 0-1 0 0,1 1 1 0 0,-1-1-1 0 0,1 0 1 0 0,0 0-1 0 0,0 0 0 0 0,1 0 1 0 0,0 0-1 0 0,0 0 1 0 0,0-1-1 0 0,0 1-10 0 0,5 5 17 0 0,1 0-1 0 0,0-1 1 0 0,0 0-1 0 0,0 0 1 0 0,1-1-1 0 0,1 0 1 0 0,-1-1-1 0 0,1 0 1 0 0,1-1-1 0 0,-1 0 1 0 0,1 0-1 0 0,0-1 1 0 0,0 0-1 0 0,1-1 1 0 0,-1-1-1 0 0,3 1-16 0 0,-2-2 36 0 0,52-4 66 0 0,-42-12-270 0 0,13-10-1804 0 0,-13 7-2150 0 0,-14 9-1788 0 0,0 4-5827 0 0</inkml:trace>
  <inkml:trace contextRef="#ctx0" brushRef="#br0" timeOffset="12453.682">5645 2497 1760 0 0,'0'0'2062'0'0,"0"0"-55"0"0,0 0 84 0 0,0 0 112 0 0,0 0 11 0 0,0 0-96 0 0,0 0-173 0 0,0 0-240 0 0,0 0-215 0 0,0 0-191 0 0,33 0-144 0 0,102-2-119 0 0,-64-15 405 0 0,-60 9-1151 0 0,17-8 233 0 0,-2-1 0 0 0,0-2-1 0 0,0-1 1 0 0,-2-1 0 0 0,16-18-523 0 0,-36 35 40 0 0,0-1 1 0 0,0 0-1 0 0,-1 0 1 0 0,1 0-1 0 0,-1 0 1 0 0,-1-1-1 0 0,1 1 0 0 0,-1-1 1 0 0,0 0-1 0 0,0 1 1 0 0,0-1-1 0 0,-1 0 1 0 0,0 0-1 0 0,0 0 1 0 0,-1 0-1 0 0,0 0 1 0 0,0-1-1 0 0,0 1-40 0 0,-2 2 6 0 0,-1 1 0 0 0,1 0-1 0 0,-1 0 1 0 0,0 0 0 0 0,0 0 0 0 0,0 0-1 0 0,0 1 1 0 0,0-1 0 0 0,0 1 0 0 0,-1 0 0 0 0,1 0-1 0 0,-1 0 1 0 0,0 1 0 0 0,0-1 0 0 0,1 1-1 0 0,-1 0 1 0 0,0 0 0 0 0,0 0 0 0 0,0 0 0 0 0,0 1-1 0 0,0 0 1 0 0,0 0 0 0 0,0 0 0 0 0,0 0-1 0 0,0 0 1 0 0,0 1 0 0 0,-2 0-6 0 0,-7 1-6 0 0,0 0-1 0 0,0 1 1 0 0,0 1 0 0 0,0 0-1 0 0,0 0 1 0 0,1 2 0 0 0,0-1-1 0 0,0 2 1 0 0,0-1 0 0 0,1 2-1 0 0,0-1 1 0 0,0 2-1 0 0,1-1 1 0 0,0 1 0 0 0,0 1-1 0 0,1 0 1 0 0,1 0 0 0 0,0 1-1 0 0,0 0 1 0 0,1 0 0 0 0,0 1 6 0 0,2-2-7 0 0,0 1 1 0 0,0-1 0 0 0,1 1-1 0 0,0 0 1 0 0,1 0 0 0 0,0 0-1 0 0,1 1 1 0 0,1-1-1 0 0,-1 1 1 0 0,2-1 0 0 0,0 1-1 0 0,0-1 1 0 0,1 6 6 0 0,2-9 0 0 0,1 0 0 0 0,0 0 0 0 0,0-1-1 0 0,1 1 1 0 0,0-1 0 0 0,0 0 0 0 0,1 0 0 0 0,0-1 0 0 0,0 0-1 0 0,0 0 1 0 0,1 0 0 0 0,0-1 0 0 0,0 1 0 0 0,0-2 0 0 0,1 1 0 0 0,0-1-1 0 0,-1 0 1 0 0,2-1 0 0 0,-1 0 0 0 0,0 0 0 0 0,1-1 0 0 0,-1 0-1 0 0,1 0 1 0 0,-1-1 0 0 0,1 0 0 0 0,5-1 0 0 0,117 9-795 0 0,-77-18-7299 0 0,-42 6-4222 0 0</inkml:trace>
  <inkml:trace contextRef="#ctx0" brushRef="#br0" timeOffset="13646.216">6994 2519 1136 0 0,'0'0'1607'0'0,"0"0"-196"0"0,0 0-18 0 0,0 0 119 0 0,0 0 96 0 0,0 0-3 0 0,0 0-138 0 0,0 0-177 0 0,0 0-131 0 0,0 0-92 0 0,0 0-75 0 0,0 0-71 0 0,0 0-72 0 0,19-14-66 0 0,59-45-72 0 0,-26 13 1036 0 0,-44 38-1386 0 0,-1-1 0 0 0,1 0 0 0 0,-2 0 0 0 0,1 0 0 0 0,-1-1 0 0 0,-1 0 0 0 0,0 0 0 0 0,0 0 0 0 0,0-4-361 0 0,-3 4 782 0 0,-1 27-132 0 0,11 86-521 0 0,-5 0-1 0 0,-6 83-128 0 0,-1-130 20 0 0,0-17 10 0 0,2-9 0 0 0,-1 0 0 0 0,-1 1 0 0 0,-2-1 0 0 0,-1 0 0 0 0,-2 0 0 0 0,0 0 0 0 0,-3 0 0 0 0,0-1 0 0 0,-1 0 0 0 0,-10 16-30 0 0,18-41 26 0 0,0-1 1 0 0,0 0 0 0 0,-1 0 0 0 0,0 0 0 0 0,1 0-1 0 0,-1 0 1 0 0,0 0 0 0 0,0-1 0 0 0,-1 1-1 0 0,1 0 1 0 0,-1-1 0 0 0,1 0 0 0 0,-1 0 0 0 0,0 0-1 0 0,1 0 1 0 0,-1 0 0 0 0,0 0 0 0 0,-1-1-1 0 0,1 1 1 0 0,0-1 0 0 0,0 0 0 0 0,0 0-1 0 0,-1 0 1 0 0,1 0 0 0 0,-1-1 0 0 0,1 1-27 0 0,1-3 17 0 0,0 1 0 0 0,0-1 0 0 0,0 0 0 0 0,0 0 0 0 0,1 1 0 0 0,-1-1 0 0 0,0 0 0 0 0,1 0 0 0 0,0-1 0 0 0,-1 1 0 0 0,1 0 0 0 0,0 0 0 0 0,0-1 1 0 0,0 1-1 0 0,1 0 0 0 0,-1-1 0 0 0,1 1 0 0 0,-1-1 0 0 0,1 1 0 0 0,0-1 0 0 0,0-1-17 0 0,-2-3 22 0 0,0-26 1 0 0,2 1 1 0 0,1-1-1 0 0,2 1 0 0 0,1-1 1 0 0,1 1-1 0 0,2 1 1 0 0,1-1-1 0 0,2 1 0 0 0,1 0 1 0 0,1 1-1 0 0,1 1 1 0 0,2 0-1 0 0,4-4-23 0 0,141-261 83 0 0,-143 268-74 0 0,1 1 1 0 0,1 1 0 0 0,1 1-1 0 0,1 0 1 0 0,1 2-1 0 0,1 0 1 0 0,1 2 0 0 0,1 1-1 0 0,21-13-9 0 0,-39 27 0 0 0,1 0 0 0 0,-1 0 0 0 0,0 0 0 0 0,1 1 0 0 0,0 0 0 0 0,0 0 0 0 0,0 1 0 0 0,0 0-1 0 0,0 0 1 0 0,0 1 0 0 0,0 0 0 0 0,1 0 0 0 0,-1 1 0 0 0,7 1 0 0 0,-12 1 9 0 0,-1 0 0 0 0,1 0 0 0 0,0 0 0 0 0,-1 1 0 0 0,0-1 0 0 0,1 1 0 0 0,-1 0 0 0 0,0 0 0 0 0,-1 0 0 0 0,1 0 0 0 0,0 0 0 0 0,-1 0 0 0 0,1 0 0 0 0,-1 0 0 0 0,0 0 1 0 0,0 1-1 0 0,-1-1 0 0 0,1 1 0 0 0,0-1 0 0 0,-1 0 0 0 0,0 1 0 0 0,0-1 0 0 0,0 1 0 0 0,0-1 0 0 0,-1 1 0 0 0,0-1 0 0 0,1 1 0 0 0,-1 0-9 0 0,0 9 35 0 0,-1 8 0 0 0,-2 1 0 0 0,0 0 0 0 0,-1-1 0 0 0,-1 0 0 0 0,-2 0 0 0 0,0-1 0 0 0,-1 0 0 0 0,0 0 0 0 0,-2-1 0 0 0,0 0 0 0 0,-2-1 0 0 0,-13 16-35 0 0,0-4 21 0 0,0-1 0 0 0,-2-2 0 0 0,-1-1 0 0 0,-24 17-21 0 0,46-38-16 0 0,1 0 0 0 0,-1-1 0 0 0,-1 0 1 0 0,1 0-1 0 0,0 0 0 0 0,-1-1 0 0 0,0 0 0 0 0,0-1 0 0 0,0 0 0 0 0,0 0 0 0 0,0-1 0 0 0,0 1 0 0 0,-7-1 16 0 0,14-3-102 0 0,0 1 0 0 0,0 0 0 0 0,1 0 0 0 0,-1 0-1 0 0,1 0 1 0 0,-1-1 0 0 0,0 1 0 0 0,1 0-1 0 0,0-1 1 0 0,-1 1 0 0 0,1 0 0 0 0,0-1-1 0 0,0 1 1 0 0,0 0 0 0 0,0-1 0 0 0,0 1 0 0 0,0 0-1 0 0,0-1 1 0 0,0 1 0 0 0,0 0 0 0 0,1-1-1 0 0,-1 1 1 0 0,1 0 0 0 0,-1-1 0 0 0,1 1-1 0 0,-1 0 1 0 0,1 0 0 0 0,0 0 0 0 0,0-1 0 0 0,-1 1-1 0 0,1 0 1 0 0,0 0 0 0 0,0 0 0 0 0,0 0-1 0 0,0 0 103 0 0,36-34-4300 0 0,-9 16-5067 0 0,-15 11-2067 0 0</inkml:trace>
  <inkml:trace contextRef="#ctx0" brushRef="#br0" timeOffset="14161.363">7690 2614 272 0 0,'0'0'2087'0'0,"0"0"130"0"0,0 0 195 0 0,0 0 95 0 0,0 0-93 0 0,0 0-215 0 0,0 0-274 0 0,0 0-289 0 0,0 0-238 0 0,0 0-206 0 0,0 0-192 0 0,0 0-154 0 0,32-9-125 0 0,98-33-107 0 0,-123 41-531 0 0,-1-1 1 0 0,0 0-1 0 0,0 0 1 0 0,0 0-1 0 0,0-1 1 0 0,0 0-1 0 0,-1 0 1 0 0,1 0-1 0 0,-1-1 0 0 0,0 1 1 0 0,0-1-1 0 0,0-1 1 0 0,-1 1-1 0 0,3-2-83 0 0,6-10 269 0 0,10-5-40 0 0,-2-1-1 0 0,0-1 0 0 0,-1-1 1 0 0,-2-1-1 0 0,-1-1 0 0 0,0 0 1 0 0,-2-1-1 0 0,-1 0 0 0 0,2-9-228 0 0,-13 23 30 0 0,1 1 0 0 0,-2-1-1 0 0,0 0 1 0 0,0 0 0 0 0,-1 0-1 0 0,-1 0 1 0 0,0 0 0 0 0,-1 0-1 0 0,-2-11-29 0 0,3 22 2 0 0,-1 0-1 0 0,0 0 1 0 0,0 0 0 0 0,1 0-1 0 0,-2 0 1 0 0,1 0 0 0 0,0 0-1 0 0,0 1 1 0 0,0-1 0 0 0,-1 0-1 0 0,1 1 1 0 0,-1-1 0 0 0,0 1-1 0 0,1-1 1 0 0,-1 1-1 0 0,0 0 1 0 0,0 0 0 0 0,0 0-1 0 0,0 0 1 0 0,0 0 0 0 0,0 0-1 0 0,0 0 1 0 0,0 1 0 0 0,0-1-1 0 0,0 1 1 0 0,0-1 0 0 0,0 1-1 0 0,-1 0 1 0 0,1 0 0 0 0,0 0-1 0 0,0 0 1 0 0,0 0-1 0 0,0 1 1 0 0,-1-1 0 0 0,1 0-1 0 0,0 1 1 0 0,0 0 0 0 0,0-1-1 0 0,0 1 1 0 0,0 0 0 0 0,0 0-1 0 0,0 0 1 0 0,0 1 0 0 0,1-1-1 0 0,-1 0 1 0 0,0 1 0 0 0,0 0-3 0 0,-4 3-6 0 0,-1 0-1 0 0,1 1 0 0 0,0-1 1 0 0,0 2-1 0 0,1-1 0 0 0,0 1 0 0 0,0-1 1 0 0,0 1-1 0 0,1 1 0 0 0,0-1 0 0 0,0 1 1 0 0,1-1-1 0 0,0 1 0 0 0,0 0 0 0 0,1 0 1 0 0,0 0-1 0 0,1 1 0 0 0,0-1 0 0 0,0 0 1 0 0,0 1-1 0 0,1 3 8 0 0,4-7 2 0 0,0-1 1 0 0,0 1-1 0 0,0 0 0 0 0,0-1 1 0 0,1 0-1 0 0,0 0 0 0 0,0 0 1 0 0,0-1-1 0 0,0 0 0 0 0,0 0 1 0 0,1 0-1 0 0,-1 0 0 0 0,1-1 1 0 0,0 0-1 0 0,0 0 0 0 0,0-1 1 0 0,0 1-1 0 0,0-1 1 0 0,0-1-1 0 0,0 1 0 0 0,5-1-2 0 0,-5 1 1 0 0,141 32 43 0 0,-145-29-31 0 0,0-1 0 0 0,0 0 0 0 0,0 1 0 0 0,0-1 0 0 0,-1 1 0 0 0,0-1 0 0 0,1 1 0 0 0,-1 0 0 0 0,-1-1 0 0 0,1 1 0 0 0,0 0 0 0 0,-1 0 0 0 0,0 0 0 0 0,0 0 0 0 0,0 0 0 0 0,0 0-1 0 0,-1-1 1 0 0,1 1 0 0 0,-1 0 0 0 0,0 0 0 0 0,0-1 0 0 0,-1 1 0 0 0,1 0 0 0 0,-1-1 0 0 0,1 1 0 0 0,-1-1 0 0 0,-1 2-13 0 0,-90 145 183 0 0,93-149-200 0 0,-1-1 1 0 0,1 1 0 0 0,0-1-1 0 0,-1 1 1 0 0,1 0 0 0 0,0-1 0 0 0,0 1-1 0 0,-1-1 1 0 0,1 1 0 0 0,0-1 0 0 0,0 1-1 0 0,0 0 1 0 0,0-1 0 0 0,0 1-1 0 0,0 0 1 0 0,0-1 0 0 0,0 1 0 0 0,0-1-1 0 0,0 1 1 0 0,0 0 0 0 0,0-1 0 0 0,0 1-1 0 0,0 0 1 0 0,1-1 0 0 0,-1 1-1 0 0,0-1 1 0 0,0 1 0 0 0,1-1 0 0 0,-1 1-1 0 0,0-1 1 0 0,1 1 0 0 0,-1-1 0 0 0,1 1-1 0 0,-1-1 1 0 0,0 1 0 0 0,1-1-1 0 0,-1 1 1 0 0,1-1 0 0 0,-1 0 0 0 0,1 1-1 0 0,0-1 1 0 0,-1 0 0 0 0,1 0-1 0 0,-1 1 1 0 0,1-1 0 0 0,0 0 0 0 0,-1 0-1 0 0,1 0 1 0 0,-1 0 0 0 0,1 0 0 0 0,0 0-1 0 0,-1 0 1 0 0,1 0 0 0 0,0 0-1 0 0,-1 0 1 0 0,1 0 0 0 0,-1 0 0 0 0,1 0-1 0 0,0 0 1 0 0,-1-1 0 0 0,1 1 0 0 0,-1 0-1 0 0,1 0 17 0 0,41-12-2238 0 0,-11-6-890 0 0,-12 7-293 0 0,1 0-3777 0 0,-7 4-3532 0 0</inkml:trace>
  <inkml:trace contextRef="#ctx0" brushRef="#br0" timeOffset="14438.824">8559 2331 2385 0 0,'0'0'3538'0'0,"0"0"-327"0"0,0 0-334 0 0,0 0-489 0 0,0 0-552 0 0,0 0-563 0 0,0 0-493 0 0,0 0-261 0 0,0 0-41 0 0,0 0-25 0 0,0 0-25 0 0,0 0-44 0 0,0 0-72 0 0,-14 28-48 0 0,-45 89-43 0 0,37-37 128 0 0,23-63-280 0 0,-1-13-38 0 0,0 0 1 0 0,0 1 0 0 0,1-1 0 0 0,-1 0 0 0 0,1 0-1 0 0,0 0 1 0 0,0 1 0 0 0,1-1 0 0 0,-1 0-1 0 0,1 0 1 0 0,0-1 0 0 0,0 1 0 0 0,0 0 0 0 0,0-1-1 0 0,1 1 1 0 0,-1-1 0 0 0,1 0 0 0 0,0 1 0 0 0,0-1-1 0 0,0-1 1 0 0,1 1 0 0 0,-1 0 0 0 0,1-1-1 0 0,-1 0 1 0 0,1 0 0 0 0,0 0 0 0 0,0 0 0 0 0,0 0-1 0 0,0-1 1 0 0,2 1-32 0 0,0-1 118 0 0,1 0 0 0 0,-1-1 0 0 0,1 0-1 0 0,0 0 1 0 0,0 0 0 0 0,-1-1 0 0 0,1 0-1 0 0,-1 0 1 0 0,1-1 0 0 0,-1 1 0 0 0,1-2 0 0 0,-1 1-1 0 0,0-1 1 0 0,0 0 0 0 0,0 0 0 0 0,0 0-1 0 0,-1-1 1 0 0,1 0 0 0 0,-1 0 0 0 0,0 0 0 0 0,0-1-1 0 0,0 0 1 0 0,-1 0 0 0 0,0 0 0 0 0,0 0 0 0 0,0-1-1 0 0,0 0 1 0 0,-1 1 0 0 0,0-1 0 0 0,0 0-1 0 0,-1-1 1 0 0,0 1 0 0 0,0 0 0 0 0,0-1 0 0 0,-1 1-1 0 0,0-1 1 0 0,0 0 0 0 0,0 1 0 0 0,-1-1-1 0 0,0 0 1 0 0,-1-1-118 0 0,1-3-5 0 0,0 1-1 0 0,-1 0 0 0 0,-1 0 0 0 0,0-1 1 0 0,0 1-1 0 0,-1 0 0 0 0,0 1 1 0 0,-1-1-1 0 0,0 0 0 0 0,0 1 1 0 0,-1 0-1 0 0,0 0 0 0 0,-1 0 0 0 0,0 1 1 0 0,0 0-1 0 0,-1 0 0 0 0,0 0 1 0 0,0 1-1 0 0,-1 0 0 0 0,0 1 1 0 0,0-1-1 0 0,-1 1 6 0 0,-26 2-1817 0 0,24 8-1432 0 0,2 2-3538 0 0,2-2-5477 0 0</inkml:trace>
  <inkml:trace contextRef="#ctx0" brushRef="#br0" timeOffset="15506.136">8881 2243 568 0 0,'0'0'1150'0'0,"0"0"-443"0"0,0 0-254 0 0,0 0 160 0 0,0 0 321 0 0,0 0 282 0 0,0 0 171 0 0,0 0 1 0 0,0 0-41 0 0,0 0-4 0 0,0 0-18 0 0,0 0-92 0 0,2 12-74 0 0,5 101 2666 0 0,-43 211 445 0 0,-14-162-3632 0 0,25-151 586 0 0,19-54-677 0 0,7 29-508 0 0,0-1 1 0 0,2 1 0 0 0,0-1 0 0 0,0 1-1 0 0,2 0 1 0 0,0 0 0 0 0,0 0 0 0 0,1 1-1 0 0,1-1 1 0 0,1-1-40 0 0,160-264 222 0 0,-152 255-222 0 0,2 1 1 0 0,0 1 0 0 0,1 1 0 0 0,1 0 0 0 0,1 1 0 0 0,0 2-1 0 0,2 0 1 0 0,21-13-1 0 0,-41 29 3 0 0,0-1 0 0 0,0 1 0 0 0,0 0 0 0 0,0 0 0 0 0,0 1 0 0 0,0-1 0 0 0,1 0 0 0 0,-1 1 0 0 0,1 0 0 0 0,-1 0 0 0 0,1 0 0 0 0,-1 0 0 0 0,1 1 0 0 0,0-1 0 0 0,-1 1 0 0 0,1 0 0 0 0,0 0 0 0 0,0 0 0 0 0,-1 1 0 0 0,1-1 0 0 0,-1 1 0 0 0,1 0 0 0 0,0 0 0 0 0,-1 0 0 0 0,1 0 0 0 0,-1 1 0 0 0,0-1 0 0 0,0 1 0 0 0,1 0 0 0 0,-1 0 0 0 0,0 0 0 0 0,0 1 0 0 0,-1-1 0 0 0,1 1 0 0 0,0-1 0 0 0,1 3-3 0 0,-3 11 53 0 0,0 0-1 0 0,-1 0 1 0 0,0 1-1 0 0,-1-1 1 0 0,-1 0-1 0 0,-1 0 1 0 0,0-1-1 0 0,-1 1 1 0 0,-1-1 0 0 0,0 1-1 0 0,-2-1 1 0 0,1-1-1 0 0,-2 1 1 0 0,1-1-1 0 0,-2 0 1 0 0,0-1-1 0 0,-1 0 1 0 0,-7 7-53 0 0,7-6 16 0 0,-1 0 0 0 0,0-1 0 0 0,-1 0 1 0 0,-1-1-1 0 0,0 0 0 0 0,0-1 0 0 0,-1-1 1 0 0,0 0-1 0 0,-1-1 0 0 0,0-1 0 0 0,0 0 0 0 0,-9 3-16 0 0,-35-13-830 0 0,44-11-2532 0 0,4-6-4237 0 0,9 12-4001 0 0</inkml:trace>
  <inkml:trace contextRef="#ctx0" brushRef="#br0" timeOffset="16823.951">9619 2364 7210 0 0,'0'0'2619'0'0,"0"0"-653"0"0,0 0-405 0 0,0 0-214 0 0,0 0-212 0 0,0 0-223 0 0,0 0-210 0 0,0 0-151 0 0,0 0-95 0 0,0 0-23 0 0,0 0 0 0 0,0 0 12 0 0,0 0 21 0 0,0 9 4 0 0,1 28-18 0 0,0-36-412 0 0,0 0-1 0 0,0 0 1 0 0,0 0 0 0 0,0 0 0 0 0,0 0-1 0 0,1 0 1 0 0,-1-1 0 0 0,0 1 0 0 0,0 0-1 0 0,1-1 1 0 0,-1 1 0 0 0,0-1 0 0 0,1 1-1 0 0,-1-1 1 0 0,1 0 0 0 0,-1 1 0 0 0,0-1-1 0 0,1 0 1 0 0,-1 0 0 0 0,1 0 0 0 0,-1 0-1 0 0,1 0 1 0 0,-1-1 0 0 0,0 1 0 0 0,1 0 0 0 0,-1-1-1 0 0,1 1 1 0 0,-1-1-40 0 0,3 1 122 0 0,12-4 171 0 0,0 0 0 0 0,-1-1 1 0 0,1-1-1 0 0,-1-1 1 0 0,-1 0-1 0 0,1 0 0 0 0,-1-2 1 0 0,13-9-294 0 0,-5 4 259 0 0,-5 5-107 0 0,0-2 0 0 0,-1 0 0 0 0,0 0 0 0 0,-1-2 0 0 0,0 0 0 0 0,-1-1 0 0 0,0 0 0 0 0,-1-1 0 0 0,-1 0 0 0 0,0-1 0 0 0,0-3-152 0 0,-11 17 10 0 0,0 1 0 0 0,1-1-1 0 0,-1 0 1 0 0,0 0 0 0 0,-1 0 0 0 0,1 0-1 0 0,0 0 1 0 0,-1 0 0 0 0,1 0 0 0 0,-1 0 0 0 0,1 0-1 0 0,-1 0 1 0 0,0 0 0 0 0,0 0 0 0 0,0 0-1 0 0,0-1 1 0 0,0 1 0 0 0,-1 0 0 0 0,1 0-1 0 0,-1 0 1 0 0,1 0 0 0 0,-1 0 0 0 0,0 0 0 0 0,0 0-1 0 0,1 0 1 0 0,-1 1 0 0 0,-1-1 0 0 0,1 0-1 0 0,0 0 1 0 0,0 1 0 0 0,-1-1 0 0 0,1 1-1 0 0,-1-1 1 0 0,1 1 0 0 0,-1 0 0 0 0,0-1 0 0 0,1 1-1 0 0,-1 0 1 0 0,0 0 0 0 0,0 0 0 0 0,0 0-1 0 0,0 0 1 0 0,0 1 0 0 0,0-1 0 0 0,0 1 0 0 0,0-1-1 0 0,0 1 1 0 0,0 0 0 0 0,-1 0-10 0 0,-22 1-17 0 0,1 2 0 0 0,-1 1 0 0 0,1 0 0 0 0,-1 2 0 0 0,1 1 0 0 0,1 1 0 0 0,0 1 0 0 0,0 1 0 0 0,0 1 0 0 0,2 1 0 0 0,-1 1 0 0 0,2 1 0 0 0,0 1-1 0 0,0 0 1 0 0,1 2 0 0 0,1 0 0 0 0,-8 11 17 0 0,19-22-5 0 0,1 1-1 0 0,1 0 1 0 0,-1 0 0 0 0,1 0-1 0 0,1 1 1 0 0,-1-1-1 0 0,1 1 1 0 0,0 0-1 0 0,1 1 1 0 0,0-1-1 0 0,0 0 1 0 0,1 1-1 0 0,0 2 6 0 0,1-7 2 0 0,0 0 0 0 0,1 0-1 0 0,0 0 1 0 0,0 0 0 0 0,0 0-1 0 0,0 0 1 0 0,1 0 0 0 0,-1 0-1 0 0,1 0 1 0 0,0 0 0 0 0,0-1-1 0 0,1 1 1 0 0,-1 0 0 0 0,1 0-1 0 0,0-1 1 0 0,0 1 0 0 0,0-1-1 0 0,0 0 1 0 0,0 0 0 0 0,1 0-1 0 0,-1 0 1 0 0,1 0-1 0 0,0 0 1 0 0,0 0 0 0 0,0-1-1 0 0,1 0 1 0 0,-1 1 0 0 0,0-1-1 0 0,1-1 1 0 0,2 2-2 0 0,13 5 50 0 0,1-1 0 0 0,0-2 0 0 0,0 0-1 0 0,1 0 1 0 0,-1-2 0 0 0,1-1 0 0 0,0 0 0 0 0,0-2 0 0 0,-1 0-1 0 0,1-1 1 0 0,6-2-50 0 0,190-55 1364 0 0,-127 11-601 0 0,-89 39 103 0 0,164-162-918 0 0,-142 136 67 0 0,-2-1 0 0 0,-2 0 1 0 0,-1-2-1 0 0,12-38-15 0 0,-29 73-2 0 0,0 1 1 0 0,0 0-1 0 0,0-1 0 0 0,0 1 0 0 0,0 0 1 0 0,-1-1-1 0 0,1 0 0 0 0,0 1 0 0 0,-1-1 1 0 0,1 1-1 0 0,-1-1 0 0 0,0 0 0 0 0,1 1 1 0 0,-1-1-1 0 0,0 1 0 0 0,0-1 0 0 0,0 0 1 0 0,0 1-1 0 0,-1-1 0 0 0,1 0 0 0 0,0 1 1 0 0,-1-1-1 0 0,1 0 0 0 0,-1 1 0 0 0,1-1 1 0 0,-1 1-1 0 0,0-1 0 0 0,0 1 0 0 0,0 0 1 0 0,1-1-1 0 0,-1 1 0 0 0,-1 0 0 0 0,1-1 1 0 0,0 1-1 0 0,0 0 0 0 0,0 0 0 0 0,-1 0 1 0 0,1 0-1 0 0,0 0 0 0 0,-1 0 0 0 0,1 1 1 0 0,-1-1-1 0 0,1 0 0 0 0,-1 1 0 0 0,1-1 1 0 0,-1 1-1 0 0,0-1 0 0 0,1 1 0 0 0,-1 0 1 0 0,0 0-1 0 0,-1 0 2 0 0,-5 0-11 0 0,-1 2 0 0 0,0-1 1 0 0,0 1-1 0 0,1 1 0 0 0,-1 0 0 0 0,1 0 1 0 0,0 0-1 0 0,0 1 0 0 0,0 0 1 0 0,0 1-1 0 0,1 0 0 0 0,0 0 0 0 0,0 0 1 0 0,0 1-1 0 0,1 0 0 0 0,-1 1 0 0 0,2-1 1 0 0,-1 1-1 0 0,1 0 0 0 0,0 1 1 0 0,0-1-1 0 0,1 1 0 0 0,-3 5 11 0 0,6-11-3 0 0,0 1-1 0 0,0 0 1 0 0,-1 0 0 0 0,2 0-1 0 0,-1 0 1 0 0,0 0 0 0 0,1 0-1 0 0,-1 0 1 0 0,1 0-1 0 0,0 0 1 0 0,0 0 0 0 0,0 0-1 0 0,0 0 1 0 0,1 0 0 0 0,-1 0-1 0 0,1 0 1 0 0,0 0-1 0 0,-1 0 1 0 0,2 0 0 0 0,-1-1-1 0 0,0 1 1 0 0,0 0 0 0 0,1 0-1 0 0,0-1 1 0 0,-1 1-1 0 0,1-1 1 0 0,0 0 0 0 0,0 1-1 0 0,0-1 1 0 0,1 0 0 0 0,-1 0-1 0 0,3 1 4 0 0,91 50 13 0 0,-75-44-10 0 0,-2-1-4 0 0,-1 0-1 0 0,0 2 1 0 0,0 0 0 0 0,-1 1-1 0 0,0 1 1 0 0,-1 1 0 0 0,6 5 1 0 0,-18-11 14 0 0,0-1 1 0 0,-1 0 0 0 0,0 1-1 0 0,0 0 1 0 0,0 0 0 0 0,0 0-1 0 0,-1 0 1 0 0,-1 0 0 0 0,1 0-1 0 0,-1 1 1 0 0,0-1 0 0 0,-1 1-1 0 0,1-1 1 0 0,-2 0 0 0 0,1 1-1 0 0,-1-1 1 0 0,0 0 0 0 0,0 1-1 0 0,-1-1 1 0 0,0 0 0 0 0,-1 0-1 0 0,1 0 1 0 0,-2 1-15 0 0,-45 101 160 0 0,18-39-449 0 0,31-69 157 0 0,19-4-1801 0 0,11-5-6119 0 0,-24 4-1165 0 0</inkml:trace>
  <inkml:trace contextRef="#ctx0" brushRef="#br0" timeOffset="17505.689">11127 1900 3985 0 0,'0'0'2474'0'0,"0"0"-866"0"0,0 0-341 0 0,0 0 85 0 0,0 0 221 0 0,0 0 140 0 0,0 0 1 0 0,0 0-154 0 0,0 0-209 0 0,0 0-190 0 0,0 0-172 0 0,0 0-110 0 0,8-18-70 0 0,24-56-59 0 0,-24 56-63 0 0,-8 18-47 0 0,0 0-69 0 0,0 0-65 0 0,-40 141 2805 0 0,-9 285-2418 0 0,11-177-772 0 0,21-167-145 0 0,-3-122-2237 0 0,16 29 1314 0 0,-22-57-4014 0 0,6 27-4748 0 0,13 32-1479 0 0</inkml:trace>
  <inkml:trace contextRef="#ctx0" brushRef="#br0" timeOffset="17760.708">10775 2254 3945 0 0,'0'0'3004'0'0,"0"0"-635"0"0,0 0-478 0 0,0 0-221 0 0,0 0-87 0 0,0 0-43 0 0,0 0-64 0 0,0 0-106 0 0,0 0-88 0 0,0 0-106 0 0,0 0-125 0 0,0 0-172 0 0,0 0-150 0 0,27-2-97 0 0,83-2-52 0 0,70 6 1670 0 0,120-2-1886 0 0,-268 6-1205 0 0,-17-3-2614 0 0,0-1-7607 0 0,-11-2-1187 0 0</inkml:trace>
  <inkml:trace contextRef="#ctx0" brushRef="#br0" timeOffset="17917.635">11527 2408 9266 0 0,'0'0'1971'0'0,"0"0"-471"0"0,0 0-245 0 0,0 0-61 0 0,0 0-101 0 0,0 0-178 0 0,0 0-280 0 0,0 0-303 0 0,0 0-204 0 0,0 0-88 0 0,0 0-57 0 0,0 0-31 0 0,0 0-40 0 0,-1 32-105 0 0,-1 93-146 0 0,3-94-293 0 0,1-31 179 0 0,2 0-1980 0 0,-1 0-5478 0 0,-3 0 1696 0 0</inkml:trace>
  <inkml:trace contextRef="#ctx0" brushRef="#br0" timeOffset="18472.653">11840 2486 6969 0 0,'0'0'2398'0'0,"0"0"-289"0"0,0 0-43 0 0,0 0-53 0 0,0 0-206 0 0,0 0-252 0 0,0 0-266 0 0,32-7-230 0 0,102-23-173 0 0,-63-3 421 0 0,-65 30-1180 0 0,0-1 0 0 0,1 0-1 0 0,-1 0 1 0 0,-1 0 0 0 0,1-1 0 0 0,-1 0-1 0 0,0 0 1 0 0,0 0 0 0 0,0-1-1 0 0,0 0 1 0 0,-1 0 0 0 0,0 0-1 0 0,-1 0 1 0 0,1-1 0 0 0,-1 1-1 0 0,-1-1 1 0 0,1 0 0 0 0,-1 0 0 0 0,0 0-1 0 0,0 0 1 0 0,-1 0 0 0 0,0-2-127 0 0,-1 7 13 0 0,0 0 0 0 0,0 0 1 0 0,0 0-1 0 0,0 0 1 0 0,-1 0-1 0 0,1 0 1 0 0,-1 0-1 0 0,1 0 0 0 0,-1 1 1 0 0,0-1-1 0 0,1 0 1 0 0,-1 0-1 0 0,0 0 0 0 0,0 1 1 0 0,-1-1-1 0 0,1 0 1 0 0,0 1-1 0 0,0-1 1 0 0,-1 1-1 0 0,1 0 0 0 0,-1-1 1 0 0,1 1-1 0 0,-1 0 1 0 0,0 0-1 0 0,1 0 0 0 0,-1 0 1 0 0,0 0-1 0 0,0 0 1 0 0,0 1-1 0 0,0-1 0 0 0,1 1 1 0 0,-1-1-1 0 0,0 1 1 0 0,0-1-1 0 0,0 1 1 0 0,0 0-1 0 0,0 0 0 0 0,0 0 1 0 0,-2 1-14 0 0,-79 21-101 0 0,66-13 92 0 0,0 1-1 0 0,0 0 0 0 0,1 1 0 0 0,1 1 0 0 0,0 0 1 0 0,0 1-1 0 0,1 1 0 0 0,1 0 0 0 0,0 1 1 0 0,1 1-1 0 0,1-1 0 0 0,0 2 0 0 0,2 0 0 0 0,-1 0 1 0 0,2 2 9 0 0,6-14 0 0 0,0 0 0 0 0,1 0 1 0 0,0 0-1 0 0,0 0 0 0 0,1 0 1 0 0,-1 0-1 0 0,1 0 0 0 0,0 1 1 0 0,1-1-1 0 0,-1 0 0 0 0,1 0 1 0 0,0 0-1 0 0,0 0 0 0 0,0 0 1 0 0,1 0-1 0 0,0 0 0 0 0,0 0 1 0 0,0-1-1 0 0,1 1 0 0 0,0-1 1 0 0,-1 1-1 0 0,1-1 0 0 0,1 0 1 0 0,-1 0-1 0 0,1 0 0 0 0,-1-1 1 0 0,1 1-1 0 0,0-1 0 0 0,1 0 1 0 0,-1 0-1 0 0,0 0 0 0 0,1-1 1 0 0,-1 1-1 0 0,1-1 0 0 0,0 0 1 0 0,0-1-1 0 0,0 1 0 0 0,0-1 1 0 0,0 0-1 0 0,2 0 0 0 0,13 3 30 0 0,0-1 0 0 0,0-2 0 0 0,1 0 0 0 0,-1-1 0 0 0,1 0 0 0 0,-1-2 0 0 0,0-1 0 0 0,0 0 0 0 0,0-1 0 0 0,0-2 0 0 0,-1 0 0 0 0,0-1 0 0 0,0 0 0 0 0,1-2-30 0 0,37-22-3689 0 0,-4-6-3958 0 0,-45 32-4419 0 0</inkml:trace>
  <inkml:trace contextRef="#ctx0" brushRef="#br0" timeOffset="18863.656">12721 2143 14851 0 0,'0'0'1670'0'0,"0"0"-305"0"0,0 0-106 0 0,0 0-70 0 0,0 0-125 0 0,0 0-148 0 0,0 0-184 0 0,0 0-144 0 0,0 0-116 0 0,0 0-105 0 0,0 0-81 0 0,0 0-81 0 0,-33 21-58 0 0,-101 65-39 0 0,57-27 85 0 0,76-58-193 0 0,-1-1 1 0 0,1 1-1 0 0,-1 0 0 0 0,1 0 0 0 0,-1 0 1 0 0,1 0-1 0 0,0 0 0 0 0,0 0 1 0 0,0 1-1 0 0,0-1 0 0 0,0 0 0 0 0,0 1 1 0 0,0-1-1 0 0,0 1 0 0 0,0-1 0 0 0,0 1 1 0 0,1-1-1 0 0,-1 1 0 0 0,1-1 1 0 0,-1 1-1 0 0,1 0 0 0 0,-1-1 0 0 0,1 1 1 0 0,0 0-1 0 0,0-1 0 0 0,0 1 0 0 0,0 0 1 0 0,0-1-1 0 0,0 1 0 0 0,1 0 1 0 0,-1-1-1 0 0,1 1 0 0 0,-1-1 0 0 0,1 1 1 0 0,-1 0-1 0 0,1-1 0 0 0,0 1 0 0 0,0-1 1 0 0,-1 0-1 0 0,1 1 0 0 0,0-1 1 0 0,1 0-1 0 0,-1 1 0 0 0,0-1 0 0 0,106 17 38 0 0,-26-10 17 0 0,-77-8-9 0 0,0 1 0 0 0,-1 0-1 0 0,1 0 1 0 0,0 0-1 0 0,-1 0 1 0 0,1 0-1 0 0,0 1 1 0 0,-1-1-1 0 0,0 1 1 0 0,1 0 0 0 0,-1 0-1 0 0,0 1 1 0 0,0-1-1 0 0,0 1 1 0 0,-1-1-1 0 0,1 1 1 0 0,0 0-1 0 0,-1 0 1 0 0,0 0 0 0 0,0 0-1 0 0,0 0 1 0 0,0 1-1 0 0,0-1 1 0 0,-1 1-1 0 0,1-1 1 0 0,-1 1-1 0 0,0-1 1 0 0,0 1 0 0 0,0 0-1 0 0,-1 0 1 0 0,1 0-1 0 0,-1-1 1 0 0,0 1-1 0 0,0 0 1 0 0,0 0-1 0 0,-1 0 1 0 0,1-1-1 0 0,-2 5-45 0 0,-5 0 27 0 0,0 0 0 0 0,0 0 0 0 0,-1 0 0 0 0,0-1 0 0 0,0 0 0 0 0,-1-1 0 0 0,0 1 0 0 0,0-2 0 0 0,-1 1 0 0 0,1-2-1 0 0,-1 1 1 0 0,0-1 0 0 0,-1 0 0 0 0,1-1 0 0 0,0-1 0 0 0,-1 1 0 0 0,-6-1-27 0 0,9 0-103 0 0,-36 3-3165 0 0,30-5-880 0 0,0-2-3519 0 0,6-1-4669 0 0</inkml:trace>
  <inkml:trace contextRef="#ctx0" brushRef="#br0" timeOffset="18183.592">11519 2033 9370 0 0,'0'0'4457'0'0,"0"0"-3089"0"0,0 0-472 0 0,0 0-215 0 0,0 0-89 0 0,0 0-160 0 0,0 0-200 0 0,0 0-200 0 0,0 0-120 0 0,0 0-72 0 0,0 0-160 0 0,0 0-184 0 0,0 0-417 0 0,0 0-1599 0 0,70 33-7666 0 0</inkml:trace>
  <inkml:trace contextRef="#ctx0" brushRef="#br0" timeOffset="19599.628">11525 2036 2120 0 0,'0'0'2125'0'0,"0"0"-215"0"0,0 0-70 0 0,0 0 26 0 0,0 0-47 0 0,0 0-209 0 0,0 0-353 0 0,0 0-318 0 0,0 0-171 0 0,0 0-16 0 0,0 0 18 0 0,0 0 11 0 0,0 0-50 0 0,6 1-133 0 0,30 2 655 0 0,-36-3-917 0 0,0 0-5 0 0,0 0 1 0 0,0 0-8 0 0,0 0-1 0 0,0 0-12 0 0,0 0 5 0 0,0 0-6 0 0,0 0-19 0 0,0 0-39 0 0,0 0-30 0 0,0 0-41 0 0,0 0-41 0 0,0-7 2115 0 0,-9 6-3046 0 0,-6 1 2149 0 0,13 2-5697 0 0,2 1-4918 0 0,0 0-2328 0 0</inkml:trace>
  <inkml:trace contextRef="#ctx0" brushRef="#br0" timeOffset="22366.063">13318 2184 2417 0 0,'0'0'2403'0'0,"0"0"-894"0"0,0 0-454 0 0,0 0 167 0 0,0 0 422 0 0,0 0 271 0 0,0 0-26 0 0,0 0-278 0 0,0 0-336 0 0,0 0-279 0 0,0 0-175 0 0,2-2-89 0 0,5-6-27 0 0,-5 7-17 0 0,-2 1-16 0 0,0 0-24 0 0,-7 22 1974 0 0,-41 36-1211 0 0,88-101 29 0 0,-36 37-619 0 0,-8 15-747 0 0,4-9-197 0 0,0 0-43 0 0,3 8-5095 0 0,-1-8-243 0 0,-1 3-6483 0 0</inkml:trace>
  <inkml:trace contextRef="#ctx0" brushRef="#br0" timeOffset="22888.801">13382 2408 12515 0 0,'0'0'2828'0'0,"0"0"-838"0"0,0 0-543 0 0,0 0-131 0 0,0 0-78 0 0,0 0-139 0 0,0 0-200 0 0,0 0-183 0 0,0 0-99 0 0,0 0-66 0 0,0 0-44 0 0,0 0-58 0 0,0 0-53 0 0,1 9-38 0 0,-1 26-41 0 0,-8 13 1069 0 0,8-48-1350 0 0,0 0 5 0 0,0 0-8 0 0,0 0 14 0 0,0 0-8 0 0,0 0 9 0 0,46-33 1437 0 0,-57 49-943 0 0,-8 8-309 0 0,19-23-223 0 0,0-1 0 0 0,0 0 10 0 0,0 0-6 0 0,0 0-21 0 0,0 0-12 0 0,0 0 7 0 0,0 0 2 0 0,0 0 10 0 0,0 0-15 0 0,0 0-12 0 0,0 0 9 0 0,7-8-101 0 0,9-13-645 0 0,-11 6-7030 0 0,-5 11-4838 0 0</inkml:trace>
  <inkml:trace contextRef="#ctx0" brushRef="#br0" timeOffset="43828.544">7182 8877 0 0 0,'0'0'920'0'0,"0"0"431"0"0,0 0 478 0 0,0 0 415 0 0,0 0 206 0 0,0 0-131 0 0,0 0-387 0 0,0 0-390 0 0,0 0-263 0 0,0 0-184 0 0,4 1 5618 0 0,-5 6-6446 0 0,-1 0-1 0 0,0 0 1 0 0,0 0 0 0 0,0-1-1 0 0,-1 1 1 0 0,0 0-1 0 0,0-1 1 0 0,-1 0-1 0 0,1 0 1 0 0,-1 0-1 0 0,-1 0 1 0 0,-2 2-267 0 0,-9 16 349 0 0,-192 313 342 0 0,137-218-601 0 0,66-107-438 0 0,-9 17 1078 0 0,14-29-835 0 0,0 0 0 0 0,0 0 0 0 0,0-1 0 0 0,0 1 0 0 0,0 0 0 0 0,0 0 0 0 0,0-1 0 0 0,-1 1 0 0 0,1 0 0 0 0,0 0 0 0 0,0 0 0 0 0,0-1 0 0 0,0 1 0 0 0,0 0 0 0 0,0 0 0 0 0,0 0 0 0 0,-1-1 0 0 0,1 1 0 0 0,0 0 0 0 0,0 0 0 0 0,0 0 0 0 0,0 0-1 0 0,-1 0 1 0 0,1-1 0 0 0,0 1 0 0 0,0 0 0 0 0,0 0 0 0 0,-1 0 0 0 0,1 0 0 0 0,0 0 0 0 0,0 0 0 0 0,-1 0 0 0 0,1 0 0 0 0,0 0 0 0 0,0 0 0 0 0,0 0 0 0 0,-1 0 0 0 0,1 0 0 0 0,0 0 0 0 0,0 0 0 0 0,-1 0 0 0 0,1 0 0 0 0,0 0 0 0 0,0 0 0 0 0,0 0 0 0 0,-1 0 0 0 0,1 0 105 0 0,2-38-5099 0 0,0 0-5753 0 0,-2 27 3354 0 0</inkml:trace>
  <inkml:trace contextRef="#ctx0" brushRef="#br0" timeOffset="44076.789">6786 8936 7170 0 0,'0'0'2359'0'0,"0"0"-91"0"0,0 0-103 0 0,0 0-53 0 0,0 0-145 0 0,0 0-262 0 0,0 0-372 0 0,0 0-363 0 0,0 0-299 0 0,0 0-189 0 0,0 0-119 0 0,0 0-55 0 0,0 0 124 0 0,1 2 154 0 0,91 167 3395 0 0,-50-101-3347 0 0,61 72 158 0 0,42 8-434 0 0,-130-132-233 0 0,-17-17-6721 0 0,1 0 1218 0 0,0 1-6764 0 0</inkml:trace>
  <inkml:trace contextRef="#ctx0" brushRef="#br0" timeOffset="41365.295">1267 4794 0 0 0,'0'0'199'0'0,"0"0"501"0"0,0 0 240 0 0,0 0 96 0 0,0 0 67 0 0,0-10 39 0 0,1-29-33 0 0,5 33 12398 0 0,-4 14-12568 0 0,34 239 2476 0 0,-20-108-2744 0 0,2 49 35 0 0,-3 430 817 0 0,28-221-1055 0 0,-40 399 587 0 0,19-471-793 0 0,15 112-39 0 0,-28-123-15 0 0,-12-31 4 0 0,1-71-94 0 0,22-140-110 0 0,-21-29 101 0 0,-2 133 34 0 0,4-173-141 0 0,0 1 0 0 0,0-1 0 0 0,0 0 0 0 0,0 0 0 0 0,0 0 0 0 0,1 0 0 0 0,-1 1 0 0 0,1-2 0 0 0,0 1 0 0 0,0 0-1 0 0,0 0 1 0 0,0-1 0 0 0,0 1 0 0 0,1-1 0 0 0,-1 1 0 0 0,1-1 0 0 0,0 0 0 0 0,-1 0 0 0 0,1 0 0 0 0,0-1 0 0 0,2 2-2 0 0,8 6 25 0 0,-1-2-6 0 0,0-1 0 0 0,1-1 0 0 0,0 0 0 0 0,0 0-1 0 0,0-1 1 0 0,0-1 0 0 0,1 0 0 0 0,0-1 0 0 0,-1 0-1 0 0,1-1 1 0 0,0-1 0 0 0,-1 0 0 0 0,1-1 0 0 0,2-1-20 0 0,16 2 58 0 0,302-44 197 0 0,-60 33-186 0 0,52 7 9 0 0,-244 5-75 0 0,202-13 46 0 0,47 1 29 0 0,-82 29-26 0 0,82-22 71 0 0,-73-10 6 0 0,25-5 6 0 0,-58-3-42 0 0,-46 15-19 0 0,73 14-10 0 0,196 8 242 0 0,-285-21-201 0 0,-25-13 69 0 0,-97 15 84 0 0,-20 11-200 0 0,15 0-93 0 0,138-3 75 0 0,-109-8-70 0 0,-65 4 72 0 0,0 0-37 0 0,33 1 84 0 0,-7 6-141 0 0,-10 0 12 0 0,3 0 91 0 0,8 1-44 0 0,-38-5-4262 0 0,3-3-457 0 0,1-3-4662 0 0,4 3-3215 0 0</inkml:trace>
  <inkml:trace contextRef="#ctx0" brushRef="#br1" timeOffset="52527.656">4614 4025 1232 0 0,'0'0'922'0'0,"0"0"-114"0"0,0 0 88 0 0,0 0 414 0 0,0 0 437 0 0,0 0 223 0 0,0 0-113 0 0,0 0-363 0 0,0 0-406 0 0,0 0-316 0 0,0 0-168 0 0,9 2 384 0 0,-7 1 4055 0 0,8 56-3235 0 0,-4 36-750 0 0,-5-74-837 0 0,3 234 1041 0 0,28-16-551 0 0,-19-61-19 0 0,-11-59-48 0 0,15 99-42 0 0,-21-27 290 0 0,3-168-832 0 0,0 1 1 0 0,1 0 0 0 0,2 0-1 0 0,0-1 1 0 0,2 1-1 0 0,0-1 1 0 0,3 3-61 0 0,15 97 245 0 0,2-35-110 0 0,-19-73-83 0 0,-1-1 0 0 0,0 1 0 0 0,-1 0-1 0 0,0 0 1 0 0,-1 0 0 0 0,-1 0 0 0 0,-1 0 0 0 0,0 0 0 0 0,-1 1-52 0 0,3-15 36 0 0,1 0 1 0 0,-1 1-1 0 0,0-1 1 0 0,0 0-1 0 0,0-1 1 0 0,1 1-1 0 0,-1 0 1 0 0,0-1-1 0 0,1 1 1 0 0,-1-1-1 0 0,0 0 1 0 0,1 0-1 0 0,-1 0 1 0 0,1 0-1 0 0,-1 0 1 0 0,0 0-1 0 0,1-1 1 0 0,-1 1-1 0 0,0-1 1 0 0,1 1-1 0 0,-1-1 1 0 0,0 0-37 0 0,7 0 64 0 0,222-36 114 0 0,21 23-20 0 0,-63 7-97 0 0,-108 3 28 0 0,68-3 1 0 0,70 6-46 0 0,103 5 128 0 0,-159-11-58 0 0,57 7-15 0 0,-112 7-74 0 0,-90-3 69 0 0,-17-4-88 0 0,-1 0-18 0 0,0 0-5 0 0,0 0 17 0 0,0 0 0 0 0,0 0 17 0 0,0 0 3 0 0,0 0 2 0 0,0 0-24 0 0,0 0 20 0 0,0 0-4 0 0,0 0-27 0 0,0 0 22 0 0,0 0-13 0 0,0 0-1 0 0,0 0 33 0 0,0 0-6 0 0,0 0-21 0 0,0 0 10 0 0,0 0-1 0 0,0 0 5 0 0,0 0-6 0 0,0 0-29 0 0,0 0-6 0 0,0 0 40 0 0,0 0 14 0 0,0 0-4 0 0,0 0 10 0 0,0 0-34 0 0,0 0-10 0 0,0 0 16 0 0,-11 4-2295 0 0,7 12-3650 0 0,2-8-1101 0 0,0-3-6149 0 0</inkml:trace>
  <inkml:trace contextRef="#ctx0" brushRef="#br1" timeOffset="53217.576">7766 5799 7578 0 0,'0'0'2863'0'0,"0"0"-557"0"0,0 0-286 0 0,0 0-37 0 0,0 0-84 0 0,0 0-212 0 0,0 0-329 0 0,0 0-312 0 0,0 0-209 0 0,0 0-122 0 0,0 0-79 0 0,0 0-104 0 0,0 0-72 0 0,-6 15 771 0 0,-177 206 1128 0 0,-9-45-1775 0 0,135-117-496 0 0,57-58-121 0 0,0-1-11 0 0,0 0-21 0 0,0 0-10 0 0,0 0-40 0 0,0 0-42 0 0,0 0-83 0 0,0 0-80 0 0,0 0-138 0 0,0 0-172 0 0,0 0-245 0 0,0 0-296 0 0,11-24-10590 0 0,-10 22 7763 0 0,1-2-6242 0 0</inkml:trace>
  <inkml:trace contextRef="#ctx0" brushRef="#br1" timeOffset="53553.219">7396 5796 5937 0 0,'0'0'2792'0'0,"0"0"-225"0"0,0 0-299 0 0,0 0-181 0 0,0 0-186 0 0,0 0-225 0 0,0 0-273 0 0,0 0-268 0 0,0 0-225 0 0,0 0-166 0 0,0 0-144 0 0,0 0-104 0 0,-4-7-63 0 0,-13-27 301 0 0,20 65 1210 0 0,15 6-1446 0 0,1-1 0 0 0,1-1 0 0 0,2-1 0 0 0,2-1-1 0 0,1 0 1 0 0,2-2 0 0 0,29 27-498 0 0,65 75 311 0 0,-120-133-336 0 0,-1 1 0 0 0,0-1 0 0 0,1 1 0 0 0,-1-1 0 0 0,1 0 0 0 0,-1 1 0 0 0,0-1 0 0 0,1 1 0 0 0,-1-1 0 0 0,0 1 0 0 0,1-1 0 0 0,-1 1 0 0 0,0 0 0 0 0,0-1 0 0 0,0 1 0 0 0,0-1 0 0 0,1 1 1 0 0,-1 0-1 0 0,0-1 0 0 0,0 1 0 0 0,0-1 0 0 0,0 1 0 0 0,0 0 0 0 0,0-1 0 0 0,-1 1 0 0 0,1-1 0 0 0,0 1 0 0 0,0-1 0 0 0,0 1 0 0 0,0 0 0 0 0,-1-1 0 0 0,1 1 0 0 0,0-1 0 0 0,-1 1 0 0 0,1-1 0 0 0,0 1 0 0 0,-1-1 0 0 0,1 1 0 0 0,-1-1 1 0 0,1 0-1 0 0,0 1 0 0 0,-1-1 0 0 0,1 1 0 0 0,-1-1 0 0 0,1 0 0 0 0,-1 0 0 0 0,0 1 0 0 0,1-1 0 0 0,-1 0 0 0 0,1 0 0 0 0,-1 0 0 0 0,0 1 25 0 0,-22 5-6919 0 0,21-5 5504 0 0,-7-1-11110 0 0</inkml:trace>
  <inkml:trace contextRef="#ctx0" brushRef="#br1" timeOffset="57230.352">8042 6252 0 0 0,'56'-4'0'0'0,"-36"0"1921"0"0,-12-17 15165 0 0,-9 10-16685 0 0,-1 9-170 0 0,0 0 0 0 0,0 0 0 0 0,0 0 0 0 0,0 0-1 0 0,0 0 1 0 0,0 0 0 0 0,-1 1 0 0 0,1-1 0 0 0,-1 1 0 0 0,1-1 0 0 0,-1 1-1 0 0,1 0 1 0 0,-1 0 0 0 0,0 0 0 0 0,0 1 0 0 0,1-1 0 0 0,-1 1 0 0 0,0-1-1 0 0,-2 1-230 0 0,-94 7 1373 0 0,33 32-312 0 0,64-37-1039 0 0,1 1 0 0 0,-1-1 1 0 0,1 0-1 0 0,-1 0 0 0 0,1 0 0 0 0,0 1 0 0 0,0-1 0 0 0,0 1 0 0 0,0-1 0 0 0,1 1 0 0 0,-1-1 1 0 0,1 1-1 0 0,-1-1 0 0 0,1 1 0 0 0,0 0 0 0 0,0-1 0 0 0,0 1 0 0 0,0-1 0 0 0,0 1 0 0 0,1 0 1 0 0,-1-1-1 0 0,1 1 0 0 0,0-1 0 0 0,0 1 0 0 0,0-1 0 0 0,0 0 0 0 0,0 1 0 0 0,0-1 0 0 0,1 0 0 0 0,-1 0 1 0 0,1 0-1 0 0,-1 0 0 0 0,2 2-22 0 0,7 3 136 0 0,0 1 1 0 0,1-2-1 0 0,-1 1 1 0 0,1-2-1 0 0,0 1 1 0 0,1-1-1 0 0,-1-1 1 0 0,1 0-1 0 0,0-1 1 0 0,0 0-1 0 0,0-1 1 0 0,1 0-1 0 0,-1-1 1 0 0,0 0-1 0 0,1-1 1 0 0,-1-1-1 0 0,2 0-136 0 0,-8-3-1203 0 0,2-3-1563 0 0,2 4-4320 0 0,-3 3-5024 0 0</inkml:trace>
  <inkml:trace contextRef="#ctx0" brushRef="#br1" timeOffset="57850.706">8417 6440 4601 0 0,'0'0'2258'0'0,"0"0"-507"0"0,0 0-233 0 0,0 0 48 0 0,0 0 119 0 0,0 0-14 0 0,0 0-76 0 0,0 0-165 0 0,0 0-198 0 0,0 0-193 0 0,0 0-158 0 0,0 0-103 0 0,-3-1-51 0 0,3 1-679 0 0,-1 0 1 0 0,1-1 0 0 0,-1 1 0 0 0,1 0 0 0 0,-1 0 0 0 0,1 0 0 0 0,-1-1 0 0 0,1 1 0 0 0,-1 0 0 0 0,1 0 0 0 0,-1-1 0 0 0,1 1 0 0 0,0 0-1 0 0,-1-1 1 0 0,1 1 0 0 0,-1 0 0 0 0,1-1 0 0 0,0 1 0 0 0,-1-1 0 0 0,1 1 0 0 0,0-1 0 0 0,0 1 0 0 0,-1-1 0 0 0,1 1 0 0 0,0-1 0 0 0,0 1 0 0 0,0-1-1 0 0,0 1 1 0 0,0-1 0 0 0,0 1 0 0 0,-1-1 0 0 0,1 1 0 0 0,0-1 0 0 0,0 1 0 0 0,1-1 0 0 0,-1 1 0 0 0,0-1 0 0 0,0 1 0 0 0,0-1 0 0 0,0 1-1 0 0,0-1 1 0 0,1 1 0 0 0,-1-1 0 0 0,0 1 0 0 0,0-1 0 0 0,1 1 0 0 0,-1-1 0 0 0,0 1 0 0 0,0 0 0 0 0,1-1 0 0 0,-1 1 0 0 0,1-1 0 0 0,-1 1-49 0 0,9-21 654 0 0,8-30 804 0 0,30-19-760 0 0,-46 69-696 0 0,-1 1-1 0 0,0-1 0 0 0,1 0 0 0 0,-1 1 0 0 0,1-1 1 0 0,-1 1-1 0 0,1-1 0 0 0,-1 1 0 0 0,1-1 0 0 0,0 1 1 0 0,-1-1-1 0 0,1 1 0 0 0,0 0 0 0 0,-1-1 0 0 0,1 1 1 0 0,0 0-1 0 0,-1 0 0 0 0,1-1 0 0 0,0 1 1 0 0,0 0-1 0 0,-1 0 0 0 0,1 0 0 0 0,0 0 0 0 0,0 0 1 0 0,-1 0-1 0 0,1 0 0 0 0,0 0 0 0 0,0 0 0 0 0,-1 0 1 0 0,1 1-1 0 0,0-1 0 0 0,0 0 0 0 0,-1 0 0 0 0,1 1 1 0 0,0-1-1 0 0,-1 0 0 0 0,1 1 0 0 0,0-1 0 0 0,-1 1 1 0 0,1-1-1 0 0,-1 1 0 0 0,1-1 0 0 0,-1 1 1 0 0,1-1-1 0 0,-1 1 0 0 0,1 0 0 0 0,-1-1 0 0 0,0 1 1 0 0,1 0-1 0 0,-1-1 0 0 0,0 1 0 0 0,1 0 0 0 0,-1-1 1 0 0,0 2-2 0 0,18 39 116 0 0,-18-39-110 0 0,0 0 0 0 0,0 0 0 0 0,0 0 0 0 0,0 0 0 0 0,0 0 0 0 0,1 0 0 0 0,-1 0 0 0 0,1-1 0 0 0,-1 1 0 0 0,1 0 0 0 0,-1 0 0 0 0,1 0 0 0 0,0-1 0 0 0,0 1 0 0 0,0 0 0 0 0,0-1 0 0 0,0 1 0 0 0,0-1 0 0 0,1 1 0 0 0,-1-1 0 0 0,0 0 0 0 0,1 1 0 0 0,-1-1 0 0 0,1 0 0 0 0,-1 0 0 0 0,1 0 0 0 0,0 0 1 0 0,-1 0-1 0 0,1-1 0 0 0,0 1 0 0 0,0 0 0 0 0,0-1 0 0 0,-1 1 0 0 0,1-1 0 0 0,0 0 0 0 0,0 1 0 0 0,0-1 0 0 0,0 0 0 0 0,0 0 0 0 0,0 0 0 0 0,0-1 0 0 0,0 1 0 0 0,-1 0 0 0 0,1-1 0 0 0,0 1 0 0 0,0-1 0 0 0,0 0 0 0 0,0 0-6 0 0,34-24 181 0 0,75-37-95 0 0,-109 62-85 0 0,1 0 1 0 0,-1 0-1 0 0,0 1 1 0 0,1-1-1 0 0,-1 1 1 0 0,0-1-1 0 0,1 1 0 0 0,-1 0 1 0 0,0 0-1 0 0,0 0 1 0 0,0 0-1 0 0,0 1 1 0 0,0-1-1 0 0,0 0 1 0 0,0 1-1 0 0,-1 0 1 0 0,1-1-1 0 0,0 1 0 0 0,-1 0 1 0 0,1 0-1 0 0,-1 0 1 0 0,0 0-1 0 0,1 0 1 0 0,-1 0-1 0 0,0 0 1 0 0,0 0-1 0 0,-1 0 0 0 0,1 1 1 0 0,0-1-1 0 0,-1 0 1 0 0,1 1-1 0 0,-1-1 1 0 0,0 0-1 0 0,0 1 1 0 0,0-1-1 0 0,0 0 1 0 0,0 1-1 0 0,0-1 0 0 0,-1 1 1 0 0,1-1-1 0 0,-1 0 1 0 0,0 2-2 0 0,5 28 75 0 0,13-14-583 0 0,-7-17-9510 0 0,-10-1-2192 0 0</inkml:trace>
  <inkml:trace contextRef="#ctx0" brushRef="#br1" timeOffset="59662.505">4038 3450 7450 0 0,'0'0'1312'0'0,"0"0"-299"0"0,0 0-100 0 0,0 0 65 0 0,0 0 121 0 0,0 0 46 0 0,0 0-108 0 0,0 0-183 0 0,0 0-199 0 0,0 0-167 0 0,0 0-107 0 0,-4 5-10 0 0,-22 45 910 0 0,19-26-773 0 0,0-1 0 0 0,2 1 0 0 0,0 0 0 0 0,2 0 0 0 0,1 0 0 0 0,0 7-508 0 0,1-5 233 0 0,0-21-183 0 0,-1 0 1 0 0,1 1-1 0 0,1-1 1 0 0,-1 0-1 0 0,1 1 1 0 0,-1-1 0 0 0,1 1-1 0 0,1-1 1 0 0,-1 0-1 0 0,1 1 1 0 0,0-1-1 0 0,0 0 1 0 0,1 1-1 0 0,0-1 1 0 0,-1 0 0 0 0,2 0-1 0 0,-1 0 1 0 0,1-1-1 0 0,-1 1 1 0 0,1 0-1 0 0,1-1 1 0 0,-1 0-1 0 0,0 0 1 0 0,1 0 0 0 0,0 0-1 0 0,0 0 1 0 0,0-1-1 0 0,1 0 1 0 0,-1 0-1 0 0,2 1-50 0 0,-3-4 82 0 0,1 0 0 0 0,-1 0-1 0 0,1 0 1 0 0,-1 0 0 0 0,1-1-1 0 0,-1 1 1 0 0,0-1 0 0 0,1 0-1 0 0,-1 0 1 0 0,0 0-1 0 0,0 0 1 0 0,0-1 0 0 0,0 1-1 0 0,0-1 1 0 0,0 0 0 0 0,0 0-1 0 0,0 0 1 0 0,0 0 0 0 0,-1-1-1 0 0,0 1 1 0 0,1 0 0 0 0,-1-1-1 0 0,0 0 1 0 0,0 0 0 0 0,0 0-1 0 0,0 0-81 0 0,45-85 409 0 0,-28 36-310 0 0,-2-1 1 0 0,-2-1 0 0 0,-3-1-1 0 0,3-36-99 0 0,-13 57 164 0 0,-3 53-13 0 0,34 313 169 0 0,0-22-13 0 0,-32-289-290 0 0,1 10-2 0 0,-1 1 1 0 0,-1 0 0 0 0,-2 0-1 0 0,-1 0 1 0 0,-1-1-1 0 0,-2 0 1 0 0,-1 0 0 0 0,-2 0-1 0 0,-8 18-15 0 0,13-39 5 0 0,-1-1 0 0 0,0 0 0 0 0,-1 0-1 0 0,0 0 1 0 0,-1-1 0 0 0,0 0 0 0 0,0 0 0 0 0,0-1-1 0 0,-1 1 1 0 0,-5 2-5 0 0,11-10 6 0 0,0 0-1 0 0,0 0 1 0 0,0 0-1 0 0,0 0 1 0 0,0 0 0 0 0,0-1-1 0 0,1 1 1 0 0,-1 0-1 0 0,0-1 1 0 0,0 0-1 0 0,0 1 1 0 0,0-1-1 0 0,0 0 1 0 0,0 0 0 0 0,1 0-1 0 0,-1 0 1 0 0,0 0-1 0 0,1-1 1 0 0,-1 1-1 0 0,1 0 1 0 0,-1-1-1 0 0,1 1 1 0 0,0-1-1 0 0,0 1 1 0 0,-1-1 0 0 0,1 0-1 0 0,0 1 1 0 0,1-1-1 0 0,-1 0 1 0 0,0 0-1 0 0,0 0 1 0 0,1 0-1 0 0,-1 0 1 0 0,1 0 0 0 0,0 0-1 0 0,-1 0 1 0 0,1 0-1 0 0,0 0 1 0 0,0 0-1 0 0,0 0 1 0 0,0 0-1 0 0,1 0 1 0 0,-1 0-6 0 0,-4-29-18 0 0,1 0 1 0 0,1 0-1 0 0,1-1 0 0 0,2 1 0 0 0,2 0 1 0 0,0 0-1 0 0,2 0 0 0 0,2 0 0 0 0,0 1 1 0 0,2 0-1 0 0,1 1 0 0 0,2 0 0 0 0,14-25 18 0 0,-8 31-1499 0 0,-12 21-3577 0 0,1 1-4571 0 0,-6 1-1990 0 0</inkml:trace>
  <inkml:trace contextRef="#ctx0" brushRef="#br1" timeOffset="60037.472">4609 3693 4145 0 0,'0'0'1994'0'0,"0"0"-259"0"0,0 0-84 0 0,0 0 32 0 0,0 0-12 0 0,0 0-87 0 0,0 0-182 0 0,0 0-174 0 0,0 0-173 0 0,0 0-146 0 0,0 0-112 0 0,0 0-91 0 0,0 0-77 0 0,-11-2-88 0 0,-34-5-76 0 0,42 7-390 0 0,0-1 0 0 0,-1 1 0 0 0,1 1-1 0 0,0-1 1 0 0,-1 0 0 0 0,1 1 0 0 0,0-1-1 0 0,0 1 1 0 0,-1 0 0 0 0,1 0 0 0 0,0 0-1 0 0,0 1 1 0 0,0-1 0 0 0,0 1-1 0 0,0-1 1 0 0,1 1 0 0 0,-1 0 0 0 0,0 1-75 0 0,-7 4 261 0 0,7-6-209 0 0,1 1-1 0 0,-1-1 1 0 0,1 1-1 0 0,-1 0 0 0 0,1 0 1 0 0,0 0-1 0 0,0 0 1 0 0,0 0-1 0 0,0 1 0 0 0,0-1 1 0 0,0 0-1 0 0,1 1 0 0 0,-1 0 1 0 0,1-1-1 0 0,0 1 1 0 0,0 0-1 0 0,0 0 0 0 0,0 0 1 0 0,0-1-1 0 0,0 1 1 0 0,1 0-1 0 0,0 0 0 0 0,-1 0 1 0 0,1 0-1 0 0,0 0 1 0 0,0 0-1 0 0,1 0 0 0 0,-1 0 1 0 0,1 0-1 0 0,0 1-51 0 0,2 0 53 0 0,0 0 1 0 0,1-1-1 0 0,-1 1 0 0 0,1-1 0 0 0,0 0 1 0 0,0 0-1 0 0,0-1 0 0 0,0 1 0 0 0,0-1 1 0 0,1 0-1 0 0,-1 0 0 0 0,1 0 0 0 0,0-1 1 0 0,-1 1-1 0 0,5-1-53 0 0,116 11-336 0 0,-114-19-3362 0 0,-9 2-2082 0 0,0 2-5372 0 0</inkml:trace>
  <inkml:trace contextRef="#ctx0" brushRef="#br1" timeOffset="60549.987">4772 3918 6913 0 0,'0'0'3217'0'0,"0"0"-1224"0"0,0 0-429 0 0,0 0 74 0 0,0 0 17 0 0,0 0-123 0 0,0 0-320 0 0,0 0-344 0 0,0 0-191 0 0,0 0-92 0 0,0 0-16 0 0,0 0-22 0 0,0 0-32 0 0,9-12-82 0 0,67-82 688 0 0,28 16 99 0 0,-102 79-1202 0 0,0 0 0 0 0,0 0 0 0 0,-1 0 1 0 0,1 0-1 0 0,-1 1 0 0 0,1-1 0 0 0,-1 0 0 0 0,1 1 0 0 0,-1-1 0 0 0,0 1 1 0 0,0-1-1 0 0,0 1 0 0 0,0-1 0 0 0,0 1 0 0 0,0 0 0 0 0,0 0 1 0 0,0 0-1 0 0,0-1 0 0 0,-1 1 0 0 0,1 0 0 0 0,-1 0 0 0 0,0 0 0 0 0,1 0 1 0 0,-1 0-1 0 0,0 0 0 0 0,0 0 0 0 0,0 0 0 0 0,-1 0 0 0 0,1 0 0 0 0,0 0 1 0 0,-1 0-1 0 0,1-1 0 0 0,-1 3-18 0 0,2 11 153 0 0,1-14-126 0 0,0 1-1 0 0,1-1 1 0 0,-1 1 0 0 0,0-1-1 0 0,1 0 1 0 0,0 0 0 0 0,-1 0-1 0 0,1 0 1 0 0,0 0 0 0 0,-1-1 0 0 0,1 0-1 0 0,0 1 1 0 0,0-1 0 0 0,-1 0-1 0 0,1 0 1 0 0,0 0 0 0 0,0 0-1 0 0,0-1 1 0 0,-1 1 0 0 0,1-1-1 0 0,0 0 1 0 0,-1 0 0 0 0,2 0-27 0 0,48-24 298 0 0,19-2-91 0 0,-63 65-118 0 0,-8-37-123 0 0,1 1 0 0 0,-1-1 0 0 0,1 1-1 0 0,-1-1 1 0 0,1 1 0 0 0,0-1 0 0 0,0 1 0 0 0,-1-1-1 0 0,1 0 1 0 0,0 1 0 0 0,0-1 0 0 0,0 0-1 0 0,0 0 1 0 0,1 0 0 0 0,-1 0 0 0 0,0 0 0 0 0,0 0-1 0 0,1 0 1 0 0,-1 0 0 0 0,1 0 0 0 0,-1-1-1 0 0,1 1 1 0 0,-1 0 0 0 0,1-1 0 0 0,-1 0 0 0 0,1 1-1 0 0,-1-1 1 0 0,2 1 34 0 0,18 1-10517 0 0,-16-2-1922 0 0</inkml:trace>
  <inkml:trace contextRef="#ctx0" brushRef="#br2" timeOffset="78639.694">5275 7357 9282 0 0,'0'0'2363'0'0,"0"0"-560"0"0,0 0-221 0 0,0 0 41 0 0,0 0-23 0 0,0 0-123 0 0,0 0-313 0 0,0 0-333 0 0,0 0-167 0 0,0 0-55 0 0,0 0 1 0 0,0 0 9 0 0,0 0-18 0 0,4-8 1157 0 0,-27 107-501 0 0,23-98-1231 0 0,0 0 0 0 0,0 0-1 0 0,0 0 1 0 0,-1 0 0 0 0,1 0 0 0 0,0 0-1 0 0,0 0 1 0 0,0 0 0 0 0,1 0-1 0 0,-1 0 1 0 0,0 0 0 0 0,0 0 0 0 0,0 0-1 0 0,1 0 1 0 0,-1 0 0 0 0,0 0-1 0 0,1 0 1 0 0,-1 0 0 0 0,1-1 0 0 0,-1 1-1 0 0,1 0 1 0 0,0 0 0 0 0,-1 0-1 0 0,1-1 1 0 0,0 1 0 0 0,-1 0 0 0 0,1-1-1 0 0,0 1 1 0 0,0 0 0 0 0,0-1-1 0 0,0 1 1 0 0,-1-1 0 0 0,1 1 0 0 0,0-1-1 0 0,0 0 1 0 0,0 1 0 0 0,0-1-1 0 0,0 0 1 0 0,0 0 0 0 0,0 0 0 0 0,0 0-1 0 0,0 0 1 0 0,0 0 0 0 0,0 0-1 0 0,0 0 1 0 0,0 0 0 0 0,0 0 0 0 0,0 0-1 0 0,0-1 1 0 0,0 1 0 0 0,0 0-1 0 0,0-1 1 0 0,0 1 0 0 0,0-1 0 0 0,0 1-1 0 0,-1-1 1 0 0,2 0-26 0 0,3-3 72 0 0,1 0-1 0 0,-1 0 1 0 0,0-1 0 0 0,-1 1-1 0 0,1-1 1 0 0,-1 0 0 0 0,0-1-1 0 0,0 1 1 0 0,-1-1 0 0 0,1 0-1 0 0,-1 0 1 0 0,-1 0 0 0 0,1 0-1 0 0,-1 0 1 0 0,0-1 0 0 0,0 1 0 0 0,-1-1-1 0 0,0 1 1 0 0,0-1 0 0 0,0-5-72 0 0,-1 9 9 0 0,1 1 1 0 0,-1-1-1 0 0,0 1 1 0 0,1-1-1 0 0,-1 1 1 0 0,0-1 0 0 0,-1 1-1 0 0,1-1 1 0 0,0 0-1 0 0,-1 1 1 0 0,1-1-1 0 0,-1 1 1 0 0,0 0 0 0 0,0-1-1 0 0,0 1 1 0 0,0-1-1 0 0,0 1 1 0 0,0 0-1 0 0,-1 0 1 0 0,1 0 0 0 0,-1 0-1 0 0,0 0 1 0 0,1 0-1 0 0,-1 0 1 0 0,0 0-1 0 0,0 1 1 0 0,0-1 0 0 0,0 1-1 0 0,0-1 1 0 0,-1 1-1 0 0,1 0 1 0 0,0 0-1 0 0,-1 0 1 0 0,1 0 0 0 0,-1 1-1 0 0,1-1 1 0 0,-1 0-1 0 0,1 1 1 0 0,-1 0-1 0 0,1-1 1 0 0,-1 1 0 0 0,1 0-1 0 0,-1 1 1 0 0,0-1-1 0 0,1 0-9 0 0,-4 2-8 0 0,1 0 0 0 0,0 0 0 0 0,0 1 1 0 0,0 0-1 0 0,1-1 0 0 0,-1 2 0 0 0,1-1 0 0 0,-1 0 0 0 0,1 1 0 0 0,0 0 0 0 0,0 0 0 0 0,1 0 0 0 0,-1 1 0 0 0,1-1 0 0 0,0 1 0 0 0,0-1 0 0 0,0 1 0 0 0,1 0 0 0 0,0 0 0 0 0,0 1 0 0 0,0-1 0 0 0,0 0 1 0 0,1 1-1 0 0,0-1 0 0 0,0 1 8 0 0,1-5 1 0 0,1 0 0 0 0,0 0 0 0 0,-1 0 1 0 0,1 0-1 0 0,-1 0 0 0 0,1 0 1 0 0,0 0-1 0 0,0 0 0 0 0,0 0 0 0 0,-1-1 1 0 0,1 1-1 0 0,0 0 0 0 0,0-1 1 0 0,0 1-1 0 0,0-1 0 0 0,0 1 0 0 0,0-1 1 0 0,0 1-1 0 0,0-1 0 0 0,1 0 1 0 0,-1 1-1 0 0,0-1 0 0 0,0 0 0 0 0,0 0 1 0 0,0 0-1 0 0,0 0 0 0 0,0 0 1 0 0,1 0-1 0 0,-1 0 0 0 0,0 0 0 0 0,0 0 1 0 0,0-1-2 0 0,1 1 7 0 0,1 1 1 0 0,1-1 0 0 0,0 0 0 0 0,-1 0 0 0 0,1-1 0 0 0,0 1 0 0 0,-1-1 1 0 0,1 1-1 0 0,0-1 0 0 0,-1 0 0 0 0,1-1 0 0 0,-1 1 0 0 0,0 0 0 0 0,1-1 0 0 0,-1 0 1 0 0,0 0-1 0 0,0 0 0 0 0,0 0 0 0 0,0 0 0 0 0,0-1 0 0 0,-1 1 0 0 0,2-3-8 0 0,-15-1-3601 0 0,2 4-7138 0 0,7 2-2417 0 0</inkml:trace>
  <inkml:trace contextRef="#ctx0" brushRef="#br2" timeOffset="79441.323">6208 6473 7554 0 0,'0'0'2703'0'0,"0"0"-615"0"0,0 0-279 0 0,0 0-60 0 0,0 0-119 0 0,0 0-228 0 0,0 0-293 0 0,0 0-239 0 0,0 0-163 0 0,0 0-102 0 0,0 0-66 0 0,0 0-48 0 0,0 0-35 0 0,-12 4-35 0 0,-37 12-50 0 0,46-15-310 0 0,0 1 0 0 0,0-1 1 0 0,1 1-1 0 0,-1 0 0 0 0,1 0 0 0 0,-1 0 1 0 0,1 0-1 0 0,0 1 0 0 0,0-1 0 0 0,0 0 1 0 0,0 1-1 0 0,0 0 0 0 0,0-1 0 0 0,1 1 1 0 0,-1 0-1 0 0,1 0 0 0 0,0 0 0 0 0,0 0 1 0 0,0 0-1 0 0,0 0 0 0 0,0 0 0 0 0,1 1 1 0 0,-1-1-1 0 0,1 0 0 0 0,0 0 0 0 0,0 0 1 0 0,0 1-1 0 0,1 2-61 0 0,-1-6 27 0 0,0 0 1 0 0,0 0 21 0 0,0 0 32 0 0,15-4 940 0 0,36-50 252 0 0,-30 17-910 0 0,-21 37-283 0 0,0 0 5 0 0,-5 1-71 0 0,1 1 1 0 0,0 0-1 0 0,0 0 0 0 0,0 0 0 0 0,0 0 1 0 0,0 1-1 0 0,0 0 0 0 0,0-1 0 0 0,1 1 1 0 0,-1 1-1 0 0,1-1 0 0 0,0 0 0 0 0,0 1 0 0 0,1 0 1 0 0,-1 0-1 0 0,1 0 0 0 0,-1 0 0 0 0,1 0 1 0 0,0 0-1 0 0,1 0 0 0 0,-1 1-14 0 0,14-16-2267 0 0,-9 5-2293 0 0,-1 1-3855 0 0,-1-2-4380 0 0</inkml:trace>
  <inkml:trace contextRef="#ctx0" brushRef="#br2" timeOffset="80362.289">6273 5291 9146 0 0,'0'0'2386'0'0,"0"0"-304"0"0,0 0-175 0 0,0 0-120 0 0,0 0-170 0 0,0 0-298 0 0,0 0-305 0 0,0 0-195 0 0,0 0-174 0 0,0 0-115 0 0,0 0-64 0 0,0 0-39 0 0,0 0-29 0 0,0 0-40 0 0,0 0-44 0 0,0 0-42 0 0,0 0-36 0 0,0 0-21 0 0,0 0-23 0 0,0 0-24 0 0,0 0-26 0 0,0 0-26 0 0,0 0-12 0 0,0 0-12 0 0,0 0-22 0 0,0 0-4 0 0,0 0 8 0 0,0 0-9 0 0,0 0 18 0 0,0 0 1 0 0,0 0-14 0 0,0 0 13 0 0,0 0 25 0 0,0 0 10 0 0,0 0-4 0 0,0 0 0 0 0,0 0-20 0 0,0 0 1 0 0,0 0 4 0 0,0 0 9 0 0,0 0-6 0 0,0 0-8 0 0,0 0 3 0 0,0 0-9 0 0,0 0 12 0 0,0 0 0 0 0,0 0-21 0 0,0 0-23 0 0,0 0 4 0 0,0 0-3 0 0,0 0 2 0 0,0 0 5 0 0,0 0-19 0 0,0 0-3 0 0,0 0 3 0 0,0 0-1 0 0,0 0 11 0 0,-1-18 479 0 0,-62 95-512 0 0,50-55-48 0 0,31-30-8 0 0,-14 5 64 0 0,-1 1 1 0 0,1-1-1 0 0,-1-1 1 0 0,0 1-1 0 0,1 0 1 0 0,-1-1-1 0 0,-1 0 1 0 0,1 0-1 0 0,-1 0 1 0 0,1 0-1 0 0,-1 0 1 0 0,0 0-1 0 0,0 0 1 0 0,-1-1-1 0 0,0 1 1 0 0,1-2-31 0 0,-2 6 28 0 0,0 0 15 0 0,0 0 1 0 0,-22 29-354 0 0,20-11-732 0 0,2-15-3172 0 0,0-2-3995 0 0,2-1-4394 0 0</inkml:trace>
  <inkml:trace contextRef="#ctx0" brushRef="#br2" timeOffset="81349.567">6251 4249 3505 0 0,'0'0'2948'0'0,"0"0"-579"0"0,0 0-347 0 0,0 0-87 0 0,0 0-64 0 0,0 0-156 0 0,0 0-252 0 0,0 0-240 0 0,0 0-200 0 0,0 0-151 0 0,0 0-88 0 0,0 0-96 0 0,0 0-76 0 0,-3-3-85 0 0,-5-12-94 0 0,-25 22 1237 0 0,-50 44-380 0 0,97-65-1014 0 0,0 0 1 0 0,-1-1-1 0 0,-1-1 1 0 0,0 0-1 0 0,-2-1 0 0 0,0 0 1 0 0,4-9-277 0 0,-11 18-2 0 0,1-3 798 0 0,-2 18-197 0 0,-2-7-584 0 0,0 0-2 0 0,0 0 14 0 0,0 0-3 0 0,0 0-8 0 0,0 0-9 0 0,0 0-7 0 0,0 0 20 0 0,0 0 12 0 0,0 0 9 0 0,0 0 6 0 0,0 0-22 0 0,0 0 1 0 0,0 0-14 0 0,0 0-15 0 0,-11 1-3788 0 0,-3 2-8151 0 0,12 1-1217 0 0</inkml:trace>
  <inkml:trace contextRef="#ctx0" brushRef="#br2" timeOffset="82261.72">5308 4960 4609 0 0,'0'0'2451'0'0,"0"0"-134"0"0,0 0 18 0 0,0 0-27 0 0,0 0-186 0 0,0 0-340 0 0,0 0-366 0 0,0 0-284 0 0,0 0-187 0 0,0 0-173 0 0,0 0-183 0 0,0 0-154 0 0,0 0-95 0 0,-3 3-29 0 0,-34 67 1837 0 0,37-70-2077 0 0,5-9 2727 0 0,10-32-2401 0 0,-15 40-302 0 0,0 1 1 0 0,0 0-16 0 0,0 0-32 0 0,-6 18 296 0 0,2-10 133 0 0,-3-27-228 0 0,-1 9-862 0 0,-17-21 975 0 0,20 20-3348 0 0,3 1-3362 0 0,2 6-6252 0 0</inkml:trace>
  <inkml:trace contextRef="#ctx0" brushRef="#br2" timeOffset="84096.552">4062 5888 0 0 0,'0'0'1794'0'0,"0"0"428"0"0,0 0 281 0 0,0 0 137 0 0,0 0-84 0 0,0 0-217 0 0,0 0-243 0 0,0 0-302 0 0,0 0-314 0 0,-1-3-302 0 0,1 2-1080 0 0,0 1 0 0 0,-1-1 0 0 0,1 0 0 0 0,0 0-1 0 0,-1 1 1 0 0,1-1 0 0 0,-1 0 0 0 0,1 1 0 0 0,-1-1 0 0 0,1 1 0 0 0,-1-1 0 0 0,0 1 0 0 0,1-1 0 0 0,-1 1 0 0 0,0-1 0 0 0,1 1 0 0 0,-1-1 0 0 0,0 1 0 0 0,0 0 0 0 0,0-1 0 0 0,1 1 0 0 0,-1 0 0 0 0,0 0 0 0 0,0 0 0 0 0,0 0-1 0 0,1-1 1 0 0,-1 1 0 0 0,0 0 0 0 0,0 0 0 0 0,0 1 0 0 0,0-1 0 0 0,1 0 0 0 0,-1 0 0 0 0,0 0 0 0 0,0 0 0 0 0,0 1 0 0 0,1-1 0 0 0,-1 0 0 0 0,0 1 0 0 0,1-1 0 0 0,-1 1 0 0 0,0-1 0 0 0,0 1 0 0 0,1-1 0 0 0,-1 1 0 0 0,1-1-1 0 0,-1 1 1 0 0,1 0 0 0 0,-1 0-98 0 0,-55 46 1981 0 0,56-47-1948 0 0,6-8 190 0 0,-1 1-1 0 0,0-2 0 0 0,-1 1 0 0 0,1 0 0 0 0,-2-1 0 0 0,1 0 1 0 0,-1 0-1 0 0,0 0 0 0 0,-1 0 0 0 0,0-2-222 0 0,-3 11 14 0 0,1-1-1 0 0,-1 0 1 0 0,0 0-1 0 0,0 1 1 0 0,1-1 0 0 0,-1 1-1 0 0,0-1 1 0 0,0 1-1 0 0,0-1 1 0 0,0 1 0 0 0,0-1-1 0 0,1 1 1 0 0,-1 0-1 0 0,0-1 1 0 0,0 1 0 0 0,0 0-1 0 0,0 0 1 0 0,0 0-1 0 0,0 0 1 0 0,0 0-1 0 0,0 0 1 0 0,0 0 0 0 0,0 0-1 0 0,0 0 1 0 0,0 0-1 0 0,0 1 1 0 0,0-1 0 0 0,0 0-1 0 0,0 0 1 0 0,0 1-1 0 0,0-1 1 0 0,0 1 0 0 0,0-1-1 0 0,1 1 1 0 0,-1 0-1 0 0,0-1 1 0 0,0 1 0 0 0,1 0-1 0 0,-1-1 1 0 0,0 1-1 0 0,1 0 1 0 0,-1 0 0 0 0,1-1-1 0 0,-1 1 1 0 0,1 0-1 0 0,-1 0 1 0 0,1 0-1 0 0,-1 0 1 0 0,1 0 0 0 0,0 0-1 0 0,0 0 1 0 0,-1 0-14 0 0,1-1-27 0 0,0 0-25 0 0,0 0-64 0 0,0 0-59 0 0,3 0-281 0 0,24 0-3361 0 0,-18-1-191 0 0,-1-1-3290 0 0,-1 2-5937 0 0</inkml:trace>
  <inkml:trace contextRef="#ctx0" brushRef="#br2" timeOffset="85778.733">3905 7570 0 0 0,'0'0'0'0'0,"0"0"0"0"0,0 0 0 0 0,0 0 0 0 0,0 0 0 0 0,0 0 0 0 0,0 0 0 0 0,0 0 0 0 0,0 0 0 0 0,0 0 0 0 0,0 0 0 0 0,0 0 0 0 0,0 0 0 0 0,11 8 0 0 0,-11-8 0 0 0</inkml:trace>
  <inkml:trace contextRef="#ctx0" brushRef="#br2" timeOffset="91729.439">3723 6742 1344 0 0,'0'0'1851'0'0,"0"0"-132"0"0,0 0 103 0 0,0 0 332 0 0,0 0 178 0 0,0 0-118 0 0,0 0-373 0 0,0 0-402 0 0,0 0-297 0 0,0 0-181 0 0,0 0-54 0 0,1-3-73 0 0,1-6-69 0 0,-1 6-59 0 0,-1 3-75 0 0,0 0-79 0 0,0 0-46 0 0,0 0-41 0 0,0 0-54 0 0,0 0-30 0 0,0 0-58 0 0,-10 8 739 0 0,-17 46-724 0 0,27-53-303 0 0,22-2 721 0 0,-16-4-672 0 0,1 0 0 0 0,-1 0 0 0 0,-1 0 0 0 0,1-1 0 0 0,-1 0 0 0 0,0 0 0 0 0,0 0 0 0 0,0-1 0 0 0,-1 0 0 0 0,0 0 0 0 0,-1 0 0 0 0,0 0 0 0 0,2-6-84 0 0,13-59 393 0 0,-46 75-413 0 0,21 3 8 0 0,1 0 0 0 0,0 0 1 0 0,0 1-1 0 0,0 0 1 0 0,1 0-1 0 0,0 0 1 0 0,0 1-1 0 0,1 0 1 0 0,0 0-1 0 0,0 0 1 0 0,-2 6 11 0 0,0 41 10 0 0,8-54 19 0 0,0 0-1 0 0,-1 0 1 0 0,1 0-1 0 0,0 0 1 0 0,0 0-1 0 0,0-1 1 0 0,0 1-1 0 0,0-1 1 0 0,0 1-1 0 0,0-1 0 0 0,0 0 1 0 0,0 0-1 0 0,0 0 1 0 0,0 0-1 0 0,0 0 1 0 0,0 0-1 0 0,0 0 1 0 0,0-1-1 0 0,0 1 1 0 0,0-1-1 0 0,0 0 0 0 0,0 1 1 0 0,0-1-1 0 0,-1 0 1 0 0,1 0-1 0 0,0 0 1 0 0,0-1-29 0 0,1 1 36 0 0,0-1 0 0 0,0 0 0 0 0,0 0 0 0 0,-1 0 1 0 0,1-1-1 0 0,-1 1 0 0 0,1 0 0 0 0,-1-1 0 0 0,0 0 0 0 0,0 1 1 0 0,0-1-1 0 0,-1 0 0 0 0,1 0 0 0 0,0 0 0 0 0,-1 0 0 0 0,0-1 1 0 0,0 1-1 0 0,0 0 0 0 0,0 0 0 0 0,-1-1 0 0 0,1 1 0 0 0,-1 0 1 0 0,0-1-1 0 0,0-2-36 0 0,0 5-8 0 0,0 1 0 0 0,-1-1-1 0 0,1 1 1 0 0,-1-1 0 0 0,1 1 0 0 0,0 0 0 0 0,-1-1 0 0 0,1 1-1 0 0,-1 0 1 0 0,0-1 0 0 0,1 1 0 0 0,-1 0 0 0 0,1-1 0 0 0,-1 1-1 0 0,1 0 1 0 0,-1 0 0 0 0,0 0 0 0 0,1 0 0 0 0,-1-1 0 0 0,1 1-1 0 0,-1 0 1 0 0,0 0 0 0 0,1 0 0 0 0,-1 0 0 0 0,0 0 0 0 0,1 1-1 0 0,-1-1 1 0 0,1 0 0 0 0,-1 0 0 0 0,0 0 0 0 0,1 0 0 0 0,-1 1 0 0 0,1-1-1 0 0,-1 0 1 0 0,1 1 0 0 0,-1-1 0 0 0,1 0 0 0 0,-1 1 0 0 0,1-1-1 0 0,-1 0 1 0 0,1 1 0 0 0,-1-1 0 0 0,1 1 0 0 0,0-1 0 0 0,-1 1-1 0 0,1-1 1 0 0,0 1 0 0 0,-1 0 0 0 0,1-1 8 0 0,-9 19-3705 0 0,12-16-4862 0 0,-1-2-3748 0 0</inkml:trace>
  <inkml:trace contextRef="#ctx0" brushRef="#br3" timeOffset="117036.595">1503 9113 0 0 0,'-8'0'-65'0'0,"3"0"4115"0"0,5 0-3023 0 0,0 0-52 0 0,0 0-58 0 0,4-5 7797 0 0,13-16-7240 0 0,290-251 3247 0 0,-49 62-3688 0 0,14-26-270 0 0,-3 12-99 0 0,-74 51-136 0 0,223-218 299 0 0,-173 179-211 0 0,0 0-86 0 0,-53 25-14 0 0,44-48-81 0 0,-6 25-62 0 0,-182 151-124 0 0,55-30-123 0 0,40-36 31 0 0,-103 85-73 0 0,9-12 64 0 0,-32 37-134 0 0,48-17-6 0 0,-128 35 982 0 0,-71-10-868 0 0,65-15 32 0 0,68 23-151 0 0,0-1-1 0 0,0 1 0 0 0,1-1 0 0 0,-1 1 1 0 0,0-1-1 0 0,1 1 0 0 0,-1 0 0 0 0,0-1 0 0 0,1 1 1 0 0,-1 0-1 0 0,1 0 0 0 0,-1-1 0 0 0,1 1 0 0 0,-1 0 1 0 0,1 0-1 0 0,-1 0 0 0 0,1 0 0 0 0,0 0 0 0 0,0 0 1 0 0,-1-1-1 0 0,1 1 0 0 0,0 0 0 0 0,0 0 1 0 0,0 0-1 0 0,0 0 0 0 0,0 0 0 0 0,0 0 0 0 0,0 0 1 0 0,1 0-1 0 0,-1 0 0 0 0,0 0 0 0 0,0 0 0 0 0,1 0 1 0 0,-1-1-1 0 0,0 1 0 0 0,1 0 0 0 0,-1 0 1 0 0,1 0-1 0 0,0-1 0 0 0,-1 1 0 0 0,1 0 0 0 0,-1 0 1 0 0,1-1-1 0 0,0 1-2 0 0,50 198 70 0 0,-19-34-27 0 0,-12-69 4 0 0,17 6 10 0 0,-29-90-58 0 0,-8-11 24 0 0,0-1-33 0 0,0 0-3 0 0,0 0 26 0 0,0 0-22 0 0,0 0 12 0 0,0 0 5 0 0,0 0 6 0 0,0 0 30 0 0,0 0 8 0 0,0 0-28 0 0,0 0 11 0 0,0 0-16 0 0,0 0 11 0 0,0 0 10 0 0,6-24 548 0 0,41-144-524 0 0,5-90-1 0 0,-47 138-39 0 0,-5 119-24 0 0,0 1-7 0 0,-7 1-1546 0 0,6 26-1113 0 0,0-14-1340 0 0,1 0-5502 0 0,0-8-3348 0 0</inkml:trace>
  <inkml:trace contextRef="#ctx0" brushRef="#br3" timeOffset="119561.298">3800 7916 0 0 0,'0'0'732'0'0,"0"0"636"0"0,0 0 341 0 0,0 0 101 0 0,0 0-13 0 0,0 0-8 0 0,0 0-8 0 0,0 0-66 0 0,4-7-61 0 0,9-23-139 0 0,-8 24 4437 0 0,-1 8-3510 0 0,4 16-2811 0 0,-8-16 1115 0 0,13 32-481 0 0,-1 0 0 0 0,-2 0 0 0 0,-2 2 0 0 0,-1-1 0 0 0,-2 1 0 0 0,-1 0 0 0 0,-2 0 0 0 0,-1 11-265 0 0,1-16 94 0 0,-6 69 283 0 0,4-100-331 0 0,-1-4 1246 0 0,-3-22-1261 0 0,1-1-1 0 0,1 1 1 0 0,1-1 0 0 0,2 1-1 0 0,0-1 1 0 0,2 1 0 0 0,1-1-1 0 0,1 1 1 0 0,8-23-31 0 0,75-149 74 0 0,-80 184-79 0 0,2 0 1 0 0,-1 0 0 0 0,2 1-1 0 0,0 0 1 0 0,0 1 0 0 0,1 0-1 0 0,1 1 1 0 0,9-7 4 0 0,-19 17 5 0 0,-1 1 0 0 0,1 0 0 0 0,-1 0 0 0 0,1 0 0 0 0,-1 0 0 0 0,1 0 0 0 0,-1 0-1 0 0,1 1 1 0 0,-1-1 0 0 0,1 1 0 0 0,-1 0 0 0 0,0 0 0 0 0,1 0 0 0 0,-1 0 0 0 0,0 0 0 0 0,0 0 0 0 0,0 0 0 0 0,0 1 0 0 0,0-1 0 0 0,0 1 0 0 0,0 0 0 0 0,0-1 0 0 0,0 1 0 0 0,-1 0 0 0 0,1 0 0 0 0,-1 0 0 0 0,1 0 0 0 0,-1 0-1 0 0,0 1 1 0 0,0-1 0 0 0,0 0 0 0 0,0 1 0 0 0,0-1 0 0 0,-1 0 0 0 0,1 1 0 0 0,-1-1 0 0 0,1 1 0 0 0,-1-1 0 0 0,0 1 0 0 0,0 1-5 0 0,9 16 98 0 0,19 58 230 0 0,-36-68-3139 0 0,0-5-1018 0 0,1 3-3439 0 0,4-5-4732 0 0</inkml:trace>
  <inkml:trace contextRef="#ctx0" brushRef="#br3" timeOffset="120323.049">3800 7706 4553 0 0,'0'0'3229'0'0,"0"0"-778"0"0,0 0-408 0 0,0 0-48 0 0,0 0-9 0 0,0 0-142 0 0,0 0-245 0 0,0 0-353 0 0,0 0-339 0 0,0 0-234 0 0,0 0-101 0 0,0 0-18 0 0,-4-1 22 0 0,-7-1-714 0 0,16-1 4319 0 0,5 1-3702 0 0,135-15 919 0 0,67-17-721 0 0,-50 20-383 0 0,-169 14 675 0 0,-28-16-922 0 0,24 12-55 0 0,1 0 0 0 0,-1 0 0 0 0,1-2 0 0 0,0 1 0 0 0,0-1-1 0 0,0-1 1 0 0,1 0 0 0 0,0 0 0 0 0,1-1 0 0 0,-1 0 0 0 0,-4-6 8 0 0,-5-11-3 0 0,13 19-291 0 0,0-2 1780 0 0,2 3-3259 0 0,1 2-3047 0 0,2 2-4240 0 0,0 1-3953 0 0</inkml:trace>
  <inkml:trace contextRef="#ctx0" brushRef="#br3" timeOffset="122028.981">3826 7382 0 0 0,'0'0'625'0'0,"0"0"282"0"0,0 0 199 0 0,0 0 306 0 0,0 0 369 0 0,0 0 154 0 0,0 0-31 0 0,0 0-198 0 0,0 0-262 0 0,0 0-178 0 0,0 0-166 0 0,0 0-11 0 0,-7-2 6 0 0,-23-8 18 0 0,23 8 60 0 0,7 2-117 0 0,0 0-157 0 0,0 0-121 0 0,0 0-117 0 0,0 0-39 0 0,0 0-31 0 0,0 0-43 0 0,0 0-54 0 0,0 0-36 0 0,0 0-59 0 0,0 0-62 0 0,0 0-33 0 0,0 0-51 0 0,0 0-39 0 0,0 0-45 0 0,0 0-41 0 0,13 0 323 0 0,142-14 1303 0 0,69-9-1059 0 0,-224 23-697 0 0,0 0 12 0 0,0 0 11 0 0,0 0-20 0 0,0 0 1 0 0,0 0-5 0 0,0 0 32 0 0,0 0 5 0 0,0 0 0 0 0,0 0 8 0 0,0 0-16 0 0,0 0-14 0 0,0 0-16 0 0,0 0 19 0 0,0 0-7 0 0,0 0-11 0 0,0 0 14 0 0,0 0 26 0 0,0 0 14 0 0,0 0-12 0 0,0 0-23 0 0,0 0-26 0 0,0 0-14 0 0,0 0 36 0 0,0 0 11 0 0,0 0 6 0 0,0 0-39 0 0,0 0 18 0 0,0 0 0 0 0,0 0-26 0 0,0 0 16 0 0,0 0-4 0 0,16-4-10 0 0,16-3 59 0 0,-32 7-47 0 0,0 0-16 0 0,0 0 1 0 0,0 0 5 0 0,0 0 30 0 0,0 0 9 0 0,0 0 4 0 0,0 0-13 0 0,0 0-28 0 0,0 0 23 0 0,0 0-30 0 0,0 0 5 0 0,0 0 14 0 0,0 0-6 0 0,0 0 25 0 0,0 0 4 0 0,0 0-26 0 0,0 0 14 0 0,0 0-6 0 0,0 0-30 0 0,0 0 29 0 0,0 0-18 0 0,0 0 13 0 0,0 0 34 0 0,0 0-17 0 0,0 0-25 0 0,0 0-4 0 0,0 0-14 0 0,0 0 7 0 0,0 0 27 0 0,0 0 17 0 0,0 0-11 0 0,0 0 3 0 0,0 0 7 0 0,0 0-2 0 0,0 0-18 0 0,0 0-23 0 0,0 0 32 0 0,0 0-11 0 0,0 0 27 0 0,-17 0 213 0 0,-147 27-181 0 0,53-13-108 0 0,98-13 105 0 0,-35 4-39 0 0,15-4 390 0 0,-24 2-276 0 0,56-3-113 0 0,1 0-10 0 0,0 0-16 0 0,0 0-9 0 0,0 0-12 0 0,0 0-22 0 0,15 0-132 0 0,296-37 174 0 0,-300 36-4 0 0,57-5 58 0 0,5-15-29 0 0,-43 13 26 0 0,-30 8-35 0 0,0 0 0 0 0,0 0-22 0 0,0 0 29 0 0,0 0-19 0 0,0 0-8 0 0,0 0 32 0 0,0 0-1 0 0,0 0-2 0 0,0 0 0 0 0,0 0-22 0 0,0 0-14 0 0,0 0 2 0 0,0 0-19 0 0,0 0 13 0 0,0 0 2 0 0,0 0-7 0 0,0 0-40 0 0,0 0-13 0 0,0 0-58 0 0,0 0-130 0 0,0 0-114 0 0,0 0-143 0 0,0 0-246 0 0,4 3-5381 0 0,-2-2 800 0 0,3 2-7674 0 0</inkml:trace>
  <inkml:trace contextRef="#ctx0" brushRef="#br2" timeOffset="154497.758">2981 4595 0 0 0,'0'0'361'0'0,"0"0"910"0"0,10-5 4145 0 0,-5 4 5785 0 0,-31 28-7559 0 0,29-52-3860 0 0,-3 18 4445 0 0,-7 22-3942 0 0,14-25-11 0 0,14-10 22 0 0,-21 21-284 0 0,0-1-1 0 0,0 0-15 0 0,0 0-2 0 0,0 0 9 0 0,0 0-4 0 0,0 0 11 0 0,0 0-3 0 0,0 0-10 0 0,0 0 3 0 0,0 0-12 0 0,0 0 18 0 0,0 0-5 0 0,13-26 398 0 0,-13 32-407 0 0,1 12 103 0 0,9-28 34 0 0,17-44 34 0 0,-26 53-142 0 0,-1 1 36 0 0,0 0-25 0 0,0 0 15 0 0,0 0 10 0 0,-11 19-43 0 0,-4-3-106 0 0,16-16 71 0 0,-1 0 1 0 0,0 0-1 0 0,0 0 1 0 0,0-1-1 0 0,0 1 1 0 0,0 0 0 0 0,0 0-1 0 0,0-1 1 0 0,0 1-1 0 0,0 0 1 0 0,0 0-1 0 0,-1 0 1 0 0,1-1-1 0 0,0 1 1 0 0,0 0 0 0 0,0 0-1 0 0,0 0 1 0 0,0-1-1 0 0,0 1 1 0 0,0 0-1 0 0,0 0 1 0 0,-1 0 0 0 0,1 0-1 0 0,0-1 1 0 0,0 1-1 0 0,0 0 1 0 0,0 0-1 0 0,-1 0 1 0 0,1 0-1 0 0,0 0 1 0 0,0 0 0 0 0,0-1-1 0 0,0 1 1 0 0,-1 0-1 0 0,1 0 1 0 0,0 0-1 0 0,0 0 1 0 0,-1 0-1 0 0,1 0 1 0 0,0 0 0 0 0,0 0-1 0 0,0 0 1 0 0,-1 0 20 0 0,29-49-6194 0 0,-18 34-1417 0 0,-1 2-4854 0 0</inkml:trace>
  <inkml:trace contextRef="#ctx0" brushRef="#br0" timeOffset="182637.949">4929 6101 0 0 0,'0'0'489'0'0,"0"0"408"0"0,0 0 184 0 0,0 0 105 0 0,0 0 54 0 0,-1 1 2051 0 0,-3 6 12035 0 0,4-5-13980 0 0,-1 0-3957 0 0,-1 184 5509 0 0,2-185-2900 0 0,11 10-2552 0 0,-7-6-1296 0 0,-2-3-4165 0 0,-2 2-2707 0 0</inkml:trace>
  <inkml:trace contextRef="#ctx0" brushRef="#br0" timeOffset="183145.968">4892 6701 0 0 0,'0'0'1284'0'0,"0"0"374"0"0,0 0 260 0 0,0 0 131 0 0,0 0-35 0 0,0 0-96 0 0,0 0-164 0 0,0 0-251 0 0,0 0-215 0 0,0 0-185 0 0,0 0-124 0 0,0 0-103 0 0,2 3 2822 0 0,2 5-3286 0 0,3 191 67 0 0,3-185-2930 0 0,-4-11-1419 0 0,-2-1-4224 0 0,0 1-424 0 0</inkml:trace>
  <inkml:trace contextRef="#ctx0" brushRef="#br0" timeOffset="183569.528">4923 7611 2176 0 0,'0'0'1946'0'0,"0"0"-189"0"0,0 0-41 0 0,0 0 66 0 0,0 0-13 0 0,0 0-154 0 0,0 0-292 0 0,0 0-233 0 0,0 0-138 0 0,0 0-86 0 0,0 0-74 0 0,0 0-68 0 0,0 0-59 0 0,-2 13-78 0 0,-12 63 363 0 0,11 4 597 0 0,4-63-5306 0 0,2-1-4065 0 0,-2-12-2850 0 0</inkml:trace>
  <inkml:trace contextRef="#ctx0" brushRef="#br0" timeOffset="184042.017">4929 8483 7282 0 0,'0'0'2624'0'0,"0"0"-1086"0"0,0 0-607 0 0,0 0 29 0 0,0 0 205 0 0,0 0 45 0 0,0 0-198 0 0,0 0-317 0 0,0 0-263 0 0,0 0-61 0 0,0 0 9 0 0,0 0 53 0 0,0 0 28 0 0,1 3-31 0 0,6 45 670 0 0,-7 7-7031 0 0,1-10-5512 0 0,-1-28 8376 0 0,0-4 2484 0 0</inkml:trace>
  <inkml:trace contextRef="#ctx0" brushRef="#br0" timeOffset="193059.979">4905 8793 0 0 0,'0'-73'4286'0'0,"0"72"-3855"0"0,0 1 100 0 0,0 0 94 0 0,0 0 95 0 0,0 0 97 0 0,0 0 53 0 0,-1-2 2592 0 0,-2-6-1225 0 0,2 7 1735 0 0,0 0 3686 0 0,14 98-5042 0 0,9 1-2102 0 0,-9-20-116 0 0,-11 187 1472 0 0,0-213-1312 0 0,2-64-3247 0 0,-1 9-847 0 0,1 0-3381 0 0,-2 3-6137 0 0</inkml:trace>
  <inkml:trace contextRef="#ctx0" brushRef="#br0" timeOffset="194345.023">5135 9750 664 0 0,'0'0'1448'0'0,"0"0"27"0"0,0 0 282 0 0,0 0 303 0 0,0 0 141 0 0,0 0-126 0 0,0 0-348 0 0,0 0-342 0 0,0 0-226 0 0,0 0-157 0 0,0 0-77 0 0,1-5-43 0 0,3-15-56 0 0,-3 15-38 0 0,-1 5-72 0 0,0 0-68 0 0,0 0-60 0 0,0 0-38 0 0,-1 3 5098 0 0,-2 10-4638 0 0,-30 27-722 0 0,-68 108 48 0 0,17-24-181 0 0,-21-21 36 0 0,97-96-371 0 0,-4 4 510 0 0,9-13-3463 0 0,3 1 2451 0 0,0 1-154 0 0,0-19-12770 0 0,0 12 2369 0 0</inkml:trace>
  <inkml:trace contextRef="#ctx0" brushRef="#br0" timeOffset="195048.944">4734 9794 904 0 0,'0'0'2435'0'0,"0"0"-408"0"0,0 0-79 0 0,0 0 132 0 0,0 0 40 0 0,0 0-138 0 0,0 0-279 0 0,0 0-292 0 0,0 0-205 0 0,0 0-127 0 0,0 0-86 0 0,0 0-75 0 0,0 0-86 0 0,0-3-87 0 0,0 2-272 0 0,4-10-241 0 0,-2 11 5746 0 0,48 30-4489 0 0,-31-17-1392 0 0,0 0 1 0 0,-1 0 0 0 0,0 2-1 0 0,-1 0 1 0 0,-1 1 0 0 0,-1 1 0 0 0,7 10-98 0 0,96 116 362 0 0,-68-69-163 0 0,-43-64-135 0 0,-6-9-36 0 0,0-1-15 0 0,-1 0-19 0 0,0 0 4 0 0,0 0-7 0 0,0 0 24 0 0,0 0-18 0 0,0 0 19 0 0,0 0 16 0 0,0 0-41 0 0,0 0-29 0 0,0 0-3 0 0,0 0 21 0 0,0 0 5 0 0,0 0-22 0 0,0 0-20 0 0,0-26-4340 0 0,0 17 582 0 0,0 3-2034 0 0,0-1-6820 0 0</inkml:trace>
  <inkml:trace contextRef="#ctx0" brushRef="#br0" timeOffset="196578.932">4752 9606 0 0 0,'0'0'1050'0'0,"0"0"454"0"0,0 0 238 0 0,0 0-11 0 0,0 0-192 0 0,0 0-204 0 0,0 0-123 0 0,0 0-35 0 0,0 0-36 0 0,0 0-40 0 0,0 0-86 0 0,-6 0-115 0 0,-19 0-46 0 0,3-14 5086 0 0,8 6-1965 0 0,82 0 797 0 0,19-2-4896 0 0,43-1 411 0 0,-41 0-97 0 0,0 14-27 0 0,-89-3-164 0 0,0 0-3 0 0,0 0 12 0 0,0 0-12 0 0,0 0-2 0 0,0 0 12 0 0,0 0 6 0 0,0 0 13 0 0,0 0-12 0 0,0 0-19 0 0,0 0 7 0 0,0 0-4 0 0,0 0 6 0 0,0 0-6 0 0,0 0 10 0 0,0 0 13 0 0,0 0 17 0 0,0 0-14 0 0,0 0-10 0 0,0 0-26 0 0,0 0 26 0 0,0 0-1 0 0,0 0-18 0 0,0 0 11 0 0,0 0 10 0 0,0 0-3 0 0,0 0-20 0 0,0 0-11 0 0,0 0 23 0 0,0 0-25 0 0,0 0 21 0 0,0 0 9 0 0,0 0 12 0 0,0 0 22 0 0,0 0-19 0 0,0 0-9 0 0,0 0-35 0 0,0 0-15 0 0,0 0 28 0 0,0 0-5 0 0,0 0 16 0 0,0 0-6 0 0,0 0 23 0 0,0 0-8 0 0,0 0-25 0 0,0 0-8 0 0,0 0 16 0 0,0 0 26 0 0,0 0-10 0 0,0 0-8 0 0,0 0-15 0 0,0 0-1 0 0,0 0-7 0 0,0 0 9 0 0,0 0 7 0 0,0 0 26 0 0,0 0 18 0 0,0 0-10 0 0,0 0-29 0 0,0 0-31 0 0,0 0 25 0 0,0 0-5 0 0,0 0-11 0 0,0 0 20 0 0,0 0-16 0 0,0 0 25 0 0,0 0 8 0 0,0 0-17 0 0,0 0-2 0 0,0 0-21 0 0,0 0 28 0 0,0 0-1 0 0,0 0-9 0 0,0 0 40 0 0,0 0-23 0 0,0 0-24 0 0,0 0-8 0 0,0 0-12 0 0,0 0 16 0 0,0 0 21 0 0,0 0 10 0 0,0 0-3 0 0,0 0-12 0 0,0 0 10 0 0,0 0-4 0 0,0 0-22 0 0,0 0-22 0 0,0 0-4 0 0,0-1 188 0 0,0-1-3594 0 0,-2 2-9454 0 0,2 0 96 0 0</inkml:trace>
  <inkml:trace contextRef="#ctx0" brushRef="#br0" timeOffset="198505.349">4596 5873 0 0 0,'0'0'473'0'0,"0"0"337"0"0,0 0 281 0 0,0 0 222 0 0,5 0 165 0 0,9 1-871 0 0,0 2 6134 0 0,-17 2 4532 0 0,-2-3-11734 0 0,-216 16 3312 0 0,230-19-3082 0 0,-4-1-2301 0 0,0 2-7501 0 0,-5 0-2299 0 0</inkml:trace>
  <inkml:trace contextRef="#ctx0" brushRef="#br0" timeOffset="199107.088">3701 5947 216 0 0,'0'0'1622'0'0,"0"0"66"0"0,0 0 222 0 0,0 0 190 0 0,0 0 14 0 0,0 0-234 0 0,0 0-285 0 0,0 0-253 0 0,0 0-171 0 0,0 0-175 0 0,0 0-186 0 0,0 0-150 0 0,0 0-95 0 0,-3-1 22 0 0,-163-4 4348 0 0,96 7-4390 0 0,6-2-89 0 0,61-9-1380 0 0,4 8-3677 0 0,-2 0-4750 0 0,1 1-965 0 0</inkml:trace>
  <inkml:trace contextRef="#ctx0" brushRef="#br0" timeOffset="199614.082">2792 5943 0 0 0,'0'0'1066'0'0,"0"0"601"0"0,0 0 365 0 0,0 0 112 0 0,0 0-111 0 0,0 0-275 0 0,0 0-266 0 0,0 0-177 0 0,0 0-140 0 0,0 0-118 0 0,0 0-140 0 0,-12-1-167 0 0,-96-2 1384 0 0,68 3-2111 0 0,23 0-4501 0 0,13 3-3954 0 0,2-2 1779 0 0</inkml:trace>
  <inkml:trace contextRef="#ctx0" brushRef="#br0" timeOffset="200091.3">2068 5943 704 0 0,'0'0'1496'0'0,"0"0"71"0"0,0 0 173 0 0,0 0 64 0 0,0 0-81 0 0,0 0-279 0 0,0 0-386 0 0,0 0-245 0 0,0 0-167 0 0,0 0-87 0 0,0 0-2 0 0,0 0-48 0 0,0 0-44 0 0,-21-2-52 0 0,-104-7 351 0 0,84 12-617 0 0,40-3-301 0 0,1 0-110 0 0,0 0-132 0 0,-2 0-3326 0 0,1 0-1931 0 0,1 0-567 0 0</inkml:trace>
  <inkml:trace contextRef="#ctx0" brushRef="#br0" timeOffset="200409.971">1663 5950 0 0 0,'0'0'1086'0'0,"0"0"537"0"0,0 0 312 0 0,0 0 209 0 0,0 0 23 0 0,0 0-176 0 0,0 0-320 0 0,0 0-369 0 0,0 0-304 0 0,0 0-190 0 0,0 0-105 0 0,0 0-91 0 0,0 0-79 0 0,-10-4-89 0 0,-31-13-101 0 0,-3 12 809 0 0,43 5-1256 0 0,1 0-67 0 0,0 0-163 0 0,0 0-193 0 0,0 0-119 0 0,0 0-176 0 0,5 11-6705 0 0,-4-7-1854 0 0</inkml:trace>
  <inkml:trace contextRef="#ctx0" brushRef="#br0" timeOffset="200623.898">1663 5950 0 0 0</inkml:trace>
  <inkml:trace contextRef="#ctx0" brushRef="#br0" timeOffset="201324.025">1663 5950 0 0 0,'9'-3'-19'0'0,"-9"2"224"0"0,0 1 1 0 0,0 0 0 0 0,-1 0 0 0 0,1 0 0 0 0,0-1 0 0 0,0 1 0 0 0,0 0 1 0 0,-1 0-1 0 0,1 0 0 0 0,0-1 0 0 0,0 1 0 0 0,0 0 0 0 0,0 0 0 0 0,0-1 0 0 0,0 1 0 0 0,-1 0 0 0 0,1-1 0 0 0,0 1 0 0 0,0 0 0 0 0,0 0 0 0 0,0-1 0 0 0,0 1 0 0 0,0 0 0 0 0,0-1 0 0 0,0 1 0 0 0,0 0 0 0 0,0-1 0 0 0,0 1 0 0 0,1 0 0 0 0,-1 0 0 0 0,0-1 0 0 0,0 1 0 0 0,0 0-206 0 0,-7-2 1675 0 0,-26-2 4012 0 0,-19 6-2112 0 0,14-1-2284 0 0,-146 10 965 0 0,66-4-1199 0 0,100-6 2055 0 0,308-39-3107 0 0,-259 28 11 0 0,-30 10 14 0 0,-1 0 18 0 0,0 0-7 0 0,0 0-8 0 0,0 0-3 0 0,-20 4 279 0 0,-144 18-225 0 0,38-15 30 0 0,125-7-1104 0 0,-1-1-2837 0 0,2 6-5786 0 0,0-1-1443 0 0</inkml:trace>
  <inkml:trace contextRef="#ctx0" brushRef="#br0" timeOffset="208020.362">437 5726 3665 0 0,'0'0'1711'0'0,"0"0"-474"0"0,0 0-135 0 0,0 0 269 0 0,0 0 315 0 0,0 0 87 0 0,0 0-224 0 0,0 0-409 0 0,0 0-343 0 0,0 0-215 0 0,0 0-90 0 0,7 3 1012 0 0,-8 70 2484 0 0,10 134-2616 0 0,-7-201-1351 0 0,-1 0 0 0 0,1 0-1 0 0,1 0 1 0 0,-1 0 0 0 0,1 0 0 0 0,0-1 0 0 0,0 1-1 0 0,1-1 1 0 0,-1 0 0 0 0,1 0 0 0 0,0 0 0 0 0,1-1-1 0 0,-1 1 1 0 0,1-1 0 0 0,0 0 0 0 0,0 0 0 0 0,1 0-21 0 0,-3-4 51 0 0,0-1 1 0 0,0 1 0 0 0,0 0 0 0 0,0-1 0 0 0,0 0-1 0 0,0 1 1 0 0,0-1 0 0 0,0 0 0 0 0,0-1 0 0 0,0 1-1 0 0,0 0 1 0 0,-1-1 0 0 0,1 0 0 0 0,0 1-1 0 0,-1-1 1 0 0,1 0 0 0 0,-1-1 0 0 0,0 1 0 0 0,0 0-1 0 0,0-1 1 0 0,0 1 0 0 0,0-1 0 0 0,0 1 0 0 0,-1-1-1 0 0,1 0 1 0 0,-1 0 0 0 0,0 0 0 0 0,0 1 0 0 0,0-1-1 0 0,0 0 1 0 0,0-2-52 0 0,-1 5 2 0 0,86-172 462 0 0,-40 80-212 0 0,-18 166 205 0 0,79 284-171 0 0,-80-257-197 0 0,-18-57 0 0 0,-3 0 0 0 0,-1 0 0 0 0,-2 1 0 0 0,-2-1 0 0 0,-2 1-89 0 0,1-20 70 0 0,0-18-49 0 0,0 1 0 0 0,0-1 1 0 0,-1 0-1 0 0,0 0 1 0 0,0 0-1 0 0,-1 0 0 0 0,1 0 1 0 0,-2 0-1 0 0,1 0 0 0 0,-1-1 1 0 0,0 1-1 0 0,0-1 1 0 0,0 0-1 0 0,-1 0 0 0 0,0 0 1 0 0,-1 0-1 0 0,1-1 0 0 0,-1 1 1 0 0,0-1-1 0 0,0 0 1 0 0,-1-1-1 0 0,0 1 0 0 0,1-1 1 0 0,-1 0-1 0 0,-1-1 0 0 0,1 0 1 0 0,0 1-1 0 0,-1-2 1 0 0,0 1-1 0 0,0-1 0 0 0,1 0 1 0 0,-1-1-1 0 0,-2 1-21 0 0,2-3-1 0 0,0 0-1 0 0,0 0 0 0 0,0 0 1 0 0,0-1-1 0 0,1 0 1 0 0,-1 0-1 0 0,1-1 1 0 0,-1 0-1 0 0,1 0 1 0 0,0-1-1 0 0,0 1 1 0 0,0-1-1 0 0,1-1 0 0 0,-1 1 1 0 0,1-1-1 0 0,0 0 1 0 0,0 0-1 0 0,1 0 1 0 0,0-1-1 0 0,0 1 1 0 0,0-1-1 0 0,0 0 1 0 0,1-1-1 0 0,0 1 0 0 0,0 0 1 0 0,1-1-1 0 0,0 0 1 0 0,0 1-1 0 0,0-1 1 0 0,1 0-1 0 0,0 0 1 0 0,1 0-1 0 0,-1 0 1 0 0,1 0-1 0 0,1 0 0 0 0,-1 0 1 0 0,1 0-1 0 0,0 0 1 0 0,1 0-1 0 0,-1 1 1 0 0,1-1-1 0 0,1 0 1 0 0,0 1-1 0 0,1-3 2 0 0,7-10-26 0 0,2-1-1 0 0,0 2 1 0 0,1 0-1 0 0,1 0 1 0 0,0 2-1 0 0,1 0 1 0 0,8-5 26 0 0,17-15-648 0 0,-40 30-2190 0 0,-2-1-4320 0 0,1 5-109 0 0,0 1-3267 0 0</inkml:trace>
  <inkml:trace contextRef="#ctx0" brushRef="#br0" timeOffset="208754.911">373 5490 0 0 0,'0'0'431'0'0,"0"0"1093"0"0,0 0 601 0 0,0 0 235 0 0,0 0-135 0 0,0 0-424 0 0,0 0-422 0 0,0 0-301 0 0,0 0-97 0 0,0 0 90 0 0,0 0 108 0 0,0 0 41 0 0,-6 14 5232 0 0,28-13-4004 0 0,180 2 835 0 0,95-10-1805 0 0,-297 7-1438 0 0,0 0-18 0 0,0 0 9 0 0,0 0 9 0 0,0 0 8 0 0,0 0 8 0 0,0 0 0 0 0,0 0-17 0 0,0 0 21 0 0,0 0-4 0 0,0 0 6 0 0,0 0-22 0 0,0 0-34 0 0,0 0-26 0 0,0 0 32 0 0,-9 0-2368 0 0,5 0-1524 0 0,3 0-3498 0 0,0 0-5190 0 0</inkml:trace>
  <inkml:trace contextRef="#ctx0" brushRef="#br0" timeOffset="211414.773">1295 4824 0 0 0,'2'28'1160'0'0,"-2"-27"-888"0"0,0-1-13 0 0,0 0-23 0 0,2 1 1165 0 0,7 2 13376 0 0,-9-3-14390 0 0,4-143 5261 0 0,-26 76-4267 0 0,5-17-426 0 0,12 62-837 0 0,1 1-1 0 0,1-1 1 0 0,1 1 0 0 0,1-1-1 0 0,1 0 1 0 0,1 0-1 0 0,2-14-117 0 0,13-57 198 0 0,-8 39 29 0 0,-3 0 0 0 0,-2-1 1 0 0,-3-45-228 0 0,-1 35 48 0 0,3 15 52 0 0,-1 41 248 0 0,-3 18-162 0 0,-76 93-47 0 0,-82 61-102 0 0,143-142-26 0 0,40-13-25 0 0,146-9 176 0 0,117-2-88 0 0,-285 3-39 0 0,-1 0-11 0 0,0 0 5 0 0,0 0-3 0 0,0 0-16 0 0,0 0 44 0 0,0 0 22 0 0,0 0 32 0 0,0 0 38 0 0,0 0-10 0 0,0 0-24 0 0,-55-51 212 0 0,-127-118-261 0 0,147 117-618 0 0,50 16-4900 0 0,-4 27-1986 0 0,-3 2-5488 0 0</inkml:trace>
  <inkml:trace contextRef="#ctx0" brushRef="#br0" timeOffset="212780.898">6437 9021 0 0 0,'0'0'2183'0'0,"0"0"95"0"0,0 0-290 0 0,0 0-470 0 0,0 0-382 0 0,0 0-306 0 0,0 0-111 0 0,0 0-26 0 0,0 0-74 0 0,-10-12 4370 0 0,7 8-4539 0 0,0 1 0 0 0,0-1 1 0 0,0 1-1 0 0,0 0 0 0 0,-1 0 0 0 0,1 0 0 0 0,-1 0 0 0 0,0 0 1 0 0,0 1-1 0 0,0-1 0 0 0,0 1 0 0 0,0 0 0 0 0,-1 1 1 0 0,1-1-1 0 0,-2 0-450 0 0,-62-43 2248 0 0,4-39-391 0 0,32 62-775 0 0,22 47-1034 0 0,2 123 57 0 0,32 58-54 0 0,-11-115-19 0 0,-13-90-31 0 0,0-1-1 0 0,0 0 1 0 0,0 1 0 0 0,0-1-1 0 0,0 0 1 0 0,-1 0-1 0 0,1 1 1 0 0,0-1 0 0 0,0 0-1 0 0,0 1 1 0 0,0-1 0 0 0,0 0-1 0 0,0 1 1 0 0,0-1 0 0 0,0 0-1 0 0,0 1 1 0 0,0-1 0 0 0,0 0-1 0 0,0 1 1 0 0,1-1 0 0 0,-1 0-1 0 0,0 1 1 0 0,0-1 0 0 0,0 0-1 0 0,0 1 1 0 0,0-1 0 0 0,1 0-1 0 0,-1 0 1 0 0,0 1 0 0 0,0-1-1 0 0,1 0 1 0 0,-1 0 0 0 0,0 1-1 0 0,0-1 1 0 0,1 0 0 0 0,-1 0-1 0 0,0 0 1 0 0,1 1-1 0 0,-1-1 1 0 0,0 0 0 0 0,0 0-1 0 0,1 0 1 0 0,-1 0 0 0 0,0 0-1 0 0,1 0 1 0 0,-1 0 0 0 0,0 0-1 0 0,1 0 1 0 0,-1 0 0 0 0,0 0-1 0 0,1 0 1 0 0,-1 0 0 0 0,0 0-1 0 0,1 0 1 0 0,-1 0 0 0 0,0 0-1 0 0,1 0 1 0 0,-1 0 0 0 0,0 0-1 0 0,1-1 1 0 0,-1 1 0 0 0,0 0-1 0 0,1 0 1 0 0,-1 0 0 0 0,0-1-1 0 0,0 1 1 0 0,1 0 0 0 0,-1 0-1 0 0,0-1 1 0 0,0 1-1 0 0,17-27 160 0 0,-13 20-122 0 0,15-25 9 0 0,1 1 1 0 0,2 2-1 0 0,1 0 1 0 0,1 1-1 0 0,14-11-47 0 0,39-20-570 0 0,-49 48-1315 0 0,-15 6-1481 0 0,0-1-5516 0 0,-4 3-3753 0 0</inkml:trace>
  <inkml:trace contextRef="#ctx0" brushRef="#br0" timeOffset="214269.518">1013 3152 0 0 0,'0'0'1570'0'0,"0"0"-218"0"0,0 0-13 0 0,0 0 203 0 0,0 0 305 0 0,0 0 197 0 0,0 0-68 0 0,0 0-190 0 0,0 0-308 0 0,0 0-273 0 0,0 0-194 0 0,-5-4-129 0 0,-14-13-83 0 0,1 42 2235 0 0,-1 60-1457 0 0,18-68-1398 0 0,-2-2-98 0 0,1 1-1 0 0,0 0 1 0 0,2 0 0 0 0,0 0 0 0 0,0 0-1 0 0,2 0 1 0 0,0 0 0 0 0,1 0 0 0 0,1 3-81 0 0,-2-16 40 0 0,0 0 0 0 0,-1-1-1 0 0,2 1 1 0 0,-1-1 0 0 0,0 0 0 0 0,0 0 0 0 0,1 1-1 0 0,-1-1 1 0 0,1-1 0 0 0,0 1 0 0 0,-1 0 0 0 0,1-1 0 0 0,0 1-1 0 0,0-1 1 0 0,0 0 0 0 0,0 0 0 0 0,0 0 0 0 0,1 0-1 0 0,-1-1 1 0 0,0 1 0 0 0,0-1 0 0 0,0 0 0 0 0,1 0 0 0 0,-1 0-1 0 0,0 0 1 0 0,0-1 0 0 0,0 1 0 0 0,1-1 0 0 0,-1 0 0 0 0,0 0-1 0 0,0 0 1 0 0,0 0 0 0 0,0 0 0 0 0,0-1 0 0 0,-1 1-1 0 0,1-1 1 0 0,0 0 0 0 0,-1 0 0 0 0,1 0 0 0 0,-1 0 0 0 0,1 0-1 0 0,-1-1 1 0 0,0 1 0 0 0,0-1 0 0 0,0 0 0 0 0,-1 1-1 0 0,1-1 1 0 0,0 0 0 0 0,-1 0 0 0 0,0 0-40 0 0,20-30 223 0 0,-1-1-1 0 0,-2-1 1 0 0,-2-1 0 0 0,-1 0 0 0 0,2-12-223 0 0,-9 28 82 0 0,8-24 73 0 0,7 48-83 0 0,-12 8-38 0 0,-2 0-1 0 0,1 0 1 0 0,-2 1-1 0 0,0 1 1 0 0,0-1-1 0 0,-1 1 1 0 0,-1 0 0 0 0,0 1-1 0 0,3 14-33 0 0,0-5 26 0 0,15 36 75 0 0,-3 1 0 0 0,-2 2 0 0 0,-3-1 0 0 0,-3 2 0 0 0,4 50-101 0 0,-21 51 228 0 0,4-160-210 0 0,0-1-1 0 0,-1 0 1 0 0,0 0-1 0 0,0 0 0 0 0,0 0 1 0 0,-1 1-1 0 0,1-2 1 0 0,-1 1-1 0 0,0 0 0 0 0,0 0 1 0 0,0-1-1 0 0,-1 1 0 0 0,1-1 1 0 0,-1 1-1 0 0,0-1 1 0 0,0 0-1 0 0,0 0 0 0 0,0 0 1 0 0,-1-1-1 0 0,1 1 0 0 0,-1-1 1 0 0,1 0-1 0 0,-1 0 1 0 0,0 0-1 0 0,0 0 0 0 0,0-1 1 0 0,0 1-1 0 0,0-1 1 0 0,0 0-1 0 0,0-1 0 0 0,-4 1-17 0 0,5-1 4 0 0,0 0 0 0 0,-1-1 0 0 0,1 0 0 0 0,0 1 0 0 0,-1-1-1 0 0,1 0 1 0 0,0-1 0 0 0,0 1 0 0 0,0-1 0 0 0,0 1 0 0 0,0-1 0 0 0,1 0 0 0 0,-1 0-1 0 0,0 0 1 0 0,1 0 0 0 0,-1-1 0 0 0,1 1 0 0 0,0-1 0 0 0,0 0 0 0 0,0 1-1 0 0,0-1 1 0 0,0 0 0 0 0,1 0 0 0 0,-1 0 0 0 0,1 0 0 0 0,0 0 0 0 0,0 0 0 0 0,0-1-1 0 0,0 1 1 0 0,1 0 0 0 0,-1-1 0 0 0,1-2-4 0 0,-2-4 11 0 0,1-1 1 0 0,0 0-1 0 0,1 0 0 0 0,0 0 0 0 0,1 0 1 0 0,0 0-1 0 0,0 0 0 0 0,1 0 1 0 0,3-8-12 0 0,12-22-8 0 0,1 1 1 0 0,2 1 0 0 0,1 1-1 0 0,19-24 8 0 0,73-75-42 0 0,-95 130-820 0 0,-12 7-6638 0 0,-6 3-2268 0 0</inkml:trace>
  <inkml:trace contextRef="#ctx0" brushRef="#br3" timeOffset="-199946.882">1485 9080 0 0 0,'0'0'636'0'0,"0"0"182"0"0,0 0 75 0 0,5-2 4324 0 0,8-4-2815 0 0,11-19 4456 0 0,29-90-2484 0 0,-11 22-3470 0 0,102-160 1002 0 0,-79 146-1215 0 0,3-25-157 0 0,77-143 592 0 0,-99 168-625 0 0,6-16-118 0 0,31-52 83 0 0,-30 62-35 0 0,4 2 0 0 0,20-20-431 0 0,83-156 597 0 0,-79 100-288 0 0,-43 98-121 0 0,79-99-124 0 0,-42 75 36 0 0,0-17 107 0 0,-5 19-34 0 0,-38 53-81 0 0,1-11 25 0 0,32-53-83 0 0,20-55 122 0 0,-42 74-92 0 0,52-111 1 0 0,-55 133-89 0 0,-9 8 134 0 0,-14 28-74 0 0,0 12-14 0 0,7-23-22 0 0,5-6 74 0 0,-162 115 195 0 0,28-14-185 0 0,84-39-28 0 0,20 0-37 0 0,0 34 6 0 0,52 69-54 0 0,-48-100 26 0 0,147 218 99 0 0,-123-154-92 0 0,-18-61 176 0 0,-7-22-103 0 0,-5-26-62 0 0,-39-199-16 0 0,12 81 13 0 0,30 160-27 0 0,0 0 10 0 0,0 0 9 0 0,0 0-24 0 0,0 0 4 0 0,3 6-7158 0 0,8-5 1477 0 0,-6-1 195 0 0,2 0-6784 0 0</inkml:trace>
  <inkml:trace contextRef="#ctx0" brushRef="#br2" timeOffset="-192505.643">3602 5030 0 0 0,'0'-5'347'0'0,"0"-16"1218"0"0,1-12 9495 0 0,-32 22-5631 0 0,28 12-5377 0 0,0-1-1 0 0,0 1 0 0 0,1 0 1 0 0,-1 1-1 0 0,1-1 1 0 0,-1 0-1 0 0,1 1 0 0 0,-1 0 1 0 0,1-1-1 0 0,0 1 1 0 0,0 0-1 0 0,-1 0 0 0 0,1 0 1 0 0,1 0-1 0 0,-1 1 1 0 0,0-1-1 0 0,1 0 0 0 0,-1 1 1 0 0,1 0-1 0 0,-1-1 1 0 0,1 1-1 0 0,0 0 0 0 0,0-1 1 0 0,1 1-1 0 0,-1 0 1 0 0,0 0-1 0 0,1 0 0 0 0,0-1 1 0 0,0 1-1 0 0,0 0 1 0 0,0 0-1 0 0,0 0 0 0 0,0 0 1 0 0,1 0-1 0 0,0 1-51 0 0,1-2 125 0 0,0-1 0 0 0,0 1-1 0 0,1 0 1 0 0,-1-1 0 0 0,1 0-1 0 0,-1 1 1 0 0,1-1 0 0 0,0 0-1 0 0,-1 0 1 0 0,1-1 0 0 0,0 1-1 0 0,0 0 1 0 0,-1-1 0 0 0,1 0-1 0 0,0 1 1 0 0,0-1 0 0 0,0-1-1 0 0,0 1 1 0 0,-1 0 0 0 0,1-1-1 0 0,0 1 1 0 0,0-1 0 0 0,-1 0-1 0 0,1 0 1 0 0,1 0-125 0 0,-2-1 105 0 0,1 0 0 0 0,-1-1 0 0 0,0 1 0 0 0,0-1 0 0 0,0 1 0 0 0,0-1 1 0 0,-1 0-1 0 0,1 1 0 0 0,-1-1 0 0 0,1 0 0 0 0,-1 0 0 0 0,0 0 0 0 0,0 0 0 0 0,0 0 0 0 0,-1-1 0 0 0,1 1 0 0 0,-1 0 0 0 0,0 0 0 0 0,0 0 1 0 0,0-1-1 0 0,0 1 0 0 0,0 0 0 0 0,-1 0 0 0 0,0-2-105 0 0,0 4 3 0 0,-1-1 0 0 0,0 1-1 0 0,0-1 1 0 0,0 1 0 0 0,0 0 0 0 0,0 0 0 0 0,0 0 0 0 0,0 0-1 0 0,-1 0 1 0 0,1 0 0 0 0,0 1 0 0 0,-1-1 0 0 0,1 1 0 0 0,0-1-1 0 0,-1 1 1 0 0,1 0 0 0 0,0 0 0 0 0,-1 0 0 0 0,1 0 0 0 0,0 1 0 0 0,-1-1-1 0 0,1 1 1 0 0,0-1 0 0 0,-1 1 0 0 0,1 0 0 0 0,0 0 0 0 0,0 0-1 0 0,0 0 1 0 0,0 0 0 0 0,0 0 0 0 0,0 1 0 0 0,0-1 0 0 0,0 1-1 0 0,0-1 1 0 0,0 1 0 0 0,1 0 0 0 0,-1-1 0 0 0,0 2-3 0 0,1-1-5 0 0,0 0 1 0 0,-1-1-1 0 0,1 1 1 0 0,0 0-1 0 0,0 0 1 0 0,0 0 0 0 0,1 0-1 0 0,-1 0 1 0 0,0 0-1 0 0,1 0 1 0 0,-1 0-1 0 0,1 1 1 0 0,0-1-1 0 0,0 0 1 0 0,-1 0-1 0 0,1 0 1 0 0,1 0-1 0 0,-1 0 1 0 0,0 1-1 0 0,1-1 1 0 0,-1 0-1 0 0,1 0 1 0 0,-1 0-1 0 0,1 0 1 0 0,0 0-1 0 0,0 0 1 0 0,0 0 0 0 0,0 0 4 0 0,2 1 33 0 0,-1-1 0 0 0,0 0 1 0 0,1 0-1 0 0,0 1 1 0 0,-1-2-1 0 0,1 1 1 0 0,0 0-1 0 0,0 0 1 0 0,0-1-1 0 0,0 0 1 0 0,0 0-1 0 0,1 1 0 0 0,-1-2 1 0 0,0 1-1 0 0,0 0 1 0 0,1-1-1 0 0,-1 1 1 0 0,0-1-1 0 0,1 0 1 0 0,-1 0-1 0 0,1-1 1 0 0,-1 1-1 0 0,3-1-33 0 0,9-40 1349 0 0,-15 39-1324 0 0,-23 1-205 0 0,-6 33-1592 0 0,24-13-8132 0 0,5-15-2364 0 0</inkml:trace>
  <inkml:trace contextRef="#ctx0" brushRef="#br2" timeOffset="-187495.991">3443 4525 0 0 0,'0'0'613'0'0,"0"0"268"0"0,0 0 166 0 0,0-2 113 0 0,0-8 68 0 0,0 8 8 0 0,0 2-21 0 0,0 0-36 0 0,0 0-60 0 0,0 0-67 0 0,0 0-57 0 0,0 0-69 0 0,0 0-51 0 0,0 0-41 0 0,0 0-57 0 0,1 2 5747 0 0,1 10-5627 0 0,-29 62-435 0 0,26-64-435 0 0,-1-7-18 0 0,1-1 1 0 0,0 1-1 0 0,1 0 1 0 0,-1-1 0 0 0,0 1-1 0 0,1 0 1 0 0,-1-1-1 0 0,1 1 1 0 0,0 0 0 0 0,0 0-1 0 0,0 0 1 0 0,1-1-1 0 0,-1 1 1 0 0,0 0 0 0 0,1 0-1 0 0,0-1 1 0 0,0 1-1 0 0,0 0 1 0 0,0-1-1 0 0,0 1 1 0 0,0-1 0 0 0,1 1-1 0 0,-1-1 1 0 0,1 0-1 0 0,0 0 1 0 0,-1 1 0 0 0,1-1-1 0 0,0 0 1 0 0,0-1-1 0 0,0 1 1 0 0,1 0 0 0 0,-1-1-1 0 0,0 1 1 0 0,1-1-1 0 0,0 1-9 0 0,6 2 157 0 0,1 0-1 0 0,0 0 1 0 0,0-1-1 0 0,0 0 1 0 0,0 0-1 0 0,1-1 1 0 0,-1-1-1 0 0,1 0 1 0 0,-1 0 0 0 0,1-1-1 0 0,1-1-156 0 0,8-16 755 0 0,-35 28-2532 0 0,7-3-1837 0 0,-1-3-6013 0 0,5-4-1214 0 0</inkml:trace>
  <inkml:trace contextRef="#ctx0" brushRef="#br2" timeOffset="-186888.198">3392 4183 0 0 0,'0'0'1116'0'0,"0"0"58"0"0,0 0 102 0 0,0 0 283 0 0,0 0 313 0 0,0 0 125 0 0,0 0-89 0 0,0 0-249 0 0,0 0-317 0 0,0 0-256 0 0,0 0-157 0 0,0 0-113 0 0,0 0-46 0 0,-2-5-31 0 0,-6-15-55 0 0,7 15-77 0 0,1 5-87 0 0,0 0-83 0 0,0 0-56 0 0,0 0-32 0 0,0 0-43 0 0,0 0-28 0 0,0 0-10 0 0,0 0-18 0 0,0 0-8 0 0,0 0-6 0 0,0 0-23 0 0,0 0-34 0 0,0 0-27 0 0,0 0-27 0 0,0 0-33 0 0,0 0-20 0 0,0 0-16 0 0,0 0-14 0 0,0 0-9 0 0,0 0-2 0 0,0 0-2 0 0,0 0 12 0 0,0 0-3 0 0,0 0 8 0 0,0 0 16 0 0,0 0 24 0 0,0 0 3 0 0,0 0 17 0 0,0 0 0 0 0,0 0-24 0 0,0 0 12 0 0,0 0 8 0 0,0 0 2 0 0,0 0 2 0 0,0 0 2 0 0,0 0-11 0 0,2 1-927 0 0,1-2-10080 0 0,-1-2-1442 0 0</inkml:trace>
  <inkml:trace contextRef="#ctx0" brushRef="#br3" timeOffset="-176501.7">1832 6808 0 0 0,'0'0'185'0'0,"0"0"521"0"0,-5-5 279 0 0,-3-6-585 0 0,-2-1 420 0 0,-2 0 2896 0 0,6 6-1424 0 0,3 9 9573 0 0,8 4-11355 0 0,33 51 545 0 0,20 39-225 0 0,6 9-302 0 0,-67-109 2266 0 0,-48-58-2610 0 0,37 34-141 0 0,1-1 1 0 0,2-1 0 0 0,1 0 0 0 0,1 0-1 0 0,1-1 1 0 0,2 0 0 0 0,1-1-1 0 0,1 1 1 0 0,1-27-44 0 0,3 14-17 0 0,0 43 10 0 0,0 0 28 0 0,0 0-1 0 0,0 0-22 0 0,0 0-6 0 0,0 0-3 0 0,19 0 11 0 0,-8 0 12 0 0,71 15 166 0 0,-80-14-152 0 0,0 1 0 0 0,-1 0 0 0 0,1-1 0 0 0,0 1 0 0 0,-1 0 0 0 0,1 0 0 0 0,-1 0 0 0 0,0 0 0 0 0,1 0 0 0 0,-1 0 0 0 0,0 0 0 0 0,0 0 0 0 0,0 1 0 0 0,-1-1 1 0 0,1 0-1 0 0,-1 0 0 0 0,1 1 0 0 0,-1-1 0 0 0,0 1 0 0 0,1-1 0 0 0,-1 0 0 0 0,-1 3-26 0 0,1-4-28 0 0,0-1 0 0 0,0 0-21 0 0,0 0 6 0 0,0 0-44 0 0,0 0-34 0 0,0 0-76 0 0,0 0-150 0 0,0-16-3834 0 0,0 9-3519 0 0,0 0-4236 0 0</inkml:trace>
  <inkml:trace contextRef="#ctx0" brushRef="#br3" timeOffset="-175308.956">1589 6576 0 0 0,'0'0'988'0'0,"0"0"344"0"0,0 0 121 0 0,0 0 19 0 0,0 0-17 0 0,0 0-17 0 0,0 0 33 0 0,0 0 25 0 0,0 0-45 0 0,-3 0-79 0 0,-1-2-684 0 0,-3 1-177 0 0,-2 0 4994 0 0,9 1-4940 0 0,0 0-87 0 0,0 0-56 0 0,0 0-42 0 0,0 0-73 0 0,0 0-46 0 0,0 0-45 0 0,0 0-45 0 0,0 0-33 0 0,0 0-20 0 0,0 0-28 0 0,0 0-11 0 0,0 0 6 0 0,0 0-22 0 0,0 0-6 0 0,19-7 594 0 0,52-44 879 0 0,15-12-779 0 0,-128 37 1379 0 0,-64-40-1780 0 0,70 33-758 0 0,77 17-2460 0 0,-14 14-1473 0 0,-9 1-5460 0 0,-8 1-2255 0 0</inkml:trace>
  <inkml:trace contextRef="#ctx0" brushRef="#br3" timeOffset="-174373.474">2092 6826 0 0 0,'0'0'547'0'0,"0"0"882"0"0,0 0 360 0 0,0 0-27 0 0,0 0-103 0 0,0 0-98 0 0,0 0-63 0 0,0 0 22 0 0,0 0-22 0 0,0 0-70 0 0,2-5-101 0 0,4-17-143 0 0,-5 20 4877 0 0,1 7-3405 0 0,2 21-2710 0 0,-4-24 555 0 0,33 116 276 0 0,-32-116-748 0 0,0-1 0 0 0,0 1-1 0 0,0 0 1 0 0,0-1 0 0 0,0 1 0 0 0,0-1 0 0 0,1 1-1 0 0,-1-1 1 0 0,1 1 0 0 0,-1-1 0 0 0,1 0-1 0 0,-1 0 1 0 0,1 0 0 0 0,0 0 0 0 0,0 0-1 0 0,-1 0 1 0 0,1 0 0 0 0,0-1 0 0 0,0 1 0 0 0,0-1-1 0 0,0 1 1 0 0,0-1 0 0 0,0 0 0 0 0,0 0-1 0 0,0 0 1 0 0,0 0 0 0 0,-1 0 0 0 0,1 0 0 0 0,0 0-1 0 0,0-1 1 0 0,0 1 0 0 0,0-1 0 0 0,0 1-1 0 0,0-1 1 0 0,0 0 0 0 0,-1 0 0 0 0,1 1-1 0 0,0-1 1 0 0,0-1 0 0 0,-1 1-29 0 0,16-60 799 0 0,-17 61-775 0 0,0 0-29 0 0,0 0-11 0 0,-14 0-3360 0 0,9 0-4069 0 0,1 0-2100 0 0</inkml:trace>
  <inkml:trace contextRef="#ctx0" brushRef="#br3" timeOffset="-173463.408">2081 6488 2232 0 0,'0'0'3749'0'0,"0"0"-1283"0"0,0 0-511 0 0,0 0-48 0 0,0 0-22 0 0,0 0-176 0 0,0 0-260 0 0,0 0-305 0 0,0 0-284 0 0,0 0-157 0 0,0 0-59 0 0,0 0 2 0 0,0 0 2 0 0,-3-1-12 0 0,-9-1-56 0 0,9 1-51 0 0,3 1-43 0 0,0 0-46 0 0,0 0-27 0 0,0 0-53 0 0,0 0-38 0 0,-4 7 2212 0 0,-26 0-2301 0 0,30-6-205 0 0,0-1 1 0 0,0 0-5 0 0,0 0 16 0 0,0 0-5 0 0,0 0-6 0 0,0 0-9 0 0,0 0 4 0 0,0 0 0 0 0,0-1-20 0 0,0-1 14 0 0,6-44 1267 0 0,-6 47-1313 0 0,0-1 20 0 0,0 0-26 0 0,0 0-22 0 0,0 0-20 0 0,0 0-39 0 0,20-1-2807 0 0,-12-5-1037 0 0,-2 2-2835 0 0,-1 0-6079 0 0</inkml:trace>
  <inkml:trace contextRef="#ctx0" brushRef="#br1" timeOffset="-157430.018">8493 4385 0 0 0,'0'0'0'0'0,"0"0"0"0"0,0 0 0 0 0</inkml:trace>
  <inkml:trace contextRef="#ctx0" brushRef="#br1" timeOffset="-155331.811">8368 4463 0 0 0,'0'0'986'0'0,"0"0"192"0"0,0 0 196 0 0,0 0 212 0 0,0 0 118 0 0,0 0 15 0 0,0 0-85 0 0,0 0-158 0 0,0 0-156 0 0,0 0-141 0 0,0 0-96 0 0,0 0-73 0 0,7 3 8054 0 0,-3-4-9672 0 0,118-60 1891 0 0,3 4 0 0 0,114-33-1283 0 0,-86 34 287 0 0,607-215 272 0 0,-402 163-434 0 0,-323 104-124 0 0,-34 4 10 0 0,-1 0 4 0 0,0 0 3 0 0,0 0 34 0 0,0 0 4 0 0,0 0 20 0 0,0 0 10 0 0,0 0-8 0 0,0 0-10 0 0,0 0 2 0 0,0 0-9 0 0,0 0-15 0 0,0 0-4 0 0,0 0-15 0 0,0 0-10 0 0,0 0 1 0 0,0 0 2 0 0,0 0-8 0 0,0 0 1 0 0,0 0-6 0 0,0 0-9 0 0,0 0 9 0 0,0 0-14 0 0,0 0 11 0 0,0 0 6 0 0,0 0 6 0 0,0 0 4 0 0,0 0-12 0 0,0 0-11 0 0,0 0 4 0 0,0 0-9 0 0,0 0 10 0 0,0 0-5 0 0,0 0 4 0 0,0 0-9 0 0,0 0 12 0 0,-8 4 35 0 0,-16 20-145 0 0,18-18 119 0 0,-424 438 59 0 0,349-348-86 0 0,119-99-123 0 0,187-110 421 0 0,55-13-236 0 0,66-10 77 0 0,-236 99-115 0 0,-100 34-6 0 0,-10 2 4 0 0,0 1 8 0 0,0 0 5 0 0,0 0-4 0 0,0 0-1 0 0,0 0 2 0 0,0 0 4 0 0,0 0 1 0 0,0 0-6 0 0,0 0-1 0 0,0 0-1 0 0,0 0-6 0 0,0 0-1 0 0,0 0 6 0 0,0 0 18 0 0,0 0-7 0 0,0 0-13 0 0,0 0-17 0 0,0 0 14 0 0,0 0 2 0 0,0 0 5 0 0,0 0 4 0 0,0 0-8 0 0,0 0 2 0 0,0 0 2 0 0,-26 0 79 0 0,12-3-90 0 0,1 0-1 0 0,-1-1 1 0 0,1-1 0 0 0,0 0-1 0 0,1-1 1 0 0,-1 0 0 0 0,1-1-1 0 0,1 0 1 0 0,-1-1 0 0 0,1-1-1 0 0,0 1 1 0 0,1-2 0 0 0,0 1-1 0 0,1-2 1 0 0,0 1 0 0 0,-7-11-5 0 0,7 8 66 0 0,3 7-214 0 0,5 21-22 0 0,14 162 198 0 0,-30 102-58 0 0,-10-175 64 0 0,20-83-6 0 0,6-20-19 0 0,1-1 2 0 0,0 0-29 0 0,0 0 36 0 0,0 0 8 0 0,0 0 25 0 0,0 0-12 0 0,4-9 113 0 0,4-10-129 0 0,0 1 0 0 0,1-1 0 0 0,1 2 0 0 0,1-1 0 0 0,0 1 0 0 0,1 1 0 0 0,14-15-23 0 0,-23 28 0 0 0,22-27 6 0 0,-3 5 6 0 0,-2-1 0 0 0,0-1 0 0 0,-2-1 0 0 0,-1 0-1 0 0,3-9-11 0 0,-8-3-1815 0 0,-12 39 875 0 0,0 1-528 0 0,0-3-7001 0 0,0 2-3136 0 0</inkml:trace>
  <inkml:trace contextRef="#ctx0" brushRef="#br1" timeOffset="-152587.968">11654 3520 3569 0 0,'0'0'2099'0'0,"0"0"-240"0"0,0 0-128 0 0,0 0 120 0 0,0 0 100 0 0,0 0-40 0 0,0 0-193 0 0,0 0-314 0 0,0 0-278 0 0,0 0-198 0 0,0 0-125 0 0,-5-12-115 0 0,-16-38-52 0 0,20 48-535 0 0,1-1-1 0 0,-1 1 1 0 0,0 0 0 0 0,-1 1-1 0 0,1-1 1 0 0,0 0 0 0 0,0 0-1 0 0,-1 0 1 0 0,1 1-1 0 0,-1-1 1 0 0,0 1 0 0 0,1-1-1 0 0,-1 1 1 0 0,0 0 0 0 0,0-1-1 0 0,0 1 1 0 0,0 0-1 0 0,0 0 1 0 0,0 1 0 0 0,0-1-1 0 0,0 0 1 0 0,0 1 0 0 0,0-1-1 0 0,-1 1 1 0 0,1-1 0 0 0,0 1-1 0 0,-1 0-100 0 0,-10-2 532 0 0,0 0-413 0 0,-1 0 1 0 0,1 1 0 0 0,0 0 0 0 0,0 2-1 0 0,-1-1 1 0 0,1 1 0 0 0,0 1-1 0 0,0 1 1 0 0,0 0 0 0 0,0 0 0 0 0,0 1-1 0 0,1 1 1 0 0,0 0 0 0 0,0 1-1 0 0,0 0 1 0 0,1 1 0 0 0,-1 0-1 0 0,2 1 1 0 0,-1 0 0 0 0,1 1 0 0 0,0 0-1 0 0,1 0 1 0 0,0 1 0 0 0,1 0-1 0 0,-1 1-119 0 0,-4 7 52 0 0,1 1-1 0 0,1 0 0 0 0,0 0 0 0 0,2 1 0 0 0,0 1 0 0 0,1-1 1 0 0,1 1-1 0 0,1 1 0 0 0,1-1 0 0 0,1 1 0 0 0,0 0 1 0 0,2 0-1 0 0,1 0 0 0 0,1 0 0 0 0,0 1 0 0 0,3 8-51 0 0,-1-23 33 0 0,0 0 1 0 0,0 0-1 0 0,1 0 0 0 0,0 0 0 0 0,0 0 1 0 0,1-1-1 0 0,0 1 0 0 0,1-1 0 0 0,-1 0 0 0 0,1-1 1 0 0,1 1-1 0 0,-1-1 0 0 0,1 0 0 0 0,0 0 1 0 0,1-1-1 0 0,-1 0 0 0 0,1 0 0 0 0,0 0 0 0 0,0-1 1 0 0,0 0-1 0 0,1 0 0 0 0,1 0-33 0 0,11 2 91 0 0,0-2 0 0 0,0 0 0 0 0,0 0 0 0 0,0-2 0 0 0,0-1 0 0 0,1 0 0 0 0,-1-2 0 0 0,0 0 0 0 0,20-4-91 0 0,37-21 323 0 0,-77 26-352 0 0,0 0 0 0 0,0 0 0 0 0,-1 0 0 0 0,1-1 1 0 0,0 1-1 0 0,0 0 0 0 0,0 0 0 0 0,-1 0 0 0 0,1-1 0 0 0,0 1 1 0 0,0 0-1 0 0,0-1 0 0 0,0 1 0 0 0,0 0 0 0 0,-1 0 1 0 0,1-1-1 0 0,0 1 0 0 0,0 0 0 0 0,0-1 0 0 0,0 1 0 0 0,0 0 1 0 0,0 0-1 0 0,0-1 0 0 0,0 1 0 0 0,0 0 0 0 0,0-1 1 0 0,0 1-1 0 0,0 0 0 0 0,0 0 0 0 0,0-1 0 0 0,1 1 0 0 0,-1 0 1 0 0,0-1-1 0 0,0 1 0 0 0,0 0 0 0 0,0 0 0 0 0,0-1 1 0 0,1 1-1 0 0,-1 0 0 0 0,0 0 0 0 0,0-1 0 0 0,0 1 0 0 0,1 0 1 0 0,-1 0-1 0 0,0 0 0 0 0,0 0 0 0 0,1-1 0 0 0,-1 1 1 0 0,0 0-1 0 0,0 0 0 0 0,1 0 0 0 0,-1 0 0 0 0,0 0 0 0 0,1 0 1 0 0,-1 0-1 0 0,0 0 0 0 0,1 0 29 0 0,-16 1-4111 0 0,2 7-4073 0 0,10-1-4252 0 0</inkml:trace>
  <inkml:trace contextRef="#ctx0" brushRef="#br1" timeOffset="-152093.055">11781 3962 9466 0 0,'0'0'1863'0'0,"0"0"-745"0"0,0 0-409 0 0,0 0 123 0 0,0 0 301 0 0,0 0 215 0 0,0 0 43 0 0,0 0-151 0 0,0 0-185 0 0,0 0-147 0 0,0 0-92 0 0,0 0-71 0 0,0 0-47 0 0,30-3-56 0 0,94-11-58 0 0,-47-8 558 0 0,-64 13-868 0 0,-3 4-152 0 0,1-1 0 0 0,-1-1 0 0 0,-1 0 0 0 0,1 0 0 0 0,-1-1 0 0 0,-1 0 0 0 0,1 0 0 0 0,-1-1 0 0 0,-1 0 0 0 0,0-1 0 0 0,0 1-1 0 0,-1-1 1 0 0,0-1 0 0 0,0 1 0 0 0,-2-1 0 0 0,1 0 0 0 0,-1 0 0 0 0,-1-1 0 0 0,0 1 0 0 0,0-1 0 0 0,-1 1 0 0 0,-1-1 0 0 0,0-1-122 0 0,-3 9 9 0 0,0 0 1 0 0,0 1 0 0 0,0-1-1 0 0,-1 1 1 0 0,0-1 0 0 0,1 1-1 0 0,-1 0 1 0 0,0 0 0 0 0,-1 1 0 0 0,1-1-1 0 0,0 0 1 0 0,-1 1 0 0 0,0 0-1 0 0,1 0 1 0 0,-1 0 0 0 0,0 0-1 0 0,0 1 1 0 0,0-1 0 0 0,0 1-1 0 0,0 0 1 0 0,-1 1 0 0 0,1-1-1 0 0,0 0 1 0 0,0 1 0 0 0,-1 0-1 0 0,1 0 1 0 0,0 1 0 0 0,0-1-1 0 0,-1 1 1 0 0,1 0 0 0 0,0 0-1 0 0,-2 1-9 0 0,-7 2-19 0 0,0 1-1 0 0,1 1 1 0 0,-1 0 0 0 0,1 1-1 0 0,1 0 1 0 0,-1 1-1 0 0,1 0 1 0 0,1 1 0 0 0,-1 0-1 0 0,2 1 1 0 0,-1 0 0 0 0,1 0-1 0 0,-1 3 20 0 0,4-6-8 0 0,0-1-1 0 0,1 1 0 0 0,0 0 1 0 0,0 0-1 0 0,1 0 0 0 0,0 1 1 0 0,0 0-1 0 0,1-1 0 0 0,0 1 1 0 0,0 1-1 0 0,1-1 1 0 0,0 0-1 0 0,0 1 0 0 0,1-1 1 0 0,0 1-1 0 0,0-1 0 0 0,1 1 1 0 0,0-1-1 0 0,2 6 9 0 0,1-8-6 0 0,0-1 1 0 0,1 1-1 0 0,0-1 0 0 0,0 0 0 0 0,0 0 0 0 0,0 0 1 0 0,1-1-1 0 0,0 1 0 0 0,0-1 0 0 0,0 0 1 0 0,1-1-1 0 0,-1 1 0 0 0,1-1 0 0 0,0 0 0 0 0,0-1 1 0 0,0 1-1 0 0,0-1 0 0 0,0 0 0 0 0,1-1 1 0 0,-1 1-1 0 0,6-1 6 0 0,197 12-1899 0 0,-150-21-1027 0 0,-35 2-1157 0 0,-8 2-1474 0 0,-2 3-6351 0 0</inkml:trace>
  <inkml:trace contextRef="#ctx0" brushRef="#br1" timeOffset="-151673.574">12331 4072 8642 0 0,'0'0'1908'0'0,"0"0"-505"0"0,0 0 26 0 0,0 0 347 0 0,0 0 302 0 0,0 0 6 0 0,0 0-261 0 0,0 0-322 0 0,0 0-324 0 0,0 0-246 0 0,0 0-176 0 0,0 0-116 0 0,22-19-87 0 0,66-60-104 0 0,-3-25 535 0 0,25-57-323 0 0,-99 135-585 0 0,-10 25-53 0 0,-1 1-10 0 0,-2 12-132 0 0,-17 90 12 0 0,19-96 102 0 0,0 0-1 0 0,0-1 1 0 0,0 1-1 0 0,0 0 1 0 0,1-1-1 0 0,0 1 1 0 0,0-1-1 0 0,1 1 1 0 0,0-1-1 0 0,0 1 1 0 0,0-1-1 0 0,0 0 1 0 0,1 0-1 0 0,0 0 1 0 0,0 0-1 0 0,0-1 1 0 0,0 1-1 0 0,1-1 1 0 0,0 0-1 0 0,0 0 1 0 0,0 0-1 0 0,0 0 1 0 0,1-1-1 0 0,3 3 7 0 0,0-3 20 0 0,-1-1-1 0 0,0 1 1 0 0,0-1-1 0 0,1-1 1 0 0,-1 1-1 0 0,1-1 0 0 0,-1-1 1 0 0,1 1-1 0 0,0-1 1 0 0,-1-1-1 0 0,1 1 1 0 0,-1-1-1 0 0,1-1 1 0 0,-1 1-1 0 0,1-1 1 0 0,-1-1-1 0 0,0 1 1 0 0,6-4-20 0 0,3-4 77 0 0,0-1-1 0 0,-1 0 1 0 0,0-1 0 0 0,-1-1 0 0 0,-1 0-1 0 0,0-1 1 0 0,-1-1 0 0 0,0 1 0 0 0,-1-2-1 0 0,-1 0 1 0 0,5-9-77 0 0,29-52-2355 0 0,-42 71 600 0 0,-1 2-6403 0 0,0 3-4682 0 0</inkml:trace>
  <inkml:trace contextRef="#ctx0" brushRef="#br1" timeOffset="-151285.815">13465 3178 15771 0 0,'0'0'1577'0'0,"0"0"-356"0"0,0 0-83 0 0,0 0 43 0 0,0 0-60 0 0,0 0-182 0 0,0 0-290 0 0,0 0-189 0 0,0 0-44 0 0,0 0 19 0 0,0 0 33 0 0,0 0 14 0 0,0 0-24 0 0,-3 22 1983 0 0,1 70-2040 0 0,2-10-152 0 0,1 12-78 0 0,-3 0 0 0 0,-13 73-171 0 0,-17 22 45 0 0,22-175-1810 0 0,-6-28-4757 0 0,9 7 257 0 0,3 3-5664 0 0</inkml:trace>
  <inkml:trace contextRef="#ctx0" brushRef="#br1" timeOffset="-151046.021">13150 3671 13435 0 0,'0'0'2650'0'0,"0"0"-1117"0"0,0 0-356 0 0,0 0 156 0 0,0 0 40 0 0,0 0-110 0 0,0 0-133 0 0,0 0-196 0 0,35 0-166 0 0,111 0-156 0 0,28 0 352 0 0,-14 29-1416 0 0,-95-6-7933 0 0,-58-20-3597 0 0</inkml:trace>
  <inkml:trace contextRef="#ctx0" brushRef="#br1" timeOffset="-150416.895">13767 3829 8138 0 0,'0'0'1259'0'0,"0"0"-123"0"0,0 0 350 0 0,0 0 257 0 0,0 0 52 0 0,0 0-75 0 0,0 0-136 0 0,0 0-165 0 0,0 0-136 0 0,0 0-149 0 0,0 0-158 0 0,0 0-132 0 0,32 2-129 0 0,101 4-97 0 0,-76-15 144 0 0,-49 4-575 0 0,-3 2-114 0 0,0 1-1 0 0,1-1 1 0 0,-1 0 0 0 0,-1-1-1 0 0,1 1 1 0 0,0-1-1 0 0,-1 0 1 0 0,0 0 0 0 0,0-1-1 0 0,0 1 1 0 0,0-1-1 0 0,-1 0 1 0 0,0 0 0 0 0,0 0-1 0 0,0 0 1 0 0,0 0-1 0 0,-1-1 1 0 0,0 1 0 0 0,0-1-1 0 0,-1 1 1 0 0,1-1 0 0 0,-1 0-1 0 0,0 0 1 0 0,-1 0-1 0 0,0 0 1 0 0,0 0 0 0 0,0 1-1 0 0,0-1 1 0 0,-1-1-73 0 0,-2 3-2 0 0,0-1-1 0 0,0 1 1 0 0,-1 0 0 0 0,1 1 0 0 0,-1-1-1 0 0,0 1 1 0 0,0-1 0 0 0,0 1 0 0 0,0 0-1 0 0,0 1 1 0 0,-1-1 0 0 0,1 1-1 0 0,-1 0 1 0 0,0 0 0 0 0,0 0 0 0 0,0 1-1 0 0,0-1 1 0 0,0 1 0 0 0,0 0 0 0 0,0 1-1 0 0,0-1 1 0 0,0 1 0 0 0,0 0 0 0 0,0 1-1 0 0,0-1 1 0 0,-4 2 2 0 0,-5 2-44 0 0,1 1 0 0 0,0 0 0 0 0,0 2 0 0 0,1-1 0 0 0,0 1 0 0 0,0 1-1 0 0,0 0 1 0 0,1 1 0 0 0,1 0 0 0 0,-1 1 0 0 0,1 0 0 0 0,1 1 0 0 0,0-1 0 0 0,-1 4 44 0 0,3-5-40 0 0,0-1 0 0 0,1 1 1 0 0,0 0-1 0 0,0 0 0 0 0,1 1 1 0 0,0 0-1 0 0,1 0 0 0 0,0 0 1 0 0,1 0-1 0 0,0 1 1 0 0,1-1-1 0 0,0 1 0 0 0,0-1 1 0 0,1 1-1 0 0,0 8 40 0 0,4-15-1 0 0,-1 0 0 0 0,1 1 0 0 0,0-1 0 0 0,0 0-1 0 0,1 0 1 0 0,-1 0 0 0 0,1-1 0 0 0,0 1 0 0 0,0-1 0 0 0,0 0 0 0 0,0 0 0 0 0,0 0 0 0 0,1-1 0 0 0,-1 0 0 0 0,1 0 0 0 0,0 0-1 0 0,0 0 1 0 0,0 0 0 0 0,-1-1 0 0 0,2 0 0 0 0,-1 0 0 0 0,0-1 0 0 0,0 1 0 0 0,0-1 0 0 0,0 0 0 0 0,0 0 0 0 0,3-1 1 0 0,24 4 84 0 0,1-1 0 0 0,-1-2 0 0 0,1-1 0 0 0,-1-2 0 0 0,0 0 0 0 0,1-3 0 0 0,-2 0 0 0 0,1-3 0 0 0,5-2-84 0 0,-11 2 90 0 0,-1-1 1 0 0,0-1-1 0 0,0-1 1 0 0,-1-2-1 0 0,-1 0 0 0 0,0-1 1 0 0,-1-2-1 0 0,0 0 1 0 0,-2-1-1 0 0,0-1 1 0 0,2-5-91 0 0,-12 13 37 0 0,-3 4-6 0 0,0 0 0 0 0,0-1-1 0 0,-1 1 1 0 0,0-2 0 0 0,0 1 0 0 0,-1 0-1 0 0,0-1 1 0 0,-1 0 0 0 0,0-1 0 0 0,0 1-1 0 0,-1 0 1 0 0,0-1 0 0 0,0 0 0 0 0,-1 0-1 0 0,0-7-30 0 0,-1 15 7 0 0,-1-1 0 0 0,1 0 0 0 0,-1 0 0 0 0,0 0 0 0 0,0 0-1 0 0,0 0 1 0 0,0 0 0 0 0,0 0 0 0 0,0 1 0 0 0,-1-1 0 0 0,0 0-1 0 0,0 0 1 0 0,1 0 0 0 0,-1 0 0 0 0,-1 1 0 0 0,1-1 0 0 0,0 1-1 0 0,-1-1 1 0 0,1 1 0 0 0,-1-1 0 0 0,0 1 0 0 0,0 0 0 0 0,0 0 0 0 0,0 0-1 0 0,0 0 1 0 0,0 0 0 0 0,-1 0 0 0 0,1 0 0 0 0,-1 1 0 0 0,1-1-1 0 0,-1 1 1 0 0,0 0 0 0 0,1 0 0 0 0,-1 0 0 0 0,0 0 0 0 0,0 0-1 0 0,0 1 1 0 0,1-1 0 0 0,-4 1-7 0 0,2-1-8 0 0,1 1-1 0 0,-1-1 1 0 0,0 1 0 0 0,0 0-1 0 0,0 0 1 0 0,0 0 0 0 0,0 1-1 0 0,0 0 1 0 0,0-1 0 0 0,0 1-1 0 0,1 1 1 0 0,-1-1 0 0 0,0 0 0 0 0,1 1-1 0 0,-1 0 1 0 0,1 0 0 0 0,-1 0-1 0 0,1 0 1 0 0,0 1 0 0 0,0-1-1 0 0,0 1 1 0 0,0 0 0 0 0,0-1-1 0 0,1 1 1 0 0,-1 1 0 0 0,1-1-1 0 0,0 0 1 0 0,0 1 0 0 0,0-1-1 0 0,1 1 1 0 0,-1-1 0 0 0,1 1-1 0 0,-1 0 1 0 0,1 0 0 0 0,1-1-1 0 0,-1 1 1 0 0,0 0 0 0 0,1 0-1 0 0,0 0 1 0 0,0 0 0 0 0,0 0-1 0 0,0 0 1 0 0,1 0 0 0 0,-1 0-1 0 0,1 0 9 0 0,4 1 3 0 0,-1 1 0 0 0,2-1 0 0 0,-1 0-1 0 0,0 0 1 0 0,1 0 0 0 0,0-1 0 0 0,0 1-1 0 0,0-2 1 0 0,0 1 0 0 0,1-1 0 0 0,0 0-1 0 0,0 0 1 0 0,-1 0 0 0 0,1-1 0 0 0,6 1-3 0 0,13 6 26 0 0,-22-7-20 0 0,1-1 5 0 0,-1 0 1 0 0,0 0 0 0 0,0 0-1 0 0,0 0 1 0 0,0 1 0 0 0,0 0-1 0 0,0 0 1 0 0,0 0 0 0 0,0 1-1 0 0,0-1 1 0 0,-1 1 0 0 0,0 0-1 0 0,1 0 1 0 0,-1 0 0 0 0,0 0-1 0 0,0 0 1 0 0,-1 1 0 0 0,1-1-1 0 0,-1 1 1 0 0,0 0-1 0 0,0 0 1 0 0,0 0 0 0 0,0 0-1 0 0,-1 0 1 0 0,1 0 0 0 0,-1 1-1 0 0,0 3-11 0 0,-26 100 373 0 0,20-96-309 0 0,2 19-1089 0 0,4-21-9050 0 0,-1-10-2611 0 0</inkml:trace>
  <inkml:trace contextRef="#ctx0" brushRef="#br1" timeOffset="-149909.619">14862 3748 7682 0 0,'0'0'2535'0'0,"0"0"-485"0"0,0 0-254 0 0,0 0-102 0 0,0 0-157 0 0,0 0-296 0 0,0 0-328 0 0,0 0-170 0 0,0 0 2 0 0,0 0 93 0 0,0 0 44 0 0,0 0-65 0 0,0 0-109 0 0,21-1-94 0 0,127-12 785 0 0,7 5-1536 0 0,-129 8-1367 0 0,-23 3-9925 0 0,-2-2-1111 0 0</inkml:trace>
  <inkml:trace contextRef="#ctx0" brushRef="#br1" timeOffset="-149150.091">15422 3660 6785 0 0,'0'0'4061'0'0,"0"0"-2090"0"0,0 0-849 0 0,0 0-44 0 0,0 0 59 0 0,0 0-10 0 0,0 0-119 0 0,0 0-221 0 0,0 0-191 0 0,0 0-134 0 0,0 0-126 0 0,0 0-95 0 0,-15 28-77 0 0,-44 88-67 0 0,34-44-32 0 0,25-56-60 0 0,-1-11 2 0 0,0-1 0 0 0,0 1 0 0 0,1-1 1 0 0,0 1-1 0 0,-1 0 0 0 0,2-1 0 0 0,-1 1 0 0 0,0 0 0 0 0,1-1 1 0 0,0 1-1 0 0,0-1 0 0 0,1 1 0 0 0,-1-1 0 0 0,1 0 0 0 0,0 1 1 0 0,0-1-1 0 0,0 0 0 0 0,1 0 0 0 0,-1-1 0 0 0,1 1 0 0 0,0 0 1 0 0,0-1-1 0 0,0 1 0 0 0,1-1 0 0 0,-1 0 0 0 0,1 0 1 0 0,0-1-1 0 0,0 1 0 0 0,0-1 0 0 0,0 0 0 0 0,0 0 0 0 0,0 0 1 0 0,0 0-1 0 0,1-1 0 0 0,-1 1 0 0 0,1-1 0 0 0,2 0-7 0 0,2 0 148 0 0,-1-1 0 0 0,1 0 0 0 0,0 0 0 0 0,-1 0 0 0 0,1-1 0 0 0,-1-1 0 0 0,1 0 0 0 0,-1 0 0 0 0,0 0 1 0 0,0-1-1 0 0,0 0 0 0 0,0-1 0 0 0,0 0 0 0 0,-1 0 0 0 0,1 0 0 0 0,-1-1 0 0 0,0 0 0 0 0,-1-1 0 0 0,1 1 0 0 0,-1-1 0 0 0,0-1 0 0 0,-1 1 0 0 0,1-1 0 0 0,-1 0 0 0 0,-1 0 0 0 0,1-1 0 0 0,-1 1 0 0 0,0-1 0 0 0,2-7-148 0 0,-2 4-1 0 0,1 0 1 0 0,-2-1-1 0 0,0 0 1 0 0,0 0-1 0 0,-1 0 0 0 0,0 0 1 0 0,-1 0-1 0 0,-1 0 0 0 0,0 0 1 0 0,0 0-1 0 0,-1 0 0 0 0,-1 0 1 0 0,0 0-1 0 0,-1 0 0 0 0,0 0 1 0 0,0 0-1 0 0,-1 1 1 0 0,-1 0-1 0 0,0 0 0 0 0,-1 0 1 0 0,0 0-1 0 0,0 1 0 0 0,-1 0 1 0 0,-1 1-1 0 0,0-1 0 0 0,0 1 1 0 0,0 1-1 0 0,-1-1 0 0 0,-1 2 1 0 0,4 4-84 0 0,0 0 0 0 0,0 0 0 0 0,0 1 0 0 0,-1 0 0 0 0,1 0 0 0 0,-1 1 0 0 0,1-1 0 0 0,-1 2 0 0 0,0-1 0 0 0,1 1 0 0 0,-1 0 0 0 0,0 0 0 0 0,1 1 0 0 0,-1-1 0 0 0,-3 2 84 0 0,11-2-9 0 0,-1 0 0 0 0,0 0 1 0 0,1 0-1 0 0,-1 0 0 0 0,1 0 0 0 0,-1 0 0 0 0,0 1 0 0 0,1-1 0 0 0,-1 0 0 0 0,1 0 0 0 0,-1 0 1 0 0,0 0-1 0 0,1 0 0 0 0,-1 1 0 0 0,0-1 0 0 0,1 0 0 0 0,-1 0 0 0 0,0 1 0 0 0,1-1 0 0 0,-1 0 1 0 0,0 1-1 0 0,0-1 0 0 0,1 0 0 0 0,-1 0 0 0 0,0 1 0 0 0,0-1 0 0 0,1 1 0 0 0,-1-1 0 0 0,0 0 0 0 0,0 1 1 0 0,0-1-1 0 0,0 0 0 0 0,0 1 0 0 0,0-1 0 0 0,0 1 0 0 0,0-1 0 0 0,0 0 0 0 0,0 1 0 0 0,0-1 1 0 0,0 1-1 0 0,0-1 0 0 0,0 1 0 0 0,0-1 0 0 0,0 0 0 0 0,0 1 0 0 0,0-1 0 0 0,0 0 0 0 0,-1 1 1 0 0,1-1-1 0 0,0 1 0 0 0,0-1 0 0 0,0 0 0 0 0,-1 0 0 0 0,1 1 0 0 0,0-1 0 0 0,-1 0 0 0 0,1 1 1 0 0,0-1-1 0 0,0 0 0 0 0,-1 0 9 0 0,21-1 167 0 0,0-2 1 0 0,0 0 0 0 0,-1-1-1 0 0,1-1 1 0 0,-1-1 0 0 0,0-1-1 0 0,0-1 1 0 0,-1 0-1 0 0,0-1 1 0 0,-1-1 0 0 0,0-1-1 0 0,0 0 1 0 0,-1-1 0 0 0,-1-1-1 0 0,0-1 1 0 0,10-11-168 0 0,-24 25 4 0 0,19-18 137 0 0,0-1 0 0 0,-1 0 0 0 0,0-1 0 0 0,-2-1 0 0 0,0-1 1 0 0,-1-2-142 0 0,-2 3 87 0 0,-2 0 0 0 0,0-1 0 0 0,-1-1 0 0 0,-1 0 0 0 0,-1 0 0 0 0,-2-1 0 0 0,1-2-87 0 0,1 135-211 0 0,5 38 154 0 0,7-1 0 0 0,7 4 57 0 0,29 216-285 0 0,-48-268 234 0 0,-4-1 0 0 0,-7 91 51 0 0,1-181 14 0 0,-1 0 1 0 0,0 0-1 0 0,0 0 1 0 0,0 0 0 0 0,-1 0-1 0 0,0-1 1 0 0,0 1-1 0 0,0-1 1 0 0,-1 0-1 0 0,0 0 1 0 0,0 0-1 0 0,-1-1 1 0 0,0 1-1 0 0,0-1 1 0 0,0 0 0 0 0,0-1-1 0 0,-1 1 1 0 0,0-1-1 0 0,0 0 1 0 0,0 0-1 0 0,0-1 1 0 0,-1 0-1 0 0,1 0 1 0 0,-1 0 0 0 0,0-1-1 0 0,0 0 1 0 0,0 0-1 0 0,0-1 1 0 0,0 0-1 0 0,0 0 1 0 0,0-1-1 0 0,0 0 1 0 0,0 0-1 0 0,-1-1 1 0 0,1 1 0 0 0,0-1-1 0 0,0-1 1 0 0,0 0-1 0 0,0 0 1 0 0,1 0-1 0 0,-1-1 1 0 0,0 0-1 0 0,1 0 1 0 0,0 0-1 0 0,0-1 1 0 0,0 0 0 0 0,0 0-1 0 0,0-1 1 0 0,1 0-1 0 0,0 0 1 0 0,0 0-1 0 0,0 0 1 0 0,1-1-1 0 0,-1 0 1 0 0,-2-5-15 0 0,4-1 9 0 0,1 0 0 0 0,0 1 1 0 0,1-1-1 0 0,0 0 0 0 0,1 0 0 0 0,0 0 0 0 0,1 0 1 0 0,0 0-1 0 0,1 0 0 0 0,0 1 0 0 0,1-1 0 0 0,0 1 1 0 0,1-1-1 0 0,0 1 0 0 0,1 0 0 0 0,0 1 0 0 0,1-1 0 0 0,0 1 1 0 0,3-4-10 0 0,123-192-642 0 0,-64 129-7354 0 0,-55 65-4277 0 0</inkml:trace>
  <inkml:trace contextRef="#ctx0" brushRef="#br1" timeOffset="-148554.448">16329 3863 6233 0 0,'0'0'2498'0'0,"0"0"-371"0"0,0 0-186 0 0,0 0-74 0 0,0 0-199 0 0,0 0-332 0 0,0 0-307 0 0,0 0-196 0 0,0 0-65 0 0,0 0-17 0 0,0 0-53 0 0,0 0-89 0 0,0 0-89 0 0,19-9-84 0 0,59-26-69 0 0,2 22 398 0 0,-58 14-692 0 0,115-1-601 0 0,-108 0-3724 0 0,0 0-4142 0 0,-19 0-2951 0 0</inkml:trace>
  <inkml:trace contextRef="#ctx0" brushRef="#br1" timeOffset="-142495.952">16858 3520 4969 0 0,'0'0'2297'0'0,"0"0"-401"0"0,0 0-298 0 0,0 0-139 0 0,0 0-115 0 0,0 0-187 0 0,0 0-238 0 0,0 0-200 0 0,0 0-97 0 0,0 0-53 0 0,0 0-33 0 0,14-11-5 0 0,45-37-22 0 0,-55 44-383 0 0,0 1 0 0 0,0 0 0 0 0,0 0 0 0 0,1 0 0 0 0,0 1 0 0 0,-1 0 0 0 0,1 0 0 0 0,0 0 0 0 0,0 0 0 0 0,0 1 0 0 0,0 0-1 0 0,1 0 1 0 0,-1 0 0 0 0,0 1 0 0 0,0-1 0 0 0,1 1 0 0 0,-1 1 0 0 0,3-1-126 0 0,9 1 395 0 0,-13 1-279 0 0,0 1 0 0 0,1-1 0 0 0,-1 1 0 0 0,-1 0 0 0 0,1 1 0 0 0,0-1 0 0 0,-1 0 1 0 0,1 1-1 0 0,-1 0 0 0 0,0 0 0 0 0,0 0 0 0 0,-1 0 0 0 0,1 1 0 0 0,-1-1 0 0 0,0 0 0 0 0,0 1 0 0 0,-1 0 0 0 0,1-1 0 0 0,-1 1 0 0 0,0 1-116 0 0,7 24 175 0 0,-2-1-1 0 0,-1 1 1 0 0,-1 0 0 0 0,-2 1-1 0 0,-1-1 1 0 0,-1 0 0 0 0,-3 18-175 0 0,-33 103 301 0 0,12-70-89 0 0,13-66 593 0 0,13-45-303 0 0,10-8-451 0 0,2 2 0 0 0,2 0 0 0 0,1 0 0 0 0,1 2 0 0 0,2 0 0 0 0,2 1 1 0 0,7-8-52 0 0,67-73 134 0 0,-39 67-83 0 0,-55 48-49 0 0,1 0 0 0 0,-1 0 1 0 0,0 1-1 0 0,0-1 0 0 0,-1 0 0 0 0,1 1 0 0 0,0-1 1 0 0,0 1-1 0 0,-1 0 0 0 0,1-1 0 0 0,-1 1 0 0 0,1 0 1 0 0,-1 0-1 0 0,0 0 0 0 0,1 0 0 0 0,-1 0 0 0 0,0 1 1 0 0,-1-1-1 0 0,1 0 0 0 0,0 0 0 0 0,-1 1 0 0 0,1-1 1 0 0,-1 0-1 0 0,0 1 0 0 0,1-1 0 0 0,-1 0 1 0 0,0 1-1 0 0,-1-1 0 0 0,1 2-2 0 0,10 223 255 0 0,-25-76-238 0 0,15-150-5 0 0,0-1-13 0 0,0 0 7 0 0,0 0 8 0 0,6-30 18 0 0,26-28-32 0 0,3 2 1 0 0,2 2 0 0 0,3 1 0 0 0,2 2 0 0 0,47-45-1 0 0,8 27-50 0 0,-95 69 51 0 0,-1 1-1 0 0,0 0 0 0 0,1 0 1 0 0,-1 0-1 0 0,0 0 0 0 0,0 0 0 0 0,0 0 1 0 0,0 0-1 0 0,0 0 0 0 0,0 0 1 0 0,0 1-1 0 0,0-1 0 0 0,0 0 1 0 0,0 1-1 0 0,-1-1 0 0 0,1 0 0 0 0,-1 1 1 0 0,1-1-1 0 0,-1 1 0 0 0,1-1 1 0 0,-1 1-1 0 0,0-1 0 0 0,0 1 0 0 0,0-1 1 0 0,0 1-1 0 0,0-1 0 0 0,0 1 1 0 0,0-1-1 0 0,0 1 0 0 0,-1-1 1 0 0,1 1-1 0 0,0-1 0 0 0,-1 1 0 0 0,0-1 1 0 0,0 2-1 0 0,1 3 12 0 0,-10 186 101 0 0,-25 6 110 0 0,27-121-2142 0 0,8-76 264 0 0,0-2-3485 0 0,1-1 1932 0 0,0 1 1242 0 0,0-2-10288 0 0</inkml:trace>
  <inkml:trace contextRef="#ctx0" brushRef="#br1" timeOffset="-141993.07">18343 3645 6201 0 0,'0'0'3617'0'0,"0"0"-1258"0"0,0 0-448 0 0,0 0 31 0 0,0 0-75 0 0,0 0-242 0 0,0 0-327 0 0,0 0-280 0 0,0 0-194 0 0,0 0-137 0 0,0 0-98 0 0,0 0-71 0 0,0 0-75 0 0,-32 15-61 0 0,-101 46-39 0 0,70-23 155 0 0,55-33-458 0 0,0 1 1 0 0,0 1 0 0 0,1-1-1 0 0,-1 1 1 0 0,2 0 0 0 0,-1 1-1 0 0,1-1 1 0 0,0 1 0 0 0,0 1-1 0 0,1-1 1 0 0,0 1 0 0 0,1 0-1 0 0,0 0 1 0 0,0 0 0 0 0,1 1-1 0 0,0-1 1 0 0,1 1 0 0 0,-1 6-41 0 0,3-14 2 0 0,0 0 0 0 0,0-1 0 0 0,1 1 1 0 0,-1 0-1 0 0,1 0 0 0 0,-1 0 0 0 0,1-1 1 0 0,-1 1-1 0 0,1 0 0 0 0,0 0 0 0 0,0-1 1 0 0,0 1-1 0 0,0-1 0 0 0,0 1 0 0 0,0-1 1 0 0,0 1-1 0 0,1-1 0 0 0,-1 0 0 0 0,0 0 1 0 0,1 1-1 0 0,-1-1 0 0 0,1 0 0 0 0,0 0 1 0 0,-1 0-1 0 0,1-1 0 0 0,0 1 0 0 0,-1 0 1 0 0,1-1-1 0 0,0 1 0 0 0,0-1 0 0 0,-1 1 1 0 0,1-1-1 0 0,0 0 0 0 0,0 0 0 0 0,0 0 1 0 0,0 0-1 0 0,0 0 0 0 0,-1 0 0 0 0,2 0-2 0 0,74-16 388 0 0,-48 1-232 0 0,0 0 0 0 0,0-2 1 0 0,-2-1-1 0 0,0-1 1 0 0,-1-1-1 0 0,-1-2-156 0 0,86-83 276 0 0,-108 142-140 0 0,-25 104-41 0 0,21-135-127 0 0,0-1 0 0 0,0 1-1 0 0,1-1 1 0 0,0 1 0 0 0,-1-1 0 0 0,2 1-1 0 0,-1-1 1 0 0,1 1 0 0 0,0-1-1 0 0,0 0 1 0 0,0 1 0 0 0,1-1 0 0 0,-1 0-1 0 0,2 0 1 0 0,-1 0 0 0 0,0 0 0 0 0,1 0-1 0 0,0 0 1 0 0,0-1 0 0 0,0 0 0 0 0,1 1-1 0 0,-1-1 1 0 0,1 0 0 0 0,0 0-1 0 0,0-1 1 0 0,1 1 0 0 0,-1-1 0 0 0,1 0-1 0 0,0 0 1 0 0,-1-1 0 0 0,1 0 0 0 0,0 1-1 0 0,1-1 1 0 0,-1-1 0 0 0,0 1 0 0 0,4 0 32 0 0,22-14-3695 0 0,-13-1-4466 0 0,-17 12 6903 0 0,6-6-10969 0 0</inkml:trace>
  <inkml:trace contextRef="#ctx0" brushRef="#br1" timeOffset="-141534.219">19021 3546 14211 0 0,'0'0'2507'0'0,"0"0"-469"0"0,0 0-275 0 0,0 0-231 0 0,0 0-285 0 0,0 0-297 0 0,0 0-259 0 0,0 0-169 0 0,0 0-101 0 0,0 0-71 0 0,-32 28-38 0 0,-98 87-33 0 0,54-55 384 0 0,68-55-556 0 0,6-4-81 0 0,0 0 0 0 0,0 0-1 0 0,0 0 1 0 0,0 0 0 0 0,0 0 0 0 0,0 0 0 0 0,0 1 0 0 0,0-1-1 0 0,1 0 1 0 0,-1 1 0 0 0,0 0 0 0 0,1-1 0 0 0,0 1 0 0 0,-1 0 0 0 0,1 0-1 0 0,0 0 1 0 0,0 0 0 0 0,0 0 0 0 0,0 0 0 0 0,0 0 0 0 0,0 0 0 0 0,0 0-1 0 0,1 1-25 0 0,49 11 22 0 0,-39-13-14 0 0,-1-1-5 0 0,0 0 0 0 0,-1 1 1 0 0,1 0-1 0 0,0 0 0 0 0,0 1 0 0 0,-1 0 0 0 0,1 1 0 0 0,-1-1 0 0 0,0 2 0 0 0,0-1 0 0 0,0 1 0 0 0,0 1 0 0 0,0-1 0 0 0,-1 1 0 0 0,0 1 0 0 0,6 5-3 0 0,-11-8 33 0 0,-1 1-1 0 0,1 0 1 0 0,-1-1 0 0 0,0 1 0 0 0,0 0-1 0 0,-1-1 1 0 0,1 1 0 0 0,-1 0 0 0 0,0 0-1 0 0,0 0 1 0 0,0-1 0 0 0,-1 1 0 0 0,1 0-1 0 0,-1 0 1 0 0,0-1 0 0 0,0 1-1 0 0,0 0 1 0 0,0-1 0 0 0,-1 1 0 0 0,1-1-1 0 0,-1 1 1 0 0,0-1 0 0 0,0 0 0 0 0,-2 3-33 0 0,-2 1 32 0 0,-1 0 0 0 0,0 0 0 0 0,0-1 0 0 0,0 0 0 0 0,-1 0 0 0 0,0-1 0 0 0,0 0 0 0 0,0 0 0 0 0,-1-1 0 0 0,1 0 0 0 0,-1 0 0 0 0,0-1 0 0 0,0 0 0 0 0,-1-1 0 0 0,1 0 0 0 0,0 0 0 0 0,-1-1 0 0 0,1 0 0 0 0,-1-1 0 0 0,0 0-32 0 0,8 0-47 0 0,1 0 0 0 0,0 0 0 0 0,-1 0 0 0 0,1 0 1 0 0,0-1-1 0 0,-1 1 0 0 0,1 0 0 0 0,0-1 0 0 0,0 1 1 0 0,-1-1-1 0 0,1 1 0 0 0,0-1 0 0 0,0 0 0 0 0,0 1 1 0 0,0-1-1 0 0,0 0 0 0 0,0 0 0 0 0,0 0 0 0 0,0 0 1 0 0,0 0-1 0 0,0 0 0 0 0,0 0 0 0 0,0 0 0 0 0,1 0 1 0 0,-1 0-1 0 0,0 0 0 0 0,1-1 0 0 0,-1 1 0 0 0,1 0 0 0 0,0 0 1 0 0,-1-1-1 0 0,1 1 0 0 0,0 0 0 0 0,0-1 0 0 0,0 1 1 0 0,0 0-1 0 0,0-1 0 0 0,0 1 0 0 0,0 0 0 0 0,0-1 1 0 0,0 0 46 0 0,33-43-9228 0 0,-22 37 2063 0 0,-4 0-4215 0 0</inkml:trace>
  <inkml:trace contextRef="#ctx0" brushRef="#br1" timeOffset="-141136.971">19488 3620 14523 0 0,'0'0'2318'0'0,"0"0"-530"0"0,0 0-306 0 0,0 0-198 0 0,0 0-234 0 0,0 0-226 0 0,0 0-152 0 0,0 0-98 0 0,0 0-64 0 0,0 0-36 0 0,0 0-58 0 0,0 0-57 0 0,-27 8-34 0 0,-85 25-37 0 0,37-1 362 0 0,73-32-642 0 0,1 0 1 0 0,0 0 0 0 0,-1 0-1 0 0,1 0 1 0 0,0 1 0 0 0,0-1-1 0 0,-1 0 1 0 0,1 0 0 0 0,0 1 0 0 0,0-1-1 0 0,-1 1 1 0 0,1-1 0 0 0,0 1-1 0 0,0 0 1 0 0,0-1 0 0 0,0 1-1 0 0,0 0 1 0 0,0 0 0 0 0,0 0 0 0 0,0 0-1 0 0,0 0 1 0 0,0 0 0 0 0,1 0-1 0 0,-1 0 1 0 0,0 0 0 0 0,1 0-1 0 0,-1 0 1 0 0,0 0 0 0 0,1 1 0 0 0,0-1-1 0 0,-1 0 1 0 0,1 0 0 0 0,0 1-1 0 0,-1-1 1 0 0,1 0 0 0 0,0 1-1 0 0,0-1 1 0 0,0 0 0 0 0,0 1 0 0 0,0-1-1 0 0,1 0 1 0 0,-1 0 0 0 0,0 1-1 0 0,0-1 1 0 0,1 0 0 0 0,-1 0-1 0 0,1 1 1 0 0,-1-1 0 0 0,1 0 0 0 0,0 0-1 0 0,-1 0 1 0 0,1 0 0 0 0,0 0-1 0 0,0 0 1 0 0,0 0 0 0 0,0 0 0 0 0,0 0-1 0 0,0 0 1 0 0,0-1 0 0 0,0 1-1 0 0,0 0-8 0 0,29 13 58 0 0,-23-12-31 0 0,0 0 0 0 0,-1 1 0 0 0,1 0 0 0 0,-1 0 0 0 0,0 1 0 0 0,0 0 0 0 0,0 0-1 0 0,-1 0 1 0 0,1 1 0 0 0,-1-1 0 0 0,0 1 0 0 0,0 1 0 0 0,-1-1 0 0 0,0 1 0 0 0,4 4-27 0 0,-6-5 57 0 0,0-1 1 0 0,0 1-1 0 0,-1 0 1 0 0,1 0-1 0 0,-1 0 1 0 0,0 0-1 0 0,0 0 1 0 0,-1 0-1 0 0,0 0 1 0 0,1 0-1 0 0,-2 0 1 0 0,1 0-1 0 0,-1 0 1 0 0,1 0 0 0 0,-1 0-1 0 0,-1 0 1 0 0,1 0-1 0 0,-1 0 1 0 0,1-1-1 0 0,-2 1 1 0 0,1-1-1 0 0,0 1 1 0 0,-1-1-1 0 0,0 0 1 0 0,0 1-1 0 0,0-2 1 0 0,0 1-1 0 0,-1 0 1 0 0,1-1-1 0 0,-1 1 1 0 0,-1 0-58 0 0,-1 1 24 0 0,1 1-1 0 0,-1-1 1 0 0,0 0 0 0 0,0 0-1 0 0,0-1 1 0 0,-1 0 0 0 0,0 0-1 0 0,1 0 1 0 0,-1-1 0 0 0,-1 0 0 0 0,1-1-1 0 0,0 1 1 0 0,-1-1 0 0 0,1-1-1 0 0,-1 0 1 0 0,1 0 0 0 0,-1 0 0 0 0,-5-1-24 0 0,11 1-76 0 0,0-1-1 0 0,0 0 1 0 0,0 0 0 0 0,0 0 0 0 0,0 0 0 0 0,0 0 0 0 0,1-1 0 0 0,-1 1 0 0 0,0-1 0 0 0,0 1 0 0 0,0-1 0 0 0,0 1 0 0 0,0-1 0 0 0,1 0 0 0 0,-1 0 0 0 0,0 0 0 0 0,1 0 0 0 0,-1 0-1 0 0,0-1 1 0 0,1 1 0 0 0,0 0 0 0 0,-1-1 0 0 0,1 1 0 0 0,0-1 0 0 0,-1 1 0 0 0,1-1 0 0 0,0 0 0 0 0,0 1 0 0 0,1-1 0 0 0,-1 0 0 0 0,0 0 0 0 0,0-1 76 0 0,-6-9-2678 0 0,4 7-459 0 0,0 0-3672 0 0,1 0-5959 0 0</inkml:trace>
  <inkml:trace contextRef="#ctx0" brushRef="#br1" timeOffset="-134424.149">20674 3679 0 0 0,'0'0'671'0'0,"0"0"236"0"0,0 0 308 0 0,0 0 345 0 0,0 0 223 0 0,0 0-4 0 0,0 0-199 0 0,0 0-246 0 0,0 0-219 0 0,0 0-160 0 0,2-2-96 0 0,-4-14 7507 0 0,-21 4-6398 0 0,-33 1-1784 0 0,-66 25 733 0 0,30 27-449 0 0,80-31-333 0 0,-5 25 119 0 0,18-29-238 0 0,1 1 0 0 0,1-1 1 0 0,-1 0-1 0 0,1 0 0 0 0,0 0 1 0 0,0 0-1 0 0,1-1 0 0 0,-1 1 1 0 0,1-1-1 0 0,1 0 0 0 0,-1 0 1 0 0,1 0-1 0 0,-1-1 0 0 0,1 1 1 0 0,1-1-1 0 0,-1 0 0 0 0,1-1 1 0 0,-1 1-1 0 0,1-1 1 0 0,1 0-17 0 0,17 14 59 0 0,126 90 281 0 0,-147-105-305 0 0,0 0 0 0 0,0 0 0 0 0,0 1 0 0 0,0-1-1 0 0,-1 1 1 0 0,1 0 0 0 0,-1 0 0 0 0,1 0-1 0 0,-1 0 1 0 0,0 0 0 0 0,0 0 0 0 0,-1 1 0 0 0,1-1-1 0 0,-1 1 1 0 0,1-1 0 0 0,-1 1 0 0 0,0-1 0 0 0,-1 1-1 0 0,1 0 1 0 0,0 0 0 0 0,-1-1 0 0 0,0 1-1 0 0,0 0 1 0 0,0 0 0 0 0,-1-1 0 0 0,1 1 0 0 0,-1 0-1 0 0,0 0 1 0 0,0-1 0 0 0,0 1 0 0 0,0-1 0 0 0,0 1-1 0 0,-1-1 1 0 0,0 1 0 0 0,0-1 0 0 0,-2 3-35 0 0,-7 4 65 0 0,-1-1-1 0 0,0-1 1 0 0,-1 1 0 0 0,0-2 0 0 0,0 0 0 0 0,0 0 0 0 0,-1-1 0 0 0,0-1 0 0 0,0-1 0 0 0,-1 0 0 0 0,1 0-1 0 0,-7-1-64 0 0,14-1 9 0 0,1-1 0 0 0,-1 0 0 0 0,1-1 0 0 0,-1 0 0 0 0,1 0 0 0 0,-1 0 0 0 0,1-1 0 0 0,-1 0 0 0 0,1 0-1 0 0,-1 0 1 0 0,1-1 0 0 0,0 0 0 0 0,0 0 0 0 0,0-1 0 0 0,0 0 0 0 0,0 0 0 0 0,0 0 0 0 0,0-1-9 0 0,6 3-131 0 0,-1-1 0 0 0,1 1 0 0 0,0-1 0 0 0,-1 0 0 0 0,1 1 0 0 0,0-1 0 0 0,0 1 0 0 0,0-1 0 0 0,0 0 0 0 0,0 1 0 0 0,0-1 0 0 0,1 1 1 0 0,-1-1-1 0 0,0 1 0 0 0,1-1 0 0 0,-1 0 0 0 0,1 1 0 0 0,0 0 0 0 0,-1-1 0 0 0,1 1 0 0 0,0-1 0 0 0,0 1 0 0 0,0 0 0 0 0,0-1 0 0 0,0 1 1 0 0,0 0-1 0 0,0 0 0 0 0,1 0 0 0 0,-1 0 0 0 0,0 0 0 0 0,1 0 0 0 0,-1 0 0 0 0,0 1 0 0 0,1-1 0 0 0,-1 0 0 0 0,1 1 0 0 0,-1-1 0 0 0,1 1 1 0 0,0 0-1 0 0,-1-1 0 0 0,2 1 131 0 0,5-4-1432 0 0,16-6-8308 0 0,-12 6-2320 0 0</inkml:trace>
  <inkml:trace contextRef="#ctx0" brushRef="#br1" timeOffset="-133586.611">21027 3796 8026 0 0,'0'0'1857'0'0,"0"0"-428"0"0,0 0-150 0 0,0 0 100 0 0,0 0 32 0 0,0 0-134 0 0,0 0-275 0 0,0 0-311 0 0,0 0-227 0 0,0 0-132 0 0,0 0-58 0 0,0 0 5 0 0,-7 6 31 0 0,-23 18-2 0 0,9 21 563 0 0,13-14-621 0 0,2-1 0 0 0,1 1 0 0 0,1 0 0 0 0,1 0 0 0 0,2 1 0 0 0,2 16-250 0 0,-2-45 50 0 0,1 0 0 0 0,0 1 0 0 0,0-1 0 0 0,0 0-1 0 0,0 0 1 0 0,0 0 0 0 0,0 1 0 0 0,1-1 0 0 0,-1 0 0 0 0,1 0 0 0 0,0 0 0 0 0,0 0 0 0 0,0 0 0 0 0,1 0 0 0 0,-1 0 0 0 0,1 0 0 0 0,0 0 0 0 0,-1-1 0 0 0,1 1-1 0 0,0-1 1 0 0,1 1 0 0 0,-1-1 0 0 0,0 0 0 0 0,1 0 0 0 0,-1 0 0 0 0,1 0 0 0 0,0 0 0 0 0,-1 0 0 0 0,1-1 0 0 0,0 1 0 0 0,0-1 0 0 0,0 0 0 0 0,0 0-1 0 0,0 0 1 0 0,0 0 0 0 0,1-1 0 0 0,-1 1 0 0 0,0-1 0 0 0,0 0 0 0 0,0 0 0 0 0,1 0 0 0 0,-1 0 0 0 0,0-1 0 0 0,0 1 0 0 0,0-1 0 0 0,1 0 0 0 0,-1 0-1 0 0,0 0 1 0 0,0 0 0 0 0,1-1-50 0 0,6-7 144 0 0,-1 0 0 0 0,-1-1 0 0 0,0 0 0 0 0,0 0-1 0 0,-1-1 1 0 0,0 0 0 0 0,-1 0 0 0 0,0 0-1 0 0,-1-1 1 0 0,0 0 0 0 0,0-4-144 0 0,72-178 399 0 0,-29 131-335 0 0,-32 88-166 0 0,-5 21 159 0 0,-2 1 0 0 0,-2 0 0 0 0,-2 0 1 0 0,-2 39-58 0 0,-2-7 53 0 0,0 13-30 0 0,-4 0 1 0 0,-10 57-24 0 0,8-109 22 0 0,-1 0 0 0 0,-3 0 0 0 0,0-1 0 0 0,-3 0 1 0 0,-2-1-1 0 0,-6 12-22 0 0,19-46 12 0 0,-1 0 0 0 0,0 0 1 0 0,0-1-1 0 0,0 1 0 0 0,-1 0 0 0 0,1-1 1 0 0,-1 0-1 0 0,0 1 0 0 0,0-1 0 0 0,0 0 0 0 0,0 0 1 0 0,0-1-1 0 0,-1 1 0 0 0,1-1 0 0 0,-1 0 1 0 0,0 0-1 0 0,0 0 0 0 0,0 0 0 0 0,0 0 1 0 0,0-1-1 0 0,0 0 0 0 0,0 0 0 0 0,-4 1-12 0 0,3-2 15 0 0,0 0 0 0 0,-1 0 0 0 0,1-1 0 0 0,0 0 0 0 0,-1 0 0 0 0,1 0 0 0 0,0 0 0 0 0,0-1 0 0 0,0 0 0 0 0,0 0 0 0 0,0 0 0 0 0,1-1 0 0 0,-1 1 0 0 0,0-1-1 0 0,1 0 1 0 0,0-1 0 0 0,0 1 0 0 0,0-1 0 0 0,0 1 0 0 0,1-1 0 0 0,-1 0 0 0 0,1-1 0 0 0,0 1 0 0 0,0-1-15 0 0,-2-4 2 0 0,0-1 0 0 0,0 0 0 0 0,1 0 0 0 0,1 0 0 0 0,-1-1 0 0 0,2 1-1 0 0,-1-1 1 0 0,2 0 0 0 0,-1 0 0 0 0,2 1 0 0 0,-1-1 0 0 0,1 0 0 0 0,1 0 0 0 0,0 0 0 0 0,1 0 0 0 0,0 1 0 0 0,0-1-1 0 0,1 1 1 0 0,0-1 0 0 0,1 1 0 0 0,0 0 0 0 0,1 0 0 0 0,5-8-2 0 0,98-120-428 0 0,-83 112-491 0 0,48-43-1579 0 0,-47 48-2746 0 0,1 4-4390 0 0,-15 9 83 0 0</inkml:trace>
  <inkml:trace contextRef="#ctx0" brushRef="#br1" timeOffset="-133006.85">21863 3782 9674 0 0,'0'0'2699'0'0,"0"0"-918"0"0,0 0-350 0 0,0 0-19 0 0,0 0-52 0 0,0 0-165 0 0,0 0-215 0 0,0 0-221 0 0,0 0-151 0 0,0 0-74 0 0,0 0-66 0 0,0 0-51 0 0,0 0-37 0 0,-19 3-17 0 0,-61 13-8 0 0,3 9 878 0 0,38-3-528 0 0,26-7-607 0 0,13-11-78 0 0,1-1 0 0 0,0 1 0 0 0,0-1 0 0 0,0 0 0 0 0,1 1 0 0 0,-1-1 0 0 0,1 0 0 0 0,0 0 0 0 0,0 0-1 0 0,0 0 1 0 0,0 0 0 0 0,1 0 0 0 0,-1-1 0 0 0,1 1 0 0 0,-1-1 0 0 0,1 1 0 0 0,0-1 0 0 0,0 0 0 0 0,0 0 0 0 0,0-1-1 0 0,0 1 1 0 0,1-1 0 0 0,-1 1 0 0 0,0-1 0 0 0,1 0 0 0 0,-1 0 0 0 0,1 0 0 0 0,-1-1 0 0 0,1 1 0 0 0,0-1 0 0 0,-1 0-1 0 0,1 0 1 0 0,-1 0 0 0 0,2-1-20 0 0,17 6 141 0 0,-17-4-95 0 0,0 0 1 0 0,0 1-1 0 0,0-1 0 0 0,-1 1 1 0 0,1 0-1 0 0,-1 0 0 0 0,1 1 1 0 0,-1-1-1 0 0,0 1 1 0 0,0 0-1 0 0,0 0 0 0 0,0 0 1 0 0,0 1-1 0 0,-1-1 0 0 0,0 1 1 0 0,1 0-1 0 0,-1 0 1 0 0,-1 0-1 0 0,1 0 0 0 0,0 0 1 0 0,-1 1-1 0 0,0-1 0 0 0,0 1 1 0 0,-1 0-1 0 0,1 0 0 0 0,-1-1 1 0 0,0 1-1 0 0,0 0 1 0 0,-1 0-1 0 0,1 0 0 0 0,-1 0 1 0 0,0 0-1 0 0,0 0 0 0 0,-1 0 1 0 0,0 4-47 0 0,-3-3 56 0 0,0 1 0 0 0,0-1 0 0 0,-1 0 1 0 0,0 0-1 0 0,0-1 0 0 0,0 1 0 0 0,-1-1 0 0 0,1 0 1 0 0,-1-1-1 0 0,0 1 0 0 0,-1-1 0 0 0,1 0 0 0 0,-1-1 1 0 0,0 1-57 0 0,4-3 8 0 0,-15 9 24 0 0,-1-2-1 0 0,0 0 1 0 0,0-1 0 0 0,-1-1 0 0 0,0-1 0 0 0,0-1 0 0 0,0 0 0 0 0,0-2 0 0 0,-1 0 0 0 0,1-1-1 0 0,-13-2-31 0 0,31 1-23 0 0,1 0-1 0 0,-1 0 0 0 0,1-1 1 0 0,-1 1-1 0 0,1 0 0 0 0,-1-1 1 0 0,1 1-1 0 0,-1-1 0 0 0,1 0 0 0 0,0 1 1 0 0,-1-1-1 0 0,1 0 0 0 0,0 0 1 0 0,-1 0-1 0 0,1 0 0 0 0,0 0 1 0 0,0 0-1 0 0,0 0 0 0 0,0 0 0 0 0,0-1 1 0 0,0 1-1 0 0,0 0 0 0 0,1-1 1 0 0,-1 1-1 0 0,0 0 0 0 0,1-1 1 0 0,-1 1-1 0 0,1-1 0 0 0,-1 1 0 0 0,1-1 1 0 0,0 1-1 0 0,-1-1 0 0 0,1 1 1 0 0,0-1-1 0 0,0 1 0 0 0,0-2 24 0 0,14-32-3920 0 0,-8 28 2397 0 0,-1 2-848 0 0,1 0-3309 0 0,2 0-6530 0 0</inkml:trace>
  <inkml:trace contextRef="#ctx0" brushRef="#br1" timeOffset="-131432.139">22150 3340 7170 0 0,'0'0'2137'0'0,"0"0"-316"0"0,0 0-69 0 0,0 0 78 0 0,0 0-31 0 0,0 0-181 0 0,0 0-309 0 0,0 0-351 0 0,0 0-267 0 0,0 0-179 0 0,0 0-59 0 0,0 0 18 0 0,0 0 29 0 0,3 8 29 0 0,55 274 2760 0 0,-50-228-3018 0 0,-3 0 1 0 0,-2 0-1 0 0,-3 0 0 0 0,-1 1 0 0 0,-6 24-271 0 0,5-55 43 0 0,-2 0 0 0 0,0 0-1 0 0,-1 0 1 0 0,-2-1 0 0 0,0 0-1 0 0,-8 16-42 0 0,9-30-299 0 0,6-17-324 0 0,2-8 84 0 0,-2-5-790 0 0,0-41-3396 0 0,2 21-5635 0 0,-1 29-216 0 0</inkml:trace>
  <inkml:trace contextRef="#ctx0" brushRef="#br1" timeOffset="-131191.141">22009 3789 3273 0 0,'0'0'3667'0'0,"0"0"-1344"0"0,0 0-621 0 0,0 0-92 0 0,0 0 6 0 0,0 0-34 0 0,0 0-127 0 0,0 0-171 0 0,0 0-144 0 0,0 0-176 0 0,0 0-161 0 0,0 0-115 0 0,0 0-89 0 0,23 2-31 0 0,145 14 926 0 0,32-14-79 0 0,-153-3-4655 0 0,0 0-3958 0 0,-45 1-3130 0 0</inkml:trace>
  <inkml:trace contextRef="#ctx0" brushRef="#br1" timeOffset="-130887.01">22427 3984 2953 0 0,'0'0'2085'0'0,"0"0"-9"0"0,0 0 143 0 0,0 0 121 0 0,0 0-73 0 0,0 0-197 0 0,0 0-308 0 0,0 0-279 0 0,0 0-204 0 0,0 0-207 0 0,0 0-151 0 0,33 4-130 0 0,103 12-128 0 0,-75-22 177 0 0,-52 0-628 0 0,-4 4-121 0 0,0-1 0 0 0,0 1 0 0 0,0-1 0 0 0,0 0 0 0 0,-1 0 0 0 0,1-1 0 0 0,-1 0 0 0 0,1 1 0 0 0,-1-2 0 0 0,-1 1 0 0 0,1 0 0 0 0,0-1 0 0 0,-1 1 0 0 0,0-1 0 0 0,0 0 0 0 0,-1 0 0 0 0,1 0 0 0 0,-1-1 0 0 0,0 1 0 0 0,0-1 0 0 0,-1 1 1 0 0,0-1-1 0 0,0 1 0 0 0,0-1 0 0 0,0-4-91 0 0,-2 7 5 0 0,1 1 0 0 0,0 0 0 0 0,-1 0 0 0 0,0 0 0 0 0,1 0 0 0 0,-1-1 0 0 0,0 1 0 0 0,0 0 0 0 0,0 0 0 0 0,0 0 0 0 0,-1 1 0 0 0,1-1 0 0 0,0 0 0 0 0,-1 0 0 0 0,0 1 0 0 0,1-1 0 0 0,-1 1 0 0 0,0-1 0 0 0,1 1 0 0 0,-1 0 0 0 0,0 0 0 0 0,0 0 0 0 0,0 0 0 0 0,0 0 1 0 0,-1 0-1 0 0,1 0 0 0 0,0 1 0 0 0,0-1 0 0 0,0 1 0 0 0,0-1 0 0 0,-1 1 0 0 0,1 0 0 0 0,-1 0-5 0 0,-76 10-178 0 0,69-6 146 0 0,0 1 1 0 0,0 1 0 0 0,1-1 0 0 0,0 2 0 0 0,0-1 0 0 0,0 1 0 0 0,1 0 0 0 0,0 1-1 0 0,0 0 1 0 0,1 1 0 0 0,0-1 0 0 0,0 1 0 0 0,1 0 0 0 0,0 1 0 0 0,1 0 0 0 0,0 0-1 0 0,1 0 1 0 0,0 0 0 0 0,0 1 0 0 0,1-1 0 0 0,0 1 0 0 0,1 0 0 0 0,1 0 0 0 0,-1 0 0 0 0,2 0-1 0 0,-1 0 1 0 0,2 4 31 0 0,0-12-181 0 0,0 0 0 0 0,1 1 0 0 0,0-1 0 0 0,-1 0 0 0 0,1 0 0 0 0,0 0-1 0 0,1 0 1 0 0,-1 0 0 0 0,0-1 0 0 0,1 1 0 0 0,-1-1 0 0 0,1 1 0 0 0,0-1 0 0 0,0 0-1 0 0,0 0 1 0 0,0 0 0 0 0,0-1 0 0 0,1 1 0 0 0,-1-1 0 0 0,2 1 181 0 0,44 15-10654 0 0,-43-16 8165 0 0,4 3-7202 0 0</inkml:trace>
  <inkml:trace contextRef="#ctx0" brushRef="#br1" timeOffset="-130314.152">22804 4201 4689 0 0,'0'0'2086'0'0,"0"0"-178"0"0,0 0 59 0 0,0 0 24 0 0,0 0-178 0 0,0 0-306 0 0,0 0-312 0 0,0 0-160 0 0,0 0-39 0 0,0 0 28 0 0,0 0 35 0 0,0 0 13 0 0,1 11 998 0 0,31-44 472 0 0,95-147-166 0 0,-117 167-2341 0 0,1 0 0 0 0,1 1-1 0 0,0 0 1 0 0,0 1 0 0 0,1 0-1 0 0,0 1 1 0 0,1 0 0 0 0,10-4-35 0 0,-23 14 1 0 0,-1-1-1 0 0,1 1 1 0 0,0 0 0 0 0,-1 0 0 0 0,1 0 0 0 0,-1 0 0 0 0,1 1 0 0 0,0-1 0 0 0,-1 0 0 0 0,1 0 0 0 0,-1 0-1 0 0,1 0 1 0 0,-1 1 0 0 0,1-1 0 0 0,-1 0 0 0 0,1 0 0 0 0,-1 1 0 0 0,1-1 0 0 0,-1 0 0 0 0,1 1 0 0 0,-1-1-1 0 0,1 1 1 0 0,-1-1 0 0 0,1 0 0 0 0,-1 1 0 0 0,0-1 0 0 0,1 1 0 0 0,-1-1 0 0 0,0 1 0 0 0,0-1 0 0 0,1 1-1 0 0,-1 0 1 0 0,0-1 0 0 0,0 1 0 0 0,0-1 0 0 0,0 1 0 0 0,0-1 0 0 0,1 1 0 0 0,-1 0 0 0 0,0-1-1 0 0,0 1 1 0 0,0-1 0 0 0,-1 1 0 0 0,1 0 0 0 0,0-1 0 0 0,0 1 0 0 0,0-1 0 0 0,0 1 0 0 0,-1-1 0 0 0,1 1-1 0 0,0-1 1 0 0,0 1 0 0 0,-1-1 0 0 0,1 1 0 0 0,0-1 0 0 0,-1 1 0 0 0,1-1 0 0 0,-1 1 0 0 0,1-1 0 0 0,0 1-1 0 0,-1-1 1 0 0,-12 47 15 0 0,12-46-15 0 0,-14 91 55 0 0,16-91-55 0 0,0 0 0 0 0,0 1 0 0 0,0-1 0 0 0,0 0 0 0 0,0 0 1 0 0,1 0-1 0 0,-1 0 0 0 0,0 0 0 0 0,1 0 0 0 0,-1 0 0 0 0,0 0 1 0 0,1 0-1 0 0,-1-1 0 0 0,1 1 0 0 0,0-1 0 0 0,-1 1 0 0 0,1-1 1 0 0,-1 1-1 0 0,1-1 0 0 0,0 0 0 0 0,-1 0 0 0 0,1 0 0 0 0,0 0 1 0 0,-1 0-1 0 0,1 0 0 0 0,-1 0 0 0 0,1-1 0 0 0,0 1 0 0 0,-1 0 1 0 0,1-1-1 0 0,0 0-1 0 0,93-67 16 0 0,-81 54 1 0 0,1 0 1 0 0,1 2-1 0 0,0 0 1 0 0,0 1-1 0 0,2 1 1 0 0,-1 0-1 0 0,1 1 1 0 0,16-5-18 0 0,-34 13 1 0 0,1 1 1 0 0,0 0-1 0 0,0-1 1 0 0,0 1-1 0 0,0 0 1 0 0,0-1-1 0 0,-1 1 1 0 0,1 0-1 0 0,0 0 1 0 0,0 0 0 0 0,0-1-1 0 0,0 1 1 0 0,0 0-1 0 0,0 0 1 0 0,0 0-1 0 0,0 1 1 0 0,0-1-1 0 0,-1 0 1 0 0,1 0-1 0 0,0 0 1 0 0,0 1-1 0 0,0-1 1 0 0,0 0-1 0 0,0 1 1 0 0,-1-1-1 0 0,1 1 1 0 0,0-1-1 0 0,0 1 1 0 0,-1 0 0 0 0,1-1-1 0 0,0 1 1 0 0,-1-1-1 0 0,1 1 1 0 0,-1 0-1 0 0,1 0 1 0 0,-1-1-1 0 0,1 1 1 0 0,-1 0-1 0 0,1 0 1 0 0,-1 0-1 0 0,0 0 1 0 0,1-1-1 0 0,-1 1 1 0 0,0 0-1 0 0,0 0 1 0 0,0 0 0 0 0,1 0-1 0 0,-1 0-1 0 0,-19 193 643 0 0,19-181-636 0 0,0-9-11 0 0,-1 0 0 0 0,1 0 1 0 0,0 0-1 0 0,0 0 0 0 0,0 0 0 0 0,1 0 1 0 0,-1 0-1 0 0,1 0 0 0 0,0-1 1 0 0,0 1-1 0 0,1 0 0 0 0,-1 0 0 0 0,1-1 1 0 0,-1 1-1 0 0,1-1 0 0 0,0 1 1 0 0,1-1-1 0 0,0 1 4 0 0,9-10-2679 0 0,-11-5-7433 0 0,-1 7-2840 0 0</inkml:trace>
  <inkml:trace contextRef="#ctx0" brushRef="#br1" timeOffset="-116900.577">12003 4419 0 0 0,'0'0'616'0'0,"0"0"592"0"0,0 0 213 0 0,0 0 24 0 0,0 0-20 0 0,0 0-4 0 0,3 0-6 0 0,5 0-355 0 0,-2 0 1950 0 0,-6 0-1785 0 0,0 0-78 0 0,0 0-64 0 0,0 0-62 0 0,-24-1 2168 0 0,-178-5-454 0 0,13 5-1080 0 0,39 24-531 0 0,147-23-1102 0 0,1 0 0 0 0,-1 0-1 0 0,1 1 1 0 0,-1-1 0 0 0,1 1 0 0 0,-1-1-1 0 0,1 1 1 0 0,0 0 0 0 0,-1 0 0 0 0,1 0-1 0 0,0 0 1 0 0,0 0 0 0 0,0 1 0 0 0,0-1-1 0 0,0 1 1 0 0,0-1 0 0 0,0 1-1 0 0,0 0 1 0 0,0 0 0 0 0,1 0 0 0 0,-1 0-1 0 0,1 0 1 0 0,-1 0 0 0 0,1 0 0 0 0,0 0-1 0 0,0 1 1 0 0,-1 1-22 0 0,-20 189 487 0 0,8 57-11 0 0,-5 70-93 0 0,-21-97-99 0 0,18-77-148 0 0,4-43 37 0 0,15-53-124 0 0,3-49-39 0 0,80-1 610 0 0,265-4 4 0 0,-344 4-621 0 0,-1 0 2 0 0,0 0-24 0 0,0 0 27 0 0,0 0-38 0 0,0 0-28 0 0,0 0-32 0 0,0 0-96 0 0,0 0-194 0 0,0-15-6195 0 0,0 5-4898 0 0,0 6 239 0 0</inkml:trace>
  <inkml:trace contextRef="#ctx0" brushRef="#br1" timeOffset="-116365.117">12031 5137 1704 0 0,'0'0'1911'0'0,"0"0"-242"0"0,0 0-80 0 0,0 0 140 0 0,0 0 135 0 0,0 0 17 0 0,0 0-204 0 0,0 0-287 0 0,0 0-274 0 0,0 0-240 0 0,0 0-173 0 0,0 0-105 0 0,-9-2-90 0 0,-28-4-40 0 0,6 21 441 0 0,18-4-752 0 0,1 0 0 0 0,0 0 1 0 0,1 2-1 0 0,0-1 0 0 0,1 2 0 0 0,1-1 0 0 0,0 1 0 0 0,0 0 0 0 0,2 1 0 0 0,0 0 0 0 0,0 0 0 0 0,2 1 0 0 0,0 0 0 0 0,1 0 0 0 0,0 0 0 0 0,1 0 0 0 0,1 1 0 0 0,1-1 0 0 0,0 1 0 0 0,1 4-157 0 0,-1-17 37 0 0,0 0 0 0 0,1 1 0 0 0,-1-1 0 0 0,1 1-1 0 0,0-1 1 0 0,0 1 0 0 0,1-1 0 0 0,-1 1 0 0 0,1-1 0 0 0,0 0 0 0 0,0 1 0 0 0,0-1 0 0 0,1 0-1 0 0,0 0 1 0 0,0 0 0 0 0,0 0 0 0 0,0 0 0 0 0,0 0 0 0 0,1 0 0 0 0,0-1 0 0 0,-1 1 0 0 0,1-1-1 0 0,1 0 1 0 0,-1 0 0 0 0,0 0 0 0 0,1 0 0 0 0,0-1 0 0 0,-1 1 0 0 0,1-1 0 0 0,0 0-1 0 0,0 0 1 0 0,0 0 0 0 0,1-1 0 0 0,-1 1 0 0 0,4 0-37 0 0,1-2 141 0 0,0 0 0 0 0,0 0-1 0 0,-1-1 1 0 0,1 0 0 0 0,0 0 0 0 0,-1-1 0 0 0,1 0-1 0 0,-1-1 1 0 0,0 0 0 0 0,0 0 0 0 0,0-1 0 0 0,0 1-1 0 0,0-2 1 0 0,-1 1 0 0 0,0-1 0 0 0,0-1-1 0 0,0 1 1 0 0,0-1 0 0 0,-1 0 0 0 0,0 0 0 0 0,1-3-141 0 0,7-6 66 0 0,-1-1 1 0 0,0-1-1 0 0,-1 0 1 0 0,-1 0 0 0 0,0-1-1 0 0,-1-1 1 0 0,-1 0-1 0 0,-1 0 1 0 0,-1-1 0 0 0,-1 0-1 0 0,0 0 1 0 0,-2-1-1 0 0,0 1 1 0 0,-1-1 0 0 0,-1 0-1 0 0,-1 0-66 0 0,-1 16-5 0 0,-1 0-1 0 0,1 0 0 0 0,-1 0 0 0 0,0 0 1 0 0,0 0-1 0 0,-1 0 0 0 0,1 0 1 0 0,-1 1-1 0 0,0-1 0 0 0,0 1 1 0 0,-1-1-1 0 0,0 1 0 0 0,1 0 1 0 0,-1 0-1 0 0,0 0 0 0 0,-1 0 1 0 0,1 0-1 0 0,-1 1 0 0 0,0-1 0 0 0,0 1 1 0 0,0 0-1 0 0,0 1 0 0 0,0-1 1 0 0,-1 1-1 0 0,1-1 0 0 0,-1 1 1 0 0,0 0-1 0 0,1 1 0 0 0,-1-1 1 0 0,0 1-1 0 0,0 0 0 0 0,0 1 1 0 0,0-1-1 0 0,-2 1 6 0 0,-1-1-176 0 0,1 1 0 0 0,-1 1 0 0 0,1 0 0 0 0,-1 0 1 0 0,1 0-1 0 0,-1 1 0 0 0,1 0 0 0 0,0 0 0 0 0,0 1 0 0 0,0 0 1 0 0,0 0-1 0 0,1 0 0 0 0,-1 1 0 0 0,1 0 0 0 0,0 1 0 0 0,0-1 1 0 0,0 1-1 0 0,0 0 0 0 0,1 1 0 0 0,-2 2 176 0 0,-26 32-4352 0 0,15-11-4705 0 0,8-13-2870 0 0</inkml:trace>
  <inkml:trace contextRef="#ctx0" brushRef="#br1" timeOffset="-115810.126">12375 5582 11490 0 0,'0'0'3233'0'0,"0"0"-1532"0"0,0 0-592 0 0,0 0 31 0 0,0 0 106 0 0,0 0-3 0 0,0 0-180 0 0,0 0-247 0 0,0 0-215 0 0,0 0-155 0 0,0 0-90 0 0,0 0-53 0 0,0 0-10 0 0,-6 4 44 0 0,-20 10 27 0 0,20-10 11 0 0,17-16 2275 0 0,31-147-1158 0 0,-35 121-1353 0 0,-2 9-85 0 0,2 0 0 0 0,1 1-1 0 0,1 0 1 0 0,1 0 0 0 0,2 1 0 0 0,0 0-1 0 0,14-20-53 0 0,-25 46 0 0 0,-1 0 0 0 0,0 0 0 0 0,1-1 0 0 0,-1 1-1 0 0,1 0 1 0 0,0 0 0 0 0,-1 0 0 0 0,1 0 0 0 0,0 0 0 0 0,0 0 0 0 0,-1 0-1 0 0,1 0 1 0 0,0 0 0 0 0,0 0 0 0 0,0 0 0 0 0,0 0 0 0 0,0 1-1 0 0,0-1 1 0 0,1 0 0 0 0,-1 1 0 0 0,0-1 0 0 0,0 1 0 0 0,0-1-1 0 0,1 1 1 0 0,-1 0 0 0 0,0-1 0 0 0,1 1 0 0 0,-1 0 0 0 0,0 0-1 0 0,0 0 1 0 0,1 0 0 0 0,-1 0 0 0 0,0 0 0 0 0,1 0 0 0 0,-1 0 0 0 0,0 1-1 0 0,1-1 1 0 0,-1 1 0 0 0,0-1 0 0 0,0 1 0 0 0,0-1 0 0 0,1 1 0 0 0,55 161 40 0 0,-42-111-79 0 0,-12-39 366 0 0,-4-12-5278 0 0,0-1-5387 0 0,1 1-2355 0 0</inkml:trace>
  <inkml:trace contextRef="#ctx0" brushRef="#br1" timeOffset="-115570.211">12964 5354 18004 0 0,'0'0'1132'0'0,"0"0"-560"0"0,0 0-97 0 0,0 0 198 0 0,0 0 160 0 0,0 0 1 0 0,0 0-205 0 0,0 0-256 0 0,0 0-186 0 0,0 0-91 0 0,0 0-39 0 0,0 0-24 0 0,0 0-23 0 0,-1 21-49 0 0,-6 65-69 0 0,5-66 216 0 0,0-18-4256 0 0,2-2 1807 0 0,-1 0-6541 0 0</inkml:trace>
  <inkml:trace contextRef="#ctx0" brushRef="#br1" timeOffset="-115415.563">12856 5059 11835 0 0,'0'0'1936'0'0,"0"0"-1104"0"0,0 0-480 0 0,0 0-264 0 0,0 0-200 0 0,0 0-144 0 0,0 0-256 0 0,0 0-744 0 0,0 0-2657 0 0,0 0-5081 0 0</inkml:trace>
  <inkml:trace contextRef="#ctx0" brushRef="#br1" timeOffset="-114784.227">13386 5170 16900 0 0,'0'0'1579'0'0,"0"0"-416"0"0,0 0-134 0 0,0 0 37 0 0,0 0-7 0 0,0 0-149 0 0,0 0-128 0 0,0 0-122 0 0,0 0-107 0 0,0 0-96 0 0,0 0-103 0 0,0 0-115 0 0,0 0-83 0 0,-27 17-39 0 0,-85 57-55 0 0,49-20 27 0 0,51-38-81 0 0,12-15-6 0 0,-10 9 1 0 0,1 0-1 0 0,0 0 1 0 0,1 1-1 0 0,0 0 1 0 0,1 0-1 0 0,0 1 1 0 0,0 0-1 0 0,2 0 1 0 0,0 1-1 0 0,0-1 1 0 0,1 1 0 0 0,0 0-1 0 0,1 1 1 0 0,1-1-1 0 0,0 4-2 0 0,1-14-3 0 0,0-1 0 0 0,1 1-1 0 0,0 0 1 0 0,0-1 0 0 0,-1 1 0 0 0,1 0 0 0 0,1-1-1 0 0,-1 1 1 0 0,0 0 0 0 0,1-1 0 0 0,-1 1-1 0 0,1-1 1 0 0,0 1 0 0 0,0-1 0 0 0,0 1 0 0 0,0-1-1 0 0,0 1 1 0 0,1-1 0 0 0,-1 0 0 0 0,1 0 0 0 0,-1 0-1 0 0,1 0 1 0 0,0 0 0 0 0,0 0 0 0 0,0 0-1 0 0,0 0 1 0 0,0-1 0 0 0,0 1 0 0 0,1-1 0 0 0,-1 0-1 0 0,0 1 1 0 0,1-1 0 0 0,-1 0 0 0 0,1 0-1 0 0,-1-1 1 0 0,1 1 0 0 0,0 0 0 0 0,-1-1 0 0 0,1 0-1 0 0,-1 0 1 0 0,2 1 3 0 0,10-3 49 0 0,-1 0 0 0 0,1-1 1 0 0,-1 0-1 0 0,0-1 0 0 0,0-1 0 0 0,0 0 0 0 0,-1 0 0 0 0,1-1 1 0 0,-1-1-1 0 0,-1 0 0 0 0,1-1 0 0 0,-1 0 0 0 0,0-1 0 0 0,-1 0 1 0 0,0 0-1 0 0,-1-1 0 0 0,0-1 0 0 0,0 0 0 0 0,-1 0 0 0 0,-1 0 1 0 0,0-1-1 0 0,1-3-49 0 0,19-25 322 0 0,-1-1 0 0 0,-3-1 1 0 0,-1-2-1 0 0,14-42-322 0 0,-36 86 3 0 0,1 0 1 0 0,-1 0-1 0 0,0 0 0 0 0,1 0 0 0 0,-1 0 0 0 0,0 0 0 0 0,1 0 0 0 0,-1 1 0 0 0,0-1 0 0 0,1 0 1 0 0,-1 0-1 0 0,0 0 0 0 0,1 0 0 0 0,-1-1 0 0 0,0 1 0 0 0,1 0 0 0 0,-1 0 0 0 0,0 0 1 0 0,0 0-1 0 0,1 0 0 0 0,-1 0 0 0 0,0 0 0 0 0,1-1 0 0 0,-1 1 0 0 0,0 0 0 0 0,0 0 0 0 0,1 0 1 0 0,-1-1-1 0 0,0 1 0 0 0,0 0 0 0 0,1 0 0 0 0,-1 0 0 0 0,0-1 0 0 0,0 1 0 0 0,0 0 1 0 0,1-1-1 0 0,-1 1 0 0 0,0 0 0 0 0,0-1 0 0 0,0 1 0 0 0,0 0 0 0 0,0 0 0 0 0,0-1 0 0 0,0 1-3 0 0,0 34 141 0 0,0-27-128 0 0,0 67-4 0 0,-2-7 20 0 0,3 1 0 0 0,4 0 0 0 0,10 57-29 0 0,2-46-4 0 0,-5-37 5 0 0,-2 2 0 0 0,-3-1 0 0 0,-1 1-1 0 0,-2 0 1 0 0,-2 0 0 0 0,-2 0 0 0 0,-1 0 0 0 0,-3 3-1 0 0,0-31 6 0 0,1 0 1 0 0,-2 0-1 0 0,0-1 1 0 0,-1 1-1 0 0,-1-1 0 0 0,0-1 1 0 0,-1 1-1 0 0,0-1 1 0 0,-1 0-1 0 0,-1-1 1 0 0,0 0-1 0 0,-1-1 1 0 0,-12 11-7 0 0,16-17 5 0 0,0-2 0 0 0,-1 1 1 0 0,1-1-1 0 0,-1 0 0 0 0,0 0 1 0 0,0-1-1 0 0,0 0 0 0 0,0-1 1 0 0,-1 0-1 0 0,1 0 0 0 0,-1-1 1 0 0,0 0-1 0 0,1 0 0 0 0,-1-1-5 0 0,3-2 3 0 0,0 0-1 0 0,0-1 0 0 0,0 0 1 0 0,0 0-1 0 0,1 0 1 0 0,-1 0-1 0 0,1-1 0 0 0,0 0 1 0 0,0-1-1 0 0,0 1 0 0 0,1-1 1 0 0,-1 1-1 0 0,1-1 0 0 0,0-1 1 0 0,1 1-1 0 0,-1-1 1 0 0,1 1-1 0 0,0-1 0 0 0,1 0 1 0 0,-1 0-1 0 0,1 0 0 0 0,0 0 1 0 0,1 0-1 0 0,-1-1 0 0 0,1 1 1 0 0,0-1-3 0 0,1-12-9 0 0,1 1 0 0 0,0-1 0 0 0,1 0 0 0 0,1 1 0 0 0,1-1 0 0 0,1 1 0 0 0,0 0 0 0 0,1 1 0 0 0,1-1 1 0 0,1 1-1 0 0,1 1 0 0 0,0-1 0 0 0,1 1 0 0 0,0 1 0 0 0,1 0 0 0 0,4-3 9 0 0,4-10-23 0 0,75-87-199 0 0,-49 70-4535 0 0,-25 25 105 0 0,-14 13-2919 0 0,-4-1-4621 0 0</inkml:trace>
  <inkml:trace contextRef="#ctx0" brushRef="#br1" timeOffset="-114535.186">13911 5391 18372 0 0,'0'0'1384'0'0,"0"0"-297"0"0,0 0 51 0 0,0 0 159 0 0,0 0-84 0 0,0 0-225 0 0,0 0-335 0 0,0 0-281 0 0,0 0-154 0 0,-2 31-105 0 0,-6 97-44 0 0,-2-19-571 0 0,8-105-272 0 0,2-4-3362 0 0,-1 0-4136 0 0,1 0-3948 0 0</inkml:trace>
  <inkml:trace contextRef="#ctx0" brushRef="#br1" timeOffset="-114284.632">13890 4908 17524 0 0,'0'0'1872'0'0,"0"0"-624"0"0,0 0-223 0 0,0 0-169 0 0,0 0-264 0 0,0 0-296 0 0,0 0-256 0 0,0 0-80 0 0,0 0-104 0 0,0 0-72 0 0,0 0-192 0 0,0 0-608 0 0,0 0-2249 0 0,0 0-9642 0 0</inkml:trace>
  <inkml:trace contextRef="#ctx0" brushRef="#br1" timeOffset="-113953.182">14108 5681 10618 0 0,'0'0'4788'0'0,"0"0"-2746"0"0,0 0-811 0 0,0 0-20 0 0,0 0-110 0 0,0 0-113 0 0,0 0-182 0 0,0 0-198 0 0,0 0-125 0 0,0 0-67 0 0,0 0-61 0 0,0 0-77 0 0,12-30-58 0 0,38-94-58 0 0,4 17 239 0 0,15 23-349 0 0,-68 84-60 0 0,1 1 0 0 0,-1-1 0 0 0,0 1 0 0 0,1 0 0 0 0,-1-1-1 0 0,0 1 1 0 0,0 0 0 0 0,0 0 0 0 0,0 0 0 0 0,0 0 0 0 0,0 0 0 0 0,0 0 0 0 0,0 0 0 0 0,0 0-1 0 0,0 0 1 0 0,-1 0 0 0 0,1 0 0 0 0,0 0 0 0 0,-1 1 0 0 0,1-1 0 0 0,-1 0 0 0 0,1 1-1 0 0,-1-1 1 0 0,0 0 0 0 0,0 1 0 0 0,1-1 0 0 0,-1 0 0 0 0,0 1 0 0 0,0-1 0 0 0,0 1-1 0 0,0-1 1 0 0,-1 0 0 0 0,1 1 0 0 0,0-1 0 0 0,0 0 0 0 0,-1 1 0 0 0,1-1 0 0 0,-1 0 0 0 0,0 0-1 0 0,1 1 1 0 0,-1-1 0 0 0,0 0 8 0 0,1 6-16 0 0,-1 0 25 0 0,1 1 0 0 0,-1-1 0 0 0,2 1 0 0 0,-1 0 0 0 0,1-1 0 0 0,0 1 0 0 0,0-1 0 0 0,1 1 0 0 0,0-1 0 0 0,1 0 0 0 0,0 0 0 0 0,0 0 0 0 0,0 0 0 0 0,1 0 0 0 0,0-1 0 0 0,0 1 0 0 0,0-1 0 0 0,1 0 0 0 0,0 0 0 0 0,0-1 0 0 0,1 1 0 0 0,5 3-9 0 0,-7-8 120 0 0,0 0 1 0 0,0 0-1 0 0,0 0 0 0 0,0 0 0 0 0,1-1 0 0 0,-1 1 0 0 0,0-1 0 0 0,0 0 0 0 0,1-1 0 0 0,-1 1 0 0 0,0-1 0 0 0,0 0 0 0 0,0 0 0 0 0,0 0 0 0 0,0 0 0 0 0,0-1 0 0 0,0 0 0 0 0,0 1 0 0 0,-1-1 0 0 0,1-1 0 0 0,-1 1 0 0 0,1-1 0 0 0,-1 1 0 0 0,3-4-120 0 0,6-7 319 0 0,-2 0 0 0 0,1-1-1 0 0,-2 0 1 0 0,0-1 0 0 0,0 0 0 0 0,-2 0 0 0 0,6-16-320 0 0,8-15 267 0 0,-13 32-295 0 0,0 0 1 0 0,-2-1 0 0 0,0 0-1 0 0,-1 0 1 0 0,0-1 0 0 0,-1 0-1 0 0,-1 1 1 0 0,0-1 0 0 0,-2 0-1 0 0,1-1 1 0 0,-2 1 0 0 0,-1-11 28 0 0,-3 20-1592 0 0,1 6-3378 0 0,-2 1-6576 0 0</inkml:trace>
  <inkml:trace contextRef="#ctx0" brushRef="#br1" timeOffset="-112440.827">15473 5026 3273 0 0,'0'0'2306'0'0,"0"0"-155"0"0,0 0-27 0 0,0 0 22 0 0,0 0-146 0 0,0 0-295 0 0,0 0-360 0 0,0 0-256 0 0,0 0-160 0 0,0 0-98 0 0,0 0-72 0 0,0 0-90 0 0,-5-1-53 0 0,-7-1-322 0 0,0 0 1 0 0,0 1-1 0 0,0 0 0 0 0,0 1 0 0 0,-1 0 0 0 0,1 1 0 0 0,0 1 0 0 0,0-1 0 0 0,0 2 0 0 0,1 0 1 0 0,-1 0-1 0 0,0 2 0 0 0,-7 2-294 0 0,8-1 159 0 0,7-5-120 0 0,0 0 0 0 0,1 0 0 0 0,-1 0 1 0 0,1 1-1 0 0,-1-1 0 0 0,1 1 0 0 0,-1 0 0 0 0,1 0 0 0 0,0 0 1 0 0,0 0-1 0 0,0 1 0 0 0,0 0 0 0 0,0-1 0 0 0,1 1 0 0 0,-1 0 1 0 0,1 0-1 0 0,0 0 0 0 0,0 0 0 0 0,0 1 0 0 0,0-1 1 0 0,0 1-1 0 0,1-1 0 0 0,0 1 0 0 0,-1-1 0 0 0,1 1 0 0 0,0 3-39 0 0,4 0 35 0 0,0 0 0 0 0,0 0-1 0 0,1 0 1 0 0,0-1-1 0 0,0 1 1 0 0,1-1 0 0 0,0 0-1 0 0,0 0 1 0 0,0 0-1 0 0,0-1 1 0 0,1 0 0 0 0,0 0-1 0 0,0 0 1 0 0,1-1-1 0 0,-1 0 1 0 0,1 0 0 0 0,0-1-1 0 0,0 0 1 0 0,3 1-35 0 0,33 18 131 0 0,109 70 170 0 0,-148-90-277 0 0,-1 0-1 0 0,0 1 1 0 0,1 0 0 0 0,-1-1-1 0 0,0 1 1 0 0,-1 0 0 0 0,1 1-1 0 0,0-1 1 0 0,-1 0 0 0 0,0 1-1 0 0,0-1 1 0 0,0 1-1 0 0,0 0 1 0 0,0 0 0 0 0,-1 0-1 0 0,0-1 1 0 0,0 1 0 0 0,0 1-1 0 0,0-1 1 0 0,0 0 0 0 0,-1 0-1 0 0,0 0 1 0 0,0 0 0 0 0,0 0-1 0 0,0 0 1 0 0,-1 1 0 0 0,0-1-1 0 0,0 0 1 0 0,0 0 0 0 0,0 0-1 0 0,0 0 1 0 0,-1 0 0 0 0,0-1-1 0 0,0 1 1 0 0,0 0 0 0 0,0-1-1 0 0,0 0 1 0 0,-3 4-24 0 0,-12 6 5 0 0,-1-1 1 0 0,0-1 0 0 0,-1 0-1 0 0,1-1 1 0 0,-2-1 0 0 0,0-1-1 0 0,0-1 1 0 0,0-1-1 0 0,-1 0 1 0 0,0-2 0 0 0,0 0-1 0 0,0-1 1 0 0,0-2 0 0 0,-21 0-6 0 0,42-2-107 0 0,-1-1 1 0 0,1 1 0 0 0,0 0 0 0 0,0-1 0 0 0,-1 1 0 0 0,1-1 0 0 0,0 1 0 0 0,0-1 0 0 0,1 1-1 0 0,-1 0 1 0 0,0-1 0 0 0,0 1 0 0 0,1 0 0 0 0,-1-1 0 0 0,0 1 0 0 0,1-1 0 0 0,0 1 0 0 0,-1 0 0 0 0,1 0-1 0 0,0-1 1 0 0,-1 1 0 0 0,1 0 0 0 0,0 0 0 0 0,0 0 0 0 0,0 0 0 0 0,0 0 0 0 0,0 0 0 0 0,0 0-1 0 0,0 0 1 0 0,1 1 0 0 0,-1-1 0 0 0,1 0 106 0 0,32-28-4237 0 0,-10 14-4230 0 0,-10 7-3645 0 0</inkml:trace>
  <inkml:trace contextRef="#ctx0" brushRef="#br1" timeOffset="-111746.227">15713 5446 12611 0 0,'0'0'1613'0'0,"0"0"-84"0"0,0 0 175 0 0,0 0 26 0 0,0 0-122 0 0,0 0-261 0 0,0 0-271 0 0,0 0-209 0 0,0 0-148 0 0,0 0-112 0 0,33-1-100 0 0,102-2-66 0 0,-71-9 247 0 0,-56 9-627 0 0,0-1 0 0 0,-1 0 0 0 0,1 0 0 0 0,-1 0-1 0 0,0-1 1 0 0,0 0 0 0 0,0 0 0 0 0,-1-1 0 0 0,0 0 0 0 0,0 0 0 0 0,0-1 0 0 0,-1 1-1 0 0,0-1 1 0 0,0 0 0 0 0,-1-1 0 0 0,0 1 0 0 0,0-1 0 0 0,0 0 0 0 0,-1 0-1 0 0,-1 0 1 0 0,1 0 0 0 0,-1 0 0 0 0,-1-1 0 0 0,1 1 0 0 0,-1-1 0 0 0,-1 1 0 0 0,0-1-1 0 0,0-1-60 0 0,-1 7-8 0 0,-1-1-1 0 0,1 1 1 0 0,-1 0-1 0 0,0-1 1 0 0,0 1-1 0 0,0 0 0 0 0,-1 0 1 0 0,1 0-1 0 0,-1 1 1 0 0,1-1-1 0 0,-1 1 1 0 0,0-1-1 0 0,0 1 1 0 0,0 0-1 0 0,0 0 0 0 0,0 0 1 0 0,-1 0-1 0 0,1 1 1 0 0,-1-1-1 0 0,1 1 1 0 0,-1 0-1 0 0,1 0 0 0 0,-1 0 1 0 0,0 1-1 0 0,1-1 1 0 0,-1 1-1 0 0,0 0 1 0 0,0 0-1 0 0,1 0 0 0 0,-1 0 1 0 0,0 1-1 0 0,1 0 1 0 0,-1-1-1 0 0,0 1 1 0 0,1 1-1 0 0,-1-1 0 0 0,1 0 1 0 0,-1 1-1 0 0,1 0 1 0 0,-3 1 8 0 0,-7 6-19 0 0,0-1 1 0 0,0 2 0 0 0,1-1-1 0 0,1 2 1 0 0,0 0 0 0 0,0 0-1 0 0,1 1 1 0 0,0 0 0 0 0,1 1 0 0 0,0 0-1 0 0,1 0 1 0 0,1 1 0 0 0,0 0-1 0 0,1 0 1 0 0,0 1 0 0 0,1-1-1 0 0,1 1 1 0 0,1 1 0 0 0,-3 14 18 0 0,6-26-3 0 0,0 0 0 0 0,0 1 0 0 0,0-1 0 0 0,0 0 0 0 0,1 0 1 0 0,0 0-1 0 0,0 0 0 0 0,0 0 0 0 0,0 0 0 0 0,0 0 0 0 0,1-1 1 0 0,0 1-1 0 0,0 0 0 0 0,0-1 0 0 0,0 1 0 0 0,0-1 0 0 0,1 0 0 0 0,-1 1 1 0 0,1-1-1 0 0,0 0 0 0 0,0-1 0 0 0,0 1 0 0 0,0-1 0 0 0,1 1 1 0 0,-1-1-1 0 0,1 0 0 0 0,0 0 0 0 0,-1 0 0 0 0,1-1 0 0 0,0 1 1 0 0,0-1-1 0 0,0 0 0 0 0,0 0 0 0 0,0 0 0 0 0,3-1 3 0 0,148 3 137 0 0,-120-10-32 0 0,0-1 0 0 0,0-1 0 0 0,-1-2 0 0 0,0-2 0 0 0,-1-1-1 0 0,-1-1 1 0 0,0-2 0 0 0,-1-2 0 0 0,26-19-105 0 0,-27 13 105 0 0,-1-2 0 0 0,-1-1 0 0 0,-1-2-1 0 0,-2 0 1 0 0,-1-2 0 0 0,-2 0 0 0 0,11-21-105 0 0,-21 35 17 0 0,0 0 0 0 0,-1-1 0 0 0,-2 0 0 0 0,0 0 0 0 0,0-1-1 0 0,-2-1 1 0 0,-1 1 0 0 0,0-1 0 0 0,-2 0 0 0 0,0 0 0 0 0,-1 0 0 0 0,-2-1 0 0 0,0 1 0 0 0,-1-1 0 0 0,-1 1 0 0 0,-1-1 0 0 0,-1 1 0 0 0,-3-12-17 0 0,-27-16 94 0 0,32 48-93 0 0,0-1-1 0 0,1 1 1 0 0,-1 0-1 0 0,0 0 1 0 0,-1 1 0 0 0,1-1-1 0 0,0 0 1 0 0,0 0-1 0 0,0 0 1 0 0,0 1-1 0 0,-1-1 1 0 0,1 1-1 0 0,0-1 1 0 0,0 1 0 0 0,-1-1-1 0 0,1 1 1 0 0,0 0-1 0 0,-1-1 1 0 0,1 1-1 0 0,-1 0 1 0 0,1 0 0 0 0,0 0-1 0 0,-1 0 1 0 0,1 1-1 0 0,-1-1 1 0 0,1 0-1 0 0,0 0 1 0 0,-1 1 0 0 0,1-1-1 0 0,0 1 1 0 0,0-1-1 0 0,-1 1 1 0 0,1 0-1 0 0,0-1 1 0 0,0 1 0 0 0,0 0-1 0 0,0 0 1 0 0,0 0-1 0 0,0 0 1 0 0,0 0-1 0 0,0 0 0 0 0,-13 20 2 0 0,1 1 0 0 0,1 0 0 0 0,0 1-1 0 0,2 0 1 0 0,1 0 0 0 0,1 1-1 0 0,1 1 1 0 0,1-1 0 0 0,2 1-1 0 0,0 0 1 0 0,1 8-2 0 0,-5 41-6 0 0,3 0 1 0 0,3 0-1 0 0,7 48 6 0 0,17 80 108 0 0,-20-179-148 0 0,-5-56-1051 0 0,-12-29-3376 0 0,7 37-2290 0 0,3 13-4739 0 0</inkml:trace>
  <inkml:trace contextRef="#ctx0" brushRef="#br1" timeOffset="-111551.207">16153 5008 15891 0 0,'0'0'1458'0'0,"0"0"-275"0"0,0 0 121 0 0,0 0 179 0 0,0 0-66 0 0,0 0-147 0 0,0 0-212 0 0,0 0-215 0 0,0 0-166 0 0,37 8-133 0 0,116 27-121 0 0,-47-27 165 0 0,93-18-590 0 0,-116-2-4987 0 0,-66 8-2816 0 0,-7 1-5049 0 0</inkml:trace>
  <inkml:trace contextRef="#ctx0" brushRef="#br1" timeOffset="-110429.311">17629 5144 2144 0 0,'0'0'2506'0'0,"0"0"-464"0"0,0 0-31 0 0,0 0 216 0 0,0 0 125 0 0,0 0-127 0 0,0 0-416 0 0,0 0-470 0 0,0 0-398 0 0,0 0-246 0 0,0 0-122 0 0,0 0-70 0 0,-17 1-33 0 0,-55 3-9 0 0,-26 35 639 0 0,81-28-901 0 0,-7 2-26 0 0,0 1-1 0 0,1 1 0 0 0,0 2 1 0 0,2 0-1 0 0,0 1 1 0 0,0 1-1 0 0,2 1 1 0 0,1 1-1 0 0,0 0 1 0 0,2 2-1 0 0,0 0 1 0 0,-6 14-173 0 0,20-35 10 0 0,0 1 1 0 0,1 0-1 0 0,0 0 1 0 0,-1 0-1 0 0,1 0 1 0 0,0 0-1 0 0,0 0 1 0 0,1 0-1 0 0,-1 0 1 0 0,1 0-1 0 0,-1 0 0 0 0,1 0 1 0 0,0 0-1 0 0,0 0 1 0 0,0 1-1 0 0,1-1 1 0 0,-1 0-1 0 0,1 0 1 0 0,0 0-1 0 0,0 0 1 0 0,0 0-1 0 0,0 0 1 0 0,0 0-1 0 0,0 0 1 0 0,1-1-1 0 0,0 1 1 0 0,-1 0-1 0 0,1-1 0 0 0,0 1 1 0 0,0-1-1 0 0,1 0 1 0 0,-1 0-1 0 0,0 0 1 0 0,1 0-1 0 0,-1 0 1 0 0,1 0-1 0 0,0 0 1 0 0,-1-1-1 0 0,1 0 1 0 0,0 1-1 0 0,0-1 1 0 0,0 0-1 0 0,0 0 1 0 0,0-1-1 0 0,0 1 0 0 0,0-1 1 0 0,1 1-11 0 0,17-2 113 0 0,-1-1 0 0 0,1 0 0 0 0,0-2-1 0 0,-1 0 1 0 0,0-2 0 0 0,0 0 0 0 0,0-1 0 0 0,-1-1 0 0 0,0 0 0 0 0,0-2 0 0 0,-1 0 0 0 0,0-1-1 0 0,-1-1 1 0 0,0-1 0 0 0,9-9-113 0 0,-24 20 2 0 0,120-108 173 0 0,-127 177-183 0 0,5-65 8 0 0,-2 5-1 0 0,0 0 0 0 0,1 1-1 0 0,-1 0 1 0 0,2-1 0 0 0,-1 1 0 0 0,1 0 0 0 0,1-1 0 0 0,-1 1 0 0 0,1 0 0 0 0,1-1-1 0 0,-1 1 1 0 0,1-1 0 0 0,1 0 0 0 0,-1 1 0 0 0,1-1 0 0 0,0 0 0 0 0,1 0 0 0 0,2 3 1 0 0,-1-5 4 0 0,1 0 1 0 0,0-1-1 0 0,0 1 1 0 0,0-1-1 0 0,0-1 1 0 0,0 1-1 0 0,1-1 1 0 0,-1 0-1 0 0,1-1 0 0 0,0 1 1 0 0,0-2-1 0 0,0 1 1 0 0,0-1-1 0 0,1 1 1 0 0,-1-2-1 0 0,0 1 1 0 0,0-1-1 0 0,0-1 1 0 0,1 1-1 0 0,-1-1 1 0 0,0 0-1 0 0,0-1 1 0 0,0 1-1 0 0,0-2 1 0 0,0 1-1 0 0,0-1 1 0 0,-1 0-1 0 0,1 0 1 0 0,-1 0-1 0 0,0-1 1 0 0,0 0-1 0 0,0-1 1 0 0,0 1-1 0 0,-1-1 1 0 0,0 0-1 0 0,4-4-4 0 0,30-33 76 0 0,-2-1-1 0 0,-1-2 1 0 0,-3-1 0 0 0,-1-2 0 0 0,-3-1-1 0 0,-2-1 1 0 0,-2-1 0 0 0,-2-2-1 0 0,-3 0 1 0 0,-2-1 0 0 0,-2-1 0 0 0,-3-1-1 0 0,5-45-75 0 0,-10-95 191 0 0,-8 197-187 0 0,0 0-1 0 0,0-1 1 0 0,-1 1-1 0 0,1 0 1 0 0,0-1 0 0 0,0 1-1 0 0,-1-1 1 0 0,1 1 0 0 0,0 0-1 0 0,-1-1 1 0 0,1 1-1 0 0,0-1 1 0 0,-1 1 0 0 0,1-1-1 0 0,-1 1 1 0 0,1-1 0 0 0,-1 1-1 0 0,1-1 1 0 0,-1 0-1 0 0,1 1 1 0 0,-1-1 0 0 0,0 0-1 0 0,1 1 1 0 0,-1-1 0 0 0,1 0-1 0 0,-1 0 1 0 0,0 0-1 0 0,1 1 1 0 0,-1-1 0 0 0,0 0-1 0 0,1 0 1 0 0,-1 0 0 0 0,0 0-1 0 0,1 0 1 0 0,-1 0-1 0 0,0 0 1 0 0,1 0 0 0 0,-1-1-1 0 0,0 1 1 0 0,1 0 0 0 0,-1 0-1 0 0,0 0 1 0 0,1-1-1 0 0,-1 1 1 0 0,1 0 0 0 0,-1-1-1 0 0,0 1 1 0 0,1-1 0 0 0,-1 1-1 0 0,1 0 1 0 0,-1-1-1 0 0,1 1 1 0 0,-1-1 0 0 0,1 0-1 0 0,0 1 1 0 0,-1-1 0 0 0,1 1-1 0 0,0-1 1 0 0,-1 1-1 0 0,1-1 1 0 0,0 0 0 0 0,0 1-1 0 0,0-1 1 0 0,-1 0-4 0 0,-8 31-4 0 0,1 0 0 0 0,1 1 0 0 0,2 0 0 0 0,1 0-1 0 0,1 0 1 0 0,2 1 0 0 0,1-1 0 0 0,3 23 4 0 0,-2 15 13 0 0,6 76 27 0 0,6-1-1 0 0,8 14-39 0 0,-14-108 18 0 0,8 53-50 0 0,-15-102 27 0 0,0-1-12 0 0,0 0 1 0 0,0 0-4 0 0,0 0-48 0 0,0-26-1437 0 0,-18-45-3953 0 0,4 31-4266 0 0,11 26-1525 0 0</inkml:trace>
  <inkml:trace contextRef="#ctx0" brushRef="#br1" timeOffset="-110186.19">17832 4963 6993 0 0,'0'0'4664'0'0,"0"0"-2598"0"0,0 0-864 0 0,0 0 83 0 0,0 0 245 0 0,0 0 154 0 0,0 0-96 0 0,0 0-245 0 0,0 0-209 0 0,0 0-171 0 0,0 0-147 0 0,0 0-116 0 0,0 0-120 0 0,32 9-105 0 0,105 25-93 0 0,-44-27 44 0 0,-77-9-359 0 0,320-34-1974 0 0,-301 34-1892 0 0,-12 0-3402 0 0,-5 2-5598 0 0</inkml:trace>
  <inkml:trace contextRef="#ctx0" brushRef="#br1" timeOffset="-109580.114">19384 5081 4385 0 0,'0'0'3515'0'0,"0"0"-1039"0"0,0 0-455 0 0,0 0 50 0 0,0 0-1 0 0,0 0-200 0 0,0 0-378 0 0,0 0-396 0 0,0 0-254 0 0,0 0-147 0 0,0 0-103 0 0,0 0-92 0 0,-3 3-72 0 0,-59 61 1925 0 0,-2 39-881 0 0,22-25-994 0 0,10-13-363 0 0,-3-2 1 0 0,-3-1-1 0 0,-3-2 0 0 0,-46 53-115 0 0,45-76-1419 0 0,42-37 581 0 0,0 0-426 0 0,0 0-591 0 0,0-1-4227 0 0,0-8-1051 0 0,0 8-3093 0 0</inkml:trace>
  <inkml:trace contextRef="#ctx0" brushRef="#br1" timeOffset="-109216.244">18966 5162 10154 0 0,'0'0'2681'0'0,"0"0"-426"0"0,0 0-292 0 0,0 0-200 0 0,0 0-227 0 0,0 0-291 0 0,0 0-280 0 0,0 0-222 0 0,0 0-198 0 0,0 0-114 0 0,0 0-27 0 0,0 0 38 0 0,0 0 52 0 0,-3 10 35 0 0,1-5-459 0 0,-7 79 1165 0 0,16-67-1002 0 0,1 0-1 0 0,1-1 1 0 0,1 0-1 0 0,0-1 1 0 0,1 0-1 0 0,1 0 1 0 0,0-1-1 0 0,1-1 1 0 0,7 6-233 0 0,33 38 504 0 0,55 73-43 0 0,-42-54-418 0 0,-66-102-3236 0 0,-11-1-494 0 0,4 11-3056 0 0,3 8-3933 0 0</inkml:trace>
  <inkml:trace contextRef="#ctx0" brushRef="#br1" timeOffset="-108810.373">19017 4842 4065 0 0,'0'0'1962'0'0,"0"0"-87"0"0,0 0 16 0 0,0 0 91 0 0,0 0-13 0 0,0 0-120 0 0,0 0-236 0 0,0 0-254 0 0,0 0-196 0 0,0 0-167 0 0,0 0-141 0 0,0 0-101 0 0,-3-2-63 0 0,-8-5-70 0 0,9 5-50 0 0,2 2-40 0 0,21 0 1450 0 0,254 4 1567 0 0,-212-2-3526 0 0,12 1-482 0 0,-26-8-4131 0 0,-41 5-2241 0 0,-1 0-6038 0 0</inkml:trace>
  <inkml:trace contextRef="#ctx0" brushRef="#br1" timeOffset="-106942.249">19888 5589 552 0 0,'0'0'2069'0'0,"0"0"-185"0"0,0 0 82 0 0,0 0 194 0 0,0 0 113 0 0,0 0-69 0 0,0 0-247 0 0,0 0-297 0 0,0 0-266 0 0,0 0-194 0 0,0 0-175 0 0,0 0-158 0 0,0 0-119 0 0,2-7 1217 0 0,-4 19-1790 0 0,-1 1 0 0 0,0-1 0 0 0,0 0 0 0 0,-1-1 0 0 0,-1 1 0 0 0,0-1 0 0 0,0 1 0 0 0,-1-1 0 0 0,-1-1 0 0 0,-3 5-175 0 0,-4 8 133 0 0,4-6-139 0 0,-1-1 0 0 0,0 0 0 0 0,-1-1 0 0 0,-1-1 0 0 0,0 0 0 0 0,-1 0 0 0 0,-1-1 0 0 0,-1 0 6 0 0,-11-1-2178 0 0,26-12 379 0 0,3-8-12384 0 0,0 2 6584 0 0</inkml:trace>
  <inkml:trace contextRef="#ctx0" brushRef="#br1" timeOffset="-106164.066">20216 5192 3609 0 0,'0'0'2831'0'0,"0"0"-609"0"0,0 0-243 0 0,0 0 33 0 0,0 0-3 0 0,0 0-182 0 0,0 0-360 0 0,0 0-367 0 0,0 0-264 0 0,0 0-154 0 0,0 0-98 0 0,0 0-88 0 0,3-6 643 0 0,-13 87 432 0 0,-36 101-899 0 0,43-171-670 0 0,0 0 1 0 0,1 0-1 0 0,1-1 1 0 0,0 1-1 0 0,0 0 1 0 0,1 0-1 0 0,1 0 0 0 0,0 0 1 0 0,0 0-1 0 0,1 0 1 0 0,0 1-3 0 0,1-9 3 0 0,0 1 1 0 0,0-1-1 0 0,0 0 1 0 0,0 0-1 0 0,1 0 1 0 0,-1-1-1 0 0,1 1 1 0 0,0-1-1 0 0,0 0 1 0 0,0 0-1 0 0,0 0 1 0 0,0 0-1 0 0,0-1 1 0 0,0 1-1 0 0,0-1 1 0 0,1 0-1 0 0,-1-1 1 0 0,0 1-1 0 0,1-1 1 0 0,-1 0-1 0 0,1 0 1 0 0,-1 0-1 0 0,1 0 1 0 0,-1-1-1 0 0,0 0 1 0 0,1 0-1 0 0,-1 0 1 0 0,0 0-1 0 0,0-1 1 0 0,0 1-1 0 0,0-1 1 0 0,0 0-1 0 0,0-1 1 0 0,0 1-1 0 0,0-2-3 0 0,19-13 99 0 0,-1-2 0 0 0,0 0 0 0 0,-2-1 0 0 0,-1-1 0 0 0,0-2 0 0 0,-1 1 0 0 0,-2-2 0 0 0,0 0 0 0 0,-2-1-1 0 0,-1-1 1 0 0,0 0 0 0 0,-2-1-99 0 0,33-102 862 0 0,-62 250-258 0 0,38 68-528 0 0,-19-188-77 0 0,13 47-23 0 0,-3 0 1 0 0,-1 0-1 0 0,-3 1 1 0 0,-1 0-1 0 0,-3 1 1 0 0,-2-1 0 0 0,-3 7 23 0 0,0-37-23 0 0,-1-1 0 0 0,-1 1 0 0 0,-1-1 0 0 0,-1 0 0 0 0,0-1 0 0 0,-1 1 0 0 0,-1-1 0 0 0,-1-1 0 0 0,0 0 0 0 0,-1 0 0 0 0,-1 0 0 0 0,0-2 0 0 0,-1 1 0 0 0,-1-1 1 0 0,-11 9 22 0 0,15-17 4 0 0,0 0 1 0 0,0-1 0 0 0,0 0 0 0 0,-1-1-1 0 0,0 0 1 0 0,0 0 0 0 0,0-1 0 0 0,0 0-1 0 0,0-1 1 0 0,-1 0 0 0 0,1-1 0 0 0,-1 0-1 0 0,1-1 1 0 0,-1 0 0 0 0,0 0 0 0 0,-8-2-5 0 0,17 0 3 0 0,-1 0 1 0 0,0 0-1 0 0,0 0 1 0 0,1 0 0 0 0,-1 0-1 0 0,1 0 1 0 0,0-1-1 0 0,0 1 1 0 0,0-1 0 0 0,0 0-1 0 0,0 1 1 0 0,0-1 0 0 0,1 0-1 0 0,-1 0 1 0 0,1 0-1 0 0,0 0 1 0 0,0 0 0 0 0,0-1-1 0 0,0 1 1 0 0,1 0-1 0 0,-1 0 1 0 0,1-1 0 0 0,0 1-1 0 0,0 0 1 0 0,0-1-1 0 0,0 1 1 0 0,1 0 0 0 0,-1 0-1 0 0,1-1 1 0 0,1-1-4 0 0,-2-8 8 0 0,2-6-9 0 0,1 1 1 0 0,1 0-1 0 0,0 0 1 0 0,2 0 0 0 0,0 1-1 0 0,1-1 1 0 0,0 1 0 0 0,-2 6-5 0 0,-2 2-243 0 0,62-155 262 0 0,-44 109-3262 0 0,-2 0-4857 0 0,-13 39-3912 0 0</inkml:trace>
  <inkml:trace contextRef="#ctx0" brushRef="#br1" timeOffset="-105801.898">20138 4798 5977 0 0,'0'0'4105'0'0,"0"0"-1439"0"0,0 0-730 0 0,0 0-176 0 0,0 0-136 0 0,0 0-169 0 0,0 0-274 0 0,0 0-295 0 0,0 0-241 0 0,0 0-188 0 0,0 0-92 0 0,0 0 46 0 0,0 0 86 0 0,5-1 95 0 0,176-9 2680 0 0,-8-9-2751 0 0,-173 19-558 0 0,0 0-23 0 0,-2 12-316 0 0,-31 23-3922 0 0,23-27-1140 0 0,6-4-6454 0 0</inkml:trace>
  <inkml:trace contextRef="#ctx0" brushRef="#br1" timeOffset="-104681.983">20446 4562 4289 0 0,'0'0'1740'0'0,"0"0"-261"0"0,0 0 19 0 0,0 0 204 0 0,0 0 110 0 0,0 0-33 0 0,0 0-220 0 0,0 0-324 0 0,0 0-317 0 0,0 0-248 0 0,0 0-164 0 0,0 0-79 0 0,-9 3 78 0 0,0-1-440 0 0,-13 4 814 0 0,42-2 1287 0 0,327-30 2478 0 0,-344 25-4630 0 0,0 1 0 0 0,0-1 0 0 0,0 1 0 0 0,0 0 0 0 0,0 0 0 0 0,0 0 0 0 0,0 0 0 0 0,0 0 0 0 0,0 1 1 0 0,0 0-1 0 0,0-1 0 0 0,0 1 0 0 0,0 0 0 0 0,0 0 0 0 0,0 1 0 0 0,0-1 0 0 0,0 1 0 0 0,-1-1 0 0 0,1 1 0 0 0,-1 0 1 0 0,1 0-1 0 0,-1 0 0 0 0,0 0 0 0 0,0 0 0 0 0,0 0 0 0 0,0 1 0 0 0,0-1 0 0 0,0 1 0 0 0,-1 0 0 0 0,2 1-14 0 0,4 35 162 0 0,-2 0-1 0 0,-2 1 1 0 0,-1-1-1 0 0,-2 1 0 0 0,-2 1-161 0 0,5 121 171 0 0,15 88 72 0 0,-12 71-243 0 0,8-75 56 0 0,-15-165 177 0 0,-9-73 1090 0 0,-129-16-964 0 0,138 7-481 0 0,1 0 0 0 0,0 0-1 0 0,0 1 1 0 0,-1-1 0 0 0,1 0 0 0 0,0 0 0 0 0,0 0 0 0 0,0 0 0 0 0,0 0 0 0 0,0 0 0 0 0,0 0 0 0 0,0 0 0 0 0,0 0 0 0 0,1 1-1 0 0,-1-1 1 0 0,0 0 0 0 0,0 0 0 0 0,1 0 0 0 0,-1 0 0 0 0,1 0 0 0 0,-1 1 0 0 0,0-1 0 0 0,1 0 0 0 0,0 0 0 0 0,-1 1 0 0 0,1-1 0 0 0,-1 0-1 0 0,1 1 1 0 0,0-1 0 0 0,-1 0 0 0 0,1 1 0 0 0,0-1 0 0 0,0 1 0 0 0,0 0 0 0 0,-1-1 0 0 0,1 1 0 0 0,0-1 0 0 0,0 1 0 0 0,0 0-1 0 0,0 0 1 0 0,0 0 0 0 0,0-1 0 0 0,0 1 0 0 0,-1 0 0 0 0,2 0 122 0 0,1-2-1350 0 0,10-5-6683 0 0,-3 2-5176 0 0</inkml:trace>
</inkml:ink>
</file>

<file path=ppt/ink/ink6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2:47.917"/>
    </inkml:context>
    <inkml:brush xml:id="br0">
      <inkml:brushProperty name="width" value="0.05" units="cm"/>
      <inkml:brushProperty name="height" value="0.05" units="cm"/>
      <inkml:brushProperty name="color" value="#33CCFF"/>
    </inkml:brush>
  </inkml:definitions>
  <inkml:trace contextRef="#ctx0" brushRef="#br0">107 983 0 0 0,'0'0'193'0'0,"0"0"458"0"0,0 0 135 0 0,0 0 42 0 0,0-6 97 0 0,-5-35 2245 0 0,4 35-4300 0 0,-2-2 8138 0 0,2 5 5262 0 0,8 9-10876 0 0,133 159 229 0 0,-50-43-775 0 0,-18-52-450 0 0,11-5-90 0 0,-18-5-26 0 0,-2-9-52 0 0,-2 4-84 0 0,-27-29 2 0 0,70 55 338 0 0,-31-18-181 0 0,4 25-54 0 0,-39-44-60 0 0,-11-18 51 0 0,0-3-163 0 0,3 3-4 0 0,-97-78 773 0 0,-48-54-745 0 0,25 50-111 0 0,85 55 14 0 0,-6-2-2 0 0,0-1 1 0 0,-1 1-1 0 0,1-2 1 0 0,0 0-1 0 0,1 0 1 0 0,-1-1-1 0 0,1 0 1 0 0,0-1-1 0 0,1 0 1 0 0,0 0-1 0 0,0-1 1 0 0,-3-3-5 0 0,-19-25-39 0 0,-10-1 58 0 0,-67-74-2 0 0,62 57-14 0 0,-7-5-1 0 0,-6 11-16 0 0,-11 10-6 0 0,24-17-22 0 0,15 26 94 0 0,-70-81-57 0 0,51 29-39 0 0,35 55 68 0 0,14 26-33 0 0,-1 0-6 0 0,-2 52-160 0 0,8-1 187 0 0,-1-23-9 0 0,-1 1 0 0 0,-1-1-1 0 0,-2 0 1 0 0,0 1 0 0 0,-2-1-1 0 0,-3 11-2 0 0,-10 57 4 0 0,16-96 10 0 0,0 0-1 0 0,0 0-10 0 0,0 0 14 0 0,0 0-21 0 0,0 0 9 0 0,0 0 3 0 0,0 0-22 0 0,0 0 7 0 0,0 0 15 0 0,0 0-13 0 0,0 0-6 0 0,0 0 10 0 0,0 0-15 0 0,0 0 9 0 0,0 0 15 0 0,0 0-15 0 0,0 0-6 0 0,45-41 8 0 0,203-252-27 0 0,-158 204 48 0 0,-73 78 8 0 0,-3 0 26 0 0,-31 11-26 0 0,-129 18-17 0 0,131-17-6 0 0,-1 0 1 0 0,1 0-1 0 0,-1-1 1 0 0,1-1-1 0 0,0-1 1 0 0,0 0-1 0 0,-1-1 1 0 0,-7-3-2 0 0,-30-15-41 0 0,51 20-40 0 0,-5-4-4147 0 0,9-2-9474 0 0,1 4 1379 0 0</inkml:trace>
  <inkml:trace contextRef="#ctx0" brushRef="#br0" timeOffset="1357.637">542 689 0 0 0,'0'0'732'0'0,"0"0"891"0"0,0 0 543 0 0,0 0 221 0 0,0 0-50 0 0,0 0-217 0 0,0 0-293 0 0,0 0-255 0 0,0 0-185 0 0,0 0-132 0 0,-1 4 5302 0 0,0 18-5968 0 0,2 3-370 0 0,2 0-1 0 0,1 0 1 0 0,1 0 0 0 0,1 0-1 0 0,1-1 1 0 0,1 0 0 0 0,1 0 0 0 0,1-1-1 0 0,5 7-218 0 0,3 7 578 0 0,-18-37-470 0 0,0 0 47 0 0,0 0 54 0 0,0 0 31 0 0,0 0 17 0 0,0 0-2 0 0,-46-85 1824 0 0,34 56-2027 0 0,2-1-1 0 0,1 1 1 0 0,1-1 0 0 0,2-1-1 0 0,1 0 1 0 0,1 1 0 0 0,2-6-52 0 0,1 13-2 0 0,-1-1 14 0 0,1 0 0 0 0,1 0 0 0 0,1 1 1 0 0,1-1-1 0 0,2 0 0 0 0,0 1 0 0 0,1 0 1 0 0,6-15-13 0 0,5 16 66 0 0,-15 21-50 0 0,-1 1-9 0 0,17 15-11 0 0,51 73 109 0 0,-28-51-257 0 0,-40-37 30 0 0,17-2-3283 0 0,-12 1-561 0 0,-1 0-3907 0 0,-1 1-5097 0 0</inkml:trace>
  <inkml:trace contextRef="#ctx0" brushRef="#br0" timeOffset="2260.81">825 755 0 0 0,'0'0'786'0'0,"0"0"103"0"0,0 0 54 0 0,0 0 80 0 0,-1-5 61 0 0,1-1-575 0 0,-2-5-92 0 0,-2-1 3531 0 0,-19-5 6321 0 0,8 15-7608 0 0,-30 15 630 0 0,39-8-3110 0 0,1 0-72 0 0,0-1 0 0 0,1 1 0 0 0,-1 0 0 0 0,1 0 1 0 0,0 0-1 0 0,0 1 0 0 0,0-1 0 0 0,1 1 0 0 0,0 0 0 0 0,0 0 0 0 0,0 0 0 0 0,1 1 0 0 0,0 1-109 0 0,0-6 16 0 0,1 1 0 0 0,-1 0 0 0 0,1 0 0 0 0,0 0 0 0 0,0 0 0 0 0,0 0 0 0 0,1 0 0 0 0,-1 0 0 0 0,1 0 0 0 0,-1 0 0 0 0,1 0 0 0 0,0 0 0 0 0,1 1 0 0 0,-1-1 0 0 0,0 0 0 0 0,1 0 0 0 0,-1 0 0 0 0,1 0 0 0 0,0 0 0 0 0,0 0 0 0 0,0 0 0 0 0,1 0 0 0 0,-1-1 0 0 0,1 1-1 0 0,0 0 1 0 0,-1-1 0 0 0,1 1 0 0 0,0-1 0 0 0,0 0 0 0 0,1 1 0 0 0,-1-1 0 0 0,0 0 0 0 0,1 0 0 0 0,-1-1 0 0 0,1 1 0 0 0,0 0 0 0 0,-1-1 0 0 0,1 0 0 0 0,0 0 0 0 0,0 1 0 0 0,0-2 0 0 0,0 1 0 0 0,0 0 0 0 0,2 0-16 0 0,1 0 6 0 0,1 0 0 0 0,-1 0 0 0 0,0-1 0 0 0,0 1 0 0 0,1-1 1 0 0,-1-1-1 0 0,0 1 0 0 0,0-1 0 0 0,0 0 0 0 0,0 0 0 0 0,0-1 0 0 0,0 0 0 0 0,0 0 0 0 0,6-3-6 0 0,-2-1-293 0 0,13-8-1191 0 0,-12 4-4620 0 0,-10 6-2099 0 0,1 0-3920 0 0</inkml:trace>
  <inkml:trace contextRef="#ctx0" brushRef="#br0" timeOffset="3053.539">1055 840 0 0 0,'0'0'516'0'0,"0"0"803"0"0,0 0 419 0 0,0 0 154 0 0,0 0-38 0 0,0 0-192 0 0,0 0-237 0 0,0 0-145 0 0,0 0-118 0 0,0 0-102 0 0,0 0-59 0 0,0 0-77 0 0,2-8 4981 0 0,-20-25-1126 0 0,9-35-3625 0 0,9 60-850 0 0,-2-140 819 0 0,5 150-1123 0 0,0-1-1 0 0,1 1 1 0 0,-1 0-1 0 0,0 0 0 0 0,-1 0 1 0 0,1 0-1 0 0,0 0 1 0 0,-1 1-1 0 0,1-1 1 0 0,-1 1-1 0 0,1 0 0 0 0,-1 0 1 0 0,0 0-1 0 0,-1 0 1 0 0,1 0-1 0 0,0 0 1 0 0,-1 0-1 0 0,1 0 0 0 0,-1 1 1 0 0,6 7 5 0 0,53 26 35 0 0,-36-78 50 0 0,25-109-32 0 0,-30 95-49 0 0,-18 55 7 0 0,3 15-68 0 0,46 124 112 0 0,-19-103-1504 0 0,-21-33-4097 0 0,1-1-5054 0 0,-8-2-1138 0 0</inkml:trace>
  <inkml:trace contextRef="#ctx0" brushRef="#br0" timeOffset="3538.609">1560 486 7994 0 0,'0'0'2344'0'0,"0"0"-437"0"0,0 0-66 0 0,0 0 8 0 0,0 0-99 0 0,0 0-311 0 0,0 0-440 0 0,0 0-367 0 0,0 0-172 0 0,0 0-32 0 0,0 0 70 0 0,0 0 78 0 0,0 5 13 0 0,14 141 2761 0 0,-14-145-3367 0 0,0-1 0 0 0,0 1-1 0 0,0 0 1 0 0,1 0 0 0 0,-1 0-1 0 0,0-1 1 0 0,0 1 0 0 0,0 0 0 0 0,1 0-1 0 0,-1-1 1 0 0,0 1 0 0 0,1 0-1 0 0,-1-1 1 0 0,0 1 0 0 0,1 0-1 0 0,-1-1 1 0 0,1 1 0 0 0,-1 0-1 0 0,1-1 1 0 0,-1 1 0 0 0,1-1-1 0 0,0 1 1 0 0,-1-1 0 0 0,1 1-1 0 0,0-1 1 0 0,-1 0 0 0 0,1 1-1 0 0,0-1 1 0 0,0 0 0 0 0,-1 1 0 0 0,1-1-1 0 0,0 0 1 0 0,0 0 0 0 0,-1 0-1 0 0,1 0 1 0 0,0 0 0 0 0,0 0-1 0 0,0 0 1 0 0,-1 0 0 0 0,1 0-1 0 0,0 0 1 0 0,0 0 0 0 0,-1 0-1 0 0,1-1 1 0 0,0 1 0 0 0,0 0-1 0 0,-1 0 1 0 0,2-1 17 0 0,11-24-6796 0 0,-12 16-61 0 0,0 1-4851 0 0</inkml:trace>
  <inkml:trace contextRef="#ctx0" brushRef="#br0" timeOffset="3974.8">1521 173 8762 0 0,'0'0'3194'0'0,"0"0"-1126"0"0,0 0-429 0 0,0 0-9 0 0,0 0-70 0 0,0 0-153 0 0,0 0-262 0 0,0 0-268 0 0,0 0-177 0 0,0 0-121 0 0,0 0-52 0 0,0 0-70 0 0,0 0-73 0 0,-4 5-74 0 0,-13 15-81 0 0,12-15-64 0 0,5-5-55 0 0,0 0-19 0 0,0 0-49 0 0,0 0-16 0 0,0 0-12 0 0,0 0-28 0 0,0 0 23 0 0,33-40 532 0 0,-67 69 1060 0 0,12-3-661 0 0,21-26-881 0 0,1 0-19 0 0,0 0-20 0 0,0 0-24 0 0,0 0 10 0 0,0 0-12 0 0,0 0-17 0 0,0 0-9 0 0,0 0-7 0 0,8-19-626 0 0,-1 13 134 0 0,-3 2-959 0 0,-1 0-3513 0 0,-1 4-6512 0 0</inkml:trace>
  <inkml:trace contextRef="#ctx0" brushRef="#br0" timeOffset="5445.727">170 461 0 0 0,'0'0'1627'0'0,"0"0"29"0"0,0 0 106 0 0,0 0 136 0 0,0 0 61 0 0,0 0 29 0 0,0 0-110 0 0,0 0-156 0 0,0 0-162 0 0,0 0-186 0 0,0 0-174 0 0,0 0-162 0 0,0 0-140 0 0,-6-1-115 0 0,-3 0-1542 0 0,-2-2 4324 0 0,30-15-141 0 0,133-99-2049 0 0,35-26-778 0 0,-153 124-504 0 0,-34 19-62 0 0,0 0-3 0 0,0 0 7 0 0,0 0-3 0 0,0 0 14 0 0,0 0-10 0 0,0 0 0 0 0,0 0 12 0 0,0 0-10 0 0,0 0 0 0 0,0 0 4 0 0,0 0 2 0 0,0 0-12 0 0,0 0-8 0 0,0 0 17 0 0,0 0 4 0 0,0 0 9 0 0,0 0-25 0 0,0 0-8 0 0,0 0 11 0 0,0 0-9 0 0,0 0 7 0 0,0 0-1 0 0,0 0-10 0 0,0 0-3 0 0,0 0-2 0 0,0 0-2 0 0,0 0 10 0 0,0 0-1 0 0,0 0-9 0 0,0 0 4 0 0,0 0 8 0 0,0 0 11 0 0,0 0 13 0 0,0 0-16 0 0,0 0-16 0 0,0 0 12 0 0,0 0 6 0 0,0 0 10 0 0,0 0-4 0 0,0 0-2 0 0,0 0 14 0 0,0 0 2 0 0,0 0-4 0 0,0 0 2 0 0,0 0 16 0 0,-42-3 232 0 0,14-3-277 0 0,1-1 1 0 0,0-1 0 0 0,0-2-1 0 0,1 0 1 0 0,0-2-1 0 0,1-1 1 0 0,-15-10-24 0 0,0-14-403 0 0,60 14-5265 0 0,-8 18-3553 0 0,-3 3-4094 0 0</inkml:trace>
</inkml:ink>
</file>

<file path=ppt/ink/ink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16:17.8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20337 733 464 0 0,'0'0'1399'0'0,"0"0"-72"0"0,0 0 267 0 0,0 0 287 0 0,0 0 71 0 0,0 0-116 0 0,0 0-265 0 0,0 0-208 0 0,0 0-115 0 0,0 0-77 0 0,0 0-17 0 0,0 0-62 0 0,0 0-88 0 0,-1-8-88 0 0,-2-24-120 0 0,-30 21 2312 0 0,30 11-2863 0 0,-8 2-127 0 0,1 0-1 0 0,-1 0 1 0 0,0 1-1 0 0,1 1 1 0 0,0 0 0 0 0,0 0-1 0 0,0 1 1 0 0,1 1-1 0 0,-1-1 1 0 0,1 1-1 0 0,1 1 1 0 0,-1 0 0 0 0,1 0-1 0 0,0 1 1 0 0,1-1-1 0 0,-1 2 1 0 0,2-1-1 0 0,-1 1 1 0 0,-3 7-118 0 0,4-5 20 0 0,0 1 0 0 0,1-1 0 0 0,1 1 0 0 0,-1 0 0 0 0,2 1 1 0 0,0-1-1 0 0,1 0 0 0 0,0 1 0 0 0,0-1 0 0 0,2 1 0 0 0,-1 0 0 0 0,2-1 0 0 0,0 1 0 0 0,1 5-20 0 0,-1-14 35 0 0,0 0-1 0 0,0 0 1 0 0,0 0-1 0 0,0-1 0 0 0,1 1 1 0 0,0-1-1 0 0,0 1 1 0 0,0-1-1 0 0,0 1 0 0 0,1-1 1 0 0,-1 0-1 0 0,1 0 0 0 0,-1 0 1 0 0,1-1-1 0 0,0 1 1 0 0,0-1-1 0 0,1 1 0 0 0,-1-1 1 0 0,0 0-1 0 0,1 0 1 0 0,-1 0-1 0 0,1-1 0 0 0,0 1 1 0 0,0-1-1 0 0,-1 0 1 0 0,1 0-1 0 0,0 0 0 0 0,0-1 1 0 0,0 1-1 0 0,0-1 1 0 0,0 0-1 0 0,0 0 0 0 0,0-1 1 0 0,0 1-1 0 0,0-1 1 0 0,0 0-1 0 0,0 0 0 0 0,-1 0 1 0 0,1 0-1 0 0,0 0 1 0 0,-1-1-1 0 0,1 0 0 0 0,0 0-34 0 0,20-13 149 0 0,0-2 0 0 0,-1 0-1 0 0,-1-1 1 0 0,-1-1 0 0 0,-1-1 0 0 0,-1-1-1 0 0,0-1 1 0 0,-2 0 0 0 0,0-2-1 0 0,-2 0 1 0 0,0 0 0 0 0,5-16-149 0 0,13-23 133 0 0,-21 100-146 0 0,-10-22 8 0 0,1-1 1 0 0,1 0-1 0 0,-1 1 1 0 0,2-1-1 0 0,0-1 1 0 0,1 1-1 0 0,1-1 1 0 0,-1 0-1 0 0,2 0 1 0 0,0-1 0 0 0,1 0-1 0 0,0 0 1 0 0,0-1-1 0 0,1-1 1 0 0,1 1-1 0 0,0-1 1 0 0,0-1-1 0 0,1 0 1 0 0,0-1-1 0 0,1 0 1 0 0,0-1-1 0 0,0 0 1 0 0,0-1-1 0 0,1-1 1 0 0,0 0-1 0 0,0-1 1 0 0,0 0-1 0 0,1-1 5 0 0,69-5-2042 0 0,-48-7-8132 0 0,-25 8-2687 0 0</inkml:trace>
  <inkml:trace contextRef="#ctx0" brushRef="#br0" timeOffset="24531.638">19930 2184 7362 0 0,'0'0'2212'0'0,"0"0"-252"0"0,0 0-98 0 0,0 0 12 0 0,0 0-80 0 0,0 0-199 0 0,0 0-248 0 0,0 0-272 0 0,0 0-253 0 0,0 0-179 0 0,0 0-115 0 0,-11 0 711 0 0,8 63 248 0 0,1-52-1410 0 0,1 0 0 0 0,-1 1 0 0 0,2-1 0 0 0,-1 0-1 0 0,2 1 1 0 0,0-1 0 0 0,0 0 0 0 0,1 1 0 0 0,0-1 0 0 0,1 0 0 0 0,0 0-1 0 0,0-1 1 0 0,2 1 0 0 0,-1-1 0 0 0,1 1 0 0 0,1-1 0 0 0,0-1 0 0 0,0 1 0 0 0,5 5-77 0 0,-8-13 34 0 0,0 0 0 0 0,-1 0 0 0 0,1 0 0 0 0,0 0 0 0 0,0 0 0 0 0,0 0 1 0 0,1-1-1 0 0,-1 0 0 0 0,0 1 0 0 0,1-1 0 0 0,-1-1 0 0 0,0 1 0 0 0,1 0 1 0 0,-1-1-1 0 0,1 1 0 0 0,-1-1 0 0 0,1 0 0 0 0,-1 0 0 0 0,1-1 0 0 0,-1 1 1 0 0,1-1-1 0 0,-1 0 0 0 0,1 0 0 0 0,-1 0 0 0 0,0 0 0 0 0,0 0 0 0 0,3-2-34 0 0,81-54 603 0 0,83-119-166 0 0,-122 142-398 0 0,-33 71-87 0 0,-7-15 82 0 0,-6-15-33 0 0,0 0 0 0 0,0 0 0 0 0,0-1 0 0 0,1 1 0 0 0,0-1 1 0 0,1 1-1 0 0,-1-1 0 0 0,1 0 0 0 0,0 0 0 0 0,1 0 1 0 0,0-1-1 0 0,-1 1 0 0 0,2-1 0 0 0,-1-1 0 0 0,1 1 1 0 0,-1-1-1 0 0,1 1 0 0 0,0-2 0 0 0,1 1 0 0 0,6 2-1 0 0,-8-4 12 0 0,0-1 0 0 0,0 0 0 0 0,0 0 0 0 0,0 0 0 0 0,0 0 0 0 0,0-1-1 0 0,1 0 1 0 0,-1 0 0 0 0,0 0 0 0 0,0-1 0 0 0,1 0 0 0 0,-1 0 0 0 0,0 0 0 0 0,0-1-1 0 0,0 1 1 0 0,0-1 0 0 0,-1-1 0 0 0,1 1 0 0 0,0 0 0 0 0,-1-1 0 0 0,5-3-12 0 0,-2 1 30 0 0,0 1 0 0 0,0-2 1 0 0,0 1-1 0 0,-1-1 1 0 0,0 0-1 0 0,0 0 1 0 0,0 0-1 0 0,-1-1 0 0 0,0 0 1 0 0,0 0-1 0 0,0 0 1 0 0,-1-1-1 0 0,0 0 1 0 0,-1 0-1 0 0,0 0 0 0 0,0 0 1 0 0,-1 0-1 0 0,0 0 1 0 0,0-1-1 0 0,-1 1 0 0 0,1-7-30 0 0,-4-18-242 0 0,1-13-729 0 0,4 17-9594 0 0,-2 24-1550 0 0</inkml:trace>
  <inkml:trace contextRef="#ctx0" brushRef="#br0" timeOffset="25148.011">20985 1521 14731 0 0,'0'0'1366'0'0,"0"0"-287"0"0,0 0 16 0 0,0 0 186 0 0,0 0 39 0 0,0 0-106 0 0,0 0-188 0 0,0 0-238 0 0,0 0-165 0 0,0 0-106 0 0,0 0-49 0 0,0 0-40 0 0,0 0 0 0 0,1 6-25 0 0,4 28 72 0 0,-2-1 0 0 0,-2 1 0 0 0,-1 0 0 0 0,-1 0 0 0 0,-3 8-475 0 0,-1 70 388 0 0,-1 402 44 0 0,24-544-417 0 0,86-75-26 0 0,-3 27-11 0 0,-99 79 22 0 0,-1 0 0 0 0,1 1 0 0 0,0-1 0 0 0,0 0 0 0 0,-1 0 0 0 0,1 1 0 0 0,-1-1 0 0 0,1 1 0 0 0,-1-1 0 0 0,0 1 0 0 0,0-1 0 0 0,0 1 0 0 0,1 0 0 0 0,-1 0 0 0 0,-1 0 0 0 0,1-1 0 0 0,0 1 0 0 0,0 0 0 0 0,-1 0 0 0 0,1 0 0 0 0,-1 0 0 0 0,0 0 0 0 0,0 0 1 0 0,1 1-1 0 0,-1-1 0 0 0,0 0 0 0 0,-1 0 0 0 0,1 0 0 0 0,0 0 0 0 0,-1 0 0 0 0,1 0 0 0 0,-1 0 0 0 0,1 0 0 0 0,-1 0 0 0 0,0 0 0 0 0,0 0 0 0 0,0 9 31 0 0,1 224-5 0 0,0-234-47 0 0,13-12-1646 0 0,-9 3 652 0 0,7-16-3617 0 0,-7 9-5058 0 0,-3 7-2359 0 0</inkml:trace>
  <inkml:trace contextRef="#ctx0" brushRef="#br0" timeOffset="25608.657">21416 2294 8074 0 0,'0'0'2584'0'0,"0"0"-829"0"0,0 0-173 0 0,0 0 96 0 0,0 0-17 0 0,0 0-152 0 0,0 0-202 0 0,0 0-215 0 0,0 0-161 0 0,0 0-112 0 0,0 0-119 0 0,0 0-99 0 0,0 0-59 0 0,29 5-58 0 0,91 11-45 0 0,-65-22 285 0 0,-48 2-653 0 0,0-1 0 0 0,-1 1 0 0 0,1-1 0 0 0,-1 0 0 0 0,0 0 0 0 0,0-1 0 0 0,-1 0 0 0 0,1 0 0 0 0,-1 0 0 0 0,-1-1 0 0 0,1 1 0 0 0,-1-1 0 0 0,0 0 0 0 0,-1-1 0 0 0,0 1 0 0 0,0-1 0 0 0,0 1 0 0 0,-1-1 0 0 0,0 0 0 0 0,-1 0 0 0 0,1 0 0 0 0,-2 0 0 0 0,1 0 0 0 0,-1 0 0 0 0,-1-7-71 0 0,0 13 0 0 0,-1-1 1 0 0,1 0-1 0 0,-1 0 1 0 0,0 1-1 0 0,0-1 1 0 0,0 1-1 0 0,0-1 1 0 0,-1 1 0 0 0,1 0-1 0 0,0 0 1 0 0,-1 0-1 0 0,0 0 1 0 0,1 0-1 0 0,-1 1 1 0 0,0-1-1 0 0,0 1 1 0 0,0 0-1 0 0,0 0 1 0 0,0 0 0 0 0,0 0-1 0 0,-1 0 1 0 0,1 1-1 0 0,0-1 1 0 0,0 1-1 0 0,0 0 1 0 0,-1 0-1 0 0,1 0 1 0 0,0 1-1 0 0,0-1 1 0 0,0 1-1 0 0,0-1 1 0 0,-1 1 0 0 0,1 0-1 0 0,0 1 1 0 0,0-1-1 0 0,0 0 1 0 0,0 1-1 0 0,-10 6-3 0 0,2 0-1 0 0,-1 1 1 0 0,1 0 0 0 0,0 1 0 0 0,1 0 0 0 0,0 1 0 0 0,1 0 0 0 0,0 0-1 0 0,1 1 1 0 0,0 0 0 0 0,0 0 0 0 0,2 1 0 0 0,0 0 0 0 0,-2 6 3 0 0,6-15 0 0 0,0 0 0 0 0,0 0 0 0 0,0 0 0 0 0,1 1 0 0 0,0-1 0 0 0,0 0 1 0 0,0 0-1 0 0,0 1 0 0 0,1-1 0 0 0,-1 1 0 0 0,1-1 0 0 0,0 0 0 0 0,0 1 1 0 0,1-1-1 0 0,0 1 0 0 0,-1-1 0 0 0,2 0 0 0 0,-1 0 0 0 0,0 1 0 0 0,1-1 0 0 0,0 0 1 0 0,0 0-1 0 0,0 0 0 0 0,0-1 0 0 0,0 1 0 0 0,1 0 0 0 0,0-1 0 0 0,0 0 1 0 0,0 1-1 0 0,0-1 0 0 0,0 0 0 0 0,1-1 0 0 0,-1 1 0 0 0,1-1 0 0 0,0 1 0 0 0,0-1 1 0 0,-1 0-1 0 0,2 0 0 0 0,-1-1 0 0 0,2 1 0 0 0,13 2-16 0 0,0-2-1 0 0,0 0 0 0 0,-1-1 1 0 0,1 0-1 0 0,0-2 1 0 0,0-1-1 0 0,0 0 1 0 0,3-2 16 0 0,50-15-4992 0 0,-66 17 3507 0 0,-2 1-1271 0 0,1 0-3525 0 0,0-2-5447 0 0</inkml:trace>
  <inkml:trace contextRef="#ctx0" brushRef="#br0" timeOffset="25974.449">21940 2372 3649 0 0,'0'0'2136'0'0,"0"0"81"0"0,0 0 73 0 0,0 0-63 0 0,0 0-279 0 0,0 0-361 0 0,0 0-319 0 0,0 0-239 0 0,0 0-141 0 0,0 0-84 0 0,0 0-59 0 0,0 0-40 0 0,0 0-4 0 0,2 11 23 0 0,2 36 20 0 0,1-54 2378 0 0,16-45-2023 0 0,-15 33-1062 0 0,5-16 168 0 0,0 0 0 0 0,3 0-1 0 0,0 2 1 0 0,3-1 0 0 0,0 2-1 0 0,2 0 1 0 0,13-14-205 0 0,-25 37-11 0 0,36-23-175 0 0,-41 66-437 0 0,-5 5-2298 0 0,1-25-687 0 0,0-2-3359 0 0,2-8-4877 0 0</inkml:trace>
  <inkml:trace contextRef="#ctx0" brushRef="#br0" timeOffset="26407.033">22261 2269 1520 0 0,'0'0'2462'0'0,"0"0"101"0"0,0 0 65 0 0,0 0-121 0 0,0 0-263 0 0,0 0-249 0 0,0 0-256 0 0,0 0-236 0 0,0 0-181 0 0,0 0-187 0 0,0 0-164 0 0,0 0-139 0 0,32-2-112 0 0,97-4-124 0 0,-72-8 362 0 0,-49 11-855 0 0,-1 0 1 0 0,0 0-1 0 0,0 0 0 0 0,0-1 1 0 0,-1 0-1 0 0,1-1 0 0 0,-1 1 1 0 0,0-1-1 0 0,0 0 1 0 0,-1-1-1 0 0,1 1 0 0 0,-1-1 1 0 0,-1 0-1 0 0,1 0 1 0 0,-1-1-1 0 0,0 0 0 0 0,0 1 1 0 0,-1-1-1 0 0,0 0 0 0 0,0-1 1 0 0,0 1-1 0 0,-1 0 1 0 0,-1-1-1 0 0,1 0 0 0 0,-1 0-103 0 0,-1 5 2 0 0,1 1 0 0 0,-1 0 0 0 0,0-1 0 0 0,0 1 0 0 0,-1 0 0 0 0,1-1 0 0 0,0 1 0 0 0,-1 0 0 0 0,1 0 0 0 0,-1-1-1 0 0,0 1 1 0 0,0 0 0 0 0,0 0 0 0 0,0 0 0 0 0,0 0 0 0 0,0 0 0 0 0,-1 0 0 0 0,1 0 0 0 0,-1 0 0 0 0,1 1 0 0 0,-1-1-1 0 0,0 0 1 0 0,1 1 0 0 0,-1-1 0 0 0,0 1 0 0 0,0 0 0 0 0,0 0 0 0 0,0 0 0 0 0,0 0 0 0 0,-1 0 0 0 0,1 0 0 0 0,0 0 0 0 0,0 1-1 0 0,-1-1 1 0 0,1 1 0 0 0,0 0 0 0 0,-1-1 0 0 0,1 1 0 0 0,-2 0-2 0 0,-6 0-6 0 0,0 0 1 0 0,0 1-1 0 0,1 0 1 0 0,-1 0-1 0 0,0 1 1 0 0,1 0-1 0 0,-1 1 0 0 0,1 0 1 0 0,0 0-1 0 0,-1 1 1 0 0,2 1-1 0 0,-1-1 0 0 0,0 1 1 0 0,1 1-1 0 0,0-1 1 0 0,0 2-1 0 0,1-1 1 0 0,0 1-1 0 0,0 0 0 0 0,0 0 1 0 0,1 1-1 0 0,0 0 1 0 0,1 0-1 0 0,-1 0 0 0 0,2 1 1 0 0,-1 0-1 0 0,1 0 1 0 0,0 0-1 0 0,1 0 0 0 0,0 1 1 0 0,1-1-1 0 0,0 1 1 0 0,0-1-1 0 0,1 1 1 0 0,0 0-1 0 0,1 0 0 0 0,0 1 6 0 0,3-3 14 0 0,1 1-1 0 0,0-1 0 0 0,0 0 0 0 0,1 0 0 0 0,-1 0 0 0 0,2-1 1 0 0,-1 0-1 0 0,1 0 0 0 0,0 0 0 0 0,1-1 0 0 0,0 0 1 0 0,0 0-1 0 0,0 0 0 0 0,0-1 0 0 0,1 0 0 0 0,3 1-13 0 0,-10-5 4 0 0,32 19 220 0 0,2-1 1 0 0,0-1-1 0 0,0-2 0 0 0,31 9-224 0 0,0 1 175 0 0,-54-22-440 0 0,-1 0 0 0 0,0 0 0 0 0,1-2-1 0 0,-1 1 1 0 0,1-2 0 0 0,0 1-1 0 0,0-2 1 0 0,0 1 0 0 0,0-2 0 0 0,3 0 265 0 0,-7-2-4187 0 0,-1-1-6293 0 0</inkml:trace>
  <inkml:trace contextRef="#ctx0" brushRef="#br0" timeOffset="-9049.15">13750 262 688 0 0,'0'0'1132'0'0,"0"0"-51"0"0,0 0 275 0 0,0 0 376 0 0,0 0 313 0 0,0 0 63 0 0,0 0-142 0 0,0 0-218 0 0,0 0-207 0 0,0 0-186 0 0,0 0-163 0 0,0 0-131 0 0,0 0-123 0 0,0-2-89 0 0,1 49 4758 0 0,10 59-4063 0 0,1 19-1274 0 0,-14 191 75 0 0,-27-164-224 0 0,22-113-1102 0 0,37-87-2083 0 0,-17 29-582 0 0,-2 0-4159 0 0,-7 11-3682 0 0</inkml:trace>
  <inkml:trace contextRef="#ctx0" brushRef="#br0" timeOffset="-8398.093">14078 722 12507 0 0,'0'0'1851'0'0,"0"0"-511"0"0,0 0-140 0 0,0 0 82 0 0,0 0 7 0 0,0 0-114 0 0,0 0-277 0 0,0 0-231 0 0,0 0-131 0 0,0 0-80 0 0,0 0-76 0 0,0 0-84 0 0,-16 17-61 0 0,-96 106 166 0 0,104-114-378 0 0,1 0-1 0 0,0 1 1 0 0,1 0 0 0 0,0 1-1 0 0,1-1 1 0 0,0 1-1 0 0,1 0 1 0 0,0 0-1 0 0,0 1 1 0 0,1-1 0 0 0,1 1-1 0 0,0 0 1 0 0,1 0-1 0 0,0 3-22 0 0,0-12 2 0 0,1 0 0 0 0,-1-1 0 0 0,1 1-1 0 0,0 0 1 0 0,0 0 0 0 0,1 0 0 0 0,-1 0-1 0 0,0 0 1 0 0,1-1 0 0 0,0 1 0 0 0,-1 0-1 0 0,1 0 1 0 0,0-1 0 0 0,1 1 0 0 0,-1-1-1 0 0,0 1 1 0 0,1-1 0 0 0,0 1 0 0 0,-1-1-1 0 0,1 0 1 0 0,0 0 0 0 0,0 0 0 0 0,0 0-1 0 0,0 0 1 0 0,1 0 0 0 0,-1 0 0 0 0,0-1-1 0 0,1 1 1 0 0,-1-1 0 0 0,1 0 0 0 0,-1 0-1 0 0,3 1-1 0 0,5 1 79 0 0,1-1 0 0 0,-1 0 0 0 0,0-1 0 0 0,1 0-1 0 0,-1-1 1 0 0,1 0 0 0 0,-1 0 0 0 0,1-1 0 0 0,-1-1-1 0 0,0 1 1 0 0,0-2 0 0 0,1 1 0 0 0,-2-2 0 0 0,1 1 0 0 0,0-1-1 0 0,-1-1 1 0 0,1 0 0 0 0,-1 0 0 0 0,0 0 0 0 0,7-8-79 0 0,8-7 139 0 0,-1-1 1 0 0,-1-1 0 0 0,-1-1-1 0 0,-1-1 1 0 0,-1-1 0 0 0,-1-1 0 0 0,-2 0-1 0 0,0-1 1 0 0,-2-1 0 0 0,-1-1-1 0 0,-1 0 1 0 0,4-17-140 0 0,25-113 47 0 0,-34 126-82 0 0,-1-1 1 0 0,-2 1-1 0 0,-2-1 0 0 0,0 0 0 0 0,-3 0 1 0 0,-1-9 34 0 0,0 30-23 0 0,-1-1 1 0 0,0 1 0 0 0,-1 0 0 0 0,-1 1-1 0 0,1-1 1 0 0,-2 1 0 0 0,0-1 0 0 0,-1 2-1 0 0,0-1 1 0 0,0 1 0 0 0,-1 0 0 0 0,-8-8 22 0 0,12 14-6 0 0,0 0 1 0 0,-1 0 0 0 0,0 1 0 0 0,0-1-1 0 0,-1 1 1 0 0,1 0 0 0 0,-1 0 0 0 0,0 1 0 0 0,0 0-1 0 0,0 0 1 0 0,0 0 0 0 0,-1 1 0 0 0,1 0-1 0 0,0 0 1 0 0,-1 0 0 0 0,0 1 0 0 0,0 0 0 0 0,1 1-1 0 0,-1-1 1 0 0,0 1 0 0 0,0 0 0 0 0,1 1 0 0 0,-1 0-1 0 0,0 0 1 0 0,1 0 0 0 0,-4 2 5 0 0,-2 4 1 0 0,0 0 1 0 0,1 1 0 0 0,0 0-1 0 0,1 0 1 0 0,-1 2-1 0 0,2-1 1 0 0,-1 1-1 0 0,1 1 1 0 0,1-1 0 0 0,0 1-1 0 0,0 1 1 0 0,2 0-1 0 0,-1 0 1 0 0,1 0 0 0 0,1 1-1 0 0,0-1 1 0 0,1 1-1 0 0,0 1 1 0 0,1-1-1 0 0,0 0 1 0 0,2 1 0 0 0,-1 6-2 0 0,0 0 20 0 0,0 0 1 0 0,2 0-1 0 0,0 0 1 0 0,2 0 0 0 0,0-1-1 0 0,1 1 1 0 0,1 0-1 0 0,0-1 1 0 0,8 19-21 0 0,7 0 140 0 0,1-1 1 0 0,2 0-1 0 0,2-2 0 0 0,1-1 1 0 0,2 0-1 0 0,1-2 0 0 0,1-2 1 0 0,2 0-1 0 0,0-2 1 0 0,3-1-1 0 0,0-2 0 0 0,31 17-140 0 0,117 46 434 0 0,-169-81-604 0 0,-24-9-438 0 0,-22-6-7425 0 0,29 7-2882 0 0</inkml:trace>
  <inkml:trace contextRef="#ctx0" brushRef="#br0" timeOffset="-4885.256">15449 700 0 0 0,'0'0'680'0'0,"0"0"652"0"0,0 0 385 0 0,0 0 293 0 0,0 0 134 0 0,0 0-98 0 0,0 0-203 0 0,0 0-267 0 0,0 0-276 0 0,0 0-251 0 0,0 0-210 0 0,0 0-166 0 0,0 0-121 0 0,-2 27 2483 0 0,21 148-533 0 0,-4-79-2043 0 0,1 4 533 0 0,-17-99-930 0 0,0-1 0 0 0,0 0 0 0 0,0 0-1 0 0,0 1 1 0 0,-1-1 0 0 0,1 0 0 0 0,0 0 0 0 0,0 0-1 0 0,0-1 1 0 0,0 1 0 0 0,0 0 0 0 0,0 0 0 0 0,0-1 0 0 0,-1 1-1 0 0,1 0 1 0 0,0-1 0 0 0,0 1 0 0 0,0-1 0 0 0,0 1-1 0 0,0-1 1 0 0,1 0 0 0 0,-1 1 0 0 0,0-1 0 0 0,0 0-1 0 0,0 0 1 0 0,0 0 0 0 0,1 0 0 0 0,-1 0 0 0 0,0 1-1 0 0,1-1 1 0 0,-1 0 0 0 0,1 0 0 0 0,-1 0 0 0 0,1-1-1 0 0,0 1 1 0 0,-1 0 0 0 0,1 0 0 0 0,0 0 0 0 0,0 0-1 0 0,0 0 1 0 0,-1 0-62 0 0,-3-16 33 0 0,1 0 0 0 0,0-1 0 0 0,2 1 0 0 0,0 0 0 0 0,0-1-1 0 0,2 1 1 0 0,0-1 0 0 0,1 1 0 0 0,1 0 0 0 0,0 0 0 0 0,1 0 0 0 0,1 0-1 0 0,1 1 1 0 0,0 0 0 0 0,1 0 0 0 0,1 0 0 0 0,6-8-33 0 0,96-153 169 0 0,-108 174-165 0 0,0 0-1 0 0,0 0 1 0 0,1 1-1 0 0,-1-1 1 0 0,0 0-1 0 0,1 1 1 0 0,0 0-1 0 0,0-1 1 0 0,0 1-1 0 0,0 0 1 0 0,0 0-1 0 0,0 1 1 0 0,0-1-1 0 0,0 1 1 0 0,1 0-1 0 0,-1-1 1 0 0,0 2-1 0 0,1-1 1 0 0,0 0-1 0 0,-1 1 1 0 0,1-1-4 0 0,14 50 25 0 0,6 79 284 0 0,-3-107-1144 0 0,-10-28-6621 0 0,-8 4 548 0 0,1 2-4952 0 0</inkml:trace>
  <inkml:trace contextRef="#ctx0" brushRef="#br0" timeOffset="-3182.274">17596 730 9442 0 0,'0'0'2463'0'0,"0"0"-700"0"0,0 0-362 0 0,0 0 28 0 0,0 0 70 0 0,0 0-57 0 0,0 0-229 0 0,0 0-240 0 0,0 0-211 0 0,0 0-145 0 0,0 0-77 0 0,0 0-68 0 0,0 0-40 0 0,-1 24-29 0 0,-4 120 257 0 0,2 11 48 0 0,3-155-732 0 0,0 0 0 0 0,1-1 0 0 0,-1 1 0 0 0,0 0-1 0 0,1 0 1 0 0,-1 0 0 0 0,0 0 0 0 0,1 0 0 0 0,-1 0 0 0 0,0 0 0 0 0,1-1 0 0 0,-1 1 0 0 0,0 0 0 0 0,1 0 0 0 0,-1 0 0 0 0,0 0-1 0 0,1 0 1 0 0,-1 0 0 0 0,1 1 0 0 0,-1-1 0 0 0,0 0 0 0 0,1 0 0 0 0,-1 0 0 0 0,0 0 0 0 0,1 0 0 0 0,-1 0 0 0 0,0 1-1 0 0,0-1 1 0 0,1 0 0 0 0,-1 0 0 0 0,0 0 0 0 0,1 1 0 0 0,-1-1 0 0 0,0 0 0 0 0,0 0 0 0 0,0 1 0 0 0,1-1 0 0 0,-1 0 0 0 0,0 1-1 0 0,0-1 1 0 0,0 0 0 0 0,0 1 0 0 0,1-1 0 0 0,-1 0 0 0 0,0 1 0 0 0,0-1 0 0 0,0 0 0 0 0,0 1 0 0 0,0-1 0 0 0,0 0-1 0 0,0 1 1 0 0,0-1 0 0 0,0 0 0 0 0,0 1 0 0 0,0-1 0 0 0,0 0 0 0 0,0 1 0 0 0,-1-1 24 0 0,13-26-3983 0 0,-9 14-1594 0 0,-1 1-5924 0 0</inkml:trace>
  <inkml:trace contextRef="#ctx0" brushRef="#br0" timeOffset="-3017.252">17572 409 13483 0 0,'0'0'2256'0'0,"0"0"-663"0"0,0 0-337 0 0,0 0-88 0 0,0 0-128 0 0,0 0-175 0 0,0 0-305 0 0,0 0-336 0 0,0 0-272 0 0,0 0-96 0 0,0 0-48 0 0,0 0-16 0 0,0 0-16 0 0,0 0-240 0 0,5-7-577 0 0,5 14-2303 0 0,-3-3-9075 0 0</inkml:trace>
  <inkml:trace contextRef="#ctx0" brushRef="#br0" timeOffset="-1946.348">17966 605 0 0 0,'0'0'405'0'0,"0"0"596"0"0,0 0 434 0 0,0 0 322 0 0,0 0 212 0 0,0 0 6 0 0,0 0-249 0 0,0 0-281 0 0,0 0-227 0 0,0 0-106 0 0,0 0-16 0 0,0 0 3 0 0,0 0-1 0 0,3-8 883 0 0,-8 52 1143 0 0,-76 372-545 0 0,65-379-2511 0 0,15-37-31 0 0,1 0 14 0 0,0 0 42 0 0,0 0 17 0 0,3-24-62 0 0,2 0 1 0 0,0 0-1 0 0,1 0 1 0 0,1 1 0 0 0,1 0-1 0 0,2 0 1 0 0,0 1-1 0 0,1 0 1 0 0,1 1-1 0 0,1 0 1 0 0,4-3-49 0 0,-6 5 41 0 0,86-132-23 0 0,-96 152-18 0 0,-1-1-1 0 0,0 0 0 0 0,0 1 0 0 0,0-1 1 0 0,0 0-1 0 0,0 1 0 0 0,0-1 1 0 0,0 0-1 0 0,0 1 0 0 0,1-1 1 0 0,-1 0-1 0 0,0 1 0 0 0,0-1 0 0 0,0 0 1 0 0,1 0-1 0 0,-1 1 0 0 0,0-1 1 0 0,1 0-1 0 0,-1 0 0 0 0,0 0 0 0 0,0 1 1 0 0,1-1-1 0 0,-1 0 0 0 0,0 0 1 0 0,1 0-1 0 0,-1 0 0 0 0,0 1 1 0 0,1-1-1 0 0,-1 0 0 0 0,0 0 0 0 0,1 0 1 0 0,-1 0-1 0 0,0 0 0 0 0,1 0 1 0 0,-1 0-1 0 0,0 0 0 0 0,1 0 1 0 0,-1 0-1 0 0,0 0 0 0 0,1-1 0 0 0,-1 1 1 0 0,0 0-1 0 0,1 0 1 0 0,-4 41 8 0 0,1-23-10 0 0,1 0 0 0 0,0 0 0 0 0,1 0 1 0 0,1 1-1 0 0,1-1 0 0 0,0 0 1 0 0,1-1-1 0 0,1 1 0 0 0,1 0 0 0 0,0-1 1 0 0,2 0-1 0 0,0 0 0 0 0,0-1 1 0 0,3 2 1 0 0,-6-12 2 0 0,0 0 1 0 0,1 0 0 0 0,-1 0-1 0 0,1-1 1 0 0,1 1 0 0 0,-1-1-1 0 0,1 0 1 0 0,0-1 0 0 0,0 1-1 0 0,0-1 1 0 0,6 3-3 0 0,-9-6 32 0 0,-1-1 0 0 0,1 1 0 0 0,0-1 1 0 0,-1 1-1 0 0,1-1 0 0 0,0 0 0 0 0,0 0 1 0 0,-1 0-1 0 0,1 0 0 0 0,0-1 0 0 0,-1 1 0 0 0,1-1 1 0 0,0 1-1 0 0,-1-1 0 0 0,1 0 0 0 0,-1 0 0 0 0,1 0 1 0 0,-1 0-1 0 0,0-1 0 0 0,1 1 0 0 0,-1-1 0 0 0,0 1 1 0 0,0-1-1 0 0,0 0 0 0 0,0 0 0 0 0,0 0 0 0 0,0-1-32 0 0,64-97 1577 0 0,-18-62-728 0 0,-37 23-1524 0 0,-12 135-177 0 0,0 4-3114 0 0,1 0-3937 0 0,0 0-4550 0 0</inkml:trace>
  <inkml:trace contextRef="#ctx0" brushRef="#br0" timeOffset="-1556.421">18802 244 12059 0 0,'0'0'2217'0'0,"0"0"-456"0"0,0 0-180 0 0,0 0-76 0 0,0 0-154 0 0,0 0-242 0 0,0 0-269 0 0,0 0-246 0 0,0 0-137 0 0,0 0-73 0 0,0 0-45 0 0,0 0 23 0 0,0 0 14 0 0,-6 11 8 0 0,-17 36 0 0 0,4 74 1143 0 0,39 273-256 0 0,-19-350-1258 0 0,-15 119 67 0 0,14-164-136 0 0,0 1 0 0 0,0-1 0 0 0,0 1 0 0 0,-1-1 0 0 0,1 1 0 0 0,0-1 0 0 0,-1 1 0 0 0,1-1 0 0 0,0 1 0 0 0,-1-1 0 0 0,1 1 0 0 0,0-1 0 0 0,-1 1 0 0 0,1 0 0 0 0,-1-1 0 0 0,1 1 0 0 0,-1 0 0 0 0,1 0 0 0 0,-1-1 0 0 0,1 1 0 0 0,-1 0 0 0 0,1 0 0 0 0,-1 0 0 0 0,1-1 0 0 0,-1 1 0 0 0,0 0 0 0 0,1 0 0 0 0,-1 0 0 0 0,1 0 0 0 0,-1 0 0 0 0,1 0 0 0 0,-1 0 0 0 0,0 0 0 0 0,1 0 0 0 0,-1 1 0 0 0,1-1 0 0 0,-1 0 0 0 0,1 0 0 0 0,-1 0 0 0 0,1 1 0 0 0,-1-1 0 0 0,1 0 0 0 0,-1 1 0 0 0,1-1 0 0 0,-1 0 0 0 0,1 1 0 0 0,0-1 0 0 0,-1 0 0 0 0,1 1 0 0 0,-1-1 0 0 0,1 1 0 0 0,0-1 0 0 0,-1 1 0 0 0,1-1 0 0 0,0 1 0 0 0,0-1 0 0 0,0 1 0 0 0,-1-1 0 0 0,1 1 0 0 0,0 0 0 0 0,0-1 0 0 0,0 1 0 0 0,0-1 0 0 0,0 1 0 0 0,0-1 0 0 0,0 1 0 0 0,0-1 0 0 0,0 1 0 0 0,0 0 56 0 0,-21-46-12116 0 0,19 41 8888 0 0,-1-4-6158 0 0</inkml:trace>
  <inkml:trace contextRef="#ctx0" brushRef="#br0" timeOffset="-1349.371">18503 660 9274 0 0,'0'0'2791'0'0,"0"0"-1032"0"0,0 0-368 0 0,0 0 51 0 0,0 0 28 0 0,0 0-87 0 0,0 0-210 0 0,0 0-231 0 0,0 0-170 0 0,0 0-108 0 0,0 0-89 0 0,0 0-63 0 0,36 2-56 0 0,110 9-60 0 0,66-2 563 0 0,-123-7-717 0 0,-45-1-2443 0 0,-1 0-7005 0 0,-33-1-2491 0 0</inkml:trace>
  <inkml:trace contextRef="#ctx0" brushRef="#br0" timeOffset="-1083.617">19188 678 9826 0 0,'0'0'1484'0'0,"0"0"-299"0"0,0 0-58 0 0,0 0 9 0 0,0 0-45 0 0,0 0-147 0 0,0 0-195 0 0,0 0-174 0 0,0 0-136 0 0,0 0-100 0 0,0 0-85 0 0,-13 31-71 0 0,-40 98-19 0 0,41-64 61 0 0,14-59-187 0 0,1 1 110 0 0,0-1 1 0 0,1 0-1 0 0,-1 0 1 0 0,1 0-1 0 0,1-1 1 0 0,-1 1-1 0 0,1-1 1 0 0,0 0-1 0 0,0 0 1 0 0,0-1-1 0 0,1 1 1 0 0,-1-1-1 0 0,1-1 1 0 0,0 1-1 0 0,0-1 1 0 0,1 0-1 0 0,-1 0 0 0 0,1-1 1 0 0,-1 1-1 0 0,1-2 1 0 0,0 1-1 0 0,0-1 1 0 0,0 0-1 0 0,0 0 1 0 0,0-1-1 0 0,0 0 1 0 0,0 0-1 0 0,0-1 1 0 0,0 1-1 0 0,0-2 1 0 0,-1 1-1 0 0,1-1 1 0 0,1 0-149 0 0,-3 1 129 0 0,1-1 0 0 0,-1 0 1 0 0,1 0-1 0 0,-1 0 0 0 0,1-1 1 0 0,-1 1-1 0 0,0-1 0 0 0,0-1 1 0 0,-1 1-1 0 0,1-1 1 0 0,-1 1-1 0 0,1-1 0 0 0,-1-1 1 0 0,0 1-1 0 0,-1 0 0 0 0,1-1 1 0 0,-1 0-1 0 0,0 0 0 0 0,0 0 1 0 0,0 0-1 0 0,-1 0 1 0 0,0-1-1 0 0,0 1 0 0 0,0-1 1 0 0,-1 0-1 0 0,1 1 0 0 0,-1-1 1 0 0,-1-2-130 0 0,1 1 31 0 0,-1 1 1 0 0,0-1-1 0 0,0 1 0 0 0,-1 0 1 0 0,0-1-1 0 0,0 1 1 0 0,0 0-1 0 0,-1-1 1 0 0,0 1-1 0 0,0 0 0 0 0,0 0 1 0 0,-1 1-1 0 0,0-1 1 0 0,0 0-1 0 0,-1 1 1 0 0,0 0-1 0 0,1 0 1 0 0,-2 0-1 0 0,1 0 0 0 0,-1 1 1 0 0,-3-4-32 0 0,-1 0-56 0 0,-1 1 0 0 0,0 1 0 0 0,0-1 1 0 0,-1 1-1 0 0,0 1 0 0 0,0 0 0 0 0,0 1 0 0 0,-1 0 1 0 0,1 0-1 0 0,-1 1 0 0 0,0 1 0 0 0,0 0 0 0 0,0 0 1 0 0,0 2-1 0 0,0-1 0 0 0,-2 2 56 0 0,-73 12-9853 0 0,72-9-2645 0 0</inkml:trace>
  <inkml:trace contextRef="#ctx0" brushRef="#br0" timeOffset="-4384.3">16016 656 7730 0 0,'0'0'2396'0'0,"0"0"-502"0"0,0 0-274 0 0,0 0-58 0 0,0 0-68 0 0,0 0-174 0 0,0 0-289 0 0,0 0-300 0 0,0 0-213 0 0,0 0-116 0 0,0 0-25 0 0,0 0 26 0 0,0 0 12 0 0,-3 11-6 0 0,-18 125 1022 0 0,20-124-1352 0 0,0 0 1 0 0,1 0-1 0 0,1 0 0 0 0,-1 0 1 0 0,2 0-1 0 0,0 0 0 0 0,0-1 1 0 0,1 1-1 0 0,0 0 0 0 0,1-1 1 0 0,1 0-1 0 0,0 0 0 0 0,0 0 0 0 0,1 0 1 0 0,0-1-1 0 0,1 0 0 0 0,0 0 1 0 0,1-1-1 0 0,3 3-79 0 0,-9-10 62 0 0,1-1 1 0 0,0 1-1 0 0,0-1 1 0 0,0 0-1 0 0,0 1 0 0 0,1-1 1 0 0,-1-1-1 0 0,0 1 0 0 0,0 0 1 0 0,1-1-1 0 0,-1 0 0 0 0,0 0 1 0 0,0 0-1 0 0,1 0 1 0 0,-1 0-1 0 0,0 0 0 0 0,1-1 1 0 0,-1 0-1 0 0,0 0 0 0 0,0 0 1 0 0,0 0-1 0 0,0 0 0 0 0,0 0 1 0 0,0-1-1 0 0,0 0 1 0 0,0 1-1 0 0,0-1 0 0 0,-1-1-62 0 0,74-62 1061 0 0,-64 49-989 0 0,-1 0-1 0 0,0-1 1 0 0,-1 0-1 0 0,-1-1 1 0 0,-1 0-1 0 0,0 0 1 0 0,-1-1-1 0 0,-1 1 1 0 0,-1-2-1 0 0,-1 1 0 0 0,-1-1 1 0 0,0 1-1 0 0,-1-1 1 0 0,-1 0-1 0 0,-1 0 1 0 0,-1 1-1 0 0,-1-1-71 0 0,2 20-47 0 0,0 1-1 0 0,-1-1 1 0 0,1 1-1 0 0,0 0 1 0 0,-1-1-1 0 0,1 1 1 0 0,0-1-1 0 0,-1 1 1 0 0,1-1-1 0 0,-1 1 1 0 0,1-1-1 0 0,-1 1 1 0 0,1-1-1 0 0,-1 1 1 0 0,1-1-1 0 0,-1 1 1 0 0,0-1-1 0 0,1 0 1 0 0,-1 0-1 0 0,0 1 1 0 0,1-1-1 0 0,-1 0 1 0 0,0 0-1 0 0,1 1 1 0 0,-1-1-1 0 0,0 0 1 0 0,1 0-1 0 0,-1 0 1 0 0,0 0-1 0 0,1 0 1 0 0,-1 0-1 0 0,0 0 1 0 0,1-1-1 0 0,-1 1 1 0 0,0 0-1 0 0,1 0 1 0 0,-1 0-1 0 0,0-1 1 0 0,1 1-1 0 0,-1 0 1 0 0,1-1-1 0 0,-1 1 1 0 0,0 0-1 0 0,1-1 1 0 0,-1 1-1 0 0,1-1 1 0 0,-1 1-1 0 0,1-1 1 0 0,-1 1-1 0 0,1-1 1 0 0,0 1-1 0 0,-1-1 1 0 0,1 1-1 0 0,0-1 1 0 0,-1 0-1 0 0,1 1 1 0 0,0-1-1 0 0,0 0 48 0 0,-6 21-2412 0 0,3-6-2423 0 0,2-8 269 0 0,-1 2-7623 0 0</inkml:trace>
  <inkml:trace contextRef="#ctx0" brushRef="#br0" timeOffset="-3808.948">16443 1013 12163 0 0,'0'0'2998'0'0,"0"0"-1451"0"0,0 0-590 0 0,0 0-2 0 0,0 0 44 0 0,0 0-18 0 0,0 0-110 0 0,0 0-151 0 0,0 0-89 0 0,0 0-51 0 0,0 0-57 0 0,0 0-53 0 0,0 0-61 0 0,11-23-52 0 0,36-70-29 0 0,17-4 725 0 0,34-50-154 0 0,-95 204-1165 0 0,-2-48 266 0 0,0 0 1 0 0,1 0-1 0 0,0 0 0 0 0,1-1 1 0 0,0 1-1 0 0,0-1 0 0 0,0 0 1 0 0,1 0-1 0 0,1 0 0 0 0,-1 0 1 0 0,1 0-1 0 0,0-1 0 0 0,1 0 0 0 0,0 0 1 0 0,0-1-1 0 0,1 1 0 0 0,-1-1 1 0 0,1-1-1 0 0,1 1 0 0 0,-1-1 1 0 0,1-1-1 0 0,0 1 0 0 0,0-1 1 0 0,0-1-1 0 0,0 1 0 0 0,4-1 0 0 0,-8-2 56 0 0,0 0 0 0 0,0 0 1 0 0,1-1-1 0 0,-1 0 0 0 0,0 0 0 0 0,1 0 0 0 0,-1-1 0 0 0,0 1 0 0 0,1-1 1 0 0,-1 0-1 0 0,0 0 0 0 0,0-1 0 0 0,0 1 0 0 0,0-1 0 0 0,0 0 0 0 0,0 0 1 0 0,0 0-1 0 0,0 0 0 0 0,-1-1 0 0 0,1 0 0 0 0,-1 1 0 0 0,0-1 0 0 0,0 0 1 0 0,0-1-1 0 0,0 1 0 0 0,-1-1 0 0 0,1 1 0 0 0,-1-1 0 0 0,1-1-56 0 0,52-119 1441 0 0,-39-20-992 0 0,-20 137-907 0 0,-1 7-7076 0 0,5 0 6698 0 0,0 0-11611 0 0</inkml:trace>
  <inkml:trace contextRef="#ctx0" brushRef="#br0" timeOffset="-17987.914">9549 542 1720 0 0,'0'0'1165'0'0,"0"0"-130"0"0,0 0 62 0 0,0 0 227 0 0,0 0 277 0 0,0 0 178 0 0,0 0 54 0 0,0 0-166 0 0,0 0-285 0 0,0 0-260 0 0,0 0-247 0 0,-3-8-135 0 0,-8-24-59 0 0,9 24-41 0 0,2 8-44 0 0,0 0-57 0 0,0 0-52 0 0,0 0-51 0 0,0 0-34 0 0,0 0-26 0 0,0 0-23 0 0,-10 23 1074 0 0,-8 21-1193 0 0,2 0 0 0 0,2 0 1 0 0,3 2-1 0 0,-7 41-234 0 0,10-44 99 0 0,0-6-49 0 0,2 0-1 0 0,2 1 0 0 0,1 0 1 0 0,2 0-1 0 0,2 5-49 0 0,-1-41 5 0 0,-1-1 1 0 0,1 1-1 0 0,0-1 0 0 0,0 1 1 0 0,0 0-1 0 0,0-1 0 0 0,0 1 1 0 0,0-1-1 0 0,0 1 1 0 0,1 0-1 0 0,-1-1 0 0 0,1 1 1 0 0,-1-1-1 0 0,1 1 0 0 0,-1-1 1 0 0,1 1-1 0 0,0-1 0 0 0,0 0 1 0 0,-1 1-1 0 0,1-1 0 0 0,0 0 1 0 0,0 0-1 0 0,1 1 1 0 0,-1-1-1 0 0,0 0 0 0 0,0 0 1 0 0,0 0-1 0 0,1 0 0 0 0,-1-1 1 0 0,1 1-1 0 0,-1 0 0 0 0,1 0 1 0 0,-1-1-1 0 0,1 1 0 0 0,-1-1 1 0 0,1 0-1 0 0,-1 1 1 0 0,1-1-1 0 0,-1 0 0 0 0,1 0 1 0 0,0 0-1 0 0,-1 0 0 0 0,1 0 1 0 0,-1 0-1 0 0,1 0 0 0 0,0-1 1 0 0,-1 1-1 0 0,1 0 1 0 0,-1-1-1 0 0,1 0 0 0 0,-1 1 1 0 0,1-1-1 0 0,-1 0-5 0 0,33-29 132 0 0,-2-3 1 0 0,-1 0 0 0 0,-2-2-1 0 0,-1-1 1 0 0,-2-1-1 0 0,-2-1 1 0 0,-1-2-1 0 0,-1-2-132 0 0,-22 42 0 0 0,28-52 66 0 0,-3-1 0 0 0,-1-1 0 0 0,11-46-66 0 0,-20-30 618 0 0,-22 135 84 0 0,20 186-410 0 0,56 153 81 0 0,-53-190-261 0 0,-7 0-1 0 0,-7 64-111 0 0,-4-164 24 0 0,-2 0 1 0 0,-3-1-1 0 0,-1 1 0 0 0,-3-1 0 0 0,-7 15-24 0 0,14-54 8 0 0,0 2 12 0 0,0 1 1 0 0,-1-1-1 0 0,-1 0 0 0 0,0 0 1 0 0,-1-1-1 0 0,-1 0 0 0 0,0 0 0 0 0,-1 0 1 0 0,-1-1-1 0 0,0-1 0 0 0,-1 1-20 0 0,11-14 8 0 0,-1 1 0 0 0,0 0 0 0 0,0 0 0 0 0,0 0 0 0 0,0 0 0 0 0,0 0 1 0 0,1-1-1 0 0,-1 1 0 0 0,-1-1 0 0 0,1 1 0 0 0,0 0 0 0 0,0-1 0 0 0,0 0 0 0 0,0 1 0 0 0,0-1 0 0 0,0 0 0 0 0,0 1 0 0 0,-1-1 0 0 0,1 0 0 0 0,0 0 0 0 0,0 0 0 0 0,0 0 0 0 0,-1 0 0 0 0,1 0 0 0 0,0 0 1 0 0,0-1-1 0 0,0 1 0 0 0,0 0 0 0 0,-1-1 0 0 0,1 1 0 0 0,0-1 0 0 0,0 1 0 0 0,0-1 0 0 0,0 1 0 0 0,0-1 0 0 0,0 0 0 0 0,0 1 0 0 0,0-1 0 0 0,0 0 0 0 0,1 0 0 0 0,-1 0 0 0 0,0 0 0 0 0,0 0 1 0 0,1 0-1 0 0,-1 0 0 0 0,1 0 0 0 0,-1 0 0 0 0,1 0 0 0 0,-1 0 0 0 0,1-1-8 0 0,-7-22-8 0 0,2 0 1 0 0,1-1-1 0 0,1 1 0 0 0,1-1 1 0 0,1 0-1 0 0,1 1 0 0 0,2-1 1 0 0,2-18 7 0 0,12-71-114 0 0,5 0 0 0 0,12-25 114 0 0,-10 40-363 0 0,-19 69 92 0 0,1 0-1562 0 0,1 13-7156 0 0,-6 16-1786 0 0</inkml:trace>
  <inkml:trace contextRef="#ctx0" brushRef="#br0" timeOffset="-14089.45">10345 774 0 0 0,'0'0'1018'0'0,"0"0"389"0"0,0 0 530 0 0,0 0 405 0 0,0 0 80 0 0,0 0-266 0 0,0 0-398 0 0,0 0-346 0 0,0 0-229 0 0,0 0-118 0 0,0 0-85 0 0,0-4-39 0 0,1-18 1507 0 0,-22 22 187 0 0,15 2-2564 0 0,1 1 0 0 0,-1 0 0 0 0,0 0 1 0 0,1 0-1 0 0,0 0 0 0 0,0 1 0 0 0,0 0 0 0 0,0 0 1 0 0,0 0-1 0 0,1 1 0 0 0,0-1 0 0 0,0 1 1 0 0,0 0-1 0 0,0 0 0 0 0,-1 5-71 0 0,-2 0 60 0 0,0 1 1 0 0,1 0-1 0 0,0 0 0 0 0,1 1 1 0 0,0 0-1 0 0,1 0 0 0 0,1 0 1 0 0,0 0-1 0 0,0 0 0 0 0,1 1 1 0 0,1-1-1 0 0,0 1 0 0 0,0 0 1 0 0,2-1-1 0 0,-1 1 0 0 0,2-1 1 0 0,0 2-61 0 0,-2-10 18 0 0,1 0 0 0 0,0 1 0 0 0,1-1 0 0 0,-1 0 0 0 0,1 0 0 0 0,0 0 0 0 0,0 0 0 0 0,0 0 0 0 0,0 0 0 0 0,1-1 1 0 0,-1 1-1 0 0,1-1 0 0 0,0 0 0 0 0,0 0 0 0 0,1 0 0 0 0,-1 0 0 0 0,0 0 0 0 0,1 0 0 0 0,0-1 0 0 0,-1 0 0 0 0,1 0 1 0 0,0 0-1 0 0,0 0 0 0 0,1-1 0 0 0,-1 1 0 0 0,0-1 0 0 0,0 0 0 0 0,1 0 0 0 0,-1-1 0 0 0,0 1 0 0 0,1-1-18 0 0,6 1 97 0 0,-1-1-1 0 0,0 0 1 0 0,0 0-1 0 0,1-1 0 0 0,-1-1 1 0 0,0 0-1 0 0,0 0 1 0 0,0-1-1 0 0,0 0 0 0 0,0 0 1 0 0,-1-2-1 0 0,9-4-96 0 0,-5 2 70 0 0,-2-1-1 0 0,1 0 1 0 0,-1-1 0 0 0,-1-1-1 0 0,1 1 1 0 0,-2-2-1 0 0,1 1 1 0 0,-1-1 0 0 0,-1-1-1 0 0,0 1 1 0 0,-1-2-1 0 0,0 1 1 0 0,-1-1-1 0 0,0 0 1 0 0,-1 0 0 0 0,-1 0-1 0 0,0-1 1 0 0,0 0-1 0 0,-1 1 1 0 0,-1-1 0 0 0,-1-1-1 0 0,0 1-69 0 0,-2 10 2 0 0,1 0 1 0 0,-1 0-1 0 0,0 0 0 0 0,-1 0 1 0 0,1 0-1 0 0,-1 0 0 0 0,0 0 0 0 0,0 1 1 0 0,0-1-1 0 0,0 1 0 0 0,-1-1 0 0 0,1 1 1 0 0,-1 0-1 0 0,0 0 0 0 0,0 0 1 0 0,0 0-1 0 0,0 1 0 0 0,-1-1 0 0 0,1 1 1 0 0,-1 0-1 0 0,1 0 0 0 0,-1 0 0 0 0,0 0 1 0 0,0 1-1 0 0,0-1 0 0 0,0 1 0 0 0,0 0 1 0 0,-4 0-3 0 0,-1-1-145 0 0,0 0 0 0 0,-1 1 0 0 0,1 1 1 0 0,0-1-1 0 0,-1 1 0 0 0,1 1 0 0 0,-1 0 1 0 0,1 0-1 0 0,0 1 0 0 0,0 0 0 0 0,0 1 1 0 0,-4 1 144 0 0,-46 28-2882 0 0,23-6-4505 0 0,23-18-3612 0 0</inkml:trace>
  <inkml:trace contextRef="#ctx0" brushRef="#br0" timeOffset="-13603.625">10722 744 8026 0 0,'0'0'2556'0'0,"0"0"-534"0"0,0 0-130 0 0,0 0 108 0 0,0 0-55 0 0,0 0-352 0 0,0 0-462 0 0,0 0-378 0 0,0 0-216 0 0,0 0-31 0 0,0 0-15 0 0,0 0-11 0 0,0 0-11 0 0,11 5 1057 0 0,-9 155 284 0 0,-1-153-1795 0 0,0-1 0 0 0,0 0 1 0 0,1 0-1 0 0,0 0 0 0 0,0 0 1 0 0,1 0-1 0 0,-1 0 0 0 0,1 0 1 0 0,1-1-1 0 0,-1 1 1 0 0,1-1-1 0 0,0 0 0 0 0,0 0 1 0 0,0-1-1 0 0,0 1 0 0 0,1-1 1 0 0,0 0-1 0 0,0 0 0 0 0,0 0 1 0 0,1-1-1 0 0,-1 0 1 0 0,1 0-1 0 0,0 0 0 0 0,-1-1 1 0 0,1 0-1 0 0,1 0 0 0 0,1 0-15 0 0,-3-1 66 0 0,1-1 0 0 0,-1 0 0 0 0,1 0 0 0 0,-1-1-1 0 0,1 1 1 0 0,-1-1 0 0 0,1 0 0 0 0,-1-1 0 0 0,0 1 0 0 0,1-1-1 0 0,-1 0 1 0 0,0-1 0 0 0,0 1 0 0 0,-1-1 0 0 0,1 0-1 0 0,0 0 1 0 0,2-3-66 0 0,5-3 108 0 0,-2-1 0 0 0,1 1-1 0 0,-1-2 1 0 0,-1 0 0 0 0,0 0 0 0 0,0 0-1 0 0,-1-1 1 0 0,0 0 0 0 0,-1-1-1 0 0,-1 0 1 0 0,0 0 0 0 0,-1 0 0 0 0,0-1-108 0 0,-4 10 10 0 0,2-3-5 0 0,0 1 0 0 0,-1-1 0 0 0,0 0 0 0 0,0 0 1 0 0,0 0-1 0 0,-1 0 0 0 0,0-1 0 0 0,-1 1 0 0 0,1 0 0 0 0,-1 0 0 0 0,-1 0 1 0 0,1-1-1 0 0,-1 1 0 0 0,-1 0 0 0 0,1 0 0 0 0,-1 0 0 0 0,0 0 0 0 0,-1 0 1 0 0,-1-2-6 0 0,1 4-805 0 0,-3-1-254 0 0,3 6-2738 0 0,-2 0-3449 0 0,3 0-5913 0 0</inkml:trace>
  <inkml:trace contextRef="#ctx0" brushRef="#br0" timeOffset="-10618.941">12316 660 0 0 0,'0'0'391'0'0,"0"0"280"0"0,0 0 209 0 0,0 0 173 0 0,0 0 142 0 0,0 0 52 0 0,0 0 13 0 0,0 0-33 0 0,0 0-41 0 0,1-3-67 0 0,-1 3-1235 0 0,-4-33 9368 0 0,-63 5-4636 0 0,-45 18-2451 0 0,102 12-2044 0 0,0 0 0 0 0,1 0 0 0 0,-1 1 0 0 0,1 0 0 0 0,0 1 0 0 0,0 0 0 0 0,0 0 0 0 0,0 1 0 0 0,0 0 1 0 0,1 0-1 0 0,0 1 0 0 0,0 0 0 0 0,1 1 0 0 0,0 0 0 0 0,-2 2-121 0 0,2 1 61 0 0,1 0-1 0 0,1 1 1 0 0,0-1 0 0 0,0 1-1 0 0,1 0 1 0 0,0 0-1 0 0,1 0 1 0 0,0 1 0 0 0,1-1-1 0 0,0 1 1 0 0,1 0 0 0 0,0-1-1 0 0,1 1 1 0 0,0 0 0 0 0,1-1-1 0 0,0 1 1 0 0,3 8-61 0 0,-3-13 39 0 0,2 1 1 0 0,-1 0-1 0 0,1-1 0 0 0,0 1 1 0 0,1-1-1 0 0,0 0 0 0 0,0 0 1 0 0,0 0-1 0 0,1-1 0 0 0,0 1 1 0 0,0-1-1 0 0,1 0 1 0 0,0-1-1 0 0,0 1 0 0 0,0-1 1 0 0,0-1-1 0 0,1 1 0 0 0,0-1 1 0 0,0 0-1 0 0,0 0 0 0 0,0-1 1 0 0,1 0-1 0 0,-1 0 1 0 0,1-1-1 0 0,0 0 0 0 0,0-1 1 0 0,0 1-1 0 0,0-1 0 0 0,0-1 1 0 0,0 0-1 0 0,0 0 0 0 0,0 0 1 0 0,6-2-40 0 0,78-4 211 0 0,-57-1-177 0 0,2-2 29 0 0,-35 9-79 0 0,-2 0-17 0 0,0 0-13 0 0,0 0-20 0 0,0 0-19 0 0,0 0-51 0 0,0 0-52 0 0,0 0-129 0 0,0 0-176 0 0,0 0-230 0 0,0 0-360 0 0,0 0-564 0 0,1 0-2572 0 0,2 0 24 0 0,-3 0 2769 0 0,4 0-10868 0 0</inkml:trace>
  <inkml:trace contextRef="#ctx0" brushRef="#br0" timeOffset="-10166.226">12832 678 10154 0 0,'0'0'2031'0'0,"0"0"-314"0"0,0 0-146 0 0,0 0 30 0 0,0 0-28 0 0,0 0-190 0 0,0 0-236 0 0,0 0-250 0 0,0 0-202 0 0,0 0-138 0 0,0 0-117 0 0,0 0-61 0 0,-15 6-59 0 0,-47 18-33 0 0,58-23-250 0 0,1 0 1 0 0,0 1-1 0 0,-1 0 0 0 0,1 0 1 0 0,0 0-1 0 0,0 0 0 0 0,1 1 1 0 0,-1-1-1 0 0,0 1 0 0 0,1-1 1 0 0,-1 1-1 0 0,1 0 0 0 0,0 0 1 0 0,0 0-1 0 0,0 0 0 0 0,1 0 1 0 0,-1 1-1 0 0,0 0-37 0 0,-5 10 93 0 0,1-3-57 0 0,1 1 0 0 0,0-1 0 0 0,1 1 0 0 0,0 0 0 0 0,1 0 0 0 0,1 0 0 0 0,-1 0 0 0 0,2 0 0 0 0,0 1 0 0 0,0-1-1 0 0,1 1 1 0 0,1-1 0 0 0,0 0 0 0 0,1 4-36 0 0,1-11 31 0 0,-1 1-1 0 0,1-1 1 0 0,0 1-1 0 0,1-1 0 0 0,-1 0 1 0 0,1 0-1 0 0,0-1 1 0 0,1 1-1 0 0,-1-1 1 0 0,1 0-1 0 0,-1 0 1 0 0,1 0-1 0 0,1-1 1 0 0,-1 1-1 0 0,0-1 0 0 0,1-1 1 0 0,-1 1-1 0 0,1-1 1 0 0,0 0-1 0 0,0 0 1 0 0,0 0-1 0 0,0-1 1 0 0,0 0-1 0 0,0-1 0 0 0,1 1 1 0 0,-1-1-1 0 0,0 0 1 0 0,0 0-1 0 0,0-1 1 0 0,0 0-1 0 0,1 0 1 0 0,-1-1-1 0 0,-1 1 1 0 0,1-1-1 0 0,0 0 0 0 0,4-3-30 0 0,0 1 57 0 0,1-1 0 0 0,-1-1-1 0 0,0 0 1 0 0,-1 0-1 0 0,1-1 1 0 0,-1-1-1 0 0,-1 1 1 0 0,1-1 0 0 0,-1-1-1 0 0,-1 1 1 0 0,1-1-1 0 0,-1-1 1 0 0,-1 1 0 0 0,0-1-1 0 0,0 0 1 0 0,-1-1-1 0 0,-1 1 1 0 0,1-1-1 0 0,-2 0 1 0 0,1 0 0 0 0,-2 0-1 0 0,1-1 1 0 0,-1 1-1 0 0,-1-1 1 0 0,0 1-1 0 0,-1-9-56 0 0,0 12-11 0 0,0 1 0 0 0,-1-1 0 0 0,0 1-1 0 0,0-1 1 0 0,0 1 0 0 0,-1 0-1 0 0,0-1 1 0 0,-1 1 0 0 0,1 0 0 0 0,-1 0-1 0 0,-1 1 1 0 0,1-1 0 0 0,-1 0 0 0 0,0 1-1 0 0,-1 0 1 0 0,0 0 0 0 0,0 1-1 0 0,0-1 1 0 0,0 1 0 0 0,-1 0 0 0 0,0 0-1 0 0,0 1 1 0 0,0 0 0 0 0,-1-1 11 0 0,1 2-145 0 0,0 0 0 0 0,0 0 0 0 0,-1 1 0 0 0,1 0 0 0 0,0 0 0 0 0,-1 0 0 0 0,1 1 0 0 0,-1 0 0 0 0,1 0 0 0 0,-1 1 0 0 0,0-1 0 0 0,1 2-1 0 0,-1-1 1 0 0,0 1 0 0 0,1 0 0 0 0,-1 0 0 0 0,1 1 0 0 0,-1-1 0 0 0,-2 3 145 0 0,-31 15-4351 0 0,3 8-4612 0 0,23-16-2580 0 0</inkml:trace>
  <inkml:trace contextRef="#ctx0" brushRef="#br0" timeOffset="-9719.948">13157 744 12731 0 0,'0'0'1909'0'0,"0"0"-307"0"0,0 0-108 0 0,0 0-17 0 0,0 0-134 0 0,0 0-273 0 0,0 0-315 0 0,0 0-212 0 0,0 0-143 0 0,0 0-60 0 0,0 0-7 0 0,0 0-30 0 0,0 0-15 0 0,0 23 735 0 0,-33 95 345 0 0,32-108-1308 0 0,0-5-42 0 0,0-1-1 0 0,0 0 1 0 0,0 1 0 0 0,0 0-1 0 0,1-1 1 0 0,0 1 0 0 0,0-1-1 0 0,0 1 1 0 0,0-1 0 0 0,1 1-1 0 0,0-1 1 0 0,0 1 0 0 0,0-1-1 0 0,0 1 1 0 0,1-1 0 0 0,-1 0-1 0 0,1 0 1 0 0,0 0 0 0 0,1 0-1 0 0,-1 0 1 0 0,1 0 0 0 0,0 0 0 0 0,0-1-1 0 0,0 1 1 0 0,0-1 0 0 0,0 0-1 0 0,1 0 1 0 0,-1 0 0 0 0,1-1-1 0 0,0 1 1 0 0,0-1 0 0 0,2 1-18 0 0,5-2 81 0 0,-1 0 0 0 0,1-1 0 0 0,-1 0 0 0 0,1-1 0 0 0,-1-1 0 0 0,0 1 1 0 0,1-1-1 0 0,-1-1 0 0 0,0 0 0 0 0,0-1 0 0 0,-1 0 0 0 0,1 0 0 0 0,-1-1 1 0 0,0 0-1 0 0,0 0 0 0 0,0-1 0 0 0,-1-1 0 0 0,0 1 0 0 0,0-1 0 0 0,0-1 1 0 0,-1 1-1 0 0,0-1 0 0 0,-1-1 0 0 0,0 1 0 0 0,0-1 0 0 0,-1 0-81 0 0,1 1 27 0 0,-1-1-1 0 0,0 1 1 0 0,0-1-1 0 0,-1 0 0 0 0,0 0 1 0 0,-1 0-1 0 0,0 0 1 0 0,-1-1-1 0 0,0 0 0 0 0,0 1 1 0 0,-1-1-1 0 0,0 0 1 0 0,0 0-1 0 0,-1 1 0 0 0,-1-4-26 0 0,-19 1-1346 0 0,-2 23-6129 0 0,18-7 481 0 0,1 0-5125 0 0</inkml:trace>
  <inkml:trace contextRef="#ctx0" brushRef="#br0" timeOffset="12113.894">9801 2088 0 0 0,'0'0'747'0'0,"0"0"301"0"0,0 0 384 0 0,0 0 333 0 0,0 0 182 0 0,0 0 9 0 0,0 0-138 0 0,0 0-196 0 0,0 0-202 0 0,0 0-153 0 0,0 0-122 0 0,0 0-82 0 0,2-6-81 0 0,5-21-95 0 0,-7 26-793 0 0,-1 0 1 0 0,1 0 0 0 0,-1 0-1 0 0,1 0 1 0 0,-1 0 0 0 0,1 0-1 0 0,-1 0 1 0 0,1 1 0 0 0,-1-1-1 0 0,0 0 1 0 0,1 0-1 0 0,-1 1 1 0 0,0-1 0 0 0,0 1-1 0 0,0-1 1 0 0,0 0 0 0 0,1 1-1 0 0,-1 0 1 0 0,0-1 0 0 0,0 1-1 0 0,0-1 1 0 0,0 1 0 0 0,0 0-1 0 0,0 0 1 0 0,0 0-1 0 0,0 0 1 0 0,0-1 0 0 0,0 1-1 0 0,0 0 1 0 0,0 1 0 0 0,0-1-1 0 0,0 0 1 0 0,0 0 0 0 0,0 0-1 0 0,0 1 1 0 0,0-1 0 0 0,0 0-95 0 0,-2 0 240 0 0,-3 0-117 0 0,0 1 1 0 0,-1-1-1 0 0,1 1 1 0 0,0 0-1 0 0,0 0 0 0 0,0 1 1 0 0,0-1-1 0 0,0 1 1 0 0,0 1-1 0 0,0-1 0 0 0,1 1 1 0 0,-1 0-1 0 0,-3 3-123 0 0,-95 72 752 0 0,103-77-747 0 0,1 0 0 0 0,0 1-1 0 0,0-1 1 0 0,0 1 0 0 0,0-1-1 0 0,0 0 1 0 0,0 1 0 0 0,0-1-1 0 0,0 1 1 0 0,0-1 0 0 0,1 0-1 0 0,-1 1 1 0 0,0-1 0 0 0,1 1 0 0 0,-1-1-1 0 0,1 0 1 0 0,0 0 0 0 0,-1 1-1 0 0,1-1 1 0 0,0 0 0 0 0,0 0-1 0 0,0 0 1 0 0,0 0 0 0 0,0 0-1 0 0,0 0 1 0 0,0 0 0 0 0,0 0-1 0 0,0 0 1 0 0,0 0 0 0 0,1-1-1 0 0,-1 1 1 0 0,0 0 0 0 0,1-1-1 0 0,-1 1 1 0 0,0-1 0 0 0,1 0-1 0 0,-1 1 1 0 0,0-1 0 0 0,1 0-1 0 0,-1 0 1 0 0,1 0-5 0 0,5 3 39 0 0,96 63 539 0 0,-95-62-508 0 0,-1 1 0 0 0,1 0 0 0 0,-1 1 0 0 0,0 0 0 0 0,0 0 0 0 0,-1 0 0 0 0,0 1 0 0 0,0-1 0 0 0,0 2 1 0 0,-1-1-1 0 0,0 1 0 0 0,-1-1 0 0 0,1 1 0 0 0,-1 0 0 0 0,-1 1 0 0 0,0-1 0 0 0,0 1 0 0 0,-1 0 0 0 0,0-1 1 0 0,0 1-1 0 0,-1 0 0 0 0,0 0 0 0 0,0 4-70 0 0,-2-9 51 0 0,-1-1-1 0 0,1 1 1 0 0,-1-1-1 0 0,1 1 1 0 0,-1-1 0 0 0,0 1-1 0 0,0-1 1 0 0,0 0-1 0 0,-1 0 1 0 0,1 0 0 0 0,-1 0-1 0 0,0 0 1 0 0,0-1 0 0 0,0 1-1 0 0,0-1 1 0 0,0 0-1 0 0,0 0 1 0 0,-1 0 0 0 0,1 0-1 0 0,-1 0 1 0 0,1-1-1 0 0,-1 0 1 0 0,0 0 0 0 0,1 0-1 0 0,-5 1-50 0 0,-10 5 67 0 0,-8 2-79 0 0,1-2 1 0 0,-1-1-1 0 0,0-1 0 0 0,0-1 0 0 0,0-1 0 0 0,-1-2 0 0 0,1 0 0 0 0,-11-3 13 0 0,39-6-1400 0 0,50-11-2937 0 0,-41 15 3156 0 0,10-5-2849 0 0,0 2-3413 0 0,-1 3-3028 0 0</inkml:trace>
  <inkml:trace contextRef="#ctx0" brushRef="#br0" timeOffset="12737.063">10135 2129 10530 0 0,'0'0'1858'0'0,"0"0"-322"0"0,0 0-91 0 0,0 0 39 0 0,0 0-38 0 0,0 0-151 0 0,0 0-241 0 0,0 0-244 0 0,0 0-171 0 0,0 0-116 0 0,0 0-65 0 0,0 0-35 0 0,0 0-7 0 0,-6 8-5 0 0,-18 26-27 0 0,8 42 708 0 0,3 104-470 0 0,12-178-619 0 0,1 1 0 0 0,0-1 1 0 0,0 1-1 0 0,0-1 1 0 0,1 0-1 0 0,-1 1 0 0 0,0-1 1 0 0,1 0-1 0 0,0 1 1 0 0,-1-1-1 0 0,1 0 0 0 0,0 0 1 0 0,0 1-1 0 0,0-1 0 0 0,0 0 1 0 0,1 0-1 0 0,-1 0 1 0 0,1 0-1 0 0,-1-1 0 0 0,1 1 1 0 0,0 0-1 0 0,-1-1 1 0 0,1 1-1 0 0,0-1 0 0 0,0 1 1 0 0,0-1-1 0 0,0 0 1 0 0,0 0-1 0 0,0 0 0 0 0,1 0 1 0 0,-1 0-1 0 0,0 0 0 0 0,1-1 1 0 0,-1 1-1 0 0,0-1 1 0 0,1 0-1 0 0,0 1-3 0 0,1-1 40 0 0,1 0 0 0 0,-1-1 0 0 0,1 1 0 0 0,0-1 0 0 0,-1 0 0 0 0,1 0 1 0 0,-1 0-1 0 0,0 0 0 0 0,1-1 0 0 0,-1 0 0 0 0,0 0 0 0 0,0 0 0 0 0,0 0 0 0 0,0-1 0 0 0,0 0 0 0 0,-1 0 0 0 0,1 0 0 0 0,-1 0 0 0 0,0 0 1 0 0,1-1-41 0 0,78-95 516 0 0,18-51-220 0 0,-74 121-243 0 0,-8 51-78 0 0,-6 11 41 0 0,-2 0 1 0 0,-1 1-1 0 0,-2 0 1 0 0,-1 0 0 0 0,-2 0-1 0 0,-1 1 1 0 0,-2-1-1 0 0,-1 1 1 0 0,-4 32-17 0 0,-2-11 11 0 0,-3-1-1 0 0,-2 0 1 0 0,-2-1 0 0 0,-2-1-1 0 0,-3 0 1 0 0,-2-1 0 0 0,-8 10-11 0 0,28-57 12 0 0,-2 0 1 0 0,1 1-1 0 0,-1-1 1 0 0,0 0-1 0 0,0 0 1 0 0,0 0-1 0 0,0 0 1 0 0,-1 0-1 0 0,0-1 1 0 0,0 1-1 0 0,-1-1 1 0 0,1 0-1 0 0,-1 0 1 0 0,0 0-1 0 0,0 0 1 0 0,0 0-1 0 0,0-1 1 0 0,-1 0-1 0 0,1 0 1 0 0,-1 0-1 0 0,0-1 1 0 0,0 1-1 0 0,0-1 1 0 0,0 0-1 0 0,0-1 1 0 0,0 1-1 0 0,-1-1 1 0 0,1 0-1 0 0,-5 0-12 0 0,7-4 0 0 0,-1 0 0 0 0,0 0 0 0 0,1-1 0 0 0,0 1 0 0 0,0-1 0 0 0,0 0-1 0 0,0 0 1 0 0,0 0 0 0 0,1 0 0 0 0,0 0 0 0 0,0 0 0 0 0,0-1 0 0 0,0 1-1 0 0,1-1 1 0 0,0 0 0 0 0,0 1 0 0 0,0-1 0 0 0,0 0 0 0 0,-4-18-89 0 0,1 1 1 0 0,0-1 0 0 0,2 0-1 0 0,1 0 1 0 0,1 1-1 0 0,0-1 1 0 0,2 0 0 0 0,1 0-1 0 0,1 0 1 0 0,0 1 0 0 0,2 0-1 0 0,1 0 1 0 0,0 0-1 0 0,2 1 1 0 0,0 0 0 0 0,2 1-1 0 0,0 0 1 0 0,10-13 88 0 0,18-10-2233 0 0,-11 17-6068 0 0,-20 18-3590 0 0</inkml:trace>
  <inkml:trace contextRef="#ctx0" brushRef="#br0" timeOffset="13205.779">10895 2077 7970 0 0,'0'0'2007'0'0,"0"0"-290"0"0,0 0-55 0 0,0 0-7 0 0,0 0-86 0 0,0 0-164 0 0,0 0-259 0 0,0 0-198 0 0,0 0-101 0 0,0 0-67 0 0,0 0 5 0 0,0 0-6 0 0,0 0-55 0 0,3-2-133 0 0,-3 2-518 0 0,0-1-1 0 0,-1 1 1 0 0,1 0-1 0 0,0 0 1 0 0,0-1-1 0 0,0 1 1 0 0,0 0-1 0 0,0 0 1 0 0,-1-1-1 0 0,1 1 1 0 0,0 0-1 0 0,0 0 1 0 0,0-1-73 0 0,-38 26 467 0 0,18-11-323 0 0,16-12-125 0 0,0 0-1 0 0,0 0 0 0 0,1 0 0 0 0,-1 0 1 0 0,1 1-1 0 0,-1 0 0 0 0,1 0 1 0 0,0 0-1 0 0,0 0 0 0 0,0 0 0 0 0,1 1 1 0 0,-1-1-1 0 0,1 1 0 0 0,0-1 1 0 0,0 1-1 0 0,0 0 0 0 0,0 0 1 0 0,1 0-1 0 0,-1 0 0 0 0,1 0 0 0 0,0 1 1 0 0,0 1-19 0 0,2-4 1 0 0,1 0 1 0 0,-1 0-1 0 0,1 0 1 0 0,0 0-1 0 0,0 0 1 0 0,0 0-1 0 0,0 0 1 0 0,0-1-1 0 0,0 1 1 0 0,0-1-1 0 0,0 0 1 0 0,1 0-1 0 0,-1 0 1 0 0,0 0-1 0 0,1 0 1 0 0,-1 0-1 0 0,1 0 1 0 0,-1-1-1 0 0,1 1 1 0 0,-1-1-1 0 0,3 0-1 0 0,2 2 17 0 0,26 3 4 0 0,-30-6-16 0 0,0 1-1 0 0,0 0 1 0 0,0-1-1 0 0,0 1 1 0 0,0 0 0 0 0,0 1-1 0 0,0-1 1 0 0,0 1 0 0 0,0-1-1 0 0,0 1 1 0 0,0 0 0 0 0,-1 0-1 0 0,1 0 1 0 0,0 0 0 0 0,0 1-1 0 0,-1-1 1 0 0,1 1 0 0 0,-1 0-1 0 0,1-1 1 0 0,-1 1 0 0 0,0 0-1 0 0,0 1 1 0 0,0-1 0 0 0,0 0-1 0 0,0 0 1 0 0,0 1-1 0 0,-1-1 1 0 0,1 1 0 0 0,-1 0-1 0 0,1-1 1 0 0,-1 3-5 0 0,0 5 62 0 0,-1 0 1 0 0,0 0-1 0 0,-1 0 1 0 0,-1 0-1 0 0,1 0 0 0 0,-1 0 1 0 0,-1 0-1 0 0,0-1 1 0 0,0 1-1 0 0,-1-1 0 0 0,0 0 1 0 0,-1 0-1 0 0,0 0 1 0 0,0-1-1 0 0,-1 0 0 0 0,0 0 1 0 0,0 0-1 0 0,-1-1 1 0 0,0 0-1 0 0,-1 0 1 0 0,1 0-1 0 0,-1-1 0 0 0,0 0 1 0 0,-2 0-63 0 0,5-2 5 0 0,-1 0 0 0 0,0 0 1 0 0,0 0-1 0 0,0-1 0 0 0,0 0 1 0 0,-1 0-1 0 0,1-1 0 0 0,-1 1 1 0 0,1-2-1 0 0,-1 1 0 0 0,0-1 1 0 0,0 1-1 0 0,-1-2-5 0 0,6 0-117 0 0,1-1 0 0 0,0 0 1 0 0,0 0-1 0 0,0 0 0 0 0,0-1 0 0 0,0 1 0 0 0,0 0 1 0 0,0 0-1 0 0,0 0 0 0 0,0-1 0 0 0,0 1 0 0 0,1-1 1 0 0,-1 1-1 0 0,1 0 0 0 0,-1-1 0 0 0,1 1 0 0 0,-1-1 1 0 0,1 1-1 0 0,0-1 0 0 0,0 1 0 0 0,0-1 0 0 0,0 1 1 0 0,0-1-1 0 0,0 1 0 0 0,0-1 0 0 0,0 1 0 0 0,1-1 1 0 0,-1 1-1 0 0,0-1 0 0 0,1 1 0 0 0,0-1 0 0 0,-1 1 0 0 0,1-1 1 0 0,0 1-1 0 0,-1 0 0 0 0,1 0 0 0 0,0-1 0 0 0,0 1 1 0 0,0 0-1 0 0,0 0 0 0 0,1 0 117 0 0,16-22-5306 0 0,-8 10-3382 0 0,-1 5-851 0 0</inkml:trace>
  <inkml:trace contextRef="#ctx0" brushRef="#br0" timeOffset="13536.085">11368 1783 8314 0 0,'0'0'4358'0'0,"0"0"-2028"0"0,0 0-879 0 0,0 0-130 0 0,0 0-31 0 0,0 0-31 0 0,0 0-71 0 0,0 0-153 0 0,0 0-133 0 0,0 0-31 0 0,0 0-70 0 0,0 0-81 0 0,0 0-85 0 0,1 17-102 0 0,-2 113 609 0 0,-1 411-227 0 0,-32-589-11276 0 0,25 38 3283 0 0,4 2-4548 0 0</inkml:trace>
  <inkml:trace contextRef="#ctx0" brushRef="#br0" timeOffset="13788.664">11138 2144 11771 0 0,'0'0'1864'0'0,"0"0"-353"0"0,0 0-85 0 0,0 0 34 0 0,0 0 4 0 0,0 0-104 0 0,0 0-159 0 0,0 0-169 0 0,0 0-165 0 0,0 0-150 0 0,0 0-115 0 0,0 0-71 0 0,34-7-51 0 0,108-17-54 0 0,-35 18 432 0 0,65 17-1126 0 0,-158-8-364 0 0,8 2-2017 0 0,-7 5-4648 0 0,-11-7 1213 0 0,-2-2-4556 0 0</inkml:trace>
  <inkml:trace contextRef="#ctx0" brushRef="#br0" timeOffset="14054.19">11657 2195 1064 0 0,'0'0'1582'0'0,"0"0"-75"0"0,0 0 129 0 0,0 0 137 0 0,0 0-18 0 0,0 0-102 0 0,0 0-196 0 0,0 0-150 0 0,0 0-83 0 0,0 0-37 0 0,0 0-27 0 0,0 0-52 0 0,0 0-48 0 0,22 13-62 0 0,71 38-76 0 0,-91-49-857 0 0,-1-1 0 0 0,1 1 0 0 0,0-1 0 0 0,0 0 0 0 0,0 0 1 0 0,-1 0-1 0 0,1 0 0 0 0,0 0 0 0 0,1 0 0 0 0,-1 0 0 0 0,0-1 1 0 0,0 1-1 0 0,0-1 0 0 0,0 0 0 0 0,0 0 0 0 0,0 1 1 0 0,1-1-1 0 0,-1 0 0 0 0,0-1 0 0 0,0 1 0 0 0,0 0 0 0 0,0-1 1 0 0,0 1-1 0 0,1-1 0 0 0,-1 0 0 0 0,0 1 0 0 0,0-1 0 0 0,0 0 1 0 0,0-1-66 0 0,6-3 346 0 0,-2 2-219 0 0,-1 0 0 0 0,0 0 0 0 0,0-1 0 0 0,0 1 0 0 0,-1-1 0 0 0,1 0 0 0 0,-1-1 0 0 0,0 1 0 0 0,0-1 0 0 0,0 0 0 0 0,-1 0 0 0 0,1 0 0 0 0,-1-1 0 0 0,0 1 0 0 0,-1-1 0 0 0,0 1 1 0 0,0-1-1 0 0,0 0 0 0 0,0 0 0 0 0,-1 0 0 0 0,0 0 0 0 0,0 0 0 0 0,-1 0 0 0 0,0-5-127 0 0,1 9 9 0 0,-1 0-1 0 0,-1 0 1 0 0,1 0 0 0 0,0 0 0 0 0,0 0 0 0 0,-1 0 0 0 0,1 0-1 0 0,-1 0 1 0 0,0 0 0 0 0,0 0 0 0 0,0 0 0 0 0,0 0 0 0 0,0 1 0 0 0,0-1-1 0 0,0 0 1 0 0,0 1 0 0 0,-1-1 0 0 0,1 1 0 0 0,0-1 0 0 0,-1 1-1 0 0,0-1 1 0 0,1 1 0 0 0,-1 0 0 0 0,0 0 0 0 0,1 0 0 0 0,-1 0 0 0 0,0 0-1 0 0,0 0 1 0 0,0 1 0 0 0,0-1 0 0 0,0 1 0 0 0,0-1 0 0 0,0 1 0 0 0,0 0-1 0 0,0-1 1 0 0,0 1 0 0 0,-2 0-9 0 0,-1 0-7 0 0,-1 1 0 0 0,0-1-1 0 0,1 1 1 0 0,-1-1 0 0 0,1 2 0 0 0,-1-1-1 0 0,1 1 1 0 0,0-1 0 0 0,-1 1 0 0 0,1 1 0 0 0,0-1-1 0 0,0 1 1 0 0,-4 3 7 0 0,-1 1-33 0 0,1 0 0 0 0,-1 1 0 0 0,1 0 1 0 0,0 1-1 0 0,1 0 0 0 0,0 0 0 0 0,1 1 0 0 0,0 0 0 0 0,0 0 0 0 0,1 1 0 0 0,0 0 1 0 0,1 0-1 0 0,0 0 0 0 0,1 1 0 0 0,1-1 0 0 0,-1 1 0 0 0,2 0 0 0 0,0 0 0 0 0,0 0 1 0 0,0 7 32 0 0,3-14-71 0 0,-1-1 0 0 0,1 0-1 0 0,0 0 1 0 0,0 0 0 0 0,1 1 0 0 0,-1-1 0 0 0,1 0 0 0 0,0 0 0 0 0,0-1 0 0 0,0 1 0 0 0,0 0 0 0 0,1-1 0 0 0,0 1 0 0 0,-1-1 0 0 0,1 0 0 0 0,0 0 0 0 0,1 0 0 0 0,-1 0 0 0 0,1-1 0 0 0,-1 1 0 0 0,1-1 0 0 0,0 0 0 0 0,-1 0 0 0 0,1 0 0 0 0,0 0 0 0 0,4 0 71 0 0,70 17-6483 0 0,-59-16 300 0 0,-7 1-5102 0 0</inkml:trace>
  <inkml:trace contextRef="#ctx0" brushRef="#br0" timeOffset="14573.255">12053 2482 3505 0 0,'0'0'5897'0'0,"0"0"-2904"0"0,0 0-938 0 0,0 0-97 0 0,0 0-174 0 0,0 0-197 0 0,0 0-276 0 0,0 0-282 0 0,0 0-182 0 0,0 0-100 0 0,0 0-76 0 0,0 0-76 0 0,0 0-73 0 0,0-8-85 0 0,22-68 492 0 0,89-109 442 0 0,-105 177-1344 0 0,1-1 0 0 0,0 1 0 0 0,0 0 0 0 0,1 0 0 0 0,0 1 0 0 0,0 0 1 0 0,1 0-1 0 0,0 1 0 0 0,0 0 0 0 0,8-3-27 0 0,-16 8 1 0 0,0 1-1 0 0,0-1 1 0 0,0 1 0 0 0,0 0 0 0 0,0-1 0 0 0,0 1 0 0 0,0 0-1 0 0,0-1 1 0 0,0 1 0 0 0,0 0 0 0 0,0 0 0 0 0,0 0 0 0 0,0 0-1 0 0,0 0 1 0 0,0 0 0 0 0,0 0 0 0 0,0 0 0 0 0,0 0 0 0 0,0 1 0 0 0,0-1-1 0 0,0 0 1 0 0,0 0 0 0 0,-1 1 0 0 0,1-1 0 0 0,0 1 0 0 0,0-1-1 0 0,0 1 1 0 0,0-1 0 0 0,0 1 0 0 0,-1 0 0 0 0,1-1 0 0 0,0 1-1 0 0,-1 0 1 0 0,1 0 0 0 0,0 0 0 0 0,-1-1 0 0 0,1 1 0 0 0,-1 0-1 0 0,1 0 1 0 0,-1 0 0 0 0,0 0 0 0 0,1 0 0 0 0,-1 0 0 0 0,0 0-1 0 0,1 0 1 0 0,-1 0 0 0 0,0 0 0 0 0,0 0 0 0 0,0 0 0 0 0,0 0-1 0 0,0 0 0 0 0,-7 59 123 0 0,4-47-114 0 0,-1 53-5 0 0,5-64-3 0 0,1-1 0 0 0,0 0-1 0 0,0 0 1 0 0,-1 0-1 0 0,1 0 1 0 0,0 0 0 0 0,0 0-1 0 0,0 0 1 0 0,0 0-1 0 0,1-1 1 0 0,-1 1-1 0 0,0-1 1 0 0,0 0 0 0 0,0 1-1 0 0,0-1 1 0 0,0 0-1 0 0,1 0 1 0 0,-1-1 0 0 0,0 1-1 0 0,0 0 1 0 0,0-1-1 0 0,0 1 1 0 0,0-1-1 0 0,0 0 1 0 0,0 0 0 0 0,0 1-1 0 0,0-1 1 0 0,0 0-1 0 0,0-1 1 0 0,0 1 0 0 0,0 0-1 0 0,0-1 0 0 0,135-85 100 0 0,-136 86-99 0 0,0 0 0 0 0,0 1 0 0 0,0-1 0 0 0,0 0-1 0 0,0 1 1 0 0,0-1 0 0 0,1 1 0 0 0,-1-1 0 0 0,0 1 0 0 0,0 0 0 0 0,0-1-1 0 0,1 1 1 0 0,-1 0 0 0 0,0 0 0 0 0,0 0 0 0 0,1 0 0 0 0,-1 0-1 0 0,0 0 1 0 0,0 0 0 0 0,0 0 0 0 0,1 0 0 0 0,-1 1 0 0 0,0-1 0 0 0,0 1-1 0 0,0-1 1 0 0,1 1 0 0 0,-1-1 0 0 0,0 1 0 0 0,0-1 0 0 0,0 1 0 0 0,0 0-1 0 0,0 0 1 0 0,0-1 0 0 0,0 1 0 0 0,-1 0 0 0 0,1 0 0 0 0,0 0 0 0 0,0 0-1 0 0,-1 0 1 0 0,1 0 0 0 0,0 0 0 0 0,-1 0 0 0 0,1 1 0 0 0,-1-1-1 0 0,0 0 1 0 0,1 0 0 0 0,-1 0 0 0 0,0 0 0 0 0,0 1 0 0 0,1-1 0 0 0,-1 0-1 0 0,0 0 1 0 0,0 1 0 0 0,0-1 0 0 0,-1 0 0 0 0,1 0 0 0 0,0 1 0 0 0,0-1-2 0 0,0 160 263 0 0,21-124-464 0 0,-3-33-8615 0 0,-13-4-3575 0 0</inkml:trace>
  <inkml:trace contextRef="#ctx0" brushRef="#br0" timeOffset="17185.694">13579 2217 0 0 0,'0'0'1218'0'0,"0"0"294"0"0,0 0 239 0 0,0 0 203 0 0,0 0 58 0 0,0 0-91 0 0,0 0-170 0 0,0 0-228 0 0,0 0-179 0 0,0 0-185 0 0,0 0-162 0 0,-6-5-131 0 0,3 2-779 0 0,1 2-9 0 0,1-1 1 0 0,0 0 0 0 0,-1 1 0 0 0,0 0 0 0 0,1-1 0 0 0,-1 1 0 0 0,0 0 0 0 0,1 0 0 0 0,-1 0 0 0 0,0 0 0 0 0,0 0-1 0 0,0 0 1 0 0,0 1 0 0 0,0-1 0 0 0,0 1 0 0 0,0-1 0 0 0,0 1 0 0 0,0 0 0 0 0,0 0 0 0 0,0 0 0 0 0,0 0 0 0 0,0 0 0 0 0,0 0-1 0 0,0 0 1 0 0,0 1 0 0 0,0-1 0 0 0,0 1 0 0 0,0-1 0 0 0,-2 2-79 0 0,-7 6 129 0 0,1 1-1 0 0,0 0 1 0 0,0 1-1 0 0,1 0 1 0 0,0 1-1 0 0,1 0 1 0 0,0 0-1 0 0,0 0 1 0 0,1 1-1 0 0,1 0 1 0 0,0 1-1 0 0,1-1 1 0 0,0 1 0 0 0,1 0-1 0 0,1 0 1 0 0,0 1-1 0 0,0-1 1 0 0,2 1-1 0 0,-1-1 1 0 0,2 1-1 0 0,0 4-128 0 0,0-15 21 0 0,0 1-1 0 0,0-1 0 0 0,1 1 1 0 0,-1-1-1 0 0,1 1 0 0 0,0-1 1 0 0,0 1-1 0 0,0-1 0 0 0,0 0 1 0 0,1 0-1 0 0,-1 1 0 0 0,1-1 1 0 0,0 0-1 0 0,0 0 0 0 0,0-1 1 0 0,0 1-1 0 0,1 0 0 0 0,-1-1 1 0 0,1 1-1 0 0,-1-1 0 0 0,1 0 1 0 0,0 0-1 0 0,0 0 0 0 0,0 0 1 0 0,0-1-1 0 0,0 1 0 0 0,0-1 1 0 0,1 1-1 0 0,-1-1 0 0 0,0 0 1 0 0,1-1-1 0 0,-1 1 0 0 0,1 0 1 0 0,-1-1-1 0 0,1 0 0 0 0,-1 0 1 0 0,1 0-1 0 0,-1 0 0 0 0,1-1 1 0 0,-1 1-1 0 0,1-1 0 0 0,-1 0 1 0 0,1 0-1 0 0,2-1-20 0 0,5-3 110 0 0,-1 0 1 0 0,1-1-1 0 0,-1 0 0 0 0,-1-1 0 0 0,1 0 0 0 0,-1 0 1 0 0,0-1-1 0 0,-1 0 0 0 0,0 0 0 0 0,0-1 0 0 0,-1 0 1 0 0,0-1-1 0 0,0 0 0 0 0,0-1-110 0 0,0-3 34 0 0,1 1 0 0 0,-2-1-1 0 0,0-1 1 0 0,0 1 0 0 0,-2-1 0 0 0,1 0 0 0 0,-2 0-1 0 0,0 0 1 0 0,-1-1 0 0 0,-1 1 0 0 0,0 0 0 0 0,-1-1-1 0 0,0 1 1 0 0,-1-1 0 0 0,-2-1-34 0 0,1 9-28 0 0,0-1 1 0 0,0 1 0 0 0,-1 0-1 0 0,0 1 1 0 0,-1-1-1 0 0,0 1 1 0 0,0-1 0 0 0,-1 1-1 0 0,1 0 1 0 0,-2 1-1 0 0,1-1 1 0 0,-1 1-1 0 0,0 0 1 0 0,0 0 0 0 0,0 1-1 0 0,-1 0 1 0 0,0 0-1 0 0,0 0 1 0 0,0 1 0 0 0,-1 0-1 0 0,1 1 1 0 0,-1-1-1 0 0,0 2 1 0 0,0-1-1 0 0,-2 0 28 0 0,-21-4-221 0 0,30 7 168 0 0,1 0-45 0 0,0 0-24 0 0,0 0 4 0 0,18-8 8 0 0,14-11 201 0 0,-1-2 1 0 0,-1-1 0 0 0,-1-2 0 0 0,-1-1-1 0 0,-1-1 1 0 0,-1-1 0 0 0,-1-1 0 0 0,-2-1 0 0 0,-1-1-1 0 0,-1-1 1 0 0,7-17-92 0 0,12-18 144 0 0,-9 136-100 0 0,6 75 22 0 0,-7 0 0 0 0,-6 2 0 0 0,-2 61-66 0 0,-16-158-6 0 0,1 35-44 0 0,-3 0-1 0 0,-4 1 0 0 0,-4 14 51 0 0,3-84 7 0 0,0 1-1 0 0,-2-1 1 0 0,0 0-1 0 0,0 1 1 0 0,-2-1-1 0 0,0-1 1 0 0,0 1-1 0 0,-2-1 1 0 0,0 0-1 0 0,0 0 1 0 0,-2-1-1 0 0,0 0 1 0 0,0 0 0 0 0,-1-1-1 0 0,-1-1 1 0 0,0 0-1 0 0,-1 0 1 0 0,0-1-1 0 0,-1 0 1 0 0,0-1-1 0 0,-1-1 1 0 0,0 0-1 0 0,0-1 1 0 0,-1 0-1 0 0,0-1 1 0 0,0-1-1 0 0,-1 0 1 0 0,-10 1-7 0 0,25-6 5 0 0,-1-1 0 0 0,0 0 1 0 0,0 0-1 0 0,0 0 0 0 0,0-1 1 0 0,0 1-1 0 0,0 0 0 0 0,0-1 1 0 0,0 1-1 0 0,0-1 0 0 0,0 0 0 0 0,0 0 1 0 0,1 0-1 0 0,-1 1 0 0 0,0-2 1 0 0,1 1-1 0 0,-1 0 0 0 0,1 0 1 0 0,-1 0-1 0 0,1-1 0 0 0,-1 1 0 0 0,1-1 1 0 0,0 1-1 0 0,0-1 0 0 0,0 0 1 0 0,0 1-1 0 0,0-1 0 0 0,0 0 0 0 0,0 0 1 0 0,0 1-1 0 0,1-1 0 0 0,-1 0 1 0 0,1 0-1 0 0,-1 0 0 0 0,1-1-5 0 0,-1-74 80 0 0,9 49-83 0 0,3 0-1 0 0,0 1 0 0 0,1 0 1 0 0,2 1-1 0 0,1 0 1 0 0,0 2-1 0 0,2 0 0 0 0,1 0 1 0 0,1 2-1 0 0,14-13 4 0 0,166-186-229 0 0,-111 130-5958 0 0,-74 77-1460 0 0,-6 5-4550 0 0</inkml:trace>
  <inkml:trace contextRef="#ctx0" brushRef="#br0" timeOffset="18260.618">14798 2261 2128 0 0,'0'0'2080'0'0,"0"0"-380"0"0,0 0-152 0 0,0 0 85 0 0,0 0 78 0 0,0 0-26 0 0,0 0-180 0 0,0 0-321 0 0,0 0-249 0 0,0 0-68 0 0,0 0 15 0 0,0 0 29 0 0,0 0-28 0 0,7-6-124 0 0,72-83 2742 0 0,-78 88-3462 0 0,-1 0 1 0 0,0 0 0 0 0,0 0 0 0 0,1 0-1 0 0,-1 0 1 0 0,0 0 0 0 0,1 0-1 0 0,-1 0 1 0 0,1 1 0 0 0,-1-1-1 0 0,1 0 1 0 0,0 0 0 0 0,-1 0 0 0 0,1 1-1 0 0,0-1 1 0 0,-1 0 0 0 0,1 1-1 0 0,0-1 1 0 0,0 1 0 0 0,-1-1 0 0 0,1 1-1 0 0,0-1 1 0 0,0 1 0 0 0,0 0-1 0 0,0-1 1 0 0,0 1 0 0 0,0 0-1 0 0,0 0 1 0 0,0-1 0 0 0,0 1 0 0 0,0 0-1 0 0,0 0 1 0 0,0 0 0 0 0,0 0-1 0 0,-1 0 1 0 0,1 1 0 0 0,0-1-1 0 0,0 0 1 0 0,0 0 0 0 0,0 1 0 0 0,0-1-1 0 0,0 0 1 0 0,0 1 0 0 0,0-1-1 0 0,0 1 1 0 0,-1-1 0 0 0,1 1-1 0 0,0-1 1 0 0,0 1 0 0 0,-1 0 0 0 0,1-1-1 0 0,0 1 1 0 0,-1 0 0 0 0,1 0-1 0 0,-1 0 1 0 0,1-1 0 0 0,-1 1-1 0 0,1 0 1 0 0,-1 0 0 0 0,1 0 0 0 0,-1 1-40 0 0,12 19 118 0 0,0 1 1 0 0,-2 0-1 0 0,0 1 1 0 0,-2 0-1 0 0,0 1 0 0 0,-2-1 1 0 0,0 2-1 0 0,-2-1 1 0 0,-1 0-1 0 0,0 13-118 0 0,-2-26 21 0 0,9 66 49 0 0,-5 1-1 0 0,-2 0 0 0 0,-7 53-69 0 0,4-118 13 0 0,-1 0 0 0 0,-1-1 0 0 0,0 1 0 0 0,0-1 0 0 0,-1 1 0 0 0,-1-1 0 0 0,0 0-1 0 0,-1-1 1 0 0,0 1 0 0 0,-1-1 0 0 0,0 1 0 0 0,-1-2 0 0 0,0 1 0 0 0,0-1 0 0 0,-4 3-13 0 0,10-12 4 0 0,1 0 1 0 0,-1 0 0 0 0,0-1-1 0 0,1 1 1 0 0,-1 0-1 0 0,0-1 1 0 0,1 1 0 0 0,-1 0-1 0 0,0-1 1 0 0,0 1 0 0 0,1-1-1 0 0,-1 1 1 0 0,0-1 0 0 0,0 0-1 0 0,0 1 1 0 0,0-1-1 0 0,0 0 1 0 0,1 0 0 0 0,-1 1-1 0 0,0-1 1 0 0,0 0 0 0 0,0 0-1 0 0,0 0 1 0 0,0 0 0 0 0,0 0-1 0 0,0 0 1 0 0,0 0-1 0 0,0-1 1 0 0,0 1 0 0 0,1 0-1 0 0,-1 0 1 0 0,0-1 0 0 0,0 1-1 0 0,0-1 1 0 0,0 1-1 0 0,1-1 1 0 0,-1 1 0 0 0,0-1-1 0 0,0 1 1 0 0,1-1 0 0 0,-1 0-1 0 0,0 1 1 0 0,1-1 0 0 0,-1 0-1 0 0,1 1 1 0 0,-1-1-1 0 0,1 0 1 0 0,-1 0 0 0 0,1 0-1 0 0,-1 0 1 0 0,1 1 0 0 0,0-1-1 0 0,0 0 1 0 0,-1 0 0 0 0,1 0-1 0 0,0 0 1 0 0,0 0-1 0 0,0 0 1 0 0,0 0 0 0 0,0 0-1 0 0,0 0-4 0 0,-5-65 24 0 0,5 61-1 0 0,3-27-10 0 0,1 0 0 0 0,1 1 0 0 0,2-1 0 0 0,1 1 0 0 0,1 1 0 0 0,9-18-13 0 0,-4 6 14 0 0,9-24-18 0 0,3 2-1 0 0,2 1 1 0 0,4 1 0 0 0,1 1-1 0 0,4 2 1 0 0,2 2-1 0 0,30-33 5 0 0,-62 82 2 0 0,-1 1-1 0 0,2 0 0 0 0,-1 0 0 0 0,1 0 1 0 0,0 1-1 0 0,0 0 0 0 0,1 1 0 0 0,0 0 1 0 0,0 0-1 0 0,0 1 0 0 0,0 0 1 0 0,1 1-1 0 0,-1 0 0 0 0,1 0 0 0 0,0 1 1 0 0,0 0-1 0 0,0 1 0 0 0,1 0-1 0 0,-9 1 1 0 0,1 0 1 0 0,-1 1-1 0 0,0-1 0 0 0,0 1 1 0 0,0-1-1 0 0,0 1 0 0 0,0 0 0 0 0,0 0 1 0 0,0 0-1 0 0,0 0 0 0 0,0 0 1 0 0,0 0-1 0 0,0 1 0 0 0,-1-1 1 0 0,1 1-1 0 0,0-1 0 0 0,-1 1 1 0 0,1-1-1 0 0,-1 1 0 0 0,0 0 0 0 0,0 0 1 0 0,0 0-1 0 0,1 0 0 0 0,-2 0 1 0 0,1 0-1 0 0,0 0 0 0 0,0 0 1 0 0,-1 0-1 0 0,1 0 0 0 0,-1 0 0 0 0,1 1-1 0 0,5 72 126 0 0,-6-74-124 0 0,-3 21 34 0 0,-1-1-1 0 0,-2 0 1 0 0,0 0 0 0 0,-1-1-1 0 0,-1 0 1 0 0,-1 0 0 0 0,0-1 0 0 0,-2 0-1 0 0,0 0 1 0 0,-1-1 0 0 0,-1-1-1 0 0,-7 7-35 0 0,20-23 2 0 0,-12 15 13 0 0,-1 1 1 0 0,-1-2 0 0 0,0 0 0 0 0,-1 0 0 0 0,0-2 0 0 0,-1 0 0 0 0,0 0 0 0 0,-1-2 0 0 0,-1 0-1 0 0,0-1 1 0 0,0 0 0 0 0,-13 3-16 0 0,29-12-75 0 0,0 1-1 0 0,-1-1 1 0 0,1 0 0 0 0,0 0-1 0 0,-1 0 1 0 0,1-1 0 0 0,0 1-1 0 0,-1-1 1 0 0,1 1-1 0 0,-1-1 1 0 0,1 0 0 0 0,-1 0-1 0 0,1 0 1 0 0,-1 0 0 0 0,0 0-1 0 0,1 0 1 0 0,-1-1-1 0 0,1 1 1 0 0,0-1 0 0 0,-1 0-1 0 0,1 0 1 0 0,-1 0-1 0 0,1 0 1 0 0,0 0 0 0 0,0 0-1 0 0,0-1 1 0 0,0 1 0 0 0,0-1-1 0 0,0 1 1 0 0,0-1-1 0 0,0 0 1 0 0,0 0 0 0 0,1 0-1 0 0,-1 0 1 0 0,1 0 0 0 0,0 0-1 0 0,-1 0 1 0 0,1 0-1 0 0,0-1 1 0 0,0 1 0 0 0,0 0-1 0 0,1-1 1 0 0,-1 1-1 0 0,0-3 77 0 0,1-6-1639 0 0,0-4-1407 0 0,0 5-2500 0 0,2 2-6260 0 0</inkml:trace>
  <inkml:trace contextRef="#ctx0" brushRef="#br0" timeOffset="19524.562">16095 2103 11250 0 0,'0'0'1189'0'0,"0"0"-360"0"0,0 0-18 0 0,0 0 187 0 0,0 0 179 0 0,0 0 69 0 0,0 0-57 0 0,0 0-171 0 0,0 0-151 0 0,-32 10-102 0 0,-103 34-90 0 0,34-5 1031 0 0,92-35-1627 0 0,0 1 1 0 0,-1 0 0 0 0,2 0-1 0 0,-1 0 1 0 0,0 1-1 0 0,1 1 1 0 0,0-1 0 0 0,1 1-1 0 0,0 1 1 0 0,0-1-1 0 0,0 1 1 0 0,1 0 0 0 0,0 1-1 0 0,1 0 1 0 0,0 0-1 0 0,0 0 1 0 0,1 0 0 0 0,0 1-1 0 0,0-1 1 0 0,1 1-1 0 0,1 0 1 0 0,-1 0 0 0 0,2 0-1 0 0,-1 1 1 0 0,2-1 0 0 0,-1 8-80 0 0,2-16 1 0 0,-1 1 0 0 0,1 0 1 0 0,0-1-1 0 0,0 1 0 0 0,0 0 1 0 0,0-1-1 0 0,0 1 0 0 0,0-1 1 0 0,1 0-1 0 0,-1 1 0 0 0,1-1 1 0 0,0 0-1 0 0,-1 0 0 0 0,1 0 1 0 0,0 0-1 0 0,0 0 0 0 0,0-1 1 0 0,1 1-1 0 0,-1 0 0 0 0,0-1 1 0 0,1 0-1 0 0,-1 0 1 0 0,1 1-1 0 0,-1-1 0 0 0,1-1 1 0 0,0 1-1 0 0,-1 0 0 0 0,1-1 1 0 0,0 1-1 0 0,-1-1 0 0 0,1 0 1 0 0,2 0-2 0 0,88-18 130 0 0,-66 4-86 0 0,0-1 0 0 0,-1-2 0 0 0,0-1 0 0 0,-2-1 1 0 0,0-1-1 0 0,-1-1 0 0 0,-1 0 0 0 0,-2-2 0 0 0,0-1 0 0 0,4-8-44 0 0,34-55 136 0 0,-85 145 8 0 0,-3 54-210 0 0,30-109 62 0 0,0 0 0 0 0,0 0 0 0 0,0 0 0 0 0,0 0 0 0 0,0 0 0 0 0,1 0 0 0 0,0 0 0 0 0,-1 0 0 0 0,1 0 0 0 0,0 0 0 0 0,0 0 0 0 0,1 0 0 0 0,-1 0 0 0 0,1-1 0 0 0,-1 1-1 0 0,1-1 1 0 0,0 1 0 0 0,0-1 0 0 0,0 0 0 0 0,0 1 0 0 0,0-1 0 0 0,1 0 0 0 0,-1-1 0 0 0,1 1 0 0 0,-1 0 0 0 0,1-1 0 0 0,-1 1 0 0 0,1-1 0 0 0,0 0 0 0 0,0 0 0 0 0,0 0 0 0 0,0 0 0 0 0,0 0-1 0 0,0-1 1 0 0,0 1 0 0 0,0-1 0 0 0,0 0 4 0 0,13-1 8 0 0,0 0-1 0 0,0-2 0 0 0,0 0 0 0 0,0-1 0 0 0,-1 0 0 0 0,1-1 1 0 0,-1-1-1 0 0,0-1 0 0 0,-1 0 0 0 0,0-1 0 0 0,0 0 1 0 0,0-1-1 0 0,-1 0 0 0 0,-1-1 0 0 0,1-1 0 0 0,-2 0 1 0 0,1-1-1 0 0,-1-1-7 0 0,-1 3 4 0 0,-1 1 0 0 0,0-1 1 0 0,0-1-1 0 0,-2 0 1 0 0,1 0-1 0 0,-1 0 0 0 0,-1-1 1 0 0,0 0-1 0 0,0 0 1 0 0,-1-1-1 0 0,-1 1 0 0 0,0-1 1 0 0,-1 0-1 0 0,0-1 1 0 0,-1 1-1 0 0,-1 0 0 0 0,0-10-4 0 0,-1 15 6 0 0,1 6-5 0 0,-1 1-1 0 0,1 0 1 0 0,-1-1-1 0 0,0 1 1 0 0,1 0 0 0 0,-1-1-1 0 0,0 1 1 0 0,0 0-1 0 0,0-1 1 0 0,0 1-1 0 0,0-1 1 0 0,0 1-1 0 0,0 0 1 0 0,-1-1-1 0 0,1 1 1 0 0,-1 0-1 0 0,1-1 1 0 0,-1 1-1 0 0,1 0 1 0 0,-1 0-1 0 0,1-1 1 0 0,-1 1-1 0 0,0 0 1 0 0,0 0-1 0 0,0 0 1 0 0,0 0-1 0 0,0 0 1 0 0,0 0-1 0 0,0 0 1 0 0,0 0-1 0 0,0 1 1 0 0,0-1-1 0 0,0 0 1 0 0,0 0-1 0 0,-1 1 1 0 0,1-1-1 0 0,0 1 1 0 0,-1-1-1 0 0,1 1 1 0 0,0 0-1 0 0,-1 0 1 0 0,1-1-1 0 0,-1 1 0 0 0,-3 1-10 0 0,1-1 0 0 0,0 1 0 0 0,0 0 0 0 0,0 0 0 0 0,0 0 0 0 0,-1 1-1 0 0,2-1 1 0 0,-1 1 0 0 0,0 0 0 0 0,0 0 0 0 0,1 1 0 0 0,-1-1-1 0 0,1 1 1 0 0,-1-1 0 0 0,1 1 0 0 0,0 0 0 0 0,0 1 0 0 0,1-1 0 0 0,-1 0-1 0 0,0 1 1 0 0,1-1 0 0 0,0 1 0 0 0,0 0 0 0 0,0 0 0 0 0,1 0 0 0 0,-1 0-1 0 0,1 0 1 0 0,0 0 0 0 0,0 0 0 0 0,0 0 0 0 0,1 1 0 0 0,-1-1 0 0 0,1 3 10 0 0,2-5-6 0 0,0 1 1 0 0,0-1-1 0 0,1 0 1 0 0,-1 0-1 0 0,1 0 1 0 0,-1 0-1 0 0,1 0 1 0 0,0-1 0 0 0,0 1-1 0 0,-1-1 1 0 0,1 0-1 0 0,0 0 1 0 0,0 0-1 0 0,1 0 1 0 0,-1 0-1 0 0,0-1 1 0 0,0 1-1 0 0,0-1 1 0 0,0 0 0 0 0,0 0-1 0 0,1 0 1 0 0,0-1 5 0 0,109 20 60 0 0,-109-16-52 0 0,0 0 0 0 0,-1 0 0 0 0,0 1 0 0 0,0-1 0 0 0,0 1 0 0 0,0 0 0 0 0,-1 0 0 0 0,1 0 0 0 0,-1 0 0 0 0,0 0 0 0 0,0 1 0 0 0,0-1 0 0 0,-1 1 0 0 0,0-1 0 0 0,0 1 0 0 0,0-1 0 0 0,0 1 0 0 0,-1 0 0 0 0,1-1 1 0 0,-1 1-1 0 0,0 0 0 0 0,-1 0 0 0 0,1-1 0 0 0,-1 1 0 0 0,0-1 0 0 0,0 1 0 0 0,-1 0 0 0 0,1-1 0 0 0,-1 0 0 0 0,0 1 0 0 0,-2 2-8 0 0,-1 6 16 0 0,1-6-17 0 0,1 1 0 0 0,0-1 0 0 0,0 1 0 0 0,0 0 0 0 0,1 0 0 0 0,0 0 0 0 0,1 1 0 0 0,-1-1 0 0 0,2 0 0 0 0,-1 1 0 0 0,1-1 1 0 0,1 0-1 0 0,-1 1 0 0 0,2 4 1 0 0,1-10 0 0 0,-1-1 1 0 0,1-1-1 0 0,0 1 0 0 0,0 0 1 0 0,-1 0-1 0 0,1-1 1 0 0,0 0-1 0 0,0 0 0 0 0,0 1 1 0 0,1-2-1 0 0,-1 1 1 0 0,0 0-1 0 0,0-1 1 0 0,0 1-1 0 0,1-1 0 0 0,-1 0 1 0 0,0 0-1 0 0,1 0 1 0 0,-1-1-1 0 0,0 1 0 0 0,0-1 1 0 0,0 0-1 0 0,1 0 0 0 0,1 1 4 0 0,7-3 8 0 0,0-1 1 0 0,0 0-1 0 0,-1 0 1 0 0,1-1-1 0 0,-1-1 1 0 0,0 0-1 0 0,0-1 1 0 0,-1 0-1 0 0,1 0 1 0 0,-2-1-1 0 0,5-4-12 0 0,8-7 77 0 0,-2 0 0 0 0,0-2 0 0 0,-1 0 0 0 0,-1-1 0 0 0,-1-1 0 0 0,-1-1-1 0 0,-1 0 1 0 0,-1-1 0 0 0,-1 0 0 0 0,-2-1 0 0 0,6-17-77 0 0,31-84 152 0 0,-33 95-137 0 0,-2-1 0 0 0,-1-1 0 0 0,-2 0 1 0 0,-1 0-1 0 0,-2 0 0 0 0,1-20-15 0 0,-6-96 200 0 0,-2 148-192 0 0,-1 1 0 0 0,0 0 0 0 0,1 0 0 0 0,-1 0 0 0 0,0 0 0 0 0,0 0 0 0 0,0 0 0 0 0,0 0 1 0 0,0 0-1 0 0,0 0 0 0 0,0 0 0 0 0,0 1 0 0 0,0-1 0 0 0,0 0 0 0 0,0 1 0 0 0,-1-1 0 0 0,1 1 0 0 0,0-1 1 0 0,0 1-1 0 0,-1-1 0 0 0,1 1 0 0 0,0 0 0 0 0,-1 0 0 0 0,1 0 0 0 0,0 0 0 0 0,-1 0 0 0 0,1 0 0 0 0,0 0 1 0 0,0 0-1 0 0,-1 0 0 0 0,1 1 0 0 0,0-1 0 0 0,-1 0 0 0 0,1 1 0 0 0,0-1 0 0 0,0 1 0 0 0,0-1 1 0 0,-1 1-1 0 0,1 0 0 0 0,0 0 0 0 0,0-1 0 0 0,0 1 0 0 0,0 0 0 0 0,0 0 0 0 0,0 0 0 0 0,0 0 0 0 0,1 0 1 0 0,-1 0-1 0 0,0 0 0 0 0,1 1 0 0 0,-1-1 0 0 0,0 0 0 0 0,1 0 0 0 0,-1 1-8 0 0,-10 21 41 0 0,1-1 0 0 0,1 1 0 0 0,1 1 0 0 0,1 0 0 0 0,1 0 0 0 0,1 0 0 0 0,1 1 0 0 0,1-1 0 0 0,1 1 0 0 0,2 0 0 0 0,0 0 0 0 0,2 0 1 0 0,1 4-42 0 0,37 226 307 0 0,-11-117-174 0 0,6 54-27 0 0,-30-166-150 0 0,-4-26 48 0 0,-1 0-16 0 0,0 0-10 0 0,-7-22-699 0 0,-18-86-4113 0 0,18 68 67 0 0,-2 1-4669 0 0,4 24-246 0 0</inkml:trace>
  <inkml:trace contextRef="#ctx0" brushRef="#br0" timeOffset="19779.235">16732 1904 8762 0 0,'0'0'2862'0'0,"0"0"-992"0"0,0 0-447 0 0,0 0-47 0 0,0 0 13 0 0,0 0 9 0 0,0 0-102 0 0,0 0-161 0 0,0 0-169 0 0,0 0-142 0 0,0 0-107 0 0,0 0-99 0 0,0 0-66 0 0,29-2-52 0 0,91-8-33 0 0,61 14 1252 0 0,-152-2-1561 0 0,2-2-160 0 0,-1 2 1 0 0,0 0 0 0 0,0 3-1 0 0,0 0 1 0 0,-1 2-1 0 0,0 1 1 0 0,3 2 1 0 0,-17-1-1249 0 0,-11 0-6849 0 0,-4-8-2631 0 0</inkml:trace>
  <inkml:trace contextRef="#ctx0" brushRef="#br0" timeOffset="19953.072">17445 2085 8642 0 0,'0'0'3806'0'0,"0"0"-1906"0"0,0 0-739 0 0,0 0-65 0 0,0 0-13 0 0,0 0-114 0 0,0 31-209 0 0,2 98-278 0 0,-2-120-436 0 0,-1-1-36 0 0,0 0 0 0 0,1 0 0 0 0,0 0 0 0 0,0 0 0 0 0,1 1 1 0 0,0-1-1 0 0,1-1 0 0 0,0 1 0 0 0,0 0 0 0 0,0 0 0 0 0,1-1 0 0 0,0 1 0 0 0,1-1-10 0 0,8 6-1304 0 0,-5-11-5719 0 0,-6-2-3678 0 0</inkml:trace>
  <inkml:trace contextRef="#ctx0" brushRef="#br0" timeOffset="20171.725">17465 1889 11010 0 0,'0'0'5642'0'0,"0"0"-4474"0"0,0 0-528 0 0,0 0-136 0 0,0 0-160 0 0,0 0-152 0 0,0 0-96 0 0,0 0-128 0 0,0 0-112 0 0,0 0-176 0 0,0 0-336 0 0,0 0-944 0 0,0 0-2633 0 0,68 0-7570 0 0</inkml:trace>
  <inkml:trace contextRef="#ctx0" brushRef="#br0" timeOffset="20447.885">17977 2000 12443 0 0,'0'0'2956'0'0,"0"0"-534"0"0,0 0-332 0 0,0 0-314 0 0,0 0-359 0 0,0 0-357 0 0,0 0-293 0 0,0 0-203 0 0,0 0-105 0 0,0 0-74 0 0,0 0-68 0 0,0 0-73 0 0,0 0-57 0 0,-27 12-52 0 0,-84 37-66 0 0,35 6 34 0 0,68-45-100 0 0,1-3-2 0 0,1 1 0 0 0,0-1 0 0 0,1 1 0 0 0,0 0 0 0 0,0 0 1 0 0,1 0-1 0 0,0 1 0 0 0,0 0 0 0 0,1 0 0 0 0,0 0 1 0 0,0 0-1 0 0,1 0 0 0 0,1 0 0 0 0,-1 1 0 0 0,1-1 0 0 0,1 1 1 0 0,0-1-1 0 0,1 8-1 0 0,1-13-6 0 0,-1 0 1 0 0,1 0 0 0 0,0-1-1 0 0,1 1 1 0 0,-1 0 0 0 0,1-1-1 0 0,-1 1 1 0 0,1-1-1 0 0,0 0 1 0 0,1 0 0 0 0,-1 0-1 0 0,0 0 1 0 0,1-1 0 0 0,0 1-1 0 0,-1-1 1 0 0,1 0-1 0 0,0 0 1 0 0,0 0 0 0 0,0 0-1 0 0,0-1 1 0 0,1 0 0 0 0,-1 0-1 0 0,0 0 1 0 0,4 0 5 0 0,108 3 51 0 0,-103-6-180 0 0,0 0 0 0 0,1-2-1 0 0,-1 0 1 0 0,0 0-1 0 0,0-1 1 0 0,-1-1-1 0 0,0 0 1 0 0,0-1-1 0 0,0 0 1 0 0,-1 0-1 0 0,0-2 1 0 0,0 1-1 0 0,-1-1 1 0 0,0-1-1 0 0,-1 0 1 0 0,0 0-1 0 0,0-1 1 0 0,-1 0-1 0 0,-1 0 1 0 0,0-1-1 0 0,2-4 130 0 0,23-56-5565 0 0,-16 23-5072 0 0,-9 33 2218 0 0</inkml:trace>
  <inkml:trace contextRef="#ctx0" brushRef="#br0" timeOffset="20731.049">18240 1599 13323 0 0,'0'0'2534'0'0,"0"0"-523"0"0,0 0-295 0 0,0 0-261 0 0,0 0-300 0 0,0 0-269 0 0,0 0-252 0 0,0 0-147 0 0,0 0-9 0 0,0 0 16 0 0,0 0 36 0 0,0 0 7 0 0,1 8-39 0 0,-4 95 798 0 0,-13-23-739 0 0,4 1 1 0 0,3 0-1 0 0,4 3-557 0 0,3-44 37 0 0,2-1-1 0 0,1 0 0 0 0,2 1 0 0 0,2-1 1 0 0,5 19-37 0 0,-10-56-19 0 0,1-1 1 0 0,-1 1 0 0 0,1 0 0 0 0,0-1-1 0 0,0 1 1 0 0,-1-1 0 0 0,1 1 0 0 0,0-1-1 0 0,0 1 1 0 0,1-1 0 0 0,-1 0 0 0 0,0 1-1 0 0,0-1 1 0 0,1 0 0 0 0,-1 0 0 0 0,0 0-1 0 0,1 0 1 0 0,0 0 0 0 0,-1 0-1 0 0,1 0 1 0 0,-1-1 0 0 0,1 1 0 0 0,0-1-1 0 0,-1 1 1 0 0,1-1 0 0 0,0 1 0 0 0,0-1-1 0 0,-1 0 1 0 0,1 0 0 0 0,0 0 0 0 0,0 0-1 0 0,-1 0 1 0 0,1 0 0 0 0,0 0 0 0 0,0-1-1 0 0,1 0 19 0 0,31-30-4019 0 0,-29 20-743 0 0,-1 2-3522 0 0,-4 1-3881 0 0</inkml:trace>
  <inkml:trace contextRef="#ctx0" brushRef="#br0" timeOffset="21155.697">18358 2239 4617 0 0,'0'0'3810'0'0,"0"0"-1367"0"0,0 0-457 0 0,0 0-86 0 0,0 0-91 0 0,0 0-135 0 0,0 0-173 0 0,0 0-178 0 0,0 0-139 0 0,0 0-131 0 0,0 0-148 0 0,0 0-143 0 0,0 0-133 0 0,32 0-106 0 0,101-5-90 0 0,-75-10 90 0 0,-52 9-427 0 0,1 2-43 0 0,-1 0 0 0 0,-1-1 0 0 0,1 0-1 0 0,-1 0 1 0 0,1 0 0 0 0,-2 0 0 0 0,1-1 0 0 0,0 0-1 0 0,-1 0 1 0 0,0 0 0 0 0,-1-1 0 0 0,1 1 0 0 0,-1-1-1 0 0,0 0 1 0 0,-1 1 0 0 0,0-2 0 0 0,0 1 0 0 0,0 0 0 0 0,-1 0-1 0 0,0-6-52 0 0,0 11 1 0 0,-1 0 0 0 0,0 0-1 0 0,0 0 1 0 0,0 0-1 0 0,0-1 1 0 0,0 1 0 0 0,0 0-1 0 0,0 0 1 0 0,-1 0-1 0 0,1 0 1 0 0,-1 0 0 0 0,1 0-1 0 0,-1 0 1 0 0,0 0-1 0 0,0 0 1 0 0,0 0 0 0 0,0 1-1 0 0,0-1 1 0 0,0 0-1 0 0,-1 1 1 0 0,1-1 0 0 0,0 0-1 0 0,-1 1 1 0 0,1 0-1 0 0,-1-1 1 0 0,0 1 0 0 0,1 0-1 0 0,-1 0 1 0 0,0 0-1 0 0,0 0 1 0 0,0 0 0 0 0,0 0-1 0 0,0 0 1 0 0,0 1-1 0 0,0-1 1 0 0,0 1 0 0 0,0-1-1 0 0,0 1 1 0 0,0 0-1 0 0,0 0 0 0 0,-5 0-8 0 0,1-1 0 0 0,-1 2 0 0 0,1-1 0 0 0,-1 1-1 0 0,1 0 1 0 0,0 0 0 0 0,-1 1 0 0 0,1-1-1 0 0,0 2 1 0 0,0-1 0 0 0,0 1 0 0 0,0-1 0 0 0,0 2-1 0 0,1-1 1 0 0,0 1 0 0 0,-1-1 0 0 0,1 1 0 0 0,0 1-1 0 0,0 0 9 0 0,-4 2-17 0 0,1 1-1 0 0,0 0 1 0 0,1 0-1 0 0,0 0 1 0 0,0 1-1 0 0,1 0 1 0 0,0 1 0 0 0,1-1-1 0 0,0 1 1 0 0,0 0-1 0 0,1 1 1 0 0,0-1-1 0 0,1 1 1 0 0,0-1-1 0 0,1 1 1 0 0,0 0-1 0 0,0 0 1 0 0,1 0-1 0 0,1 2 18 0 0,3-7-4 0 0,-1-1-1 0 0,2 0 1 0 0,-1 0-1 0 0,0 0 0 0 0,1 0 1 0 0,0-1-1 0 0,0 1 1 0 0,0-1-1 0 0,1 0 1 0 0,0-1-1 0 0,-1 1 0 0 0,1-1 1 0 0,0 1-1 0 0,1-2 1 0 0,-1 1-1 0 0,1 0 1 0 0,-1-1-1 0 0,1 0 1 0 0,0-1-1 0 0,-1 1 0 0 0,1-1 1 0 0,0 0-1 0 0,0 0 1 0 0,0-1-1 0 0,0 0 1 0 0,1 0 4 0 0,7 1-233 0 0,0 0 1 0 0,0-1 0 0 0,0 0 0 0 0,-1-1-1 0 0,1-1 1 0 0,0 0 0 0 0,0-1 0 0 0,-1-1-1 0 0,0 0 1 0 0,1 0 0 0 0,6-5 232 0 0,82-47-7794 0 0,-89 45 2342 0 0,-5 3-5336 0 0</inkml:trace>
  <inkml:trace contextRef="#ctx0" brushRef="#br0" timeOffset="21518.647">19188 1908 15171 0 0,'0'0'1617'0'0,"0"0"-461"0"0,0 0-161 0 0,0 0-23 0 0,0 0-35 0 0,0 0-70 0 0,0 0-97 0 0,0 0-99 0 0,0 0-103 0 0,0 0-101 0 0,0 0-91 0 0,0 0-78 0 0,-19 18-38 0 0,-92 82 151 0 0,108-98-382 0 0,0 1 0 0 0,1 0 1 0 0,-1 0-1 0 0,0 0 0 0 0,1 0 0 0 0,0 1 0 0 0,0-1 0 0 0,0 1 0 0 0,0-1 0 0 0,1 1 1 0 0,-1 0-1 0 0,1-1 0 0 0,0 1 0 0 0,0 0 0 0 0,0 0 0 0 0,1 0 0 0 0,-1 0 0 0 0,1 0 1 0 0,0 3-30 0 0,1-5 12 0 0,0-1 1 0 0,0 1-1 0 0,1 0 1 0 0,-1 0-1 0 0,0-1 1 0 0,1 1-1 0 0,-1 0 1 0 0,1-1 0 0 0,0 0-1 0 0,-1 1 1 0 0,1-1-1 0 0,0 0 1 0 0,0 0-1 0 0,0 0 1 0 0,0 0 0 0 0,-1 0-1 0 0,2 0 1 0 0,-1-1-1 0 0,0 1 1 0 0,0-1-1 0 0,0 1 1 0 0,0-1-1 0 0,1 0-12 0 0,10 5 108 0 0,-7-3-90 0 0,-1-1 46 0 0,0 1 1 0 0,0 0-1 0 0,0 0 1 0 0,0 0-1 0 0,0 0 1 0 0,0 1-1 0 0,-1 0 1 0 0,1 0-1 0 0,-1 0 1 0 0,1 0-1 0 0,-1 1 1 0 0,0-1-1 0 0,-1 1 1 0 0,1 0-1 0 0,-1 0 1 0 0,0 1-1 0 0,1-1 1 0 0,-2 1-1 0 0,1 0 1 0 0,-1-1-1 0 0,1 1 1 0 0,-1 0-1 0 0,-1 0 1 0 0,1 1-1 0 0,-1-1 1 0 0,1 3-65 0 0,-2-3 78 0 0,0-1-1 0 0,0 1 1 0 0,0-1 0 0 0,0 1 0 0 0,-1 0 0 0 0,0-1 0 0 0,0 1 0 0 0,0-1 0 0 0,0 0 0 0 0,-1 1 0 0 0,0-1 0 0 0,0 0-1 0 0,0 0 1 0 0,0 0 0 0 0,-1 0 0 0 0,1 0 0 0 0,-1 0 0 0 0,0-1 0 0 0,0 1 0 0 0,0-1 0 0 0,-1 0 0 0 0,1 0 0 0 0,-1 0-1 0 0,-2 1-77 0 0,-4 3-11 0 0,-2-1 0 0 0,1 0 0 0 0,-1 0 0 0 0,0-1 0 0 0,0-1-1 0 0,0 0 1 0 0,-1 0 0 0 0,0-1 0 0 0,1-1 0 0 0,-1 0-1 0 0,0-1 1 0 0,0-1 0 0 0,-2 1 11 0 0,-3-12-2067 0 0,11 3-4401 0 0,1 4-5964 0 0</inkml:trace>
  <inkml:trace contextRef="#ctx0" brushRef="#br0" timeOffset="28363.605">973 3546 0 0 0,'0'0'1002'0'0,"0"0"207"0"0,0 0 211 0 0,0 0 17 0 0,0 0-93 0 0,0 0-66 0 0,0 0-109 0 0,0 0-47 0 0,7-1 2 0 0,31-3 1256 0 0,-25 2 1815 0 0,-6 2 3618 0 0,-42 3-7560 0 0,0 1-1 0 0,0 2 1 0 0,0 1 0 0 0,1 2-1 0 0,0 2 1 0 0,-29 12-253 0 0,-43 13 313 0 0,3 1 506 0 0,107-26-523 0 0,6-7-271 0 0,-1-2 1 0 0,0 1 0 0 0,1-1-1 0 0,0 0 1 0 0,0-1-1 0 0,-1 0 1 0 0,1-1 0 0 0,0 0-1 0 0,0 0 1 0 0,9-2-26 0 0,16 0 109 0 0,230-9 405 0 0,-263 11-511 0 0,-1 1 1 0 0,1-1-1 0 0,0 0 1 0 0,0 1-1 0 0,-1-1 1 0 0,1 1 0 0 0,0 0-1 0 0,-1-1 1 0 0,1 1-1 0 0,0 0 1 0 0,-1 0 0 0 0,1 0-1 0 0,-1 0 1 0 0,1 1-1 0 0,-1-1 1 0 0,0 0-1 0 0,0 0 1 0 0,1 1 0 0 0,-1-1-1 0 0,0 1 1 0 0,0-1-1 0 0,0 1 1 0 0,-1-1 0 0 0,1 1-1 0 0,0 0 1 0 0,0-1-1 0 0,-1 1 1 0 0,1 0-1 0 0,-1 0 1 0 0,0 0 0 0 0,0-1-1 0 0,1 1 1 0 0,-1 0-1 0 0,0 0 1 0 0,0 0-1 0 0,-1-1 1 0 0,1 1 0 0 0,0 0-1 0 0,-1 0 1 0 0,1 0-1 0 0,-1-1 1 0 0,1 1 0 0 0,-1 0-1 0 0,0-1 1 0 0,1 1-1 0 0,-1 0 1 0 0,0-1-1 0 0,0 1 1 0 0,-1-1 0 0 0,1 0-1 0 0,0 1 1 0 0,0-1-1 0 0,-1 0 1 0 0,1 0-1 0 0,0 1 1 0 0,-1-1 0 0 0,0 0-4 0 0,-39 32 33 0 0,-2-1 1 0 0,-1-3-1 0 0,-1-1 1 0 0,-1-2 0 0 0,-42 16-34 0 0,-166 81 60 0 0,185-72-26 0 0,68-50-33 0 0,0 1 1 0 0,1-1-1 0 0,-1 1 0 0 0,1-1 0 0 0,0 1 0 0 0,-1-1 0 0 0,1 1 0 0 0,0 0 0 0 0,0-1 0 0 0,0 1 0 0 0,0-1 0 0 0,0 1 0 0 0,0-1 0 0 0,1 1 0 0 0,-1-1 1 0 0,0 1-1 0 0,1-1 0 0 0,-1 1 0 0 0,1-1 0 0 0,0 1 0 0 0,-1-1 0 0 0,1 0 0 0 0,0 1 0 0 0,0-1 0 0 0,0 0 0 0 0,0 0 0 0 0,0 1 0 0 0,0-1 0 0 0,0 0 1 0 0,0 0-1 0 0,1 0 0 0 0,-1 0 0 0 0,0-1 0 0 0,1 1 0 0 0,-1 0 0 0 0,0 0 0 0 0,1-1 0 0 0,-1 1 0 0 0,1-1 0 0 0,-1 1 0 0 0,1-1 0 0 0,-1 0 0 0 0,1 0 1 0 0,-1 1-1 0 0,1-1 0 0 0,1 0-1 0 0,31 4 140 0 0,0 0 0 0 0,1-2 0 0 0,-1-2 0 0 0,35-4-140 0 0,178-43 569 0 0,-193 33-413 0 0,124-23-294 0 0,-184 43-1519 0 0,6-4-2174 0 0,0 1-3459 0 0,0-3-5286 0 0</inkml:trace>
  <inkml:trace contextRef="#ctx0" brushRef="#br0" timeOffset="30296.881">2454 3800 12739 0 0,'0'0'1668'0'0,"0"0"-426"0"0,0 0-75 0 0,0 0 54 0 0,0 0 1 0 0,0 0-107 0 0,0 0-203 0 0,0 0-169 0 0,0 0-71 0 0,0 0-57 0 0,0 0-85 0 0,0 0-51 0 0,0 0-44 0 0,22 1-34 0 0,68 1-21 0 0,66-20 1321 0 0,-107 8-1408 0 0,80-23-1013 0 0,-116 30-1068 0 0,-8 2-1295 0 0,-2 1-3328 0 0,-2 0-3097 0 0</inkml:trace>
  <inkml:trace contextRef="#ctx0" brushRef="#br0" timeOffset="30545.883">2416 4073 14219 0 0,'0'0'2483'0'0,"0"0"-1371"0"0,0 0-451 0 0,0 0 129 0 0,0 0 231 0 0,0 0 95 0 0,0 0-99 0 0,0 0-207 0 0,0 0-166 0 0,0 0-149 0 0,0 0-96 0 0,31-6-83 0 0,101-17-70 0 0,121-40-916 0 0,-239 60-377 0 0,10-1-1783 0 0,-7 0-5524 0 0,-6 0-3834 0 0</inkml:trace>
  <inkml:trace contextRef="#ctx0" brushRef="#br0" timeOffset="-33188.947">1037 266 432 0 0,'0'0'1170'0'0,"0"0"-263"0"0,0 0 81 0 0,0 0 377 0 0,0 0 380 0 0,0 0 171 0 0,0 0-87 0 0,0 0-304 0 0,0 0-306 0 0,0 0-212 0 0,0 0-120 0 0,1-9-44 0 0,0-1-2326 0 0,3-13 7364 0 0,1 49-225 0 0,26 329-3216 0 0,-47-62-1766 0 0,-38 25-329 0 0,44-281-478 0 0,9-37 78 0 0,1 0-9 0 0,-16-12-4662 0 0,3-9-2037 0 0,8 6-2151 0 0,4 7 223 0 0</inkml:trace>
  <inkml:trace contextRef="#ctx0" brushRef="#br0" timeOffset="-32776.682">588 457 6153 0 0,'0'0'1583'0'0,"0"0"-122"0"0,0 0 52 0 0,0 0 217 0 0,0 0 137 0 0,0 0-140 0 0,0 0-391 0 0,0 0-429 0 0,0 0-348 0 0,0 0-160 0 0,0 0-12 0 0,0 0 89 0 0,0 0 106 0 0,7-8 39 0 0,-7 8-615 0 0,4-5 123 0 0,0 1 0 0 0,1-1 0 0 0,-1 1 0 0 0,1 0 0 0 0,0 0 0 0 0,0 0-1 0 0,0 1 1 0 0,0 0 0 0 0,1 0 0 0 0,-1 0 0 0 0,1 1 0 0 0,0 0 0 0 0,0 0 0 0 0,0 0-129 0 0,102-25 1313 0 0,-1-5 1 0 0,-1-5-1 0 0,90-45-1313 0 0,-129 42 7 0 0,-64 32-532 0 0,-3 6-3950 0 0,-1 1-6212 0 0,-1 1-685 0 0</inkml:trace>
  <inkml:trace contextRef="#ctx0" brushRef="#br0" timeOffset="-31993.223">1378 1 12307 0 0,'0'0'2903'0'0,"0"0"-1918"0"0,0 0-630 0 0,0 0 260 0 0,0 0 425 0 0,0 0 247 0 0,0 0-9 0 0,0 0-242 0 0,0 0-218 0 0,0 0-110 0 0,0 0-91 0 0,0 0-59 0 0,0 0-56 0 0,5 29-35 0 0,18 94-47 0 0,-2 78 993 0 0,-13-63-887 0 0,-6 1 1 0 0,-6 18-527 0 0,-11-10 235 0 0,-5 34 114 0 0,20-181-331 0 0,0 0-6 0 0,0 0 4 0 0,13-4 181 0 0,187-187 202 0 0,-75 86-351 0 0,-88 89-76 0 0,-37 16 34 0 0,15 36 116 0 0,-2 152 695 0 0,-13-144-734 0 0,-11 52 98 0 0,11-96-175 0 0,0 0 7 0 0,0 0 12 0 0,0 0-26 0 0,0 0 12 0 0,0 0-2 0 0,0 0-24 0 0,0 0 2 0 0,0 0-6 0 0,0 0 9 0 0,0 0-2 0 0,0 0-20 0 0,0 0-24 0 0,0 0-27 0 0,0 0-37 0 0,0 0-42 0 0,0-26-3197 0 0,11 5-1809 0 0,-4 9-3951 0 0,-3 5-2697 0 0</inkml:trace>
  <inkml:trace contextRef="#ctx0" brushRef="#br0" timeOffset="-31744.124">2068 873 11867 0 0,'0'0'2737'0'0,"0"0"-1122"0"0,0 0-406 0 0,0 0 72 0 0,0 0 81 0 0,0 0-92 0 0,0 0-300 0 0,0 0-348 0 0,0 0-282 0 0,0 0-175 0 0,-8 33-91 0 0,-26 102-41 0 0,23-59-826 0 0,12-69-3481 0 0,-1 3-3670 0 0,0-9-2590 0 0</inkml:trace>
  <inkml:trace contextRef="#ctx0" brushRef="#br0" timeOffset="-31591.573">2061 457 18436 0 0,'0'0'1648'0'0,"0"0"-447"0"0,0 0-297 0 0,0 0-192 0 0,0 0-128 0 0,0 0-184 0 0,0 0-208 0 0,0 0-144 0 0,0 0-152 0 0,0 0-48 0 0,0 0-112 0 0,0 0-216 0 0,0 0-344 0 0,0 0-937 0 0,-37 151-3144 0 0,39-136-7777 0 0</inkml:trace>
  <inkml:trace contextRef="#ctx0" brushRef="#br0" timeOffset="-31137.189">2188 1172 12563 0 0,'0'0'1496'0'0,"0"0"-318"0"0,0 0 93 0 0,0 0 238 0 0,0 0 70 0 0,0 0-188 0 0,0 0-391 0 0,0 0-359 0 0,0 0-177 0 0,0 0-71 0 0,0 0-41 0 0,0 0 0 0 0,0 0 31 0 0,4 0 2 0 0,-2-1-325 0 0,1 0-1 0 0,0 0 0 0 0,-1 0 1 0 0,1 0-1 0 0,-1 0 0 0 0,1 0 1 0 0,-1-1-1 0 0,1 1 0 0 0,-1-1 0 0 0,0 1 1 0 0,0-1-1 0 0,1 0 0 0 0,-1 0 1 0 0,-1 0-1 0 0,1 0 0 0 0,0-1 1 0 0,0 1-1 0 0,-1 0 0 0 0,1-1 1 0 0,-1 1-1 0 0,0-1 0 0 0,0 1 1 0 0,1-3-60 0 0,119-230 792 0 0,-120 235-793 0 0,-1 0 0 0 0,1 0 0 0 0,-1-1 0 0 0,1 1 0 0 0,-1 0 0 0 0,1 0 0 0 0,-1 0 0 0 0,1 0 0 0 0,-1 0 0 0 0,1-1 0 0 0,-1 1 0 0 0,1 0 0 0 0,-1 0 0 0 0,1 0 0 0 0,0 1 0 0 0,-1-1 0 0 0,1 0 0 0 0,-1 0 0 0 0,1 0 0 0 0,-1 0 0 0 0,1 0 0 0 0,-1 1 0 0 0,1-1 0 0 0,-1 0 0 0 0,0 0 0 0 0,1 1 0 0 0,-1-1 0 0 0,1 0 0 0 0,-1 1 0 0 0,1-1 0 0 0,-1 0 0 0 0,0 1 0 0 0,1-1 0 0 0,-1 1 0 0 0,0-1 0 0 0,0 0 0 0 0,1 1 0 0 0,-1-1 0 0 0,0 1 0 0 0,0-1 0 0 0,1 1 0 0 0,-1-1 0 0 0,0 1 0 0 0,0-1 0 0 0,0 1 0 0 0,0-1 0 0 0,0 1 0 0 0,0 0 0 0 0,0-1 0 0 0,0 1 0 0 0,0-1 0 0 0,0 1 0 0 0,0-1 0 0 0,0 1 0 0 0,0-1 0 0 0,-1 1 0 0 0,1-1 0 0 0,0 1 0 0 0,0-1 0 0 0,-1 1 0 0 0,1-1 0 0 0,0 0 0 0 0,0 1 0 0 0,-1-1 0 0 0,1 1 0 0 0,0-1 0 0 0,-1 0 0 0 0,1 1 1 0 0,0 1-6 0 0,0 8 20 0 0,0-1-1 0 0,1 0 1 0 0,0 1-1 0 0,1-1 1 0 0,0 0 0 0 0,0 0-1 0 0,1 0 1 0 0,1-1-1 0 0,-1 1 1 0 0,1 0-1 0 0,0-1 1 0 0,1 0-1 0 0,0 0 1 0 0,0-1-1 0 0,2 2-13 0 0,-4-6 60 0 0,1 1 1 0 0,-1-1-1 0 0,1 0 0 0 0,0 0 0 0 0,0 0 0 0 0,0-1 1 0 0,0 1-1 0 0,0-1 0 0 0,1 0 0 0 0,-1 0 1 0 0,1-1-1 0 0,-1 1 0 0 0,1-1 0 0 0,0 0 0 0 0,0 0 1 0 0,-1-1-1 0 0,1 1 0 0 0,0-1 0 0 0,0 0 1 0 0,0 0-1 0 0,0-1 0 0 0,-1 0 0 0 0,1 1 0 0 0,0-1 1 0 0,-1-1-1 0 0,1 1 0 0 0,0-1 0 0 0,-1 0 1 0 0,0 0-1 0 0,1 0 0 0 0,-1-1 0 0 0,0 1 0 0 0,0-1 1 0 0,0 0-1 0 0,-1 0 0 0 0,1 0 0 0 0,-1-1 0 0 0,0 1 1 0 0,1-1-61 0 0,8-11 126 0 0,-1 0 1 0 0,0-1 0 0 0,-1 0-1 0 0,0-1 1 0 0,-1 0 0 0 0,-1 0 0 0 0,-1-1-1 0 0,-1 0 1 0 0,2-7-127 0 0,2-32-1502 0 0,-13 67-3601 0 0,-1-2-1292 0 0,4-4-5816 0 0</inkml:trace>
  <inkml:trace contextRef="#ctx0" brushRef="#br0" timeOffset="-30533.834">3064 814 10242 0 0,'0'0'3453'0'0,"0"0"-1158"0"0,0 0-488 0 0,0 0-60 0 0,0 0-84 0 0,0 0-213 0 0,0 0-278 0 0,0 0-221 0 0,0 0-212 0 0,0 0-122 0 0,0 0-130 0 0,0 0-155 0 0,0 0-85 0 0,-9-1-63 0 0,9 1-184 0 0,-4-1 22 0 0,0 1-1 0 0,-1-1 1 0 0,1 1-1 0 0,0 0 0 0 0,0 0 1 0 0,0 0-1 0 0,0 1 1 0 0,0-1-1 0 0,-1 1 1 0 0,1 0-1 0 0,0 0 1 0 0,0 1-1 0 0,1-1 1 0 0,-1 1-1 0 0,0 0 1 0 0,0 0-1 0 0,1 0 1 0 0,-3 2-22 0 0,-7 5 6 0 0,0 1 1 0 0,1 0-1 0 0,0 1 0 0 0,1 0 1 0 0,0 1-1 0 0,1 0 1 0 0,0 1-1 0 0,1 0 1 0 0,1 1-1 0 0,0 0 1 0 0,0 0-1 0 0,2 1 1 0 0,0-1-1 0 0,0 1 1 0 0,2 1-1 0 0,0-1 1 0 0,0 1-1 0 0,1 0 1 0 0,1-1-1 0 0,1 14-6 0 0,2-27 0 0 0,1 1 1 0 0,0-1-1 0 0,0 0 0 0 0,1 1 1 0 0,-1-1-1 0 0,0 0 0 0 0,1 0 1 0 0,-1 0-1 0 0,1-1 0 0 0,0 1 1 0 0,0-1-1 0 0,-1 1 1 0 0,1-1-1 0 0,0 0 0 0 0,0 0 1 0 0,0 0-1 0 0,0-1 0 0 0,1 1 1 0 0,-1-1-1 0 0,0 0 0 0 0,0 1 1 0 0,0-1-1 0 0,0-1 0 0 0,0 1 1 0 0,0 0-1 0 0,1-1 1 0 0,-1 1-1 0 0,0-1 0 0 0,0 0 1 0 0,0 0-1 0 0,-1-1 0 0 0,1 1 1 0 0,0 0-1 0 0,0-1 0 0 0,19-10 120 0 0,0 0 1 0 0,-1-2-1 0 0,0 0 0 0 0,-1-2 1 0 0,-1 0-1 0 0,0-1 0 0 0,11-13-120 0 0,85-70 833 0 0,-114 99-824 0 0,0 0 0 0 0,0 0 1 0 0,0 0-1 0 0,1 0 0 0 0,-1 0 0 0 0,1 0 0 0 0,-1 1 0 0 0,1-1 1 0 0,-1 0-1 0 0,1 1 0 0 0,-1-1 0 0 0,1 1 0 0 0,-1-1 0 0 0,1 1 1 0 0,0 0-1 0 0,-1 0 0 0 0,1 0 0 0 0,0 0 0 0 0,-1 0 0 0 0,1 0 1 0 0,-1 0-1 0 0,1 0 0 0 0,0 1 0 0 0,-1-1 0 0 0,1 1 1 0 0,-1-1-1 0 0,1 1 0 0 0,-1-1 0 0 0,1 1 0 0 0,-1 0 0 0 0,1 0 1 0 0,-1 0-1 0 0,1 0-9 0 0,8 30 31 0 0,-2 0-1 0 0,-1 1 1 0 0,-2-1 0 0 0,-1 1 0 0 0,-1 0 0 0 0,-2 0 0 0 0,-2 31-31 0 0,4 64 42 0 0,16 276 34 0 0,-20-385-57 0 0,0 0 0 0 0,-1-1-1 0 0,0 1 1 0 0,-2-1-1 0 0,0 1 1 0 0,-1-1-1 0 0,-1 0 1 0 0,0-1-1 0 0,-1 1 1 0 0,-1-1-1 0 0,-1-1 1 0 0,0 1 0 0 0,-1-2-1 0 0,0 1 1 0 0,-1-1-1 0 0,-1-1 1 0 0,0 0-1 0 0,-1-1 1 0 0,-1 0-1 0 0,1-1 1 0 0,-9 5-19 0 0,20-15 4 0 0,0 0-1 0 0,0 1 1 0 0,0-1-1 0 0,0-1 1 0 0,0 1 0 0 0,-1 0-1 0 0,1 0 1 0 0,0-1 0 0 0,0 1-1 0 0,-1-1 1 0 0,1 0-1 0 0,0 0 1 0 0,0 1 0 0 0,-1-2-1 0 0,1 1 1 0 0,0 0 0 0 0,-1 0-1 0 0,1-1 1 0 0,0 1 0 0 0,0-1-1 0 0,0 0 1 0 0,-1 1-1 0 0,1-1 1 0 0,0 0 0 0 0,0 0-1 0 0,0-1 1 0 0,0 1 0 0 0,1 0-1 0 0,-1-1 1 0 0,0 1-1 0 0,0-1 1 0 0,1 1 0 0 0,-1-1-1 0 0,1 0 1 0 0,-1 0 0 0 0,1 0-1 0 0,0 0 1 0 0,0 0 0 0 0,0 0-1 0 0,0 0 1 0 0,0 0-1 0 0,0-1-3 0 0,-17-97 20 0 0,19 64-70 0 0,1 0 0 0 0,1 1 0 0 0,2-1 0 0 0,2 1 0 0 0,1 1 0 0 0,2-1 0 0 0,1 1 0 0 0,11-22 50 0 0,42-67-1402 0 0,-15 46-3512 0 0,-36 56-1114 0 0,-1 5-6287 0 0</inkml:trace>
  <inkml:trace contextRef="#ctx0" brushRef="#br0" timeOffset="-30084.289">3776 818 15491 0 0,'0'0'1693'0'0,"0"0"-208"0"0,0 0-46 0 0,0 0-16 0 0,0 0-108 0 0,0 0-209 0 0,0 0-223 0 0,0 0-194 0 0,0 0-123 0 0,0 0-113 0 0,0 0-90 0 0,0 0-77 0 0,0 0-69 0 0,3-8-43 0 0,5-24-32 0 0,-8 32-131 0 0,-1-1 1 0 0,0 0 0 0 0,1 1 0 0 0,-1-1 0 0 0,0 1 0 0 0,0-1-1 0 0,1 1 1 0 0,-1-1 0 0 0,0 1 0 0 0,0 0 0 0 0,0-1-1 0 0,0 1 1 0 0,0 0 0 0 0,1 0 0 0 0,-1-1 0 0 0,0 1 0 0 0,0 0-1 0 0,0 0 1 0 0,0 0 0 0 0,0 0 0 0 0,0 0 0 0 0,0 0-1 0 0,0 1 1 0 0,1-1 0 0 0,-1 0 0 0 0,0 0 0 0 0,0 1 0 0 0,0-1-1 0 0,0 0 1 0 0,1 1 0 0 0,-1-1 0 0 0,0 1 0 0 0,0-1-1 0 0,1 1 1 0 0,-1-1 0 0 0,0 1 0 0 0,1 0 0 0 0,-1-1 0 0 0,0 1-1 0 0,1 0-11 0 0,-1 0 18 0 0,-115 69 258 0 0,115-70-275 0 0,1 0-1 0 0,-1 1 0 0 0,0-1 0 0 0,0 1 0 0 0,1-1 1 0 0,-1 1-1 0 0,0-1 0 0 0,1 1 0 0 0,-1 0 0 0 0,1-1 0 0 0,-1 1 1 0 0,1 0-1 0 0,-1-1 0 0 0,1 1 0 0 0,-1 0 0 0 0,1 0 0 0 0,-1-1 1 0 0,1 1-1 0 0,0 0 0 0 0,0 0 0 0 0,-1 0 0 0 0,1-1 1 0 0,0 1-1 0 0,0 0 0 0 0,0 0 0 0 0,0 0 0 0 0,0 0 0 0 0,0 0 1 0 0,0-1-1 0 0,0 1 0 0 0,0 0 0 0 0,1 0 0 0 0,-1 0 1 0 0,0 0-1 0 0,1-1 0 0 0,-1 1 0 0 0,0 0 0 0 0,1 0 0 0 0,-1-1 1 0 0,1 1-1 0 0,-1 0 0 0 0,1 0 0 0 0,-1-1 0 0 0,1 1 1 0 0,-1-1-1 0 0,1 1 0 0 0,0 0 0 0 0,-1-1 0 0 0,1 1 0 0 0,0-1 1 0 0,0 0-1 0 0,40 21-39 0 0,-29-17 48 0 0,-5-3 30 0 0,0 0 0 0 0,-1 1 0 0 0,0-1-1 0 0,1 1 1 0 0,-1 0 0 0 0,0 1 0 0 0,0 0-1 0 0,0 0 1 0 0,0 0 0 0 0,0 1 0 0 0,-1-1 0 0 0,0 1-1 0 0,0 1 1 0 0,0-1 0 0 0,0 1 0 0 0,0 0-1 0 0,-1 0 1 0 0,0 0 0 0 0,0 0 0 0 0,-1 1 0 0 0,1 0-1 0 0,-1-1 1 0 0,0 1 0 0 0,-1 0 0 0 0,1 1-1 0 0,-1-1 1 0 0,1 7-39 0 0,-3-4 58 0 0,0 0 0 0 0,0 0-1 0 0,-1 0 1 0 0,0 0 0 0 0,0 0 0 0 0,-1 0-1 0 0,-1 0 1 0 0,1-1 0 0 0,-1 1 0 0 0,-1-1-1 0 0,1 1 1 0 0,-2-1 0 0 0,1 0-1 0 0,-1-1 1 0 0,0 1 0 0 0,-1-1 0 0 0,1 0-1 0 0,-1 0 1 0 0,-1 0 0 0 0,1-1 0 0 0,-6 3-58 0 0,3-1 15 0 0,-2-1 0 0 0,1 0 0 0 0,-1 0 1 0 0,0-1-1 0 0,0-1 0 0 0,-1 0 0 0 0,0 0 1 0 0,0-1-1 0 0,0-1 0 0 0,0 0 0 0 0,0-1 0 0 0,-1 0 1 0 0,1-1-1 0 0,-6 0-15 0 0,15-1-30 0 0,1 0-1 0 0,0 0 1 0 0,0-1-1 0 0,0 1 1 0 0,0-1 0 0 0,0 0-1 0 0,0 0 1 0 0,0 0 0 0 0,0 0-1 0 0,0 0 1 0 0,0 0 0 0 0,0 0-1 0 0,1 0 1 0 0,-1-1-1 0 0,1 1 1 0 0,-1-1 0 0 0,0 1-1 0 0,1-1 1 0 0,0 1 0 0 0,0-1-1 0 0,-1 0 1 0 0,1 0 0 0 0,0 0-1 0 0,0 0 1 0 0,0 0-1 0 0,1 0 1 0 0,-1 0 0 0 0,0 0-1 0 0,1 0 1 0 0,0 0 0 0 0,-1 0-1 0 0,1 0 1 0 0,0-2 30 0 0,-3-47-7957 0 0,3 49 7131 0 0,0-10-11651 0 0</inkml:trace>
  <inkml:trace contextRef="#ctx0" brushRef="#br0" timeOffset="-29337.127">4754 281 8506 0 0,'0'0'2890'0'0,"0"0"-746"0"0,0 0-334 0 0,0 0 73 0 0,0 0 67 0 0,0 0-91 0 0,0 0-280 0 0,0 0-354 0 0,0 0-280 0 0,0 0-193 0 0,0 0-135 0 0,0 0-83 0 0,0 0-54 0 0,2 4-45 0 0,2 10-246 0 0,-1 0 0 0 0,-1 1 0 0 0,0-1 0 0 0,-1 0 0 0 0,0 0 1 0 0,-1 1-1 0 0,-1-1 0 0 0,-2 13-189 0 0,1 30 290 0 0,7 457 743 0 0,-5-495-1025 0 0,-1 0 0 0 0,-1 0-1 0 0,-1 0 1 0 0,-1-1 0 0 0,0 0-1 0 0,-2 1 1 0 0,0-1 0 0 0,-3 4-8 0 0,7-17 218 0 0,2-6-256 0 0,0 1 0 0 0,0 0 0 0 0,-1-1 0 0 0,1 1 0 0 0,0 0 0 0 0,0-1 1 0 0,-1 1-1 0 0,1 0 0 0 0,0-1 0 0 0,-1 1 0 0 0,1 0 0 0 0,0 0 0 0 0,-1-1 0 0 0,1 1 1 0 0,0 0-1 0 0,-1 0 0 0 0,1 0 0 0 0,0-1 0 0 0,-1 1 0 0 0,1 0 0 0 0,-1 0 1 0 0,1 0-1 0 0,0 0 0 0 0,-1 0 0 0 0,1 0 0 0 0,-1 0 0 0 0,1 0 0 0 0,0 0 0 0 0,-1 0 1 0 0,1 0-1 0 0,-1 0 0 0 0,1 0 0 0 0,0 0 0 0 0,-1 0 0 0 0,1 0 0 0 0,-1 1 0 0 0,1-1 1 0 0,0 0-1 0 0,-1 0 0 0 0,1 0 0 0 0,0 1 0 0 0,-1-1 0 0 0,1 0 0 0 0,0 0 1 0 0,-1 1-1 0 0,1-1 0 0 0,0 0 0 0 0,0 1 0 0 0,-1-1 0 0 0,1 0 0 0 0,0 1 0 0 0,0-1 1 0 0,0 0-1 0 0,-1 1 0 0 0,1-1 0 0 0,0 1 0 0 0,0-1 0 0 0,0 0 0 0 0,0 1 0 0 0,0-1 1 0 0,0 1-1 0 0,0-1 0 0 0,0 0 0 0 0,0 1 0 0 0,0-1 0 0 0,0 1 0 0 0,0-1 38 0 0,-22-47-5270 0 0,9 14-6054 0 0,8 22-269 0 0</inkml:trace>
  <inkml:trace contextRef="#ctx0" brushRef="#br0" timeOffset="-29120.077">4419 759 9306 0 0,'0'0'4804'0'0,"0"0"-2635"0"0,0 0-970 0 0,0 0-42 0 0,0 0 140 0 0,0 0 66 0 0,0 0-145 0 0,0 0-230 0 0,0 0-170 0 0,0 0-158 0 0,0 0-82 0 0,0 0-60 0 0,34-2-89 0 0,110-5-50 0 0,92-5 449 0 0,47 4-2814 0 0,-246 6-863 0 0,-18 1-952 0 0,-2 0-3824 0 0,-7 1-3817 0 0</inkml:trace>
  <inkml:trace contextRef="#ctx0" brushRef="#br0" timeOffset="-28845.541">5275 708 6201 0 0,'0'0'3146'0'0,"0"0"-741"0"0,0 0-482 0 0,0 0-164 0 0,0 0-161 0 0,0 0-235 0 0,0 0-210 0 0,0 0-177 0 0,0 0-110 0 0,0 0-89 0 0,0 0-82 0 0,0 0-87 0 0,0 0-88 0 0,-17 24-87 0 0,-54 79-89 0 0,67-99-312 0 0,1 0 1 0 0,0 1-1 0 0,0-1 1 0 0,0 1-1 0 0,0 0 1 0 0,1 0 0 0 0,0 0-1 0 0,0 0 1 0 0,0 0-1 0 0,1 0 1 0 0,-1 1-1 0 0,1-1 1 0 0,0 0 0 0 0,1 1-1 0 0,-1 2-32 0 0,1 11 88 0 0,-2-12-76 0 0,0 0 1 0 0,1 0-1 0 0,1 0 1 0 0,-1 0-1 0 0,1 1 0 0 0,0-1 1 0 0,1 0-1 0 0,-1 0 1 0 0,2 0-1 0 0,-1 0 1 0 0,1 0-1 0 0,0-1 1 0 0,0 1-1 0 0,0 0 0 0 0,1-1 1 0 0,0 1-1 0 0,1-1 1 0 0,0 0-1 0 0,-1 0 1 0 0,2-1-1 0 0,-1 1 1 0 0,1-1-1 0 0,0 0 0 0 0,0 0 1 0 0,0 0-1 0 0,1-1 1 0 0,-1 1-1 0 0,1-2 1 0 0,0 1-1 0 0,1 0 1 0 0,-1-1-1 0 0,0 0 0 0 0,1-1 1 0 0,0 0-1 0 0,0 0 1 0 0,6 1-13 0 0,-5-1 60 0 0,1 0 1 0 0,-1 0 0 0 0,0-2-1 0 0,0 1 1 0 0,1-1-1 0 0,-1 0 1 0 0,0 0-1 0 0,0-1 1 0 0,1 0 0 0 0,-1-1-1 0 0,0 0 1 0 0,0 0-1 0 0,0 0 1 0 0,0-1-1 0 0,-1-1 1 0 0,1 1 0 0 0,-1-1-1 0 0,0 0 1 0 0,0-1-1 0 0,0 0 1 0 0,-1 0-1 0 0,1 0 1 0 0,-1-1 0 0 0,0 0-1 0 0,-1 0 1 0 0,0 0-1 0 0,0-1 1 0 0,0 0-1 0 0,-1 0 1 0 0,0 0 0 0 0,3-6-61 0 0,-4 5 19 0 0,0 1 0 0 0,-1 0 0 0 0,0-1 0 0 0,0 1 1 0 0,-1-1-1 0 0,0 0 0 0 0,0 0 0 0 0,-1 1 0 0 0,0-1 1 0 0,0 0-1 0 0,0 0 0 0 0,-1 0 0 0 0,-1 1 0 0 0,1-1 0 0 0,-1 1 1 0 0,-1-1-1 0 0,1 1 0 0 0,-1-1 0 0 0,-1 1 0 0 0,1 0 1 0 0,-1 1-1 0 0,0-1 0 0 0,-2-2-19 0 0,-1 1-157 0 0,0 0 0 0 0,0 0 0 0 0,-1 1-1 0 0,0 0 1 0 0,0 0 0 0 0,0 1 0 0 0,-1 0 0 0 0,0 0 0 0 0,0 1 0 0 0,-1 0 0 0 0,0 1-1 0 0,1 0 1 0 0,-1 1 0 0 0,-1 0 0 0 0,1 0 0 0 0,0 1 0 0 0,-11-1 157 0 0,-27 2-4476 0 0,36 1 993 0 0,-5 0-8508 0 0</inkml:trace>
  <inkml:trace contextRef="#ctx0" brushRef="#br0" timeOffset="-27849.061">6166 708 2393 0 0,'0'0'2628'0'0,"0"0"-710"0"0,0 0-251 0 0,0 0 43 0 0,0 0 71 0 0,0 0-56 0 0,0 0-194 0 0,0 0-200 0 0,0 0-146 0 0,0 0-95 0 0,0 0-89 0 0,0 0-122 0 0,0 0-156 0 0,-3 17-123 0 0,-8 59-113 0 0,-33 59 589 0 0,-25 55-481 0 0,45-142-512 0 0,22-92 191 0 0,46-88-275 0 0,-27 97 4 0 0,0 0 0 0 0,2 1 0 0 0,2 0 1 0 0,1 2-1 0 0,2 1 0 0 0,0 0 0 0 0,3 2 0 0 0,8-7-3 0 0,-34 35 8 0 0,1-1-1 0 0,0 0 0 0 0,-1 0 1 0 0,1 0-1 0 0,0 1 0 0 0,0-1 1 0 0,0 1-1 0 0,0 0 1 0 0,0-1-1 0 0,1 1 0 0 0,-1 0 1 0 0,0 0-1 0 0,0 1 0 0 0,1-1 1 0 0,-1 0-1 0 0,1 1 1 0 0,-1-1-1 0 0,0 1 0 0 0,1 0 1 0 0,-1 0-1 0 0,2 0-7 0 0,0 47 444 0 0,-8 180 667 0 0,5-218-1090 0 0,0 1 0 0 0,0-1 0 0 0,1 0 0 0 0,0 0 0 0 0,0 0 0 0 0,1 0 0 0 0,0 0 0 0 0,1 0 0 0 0,0-1 0 0 0,0 0-1 0 0,1 0 1 0 0,0 0 0 0 0,0 0 0 0 0,1-1 0 0 0,0 1 0 0 0,0-2 0 0 0,1 1 0 0 0,0-1 0 0 0,0 0 0 0 0,1 0 0 0 0,0 0-21 0 0,-4-5 45 0 0,-1 0-1 0 0,1 1 1 0 0,0-1-1 0 0,0-1 0 0 0,0 1 1 0 0,0-1-1 0 0,-1 1 1 0 0,1-1-1 0 0,0 0 1 0 0,0-1-1 0 0,0 1 1 0 0,0 0-1 0 0,0-1 1 0 0,0 0-1 0 0,-1 0 1 0 0,1 0-1 0 0,0-1 1 0 0,-1 1-1 0 0,1-1 1 0 0,-1 0-1 0 0,1 0 1 0 0,-1 0-1 0 0,0 0 1 0 0,0-1-1 0 0,0 1 1 0 0,0-1-1 0 0,0 0 1 0 0,-1 0-1 0 0,1 0 1 0 0,0-1-45 0 0,57-103 926 0 0,-51 81-835 0 0,0 0 1 0 0,-2-1 0 0 0,-1 0 0 0 0,-1 0 0 0 0,-1-1 0 0 0,-2 1 0 0 0,-1-1-1 0 0,-1-7-91 0 0,-5-5-1437 0 0,5 56-6490 0 0,0-14 4153 0 0,0 5-8397 0 0</inkml:trace>
  <inkml:trace contextRef="#ctx0" brushRef="#br0" timeOffset="-27529.553">6996 704 13635 0 0,'0'0'2202'0'0,"0"0"-455"0"0,0 0-311 0 0,0 0-205 0 0,0 0-205 0 0,0 0-220 0 0,0 0-153 0 0,0 0-97 0 0,0 0-91 0 0,0 0-63 0 0,0 0-84 0 0,-26 31-91 0 0,-82 100-78 0 0,64-58-9 0 0,40-58-113 0 0,-9 102 57 0 0,13-113-75 0 0,0 0 1 0 0,1 0-1 0 0,-1 0 0 0 0,1 1 1 0 0,0-1-1 0 0,0 0 0 0 0,0 0 1 0 0,1-1-1 0 0,-1 1 0 0 0,1 0 1 0 0,0 0-1 0 0,0-1 0 0 0,1 1 1 0 0,-1-1-1 0 0,1 0 0 0 0,-1 1 1 0 0,1-1-1 0 0,0 0 0 0 0,0-1 1 0 0,0 1-1 0 0,1-1 0 0 0,-1 1 0 0 0,1-1 1 0 0,-1 0-1 0 0,1 0 0 0 0,0 0 1 0 0,0-1-1 0 0,0 0 0 0 0,0 1 1 0 0,0-1-1 0 0,0 0 0 0 0,0-1-9 0 0,3 2 94 0 0,-1-1-1 0 0,1-1 0 0 0,-1 1 0 0 0,1-1 1 0 0,-1 0-1 0 0,1-1 0 0 0,-1 1 0 0 0,1-1 1 0 0,-1 0-1 0 0,1-1 0 0 0,-1 0 0 0 0,0 0 0 0 0,1 0 1 0 0,-1-1-1 0 0,-1 0 0 0 0,1 0 0 0 0,0 0 1 0 0,-1-1-1 0 0,1 0 0 0 0,0-1-93 0 0,2-3 85 0 0,-1-1 0 0 0,-1 0 0 0 0,1 0 0 0 0,-1-1 0 0 0,-1 0 0 0 0,0 0 0 0 0,0 0 0 0 0,-1 0 0 0 0,0-1 0 0 0,-1 0 0 0 0,0 0 0 0 0,-1 0 0 0 0,0 0 0 0 0,-1 0 0 0 0,0 0 0 0 0,0 0 0 0 0,-2 0 0 0 0,1-1 1 0 0,-1 1-1 0 0,-1-2-85 0 0,1 5-25 0 0,-1 0 0 0 0,1 0 0 0 0,-1 1 0 0 0,-1-1 1 0 0,0 1-1 0 0,0-1 0 0 0,0 1 0 0 0,-1 0 0 0 0,0 0 1 0 0,0 0-1 0 0,0 1 0 0 0,-1 0 0 0 0,0 0 0 0 0,-1 0 1 0 0,1 0-1 0 0,-1 1 0 0 0,0 0 0 0 0,-1 0 0 0 0,1 0 1 0 0,-1 0 24 0 0,-61-13-5722 0 0,50 18-1710 0 0,6 0-5141 0 0</inkml:trace>
  <inkml:trace contextRef="#ctx0" brushRef="#br0" timeOffset="-27126.289">7403 380 12067 0 0,'0'0'2315'0'0,"0"0"-382"0"0,0 0-123 0 0,0 0-31 0 0,0 0-156 0 0,0 0-276 0 0,0 0-359 0 0,0 0-274 0 0,0 0-138 0 0,0 0-47 0 0,0 0-27 0 0,0 0-37 0 0,7 2 352 0 0,-10 71 699 0 0,-7 264-57 0 0,-23-13-1319 0 0,22-284-257 0 0,11-39-1 0 0,0-1-42 0 0,0-20-1546 0 0,-4-45-2317 0 0,-5 22-5103 0 0,6 27-2523 0 0</inkml:trace>
  <inkml:trace contextRef="#ctx0" brushRef="#br0" timeOffset="-26869.741">7105 693 10706 0 0,'0'0'2710'0'0,"0"0"-1144"0"0,0 0-425 0 0,0 0 117 0 0,0 0 150 0 0,0 0-66 0 0,0 0-210 0 0,0 0-181 0 0,0 0-128 0 0,0 0-58 0 0,0 0-39 0 0,0 0-105 0 0,35 7-109 0 0,109 20-134 0 0,-23-23 70 0 0,-92-9-409 0 0,125-20-2669 0 0,-135 24-2025 0 0,-14 1 1193 0 0,5 0-8196 0 0</inkml:trace>
  <inkml:trace contextRef="#ctx0" brushRef="#br0" timeOffset="-26515.701">7661 792 1352 0 0,'0'0'4727'0'0,"0"0"-2735"0"0,0 0-632 0 0,0 0 282 0 0,0 0 210 0 0,0 0-18 0 0,0 0-199 0 0,0 0-272 0 0,0 0-213 0 0,0 0-87 0 0,0 0-65 0 0,0 0-64 0 0,0 0-47 0 0,21 18-44 0 0,69 53-39 0 0,-42-52 323 0 0,-40-20-827 0 0,83-35 1603 0 0,-81 30-1763 0 0,-4 3-88 0 0,0-1-1 0 0,0-1 1 0 0,-1 1-1 0 0,1-1 1 0 0,-1 0 0 0 0,0 0-1 0 0,0-1 1 0 0,-1 1 0 0 0,1-1-1 0 0,-1 0 1 0 0,-1 0-1 0 0,1-1 1 0 0,-1 1 0 0 0,0-1-1 0 0,-1 1 1 0 0,1-1 0 0 0,-1 0-1 0 0,0 0 1 0 0,-1 0-1 0 0,0 0 1 0 0,0-1 0 0 0,-1 1-1 0 0,0 0 1 0 0,0-2-52 0 0,-1 6 4 0 0,0 1 0 0 0,0-1 0 0 0,0 1 0 0 0,0 0 0 0 0,-1 0 0 0 0,1 0 0 0 0,-1 0 0 0 0,1 0 0 0 0,-1 0 0 0 0,0 0 0 0 0,0 0 0 0 0,0 1 0 0 0,0-1 0 0 0,0 1 0 0 0,0-1 0 0 0,0 1 0 0 0,-1 0 0 0 0,1 0 0 0 0,-1 0 0 0 0,1 0-1 0 0,0 0 1 0 0,-1 0 0 0 0,1 1 0 0 0,-1-1 0 0 0,0 1 0 0 0,1 0 0 0 0,-1 0 0 0 0,1 0 0 0 0,-1 0 0 0 0,0 0-4 0 0,-78 14-15 0 0,59-3-3 0 0,0 1 1 0 0,0 1-1 0 0,2 1 1 0 0,0 1-1 0 0,0 1 1 0 0,2 1 0 0 0,0 0-1 0 0,1 1 1 0 0,-10 14 17 0 0,21-27-2 0 0,1 1 1 0 0,0-1 0 0 0,0 1 0 0 0,0 0 0 0 0,0 1 0 0 0,1-1 0 0 0,0 1 0 0 0,1 0 0 0 0,-1 0 0 0 0,1 0 0 0 0,1 1 0 0 0,-1-1-1 0 0,1 0 1 0 0,1 1 0 0 0,-1 0 0 0 0,1-1 0 0 0,1 1 0 0 0,-1 0 0 0 0,1 0 0 0 0,1 0 0 0 0,-1-1 0 0 0,1 1 0 0 0,1 0 0 0 0,-1-1-1 0 0,1 1 1 0 0,1-1 0 0 0,-1 1 0 0 0,1-1 0 0 0,1 0 0 0 0,-1 0 0 0 0,1-1 0 0 0,2 3 1 0 0,11 3 4 0 0,0-1 0 0 0,1 0 0 0 0,0-2 0 0 0,1 0-1 0 0,0-1 1 0 0,0-1 0 0 0,1-1 0 0 0,0-1 0 0 0,0 0 0 0 0,0-1 0 0 0,0-2 0 0 0,1 0 0 0 0,0-1 0 0 0,-1-1 0 0 0,1-1 0 0 0,4-1-4 0 0,126-20-223 0 0,-91 0-8215 0 0,-55 18-3859 0 0</inkml:trace>
  <inkml:trace contextRef="#ctx0" brushRef="#br0" timeOffset="-24707.897">505 1580 1352 0 0,'0'0'1251'0'0,"0"0"-612"0"0,0 0-186 0 0,0 0 106 0 0,0 0 157 0 0,0 0 119 0 0,0 0 100 0 0,0 0 45 0 0,0 0 77 0 0,0 0 65 0 0,0 0-16 0 0,0 0-46 0 0,0 0-88 0 0,16 0-82 0 0,101-3 1424 0 0,111-9 2211 0 0,358-69-1166 0 0,-294 56-1949 0 0,514 21-86 0 0,-360-3-995 0 0,49-26-138 0 0,52 10-28 0 0,181-2 32 0 0,-291 6-54 0 0,47-11 132 0 0,140 16-37 0 0,-233 21-109 0 0,-16-7 41 0 0,-187 19-129 0 0,32 3 62 0 0,-74-29 14 0 0,77-23 38 0 0,-12 15-217 0 0,-211 15 20 0 0,0 0-6 0 0,0 0-16 0 0,0 0-25 0 0,0 0-33 0 0,0 0-44 0 0,0 0-134 0 0,0 0-169 0 0,0 0-244 0 0,0 0-344 0 0,0 0-465 0 0,0 0-1789 0 0,0-3 1723 0 0,0 3-7465 0 0,0 0-1399 0 0</inkml:trace>
  <inkml:trace contextRef="#ctx0" brushRef="#br0" timeOffset="-24277.209">8540 689 13731 0 0,'0'0'1818'0'0,"0"0"-402"0"0,0 0-172 0 0,0 0 47 0 0,0 0 57 0 0,0 0-95 0 0,0 0-198 0 0,0 0-275 0 0,0 0-251 0 0,0 0-142 0 0,0 0-95 0 0,0 0-41 0 0,0 0-14 0 0,-6 1 7 0 0,-37 20 498 0 0,22 1 135 0 0,21-22-851 0 0,0 0-13 0 0,0 0-2 0 0,0 0 10 0 0,0 0 6 0 0,0 0 15 0 0,0 0 33 0 0,0 0 32 0 0,15-22 737 0 0,-15 12-2452 0 0,-7 13-9203 0 0,3 1-1766 0 0</inkml:trace>
  <inkml:trace contextRef="#ctx0" brushRef="#br0" timeOffset="-23816.606">8491 984 13123 0 0,'0'0'1771'0'0,"0"0"-644"0"0,0 0-40 0 0,0 0 270 0 0,0 0 158 0 0,0 0-94 0 0,0 0-321 0 0,0 0-336 0 0,0 0-151 0 0,0 0-42 0 0,0 0 16 0 0,0 0 26 0 0,0 0-15 0 0,2 3-43 0 0,-2-1-498 0 0,1-1 0 0 0,0 1 0 0 0,-1-1 0 0 0,1 1 0 0 0,-1-1 0 0 0,1 1-1 0 0,-1-1 1 0 0,0 1 0 0 0,0-1 0 0 0,0 1 0 0 0,0 0 0 0 0,0-1 0 0 0,0 1 0 0 0,0-1 0 0 0,0 1 0 0 0,0-1 0 0 0,-1 1 0 0 0,1 0 0 0 0,-1-1 0 0 0,1 0 0 0 0,-1 1 0 0 0,0-1 0 0 0,1 1 0 0 0,-1-1 0 0 0,0 0 0 0 0,0 1 0 0 0,0-1 0 0 0,-1 1-57 0 0,-11 24 600 0 0,13-26-561 0 0,0 0-18 0 0,0 0-20 0 0,0 0 11 0 0,0 0-1 0 0,0 0-14 0 0,0 0 23 0 0,20-7 86 0 0,22-14 116 0 0,-52 24 578 0 0,10-3-778 0 0,0 0-5 0 0,0 0-21 0 0,0 0-17 0 0,0 0-35 0 0,0 0-51 0 0,0 0-104 0 0,0 0-191 0 0,0 0-435 0 0,0 0-1159 0 0,0 0-3700 0 0,2 0-6997 0 0</inkml:trace>
  <inkml:trace contextRef="#ctx0" brushRef="#br0" timeOffset="1548.293">1 2306 2705 0 0,'0'0'1012'0'0,"0"0"-465"0"0,0 0-186 0 0,0 0 304 0 0,0 0 572 0 0,0 0 384 0 0,0 0 158 0 0,0 0-56 0 0,0 0-196 0 0,0 0-161 0 0,0 0-115 0 0,16 0-67 0 0,55-2-65 0 0,-65 2-889 0 0,-1-1 0 0 0,1 0 0 0 0,-1 0-1 0 0,1 0 1 0 0,-1-1 0 0 0,0 1 0 0 0,1-1 0 0 0,-1-1-1 0 0,0 1 1 0 0,0-1 0 0 0,-1 0 0 0 0,1 0-1 0 0,-1 0 1 0 0,1-1 0 0 0,1-2-230 0 0,8-4 613 0 0,-2-2-191 0 0,-1 0 1 0 0,1 0-1 0 0,-2-1 1 0 0,0-1-1 0 0,-1 1 0 0 0,0-2 1 0 0,-1 1-1 0 0,0-1 1 0 0,1-5-423 0 0,-9 20 9 0 0,1 0 0 0 0,0-1 0 0 0,-1 1 1 0 0,1 0-1 0 0,0 0 0 0 0,0-1 0 0 0,-1 1 0 0 0,1 0 1 0 0,0 0-1 0 0,0 0 0 0 0,-1 0 0 0 0,1 0 0 0 0,0 0 1 0 0,0 0-1 0 0,-1 0 0 0 0,1 0 0 0 0,0 1 0 0 0,0-1 1 0 0,-1 0-1 0 0,1 0 0 0 0,0 1 0 0 0,-1-1 1 0 0,1 0-1 0 0,0 1 0 0 0,-1-1 0 0 0,1 1 0 0 0,0-1 1 0 0,-1 1-1 0 0,1-1 0 0 0,-1 1 0 0 0,1-1 0 0 0,-1 1 1 0 0,1 0-1 0 0,-1-1 0 0 0,1 1 0 0 0,-1 0 0 0 0,0-1 1 0 0,1 1-1 0 0,-1 0 0 0 0,0-1 0 0 0,0 1 0 0 0,1 0 1 0 0,-1 0-1 0 0,0-1 0 0 0,0 1 0 0 0,0 0 0 0 0,0 0 1 0 0,0 0-1 0 0,0-1 0 0 0,0 1 0 0 0,0 0 0 0 0,-1 0 1 0 0,1-1-1 0 0,0 1 0 0 0,0 0 0 0 0,0 0 0 0 0,-1-1 1 0 0,1 1-1 0 0,-1 0-9 0 0,3 4 57 0 0,15 66 175 0 0,-2 0 0 0 0,-4 1 0 0 0,-3 0 0 0 0,-3 1 0 0 0,-3 0 0 0 0,-7 65-232 0 0,2-99 45 0 0,-2-1 0 0 0,-2 0-1 0 0,-1 0 1 0 0,-2 0 0 0 0,-1-1-1 0 0,-2-1-44 0 0,10-28 23 0 0,0 0 0 0 0,-1 0 0 0 0,0-1-1 0 0,0 0 1 0 0,-1 0 0 0 0,0 0 0 0 0,0 0 0 0 0,0-1-1 0 0,-1 0 1 0 0,0 0 0 0 0,0 0 0 0 0,-6 3-23 0 0,11-8 8 0 0,-1 0 0 0 0,1 0 0 0 0,0-1 0 0 0,0 1 0 0 0,0-1 0 0 0,0 1 0 0 0,-1-1 0 0 0,1 1 1 0 0,0-1-1 0 0,0 0 0 0 0,-1 1 0 0 0,1-1 0 0 0,0 0 0 0 0,-1 0 0 0 0,1 0 0 0 0,0 0 0 0 0,0 0 0 0 0,-1-1 0 0 0,1 1 0 0 0,0 0 1 0 0,-1 0-1 0 0,1-1 0 0 0,0 1 0 0 0,0-1 0 0 0,0 1 0 0 0,-1-1 0 0 0,1 0 0 0 0,0 1 0 0 0,0-1 0 0 0,0 0 0 0 0,0 0 0 0 0,0 0 1 0 0,0 0-1 0 0,0 0 0 0 0,1 0 0 0 0,-1 0 0 0 0,0 0 0 0 0,0 0 0 0 0,1 0 0 0 0,-1 0 0 0 0,1 0 0 0 0,-1-1 0 0 0,1 1 1 0 0,-1 0-1 0 0,1 0 0 0 0,0-1 0 0 0,-1 1 0 0 0,1 0 0 0 0,0-2-8 0 0,-8-67 52 0 0,12 20-52 0 0,2 0 0 0 0,3 1 0 0 0,1 0 1 0 0,3 0-1 0 0,2 2 0 0 0,2-1 0 0 0,2 2 0 0 0,6-10 0 0 0,-6 12-6 0 0,2 1-1 0 0,1 1 1 0 0,2 1-1 0 0,2 1 1 0 0,2 1-1 0 0,2 1 1 0 0,28-27 6 0 0,-34 40 10 0 0,-12 11-14 0 0,0 0 1 0 0,1 0 0 0 0,1 1-1 0 0,-1 1 1 0 0,2 0-1 0 0,0 1 1 0 0,0 0 0 0 0,1 2-1 0 0,1 0 1 0 0,-1 0 0 0 0,1 2-1 0 0,1 0 1 0 0,-1 1 0 0 0,1 0-1 0 0,0 2 1 0 0,12-2 3 0 0,-27 6 2 0 0,0 1 0 0 0,0-1 1 0 0,0 0-1 0 0,0 1 0 0 0,0 0 0 0 0,0 0 1 0 0,0 0-1 0 0,0 0 0 0 0,-1 0 1 0 0,1 0-1 0 0,0 1 0 0 0,0-1 0 0 0,-1 1 1 0 0,1 0-1 0 0,-1 0 0 0 0,0 0 0 0 0,1 0 1 0 0,-1 0-1 0 0,0 1 0 0 0,0-1 1 0 0,-1 0-1 0 0,1 1 0 0 0,0 0 0 0 0,-1-1 1 0 0,1 1-1 0 0,-1 0 0 0 0,0 0 0 0 0,0 0 1 0 0,0 0-1 0 0,0 0 0 0 0,-1 0 1 0 0,1 0-1 0 0,-1 0 0 0 0,0 0 0 0 0,0 0 1 0 0,0 0-1 0 0,0 1-2 0 0,-20 118 143 0 0,9-98-115 0 0,-1-1 0 0 0,0 0 0 0 0,-2-1 0 0 0,-1 0 0 0 0,0-1 0 0 0,-2 0 0 0 0,0-2 0 0 0,-1 0 0 0 0,-1-1 0 0 0,-1 0 0 0 0,0-2 0 0 0,-5 2-28 0 0,11-10-131 0 0,-1 1 1 0 0,-1-2-1 0 0,1 0 1 0 0,-1-1-1 0 0,0-1 1 0 0,0 0-1 0 0,-1-1 1 0 0,0 0-1 0 0,1-2 1 0 0,-1 0-1 0 0,0-1 1 0 0,0-1-1 0 0,0 0 1 0 0,-6-2 130 0 0,-5-14-3629 0 0,21 4-7731 0 0,7 8-608 0 0</inkml:trace>
  <inkml:trace contextRef="#ctx0" brushRef="#br0" timeOffset="2095.691">752 2537 4921 0 0,'0'0'2379'0'0,"0"0"-125"0"0,0 0-76 0 0,0 0-100 0 0,0 0-194 0 0,0 0-257 0 0,0 0-251 0 0,0 0-215 0 0,0 0-196 0 0,32-6-151 0 0,99-24-165 0 0,-52-5 379 0 0,-42 7-465 0 0,-2-3 1 0 0,-2 0-1 0 0,0-3 0 0 0,20-28-563 0 0,-43 51 67 0 0,0 1 1 0 0,-1-2-1 0 0,-1 1 1 0 0,0-1-1 0 0,0 0 0 0 0,-1-1 1 0 0,-1 0-1 0 0,0 0 1 0 0,-1-1-1 0 0,0 1 1 0 0,-1-1-1 0 0,-1 0 1 0 0,0 0-1 0 0,0-9-67 0 0,-3 21 10 0 0,0 1 0 0 0,0-1 1 0 0,-1 0-1 0 0,1 1 0 0 0,-1-1 0 0 0,1 1 1 0 0,-1-1-1 0 0,1 0 0 0 0,-1 1 0 0 0,0 0 0 0 0,0-1 1 0 0,0 1-1 0 0,1-1 0 0 0,-1 1 0 0 0,-1 0 1 0 0,1 0-1 0 0,0-1 0 0 0,0 1 0 0 0,0 0 1 0 0,-1 0-1 0 0,1 0 0 0 0,0 0 0 0 0,-1 1 0 0 0,1-1 1 0 0,-1 0-1 0 0,1 0 0 0 0,-1 1 0 0 0,0-1 1 0 0,1 1-1 0 0,-1 0 0 0 0,1-1 0 0 0,-1 1 0 0 0,0 0 1 0 0,1 0-1 0 0,-1 0 0 0 0,0 0 0 0 0,1 0 1 0 0,-2 1-11 0 0,-65 13-41 0 0,59-10 28 0 0,0 1 1 0 0,0-1-1 0 0,0 2 0 0 0,1-1 0 0 0,0 2 1 0 0,0-1-1 0 0,0 1 0 0 0,1 0 0 0 0,0 0 1 0 0,0 1-1 0 0,1 0 0 0 0,0 0 0 0 0,0 0 1 0 0,1 1-1 0 0,0 0 0 0 0,0 3 13 0 0,4-10-4 0 0,1-1 0 0 0,0 1 0 0 0,-1-1-1 0 0,1 1 1 0 0,0-1 0 0 0,0 1 0 0 0,0-1 0 0 0,0 1 0 0 0,0 0 0 0 0,1-1-1 0 0,-1 1 1 0 0,0-1 0 0 0,1 1 0 0 0,-1-1 0 0 0,1 1 0 0 0,0-1-1 0 0,-1 0 1 0 0,1 1 0 0 0,0-1 0 0 0,0 0 0 0 0,0 1 0 0 0,0-1 0 0 0,0 0-1 0 0,0 0 1 0 0,0 0 0 0 0,0 0 0 0 0,1 0 0 0 0,-1 0 0 0 0,0 0-1 0 0,0 0 1 0 0,1 0 0 0 0,-1-1 0 0 0,1 1 0 0 0,-1-1 0 0 0,1 1 0 0 0,-1-1-1 0 0,1 1 1 0 0,-1-1 0 0 0,1 0 0 0 0,-1 0 0 0 0,1 0 4 0 0,75 4 30 0 0,-59-5-35 0 0,140 2 114 0 0,-155-1-94 0 0,-1 0 1 0 0,0 0-1 0 0,0 0 1 0 0,1 1-1 0 0,-1-1 1 0 0,0 1-1 0 0,0 0 1 0 0,1 0-1 0 0,-1-1 1 0 0,0 1-1 0 0,0 1 1 0 0,0-1-1 0 0,0 0 0 0 0,0 0 1 0 0,0 1-1 0 0,-1-1 1 0 0,1 1-1 0 0,0-1 1 0 0,-1 1-1 0 0,1 0 1 0 0,-1 0-1 0 0,1 0 1 0 0,-1 0-1 0 0,0 0 1 0 0,0 0-1 0 0,0 0 1 0 0,0 0-1 0 0,0 0 0 0 0,-1 0 1 0 0,1 1-1 0 0,-1-1 1 0 0,1 0-1 0 0,-1 1 1 0 0,0-1-1 0 0,0 0 1 0 0,0 1-1 0 0,0-1 1 0 0,0 0-1 0 0,0 0 1 0 0,-1 1-1 0 0,1 0-15 0 0,-33 96 697 0 0,28-90-689 0 0,-21 77-1162 0 0,35-82-2753 0 0,-2-5-3768 0 0,-4-2-4226 0 0</inkml:trace>
  <inkml:trace contextRef="#ctx0" brushRef="#br0" timeOffset="2383.075">1764 2191 10290 0 0,'0'0'3282'0'0,"0"0"-1363"0"0,0 0-556 0 0,0 0-76 0 0,0 0-16 0 0,0 0-88 0 0,0 0-160 0 0,-23 35-238 0 0,-69 107-226 0 0,57-66 93 0 0,35-67-556 0 0,-2-4-46 0 0,1 0 0 0 0,0 0 0 0 0,1 0-1 0 0,-1 0 1 0 0,1 0 0 0 0,0 0 0 0 0,0 0-1 0 0,0 0 1 0 0,1 0 0 0 0,0 0 0 0 0,0 0-1 0 0,0 0 1 0 0,1-1 0 0 0,-1 1-1 0 0,1 0 1 0 0,0-1 0 0 0,1 1 0 0 0,-1-1-1 0 0,1 0 1 0 0,0 1 0 0 0,0-1 0 0 0,0-1-1 0 0,0 1 1 0 0,1 0 0 0 0,-1-1 0 0 0,1 0-1 0 0,0 0 1 0 0,0 0 0 0 0,0 0 0 0 0,1 0-1 0 0,-1-1 1 0 0,1 0 0 0 0,-1 0 0 0 0,1 0-1 0 0,0-1 1 0 0,-1 1 0 0 0,4-1-50 0 0,3-2 99 0 0,0-1-1 0 0,0-1 1 0 0,-1 0 0 0 0,1 0 0 0 0,-1-1 0 0 0,0-1-1 0 0,0 0 1 0 0,-1 0 0 0 0,1 0 0 0 0,-1-2-1 0 0,0 1 1 0 0,-1-1 0 0 0,1 0 0 0 0,-2-1 0 0 0,1 1-1 0 0,-1-2 1 0 0,0 1 0 0 0,0-1 0 0 0,-1 0 0 0 0,0-1-1 0 0,-1 1 1 0 0,0-1 0 0 0,-1 0 0 0 0,0 0-1 0 0,0-1 1 0 0,-1 1 0 0 0,0-4-99 0 0,0 4 26 0 0,0 0-1 0 0,-1 0 1 0 0,0-1-1 0 0,-1 1 0 0 0,0 0 1 0 0,-1-1-1 0 0,0 1 1 0 0,0-1-1 0 0,-1 1 1 0 0,0-1-1 0 0,-1 1-25 0 0,1 6-35 0 0,0 0 1 0 0,-1 0-1 0 0,1 1 0 0 0,-1-1 0 0 0,0 1 0 0 0,1-1 0 0 0,-1 1 0 0 0,-1-1 0 0 0,1 1 0 0 0,0 0 0 0 0,-1 0 0 0 0,0 0 0 0 0,0 1 0 0 0,0-1 0 0 0,0 0 0 0 0,0 1 0 0 0,0 0 0 0 0,-1 0 0 0 0,1 0 0 0 0,-1 0 0 0 0,1 1 0 0 0,-1-1 0 0 0,0 1 0 0 0,0 0 0 0 0,1 0 0 0 0,-1 0 0 0 0,0 0 0 0 0,0 1 1 0 0,-3 0 34 0 0,-42 3-2535 0 0,17 7-6290 0 0,20-5-3435 0 0</inkml:trace>
  <inkml:trace contextRef="#ctx0" brushRef="#br0" timeOffset="2981.717">2153 1716 13803 0 0,'0'0'2102'0'0,"0"0"-330"0"0,0 0-209 0 0,0 0-101 0 0,0 0-149 0 0,0 0-244 0 0,0 0-245 0 0,0 0-179 0 0,0 0-55 0 0,0 0-29 0 0,0 0-9 0 0,0 0-65 0 0,0 0-70 0 0,-3 23-26 0 0,-19 153 325 0 0,-52 229-137 0 0,50-281-539 0 0,68-153-18 0 0,-22 9-12 0 0,14-17 4 0 0,1 3-1 0 0,2 1 1 0 0,1 1 0 0 0,2 3-1 0 0,18-9-13 0 0,-54 34-1 0 0,0 1 0 0 0,0 0-1 0 0,1 0 1 0 0,0 0 0 0 0,-1 1-1 0 0,1 0 1 0 0,0 0 0 0 0,0 0-1 0 0,0 1 1 0 0,0 0 0 0 0,0 1-1 0 0,0 0 1 0 0,1 0 0 0 0,-1 0-1 0 0,1 1 2 0 0,-5 1 6 0 0,0 1-1 0 0,-1 0 0 0 0,1 0 1 0 0,-1 0-1 0 0,1 0 1 0 0,-1 1-1 0 0,0-1 0 0 0,0 0 1 0 0,-1 1-1 0 0,1 0 0 0 0,-1-1 1 0 0,0 1-1 0 0,0 0 1 0 0,0 0-1 0 0,0 0 0 0 0,0-1 1 0 0,-1 1-1 0 0,0 0 1 0 0,0 0-1 0 0,0 0 0 0 0,0 0 1 0 0,-1 0-1 0 0,1 0 1 0 0,-1 0-1 0 0,-1 2-5 0 0,-1 9 32 0 0,-1-1-1 0 0,-1 0 1 0 0,0 0 0 0 0,-1 0 0 0 0,0 0-1 0 0,-1-1 1 0 0,0 0 0 0 0,-2 0 0 0 0,1-1-1 0 0,-3 2-31 0 0,5-4 20 0 0,0 0-1 0 0,-1-1 1 0 0,0 0 0 0 0,0 0-1 0 0,-1 0 1 0 0,0-1 0 0 0,-1 0-1 0 0,0 0 1 0 0,0-1-1 0 0,-1-1 1 0 0,0 1 0 0 0,0-1-1 0 0,0-1 1 0 0,-1 0-1 0 0,1-1 1 0 0,-1 0 0 0 0,0 0-1 0 0,-1-1 1 0 0,1-1-1 0 0,-8 2-19 0 0,16-4-34 0 0,-1 1 0 0 0,0-1 0 0 0,0 1 0 0 0,0-1 0 0 0,1 0 0 0 0,-1 0-1 0 0,0-1 1 0 0,0 1 0 0 0,0-1 0 0 0,1 0 0 0 0,-1 0 0 0 0,0 0 0 0 0,1 0 0 0 0,-1-1-1 0 0,1 0 1 0 0,-1 1 0 0 0,1-1 0 0 0,0 0 0 0 0,0-1 0 0 0,0 1 0 0 0,0 0-1 0 0,0-1 1 0 0,0 0 0 0 0,1 0 0 0 0,-1 0 0 0 0,1 0 0 0 0,0 0 0 0 0,0 0 0 0 0,0 0-1 0 0,0-1 1 0 0,1 1 0 0 0,-1-1 34 0 0,-6-54-3365 0 0,8 32-1404 0 0,0 10-924 0 0,0 1-6533 0 0</inkml:trace>
  <inkml:trace contextRef="#ctx0" brushRef="#br0" timeOffset="3320.452">2572 1709 13587 0 0,'0'0'2599'0'0,"0"0"-1227"0"0,0 0-419 0 0,0 0 82 0 0,0 0 90 0 0,0 0 34 0 0,0 0-116 0 0,0 0-186 0 0,0 0-130 0 0,0 0-111 0 0,0 0-78 0 0,0 0-62 0 0,0 0-44 0 0,14 6-44 0 0,41 18-53 0 0,-53-23-284 0 0,1 0-1 0 0,-1 1 1 0 0,1 0 0 0 0,-1 0-1 0 0,1-1 1 0 0,-1 1 0 0 0,0 1-1 0 0,0-1 1 0 0,0 0 0 0 0,0 0-1 0 0,-1 1 1 0 0,1-1 0 0 0,-1 1 0 0 0,1 0-1 0 0,-1-1 1 0 0,0 1 0 0 0,0 0-1 0 0,0 0 1 0 0,0 0 0 0 0,0 0-1 0 0,-1 0 1 0 0,0 0 0 0 0,1 1-51 0 0,0 5 155 0 0,1 16-23 0 0,-1-1-1 0 0,-1 1 0 0 0,-1 0 0 0 0,-1-1 0 0 0,-2 1 1 0 0,0-1-1 0 0,-2 0 0 0 0,0 0 0 0 0,-2 0 0 0 0,-1 1-131 0 0,-16 65 159 0 0,15-55-127 0 0,2 0 0 0 0,1 1-1 0 0,2 0 1 0 0,2 0 0 0 0,1 0-1 0 0,1 0 1 0 0,3 9-32 0 0,-2-45-3 0 0,0 2-33 0 0,0 0 1 0 0,0 0-1 0 0,0 0 0 0 0,0 0 1 0 0,1 1-1 0 0,-1-1 1 0 0,1 0-1 0 0,-1 0 1 0 0,1 0-1 0 0,0 0 1 0 0,0 0-1 0 0,0 0 0 0 0,0 0 1 0 0,0 0-1 0 0,0-1 1 0 0,0 1-1 0 0,1 0 1 0 0,-1-1-1 0 0,1 1 0 0 0,-1-1 1 0 0,1 1-1 0 0,1 0 36 0 0,12-38-7693 0 0,-13 26 171 0 0,-2 5-4917 0 0</inkml:trace>
  <inkml:trace contextRef="#ctx0" brushRef="#br0" timeOffset="3685.693">2710 2438 10362 0 0,'0'0'2594'0'0,"0"0"-456"0"0,0 0-170 0 0,0 0-46 0 0,0 0-87 0 0,0 0-189 0 0,0 0-259 0 0,0 0-278 0 0,33 5-224 0 0,102 14-187 0 0,-67-22 136 0 0,-57-3-659 0 0,4 1 4 0 0,0-2 0 0 0,-1 0 1 0 0,1 0-1 0 0,-1-2 0 0 0,-1 1 1 0 0,0-2-1 0 0,11-9-179 0 0,-20 15 16 0 0,1 0 0 0 0,-1-1 0 0 0,0 1 0 0 0,0-1 0 0 0,0 0 0 0 0,-1 0-1 0 0,0 0 1 0 0,0 0 0 0 0,0-1 0 0 0,-1 1 0 0 0,1-1 0 0 0,-1 0 0 0 0,-1 1 0 0 0,1-1 0 0 0,-1 0 0 0 0,0 0 0 0 0,0 0 0 0 0,-1 0-1 0 0,0 0 1 0 0,0-1 0 0 0,0 1 0 0 0,-1-1-16 0 0,-1 2-5 0 0,-1 1 1 0 0,0 0-1 0 0,0 1 0 0 0,0-1 0 0 0,0 0 1 0 0,-1 1-1 0 0,1 0 0 0 0,-1 0 1 0 0,0 0-1 0 0,0 0 0 0 0,0 1 0 0 0,0-1 1 0 0,-1 1-1 0 0,1 0 0 0 0,-1 0 0 0 0,1 1 1 0 0,-1-1-1 0 0,0 1 0 0 0,1 0 0 0 0,-1 0 1 0 0,0 1-1 0 0,0 0 0 0 0,0-1 0 0 0,0 2 1 0 0,1-1-1 0 0,-1 0 0 0 0,0 1 0 0 0,0 0 1 0 0,1 0-1 0 0,-1 0 0 0 0,0 1 0 0 0,1 0 1 0 0,-1 0-1 0 0,0 0 5 0 0,-10 5-13 0 0,0 0-1 0 0,1 1 1 0 0,-1 1 0 0 0,2 0 0 0 0,-1 1-1 0 0,1 1 1 0 0,1 0 0 0 0,0 0 0 0 0,1 1 0 0 0,0 1-1 0 0,0 0 1 0 0,1 0 0 0 0,-2 6 13 0 0,7-10-6 0 0,1 1 0 0 0,-1-1 0 0 0,2 0-1 0 0,-1 1 1 0 0,1 0 0 0 0,1 0 0 0 0,0 0 0 0 0,0 0 0 0 0,1 0 0 0 0,0 8 6 0 0,1-14-6 0 0,0 0 0 0 0,1 0 1 0 0,-1 0-1 0 0,1-1 0 0 0,-1 1 1 0 0,1 0-1 0 0,1-1 1 0 0,-1 1-1 0 0,0-1 0 0 0,1 1 1 0 0,-1-1-1 0 0,1 1 0 0 0,0-1 1 0 0,0 0-1 0 0,1 0 0 0 0,-1 0 1 0 0,1 0-1 0 0,-1 0 0 0 0,1-1 1 0 0,0 1-1 0 0,0-1 0 0 0,0 0 1 0 0,0 0-1 0 0,0 0 0 0 0,1 0 1 0 0,-1 0-1 0 0,1-1 0 0 0,-1 1 1 0 0,1-1-1 0 0,0 0 6 0 0,20 4-248 0 0,1-1 0 0 0,0-1 1 0 0,-1-1-1 0 0,1-2 0 0 0,0 0 0 0 0,0-1 0 0 0,2-2 248 0 0,50-11-3059 0 0,-53 7-403 0 0,0 0-3360 0 0,-8 3-5262 0 0</inkml:trace>
  <inkml:trace contextRef="#ctx0" brushRef="#br0" timeOffset="4201.863">3272 2563 10178 0 0,'0'0'2723'0'0,"0"0"-507"0"0,0 0-184 0 0,0 0-165 0 0,0 0-228 0 0,0 0-317 0 0,0 0-370 0 0,0 0-260 0 0,0 0-101 0 0,0 0 16 0 0,0 0 30 0 0,0 0 10 0 0,0 0-46 0 0,4-3-107 0 0,121-137 1169 0 0,16-19-988 0 0,-170 243-469 0 0,28-81-197 0 0,-1-1-10 0 0,1 0 1 0 0,0-1-1 0 0,-1 1 0 0 0,1 0 0 0 0,0 0 1 0 0,0 0-1 0 0,0 0 0 0 0,0 0 0 0 0,1 0 1 0 0,-1 1-1 0 0,0-1 0 0 0,1 0 0 0 0,0 0 1 0 0,-1 0-1 0 0,1 1 0 0 0,0-1 0 0 0,0 0 1 0 0,0 0-1 0 0,0 1 0 0 0,1-1 0 0 0,-1 0 1 0 0,1 0-1 0 0,-1 0 0 0 0,1 1 0 0 0,0-1 1 0 0,0 0-1 0 0,0 0 0 0 0,0 0 0 0 0,0 0 1 0 0,0 0-1 0 0,1-1 0 0 0,-1 1 0 0 0,0 0 1 0 0,1-1-1 0 0,0 1 0 0 0,-1 0 0 0 0,1-1 1 0 0,0 0-1 0 0,0 1 0 0 0,0-1 0 0 0,0 0 1 0 0,0 0-1 0 0,0 0 0 0 0,0 0 0 0 0,0-1 1 0 0,0 1-1 0 0,0 0 0 0 0,0-1 0 0 0,1 0 1 0 0,12-2 10 0 0,0 0-1 0 0,0-2 0 0 0,-1 1 1 0 0,1-2-1 0 0,-1 0 0 0 0,0-1 1 0 0,0 0-1 0 0,-1-1 0 0 0,0-1 0 0 0,0 0 1 0 0,3-4-10 0 0,42-21-17 0 0,-51 29 23 0 0,3-2 1 0 0,1 0 1 0 0,-1 1-1 0 0,1 0 1 0 0,1 1-1 0 0,-1 0 1 0 0,1 1-1 0 0,0 0 1 0 0,-1 1 0 0 0,1 0-1 0 0,6 0-7 0 0,-17 5 40 0 0,1 0 1 0 0,-1 1-1 0 0,0-1 0 0 0,0 0 1 0 0,-1 0-1 0 0,1 1 0 0 0,-1-1 0 0 0,0 1 1 0 0,1-1-1 0 0,-1 0 0 0 0,-1 1 1 0 0,1-1-1 0 0,-1 0 0 0 0,1 1 1 0 0,-1-1-1 0 0,0 0 0 0 0,0 1 1 0 0,0-1-41 0 0,-33 202 390 0 0,34-185-395 0 0,-1-15-2 0 0,1 0 0 0 0,-1 0 0 0 0,1 1 0 0 0,1-1 0 0 0,-1 0 0 0 0,1 0 0 0 0,-1 0 0 0 0,1 0 0 0 0,1 0 0 0 0,-1 0 0 0 0,1 0 0 0 0,0 0 1 0 0,0 0-1 0 0,1 1 7 0 0,23-10-2599 0 0,-11-12-5649 0 0,-12 14 4413 0 0,1-6-9281 0 0</inkml:trace>
  <inkml:trace contextRef="#ctx0" brushRef="#br0" timeOffset="7320.496">4925 2261 0 0 0,'0'0'193'0'0,"0"0"482"0"0,0 0 263 0 0,0 0 210 0 0,0 0 188 0 0,0 0 114 0 0,0 0 46 0 0,0 0-55 0 0,-5-8-75 0 0,-13-24-48 0 0,13 24-44 0 0,5 8-18 0 0,0 3 5410 0 0,-2 4-3362 0 0,-8 39-2728 0 0,6 75 359 0 0,5-114-904 0 0,0 0 1 0 0,0 1-1 0 0,0-1 0 0 0,1 0 0 0 0,0 0 0 0 0,1 0 1 0 0,-1 0-1 0 0,2 0 0 0 0,-1 0 0 0 0,1-1 1 0 0,0 1-1 0 0,0-1 0 0 0,0 0 0 0 0,1-1 1 0 0,2 3-32 0 0,-5-6 37 0 0,0 1 1 0 0,1-1-1 0 0,0 0 1 0 0,-1 0 0 0 0,1 0-1 0 0,0 0 1 0 0,0-1-1 0 0,0 1 1 0 0,0-1 0 0 0,0 1-1 0 0,0-1 1 0 0,0 0-1 0 0,0 0 1 0 0,1-1 0 0 0,-1 1-1 0 0,0-1 1 0 0,1 1-1 0 0,-1-1 1 0 0,0 0 0 0 0,1-1-1 0 0,-1 1 1 0 0,0 0-1 0 0,1-1 1 0 0,-1 0 0 0 0,0 0-1 0 0,0 0 1 0 0,1 0-1 0 0,-1 0 1 0 0,0-1 0 0 0,0 1-1 0 0,0-1 1 0 0,-1 0 0 0 0,1 0-1 0 0,0 0-37 0 0,20-17 146 0 0,-1-1 0 0 0,-1 0 0 0 0,-1-2 1 0 0,0 0-1 0 0,-2-1 0 0 0,-1-1 0 0 0,-1-1 0 0 0,-1 0 0 0 0,8-20-146 0 0,-13 27 148 0 0,-10 17-80 0 0,0 1 9 0 0,0 9-49 0 0,17 162-14 0 0,-15-164-9 0 0,0 0 0 0 0,0 0 0 0 0,1 0 0 0 0,-1 0 0 0 0,2 0 0 0 0,-1-1 0 0 0,1 0 0 0 0,0 1 0 0 0,0-1-1 0 0,0-1 1 0 0,1 1 0 0 0,0-1 0 0 0,0 0 0 0 0,0 0 0 0 0,1 0 0 0 0,0-1 0 0 0,0 1 0 0 0,0-1 0 0 0,0-1 0 0 0,1 1 0 0 0,-1-1 0 0 0,5 1-5 0 0,-6-3 25 0 0,0 1 0 0 0,0-1-1 0 0,1-1 1 0 0,-1 1 0 0 0,0-1-1 0 0,0 0 1 0 0,1 0 0 0 0,-1 0-1 0 0,0-1 1 0 0,0 1 0 0 0,0-1-1 0 0,0-1 1 0 0,0 1 0 0 0,0-1-1 0 0,0 0 1 0 0,0 0 0 0 0,0 0-1 0 0,-1-1 1 0 0,1 1 0 0 0,-1-1-1 0 0,0 0 1 0 0,1-1 0 0 0,-1 0-25 0 0,80-97 765 0 0,-70 82-682 0 0,-6 8-42 0 0,0-1 0 0 0,-1 0 0 0 0,-1 0 0 0 0,1-1 0 0 0,-2 0-1 0 0,0 0 1 0 0,0 0 0 0 0,-2-1 0 0 0,1 1 0 0 0,-2-1-1 0 0,0 0 1 0 0,0 0 0 0 0,-1 0 0 0 0,-1 0 0 0 0,-2-14-41 0 0,2 26 62 0 0,0-1-2826 0 0,11 17-5229 0 0,-5-12-2601 0 0</inkml:trace>
  <inkml:trace contextRef="#ctx0" brushRef="#br0" timeOffset="7569.301">6037 2287 13363 0 0,'0'0'2835'0'0,"0"0"-1228"0"0,0 0-365 0 0,0 0 91 0 0,0 0 42 0 0,0 0-113 0 0,0 0-286 0 0,0 0-328 0 0,0 0-224 0 0,0 0-126 0 0,0 0-77 0 0,0 0-66 0 0,-6 31-32 0 0,-16 96-41 0 0,17-65-156 0 0,6-57 626 0 0,-1-2-3293 0 0,0-3-7992 0 0,-1 0-1311 0 0</inkml:trace>
  <inkml:trace contextRef="#ctx0" brushRef="#br0" timeOffset="7805.66">5965 1912 9530 0 0,'0'0'4401'0'0,"0"0"-3585"0"0,0 0-432 0 0,0 0-120 0 0,0 0-104 0 0,0 0-216 0 0,0 0-160 0 0,0 0-264 0 0,0 0-488 0 0,0 0-1809 0 0,0 0-8025 0 0</inkml:trace>
  <inkml:trace contextRef="#ctx0" brushRef="#br0" timeOffset="8075.972">6458 1750 13139 0 0,'0'0'2967'0'0,"0"0"-1375"0"0,0 0-429 0 0,0 0 26 0 0,0 0 58 0 0,0 0-45 0 0,0 0-217 0 0,0 0-266 0 0,0 0-173 0 0,0 0-98 0 0,0 0-57 0 0,0 0-53 0 0,-4 33-49 0 0,-15 104-41 0 0,15-19 309 0 0,4-64-362 0 0,0 110 616 0 0,-19 138-811 0 0,14-260-795 0 0,-10-75-10012 0 0,12 22 3388 0 0,1 4-1586 0 0</inkml:trace>
  <inkml:trace contextRef="#ctx0" brushRef="#br0" timeOffset="8282.9">6142 2232 11979 0 0,'0'0'2173'0'0,"0"0"-827"0"0,0 0-239 0 0,0 0 133 0 0,0 0 98 0 0,0 0-38 0 0,0 0-174 0 0,0 0-204 0 0,0 0-157 0 0,0 0-132 0 0,33-14-118 0 0,105-41-114 0 0,72-12 177 0 0,-165 53-866 0 0,12-4-1640 0 0,-22 2-6849 0 0,-27 12-2684 0 0</inkml:trace>
  <inkml:trace contextRef="#ctx0" brushRef="#br0" timeOffset="8672.453">6799 1779 11747 0 0,'0'0'1820'0'0,"0"0"-428"0"0,0 0-220 0 0,0 0-47 0 0,0 0 26 0 0,0 0-58 0 0,0 0-99 0 0,0 0-107 0 0,0 0-35 0 0,0 0-65 0 0,-5 34-93 0 0,-18 111-81 0 0,-14 70 852 0 0,35-195-1387 0 0,-6 26 76 0 0,3 0-1 0 0,1 1 1 0 0,3-1-1 0 0,2 1 1 0 0,3 10-154 0 0,-4-53 10 0 0,0 0-1 0 0,0-1 1 0 0,1 1 0 0 0,-1-1 0 0 0,1 1 0 0 0,0-1 0 0 0,0 1 0 0 0,0-1-1 0 0,1 1 1 0 0,-1-1 0 0 0,1 0 0 0 0,0 0 0 0 0,0 0 0 0 0,0 0 0 0 0,0 0 0 0 0,1 0-1 0 0,-1 0 1 0 0,1-1 0 0 0,-1 1 0 0 0,1-1 0 0 0,0 0 0 0 0,0 0 0 0 0,0 0 0 0 0,0 0-1 0 0,0 0 1 0 0,1-1 0 0 0,-1 0 0 0 0,0 1 0 0 0,1-1 0 0 0,-1 0 0 0 0,1-1-1 0 0,0 1 1 0 0,-1 0 0 0 0,1-1 0 0 0,-1 0 0 0 0,1 0 0 0 0,0 0 0 0 0,-1-1 0 0 0,1 1-1 0 0,1-1-9 0 0,94-63 397 0 0,-67 40-334 0 0,-16 9-41 0 0,2 1 1 0 0,0 1-1 0 0,1 1 0 0 0,0 1 0 0 0,1 0 0 0 0,0 2 0 0 0,1 0-22 0 0,-20 8 5 0 0,0 1 0 0 0,1 0 0 0 0,-1-1 0 0 0,1 1 1 0 0,-1 0-1 0 0,1 0 0 0 0,-1 0 0 0 0,0 0 0 0 0,1 0 0 0 0,-1 0 0 0 0,1 0 0 0 0,-1 0 0 0 0,0 1 0 0 0,1-1 0 0 0,-1 0 0 0 0,1 1 0 0 0,-1-1 0 0 0,0 1 0 0 0,0 0 0 0 0,1-1 0 0 0,-1 1 0 0 0,0 0 0 0 0,0 0 1 0 0,0 0-1 0 0,0 0 0 0 0,0 0 0 0 0,0 0 0 0 0,0 0 0 0 0,0 0 0 0 0,0 0 0 0 0,0 0 0 0 0,-1 1 0 0 0,1-1 0 0 0,0 0 0 0 0,-1 0 0 0 0,1 1 0 0 0,-1-1 0 0 0,1 1 0 0 0,-1-1 0 0 0,0 0 0 0 0,0 1 1 0 0,0-1-1 0 0,0 1 0 0 0,0-1 0 0 0,0 0 0 0 0,0 1 0 0 0,0-1 0 0 0,0 1 0 0 0,0-1 0 0 0,-1 1 0 0 0,1-1 0 0 0,-1 0 0 0 0,1 1 0 0 0,-1-1 0 0 0,0 0 0 0 0,0 1-5 0 0,1 3 23 0 0,-3 188 285 0 0,3-191-348 0 0,0-1 1 0 0,0 1 0 0 0,0 0 0 0 0,1 0-1 0 0,-1-1 1 0 0,1 1 0 0 0,-1 0 0 0 0,1 0-1 0 0,0-1 1 0 0,0 1 0 0 0,0-1-1 0 0,0 1 1 0 0,0-1 0 0 0,0 1 0 0 0,0-1-1 0 0,0 0 1 0 0,0 1 0 0 0,1-1 0 0 0,-1 0-1 0 0,0 0 1 0 0,1 0 0 0 0,-1 0-1 0 0,1 0 1 0 0,0 0 0 0 0,-1 0 0 0 0,1-1-1 0 0,0 1 1 0 0,-1-1 0 0 0,1 1 0 0 0,0-1-1 0 0,-1 1 1 0 0,1-1 0 0 0,0 0 0 0 0,0 0-1 0 0,0 0 1 0 0,-1 0 0 0 0,1 0-1 0 0,0-1 1 0 0,0 1 0 0 0,-1 0 0 0 0,1-1-1 0 0,0 1 1 0 0,0-1 0 0 0,0 0 39 0 0,15-4-4102 0 0,-2-3-3370 0 0,-6 4-4974 0 0</inkml:trace>
  <inkml:trace contextRef="#ctx0" brushRef="#br0" timeOffset="9945.689">8113 2294 0 0 0,'0'0'513'0'0,"0"0"589"0"0,0 0 336 0 0,0 0 229 0 0,0 0 101 0 0,0 0-4 0 0,0 0-71 0 0,0 0-102 0 0,0 0-115 0 0,0 0-126 0 0,0 0-111 0 0,0 0-114 0 0,9-10-111 0 0,25-32-71 0 0,-25 3 5043 0 0,-38 35-3431 0 0,-23 53-1993 0 0,38-29-521 0 0,1 0 0 0 0,1 1 1 0 0,1 1-1 0 0,1-1 0 0 0,1 2 0 0 0,1 0 1 0 0,1 0-1 0 0,0 0 0 0 0,2 1 0 0 0,1-1 1 0 0,1 1-1 0 0,1 0 0 0 0,1 0 0 0 0,2 11-41 0 0,-1-32 16 0 0,0 0-1 0 0,0 0 1 0 0,0 0-1 0 0,1 0 1 0 0,-1 0-1 0 0,1 0 1 0 0,0 0-1 0 0,0 0 1 0 0,0 0-1 0 0,0 0 1 0 0,0 0-1 0 0,1-1 1 0 0,-1 1-1 0 0,1 0 1 0 0,0-1-1 0 0,0 0 1 0 0,0 1-1 0 0,0-1 1 0 0,0 0-1 0 0,0 0 1 0 0,1 0-1 0 0,-1 0 1 0 0,1 0-1 0 0,-1-1 1 0 0,1 1-1 0 0,0-1 1 0 0,-1 0-1 0 0,1 1 1 0 0,0-1-1 0 0,0-1 1 0 0,0 1-1 0 0,0 0 1 0 0,0-1-1 0 0,0 1 1 0 0,0-1-1 0 0,0 0 1 0 0,0 0-1 0 0,0 0 1 0 0,0 0-1 0 0,0-1 1 0 0,0 1-1 0 0,0-1 1 0 0,0 0-1 0 0,0 0 1 0 0,0 0-1 0 0,0 0 1 0 0,0-1-1 0 0,-1 1 1 0 0,1-1-1 0 0,0 1 1 0 0,-1-1-1 0 0,0 0 1 0 0,1 0-1 0 0,-1 0 1 0 0,0 0-16 0 0,32-29 186 0 0,-1-1 1 0 0,-2-1-1 0 0,-1-1 1 0 0,19-30-187 0 0,74-83 187 0 0,-110 132-164 0 0,-11 12-22 0 0,1-1-1 0 0,0 1 1 0 0,0-1 0 0 0,0 1-1 0 0,0 0 1 0 0,0 0 0 0 0,0 0-1 0 0,1 1 1 0 0,0-1 0 0 0,-1 1-1 0 0,1 0 1 0 0,0 0 0 0 0,0 0-1 0 0,0 1 1 0 0,0-1-1 0 0,3 0 0 0 0,20 43 50 0 0,-16-20-52 0 0,1 0 0 0 0,1-1 0 0 0,1-1 0 0 0,0 0 0 0 0,1-1 0 0 0,1-1 0 0 0,12 10 2 0 0,-22-23-36 0 0,0 0 1 0 0,0 0-1 0 0,1 0 0 0 0,-1-1 0 0 0,1 1 0 0 0,0-2 0 0 0,0 1 0 0 0,0-1 0 0 0,0 0 0 0 0,0 0 0 0 0,1-1 0 0 0,-1 0 0 0 0,0-1 0 0 0,6 1 36 0 0,37-1-4509 0 0,-26 0-282 0 0,-12 0-7606 0 0</inkml:trace>
  <inkml:trace contextRef="#ctx0" brushRef="#br0" timeOffset="10940.68">8401 2294 0 0 0,'0'0'225'0'0,"0"0"412"0"0,0 0 187 0 0,0 0 44 0 0,0 0 20 0 0,0 0 39 0 0,0 0 6 0 0,0 0 1 0 0,0 0 44 0 0,0 0 35 0 0,0 0 45 0 0,-2-3 7 0 0,-23-20 4387 0 0,-56-28-387 0 0,70 48-5037 0 0,1 1 0 0 0,-1 0 1 0 0,0 0-1 0 0,0 2 0 0 0,-1-1 0 0 0,1 1 0 0 0,0 1 0 0 0,0-1 0 0 0,0 2 1 0 0,-7 1-29 0 0,-9 15-1073 0 0,19-11-1717 0 0,1 0-3369 0 0,5-5 4559 0 0,0 1-7927 0 0</inkml:trace>
  <inkml:trace contextRef="#ctx0" brushRef="#br0" timeOffset="32344.662">1271 3263 6905 0 0,'0'0'2142'0'0,"0"0"-357"0"0,0 0-40 0 0,0 0 138 0 0,0 0 31 0 0,0 0-207 0 0,0 0-380 0 0,0 0-419 0 0,0 0-277 0 0,0 0-88 0 0,0 0-6 0 0,0 0 62 0 0,0 0 28 0 0,11-1-38 0 0,86-13 929 0 0,203-12 1739 0 0,-177 40-2926 0 0,-69-10-227 0 0,-58-33 824 0 0,-4 20-908 0 0,-2 1 0 0 0,0-1 0 0 0,0 2 0 0 0,0-1 0 0 0,-1 2 0 0 0,0-1 0 0 0,0 1 0 0 0,-1 1 0 0 0,-9-3-20 0 0,15 5-679 0 0,-24-11 1536 0 0,23 7-3521 0 0,4-3-3737 0 0,3 7-6174 0 0</inkml:trace>
  <inkml:trace contextRef="#ctx0" brushRef="#br0" timeOffset="30994.817">3857 3598 17156 0 0,'0'0'1153'0'0,"0"0"-359"0"0,0 0-249 0 0,0 0 21 0 0,0 0 87 0 0,0 0 39 0 0,0 0-25 0 0,0 0-65 0 0,0 0-100 0 0,0 0-100 0 0,-34 16-73 0 0,-105 56-78 0 0,70-15 66 0 0,59-43-237 0 0,0-3-22 0 0,1 1-1 0 0,0 0 0 0 0,1 0 1 0 0,1 1-1 0 0,0 0 0 0 0,0 0 1 0 0,1 1-1 0 0,1 0 0 0 0,0 0 1 0 0,1 0-1 0 0,1 0 0 0 0,0 1 1 0 0,1 0-1 0 0,0-1 0 0 0,1 1 1 0 0,1 8-58 0 0,1-19 11 0 0,-1 0-1 0 0,1 0 1 0 0,0-1 0 0 0,1 1 0 0 0,-1 0-1 0 0,0 0 1 0 0,1-1 0 0 0,0 1 0 0 0,0-1-1 0 0,0 1 1 0 0,0-1 0 0 0,1 0 0 0 0,-1 0 0 0 0,1 0-1 0 0,0 0 1 0 0,0-1 0 0 0,0 1 0 0 0,0-1-1 0 0,0 1 1 0 0,0-1 0 0 0,1 0 0 0 0,-1 0-1 0 0,1-1 1 0 0,0 1 0 0 0,-1-1 0 0 0,1 0-1 0 0,0 0 1 0 0,1 1-11 0 0,115 11 351 0 0,-87-17-161 0 0,0-1 1 0 0,-1-2-1 0 0,0 0 1 0 0,0-3-1 0 0,0 0 0 0 0,-1-2 1 0 0,-1-2-1 0 0,0-1 1 0 0,21-13-191 0 0,-28 18 115 0 0,0-2 1 0 0,-1 0-1 0 0,0-1 1 0 0,-1-1 0 0 0,0-1-1 0 0,-2-1 1 0 0,1-1-1 0 0,-2 0 1 0 0,0-1-1 0 0,-2-2 1 0 0,0 1 0 0 0,0-2-1 0 0,-2 0 1 0 0,-1-1-1 0 0,2-6-115 0 0,-12 22-16 0 0,0-1 0 0 0,-1 0 0 0 0,0 1 0 0 0,0-1-1 0 0,-1 0 1 0 0,0 0 0 0 0,0 0 0 0 0,0 0 0 0 0,-1 0 0 0 0,0 0-1 0 0,-1 0 1 0 0,1 0 0 0 0,-1 0 0 0 0,-1 0 0 0 0,1 0 0 0 0,-1 1-1 0 0,-1-1 1 0 0,1 1 0 0 0,-1-1 0 0 0,0 1 0 0 0,0 0-1 0 0,-1 0 1 0 0,0 0 0 0 0,0 0 0 0 0,0 1 0 0 0,-1-1 0 0 0,0 1-1 0 0,0 0 1 0 0,0 1 0 0 0,0-1 0 0 0,-1 1 0 0 0,0 0 0 0 0,0 0-1 0 0,0 1 1 0 0,0 0 0 0 0,-1 0 0 0 0,1 0 0 0 0,-1 1 0 0 0,0 0 16 0 0,-12-2-312 0 0,0 1 0 0 0,-1 1 1 0 0,1 1-1 0 0,0 1 1 0 0,-1 0-1 0 0,1 2 0 0 0,0 0 1 0 0,0 1 311 0 0,-93 24-8556 0 0,79-19-3458 0 0</inkml:trace>
  <inkml:trace contextRef="#ctx0" brushRef="#br0" timeOffset="31451.184">3375 3815 6537 0 0,'0'0'4960'0'0,"0"0"-2361"0"0,0 0-1049 0 0,0 0-239 0 0,0 0-56 0 0,0 0-24 0 0,0 0-83 0 0,0 0-86 0 0,0 0-94 0 0,0 0-99 0 0,0 0-104 0 0,0 0-97 0 0,0 0-106 0 0,-7-2-89 0 0,-18-5-59 0 0,18 5-50 0 0,7 2-33 0 0,23 0 1264 0 0,402 11 1240 0 0,-66-36-2456 0 0,-211 6-227 0 0,1 6-1 0 0,2 7-151 0 0,7 6-4 0 0,-118 7-383 0 0,-37 5-2594 0 0,-7-9 375 0 0,1-2-2265 0 0,1 2-7745 0 0</inkml:trace>
  <inkml:trace contextRef="#ctx0" brushRef="#br0" timeOffset="28810.857">1497 3598 13027 0 0,'0'0'1864'0'0,"0"0"-649"0"0,0 0-272 0 0,0 0 188 0 0,0 0 259 0 0,0 0 106 0 0,0 0-145 0 0,0 0-322 0 0,0 0-317 0 0,0 0-230 0 0,0 0-134 0 0,0 0-61 0 0,0 0-15 0 0,0 5 23 0 0,-9 337 3071 0 0,-27-115-2905 0 0,18-161-424 0 0,17-117-2320 0 0,10-16-2309 0 0,-5 46 497 0 0,-1-1-3356 0 0,-1 7-3834 0 0</inkml:trace>
  <inkml:trace contextRef="#ctx0" brushRef="#br0" timeOffset="29076.038">1481 3487 10218 0 0,'0'0'2685'0'0,"0"0"-813"0"0,0 0-417 0 0,0 0 0 0 0,0 0 67 0 0,0 0-77 0 0,0 0-222 0 0,0 0-281 0 0,0 0-255 0 0,0 0-173 0 0,0 0-68 0 0,0 0-1 0 0,0 0 21 0 0,5 2 65 0 0,21 1-196 0 0,0 0 1 0 0,0-2 0 0 0,1-1 0 0 0,-1-1 0 0 0,0-1-1 0 0,0-1 1 0 0,0-1 0 0 0,0-2 0 0 0,4-2-336 0 0,36-5 112 0 0,39-3-1686 0 0,-105 16 774 0 0,-1 5-2412 0 0,-9 6-2945 0 0,6-8 1453 0 0,-1 4-7297 0 0</inkml:trace>
  <inkml:trace contextRef="#ctx0" brushRef="#br0" timeOffset="29323.146">1414 3900 11106 0 0,'0'0'2744'0'0,"0"0"-1240"0"0,0 0-337 0 0,0 0 174 0 0,0 0 206 0 0,0 0-2 0 0,0 0-194 0 0,0 0-286 0 0,0 0-250 0 0,0 0-183 0 0,0 0-154 0 0,0 0-105 0 0,0 0-98 0 0,28 3-87 0 0,83 12-69 0 0,-40-18-129 0 0,-32-3-742 0 0,-14 0-5154 0 0,-19 3-3122 0 0</inkml:trace>
  <inkml:trace contextRef="#ctx0" brushRef="#br0" timeOffset="29544.609">1829 4202 11819 0 0,'0'0'3332'0'0,"0"0"-2129"0"0,0 0-480 0 0,0 0 272 0 0,0 0 241 0 0,0 0 50 0 0,0 0-165 0 0,0 0-338 0 0,0 0-293 0 0,0 0-170 0 0,0 0-103 0 0,0 0-53 0 0,0 0-33 0 0,0 20-50 0 0,0 6-392 0 0,1 14 480 0 0,-1-20-4401 0 0,0 6-3930 0 0,0-26-3203 0 0</inkml:trace>
  <inkml:trace contextRef="#ctx0" brushRef="#br0" timeOffset="29841.832">1987 3841 15235 0 0,'0'0'1557'0'0,"0"0"-528"0"0,0 0-110 0 0,0 0 77 0 0,0 0 56 0 0,0 0-63 0 0,0 0-223 0 0,0 0-221 0 0,0 0-176 0 0,0 0-125 0 0,0 0-89 0 0,0 0-39 0 0,-7 9-15 0 0,-18 28-20 0 0,18-28-19 0 0,7-9-29 0 0,0 0-21 0 0,49-33-20 0 0,-55 30-1249 0 0,0 5-5929 0 0,4-1-4175 0 0</inkml:trace>
  <inkml:trace contextRef="#ctx0" brushRef="#br0" timeOffset="37219.841">5967 3123 0 0 0,'0'0'261'0'0,"0"0"194"0"0,0 0 127 0 0,0 0 199 0 0,0 0 298 0 0,0 0 271 0 0,0 0 179 0 0,0 0-11 0 0,0 0-155 0 0,0 0-180 0 0,0 0-192 0 0,-17-4-107 0 0,-113-33 2846 0 0,117 34-3119 0 0,-1-1 1 0 0,1 2-1 0 0,-1 0 0 0 0,0 0 0 0 0,0 2 0 0 0,1-1 1 0 0,-1 2-1 0 0,0 0 0 0 0,-3 1-611 0 0,11 1 111 0 0,-1 0 1 0 0,1 1-1 0 0,0 0 0 0 0,0 0 0 0 0,1 1 0 0 0,-1-1 1 0 0,1 1-1 0 0,0 0 0 0 0,0 1 0 0 0,0-1 0 0 0,1 1 1 0 0,0 0-1 0 0,-2 4-111 0 0,-7 14 254 0 0,1 1 0 0 0,2 0 0 0 0,0 1 0 0 0,2 0 0 0 0,0 0 0 0 0,2 1 0 0 0,1 0 0 0 0,1 0 0 0 0,2 1 0 0 0,0 4-254 0 0,-2 10 218 0 0,-50 410 1019 0 0,1-294-824 0 0,25-91-67 0 0,10-13-6 0 0,18-53-312 0 0,0-1-1 0 0,42 4 580 0 0,259-15 310 0 0,-242 25-2052 0 0,-56-14 533 0 0,19 0-2174 0 0,-7-3-6032 0 0,-6 3-3508 0 0</inkml:trace>
  <inkml:trace contextRef="#ctx0" brushRef="#br0" timeOffset="38012.776">5718 3970 5329 0 0,'0'0'1945'0'0,"0"0"-257"0"0,0 0-25 0 0,0 0 163 0 0,0 0 50 0 0,0 0-132 0 0,0 0-327 0 0,0 0-377 0 0,0 0-271 0 0,0 0-150 0 0,0 0-13 0 0,0 0 74 0 0,0 0 107 0 0,3-2 48 0 0,69-69 2356 0 0,-52 44-2742 0 0,146-199 897 0 0,-108 161-1167 0 0,-45 91-235 0 0,22 168 198 0 0,-35-190-127 0 0,0 0 0 0 0,1 0 0 0 0,-1 0 0 0 0,1 0-1 0 0,-1 0 1 0 0,1 0 0 0 0,0 0 0 0 0,1 0 0 0 0,-1 0-1 0 0,1-1 1 0 0,0 1 0 0 0,-1 0 0 0 0,2-1 0 0 0,-1 1-1 0 0,0-1 1 0 0,1 0 0 0 0,-1 0 0 0 0,1 0 0 0 0,0 0-1 0 0,0 0 1 0 0,0-1 0 0 0,1 0 0 0 0,-1 1 0 0 0,0-1-1 0 0,1 0 1 0 0,0 0 0 0 0,-1-1 0 0 0,1 1 0 0 0,0-1-1 0 0,0 0 1 0 0,0 0 0 0 0,0 0 0 0 0,0 0 0 0 0,0-1-1 0 0,0 0 1 0 0,0 0 0 0 0,0 0 0 0 0,0 0 0 0 0,0 0-1 0 0,1-1-14 0 0,91-68 1042 0 0,-87 61-998 0 0,0-1-1 0 0,0 0 1 0 0,-1 0 0 0 0,0-1-1 0 0,-1 0 1 0 0,0 0 0 0 0,-1-1 0 0 0,0 0-1 0 0,0 0 1 0 0,-1 0 0 0 0,-1-1-1 0 0,0 0 1 0 0,0 0 0 0 0,-1 0-1 0 0,-1 0 1 0 0,0 0 0 0 0,0-12-44 0 0,-2 23-128 0 0,0 1 368 0 0,-2 0-703 0 0,0 4-12280 0 0,2-1 610 0 0</inkml:trace>
  <inkml:trace contextRef="#ctx0" brushRef="#br0" timeOffset="38312.168">6674 3624 11082 0 0,'0'0'2089'0'0,"0"0"-512"0"0,0 0-238 0 0,0 0-13 0 0,0 0-8 0 0,0 0-101 0 0,0 0-179 0 0,0 0-191 0 0,0 0-133 0 0,0 0-103 0 0,0 0-91 0 0,0 0-92 0 0,-14 30-97 0 0,-43 96-59 0 0,43-61 124 0 0,15-62-363 0 0,-1 0 0 0 0,0 0-1 0 0,1 1 1 0 0,0-1-1 0 0,0 0 1 0 0,0 0 0 0 0,0 0-1 0 0,0 0 1 0 0,1 0-1 0 0,-1 0 1 0 0,1 0 0 0 0,0 0-1 0 0,0-1 1 0 0,0 1-1 0 0,0-1 1 0 0,0 1-1 0 0,1-1 1 0 0,-1 0 0 0 0,1 0-1 0 0,-1 0 1 0 0,1 0-1 0 0,0 0 1 0 0,0 0 0 0 0,0-1-1 0 0,0 0 1 0 0,0 1-1 0 0,0-1 1 0 0,0 0 0 0 0,0-1-1 0 0,1 1 1 0 0,-1 0-1 0 0,0-1 1 0 0,4 0-33 0 0,1 1 113 0 0,1-1 0 0 0,-1 0 0 0 0,1 0 0 0 0,-1-1 0 0 0,1 0 0 0 0,-1 0 1 0 0,1-1-1 0 0,-1 0 0 0 0,0-1 0 0 0,0 0 0 0 0,0 0 0 0 0,5-4-113 0 0,-5 3 68 0 0,-1-1 1 0 0,0 0-1 0 0,0-1 1 0 0,-1 1-1 0 0,1-2 1 0 0,-1 1-1 0 0,-1 0 1 0 0,1-1-1 0 0,-1 0 1 0 0,0-1-1 0 0,-1 1 1 0 0,1-1-1 0 0,-1 0 1 0 0,-1 0-1 0 0,0 0 1 0 0,0 0-1 0 0,-1-1 1 0 0,1 1-1 0 0,-2-1 1 0 0,1 1-1 0 0,-2-1 1 0 0,1-3-69 0 0,0 6-5 0 0,-1-1 0 0 0,0 1-1 0 0,0 0 1 0 0,-1 0 0 0 0,1 0 0 0 0,-1 0 0 0 0,-1 0 0 0 0,1 0 0 0 0,-1 0 0 0 0,0 0-1 0 0,0 0 1 0 0,-1 1 0 0 0,1-1 0 0 0,-1 1 0 0 0,-1 0 0 0 0,1 0 0 0 0,-1 0 0 0 0,0 0-1 0 0,0 0 1 0 0,0 1 0 0 0,-1 0 0 0 0,1 0 0 0 0,-1 0 0 0 0,0 0 0 0 0,0 1 0 0 0,-1 0-1 0 0,1 0 1 0 0,-1 0 0 0 0,1 1 0 0 0,-1 0 0 0 0,0 0 0 0 0,-5-1 5 0 0,-70 3-1620 0 0,32 22-6246 0 0,37-14-4175 0 0</inkml:trace>
  <inkml:trace contextRef="#ctx0" brushRef="#br0" timeOffset="39228.586">7436 3852 4473 0 0,'0'0'1279'0'0,"0"0"-267"0"0,0 0 234 0 0,0 0 423 0 0,0 0 274 0 0,0 0 54 0 0,0 0-197 0 0,0 0-270 0 0,0 0-228 0 0,0 0-157 0 0,0 0-103 0 0,0 0-93 0 0,0 0-105 0 0,34 1-114 0 0,106 2-90 0 0,-75-17 154 0 0,-57 8-625 0 0,-1 2-91 0 0,0 1-1 0 0,-1-2 1 0 0,0 1-1 0 0,0-1 1 0 0,0 0 0 0 0,0 0-1 0 0,-1 0 1 0 0,0-1 0 0 0,0 0-1 0 0,0 0 1 0 0,-1 0 0 0 0,0 0-1 0 0,0-1 1 0 0,0 0 0 0 0,-1 0-1 0 0,0 0 1 0 0,-1 0-1 0 0,1 0 1 0 0,-1-1 0 0 0,-1 1-1 0 0,1-1 1 0 0,-2 1 0 0 0,1-1-78 0 0,0 6 8 0 0,-1 0 0 0 0,0 0 0 0 0,0 0 1 0 0,0 0-1 0 0,0 0 0 0 0,0 0 1 0 0,0 0-1 0 0,0 0 0 0 0,-1 0 0 0 0,1 0 1 0 0,-1 0-1 0 0,1 1 0 0 0,-1-1 1 0 0,0 0-1 0 0,1 0 0 0 0,-1 0 0 0 0,0 1 1 0 0,0-1-1 0 0,-1 0 0 0 0,1 1 1 0 0,0-1-1 0 0,0 1 0 0 0,-1 0 0 0 0,1-1 1 0 0,-1 1-1 0 0,1 0 0 0 0,-1 0 0 0 0,0 0 1 0 0,1 0-1 0 0,-1 0 0 0 0,0 0 1 0 0,0 0-1 0 0,0 1 0 0 0,0-1 0 0 0,0 0 1 0 0,1 1-1 0 0,-1 0 0 0 0,0-1 1 0 0,0 1-1 0 0,0 0 0 0 0,0 0 0 0 0,0 0 1 0 0,-1 1-9 0 0,-4-2-15 0 0,0 1 0 0 0,0 0 0 0 0,0 0 0 0 0,0 1 0 0 0,0 0 0 0 0,0 0 0 0 0,0 1 0 0 0,0 0 0 0 0,1 0 0 0 0,-1 0 0 0 0,0 1 0 0 0,-4 3 15 0 0,-4 2-6 0 0,1 2-1 0 0,0 0 1 0 0,0 1 0 0 0,1 0 0 0 0,0 1 0 0 0,1 0 0 0 0,0 1-1 0 0,1 0 1 0 0,1 1 0 0 0,0 0 0 0 0,1 1 0 0 0,0 0 0 0 0,1 1-1 0 0,1 0 1 0 0,1 0 0 0 0,0 0 0 0 0,1 1 0 0 0,0-1 0 0 0,2 1-1 0 0,0 0 1 0 0,0 8 6 0 0,3-20 10 0 0,0 0 0 0 0,1 0 0 0 0,0 0 0 0 0,0 0 0 0 0,0 0 0 0 0,0-1 0 0 0,1 1-1 0 0,-1-1 1 0 0,1 1 0 0 0,1-1 0 0 0,-1 1 0 0 0,0-1 0 0 0,1 0 0 0 0,0 0 0 0 0,0 0 0 0 0,0-1 0 0 0,1 1-1 0 0,-1-1 1 0 0,1 1 0 0 0,0-1 0 0 0,0 0 0 0 0,0-1 0 0 0,0 1 0 0 0,0-1 0 0 0,0 1 0 0 0,1-1 0 0 0,-1-1-1 0 0,6 2-9 0 0,5 2 91 0 0,0-1-1 0 0,1-1 0 0 0,0 0 0 0 0,-1-1 1 0 0,1-1-1 0 0,0 0 0 0 0,0-2 0 0 0,5 0-90 0 0,118-43 288 0 0,-88 23-334 0 0,35-12-918 0 0,-58 21-2171 0 0,0 1-4093 0 0,-20 8-4473 0 0</inkml:trace>
  <inkml:trace contextRef="#ctx0" brushRef="#br0" timeOffset="39499.585">8485 3730 12667 0 0,'0'0'2698'0'0,"0"0"-1175"0"0,0 0-360 0 0,0 0 149 0 0,0 0 128 0 0,0 0-5 0 0,0 0-144 0 0,0 0-271 0 0,0 0-233 0 0,0 0-148 0 0,0 0-136 0 0,0 0-134 0 0,0 0-94 0 0,-9 25-71 0 0,-31 76-48 0 0,-10-19 168 0 0,-48 56-261 0 0,41-61-289 0 0,36-60-1250 0 0,11-15-8980 0 0,8-2-1182 0 0</inkml:trace>
  <inkml:trace contextRef="#ctx0" brushRef="#br0" timeOffset="39744.962">8049 3738 15251 0 0,'0'0'1543'0'0,"0"0"-485"0"0,0 0-231 0 0,0 0 41 0 0,0 0 155 0 0,0 0 101 0 0,0 0-53 0 0,0 0-96 0 0,0 0-99 0 0,0 0-81 0 0,0 0-75 0 0,0 0-96 0 0,19 20-78 0 0,59 63-94 0 0,11-17 502 0 0,145 51-448 0 0,-199-111-478 0 0,-19-7-3163 0 0,0 1-8947 0 0,-13 0-134 0 0</inkml:trace>
  <inkml:trace contextRef="#ctx0" brushRef="#br0" timeOffset="40265.738">8914 3230 12075 0 0,'0'0'1851'0'0,"0"0"-338"0"0,0 0-42 0 0,0 0 111 0 0,0 0 6 0 0,0 0-123 0 0,0 0-246 0 0,0 0-275 0 0,0 0-213 0 0,0 0-173 0 0,0 0-107 0 0,0 0-73 0 0,0 0-26 0 0,4 0 13 0 0,-3 0-333 0 0,0 0 0 0 0,1 0-1 0 0,-1 1 1 0 0,0-1 0 0 0,0 1 0 0 0,0-1 0 0 0,0 1 0 0 0,0-1-1 0 0,0 1 1 0 0,0 0 0 0 0,0-1 0 0 0,0 1 0 0 0,0 0 0 0 0,0 0-1 0 0,0-1 1 0 0,-1 1 0 0 0,1 0 0 0 0,0 0 0 0 0,-1 0-1 0 0,1 0 1 0 0,0 0 0 0 0,-1 0 0 0 0,1 1 0 0 0,-1-1 0 0 0,0 0-1 0 0,1 0 1 0 0,-1 0 0 0 0,0 0 0 0 0,0 0 0 0 0,0 1 0 0 0,0-1-1 0 0,0 0 1 0 0,0 0 0 0 0,0 0 0 0 0,0 1 0 0 0,0-1-1 0 0,0 0 1 0 0,-1 0 0 0 0,1 0 0 0 0,0 0 0 0 0,-1 0 0 0 0,0 1-32 0 0,1 11 179 0 0,4 561 1726 0 0,-28-449-1935 0 0,21-117 272 0 0,-6 12-2010 0 0,-11-23-5993 0 0,15-3 1478 0 0,1 5-5448 0 0</inkml:trace>
  <inkml:trace contextRef="#ctx0" brushRef="#br0" timeOffset="40513.727">8632 3675 14083 0 0,'0'0'2346'0'0,"0"0"-818"0"0,0 0-397 0 0,0 0-3 0 0,0 0 29 0 0,0 0-15 0 0,0 0-100 0 0,0 0-166 0 0,0 0-126 0 0,0 0-98 0 0,0 0-107 0 0,34-3-98 0 0,106-10-75 0 0,-6-4 291 0 0,113-5-2658 0 0,-236 26-3821 0 0,-10-1 488 0 0,1-3-6594 0 0</inkml:trace>
  <inkml:trace contextRef="#ctx0" brushRef="#br0" timeOffset="41192.098">9153 3764 2809 0 0,'0'0'1788'0'0,"0"0"-62"0"0,0 0 207 0 0,0 0 227 0 0,0 0 124 0 0,0 0-19 0 0,0 0-245 0 0,0 0-322 0 0,0 0-267 0 0,0 0-238 0 0,0 0-163 0 0,34 15-115 0 0,102 46-69 0 0,-73-45 394 0 0,-54-18-985 0 0,-2 2-168 0 0,1-1 0 0 0,-1 0-1 0 0,0-1 1 0 0,1 0 0 0 0,-1 0-1 0 0,0-1 1 0 0,0 0 0 0 0,0 0-1 0 0,0 0 1 0 0,-1-1 0 0 0,1 0-1 0 0,-1 0 1 0 0,0-1 0 0 0,0 0-1 0 0,-1 0 1 0 0,1 0-1 0 0,-1-1 1 0 0,0 1 0 0 0,-1-1-1 0 0,1 0 1 0 0,-1-1 0 0 0,0 1-1 0 0,-1-1 1 0 0,0 0 0 0 0,0 0-1 0 0,0 0 1 0 0,-1 0 0 0 0,0 0-1 0 0,0-1 1 0 0,-1 1 0 0 0,0-1-1 0 0,0 1 1 0 0,-1-1-1 0 0,0 1 1 0 0,0-1 0 0 0,-1-6-87 0 0,-2 9-5 0 0,-1 1 1 0 0,1 0-1 0 0,-1 0 1 0 0,0 0 0 0 0,0 0-1 0 0,0 1 1 0 0,-1 0-1 0 0,1-1 1 0 0,-1 2-1 0 0,0-1 1 0 0,0 0-1 0 0,0 1 1 0 0,0 0 0 0 0,0 0-1 0 0,0 1 1 0 0,0-1-1 0 0,-1 1 1 0 0,1 0-1 0 0,-1 1 1 0 0,1-1-1 0 0,0 1 1 0 0,-1 0 0 0 0,1 0-1 0 0,-1 1 1 0 0,1 0-1 0 0,-1 0 1 0 0,1 0-1 0 0,0 0 1 0 0,0 1-1 0 0,-1 0 1 0 0,1 0 0 0 0,0 0-1 0 0,-4 4 5 0 0,-2 0-10 0 0,-1 1-1 0 0,1 1 0 0 0,0 0 1 0 0,1 0-1 0 0,0 1 1 0 0,0 1-1 0 0,1 0 1 0 0,0 0-1 0 0,0 0 1 0 0,1 1-1 0 0,1 1 0 0 0,0-1 1 0 0,1 1-1 0 0,0 0 1 0 0,0 1-1 0 0,2-1 1 0 0,-1 1-1 0 0,2 0 1 0 0,0 0-1 0 0,0 1 1 0 0,1-1-1 0 0,1 0 0 0 0,0 7 11 0 0,1-16-1 0 0,1 0 0 0 0,0 0-1 0 0,0 0 1 0 0,0 0-1 0 0,0 0 1 0 0,0 0-1 0 0,1 0 1 0 0,0 0 0 0 0,0-1-1 0 0,0 1 1 0 0,0-1-1 0 0,1 1 1 0 0,-1-1 0 0 0,1 0-1 0 0,0 0 1 0 0,0 0-1 0 0,0 0 1 0 0,0-1 0 0 0,0 1-1 0 0,1-1 1 0 0,-1 0-1 0 0,1 0 1 0 0,0 0-1 0 0,-1 0 1 0 0,1 0 0 0 0,0-1-1 0 0,0 0 1 0 0,0 0-1 0 0,4 1 2 0 0,124 10 139 0 0,-129-12-131 0 0,23-2 22 0 0,0-2 0 0 0,0-1 0 0 0,-1-1 0 0 0,1-1 0 0 0,-1-1 1 0 0,-1-1-1 0 0,0-1 0 0 0,0-2 0 0 0,-1 0 0 0 0,1-2-30 0 0,-10 5 12 0 0,-1 0 0 0 0,0-1 0 0 0,0-1 0 0 0,-1 0 0 0 0,0 0 0 0 0,-1-2 0 0 0,-1 1 0 0 0,0-1 0 0 0,0-1 0 0 0,-2 0 0 0 0,1 0 0 0 0,-2 0 0 0 0,0-1 0 0 0,-1-1 0 0 0,0 1 0 0 0,-1-1 0 0 0,-1 0 0 0 0,0 0 0 0 0,-1 0 0 0 0,-1 0 0 0 0,-1 0 0 0 0,0-13-12 0 0,0-44-41 0 0,-3 71 37 0 0,0 1 0 0 0,1 0 0 0 0,-1-1 0 0 0,0 1 0 0 0,0 0 0 0 0,0 0 0 0 0,0 1 0 0 0,0-1 0 0 0,-1 0 0 0 0,1 1 0 0 0,0-1 0 0 0,0 1 0 0 0,0-1 0 0 0,-1 1 0 0 0,1 0 0 0 0,0 0 1 0 0,0 0-1 0 0,0 1 0 0 0,-1-1 0 0 0,1 0 0 0 0,0 1 0 0 0,0-1 0 0 0,0 1 0 0 0,0 0 0 0 0,-1 0 0 0 0,1 0 0 0 0,0 0 0 0 0,1 0 0 0 0,-1 0 0 0 0,0 0 0 0 0,0 1 0 0 0,0-1 0 0 0,0 1 4 0 0,-4 1-9 0 0,-1 0 0 0 0,1 1-1 0 0,0-1 1 0 0,0 1 0 0 0,1 0-1 0 0,-1 1 1 0 0,1 0 0 0 0,0 0 0 0 0,0 0-1 0 0,0 0 1 0 0,1 1 0 0 0,0-1 0 0 0,0 1-1 0 0,0 0 1 0 0,1 1 0 0 0,0-1-1 0 0,0 0 1 0 0,0 1 0 0 0,1 0 0 0 0,0-1-1 0 0,1 1 1 0 0,-1 0 0 0 0,1 0-1 0 0,0 1 10 0 0,4-4 4 0 0,0 0-1 0 0,0 0 1 0 0,0-1-1 0 0,0 1 0 0 0,0-1 1 0 0,1 1-1 0 0,-1-1 0 0 0,1 0 1 0 0,0 0-1 0 0,0-1 0 0 0,0 1 1 0 0,0-1-1 0 0,1 0 0 0 0,-1 0 1 0 0,0-1-1 0 0,1 1 0 0 0,0-1 1 0 0,-1 0-1 0 0,1 0 0 0 0,0 0 1 0 0,-1-1-1 0 0,1 1 1 0 0,2-1-4 0 0,-1 1 5 0 0,4 1-22 0 0,-4-3 18 0 0,0 1 0 0 0,-1 0 0 0 0,1 1 1 0 0,0-1-1 0 0,0 1 0 0 0,0 0 0 0 0,-1 1 0 0 0,1-1 1 0 0,0 1-1 0 0,-1 0 0 0 0,0 1 0 0 0,1-1 0 0 0,-1 1 1 0 0,0 0-1 0 0,0 1 0 0 0,-1-1 0 0 0,1 1 0 0 0,-1 0 1 0 0,1 0-1 0 0,-1 0 0 0 0,0 0 0 0 0,-1 1 1 0 0,1 0-1 0 0,-1 0 0 0 0,0 0 0 0 0,0 0 0 0 0,-1 0 1 0 0,1 0-1 0 0,-1 1 0 0 0,0-1 0 0 0,0 3-1 0 0,-2 1 6 0 0,-1 0-1 0 0,0 0 1 0 0,0 0-1 0 0,-1 0 1 0 0,0-1-1 0 0,-1 1 1 0 0,0 0-1 0 0,0-1 0 0 0,-1 0 1 0 0,0 0-1 0 0,0 1-5 0 0,-18 41-137 0 0,20-40 841 0 0,2-5-5521 0 0,0-1-6563 0 0,0-4-648 0 0</inkml:trace>
  <inkml:trace contextRef="#ctx0" brushRef="#br0" timeOffset="41700.024">10081 3944 8698 0 0,'0'0'3930'0'0,"0"0"-1743"0"0,0 0-635 0 0,0 0-73 0 0,0 0-34 0 0,0 0-74 0 0,0 0-180 0 0,0 0-250 0 0,0 0-170 0 0,0 0-108 0 0,0 0-95 0 0,0 0-67 0 0,12-20-67 0 0,54-97 261 0 0,49-41 716 0 0,-76 122-1289 0 0,-39 36-132 0 0,0 0-4 0 0,-49 169 65 0 0,47-165-50 0 0,1-1-1 0 0,0 1 1 0 0,1 0 0 0 0,-1-1 0 0 0,1 1-1 0 0,0 0 1 0 0,0 0 0 0 0,0 0 0 0 0,0-1-1 0 0,0 1 1 0 0,1 0 0 0 0,0 0-1 0 0,0-1 1 0 0,0 1 0 0 0,0 0 0 0 0,0-1-1 0 0,1 1 1 0 0,0-1 0 0 0,0 0 0 0 0,0 1-1 0 0,0-1 1 0 0,0 0 0 0 0,0 0 0 0 0,1 0-1 0 0,0-1 1 0 0,-1 1 0 0 0,1-1-1 0 0,0 1 1 0 0,0-1 0 0 0,1 0 0 0 0,2 2-1 0 0,4-3 86 0 0,0 0 0 0 0,0-1 1 0 0,1 0-1 0 0,-1-1 1 0 0,0 0-1 0 0,0 0 1 0 0,0-1-1 0 0,-1 0 0 0 0,1-1 1 0 0,0 0-1 0 0,-1-1 1 0 0,1 0-1 0 0,-1 0 1 0 0,0-1-1 0 0,-1 0 0 0 0,1 0 1 0 0,-1-1-1 0 0,0-1 1 0 0,0 1-1 0 0,-1-1 0 0 0,0 0 1 0 0,0-1-1 0 0,-1 0 1 0 0,0 0-1 0 0,5-8-86 0 0,70-138-45 0 0,-74 146-1915 0 0,-2 8-2458 0 0,-1 0-1292 0 0,-2 0-6525 0 0</inkml:trace>
  <inkml:trace contextRef="#ctx0" brushRef="#br0" timeOffset="42440.875">11042 3605 17012 0 0,'0'0'1732'0'0,"0"0"-548"0"0,0 0-226 0 0,0 0-83 0 0,0 0-42 0 0,0 0-79 0 0,0 0-164 0 0,0 0-127 0 0,0 0-115 0 0,0 0-89 0 0,0 0-50 0 0,0 0-57 0 0,0 0-33 0 0,-34 28-23 0 0,-107 85-5 0 0,77-51-7 0 0,60-58-82 0 0,0 1 1 0 0,0 0-1 0 0,1 0 0 0 0,0 1 1 0 0,0-1-1 0 0,0 1 0 0 0,1 0 1 0 0,-1-1-1 0 0,2 1 0 0 0,-1 0 1 0 0,0 0-1 0 0,1 0 0 0 0,0 0 1 0 0,1 1-1 0 0,-1-1 0 0 0,1 6-2 0 0,2-10 16 0 0,0 0 0 0 0,0 0 0 0 0,1 0 0 0 0,-1 0-1 0 0,0-1 1 0 0,1 1 0 0 0,-1-1 0 0 0,0 1 0 0 0,1-1 0 0 0,0 0 0 0 0,-1 0 0 0 0,1 0-1 0 0,0 0 1 0 0,0-1 0 0 0,-1 1 0 0 0,1-1 0 0 0,0 0 0 0 0,0 1 0 0 0,0-1-1 0 0,0-1 1 0 0,-1 1 0 0 0,1 0 0 0 0,0-1 0 0 0,0 1 0 0 0,0-1 0 0 0,1 0-16 0 0,-2 1 27 0 0,12-4 57 0 0,0 0-1 0 0,0-1 0 0 0,0-1 0 0 0,0 0 1 0 0,-1 0-1 0 0,0-1 0 0 0,0-1 0 0 0,-1 0 1 0 0,0-1-1 0 0,-1-1 0 0 0,1 1 0 0 0,-2-2 1 0 0,0 0-1 0 0,0 0 0 0 0,-1 0 0 0 0,8-13-83 0 0,9-6 74 0 0,-27 30-79 0 0,1 1 0 0 0,0-1 0 0 0,0 0 0 0 0,0 1 0 0 0,0-1 0 0 0,1 0 0 0 0,-1 1 0 0 0,0-1 0 0 0,0 1 0 0 0,0-1 1 0 0,0 0-1 0 0,0 1 0 0 0,0-1 0 0 0,1 0 0 0 0,-1 1 0 0 0,0-1 0 0 0,0 0 0 0 0,0 1 0 0 0,1-1 0 0 0,-1 0 0 0 0,0 0 0 0 0,1 1 0 0 0,-1-1 0 0 0,0 0 0 0 0,0 0 0 0 0,1 1 0 0 0,-1-1 0 0 0,1 0 0 0 0,-1 0 1 0 0,0 0-1 0 0,1 0 0 0 0,-1 1 0 0 0,0-1 0 0 0,1 0 0 0 0,-1 0 0 0 0,0 0 0 0 0,1 0 0 0 0,-1 0 0 0 0,1 0 0 0 0,-1 0 0 0 0,0 0 0 0 0,1 0 0 0 0,-1 0 0 0 0,1 0 0 0 0,-1-1 0 0 0,0 1 0 0 0,1 0 1 0 0,-1 0-1 0 0,0 0 0 0 0,1 0 0 0 0,-1-1 0 0 0,0 1 0 0 0,1 0 0 0 0,-1 0 0 0 0,0 0 0 0 0,1-1 0 0 0,-1 1 0 0 0,0 0 0 0 0,0-1 0 0 0,1 1 0 0 0,-1 0 0 0 0,0-1 0 0 0,0 1 0 0 0,0 0 0 0 0,0-1 1 0 0,1 1-1 0 0,-1-1 5 0 0,-1 43-82 0 0,1-29 69 0 0,-1-9 13 0 0,1 1-1 0 0,-1-1 0 0 0,1 1 0 0 0,0-1 0 0 0,1 0 0 0 0,-1 1 0 0 0,1-1 0 0 0,0 1 0 0 0,0-1 1 0 0,0 0-1 0 0,0 0 0 0 0,1 0 0 0 0,0 0 0 0 0,0 0 0 0 0,0 0 0 0 0,0 0 0 0 0,0 0 0 0 0,1-1 1 0 0,0 1-1 0 0,0-1 0 0 0,0 0 0 0 0,0 0 0 0 0,0 0 0 0 0,1 0 0 0 0,-1-1 0 0 0,1 1 0 0 0,0-1 1 0 0,-1 0-1 0 0,1 0 0 0 0,1 0 1 0 0,9-2 13 0 0,1 0 0 0 0,0-1 0 0 0,-1-1 0 0 0,1 0 0 0 0,-1-1 0 0 0,1-1 0 0 0,-1 0 0 0 0,0-1 0 0 0,-1 0 0 0 0,1-1 0 0 0,-1-1 0 0 0,0 0 0 0 0,-1-1 0 0 0,0 0 0 0 0,0-1 0 0 0,0 0 0 0 0,-1-1 0 0 0,-1 0 0 0 0,7-9-13 0 0,-5 9 12 0 0,142-136 70 0 0,-137 128-98 0 0,-2-2 1 0 0,0 0-1 0 0,-2 0 0 0 0,0-2 0 0 0,-1 1 0 0 0,-1-2 0 0 0,-1 1 0 0 0,-1-2 1 0 0,-1 1-1 0 0,-1-1 0 0 0,-1 0 0 0 0,-1 0 0 0 0,-2-1 0 0 0,0 0 1 0 0,-1 1-1 0 0,-2-1 0 0 0,-1-6 16 0 0,1 24-10 0 0,-1 1 1 0 0,0 0-1 0 0,0-1 1 0 0,-1 1-1 0 0,0 0 1 0 0,0 0-1 0 0,-1 0 0 0 0,1 0 1 0 0,-1 0-1 0 0,-1 1 1 0 0,1-1-1 0 0,-1 1 1 0 0,0 0-1 0 0,0 0 1 0 0,0 0-1 0 0,-1 0 1 0 0,0 1-1 0 0,0 0 0 0 0,0 0 1 0 0,0 0-1 0 0,0 1 1 0 0,-1 0-1 0 0,0 0 1 0 0,0 0-1 0 0,1 0 1 0 0,-2 1-1 0 0,1 0 0 0 0,0 0 1 0 0,0 1-1 0 0,-1 0 1 0 0,1 0-1 0 0,0 1 1 0 0,-1-1-1 0 0,1 1 1 0 0,-1 0-1 0 0,1 1 1 0 0,-1 0-1 0 0,1 0 0 0 0,0 0 1 0 0,-1 1-1 0 0,1 0 1 0 0,0 0-1 0 0,0 1 1 0 0,-2 1 9 0 0,-1 1 4 0 0,1 0 1 0 0,0 1 0 0 0,0 1-1 0 0,1-1 1 0 0,0 1 0 0 0,0 0 0 0 0,1 1-1 0 0,0 0 1 0 0,0 0 0 0 0,0 0-1 0 0,1 1 1 0 0,1-1 0 0 0,-1 1-1 0 0,1 0 1 0 0,1 1 0 0 0,0-1-1 0 0,0 0 1 0 0,1 1 0 0 0,0 0 0 0 0,0 0-1 0 0,1 0 1 0 0,1-1 0 0 0,0 1-1 0 0,0 3-4 0 0,1 12 81 0 0,2 0 0 0 0,0 0 0 0 0,2-1 0 0 0,1 0 0 0 0,0 0-1 0 0,2 0 1 0 0,1 0 0 0 0,0-2 0 0 0,5 5-81 0 0,9 20 267 0 0,14 31 376 0 0,4-2 0 0 0,2-2 0 0 0,51 64-643 0 0,-71-123-304 0 0,-24-41-7193 0 0,-3 16-644 0 0,2 2-4595 0 0</inkml:trace>
  <inkml:trace contextRef="#ctx0" brushRef="#br0" timeOffset="43416.553">12462 3359 5569 0 0,'0'0'2503'0'0,"0"0"-632"0"0,0 0-329 0 0,0 0 60 0 0,0 0 164 0 0,0 0 5 0 0,0 0-186 0 0,0 0-250 0 0,0 0-248 0 0,0 0-177 0 0,0 0-112 0 0,0 0-97 0 0,0 0-81 0 0,27-12-63 0 0,88-34-66 0 0,-37-3 688 0 0,-72 44-1063 0 0,0-1 1 0 0,0 0-1 0 0,0-1 1 0 0,-1 1-1 0 0,0-1 1 0 0,0 0-1 0 0,-1 0 1 0 0,0-1-1 0 0,0 1 1 0 0,-1-1-1 0 0,0 0 1 0 0,0 0-1 0 0,-1 0 1 0 0,0 0-1 0 0,0 0 1 0 0,-1-1-1 0 0,0 1 1 0 0,-1-1-1 0 0,1 1 1 0 0,-2-2-117 0 0,1 9 11 0 0,0 0 1 0 0,0 0-1 0 0,0 0 1 0 0,-1 0-1 0 0,1 0 1 0 0,0 0-1 0 0,-1 0 1 0 0,1 1 0 0 0,-1-1-1 0 0,1 0 1 0 0,-1 0-1 0 0,0 0 1 0 0,1 0-1 0 0,-1 1 1 0 0,0-1-1 0 0,1 0 1 0 0,-1 1-1 0 0,0-1 1 0 0,0 1-1 0 0,1-1 1 0 0,-1 1 0 0 0,0-1-1 0 0,0 1 1 0 0,0-1-1 0 0,0 1 1 0 0,0 0-1 0 0,0-1 1 0 0,0 1-1 0 0,0 0 1 0 0,0 0-1 0 0,0 0 1 0 0,0 0-1 0 0,0 0 1 0 0,0 0-1 0 0,0 0 1 0 0,0 0 0 0 0,0 0-1 0 0,0 0 1 0 0,0 1-1 0 0,0-1 1 0 0,0 0-1 0 0,1 1 1 0 0,-2-1-12 0 0,-4 26-7 0 0,0-1 1 0 0,2 1 0 0 0,1 0-1 0 0,1 0 1 0 0,1 0-1 0 0,1 0 1 0 0,3 21 6 0 0,-1-17-2 0 0,35 384 26 0 0,-34-386-19 0 0,-2 0 1 0 0,0 0-1 0 0,-2 0 0 0 0,-2 0 1 0 0,0 0-1 0 0,-2 0 0 0 0,-1 0 1 0 0,-1-1-1 0 0,-1 0 0 0 0,-2 0 1 0 0,0-1-1 0 0,-2 0 0 0 0,-1-1 1 0 0,-1-1-1 0 0,-17 23-5 0 0,21-35 8 0 0,0 0 1 0 0,-1-1-1 0 0,0 0 0 0 0,-1-1 1 0 0,-1 0-1 0 0,1-1 0 0 0,-1-1 1 0 0,-10 5-9 0 0,5-4-4 0 0,1-1-1 0 0,-2-1 1 0 0,1 0 0 0 0,-1-2 0 0 0,0 0-1 0 0,0-1 1 0 0,0-1 0 0 0,-1-1 0 0 0,1-1-1 0 0,-1 0 1 0 0,-4-2 4 0 0,20 0-1 0 0,0 0 0 0 0,1-1 0 0 0,-1 1 0 0 0,1-1 0 0 0,0 0 0 0 0,-1 0 0 0 0,1 0 0 0 0,0 0-1 0 0,0-1 1 0 0,0 1 0 0 0,1-1 0 0 0,-1 0 0 0 0,1 0 0 0 0,-1 0 0 0 0,1 0 0 0 0,0 0 0 0 0,0 0 0 0 0,0-1 0 0 0,1 1 0 0 0,-1-1 0 0 0,1 1 0 0 0,0-1-1 0 0,0 1 1 0 0,0-1 0 0 0,0 0 0 0 0,1 0 0 0 0,-1 1 0 0 0,1-1 0 0 0,0 0 0 0 0,0 0 0 0 0,1 0 0 0 0,-1 1 0 0 0,1-1 0 0 0,0 0 0 0 0,0 0-1 0 0,0 1 1 0 0,0-1 0 0 0,0 1 0 0 0,1-1 0 0 0,0 1 0 0 0,1-4 1 0 0,16-22 18 0 0,1 1-1 0 0,1 1 1 0 0,1 1 0 0 0,2 1-1 0 0,0 0 1 0 0,2 2 0 0 0,0 1-1 0 0,2 1 1 0 0,24-13-18 0 0,-37 23 9 0 0,246-137 23 0 0,-182 117-827 0 0,-23 21-5323 0 0,-33 5 855 0 0,-1-1-5091 0 0,-14 2 3938 0 0</inkml:trace>
  <inkml:trace contextRef="#ctx0" brushRef="#br0" timeOffset="43682.505">13148 3649 4929 0 0,'0'0'4034'0'0,"0"0"-622"0"0,0 0-658 0 0,0 0-446 0 0,0 0-364 0 0,0 0-315 0 0,0 0-388 0 0,0 0-402 0 0,0 0-273 0 0,0 0-158 0 0,0 0-20 0 0,0 0-3 0 0,0 0-11 0 0,-23 23-50 0 0,-70 72-49 0 0,28-6 217 0 0,63-86-477 0 0,0 0 0 0 0,1 0 1 0 0,-1 1-1 0 0,1-1 0 0 0,0 0 1 0 0,-1 1-1 0 0,2-1 0 0 0,-1 1 1 0 0,0 0-1 0 0,1-1 1 0 0,-1 1-1 0 0,1 0 0 0 0,0-1 1 0 0,0 1-1 0 0,1 0 0 0 0,-1-1 1 0 0,1 1-1 0 0,0 0 0 0 0,0-1 1 0 0,0 1-1 0 0,0-1 0 0 0,1 1 1 0 0,-1-1-1 0 0,1 0 0 0 0,0 0 1 0 0,0 0-1 0 0,0 0 1 0 0,0 0-1 0 0,1 0 0 0 0,-1 0 1 0 0,1-1-1 0 0,-1 1 0 0 0,1-1 1 0 0,0 0-1 0 0,0 1 0 0 0,0-1 1 0 0,1-1-16 0 0,5 2 67 0 0,1-1-1 0 0,-1-1 1 0 0,1 0 0 0 0,-1 0 0 0 0,1-1 0 0 0,-1 0 0 0 0,1-1 0 0 0,-1 0-1 0 0,1-1 1 0 0,-1 1 0 0 0,0-2 0 0 0,1 1 0 0 0,-1-2 0 0 0,0 1-1 0 0,-1-1 1 0 0,1 0 0 0 0,-1-1 0 0 0,1 0 0 0 0,-2 0 0 0 0,1-1 0 0 0,0 0-1 0 0,-1 0 1 0 0,0-1 0 0 0,4-5-67 0 0,-8 6 18 0 0,1 0 1 0 0,-1-1-1 0 0,-1 1 0 0 0,1-1 1 0 0,-1 0-1 0 0,0 1 0 0 0,-1-1 1 0 0,0 0-1 0 0,0 0 0 0 0,0 0 0 0 0,-1 0 1 0 0,0 0-1 0 0,0 0 0 0 0,-1 0 1 0 0,0 0-1 0 0,0 0 0 0 0,0 0 1 0 0,-1 0-1 0 0,0 0 0 0 0,-1 1 1 0 0,1-1-1 0 0,-3-3-18 0 0,-3-3-339 0 0,-30-39-72 0 0,0 37-5546 0 0,32 15-470 0 0,2 3-5699 0 0</inkml:trace>
  <inkml:trace contextRef="#ctx0" brushRef="#br0" timeOffset="43981.742">13340 3926 7178 0 0,'0'0'1896'0'0,"0"0"-390"0"0,0 0 19 0 0,0 0 120 0 0,0 0 22 0 0,0 0-71 0 0,0 0-161 0 0,0 0-160 0 0,0 0-112 0 0,0 0-84 0 0,0 0-60 0 0,0 0-82 0 0,0 0-114 0 0,5 3-132 0 0,0 1-632 0 0,-5-3-33 0 0,0-1 1 0 0,1 1 0 0 0,-1-1 0 0 0,1 1-1 0 0,-1-1 1 0 0,1 1 0 0 0,-1-1-1 0 0,1 0 1 0 0,-1 1 0 0 0,1-1-1 0 0,-1 0 1 0 0,1 1 0 0 0,-1-1-1 0 0,1 0 1 0 0,0 0 0 0 0,-1 1 0 0 0,1-1-1 0 0,-1 0 1 0 0,1 0 0 0 0,0 0-1 0 0,-1 0 1 0 0,1 0 0 0 0,0 0-1 0 0,-1 0 1 0 0,1 0 0 0 0,-1 0-1 0 0,1 0 1 0 0,0 0 0 0 0,-1-1-1 0 0,1 1 1 0 0,0 0 0 0 0,-1 0 0 0 0,1-1-1 0 0,-1 1 1 0 0,1 0 0 0 0,-1-1-1 0 0,1 1 1 0 0,-1 0 0 0 0,1-1-1 0 0,-1 1 1 0 0,1-1 0 0 0,-1 1-1 0 0,1-1 1 0 0,-1 1 0 0 0,0-1-1 0 0,1 1 1 0 0,-1-1 0 0 0,0 1 0 0 0,0-1-1 0 0,1 1 1 0 0,-1-1 0 0 0,0 0-1 0 0,0 1 1 0 0,0-1 0 0 0,0 0-1 0 0,1 1 1 0 0,-1-1 0 0 0,0 1-1 0 0,0-1 1 0 0,0 0 0 0 0,0 1-1 0 0,-1-1 1 0 0,1 0-27 0 0,71-146 1858 0 0,-62 129-1859 0 0,1 2 1 0 0,1-1 0 0 0,1 2-1 0 0,0-1 1 0 0,1 2-1 0 0,1 0 1 0 0,0 0-1 0 0,0 1 1 0 0,2 1-1 0 0,0 0 1 0 0,0 2 0 0 0,6-4 0 0 0,7 16-1656 0 0,-20 15-4153 0 0,-4-7-980 0 0,-3-5-5320 0 0</inkml:trace>
  <inkml:trace contextRef="#ctx0" brushRef="#br0" timeOffset="44409.008">13993 3605 10058 0 0,'0'0'2238'0'0,"0"0"-364"0"0,0 0-98 0 0,0 0-28 0 0,0 0-134 0 0,0 0-262 0 0,0 0-279 0 0,0 0-231 0 0,0 0-140 0 0,0 0-106 0 0,0 0-101 0 0,0 0-54 0 0,0 0-62 0 0,-11-4-48 0 0,-34-12-14 0 0,3 28 287 0 0,35-7-468 0 0,0-2-92 0 0,1 0 0 0 0,1 1 0 0 0,-1 0 0 0 0,0 0 0 0 0,1 0 0 0 0,0 1 0 0 0,0 0 0 0 0,0-1 0 0 0,0 2-1 0 0,1-1 1 0 0,0 1 0 0 0,0-1 0 0 0,1 1 0 0 0,-1 0 0 0 0,1 0 0 0 0,1 1 0 0 0,-1-1 0 0 0,1 1 0 0 0,0-1 0 0 0,0 1 0 0 0,1 0-1 0 0,0-1 1 0 0,0 1 0 0 0,1 0 0 0 0,-1 0 0 0 0,2 0 0 0 0,-1 0 0 0 0,1 0 0 0 0,0-1 0 0 0,0 1 0 0 0,1 0 0 0 0,0-1-1 0 0,0 1 1 0 0,0-1 0 0 0,1 1 0 0 0,0-1 0 0 0,1 0 0 0 0,-1 0 0 0 0,1-1 0 0 0,0 1 0 0 0,2 1-44 0 0,2-1 52 0 0,0-1 1 0 0,0-1 0 0 0,1 1-1 0 0,0-1 1 0 0,0-1-1 0 0,0 1 1 0 0,0-2 0 0 0,1 1-1 0 0,-1-1 1 0 0,1-1-1 0 0,-1 1 1 0 0,1-2 0 0 0,-1 1-1 0 0,1-2 1 0 0,0 1-1 0 0,-1-1 1 0 0,1 0 0 0 0,1-2-53 0 0,-5 2-50 0 0,0-1 0 0 0,0 0 0 0 0,0 0 0 0 0,-1 0 0 0 0,1-1 0 0 0,-1 0 0 0 0,1 0 1 0 0,-1 0-1 0 0,0-1 0 0 0,0 1 0 0 0,-1-1 0 0 0,1-1 0 0 0,-1 1 0 0 0,0 0 0 0 0,3-5 50 0 0,-4 1-1753 0 0,-2 5-7861 0 0,-1 3-2297 0 0</inkml:trace>
  <inkml:trace contextRef="#ctx0" brushRef="#br0" timeOffset="44935.541">14293 3734 9210 0 0,'0'0'2404'0'0,"0"0"-622"0"0,0 0-289 0 0,0 0-133 0 0,0 0-144 0 0,0 0-126 0 0,0 0-148 0 0,0 0-141 0 0,0 0-73 0 0,0 0-25 0 0,0 0-15 0 0,0 0 16 0 0,0 0 16 0 0,6 6-17 0 0,-4-4-659 0 0,0 1 46 0 0,0-1 0 0 0,0 0 0 0 0,1 1 0 0 0,-1-1 0 0 0,1 0 0 0 0,0 0 0 0 0,-1 0 0 0 0,1-1 1 0 0,0 1-1 0 0,0-1 0 0 0,0 0 0 0 0,0 1 0 0 0,0-1 0 0 0,0 0 0 0 0,1-1 0 0 0,-1 1 0 0 0,0-1 0 0 0,0 1 1 0 0,1-1-1 0 0,0 0-90 0 0,12-1 249 0 0,-1-1 1 0 0,1 0-1 0 0,-1-1 1 0 0,0 0-1 0 0,0-2 1 0 0,0 1-1 0 0,-1-2 1 0 0,0 0-1 0 0,0-1 1 0 0,9-6-250 0 0,-20 11 20 0 0,0 0 1 0 0,0-1-1 0 0,0 1 1 0 0,0-1-1 0 0,-1 0 1 0 0,1 0-1 0 0,-1 0 1 0 0,0 0-1 0 0,0 0 1 0 0,0 0 0 0 0,0-1-1 0 0,-1 1 1 0 0,1-1-1 0 0,-1 1 1 0 0,0-1-1 0 0,0 1 1 0 0,0-1-1 0 0,0 0 1 0 0,-1 0-1 0 0,1 1 1 0 0,-1-1-1 0 0,0 0 1 0 0,0 0-1 0 0,-1 0 1 0 0,1 1-1 0 0,-1-4-20 0 0,-2 5-8 0 0,-1 0-1 0 0,1 0 1 0 0,0 0 0 0 0,-1 0-1 0 0,1 0 1 0 0,-1 1 0 0 0,1 0-1 0 0,-1-1 1 0 0,0 1-1 0 0,1 1 1 0 0,-1-1 0 0 0,0 0-1 0 0,0 1 1 0 0,0 0-1 0 0,1 0 1 0 0,-1 0 0 0 0,-4 1 8 0 0,-9 1-27 0 0,1 2 0 0 0,-1 0 0 0 0,1 0 0 0 0,0 2 0 0 0,0 0 0 0 0,1 0 0 0 0,0 2 0 0 0,0 0 1 0 0,1 1-1 0 0,-1 0 0 0 0,2 1 0 0 0,0 0 0 0 0,0 1 0 0 0,1 1 0 0 0,0 0 0 0 0,1 1 0 0 0,0 0 0 0 0,-5 9 27 0 0,14-19-5 0 0,0-1-1 0 0,-1 1 1 0 0,1-1-1 0 0,0 1 1 0 0,1 0-1 0 0,-1 0 1 0 0,0 0 0 0 0,1 0-1 0 0,0 0 1 0 0,0 0-1 0 0,0 0 1 0 0,0 0-1 0 0,0 0 1 0 0,0 1-1 0 0,1-1 1 0 0,0 0-1 0 0,-1 0 1 0 0,1 1-1 0 0,1-1 1 0 0,-1 0-1 0 0,0 1 1 0 0,1-1-1 0 0,0 0 1 0 0,-1 0-1 0 0,1 1 1 0 0,0-1-1 0 0,1 0 1 0 0,-1 0-1 0 0,1 0 1 0 0,-1 0-1 0 0,1 0 1 0 0,0-1-1 0 0,0 1 1 0 0,0-1-1 0 0,0 1 1 0 0,1-1-1 0 0,-1 0 1 0 0,1 1-1 0 0,-1-1 1 0 0,1 0-1 0 0,2 1 6 0 0,19 3-189 0 0,0-2-1 0 0,0 0 1 0 0,1-1 0 0 0,-1-1 0 0 0,1-2-1 0 0,-1 0 1 0 0,1-2 0 0 0,-1-1-1 0 0,0 0 1 0 0,0-2 0 0 0,0-1-1 0 0,0-1 1 0 0,-1-1 0 0 0,0 0-1 0 0,-1-2 1 0 0,4-3 189 0 0,-12 8-374 0 0,80-37-3481 0 0,-54 23-866 0 0,-22 10 953 0 0,-3 1-5906 0 0</inkml:trace>
  <inkml:trace contextRef="#ctx0" brushRef="#br0" timeOffset="45280.01">15120 3513 4625 0 0,'0'0'4480'0'0,"0"0"-1633"0"0,0 0-765 0 0,0 0-179 0 0,0 0-128 0 0,0 0-216 0 0,0 0-310 0 0,0 0-334 0 0,0 0-233 0 0,0 0-83 0 0,0 0-43 0 0,0 0-3 0 0,0 0-23 0 0,-19 6-56 0 0,-57 20-54 0 0,-18 19 735 0 0,93-44-1148 0 0,-1-1-1 0 0,1 1 1 0 0,-1 0-1 0 0,1-1 1 0 0,0 1-1 0 0,0 0 1 0 0,-1 0-1 0 0,1 0 1 0 0,0 0-1 0 0,0 0 0 0 0,0 0 1 0 0,0 0-1 0 0,0 0 1 0 0,0 0-1 0 0,0 1 1 0 0,0-1-1 0 0,0 0 1 0 0,1 1-1 0 0,-1-1 1 0 0,0 0-1 0 0,1 1 1 0 0,-1-1-1 0 0,1 1 1 0 0,0-1-1 0 0,-1 1 1 0 0,1-1-1 0 0,0 1 0 0 0,0-1 1 0 0,0 1-1 0 0,0-1 1 0 0,0 1-1 0 0,0-1 1 0 0,1 1-1 0 0,-1-1 1 0 0,0 1-1 0 0,1-1 1 0 0,-1 1-1 0 0,1-1 1 0 0,0 0-1 0 0,-1 1 1 0 0,1-1-1 0 0,0 0 1 0 0,0 1-1 0 0,0-1 0 0 0,0 0 1 0 0,0 0-1 0 0,0 0 1 0 0,0 0-1 0 0,0 0 1 0 0,0 0-1 0 0,1 0 1 0 0,-1 0-1 0 0,0 0 1 0 0,1 0-7 0 0,93 33 52 0 0,-92-33-32 0 0,0 0 0 0 0,0 0 0 0 0,0 1 1 0 0,0-1-1 0 0,-1 0 0 0 0,1 1 0 0 0,0 0 0 0 0,-1-1 1 0 0,1 1-1 0 0,-1 0 0 0 0,1 1 0 0 0,-1-1 1 0 0,0 0-1 0 0,0 1 0 0 0,0-1 0 0 0,0 1 0 0 0,-1-1 1 0 0,1 1-1 0 0,-1 0 0 0 0,1 0 0 0 0,-1 0 0 0 0,0 0 1 0 0,0 0-1 0 0,0 0 0 0 0,-1 0 0 0 0,1 0 1 0 0,-1 0-1 0 0,1 0 0 0 0,-1 0 0 0 0,0 0 0 0 0,0 1 1 0 0,-1-1-1 0 0,1 0 0 0 0,-1 0 0 0 0,1 0 1 0 0,-1 0-1 0 0,0 0 0 0 0,0 0 0 0 0,0 0 0 0 0,-1 0 1 0 0,1 0-1 0 0,-1-1 0 0 0,1 1 0 0 0,-1 0-20 0 0,-4 5 28 0 0,-1 0 0 0 0,1-1 0 0 0,-1 0-1 0 0,0 0 1 0 0,-1-1 0 0 0,0 0 0 0 0,0 0-1 0 0,0-1 1 0 0,0 0 0 0 0,-1 0 0 0 0,0-1-1 0 0,0 0 1 0 0,0 0 0 0 0,-1-1 0 0 0,1-1-1 0 0,-10 2-27 0 0,-6-10-2985 0 0,23-2-1205 0 0,2-2-3475 0 0,0 6-4282 0 0</inkml:trace>
  <inkml:trace contextRef="#ctx0" brushRef="#br0" timeOffset="46025.619">15313 3057 5569 0 0,'0'0'2478'0'0,"0"0"-327"0"0,0 0-209 0 0,0 0-142 0 0,0 0-141 0 0,0 0-182 0 0,0 0-261 0 0,0 0-236 0 0,0 0-180 0 0,0 0-149 0 0,0 0-76 0 0,0 0-59 0 0,0 0-40 0 0,11-5-16 0 0,90-28 1342 0 0,56 8 1324 0 0,-154 27-3091 0 0,-1 0 1 0 0,1 0-1 0 0,-1 0 1 0 0,1 0 0 0 0,-1 1-1 0 0,0-1 1 0 0,0 1-1 0 0,0-1 1 0 0,0 1-1 0 0,-1 0 1 0 0,1-1-1 0 0,-1 1 1 0 0,0 0-1 0 0,0 0 1 0 0,0 0-1 0 0,0 1 1 0 0,0-1-1 0 0,0 0 1 0 0,-1 0-1 0 0,0 0 1 0 0,1 0 0 0 0,-1 1-1 0 0,0-1 1 0 0,-1 0-1 0 0,1 2-35 0 0,-21 440 554 0 0,5-249-528 0 0,-6 13-47 0 0,15-17 120 0 0,-45-185 651 0 0,-253 19-2054 0 0,303-30-5616 0 0,2 0-5676 0 0</inkml:trace>
  <inkml:trace contextRef="#ctx0" brushRef="#br0" timeOffset="49354.538">16653 3642 528 0 0,'0'0'1322'0'0,"0"0"-306"0"0,0 0 26 0 0,0 0 338 0 0,0 0 359 0 0,0 0 213 0 0,0 0-65 0 0,0 0-258 0 0,0 0-297 0 0,0 0-229 0 0,0 0-122 0 0,4-5-67 0 0,11-18-35 0 0,-15 22-786 0 0,0 0 1 0 0,0 0-1 0 0,0-1 0 0 0,0 1 1 0 0,0 0-1 0 0,0 0 0 0 0,-1 0 1 0 0,1 0-1 0 0,0 0 0 0 0,-1 0 1 0 0,1 0-1 0 0,0 0 0 0 0,-1 0 1 0 0,1 0-1 0 0,-1 0 1 0 0,0 0-1 0 0,1 0 0 0 0,-1 0 1 0 0,0 0-1 0 0,1 1 0 0 0,-1-1 1 0 0,0 0-1 0 0,0 1 0 0 0,0-1 1 0 0,0 0-1 0 0,0 1 1 0 0,1-1-1 0 0,-1 1 0 0 0,0-1 1 0 0,0 1-1 0 0,-1-1 0 0 0,1 1 1 0 0,0 0-1 0 0,0 0 0 0 0,0-1 1 0 0,0 1-1 0 0,0 0 1 0 0,0 0-1 0 0,0 0 0 0 0,0 0 1 0 0,0 0-1 0 0,0 1 0 0 0,0-1 1 0 0,-1 0-1 0 0,1 0 0 0 0,0 1-93 0 0,-3-2 313 0 0,-9 1-214 0 0,1-1-1 0 0,-1 2 1 0 0,0 0-1 0 0,0 1 0 0 0,1 0 1 0 0,-1 0-1 0 0,1 2 0 0 0,0-1 1 0 0,0 2-1 0 0,0 0 0 0 0,0 0 1 0 0,1 1-1 0 0,0 0 0 0 0,0 1 1 0 0,0 0-1 0 0,1 1 0 0 0,0 0 1 0 0,1 1-1 0 0,0 0 1 0 0,0 0-1 0 0,1 1 0 0 0,0 0 1 0 0,0 0-1 0 0,1 1 0 0 0,1 0 1 0 0,0 0-1 0 0,1 1 0 0 0,0 0 1 0 0,0 0-1 0 0,1 0 0 0 0,1 0 1 0 0,0 1-1 0 0,1-1 0 0 0,0 1 1 0 0,1 0-1 0 0,0 2-98 0 0,1-8 43 0 0,0-1-1 0 0,1 0 0 0 0,0 1 1 0 0,0-1-1 0 0,0 0 1 0 0,1 0-1 0 0,0 0 0 0 0,0 0 1 0 0,0 0-1 0 0,1 0 1 0 0,0 0-1 0 0,0-1 1 0 0,0 1-1 0 0,1-1 0 0 0,0 0 1 0 0,0 0-1 0 0,0-1 1 0 0,1 1-1 0 0,0-1 0 0 0,1 1-42 0 0,-2-3 79 0 0,1 1 1 0 0,0-2-1 0 0,1 1 0 0 0,-1 0 0 0 0,0-1 0 0 0,0 0 0 0 0,1-1 0 0 0,-1 1 0 0 0,0-1 0 0 0,1 0 1 0 0,-1 0-1 0 0,1 0 0 0 0,-1-1 0 0 0,0 0 0 0 0,0 0 0 0 0,1 0 0 0 0,-1-1 0 0 0,0 0 1 0 0,0 0-1 0 0,0 0 0 0 0,0-1 0 0 0,-1 1 0 0 0,1-1 0 0 0,-1 0 0 0 0,1 0 0 0 0,-1-1 0 0 0,0 0 1 0 0,1-1-80 0 0,158-152 462 0 0,-147 140-453 0 0,-1-1 0 0 0,-1 0 0 0 0,0-1 0 0 0,-1 0-1 0 0,-1-1 1 0 0,-1 0 0 0 0,-1-1 0 0 0,8-22-9 0 0,-17 35 263 0 0,-10 75-338 0 0,7-53 76 0 0,2-1 1 0 0,0 1-1 0 0,0 0 1 0 0,1-1-1 0 0,1 1 1 0 0,1 0-1 0 0,-1-1 1 0 0,2 0-1 0 0,0 0 1 0 0,1 0-1 0 0,3 7-1 0 0,77 95-192 0 0,-57-101-1029 0 0,-5-13-7035 0 0,-20-1 6521 0 0,4 0-10505 0 0</inkml:trace>
  <inkml:trace contextRef="#ctx0" brushRef="#br0" timeOffset="49896.505">17060 3889 7346 0 0,'0'0'1240'0'0,"0"0"31"0"0,0 0 286 0 0,0 0 250 0 0,0 0 70 0 0,0 0-97 0 0,0 0-189 0 0,0 0-148 0 0,0 0-129 0 0,0 0-155 0 0,0 0-160 0 0,0 0-138 0 0,16-4-135 0 0,49-13-112 0 0,-60 15-516 0 0,0 0 0 0 0,0 0 0 0 0,-1 0 0 0 0,1 0 0 0 0,-1-1 0 0 0,0 0 0 0 0,1 0 0 0 0,-1 0 0 0 0,0 0 0 0 0,-1-1 0 0 0,1 0 0 0 0,-1 0 0 0 0,1 0 0 0 0,1-3-98 0 0,12-13 414 0 0,5-4-138 0 0,-2-1-1 0 0,0-1 1 0 0,-2-1 0 0 0,0 0-1 0 0,-2-1 1 0 0,-1-2-276 0 0,-15 31 1 0 0,0-1 0 0 0,0 0 1 0 0,1 1-1 0 0,-1-1 0 0 0,0 0 1 0 0,1 1-1 0 0,-1-1 0 0 0,0 0 0 0 0,1 1 1 0 0,-1-1-1 0 0,0 0 0 0 0,1 1 1 0 0,-1-1-1 0 0,0 0 0 0 0,1 0 0 0 0,-1 0 1 0 0,1 1-1 0 0,-1-1 0 0 0,1 0 0 0 0,-1 0 1 0 0,1 0-1 0 0,-1 0 0 0 0,0 0 1 0 0,1 0-1 0 0,-1 0 0 0 0,1 0 0 0 0,-1 0 1 0 0,1 0-1 0 0,-1 0 0 0 0,1 0 1 0 0,-1 0-1 0 0,1 0 0 0 0,-1-1 0 0 0,0 1 1 0 0,1 0-1 0 0,-1 0 0 0 0,1 0 1 0 0,-1-1-1 0 0,0 1 0 0 0,1 0 0 0 0,-1-1 1 0 0,1 1-1 0 0,-1 0 0 0 0,0-1 1 0 0,0 1-1 0 0,1 0 0 0 0,-1-1 0 0 0,0 1 1 0 0,0 0-1 0 0,1-1 0 0 0,-1 1-1 0 0,13 59 21 0 0,-12-50-18 0 0,0 0 1 0 0,1 0-1 0 0,-1-1 0 0 0,2 1 0 0 0,-1-1 0 0 0,1 0 0 0 0,0 1 0 0 0,1-1 0 0 0,0 0 0 0 0,0-1 0 0 0,1 1 0 0 0,0-1 1 0 0,6 6-4 0 0,-9-10 20 0 0,0 0 0 0 0,1-1 1 0 0,-1 1-1 0 0,1-1 0 0 0,0 0 1 0 0,0 0-1 0 0,0 0 1 0 0,0 0-1 0 0,0-1 0 0 0,0 1 1 0 0,1-1-1 0 0,-1 0 0 0 0,0 1 1 0 0,1-2-1 0 0,-1 1 1 0 0,1 0-1 0 0,-1-1 0 0 0,1 1 1 0 0,-1-1-1 0 0,1 0 0 0 0,-1 0 1 0 0,1-1-1 0 0,-1 1 0 0 0,1-1 1 0 0,-1 0-1 0 0,1 0 1 0 0,-1 0-1 0 0,1 0 0 0 0,1-1-20 0 0,5-5 10 0 0,1 0 0 0 0,-1 0 0 0 0,0-1 0 0 0,-1-1 0 0 0,0 0-1 0 0,0 0 1 0 0,-1-1 0 0 0,0 1 0 0 0,-1-2 0 0 0,0 1 0 0 0,-1-1-1 0 0,0 0 1 0 0,0-1 0 0 0,-1 1 0 0 0,-1-1 0 0 0,0 0 0 0 0,-1 0 0 0 0,0-1-1 0 0,0 1 1 0 0,-2-1 0 0 0,1-11-10 0 0,-2 24-477 0 0,0 0-206 0 0,0 0-269 0 0,0 0-262 0 0,2 18-11926 0 0,-2-14 1561 0 0</inkml:trace>
  <inkml:trace contextRef="#ctx0" brushRef="#br0" timeOffset="50435.604">17964 3565 4265 0 0,'0'0'3034'0'0,"0"0"-295"0"0,0 0-268 0 0,0 0-205 0 0,0 0-253 0 0,0 0-281 0 0,0 0-276 0 0,0 0-293 0 0,0 0-245 0 0,0 0-179 0 0,0 0-150 0 0,0 0-125 0 0,0 0-102 0 0,-3 8-38 0 0,-28 52 190 0 0,22-46-408 0 0,1 1-1 0 0,0 0 1 0 0,1 0-1 0 0,1 1 1 0 0,0 0-1 0 0,1 0 1 0 0,1 0-1 0 0,0 0 1 0 0,1 2-106 0 0,3-13 25 0 0,-1 0 0 0 0,0 0 0 0 0,1 0 1 0 0,0-1-1 0 0,0 1 0 0 0,1 0 0 0 0,-1 0 0 0 0,1 0 0 0 0,0 0 1 0 0,0 0-1 0 0,1-1 0 0 0,-1 1 0 0 0,1 0 0 0 0,0-1 0 0 0,1 1 1 0 0,-1-1-1 0 0,1 0 0 0 0,-1 0 0 0 0,1 0 0 0 0,1 0 0 0 0,-1 0 1 0 0,0-1-1 0 0,1 1 0 0 0,0-1 0 0 0,0 0 0 0 0,0 0 1 0 0,0-1-1 0 0,0 1 0 0 0,0-1 0 0 0,1 0 0 0 0,-1 0 0 0 0,5 1-25 0 0,1 0 100 0 0,0-1-1 0 0,1-1 1 0 0,-1 0-1 0 0,1 0 0 0 0,-1-1 1 0 0,0 0-1 0 0,1-1 1 0 0,-1 0-1 0 0,1-1 0 0 0,-1 0 1 0 0,0 0-1 0 0,0-1 1 0 0,0-1-1 0 0,0 1 0 0 0,-1-2 1 0 0,0 1-1 0 0,1-1 1 0 0,-2-1-1 0 0,1 0 0 0 0,0 0 1 0 0,0-2-100 0 0,10-9 101 0 0,0 0 1 0 0,-1-2 0 0 0,-1 0-1 0 0,-1-1 1 0 0,-1-1 0 0 0,0-1-1 0 0,-2 0 1 0 0,1-3-102 0 0,14-25 54 0 0,-5 12-45 0 0,-2-1 0 0 0,-1-1-1 0 0,-2-1 1 0 0,-2 0-1 0 0,-1-1 1 0 0,-3-1 0 0 0,0-5-9 0 0,-8 30-12 0 0,0 0 1 0 0,-1-1-1 0 0,-1 1 1 0 0,-1-1-1 0 0,0 1 1 0 0,-2-1-1 0 0,0 1 0 0 0,-1-1 1 0 0,-1 1-1 0 0,0-1 1 0 0,-2 1-1 0 0,0 0 1 0 0,-1 1-1 0 0,-4-9 12 0 0,8 22-4 0 0,-1 1 0 0 0,1 0 0 0 0,-1 0-1 0 0,1 0 1 0 0,-1 0 0 0 0,0 1 0 0 0,0-1 0 0 0,0 1-1 0 0,-1 0 1 0 0,1-1 0 0 0,0 1 0 0 0,-1 1-1 0 0,0-1 1 0 0,1 1 0 0 0,-1-1 0 0 0,0 1 0 0 0,0 0-1 0 0,0 0 1 0 0,1 1 0 0 0,-1-1 0 0 0,0 1 0 0 0,0 0-1 0 0,0 0 1 0 0,0 0 0 0 0,0 0 0 0 0,0 1-1 0 0,0 0 1 0 0,0 0 0 0 0,-1 0 4 0 0,-4 2-10 0 0,0 0 0 0 0,-1 0 0 0 0,1 1 1 0 0,1 1-1 0 0,-1-1 0 0 0,0 1 0 0 0,1 1 0 0 0,0 0 0 0 0,1 0 0 0 0,-1 0 1 0 0,-2 4 9 0 0,-4 8 14 0 0,2 1 1 0 0,0 0-1 0 0,1 1 1 0 0,1 0 0 0 0,1 0-1 0 0,0 1 1 0 0,2 0-1 0 0,0 1 1 0 0,2-1 0 0 0,0 1-1 0 0,1 1 1 0 0,2-1-1 0 0,0 0 1 0 0,1 1-1 0 0,2-1 1 0 0,0 1 0 0 0,2 8-15 0 0,1-2 78 0 0,0 0 1 0 0,2 0-1 0 0,1-1 1 0 0,1 0-1 0 0,2 0 0 0 0,0-1 1 0 0,2-1-1 0 0,1 0 1 0 0,1 0-1 0 0,1-1 1 0 0,1-1-1 0 0,2-1 1 0 0,0 0-1 0 0,1-1 1 0 0,2-1-1 0 0,0-1 1 0 0,1-1-1 0 0,24 16-78 0 0,-40-30 16 0 0,11 8 14 0 0,1 1 1 0 0,0-2-1 0 0,1-1 1 0 0,1 0-1 0 0,0-1 1 0 0,0-2-1 0 0,14 5-30 0 0,-35-13-23 0 0,1-1 0 0 0,0 1 0 0 0,-1 0 0 0 0,1 0 0 0 0,0 0 0 0 0,-1-1 0 0 0,1 1 0 0 0,0 0 0 0 0,-1 0-1 0 0,1-1 1 0 0,0 1 0 0 0,-1 0 0 0 0,1 0 0 0 0,0-1 0 0 0,0 1 0 0 0,0 0 0 0 0,-1-1 0 0 0,1 1 0 0 0,0 0 0 0 0,0-1 0 0 0,0 1-1 0 0,0 0 1 0 0,0-1 0 0 0,0 1 0 0 0,-1-1 0 0 0,1 1 0 0 0,0 0 0 0 0,0-1 0 0 0,0 1 0 0 0,0-1 0 0 0,0 1 0 0 0,1 0-1 0 0,-1-1 1 0 0,0 1 0 0 0,0 0 0 0 0,0-1 0 0 0,0 1 0 0 0,0 0 0 0 0,0-1 0 0 0,1 1 0 0 0,-1-1 0 0 0,0 1 0 0 0,0 0-1 0 0,0 0 1 0 0,1-1 0 0 0,-1 1 0 0 0,0 0 0 0 0,0-1 0 0 0,1 1 0 0 0,-1 0 0 0 0,0 0 0 0 0,1 0 0 0 0,-1-1 0 0 0,0 1-1 0 0,1 0 1 0 0,-1 0 0 0 0,1 0 0 0 0,-1 0 0 0 0,0 0 0 0 0,1-1 0 0 0,-1 1 0 0 0,0 0 0 0 0,1 0 0 0 0,-1 0 0 0 0,1 0-1 0 0,-1 0 1 0 0,0 0 0 0 0,1 0 0 0 0,-1 1 23 0 0,-13-20-4447 0 0,11 15 1499 0 0,-1 0-8059 0 0</inkml:trace>
  <inkml:trace contextRef="#ctx0" brushRef="#br0" timeOffset="52831.828">19943 3241 1176 0 0,'0'0'2335'0'0,"0"0"-646"0"0,0 0-262 0 0,0 0 92 0 0,0 0 124 0 0,0 0-6 0 0,0 0-204 0 0,0 0-289 0 0,0 0-310 0 0,0 0-213 0 0,0 0-56 0 0,0 0-42 0 0,0 0 23 0 0,4-1 38 0 0,130-17 4848 0 0,-128 18-5142 0 0,-4 1 1801 0 0,-15 6-1498 0 0,-94 40-119 0 0,-258 50 409 0 0,355-89-377 0 0,43-4-204 0 0,-22-3-274 0 0,87 4 365 0 0,-78-6-351 0 0,0 1-1 0 0,0 1 0 0 0,0 0 1 0 0,0 2-1 0 0,0 1 1 0 0,0 0-1 0 0,0 1 1 0 0,2 3-42 0 0,23 21 61 0 0,-46-24-41 0 0,1-1 0 0 0,-1 0-1 0 0,-1 0 1 0 0,1 0 0 0 0,0 1 0 0 0,-1-1 0 0 0,0 0-1 0 0,0-1 1 0 0,0 1 0 0 0,0 0 0 0 0,-1-1 0 0 0,0 1-1 0 0,1-1 1 0 0,-1 0 0 0 0,0 1 0 0 0,-1-2 0 0 0,1 1 0 0 0,0 0-1 0 0,-1-1 1 0 0,0 1 0 0 0,1-1 0 0 0,-1 0 0 0 0,0 0-1 0 0,0-1 1 0 0,0 1 0 0 0,-1-1 0 0 0,-3 1-20 0 0,-4 5 40 0 0,-467 220 150 0 0,336-145-147 0 0,143-81-44 0 0,-1-1-1 0 0,1 1 1 0 0,0 0 0 0 0,0 0-1 0 0,0-1 1 0 0,0 1 0 0 0,0 0-1 0 0,-1 0 1 0 0,1-1 0 0 0,1 1-1 0 0,-1 0 1 0 0,0 0 0 0 0,0-1-1 0 0,0 1 1 0 0,0 0 0 0 0,0 0-1 0 0,1-1 1 0 0,-1 1 0 0 0,0 0-1 0 0,1 0 1 0 0,-1-1-1 0 0,1 1 1 0 0,-1 0 0 0 0,1-1-1 0 0,-1 1 1 0 0,1-1 0 0 0,-1 1-1 0 0,1-1 1 0 0,-1 1 0 0 0,1-1-1 0 0,0 1 1 0 0,-1-1 0 0 0,1 1-1 0 0,0-1 1 0 0,-1 0 0 0 0,1 1-1 0 0,0-1 1 0 0,-1 0 0 0 0,1 0-1 0 0,0 0 1 0 0,0 1 0 0 0,0-1-1 0 0,-1 0 1 0 0,1 0 0 0 0,0 0-1 0 0,0 0 1 0 0,-1 0 0 0 0,1-1-1 0 0,0 1 1 0 0,0 0 1 0 0,3 1-4 0 0,177 20 303 0 0,349-13 376 0 0,-530-8-662 0 0,0 0 15 0 0,0 0 2 0 0,0 0 10 0 0,0 0-11 0 0,0 0 2 0 0,0 0 1 0 0,0 0-2 0 0,0 0-7 0 0,0 0-12 0 0,0 0-2 0 0,0 0 0 0 0,0 0-14 0 0,0 0 10 0 0,0 0-10 0 0,0 0 14 0 0,0 0-5 0 0,0 0-16 0 0,0 0 20 0 0,0 0 4 0 0,0 0 8 0 0,0 0-2 0 0,0 0-4 0 0,0 1-7 0 0,0 1-15 0 0,0-1-12 0 0,0-1 8 0 0,0 0 21 0 0,0 0-3 0 0,-5 0-1638 0 0,3 0-2478 0 0,2 0-3687 0 0,0 0-4538 0 0</inkml:trace>
  <inkml:trace contextRef="#ctx0" brushRef="#br0" timeOffset="53817.047">20457 3417 11042 0 0,'0'0'1483'0'0,"0"0"-348"0"0,0 0 31 0 0,0 0 130 0 0,0 0 59 0 0,0 0-125 0 0,0 0-249 0 0,0 0-181 0 0,0 0-115 0 0,0 0-59 0 0,0 0-32 0 0,0 0-29 0 0,0 0-35 0 0,-12 16-32 0 0,-37 51-23 0 0,-21 68 1518 0 0,42-78-1654 0 0,-77 125 180 0 0,24-91-162 0 0,86-112 249 0 0,196-269-218 0 0,44-49-329 0 0,-192 286-11 0 0,-51 55-40 0 0,0 0 0 0 0,0 0 1 0 0,-1 0-1 0 0,1 1 0 0 0,-1-1 0 0 0,0 0 0 0 0,0 1 0 0 0,0-1 0 0 0,0 0 0 0 0,0 1 1 0 0,0 0-1 0 0,-1-1 0 0 0,1 1 0 0 0,-1-1 0 0 0,0 1 0 0 0,1 0 0 0 0,-1-1 1 0 0,0 1-1 0 0,-1-1 0 0 0,1 2-8 0 0,2 382 531 0 0,-4-286-487 0 0,2-100-39 0 0,0 0-16 0 0,0 0 6 0 0,0 0 32 0 0,20-15 3 0 0,173-226 55 0 0,-144 174-78 0 0,114-132-25 0 0,-163 199 18 0 0,0 0 1 0 0,-1 0-1 0 0,1 0 1 0 0,0 1-1 0 0,0-1 1 0 0,0 0-1 0 0,0 1 1 0 0,0-1-1 0 0,-1 0 1 0 0,1 0-1 0 0,0 1 1 0 0,0-1-1 0 0,0 0 1 0 0,0 1-1 0 0,0-1 1 0 0,0 0-1 0 0,0 1 1 0 0,0-1-1 0 0,0 0 1 0 0,0 0-1 0 0,0 1 1 0 0,0-1-1 0 0,0 0 1 0 0,1 1-1 0 0,-1-1 1 0 0,0 0-1 0 0,0 0 1 0 0,0 1-1 0 0,0-1 1 0 0,0 0-1 0 0,1 0 1 0 0,-1 1-1 0 0,0-1 1 0 0,0 0-1 0 0,0 0 1 0 0,1 1-1 0 0,-1-1 1 0 0,0 0-1 0 0,0 0 1 0 0,1 0-1 0 0,-1 0 1 0 0,0 1-1 0 0,0-1 1 0 0,1 0-1 0 0,-1 0 1 0 0,0 0-1 0 0,1 0 0 0 0,-14 33 9 0 0,5-16 4 0 0,-15 30 40 0 0,2 0 0 0 0,2 1-1 0 0,2 1 1 0 0,2 0 0 0 0,3 1 0 0 0,1 1-1 0 0,3 0-52 0 0,2 213 194 0 0,6-264-201 0 0,0 0-10 0 0,0 0-15 0 0,0 0-14 0 0,0 0-11 0 0,0 0-51 0 0,13-22-2430 0 0,-7 16 1067 0 0,1-3-783 0 0,0 2-4980 0 0,-5 4-5005 0 0</inkml:trace>
  <inkml:trace contextRef="#ctx0" brushRef="#br0" timeOffset="54149.545">21197 3907 10810 0 0,'0'0'5752'0'0,"0"0"-3899"0"0,0 0-1161 0 0,0 0 27 0 0,0 0 118 0 0,0 0 89 0 0,0 0-45 0 0,0 0-162 0 0,0 0-182 0 0,0 0-139 0 0,0 0-105 0 0,0 0-69 0 0,0 0-38 0 0,-11 26-53 0 0,-32 79-36 0 0,36-60 47 0 0,9-43-87 0 0,0 1-1 0 0,0-1 1 0 0,1 0-1 0 0,-1-1 1 0 0,1 1-1 0 0,0 0 1 0 0,-1-1 0 0 0,1 1-1 0 0,0-1 1 0 0,0 0-1 0 0,0 0 1 0 0,0 0-1 0 0,0 0 1 0 0,0-1-1 0 0,0 1 1 0 0,0-1-1 0 0,0 0 1 0 0,0 0-1 0 0,0 0 1 0 0,0 0-1 0 0,0 0 1 0 0,0-1-1 0 0,0 1 1 0 0,0-1-1 0 0,0 0 1 0 0,0 0-1 0 0,0 0 1 0 0,0 0-1 0 0,0-1 1 0 0,-1 1-1 0 0,1-1 1 0 0,0 1-1 0 0,-1-1 1 0 0,0 0-1 0 0,1 0 1 0 0,-1 0-1 0 0,0-1-56 0 0,5-1 43 0 0,0-1 0 0 0,-1 0 0 0 0,0-1-1 0 0,0 1 1 0 0,-1-1 0 0 0,0 0-1 0 0,0-1 1 0 0,0 1 0 0 0,-1-1-1 0 0,1 0 1 0 0,-2 0 0 0 0,1-1-1 0 0,-1 1 1 0 0,0-1 0 0 0,-1 1-1 0 0,0-1 1 0 0,0 0 0 0 0,0 0-1 0 0,-1 0 1 0 0,0 0 0 0 0,-1 0-1 0 0,0 0 1 0 0,0 0 0 0 0,-1 0-1 0 0,0 0 1 0 0,-1-5-43 0 0,1 10-32 0 0,-1 0 0 0 0,1 0 0 0 0,-1 0 0 0 0,0 1 0 0 0,1-1 0 0 0,-1 1 0 0 0,-1-1 0 0 0,1 1 0 0 0,0 0 0 0 0,0 0 0 0 0,-1 0 0 0 0,1 0 0 0 0,-1 0 0 0 0,0 1 0 0 0,1-1 0 0 0,-1 1 1 0 0,0-1-1 0 0,0 1 0 0 0,0 0 0 0 0,0 0 0 0 0,0 1 0 0 0,0-1 0 0 0,0 0 0 0 0,-1 1 0 0 0,1 0 0 0 0,0 0 0 0 0,0 0 0 0 0,0 0 0 0 0,-1 1 32 0 0,-28 2-3876 0 0,2 5-5035 0 0,20-5-3192 0 0</inkml:trace>
  <inkml:trace contextRef="#ctx0" brushRef="#br0" timeOffset="57723.538">20466 3130 440 0 0,'0'0'1248'0'0,"0"0"97"0"0,0 0 167 0 0,0 0 146 0 0,0 0 86 0 0,0 0-18 0 0,0 0-65 0 0,0 0-118 0 0,0 0-160 0 0,0 0-145 0 0,0 0-146 0 0,0 0-126 0 0,0 0-98 0 0,-4-3-76 0 0,-12-9-73 0 0,12 9-75 0 0,4 3-61 0 0,0 0-60 0 0,0 0-47 0 0,0 0-32 0 0,0 0-48 0 0,0 0-56 0 0,0 0-16 0 0,28 0 1821 0 0,147-1 210 0 0,145-20-2355 0 0,-179 10 346 0 0,-141 11-332 0 0,0 0 3 0 0,0 0 35 0 0,0 0 24 0 0,0 0 3 0 0,0 0-9 0 0,0 0-8 0 0,0 0 6 0 0,0 0-3 0 0,0 0-2 0 0,0 0-8 0 0,0 0-14 0 0,0 0-5 0 0,0 0 8 0 0,0 0-4 0 0,0 0-5 0 0,0 0-1 0 0,0 0-11 0 0,0 0 9 0 0,0 0 12 0 0,0 0 1 0 0,0 0 11 0 0,0 0-10 0 0,0 0-2 0 0,0 0-2 0 0,0 0 25 0 0,0 0-18 0 0,-39-14 58 0 0,21 8-96 0 0,1-1 1 0 0,0-1-1 0 0,0 0 1 0 0,0-1-1 0 0,1-1 0 0 0,1 0 1 0 0,0-1-1 0 0,0-1 1 0 0,1 0-1 0 0,0-1 0 0 0,-4-7-11 0 0,-16-5-884 0 0,33 24 99 0 0,1 1-590 0 0,0 0-1112 0 0,1 0-3399 0 0,2 0-6434 0 0</inkml:trace>
  <inkml:trace contextRef="#ctx0" brushRef="#br0" timeOffset="58245.987">21416 3403 8186 0 0,'0'0'2366'0'0,"0"0"-594"0"0,0 0-258 0 0,0 0 111 0 0,0 0 77 0 0,0 0-60 0 0,0 0-247 0 0,0 0-318 0 0,0 0-242 0 0,0 0-195 0 0,0 0-118 0 0,0 0-72 0 0,0 0-64 0 0,4-5-5 0 0,0 2-248 0 0,1 0 0 0 0,-1 0 0 0 0,1 0 0 0 0,0 1 0 0 0,0-1 0 0 0,0 1-1 0 0,0 0 1 0 0,0 1 0 0 0,0-1 0 0 0,0 1 0 0 0,1 0 0 0 0,-1 0 0 0 0,0 1 0 0 0,3-1-133 0 0,224-29 2244 0 0,-49 5-1780 0 0,-157 24-1069 0 0,-17 1-2160 0 0,-8 0 1312 0 0,-1 7-11289 0 0,0-6 1245 0 0</inkml:trace>
  <inkml:trace contextRef="#ctx0" brushRef="#br0" timeOffset="58535.509">21414 3594 8066 0 0,'0'0'4741'0'0,"0"0"-2913"0"0,0 0-1024 0 0,0 0-25 0 0,0 0 201 0 0,0 0 239 0 0,0 0 159 0 0,0 0-2 0 0,0 0-129 0 0,0 0-171 0 0,0 0-214 0 0,0 0-197 0 0,0 0-139 0 0,37-4-78 0 0,116-15-57 0 0,-1-9 557 0 0,87-12-673 0 0,-206 39-2522 0 0,-20 1-4795 0 0,-9 0-4837 0 0</inkml:trace>
  <inkml:trace contextRef="#ctx0" brushRef="#br0" timeOffset="59043.672">22910 3204 5921 0 0,'0'0'3514'0'0,"0"0"-1664"0"0,0 0-810 0 0,0 0-138 0 0,0 0 73 0 0,0 0 117 0 0,0 0 56 0 0,0 0-42 0 0,0 0-102 0 0,0 0-145 0 0,0 0-112 0 0,0 0-93 0 0,0 0-80 0 0,-25 9-39 0 0,-81 30-57 0 0,27 9 721 0 0,58-32-962 0 0,1 1 0 0 0,0 1 0 0 0,1 1 0 0 0,2 1 0 0 0,-1 0 0 0 0,-2 8-237 0 0,14-20 32 0 0,0 1 0 0 0,1-1 0 0 0,0 1 0 0 0,0 1 0 0 0,1-1 0 0 0,1 1 0 0 0,-1-1 1 0 0,2 1-1 0 0,-1 0 0 0 0,1 0 0 0 0,1 0 0 0 0,0 1 0 0 0,0-1 0 0 0,1 0 0 0 0,0 0 0 0 0,1 1 0 0 0,1 6-32 0 0,0-10 27 0 0,0 1-1 0 0,1-1 0 0 0,0 0 0 0 0,0 0 0 0 0,0 0 0 0 0,1 0 0 0 0,0 0 0 0 0,1-1 0 0 0,-1 0 0 0 0,1 0 0 0 0,0 0 0 0 0,1 0 0 0 0,-1-1 0 0 0,1 0 0 0 0,0 0 0 0 0,1-1 0 0 0,-1 1 0 0 0,1-1 1 0 0,0-1-1 0 0,0 1 0 0 0,0-1 0 0 0,0-1 0 0 0,0 1 0 0 0,8 1-26 0 0,8 1 212 0 0,1-1 0 0 0,-1 0 0 0 0,1-2 0 0 0,0 0 0 0 0,0-2 0 0 0,0-1 0 0 0,11-2-212 0 0,-8-2 169 0 0,0-1-1 0 0,0-2 0 0 0,-1 0 0 0 0,0-2 1 0 0,0 0-1 0 0,-1-2 0 0 0,-1-1 1 0 0,0-1-1 0 0,-1-1 0 0 0,18-15-168 0 0,-17 10 76 0 0,0-1 0 0 0,-1-1 0 0 0,-2-1 0 0 0,0-1 0 0 0,13-21-76 0 0,-27 38-6 0 0,-1 0 0 0 0,0-1 0 0 0,0 0 1 0 0,-1 0-1 0 0,0 0 0 0 0,-1-1 0 0 0,0 1 0 0 0,0-1 0 0 0,0 0 0 0 0,-1-1 0 0 0,-1 1 0 0 0,0 0 0 0 0,0-1 0 0 0,0 1 0 0 0,-1-1 0 0 0,-1 0 0 0 0,0 1 0 0 0,0-1 0 0 0,-1 0 0 0 0,0 1 0 0 0,-1-1 0 0 0,0 1 0 0 0,0-1 0 0 0,-1 1 0 0 0,0 0 0 0 0,-1 0 0 0 0,0 0 1 0 0,0 1-1 0 0,-1-1 0 0 0,0 1 0 0 0,0 0 0 0 0,-3-2 6 0 0,-7 0-210 0 0,0 0 0 0 0,-1 1 0 0 0,0 0 0 0 0,0 2 0 0 0,-1 0 0 0 0,0 0 0 0 0,0 2 0 0 0,-1 0 1 0 0,0 1-1 0 0,1 1 0 0 0,-1 1 0 0 0,0 0 0 0 0,-1 1 0 0 0,1 1 0 0 0,0 1 0 0 0,0 0 0 0 0,0 2 1 0 0,-4 1 209 0 0,-138 27-5093 0 0,58 1-4438 0 0,63-20-1615 0 0</inkml:trace>
  <inkml:trace contextRef="#ctx0" brushRef="#br0" timeOffset="59676.376">22204 3454 11715 0 0,'0'0'1785'0'0,"0"0"-518"0"0,0 0 95 0 0,0 0 169 0 0,0 0 6 0 0,0 0-126 0 0,0 0-200 0 0,0 0-198 0 0,0 0-175 0 0,0 0-135 0 0,0 0-97 0 0,0 0-64 0 0,17 0-24 0 0,130-3 2010 0 0,-22 4-890 0 0,-1 1-915 0 0,0-6 1 0 0,55-10-724 0 0,301-45 344 0 0,-318 52-258 0 0,-171 8-2622 0 0,-13 1-7713 0 0,18-2-2431 0 0</inkml:trace>
</inkml:ink>
</file>

<file path=ppt/ink/ink6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4:07.3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524 114 0 0 0,'0'0'487'0'0,"0"0"857"0"0,0 0 494 0 0,0 0 241 0 0,0 0 15 0 0,0 0-213 0 0,0 0-292 0 0,0 0-229 0 0,0 0-185 0 0,0 0-99 0 0,2-6-93 0 0,4-18-87 0 0,-20-4 3169 0 0,8 22-3822 0 0,-1 1-1 0 0,1 0 1 0 0,-1 0-1 0 0,1 0 1 0 0,-1 1-1 0 0,-1 0 1 0 0,1 0 0 0 0,0 1-1 0 0,-1 0 1 0 0,0 0-1 0 0,0 1 1 0 0,0 0-1 0 0,0 0 1 0 0,0 1 0 0 0,0 0-1 0 0,0 1 1 0 0,-1-1-1 0 0,1 2 1 0 0,0-1-1 0 0,0 1 1 0 0,-3 1-243 0 0,-14-2 287 0 0,-75 35 397 0 0,75-22-476 0 0,11-6-134 0 0,1 0 0 0 0,1 2 0 0 0,0-1-1 0 0,0 2 1 0 0,0-1 0 0 0,1 2-1 0 0,1-1 1 0 0,0 1 0 0 0,0 1-1 0 0,1 0 1 0 0,1 0 0 0 0,-1 2-74 0 0,-32 111 505 0 0,27-57-265 0 0,12-49-188 0 0,7 141 447 0 0,54-49-234 0 0,-12-52-3 0 0,46 6 100 0 0,-11-45-44 0 0,67-10 82 0 0,-33-43 13 0 0,-26-26-102 0 0,-45 22-216 0 0,5-18 102 0 0,-32 10 1 0 0,-12 13-137 0 0,-2 0 1 0 0,-2 0 0 0 0,0 0 0 0 0,-3-1 0 0 0,-1-11-62 0 0,-44-60 28 0 0,-20 15-14 0 0,24 42-9 0 0,35 36-50 0 0,-1 0 1 0 0,-1 1-1 0 0,0 0 0 0 0,-1 0 1 0 0,0 1-1 0 0,0 0 1 0 0,-1 0-1 0 0,0 2 1 0 0,0-1-1 0 0,-4-1 45 0 0,12 8-419 0 0,-34-13-530 0 0,24 12-3293 0 0,-1 1-5367 0 0,9 1-3463 0 0</inkml:trace>
</inkml:ink>
</file>

<file path=ppt/ink/ink6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4:20.7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102 19 1816 0 0,'0'0'2067'0'0,"0"0"-114"0"0,0 0-11 0 0,0 0 47 0 0,0 0 56 0 0,0 0-39 0 0,0 0-149 0 0,0 0-234 0 0,0 0-286 0 0,0 0-286 0 0,0 0-234 0 0,-5-3-169 0 0,-12-9-85 0 0,13 9-28 0 0,4 3-19 0 0,0 0-9 0 0,0 0-31 0 0,0 0-52 0 0,-25 321 3450 0 0,9-179-3467 0 0,-2-9-254 0 0,5-27-146 0 0,9-73 18 0 0,4-32-22 0 0,0-1-17 0 0,0 0 9 0 0,0 0-27 0 0,0 0-5 0 0,0 0-2 0 0,0 0-50 0 0,0 0-49 0 0,0-15-975 0 0,11-60-3613 0 0,-1 25-6209 0 0,-8 35-250 0 0</inkml:trace>
</inkml:ink>
</file>

<file path=ppt/ink/ink6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4:21.0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0 106 4721 0 0,'0'0'1943'0'0,"0"0"-56"0"0,0 0 75 0 0,0 0 182 0 0,0 0 64 0 0,0 0-196 0 0,0 0-401 0 0,0 0-473 0 0,0 0-386 0 0,0 0-226 0 0,0 0-117 0 0,0 0-11 0 0,0 0 117 0 0,5-5 95 0 0,-2 3-499 0 0,0-1 0 0 0,0 1 0 0 0,0 0-1 0 0,0 0 1 0 0,0 0 0 0 0,0 0 0 0 0,1 0 0 0 0,-1 1 0 0 0,0-1 0 0 0,1 1 0 0 0,0 0 0 0 0,-1 0 0 0 0,1 1 0 0 0,-1-1 0 0 0,1 1 0 0 0,0-1 0 0 0,-1 1 0 0 0,3 1-111 0 0,-3-1 56 0 0,37 1 485 0 0,1-2 0 0 0,-1-2 0 0 0,0-1 0 0 0,0-2 0 0 0,25-7-541 0 0,-23 3 73 0 0,58-28-127 0 0,-98 37 1926 0 0,-1-1-5157 0 0,0 5-11609 0 0,-1 1 3588 0 0</inkml:trace>
</inkml:ink>
</file>

<file path=ppt/ink/ink6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4:21.5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48 9282 0 0,'0'0'2015'0'0,"0"0"-500"0"0,0 0-133 0 0,0 0 201 0 0,0 0 146 0 0,0 0-94 0 0,0 0-296 0 0,0 0-338 0 0,0 0-257 0 0,0 0-143 0 0,0 0-107 0 0,0 0-77 0 0,5-4-37 0 0,13-13-42 0 0,-16 46 699 0 0,-10 114-150 0 0,10-140-859 0 0,-1 1 0 0 0,0-1 1 0 0,1 1-1 0 0,-1-1 0 0 0,1 0 0 0 0,0 1 1 0 0,0-1-1 0 0,1 0 0 0 0,-1 0 0 0 0,0 0 1 0 0,1-1-1 0 0,0 1 0 0 0,0-1 0 0 0,0 1 1 0 0,0-1-1 0 0,0 0 0 0 0,0 0 0 0 0,0 0 0 0 0,1 0 1 0 0,-1-1-1 0 0,1 0 0 0 0,-1 1 0 0 0,1-1 1 0 0,0 0-1 0 0,-1-1 0 0 0,1 1 0 0 0,0-1 1 0 0,0 0-1 0 0,-1 1 0 0 0,1-2 0 0 0,0 1 1 0 0,0 0-1 0 0,0-1 0 0 0,-1 0 0 0 0,1 0 1 0 0,0 0-1 0 0,-1 0 0 0 0,1 0 0 0 0,-1-1 0 0 0,0 1 1 0 0,1-1-1 0 0,-1 0 0 0 0,0 0 0 0 0,0-1 1 0 0,0 1-1 0 0,0-1-28 0 0,117-88 520 0 0,-47 32-419 0 0,-63 103-110 0 0,-9-39 11 0 0,1 0-1 0 0,-1 0 1 0 0,1-1-1 0 0,0 1 1 0 0,0-1 0 0 0,1 1-1 0 0,-1-1 1 0 0,1 0 0 0 0,0 1-1 0 0,0-1 1 0 0,1-1-1 0 0,-1 1 1 0 0,1 0 0 0 0,-1-1-1 0 0,1 0 1 0 0,0 0-1 0 0,1 0 1 0 0,-1 0 0 0 0,0-1-1 0 0,1 0 1 0 0,0 0-1 0 0,-1 0 1 0 0,1 0 0 0 0,0-1-1 0 0,0 1 1 0 0,0-1-1 0 0,0-1 1 0 0,0 1 0 0 0,0-1-2 0 0,3 0 51 0 0,-1-1 1 0 0,1 0-1 0 0,-1-1 1 0 0,1 1 0 0 0,-1-1-1 0 0,0-1 1 0 0,0 0-1 0 0,0 0 1 0 0,0 0-1 0 0,0-1 1 0 0,-1 0 0 0 0,1 0-1 0 0,-1 0 1 0 0,0-1-1 0 0,-1 0 1 0 0,1 0-1 0 0,-1-1 1 0 0,0 0-1 0 0,0 1 1 0 0,-1-2 0 0 0,1 1-1 0 0,-1 0 1 0 0,-1-1-1 0 0,1 0 1 0 0,-1 0-1 0 0,-1 0 1 0 0,1 0 0 0 0,-1 0-1 0 0,0-1 1 0 0,-1 1-1 0 0,0-1 1 0 0,0 1-1 0 0,0-1 1 0 0,-1 1 0 0 0,0-1-1 0 0,-1-1-51 0 0,1 4-1175 0 0,0-16 2920 0 0,-1 15-6386 0 0,-1 4-6035 0 0,2 2-2377 0 0</inkml:trace>
</inkml:ink>
</file>

<file path=ppt/ink/ink6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4:22.3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139 12 0 0 0,'0'0'1243'0'0,"0"0"428"0"0,0 0 377 0 0,0 0 158 0 0,0 0-59 0 0,0 0-240 0 0,0 0-256 0 0,0 0-218 0 0,0 0-228 0 0,0 0-175 0 0,0 0-142 0 0,0 0-128 0 0,-15 9-94 0 0,-47 31-86 0 0,59-37-498 0 0,-1 0 1 0 0,0 0 0 0 0,1 0-1 0 0,0 1 1 0 0,-1-1-1 0 0,2 1 1 0 0,-1 0-1 0 0,0 0 1 0 0,1 0-1 0 0,-1 0 1 0 0,1 0 0 0 0,0 1-1 0 0,1-1 1 0 0,-1 1-1 0 0,1-1 1 0 0,0 1-1 0 0,0 0-82 0 0,-3 7 125 0 0,2-9-74 0 0,0 1 0 0 0,1-1-1 0 0,-1 1 1 0 0,1 0 0 0 0,0-1 0 0 0,0 1-1 0 0,0 0 1 0 0,0 0 0 0 0,0 0 0 0 0,1 0-1 0 0,0 0 1 0 0,0-1 0 0 0,0 1 0 0 0,0 0-1 0 0,1 0 1 0 0,-1 0 0 0 0,1 0 0 0 0,0 0-1 0 0,0-1 1 0 0,1 1 0 0 0,-1 0 0 0 0,1-1-1 0 0,-1 1 1 0 0,1-1 0 0 0,0 1 0 0 0,1-1-1 0 0,-1 0 1 0 0,0 0 0 0 0,1 0-1 0 0,0 0 1 0 0,0-1 0 0 0,0 1 0 0 0,0-1-1 0 0,0 1 1 0 0,0-1 0 0 0,1 0 0 0 0,-1 0-1 0 0,1-1 1 0 0,-1 1 0 0 0,1-1-51 0 0,3 0 146 0 0,0-1-1 0 0,1 1 1 0 0,-1-2 0 0 0,0 1 0 0 0,0-1 0 0 0,0 0-1 0 0,0-1 1 0 0,0 0 0 0 0,-1 0 0 0 0,1 0 0 0 0,0-1-1 0 0,-1 0 1 0 0,0 0 0 0 0,1-1 0 0 0,-1 1 0 0 0,-1-1-1 0 0,1-1 1 0 0,0 1 0 0 0,-1-1 0 0 0,0 0 0 0 0,0 0-1 0 0,-1-1 1 0 0,1 1 0 0 0,-1-1 0 0 0,0 0-146 0 0,-1 2 33 0 0,0 0 0 0 0,0-1 0 0 0,0 1 0 0 0,0-1 0 0 0,-1 1-1 0 0,1-1 1 0 0,-1 0 0 0 0,0 0 0 0 0,-1 0 0 0 0,1 0 0 0 0,-1 0 0 0 0,0 0 0 0 0,0-1 0 0 0,-1 1 0 0 0,1 0 0 0 0,-1 0 0 0 0,-1-1 0 0 0,1 1 0 0 0,-1 0 0 0 0,1 0 0 0 0,-2-1 0 0 0,1 1 0 0 0,0 0 0 0 0,-1 0 0 0 0,0 0 0 0 0,0 1 0 0 0,-1-1 0 0 0,1 0 0 0 0,-1 1 0 0 0,0-1 0 0 0,0 1 0 0 0,-3-2-33 0 0,2 2-52 0 0,0 0 0 0 0,-1 0 0 0 0,0 1 0 0 0,0 0 0 0 0,0 0 0 0 0,0 0 0 0 0,0 1 0 0 0,-1 0 0 0 0,1 0 0 0 0,-1 0 0 0 0,0 0 0 0 0,1 1 0 0 0,-1 0 0 0 0,0 0 0 0 0,0 1 0 0 0,-5 0 52 0 0,-23 6-3190 0 0,3 9-4120 0 0,20-7-4842 0 0</inkml:trace>
</inkml:ink>
</file>

<file path=ppt/ink/ink6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4:23.1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1 4817 0 0,'0'0'3351'0'0,"0"0"-651"0"0,0 0-443 0 0,0 0-155 0 0,0 0-195 0 0,0 0-317 0 0,0 0-403 0 0,0 0-354 0 0,0 0-240 0 0,0 0-189 0 0,0 0-64 0 0,0 0 9 0 0,0 0 19 0 0,0 6 47 0 0,-2 6-229 0 0,1 0-1 0 0,1 0 1 0 0,0-1-1 0 0,1 1 1 0 0,1 0 0 0 0,-1 0-1 0 0,2 0 1 0 0,-1-1-1 0 0,2 1 1 0 0,0-1 0 0 0,0 0-1 0 0,3 5-185 0 0,-3-11 62 0 0,-1 0-1 0 0,1 0 1 0 0,0-1-1 0 0,0 1 1 0 0,0-1 0 0 0,1 0-1 0 0,0 0 1 0 0,-1-1-1 0 0,1 0 1 0 0,1 1 0 0 0,-1-2-1 0 0,0 1 1 0 0,1 0-1 0 0,-1-1 1 0 0,1 0-1 0 0,0-1 1 0 0,-1 1 0 0 0,1-1-1 0 0,0 0 1 0 0,0-1-1 0 0,0 1 1 0 0,0-1-1 0 0,0 0 1 0 0,0-1 0 0 0,0 1-1 0 0,0-1 1 0 0,0 0-1 0 0,0-1 1 0 0,0 1 0 0 0,-1-1-1 0 0,1 0 1 0 0,-1-1-1 0 0,1 0 1 0 0,3-2-62 0 0,3-3 73 0 0,0 0 0 0 0,-1-1 0 0 0,0 0 0 0 0,0-1 0 0 0,-1-1 0 0 0,0 1 0 0 0,-1-2 1 0 0,0 1-1 0 0,-1-1 0 0 0,6-11-73 0 0,25-32 77 0 0,-38 54-72 0 0,0 1 14 0 0,-1 23-283 0 0,0-16 267 0 0,0 0-1 0 0,0 0 1 0 0,1 0 0 0 0,0-1-1 0 0,0 1 1 0 0,0 0-1 0 0,1 0 1 0 0,0-1 0 0 0,1 1-1 0 0,-1-1 1 0 0,1 1 0 0 0,0-1-1 0 0,1 0 1 0 0,0 0-1 0 0,0-1 1 0 0,0 1 0 0 0,0-1-1 0 0,1 0 1 0 0,0 0 0 0 0,0 0-1 0 0,0-1 1 0 0,1 1-1 0 0,0-1 1 0 0,-1-1 0 0 0,1 1-1 0 0,1-1 1 0 0,-1 0 0 0 0,0-1-1 0 0,1 1 1 0 0,-1-1-1 0 0,1 0 1 0 0,6 0-3 0 0,-4-2 77 0 0,0-1 1 0 0,0-1-1 0 0,0 0 0 0 0,-1 0 1 0 0,1 0-1 0 0,-1-1 0 0 0,1-1 1 0 0,-1 1-1 0 0,0-1 1 0 0,-1-1-1 0 0,1 1 0 0 0,-1-1 1 0 0,1-1-1 0 0,-2 1 0 0 0,1-1 1 0 0,-1 0-1 0 0,1-1 0 0 0,-2 0 1 0 0,1 0-1 0 0,-1 0 0 0 0,0 0 1 0 0,0-1-1 0 0,-1 0 0 0 0,0 0 1 0 0,-1 0-1 0 0,0 0 0 0 0,0-1 1 0 0,0 1-1 0 0,0-8-77 0 0,-3 1-1285 0 0,-10 37-6182 0 0,6-12 903 0 0,2-2-6229 0 0</inkml:trace>
</inkml:ink>
</file>

<file path=ppt/ink/ink6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4:24.0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340 51 13867 0 0,'0'0'2630'0'0,"0"0"-731"0"0,0 0-371 0 0,0 0-101 0 0,0 0-146 0 0,0 0-281 0 0,0 0-263 0 0,0 0-173 0 0,0 0-98 0 0,0 0-50 0 0,0 0-44 0 0,0 0-60 0 0,-32 10-57 0 0,-101 35-37 0 0,50 2 57 0 0,73-39-255 0 0,0 1 0 0 0,0-1 1 0 0,1 2-1 0 0,0-1 0 0 0,1 2 0 0 0,0-1 0 0 0,1 1 0 0 0,0 0 1 0 0,0 2-21 0 0,6-12 1 0 0,0 1 0 0 0,0-1 0 0 0,0 1 0 0 0,1-1 0 0 0,-1 1 0 0 0,1 0 0 0 0,-1-1 0 0 0,1 1 0 0 0,0-1 1 0 0,0 1-1 0 0,-1 0 0 0 0,1-1 0 0 0,0 1 0 0 0,0 0 0 0 0,1-1 0 0 0,-1 1 0 0 0,0 0 0 0 0,0-1 0 0 0,1 1 1 0 0,-1-1-1 0 0,1 1 0 0 0,0-1 0 0 0,-1 1 0 0 0,1-1 0 0 0,0 1 0 0 0,0-1 0 0 0,0 1 0 0 0,0-1 0 0 0,0 0 1 0 0,0 0-1 0 0,0 1 0 0 0,0-1 0 0 0,1 0 0 0 0,-1 0 0 0 0,0 0 0 0 0,1 0 0 0 0,-1-1 0 0 0,1 1 0 0 0,-1 0 1 0 0,1 0-1 0 0,-1-1 0 0 0,1 1 0 0 0,-1-1 0 0 0,1 0 0 0 0,0 1 0 0 0,1-1-1 0 0,16 1 84 0 0,0-1 0 0 0,0-1 0 0 0,0-1 0 0 0,0 0 0 0 0,-1-1 0 0 0,1-2 0 0 0,-1 0 0 0 0,1 0 0 0 0,-2-2 0 0 0,1 0 0 0 0,-1-1 0 0 0,0-1 0 0 0,0 0 0 0 0,-1-2 0 0 0,-1 0 0 0 0,0 0 0 0 0,7-8-83 0 0,31-33 443 0 0,-46 100-1102 0 0,-7-35 239 0 0,3 31-3290 0 0,19-31-4111 0 0,4-14 744 0 0,-4-5 3283 0 0,18-24 3488 0 0,9-31 7420 0 0,-41 49-5072 0 0,8-8 1668 0 0,-12 18 2833 0 0,-11 46-5775 0 0,6-39-744 0 0,-1 0 0 0 0,1 0 1 0 0,0 0-1 0 0,0 0 0 0 0,1 0 1 0 0,-1 0-1 0 0,1 0 0 0 0,0 0 1 0 0,1 1-1 0 0,-1-1 0 0 0,1 0 1 0 0,0 0-1 0 0,0 0 0 0 0,1 0 1 0 0,0 3-26 0 0,2-5 68 0 0,1 0 0 0 0,-1 0 0 0 0,0 0 0 0 0,1 0 0 0 0,-1-1 0 0 0,1 0 0 0 0,0 0 0 0 0,0 0 0 0 0,0 0 0 0 0,0-1 0 0 0,0 0 0 0 0,0 0 1 0 0,0 0-1 0 0,1-1 0 0 0,-1 0 0 0 0,0 0 0 0 0,0 0 0 0 0,1-1 0 0 0,-1 1 0 0 0,0-1 0 0 0,0 0 0 0 0,0-1 0 0 0,4-1-68 0 0,7-5 184 0 0,-1-1-1 0 0,0-1 1 0 0,-1 0-1 0 0,0-2 0 0 0,-1 1 1 0 0,0-1-1 0 0,0-1 1 0 0,-1 0-1 0 0,-1-1 1 0 0,-1-1-1 0 0,4-5-183 0 0,8-8 168 0 0,47-78 408 0 0,-86 201-452 0 0,10-33-152 0 0,4 0 1 0 0,2 0-1 0 0,3 0 0 0 0,2 0 0 0 0,4 0 0 0 0,1-1 0 0 0,9 21 28 0 0,-11-51-8 0 0,-2-1-1 0 0,-1 1 1 0 0,-1 0-1 0 0,-2 0 1 0 0,-2 28 8 0 0,0-53 1 0 0,0-1 0 0 0,0 1 1 0 0,0-1-1 0 0,0 1 0 0 0,-1-1 0 0 0,0 0 1 0 0,0 0-1 0 0,-1 0 0 0 0,0 0 0 0 0,1 0 1 0 0,-1 0-1 0 0,-1-1 0 0 0,1 1 0 0 0,-1-1 1 0 0,0 0-1 0 0,0 0 0 0 0,0 0 0 0 0,0-1 1 0 0,-1 1-1 0 0,1-1 0 0 0,-1 0 0 0 0,0 0 1 0 0,0-1-1 0 0,0 0 0 0 0,0 1 0 0 0,-1-2 1 0 0,1 1-1 0 0,-1-1 0 0 0,1 0 0 0 0,-1 0 1 0 0,1 0-1 0 0,-3 0-1 0 0,4-1 0 0 0,1 0 0 0 0,0-1 0 0 0,0 1 0 0 0,0-1 0 0 0,0 1 0 0 0,1-1 0 0 0,-1 0 0 0 0,0 0 0 0 0,0 0 0 0 0,0 0 0 0 0,0-1 0 0 0,1 1 0 0 0,-1-1 0 0 0,1 1 0 0 0,-1-1 0 0 0,1 0 0 0 0,0 0 0 0 0,-1 0 0 0 0,1 0 0 0 0,0-1 0 0 0,1 1 0 0 0,-1-1 0 0 0,0 1 0 0 0,1-1 0 0 0,-1 1 0 0 0,1-1 0 0 0,0 0 0 0 0,0 0 0 0 0,0 0 0 0 0,0 0 0 0 0,0 0 0 0 0,1 0 0 0 0,-1 0 0 0 0,1 0 0 0 0,0 0 0 0 0,0 0 0 0 0,0-1 0 0 0,-2-7-25 0 0,1-1 0 0 0,1 0 0 0 0,0 0 0 0 0,1 0 0 0 0,0 0 0 0 0,1 1 0 0 0,0-1 0 0 0,1 0 0 0 0,0 1 0 0 0,1 0 0 0 0,0-1 25 0 0,47-69-3277 0 0,-44 73 2217 0 0,11-12-5988 0 0,-10 12-5303 0 0</inkml:trace>
</inkml:ink>
</file>

<file path=ppt/ink/ink6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4:24.4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98 40 12587 0 0,'0'0'2069'0'0,"0"0"-300"0"0,0 0-79 0 0,0 0-6 0 0,0 0-164 0 0,0 0-292 0 0,0 0-295 0 0,0 0-252 0 0,0 0-134 0 0,0 0-67 0 0,0 0-55 0 0,0 0-48 0 0,0 0-37 0 0,4-8-2 0 0,15-24-34 0 0,-82 80 677 0 0,61-47-980 0 0,1 0 0 0 0,-1 0 1 0 0,0 0-1 0 0,1 1 1 0 0,0-1-1 0 0,-1 0 0 0 0,1 1 1 0 0,0-1-1 0 0,-1 1 1 0 0,1-1-1 0 0,0 1 0 0 0,0-1 1 0 0,0 1-1 0 0,0 0 1 0 0,1 0-1 0 0,-1-1 1 0 0,0 1-1 0 0,1 0 0 0 0,-1 0 1 0 0,1 0-1 0 0,0 0 1 0 0,-1 0-1 0 0,1 0 0 0 0,0 0 1 0 0,0 0-1 0 0,1 0 1 0 0,-1-1-1 0 0,0 1 0 0 0,0 0 1 0 0,1 0-1 0 0,0 0 1 0 0,-1 0-1 0 0,1 0 0 0 0,0-1 1 0 0,0 1-1 0 0,-1 0 1 0 0,1-1-1 0 0,2 2-1 0 0,104 56 196 0 0,-102-54-137 0 0,-1-1 1 0 0,1 1-1 0 0,-1 0 1 0 0,0 0-1 0 0,-1 0 0 0 0,1 0 1 0 0,-1 1-1 0 0,0-1 1 0 0,0 1-1 0 0,-1 0 0 0 0,0 0 1 0 0,0 0-1 0 0,0 0 0 0 0,-1 0 1 0 0,1 0-1 0 0,-2 1 1 0 0,1-1-1 0 0,-1 0 0 0 0,0 1 1 0 0,0-1-1 0 0,0 1 1 0 0,-1-1-1 0 0,0 0 0 0 0,-1 0 1 0 0,1 1-1 0 0,-1-1 1 0 0,0 0-1 0 0,-1 0 0 0 0,1-1 1 0 0,-1 1-60 0 0,-5 9 48 0 0,-1-1 0 0 0,-1 0 0 0 0,0 0 0 0 0,0-1 1 0 0,-2 0-1 0 0,1-1 0 0 0,-2 0 0 0 0,-3 2-48 0 0,14-13-66 0 0,1 1 0 0 0,-1-1 0 0 0,1 0 0 0 0,-1 1 0 0 0,0-1 0 0 0,0 0 0 0 0,0 0 0 0 0,0-1 0 0 0,0 1 0 0 0,0 0 1 0 0,0-1-1 0 0,0 1 0 0 0,0-1 0 0 0,0 1 0 0 0,0-1 0 0 0,0 0 0 0 0,0 0 0 0 0,0 0 0 0 0,0 0 0 0 0,0 0 0 0 0,0-1 0 0 0,0 1 0 0 0,0-1 0 0 0,0 1 0 0 0,0-1 0 0 0,0 0 0 0 0,0 0 0 0 0,0 1 0 0 0,0-1 0 0 0,0-1 0 0 0,1 1 0 0 0,-1 0 0 0 0,0 0 0 0 0,1-1 0 0 0,-1 1 0 0 0,1-1 0 0 0,-1 1 0 0 0,1-1 0 0 0,0 0 0 0 0,0 1 0 0 0,0-1 0 0 0,0 0 1 0 0,0 0-1 0 0,0 0 0 0 0,0 0 66 0 0,0-5-1011 0 0,-3-14-6342 0 0,3 12-5195 0 0</inkml:trace>
</inkml:ink>
</file>

<file path=ppt/ink/ink6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4:25.0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 0 8034 0 0,'0'0'2928'0'0,"0"0"-396"0"0,0 0-308 0 0,0 0-226 0 0,0 0-204 0 0,0 0-257 0 0,0 0-357 0 0,0 0-266 0 0,0 0-186 0 0,0 0-98 0 0,0 0-33 0 0,0 0-26 0 0,0 0-34 0 0,-8 30-75 0 0,-20 94-42 0 0,21 27 513 0 0,23 129-309 0 0,-2-191-1449 0 0,-36-89-9247 0 0,14 0-1905 0 0</inkml:trace>
</inkml:ink>
</file>

<file path=ppt/ink/ink6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4:25.2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61 9258 0 0,'0'0'3622'0'0,"0"0"-1392"0"0,0 0-619 0 0,0 0-133 0 0,0 0-133 0 0,0 0-194 0 0,0 0-193 0 0,32-9-216 0 0,103-29-167 0 0,-44 25 160 0 0,-68 14-643 0 0,135 11-2546 0 0,-141-9 768 0 0,14 4-3257 0 0,-9-4-2117 0 0,-10-2-594 0 0</inkml:trace>
</inkml:ink>
</file>

<file path=ppt/ink/ink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17:22.0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543 73 0 0 0,'0'0'724'0'0,"0"0"660"0"0,0 0 322 0 0,0 0 121 0 0,0 0-16 0 0,0 0-162 0 0,0 0-116 0 0,0 0-134 0 0,0 0-140 0 0,-2-5-105 0 0,1 2-871 0 0,0 0 0 0 0,-1 0 0 0 0,0 0 1 0 0,1 0-1 0 0,-1 0 0 0 0,0 1 0 0 0,0-1 0 0 0,-1 1 0 0 0,1-1 1 0 0,0 1-1 0 0,-1 0 0 0 0,0-1 0 0 0,1 2 0 0 0,-1-1 1 0 0,0 0-1 0 0,0 0 0 0 0,0 1 0 0 0,0 0 0 0 0,0-1 1 0 0,-2 1-284 0 0,-78-17 2996 0 0,74 17-2863 0 0,0 0 0 0 0,1 0 0 0 0,-1 1 0 0 0,0 0 0 0 0,1 1 0 0 0,-1 0 0 0 0,1 0 0 0 0,-1 0 0 0 0,1 1 0 0 0,-1 1 0 0 0,1 0-1 0 0,0 0 1 0 0,0 0 0 0 0,0 1 0 0 0,1 0 0 0 0,-1 1 0 0 0,1-1 0 0 0,0 1 0 0 0,0 1 0 0 0,1-1 0 0 0,-1 1 0 0 0,1 1 0 0 0,1-1 0 0 0,-1 1 0 0 0,1 0 0 0 0,0 0-1 0 0,1 0 1 0 0,-1 1-133 0 0,0 17 127 0 0,0 0 0 0 0,2 0 0 0 0,0 0 0 0 0,2 1 0 0 0,1-1 0 0 0,2 15-127 0 0,-1 17 184 0 0,1 40 51 0 0,1-55-146 0 0,-2 0 0 0 0,-3 0 1 0 0,0-1-1 0 0,-3 1 0 0 0,-3 4-89 0 0,-27 120 279 0 0,19-97-69 0 0,-22 20 1202 0 0,22-47-1140 0 0,-4 1-204 0 0,20-43-47 0 0,0 0-10 0 0,0 0-23 0 0,0 0 11 0 0,0 0-6 0 0,0 0 16 0 0,-17 34 78 0 0,-7 28-36 0 0,21-53-98 0 0,3-9 53 0 0,0 0 1 0 0,1 0-1 0 0,-1 0 1 0 0,0 0-1 0 0,0 0 1 0 0,1 0-1 0 0,-1 0 1 0 0,0 0-1 0 0,1 0 1 0 0,-1 1-1 0 0,0-1 1 0 0,0 0-1 0 0,1 0 1 0 0,-1 0-1 0 0,0 0 1 0 0,0 0 0 0 0,0 1-1 0 0,1-1 1 0 0,-1 0-1 0 0,0 0 1 0 0,0 1-1 0 0,0-1 1 0 0,0 0-1 0 0,1 0 1 0 0,-1 1-1 0 0,0-1 1 0 0,0 0-1 0 0,0 0 1 0 0,0 1-1 0 0,0-1 1 0 0,0 0 0 0 0,0 0-1 0 0,0 1 1 0 0,0-1-1 0 0,0 0 1 0 0,0 1-1 0 0,0-1 1 0 0,0 0-1 0 0,0 0 1 0 0,0 1-1 0 0,0-1 1 0 0,0 0-1 0 0,0 0 1 0 0,0 1-1 0 0,0-1 1 0 0,0 0-7 0 0,43-14 79 0 0,182-34 49 0 0,-125 30-36 0 0,-93 14-1646 0 0,-18 6-2344 0 0,2 0-4591 0 0,6 1-4296 0 0</inkml:trace>
  <inkml:trace contextRef="#ctx0" brushRef="#br0" timeOffset="916.023">705 548 10658 0 0,'0'0'1661'0'0,"0"0"-310"0"0,0 0-83 0 0,0 0 60 0 0,0 0 22 0 0,0 0-110 0 0,0 0-201 0 0,0 0-207 0 0,0 0-133 0 0,0 0-75 0 0,0 0-49 0 0,0 0-3 0 0,-7 12-31 0 0,-56 97 1396 0 0,26-44-1537 0 0,-2-1 0 0 0,-4-2 0 0 0,-5 2-400 0 0,37-43-25 0 0,11-20 30 0 0,0-1 6 0 0,0 0-9 0 0,0 0 20 0 0,11-19 160 0 0,172-219 109 0 0,-116 138-172 0 0,-61 95 285 0 0,-3 25-138 0 0,-2 42 55 0 0,-1-51-243 0 0,22 157 321 0 0,-22-165-394 0 0,1 0 1 0 0,0 1-1 0 0,0-1 0 0 0,0 0 1 0 0,0 0-1 0 0,0 0 0 0 0,0 0 0 0 0,1-1 1 0 0,-1 1-1 0 0,1 0 0 0 0,0 0 1 0 0,0-1-1 0 0,0 0 0 0 0,0 1 0 0 0,1-1 1 0 0,-1 0-1 0 0,0 0 0 0 0,1 0 1 0 0,0 0-1 0 0,-1 0 0 0 0,1-1 0 0 0,0 1 1 0 0,0-1-1 0 0,0 0 0 0 0,0 0 1 0 0,0 0-1 0 0,0 0 0 0 0,1 0-5 0 0,1-1 24 0 0,-1-1 0 0 0,1 1-1 0 0,-1-1 1 0 0,0 0 0 0 0,1 0 0 0 0,-1-1-1 0 0,0 1 1 0 0,0-1 0 0 0,0 0 0 0 0,0 0-1 0 0,0 0 1 0 0,0-1 0 0 0,0 1 0 0 0,-1-1-1 0 0,1 0 1 0 0,-1 0 0 0 0,0 0-1 0 0,0-1 1 0 0,0 1 0 0 0,1-2-24 0 0,7-7 45 0 0,-1 1 0 0 0,0-2 0 0 0,-1 1 1 0 0,0-1-1 0 0,-1-1 0 0 0,0 1 0 0 0,-1-1 0 0 0,0-1 0 0 0,-2 1 1 0 0,0-1-1 0 0,0 0 0 0 0,-1-1 0 0 0,-1 1 0 0 0,-1-1 0 0 0,1-12-45 0 0,-2 27-5 0 0,-1 1-1 0 0,0-1 0 0 0,1 0 0 0 0,-1 0 0 0 0,0 0 0 0 0,1 0 0 0 0,-1 1 1 0 0,0-1-1 0 0,0 0 0 0 0,0 0 0 0 0,1 0 0 0 0,-1 0 0 0 0,0 0 0 0 0,-1 0 0 0 0,1 0 1 0 0,0 1-1 0 0,0-1 0 0 0,0 0 0 0 0,0 0 0 0 0,-1 0 0 0 0,1 0 0 0 0,0 0 1 0 0,-1 1-1 0 0,1-1 0 0 0,-1 0 0 0 0,1 0 0 0 0,-1 1 0 0 0,1-1 0 0 0,-1 0 0 0 0,1 1 1 0 0,-1-1-1 0 0,0 0 0 0 0,1 1 0 0 0,-1-1 0 0 0,0 1 0 0 0,1-1 0 0 0,-1 1 1 0 0,0-1-1 0 0,0 1 0 0 0,0 0 0 0 0,1-1 0 0 0,-1 1 0 0 0,0 0 0 0 0,0 0 0 0 0,0 0 1 0 0,0-1-1 0 0,0 1 0 0 0,0 0 0 0 0,0 0 0 0 0,1 0 0 0 0,-1 0 0 0 0,0 1 1 0 0,0-1-1 0 0,0 0 0 0 0,0 0 0 0 0,0 0 0 0 0,0 1 0 0 0,1-1 0 0 0,-1 0 0 0 0,0 1 1 0 0,0-1-1 0 0,1 1 0 0 0,-1-1 0 0 0,0 1 0 0 0,0 0 6 0 0,-16 51-2798 0 0,18-34-1193 0 0,6-4-4148 0 0,-4-13-2857 0 0</inkml:trace>
  <inkml:trace contextRef="#ctx0" brushRef="#br0" timeOffset="1220.508">1331 666 10034 0 0,'0'0'2429'0'0,"0"0"-741"0"0,0 0-228 0 0,0 0 121 0 0,0 0 52 0 0,0 0-155 0 0,0 0-331 0 0,0 0-338 0 0,0 0-226 0 0,0 0-49 0 0,0 0 8 0 0,0 0 4 0 0,0 0-34 0 0,-10 15-72 0 0,-31 50-85 0 0,36-59-295 0 0,1 0-1 0 0,0 1 1 0 0,1 0 0 0 0,0 0-1 0 0,0 0 1 0 0,1 0 0 0 0,-1 0-1 0 0,1 1 1 0 0,1-1 0 0 0,0 0-1 0 0,0 1 1 0 0,0 0 0 0 0,1-1-1 0 0,0 1 1 0 0,0-1 0 0 0,2 8-60 0 0,0-12 29 0 0,-1 0 0 0 0,1 0-1 0 0,0 0 1 0 0,0-1 0 0 0,0 1 0 0 0,0 0 0 0 0,0-1 0 0 0,1 0 0 0 0,-1 0 0 0 0,1 1 0 0 0,0-1 0 0 0,-1-1 0 0 0,1 1 0 0 0,0 0 0 0 0,0-1 0 0 0,0 1-1 0 0,0-1 1 0 0,0 0 0 0 0,1 0 0 0 0,-1 0 0 0 0,0-1 0 0 0,0 1 0 0 0,1-1 0 0 0,-1 0 0 0 0,0 0 0 0 0,1 0 0 0 0,-1 0 0 0 0,0 0 0 0 0,1-1 0 0 0,-1 1-1 0 0,0-1 1 0 0,0 0 0 0 0,1 0 0 0 0,-1 0 0 0 0,0-1 0 0 0,0 1 0 0 0,0-1 0 0 0,-1 0 0 0 0,2 0-29 0 0,6-4 66 0 0,-1 0 0 0 0,1-1-1 0 0,-1 0 1 0 0,-1-1 0 0 0,1 0 0 0 0,-1 0-1 0 0,-1-1 1 0 0,1 0 0 0 0,-2-1 0 0 0,1 1 0 0 0,-1-1-1 0 0,-1 0 1 0 0,1-1 0 0 0,-2 1 0 0 0,0-1 0 0 0,0 0-1 0 0,-1 0 1 0 0,0 0 0 0 0,-1-1 0 0 0,0 1 0 0 0,-1-1-1 0 0,0 1 1 0 0,-1-1 0 0 0,0-7-66 0 0,-1 16-2 0 0,1 1 0 0 0,0 0-1 0 0,-1 0 1 0 0,0 0 0 0 0,1 0 0 0 0,-1 0 0 0 0,0 0-1 0 0,0 0 1 0 0,0 0 0 0 0,0 0 0 0 0,0 0 0 0 0,-1 0-1 0 0,1 1 1 0 0,0-1 0 0 0,-1 0 0 0 0,1 1 0 0 0,-1 0 0 0 0,0-1-1 0 0,0 1 1 0 0,1 0 0 0 0,-1-1 0 0 0,0 1 0 0 0,0 0-1 0 0,0 1 1 0 0,0-1 0 0 0,0 0 0 0 0,0 0 0 0 0,0 1-1 0 0,-1 0 1 0 0,1-1 0 0 0,0 1 0 0 0,0 0 0 0 0,0 0-1 0 0,0 0 1 0 0,-1 0 0 0 0,1 0 0 0 0,0 1 0 0 0,-2-1 2 0 0,-76 33-1253 0 0,51-8-663 0 0,9-6-4557 0 0,8-8-5841 0 0</inkml:trace>
</inkml:ink>
</file>

<file path=ppt/ink/ink6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4:25.4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137 0 9098 0 0,'0'0'2743'0'0,"0"0"-657"0"0,0 0-343 0 0,0 0-113 0 0,0 0-122 0 0,0 0-234 0 0,0 0-249 0 0,0 0-215 0 0,0 0-209 0 0,0 0-119 0 0,0 0-118 0 0,-23 34-104 0 0,-66 102-72 0 0,86-134-177 0 0,1 0 1 0 0,0 0-1 0 0,0 0 0 0 0,0 0 1 0 0,1 1-1 0 0,-1-1 0 0 0,1 0 1 0 0,-1 1-1 0 0,1 0 1 0 0,0-1-1 0 0,0 1 0 0 0,0 0 1 0 0,0-1-1 0 0,0 1 1 0 0,1 0-1 0 0,-1 0 0 0 0,1 0 1 0 0,0 0-1 0 0,0 0 0 0 0,0 0 1 0 0,0-1-1 0 0,0 1 1 0 0,1 2-12 0 0,1 1 42 0 0,2-1 53 0 0,0 1 0 0 0,1-1 0 0 0,0 0 1 0 0,0 0-1 0 0,0 0 0 0 0,0-1 0 0 0,1 0 0 0 0,0 0 1 0 0,-1 0-1 0 0,1-1 0 0 0,1 0 0 0 0,-1 0 0 0 0,1 0 1 0 0,-1-1-1 0 0,1 0 0 0 0,-1 0 0 0 0,1-1 0 0 0,0 1 0 0 0,0-2 1 0 0,0 1-1 0 0,0-1 0 0 0,0 0 0 0 0,0 0 0 0 0,0-1 1 0 0,0 0-1 0 0,0 0 0 0 0,-1-1 0 0 0,1 0 0 0 0,5-2-95 0 0,-7 3 48 0 0,-1 0-1 0 0,1 0 1 0 0,-1 0-1 0 0,1-1 1 0 0,-1 1-1 0 0,0-1 1 0 0,0 0-1 0 0,0-1 0 0 0,0 1 1 0 0,0-1-1 0 0,0 1 1 0 0,0-1-1 0 0,-1 0 1 0 0,1-1-1 0 0,-1 1 1 0 0,0 0-1 0 0,0-1 1 0 0,-1 0-1 0 0,1 0 0 0 0,-1 0 1 0 0,1 0-1 0 0,-1 0 1 0 0,0 0-1 0 0,-1-1 1 0 0,1 1-1 0 0,-1-1 1 0 0,0 1-1 0 0,0-1 1 0 0,0 1-1 0 0,-1-1 0 0 0,1 0 1 0 0,-1 1-1 0 0,-1-1 1 0 0,1 0-1 0 0,0 1 1 0 0,-1-1-1 0 0,0 0 1 0 0,0 1-1 0 0,0-1 0 0 0,-1 1 1 0 0,0 0-1 0 0,0-1 1 0 0,0 0-48 0 0,-4-2-72 0 0,0 0 0 0 0,0 0 0 0 0,0 0 0 0 0,-1 1 0 0 0,0 0 1 0 0,0 1-1 0 0,-1 0 0 0 0,0 0 0 0 0,1 0 0 0 0,-2 1 0 0 0,1 0 0 0 0,0 0 0 0 0,-6 0 72 0 0,-39-5-6635 0 0,42 9-4574 0 0</inkml:trace>
</inkml:ink>
</file>

<file path=ppt/ink/ink6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4:26.8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258 532 0 0 0,'0'0'1508'0'0,"0"0"511"0"0,0 0 285 0 0,0 0-51 0 0,0 0-147 0 0,0 0-228 0 0,0 0-187 0 0,0 0-143 0 0,0 0-185 0 0,0 0-209 0 0,0 0-177 0 0,-6-9-154 0 0,-20-28-115 0 0,-14 28 1135 0 0,30 11-1697 0 0,0 1 0 0 0,0 0-1 0 0,0 1 1 0 0,1 0-1 0 0,0 0 1 0 0,0 1 0 0 0,0 0-1 0 0,0 1 1 0 0,1 0-1 0 0,0 0 1 0 0,0 1 0 0 0,1 0-1 0 0,-1 0 1 0 0,2 1-1 0 0,-1 0 1 0 0,1 0 0 0 0,-3 6-146 0 0,5-8 17 0 0,-1 0 0 0 0,2 1 0 0 0,-1-1 0 0 0,1 1 0 0 0,0 0-1 0 0,0 0 1 0 0,1 0 0 0 0,0 1 0 0 0,0-1 0 0 0,1 1 0 0 0,0-1 0 0 0,0 1 0 0 0,1-1 0 0 0,0 1 0 0 0,1 6-17 0 0,1-10 47 0 0,0-1-1 0 0,0 0 1 0 0,1-1 0 0 0,-1 1-1 0 0,1 0 1 0 0,-1-1-1 0 0,1 1 1 0 0,0-1-1 0 0,0 0 1 0 0,0 0 0 0 0,0 0-1 0 0,1 0 1 0 0,-1-1-1 0 0,0 1 1 0 0,1-1-1 0 0,-1 0 1 0 0,1 0 0 0 0,-1 0-1 0 0,1-1 1 0 0,0 1-1 0 0,-1-1 1 0 0,1 0-1 0 0,0 0 1 0 0,-1 0 0 0 0,1 0-1 0 0,0 0 1 0 0,-1-1-1 0 0,1 0 1 0 0,-1 0-1 0 0,1 0 1 0 0,-1 0 0 0 0,1 0-1 0 0,-1-1 1 0 0,0 0-1 0 0,0 0 1 0 0,1 1-1 0 0,-1-2 1 0 0,0 1-47 0 0,154-123 1336 0 0,-101 74-1085 0 0,-21 18-148 0 0,-26 66-110 0 0,5 41 60 0 0,-3 1 1 0 0,-3 0-1 0 0,-4 3-53 0 0,-3-49 12 0 0,-5 228 17 0 0,1-240-31 0 0,0 0 1 0 0,-1 0 0 0 0,0 0 0 0 0,-2-1-1 0 0,0 0 1 0 0,0 0 0 0 0,-2 0 0 0 0,0-1-1 0 0,-1 0 1 0 0,0-1 0 0 0,-1 0-1 0 0,-1 0 1 0 0,-10 10 1 0 0,14-18-5 0 0,1 0 1 0 0,-2 0-1 0 0,1 0 0 0 0,-1-1 0 0 0,1-1 1 0 0,-2 1-1 0 0,1-1 0 0 0,0-1 0 0 0,-1 1 0 0 0,1-2 1 0 0,-1 1-1 0 0,0-1 0 0 0,0 0 0 0 0,-4 0 5 0 0,10-3-12 0 0,1 0 0 0 0,0 0 0 0 0,0-1 0 0 0,0 1 1 0 0,0 0-1 0 0,0-1 0 0 0,0 1 0 0 0,0-1 0 0 0,0 0 0 0 0,0 0 0 0 0,1 1 0 0 0,-1-1 0 0 0,1 0 0 0 0,-1 0 0 0 0,1-1 0 0 0,0 1 0 0 0,0 0 0 0 0,0 0 0 0 0,0-1 0 0 0,0 1 0 0 0,1 0 0 0 0,-1-1 0 0 0,1 1 0 0 0,-1-1 0 0 0,1 1 0 0 0,0-1 0 0 0,0 1 0 0 0,0-1 0 0 0,0 1 0 0 0,0-1 0 0 0,1 1 0 0 0,-1 0 0 0 0,2-3 12 0 0,-2 2-13 0 0,3-16-13 0 0,1 0-1 0 0,1 0 0 0 0,1 1 1 0 0,0-1-1 0 0,2 1 0 0 0,0 1 1 0 0,1-1-1 0 0,0 2 0 0 0,2-1 1 0 0,0 1-1 0 0,1 1 0 0 0,0 0 1 0 0,11-9 26 0 0,57-68-20 0 0,4 3 0 0 0,4 5 1 0 0,58-42 19 0 0,-123 108 2 0 0,3-2-8 0 0,-1-1 1 0 0,-1-1-1 0 0,-1-1 1 0 0,-1-1 0 0 0,3-6 5 0 0,-23 29 0 0 0,-1 0 0 0 0,1-1 1 0 0,-1 1-1 0 0,0 0 1 0 0,1-1-1 0 0,-1 1 1 0 0,0-1-1 0 0,0 1 1 0 0,0-1-1 0 0,0 0 1 0 0,0 1-1 0 0,0-1 0 0 0,-1 0 1 0 0,1 0-1 0 0,0 0 1 0 0,-1 0-1 0 0,1 0 1 0 0,-1 0-1 0 0,0 1 1 0 0,0-1-1 0 0,0 0 1 0 0,0 0-1 0 0,0 0 0 0 0,0 0 1 0 0,0 0-1 0 0,-1 0 1 0 0,1 0-1 0 0,-1 0 1 0 0,1 0-1 0 0,-1 1 1 0 0,0-1-1 0 0,0 0 1 0 0,0 0-1 0 0,0 1 0 0 0,0-1 1 0 0,0 0-1 0 0,0 1 1 0 0,0-1-1 0 0,-1 1 1 0 0,1 0-1 0 0,0-1 1 0 0,-1 1-1 0 0,1 0 1 0 0,-1 0-1 0 0,0 0 0 0 0,1 0 1 0 0,-2 0-1 0 0,-5-1-20 0 0,-1 1 0 0 0,0 0 0 0 0,0 0 0 0 0,0 1 0 0 0,0 0-1 0 0,0 0 1 0 0,0 1 0 0 0,1 0 0 0 0,-1 1 0 0 0,0 0 0 0 0,1 1 0 0 0,-1-1 0 0 0,1 2 0 0 0,0-1 0 0 0,-1 1 0 0 0,2 0 0 0 0,-1 1 0 0 0,0 0-1 0 0,1 0 1 0 0,0 1 0 0 0,0-1 0 0 0,1 2 0 0 0,0-1 0 0 0,0 1 0 0 0,0 0 0 0 0,1 0 0 0 0,0 0 0 0 0,0 1 0 0 0,1 0 0 0 0,0 0 0 0 0,0 0-1 0 0,1 0 1 0 0,0 0 0 0 0,0 1 0 0 0,1 0 0 0 0,0-1 0 0 0,1 3 20 0 0,3-2-2 0 0,1-1 0 0 0,0 1 0 0 0,1-1 0 0 0,0 0 0 0 0,1 0 0 0 0,-1 0 0 0 0,1 0 1 0 0,1-1-1 0 0,0 0 0 0 0,0 0 0 0 0,0 0 0 0 0,1-1 0 0 0,-1 0 0 0 0,2 0 0 0 0,-1-1 0 0 0,1 1 0 0 0,-1-2 0 0 0,1 1 0 0 0,1-1 0 0 0,-1-1 0 0 0,1 1 0 0 0,-1-1 0 0 0,1-1 0 0 0,2 1 2 0 0,6 2 27 0 0,0 0 0 0 0,1-1 0 0 0,0-1-1 0 0,0-1 1 0 0,0 0 0 0 0,0-2 0 0 0,0 0-1 0 0,0 0 1 0 0,0-2 0 0 0,0 0 0 0 0,0-2 0 0 0,0 0-1 0 0,-1 0 1 0 0,0-2 0 0 0,12-5-27 0 0,-11 3 52 0 0,0-2-1 0 0,-1 0 1 0 0,0-1 0 0 0,-1 0 0 0 0,0-2 0 0 0,-1 0-1 0 0,0 0 1 0 0,-1-2 0 0 0,-1 1 0 0 0,0-2 0 0 0,-1 0 0 0 0,-1 0-1 0 0,2-6-51 0 0,11-16 8 0 0,-2-1-1 0 0,-1-1 0 0 0,-3-2 1 0 0,-1 1-1 0 0,-2-2 1 0 0,-2 0-1 0 0,-2-1 0 0 0,-1 0 1 0 0,-3 0-1 0 0,-1-1 1 0 0,-2-16-8 0 0,-4 52 0 0 0,1 7 0 0 0,0 0-1 0 0,0 1 0 0 0,0-1 1 0 0,-1 0-1 0 0,1 0 1 0 0,-1 0-1 0 0,1 0 1 0 0,-1 0-1 0 0,0 1 1 0 0,1-1-1 0 0,-1 0 1 0 0,0 0-1 0 0,0 0 0 0 0,-1 0 1 0 0,1 0-1 0 0,0 0 1 0 0,0 0-1 0 0,-1 0 1 0 0,0 0-1 0 0,1 1 1 0 0,-1-1-1 0 0,0 0 1 0 0,0 0-1 0 0,0 1 0 0 0,0-1 1 0 0,0 0-1 0 0,0 1 1 0 0,0-1-1 0 0,0 1 1 0 0,-1 0-1 0 0,1-1 1 0 0,-1 1-1 0 0,1 0 0 0 0,-1 0 1 0 0,1 0-1 0 0,-1 0 1 0 0,0 0-1 0 0,0 0 1 0 0,1 0-1 0 0,-1 0 1 0 0,0 1-1 0 0,0-1 1 0 0,0 1-1 0 0,0 0 0 0 0,0-1 1 0 0,0 1-1 0 0,-1 0 1 0 0,-3 5-7 0 0,1-1 0 0 0,-1 2 0 0 0,1-1 0 0 0,0 0 0 0 0,0 1 0 0 0,0 0 0 0 0,1 0 0 0 0,0 1 0 0 0,0-1 0 0 0,0 1 1 0 0,1 0-1 0 0,0 0 0 0 0,1 0 0 0 0,-1 0 0 0 0,1 0 0 0 0,1 1 0 0 0,-1 2 7 0 0,-8 37 18 0 0,2 1 1 0 0,2 0 0 0 0,2 0-1 0 0,2 0 1 0 0,2 1 0 0 0,3 5-19 0 0,43 209 199 0 0,-28-191-184 0 0,0-9-517 0 0,-40-78-5233 0 0,12 8-652 0 0,2 0-5691 0 0</inkml:trace>
  <inkml:trace contextRef="#ctx0" brushRef="#br0" timeOffset="237.042">1044 374 10202 0 0,'0'0'5201'0'0,"0"0"-3072"0"0,0 0-561 0 0,0 0-208 0 0,0 0-239 0 0,0 0-185 0 0,208-81-152 0 0,-165 70-104 0 0,4 3-104 0 0,3 1-144 0 0,0-4-112 0 0,0 7-128 0 0,-3-3-152 0 0,-4 7-72 0 0,1-4-200 0 0,-7 4-640 0 0,-10 0-2264 0 0,-10 0-10451 0 0</inkml:trace>
  <inkml:trace contextRef="#ctx0" brushRef="#br0" timeOffset="3427.634">2154 399 544 0 0,'0'0'2243'0'0,"0"0"99"0"0,0 0 116 0 0,0 0 17 0 0,0 0-86 0 0,0 0-236 0 0,0 0-361 0 0,0 0-402 0 0,34-14-311 0 0,106-47-258 0 0,-71 26 357 0 0,-57 27-916 0 0,0-1-1 0 0,0 0 0 0 0,0 0 1 0 0,-2-2-1 0 0,1 1 0 0 0,-1-1 0 0 0,-1-1 1 0 0,0 0-1 0 0,0 0 0 0 0,-1 0 1 0 0,-1-1-1 0 0,0-1 0 0 0,2-7-261 0 0,-6-39 986 0 0,-36 66-669 0 0,26 5-317 0 0,0-1 0 0 0,0 1 0 0 0,1 0 0 0 0,1 1-1 0 0,0-1 1 0 0,0 1 0 0 0,1 0 0 0 0,1 0 0 0 0,0 1 0 0 0,0-1 0 0 0,1 4 0 0 0,-1 0-6 0 0,-82 631 17 0 0,77-607-10 0 0,0 1 0 0 0,-3-1-1 0 0,-1 0 1 0 0,-3-1 0 0 0,0-1 0 0 0,-3 0-1 0 0,-1-1 1 0 0,-2-1 0 0 0,-16 21-1 0 0,33-50-2 0 0,-1 1 1 0 0,-1-1-1 0 0,1 0 1 0 0,-1 0-1 0 0,0-1 0 0 0,-1 0 1 0 0,0 0-1 0 0,0 0 1 0 0,0-1-1 0 0,-1 0 1 0 0,1 0-1 0 0,-1-1 1 0 0,0 0-1 0 0,0 0 0 0 0,-1-1 1 0 0,1 0-1 0 0,-1-1 1 0 0,-5 2 1 0 0,11-4 4 0 0,0 0-1 0 0,-1 1 1 0 0,1-1 0 0 0,0 0 0 0 0,-1-1 0 0 0,1 1-1 0 0,0 0 1 0 0,-1-1 0 0 0,1 0 0 0 0,0 0 0 0 0,0 0 0 0 0,0 0-1 0 0,0 0 1 0 0,0-1 0 0 0,0 1 0 0 0,0-1 0 0 0,0 0-1 0 0,1 0 1 0 0,-1 0 0 0 0,0 0 0 0 0,1 0 0 0 0,0-1-1 0 0,0 1 1 0 0,0-1 0 0 0,0 0 0 0 0,0 1 0 0 0,0-1-1 0 0,0 0 1 0 0,1 0 0 0 0,0 0 0 0 0,-1 0 0 0 0,1 0 0 0 0,0 0-1 0 0,1-1 1 0 0,-1 0-4 0 0,-1-14 22 0 0,2 0-1 0 0,0 0 1 0 0,1 0 0 0 0,1 0-1 0 0,1 1 1 0 0,0-1-1 0 0,2 1 1 0 0,0-1 0 0 0,0 1-1 0 0,2 1 1 0 0,0-1 0 0 0,1 1-1 0 0,0 0 1 0 0,1 1-1 0 0,1 0 1 0 0,1 0 0 0 0,0 1-1 0 0,1 1 1 0 0,8-7-22 0 0,17-22 75 0 0,2 2 1 0 0,2 1-1 0 0,1 3 0 0 0,2 1 1 0 0,2 3-1 0 0,35-20-75 0 0,2 23-604 0 0,-65 28-3517 0 0,2 0-4022 0 0,-16 1-3732 0 0</inkml:trace>
  <inkml:trace contextRef="#ctx0" brushRef="#br0" timeOffset="3720.582">2760 676 6737 0 0,'0'0'2065'0'0,"0"0"-357"0"0,0 0-109 0 0,0 0-61 0 0,0 0-183 0 0,0 0-218 0 0,0 0-264 0 0,0 0-231 0 0,-20 33-137 0 0,-62 105-83 0 0,50-66 637 0 0,27-57-962 0 0,5-10 866 0 0,2-12 3324 0 0,62-109-2176 0 0,-40 69-1932 0 0,2 1 1 0 0,2 2-1 0 0,2 1 1 0 0,1 1-1 0 0,23-20-179 0 0,0 32-2265 0 0,-40 28-2369 0 0,0 1-3769 0 0,-8 1-3834 0 0</inkml:trace>
  <inkml:trace contextRef="#ctx0" brushRef="#br0" timeOffset="4025.586">3097 580 10402 0 0,'0'0'2311'0'0,"0"0"-437"0"0,0 0-188 0 0,0 0-137 0 0,0 0-238 0 0,0 0-240 0 0,0 0-232 0 0,0 0-200 0 0,0 0-151 0 0,0 0-89 0 0,0 0-102 0 0,0 0-70 0 0,-19 30-51 0 0,-57 94-45 0 0,56-65 8 0 0,21-52-110 0 0,0-4 10 0 0,0 1-1 0 0,0-1 1 0 0,0 0 0 0 0,0 0 0 0 0,0 0 0 0 0,1 0-1 0 0,-1 0 1 0 0,1 0 0 0 0,0-1 0 0 0,0 1 0 0 0,0 0 0 0 0,0-1-1 0 0,0 0 1 0 0,1 1 0 0 0,-1-1 0 0 0,1 0 0 0 0,-1 0 0 0 0,1 0-1 0 0,0-1 1 0 0,0 1 0 0 0,0 0 0 0 0,0-1 0 0 0,0 0-1 0 0,0 0 1 0 0,0 0 0 0 0,0 0 0 0 0,1-1 0 0 0,-1 1 0 0 0,3-1-39 0 0,1 2 176 0 0,1-1 0 0 0,0-1 0 0 0,0 0 0 0 0,0 0 0 0 0,0 0 0 0 0,0-1 0 0 0,0 0 0 0 0,0-1 0 0 0,0 0 0 0 0,0 0 0 0 0,5-3-176 0 0,-5 2 79 0 0,-1-1 0 0 0,0 0 0 0 0,0 0 0 0 0,0-1 0 0 0,0 0 0 0 0,-1 0 0 0 0,0 0 0 0 0,0-1 0 0 0,0 0-1 0 0,-1 0 1 0 0,0-1 0 0 0,0 0 0 0 0,-1 1 0 0 0,0-1 0 0 0,0-1 0 0 0,0 1 0 0 0,-1-1 0 0 0,0 1 0 0 0,-1-1 0 0 0,1 0 0 0 0,-2 0 0 0 0,1 0 0 0 0,-1 0 0 0 0,0 0 0 0 0,-1-1 0 0 0,0 1 0 0 0,0-1-79 0 0,0-9-331 0 0,-9-57 527 0 0,8 74-442 0 0,0-1 0 0 0,0 1 0 0 0,-1-1 0 0 0,1 1 0 0 0,0-1 0 0 0,-1 1 0 0 0,1 0-1 0 0,-1 0 1 0 0,1-1 0 0 0,-1 1 0 0 0,0 0 0 0 0,1 1 0 0 0,-1-1 0 0 0,0 0 0 0 0,0 0 0 0 0,1 1 0 0 0,-1-1 0 0 0,0 1 0 0 0,0-1 0 0 0,0 1 0 0 0,0 0 0 0 0,0 0 0 0 0,0 0 0 0 0,-1 0 246 0 0,-10 0-7299 0 0,5 0-5283 0 0</inkml:trace>
  <inkml:trace contextRef="#ctx0" brushRef="#br0" timeOffset="4829.659">3362 933 6217 0 0,'0'0'2262'0'0,"0"0"-355"0"0,0 0-40 0 0,0 0 75 0 0,0 0-26 0 0,0 0-86 0 0,0 0-181 0 0,0 0-247 0 0,0 0-199 0 0,0 0-230 0 0,0 0-208 0 0,0 0-114 0 0,0 0-75 0 0,16-16-51 0 0,48-50-72 0 0,19-62 1270 0 0,-6 33-1155 0 0,-76 95-568 0 0,0-1 1 0 0,-1 0-1 0 0,1 0 1 0 0,-1 0-1 0 0,1 1 0 0 0,0-1 1 0 0,0 0-1 0 0,-1 1 1 0 0,1-1-1 0 0,0 0 1 0 0,0 1-1 0 0,0-1 1 0 0,0 1-1 0 0,0 0 0 0 0,0-1 1 0 0,0 1-1 0 0,0 0 1 0 0,0-1-1 0 0,0 1 1 0 0,0 0-1 0 0,0 0 1 0 0,0 0-1 0 0,0 0 0 0 0,0 0 1 0 0,0 0-1 0 0,0 0 1 0 0,0 0-1 0 0,0 0 1 0 0,0 1-1 0 0,0-1 1 0 0,-1 0-1 0 0,1 1 0 0 0,0-1 1 0 0,0 0-1 0 0,0 1 1 0 0,0-1-1 0 0,0 1 1 0 0,0 0-1 0 0,-1-1 1 0 0,1 1-1 0 0,0 0 0 0 0,0-1 1 0 0,-1 1-1 0 0,1 0 1 0 0,0 0-1 0 0,-1-1 1 0 0,1 1-1 0 0,-1 0 1 0 0,1 0-1 0 0,-1 0 0 0 0,0 0 1 0 0,1 0-1 0 0,-1 0 1 0 0,0 0-1 0 0,0 0 1 0 0,1 0-1 0 0,-1 0 1 0 0,0 0-1 0 0,0 0 0 0 0,0 1 0 0 0,4 112-18 0 0,-4-113 19 0 0,0 0 0 0 0,0 0 0 0 0,1 0 0 0 0,-1 0 0 0 0,1 0 0 0 0,-1 0 0 0 0,1 0 1 0 0,-1 0-1 0 0,1 0 0 0 0,-1 0 0 0 0,1 0 0 0 0,0 0 0 0 0,0 0 0 0 0,-1-1 0 0 0,1 1 0 0 0,0 0 0 0 0,0 0 1 0 0,0-1-1 0 0,0 1 0 0 0,0-1 0 0 0,0 1 0 0 0,0-1 0 0 0,0 1 0 0 0,0-1 0 0 0,0 0 0 0 0,0 1 0 0 0,0-1 0 0 0,0 0 1 0 0,0 0-1 0 0,1 0 0 0 0,-1 0 0 0 0,0 0 0 0 0,0 0 0 0 0,0 0 0 0 0,0 0 0 0 0,0 0 0 0 0,0 0 0 0 0,0-1 1 0 0,0 1-1 0 0,0-1 0 0 0,0 1 0 0 0,1 0 0 0 0,-2-1 0 0 0,1 0 0 0 0,1 0-1 0 0,50-29 62 0 0,-46 26-56 0 0,228-154 54 0 0,-235 158-60 0 0,1 1 0 0 0,-1-1 0 0 0,1 1 0 0 0,-1-1 0 0 0,1 1 0 0 0,-1-1 0 0 0,1 1 0 0 0,0 0 1 0 0,-1-1-1 0 0,1 1 0 0 0,0-1 0 0 0,0 1 0 0 0,-1 0 0 0 0,1-1 0 0 0,0 1 0 0 0,0 0 0 0 0,0-1 0 0 0,0 1 0 0 0,0 0 0 0 0,0-1 0 0 0,0 1 0 0 0,0 0 0 0 0,0-1 0 0 0,0 1 0 0 0,0 0 0 0 0,0-1 0 0 0,1 1 0 0 0,-1 0 0 0 0,0-1 1 0 0,0 1-1 0 0,1 0 0 0 0,-1-1 0 0 0,0 1 0 0 0,1-1 0 0 0,-1 1 0 0 0,1-1 0 0 0,-1 1 0 0 0,1-1 0 0 0,-1 1 0 0 0,1-1 0 0 0,-1 1 0 0 0,1-1 0 0 0,-1 0 0 0 0,1 1 0 0 0,-1-1 0 0 0,1 0 0 0 0,0 1 0 0 0,-1-1 0 0 0,1 0 0 0 0,0 0 1 0 0,-1 0-1 0 0,1 0 0 0 0,0 1 0 0 0,-1-1 0 0 0,1 0 0 0 0,0 0 0 0 0,-1 0 0 0 0,1 0 0 0 0,0-1 0 0 0,-1 1 0 0 0,1 0 0 0 0,0 0 0 0 0,-1 0 0 0 0,1 0 0 0 0,0-1 0 0 0,-1 1 0 0 0,1 0 0 0 0,-2 7 18 0 0,-9 35 43 0 0,7-35-65 0 0,1-1-1 0 0,0 1 0 0 0,0-1 1 0 0,1 1-1 0 0,0 0 1 0 0,0-1-1 0 0,1 1 0 0 0,0 0 1 0 0,0 0-1 0 0,0-1 0 0 0,1 1 1 0 0,0 0-1 0 0,0 0 0 0 0,1-1 5 0 0,38 17-1801 0 0,-21-22-7201 0 0,-18-1 8714 0 0,5 0-12219 0 0</inkml:trace>
</inkml:ink>
</file>

<file path=ppt/ink/ink6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4:46.3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10570 0 0,'0'0'5201'0'0,"0"0"-3104"0"0,0 0-777 0 0,0 0-304 0 0,0 0-288 0 0,0 0-271 0 0,0 0-337 0 0,0 0-176 0 0,0 0-136 0 0,0 0-185 0 0,0 0-231 0 0,0 0-1080 0 0,0 0-3993 0 0,0 0-6666 0 0</inkml:trace>
</inkml:ink>
</file>

<file path=ppt/ink/ink6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4:47.1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 1 19836 0 0,'0'0'1251'0'0,"0"0"-284"0"0,0 0 51 0 0,0 0 113 0 0,0 0-94 0 0,0 0-254 0 0,0 0-306 0 0,0 0-229 0 0,0 0-85 0 0,0 0-51 0 0,0 0-65 0 0,0 0-19 0 0,0 0-22 0 0,-3 31-27 0 0,-9 96-26 0 0,11-118-461 0 0,-1 24 866 0 0,2-32-3755 0 0,0 4-4049 0 0,0-5-4636 0 0</inkml:trace>
</inkml:ink>
</file>

<file path=ppt/ink/ink6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4:47.2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10634 0 0,'0'0'5521'0'0,"0"0"-3896"0"0,0 0-521 0 0,0 0-168 0 0,0 0-248 0 0,0 0-288 0 0,0 0-352 0 0,0 0-224 0 0,0 0-96 0 0,0 0-112 0 0,0 0-160 0 0,0 0-632 0 0,0 0-2937 0 0,0 0-8034 0 0</inkml:trace>
</inkml:ink>
</file>

<file path=ppt/ink/ink6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4:47.6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0 394 12955 0 0,'0'0'2196'0'0,"0"0"-450"0"0,0 0-64 0 0,0 0-58 0 0,0 0-312 0 0,0 0-304 0 0,0 0-243 0 0,0 0-164 0 0,0 0-59 0 0,0 0-72 0 0,0 0-59 0 0,20-34-71 0 0,63-107-61 0 0,-42 55 249 0 0,-23 46-300 0 0,-2 61-676 0 0,-3 32 338 0 0,-13-46 126 0 0,1-1 0 0 0,-1 0 0 0 0,1 1 0 0 0,0-1 0 0 0,1 0 0 0 0,-1 0 0 0 0,1 0 0 0 0,0 0 0 0 0,1 0 0 0 0,-1 0 0 0 0,1-1 0 0 0,1 1 0 0 0,-1-1 0 0 0,1 0 0 0 0,-1 0 0 0 0,2 0 0 0 0,-1 0 0 0 0,0 0 0 0 0,1-1 0 0 0,0 0-1 0 0,0 0 1 0 0,0-1 0 0 0,0 1 0 0 0,1-1 0 0 0,0 0 0 0 0,-1 0 0 0 0,1-1 0 0 0,0 0 0 0 0,0 0 0 0 0,4 1-16 0 0,-2-3 149 0 0,0 0 0 0 0,-1 0 0 0 0,1-1 1 0 0,0 0-1 0 0,0 0 0 0 0,0-1 0 0 0,-1 1 0 0 0,1-2 0 0 0,-1 1 0 0 0,1-1 0 0 0,-1-1 0 0 0,0 1 0 0 0,0-1 0 0 0,0 0 0 0 0,-1-1 0 0 0,0 1 0 0 0,0-1 0 0 0,0-1 0 0 0,0 1 0 0 0,-1-1 0 0 0,1 0 0 0 0,-2 0 0 0 0,1-1-149 0 0,5-7-32 0 0,0-1-1 0 0,-1 0 0 0 0,-1 0 0 0 0,0-1 1 0 0,-1 0-1 0 0,-1 0 0 0 0,0-1 0 0 0,-2 0 1 0 0,0 0-1 0 0,0 0 33 0 0,-1-17-3235 0 0,-2 21-2463 0 0,-1 1-7172 0 0</inkml:trace>
</inkml:ink>
</file>

<file path=ppt/ink/ink6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4:48.5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232 44 8746 0 0,'0'0'1868'0'0,"0"0"-653"0"0,0 0-392 0 0,0 0-20 0 0,0 0 169 0 0,0 0 146 0 0,0 0 54 0 0,0 0-111 0 0,0 0-186 0 0,0 0-180 0 0,0 0-144 0 0,-27 26-106 0 0,-85 84-70 0 0,106-104-331 0 0,0 0-1 0 0,1 0 1 0 0,0 0 0 0 0,0 1-1 0 0,0-1 1 0 0,1 1 0 0 0,-1 0-1 0 0,2 1 1 0 0,-1-1 0 0 0,1 1-1 0 0,0-1 1 0 0,1 3-44 0 0,-4 7 103 0 0,-1 4 15 0 0,1 0 1 0 0,0 1-1 0 0,2 0 0 0 0,1 0 1 0 0,0 0-1 0 0,2 0 0 0 0,0 1 1 0 0,1-1-1 0 0,2 2-118 0 0,-1-13 65 0 0,1 0 1 0 0,0 0-1 0 0,1 0 0 0 0,0 0 0 0 0,1-1 0 0 0,0 0 1 0 0,0 0-1 0 0,1 0 0 0 0,1 0 0 0 0,0 0 1 0 0,0-1-1 0 0,1 0 0 0 0,0-1 0 0 0,0 1 0 0 0,1-1 1 0 0,0-1-1 0 0,0 1 0 0 0,1-2 0 0 0,1 2-65 0 0,1-2 117 0 0,0 0-1 0 0,0-1 1 0 0,0 0-1 0 0,0-1 0 0 0,1 0 1 0 0,0-1-1 0 0,0 0 0 0 0,0 0 1 0 0,0-2-1 0 0,0 0 1 0 0,0 0-1 0 0,0-1 0 0 0,1 0 1 0 0,-1-1-1 0 0,0 0 1 0 0,0-1-1 0 0,0-1 0 0 0,0 0 1 0 0,-1 0-1 0 0,1-2 0 0 0,-1 1 1 0 0,1-1-1 0 0,-2-1 1 0 0,1 0-1 0 0,7-5-116 0 0,-3 2 93 0 0,-1-1 0 0 0,0 0 0 0 0,0-1 0 0 0,-1 0 0 0 0,0-2 0 0 0,-1 1 0 0 0,-1-1 0 0 0,0-1 1 0 0,0 0-1 0 0,-1-1 0 0 0,-1 0 0 0 0,-1 0 0 0 0,0-1 0 0 0,-1 0 0 0 0,-1 0 0 0 0,0 0 0 0 0,3-16-93 0 0,-8 17-2 0 0,1 0 1 0 0,-2-1-1 0 0,0 1 0 0 0,0 0 0 0 0,-2-1 1 0 0,0 1-1 0 0,0 0 0 0 0,-2 0 0 0 0,0 0 1 0 0,-1 0-1 0 0,0 1 0 0 0,-1 0 0 0 0,0 0 1 0 0,-1 0-1 0 0,-1 1 0 0 0,0 0 0 0 0,-1 1 1 0 0,-1-1-1 0 0,0 2 0 0 0,0-1 0 0 0,-1 2 1 0 0,0-1-1 0 0,-1 1 0 0 0,0 1 0 0 0,-1 0 1 0 0,-2 0 1 0 0,-1-2-219 0 0,-1 1 1 0 0,0 0-1 0 0,0 1 1 0 0,-1 1-1 0 0,-1 1 1 0 0,1 1-1 0 0,-1 0 1 0 0,-8 0 218 0 0,-34 4-3064 0 0,4 20-3705 0 0,40-7-4946 0 0</inkml:trace>
</inkml:ink>
</file>

<file path=ppt/ink/ink6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4:49.1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234 1 11538 0 0,'0'0'1857'0'0,"0"0"-665"0"0,0 0-322 0 0,0 0 221 0 0,0 0 361 0 0,0 0 256 0 0,0 0-71 0 0,0 0-312 0 0,0 0-311 0 0,0 0-198 0 0,0 0-96 0 0,3 37-125 0 0,7 116-98 0 0,1 308 748 0 0,-11-369-2464 0 0,0-92 130 0 0,0 0-584 0 0,0-3-7203 0 0,-2-1-2847 0 0</inkml:trace>
  <inkml:trace contextRef="#ctx0" brushRef="#br0" timeOffset="250.047">0 402 11034 0 0,'0'0'1439'0'0,"0"0"-258"0"0,0 0-24 0 0,0 0 149 0 0,0 0 81 0 0,0 0-119 0 0,0 0-286 0 0,0 0-264 0 0,35-10-218 0 0,111-30-178 0 0,-41 24 35 0 0,82 13-1350 0 0,-108 9-6866 0 0,-64-6-1667 0 0</inkml:trace>
  <inkml:trace contextRef="#ctx0" brushRef="#br0" timeOffset="442.879">717 391 2729 0 0,'0'0'2307'0'0,"0"0"-532"0"0,0 0-98 0 0,0 0 120 0 0,0 0-25 0 0,0 0-190 0 0,0 0-311 0 0,0 0-370 0 0,0 0-244 0 0,0 0-112 0 0,-17 34-42 0 0,-51 104 4 0 0,67-137-482 0 0,-1 0 1 0 0,1 0 0 0 0,0 0 0 0 0,-1 1 0 0 0,1-1 0 0 0,0 0 0 0 0,0 1 0 0 0,0-1 0 0 0,0 1 0 0 0,0-1 0 0 0,0 1 0 0 0,1-1 0 0 0,-1 1 0 0 0,0 0 0 0 0,1 0-1 0 0,-1-1 1 0 0,1 1 0 0 0,0 0 0 0 0,-1 0 0 0 0,1-1 0 0 0,0 1 0 0 0,0 0 0 0 0,0 0 0 0 0,0-1 0 0 0,1 1 0 0 0,-1 0 0 0 0,0 0 0 0 0,1-1 0 0 0,-1 1 0 0 0,1 0-1 0 0,0 0 1 0 0,-1-1 0 0 0,1 1 0 0 0,0-1 0 0 0,0 1 0 0 0,1 0-26 0 0,3 3 213 0 0,1-2 8 0 0,0 1 0 0 0,0-1 0 0 0,1 0 0 0 0,-1 0 0 0 0,1-1 0 0 0,-1 1-1 0 0,1-2 1 0 0,0 1 0 0 0,0-1 0 0 0,0 0 0 0 0,0 0 0 0 0,0-1 0 0 0,0 0-1 0 0,0 0 1 0 0,0 0 0 0 0,0-1 0 0 0,0 0 0 0 0,0-1 0 0 0,0 0 0 0 0,-1 0-1 0 0,1 0 1 0 0,-1-1 0 0 0,1 0 0 0 0,-1 0 0 0 0,0 0 0 0 0,0-1 0 0 0,0 0-1 0 0,-1 0 1 0 0,1-1 0 0 0,-1 0 0 0 0,0 1 0 0 0,0-2 0 0 0,1-1-221 0 0,-1 3 51 0 0,-1 0 1 0 0,1 0-1 0 0,-1 0 1 0 0,0 0-1 0 0,0-1 1 0 0,-1 1-1 0 0,1-1 1 0 0,-1 0-1 0 0,0-1 1 0 0,0 1-1 0 0,-1 0 1 0 0,0-1-1 0 0,0 1 1 0 0,0-1-1 0 0,0 0 1 0 0,-1 0-1 0 0,0 1 1 0 0,0-1-1 0 0,-1 0 1 0 0,0 0-1 0 0,0 0 1 0 0,0 0-1 0 0,0 0 1 0 0,-1 0-1 0 0,0 0 1 0 0,0 1-1 0 0,-1-1 1 0 0,0 0-1 0 0,0-1-51 0 0,-4 0-123 0 0,0 0-1 0 0,0 1 0 0 0,0 0 1 0 0,-1 0-1 0 0,0 0 0 0 0,0 1 1 0 0,0 0-1 0 0,-1 0 0 0 0,1 1 1 0 0,-1 0-1 0 0,0 0 0 0 0,-1 1 1 0 0,1 0-1 0 0,0 0 0 0 0,-1 1 0 0 0,0 0 1 0 0,0 0-1 0 0,1 1 0 0 0,-7 0 124 0 0,-13 1-3432 0 0,10 0-2795 0 0,5 0-6218 0 0</inkml:trace>
</inkml:ink>
</file>

<file path=ppt/ink/ink6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4:45.5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262 96 3185 0 0,'0'0'2859'0'0,"0"0"-969"0"0,0 0-561 0 0,0 0-76 0 0,0 0 72 0 0,0 0 25 0 0,0 0-118 0 0,0 0-230 0 0,0 0-218 0 0,0 0-197 0 0,0 0-133 0 0,-14-3-34 0 0,-46-8-17 0 0,16 22 1260 0 0,-47 70 528 0 0,85-73-2136 0 0,0 1 0 0 0,0 0 0 0 0,1 0 0 0 0,0 0 0 0 0,1 1-1 0 0,0-1 1 0 0,0 1 0 0 0,1 0 0 0 0,1 1 0 0 0,-1-1 0 0 0,2 0 0 0 0,-1 1-1 0 0,1-1 1 0 0,1 1 0 0 0,0 8-55 0 0,2-15 48 0 0,0 1 1 0 0,-1-1-1 0 0,2 1 0 0 0,-1-1 0 0 0,0 0 1 0 0,1 0-1 0 0,0 0 0 0 0,0 0 0 0 0,0 0 1 0 0,0-1-1 0 0,1 0 0 0 0,0 1 0 0 0,-1-1 0 0 0,1 0 1 0 0,0-1-1 0 0,0 1 0 0 0,1-1 0 0 0,-1 0 1 0 0,0 0-1 0 0,1 0 0 0 0,-1 0 0 0 0,1-1 1 0 0,0 0-1 0 0,0 0 0 0 0,-1 0 0 0 0,1 0 0 0 0,0-1 1 0 0,0 0-1 0 0,0 0 0 0 0,0 0-48 0 0,4-1 159 0 0,1 1 0 0 0,0-1 0 0 0,-1-1-1 0 0,0 0 1 0 0,1 0 0 0 0,-1-1 0 0 0,0 0-1 0 0,0-1 1 0 0,0 0 0 0 0,0 0 0 0 0,-1-1 0 0 0,0 0-1 0 0,0 0 1 0 0,0-1 0 0 0,3-3-159 0 0,-1 2 66 0 0,-1 1 1 0 0,0-2-1 0 0,-1 1 1 0 0,1-1-1 0 0,-1-1 0 0 0,-1 1 1 0 0,0-1-1 0 0,0-1 1 0 0,-1 1-1 0 0,0-1 0 0 0,0 0 1 0 0,-1-1-1 0 0,-1 1 1 0 0,1-1-1 0 0,-2 0 0 0 0,0 0 1 0 0,0 0-1 0 0,-1 0 1 0 0,1-7-67 0 0,-2 14-1 0 0,-1-1 0 0 0,1 1 0 0 0,-1 0 0 0 0,0 0 0 0 0,0-1 0 0 0,0 1 0 0 0,0 0 1 0 0,-1 0-1 0 0,0-1 0 0 0,0 1 0 0 0,0 0 0 0 0,0 0 0 0 0,-1 0 0 0 0,1 0 0 0 0,-1 0 1 0 0,0 1-1 0 0,-1-1 0 0 0,1 0 0 0 0,0 1 0 0 0,-1 0 0 0 0,0-1 0 0 0,0 1 0 0 0,0 0 1 0 0,0 1-1 0 0,0-1 0 0 0,-1 0 0 0 0,1 1 0 0 0,-1 0 0 0 0,1 0 0 0 0,-1 0 0 0 0,0 0 1 0 0,0 0-1 0 0,0 1 0 0 0,0 0 0 0 0,-1-1 1 0 0,-2 1-105 0 0,-53-4-1018 0 0,25 23-2663 0 0,25-8-1180 0 0,1-2-5246 0 0</inkml:trace>
  <inkml:trace contextRef="#ctx0" brushRef="#br0" timeOffset="473.09">500 291 264 0 0,'0'0'1816'0'0,"0"0"-63"0"0,0 0 141 0 0,0 0 191 0 0,0 0 45 0 0,0 0-203 0 0,0 0-377 0 0,0 0-363 0 0,0 0-231 0 0,0 0-109 0 0,0 0-27 0 0,0 0-1 0 0,-4 23-12 0 0,-11 65 13 0 0,15-88-720 0 0,1-1 0 0 0,-1 1 0 0 0,1 0 0 0 0,-1 0 0 0 0,1 0 1 0 0,-1-1-1 0 0,1 1 0 0 0,-1 0 0 0 0,1 0 0 0 0,-1 0 0 0 0,1 0 0 0 0,-1 0 0 0 0,1 0 0 0 0,0 0 1 0 0,-1 0-1 0 0,1 0 0 0 0,-1 0 0 0 0,1 0 0 0 0,-1 1 0 0 0,1-1 0 0 0,-1 0 0 0 0,1 0 0 0 0,-1 1 1 0 0,1-1-1 0 0,-1 0 0 0 0,1 0 0 0 0,-1 1 0 0 0,1-1 0 0 0,-1 0 0 0 0,1 1 0 0 0,-1-1 0 0 0,0 1 1 0 0,1-1-1 0 0,-1 1 0 0 0,0-1 0 0 0,1 1 0 0 0,-1-1 0 0 0,0 1 0 0 0,0-1 0 0 0,0 1 0 0 0,1-1 1 0 0,-1 1-1 0 0,0-1 0 0 0,0 1 0 0 0,0-1 0 0 0,0 1 0 0 0,0-1 0 0 0,0 1 0 0 0,0 0 0 0 0,0-1 0 0 0,0 1 1 0 0,0-1-1 0 0,0 1-100 0 0,0-1 16 0 0,15-22 613 0 0,-1-1 0 0 0,-1-1 1 0 0,-2 0-1 0 0,0 0 0 0 0,-1-1 0 0 0,2-10-629 0 0,23-57 516 0 0,-32 84-503 0 0,0-1 0 0 0,0 1 0 0 0,1 0 0 0 0,0 0 0 0 0,0 0 0 0 0,1 1 0 0 0,0 0 0 0 0,1 0 0 0 0,-1 0 0 0 0,1 0 0 0 0,1 1 1 0 0,-1 0-1 0 0,1 0 0 0 0,0 1 0 0 0,0-1 0 0 0,1 2 0 0 0,-1-1 0 0 0,1 1 0 0 0,0 0 0 0 0,0 1 0 0 0,1 0 0 0 0,-1 0 0 0 0,1 0 1 0 0,-1 1-1 0 0,1 1 0 0 0,0 0-13 0 0,-1 31-32 0 0,-16 39-401 0 0,1-40-3614 0 0,5-19-5702 0 0,2-8-2457 0 0</inkml:trace>
  <inkml:trace contextRef="#ctx0" brushRef="#br0" timeOffset="715.959">1036 222 11939 0 0,'0'0'2464'0'0,"0"0"-1088"0"0,0 0-359 0 0,0 0-41 0 0,0 0-128 0 0,0 0-112 0 0,0 0-232 0 0,0 0-240 0 0,0 0-112 0 0,0 0-80 0 0,0 0-104 0 0,0 0-64 0 0,0 0-128 0 0,0 0-304 0 0,1 103-624 0 0,5-111-1577 0 0,-2 1-2864 0 0,-3 3-4401 0 0</inkml:trace>
  <inkml:trace contextRef="#ctx0" brushRef="#br0" timeOffset="1369.009">1531 4 15523 0 0,'0'0'2090'0'0,"0"0"-518"0"0,0 0-297 0 0,0 0-109 0 0,0 0-180 0 0,0 0-198 0 0,0 0-175 0 0,0 0-143 0 0,0 0-117 0 0,0 0-96 0 0,0 0-62 0 0,0 0-70 0 0,0 0-47 0 0,-30 19-24 0 0,-92 61-24 0 0,68-30-27 0 0,47-37 2 0 0,0-5-10 0 0,0 0 0 0 0,1 1 0 0 0,0 0 1 0 0,1 1-1 0 0,0-1 0 0 0,1 1 0 0 0,0 0 0 0 0,0 0 0 0 0,1 0 1 0 0,0 0-1 0 0,1 1 0 0 0,0-1 0 0 0,0 6 5 0 0,3-15-1 0 0,-1 1 0 0 0,0 0 0 0 0,1-1 0 0 0,-1 1-1 0 0,1 0 1 0 0,-1-1 0 0 0,1 1 0 0 0,0 0 0 0 0,0-1 0 0 0,0 1 0 0 0,0-1 0 0 0,0 0-1 0 0,0 1 1 0 0,0-1 0 0 0,0 0 0 0 0,1 1 0 0 0,-1-1 0 0 0,0 0 0 0 0,1 0 0 0 0,-1 0-1 0 0,1 0 1 0 0,-1-1 0 0 0,1 1 0 0 0,-1 0 0 0 0,1-1 0 0 0,0 1 0 0 0,-1 0 0 0 0,1-1-1 0 0,0 0 1 0 0,0 0 0 0 0,-1 1 0 0 0,1-1 0 0 0,0 0 0 0 0,0 0 0 0 0,1-1 1 0 0,64-9 259 0 0,-34-9 83 0 0,-1-1 0 0 0,0-1 0 0 0,-2-2 0 0 0,-1-1 0 0 0,22-24-342 0 0,10-6 412 0 0,38-34 111 0 0,-97 87-503 0 0,3 3 19 0 0,-4 5-60 0 0,1 90 49 0 0,-4 0 0 0 0,-4 0 0 0 0,-18 86-28 0 0,17-125 0 0 0,-43 219-40 0 0,49-271 47 0 0,0 1-1 0 0,-1 0 1 0 0,0 0-1 0 0,-1-1 1 0 0,1 1-1 0 0,-1-1 0 0 0,0 1 1 0 0,-1-1-1 0 0,0 0 1 0 0,0 0-1 0 0,0-1 1 0 0,0 1-1 0 0,-1-1 1 0 0,0 0-1 0 0,0 0 0 0 0,-1-1 1 0 0,1 0-1 0 0,-1 0 1 0 0,0 0-1 0 0,0 0 1 0 0,0-1-1 0 0,0 0 0 0 0,-1 0 1 0 0,0-1-1 0 0,1 0 1 0 0,-1 0-1 0 0,0 0 1 0 0,0-1-1 0 0,-2 0-6 0 0,5-1 5 0 0,-1 0 1 0 0,1 0-1 0 0,0-1 0 0 0,0 0 0 0 0,0 1 1 0 0,0-2-1 0 0,0 1 0 0 0,0 0 0 0 0,0-1 1 0 0,0 0-1 0 0,0 0 0 0 0,1 0 0 0 0,-1 0 1 0 0,1 0-1 0 0,-1-1 0 0 0,1 0 0 0 0,0 0 1 0 0,0 0-1 0 0,0 0 0 0 0,0 0 0 0 0,1 0 1 0 0,0-1-1 0 0,-1 1 0 0 0,1-1 0 0 0,0 0 1 0 0,0 1-1 0 0,1-1 0 0 0,-1 0 0 0 0,1 0 1 0 0,0 0-1 0 0,0-1-5 0 0,-4-155 28 0 0,12 136-47 0 0,0 0-1 0 0,2 1 1 0 0,0 0 0 0 0,2 0-1 0 0,0 1 1 0 0,2 1 0 0 0,0 0 0 0 0,1 1-1 0 0,1 0 1 0 0,1 1 0 0 0,1 1-1 0 0,3-3 20 0 0,-9 9-54 0 0,61-57-1660 0 0,-37 46-5587 0 0,-27 18-2305 0 0</inkml:trace>
</inkml:ink>
</file>

<file path=ppt/ink/ink6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4:53.1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119 1 11258 0 0,'0'0'2100'0'0,"0"0"-433"0"0,0 0-80 0 0,0 0 24 0 0,0 0-103 0 0,0 0-332 0 0,0 0-456 0 0,0 0-269 0 0,0 0-96 0 0,0 0 10 0 0,0 0 49 0 0,0 0 32 0 0,0 0-8 0 0,-16 22-30 0 0,-48 73-40 0 0,59-89-288 0 0,1 1-1 0 0,-1-1 1 0 0,2 1-1 0 0,-1 0 1 0 0,1 1 0 0 0,0-1-1 0 0,0 1 1 0 0,1-1-1 0 0,0 1 1 0 0,0 0-1 0 0,1-1 1 0 0,0 1 0 0 0,1 0-1 0 0,-1 0 1 0 0,1 0-1 0 0,1 2-79 0 0,0 13 75 0 0,-2-21-119 0 0,1-1-1 0 0,1 1 0 0 0,-1 0 0 0 0,0-1 1 0 0,0 1-1 0 0,0 0 0 0 0,1 0 1 0 0,-1-1-1 0 0,1 1 0 0 0,0-1 0 0 0,-1 1 1 0 0,1 0-1 0 0,0-1 0 0 0,0 1 0 0 0,0-1 1 0 0,0 0-1 0 0,0 1 0 0 0,0-1 1 0 0,0 0-1 0 0,1 1 0 0 0,-1-1 0 0 0,0 0 1 0 0,1 0-1 0 0,-1 0 0 0 0,1 0 1 0 0,-1 0-1 0 0,1-1 0 0 0,-1 1 0 0 0,1 0 1 0 0,0-1-1 0 0,-1 1 0 0 0,1-1 0 0 0,0 0 1 0 0,-1 1-1 0 0,1-1 0 0 0,0 0 1 0 0,0 0-1 0 0,-1 0 0 0 0,1 0 0 0 0,0 0 1 0 0,-1-1-1 0 0,1 1 0 0 0,0 0 1 0 0,-1-1-1 0 0,2 0 45 0 0,7-7-3220 0 0,-7-1-4233 0 0,-2 5-4282 0 0</inkml:trace>
</inkml:ink>
</file>

<file path=ppt/ink/ink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17:24.3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69 702 0 0 0,'0'0'1564'0'0,"0"0"221"0"0,0 0 399 0 0,0 0 313 0 0,0 0-15 0 0,0 0-323 0 0,0 0-470 0 0,0 0-431 0 0,0 0-299 0 0,0 0-182 0 0,0 0-144 0 0,-4 12 1384 0 0,61 2 2127 0 0,37-25-1514 0 0,-89 10-2590 0 0,-1 0 1 0 0,0-1-1 0 0,1 0 1 0 0,-1 0 0 0 0,0 0-1 0 0,0 0 1 0 0,-1-1-1 0 0,1 0 1 0 0,0 1-1 0 0,-1-1 1 0 0,0-1 0 0 0,1 1-1 0 0,-1 0 1 0 0,0-1-1 0 0,-1 0 1 0 0,1 1-1 0 0,-1-1 1 0 0,0 0 0 0 0,0 0-1 0 0,0 0 1 0 0,0-1-1 0 0,-1 1 1 0 0,1 0-1 0 0,-1-1 1 0 0,0 1 0 0 0,0-2-41 0 0,-3 4-2 0 0,0 0 1 0 0,1 0 0 0 0,-1 1 0 0 0,0-1 0 0 0,0 0-1 0 0,0 1 1 0 0,0 0 0 0 0,0-1 0 0 0,0 1-1 0 0,-1 0 1 0 0,1 0 0 0 0,0 0 0 0 0,-1 0 0 0 0,1 1-1 0 0,0-1 1 0 0,-1 1 0 0 0,1-1 0 0 0,-1 1-1 0 0,1 0 1 0 0,-1 0 0 0 0,1 0 0 0 0,-1 0 0 0 0,1 0-1 0 0,-1 1 1 0 0,1-1 0 0 0,-1 1 0 0 0,1 0 1 0 0,-6-1-33 0 0,-4 2 10 0 0,-1 0 1 0 0,0 2-1 0 0,1-1 0 0 0,0 1 0 0 0,-1 1 0 0 0,2 0 0 0 0,-1 1 0 0 0,1 0 1 0 0,0 1-1 0 0,0 0 0 0 0,0 1 0 0 0,1 0 0 0 0,0 0 0 0 0,1 1 1 0 0,-5 6 22 0 0,11-11 3 0 0,-1-1 0 0 0,1 1 0 0 0,0 0 0 0 0,0-1 0 0 0,0 1 0 0 0,0 1 0 0 0,1-1 0 0 0,0 0 0 0 0,0 1 0 0 0,0-1 0 0 0,0 1 0 0 0,1-1 0 0 0,0 1 0 0 0,0 0 0 0 0,0 0 0 0 0,0 0 0 0 0,1-1 0 0 0,0 1 0 0 0,0 0 1 0 0,0 0-1 0 0,0 0 0 0 0,1 0 0 0 0,0 0 0 0 0,0-1 0 0 0,0 1 0 0 0,1 0 0 0 0,-1-1 0 0 0,1 1 0 0 0,0-1 0 0 0,1 1 0 0 0,-1-1 0 0 0,1 0 0 0 0,0 0 0 0 0,0 0 0 0 0,0-1 0 0 0,0 1 0 0 0,1-1 0 0 0,-1 1 0 0 0,1-1 0 0 0,0 0 1 0 0,0 0-1 0 0,1 0-3 0 0,8 4 63 0 0,1-1 0 0 0,0 0 1 0 0,0 0-1 0 0,0-2 0 0 0,0 0 1 0 0,1 0-1 0 0,0-1 0 0 0,0-1 1 0 0,0-1-1 0 0,0 0 0 0 0,0-1 1 0 0,0 0-1 0 0,-1-1 0 0 0,10-2-63 0 0,120-40-273 0 0,-126 35-2576 0 0,-6 0-6663 0 0,-7 5-2396 0 0</inkml:trace>
  <inkml:trace contextRef="#ctx0" brushRef="#br0" timeOffset="272.806">835 643 7866 0 0,'0'0'5003'0'0,"0"0"-2793"0"0,0 0-994 0 0,0 0 30 0 0,0 0 157 0 0,0 0 12 0 0,0 0-207 0 0,0 0-328 0 0,0 0-262 0 0,0 0-125 0 0,0 0-26 0 0,0 0-57 0 0,-8 15-60 0 0,-60 111 533 0 0,-23 21-559 0 0,39-82-1692 0 0,37-64-6215 0 0,11-2-3151 0 0,1-2 4427 0 0</inkml:trace>
  <inkml:trace contextRef="#ctx0" brushRef="#br0" timeOffset="520.277">513 665 9426 0 0,'0'0'2014'0'0,"0"0"-491"0"0,0 0-268 0 0,0 0-119 0 0,0 0 46 0 0,0 0 35 0 0,0 0-103 0 0,0 0-85 0 0,0 0-122 0 0,0 0-168 0 0,0 0-92 0 0,0 0-19 0 0,0 0-21 0 0,17 21-21 0 0,53 65-4 0 0,8-23 670 0 0,41 25-525 0 0,-75-65-1106 0 0,-23-20-7660 0 0,-15-3-3201 0 0</inkml:trace>
  <inkml:trace contextRef="#ctx0" brushRef="#br0" timeOffset="1048.339">1264 238 3425 0 0,'0'0'3184'0'0,"0"0"-812"0"0,0 0-361 0 0,0 0 18 0 0,0 0 47 0 0,0 0-77 0 0,0 0-247 0 0,0 0-336 0 0,0 0-298 0 0,0 0-197 0 0,0 0-135 0 0,0 0-113 0 0,0 0-72 0 0,2-4-73 0 0,-2 5-482 0 0,0-1 1 0 0,0 1 0 0 0,0-1-1 0 0,0 1 1 0 0,0-1 0 0 0,1 1 0 0 0,-1-1-1 0 0,0 0 1 0 0,0 1 0 0 0,0-1-1 0 0,0 1 1 0 0,1-1 0 0 0,-1 1-1 0 0,0-1 1 0 0,0 0 0 0 0,1 1-1 0 0,-1-1 1 0 0,0 0 0 0 0,1 1 0 0 0,-1-1-1 0 0,0 0 1 0 0,1 1 0 0 0,-1-1-1 0 0,0 0 1 0 0,1 0 0 0 0,-1 0-1 0 0,1 1 1 0 0,-1-1 0 0 0,0 0 0 0 0,1 0-1 0 0,-1 0 1 0 0,1 0 0 0 0,-1 0-1 0 0,1 0 1 0 0,-1 1 0 0 0,1-1-1 0 0,-1 0 1 0 0,1 0 0 0 0,-1-1-1 0 0,0 1 1 0 0,1 0 0 0 0,-1 0 0 0 0,1 0-1 0 0,-1 0 1 0 0,1 0 0 0 0,-1 0-1 0 0,1-1-46 0 0,2 28 538 0 0,18 191 1309 0 0,-26 212-1333 0 0,5-430-613 0 0,-17 2-4152 0 0,-9 0-490 0 0,8-6-3600 0 0,11 1-3083 0 0</inkml:trace>
  <inkml:trace contextRef="#ctx0" brushRef="#br0" timeOffset="1287.5">986 687 9874 0 0,'0'0'2666'0'0,"0"0"-827"0"0,0 0-432 0 0,0 0-12 0 0,0 0-27 0 0,0 0-93 0 0,0 0-159 0 0,0 0-177 0 0,0 0-136 0 0,0 0-105 0 0,32-6-73 0 0,100-21-78 0 0,36 16 1120 0 0,-73 31-1492 0 0,-39 12-2985 0 0,-44-19-735 0 0,-7-4-6471 0 0,-4-6-7 0 0</inkml:trace>
  <inkml:trace contextRef="#ctx0" brushRef="#br0" timeOffset="1950.004">1496 816 0 0 0,'0'0'667'0'0,"0"0"425"0"0,0 0 266 0 0,0 0 233 0 0,0 0 162 0 0,0 0 70 0 0,0 0-30 0 0,0 0-117 0 0,0 0-149 0 0,0 0-151 0 0,0 0-114 0 0,0 0-82 0 0,0 0-58 0 0,34 1-51 0 0,105 0-60 0 0,-73-15 756 0 0,-59 11-1597 0 0,0 0 1 0 0,0-1-1 0 0,0 0 1 0 0,0-1 0 0 0,-1 1-1 0 0,0-1 1 0 0,0-1-1 0 0,0 1 1 0 0,-1-1 0 0 0,1 0-1 0 0,-1 0 1 0 0,-1-1-1 0 0,1 1 1 0 0,-1-1 0 0 0,0 0-1 0 0,-1 0 1 0 0,0 0-1 0 0,0-1 1 0 0,0 1-1 0 0,-1-1 1 0 0,0 0 0 0 0,-1 0-1 0 0,1-1-170 0 0,-4 7 8 0 0,1 0 0 0 0,0 0-1 0 0,0 0 1 0 0,-1 0 0 0 0,1 0 0 0 0,-1 1-1 0 0,0-1 1 0 0,0 1 0 0 0,1-1 0 0 0,-1 1-1 0 0,0 0 1 0 0,0-1 0 0 0,0 1 0 0 0,0 0-1 0 0,0 0 1 0 0,-1 1 0 0 0,1-1 0 0 0,0 0 0 0 0,0 1-1 0 0,-1-1 1 0 0,1 1 0 0 0,0 0 0 0 0,0-1-1 0 0,-1 1 1 0 0,1 0 0 0 0,0 1 0 0 0,-1-1-1 0 0,1 0 1 0 0,0 1 0 0 0,-1-1 0 0 0,1 1-1 0 0,-1 0-7 0 0,-13 6-31 0 0,1 1 0 0 0,0 0-1 0 0,0 1 1 0 0,1 1-1 0 0,1 0 1 0 0,0 1 0 0 0,0 0-1 0 0,1 1 1 0 0,0 1 0 0 0,1-1-1 0 0,0 2 1 0 0,1 0-1 0 0,1 0 1 0 0,-3 6 31 0 0,10-17-7 0 0,-2 2-1 0 0,-1 0 0 0 0,1 0 0 0 0,1 1 0 0 0,-1 0 1 0 0,1-1-1 0 0,0 1 0 0 0,0 1 0 0 0,0-1 0 0 0,1 0 1 0 0,0 1-1 0 0,0-1 0 0 0,1 1 0 0 0,0-1 0 0 0,0 1 1 0 0,1 0-1 0 0,-1-1 0 0 0,1 1 0 0 0,1 0 0 0 0,-1 0 8 0 0,5-2 2 0 0,-1-1-1 0 0,1 0 0 0 0,-1 0 1 0 0,1 0-1 0 0,1-1 0 0 0,-1 0 1 0 0,0 0-1 0 0,1 0 0 0 0,-1-1 1 0 0,1 1-1 0 0,0-1 0 0 0,0-1 1 0 0,0 1-1 0 0,0-1 0 0 0,0 0 1 0 0,0 0-1 0 0,0-1 0 0 0,0 0 1 0 0,0 0-1 0 0,6-1-1 0 0,11-2 132 0 0,1-1 1 0 0,-1-2-1 0 0,0 0 0 0 0,0-1 1 0 0,-1-2-1 0 0,0 0 0 0 0,0-1 1 0 0,-1-1-1 0 0,-1-1 0 0 0,0-1 1 0 0,0-1-1 0 0,8-8-132 0 0,-23 19 36 0 0,8-5 6 0 0,0 1-1 0 0,-1-2 1 0 0,1 0-1 0 0,-2 0 0 0 0,1-1 1 0 0,-1 0-1 0 0,-1-1 0 0 0,0 0 1 0 0,0-1-1 0 0,-1 0 0 0 0,-1-1 1 0 0,0 0-1 0 0,-1 0 0 0 0,0 0 1 0 0,-1-1-1 0 0,0 0 0 0 0,-2-1 1 0 0,1 1-1 0 0,-2-1 0 0 0,0 1 1 0 0,0-8-42 0 0,-3 20-2 0 0,0 0 1 0 0,-1 1 0 0 0,0-1 0 0 0,1 0 0 0 0,-1 0 0 0 0,0 0-1 0 0,0 1 1 0 0,0-1 0 0 0,0 0 0 0 0,0 1 0 0 0,0-1-1 0 0,0 1 1 0 0,-1 0 0 0 0,1-1 0 0 0,-1 1 0 0 0,1 0-1 0 0,-1 0 1 0 0,1 0 0 0 0,-1 0 0 0 0,0 0 0 0 0,1 0-1 0 0,-1 0 1 0 0,0 0 0 0 0,0 1 0 0 0,0-1 0 0 0,1 1-1 0 0,-1-1 1 0 0,0 1 0 0 0,0 0 0 0 0,0 0 0 0 0,0 0-1 0 0,0 0 1 0 0,0 0 0 0 0,0 0 0 0 0,0 0 0 0 0,1 1-1 0 0,-1-1 1 0 0,0 1 0 0 0,0-1 0 0 0,0 1 0 0 0,0 0-1 0 0,1 0 1 0 0,-1 0 0 0 0,0 0 0 0 0,1 0 0 0 0,-1 0-1 0 0,1 0 1 0 0,-1 0 0 0 0,0 2 1 0 0,-9 6 3 0 0,8-7-12 0 0,0 0 1 0 0,0 1-1 0 0,0-1 0 0 0,0 1 0 0 0,1 0 0 0 0,-1-1 0 0 0,1 1 0 0 0,-1 1 0 0 0,1-1 1 0 0,0 0-1 0 0,0 0 0 0 0,0 1 0 0 0,1-1 0 0 0,-1 1 0 0 0,1 0 0 0 0,0-1 0 0 0,0 1 1 0 0,0 0-1 0 0,0 0 9 0 0,46 21 51 0 0,-36-23-44 0 0,-1-1 0 0 0,-1 1-1 0 0,1 0 0 0 0,0 1 0 0 0,-1 0 0 0 0,1 0 1 0 0,-1 0-1 0 0,0 1 0 0 0,0 0 0 0 0,-1 1 0 0 0,1-1 1 0 0,-1 1-1 0 0,0 1 0 0 0,0-1 0 0 0,0 1 0 0 0,-1 0 1 0 0,0 0-1 0 0,0 1 0 0 0,-1-1 0 0 0,1 1 0 0 0,-1 1-6 0 0,2 5 49 0 0,-1 1-1 0 0,-1-1 0 0 0,0 1 1 0 0,-1 0-1 0 0,-1 0 0 0 0,0 0 0 0 0,0 0 1 0 0,-2 0-1 0 0,0 12-48 0 0,-13 14-472 0 0,11-39-984 0 0,0-1-8418 0 0,2 0-2161 0 0</inkml:trace>
  <inkml:trace contextRef="#ctx0" brushRef="#br0" timeOffset="2442.548">2346 901 13131 0 0,'0'0'1619'0'0,"0"0"-366"0"0,0 0-23 0 0,0 0 172 0 0,0 0 83 0 0,0 0-78 0 0,0 0-244 0 0,0 0-276 0 0,0 0-180 0 0,0 0-115 0 0,0 0-93 0 0,0 0-50 0 0,14-12-33 0 0,86-87 834 0 0,26-128-329 0 0,-117 201-893 0 0,-9 25-29 0 0,0 1-11 0 0,-6 20-155 0 0,-2-6 168 0 0,2 0 0 0 0,-1 0 0 0 0,2 1 0 0 0,0 0 0 0 0,1 0 1 0 0,0 0-1 0 0,2 0 0 0 0,-1 1 0 0 0,2-1 0 0 0,0 1 0 0 0,1-1 0 0 0,0 1 0 0 0,2 7-1 0 0,0-18 5 0 0,0 0 0 0 0,0-1 1 0 0,0 0-1 0 0,0 1 0 0 0,1-1 0 0 0,-1 0 1 0 0,1 0-1 0 0,0 0 0 0 0,0-1 1 0 0,1 1-1 0 0,-1-1 0 0 0,1 1 0 0 0,0-1 1 0 0,-1-1-1 0 0,1 1 0 0 0,1 0 1 0 0,-1-1-1 0 0,0 0 0 0 0,1 0 0 0 0,-1 0 1 0 0,1 0-1 0 0,-1-1 0 0 0,1 0 1 0 0,0 0-1 0 0,0 0 0 0 0,4 0-5 0 0,7-2 97 0 0,-1-1-1 0 0,1-1 1 0 0,-1 0 0 0 0,0-1 0 0 0,0-1-1 0 0,0 0 1 0 0,-1-1 0 0 0,1-1-1 0 0,-1 0 1 0 0,-1-1 0 0 0,0 0-1 0 0,0-1 1 0 0,0-1 0 0 0,-1 0-1 0 0,-1 0 1 0 0,0-1 0 0 0,0-1-1 0 0,-1 0 1 0 0,0 0 0 0 0,7-13-97 0 0,-12 15-58 0 0,1-1 0 0 0,-1 0-1 0 0,-1 0 1 0 0,0 0 0 0 0,0 0 0 0 0,-1-1 0 0 0,0 0 0 0 0,-1 1-1 0 0,-1-1 1 0 0,0-7 58 0 0,-1 18-434 0 0,-9 3-5763 0 0,6 0-924 0 0,1 1-5272 0 0</inkml:trace>
  <inkml:trace contextRef="#ctx0" brushRef="#br0" timeOffset="3224.874">3280 540 17620 0 0,'0'0'1519'0'0,"0"0"-266"0"0,0 0-86 0 0,0 0-45 0 0,0 0-131 0 0,0 0-247 0 0,0 0-253 0 0,0 0-167 0 0,0 0-92 0 0,0 0-43 0 0,0 0-11 0 0,0 0-6 0 0,0 0-19 0 0,-28 18-12 0 0,-84 59-1 0 0,9 11 151 0 0,86-68-260 0 0,14-17-24 0 0,-1 0 0 0 0,1 1 0 0 0,0-1 0 0 0,1 1 0 0 0,-1 0 0 0 0,1-1 0 0 0,-1 1 0 0 0,1 0 1 0 0,0 1-1 0 0,1-1 0 0 0,-1 0 0 0 0,1 0 0 0 0,0 1 0 0 0,0-1 0 0 0,0 1 0 0 0,0-1 0 0 0,1 1 0 0 0,0-1 0 0 0,0 1 1 0 0,0-1-1 0 0,0 1 0 0 0,1 0-7 0 0,2-3 9 0 0,1 0 0 0 0,0 0 0 0 0,-1 0 0 0 0,1 0 0 0 0,0-1 0 0 0,0 0 0 0 0,0 0 0 0 0,0 0 0 0 0,0 0 0 0 0,0 0 0 0 0,0-1 0 0 0,0 0 0 0 0,0 0 0 0 0,0 0 0 0 0,0 0 0 0 0,0-1 0 0 0,0 0 0 0 0,0 1 0 0 0,0-2 0 0 0,0 1 0 0 0,0 0 0 0 0,1-1-9 0 0,20-8 50 0 0,-1-1 0 0 0,0-1-1 0 0,0-1 1 0 0,-1-1 0 0 0,-1 0 0 0 0,-1-2-1 0 0,0-1 1 0 0,3-5-50 0 0,4-3-27 0 0,-35 116 10 0 0,6-89 19 0 0,1 1 0 0 0,0-1 0 0 0,0 1 0 0 0,0-1 0 0 0,0 1 0 0 0,1-1 0 0 0,-1 1 0 0 0,1-1 0 0 0,-1 0 0 0 0,1 1 0 0 0,0-1 0 0 0,0 0 0 0 0,0 0 0 0 0,0 1 1 0 0,0-1-1 0 0,0 0 0 0 0,1 0 0 0 0,-1 0 0 0 0,1 0 0 0 0,0-1 0 0 0,-1 1 0 0 0,1 0 0 0 0,0-1 0 0 0,0 1 0 0 0,0-1 0 0 0,0 1 0 0 0,0-1 0 0 0,0 0 0 0 0,0 0 0 0 0,1 0 0 0 0,-1 0 0 0 0,0 0 0 0 0,1-1 0 0 0,-1 1 0 0 0,1-1 0 0 0,-1 1 1 0 0,0-1-1 0 0,1 0 0 0 0,-1 0 0 0 0,1 0 0 0 0,-1 0 0 0 0,1-1 0 0 0,-1 1 0 0 0,0-1 0 0 0,1 1-2 0 0,9-3 4 0 0,0 0 0 0 0,-1 0 0 0 0,0-1-1 0 0,0-1 1 0 0,0 0 0 0 0,0 0 0 0 0,-1-1 0 0 0,0 0 0 0 0,0-1 0 0 0,-1 0-1 0 0,1 0 1 0 0,3-6-4 0 0,-3 5 9 0 0,17-17 11 0 0,-2-2 0 0 0,-1-1 0 0 0,-1 0 1 0 0,-2-2-1 0 0,-1-1 0 0 0,-1 0 0 0 0,-2-1 1 0 0,-1-1-1 0 0,-1-1 0 0 0,-2 0 0 0 0,6-26-20 0 0,-10 31-25 0 0,-1 0-1 0 0,-2 0 1 0 0,-1 0-1 0 0,-1-1 1 0 0,-2 1-1 0 0,-1-1 1 0 0,-1-8 25 0 0,0 31-7 0 0,-1-1 1 0 0,0 1-1 0 0,-1 0 1 0 0,0 0-1 0 0,0-1 1 0 0,0 1 0 0 0,-1 0-1 0 0,0 1 1 0 0,0-1-1 0 0,0 0 1 0 0,-1 1 0 0 0,0 0-1 0 0,-1 0 1 0 0,0-1 6 0 0,3 5-4 0 0,0 0 0 0 0,0 0 1 0 0,0 0-1 0 0,0 0 0 0 0,0 1 1 0 0,0-1-1 0 0,0 1 0 0 0,-1-1 1 0 0,1 1-1 0 0,0 0 0 0 0,-1 0 1 0 0,0 0-1 0 0,1 0 0 0 0,-1 0 1 0 0,1 0-1 0 0,-1 1 0 0 0,0-1 1 0 0,0 1-1 0 0,1 0 0 0 0,-1 0 1 0 0,0 0-1 0 0,0 0 0 0 0,1 0 1 0 0,-1 1-1 0 0,0-1 0 0 0,1 1 1 0 0,-1 0-1 0 0,0 0 0 0 0,1 0 1 0 0,-1 0-1 0 0,1 0 0 0 0,-1 0 1 0 0,1 1-1 0 0,0-1 0 0 0,0 1 1 0 0,-1 0-1 0 0,1-1 0 0 0,-1 3 4 0 0,-5 3 4 0 0,1 0 1 0 0,0 1-1 0 0,1 0 0 0 0,-1 0 0 0 0,1 0 0 0 0,1 1 0 0 0,0 0 1 0 0,0 0-1 0 0,1 0 0 0 0,0 1 0 0 0,0 0 0 0 0,1 0 1 0 0,1 0-1 0 0,-1 0 0 0 0,2 0 0 0 0,-1 0 0 0 0,1 0 1 0 0,1 1-1 0 0,0-1 0 0 0,1 0 0 0 0,-1 0 0 0 0,3 7-4 0 0,4 24 83 0 0,3 1 0 0 0,1-2 0 0 0,2 1 0 0 0,15 31-83 0 0,-9-26 285 0 0,1-2 1 0 0,3-1-1 0 0,2-1 0 0 0,1-1 0 0 0,2-1 0 0 0,23 24-285 0 0,0-26-1308 0 0,-48-48-6828 0 0,-3 8-4068 0 0</inkml:trace>
</inkml:ink>
</file>

<file path=ppt/ink/ink6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4:53.4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82 1 10194 0 0,'0'0'3336'0'0,"0"0"-1459"0"0,0 0-540 0 0,0 0-101 0 0,0 0-55 0 0,0 0-75 0 0,0 0-127 0 0,0 0-99 0 0,0 0-93 0 0,0 0-120 0 0,0 0-139 0 0,0 0-112 0 0,0 0-89 0 0,-8 0-31 0 0,-21 3-23 0 0,22-3-52 0 0,7 0-70 0 0,0 0-68 0 0,0 0-28 0 0,19-4 487 0 0,-72 26 684 0 0,50-21-1218 0 0,3-1-16 0 0,0 0 7 0 0,0 0-17 0 0,49-11-86 0 0,-41 10-390 0 0,5 1-559 0 0,-6 1-5686 0 0,-1 3-4764 0 0</inkml:trace>
</inkml:ink>
</file>

<file path=ppt/ink/ink6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4:53.9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 0 10354 0 0,'0'0'2730'0'0,"0"0"-657"0"0,0 0-248 0 0,0 0-46 0 0,0 0-180 0 0,0 0-269 0 0,0 0-324 0 0,0 0-270 0 0,0 0-172 0 0,0 0-61 0 0,0 0 10 0 0,0 0 2 0 0,0 0 1 0 0,0 3-29 0 0,-16 38 877 0 0,65-80 378 0 0,-49 38-1649 0 0,0 1 6 0 0,0 0-15 0 0,0 0-20 0 0,0 0 20 0 0,-23 1 49 0 0,-14 13-197 0 0,32 9-2071 0 0,7-7-5538 0 0,-2-15 6364 0 0,0 3-11134 0 0</inkml:trace>
</inkml:ink>
</file>

<file path=ppt/ink/ink6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4:54.4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 1 15467 0 0,'0'0'2405'0'0,"0"0"-613"0"0,0 0-235 0 0,0 0-78 0 0,0 0-151 0 0,0 0-237 0 0,0 0-275 0 0,0 0-257 0 0,0 0-154 0 0,0 0-77 0 0,0 0-65 0 0,0 0-59 0 0,0 0-13 0 0,-1 2-18 0 0,-34 61 650 0 0,35-62-811 0 0,0-1-1 0 0,0 0 2 0 0,25 0 354 0 0,16-30 514 0 0,-64 34-721 0 0,-5 15-257 0 0,27-19 45 0 0,1 0-30 0 0,0 0-7 0 0,0 0-18 0 0,0 0-58 0 0,0 0-84 0 0,13-5-5607 0 0,-9 0-1826 0 0,-2 4-5215 0 0</inkml:trace>
</inkml:ink>
</file>

<file path=ppt/ink/ink6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4:51.6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111 604 19748 0 0,'0'0'800'0'0,"0"0"-520"0"0,0 0-15 0 0,0 0 135 0 0,0 0 80 0 0,0 0 8 0 0,0 0-144 0 0,0 0-192 0 0,0 0-96 0 0,0 0-80 0 0,0 0-72 0 0,0 0-96 0 0,0 0-272 0 0,0 0-729 0 0,-107 140-1783 0 0,107-140-3714 0 0,2-3-4688 0 0</inkml:trace>
  <inkml:trace contextRef="#ctx0" brushRef="#br0" timeOffset="248.602">0 82 18068 0 0,'0'0'1832'0'0,"0"0"-607"0"0,0 0-401 0 0,0 0-168 0 0,0 0-176 0 0,0 0-208 0 0,0 0-216 0 0,0 0-136 0 0,0 0 8 0 0,0 0-16 0 0,0 0-48 0 0,0 0-264 0 0,0 0-768 0 0,0 0-3105 0 0,28 84-8674 0 0</inkml:trace>
  <inkml:trace contextRef="#ctx0" brushRef="#br0" timeOffset="520.433">289 660 17452 0 0,'0'0'1663'0'0,"0"0"-311"0"0,0 0-29 0 0,0 0-43 0 0,0 0-171 0 0,0 0-248 0 0,0 0-257 0 0,18-35-197 0 0,54-110-122 0 0,-15 48 127 0 0,-54 93-413 0 0,0 0 0 0 0,0 0-1 0 0,1 0 1 0 0,-1 0-1 0 0,1 0 1 0 0,0 0-1 0 0,0 1 1 0 0,0 0 0 0 0,0 0-1 0 0,0 0 1 0 0,1 0-1 0 0,0 1 1 0 0,-1-1 0 0 0,1 1-1 0 0,0 1 1 0 0,0-1-1 0 0,1 0 2 0 0,0 40-338 0 0,-6-26 301 0 0,13 112-409 0 0,-12-120 445 0 0,1 0 0 0 0,-1-1 1 0 0,1 1-1 0 0,-1-1 1 0 0,1 1-1 0 0,0-1 0 0 0,1 0 1 0 0,-1 0-1 0 0,0 0 1 0 0,1 0-1 0 0,0 0 0 0 0,-1 0 1 0 0,1-1-1 0 0,0 1 0 0 0,1-1 1 0 0,-1 0-1 0 0,0 0 1 0 0,1 0-1 0 0,-1 0 0 0 0,1-1 1 0 0,-1 1-1 0 0,1-1 1 0 0,0 0-1 0 0,0 0 0 0 0,0 0 1 0 0,-1-1-1 0 0,1 1 0 0 0,0-1 1 0 0,0 0-1 0 0,2 0 1 0 0,4-2 102 0 0,1 0 0 0 0,-1-1-1 0 0,0 0 1 0 0,0 0 0 0 0,0-1-1 0 0,0-1 1 0 0,0 0 0 0 0,-1 0-1 0 0,0 0 1 0 0,0-1 0 0 0,-1-1-1 0 0,1 0 1 0 0,-1 0 0 0 0,-1 0 0 0 0,1-1-1 0 0,-1 0 1 0 0,-1 0 0 0 0,0-1-1 0 0,0 0 1 0 0,2-4-102 0 0,11-29 398 0 0,-18 32-5803 0 0,0 0-5797 0 0,-1 10-507 0 0</inkml:trace>
  <inkml:trace contextRef="#ctx0" brushRef="#br0" timeOffset="697.739">1291 1 19604 0 0,'0'0'1777'0'0,"0"0"-401"0"0,0 0-177 0 0,0 0-116 0 0,0 0-152 0 0,0 0-105 0 0,0 0-131 0 0,0 0-111 0 0,0 0-80 0 0,0 0-98 0 0,0 0-87 0 0,0 0-79 0 0,3 33-54 0 0,11 106-67 0 0,-22-46-39 0 0,2-75-67 0 0,-29 204-381 0 0,32-125-4693 0 0,3-96 2367 0 0,-1-1-3048 0 0,-4 0-6094 0 0</inkml:trace>
  <inkml:trace contextRef="#ctx0" brushRef="#br0" timeOffset="864.171">1020 302 7850 0 0,'0'0'6449'0'0,"0"0"-3794"0"0,0 0-1396 0 0,0 0-225 0 0,0 0-106 0 0,0 0-28 0 0,0 0-100 0 0,0 0-189 0 0,0 0-209 0 0,0 0-145 0 0,0 0-118 0 0,33 0-95 0 0,105 1-51 0 0,-44 1-30 0 0,-52-1-3321 0 0,-10-1-5339 0 0,-18 0-2532 0 0</inkml:trace>
</inkml:ink>
</file>

<file path=ppt/ink/ink6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4:51.1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66 168 5681 0 0,'0'0'3041'0'0,"0"0"-1543"0"0,0 0-764 0 0,0 0-15 0 0,0 0 276 0 0,0 0 263 0 0,0 0 47 0 0,0 0-214 0 0,0 0-275 0 0,0 0-201 0 0,0 0-121 0 0,3 35-80 0 0,7 108-47 0 0,-6 69 1097 0 0,-4-201-1360 0 0,0 1 0 0 0,-1-1 0 0 0,0 1 0 0 0,-1-1 0 0 0,0 0 0 0 0,-1 0 0 0 0,-1 0 0 0 0,1 0 0 0 0,-2 0 0 0 0,1-1 0 0 0,-1 0-1 0 0,-1 0 1 0 0,0 0 0 0 0,-7 8-104 0 0,13-17 34 0 0,0-1-1 0 0,0 1 1 0 0,-1-1-1 0 0,1 1 0 0 0,0-1 1 0 0,-1 1-1 0 0,1-1 0 0 0,-1 1 1 0 0,1-1-1 0 0,-1 1 1 0 0,1-1-1 0 0,-1 0 0 0 0,1 1 1 0 0,-1-1-1 0 0,1 0 1 0 0,-1 1-1 0 0,1-1 0 0 0,-1 0 1 0 0,0 0-1 0 0,1 1 1 0 0,-1-1-1 0 0,0 0 0 0 0,1 0 1 0 0,-1 0-1 0 0,1 0 0 0 0,-1 0 1 0 0,0 0-1 0 0,1 0 1 0 0,-1 0-1 0 0,0 0 0 0 0,1 0 1 0 0,-1 0-1 0 0,0-1 1 0 0,1 1-1 0 0,-1 0 0 0 0,1 0 1 0 0,-1-1-1 0 0,1 1 1 0 0,-1 0-1 0 0,0-1 0 0 0,1 1 1 0 0,-1 0-1 0 0,1-1 0 0 0,-1 1 1 0 0,1-1-1 0 0,0 1 1 0 0,-1-1-1 0 0,1 1 0 0 0,-1-1 1 0 0,1 1-1 0 0,0-1 1 0 0,0 1-1 0 0,-1-1 0 0 0,1 0 1 0 0,0 1-1 0 0,0-1 1 0 0,-1 1-1 0 0,1-1 0 0 0,0 0 1 0 0,0 1-1 0 0,0-1 1 0 0,0 0-1 0 0,0 1 0 0 0,0-1 1 0 0,0 1-1 0 0,0-1 0 0 0,0 0 1 0 0,1 1-1 0 0,-1-1-33 0 0,0-48 561 0 0,6 27-447 0 0,1 0 1 0 0,0 0-1 0 0,2 1 1 0 0,0 0-1 0 0,2 1 1 0 0,0 0-1 0 0,1 1 0 0 0,2-2-114 0 0,17-30 171 0 0,0-3-63 0 0,2 1 1 0 0,3 2-1 0 0,1 1 1 0 0,7-2-109 0 0,-29 35 20 0 0,0 2 0 0 0,1 0 0 0 0,0 0 0 0 0,1 2 0 0 0,1 0-1 0 0,0 1 1 0 0,1 1 0 0 0,0 0 0 0 0,0 2 0 0 0,1 0 0 0 0,0 1 0 0 0,1 2 0 0 0,11-3-20 0 0,-29 8 10 0 0,0-1 0 0 0,0 1-1 0 0,1 1 1 0 0,-1-1 0 0 0,0 0 0 0 0,1 1-1 0 0,-1 0 1 0 0,1-1 0 0 0,-1 1 0 0 0,1 1-1 0 0,-1-1 1 0 0,0 0 0 0 0,1 1 0 0 0,-1 0 0 0 0,1 0-1 0 0,-1 0 1 0 0,0 0 0 0 0,0 0 0 0 0,0 1-1 0 0,0-1 1 0 0,0 1 0 0 0,0 0 0 0 0,0 0-1 0 0,0 0 1 0 0,0 0 0 0 0,-1 1 0 0 0,1-1 0 0 0,-1 1-1 0 0,0-1 1 0 0,0 1 0 0 0,0 0 0 0 0,0 0-1 0 0,0 0 1 0 0,-1 0 0 0 0,1 0 0 0 0,-1 0-1 0 0,0 1 1 0 0,0-1 0 0 0,0 0 0 0 0,0 2-10 0 0,-2 8 30 0 0,-1 1 0 0 0,0-1 0 0 0,-1 0 0 0 0,0 1 0 0 0,-1-1 0 0 0,-1-1 0 0 0,0 1 0 0 0,-1-1 0 0 0,0 0 0 0 0,-1 0 0 0 0,0 0 0 0 0,-1-1 0 0 0,0 0 0 0 0,-1-1 0 0 0,0 0 0 0 0,-1 0 0 0 0,1-1 0 0 0,-11 7-30 0 0,1 2 13 0 0,0-2 0 0 0,-1 0 0 0 0,-1-1 0 0 0,0-1 0 0 0,-1-1 0 0 0,-1-1 0 0 0,0 0 0 0 0,-1-2 0 0 0,1-1 0 0 0,-2-1 0 0 0,-22 4-13 0 0,-28-8-255 0 0,74-5 178 0 0,0 0 1 0 0,0 1-1 0 0,0-1 1 0 0,0 0-1 0 0,0 0 0 0 0,1 0 1 0 0,-1 0-1 0 0,0 0 1 0 0,0 0-1 0 0,1 0 1 0 0,-1 0-1 0 0,0 0 0 0 0,1-1 1 0 0,-1 1-1 0 0,1 0 1 0 0,-1 0-1 0 0,1 0 1 0 0,0-1-1 0 0,0 1 1 0 0,0 0-1 0 0,-1-1 0 0 0,1 1 1 0 0,0 0-1 0 0,0 0 1 0 0,1-1-1 0 0,-1 1 1 0 0,0 0-1 0 0,0-1 0 0 0,1 1 1 0 0,-1 0-1 0 0,1 0 1 0 0,-1 0-1 0 0,1-1 1 0 0,-1 1-1 0 0,1 0 0 0 0,0 0 1 0 0,-1 0-1 0 0,1 0 1 0 0,0 0-1 0 0,0 0 1 0 0,0 0-1 0 0,0 0 0 0 0,0 1 1 0 0,0-1-1 0 0,0 0 1 0 0,1 0 76 0 0,40-36-4398 0 0,-21 20-1476 0 0,-4 5-5494 0 0</inkml:trace>
  <inkml:trace contextRef="#ctx0" brushRef="#br0" timeOffset="301.984">1040 47 10346 0 0,'0'0'1727'0'0,"0"0"-326"0"0,0 0 63 0 0,0 0 146 0 0,0 0-31 0 0,0 0-172 0 0,0 0-265 0 0,0 0-253 0 0,0 0-128 0 0,0 0-93 0 0,0 0-100 0 0,0 0-76 0 0,-34 30-74 0 0,-107 94-51 0 0,69-46 166 0 0,37 7-184 0 0,34-83-343 0 0,0 0-1 0 0,1 0 0 0 0,0 0 0 0 0,-1 0 0 0 0,1 0 0 0 0,0 0 1 0 0,0 0-1 0 0,0 0 0 0 0,0 0 0 0 0,1 0 0 0 0,-1 0 1 0 0,0 0-1 0 0,1 0 0 0 0,0 0 0 0 0,-1 0 0 0 0,1 0 0 0 0,0 0 1 0 0,0-1-1 0 0,0 1 0 0 0,0 0 0 0 0,0 0 0 0 0,0-1 1 0 0,1 1-1 0 0,-1-1 0 0 0,0 1 0 0 0,1-1 0 0 0,-1 0 0 0 0,1 0 1 0 0,0 1-1 0 0,-1-1 0 0 0,1 0 0 0 0,0 0 0 0 0,0 0 0 0 0,0-1 1 0 0,-1 1-1 0 0,1 0 0 0 0,0-1 0 0 0,0 1 0 0 0,0-1 1 0 0,0 0-1 0 0,0 0 0 0 0,1 0-5 0 0,10 1 67 0 0,0 0 0 0 0,0-2 0 0 0,-1 0 1 0 0,1 0-1 0 0,0-1 0 0 0,0-1 0 0 0,-1 0 0 0 0,1 0 0 0 0,-1-1 1 0 0,0-1-1 0 0,0 0 0 0 0,-1-1 0 0 0,0 0 0 0 0,0-1 0 0 0,0 0 1 0 0,-1-1-1 0 0,1 0 0 0 0,-2 0 0 0 0,1-1 0 0 0,-2-1 0 0 0,1 1 1 0 0,-1-1-1 0 0,0-1 0 0 0,-1 0 0 0 0,-1 0 0 0 0,1 0 0 0 0,-2 0 1 0 0,0-1-1 0 0,0 0 0 0 0,-1-1 0 0 0,0 1 0 0 0,-1 0 0 0 0,-1-1-67 0 0,-1 8 9 0 0,0 0 0 0 0,-1-1-1 0 0,0 1 1 0 0,0 0-1 0 0,-1 0 1 0 0,1 0-1 0 0,-1 0 1 0 0,0 0 0 0 0,-1 0-1 0 0,1 0 1 0 0,-1 0-1 0 0,0 0 1 0 0,0 0 0 0 0,0 1-1 0 0,-1-1 1 0 0,-2-2-9 0 0,0 1-78 0 0,0 0 1 0 0,0 1 0 0 0,-1 0-1 0 0,1 0 1 0 0,-1 1 0 0 0,0 0-1 0 0,-1 0 1 0 0,1 0 0 0 0,-1 0-1 0 0,1 1 1 0 0,-1 0 0 0 0,0 1-1 0 0,0 0 1 0 0,-1 0-1 0 0,1 0 1 0 0,0 1 0 0 0,-1 0-1 0 0,1 0 1 0 0,0 1 0 0 0,-1 0-1 0 0,1 0 1 0 0,-1 1 0 0 0,-2 0 77 0 0,-12 11-2546 0 0,15-6-601 0 0,1 1-3339 0 0,1 0-5929 0 0</inkml:trace>
</inkml:ink>
</file>

<file path=ppt/ink/ink6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4:55.7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654 48 3065 0 0,'0'0'3011'0'0,"0"0"-516"0"0,0 0-197 0 0,0 0-79 0 0,0 0-100 0 0,0 0-264 0 0,0 0-434 0 0,0 0-448 0 0,0 0-278 0 0,0 0-138 0 0,0 0-50 0 0,-15 17-3 0 0,-102 125 797 0 0,66-73-703 0 0,23-29-507 0 0,-1-1 0 0 0,-3-1 0 0 0,-1-2 0 0 0,-2-1 0 0 0,-12 9-91 0 0,39-38-238 0 0,1-1-1 0 0,-1 0 1 0 0,0 0-1 0 0,0 0 1 0 0,-1-1-1 0 0,1 0 1 0 0,-1-1-1 0 0,0 0 1 0 0,0 0-1 0 0,0-1 0 0 0,0 0 1 0 0,0-1-1 0 0,-1 1 1 0 0,1-2-1 0 0,-4 0 239 0 0,8 0-626 0 0,0-1 0 0 0,1 0 0 0 0,-1 0 0 0 0,0 0 0 0 0,1-1 0 0 0,-1 1 0 0 0,1-1 0 0 0,-1 0 0 0 0,1-1 0 0 0,0 1-1 0 0,0-1 1 0 0,0 0 0 0 0,0 1 0 0 0,1-2 0 0 0,-1 1 0 0 0,1 0 0 0 0,-1-1 0 0 0,1 0 0 0 0,1 0 0 0 0,-2 0 626 0 0,-21-47-6107 0 0,11-8 3501 0 0,13-15 2972 0 0,34-24 4452 0 0,-31 95-4220 0 0,1 0-1 0 0,-1 0 1 0 0,1 0 0 0 0,0 0 0 0 0,0 0-1 0 0,0 1 1 0 0,0 0 0 0 0,0-1 0 0 0,1 1-1 0 0,-1 0 1 0 0,1 1 0 0 0,-1-1-1 0 0,1 0 1 0 0,0 1 0 0 0,-1 0 0 0 0,1 0-1 0 0,0 0 1 0 0,3 0-598 0 0,41 13 3544 0 0,45 55-388 0 0,-62-43-2577 0 0,1 0 0 0 0,2-2 0 0 0,0-2 0 0 0,1-1 0 0 0,21 7-579 0 0,148 30 930 0 0,-138-39-821 0 0,-66-16-167 0 0,0-1 0 0 0,-1 0 0 0 0,1 0 0 0 0,0 0 0 0 0,0 1 0 0 0,0-1 0 0 0,0 0 0 0 0,0 0 0 0 0,-1 0 0 0 0,1 1 0 0 0,0-1 0 0 0,0 0 0 0 0,0 0 0 0 0,0 0 0 0 0,0 1 0 0 0,0-1 0 0 0,0 0 0 0 0,0 0 0 0 0,0 1 0 0 0,0-1 0 0 0,0 0 0 0 0,0 0 1 0 0,0 1-1 0 0,0-1 0 0 0,0 0 0 0 0,0 0 0 0 0,0 0 0 0 0,0 1 0 0 0,0-1 0 0 0,1 0 0 0 0,-1 0 0 0 0,0 0 0 0 0,0 1 0 0 0,0-1 0 0 0,0 0 58 0 0,-17 0-5486 0 0,4-3-7200 0 0,7-1 7049 0 0</inkml:trace>
  <inkml:trace contextRef="#ctx0" brushRef="#br0" timeOffset="269.994">412 0 472 0 0,'0'0'2667'0'0,"0"0"-882"0"0,0 0-310 0 0,0 0 76 0 0,0 0 128 0 0,0 0 104 0 0,0 0-116 0 0,0 0-271 0 0,0 0-229 0 0,0 0-123 0 0,0 0-69 0 0,0 0-16 0 0,-4 33-43 0 0,-15 104-72 0 0,27-50 557 0 0,12-7-176 0 0,10 102-157 0 0,-28-53-1345 0 0,-13-111-1003 0 0,-1-13-3864 0 0,4-3-1833 0 0,4-1-3419 0 0</inkml:trace>
  <inkml:trace contextRef="#ctx0" brushRef="#br0" timeOffset="515.197">105 390 4713 0 0,'0'0'1150'0'0,"0"0"-141"0"0,0 0 286 0 0,0 0 456 0 0,0 0 294 0 0,0 0 16 0 0,0 0-182 0 0,0 0-257 0 0,0 0-256 0 0,0 0-171 0 0,0 0-136 0 0,0 0-113 0 0,32-3-72 0 0,99-12-93 0 0,178-11 1432 0 0,-225 17-2302 0 0,-47 5-2320 0 0,1-1-6150 0 0,-25 5-3662 0 0</inkml:trace>
</inkml:ink>
</file>

<file path=ppt/ink/ink6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5:08.5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264 174 4513 0 0,'0'0'2754'0'0,"0"0"-883"0"0,0 0-132 0 0,0 0 267 0 0,0 0 122 0 0,0 0-163 0 0,0 0-345 0 0,0 0-396 0 0,0 0-305 0 0,0 0-248 0 0,0 0-212 0 0,0 0-186 0 0,0 0-122 0 0,-9-2-23 0 0,2 0-92 0 0,-50 6 232 0 0,-127 88 1358 0 0,184-91-1620 0 0,-1 0 1 0 0,1 0 0 0 0,0 0 0 0 0,0 0 0 0 0,-1 0-1 0 0,1 0 1 0 0,0 1 0 0 0,0-1 0 0 0,0 0-1 0 0,0 0 1 0 0,0 0 0 0 0,1 0 0 0 0,-1 0 0 0 0,0 0-1 0 0,0 0 1 0 0,1 1 0 0 0,-1-1 0 0 0,1 0 0 0 0,-1 0-1 0 0,1 0 1 0 0,-1 0 0 0 0,1 0 0 0 0,-1-1 0 0 0,1 1-1 0 0,0 0 1 0 0,0 0 0 0 0,-1 0 0 0 0,1 0 0 0 0,0-1-1 0 0,0 1 1 0 0,0 0 0 0 0,0-1 0 0 0,0 1 0 0 0,0-1-1 0 0,0 1 1 0 0,0-1 0 0 0,0 0 0 0 0,0 1 0 0 0,0-1-1 0 0,0 0 1 0 0,1 0 0 0 0,-1 1 0 0 0,0-1 0 0 0,0 0-7 0 0,0 0 7 0 0,37 17 133 0 0,-32-16-95 0 0,0 1 0 0 0,0-1 0 0 0,0 1-1 0 0,-1 0 1 0 0,1 1 0 0 0,-1 0 0 0 0,1-1-1 0 0,-1 2 1 0 0,0-1 0 0 0,0 0-1 0 0,0 1 1 0 0,-1 0 0 0 0,1 0 0 0 0,-1 1-1 0 0,0-1 1 0 0,0 1 0 0 0,-1 0-1 0 0,1 0 1 0 0,-1 0 0 0 0,0 0 0 0 0,-1 0-1 0 0,1 1 1 0 0,-1 0 0 0 0,0-1-1 0 0,0 1 1 0 0,-1 0 0 0 0,1 0 0 0 0,-1 2-45 0 0,-1-2 61 0 0,0 0 1 0 0,0 1 0 0 0,-1-1-1 0 0,0 0 1 0 0,0 0 0 0 0,-1 0-1 0 0,1 0 1 0 0,-1 0 0 0 0,-1 0 0 0 0,1 0-1 0 0,-1-1 1 0 0,0 1 0 0 0,0-1-1 0 0,0 1 1 0 0,-1-1 0 0 0,0 0-1 0 0,0-1 1 0 0,0 1 0 0 0,-3 1-62 0 0,-110 79-240 0 0,101-81-1153 0 0,14-5-2545 0 0,1-2-3611 0 0,1 3-4144 0 0</inkml:trace>
  <inkml:trace contextRef="#ctx0" brushRef="#br0" timeOffset="273.763">636 1 17028 0 0,'0'0'1973'0'0,"0"0"-728"0"0,0 0-217 0 0,0 0 81 0 0,0 0 69 0 0,0 0-11 0 0,0 0-186 0 0,0 0-223 0 0,5 36-170 0 0,16 119-136 0 0,-29-56 39 0 0,2-81-395 0 0,-56 189 169 0 0,44-134-485 0 0,4-45-1108 0 0,7-21-2828 0 0,-2-4-5095 0 0,6-3-2873 0 0</inkml:trace>
  <inkml:trace contextRef="#ctx0" brushRef="#br0" timeOffset="510.729">426 310 15283 0 0,'0'0'1769'0'0,"0"0"-761"0"0,0 0-120 0 0,0 0-80 0 0,0 0-48 0 0,0 0-55 0 0,195-70-161 0 0,-162 63-192 0 0,6 3-176 0 0,-6 4-144 0 0,0-4-240 0 0,-7 4-256 0 0,2 0-577 0 0,-8 4-1359 0 0,-5 3-3345 0 0,-4-3-6690 0 0</inkml:trace>
  <inkml:trace contextRef="#ctx0" brushRef="#br0" timeOffset="667.55">976 280 8426 0 0,'0'0'3683'0'0,"0"0"-1637"0"0,0 0-719 0 0,0 0-120 0 0,0 0-40 0 0,0 0-120 0 0,0 0-215 0 0,0 0-251 0 0,0 0-199 0 0,0 0-149 0 0,0 0-74 0 0,0 0-63 0 0,-15 29-52 0 0,-45 85-8 0 0,59-113-35 0 0,0 0 1 0 0,0 0-1 0 0,0-1 0 0 0,0 1 1 0 0,0 0-1 0 0,0 0 0 0 0,1 0 1 0 0,-1 0-1 0 0,0 0 1 0 0,0 0-1 0 0,1 0 0 0 0,-1 0 1 0 0,1 0-1 0 0,-1 0 0 0 0,1 0 1 0 0,-1 0-1 0 0,1 0 1 0 0,0 1-1 0 0,-1-1 0 0 0,1 0 1 0 0,0 0-1 0 0,0 0 0 0 0,0 1 1 0 0,0-1-1 0 0,0 0 1 0 0,0 0-1 0 0,1 1 0 0 0,-1-1 1 0 0,0 0-1 0 0,0 0 0 0 0,1 0 1 0 0,-1 0-1 0 0,1 0 1 0 0,-1 1-1 0 0,1-1 0 0 0,0 0 1 0 0,-1 0-1 0 0,1 0 0 0 0,0 0 1 0 0,0-1-1 0 0,-1 1 1 0 0,1 0-1 0 0,1 0-1 0 0,2 2 20 0 0,3 0 120 0 0,-1 0 1 0 0,1 0-1 0 0,0 0 1 0 0,0-1 0 0 0,1 0-1 0 0,-1-1 1 0 0,0 0 0 0 0,1 0-1 0 0,-1 0 1 0 0,1-1 0 0 0,-1 0-1 0 0,1 0 1 0 0,-1-1-1 0 0,0 0 1 0 0,1-1 0 0 0,-1 1-1 0 0,0-1 1 0 0,0-1 0 0 0,0 1-1 0 0,0-1 1 0 0,0 0 0 0 0,3-3-141 0 0,-4 3 115 0 0,0 0 1 0 0,-1 0-1 0 0,1-1 1 0 0,0 0-1 0 0,-1 0 1 0 0,0-1-1 0 0,0 1 1 0 0,0-1-1 0 0,-1 0 1 0 0,0 0-1 0 0,0-1 1 0 0,0 1-1 0 0,0-1 1 0 0,-1 0-1 0 0,0 0 1 0 0,0 0-1 0 0,-1 0 1 0 0,0-1-1 0 0,0 1 1 0 0,0-1-1 0 0,-1 1 1 0 0,0-1-1 0 0,0 0 1 0 0,0 1-1 0 0,-1-1 1 0 0,0 0-1 0 0,-1 0 1 0 0,0-5-116 0 0,-1 9-33 0 0,1 0 0 0 0,-1 0 1 0 0,1 0-1 0 0,-1 0 0 0 0,0 1 1 0 0,0-1-1 0 0,0 1 0 0 0,0-1 1 0 0,-1 1-1 0 0,1 0 0 0 0,-1 0 1 0 0,1 0-1 0 0,-1 0 0 0 0,0 0 1 0 0,1 1-1 0 0,-1-1 1 0 0,0 1-1 0 0,0 0 0 0 0,0 0 1 0 0,0 0-1 0 0,-1 0 0 0 0,1 0 1 0 0,0 1-1 0 0,0-1 0 0 0,-1 1 1 0 0,1 0-1 0 0,-2 0 33 0 0,-34-1-6249 0 0,35 1 5114 0 0,-9 0-10774 0 0</inkml:trace>
  <inkml:trace contextRef="#ctx0" brushRef="#br0" timeOffset="1115.913">1356 512 16748 0 0,'0'0'425'0'0,"0"0"-261"0"0,0 0 39 0 0,0 0 121 0 0,0 0 32 0 0,0 0-41 0 0,0 0-79 0 0,0 0-88 0 0,0 0-43 0 0,0 0-24 0 0,0 0-18 0 0,0 0-15 0 0,-19 32 17 0 0,-58 98 29 0 0,35-52 869 0 0,45-87 3314 0 0,27-60-2276 0 0,19-20-978 0 0,-37 61-923 0 0,1 1-1 0 0,2 0 1 0 0,0 1-1 0 0,2 1 1 0 0,1 0 0 0 0,1 2-1 0 0,1 0 1 0 0,1 1-1 0 0,0 1 1 0 0,2 1 0 0 0,1 0-1 0 0,10-4-99 0 0,-16 13 15 0 0,1 2 0 0 0,0 0-1 0 0,0 1 1 0 0,1 1 0 0 0,0 1-1 0 0,0 1 1 0 0,1 1 0 0 0,-1 0-1 0 0,1 2 1 0 0,2 0-15 0 0,-17 3 9 0 0,0 0 1 0 0,-1 1 0 0 0,1-1-1 0 0,-1 1 1 0 0,1 1-1 0 0,-1-1 1 0 0,0 1 0 0 0,0 0-1 0 0,0 0 1 0 0,0 0-1 0 0,-1 1 1 0 0,1-1-1 0 0,-1 1 1 0 0,0 0 0 0 0,0 1-1 0 0,0-1 1 0 0,-1 1-1 0 0,0-1 1 0 0,1 1 0 0 0,-2 0-1 0 0,1 1 1 0 0,0-1-1 0 0,-1 0 1 0 0,0 1-1 0 0,-1-1 1 0 0,1 1 0 0 0,-1-1-1 0 0,0 1 1 0 0,0 0-1 0 0,-1 0 1 0 0,1-1 0 0 0,-1 1-1 0 0,-1 0 1 0 0,1 0-1 0 0,-1 0 1 0 0,0-1 0 0 0,0 1-1 0 0,-1-1 1 0 0,1 1-1 0 0,-1-1 1 0 0,-1 1-1 0 0,1-1 1 0 0,-1 0 0 0 0,0 0-1 0 0,0 0 1 0 0,0 0-1 0 0,-1-1 1 0 0,0 2-10 0 0,-4 1 4 0 0,0 0 0 0 0,-1 0 1 0 0,1-1-1 0 0,-1 0 0 0 0,-1-1 0 0 0,1 0 0 0 0,-1 0 1 0 0,1-1-1 0 0,-1 0 0 0 0,-1-1 0 0 0,1 0 0 0 0,0-1 1 0 0,-1 0-1 0 0,1-1 0 0 0,-1 0 0 0 0,1 0 1 0 0,-1-1-1 0 0,0 0 0 0 0,-6-2-4 0 0,9 1-91 0 0,1 0 0 0 0,0-1 0 0 0,-1 0 1 0 0,1 0-1 0 0,0-1 0 0 0,0 0 0 0 0,0 0 0 0 0,0-1 0 0 0,1 0 0 0 0,-1 0 0 0 0,1 0 1 0 0,0-1-1 0 0,0 0 0 0 0,1 0 0 0 0,-1 0 0 0 0,1-1 0 0 0,0 0 0 0 0,1 0 1 0 0,-1 0-1 0 0,1-1 0 0 0,1 1 0 0 0,-1-1 0 0 0,1 0 0 0 0,0-2 91 0 0,-24-65-10977 0 0,23 59-1321 0 0</inkml:trace>
</inkml:ink>
</file>

<file path=ppt/ink/ink6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5:06.4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249 52 3337 0 0,'0'0'2244'0'0,"0"0"-287"0"0,0 0-141 0 0,0 0-64 0 0,0 0-66 0 0,0 0-23 0 0,0 0-159 0 0,0 0-287 0 0,0 0-302 0 0,0 0-247 0 0,0 0-170 0 0,-9 12-71 0 0,-61 101 729 0 0,-74 258 454 0 0,126-331-1550 0 0,11-28-594 0 0,11-27-1726 0 0,102-334-3117 0 0,-39 154 8188 0 0,-67 215 862 0 0,10 48-2589 0 0,-6-50-945 0 0,0 1-1 0 0,1 0 0 0 0,1-1 1 0 0,1 0-1 0 0,1 0 1 0 0,0-1-1 0 0,1 0 0 0 0,1 0 1 0 0,1-1-1 0 0,0-1 0 0 0,1 1 1 0 0,0-2-1 0 0,2 0 0 0 0,-1 0 1 0 0,2-1-1 0 0,6 3-138 0 0,-18-13 51 0 0,0 0 1 0 0,1 0-1 0 0,-1-1 0 0 0,1 0 0 0 0,0 0 0 0 0,0 0 1 0 0,-1 0-1 0 0,1 0 0 0 0,1-1 0 0 0,-1 0 0 0 0,0 0 1 0 0,0 0-1 0 0,0 0 0 0 0,1-1 0 0 0,-1 1 1 0 0,0-1-1 0 0,1 0 0 0 0,-1 0 0 0 0,0-1 0 0 0,0 0 1 0 0,1 1-1 0 0,-1-1 0 0 0,0-1 0 0 0,0 1 0 0 0,0 0 1 0 0,0-1-1 0 0,0 0 0 0 0,0 0 0 0 0,-1 0 0 0 0,1-1 1 0 0,0 1-1 0 0,-1-1 0 0 0,0 0 0 0 0,0 0 1 0 0,2-2-52 0 0,7-13 158 0 0,0 0 0 0 0,-2-1 0 0 0,0 0 0 0 0,-2 0 0 0 0,0-1 1 0 0,-1 0-1 0 0,-1-1 0 0 0,0 1 0 0 0,-2-1 0 0 0,-1 0 1 0 0,0-1-1 0 0,-2 1 0 0 0,0-17-158 0 0,0 18 53 0 0,0 16-43 0 0,-1-1-1 0 0,1 0 0 0 0,-1 0 1 0 0,0 0-1 0 0,0 1 0 0 0,0-1 1 0 0,-1 0-1 0 0,1 0 0 0 0,-1 1 1 0 0,0-1-1 0 0,-1 0 0 0 0,1 1 1 0 0,-1-1-1 0 0,0 1 0 0 0,0 0 1 0 0,0-1-1 0 0,-2 0-9 0 0,5 6-62 0 0,-1-1 0 0 0,0 0 0 0 0,0 1-1 0 0,0-1 1 0 0,0 0 0 0 0,0 0 0 0 0,0 1 0 0 0,1-1-1 0 0,-1 0 1 0 0,0 1 0 0 0,0-1 0 0 0,0 0 0 0 0,0 1 0 0 0,0-1-1 0 0,0 0 1 0 0,0 1 0 0 0,-1-1 0 0 0,1 0 0 0 0,0 1 0 0 0,0-1-1 0 0,0 0 1 0 0,0 1 0 0 0,0-1 0 0 0,0 0 0 0 0,-1 1 0 0 0,1-1-1 0 0,0 0 1 0 0,0 0 0 0 0,0 1 0 0 0,-1-1 0 0 0,1 0 0 0 0,0 0-1 0 0,0 1 1 0 0,-1-1 0 0 0,1 0 0 0 0,0 0 0 0 0,-1 0-1 0 0,1 0 1 0 0,0 1 0 0 0,0-1 0 0 0,-1 0 0 0 0,1 0 0 0 0,0 0-1 0 0,-1 0 1 0 0,1 0 0 0 0,0 0 0 0 0,-1 0 0 0 0,1 0 0 0 0,0 0-1 0 0,-1 0 1 0 0,1 0 0 0 0,0 0 0 0 0,-1 0 0 0 0,1 0 0 0 0,0 0-1 0 0,-1 0 1 0 0,1-1 0 0 0,0 1 0 0 0,-1 0 0 0 0,1 0 0 0 0,0 0 62 0 0,-1 1-77 0 0,1 21-6777 0 0,0-17 2990 0 0,0 0-8443 0 0</inkml:trace>
  <inkml:trace contextRef="#ctx0" brushRef="#br0" timeOffset="292.022">851 129 7522 0 0,'0'0'3982'0'0,"0"0"-1907"0"0,0 0-765 0 0,0 0-144 0 0,0 0-9 0 0,0 0-60 0 0,0 0-174 0 0,-22 34-249 0 0,-68 105-241 0 0,88-138-417 0 0,0 1-1 0 0,0 0 1 0 0,0 0 0 0 0,1 0 0 0 0,-1 0-1 0 0,1 0 1 0 0,-1 1 0 0 0,1-1 0 0 0,-1 0-1 0 0,1 1 1 0 0,0-1 0 0 0,0 1 0 0 0,0-1-1 0 0,1 1 1 0 0,-1-1 0 0 0,1 1 0 0 0,-1 0-1 0 0,1-1 1 0 0,0 1 0 0 0,0 0-1 0 0,0-1 1 0 0,0 1 0 0 0,0 0 0 0 0,1-1-1 0 0,-1 1 1 0 0,1 0-16 0 0,2 2 51 0 0,-1 0 37 0 0,0-1 1 0 0,0 0-1 0 0,1 1 1 0 0,-1-1-1 0 0,1 0 0 0 0,0-1 1 0 0,1 1-1 0 0,-1 0 0 0 0,1-1 1 0 0,-1 0-1 0 0,1 0 1 0 0,0 0-1 0 0,0 0 0 0 0,1-1 1 0 0,-1 1-1 0 0,0-1 0 0 0,1 0 1 0 0,-1 0-1 0 0,1-1 0 0 0,0 1 1 0 0,0-1-1 0 0,-1 0 1 0 0,1-1-1 0 0,0 1 0 0 0,0-1 1 0 0,0 0-1 0 0,0 0 0 0 0,0 0 1 0 0,0-1-1 0 0,-1 1 1 0 0,5-2-89 0 0,2 0 238 0 0,0-1 1 0 0,-1 1-1 0 0,1-2 1 0 0,-1 0 0 0 0,1 0-1 0 0,-1 0 1 0 0,0-2-1 0 0,-1 1 1 0 0,1-1 0 0 0,-1 0-1 0 0,0-1 1 0 0,-1 0-1 0 0,6-6-238 0 0,-9 8 53 0 0,-1 1 0 0 0,0-1-1 0 0,0 0 1 0 0,-1 0-1 0 0,1-1 1 0 0,-1 1-1 0 0,0-1 1 0 0,-1 0 0 0 0,1 1-1 0 0,-1-1 1 0 0,0 0-1 0 0,-1 0 1 0 0,0-1-1 0 0,0 1 1 0 0,0 0 0 0 0,0 0-1 0 0,-1-1 1 0 0,0 1-1 0 0,0 0 1 0 0,-1-1-1 0 0,0 1 1 0 0,0 0 0 0 0,0 0-1 0 0,-1 0 1 0 0,0 0-1 0 0,-2-5-52 0 0,-1 3-76 0 0,-1 0 0 0 0,0 0-1 0 0,0 1 1 0 0,0-1 0 0 0,-1 2 0 0 0,0-1-1 0 0,0 1 1 0 0,-1 0 0 0 0,1 0 0 0 0,-1 1-1 0 0,-1 0 1 0 0,1 0 0 0 0,-1 1-1 0 0,0 0 77 0 0,-21-4-4872 0 0,-3 6-4528 0 0,24 2-3059 0 0</inkml:trace>
  <inkml:trace contextRef="#ctx0" brushRef="#br0" timeOffset="1266.279">1394 37 9554 0 0,'0'0'2145'0'0,"0"0"-464"0"0,0 0-302 0 0,0 0-101 0 0,0 0-65 0 0,0 0-131 0 0,0 0-145 0 0,0 0-143 0 0,0 0-170 0 0,0 0-154 0 0,0 0-76 0 0,0 0-75 0 0,-15 36-70 0 0,-50 111-19 0 0,-64 136 485 0 0,122-275-403 0 0,13-34 90 0 0,12-23-221 0 0,2 1 0 0 0,2 1 1 0 0,2 1-1 0 0,23-31-181 0 0,70-121 105 0 0,-114 230-109 0 0,-24 93 187 0 0,16-86-144 0 0,3-32-33 0 0,0 0 1 0 0,0 0 0 0 0,0 0-1 0 0,0 0 1 0 0,1 0 0 0 0,1 1-1 0 0,-1-1 1 0 0,1 0 0 0 0,0 1-1 0 0,1-1 1 0 0,0 0 0 0 0,0 1-1 0 0,0-1 1 0 0,1 0 0 0 0,0 0-1 0 0,1 0 1 0 0,-1 0-1 0 0,1 0 1 0 0,1-1 0 0 0,-1 1-1 0 0,1-1 1 0 0,0 0 0 0 0,1 0-1 0 0,-1 0 1 0 0,1-1 0 0 0,0 1-1 0 0,5 2-6 0 0,-4-7 96 0 0,0 0 0 0 0,0-1-1 0 0,0 0 1 0 0,0 0 0 0 0,0-1-1 0 0,-1 0 1 0 0,1 0 0 0 0,0 0-1 0 0,0-1 1 0 0,-1 0 0 0 0,1 0 0 0 0,0 0-1 0 0,-1 0 1 0 0,0-1 0 0 0,0 0-1 0 0,0 0 1 0 0,0-1 0 0 0,0 1-1 0 0,-1-1 1 0 0,1 0 0 0 0,-1-1-1 0 0,0 1 1 0 0,0-1 0 0 0,-1 1-1 0 0,1-1 1 0 0,-1 0 0 0 0,0 0-1 0 0,2-6-95 0 0,5-1 87 0 0,1-4-25 0 0,0 0 0 0 0,0-1 1 0 0,-2 0-1 0 0,0-1 0 0 0,-1 0 0 0 0,-1 0 0 0 0,-1-1 0 0 0,0 0 0 0 0,-1 0 0 0 0,-1-1 0 0 0,-1 1 1 0 0,-1-1-1 0 0,-1 0 0 0 0,-1-7-62 0 0,-7 17-1277 0 0,1 14-2925 0 0,1 2-3481 0 0,3-2-4683 0 0</inkml:trace>
  <inkml:trace contextRef="#ctx0" brushRef="#br0" timeOffset="1567.289">1899 229 10290 0 0,'0'0'2605'0'0,"0"0"-798"0"0,0 0-386 0 0,0 0-110 0 0,0 0-13 0 0,0 0 8 0 0,0 0-118 0 0,0 0-171 0 0,0 0-107 0 0,0 0-183 0 0,0 0-175 0 0,0 0-137 0 0,0 0-127 0 0,19 0-99 0 0,61 0-92 0 0,-9-9 121 0 0,-53 5-3413 0 0,3 2-6269 0 0,-15 2-2876 0 0</inkml:trace>
</inkml:ink>
</file>

<file path=ppt/ink/ink6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5:15.8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225 11 12443 0 0,'0'0'3323'0'0,"0"0"-1080"0"0,0 0-529 0 0,0 0-140 0 0,0 0-199 0 0,0 0-274 0 0,0 0-298 0 0,0 0-200 0 0,0 0-154 0 0,0 0-105 0 0,0 0-78 0 0,0 0-106 0 0,0 0-30 0 0,-15-3-26 0 0,-51-4-26 0 0,63 7-73 0 0,0 1 1 0 0,-1-1 0 0 0,1 1 0 0 0,0-1 0 0 0,0 1-1 0 0,0 0 1 0 0,0 1 0 0 0,0-1 0 0 0,0 0-1 0 0,0 1 1 0 0,0 0 0 0 0,0 0 0 0 0,1 0-1 0 0,-1 0 1 0 0,1 0 0 0 0,-1 0 0 0 0,1 0-1 0 0,0 1 1 0 0,0-1 0 0 0,0 1-6 0 0,-5 5 7 0 0,0-2-11 0 0,0 0 0 0 0,0 1 0 0 0,1 0 0 0 0,0 0 0 0 0,1 0-1 0 0,-1 1 1 0 0,1 0 0 0 0,1 0 0 0 0,0 0 0 0 0,0 1 0 0 0,0-1 0 0 0,1 1-1 0 0,0 0 1 0 0,1 0 0 0 0,0 0 0 0 0,1 0 0 0 0,-1 7 4 0 0,4-13 12 0 0,1 0 0 0 0,-1-1 0 0 0,1 1 0 0 0,0-1 0 0 0,0 0 0 0 0,0 0 0 0 0,0 0 0 0 0,1 0 0 0 0,-1 0 0 0 0,0-1 0 0 0,1 1 0 0 0,-1-1 0 0 0,1 0 0 0 0,0 0 0 0 0,-1-1 0 0 0,1 1 0 0 0,0-1 0 0 0,-1 1 0 0 0,1-1 0 0 0,0 0 0 0 0,-1-1 0 0 0,1 1 0 0 0,0-1 0 0 0,-1 1 0 0 0,1-1 0 0 0,0 0 0 0 0,-1 0 0 0 0,1-1 0 0 0,-1 1 0 0 0,1-1-12 0 0,74-36 589 0 0,-69 32-506 0 0,0 0 0 0 0,1 0-1 0 0,-1 1 1 0 0,1 1 0 0 0,0-1-1 0 0,0 2 1 0 0,1-1 0 0 0,-1 2-1 0 0,1-1 1 0 0,0 1 0 0 0,-1 1-1 0 0,1 0 1 0 0,9 1-83 0 0,-16 2 6 0 0,-1 0 0 0 0,0 0-1 0 0,0 0 1 0 0,0 1 0 0 0,0 0 0 0 0,-1-1-1 0 0,1 1 1 0 0,-1 0 0 0 0,1 0 0 0 0,-1 1-1 0 0,0-1 1 0 0,0 0 0 0 0,-1 1 0 0 0,1-1-1 0 0,-1 1 1 0 0,1 0 0 0 0,-1-1 0 0 0,0 1-1 0 0,-1 0 1 0 0,1 0 0 0 0,-1-1 0 0 0,1 1-1 0 0,-1 0 1 0 0,0 0 0 0 0,-1 0 0 0 0,1 0-1 0 0,-1 0 1 0 0,1-1 0 0 0,-2 3-6 0 0,2 1 3 0 0,-5 71-16 0 0,-3 1 0 0 0,-4-2 0 0 0,-3 1 1 0 0,-6 9 12 0 0,7-24-25 0 0,10-46 28 0 0,1 1-10 0 0,-1 1-1 0 0,-1-1 0 0 0,0 0 1 0 0,-1 0-1 0 0,-1 0 0 0 0,-1-1 1 0 0,-1 0-1 0 0,0-1 0 0 0,-2 3 8 0 0,9-18-3 0 0,1 1-1 0 0,0 0 1 0 0,0-1-1 0 0,-1 0 1 0 0,1 1-1 0 0,-1-1 1 0 0,1 0-1 0 0,-1 1 0 0 0,0-1 1 0 0,0 0-1 0 0,1 0 1 0 0,-1-1-1 0 0,0 1 1 0 0,0 0-1 0 0,0 0 1 0 0,0-1-1 0 0,0 1 1 0 0,0-1-1 0 0,0 0 1 0 0,0 0-1 0 0,0 0 1 0 0,0 0-1 0 0,0 0 1 0 0,0 0-1 0 0,0 0 1 0 0,0 0-1 0 0,0-1 1 0 0,0 1-1 0 0,0-1 1 0 0,0 0-1 0 0,0 1 1 0 0,0-1-1 0 0,1 0 1 0 0,-1 0-1 0 0,0 0 1 0 0,0 0-1 0 0,1-1 0 0 0,-1 1 1 0 0,1 0-1 0 0,-1-1 1 0 0,1 1-1 0 0,0-1 1 0 0,-1 1-1 0 0,1-2 4 0 0,-42-80-116 0 0,41 70 112 0 0,1 1 0 0 0,0 0 0 0 0,1-1 0 0 0,0 1-1 0 0,1 0 1 0 0,0-1 0 0 0,1 1 0 0 0,0 0 0 0 0,1 0 0 0 0,0 0-1 0 0,1 0 1 0 0,0 1 0 0 0,1-1 0 0 0,1 1 0 0 0,0 0-1 0 0,0 1 1 0 0,1-1 0 0 0,0 1 0 0 0,1 1 0 0 0,0-1-1 0 0,8-6 5 0 0,106-78-1487 0 0,-94 77-2281 0 0,0 0-3282 0 0,-26 16 6385 0 0,11-7-11963 0 0</inkml:trace>
</inkml:ink>
</file>

<file path=ppt/ink/ink6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5:14.5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250 492 0 0 0,'0'0'613'0'0,"0"0"785"0"0,0 0 321 0 0,0 0 134 0 0,0 0 22 0 0,0 0-124 0 0,0 0-192 0 0,0 0-214 0 0,0 0-222 0 0,0 0-157 0 0,0 0-147 0 0,-4-7-125 0 0,-11-21-60 0 0,13 27-506 0 0,0-1 0 0 0,0 1-1 0 0,1-1 1 0 0,-2 1 0 0 0,1 0 0 0 0,0 0 0 0 0,0 0 0 0 0,0 0 0 0 0,0 0 0 0 0,-1 0-1 0 0,1 0 1 0 0,0 1 0 0 0,-1-1 0 0 0,1 1 0 0 0,-1 0 0 0 0,1 0 0 0 0,0 0 0 0 0,-1 0 0 0 0,1 0-1 0 0,-1 0 1 0 0,1 1 0 0 0,0-1 0 0 0,-1 1 0 0 0,1 0 0 0 0,0-1 0 0 0,0 1 0 0 0,-2 1-128 0 0,-9 6 102 0 0,2 0 0 0 0,-1 1 1 0 0,1 0-1 0 0,0 0 0 0 0,1 1 1 0 0,0 1-1 0 0,1 0 0 0 0,0 0 1 0 0,1 1-1 0 0,0 0 0 0 0,1 0 1 0 0,-1 2-103 0 0,3-5 34 0 0,0 0 1 0 0,0 0-1 0 0,1 0 1 0 0,0 1-1 0 0,0-1 1 0 0,1 1-1 0 0,1 0 1 0 0,-1 0-1 0 0,2 0 1 0 0,-1 0-1 0 0,1 0 1 0 0,1 1-1 0 0,0-1 1 0 0,0 0-1 0 0,1 0 1 0 0,1 3-35 0 0,0-11 58 0 0,0 1 1 0 0,1-1-1 0 0,-1 1 1 0 0,1-1-1 0 0,0 0 0 0 0,-1 0 1 0 0,1 0-1 0 0,0 0 1 0 0,0-1-1 0 0,0 1 1 0 0,0-1-1 0 0,1 0 0 0 0,-1 1 1 0 0,0-2-1 0 0,1 1 1 0 0,-1 0-1 0 0,0-1 1 0 0,1 1-1 0 0,-1-1 0 0 0,1 0 1 0 0,-1 0-1 0 0,1 0 1 0 0,-1-1-1 0 0,0 1 0 0 0,1-1 1 0 0,-1 0-1 0 0,0 0 1 0 0,1 0-1 0 0,-1 0 1 0 0,0 0-1 0 0,0-1 0 0 0,0 0 1 0 0,0 1-1 0 0,0-1 1 0 0,0 0-1 0 0,-1-1-58 0 0,24-13 144 0 0,-2-1 0 0 0,0-2-1 0 0,-1 0 1 0 0,-1-2 0 0 0,-1 0 0 0 0,0-1 0 0 0,-2-1 0 0 0,-1-1-1 0 0,-1-1 1 0 0,-1 0 0 0 0,-1-1 0 0 0,7-18-144 0 0,-12 33-129 0 0,-9 32-98 0 0,-2-12 265 0 0,-13 119-32 0 0,14-128-6 0 0,-1 5-1 0 0,0 1 0 0 0,0-1 0 0 0,0 0 0 0 0,1 1 0 0 0,0-1 1 0 0,0 0-1 0 0,0 1 0 0 0,1-1 0 0 0,0 0 0 0 0,0 0 0 0 0,0 0 1 0 0,1 0-1 0 0,0 0 0 0 0,0 0 0 0 0,0 0 0 0 0,0 0 0 0 0,1 0 0 0 0,0-1 1 0 0,0 1-1 0 0,0-1 0 0 0,0 0 0 0 0,1 0 0 0 0,-1 0 0 0 0,1-1 1 0 0,0 1-1 0 0,1-1 0 0 0,-1 0 0 0 0,0 0 0 0 0,1 0 0 0 0,2 0 1 0 0,5 0 15 0 0,1-1 1 0 0,-1-1-1 0 0,1 0 0 0 0,-1-1 0 0 0,1 0 0 0 0,-1-1 0 0 0,1-1 0 0 0,-1 0 0 0 0,1 0 1 0 0,-1-1-1 0 0,0-1 0 0 0,0 0 0 0 0,0 0 0 0 0,-1-2 0 0 0,1 1 0 0 0,-1-1 0 0 0,-1-1 0 0 0,8-5-15 0 0,10-4 15 0 0,-1-2-1 0 0,-1-1 0 0 0,0 0 1 0 0,-2-2-1 0 0,0-1 0 0 0,-1-1 1 0 0,-2-1-1 0 0,0-1 0 0 0,-2-1 0 0 0,0 0 1 0 0,-2-1-1 0 0,-1-1 0 0 0,-1-1 1 0 0,-2 0-1 0 0,0-1 0 0 0,-3-1 1 0 0,0 0-1 0 0,-2 0 0 0 0,-1 0 1 0 0,-2-1-1 0 0,-1 0 0 0 0,0-28-14 0 0,-4 57-2 0 0,0 0 0 0 0,0 1-1 0 0,-1-1 1 0 0,1 0 0 0 0,-1 0 0 0 0,1 0-1 0 0,-1 0 1 0 0,0 1 0 0 0,0-1 0 0 0,-1 0-1 0 0,1 1 1 0 0,0-1 0 0 0,-1 1-1 0 0,0-1 1 0 0,1 1 0 0 0,-1 0 0 0 0,0 0-1 0 0,0 0 1 0 0,-1 0 0 0 0,1 0 0 0 0,0 0-1 0 0,0 0 1 0 0,-1 1 0 0 0,1-1 0 0 0,-1 1-1 0 0,0 0 1 0 0,1 0 0 0 0,-1 0 0 0 0,0 0-1 0 0,0 0 1 0 0,1 1 0 0 0,-1-1 0 0 0,0 1-1 0 0,0-1 1 0 0,0 1 0 0 0,0 0-1 0 0,0 0 1 0 0,0 1 0 0 0,0-1 0 0 0,0 1-1 0 0,1-1 1 0 0,-1 1 0 0 0,0 0 0 0 0,0 0-1 0 0,1 0 1 0 0,-2 1 2 0 0,-7 7-9 0 0,0 0 1 0 0,1 1-1 0 0,0 0 0 0 0,0 1 1 0 0,1 0-1 0 0,1 1 0 0 0,0 0 1 0 0,0 0-1 0 0,1 1 0 0 0,1-1 1 0 0,0 2-1 0 0,1-1 0 0 0,0 1 1 0 0,1-1-1 0 0,0 2 9 0 0,-4 24 6 0 0,1-1-1 0 0,2 1 1 0 0,2 0-1 0 0,1 37-5 0 0,2-65 11 0 0,0 0 0 0 0,1 0 0 0 0,0 0 0 0 0,1 0-1 0 0,0 0 1 0 0,1 0 0 0 0,0-1 0 0 0,1 1 0 0 0,0-1 0 0 0,0 0 0 0 0,1 0 0 0 0,1 0-1 0 0,0-1 1 0 0,0 0 0 0 0,0 0 0 0 0,1-1 0 0 0,1 1 0 0 0,-1-1 0 0 0,1-1 0 0 0,1 0-1 0 0,-1 0 1 0 0,1 0 0 0 0,1-1 0 0 0,-1 0 0 0 0,1-1 0 0 0,5 2-11 0 0,-11-6-16 0 0,0 0 0 0 0,0 0 0 0 0,0 0 0 0 0,1-1 0 0 0,-1 0 0 0 0,0 0 0 0 0,0 0 0 0 0,0 0 0 0 0,1-1 0 0 0,-1 1 0 0 0,0-1 0 0 0,0 0 0 0 0,0 0 0 0 0,0-1 0 0 0,0 1 0 0 0,0-1 0 0 0,-1 0 0 0 0,4-1 16 0 0,14-13-2877 0 0,0-4-4122 0 0,-16 16-3631 0 0</inkml:trace>
  <inkml:trace contextRef="#ctx0" brushRef="#br0" timeOffset="266.414">1327 429 10122 0 0,'0'0'2135'0'0,"0"0"-356"0"0,0 0-194 0 0,0 0-16 0 0,0 0-106 0 0,0 0-193 0 0,0 0-281 0 0,0 0-298 0 0,-20 32-239 0 0,-62 99-141 0 0,58-71-14 0 0,25-50-232 0 0,-2-7-37 0 0,1 1 1 0 0,0-1-1 0 0,1 0 1 0 0,-1 1 0 0 0,0-1-1 0 0,1 1 1 0 0,0-1-1 0 0,0 0 1 0 0,0 1 0 0 0,0-1-1 0 0,0 0 1 0 0,1 0-1 0 0,-1 0 1 0 0,1 0 0 0 0,0 0-1 0 0,0 0 1 0 0,0 0 0 0 0,0-1-1 0 0,1 1 1 0 0,-1-1-1 0 0,1 0 1 0 0,-1 1 0 0 0,1-1-1 0 0,0 0 1 0 0,0-1-1 0 0,0 1 1 0 0,0 0 0 0 0,0-1-1 0 0,0 0 1 0 0,1 1 0 0 0,-1-1-1 0 0,0-1 1 0 0,3 2-29 0 0,6 0 130 0 0,0-1 0 0 0,0 0 0 0 0,0-1 0 0 0,0 0 0 0 0,0 0 0 0 0,0-2 0 0 0,0 1 0 0 0,0-2 0 0 0,0 1 0 0 0,6-4-130 0 0,-8 3 66 0 0,0 0 1 0 0,0-1-1 0 0,0-1 1 0 0,0 0-1 0 0,-1 0 0 0 0,0-1 1 0 0,0 0-1 0 0,0-1 1 0 0,-1 1-1 0 0,0-2 1 0 0,-1 1-1 0 0,1-1 0 0 0,-1 0 1 0 0,-1-1-1 0 0,0 0 1 0 0,0 0-1 0 0,0 0 0 0 0,-1 0 1 0 0,-1-1-1 0 0,0 0 1 0 0,0 0-1 0 0,-1 0 1 0 0,0-1-1 0 0,0 1 0 0 0,0-9-66 0 0,-3 14-12 0 0,0 0-1 0 0,0 0 0 0 0,0 1 0 0 0,-1-1 0 0 0,0 0 0 0 0,1 0 0 0 0,-2 1 1 0 0,1-1-1 0 0,-1 1 0 0 0,1-1 0 0 0,-1 1 0 0 0,0 0 0 0 0,-1-1 1 0 0,1 1-1 0 0,-1 0 0 0 0,0 1 0 0 0,0-1 0 0 0,0 0 0 0 0,0 1 1 0 0,-1 0-1 0 0,1-1 0 0 0,-1 2 0 0 0,0-1 0 0 0,0 0 0 0 0,0 1 0 0 0,0-1 1 0 0,-2 0 12 0 0,-61-13-1701 0 0,44 16-1468 0 0,0 2-3616 0 0,9 1-5253 0 0</inkml:trace>
  <inkml:trace contextRef="#ctx0" brushRef="#br0" timeOffset="717.635">1704 713 9618 0 0,'0'0'3146'0'0,"0"0"-1415"0"0,0 0-351 0 0,0 0 187 0 0,0 0 43 0 0,0 0-188 0 0,0 0-350 0 0,0 0-304 0 0,0 0-206 0 0,0 0-104 0 0,0 0-16 0 0,0 0-30 0 0,0 0-45 0 0,6-24-25 0 0,19-71-34 0 0,9 26 339 0 0,38-4-99 0 0,-72 73-549 0 0,0 1 1 0 0,0 0-1 0 0,0-1 0 0 0,0 1 0 0 0,0 0 0 0 0,0-1 0 0 0,0 1 0 0 0,0 0 0 0 0,0-1 0 0 0,0 1 1 0 0,0 0-1 0 0,0-1 0 0 0,1 1 0 0 0,-1 0 0 0 0,0-1 0 0 0,0 1 0 0 0,1 0 0 0 0,-1-1 0 0 0,1 1 1 0 0,-1-1-1 0 0,0 1 0 0 0,1-1 0 0 0,-1 1 0 0 0,1-1 0 0 0,-1 1 0 0 0,1-1 0 0 0,-1 0 0 0 0,1 1 1 0 0,0-1-1 0 0,-1 0 0 0 0,1 1 0 0 0,-1-1 0 0 0,1 0 0 0 0,0 0 0 0 0,-1 1 0 0 0,1-1 0 0 0,0 0 1 0 0,-1 0-1 0 0,1 0 0 0 0,0 0 0 0 0,-1 0 0 0 0,1 0 0 0 0,0 0 0 0 0,-1 0 0 0 0,1 0 0 0 0,0 0 1 0 0,-1 0-1 0 0,1-1 0 0 0,0 1 0 0 0,-1 0 0 0 0,1 0 0 0 0,-1-1 0 0 0,1 1 0 0 0,-1 0 0 0 0,1-1 1 0 0,0 1-1 0 0,-1-1 0 0 0,1 1 0 0 0,-1-1 0 0 0,1 1 0 0 0,-1-1 0 0 0,0 1 0 0 0,1-1 0 0 0,-1 1 1 0 0,1-1-1 0 0,-1 0 1 0 0,0 21 5 0 0,-1-14-4 0 0,0-1 0 0 0,0 1-1 0 0,1-1 1 0 0,-1 1 0 0 0,1 0 0 0 0,1-1 0 0 0,-1 1 0 0 0,1 0 0 0 0,0-1 0 0 0,0 1 0 0 0,1-1-1 0 0,0 0 1 0 0,-1 1 0 0 0,2-1 0 0 0,-1 0 0 0 0,1 0 0 0 0,0 0 0 0 0,0 0 0 0 0,0-1 0 0 0,0 1 0 0 0,1-1-1 0 0,0 0 1 0 0,0 0 0 0 0,0 0 0 0 0,0-1 0 0 0,1 1 0 0 0,1 0-1 0 0,0-2 64 0 0,0 0-1 0 0,0 0 1 0 0,1 0 0 0 0,-1-1-1 0 0,0 0 1 0 0,1 0 0 0 0,0-1-1 0 0,-1 1 1 0 0,1-1 0 0 0,-1-1-1 0 0,1 1 1 0 0,-1-1 0 0 0,1-1-1 0 0,-1 1 1 0 0,0-1 0 0 0,1 0-1 0 0,-1 0 1 0 0,0-1 0 0 0,0 0-1 0 0,0 0 1 0 0,-1 0 0 0 0,1-1-1 0 0,-1 1 1 0 0,0-1 0 0 0,0-1-1 0 0,0 1 1 0 0,0-1 0 0 0,-1 0-1 0 0,0 0 1 0 0,0 0 0 0 0,0-1-1 0 0,-1 1 1 0 0,1-1 0 0 0,-1 0-1 0 0,-1 0 1 0 0,1 0 0 0 0,-1 0-1 0 0,0 0 1 0 0,0-1 0 0 0,-1 1-1 0 0,0-1 1 0 0,0 1-64 0 0,-1-6-517 0 0,0 8-8690 0 0,0 7-1816 0 0</inkml:trace>
</inkml:ink>
</file>

<file path=ppt/ink/ink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17:28.3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247 413 40 0 0,'0'0'1986'0'0,"0"0"-74"0"0,0 0 215 0 0,0 0 258 0 0,0 0 99 0 0,0 0-86 0 0,0 0-292 0 0,0 0-355 0 0,0 0-316 0 0,0 0-223 0 0,0 0-153 0 0,0 0-117 0 0,0 0-74 0 0,0-11-96 0 0,0-36-69 0 0,0 35-98 0 0,-2 23 984 0 0,-5 30-1043 0 0,2-1 0 0 0,2 1 0 0 0,1-1 0 0 0,3 1 0 0 0,4 32-546 0 0,-1 45 460 0 0,0 154-303 0 0,-29-275-3982 0 0,-22-24-3556 0 0,20 4-1627 0 0,18 14 4474 0 0,2 2-439 0 0</inkml:trace>
  <inkml:trace contextRef="#ctx0" brushRef="#br0" timeOffset="501.515">0 767 1672 0 0,'0'0'2898'0'0,"0"0"-69"0"0,0 0-118 0 0,0 0-312 0 0,0 0-362 0 0,0 0-354 0 0,0 0-340 0 0,0 0-207 0 0,0 0-102 0 0,0 0-46 0 0,0 0-23 0 0,0 0-43 0 0,12-6-102 0 0,97-24 1246 0 0,5 19-170 0 0,-54 4-1525 0 0,1 2 0 0 0,0 3-1 0 0,30 5-370 0 0,-40 2-493 0 0,-7-1 1795 0 0,-15-1-3239 0 0,-5-2-3169 0 0,1 0-4468 0 0,-21-3 2694 0 0,-1 0 3669 0 0,-2-3 3791 0 0,-7 3 4436 0 0,-20 6 2687 0 0,0 18-3796 0 0,16-12-3106 0 0,4-4-626 0 0,1 1-1 0 0,0-1 0 0 0,0 1 1 0 0,0 0-1 0 0,1 0 1 0 0,0 0-1 0 0,1 1 1 0 0,-1-1-1 0 0,1 1 0 0 0,1 0 1 0 0,-1 0-1 0 0,2 0 1 0 0,-1 0-1 0 0,1 0 1 0 0,0 1-1 0 0,1-1 0 0 0,-1 0 1 0 0,2 0-1 0 0,-1 1 1 0 0,2 1-175 0 0,1-4 107 0 0,1-1 0 0 0,-1 0 0 0 0,1 0 0 0 0,1 0 0 0 0,-1-1 0 0 0,1 1 0 0 0,-1-1 0 0 0,1 0 0 0 0,1 0 0 0 0,-1-1 0 0 0,0 0 0 0 0,1 0 0 0 0,0 0 0 0 0,0 0 1 0 0,0-1-1 0 0,0 0 0 0 0,0 0 0 0 0,0-1 0 0 0,0 1 0 0 0,0-2 0 0 0,1 1 0 0 0,-1-1 0 0 0,1 1 0 0 0,-1-2 0 0 0,0 1 0 0 0,6-2-107 0 0,-3 2 112 0 0,0-2-1 0 0,1 1 0 0 0,-1-1 1 0 0,0 0-1 0 0,0-1 1 0 0,-1 0-1 0 0,1-1 1 0 0,-1 0-1 0 0,1 0 1 0 0,-1 0-1 0 0,0-1 0 0 0,-1-1 1 0 0,2 0-112 0 0,-6 4 18 0 0,0 0 0 0 0,0 0-1 0 0,-1 0 1 0 0,1-1 0 0 0,0 1 0 0 0,-1-1 0 0 0,1 0 0 0 0,-1 0-1 0 0,0 0 1 0 0,0 0 0 0 0,0 0 0 0 0,-1 0 0 0 0,1 0 0 0 0,-1-1-1 0 0,1 1 1 0 0,-1-1 0 0 0,0 1 0 0 0,0-1 0 0 0,-1 1 0 0 0,1-1-1 0 0,-1 0 1 0 0,0 1 0 0 0,0-1 0 0 0,0 1 0 0 0,0-1 0 0 0,-1 0-1 0 0,1 1 1 0 0,-1-1 0 0 0,0 1 0 0 0,0-1 0 0 0,0 1 0 0 0,-1-1-1 0 0,1 1 1 0 0,-1 0-18 0 0,-2-3-65 0 0,0 0 0 0 0,-1 0 0 0 0,1 1-1 0 0,-1 0 1 0 0,-1 0 0 0 0,1 0 0 0 0,-1 0-1 0 0,1 1 1 0 0,-1 0 0 0 0,-1 0 0 0 0,1 1 0 0 0,0 0-1 0 0,-1 0 1 0 0,0 0 0 0 0,0 1 0 0 0,0 0 0 0 0,0 0-1 0 0,0 0 1 0 0,0 1 0 0 0,0 1 0 0 0,0-1-1 0 0,-6 1 66 0 0,-21 8-4942 0 0,4 12-4371 0 0,24-12-2487 0 0</inkml:trace>
  <inkml:trace contextRef="#ctx0" brushRef="#br0" timeOffset="771.78">995 1025 15227 0 0,'0'0'1623'0'0,"0"0"-328"0"0,0 0-77 0 0,0 0 58 0 0,0 0 14 0 0,0 0-78 0 0,0 0-175 0 0,0 0-192 0 0,0 0-145 0 0,0 0-115 0 0,0 0-105 0 0,0 0-101 0 0,0 0-93 0 0,-1-22-89 0 0,1-68-37 0 0,15 26 136 0 0,-7 47-192 0 0,-3 8-124 0 0,-1-1 1 0 0,1 1-1 0 0,1 0 1 0 0,0 0-1 0 0,0 0 0 0 0,1 1 1 0 0,0 0-1 0 0,0 0 1 0 0,1 1-1 0 0,0 0 0 0 0,0 0 1 0 0,1 1-1 0 0,0 0 1 0 0,0 1-1 0 0,0 0 0 0 0,0 0 1 0 0,1 1-1 0 0,0 0 1 0 0,0 0-1 0 0,2 1 20 0 0,20 2-2372 0 0,-19 1-3887 0 0,-9 0-5358 0 0</inkml:trace>
  <inkml:trace contextRef="#ctx0" brushRef="#br0" timeOffset="2339.048">1545 730 1440 0 0,'0'0'1405'0'0,"0"0"-72"0"0,0 0 44 0 0,0 0 142 0 0,0 0 161 0 0,0 0 52 0 0,0 0-75 0 0,0 0-194 0 0,0 0-215 0 0,0 0-177 0 0,0 0-135 0 0,0 0-92 0 0,0 0-58 0 0,3 0 3433 0 0,-87 15-2049 0 0,59-1-2019 0 0,-80 59 337 0 0,94-61-442 0 0,7-10-36 0 0,1 0 0 0 0,0 1 0 0 0,0 0 0 0 0,0 0 0 0 0,0 0 0 0 0,1 0 0 0 0,-1 0 0 0 0,1 0 0 0 0,0 1 0 0 0,0-1 0 0 0,0 1 0 0 0,0-1 0 0 0,1 1 0 0 0,-1 0 0 0 0,1 0 0 0 0,0-1 0 0 0,0 1-1 0 0,1 0 1 0 0,-1 0 0 0 0,1 0 0 0 0,-1 0 0 0 0,1 0 0 0 0,1 0 0 0 0,-1 3-10 0 0,3-5 47 0 0,-1 0 0 0 0,1 0-1 0 0,0 0 1 0 0,-1 0 0 0 0,1 0-1 0 0,0-1 1 0 0,0 0 0 0 0,0 1-1 0 0,0-1 1 0 0,0 0 0 0 0,0 0-1 0 0,0-1 1 0 0,1 1 0 0 0,-1-1-1 0 0,0 0 1 0 0,0 1 0 0 0,1-1-1 0 0,-1-1 1 0 0,0 1 0 0 0,0 0-1 0 0,1-1 1 0 0,-1 0 0 0 0,0 1-1 0 0,0-1 1 0 0,0-1 0 0 0,0 1-1 0 0,0 0 1 0 0,2-2-47 0 0,39-21 322 0 0,-1-2 0 0 0,-1-1-1 0 0,-2-3 1 0 0,14-13-322 0 0,-3 3 257 0 0,-78 76 732 0 0,7-3-930 0 0,1 1 1 0 0,2 1-1 0 0,1 1 1 0 0,2 0-1 0 0,2 1 1 0 0,1 1-1 0 0,1 0 1 0 0,3 0-1 0 0,0 11-59 0 0,-6 11 23 0 0,-27 98-3 0 0,27-140-20 0 0,19-29-21 0 0,75-36 14 0 0,3-1-33 0 0,-83 47 42 0 0,0 1 0 0 0,-1-1-1 0 0,1 0 1 0 0,0 0-1 0 0,0 0 1 0 0,0 0-1 0 0,-1 0 1 0 0,1-1-1 0 0,-1 1 1 0 0,1 0-1 0 0,-1 0 1 0 0,1 0 0 0 0,-1 0-1 0 0,0-1 1 0 0,1 1-1 0 0,-1 0 1 0 0,0-1-1 0 0,0 1 1 0 0,0 0-1 0 0,0 0 1 0 0,0-1-1 0 0,0 1 1 0 0,0 0 0 0 0,0 0-1 0 0,-1-1 1 0 0,1 1-1 0 0,-1 0 1 0 0,1 0-1 0 0,-1 0 1 0 0,1-1-1 0 0,-1 1 1 0 0,1 0-1 0 0,-1 0 1 0 0,0 0 0 0 0,0 0-1 0 0,1 0 1 0 0,-1 0-1 0 0,0 0 1 0 0,0 1-1 0 0,0-1 1 0 0,0 0-1 0 0,0 0 1 0 0,0 1-1 0 0,0-1 1 0 0,-1 0 0 0 0,1 1-1 0 0,0-1 1 0 0,0 1-1 0 0,0 0 1 0 0,-1-1-1 0 0,1 1 1 0 0,0 0-1 0 0,0 0 1 0 0,-1 0-1 0 0,1 0 1 0 0,0 0-1 0 0,-1 0-1 0 0,-288-77-173 0 0,242 66 228 0 0,47 10-65 0 0,1 1-16 0 0,0 0-1 0 0,0 0 0 0 0,184-32 113 0 0,66-17-52 0 0,-205 30-1743 0 0,-38 12-3842 0 0,1 1-4963 0 0,-7 5-1866 0 0</inkml:trace>
  <inkml:trace contextRef="#ctx0" brushRef="#br0" timeOffset="2751.803">1839 829 13723 0 0,'0'0'2128'0'0,"0"0"-537"0"0,0 0-228 0 0,0 0-29 0 0,0 0-71 0 0,0 0-196 0 0,0 0-272 0 0,0 0-255 0 0,0 0-159 0 0,0 0-77 0 0,0 0-30 0 0,0 0-18 0 0,0 0-16 0 0,-2 20 696 0 0,1-13-787 0 0,0-4-113 0 0,0 0-1 0 0,0 1 1 0 0,0-1-1 0 0,0 0 1 0 0,0 0-1 0 0,1 0 0 0 0,0 1 1 0 0,-1-1-1 0 0,1 0 1 0 0,0 1-1 0 0,0-1 1 0 0,1 0-1 0 0,-1 1 0 0 0,1-1 1 0 0,0 0-1 0 0,0 0 1 0 0,0 0-1 0 0,0 1 1 0 0,0-1-1 0 0,1 0 0 0 0,-1-1 1 0 0,1 1-1 0 0,0 0 1 0 0,0 0-1 0 0,0-1 1 0 0,0 1-1 0 0,0-1 1 0 0,1 1-1 0 0,-1-1 0 0 0,1 0 1 0 0,-1 0-1 0 0,1 0 1 0 0,0-1-1 0 0,0 1 1 0 0,2 0-36 0 0,5 0 122 0 0,1-1 1 0 0,-1 0 0 0 0,1-1 0 0 0,0 0-1 0 0,-1-1 1 0 0,1 0 0 0 0,-1-1 0 0 0,1 0-1 0 0,-1 0 1 0 0,0-1 0 0 0,0-1 0 0 0,0 1-1 0 0,0-2 1 0 0,-1 1 0 0 0,0-1 0 0 0,0-1 0 0 0,0 0-1 0 0,0 0 1 0 0,6-7-123 0 0,-9 9-52 0 0,0-1 0 0 0,0 0 0 0 0,-1-1 0 0 0,0 1-1 0 0,0-1 1 0 0,0 0 0 0 0,0 0 0 0 0,-1-1 0 0 0,0 1 0 0 0,-1-1 0 0 0,1 0 0 0 0,-1 0-1 0 0,-1 0 1 0 0,1 0 0 0 0,-1-1 0 0 0,-1 1 0 0 0,1-1 0 0 0,-1 1 0 0 0,0-1 0 0 0,-1 0-1 0 0,0 1 1 0 0,0-1 0 0 0,-1-2 52 0 0,-4 7-3434 0 0,0 3-2812 0 0,3 0 1226 0 0,0 0-7102 0 0</inkml:trace>
  <inkml:trace contextRef="#ctx0" brushRef="#br0" timeOffset="3219.96">2307 818 14299 0 0,'0'0'911'0'0,"0"0"-403"0"0,0 0 29 0 0,0 0 317 0 0,0 0 317 0 0,0 0 149 0 0,0 0-97 0 0,0 0-235 0 0,0 0-192 0 0,0 0-102 0 0,0 0-83 0 0,0 0-43 0 0,0 0-35 0 0,14 4-39 0 0,44 11-29 0 0,-55-14-404 0 0,1-1 0 0 0,-1 1 1 0 0,1-1-1 0 0,0 0 0 0 0,-1 0 0 0 0,1 0 0 0 0,-1 0 0 0 0,1 0 0 0 0,0-1 0 0 0,-1 0 1 0 0,1 0-1 0 0,-1 0 0 0 0,0 0 0 0 0,1 0 0 0 0,-1-1 0 0 0,0 1 0 0 0,0-1 0 0 0,1 0-61 0 0,11-6 212 0 0,-3 3-81 0 0,-1-1-1 0 0,1-1 1 0 0,-1 0-1 0 0,-1 0 0 0 0,1-1 1 0 0,-1-1-1 0 0,0 0 1 0 0,-1 0-1 0 0,3-4-130 0 0,-11 12 12 0 0,0 0 0 0 0,0 0 0 0 0,0 0 0 0 0,1 0 0 0 0,-1 0 0 0 0,-1 0 1 0 0,1 0-1 0 0,0 0 0 0 0,0-1 0 0 0,0 1 0 0 0,-1 0 0 0 0,1 0 0 0 0,0-1 0 0 0,-1 1 0 0 0,1-1 0 0 0,-1 1 0 0 0,0 0 0 0 0,1-1 0 0 0,-1 1 0 0 0,0-1 0 0 0,0 1 1 0 0,0-1-1 0 0,0 1 0 0 0,0-1 0 0 0,0 1 0 0 0,-1-1 0 0 0,1 1 0 0 0,0-1 0 0 0,-1 1 0 0 0,1 0 0 0 0,-1-1 0 0 0,1 1 0 0 0,-1 0 0 0 0,0-1 0 0 0,0 1 0 0 0,1 0 1 0 0,-1 0-1 0 0,0 0 0 0 0,0 0 0 0 0,0-1 0 0 0,0 1 0 0 0,-2 0-12 0 0,-11 0-15 0 0,0 1 0 0 0,0 1 0 0 0,0 0 1 0 0,0 1-1 0 0,0 1 0 0 0,1 0 0 0 0,-1 1 0 0 0,1 0 1 0 0,0 1-1 0 0,0 1 0 0 0,0 0 0 0 0,1 0 0 0 0,0 2 1 0 0,0-1-1 0 0,0 1 0 0 0,1 1 0 0 0,1 0 0 0 0,-1 1 1 0 0,1 0-1 0 0,-4 6 15 0 0,11-14-1 0 0,-1 0 0 0 0,1 0 0 0 0,0 0 0 0 0,0 1 0 0 0,0 0 0 0 0,0-1 0 0 0,0 1 0 0 0,0 0 0 0 0,1 0 0 0 0,0 0 0 0 0,-1 1 0 0 0,1-1 0 0 0,0 1 0 0 0,1-1 0 0 0,-1 1 0 0 0,1 0 0 0 0,-1-1 0 0 0,1 1 0 0 0,0 0 0 0 0,0 0 0 0 0,1 0 0 0 0,-1 0 0 0 0,1 0 0 0 0,0 0 0 0 0,0 0 0 0 0,0 0 0 0 0,1 0 0 0 0,-1 0 0 0 0,1-1 0 0 0,0 1 0 0 0,0 0 0 0 0,1 0 0 0 0,-1 0 0 0 0,1-1 0 0 0,-1 1 0 0 0,1-1 0 0 0,0 1 0 0 0,0-1 0 0 0,1 0 0 0 0,-1 0 0 0 0,1 0 0 0 0,0 0 0 0 0,0 0 0 0 0,0 0 1 0 0,8 0-15 0 0,1 0 0 0 0,-1 0-1 0 0,1-1 1 0 0,0-1 0 0 0,0 0 0 0 0,-1-1 0 0 0,1 0 0 0 0,0 0 0 0 0,9-3 15 0 0,-2 0-478 0 0,-1 0 0 0 0,1-2 0 0 0,-1 0 0 0 0,0-2 0 0 0,0 1 0 0 0,-1-2 0 0 0,4-3 478 0 0,44-17-9960 0 0,-52 24 682 0 0</inkml:trace>
  <inkml:trace contextRef="#ctx0" brushRef="#br0" timeOffset="3567.904">3014 616 12355 0 0,'0'0'2884'0'0,"0"0"-922"0"0,0 0-550 0 0,0 0-258 0 0,0 0-186 0 0,0 0-166 0 0,0 0-120 0 0,0 0-72 0 0,0 0-71 0 0,0 0-21 0 0,0 0-67 0 0,0 0-72 0 0,0 0-60 0 0,-22 11-63 0 0,-69 35-59 0 0,39-7 221 0 0,50-38-414 0 0,1 0-1 0 0,-1 0 1 0 0,1 0 0 0 0,0 0 0 0 0,0 0 0 0 0,-1 0 0 0 0,1 0 0 0 0,0 0 0 0 0,0 0 0 0 0,0 1 0 0 0,0-1 0 0 0,0 0 0 0 0,1 1 0 0 0,-1-1 0 0 0,0 1 0 0 0,1-1 0 0 0,-1 1 0 0 0,1-1 0 0 0,-1 1 0 0 0,1-1 0 0 0,0 1 0 0 0,-1-1 0 0 0,1 1 0 0 0,0 0 0 0 0,0-1 0 0 0,0 1 0 0 0,0-1 0 0 0,1 1 0 0 0,-1 0 0 0 0,0-1 0 0 0,1 1 0 0 0,-1-1 0 0 0,1 1 0 0 0,-1-1 0 0 0,1 1 0 0 0,0-1 0 0 0,0 1 0 0 0,-1-1 0 0 0,1 0 0 0 0,0 0-1 0 0,0 1 1 0 0,1-1 0 0 0,-1 0 0 0 0,0 0 0 0 0,0 0 0 0 0,0 0 0 0 0,1 0 0 0 0,-1 0 0 0 0,1 0-4 0 0,3 0 12 0 0,0 0-1 0 0,0 0 1 0 0,0 1 0 0 0,0 0-1 0 0,0 0 1 0 0,0 0-1 0 0,-1 1 1 0 0,1-1 0 0 0,-1 1-1 0 0,1 0 1 0 0,-1 0 0 0 0,0 1-1 0 0,0-1 1 0 0,-1 1-1 0 0,1 0 1 0 0,-1 0 0 0 0,1 0-1 0 0,-1 1 1 0 0,-1-1-1 0 0,1 1 1 0 0,-1-1 0 0 0,1 1-1 0 0,-1 0 1 0 0,-1 0-1 0 0,1 0 1 0 0,-1 0 0 0 0,1 3-12 0 0,-2-5 50 0 0,0 0 0 0 0,0 0 1 0 0,0 0-1 0 0,0 0 0 0 0,-1 0 0 0 0,1 0 1 0 0,-1 0-1 0 0,0 0 0 0 0,0-1 1 0 0,0 1-1 0 0,0 0 0 0 0,0 0 0 0 0,0 0 1 0 0,-1-1-1 0 0,1 1 0 0 0,-1-1 1 0 0,0 1-1 0 0,0-1 0 0 0,0 0 0 0 0,0 0 1 0 0,0 0-1 0 0,-1 0 0 0 0,1 0 1 0 0,-1 0-1 0 0,1 0 0 0 0,-1-1 0 0 0,1 0 1 0 0,-1 1-1 0 0,0-1 0 0 0,0 0 1 0 0,-2 1-51 0 0,-104 15-47 0 0,86-29-1270 0 0,15 3-1681 0 0,1 1-6109 0 0,3 4-3012 0 0</inkml:trace>
  <inkml:trace contextRef="#ctx0" brushRef="#br0" timeOffset="4386.197">3008 60 8530 0 0,'0'0'2920'0'0,"0"0"-1055"0"0,0 0-509 0 0,0 0-66 0 0,0 0 42 0 0,0 0-42 0 0,0 0-167 0 0,0 0-233 0 0,0 0-188 0 0,0 0-117 0 0,0 0-66 0 0,0 0-65 0 0,0 0-62 0 0,15-6-2 0 0,101-36 1267 0 0,-111 40-1562 0 0,-1 0 1 0 0,1 0-1 0 0,-1 1 0 0 0,1 0 1 0 0,0 0-1 0 0,-1 0 1 0 0,1 0-1 0 0,0 1 0 0 0,0 0 1 0 0,0 0-1 0 0,0 0 1 0 0,-1 0-1 0 0,1 1 0 0 0,0 0 1 0 0,0 0-1 0 0,-1 0 1 0 0,1 1-1 0 0,0-1 0 0 0,-1 1 1 0 0,1 0-1 0 0,-1 0 1 0 0,0 1-1 0 0,0 0 0 0 0,0-1 1 0 0,0 1-1 0 0,0 0 1 0 0,-1 1-1 0 0,3 2-95 0 0,0 11 75 0 0,-1 0-1 0 0,0 0 1 0 0,-2 0-1 0 0,0 1 1 0 0,-1-1 0 0 0,0 1-1 0 0,-2 0 1 0 0,0-1 0 0 0,-2 18-75 0 0,1 14 68 0 0,-20 266 132 0 0,1-42-166 0 0,-10-89 12 0 0,16-125 24 0 0,14-59-77 0 0,-6 8 346 0 0,-143 25-39 0 0,99-23-560 0 0,-14 2-104 0 0,41-9-3934 0 0,1-3-3754 0 0,18 0-4789 0 0</inkml:trace>
  <inkml:trace contextRef="#ctx0" brushRef="#br0" timeOffset="7985.211">3577 859 3361 0 0,'0'0'1417'0'0,"0"0"-92"0"0,0 0 147 0 0,0 0 300 0 0,0 0 141 0 0,0 0-128 0 0,0 0-334 0 0,0 0-374 0 0,0 0-277 0 0,0 0-147 0 0,0 0-66 0 0,2 29 4205 0 0,-15 0-3321 0 0,13-28-1399 0 0,0-1-10 0 0,0 0-14 0 0,0 0-10 0 0,0 0 11 0 0,0 0 22 0 0,0 0 29 0 0,0 0 68 0 0,0 0 47 0 0,5-5 287 0 0,54-61 383 0 0,-74 97 837 0 0,14-35-9174 0 0,1 0-4646 0 0</inkml:trace>
</inkml:ink>
</file>

<file path=ppt/ink/ink6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5:19.3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60 317 4745 0 0,'0'0'2851'0'0,"0"0"-936"0"0,0 0-270 0 0,0 0 127 0 0,0 0 82 0 0,0 0-35 0 0,0 0-159 0 0,0 0-245 0 0,0 0-200 0 0,0 0-164 0 0,0 0-169 0 0,0 0-140 0 0,0 0-128 0 0,-12-3-99 0 0,-36-10-55 0 0,145 7 2896 0 0,260 21-1774 0 0,-286-8-1485 0 0,-71-7-82 0 0,0 0-10 0 0,0 0-13 0 0,0 0 10 0 0,0 0-4 0 0,0 0 14 0 0,0 0-4 0 0,0 0-28 0 0,0 0 8 0 0,0 0 8 0 0,0 0 16 0 0,0 0 7 0 0,0 0 9 0 0,0 0-11 0 0,0 0-26 0 0,0 0 17 0 0,0 0-1 0 0,0 0-10 0 0,0 0 8 0 0,0 0-1 0 0,0 0-6 0 0,0 0 31 0 0,0 0 3 0 0,0 0-7 0 0,0 0-2 0 0,0 0-10 0 0,0 0-6 0 0,0 0 32 0 0,0 0-12 0 0,0 0 14 0 0,0 0 23 0 0,0 0-4 0 0,0 0 0 0 0,0 0-3 0 0,0 0 23 0 0,0 0 10 0 0,-4-12 208 0 0,-22-39-175 0 0,-49-122-370 0 0,72 127-1094 0 0,14 19-5781 0 0,-6 19-3986 0 0</inkml:trace>
</inkml:ink>
</file>

<file path=ppt/ink/ink6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5:17.6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11 129 7410 0 0,'0'0'3020'0'0,"0"0"-659"0"0,0 0-314 0 0,0 0-116 0 0,0 0-163 0 0,0 0-261 0 0,0 0-348 0 0,0 0-300 0 0,0 0-225 0 0,0 0-138 0 0,0 0-88 0 0,0 0-68 0 0,0 0-25 0 0,8 4 1031 0 0,-12 440 719 0 0,2-424-1715 0 0,-3-33 443 0 0,-2-34-357 0 0,8 23-415 0 0,1 1 0 0 0,0-1 1 0 0,2 1-1 0 0,1-1 0 0 0,1 1 0 0 0,1 0 0 0 0,1 1 1 0 0,1 0-1 0 0,1 0 0 0 0,1 1 0 0 0,4-6-21 0 0,110-146 138 0 0,-117 164-126 0 0,1-1 1 0 0,0 2 0 0 0,0-1 0 0 0,1 1 0 0 0,0 1-1 0 0,0-1 1 0 0,1 2 0 0 0,0 0 0 0 0,0 0 0 0 0,7-2-13 0 0,-15 10 6 0 0,-1 0 0 0 0,1 1 0 0 0,-1-1 0 0 0,1 0 0 0 0,-1 1 0 0 0,0 0 0 0 0,0 0-1 0 0,0 0 1 0 0,0 0 0 0 0,0 0 0 0 0,-1 0 0 0 0,0 0 0 0 0,1 0 0 0 0,-1 1 0 0 0,0-1 0 0 0,-1 0 0 0 0,1 1 0 0 0,-1-1 0 0 0,1 1 0 0 0,-1-1 0 0 0,0 1 0 0 0,0-1 0 0 0,0 1 0 0 0,-1-1 0 0 0,1 1-6 0 0,4 107 24 0 0,12-96-1745 0 0,-8-15-1956 0 0,-1-4-3281 0 0,-3 0-5330 0 0</inkml:trace>
  <inkml:trace contextRef="#ctx0" brushRef="#br0" timeOffset="579.664">520 527 9906 0 0,'0'0'2681'0'0,"0"0"-706"0"0,0 0-315 0 0,0 0-94 0 0,0 0-90 0 0,0 0-236 0 0,0 0-298 0 0,0 0-262 0 0,0 0-154 0 0,0 0-101 0 0,0 0-37 0 0,0 0 37 0 0,0 4 6 0 0,-14 62 1404 0 0,-27 44-430 0 0,56-120-3983 0 0,-4-5-2227 0 0,-5 7-1947 0 0,-2 1-5258 0 0</inkml:trace>
  <inkml:trace contextRef="#ctx0" brushRef="#br0" timeOffset="970.087">731 155 11642 0 0,'0'0'2056'0'0,"0"0"-396"0"0,0 0-134 0 0,0 0-105 0 0,0 0-200 0 0,0 0-260 0 0,0 0-219 0 0,0 0-141 0 0,0 0-66 0 0,0 0-88 0 0,0 0-94 0 0,0 0-60 0 0,0 0-55 0 0,-7 5-40 0 0,-25 14-32 0 0,24-13 353 0 0,16-11 213 0 0,-8 5-688 0 0,0 0 0 0 0,0 0 1 0 0,0 0-1 0 0,-1 0 0 0 0,1-1 1 0 0,0 1-1 0 0,0 0 0 0 0,-1 0 1 0 0,1 0-1 0 0,0 0 0 0 0,0-1 0 0 0,0 1 1 0 0,0 0-1 0 0,-1 0 0 0 0,1 0 1 0 0,0-1-1 0 0,0 1 0 0 0,0 0 1 0 0,0 0-1 0 0,0 0 0 0 0,0-1 1 0 0,0 1-1 0 0,-1 0 0 0 0,1 0 1 0 0,0-1-1 0 0,0 1 0 0 0,0 0 1 0 0,0 0-1 0 0,0-1 0 0 0,0 1-44 0 0,-47 24 120 0 0,47-23-106 0 0,0-1-38 0 0,0 0-47 0 0,0 0-61 0 0,12-12-2473 0 0,-5 7 773 0 0,0 0-4705 0 0,-3 1-5347 0 0</inkml:trace>
</inkml:ink>
</file>

<file path=ppt/ink/ink6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5:20.9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641 125 2825 0 0,'0'0'3547'0'0,"0"0"-1308"0"0,0 0-582 0 0,0 0 6 0 0,0 0 189 0 0,0 0 83 0 0,0 0-208 0 0,0 0-417 0 0,0 0-394 0 0,0 0-304 0 0,0 0-163 0 0,-7 8-56 0 0,-72 98 1336 0 0,43-55-1320 0 0,-2-2 0 0 0,-2-1 0 0 0,-2-2-1 0 0,-3-1-408 0 0,31-33-28 0 0,-1 4-77 0 0,0-1 0 0 0,-2-1 0 0 0,0-1 0 0 0,0 0 0 0 0,-1-1 0 0 0,-1-1 0 0 0,0 0 0 0 0,0-2 0 0 0,-1 0 0 0 0,0-1 0 0 0,-1-1 0 0 0,0-1 0 0 0,-3 0 105 0 0,21-6-143 0 0,0 0 0 0 0,0 1 0 0 0,0-1 0 0 0,0-1 0 0 0,0 1 0 0 0,0 0 0 0 0,1-1 0 0 0,-1 1 0 0 0,0-1 0 0 0,0 0 0 0 0,0 0 0 0 0,1 0 0 0 0,-1 0 0 0 0,0-1 0 0 0,1 1 0 0 0,-1-1 0 0 0,1 1 0 0 0,0-1 0 0 0,-1 0 0 0 0,1 0 0 0 0,0 0 0 0 0,0 0 0 0 0,0 0 0 0 0,1-1 0 0 0,-1 1 0 0 0,0-1 0 0 0,1 1 0 0 0,0-1 0 0 0,-1 1 0 0 0,1-1 0 0 0,0 0 0 0 0,0 0 0 0 0,1 1 0 0 0,-1-1 1 0 0,0 0-1 0 0,1-1 143 0 0,6-109-2704 0 0,1 90 3001 0 0,1 0 0 0 0,1 0 1 0 0,0 1-1 0 0,2 0 1 0 0,1 1-1 0 0,1 0 0 0 0,6-7-297 0 0,-16 25 166 0 0,0 0-1 0 0,0 0 1 0 0,1 0-1 0 0,0 0 1 0 0,-1 1-1 0 0,1-1 1 0 0,0 1-1 0 0,0 0 1 0 0,1 1-1 0 0,-1-1 1 0 0,0 1-1 0 0,0-1 1 0 0,1 1-1 0 0,-1 1 1 0 0,1-1-1 0 0,-1 0 1 0 0,1 1-1 0 0,-1 0 1 0 0,1 0-1 0 0,-1 1 1 0 0,1-1-1 0 0,-1 1 0 0 0,1 0 1 0 0,-1 0-1 0 0,0 0 1 0 0,1 1-1 0 0,-1-1 1 0 0,0 1-1 0 0,0 0 1 0 0,0 1-1 0 0,0-1 1 0 0,-1 0-1 0 0,1 1 1 0 0,-1 0-1 0 0,2 1-165 0 0,298 154 2601 0 0,-292-153-2555 0 0,11 5 2 0 0,0 1 1 0 0,-1 1-1 0 0,0 0 0 0 0,-1 2 1 0 0,-1 0-1 0 0,8 8-48 0 0,-50-37-25 0 0,-77-100-2995 0 0,80 76 1163 0 0,2 0 0 0 0,2-2 0 0 0,1 1 1 0 0,2-2-1 0 0,-6-38 1857 0 0,-3-46 996 0 0,19 125 2995 0 0,-7 49-2238 0 0,-15 333 2818 0 0,22-339-4948 0 0,-11 100 1090 0 0,-6-49-6939 0 0,18-85-720 0 0,0-1-4903 0 0</inkml:trace>
</inkml:ink>
</file>

<file path=ppt/ink/ink6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5:26.1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115 504 2216 0 0,'0'0'2829'0'0,"0"0"-546"0"0,0 0-176 0 0,0 0 102 0 0,0 0 78 0 0,0 0-91 0 0,0 0-251 0 0,0 0-339 0 0,0 0-312 0 0,0 0-209 0 0,0 0-190 0 0,0 0-241 0 0,1-3-192 0 0,-1 3-447 0 0,-1-1 0 0 0,1 1 1 0 0,0 0-1 0 0,-1-1 0 0 0,1 1 0 0 0,0-1 1 0 0,-1 1-1 0 0,1-1 0 0 0,-1 1 0 0 0,1 0 1 0 0,-1-1-1 0 0,1 1 0 0 0,-1 0 0 0 0,1-1 0 0 0,-1 1 1 0 0,1 0-1 0 0,-1 0 0 0 0,1 0 0 0 0,-1-1 1 0 0,1 1-1 0 0,-1 0 0 0 0,1 0 0 0 0,-1 0 1 0 0,0 0-1 0 0,1 0 0 0 0,-1 0 0 0 0,1 0 1 0 0,-1 0-1 0 0,1 0 0 0 0,-1 0 0 0 0,1 1 1 0 0,-1-1-1 0 0,0 0 0 0 0,1 0 0 0 0,-1 0 1 0 0,1 1-1 0 0,-1-1 0 0 0,1 0 0 0 0,-1 0 1 0 0,1 1-1 0 0,0-1 0 0 0,-1 1 0 0 0,1-1 1 0 0,-1 0-1 0 0,1 1 0 0 0,0-1 0 0 0,-1 1 1 0 0,1-1-1 0 0,0 1 0 0 0,-1-1 0 0 0,1 1 1 0 0,0-1-1 0 0,0 1 0 0 0,0-1 0 0 0,-1 1 1 0 0,1-1-1 0 0,0 1 0 0 0,0 0 0 0 0,0-1 1 0 0,0 1-1 0 0,0-1 0 0 0,0 1-15 0 0,-40 36 663 0 0,35-32-632 0 0,0 0 0 0 0,1 0 0 0 0,-1 1 0 0 0,1-1 0 0 0,1 1-1 0 0,-1 0 1 0 0,1 0 0 0 0,0 0 0 0 0,0 0 0 0 0,1 1 0 0 0,0-1 0 0 0,0 1 0 0 0,0 0-1 0 0,1 0 1 0 0,0-1 0 0 0,0 1 0 0 0,1 0 0 0 0,0 0 0 0 0,0 0 0 0 0,1 4-31 0 0,1-8 18 0 0,0 1 1 0 0,1-1 0 0 0,-1 0-1 0 0,1 0 1 0 0,0 0-1 0 0,0-1 1 0 0,0 1 0 0 0,0 0-1 0 0,0-1 1 0 0,1 0 0 0 0,-1 0-1 0 0,1 0 1 0 0,-1 0-1 0 0,1-1 1 0 0,0 0 0 0 0,0 1-1 0 0,-1-1 1 0 0,1 0 0 0 0,0-1-1 0 0,0 1 1 0 0,0-1-1 0 0,0 0 1 0 0,0 0 0 0 0,0 0-1 0 0,0 0 1 0 0,0-1 0 0 0,0 1-1 0 0,0-1 1 0 0,0 0-1 0 0,0 0 1 0 0,-1-1 0 0 0,2 0-19 0 0,122-72 443 0 0,-82 43-338 0 0,56-61 62 0 0,-101 92-174 0 0,0 0-5 0 0,0 0-16 0 0,0 11-60 0 0,0 16 100 0 0,-1-21-13 0 0,0 0-1 0 0,0 0 1 0 0,0-1-1 0 0,1 1 1 0 0,0 0-1 0 0,0 0 1 0 0,1 0-1 0 0,-1 0 1 0 0,1-1-1 0 0,1 1 1 0 0,-1 0-1 0 0,1 0 1 0 0,0-1-1 0 0,0 1 1 0 0,1-1-1 0 0,-1 0 1 0 0,1 0-1 0 0,0 0 1 0 0,1 0-1 0 0,-1 0 1 0 0,1-1-1 0 0,0 1 1 0 0,0-1-1 0 0,0 0 1 0 0,1 0-1 0 0,-1-1 1 0 0,3 2 1 0 0,-2-3-2 0 0,0 0 1 0 0,1 0-1 0 0,-1 0 0 0 0,0-1 1 0 0,1 1-1 0 0,0-1 1 0 0,-1-1-1 0 0,1 1 1 0 0,-1-1-1 0 0,1 0 0 0 0,0 0 1 0 0,-1 0-1 0 0,1-1 1 0 0,-1 0-1 0 0,1 0 0 0 0,-1-1 1 0 0,1 1-1 0 0,-1-1 1 0 0,0 0-1 0 0,0-1 0 0 0,0 1 1 0 0,0-1 1 0 0,106-79 86 0 0,-88 61-68 0 0,0-4-1 0 0,-1-1 0 0 0,-1-1 0 0 0,-2-1 0 0 0,-1-1 0 0 0,-1 0 0 0 0,-1-2 0 0 0,-2 0 0 0 0,-1 0 0 0 0,-1-1 0 0 0,-2-1 0 0 0,3-20-17 0 0,-6 33 5 0 0,0 0-1 0 0,-2-1 1 0 0,-1 0 0 0 0,0 0-1 0 0,-2 0 1 0 0,0-1 0 0 0,-1 1-1 0 0,-1-2-4 0 0,0 22 2 0 0,0 0 0 0 0,0 0 0 0 0,1 0 0 0 0,-1 0 0 0 0,0 0 0 0 0,0 0-1 0 0,0 0 1 0 0,0 0 0 0 0,0 0 0 0 0,0 0 0 0 0,-1 0 0 0 0,1 0 0 0 0,0 0 0 0 0,0 0 0 0 0,-1 0-1 0 0,1 0 1 0 0,0 1 0 0 0,-1-1 0 0 0,1 0 0 0 0,-1 0 0 0 0,1 0 0 0 0,-1 0 0 0 0,0 1 0 0 0,1-1-1 0 0,-1 0 1 0 0,0 1 0 0 0,1-1 0 0 0,-1 0 0 0 0,0 1 0 0 0,0-1 0 0 0,0 1 0 0 0,0-1 0 0 0,1 1-1 0 0,-1 0 1 0 0,0-1 0 0 0,0 1 0 0 0,0 0 0 0 0,0 0 0 0 0,0-1 0 0 0,0 1 0 0 0,0 0-1 0 0,0 0 1 0 0,0 0 0 0 0,0 0 0 0 0,0 0 0 0 0,0 0 0 0 0,0 1 0 0 0,0-1 0 0 0,0 0 0 0 0,0 0-1 0 0,0 1 1 0 0,0-1-2 0 0,-35 39 8 0 0,22-3 2 0 0,3 1 0 0 0,1 1 0 0 0,1-1 1 0 0,3 2-1 0 0,1-1 0 0 0,1 1 0 0 0,3-1 0 0 0,1 1 1 0 0,4 34-11 0 0,-1-48 18 0 0,2 0 0 0 0,0-1 0 0 0,1 0 1 0 0,1 0-1 0 0,2-1 0 0 0,0 0 0 0 0,13 22-18 0 0,-5-8-15 0 0,15 4-56 0 0,-31-40 55 0 0,-1-9-132 0 0,-17-88-4049 0 0,2 65 809 0 0,0 1-5621 0 0,9 15-2207 0 0</inkml:trace>
  <inkml:trace contextRef="#ctx0" brushRef="#br0" timeOffset="265.935">563 254 10690 0 0,'0'0'1618'0'0,"0"0"-482"0"0,0 0 143 0 0,0 0 247 0 0,0 0 9 0 0,0 0-155 0 0,0 0-232 0 0,0 0-249 0 0,34 5-204 0 0,107 17-166 0 0,3-13 306 0 0,-126-7-1242 0 0,31 6 420 0 0,-24 6-7203 0 0,-22-8-1607 0 0</inkml:trace>
  <inkml:trace contextRef="#ctx0" brushRef="#br0" timeOffset="642.035">248 589 0 0 0,'0'0'860'0'0,"0"0"575"0"0,0 0 202 0 0,0 0 7 0 0,0 0-102 0 0,0 0-192 0 0,0 0-183 0 0,0 0-162 0 0,0 0-63 0 0,5-2 39 0 0,16-3 6 0 0,-16 4-35 0 0,-5-21 2451 0 0,-2 17-3227 0 0,1 0-1 0 0,-1 0 0 0 0,0 0 1 0 0,-1 0-1 0 0,1 0 0 0 0,-1 0 1 0 0,0 1-1 0 0,0-1 1 0 0,0 1-1 0 0,-1 0 0 0 0,0 0 1 0 0,1 0-1 0 0,-1 1 0 0 0,-1-1 1 0 0,1 1-1 0 0,0 0 0 0 0,-1 0 1 0 0,0 0-1 0 0,0 1 1 0 0,0 0-1 0 0,0 0 0 0 0,-1-1-175 0 0,-40 7-383 0 0,34 5-2219 0 0,2 3-3705 0 0,6-8-4556 0 0</inkml:trace>
</inkml:ink>
</file>

<file path=ppt/ink/ink6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5:23.8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335 33 0 0 0,'0'0'269'0'0,"0"0"1001"0"0,0 0 452 0 0,0 0 71 0 0,0 0-132 0 0,0 0-228 0 0,0 0-240 0 0,0 0-142 0 0,-15-19 6469 0 0,-22 8-4386 0 0,-3 11-2605 0 0,26-2-411 0 0,-1 2-1 0 0,1 0 0 0 0,-1 0 1 0 0,1 2-1 0 0,0 0 0 0 0,0 0 1 0 0,0 1-1 0 0,0 1 1 0 0,0 0-1 0 0,-4 3-117 0 0,0 1 61 0 0,15-8-41 0 0,0 1 0 0 0,0-1 0 0 0,1 1 0 0 0,-1 0 0 0 0,1 0 0 0 0,-1 0 0 0 0,0 0-1 0 0,1 0 1 0 0,0 1 0 0 0,-1-1 0 0 0,1 1 0 0 0,0-1 0 0 0,0 1 0 0 0,-1 0-1 0 0,1 0 1 0 0,1 0 0 0 0,-1 0 0 0 0,0 0 0 0 0,0 0 0 0 0,1 1 0 0 0,-1-1 0 0 0,1 0-1 0 0,0 1 1 0 0,0-1 0 0 0,0 1 0 0 0,0 0 0 0 0,0-1 0 0 0,1 1 0 0 0,-1 0 0 0 0,1-1-1 0 0,-1 1 1 0 0,1 1-20 0 0,2-1 14 0 0,0 0 0 0 0,1 1-1 0 0,-1-1 1 0 0,1 0-1 0 0,0 0 1 0 0,-1 0 0 0 0,1-1-1 0 0,1 1 1 0 0,-1-1 0 0 0,0 1-1 0 0,0-1 1 0 0,1 0-1 0 0,-1 0 1 0 0,1-1 0 0 0,0 1-1 0 0,0-1 1 0 0,-1 0 0 0 0,2 0-14 0 0,2 3 34 0 0,203 77 625 0 0,-204-80-616 0 0,-1 1 1 0 0,1 0-1 0 0,-1 1 0 0 0,0 0 0 0 0,0-1 1 0 0,0 2-1 0 0,-1-1 0 0 0,1 0 0 0 0,-1 1 0 0 0,1 0 1 0 0,-1 0-1 0 0,0 0 0 0 0,-1 1 0 0 0,1-1 1 0 0,-1 1-1 0 0,0 0 0 0 0,0 0 0 0 0,0 0 0 0 0,-1 0 1 0 0,0 0-1 0 0,0 1 0 0 0,0-1 0 0 0,-1 1 1 0 0,1 0-1 0 0,-1-1 0 0 0,-1 1 0 0 0,1 0 1 0 0,-1-1-1 0 0,0 1 0 0 0,0 0 0 0 0,-1 0 0 0 0,1-1 1 0 0,-1 1-1 0 0,-2 4-43 0 0,-3 1 74 0 0,-1 0-1 0 0,-1-1 1 0 0,1 0 0 0 0,-2 0 0 0 0,1 0 0 0 0,-1-1-1 0 0,-1-1 1 0 0,0 0 0 0 0,0 0 0 0 0,0-1 0 0 0,-9 5-74 0 0,17-11 3 0 0,-19 13-7 0 0,-1-1-1 0 0,-1-1 1 0 0,1-1 0 0 0,-2-1 0 0 0,0-1 0 0 0,0-1 0 0 0,0-1 0 0 0,-1-1-1 0 0,-1-2 5 0 0,18-3 401 0 0,-8 2-2606 0 0,28-2-2804 0 0,15-4-6799 0 0,-15 2 3797 0 0</inkml:trace>
  <inkml:trace contextRef="#ctx0" brushRef="#br0" timeOffset="312.424">824 40 13763 0 0,'0'0'1115'0'0,"0"0"-310"0"0,0 0-34 0 0,0 0 204 0 0,0 0 177 0 0,0 0 9 0 0,0 0-153 0 0,0 0-163 0 0,0 0-67 0 0,0 0-18 0 0,0 0-49 0 0,0 0-92 0 0,0 0-87 0 0,6 24-67 0 0,16 77-54 0 0,-24 46 641 0 0,2 129-380 0 0,21-191-706 0 0,2-70-1447 0 0,-24-43-5043 0 0,-3 19 562 0 0,0 2-5520 0 0</inkml:trace>
  <inkml:trace contextRef="#ctx0" brushRef="#br0" timeOffset="502.199">592 382 5153 0 0,'0'0'1016'0'0,"0"0"3"0"0,0 0 439 0 0,0 0 396 0 0,0 0 149 0 0,0 0-118 0 0,0 0-326 0 0,0 0-332 0 0,35-3-268 0 0,111-10-199 0 0,151 7 647 0 0,-259 10-2148 0 0,-18-1-1435 0 0,0-2-4079 0 0,-7-1-4601 0 0</inkml:trace>
  <inkml:trace contextRef="#ctx0" brushRef="#br0" timeOffset="781.073">1270 353 4401 0 0,'0'0'1862'0'0,"0"0"-399"0"0,0 0-78 0 0,0 0 157 0 0,0 0 66 0 0,0 0-98 0 0,0 0-299 0 0,0 0-346 0 0,0 0-258 0 0,0 0-141 0 0,0 0-78 0 0,0 0-44 0 0,-16 33-12 0 0,-48 103-13 0 0,63-135-306 0 0,0 0 1 0 0,0 0-1 0 0,-1 0 1 0 0,1 0 0 0 0,0 0-1 0 0,0 1 1 0 0,1-1-1 0 0,-1 0 1 0 0,0 0 0 0 0,0 1-1 0 0,1-1 1 0 0,-1 1 0 0 0,1-1-1 0 0,-1 1 1 0 0,1-1-1 0 0,-1 1 1 0 0,1-1 0 0 0,0 1-1 0 0,0-1 1 0 0,0 1-1 0 0,0-1 1 0 0,0 1 0 0 0,0 0-1 0 0,0-1 1 0 0,1 1-1 0 0,-1-1 1 0 0,0 1 0 0 0,1-1-1 0 0,-1 1 1 0 0,1-1 0 0 0,0 0-1 0 0,-1 1 1 0 0,1-1-1 0 0,0 0 1 0 0,0 1 0 0 0,0-1-1 0 0,0 0 1 0 0,0 0-1 0 0,0 0 1 0 0,1 1-14 0 0,4 2 146 0 0,0 0-17 0 0,1-1 0 0 0,-1 1 0 0 0,1-1 0 0 0,-1-1 0 0 0,1 1 0 0 0,0-1 0 0 0,0 0 0 0 0,1-1-1 0 0,-1 0 1 0 0,0 0 0 0 0,0 0 0 0 0,1-1 0 0 0,-1 0 0 0 0,0 0 0 0 0,1-1 0 0 0,-1 0 0 0 0,0-1 0 0 0,0 1-1 0 0,0-1 1 0 0,0 0 0 0 0,0-1 0 0 0,0 0 0 0 0,-1 0 0 0 0,1-1 0 0 0,-1 1 0 0 0,0-1 0 0 0,0-1 0 0 0,0 1-1 0 0,-1-1 1 0 0,1 0 0 0 0,-1 0 0 0 0,0-1 0 0 0,-1 1 0 0 0,1-1 0 0 0,-1 0 0 0 0,0 0 0 0 0,-1-1 0 0 0,1 1-1 0 0,-1-1 1 0 0,-1 0 0 0 0,1 0 0 0 0,-1 0 0 0 0,0 0 0 0 0,-1 0 0 0 0,0 0 0 0 0,0 0 0 0 0,0-1 0 0 0,-1 1-1 0 0,0-6-128 0 0,-1 9-25 0 0,0 0-1 0 0,0 0 1 0 0,0 0-1 0 0,-1-1 1 0 0,1 1-1 0 0,-1 1 0 0 0,0-1 1 0 0,0 0-1 0 0,0 0 1 0 0,0 1-1 0 0,-1-1 1 0 0,0 1-1 0 0,1 0 1 0 0,-1 0-1 0 0,-1 0 0 0 0,1 0 1 0 0,0 0-1 0 0,-1 1 1 0 0,1-1-1 0 0,-1 1 1 0 0,0 0-1 0 0,0 0 0 0 0,1 0 1 0 0,-1 1-1 0 0,-1-1 1 0 0,1 1-1 0 0,0 0 1 0 0,0 0-1 0 0,-1 1 26 0 0,-21 0-5144 0 0,1 10-4890 0 0,16-6 644 0 0</inkml:trace>
  <inkml:trace contextRef="#ctx0" brushRef="#br0" timeOffset="1215.795">1631 703 8530 0 0,'0'0'1912'0'0,"0"0"-655"0"0,0 0-332 0 0,0 0 22 0 0,0 0 80 0 0,0 0 6 0 0,0 0-114 0 0,0 0-197 0 0,0 0-164 0 0,-2 30-85 0 0,-6 95-37 0 0,-7-67 685 0 0,6-51-669 0 0,8-7-401 0 0,0 1 0 0 0,0-1-1 0 0,0 0 1 0 0,0 0-1 0 0,0 0 1 0 0,0 0 0 0 0,-1 0-1 0 0,1 0 1 0 0,0 0 0 0 0,0 0-1 0 0,0 0 1 0 0,0 0-1 0 0,0-1 1 0 0,0 1 0 0 0,0 0-1 0 0,0-1 1 0 0,0 1 0 0 0,0-1-1 0 0,0 1 1 0 0,0-1 0 0 0,0 1-1 0 0,0-1 1 0 0,0 0-1 0 0,0 0 1 0 0,1 1 0 0 0,-1-1-1 0 0,0 0 1 0 0,0 0 0 0 0,1 0-1 0 0,-1 0 1 0 0,1 0-1 0 0,-1 0 1 0 0,1 0 0 0 0,-1 0-1 0 0,1 0 1 0 0,-1 0 0 0 0,1 0-1 0 0,0 0 1 0 0,0 0-1 0 0,0 0 1 0 0,-1 0 0 0 0,1 0-1 0 0,0 0 1 0 0,0-1 0 0 0,1 1-1 0 0,-1 0 1 0 0,0 0-1 0 0,0 0 1 0 0,0 0 0 0 0,1 0-1 0 0,-1 0 1 0 0,1 0 0 0 0,-1-1-51 0 0,2-22 131 0 0,0 1-1 0 0,1 0 1 0 0,1 0 0 0 0,2 0 0 0 0,0 1 0 0 0,1-1 0 0 0,1 1 0 0 0,1 1 0 0 0,1 0 0 0 0,1 0 0 0 0,5-6-131 0 0,-1 3 37 0 0,0 0-1 0 0,1 1 1 0 0,2 1 0 0 0,0 0-1 0 0,2 1 1 0 0,0 1 0 0 0,1 1-1 0 0,1 1 1 0 0,0 1 0 0 0,2 1-1 0 0,0 1 1 0 0,1 1 0 0 0,0 1-1 0 0,25-9-36 0 0,-48 20 39 0 0,0 1 0 0 0,0-1 0 0 0,1 0-1 0 0,-1 1 1 0 0,0 0 0 0 0,1-1 0 0 0,-1 1-1 0 0,1 0 1 0 0,0 0 0 0 0,-1 1 0 0 0,1-1 0 0 0,0 1-1 0 0,0-1 1 0 0,-1 1 0 0 0,1 0 0 0 0,0 0-1 0 0,0 0 1 0 0,0 0 0 0 0,-1 0 0 0 0,1 1-1 0 0,0-1 1 0 0,0 1 0 0 0,-1 0 0 0 0,1 0-1 0 0,-1 0 1 0 0,1 0 0 0 0,-1 0 0 0 0,1 0 0 0 0,-1 1-1 0 0,1-1 1 0 0,-1 1 0 0 0,0 0 0 0 0,0 0-1 0 0,0 0 1 0 0,0 0 0 0 0,0 0 0 0 0,0 0-1 0 0,-1 0 1 0 0,1 1 0 0 0,-1-1 0 0 0,1 0-1 0 0,-1 1 1 0 0,0-1 0 0 0,0 1 0 0 0,0 1-39 0 0,-2 5 59 0 0,1 1 1 0 0,-2 0 0 0 0,0 0-1 0 0,0-1 1 0 0,0 1-1 0 0,-1-1 1 0 0,-1 0 0 0 0,0 0-1 0 0,0 0 1 0 0,-1 0 0 0 0,0-1-1 0 0,0 1 1 0 0,-1-1 0 0 0,-5 5-60 0 0,-6 9 54 0 0,8-7-52 0 0,-1-1-1 0 0,0 0 0 0 0,-1 0 1 0 0,0-2-1 0 0,-1 1 1 0 0,-1-1-1 0 0,0-1 1 0 0,0 0-1 0 0,-1-1 0 0 0,-1-1 1 0 0,0 0-1 0 0,0-1 1 0 0,0 0-1 0 0,-1-2 1 0 0,-4 2-2 0 0,19-8-60 0 0,0 1 0 0 0,0-1 0 0 0,0 0 0 0 0,0 0 1 0 0,0 0-1 0 0,0 1 0 0 0,0-1 0 0 0,0 0 0 0 0,0 0 1 0 0,0-1-1 0 0,0 1 0 0 0,0 0 0 0 0,0 0 1 0 0,1 0-1 0 0,-1-1 0 0 0,0 1 0 0 0,0 0 0 0 0,0-1 1 0 0,0 1-1 0 0,0-1 0 0 0,0 1 0 0 0,1-1 0 0 0,-1 1 1 0 0,0-1-1 0 0,0 0 0 0 0,1 1 0 0 0,-1-1 0 0 0,1 0 1 0 0,-1 1-1 0 0,0-1 0 0 0,1 0 0 0 0,-1 0 1 0 0,1 0-1 0 0,0 0 0 0 0,-1 1 0 0 0,1-1 0 0 0,0 0 1 0 0,-1 0-1 0 0,1-1 60 0 0,-2-25-7519 0 0,2 21 4285 0 0,0-2-8581 0 0</inkml:trace>
</inkml:ink>
</file>

<file path=ppt/ink/ink6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5:34.3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125 347 2833 0 0,'0'0'2308'0'0,"0"0"-832"0"0,0 0-214 0 0,0 0 246 0 0,0 0 265 0 0,0 0 70 0 0,0 0-175 0 0,0 0-316 0 0,0 0-251 0 0,0 0-117 0 0,0 0-51 0 0,0 0-44 0 0,0 0-145 0 0,-3 2-191 0 0,-6 3-399 0 0,1-1 0 0 0,1 1 0 0 0,-1 1 0 0 0,0 0 0 0 0,1 0 0 0 0,0 0 0 0 0,1 1 0 0 0,0 0 0 0 0,0 0-1 0 0,0 0 1 0 0,1 1 0 0 0,0 0 0 0 0,0 0 0 0 0,1 0 0 0 0,0 1 0 0 0,0 0 0 0 0,1-1 0 0 0,0 1 0 0 0,0 7-154 0 0,1-12 44 0 0,1-1 0 0 0,0 0 0 0 0,0 0-1 0 0,0 1 1 0 0,1-1 0 0 0,-1 0 0 0 0,1 1 0 0 0,0-1 0 0 0,0 0 0 0 0,0 1 0 0 0,0-1 0 0 0,0 1 0 0 0,1-1 0 0 0,0 0-1 0 0,0 1 1 0 0,-1-1 0 0 0,2 0 0 0 0,-1 0 0 0 0,0 0 0 0 0,1 0 0 0 0,0 0 0 0 0,-1 0 0 0 0,1 0 0 0 0,0 0 0 0 0,0 0-1 0 0,1-1 1 0 0,-1 1 0 0 0,1-1 0 0 0,-1 0 0 0 0,1 0 0 0 0,0 0 0 0 0,-1 0 0 0 0,1 0 0 0 0,0-1 0 0 0,1 1 0 0 0,-1-1-1 0 0,0 0 1 0 0,0 0 0 0 0,0 0 0 0 0,3 1-44 0 0,3-2 100 0 0,0 0 0 0 0,-1 0 0 0 0,1-1 0 0 0,0 0-1 0 0,0-1 1 0 0,-1 0 0 0 0,1 0 0 0 0,-1-1 0 0 0,1 0 0 0 0,-1 0 0 0 0,0-1-1 0 0,0 0 1 0 0,-1-1 0 0 0,1 1 0 0 0,-1-2 0 0 0,0 1 0 0 0,0-1 0 0 0,-1 0-1 0 0,0 0 1 0 0,0 0 0 0 0,0-1 0 0 0,0-2-100 0 0,3-2 61 0 0,-1 0 1 0 0,-1-1-1 0 0,0 0 1 0 0,0 0-1 0 0,-1-1 1 0 0,-1 0-1 0 0,0 0 0 0 0,-1 0 1 0 0,0 0-1 0 0,-1-1 1 0 0,-1 0-1 0 0,0 1 0 0 0,0-14-61 0 0,-1 24-13 0 0,-1-1-1 0 0,0 1 0 0 0,0-1 0 0 0,-1 1 1 0 0,1-1-1 0 0,-1 1 0 0 0,1 0 0 0 0,-1-1 0 0 0,0 1 1 0 0,-1 0-1 0 0,1 0 0 0 0,0-1 0 0 0,-1 1 1 0 0,0 0-1 0 0,1 0 0 0 0,-1 1 0 0 0,0-1 0 0 0,-1 0 1 0 0,1 1-1 0 0,0-1 0 0 0,-1 1 0 0 0,0-1 1 0 0,1 1-1 0 0,-1 0 0 0 0,0 1 0 0 0,0-1 0 0 0,0 0 1 0 0,0 1-1 0 0,0-1 0 0 0,-1 1 0 0 0,1 0 1 0 0,0 0-1 0 0,-3 0 14 0 0,0 0-119 0 0,0 1 0 0 0,-1 0 0 0 0,1 0 0 0 0,-1 0 0 0 0,1 1 0 0 0,0 0 0 0 0,0 0 0 0 0,0 1 0 0 0,-1 0 0 0 0,1 0 0 0 0,1 0 0 0 0,-1 0 0 0 0,0 1 0 0 0,1 0 0 0 0,-1 1 0 0 0,1-1 0 0 0,0 1 0 0 0,-2 1 119 0 0,-25 23-3444 0 0,4 1-3944 0 0,19-15-4310 0 0</inkml:trace>
  <inkml:trace contextRef="#ctx0" brushRef="#br0" timeOffset="390.96">501 516 8858 0 0,'0'0'1650'0'0,"0"0"-629"0"0,0 0-91 0 0,0 0 183 0 0,0 0 102 0 0,0 0-47 0 0,0 0-166 0 0,0 0-171 0 0,0 0-104 0 0,0 0-57 0 0,0 0-23 0 0,0 0-32 0 0,0 0-67 0 0,-8 25-65 0 0,-24 76-82 0 0,24-73 214 0 0,8-27-316 0 0,0-1 69 0 0,0 0 117 0 0,0 0 137 0 0,7-12 1404 0 0,85-235 393 0 0,-51 120-2103 0 0,-35 110-107 0 0,-1 3-1201 0 0,-3 36-3027 0 0,-2-4-7493 0 0,0-13-835 0 0</inkml:trace>
  <inkml:trace contextRef="#ctx0" brushRef="#br0" timeOffset="551.587">794 406 17084 0 0,'0'0'1051'0'0,"0"0"-282"0"0,0 0 59 0 0,0 0 116 0 0,0 0-41 0 0,0 0-191 0 0,0 0-275 0 0,0 0-249 0 0,0 0-120 0 0,0 0-48 0 0,0 0-58 0 0,0 0-91 0 0,0 0-161 0 0,5 22-300 0 0,15 69-521 0 0,-6-68-1393 0 0,-7-29-641 0 0,-6 5 2272 0 0,5-3-6503 0 0,1 0 428 0 0</inkml:trace>
  <inkml:trace contextRef="#ctx0" brushRef="#br0" timeOffset="713.539">871 188 12715 0 0,'0'0'4425'0'0,"0"0"-2385"0"0,0 0-504 0 0,0 0-191 0 0,0 0-241 0 0,0 0-312 0 0,0 0-320 0 0,0 0-272 0 0,0 0-200 0 0,0 0-88 0 0,0 0-32 0 0,0 0-32 0 0,0 0-168 0 0,0 0-264 0 0,-7-25-568 0 0,25 39-1337 0 0,-9-6-3888 0 0,2-1-6450 0 0</inkml:trace>
  <inkml:trace contextRef="#ctx0" brushRef="#br0" timeOffset="1284.539">1285 273 16259 0 0,'0'0'2728'0'0,"0"0"-1011"0"0,0 0-420 0 0,0 0-89 0 0,0 0-153 0 0,0 0-215 0 0,0 0-221 0 0,0 0-191 0 0,0 0-103 0 0,0 0-59 0 0,0 0-50 0 0,0 0-51 0 0,0 0-52 0 0,-29 17-28 0 0,-88 53-55 0 0,61-16 1 0 0,52-47-38 0 0,-1 0 1 0 0,1 1-1 0 0,1-1 1 0 0,0 1-1 0 0,0 0 0 0 0,0 0 1 0 0,1 0-1 0 0,0 0 1 0 0,1 0-1 0 0,0 1 1 0 0,0-1-1 0 0,1 1 0 0 0,0-1 1 0 0,1 5 6 0 0,1-10 1 0 0,0 0 0 0 0,1 1 0 0 0,-1-1 0 0 0,1 0 0 0 0,0 0 0 0 0,0-1 0 0 0,0 1 0 0 0,0-1 0 0 0,1 1 0 0 0,-1-1 0 0 0,1 0-1 0 0,-1 0 1 0 0,1 0 0 0 0,0-1 0 0 0,0 0 0 0 0,0 1 0 0 0,0-1 0 0 0,0 0 0 0 0,0-1 0 0 0,0 1 0 0 0,0-1 0 0 0,0 0 0 0 0,0 0 0 0 0,0 0 0 0 0,0 0 0 0 0,0-1 0 0 0,0 0 0 0 0,0 1 0 0 0,0-2 0 0 0,0 1 0 0 0,0 0 0 0 0,-1-1 0 0 0,4-1-1 0 0,11-7 127 0 0,-1 0-1 0 0,-1-1 1 0 0,0-1 0 0 0,-1 0 0 0 0,0-1 0 0 0,0-1 0 0 0,-2 0-1 0 0,0-1 1 0 0,0 0 0 0 0,8-15-127 0 0,-14 21 91 0 0,-5 7-74 0 0,0-1-1 0 0,0 0 1 0 0,0 1 0 0 0,1 0 0 0 0,-1-1-1 0 0,1 1 1 0 0,0 0 0 0 0,-1 0 0 0 0,1 0-1 0 0,0 1 1 0 0,0-1 0 0 0,0 1 0 0 0,0 0-1 0 0,1 0 1 0 0,-1 0 0 0 0,0 0 0 0 0,0 0-1 0 0,1 1 1 0 0,-1-1 0 0 0,1 1 0 0 0,-1 0-1 0 0,0 0 1 0 0,3 0-17 0 0,-4 4 4 0 0,1-1-1 0 0,-1 1 1 0 0,0-1-1 0 0,0 1 1 0 0,0 0-1 0 0,-1 0 1 0 0,1 0 0 0 0,-1 0-1 0 0,0 0 1 0 0,0 0-1 0 0,0 0 1 0 0,-1 1-1 0 0,1-1 1 0 0,-1 0-1 0 0,0 0 1 0 0,0 0-1 0 0,-1 1 1 0 0,1-1 0 0 0,-1 1-4 0 0,0 6 2 0 0,-35 338-122 0 0,17-110-143 0 0,-13-151 95 0 0,31-87 169 0 0,0 1 1 0 0,0 0-1 0 0,0-1 0 0 0,0 1 1 0 0,0-1-1 0 0,-1 1 1 0 0,1-1-1 0 0,-1 0 1 0 0,1 1-1 0 0,-1-1 0 0 0,0 0 1 0 0,1 0-1 0 0,-1 0 1 0 0,0 0-1 0 0,0 0 1 0 0,0-1-1 0 0,1 1 0 0 0,-1-1 1 0 0,0 1-1 0 0,0-1 1 0 0,0 1-1 0 0,0-1 1 0 0,0 0-1 0 0,0 0 0 0 0,0 0 1 0 0,0 0-1 0 0,0-1 1 0 0,0 1-1 0 0,0 0 1 0 0,0-1-1 0 0,0 1 0 0 0,0-1 1 0 0,0 0-1 0 0,1 1 1 0 0,-1-1-1 0 0,0 0 1 0 0,0 0-1 0 0,1 0 0 0 0,-1-1 1 0 0,1 1-1 0 0,-1 0 1 0 0,1-1-1 0 0,-2 0-1 0 0,-4-4 11 0 0,1 0-1 0 0,-1 0 1 0 0,1-1 0 0 0,0 1-1 0 0,1-2 1 0 0,-1 1-1 0 0,1 0 1 0 0,1-1 0 0 0,0 0-1 0 0,0 0 1 0 0,0 0-1 0 0,1-1 1 0 0,0 1 0 0 0,1-1-1 0 0,0 0 1 0 0,0 1-1 0 0,1-1 1 0 0,0 0 0 0 0,0 0-1 0 0,1-1-10 0 0,0-1 3 0 0,1-1 0 0 0,0 0 0 0 0,1 1 1 0 0,0-1-1 0 0,0 1 0 0 0,2 0 0 0 0,-1-1 0 0 0,1 1 0 0 0,1 1 0 0 0,0-1 0 0 0,0 1 0 0 0,1 0 1 0 0,1 0-1 0 0,-1 0 0 0 0,2 1-3 0 0,13-18-251 0 0,1 2 0 0 0,2 1-1 0 0,0 1 1 0 0,2 1 0 0 0,0 1 0 0 0,24-15 251 0 0,-27 14-2257 0 0,-11 5-6737 0 0,-8 13-3072 0 0</inkml:trace>
  <inkml:trace contextRef="#ctx0" brushRef="#br0" timeOffset="1534.009">1698 417 14795 0 0,'0'0'2089'0'0,"0"0"-769"0"0,0 0-128 0 0,0 0-136 0 0,0 0-215 0 0,0 0-257 0 0,0 0-312 0 0,0 0-176 0 0,0 0-72 0 0,0 0-88 0 0,0 0-40 0 0,0 0-216 0 0,0 0-368 0 0,0 0-817 0 0,5 184-2152 0 0,-5-184-8065 0 0</inkml:trace>
  <inkml:trace contextRef="#ctx0" brushRef="#br0" timeOffset="1695.969">1733 1 12651 0 0,'0'0'5977'0'0,"0"0"-4225"0"0,0 0-575 0 0,0 0-105 0 0,0 0-264 0 0,0 0-240 0 0,0 0-224 0 0,0 0-240 0 0,0 0-128 0 0,0 0-16 0 0,0 0-48 0 0,0 0-104 0 0,0 0-168 0 0,0 0-352 0 0,31 73-832 0 0,-28-47-3642 0 0,-1-11-7848 0 0</inkml:trace>
  <inkml:trace contextRef="#ctx0" brushRef="#br0" timeOffset="1993.041">1935 619 17332 0 0,'0'0'1679'0'0,"0"0"-271"0"0,0 0-1 0 0,0 0-80 0 0,0 0-169 0 0,0 0-222 0 0,0 0-225 0 0,0 0-181 0 0,0 0-100 0 0,0 0-92 0 0,18-33-76 0 0,59-104-55 0 0,-12 32 146 0 0,12 38-389 0 0,-77 67-32 0 0,1 12-269 0 0,0 35 59 0 0,-2-39 274 0 0,1-1 1 0 0,-1 1-1 0 0,1-1 0 0 0,1 0 0 0 0,0 1 1 0 0,0-1-1 0 0,0 0 0 0 0,1 1 0 0 0,0-1 1 0 0,0 0-1 0 0,0 0 0 0 0,1 0 0 0 0,1 0 0 0 0,-1-1 1 0 0,1 1-1 0 0,0-1 0 0 0,1 2 4 0 0,-3-6 35 0 0,0 0 0 0 0,-1 1 0 0 0,1-1 0 0 0,0 0 0 0 0,0 0 1 0 0,0 0-1 0 0,1 0 0 0 0,-1 0 0 0 0,0 0 0 0 0,1-1 0 0 0,-1 1 0 0 0,1-1 0 0 0,-1 0 0 0 0,1 0 0 0 0,0 0 0 0 0,0 0 0 0 0,-1 0 0 0 0,1 0 0 0 0,0-1 0 0 0,0 1 0 0 0,0-1 0 0 0,0 0 0 0 0,0 0 1 0 0,0 0-1 0 0,0 0 0 0 0,-1-1 0 0 0,1 1 0 0 0,0-1 0 0 0,0 1 0 0 0,0-1 0 0 0,0 0 0 0 0,-1 0 0 0 0,1 0 0 0 0,0-1 0 0 0,1 0-35 0 0,3-5 114 0 0,0 1 0 0 0,0-1-1 0 0,0 0 1 0 0,-1-1 0 0 0,0 0 0 0 0,0 0-1 0 0,-1 0 1 0 0,0-1 0 0 0,-1 1 0 0 0,0-1-1 0 0,0 0 1 0 0,0 0 0 0 0,0-5-114 0 0,14-44-8297 0 0,-13 38 1359 0 0,-2 12-6116 0 0</inkml:trace>
</inkml:ink>
</file>

<file path=ppt/ink/ink6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5:32.3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377 69 0 0 0,'0'0'1636'0'0,"0"0"242"0"0,0 0 14 0 0,0 0-226 0 0,0 0-174 0 0,0 0-141 0 0,0 0-152 0 0,0 0-98 0 0,0 0-159 0 0,0-3-56 0 0,-11-23 2820 0 0,3 20-3371 0 0,0 1-1 0 0,-1 1 0 0 0,1 0 1 0 0,-1 0-1 0 0,0 0 1 0 0,0 1-1 0 0,-1 1 0 0 0,1 0 1 0 0,0 0-1 0 0,-1 0 1 0 0,1 1-1 0 0,-1 1 0 0 0,0 0 1 0 0,1 0-1 0 0,-1 1 1 0 0,-5 1-335 0 0,2 1 101 0 0,1 1 1 0 0,0 1-1 0 0,0 0 0 0 0,1 1 1 0 0,-1 1-1 0 0,1-1 1 0 0,0 2-1 0 0,1-1 1 0 0,0 1-1 0 0,0 1 1 0 0,1 0-1 0 0,-8 9-101 0 0,11-11 78 0 0,0 1 0 0 0,1 0 1 0 0,0-1-1 0 0,0 2 0 0 0,1-1 0 0 0,-1 0 0 0 0,2 1 0 0 0,0 0 1 0 0,0 0-1 0 0,0 0 0 0 0,1 0 0 0 0,0 0 0 0 0,1 1 0 0 0,0-1 0 0 0,1 1 1 0 0,0-1-1 0 0,0 0 0 0 0,1 1 0 0 0,0-1 0 0 0,2 7-78 0 0,1-4 114 0 0,0-1 1 0 0,0 0-1 0 0,2 0 0 0 0,-1-1 0 0 0,1 1 0 0 0,1-1 0 0 0,0-1 1 0 0,0 1-1 0 0,1-1 0 0 0,0 0 0 0 0,1-1 0 0 0,0 0 0 0 0,0 0 1 0 0,1-1-1 0 0,-1 0 0 0 0,2-1 0 0 0,-1 0 0 0 0,11 4-114 0 0,-16-8 37 0 0,0 0 0 0 0,1-1 1 0 0,-1 1-1 0 0,1-1 0 0 0,-1 0 0 0 0,1-1 0 0 0,-1 0 0 0 0,1 0 0 0 0,0 0 0 0 0,-1 0 0 0 0,1-1 0 0 0,0 0 0 0 0,-1 0 1 0 0,1 0-1 0 0,-1-1 0 0 0,0 0 0 0 0,1 0 0 0 0,-1 0 0 0 0,0-1 0 0 0,0 0 0 0 0,4-3-37 0 0,3-8-572 0 0,4-4-2240 0 0,-1 14-6428 0 0,-12 4-2681 0 0</inkml:trace>
  <inkml:trace contextRef="#ctx0" brushRef="#br0" timeOffset="1520.916">528 592 0 0 0,'0'0'271'0'0,"0"0"902"0"0,0 0 444 0 0,0 0 286 0 0,0 0 184 0 0,0 0-40 0 0,0 0-261 0 0,0 0-341 0 0,0 0-238 0 0,0 0-84 0 0,0 0-3 0 0,0 0 29 0 0,-2 3 3658 0 0,13-99-823 0 0,19 29-3609 0 0,4 1-1 0 0,2 2 1 0 0,7-6-375 0 0,-16 26 183 0 0,0 168-113 0 0,-11-25-23 0 0,-15-98-45 0 0,-1 1 0 0 0,1-1 0 0 0,-1 1 0 0 0,1-1 0 0 0,-1 1 0 0 0,1-1-1 0 0,0 0 1 0 0,0 1 0 0 0,0-1 0 0 0,-1 0 0 0 0,1 0 0 0 0,0 0 0 0 0,1 0 0 0 0,-1 0 0 0 0,0 0 0 0 0,0 0-1 0 0,0 0 1 0 0,1 0 0 0 0,-1 0 0 0 0,0-1 0 0 0,1 1 0 0 0,-1 0 0 0 0,0-1 0 0 0,1 1 0 0 0,-1-1 0 0 0,1 0-1 0 0,-1 1 1 0 0,1-1 0 0 0,-1 0 0 0 0,1 0 0 0 0,-1 0 0 0 0,1 0 0 0 0,-1 0 0 0 0,1 0 0 0 0,-1-1 0 0 0,1 1 0 0 0,-1 0-1 0 0,1-1 1 0 0,-1 1 0 0 0,1-1 0 0 0,-1 0 0 0 0,0 1 0 0 0,1-1 0 0 0,-1 0 0 0 0,0 0 0 0 0,0 0 0 0 0,1 0-1 0 0,-1 0 1 0 0,0 0 0 0 0,0 0 0 0 0,0 0 0 0 0,0 0 0 0 0,0-1 0 0 0,-1 1 0 0 0,1 0 0 0 0,0-1 0 0 0,-1 1-1 0 0,1 0 1 0 0,0-1 0 0 0,-1 1 0 0 0,1-1-2 0 0,161-196 111 0 0,-150 183-109 0 0,1 1 1 0 0,1 0-1 0 0,1 1 1 0 0,-1 0-1 0 0,2 1 1 0 0,0 1-1 0 0,8-4-2 0 0,-23 16 0 0 0,1 0-1 0 0,-1 1 1 0 0,1-1 0 0 0,0 0-1 0 0,-1 1 1 0 0,0-1 0 0 0,1 1-1 0 0,-1-1 1 0 0,0 1-1 0 0,0-1 1 0 0,0 1 0 0 0,0 0-1 0 0,0 0 1 0 0,0 0 0 0 0,0-1-1 0 0,-1 1 1 0 0,1 0-1 0 0,-1 0 1 0 0,1 0 0 0 0,-1 0-1 0 0,0 0 1 0 0,0 0-1 0 0,0 0 1 0 0,0 0 0 0 0,0 0-1 0 0,0 0 1 0 0,-1 0 0 0 0,1 0-1 0 0,-1 0 1 0 0,1 0-1 0 0,-1 0 1 0 0,1 1 11 0 0,2 168 137 0 0,19-133-1471 0 0,-14-33-2642 0 0,0-3-3430 0 0,-2-2-4647 0 0</inkml:trace>
</inkml:ink>
</file>

<file path=ppt/ink/ink6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5:40.2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20 4129 0 0,'0'0'1939'0'0,"0"0"-235"0"0,0 0-1 0 0,0 0 96 0 0,0 0 60 0 0,0 0-121 0 0,0 0-279 0 0,0 0-288 0 0,0 0-232 0 0,0 0-170 0 0,0 0-110 0 0,-6 0 3141 0 0,178 4 134 0 0,-31-27-3182 0 0,-133 28-3481 0 0,-9 2-3481 0 0,9-4-3402 0 0,-7-3-191 0 0</inkml:trace>
</inkml:ink>
</file>

<file path=ppt/ink/ink6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5:40.8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 8 0 0 0,'0'0'1436'0'0,"0"0"201"0"0,0 0 12 0 0,0 0-74 0 0,0 0-180 0 0,0 0-82 0 0,0 0 30 0 0,0 0 16 0 0,0 0 10 0 0,0 0 29 0 0,-5 2-42 0 0,-23 10 1163 0 0,28-12-1409 0 0,0 0-139 0 0,0 0-106 0 0,0 0-113 0 0,0 0-85 0 0,0 0-68 0 0,0 0-72 0 0,0 0-78 0 0,0 0-67 0 0,0 0-48 0 0,0 0-39 0 0,23 4 2440 0 0,92-19-1290 0 0,-15 6-863 0 0,-78 8-5786 0 0,-1 0-5686 0 0,-19 1-1862 0 0</inkml:trace>
</inkml:ink>
</file>

<file path=ppt/ink/ink6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5:43.3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149 759 8018 0 0,'0'0'2479'0'0,"0"0"-439"0"0,0 0-182 0 0,0 0-72 0 0,0 0-137 0 0,0 0-232 0 0,0 0-332 0 0,0 0-282 0 0,0 0-191 0 0,0 0-138 0 0,0 0-63 0 0,0 0-34 0 0,0 0-22 0 0,0 0-13 0 0,0 0-16 0 0,0 0-34 0 0,0 0-44 0 0,0 0-21 0 0,0 30 893 0 0,-3 319 474 0 0,-1-224-1425 0 0,7-265 1006 0 0,4 99-1164 0 0,2 1 0 0 0,1 0 1 0 0,2 0-1 0 0,1 1 0 0 0,3 1 0 0 0,1 0 1 0 0,18-29-12 0 0,27-13 48 0 0,-61 79-47 0 0,0 1 0 0 0,1-1 0 0 0,-1 1 0 0 0,0-1 0 0 0,1 1 0 0 0,-1-1 0 0 0,0 1 0 0 0,1 0 0 0 0,-1 0 0 0 0,1 0 0 0 0,-1 0 0 0 0,0 0 0 0 0,1 0 0 0 0,-1 0 0 0 0,1 0 0 0 0,-1 0 0 0 0,1 1 0 0 0,-1-1 0 0 0,0 0 0 0 0,1 1 0 0 0,-1-1 0 0 0,0 1 0 0 0,0 0 0 0 0,1-1 0 0 0,-1 1 0 0 0,0 0 0 0 0,0 0 0 0 0,0 0 0 0 0,0 0 0 0 0,0 0 0 0 0,0 0 0 0 0,0 0 0 0 0,0 0 0 0 0,0 1-1 0 0,46 75 235 0 0,-20-29-4 0 0,-27-48-215 0 0,0 0 10 0 0,0 0-27 0 0,0 0-6 0 0,0 0 23 0 0,0 0-20 0 0,0 0 8 0 0,-42 1-2366 0 0,32-1-2567 0 0,1-1-4379 0 0,5 1-2963 0 0</inkml:trace>
  <inkml:trace contextRef="#ctx0" brushRef="#br0" timeOffset="873.81">98 527 5065 0 0,'0'0'3061'0'0,"0"0"-830"0"0,0 0-509 0 0,0 0-127 0 0,0 0-50 0 0,0 0-164 0 0,0 0-219 0 0,0 0-232 0 0,0 0-182 0 0,0 0-86 0 0,0 0-34 0 0,0 0 11 0 0,0 0-15 0 0,-8 2-30 0 0,-23 8-51 0 0,24-7-63 0 0,7-3-62 0 0,0 0-49 0 0,0 0-15 0 0,0 0-26 0 0,0 0-3 0 0,0 0-10 0 0,0 0-30 0 0,26-3 1149 0 0,42-7-837 0 0,1 3 0 0 0,0 4 0 0 0,52 3-597 0 0,-50 1 136 0 0,-63 2-55 0 0,-21-3 369 0 0,-91-87-725 0 0,18-2-1585 0 0,81 73-1123 0 0,6 6-8083 0 0,2 10-398 0 0</inkml:trace>
  <inkml:trace contextRef="#ctx0" brushRef="#br0" timeOffset="1503.231">33 240 0 0 0,'0'0'397'0'0,"0"0"904"0"0,0 0 466 0 0,0 0 288 0 0,0 0 91 0 0,0 0-115 0 0,0 0-200 0 0,0 0-234 0 0,0 0-179 0 0,0 0-124 0 0,0 0-99 0 0,-5-1-111 0 0,-17-1-105 0 0,16 1-115 0 0,6 1-83 0 0,0 0-52 0 0,0 0-49 0 0,0 0-47 0 0,0 0-38 0 0,0 0-31 0 0,0 0-42 0 0,0 0-42 0 0,0 0-43 0 0,25 0 1877 0 0,133-15-548 0 0,-31 2-1037 0 0,-101 12-5390 0 0,0 1-5129 0 0,-21 0-2371 0 0</inkml:trace>
  <inkml:trace contextRef="#ctx0" brushRef="#br0" timeOffset="2130.195">622 822 3585 0 0,'0'0'2740'0'0,"0"0"-135"0"0,0 0-150 0 0,0 0-169 0 0,0 0-264 0 0,0 0-353 0 0,0 0-338 0 0,0 0-269 0 0,0 0-161 0 0,0 0-80 0 0,0 0-56 0 0,0 0-63 0 0,6 7 958 0 0,102-12 1652 0 0,53-15-2552 0 0,-105 12-456 0 0,-24 5 152 0 0,-21 2-1253 0 0,-10 1-3702 0 0,-9-3-5487 0 0,6 2-2080 0 0</inkml:trace>
  <inkml:trace contextRef="#ctx0" brushRef="#br0" timeOffset="2492.897">797 601 11050 0 0,'0'0'2466'0'0,"0"0"-815"0"0,0 0-384 0 0,0 0 27 0 0,0 0 95 0 0,0 0-10 0 0,0 0-206 0 0,0 0-336 0 0,0 0-265 0 0,0 0-181 0 0,0 0-82 0 0,0 0 55 0 0,0 0 94 0 0,0 5 66 0 0,4 273 3832 0 0,-8-137-4339 0 0,4-94-2383 0 0,4-51-4391 0 0,0 1-5199 0 0</inkml:trace>
  <inkml:trace contextRef="#ctx0" brushRef="#br0" timeOffset="6783.955">1072 273 8266 0 0,'0'0'2224'0'0,"0"0"-286"0"0,0 0-64 0 0,0 0 9 0 0,0 0-31 0 0,0 0-149 0 0,0 0-296 0 0,0 0-295 0 0,0 0-243 0 0,0 0-179 0 0,0 0-116 0 0,0 0-78 0 0,0 0-48 0 0,-9-3-55 0 0,-23-12 394 0 0,233 0 1899 0 0,30 11-1117 0 0,-254-30-1435 0 0,14 23-301 0 0,2-2-1 0 0,0 1 0 0 0,1-1 1 0 0,0 0-1 0 0,0 0 0 0 0,2-1 1 0 0,-1 1-1 0 0,0-11 168 0 0,-1-36-7970 0 0,6 45-4598 0 0</inkml:trace>
  <inkml:trace contextRef="#ctx0" brushRef="#br0" timeOffset="3767.965">1337 667 0 0 0,'0'0'321'0'0,"0"0"770"0"0,0 0 302 0 0,0 0 36 0 0,0 0-39 0 0,0 0-85 0 0,0 0-40 0 0,0 0 35 0 0,0 0 72 0 0,1 1 150 0 0,5 2 10822 0 0,-15 160-9692 0 0,3-102-2491 0 0,-6 167 564 0 0,11-275-391 0 0,14-141-156 0 0,-3 146-171 0 0,1 1 1 0 0,3 1-1 0 0,1 0 0 0 0,2 0 0 0 0,14-22-7 0 0,49-55-7 0 0,-79 116 10 0 0,1 0-1 0 0,-1-1 0 0 0,0 1 0 0 0,1 0 0 0 0,-1 0 0 0 0,1 0 0 0 0,0 0 1 0 0,-1 1-1 0 0,1-1 0 0 0,0 0 0 0 0,-1 1 0 0 0,1-1 0 0 0,0 1 0 0 0,0-1 0 0 0,0 1 1 0 0,-1 0-1 0 0,1 0 0 0 0,0 0 0 0 0,0 0 0 0 0,0 0 0 0 0,0 0 0 0 0,-1 1 0 0 0,1-1 1 0 0,0 0-1 0 0,0 1 0 0 0,-1 0 0 0 0,1-1 0 0 0,0 1 0 0 0,-1 0 0 0 0,1 0 0 0 0,-1 0 1 0 0,1 0-1 0 0,-1 0 0 0 0,1 0 0 0 0,-1 0 0 0 0,1 0 0 0 0,-1 1 0 0 0,0-1 1 0 0,0 1-1 0 0,0-1 0 0 0,0 1 0 0 0,0-1 0 0 0,0 1 0 0 0,0-1 0 0 0,-1 1 0 0 0,1 0 1 0 0,0 0-3 0 0,19 138-467 0 0,-21-140-709 0 0,-1 0-2144 0 0,1 0-3509 0 0,1 0-5290 0 0</inkml:trace>
  <inkml:trace contextRef="#ctx0" brushRef="#br0" timeOffset="4577.929">1701 1090 1952 0 0,'0'0'1862'0'0,"0"0"-47"0"0,0 0 114 0 0,0 0 100 0 0,0 0-39 0 0,0 0-193 0 0,0 0-298 0 0,0 0-279 0 0,0 0-161 0 0,0 0-114 0 0,0 0-63 0 0,0 0-31 0 0,0 0-74 0 0,-5-6-82 0 0,-16-21-87 0 0,-29 21 1559 0 0,-57 64-85 0 0,102-55-2030 0 0,1 0 1 0 0,0 1-1 0 0,0 0 0 0 0,0 0 0 0 0,0 0 1 0 0,1 0-1 0 0,-1 1 0 0 0,1-1 1 0 0,0 1-1 0 0,1 0 0 0 0,-1 0 0 0 0,1 0 1 0 0,0 0-1 0 0,0 0 0 0 0,0 0 1 0 0,1 1-1 0 0,0-1 0 0 0,0 1 0 0 0,0-1 1 0 0,1 1-1 0 0,0-1 0 0 0,0 1 1 0 0,0-1-1 0 0,1 3-52 0 0,1-4 44 0 0,1 0-1 0 0,-1 0 1 0 0,1-1 0 0 0,0 1 0 0 0,0-1 0 0 0,0 1 0 0 0,0-1-1 0 0,0 0 1 0 0,1 0 0 0 0,0-1 0 0 0,-1 1 0 0 0,1-1 0 0 0,0 1-1 0 0,0-1 1 0 0,1-1 0 0 0,-1 1 0 0 0,0 0 0 0 0,0-1-1 0 0,1 0 1 0 0,-1 0 0 0 0,1 0 0 0 0,-1-1 0 0 0,1 0 0 0 0,-1 1-1 0 0,1-1 1 0 0,0-1 0 0 0,-1 1 0 0 0,4-2-44 0 0,71-5 178 0 0,-69 2-414 0 0,1-2-814 0 0,-6-3-6340 0 0,-4 7-273 0 0,0 2-4585 0 0</inkml:trace>
  <inkml:trace contextRef="#ctx0" brushRef="#br0" timeOffset="5224.028">1756 1352 13587 0 0,'0'0'1640'0'0,"0"0"-478"0"0,0 0 33 0 0,0 0 148 0 0,0 0 5 0 0,0 0-186 0 0,0 0-293 0 0,0 0-217 0 0,0 0-130 0 0,0 0-50 0 0,0 0-32 0 0,0 0-29 0 0,13-16-27 0 0,36-47-55 0 0,-19 9 581 0 0,19-4-296 0 0,-48 58-610 0 0,0 0 0 0 0,1-1-1 0 0,-1 1 1 0 0,0 0-1 0 0,0 0 1 0 0,0 0-1 0 0,0 0 1 0 0,0 1 0 0 0,0-1-1 0 0,0 0 1 0 0,0 0-1 0 0,1 1 1 0 0,-1-1-1 0 0,0 0 1 0 0,0 1 0 0 0,0-1-1 0 0,0 1 1 0 0,-1 0-1 0 0,1-1 1 0 0,0 1-1 0 0,0 0 1 0 0,0-1 0 0 0,0 1-1 0 0,-1 0 1 0 0,1 0-1 0 0,0 0 1 0 0,-1 0-1 0 0,1 0 1 0 0,0 0 0 0 0,-1-1-1 0 0,1 1 1 0 0,-1 1-1 0 0,0-1 1 0 0,1 0-1 0 0,-1 0 1 0 0,0 0 0 0 0,0 0-1 0 0,0 0 1 0 0,1 0-1 0 0,-1 0 1 0 0,0 0-1 0 0,0 0 1 0 0,-1 0 0 0 0,1 1-1 0 0,0-1 1 0 0,0 0-1 0 0,0 0 1 0 0,-1 0-1 0 0,1 0 1 0 0,-1 0 0 0 0,1 0-1 0 0,-1 0 1 0 0,1 0-1 0 0,-1 0-3 0 0,4 29 69 0 0,-2-28-68 0 0,0 0 0 0 0,0-1 0 0 0,0 1 0 0 0,0 0 1 0 0,1-1-1 0 0,-1 1 0 0 0,0-1 0 0 0,1 1 0 0 0,-1-1 0 0 0,1 0 0 0 0,-1 0 1 0 0,1 0-1 0 0,0 0 0 0 0,-1 0 0 0 0,1 0 0 0 0,0 0 0 0 0,0 0 0 0 0,-1-1 1 0 0,1 1-1 0 0,0-1 0 0 0,0 1 0 0 0,0-1 0 0 0,0 0 0 0 0,0 1 0 0 0,0-1 1 0 0,0 0-1 0 0,0-1 0 0 0,2 1-1 0 0,5-1 9 0 0,-1-1 1 0 0,1-1-1 0 0,0 1 0 0 0,0-1 1 0 0,-1-1-1 0 0,0 1 0 0 0,1-2 1 0 0,-2 1-1 0 0,1-1 1 0 0,0 0-1 0 0,-1-1 0 0 0,0 1 1 0 0,4-5-10 0 0,23-16 29 0 0,-26 21-48 0 0,-8 4 21 0 0,0 0 0 0 0,1 0 0 0 0,-1 1-1 0 0,0-1 1 0 0,1 0 0 0 0,-1 0 0 0 0,1 1 0 0 0,-1-1 0 0 0,1 0 0 0 0,0 1-1 0 0,-1-1 1 0 0,1 0 0 0 0,0 1 0 0 0,-1-1 0 0 0,1 1 0 0 0,0-1-1 0 0,0 1 1 0 0,-1 0 0 0 0,1-1 0 0 0,0 1 0 0 0,0 0 0 0 0,0-1 0 0 0,0 1-1 0 0,-1 0 1 0 0,1 0 0 0 0,0 0 0 0 0,0 0 0 0 0,0 0 0 0 0,0 0-1 0 0,0 0 1 0 0,0 0 0 0 0,-1 0 0 0 0,1 0 0 0 0,0 0 0 0 0,0 1 0 0 0,0-1-1 0 0,0 0 1 0 0,0 1 0 0 0,-1-1 0 0 0,1 1 0 0 0,0-1 0 0 0,0 0-1 0 0,-1 1 1 0 0,1 0 0 0 0,0-1 0 0 0,-1 1 0 0 0,1-1 0 0 0,-1 1 0 0 0,1 0-1 0 0,0-1 1 0 0,-1 1 0 0 0,0 0 0 0 0,1 0 0 0 0,-1 0 0 0 0,1-1-1 0 0,-1 1 1 0 0,0 0 0 0 0,0 0 0 0 0,1 0 0 0 0,-1 0 0 0 0,0-1 0 0 0,0 1-2 0 0,3 108 261 0 0,-4-67-2939 0 0,2-39 1999 0 0,0-2-1851 0 0,-1 0-4810 0 0,0 2-4450 0 0</inkml:trace>
  <inkml:trace contextRef="#ctx0" brushRef="#br0" timeOffset="5472.727">2368 1433 17012 0 0,'0'0'1835'0'0,"0"0"-843"0"0,0 0-269 0 0,0 0 61 0 0,0 0-16 0 0,0 0-138 0 0,0 0-192 0 0,0 0-238 0 0,0 0-148 0 0,0 0-80 0 0,0 0-76 0 0,0 0-60 0 0,0 0-116 0 0,0 5-225 0 0,3 14-429 0 0,1-17-11132 0 0,-4-2 2713 0 0</inkml:trace>
  <inkml:trace contextRef="#ctx0" brushRef="#br0" timeOffset="5849.929">2430 1050 10722 0 0,'0'0'5607'0'0,"0"0"-3079"0"0,0 0-1098 0 0,0 0-72 0 0,0 0-114 0 0,0 0-180 0 0,0 0-252 0 0,0 0-258 0 0,0 0-158 0 0,0 0-107 0 0,0 0-63 0 0,0 0-49 0 0,-12 5-45 0 0,-36 16-55 0 0,47-21-78 0 0,0 0 0 0 0,1 0 0 0 0,-1 0 0 0 0,0 1 0 0 0,0-1 0 0 0,0 0 0 0 0,1 1 0 0 0,-1-1 0 0 0,0 1 0 0 0,1-1 0 0 0,-1 1 0 0 0,0-1 0 0 0,1 1 0 0 0,-1-1 0 0 0,0 1 0 0 0,1 0 0 0 0,-1-1 0 0 0,1 1 0 0 0,-1 0 0 0 0,1-1 0 0 0,0 1 0 0 0,-1 0 0 0 0,1 0 0 0 0,0 0 0 0 0,-1-1 0 0 0,1 1 0 0 0,0 0 0 0 0,0 0 0 0 0,0 0 0 0 0,0-1 0 0 0,0 1 0 0 0,0 0 0 0 0,0 0 0 0 0,0 0 0 0 0,0 0 0 0 0,0 0 0 0 0,0-1 0 0 0,0 1 0 0 0,1 0 0 0 0,-1 0 0 0 0,0 0 0 0 0,0-1 0 0 0,1 1 0 0 0,-1 0 0 0 0,1 0 0 0 0,-1-1 0 0 0,1 1 0 0 0,-1 0 0 0 0,1 0 1 0 0,3-1-9 0 0,-1 0 0 0 0,1 0 1 0 0,-1-1-1 0 0,1 1 0 0 0,-1-1 0 0 0,0 1 0 0 0,1-1 1 0 0,-1 0-1 0 0,0-1 0 0 0,0 1 0 0 0,0 0 0 0 0,0-1 1 0 0,0 0-1 0 0,0 0 0 0 0,0 0 0 0 0,0 0 1 0 0,-1 0-1 0 0,1 0 0 0 0,-1-1 0 0 0,1 1 0 0 0,-1-1 1 0 0,0 0-1 0 0,0 1 0 0 0,0-1 0 0 0,-1 0 0 0 0,1 0 1 0 0,1-4 8 0 0,-45 14 465 0 0,30 1-403 0 0,-2 1-279 0 0,26-23-1891 0 0,-8 11 1266 0 0,0-1-1524 0 0,0 0-3172 0 0,1-3-6583 0 0</inkml:trace>
</inkml:ink>
</file>

<file path=ppt/ink/ink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17:44.5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468 52 1184 0 0,'0'0'1942'0'0,"0"0"-91"0"0,0 0 61 0 0,0 0 136 0 0,0 0 96 0 0,0 0-100 0 0,0 0-296 0 0,0 0-372 0 0,0 0-295 0 0,0 0-164 0 0,0 0-87 0 0,5 7 2703 0 0,10 41-1490 0 0,6 79-522 0 0,-5-39-871 0 0,-4 1 0 0 0,0 84-650 0 0,-23 42 364 0 0,11-216-394 0 0,0 1 0 0 0,0 0 1 0 0,0-1-1 0 0,0 1 0 0 0,-1 0 0 0 0,1-1 1 0 0,0 1-1 0 0,0 0 0 0 0,-1 0 0 0 0,1 0 1 0 0,0-1-1 0 0,0 1 0 0 0,-1 0 0 0 0,1 0 1 0 0,0 0-1 0 0,0-1 0 0 0,-1 1 0 0 0,1 0 1 0 0,0 0-1 0 0,-1 0 0 0 0,1 0 0 0 0,0 0 1 0 0,-1 0-1 0 0,1 0 0 0 0,0-1 0 0 0,-1 1 1 0 0,1 0-1 0 0,0 0 0 0 0,-1 0 0 0 0,1 1 1 0 0,0-1-1 0 0,-1 0 0 0 0,1 0 0 0 0,0 0 1 0 0,-1 0-1 0 0,1 0 0 0 0,0 0 0 0 0,0 0 1 0 0,-1 0-1 0 0,1 1 0 0 0,0-1 0 0 0,-1 0 1 0 0,1 0-1 0 0,0 0 0 0 0,0 1 0 0 0,-1-1 1 0 0,1 0-1 0 0,0 0 0 0 0,0 1 0 0 0,0-1 1 0 0,-1 0-1 0 0,1 1 0 0 0,0-1 0 0 0,0 0 1 0 0,0 1 29 0 0,-3-40-6452 0 0,3 27 282 0 0,0 4-4745 0 0</inkml:trace>
  <inkml:trace contextRef="#ctx0" brushRef="#br0" timeOffset="431.679">0 55 2961 0 0,'0'0'1600'0'0,"0"0"139"0"0,0 0 260 0 0,0 0 318 0 0,0 0 82 0 0,0 0-196 0 0,0 0-373 0 0,0 0-414 0 0,0 0-272 0 0,0 0-136 0 0,0 0-77 0 0,0 0-63 0 0,0 0-89 0 0,18-8 914 0 0,116-12 468 0 0,2 5 0 0 0,79 4-2161 0 0,274 10-75 0 0,-488 1-126 0 0,-1 0-63 0 0,0 0-112 0 0,0 0-195 0 0,-13 1-3166 0 0,-4 12-5873 0 0,12-8-2284 0 0</inkml:trace>
  <inkml:trace contextRef="#ctx0" brushRef="#br0" timeOffset="785.193">35 854 5793 0 0,'0'0'1854'0'0,"0"0"-234"0"0,0 0-38 0 0,0 0 64 0 0,0 0 1 0 0,0 0-164 0 0,0 0-283 0 0,0 0-309 0 0,0 0-292 0 0,0 0-122 0 0,0 0 16 0 0,0 0 109 0 0,-2 3 163 0 0,5 11 981 0 0,27-12 247 0 0,-21-2-1728 0 0,193-16 3106 0 0,204-56-1792 0 0,-226 57-2077 0 0,-156 15 150 0 0,-3-1-3365 0 0,-7-1-9341 0 0,-10 1 1061 0 0</inkml:trace>
  <inkml:trace contextRef="#ctx0" brushRef="#br0" timeOffset="1696.11">1265 597 7482 0 0,'0'0'2385'0'0,"0"0"-578"0"0,0 0-294 0 0,0 0-48 0 0,0 0-50 0 0,0 0-158 0 0,0 0-309 0 0,0 0-335 0 0,0 0-235 0 0,0 0-127 0 0,0 0-27 0 0,0 0 26 0 0,0 0 44 0 0,-3 2 30 0 0,-110 126 1996 0 0,-6 25-1446 0 0,159-198 2030 0 0,171-204-2380 0 0,-147 176-504 0 0,-59 91-61 0 0,-6 8 101 0 0,12 106 6 0 0,-10-128-57 0 0,0 0 0 0 0,1 1 0 0 0,-1-1 0 0 0,1 0 0 0 0,0 0 0 0 0,0 0 1 0 0,0 0-1 0 0,1-1 0 0 0,-1 1 0 0 0,1 0 0 0 0,0-1 0 0 0,0 0 0 0 0,0 0 0 0 0,1 0 0 0 0,-1 0 0 0 0,1 0 0 0 0,-1-1 0 0 0,1 1 0 0 0,0-1 0 0 0,0 0 1 0 0,0 0-1 0 0,0-1 0 0 0,0 1 0 0 0,1-1 0 0 0,-1 0 0 0 0,0 0 0 0 0,5 0-9 0 0,3-2 85 0 0,0 0 0 0 0,-1-2 0 0 0,1 1-1 0 0,0-1 1 0 0,-1-1 0 0 0,0 0 0 0 0,0 0 0 0 0,0-1 0 0 0,0-1 0 0 0,-1 0 0 0 0,0 0 0 0 0,0-1-1 0 0,0 0 1 0 0,-1-1 0 0 0,0 0 0 0 0,-1-1 0 0 0,0 1 0 0 0,0-2 0 0 0,-1 1 0 0 0,0-1 0 0 0,0 0-1 0 0,-1 0 1 0 0,3-10-85 0 0,-4 13-5 0 0,-1 0 0 0 0,0-1 0 0 0,-1 0-1 0 0,0 0 1 0 0,0 0 0 0 0,-1 0 0 0 0,0 0-1 0 0,0 0 1 0 0,-1-1 0 0 0,0 1 0 0 0,0-1-1 0 0,-1 1 1 0 0,0-1 0 0 0,-1-3 5 0 0,1 11-1099 0 0,-3-7 849 0 0,2 6-4223 0 0,2 1-4639 0 0,-1 1-3395 0 0</inkml:trace>
</inkml:ink>
</file>

<file path=ppt/ink/ink6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5:57.1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9 503 400 0 0,'0'0'1780'0'0,"0"0"24"0"0,0 0 52 0 0,0 0 111 0 0,0 0 57 0 0,0 0-90 0 0,0 0-184 0 0,0 0-264 0 0,0 0-246 0 0,0 0-171 0 0,0 0-118 0 0,-2-1-57 0 0,1 1-805 0 0,1-1 0 0 0,-1 1 0 0 0,1 0 0 0 0,0 0 0 0 0,-1-1 0 0 0,1 1 0 0 0,0 0 0 0 0,-1 0 0 0 0,1-1 0 0 0,0 1 0 0 0,0 0 0 0 0,-1-1 0 0 0,1 1 0 0 0,0 0 0 0 0,0-1 0 0 0,-1 1 0 0 0,1 0 0 0 0,0-1 0 0 0,0 1 0 0 0,0-1 0 0 0,0 1 0 0 0,0 0 0 0 0,0-1 0 0 0,0 1 0 0 0,0-1 0 0 0,0 1 0 0 0,0-1 0 0 0,0 1 0 0 0,0 0 0 0 0,0-1 0 0 0,0 1 0 0 0,0-1 0 0 0,0 1 0 0 0,0 0 0 0 0,0-1 0 0 0,0 1 0 0 0,1-1 0 0 0,-1 1 0 0 0,0 0 0 0 0,0-1 0 0 0,1 1 0 0 0,-1 0 0 0 0,0-1 0 0 0,0 1 0 0 0,1 0 0 0 0,-1 0 0 0 0,0-1 0 0 0,1 1 0 0 0,-1 0 0 0 0,0 0 0 0 0,1-1 0 0 0,-1 1 0 0 0,0 0 0 0 0,1 0 0 0 0,-1 0 0 0 0,1 0 0 0 0,-1-1 0 0 0,0 1 0 0 0,1 0-89 0 0,33-16 1757 0 0,-31 15-1737 0 0,148-21 1915 0 0,-89 13-1532 0 0,82-12 296 0 0,1 6 1 0 0,44 5-700 0 0,92 6 348 0 0,-232 15-339 0 0,-49-11-25 0 0,0 0-4 0 0,0 0 8 0 0,0 0-3 0 0,0 0-3 0 0,0 0-16 0 0,-61-7-4620 0 0,46 7 2007 0 0,5 0-2037 0 0,0 0-5155 0 0</inkml:trace>
  <inkml:trace contextRef="#ctx0" brushRef="#br0" timeOffset="342.494">305 654 7394 0 0,'0'0'3820'0'0,"0"0"-1754"0"0,0 0-579 0 0,0 0 60 0 0,0 0 100 0 0,0 0-65 0 0,0 0-246 0 0,0 0-304 0 0,0 0-265 0 0,0 0-177 0 0,0 0-72 0 0,0 0-19 0 0,0 0-3 0 0,-4 0-13 0 0,-10 0 158 0 0,30 0 707 0 0,34 0 60 0 0,386-26 223 0 0,-266 19-2759 0 0,-168-3-1668 0 0,-2 1-3453 0 0,-1 6-599 0 0,1-1-5079 0 0</inkml:trace>
  <inkml:trace contextRef="#ctx0" brushRef="#br0" timeOffset="944.064">557 28 7954 0 0,'0'0'2119'0'0,"0"0"-181"0"0,0 0-102 0 0,0 0 7 0 0,0 0-1 0 0,0 0-181 0 0,0 0-334 0 0,0 0-377 0 0,0 0-279 0 0,0 0-151 0 0,0 0-63 0 0,0 0-37 0 0,0 0-28 0 0,-6-6-57 0 0,-20-15-65 0 0,29 37 931 0 0,5-3-941 0 0,1-1 0 0 0,0 0 0 0 0,1-1-1 0 0,1 0 1 0 0,-1-1 0 0 0,2 1 0 0 0,-1-2 0 0 0,2 0-1 0 0,-1-1 1 0 0,1 0 0 0 0,6 2-260 0 0,405 186 1139 0 0,-414-190-1142 0 0,-5-4 6 0 0,-1 0 0 0 0,1 1 0 0 0,-1-1 0 0 0,1 1 0 0 0,-1 0 0 0 0,0 0 0 0 0,-1 0 1 0 0,1 0-1 0 0,0 1 0 0 0,-1 0 0 0 0,0-1 0 0 0,0 1 0 0 0,0 0 0 0 0,0 1 1 0 0,0-1-1 0 0,-1 0 0 0 0,0 1 0 0 0,0-1 0 0 0,0 2-3 0 0,-1-2 14 0 0,1-1 0 0 0,-1 1 0 0 0,-1 0-1 0 0,1 0 1 0 0,0 0 0 0 0,-1 0 0 0 0,0 0 0 0 0,0 0 0 0 0,0-1-1 0 0,0 1 1 0 0,-1 0 0 0 0,1 0 0 0 0,-1 0 0 0 0,0 0 0 0 0,0 0-1 0 0,-1-1 1 0 0,1 1 0 0 0,-1 0 0 0 0,1-1 0 0 0,-1 0 0 0 0,0 1 0 0 0,-1-1-1 0 0,1 0 1 0 0,-1 0 0 0 0,1 0 0 0 0,-1 0 0 0 0,0 0 0 0 0,0-1-1 0 0,-2 2-13 0 0,-256 172 394 0 0,244-167-386 0 0,1 1 1 0 0,0 0 0 0 0,0 1-1 0 0,1 0 1 0 0,1 1-1 0 0,0 1 1 0 0,-9 11-9 0 0,14 14-1299 0 0,28-17-7672 0 0,-14-17-3433 0 0</inkml:trace>
</inkml:ink>
</file>

<file path=ppt/ink/ink6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6:00.2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39 162 2969 0 0,'0'0'3235'0'0,"0"0"-925"0"0,0 0-252 0 0,0 0 35 0 0,0 0 28 0 0,0 0-87 0 0,0 0-311 0 0,0 0-423 0 0,0 0-348 0 0,0 0-241 0 0,0 0-119 0 0,0 0-34 0 0,-6-3-21 0 0,-20-6 3 0 0,20 6-36 0 0,6 3-41 0 0,0 0-30 0 0,16 0 1270 0 0,150-1 482 0 0,-26 9-1650 0 0,55-8-154 0 0,-195 1-390 0 0,0 2-26 0 0,0-3 26 0 0,0 0 29 0 0,0 0 9 0 0,0 0-5 0 0,0 0-8 0 0,0 0-5 0 0,0 0 2 0 0,0 0-1 0 0,0 0 4 0 0,0 0-21 0 0,0 0-11 0 0,0 0 20 0 0,0 0 13 0 0,0 0 6 0 0,0 0-25 0 0,0 0-3 0 0,0 0 12 0 0,0 0 6 0 0,0 0-2 0 0,0 0 6 0 0,0 0 11 0 0,0 0-1 0 0,0 0 2 0 0,0 0-2 0 0,0 0 5 0 0,0 0 2 0 0,0 0-8 0 0,0 0 12 0 0,0 0-4 0 0,0 0 19 0 0,0 0 17 0 0,0 0 0 0 0,0 0-3 0 0,0 0 9 0 0,0 0 17 0 0,0 0-7 0 0,-38-59 234 0 0,-41-32-422 0 0,72 83-3075 0 0,11 17-5394 0 0,-3-8 7875 0 0,2 4-11780 0 0</inkml:trace>
</inkml:ink>
</file>

<file path=ppt/ink/ink6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6:05.5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6 5297 0 0,'0'0'2713'0'0,"0"0"-249"0"0,0 0-42 0 0,0 0-84 0 0,0 0-290 0 0,0 0-462 0 0,0 0-479 0 0,0 0-286 0 0,0 0-108 0 0,0 0-15 0 0,0 0 1 0 0,0 0-57 0 0,0 0-85 0 0,-1 2-29 0 0,1 0-423 0 0,1 0 0 0 0,0 0-1 0 0,0 0 1 0 0,0 0 0 0 0,0-1-1 0 0,0 1 1 0 0,0 0 0 0 0,1 0-1 0 0,-1-1 1 0 0,1 1 0 0 0,-1 0-1 0 0,1-1 1 0 0,-1 0 0 0 0,1 1-1 0 0,0-1 1 0 0,0 0-1 0 0,0 0 1 0 0,0 0 0 0 0,0 0-1 0 0,0 0 1 0 0,0-1 0 0 0,0 1-1 0 0,0 0 1 0 0,0-1 0 0 0,0 0-1 0 0,0 1 1 0 0,1-1 0 0 0,-1 0-1 0 0,0 0 1 0 0,0 0 0 0 0,0 0-1 0 0,0-1 1 0 0,0 1 0 0 0,1-1-105 0 0,5 3 165 0 0,27 1 129 0 0,0-1 0 0 0,0-2 0 0 0,-1-2 1 0 0,1 0-1 0 0,0-3 0 0 0,-1 0 0 0 0,5-4-294 0 0,-34 8 18 0 0,186-21 188 0 0,-185 20-2133 0 0,-26 8-2534 0 0,17-3 3378 0 0,-3 2-1838 0 0,2-3-2604 0 0,0-1-6461 0 0</inkml:trace>
</inkml:ink>
</file>

<file path=ppt/ink/ink6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6:06.3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22 3185 0 0,'0'0'3552'0'0,"0"0"-1002"0"0,0 0-404 0 0,0 0-33 0 0,0 0-109 0 0,0 0-284 0 0,0 0-466 0 0,0 0-450 0 0,0 0-256 0 0,0 0-40 0 0,0 0 27 0 0,0 0 48 0 0,0 0 12 0 0,-1 3-23 0 0,-9 16 2894 0 0,10-19-3190 0 0,10 8 3842 0 0,211-19-3388 0 0,-36-14-493 0 0,-80 13-42 0 0,-44 8-61 0 0,-61 4-120 0 0,0 0 0 0 0,0 0 0 0 0,0 0 11 0 0,0 0-10 0 0,0 0-17 0 0,0 0 8 0 0,0 0 2 0 0,0 0 2 0 0,0 0 10 0 0,0 0-6 0 0,0 0-15 0 0,0 0 10 0 0,0 0 15 0 0,0 0-12 0 0,-27 0-483 0 0,-15 6-721 0 0,22-2-2205 0 0,2-3-6810 0 0,13-1-2860 0 0</inkml:trace>
</inkml:ink>
</file>

<file path=ppt/ink/ink6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6:07.5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6 204 5841 0 0,'0'0'4060'0'0,"0"0"-1517"0"0,0 0-709 0 0,0 0-99 0 0,0 0 20 0 0,0 0-84 0 0,0 0-264 0 0,0 0-380 0 0,0 0-306 0 0,0 0-175 0 0,-5 0 1553 0 0,30 70-263 0 0,-19-8-1525 0 0,-3 0-1 0 0,-2 0 0 0 0,-3 1 1 0 0,-6 29-311 0 0,7-78-9 0 0,0-4 695 0 0,1-19-92 0 0,3-27-493 0 0,2 0-1 0 0,2 0 1 0 0,1 1 0 0 0,1 0 0 0 0,12-27-101 0 0,-9 26 93 0 0,-2 1-77 0 0,1 1 0 0 0,2 1 0 0 0,2 0 0 0 0,1 0 0 0 0,1 2 0 0 0,2 0 0 0 0,1 1 0 0 0,1 1 0 0 0,6-5-16 0 0,-23 30 1 0 0,0 1-1 0 0,0 0 1 0 0,0 1-1 0 0,1-1 0 0 0,-1 1 1 0 0,0-1-1 0 0,1 1 1 0 0,0 1-1 0 0,0-1 1 0 0,-1 1-1 0 0,1-1 1 0 0,0 1-1 0 0,0 1 1 0 0,0-1-1 0 0,0 1 1 0 0,0 0-1 0 0,0 0 0 0 0,0 0 1 0 0,0 1-1 0 0,0 0 1 0 0,0 0-1 0 0,0 0 1 0 0,0 0-1 0 0,0 1 1 0 0,-1 0-1 0 0,3 1 0 0 0,5 5 35 0 0,-1 0 0 0 0,0 0-1 0 0,-1 1 1 0 0,1 1 0 0 0,-2 0-1 0 0,0 0 1 0 0,0 1 0 0 0,-1 0-1 0 0,0 1 1 0 0,-1-1 0 0 0,0 2-1 0 0,-1-1 1 0 0,2 6-35 0 0,18 40 101 0 0,-25-57-63 0 0,-1 1-37 0 0,0-1 2 0 0,0-1-29 0 0,0 0-16 0 0,0 0-24 0 0,0 0-32 0 0,-11-22-3485 0 0,11 21 3417 0 0,-4-12-4616 0 0,0 5-3402 0 0,1 4-4268 0 0</inkml:trace>
</inkml:ink>
</file>

<file path=ppt/ink/ink6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6:08.2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41 207 3601 0 0,'0'0'2512'0'0,"0"0"-189"0"0,0 0-27 0 0,0 0 16 0 0,0 0-129 0 0,0 0-278 0 0,0 0-350 0 0,0 0-271 0 0,0 0-166 0 0,0 0-110 0 0,0 0-59 0 0,0 0-109 0 0,0 0-99 0 0,-6-1-105 0 0,-21-1-84 0 0,20 1-53 0 0,7 1-61 0 0,0 0-39 0 0,0 0-36 0 0,30 0 1108 0 0,259-3 429 0 0,-52 21-1569 0 0,-39-7-179 0 0,-184-6-35 0 0,-15-9 371 0 0,-2 0-469 0 0,-41-49-16 0 0,-74-89-2058 0 0,108 129 860 0 0,6 7-879 0 0,-1-1-4286 0 0,4 3-6133 0 0</inkml:trace>
</inkml:ink>
</file>

<file path=ppt/ink/ink6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6:08.7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 7 952 0 0,'0'0'2285'0'0,"0"0"-198"0"0,0 0 7 0 0,0 0 90 0 0,0 0 59 0 0,0 0-121 0 0,0 0-290 0 0,0 0-339 0 0,0 0-282 0 0,0 0-187 0 0,0 0-120 0 0,0 0-56 0 0,-3-1-68 0 0,-7-5 1300 0 0,30 9 1816 0 0,8 1-3055 0 0,504-4 1544 0 0,-483 4-1186 0 0,-32-2-4049 0 0,-4-1-8051 0 0,-17-1-2231 0 0</inkml:trace>
</inkml:ink>
</file>

<file path=ppt/ink/ink6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6:11.8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 0 7706 0 0,'0'0'5801'0'0,"0"0"-3177"0"0,0 0-1057 0 0,0 0-49 0 0,0 0-35 0 0,0 0-163 0 0,0 0-311 0 0,0 0-315 0 0,0 0-161 0 0,0 0-21 0 0,0 0-2 0 0,0 0-29 0 0,0 0-20 0 0,-2 8-48 0 0,-16 62 1281 0 0,14-12-1054 0 0,29-58-801 0 0,-1-25-1843 0 0,-15 6-7039 0 0,-6 12-3034 0 0</inkml:trace>
</inkml:ink>
</file>

<file path=ppt/ink/ink6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6:13.7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3 225 0 0 0,'0'0'1332'0'0,"0"0"614"0"0,0 0 365 0 0,0 0 72 0 0,0 0-149 0 0,0 0-255 0 0,0 0-281 0 0,0 0-247 0 0,0 0-227 0 0,0 0-212 0 0,0 0-157 0 0,-3-1-116 0 0,14 0 5216 0 0,48 8-3769 0 0,-16-1-1405 0 0,370 8 1265 0 0,-121-13-666 0 0,-292-1-1356 0 0,0 0 4 0 0,0 0-11 0 0,0 0-5 0 0,0 0 10 0 0,0 0-1 0 0,0 0-8 0 0,0 0 3 0 0,0 0-13 0 0,0 0 14 0 0,0 0-2 0 0,-2 0-15 0 0,2 0-9 0 0,0 0 15 0 0,0 0 16 0 0,-18 0 72 0 0,11 1-68 0 0,0 0 0 0 0,0-1 0 0 0,0 0 1 0 0,0 0-1 0 0,0-1 0 0 0,0 0 0 0 0,0 0 0 0 0,0 0 1 0 0,0-1-1 0 0,1 0 0 0 0,-1 0 0 0 0,1-1 1 0 0,-1 0-1 0 0,1 0 0 0 0,0-1 0 0 0,0 1 0 0 0,0-1 1 0 0,0-1-1 0 0,0 1-26 0 0,1-3-2 0 0,0 1 0 0 0,1-1 0 0 0,-1 0 1 0 0,1 0-1 0 0,0-1 0 0 0,1 1 0 0 0,0-1 0 0 0,0 1 1 0 0,1-1-1 0 0,-1 0 0 0 0,2 0 0 0 0,-1-1 0 0 0,1 1 1 0 0,1 0-1 0 0,-1-7 2 0 0,0-15-3277 0 0,1 0-3396 0 0,0 19 2975 0 0,0-3-10057 0 0</inkml:trace>
</inkml:ink>
</file>

<file path=ppt/ink/ink6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6:09.4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1 361 3961 0 0,'0'0'3858'0'0,"0"0"-999"0"0,0 0-561 0 0,0 0-229 0 0,0 0-258 0 0,0 0-287 0 0,0 0-361 0 0,0 0-343 0 0,0 0-204 0 0,0 0-62 0 0,0 0 39 0 0,0 0 93 0 0,0 0 74 0 0,3 2 5 0 0,95 8 3399 0 0,-68-11-3747 0 0,334-13 1424 0 0,-318 9-1763 0 0,-67-9-2921 0 0,1 11-1221 0 0,6 2-6395 0 0,6 1-1860 0 0</inkml:trace>
  <inkml:trace contextRef="#ctx0" brushRef="#br0" timeOffset="254.848">244 110 14563 0 0,'0'0'2229'0'0,"0"0"-545"0"0,0 0-193 0 0,0 0-13 0 0,0 0-55 0 0,0 0-170 0 0,0 0-309 0 0,0 0-257 0 0,0 0-136 0 0,0 0-51 0 0,0 0-28 0 0,0 0-48 0 0,1 23-30 0 0,5 113 228 0 0,6 66 48 0 0,-38-110-2466 0 0,24-83-537 0 0,2-3-6559 0 0,0-2-3615 0 0</inkml:trace>
  <inkml:trace contextRef="#ctx0" brushRef="#br0" timeOffset="817.887">809 206 9458 0 0,'0'0'4096'0'0,"0"0"-2592"0"0,0 0-663 0 0,0 0 337 0 0,0 0 244 0 0,0 0-3 0 0,0 0-238 0 0,0 0-413 0 0,0 0-301 0 0,-3 33-157 0 0,-12 104-97 0 0,-8-34 212 0 0,-16 69 14 0 0,38-156 987 0 0,11-45 1023 0 0,-4 13-2602 0 0,149-337 1851 0 0,-135 302-1636 0 0,-10 21-7 0 0,2 1 0 0 0,1 1 0 0 0,1 0-1 0 0,1 1 1 0 0,17-23-55 0 0,-32 49 3 0 0,1 0-1 0 0,-1-1 1 0 0,1 1 0 0 0,-1-1 0 0 0,1 1 0 0 0,0 0-1 0 0,0 0 1 0 0,0-1 0 0 0,-1 1 0 0 0,1 0-1 0 0,0 0 1 0 0,1 0 0 0 0,-1 0 0 0 0,0 0-1 0 0,0 0 1 0 0,0 0 0 0 0,1 1 0 0 0,-1-1 0 0 0,0 0-1 0 0,0 1 1 0 0,1-1 0 0 0,-1 1 0 0 0,1-1-1 0 0,-1 1 1 0 0,1 0 0 0 0,-1-1 0 0 0,1 1-1 0 0,-1 0 1 0 0,0 0 0 0 0,1 0 0 0 0,-1 0 0 0 0,1 0-1 0 0,-1 0 1 0 0,1 1 0 0 0,-1-1 0 0 0,1 1-1 0 0,-1-1 1 0 0,1 1 0 0 0,-1-1 0 0 0,0 1-1 0 0,1-1 1 0 0,-1 1 0 0 0,0 0 0 0 0,0 0-1 0 0,0 0 1 0 0,1 0 0 0 0,-1 0 0 0 0,0 0 0 0 0,0 0-1 0 0,0 0 1 0 0,-1 0 0 0 0,1 1 0 0 0,0-1-3 0 0,5 9-60 0 0,-1 0 0 0 0,-1-1 1 0 0,0 2-1 0 0,-1-1 0 0 0,1 0 1 0 0,-2 1-1 0 0,0-1 1 0 0,0 1-1 0 0,-1 0 0 0 0,0 0 1 0 0,0 0-1 0 0,-2-1 0 0 0,1 1 1 0 0,-1 0-1 0 0,-1 0 0 0 0,0-1 1 0 0,-1 1-1 0 0,0 0 60 0 0,0 8-1758 0 0,0-3-4786 0 0,1-11-5854 0 0</inkml:trace>
  <inkml:trace contextRef="#ctx0" brushRef="#br0" timeOffset="1232.911">1245 578 7290 0 0,'0'0'2176'0'0,"0"0"-172"0"0,0 0 48 0 0,0 0 47 0 0,0 0-163 0 0,0 0-317 0 0,0 0-372 0 0,0 0-272 0 0,0 0-144 0 0,0 0-60 0 0,0 0-38 0 0,0 0-37 0 0,0 0-28 0 0,-7-10-88 0 0,-25-30-63 0 0,30 38-422 0 0,-1 0 1 0 0,1 0 0 0 0,-1 0 0 0 0,0 1 0 0 0,1-1 0 0 0,-1 1 0 0 0,0-1 0 0 0,0 1 0 0 0,0 0 0 0 0,0 0-1 0 0,0 0 1 0 0,0 1 0 0 0,0-1 0 0 0,0 1 0 0 0,-1-1 0 0 0,1 1 0 0 0,0 0 0 0 0,0 0 0 0 0,0 0 0 0 0,0 1-1 0 0,0-1 1 0 0,-1 1 0 0 0,1 0 0 0 0,0 0 0 0 0,0 0 0 0 0,0 0-96 0 0,-1 0 90 0 0,-2 1-58 0 0,-1 0 0 0 0,1 0 1 0 0,0 1-1 0 0,0 0 0 0 0,0 0 1 0 0,1 0-1 0 0,-1 0 0 0 0,1 1 0 0 0,-1 0 1 0 0,1 0-1 0 0,1 1 0 0 0,-1-1 0 0 0,0 1 1 0 0,1 0-1 0 0,0 0 0 0 0,0 1 1 0 0,1-1-1 0 0,0 1 0 0 0,0 0 0 0 0,0-1 1 0 0,0 1-1 0 0,1 1 0 0 0,0-1 1 0 0,0 0-1 0 0,1 1 0 0 0,0-1 0 0 0,0 1 1 0 0,0-1-1 0 0,1 1 0 0 0,0-1 1 0 0,0 1-1 0 0,1-1 0 0 0,0 1 0 0 0,0 2-32 0 0,3-4 9 0 0,-1 0-1 0 0,1 1 1 0 0,1-2-1 0 0,-1 1 1 0 0,1 0-1 0 0,0-1 0 0 0,0 0 1 0 0,0 0-1 0 0,0 0 1 0 0,1-1-1 0 0,-1 0 1 0 0,1 0-1 0 0,0 0 0 0 0,0-1 1 0 0,0 0-1 0 0,0 0 1 0 0,0 0-1 0 0,1-1 1 0 0,-1 0-1 0 0,0 0 0 0 0,1-1 1 0 0,-1 1-1 0 0,1-1 1 0 0,-1-1-1 0 0,1 1 1 0 0,-1-1-1 0 0,0-1 0 0 0,1 1-8 0 0,-3 0-64 0 0,0 1 0 0 0,0-1-1 0 0,0 0 1 0 0,0 0 0 0 0,0 0 0 0 0,-1-1-1 0 0,1 1 1 0 0,0-1 0 0 0,-1 0-1 0 0,1 0 1 0 0,-1 0 0 0 0,0-1-1 0 0,0 1 1 0 0,0-1 0 0 0,0 0-1 0 0,0 1 1 0 0,0-1 0 0 0,-1-1-1 0 0,1 1 1 0 0,-1 0 0 0 0,0-1-1 0 0,1 0 65 0 0,2-4-965 0 0,0 0-1460 0 0,-3 1-2621 0 0,0 3-7371 0 0</inkml:trace>
  <inkml:trace contextRef="#ctx0" brushRef="#br0" timeOffset="1950.539">1311 769 8962 0 0,'0'0'3455'0'0,"0"0"-1293"0"0,0 0-476 0 0,0 0-53 0 0,0 0-36 0 0,0 0-176 0 0,0 0-300 0 0,0 0-277 0 0,0 0-163 0 0,0 0-39 0 0,0 0-17 0 0,0 0-37 0 0,9-15-38 0 0,28-52-73 0 0,-25 47-61 0 0,0 0 0 0 0,2 0 1 0 0,0 1-1 0 0,1 1 0 0 0,1 1 0 0 0,8-7-416 0 0,-24 24 3 0 0,0 1 0 0 0,-1-1 1 0 0,1 1-1 0 0,0-1 0 0 0,1 1 1 0 0,-1-1-1 0 0,0 1 0 0 0,0-1 1 0 0,0 1-1 0 0,0 0 0 0 0,0-1 1 0 0,0 1-1 0 0,1-1 0 0 0,-1 1 0 0 0,0-1 1 0 0,0 0-1 0 0,1 1 0 0 0,-1-1 1 0 0,0 1-1 0 0,1-1 0 0 0,-1 1 1 0 0,1-1-1 0 0,-1 0 0 0 0,0 1 1 0 0,1-1-1 0 0,-1 0 0 0 0,1 1 0 0 0,-1-1 1 0 0,1 0-1 0 0,-1 0 0 0 0,1 0 1 0 0,-1 1-1 0 0,1-1 0 0 0,-1 0 1 0 0,1 0-1 0 0,-1 0 0 0 0,1 0 1 0 0,0 0-1 0 0,-1 0 0 0 0,1 0 0 0 0,-1 0 1 0 0,1 0-1 0 0,-1 0 0 0 0,1 0 1 0 0,-1 0-1 0 0,1 0 0 0 0,-1-1 1 0 0,1 1-1 0 0,-1 0 0 0 0,1 0 1 0 0,-1-1-1 0 0,1 1 0 0 0,-1 0 1 0 0,1 0-1 0 0,-1-1 0 0 0,0 1 0 0 0,1-1 1 0 0,-1 1-1 0 0,1 0 0 0 0,-1-1 1 0 0,0 1-1 0 0,1-1 0 0 0,-1 1 1 0 0,0-1-1 0 0,0 1 0 0 0,1-1 1 0 0,-1 0-4 0 0,0 2-3 0 0,30 107 135 0 0,-28-107-129 0 0,0 1 1 0 0,0-1 0 0 0,0 0-1 0 0,0 0 1 0 0,0 0 0 0 0,0 0-1 0 0,0 0 1 0 0,1-1 0 0 0,-1 1-1 0 0,0 0 1 0 0,1-1 0 0 0,-1 0 0 0 0,0 0-1 0 0,1 0 1 0 0,-1 0 0 0 0,1 0-1 0 0,-1 0 1 0 0,0 0 0 0 0,1-1-1 0 0,-1 1 1 0 0,0-1 0 0 0,1 0-1 0 0,-1 1 1 0 0,0-1 0 0 0,0 0-1 0 0,0 0 1 0 0,0-1 0 0 0,0 1 0 0 0,0 0-1 0 0,0-1 1 0 0,0 1 0 0 0,0-1-1 0 0,-1 0 1 0 0,1 0-4 0 0,113-100 136 0 0,-84 79-47 0 0,-31 50-65 0 0,-17 104 86 0 0,17-99-1807 0 0,4-27-3570 0 0,-3-5-3341 0 0,1 0-4372 0 0</inkml:trace>
  <inkml:trace contextRef="#ctx0" brushRef="#br0" timeOffset="2736.902">2057 515 12947 0 0,'0'0'2928'0'0,"0"0"-791"0"0,0 0-314 0 0,0 0-157 0 0,0 0-195 0 0,0 0-247 0 0,0 0-281 0 0,0 0-248 0 0,0 0-169 0 0,0 0-99 0 0,0 0-95 0 0,0 0-56 0 0,0 0-52 0 0,-11 7-36 0 0,-35 21-66 0 0,33-15-4 0 0,13-13-98 0 0,0 0-6 0 0,21 3 55 0 0,26-31 68 0 0,-107 60 665 0 0,68-36-3080 0 0,-3 1-3529 0 0,-2 0-6051 0 0</inkml:trace>
</inkml:ink>
</file>

<file path=ppt/ink/ink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5T15:54:55.0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0,'12'169,"-7"-144,-1 0,-2 1,0-1,-2 1,0-1,-2 1,-2 8,-54 294,40-226,17-90</inkml:trace>
</inkml:ink>
</file>

<file path=ppt/ink/ink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17:51.5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358 38 0 0 0,'0'0'552'0'0,"0"0"582"0"0,0 0 462 0 0,0 0 331 0 0,0 0 179 0 0,0 0-42 0 0,0 0-238 0 0,0 0-262 0 0,0 0-201 0 0,0 0-146 0 0,0 0-133 0 0,0 0-108 0 0,-8-6-77 0 0,-22-19-80 0 0,-18 19 1800 0 0,35 9-2414 0 0,-1 0 0 0 0,0 1 0 0 0,1 1 1 0 0,0 0-1 0 0,0 1 0 0 0,1 0 0 0 0,0 1 0 0 0,0 0 0 0 0,0 1 0 0 0,1 0 1 0 0,0 1-1 0 0,0 1 0 0 0,1-1 0 0 0,1 2 0 0 0,-1-1 0 0 0,2 1 0 0 0,-3 4-205 0 0,4-7 33 0 0,1 1-1 0 0,-1 0 1 0 0,1 0-1 0 0,1 1 1 0 0,0 0-1 0 0,0 0 1 0 0,1 0-1 0 0,0 0 1 0 0,1 1-1 0 0,0-1 1 0 0,0 1-1 0 0,1 0 1 0 0,1 0-1 0 0,0 0 1 0 0,0 0-1 0 0,1 0 1 0 0,1 8-33 0 0,0-17 21 0 0,0 1 0 0 0,0-1 1 0 0,1 1-1 0 0,-1-1 1 0 0,0 1-1 0 0,1-1 1 0 0,-1 0-1 0 0,1 0 1 0 0,0 0-1 0 0,0 0 1 0 0,0 0-1 0 0,0 0 1 0 0,0 0-1 0 0,0-1 1 0 0,0 1-1 0 0,1-1 1 0 0,-1 1-1 0 0,1-1 1 0 0,-1 0-1 0 0,1 0 1 0 0,-1 0-1 0 0,1 0 0 0 0,0-1 1 0 0,-1 1-1 0 0,1-1 1 0 0,0 1-1 0 0,-1-1 1 0 0,1 0-1 0 0,2 0-21 0 0,81-12 917 0 0,-59 0-797 0 0,-1 0 1 0 0,0-2-1 0 0,-1-1 1 0 0,0-2 0 0 0,-2 0-1 0 0,0-1 1 0 0,-1-1 0 0 0,0-1-1 0 0,-2-1 1 0 0,-1-1-1 0 0,15-21-120 0 0,9-20 258 0 0,-40 67-66 0 0,-3 6-188 0 0,0 0 1 0 0,1 0-1 0 0,0 0 0 0 0,0 0 1 0 0,1 0-1 0 0,1 0 0 0 0,-1-1 1 0 0,2 1-1 0 0,-1-1 0 0 0,1 0 1 0 0,1 0-1 0 0,0 0 1 0 0,0 0-1 0 0,0-1 0 0 0,4 3-4 0 0,-4-2-33 0 0,1-1 0 0 0,0 0 0 0 0,0 0 0 0 0,1-1 0 0 0,0 0 0 0 0,0 0 0 0 0,1-1 0 0 0,-1 1 0 0 0,2-2 0 0 0,-1 1-1 0 0,0-1 1 0 0,1-1 0 0 0,0 1 0 0 0,0-1 0 0 0,1-1 0 0 0,-1 0 0 0 0,1 0 0 0 0,-1-1 0 0 0,1 0 0 0 0,9 0 33 0 0,-12-2-736 0 0,20 0-1210 0 0,-10 0-7344 0 0,-12 0-2802 0 0</inkml:trace>
</inkml:ink>
</file>

<file path=ppt/ink/ink7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5:59.2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1 112 4761 0 0,'0'0'3714'0'0,"0"0"-1141"0"0,0 0-525 0 0,0 0-149 0 0,0 0-113 0 0,0 0-195 0 0,0 0-323 0 0,0 0-376 0 0,0 0-289 0 0,0 0-173 0 0,0 0-69 0 0,0 4 1489 0 0,40 264 1506 0 0,-23-44-2895 0 0,-14-117-255 0 0,-3-107-152 0 0,0-62 1545 0 0,1 23-1561 0 0,1-1 0 0 0,1 1 1 0 0,3 0-1 0 0,1 0 0 0 0,2 0 1 0 0,1 1-1 0 0,2 0 1 0 0,2 1-1 0 0,1 1 0 0 0,2 0 1 0 0,2 1-1 0 0,1 1 0 0 0,6-7-38 0 0,-14 26 6 0 0,0 0-1 0 0,1 0 1 0 0,1 1-1 0 0,0 1 1 0 0,1 0-1 0 0,0 1 1 0 0,1 1-1 0 0,5-2-5 0 0,-20 12 3 0 0,1 1 1 0 0,-1 0-1 0 0,1 0 0 0 0,0 0 0 0 0,0 0 0 0 0,-1 0 0 0 0,1 0 0 0 0,0 0 0 0 0,-1 1 0 0 0,1-1 0 0 0,-1 1 0 0 0,1-1 0 0 0,0 1 0 0 0,-1-1 1 0 0,1 1-1 0 0,-1 0 0 0 0,1 0 0 0 0,-1 0 0 0 0,0 0 0 0 0,1 0 0 0 0,-1 0 0 0 0,0 0 0 0 0,0 0 0 0 0,0 1 0 0 0,0-1 0 0 0,0 0 0 0 0,0 1 0 0 0,0-1 1 0 0,0 1-1 0 0,0-1 0 0 0,0 1 0 0 0,-1-1 0 0 0,1 1 0 0 0,-1-1 0 0 0,1 1 0 0 0,-1 0 0 0 0,0-1 0 0 0,0 1 0 0 0,0 0 0 0 0,0-1 0 0 0,0 1 1 0 0,0 0-1 0 0,0-1 0 0 0,0 1 0 0 0,0 0 0 0 0,-1-1 0 0 0,1 1 0 0 0,-1 0 0 0 0,0 0-3 0 0,4 15 24 0 0,14 148 187 0 0,1-128-373 0 0,-20-59-2677 0 0,-3 7-678 0 0,3 10 487 0 0,-1-1-3458 0 0,0 2-6056 0 0</inkml:trace>
  <inkml:trace contextRef="#ctx0" brushRef="#br0" timeOffset="5458.62">468 679 0 0 0,'0'0'1199'0'0,"0"0"567"0"0,0 0 326 0 0,0 0 391 0 0,0 0 225 0 0,0 0-160 0 0,0 0-514 0 0,0 0-601 0 0,0 0-403 0 0,0 0-156 0 0,0 0-16 0 0,3 22 2238 0 0,-50 84 1023 0 0,41-89-3945 0 0,4-13-149 0 0,0 0 1 0 0,0 0-1 0 0,1-1 1 0 0,-1 1-1 0 0,1 0 1 0 0,0 0-1 0 0,0 1 1 0 0,1-1-1 0 0,-1 0 1 0 0,1 0-1 0 0,0 0 1 0 0,0 0-1 0 0,0 0 1 0 0,1 1-1 0 0,-1-1 1 0 0,2 2-26 0 0,51 3 427 0 0,-42-10-361 0 0,-10 1-102 0 0,1 0-1 0 0,0 0 0 0 0,-1 0 1 0 0,1 0-1 0 0,0-1 0 0 0,-1 1 1 0 0,1 0-1 0 0,0-1 1 0 0,-1 0-1 0 0,1 1 0 0 0,-1-1 1 0 0,1 0-1 0 0,-1 0 0 0 0,1 0 1 0 0,-1 0-1 0 0,0 0 1 0 0,1 0-1 0 0,-1 0 0 0 0,0 0 1 0 0,0 0-1 0 0,0-1 0 0 0,0 1 1 0 0,0-1-1 0 0,0 1 1 0 0,0-1-1 0 0,0 1 0 0 0,-1-1 1 0 0,1 1-1 0 0,0-2 37 0 0,1-8-5111 0 0,-1-1-4703 0 0,-1 8-1514 0 0</inkml:trace>
  <inkml:trace contextRef="#ctx0" brushRef="#br0" timeOffset="5824.305">603 395 0 0 0,'0'0'2399'0'0,"0"0"-32"0"0,0 0 171 0 0,0 0 195 0 0,0 0-15 0 0,0 0-371 0 0,0 0-628 0 0,0 0-541 0 0,0 0-285 0 0,0 0-79 0 0,0 0-18 0 0,0 0-1 0 0,0 0-25 0 0,2-1-45 0 0,4-2 536 0 0,-15 9-429 0 0,-23 17 179 0 0,32-22-911 0 0,34-34 1150 0 0,-34 33-1217 0 0,0 0 7 0 0,0 0 14 0 0,0 0 24 0 0,0 0 2 0 0,0 0 15 0 0,0 0-18 0 0,0 0-27 0 0,11-5-6538 0 0,-6 3-806 0 0,2 1-5197 0 0</inkml:trace>
</inkml:ink>
</file>

<file path=ppt/ink/ink7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6:57.7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1223 0 0 0,'67'-6'707'0'0,"8"-6"8607"0"0,12-7-5659 0 0,90 8-1897 0 0,313-15-263 0 0,557 34-668 0 0,-674 17-723 0 0,389-2 131 0 0,535-28-189 0 0,-415-12-96 0 0,187 13 71 0 0,-619 26-9 0 0,77-29-13 0 0,214-23 49 0 0,-78 18 2 0 0,-474 13-12 0 0,104 6-37 0 0,-260-6 17 0 0,-7 0-1 0 0,-1-1 0 0 0,0-1-1 0 0,0-2 1 0 0,0 0 0 0 0,0-1 0 0 0,13-5-17 0 0,-14 3 26 0 0,0 0 0 0 0,1 2 1 0 0,0 1-1 0 0,-1 1 1 0 0,1 0-1 0 0,12 3-26 0 0,-37 0-2 0 0,0 1 0 0 0,0-1-15 0 0,0-1 24 0 0,0 0 3 0 0,0 0 12 0 0,0 0 24 0 0,0 0 0 0 0,0 0 11 0 0,0 0 27 0 0,0 0 40 0 0,4-34 1546 0 0,27-237-1452 0 0,-22-145-63 0 0,-9 380-134 0 0,1 1 1 0 0,1 0-1 0 0,2 0 0 0 0,2 1 1 0 0,1-1-1 0 0,1 1 1 0 0,3 1-1 0 0,1-3-21 0 0,36-34 45 0 0,-17 77-632 0 0,94 1 679 0 0,-79-9-76 0 0,404 0-41 0 0,75 11 63 0 0,-337-12-36 0 0,941 9-46 0 0,-245 5-12 0 0,48-17 45 0 0,167-43-47 0 0,-85 42 27 0 0,-260 42-142 0 0,328-2 23 0 0,-86-13 164 0 0,-175-17-34 0 0,257 7 52 0 0,297-3-26 0 0,39 58 97 0 0,-601 16-90 0 0,-490-49-972 0 0,-248-26-596 0 0,-63-5 234 0 0,-11-1-3021 0 0,0-1-4263 0 0,-1 0 5055 0 0</inkml:trace>
  <inkml:trace contextRef="#ctx0" brushRef="#br0" timeOffset="5286.57">10582 512 0 0 0,'0'0'1454'0'0,"0"0"657"0"0,0 0 401 0 0,0 0 81 0 0,0 0-167 0 0,0 0-345 0 0,0 0-308 0 0,0 0-261 0 0,0 0-182 0 0,-1-14-131 0 0,-4-42-128 0 0,3 42-134 0 0,2 14-138 0 0,0 0-162 0 0,0 0-116 0 0,0 0-103 0 0,0 0-83 0 0,0 0-60 0 0,0 0-68 0 0,3 11 377 0 0,7 16-194 0 0,0-1 1 0 0,-3 1 0 0 0,0 1-1 0 0,-1-1 1 0 0,-2 1 0 0 0,1 19-391 0 0,-2-20 107 0 0,5 283 192 0 0,-14-228-1126 0 0,6-82 485 0 0,0 0-143 0 0,0 0-197 0 0,0 0-274 0 0,0-11-3892 0 0,6-40-9352 0 0,-4 40 9015 0 0</inkml:trace>
  <inkml:trace contextRef="#ctx0" brushRef="#br0" timeOffset="5769.292">10508 575 0 0 0,'0'0'1123'0'0,"0"0"481"0"0,0 0 383 0 0,0 0 323 0 0,0 0 212 0 0,0 0 5 0 0,0 0-196 0 0,0 0-349 0 0,0 0-376 0 0,0 0-317 0 0,0 0-251 0 0,0 0-179 0 0,-17-32-119 0 0,-52-97-91 0 0,52 91-79 0 0,20 32-448 0 0,0 1 1 0 0,0 0-1 0 0,0 0 0 0 0,0 0 1 0 0,1 0-1 0 0,0 0 0 0 0,0 1 0 0 0,0 0 1 0 0,0 0-1 0 0,1 0 0 0 0,0 0 1 0 0,0 1-1 0 0,0-1 0 0 0,0 1 1 0 0,0 1-1 0 0,1-1 0 0 0,-1 1 1 0 0,3-1-123 0 0,-6 2 48 0 0,28-14 145 0 0,1 1 0 0 0,0 2 0 0 0,1 1 0 0 0,0 2 0 0 0,1 0 0 0 0,0 3 0 0 0,0 1 0 0 0,0 1 0 0 0,1 2 0 0 0,28 1-193 0 0,-57 1 6 0 0,-1 1 0 0 0,1 0 1 0 0,0 0-1 0 0,-1 0 1 0 0,1 0-1 0 0,-1 1 0 0 0,0-1 1 0 0,1 1-1 0 0,-1 0 1 0 0,0 0-1 0 0,0 1 0 0 0,0-1 1 0 0,-1 1-1 0 0,1 0 1 0 0,0 0-1 0 0,-1 0 1 0 0,0 1-1 0 0,0-1 0 0 0,0 1 1 0 0,0 0-1 0 0,-1 0 1 0 0,1 0-1 0 0,-1 0 0 0 0,0 0 1 0 0,0 0-1 0 0,0 0 1 0 0,-1 1-1 0 0,0-1 1 0 0,1 1-1 0 0,-2-1 0 0 0,1 1 1 0 0,0 0-1 0 0,-1-1 1 0 0,0 1-1 0 0,0 0 0 0 0,0-1 1 0 0,-1 1-1 0 0,0 0 1 0 0,0-1-1 0 0,0 1 0 0 0,0-1 1 0 0,-1 1-7 0 0,-4 13 16 0 0,-1 0-1 0 0,-1-1 1 0 0,-1 1 0 0 0,0-2 0 0 0,-1 1-1 0 0,-1-1 1 0 0,-1-1 0 0 0,0 0 0 0 0,-6 4-16 0 0,-29 42 26 0 0,44-59-28 0 0,1 0 0 0 0,0 0 0 0 0,0 0 0 0 0,0 1 0 0 0,0-1 0 0 0,0 0-1 0 0,1 1 1 0 0,-1 0 0 0 0,1-1 0 0 0,-1 1 0 0 0,1 0 0 0 0,0 0 0 0 0,0 0 0 0 0,0 0 0 0 0,1 0 0 0 0,-1 0 0 0 0,1 0 0 0 0,-1 0 0 0 0,1 0 0 0 0,0 0 0 0 0,0 0 0 0 0,1 0-1 0 0,-1 0 1 0 0,1 0 0 0 0,-1 0 0 0 0,1 0 0 0 0,0 0 0 0 0,0 0 0 0 0,0-1 0 0 0,0 1 0 0 0,2 2 2 0 0,11 3-2 0 0,0-1 1 0 0,1-1-1 0 0,0 0 1 0 0,1 0-1 0 0,-1-2 1 0 0,1 0-1 0 0,0-1 1 0 0,0 0-1 0 0,9-1 2 0 0,78 19-27 0 0,-89-16 24 0 0,0 0 0 0 0,-1 1 0 0 0,0 0 1 0 0,0 1-1 0 0,0 0 0 0 0,-1 2 1 0 0,0-1-1 0 0,5 6 3 0 0,-14-11 7 0 0,0-1 0 0 0,0 0 0 0 0,-1 1 0 0 0,0 0 0 0 0,1 0 0 0 0,-1-1 0 0 0,0 1 0 0 0,-1 1 0 0 0,1-1 0 0 0,0 0 0 0 0,-1 0 0 0 0,0 1 0 0 0,1-1 0 0 0,-1 0-1 0 0,-1 1 1 0 0,1 0 0 0 0,0-1 0 0 0,-1 1 0 0 0,0-1 0 0 0,0 1 0 0 0,0-1 0 0 0,0 1 0 0 0,-1 0 0 0 0,1-1 0 0 0,-1 1 0 0 0,0-1 0 0 0,0 1 0 0 0,0-1 0 0 0,0 0 0 0 0,-1 1 0 0 0,1-1 0 0 0,-1 0 0 0 0,0 0 0 0 0,0 0 0 0 0,0 0 0 0 0,-2 1-7 0 0,-18 19 50 0 0,-1 0 0 0 0,0-2 0 0 0,-2 0 0 0 0,-1-2 0 0 0,0-1 0 0 0,-1-1 1 0 0,-1-2-1 0 0,-1 0 0 0 0,-14 4-50 0 0,16-6 18 0 0,0-2 0 0 0,-1-1 0 0 0,0-1 0 0 0,-1-1 0 0 0,0-2 0 0 0,0-1 0 0 0,0-1 0 0 0,-1-1 0 0 0,-14-1-18 0 0,43-3-22 0 0,0 0-1 0 0,0 1 1 0 0,1-1-1 0 0,-1 0 1 0 0,0 1-1 0 0,1-1 1 0 0,-1 0-1 0 0,0 0 1 0 0,1 0-1 0 0,-1 0 0 0 0,1 1 1 0 0,0-1-1 0 0,-1 0 1 0 0,1 0-1 0 0,0 0 1 0 0,-1 0-1 0 0,1 0 1 0 0,0 0-1 0 0,0 0 0 0 0,0 0 1 0 0,0 0-1 0 0,0 0 1 0 0,0 0-1 0 0,0 0 1 0 0,0 0-1 0 0,0 0 1 0 0,1 0-1 0 0,-1 0 1 0 0,0 0-1 0 0,0 0 0 0 0,1 0 1 0 0,-1 1-1 0 0,1-1 1 0 0,-1 0-1 0 0,1 0 1 0 0,-1 0-1 0 0,1 0 1 0 0,0 1-1 0 0,-1-1 1 0 0,1 0-1 0 0,0 1 0 0 0,0-1 1 0 0,-1 0-1 0 0,1 1 1 0 0,0-1-1 0 0,0 1 1 0 0,0-1-1 0 0,0 1 1 0 0,0 0-1 0 0,-1-1 1 0 0,1 1-1 0 0,0 0 0 0 0,1-1 23 0 0,111-78-4543 0 0,-72 57-297 0 0,-1 3-4094 0 0,-14 7-45 0 0</inkml:trace>
  <inkml:trace contextRef="#ctx0" brushRef="#br0" timeOffset="6268.812">11495 737 12147 0 0,'0'0'1833'0'0,"0"0"-399"0"0,0 0-36 0 0,0 0 102 0 0,0 0-21 0 0,0 0-171 0 0,0 0-281 0 0,0 0-303 0 0,0 0-217 0 0,0 0-152 0 0,-17 32-119 0 0,-51 98-63 0 0,67-129-168 0 0,0-1 0 0 0,0 1 0 0 0,0 0 0 0 0,0 0 0 0 0,0 0 0 0 0,0 0 0 0 0,0 0 0 0 0,0 0 0 0 0,1 0 0 0 0,-1 0 0 0 0,0 0 0 0 0,1 0 0 0 0,-1 0-1 0 0,0 0 1 0 0,1 0 0 0 0,-1 1 0 0 0,1-1 0 0 0,0 0 0 0 0,-1 0 0 0 0,1 1 0 0 0,0-1 0 0 0,0 0 0 0 0,0 1 0 0 0,0-1 0 0 0,0 0 0 0 0,0 1 0 0 0,0-1 0 0 0,0 0 0 0 0,1 0 0 0 0,-1 1 0 0 0,0-1 0 0 0,1 0 0 0 0,-1 0 0 0 0,1 1 0 0 0,0-1-1 0 0,-1 0 1 0 0,1 0 0 0 0,0 0 0 0 0,-1 0 0 0 0,1 0 0 0 0,0 0 0 0 0,0 0 0 0 0,0 0 0 0 0,0 0 0 0 0,0 0 0 0 0,0-1 0 0 0,0 1 0 0 0,0 0-5 0 0,5 1 46 0 0,6 5 52 0 0,1-2-1 0 0,0 1 0 0 0,0-2 1 0 0,0 0-1 0 0,0 0 1 0 0,1-1-1 0 0,-1-1 0 0 0,1 0 1 0 0,0-1-1 0 0,-1 0 1 0 0,1-1-1 0 0,0-1 0 0 0,0 0 1 0 0,-1-1-1 0 0,1 0 1 0 0,-1-1-1 0 0,1-1 1 0 0,-1 0-1 0 0,0-1 0 0 0,0 0 1 0 0,-1-1-1 0 0,0 0 1 0 0,0-1-1 0 0,0-1 0 0 0,-1 0 1 0 0,3-3-98 0 0,-4 2 115 0 0,0-2 1 0 0,-1 1-1 0 0,0-2 1 0 0,-1 1-1 0 0,0-1 1 0 0,-1 0 0 0 0,0-1-1 0 0,-1 1 1 0 0,-1-1-1 0 0,0-1 1 0 0,2-6-116 0 0,0-2 548 0 0,-7 21-405 0 0,0 1-47 0 0,0 0-28 0 0,0 9 9 0 0,3 47-87 0 0,4 1-1 0 0,1-1 1 0 0,3 0-1 0 0,7 13 11 0 0,9 51 3 0 0,-15-47 8 0 0,-3 1 0 0 0,-3 0-1 0 0,-4 0 1 0 0,-3 3-11 0 0,1-64 2 0 0,-1 1 1 0 0,-1 0-1 0 0,0 0 0 0 0,-1-1 1 0 0,-1 0-1 0 0,0 1 0 0 0,0-1 1 0 0,-1-1-1 0 0,-1 1 0 0 0,-2 3-2 0 0,5-11 9 0 0,-1 0-1 0 0,1 0 1 0 0,-1 0-1 0 0,1 0 0 0 0,-1 0 1 0 0,-1-1-1 0 0,1 1 1 0 0,-1-1-1 0 0,0 0 1 0 0,0-1-1 0 0,0 1 1 0 0,0-1-1 0 0,0 0 0 0 0,-1 0 1 0 0,0-1-1 0 0,1 0 1 0 0,-1 0-1 0 0,0 0 1 0 0,0-1-1 0 0,0 1 0 0 0,0-1 1 0 0,0-1-1 0 0,-5 1-8 0 0,2-1-2 0 0,3 1 7 0 0,0-1 1 0 0,0 1-1 0 0,1-1 1 0 0,-1 0-1 0 0,0-1 0 0 0,0 1 1 0 0,0-1-1 0 0,1 0 0 0 0,-1-1 1 0 0,0 1-1 0 0,1-1 1 0 0,-1 0-1 0 0,1-1 0 0 0,0 1 1 0 0,0-1-1 0 0,0 0 0 0 0,0 0 1 0 0,0-1-1 0 0,1 1 1 0 0,-1-1-1 0 0,-3-4-5 0 0,0-6-9 0 0,1 0 1 0 0,1-1-1 0 0,0 1 0 0 0,0-1 0 0 0,2 0 1 0 0,0-1-1 0 0,0 1 0 0 0,2-1 1 0 0,0 0-1 0 0,0 0 0 0 0,2 1 1 0 0,0-1-1 0 0,1 0 0 0 0,0 0 0 0 0,1 0 1 0 0,1 1-1 0 0,1-1 0 0 0,0 1 1 0 0,6-14 8 0 0,-1 6-261 0 0,0 1 1 0 0,2 0 0 0 0,0 0 0 0 0,2 1-1 0 0,0 0 1 0 0,2 2 0 0 0,0-1 0 0 0,8-6 260 0 0,45-42-9701 0 0,-52 52-2671 0 0</inkml:trace>
  <inkml:trace contextRef="#ctx0" brushRef="#br0" timeOffset="6934.72">13360 660 0 0 0,'0'0'848'0'0,"0"0"563"0"0,0 0 494 0 0,0 0 224 0 0,0 0-104 0 0,0 0-187 0 0,0 0-90 0 0,0 0 22 0 0,0 0 57 0 0,0 0-71 0 0,0 0-312 0 0,0-4-398 0 0,0 3-1004 0 0,0 0 0 0 0,0 0 0 0 0,0 0 0 0 0,0 0 1 0 0,0 0-1 0 0,-1 0 0 0 0,1 0 0 0 0,0 0 0 0 0,-1 0 0 0 0,1 0 0 0 0,-1 0 0 0 0,1 1 1 0 0,-1-1-1 0 0,1 0 0 0 0,-1 0 0 0 0,0 0 0 0 0,1 1 0 0 0,-1-1 0 0 0,0 0 0 0 0,0 1 1 0 0,1-1-1 0 0,-1 0 0 0 0,0 1 0 0 0,0-1 0 0 0,0 1 0 0 0,0 0 0 0 0,0-1 0 0 0,0 1 1 0 0,0 0-1 0 0,1-1 0 0 0,-1 1 0 0 0,0 0 0 0 0,0 0 0 0 0,0 0 0 0 0,0 0 0 0 0,0 0 1 0 0,0 0-1 0 0,0 0 0 0 0,0 0 0 0 0,0 0 0 0 0,0 0 0 0 0,0 1 0 0 0,0-1 0 0 0,0 0 1 0 0,0 1-1 0 0,0-1 0 0 0,0 1 0 0 0,0-1 0 0 0,0 1 0 0 0,0-1 0 0 0,0 1-42 0 0,-12 2 328 0 0,-1 1 0 0 0,1 0 0 0 0,0 1-1 0 0,0 0 1 0 0,0 1 0 0 0,1 1-1 0 0,0 0 1 0 0,-10 7-328 0 0,10-8 78 0 0,0 1 0 0 0,1 0 0 0 0,0 0 0 0 0,0 1 0 0 0,1 1 0 0 0,0-1 0 0 0,0 2 0 0 0,1-1 0 0 0,0 1-1 0 0,1 1 1 0 0,0 0 0 0 0,1 0 0 0 0,0 0 0 0 0,0 1 0 0 0,2 0 0 0 0,-1 0 0 0 0,1 0 0 0 0,1 1 0 0 0,0 0 0 0 0,1 0 0 0 0,0 7-78 0 0,3-14-10 0 0,0-1-1 0 0,1 0 1 0 0,0 0 0 0 0,0 0 0 0 0,0 0 0 0 0,1 0 0 0 0,-1 0 0 0 0,1 0 0 0 0,0-1 0 0 0,1 1 0 0 0,-1-1 0 0 0,1 1 0 0 0,0-1 0 0 0,0 0 0 0 0,0 0 0 0 0,1 0 0 0 0,-1 0 0 0 0,1-1-1 0 0,0 0 1 0 0,0 1 0 0 0,0-1 0 0 0,1-1 0 0 0,-1 1 0 0 0,5 2 10 0 0,4 1-219 0 0,0 0 0 0 0,0-1-1 0 0,0 0 1 0 0,1 0 0 0 0,0-2-1 0 0,0 0 1 0 0,0 0 0 0 0,0-2-1 0 0,0 1 1 0 0,1-2 0 0 0,3 0 219 0 0,42-5-4404 0 0,-7-7-4468 0 0,-34 4-1352 0 0</inkml:trace>
  <inkml:trace contextRef="#ctx0" brushRef="#br0" timeOffset="7243.906">13778 722 4537 0 0,'0'0'1600'0'0,"0"0"-171"0"0,0 0 54 0 0,0 0 112 0 0,0 0-2 0 0,0 0-172 0 0,-21 33-304 0 0,-62 101-259 0 0,79-129-748 0 0,0 0 0 0 0,0 0 1 0 0,1 0-1 0 0,0 0 1 0 0,0 1-1 0 0,0-1 0 0 0,0 1 1 0 0,1 0-1 0 0,0 0 1 0 0,0 0-1 0 0,1 0 0 0 0,-1 0 1 0 0,1 0-1 0 0,0 6-110 0 0,1 2 262 0 0,0-10-188 0 0,0-1 0 0 0,0 1 0 0 0,0-1 0 0 0,0 0 0 0 0,1 1 0 0 0,-1-1 0 0 0,1 0 0 0 0,0 0 0 0 0,0 1 0 0 0,0-1 0 0 0,0 0 0 0 0,1 0 0 0 0,-1 0 0 0 0,1 0 0 0 0,0-1 0 0 0,0 1 0 0 0,0 0 0 0 0,0-1 0 0 0,0 1 0 0 0,1-1 0 0 0,-1 1 0 0 0,1-1 0 0 0,-1 0 0 0 0,1 0 0 0 0,0-1 0 0 0,0 1 0 0 0,0 0 0 0 0,0-1 0 0 0,0 0 0 0 0,0 0 0 0 0,0 0 0 0 0,1 0 0 0 0,-1 0 0 0 0,0 0 0 0 0,0-1 0 0 0,1 0 0 0 0,-1 0 0 0 0,2 0-74 0 0,5 1 237 0 0,1-1 0 0 0,0-1 0 0 0,-1 0-1 0 0,1 0 1 0 0,-1-1 0 0 0,0 0 0 0 0,1-1 0 0 0,-1 0-1 0 0,0-1 1 0 0,0 0 0 0 0,7-5-237 0 0,-7 4 147 0 0,0-1 0 0 0,-1 0 0 0 0,0-1 0 0 0,0 0 0 0 0,-1-1 0 0 0,1 1 0 0 0,-2-1 0 0 0,1-1 1 0 0,-1 0-1 0 0,-1 0 0 0 0,1 0 0 0 0,-1-1 0 0 0,-1 0 0 0 0,0 0 0 0 0,-1 0 0 0 0,1-1 0 0 0,-2 0 0 0 0,0 1 0 0 0,0-1 0 0 0,-1 0 0 0 0,0-1 0 0 0,-1 1 1 0 0,0 0-1 0 0,-1 0 0 0 0,-1-12-147 0 0,0 18-15 0 0,0 0 0 0 0,0 0 1 0 0,0 0-1 0 0,-1 0 0 0 0,0 0 1 0 0,0 0-1 0 0,0 1 1 0 0,0-1-1 0 0,-1 1 0 0 0,0-1 1 0 0,0 1-1 0 0,0 0 0 0 0,0 0 1 0 0,-1 0-1 0 0,1 1 0 0 0,-1-1 1 0 0,0 1-1 0 0,0 0 0 0 0,0 0 1 0 0,-1 0-1 0 0,1 1 0 0 0,-1-1 1 0 0,0 1-1 0 0,1 0 1 0 0,-1 1-1 0 0,0-1 0 0 0,0 1 1 0 0,0 0-1 0 0,0 0 0 0 0,-3 0 15 0 0,4 1-321 0 0,1 0 1 0 0,-1 0-1 0 0,1 0 0 0 0,0 1 0 0 0,-1 0 0 0 0,1 0 0 0 0,0-1 0 0 0,-1 2 0 0 0,1-1 1 0 0,0 0-1 0 0,0 1 0 0 0,0-1 0 0 0,0 1 0 0 0,0 0 0 0 0,0 0 0 0 0,1 0 0 0 0,-1 1 0 0 0,1-1 1 0 0,-1 1 320 0 0,-8 11-7246 0 0,1-3-4858 0 0</inkml:trace>
  <inkml:trace contextRef="#ctx0" brushRef="#br0" timeOffset="7659.924">14197 1072 7170 0 0,'0'0'3292'0'0,"0"0"-1099"0"0,0 0-353 0 0,0 0 63 0 0,0 0-106 0 0,0 0-294 0 0,0 0-391 0 0,0 0-265 0 0,0 0-134 0 0,0 0-65 0 0,0 0-34 0 0,0 0-67 0 0,11-32-66 0 0,35-103-58 0 0,-5 49 240 0 0,60-72 273 0 0,-101 158-939 0 0,0 1 0 0 0,1-1 0 0 0,-1 0 0 0 0,0 0 1 0 0,0 1-1 0 0,0-1 0 0 0,1 0 0 0 0,-1 0 0 0 0,0 1 1 0 0,0-1-1 0 0,1 0 0 0 0,-1 0 0 0 0,0 0 0 0 0,1 1 1 0 0,-1-1-1 0 0,0 0 0 0 0,1 0 0 0 0,-1 0 0 0 0,0 0 1 0 0,1 0-1 0 0,-1 0 0 0 0,0 0 0 0 0,1 0 0 0 0,-1 0 1 0 0,0 0-1 0 0,1 0 0 0 0,-1 0 0 0 0,0 0 0 0 0,1 0 1 0 0,-1 0-1 0 0,0 0 0 0 0,1 0 0 0 0,-1 0 0 0 0,0 0 1 0 0,1 0-1 0 0,-1-1 0 0 0,0 1 3 0 0,0 12-2 0 0,0 17 13 0 0,-2-20-10 0 0,1-1 1 0 0,1 1-1 0 0,0 0 0 0 0,0-1 1 0 0,0 1-1 0 0,1 0 0 0 0,0-1 1 0 0,1 1-1 0 0,0 0 0 0 0,0-1 1 0 0,1 0-1 0 0,0 0 0 0 0,1 0 1 0 0,0 0-1 0 0,0 0 0 0 0,0-1 1 0 0,1 1-1 0 0,0-1 0 0 0,1 0 1 0 0,5 5-2 0 0,-7-9 26 0 0,0 1 0 0 0,0-1 0 0 0,0-1 0 0 0,0 1 1 0 0,1-1-1 0 0,-1 0 0 0 0,1 0 0 0 0,-1 0 0 0 0,1 0 0 0 0,0-1 1 0 0,0 0-1 0 0,-1 0 0 0 0,1 0 0 0 0,0 0 0 0 0,0-1 0 0 0,0 0 1 0 0,0 0-1 0 0,0 0 0 0 0,0-1 0 0 0,0 0 0 0 0,0 0 0 0 0,0 0 1 0 0,0 0-1 0 0,-1-1 0 0 0,1 0 0 0 0,0 0 0 0 0,-1 0 0 0 0,0 0 1 0 0,4-3-27 0 0,5-8 170 0 0,-1-1 0 0 0,0-1 0 0 0,0 0 1 0 0,-2 0-1 0 0,0-1 0 0 0,0 0 1 0 0,-2-1-1 0 0,0 0 0 0 0,-1 0 0 0 0,0-1 1 0 0,-2 0-1 0 0,0 0 0 0 0,0-8-170 0 0,-3 16 115 0 0,-2 8-3413 0 0,0 0-3545 0 0,0 5-5507 0 0</inkml:trace>
  <inkml:trace contextRef="#ctx0" brushRef="#br0" timeOffset="8026.879">15386 560 13739 0 0,'0'0'3286'0'0,"0"0"-1623"0"0,0 0-549 0 0,0 0 35 0 0,0 0-21 0 0,0 0-121 0 0,0 0-191 0 0,0 0-241 0 0,-33 5-159 0 0,-107 14-102 0 0,74 5 17 0 0,57-17-257 0 0,4-4-63 0 0,0-1 0 0 0,1 1 0 0 0,-1 0 0 0 0,1 0 0 0 0,0 1 0 0 0,0-1 0 0 0,0 1-1 0 0,0 0 1 0 0,1 0 0 0 0,-1 0 0 0 0,1 0 0 0 0,0 1 0 0 0,0-1 0 0 0,1 1 0 0 0,-1 0 0 0 0,1 0 0 0 0,0 0 0 0 0,0 0 0 0 0,1 0-1 0 0,0 0 1 0 0,0 1 0 0 0,0-1 0 0 0,0 0 0 0 0,1 1 0 0 0,0-1 0 0 0,0 0 0 0 0,0 3-11 0 0,4-4 0 0 0,-1 0 1 0 0,0-1-1 0 0,1 1 1 0 0,0-1-1 0 0,0 0 1 0 0,0 0 0 0 0,0 0-1 0 0,0-1 1 0 0,0 0-1 0 0,1 1 1 0 0,0-1-1 0 0,-1-1 1 0 0,1 1-1 0 0,0-1 1 0 0,0 0-1 0 0,-1 0 1 0 0,1 0-1 0 0,3 0 0 0 0,14 4 19 0 0,-6 0 1 0 0,-9-4-2 0 0,-1 0 1 0 0,0 0 0 0 0,0 1-1 0 0,-1 0 1 0 0,1 0 0 0 0,0 1-1 0 0,-1 0 1 0 0,1 0 0 0 0,-1 0 0 0 0,0 0-1 0 0,0 1 1 0 0,0 0 0 0 0,3 3-19 0 0,-7-4 52 0 0,0 0 1 0 0,0 0 0 0 0,0 0 0 0 0,-1 0 0 0 0,1 0 0 0 0,-1 0 0 0 0,0 1-1 0 0,0-1 1 0 0,0 0 0 0 0,0 0 0 0 0,0 1 0 0 0,-1-1 0 0 0,1 0 0 0 0,-1 0-1 0 0,0 0 1 0 0,0 0 0 0 0,0 0 0 0 0,0 0 0 0 0,-1 0 0 0 0,1 0-1 0 0,-1 0 1 0 0,1-1 0 0 0,-1 1 0 0 0,0-1 0 0 0,0 1 0 0 0,-1-1 0 0 0,-1 2-53 0 0,-18 15 40 0 0,-1-2 0 0 0,-1-1 1 0 0,0 0-1 0 0,-1-2 1 0 0,-1-1-1 0 0,0-1 0 0 0,0-1-40 0 0,-19-3-3378 0 0,40-23-11240 0 0,5 11 4707 0 0</inkml:trace>
  <inkml:trace contextRef="#ctx0" brushRef="#br0" timeOffset="8274.024">15554 369 10922 0 0,'0'0'4797'0'0,"0"0"-2439"0"0,0 0-952 0 0,0 0-157 0 0,0 0-19 0 0,0 0-36 0 0,0 0-126 0 0,0 0-141 0 0,0 0-172 0 0,0 0-159 0 0,0 0-103 0 0,0 0-75 0 0,10 27-94 0 0,30 88-80 0 0,-33-33 17 0 0,-7 112-38 0 0,35-105-882 0 0,-34-79-2174 0 0,-3-8-1971 0 0,-3-2-3518 0 0,0 0-3525 0 0</inkml:trace>
  <inkml:trace contextRef="#ctx0" brushRef="#br0" timeOffset="8433.903">15368 649 11891 0 0,'0'0'3063'0'0,"0"0"-1204"0"0,0 0-489 0 0,0 0-126 0 0,0 0-132 0 0,0 0-121 0 0,35-14-152 0 0,110-41-171 0 0,-46 34 217 0 0,-77 22-739 0 0,-9-1-885 0 0,47 9 1909 0 0,-47 4-4883 0 0,-6 8-5313 0 0,-7-16-2734 0 0</inkml:trace>
  <inkml:trace contextRef="#ctx0" brushRef="#br0" timeOffset="8732.776">15887 987 7017 0 0,'0'0'2354'0'0,"0"0"-324"0"0,0 0 29 0 0,0 0 107 0 0,0 0-86 0 0,0 0-244 0 0,0 0-347 0 0,0 0-309 0 0,0 0-207 0 0,0 0-135 0 0,0 0-92 0 0,0 0-81 0 0,0 0-74 0 0,-3-28-84 0 0,-9-88-103 0 0,21 47 175 0 0,-4 55-558 0 0,1 1 1 0 0,0 0-1 0 0,0 0 0 0 0,2 1 1 0 0,-1 0-1 0 0,2 0 0 0 0,-1 1 1 0 0,2 0-1 0 0,-1 0 0 0 0,1 1 1 0 0,4-2-22 0 0,-1 14-5431 0 0,-14 10-5467 0 0,-2-7-522 0 0</inkml:trace>
  <inkml:trace contextRef="#ctx0" brushRef="#br0" timeOffset="8992.268">16108 858 9730 0 0,'0'0'1540'0'0,"0"0"-119"0"0,0 0 182 0 0,0 0 44 0 0,0 0-123 0 0,0 0-221 0 0,0 0-315 0 0,0 0-229 0 0,0 0-79 0 0,0 0-6 0 0,0 0 38 0 0,0 0 45 0 0,18 18 30 0 0,54 53 4 0 0,-30-52 413 0 0,-35-20-941 0 0,8-3-60 0 0,-1 0 0 0 0,0-1 0 0 0,0-1-1 0 0,0 0 1 0 0,-1-1 0 0 0,0 0 0 0 0,0-1 0 0 0,0-1 0 0 0,-1 0 0 0 0,-1-1 0 0 0,1 0-1 0 0,-2 0 1 0 0,1-1 0 0 0,-2-1 0 0 0,1 1 0 0 0,4-11-203 0 0,-8 16-28 0 0,-1 0 1 0 0,-1 0-1 0 0,1 0 1 0 0,-1-1-1 0 0,0 0 1 0 0,-1 0-1 0 0,1 0 1 0 0,-1-1-1 0 0,-1 1 1 0 0,1 0-1 0 0,-1-1 1 0 0,-1 0-1 0 0,1 0 1 0 0,-1 0 27 0 0,-14 4-5957 0 0,10 4 2672 0 0,0 0-9155 0 0</inkml:trace>
  <inkml:trace contextRef="#ctx0" brushRef="#br0" timeOffset="9251.384">16854 682 16884 0 0,'0'0'1844'0'0,"0"0"-674"0"0,0 0-88 0 0,0 0 144 0 0,0 0 17 0 0,0 0-145 0 0,0 0-342 0 0,0 0-330 0 0,0 0-239 0 0,0 0-81 0 0,0 0-12 0 0,0 0 1 0 0,-14 3 10 0 0,-41 15-35 0 0,51-17-69 0 0,0 0 0 0 0,-1 1 0 0 0,1 0 1 0 0,0 0-1 0 0,1 0 0 0 0,-1 0 0 0 0,0 1 1 0 0,1-1-1 0 0,-1 1 0 0 0,1 0 0 0 0,0 0 1 0 0,0 1-1 0 0,0-1 0 0 0,0 0 0 0 0,0 1 1 0 0,1 0-1 0 0,0-1 0 0 0,0 1 0 0 0,0 0 1 0 0,0 0-1 0 0,0 1 0 0 0,1-1 0 0 0,0 0 1 0 0,0 0-1 0 0,0 1 0 0 0,0-1 0 0 0,1 0 1 0 0,0 1-1 0 0,0-1 0 0 0,0 1 0 0 0,0-1 1 0 0,1 0-1 0 0,0 3-1 0 0,1-4-5 0 0,1 0 0 0 0,-1 0 0 0 0,1 0 0 0 0,0 0 0 0 0,-1 0 0 0 0,2-1 0 0 0,-1 1-1 0 0,0-1 1 0 0,0 0 0 0 0,1 0 0 0 0,-1 0 0 0 0,1-1 0 0 0,-1 1 0 0 0,1-1 0 0 0,0 0 0 0 0,0 0 0 0 0,0 0 0 0 0,0 0 0 0 0,0-1 5 0 0,14 6-13 0 0,0-2-192 0 0,1 0 1 0 0,1-1 0 0 0,-1-1 0 0 0,0-1-1 0 0,0-1 1 0 0,1-1 0 0 0,14-2 204 0 0,57-24-3583 0 0,-63 12-384 0 0,-2 0-3390 0 0,-12 7-2624 0 0</inkml:trace>
  <inkml:trace contextRef="#ctx0" brushRef="#br0" timeOffset="9498.234">17399 424 2336 0 0,'0'0'4173'0'0,"0"0"-449"0"0,0 0-503 0 0,0 0-502 0 0,0 0-467 0 0,0 0-399 0 0,0 0-328 0 0,0 0-271 0 0,0 0-289 0 0,0 0-226 0 0,0 0-127 0 0,0 0-54 0 0,0 0-25 0 0,5-5-33 0 0,-2 1-419 0 0,-3 5-67 0 0,0-1-1 0 0,0 0 1 0 0,1 1 0 0 0,-1-1 0 0 0,0 1-1 0 0,0-1 1 0 0,1 1 0 0 0,-1-1-1 0 0,0 0 1 0 0,1 1 0 0 0,-1-1-1 0 0,0 0 1 0 0,1 1 0 0 0,-1-1-1 0 0,0 0 1 0 0,1 0 0 0 0,-1 1-1 0 0,1-1 1 0 0,-1 0 0 0 0,1 0-1 0 0,-1 0 1 0 0,1 1 0 0 0,-1-1-1 0 0,1 0 1 0 0,-1 0 0 0 0,0 0-1 0 0,1 0 1 0 0,-1 0 0 0 0,1 0-1 0 0,-1 0 1 0 0,1 0 0 0 0,-1 0-1 0 0,1 0 1 0 0,-1 0 0 0 0,1 0-1 0 0,-1-1 1 0 0,1 1 0 0 0,-1 0-1 0 0,1 0 1 0 0,-1 0 0 0 0,0-1-1 0 0,1 1 1 0 0,-1 0 0 0 0,1 0-1 0 0,-1-1 1 0 0,0 1 0 0 0,1 0-1 0 0,-1-1 1 0 0,0 1 0 0 0,1-1-1 0 0,-1 1 1 0 0,0 0 0 0 0,0-1-1 0 0,1 1-13 0 0,-36 386 1729 0 0,35-383-1734 0 0,-1 15-44 0 0,1 1 0 0 0,1-1 0 0 0,0 0 0 0 0,2 0 0 0 0,0 0 0 0 0,1 0 1 0 0,1 0-1 0 0,1 3 49 0 0,-6-21-63 0 0,0 0 1 0 0,1-1 0 0 0,-1 1 0 0 0,0 0 0 0 0,0 0 0 0 0,0 0 0 0 0,0-1 0 0 0,1 1 0 0 0,-1 0 0 0 0,0 0-1 0 0,0 0 1 0 0,0 0 0 0 0,1 0 0 0 0,-1 0 0 0 0,0-1 0 0 0,0 1 0 0 0,1 0 0 0 0,-1 0 0 0 0,0 0 0 0 0,0 0 0 0 0,1 0-1 0 0,-1 0 1 0 0,0 0 0 0 0,0 0 0 0 0,1 0 0 0 0,-1 0 0 0 0,0 0 0 0 0,0 0 0 0 0,1 0 0 0 0,-1 0 0 0 0,0 0-1 0 0,0 1 1 0 0,1-1 0 0 0,-1 0 0 0 0,0 0 0 0 0,0 0 0 0 0,1 0 0 0 0,-1 0 0 0 0,0 0 0 0 0,0 1 0 0 0,0-1 0 0 0,1 0-1 0 0,-1 0 1 0 0,0 0 0 0 0,0 1 0 0 0,0-1 0 0 0,0 0 0 0 0,0 0 0 0 0,1 0 0 0 0,-1 1 62 0 0,1-28-4297 0 0,-7 9-481 0 0,3 7-1317 0 0,0 0-4746 0 0</inkml:trace>
  <inkml:trace contextRef="#ctx0" brushRef="#br0" timeOffset="9667.907">17191 601 12091 0 0,'0'0'2336'0'0,"0"0"-542"0"0,0 0-154 0 0,0 0-113 0 0,0 0-148 0 0,0 0-175 0 0,0 0-194 0 0,0 0-183 0 0,0 0-132 0 0,32 0-97 0 0,103 0-92 0 0,-31 8 394 0 0,17 13-2480 0 0,-109-21-2033 0 0,-8 0-551 0 0,2 0-7881 0 0</inkml:trace>
  <inkml:trace contextRef="#ctx0" brushRef="#br0" timeOffset="9884.219">17829 781 15723 0 0,'0'0'1558'0'0,"0"0"-622"0"0,0 0-282 0 0,0 0-40 0 0,0 0-69 0 0,0 0-105 0 0,0 0-164 0 0,0 0-147 0 0,0 0-62 0 0,0 0-7 0 0,0 0-19 0 0,0 0-76 0 0,2 14-214 0 0,2 38-368 0 0,-11-58-4044 0 0,3-9-2189 0 0,4 7-1781 0 0</inkml:trace>
  <inkml:trace contextRef="#ctx0" brushRef="#br0" timeOffset="10131.884">17759 487 8194 0 0,'0'0'624'0'0,"0"0"-576"0"0,0 0-80 0 0,0 0-96 0 0,0 0-328 0 0,0 0-1177 0 0,0 0-2319 0 0,0 0 1287 0 0</inkml:trace>
  <inkml:trace contextRef="#ctx0" brushRef="#br0" timeOffset="10390.964">18148 682 11626 0 0,'0'0'4087'0'0,"0"0"-2483"0"0,0 0-617 0 0,0 0 89 0 0,0 0-80 0 0,0 0-238 0 0,0 0-271 0 0,0 0-218 0 0,0 0-92 0 0,0 0-53 0 0,0 0-36 0 0,0 0-32 0 0,-12 32-30 0 0,-35 98-21 0 0,34-53-14 0 0,15-73 83 0 0,0-1 0 0 0,1 1 1 0 0,-1-1-1 0 0,1 1 1 0 0,-1-1-1 0 0,1 0 0 0 0,0 0 1 0 0,0 0-1 0 0,0-1 0 0 0,1 1 1 0 0,-1-1-1 0 0,1 1 0 0 0,-1-1 1 0 0,1 0-1 0 0,0-1 1 0 0,0 1-1 0 0,0-1 0 0 0,0 1 1 0 0,0-1-1 0 0,0 0 0 0 0,0-1 1 0 0,0 1-1 0 0,0-1 0 0 0,0 0 1 0 0,1 0-1 0 0,-1 0 0 0 0,0 0 1 0 0,0-1-1 0 0,0 1 1 0 0,0-1-1 0 0,0 0 0 0 0,0-1 1 0 0,0 1-1 0 0,0-1 0 0 0,0 1 1 0 0,0-1-1 0 0,0-1-74 0 0,6-2 167 0 0,0-1 0 0 0,-1 0 0 0 0,1-1 0 0 0,-1 0 0 0 0,-1-1 0 0 0,1 0 1 0 0,-1 0-1 0 0,0 0 0 0 0,-1-1 0 0 0,0 0 0 0 0,-1-1 0 0 0,0 0 0 0 0,0 0 0 0 0,-1 0 0 0 0,0-1 0 0 0,-1 1 0 0 0,0-1 0 0 0,-1 0 0 0 0,0 0 1 0 0,-1-1-1 0 0,0 1 0 0 0,0 0 0 0 0,-1-1 0 0 0,-1 1 0 0 0,0-2-167 0 0,-1 10-1 0 0,0 1 1 0 0,1-1-1 0 0,-1 0 1 0 0,0 1 0 0 0,-1-1-1 0 0,1 1 1 0 0,0 0-1 0 0,-1-1 1 0 0,1 1-1 0 0,-1 0 1 0 0,0 0-1 0 0,0 0 1 0 0,0 0-1 0 0,0 0 1 0 0,0 0-1 0 0,0 0 1 0 0,0 1-1 0 0,-1-1 1 0 0,1 1-1 0 0,0 0 1 0 0,-1 0-1 0 0,0 0 1 0 0,1 0-1 0 0,-1 0 1 0 0,1 0 0 0 0,-1 1-1 0 0,0-1 1 0 0,0 1-1 0 0,1 0 1 0 0,-2-1 0 0 0,-83 11-6022 0 0,70-3-1674 0 0,5-6-5176 0 0</inkml:trace>
  <inkml:trace contextRef="#ctx0" brushRef="#br0" timeOffset="10768.874">18580 851 13411 0 0,'0'0'2282'0'0,"0"0"-497"0"0,0 0-230 0 0,0 0-174 0 0,0 0-249 0 0,0 0-212 0 0,0 0-153 0 0,0 0-86 0 0,0 0-68 0 0,0 0-72 0 0,0 0-33 0 0,0 0-61 0 0,0 0-46 0 0,0-12-46 0 0,1-39-91 0 0,0 46-233 0 0,0 0-1 0 0,0 0 1 0 0,1 0-1 0 0,-1 0 1 0 0,1 1 0 0 0,0-1-1 0 0,0 0 1 0 0,1 1-1 0 0,0 0 1 0 0,-1-1 0 0 0,1 1-1 0 0,1 0 1 0 0,-1 0-1 0 0,0 1 1 0 0,1-1 0 0 0,0 1-1 0 0,0 0 1 0 0,3-2-31 0 0,3-4 12 0 0,-6 6-32 0 0,0 0 1 0 0,0 1-1 0 0,1 0 1 0 0,-1-1-1 0 0,1 1 1 0 0,-1 1-1 0 0,1-1 0 0 0,0 1 1 0 0,0 0-1 0 0,0 0 1 0 0,0 0-1 0 0,0 1 1 0 0,0-1-1 0 0,0 1 0 0 0,0 0 20 0 0,-4 2-22 0 0,1 0 0 0 0,-1 1 0 0 0,0-1 0 0 0,0 0 0 0 0,0 0 0 0 0,0 1 0 0 0,0-1 0 0 0,0 0 0 0 0,0 1 0 0 0,-1-1-1 0 0,1 1 1 0 0,-1-1 0 0 0,0 1 0 0 0,0-1 0 0 0,0 1 0 0 0,0-1 0 0 0,0 1 0 0 0,0-1 0 0 0,-1 1 0 0 0,1-1-1 0 0,-1 2 23 0 0,1 5-34 0 0,-1-6 39 0 0,1 1 0 0 0,-1-1 1 0 0,1 1-1 0 0,0-1 0 0 0,1 0 1 0 0,-1 1-1 0 0,0-1 0 0 0,1 1 1 0 0,0-1-1 0 0,0 0 0 0 0,0 0 1 0 0,0 1-1 0 0,0-1 0 0 0,1 0 1 0 0,0 0-1 0 0,-1 0 0 0 0,1 0 1 0 0,0-1-1 0 0,0 1 0 0 0,0 0 1 0 0,1-1-1 0 0,-1 1 0 0 0,1-1 1 0 0,-1 0-1 0 0,1 0 0 0 0,0 0 1 0 0,0 0-1 0 0,0-1 0 0 0,0 1 1 0 0,0-1-1 0 0,2 1-5 0 0,3 0 119 0 0,1 0 1 0 0,-1 0-1 0 0,0-1 1 0 0,0-1-1 0 0,1 1 0 0 0,-1-2 1 0 0,1 1-1 0 0,-1-1 1 0 0,0 0-1 0 0,0-1 0 0 0,1 1 1 0 0,-1-2-1 0 0,0 1 1 0 0,0-1-1 0 0,-1 0 0 0 0,1-1 1 0 0,-1 0-1 0 0,0 0 1 0 0,0-1-1 0 0,0 0 0 0 0,0 0-119 0 0,10-7 88 0 0,-2 0 0 0 0,1-1 0 0 0,-2 0 0 0 0,0-1-1 0 0,-1-1 1 0 0,0 0 0 0 0,-1-1-88 0 0,-1-27-780 0 0,-20 34-2354 0 0,-6 1-4109 0 0,3 4-5652 0 0</inkml:trace>
  <inkml:trace contextRef="#ctx0" brushRef="#br0" timeOffset="11232.192">17781 387 2801 0 0,'0'0'3866'0'0,"0"0"-620"0"0,0 0-499 0 0,0 0-310 0 0,0 0-392 0 0,0 0-335 0 0,0 0-291 0 0,0 0-257 0 0,0 0-172 0 0,0 0-92 0 0,0 0-79 0 0,0 0-100 0 0,-8 1-117 0 0,-33 2 195 0 0,90-2 1006 0 0,-1-13-1165 0 0,-48 12-542 0 0,0 0 19 0 0,-24 0 169 0 0,1 6-147 0 0,13-3-1547 0 0,0-1-4310 0 0,6-2-6807 0 0</inkml:trace>
  <inkml:trace contextRef="#ctx0" brushRef="#br0" timeOffset="19536.966">1390 1694 0 0 0,'0'0'741'0'0,"0"0"592"0"0,0 0 112 0 0,0 0-59 0 0,0 0-80 0 0,0 0-42 0 0,13-3-1 0 0,39-12 0 0 0,-38 11-11 0 0,-14 4-29 0 0,0 0-52 0 0,0 0-108 0 0,0 0-128 0 0,0 0-134 0 0,0 0-126 0 0,0 0-114 0 0,0 0-100 0 0,0 0-81 0 0,0 0-55 0 0,0 0-30 0 0,0 0-33 0 0,0 0-31 0 0,0 0-15 0 0,0 0-28 0 0,0 0 8 0 0,0 0 6 0 0,0 0 6 0 0,0 0 4 0 0,0 0 0 0 0,0 0 32 0 0,0 0 12 0 0,0 0 57 0 0,0 0 46 0 0,-7 11 2368 0 0,-571 229-1106 0 0,527-215-1297 0 0,50-25-318 0 0,24 16-80 0 0,-10-11 107 0 0,1-1 1 0 0,0 0 0 0 0,-1-1-1 0 0,1-1 1 0 0,1 0 0 0 0,-1-1-1 0 0,0 0 1 0 0,0-1-1 0 0,5-1-33 0 0,400 1 693 0 0,-366 11-657 0 0,-54-9-18 0 0,1 0 1 0 0,0 0 0 0 0,-1 1 0 0 0,1-1 0 0 0,-1 0 0 0 0,0 0-1 0 0,0 0 1 0 0,1 0 0 0 0,-1 0 0 0 0,-1 0 0 0 0,1 0 0 0 0,0 0-1 0 0,0 0 1 0 0,-1 0 0 0 0,1-1 0 0 0,-1 1 0 0 0,0 0 0 0 0,1-1-1 0 0,-1 0 1 0 0,0 1 0 0 0,0-1 0 0 0,0 0 0 0 0,0 0 0 0 0,0 0-1 0 0,0 0-18 0 0,-6 6 23 0 0,-159 95 188 0 0,-19-6-130 0 0,-49 30-18 0 0,178-82-46 0 0,57-43-18 0 0,0 0-1 0 0,-1-1 0 0 0,1 1 1 0 0,0 0-1 0 0,0 0 1 0 0,0 0-1 0 0,0 0 1 0 0,0 0-1 0 0,0 0 0 0 0,0 0 1 0 0,0 0-1 0 0,0 0 1 0 0,0-1-1 0 0,0 1 0 0 0,0 0 1 0 0,1 0-1 0 0,-1 0 1 0 0,0 0-1 0 0,1 0 1 0 0,-1-1-1 0 0,1 1 0 0 0,-1 0 1 0 0,1 0-1 0 0,-1-1 1 0 0,1 1-1 0 0,-1 0 1 0 0,1-1-1 0 0,0 1 0 0 0,-1 0 1 0 0,1-1-1 0 0,0 1 1 0 0,0-1-1 0 0,-1 1 0 0 0,1-1 1 0 0,0 1-1 0 0,0-1 1 0 0,0 0-1 0 0,0 0 1 0 0,0 1-1 0 0,-1-1 0 0 0,1 0 1 0 0,0 0-1 0 0,0 0 1 0 0,0 0-1 0 0,0 0 1 0 0,0 0-1 0 0,0 0 0 0 0,0 0 1 0 0,0 0 1 0 0,41 5 125 0 0,0-2 0 0 0,0-2 0 0 0,0-2 0 0 0,-1-1 0 0 0,1-3 1 0 0,13-3-126 0 0,168-28 384 0 0,-147 24-252 0 0,-76 12-130 0 0,0 0 6 0 0,0 0-4 0 0,0-3-18 0 0,0 2-14 0 0,0 1 1 0 0,0 0-16 0 0,0 0-71 0 0,0-22-5894 0 0,0 16-14 0 0,2 1-6315 0 0</inkml:trace>
  <inkml:trace contextRef="#ctx0" brushRef="#br0" timeOffset="20354.54">1606 2375 2425 0 0,'0'0'2635'0'0,"0"0"-1396"0"0,0 0-529 0 0,0 0 263 0 0,0 0 524 0 0,0 0 382 0 0,0 0 14 0 0,0 0-369 0 0,0 0-453 0 0,0 0-276 0 0,0 0-86 0 0,0 0 6 0 0,0 0 29 0 0,1 2-194 0 0,3 0 6213 0 0,-4-16-6512 0 0,0-1 0 0 0,1 1 1 0 0,0-1-1 0 0,1 1 1 0 0,1 0-1 0 0,0 0 0 0 0,1 0 1 0 0,0 0-1 0 0,1 1 0 0 0,3-4-251 0 0,6-7 43 0 0,1 2 0 0 0,1 0 0 0 0,1 0 0 0 0,0 2-1 0 0,2 0 1 0 0,1 1 0 0 0,0 1 0 0 0,1 0 0 0 0,1 2-1 0 0,0 1 1 0 0,17-8-43 0 0,-38 21 0 0 0,0 1-1 0 0,1-1 1 0 0,0 1-1 0 0,-1 0 0 0 0,1-1 1 0 0,0 1-1 0 0,0 0 1 0 0,-1 0-1 0 0,1 0 1 0 0,0 0-1 0 0,0 0 1 0 0,0 1-1 0 0,0-1 0 0 0,1 1 1 0 0,-1-1-1 0 0,0 1 1 0 0,0 0-1 0 0,0-1 1 0 0,0 1-1 0 0,0 0 1 0 0,0 1-1 0 0,1-1 0 0 0,-1 0 1 0 0,0 1-1 0 0,0-1 1 0 0,0 1-1 0 0,0-1 1 0 0,0 1-1 0 0,0 0 1 0 0,0 0-1 0 0,0 0 0 0 0,0 0 1 0 0,-1 0-1 0 0,1 1 1 0 0,0-1-1 0 0,0 1 1 0 0,2 14 14 0 0,0 1 0 0 0,-1 0 1 0 0,-1 0-1 0 0,0 0 0 0 0,-2 0 0 0 0,0 0 0 0 0,0 0 0 0 0,-2 2-14 0 0,0 33 55 0 0,1-22-47 0 0,9 66 47 0 0,-6-96-50 0 0,0 0-1 0 0,-1 1 1 0 0,1-1 0 0 0,0 0 0 0 0,0 0-1 0 0,-1 0 1 0 0,1 0 0 0 0,0 0 0 0 0,-1-1-1 0 0,1 1 1 0 0,0-1 0 0 0,-1 1 0 0 0,1-1-1 0 0,-1 1 1 0 0,1-1 0 0 0,-1 0 0 0 0,1 0-1 0 0,-1 1 1 0 0,1-1 0 0 0,-1 0 0 0 0,0-1-1 0 0,1 1 1 0 0,-1 0 0 0 0,0 0 0 0 0,0 0-1 0 0,0-1 1 0 0,0 1 0 0 0,0-1 0 0 0,0 1-1 0 0,0-1 1 0 0,0 1 0 0 0,-1-1 0 0 0,1 1-1 0 0,-1-1 1 0 0,1 0 0 0 0,-1 1 0 0 0,0-1 0 0 0,1 0-1 0 0,-1 0-4 0 0,9-11 22 0 0,190-248 58 0 0,-133 192-66 0 0,-66 68-16 0 0,1 1 1 0 0,0 0-1 0 0,-1 0 0 0 0,1 0 0 0 0,0-1 0 0 0,-1 1 0 0 0,1 0 0 0 0,0 0 0 0 0,-1 0 0 0 0,1 0 1 0 0,0 1-1 0 0,-1-1 0 0 0,1 0 0 0 0,0 0 0 0 0,-1 0 0 0 0,1 0 0 0 0,0 1 0 0 0,-1-1 0 0 0,1 0 1 0 0,-1 0-1 0 0,1 1 0 0 0,0-1 0 0 0,-1 1 0 0 0,1-1 0 0 0,-1 0 0 0 0,1 1 0 0 0,-1-1 0 0 0,1 1 1 0 0,-1-1-1 0 0,0 1 0 0 0,1 0 0 0 0,-1-1 0 0 0,0 1 0 0 0,1-1 0 0 0,-1 1 0 0 0,0 0 0 0 0,0-1 1 0 0,1 1-1 0 0,-1-1 0 0 0,0 1 0 0 0,0 0 0 0 0,0-1 0 0 0,0 1 0 0 0,0 0 0 0 0,0-1 0 0 0,0 1 1 0 0,0 0 1 0 0,2 5-8 0 0,19 100 130 0 0,-19 74 48 0 0,-4-158-972 0 0,-1 17 1882 0 0,3-25-5835 0 0,-1-1-5152 0 0,1-12-2754 0 0</inkml:trace>
  <inkml:trace contextRef="#ctx0" brushRef="#br0" timeOffset="20658.332">2601 2383 8610 0 0,'0'0'5741'0'0,"0"0"-3567"0"0,0 0-1074 0 0,0 0 194 0 0,0 0 227 0 0,0 0 10 0 0,0 0-284 0 0,0 0-465 0 0,0 0-306 0 0,0 0-57 0 0,0 0 10 0 0,0 0 26 0 0,0 0-22 0 0,1 7-83 0 0,2 62 629 0 0,-24-57-1728 0 0,7-22-5513 0 0,10 5-1028 0 0,-1 2-4910 0 0</inkml:trace>
  <inkml:trace contextRef="#ctx0" brushRef="#br0" timeOffset="20919.603">2555 1952 13691 0 0,'0'0'1956'0'0,"0"0"-339"0"0,0 0-242 0 0,0 0-163 0 0,0 0-227 0 0,0 0-234 0 0,0 0-203 0 0,0 0-169 0 0,0 0-116 0 0,0 0-72 0 0,0 0-49 0 0,0 0-63 0 0,-4 12-22 0 0,-15 35-29 0 0,19-46-27 0 0,0 0 0 0 0,0 0 0 0 0,0-1 0 0 0,0 1 0 0 0,0 0 0 0 0,0 0 0 0 0,0 0 0 0 0,0 0 0 0 0,0 0 0 0 0,0 0 0 0 0,1-1 0 0 0,-1 1 0 0 0,0 0 0 0 0,1 0 0 0 0,-1 0 0 0 0,0 0 0 0 0,1-1 0 0 0,-1 1 0 0 0,1 0 0 0 0,-1 0 0 0 0,1-1 0 0 0,-1 1 0 0 0,1 0 0 0 0,0-1 0 0 0,-1 1 0 0 0,1-1 0 0 0,0 1 0 0 0,0-1 0 0 0,-1 1 0 0 0,1-1 0 0 0,0 0 0 0 0,0 1 0 0 0,0-1 0 0 0,-1 0 0 0 0,1 1 0 0 0,0-1 0 0 0,0 0-1 0 0,0 0 1 0 0,0 0 0 0 0,0 0 0 0 0,0 0 0 0 0,-1 0 0 0 0,1 0 0 0 0,0 0 0 0 0,0 0 0 0 0,0 0 0 0 0,0-1 0 0 0,0 1 0 0 0,-1 0 0 0 0,1 0 0 0 0,0-1 0 0 0,0 1 0 0 0,0-1 0 0 0,-1 1 0 0 0,1-1 0 0 0,0 1 0 0 0,0-1 0 0 0,-1 1 0 0 0,1-1 0 0 0,0 0-1 0 0,30-52-1708 0 0,-25 30-7016 0 0,-6 18-2305 0 0</inkml:trace>
  <inkml:trace contextRef="#ctx0" brushRef="#br0" timeOffset="21438.898">2925 2177 7266 0 0,'0'0'4364'0'0,"0"0"-1868"0"0,0 0-725 0 0,0 0-202 0 0,0 0-190 0 0,0 0-209 0 0,0 0-293 0 0,0 0-272 0 0,0 0-172 0 0,0 0-74 0 0,0 0-32 0 0,0 0-26 0 0,0 0-9 0 0,-9 20-16 0 0,-27 66-5 0 0,35-34 244 0 0,13 87 1004 0 0,-5-183 1213 0 0,0-18-2557 0 0,4 1-1 0 0,1 0 0 0 0,4 1 1 0 0,2 1-1 0 0,11-20-174 0 0,-27 73 10 0 0,0-2-2 0 0,0 1 0 0 0,0 0-1 0 0,1 0 1 0 0,0 0-1 0 0,0 0 1 0 0,1 0-1 0 0,0 1 1 0 0,0-1 0 0 0,1 1-1 0 0,-1 0 1 0 0,1 0-1 0 0,0 1 1 0 0,1-1 0 0 0,0 1-1 0 0,3-2-7 0 0,-7 7 1 0 0,-1 1 0 0 0,1-1 0 0 0,0 1 0 0 0,0-1 0 0 0,-1 1 1 0 0,1 0-1 0 0,0-1 0 0 0,-1 1 0 0 0,1 0 0 0 0,-1 0 0 0 0,1 0 0 0 0,-1 1 0 0 0,0-1 0 0 0,1 0 0 0 0,-1 0 0 0 0,0 1 0 0 0,0-1 0 0 0,0 1 0 0 0,0-1 0 0 0,0 1 0 0 0,0-1 0 0 0,0 1 0 0 0,0 0 0 0 0,-1 0 0 0 0,1-1 0 0 0,-1 1 0 0 0,1 0 0 0 0,-1 0 0 0 0,0-1 0 0 0,0 1 0 0 0,0 1-1 0 0,15 201-1781 0 0,-14-195-669 0 0,-1-7 113 0 0,0 2-3869 0 0,0-3-6321 0 0</inkml:trace>
  <inkml:trace contextRef="#ctx0" brushRef="#br0" timeOffset="24367.873">3305 2445 0 0 0,'0'0'377'0'0,"0"0"1166"0"0,0 0 423 0 0,0 0-33 0 0,0 0-33 0 0,0 0-108 0 0,0 0-187 0 0,0 0-177 0 0,0 0-124 0 0,0 0-121 0 0,0 0-139 0 0,0 0-83 0 0,-3-6-129 0 0,-9-19-128 0 0,10 23-514 0 0,0 1 0 0 0,-1-1 0 0 0,1 0-1 0 0,0 1 1 0 0,-1 0 0 0 0,0 0 0 0 0,1-1 0 0 0,-1 2 0 0 0,0-1 0 0 0,1 0-1 0 0,-1 0 1 0 0,0 1 0 0 0,0 0 0 0 0,0-1 0 0 0,0 1 0 0 0,1 0 0 0 0,-1 0-1 0 0,0 1 1 0 0,0-1 0 0 0,0 1 0 0 0,0-1 0 0 0,-2 2-190 0 0,-2 0 135 0 0,-1 0 1 0 0,0 0 0 0 0,1 1-1 0 0,0 0 1 0 0,0 1 0 0 0,0 0-1 0 0,0 0 1 0 0,0 0-1 0 0,1 1 1 0 0,-1 0 0 0 0,1 0-1 0 0,1 1 1 0 0,-1-1-1 0 0,1 1 1 0 0,0 0 0 0 0,-2 4-136 0 0,5-5 33 0 0,0 0 0 0 0,0-1 0 0 0,1 1 0 0 0,0 0 0 0 0,0 0 0 0 0,0-1 0 0 0,1 1 0 0 0,-1 0 0 0 0,1 0 0 0 0,0 0 0 0 0,1 0 1 0 0,-1 0-1 0 0,1-1 0 0 0,0 1 0 0 0,1 1-33 0 0,0-2 55 0 0,1-1 0 0 0,0-1 0 0 0,0 1 1 0 0,0 0-1 0 0,1-1 0 0 0,-1 0 0 0 0,0 1 0 0 0,1-1 0 0 0,0-1 1 0 0,-1 1-1 0 0,1 0 0 0 0,0-1 0 0 0,0 0 0 0 0,0 0 1 0 0,0 0-1 0 0,0 0 0 0 0,0-1 0 0 0,0 1 0 0 0,0-1 1 0 0,0 0-1 0 0,1-1-55 0 0,37 1-4125 0 0,-15-1-4833 0 0,-24 1-2837 0 0</inkml:trace>
  <inkml:trace contextRef="#ctx0" brushRef="#br0" timeOffset="25012.896">3354 2674 10682 0 0,'0'0'1778'0'0,"0"0"-531"0"0,0 0 63 0 0,0 0 229 0 0,0 0 32 0 0,0 0-242 0 0,0 0-363 0 0,0 0-277 0 0,0 0-139 0 0,0 0-60 0 0,0 0-30 0 0,0 0-22 0 0,14-18-50 0 0,39-56-17 0 0,-3-41 1406 0 0,-19 65-1187 0 0,-24 89-478 0 0,-7-32-105 0 0,1-1 0 0 0,-1 0 1 0 0,1 0-1 0 0,0 0 0 0 0,0 0 0 0 0,1 0 1 0 0,0 0-1 0 0,0-1 0 0 0,0 1 0 0 0,1 0 1 0 0,-1-1-1 0 0,1 0 0 0 0,1 1 0 0 0,-1-1 1 0 0,1 0-1 0 0,0 0-7 0 0,-2-5 2 0 0,0 1 1 0 0,-1-1-1 0 0,1 0 1 0 0,0 0-1 0 0,-1 1 1 0 0,1-1-1 0 0,0 0 1 0 0,-1 0-1 0 0,1-1 1 0 0,0 1-1 0 0,-1 0 0 0 0,1-1 1 0 0,0 1-1 0 0,-1-1 1 0 0,1 1-1 0 0,-1-1 1 0 0,1 0-1 0 0,-1 1 1 0 0,1-1-1 0 0,-1 0 1 0 0,0 0-1 0 0,1 0 0 0 0,-1 0 1 0 0,0 0-1 0 0,0-1 1 0 0,1 1-1 0 0,-1 0 1 0 0,0-1-3 0 0,6-4 46 0 0,46-62-36 0 0,-22 31 78 0 0,-31 37-87 0 0,1 0-1 0 0,-1 0 0 0 0,1 0 1 0 0,-1 0-1 0 0,1 0 0 0 0,-1 0 1 0 0,1 0-1 0 0,-1 0 0 0 0,1 0 1 0 0,-1 0-1 0 0,1 0 1 0 0,-1 0-1 0 0,1 1 0 0 0,-1-1 1 0 0,1 0-1 0 0,-1 0 0 0 0,1 1 1 0 0,-1-1-1 0 0,1 0 0 0 0,-1 0 1 0 0,1 1-1 0 0,-1-1 0 0 0,0 1 1 0 0,1-1-1 0 0,-1 0 0 0 0,0 1 1 0 0,1-1-1 0 0,-1 1 0 0 0,0-1 1 0 0,0 1-1 0 0,1-1 0 0 0,-1 1 1 0 0,0-1-1 0 0,0 1 0 0 0,0-1 1 0 0,0 1-1 0 0,0-1 0 0 0,1 1 1 0 0,-1-1-1 0 0,0 1 1 0 0,0-1-1 0 0,0 1 0 0 0,-1-1 1 0 0,1 1-1 0 0,0-1 0 0 0,0 1 1 0 0,0-1-1 0 0,0 1 0 0 0,0-1 1 0 0,-1 1-1 0 0,1-1 0 0 0,0 1 1 0 0,0-1-1 0 0,-1 1 0 0 0,5 145 32 0 0,1-142-1205 0 0,-3-3-2522 0 0,-2-2-4608 0 0,0 1-3873 0 0</inkml:trace>
  <inkml:trace contextRef="#ctx0" brushRef="#br0" timeOffset="25257.148">3916 2699 13779 0 0,'0'0'2084'0'0,"0"0"-930"0"0,0 0-154 0 0,0 0 148 0 0,0 0 62 0 0,0 0-196 0 0,0 0-350 0 0,0 0-315 0 0,0 0-174 0 0,0 0-79 0 0,0 0-31 0 0,0 0-19 0 0,0 0-32 0 0,-2 10-43 0 0,-4 30-71 0 0,5-31-119 0 0,9-18-4210 0 0,-5 5-765 0 0,-1 3-6201 0 0</inkml:trace>
  <inkml:trace contextRef="#ctx0" brushRef="#br0" timeOffset="25508.274">3886 2342 13603 0 0,'0'0'2871'0'0,"0"0"-1461"0"0,0 0-422 0 0,0 0-12 0 0,0 0-73 0 0,0 0-189 0 0,0 0-310 0 0,0 0-231 0 0,0 0-82 0 0,0 0-11 0 0,0 0-4 0 0,0 0-19 0 0,0 5-17 0 0,-3 27-35 0 0,-2-32-761 0 0,4 0-1732 0 0,0 0-6338 0 0,0 0-1495 0 0</inkml:trace>
  <inkml:trace contextRef="#ctx0" brushRef="#br0" timeOffset="26670.828">2749 1713 0 0 0,'0'0'728'0'0,"0"0"666"0"0,0 0 290 0 0,0 0 149 0 0,0 0 32 0 0,0 0-88 0 0,0 0-156 0 0,0 0-199 0 0,0 0-178 0 0,-5-2-124 0 0,-12-2-117 0 0,13 2-133 0 0,4 2-122 0 0,0 0-128 0 0,0 0-117 0 0,30 0 2175 0 0,144 1 2230 0 0,-47-8-3770 0 0,2 6-756 0 0,-122 2 1204 0 0,-47-39-1504 0 0,-22-21-287 0 0,57 55-71 0 0,1 0-1899 0 0,3-3-9517 0 0,1 4-1158 0 0</inkml:trace>
  <inkml:trace contextRef="#ctx0" brushRef="#br0" timeOffset="27691.161">4380 2004 0 0 0,'0'0'940'0'0,"0"0"-28"0"0,0 0 151 0 0,0 0 432 0 0,0 0 442 0 0,0 0 175 0 0,0 0-194 0 0,0 0-388 0 0,0 0-329 0 0,0 0-179 0 0,0 0-34 0 0,0 0 13 0 0,17 2 9774 0 0,-10 0-11045 0 0,112 1 2256 0 0,54-26-1027 0 0,-50 16-515 0 0,-120 7-2800 0 0,-8 0-3087 0 0,-2 0-5769 0 0,2 0 210 0 0</inkml:trace>
  <inkml:trace contextRef="#ctx0" brushRef="#br0" timeOffset="28093.183">4455 2302 6713 0 0,'0'0'2454'0'0,"0"0"-469"0"0,0 0-154 0 0,0 0-3 0 0,0 0-47 0 0,0 0-153 0 0,0 0-352 0 0,0 0-412 0 0,0 0-272 0 0,0 0-126 0 0,0 0-30 0 0,0 0 16 0 0,0 0 46 0 0,19 7 2246 0 0,95-7 350 0 0,84-11-1807 0 0,-115 0-1314 0 0,-83 11-35 0 0,0 0-44 0 0,0 0-54 0 0,0 0-106 0 0,0 0-213 0 0,-3 0-4047 0 0,1 0-3408 0 0,2 0-4730 0 0</inkml:trace>
  <inkml:trace contextRef="#ctx0" brushRef="#br0" timeOffset="29923.077">6007 1624 0 0 0,'0'0'708'0'0,"0"0"772"0"0,0 0 236 0 0,0 0-131 0 0,0 0-110 0 0,0 0-76 0 0,0 0-47 0 0,0 0-71 0 0,5 0-192 0 0,43 7 5174 0 0,-54 4-737 0 0,-47 23-4783 0 0,-178 51-127 0 0,77-34 75 0 0,138-41-237 0 0,37-4-199 0 0,-10-4-278 0 0,329 35 856 0 0,-296-23-766 0 0,-44-12-45 0 0,0 0 0 0 0,0-1 0 0 0,0 1-1 0 0,0-1 1 0 0,0 1 0 0 0,0 0 0 0 0,-1-1 0 0 0,1 1 0 0 0,-1-1 0 0 0,1 1 0 0 0,-1-1 0 0 0,0 1-1 0 0,0-1 1 0 0,1 0 0 0 0,-1 1 0 0 0,0-1 0 0 0,0 0 0 0 0,0 1 0 0 0,-1-1 0 0 0,1 0-1 0 0,0 0 1 0 0,0 0 0 0 0,0 0 0 0 0,-1 0 0 0 0,1 0 0 0 0,-1-1 0 0 0,1 1 0 0 0,-1 0 0 0 0,0-1-22 0 0,-2 4 64 0 0,-203 150 266 0 0,78-46-279 0 0,124-102-47 0 0,0 0-1 0 0,1 0 1 0 0,1 1 0 0 0,-1 0-1 0 0,1 0 1 0 0,0 0-1 0 0,0 0 1 0 0,1 1 0 0 0,0-1-1 0 0,0 1 1 0 0,1-1-1 0 0,0 1 1 0 0,0-1 0 0 0,1 1-1 0 0,0 0 1 0 0,0-1-1 0 0,1 7-3 0 0,2-11 19 0 0,0 0 0 0 0,-1 1-1 0 0,1-1 1 0 0,0 0 0 0 0,0 0-1 0 0,1-1 1 0 0,-1 1 0 0 0,1-1-1 0 0,-1 0 1 0 0,1 1 0 0 0,0-2 0 0 0,0 1-1 0 0,0 0 1 0 0,0-1 0 0 0,0 0-1 0 0,0 1 1 0 0,0-2 0 0 0,0 1-1 0 0,0 0 1 0 0,1-1 0 0 0,-1 0-1 0 0,0 0 1 0 0,0 0 0 0 0,1-1-1 0 0,-1 1-18 0 0,196-29 902 0 0,49-28-306 0 0,-241 55-1494 0 0,-26 10-2378 0 0,10 0 674 0 0,0 0-4784 0 0,4-3-5283 0 0</inkml:trace>
  <inkml:trace contextRef="#ctx0" brushRef="#br0" timeOffset="30373.647">5858 2854 5073 0 0,'0'0'2561'0'0,"0"0"-984"0"0,0 0-260 0 0,0 0 310 0 0,0 0 301 0 0,0 0 31 0 0,0 0-309 0 0,0 0-467 0 0,0 0-346 0 0,0 0-174 0 0,0 0-42 0 0,0 0 30 0 0,0 0 16 0 0,7-2 1427 0 0,-16 62 276 0 0,1-78-4597 0 0,2 6-1392 0 0,3 3-4244 0 0,2 5-3918 0 0</inkml:trace>
  <inkml:trace contextRef="#ctx0" brushRef="#br0" timeOffset="31064.847">5937 2556 0 0 0,'0'0'1131'0'0,"0"0"593"0"0,0 0 214 0 0,0 0 192 0 0,0 0 113 0 0,0 0-139 0 0,0 0-305 0 0,0 0-390 0 0,0 0-357 0 0,0 0-229 0 0,0 0-62 0 0,0 0-49 0 0,0 0-50 0 0,-4 0-34 0 0,-5 0-318 0 0,-4 1 1161 0 0,10-2 3842 0 0,-32 23-3430 0 0,49-41-2066 0 0,-6 5-5088 0 0,-4 8-3877 0 0,-3 4-3295 0 0</inkml:trace>
  <inkml:trace contextRef="#ctx0" brushRef="#br0" timeOffset="32245.015">6291 1911 408 0 0,'0'0'2375'0'0,"0"0"-306"0"0,0 0 32 0 0,0 0 192 0 0,0 0 61 0 0,0 0-155 0 0,0 0-351 0 0,0 0-450 0 0,0 0-350 0 0,0 0-274 0 0,0 0-196 0 0,0 0-93 0 0,1-7-17 0 0,-1 4-382 0 0,0 0 1 0 0,0 0-1 0 0,0 0 1 0 0,1 0-1 0 0,-1 0 1 0 0,1 1-1 0 0,0-1 1 0 0,0 0-1 0 0,0 1 1 0 0,0-1-1 0 0,0 1 1 0 0,1-1-1 0 0,-1 1 1 0 0,1-1-1 0 0,0 1 1 0 0,0 0-1 0 0,-1 0 1 0 0,1 0-1 0 0,1 0 1 0 0,-1 0-1 0 0,0 0 1 0 0,0 0-1 0 0,1 1 1 0 0,-1-1-1 0 0,1 1 1 0 0,-1 0-1 0 0,1 0 1 0 0,0 0-1 0 0,-1 0 1 0 0,2 0-87 0 0,1-1 97 0 0,0 0 0 0 0,-1 1 0 0 0,1-1 0 0 0,0 1 0 0 0,0 1 0 0 0,0-1 0 0 0,0 1 0 0 0,0-1 0 0 0,0 1 0 0 0,0 1 0 0 0,0-1 0 0 0,0 1 1 0 0,0 0-1 0 0,0 0 0 0 0,0 0 0 0 0,0 1 0 0 0,0 0 0 0 0,-1-1 0 0 0,1 2 0 0 0,-1-1 0 0 0,1 1 0 0 0,-1-1 0 0 0,0 1 0 0 0,0 0 0 0 0,0 1 0 0 0,0-1-97 0 0,9 15 68 0 0,0 1-1 0 0,-1 0 1 0 0,-1 0-1 0 0,-1 1 1 0 0,0 1-1 0 0,-2-1 1 0 0,0 2-1 0 0,-2-1 1 0 0,0 1 0 0 0,-2 0-1 0 0,0 0 1 0 0,-1 0-1 0 0,-1 1 1 0 0,-1-1-1 0 0,-2 1 1 0 0,0-1-1 0 0,-3 17-67 0 0,-16 90 184 0 0,19-130-164 0 0,1 1 0 0 0,0 0-1 0 0,0-1 1 0 0,0 1-1 0 0,-1 0 1 0 0,1 0 0 0 0,0-1-1 0 0,-1 1 1 0 0,1 0-1 0 0,0-1 1 0 0,0 1-1 0 0,-1 0 1 0 0,1 0 0 0 0,-1 0-1 0 0,1-1 1 0 0,0 1-1 0 0,-1 0 1 0 0,1 0 0 0 0,0 0-1 0 0,-1 0 1 0 0,1 0-1 0 0,-1 0 1 0 0,1 0 0 0 0,0 0-1 0 0,-1 0 1 0 0,1 0-1 0 0,-1 0 1 0 0,1 0 0 0 0,0 0-1 0 0,-1 0 1 0 0,1 0-1 0 0,0 0 1 0 0,-1 0 0 0 0,1 0-1 0 0,-1 0 1 0 0,1 1-1 0 0,0-1 1 0 0,-1 0-1 0 0,1 0 1 0 0,0 0 0 0 0,-1 1-1 0 0,1-1 1 0 0,0 0-20 0 0,-5-45 74 0 0,8 18-69 0 0,1-1 0 0 0,1 1 0 0 0,2 1 0 0 0,0-1 0 0 0,2 1 0 0 0,1 1 0 0 0,1-1 0 0 0,1 2 0 0 0,1 0 0 0 0,2 0 0 0 0,0 1 0 0 0,1 1 0 0 0,19-19-5 0 0,-26 30-2 0 0,0 0 1 0 0,1 1-1 0 0,1 0 0 0 0,0 1 1 0 0,0 0-1 0 0,0 1 1 0 0,1 0-1 0 0,1 1 0 0 0,-1 0 1 0 0,1 1-1 0 0,0 1 1 0 0,1 0-1 0 0,-1 0 0 0 0,3 1 2 0 0,-14 4 1 0 0,0 0 0 0 0,0 0-1 0 0,0 0 1 0 0,0 0 0 0 0,0 0-1 0 0,1 1 1 0 0,-1-1 0 0 0,0 1-1 0 0,0-1 1 0 0,0 1 0 0 0,0 0-1 0 0,0 0 1 0 0,0 0 0 0 0,-1 0-1 0 0,1 0 1 0 0,0 0 0 0 0,0 0 0 0 0,-1 1-1 0 0,1-1 1 0 0,0 1 0 0 0,-1-1-1 0 0,0 1 1 0 0,1 0 0 0 0,-1-1-1 0 0,0 1 1 0 0,0 0 0 0 0,0 0-1 0 0,0 0 1 0 0,0 0 0 0 0,0 0-1 0 0,-1 0 1 0 0,1 0 0 0 0,0 0-1 0 0,-1 0 1 0 0,0 0 0 0 0,0 0-1 0 0,1 0 1 0 0,-1 2-1 0 0,0 90 87 0 0,-1-92-82 0 0,-53 292 44 0 0,77-298-42 0 0,86-95 83 0 0,133-165-68 0 0,-189 220 3 0 0,-49 73 39 0 0,-35 244 440 0 0,30-270-503 0 0,1 0 0 0 0,0 0 0 0 0,0 0 0 0 0,1 0 0 0 0,-1 0 0 0 0,0 0 0 0 0,1 0 0 0 0,0 0-1 0 0,0 0 1 0 0,0 0 0 0 0,0 0 0 0 0,0 0 0 0 0,1 0 0 0 0,-1-1 0 0 0,1 1 0 0 0,0 0 0 0 0,0-1 0 0 0,0 0 0 0 0,0 1-1 0 0,10 3-5261 0 0,2-4-5563 0 0,-13-2-1283 0 0</inkml:trace>
  <inkml:trace contextRef="#ctx0" brushRef="#br0" timeOffset="32556.568">7611 2305 11658 0 0,'0'0'2841'0'0,"0"0"-768"0"0,0 0-329 0 0,0 0-126 0 0,0 0-178 0 0,0 0-221 0 0,0 0-224 0 0,0 0-228 0 0,0 0-171 0 0,0 0-131 0 0,0 0-93 0 0,0 0-97 0 0,0 0-82 0 0,-8 18-45 0 0,-23 55-45 0 0,24-13 84 0 0,12-45-1934 0 0,-2-16-3417 0 0,-1-5-4778 0 0,-1 2 101 0 0</inkml:trace>
  <inkml:trace contextRef="#ctx0" brushRef="#br0" timeOffset="32966.462">7646 1981 11803 0 0,'0'0'1719'0'0,"0"0"-214"0"0,0 0 20 0 0,0 0 51 0 0,0 0-90 0 0,0 0-281 0 0,0 0-290 0 0,0 0-234 0 0,0 0-170 0 0,0 0-96 0 0,0 0-46 0 0,0 0-3 0 0,-6 0-3 0 0,-16 0 1 0 0,16 0 992 0 0,6 0-1321 0 0,0 0 15 0 0,0 0 4 0 0,0 0 15 0 0,0 0 11 0 0,0 0 12 0 0,0 0 23 0 0,0 0 6 0 0,-20 1 174 0 0,12 4-902 0 0,33-11-399 0 0,-7 1-1734 0 0,-6 2-3712 0 0,-5 0-5484 0 0</inkml:trace>
  <inkml:trace contextRef="#ctx0" brushRef="#br0" timeOffset="33398.502">8157 1764 12531 0 0,'0'0'2071'0'0,"0"0"-247"0"0,0 0-9 0 0,0 0-33 0 0,0 0-214 0 0,0 0-337 0 0,0 0-315 0 0,0 0-222 0 0,0 0-166 0 0,0 0-92 0 0,0 0-54 0 0,0 0-28 0 0,-7 4-6 0 0,1-1-215 0 0,-1 1 1 0 0,1 0-1 0 0,-1 0 0 0 0,1 1 0 0 0,1 0 0 0 0,-1 0 0 0 0,1 0 0 0 0,0 0 1 0 0,0 1-1 0 0,0 0 0 0 0,1 0 0 0 0,-3 6-133 0 0,-7 15 170 0 0,2 1 1 0 0,1 0-1 0 0,1 1 0 0 0,2 0 0 0 0,1 0 1 0 0,1 1-1 0 0,1 0 0 0 0,2 0 0 0 0,0 26-170 0 0,2-36 23 0 0,1 0 0 0 0,1-1-1 0 0,0 0 1 0 0,1 1 0 0 0,2-1-1 0 0,0 0 1 0 0,1 0 0 0 0,0 0-1 0 0,9 17-22 0 0,-10-27 17 0 0,0 1-1 0 0,0-1 1 0 0,1 0-1 0 0,0 0 0 0 0,1-1 1 0 0,0 0-1 0 0,1 0 1 0 0,-1 0-1 0 0,2 0 0 0 0,-1-1 1 0 0,1-1-1 0 0,0 1 1 0 0,0-1-1 0 0,0 0 0 0 0,1-1 1 0 0,0 0-1 0 0,9 3-16 0 0,-17-7-10 0 0,1-1-1 0 0,0 0 1 0 0,0 1-1 0 0,-1-1 1 0 0,1 0-1 0 0,0 0 1 0 0,0 0 0 0 0,-1 0-1 0 0,1 0 1 0 0,0 0-1 0 0,0-1 1 0 0,-1 1-1 0 0,1 0 1 0 0,0-1-1 0 0,0 0 1 0 0,-1 1 0 0 0,1-1-1 0 0,-1 0 1 0 0,1 0-1 0 0,0 0 1 0 0,-1 0-1 0 0,0 0 1 0 0,1 0-1 0 0,-1 0 1 0 0,0 0 0 0 0,1-1 10 0 0,4-12-2888 0 0,-4-3-4135 0 0,-2 13-5638 0 0</inkml:trace>
  <inkml:trace contextRef="#ctx0" brushRef="#br0" timeOffset="34245.251">8406 2191 7042 0 0,'0'0'2407'0'0,"0"0"-870"0"0,0 0-322 0 0,0 0 60 0 0,0 0 150 0 0,0 0-5 0 0,0 0-233 0 0,0 0-335 0 0,0 0-208 0 0,0 0-34 0 0,0 0 14 0 0,0 0 29 0 0,0 0-42 0 0,3 9-80 0 0,12 82 1056 0 0,-27 52-276 0 0,4-96-1203 0 0,6-29 402 0 0,8-24 1714 0 0,143-292-635 0 0,-60 100-1173 0 0,-64 146-244 0 0,-1 71-141 0 0,45 113 44 0 0,-54-110-1085 0 0,-12-18 281 0 0,-1-2-2310 0 0,1-1-5754 0 0,-3-1-3987 0 0</inkml:trace>
  <inkml:trace contextRef="#ctx0" brushRef="#br0" timeOffset="36209.496">8892 2493 1192 0 0,'0'0'2716'0'0,"0"0"-629"0"0,0 0-386 0 0,0 0-14 0 0,0 0 98 0 0,0 0-1 0 0,0 0-245 0 0,0 0-420 0 0,0 0-348 0 0,0 0-228 0 0,0 0-97 0 0,0 0 13 0 0,0 0 17 0 0,3 19 1734 0 0,-26 54-178 0 0,13-11-1377 0 0,12-64-7850 0 0,-2-2 819 0 0,0 0-3255 0 0</inkml:trace>
  <inkml:trace contextRef="#ctx0" brushRef="#br0" timeOffset="36609.505">9010 2213 5353 0 0,'0'0'2651'0'0,"0"0"-730"0"0,0 0-312 0 0,0 0 18 0 0,0 0 28 0 0,0 0-89 0 0,0 0-286 0 0,0 0-345 0 0,0 0-269 0 0,0 0-141 0 0,0 0-57 0 0,0 0-29 0 0,-3 5-36 0 0,-21 35 921 0 0,23-40-1273 0 0,1 0-25 0 0,0 0-14 0 0,0 0-22 0 0,0 0-5 0 0,0 0 4 0 0,0 0-3 0 0,0 0 2 0 0,0 0 18 0 0,0 0 21 0 0,6-11 1739 0 0,-17 17-1718 0 0,-4 2 63 0 0,15-11-4084 0 0,4 0-457 0 0,-1 1-1772 0 0,-1-1-3600 0 0</inkml:trace>
  <inkml:trace contextRef="#ctx0" brushRef="#br0" timeOffset="37397.098">8443 1845 0 0 0,'0'0'1172'0'0,"0"0"198"0"0,0 0 138 0 0,0 0 49 0 0,0 0-38 0 0,0 0-38 0 0,0 0-54 0 0,0 0-47 0 0,0 0-31 0 0,-10-2-49 0 0,-28-6-70 0 0,26 4 7006 0 0,16 1-5368 0 0,25 1-3678 0 0,-20 2 1790 0 0,184-18 498 0 0,-12 15-1148 0 0,-180 3-326 0 0,-1 0-5 0 0,0 0 14 0 0,0 0 11 0 0,0 0 10 0 0,0 0 10 0 0,0 0-2 0 0,0 0 6 0 0,0 0 6 0 0,0 0-6 0 0,0 0-7 0 0,0 0-4 0 0,0 0-6 0 0,0 0 12 0 0,0 0 0 0 0,0 0 5 0 0,0 0 5 0 0,0 0-1 0 0,0 0 9 0 0,0 0 7 0 0,0 0 18 0 0,0 0 8 0 0,0 0 2 0 0,-21-18 172 0 0,-76-45-185 0 0,11-25-716 0 0,83 86-150 0 0,-1-4-2085 0 0,7 2-8266 0 0,0 1-1413 0 0</inkml:trace>
  <inkml:trace contextRef="#ctx0" brushRef="#br0" timeOffset="37871.824">9302 2210 8402 0 0,'0'0'1652'0'0,"0"0"-437"0"0,0 0 31 0 0,0 0 215 0 0,0 0 138 0 0,0 0-120 0 0,0 0-337 0 0,0 0-237 0 0,0 0-66 0 0,0 0 0 0 0,0 0 8 0 0,0 0-90 0 0,9 1-111 0 0,157 12 3163 0 0,-118-12-3642 0 0,-28-2-4527 0 0,-18 1-2012 0 0,0-3-5908 0 0</inkml:trace>
  <inkml:trace contextRef="#ctx0" brushRef="#br0" timeOffset="41075.604">9844 2107 0 0 0,'0'0'1720'0'0,"0"0"-165"0"0,0 0-41 0 0,0 0 117 0 0,0 0 211 0 0,0 0 84 0 0,0 0-209 0 0,0 0-406 0 0,0 0-423 0 0,0 0-301 0 0,0 0-155 0 0,0 0-60 0 0,0 0-29 0 0,-2-10 1970 0 0,3 133 1509 0 0,0 2-3249 0 0,8 67 2125 0 0,-10-216-2587 0 0,2 1 1 0 0,1-1-1 0 0,1 1 0 0 0,1 0 0 0 0,0 0 1 0 0,2 0-1 0 0,4-8-111 0 0,75-163 81 0 0,-20 71-23 0 0,-65 121-60 0 0,1 1 1 0 0,-1-1-1 0 0,0 1 1 0 0,1 0-1 0 0,-1-1 1 0 0,1 1-1 0 0,-1 0 1 0 0,1-1-1 0 0,0 1 1 0 0,-1 0-1 0 0,1 0 1 0 0,0-1-1 0 0,0 1 1 0 0,0 0-1 0 0,0 0 1 0 0,0 0-1 0 0,0 0 1 0 0,0 0-1 0 0,0 1 1 0 0,1-1-1 0 0,-1 0 1 0 0,0 0-1 0 0,0 1 1 0 0,1-1 0 0 0,-1 1-1 0 0,0-1 1 0 0,1 1-1 0 0,-1 0 1 0 0,1-1-1 0 0,-1 1 1 0 0,1 0-1 0 0,-1 0 1 0 0,0 0-1 0 0,1 0 1 0 0,-1 0-1 0 0,1 0 1 0 0,-1 0-1 0 0,1 1 1 0 0,-1-1-1 0 0,0 1 1 0 0,1-1-1 0 0,-1 1 1 0 0,0-1-1 0 0,1 1 1 0 0,0 0 1 0 0,81 145 293 0 0,-65-108-2182 0 0,-28-36-2504 0 0,2-1-5120 0 0,6-1-1080 0 0</inkml:trace>
  <inkml:trace contextRef="#ctx0" brushRef="#br0" timeOffset="41711.34">9674 1849 5329 0 0,'0'0'1870'0'0,"0"0"-159"0"0,0 0 155 0 0,0 0 159 0 0,0 0-15 0 0,0 0-251 0 0,0 0-460 0 0,0 0-377 0 0,0 0-218 0 0,0 0-59 0 0,0 0-5 0 0,0 0-2 0 0,0 0-27 0 0,6-4-77 0 0,69-26 1200 0 0,87 17 536 0 0,15 31-1741 0 0,-62-4-426 0 0,-99-10 1 0 0,-62-37 1288 0 0,28 24-1705 0 0,0-1-1 0 0,0-1 0 0 0,1 0 1 0 0,1-1-1 0 0,0-1 0 0 0,0-1 0 0 0,1 0 1 0 0,-11-14 313 0 0,16 11-3326 0 0,5 5-6514 0 0,3 8-2444 0 0</inkml:trace>
  <inkml:trace contextRef="#ctx0" brushRef="#br0" timeOffset="42189.126">9643 1437 1784 0 0,'0'0'1955'0'0,"0"0"-890"0"0,0 0-280 0 0,0 0 383 0 0,0 0 453 0 0,0 0 211 0 0,0 0-22 0 0,0 0-266 0 0,0 0-250 0 0,0 0-111 0 0,0 0-142 0 0,0 0-131 0 0,10 1-54 0 0,71 12 2551 0 0,49 13 1525 0 0,155-26-3826 0 0,-259 9-1377 0 0,-31 0-6285 0 0,0-8-2446 0 0,4 2-3462 0 0</inkml:trace>
  <inkml:trace contextRef="#ctx0" brushRef="#br0" timeOffset="42928.811">10442 1584 0 0 0,'0'0'1083'0'0,"0"0"513"0"0,0 0 363 0 0,0 0 171 0 0,0 0 11 0 0,0 0-97 0 0,0 0-217 0 0,0 0-231 0 0,0 0-206 0 0,0 0-175 0 0,0 0-140 0 0,0 0-126 0 0,-3-6-130 0 0,-8-16-124 0 0,8 17-116 0 0,3 5-82 0 0,0 0-89 0 0,0 0-65 0 0,0 0-61 0 0,9 14 699 0 0,21 20-260 0 0,-2 2-1 0 0,-2 0 1 0 0,-1 2-1 0 0,-2 1 1 0 0,-2 0 0 0 0,16 41-721 0 0,-25-52 93 0 0,-1 1 1 0 0,-2 0-1 0 0,-1 1 1 0 0,-1-1-1 0 0,-2 1 1 0 0,-1 1-1 0 0,-1-1 1 0 0,-1 1-1 0 0,-2 15-93 0 0,-4-23 23 0 0,-1 0 0 0 0,-1 0-1 0 0,-1 0 1 0 0,0-1 0 0 0,-2 0 0 0 0,-1-1 0 0 0,0 0-1 0 0,-2-1 1 0 0,0 0 0 0 0,-2 0 0 0 0,0-1-1 0 0,-1-1 1 0 0,-6 5-23 0 0,1 0-251 0 0,0 0 0 0 0,-2-2 0 0 0,-1 0 0 0 0,-1-1-1 0 0,0-2 1 0 0,-26 15 251 0 0,21-19-1725 0 0,10-5-5997 0 0,15-6-1288 0 0</inkml:trace>
  <inkml:trace contextRef="#ctx0" brushRef="#br0" timeOffset="61397.431">11452 2235 0 0 0,'0'0'1159'0'0,"0"0"404"0"0,0 0 181 0 0,0 0-51 0 0,0 0-114 0 0,0 0-119 0 0,0 0-40 0 0,0 0-11 0 0,2-4-40 0 0,3-13-51 0 0,-4 13-95 0 0,-1 4-115 0 0,0 0-122 0 0,0 0-92 0 0,2 2 4034 0 0,6 3-2933 0 0,251-45 1358 0 0,-189 29-3082 0 0,10-1-90 0 0,-35 9-2878 0 0,-49 13-1897 0 0,0 1-312 0 0,2-6-2050 0 0,-3-2-3544 0 0</inkml:trace>
  <inkml:trace contextRef="#ctx0" brushRef="#br0" timeOffset="61707.444">11546 2361 768 0 0,'0'0'2234'0'0,"0"0"186"0"0,0 0 122 0 0,0 0-45 0 0,0 0-258 0 0,0 0-412 0 0,0 0-471 0 0,0 0-371 0 0,0 0-203 0 0,0 0-68 0 0,0 0-3 0 0,0 0 24 0 0,0 0-10 0 0,5 7 2525 0 0,108-23 1517 0 0,-63 6-4155 0 0,36-1-155 0 0,-30 11-2794 0 0,-50 2-963 0 0,-2 2-3972 0 0,-4-4 7098 0 0,3 2-12811 0 0</inkml:trace>
  <inkml:trace contextRef="#ctx0" brushRef="#br0" timeOffset="63423.394">13084 1819 0 0 0,'0'0'527'0'0,"0"0"608"0"0,0 0 304 0 0,0 0 89 0 0,0 0 19 0 0,0 0-61 0 0,0 0-129 0 0,0 0-67 0 0,2 0-73 0 0,1-1-438 0 0,3-1-546 0 0,1 2 9131 0 0,-7 0-8945 0 0,0 0-24 0 0,0 0-15 0 0,0 0-20 0 0,0 0 6 0 0,0 0 7 0 0,0 0-12 0 0,0 0-6 0 0,0 0-3 0 0,0 0-26 0 0,0 0 0 0 0,0 0 10 0 0,-26 3 508 0 0,-126 27-691 0 0,69-9-80 0 0,-84 35 187 0 0,166-56-254 0 0,1 1 0 0 0,-1-1 0 0 0,0 0 0 0 0,0 0 0 0 0,1 0 0 0 0,-1 1 0 0 0,1-1 0 0 0,-1 0 0 0 0,0 1 0 0 0,1-1 0 0 0,-1 1 0 0 0,1-1 0 0 0,-1 1 0 0 0,1-1 0 0 0,-1 1 0 0 0,1-1 0 0 0,-1 1 0 0 0,1-1 0 0 0,-1 1 0 0 0,1 0 0 0 0,0-1 0 0 0,-1 1 1 0 0,1 0-1 0 0,0-1 0 0 0,0 1 0 0 0,0 0 0 0 0,-1-1 0 0 0,1 1 0 0 0,0 0 0 0 0,0-1 0 0 0,0 1 0 0 0,0 0 0 0 0,0 0 0 0 0,0-1 0 0 0,0 1 0 0 0,0 0 0 0 0,1-1 0 0 0,-1 1 0 0 0,0 0 0 0 0,0-1 0 0 0,1 1 0 0 0,-1 0 0 0 0,0-1 0 0 0,1 1 0 0 0,-1 0 1 0 0,0-1-1 0 0,1 1 0 0 0,-1-1 0 0 0,1 1 0 0 0,-1-1 0 0 0,1 1 0 0 0,-1-1 0 0 0,1 1 0 0 0,0-1 0 0 0,-1 0 0 0 0,1 1 0 0 0,-1-1 0 0 0,1 0 0 0 0,0 1 0 0 0,-1-1 0 0 0,1 0-6 0 0,43 23 326 0 0,-11-15-169 0 0,1-2 0 0 0,0-1 0 0 0,0-1 0 0 0,0-2 0 0 0,1-2 0 0 0,19-2-157 0 0,5 2 97 0 0,198-8 159 0 0,-241 19-61 0 0,-37 0 226 0 0,-119 56-293 0 0,-27 21-93 0 0,95-44 12 0 0,48-30-50 0 0,1 0 1 0 0,0 2-1 0 0,2 1 1 0 0,-1 0-1 0 0,2 2 1 0 0,1 0-1 0 0,0 1 1 0 0,-11 17 2 0 0,29-36 0 0 0,0 0 0 0 0,-1 1 1 0 0,1-1-1 0 0,0 1 0 0 0,0-1 0 0 0,0 1 0 0 0,1 0 1 0 0,-1 0-1 0 0,0-1 0 0 0,1 1 0 0 0,-1 0 1 0 0,1 0-1 0 0,-1 0 0 0 0,1-1 0 0 0,0 1 1 0 0,0 0-1 0 0,0 0 0 0 0,0 0 0 0 0,0 0 0 0 0,0 0 1 0 0,0 0-1 0 0,1-1 0 0 0,-1 1 0 0 0,1 0 1 0 0,-1 0-1 0 0,1 0 0 0 0,0-1 0 0 0,-1 1 1 0 0,1 0-1 0 0,0-1 0 0 0,0 1 0 0 0,1-1 0 0 0,-1 1 1 0 0,0-1-1 0 0,0 1 0 0 0,1-1 0 0 0,-1 0 1 0 0,0 0-1 0 0,1 0 0 0 0,0 0 0 0 0,-1 0 1 0 0,1 0-1 0 0,0 0 0 0 0,-1 0 0 0 0,1 0 0 0 0,0-1 1 0 0,0 1-1 0 0,-1-1 0 0 0,1 1 0 0 0,0-1 1 0 0,0 0-1 0 0,0 0 0 0 0,35 2 99 0 0,-1-2 0 0 0,1-1 0 0 0,0-3-1 0 0,-1 0 1 0 0,0-2 0 0 0,0-2 0 0 0,21-8-99 0 0,69-12 196 0 0,-110 25-355 0 0,9 0 690 0 0,-29 1-4959 0 0,-8 6-5390 0 0,5 0-2871 0 0</inkml:trace>
  <inkml:trace contextRef="#ctx0" brushRef="#br0" timeOffset="63804.7">12883 2850 6265 0 0,'0'0'4011'0'0,"0"0"-1602"0"0,0 0-667 0 0,0 0-96 0 0,0 0 13 0 0,0 0-36 0 0,0 0-224 0 0,0 0-328 0 0,0 0-299 0 0,0 0-192 0 0,0 0-92 0 0,0 0-56 0 0,0 0 3 0 0,0 3-6 0 0,-15 50 1586 0 0,-10-2-1416 0 0,24-51-591 0 0,1 0 2 0 0,0 0-25 0 0,0 0-22 0 0,0 0-9 0 0,0 0-14 0 0,4-22-3027 0 0,5 2-2274 0 0,-4 8-3305 0 0,-2 7-1655 0 0</inkml:trace>
  <inkml:trace contextRef="#ctx0" brushRef="#br0" timeOffset="64202.738">12990 2537 5009 0 0,'0'0'2771'0'0,"0"0"-544"0"0,0 0-441 0 0,0 0-208 0 0,0 0-197 0 0,0 0-210 0 0,0 0-105 0 0,0 0-165 0 0,0 0-184 0 0,0 0-135 0 0,0 0-91 0 0,0 0-64 0 0,0 0-28 0 0,-8 2-49 0 0,-55 18 997 0 0,72-29 1073 0 0,-2 6-1891 0 0,-17 16-204 0 0,7-2-2216 0 0,23-19-9246 0 0,-15 5-736 0 0</inkml:trace>
  <inkml:trace contextRef="#ctx0" brushRef="#br0" timeOffset="65500.854">12896 2534 0 0 0,'0'0'767'0'0,"0"0"569"0"0,0 0 110 0 0,0 0-149 0 0,0 0-190 0 0,0 0-133 0 0,0 0-34 0 0,0 0 4 0 0,0 0 6 0 0,0 0-9 0 0,1 0-185 0 0,5 4 6962 0 0,-13 18-3661 0 0,16-25-3247 0 0,-1 0-4295 0 0,0 1-6664 0 0,-4 2-260 0 0</inkml:trace>
  <inkml:trace contextRef="#ctx0" brushRef="#br0" timeOffset="66100.785">12888 2758 0 0 0,'0'0'632'0'0,"0"0"792"0"0,0 0 294 0 0,0 0 35 0 0,0 0-62 0 0,0 0-148 0 0,0 0-225 0 0,0 0-200 0 0,0 0-135 0 0,0 0-98 0 0,0 0-92 0 0,0 0-64 0 0,0 0-51 0 0,2 22 1731 0 0,-51 110 1455 0 0,49-131-3829 0 0,0 0 0 0 0,-1 0 0 0 0,1 0 0 0 0,0-1 0 0 0,0 1 0 0 0,0 0 0 0 0,1 0 0 0 0,-1 0 0 0 0,0-1 0 0 0,0 1-1 0 0,0 0 1 0 0,0 0 0 0 0,1-1 0 0 0,-1 1 0 0 0,0 0 0 0 0,1 0 0 0 0,-1-1 0 0 0,1 1 0 0 0,-1 0 0 0 0,1-1 0 0 0,-1 1 0 0 0,1-1 0 0 0,-1 1 0 0 0,1 0 0 0 0,0-1 0 0 0,-1 1 0 0 0,1-1 0 0 0,0 0 0 0 0,-1 1 0 0 0,1-1 0 0 0,0 0 0 0 0,-1 1 0 0 0,1-1 0 0 0,0 0 0 0 0,0 0-1 0 0,0 1 1 0 0,-1-1 0 0 0,1 0 0 0 0,0 0 0 0 0,0 0 0 0 0,0 0 0 0 0,-1 0 0 0 0,1 0 0 0 0,0 0 0 0 0,0-1 0 0 0,0 1 0 0 0,-1 0 0 0 0,1 0 0 0 0,0 0 0 0 0,0-1-35 0 0,49-4 1375 0 0,2-10-799 0 0,-41 6-764 0 0,-9 0-7213 0 0,-2 9-2941 0 0</inkml:trace>
  <inkml:trace contextRef="#ctx0" brushRef="#br0" timeOffset="67784.991">13354 2512 0 0 0,'0'0'2286'0'0,"0"0"105"0"0,0 0 134 0 0,0 0 122 0 0,0 0-116 0 0,0 0-279 0 0,0 0-374 0 0,0 0-348 0 0,0 0-239 0 0,0 0-203 0 0,0 0-186 0 0,0 0-137 0 0,0 0-115 0 0,2-6-42 0 0,71-151 3100 0 0,5 29-3010 0 0,22-24-407 0 0,-90 137-212 0 0,-3 7-361 0 0,-3 28 95 0 0,6 92 295 0 0,-1 4-184 0 0,-9-115 77 0 0,0 0-1 0 0,0 1 0 0 0,1-1 0 0 0,-1 0 1 0 0,0 0-1 0 0,1-1 0 0 0,-1 1 0 0 0,1 0 1 0 0,-1 0-1 0 0,1 0 0 0 0,0 0 0 0 0,-1 0 1 0 0,1 0-1 0 0,0-1 0 0 0,-1 1 0 0 0,1 0 1 0 0,0 0-1 0 0,0-1 0 0 0,0 1 0 0 0,0-1 1 0 0,0 1-1 0 0,0-1 0 0 0,0 1 0 0 0,-1-1 1 0 0,1 0-1 0 0,1 1 0 0 0,-1-1 0 0 0,0 0 1 0 0,0 0-1 0 0,0 0 0 0 0,0 1 0 0 0,0-1 1 0 0,0 0-1 0 0,0-1 0 0 0,0 1 1 0 0,0 0-1 0 0,0 0 0 0 0,0 0 0 0 0,0-1 1 0 0,0 1-1 0 0,0 0 0 0 0,0-1 0 0 0,0 1 1 0 0,0-1-1 0 0,1 0 0 0 0,41-28 50 0 0,-13 0-28 0 0,-2-1 1 0 0,-1-1 0 0 0,-1-2 0 0 0,16-28-23 0 0,57-70-13 0 0,-44 83 45 0 0,-53 48-18 0 0,-2 0-8 0 0,0 0-12 0 0,0 0-9 0 0,0 0-4 0 0,0 23 51 0 0,7 40 182 0 0,-3 1 0 0 0,-3 0 0 0 0,-3 1 0 0 0,-5 27-214 0 0,4-62-2282 0 0,3 19-6557 0 0,0-28 4012 0 0,0-17-7492 0 0</inkml:trace>
  <inkml:trace contextRef="#ctx0" brushRef="#br0" timeOffset="68034.672">14241 2375 10930 0 0,'0'0'1949'0'0,"0"0"-453"0"0,0 0-53 0 0,0 0 52 0 0,0 0-103 0 0,0 0-255 0 0,0 0-364 0 0,0 0-313 0 0,0 0-192 0 0,0 0-57 0 0,0 0-24 0 0,0 0-37 0 0,0 0-20 0 0,-4 22-42 0 0,-16 67-44 0 0,14-60-2723 0 0,7-36-7261 0 0,-1 3 406 0 0</inkml:trace>
  <inkml:trace contextRef="#ctx0" brushRef="#br0" timeOffset="68412.978">14282 1952 11426 0 0,'0'0'2433'0'0,"0"0"-466"0"0,0 0-344 0 0,0 0-276 0 0,0 0-311 0 0,0 0-268 0 0,0 0-215 0 0,0 0-161 0 0,0 0-87 0 0,0 0-61 0 0,0 0-39 0 0,0 0-21 0 0,0 0-45 0 0,-6 5-41 0 0,-19 16-33 0 0,19-3 51 0 0,6-18-136 0 0,0 0 8 0 0,6 0 26 0 0,-5 0 2743 0 0,-26-15-2389 0 0,29 26-5297 0 0,2-11-1452 0 0,-2 0-5580 0 0</inkml:trace>
  <inkml:trace contextRef="#ctx0" brushRef="#br0" timeOffset="69186.362">14619 2059 6769 0 0,'0'0'3100'0'0,"0"0"-1166"0"0,0 0-625 0 0,0 0-73 0 0,0 0 106 0 0,0 0 20 0 0,0 0-161 0 0,0 0-226 0 0,0 0-225 0 0,0 0-156 0 0,0 0-64 0 0,0 0-47 0 0,0 0-70 0 0,0 29-84 0 0,0 90-79 0 0,-13 78 345 0 0,9-160-537 0 0,4-36-24 0 0,0-1 22 0 0,0 0 62 0 0,0 0 101 0 0,0 0 114 0 0,0-23 1471 0 0,5-21-1568 0 0,1 0 1 0 0,2 0 0 0 0,2 1-1 0 0,2 0 1 0 0,2 1 0 0 0,1 0 0 0 0,3 2-1 0 0,14-25-236 0 0,-27 52 65 0 0,1 1-1 0 0,1 0 1 0 0,0 0-1 0 0,1 0 1 0 0,0 1-1 0 0,0 0 0 0 0,1 1 1 0 0,1 0-1 0 0,10-8-64 0 0,-18 18 0 0 0,0 0 1 0 0,1 0-1 0 0,-1 1 0 0 0,0-1 0 0 0,0 1 0 0 0,1-1 0 0 0,-1 1 0 0 0,0 0 0 0 0,0 0 0 0 0,0 0 0 0 0,0 0 0 0 0,0 1 0 0 0,0-1 0 0 0,0 0 0 0 0,0 1 1 0 0,-1-1-1 0 0,1 1 0 0 0,0 0 0 0 0,-1 0 0 0 0,1-1 0 0 0,-1 1 0 0 0,0 0 0 0 0,0 0 0 0 0,0 0 0 0 0,0 0 0 0 0,0 1 0 0 0,0-1 0 0 0,0 0 1 0 0,-1 0-1 0 0,1 1 0 0 0,-1-1 0 0 0,1 0 0 0 0,-1 0 0 0 0,0 1 0 0 0,0-1 0 0 0,0 1 0 0 0,11 83-2182 0 0,-9-71-808 0 0,-2-9-556 0 0,1 1-3735 0 0,0-3-4990 0 0</inkml:trace>
  <inkml:trace contextRef="#ctx0" brushRef="#br0" timeOffset="69470.612">15042 2438 12475 0 0,'0'0'1517'0'0,"0"0"-354"0"0,0 0-44 0 0,0 0 47 0 0,0 0-114 0 0,0 0-264 0 0,0 0-286 0 0,0 0-182 0 0,0 0-63 0 0,0 0-30 0 0,0 0-19 0 0,0 0-19 0 0,0 0-25 0 0,-9 25-17 0 0,-27 75-32 0 0,17-42 134 0 0,19-57-266 0 0,0-1-34 0 0,0 0-45 0 0,0 0-91 0 0,0 0-158 0 0,0 0-254 0 0,0-10-3522 0 0,0 5-1840 0 0,2 2-4320 0 0</inkml:trace>
  <inkml:trace contextRef="#ctx0" brushRef="#br0" timeOffset="69861.737">15186 2107 5041 0 0,'0'0'4717'0'0,"0"0"-1767"0"0,0 0-982 0 0,0 0-561 0 0,0 0-377 0 0,0 0-199 0 0,0 0-136 0 0,0 0-21 0 0,0 0-28 0 0,0 0-105 0 0,0 0-98 0 0,0 0-85 0 0,0 0-92 0 0,-11 9-80 0 0,-32 28-70 0 0,43-37-116 0 0,0 0 1 0 0,1 0 0 0 0,-1 1-1 0 0,0-1 1 0 0,0 0 0 0 0,1 0-1 0 0,-1 0 1 0 0,0 0 0 0 0,0 0-1 0 0,1 0 1 0 0,-1 1 0 0 0,0-1-1 0 0,0 0 1 0 0,0 0 0 0 0,1 0-1 0 0,-1 0 1 0 0,0 1 0 0 0,0-1-1 0 0,0 0 1 0 0,0 0 0 0 0,1 1-1 0 0,-1-1 1 0 0,0 0 0 0 0,0 0-1 0 0,0 1 1 0 0,0-1 0 0 0,0 0-1 0 0,0 0 1 0 0,0 1 0 0 0,0-1-1 0 0,0 0 1 0 0,0 1 0 0 0,0-1-1 0 0,0 0 1 0 0,0 0 0 0 0,0 1-1 0 0,0-1 1 0 0,0 0 0 0 0,0 0-1 0 0,0 1 1 0 0,0-1 0 0 0,0 0-1 0 0,0 0 1 0 0,-1 1 0 0 0,1-1-1 0 0,0 0 1 0 0,0 0 0 0 0,0 1 0 0 0,0-1-1 0 0,-1 0 1 0 0,1 0 0 0 0,0 0-1 0 0,23-6 178 0 0,-13-3 662 0 0,-29 16 996 0 0,2-1-8269 0 0,17-7 47 0 0,0-2-5081 0 0</inkml:trace>
  <inkml:trace contextRef="#ctx0" brushRef="#br0" timeOffset="70552.614">14427 1727 264 0 0,'0'0'1959'0'0,"0"0"170"0"0,0 0 235 0 0,0 0 93 0 0,0 0-134 0 0,0 0-231 0 0,0 0-337 0 0,0 0-309 0 0,0 0-234 0 0,0 0-166 0 0,0 0-133 0 0,0 0-117 0 0,0 0-99 0 0,10-11 1346 0 0,93 0 908 0 0,134 18-2049 0 0,-163 0-854 0 0,-15 1 1567 0 0,-76-30-1343 0 0,-10-44-206 0 0,13 33-95 0 0,-1-6-1369 0 0,11 25-3290 0 0,3 1-3594 0 0,1 9-4543 0 0</inkml:trace>
  <inkml:trace contextRef="#ctx0" brushRef="#br0" timeOffset="72286.245">15302 1418 0 0 0,'0'0'1019'0'0,"0"0"329"0"0,0 0 221 0 0,0 0 147 0 0,0 0 135 0 0,0 0 9 0 0,0 0-197 0 0,0 0-278 0 0,0 0-277 0 0,0 0-204 0 0,0 0-90 0 0,-5-2-36 0 0,-13-5-4 0 0,13 5-71 0 0,5 2-92 0 0,0 0-94 0 0,0 0-114 0 0,9 1 1300 0 0,97 80 3707 0 0,-79-46-5168 0 0,-1 2 0 0 0,-2 1 0 0 0,-2 1 0 0 0,-1 1 0 0 0,-2 0 0 0 0,-2 2 0 0 0,-2 0 0 0 0,-2 1 0 0 0,-1 0 0 0 0,-2 1 0 0 0,-3 0 0 0 0,-1 1 0 0 0,0 29-242 0 0,7 202 303 0 0,-15-258-295 0 0,-1 0 1 0 0,0-1-1 0 0,-2 1 0 0 0,0-1 1 0 0,-1 0-1 0 0,0 0 0 0 0,-2 0 1 0 0,0-1-1 0 0,-1-1 0 0 0,0 1 0 0 0,-1-1 1 0 0,-1-1-1 0 0,0 0 0 0 0,-1 0 1 0 0,-1-1-1 0 0,0-1 0 0 0,-5 4-8 0 0,-124 79-1 0 0,139-98-2664 0 0,8-9-3875 0 0,-3 10 2774 0 0,0-2-8235 0 0</inkml:trace>
  <inkml:trace contextRef="#ctx0" brushRef="#br0" timeOffset="73200.281">12702 1525 0 0 0,'0'0'671'0'0,"0"0"457"0"0,0 0 635 0 0,0 0 574 0 0,0 0 236 0 0,0 0-192 0 0,0 0-527 0 0,0 0-493 0 0,0 0-255 0 0,0 0-94 0 0,0 0-25 0 0,0 0-45 0 0,0 0-98 0 0,5-7-124 0 0,13-23-121 0 0,-13 23-91 0 0,-5 7-68 0 0,0 0-56 0 0,0 0-28 0 0,0 0-31 0 0,-11 7 461 0 0,-4 5-551 0 0,0 0 0 0 0,0 1 1 0 0,2 0-1 0 0,-1 1 0 0 0,2 1 0 0 0,0 0 1 0 0,1 0-1 0 0,0 1 0 0 0,2 1 0 0 0,-1 0 1 0 0,2 0-1 0 0,1 1 0 0 0,0 0 0 0 0,1 0 1 0 0,-3 16-236 0 0,-1-6 146 0 0,-10 29 151 0 0,3 2-1 0 0,2 0 1 0 0,3 1-1 0 0,2 0 0 0 0,3 1 1 0 0,3 0-1 0 0,3 0 1 0 0,5 56-297 0 0,3-75 136 0 0,2 0-1 0 0,2 0 1 0 0,2-1 0 0 0,1 0 0 0 0,2-2 0 0 0,2 1 0 0 0,2-1-136 0 0,-7-12 75 0 0,47 92 498 0 0,-37-108-637 0 0,34-15-2984 0 0,-39 0-1337 0 0,-1-2-4330 0 0,-8 5-4052 0 0</inkml:trace>
  <inkml:trace contextRef="#ctx0" brushRef="#br0" timeOffset="74288.03">16055 2283 240 0 0,'0'0'2054'0'0,"0"0"-100"0"0,0 0 42 0 0,0 0 184 0 0,0 0 37 0 0,0 0-181 0 0,0 0-313 0 0,0 0-372 0 0,0 0-304 0 0,0 0-188 0 0,0 0-121 0 0,0 0-98 0 0,24 0 2111 0 0,202-14 1813 0 0,-203 11-4474 0 0,0 0-51 0 0,-28 1 1148 0 0,-144 25-1032 0 0,112-20 69 0 0,37-3-186 0 0,0 0-11 0 0,0 0-3 0 0,0 0-5 0 0,0 0-23 0 0,8 0 0 0 0,268 0 796 0 0,-275 0-793 0 0,-1 0-21 0 0,0 0 8 0 0,0-16-3205 0 0,0 10-1008 0 0,0 2-4015 0 0,0 1-3754 0 0</inkml:trace>
  <inkml:trace contextRef="#ctx0" brushRef="#br0" timeOffset="76055.644">17244 1698 0 0 0,'0'0'1078'0'0,"0"0"225"0"0,0 0-35 0 0,0 0-85 0 0,0 0-11 0 0,0 0 44 0 0,0 0 16 0 0,0 0-33 0 0,6 1 1567 0 0,4 2 7104 0 0,-20 5-9554 0 0,-1-1-1 0 0,1 0 0 0 0,-1-1 0 0 0,-1 0 0 0 0,1-1 0 0 0,-1 0 0 0 0,0-1 0 0 0,0 0 0 0 0,-8 1-315 0 0,-30 11 284 0 0,-91 35 523 0 0,141-49-792 0 0,0 0 1 0 0,0-1 0 0 0,0 1 0 0 0,1 0 0 0 0,-1-1 0 0 0,0 1-1 0 0,1-1 1 0 0,-1 1 0 0 0,1 0 0 0 0,-1-1 0 0 0,1 1 0 0 0,0-1 0 0 0,0 1-1 0 0,-1-1 1 0 0,1 1 0 0 0,0-1 0 0 0,0 0 0 0 0,1 0 0 0 0,-1 1-1 0 0,0-1 1 0 0,0 0 0 0 0,1 0 0 0 0,-1 0 0 0 0,0 0 0 0 0,1 0-1 0 0,-1-1 1 0 0,1 1 0 0 0,0 0-16 0 0,0 1 37 0 0,10 5 30 0 0,0-1 0 0 0,1 0 0 0 0,-1 0 0 0 0,1-1 0 0 0,1-1 0 0 0,-1 0 1 0 0,1-1-1 0 0,-1 0 0 0 0,1-1 0 0 0,0-1 0 0 0,0 0 0 0 0,0-1 0 0 0,0 0 0 0 0,0-1-67 0 0,40 3 117 0 0,74 13 150 0 0,-146 17 327 0 0,-6-10-523 0 0,-9 5-7 0 0,-2-1 0 0 0,-1-1 0 0 0,-1-2 0 0 0,-22 9-64 0 0,-123 90 55 0 0,100-56 29 0 0,80-65-83 0 0,1 1 1 0 0,-1-1-1 0 0,1 1 1 0 0,0-1-1 0 0,-1 1 1 0 0,1-1-1 0 0,0 1 1 0 0,0 0-1 0 0,0 0 1 0 0,0 0-1 0 0,1-1 1 0 0,-1 1 0 0 0,0 0-1 0 0,1 0 1 0 0,-1 0-1 0 0,1 0 1 0 0,0 0-1 0 0,0 0 1 0 0,0 0-1 0 0,0 0 1 0 0,0 0-1 0 0,0 0 1 0 0,0 0-1 0 0,1 0 1 0 0,-1 0-1 0 0,1 0 1 0 0,-1 0-1 0 0,1 0 1 0 0,0 0-1 0 0,0 0 1 0 0,-1-1-1 0 0,1 1 1 0 0,1 0-1 0 0,-1-1 1 0 0,0 1-1 0 0,0 0 1 0 0,1-1-1 0 0,0 1-1 0 0,17 6 83 0 0,1 0 0 0 0,0-2 0 0 0,1-1 0 0 0,-1 0 0 0 0,1-1 0 0 0,0-1 0 0 0,0-1-1 0 0,0-1 1 0 0,0-1 0 0 0,1-1 0 0 0,-1-1 0 0 0,5-1-83 0 0,85-12 209 0 0,-92 4-703 0 0,42-14-3805 0 0,-50 22 2408 0 0,2-2-4323 0 0,-4 2-5481 0 0</inkml:trace>
  <inkml:trace contextRef="#ctx0" brushRef="#br0" timeOffset="76868.681">17459 2405 1584 0 0,'0'0'2458'0'0,"0"0"-756"0"0,0 0-234 0 0,0 0 210 0 0,0 0 181 0 0,0 0-7 0 0,0 0-271 0 0,0 0-406 0 0,0 0-283 0 0,0 0-115 0 0,0 0 13 0 0,0 0 31 0 0,6 6 5405 0 0,23-60-4162 0 0,1-2-1738 0 0,3 2 1 0 0,2 1-1 0 0,3 1 1 0 0,24-24-327 0 0,60-52-20 0 0,-98 113 17 0 0,-23 15-32 0 0,-14 157 71 0 0,2 1 14 0 0,11-156-49 0 0,1 0 1 0 0,-1 0-1 0 0,1 0 0 0 0,0 0 1 0 0,0 0-1 0 0,0 0 1 0 0,0 0-1 0 0,0 0 0 0 0,0-1 1 0 0,1 1-1 0 0,-1 0 1 0 0,1-1-1 0 0,-1 1 0 0 0,1-1 1 0 0,-1 1-1 0 0,1-1 1 0 0,0 0-1 0 0,0 0 0 0 0,0 0 1 0 0,-1 0-1 0 0,1 0 1 0 0,0 0-1 0 0,0 0 1 0 0,0-1-1 0 0,1 1 0 0 0,-1-1 1 0 0,0 1-1 0 0,0-1 1 0 0,0 0-1 0 0,0 0 0 0 0,0 0 1 0 0,0 0-1 0 0,1 0 1 0 0,-1-1-1 0 0,0 1 0 0 0,0 0 1 0 0,0-1-1 0 0,0 0 1 0 0,0 1-1 0 0,0-1 0 0 0,0 0 1 0 0,0 0-1 0 0,0 0 1 0 0,-1-1-1 0 0,1 1 0 0 0,0 0 1 0 0,0 0-1 0 0,-1-1 1 0 0,1 1-1 0 0,-1-1 1 0 0,0 0-1 0 0,1 1 0 0 0,0-3-1 0 0,55-46 34 0 0,-2-3 0 0 0,-3-2 0 0 0,-2-2 0 0 0,2-8-34 0 0,26-29 3 0 0,-55 71 11 0 0,-24 47-13 0 0,-8 9 56 0 0,3 1 0 0 0,0 0 1 0 0,2 1-1 0 0,2-1 0 0 0,2 34-57 0 0,-8 53 95 0 0,5-96-354 0 0,0-12-2277 0 0,2 0-6177 0 0,1-9-3336 0 0</inkml:trace>
  <inkml:trace contextRef="#ctx0" brushRef="#br0" timeOffset="77242.111">18492 2383 12115 0 0,'0'0'1496'0'0,"0"0"-396"0"0,0 0 12 0 0,0 0 167 0 0,0 0 12 0 0,0 0-207 0 0,0 0-371 0 0,0 0-323 0 0,0 0-190 0 0,0 0-73 0 0,0 0-48 0 0,0 0-25 0 0,0 0-25 0 0,-6 18-37 0 0,-17 53-15 0 0,17-53-35 0 0,6-18-55 0 0,0 0-110 0 0,0 0-217 0 0,0 0-419 0 0,0-8-4252 0 0,0 5-21 0 0,0-1-3970 0 0</inkml:trace>
  <inkml:trace contextRef="#ctx0" brushRef="#br0" timeOffset="77487.661">18588 1923 7594 0 0,'0'0'4531'0'0,"0"0"-2380"0"0,0 0-908 0 0,0 0-45 0 0,0 0-34 0 0,0 0-114 0 0,0 0-213 0 0,-4 3-299 0 0,-56 81 1715 0 0,59-82-2211 0 0,1 3-29 0 0,1-4 2 0 0,0-1-1 0 0,0 1 1 0 0,0-1-1 0 0,0 1 1 0 0,0-1 0 0 0,0 0-1 0 0,0 1 1 0 0,0-1-1 0 0,0 0 1 0 0,0 0-1 0 0,0 0 1 0 0,0 0-1 0 0,0 0 1 0 0,0 0 0 0 0,0 0-1 0 0,0 0 1 0 0,0 0-1 0 0,0 0 1 0 0,0 0-1 0 0,0-1 1 0 0,0 1-1 0 0,0 0 1 0 0,0-1 0 0 0,0 1-1 0 0,0-1 1 0 0,0 1-1 0 0,0-1 1 0 0,0 0-1 0 0,0 1 1 0 0,-1-1-1 0 0,1 0 1 0 0,0 1 0 0 0,0-1-1 0 0,-1 0 1 0 0,1 0-15 0 0,30-39 806 0 0,-31 39-523 0 0,-16-2 699 0 0,13 4-1004 0 0,0-1 0 0 0,1 1 0 0 0,-1 0 1 0 0,1 0-1 0 0,-1 0 0 0 0,1 0 0 0 0,-1 0 1 0 0,1 1-1 0 0,0-1 0 0 0,0 1 0 0 0,0-1 1 0 0,0 1-1 0 0,0 0 0 0 0,0 0 1 0 0,0 0-1 0 0,0 0 0 0 0,1 0 0 0 0,-1 0 1 0 0,1 0-1 0 0,-1 1 0 0 0,1-1 0 0 0,0 1 1 0 0,0-1-1 0 0,0 1 0 0 0,0-1 0 0 0,0 2 22 0 0,18 0-2251 0 0,-7-5-1606 0 0,-5 1-2304 0 0,0 0-5607 0 0</inkml:trace>
  <inkml:trace contextRef="#ctx0" brushRef="#br0" timeOffset="78357.154">18928 1992 4585 0 0,'0'0'3085'0'0,"0"0"-1021"0"0,0 0-526 0 0,0 0-17 0 0,0 0 21 0 0,0 0-154 0 0,0 0-382 0 0,0 0-259 0 0,0 0-70 0 0,0 0 38 0 0,0 0 83 0 0,0 0-65 0 0,0 0-81 0 0,0 0-61 0 0,0 0-62 0 0,0 0-62 0 0,0 0-77 0 0,0 0-65 0 0,6 34-66 0 0,14 102-53 0 0,-14 0 383 0 0,-10-59 1996 0 0,2-173-2094 0 0,5 68-439 0 0,2-1 1 0 0,0 1-1 0 0,2 1 0 0 0,1-1 0 0 0,1 1 0 0 0,1 1 0 0 0,2 0 1 0 0,1-2-53 0 0,-2 4 56 0 0,0 0 1 0 0,2 0-1 0 0,0 1 1 0 0,2 0 0 0 0,0 2-1 0 0,2 0 1 0 0,2-2-57 0 0,-16 19 10 0 0,1 0 1 0 0,-1 1-1 0 0,1-1 0 0 0,0 1 1 0 0,0 0-1 0 0,1 0 1 0 0,-1 0-1 0 0,0 0 0 0 0,1 1 1 0 0,0 0-1 0 0,-1 0 1 0 0,1 0-1 0 0,0 1 1 0 0,0-1-1 0 0,0 1 0 0 0,0 0 1 0 0,0 1-1 0 0,0-1 1 0 0,1 1-1 0 0,-1 0 0 0 0,0 0-10 0 0,-2 3 8 0 0,-1 0-1 0 0,0 0 1 0 0,0-1-1 0 0,0 1 0 0 0,0 1 1 0 0,0-1-1 0 0,0 0 0 0 0,-1 0 1 0 0,1 1-1 0 0,-1-1 0 0 0,0 1 1 0 0,0-1-1 0 0,-1 1 1 0 0,1-1-1 0 0,-1 1 0 0 0,1 0 1 0 0,-1-1-1 0 0,0 1 0 0 0,-1 0 1 0 0,1-1-1 0 0,-1 1-7 0 0,-13 114-28 0 0,13-115-990 0 0,-2 11 1719 0 0,1-11-5175 0 0,0-2-5051 0 0,2-1-2761 0 0</inkml:trace>
  <inkml:trace contextRef="#ctx0" brushRef="#br0" timeOffset="79276.196">18912 1661 128 0 0,'0'0'1766'0'0,"0"0"-137"0"0,0 0 0 0 0,0 0 126 0 0,0 0 148 0 0,0 0-19 0 0,0 0-111 0 0,0 0-158 0 0,0 0-211 0 0,0 0-160 0 0,0 0-186 0 0,0 0-187 0 0,0 0-153 0 0,-8-3-112 0 0,-24-9-91 0 0,91 9 3900 0 0,302 6-1831 0 0,-308 1-2487 0 0,-61-5 995 0 0,-39-68-1136 0 0,-8-12-2326 0 0,25 57-761 0 0,19 17-604 0 0,0 2-3707 0 0,7 4-3874 0 0</inkml:trace>
  <inkml:trace contextRef="#ctx0" brushRef="#br0" timeOffset="79651.579">18928 1308 8034 0 0,'0'0'1859'0'0,"0"0"-234"0"0,0 0 10 0 0,0 0 101 0 0,0 0-7 0 0,0 0-116 0 0,0 0-250 0 0,0 0-285 0 0,0 0-233 0 0,0 0-219 0 0,0 0-136 0 0,0 0-79 0 0,0 0-39 0 0,-2-2 38 0 0,98 10 2330 0 0,123 4-1728 0 0,-125-12-5341 0 0,-30 0-4098 0 0,-49 0-3634 0 0</inkml:trace>
  <inkml:trace contextRef="#ctx0" brushRef="#br0" timeOffset="80315.868">19609 1440 952 0 0,'0'0'2101'0'0,"0"0"-84"0"0,0 0 117 0 0,0 0 147 0 0,0 0 27 0 0,0 0-239 0 0,0 0-466 0 0,0 0-470 0 0,0 0-327 0 0,0 0-202 0 0,0 0-127 0 0,0 0-74 0 0,0 0 14 0 0,4 8 646 0 0,100 161 3637 0 0,-87-134-4536 0 0,-1 1 0 0 0,-2 1-1 0 0,-1 1 1 0 0,-2-1 0 0 0,-1 2 0 0 0,-3 0-1 0 0,-1 0 1 0 0,-1 0 0 0 0,-3 0 0 0 0,-1 13-164 0 0,-3-29-2 0 0,-2 0 0 0 0,0 0 0 0 0,-2 0 0 0 0,-1 0 0 0 0,0-1 0 0 0,-2 0 0 0 0,0 0 0 0 0,-2-1 1 0 0,0 0-1 0 0,-1-1 0 0 0,-1 0 0 0 0,-1-1 0 0 0,-1-1 0 0 0,-10 10 2 0 0,2-3-416 0 0,-1-1 1 0 0,-1-2-1 0 0,-1 0 0 0 0,-1-2 1 0 0,-1-1-1 0 0,0-1 0 0 0,-20 8 416 0 0,-39 14-4936 0 0,-4-8-4663 0 0,64-22 365 0 0</inkml:trace>
  <inkml:trace contextRef="#ctx0" brushRef="#br0" timeOffset="81204.911">17001 1444 0 0 0,'0'0'443'0'0,"0"0"1033"0"0,0 0 371 0 0,0 0-8 0 0,0 0-112 0 0,0 0-44 0 0,0 0-112 0 0,0 0-69 0 0,0 0-80 0 0,0 0-161 0 0,1-3-189 0 0,-3-6 788 0 0,-19 20-534 0 0,15-7-1395 0 0,-13 12 442 0 0,1 0 0 0 0,0 1 0 0 0,2 1 0 0 0,0 1 0 0 0,1 0 1 0 0,0 1-1 0 0,2 1 0 0 0,1 0 0 0 0,0 0 0 0 0,2 1 0 0 0,0 1 0 0 0,-5 21-373 0 0,3-10 328 0 0,1 0-1 0 0,2 0 1 0 0,2 1-1 0 0,1 0 1 0 0,1 0-1 0 0,2 1 1 0 0,2-1 0 0 0,2 25-328 0 0,5-23 219 0 0,2 0 1 0 0,2 0 0 0 0,1-1 0 0 0,2 0-1 0 0,1-1 1 0 0,2-1 0 0 0,2 0 0 0 0,0-2-1 0 0,3 0 1 0 0,0 0 0 0 0,13 11-220 0 0,-30-37 35 0 0,138 189 1120 0 0,-120-155-814 0 0,37-39-2842 0 0,-38-1-4422 0 0,-16 0-5001 0 0</inkml:trace>
  <inkml:trace contextRef="#ctx0" brushRef="#br0" timeOffset="85589.495">20134 2040 0 0 0,'0'0'1819'0'0,"0"0"9"0"0,0 0 174 0 0,0 0 291 0 0,0 0 193 0 0,0 0-53 0 0,0 0-336 0 0,0 0-461 0 0,0 0-348 0 0,0 0-209 0 0,0 0-121 0 0,0 0-85 0 0,0 0-78 0 0,0 0-96 0 0,5 1 2467 0 0,20 2-2043 0 0,162-2 880 0 0,-78-12-1627 0 0,-59 9-1476 0 0,-39 3-4387 0 0,-1-1-5410 0 0,-9 0-485 0 0</inkml:trace>
  <inkml:trace contextRef="#ctx0" brushRef="#br0" timeOffset="85857.525">20191 2254 3441 0 0,'0'0'3574'0'0,"0"0"-648"0"0,0 0-527 0 0,0 0-200 0 0,0 0-272 0 0,0 0-369 0 0,0 0-358 0 0,0 0-302 0 0,0 0-217 0 0,0 0-103 0 0,0 0 118 0 0,0 0 104 0 0,0 0 64 0 0,4 4 36 0 0,-1-1-767 0 0,0 0 0 0 0,0-1 0 0 0,0 0 0 0 0,1 0-1 0 0,-1 0 1 0 0,1 0 0 0 0,-1 0 0 0 0,1 0 0 0 0,0-1 0 0 0,0 0 0 0 0,0 0-1 0 0,0 0 1 0 0,0 0 0 0 0,0-1 0 0 0,0 1 0 0 0,0-1 0 0 0,0 0-1 0 0,3-1-132 0 0,91-2 1952 0 0,-50 0-2826 0 0,1 2-5769 0 0,-48 1-4742 0 0</inkml:trace>
  <inkml:trace contextRef="#ctx0" brushRef="#br0" timeOffset="89259.215">20635 2545 4169 0 0,'0'0'2004'0'0,"0"0"-347"0"0,0 0-6 0 0,0 0 53 0 0,0 0 22 0 0,0 0-89 0 0,0 0-250 0 0,0 0-289 0 0,0 0-213 0 0,0 0-120 0 0,0 0-27 0 0,9-23 1668 0 0,74-205 1296 0 0,57 19-3039 0 0,-83 165-604 0 0,-43 80-50 0 0,-21 273 223 0 0,7-264-284 0 0,1-45 43 0 0,1 0 5 0 0,13-27 235 0 0,133-172-91 0 0,-27 57-118 0 0,-42 49-106 0 0,-73 170 216 0 0,7 89 136 0 0,-11 4-19 0 0,-18-123-245 0 0,15-46-12 0 0,14 7-7961 0 0,-1-10-4048 0 0,-7-1 4622 0 0</inkml:trace>
  <inkml:trace contextRef="#ctx0" brushRef="#br0" timeOffset="89921.615">21627 2059 10042 0 0,'0'0'1151'0'0,"0"0"-341"0"0,0 0 11 0 0,0 0 213 0 0,0 0 221 0 0,0 0 3 0 0,0 0-160 0 0,0 0-187 0 0,0 0-176 0 0,0 0-116 0 0,0 0-83 0 0,0 0-44 0 0,2 24-31 0 0,10 117 289 0 0,-10-121-532 0 0,-1 0 0 0 0,0 1 0 0 0,-2-1 0 0 0,0 1 0 0 0,-2-1 0 0 0,0 0 0 0 0,-1 0 0 0 0,-1 0 0 0 0,-1-1 0 0 0,-1 1-218 0 0,-12 35 262 0 0,21-121 2106 0 0,2 49-2353 0 0,3-12 9 0 0,1-1 0 0 0,1 1 0 0 0,1 0 0 0 0,2 1 0 0 0,0 1 0 0 0,3-2-24 0 0,-1 5 5 0 0,1-1 0 0 0,1 2 1 0 0,2 0-1 0 0,0 1 0 0 0,1 1 1 0 0,14-12-6 0 0,21 6 22 0 0,-43 24 29 0 0,26 6-78 0 0,-32 2 37 0 0,-1 0-1 0 0,-1 1 1 0 0,1 0-1 0 0,-1 0 1 0 0,0 0-1 0 0,0 0 1 0 0,0 0-1 0 0,-1 1 1 0 0,0-1-1 0 0,-1 1 1 0 0,1-1-1 0 0,-1 1 1 0 0,0 0-1 0 0,-1-1 0 0 0,0 1 1 0 0,0 0-1 0 0,-1 3-9 0 0,4 22-3793 0 0,-11-54-10290 0 0,7 18 4778 0 0</inkml:trace>
  <inkml:trace contextRef="#ctx0" brushRef="#br0" timeOffset="90581.541">21386 1794 3233 0 0,'0'0'3166'0'0,"0"0"-982"0"0,0 0-359 0 0,0 0 142 0 0,0 0 44 0 0,0 0-131 0 0,0 0-358 0 0,0 0-441 0 0,0 0-323 0 0,0 0-163 0 0,0 0-55 0 0,0 0-19 0 0,0 0-5 0 0,5-4 1227 0 0,113 7 1906 0 0,57 12-2747 0 0,72 3-393 0 0,-194-14-478 0 0,-75-4 1386 0 0,-117-77-1406 0 0,73 29-154 0 0,63 39-1379 0 0,3 3-4965 0 0,0 4 979 0 0,0 1-7052 0 0</inkml:trace>
  <inkml:trace contextRef="#ctx0" brushRef="#br0" timeOffset="91043.757">21410 1451 3601 0 0,'0'0'1991'0'0,"0"0"-531"0"0,0 0-6 0 0,0 0 282 0 0,0 0 227 0 0,0 0 54 0 0,0 0-166 0 0,0 0-316 0 0,0 0-306 0 0,0 0-243 0 0,0 0-205 0 0,0 0-100 0 0,0 0-20 0 0,-10 0-16 0 0,-24 0 772 0 0,65 0 2162 0 0,304 15-1400 0 0,-204-5-2066 0 0,-74-9-2663 0 0,-50 2-5035 0 0,-5-2-4861 0 0</inkml:trace>
  <inkml:trace contextRef="#ctx0" brushRef="#br0" timeOffset="91995.577">22340 2228 9610 0 0,'0'0'2223'0'0,"0"0"-626"0"0,0 0-209 0 0,0 0-24 0 0,0 0-61 0 0,0 0-188 0 0,0 0-183 0 0,0 0-166 0 0,0 0-68 0 0,0 0 4 0 0,0 0-78 0 0,0 0-72 0 0,0 0-58 0 0,27-3-44 0 0,133-13 300 0 0,-44 10 424 0 0,-88 5-3404 0 0,-35 1-1089 0 0,3 0-1809 0 0,-2 0-6680 0 0</inkml:trace>
  <inkml:trace contextRef="#ctx0" brushRef="#br0" timeOffset="94327.578">22757 2593 568 0 0,'0'0'2091'0'0,"0"0"-269"0"0,0 0-176 0 0,0 0-123 0 0,0 0-110 0 0,0 0-32 0 0,0 0-135 0 0,0 0-120 0 0,0 0-158 0 0,0 0-192 0 0,0 0-153 0 0,-5-8 2070 0 0,15-11-1324 0 0,14-31 299 0 0,2 2 0 0 0,2 1 0 0 0,26-32-1668 0 0,-38 57 154 0 0,1 1 1 0 0,1 1-1 0 0,0 0 0 0 0,2 1 0 0 0,0 2 1 0 0,10-7-155 0 0,-13 35 4 0 0,34 147 86 0 0,-34-55-136 0 0,-15-78 58 0 0,-2-24-35 0 0,0-1 24 0 0,10-18 102 0 0,129-181-7 0 0,-12 70-24 0 0,-125 129-43 0 0,-2 0-14 0 0,0 0-20 0 0,0 0 11 0 0,0 0-10 0 0,0 0-4 0 0,0 0 0 0 0,0 0 0 0 0,0 0-1 0 0,13 18 37 0 0,-6-2 49 0 0,0 1 0 0 0,0-1 0 0 0,-2 1-1 0 0,0 1 1 0 0,-1-1 0 0 0,-1 1 0 0 0,0-1 0 0 0,-1 1-1 0 0,-1 0 1 0 0,-1 0 0 0 0,-1 0 0 0 0,0-1 0 0 0,-1 1-1 0 0,-1 1-76 0 0,2-13 12 0 0,-2 94 165 0 0,3-100-167 0 0,0 0-14 0 0,0 0-4 0 0,0 0 2 0 0,0 0 13 0 0,0 0 10 0 0,0 0 11 0 0,0 0-1 0 0,0 0 5 0 0,0 0 4 0 0,0 0-8 0 0,0 0 1 0 0,0 0-3 0 0,0 0-5 0 0,0 0-10 0 0,0 0-1 0 0,0 0 12 0 0,4-26-993 0 0,4 13-1782 0 0,-5 9-1551 0 0,0 0-4929 0 0,-1 4-576 0 0</inkml:trace>
  <inkml:trace contextRef="#ctx0" brushRef="#br0" timeOffset="95124.575">23748 2184 4329 0 0,'0'0'3262'0'0,"0"0"-1351"0"0,0 0-680 0 0,0 0-81 0 0,0 0 8 0 0,0 0 20 0 0,0 0-60 0 0,0 0-180 0 0,0 0-187 0 0,0 0-156 0 0,0 0-123 0 0,0 0-52 0 0,0 0-21 0 0,-1 15-16 0 0,-3 50-6 0 0,16 13 698 0 0,18 78 605 0 0,-41-76-929 0 0,15-146 2370 0 0,11-5-2730 0 0,28-79-81 0 0,54-12-152 0 0,-51 110-82 0 0,-43 52-75 0 0,-1 0 0 0 0,0 0 0 0 0,0 0 0 0 0,0 0 0 0 0,0 0 0 0 0,0 1 0 0 0,0-1 0 0 0,0 1 0 0 0,0-1 0 0 0,0 1-1 0 0,0 0 1 0 0,0 0 0 0 0,-1 0 0 0 0,1 0 0 0 0,0 0 0 0 0,0 0 0 0 0,-1 0 0 0 0,1 1 0 0 0,-1-1 0 0 0,1 1 0 0 0,-1-1 0 0 0,1 1 0 0 0,-1-1 0 0 0,0 1 0 0 0,0 0 0 0 0,0 0 0 0 0,0-1 0 0 0,0 1 0 0 0,0 0 0 0 0,0 0 0 0 0,-1 0 0 0 0,1 0 0 0 0,-1 0 0 0 0,0 0 0 0 0,1 0 0 0 0,-1 0 0 0 0,0 0 0 0 0,0 0 0 0 0,0 0 0 0 0,0 1-1 0 0,10 21 11 0 0,27 39 9 0 0,-35-56-18 0 0,-2-7-4 0 0,0 0-11 0 0,0 0 9 0 0,0 0-24 0 0,0 0-16 0 0,0 0-9 0 0,0 0-73 0 0,0 0-150 0 0,-9-13-5141 0 0,4 4-5909 0 0,4 6 1309 0 0</inkml:trace>
  <inkml:trace contextRef="#ctx0" brushRef="#br0" timeOffset="95675.725">23602 1974 4977 0 0,'0'0'2085'0'0,"0"0"-627"0"0,0 0-235 0 0,0 0 174 0 0,0 0 152 0 0,0 0 22 0 0,0 0-162 0 0,0 0-252 0 0,0 0-203 0 0,0 0-142 0 0,0 0-85 0 0,0 0-66 0 0,0 0-15 0 0,12-5-15 0 0,39-18-19 0 0,26 18 1553 0 0,223 5 1214 0 0,-331-29-3123 0 0,-91-70-733 0 0,102 78-2877 0 0,15 14-1428 0 0,0 1-4046 0 0,2 2-1400 0 0</inkml:trace>
  <inkml:trace contextRef="#ctx0" brushRef="#br0" timeOffset="96115.439">23525 1569 4793 0 0,'0'0'1786'0'0,"0"0"-339"0"0,0 0-30 0 0,0 0 137 0 0,0 0 136 0 0,0 0 14 0 0,0 0-162 0 0,0 0-294 0 0,0 0-285 0 0,0 0-243 0 0,0 0-128 0 0,0 0-36 0 0,-4 0-2 0 0,-10 0 6 0 0,10 0 1 0 0,16 0 1896 0 0,165 23 1338 0 0,69-11-2769 0 0,-193-10-5640 0 0,0-2-5021 0 0,-53 0-2969 0 0</inkml:trace>
</inkml:ink>
</file>

<file path=ppt/ink/ink7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8:45.1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 44 0 0 0,'0'0'264'0'0,"0"0"1055"0"0,0 0 393 0 0,0 0 78 0 0,0 0-47 0 0,0 0-77 0 0,-10 3 1154 0 0,7-1 5452 0 0,6 2-1551 0 0,5-2-3889 0 0,23-1-4055 0 0,-25-2 2042 0 0,154-13-320 0 0,62-20-57 0 0,-152 27-353 0 0,-69 7-64 0 0,-1 0 25 0 0,0 0-18 0 0,0 0-2 0 0,0 0 6 0 0,0 0 16 0 0,0 0 2 0 0,0 0-10 0 0,0 0 0 0 0,0 0-10 0 0,0 0-2 0 0,0 0 0 0 0,0 0-9 0 0,0 0-30 0 0,0 0 18 0 0,0 0-6 0 0,0 0 18 0 0,0 0-24 0 0,0 0 10 0 0,0 0 4 0 0,0 0 11 0 0,0 0-14 0 0,0 0-20 0 0,0 0-10 0 0,0 0 28 0 0,0 0 2 0 0,0 0-29 0 0,0 0-17 0 0,0 0-21 0 0,-16 0-5320 0 0,3 4-2526 0 0,10-1-2416 0 0</inkml:trace>
</inkml:ink>
</file>

<file path=ppt/ink/ink7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8:45.4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55 10778 0 0,'0'0'2169'0'0,"0"0"-449"0"0,0 0-248 0 0,0 0-99 0 0,0 0-58 0 0,0 0-155 0 0,0 0-261 0 0,0 0-208 0 0,0 0-47 0 0,0 0 40 0 0,0 0 65 0 0,0 0 33 0 0,0 0-81 0 0,12 0-105 0 0,107 0 1132 0 0,24-6-149 0 0,-93 3-2294 0 0,52-9 1796 0 0,-70 1-5927 0 0,-2-8-5366 0 0,-25 15-2776 0 0</inkml:trace>
</inkml:ink>
</file>

<file path=ppt/ink/ink7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38:46.4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571 26 0 0 0,'0'0'2683'0'0,"0"0"-458"0"0,0 0-329 0 0,0 0-109 0 0,0 0-44 0 0,0 0-104 0 0,0 0-142 0 0,0 0-204 0 0,0 0-182 0 0,0 0-123 0 0,0 0-117 0 0,0 0-93 0 0,0 0-81 0 0,-23 1-73 0 0,-72 2-68 0 0,29 18 556 0 0,54-13-842 0 0,-2 1-156 0 0,1 1 0 0 0,0 1 0 0 0,1 0 1 0 0,1 0-1 0 0,-1 1 0 0 0,2 0 0 0 0,0 1 0 0 0,0 1 0 0 0,1-1 1 0 0,1 1-1 0 0,0 1 0 0 0,1 0 0 0 0,1 0 0 0 0,0 0 0 0 0,1 1 0 0 0,1-1 1 0 0,0 1-1 0 0,1 0 0 0 0,1 0 0 0 0,0 1 0 0 0,1-1 0 0 0,1 0 1 0 0,1 1-1 0 0,0-1 0 0 0,1 1-114 0 0,0-10 36 0 0,0 1 1 0 0,0-1-1 0 0,1 0 1 0 0,0 1-1 0 0,0-1 1 0 0,1-1-1 0 0,0 1 1 0 0,0 0-1 0 0,0-1 0 0 0,1 0 1 0 0,0 0-1 0 0,0 0 1 0 0,0-1-1 0 0,1 1 1 0 0,0-1-1 0 0,0-1 1 0 0,1 1-1 0 0,-1-1 0 0 0,1 0 1 0 0,0-1-1 0 0,0 1 1 0 0,4 0-37 0 0,8 3 172 0 0,0 0-1 0 0,1-2 1 0 0,-1 0 0 0 0,1-1 0 0 0,0-1 0 0 0,0-1 0 0 0,0-1-1 0 0,3-1-171 0 0,3 1 142 0 0,0-1-1 0 0,0-2 0 0 0,0 0 1 0 0,0-2-1 0 0,0-1 1 0 0,-1-1-1 0 0,0-1 0 0 0,0-1 1 0 0,-1-1-1 0 0,0-2 0 0 0,0 0 1 0 0,-1-1-1 0 0,0-2 0 0 0,-2 0 1 0 0,1-1-1 0 0,-2-1 1 0 0,0-2-1 0 0,-1 1 0 0 0,15-20-141 0 0,-29 29 6 0 0,-1 0-1 0 0,1-1 0 0 0,-2 1 0 0 0,1-1 0 0 0,-1 0 1 0 0,-1 0-1 0 0,0-1 0 0 0,0 1 0 0 0,-1 0 0 0 0,0-1 1 0 0,0 1-1 0 0,-1 0 0 0 0,-1-1 0 0 0,1 1 1 0 0,-1-1-1 0 0,-1 1 0 0 0,0 0 0 0 0,0 0 0 0 0,-1 0 1 0 0,0 0-1 0 0,-1 0 0 0 0,0 0 0 0 0,0 1 0 0 0,0 0 1 0 0,-1 0-1 0 0,-1 0 0 0 0,1 0 0 0 0,-1 1 1 0 0,-1 0-1 0 0,1 0 0 0 0,-1 1 0 0 0,0 0 0 0 0,-1 0 1 0 0,0 0-6 0 0,-8-6-152 0 0,-1 2 1 0 0,0 0 0 0 0,-1 0 0 0 0,0 2 0 0 0,0 0-1 0 0,0 1 1 0 0,-1 1 0 0 0,0 1 0 0 0,-1 1-1 0 0,1 0 1 0 0,-1 1 0 0 0,-7 1 151 0 0,-145-1-5504 0 0,130 7-747 0 0,11 2-5914 0 0</inkml:trace>
  <inkml:trace contextRef="#ctx0" brushRef="#br0" timeOffset="505.066">0 225 7034 0 0,'0'0'2572'0'0,"0"0"-750"0"0,0 0-278 0 0,0 0 80 0 0,0 0 43 0 0,0 0-124 0 0,0 0-293 0 0,0 0-338 0 0,0 0-246 0 0,0 0-93 0 0,0 0-34 0 0,0 0-14 0 0,0 0-4 0 0,29 15 3694 0 0,-12-9-3893 0 0,1-1 0 0 0,0 0 0 0 0,-1-1-1 0 0,1-1 1 0 0,1 0 0 0 0,-1-2 0 0 0,0 0 0 0 0,6-1-322 0 0,11 2 232 0 0,281 8 646 0 0,-185-12-666 0 0,0-5 0 0 0,-1-6 0 0 0,19-9-212 0 0,90 0-724 0 0,-255 18-2225 0 0,5 0-6365 0 0,7 1-3234 0 0</inkml:trace>
</inkml:ink>
</file>

<file path=ppt/ink/ink7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40:08.2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71 534 0 0 0,'0'0'499'0'0,"0"0"988"0"0,0 0 433 0 0,0 0 5 0 0,0 0-286 0 0,0 0-436 0 0,0 0-301 0 0,0 0-121 0 0,0 0 1 0 0,-12 17 85 0 0,-35 51 99 0 0,46-67-863 0 0,0 1 0 0 0,0-1 0 0 0,0 0 1 0 0,0 1-1 0 0,0 0 0 0 0,0-1 0 0 0,0 1 1 0 0,1 0-1 0 0,-1-1 0 0 0,0 1 0 0 0,1 0 0 0 0,0 0 1 0 0,-1-1-1 0 0,1 1 0 0 0,0 0 0 0 0,0 0 0 0 0,0 0 1 0 0,0 0-1 0 0,0-1 0 0 0,0 1 0 0 0,1 0 1 0 0,-1 0-1 0 0,1-1 0 0 0,-1 1 0 0 0,1 0 0 0 0,0 0 1 0 0,-1-1-1 0 0,1 1 0 0 0,0-1 0 0 0,0 1 0 0 0,0-1 1 0 0,0 1-1 0 0,0-1 0 0 0,1 1 0 0 0,-1-1 1 0 0,0 0-1 0 0,1 0 0 0 0,-1 0 0 0 0,1 1-103 0 0,5 4 552 0 0,-2-2-301 0 0,1 0 0 0 0,0-1 0 0 0,0 0 0 0 0,0 0 0 0 0,1 0 0 0 0,-1 0 0 0 0,1-1 0 0 0,-1 0 0 0 0,1-1 0 0 0,0 1 1 0 0,0-1-1 0 0,0-1 0 0 0,-1 1 0 0 0,1-1 0 0 0,0 0 0 0 0,0-1 0 0 0,0 0 0 0 0,0 0 0 0 0,0 0 0 0 0,-1-1 0 0 0,1 0 0 0 0,0 0 0 0 0,3-2-251 0 0,38-24 415 0 0,-2-1-1 0 0,-1-3 0 0 0,-2-1 0 0 0,-1-3 0 0 0,-1-1 1 0 0,-2-2-1 0 0,-2-1 0 0 0,2-7-414 0 0,-3 7 180 0 0,225-265 647 0 0,-257 300-811 0 0,43-31 75 0 0,-38 63 1 0 0,-1 11 16 0 0,-1 0 0 0 0,-3 0 0 0 0,-1 1 0 0 0,-2-1 0 0 0,-1 1 0 0 0,-4 17-108 0 0,5-34 16 0 0,-2-1-1 0 0,0 0 1 0 0,-1 1-1 0 0,-1-1 1 0 0,-1 0-1 0 0,-1-1 1 0 0,-1 1-1 0 0,-1-1 1 0 0,-1 0-1 0 0,0 0 1 0 0,-2-1-1 0 0,0 0 1 0 0,-1-1 0 0 0,-1 0-1 0 0,0-1 1 0 0,-2 0-1 0 0,-14 14-15 0 0,15-20-41 0 0,1 0 1 0 0,-1-2-1 0 0,-1 0 0 0 0,0 0 0 0 0,0-1 0 0 0,-1-1 0 0 0,0 0 1 0 0,0-1-1 0 0,0-1 0 0 0,-1 0 0 0 0,0-1 0 0 0,0-1 1 0 0,0 0-1 0 0,0-1 0 0 0,0-1 0 0 0,-1-1 0 0 0,1 0 1 0 0,0-1-1 0 0,-1-1 0 0 0,-13-3 41 0 0,25 4-153 0 0,-1-1 1 0 0,1 0-1 0 0,0-1 0 0 0,0 1 1 0 0,0-1-1 0 0,0 0 0 0 0,1 0 1 0 0,-1-1-1 0 0,1 1 0 0 0,0-1 1 0 0,0 0-1 0 0,0 0 0 0 0,0-1 1 0 0,1 1-1 0 0,-1-1 0 0 0,1 1 1 0 0,1-1-1 0 0,-1 0 0 0 0,0 0 1 0 0,0-3 152 0 0,-2-31-5045 0 0,16 0-4972 0 0,-6 27 194 0 0</inkml:trace>
  <inkml:trace contextRef="#ctx0" brushRef="#br0" timeOffset="374.157">1304 243 6889 0 0,'0'0'1720'0'0,"0"0"-287"0"0,0 0-13 0 0,0 0 127 0 0,0 0 7 0 0,0 0-244 0 0,0 0-327 0 0,0 0-270 0 0,0 0-202 0 0,0 0-126 0 0,0 0-74 0 0,-15 32-66 0 0,-46 99-49 0 0,44-66 17 0 0,18-54-163 0 0,-1-5-4 0 0,0 0-1 0 0,1 0 1 0 0,-1 0 0 0 0,1 0-1 0 0,1 0 1 0 0,-1 0 0 0 0,1 0-1 0 0,0 0 1 0 0,0-1 0 0 0,1 1-1 0 0,0-1 1 0 0,0 0 0 0 0,0 1-1 0 0,0-1 1 0 0,1-1 0 0 0,0 1-1 0 0,0 0 1 0 0,0-1 0 0 0,1 0-1 0 0,-1 0 1 0 0,1 0 0 0 0,0-1-1 0 0,0 1 1 0 0,0-1 0 0 0,1 0-1 0 0,-1-1 1 0 0,1 1 0 0 0,0-1-1 0 0,-1 0 1 0 0,1-1 0 0 0,0 0-1 0 0,0 1 1 0 0,6-1-46 0 0,1 0 173 0 0,0 0-1 0 0,1 0 1 0 0,-1-2-1 0 0,0 1 1 0 0,0-2-1 0 0,0 0 1 0 0,0 0 0 0 0,0-2-1 0 0,0 1 1 0 0,0-1-1 0 0,-1-1 1 0 0,0-1-1 0 0,0 1 1 0 0,0-2-1 0 0,-1 0 1 0 0,0 0-1 0 0,0-1 1 0 0,0 0 0 0 0,-1-1-1 0 0,-1 0 1 0 0,0-1-1 0 0,0 0 1 0 0,0 0-1 0 0,-2-1 1 0 0,1 0-1 0 0,-1 0 1 0 0,-1-1 0 0 0,0 0-1 0 0,0 0 1 0 0,-2 0-1 0 0,1-1 1 0 0,-2 1-1 0 0,1-1 1 0 0,-2 0-1 0 0,0 0 1 0 0,0-1-1 0 0,-1 1 1 0 0,-1 0 0 0 0,0-4-173 0 0,-3 9-21 0 0,0 1 1 0 0,-1-1 0 0 0,1 1 0 0 0,-1 0 0 0 0,-1 0-1 0 0,1 0 1 0 0,-1 1 0 0 0,-1-1 0 0 0,1 1 0 0 0,-1 0-1 0 0,0 1 1 0 0,0-1 0 0 0,0 1 0 0 0,-1 1-1 0 0,0-1 1 0 0,0 1 0 0 0,0 0 0 0 0,-1 1 0 0 0,1-1-1 0 0,-1 2 1 0 0,0-1 0 0 0,0 1 0 0 0,0 0 0 0 0,0 0-1 0 0,0 1 1 0 0,-6 0 20 0 0,-86 8-2442 0 0,69 5-1104 0 0,2 5-3707 0 0,13-2-4785 0 0</inkml:trace>
</inkml:ink>
</file>

<file path=ppt/ink/ink7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40:52.8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188 321 0 0 0,'0'0'769'0'0,"0"0"614"0"0,0 0 437 0 0,0 0 249 0 0,0 0 77 0 0,0 0-144 0 0,0 0-232 0 0,0 0-302 0 0,0 0-308 0 0,0 0-230 0 0,0 0-245 0 0,-4-3-163 0 0,-12-9-102 0 0,12 9-72 0 0,16 6 1495 0 0,91 19 2811 0 0,54-3-3052 0 0,101-8-930 0 0,-73-7-483 0 0,-136 3-150 0 0,-49-7-38 0 0,0 0 22 0 0,0 0-6 0 0,0 0-6 0 0,0 0 9 0 0,0 0 23 0 0,0 0 6 0 0,0 0 6 0 0,0 0-3 0 0,0 0-19 0 0,0 0-14 0 0,0 0 1 0 0,0 0 12 0 0,0 0-12 0 0,0 0-4 0 0,0 0 0 0 0,0 0 1 0 0,0 0 4 0 0,-6 0 718 0 0,-82-62-738 0 0,-20-16-266 0 0,48 12-2903 0 0,52 49-6088 0 0,6 12-2774 0 0</inkml:trace>
  <inkml:trace contextRef="#ctx0" brushRef="#br0" timeOffset="634.196">0 1 2328 0 0,'0'0'1319'0'0,"0"0"228"0"0,0 0 519 0 0,0 0 379 0 0,0 0 22 0 0,0 0-396 0 0,0 0-644 0 0,0 0-535 0 0,0 0-281 0 0,0 0-140 0 0,0 0-58 0 0,0 0-27 0 0,0 0-45 0 0,22 3 1763 0 0,43 5 644 0 0,417 37 582 0 0,-343-21-3209 0 0,-125-17-148 0 0,-14-6 17 0 0,0-1 8 0 0,0 0-15 0 0,0 0-2 0 0,0 0 5 0 0,0 0 24 0 0,0 0-14 0 0,0 0-16 0 0,0 0-20 0 0,0 0 4 0 0,0 0-5 0 0,0 0-15 0 0,0 0-23 0 0,0 0-47 0 0,0 0-56 0 0,4 6-2439 0 0,-2-4-8163 0 0,-1 1-1027 0 0</inkml:trace>
</inkml:ink>
</file>

<file path=ppt/ink/ink7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40:49.0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9 457 0 0 0,'0'0'441'0'0,"0"5"393"0"0,2 7-531 0 0,0 5 3485 0 0,-1 1 5218 0 0,-12-11 114 0 0,9-22-8958 0 0,2 0 0 0 0,0 0 1 0 0,0 0-1 0 0,2 0 1 0 0,-1 0-1 0 0,2 0 0 0 0,0 0 1 0 0,1 1-1 0 0,0 0 0 0 0,1-1 1 0 0,1 2-1 0 0,3-7-162 0 0,61-105 474 0 0,31 30-176 0 0,-87 85-236 0 0,-9 6-54 0 0,0 0-1 0 0,0 0 1 0 0,0 1-1 0 0,0-1 1 0 0,1 1-1 0 0,-1 1 1 0 0,1-1-1 0 0,0 1 1 0 0,0 0-1 0 0,0 0 1 0 0,0 0-1 0 0,0 1 0 0 0,0 0 1 0 0,4 0-8 0 0,-8 2 0 0 0,1 1 0 0 0,-1-1 1 0 0,0 1-1 0 0,0-1 0 0 0,0 1 0 0 0,0 0 1 0 0,0 0-1 0 0,-1 0 0 0 0,1 0 0 0 0,-1 0 1 0 0,1 0-1 0 0,-1 0 0 0 0,0 0 0 0 0,1 1 1 0 0,-1-1-1 0 0,0 0 0 0 0,-1 1 0 0 0,1-1 1 0 0,0 1-1 0 0,-1-1 0 0 0,1 1 0 0 0,-1-1 1 0 0,0 2-1 0 0,4 8-1 0 0,12 146 171 0 0,-13-130-156 0 0,-2-1 1 0 0,-1 1 0 0 0,-1-1-1 0 0,-1 1 1 0 0,-1-1 0 0 0,-2 0-1 0 0,-4 12-14 0 0,6-26-75 0 0,3-14 120 0 0,-1 1 0 0 0,1 0 0 0 0,0 0 0 0 0,-1 0 0 0 0,1 0 0 0 0,0 0 0 0 0,0 0 0 0 0,-1 0 0 0 0,1-1 0 0 0,0 1 0 0 0,-1 0 0 0 0,1 0 0 0 0,0 0 0 0 0,-1 0 0 0 0,1 0 0 0 0,0 0 0 0 0,0 0 0 0 0,-1 1-45 0 0,3-15-2 0 0,1 0 0 0 0,0 1 0 0 0,1-1 0 0 0,0 1 0 0 0,1 0 0 0 0,1 0 0 0 0,0 1 0 0 0,1 0 0 0 0,0 0 0 0 0,0 0 0 0 0,2 1 2 0 0,9-20 26 0 0,-8 11-31 0 0,1 1 1 0 0,0 0-1 0 0,2 0 0 0 0,0 1 0 0 0,1 1 1 0 0,0 0-1 0 0,2 1 0 0 0,0 1 0 0 0,0 0 1 0 0,2 1-1 0 0,0 1 0 0 0,0 1 0 0 0,1 0 1 0 0,13-5 4 0 0,-30 16-2 0 0,-1 0 1 0 0,1 0 0 0 0,0-1 0 0 0,0 2 0 0 0,-1-1 0 0 0,1 0 0 0 0,0 0 0 0 0,0 1 0 0 0,0-1 0 0 0,0 1 0 0 0,0-1 0 0 0,0 1-1 0 0,0 0 1 0 0,0 0 0 0 0,0-1 0 0 0,0 2 0 0 0,0-1 0 0 0,0 0 0 0 0,0 0 0 0 0,0 1 0 0 0,0-1 0 0 0,0 1 0 0 0,0-1 0 0 0,-1 1 0 0 0,1 0-1 0 0,0 0 1 0 0,0 0 0 0 0,0 0 0 0 0,-1 0 0 0 0,1 0 0 0 0,-1 0 0 0 0,1 1 0 0 0,-1-1 0 0 0,1 1 0 0 0,-1-1 0 0 0,0 1 0 0 0,0-1-1 0 0,1 1 1 0 0,-1 0 0 0 0,0 0 0 0 0,-1-1 0 0 0,1 1 1 0 0,18 116 87 0 0,5-7 170 0 0,-52-16 131 0 0,27-91-381 0 0,0-4-31 0 0,1 0-9 0 0,0 0-2 0 0,0 0 12 0 0,0 0-10 0 0,0 0-23 0 0,0 0-25 0 0,0 0-42 0 0,22-15-5724 0 0,-15 12 63 0 0,-1-1-5366 0 0</inkml:trace>
  <inkml:trace contextRef="#ctx0" brushRef="#br0" timeOffset="1230.127">1030 74 0 0 0,'0'0'673'0'0,"0"0"741"0"0,0 0 353 0 0,0 0 296 0 0,0 0 264 0 0,0 0 7 0 0,0 0-303 0 0,0 0-457 0 0,0 0-428 0 0,0 0-268 0 0,0 0-135 0 0,0 0-80 0 0,0 0-51 0 0,7 11 1549 0 0,-3 177 1366 0 0,-32 3-2603 0 0,25-136-840 0 0,3-54-34 0 0,0-1-32 0 0,0 0-18 0 0,0 0-21 0 0,0 0 36 0 0,0 0 26 0 0,0 0 50 0 0,0 0 39 0 0,0 0 48 0 0,8-12 1170 0 0,76-237-683 0 0,-65 201-582 0 0,-6 14-51 0 0,-9 20-22 0 0,1 0-1 0 0,0 1 1 0 0,1 0-1 0 0,0 0 1 0 0,1 0-1 0 0,0 1 1 0 0,1 0-1 0 0,1 0 0 0 0,0 1 1 0 0,9-9-10 0 0,-6 10 0 0 0,35-9-13 0 0,-42 44 99 0 0,-14 163 369 0 0,3-170-427 0 0,5-14-2637 0 0,2-11-1840 0 0,2 4-3264 0 0,0 2-4302 0 0</inkml:trace>
  <inkml:trace contextRef="#ctx0" brushRef="#br0" timeOffset="2159.624">1371 465 0 0 0,'0'0'1228'0'0,"0"0"537"0"0,0 0 264 0 0,0 0-95 0 0,0 0-297 0 0,0 0-240 0 0,0 0-226 0 0,0 0-117 0 0,0 0-44 0 0,0 0-44 0 0,-3-4-35 0 0,-37-14 3070 0 0,32 20-3807 0 0,-1 1 1 0 0,1 0 0 0 0,0 0-1 0 0,1 1 1 0 0,-1 0 0 0 0,0 1-1 0 0,1-1 1 0 0,0 1-1 0 0,0 1 1 0 0,1 0 0 0 0,0 0-1 0 0,0 0 1 0 0,0 0 0 0 0,0 1-1 0 0,1 0 1 0 0,0 0-1 0 0,-1 4-194 0 0,2-4 90 0 0,0 0 0 0 0,1 1 0 0 0,0-1 0 0 0,1 1 0 0 0,-1 0 0 0 0,1-1 0 0 0,1 1 0 0 0,0 0 0 0 0,0 0 0 0 0,0 0 0 0 0,1 0 0 0 0,0 0 0 0 0,1 0 0 0 0,0 0 0 0 0,0 1-90 0 0,2-6 17 0 0,0 0-1 0 0,1-1 0 0 0,-1 1 1 0 0,0-1-1 0 0,1 0 1 0 0,-1 0-1 0 0,1 0 1 0 0,0-1-1 0 0,0 1 1 0 0,0-1-1 0 0,0 0 0 0 0,0 0 1 0 0,0 0-1 0 0,0-1 1 0 0,0 1-1 0 0,0-1 1 0 0,0 0-1 0 0,0 0 1 0 0,0-1-1 0 0,0 1 1 0 0,0-1-1 0 0,0 0 0 0 0,0 0 1 0 0,0 0-17 0 0,23-10-969 0 0,-17 4-3167 0 0,-5 3-193 0 0,2 1-7124 0 0</inkml:trace>
  <inkml:trace contextRef="#ctx0" brushRef="#br0" timeOffset="2750.677">1406 715 5697 0 0,'0'0'3342'0'0,"0"0"-1889"0"0,0 0-588 0 0,0 0 374 0 0,0 0 369 0 0,0 0 86 0 0,0 0-266 0 0,0 0-441 0 0,0 0-309 0 0,0 0-141 0 0,0 0-49 0 0,0 0-58 0 0,0 0-40 0 0,8-7-7 0 0,37-35 371 0 0,26-53 1281 0 0,-44 73-1807 0 0,-25 52 76 0 0,-2-27-292 0 0,1 0 0 0 0,0 0-1 0 0,0-1 1 0 0,0 1 0 0 0,0 0 0 0 0,0-1 0 0 0,0 1-1 0 0,1-1 1 0 0,-1 1 0 0 0,1-1 0 0 0,0 0 0 0 0,0 1-1 0 0,0-1 1 0 0,0 0 0 0 0,0 0 0 0 0,0-1 0 0 0,1 1-1 0 0,-1 0 1 0 0,0-1 0 0 0,1 1 0 0 0,-1-1 0 0 0,1 0-1 0 0,0 0 1 0 0,-1 0 0 0 0,1 0 0 0 0,0 0 0 0 0,0-1-1 0 0,0 1 1 0 0,0-1 0 0 0,-1 0 0 0 0,1 0 0 0 0,0 0-1 0 0,0 0 1 0 0,0 0 0 0 0,0 0 0 0 0,0-1 0 0 0,-1 0-1 0 0,1 1 1 0 0,0-1 0 0 0,0 0-12 0 0,69-35 195 0 0,-71 35-194 0 0,-1 0-1 0 0,1 1 1 0 0,0-1 0 0 0,0 0 0 0 0,0 1 0 0 0,0-1 0 0 0,0 0-1 0 0,0 1 1 0 0,0-1 0 0 0,0 1 0 0 0,0 0 0 0 0,0-1 0 0 0,0 1 0 0 0,0 0-1 0 0,1 0 1 0 0,-1-1 0 0 0,0 1 0 0 0,0 0 0 0 0,0 0 0 0 0,0 0-1 0 0,0 0 1 0 0,1 1 0 0 0,-1-1 0 0 0,0 0 0 0 0,0 0 0 0 0,0 1-1 0 0,0-1 1 0 0,0 1 0 0 0,0-1 0 0 0,0 1 0 0 0,0-1 0 0 0,0 1-1 0 0,0-1 1 0 0,0 1 0 0 0,0 0 0 0 0,0 0 0 0 0,0-1 0 0 0,-1 1 0 0 0,1 0-1 0 0,0 0 1 0 0,-1 0 0 0 0,1 0 0 0 0,0 0 0 0 0,-1 0 0 0 0,1 0-1 0 0,-1 0 1 0 0,0 0 0 0 0,1 0 0 0 0,-1 0 0 0 0,0 1 0 0 0,0-1-1 0 0,1 0 1 0 0,-1 0 0 0 0,0 0 0 0 0,0 0 0 0 0,0 0 0 0 0,-1 2-1 0 0,1 0-16 0 0,1 0 0 0 0,-1 0 0 0 0,0-1 0 0 0,1 1 0 0 0,-1 0 0 0 0,1 0 0 0 0,0 0 0 0 0,0 0 0 0 0,0 0 0 0 0,0-1 0 0 0,1 1 0 0 0,-1 0 0 0 0,1-1 0 0 0,0 1 0 0 0,-1-1 0 0 0,1 0 0 0 0,0 1 0 0 0,1-1 0 0 0,-1 0 0 0 0,0 0 0 0 0,0-1 0 0 0,2 2 16 0 0,11-2-3928 0 0,3-7-3871 0 0,-14 3-3721 0 0</inkml:trace>
  <inkml:trace contextRef="#ctx0" brushRef="#br0" timeOffset="5130.495">1997 56 1968 0 0,'0'0'2316'0'0,"0"0"-324"0"0,0 0-133 0 0,0 0-43 0 0,0 0-114 0 0,0 0-239 0 0,0 0-384 0 0,0 0-376 0 0,0 0-272 0 0,0 0-94 0 0,0 0 34 0 0,0 0 234 0 0,0 0 217 0 0,5 0 95 0 0,100 1 4753 0 0,164-5-2371 0 0,-168 3-3038 0 0,-118-1-3753 0 0,5 1-502 0 0,3 1-3590 0 0,5 0-4053 0 0</inkml:trace>
  <inkml:trace contextRef="#ctx0" brushRef="#br0" timeOffset="5433.18">2070 281 5241 0 0,'0'0'2042'0'0,"0"0"-308"0"0,0 0-37 0 0,0 0 62 0 0,0 0-64 0 0,0 0-252 0 0,0 0-374 0 0,0 0-273 0 0,0 0-136 0 0,0 0 7 0 0,0 0 69 0 0,0 0 49 0 0,2 6 37 0 0,-1-3-714 0 0,-1-1-47 0 0,0-1 0 0 0,0 0 1 0 0,0 1-1 0 0,1-1 1 0 0,-1 0-1 0 0,1 1 0 0 0,-1-1 1 0 0,1 0-1 0 0,-1 1 0 0 0,1-1 1 0 0,-1 0-1 0 0,1 0 0 0 0,0 0 1 0 0,0 0-1 0 0,0 0 0 0 0,0 0 1 0 0,-1 0-1 0 0,1 0 0 0 0,1 0 1 0 0,-1 0-1 0 0,0 0 0 0 0,0-1 1 0 0,0 1-1 0 0,0 0 1 0 0,0-1-1 0 0,1 1 0 0 0,-1-1 1 0 0,0 1-1 0 0,1-1 0 0 0,-1 0 1 0 0,0 1-1 0 0,1-1 0 0 0,-1 0 1 0 0,0 0-1 0 0,1 0 0 0 0,-1 0-61 0 0,176-11 3164 0 0,-76 4-2674 0 0,-58 7-8088 0 0,-39 0 6201 0 0,2 0-10651 0 0</inkml:trace>
</inkml:ink>
</file>

<file path=ppt/ink/ink7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41:03.0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1 152 2320 0 0,'0'0'1664'0'0,"0"0"-61"0"0,0 0 181 0 0,0 0 203 0 0,0 0-8 0 0,0 0-185 0 0,0 0-255 0 0,0 0-168 0 0,0 0-60 0 0,0 0-106 0 0,0 0-126 0 0,0 0-95 0 0,0 0-58 0 0,19 1-61 0 0,121 5 1316 0 0,78-21 786 0 0,-77 5-2525 0 0,-91 6-496 0 0,-40 1-420 0 0,-14 2-7412 0 0,-3 1 5971 0 0,-10 3-7058 0 0,10-3 274 0 0</inkml:trace>
  <inkml:trace contextRef="#ctx0" brushRef="#br0" timeOffset="344.061">36 372 648 0 0,'0'0'1738'0'0,"0"0"-119"0"0,0 0 145 0 0,0 0 203 0 0,0 0 38 0 0,0 0-181 0 0,0 0-378 0 0,0 0-410 0 0,0 0-305 0 0,0 0-158 0 0,0 0-37 0 0,0 0 21 0 0,0 0 51 0 0,-3 4 100 0 0,2-4-559 0 0,1 0-102 0 0,-1 0-1 0 0,1 0 0 0 0,-1 0 1 0 0,1 1-1 0 0,0-1 0 0 0,-1 0 0 0 0,1 0 1 0 0,-1 0-1 0 0,1 0 0 0 0,0 1 1 0 0,-1-1-1 0 0,1 0 0 0 0,0 0 1 0 0,-1 1-1 0 0,1-1 0 0 0,0 0 0 0 0,0 1 1 0 0,-1-1-1 0 0,1 0 0 0 0,0 1 1 0 0,0-1-1 0 0,-1 0 0 0 0,1 1 1 0 0,0-1-1 0 0,0 0 0 0 0,0 1 1 0 0,0-1-1 0 0,-1 1 0 0 0,1-1 0 0 0,0 1 1 0 0,0-1-1 0 0,0 0 0 0 0,0 1 1 0 0,0-1-1 0 0,0 1 0 0 0,0-1 1 0 0,0 1-1 0 0,0-1 0 0 0,1 0 1 0 0,-1 1-1 0 0,0-1 0 0 0,0 1 0 0 0,0-1 1 0 0,0 0-1 0 0,0 1 0 0 0,1-1 1 0 0,-1 0-1 0 0,0 1 0 0 0,0-1 1 0 0,1 0-1 0 0,-1 1 0 0 0,0-1 1 0 0,1 0-1 0 0,-1 1 0 0 0,0-1 0 0 0,1 0 1 0 0,-1 0-1 0 0,0 1-46 0 0,77 2 5005 0 0,1 1-3846 0 0,297-19 584 0 0,-281 12-3087 0 0,-94-3-2660 0 0,0 4-6195 0 0,0-2-2068 0 0</inkml:trace>
  <inkml:trace contextRef="#ctx0" brushRef="#br0" timeOffset="790.488">1621 15 2809 0 0,'0'0'2311'0'0,"0"0"-255"0"0,0 0-165 0 0,0 0-88 0 0,0 0-202 0 0,0 0-285 0 0,0 0-234 0 0,0 0-152 0 0,0 0-104 0 0,0 0-39 0 0,0 0-46 0 0,0 0-58 0 0,-31 6-55 0 0,-97 22-64 0 0,61 3 201 0 0,57-21-592 0 0,-2-2-76 0 0,1 1 0 0 0,0 0 0 0 0,0 1 1 0 0,1 0-1 0 0,0 1 0 0 0,0 0 0 0 0,2 1 0 0 0,-1 0 1 0 0,1 0-1 0 0,1 1 0 0 0,0 0 0 0 0,1 0 0 0 0,1 0 1 0 0,0 1-1 0 0,0 0 0 0 0,2 0 0 0 0,-1 0 1 0 0,0 12-98 0 0,4-18 23 0 0,0 0 1 0 0,0 0 0 0 0,1 0 0 0 0,0 0 0 0 0,1 0-1 0 0,-1-1 1 0 0,1 1 0 0 0,1 0 0 0 0,-1-1 0 0 0,2 1-1 0 0,-1-1 1 0 0,1 0 0 0 0,0 0 0 0 0,0 0 0 0 0,0-1-1 0 0,1 1 1 0 0,0-1 0 0 0,1 0 0 0 0,0-1 0 0 0,1 2-24 0 0,6 3 204 0 0,0-1 1 0 0,1 0 0 0 0,0-1 0 0 0,0 0-1 0 0,0-1 1 0 0,1-1 0 0 0,1 0 0 0 0,-1-1-1 0 0,1-1 1 0 0,-1-1 0 0 0,1 0 0 0 0,0 0-1 0 0,0-2 1 0 0,1 0 0 0 0,-1-1 0 0 0,0-1-1 0 0,8-1-204 0 0,1-2 243 0 0,0-2 0 0 0,0 0 0 0 0,-1-2-1 0 0,0-1 1 0 0,0 0 0 0 0,-1-2-1 0 0,0-1 1 0 0,-1-1 0 0 0,21-15-243 0 0,-35 23-8 0 0,0-2 0 0 0,0 1 1 0 0,0-1-1 0 0,0-1 0 0 0,-1 1 0 0 0,-1-1 1 0 0,1 0-1 0 0,-1-1 0 0 0,0 1 0 0 0,-1-1 1 0 0,0-1-1 0 0,-1 1 0 0 0,0-1 1 0 0,0 1-1 0 0,-1-1 0 0 0,0 0 0 0 0,-1 0 1 0 0,0-1-1 0 0,0 1 0 0 0,-1 0 0 0 0,-1-1 1 0 0,0 1-1 0 0,0 0 0 0 0,-1-1 0 0 0,0 1 1 0 0,-1 0-1 0 0,0-1 0 0 0,-1 1 1 0 0,0 0-1 0 0,0 1 0 0 0,-1-1 0 0 0,-1 1 1 0 0,1-1-1 0 0,-1 1 0 0 0,-6-7 8 0 0,-83-55-2547 0 0,24 39-4333 0 0,37 20-4589 0 0</inkml:trace>
  <inkml:trace contextRef="#ctx0" brushRef="#br0" timeOffset="1346.44">785 192 8186 0 0,'0'0'3665'0'0,"0"0"-1018"0"0,0 0-339 0 0,0 0-22 0 0,0 0-205 0 0,0 0-317 0 0,32 8-309 0 0,102 25-262 0 0,122 10 2695 0 0,49-39-2540 0 0,138-29-754 0 0,-94 17-494 0 0,-298 15-224 0 0,-51-6 109 0 0,0-1 3 0 0,0 0-9 0 0,0 0-2 0 0,0 0 11 0 0,0 0 19 0 0,0 0-11 0 0,0 0-2 0 0,0 0 9 0 0,0 0-10 0 0,0 0-7 0 0,0 0 7 0 0,0 0 30 0 0,0 0-25 0 0,0 0-7 0 0,0 0 6 0 0,0 0-35 0 0,0 0 31 0 0,0 0 4 0 0,0 0 13 0 0,0 0 14 0 0,0 0-10 0 0,0 0 1 0 0,0 0-20 0 0,0 0 5 0 0,0 0-11 0 0,0 0 6 0 0,0 0 10 0 0,0 0-22 0 0,0 0-6 0 0,0 0 4 0 0,0 0-3 0 0,0 0-8 0 0,0 0-24 0 0,0 0-24 0 0,-18 0-3075 0 0,7 0-6258 0 0,7 0-3413 0 0</inkml:trace>
</inkml:ink>
</file>

<file path=ppt/ink/ink7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40:56.3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389 166 0 0 0,'0'0'846'0'0,"0"0"279"0"0,0 0 79 0 0,0 0-7 0 0,0 0-38 0 0,0 0-79 0 0,0 0-96 0 0,3 0-123 0 0,-1 0-1190 0 0,32 3 6841 0 0,63 25-1002 0 0,-82-27-5169 0 0,58 7 782 0 0,-73-7-1068 0 0,0 0 0 0 0,0 0 0 0 0,0 1 0 0 0,-1-1 0 0 0,1 0 0 0 0,0 1 0 0 0,-1-1 0 0 0,1 0 0 0 0,-1 0 0 0 0,1 0 0 0 0,-1 0 0 0 0,1 1 0 0 0,-1-1 0 0 0,0 0 0 0 0,1 0 0 0 0,-1 0 0 0 0,0 0 0 0 0,0 0 0 0 0,0-1 0 0 0,0 1 0 0 0,0 0 0 0 0,0 0 0 0 0,0-1 0 0 0,0 1 0 0 0,0 0 0 0 0,-1-1 0 0 0,1 1 0 0 0,0-1 0 0 0,0 1 0 0 0,0-1 0 0 0,-1 0 0 0 0,1 0 0 0 0,0 1 0 0 0,-1-1 0 0 0,1 0 0 0 0,0 0 0 0 0,-1 0-55 0 0,-190 69 354 0 0,-61 8-68 0 0,217-58 382 0 0,36-19-661 0 0,7 19 309 0 0,6-12-208 0 0,0 0 1 0 0,1-1-1 0 0,0 0 0 0 0,0-1 1 0 0,0-1-1 0 0,1 0 0 0 0,-1-1 1 0 0,1-1-1 0 0,0 0 1 0 0,0-1-1 0 0,0 0 0 0 0,0-2 1 0 0,0 1-109 0 0,23 1 112 0 0,187 25 186 0 0,-193-9-282 0 0,-32-16-6 0 0,0-1 2 0 0,0 0 10 0 0,0 0 3 0 0,0 0 7 0 0,-5 8 119 0 0,-182 119 229 0 0,-142 99-380 0 0,310-211-3 0 0,13-12 6 0 0,1 0-1 0 0,0 1 0 0 0,0 0 1 0 0,0 0-1 0 0,1 0 1 0 0,-1 0-1 0 0,1 1 0 0 0,0 0 1 0 0,0 0-1 0 0,1 0 0 0 0,0 0 1 0 0,0 1-1 0 0,0-1 1 0 0,0 2-3 0 0,3-6-2 0 0,0 1 1 0 0,0 0 0 0 0,0-1 0 0 0,0 1 0 0 0,0 0-1 0 0,0-1 1 0 0,1 1 0 0 0,-1 0 0 0 0,1-1 0 0 0,-1 1-1 0 0,1-1 1 0 0,-1 1 0 0 0,1-1 0 0 0,0 1 0 0 0,0-1-1 0 0,0 1 1 0 0,0-1 0 0 0,0 0 0 0 0,0 1 0 0 0,0-1 0 0 0,0 0-1 0 0,1 0 1 0 0,-1 0 0 0 0,0 0 0 0 0,1 0 0 0 0,-1 0-1 0 0,1 0 1 0 0,-1-1 0 0 0,1 1 0 0 0,-1 0 0 0 0,1-1-1 0 0,0 1 1 0 0,-1-1 0 0 0,1 0 0 0 0,0 0 0 0 0,-1 1-1 0 0,1-1 2 0 0,71 5 210 0 0,-65-5-175 0 0,263-38 847 0 0,-210 32-787 0 0,-51 3-531 0 0,3-1-5122 0 0,-6 4 1087 0 0,-2 0-2452 0 0,-1 0-4643 0 0</inkml:trace>
  <inkml:trace contextRef="#ctx0" brushRef="#br0" timeOffset="771.489">608 976 3513 0 0,'0'0'1581'0'0,"0"0"-684"0"0,0 0-91 0 0,0 0 444 0 0,0 0 438 0 0,0 0 190 0 0,0 0-167 0 0,0 0-281 0 0,0 0-163 0 0,0 0-52 0 0,0 0-23 0 0,0 0-97 0 0,0 0-172 0 0,7-3-138 0 0,48-31 1105 0 0,121-173 1131 0 0,-65 87-2717 0 0,-48 61-126 0 0,-61 96-191 0 0,2 143 29 0 0,21-120 5 0 0,-8-43-3 0 0,-14-15-7 0 0,0-1 1 0 0,0 0-1 0 0,0-1 1 0 0,0 1-1 0 0,0 0 1 0 0,0-1-1 0 0,1 0 1 0 0,-1 0-1 0 0,0 0 0 0 0,0 0 1 0 0,0 0-1 0 0,0-1 1 0 0,0 1-1 0 0,0-1 1 0 0,1 0-1 0 0,-1 0 1 0 0,-1 0-1 0 0,1 0 1 0 0,0-1-1 0 0,0 1 1 0 0,0-1-1 0 0,-1 0 1 0 0,1 0-12 0 0,47-38 160 0 0,-2-3 1 0 0,-2-2 0 0 0,-1-1 0 0 0,23-36-161 0 0,21-27 124 0 0,-89 107-84 0 0,0 2 8 0 0,0 0-15 0 0,0 0 7 0 0,0 0-13 0 0,0 0-18 0 0,0 0-30 0 0,42 266 434 0 0,-23-165-336 0 0,-19-99-74 0 0,0-2-30 0 0,0 0-23 0 0,0 0-42 0 0,0 0-88 0 0,-14 11-3380 0 0,2-6-6060 0 0,9-4 4174 0 0,-1 0-3945 0 0</inkml:trace>
  <inkml:trace contextRef="#ctx0" brushRef="#br0" timeOffset="1087.559">1757 906 7178 0 0,'0'0'1723'0'0,"0"0"-562"0"0,0 0 74 0 0,0 0 389 0 0,0 0 207 0 0,0 0-157 0 0,0 0-470 0 0,0 0-473 0 0,0 0-273 0 0,0 0-121 0 0,0 0-56 0 0,0 0-38 0 0,0 0-28 0 0,-5 8-34 0 0,-25 45 229 0 0,28-48-271 0 0,-2-5-4266 0 0,1-3 1 0 0,3 2-6742 0 0</inkml:trace>
  <inkml:trace contextRef="#ctx0" brushRef="#br0" timeOffset="1503.017">1773 527 6673 0 0,'0'0'2054'0'0,"0"0"-172"0"0,0 0-36 0 0,0 0 10 0 0,0 0-180 0 0,0 0-279 0 0,0 0-302 0 0,0 0-261 0 0,0 0-183 0 0,0 0-173 0 0,0 0-124 0 0,0 0-96 0 0,-7 1-82 0 0,-23 4-49 0 0,31-5-103 0 0,-1 1 1 0 0,0-1-1 0 0,0 0 1 0 0,0 0 0 0 0,0 0-1 0 0,0 1 1 0 0,0-1-1 0 0,1 0 1 0 0,-1 0 0 0 0,0 0-1 0 0,0 1 1 0 0,0-1-1 0 0,0 0 1 0 0,0 0 0 0 0,0 1-1 0 0,0-1 1 0 0,0 0-1 0 0,0 0 1 0 0,0 0 0 0 0,0 1-1 0 0,0-1 1 0 0,0 0 0 0 0,0 0-1 0 0,0 1 1 0 0,0-1-1 0 0,-1 0 1 0 0,1 0 0 0 0,0 0-1 0 0,0 1 1 0 0,0-1-1 0 0,0 0-24 0 0,14-14 2633 0 0,-32 22-2297 0 0,18-8-293 0 0,0 0-18 0 0,0 0-8 0 0,0 0-2 0 0,0 0-10 0 0,0 0-18 0 0,0 0-12 0 0,0 0-17 0 0,0 0-24 0 0,0 0-45 0 0,0 0-66 0 0,0 0-59 0 0,4 0-2726 0 0,-1 0-5287 0 0,-3 0-3423 0 0</inkml:trace>
  <inkml:trace contextRef="#ctx0" brushRef="#br0" timeOffset="2306.667">2066 446 5625 0 0,'0'0'1565'0'0,"0"0"-317"0"0,0 0 40 0 0,0 0 236 0 0,0 0 190 0 0,0 0-71 0 0,0 0-275 0 0,0 0-287 0 0,0 0-188 0 0,0 0-137 0 0,0 0-112 0 0,0 0-89 0 0,0 0-71 0 0,-1 33-60 0 0,-4 107-79 0 0,3-74 55 0 0,-14 62 261 0 0,-7-47-416 0 0,21-63 94 0 0,1-21 1763 0 0,3-15-1974 0 0,1-1 0 0 0,0 1 0 0 0,1 0 0 0 0,1 1 0 0 0,1-1-1 0 0,0 1 1 0 0,4-6-128 0 0,12-35 251 0 0,-6 9-98 0 0,2 0 1 0 0,2 2 0 0 0,2 0-1 0 0,16-21-153 0 0,-37 65 13 0 0,1 0-1 0 0,-1 0 0 0 0,1 0 1 0 0,0 0-1 0 0,0 0 0 0 0,0 0 1 0 0,1 0-1 0 0,-1 1 1 0 0,1-1-1 0 0,0 1 0 0 0,-1 0 1 0 0,1 0-1 0 0,0 0 0 0 0,0 0 1 0 0,0 0-1 0 0,0 1 0 0 0,1-1 1 0 0,-1 1-1 0 0,0 0 0 0 0,1 0 1 0 0,-1 0-1 0 0,1 1 0 0 0,-1-1-12 0 0,16 49 95 0 0,-20 32 636 0 0,-1-54-3723 0 0,1 0-5997 0 0,1-22-2963 0 0</inkml:trace>
  <inkml:trace contextRef="#ctx0" brushRef="#br0" timeOffset="2717.761">2451 828 6361 0 0,'0'0'3193'0'0,"0"0"-1142"0"0,0 0-342 0 0,0 0 70 0 0,0 0 0 0 0,0 0-163 0 0,0 0-293 0 0,0 0-323 0 0,0 0-248 0 0,0 0-169 0 0,0 0-146 0 0,0 0-91 0 0,0 0-69 0 0,-9-3-46 0 0,-26-8-36 0 0,33 10-166 0 0,0 1-1 0 0,0 0 1 0 0,0 0 0 0 0,0 0 0 0 0,0 0 0 0 0,0 0 0 0 0,0 1 0 0 0,0-1 0 0 0,0 1 0 0 0,0-1-1 0 0,0 1 1 0 0,0 0 0 0 0,1-1 0 0 0,-1 1 0 0 0,0 0 0 0 0,0 0 0 0 0,1 0 0 0 0,-1 1-1 0 0,1-1 1 0 0,-1 0 0 0 0,1 0 0 0 0,-1 1 0 0 0,1-1 0 0 0,0 1 0 0 0,-1 1-29 0 0,-3 2 65 0 0,-2 2 15 0 0,3-4-47 0 0,-1 1 0 0 0,1 0 0 0 0,0 0 0 0 0,0 1 0 0 0,0-1 0 0 0,0 1 0 0 0,1 0-1 0 0,0 0 1 0 0,0 0 0 0 0,0 0 0 0 0,0 1 0 0 0,1-1 0 0 0,0 1 0 0 0,0-1 0 0 0,1 1 0 0 0,0 0 0 0 0,0 0 0 0 0,-1 5-33 0 0,2-8 8 0 0,0-1-1 0 0,-1 1 1 0 0,1-1-1 0 0,0 0 1 0 0,1 1 0 0 0,-1-1-1 0 0,0 1 1 0 0,1-1-1 0 0,-1 0 1 0 0,1 1 0 0 0,0-1-1 0 0,0 0 1 0 0,0 1 0 0 0,0-1-1 0 0,0 0 1 0 0,0 0-1 0 0,0 0 1 0 0,1 0 0 0 0,-1 0-1 0 0,1 0 1 0 0,0 0-1 0 0,-1-1 1 0 0,1 1 0 0 0,0-1-1 0 0,0 1 1 0 0,0-1-1 0 0,0 0 1 0 0,0 1 0 0 0,1-1-1 0 0,-1 0 1 0 0,0 0-1 0 0,0-1 1 0 0,1 1 0 0 0,-1 0-1 0 0,0-1 1 0 0,1 1-1 0 0,1-1-7 0 0,2 1-18 0 0,0 0-1 0 0,0-1 0 0 0,0 0 1 0 0,0 0-1 0 0,0 0 1 0 0,0-1-1 0 0,0 1 0 0 0,-1-1 1 0 0,1-1-1 0 0,0 1 0 0 0,0-1 1 0 0,-1 0-1 0 0,1-1 0 0 0,-1 1 1 0 0,1-2 18 0 0,12-7-4225 0 0,0-2-4107 0 0,-13 9-3453 0 0</inkml:trace>
  <inkml:trace contextRef="#ctx0" brushRef="#br0" timeOffset="3322.171">2500 1046 2969 0 0,'0'0'2738'0'0,"0"0"-945"0"0,0 0-546 0 0,0 0-29 0 0,0 0 83 0 0,0 0-10 0 0,0 0-145 0 0,0 0-135 0 0,0 0 28 0 0,0 0 156 0 0,0 0 153 0 0,0 0-16 0 0,4-2-173 0 0,2-2-793 0 0,0 0 1 0 0,0-1-1 0 0,-1 0 0 0 0,1-1 0 0 0,-1 1 1 0 0,0-1-1 0 0,-1 0 0 0 0,1 0 0 0 0,-1-1 1 0 0,0 1-1 0 0,-1-1 0 0 0,0 0 0 0 0,2-4-366 0 0,18-31 772 0 0,-16 32-581 0 0,-6 6-159 0 0,1 1-1 0 0,0-1 1 0 0,0 0-1 0 0,1 1 1 0 0,-1 0-1 0 0,1-1 1 0 0,-1 1-1 0 0,1 0 1 0 0,0 0 0 0 0,0 1-1 0 0,0-1 1 0 0,1 1-1 0 0,-1-1 1 0 0,1 1-1 0 0,-1 0 1 0 0,1 0-1 0 0,0 1 1 0 0,0-1-1 0 0,-1 1 1 0 0,5-1-32 0 0,-7 2-16 0 0,-1 0-11 0 0,0 0-32 0 0,17 114 166 0 0,-17-113-105 0 0,0-1-1 0 0,1 1 1 0 0,-1 0 0 0 0,0 0-1 0 0,1-1 1 0 0,-1 1 0 0 0,1 0-1 0 0,-1-1 1 0 0,1 1 0 0 0,0 0-1 0 0,-1-1 1 0 0,1 1 0 0 0,-1-1-1 0 0,1 1 1 0 0,0-1-1 0 0,0 1 1 0 0,-1-1 0 0 0,1 1-1 0 0,0-1 1 0 0,0 0 0 0 0,-1 1-1 0 0,1-1 1 0 0,0 0 0 0 0,0 0-1 0 0,0 1 1 0 0,0-1 0 0 0,-1 0-1 0 0,1 0 1 0 0,0 0 0 0 0,0 0-1 0 0,0 0 1 0 0,0 0-1 0 0,0-1 1 0 0,-1 1 0 0 0,1 0-1 0 0,0 0 1 0 0,0-1 0 0 0,0 1-1 0 0,-1 0 1 0 0,1-1 0 0 0,0 1-1 0 0,0-1 1 0 0,-1 1 0 0 0,1-1-1 0 0,0 1 1 0 0,-1-1 0 0 0,1 0-2 0 0,35-25 144 0 0,21-25 0 0 0,-55 84 53 0 0,-2-16-164 0 0,-1-11-57 0 0,0-1-1 0 0,1 1 1 0 0,0 0 0 0 0,0 0 0 0 0,1 0 0 0 0,-1 0 0 0 0,1 0-1 0 0,0 0 1 0 0,1 0 0 0 0,0-1 0 0 0,0 1 0 0 0,0 0 0 0 0,2 3 24 0 0,0-8-1140 0 0,-2-1-2663 0 0,0 0-5811 0 0,-2 0-2602 0 0</inkml:trace>
  <inkml:trace contextRef="#ctx0" brushRef="#br0" timeOffset="3733.107">3044 1024 9010 0 0,'0'0'2715'0'0,"0"0"-662"0"0,0 0-304 0 0,0 0-111 0 0,0 0-188 0 0,0 0-310 0 0,0 0-363 0 0,0 0-274 0 0,0 0-93 0 0,0 0 94 0 0,0 0 94 0 0,0 0 44 0 0,0 0-26 0 0,0 6-140 0 0,0 108 1298 0 0,1-120-6612 0 0,-1-1 578 0 0,0 3-3776 0 0,0 0-885 0 0</inkml:trace>
  <inkml:trace contextRef="#ctx0" brushRef="#br0" timeOffset="4258.126">3086 777 5385 0 0,'0'0'4016'0'0,"0"0"-1493"0"0,0 0-533 0 0,0 0-7 0 0,0 0-104 0 0,0 0-266 0 0,0 0-392 0 0,0 0-372 0 0,0 0-214 0 0,0 0-100 0 0,0 0-54 0 0,0 0-50 0 0,0 0-83 0 0,0-3-76 0 0,1-5 1290 0 0,0 8-1454 0 0,-1 0 19 0 0,0 0 25 0 0,0 0-23 0 0,0 0-2 0 0,0 0-3 0 0,0 0-11 0 0,0 0 12 0 0,0 0-19 0 0,0 0-26 0 0,0 0-19 0 0,0 0 3 0 0,0 0 7 0 0,0 0 6 0 0,0 0 15 0 0,0 0-21 0 0,0 0-6 0 0,0 0 7 0 0,-15 5 402 0 0,-11 10-255 0 0,40-20-138 0 0,12-10-72 0 0,-25 15 2 0 0,-1 0 7 0 0,0 0-11 0 0,-19 0-272 0 0,-8 4-1115 0 0,18-1-2172 0 0,2 0-4267 0 0,6-2-4566 0 0</inkml:trace>
  <inkml:trace contextRef="#ctx0" brushRef="#br0" timeOffset="5065.302">1749 851 0 0 0,'0'0'551'0'0,"0"0"492"0"0,0 0 188 0 0,0 0 0 0 0,0 0-87 0 0,0 0-97 0 0,0 0-63 0 0,0 0-25 0 0,0 0-28 0 0,4-2-53 0 0,14-4 757 0 0,-18 6-817 0 0,-5 17 9626 0 0,-15 14-8139 0 0,-3 6-2518 0 0,9 7 554 0 0,68-37 825 0 0,27-39-570 0 0,-78 24-1593 0 0,-3 2-4154 0 0,0 1-3192 0 0,0 1-3969 0 0</inkml:trace>
  <inkml:trace contextRef="#ctx0" brushRef="#br0" timeOffset="5976.26">1794 111 0 0 0,'0'0'1611'0'0,"0"0"-27"0"0,0 0 126 0 0,0 0 162 0 0,0 0 53 0 0,0 0-93 0 0,0 0-279 0 0,0 0-337 0 0,0 0-260 0 0,0 0-129 0 0,0 0 29 0 0,0 0 60 0 0,0 0 35 0 0,6 0-35 0 0,139 11 2649 0 0,143 0-1612 0 0,-287-11-1855 0 0,-1 0 46 0 0,0 0 44 0 0,0 0 24 0 0,0 0 7 0 0,0 0 2 0 0,0 0-29 0 0,0 0-9 0 0,0 0-9 0 0,-21-4 319 0 0,-43-29-414 0 0,61 30-172 0 0,0 0 0 0 0,0 1 1 0 0,1-1-1 0 0,-1 0 0 0 0,1-1 1 0 0,0 1-1 0 0,0 0 0 0 0,0-1 0 0 0,0 1 1 0 0,0-1-1 0 0,1 0 0 0 0,-1 0 1 0 0,1 1-1 0 0,0-1 0 0 0,0 0 1 0 0,1 0-1 0 0,-1 0 0 0 0,1 0 1 0 0,0 0-1 0 0,0-3 93 0 0,14-6-7491 0 0,-10 11 1639 0 0,3-2-5397 0 0</inkml:trace>
</inkml:ink>
</file>

<file path=ppt/ink/ink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17:52.3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474 107 0 0 0,'0'0'1140'0'0,"0"0"489"0"0,0 0 359 0 0,0 0 162 0 0,0 0-28 0 0,0 0-158 0 0,0 0-196 0 0,0 0-194 0 0,0 0-174 0 0,0 0-158 0 0,0 0-123 0 0,0 0-116 0 0,1-10-107 0 0,-1-29-104 0 0,-1 37-712 0 0,-1 1 0 0 0,1 0-1 0 0,0-1 1 0 0,-1 1 0 0 0,1 0 0 0 0,-1 0 0 0 0,1 0-1 0 0,-1 0 1 0 0,1 0 0 0 0,-1 0 0 0 0,0 1-1 0 0,1-1 1 0 0,-1 0 0 0 0,0 1 0 0 0,0 0 0 0 0,0-1-1 0 0,1 1 1 0 0,-1 0 0 0 0,0 0 0 0 0,0 0-1 0 0,0 0 1 0 0,0 0 0 0 0,1 0 0 0 0,-1 0 0 0 0,0 1-1 0 0,0-1 1 0 0,0 1-80 0 0,-5-1 261 0 0,-19 2 109 0 0,-1 1-1 0 0,0 1 1 0 0,1 2-1 0 0,0 0 0 0 0,0 2 1 0 0,1 0-1 0 0,0 2 1 0 0,0 1-1 0 0,1 1 0 0 0,1 1 1 0 0,-16 12-370 0 0,32-21 27 0 0,-1 1 0 0 0,1 1 0 0 0,0 0 0 0 0,0 0 0 0 0,1 0 0 0 0,0 0 0 0 0,0 1 0 0 0,0 0 0 0 0,1 1 0 0 0,0-1 0 0 0,0 1 0 0 0,1 0 0 0 0,0 0 0 0 0,1 0 1 0 0,0 1-1 0 0,0-1 0 0 0,0 1 0 0 0,1 0 0 0 0,1 0 0 0 0,-1 0 0 0 0,1 0 0 0 0,1 0 0 0 0,0 0 0 0 0,0 0 0 0 0,1 0-27 0 0,2-2 19 0 0,0 1 0 0 0,0-1 0 0 0,1 0 0 0 0,0 0 0 0 0,1 0 0 0 0,0-1 1 0 0,0 1-1 0 0,0-1 0 0 0,1 0 0 0 0,-1-1 0 0 0,1 1 0 0 0,1-1 0 0 0,-1 0 0 0 0,1-1 0 0 0,0 0 0 0 0,0 0 0 0 0,0 0 1 0 0,1-1-1 0 0,-1 0 0 0 0,1 0 0 0 0,0-1 0 0 0,-1 0 0 0 0,1 0 0 0 0,0-1 0 0 0,0 0 0 0 0,0-1 0 0 0,0 1 0 0 0,1-2 0 0 0,5 0-19 0 0,5 1 7 0 0,-4 1-38 0 0,1 0 1 0 0,0-2-1 0 0,0 0 0 0 0,-1 0 0 0 0,1-2 0 0 0,-1 0 0 0 0,0-1 1 0 0,1 0-1 0 0,-2-1 0 0 0,2-1 31 0 0,94-56-2070 0 0,-76 39-1417 0 0,-1-1-3832 0 0,-20 12-4542 0 0</inkml:trace>
  <inkml:trace contextRef="#ctx0" brushRef="#br0" timeOffset="516.39">965 55 11634 0 0,'0'0'1737'0'0,"0"0"-308"0"0,0 0 126 0 0,0 0 174 0 0,0 0-1 0 0,0 0-190 0 0,0 0-327 0 0,0 0-271 0 0,0 0-202 0 0,0 0-182 0 0,0 0-158 0 0,0 0-112 0 0,0 0-45 0 0,-8 1 3 0 0,-6 2-127 0 0,0 1-1 0 0,1 0 0 0 0,0 0 0 0 0,0 1 1 0 0,0 1-1 0 0,1 0 0 0 0,-1 1 1 0 0,2 0-1 0 0,-1 1 0 0 0,-4 4-116 0 0,4-2 31 0 0,1 1-1 0 0,0 0 1 0 0,1 1-1 0 0,0 0 1 0 0,1 0-1 0 0,1 1 1 0 0,-1 1-1 0 0,2-1 1 0 0,0 1-1 0 0,1 0 1 0 0,0 1-1 0 0,1-1 1 0 0,1 1-1 0 0,0 0 1 0 0,1 0 0 0 0,1 1-1 0 0,0-1 1 0 0,1 8-31 0 0,0-20 4 0 0,0 1 1 0 0,1-1-1 0 0,0 0 1 0 0,0 1-1 0 0,0-1 1 0 0,0 1 0 0 0,0-1-1 0 0,1 0 1 0 0,-1 1-1 0 0,1-1 1 0 0,0 0 0 0 0,0 0-1 0 0,0 1 1 0 0,0-1-1 0 0,1 0 1 0 0,-1 0-1 0 0,1 0 1 0 0,0 0 0 0 0,0-1-1 0 0,0 1 1 0 0,0 0-1 0 0,0-1 1 0 0,1 1 0 0 0,-1-1-1 0 0,1 0 1 0 0,0 0-1 0 0,0 0 1 0 0,-1 0-1 0 0,1-1 1 0 0,0 1 0 0 0,0-1-1 0 0,1 1 1 0 0,-1-1-1 0 0,0 0 1 0 0,0 0 0 0 0,1-1-1 0 0,-1 1 1 0 0,0-1-1 0 0,1 1-4 0 0,10-3 54 0 0,-1 0-1 0 0,1-1 1 0 0,-1-1-1 0 0,0 0 0 0 0,0 0 1 0 0,-1-1-1 0 0,1-1 1 0 0,-1 0-1 0 0,0-1 0 0 0,-1 0 1 0 0,0-1-1 0 0,0 0 1 0 0,0-1-1 0 0,-1 0 1 0 0,0 0-1 0 0,-1-1 0 0 0,0-1 1 0 0,3-5-54 0 0,133-148 83 0 0,-101 120-73 0 0,-48 95-55 0 0,1-42 47 0 0,1 0 0 0 0,0 0-1 0 0,1 0 1 0 0,0 1 0 0 0,1-1 0 0 0,0 0 0 0 0,0 1 0 0 0,1-1-1 0 0,0 0 1 0 0,0 0 0 0 0,1 0 0 0 0,1 0 0 0 0,-1 0 0 0 0,1 0 0 0 0,1 0-1 0 0,0-1 1 0 0,0 0 0 0 0,5 8-2 0 0,-5-11-4 0 0,0 0 0 0 0,0-1 0 0 0,0 1 1 0 0,0-1-1 0 0,1 0 0 0 0,0 0 0 0 0,0 0 0 0 0,0 0 0 0 0,1-1 0 0 0,-1 0 0 0 0,1 0 0 0 0,-1-1 0 0 0,1 1 0 0 0,0-1 0 0 0,5 1 4 0 0,-5-2-71 0 0,0 0 0 0 0,0 0 0 0 0,1 0-1 0 0,-1-1 1 0 0,0 0 0 0 0,1 0 0 0 0,-1-1-1 0 0,0 0 1 0 0,1 0 0 0 0,-1 0 0 0 0,0-1 0 0 0,0 0-1 0 0,0 0 1 0 0,3-2 71 0 0,20-11-3168 0 0,-2-3-3881 0 0,-19 13-4831 0 0</inkml:trace>
  <inkml:trace contextRef="#ctx0" brushRef="#br0" timeOffset="889.586">1829 0 13555 0 0,'0'0'2415'0'0,"0"0"-807"0"0,0 0-326 0 0,0 0-63 0 0,0 0-143 0 0,0 0-156 0 0,0 0-147 0 0,0 0-128 0 0,0 0-100 0 0,0 0-84 0 0,0 0-75 0 0,-34 12-84 0 0,-102 39-65 0 0,77-21 85 0 0,57-29-318 0 0,0 1 0 0 0,1-1 0 0 0,-1 1 0 0 0,0-1 1 0 0,1 1-1 0 0,0 0 0 0 0,-1 0 0 0 0,1 0 0 0 0,0 0 1 0 0,0 0-1 0 0,0 0 0 0 0,0 0 0 0 0,1 0 0 0 0,-1 0 1 0 0,0 0-1 0 0,1 0 0 0 0,0 1 0 0 0,-1-1 1 0 0,1 0-1 0 0,0 0 0 0 0,0 1 0 0 0,0-1 0 0 0,1 0 1 0 0,-1 0-1 0 0,0 1 0 0 0,1-1 0 0 0,-1 0 0 0 0,1 0 1 0 0,0 0-1 0 0,0 0 0 0 0,0 0 0 0 0,0 0 0 0 0,0 0 1 0 0,0 0-1 0 0,1 0 0 0 0,-1 0 0 0 0,0-1 1 0 0,1 1-1 0 0,0 0 0 0 0,-1-1 0 0 0,1 0 0 0 0,0 1 1 0 0,0-1-1 0 0,0 0 0 0 0,0 0 0 0 0,0 0 0 0 0,0 0 1 0 0,0 0-1 0 0,0 0 0 0 0,0-1 0 0 0,1 1-4 0 0,14 6 69 0 0,115 59 27 0 0,-126-62-47 0 0,-1 0 1 0 0,0 0-1 0 0,0 0 0 0 0,-1 1 1 0 0,1-1-1 0 0,-1 1 0 0 0,0 0 1 0 0,0 1-1 0 0,-1-1 1 0 0,0 1-1 0 0,1 0 0 0 0,-2-1 1 0 0,1 1-1 0 0,-1 0 1 0 0,0 1-1 0 0,0-1 0 0 0,-1 0 1 0 0,0 1-1 0 0,0-1 0 0 0,0 0 1 0 0,-1 4-50 0 0,0-6 49 0 0,-1 0 1 0 0,0 0-1 0 0,0-1 0 0 0,0 1 1 0 0,0 0-1 0 0,-1 0 1 0 0,1-1-1 0 0,-1 1 1 0 0,0-1-1 0 0,0 1 0 0 0,0-1 1 0 0,-1 0-1 0 0,1 0 1 0 0,-1 0-1 0 0,1 0 1 0 0,-1 0-1 0 0,0-1 0 0 0,0 1 1 0 0,-1-1-1 0 0,1 0 1 0 0,0 0-1 0 0,-1 0 1 0 0,1 0-1 0 0,-1-1 0 0 0,0 1 1 0 0,1-1-1 0 0,-1 0 1 0 0,0 0-1 0 0,-1 0-49 0 0,-121 9-2833 0 0,106-19-1364 0 0,12 4-3336 0 0,1 1-4339 0 0</inkml:trace>
  <inkml:trace contextRef="#ctx0" brushRef="#br0" timeOffset="1262.452">1989 357 9506 0 0,'0'0'2725'0'0,"0"0"-518"0"0,0 0-223 0 0,0 0-103 0 0,34 0-168 0 0,110-4-212 0 0,49-26 2378 0 0,-158 22-3489 0 0,0-3-1 0 0,0-1 1 0 0,-2-1 0 0 0,1-2-1 0 0,-2-1 1 0 0,0-2-1 0 0,6-5-389 0 0,-33 20 29 0 0,0 0 0 0 0,0-1 0 0 0,-1 0 0 0 0,1 1 0 0 0,-1-2 0 0 0,0 1 0 0 0,0 0 0 0 0,0-1-1 0 0,-1 1 1 0 0,0-1 0 0 0,0 0 0 0 0,0 0 0 0 0,0-1 0 0 0,-1 1 0 0 0,1-1 0 0 0,-2 1 0 0 0,1-1-1 0 0,0 0 1 0 0,-1 1 0 0 0,0-1 0 0 0,-1-2-29 0 0,-2 4 1 0 0,0 1-1 0 0,-1-1 1 0 0,1 1 0 0 0,-1 0-1 0 0,0 0 1 0 0,0 0 0 0 0,0 0-1 0 0,-1 1 1 0 0,1-1 0 0 0,-1 1-1 0 0,1 0 1 0 0,-1 0-1 0 0,0 0 1 0 0,0 0 0 0 0,0 0-1 0 0,0 1 1 0 0,0 0 0 0 0,0 0-1 0 0,0 0 1 0 0,0 0 0 0 0,0 1-1 0 0,-1 0 1 0 0,1 0-1 0 0,0 0 1 0 0,0 0 0 0 0,0 0-1 0 0,-1 1 1 0 0,1 0 0 0 0,-1 0-1 0 0,4-1-2 0 0,-20 1-6 0 0,1 2 0 0 0,-1 0 0 0 0,1 0-1 0 0,0 2 1 0 0,1 1 0 0 0,-1 0 0 0 0,1 2-1 0 0,0 0 1 0 0,1 1 0 0 0,-1 1 0 0 0,2 0-1 0 0,0 1 1 0 0,0 2 0 0 0,1-1-1 0 0,0 2 1 0 0,2 0 0 0 0,-1 1 0 0 0,2 0-1 0 0,0 1 1 0 0,-3 5 8 0 0,12-15 3 0 0,1 0 0 0 0,-1 0 1 0 0,1 1-1 0 0,1 0 0 0 0,-1-1 0 0 0,1 1 0 0 0,0 0 0 0 0,1 0 1 0 0,-1 1-1 0 0,1-1 0 0 0,1 0 0 0 0,-1 0 0 0 0,1 0 1 0 0,1 1-1 0 0,-1-1 0 0 0,1 0 0 0 0,0 0 0 0 0,1 0 0 0 0,0 0 1 0 0,0 0-1 0 0,0 0 0 0 0,1-1 0 0 0,0 1 0 0 0,1-1 0 0 0,-1 1 1 0 0,1-1-1 0 0,0 0 0 0 0,1-1 0 0 0,-1 1 0 0 0,1-1 0 0 0,0 0 1 0 0,0 0-1 0 0,1 0 0 0 0,0-1 0 0 0,0 1 0 0 0,0-2 0 0 0,2 2-3 0 0,25 13 75 0 0,1-2-1 0 0,0-1 0 0 0,1-2 0 0 0,0-1 0 0 0,1-2 0 0 0,0-1 0 0 0,0-2 0 0 0,1-1 0 0 0,0-3 0 0 0,0 0 0 0 0,29-3-74 0 0,38-14-1226 0 0,-61 2-6387 0 0,-28 8-5180 0 0</inkml:trace>
</inkml:ink>
</file>

<file path=ppt/ink/ink7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43:27.5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201 1 8498 0 0,'0'0'2178'0'0,"0"0"-266"0"0,0 0 140 0 0,0 0 105 0 0,0 0-195 0 0,0 0-499 0 0,0 0-510 0 0,0 0-262 0 0,0 0-119 0 0,0 0-46 0 0,0 0-24 0 0,0 0-47 0 0,-7 0-44 0 0,1 0-327 0 0,0 0 1 0 0,1 0-1 0 0,-1 1 1 0 0,0 0-1 0 0,1 0 1 0 0,-1 0-1 0 0,1 1 1 0 0,-1 0-1 0 0,1 0 1 0 0,0 0-1 0 0,0 1 1 0 0,0 0-1 0 0,0 0 1 0 0,0 0-1 0 0,1 0 1 0 0,-1 1-1 0 0,-1 2-84 0 0,1-1 77 0 0,4-5-72 0 0,0 0-1 0 0,0 1 0 0 0,0 0 0 0 0,0-1 0 0 0,0 1 0 0 0,0 0 0 0 0,1-1 0 0 0,-1 1 0 0 0,0 0 0 0 0,0 0 1 0 0,0 0-1 0 0,1 0 0 0 0,-1 0 0 0 0,1 0 0 0 0,-1 0 0 0 0,1 0 0 0 0,-1 0 0 0 0,1 0 0 0 0,-1 0 0 0 0,1 0 1 0 0,0 0-1 0 0,-1 0 0 0 0,1 0 0 0 0,0 0 0 0 0,0 0 0 0 0,0 1 0 0 0,0-1 0 0 0,0 0 0 0 0,0 0 0 0 0,0 0 1 0 0,1 0-1 0 0,-1 0 0 0 0,0 0 0 0 0,1 0 0 0 0,-1 1 0 0 0,1-1 0 0 0,-1 0 0 0 0,1 0 0 0 0,-1 0 0 0 0,1 0 1 0 0,0 0-5 0 0,70 54 90 0 0,-65-51-39 0 0,-1-1-1 0 0,0 1 1 0 0,0 0-1 0 0,0 1 1 0 0,0-1-1 0 0,0 1 1 0 0,-1 0-1 0 0,0 0 1 0 0,0 0-1 0 0,0 1 1 0 0,-1-1-1 0 0,0 1 1 0 0,0 0-1 0 0,0 0 1 0 0,-1 0-1 0 0,0 0 1 0 0,0 0-1 0 0,-1 1 0 0 0,1-1 1 0 0,-1 1-1 0 0,-1-1-50 0 0,0-4 23 0 0,1 2 30 0 0,-1 0 0 0 0,0-1 0 0 0,0 1 0 0 0,0 0 0 0 0,0 0 0 0 0,-1-1 1 0 0,1 1-1 0 0,-1 0 0 0 0,0-1 0 0 0,0 1 0 0 0,0-1 0 0 0,-1 1 0 0 0,1-1 0 0 0,-1 1 0 0 0,0-1 0 0 0,0 0 0 0 0,0 0 0 0 0,0 0 0 0 0,-2 2-53 0 0,-3 2 25 0 0,1-1 0 0 0,-1 1 0 0 0,1-1 0 0 0,-2-1 0 0 0,1 1 0 0 0,-1-1 0 0 0,0 0 0 0 0,0-1 0 0 0,0 0 0 0 0,0 0 0 0 0,-1-1 0 0 0,1 0 0 0 0,-1-1 0 0 0,0 0 0 0 0,0 0 0 0 0,0 0 0 0 0,0-2 0 0 0,-1 1 0 0 0,1-1 0 0 0,0 0-1 0 0,-2-1-24 0 0,9 0-76 0 0,0 0-1 0 0,1 0 0 0 0,-1-1 0 0 0,0 1 0 0 0,1 0 0 0 0,0-1 0 0 0,-1 1 0 0 0,1-1 0 0 0,0 0 0 0 0,-1 0 0 0 0,1 1 0 0 0,0-1 0 0 0,0 0 0 0 0,0 0 0 0 0,1 0 0 0 0,-1 0 0 0 0,0 0 0 0 0,1 0 0 0 0,-1 0 1 0 0,1 0-1 0 0,0 0 0 0 0,0 0 0 0 0,0 0 0 0 0,0 0 0 0 0,0 0 0 0 0,0 0 0 0 0,0 0 0 0 0,1-1 77 0 0,0-19-4695 0 0,2 5-5435 0 0,-2 9-1610 0 0</inkml:trace>
</inkml:ink>
</file>

<file path=ppt/ink/ink7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43:31.6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179 0 13875 0 0,'0'0'3687'0'0,"0"0"-1743"0"0,0 0-552 0 0,0 0 147 0 0,0 0 45 0 0,0 0-197 0 0,0 0-417 0 0,0 0-429 0 0,0 0-281 0 0,0 0-120 0 0,0 0-18 0 0,0 0-20 0 0,0 0 0 0 0,-20 11-12 0 0,-93 48 20 0 0,75-32-138 0 0,80-13-39 0 0,-37-14 73 0 0,0 1 0 0 0,0-1 0 0 0,0 1 0 0 0,0 0 0 0 0,-1 1 0 0 0,1-1 0 0 0,0 1 0 0 0,-1 0 0 0 0,1 0 0 0 0,-1 0 0 0 0,1 1 0 0 0,-1-1 1 0 0,0 1-1 0 0,0 0 0 0 0,0 1 0 0 0,-1-1 0 0 0,1 1 0 0 0,-1-1 0 0 0,1 1 0 0 0,-1 0 0 0 0,-1 0 0 0 0,1 1 0 0 0,0-1 0 0 0,-1 0 0 0 0,0 1 0 0 0,0-1 0 0 0,0 1 0 0 0,-1 0 0 0 0,0 0 0 0 0,1 3-6 0 0,-1-1-4 0 0,-1 0 0 0 0,0 0 0 0 0,0 0 0 0 0,0 0 0 0 0,-1 0-1 0 0,0 0 1 0 0,-1 0 0 0 0,1 0 0 0 0,-2 0 0 0 0,1-1 0 0 0,0 1-1 0 0,-1-1 1 0 0,0 0 0 0 0,-1 1 0 0 0,0-1 0 0 0,1-1 0 0 0,-2 1 0 0 0,1-1-1 0 0,-1 1 1 0 0,0-1 0 0 0,0 0 0 0 0,0-1 0 0 0,-1 1 0 0 0,1-1-1 0 0,-1 0 1 0 0,0-1 0 0 0,0 0 0 0 0,-1 1 0 0 0,1-2 0 0 0,-1 1 0 0 0,1-1-1 0 0,-1 0 1 0 0,0 0 0 0 0,0-1 0 0 0,-1 0 4 0 0,-6-10-3945 0 0,11 4-1264 0 0,1 1-7190 0 0</inkml:trace>
</inkml:ink>
</file>

<file path=ppt/ink/ink7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43:32.3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385 41 12179 0 0,'0'0'1732'0'0,"0"0"-545"0"0,0 0-144 0 0,0 0 250 0 0,0 0 218 0 0,0 0 11 0 0,0 0-236 0 0,0 0-249 0 0,0 0-151 0 0,0 0-90 0 0,0 0-25 0 0,0 0-90 0 0,0 0-105 0 0,3 29-98 0 0,8 93-75 0 0,-23 107 729 0 0,-12 160-1327 0 0,24-388-161 0 0,0-1-177 0 0,-3-2-3985 0 0,-3-4-8019 0 0,4 3 2163 0 0</inkml:trace>
  <inkml:trace contextRef="#ctx0" brushRef="#br0" timeOffset="214.021">1 527 7954 0 0,'0'0'3428'0'0,"0"0"-1833"0"0,0 0-369 0 0,0 0 281 0 0,0 0 116 0 0,0 0-123 0 0,37-7-265 0 0,121-25-240 0 0,39-18 1054 0 0,134-59-1297 0 0,-219 47-1940 0 0,-81 32-3009 0 0,-7-4-5575 0 0,-18 23 1065 0 0</inkml:trace>
  <inkml:trace contextRef="#ctx0" brushRef="#br0" timeOffset="550.024">986 30 0 0 0,'0'0'1627'0'0,"0"0"613"0"0,0 0 297 0 0,0 0 224 0 0,0 0 122 0 0,0 0-144 0 0,0 0-373 0 0,0 0-503 0 0,0 0-441 0 0,0 0-294 0 0,6 31-189 0 0,16 98-128 0 0,-28-43 276 0 0,1-71-858 0 0,-14 48 533 0 0,8-34-574 0 0,2 0-1 0 0,1 1 1 0 0,1-1 0 0 0,2 1-1 0 0,1 1 1 0 0,1-1-1 0 0,2 0 1 0 0,2 23-188 0 0,-1-50 5 0 0,0 0 0 0 0,1 0-1 0 0,-1 0 1 0 0,1 0 0 0 0,0 0-1 0 0,0 0 1 0 0,0 0 0 0 0,0 0-1 0 0,0 0 1 0 0,1-1 0 0 0,-1 1 0 0 0,1 0-1 0 0,0-1 1 0 0,0 0 0 0 0,0 1-1 0 0,0-1 1 0 0,0 0 0 0 0,0 0 0 0 0,0 0-1 0 0,1 0 1 0 0,-1 0 0 0 0,1-1-1 0 0,0 1 1 0 0,-1-1 0 0 0,1 1 0 0 0,0-1-1 0 0,0 0 1 0 0,0 0 0 0 0,0-1-1 0 0,0 1 1 0 0,0 0 0 0 0,0-1 0 0 0,2 0-5 0 0,4 0 32 0 0,0 0 1 0 0,-1 0-1 0 0,1-1 1 0 0,0-1 0 0 0,0 0-1 0 0,0 0 1 0 0,-1 0-1 0 0,1-1 1 0 0,-1-1 0 0 0,8-3-33 0 0,156-92 304 0 0,-167 134-182 0 0,-21 84-106 0 0,16-118-50 0 0,0 0-1 0 0,0 0 0 0 0,0 1 1 0 0,0-1-1 0 0,1 0 0 0 0,-1 0 1 0 0,0 0-1 0 0,1 1 0 0 0,-1-1 1 0 0,0 0-1 0 0,1 0 0 0 0,0 0 1 0 0,-1 0-1 0 0,1 0 1 0 0,0 0-1 0 0,-1 0 0 0 0,1 0 1 0 0,0 0-1 0 0,0 0 0 0 0,0 0 1 0 0,0 0-1 0 0,0-1 0 0 0,0 1 1 0 0,0 0-1 0 0,0-1 0 0 0,0 1 1 0 0,0-1-1 0 0,0 1 0 0 0,1-1 1 0 0,-1 1-1 0 0,0-1 0 0 0,0 0 1 0 0,0 0-1 0 0,1 1 1 0 0,-1-1-1 0 0,0 0 0 0 0,0 0 1 0 0,1 0-1 0 0,-1-1 0 0 0,0 1 1 0 0,0 0-1 0 0,0 0 0 0 0,1-1 1 0 0,0 1 34 0 0,29-9-4266 0 0,-9-3-6223 0 0,-15 5-1051 0 0</inkml:trace>
  <inkml:trace contextRef="#ctx0" brushRef="#br0" timeOffset="1266.008">1783 502 9914 0 0,'0'0'3448'0'0,"0"0"-1031"0"0,0 0-408 0 0,0 0-215 0 0,0 0-306 0 0,0 0-323 0 0,0 0-278 0 0,0 0-172 0 0,0 0-103 0 0,0 0-77 0 0,0 0-80 0 0,0 0-86 0 0,0 0-86 0 0,-34 22-94 0 0,-104 69-49 0 0,78-39 4 0 0,59-51-145 0 0,0 0 0 0 0,-1 0 0 0 0,1 0 0 0 0,0 0 1 0 0,0 1-1 0 0,-1-1 0 0 0,1 0 0 0 0,0 0 0 0 0,0 1 0 0 0,1-1 0 0 0,-1 1 0 0 0,0-1 0 0 0,0 1 0 0 0,1-1 0 0 0,-1 1 0 0 0,1 0 0 0 0,-1-1 0 0 0,1 1 0 0 0,0-1 0 0 0,-1 1 0 0 0,1 0 0 0 0,0-1 0 0 0,0 1 0 0 0,0 0 0 0 0,0-1 0 0 0,1 1 0 0 0,-1 0 0 0 0,0-1 0 0 0,1 1 0 0 0,-1 0 0 0 0,1-1 0 0 0,0 1 0 0 0,-1-1 0 0 0,1 1 1 0 0,0-1-1 0 0,0 1 0 0 0,0-1 0 0 0,0 0 0 0 0,0 1 0 0 0,0-1 0 0 0,0 0 0 0 0,1 0 0 0 0,-1 0 0 0 0,0 0 0 0 0,1 0 0 0 0,-1 0 0 0 0,0 0 0 0 0,1 0 0 0 0,-1-1 0 0 0,1 1 0 0 0,0 0 1 0 0,19-1 26 0 0,-1-1 0 0 0,0-1 1 0 0,0 0-1 0 0,1-2 0 0 0,-1 0 0 0 0,-1-1 0 0 0,1-1 1 0 0,-1-1-1 0 0,0-1 0 0 0,-1 0 0 0 0,0-1 0 0 0,0-2 1 0 0,-1 1-1 0 0,7-7-26 0 0,43-7 30 0 0,-60 72 4 0 0,-8-43-36 0 0,-1 0 1 0 0,1 0-1 0 0,1 0 1 0 0,-1 0 0 0 0,1 0-1 0 0,0 0 1 0 0,0 1-1 0 0,0-1 1 0 0,1 0-1 0 0,-1 0 1 0 0,1 0-1 0 0,1 0 1 0 0,-1 0 0 0 0,1 0-1 0 0,0 0 1 0 0,0 0-1 0 0,0-1 1 0 0,0 1-1 0 0,1-1 1 0 0,0 1-1 0 0,0-1 1 0 0,0 0 0 0 0,1 0-1 0 0,-1-1 1 0 0,1 1-1 0 0,0-1 1 0 0,0 1-1 0 0,0-1 1 0 0,0 0-1 0 0,1-1 1 0 0,-1 1 0 0 0,1-1-1 0 0,0 0 1 0 0,0 0-1 0 0,0 0 1 0 0,4 0 1 0 0,-1-1 10 0 0,0-1 0 0 0,0 0 0 0 0,0 0 0 0 0,0-1 0 0 0,1 0-1 0 0,-1 0 1 0 0,0-1 0 0 0,0 0 0 0 0,-1-1 0 0 0,1 0 0 0 0,0 0 0 0 0,-1 0 0 0 0,6-5-10 0 0,14-9 130 0 0,-1-1-1 0 0,0-1 1 0 0,-2-1 0 0 0,-1-2-1 0 0,0 0 1 0 0,-2-2 0 0 0,0 0-1 0 0,-2-1 1 0 0,4-8-130 0 0,-4 0 30 0 0,-1-1 0 0 0,-2-1 1 0 0,-1-1-1 0 0,-2 0 0 0 0,-1 0 0 0 0,-2-1 0 0 0,-2-1 0 0 0,-1 1 0 0 0,-2-1 1 0 0,-2 0-1 0 0,-1-1 0 0 0,-2 1 0 0 0,-3-16-30 0 0,3 52 0 0 0,0 1 1 0 0,0-1-1 0 0,0 1 1 0 0,0-1-1 0 0,0 1 0 0 0,0-1 1 0 0,-1 1-1 0 0,1-1 1 0 0,0 1-1 0 0,-1 0 0 0 0,1-1 1 0 0,-1 1-1 0 0,0 0 0 0 0,0-1 1 0 0,1 1-1 0 0,-1 0 1 0 0,0-1-1 0 0,0 1 0 0 0,0 0 1 0 0,0 0-1 0 0,0 0 0 0 0,0 0 1 0 0,0 0-1 0 0,-1 0 1 0 0,1 0-1 0 0,0 1 0 0 0,0-1 1 0 0,-1 0-1 0 0,1 1 0 0 0,-1-1 1 0 0,1 1-1 0 0,0-1 1 0 0,-1 1-1 0 0,1 0 0 0 0,-1-1 1 0 0,1 1-1 0 0,-1 0 1 0 0,1 0-1 0 0,-1 0 0 0 0,1 0 1 0 0,-1 0-1 0 0,1 1 0 0 0,-1-1 1 0 0,1 0-1 0 0,-1 1 1 0 0,1-1-1 0 0,-1 1 0 0 0,1-1 1 0 0,0 1-1 0 0,-1 0 0 0 0,1 0 1 0 0,0-1-1 0 0,0 1 1 0 0,0 0-1 0 0,-1 0 0 0 0,1 0 1 0 0,0 0-1 0 0,0 1 0 0 0,0-1 1 0 0,0 1-1 0 0,-11 19 4 0 0,2 1 1 0 0,1 0-1 0 0,0 0 1 0 0,2 1 0 0 0,1 0-1 0 0,0 0 1 0 0,2 0-1 0 0,1 1 1 0 0,0 0-1 0 0,2 0 1 0 0,1 0-1 0 0,1 6-4 0 0,-2-1 41 0 0,1 0 0 0 0,1 0-1 0 0,1 0 1 0 0,2 0-1 0 0,1 0 1 0 0,1-1-1 0 0,2 0 1 0 0,1 0-1 0 0,0 0 1 0 0,3-1-1 0 0,0-1 1 0 0,1 0-1 0 0,2-1 1 0 0,0 0 0 0 0,7 6-41 0 0,58 49 32 0 0,-83-117-1859 0 0,-28-12-1992 0 0,15 30-362 0 0,4 4-2187 0 0,4 3-5617 0 0</inkml:trace>
  <inkml:trace contextRef="#ctx0" brushRef="#br0" timeOffset="1529.02">2016 384 7778 0 0,'0'0'4727'0'0,"0"0"-1735"0"0,0 0-729 0 0,0 0-304 0 0,39-4-340 0 0,124-11-307 0 0,185-10 2938 0 0,-137 21-5774 0 0,-199 4-2635 0 0,-6 0-6856 0 0</inkml:trace>
</inkml:ink>
</file>

<file path=ppt/ink/ink7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43:30.0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1 147 0 0 0,'0'0'657'0'0,"0"0"1048"0"0,0 0 475 0 0,0 0 162 0 0,0 0-43 0 0,0 0-270 0 0,0 0-353 0 0,0 0-298 0 0,0 0-199 0 0,0 0-94 0 0,0 0-27 0 0,0 0-43 0 0,0 0-56 0 0,0-7 2890 0 0,2-26-2477 0 0,2 25-1230 0 0,0 0 0 0 0,0 0 0 0 0,1 1 1 0 0,0-1-1 0 0,1 1 0 0 0,0 0 1 0 0,0 1-1 0 0,0 0 0 0 0,1 0 0 0 0,0 0 1 0 0,0 1-1 0 0,1-1 0 0 0,4-1-142 0 0,-9 5 20 0 0,-1 1 0 0 0,0 0-1 0 0,0 0 1 0 0,0-1 0 0 0,1 2 0 0 0,-1-1-1 0 0,0 0 1 0 0,1 0 0 0 0,-1 1-1 0 0,1-1 1 0 0,-1 1 0 0 0,1 0-1 0 0,-1 0 1 0 0,1 0 0 0 0,-1 0 0 0 0,1 0-1 0 0,-1 0 1 0 0,1 1 0 0 0,-1-1-1 0 0,1 1 1 0 0,-1 0 0 0 0,1 0-1 0 0,-1 0 1 0 0,0 0 0 0 0,0 0 0 0 0,1 0-1 0 0,-1 1 1 0 0,0-1 0 0 0,0 1-1 0 0,0-1 1 0 0,-1 1 0 0 0,1 0-1 0 0,0-1 1 0 0,0 1 0 0 0,-1 0 0 0 0,1 1-1 0 0,-1-1 1 0 0,0 0 0 0 0,0 0-1 0 0,1 1-19 0 0,33 98 523 0 0,-33-61-460 0 0,-2 1-1 0 0,-1-1 1 0 0,-3 0-1 0 0,-1 0 1 0 0,-1 0 0 0 0,-3 0-1 0 0,-1-1 1 0 0,-2 0-1 0 0,-1-1 1 0 0,-15 28-63 0 0,24-57-48 0 0,-4 9 263 0 0,4-31 39 0 0,8-18-244 0 0,1-1-1 0 0,2 1 1 0 0,1 0 0 0 0,1 1-1 0 0,2 0 1 0 0,1 0 0 0 0,1 1-1 0 0,2 1 1 0 0,1 0 0 0 0,18-24-10 0 0,-29 44-1 0 0,10-19 4 0 0,2 0 0 0 0,0 1-1 0 0,2 0 1 0 0,1 2 0 0 0,1 0-1 0 0,1 1 1 0 0,1 2 0 0 0,20-15-3 0 0,-23 79-38 0 0,-22 131 185 0 0,-6-69-106 0 0,10-57-47 0 0,27-72-25 0 0,-26 19 26 0 0,154-187 18 0 0,-32 62-16 0 0,-106 117 14 0 0,-17 13-11 0 0,-2 26-12 0 0,-35 296 220 0 0,35-316-221 0 0,-1-5-30 0 0,1-1 0 0 0,0 1-1 0 0,-1 0 1 0 0,1 0 0 0 0,0 0 0 0 0,-1 0 0 0 0,1 0-1 0 0,0 0 1 0 0,0 0 0 0 0,0 0 0 0 0,0 0 0 0 0,0 0 0 0 0,0 0-1 0 0,0 0 1 0 0,0 0 0 0 0,0 0 0 0 0,0 0 0 0 0,1 0-1 0 0,-1 0 1 0 0,0 0 0 0 0,1 0 0 0 0,-1 0 0 0 0,1 0-1 0 0,-1 0 1 0 0,1 0 0 0 0,-1-1 0 0 0,1 1 0 0 0,0 0-1 0 0,-1 0 1 0 0,1-1 0 0 0,0 1 0 0 0,0 0 0 0 0,-1-1 0 0 0,1 1-1 0 0,0-1 1 0 0,0 1 0 0 0,0-1 0 0 0,0 1 0 0 0,0-1-1 0 0,0 0 1 0 0,0 1 0 0 0,0-1 0 0 0,0 0 0 0 0,0 0-1 0 0,0 1 1 0 0,0-1 0 0 0,0 0 0 0 0,0 0 0 0 0,0 0 0 0 0,0 0-1 0 0,0-1 1 0 0,0 1 0 0 0,0 0 0 0 0,-1 0 0 0 0,1-1-1 0 0,0 1 1 0 0,0 0 0 0 0,1-1 43 0 0,24-18-7906 0 0,-19 13 1214 0 0,-3 2-5369 0 0</inkml:trace>
  <inkml:trace contextRef="#ctx0" brushRef="#br0" timeOffset="428.585">949 354 0 0 0,'0'0'495'0'0,"0"0"1262"0"0,0 0 567 0 0,0 0 276 0 0,0 0 47 0 0,0 0-189 0 0,0 0-317 0 0,0 0-322 0 0,0 0-283 0 0,0 0-173 0 0,34 4-115 0 0,106 12-118 0 0,-70-23 433 0 0,-58 1-1147 0 0,2 1-128 0 0,0 0 1 0 0,-1 0-1 0 0,0-1 0 0 0,0-1 1 0 0,-1 0-1 0 0,0-1 0 0 0,0-1 1 0 0,0 1-1 0 0,-1-2 0 0 0,-1 0 1 0 0,0 0-1 0 0,0 0 1 0 0,-1-2-1 0 0,6-8-288 0 0,-13 17 28 0 0,0 1 0 0 0,-1-1 1 0 0,1 0-1 0 0,-1 0 0 0 0,1 1 1 0 0,-1-1-1 0 0,0 0 0 0 0,0 0 1 0 0,-1-1-1 0 0,1 1 0 0 0,-1 0 0 0 0,1 0 1 0 0,-1 0-1 0 0,0 0 0 0 0,0 0 1 0 0,0-1-1 0 0,-1 1 0 0 0,1 0 0 0 0,-1 0 1 0 0,0 0-1 0 0,0 0 0 0 0,0 0 1 0 0,0 0-1 0 0,0 0 0 0 0,0 0 1 0 0,-1 1-1 0 0,0-1 0 0 0,1 0 0 0 0,-1 1 1 0 0,0-1-1 0 0,0 1 0 0 0,-1 0 1 0 0,1 0-1 0 0,0-1 0 0 0,-1 1 0 0 0,1 1 1 0 0,-3-2-29 0 0,-1 0 2 0 0,-1 0 0 0 0,0 1 0 0 0,0 0 0 0 0,0 0 0 0 0,0 0 0 0 0,0 1 0 0 0,-1 0 1 0 0,1 1-1 0 0,0-1 0 0 0,0 1 0 0 0,-1 1 0 0 0,1-1 0 0 0,0 2 0 0 0,0-1 0 0 0,0 1 0 0 0,0-1 0 0 0,0 2 0 0 0,0-1 1 0 0,0 1-1 0 0,1 0 0 0 0,-5 3-2 0 0,-6 4-14 0 0,1 0 0 0 0,0 1-1 0 0,0 1 1 0 0,1 0 0 0 0,0 1 0 0 0,2 0 0 0 0,-1 2 0 0 0,2-1 0 0 0,0 2-1 0 0,0-1 1 0 0,2 2 0 0 0,0-1 0 0 0,1 2 0 0 0,0-1 0 0 0,-5 18 14 0 0,12-31-12 0 0,1 0-1 0 0,-1 0 1 0 0,1-1 0 0 0,0 1 0 0 0,0 0-1 0 0,0 0 1 0 0,1 0 0 0 0,0 0 0 0 0,-1 0-1 0 0,1 1 1 0 0,1-1 0 0 0,-1 0 0 0 0,0 0 0 0 0,1 0-1 0 0,0 0 1 0 0,0-1 0 0 0,0 1 0 0 0,1 0-1 0 0,-1 0 1 0 0,1 0 0 0 0,0-1 0 0 0,0 1-1 0 0,0-1 1 0 0,0 0 0 0 0,1 1 0 0 0,-1-1 0 0 0,1 0-1 0 0,0 0 1 0 0,0-1 0 0 0,0 1 0 0 0,0-1-1 0 0,1 1 1 0 0,-1-1 0 0 0,1 0 0 0 0,-1 0-1 0 0,1-1 1 0 0,0 1 0 0 0,0-1 0 0 0,-1 1 0 0 0,1-1-1 0 0,3 0 13 0 0,11 0-169 0 0,1 0 1 0 0,0-1-1 0 0,0-1 0 0 0,-1-1 0 0 0,1-1 0 0 0,0 0 0 0 0,-1-2 0 0 0,0 0 0 0 0,0-1 0 0 0,3-2 169 0 0,109-47-5465 0 0,-112 46 4121 0 0,10-4-4559 0 0,-6 4-5623 0 0</inkml:trace>
  <inkml:trace contextRef="#ctx0" brushRef="#br0" timeOffset="808.003">1878 210 11018 0 0,'0'0'2171'0'0,"0"0"-247"0"0,0 0 37 0 0,0 0-51 0 0,0 0-267 0 0,0 0-443 0 0,0 0-405 0 0,0 0-200 0 0,0 0-46 0 0,0 0-2 0 0,0 0-17 0 0,0 0-26 0 0,0 0-59 0 0,-9 2-79 0 0,-73 30 511 0 0,69-24-851 0 0,0 1-1 0 0,0 0 1 0 0,1 1-1 0 0,0 1 1 0 0,0 0-1 0 0,1 1 1 0 0,1 0-1 0 0,0 0 1 0 0,1 1 0 0 0,0 0-1 0 0,1 1 1 0 0,0 0-1 0 0,-1 6-25 0 0,8-18-5 0 0,1 0 0 0 0,0 0 0 0 0,0 0 0 0 0,0 0 0 0 0,0 0 0 0 0,1 0 0 0 0,-1 0 0 0 0,0 0 0 0 0,1 0 0 0 0,0 0 0 0 0,-1 0 0 0 0,1 0 0 0 0,0 0-1 0 0,0-1 1 0 0,0 1 0 0 0,0 0 0 0 0,0 0 0 0 0,0-1 0 0 0,1 1 0 0 0,-1-1 0 0 0,0 1 0 0 0,1-1 0 0 0,-1 1 0 0 0,1-1 0 0 0,0 0 0 0 0,-1 0 0 0 0,1 0 0 0 0,0 0 0 0 0,0 0 0 0 0,0 0 0 0 0,0-1 0 0 0,0 1 0 0 0,0 0 0 0 0,0-1-1 0 0,0 0 1 0 0,0 1 0 0 0,0-1 0 0 0,0 0 0 0 0,0 0 0 0 0,0 0 0 0 0,0 0 0 0 0,0 0 0 0 0,0-1 0 0 0,0 1 0 0 0,0-1 0 0 0,0 1 0 0 0,0-1 0 0 0,0 0 0 0 0,-1 0 0 0 0,2 0 5 0 0,3 1-3 0 0,8-2 34 0 0,0-1-1 0 0,0 0 0 0 0,-1-1 0 0 0,0 0 0 0 0,1-1 0 0 0,-2-1 0 0 0,1 0 1 0 0,-1-1-1 0 0,1 0 0 0 0,-2-1 0 0 0,7-5-30 0 0,2 0 25 0 0,84-82 295 0 0,-98 89-314 0 0,-4 8-206 0 0,-3 10 163 0 0,16 76-3030 0 0,21-41-4110 0 0,-28-40 993 0 0,-4-3-4946 0 0</inkml:trace>
  <inkml:trace contextRef="#ctx0" brushRef="#br0" timeOffset="1320.465">2226 479 8578 0 0,'0'0'2590'0'0,"0"0"-375"0"0,0 0-173 0 0,0 0-225 0 0,0 0-392 0 0,0 0-377 0 0,0 0-252 0 0,0 0-120 0 0,0 0 2 0 0,0 0-21 0 0,0 0-63 0 0,0 0-93 0 0,0 0-70 0 0,5-7-39 0 0,92-115 1840 0 0,-37 45-1579 0 0,-63 99-778 0 0,1-17 120 0 0,0 0 0 0 0,1-1-1 0 0,-1 1 1 0 0,1 0 0 0 0,0 0-1 0 0,1 0 1 0 0,-1 0-1 0 0,1 0 1 0 0,0 1 0 0 0,0-1-1 0 0,1 0 1 0 0,-1 0-1 0 0,1 0 1 0 0,0 0 0 0 0,1-1-1 0 0,-1 1 1 0 0,1 0-1 0 0,0 0 1 0 0,0-1 0 0 0,0 1-1 0 0,1-1 1 0 0,0 0-1 0 0,1 2 6 0 0,-1-3 29 0 0,1 0-1 0 0,0-1 0 0 0,-1 0 1 0 0,1 0-1 0 0,0 0 0 0 0,0 0 1 0 0,0 0-1 0 0,0-1 0 0 0,1 0 1 0 0,-1 0-1 0 0,0 0 0 0 0,1 0 1 0 0,-1-1-1 0 0,0 0 0 0 0,1 0 1 0 0,-1 0-1 0 0,0 0 0 0 0,1-1 0 0 0,-1 1 1 0 0,0-1-1 0 0,1 0 0 0 0,-1-1 1 0 0,0 1-1 0 0,0-1 0 0 0,0 1 1 0 0,0-1-1 0 0,0-1 0 0 0,-1 1 1 0 0,1 0-1 0 0,0-1 0 0 0,-1 0 1 0 0,2-1-29 0 0,9-7 218 0 0,0-1 0 0 0,-1-1 0 0 0,0 0 0 0 0,-1-1 0 0 0,-1 0 0 0 0,0-1 0 0 0,2-5-218 0 0,-5 7-298 0 0,13-22 828 0 0,-16 9-4528 0 0,-6 26-1203 0 0,-1 0-506 0 0,-1 0-6904 0 0</inkml:trace>
</inkml:ink>
</file>

<file path=ppt/ink/ink7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43:26.8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0 8514 0 0,'0'0'2119'0'0,"0"0"-276"0"0,0 0 21 0 0,0 0 102 0 0,0 0-97 0 0,0 0-334 0 0,0 0-531 0 0,0 0-403 0 0,0 0-201 0 0,0 0-29 0 0,0 0 44 0 0,0 0 46 0 0,0 0 23 0 0,-1 18-21 0 0,-3 111 724 0 0,24 8 60 0 0,20 328-259 0 0,-34-349-933 0 0,-3 53 1 0 0,-2-169-52 0 0,-1-1-1 0 0,0 1 1 0 0,0-1 0 0 0,1 1-1 0 0,-1-1 1 0 0,0 1 0 0 0,1 0-1 0 0,-1-1 1 0 0,0 1 0 0 0,1-1 0 0 0,-1 1-1 0 0,1 0 1 0 0,-1 0 0 0 0,1-1-1 0 0,-1 1 1 0 0,1 0 0 0 0,-1 0-1 0 0,1 0 1 0 0,-1-1 0 0 0,1 1 0 0 0,-1 0-1 0 0,1 0 1 0 0,-1 0 0 0 0,1 0-1 0 0,-1 0 1 0 0,1 0 0 0 0,-1 0-1 0 0,1 0 1 0 0,-1 0 0 0 0,1 0 0 0 0,-1 0-1 0 0,1 0 1 0 0,-1 1 0 0 0,1-1-1 0 0,-1 0 1 0 0,1 0 0 0 0,-1 1-1 0 0,1-1 1 0 0,-1 0 0 0 0,1 0 0 0 0,-1 1-1 0 0,1-1 1 0 0,-1 0 0 0 0,0 1-1 0 0,1-1 1 0 0,-1 1 0 0 0,0-1-1 0 0,1 1 1 0 0,-1-1 0 0 0,0 0 0 0 0,0 1-1 0 0,1-1 1 0 0,-1 1 0 0 0,0-1-1 0 0,0 1 1 0 0,0-1 0 0 0,0 1-1 0 0,0-1 1 0 0,1 1 0 0 0,-1 0 0 0 0,0-1-1 0 0,0 1 1 0 0,0-1 0 0 0,-1 1-4 0 0,37-46 254 0 0,-32 39-244 0 0,176-222 240 0 0,-109 162-233 0 0,-70 66-17 0 0,-1-1-2 0 0,0 1 1 0 0,1-1-1 0 0,-1 1 1 0 0,1-1-1 0 0,-1 1 1 0 0,1 0-1 0 0,-1-1 1 0 0,1 1-1 0 0,-1-1 1 0 0,1 1-1 0 0,-1 0 1 0 0,1 0-1 0 0,-1-1 1 0 0,1 1-1 0 0,0 0 1 0 0,-1 0-1 0 0,1 0 1 0 0,-1 0-1 0 0,1 0 1 0 0,0 0-1 0 0,-1 0 1 0 0,1 0-1 0 0,0 0 1 0 0,-1 0-1 0 0,1 0 1 0 0,0 0-1 0 0,-1 0 1 0 0,1 0 0 0 0,-1 0-1 0 0,1 1 1 0 0,-1-1-1 0 0,1 0 1 0 0,0 0-1 0 0,-1 1 1 0 0,1-1-1 0 0,-1 0 1 0 0,1 1-1 0 0,-1-1 1 0 0,1 1-1 0 0,-1-1 1 0 0,0 1-1 0 0,1-1 1 0 0,-1 1-1 0 0,1-1 1 0 0,-1 1-1 0 0,0-1 1 0 0,0 1-1 0 0,1-1 1 0 0,-1 1-1 0 0,0 0 1 0 0,0-1-1 0 0,1 1 1 0 0,-1-1-1 0 0,0 1 1 0 0,0 0-1 0 0,0-1 1 0 0,0 2 1 0 0,27 135 466 0 0,-23-89-215 0 0,10 90 297 0 0,-11-110-3715 0 0,3-56-4202 0 0,-2 17-471 0 0,-1 3-3174 0 0</inkml:trace>
  <inkml:trace contextRef="#ctx0" brushRef="#br0" timeOffset="249.408">680 803 8930 0 0,'0'0'1919'0'0,"0"0"-191"0"0,0 0-17 0 0,0 0-22 0 0,0 0-268 0 0,0 0-406 0 0,0 0-437 0 0,0 0-314 0 0,0 0-151 0 0,0 0-84 0 0,0 0-75 0 0,0 0-60 0 0,2 27-118 0 0,9 81-146 0 0,-1-83-907 0 0,-9-27 716 0 0,11-9-7554 0 0,-8 4-583 0 0</inkml:trace>
  <inkml:trace contextRef="#ctx0" brushRef="#br0" timeOffset="419.777">639 442 4105 0 0,'0'0'4417'0'0,"0"0"-2409"0"0,0 0-583 0 0,0 0-457 0 0,0 0-480 0 0,0 0-600 0 0,0 0-392 0 0,0 0-208 0 0,0 0-377 0 0,0 0-1671 0 0,0 0-5474 0 0</inkml:trace>
  <inkml:trace contextRef="#ctx0" brushRef="#br0" timeOffset="1506.841">617 784 0 0 0,'0'0'1406'0'0,"0"0"214"0"0,0 0-113 0 0,0 0-268 0 0,0 0-184 0 0,0 0-98 0 0,0 0-51 0 0,0 0 5 0 0,0 0 96 0 0,0 0 189 0 0,0 0 155 0 0,0 0 78 0 0,2 1-56 0 0,1 0-1100 0 0,-1 0 0 0 0,1 0 0 0 0,-1 0 0 0 0,0 0 0 0 0,1 0 0 0 0,-1 0 0 0 0,0 1 0 0 0,0-1 0 0 0,0 1 1 0 0,0 0-1 0 0,0 0 0 0 0,-1 0 0 0 0,1-1 0 0 0,0 2 0 0 0,-1-1 0 0 0,0 0 0 0 0,1 0 0 0 0,-1 0 0 0 0,0 1 0 0 0,0-1 0 0 0,0 0 1 0 0,0 3-274 0 0,8 102 2296 0 0,-9-84-2152 0 0,0-23-156 0 0,4-19-6516 0 0,2-2-4672 0 0,-5 13 4535 0 0</inkml:trace>
  <inkml:trace contextRef="#ctx0" brushRef="#br0" timeOffset="1897.76">630 416 2633 0 0,'0'0'2209'0'0,"0"0"-80"0"0,0 0-5 0 0,0 0-118 0 0,0 0-287 0 0,0 0-328 0 0,0 0-309 0 0,0 0-202 0 0,0 0-132 0 0,0 0-75 0 0,0 0-66 0 0,0 0-95 0 0,-5 5-76 0 0,-16 15-83 0 0,19-11 1503 0 0,15-17-973 0 0,-28 21 413 0 0,7-4-3354 0 0,5-2-3595 0 0,3-7-802 0 0,0 0-2916 0 0</inkml:trace>
</inkml:ink>
</file>

<file path=ppt/ink/ink7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43:25.7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347 11 3321 0 0,'0'0'2052'0'0,"0"0"-233"0"0,0 0 7 0 0,0 0 189 0 0,0 0 120 0 0,0 0-84 0 0,0 0-342 0 0,0 0-437 0 0,0 0-383 0 0,0 0-216 0 0,0 0-81 0 0,2-9 402 0 0,-1 8 2705 0 0,28 157-836 0 0,-13 219-1821 0 0,-44-121-816 0 0,-8-61-326 0 0,54-273-7802 0 0,-7 40-3564 0 0,-7 27 1756 0 0</inkml:trace>
  <inkml:trace contextRef="#ctx0" brushRef="#br0" timeOffset="358.982">7 165 1696 0 0,'0'0'2309'0'0,"0"0"-489"0"0,0 0-27 0 0,0 0 296 0 0,0 0 196 0 0,0 0-47 0 0,0 0-377 0 0,0 0-532 0 0,0 0-468 0 0,0 0-313 0 0,0 0-184 0 0,0 0-72 0 0,0 0 14 0 0,-7-3 1266 0 0,27 5-1086 0 0,1-1 0 0 0,-1-1 0 0 0,0-1-1 0 0,1-1 1 0 0,-1 0 0 0 0,0-2 0 0 0,0 0 0 0 0,-1-1-1 0 0,1-1 1 0 0,-1-1 0 0 0,9-5-486 0 0,19-4 359 0 0,218-54 85 0 0,-230 71-2008 0 0,-13 9-6622 0 0,-21-10 7415 0 0,7 3-5497 0 0,-5-2-4453 0 0</inkml:trace>
</inkml:ink>
</file>

<file path=ppt/ink/ink7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44:05.3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6089 0 0,'0'0'3814'0'0,"0"0"-1713"0"0,0 0-414 0 0,0 0 169 0 0,0 0 83 0 0,0 0-148 0 0,0 0-417 0 0,0 0-456 0 0,0 0-314 0 0,0 0-148 0 0,0 0-16 0 0,0 0 47 0 0,0 0 71 0 0,5 0 33 0 0,412 25 3403 0 0,-391-23-4039 0 0,-2 1-23 0 0,0-1 1 0 0,1-2 0 0 0,-1 0 0 0 0,0-2-1 0 0,0 0 1 0 0,14-4 67 0 0,-23-4-4319 0 0,-10 6-4114 0 0,-3 3-3792 0 0</inkml:trace>
</inkml:ink>
</file>

<file path=ppt/ink/ink7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44:01.2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13 549 0 0 0,'0'0'896'0'0,"0"0"484"0"0,0 0 256 0 0,0 0 0 0 0,0 0-167 0 0,0 0-256 0 0,0 0-204 0 0,0 0-71 0 0,0 0 17 0 0,-10 23 4426 0 0,7-20-3716 0 0,7-5 8914 0 0,1-4-10945 0 0,22-79 983 0 0,75-61-361 0 0,-16 51-132 0 0,-83 94-124 0 0,0 1 1 0 0,0 0 0 0 0,0 0 0 0 0,0 1 0 0 0,-1-1-1 0 0,1 1 1 0 0,0-1 0 0 0,0 1 0 0 0,0 0 0 0 0,0 0-1 0 0,-1 0 1 0 0,1 0 0 0 0,-1 1 0 0 0,1-1 0 0 0,-1 1 0 0 0,1-1-1 0 0,-1 1 1 0 0,0 0 0 0 0,1 0 0 0 0,-1 0 0 0 0,0 0-1 0 0,-1 1 1 0 0,1-1 0 0 0,0 0 0 0 0,-1 1 0 0 0,1-1-1 0 0,-1 1 1 0 0,0-1 0 0 0,1 1 0 0 0,-1 0 0 0 0,-1 0-1 0 0,1 0 1 0 0,0 0-1 0 0,8 12 20 0 0,-2-3-19 0 0,-1-1 0 0 0,-1 2-1 0 0,0-1 1 0 0,0 0 0 0 0,-1 1 0 0 0,0 0-1 0 0,-2 0 1 0 0,1 0 0 0 0,-2 0-1 0 0,1 1 1 0 0,-2-1 0 0 0,0 0 0 0 0,0 1-1 0 0,-1-1 1 0 0,-1 1-1 0 0,-37 114 53 0 0,35-113-98 0 0,14-29 14 0 0,-1 2 55 0 0,247-293 112 0 0,-193 232-106 0 0,-40 102-14 0 0,41 71 102 0 0,-50-13-66 0 0,-13-12 124 0 0,0-8-613 0 0,26-98-5014 0 0,-18 22 1530 0 0,-2 0-4285 0 0,-2 2-3753 0 0</inkml:trace>
  <inkml:trace contextRef="#ctx0" brushRef="#br0" timeOffset="1240.069">1016 196 0 0 0,'0'0'2477'0'0,"0"0"-5"0"0,0 0-71 0 0,0 0-13 0 0,0 0-69 0 0,0 0-233 0 0,0 0-355 0 0,0 0-409 0 0,0 0-329 0 0,0 0-194 0 0,0 0-109 0 0,0 0-78 0 0,0 0-31 0 0,-2 12 2996 0 0,55 109-943 0 0,1 132-2151 0 0,-38-182-382 0 0,-9-68 47 0 0,-6-3-99 0 0,-1 0-14 0 0,0 0-15 0 0,0 0 20 0 0,34-107 1124 0 0,-19 60-1112 0 0,3 0 0 0 0,1 1 0 0 0,24-42-52 0 0,-33 69 4 0 0,42-75 24 0 0,-41 71-340 0 0,-11 23 210 0 0,0 0-65 0 0,-1 0-84 0 0,0 0-2923 0 0,1 0-3434 0 0,0 0-2886 0 0</inkml:trace>
  <inkml:trace contextRef="#ctx0" brushRef="#br0" timeOffset="2497.311">1428 557 0 0 0,'3'-1'632'0'0,"6"-4"132"0"0,-6 3 44 0 0,-2 3 3872 0 0,6 2 11870 0 0,-6-2-13688 0 0,-44 5-1313 0 0,33-4-1541 0 0,1 1 0 0 0,0 0 0 0 0,0 0 0 0 0,0 1 0 0 0,0 1 0 0 0,1-1 0 0 0,0 1 0 0 0,0 1 0 0 0,0-1 0 0 0,0 1 0 0 0,1 1 0 0 0,-3 3-8 0 0,8-7 5 0 0,1-1 1 0 0,-1 1 0 0 0,1 0-1 0 0,0 0 1 0 0,0-1 0 0 0,1 1-1 0 0,-1 0 1 0 0,0 0-1 0 0,1 0 1 0 0,0 0 0 0 0,0 0-1 0 0,0 0 1 0 0,0 0 0 0 0,0 0-1 0 0,0 0 1 0 0,1 0 0 0 0,-1 0-1 0 0,1 0 1 0 0,0 0 0 0 0,0-1-1 0 0,0 1 1 0 0,1 0 0 0 0,-1 0-1 0 0,0-1 1 0 0,1 1 0 0 0,0-1-1 0 0,0 0 1 0 0,-1 1-1 0 0,1-1 1 0 0,1 0 0 0 0,-1 0-1 0 0,0 0 1 0 0,0 0 0 0 0,1 0-1 0 0,-1-1 1 0 0,1 1 0 0 0,0-1-1 0 0,0 1-5 0 0,4 1 13 0 0,-1 0-1 0 0,1 0 1 0 0,0 0-1 0 0,-1-1 0 0 0,1 0 1 0 0,0-1-1 0 0,0 1 0 0 0,1-1 1 0 0,-1-1-1 0 0,0 1 1 0 0,0-1-1 0 0,0-1 0 0 0,0 1 1 0 0,5-2-13 0 0,8-16-584 0 0,-15 7-2968 0 0,-1 0-6878 0 0,-3 8-1429 0 0</inkml:trace>
  <inkml:trace contextRef="#ctx0" brushRef="#br0" timeOffset="3011.758">1557 745 11731 0 0,'0'0'1406'0'0,"0"0"-517"0"0,0 0 48 0 0,0 0 317 0 0,0 0 166 0 0,0 0-84 0 0,0 0-277 0 0,0 0-251 0 0,0 0-126 0 0,0 0-42 0 0,0 0-61 0 0,0 0-80 0 0,0 0-45 0 0,11-7-36 0 0,33-22-37 0 0,18-36 1016 0 0,-3 18-836 0 0,-47 117-42 0 0,-12-68-512 0 0,1-1 1 0 0,0 1 0 0 0,0 0-1 0 0,0-1 1 0 0,0 1-1 0 0,0-1 1 0 0,0 0 0 0 0,0 1-1 0 0,1-1 1 0 0,-1 0-1 0 0,0 0 1 0 0,1 0 0 0 0,-1 0-1 0 0,1 0 1 0 0,-1 0-1 0 0,1 0 1 0 0,0 0 0 0 0,-1 0-1 0 0,1-1 1 0 0,0 1-1 0 0,-1-1 1 0 0,1 1 0 0 0,0-1-1 0 0,0 0 1 0 0,-1 0-1 0 0,1 0 1 0 0,0 0-1 0 0,0 0 1 0 0,0 0 0 0 0,-1 0-1 0 0,1 0 1 0 0,0-1-1 0 0,0 1 1 0 0,-1-1 0 0 0,1 1-1 0 0,0-1 1 0 0,0 0-8 0 0,66-25 122 0 0,0 5-308 0 0,-49 62-874 0 0,2-40-3277 0 0,-15-3 77 0 0,1-1-3325 0 0,-3 2-2360 0 0</inkml:trace>
  <inkml:trace contextRef="#ctx0" brushRef="#br0" timeOffset="3730.369">729 71 4513 0 0,'0'0'1576'0'0,"0"0"-201"0"0,0 0 75 0 0,0 0 210 0 0,0 0 126 0 0,0 0-131 0 0,0 0-289 0 0,0 0-299 0 0,0 0-169 0 0,0 0-47 0 0,0 0-52 0 0,0 0 15 0 0,4-1-8 0 0,115 5 4126 0 0,-52 8-4397 0 0,0-3 0 0 0,0-3 0 0 0,1-3 1 0 0,61-6-536 0 0,-26 2 184 0 0,48 1-98 0 0,-166 1 522 0 0,-78-39-746 0 0,-8-3-3679 0 0,78 29 48 0 0,14 6-2089 0 0,5 3-5526 0 0</inkml:trace>
  <inkml:trace contextRef="#ctx0" brushRef="#br0" timeOffset="6004.053">2288 218 2216 0 0,'0'0'1321'0'0,"0"0"-348"0"0,0 0 145 0 0,0 0 472 0 0,0 0 386 0 0,0 0 35 0 0,0 0-360 0 0,0 0-500 0 0,0 0-372 0 0,0 0-96 0 0,0 0 55 0 0,0 0 148 0 0,0 0 121 0 0,4 2-16 0 0,112 8 4916 0 0,-30-8-4590 0 0,37-1-333 0 0,4-5-582 0 0,-127 4-432 0 0,0 0-22 0 0,0 0 14 0 0,0 0-2 0 0,0 0-14 0 0,0 0-38 0 0,0 0-68 0 0,0 0-108 0 0,-16 0-8058 0 0,4 0-1936 0 0,7 0 1883 0 0</inkml:trace>
  <inkml:trace contextRef="#ctx0" brushRef="#br0" timeOffset="6244.994">2369 476 6497 0 0,'0'0'3126'0'0,"0"0"-1292"0"0,0 0-543 0 0,0 0 93 0 0,0 0 289 0 0,0 0 174 0 0,0 0-86 0 0,0 0-284 0 0,0 0-298 0 0,0 0-244 0 0,0 0-186 0 0,0 0-99 0 0,18 2-93 0 0,57 4-49 0 0,76-25 1122 0 0,-76 15-1826 0 0,-59 4-3134 0 0,0 0-3284 0 0,-12 0-5495 0 0</inkml:trace>
  <inkml:trace contextRef="#ctx0" brushRef="#br0" timeOffset="10320.062">3602 189 0 0 0,'0'0'664'0'0,"0"0"16"0"0,0 0-56 0 0,0 0-9 0 0,0 0 36 0 0,0 0 53 0 0,0 0 43 0 0,4-6-7 0 0,14-25 692 0 0,-10 13 6258 0 0,-8 17-7188 0 0,0 1-22 0 0,-28-11 3072 0 0,4 10-2570 0 0,-37 10 128 0 0,49-2-1034 0 0,0 0 0 0 0,0 2 0 0 0,1-1 0 0 0,0 2 0 0 0,0-1 0 0 0,1 1 0 0 0,1 1 0 0 0,0 0 0 0 0,0 0 0 0 0,1 1 0 0 0,1 0 0 0 0,-6 11-76 0 0,4-1 133 0 0,0 1 0 0 0,2 1 0 0 0,1 0 1 0 0,1 0-1 0 0,1 0 0 0 0,1 0 0 0 0,0 1 0 0 0,3-1 1 0 0,1 22-134 0 0,-1-40 51 0 0,1-1 0 0 0,0 1 0 0 0,0-1 0 0 0,0 1 0 0 0,1-1 0 0 0,0 0 0 0 0,0 0 0 0 0,0 0 1 0 0,1 0-1 0 0,-1 0 0 0 0,1 0 0 0 0,1-1 0 0 0,-1 1 0 0 0,0-1 0 0 0,1 0 0 0 0,0 0 0 0 0,0 0 1 0 0,0-1-1 0 0,1 1 0 0 0,-1-1 0 0 0,1 0 0 0 0,0 0 0 0 0,0-1 0 0 0,0 1 0 0 0,0-1 0 0 0,0 0 1 0 0,0-1-1 0 0,1 1 0 0 0,-1-1 0 0 0,0 0 0 0 0,1 0 0 0 0,3 0-51 0 0,11 1 143 0 0,0-1 0 0 0,0-1-1 0 0,0 0 1 0 0,0-2 0 0 0,0 0 0 0 0,0-1 0 0 0,-1-1 0 0 0,11-4-143 0 0,7-3 148 0 0,0-2 1 0 0,-1-1-1 0 0,-1-1 0 0 0,0-3 1 0 0,-2 0-1 0 0,0-3 1 0 0,-1 0-1 0 0,-1-2 1 0 0,22-22-149 0 0,-43 36 22 0 0,-1-1 1 0 0,0 0-1 0 0,0-1 1 0 0,-1 0-1 0 0,-1 0 1 0 0,0 0-1 0 0,0-1 1 0 0,-2 0 0 0 0,2-3-23 0 0,-5 10-15 0 0,0 0 0 0 0,-1 0 0 0 0,1 0 0 0 0,-1 1 0 0 0,0-1 0 0 0,-1 0 0 0 0,1 0 0 0 0,-1-1 0 0 0,0 1 0 0 0,0 0 0 0 0,0 0 0 0 0,-1 0 0 0 0,0 0 0 0 0,0 0 0 0 0,0 0 0 0 0,-1 1 0 0 0,1-1 0 0 0,-1 0 0 0 0,0 1 0 0 0,-1-1 0 0 0,1 1 0 0 0,-1-1 0 0 0,0 1 0 0 0,0 0 0 0 0,0 0 0 0 0,-1 0 15 0 0,-6-5-242 0 0,-1 1 0 0 0,0-1 0 0 0,0 2 0 0 0,-1 0 0 0 0,0 0-1 0 0,0 1 1 0 0,-1 0 0 0 0,0 1 0 0 0,0 1 0 0 0,0 0 0 0 0,0 1 0 0 0,-1 0 0 0 0,1 1 0 0 0,-1 0-1 0 0,0 1 243 0 0,-62-3-3852 0 0,4 3-3842 0 0,44 2 3112 0 0,-4-1-2869 0 0</inkml:trace>
  <inkml:trace contextRef="#ctx0" brushRef="#br0" timeOffset="10913.964">3030 402 7882 0 0,'0'0'1981'0'0,"0"0"-650"0"0,0 0-250 0 0,0 0 139 0 0,0 0 234 0 0,0 0 114 0 0,0 0-159 0 0,0 0-327 0 0,0 0-288 0 0,0 0-134 0 0,0 0-43 0 0,0 0-5 0 0,0 0-46 0 0,5 1-69 0 0,38 2 1277 0 0,-27 4 1759 0 0,481-18-1441 0 0,30-11-1496 0 0,-251 8-361 0 0,-207 13-223 0 0,-68 1 24 0 0,-1 0-21 0 0,0 0-5 0 0,-16 0-870 0 0,7-3-2698 0 0,8-3-2630 0 0,1 5 2962 0 0,0 0-9382 0 0</inkml:trace>
</inkml:ink>
</file>

<file path=ppt/ink/ink7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44:34.0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188 446 0 0 0,'0'0'375'0'0,"0"0"329"0"0,0 0 153 0 0,0 0 84 0 0,0 0 37 0 0,4-3 29 0 0,19-9 2042 0 0,-22 12-1951 0 0,-1 0 41 0 0,0 0 10 0 0,0 0-21 0 0,0 0-73 0 0,0 0-35 0 0,0 0-27 0 0,0 0-5 0 0,0 0-35 0 0,0 0-123 0 0,0 0-134 0 0,-20 7 1096 0 0,-92 52 434 0 0,106-55-2218 0 0,-1 1-1 0 0,1-1 0 0 0,1 1 0 0 0,-1 0 1 0 0,1 0-1 0 0,0 1 0 0 0,0 0 0 0 0,0-1 1 0 0,1 2-1 0 0,0-1 0 0 0,0 0 1 0 0,1 1-1 0 0,-1 0 0 0 0,1 0 0 0 0,1 0 1 0 0,0 0-1 0 0,0 0 0 0 0,0 1 0 0 0,1-1 1 0 0,0 0-1 0 0,0 1 0 0 0,1 2-7 0 0,1-6 34 0 0,1 0 0 0 0,0-1 0 0 0,0 1 0 0 0,1-1 0 0 0,-1 1 0 0 0,1-1 0 0 0,0 0 0 0 0,0 0-1 0 0,0 0 1 0 0,0 0 0 0 0,0-1 0 0 0,1 1 0 0 0,-1-1 0 0 0,1 0 0 0 0,-1 0 0 0 0,1 0 0 0 0,0-1 0 0 0,0 1-1 0 0,0-1 1 0 0,0 0 0 0 0,0 0 0 0 0,0 0 0 0 0,0-1 0 0 0,0 1 0 0 0,1-1 0 0 0,-1 0 0 0 0,0 0 0 0 0,0 0 0 0 0,0-1-1 0 0,0 0 1 0 0,0 0 0 0 0,0 0 0 0 0,4-1-34 0 0,-1 0 45 0 0,0 0-1 0 0,0 0 1 0 0,0 0 0 0 0,0-1-1 0 0,0 0 1 0 0,-1-1-1 0 0,0 1 1 0 0,1-1-1 0 0,-1-1 1 0 0,-1 1 0 0 0,1-1-1 0 0,-1 0 1 0 0,1 0-1 0 0,-1 0 1 0 0,-1-1-1 0 0,1 0 1 0 0,-1 0 0 0 0,0 0-1 0 0,0 0 1 0 0,-1-1-1 0 0,0 0 1 0 0,0 1 0 0 0,-1-1-1 0 0,0 0 1 0 0,0 0-1 0 0,0-1 1 0 0,-1 1-1 0 0,0-3-44 0 0,-1 4-30 0 0,0-1-1 0 0,-1 1 0 0 0,0-1 0 0 0,0 1 1 0 0,-1 0-1 0 0,0 0 0 0 0,0 0 1 0 0,0 0-1 0 0,-1 0 0 0 0,0 0 0 0 0,0 0 1 0 0,-1 1-1 0 0,1-1 0 0 0,-1 1 0 0 0,0 0 1 0 0,-1 0-1 0 0,1 1 0 0 0,-1-1 0 0 0,0 1 1 0 0,0 0-1 0 0,0 0 31 0 0,-43-36-1006 0 0,48 39 989 0 0,1-1 0 0 0,-1 1-1 0 0,0 0 1 0 0,0 0 0 0 0,0-1-1 0 0,1 1 1 0 0,-1 0-1 0 0,1 0 1 0 0,-1 0 0 0 0,1 0-1 0 0,-1-1 1 0 0,1 1 0 0 0,-1 0-1 0 0,1 0 1 0 0,0 0-1 0 0,0 0 1 0 0,0 0 0 0 0,0 1-1 0 0,-1-1 1 0 0,1 0 0 0 0,0 0-1 0 0,0 1 1 0 0,1-1-1 0 0,-1 0 1 0 0,0 1 0 0 0,0-1-1 0 0,0 1 1 0 0,0-1 0 0 0,0 1-1 0 0,1 0 1 0 0,-1-1-1 0 0,0 1 1 0 0,0 0 0 0 0,1 0-1 0 0,0 0 18 0 0,63-14 180 0 0,-55 14-145 0 0,0 0 0 0 0,-1-1 0 0 0,1-1 0 0 0,-1 0 0 0 0,0 0 0 0 0,1-1 0 0 0,-1 0 0 0 0,0 0 0 0 0,0-1 0 0 0,-1-1 0 0 0,1 1 0 0 0,-1-1 1 0 0,0-1-1 0 0,0 1 0 0 0,-1-1 0 0 0,0-1 0 0 0,0 1 0 0 0,0-1 0 0 0,3-6-35 0 0,1-7 39 0 0,-1-2 1 0 0,-2 1 0 0 0,0-1 0 0 0,-1 0-1 0 0,-1-1 1 0 0,-1 0 0 0 0,-2 0-1 0 0,1-10-39 0 0,-1-15 212 0 0,-10 57-301 0 0,-2 229 127 0 0,11-153-25 0 0,14 392-53 0 0,-11-186 81 0 0,-6-282-15 0 0,-1 0-1 0 0,0 0 1 0 0,0 0 0 0 0,-1 0 0 0 0,0 0 0 0 0,-1-1-1 0 0,0 1 1 0 0,0-1 0 0 0,-1 0 0 0 0,0 0 0 0 0,0-1-1 0 0,-4 5-25 0 0,7-11 14 0 0,1-1 0 0 0,0 1 1 0 0,-1 0-1 0 0,1-1 0 0 0,-1 1 0 0 0,1-1 0 0 0,-1 0 0 0 0,1 0 0 0 0,-1 1 0 0 0,1-1 0 0 0,-1 0 0 0 0,1 0 0 0 0,-1 0 0 0 0,0-1 1 0 0,1 1-1 0 0,-1 0 0 0 0,1 0 0 0 0,-1-1 0 0 0,1 1 0 0 0,0-1 0 0 0,-1 0 0 0 0,1 1 0 0 0,-1-1 0 0 0,1 0 0 0 0,0 0 0 0 0,0 0 1 0 0,-1 0-1 0 0,1 0 0 0 0,0 0 0 0 0,0 0 0 0 0,0 0 0 0 0,0 0 0 0 0,0 0 0 0 0,0-1 0 0 0,1 1 0 0 0,-1 0 0 0 0,0-1 0 0 0,0 1 1 0 0,1 0-1 0 0,-1-1 0 0 0,1 0-14 0 0,-11-28 13 0 0,2 0 0 0 0,0 0-1 0 0,3-1 1 0 0,0 0 0 0 0,2-1 0 0 0,1 1 0 0 0,2-1 0 0 0,1 1 0 0 0,4-32-13 0 0,30-78-881 0 0,-12 97-3184 0 0,4 5-5643 0 0,-13 23-1225 0 0</inkml:trace>
</inkml:ink>
</file>

<file path=ppt/ink/ink7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44:35.1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4 531 0 0 0,'0'0'519'0'0,"0"0"1124"0"0,0 0 449 0 0,0 0 61 0 0,0 0-146 0 0,0 0-157 0 0,0 0-218 0 0,0 0-168 0 0,0 0-128 0 0,0 0-141 0 0,0 0-104 0 0,0 0-78 0 0,0 0-63 0 0,-3 9 527 0 0,3-8 4351 0 0,44-96-3507 0 0,-23 62-2065 0 0,102-133 489 0 0,-106 155-737 0 0,-16 11-11 0 0,-1 0 3 0 0,0 0-16 0 0,12 19 84 0 0,5 54-99 0 0,7 15 143 0 0,4-91-144 0 0,44-45 71 0 0,78-51-11 0 0,-149 98-27 0 0,0 0 1 0 0,1 1-1 0 0,-1-1 0 0 0,1 0 1 0 0,-1 0-1 0 0,1 1 0 0 0,-1-1 1 0 0,1 1-1 0 0,-1 0 0 0 0,1-1 1 0 0,-1 1-1 0 0,1 0 0 0 0,0 0 1 0 0,-1 0-1 0 0,1 0 0 0 0,-1 0 1 0 0,1 0-1 0 0,0 0 0 0 0,-1 0 1 0 0,1 1-1 0 0,-1-1 0 0 0,1 1 1 0 0,-1-1-1 0 0,1 1 0 0 0,-1 0 1 0 0,1 0-1 0 0,-1-1 0 0 0,1 1 1 0 0,-1 0-1 0 0,0 0 0 0 0,0 0 1 0 0,1 0-1 0 0,-1 1 0 0 0,0-1 1 0 0,0 0-1 0 0,0 0 0 0 0,0 1 1 0 0,-1-1-1 0 0,1 0 0 0 0,0 1 1 0 0,0-1-1 0 0,-1 1 0 0 0,1-1 1 0 0,-1 1-1 0 0,1 0 0 0 0,-1-1 1 0 0,0 1-2 0 0,12 134 1 0 0,-12-133-153 0 0,0-3-18 0 0,-1 0 0 0 0,1 1 0 0 0,0-1 0 0 0,0 0 0 0 0,0 1 0 0 0,-1-1 1 0 0,1 1-1 0 0,0-1 0 0 0,0 0 0 0 0,0 1 0 0 0,0-1 0 0 0,0 1 0 0 0,0-1 0 0 0,0 0 1 0 0,0 1-1 0 0,0-1 0 0 0,0 1 0 0 0,0-1 0 0 0,0 1 0 0 0,0-1 0 0 0,0 0 0 0 0,0 1 0 0 0,0-1 1 0 0,0 1-1 0 0,0-1 0 0 0,1 0 0 0 0,-1 1 0 0 0,0-1 0 0 0,0 0 0 0 0,1 1 0 0 0,-1-1 1 0 0,0 0-1 0 0,0 1 0 0 0,1-1 0 0 0,-1 0 0 0 0,0 1 0 0 0,1-1 0 0 0,-1 0 0 0 0,0 0 1 0 0,1 0-1 0 0,-1 1 0 0 0,0-1 0 0 0,1 0 0 0 0,-1 0 0 0 0,1 0 0 0 0,-1 0 0 0 0,0 0 0 0 0,1 0 1 0 0,-1 1-1 0 0,1-1 0 0 0,-1 0 0 0 0,0 0 0 0 0,1 0 0 0 0,-1 0 0 0 0,1-1 0 0 0,-1 1 1 0 0,1 0-1 0 0,-1 0 0 0 0,0 0 0 0 0,1 0 0 0 0,-1 0 0 0 0,1 0 0 0 0,-1-1 0 0 0,0 1 1 0 0,1 0-1 0 0,-1 0 0 0 0,0-1 0 0 0,1 1 0 0 0,-1 0 0 0 0,0-1 170 0 0,4-2-10563 0 0</inkml:trace>
  <inkml:trace contextRef="#ctx0" brushRef="#br0" timeOffset="400.86">1024 181 5601 0 0,'0'0'4118'0'0,"0"0"-1337"0"0,0 0-654 0 0,0 0-236 0 0,0 0-337 0 0,0 0-379 0 0,0 0-274 0 0,0 0-154 0 0,0 0-89 0 0,0 0-78 0 0,0 0-80 0 0,0 0-45 0 0,-28 17-65 0 0,-88 52-44 0 0,29 2 525 0 0,73-55-726 0 0,12-14-129 0 0,-1 0 0 0 0,0 1 0 0 0,1-1 0 0 0,0 1 0 0 0,-1-1 1 0 0,1 1-1 0 0,0 0 0 0 0,0 0 0 0 0,0 0 0 0 0,1 0 0 0 0,-1 0 0 0 0,1 0 0 0 0,0 0 0 0 0,0 0 1 0 0,0 1-1 0 0,0-1 0 0 0,0 1 0 0 0,1-1 0 0 0,0 0 0 0 0,-1 1 0 0 0,1-1 0 0 0,0 1 0 0 0,1-1 0 0 0,-1 1 1 0 0,1-1-1 0 0,-1 0 0 0 0,1 1 0 0 0,0-1 0 0 0,0 0 0 0 0,1 1 0 0 0,-1-1 0 0 0,1 0 0 0 0,-1 0 0 0 0,1 0 1 0 0,0 0-1 0 0,0-1 0 0 0,0 1 0 0 0,1 0 0 0 0,-1-1 0 0 0,1 0 0 0 0,-1 1 0 0 0,1-1 0 0 0,0 0 1 0 0,0 0-1 0 0,0-1 0 0 0,0 1 0 0 0,0 0 0 0 0,0-1 0 0 0,0 0 0 0 0,0 0 0 0 0,1 0 0 0 0,-1 0 0 0 0,1 0 1 0 0,-1-1-18 0 0,10 0 87 0 0,-1 0-1 0 0,0-1 0 0 0,0 0 1 0 0,1-1-1 0 0,-1-1 0 0 0,0 0 0 0 0,-1 0 1 0 0,1-1-1 0 0,-1-1 0 0 0,0 0 1 0 0,0 0-1 0 0,0-1 0 0 0,0-1 0 0 0,-1 0 1 0 0,0 0-1 0 0,-1-1 0 0 0,0 0 0 0 0,1-1-85 0 0,90-112 670 0 0,-118 163-259 0 0,5 59-1111 0 0,13-99 593 0 0,1-1 0 0 0,0 1 0 0 0,0 0 0 0 0,0-1 0 0 0,0 1 0 0 0,0-1 0 0 0,0 1 0 0 0,0-1 0 0 0,0 0 0 0 0,0 1 0 0 0,1-1 0 0 0,-1 0 0 0 0,1 0 0 0 0,-1 0 0 0 0,1 0 0 0 0,-1 0 0 0 0,1 0 0 0 0,0 0 0 0 0,-1-1 0 0 0,1 1 0 0 0,0-1 0 0 0,-1 1 0 0 0,1-1 0 0 0,0 1 0 0 0,0-1 0 0 0,0 0 0 0 0,0 0 107 0 0,33 2-8933 0 0,-28-2 5182 0 0,1 0-7853 0 0</inkml:trace>
  <inkml:trace contextRef="#ctx0" brushRef="#br0" timeOffset="781.13">1639 115 6177 0 0,'0'0'5659'0'0,"0"0"-2796"0"0,0 0-1116 0 0,0 0-121 0 0,0 0-98 0 0,0 0-134 0 0,0 0-203 0 0,0 0-243 0 0,0 0-200 0 0,-32 15-154 0 0,-101 45-92 0 0,54-10 507 0 0,77-49-999 0 0,1-1 0 0 0,0 1 1 0 0,-1 0-1 0 0,1 0 1 0 0,0 0-1 0 0,0 0 0 0 0,0 0 1 0 0,0 0-1 0 0,0 0 1 0 0,0 1-1 0 0,0-1 1 0 0,0 0-1 0 0,0 0 0 0 0,0 1 1 0 0,1-1-1 0 0,-1 1 1 0 0,0-1-1 0 0,1 0 1 0 0,0 1-1 0 0,-1-1 0 0 0,1 1 1 0 0,0-1-1 0 0,0 1 1 0 0,-1-1-1 0 0,1 1 0 0 0,0 0 1 0 0,1-1-1 0 0,-1 1 1 0 0,0-1-1 0 0,0 1 1 0 0,1-1-1 0 0,-1 1 0 0 0,1-1 1 0 0,-1 0-1 0 0,1 1 1 0 0,0-1-1 0 0,-1 1 0 0 0,1-1 1 0 0,0 0-1 0 0,0 0 1 0 0,0 1-1 0 0,0-1 1 0 0,0 0-1 0 0,0 0 0 0 0,0 0 1 0 0,0 0-1 0 0,1 0 1 0 0,-1 0-1 0 0,0-1 1 0 0,1 1-1 0 0,-1 0 0 0 0,0-1 1 0 0,1 1-1 0 0,-1-1 1 0 0,1 1-1 0 0,-1-1 0 0 0,1 0 1 0 0,-1 1-1 0 0,1-1-10 0 0,118 22 142 0 0,-117-22-137 0 0,-1-1 0 0 0,0 1 1 0 0,0 0-1 0 0,0 0 1 0 0,0 0-1 0 0,0 1 0 0 0,1-1 1 0 0,-1 0-1 0 0,0 1 0 0 0,0 0 1 0 0,0-1-1 0 0,0 1 0 0 0,0 0 1 0 0,0 0-1 0 0,0 0 0 0 0,-1 0 1 0 0,1 0-1 0 0,0 1 1 0 0,0-1-1 0 0,-1 0 0 0 0,1 1 1 0 0,-1 0-1 0 0,1-1 0 0 0,-1 1 1 0 0,0 0-1 0 0,0-1 0 0 0,1 1 1 0 0,-1 0-1 0 0,0 0 1 0 0,-1 0-1 0 0,1 0 0 0 0,0 0 1 0 0,-1 0-1 0 0,1 0 0 0 0,-1 0 1 0 0,1 1-1 0 0,-1-1 0 0 0,0 0 1 0 0,0 0-1 0 0,0 0 1 0 0,0 0-1 0 0,0 0 0 0 0,-1 1 1 0 0,1-1-1 0 0,-1 0 0 0 0,1 0 1 0 0,-1 0-1 0 0,0 0 0 0 0,0 0 1 0 0,-1 2-6 0 0,-9 7 7 0 0,-1-1 0 0 0,0 0-1 0 0,-1-1 1 0 0,0 0 0 0 0,0-1 0 0 0,-1 0 0 0 0,0-1 0 0 0,0-1 0 0 0,-1 0 0 0 0,0-1 0 0 0,0 0-1 0 0,-3-1-6 0 0,-9 0-1357 0 0,21-22-4700 0 0,16 3 804 0 0,-5 8 187 0 0,2-1-4293 0 0</inkml:trace>
  <inkml:trace contextRef="#ctx0" brushRef="#br0" timeOffset="1105.335">1983 1 13483 0 0,'0'0'2600'0'0,"0"0"-563"0"0,0 0-270 0 0,0 0-296 0 0,0 0-356 0 0,0 0-306 0 0,0 0-198 0 0,0 0-69 0 0,0 0-37 0 0,0 0-80 0 0,0 0-58 0 0,0 0-63 0 0,-16 20-80 0 0,-50 62-34 0 0,37-34 76 0 0,29-44-260 0 0,0 0 1 0 0,1 0-1 0 0,0-1 0 0 0,0 1 0 0 0,0 0 0 0 0,0 0 0 0 0,0-1 0 0 0,1 1 0 0 0,0-1 0 0 0,-1 1 0 0 0,1-1 0 0 0,1 0 0 0 0,-1 1 0 0 0,0-1 0 0 0,1 0 0 0 0,0-1 1 0 0,-1 1-1 0 0,1 0 0 0 0,0-1 0 0 0,0 0 0 0 0,1 1 0 0 0,-1-1 0 0 0,0 0 0 0 0,1-1 0 0 0,-1 1 0 0 0,1-1 0 0 0,0 1 0 0 0,0-1 0 0 0,-1 0 0 0 0,1-1 0 0 0,0 1-5 0 0,26 14 98 0 0,-28-14-69 0 0,1 1-1 0 0,-1 0 1 0 0,0-1-1 0 0,0 1 1 0 0,1 0-1 0 0,-1 0 1 0 0,-1 0-1 0 0,1 0 1 0 0,0 1-1 0 0,0-1 0 0 0,-1 0 1 0 0,0 1-1 0 0,1-1 1 0 0,-1 1-1 0 0,0-1 1 0 0,0 1-1 0 0,0 0 1 0 0,-1-1-1 0 0,1 1 1 0 0,0 0-1 0 0,-1 0 1 0 0,0 0-1 0 0,0-1 0 0 0,0 1 1 0 0,0 0-1 0 0,0 0 1 0 0,-1 0-1 0 0,1-1 1 0 0,-1 1-1 0 0,1 0 1 0 0,-1 0-1 0 0,0-1 1 0 0,0 1-1 0 0,-1-1 1 0 0,1 1-1 0 0,0-1 0 0 0,-2 2-29 0 0,-69 82 708 0 0,65-80-685 0 0,3-1-29 0 0,-1-1 1 0 0,1 0-1 0 0,-1 0 0 0 0,0 0 1 0 0,0-1-1 0 0,0 1 0 0 0,-1-1 0 0 0,1-1 1 0 0,-1 1-1 0 0,1-1 0 0 0,-1 0 1 0 0,0 0-1 0 0,0 0 0 0 0,0-1 0 0 0,0 0 6 0 0,-21-21-3860 0 0,17 11-5920 0 0,6 5-2806 0 0</inkml:trace>
</inkml:ink>
</file>

<file path=ppt/ink/ink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17:49.0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544 432 0 0 0,'0'0'919'0'0,"0"0"688"0"0,0 0 239 0 0,0 0-37 0 0,0 0-59 0 0,0 0-140 0 0,0 0-99 0 0,0 0-107 0 0,0 0-165 0 0,0 0-103 0 0,0 0-105 0 0,0-3-93 0 0,-38-24 4184 0 0,-54 23-2653 0 0,66 4-2013 0 0,5 0-228 0 0,-1 1 0 0 0,1 1 0 0 0,0 1 1 0 0,0 0-1 0 0,0 2 0 0 0,0 1 0 0 0,1 0 0 0 0,-10 5-228 0 0,10 0 350 0 0,19-11-302 0 0,1 0-7 0 0,4 16 157 0 0,173 152 764 0 0,-173-164-902 0 0,-1 1-1 0 0,0 0 0 0 0,0 1 0 0 0,0-1 1 0 0,0 0-1 0 0,-1 1 0 0 0,0 0 1 0 0,0-1-1 0 0,-1 1 0 0 0,1 0 0 0 0,-1 0 1 0 0,0 0-1 0 0,-1 0 0 0 0,0 0 0 0 0,0 0 1 0 0,0 0-1 0 0,0 0 0 0 0,-2 4-59 0 0,-57 52 638 0 0,43-54-604 0 0,-1-1 0 0 0,0 0 0 0 0,0-1 1 0 0,-1-1-1 0 0,0-1 0 0 0,0 0 0 0 0,0-1 0 0 0,0-1 1 0 0,-1-1-1 0 0,1-1 0 0 0,0 0 0 0 0,-9-2-34 0 0,-3 2-81 0 0,-10-12-141 0 0,39 11 185 0 0,1 1 1 0 0,-1 0-1 0 0,1-1 0 0 0,-1 1 0 0 0,1 0 1 0 0,-1-1-1 0 0,1 1 0 0 0,-1 0 1 0 0,1-1-1 0 0,-1 1 0 0 0,1-1 0 0 0,-1 1 1 0 0,1-1-1 0 0,0 1 0 0 0,-1-1 0 0 0,1 0 1 0 0,0 1-1 0 0,-1-1 0 0 0,1 1 0 0 0,0-1 1 0 0,0 0-1 0 0,0 1 0 0 0,0-1 1 0 0,0 1-1 0 0,-1-1 0 0 0,1 0 0 0 0,0 1 1 0 0,0-1-1 0 0,0 0 0 0 0,1 1 0 0 0,-1-1 1 0 0,0 1-1 0 0,0-1 0 0 0,0 0 1 0 0,0 1-1 0 0,1-1 0 0 0,-1 0 0 0 0,0 1 1 0 0,0-1-1 0 0,1 1 0 0 0,-1-1 0 0 0,0 1 1 0 0,1-1-1 0 0,-1 1 0 0 0,1-1 0 0 0,-1 1 1 0 0,1-1-1 0 0,-1 1 0 0 0,1 0 1 0 0,-1-1-1 0 0,1 1 0 0 0,-1 0 0 0 0,1-1 1 0 0,0 1-1 0 0,-1 0 0 0 0,1 0 0 0 0,-1-1 1 0 0,1 1-1 0 0,0 0 0 0 0,0 0 37 0 0,46-25-3998 0 0,-15 11-4884 0 0,-17 9-3332 0 0</inkml:trace>
  <inkml:trace contextRef="#ctx0" brushRef="#br0" timeOffset="451.04">852 535 13251 0 0,'0'0'2206'0'0,"0"0"-621"0"0,0 0-271 0 0,0 0-10 0 0,0 0-37 0 0,0 0-103 0 0,0 0-213 0 0,0 0-197 0 0,0 0-138 0 0,0 0-171 0 0,0 0-125 0 0,0 0-80 0 0,0 0-53 0 0,-3 5 8 0 0,-20 101 724 0 0,23-99-890 0 0,-1 0 0 0 0,1 0 0 0 0,1 0 0 0 0,0 0 1 0 0,0 0-1 0 0,0 0 0 0 0,0 0 0 0 0,1 0 0 0 0,1 0 0 0 0,-1 0 1 0 0,1-1-1 0 0,0 1 0 0 0,0-1 0 0 0,1 0 0 0 0,0 0 0 0 0,3 4-29 0 0,-3-6 21 0 0,-1 0 21 0 0,1 1 1 0 0,-1-1-1 0 0,1 0 0 0 0,0-1 1 0 0,1 1-1 0 0,-1-1 0 0 0,1 1 0 0 0,-1-1 1 0 0,1-1-1 0 0,0 1 0 0 0,0-1 1 0 0,0 0-1 0 0,0 0 0 0 0,1 0 1 0 0,-1 0-1 0 0,2-1-42 0 0,7-1 117 0 0,-1-1 1 0 0,1-1-1 0 0,-1 0 1 0 0,0-1-1 0 0,0 0 1 0 0,0-1-1 0 0,0 0 0 0 0,0-1 1 0 0,-1-1-1 0 0,0 0 1 0 0,0 0-1 0 0,-1-1 1 0 0,0-1-1 0 0,0 0 0 0 0,0 0 1 0 0,-1-1-1 0 0,0-1 1 0 0,-1 1-1 0 0,2-4-117 0 0,1 2 59 0 0,-1 0-1 0 0,0 0 1 0 0,0-1-1 0 0,-1-1 1 0 0,-1 0 0 0 0,0 0-1 0 0,0-1 1 0 0,-2 0-1 0 0,0 0 1 0 0,0-1 0 0 0,-1 0-1 0 0,-1 0 1 0 0,-1 0-1 0 0,3-16-58 0 0,-12-2-1193 0 0,5 33 529 0 0,0 17-4324 0 0,0-9-1286 0 0,0 0-6139 0 0</inkml:trace>
  <inkml:trace contextRef="#ctx0" brushRef="#br0" timeOffset="915.56">1859 490 6057 0 0,'0'0'1346'0'0,"0"0"-134"0"0,0 0 212 0 0,0 0 252 0 0,0 0 76 0 0,0 0-158 0 0,0 0-251 0 0,0 0-205 0 0,0 0-161 0 0,0 0-104 0 0,0 0-107 0 0,0 0-81 0 0,0 0-27 0 0,-3-3-40 0 0,2 2-509 0 0,-1-1 0 0 0,1 1 0 0 0,-1 0 0 0 0,1 0-1 0 0,-1-1 1 0 0,0 1 0 0 0,0 0 0 0 0,1 1 0 0 0,-1-1 0 0 0,0 0-1 0 0,0 0 1 0 0,0 1 0 0 0,0-1 0 0 0,0 1 0 0 0,0-1-1 0 0,0 1 1 0 0,0 0 0 0 0,0 0 0 0 0,0 0 0 0 0,0 0-1 0 0,0 0 1 0 0,0 1 0 0 0,0-1 0 0 0,0 0 0 0 0,0 1 0 0 0,0 0-1 0 0,-1 0-108 0 0,-177 72 2129 0 0,157-59-1985 0 0,16-11-123 0 0,0 0 0 0 0,0 0 0 0 0,0 0 1 0 0,1 1-1 0 0,-1 0 0 0 0,1 1 0 0 0,0-1 0 0 0,0 1 0 0 0,1 0 0 0 0,0 1 0 0 0,-1-1 0 0 0,2 1 0 0 0,-1 0 0 0 0,1 0 0 0 0,0 1 0 0 0,0-1 0 0 0,1 1 0 0 0,-1 0 0 0 0,2 0 0 0 0,-1 0 0 0 0,1 0 0 0 0,0 0 0 0 0,-1 7-21 0 0,4-7 16 0 0,1 0 0 0 0,-1-1 0 0 0,1 0 0 0 0,1 1 0 0 0,-1-1 0 0 0,1 0 0 0 0,0 0 0 0 0,0 0 0 0 0,1 0 0 0 0,0-1 0 0 0,0 1 0 0 0,0-1 0 0 0,1 0 1 0 0,0-1-1 0 0,-1 1 0 0 0,2-1 0 0 0,-1 1 0 0 0,0-2 0 0 0,1 1 0 0 0,0-1 0 0 0,0 1 0 0 0,0-2 0 0 0,0 1 0 0 0,0-1 0 0 0,1 0 0 0 0,-1 0 0 0 0,1 0 0 0 0,-1-1 0 0 0,1 0 0 0 0,0-1 0 0 0,0 1 0 0 0,-1-1 0 0 0,1 0 0 0 0,0-1 0 0 0,5-1-16 0 0,-1 3-17 0 0,0-1 0 0 0,-1 0-1 0 0,1-1 1 0 0,-1-1 0 0 0,1 1-1 0 0,-1-2 1 0 0,1 1 0 0 0,-1-1-1 0 0,0-1 1 0 0,0 0 0 0 0,0 0-1 0 0,-1-1 1 0 0,0 0 0 0 0,0-1-1 0 0,0 0 1 0 0,0 0 0 0 0,0-2 17 0 0,-8 7-104 0 0,33-34-3524 0 0,-24 23-500 0 0,1-1-3498 0 0,-7 8-3905 0 0</inkml:trace>
  <inkml:trace contextRef="#ctx0" brushRef="#br0" timeOffset="1487.793">2170 1 11658 0 0,'0'0'2140'0'0,"0"0"-233"0"0,0 0-140 0 0,0 0-88 0 0,0 0-140 0 0,0 0-240 0 0,0 0-271 0 0,0 0-219 0 0,0 0-162 0 0,0 0-121 0 0,0 0-92 0 0,0 0-60 0 0,0 0-11 0 0,-6 7-15 0 0,0 1-241 0 0,0 0 0 0 0,0 0-1 0 0,1 1 1 0 0,1-1 0 0 0,-1 1 0 0 0,1 0 0 0 0,1 0 0 0 0,0 1 0 0 0,0-1 0 0 0,1 1 0 0 0,0 1-107 0 0,-5 48 288 0 0,2 1 0 0 0,4-1 0 0 0,1 1 0 0 0,7 32-288 0 0,13 118 188 0 0,3-103-77 0 0,-22-107-100 0 0,1 1 1 0 0,0-1-1 0 0,0 1 1 0 0,0-1-1 0 0,0 0 1 0 0,0 0-1 0 0,0 0 1 0 0,-1 0-1 0 0,1 0 0 0 0,0-1 1 0 0,0 1-1 0 0,0-1 1 0 0,0 1-1 0 0,-1-1 1 0 0,1 1-1 0 0,0-1 1 0 0,0 0-1 0 0,-1 0 1 0 0,1 0-1 0 0,-1 0 1 0 0,1 0-1 0 0,-1 0 0 0 0,1 0 1 0 0,-1-1-1 0 0,1 0-11 0 0,3 0 22 0 0,51-34 101 0 0,-40 24-115 0 0,1 0 0 0 0,1 2 1 0 0,0 0-1 0 0,0 1 0 0 0,1 1 1 0 0,0 1-1 0 0,0 0 0 0 0,17-3-8 0 0,-34 10 1 0 0,0-1 0 0 0,0 1-1 0 0,0-1 1 0 0,-1 1 0 0 0,1 0-1 0 0,0-1 1 0 0,0 1 0 0 0,0 0-1 0 0,0 0 1 0 0,0 0-1 0 0,0 1 1 0 0,-1-1 0 0 0,1 0-1 0 0,0 1 1 0 0,0-1 0 0 0,0 1-1 0 0,-1 0 1 0 0,1-1 0 0 0,0 1-1 0 0,-1 0 1 0 0,1 0 0 0 0,-1 0-1 0 0,1 0 1 0 0,-1 1 0 0 0,1-1-1 0 0,-1 0 1 0 0,0 1 0 0 0,1-1-1 0 0,-1 0 1 0 0,0 1 0 0 0,0 0-1 0 0,0-1 1 0 0,0 1-1 0 0,0-1 1 0 0,-1 1 0 0 0,1 0-1 0 0,0 0 1 0 0,-1 0 0 0 0,0-1-1 0 0,1 1 1 0 0,-1 0 0 0 0,0 0-1 0 0,0 1 0 0 0,17 99 96 0 0,3-56-657 0 0,-14-42-499 0 0,1 1-886 0 0,-3-4-2385 0 0,0-1-3347 0 0,-2 0-4472 0 0</inkml:trace>
</inkml:ink>
</file>

<file path=ppt/ink/ink7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44:37.9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380 196 0 0 0,'0'0'481'0'0,"0"0"1337"0"0,0 0 248 0 0,0 0-203 0 0,0 0-249 0 0,0 0-193 0 0,0 0-103 0 0,0 0 0 0 0,0 0 27 0 0,7-2-25 0 0,21-8-51 0 0,-21 8-105 0 0,-7 2-124 0 0,0 0-102 0 0,0 0-118 0 0,-15 0 1360 0 0,-70 16-1241 0 0,-91 41-131 0 0,175-57-788 0 0,0 0-1 0 0,0-1 0 0 0,0 1 1 0 0,0 0-1 0 0,0 0 0 0 0,0 0 1 0 0,0 0-1 0 0,0 0 1 0 0,0 0-1 0 0,0 0 0 0 0,0 0 1 0 0,0 1-1 0 0,0-1 0 0 0,0 0 1 0 0,0 0-1 0 0,0 1 0 0 0,0-1 1 0 0,0 1-1 0 0,0-1 0 0 0,0 1 1 0 0,0-1-1 0 0,0 1 0 0 0,1 0 1 0 0,-1-1-1 0 0,0 1 0 0 0,0 0 1 0 0,1 0-1 0 0,-1 0 0 0 0,0-1 1 0 0,1 1-1 0 0,-1 0 1 0 0,1 0-1 0 0,-1 0 0 0 0,1 0 1 0 0,-1 0-1 0 0,1 0 0 0 0,0 0 1 0 0,0 0-1 0 0,-1 0 0 0 0,1 0 1 0 0,0 0-1 0 0,0 0 0 0 0,0 0 1 0 0,0 0-1 0 0,0 0 0 0 0,0 1 1 0 0,1-1-1 0 0,-1 0 0 0 0,0 0 1 0 0,0 0-1 0 0,1 0 0 0 0,-1 0 1 0 0,0 0-1 0 0,1-1 0 0 0,-1 1 1 0 0,1 0-1 0 0,0 0 1 0 0,-1 0-1 0 0,1 0 0 0 0,0 0 1 0 0,-1-1-1 0 0,1 1 0 0 0,0 0 1 0 0,0-1-1 0 0,0 1 0 0 0,0 0 1 0 0,0-1-20 0 0,122 126 1412 0 0,-115-117-1371 0 0,0 1 0 0 0,0-1-1 0 0,-1 1 1 0 0,0 1 0 0 0,-1-1 0 0 0,0 1 0 0 0,-1 0-1 0 0,0 1 1 0 0,0-1 0 0 0,-1 1 0 0 0,-1 0 0 0 0,0 0 0 0 0,-1 0-1 0 0,0 0 1 0 0,-1 2-41 0 0,0-11 24 0 0,-1 0 0 0 0,1 1 0 0 0,-1-1-1 0 0,0 0 1 0 0,0 1 0 0 0,-1-1 0 0 0,1 0 0 0 0,0 1-1 0 0,-1-1 1 0 0,0 0 0 0 0,0 0 0 0 0,0 1 0 0 0,0-1-1 0 0,-1 0 1 0 0,1 0 0 0 0,-1 0 0 0 0,0 0 0 0 0,1-1-1 0 0,-1 1 1 0 0,-1 0 0 0 0,1-1 0 0 0,0 1 0 0 0,-1-1-1 0 0,1 0 1 0 0,-1 0 0 0 0,-1 1-24 0 0,-99 37 256 0 0,-79-33-383 0 0,170-12-899 0 0,33-19-6914 0 0,-10 17 1708 0 0,-4 3-5273 0 0</inkml:trace>
  <inkml:trace contextRef="#ctx0" brushRef="#br0" timeOffset="778.6">645 340 4129 0 0,'0'0'2640'0'0,"0"0"-792"0"0,0 0-121 0 0,0 0 244 0 0,0 0 133 0 0,0 0-121 0 0,0 0-428 0 0,0 0-488 0 0,0 0-360 0 0,0 0-207 0 0,0 0-92 0 0,0 0-36 0 0,0 0-21 0 0,-11 4-46 0 0,-32 12-22 0 0,39-14-236 0 0,0 1 0 0 0,0 0 0 0 0,0 0-1 0 0,1 1 1 0 0,-1-1 0 0 0,1 1 0 0 0,0 0 0 0 0,0 0 0 0 0,0 0-1 0 0,1 0 1 0 0,-1 0 0 0 0,1 0 0 0 0,0 1 0 0 0,0-1 0 0 0,1 1-1 0 0,-1 0 1 0 0,1 0 0 0 0,0-1 0 0 0,0 1 0 0 0,1 0 0 0 0,0 0-1 0 0,-1 0 1 0 0,1 0 0 0 0,1 0 0 0 0,0 4-47 0 0,-1 4 53 0 0,-1-4-11 0 0,1 0 0 0 0,-1 0 0 0 0,2 0 0 0 0,-1 0 0 0 0,2 1 0 0 0,-1-1 0 0 0,1 0 0 0 0,0-1 0 0 0,1 1 0 0 0,0 0 0 0 0,0-1 0 0 0,1 1 0 0 0,0-1 0 0 0,4 5-42 0 0,-7-11 11 0 0,1 2 51 0 0,0 0-1 0 0,1 0 1 0 0,-1 0 0 0 0,1 0 0 0 0,0 0-1 0 0,0-1 1 0 0,0 1 0 0 0,0-1 0 0 0,1 0 0 0 0,-1 0-1 0 0,1 0 1 0 0,0 0 0 0 0,0 0 0 0 0,0-1 0 0 0,0 0-1 0 0,0 0 1 0 0,0 0 0 0 0,1 0 0 0 0,-1-1-1 0 0,1 0 1 0 0,-1 0 0 0 0,1 0 0 0 0,0 0 0 0 0,-1-1-1 0 0,1 0 1 0 0,0 0 0 0 0,-1 0 0 0 0,4 0-62 0 0,-1-4 81 0 0,0 0 0 0 0,0 0 0 0 0,-1-1 0 0 0,0 0 0 0 0,0 0 0 0 0,0 0 0 0 0,0-1 0 0 0,-1 0 0 0 0,0 0 1 0 0,0 0-1 0 0,0-1 0 0 0,-1 1 0 0 0,0-1 0 0 0,2-7-81 0 0,7-6 81 0 0,6-11-33 0 0,-2-1 0 0 0,-1-1-1 0 0,-2 0 1 0 0,-1-1 0 0 0,-1 0 0 0 0,-2-1 0 0 0,1-17-48 0 0,-9 37 40 0 0,-2 18-29 0 0,0 4-37 0 0,9 165 237 0 0,7-47-99 0 0,-3-25-80 0 0,-5 0 0 0 0,-5 0 0 0 0,-4 23-32 0 0,0-109 2 0 0,0 1 1 0 0,0-1-1 0 0,-1 0 0 0 0,-1 0 1 0 0,-1 0-1 0 0,0 0 0 0 0,0-1 1 0 0,-1 0-1 0 0,-1 1 0 0 0,-1-2 1 0 0,1 1-1 0 0,-2-1 0 0 0,0 0 1 0 0,0-1-1 0 0,-1 1 1 0 0,-1-2-1 0 0,-2 3-2 0 0,9-10 1 0 0,0-1-1 0 0,1 0 1 0 0,-1 0 0 0 0,0 0-1 0 0,0-1 1 0 0,0 1 0 0 0,0-1-1 0 0,0 0 1 0 0,-1 0 0 0 0,1 0 0 0 0,0 0-1 0 0,0 0 1 0 0,-1-1 0 0 0,1 1-1 0 0,0-1 1 0 0,-1 0 0 0 0,1 0-1 0 0,-1 0 1 0 0,1-1 0 0 0,0 1 0 0 0,-1-1-1 0 0,1 0 1 0 0,0 1 0 0 0,0-2-1 0 0,-1 1 1 0 0,1 0 0 0 0,0-1-1 0 0,0 1 1 0 0,0-1 0 0 0,1 0 0 0 0,-1 0-1 0 0,0 0 1 0 0,1 0 0 0 0,-1-1-1 0 0,1 1 1 0 0,0-1 0 0 0,-1 1-1 0 0,1-1 1 0 0,1 0 0 0 0,-1 0-1 0 0,-3-9-5 0 0,1-1-1 0 0,0 1 1 0 0,1-1-1 0 0,1 0 1 0 0,0 0 0 0 0,0 0-1 0 0,2 0 1 0 0,-1 0-1 0 0,2 0 1 0 0,0 0 0 0 0,0 0-1 0 0,1 0 1 0 0,1 0-1 0 0,0 0 1 0 0,1 1 0 0 0,2-4 5 0 0,5-15-49 0 0,3 1 0 0 0,0 0 1 0 0,2 2-1 0 0,1-1 0 0 0,19-24 49 0 0,30-31-2779 0 0,-52 67-2437 0 0,2 1-4203 0 0,-14 15-403 0 0</inkml:trace>
  <inkml:trace contextRef="#ctx0" brushRef="#br0" timeOffset="1240.283">1473 340 0 0 0,'0'0'1918'0'0,"0"0"288"0"0,0 0 409 0 0,0 0 283 0 0,0 0-115 0 0,0 0-475 0 0,0 0-602 0 0,0 0-515 0 0,0 0-312 0 0,0 0-151 0 0,0 0-106 0 0,0 0-46 0 0,0 0-8 0 0,-17-1-27 0 0,-56-3-25 0 0,1 25 849 0 0,60-14-1123 0 0,1-2-21 0 0,3-2-94 0 0,1 1 0 0 0,0-1 1 0 0,1 1-1 0 0,-1 0 1 0 0,1 1-1 0 0,-1 0 0 0 0,1 0 1 0 0,1 0-1 0 0,-1 0 1 0 0,1 1-1 0 0,-4 5-127 0 0,9-6 17 0 0,0-1 0 0 0,0 1 0 0 0,0-1 0 0 0,1 1 0 0 0,0-1 0 0 0,0 0 1 0 0,0 1-1 0 0,1-1 0 0 0,-1 0 0 0 0,1 0 0 0 0,0 0 0 0 0,0 0 0 0 0,0 0 0 0 0,1 0 0 0 0,-1 0 0 0 0,1-1 0 0 0,0 1 0 0 0,0-1 0 0 0,0 0 0 0 0,1 0 0 0 0,-1 0 0 0 0,1 0 1 0 0,-1-1-1 0 0,1 0 0 0 0,0 1 0 0 0,0-1 0 0 0,0 0 0 0 0,0-1 0 0 0,1 1 0 0 0,-1-1 0 0 0,0 0 0 0 0,1 0-17 0 0,8 6 85 0 0,14 7 58 0 0,-22-13-104 0 0,0 0-1 0 0,0 1 1 0 0,0 0-1 0 0,0 0 1 0 0,0 0 0 0 0,0 0-1 0 0,0 1 1 0 0,-1 0-1 0 0,1 0 1 0 0,-1 0-1 0 0,0 1 1 0 0,0 0 0 0 0,0-1-1 0 0,-1 1 1 0 0,1 0-1 0 0,-1 1 1 0 0,0-1-1 0 0,0 1 1 0 0,0-1-1 0 0,-1 1 1 0 0,1 0 0 0 0,-1 0-1 0 0,0 0 1 0 0,-1 0-1 0 0,1 0 1 0 0,-1 1-1 0 0,0-1 1 0 0,-1 0 0 0 0,1 1-1 0 0,-1 1-38 0 0,-51 47 522 0 0,30-39-514 0 0,0-2 0 0 0,-1 0 1 0 0,0-1-1 0 0,-1-2 1 0 0,0 0-1 0 0,-21 6-8 0 0,-66 9-1327 0 0,132-43-4145 0 0,9-7-3009 0 0,-21 17-2722 0 0</inkml:trace>
  <inkml:trace contextRef="#ctx0" brushRef="#br0" timeOffset="6710.064">1753 145 0 0 0,'0'0'0'0'0,"0"0"0"0"0,0 0 0 0 0,0 0 0 0 0</inkml:trace>
  <inkml:trace contextRef="#ctx0" brushRef="#br0" timeOffset="7504.455">1753 145 0 0 0,'32'-41'0'0'0,"-18"11"0"0"0,14-17-163 0 0,-26 36 3324 0 0,-1-1 3426 0 0,-1 9-3518 0 0,-5 6 12989 0 0,4 1-14596 0 0,0 1-4207 0 0,-12 160 3874 0 0,4 125-397 0 0,14-127-454 0 0,14-30-72 0 0,-12-42 193 0 0,-18-54-504 0 0,3-96-3860 0 0,5 39 97 0 0,0 0-3469 0 0,2 12-4104 0 0</inkml:trace>
  <inkml:trace contextRef="#ctx0" brushRef="#br0" timeOffset="7958.418">1490 406 0 0 0,'0'0'291'0'0,"0"0"837"0"0,0 0 470 0 0,0 0 231 0 0,0 0 62 0 0,0 0-158 0 0,0 0-233 0 0,0 0-149 0 0,0 0-71 0 0,0 0-61 0 0,0 0-85 0 0,0 0-107 0 0,0 0-116 0 0,-5 0-58 0 0,-11 0 897 0 0,29 0 3562 0 0,133-5-1323 0 0,74-19-2895 0 0,-67 9-898 0 0,-140 13-4365 0 0,-19 0-5076 0 0,3 2-3442 0 0</inkml:trace>
  <inkml:trace contextRef="#ctx0" brushRef="#br0" timeOffset="8618.418">2035 620 0 0 0,'0'0'2014'0'0,"0"0"249"0"0,0 0 53 0 0,0 0-134 0 0,0 0-253 0 0,0 0-321 0 0,0 0-253 0 0,0 0-144 0 0,0 0-48 0 0,0 0-22 0 0,0 0-30 0 0,10 8-47 0 0,30 24-77 0 0,-37-29-760 0 0,-1-1 0 0 0,1 0-1 0 0,0 0 1 0 0,0 0 0 0 0,1-1 0 0 0,-1 1-1 0 0,0-1 1 0 0,0 0 0 0 0,1 0-1 0 0,-1 0 1 0 0,1 0 0 0 0,-1 0-1 0 0,1-1 1 0 0,-1 0 0 0 0,1 1-1 0 0,0-1 1 0 0,-1-1 0 0 0,1 1 0 0 0,0-1-228 0 0,12 1 591 0 0,-4-2-414 0 0,1-1 0 0 0,0 0 0 0 0,-1-1 0 0 0,1-1-1 0 0,-1 1 1 0 0,0-2 0 0 0,-1 0 0 0 0,1 0 0 0 0,-1-1 0 0 0,0 0-1 0 0,-1-1 1 0 0,2-2-176 0 0,-7 6 36 0 0,0 0 1 0 0,1 0-1 0 0,-2-1 0 0 0,1 1 0 0 0,0-1 0 0 0,-1 0 1 0 0,0-1-1 0 0,0 1 0 0 0,-1-1 0 0 0,1 1 0 0 0,-1-1 0 0 0,0 0 1 0 0,-1-1-1 0 0,1 1 0 0 0,-1 0 0 0 0,-1-1 0 0 0,1 1 1 0 0,-1-1-1 0 0,0 1 0 0 0,-1-1 0 0 0,1 0 0 0 0,-2-4-36 0 0,0 7 5 0 0,-2 0-1 0 0,1 1 1 0 0,0 0-1 0 0,-1-1 1 0 0,1 1-1 0 0,-1 0 1 0 0,0 0-1 0 0,0 1 1 0 0,0-1-1 0 0,-1 1 0 0 0,1-1 1 0 0,0 1-1 0 0,-1 0 1 0 0,0 0-1 0 0,1 1 1 0 0,-1-1-1 0 0,0 1 1 0 0,0 0-1 0 0,0 0 1 0 0,0 0-1 0 0,0 0 1 0 0,0 1-1 0 0,0-1 0 0 0,0 1 1 0 0,0 0-1 0 0,-3 1-4 0 0,-7-2-10 0 0,0 1-1 0 0,-1 1 0 0 0,1 0 0 0 0,-1 1 1 0 0,1 1-1 0 0,0 0 0 0 0,0 1 1 0 0,0 0-1 0 0,1 1 0 0 0,0 1 0 0 0,-1 0 1 0 0,2 1-1 0 0,-1 0 0 0 0,1 1 0 0 0,0 0 1 0 0,1 1-1 0 0,0 1 0 0 0,0-1 0 0 0,1 2 1 0 0,0-1-1 0 0,1 2 0 0 0,-3 4 11 0 0,8-8 36 0 0,1-1 0 0 0,1 1 1 0 0,-1-1-1 0 0,1 1 0 0 0,1 0 0 0 0,-1 0 0 0 0,1 0 0 0 0,1 0 0 0 0,-1 0 0 0 0,1 0 0 0 0,1 0 0 0 0,0 0 0 0 0,0 0 1 0 0,0 0-1 0 0,1 0 0 0 0,0-1 0 0 0,0 1 0 0 0,1 0 0 0 0,0-1 0 0 0,1 0 0 0 0,0 0 0 0 0,0 0 0 0 0,0 0 0 0 0,1 0 0 0 0,0-1 1 0 0,0 0-1 0 0,0 0 0 0 0,1 0 0 0 0,0-1 0 0 0,0 0 0 0 0,1 0 0 0 0,-1-1 0 0 0,1 1 0 0 0,4 1-36 0 0,9 4 97 0 0,2-1 0 0 0,-1 0 1 0 0,1-2-1 0 0,1 0 0 0 0,-1-2 0 0 0,1 0 0 0 0,0-2 0 0 0,0 0 0 0 0,0-1 0 0 0,1-2 0 0 0,19-2-97 0 0,-42 2-28 0 0,0 0 0 0 0,1 0-1 0 0,-1 0 1 0 0,0-1-1 0 0,0 1 1 0 0,1-1-1 0 0,-1 1 1 0 0,0-1-1 0 0,0 1 1 0 0,0-1-1 0 0,0 0 1 0 0,0 1-1 0 0,0-1 1 0 0,0 0-1 0 0,0 0 1 0 0,0 0-1 0 0,0 0 1 0 0,0 0-1 0 0,0 0 1 0 0,-1 0-1 0 0,1 0 1 0 0,0 0-1 0 0,-1 0 1 0 0,1 0-1 0 0,-1 0 1 0 0,1-1-1 0 0,-1 1 1 0 0,0 0 0 0 0,1 0-1 0 0,-1-1 1 0 0,0 1-1 0 0,0-1 29 0 0,4-19-5230 0 0,-3 11-860 0 0,-1 3-6320 0 0</inkml:trace>
  <inkml:trace contextRef="#ctx0" brushRef="#br0" timeOffset="9330.429">2535 833 9394 0 0,'0'0'1706'0'0,"0"0"-529"0"0,0 0 86 0 0,0 0 315 0 0,0 0 216 0 0,0 0-74 0 0,0 0-326 0 0,0 0-254 0 0,0 0-101 0 0,0 0-16 0 0,0 0-15 0 0,0 0-65 0 0,0 0-140 0 0,3-3-143 0 0,72-163 2258 0 0,-59 126-2759 0 0,1 1 0 0 0,2 1 1 0 0,2 1-1 0 0,20-26-159 0 0,1 33 13 0 0,-29 68-29 0 0,2 208 64 0 0,-15-245-49 0 0,0 0-1 0 0,0 0 0 0 0,0 1 0 0 0,0-1 0 0 0,0 0 0 0 0,0 0 0 0 0,0 0 0 0 0,1 0 0 0 0,-1 1 0 0 0,0-1 0 0 0,1 0 0 0 0,-1 0 1 0 0,1 0-1 0 0,0 0 0 0 0,-1 0 0 0 0,1 0 0 0 0,0 0 0 0 0,-1 0 0 0 0,1 0 0 0 0,0-1 0 0 0,0 1 0 0 0,0 0 0 0 0,0 0 1 0 0,0-1-1 0 0,0 1 0 0 0,0 0 0 0 0,0-1 0 0 0,0 1 0 0 0,0-1 0 0 0,0 1 0 0 0,0-1 0 0 0,0 0 0 0 0,0 1 0 0 0,1-1 0 0 0,-1 0 1 0 0,0 0-1 0 0,0 0 0 0 0,0 0 0 0 0,1 0 0 0 0,-1 0 0 0 0,0 0 0 0 0,0 0 0 0 0,0-1 0 0 0,0 1 0 0 0,1 0 0 0 0,0-1 2 0 0,6-4 20 0 0,-1-1-1 0 0,1 0 0 0 0,-1 0 1 0 0,0 0-1 0 0,-1-1 0 0 0,0 0 1 0 0,0-1-1 0 0,0 1 0 0 0,-1-1 1 0 0,3-5-20 0 0,11-14-11 0 0,128-141-38 0 0,-144 165 53 0 0,0 0 1 0 0,0-1-1 0 0,1 1 1 0 0,-1 1 0 0 0,1-1-1 0 0,0 0 1 0 0,-1 1-1 0 0,1 0 1 0 0,0 0-1 0 0,1 0 1 0 0,-1 0-1 0 0,0 1 1 0 0,1-1 0 0 0,-1 1-1 0 0,0 0 1 0 0,1 1-1 0 0,2-1-4 0 0,12 45 19 0 0,-1 183 297 0 0,-18-105-257 0 0,8-138-3099 0 0,-6 11 2049 0 0,3-7-2950 0 0,-3 5-4079 0 0,0-1-4763 0 0</inkml:trace>
</inkml:ink>
</file>

<file path=ppt/ink/ink7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44:49.6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4273 0 0,'0'0'2813'0'0,"0"0"-634"0"0,0 0-318 0 0,0 0-47 0 0,0 0-3 0 0,0 0-197 0 0,0 0-343 0 0,0 0-316 0 0,0 0-186 0 0,0 0-58 0 0,0 0 68 0 0,2 5 40 0 0,10 36 1199 0 0,-2-12-1405 0 0,-2 1 0 0 0,-1 0-1 0 0,-1 0 1 0 0,-2 0 0 0 0,1 21-613 0 0,-5-50-38 0 0,0 0 1 0 0,0 0-1 0 0,1 0 0 0 0,-1 0 1 0 0,0 0-1 0 0,0 0 0 0 0,0 0 1 0 0,0 0-1 0 0,0 0 0 0 0,-1 0 0 0 0,1 0 1 0 0,0 0-1 0 0,0 0 0 0 0,-1 0 1 0 0,1 0-1 0 0,-1 0 0 0 0,1 0 1 0 0,0 0-1 0 0,-1-1 0 0 0,0 1 1 0 0,1 0-1 0 0,-1 0 0 0 0,0 0 0 0 0,1-1 1 0 0,-1 1-1 0 0,0 0 0 0 0,1-1 1 0 0,-1 1-1 0 0,0-1 0 0 0,0 1 1 0 0,0-1-1 0 0,0 1 0 0 0,0-1 1 0 0,0 0-1 0 0,0 1 0 0 0,0-1 0 0 0,0 0 1 0 0,0 0 37 0 0,-8 1-4792 0 0,-2-1-4226 0 0,6 0-2491 0 0</inkml:trace>
</inkml:ink>
</file>

<file path=ppt/ink/ink7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44:49.8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 1 7122 0 0,'0'0'2857'0'0,"0"0"-403"0"0,0 0-368 0 0,0 0-312 0 0,0 0-298 0 0,0 0-328 0 0,0 0-282 0 0,0 0-218 0 0,0 0-141 0 0,0 0-112 0 0,0 0-91 0 0,0 0-64 0 0,0 0-80 0 0,-5 2-58 0 0,-1-1-84 0 0,6 0-35 0 0,0-1 1 0 0,1 0-1 0 0,-1 0 1 0 0,0 1-1 0 0,0-1 1 0 0,1 0-1 0 0,-1 1 1 0 0,0-1-1 0 0,0 0 1 0 0,0 1-1 0 0,0-1 1 0 0,1 1-1 0 0,-1-1 1 0 0,0 0 0 0 0,0 1-1 0 0,0-1 1 0 0,0 1-1 0 0,0-1 1 0 0,0 0-1 0 0,0 1 1 0 0,0-1-1 0 0,0 1 1 0 0,0-1-1 0 0,0 0 1 0 0,0 1-1 0 0,-1-1 1 0 0,1 0-1 0 0,0 1 1 0 0,0-1 0 0 0,0 1-1 0 0,0-1 1 0 0,-1 0-1 0 0,1 1 1 0 0,0-1-1 0 0,0 0 1 0 0,-1 0-1 0 0,1 1 1 0 0,0-1-1 0 0,0 0 1 0 0,-1 1 16 0 0,23-1-3555 0 0,-16 0-324 0 0,-1 0-7224 0 0</inkml:trace>
</inkml:ink>
</file>

<file path=ppt/ink/ink7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44:50.4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273 44 0 0 0,'0'0'2130'0'0,"0"0"57"0"0,0 0-17 0 0,0 0 42 0 0,0 0-14 0 0,0 0-199 0 0,0 0-353 0 0,0 0-314 0 0,0 0-204 0 0,0 0-122 0 0,0 0-107 0 0,0 0-80 0 0,0 0-121 0 0,-7-7-114 0 0,-19-22-82 0 0,-23 21 926 0 0,38 9-1248 0 0,0 0 0 0 0,0 0 0 0 0,-1 1 0 0 0,1 0 0 0 0,0 1 0 0 0,1 0 0 0 0,-1 1 0 0 0,1 0 0 0 0,-1 1 0 0 0,1 0-1 0 0,1 1 1 0 0,-4 1-180 0 0,12-6 12 0 0,0 0-1 0 0,0-1 0 0 0,0 1 0 0 0,0 0 1 0 0,1 0-1 0 0,-1 0 0 0 0,0 0 1 0 0,0 0-1 0 0,0 0 0 0 0,1 0 0 0 0,-1 0 1 0 0,1 0-1 0 0,-1 0 0 0 0,0 0 1 0 0,1 0-1 0 0,0 0 0 0 0,-1 0 0 0 0,1 0 1 0 0,0 1-1 0 0,0-1 0 0 0,-1 0 1 0 0,1 0-1 0 0,0 0 0 0 0,0 1 0 0 0,0-1 1 0 0,0 0-1 0 0,1 0 0 0 0,-1 1 1 0 0,0-1-1 0 0,1 0 0 0 0,-1 0 0 0 0,0 0 1 0 0,1 0-1 0 0,-1 0 0 0 0,1 0 0 0 0,0 0 1 0 0,-1 0-1 0 0,1 0 0 0 0,0 0 1 0 0,-1 0-1 0 0,1 0 0 0 0,0 0 0 0 0,1 1-11 0 0,41 32 208 0 0,75 44 325 0 0,-112-73-496 0 0,-1 0 1 0 0,0 1-1 0 0,0 0 1 0 0,0 0-1 0 0,0 0 0 0 0,-1 1 1 0 0,0 0-1 0 0,-1-1 1 0 0,0 1-1 0 0,0 1 0 0 0,0-1 1 0 0,-1 0-1 0 0,0 1 1 0 0,0-1-1 0 0,-1 1 1 0 0,0-1-1 0 0,0 1 0 0 0,-1 0 1 0 0,0 6-38 0 0,-2-8 56 0 0,-1-1 1 0 0,0 1-1 0 0,0-1 0 0 0,-1 0 1 0 0,1 0-1 0 0,-1 0 1 0 0,0-1-1 0 0,-1 1 1 0 0,1-1-1 0 0,-1 0 1 0 0,0 0-1 0 0,0 0 0 0 0,0-1 1 0 0,0 0-1 0 0,-4 2-56 0 0,2 0 42 0 0,-3 0-31 0 0,1 1-1 0 0,-1-1 1 0 0,0-1 0 0 0,0 0-1 0 0,0 0 1 0 0,0-1 0 0 0,-1 0-1 0 0,0-1 1 0 0,1 0 0 0 0,-1-1-1 0 0,0 0 1 0 0,0 0 0 0 0,0-2-1 0 0,-4 1-10 0 0,-14-24-1182 0 0,27 10-1874 0 0,1 0-3495 0 0,1 4-5698 0 0</inkml:trace>
</inkml:ink>
</file>

<file path=ppt/ink/ink7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44:51.5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326 599 2601 0 0,'0'0'2073'0'0,"0"0"76"0"0,0 0 185 0 0,0 0 125 0 0,0 0-128 0 0,0 0-415 0 0,0 0-429 0 0,0 0-290 0 0,0 0-196 0 0,0 0-117 0 0,0 0-117 0 0,0 0-127 0 0,-6-9-124 0 0,-21-25-97 0 0,-5 30 185 0 0,27 7-512 0 0,-12 2 28 0 0,1 0 0 0 0,0 1 0 0 0,0 2 0 0 0,1-1 0 0 0,0 2 0 0 0,0 0 1 0 0,1 0-1 0 0,0 1 0 0 0,0 1 0 0 0,1 1 0 0 0,1 0 0 0 0,0 0 0 0 0,0 1 0 0 0,2 1 0 0 0,0 0 0 0 0,0 0 0 0 0,-4 11-120 0 0,12-22 7 0 0,1 0 0 0 0,-1 0 0 0 0,1 1 0 0 0,0-1 1 0 0,0 0-1 0 0,0 1 0 0 0,1-1 0 0 0,-1 1 0 0 0,1-1 0 0 0,0 1 0 0 0,0-1 1 0 0,0 1-1 0 0,0-1 0 0 0,1 1 0 0 0,-1-1 0 0 0,1 0 0 0 0,0 1 0 0 0,0-1 1 0 0,0 0-1 0 0,1 1 0 0 0,-1-1 0 0 0,1 0 0 0 0,0 0 0 0 0,0 0 0 0 0,0 0 1 0 0,0-1-1 0 0,0 1 0 0 0,0 0 0 0 0,1-1 0 0 0,-1 0 0 0 0,1 1 0 0 0,0-1 1 0 0,0 0-1 0 0,0 0 0 0 0,0-1 0 0 0,0 1 0 0 0,0-1 0 0 0,0 1 0 0 0,1-1-6 0 0,5 0 72 0 0,0 0 0 0 0,0 0 0 0 0,0-1 0 0 0,1-1 0 0 0,-1 0 0 0 0,0 0 1 0 0,0 0-1 0 0,0-1 0 0 0,0-1 0 0 0,0 1 0 0 0,-1-1 0 0 0,1-1 0 0 0,-1 0 1 0 0,1 0-1 0 0,-1-1 0 0 0,-1 1 0 0 0,1-2 0 0 0,0 0-73 0 0,117-119 383 0 0,-75 59-303 0 0,-50 65-123 0 0,0 1-6 0 0,0 12-46 0 0,0 12 76 0 0,-2-14 14 0 0,0 0 0 0 0,1 1 0 0 0,0-1 1 0 0,1 1-1 0 0,0-1 0 0 0,1 1 0 0 0,0-1 0 0 0,1 0 0 0 0,0 1 1 0 0,1-1-1 0 0,0 0 0 0 0,0 0 0 0 0,1-1 0 0 0,0 1 0 0 0,1-1 0 0 0,0 1 1 0 0,0-1-1 0 0,1-1 0 0 0,0 1 0 0 0,1-1 0 0 0,0 0 0 0 0,0-1 1 0 0,0 0-1 0 0,1 0 0 0 0,4 2 5 0 0,-6-7 7 0 0,0 0 1 0 0,0 0-1 0 0,0-1 1 0 0,1 0-1 0 0,-1 0 1 0 0,0-1-1 0 0,1 1 1 0 0,-1-2-1 0 0,1 1 1 0 0,-1-1-1 0 0,0 1 0 0 0,1-2 1 0 0,-1 1-1 0 0,0-1 1 0 0,0 0-1 0 0,0 0 1 0 0,0-1-1 0 0,0 1 1 0 0,0-1-1 0 0,4-4-7 0 0,16-13 29 0 0,-2-1 0 0 0,0-1 0 0 0,-2-2 0 0 0,0 0 0 0 0,-2-1 0 0 0,0-1 0 0 0,-2-1 0 0 0,-1 0 0 0 0,-1-2 1 0 0,-2 1-1 0 0,0-2 0 0 0,-2 0 0 0 0,8-31-29 0 0,-9 23-9 0 0,-1 0 1 0 0,-1-1-1 0 0,-3 0 1 0 0,-1 0-1 0 0,-1 0 1 0 0,-3-1-1 0 0,-1 1 1 0 0,-3-9 8 0 0,-26-54-28 0 0,28 100 23 0 0,0-1 0 0 0,0 1 0 0 0,-1 0 0 0 0,1 0-1 0 0,-1 0 1 0 0,1 0 0 0 0,-1 0 0 0 0,0 0 0 0 0,1 0 0 0 0,-1 0 0 0 0,0 1-1 0 0,0-1 1 0 0,-1 1 0 0 0,1 0 0 0 0,0-1 0 0 0,0 1 0 0 0,-1 0 0 0 0,1 0-1 0 0,0 0 1 0 0,-1 1 0 0 0,1-1 0 0 0,-1 0 0 0 0,1 1 0 0 0,-1 0 0 0 0,0 0-1 0 0,1 0 1 0 0,-1 0 0 0 0,1 0 0 0 0,-1 0 0 0 0,1 0 0 0 0,-1 1 0 0 0,1 0-1 0 0,-1-1 1 0 0,1 1 0 0 0,-1 0 0 0 0,1 0 0 0 0,0 0 0 0 0,-1 0 0 0 0,-1 2 5 0 0,-10 8-10 0 0,1 1 0 0 0,0 0 0 0 0,1 1 0 0 0,1 0 0 0 0,0 1 0 0 0,0 1 0 0 0,2-1 0 0 0,-1 2 0 0 0,2-1 0 0 0,0 1 1 0 0,1 0-1 0 0,1 1 0 0 0,0 0 0 0 0,-1 10 10 0 0,-1-8 8 0 0,0 1 0 0 0,2-1-1 0 0,0 2 1 0 0,2-1 0 0 0,0 1 0 0 0,1-1 0 0 0,1 1 0 0 0,1 0-1 0 0,1 0 1 0 0,1 0 0 0 0,0 0 0 0 0,2-1 0 0 0,1 1 0 0 0,0 0 0 0 0,1-1-1 0 0,1 0 1 0 0,2 0-8 0 0,2-2 66 0 0,2-1-1 0 0,0-1 1 0 0,1 0-1 0 0,1-1 1 0 0,0 0-1 0 0,1-1 1 0 0,0-1-1 0 0,1 0 1 0 0,1-1-1 0 0,0-1 1 0 0,1-1 0 0 0,0 0-1 0 0,0-1 1 0 0,1-1-1 0 0,19 6-65 0 0,67 18 356 0 0,-104-32-352 0 0,-1 0 12 0 0,0 0 22 0 0,0 0 23 0 0,-17-4 147 0 0,-57-24-2499 0 0,68 24 569 0 0,4-6-12264 0 0,3 8 2852 0 0</inkml:trace>
  <inkml:trace contextRef="#ctx0" brushRef="#br0" timeOffset="502.972">1440 507 6041 0 0,'0'0'2881'0'0,"0"0"-447"0"0,0 0-107 0 0,0 0-45 0 0,0 0-255 0 0,0 0-381 0 0,0 0-358 0 0,0 0-237 0 0,0 0-143 0 0,0 0-136 0 0,0 0-126 0 0,0 0-130 0 0,0 0-92 0 0,-4-3-7 0 0,-2 1-318 0 0,0 0 0 0 0,-1 0 0 0 0,1 1-1 0 0,-1 0 1 0 0,1 0 0 0 0,-1 0 0 0 0,0 1 0 0 0,1 0-1 0 0,-1 0 1 0 0,0 1 0 0 0,1 0 0 0 0,-1 0 0 0 0,1 0-1 0 0,-1 1 1 0 0,1 0 0 0 0,0 0 0 0 0,0 1 0 0 0,0 0 0 0 0,0 0-1 0 0,0 0 1 0 0,0 1 0 0 0,-1 1-99 0 0,4-4 4 0 0,0 0 0 0 0,0 1-1 0 0,0-1 1 0 0,1 0 0 0 0,-1 1 0 0 0,0 0 0 0 0,1-1-1 0 0,0 1 1 0 0,-1 0 0 0 0,1 0 0 0 0,0 1 0 0 0,0-1-1 0 0,0 0 1 0 0,0 1 0 0 0,0-1 0 0 0,1 1 0 0 0,-1 0 0 0 0,1-1-1 0 0,0 1 1 0 0,-1 0 0 0 0,1 0 0 0 0,1 0 0 0 0,-1 0-1 0 0,0 0 1 0 0,1 0 0 0 0,-1 0 0 0 0,1 0 0 0 0,0 3-4 0 0,2 0 11 0 0,0-1 1 0 0,1 1-1 0 0,0 0 1 0 0,0-1-1 0 0,0 1 1 0 0,0-1-1 0 0,1 0 1 0 0,0 0 0 0 0,0 0-1 0 0,0-1 1 0 0,1 1-1 0 0,0-1 1 0 0,-1 0-1 0 0,1-1 1 0 0,1 1-1 0 0,-1-1 1 0 0,1 0-1 0 0,-1 0 1 0 0,1 0-1 0 0,0-1 1 0 0,0 0 0 0 0,6 1-12 0 0,8 7 79 0 0,-15-9-51 0 0,-1 1 0 0 0,0-1 0 0 0,0 1 0 0 0,0 0-1 0 0,0 0 1 0 0,0 1 0 0 0,0-1 0 0 0,-1 1 0 0 0,1 0 0 0 0,-1 0 0 0 0,0 0 0 0 0,0 0 0 0 0,0 1-1 0 0,0-1 1 0 0,0 1 0 0 0,-1 0 0 0 0,0-1 0 0 0,0 1 0 0 0,0 0 0 0 0,0 1 0 0 0,0-1 0 0 0,-1 0-1 0 0,0 0 1 0 0,0 1 0 0 0,0-1 0 0 0,0 1 0 0 0,-1-1 0 0 0,0 0 0 0 0,0 1 0 0 0,0-1 0 0 0,0 1-1 0 0,-1-1 1 0 0,1 1 0 0 0,-2 2-28 0 0,-4 2 18 0 0,0 0 0 0 0,0 0-1 0 0,-1-1 1 0 0,0 0 0 0 0,-1-1 0 0 0,0 1-1 0 0,0-1 1 0 0,0-1 0 0 0,-1 0-1 0 0,0 0 1 0 0,0 0 0 0 0,-1-1 0 0 0,1-1-1 0 0,-2 1-17 0 0,-2 0-21 0 0,0 0-1 0 0,-1-1 1 0 0,0 0-1 0 0,0-1 1 0 0,0-1-1 0 0,0 0 1 0 0,0-1-1 0 0,-1-1 1 0 0,-8 0 21 0 0,22 0-91 0 0,1 0 0 0 0,-1 0-1 0 0,0 0 1 0 0,0 0 0 0 0,1 0 0 0 0,-1-1 0 0 0,0 1 0 0 0,0 0 0 0 0,1 0-1 0 0,-1-1 1 0 0,0 1 0 0 0,0 0 0 0 0,1-1 0 0 0,-1 1 0 0 0,0-1-1 0 0,1 1 1 0 0,-1-1 0 0 0,1 1 0 0 0,-1-1 0 0 0,1 1 0 0 0,-1-1 0 0 0,1 0-1 0 0,-1 1 1 0 0,1-1 0 0 0,-1 1 0 0 0,1-1 0 0 0,0 0 0 0 0,-1 0 0 0 0,1 1-1 0 0,0-1 1 0 0,0 0 0 0 0,0 0 0 0 0,0 1 0 0 0,-1-1 0 0 0,1 0-1 0 0,0 0 1 0 0,0 0 0 0 0,0 1 0 0 0,0-1 0 0 0,1 0 0 0 0,-1 0 0 0 0,0 1-1 0 0,0-1 1 0 0,0 0 0 0 0,1 0 0 0 0,-1 1 0 0 0,0-1 0 0 0,1 0-1 0 0,-1 1 1 0 0,1-2 91 0 0,12-21-11191 0 0,-4 16-745 0 0</inkml:trace>
  <inkml:trace contextRef="#ctx0" brushRef="#br0" timeOffset="799.401">1775 606 7170 0 0,'0'0'2959'0'0,"0"0"-867"0"0,0 0-162 0 0,0 0 140 0 0,0 0-154 0 0,0 0-271 0 0,0 0-352 0 0,0 0-337 0 0,0 0-262 0 0,0 0-158 0 0,0 0-101 0 0,0 0-69 0 0,0 0-7 0 0,-13 13-9 0 0,-87 88 387 0 0,95-95-713 0 0,1 0 0 0 0,-1 0 0 0 0,1 0 0 0 0,0 0 0 0 0,0 1 0 0 0,0-1 0 0 0,1 1 0 0 0,0 0 0 0 0,1 0 0 0 0,0 0 0 0 0,0 1 0 0 0,0-1 0 0 0,1 0 0 0 0,0 1 0 0 0,0-1 0 0 0,1 1 0 0 0,0-1 0 0 0,0 3-24 0 0,1-7-1 0 0,0 0-1 0 0,0 0 0 0 0,0 0 1 0 0,0 0-1 0 0,0 0 1 0 0,1 0-1 0 0,0 0 0 0 0,-1 0 1 0 0,1 0-1 0 0,0-1 0 0 0,0 1 1 0 0,0-1-1 0 0,1 0 1 0 0,-1 1-1 0 0,1-1 0 0 0,-1 0 1 0 0,1 0-1 0 0,0-1 1 0 0,-1 1-1 0 0,1 0 0 0 0,0-1 1 0 0,0 0-1 0 0,0 0 0 0 0,0 0 1 0 0,1 0-1 0 0,-1 0 1 0 0,3 0 1 0 0,91 9 243 0 0,-84-8-118 0 0,0-1 0 0 0,1-1-1 0 0,-1 0 1 0 0,0-1 0 0 0,0 0 0 0 0,0-1-1 0 0,0 0 1 0 0,0-1 0 0 0,0-1-1 0 0,0 0 1 0 0,-1 0 0 0 0,0-2 0 0 0,0 1-1 0 0,0-2 1 0 0,-1 1 0 0 0,0-1 0 0 0,0-1-1 0 0,0 0 1 0 0,-1-1 0 0 0,-1 0-1 0 0,4-4-124 0 0,-11 10 27 0 0,0 0 0 0 0,0-1 0 0 0,0 1 0 0 0,0-1 0 0 0,0 0 0 0 0,-1 1-1 0 0,0-1 1 0 0,0 0 0 0 0,0 0 0 0 0,0 0 0 0 0,-1 0 0 0 0,1 0-1 0 0,-1 0 1 0 0,0 0 0 0 0,0 0 0 0 0,-1 0 0 0 0,1 0 0 0 0,-1 0-1 0 0,0 1 1 0 0,0-1 0 0 0,0 0 0 0 0,0 0 0 0 0,-1 1 0 0 0,0-1-1 0 0,1 0 1 0 0,-1 1 0 0 0,-1 0 0 0 0,1-1 0 0 0,0 1 0 0 0,-1 0-1 0 0,0 0 1 0 0,-2-2-27 0 0,-3-2-22 0 0,0 0 0 0 0,0 1 0 0 0,0 0-1 0 0,-1 1 1 0 0,0 0 0 0 0,0 0 0 0 0,0 1-1 0 0,0 0 1 0 0,-1 0 0 0 0,0 1 0 0 0,0 1 0 0 0,-4-1 22 0 0,-78-2-1084 0 0,62 8-1619 0 0,0 2-3409 0 0,14-2-6524 0 0</inkml:trace>
</inkml:ink>
</file>

<file path=ppt/ink/ink7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44:58.3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55 457 1472 0 0,'0'0'2359'0'0,"0"0"-39"0"0,0 0-24 0 0,0 0-35 0 0,0 0-124 0 0,0 0-184 0 0,0 0-246 0 0,0 0-216 0 0,0 0-203 0 0,0 0-222 0 0,0 0-191 0 0,0 0-174 0 0,0 0-170 0 0,-17 5 314 0 0,13 0-824 0 0,0 1 1 0 0,0 0-1 0 0,0 0 0 0 0,1 0 0 0 0,0 0 0 0 0,0 0 0 0 0,1 1 1 0 0,-1-1-1 0 0,1 1 0 0 0,1 0 0 0 0,-1 0 0 0 0,1-1 0 0 0,1 1 0 0 0,-1 0 1 0 0,1 0-1 0 0,0 0 0 0 0,0 0 0 0 0,1 0 0 0 0,0 0 0 0 0,1 0 0 0 0,-1-1 1 0 0,1 1-1 0 0,0-1 0 0 0,1 1 0 0 0,0-1 0 0 0,0 1 0 0 0,0-1 1 0 0,1 0-1 0 0,-1-1 0 0 0,2 1 0 0 0,-1-1 0 0 0,0 1 0 0 0,1-1 0 0 0,0-1 1 0 0,0 1-1 0 0,4 2-21 0 0,-3-4 86 0 0,-1 0 0 0 0,1-1 0 0 0,0 0 1 0 0,0 0-1 0 0,1 0 0 0 0,-1 0 0 0 0,0-1 0 0 0,1 0 0 0 0,-1-1 1 0 0,0 1-1 0 0,1-1 0 0 0,-1 0 0 0 0,1-1 0 0 0,-1 1 1 0 0,0-2-1 0 0,1 1 0 0 0,-1 0 0 0 0,0-1 0 0 0,0 0 0 0 0,0-1 1 0 0,0 1-1 0 0,0-1 0 0 0,-1 0 0 0 0,1-1 0 0 0,-1 1 1 0 0,0-1-1 0 0,0 0 0 0 0,0-1 0 0 0,0 1 0 0 0,-1-1 0 0 0,0 0 1 0 0,2-2-87 0 0,-1 1 23 0 0,0 0 1 0 0,-1 0-1 0 0,0-1 0 0 0,0 1 1 0 0,0-1-1 0 0,-1 0 1 0 0,0 0-1 0 0,0 0 1 0 0,-1-1-1 0 0,0 1 1 0 0,0-1-1 0 0,0 1 1 0 0,-1-1-1 0 0,-1 1 1 0 0,1-1-1 0 0,-1 0 1 0 0,0 1-1 0 0,-1-1 0 0 0,0 0 1 0 0,0 1-1 0 0,-1-1 1 0 0,0 1-1 0 0,0-1 1 0 0,-1 1-1 0 0,1 0 1 0 0,-2 0-1 0 0,0-1-23 0 0,-62-61-504 0 0,9 50-1456 0 0,65 30 1628 0 0,-2-9 394 0 0,0 0 0 0 0,1-1 1 0 0,-1 0-1 0 0,1-1 0 0 0,-1 1 0 0 0,1-1 1 0 0,-1-1-1 0 0,1 1 0 0 0,-1-1 1 0 0,1 0-1 0 0,-1 0 0 0 0,1-1 0 0 0,-1 0 1 0 0,2-1-63 0 0,6-2 78 0 0,0-1 0 0 0,-1-1 0 0 0,1 0 1 0 0,-1-1-1 0 0,-1-1 0 0 0,0 0 0 0 0,0 0 0 0 0,0-1 1 0 0,-1 0-1 0 0,-1-1 0 0 0,0-1 0 0 0,0 0 1 0 0,-1 0-1 0 0,-1 0 0 0 0,0-1 0 0 0,-1-1 0 0 0,2-3-78 0 0,-1-3 30 0 0,0 0-1 0 0,-1 0 0 0 0,-1-1 1 0 0,-1 0-1 0 0,-1 0 0 0 0,2-21-29 0 0,-4 22 52 0 0,-3 26-166 0 0,-14 578-148 0 0,16-462 100 0 0,13 358 99 0 0,-14-479 70 0 0,0 0 0 0 0,0 0 0 0 0,0 0 0 0 0,0 0 0 0 0,-1 0 0 0 0,1 0 0 0 0,0-1 0 0 0,-1 1 1 0 0,1 0-1 0 0,-1 0 0 0 0,1 0 0 0 0,-1-1 0 0 0,1 1 0 0 0,-1 0 0 0 0,0 0 0 0 0,1-1 0 0 0,-1 1 0 0 0,0-1 0 0 0,0 1 0 0 0,1-1 0 0 0,-1 1 0 0 0,0-1 0 0 0,0 1 0 0 0,0-1 0 0 0,0 0 1 0 0,1 1-1 0 0,-1-1 0 0 0,0 0 0 0 0,0 0 0 0 0,0 1 0 0 0,0-1 0 0 0,0 0 0 0 0,0 0 0 0 0,0 0 0 0 0,0 0 0 0 0,0 0 0 0 0,0-1 0 0 0,1 1 0 0 0,-1 0 0 0 0,0 0 0 0 0,0-1 1 0 0,0 1-1 0 0,0 0 0 0 0,0-1 0 0 0,0 1 0 0 0,1-1 0 0 0,-1 1 0 0 0,0-1 0 0 0,0 1 0 0 0,1-1 0 0 0,-1 0 0 0 0,0 1 0 0 0,1-1 0 0 0,-1 0 0 0 0,1 1 0 0 0,-1-1 0 0 0,1 0 0 0 0,-1 0 1 0 0,1 0-1 0 0,-1 1 0 0 0,1-1 0 0 0,0 0 0 0 0,0 0 0 0 0,-1 0 0 0 0,1 0 0 0 0,0 0 0 0 0,0 0 0 0 0,0-1-7 0 0,-8-14 13 0 0,1-2 0 0 0,0 1 0 0 0,2-1 0 0 0,0 0 0 0 0,1 0 0 0 0,1 0 0 0 0,0-1 0 0 0,2 1 0 0 0,0-1 0 0 0,1 0 0 0 0,1 1 0 0 0,0-1 0 0 0,2 1 0 0 0,0-1 0 0 0,1 1 0 0 0,1 0 0 0 0,1-2-13 0 0,1 0-84 0 0,0 0-1 0 0,2 0 0 0 0,0 1 0 0 0,1 0 1 0 0,1 1-1 0 0,0 0 0 0 0,2 0 0 0 0,1 1 85 0 0,39-44-3093 0 0,-37 46-2559 0 0,-2 6-6504 0 0</inkml:trace>
</inkml:ink>
</file>

<file path=ppt/ink/ink7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45:03.3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286 13 1360 0 0,'0'0'2142'0'0,"0"0"135"0"0,0 0 202 0 0,0 0-52 0 0,0 0-221 0 0,0 0-337 0 0,0 0-382 0 0,0 0-212 0 0,0 0-148 0 0,0 0-122 0 0,0 0-139 0 0,0 0-161 0 0,0 0-159 0 0,-7-2-103 0 0,1-1-317 0 0,1 2 1 0 0,-1-1-1 0 0,0 1 0 0 0,0 0 1 0 0,1 0-1 0 0,-1 0 0 0 0,0 1 1 0 0,0 0-1 0 0,0 0 0 0 0,0 0 1 0 0,0 1-1 0 0,0 0 0 0 0,0 0 1 0 0,1 1-1 0 0,-6 1-126 0 0,-130 60 2078 0 0,141-61-2059 0 0,0-1 1 0 0,0 1-1 0 0,0 0 1 0 0,1-1-1 0 0,-1 1 0 0 0,0 0 1 0 0,1 0-1 0 0,-1-1 1 0 0,1 1-1 0 0,-1-1 0 0 0,1 1 1 0 0,0 0-1 0 0,0-1 1 0 0,0 1-1 0 0,0-1 0 0 0,0 0 1 0 0,0 1-1 0 0,0-1 1 0 0,0 0-1 0 0,0 0 0 0 0,1 0 1 0 0,-1 1-1 0 0,1-1 1 0 0,-1-1-1 0 0,0 1 0 0 0,1 0 1 0 0,0 0-1 0 0,-1 0 1 0 0,1-1-20 0 0,94 39 842 0 0,34 22-112 0 0,-125-57-702 0 0,-1 0-1 0 0,0 0 1 0 0,0 0-1 0 0,0 1 1 0 0,-1-1 0 0 0,1 1-1 0 0,-1 0 1 0 0,-1 0-1 0 0,1 0 1 0 0,-1 1-1 0 0,1-1 1 0 0,-1 1 0 0 0,-1-1-1 0 0,1 1 1 0 0,-1 0-1 0 0,0-1 1 0 0,-1 1 0 0 0,1 0-1 0 0,-1 0 1 0 0,0 0-1 0 0,0 0 1 0 0,-1-1-1 0 0,0 1 1 0 0,0 0 0 0 0,0 0-1 0 0,-2 4-27 0 0,0-1 29 0 0,1-1-1 0 0,-1 1 1 0 0,-1-1-1 0 0,0 0 1 0 0,0 0 0 0 0,0 0-1 0 0,-1 0 1 0 0,0-1-1 0 0,-1 1 1 0 0,0-1 0 0 0,0-1-1 0 0,0 1 1 0 0,-1-1-1 0 0,0 0 1 0 0,0-1-1 0 0,-1 0 1 0 0,0 1-29 0 0,-3 1 6 0 0,0-1 0 0 0,0 0 0 0 0,-1-1 0 0 0,0 0 0 0 0,0-1 1 0 0,0 0-1 0 0,0-1 0 0 0,-1 0 0 0 0,1-1 0 0 0,-1 0 0 0 0,1-1 0 0 0,-1-1 0 0 0,0 0 0 0 0,-9-1-6 0 0,19 0-47 0 0,1 0 0 0 0,-1 1 0 0 0,1-1 0 0 0,-1 0 0 0 0,1 0 0 0 0,0 0 1 0 0,0-1-1 0 0,-1 1 0 0 0,1-1 0 0 0,0 1 0 0 0,0-1 0 0 0,0 1 0 0 0,1-1 0 0 0,-1 0 0 0 0,0 0 0 0 0,1 0 0 0 0,-1 0 0 0 0,1 0 0 0 0,0-1 0 0 0,-1 1 0 0 0,1 0 0 0 0,0 0 0 0 0,0-1 0 0 0,1 1 0 0 0,-1-1 0 0 0,0-1 47 0 0,1 1-304 0 0,-1-1 0 0 0,1 1-1 0 0,0-1 1 0 0,0 1 0 0 0,0-1 0 0 0,0 1-1 0 0,1-1 1 0 0,0 1 0 0 0,-1-1 0 0 0,1 1 0 0 0,0 0-1 0 0,1-1 1 0 0,-1 1 0 0 0,1 0 0 0 0,-1 0-1 0 0,1 0 1 0 0,0 0 0 0 0,0 0 0 0 0,0 0 304 0 0,27-31-11285 0 0,-19 24-39 0 0</inkml:trace>
  <inkml:trace contextRef="#ctx0" brushRef="#br0" timeOffset="573.728">562 153 4657 0 0,'0'0'3255'0'0,"0"0"-626"0"0,0 0-358 0 0,0 0-217 0 0,0 0-272 0 0,0 0-269 0 0,0 0-237 0 0,0 0-159 0 0,0 0-146 0 0,0 0-102 0 0,0 0-81 0 0,0 0-114 0 0,4 7-87 0 0,14 25-67 0 0,-10 47 980 0 0,-6-70-1395 0 0,-2-3-87 0 0,0-1 0 0 0,1 1 1 0 0,-1-1-1 0 0,1 1 1 0 0,0-1-1 0 0,1 1 1 0 0,0-1-1 0 0,0 0 1 0 0,0 0-1 0 0,0 0 1 0 0,1 0-1 0 0,-1 0 0 0 0,1-1 1 0 0,1 1-1 0 0,-1-1 1 0 0,1 0-1 0 0,-1 0 1 0 0,1 0-1 0 0,0 0 1 0 0,1 0-1 0 0,3 2-18 0 0,-4-6 49 0 0,0-1-1 0 0,0 1 0 0 0,-1-1 1 0 0,1 0-1 0 0,0 0 1 0 0,-1 0-1 0 0,1-1 0 0 0,-1 1 1 0 0,1-1-1 0 0,-1 0 1 0 0,0 0-1 0 0,1 0 0 0 0,-1 0 1 0 0,0-1-1 0 0,0 1 1 0 0,-1-1-1 0 0,1 0 0 0 0,-1 1 1 0 0,1-1-1 0 0,-1-1 1 0 0,0 1-1 0 0,0 0 0 0 0,0 0 1 0 0,0-1-1 0 0,-1 1 1 0 0,2-4-49 0 0,4-5 45 0 0,11-15 125 0 0,14-24 38 0 0,3 1 0 0 0,1 2 0 0 0,34-33-208 0 0,-69 81 2 0 0,-1-1 0 0 0,1 1 0 0 0,0 0 0 0 0,0 0 0 0 0,0 0 1 0 0,-1 0-1 0 0,1 0 0 0 0,0 0 0 0 0,0 0 0 0 0,0 0 0 0 0,-1 0 0 0 0,1 0 0 0 0,0 1 0 0 0,0-1 1 0 0,-1 0-1 0 0,1 0 0 0 0,0 1 0 0 0,0-1 0 0 0,-1 1 0 0 0,1-1 0 0 0,0 1 0 0 0,-1-1 0 0 0,1 1 1 0 0,-1-1-1 0 0,1 1 0 0 0,-1-1 0 0 0,1 1 0 0 0,-1-1 0 0 0,1 1 0 0 0,-1 0 0 0 0,1 0 0 0 0,-1-1 0 0 0,0 1 1 0 0,1 0-1 0 0,-1-1 0 0 0,0 1 0 0 0,0 0 0 0 0,0 0 0 0 0,1 0 0 0 0,-1-1 0 0 0,0 1 0 0 0,0 0 1 0 0,0 0-1 0 0,0 0 0 0 0,0-1 0 0 0,0 1 0 0 0,-1 0 0 0 0,1 0-2 0 0,12 52 2 0 0,-11-50 2 0 0,21 314-189 0 0,-21-275 105 0 0,1 227-388 0 0,-2-263 469 0 0,0 0 0 0 0,-1 0-1 0 0,0 0 1 0 0,0 0-1 0 0,0 0 1 0 0,-1 0 0 0 0,0 0-1 0 0,0 0 1 0 0,0-1-1 0 0,-1 1 1 0 0,0-1 0 0 0,0 0-1 0 0,0 0 1 0 0,-1 0-1 0 0,0 0 1 0 0,0 0 0 0 0,0-1-1 0 0,0 1 1 0 0,-1-1-1 0 0,1 0 1 0 0,-1-1 0 0 0,0 1-1 0 0,0-1 1 0 0,-1 0-1 0 0,1 0 1 0 0,-1-1 0 0 0,1 0-1 0 0,-1 0 1 0 0,0 0-1 0 0,0 0 1 0 0,-2-1-1 0 0,3 1 8 0 0,0 0-1 0 0,0-1 1 0 0,0 0-1 0 0,0 0 1 0 0,0 0-1 0 0,0 0 1 0 0,0-1-1 0 0,0 0 1 0 0,0 0-1 0 0,-1-1 1 0 0,1 1-1 0 0,0-1 1 0 0,0 0-1 0 0,0 0 1 0 0,0-1-1 0 0,0 0 1 0 0,1 1-1 0 0,-1-2 1 0 0,0 1-1 0 0,1 0 1 0 0,0-1-1 0 0,-1 0 1 0 0,1 0-1 0 0,0 0 1 0 0,0-1-1 0 0,1 1 1 0 0,-1-1-1 0 0,1 0 1 0 0,0 0-1 0 0,0 0 1 0 0,0-1-1 0 0,0 1 1 0 0,1-1-1 0 0,-1 1 1 0 0,1-1-1 0 0,1 0 0 0 0,-2-2-7 0 0,3-1-3 0 0,1 0 0 0 0,0 0-1 0 0,0 0 1 0 0,0 0-1 0 0,1 0 1 0 0,1 0-1 0 0,-1 1 1 0 0,1-1 0 0 0,0 1-1 0 0,1 0 1 0 0,0 0-1 0 0,0 0 1 0 0,0 0-1 0 0,1 0 1 0 0,0 1-1 0 0,0 0 1 0 0,1 0 0 0 0,0 1-1 0 0,5-5 4 0 0,62-52-114 0 0,-15 15-3317 0 0,-23 13-6123 0 0,-27 25-2836 0 0</inkml:trace>
</inkml:ink>
</file>

<file path=ppt/ink/ink7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44:25.8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551 373 8146 0 0,'0'0'2824'0'0,"0"0"-418"0"0,0 0-260 0 0,0 0-178 0 0,0 0-242 0 0,0 0-302 0 0,0 0-311 0 0,0 0-279 0 0,0 0-136 0 0,0 0-93 0 0,0 0-51 0 0,17 3 1928 0 0,213 12 882 0 0,156-14-2345 0 0,-284-6-715 0 0,-102 5-309 0 0,0 0 21 0 0,0 0-23 0 0,0 0-23 0 0,0 0 10 0 0,-26 0-4987 0 0,7 2-319 0 0,11 1-2120 0 0,2 0-4126 0 0</inkml:trace>
  <inkml:trace contextRef="#ctx0" brushRef="#br0" timeOffset="477.515">689 612 5937 0 0,'0'0'3270'0'0,"0"0"-781"0"0,0 0-457 0 0,0 0-130 0 0,0 0-134 0 0,0 0-230 0 0,0 0-330 0 0,0 0-290 0 0,0 0-153 0 0,0 0-54 0 0,0 0 5 0 0,0 0-28 0 0,0 0-43 0 0,16 10 2469 0 0,37 1-2433 0 0,1-2 0 0 0,-1-3 1 0 0,1-2-1 0 0,0-2 0 0 0,18-4-681 0 0,-40 2 157 0 0,153 8-362 0 0,-182-8 74 0 0,-1-1 1 0 0,0 1-1 0 0,1-1 1 0 0,-1 1-1 0 0,0-1 0 0 0,0 0 1 0 0,0 0-1 0 0,1 0 1 0 0,-1 0-1 0 0,0 0 1 0 0,0 0-1 0 0,0 0 1 0 0,0-1-1 0 0,-1 1 1 0 0,1-1-1 0 0,0 1 1 0 0,-1-1-1 0 0,1 0 1 0 0,-1 0-1 0 0,1 0 0 0 0,-1 0 1 0 0,0 0-1 0 0,0 0 1 0 0,1 0 130 0 0,6-17-4580 0 0,-3 1-4902 0 0,-4 17-2086 0 0</inkml:trace>
  <inkml:trace contextRef="#ctx0" brushRef="#br0" timeOffset="1186.558">999 67 6041 0 0,'0'0'2386'0'0,"0"0"-159"0"0,0 0-60 0 0,0 0-67 0 0,0 0-232 0 0,0 0-310 0 0,0 0-282 0 0,0 0-179 0 0,0 0-95 0 0,0 0-100 0 0,0 0-90 0 0,0 0-103 0 0,0 0-103 0 0,-9-5-62 0 0,-28-15-76 0 0,27 15-73 0 0,10 5-87 0 0,0 0-68 0 0,0 0-34 0 0,26 30 1363 0 0,121 76 176 0 0,93 49-1266 0 0,-97-74-481 0 0,-92-37-24 0 0,-67-10 234 0 0,-65 31-80 0 0,-309 260 591 0 0,302-237-567 0 0,88-88-149 0 0,0 0-15 0 0,0 0 29 0 0,0 0-22 0 0,0 0 15 0 0,0 0-14 0 0,0 0-12 0 0,0 0 2 0 0,0 0 19 0 0,0 0-29 0 0,0 0 5 0 0,0 0-18 0 0,6-56-4361 0 0,-3 43-614 0 0,-3 9-4891 0 0</inkml:trace>
  <inkml:trace contextRef="#ctx0" brushRef="#br0" timeOffset="3003.595">2593 177 5113 0 0,'0'0'2781'0'0,"0"0"-860"0"0,0 0-342 0 0,0 0 124 0 0,0 0 191 0 0,0 0 1 0 0,0 0-277 0 0,0 0-388 0 0,0 0-341 0 0,0 0-153 0 0,0 0-48 0 0,1-7-29 0 0,6-22-25 0 0,-8 27-547 0 0,1 1 1 0 0,-1 0-1 0 0,1 0 0 0 0,-1 0 1 0 0,1 0-1 0 0,-1 0 1 0 0,0-1-1 0 0,0 1 1 0 0,1 0-1 0 0,-1 1 1 0 0,0-1-1 0 0,0 0 1 0 0,0 0-1 0 0,0 0 0 0 0,0 0 1 0 0,0 1-1 0 0,0-1 1 0 0,0 1-1 0 0,-1-1 1 0 0,1 1-1 0 0,0-1 1 0 0,0 1-1 0 0,0-1 1 0 0,-1 1-1 0 0,1 0 0 0 0,0 0 1 0 0,0 0-1 0 0,-1 0 1 0 0,1 0-1 0 0,0 0 1 0 0,0 0-1 0 0,-1 0 1 0 0,1 0-1 0 0,0 0 0 0 0,0 1 1 0 0,-1-1-1 0 0,1 0 1 0 0,0 1-88 0 0,-3-1 135 0 0,-14 2-2 0 0,1 2 0 0 0,-1-1 0 0 0,1 2 0 0 0,-1 0 0 0 0,1 2 0 0 0,1-1 0 0 0,-1 2 0 0 0,1 0 0 0 0,1 1 0 0 0,-1 1-133 0 0,-25 12 217 0 0,22-13-146 0 0,0 1-1 0 0,1 1 1 0 0,0 0 0 0 0,0 1 0 0 0,1 2 0 0 0,1-1 0 0 0,0 2-1 0 0,1 0 1 0 0,1 1 0 0 0,0 0 0 0 0,1 1 0 0 0,1 0 0 0 0,0 1-1 0 0,2 1 1 0 0,0 0 0 0 0,1 0 0 0 0,1 1 0 0 0,-2 6-71 0 0,9-19 32 0 0,-1 0 0 0 0,1 1 0 0 0,0-1 1 0 0,0 0-1 0 0,1 0 0 0 0,0 1 0 0 0,1-1 0 0 0,-1 0 1 0 0,1 0-1 0 0,1 1 0 0 0,-1-1 0 0 0,1 0 1 0 0,1 0-1 0 0,-1 0 0 0 0,1-1 0 0 0,0 1 1 0 0,1-1-1 0 0,-1 1 0 0 0,1-1 0 0 0,0 0 0 0 0,1-1 1 0 0,0 1-1 0 0,0-1 0 0 0,0 0 0 0 0,0 0 1 0 0,1 0-1 0 0,0-1 0 0 0,0 0 0 0 0,0 0 1 0 0,6 3-33 0 0,7 2 80 0 0,0-1 1 0 0,0-1 0 0 0,1-1 0 0 0,0 0-1 0 0,1-2 1 0 0,-1 0 0 0 0,0-1-1 0 0,1-1 1 0 0,0-1 0 0 0,0-1 0 0 0,19-3-81 0 0,83-33 168 0 0,-97 7-992 0 0,-25 11-9200 0 0,-1 17-2561 0 0</inkml:trace>
  <inkml:trace contextRef="#ctx0" brushRef="#br0" timeOffset="3538.514">2827 516 10450 0 0,'0'0'3240'0'0,"0"0"-1189"0"0,0 0-518 0 0,0 0-23 0 0,0 0-100 0 0,0 0-226 0 0,0 0-335 0 0,0 0-212 0 0,0 0-92 0 0,0 0-16 0 0,0 0 42 0 0,0 0-28 0 0,0 0-56 0 0,7 7-52 0 0,-5-5-412 0 0,1 2 53 0 0,0 0 1 0 0,1-1-1 0 0,-1 1 0 0 0,1-1 0 0 0,0 0 1 0 0,0 0-1 0 0,0-1 0 0 0,0 1 1 0 0,1-1-1 0 0,-1 0 0 0 0,1 0 0 0 0,0 0 1 0 0,-1 0-1 0 0,1-1 0 0 0,0 0 1 0 0,0 0-1 0 0,2 0-76 0 0,92-16 1413 0 0,-92 12-1378 0 0,-1 1 0 0 0,1-2 0 0 0,-1 1 0 0 0,0-1 0 0 0,0 1 0 0 0,0-2 0 0 0,-1 1 0 0 0,1-1 0 0 0,-1 0 0 0 0,0 0 0 0 0,0 0 0 0 0,-1-1 0 0 0,0 1 0 0 0,0-1 0 0 0,0 0 0 0 0,0 0 0 0 0,-1-1 0 0 0,0 1 0 0 0,-1-1 0 0 0,1 0 0 0 0,-1 1 0 0 0,-1-1 0 0 0,1-4-35 0 0,-3 8-1 0 0,-1 0 0 0 0,0 1 0 0 0,0-1 0 0 0,-1 1 0 0 0,1 0 1 0 0,0 0-1 0 0,-1 0 0 0 0,1 0 0 0 0,-1 0 0 0 0,0 0 0 0 0,0 1 0 0 0,1-1 1 0 0,-1 1-1 0 0,0 0 0 0 0,0 0 0 0 0,0 0 0 0 0,-1 0 0 0 0,1 0 0 0 0,0 1 1 0 0,0 0-1 0 0,0-1 0 0 0,-1 1 0 0 0,1 0 0 0 0,0 1 0 0 0,0-1 1 0 0,-17 2-27 0 0,1 0 0 0 0,1 1 0 0 0,-1 1 0 0 0,0 1 0 0 0,1 1 0 0 0,0 1 0 0 0,0 0 0 0 0,1 1 0 0 0,0 1 0 0 0,0 0 0 0 0,1 2 0 0 0,0 0 0 0 0,1 0 0 0 0,0 1 0 0 0,1 1 0 0 0,-12 14 27 0 0,22-24 0 0 0,1 0 0 0 0,-1 0-1 0 0,1 0 1 0 0,-1 1 0 0 0,1 0 0 0 0,0 0-1 0 0,0 0 1 0 0,1 0 0 0 0,-1 0-1 0 0,1 0 1 0 0,0 1 0 0 0,0-1 0 0 0,0 1-1 0 0,1-1 1 0 0,0 1 0 0 0,0 0-1 0 0,0 0 1 0 0,0 0 0 0 0,1-1 0 0 0,-1 1-1 0 0,1 0 1 0 0,1 0 0 0 0,-1 0-1 0 0,1 0 1 0 0,-1 0 0 0 0,2-1 0 0 0,-1 1-1 0 0,0 0 1 0 0,1-1 0 0 0,0 1-1 0 0,0-1 1 0 0,0 1 0 0 0,0-1 0 0 0,1 0-1 0 0,0 0 1 0 0,0 0 0 0 0,0 0 0 0 0,2 2 0 0 0,14 1 9 0 0,-1 0-1 0 0,1-2 1 0 0,0 0 0 0 0,0 0 0 0 0,0-2 0 0 0,1-1 0 0 0,-1 0 0 0 0,1-1 0 0 0,-1-1 0 0 0,1-1 0 0 0,13-3-9 0 0,96-29-1337 0 0,-80 8-7095 0 0,-42 21-3719 0 0</inkml:trace>
  <inkml:trace contextRef="#ctx0" brushRef="#br0" timeOffset="4006.582">3272 741 12355 0 0,'0'0'2251'0'0,"0"0"-488"0"0,0 0-87 0 0,0 0-90 0 0,0 0-243 0 0,0 0-279 0 0,0 0-253 0 0,0 0-136 0 0,0 0-65 0 0,0 0-43 0 0,0 0-49 0 0,0 0-66 0 0,0 0-81 0 0,18-15-69 0 0,56-46-43 0 0,-19-3 425 0 0,-42 41-509 0 0,71-135 340 0 0,-83 242-635 0 0,-1-78 138 0 0,1-1 1 0 0,-1 0-1 0 0,1 0 1 0 0,0 0 0 0 0,1 0-1 0 0,-1 0 1 0 0,1 0-1 0 0,0-1 1 0 0,0 1 0 0 0,1 0-1 0 0,-1-1 1 0 0,1 0-1 0 0,0 1 1 0 0,0-1 0 0 0,0 0-1 0 0,1-1 1 0 0,-1 1-1 0 0,1 0 1 0 0,0-1 0 0 0,0 0-1 0 0,1 0 1 0 0,-1 0-1 0 0,0-1 1 0 0,1 1 0 0 0,0-1-1 0 0,-1 0 1 0 0,1 0-1 0 0,0-1 1 0 0,0 0 0 0 0,0 1-1 0 0,0-1 1 0 0,0-1-1 0 0,0 1 1 0 0,1-1 0 0 0,-1 0-1 0 0,5-1-18 0 0,-2 2 98 0 0,0-1-1 0 0,0 0 1 0 0,0 0-1 0 0,0-1 1 0 0,0 0-1 0 0,0 0 1 0 0,0-1-1 0 0,0 0 1 0 0,-1-1-1 0 0,1 0 1 0 0,-1 0-1 0 0,1 0 1 0 0,-1-1-1 0 0,0 0 1 0 0,-1 0-1 0 0,4-3-97 0 0,1-2 7 0 0,-3 4-67 0 0,-1-1 0 0 0,1 0 0 0 0,-1 0 0 0 0,-1-1 0 0 0,1 0 0 0 0,-1 0 1 0 0,0 0-1 0 0,-1-1 0 0 0,1 1 0 0 0,-2-1 0 0 0,1-1 0 0 0,-1 1 0 0 0,2-6 60 0 0,-6 8-2141 0 0,0 1-2051 0 0,0 2-4554 0 0,0 3-4313 0 0</inkml:trace>
  <inkml:trace contextRef="#ctx0" brushRef="#br0" timeOffset="4380.405">4279 1 17332 0 0,'0'0'2180'0'0,"0"0"-598"0"0,0 0-310 0 0,0 0-112 0 0,0 0-86 0 0,0 0-105 0 0,0 0-174 0 0,0 0-120 0 0,0 0-91 0 0,0 0-72 0 0,0 0-21 0 0,0 0-57 0 0,-2 24-62 0 0,-9 148 364 0 0,-18 132-115 0 0,16-175-783 0 0,9-123-3671 0 0,-1-21 629 0 0,-1-23-3832 0 0,4 24 539 0 0,-1 5-3560 0 0</inkml:trace>
  <inkml:trace contextRef="#ctx0" brushRef="#br0" timeOffset="4621.024">4021 332 5969 0 0,'0'0'4624'0'0,"0"0"-1390"0"0,0 0-1054 0 0,0 0-510 0 0,0 0-230 0 0,0 0-43 0 0,0 0-58 0 0,0 0-112 0 0,0 0-209 0 0,0 0-224 0 0,0 0-137 0 0,0 0-118 0 0,0 0-52 0 0,33 1-44 0 0,102 4-70 0 0,44-5 970 0 0,-137-2-3569 0 0,5 2-3960 0 0,-46 0-1228 0 0,-1 0-4790 0 0</inkml:trace>
  <inkml:trace contextRef="#ctx0" brushRef="#br0" timeOffset="5163.485">4526 409 5969 0 0,'0'0'3446'0'0,"0"0"-368"0"0,0 0-288 0 0,0 0-344 0 0,0 0-457 0 0,0 0-426 0 0,0 0-362 0 0,0 0-279 0 0,32 3-138 0 0,100 7-100 0 0,-69-18 458 0 0,-59 7-1060 0 0,1-1 0 0 0,0 1 0 0 0,-1-1 0 0 0,1 0 0 0 0,-1-1 0 0 0,0 1 0 0 0,1-1 0 0 0,-1 0 0 0 0,0 0 0 0 0,-1 0 0 0 0,1 0 0 0 0,0-1 0 0 0,-1 0 0 0 0,0 0 0 0 0,0 1 0 0 0,0-2 0 0 0,-1 1 0 0 0,1 0 0 0 0,-1 0 0 0 0,0-1 0 0 0,0 0 0 0 0,0 1 0 0 0,-1-1 0 0 0,0 0 0 0 0,0 0 0 0 0,0 0 0 0 0,0 0 0 0 0,-1 1 0 0 0,0-1 0 0 0,0-5-82 0 0,-2 7-3 0 0,0 1-1 0 0,0-1 1 0 0,-1 1-1 0 0,1-1 1 0 0,-1 1-1 0 0,0 0 1 0 0,1 0-1 0 0,-1 0 1 0 0,0 1 0 0 0,0-1-1 0 0,0 1 1 0 0,-1 0-1 0 0,1-1 1 0 0,0 1-1 0 0,0 1 1 0 0,-1-1-1 0 0,1 0 1 0 0,0 1 0 0 0,-1 0-1 0 0,1-1 1 0 0,-1 1-1 0 0,1 1 1 0 0,0-1-1 0 0,-1 0 1 0 0,1 1-1 0 0,0 0 1 0 0,-1 0-1 0 0,1 0 1 0 0,0 0 0 0 0,0 0-1 0 0,0 1 1 0 0,0-1-1 0 0,0 1 1 0 0,0 0 3 0 0,-10 5-100 0 0,1 1 0 0 0,1 0 0 0 0,-1 0 0 0 0,2 1 1 0 0,-1 1-1 0 0,1 0 0 0 0,0 0 0 0 0,1 1 0 0 0,0 0 0 0 0,1 0 1 0 0,0 1-1 0 0,1 0 0 0 0,1 1 0 0 0,-5 10 100 0 0,10-19-62 0 0,1-1 1 0 0,-1 0-1 0 0,1 0 0 0 0,0 1 0 0 0,0-1 1 0 0,0 1-1 0 0,0-1 0 0 0,0 0 0 0 0,1 1 1 0 0,0-1-1 0 0,-1 0 0 0 0,1 0 0 0 0,0 1 1 0 0,1-1-1 0 0,-1 0 0 0 0,1 0 0 0 0,-1 0 0 0 0,1 0 1 0 0,0-1-1 0 0,0 1 0 0 0,0 0 0 0 0,0-1 1 0 0,1 1-1 0 0,-1-1 0 0 0,1 0 0 0 0,-1 0 1 0 0,1 0-1 0 0,0 0 0 0 0,0 0 0 0 0,0-1 1 0 0,0 1-1 0 0,0-1 0 0 0,0 0 0 0 0,0 0 1 0 0,0 0-1 0 0,1 0 0 0 0,-1 0 0 0 0,0-1 1 0 0,2 1 61 0 0,114 16-2232 0 0,4-18-8182 0 0,-47 0-1386 0 0,-85 16 19087 0 0,-55 50 7267 0 0,64-64-13720 0 0,4-3 4160 0 0,16-22-3986 0 0,137-237 1159 0 0,-96 184-2279 0 0,-49 78-2421 0 0,-11 13-5271 0 0,-1-7-4702 0 0</inkml:trace>
  <inkml:trace contextRef="#ctx0" brushRef="#br0" timeOffset="33541.894">1 1831 2497 0 0,'0'0'3075'0'0,"0"0"-731"0"0,0 0-327 0 0,0 0-67 0 0,0 0-90 0 0,0 0-284 0 0,0 0-379 0 0,0 0-340 0 0,0 0-258 0 0,0 0-120 0 0,0 0-45 0 0,0 0 46 0 0,0 7 1954 0 0,28-22 2070 0 0,3-32-3056 0 0,-27 40-1205 0 0,103-178 1187 0 0,-96 170-1399 0 0,1 1-1 0 0,0 0 1 0 0,1 1 0 0 0,1 0 0 0 0,0 1 0 0 0,1 0 0 0 0,0 2 0 0 0,1-1 0 0 0,12-4-31 0 0,-24 12 2 0 0,0 0-1 0 0,1 1 0 0 0,0-1 0 0 0,-1 1 0 0 0,1 0 0 0 0,0 0 0 0 0,0 1 0 0 0,0 0 0 0 0,0 0 0 0 0,1 0 0 0 0,-1 0 0 0 0,0 1 0 0 0,0-1 1 0 0,0 2-1 0 0,1-1 0 0 0,0 0-1 0 0,1 63 33 0 0,-30 128 92 0 0,23-190-125 0 0,0 1 0 0 0,0-1-1 0 0,0 0 1 0 0,0 0-1 0 0,1 1 1 0 0,-1-1 0 0 0,1 0-1 0 0,-1 0 1 0 0,1 0-1 0 0,-1 1 1 0 0,1-1-1 0 0,-1 0 1 0 0,1 0 0 0 0,0 0-1 0 0,0 0 1 0 0,0 0-1 0 0,0 0 1 0 0,0 0 0 0 0,-1 0-1 0 0,2-1 1 0 0,-1 1-1 0 0,0 0 1 0 0,0 0 0 0 0,0-1-1 0 0,0 1 1 0 0,0-1-1 0 0,0 1 1 0 0,1-1-1 0 0,-1 0 1 0 0,0 1 0 0 0,0-1-1 0 0,1 0 1 0 0,-1 0-1 0 0,0 0 1 0 0,1 0 0 0 0,-1 0-1 0 0,0 0 1 0 0,1 0-1 0 0,-1 0 1 0 0,0 0 0 0 0,0-1-1 0 0,1 1 1 0 0,-1 0-1 0 0,0-1 1 0 0,0 1 0 0 0,1-1-1 0 0,55-29-20 0 0,231-194 76 0 0,-186 160-42 0 0,-99 88 5 0 0,-51 133 100 0 0,46-147-118 0 0,0 1 0 0 0,0 0 0 0 0,2 0 0 0 0,-1 0 0 0 0,1-1 0 0 0,1 1 0 0 0,0 0 0 0 0,1 0 0 0 0,1 5 0 0 0,-3-14-8 0 0,1 0 0 0 0,-1-1 0 0 0,1 1 0 0 0,0-1 0 0 0,0 1 0 0 0,-1-1 0 0 0,1 1 0 0 0,0-1 0 0 0,0 1 0 0 0,1-1 0 0 0,-1 0 0 0 0,0 0 0 0 0,0 1 0 0 0,1-1-1 0 0,-1 0 1 0 0,0 0 0 0 0,1 0 0 0 0,-1-1 0 0 0,1 1 0 0 0,-1 0 0 0 0,1 0 0 0 0,0-1 0 0 0,-1 1 0 0 0,1-1 0 0 0,0 0 0 0 0,-1 1 0 0 0,1-1 0 0 0,0 0 0 0 0,-1 0-1 0 0,1 0 1 0 0,0 0 0 0 0,0 0 0 0 0,-1 0 0 0 0,1-1 0 0 0,0 1 0 0 0,-1-1 0 0 0,1 1 0 0 0,0-1 0 0 0,-1 1 0 0 0,1-1 0 0 0,-1 0 0 0 0,1 0 0 0 0,-1 0 0 0 0,1 0 0 0 0,0 0 7 0 0,31-26-3867 0 0,-9-2-8719 0 0,-19 21 243 0 0</inkml:trace>
  <inkml:trace contextRef="#ctx0" brushRef="#br0" timeOffset="33795.34">1234 1495 11386 0 0,'0'0'3160'0'0,"0"0"-1256"0"0,0 0-568 0 0,0 0-127 0 0,0 0-129 0 0,0 0-107 0 0,0 0-94 0 0,0 0-148 0 0,0 0-123 0 0,0 0-105 0 0,0 0-80 0 0,0 0-76 0 0,0 0-63 0 0,-21 33-52 0 0,-62 100-71 0 0,61-76 33 0 0,23-48-141 0 0,-1-6-37 0 0,0 0 1 0 0,0 0-1 0 0,1 0 1 0 0,-1 1-1 0 0,1-1 0 0 0,0 0 1 0 0,0 0-1 0 0,0 0 1 0 0,0 0-1 0 0,0 0 1 0 0,0 0-1 0 0,1-1 1 0 0,0 1-1 0 0,-1 0 1 0 0,1-1-1 0 0,0 1 0 0 0,0-1 1 0 0,1 0-1 0 0,-1 1 1 0 0,0-1-1 0 0,1 0 1 0 0,-1-1-1 0 0,1 1 1 0 0,0 0-1 0 0,-1-1 0 0 0,1 1 1 0 0,0-1-1 0 0,0 0 1 0 0,0 0-1 0 0,0 0 1 0 0,0 0-1 0 0,0-1 1 0 0,1 1-1 0 0,-1-1 0 0 0,0 0 1 0 0,1 1-17 0 0,6-1 136 0 0,0 0 0 0 0,0 0 0 0 0,0 0 0 0 0,0-2-1 0 0,0 1 1 0 0,0-1 0 0 0,0-1 0 0 0,0 1 0 0 0,0-2 0 0 0,7-3-136 0 0,-8 3 69 0 0,0 0 1 0 0,0 0-1 0 0,-1-1 0 0 0,0-1 1 0 0,0 1-1 0 0,0-1 0 0 0,-1-1 1 0 0,1 1-1 0 0,-2-1 0 0 0,1 0 1 0 0,-1-1-1 0 0,0 0 0 0 0,0 0 1 0 0,-1 0-1 0 0,0 0 0 0 0,-1-1 1 0 0,0 0-1 0 0,0 0 0 0 0,-1 0 1 0 0,0 0-1 0 0,-1-1 1 0 0,0 1-1 0 0,1-10-69 0 0,-2 13-34 0 0,0 1-1 0 0,0-1 1 0 0,0 1 0 0 0,-1-1 0 0 0,0 0-1 0 0,0 1 1 0 0,-1-1 0 0 0,0 1 0 0 0,0-1-1 0 0,0 1 1 0 0,0-1 0 0 0,-1 1 0 0 0,0-1-1 0 0,0 1 1 0 0,0 0 0 0 0,-1 0 0 0 0,0 0-1 0 0,0 0 1 0 0,0 1 0 0 0,-1-1 0 0 0,1 1-1 0 0,-1 0 1 0 0,0 0 0 0 0,0 0-1 0 0,0 1 1 0 0,-1-1 0 0 0,0 1 0 0 0,1 0-1 0 0,-1 0 1 0 0,0 0 0 0 0,0 1 0 0 0,-1 0-1 0 0,1 0 1 0 0,0 0 0 0 0,-5 0 34 0 0,-32 5-3288 0 0,15 7-6195 0 0,15-5-2883 0 0</inkml:trace>
  <inkml:trace contextRef="#ctx0" brushRef="#br0" timeOffset="34341.409">1516 1834 13115 0 0,'0'0'2563'0'0,"0"0"-560"0"0,0 0-285 0 0,0 0-257 0 0,0 0-276 0 0,0 0-228 0 0,0 0-134 0 0,0 0-99 0 0,0 0-30 0 0,0 0-58 0 0,0 0-73 0 0,0 0-50 0 0,0 0-79 0 0,8-22-40 0 0,55-136 432 0 0,-57 143-755 0 0,1 1-1 0 0,1 1 1 0 0,0-1 0 0 0,1 1 0 0 0,1 1 0 0 0,0 0-1 0 0,0 0 1 0 0,1 1 0 0 0,1 0 0 0 0,0 0 0 0 0,0 2-1 0 0,3-2-70 0 0,-14 10 1 0 0,0 1-1 0 0,-1-1 1 0 0,1 1 0 0 0,0-1-1 0 0,0 1 1 0 0,0-1-1 0 0,0 1 1 0 0,0 0-1 0 0,0-1 1 0 0,0 1 0 0 0,0 0-1 0 0,0 0 1 0 0,0 0-1 0 0,0-1 1 0 0,0 1-1 0 0,0 0 1 0 0,0 1 0 0 0,0-1-1 0 0,0 0 1 0 0,0 0-1 0 0,0 0 1 0 0,0 1-1 0 0,0-1 1 0 0,0 0 0 0 0,0 1-1 0 0,0-1 1 0 0,0 1-1 0 0,0-1 1 0 0,0 1-1 0 0,-1-1 1 0 0,1 1-1 0 0,0 0 1 0 0,0-1 0 0 0,0 1-1 0 0,-1 0 1 0 0,1 0-1 0 0,-1-1 1 0 0,1 1-1 0 0,0 0 1 0 0,-1 0 0 0 0,1 0-1 0 0,-1 0 1 0 0,0 0-1 0 0,1 0 1 0 0,-1 0-1 0 0,0 0 1 0 0,0 0 0 0 0,1 0-1 0 0,-1 0 1 0 0,0 0-1 0 0,0 0 1 0 0,0 0-1 0 0,0 0 1 0 0,0 0 0 0 0,-1 0-1 0 0,1 1 0 0 0,-5 62 48 0 0,1 13-38 0 0,6-75-12 0 0,1 0 1 0 0,-1 0-1 0 0,0-1 1 0 0,0 1 0 0 0,1-1-1 0 0,-1 0 1 0 0,0 0 0 0 0,1 1-1 0 0,0-1 1 0 0,-1-1-1 0 0,1 1 1 0 0,0 0 0 0 0,-1-1-1 0 0,1 1 1 0 0,0-1-1 0 0,-1 0 1 0 0,1 0 0 0 0,0 0-1 0 0,0 0 1 0 0,-1-1 0 0 0,1 1-1 0 0,0-1 1 0 0,-1 1-1 0 0,1-1 1 0 0,2-1 1 0 0,12-7 12 0 0,0-1 1 0 0,-1 0-1 0 0,0-1 0 0 0,0-1 1 0 0,-2 0-1 0 0,1-2 1 0 0,11-13-13 0 0,51-43 36 0 0,-66 61-46 0 0,8-7-18 0 0,-6 12 16 0 0,-13 23 23 0 0,-18 98 74 0 0,18-116-93 0 0,-1 2-23 0 0,0-1 1 0 0,0 1 0 0 0,1 0-1 0 0,-1 0 1 0 0,1 0-1 0 0,0 0 1 0 0,0 0 0 0 0,0 0-1 0 0,0 0 1 0 0,1-1-1 0 0,-1 1 1 0 0,1 0-1 0 0,-1 0 1 0 0,1 0 0 0 0,0 0-1 0 0,0-1 1 0 0,0 1-1 0 0,1-1 1 0 0,-1 1 0 0 0,1-1-1 0 0,-1 1 1 0 0,1-1-1 0 0,0 0 1 0 0,0 1-1 0 0,0-1 1 0 0,0 0 0 0 0,0 0-1 0 0,1-1 1 0 0,-1 1-1 0 0,0 0 1 0 0,1-1 0 0 0,0 0-1 0 0,-1 1 1 0 0,1-1-1 0 0,0 0 1 0 0,-1 0 0 0 0,1 0-1 0 0,0-1 31 0 0,20-5-3225 0 0,-14-1-3296 0 0,-3 3 225 0 0,0-1-6180 0 0</inkml:trace>
  <inkml:trace contextRef="#ctx0" brushRef="#br0" timeOffset="34693.162">2263 1687 8178 0 0,'0'0'4447'0'0,"0"0"-1901"0"0,0 0-500 0 0,0 0-27 0 0,0 0-203 0 0,0 0-277 0 0,0 0-260 0 0,0 0-196 0 0,31-2-164 0 0,98-6-129 0 0,-17-16 841 0 0,-5-36-439 0 0,-105 58-1175 0 0,1 0 0 0 0,0-1 1 0 0,-1 1-1 0 0,1-1 1 0 0,-1 0-1 0 0,1 1 0 0 0,-1-1 1 0 0,0 0-1 0 0,-1 0 1 0 0,1-1-1 0 0,0 1 0 0 0,-1 0 1 0 0,0 0-1 0 0,1-1 1 0 0,-1 1-1 0 0,-1-1 0 0 0,1 1 1 0 0,0-1-1 0 0,-1 1 0 0 0,0-1 1 0 0,0 0-1 0 0,0 1 1 0 0,0-1-1 0 0,-1 1 0 0 0,1-1 1 0 0,-1 1-1 0 0,0-1 1 0 0,0 1-1 0 0,0-1 0 0 0,0 1 1 0 0,-1 0-1 0 0,-1-3-17 0 0,-2 1-6 0 0,-1 0-1 0 0,0 1 0 0 0,-1-1 1 0 0,1 1-1 0 0,-1 0 1 0 0,1 1-1 0 0,-1 0 1 0 0,0 0-1 0 0,0 0 0 0 0,-1 1 1 0 0,1 0-1 0 0,-1 1 1 0 0,1 0-1 0 0,-1 0 1 0 0,1 0-1 0 0,-1 1 0 0 0,1 0 1 0 0,-1 0-1 0 0,1 1 1 0 0,-1 0-1 0 0,1 0 1 0 0,-1 1-1 0 0,1 0 0 0 0,0 0 1 0 0,-1 1-1 0 0,1 0 1 0 0,1 0-1 0 0,-5 3 7 0 0,0-2-47 0 0,1 0 1 0 0,0 1-1 0 0,0 0 1 0 0,0 1-1 0 0,1 0 0 0 0,-1 0 1 0 0,2 1-1 0 0,-1 0 0 0 0,1 0 1 0 0,0 1-1 0 0,0 1 1 0 0,1-1-1 0 0,0 1 0 0 0,1 0 1 0 0,0 0-1 0 0,0 1 0 0 0,1 0 1 0 0,0 0-1 0 0,1 0 1 0 0,0 1-1 0 0,0 0 0 0 0,1-1 1 0 0,1 1-1 0 0,-1 8 47 0 0,3-15-53 0 0,1 0 0 0 0,0-1-1 0 0,0 1 1 0 0,0 0 0 0 0,0 0 0 0 0,1-1-1 0 0,-1 1 1 0 0,1-1 0 0 0,0 1 0 0 0,0-1-1 0 0,0 0 1 0 0,1 0 0 0 0,-1 0-1 0 0,1 0 1 0 0,0 0 0 0 0,0 0 0 0 0,-1-1-1 0 0,2 1 1 0 0,-1-1 0 0 0,0 0 0 0 0,0 0-1 0 0,1 0 1 0 0,-1-1 0 0 0,1 1 0 0 0,0-1-1 0 0,3 1 54 0 0,105 19-2765 0 0,-34-20-1509 0 0,-46-1-2784 0 0,-16 0-4366 0 0</inkml:trace>
  <inkml:trace contextRef="#ctx0" brushRef="#br0" timeOffset="35096.442">2681 1904 5737 0 0,'0'0'4767'0'0,"0"0"-2267"0"0,0 0-674 0 0,0 0 212 0 0,0 0-21 0 0,0 0-283 0 0,0 0-331 0 0,0 0-277 0 0,0 0-192 0 0,0 0-97 0 0,0 0-115 0 0,0 0-83 0 0,33-27-88 0 0,103-84-111 0 0,-71 46 235 0 0,19-88 197 0 0,-83 152-879 0 0,-1 1 6 0 0,0 0-44 0 0,-4 29-235 0 0,3-23 277 0 0,0 1 1 0 0,0 0 0 0 0,1-1-1 0 0,-1 1 1 0 0,2 0-1 0 0,-1 0 1 0 0,1-1-1 0 0,0 1 1 0 0,0-1 0 0 0,1 1-1 0 0,-1-1 1 0 0,2 1-1 0 0,-1-1 1 0 0,1 0 0 0 0,0 0-1 0 0,0 0 1 0 0,0 0-1 0 0,1-1 1 0 0,0 1 0 0 0,0-1-1 0 0,1 0 1 0 0,-1 0-1 0 0,1 0 1 0 0,0-1 0 0 0,0 0-1 0 0,1 0 1 0 0,-1 0-1 0 0,1 0 1 0 0,0-1-1 0 0,0 0 1 0 0,1 0 2 0 0,-1-1 28 0 0,1 1 0 0 0,-1-1 0 0 0,1-1 1 0 0,0 1-1 0 0,-1-1 0 0 0,1 0 0 0 0,0-1 0 0 0,0 0 0 0 0,0 0 0 0 0,-1 0 0 0 0,1-1 0 0 0,0 0 0 0 0,0 0 1 0 0,-1 0-1 0 0,1-1 0 0 0,-1 0 0 0 0,1-1 0 0 0,-1 0 0 0 0,0 1 0 0 0,0-2 0 0 0,0 1 0 0 0,0-1 1 0 0,-1 0-1 0 0,1 0 0 0 0,-1-1 0 0 0,3-3-28 0 0,25-63-109 0 0,-23 38-3757 0 0,1-1-9598 0 0,-9 25 1762 0 0</inkml:trace>
  <inkml:trace contextRef="#ctx0" brushRef="#br0" timeOffset="35346.965">3655 1054 20260 0 0,'0'0'1405'0'0,"0"0"-552"0"0,0 0-63 0 0,0 0 175 0 0,0 0 83 0 0,0 0-54 0 0,0 0-239 0 0,0 0-188 0 0,0 0-79 0 0,0 0-52 0 0,-3 35-39 0 0,-9 114-45 0 0,-34 290 734 0 0,47-422-1723 0 0,0 18 962 0 0,-3-29-3995 0 0,-1-6-3763 0 0,-4-3 116 0 0,1 2-4347 0 0</inkml:trace>
  <inkml:trace contextRef="#ctx0" brushRef="#br0" timeOffset="35512.018">3265 1433 17644 0 0,'0'0'2346'0'0,"0"0"-571"0"0,0 0-287 0 0,0 0-174 0 0,0 0-238 0 0,0 0-197 0 0,0 0-241 0 0,34-5-201 0 0,106-15-103 0 0,32 20 190 0 0,-64 15-678 0 0,-63-1-3516 0 0,-37-10-3235 0 0,-3 3-5988 0 0</inkml:trace>
  <inkml:trace contextRef="#ctx0" brushRef="#br0" timeOffset="36079.506">3823 1426 0 0 0,'0'0'1248'0'0,"0"0"938"0"0,0 0 261 0 0,0 0-46 0 0,0 0-121 0 0,0 0-121 0 0,0 0-204 0 0,0 0-298 0 0,0 0-298 0 0,0 0-300 0 0,0 0-183 0 0,0 0-84 0 0,3 16-88 0 0,14 111 970 0 0,-17-115-1446 0 0,16 84 1320 0 0,-14-93-1494 0 0,-1 1 1 0 0,0-1-1 0 0,1 0 0 0 0,0 0 0 0 0,-1 1 0 0 0,1-2 1 0 0,0 1-1 0 0,1 0 0 0 0,-1 0 0 0 0,0-1 0 0 0,1 1 1 0 0,0-1-1 0 0,-1 1 0 0 0,1-1 0 0 0,0 0 0 0 0,0 0 1 0 0,0-1-1 0 0,1 1 0 0 0,-1-1 0 0 0,0 1 0 0 0,1-1 1 0 0,-1 0-1 0 0,0 0 0 0 0,1-1 0 0 0,-1 1 0 0 0,1-1 1 0 0,0 1-1 0 0,2-1-54 0 0,2 0 94 0 0,-1-1 0 0 0,1 0 1 0 0,-1 0-1 0 0,1 0 0 0 0,-1-1 1 0 0,0 0-1 0 0,1-1 0 0 0,-1 0 1 0 0,0 0-1 0 0,-1 0 0 0 0,1-1 0 0 0,0 0 1 0 0,-1 0-1 0 0,0 0 0 0 0,0-1 1 0 0,0 0-1 0 0,0-1-94 0 0,9-7-45 0 0,0-1-1 0 0,0-1 1 0 0,-2 0 0 0 0,0-1 0 0 0,0-1 0 0 0,-2 0-1 0 0,0 0 1 0 0,-1-1 0 0 0,0 0 0 0 0,-2-1-1 0 0,0 0 1 0 0,0-7 45 0 0,1 6-745 0 0,-2 3-2188 0 0,-4 6-3903 0 0,-3 7-5336 0 0</inkml:trace>
  <inkml:trace contextRef="#ctx0" brushRef="#br0" timeOffset="36625.319">4294 1808 10866 0 0,'0'0'2748'0'0,"0"0"-739"0"0,0 0-232 0 0,0 0-64 0 0,0 0-182 0 0,0 0-245 0 0,0 0-271 0 0,0 0-187 0 0,0 0-130 0 0,0 0-62 0 0,0 0-56 0 0,0 0-53 0 0,0 0-81 0 0,9-22-51 0 0,29-68-19 0 0,7 27 446 0 0,-26 46-602 0 0,-8 5-92 0 0,-5 4-97 0 0,1 0 1 0 0,1 0 0 0 0,-1 1-1 0 0,1 0 1 0 0,1 0 0 0 0,-1 0-1 0 0,1 1 1 0 0,0 1 0 0 0,1 0-1 0 0,-1 0 1 0 0,3 0-32 0 0,-11 4 2 0 0,0 1 0 0 0,0 0-1 0 0,1 0 1 0 0,-1 0 0 0 0,0 0 0 0 0,0 0 0 0 0,0 1 0 0 0,0-1 0 0 0,0 0 0 0 0,0 0-1 0 0,0 1 1 0 0,0-1 0 0 0,0 1 0 0 0,0-1 0 0 0,0 1 0 0 0,0-1 0 0 0,0 1 0 0 0,0-1-1 0 0,-1 1 1 0 0,1 0 0 0 0,0 0 0 0 0,0-1 0 0 0,-1 1 0 0 0,1 0 0 0 0,0 0-1 0 0,-1 0 1 0 0,1 0 0 0 0,-1 0 0 0 0,1 0 0 0 0,-1 0 0 0 0,1 0 0 0 0,-1 0 0 0 0,0 0-1 0 0,1 0 1 0 0,-1 0 0 0 0,0 0 0 0 0,0 0 0 0 0,0 0 0 0 0,0 0 0 0 0,0 0 0 0 0,0 0-1 0 0,0 0 1 0 0,0 1 0 0 0,-1-1 0 0 0,1 0 0 0 0,0 0 0 0 0,-1 0 0 0 0,1 0 0 0 0,0 0-1 0 0,-1 0 1 0 0,1 0 0 0 0,-1-1-2 0 0,0 13-21 0 0,1-7 12 0 0,0-3 8 0 0,-1-1 1 0 0,0 0-1 0 0,1 1 0 0 0,0-1 0 0 0,-1 0 0 0 0,1 1 0 0 0,0-1 0 0 0,0 1 0 0 0,0-1 0 0 0,1 1 0 0 0,-1-1 1 0 0,1 0-1 0 0,-1 1 0 0 0,1-1 0 0 0,0 0 0 0 0,0 0 0 0 0,0 1 0 0 0,0-1 0 0 0,0 0 0 0 0,0 0 0 0 0,1 0 1 0 0,-1 0-1 0 0,1 0 0 0 0,-1 0 0 0 0,1-1 0 0 0,0 1 0 0 0,-1 0 0 0 0,1-1 0 0 0,0 1 0 0 0,0-1 0 0 0,0 0 1 0 0,1 0-1 0 0,-1 0 0 0 0,0 0 0 0 0,2 1 1 0 0,7-4 21 0 0,0 0 0 0 0,0-1 0 0 0,-1 0 0 0 0,1 0 0 0 0,-1-1 0 0 0,0 0 0 0 0,0-1 0 0 0,0-1 0 0 0,0 1 0 0 0,-1-1 0 0 0,0-1 0 0 0,-1 0 0 0 0,3-2-21 0 0,49-32 11 0 0,25-6 44 0 0,-84 48-56 0 0,1 1 1 0 0,0 0-1 0 0,-1-1 1 0 0,0 1-1 0 0,1 0 1 0 0,-1 0-1 0 0,0 0 1 0 0,0 0-1 0 0,0 0 1 0 0,0 0-1 0 0,0 1 1 0 0,0-1-1 0 0,-1 0 1 0 0,1 0-1 0 0,-1 1 1 0 0,0-1-1 0 0,1 0 1 0 0,-1 0-1 0 0,0 1 1 0 0,0-1-1 0 0,-1 0 1 0 0,1 1-1 0 0,0-1 1 0 0,-1 0-1 0 0,1 0 1 0 0,-1 1 0 0 0,0-1 0 0 0,0 7 10 0 0,1 12-68 0 0,-1-19 21 0 0,0 1 1 0 0,0 0-1 0 0,0 0 0 0 0,1 0 1 0 0,-1 0-1 0 0,1-1 0 0 0,-1 1 1 0 0,1 0-1 0 0,0 0 0 0 0,0 0 1 0 0,1 0-1 0 0,-1 0 0 0 0,1 0 1 0 0,-1 0-1 0 0,1 0 0 0 0,0 0 1 0 0,0-1-1 0 0,0 1 0 0 0,0 0 1 0 0,1-1-1 0 0,-1 1 0 0 0,1 0 0 0 0,-1-1 1 0 0,1 0-1 0 0,0 1 0 0 0,0-1 1 0 0,0 0-1 0 0,0 0 0 0 0,1 0 1 0 0,-1 0-1 0 0,0-1 0 0 0,1 1 1 0 0,-1-1-1 0 0,1 1 0 0 0,0-1 1 0 0,-1 0-1 0 0,1 0 0 0 0,0 0 1 0 0,0 0-1 0 0,0-1 0 0 0,2 1 37 0 0,11-2-3574 0 0,-7-1-3998 0 0,-3-2-5160 0 0</inkml:trace>
</inkml:ink>
</file>

<file path=ppt/ink/ink7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44:55.0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364 262 24 0 0,'0'0'2266'0'0,"0"0"-596"0"0,0 0-333 0 0,0 0 115 0 0,0 0 221 0 0,0 0 54 0 0,0 0-207 0 0,0 0-374 0 0,0 0-342 0 0,0 0-191 0 0,0 0-34 0 0,9 0 447 0 0,-7-1 7809 0 0,-4-2-8754 0 0,0 0 0 0 0,-1 0-1 0 0,1 1 1 0 0,-1 0 0 0 0,1-1 0 0 0,-1 1 0 0 0,0 0-1 0 0,0 0 1 0 0,0 1 0 0 0,0-1 0 0 0,0 0-1 0 0,-1 1 1 0 0,1 0 0 0 0,0 0 0 0 0,-1 0 0 0 0,1 0-1 0 0,-1 1 1 0 0,1-1 0 0 0,-1 1 0 0 0,1 0 0 0 0,-1 0-1 0 0,1 0 1 0 0,-1 0 0 0 0,1 1-81 0 0,-74 13 340 0 0,-32 57 376 0 0,17 17-92 0 0,89-83-599 0 0,0 0-1 0 0,1 0 0 0 0,0 1 1 0 0,-1-1-1 0 0,2 1 0 0 0,-1-1 0 0 0,1 1 1 0 0,0 0-1 0 0,0 0 0 0 0,0 0 0 0 0,1-1 1 0 0,0 1-1 0 0,0 0 0 0 0,1 0 1 0 0,0 0-1 0 0,0 0 0 0 0,0-1 0 0 0,0 1 1 0 0,1 0-1 0 0,0-1 0 0 0,0 1 1 0 0,1-1-1 0 0,-1 0 0 0 0,4 4-24 0 0,4 3 94 0 0,0 1-1 0 0,1-1 1 0 0,1-1-1 0 0,0 0 0 0 0,0-1 1 0 0,1 0-1 0 0,1-1 1 0 0,-1 0-1 0 0,2-1 1 0 0,-1-1-1 0 0,1 0 1 0 0,2-1-94 0 0,-10-3 41 0 0,1-2 1 0 0,-1 1-1 0 0,1-1 1 0 0,0 0 0 0 0,-1-1-1 0 0,1 1 1 0 0,0-2-1 0 0,-1 1 1 0 0,1-1-1 0 0,0 0 1 0 0,-1-1 0 0 0,8-2-42 0 0,63-15-260 0 0,-60 17-4665 0 0,0 1-5011 0 0,-16 1-2749 0 0</inkml:trace>
  <inkml:trace contextRef="#ctx0" brushRef="#br0" timeOffset="496.861">653 564 6097 0 0,'0'0'2186'0'0,"0"0"-502"0"0,0 0-231 0 0,0 0-81 0 0,0 0-158 0 0,0 0-266 0 0,0 0-277 0 0,0 0-57 0 0,0 0 83 0 0,0 0 188 0 0,0 0 151 0 0,0 0-46 0 0,0 0-50 0 0,10 5-53 0 0,30 14-62 0 0,27-14 1772 0 0,-56-6-2432 0 0,1-1-1 0 0,0 0 1 0 0,-1-1 0 0 0,1-1 0 0 0,-1 0-1 0 0,0 0 1 0 0,0-1 0 0 0,-1 0-1 0 0,1-1 1 0 0,-1 0 0 0 0,-1-1-1 0 0,1 0 1 0 0,-1 0 0 0 0,0-1 0 0 0,0-1-1 0 0,2-3-164 0 0,-7 8 29 0 0,0-1 0 0 0,-1 1 0 0 0,0-1 0 0 0,1 0 0 0 0,-2 0 0 0 0,1 0 0 0 0,-1-1 0 0 0,1 1 0 0 0,-1-1-1 0 0,-1 1 1 0 0,1-1 0 0 0,-1 0 0 0 0,0 1 0 0 0,0-1 0 0 0,-1 0 0 0 0,0 0 0 0 0,0 0 0 0 0,0 0 0 0 0,-1-2-29 0 0,-1 4-1 0 0,0 0 0 0 0,-1 0 0 0 0,1 0 0 0 0,-1 1 1 0 0,0-1-1 0 0,0 1 0 0 0,0 0 0 0 0,-1-1 0 0 0,1 1 0 0 0,-1 1 0 0 0,0-1 1 0 0,0 0-1 0 0,1 1 0 0 0,-2 0 0 0 0,1 0 0 0 0,0 0 0 0 0,0 1 1 0 0,-1-1-1 0 0,1 1 0 0 0,-1 0 0 0 0,1 0 0 0 0,-1 0 0 0 0,1 1 1 0 0,-1 0-1 0 0,1 0 0 0 0,-1 0 0 0 0,0 0 1 0 0,-8-1-11 0 0,1 1 1 0 0,0 0-1 0 0,0 1 0 0 0,0 0 0 0 0,0 0 1 0 0,0 1-1 0 0,0 1 0 0 0,0 0 1 0 0,1 1-1 0 0,-1 0 0 0 0,1 1 0 0 0,0 0 1 0 0,0 1-1 0 0,1 0 0 0 0,0 1 1 0 0,0 0-1 0 0,0 0 0 0 0,1 1 0 0 0,0 0 1 0 0,0 1-1 0 0,1 0 0 0 0,0 0 1 0 0,1 1-1 0 0,0 0 0 0 0,1 0 0 0 0,0 1 1 0 0,0-1-1 0 0,0 5 11 0 0,3-9-1 0 0,1 0 1 0 0,0 1 0 0 0,1-1-1 0 0,-1 1 1 0 0,1 0-1 0 0,1-1 1 0 0,-1 1-1 0 0,1 0 1 0 0,0 0-1 0 0,1-1 1 0 0,-1 1-1 0 0,2 0 1 0 0,-1-1-1 0 0,1 1 1 0 0,-1-1-1 0 0,2 1 1 0 0,-1-1-1 0 0,1 0 1 0 0,0 0-1 0 0,0 0 1 0 0,1 0-1 0 0,-1 0 1 0 0,1-1-1 0 0,1 0 1 0 0,-1 0-1 0 0,1 0 1 0 0,0 0-1 0 0,0-1 1 0 0,0 0-1 0 0,1 0 1 0 0,-1 0-1 0 0,1 0 1 0 0,2 0 0 0 0,9 4 2 0 0,1 0 0 0 0,-1-1-1 0 0,2-1 1 0 0,-1 0 0 0 0,1-2 0 0 0,0 0 0 0 0,0-1 0 0 0,0-1-1 0 0,0 0 1 0 0,0-2 0 0 0,16-1-2 0 0,29-14-716 0 0,-45 5-1965 0 0,0-1-3531 0 0,-11 6-5660 0 0</inkml:trace>
  <inkml:trace contextRef="#ctx0" brushRef="#br0" timeOffset="1028.867">1119 740 12843 0 0,'0'0'1865'0'0,"0"0"-383"0"0,0 0 153 0 0,0 0 139 0 0,0 0-182 0 0,0 0-358 0 0,0 0-393 0 0,0 0-197 0 0,0 0-85 0 0,0 0-16 0 0,0 0-15 0 0,0 0-49 0 0,14-18-70 0 0,43-58-85 0 0,-9-25 538 0 0,2-64-585 0 0,-50 165-284 0 0,0 0 0 0 0,0 0-1 0 0,0 1 1 0 0,0-1 0 0 0,1 0-1 0 0,-1 0 1 0 0,0 0 0 0 0,0 1-1 0 0,0-1 1 0 0,0 0 0 0 0,0 0-1 0 0,1 0 1 0 0,-1 1 0 0 0,0-1-1 0 0,0 0 1 0 0,0 0 0 0 0,1 0-1 0 0,-1 0 1 0 0,0 0 0 0 0,0 1-1 0 0,1-1 1 0 0,-1 0-1 0 0,0 0 1 0 0,0 0 0 0 0,0 0-1 0 0,1 0 1 0 0,-1 0 0 0 0,0 0-1 0 0,0 0 1 0 0,1 0 0 0 0,-1 0-1 0 0,0 0 1 0 0,0 0 0 0 0,1 0-1 0 0,-1 0 1 0 0,0 0 0 0 0,0 0-1 0 0,1 0 1 0 0,-1 0 0 0 0,0-1-1 0 0,0 1 1 0 0,1 0 0 0 0,-1 0-1 0 0,0 0 1 0 0,0 0 7 0 0,4 11-80 0 0,15 40 103 0 0,-17-41-8 0 0,0 0-1 0 0,0 0 1 0 0,1 0-1 0 0,1 0 1 0 0,0 0-1 0 0,0-1 0 0 0,0 1 1 0 0,1-1-1 0 0,1 0 1 0 0,0-1-1 0 0,0 1 1 0 0,0-1-1 0 0,1-1 1 0 0,0 1-1 0 0,1-1 1 0 0,0 0-1 0 0,0-1 1 0 0,0 1-1 0 0,1-2 1 0 0,0 1-1 0 0,0-1 1 0 0,0-1-1 0 0,1 0 1 0 0,-1 0-1 0 0,1-1 1 0 0,3 1-15 0 0,-3-3 72 0 0,0-1 0 0 0,0 0 1 0 0,0-1-1 0 0,0 0 1 0 0,0 0-1 0 0,-1-1 0 0 0,1-1 1 0 0,0 1-1 0 0,-1-2 1 0 0,0 1-1 0 0,0-1 0 0 0,0 0 1 0 0,0-1-1 0 0,-1 0 0 0 0,1-1 1 0 0,-1 0-1 0 0,-1 0 1 0 0,1 0-1 0 0,-1-1 0 0 0,0 0 1 0 0,0-1-1 0 0,-1 0 1 0 0,0 0-1 0 0,-1 0 0 0 0,1-1-72 0 0,41-98-177 0 0,-40 85-525 0 0,-4 11-2479 0 0,0 0-8427 0 0,-1 7-1206 0 0</inkml:trace>
  <inkml:trace contextRef="#ctx0" brushRef="#br0" timeOffset="1407.175">2065 0 14387 0 0,'0'0'2505'0'0,"0"0"-905"0"0,0 0-354 0 0,0 0 42 0 0,0 0-23 0 0,0 0-166 0 0,0 0-184 0 0,0 0-152 0 0,0 0-65 0 0,0 0-14 0 0,0 0-36 0 0,0 0-96 0 0,0 0-77 0 0,3 14-63 0 0,15 105 661 0 0,-16 364-250 0 0,7-439-902 0 0,-8-42-4151 0 0,-17-30-2287 0 0,6 16-1526 0 0,5 2-3441 0 0</inkml:trace>
  <inkml:trace contextRef="#ctx0" brushRef="#br0" timeOffset="1648.715">1804 416 8682 0 0,'0'0'3337'0'0,"0"0"-738"0"0,0 0-381 0 0,0 0-398 0 0,0 0-429 0 0,0 0-313 0 0,0 0-177 0 0,34-2-130 0 0,108-8-44 0 0,15 5 1140 0 0,-149 4-1867 0 0,3 0-113 0 0,0 0-1 0 0,0 0 0 0 0,0 1 1 0 0,0 0-1 0 0,0 1 0 0 0,0 1 1 0 0,-1-1-1 0 0,1 2 0 0 0,0 0 1 0 0,-1 0-1 0 0,4 2 114 0 0,-9 1-2832 0 0,-4-2-4711 0 0,-1-3-4183 0 0</inkml:trace>
  <inkml:trace contextRef="#ctx0" brushRef="#br0" timeOffset="1878.792">2281 497 2721 0 0,'0'0'2812'0'0,"0"0"-342"0"0,0 0-219 0 0,0 0 4 0 0,0 0-36 0 0,0 0-153 0 0,0 0-251 0 0,0 0-322 0 0,0 0-296 0 0,32 1-266 0 0,103 0-159 0 0,-68-14 450 0 0,-62 10-1110 0 0,1 1 0 0 0,-1-1 0 0 0,0 0 0 0 0,0-1 0 0 0,0 1 1 0 0,-1-1-1 0 0,1 0 0 0 0,-1 0 0 0 0,0-1 0 0 0,0 1 0 0 0,0-1 0 0 0,-1 0 0 0 0,1 0 1 0 0,-1 0-1 0 0,0 0 0 0 0,-1 0 0 0 0,0-1 0 0 0,1 1 0 0 0,-2-1 0 0 0,1 0 0 0 0,-1 0 1 0 0,1 1-1 0 0,-2-1 0 0 0,1 0 0 0 0,-1 0 0 0 0,0 0 0 0 0,0-3-112 0 0,-2 7 7 0 0,0-1 0 0 0,-1 1 0 0 0,1 0 0 0 0,0 0 0 0 0,-1 0 0 0 0,0 0 0 0 0,0 0 0 0 0,1 1 0 0 0,-1-1 0 0 0,0 1 0 0 0,0 0-1 0 0,0-1 1 0 0,0 1 0 0 0,-1 1 0 0 0,1-1 0 0 0,0 0 0 0 0,0 1 0 0 0,-1 0 0 0 0,1 0 0 0 0,0 0 0 0 0,0 0 0 0 0,-1 0 0 0 0,1 1 0 0 0,0-1 0 0 0,0 1 0 0 0,0 0 0 0 0,0 0 0 0 0,0 0 0 0 0,0 0-1 0 0,0 1 1 0 0,0-1 0 0 0,0 1 0 0 0,0 0 0 0 0,-1 1-7 0 0,-9 6-37 0 0,0 0 0 0 0,1 1-1 0 0,0 1 1 0 0,1-1 0 0 0,0 2-1 0 0,1 0 1 0 0,0 0-1 0 0,1 1 1 0 0,1 0 0 0 0,0 0-1 0 0,0 1 1 0 0,1 0 0 0 0,1 0-1 0 0,0 4 38 0 0,4-16-24 0 0,1 0 0 0 0,0 1-1 0 0,0 0 1 0 0,0-1-1 0 0,1 1 1 0 0,-1-1-1 0 0,1 1 1 0 0,-1 0-1 0 0,1-1 1 0 0,0 1-1 0 0,0 0 1 0 0,0 0 0 0 0,0-1-1 0 0,1 1 1 0 0,-1 0-1 0 0,1-1 1 0 0,-1 1-1 0 0,1 0 1 0 0,0-1-1 0 0,0 1 1 0 0,0-1 0 0 0,1 0-1 0 0,-1 1 1 0 0,0-1-1 0 0,1 0 1 0 0,0 0-1 0 0,-1 1 1 0 0,1-1-1 0 0,0-1 1 0 0,0 1-1 0 0,0 0 1 0 0,0 0 0 0 0,1-1-1 0 0,-1 1 1 0 0,0-1-1 0 0,1 0 1 0 0,-1 1-1 0 0,1-1 1 0 0,-1 0 24 0 0,15 3-886 0 0,1 0 0 0 0,-1-2-1 0 0,0 0 1 0 0,1 0 0 0 0,0-2 0 0 0,-1 0 0 0 0,1-1-1 0 0,14-3 887 0 0,-4-3-3782 0 0,-8 2-1920 0 0,-5 4-3735 0 0</inkml:trace>
  <inkml:trace contextRef="#ctx0" brushRef="#br0" timeOffset="2161.296">2724 711 0 0 0,'0'0'636'0'0,"0"0"1158"0"0,0 0 508 0 0,0 0 97 0 0,0 0-153 0 0,0 0-283 0 0,0 0-300 0 0,0 0-204 0 0,0 0-127 0 0,0 0-61 0 0,0 0-16 0 0,0 0 27 0 0,0 0 64 0 0,2 10 43 0 0,5 32-21 0 0,-7-42-1304 0 0,1 0-1 0 0,-1 0 1 0 0,1 1 0 0 0,-1-1-1 0 0,1 0 1 0 0,-1 0 0 0 0,1 1-1 0 0,-1-1 1 0 0,1 0 0 0 0,-1 0-1 0 0,1 0 1 0 0,0 0 0 0 0,-1 0-1 0 0,1 0 1 0 0,-1 0 0 0 0,1 0-1 0 0,0 0 1 0 0,-1 0-1 0 0,1 0 1 0 0,-1-1 0 0 0,1 1-1 0 0,-1 0 1 0 0,1 0 0 0 0,-1 0-1 0 0,1-1 1 0 0,-1 1 0 0 0,1 0-1 0 0,-1-1 1 0 0,1 1 0 0 0,-1 0-1 0 0,1-1 1 0 0,-1 1 0 0 0,1-1-1 0 0,-1 1 1 0 0,0-1 0 0 0,1 1-1 0 0,-1-1 1 0 0,0 1 0 0 0,0-1-1 0 0,1 1 1 0 0,-1-1-1 0 0,0 1 1 0 0,0-1 0 0 0,0 1-1 0 0,1-1 1 0 0,-1 0 0 0 0,0 1-1 0 0,0-1 1 0 0,0 0-64 0 0,0 1 80 0 0,15-27 540 0 0,-2 1 0 0 0,-1-2 0 0 0,-1 0 0 0 0,-1-1 0 0 0,5-24-620 0 0,25-71 358 0 0,4 58-273 0 0,-43 65-96 0 0,-1 0 0 0 0,1 0 1 0 0,0 1-1 0 0,-1-1 0 0 0,1 0 1 0 0,0 1-1 0 0,-1-1 1 0 0,1 0-1 0 0,0 1 0 0 0,0-1 1 0 0,-1 1-1 0 0,1-1 0 0 0,0 1 1 0 0,0 0-1 0 0,0-1 1 0 0,0 1-1 0 0,0 0 0 0 0,0-1 1 0 0,0 1-1 0 0,-1 0 0 0 0,1 0 1 0 0,0 0-1 0 0,0 0 1 0 0,0 0-1 0 0,0 0 0 0 0,0 0 1 0 0,0 0-1 0 0,0 0 0 0 0,0 1 1 0 0,0-1-1 0 0,0 0 1 0 0,0 0-1 0 0,0 1 0 0 0,-1-1 1 0 0,1 1-1 0 0,0-1 0 0 0,0 1 1 0 0,0-1-1 0 0,-1 1 1 0 0,1 0-1 0 0,0-1 0 0 0,-1 1 1 0 0,1 0-1 0 0,0-1 0 0 0,-1 1 1 0 0,1 0-1 0 0,-1 0 1 0 0,1 0-1 0 0,-1 0 11 0 0,11 18-2684 0 0,-1-2-5950 0 0,-6-12-3981 0 0</inkml:trace>
</inkml:ink>
</file>

<file path=ppt/ink/ink7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45:04.3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199 225 9706 0 0,'0'0'3994'0'0,"0"0"-2023"0"0,0 0-477 0 0,0 0 297 0 0,0 0 99 0 0,0 0-234 0 0,0 0-500 0 0,0 0-485 0 0,0 0-339 0 0,0 0-124 0 0,0 0-13 0 0,0 0 20 0 0,0 0 33 0 0,-18 15-12 0 0,-60 49 8 0 0,-18 22 696 0 0,95-85-937 0 0,1 0-1 0 0,-1-1 1 0 0,0 1 0 0 0,1 0-1 0 0,-1 0 1 0 0,1-1 0 0 0,-1 1-1 0 0,1 0 1 0 0,0 0 0 0 0,-1 0-1 0 0,1-1 1 0 0,0 1-1 0 0,0 0 1 0 0,-1 0 0 0 0,1 0-1 0 0,0 0 1 0 0,0 0 0 0 0,0 0-1 0 0,0 0 1 0 0,0-1 0 0 0,0 1-1 0 0,0 0 1 0 0,1 0 0 0 0,-1 0-1 0 0,0 0 1 0 0,0 0-1 0 0,1-1 1 0 0,-1 1 0 0 0,0 0-1 0 0,1 0 1 0 0,-1 0 0 0 0,1-1-1 0 0,-1 1 1 0 0,1 0 0 0 0,-1 0-1 0 0,1-1 1 0 0,0 1 0 0 0,-1-1-1 0 0,1 1 1 0 0,0-1 0 0 0,0 1-1 0 0,-1-1 1 0 0,1 1-1 0 0,0-1 1 0 0,0 1 0 0 0,0-1-1 0 0,-1 0 1 0 0,2 1-3 0 0,45 11 71 0 0,-42-12-49 0 0,45 5 36 0 0,-41-5-52 0 0,0 0 1 0 0,0 1-1 0 0,0 0 0 0 0,0 0 0 0 0,0 1 1 0 0,0 0-1 0 0,0 0 0 0 0,-1 1 0 0 0,1 0 1 0 0,-1 1-1 0 0,0 0 0 0 0,0 0 1 0 0,0 1-1 0 0,0 0 0 0 0,-1 0-6 0 0,-5-2 35 0 0,-1 1 0 0 0,1-1 0 0 0,-1 1-1 0 0,0-1 1 0 0,0 1 0 0 0,0-1 0 0 0,0 1 0 0 0,-1 0 0 0 0,0-1-1 0 0,1 1 1 0 0,-1 0 0 0 0,-1 0 0 0 0,1-1 0 0 0,0 1 0 0 0,-1 0-1 0 0,0-1 1 0 0,0 1 0 0 0,0-1 0 0 0,0 1 0 0 0,-1-1-1 0 0,1 1 1 0 0,-1-1 0 0 0,0 0 0 0 0,0 0 0 0 0,0 1 0 0 0,0-2-1 0 0,-1 2-34 0 0,-5 8 8 0 0,-1-1-1 0 0,0 1 1 0 0,-1-1-1 0 0,-1-1 1 0 0,0 0-1 0 0,0 0 1 0 0,0-1-1 0 0,-2-1 1 0 0,1 1-1 0 0,-1-2 1 0 0,0 0-1 0 0,0-1 1 0 0,-1 0-1 0 0,0-1 1 0 0,0 0-1 0 0,-2-1-7 0 0,16-4-89 0 0,-1 1 0 0 0,0-1 0 0 0,0 0 0 0 0,0 0 0 0 0,0 0-1 0 0,0 0 1 0 0,0 0 0 0 0,1 0 0 0 0,-1 0 0 0 0,0 0 0 0 0,0 0 0 0 0,0 0-1 0 0,0 0 1 0 0,0 0 0 0 0,0 0 0 0 0,1-1 0 0 0,-1 1 0 0 0,0 0 0 0 0,0-1-1 0 0,0 1 1 0 0,0-1 0 0 0,1 1 0 0 0,-1-1 0 0 0,0 1 0 0 0,1-1-1 0 0,-1 1 1 0 0,0-1 0 0 0,1 0 0 0 0,-1 0 0 0 0,1 1 0 0 0,-1-1 0 0 0,1 0-1 0 0,-1 0 1 0 0,1 1 0 0 0,0-1 0 0 0,-1 0 0 0 0,1 0 89 0 0,0-36-9190 0 0,3 25 2266 0 0,-1 1-2043 0 0</inkml:trace>
  <inkml:trace contextRef="#ctx0" brushRef="#br0" timeOffset="252.424">455 0 11779 0 0,'0'0'2923'0'0,"0"0"-709"0"0,0 0-386 0 0,0 0-196 0 0,0 0-213 0 0,0 0-233 0 0,0 0-213 0 0,0 0-219 0 0,0 0-123 0 0,0 0-70 0 0,0 0-49 0 0,0 0-18 0 0,0 0-22 0 0,18 27-32 0 0,55 82-59 0 0,-52-44 104 0 0,-22-53-388 0 0,6 286 470 0 0,-1-238-2224 0 0,-22-64-7399 0 0,10 1 1395 0 0,1-1-3313 0 0</inkml:trace>
  <inkml:trace contextRef="#ctx0" brushRef="#br0" timeOffset="484.674">343 313 12123 0 0,'0'0'3888'0'0,"0"0"-1659"0"0,0 0-645 0 0,0 0-111 0 0,0 0-192 0 0,0 0-237 0 0,0 0-197 0 0,0 0-177 0 0,33-4-122 0 0,101-13-93 0 0,-29 16 542 0 0,-85 5-838 0 0,72 25-60 0 0,-79-12-1907 0 0,-13-10-2616 0 0,-3-1-4906 0 0,-1-3-2505 0 0</inkml:trace>
  <inkml:trace contextRef="#ctx0" brushRef="#br0" timeOffset="720.681">796 390 568 0 0,'0'0'4474'0'0,"0"0"-1189"0"0,0 0-464 0 0,0 0-109 0 0,0 0-218 0 0,0 0-329 0 0,0 0-376 0 0,0 0-400 0 0,0 0-320 0 0,0 0-234 0 0,32-7-169 0 0,95-24-116 0 0,-80 8 195 0 0,-44 18-595 0 0,-2 3-118 0 0,1 0 0 0 0,0 0 0 0 0,0-1 0 0 0,-1 1-1 0 0,1 0 1 0 0,-1-1 0 0 0,0 1 0 0 0,0-1 0 0 0,0 0 0 0 0,0 1 0 0 0,0-1-1 0 0,0 0 1 0 0,-1 0 0 0 0,1 0 0 0 0,-1 1 0 0 0,0-1 0 0 0,0 0-1 0 0,0 0 1 0 0,0 0 0 0 0,-1 0 0 0 0,1 1 0 0 0,-1-1 0 0 0,1 0 0 0 0,-1 0-1 0 0,0 1 1 0 0,0-1 0 0 0,0 1 0 0 0,-1-1 0 0 0,1 1 0 0 0,-1-1 0 0 0,1 1-1 0 0,-1 0 1 0 0,0-1 0 0 0,0 1 0 0 0,0 0 0 0 0,0 0 0 0 0,0 0 0 0 0,0 1-1 0 0,0-1 1 0 0,-1 0 0 0 0,1 1 0 0 0,-1 0 0 0 0,1-1 0 0 0,-1 1 0 0 0,0 0-1 0 0,1 1 1 0 0,-1-1 0 0 0,0 0 0 0 0,1 1 0 0 0,-1-1 0 0 0,0 1-1 0 0,-2 0-30 0 0,-3-1-6 0 0,-1 1 0 0 0,1 0 0 0 0,0 0 1 0 0,0 1-1 0 0,0 0 0 0 0,0 0 0 0 0,0 1 1 0 0,0 0-1 0 0,0 1 0 0 0,1-1 0 0 0,-1 2 1 0 0,1-1-1 0 0,0 1 0 0 0,0 0 0 0 0,0 0 1 0 0,-3 3 4 0 0,4-2-132 0 0,-1-1 1 0 0,1 1 0 0 0,0 1 0 0 0,0-1 0 0 0,1 1 0 0 0,-1 0 0 0 0,1 0 0 0 0,1 1 0 0 0,-1-1 0 0 0,1 1 0 0 0,0 0 0 0 0,1 0 0 0 0,0 1 0 0 0,0-1 0 0 0,0 1 0 0 0,1-1 0 0 0,0 1 0 0 0,1 0-1 0 0,0 0 1 0 0,0 0 0 0 0,0 0 0 0 0,1 0 0 0 0,0-1 0 0 0,1 1 0 0 0,0 0 0 0 0,0 1 131 0 0,26 23-3508 0 0,-4-16-5751 0 0,-15-12-1859 0 0</inkml:trace>
  <inkml:trace contextRef="#ctx0" brushRef="#br0" timeOffset="1748.357">1074 556 3793 0 0,'0'0'3212'0'0,"0"0"-870"0"0,0 0-267 0 0,0 0 137 0 0,0 0 44 0 0,0 0-249 0 0,0 0-361 0 0,0 0-279 0 0,0 0-188 0 0,0 0-127 0 0,0 0-87 0 0,0 0-42 0 0,4 2-77 0 0,-2-1-835 0 0,-2-1 50 0 0,1 1 0 0 0,0-1 0 0 0,0 1 0 0 0,-1-1 0 0 0,1 0 0 0 0,0 1-1 0 0,0-1 1 0 0,0 0 0 0 0,0 0 0 0 0,0 1 0 0 0,-1-1 0 0 0,1 0 0 0 0,0 0 0 0 0,0 0 0 0 0,0 0 0 0 0,0 0 0 0 0,0 0 0 0 0,0-1 0 0 0,0 1-1 0 0,-1 0 1 0 0,1 0 0 0 0,0 0 0 0 0,0-1 0 0 0,0 1 0 0 0,0-1 0 0 0,-1 1 0 0 0,1-1 0 0 0,0 1 0 0 0,0-1 0 0 0,-1 1 0 0 0,1-1 0 0 0,0 1-1 0 0,-1-1 1 0 0,1 0 0 0 0,-1 1 0 0 0,1-1 0 0 0,-1 0 0 0 0,1 0 0 0 0,-1 1 0 0 0,1-1 0 0 0,-1 0 0 0 0,0 0-61 0 0,144-227 2283 0 0,-74 139-2171 0 0,-69 86-121 0 0,-1 2-5 0 0,0 35-59 0 0,-1-7 81 0 0,0-20-8 0 0,0-1-1 0 0,1 1 1 0 0,0-1 0 0 0,0 1 0 0 0,0-1 0 0 0,1 1 0 0 0,0-1 0 0 0,0 0 0 0 0,0 1 0 0 0,1-1 0 0 0,0 0 0 0 0,0 0 0 0 0,1 0 0 0 0,0 0 0 0 0,0 0 0 0 0,0-1 0 0 0,0 1 0 0 0,3 2 0 0 0,-4-6-1 0 0,0 0 1 0 0,0 0-1 0 0,1 0 1 0 0,-1-1-1 0 0,0 1 1 0 0,0 0-1 0 0,1-1 1 0 0,-1 0-1 0 0,1 1 1 0 0,0-1-1 0 0,-1 0 1 0 0,1 0-1 0 0,0-1 1 0 0,0 1 0 0 0,-1-1-1 0 0,1 1 1 0 0,0-1-1 0 0,0 0 1 0 0,0 0-1 0 0,0 0 1 0 0,-1 0-1 0 0,1-1 1 0 0,0 1-1 0 0,0-1 1 0 0,-1 1-1 0 0,1-1 1 0 0,0 0-1 0 0,0 0 1 0 0,-1 0-1 0 0,1-1 1 0 0,-1 1 0 0 0,0-1-1 0 0,1 1 1 0 0,1-2 0 0 0,126-114 28 0 0,-131 118-29 0 0,1 0 0 0 0,0-1 0 0 0,0 1 0 0 0,0 0 0 0 0,0-1 0 0 0,0 1 0 0 0,1 0 0 0 0,-1 0 0 0 0,0-1 0 0 0,0 1 0 0 0,0 0 0 0 0,1 0 1 0 0,-1-1-1 0 0,0 1 0 0 0,1 0 0 0 0,-1-1 0 0 0,0 1 0 0 0,1-1 0 0 0,-1 1 0 0 0,1 0 0 0 0,-1-1 0 0 0,1 1 0 0 0,-1-1 0 0 0,1 1 0 0 0,0-1 1 0 0,-1 0-1 0 0,1 1 0 0 0,-1-1 0 0 0,1 1 0 0 0,0-1 0 0 0,-1 0 0 0 0,1 0 0 0 0,0 1 0 0 0,0-1 0 0 0,-1 0 0 0 0,1 0 0 0 0,0 0 0 0 0,0 0 1 0 0,-1 0-1 0 0,1 0 0 0 0,0 0 0 0 0,0 0 0 0 0,-1 0 0 0 0,1 0 0 0 0,0 0 0 0 0,-1-1 0 0 0,1 1 0 0 0,0 0 0 0 0,0 0 0 0 0,-1-1 0 0 0,1 1 1 0 0,0-1-1 0 0,-1 1 0 0 0,1 0 0 0 0,-1-1 0 0 0,1 1 0 0 0,-1-1 0 0 0,1 1 0 0 0,-1-1 0 0 0,1 0 0 0 0,-1 1 0 0 0,1-1 0 0 0,-1 1 0 0 0,1-1 1 0 0,-1 0 0 0 0,1 10-34 0 0,0 0 0 0 0,1 0 0 0 0,0-1 0 0 0,0 1 0 0 0,1 0 0 0 0,0-1 0 0 0,1 0 0 0 0,0 1-1 0 0,0-1 1 0 0,1-1 0 0 0,0 1 0 0 0,0-1 0 0 0,0 0 0 0 0,1 0 0 0 0,0 0 0 0 0,6 4 34 0 0,12-6-695 0 0,-14-6-2120 0 0,-1 1-4326 0 0,-8 0-5156 0 0</inkml:trace>
  <inkml:trace contextRef="#ctx0" brushRef="#br0" timeOffset="2666.829">684 427 0 0 0,'0'0'388'0'0,"0"0"319"0"0,0 0-3 0 0,0 0-117 0 0,0 0-152 0 0,0 0-77 0 0,0 0 22 0 0,7-2 127 0 0,21-8 172 0 0,-21 8 108 0 0,-7 2 58 0 0,0 0 14 0 0,0 0 19 0 0,0 0 38 0 0,0 0 13 0 0,0 0-70 0 0,7 4 8265 0 0,52 54-3989 0 0,-52-52-5005 0 0,0-1-1 0 0,1 0 1 0 0,0-1-1 0 0,0 0 1 0 0,0 0 0 0 0,1-1-1 0 0,-1 0 1 0 0,1 0-1 0 0,0-1 1 0 0,0 0-1 0 0,0 0 1 0 0,0-1-1 0 0,0 0 1 0 0,0-1-1 0 0,0 0 1 0 0,2-1-130 0 0,14-13-939 0 0,-25 14 460 0 0,0 0-181 0 0,0 0-328 0 0,-3 0-9257 0 0,1 0-1298 0 0</inkml:trace>
</inkml:ink>
</file>

<file path=ppt/ink/ink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18:00.1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122 170 0 0 0,'0'0'391'0'0,"0"0"544"0"0,0 0 300 0 0,0 0 141 0 0,6-19 59 0 0,6-22-821 0 0,11-35 3081 0 0,-19 43 4777 0 0,-4 33-7472 0 0,0 0-98 0 0,0 0-95 0 0,0 0-118 0 0,0 0-101 0 0,0 0-129 0 0,0 0-92 0 0,0 19 1652 0 0,-31 172 128 0 0,15-117-1863 0 0,-68 337 483 0 0,60-305-574 0 0,13-35 270 0 0,36-71-219 0 0,259-59 227 0 0,-1 22-176 0 0,-282 37-287 0 0,-1 0 12 0 0,0 0 20 0 0,0 0-6 0 0,0 0-4 0 0,0 0-6 0 0,0 0 14 0 0,0 0-11 0 0,0 0-3 0 0,0 0 21 0 0,0 0-11 0 0,0 0-17 0 0,0 0-12 0 0,0 0-11 0 0,0 0 12 0 0,0 0-7 0 0,0 0 9 0 0,0 0 7 0 0,0 0-23 0 0,0 0-12 0 0,0 0-48 0 0,-4-22-3596 0 0,2 3-1721 0 0,2 9-2790 0 0,0 3-4041 0 0</inkml:trace>
</inkml:ink>
</file>

<file path=ppt/ink/ink7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49:56.7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20 218 0 0 0,'0'0'906'0'0,"0"0"639"0"0,0 0 289 0 0,0 0 120 0 0,0 0-97 0 0,0 0-264 0 0,0 0-306 0 0,0 0-319 0 0,0 0-175 0 0,0 0 82 0 0,0 0 163 0 0,5 1 202 0 0,99 0 3681 0 0,51-59-2080 0 0,-145 52-2683 0 0,0 1 1 0 0,0-2 0 0 0,-1 1 0 0 0,0-1-1 0 0,0-1 1 0 0,0 0 0 0 0,-1 0-1 0 0,0-1 1 0 0,6-8-159 0 0,-13 15 28 0 0,0 1 0 0 0,1-1 0 0 0,-1 0 0 0 0,0 0 0 0 0,0 0 0 0 0,0 1 0 0 0,0-1 0 0 0,-1 0 0 0 0,1 0 0 0 0,0 0 0 0 0,-1 0 0 0 0,0-1 0 0 0,1 1 0 0 0,-1 0 0 0 0,0 0 0 0 0,0 0 0 0 0,0 0 0 0 0,0 0 0 0 0,0 0 0 0 0,-1 0 0 0 0,1 0 0 0 0,-1 0 0 0 0,1 0-1 0 0,-1 0 1 0 0,0 0 0 0 0,0 0 0 0 0,1 0 0 0 0,-2 0 0 0 0,1 0 0 0 0,0 0 0 0 0,0 1 0 0 0,0-1 0 0 0,-1 1 0 0 0,1-1 0 0 0,-1 1 0 0 0,1-1 0 0 0,-1 1 0 0 0,0 0 0 0 0,0 0 0 0 0,1-1 0 0 0,-1 1 0 0 0,0 1 0 0 0,0-1 0 0 0,0 0 0 0 0,0 0 0 0 0,0 1 0 0 0,-1-1-28 0 0,0 1-3 0 0,0 0 0 0 0,0 0 0 0 0,0 0 0 0 0,0 0 0 0 0,0 1 0 0 0,0-1 0 0 0,0 1 0 0 0,0 0 0 0 0,1-1 0 0 0,-1 2 0 0 0,0-1 0 0 0,0 0 0 0 0,1 0 0 0 0,-1 1 0 0 0,1-1 0 0 0,-1 1 0 0 0,1 0 0 0 0,0 0 0 0 0,-1 0 0 0 0,1 0 0 0 0,0 0 0 0 0,0 1 0 0 0,1-1 0 0 0,-1 1 0 0 0,0-1 0 0 0,1 1 0 0 0,0-1 0 0 0,-1 1 0 0 0,1 0 0 0 0,0 0 0 0 0,0-1 0 0 0,1 1 0 0 0,-1 0 0 0 0,0 0 3 0 0,-12 105-102 0 0,17-32 134 0 0,3 0 0 0 0,3-1 0 0 0,4 0-32 0 0,12 83 49 0 0,-17-88-31 0 0,-3 0-1 0 0,-3 0 1 0 0,-2 0 0 0 0,-4 1-1 0 0,-7 30-17 0 0,6-73 3 0 0,-1-1-1 0 0,-1 0 1 0 0,-2 0-1 0 0,0-1 1 0 0,-2 0-1 0 0,-1-1 1 0 0,-1 0-1 0 0,-1 0 1 0 0,-1-1-1 0 0,-1-1 1 0 0,-1-1-1 0 0,-2 0 1 0 0,0-1-1 0 0,-14 13-2 0 0,26-29 5 0 0,1 0 1 0 0,-1-1-1 0 0,-1 0 1 0 0,1 0-1 0 0,0 0 1 0 0,-1-1-1 0 0,0 0 0 0 0,0 0 1 0 0,0-1-1 0 0,0 0 1 0 0,0 0-1 0 0,0 0 0 0 0,-1-1 1 0 0,1 0-1 0 0,-7-1-5 0 0,11-2-2 0 0,1 0 0 0 0,-1 0 0 0 0,1 0-1 0 0,0-1 1 0 0,0 1 0 0 0,0-1 0 0 0,1 0-1 0 0,-1 1 1 0 0,1-1 0 0 0,-1 0 0 0 0,1 0-1 0 0,0 0 1 0 0,0 0 0 0 0,0 0 0 0 0,1 0-1 0 0,-1 0 1 0 0,1-1 0 0 0,-1 1 0 0 0,1 0-1 0 0,0 0 1 0 0,0 0 0 0 0,1-1 0 0 0,-1 1-1 0 0,1 0 1 0 0,-1 0 0 0 0,1-1 2 0 0,-1-3-8 0 0,3-22 6 0 0,2 1 1 0 0,0 0 0 0 0,2 0 0 0 0,1 0-1 0 0,1 1 1 0 0,1 0 0 0 0,2 0 0 0 0,5-6 1 0 0,-2-2 6 0 0,200-384 36 0 0,-188 360-130 0 0,-27 58-25 0 0,0 1-95 0 0,0 0-155 0 0,52 9-8205 0 0,-22-3-1161 0 0,-19-2 2286 0 0</inkml:trace>
  <inkml:trace contextRef="#ctx0" brushRef="#br0" timeOffset="397.495">710 777 0 0 0,'0'0'884'0'0,"0"0"214"0"0,0 0 370 0 0,0 0 326 0 0,0 0 158 0 0,0 0-31 0 0,0 0-193 0 0,0 0-214 0 0,0 0-173 0 0,0 0-139 0 0,0 0-133 0 0,0 0-127 0 0,-7 25-82 0 0,-20 77-81 0 0,13-49 2760 0 0,14-52-3076 0 0,0-1 79 0 0,0 0 70 0 0,8-20 1886 0 0,38-167-755 0 0,-31 136-1546 0 0,-11 31-180 0 0,1 1 0 0 0,0 0 0 0 0,2 0 0 0 0,0 1 0 0 0,2 0 0 0 0,0 0 0 0 0,0 1 0 0 0,7-7-17 0 0,-13 22-120 0 0,1 1-1 0 0,-1 0 1 0 0,0 0 0 0 0,1 1-1 0 0,-1-1 1 0 0,1 1 0 0 0,-1-1 0 0 0,1 1-1 0 0,-1 0 1 0 0,1 1 0 0 0,-1-1-1 0 0,1 1 1 0 0,-1-1 0 0 0,0 1-1 0 0,1 0 1 0 0,-1 0 0 0 0,0 0-1 0 0,1 1 1 0 0,-1-1 0 0 0,0 1-1 0 0,0 0 1 0 0,0 0 0 0 0,0 0 0 0 0,2 2 120 0 0,8 3-1127 0 0,70 19-9793 0 0,-52-19 2709 0 0,-20-3 3074 0 0</inkml:trace>
  <inkml:trace contextRef="#ctx0" brushRef="#br0" timeOffset="815.739">1338 542 304 0 0,'0'0'1760'0'0,"0"0"26"0"0,0 0 267 0 0,0 0 250 0 0,0 0 88 0 0,0 0-55 0 0,0 0-248 0 0,0 0-352 0 0,0 0-316 0 0,0 0-218 0 0,0 0-158 0 0,0 0-120 0 0,0 0-85 0 0,1-3-136 0 0,-1 2-664 0 0,-1 0-1 0 0,1 1 1 0 0,0-1 0 0 0,-1 0-1 0 0,1 0 1 0 0,0 0 0 0 0,-1 1-1 0 0,1-1 1 0 0,-1 0 0 0 0,1 0-1 0 0,-1 1 1 0 0,1-1 0 0 0,-1 0 0 0 0,0 1-1 0 0,1-1 1 0 0,-1 1 0 0 0,0-1-1 0 0,0 1 1 0 0,1-1 0 0 0,-1 1-1 0 0,0 0 1 0 0,0-1 0 0 0,0 1-1 0 0,1 0 1 0 0,-1-1 0 0 0,0 1-1 0 0,0 0 1 0 0,0 0 0 0 0,0 0-1 0 0,0 0 1 0 0,0 0 0 0 0,0 0 0 0 0,1 0-1 0 0,-1 0 1 0 0,0 0 0 0 0,0 0-1 0 0,0 1 1 0 0,0-1 0 0 0,0 0-1 0 0,1 1 1 0 0,-1-1 0 0 0,0 0-1 0 0,0 1 1 0 0,0-1 0 0 0,1 1-1 0 0,-1 0-38 0 0,-55 13 868 0 0,44-9-826 0 0,1 1 1 0 0,1 0-1 0 0,-1 1 0 0 0,1 0 0 0 0,1 0 1 0 0,-1 1-1 0 0,1 1 0 0 0,1 0 0 0 0,-1 0 1 0 0,1 0-1 0 0,1 1 0 0 0,0 0 0 0 0,0 1 1 0 0,1-1-1 0 0,1 1 0 0 0,-1 1 0 0 0,2-1 1 0 0,0 1-1 0 0,0-1 0 0 0,1 1 0 0 0,0 0 1 0 0,1 1-1 0 0,1-1 0 0 0,0 0 0 0 0,0 1 1 0 0,1-1-1 0 0,1 0 0 0 0,0 1-42 0 0,1-9 18 0 0,-1-1 0 0 0,1 0 0 0 0,0 1-1 0 0,0-1 1 0 0,1 0 0 0 0,-1 0 0 0 0,0 0 0 0 0,1 0 0 0 0,0-1-1 0 0,0 1 1 0 0,0-1 0 0 0,0 1 0 0 0,0-1 0 0 0,0 0 0 0 0,0 0 0 0 0,1-1-1 0 0,-1 1 1 0 0,1-1 0 0 0,0 1 0 0 0,-1-1 0 0 0,1 0 0 0 0,0-1-1 0 0,0 1 1 0 0,-1-1 0 0 0,1 1 0 0 0,0-1 0 0 0,0 0 0 0 0,0 0-1 0 0,-1-1 1 0 0,1 1 0 0 0,0-1 0 0 0,0 0 0 0 0,-1 0 0 0 0,1 0-1 0 0,0-1 1 0 0,-1 1 0 0 0,1-1 0 0 0,-1 0 0 0 0,0 0 0 0 0,0 0 0 0 0,1 0-1 0 0,-1 0 1 0 0,-1-1 0 0 0,1 1 0 0 0,2-3-18 0 0,42-33 131 0 0,-1-1 1 0 0,-2-3-1 0 0,-2-1 0 0 0,-2-3 1 0 0,2-5-132 0 0,-1 2 75 0 0,-7 22-206 0 0,-34 46-18 0 0,2 20 58 0 0,-2-28-131 0 0,0-1 0 0 0,0 0 1 0 0,1 0-1 0 0,0 0 0 0 0,1 0 0 0 0,0 0 1 0 0,1 0-1 0 0,0 0 0 0 0,0 0 0 0 0,1-1 1 0 0,0 1-1 0 0,1-1 0 0 0,2 4 222 0 0,22 18-4166 0 0,-7-11-7139 0 0,-12-13 1776 0 0</inkml:trace>
  <inkml:trace contextRef="#ctx0" brushRef="#br0" timeOffset="1338.543">1771 936 5129 0 0,'0'0'3135'0'0,"0"0"-522"0"0,0 0-305 0 0,0 0-244 0 0,0 0-401 0 0,0 0-395 0 0,0 0-281 0 0,0 0-154 0 0,0 0-103 0 0,0 0-42 0 0,0 0-61 0 0,0 0-77 0 0,0 0-35 0 0,14-26-63 0 0,69-122 367 0 0,3 31 690 0 0,-31 80-1447 0 0,-41 78-71 0 0,-14 94 193 0 0,0-134-180 0 0,-1 0 0 0 0,1 1 0 0 0,0-1 0 0 0,0 0 0 0 0,0 0 0 0 0,0 0 0 0 0,0 0 0 0 0,1 0 0 0 0,-1 1 0 0 0,0-1 0 0 0,1 0 1 0 0,-1 0-1 0 0,0 0 0 0 0,1 0 0 0 0,-1 0 0 0 0,1 0 0 0 0,0 0 0 0 0,-1 0 0 0 0,1 0 0 0 0,0 0 0 0 0,-1 0 0 0 0,1 0 0 0 0,0-1 0 0 0,0 1 0 0 0,0 0 0 0 0,0 0 0 0 0,0-1 0 0 0,0 1 0 0 0,0-1 0 0 0,0 1 1 0 0,0-1-1 0 0,0 1 0 0 0,0-1 0 0 0,0 0 0 0 0,1 1 0 0 0,-1-1 0 0 0,0 0 0 0 0,0 0 0 0 0,0 0 0 0 0,0 0 0 0 0,1 0 0 0 0,-1 0 0 0 0,0 0 0 0 0,0 0 0 0 0,0 0 0 0 0,0-1 0 0 0,0 1 0 0 0,1-1-4 0 0,53-25 355 0 0,2-19-228 0 0,-41 30-80 0 0,1 1-1 0 0,1 1 1 0 0,0 0-1 0 0,0 2 0 0 0,1 0 1 0 0,1 1-1 0 0,3-1-46 0 0,-21 13 6 0 0,-1 1-1 0 0,1-1 0 0 0,-1 0 0 0 0,0 0 1 0 0,0 1-1 0 0,0-1 0 0 0,0 1 0 0 0,-1-1 0 0 0,1 1 1 0 0,0-1-1 0 0,-1 1 0 0 0,0-1 0 0 0,0 1 1 0 0,0-1-1 0 0,0 1 0 0 0,0 0 0 0 0,0-1 0 0 0,-1 1 1 0 0,1-1-1 0 0,-1 1 0 0 0,1-1 0 0 0,-1 1 0 0 0,0-1-5 0 0,-3 13-20 0 0,2-9-9 0 0,0 1 0 0 0,0 0-1 0 0,1 0 1 0 0,0 0 0 0 0,0 1 0 0 0,0-1 0 0 0,1 0-1 0 0,0 0 1 0 0,1 0 0 0 0,0 1 0 0 0,0-1 0 0 0,0 0-1 0 0,2 3 30 0 0,-2-9-111 0 0,-1 0-1 0 0,1 0 0 0 0,0 0 1 0 0,1-1-1 0 0,-1 1 0 0 0,0 0 1 0 0,0 0-1 0 0,0-1 0 0 0,0 1 1 0 0,1-1-1 0 0,-1 1 0 0 0,0-1 1 0 0,0 1-1 0 0,1-1 0 0 0,-1 0 1 0 0,0 0-1 0 0,1 0 0 0 0,-1 1 1 0 0,0-1-1 0 0,1-1 0 0 0,-1 1 1 0 0,0 0-1 0 0,1 0 0 0 0,-1 0 1 0 0,0-1-1 0 0,1 1 0 0 0,-1 0 1 0 0,0-1-1 0 0,0 0 0 0 0,0 1 1 0 0,1-1 111 0 0,25-11-5230 0 0,-26 12 4674 0 0,6-3-1783 0 0,4-2-5443 0 0,-4 1 302 0 0</inkml:trace>
  <inkml:trace contextRef="#ctx0" brushRef="#br0" timeOffset="1687.869">2540 777 5401 0 0,'0'0'1166'0'0,"0"0"-243"0"0,0 0 192 0 0,0 0 235 0 0,0 0 80 0 0,0 0-7 0 0,0 0-52 0 0,0 0-41 0 0,0 0-7 0 0,0 0-22 0 0,0 0-42 0 0,0 0-75 0 0,0 0-109 0 0,32 6-104 0 0,98 15-95 0 0,-62-26 300 0 0,-60 0-950 0 0,111-65 1715 0 0,-115 67-1903 0 0,0 0 0 0 0,0-1 0 0 0,0 1 0 0 0,0-1 0 0 0,-1 0 0 0 0,0 0 0 0 0,1 0 0 0 0,-1 0 0 0 0,-1 0 0 0 0,1-1 0 0 0,-1 0 1 0 0,0 1-1 0 0,0-1 0 0 0,0 0 0 0 0,0 0 0 0 0,-1 0 0 0 0,0 0 0 0 0,0 0 0 0 0,0 0 0 0 0,-1 0 0 0 0,0 0 0 0 0,0-1 0 0 0,0 1 1 0 0,0 0-1 0 0,-2-3-38 0 0,0 4 0 0 0,-2 1 0 0 0,1-1 0 0 0,0 1 0 0 0,-1-1 1 0 0,0 1-1 0 0,0 0 0 0 0,0 0 0 0 0,0 1 0 0 0,0-1 1 0 0,0 1-1 0 0,-1 0 0 0 0,1 0 0 0 0,-1 0 0 0 0,0 1 0 0 0,1 0 1 0 0,-1 0-1 0 0,0 0 0 0 0,0 0 0 0 0,0 1 0 0 0,1-1 1 0 0,-1 1-1 0 0,0 1 0 0 0,0-1 0 0 0,0 1 0 0 0,0 0 1 0 0,0 0-1 0 0,1 0 0 0 0,-3 1 0 0 0,-2 1-23 0 0,0 1 0 0 0,0 0 0 0 0,0 1 1 0 0,1 0-1 0 0,-1 0 0 0 0,1 1 0 0 0,0 0 0 0 0,1 0 0 0 0,0 1 1 0 0,0 0-1 0 0,0 0 0 0 0,1 1 0 0 0,0 0 0 0 0,0 0 0 0 0,1 0 1 0 0,0 1-1 0 0,0 0 0 0 0,1 0 0 0 0,0 0 0 0 0,1 0 0 0 0,0 1 0 0 0,1-1 1 0 0,0 1-1 0 0,-1 9 23 0 0,2-13-3 0 0,0 1 0 0 0,1-1 1 0 0,0 1-1 0 0,0-1 0 0 0,0 1 1 0 0,1-1-1 0 0,0 1 0 0 0,1-1 1 0 0,-1 0-1 0 0,1 1 0 0 0,0-1 1 0 0,1 0-1 0 0,0 0 0 0 0,0 0 1 0 0,0-1-1 0 0,0 1 0 0 0,1-1 1 0 0,0 1-1 0 0,0-1 0 0 0,0-1 1 0 0,1 1-1 0 0,0 0 0 0 0,0-1 1 0 0,0 0-1 0 0,0 0 0 0 0,1-1 1 0 0,-1 1-1 0 0,1-1 0 0 0,0-1 1 0 0,0 1-1 0 0,2 0 3 0 0,9 2 4 0 0,1 0 1 0 0,0-1-1 0 0,0 0 1 0 0,0-2-1 0 0,0 0 0 0 0,0-1 1 0 0,0-1-1 0 0,7-1-4 0 0,-11 1 4 0 0,83-22-1682 0 0,-60 3-9154 0 0,-27 12-1856 0 0</inkml:trace>
</inkml:ink>
</file>

<file path=ppt/ink/ink7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0:04.9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469 30 168 0 0,'0'0'1530'0'0,"0"0"-57"0"0,0 0 158 0 0,0 0 223 0 0,0 0 121 0 0,0 0-70 0 0,0 0-253 0 0,0 0-252 0 0,0 0-240 0 0,0 0-119 0 0,0 0-94 0 0,-4-4-103 0 0,-14-14-71 0 0,-51 11 2472 0 0,60 8-3057 0 0,0 1 0 0 0,0 0 0 0 0,0 0 0 0 0,0 1-1 0 0,1 0 1 0 0,-1 0 0 0 0,1 1 0 0 0,0 0 0 0 0,0 1 0 0 0,-3 2-188 0 0,-24 12 591 0 0,18-10-441 0 0,1 0 0 0 0,0 1 0 0 0,1 1 0 0 0,0 0 1 0 0,0 2-1 0 0,1-1 0 0 0,1 1 0 0 0,0 1 0 0 0,1 1 0 0 0,1 0 1 0 0,0 0-1 0 0,1 1 0 0 0,0 0 0 0 0,2 1 0 0 0,0 0 0 0 0,0 0 1 0 0,2 1-1 0 0,0 0 0 0 0,1 0 0 0 0,1 4-150 0 0,0-6 62 0 0,1-1 0 0 0,0 1 1 0 0,2 0-1 0 0,0 0 0 0 0,0 0 0 0 0,2 0 0 0 0,0-1 1 0 0,1 1-1 0 0,0 0 0 0 0,1 0 0 0 0,1-1 0 0 0,0 0 0 0 0,2 0 1 0 0,-1 0-1 0 0,2 0 0 0 0,7 12-62 0 0,-7-16 46 0 0,1 0 0 0 0,0-1 0 0 0,0 0 0 0 0,1 0 0 0 0,0-1 0 0 0,1 0 0 0 0,0-1 0 0 0,0 0 0 0 0,1 0 0 0 0,0-1 0 0 0,0-1 0 0 0,1 0 0 0 0,-1 0 0 0 0,1-1 0 0 0,1-1 0 0 0,-1 0 0 0 0,1-1 0 0 0,-1 0 0 0 0,1-1 0 0 0,0 0 0 0 0,10-1-46 0 0,-9 1 51 0 0,0-1 1 0 0,1 0-1 0 0,-1-1 1 0 0,0-1-1 0 0,0 0 1 0 0,0-1 0 0 0,0 0-1 0 0,0-1 1 0 0,0-1-1 0 0,0 0 1 0 0,-1-1 0 0 0,0-1-1 0 0,0 0 1 0 0,0-1-1 0 0,-1 0 1 0 0,0 0 0 0 0,0-2-1 0 0,-1 1 1 0 0,3-4-52 0 0,-10 8 18 0 0,0-1 0 0 0,-1 1 0 0 0,1-1 0 0 0,-1 0-1 0 0,0 0 1 0 0,0 0 0 0 0,-1-1 0 0 0,0 1 0 0 0,1-1 0 0 0,-2 1 0 0 0,1-1 0 0 0,-1 0 0 0 0,0 1 0 0 0,0-1 0 0 0,0 0 0 0 0,-1 0 0 0 0,0 0 0 0 0,0 0 0 0 0,0 0 0 0 0,-1 1 0 0 0,0-1-1 0 0,0-1-17 0 0,-3 3 0 0 0,1-1 0 0 0,-1 1 0 0 0,0 0 0 0 0,0 0 0 0 0,0 0-1 0 0,-1 0 1 0 0,1 1 0 0 0,-1 0 0 0 0,0 0 0 0 0,0 0 0 0 0,0 1-1 0 0,0-1 1 0 0,-1 1 0 0 0,1 0 0 0 0,0 1 0 0 0,-119-43-80 0 0,47 44 114 0 0,77 0-38 0 0,0 0 11 0 0,0 0-12 0 0,0 0 15 0 0,0 0 10 0 0,0 0 13 0 0,0 0-11 0 0,0 0-7 0 0,0 0-43 0 0,0 0 36 0 0,0 0 4 0 0,0 0 1 0 0,0 0 5 0 0,0 0 23 0 0,0 0-16 0 0,0 0 3 0 0,0 0-1 0 0,0 0 1 0 0,0 0-9 0 0,0 0-11 0 0,0 0-22 0 0,0 0 26 0 0,0 0-21 0 0,0 0 22 0 0,0 0 35 0 0,0 0-42 0 0,14 0-32 0 0,46-1 186 0 0,1-1 0 0 0,-1-4 0 0 0,51-11-160 0 0,35-2 82 0 0,-139 13-993 0 0,-11 5-8867 0 0,3 1-2730 0 0</inkml:trace>
</inkml:ink>
</file>

<file path=ppt/ink/ink7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0:08.8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291 22 7954 0 0,'0'0'2039'0'0,"0"0"-232"0"0,0 0-43 0 0,0 0 102 0 0,0 0-7 0 0,0 0-231 0 0,0 0-339 0 0,0 0-293 0 0,0 0-237 0 0,0 0-131 0 0,0 0-61 0 0,0 0-42 0 0,2 12 1131 0 0,-2 25-638 0 0,1 74 85 0 0,-5 1 1 0 0,-4-1-1 0 0,-10 29-1103 0 0,-19 92 151 0 0,36-210-660 0 0,2-30-2310 0 0,9-39-2264 0 0,-4 26-2111 0 0,-2 13-4128 0 0</inkml:trace>
  <inkml:trace contextRef="#ctx0" brushRef="#br0" timeOffset="271.719">0 413 13083 0 0,'0'0'1501'0'0,"0"0"-542"0"0,0 0-185 0 0,0 0 105 0 0,0 0 146 0 0,0 0 127 0 0,0 0 17 0 0,0 0-88 0 0,0 0-165 0 0,0 0-181 0 0,0 0-131 0 0,33 0-113 0 0,104 1-49 0 0,-115-1-249 0 0,0-1 0 0 0,0-2 0 0 0,-1 0 0 0 0,1-1 0 0 0,-1-1 0 0 0,18-7-193 0 0,19-5 239 0 0,112-31-335 0 0,-99 5-1638 0 0,-53 23-2459 0 0,-3-1-5098 0 0,-10 13-1603 0 0</inkml:trace>
  <inkml:trace contextRef="#ctx0" brushRef="#br0" timeOffset="760.495">742 0 5473 0 0,'0'0'2618'0'0,"0"0"-580"0"0,0 0-302 0 0,0 0-61 0 0,0 0-114 0 0,0 0-278 0 0,0 0-259 0 0,0 0-152 0 0,0 0 4 0 0,0 0 68 0 0,0 0 3 0 0,0 0-76 0 0,1 17-113 0 0,2 53-73 0 0,-20 64 1429 0 0,-1-17-1033 0 0,6 0 1 0 0,4 54-1082 0 0,7-157 33 0 0,0-13-25 0 0,1 0-1 0 0,-1 1 0 0 0,1-1 1 0 0,-1 1-1 0 0,1-1 1 0 0,0 1-1 0 0,0-1 0 0 0,0 1 1 0 0,0-1-1 0 0,0 1 0 0 0,0-1 1 0 0,0 0-1 0 0,0 1 0 0 0,0-1 1 0 0,1 1-1 0 0,-1-1 1 0 0,0 1-1 0 0,1-1 0 0 0,-1 1 1 0 0,1-1-1 0 0,0 0 0 0 0,0 1 1 0 0,-1-1-1 0 0,1 0 0 0 0,0 0 1 0 0,0 0-1 0 0,0 0 1 0 0,0 1-1 0 0,0-1 0 0 0,0 0 1 0 0,1-1-1 0 0,-1 1 0 0 0,0 0 1 0 0,0 0-1 0 0,1-1 0 0 0,-1 1 1 0 0,1 0-1 0 0,-1-1 1 0 0,0 1-1 0 0,1-1 0 0 0,-1 0 1 0 0,2 1-8 0 0,4-3 48 0 0,-1 0 1 0 0,0-1-1 0 0,0 0 0 0 0,1 0 1 0 0,-2 0-1 0 0,1-1 1 0 0,0 0-1 0 0,-1 0 1 0 0,0 0-1 0 0,0-1 0 0 0,0 1 1 0 0,0-1-1 0 0,2-4-48 0 0,5-3 43 0 0,0 1-40 0 0,0 1 0 0 0,0 0 0 0 0,1 0 0 0 0,0 2 1 0 0,0-1-1 0 0,1 2 0 0 0,0 0 0 0 0,0 0 0 0 0,1 2 0 0 0,0-1 0 0 0,2 1-3 0 0,-15 5 0 0 0,-1 1-1 0 0,1-1 0 0 0,-1 0 0 0 0,1 0 0 0 0,-1 0 0 0 0,0 1 1 0 0,1-1-1 0 0,-1 1 0 0 0,1-1 0 0 0,-1 1 0 0 0,0 0 0 0 0,0 0 1 0 0,1-1-1 0 0,-1 1 0 0 0,0 0 0 0 0,0 0 0 0 0,0 0 0 0 0,0 0 0 0 0,0 0 1 0 0,0 0-1 0 0,0 1 0 0 0,0-1 0 0 0,0 0 0 0 0,-1 0 0 0 0,1 1 1 0 0,0-1-1 0 0,-1 0 0 0 0,1 1 0 0 0,-1-1 0 0 0,0 1 0 0 0,1-1 1 0 0,-1 0-1 0 0,0 1 0 0 0,0-1 0 0 0,0 1 1 0 0,8 60 79 0 0,-7-59-81 0 0,8 96 94 0 0,5-88-3433 0 0,3-39-13326 0 0,-17 24 7848 0 0</inkml:trace>
  <inkml:trace contextRef="#ctx0" brushRef="#br0" timeOffset="1088.089">1165 641 136 0 0,'0'0'1998'0'0,"0"0"328"0"0,0 0 436 0 0,0 0 210 0 0,0 0-215 0 0,0 0-383 0 0,0 0-367 0 0,0 0-292 0 0,0 0-227 0 0,0 0-182 0 0,0 0-167 0 0,0 0-145 0 0,34 3-101 0 0,104 9-107 0 0,-57-17 604 0 0,-66-1-1082 0 0,-8 4-239 0 0,0 0 0 0 0,0 0 0 0 0,0 0 0 0 0,-1-1 0 0 0,1 0 0 0 0,-1 0 0 0 0,0-1 0 0 0,0 0 1 0 0,0 0-1 0 0,0 0 0 0 0,0-1 0 0 0,-1 0 0 0 0,0 0 0 0 0,0 0 0 0 0,-1-1 0 0 0,1 1 0 0 0,-1-1 0 0 0,0 0 0 0 0,-1 0 0 0 0,1-1 0 0 0,-1 1 0 0 0,0-1 0 0 0,-1 0 0 0 0,0 1 0 0 0,0-1 0 0 0,0 0 0 0 0,-1 0 0 0 0,0-1 0 0 0,0 1 0 0 0,-1-1-69 0 0,-3 5-9 0 0,0 0 0 0 0,0 0-1 0 0,0 0 1 0 0,0 0 0 0 0,-1 1 0 0 0,1-1-1 0 0,-1 1 1 0 0,0 0 0 0 0,1 0-1 0 0,-1 0 1 0 0,0 0 0 0 0,0 1 0 0 0,0-1-1 0 0,0 1 1 0 0,-1 0 0 0 0,1 1-1 0 0,0-1 1 0 0,0 1 0 0 0,-1 0 0 0 0,1 0-1 0 0,0 0 1 0 0,-1 0 0 0 0,1 1-1 0 0,0-1 1 0 0,0 1 0 0 0,0 1-1 0 0,0-1 1 0 0,0 0 0 0 0,-1 1 9 0 0,-7 3-13 0 0,-1 0-1 0 0,1 1 1 0 0,0 1 0 0 0,1 0-1 0 0,-1 0 1 0 0,1 1 0 0 0,1 0-1 0 0,-1 1 1 0 0,2 0 0 0 0,-1 1-1 0 0,1 0 1 0 0,1 1 0 0 0,0 0-1 0 0,0 0 1 0 0,-1 4 13 0 0,5-10-2 0 0,0 0 1 0 0,1 0-1 0 0,0 0 0 0 0,0 1 1 0 0,1-1-1 0 0,-1 1 1 0 0,1 0-1 0 0,0-1 0 0 0,1 1 1 0 0,-1 0-1 0 0,1 0 1 0 0,1 0-1 0 0,-1 0 0 0 0,1 0 1 0 0,0 0-1 0 0,0 0 1 0 0,0 0-1 0 0,1 0 0 0 0,0 0 1 0 0,0 0-1 0 0,1 0 1 0 0,0 0-1 0 0,0 0 0 0 0,0-1 1 0 0,2 3 1 0 0,8 0 6 0 0,0 0 1 0 0,1 0-1 0 0,0-1 1 0 0,0-1-1 0 0,1 0 1 0 0,0-1-1 0 0,0-1 0 0 0,0 0 1 0 0,0-1-1 0 0,1 0 1 0 0,-1-1-1 0 0,1-1 1 0 0,0 0-1 0 0,0-1 0 0 0,-1 0 1 0 0,1-2-1 0 0,0 0-6 0 0,9 2-37 0 0,59-5-738 0 0,-56 1-2027 0 0,-1-1-3725 0 0,-15 1-6177 0 0</inkml:trace>
</inkml:ink>
</file>

<file path=ppt/ink/ink7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0:07.7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297 48 0 0 0,'0'0'1503'0'0,"0"0"509"0"0,0 0 110 0 0,0 0-143 0 0,0 0-201 0 0,0 0-219 0 0,0 0-173 0 0,0 0-169 0 0,3-7 2680 0 0,-22 5-741 0 0,-37 12-1380 0 0,35 2-1499 0 0,1 1 1 0 0,1 0 0 0 0,-1 2-1 0 0,2 1 1 0 0,0 0-1 0 0,-13 16-277 0 0,23-22 62 0 0,0 0 0 0 0,0 1 0 0 0,1-1 0 0 0,0 1 0 0 0,1 1 0 0 0,0-1 0 0 0,1 1 0 0 0,1 0 0 0 0,-1 0-1 0 0,2 1 1 0 0,0-1 0 0 0,0 1 0 0 0,1 0 0 0 0,1-1 0 0 0,0 1 0 0 0,1 0 0 0 0,0 4-62 0 0,2-11 51 0 0,-1-1 1 0 0,1 0 0 0 0,0 1-1 0 0,1-1 1 0 0,-1 0 0 0 0,1 0-1 0 0,0 0 1 0 0,0-1 0 0 0,1 1-1 0 0,-1-1 1 0 0,1 1 0 0 0,0-1-1 0 0,0-1 1 0 0,0 1 0 0 0,1 0-1 0 0,-1-1 1 0 0,1 0 0 0 0,0 0-1 0 0,0 0 1 0 0,0-1 0 0 0,0 0-1 0 0,1 0 1 0 0,-1 0 0 0 0,1 0-1 0 0,-1-1 1 0 0,1 0 0 0 0,-1 0-1 0 0,1 0 1 0 0,0-1 0 0 0,-1 0-1 0 0,1 0 1 0 0,0-1 0 0 0,-1 1-1 0 0,1-1 1 0 0,-1 0 0 0 0,1-1-1 0 0,-1 1 1 0 0,1-1 0 0 0,-1 0-1 0 0,0-1 1 0 0,0 1 0 0 0,4-4-53 0 0,16-11 116 0 0,-1-2-1 0 0,-1-1 0 0 0,-1-1 0 0 0,-1-1 0 0 0,0-1 0 0 0,-2-1 0 0 0,-1 0 0 0 0,-1-1 0 0 0,-1-1 0 0 0,13-28-114 0 0,-25 47 14 0 0,33-74 89 0 0,-26 85-278 0 0,63 130 303 0 0,-9-26-52 0 0,-27-62-733 0 0,-22-39-4345 0 0,5-5-6744 0 0,-18-2 592 0 0</inkml:trace>
  <inkml:trace contextRef="#ctx0" brushRef="#br0" timeOffset="441.35">1140 0 7690 0 0,'0'0'2480'0'0,"0"0"-645"0"0,0 0-152 0 0,0 0 102 0 0,0 0-45 0 0,0 0-194 0 0,0 0-326 0 0,0 0-293 0 0,0 0-210 0 0,0 0-133 0 0,0 0-91 0 0,0 0-85 0 0,0 0-38 0 0,-25 11-66 0 0,-79 35-48 0 0,63-19 139 0 0,37-18-268 0 0,2-7-102 0 0,1 1-1 0 0,-1 0 1 0 0,1-1 0 0 0,0 1-1 0 0,0 0 1 0 0,0 0 0 0 0,0 0 0 0 0,0 0-1 0 0,1 0 1 0 0,0 0 0 0 0,-1 0-1 0 0,1 0 1 0 0,0 0 0 0 0,0 0 0 0 0,1 0-1 0 0,-1 0 1 0 0,1 0 0 0 0,-1 0-1 0 0,1 0 1 0 0,0 0 0 0 0,0-1 0 0 0,0 1-1 0 0,0 0 1 0 0,1 0 0 0 0,-1-1-1 0 0,1 1 1 0 0,0-1 0 0 0,0 1 0 0 0,0-1-1 0 0,0 0 1 0 0,0 0 0 0 0,0 0-1 0 0,0 0 1 0 0,2 1-25 0 0,180 93 862 0 0,-181-94-806 0 0,0 0 0 0 0,0 0 1 0 0,0 1-1 0 0,-1-1 0 0 0,1 1 1 0 0,-1-1-1 0 0,1 1 0 0 0,-1 0 1 0 0,0 0-1 0 0,0 0 0 0 0,0 0 1 0 0,0 0-1 0 0,-1 0 0 0 0,0 1 1 0 0,1-1-1 0 0,-1 1 0 0 0,0-1 1 0 0,0 1-1 0 0,-1-1 0 0 0,1 1 1 0 0,-1-1-1 0 0,0 1 0 0 0,0-1 1 0 0,0 1-1 0 0,0 0 0 0 0,0-1 1 0 0,-1 1-1 0 0,0-1 0 0 0,0 1 1 0 0,0-1-1 0 0,0 1 0 0 0,0-1 1 0 0,-1 0-1 0 0,1 1 0 0 0,-1-1 1 0 0,0 0-1 0 0,0 0 0 0 0,0 0 0 0 0,-1 0 1 0 0,1-1-1 0 0,-1 1 0 0 0,-1 1-56 0 0,-7 4 23 0 0,-1-1-1 0 0,1-1 1 0 0,-1 1-1 0 0,0-2 1 0 0,0 0-1 0 0,-1 0 0 0 0,1-1 1 0 0,-1-1-1 0 0,0 0 1 0 0,0-1-1 0 0,0 0 1 0 0,0-1-1 0 0,-1-1 0 0 0,1 0 1 0 0,0 0-1 0 0,-8-3-22 0 0,-6-11-1143 0 0,23 4-3226 0 0,6-1-5631 0 0,1 10-2210 0 0</inkml:trace>
</inkml:ink>
</file>

<file path=ppt/ink/ink7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49:52.5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230 535 1976 0 0,'0'0'2072'0'0,"0"0"-851"0"0,0 0-342 0 0,0 0 149 0 0,0 0 286 0 0,0 0 174 0 0,0 0-41 0 0,0 0-231 0 0,0 0-314 0 0,0 0-257 0 0,0 0-143 0 0,-2 9-63 0 0,-3 97 1550 0 0,16-56-1077 0 0,23 157 1318 0 0,-30-194 1968 0 0,-3-38-2348 0 0,-6-3-1811 0 0,1-1 0 0 0,1 0 0 0 0,2 1-1 0 0,1-1 1 0 0,1 0 0 0 0,1 0 0 0 0,2 1-1 0 0,0 0 1 0 0,3-1 0 0 0,0 2-1 0 0,1-1 1 0 0,2 1 0 0 0,1 0 0 0 0,1 1-1 0 0,1 0 1 0 0,1 1 0 0 0,2 1 0 0 0,0 0-1 0 0,11-10-38 0 0,55-21 220 0 0,-81 55-219 0 0,1 0 0 0 0,-1 1-1 0 0,0 0 1 0 0,0-1-1 0 0,1 1 1 0 0,-1 0-1 0 0,0-1 1 0 0,0 1-1 0 0,0 0 1 0 0,0 0-1 0 0,0 0 1 0 0,0 0-1 0 0,0 0 1 0 0,0 0-1 0 0,0 0 1 0 0,0 0-1 0 0,0 0 1 0 0,-1 1-1 0 0,1-1 1 0 0,-1 0-1 0 0,1 1 1 0 0,-1-1-1 0 0,1 0 1 0 0,-1 1-1 0 0,0-1 1 0 0,1 0-1 0 0,-1 1 1 0 0,0-1-1 0 0,0 1 1 0 0,0-1-1 0 0,0 0 1 0 0,0 1-1 0 0,1 3 13 0 0,8 160-259 0 0,2-155-3315 0 0,-6-9-1310 0 0,0-1-3753 0 0,-5 0 8614 0 0,3 0-9972 0 0</inkml:trace>
  <inkml:trace contextRef="#ctx0" brushRef="#br0" timeOffset="901.324">736 675 0 0 0,'0'0'1500'0'0,"0"0"363"0"0,0 0 228 0 0,0 0 199 0 0,0 0 102 0 0,0 0-123 0 0,0 0-234 0 0,0 0-328 0 0,0 0-322 0 0,0 0-252 0 0,0 0-202 0 0,0 0-156 0 0,31 5-138 0 0,96 14-86 0 0,-70-27 182 0 0,-52 3-586 0 0,1 1-56 0 0,0-1 0 0 0,0 0 0 0 0,-1 0 0 0 0,0 0 0 0 0,0-1 0 0 0,0 0 0 0 0,-1 0 0 0 0,0 0 0 0 0,0-1 0 0 0,0 1 0 0 0,-1-1 0 0 0,0 0 0 0 0,0 0-1 0 0,-1 0 1 0 0,0 0 0 0 0,0 0 0 0 0,-1-1 0 0 0,0 1 0 0 0,0 0 0 0 0,0-1 0 0 0,-1 1 0 0 0,-1-7-91 0 0,0 12 10 0 0,1 0 0 0 0,-1-1 0 0 0,0 1 0 0 0,0 0 0 0 0,0 0 0 0 0,0-1 0 0 0,-1 1 0 0 0,1 0 0 0 0,-1 0 0 0 0,1 0 0 0 0,-1 1 0 0 0,0-1 0 0 0,0 0 0 0 0,1 1 0 0 0,-1-1 0 0 0,0 1 0 0 0,0-1 0 0 0,-1 1 0 0 0,1 0 0 0 0,0 0 0 0 0,0 0 0 0 0,-1 0 0 0 0,1 0 0 0 0,0 1 0 0 0,-1-1 0 0 0,1 1 0 0 0,-1 0 0 0 0,1-1 0 0 0,-1 1 0 0 0,1 0 0 0 0,0 0 0 0 0,-1 0 0 0 0,-1 1-10 0 0,-82 20-123 0 0,77-16 113 0 0,0 1 1 0 0,0 0 0 0 0,0 1-1 0 0,1 0 1 0 0,-1 0 0 0 0,2 1-1 0 0,-1 0 1 0 0,1 0 0 0 0,0 1-1 0 0,1 0 1 0 0,0 0 0 0 0,1 1-1 0 0,0-1 1 0 0,0 1 0 0 0,1 0-1 0 0,0 1 1 0 0,1-1 0 0 0,0 1-1 0 0,0-1 1 0 0,1 1 0 0 0,1 0-1 0 0,0 0 1 0 0,0 0 0 0 0,1 0-1 0 0,1 0 1 0 0,0-1 0 0 0,1 8 9 0 0,3-11 5 0 0,-1 0 1 0 0,1 0-1 0 0,1-1 1 0 0,0 0-1 0 0,-1 0 1 0 0,2 0-1 0 0,-1 0 1 0 0,1-1-1 0 0,0 0 1 0 0,0-1-1 0 0,0 1 1 0 0,1-1 0 0 0,-1-1-1 0 0,1 1 1 0 0,0-2-1 0 0,0 1 1 0 0,0-1-1 0 0,0 0 1 0 0,1 0-1 0 0,-1-1 1 0 0,0 0-1 0 0,1-1 1 0 0,-1 0-1 0 0,1 0 1 0 0,-1-1 0 0 0,3 0-6 0 0,7 2 11 0 0,0-1 1 0 0,0-1 0 0 0,0 0 0 0 0,0-2 0 0 0,0 0 0 0 0,-1 0 0 0 0,1-2-1 0 0,-1 0 1 0 0,8-5-12 0 0,123-71 0 0 0,-121 61 26 0 0,-1-1 1 0 0,0-2-1 0 0,-2-1 0 0 0,0 0 0 0 0,-2-2 1 0 0,3-6-27 0 0,-4 6 25 0 0,-1-1 1 0 0,-1 0-1 0 0,-1-2 0 0 0,-2 0 1 0 0,-1-1-1 0 0,-1 0 1 0 0,-2-1-1 0 0,-1-1 1 0 0,-1 0-1 0 0,-2 0 0 0 0,-1-1 1 0 0,-2 0-1 0 0,1-21-25 0 0,-23-44 217 0 0,15 95-211 0 0,1 1 0 0 0,-1-1-1 0 0,0 0 1 0 0,0 1-1 0 0,0-1 1 0 0,0 1-1 0 0,0-1 1 0 0,0 1-1 0 0,0 0 1 0 0,-1 0 0 0 0,1 0-1 0 0,-1 0 1 0 0,0 0-1 0 0,0 1 1 0 0,1-1-1 0 0,-1 1 1 0 0,0 0 0 0 0,0 0-1 0 0,0 0 1 0 0,-1 0-1 0 0,1 0 1 0 0,0 1-1 0 0,0 0 1 0 0,0-1 0 0 0,0 1-1 0 0,-1 0 1 0 0,1 0-1 0 0,0 1 1 0 0,0-1-1 0 0,-2 1-5 0 0,0 2-1 0 0,0 0-1 0 0,1 0 1 0 0,-1 0-1 0 0,1 0 1 0 0,0 1-1 0 0,0 0 1 0 0,0-1-1 0 0,1 2 1 0 0,-1-1-1 0 0,1 0 0 0 0,0 1 1 0 0,0-1-1 0 0,0 1 1 0 0,1 0-1 0 0,0 0 1 0 0,0 0-1 0 0,0 0 1 0 0,0 1-1 0 0,1-1 2 0 0,-5 19 9 0 0,2-1-1 0 0,0 1 1 0 0,1 0 0 0 0,2 0-1 0 0,0 0 1 0 0,3 20-9 0 0,-1 4 56 0 0,31 170 308 0 0,-13-130-161 0 0,-13-51-120 0 0,24 115 196 0 0,-7 2 1 0 0,-6 1-1 0 0,-4 97-279 0 0,-13-236 19 0 0,0 0 0 0 0,0 1-1 0 0,-2-1 1 0 0,0-1 0 0 0,-1 1-1 0 0,0 0 1 0 0,-1 0 0 0 0,-1-1-1 0 0,0 0 1 0 0,-1 0 0 0 0,-1 0 0 0 0,-1-1-1 0 0,0 0 1 0 0,0-1 0 0 0,-1 1-1 0 0,-4 2-18 0 0,11-14 9 0 0,1-1 0 0 0,-1 0-1 0 0,1 0 1 0 0,-1 0 0 0 0,1 0-1 0 0,-1 0 1 0 0,0 0 0 0 0,1 0-1 0 0,-1-1 1 0 0,0 1 0 0 0,0 0-1 0 0,1-1 1 0 0,-1 0 0 0 0,0 1-1 0 0,0-1 1 0 0,0 0 0 0 0,0 0-1 0 0,0 0 1 0 0,0 0 0 0 0,1 0-1 0 0,-1 0 1 0 0,0-1 0 0 0,0 1-1 0 0,0-1 1 0 0,0 1 0 0 0,1-1-1 0 0,-1 0 1 0 0,0 0 0 0 0,1 1-1 0 0,-1-1 1 0 0,0 0 0 0 0,1-1-1 0 0,-1 1 1 0 0,1 0 0 0 0,0 0 0 0 0,-1-1-1 0 0,1 1 1 0 0,0 0 0 0 0,0-1-1 0 0,0 1 1 0 0,0-1 0 0 0,0 0-9 0 0,-39-72 10 0 0,33 51-27 0 0,2 0 0 0 0,0 0 0 0 0,2-1 0 0 0,0 1 0 0 0,2-1 0 0 0,0 0 0 0 0,2 1 0 0 0,0-1 0 0 0,3-8 17 0 0,2 4-49 0 0,2 0 0 0 0,1 1 1 0 0,1 1-1 0 0,1-1 1 0 0,1 2-1 0 0,2-1 0 0 0,0 2 1 0 0,2 0-1 0 0,0 1 1 0 0,2 0-1 0 0,0 2 1 0 0,2 0-1 0 0,0 1 0 0 0,13-9 49 0 0,19-30-2023 0 0,-52 53-2327 0 0,-4 4-7320 0 0,1 2 2789 0 0</inkml:trace>
  <inkml:trace contextRef="#ctx0" brushRef="#br0" timeOffset="1641.977">1737 819 0 0 0,'0'0'372'0'0,"0"0"863"0"0,0 0 445 0 0,0 0 305 0 0,0 0 209 0 0,0 0 7 0 0,0 0-167 0 0,0 0-255 0 0,0 0-258 0 0,0 0-245 0 0,0 0-181 0 0,0 0-112 0 0,0 0-102 0 0,30-3-98 0 0,92-12-100 0 0,-67-8 209 0 0,-48 15-704 0 0,1 2-76 0 0,1-2 0 0 0,-1 1-1 0 0,0-1 1 0 0,-1 0 0 0 0,0-1 0 0 0,0 0 0 0 0,-1 0 0 0 0,0 0-1 0 0,0-1 1 0 0,-1 0 0 0 0,0 0 0 0 0,-1 0 0 0 0,-1-1 0 0 0,1 0-1 0 0,-1 1 1 0 0,-1-1 0 0 0,0 0 0 0 0,-1 0 0 0 0,0 0-1 0 0,-1-5-111 0 0,-1 13-3 0 0,0 1 0 0 0,-1-1-1 0 0,1 1 1 0 0,-1 0-1 0 0,1-1 1 0 0,-1 1-1 0 0,0 0 1 0 0,0 0-1 0 0,0 0 1 0 0,0 1 0 0 0,-1-1-1 0 0,1 0 1 0 0,0 1-1 0 0,-1-1 1 0 0,1 1-1 0 0,-1 0 1 0 0,0 0-1 0 0,1 0 1 0 0,-1 0-1 0 0,0 0 1 0 0,1 1 0 0 0,-1-1-1 0 0,0 1 1 0 0,0 0-1 0 0,0 0 1 0 0,1 0-1 0 0,-1 0 1 0 0,0 0-1 0 0,0 0 1 0 0,0 1 0 0 0,1 0-1 0 0,-1-1 1 0 0,0 1-1 0 0,1 0 1 0 0,-1 0-1 0 0,0 0 1 0 0,1 1-1 0 0,0-1 1 0 0,-1 1 0 0 0,1-1-1 0 0,0 1 1 0 0,0 0-1 0 0,-1 0 1 0 0,1 0-1 0 0,1 0 1 0 0,-1 0 3 0 0,-10 10-7 0 0,1 0 0 0 0,1 1 0 0 0,0 0 0 0 0,1 0 0 0 0,0 1 0 0 0,1 0 0 0 0,1 0 0 0 0,0 1 0 0 0,1 0 0 0 0,1 1 0 0 0,0-1 0 0 0,1 1 0 0 0,1 0 0 0 0,0 0 0 0 0,1 0 0 0 0,1 0 0 0 0,0 12 7 0 0,2-22 9 0 0,-1-1 0 0 0,1 1-1 0 0,0-1 1 0 0,0 1 0 0 0,1-1 0 0 0,-1 0 0 0 0,1 1-1 0 0,0-1 1 0 0,1 0 0 0 0,-1 0 0 0 0,1 0 0 0 0,0 0-1 0 0,0-1 1 0 0,1 1 0 0 0,-1-1 0 0 0,1 0 0 0 0,0 0-1 0 0,0 0 1 0 0,1-1 0 0 0,-1 1 0 0 0,1-1-1 0 0,-1 0 1 0 0,1 0 0 0 0,0-1 0 0 0,0 1 0 0 0,1-1-1 0 0,2 1-8 0 0,2 0 53 0 0,-1 0 0 0 0,0 0 0 0 0,1-1-1 0 0,0-1 1 0 0,-1 1 0 0 0,1-1-1 0 0,0-1 1 0 0,0 0 0 0 0,-1 0 0 0 0,1-1-1 0 0,0 0 1 0 0,0-1 0 0 0,-1 0 0 0 0,1-1-1 0 0,4-1-52 0 0,9-8 104 0 0,-1 0 0 0 0,-1-1-1 0 0,0-1 1 0 0,-1-1 0 0 0,-1 0 0 0 0,0-2-1 0 0,-1 0 1 0 0,-1-2 0 0 0,4-5-104 0 0,-7 9 22 0 0,0-1 0 0 0,-2-1-1 0 0,1 0 1 0 0,-2-1 0 0 0,0 0 0 0 0,-2-1 0 0 0,0 0 0 0 0,-1 0 0 0 0,0-1 0 0 0,-2 0-1 0 0,0-1 1 0 0,-2 1 0 0 0,0-1 0 0 0,-1 0 0 0 0,-1-17-22 0 0,-2 36 1 0 0,0 1 1 0 0,-1-1-1 0 0,1 1 1 0 0,-1 0-1 0 0,0-1 1 0 0,1 1-1 0 0,-1 0 1 0 0,0 0-1 0 0,0-1 0 0 0,0 1 1 0 0,0 0-1 0 0,0 0 1 0 0,0 0-1 0 0,0 0 1 0 0,0 0-1 0 0,-1 0 1 0 0,1 0-1 0 0,0 1 0 0 0,0-1 1 0 0,-1 0-1 0 0,1 1 1 0 0,0-1-1 0 0,-1 1 1 0 0,1-1-1 0 0,-1 1 1 0 0,1 0-1 0 0,-1-1 1 0 0,1 1-1 0 0,-1 0 0 0 0,1 0 1 0 0,-1 0-1 0 0,1 0 1 0 0,-1 1-1 0 0,1-1 1 0 0,-1 0-1 0 0,1 0 1 0 0,-1 1-2 0 0,-57 16-162 0 0,46-8 148 0 0,0-1 0 0 0,0 2 0 0 0,1 0 0 0 0,0 0 1 0 0,1 1-1 0 0,0 0 0 0 0,1 1 0 0 0,0 0 0 0 0,1 1 0 0 0,0 1 14 0 0,8-13-4 0 0,0 0 0 0 0,0 0 0 0 0,0 0 0 0 0,1 0 0 0 0,-1 0 0 0 0,0 0 0 0 0,1 0 0 0 0,-1 0 0 0 0,1 1 0 0 0,-1-1 0 0 0,1 0 0 0 0,0 0 0 0 0,-1 1 0 0 0,1-1 0 0 0,0 0 0 0 0,0 0 0 0 0,0 1 0 0 0,0-1 0 0 0,0 0 0 0 0,0 0 0 0 0,0 1 0 0 0,1-1 0 0 0,-1 0 0 0 0,0 0 0 0 0,1 1 0 0 0,-1-1 0 0 0,1 0 0 0 0,-1 0 0 0 0,1 0 0 0 0,-1 0 0 0 0,1 1 0 0 0,0-1 0 0 0,0 0 0 0 0,0 0 0 0 0,-1-1 0 0 0,1 1 0 0 0,0 0 0 0 0,0 0 0 0 0,0 0 0 0 0,0-1 0 0 0,0 1 0 0 0,1 0 0 0 0,-1-1 0 0 0,0 1 4 0 0,61 4 10 0 0,-47-5 25 0 0,155-22 111 0 0,-167 21-135 0 0,0 0 0 0 0,0 1 0 0 0,1-1 0 0 0,-1 1 1 0 0,0 0-1 0 0,0 0 0 0 0,0 0 0 0 0,0 0 0 0 0,0 0 0 0 0,0 1 1 0 0,0-1-1 0 0,0 1 0 0 0,0 0 0 0 0,0 0 0 0 0,0 0 0 0 0,0 0 1 0 0,-1 1-1 0 0,1-1 0 0 0,0 1 0 0 0,-1 0 0 0 0,1 0 0 0 0,-1 0 0 0 0,0 0 1 0 0,1 0-1 0 0,-1 0 0 0 0,0 0 0 0 0,0 1 0 0 0,-1-1 0 0 0,1 1 1 0 0,0-1-1 0 0,-1 1 0 0 0,1 0 0 0 0,-1 0 0 0 0,0 0 0 0 0,0 0 1 0 0,0 0-1 0 0,-1 0 0 0 0,1 0 0 0 0,-1 0 0 0 0,1 0 0 0 0,-1 2-11 0 0,-19 109 504 0 0,14-101-531 0 0,2 0 0 0 0,-1 1 0 0 0,2-1 0 0 0,0 1 0 0 0,0 0 0 0 0,2-1 0 0 0,-1 1 0 0 0,3 13 27 0 0,-2-27-105 0 0,0 1-1 0 0,0 0 0 0 0,1 0 1 0 0,-1-1-1 0 0,0 1 1 0 0,1-1-1 0 0,-1 1 0 0 0,0 0 1 0 0,1-1-1 0 0,-1 1 0 0 0,1-1 1 0 0,-1 1-1 0 0,1-1 0 0 0,-1 1 1 0 0,1-1-1 0 0,-1 1 1 0 0,1-1-1 0 0,0 1 0 0 0,-1-1 1 0 0,1 0-1 0 0,0 1 0 0 0,-1-1 1 0 0,1 0-1 0 0,0 0 1 0 0,-1 1-1 0 0,1-1 0 0 0,0 0 1 0 0,0 0-1 0 0,-1 0 0 0 0,1 0 1 0 0,0 0-1 0 0,0 0 1 0 0,-1 0-1 0 0,1 0 0 0 0,0 0 1 0 0,-1-1-1 0 0,1 1 0 0 0,0 0 1 0 0,0 0-1 0 0,-1-1 0 0 0,1 1 1 0 0,0 0 105 0 0,15-10-11914 0 0,-12 6 1720 0 0</inkml:trace>
  <inkml:trace contextRef="#ctx0" brushRef="#br0" timeOffset="2044.338">2708 771 2296 0 0,'0'0'2032'0'0,"0"0"-623"0"0,0 0 2 0 0,0 0 331 0 0,0 0 225 0 0,0 0-7 0 0,0 0-210 0 0,0 0-248 0 0,0 0-182 0 0,0 0-102 0 0,0 0-87 0 0,0 0-110 0 0,18 9-125 0 0,59 25-121 0 0,-74-33-695 0 0,0 1-1 0 0,0-1 1 0 0,1 0 0 0 0,-1 0-1 0 0,0-1 1 0 0,1 1 0 0 0,-1-1-1 0 0,1 1 1 0 0,-1-1 0 0 0,0 0-1 0 0,1 0 1 0 0,-1-1 0 0 0,1 1-1 0 0,-1-1 1 0 0,0 0 0 0 0,1 0-1 0 0,-1 0 1 0 0,0 0 0 0 0,0 0-1 0 0,0-1 1 0 0,0 1 0 0 0,0-1-1 0 0,0 0 1 0 0,1-1-80 0 0,9-5 326 0 0,-5 5-255 0 0,-1 0 0 0 0,1-1 0 0 0,-1 0 0 0 0,0-1 1 0 0,0 0-1 0 0,-1 0 0 0 0,0 0 0 0 0,0 0 0 0 0,0-1 0 0 0,0 0 0 0 0,-1-1 0 0 0,0 1 1 0 0,0-1-1 0 0,-1 0 0 0 0,0 0 0 0 0,0-1 0 0 0,-1 1 0 0 0,0-1 0 0 0,0 1 0 0 0,0-1 1 0 0,-1 0-1 0 0,-1 0 0 0 0,1 0 0 0 0,-1-1 0 0 0,0 1 0 0 0,-1 0 0 0 0,0-4-71 0 0,-2 8-3 0 0,0 0-1 0 0,-1 0 0 0 0,1 1 0 0 0,-1-1 1 0 0,1 1-1 0 0,-1-1 0 0 0,0 1 0 0 0,-1 0 1 0 0,1 0-1 0 0,0 0 0 0 0,-1 0 0 0 0,0 1 1 0 0,0-1-1 0 0,1 1 0 0 0,-1 0 0 0 0,-1 0 1 0 0,1 1-1 0 0,0-1 0 0 0,0 1 0 0 0,-1 0 1 0 0,1 0-1 0 0,0 0 0 0 0,-1 1 0 0 0,1-1 1 0 0,-1 1-1 0 0,1 0 0 0 0,-4 1 4 0 0,-4 2-24 0 0,0 1 1 0 0,1 0-1 0 0,-1 1 0 0 0,1 0 1 0 0,0 0-1 0 0,0 2 1 0 0,1-1-1 0 0,0 1 0 0 0,0 1 1 0 0,1 0-1 0 0,-1 0 0 0 0,2 1 1 0 0,-1 0-1 0 0,1 0 0 0 0,1 1 1 0 0,0 0-1 0 0,0 1 1 0 0,1 0 23 0 0,-1-1-10 0 0,1 1 1 0 0,0 0-1 0 0,1 0 1 0 0,0 0-1 0 0,1 1 1 0 0,0-1 0 0 0,1 1-1 0 0,0 0 1 0 0,1 0-1 0 0,0 0 1 0 0,1 1 0 0 0,0-1-1 0 0,1 0 1 0 0,1 0-1 0 0,0 1 1 0 0,0-1 9 0 0,1-7-22 0 0,0-1 0 0 0,0 1 0 0 0,1 0 0 0 0,-1-1 0 0 0,1 0 0 0 0,0 0 0 0 0,0 0 0 0 0,0 0 0 0 0,1 0 0 0 0,0 0 0 0 0,-1-1 0 0 0,1 0 0 0 0,0 0 0 0 0,1 0 0 0 0,-1 0 0 0 0,0 0 0 0 0,1-1 0 0 0,-1 0 0 0 0,1 0 0 0 0,0 0 0 0 0,0-1 0 0 0,0 1 0 0 0,0-1 0 0 0,0 0 0 0 0,0-1 0 0 0,0 1 0 0 0,0-1 0 0 0,0 0 0 0 0,0-1 0 0 0,2 1 22 0 0,117-25-2478 0 0,-85 9-1638 0 0,0-2-4466 0 0,-25 11-1493 0 0</inkml:trace>
  <inkml:trace contextRef="#ctx0" brushRef="#br0" timeOffset="2514.802">3092 907 4689 0 0,'0'0'2623'0'0,"0"0"-562"0"0,0 0-210 0 0,0 0-140 0 0,0 0-264 0 0,0 0-236 0 0,0 0-184 0 0,0 0-34 0 0,0 0 134 0 0,0 0 53 0 0,0 0-60 0 0,0 0-131 0 0,0 0-206 0 0,12-3-158 0 0,-3 1-496 0 0,0-1 1 0 0,0 0-1 0 0,0 0 0 0 0,-1-1 1 0 0,1 0-1 0 0,-1 0 1 0 0,0-1-1 0 0,-1 0 0 0 0,1-1 1 0 0,-1 1-1 0 0,3-4-129 0 0,19-19 579 0 0,-7 8-325 0 0,-2-1 0 0 0,0 0-1 0 0,-1-2 1 0 0,-1 0 0 0 0,-1-1 0 0 0,5-10-254 0 0,-18 21 151 0 0,-14 27-161 0 0,-16 28-41 0 0,22-33 43 0 0,1-1 0 0 0,0 0 0 0 0,0 1 0 0 0,1 0 0 0 0,0-1 0 0 0,1 1 0 0 0,-1 0 0 0 0,2 0 0 0 0,-1 0 0 0 0,2 0 0 0 0,-1 0 0 0 0,1 0 0 0 0,1 3 8 0 0,1-7 11 0 0,0-1-1 0 0,1 1 0 0 0,0-1 0 0 0,-1 1 1 0 0,2-1-1 0 0,-1 0 0 0 0,0-1 0 0 0,1 1 1 0 0,0-1-1 0 0,0 0 0 0 0,0 0 0 0 0,0 0 1 0 0,0-1-1 0 0,1 1 0 0 0,-1-2 0 0 0,1 1 1 0 0,-1 0-1 0 0,1-1 0 0 0,0 0 0 0 0,-1 0 0 0 0,1-1 1 0 0,0 0-1 0 0,0 0 0 0 0,0 0 0 0 0,-1 0 1 0 0,1-1-1 0 0,0 0 0 0 0,3-1-10 0 0,3-1 97 0 0,0-1-1 0 0,0 0 0 0 0,0 0 1 0 0,-1-1-1 0 0,0 0 1 0 0,0-1-1 0 0,0 0 1 0 0,-1-1-1 0 0,0-1 1 0 0,0 1-1 0 0,0-1 0 0 0,-1-1 1 0 0,-1 0-1 0 0,0 0 1 0 0,0-1-1 0 0,3-4-96 0 0,-6 7 33 0 0,-1 0 0 0 0,0-1 0 0 0,0 0 0 0 0,0 0 1 0 0,-1 0-1 0 0,0 0 0 0 0,-1 0 0 0 0,0-1 0 0 0,0 1 0 0 0,0-1 0 0 0,-1 1 0 0 0,-1-1 0 0 0,0 0 0 0 0,0 1 0 0 0,-1-9-33 0 0,1 17-34 0 0,0-1 1 0 0,0 1-1 0 0,0-1 0 0 0,0 0 0 0 0,0 1 1 0 0,0-1-1 0 0,0 1 0 0 0,0-1 0 0 0,-1 1 0 0 0,1-1 1 0 0,0 1-1 0 0,0 0 0 0 0,0-1 0 0 0,-1 1 1 0 0,1-1-1 0 0,0 1 0 0 0,-1-1 0 0 0,1 1 0 0 0,0 0 1 0 0,-1-1-1 0 0,1 1 0 0 0,0 0 0 0 0,-1-1 1 0 0,1 1-1 0 0,-1 0 0 0 0,1-1 0 0 0,-1 1 0 0 0,1 0 1 0 0,0 0-1 0 0,-1 0 0 0 0,1-1 0 0 0,-1 1 1 0 0,1 0-1 0 0,-1 0 0 0 0,1 0 0 0 0,-1 0 0 0 0,1 0 1 0 0,-1 0-1 0 0,0 0 0 0 0,1 0 0 0 0,-1 0 0 0 0,1 0 1 0 0,-1 0-1 0 0,1 0 0 0 0,-1 1 0 0 0,1-1 1 0 0,0 0-1 0 0,-1 0 0 0 0,1 0 0 0 0,-1 1 0 0 0,1-1 1 0 0,-1 0-1 0 0,1 1 0 0 0,0-1 0 0 0,-1 0 1 0 0,1 1-1 0 0,-1-1 0 0 0,1 0 0 0 0,0 1 0 0 0,-1-1 1 0 0,1 1-1 0 0,0-1 0 0 0,0 1 0 0 0,-1-1 1 0 0,1 0-1 0 0,0 1 0 0 0,0-1 0 0 0,0 1 0 0 0,0 0 34 0 0,-17 20-5650 0 0,15-17 2274 0 0,-4 3-7435 0 0</inkml:trace>
  <inkml:trace contextRef="#ctx0" brushRef="#br0" timeOffset="2840.594">4066 594 6553 0 0,'0'0'4879'0'0,"0"0"-1951"0"0,0 0-934 0 0,0 0-205 0 0,0 0-133 0 0,0 0-178 0 0,0 0-241 0 0,0 0-273 0 0,0 0-195 0 0,0 0-149 0 0,0 0-147 0 0,0 0-114 0 0,0 0-99 0 0,-3-4-56 0 0,2 3-192 0 0,0 0 1 0 0,-1 0-1 0 0,1 0 1 0 0,0 0-1 0 0,0 0 1 0 0,-1 0 0 0 0,1 0-1 0 0,0 1 1 0 0,-1-1-1 0 0,1 0 1 0 0,-1 1-1 0 0,1-1 1 0 0,-1 1-1 0 0,1 0 1 0 0,-1-1-1 0 0,1 1 1 0 0,-1 0-1 0 0,0 0 1 0 0,1 0-1 0 0,-1 0 1 0 0,1 0-1 0 0,-1 1 1 0 0,1-1-1 0 0,-1 0 1 0 0,1 1-1 0 0,-1-1 1 0 0,1 1-1 0 0,-1-1 1 0 0,1 1-1 0 0,-1 0 1 0 0,1 0-1 0 0,0-1 1 0 0,-1 1-1 0 0,1 0 1 0 0,0 0-1 0 0,0 0 1 0 0,0 1 0 0 0,0-1-1 0 0,0 0 1 0 0,0 0-1 0 0,0 1 1 0 0,0-1-1 0 0,0 0-12 0 0,-6 4 42 0 0,0 0-23 0 0,0-1 0 0 0,1 1 0 0 0,-1 0 0 0 0,1 1 0 0 0,0-1 0 0 0,0 1 0 0 0,1 1 1 0 0,0-1-1 0 0,0 1 0 0 0,0 0 0 0 0,1 0 0 0 0,0 0 0 0 0,0 0 0 0 0,1 1 0 0 0,0 0 0 0 0,0-1 0 0 0,1 1 0 0 0,0 0 0 0 0,0 0 0 0 0,1 1 0 0 0,0-1 0 0 0,1 0 0 0 0,0 0 0 0 0,0 8-19 0 0,4-11 1 0 0,-1 1 0 0 0,1-1-1 0 0,0 0 1 0 0,0 0 0 0 0,1-1-1 0 0,-1 1 1 0 0,1-1 0 0 0,0 0-1 0 0,0-1 1 0 0,1 1 0 0 0,-1-1-1 0 0,1 0 1 0 0,0 0 0 0 0,0 0-1 0 0,0-1 1 0 0,0 0 0 0 0,0 0-1 0 0,0-1 1 0 0,0 0 0 0 0,1 0-1 0 0,-1 0 1 0 0,0-1 0 0 0,1 0-1 0 0,-1 0 1 0 0,0 0 0 0 0,6-2-1 0 0,82-27-1348 0 0,-65 14-1460 0 0,-18 7-1703 0 0,-6 5 443 0 0,0-1-4526 0 0</inkml:trace>
  <inkml:trace contextRef="#ctx0" brushRef="#br0" timeOffset="3211.627">4293 775 4697 0 0,'0'0'3217'0'0,"0"0"-1397"0"0,0 0-536 0 0,0 0-26 0 0,0 0-22 0 0,0 0-36 0 0,0 0-98 0 0,0 0-114 0 0,0 0-60 0 0,0 0-25 0 0,0 0-53 0 0,0 0-57 0 0,0 0-46 0 0,8 6-31 0 0,27 21-14 0 0,-31-25-580 0 0,-1-1 0 0 0,1 0 0 0 0,0 0 0 0 0,-1 0 0 0 0,1 0 0 0 0,0-1 0 0 0,-1 0 0 0 0,1 1 0 0 0,0-1 0 0 0,0-1 0 0 0,-1 1 0 0 0,1 0 0 0 0,0-1 0 0 0,-1 0 0 0 0,1 0 0 0 0,-1 0 0 0 0,1 0 0 0 0,-1-1 0 0 0,1 1 0 0 0,-1-1 0 0 0,0 0 0 0 0,1 0 0 0 0,-1 0-122 0 0,2-1 166 0 0,5-1-77 0 0,0 0 0 0 0,-1-1-1 0 0,1-1 1 0 0,-1 1-1 0 0,0-1 1 0 0,0-1-1 0 0,-1 0 1 0 0,0 0-1 0 0,0-1 1 0 0,-1 0 0 0 0,0 0-1 0 0,0 0 1 0 0,-1-1-1 0 0,0 0 1 0 0,-1 0-1 0 0,0-1 1 0 0,0 0-1 0 0,-1 0 1 0 0,0 0-1 0 0,-1 0 1 0 0,0 0 0 0 0,0-1-1 0 0,-1 0 1 0 0,-1 1-1 0 0,1-4-88 0 0,-5 10-7 0 0,0 0-1 0 0,0 1 1 0 0,0 0-1 0 0,0 0 1 0 0,0 0-1 0 0,-1 0 1 0 0,1 0-1 0 0,-1 1 1 0 0,0 0 0 0 0,0-1-1 0 0,0 1 1 0 0,0 1-1 0 0,0-1 1 0 0,0 0-1 0 0,0 1 1 0 0,-1 0-1 0 0,1 0 1 0 0,0 1-1 0 0,-1-1 1 0 0,1 1-1 0 0,-1 0 1 0 0,1 0-1 0 0,-1 0 1 0 0,1 0 0 0 0,0 1-1 0 0,-1 0 1 0 0,1 0-1 0 0,0 0 1 0 0,-1 1-1 0 0,-2 1 8 0 0,-4-1-9 0 0,1 2 0 0 0,0-1 0 0 0,0 1-1 0 0,0 1 1 0 0,0 0 0 0 0,1 0 0 0 0,0 1 0 0 0,0 0 0 0 0,0 1-1 0 0,1 0 1 0 0,0 0 0 0 0,0 1 0 0 0,1 0 0 0 0,0 0-1 0 0,0 0 1 0 0,1 1 0 0 0,0 0 0 0 0,0 1 0 0 0,1-1-1 0 0,1 1 1 0 0,0 0 0 0 0,0 0 0 0 0,1 1 0 0 0,0-1 0 0 0,0 1-1 0 0,1-1 1 0 0,0 10 9 0 0,3-14 7 0 0,0 0 0 0 0,1-1-1 0 0,-1 1 1 0 0,1 0 0 0 0,0-1 0 0 0,1 0-1 0 0,-1 1 1 0 0,1-1 0 0 0,0 0 0 0 0,1 0-1 0 0,-1-1 1 0 0,1 1 0 0 0,0-1 0 0 0,0 0-1 0 0,0 0 1 0 0,0 0 0 0 0,1 0-1 0 0,0-1 1 0 0,0 0 0 0 0,0 0 0 0 0,0 0-1 0 0,5 2-6 0 0,126 38 160 0 0,-124-40-157 0 0,94 13-1057 0 0,-84-15-3317 0 0,1 0-4032 0 0,-16-1-4171 0 0</inkml:trace>
  <inkml:trace contextRef="#ctx0" brushRef="#br0" timeOffset="30903.418">197 1566 0 0 0,'0'0'220'0'0,"0"0"694"0"0,0 0 202 0 0,0 0 57 0 0,0 0 72 0 0,0 0 26 0 0,0 0 9 0 0,0 0-8 0 0,-5-1-66 0 0,-13-4-67 0 0,13 4-79 0 0,5 1-71 0 0,0 0-79 0 0,0 0-81 0 0,0 0-39 0 0,0 0-55 0 0,0 0-2 0 0,24 7 3906 0 0,-16-9-4430 0 0,-1 0 1 0 0,1-1 0 0 0,-1 0 0 0 0,1-1 0 0 0,-1 0 0 0 0,0 0 0 0 0,0 0-1 0 0,-1-1 1 0 0,1 0 0 0 0,-1 0 0 0 0,0-1 0 0 0,-1 1 0 0 0,1-1 0 0 0,-1-1-1 0 0,0 1 1 0 0,2-5-210 0 0,-1 4 118 0 0,4-4-3 0 0,-1-1 0 0 0,1 0 0 0 0,-2 0 1 0 0,0-1-1 0 0,-1 0 0 0 0,0 0 0 0 0,0-1 0 0 0,-2 0 0 0 0,0 0 0 0 0,0-1 1 0 0,-1 1-1 0 0,-1-1 0 0 0,-1 0 0 0 0,0 0 0 0 0,0-10-115 0 0,-13 36 481 0 0,0 33-464 0 0,2 1 0 0 0,2 0 0 0 0,2 1 0 0 0,2-1-1 0 0,2 1 1 0 0,4 32-17 0 0,-2 4 24 0 0,1 67-8 0 0,1-30 4 0 0,-5 1 1 0 0,-4-1 0 0 0,-7-1-1 0 0,-6 15-20 0 0,13-109-1 0 0,0-1-1 0 0,-1 0 1 0 0,-1 0 0 0 0,-2 0-1 0 0,0-1 1 0 0,-1-1 0 0 0,-4 5 1 0 0,10-18-1 0 0,0 0 1 0 0,0-1-1 0 0,-1 0 1 0 0,0 0 0 0 0,0 0-1 0 0,-1-1 1 0 0,0 0-1 0 0,0 0 1 0 0,-1 0 0 0 0,1-1-1 0 0,-1 0 1 0 0,0-1 0 0 0,0 0-1 0 0,-1 0 1 0 0,1 0-1 0 0,-1-1 1 0 0,0-1 0 0 0,0 0-1 0 0,0 0 1 0 0,-4 0 0 0 0,10-1-3 0 0,0-1-1 0 0,0 1 1 0 0,0-1 0 0 0,0 0 0 0 0,0 0 0 0 0,0-1 0 0 0,0 1-1 0 0,0 0 1 0 0,1-1 0 0 0,-1 0 0 0 0,0 1 0 0 0,0-1-1 0 0,0-1 1 0 0,1 1 0 0 0,-1 0 0 0 0,0 0 0 0 0,1-1-1 0 0,-1 0 1 0 0,1 1 0 0 0,0-1 0 0 0,-1 0 0 0 0,1 0-1 0 0,0-1 1 0 0,0 1 0 0 0,0 0 0 0 0,1 0 0 0 0,-1-1-1 0 0,0 0 1 0 0,1 1 0 0 0,0-1 0 0 0,-1 0 0 0 0,1 1-1 0 0,0-4 4 0 0,-4-13-6 0 0,2 1 0 0 0,0-1 0 0 0,1 0-1 0 0,1 0 1 0 0,0 0 0 0 0,2-1-1 0 0,0 1 1 0 0,1 0 0 0 0,1 0-1 0 0,1 1 1 0 0,4-11 6 0 0,7-8 34 0 0,1 0 0 0 0,2 1 0 0 0,2 1 0 0 0,1 1 0 0 0,2 0-1 0 0,1 2 1 0 0,2 1 0 0 0,1 1 0 0 0,1 1 0 0 0,20-15-34 0 0,121-95 143 0 0,-95 115-1392 0 0,-48 27-3086 0 0,-2 5-4722 0 0,-15-4-2219 0 0</inkml:trace>
  <inkml:trace contextRef="#ctx0" brushRef="#br0" timeOffset="31254.028">813 2189 272 0 0,'0'0'2102'0'0,"0"0"69"0"0,0 0 220 0 0,0 0 116 0 0,0 0-117 0 0,0 0-285 0 0,0 0-370 0 0,0 0-339 0 0,0 0-241 0 0,0 0-167 0 0,0 0-101 0 0,0 0-50 0 0,0 0 5 0 0,-12 13-13 0 0,-32 32 1743 0 0,106-211 383 0 0,39-84-2075 0 0,-97 243-916 0 0,-1-1-1 0 0,1 1 0 0 0,0-1 1 0 0,1 1-1 0 0,0 0 0 0 0,0 1 0 0 0,0-1 1 0 0,1 1-1 0 0,0 0 0 0 0,0 0 1 0 0,1 1-1 0 0,-1 0 0 0 0,1 0 1 0 0,8-3 36 0 0,-13 7-194 0 0,0 1 1 0 0,0 0 0 0 0,1 1-1 0 0,-1-1 1 0 0,0 0-1 0 0,0 1 1 0 0,1-1 0 0 0,-1 1-1 0 0,0-1 1 0 0,0 1 0 0 0,0 0-1 0 0,0 0 1 0 0,0 0-1 0 0,0 0 1 0 0,0 1 0 0 0,0-1-1 0 0,0 1 1 0 0,0-1 0 0 0,-1 1-1 0 0,1-1 1 0 0,-1 1-1 0 0,1 0 1 0 0,-1 0 0 0 0,0-1-1 0 0,1 1 1 0 0,-1 1 193 0 0,20 33-11947 0 0,-21-35 11690 0 0,4 7-10932 0 0</inkml:trace>
  <inkml:trace contextRef="#ctx0" brushRef="#br0" timeOffset="31692.936">1509 1883 1776 0 0,'0'0'2745'0'0,"0"0"-290"0"0,0 0 59 0 0,0 0 79 0 0,0 0-112 0 0,0 0-359 0 0,0 0-501 0 0,0 0-397 0 0,0 0-255 0 0,0 0-160 0 0,0 0-141 0 0,0 0-119 0 0,0 0-81 0 0,-12 0-28 0 0,-88 11 823 0 0,85-8-1167 0 0,0 1-1 0 0,0 0 1 0 0,1 1-1 0 0,0 1 1 0 0,0 0-1 0 0,0 1 0 0 0,1 0 1 0 0,0 1-1 0 0,1 1 1 0 0,-1 0-1 0 0,2 1 1 0 0,-1 0-1 0 0,1 0 1 0 0,1 1-1 0 0,0 1 1 0 0,1 0-1 0 0,0 0 0 0 0,0 1 1 0 0,2 0-1 0 0,-1 0 1 0 0,2 1-1 0 0,0 0 1 0 0,0 0-1 0 0,2 1 1 0 0,-1-1-1 0 0,1 7-95 0 0,3-18 3 0 0,0 0-1 0 0,0 0 1 0 0,0 0 0 0 0,1 0-1 0 0,-1 0 1 0 0,1 0 0 0 0,0 0-1 0 0,0 0 1 0 0,0 0-1 0 0,0 0 1 0 0,1 0 0 0 0,-1 0-1 0 0,1 0 1 0 0,-1 0 0 0 0,1 0-1 0 0,0 0 1 0 0,1 0 0 0 0,-1 0-1 0 0,0-1 1 0 0,1 1-1 0 0,-1 0 1 0 0,1-1 0 0 0,0 1-1 0 0,0-1 1 0 0,0 0 0 0 0,0 0-1 0 0,0 1 1 0 0,1-1-1 0 0,-1-1 1 0 0,1 1 0 0 0,-1 0-1 0 0,1-1 1 0 0,0 1 0 0 0,-1-1-1 0 0,1 0 1 0 0,0 0 0 0 0,0 0-1 0 0,0 0 1 0 0,2 0-3 0 0,5 0 52 0 0,0-2 0 0 0,0 1-1 0 0,0-1 1 0 0,0 0 0 0 0,-1-1 0 0 0,1-1 0 0 0,-1 1 0 0 0,1-1 0 0 0,-1-1 0 0 0,0 0 0 0 0,0 0-1 0 0,0-1 1 0 0,-1 0 0 0 0,1 0 0 0 0,-1-1 0 0 0,3-3-52 0 0,116-119 413 0 0,-100 97-371 0 0,-9 10-1 0 0,113-104 207 0 0,-123 155-367 0 0,27 109-907 0 0,-10-99-3695 0 0,10-5-6480 0 0,-27-30-588 0 0</inkml:trace>
  <inkml:trace contextRef="#ctx0" brushRef="#br0" timeOffset="32156.223">1879 2251 10754 0 0,'0'0'2776'0'0,"0"0"-597"0"0,0 0-371 0 0,0 0-274 0 0,0 0-254 0 0,0 0-250 0 0,0 0-234 0 0,0 0-119 0 0,0 0-66 0 0,0 0-54 0 0,0 0-55 0 0,16-34-46 0 0,49-107-65 0 0,-12 49 557 0 0,-50 85-909 0 0,0 1 0 0 0,1 1 0 0 0,-1-1 1 0 0,1 0-1 0 0,0 1 0 0 0,1 0 0 0 0,-1 0 0 0 0,1 0 1 0 0,0 1-1 0 0,0 0 0 0 0,1-1 0 0 0,-1 2 0 0 0,1-1 1 0 0,0 1-1 0 0,0 0 0 0 0,0 0 0 0 0,0 0 0 0 0,1 1 0 0 0,-1 0 1 0 0,1 0-1 0 0,5 0-39 0 0,-2 47 90 0 0,5 71 80 0 0,-14-114-160 0 0,0-1 1 0 0,1 1 0 0 0,-1-1-1 0 0,0 0 1 0 0,1 1 0 0 0,-1-1-1 0 0,1 0 1 0 0,0 0 0 0 0,-1 0-1 0 0,1 0 1 0 0,0 0-1 0 0,-1-1 1 0 0,1 1 0 0 0,0 0-1 0 0,0-1 1 0 0,0 0 0 0 0,0 1-1 0 0,0-1 1 0 0,-1 0-1 0 0,1 0 1 0 0,0 0 0 0 0,0 0-1 0 0,0 0 1 0 0,0 0 0 0 0,0-1-1 0 0,0 1 1 0 0,0-1 0 0 0,-1 1-1 0 0,1-1 1 0 0,0 0-1 0 0,0 1 1 0 0,-1-1 0 0 0,1 0-1 0 0,0 0 1 0 0,-1 0 0 0 0,2-1-11 0 0,57-42 355 0 0,-60 44-356 0 0,36-29 94 0 0,0 1-1 0 0,2 1 1 0 0,1 3 0 0 0,2 1-1 0 0,1 1-92 0 0,-42 21 5 0 0,1 0 0 0 0,0 0 0 0 0,0 0 0 0 0,1 1 0 0 0,-1-1 0 0 0,0 0 0 0 0,0 0 0 0 0,0 1 0 0 0,1-1 0 0 0,-1 0 0 0 0,0 1 0 0 0,1-1 0 0 0,-1 1 0 0 0,0 0 0 0 0,1-1 0 0 0,-1 1 0 0 0,0 0 0 0 0,1 0 0 0 0,-1 0 0 0 0,1 0 0 0 0,-1 0 0 0 0,0 0 0 0 0,1 0 0 0 0,-1 1 0 0 0,1-1 0 0 0,-1 0 0 0 0,0 1 0 0 0,1-1 0 0 0,-1 1 0 0 0,0 0 0 0 0,0-1 0 0 0,1 1 0 0 0,-1 0 0 0 0,0 0 0 0 0,0-1 0 0 0,0 1 0 0 0,0 0 0 0 0,0 0 0 0 0,0 0 0 0 0,0 1 0 0 0,0-1 0 0 0,-1 0 0 0 0,1 0 0 0 0,0 0 0 0 0,-1 1 0 0 0,1-1 0 0 0,-1 0 0 0 0,1 0 0 0 0,-1 1 0 0 0,1-1 0 0 0,-1 1 0 0 0,0-1 0 0 0,0 0 0 0 0,0 1 0 0 0,0-1 0 0 0,0 1 0 0 0,0-1 0 0 0,0 0 0 0 0,0 2-5 0 0,-9 184 435 0 0,9-184-455 0 0,1-1 1 0 0,0 0 0 0 0,0 0 0 0 0,0 1 0 0 0,0-1-1 0 0,0 0 1 0 0,0 0 0 0 0,0 0 0 0 0,1 0 0 0 0,-1 0-1 0 0,1 0 1 0 0,-1 0 0 0 0,1 0 0 0 0,0-1-1 0 0,0 1 1 0 0,0-1 0 0 0,0 1 0 0 0,0-1 0 0 0,0 0-1 0 0,0 0 1 0 0,0 0 0 0 0,1 0 0 0 0,-1 0 0 0 0,0 0-1 0 0,1-1 1 0 0,-1 1 0 0 0,1-1 0 0 0,-1 0 0 0 0,0 1-1 0 0,1-1 1 0 0,1 0 19 0 0,44-18-3687 0 0,-38 9 1283 0 0,1-1-5068 0 0,-6 3-4752 0 0</inkml:trace>
  <inkml:trace contextRef="#ctx0" brushRef="#br0" timeOffset="32524.831">2943 2130 8330 0 0,'0'0'4099'0'0,"0"0"-1206"0"0,0 0-585 0 0,0 0-264 0 0,0 0-277 0 0,0 0-239 0 0,0 0-256 0 0,34-3-261 0 0,104-12-241 0 0,-56-12 231 0 0,-72 24-916 0 0,-1-1 0 0 0,0 0-1 0 0,0 0 1 0 0,0-1 0 0 0,-1-1-1 0 0,0 1 1 0 0,0-1 0 0 0,0-1 0 0 0,0 1-1 0 0,-1-1 1 0 0,0-1 0 0 0,-1 1-1 0 0,0-1 1 0 0,0 0 0 0 0,0-1 0 0 0,-1 1-1 0 0,-1-1 1 0 0,1 0 0 0 0,-1 0-1 0 0,-1-1 1 0 0,0 1 0 0 0,0-1-1 0 0,-1 0 1 0 0,0 1 0 0 0,0-5-85 0 0,-2 12 1 0 0,0 0 1 0 0,-1-1-1 0 0,1 1 1 0 0,0 0-1 0 0,-1 0 1 0 0,0 0-1 0 0,1 0 1 0 0,-1 0-1 0 0,0 0 1 0 0,0 0-1 0 0,0 0 1 0 0,0 0-1 0 0,0 0 1 0 0,-1 1-1 0 0,1-1 1 0 0,0 0-1 0 0,-1 1 1 0 0,0-1-1 0 0,1 1 1 0 0,-1 0-1 0 0,0-1 1 0 0,1 1-1 0 0,-1 0 1 0 0,0 0-1 0 0,0 0 1 0 0,0 0-1 0 0,0 0 1 0 0,0 1-1 0 0,0-1 0 0 0,0 0 1 0 0,-1 1-1 0 0,1 0 1 0 0,0 0-1 0 0,0-1 1 0 0,0 1-1 0 0,0 0 1 0 0,0 1-1 0 0,-1-1-1 0 0,-82 19-72 0 0,72-12 72 0 0,1 0 1 0 0,-1 1-1 0 0,1 0 1 0 0,1 1-1 0 0,-1 0 0 0 0,2 0 1 0 0,-1 1-1 0 0,1 1 1 0 0,1 0-1 0 0,0 0 1 0 0,0 1-1 0 0,1 0 0 0 0,1 1 1 0 0,0-1-1 0 0,1 2 1 0 0,0-1-1 0 0,1 0 0 0 0,0 1 1 0 0,-2 14-1 0 0,5-22-1 0 0,0 0 1 0 0,0 0-1 0 0,0 1 0 0 0,1-1 1 0 0,0 0-1 0 0,1 1 0 0 0,-1-1 1 0 0,1 1-1 0 0,0-1 0 0 0,1 0 1 0 0,0 1-1 0 0,0-1 1 0 0,0 1-1 0 0,0-1 0 0 0,1 0 1 0 0,0 0-1 0 0,1 0 0 0 0,-1 0 1 0 0,1 0-1 0 0,0-1 0 0 0,1 1 1 0 0,-1-1-1 0 0,1 0 0 0 0,0 0 1 0 0,1 0-1 0 0,-1 0 0 0 0,1-1 1 0 0,0 0-1 0 0,0 0 1 0 0,0 0-1 0 0,0 0 1 0 0,20 3-11 0 0,-1-1 1 0 0,1-1 0 0 0,0-1-1 0 0,0-1 1 0 0,0-1-1 0 0,1-1 1 0 0,-1-1 0 0 0,1-2 10 0 0,15 2-180 0 0,20-6-1644 0 0,-42 3-1741 0 0,0-2-4035 0 0,-3 4-5548 0 0</inkml:trace>
</inkml:ink>
</file>

<file path=ppt/ink/ink7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49:29.597"/>
    </inkml:context>
    <inkml:brush xml:id="br0">
      <inkml:brushProperty name="width" value="0.05" units="cm"/>
      <inkml:brushProperty name="height" value="0.05" units="cm"/>
    </inkml:brush>
    <inkml:brush xml:id="br1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138 295 0 0 0,'0'0'401'0'0,"0"0"653"0"0,0 0 344 0 0,0 0 205 0 0,0 0 142 0 0,0 0 69 0 0,0 0-76 0 0,0 0-137 0 0,0 0-240 0 0,-4-10-208 0 0,-11-32-180 0 0,10 26 4932 0 0,7 21-2855 0 0,-2 0-4054 0 0,17 117 2709 0 0,-16-55-1337 0 0,-2-2-189 0 0,3 1 0 0 0,2-1 0 0 0,4 1 0 0 0,2-1 0 0 0,3-1 0 0 0,20 58-179 0 0,-32-118 10 0 0,1 1 0 0 0,-1 0 0 0 0,1-1 0 0 0,0 1 0 0 0,0-1 0 0 0,0 0 0 0 0,1 0 0 0 0,-1 0 0 0 0,1 0 1 0 0,0 0-1 0 0,0 0 0 0 0,0-1 0 0 0,1 1 0 0 0,0-1 0 0 0,-1 0 0 0 0,1 0 0 0 0,0 0 0 0 0,0-1 0 0 0,0 1 0 0 0,1-1 0 0 0,-1 0 0 0 0,1 0 0 0 0,-1 0 1 0 0,1-1-1 0 0,0 0 0 0 0,-1 0 0 0 0,1 0 0 0 0,0 0 0 0 0,0-1 0 0 0,0 0 0 0 0,0 0 0 0 0,-1 0 0 0 0,1-1 0 0 0,0 1 0 0 0,0-1 0 0 0,0 0 0 0 0,-1-1 0 0 0,1 1 1 0 0,-1-1-1 0 0,5-2-10 0 0,14-18 78 0 0,-2-2 1 0 0,0 0-1 0 0,-2-2 0 0 0,-1 0 1 0 0,-1-1-1 0 0,-1-1 1 0 0,-1 0-1 0 0,-2-1 1 0 0,7-23-79 0 0,-7 24 34 0 0,33-97 222 0 0,-46 124-243 0 0,0 1-5 0 0,0 0-25 0 0,2 5-30 0 0,11 30 58 0 0,-4-8-1 0 0,0-1 1 0 0,2 0 0 0 0,1-1-1 0 0,1 0 1 0 0,1 0 0 0 0,1-2 0 0 0,18 22-11 0 0,-27-39 9 0 0,0 1 0 0 0,0-1 1 0 0,1 0-1 0 0,0-1 1 0 0,0 1-1 0 0,1-2 1 0 0,-1 1-1 0 0,1-1 1 0 0,0 0-1 0 0,0 0 0 0 0,0-1 1 0 0,1 0-1 0 0,-1-1 1 0 0,1 0-1 0 0,0 0 1 0 0,0-1-1 0 0,-1 0 1 0 0,1 0-1 0 0,0-1 1 0 0,0 0-1 0 0,0-1 0 0 0,0 0 1 0 0,3-1-10 0 0,-5-1 61 0 0,-1 0 0 0 0,0-1 1 0 0,1 0-1 0 0,-1 0 0 0 0,-1-1 0 0 0,1 1 1 0 0,-1-1-1 0 0,0-1 0 0 0,0 1 0 0 0,0-1 1 0 0,-1 1-1 0 0,1-1 0 0 0,-2-1 1 0 0,1 1-1 0 0,1-5-61 0 0,11-24 140 0 0,-2-1 0 0 0,-1-1 0 0 0,-2 0 0 0 0,-2-1 0 0 0,-2 0 0 0 0,-1-1 0 0 0,-1 1 0 0 0,-3-1 0 0 0,-1 0 0 0 0,-3-25-140 0 0,-16-6-4 0 0,66 110-9732 0 0,-24-23 572 0 0,-14-9-1849 0 0</inkml:trace>
  <inkml:trace contextRef="#ctx0" brushRef="#br0" timeOffset="435.846">1493 818 1256 0 0,'0'0'2025'0'0,"0"0"-761"0"0,0 0 186 0 0,0 0 539 0 0,0 0 281 0 0,0 0-53 0 0,0 0-293 0 0,0 0-396 0 0,0 0-323 0 0,0 0-193 0 0,0 0-141 0 0,0 0-110 0 0,0 0-93 0 0,32-13-69 0 0,96-44-33 0 0,-77 20 494 0 0,-47 32-969 0 0,-1 0 1 0 0,0 0 0 0 0,0 0-1 0 0,-1 0 1 0 0,0 0 0 0 0,0 0-1 0 0,0-1 1 0 0,0 1-1 0 0,-1-1 1 0 0,0 0 0 0 0,0 1-1 0 0,0-1 1 0 0,-1 0 0 0 0,0 1-1 0 0,0-1 1 0 0,-1 0-1 0 0,1 0 1 0 0,-1 1 0 0 0,0-1-1 0 0,-1 1 1 0 0,1-1 0 0 0,-1 1-1 0 0,0-1 1 0 0,-1 1-1 0 0,1 0 1 0 0,-1 0 0 0 0,-2-3-92 0 0,1 4-1 0 0,0 0-1 0 0,0-1 1 0 0,-1 2 0 0 0,0-1 0 0 0,1 0 0 0 0,-1 1 0 0 0,-1 0 0 0 0,1 0-1 0 0,0 0 1 0 0,-1 1 0 0 0,1 0 0 0 0,-1 0 0 0 0,0 0 0 0 0,0 1 0 0 0,0 0 0 0 0,1 0-1 0 0,-1 0 1 0 0,0 1 0 0 0,0 0 0 0 0,0 0 0 0 0,0 0 0 0 0,0 1 0 0 0,0 0-1 0 0,0 0 1 0 0,0 0 0 0 0,0 1 0 0 0,1 0 0 0 0,-1 0 0 0 0,0 1 0 0 0,1-1-1 0 0,0 1 1 0 0,0 0 0 0 0,0 1 0 0 0,-2 0 1 0 0,1 2 0 0 0,1 0-1 0 0,-1 0 1 0 0,1 1-1 0 0,0 0 1 0 0,0 0-1 0 0,1 0 1 0 0,0 0-1 0 0,0 0 1 0 0,1 1 0 0 0,0 0-1 0 0,0 0 1 0 0,1 0-1 0 0,0 0 1 0 0,1 0-1 0 0,-1 0 1 0 0,1 0-1 0 0,1 1 1 0 0,0-1 0 0 0,0 0-1 0 0,1 0 1 0 0,-1 1-1 0 0,2-1 1 0 0,-1 0-1 0 0,1 0 1 0 0,1 0-1 0 0,-1 0 1 0 0,1 0 0 0 0,1-1-1 0 0,-1 1 1 0 0,1-1-1 0 0,1 0 1 0 0,-1 0-1 0 0,5 4 1 0 0,2-1 28 0 0,0 0 0 0 0,1-1 0 0 0,0-1 0 0 0,1 0 0 0 0,0-1 0 0 0,0 0 0 0 0,1-1 0 0 0,0 0 0 0 0,0-1 0 0 0,0-1 0 0 0,0 0-1 0 0,1-1 1 0 0,-1-1 0 0 0,1 0 0 0 0,7 0-28 0 0,30 1-3061 0 0,2-2-3309 0 0,-44-1-5494 0 0</inkml:trace>
  <inkml:trace contextRef="#ctx0" brushRef="#br0" timeOffset="18900.48">5514 572 856 0 0,'0'0'1810'0'0,"0"0"-128"0"0,0 0-27 0 0,0 0 110 0 0,0 0 70 0 0,0 0-73 0 0,0 0-171 0 0,0 0-224 0 0,0 0-239 0 0,0 0-230 0 0,0 0-185 0 0,-14-2-134 0 0,-45-4-104 0 0,57 6-420 0 0,-1 0 0 0 0,0 0 0 0 0,1 0 0 0 0,-1 1 0 0 0,1-1 0 0 0,-1 1-1 0 0,1 0 1 0 0,-1 0 0 0 0,1 0 0 0 0,0 0 0 0 0,-1 0 0 0 0,1 0 0 0 0,0 1 0 0 0,0-1 0 0 0,0 1 0 0 0,0-1 0 0 0,0 1 0 0 0,0 0 0 0 0,0 0 0 0 0,1 0 0 0 0,-1 0 0 0 0,1 0-1 0 0,-1 0-54 0 0,-6 8 291 0 0,-65 99 1553 0 0,66-94-1743 0 0,1 0-1 0 0,0 1 1 0 0,1 0 0 0 0,0 0 0 0 0,2 0-1 0 0,0 1 1 0 0,1-1 0 0 0,0 1 0 0 0,1 0-1 0 0,1-1 1 0 0,2 8-101 0 0,-1-18 48 0 0,1 1 0 0 0,0 0 0 0 0,0 0 0 0 0,1-1 0 0 0,0 1 0 0 0,0-1 0 0 0,1 0 0 0 0,0 0 0 0 0,0 0 0 0 0,0 0 0 0 0,1-1 0 0 0,-1 0 0 0 0,1 0 0 0 0,1 0 0 0 0,-1 0 0 0 0,1-1 0 0 0,-1 0 0 0 0,1 0 0 0 0,0 0 0 0 0,1-1-1 0 0,-1 0 1 0 0,1 0 0 0 0,-1-1 0 0 0,1 0 0 0 0,0 0 0 0 0,0 0 0 0 0,0-1 0 0 0,0 0 0 0 0,0 0 0 0 0,0-1 0 0 0,2 0-48 0 0,1 0 107 0 0,0 0-1 0 0,0 0 1 0 0,0-1 0 0 0,0-1-1 0 0,-1 0 1 0 0,1 0-1 0 0,-1-1 1 0 0,1 0 0 0 0,-1 0-1 0 0,0-1 1 0 0,0 0-1 0 0,0-1 1 0 0,-1 0 0 0 0,1-1-1 0 0,3-3-106 0 0,18-18 123 0 0,-1-2 1 0 0,-2-1-1 0 0,-1-1 0 0 0,-1-1 0 0 0,-2-1 1 0 0,-1-1-1 0 0,-2-1 0 0 0,-1-1 1 0 0,-2-1-1 0 0,-1 0 0 0 0,-2-1 0 0 0,-2-1 1 0 0,-1 0-1 0 0,-1-10-123 0 0,-5 30-3 0 0,-1 0 1 0 0,-1 0-1 0 0,-1 0 1 0 0,0 0-1 0 0,-2 0 0 0 0,0-1 1 0 0,-1 1-1 0 0,-1 0 1 0 0,-1 0-1 0 0,0 0 0 0 0,-2 0 1 0 0,0 1-1 0 0,-1-1 1 0 0,-1 1-1 0 0,0 1 0 0 0,-2-1 1 0 0,-7-11 2 0 0,13 25-10 0 0,-1 1 1 0 0,1-1-1 0 0,-1 1 0 0 0,0 0 1 0 0,0 0-1 0 0,0 0 1 0 0,0 0-1 0 0,0 1 0 0 0,0 0 1 0 0,-1 0-1 0 0,1 0 0 0 0,-1 0 1 0 0,0 1-1 0 0,1-1 1 0 0,-1 1-1 0 0,0 0 0 0 0,0 1 1 0 0,0-1-1 0 0,0 1 1 0 0,1 0-1 0 0,-1 0 0 0 0,0 1 1 0 0,0 0-1 0 0,0-1 0 0 0,0 2 1 0 0,1-1-1 0 0,-1 0 1 0 0,0 1-1 0 0,1 0 0 0 0,-1 0 1 0 0,1 0-1 0 0,0 1 0 0 0,0-1 1 0 0,0 1-1 0 0,0 0 1 0 0,0 0-1 0 0,1 1 0 0 0,-4 2 10 0 0,-8 12-8 0 0,0 1-1 0 0,1 0 1 0 0,0 0-1 0 0,2 2 1 0 0,1 0-1 0 0,0 0 1 0 0,1 1-1 0 0,2 0 1 0 0,0 0-1 0 0,2 1 1 0 0,0 0-1 0 0,1 0 1 0 0,2 1-1 0 0,0-1 1 0 0,1 1-1 0 0,2 9 9 0 0,-1-17 12 0 0,1 0 0 0 0,0 0-1 0 0,1 0 1 0 0,1 0 0 0 0,1 0 0 0 0,0 0-1 0 0,1 0 1 0 0,1-1 0 0 0,0 0-1 0 0,1 0 1 0 0,1 0 0 0 0,0 0-1 0 0,9 12-11 0 0,-5-12 49 0 0,1 0-1 0 0,1-1 0 0 0,0 0 0 0 0,0-1 0 0 0,1-1 1 0 0,1 0-1 0 0,0-1 0 0 0,1 0 0 0 0,0-1 0 0 0,1-1 0 0 0,-1-1 1 0 0,2 0-1 0 0,-1-2 0 0 0,1 1 0 0 0,0-2 0 0 0,13 2-48 0 0,-14-3 54 0 0,0 0 0 0 0,1-1 0 0 0,-1-1 0 0 0,1-1 1 0 0,-1-1-1 0 0,1 0 0 0 0,-1-1 0 0 0,1-1 0 0 0,-1 0 0 0 0,0-2 0 0 0,0 0 0 0 0,0 0 0 0 0,0-2 0 0 0,0 0 0 0 0,-1-1 0 0 0,-1-1 0 0 0,6-3-54 0 0,-11 4 18 0 0,-1 0 0 0 0,-1 0 1 0 0,1-1-1 0 0,-2 0 0 0 0,1 0 0 0 0,-1-1 0 0 0,0 0 1 0 0,0 0-1 0 0,-1 0 0 0 0,-1-1 0 0 0,1 0 0 0 0,-2 0 0 0 0,1-1 1 0 0,-2 0-1 0 0,1 1 0 0 0,0-6-18 0 0,-2 4-3 0 0,0 0 0 0 0,0-1 0 0 0,-1 1 0 0 0,-1-1 1 0 0,0 1-1 0 0,-1-1 0 0 0,0 0 0 0 0,-1 1 0 0 0,0 0 0 0 0,-2-5 3 0 0,2 11-7 0 0,0 0 0 0 0,-1 1 0 0 0,1 0 0 0 0,-1-1 0 0 0,0 1 0 0 0,0 0 0 0 0,0 0-1 0 0,-1 0 1 0 0,0 1 0 0 0,0-1 0 0 0,0 1 0 0 0,-1 0 0 0 0,1 0 0 0 0,-4-2 7 0 0,4 5-15 0 0,-1 1-1 0 0,1-1 1 0 0,-1 1 0 0 0,1 0 0 0 0,0 0-1 0 0,-1 0 1 0 0,1 0 0 0 0,-1 1 0 0 0,1 0 0 0 0,0 0-1 0 0,0 0 1 0 0,-1 0 0 0 0,1 1 0 0 0,0-1-1 0 0,0 1 1 0 0,0 0 0 0 0,1 1 0 0 0,-1-1-1 0 0,0 1 1 0 0,1-1 0 0 0,-1 1 0 0 0,1 0 0 0 0,0 0-1 0 0,0 1 1 0 0,0-1 0 0 0,1 1 0 0 0,-1-1-1 0 0,1 1 1 0 0,0 0 0 0 0,0 0 0 0 0,-2 3 15 0 0,-2 4-3 0 0,-1 1-1 0 0,2 1 1 0 0,-1-1 0 0 0,2 1 0 0 0,0-1 0 0 0,0 1 0 0 0,1 1-1 0 0,1-1 1 0 0,0 0 0 0 0,1 1 0 0 0,0-1 0 0 0,1 1-1 0 0,1-1 1 0 0,0 0 0 0 0,0 1 0 0 0,2-1 0 0 0,0 0 0 0 0,0 0-1 0 0,1 0 1 0 0,1 0 0 0 0,2 5 3 0 0,-1-7 6 0 0,0 0-1 0 0,1-1 0 0 0,0 0 1 0 0,1 0-1 0 0,0-1 1 0 0,0 1-1 0 0,1-2 1 0 0,0 1-1 0 0,1-1 1 0 0,-1-1-1 0 0,2 0 0 0 0,10 6-5 0 0,-10-7 13 0 0,1-1-1 0 0,1 0 0 0 0,-1 0 0 0 0,1-1 1 0 0,-1-1-1 0 0,1 0 0 0 0,0-1 1 0 0,0-1-1 0 0,0 0 0 0 0,1 0-12 0 0,-4 0 10 0 0,0-1 0 0 0,-1-1 1 0 0,1 1-1 0 0,0-2 0 0 0,-1 1 0 0 0,1-1 0 0 0,-1-1 1 0 0,1 1-1 0 0,-1-2 0 0 0,0 1 0 0 0,0-1 0 0 0,0-1 1 0 0,-1 1-1 0 0,0-2 0 0 0,0 1 0 0 0,0-1 0 0 0,3-3-10 0 0,11-12 20 0 0,-2 0-1 0 0,0-2 0 0 0,-1-1 0 0 0,-2 0 0 0 0,0-1 0 0 0,-2-1 0 0 0,0 0 0 0 0,-2-1 1 0 0,-1 0-1 0 0,-1-2 0 0 0,-2 1 0 0 0,4-21-19 0 0,60-292-87 0 0,-65 177 107 0 0,-40 101-4 0 0,30 63-20 0 0,0 0-1 0 0,0 0 1 0 0,-1 0-1 0 0,1 1 1 0 0,0-1-1 0 0,0 1 1 0 0,0 0-1 0 0,0 0 1 0 0,0 0-1 0 0,0 0 1 0 0,0 0-1 0 0,0 0 1 0 0,1 0-1 0 0,-1 0 1 0 0,0 1-1 0 0,1-1 1 0 0,-1 1-1 0 0,1-1 1 0 0,-1 1-1 0 0,1 0 1 0 0,-1 0-1 0 0,1-1 1 0 0,0 1-1 0 0,0 0 1 0 0,0 0-1 0 0,0 0 1 0 0,1 0 0 0 0,-1 0-1 0 0,0 1 1 0 0,1-1-1 0 0,0 0 1 0 0,-1 0-1 0 0,1 0 1 0 0,0 0-1 0 0,0 1 1 0 0,0-1-1 0 0,0 0 1 0 0,1 0-1 0 0,-1 2 5 0 0,-2 3 2 0 0,-9 179 122 0 0,11-136-54 0 0,18 349 296 0 0,-6-200-304 0 0,2 271 96 0 0,-28-335-62 0 0,-12-46-52 0 0,26-89-40 0 0,0 0 0 0 0,-1 1 0 0 0,1-1 1 0 0,-1 0-1 0 0,1 1 0 0 0,-1-1 0 0 0,1 0 0 0 0,-1 0 0 0 0,1 0 1 0 0,-1 1-1 0 0,1-1 0 0 0,-1 0 0 0 0,0 0 0 0 0,1 0 0 0 0,-1 0 1 0 0,1 0-1 0 0,-1 0 0 0 0,1 0 0 0 0,-1 0 0 0 0,0 0 0 0 0,1 0 1 0 0,-1 0-1 0 0,1 0 0 0 0,-1-1 0 0 0,1 1 0 0 0,-1 0 0 0 0,1 0 1 0 0,-1 0-1 0 0,1-1 0 0 0,-1 1 0 0 0,1 0 0 0 0,-1-1 0 0 0,1 1 1 0 0,0 0-1 0 0,-1-1 0 0 0,1 1 0 0 0,-1-1 0 0 0,1 1 0 0 0,0-1 1 0 0,-1 1-1 0 0,1-1 0 0 0,0 1 0 0 0,0-1 0 0 0,-1 1 0 0 0,1-1 1 0 0,0 1-1 0 0,0-1 0 0 0,0 1 0 0 0,0-1 0 0 0,0 1 0 0 0,0-1 1 0 0,0 1-1 0 0,0-1 0 0 0,0 0 0 0 0,0 1 0 0 0,0-1 0 0 0,0 1 1 0 0,0-1-1 0 0,0 1 0 0 0,0-1 0 0 0,1 0-4 0 0,-14-43 250 0 0,11 21-266 0 0,1 0 0 0 0,1 0 0 0 0,1 0 1 0 0,1 0-1 0 0,2 1 0 0 0,0-1 0 0 0,1 0 0 0 0,1 1 0 0 0,1 0 0 0 0,1 1 0 0 0,5-11 16 0 0,134-295-148 0 0,-46 114 79 0 0,-99 209 72 0 0,0 0-1 0 0,0 1 1 0 0,-1-1-1 0 0,1 0 1 0 0,-1 0-1 0 0,0 0 1 0 0,0 0-1 0 0,0-1 1 0 0,-1 1-1 0 0,1 0 1 0 0,-1 0-1 0 0,0 0 1 0 0,0-1-1 0 0,0 1 1 0 0,-1 0-1 0 0,0-2-2 0 0,-9-12 53 0 0,9 18-69 0 0,1 0 0 0 0,0 0 0 0 0,0 0 4 0 0,0 0 14 0 0,0 177-12 0 0,28-34 29 0 0,-28-141-17 0 0,0 0 1 0 0,1-1-1 0 0,-1 1 0 0 0,0 0 0 0 0,1 0 1 0 0,-1-1-1 0 0,1 1 0 0 0,-1-1 0 0 0,1 1 0 0 0,0 0 1 0 0,0-1-1 0 0,-1 1 0 0 0,1-1 0 0 0,0 0 1 0 0,1 1-1 0 0,-1-1 0 0 0,0 0 0 0 0,0 1 1 0 0,0-1-1 0 0,1 0 0 0 0,-1 0 0 0 0,1 0 1 0 0,-1 0-1 0 0,1 0 0 0 0,-1-1 0 0 0,1 1 1 0 0,-1 0-1 0 0,1-1 0 0 0,0 1 0 0 0,-1-1 1 0 0,1 0-1 0 0,0 1 0 0 0,0-1 0 0 0,-1 0 1 0 0,1 0-1 0 0,0 0 0 0 0,0 0 0 0 0,-1 0 1 0 0,1-1-1 0 0,0 1 0 0 0,-1 0 0 0 0,1-1 1 0 0,0 1-1 0 0,-1-1 0 0 0,1 0 0 0 0,-1 0 1 0 0,1 1-1 0 0,-1-1 0 0 0,1 0 0 0 0,-1 0 1 0 0,1 0-1 0 0,-1 0 0 0 0,0-1 0 0 0,0 1 1 0 0,1 0-1 0 0,-1-1 0 0 0,1 0-2 0 0,16-20 21 0 0,0 0-1 0 0,-1-1 1 0 0,-1-1 0 0 0,-1-1-1 0 0,-2 0 1 0 0,0-1 0 0 0,-2 0-1 0 0,5-16-20 0 0,-15 38-7 0 0,1 0 1 0 0,-1 0-1 0 0,1 1 0 0 0,0-1 0 0 0,0 0 0 0 0,0 1 0 0 0,1-1 0 0 0,-1 1 0 0 0,1 0 0 0 0,0 0 0 0 0,-1 0 0 0 0,2 0 0 0 0,-1 0 0 0 0,0 1 0 0 0,0-1 0 0 0,1 1 0 0 0,0 0 0 0 0,-1 0 0 0 0,1 0 0 0 0,0 0 0 0 0,0 1 0 0 0,0 0 0 0 0,0-1 7 0 0,-1 5 2 0 0,0 0 0 0 0,-1-1 0 0 0,1 1 0 0 0,-1 0 0 0 0,0 0 0 0 0,0 1 0 0 0,0-1 0 0 0,0 0 0 0 0,0 1 0 0 0,-1-1 0 0 0,0 1 0 0 0,0-1 0 0 0,0 1-1 0 0,0 0 1 0 0,0-1 0 0 0,-1 1 0 0 0,1 0 0 0 0,-1 0 0 0 0,0 0 0 0 0,0 2-2 0 0,0 12 5 0 0,0 0-1 0 0,-1 0 1 0 0,0 0-1 0 0,-2 0 1 0 0,0 0-1 0 0,-1-1 1 0 0,0 1-1 0 0,-8 15-4 0 0,-8 27 16 0 0,20-60-18 0 0,0 0 0 0 0,1-1 0 0 0,-1 1-1 0 0,1 0 1 0 0,-1 0 0 0 0,1 1 0 0 0,-1-1 0 0 0,0 0 0 0 0,1 0-1 0 0,-1 0 1 0 0,1 0 0 0 0,-1 0 0 0 0,0 0 0 0 0,1 0 0 0 0,-1 1 0 0 0,1-1-1 0 0,-1 0 1 0 0,0 0 0 0 0,1 1 0 0 0,-1-1 0 0 0,0 0 0 0 0,1 0-1 0 0,-1 1 1 0 0,0-1 0 0 0,0 0 0 0 0,1 1 0 0 0,-1-1 0 0 0,0 1-1 0 0,0-1 1 0 0,0 0 0 0 0,1 1 0 0 0,-1-1 0 0 0,0 0 0 0 0,0 1-1 0 0,0-1 1 0 0,0 1 0 0 0,0-1 0 0 0,0 1 0 0 0,0-1 0 0 0,0 0 0 0 0,0 1-1 0 0,0-1 1 0 0,0 1 0 0 0,0-1 0 0 0,0 1 0 0 0,0-1 0 0 0,0 0-1 0 0,0 1 1 0 0,-1-1 0 0 0,1 1 2 0 0,146-169 80 0 0,-16 13-96 0 0,-113 147-19 0 0,-16 34-1 0 0,-2-11 66 0 0,-12 161 24 0 0,13-117-42 0 0,0-59-10 0 0,0 0 191 0 0,0-3-5917 0 0,0 2 2154 0 0,0 1-3651 0 0,0 0-4917 0 0</inkml:trace>
  <inkml:trace contextRef="#ctx0" brushRef="#br0" timeOffset="19356.717">7776 844 8666 0 0,'0'0'2935'0'0,"0"0"-993"0"0,0 0-494 0 0,0 0-160 0 0,0 0-126 0 0,0 0-174 0 0,0 0-230 0 0,0 0-119 0 0,0 0-14 0 0,0 0 70 0 0,0 0 57 0 0,0 0-30 0 0,0 0-28 0 0,11 6-48 0 0,89 25 1624 0 0,-82-32-2034 0 0,1-1 1 0 0,-1-1-1 0 0,0 0 1 0 0,0-1-1 0 0,-1-1 1 0 0,1-1-1 0 0,-1 0 1 0 0,0-1-1 0 0,-1-1 1 0 0,0-1-1 0 0,0 0 1 0 0,0-1-1 0 0,-2-1 1 0 0,1 0-1 0 0,7-9-236 0 0,39-60 335 0 0,-60 77-328 0 0,1 1 1 0 0,-1-1 0 0 0,0 0-1 0 0,0 1 1 0 0,0-1-1 0 0,0 0 1 0 0,-1 0-1 0 0,1 1 1 0 0,-1-1 0 0 0,0 0-1 0 0,1 0 1 0 0,-1 0-1 0 0,-1 0 1 0 0,1 1 0 0 0,0-1-1 0 0,-1 0 1 0 0,1 0-1 0 0,-1 0 1 0 0,0 1 0 0 0,0-1-1 0 0,0 0 1 0 0,0 1-1 0 0,0-1 1 0 0,-1 1-1 0 0,1-1 1 0 0,-1 1 0 0 0,0 0-1 0 0,0-1 1 0 0,0 1-1 0 0,0 0 1 0 0,0 0 0 0 0,0 1-1 0 0,0-1 1 0 0,0 0-1 0 0,-1 1 1 0 0,1-1 0 0 0,-1 1-1 0 0,1 0 1 0 0,-1 0-1 0 0,0 0 1 0 0,0 0-1 0 0,1 0 1 0 0,-1 0 0 0 0,0 1-1 0 0,-2-1-7 0 0,-6 0-12 0 0,0 1-1 0 0,-1-1 1 0 0,1 2 0 0 0,0 0-1 0 0,0 0 1 0 0,0 1 0 0 0,0 0-1 0 0,0 1 1 0 0,1 0 0 0 0,-1 1-1 0 0,1 0 1 0 0,0 1 0 0 0,0 0-1 0 0,0 0 1 0 0,1 1-1 0 0,0 0 1 0 0,-4 4 12 0 0,-6 5-7 0 0,0 2 0 0 0,1 0 0 0 0,1 1 0 0 0,1 0-1 0 0,0 2 1 0 0,2 0 0 0 0,-6 9 7 0 0,17-25 1 0 0,-1 0 0 0 0,1 1 0 0 0,0-1 0 0 0,0 1 0 0 0,1 0 0 0 0,-1 0 0 0 0,1 0 0 0 0,0 0 0 0 0,1 0 0 0 0,-1 0 0 0 0,1 0-1 0 0,0 1 1 0 0,0-1 0 0 0,0 0 0 0 0,1 1 0 0 0,0-1 0 0 0,0 1 0 0 0,0-1 0 0 0,1 1 0 0 0,0-1 0 0 0,0 0 0 0 0,0 1 0 0 0,1-1 0 0 0,-1 0 0 0 0,1 0 0 0 0,1 0 0 0 0,-1 0 0 0 0,1 0 0 0 0,-1-1 0 0 0,1 1-1 0 0,2 1 0 0 0,7 2 22 0 0,0-1-1 0 0,0 0 1 0 0,1-1-1 0 0,0 0 0 0 0,0-1 1 0 0,1 0-1 0 0,0-1 1 0 0,0-1-1 0 0,0 0 0 0 0,0-1 1 0 0,0 0-1 0 0,0-1 1 0 0,0-1-1 0 0,1 0 0 0 0,-1-1 1 0 0,6-1-22 0 0,16 1 42 0 0,-22 2-59 0 0,1-1 0 0 0,0-1 1 0 0,0-1-1 0 0,-1 0 0 0 0,1 0 1 0 0,-1-2-1 0 0,0 0 0 0 0,0 0 1 0 0,0-1-1 0 0,0-1 0 0 0,-1-1 1 0 0,3-1 15 0 0,-1-15-2286 0 0,-15 15-1697 0 0,-4-1-3862 0 0,1 5-4962 0 0</inkml:trace>
  <inkml:trace contextRef="#ctx0" brushRef="#br0" timeOffset="20159.928">7001 233 8874 0 0,'0'0'2538'0'0,"0"0"-528"0"0,0 0-206 0 0,0 0-14 0 0,0 0-118 0 0,0 0-257 0 0,0 0-347 0 0,0 0-322 0 0,0 0-196 0 0,0 0-76 0 0,0 0-54 0 0,0 0-49 0 0,10 29 1779 0 0,24-39-446 0 0,-49 34 136 0 0,16-24-2186 0 0,30-15-701 0 0,-18 10-2406 0 0,-1 1-3742 0 0,-7 3-5469 0 0</inkml:trace>
  <inkml:trace contextRef="#ctx0" brushRef="#br0" timeOffset="1701.78">2695 480 0 0 0,'0'0'846'0'0,"0"0"243"0"0,0 0 229 0 0,0 0 301 0 0,0 0 338 0 0,0 0 188 0 0,0 0-79 0 0,0 0-205 0 0,0 0-266 0 0,0 0-273 0 0,0 0-176 0 0,0 0-138 0 0,0 0-101 0 0,0-4-87 0 0,-4-11-101 0 0,3 11-111 0 0,-3 23 1220 0 0,0-5-1720 0 0,0 0 0 0 0,1 0 0 0 0,0 0 0 0 0,1 1-1 0 0,1-1 1 0 0,0 1 0 0 0,1-1 0 0 0,1 1 0 0 0,0 0 0 0 0,1-1-1 0 0,1 0 1 0 0,0 1 0 0 0,1-1 0 0 0,0 0 0 0 0,1-1 0 0 0,0 1 0 0 0,2-1-1 0 0,-1 0 1 0 0,1 0 0 0 0,1-1 0 0 0,1 0 0 0 0,3 3-108 0 0,-9-13 38 0 0,0-1 1 0 0,0 1 0 0 0,0-1-1 0 0,0 0 1 0 0,1 0 0 0 0,-1 0-1 0 0,0 0 1 0 0,1-1-1 0 0,-1 1 1 0 0,1-1 0 0 0,-1 0-1 0 0,1 0 1 0 0,-1 0 0 0 0,0-1-1 0 0,1 1 1 0 0,-1-1 0 0 0,1 0-1 0 0,-1 0 1 0 0,0 0-1 0 0,1 0 1 0 0,-1 0 0 0 0,0-1-1 0 0,0 1 1 0 0,0-1 0 0 0,0 0-1 0 0,0 0 1 0 0,-1 0 0 0 0,1 0-1 0 0,-1-1 1 0 0,1 1-1 0 0,-1-1 1 0 0,0 0 0 0 0,0 1-1 0 0,1-3-38 0 0,134-147 446 0 0,-113 142-496 0 0,-17 43-1 0 0,-5-20 101 0 0,-3-3-45 0 0,2 0 0 0 0,-1 0 1 0 0,1 0-1 0 0,1 0 0 0 0,0-1 0 0 0,0 1 0 0 0,1 0 0 0 0,0-1 1 0 0,0 0-1 0 0,1 0 0 0 0,1 0 0 0 0,-1 0 0 0 0,1 0 0 0 0,1-1 1 0 0,0 0-1 0 0,0 0 0 0 0,0-1 0 0 0,1 0 0 0 0,0 0 0 0 0,1 0 1 0 0,0-1-1 0 0,-1 0 0 0 0,2-1 0 0 0,2 2-5 0 0,-5-5 47 0 0,0-1 1 0 0,-1 0-1 0 0,1-1 0 0 0,0 1 1 0 0,0-1-1 0 0,0 0 0 0 0,-1-1 0 0 0,1 0 1 0 0,0 1-1 0 0,0-2 0 0 0,-1 1 0 0 0,1-1 1 0 0,-1 0-1 0 0,1 0 0 0 0,-1 0 1 0 0,0-1-1 0 0,0 0 0 0 0,0 0 0 0 0,0 0 1 0 0,0 0-1 0 0,-1-1 0 0 0,1 0 1 0 0,-1 0-1 0 0,0 0 0 0 0,0-1 0 0 0,-1 1 1 0 0,1-1-1 0 0,-1 0 0 0 0,0 0 1 0 0,0 0-1 0 0,-1 0-47 0 0,1 0 43 0 0,6-7 45 0 0,-1 0 1 0 0,-1 0-1 0 0,0-1 0 0 0,-1 0 0 0 0,0 0 0 0 0,-1 0 0 0 0,0-1 0 0 0,1-12-88 0 0,-4 19 1024 0 0,0-4-3165 0 0,9 15-7440 0 0,-7-1 3439 0 0,1-3-5219 0 0</inkml:trace>
  <inkml:trace contextRef="#ctx0" brushRef="#br0" timeOffset="1952.966">3664 664 11642 0 0,'0'0'1704'0'0,"0"0"-568"0"0,0 0-176 0 0,0 0 118 0 0,0 0 60 0 0,0 0-107 0 0,0 0-272 0 0,0 0-293 0 0,0 0-205 0 0,0 0-101 0 0,0 0-73 0 0,0 0-42 0 0,0 0-18 0 0,-3 32-33 0 0,-6 96-32 0 0,17-80-702 0 0,4-46-5408 0 0,-10-3 1509 0 0,-1 1-4284 0 0</inkml:trace>
  <inkml:trace contextRef="#ctx0" brushRef="#br0" timeOffset="2221.177">3518 314 10642 0 0,'0'0'648'0'0,"0"0"-416"0"0,0 0-168 0 0,0 0-80 0 0,0 0-184 0 0,0 0-456 0 0,0 0-424 0 0,0 0-424 0 0,0 0-777 0 0,0 0-1840 0 0,0 0 2393 0 0</inkml:trace>
  <inkml:trace contextRef="#ctx0" brushRef="#br0" timeOffset="2400.553">3870 60 4457 0 0,'0'0'3521'0'0,"0"0"-1055"0"0,0 0-526 0 0,0 0-197 0 0,0 0-171 0 0,0 0-217 0 0,0 0-321 0 0,0 0-246 0 0,0 0-72 0 0,0 0 18 0 0,0 0 37 0 0,0 0-31 0 0,0 0-128 0 0,5 15-147 0 0,29 99 493 0 0,-14-28-500 0 0,-3 0 0 0 0,-5 0 0 0 0,-3 2 0 0 0,-4-1 0 0 0,-4 6-458 0 0,16 86 45 0 0,-1-141-752 0 0,-16-38 511 0 0,10-30-1887 0 0,-6 9 176 0 0,6-23-3993 0 0,-5 15-3282 0 0,-3 17 2950 0 0</inkml:trace>
  <inkml:trace contextRef="#ctx0" brushRef="#br0" timeOffset="15843.455">4216 8 0 0 0,'0'0'792'0'0,"0"0"478"0"0,0 0 101 0 0,0 0-51 0 0,0 0-85 0 0,0 0-83 0 0,0 0-68 0 0,0 0-9 0 0,0 0 51 0 0,9-3 6725 0 0,-4-1-5855 0 0,-5 27 4663 0 0,9 27-5740 0 0,0-4-654 0 0,25 254 604 0 0,10-93-685 0 0,-11-57 13 0 0,-27-98 80 0 0,-5-8 129 0 0,-8-19-327 0 0,8-39-1499 0 0,-1-5-1984 0 0,0 6-4710 0 0,0 5-4738 0 0</inkml:trace>
  <inkml:trace contextRef="#ctx0" brushRef="#br0" timeOffset="42211.589">409 1805 0 0 0,'0'0'798'0'0,"0"0"643"0"0,0 0 518 0 0,0 0 338 0 0,0 0 75 0 0,0 0-198 0 0,0 0-326 0 0,0 0-330 0 0,0 0-254 0 0,0 0-151 0 0,0 0-145 0 0,8-4-89 0 0,22-10-86 0 0,-19 11 7844 0 0,-18 9-7465 0 0,-10-7-1149 0 0,-1 1 0 0 0,1 1 1 0 0,0 0-1 0 0,0 1 0 0 0,0 1 1 0 0,0 1-1 0 0,0 0 0 0 0,1 1 0 0 0,-1 1-23 0 0,6 0 2 0 0,-6 0 18 0 0,0 1 1 0 0,0 0-1 0 0,1 2 1 0 0,1 0-1 0 0,-1 0 1 0 0,1 2 0 0 0,1 0-1 0 0,0 0 1 0 0,1 1-1 0 0,0 1 1 0 0,1 0 0 0 0,0 1-1 0 0,1 1 1 0 0,-9 15-21 0 0,12-17 22 0 0,2 2 0 0 0,0-1 0 0 0,0 1 1 0 0,1 0-1 0 0,1 0 0 0 0,1 0 1 0 0,0 0-1 0 0,1 1 0 0 0,0-1 0 0 0,1 6-22 0 0,0-12 17 0 0,0 0-1 0 0,1 0 0 0 0,0 1 0 0 0,1-1 1 0 0,-1 0-1 0 0,2 0 0 0 0,-1 0 1 0 0,1 0-1 0 0,1 0 0 0 0,0-1 0 0 0,0 1 1 0 0,0 0-1 0 0,1-1 0 0 0,1 0 0 0 0,-1 0 1 0 0,1 0-1 0 0,0-1 0 0 0,1 0 1 0 0,0 0-1 0 0,2 2-16 0 0,0-3 40 0 0,-1-1 0 0 0,1 0 0 0 0,0-1 0 0 0,0 0 0 0 0,1 0 0 0 0,-1 0 0 0 0,1-1 0 0 0,-1-1 1 0 0,1 1-1 0 0,0-1 0 0 0,0-1 0 0 0,0 0 0 0 0,0 0 0 0 0,1-1 0 0 0,-1 0 0 0 0,0 0 0 0 0,1-1-40 0 0,14-3 59 0 0,0-1 0 0 0,0-2-1 0 0,0 0 1 0 0,-1-1 0 0 0,0-1-1 0 0,-1-2-58 0 0,19-11 7 0 0,-41 22-28 0 0,0 0-29 0 0,0 0-64 0 0,0 0-69 0 0,0 0-124 0 0,0 0-169 0 0,-3-2-3328 0 0,-1 0-5851 0 0,4 2-2910 0 0</inkml:trace>
  <inkml:trace contextRef="#ctx0" brushRef="#br0" timeOffset="46002.446">770 2074 2617 0 0,'0'0'2136'0'0,"0"0"-69"0"0,0 0 82 0 0,0 0-12 0 0,0 0-178 0 0,0 0-273 0 0,0 0-262 0 0,0 0-222 0 0,0 0-203 0 0,0 0-167 0 0,0 0-126 0 0,15 3-110 0 0,95 23 1148 0 0,-102-24-1590 0 0,1 0 0 0 0,0 0 0 0 0,-1-1 1 0 0,1 0-1 0 0,0 0 0 0 0,0-1 0 0 0,0 0 0 0 0,-1 0 0 0 0,1-1 0 0 0,0-1 0 0 0,0 1 0 0 0,-1-1 1 0 0,1-1-1 0 0,-1 0 0 0 0,1 0 0 0 0,-1 0 0 0 0,0-1 0 0 0,-1 0 0 0 0,1-1 0 0 0,-1 0 0 0 0,1 0 1 0 0,-1 0-1 0 0,-1-1 0 0 0,1 0 0 0 0,2-4-154 0 0,-7 8 23 0 0,1-1 0 0 0,-1 0 0 0 0,1 0 1 0 0,-1 1-1 0 0,0-2 0 0 0,0 1 0 0 0,0 0 0 0 0,-1 0 1 0 0,1-1-1 0 0,-1 1 0 0 0,0-1 0 0 0,0 1 0 0 0,0-1 0 0 0,0 1 1 0 0,0-1-1 0 0,-1 0 0 0 0,0 1 0 0 0,0-1 0 0 0,0 0 1 0 0,0 1-1 0 0,0-1 0 0 0,-1 0 0 0 0,1 1 0 0 0,-1-1 0 0 0,0 1 1 0 0,0-1-1 0 0,-1 1 0 0 0,1-1 0 0 0,-1 1 0 0 0,0 0 1 0 0,0-1-1 0 0,0 1 0 0 0,0 0 0 0 0,0 0 0 0 0,0 1 0 0 0,-1-1 1 0 0,0 0-1 0 0,1 1 0 0 0,-1 0 0 0 0,0-1 0 0 0,0 1 1 0 0,0 0-1 0 0,-1 1 0 0 0,1-1 0 0 0,0 0 0 0 0,-1 1 1 0 0,0 0-25 0 0,-9 1-13 0 0,0 0-1 0 0,0 1 0 0 0,0 0 1 0 0,1 1-1 0 0,-1 1 0 0 0,1 0 0 0 0,-1 1 1 0 0,1 0-1 0 0,0 1 0 0 0,0 0 0 0 0,1 1 1 0 0,-1 0-1 0 0,1 1 0 0 0,1 1 0 0 0,-1-1 1 0 0,1 1-1 0 0,1 1 0 0 0,-1 0 0 0 0,2 0 1 0 0,-4 5 14 0 0,3-5-2 0 0,0 1 1 0 0,0 0-1 0 0,1 0 1 0 0,0 1-1 0 0,1 0 1 0 0,1 1-1 0 0,-1-1 1 0 0,2 1-1 0 0,0 1 1 0 0,0-1-1 0 0,1 1 1 0 0,0-1-1 0 0,1 1 1 0 0,1 0-1 0 0,0 0 1 0 0,1 1-1 0 0,0-1 2 0 0,3-6 37 0 0,1 1 0 0 0,-1-1-1 0 0,1 0 1 0 0,1 0-1 0 0,-1-1 1 0 0,1 1 0 0 0,0-1-1 0 0,1 1 1 0 0,-1-1-1 0 0,1-1 1 0 0,0 1-1 0 0,1-1 1 0 0,0 1 0 0 0,-1-2-1 0 0,2 1 1 0 0,-1-1-1 0 0,0 0 1 0 0,1 0 0 0 0,0 0-1 0 0,0-1 1 0 0,0 0-1 0 0,0-1 1 0 0,2 1-37 0 0,136 12 621 0 0,-133-16-661 0 0,0 0-1 0 0,-1 0 0 0 0,1-1 0 0 0,0-1 1 0 0,-1 0-1 0 0,0-1 0 0 0,1 0 0 0 0,-1 0 0 0 0,-1-1 1 0 0,1-1-1 0 0,-1 0 0 0 0,0 0 0 0 0,8-7 41 0 0,11-11-4260 0 0,-4-4-4036 0 0,-15 17-4068 0 0</inkml:trace>
  <inkml:trace contextRef="#ctx0" brushRef="#br0" timeOffset="46652.46">1493 1901 14371 0 0,'0'0'2107'0'0,"0"0"-584"0"0,0 0-223 0 0,0 0-54 0 0,0 0-71 0 0,0 0-167 0 0,0 0-265 0 0,0 0-204 0 0,0 0-70 0 0,0 0 9 0 0,0 0 2 0 0,0 0-41 0 0,0 0-82 0 0,-1 16-73 0 0,-3 54-76 0 0,-29 35 300 0 0,-60 76-281 0 0,44-101-250 0 0,44-76 29 0 0,3-1-4 0 0,2-2 5 0 0,7-17 82 0 0,28-64 27 0 0,-15 38-99 0 0,2 1 0 0 0,2 1 0 0 0,1 1 0 0 0,2 1 0 0 0,2 1 0 0 0,15-13-17 0 0,28-16-84 0 0,-63 103 97 0 0,-9 49 79 0 0,-2-77-91 0 0,0 0 0 0 0,0 0 0 0 0,1 1-1 0 0,0-1 1 0 0,1 0 0 0 0,0 1 0 0 0,1-1 0 0 0,0 0 0 0 0,0 0 0 0 0,1 0 0 0 0,0 1 0 0 0,0-1 0 0 0,1-1 0 0 0,0 1-1 0 0,1 0 1 0 0,0-1 0 0 0,0 0 0 0 0,1 0 0 0 0,0 0 0 0 0,1 0 0 0 0,-1-1 0 0 0,1 0 0 0 0,1 0 0 0 0,-1-1 0 0 0,5 3-1 0 0,-7-7 17 0 0,0 0 0 0 0,0-1 0 0 0,0 0 0 0 0,0 0 0 0 0,1 0 0 0 0,-1 0 0 0 0,0-1 0 0 0,1 1 0 0 0,-1-1 0 0 0,0 0 0 0 0,1 0 0 0 0,-1-1 0 0 0,0 1 0 0 0,1-1 0 0 0,-1 0 0 0 0,0 0 1 0 0,0-1-1 0 0,0 1 0 0 0,0-1 0 0 0,0 0 0 0 0,0 0 0 0 0,0 0 0 0 0,0-1 0 0 0,-1 1 0 0 0,1-1 0 0 0,-1 0 0 0 0,0 0 0 0 0,3-3-17 0 0,66-105 850 0 0,-61 82-846 0 0,-1 0 0 0 0,-2 0 1 0 0,-1-1-1 0 0,-2 0 0 0 0,0-1 1 0 0,-2 1-1 0 0,-2-14-4 0 0,-1 43-503 0 0,0 1-447 0 0,0 0-676 0 0,0 0-1408 0 0,0 0-3794 0 0,0 0-5640 0 0</inkml:trace>
  <inkml:trace contextRef="#ctx0" brushRef="#br0" timeOffset="47074.354">2279 1507 16195 0 0,'0'0'1737'0'0,"0"0"-501"0"0,0 0-305 0 0,0 0 13 0 0,0 0 30 0 0,0 0-81 0 0,0 0-202 0 0,0 0-204 0 0,0 0-110 0 0,0 0 47 0 0,0 0 98 0 0,0 0 38 0 0,2 10-16 0 0,30 231 2005 0 0,-23 118-1868 0 0,-22-244-684 0 0,-9-38-49 0 0,22-77-2 0 0,0 0-20 0 0,0 0-26 0 0,-9-26-2239 0 0,-25-83-7282 0 0,26 90 3695 0 0,4 4-5178 0 0</inkml:trace>
  <inkml:trace contextRef="#ctx0" brushRef="#br0" timeOffset="47252.339">2007 1908 10426 0 0,'0'0'2043'0'0,"0"0"-600"0"0,0 0-234 0 0,0 0 194 0 0,0 0 238 0 0,0 0 29 0 0,0 0-142 0 0,0 0-229 0 0,0 0-221 0 0,0 0-157 0 0,0 0-111 0 0,31 5-123 0 0,100 15-101 0 0,41-15 863 0 0,-36-11-334 0 0,-68 2-3022 0 0,-1 2-8834 0 0,-65 2 1579 0 0</inkml:trace>
  <inkml:trace contextRef="#ctx0" brushRef="#br0" timeOffset="47896.945">2624 2019 5913 0 0,'0'0'1373'0'0,"0"0"-133"0"0,0 0 169 0 0,0 0 221 0 0,0 0 148 0 0,0 0 5 0 0,0 0-185 0 0,0 0-230 0 0,0 0-197 0 0,0 0-170 0 0,0 0-126 0 0,0 0-100 0 0,0 0-72 0 0,31 9-72 0 0,97 26-77 0 0,-75-34 151 0 0,-46-6-521 0 0,0 2-108 0 0,-1-1 0 0 0,0 0 0 0 0,0 0 0 0 0,0 0 0 0 0,-1-1 0 0 0,1 1 0 0 0,-1-1 1 0 0,0-1-1 0 0,0 1 0 0 0,-1-1 0 0 0,1 0 0 0 0,-1 0 0 0 0,-1 0 0 0 0,1 0 0 0 0,-1-1 1 0 0,0 0-1 0 0,-1 1 0 0 0,1-1 0 0 0,-1 0 0 0 0,-1 0 0 0 0,1 0 0 0 0,-1-1 0 0 0,-1 1 0 0 0,1 0 1 0 0,-1 0-1 0 0,0-3-76 0 0,-1 7 1 0 0,0 1 1 0 0,0 0 0 0 0,1 0-1 0 0,-1 0 1 0 0,0 0-1 0 0,-1 0 1 0 0,1 0 0 0 0,0 0-1 0 0,-1 1 1 0 0,1-1-1 0 0,-1 0 1 0 0,1 1 0 0 0,-1-1-1 0 0,0 1 1 0 0,1-1 0 0 0,-1 1-1 0 0,0 0 1 0 0,0 0-1 0 0,0 0 1 0 0,0 0 0 0 0,0 0-1 0 0,0 0 1 0 0,-1 0 0 0 0,1 1-1 0 0,0-1 1 0 0,0 1-1 0 0,0 0 1 0 0,-1 0 0 0 0,1-1-1 0 0,0 1 1 0 0,0 1-1 0 0,-1-1 1 0 0,1 0 0 0 0,-2 1-2 0 0,-75 26-131 0 0,63-17 108 0 0,0 1 0 0 0,1 1 0 0 0,0 1 0 0 0,2 0 0 0 0,-1 1 0 0 0,1 0-1 0 0,1 1 1 0 0,1 0 0 0 0,0 1 0 0 0,1 0 0 0 0,0 1 0 0 0,2 0 0 0 0,0 1 0 0 0,1-1 0 0 0,0 3 23 0 0,6-16-1 0 0,0 1-1 0 0,0 0 0 0 0,0 0 1 0 0,1 0-1 0 0,0 0 0 0 0,0 0 1 0 0,1 0-1 0 0,-1 0 1 0 0,1 0-1 0 0,0-1 0 0 0,0 1 1 0 0,0 0-1 0 0,1 0 0 0 0,0-1 1 0 0,0 1-1 0 0,0-1 1 0 0,0 0-1 0 0,1 1 0 0 0,0-1 1 0 0,0 0-1 0 0,0-1 0 0 0,0 1 1 0 0,0 0-1 0 0,1-1 1 0 0,0 0-1 0 0,-1 0 0 0 0,1 0 1 0 0,0 0-1 0 0,1 0 0 0 0,-1-1 1 0 0,0 0-1 0 0,1 0 0 0 0,0 0 1 0 0,-1-1-1 0 0,1 1 1 0 0,3 0 1 0 0,14 3 48 0 0,0 0 0 0 0,0-1 0 0 0,1-2 0 0 0,-1 0 0 0 0,1-1 1 0 0,0-1-1 0 0,-1-2 0 0 0,16-2-48 0 0,-2-3 120 0 0,-2-1-1 0 0,1-2 0 0 0,-1-2 1 0 0,-1-1-1 0 0,16-9-119 0 0,-29 12 72 0 0,0-1-1 0 0,-1 0 1 0 0,0-2-1 0 0,-1 0 0 0 0,-1-1 1 0 0,0-1-1 0 0,-1-1 0 0 0,0 0 1 0 0,-2-1-1 0 0,0-1 0 0 0,-1 0 1 0 0,1-2-72 0 0,-9 12 9 0 0,-1-1 1 0 0,1 1 0 0 0,-1-1-1 0 0,-1 0 1 0 0,0-1 0 0 0,0 1-1 0 0,-1 0 1 0 0,0-1 0 0 0,-1 0 0 0 0,0 1-1 0 0,0-1 1 0 0,-1 0 0 0 0,0 0-1 0 0,-1 1 1 0 0,0-1 0 0 0,0 0-1 0 0,-1 1 1 0 0,-1-1 0 0 0,0-2-10 0 0,-1 8-5 0 0,1 1 1 0 0,-1-1-1 0 0,1 1 1 0 0,-1 0-1 0 0,0 0 1 0 0,-1 0 0 0 0,1 1-1 0 0,0-1 1 0 0,-1 1-1 0 0,1 0 1 0 0,-1 0-1 0 0,0 1 1 0 0,1-1-1 0 0,-1 1 1 0 0,0 0-1 0 0,0 0 1 0 0,0 1-1 0 0,0 0 1 0 0,0-1 0 0 0,0 2-1 0 0,0-1 1 0 0,0 0-1 0 0,0 1 1 0 0,0 0-1 0 0,0 0 1 0 0,1 1-1 0 0,-1-1 1 0 0,0 1-1 0 0,1 0 1 0 0,-1 0 0 0 0,1 1-1 0 0,0-1 1 0 0,-1 1-1 0 0,1 0 1 0 0,1 0-1 0 0,-1 1 1 0 0,0-1-1 0 0,1 1 1 0 0,0 0-1 0 0,-1-1 1 0 0,0 3 4 0 0,1-3-5 0 0,0-1 1 0 0,0 1-1 0 0,1-1 0 0 0,-1 1 1 0 0,0 0-1 0 0,1 0 0 0 0,0 0 1 0 0,0 0-1 0 0,0 0 0 0 0,0 1 1 0 0,0-1-1 0 0,1 0 1 0 0,-1 1-1 0 0,1 0 0 0 0,0-1 1 0 0,0 1-1 0 0,1 0 0 0 0,-1-1 1 0 0,1 1-1 0 0,-1 0 0 0 0,1 0 1 0 0,0-1-1 0 0,1 1 0 0 0,-1 0 1 0 0,1 0-1 0 0,-1-1 0 0 0,1 1 1 0 0,0 0-1 0 0,1-1 0 0 0,-1 1 1 0 0,1-1-1 0 0,-1 1 1 0 0,1-1-1 0 0,0 0 0 0 0,0 0 1 0 0,0 0-1 0 0,2 2 5 0 0,165 85 103 0 0,-164-82-66 0 0,0-1 1 0 0,0 1-1 0 0,0 1 1 0 0,-1-1 0 0 0,0 1-1 0 0,0 0 1 0 0,-1 0-1 0 0,-1 0 1 0 0,1 0-1 0 0,-1 0 1 0 0,-1 1 0 0 0,0-1-1 0 0,0 1 1 0 0,-1-1-1 0 0,0 1 1 0 0,-1-1 0 0 0,0 0-1 0 0,0 1 1 0 0,-1-1-1 0 0,0 0 1 0 0,-1 1-1 0 0,-3 7-37 0 0,4-5 26 0 0,1-10-53 0 0,0-1 0 0 0,0 1-1 0 0,1 0 1 0 0,-1 0 0 0 0,0 0 0 0 0,1 0 0 0 0,-1 0 0 0 0,1 0 0 0 0,0-1 0 0 0,0 1-1 0 0,0 0 1 0 0,0 0 0 0 0,0 0 0 0 0,0 0 0 0 0,0 0 0 0 0,1 0 0 0 0,-1 0 0 0 0,1 0-1 0 0,-1 0 1 0 0,1 0 0 0 0,0-1 0 0 0,0 1 0 0 0,0 0 0 0 0,0 0 0 0 0,0-1-1 0 0,0 1 1 0 0,0-1 0 0 0,1 1 0 0 0,-1-1 0 0 0,0 1 0 0 0,1-1 0 0 0,-1 0 0 0 0,1 0-1 0 0,0 0 1 0 0,-1 0 0 0 0,1 0 0 0 0,0 0 0 0 0,-1 0 0 0 0,1 0 0 0 0,0-1 0 0 0,2 1 27 0 0,7-1-2203 0 0,1 0-6806 0 0,-8 0-3199 0 0</inkml:trace>
  <inkml:trace contextRef="#ctx0" brushRef="#br0" timeOffset="48589.596">3594 2129 7762 0 0,'0'0'2576'0'0,"0"0"-261"0"0,0 0-221 0 0,0 0-132 0 0,0 0-192 0 0,0 0-309 0 0,0 0-363 0 0,0 0-309 0 0,0 0-161 0 0,0 0-42 0 0,0 0 25 0 0,0 0 52 0 0,0 0-39 0 0,16-1-68 0 0,128-16 665 0 0,133-42-638 0 0,-206 58-2950 0 0,-55 2-2459 0 0,-1-1-4075 0 0,-11 0-2304 0 0</inkml:trace>
  <inkml:trace contextRef="#ctx0" brushRef="#br0" timeOffset="49393.159">4396 1926 11314 0 0,'0'0'2636'0'0,"0"0"-860"0"0,0 0-485 0 0,0 0-111 0 0,0 0-22 0 0,0 0-90 0 0,0 0-133 0 0,0 0-175 0 0,0 0-177 0 0,0 0-143 0 0,-30 23-105 0 0,-95 72-98 0 0,122-93-224 0 0,-1 0 0 0 0,1 0 0 0 0,0 0 0 0 0,0 0 0 0 0,0 0 0 0 0,0 1 0 0 0,1 0 0 0 0,-1-1 0 0 0,1 1-1 0 0,0 0 1 0 0,-1 0 0 0 0,1 0 0 0 0,0 0 0 0 0,1 1 0 0 0,-1-1 0 0 0,1 0 0 0 0,-1 1 0 0 0,1-1 0 0 0,-1 5-13 0 0,0 2 43 0 0,1-3-22 0 0,-1 0 0 0 0,1 0-1 0 0,0 0 1 0 0,1 0 0 0 0,0-1 0 0 0,0 1-1 0 0,0 0 1 0 0,1 0 0 0 0,0 0-1 0 0,0 0 1 0 0,1 0 0 0 0,-1 0-1 0 0,2-1 1 0 0,-1 1 0 0 0,1-1-1 0 0,0 0 1 0 0,0 0 0 0 0,1 0-1 0 0,-1 0 1 0 0,1 0 0 0 0,1-1-1 0 0,-1 1 1 0 0,1-1 0 0 0,0 0-1 0 0,0-1 1 0 0,1 1 0 0 0,-1-1-1 0 0,1 0 1 0 0,0-1 0 0 0,0 1-1 0 0,0-1 1 0 0,0 0 0 0 0,1-1-1 0 0,-1 1 1 0 0,1-1 0 0 0,2 0-21 0 0,1 1 71 0 0,-1-1 0 0 0,1 0 1 0 0,0 0-1 0 0,0-1 0 0 0,0-1 1 0 0,-1 1-1 0 0,1-2 0 0 0,0 1 0 0 0,0-1 1 0 0,0-1-1 0 0,-1 0 0 0 0,1 0 1 0 0,0-1-1 0 0,-1 0 0 0 0,0-1 1 0 0,0 0-1 0 0,0 0 0 0 0,0-1 1 0 0,-1 0-1 0 0,0 0 0 0 0,0-1 1 0 0,0 0-1 0 0,-1-1 0 0 0,1 0 0 0 0,-2 0 1 0 0,1 0-1 0 0,-1-1 0 0 0,0 0 1 0 0,-1 0-1 0 0,1-1 0 0 0,-2 1 1 0 0,1-1-1 0 0,-1 0 0 0 0,-1 0 1 0 0,0-1-1 0 0,0 1 0 0 0,0-1 1 0 0,-1-3-72 0 0,-2 6-3 0 0,0 1 0 0 0,0 0 0 0 0,0 0 0 0 0,-1-1 0 0 0,0 1 1 0 0,-1 0-1 0 0,1 0 0 0 0,-1 0 0 0 0,0 0 0 0 0,-1 0 0 0 0,1 1 1 0 0,-1-1-1 0 0,0 1 0 0 0,-1 0 0 0 0,1-1 0 0 0,-1 1 0 0 0,0 1 1 0 0,-1-1-1 0 0,1 1 0 0 0,-1-1 0 0 0,1 1 0 0 0,-1 1 0 0 0,0-1 1 0 0,-1 1-1 0 0,-1-2 3 0 0,-1 0-105 0 0,-1-1 0 0 0,0 1 0 0 0,0 0 0 0 0,0 1 0 0 0,0 0 0 0 0,-1 1 0 0 0,1 0 0 0 0,-1 0 0 0 0,0 1 0 0 0,0 0 0 0 0,0 1 0 0 0,0 0 0 0 0,0 0 0 0 0,0 1 0 0 0,0 0-1 0 0,-5 2 106 0 0,16-2-16 0 0,0 0-1 0 0,0 0 0 0 0,0 0 0 0 0,-1 0 0 0 0,1 0 0 0 0,0 0 0 0 0,0 1 0 0 0,0-1 0 0 0,0 0 0 0 0,-1 1 0 0 0,1-1 0 0 0,0 0 0 0 0,0 1 0 0 0,-1-1 0 0 0,1 1 1 0 0,0-1-1 0 0,-1 1 0 0 0,1 0 0 0 0,0-1 0 0 0,-1 1 0 0 0,1 0 0 0 0,-1-1 0 0 0,1 1 0 0 0,-1 0 0 0 0,1-1 0 0 0,-1 1 0 0 0,0 0 0 0 0,1 0 0 0 0,-1 0 1 0 0,0 0-1 0 0,1-1 0 0 0,-1 1 0 0 0,0 0 0 0 0,0 0 0 0 0,0 0 0 0 0,0 0 0 0 0,0 0 0 0 0,0-1 0 0 0,0 1 0 0 0,0 0 0 0 0,0 0 0 0 0,-1 0 0 0 0,1 0 0 0 0,0-1 1 0 0,0 1-1 0 0,-1 0 0 0 0,1 0 0 0 0,-1 0 0 0 0,1-1 0 0 0,-1 1 0 0 0,1 0 0 0 0,-1-1 0 0 0,1 1 0 0 0,-1 0 0 0 0,1-1 0 0 0,-1 1 0 0 0,0-1 0 0 0,1 1 0 0 0,-1-1 1 0 0,0 1-1 0 0,0-1 0 0 0,1 1 0 0 0,-1-1 0 0 0,0 0 0 0 0,0 1 0 0 0,0-1 17 0 0,26 1 92 0 0,0-1 0 0 0,-1-2 0 0 0,1 0 0 0 0,0-1 0 0 0,0-2 0 0 0,-1-1 1 0 0,0 0-1 0 0,0-2 0 0 0,-1-1 0 0 0,0 0 0 0 0,-1-2 0 0 0,0-1 0 0 0,0-1 0 0 0,-1 0 0 0 0,-1-2 0 0 0,0 0 0 0 0,-1-1 1 0 0,-1-1-1 0 0,10-13-92 0 0,-16 17 17 0 0,-2-1 0 0 0,0 0 0 0 0,0-1 0 0 0,-1 0 0 0 0,-1 0 0 0 0,-1-1 0 0 0,0 0 0 0 0,-1 0 0 0 0,-1-1 1 0 0,0 0-1 0 0,-1 0 0 0 0,-1 0 0 0 0,-1 0 0 0 0,0 0 0 0 0,-1-1 0 0 0,-2-11-17 0 0,2 28-1 0 0,-1 0 0 0 0,0-1 1 0 0,0 1-1 0 0,1-1 0 0 0,-1 1 0 0 0,0-1 0 0 0,0 1 1 0 0,0-1-1 0 0,-1 1 0 0 0,1-1 0 0 0,0 1 0 0 0,-1 0 1 0 0,1-1-1 0 0,0 1 0 0 0,-1 0 0 0 0,0-1 1 0 0,1 1-1 0 0,-1 0 0 0 0,0-1 0 0 0,0 1 0 0 0,1 0 1 0 0,-1 0-1 0 0,0 0 0 0 0,0 0 0 0 0,0 0 0 0 0,-1 0 1 0 0,1 0-1 0 0,0 0 0 0 0,0 0 0 0 0,0 0 0 0 0,-1 1 1 0 0,1-1-1 0 0,0 1 0 0 0,-1-1 0 0 0,1 1 0 0 0,-1-1 1 0 0,1 1-1 0 0,0 0 0 0 0,-1-1 0 0 0,1 1 0 0 0,-1 0 1 0 0,1 0-1 0 0,-1 0 0 0 0,1 0 0 0 0,-1 1 0 0 0,1-1 1 0 0,0 0-1 0 0,-1 0 0 0 0,1 1 0 0 0,-1-1 0 0 0,1 1 1 0 0,0 0-1 0 0,-1-1 0 0 0,1 1 0 0 0,0 0 1 0 0,0 0-1 0 0,-1 0 1 0 0,-4 14-5 0 0,1-1 0 0 0,1 2 0 0 0,0-1 0 0 0,1 0 1 0 0,1 1-1 0 0,1-1 0 0 0,0 1 0 0 0,0 0 0 0 0,2 0 1 0 0,0-1-1 0 0,2 12 5 0 0,-2-18 1 0 0,48 370 27 0 0,-27-245-23 0 0,-5 1 0 0 0,-3 92-5 0 0,-13-187-18 0 0,1-28 22 0 0,-1 1 0 0 0,0 0 1 0 0,-1 0-1 0 0,-1-1 0 0 0,0 1 0 0 0,0 0 1 0 0,-2 0-1 0 0,1-1 0 0 0,-1 1 0 0 0,-1-1 1 0 0,-1 0-1 0 0,1 0 0 0 0,-2-1 0 0 0,0 1 1 0 0,-4 5-5 0 0,6-12 14 0 0,0-1 0 0 0,0-1 1 0 0,0 1-1 0 0,-1-1 0 0 0,1 1 0 0 0,-1-1 1 0 0,0-1-1 0 0,0 1 0 0 0,0-1 1 0 0,0 0-1 0 0,-1 0 0 0 0,1 0 0 0 0,-1 0 1 0 0,1-1-1 0 0,-1 0 0 0 0,1-1 0 0 0,-1 1 1 0 0,0-1-1 0 0,1 0 0 0 0,-1 0 1 0 0,0-1-1 0 0,1 0 0 0 0,-1 0 0 0 0,1 0 1 0 0,-1 0-1 0 0,1-1 0 0 0,0 0 1 0 0,-1 0-1 0 0,1-1 0 0 0,0 1 0 0 0,-3-3-14 0 0,3 0 1 0 0,0 0 1 0 0,1 0-1 0 0,0 0 0 0 0,0 0 0 0 0,0 0 0 0 0,1-1 0 0 0,-1 0 0 0 0,1 0 0 0 0,1 1 0 0 0,-1-2 0 0 0,1 1 0 0 0,0 0 0 0 0,0 0 0 0 0,1-1 0 0 0,0 1 0 0 0,0-1 0 0 0,1 1 0 0 0,-1-1 0 0 0,1 0 0 0 0,1 1 0 0 0,-1-1 0 0 0,2 0-1 0 0,-2-22-19 0 0,3 0-1 0 0,0 0 0 0 0,2 1 1 0 0,1-1-1 0 0,1 1 1 0 0,1 0-1 0 0,2 1 1 0 0,1 0-1 0 0,4-6 20 0 0,-6 13-148 0 0,1 0 1 0 0,1 1-1 0 0,1 0 1 0 0,1 0-1 0 0,0 1 1 0 0,1 1-1 0 0,1 0 0 0 0,1 1 1 0 0,12-9 147 0 0,19-13-2335 0 0,-28 22-3108 0 0,-9 8 401 0 0,1 0-7025 0 0</inkml:trace>
  <inkml:trace contextRef="#ctx0" brushRef="#br0" timeOffset="49921.12">5214 2166 6617 0 0,'0'0'3400'0'0,"0"0"-1188"0"0,0 0-670 0 0,0 0-175 0 0,0 0 47 0 0,0 0 51 0 0,0 0-61 0 0,0 0-159 0 0,0 0-162 0 0,0 0-152 0 0,0 0-163 0 0,0 0-142 0 0,25-4-152 0 0,121-15 89 0 0,-64 16 451 0 0,-47 3-4499 0 0,-7 0-5584 0 0,-26 0-2590 0 0</inkml:trace>
  <inkml:trace contextRef="#ctx0" brushRef="#br0" timeOffset="50565.434">5742 2453 2112 0 0,'0'0'3121'0'0,"0"0"-418"0"0,0 0 14 0 0,0 0 5 0 0,0 0-206 0 0,0 0-388 0 0,0 0-509 0 0,0 0-351 0 0,0 0-232 0 0,0 0-205 0 0,0 0-112 0 0,0 0-59 0 0,0 0-45 0 0,0-15-70 0 0,3-100 733 0 0,1 93-1176 0 0,2 1 0 0 0,0 0 1 0 0,1 0-1 0 0,1 0 0 0 0,1 1 1 0 0,1 0-1 0 0,0 1 1 0 0,2 0-1 0 0,0 1 0 0 0,1 0 1 0 0,1 1-1 0 0,0 0 0 0 0,2 1 1 0 0,0 1-1 0 0,0 1 0 0 0,1 0 1 0 0,1 1-1 0 0,1 1 0 0 0,-1 0 1 0 0,15-5-103 0 0,-30 16 4 0 0,-1 0 0 0 0,0 0 0 0 0,0 1 0 0 0,1-1 0 0 0,-1 1 0 0 0,0-1 0 0 0,1 1 0 0 0,-1 0 0 0 0,0 0 0 0 0,1 0 0 0 0,-1 0 0 0 0,0 0 0 0 0,1 1 1 0 0,-1-1-1 0 0,0 1 0 0 0,1 0 0 0 0,-1-1 0 0 0,0 1 0 0 0,0 0 0 0 0,0 0 0 0 0,0 0 0 0 0,0 1 0 0 0,0-1 0 0 0,0 0 0 0 0,0 1 0 0 0,0-1 0 0 0,-1 1 0 0 0,1 0 0 0 0,0 0 0 0 0,-1-1 0 0 0,1 1 0 0 0,-1 0 1 0 0,0 0-1 0 0,0 0 0 0 0,0 0 0 0 0,0 1 0 0 0,0-1 0 0 0,0 0 0 0 0,-1 0 0 0 0,1 1 0 0 0,-1-1 0 0 0,1 0 0 0 0,-1 1 0 0 0,0-1 0 0 0,0 0 0 0 0,0 1 0 0 0,0-1 0 0 0,0 0 0 0 0,-1 1 0 0 0,1-1 0 0 0,-1 0 1 0 0,0 2-6 0 0,-13 164 130 0 0,10-80-135 0 0,5-86 7 0 0,0-1 0 0 0,0 0 0 0 0,0 0-1 0 0,0 0 1 0 0,0 0 0 0 0,0 0 0 0 0,0 0 0 0 0,0 0 0 0 0,0 0-1 0 0,1-1 1 0 0,-1 1 0 0 0,0 0 0 0 0,1-1 0 0 0,-1 1 0 0 0,0-1-1 0 0,1 1 1 0 0,-1-1 0 0 0,1 0 0 0 0,-1 0 0 0 0,1 1-1 0 0,-1-1 1 0 0,0 0 0 0 0,1 0 0 0 0,-1 0 0 0 0,1-1 0 0 0,-1 1-1 0 0,1 0 1 0 0,-1 0 0 0 0,1-1 0 0 0,-1 1 0 0 0,0-1-1 0 0,1 0 1 0 0,-1 1 0 0 0,0-1 0 0 0,1 0 0 0 0,-1 1 0 0 0,0-1-1 0 0,0 0 1 0 0,0 0 0 0 0,0 0 0 0 0,0 0 0 0 0,0 0 0 0 0,0-1-1 0 0,0 1 1 0 0,0 0 0 0 0,0 0 0 0 0,-1-1-1 0 0,304-274 83 0 0,-277 256-69 0 0,-20 14-12 0 0,0 0 0 0 0,0 0 0 0 0,0 1 0 0 0,1 0 1 0 0,0 0-1 0 0,0 1 0 0 0,0 0 0 0 0,0 1 0 0 0,1-1 1 0 0,-1 2-1 0 0,1-1 0 0 0,0 1 0 0 0,4 0-2 0 0,-1 43-77 0 0,-59 277 273 0 0,47-315-215 0 0,0 0-1 0 0,0-1 1 0 0,1 1 0 0 0,-1-1-1 0 0,1 1 1 0 0,0-1 0 0 0,0 1-1 0 0,0-1 1 0 0,0 1 0 0 0,0-1-1 0 0,0 0 1 0 0,1 0 0 0 0,-1 0-1 0 0,1 1 1 0 0,0-1 0 0 0,-1-1-1 0 0,1 1 1 0 0,0 0 0 0 0,0 0-1 0 0,0-1 1 0 0,0 1 0 0 0,0-1-1 0 0,1 1 1 0 0,-1-1 0 0 0,0 0-1 0 0,1 0 1 0 0,-1 0 0 0 0,1 0 19 0 0,46-9-3239 0 0,-32-1 591 0 0,3-3-5809 0 0,-13 8-3222 0 0</inkml:trace>
  <inkml:trace contextRef="#ctx0" brushRef="#br0" timeOffset="50977.242">7110 1960 10466 0 0,'0'0'2925'0'0,"0"0"-591"0"0,0 0-297 0 0,0 0-192 0 0,0 0-191 0 0,0 0-254 0 0,0 0-341 0 0,0 0-278 0 0,0 0-193 0 0,0 0-120 0 0,0 0-58 0 0,0 0-42 0 0,-18 9-41 0 0,-56 34-47 0 0,63-35-208 0 0,0-1 0 0 0,0 1 0 0 0,1 1 0 0 0,0 0 0 0 0,1 1 1 0 0,0-1-1 0 0,0 2 0 0 0,1-1 0 0 0,0 1-72 0 0,-4 6 64 0 0,5-9-35 0 0,0 0-14 0 0,-1 1 0 0 0,1 0 1 0 0,1 0-1 0 0,0 0 0 0 0,0 1 0 0 0,1 0 0 0 0,0 0 0 0 0,1 0 1 0 0,0 1-1 0 0,0-1 0 0 0,1 1 0 0 0,1 0 0 0 0,0 0 1 0 0,0 2-16 0 0,2-11-2 0 0,1 0 1 0 0,-1 0 0 0 0,1 1-1 0 0,0-1 1 0 0,-1 0 0 0 0,1 0 0 0 0,0 0-1 0 0,0 0 1 0 0,1-1 0 0 0,-1 1-1 0 0,0 0 1 0 0,1 0 0 0 0,-1-1 0 0 0,1 1-1 0 0,-1 0 1 0 0,1-1 0 0 0,0 0 0 0 0,-1 1-1 0 0,1-1 1 0 0,0 0 0 0 0,0 0-1 0 0,0 0 1 0 0,0 0 0 0 0,0 0 0 0 0,0-1-1 0 0,0 1 1 0 0,1-1 0 0 0,-1 1-1 0 0,0-1 1 0 0,0 0 0 0 0,0 0 0 0 0,1 1-1 0 0,0-2 2 0 0,78-6 41 0 0,-54-6 24 0 0,0-2 0 0 0,-1 0 0 0 0,-1-1-1 0 0,-1-2 1 0 0,0 0 0 0 0,-1-2 0 0 0,-1 0-1 0 0,-1-2 1 0 0,16-20-65 0 0,40-22 163 0 0,-75 64-155 0 0,-1 1-1 0 0,1-1 1 0 0,-1 1 0 0 0,1 0 0 0 0,-1 0 0 0 0,1 0-1 0 0,-1-1 1 0 0,0 1 0 0 0,1 0 0 0 0,-1 1 0 0 0,0-1-1 0 0,0 0 1 0 0,0 0 0 0 0,0 0 0 0 0,0 1-1 0 0,0-1 1 0 0,0 1 0 0 0,0-1 0 0 0,0 1 0 0 0,-1-1-1 0 0,1 1 1 0 0,0-1 0 0 0,-1 1 0 0 0,0-1 0 0 0,1 1-1 0 0,-1 0 1 0 0,0-1 0 0 0,0 1 0 0 0,0 0 0 0 0,0-1-1 0 0,0 1 1 0 0,0 0 0 0 0,0-1 0 0 0,-1 1 0 0 0,1-1-1 0 0,0 1 1 0 0,-1 0 0 0 0,0-1 0 0 0,1 1-1 0 0,-1-1 1 0 0,0 1 0 0 0,0-1-8 0 0,1 11 68 0 0,-1 15-81 0 0,11 86 142 0 0,-9-109-190 0 0,0-1 0 0 0,0 0-1 0 0,1 0 1 0 0,-1 0 0 0 0,1 1-1 0 0,0-2 1 0 0,0 1 0 0 0,0 0-1 0 0,0 0 1 0 0,1 0 0 0 0,-1-1-1 0 0,1 0 1 0 0,-1 1 0 0 0,1-1-1 0 0,0 0 1 0 0,0 0 0 0 0,0 0-1 0 0,0-1 1 0 0,0 1 0 0 0,0-1-1 0 0,1 0 1 0 0,-1 0 0 0 0,0 0-1 0 0,1 0 1 0 0,-1 0 0 0 0,1-1-1 0 0,-1 1 1 0 0,1-1 0 0 0,-1 0-1 0 0,4-1 63 0 0,32-1-3768 0 0,-15-6-4854 0 0,-14 4-3383 0 0</inkml:trace>
  <inkml:trace contextRef="#ctx0" brushRef="#br0" timeOffset="51332.434">7868 1886 12699 0 0,'0'0'4117'0'0,"0"0"-1805"0"0,0 0-821 0 0,0 0-225 0 0,0 0-189 0 0,0 0-198 0 0,0 0-171 0 0,0 0-141 0 0,0 0-99 0 0,0 0-45 0 0,0 0-54 0 0,0 0-94 0 0,-28 15-42 0 0,-87 45-47 0 0,34-10 149 0 0,80-49-333 0 0,-1-1 0 0 0,1 1 0 0 0,-1-1 0 0 0,0 1 1 0 0,1-1-1 0 0,-1 1 0 0 0,1 0 0 0 0,0 0 0 0 0,-1 0 1 0 0,1 0-1 0 0,0 0 0 0 0,-1 0 0 0 0,1 0 1 0 0,0 1-1 0 0,0-1 0 0 0,0 0 0 0 0,0 1 0 0 0,0-1 1 0 0,0 1-1 0 0,1-1 0 0 0,-1 1 0 0 0,0-1 0 0 0,1 1 1 0 0,-1-1-1 0 0,1 1 0 0 0,0 0 0 0 0,-1-1 0 0 0,1 1 1 0 0,0 0-1 0 0,0-1 0 0 0,0 1 0 0 0,0 0 1 0 0,0-1-1 0 0,0 1 0 0 0,1 0 0 0 0,-1-1 0 0 0,1 1 1 0 0,-1-1-1 0 0,1 1 0 0 0,-1 0 0 0 0,1-1 0 0 0,0 1 1 0 0,0-1-1 0 0,0 0 0 0 0,0 1 0 0 0,0-1 1 0 0,0 0-1 0 0,0 1 0 0 0,0-1 0 0 0,1 0-2 0 0,59 21 42 0 0,-51-20-35 0 0,-1 0-1 0 0,0 1 1 0 0,0 0-1 0 0,0 1 1 0 0,-1 0-1 0 0,1 0 1 0 0,-1 1-1 0 0,0 0 1 0 0,0 0-1 0 0,-1 1 1 0 0,1 0-1 0 0,1 3-6 0 0,-7-5 31 0 0,0 1 1 0 0,0 0-1 0 0,0 0 0 0 0,-1 0 0 0 0,0 0 0 0 0,0 0 1 0 0,0 0-1 0 0,-1 1 0 0 0,1-1 0 0 0,-1 0 0 0 0,0 0 0 0 0,-1 0 1 0 0,1 0-1 0 0,-1 1 0 0 0,0-1 0 0 0,-1 0 0 0 0,1 0 1 0 0,-1-1-1 0 0,0 1 0 0 0,0 0 0 0 0,0 0 0 0 0,-1-1 0 0 0,0 1 1 0 0,1-1-1 0 0,-2 0 0 0 0,1 0 0 0 0,0 0 0 0 0,-1 0 1 0 0,0-1-1 0 0,0 1 0 0 0,0-1 0 0 0,0 0 0 0 0,0 0 0 0 0,-2 0-31 0 0,-2 2 13 0 0,0 0-1 0 0,0 0 0 0 0,0-1 1 0 0,0 0-1 0 0,-1 0 0 0 0,1-1 1 0 0,-1 0-1 0 0,0-1 0 0 0,0 0 1 0 0,0 0-1 0 0,0-1 0 0 0,0 0 0 0 0,-3-1-12 0 0,11 0-71 0 0,0-1-1 0 0,0 0 1 0 0,0 0-1 0 0,0 0 1 0 0,0 1-1 0 0,0-1 1 0 0,0 0-1 0 0,0 0 0 0 0,1 0 1 0 0,-1 0-1 0 0,0-1 1 0 0,0 1-1 0 0,1 0 1 0 0,-1 0-1 0 0,1 0 0 0 0,-1 0 1 0 0,1-1-1 0 0,-1 1 1 0 0,1 0-1 0 0,0-1 1 0 0,0 1-1 0 0,0 0 0 0 0,0-1 1 0 0,0 1-1 0 0,0 0 1 0 0,0-1-1 0 0,0 1 1 0 0,0 0-1 0 0,0 0 0 0 0,1-1 1 0 0,-1 1-1 0 0,1 0 1 0 0,-1 0-1 0 0,1-1 1 0 0,-1 1-1 0 0,1 0 0 0 0,0 0 1 0 0,-1 0-1 0 0,1 0 1 0 0,0 0-1 0 0,0 0 1 0 0,0 0-1 0 0,0 0 0 0 0,0 0 1 0 0,1 0 71 0 0,33-38-5197 0 0,-11 16-4631 0 0,-14 15-782 0 0</inkml:trace>
  <inkml:trace contextRef="#ctx0" brushRef="#br0" timeOffset="51703.725">8308 1860 13331 0 0,'0'0'2878'0'0,"0"0"-896"0"0,0 0-313 0 0,0 0-78 0 0,0 0-152 0 0,0 0-261 0 0,0 0-353 0 0,0 0-269 0 0,0 0-102 0 0,0 0-47 0 0,0 0-47 0 0,0 0-58 0 0,0 0-82 0 0,-18 16-47 0 0,-83 71 32 0 0,100-87-203 0 0,0 1-1 0 0,0-1 1 0 0,0 0 0 0 0,1 0 0 0 0,-1 0 0 0 0,0 1-1 0 0,0-1 1 0 0,0 0 0 0 0,0 1 0 0 0,1-1 0 0 0,-1 1-1 0 0,0-1 1 0 0,1 1 0 0 0,-1 0 0 0 0,0-1 0 0 0,1 1-1 0 0,-1-1 1 0 0,0 1 0 0 0,1 0 0 0 0,-1 0 0 0 0,1-1-1 0 0,-1 1 1 0 0,1 0 0 0 0,0 0 0 0 0,-1 0 0 0 0,1 0-1 0 0,0-1 1 0 0,0 1 0 0 0,-1 0 0 0 0,1 0 0 0 0,0 0-1 0 0,0 0 1 0 0,0 0 0 0 0,0 0 0 0 0,0-1 0 0 0,0 1-1 0 0,0 0 1 0 0,1 0 0 0 0,-1 0 0 0 0,0 0 0 0 0,0 0-1 0 0,1 0 1 0 0,-1-1 0 0 0,0 1 0 0 0,1 0 0 0 0,-1 0-1 0 0,1 0 1 0 0,-1-1 0 0 0,1 1 0 0 0,-1 0 0 0 0,1-1-1 0 0,0 1 1 0 0,-1 0 0 0 0,1-1 0 0 0,0 1 0 0 0,0-1-1 0 0,-1 1 1 0 0,1-1 0 0 0,0 0 0 0 0,0 1-1 0 0,0-1 1 0 0,-1 0 0 0 0,1 1 0 0 0,0-1 0 0 0,0 0-1 0 0,0 0 1 0 0,0 0 0 0 0,0 0 0 0 0,0 0-2 0 0,1 1 7 0 0,3-2 4 0 0,1 1 0 0 0,-1 0 0 0 0,0 0 0 0 0,0 1-1 0 0,0 0 1 0 0,1 0 0 0 0,-1 0 0 0 0,0 0 0 0 0,0 1 0 0 0,0-1 0 0 0,-1 1 0 0 0,1 1 0 0 0,0-1 0 0 0,-1 1 0 0 0,1 0 0 0 0,-1 0 0 0 0,0 0 0 0 0,0 0 0 0 0,0 1 0 0 0,0-1 0 0 0,-1 1 0 0 0,1 0 0 0 0,-1 0 0 0 0,0 1 0 0 0,-1-1 0 0 0,1 1 0 0 0,-1-1-1 0 0,1 1 1 0 0,-1 0 0 0 0,-1 0 0 0 0,1 0 0 0 0,0 3-11 0 0,-4 2 86 0 0,-1 1 0 0 0,0-1 1 0 0,-1 0-1 0 0,0 0 0 0 0,0-1 0 0 0,-1 1 0 0 0,0-1 0 0 0,-1 0 0 0 0,0 0 0 0 0,0-1 0 0 0,-1 1 0 0 0,0-1 0 0 0,-1-1 0 0 0,0 0 1 0 0,0 0-1 0 0,0 0 0 0 0,-1-1 0 0 0,0 0 0 0 0,0-1 0 0 0,0 0 0 0 0,-1 0 0 0 0,-8 2-86 0 0,14-5-4 0 0,0-1 0 0 0,0 1-1 0 0,0-1 1 0 0,0 0 0 0 0,-1 0 0 0 0,1-1 0 0 0,0 1-1 0 0,0-1 1 0 0,-1 0 0 0 0,1 0 0 0 0,0 0 0 0 0,0-1-1 0 0,-1 0 1 0 0,1 1 0 0 0,0-1 0 0 0,-2-1 4 0 0,-7-7-3865 0 0,3-4-3949 0 0,8 10-4632 0 0</inkml:trace>
  <inkml:trace contextRef="#ctx0" brushRef="#br0" timeOffset="79185.495">656 3569 0 0 0,'0'0'277'0'0,"0"0"801"0"0,0 0 377 0 0,0 0 109 0 0,0 0-9 0 0,0 0-85 0 0,0 0-107 0 0,2-2-92 0 0,-1 0-612 0 0,6-3-616 0 0,-1 3 5464 0 0,-6 2-4801 0 0,0 0-100 0 0,0 0-95 0 0,-10 98 3620 0 0,0-24-3673 0 0,6-7 4 0 0,2 1-1 0 0,4-1 0 0 0,2 1 1 0 0,7 26-462 0 0,53 257 1344 0 0,14 109 143 0 0,-27-118-759 0 0,6-17-286 0 0,-24-186-314 0 0,-20-88-65 0 0,-1 0 0 0 0,-3 0 0 0 0,-1 1 0 0 0,-2 34-63 0 0,-2 411 573 0 0,11-283-422 0 0,0-63 1 0 0,1 63 49 0 0,4 0 89 0 0,-25-42-69 0 0,-1 100 66 0 0,5-129-134 0 0,1-142-159 0 0,0-1-1 0 0,0 0 34 0 0,0 0-5 0 0,0 0 0 0 0,0 0-36 0 0,0 0-19 0 0,0 0 25 0 0,0 0-20 0 0,0 0-11 0 0,0 0 17 0 0,0 0-33 0 0,2-8-567 0 0,35-41-3120 0 0,-26 33-1 0 0,-1-2-3327 0 0,-1 2-6080 0 0</inkml:trace>
  <inkml:trace contextRef="#ctx0" brushRef="#br0" timeOffset="81819.991">1004 7858 0 0 0,'0'0'644'0'0,"0"0"355"0"0,0 0 12 0 0,0 0-142 0 0,0 0-118 0 0,0 0-48 0 0,0 0-3 0 0,-2-4 26 0 0,0 0-344 0 0,-4-17 2542 0 0,6 20-2025 0 0,0 1 27 0 0,0 0-3 0 0,0 0 7 0 0,0 0-67 0 0,0 0-63 0 0,0 0-49 0 0,0 0-22 0 0,0 3 4123 0 0,1-1-4379 0 0,13 4-201 0 0,0 0-1 0 0,0-1 1 0 0,1 0-1 0 0,0-2 1 0 0,0 1-1 0 0,0-2 1 0 0,0 0-1 0 0,0-1 1 0 0,1 0-1 0 0,-1-1 1 0 0,0-1-1 0 0,1 0-271 0 0,15 0 235 0 0,281-14 961 0 0,664-21 54 0 0,-540 42-753 0 0,-342-5-181 0 0,0-5 0 0 0,67-12-316 0 0,-120 12 65 0 0,401-6 435 0 0,-187-4-103 0 0,44 0-182 0 0,-65-1-33 0 0,-45-7 57 0 0,105 3-80 0 0,-100 8 81 0 0,-2-14-25 0 0,-125 16-166 0 0,49-1 62 0 0,67 3 15 0 0,-62-9 5 0 0,20 2 46 0 0,-141 7-199 0 0,0 7-9 0 0,0 0 35 0 0,0 0-5 0 0,0 0 18 0 0,99-19-20 0 0,-99 19 39 0 0,0 0-44 0 0,0 0 2 0 0,0 0 8 0 0,0 0-24 0 0,0 0 22 0 0,0 0 8 0 0,0 0-10 0 0,0 0-26 0 0,0 0 30 0 0,0 0-16 0 0,0 0-18 0 0,0 0 67 0 0,0 0-30 0 0,0 0 15 0 0,0 0 10 0 0,0 0-32 0 0,0 0-11 0 0,72-14 8 0 0,-70 11-124 0 0,-7-1-4348 0 0,4-3-7970 0 0,3 6-159 0 0</inkml:trace>
  <inkml:trace contextRef="#ctx0" brushRef="#br0" timeOffset="85427.048">247 3138 0 0 0,'0'0'1450'0'0,"0"0"-231"0"0,0 0-71 0 0,0 0 175 0 0,0 0 288 0 0,0 0 133 0 0,0 0-61 0 0,0 0-225 0 0,0 0-299 0 0,0 0-232 0 0,0 0-129 0 0,-2-4-100 0 0,-8-11-67 0 0,7 12-67 0 0,3 3-85 0 0,0 0-97 0 0,-1 19 940 0 0,-18 102 452 0 0,21 85-1043 0 0,31-126-523 0 0,-32-80-172 0 0,1 0 1 0 0,-1 0-1 0 0,1 1 0 0 0,-1-1 1 0 0,0 0-1 0 0,1 0 1 0 0,-1 0-1 0 0,1 0 1 0 0,-1-1-1 0 0,0 1 1 0 0,1 0-1 0 0,-1-1 1 0 0,0 1-1 0 0,1 0 1 0 0,-1-1-1 0 0,0 0 1 0 0,0 1-1 0 0,1-1 1 0 0,-1 0-1 0 0,0 1 1 0 0,0-1-1 0 0,0 0 0 0 0,0 0 1 0 0,0 0-1 0 0,0 0 1 0 0,0 0-1 0 0,0 0 1 0 0,0-1-1 0 0,-1 1 1 0 0,1 0-1 0 0,0 0 1 0 0,-1 0-1 0 0,1-1 1 0 0,-1 1-1 0 0,1 0 1 0 0,-1-1-1 0 0,1 0-36 0 0,31-69 401 0 0,-2-2 0 0 0,-4 0 0 0 0,17-77-401 0 0,-25 19 1208 0 0,-19 179-1128 0 0,0-6 15 0 0,1 0-1 0 0,3 0 0 0 0,1-1 0 0 0,2 1 0 0 0,3 5-94 0 0,16 45 118 0 0,-7-35-109 0 0,-3 1 0 0 0,-3 1 0 0 0,-2-1 0 0 0,-2 2 0 0 0,-2 20-9 0 0,-6-66-1 0 0,0 0 0 0 0,-1 0-1 0 0,-1 0 1 0 0,0 0 0 0 0,-1 0 0 0 0,0-1 0 0 0,-1 1 0 0 0,-1-1 0 0 0,0 0-1 0 0,-1 0 1 0 0,0 0 0 0 0,-1-1 0 0 0,0 0 0 0 0,-9 11 1 0 0,5-7-16 0 0,-1 0 0 0 0,-1-1 0 0 0,0 0 1 0 0,-1-1-1 0 0,-1-1 0 0 0,0 0 0 0 0,0-1 0 0 0,-2-1 1 0 0,1 0-1 0 0,-1-1 0 0 0,-1-1 0 0 0,0 0 0 0 0,-10 2 16 0 0,27-10 6 0 0,-1-1-1 0 0,1 1 0 0 0,-1-1 0 0 0,1 1 0 0 0,-1-1 0 0 0,0 0 0 0 0,1 0 0 0 0,-1 0 0 0 0,0 0 0 0 0,1 0 0 0 0,-1 0 0 0 0,1 0 0 0 0,-1 0 0 0 0,0-1 0 0 0,1 1 0 0 0,-1-1 0 0 0,1 1 1 0 0,-1-1-1 0 0,1 0 0 0 0,-1 1 0 0 0,1-1 0 0 0,-1 0 0 0 0,1 0 0 0 0,0 0 0 0 0,0 0 0 0 0,-1 0 0 0 0,1 0 0 0 0,0-1 0 0 0,0 1 0 0 0,0 0 0 0 0,0 0 0 0 0,0-1 0 0 0,0 1 1 0 0,1-1-1 0 0,-1 1 0 0 0,0-1 0 0 0,1 1 0 0 0,-1-1-5 0 0,6-66 18 0 0,8 36 1 0 0,2 0 1 0 0,2 2-1 0 0,0-1 0 0 0,2 2 0 0 0,1 1 1 0 0,2 0-1 0 0,19-18-19 0 0,70-82 32 0 0,-46 79-401 0 0,-32 42-6390 0 0,-29 7-2146 0 0</inkml:trace>
  <inkml:trace contextRef="#ctx0" brushRef="#br0" timeOffset="86436.499">6694 7438 3161 0 0,'0'0'1308'0'0,"0"0"-272"0"0,0 0 111 0 0,0 0 315 0 0,0 0 266 0 0,0 0 80 0 0,0 0-160 0 0,0 0-272 0 0,0 0-248 0 0,0 0-202 0 0,0 0-154 0 0,20-9-75 0 0,58-28-63 0 0,-57 30 5204 0 0,-20 12-3770 0 0,-11 6-1747 0 0,-167 276 1342 0 0,-10-29-1171 0 0,141-199-391 0 0,65-119-4698 0 0,0-16-2941 0 0,-9 25-5419 0 0,-7 36 8735 0 0</inkml:trace>
  <inkml:trace contextRef="#ctx0" brushRef="#br0" timeOffset="86775.281">6467 7464 576 0 0,'0'0'2201'0'0,"0"0"-162"0"0,0 0-20 0 0,0 0 116 0 0,0 0 83 0 0,0 0-14 0 0,0 0-45 0 0,0 0-157 0 0,0 0-238 0 0,0 0-245 0 0,0 0-277 0 0,0 0-259 0 0,-2-10-168 0 0,-9-32-139 0 0,8 31-85 0 0,3 11-58 0 0,0 0-78 0 0,0 0-39 0 0,2 16 1266 0 0,105 123 90 0 0,23 60-1153 0 0,-38-11-475 0 0,-75-148-90 0 0,-14-36-2377 0 0,-2-20-4090 0 0,0 4-3909 0 0,-1 7-1438 0 0</inkml:trace>
  <inkml:trace contextRef="#ctx0" brushRef="#br1" timeOffset="99398.093">5096 5568 0 0 0,'17'-4'17600'0'0,"-17"-8"-11348"0"0,0-2-7918 0 0,0-122 3964 0 0,9 18-816 0 0,-7 33-805 0 0,-3-73 271 0 0,-17 70-606 0 0,5-85-38 0 0,13-125 216 0 0,-18 99-232 0 0,-2 85-83 0 0,18-162 49 0 0,-9 203-189 0 0,-2-5-21 0 0,11 67-35 0 0,2 11-19 0 0,0 0 22 0 0,0 0 5 0 0,0 0-20 0 0,0 0-5 0 0,0 0-4 0 0,1 36-2834 0 0,14 4-365 0 0,-4-14-4820 0 0,-7-14-3722 0 0</inkml:trace>
  <inkml:trace contextRef="#ctx0" brushRef="#br1" timeOffset="100861.116">5140 5553 0 0 0,'0'0'188'0'0,"0"0"642"0"0,0 0 226 0 0,0 0 9 0 0,0 0-67 0 0,0 0-77 0 0,0 0-6 0 0,0 0 11 0 0,0 0-29 0 0,3-9 530 0 0,-2 8 2325 0 0,-1 0 4067 0 0,7 1-7405 0 0,42 1 838 0 0,0-3-1 0 0,0-1 1 0 0,-1-3 0 0 0,8-3-1252 0 0,21-8 459 0 0,0 3-1 0 0,1 4 1 0 0,1 3 0 0 0,-1 4-459 0 0,21 5 273 0 0,0 0 83 0 0,86 1 243 0 0,-95-6-435 0 0,6-5-4 0 0,228 5 608 0 0,-323 3-765 0 0,-1 0 20 0 0,0 0-3 0 0,0 0-3 0 0,0 0-19 0 0,0 0-4 0 0,0 0 17 0 0,0 0-55 0 0,-19 14-3938 0 0,7 1-1638 0 0,6-8-2663 0 0,2-3-4024 0 0</inkml:trace>
  <inkml:trace contextRef="#ctx0" brushRef="#br1" timeOffset="102302.397">7552 5347 6497 0 0,'0'0'2937'0'0,"0"0"-695"0"0,0 0-363 0 0,0 0 24 0 0,0 0 47 0 0,0 0-161 0 0,0 0-343 0 0,0 0-372 0 0,0 0-290 0 0,0 0-187 0 0,0 0-82 0 0,0 0-44 0 0,5 7 2224 0 0,-37 42-1528 0 0,-289 296-47 0 0,207-228-1097 0 0,89-101-374 0 0,22-24-5221 0 0,13-41-6694 0 0,-7 40 7615 0 0,-1 1-1598 0 0</inkml:trace>
  <inkml:trace contextRef="#ctx0" brushRef="#br1" timeOffset="102640.767">7106 5421 2633 0 0,'0'0'2665'0'0,"0"0"-292"0"0,0 0-109 0 0,0 0 16 0 0,0 0 9 0 0,0 0-89 0 0,0 0-284 0 0,0 0-378 0 0,0 0-406 0 0,0 0-343 0 0,0 0-236 0 0,0 0-159 0 0,0 0-28 0 0,1-11 578 0 0,21 62 1132 0 0,1-9-1531 0 0,3 0 0 0 0,1-2-1 0 0,1-1 1 0 0,3-1 0 0 0,12 10-545 0 0,43 60 358 0 0,-80-100-1250 0 0,-5-10-3346 0 0,2-11-8110 0 0,-2 9 804 0 0</inkml:trace>
  <inkml:trace contextRef="#ctx0" brushRef="#br1" timeOffset="103108.977">7946 5060 3217 0 0,'0'0'2591'0'0,"0"0"-673"0"0,0 0-106 0 0,0 0 231 0 0,0 0 176 0 0,0 0-82 0 0,0 0-397 0 0,0 0-470 0 0,0 0-313 0 0,0 0-169 0 0,0 0-57 0 0,0 0 0 0 0,0 0-19 0 0,-26 29 1479 0 0,-67 96-697 0 0,85-112-1423 0 0,3-5 193 0 0,15-19-76 0 0,83-102 1 0 0,-92 112-193 0 0,8-19 82 0 0,-23 20-73 0 0,11 1-68 0 0,-5 3-111 0 0,0 0 1 0 0,0 1 0 0 0,1 0-1 0 0,-1 0 1 0 0,1 0-1 0 0,0 1 1 0 0,0 0-1 0 0,1 1 1 0 0,0-1-1 0 0,-4 5 174 0 0,10-5-1865 0 0,0-4-9463 0 0,0 1-551 0 0</inkml:trace>
  <inkml:trace contextRef="#ctx0" brushRef="#br1" timeOffset="104796.379">5227 3245 0 0 0,'0'0'704'0'0,"0"0"242"0"0,0 0 146 0 0,0 0 124 0 0,0 0 131 0 0,0 0 113 0 0,0 0-7 0 0,0 0-89 0 0,0 0-122 0 0,0 0-143 0 0,0 0-98 0 0,-2 1 7641 0 0,2 2-8993 0 0,-21 81 1770 0 0,18-67-1345 0 0,0 0-1 0 0,1 0 0 0 0,0 0 1 0 0,2 1-1 0 0,0-1 0 0 0,1 0 1 0 0,0 0-1 0 0,2 0 0 0 0,0 0 1 0 0,1 0-1 0 0,4 11-73 0 0,-8-26 33 0 0,1-1 0 0 0,0 1-1 0 0,0 0 1 0 0,0-1 0 0 0,0 1 0 0 0,0-1 0 0 0,0 1-1 0 0,0-1 1 0 0,0 0 0 0 0,0 1 0 0 0,1-1 0 0 0,-1 0-1 0 0,0 0 1 0 0,1 0 0 0 0,-1 0 0 0 0,1 0-1 0 0,-1 0 1 0 0,1 0 0 0 0,0-1 0 0 0,-1 1 0 0 0,1-1-1 0 0,0 1 1 0 0,0-1 0 0 0,-1 1 0 0 0,1-1 0 0 0,0 0-1 0 0,0 0 1 0 0,0 0 0 0 0,-1 0 0 0 0,1 0 0 0 0,0 0-1 0 0,0-1 1 0 0,0 1 0 0 0,-1 0 0 0 0,1-1 0 0 0,0 0-1 0 0,-1 1 1 0 0,1-1 0 0 0,0 0 0 0 0,-1 0-1 0 0,1 0 1 0 0,-1 0 0 0 0,1 0 0 0 0,-1 0 0 0 0,0 0-1 0 0,1 0 1 0 0,-1-1 0 0 0,0 1 0 0 0,0-1 0 0 0,0 1-1 0 0,0-1 1 0 0,0 1 0 0 0,0-1 0 0 0,0 1 0 0 0,-1-1-1 0 0,1 0-32 0 0,153-195 782 0 0,-67 57-446 0 0,-77 172-296 0 0,0 275 361 0 0,-1-214-389 0 0,-4 1 0 0 0,-4-1-1 0 0,-8 61-11 0 0,-29-27 59 0 0,33-122-53 0 0,1 0 0 0 0,-2 0 0 0 0,1 0 0 0 0,0-1 0 0 0,-1 1 1 0 0,0-1-1 0 0,0 0 0 0 0,-1 0 0 0 0,1-1 0 0 0,-1 1 0 0 0,1-1 0 0 0,-1 0 0 0 0,0 0 0 0 0,-1 0-6 0 0,3-2 13 0 0,-1 1-1 0 0,1-1 1 0 0,-1 0-1 0 0,1 0 1 0 0,-1-1-1 0 0,0 1 1 0 0,1-1 0 0 0,-1 0-1 0 0,0 1 1 0 0,1-2-1 0 0,-1 1 1 0 0,0 0-1 0 0,1-1 1 0 0,-1 0-1 0 0,0 1 1 0 0,1-2-1 0 0,-1 1 1 0 0,1 0 0 0 0,-1-1-1 0 0,1 1 1 0 0,0-1-1 0 0,0 0 1 0 0,0 0-1 0 0,0 0 1 0 0,0-1-1 0 0,0 1 1 0 0,0-1 0 0 0,1 1-1 0 0,-1-1 1 0 0,1 0-1 0 0,0 0 1 0 0,0 0-1 0 0,0 0 1 0 0,-1-3-13 0 0,-3-6-51 0 0,1-1 0 0 0,0 1 0 0 0,1-1 1 0 0,0 0-1 0 0,1-1 0 0 0,1 1 0 0 0,0-1 0 0 0,1 1 0 0 0,0-1 1 0 0,1 1-1 0 0,1-1 0 0 0,0 0 0 0 0,0 1 0 0 0,2 0 0 0 0,-1-1 1 0 0,2 1-1 0 0,0 0 51 0 0,38-84-10249 0 0,-34 87-1559 0 0</inkml:trace>
  <inkml:trace contextRef="#ctx0" brushRef="#br1" timeOffset="105262.195">5952 2950 5849 0 0,'0'0'1943'0'0,"0"0"-64"0"0,0 0 158 0 0,0 0 169 0 0,0 0-30 0 0,0 0-311 0 0,0 0-437 0 0,0 0-333 0 0,0 0-247 0 0,0 0-215 0 0,0 0-142 0 0,0 0-107 0 0,0 0-58 0 0,-7 6-5 0 0,-73 83 849 0 0,7 11-449 0 0,107-169 389 0 0,24-13-1000 0 0,-89 119-439 0 0,22-10-1156 0 0,13-20-2479 0 0,4-1-5170 0 0,-4-5-2546 0 0</inkml:trace>
</inkml:ink>
</file>

<file path=ppt/ink/ink7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6:39.240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349 60 0 0 0,'0'0'455'0'0,"0"0"990"0"0,0 0 401 0 0,0 0 97 0 0,0 0-38 0 0,0 0-137 0 0,0 0-180 0 0,0 0-158 0 0,0 0-92 0 0,0 0-41 0 0,3-1-27 0 0,11-4-43 0 0,-11 4-78 0 0,-3 1-128 0 0,0 0-152 0 0,0-6 2855 0 0,-2-6-2790 0 0,-5 8-746 0 0,0 0-1 0 0,0 0 0 0 0,0 0 0 0 0,0 1 1 0 0,-1 0-1 0 0,1 0 0 0 0,-1 1 0 0 0,0-1 0 0 0,0 2 1 0 0,0-1-1 0 0,0 1 0 0 0,0 1 0 0 0,0 0 1 0 0,0 0-1 0 0,0 0 0 0 0,0 1 0 0 0,0 0 0 0 0,-4 1-187 0 0,-68 38 441 0 0,1 38 184 0 0,71-68-591 0 0,1 2 1 0 0,1-1-1 0 0,0 1 1 0 0,0 0-1 0 0,1 0 0 0 0,1 1 1 0 0,0-1-1 0 0,0 1 1 0 0,2 0-1 0 0,-1 0 0 0 0,2 0 1 0 0,0 0-1 0 0,0 0 1 0 0,1 1-1 0 0,1 3-34 0 0,-1-10 19 0 0,0-1 0 0 0,1 1 0 0 0,0 0 0 0 0,0 0 0 0 0,0-1-1 0 0,1 1 1 0 0,0 0 0 0 0,0-1 0 0 0,1 0 0 0 0,-1 1 0 0 0,2-1 0 0 0,-1 0 0 0 0,0 0 0 0 0,1-1 0 0 0,0 1-1 0 0,1-1 1 0 0,-1 0 0 0 0,1 0 0 0 0,0 0 0 0 0,0-1 0 0 0,1 0 0 0 0,-1 0 0 0 0,1 0 0 0 0,0 0-1 0 0,0-1 1 0 0,0 0 0 0 0,0 0 0 0 0,1-1 0 0 0,-1 0 0 0 0,4 1-19 0 0,144 1 488 0 0,-142-5-456 0 0,0-1-1 0 0,0 0 1 0 0,0 0-1 0 0,-1-1 1 0 0,1 0-1 0 0,0-1 1 0 0,-1-1-1 0 0,0 0 1 0 0,9-6-32 0 0,-17 9 13 0 0,-1-1 0 0 0,0 0 0 0 0,0 0-1 0 0,-1 0 1 0 0,1 0 0 0 0,-1-1 0 0 0,1 1 0 0 0,-1 0 0 0 0,0 0 0 0 0,0-1-1 0 0,0 1 1 0 0,-1-1 0 0 0,1 1 0 0 0,-1-1 0 0 0,0 1 0 0 0,0-1 0 0 0,0 1-1 0 0,0-1 1 0 0,-1 1 0 0 0,0-1 0 0 0,1 1 0 0 0,-1-1 0 0 0,0 1 0 0 0,-1 0-1 0 0,1 0 1 0 0,0-1 0 0 0,-1 1 0 0 0,0 0 0 0 0,0 0 0 0 0,0 0 0 0 0,0 1-1 0 0,0-1 1 0 0,-1 0 0 0 0,1 1 0 0 0,-1-1 0 0 0,-1 0-13 0 0,-64-53-3 0 0,62 52-4 0 0,-1 0-1 0 0,0 0 1 0 0,-1 0 0 0 0,1 1-1 0 0,0 0 1 0 0,-1 0-1 0 0,0 1 1 0 0,0 0 0 0 0,0 1-1 0 0,0 0 1 0 0,0 0 0 0 0,0 0-1 0 0,0 1 8 0 0,292-10 430 0 0,-234 5-270 0 0,-36 4-71 0 0,-24-1-1323 0 0,3 1-1201 0 0,2-1-7292 0 0,4 1-3507 0 0</inkml:trace>
</inkml:ink>
</file>

<file path=ppt/ink/ink7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49:56.7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20 218 0 0 0,'0'0'906'0'0,"0"0"639"0"0,0 0 289 0 0,0 0 120 0 0,0 0-97 0 0,0 0-264 0 0,0 0-306 0 0,0 0-319 0 0,0 0-175 0 0,0 0 82 0 0,0 0 163 0 0,5 1 202 0 0,99 0 3681 0 0,51-59-2080 0 0,-145 52-2683 0 0,0 1 1 0 0,0-2 0 0 0,-1 1 0 0 0,0-1-1 0 0,0-1 1 0 0,0 0 0 0 0,-1 0-1 0 0,0-1 1 0 0,6-8-159 0 0,-13 15 28 0 0,0 1 0 0 0,1-1 0 0 0,-1 0 0 0 0,0 0 0 0 0,0 0 0 0 0,0 1 0 0 0,0-1 0 0 0,-1 0 0 0 0,1 0 0 0 0,0 0 0 0 0,-1 0 0 0 0,0-1 0 0 0,1 1 0 0 0,-1 0 0 0 0,0 0 0 0 0,0 0 0 0 0,0 0 0 0 0,0 0 0 0 0,0 0 0 0 0,-1 0 0 0 0,1 0 0 0 0,-1 0 0 0 0,1 0-1 0 0,-1 0 1 0 0,0 0 0 0 0,0 0 0 0 0,1 0 0 0 0,-2 0 0 0 0,1 0 0 0 0,0 0 0 0 0,0 1 0 0 0,0-1 0 0 0,-1 1 0 0 0,1-1 0 0 0,-1 1 0 0 0,1-1 0 0 0,-1 1 0 0 0,0 0 0 0 0,0 0 0 0 0,1-1 0 0 0,-1 1 0 0 0,0 1 0 0 0,0-1 0 0 0,0 0 0 0 0,0 0 0 0 0,0 1 0 0 0,-1-1-28 0 0,0 1-3 0 0,0 0 0 0 0,0 0 0 0 0,0 0 0 0 0,0 0 0 0 0,0 1 0 0 0,0-1 0 0 0,0 1 0 0 0,0 0 0 0 0,1-1 0 0 0,-1 2 0 0 0,0-1 0 0 0,0 0 0 0 0,1 0 0 0 0,-1 1 0 0 0,1-1 0 0 0,-1 1 0 0 0,1 0 0 0 0,0 0 0 0 0,-1 0 0 0 0,1 0 0 0 0,0 0 0 0 0,0 1 0 0 0,1-1 0 0 0,-1 1 0 0 0,0-1 0 0 0,1 1 0 0 0,0-1 0 0 0,-1 1 0 0 0,1 0 0 0 0,0 0 0 0 0,0-1 0 0 0,1 1 0 0 0,-1 0 0 0 0,0 0 3 0 0,-12 105-102 0 0,17-32 134 0 0,3 0 0 0 0,3-1 0 0 0,4 0-32 0 0,12 83 49 0 0,-17-88-31 0 0,-3 0-1 0 0,-3 0 1 0 0,-2 0 0 0 0,-4 1-1 0 0,-7 30-17 0 0,6-73 3 0 0,-1-1-1 0 0,-1 0 1 0 0,-2 0-1 0 0,0-1 1 0 0,-2 0-1 0 0,-1-1 1 0 0,-1 0-1 0 0,-1 0 1 0 0,-1-1-1 0 0,-1-1 1 0 0,-1-1-1 0 0,-2 0 1 0 0,0-1-1 0 0,-14 13-2 0 0,26-29 5 0 0,1 0 1 0 0,-1-1-1 0 0,-1 0 1 0 0,1 0-1 0 0,0 0 1 0 0,-1-1-1 0 0,0 0 0 0 0,0 0 1 0 0,0-1-1 0 0,0 0 1 0 0,0 0-1 0 0,0 0 0 0 0,-1-1 1 0 0,1 0-1 0 0,-7-1-5 0 0,11-2-2 0 0,1 0 0 0 0,-1 0 0 0 0,1 0-1 0 0,0-1 1 0 0,0 1 0 0 0,0-1 0 0 0,1 0-1 0 0,-1 1 1 0 0,1-1 0 0 0,-1 0 0 0 0,1 0-1 0 0,0 0 1 0 0,0 0 0 0 0,0 0 0 0 0,1 0-1 0 0,-1 0 1 0 0,1-1 0 0 0,-1 1 0 0 0,1 0-1 0 0,0 0 1 0 0,0 0 0 0 0,1-1 0 0 0,-1 1-1 0 0,1 0 1 0 0,-1 0 0 0 0,1-1 2 0 0,-1-3-8 0 0,3-22 6 0 0,2 1 1 0 0,0 0 0 0 0,2 0 0 0 0,1 0-1 0 0,1 1 1 0 0,1 0 0 0 0,2 0 0 0 0,5-6 1 0 0,-2-2 6 0 0,200-384 36 0 0,-188 360-130 0 0,-27 58-25 0 0,0 1-95 0 0,0 0-155 0 0,52 9-8205 0 0,-22-3-1161 0 0,-19-2 2286 0 0</inkml:trace>
  <inkml:trace contextRef="#ctx0" brushRef="#br0" timeOffset="397.495">710 777 0 0 0,'0'0'884'0'0,"0"0"214"0"0,0 0 370 0 0,0 0 326 0 0,0 0 158 0 0,0 0-31 0 0,0 0-193 0 0,0 0-214 0 0,0 0-173 0 0,0 0-139 0 0,0 0-133 0 0,0 0-127 0 0,-7 25-82 0 0,-20 77-81 0 0,13-49 2760 0 0,14-52-3076 0 0,0-1 79 0 0,0 0 70 0 0,8-20 1886 0 0,38-167-755 0 0,-31 136-1546 0 0,-11 31-180 0 0,1 1 0 0 0,0 0 0 0 0,2 0 0 0 0,0 1 0 0 0,2 0 0 0 0,0 0 0 0 0,0 1 0 0 0,7-7-17 0 0,-13 22-120 0 0,1 1-1 0 0,-1 0 1 0 0,0 0 0 0 0,1 1-1 0 0,-1-1 1 0 0,1 1 0 0 0,-1-1 0 0 0,1 1-1 0 0,-1 0 1 0 0,1 1 0 0 0,-1-1-1 0 0,1 1 1 0 0,-1-1 0 0 0,0 1-1 0 0,1 0 1 0 0,-1 0 0 0 0,0 0-1 0 0,1 1 1 0 0,-1-1 0 0 0,0 1-1 0 0,0 0 1 0 0,0 0 0 0 0,0 0 0 0 0,2 2 120 0 0,8 3-1127 0 0,70 19-9793 0 0,-52-19 2709 0 0,-20-3 3074 0 0</inkml:trace>
  <inkml:trace contextRef="#ctx0" brushRef="#br0" timeOffset="815.739">1338 542 304 0 0,'0'0'1760'0'0,"0"0"26"0"0,0 0 267 0 0,0 0 250 0 0,0 0 88 0 0,0 0-55 0 0,0 0-248 0 0,0 0-352 0 0,0 0-316 0 0,0 0-218 0 0,0 0-158 0 0,0 0-120 0 0,0 0-85 0 0,1-3-136 0 0,-1 2-664 0 0,-1 0-1 0 0,1 1 1 0 0,0-1 0 0 0,-1 0-1 0 0,1 0 1 0 0,0 0 0 0 0,-1 1-1 0 0,1-1 1 0 0,-1 0 0 0 0,1 0-1 0 0,-1 1 1 0 0,1-1 0 0 0,-1 0 0 0 0,0 1-1 0 0,1-1 1 0 0,-1 1 0 0 0,0-1-1 0 0,0 1 1 0 0,1-1 0 0 0,-1 1-1 0 0,0 0 1 0 0,0-1 0 0 0,0 1-1 0 0,1 0 1 0 0,-1-1 0 0 0,0 1-1 0 0,0 0 1 0 0,0 0 0 0 0,0 0-1 0 0,0 0 1 0 0,0 0 0 0 0,0 0 0 0 0,1 0-1 0 0,-1 0 1 0 0,0 0 0 0 0,0 0-1 0 0,0 1 1 0 0,0-1 0 0 0,0 0-1 0 0,1 1 1 0 0,-1-1 0 0 0,0 0-1 0 0,0 1 1 0 0,0-1 0 0 0,1 1-1 0 0,-1 0-38 0 0,-55 13 868 0 0,44-9-826 0 0,1 1 1 0 0,1 0-1 0 0,-1 1 0 0 0,1 0 0 0 0,1 0 1 0 0,-1 1-1 0 0,1 1 0 0 0,1 0 0 0 0,-1 0 1 0 0,1 0-1 0 0,1 1 0 0 0,0 0 0 0 0,0 1 1 0 0,1-1-1 0 0,1 1 0 0 0,-1 1 0 0 0,2-1 1 0 0,0 1-1 0 0,0-1 0 0 0,1 1 0 0 0,0 0 1 0 0,1 1-1 0 0,1-1 0 0 0,0 0 0 0 0,0 1 1 0 0,1-1-1 0 0,1 0 0 0 0,0 1-42 0 0,1-9 18 0 0,-1-1 0 0 0,1 0 0 0 0,0 1-1 0 0,0-1 1 0 0,1 0 0 0 0,-1 0 0 0 0,0 0 0 0 0,1 0 0 0 0,0-1-1 0 0,0 1 1 0 0,0-1 0 0 0,0 1 0 0 0,0-1 0 0 0,0 0 0 0 0,0 0 0 0 0,1-1-1 0 0,-1 1 1 0 0,1-1 0 0 0,0 1 0 0 0,-1-1 0 0 0,1 0 0 0 0,0-1-1 0 0,0 1 1 0 0,-1-1 0 0 0,1 1 0 0 0,0-1 0 0 0,0 0 0 0 0,0 0-1 0 0,-1-1 1 0 0,1 1 0 0 0,0-1 0 0 0,0 0 0 0 0,-1 0 0 0 0,1 0-1 0 0,0-1 1 0 0,-1 1 0 0 0,1-1 0 0 0,-1 0 0 0 0,0 0 0 0 0,0 0 0 0 0,1 0-1 0 0,-1 0 1 0 0,-1-1 0 0 0,1 1 0 0 0,2-3-18 0 0,42-33 131 0 0,-1-1 1 0 0,-2-3-1 0 0,-2-1 0 0 0,-2-3 1 0 0,2-5-132 0 0,-1 2 75 0 0,-7 22-206 0 0,-34 46-18 0 0,2 20 58 0 0,-2-28-131 0 0,0-1 0 0 0,0 0 1 0 0,1 0-1 0 0,0 0 0 0 0,1 0 0 0 0,0 0 1 0 0,1 0-1 0 0,0 0 0 0 0,0 0 0 0 0,1-1 1 0 0,0 1-1 0 0,1-1 0 0 0,2 4 222 0 0,22 18-4166 0 0,-7-11-7139 0 0,-12-13 1776 0 0</inkml:trace>
  <inkml:trace contextRef="#ctx0" brushRef="#br0" timeOffset="1338.543">1771 936 5129 0 0,'0'0'3135'0'0,"0"0"-522"0"0,0 0-305 0 0,0 0-244 0 0,0 0-401 0 0,0 0-395 0 0,0 0-281 0 0,0 0-154 0 0,0 0-103 0 0,0 0-42 0 0,0 0-61 0 0,0 0-77 0 0,0 0-35 0 0,14-26-63 0 0,69-122 367 0 0,3 31 690 0 0,-31 80-1447 0 0,-41 78-71 0 0,-14 94 193 0 0,0-134-180 0 0,-1 0 0 0 0,1 1 0 0 0,0-1 0 0 0,0 0 0 0 0,0 0 0 0 0,0 0 0 0 0,0 0 0 0 0,1 0 0 0 0,-1 1 0 0 0,0-1 0 0 0,1 0 1 0 0,-1 0-1 0 0,0 0 0 0 0,1 0 0 0 0,-1 0 0 0 0,1 0 0 0 0,0 0 0 0 0,-1 0 0 0 0,1 0 0 0 0,0 0 0 0 0,-1 0 0 0 0,1 0 0 0 0,0-1 0 0 0,0 1 0 0 0,0 0 0 0 0,0 0 0 0 0,0-1 0 0 0,0 1 0 0 0,0-1 0 0 0,0 1 1 0 0,0-1-1 0 0,0 1 0 0 0,0-1 0 0 0,0 0 0 0 0,1 1 0 0 0,-1-1 0 0 0,0 0 0 0 0,0 0 0 0 0,0 0 0 0 0,0 0 0 0 0,1 0 0 0 0,-1 0 0 0 0,0 0 0 0 0,0 0 0 0 0,0 0 0 0 0,0-1 0 0 0,0 1 0 0 0,1-1-4 0 0,53-25 355 0 0,2-19-228 0 0,-41 30-80 0 0,1 1-1 0 0,1 1 1 0 0,0 0-1 0 0,0 2 0 0 0,1 0 1 0 0,1 1-1 0 0,3-1-46 0 0,-21 13 6 0 0,-1 1-1 0 0,1-1 0 0 0,-1 0 0 0 0,0 0 1 0 0,0 1-1 0 0,0-1 0 0 0,0 1 0 0 0,-1-1 0 0 0,1 1 1 0 0,0-1-1 0 0,-1 1 0 0 0,0-1 0 0 0,0 1 1 0 0,0-1-1 0 0,0 1 0 0 0,0 0 0 0 0,0-1 0 0 0,-1 1 1 0 0,1-1-1 0 0,-1 1 0 0 0,1-1 0 0 0,-1 1 0 0 0,0-1-5 0 0,-3 13-20 0 0,2-9-9 0 0,0 1 0 0 0,0 0-1 0 0,1 0 1 0 0,0 0 0 0 0,0 1 0 0 0,0-1 0 0 0,1 0-1 0 0,0 0 1 0 0,1 0 0 0 0,0 1 0 0 0,0-1 0 0 0,0 0-1 0 0,2 3 30 0 0,-2-9-111 0 0,-1 0-1 0 0,1 0 0 0 0,0 0 1 0 0,1-1-1 0 0,-1 1 0 0 0,0 0 1 0 0,0 0-1 0 0,0-1 0 0 0,0 1 1 0 0,1-1-1 0 0,-1 1 0 0 0,0-1 1 0 0,0 1-1 0 0,1-1 0 0 0,-1 0 1 0 0,0 0-1 0 0,1 0 0 0 0,-1 1 1 0 0,0-1-1 0 0,1-1 0 0 0,-1 1 1 0 0,0 0-1 0 0,1 0 0 0 0,-1 0 1 0 0,0-1-1 0 0,1 1 0 0 0,-1 0 1 0 0,0-1-1 0 0,0 0 0 0 0,0 1 1 0 0,1-1 111 0 0,25-11-5230 0 0,-26 12 4674 0 0,6-3-1783 0 0,4-2-5443 0 0,-4 1 302 0 0</inkml:trace>
  <inkml:trace contextRef="#ctx0" brushRef="#br0" timeOffset="1687.869">2540 777 5401 0 0,'0'0'1166'0'0,"0"0"-243"0"0,0 0 192 0 0,0 0 235 0 0,0 0 80 0 0,0 0-7 0 0,0 0-52 0 0,0 0-41 0 0,0 0-7 0 0,0 0-22 0 0,0 0-42 0 0,0 0-75 0 0,0 0-109 0 0,32 6-104 0 0,98 15-95 0 0,-62-26 300 0 0,-60 0-950 0 0,111-65 1715 0 0,-115 67-1903 0 0,0 0 0 0 0,0-1 0 0 0,0 1 0 0 0,0-1 0 0 0,-1 0 0 0 0,0 0 0 0 0,1 0 0 0 0,-1 0 0 0 0,-1 0 0 0 0,1-1 0 0 0,-1 0 1 0 0,0 1-1 0 0,0-1 0 0 0,0 0 0 0 0,0 0 0 0 0,-1 0 0 0 0,0 0 0 0 0,0 0 0 0 0,0 0 0 0 0,-1 0 0 0 0,0 0 0 0 0,0-1 0 0 0,0 1 1 0 0,0 0-1 0 0,-2-3-38 0 0,0 4 0 0 0,-2 1 0 0 0,1-1 0 0 0,0 1 0 0 0,-1-1 1 0 0,0 1-1 0 0,0 0 0 0 0,0 0 0 0 0,0 1 0 0 0,0-1 1 0 0,0 1-1 0 0,-1 0 0 0 0,1 0 0 0 0,-1 0 0 0 0,0 1 0 0 0,1 0 1 0 0,-1 0-1 0 0,0 0 0 0 0,0 0 0 0 0,0 1 0 0 0,1-1 1 0 0,-1 1-1 0 0,0 1 0 0 0,0-1 0 0 0,0 1 0 0 0,0 0 1 0 0,0 0-1 0 0,1 0 0 0 0,-3 1 0 0 0,-2 1-23 0 0,0 1 0 0 0,0 0 0 0 0,0 1 1 0 0,1 0-1 0 0,-1 0 0 0 0,1 1 0 0 0,0 0 0 0 0,1 0 0 0 0,0 1 1 0 0,0 0-1 0 0,0 0 0 0 0,1 1 0 0 0,0 0 0 0 0,0 0 0 0 0,1 0 1 0 0,0 1-1 0 0,0 0 0 0 0,1 0 0 0 0,0 0 0 0 0,1 0 0 0 0,0 1 0 0 0,1-1 1 0 0,0 1-1 0 0,-1 9 23 0 0,2-13-3 0 0,0 1 0 0 0,1-1 1 0 0,0 1-1 0 0,0-1 0 0 0,0 1 1 0 0,1-1-1 0 0,0 1 0 0 0,1-1 1 0 0,-1 0-1 0 0,1 1 0 0 0,0-1 1 0 0,1 0-1 0 0,0 0 0 0 0,0 0 1 0 0,0-1-1 0 0,0 1 0 0 0,1-1 1 0 0,0 1-1 0 0,0-1 0 0 0,0-1 1 0 0,1 1-1 0 0,0 0 0 0 0,0-1 1 0 0,0 0-1 0 0,0 0 0 0 0,1-1 1 0 0,-1 1-1 0 0,1-1 0 0 0,0-1 1 0 0,0 1-1 0 0,2 0 3 0 0,9 2 4 0 0,1 0 1 0 0,0-1-1 0 0,0 0 1 0 0,0-2-1 0 0,0 0 0 0 0,0-1 1 0 0,0-1-1 0 0,7-1-4 0 0,-11 1 4 0 0,83-22-1682 0 0,-60 3-9154 0 0,-27 12-1856 0 0</inkml:trace>
</inkml:ink>
</file>

<file path=ppt/ink/ink7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0:04.9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469 30 168 0 0,'0'0'1530'0'0,"0"0"-57"0"0,0 0 158 0 0,0 0 223 0 0,0 0 121 0 0,0 0-70 0 0,0 0-253 0 0,0 0-252 0 0,0 0-240 0 0,0 0-119 0 0,0 0-94 0 0,-4-4-103 0 0,-14-14-71 0 0,-51 11 2472 0 0,60 8-3057 0 0,0 1 0 0 0,0 0 0 0 0,0 0 0 0 0,0 1-1 0 0,1 0 1 0 0,-1 0 0 0 0,1 1 0 0 0,0 0 0 0 0,0 1 0 0 0,-3 2-188 0 0,-24 12 591 0 0,18-10-441 0 0,1 0 0 0 0,0 1 0 0 0,1 1 0 0 0,0 0 1 0 0,0 2-1 0 0,1-1 0 0 0,1 1 0 0 0,0 1 0 0 0,1 1 0 0 0,1 0 1 0 0,0 0-1 0 0,1 1 0 0 0,0 0 0 0 0,2 1 0 0 0,0 0 0 0 0,0 0 1 0 0,2 1-1 0 0,0 0 0 0 0,1 0 0 0 0,1 4-150 0 0,0-6 62 0 0,1-1 0 0 0,0 1 1 0 0,2 0-1 0 0,0 0 0 0 0,0 0 0 0 0,2 0 0 0 0,0-1 1 0 0,1 1-1 0 0,0 0 0 0 0,1 0 0 0 0,1-1 0 0 0,0 0 0 0 0,2 0 1 0 0,-1 0-1 0 0,2 0 0 0 0,7 12-62 0 0,-7-16 46 0 0,1 0 0 0 0,0-1 0 0 0,0 0 0 0 0,1 0 0 0 0,0-1 0 0 0,1 0 0 0 0,0-1 0 0 0,0 0 0 0 0,1 0 0 0 0,0-1 0 0 0,0-1 0 0 0,1 0 0 0 0,-1 0 0 0 0,1-1 0 0 0,1-1 0 0 0,-1 0 0 0 0,1-1 0 0 0,-1 0 0 0 0,1-1 0 0 0,0 0 0 0 0,10-1-46 0 0,-9 1 51 0 0,0-1 1 0 0,1 0-1 0 0,-1-1 1 0 0,0-1-1 0 0,0 0 1 0 0,0-1 0 0 0,0 0-1 0 0,0-1 1 0 0,0-1-1 0 0,0 0 1 0 0,-1-1 0 0 0,0-1-1 0 0,0 0 1 0 0,0-1-1 0 0,-1 0 1 0 0,0 0 0 0 0,0-2-1 0 0,-1 1 1 0 0,3-4-52 0 0,-10 8 18 0 0,0-1 0 0 0,-1 1 0 0 0,1-1 0 0 0,-1 0-1 0 0,0 0 1 0 0,0 0 0 0 0,-1-1 0 0 0,0 1 0 0 0,1-1 0 0 0,-2 1 0 0 0,1-1 0 0 0,-1 0 0 0 0,0 1 0 0 0,0-1 0 0 0,0 0 0 0 0,-1 0 0 0 0,0 0 0 0 0,0 0 0 0 0,0 0 0 0 0,-1 1 0 0 0,0-1-1 0 0,0-1-17 0 0,-3 3 0 0 0,1-1 0 0 0,-1 1 0 0 0,0 0 0 0 0,0 0 0 0 0,0 0-1 0 0,-1 0 1 0 0,1 1 0 0 0,-1 0 0 0 0,0 0 0 0 0,0 0 0 0 0,0 1-1 0 0,0-1 1 0 0,-1 1 0 0 0,1 0 0 0 0,0 1 0 0 0,-119-43-80 0 0,47 44 114 0 0,77 0-38 0 0,0 0 11 0 0,0 0-12 0 0,0 0 15 0 0,0 0 10 0 0,0 0 13 0 0,0 0-11 0 0,0 0-7 0 0,0 0-43 0 0,0 0 36 0 0,0 0 4 0 0,0 0 1 0 0,0 0 5 0 0,0 0 23 0 0,0 0-16 0 0,0 0 3 0 0,0 0-1 0 0,0 0 1 0 0,0 0-9 0 0,0 0-11 0 0,0 0-22 0 0,0 0 26 0 0,0 0-21 0 0,0 0 22 0 0,0 0 35 0 0,0 0-42 0 0,14 0-32 0 0,46-1 186 0 0,1-1 0 0 0,-1-4 0 0 0,51-11-160 0 0,35-2 82 0 0,-139 13-993 0 0,-11 5-8867 0 0,3 1-2730 0 0</inkml:trace>
</inkml:ink>
</file>

<file path=ppt/ink/ink7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0:08.8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291 22 7954 0 0,'0'0'2039'0'0,"0"0"-232"0"0,0 0-43 0 0,0 0 102 0 0,0 0-7 0 0,0 0-231 0 0,0 0-339 0 0,0 0-293 0 0,0 0-237 0 0,0 0-131 0 0,0 0-61 0 0,0 0-42 0 0,2 12 1131 0 0,-2 25-638 0 0,1 74 85 0 0,-5 1 1 0 0,-4-1-1 0 0,-10 29-1103 0 0,-19 92 151 0 0,36-210-660 0 0,2-30-2310 0 0,9-39-2264 0 0,-4 26-2111 0 0,-2 13-4128 0 0</inkml:trace>
  <inkml:trace contextRef="#ctx0" brushRef="#br0" timeOffset="271.719">0 413 13083 0 0,'0'0'1501'0'0,"0"0"-542"0"0,0 0-185 0 0,0 0 105 0 0,0 0 146 0 0,0 0 127 0 0,0 0 17 0 0,0 0-88 0 0,0 0-165 0 0,0 0-181 0 0,0 0-131 0 0,33 0-113 0 0,104 1-49 0 0,-115-1-249 0 0,0-1 0 0 0,0-2 0 0 0,-1 0 0 0 0,1-1 0 0 0,-1-1 0 0 0,18-7-193 0 0,19-5 239 0 0,112-31-335 0 0,-99 5-1638 0 0,-53 23-2459 0 0,-3-1-5098 0 0,-10 13-1603 0 0</inkml:trace>
  <inkml:trace contextRef="#ctx0" brushRef="#br0" timeOffset="760.495">742 0 5473 0 0,'0'0'2618'0'0,"0"0"-580"0"0,0 0-302 0 0,0 0-61 0 0,0 0-114 0 0,0 0-278 0 0,0 0-259 0 0,0 0-152 0 0,0 0 4 0 0,0 0 68 0 0,0 0 3 0 0,0 0-76 0 0,1 17-113 0 0,2 53-73 0 0,-20 64 1429 0 0,-1-17-1033 0 0,6 0 1 0 0,4 54-1082 0 0,7-157 33 0 0,0-13-25 0 0,1 0-1 0 0,-1 1 0 0 0,1-1 1 0 0,-1 1-1 0 0,1-1 1 0 0,0 1-1 0 0,0-1 0 0 0,0 1 1 0 0,0-1-1 0 0,0 1 0 0 0,0-1 1 0 0,0 0-1 0 0,0 1 0 0 0,0-1 1 0 0,1 1-1 0 0,-1-1 1 0 0,0 1-1 0 0,1-1 0 0 0,-1 1 1 0 0,1-1-1 0 0,0 0 0 0 0,0 1 1 0 0,-1-1-1 0 0,1 0 0 0 0,0 0 1 0 0,0 0-1 0 0,0 0 1 0 0,0 1-1 0 0,0-1 0 0 0,0 0 1 0 0,1-1-1 0 0,-1 1 0 0 0,0 0 1 0 0,0 0-1 0 0,1-1 0 0 0,-1 1 1 0 0,1 0-1 0 0,-1-1 1 0 0,0 1-1 0 0,1-1 0 0 0,-1 0 1 0 0,2 1-8 0 0,4-3 48 0 0,-1 0 1 0 0,0-1-1 0 0,0 0 0 0 0,1 0 1 0 0,-2 0-1 0 0,1-1 1 0 0,0 0-1 0 0,-1 0 1 0 0,0 0-1 0 0,0-1 0 0 0,0 1 1 0 0,0-1-1 0 0,2-4-48 0 0,5-3 43 0 0,0 1-40 0 0,0 1 0 0 0,0 0 0 0 0,1 0 0 0 0,0 2 1 0 0,0-1-1 0 0,1 2 0 0 0,0 0 0 0 0,0 0 0 0 0,1 2 0 0 0,0-1 0 0 0,2 1-3 0 0,-15 5 0 0 0,-1 1-1 0 0,1-1 0 0 0,-1 0 0 0 0,1 0 0 0 0,-1 0 0 0 0,0 1 1 0 0,1-1-1 0 0,-1 1 0 0 0,1-1 0 0 0,-1 1 0 0 0,0 0 0 0 0,0 0 1 0 0,1-1-1 0 0,-1 1 0 0 0,0 0 0 0 0,0 0 0 0 0,0 0 0 0 0,0 0 0 0 0,0 0 1 0 0,0 0-1 0 0,0 1 0 0 0,0-1 0 0 0,0 0 0 0 0,-1 0 0 0 0,1 1 1 0 0,0-1-1 0 0,-1 0 0 0 0,1 1 0 0 0,-1-1 0 0 0,0 1 0 0 0,1-1 1 0 0,-1 0-1 0 0,0 1 0 0 0,0-1 0 0 0,0 1 1 0 0,8 60 79 0 0,-7-59-81 0 0,8 96 94 0 0,5-88-3433 0 0,3-39-13326 0 0,-17 24 7848 0 0</inkml:trace>
  <inkml:trace contextRef="#ctx0" brushRef="#br0" timeOffset="1088.089">1165 641 136 0 0,'0'0'1998'0'0,"0"0"328"0"0,0 0 436 0 0,0 0 210 0 0,0 0-215 0 0,0 0-383 0 0,0 0-367 0 0,0 0-292 0 0,0 0-227 0 0,0 0-182 0 0,0 0-167 0 0,0 0-145 0 0,34 3-101 0 0,104 9-107 0 0,-57-17 604 0 0,-66-1-1082 0 0,-8 4-239 0 0,0 0 0 0 0,0 0 0 0 0,0 0 0 0 0,-1-1 0 0 0,1 0 0 0 0,-1 0 0 0 0,0-1 0 0 0,0 0 1 0 0,0 0-1 0 0,0 0 0 0 0,0-1 0 0 0,-1 0 0 0 0,0 0 0 0 0,0 0 0 0 0,-1-1 0 0 0,1 1 0 0 0,-1-1 0 0 0,0 0 0 0 0,-1 0 0 0 0,1-1 0 0 0,-1 1 0 0 0,0-1 0 0 0,-1 0 0 0 0,0 1 0 0 0,0-1 0 0 0,0 0 0 0 0,-1 0 0 0 0,0-1 0 0 0,0 1 0 0 0,-1-1-69 0 0,-3 5-9 0 0,0 0 0 0 0,0 0-1 0 0,0 0 1 0 0,0 0 0 0 0,-1 1 0 0 0,1-1-1 0 0,-1 1 1 0 0,0 0 0 0 0,1 0-1 0 0,-1 0 1 0 0,0 0 0 0 0,0 1 0 0 0,0-1-1 0 0,0 1 1 0 0,-1 0 0 0 0,1 1-1 0 0,0-1 1 0 0,0 1 0 0 0,-1 0 0 0 0,1 0-1 0 0,0 0 1 0 0,-1 0 0 0 0,1 1-1 0 0,0-1 1 0 0,0 1 0 0 0,0 1-1 0 0,0-1 1 0 0,0 0 0 0 0,-1 1 9 0 0,-7 3-13 0 0,-1 0-1 0 0,1 1 1 0 0,0 1 0 0 0,1 0-1 0 0,-1 0 1 0 0,1 1 0 0 0,1 0-1 0 0,-1 1 1 0 0,2 0 0 0 0,-1 1-1 0 0,1 0 1 0 0,1 1 0 0 0,0 0-1 0 0,0 0 1 0 0,-1 4 13 0 0,5-10-2 0 0,0 0 1 0 0,1 0-1 0 0,0 0 0 0 0,0 1 1 0 0,1-1-1 0 0,-1 1 1 0 0,1 0-1 0 0,0-1 0 0 0,1 1 1 0 0,-1 0-1 0 0,1 0 1 0 0,1 0-1 0 0,-1 0 0 0 0,1 0 1 0 0,0 0-1 0 0,0 0 1 0 0,0 0-1 0 0,1 0 0 0 0,0 0 1 0 0,0 0-1 0 0,1 0 1 0 0,0 0-1 0 0,0 0 0 0 0,0-1 1 0 0,2 3 1 0 0,8 0 6 0 0,0 0 1 0 0,1 0-1 0 0,0-1 1 0 0,0-1-1 0 0,1 0 1 0 0,0-1-1 0 0,0-1 0 0 0,0 0 1 0 0,0-1-1 0 0,1 0 1 0 0,-1-1-1 0 0,1-1 1 0 0,0 0-1 0 0,0-1 0 0 0,-1 0 1 0 0,1-2-1 0 0,0 0-6 0 0,9 2-37 0 0,59-5-738 0 0,-56 1-2027 0 0,-1-1-3725 0 0,-15 1-6177 0 0</inkml:trace>
</inkml:ink>
</file>

<file path=ppt/ink/ink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18:00.8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31 276 2753 0 0,'0'0'1085'0'0,"0"0"-25"0"0,0 0 230 0 0,0 0 306 0 0,0 0 302 0 0,0 0 156 0 0,0 0-115 0 0,0 0-241 0 0,0 0-311 0 0,0 0-302 0 0,0 0-234 0 0,0 0-162 0 0,0 0-79 0 0,-7 0-57 0 0,-17 0 30 0 0,40 0 1487 0 0,64 0-419 0 0,0-4-1 0 0,-1-3 1 0 0,32-8-1651 0 0,171-22 2165 0 0,-296 34-2144 0 0,-1-1-1 0 0,1 0 0 0 0,0-1 0 0 0,1 0 0 0 0,-1-1 0 0 0,1-1 0 0 0,0 0 0 0 0,0-1 1 0 0,1 0-1 0 0,0-1 0 0 0,1 0 0 0 0,-8-9-20 0 0,10 11-11 0 0,-1 0 1 0 0,1-1-1 0 0,1 0 0 0 0,0-1 1 0 0,0 0-1 0 0,1 0 0 0 0,0-1 1 0 0,0 0-1 0 0,1 0 0 0 0,0 0 1 0 0,-3-10 10 0 0,11 20-368 0 0,-1-1 0 0 0,1 1 0 0 0,-1-1 1 0 0,1 1-1 0 0,-1 0 0 0 0,1-1 1 0 0,-1 1-1 0 0,1 0 0 0 0,0 0 0 0 0,-1 0 1 0 0,1 0-1 0 0,-1 0 0 0 0,1 1 1 0 0,-1-1-1 0 0,1 0 0 0 0,-1 1 0 0 0,1-1 1 0 0,-1 1-1 0 0,1 0 0 0 0,-1-1 1 0 0,1 1-1 0 0,-1 0 0 0 0,0 0 0 0 0,1 0 1 0 0,-1 0-1 0 0,0 0 0 0 0,0 0 1 0 0,0 0-1 0 0,0 1 368 0 0,9 5-7246 0 0,-1-3-4751 0 0</inkml:trace>
</inkml:ink>
</file>

<file path=ppt/ink/ink7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0:07.7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297 48 0 0 0,'0'0'1503'0'0,"0"0"509"0"0,0 0 110 0 0,0 0-143 0 0,0 0-201 0 0,0 0-219 0 0,0 0-173 0 0,0 0-169 0 0,3-7 2680 0 0,-22 5-741 0 0,-37 12-1380 0 0,35 2-1499 0 0,1 1 1 0 0,1 0 0 0 0,-1 2-1 0 0,2 1 1 0 0,0 0-1 0 0,-13 16-277 0 0,23-22 62 0 0,0 0 0 0 0,0 1 0 0 0,1-1 0 0 0,0 1 0 0 0,1 1 0 0 0,0-1 0 0 0,1 1 0 0 0,1 0 0 0 0,-1 0-1 0 0,2 1 1 0 0,0-1 0 0 0,0 1 0 0 0,1 0 0 0 0,1-1 0 0 0,0 1 0 0 0,1 0 0 0 0,0 4-62 0 0,2-11 51 0 0,-1-1 1 0 0,1 0 0 0 0,0 1-1 0 0,1-1 1 0 0,-1 0 0 0 0,1 0-1 0 0,0 0 1 0 0,0-1 0 0 0,1 1-1 0 0,-1-1 1 0 0,1 1 0 0 0,0-1-1 0 0,0-1 1 0 0,0 1 0 0 0,1 0-1 0 0,-1-1 1 0 0,1 0 0 0 0,0 0-1 0 0,0 0 1 0 0,0-1 0 0 0,0 0-1 0 0,1 0 1 0 0,-1 0 0 0 0,1 0-1 0 0,-1-1 1 0 0,1 0 0 0 0,-1 0-1 0 0,1 0 1 0 0,0-1 0 0 0,-1 0-1 0 0,1 0 1 0 0,0-1 0 0 0,-1 1-1 0 0,1-1 1 0 0,-1 0 0 0 0,1-1-1 0 0,-1 1 1 0 0,1-1 0 0 0,-1 0-1 0 0,0-1 1 0 0,0 1 0 0 0,4-4-53 0 0,16-11 116 0 0,-1-2-1 0 0,-1-1 0 0 0,-1-1 0 0 0,-1-1 0 0 0,0-1 0 0 0,-2-1 0 0 0,-1 0 0 0 0,-1-1 0 0 0,-1-1 0 0 0,13-28-114 0 0,-25 47 14 0 0,33-74 89 0 0,-26 85-278 0 0,63 130 303 0 0,-9-26-52 0 0,-27-62-733 0 0,-22-39-4345 0 0,5-5-6744 0 0,-18-2 592 0 0</inkml:trace>
  <inkml:trace contextRef="#ctx0" brushRef="#br0" timeOffset="441.35">1140 0 7690 0 0,'0'0'2480'0'0,"0"0"-645"0"0,0 0-152 0 0,0 0 102 0 0,0 0-45 0 0,0 0-194 0 0,0 0-326 0 0,0 0-293 0 0,0 0-210 0 0,0 0-133 0 0,0 0-91 0 0,0 0-85 0 0,0 0-38 0 0,-25 11-66 0 0,-79 35-48 0 0,63-19 139 0 0,37-18-268 0 0,2-7-102 0 0,1 1-1 0 0,-1 0 1 0 0,1-1 0 0 0,0 1-1 0 0,0 0 1 0 0,0 0 0 0 0,0 0 0 0 0,0 0-1 0 0,1 0 1 0 0,0 0 0 0 0,-1 0-1 0 0,1 0 1 0 0,0 0 0 0 0,0 0 0 0 0,1 0-1 0 0,-1 0 1 0 0,1 0 0 0 0,-1 0-1 0 0,1 0 1 0 0,0 0 0 0 0,0-1 0 0 0,0 1-1 0 0,0 0 1 0 0,1 0 0 0 0,-1-1-1 0 0,1 1 1 0 0,0-1 0 0 0,0 1 0 0 0,0-1-1 0 0,0 0 1 0 0,0 0 0 0 0,0 0-1 0 0,0 0 1 0 0,2 1-25 0 0,180 93 862 0 0,-181-94-806 0 0,0 0 0 0 0,0 0 1 0 0,0 1-1 0 0,-1-1 0 0 0,1 1 1 0 0,-1-1-1 0 0,1 1 0 0 0,-1 0 1 0 0,0 0-1 0 0,0 0 0 0 0,0 0 1 0 0,0 0-1 0 0,-1 0 0 0 0,0 1 1 0 0,1-1-1 0 0,-1 1 0 0 0,0-1 1 0 0,0 1-1 0 0,-1-1 0 0 0,1 1 1 0 0,-1-1-1 0 0,0 1 0 0 0,0-1 1 0 0,0 1-1 0 0,0 0 0 0 0,0-1 1 0 0,-1 1-1 0 0,0-1 0 0 0,0 1 1 0 0,0-1-1 0 0,0 1 0 0 0,0-1 1 0 0,-1 0-1 0 0,1 1 0 0 0,-1-1 1 0 0,0 0-1 0 0,0 0 0 0 0,0 0 0 0 0,-1 0 1 0 0,1-1-1 0 0,-1 1 0 0 0,-1 1-56 0 0,-7 4 23 0 0,-1-1-1 0 0,1-1 1 0 0,-1 1-1 0 0,0-2 1 0 0,0 0-1 0 0,-1 0 0 0 0,1-1 1 0 0,-1-1-1 0 0,0 0 1 0 0,0-1-1 0 0,0 0 1 0 0,0-1-1 0 0,-1-1 0 0 0,1 0 1 0 0,0 0-1 0 0,-8-3-22 0 0,-6-11-1143 0 0,23 4-3226 0 0,6-1-5631 0 0,1 10-2210 0 0</inkml:trace>
</inkml:ink>
</file>

<file path=ppt/ink/ink7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49:52.5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230 535 1976 0 0,'0'0'2072'0'0,"0"0"-851"0"0,0 0-342 0 0,0 0 149 0 0,0 0 286 0 0,0 0 174 0 0,0 0-41 0 0,0 0-231 0 0,0 0-314 0 0,0 0-257 0 0,0 0-143 0 0,-2 9-63 0 0,-3 97 1550 0 0,16-56-1077 0 0,23 157 1318 0 0,-30-194 1968 0 0,-3-38-2348 0 0,-6-3-1811 0 0,1-1 0 0 0,1 0 0 0 0,2 1-1 0 0,1-1 1 0 0,1 0 0 0 0,1 0 0 0 0,2 1-1 0 0,0 0 1 0 0,3-1 0 0 0,0 2-1 0 0,1-1 1 0 0,2 1 0 0 0,1 0 0 0 0,1 1-1 0 0,1 0 1 0 0,1 1 0 0 0,2 1 0 0 0,0 0-1 0 0,11-10-38 0 0,55-21 220 0 0,-81 55-219 0 0,1 0 0 0 0,-1 1-1 0 0,0 0 1 0 0,0-1-1 0 0,1 1 1 0 0,-1 0-1 0 0,0-1 1 0 0,0 1-1 0 0,0 0 1 0 0,0 0-1 0 0,0 0 1 0 0,0 0-1 0 0,0 0 1 0 0,0 0-1 0 0,0 0 1 0 0,0 0-1 0 0,0 0 1 0 0,-1 1-1 0 0,1-1 1 0 0,-1 0-1 0 0,1 1 1 0 0,-1-1-1 0 0,1 0 1 0 0,-1 1-1 0 0,0-1 1 0 0,1 0-1 0 0,-1 1 1 0 0,0-1-1 0 0,0 1 1 0 0,0-1-1 0 0,0 0 1 0 0,0 1-1 0 0,1 3 13 0 0,8 160-259 0 0,2-155-3315 0 0,-6-9-1310 0 0,0-1-3753 0 0,-5 0 8614 0 0,3 0-9972 0 0</inkml:trace>
  <inkml:trace contextRef="#ctx0" brushRef="#br0" timeOffset="901.324">736 675 0 0 0,'0'0'1500'0'0,"0"0"363"0"0,0 0 228 0 0,0 0 199 0 0,0 0 102 0 0,0 0-123 0 0,0 0-234 0 0,0 0-328 0 0,0 0-322 0 0,0 0-252 0 0,0 0-202 0 0,0 0-156 0 0,31 5-138 0 0,96 14-86 0 0,-70-27 182 0 0,-52 3-586 0 0,1 1-56 0 0,0-1 0 0 0,0 0 0 0 0,-1 0 0 0 0,0 0 0 0 0,0-1 0 0 0,0 0 0 0 0,-1 0 0 0 0,0 0 0 0 0,0-1 0 0 0,0 1 0 0 0,-1-1 0 0 0,0 0 0 0 0,0 0-1 0 0,-1 0 1 0 0,0 0 0 0 0,0 0 0 0 0,-1-1 0 0 0,0 1 0 0 0,0 0 0 0 0,0-1 0 0 0,-1 1 0 0 0,-1-7-91 0 0,0 12 10 0 0,1 0 0 0 0,-1-1 0 0 0,0 1 0 0 0,0 0 0 0 0,0 0 0 0 0,0-1 0 0 0,-1 1 0 0 0,1 0 0 0 0,-1 0 0 0 0,1 0 0 0 0,-1 1 0 0 0,0-1 0 0 0,0 0 0 0 0,1 1 0 0 0,-1-1 0 0 0,0 1 0 0 0,0-1 0 0 0,-1 1 0 0 0,1 0 0 0 0,0 0 0 0 0,0 0 0 0 0,-1 0 0 0 0,1 0 0 0 0,0 1 0 0 0,-1-1 0 0 0,1 1 0 0 0,-1 0 0 0 0,1-1 0 0 0,-1 1 0 0 0,1 0 0 0 0,0 0 0 0 0,-1 0 0 0 0,-1 1-10 0 0,-82 20-123 0 0,77-16 113 0 0,0 1 1 0 0,0 0 0 0 0,0 1-1 0 0,1 0 1 0 0,-1 0 0 0 0,2 1-1 0 0,-1 0 1 0 0,1 0 0 0 0,0 1-1 0 0,1 0 1 0 0,0 0 0 0 0,1 1-1 0 0,0-1 1 0 0,0 1 0 0 0,1 0-1 0 0,0 1 1 0 0,1-1 0 0 0,0 1-1 0 0,0-1 1 0 0,1 1 0 0 0,1 0-1 0 0,0 0 1 0 0,0 0 0 0 0,1 0-1 0 0,1 0 1 0 0,0-1 0 0 0,1 8 9 0 0,3-11 5 0 0,-1 0 1 0 0,1 0-1 0 0,1-1 1 0 0,0 0-1 0 0,-1 0 1 0 0,2 0-1 0 0,-1 0 1 0 0,1-1-1 0 0,0 0 1 0 0,0-1-1 0 0,0 1 1 0 0,1-1 0 0 0,-1-1-1 0 0,1 1 1 0 0,0-2-1 0 0,0 1 1 0 0,0-1-1 0 0,0 0 1 0 0,1 0-1 0 0,-1-1 1 0 0,0 0-1 0 0,1-1 1 0 0,-1 0-1 0 0,1 0 1 0 0,-1-1 0 0 0,3 0-6 0 0,7 2 11 0 0,0-1 1 0 0,0-1 0 0 0,0 0 0 0 0,0-2 0 0 0,0 0 0 0 0,-1 0 0 0 0,1-2-1 0 0,-1 0 1 0 0,8-5-12 0 0,123-71 0 0 0,-121 61 26 0 0,-1-1 1 0 0,0-2-1 0 0,-2-1 0 0 0,0 0 0 0 0,-2-2 1 0 0,3-6-27 0 0,-4 6 25 0 0,-1-1 1 0 0,-1 0-1 0 0,-1-2 0 0 0,-2 0 1 0 0,-1-1-1 0 0,-1 0 1 0 0,-2-1-1 0 0,-1-1 1 0 0,-1 0-1 0 0,-2 0 0 0 0,-1-1 1 0 0,-2 0-1 0 0,1-21-25 0 0,-23-44 217 0 0,15 95-211 0 0,1 1 0 0 0,-1-1-1 0 0,0 0 1 0 0,0 1-1 0 0,0-1 1 0 0,0 1-1 0 0,0-1 1 0 0,0 1-1 0 0,0 0 1 0 0,-1 0 0 0 0,1 0-1 0 0,-1 0 1 0 0,0 0-1 0 0,0 1 1 0 0,1-1-1 0 0,-1 1 1 0 0,0 0 0 0 0,0 0-1 0 0,0 0 1 0 0,-1 0-1 0 0,1 0 1 0 0,0 1-1 0 0,0 0 1 0 0,0-1 0 0 0,0 1-1 0 0,-1 0 1 0 0,1 0-1 0 0,0 1 1 0 0,0-1-1 0 0,-2 1-5 0 0,0 2-1 0 0,0 0-1 0 0,1 0 1 0 0,-1 0-1 0 0,1 0 1 0 0,0 1-1 0 0,0 0 1 0 0,0-1-1 0 0,1 2 1 0 0,-1-1-1 0 0,1 0 0 0 0,0 1 1 0 0,0-1-1 0 0,0 1 1 0 0,1 0-1 0 0,0 0 1 0 0,0 0-1 0 0,0 0 1 0 0,0 1-1 0 0,1-1 2 0 0,-5 19 9 0 0,2-1-1 0 0,0 1 1 0 0,1 0 0 0 0,2 0-1 0 0,0 0 1 0 0,3 20-9 0 0,-1 4 56 0 0,31 170 308 0 0,-13-130-161 0 0,-13-51-120 0 0,24 115 196 0 0,-7 2 1 0 0,-6 1-1 0 0,-4 97-279 0 0,-13-236 19 0 0,0 0 0 0 0,0 1-1 0 0,-2-1 1 0 0,0-1 0 0 0,-1 1-1 0 0,0 0 1 0 0,-1 0 0 0 0,-1-1-1 0 0,0 0 1 0 0,-1 0 0 0 0,-1 0 0 0 0,-1-1-1 0 0,0 0 1 0 0,0-1 0 0 0,-1 1-1 0 0,-4 2-18 0 0,11-14 9 0 0,1-1 0 0 0,-1 0-1 0 0,1 0 1 0 0,-1 0 0 0 0,1 0-1 0 0,-1 0 1 0 0,0 0 0 0 0,1 0-1 0 0,-1-1 1 0 0,0 1 0 0 0,0 0-1 0 0,1-1 1 0 0,-1 0 0 0 0,0 1-1 0 0,0-1 1 0 0,0 0 0 0 0,0 0-1 0 0,0 0 1 0 0,0 0 0 0 0,1 0-1 0 0,-1 0 1 0 0,0-1 0 0 0,0 1-1 0 0,0-1 1 0 0,0 1 0 0 0,1-1-1 0 0,-1 0 1 0 0,0 0 0 0 0,1 1-1 0 0,-1-1 1 0 0,0 0 0 0 0,1-1-1 0 0,-1 1 1 0 0,1 0 0 0 0,0 0 0 0 0,-1-1-1 0 0,1 1 1 0 0,0 0 0 0 0,0-1-1 0 0,0 1 1 0 0,0-1 0 0 0,0 0-9 0 0,-39-72 10 0 0,33 51-27 0 0,2 0 0 0 0,0 0 0 0 0,2-1 0 0 0,0 1 0 0 0,2-1 0 0 0,0 0 0 0 0,2 1 0 0 0,0-1 0 0 0,3-8 17 0 0,2 4-49 0 0,2 0 0 0 0,1 1 1 0 0,1 1-1 0 0,1-1 1 0 0,1 2-1 0 0,2-1 0 0 0,0 2 1 0 0,2 0-1 0 0,0 1 1 0 0,2 0-1 0 0,0 2 1 0 0,2 0-1 0 0,0 1 0 0 0,13-9 49 0 0,19-30-2023 0 0,-52 53-2327 0 0,-4 4-7320 0 0,1 2 2789 0 0</inkml:trace>
  <inkml:trace contextRef="#ctx0" brushRef="#br0" timeOffset="1641.977">1737 819 0 0 0,'0'0'372'0'0,"0"0"863"0"0,0 0 445 0 0,0 0 305 0 0,0 0 209 0 0,0 0 7 0 0,0 0-167 0 0,0 0-255 0 0,0 0-258 0 0,0 0-245 0 0,0 0-181 0 0,0 0-112 0 0,0 0-102 0 0,30-3-98 0 0,92-12-100 0 0,-67-8 209 0 0,-48 15-704 0 0,1 2-76 0 0,1-2 0 0 0,-1 1-1 0 0,0-1 1 0 0,-1 0 0 0 0,0-1 0 0 0,0 0 0 0 0,-1 0 0 0 0,0 0-1 0 0,0-1 1 0 0,-1 0 0 0 0,0 0 0 0 0,-1 0 0 0 0,-1-1 0 0 0,1 0-1 0 0,-1 1 1 0 0,-1-1 0 0 0,0 0 0 0 0,-1 0 0 0 0,0 0-1 0 0,-1-5-111 0 0,-1 13-3 0 0,0 1 0 0 0,-1-1-1 0 0,1 1 1 0 0,-1 0-1 0 0,1-1 1 0 0,-1 1-1 0 0,0 0 1 0 0,0 0-1 0 0,0 0 1 0 0,0 1 0 0 0,-1-1-1 0 0,1 0 1 0 0,0 1-1 0 0,-1-1 1 0 0,1 1-1 0 0,-1 0 1 0 0,0 0-1 0 0,1 0 1 0 0,-1 0-1 0 0,0 0 1 0 0,1 1 0 0 0,-1-1-1 0 0,0 1 1 0 0,0 0-1 0 0,0 0 1 0 0,1 0-1 0 0,-1 0 1 0 0,0 0-1 0 0,0 0 1 0 0,0 1 0 0 0,1 0-1 0 0,-1-1 1 0 0,0 1-1 0 0,1 0 1 0 0,-1 0-1 0 0,0 0 1 0 0,1 1-1 0 0,0-1 1 0 0,-1 1 0 0 0,1-1-1 0 0,0 1 1 0 0,0 0-1 0 0,-1 0 1 0 0,1 0-1 0 0,1 0 1 0 0,-1 0 3 0 0,-10 10-7 0 0,1 0 0 0 0,1 1 0 0 0,0 0 0 0 0,1 0 0 0 0,0 1 0 0 0,1 0 0 0 0,1 0 0 0 0,0 1 0 0 0,1 0 0 0 0,1 1 0 0 0,0-1 0 0 0,1 1 0 0 0,1 0 0 0 0,0 0 0 0 0,1 0 0 0 0,1 0 0 0 0,0 12 7 0 0,2-22 9 0 0,-1-1 0 0 0,1 1-1 0 0,0-1 1 0 0,0 1 0 0 0,1-1 0 0 0,-1 0 0 0 0,1 1-1 0 0,0-1 1 0 0,1 0 0 0 0,-1 0 0 0 0,1 0 0 0 0,0 0-1 0 0,0-1 1 0 0,1 1 0 0 0,-1-1 0 0 0,1 0 0 0 0,0 0-1 0 0,0 0 1 0 0,1-1 0 0 0,-1 1 0 0 0,1-1-1 0 0,-1 0 1 0 0,1 0 0 0 0,0-1 0 0 0,0 1 0 0 0,1-1-1 0 0,2 1-8 0 0,2 0 53 0 0,-1 0 0 0 0,0 0 0 0 0,1-1-1 0 0,0-1 1 0 0,-1 1 0 0 0,1-1-1 0 0,0-1 1 0 0,0 0 0 0 0,-1 0 0 0 0,1-1-1 0 0,0 0 1 0 0,0-1 0 0 0,-1 0 0 0 0,1-1-1 0 0,4-1-52 0 0,9-8 104 0 0,-1 0 0 0 0,-1-1-1 0 0,0-1 1 0 0,-1-1 0 0 0,-1 0 0 0 0,0-2-1 0 0,-1 0 1 0 0,-1-2 0 0 0,4-5-104 0 0,-7 9 22 0 0,0-1 0 0 0,-2-1-1 0 0,1 0 1 0 0,-2-1 0 0 0,0 0 0 0 0,-2-1 0 0 0,0 0 0 0 0,-1 0 0 0 0,0-1 0 0 0,-2 0-1 0 0,0-1 1 0 0,-2 1 0 0 0,0-1 0 0 0,-1 0 0 0 0,-1-17-22 0 0,-2 36 1 0 0,0 1 1 0 0,-1-1-1 0 0,1 1 1 0 0,-1 0-1 0 0,0-1 1 0 0,1 1-1 0 0,-1 0 1 0 0,0 0-1 0 0,0-1 0 0 0,0 1 1 0 0,0 0-1 0 0,0 0 1 0 0,0 0-1 0 0,0 0 1 0 0,0 0-1 0 0,-1 0 1 0 0,1 0-1 0 0,0 1 0 0 0,0-1 1 0 0,-1 0-1 0 0,1 1 1 0 0,0-1-1 0 0,-1 1 1 0 0,1-1-1 0 0,-1 1 1 0 0,1 0-1 0 0,-1-1 1 0 0,1 1-1 0 0,-1 0 0 0 0,1 0 1 0 0,-1 0-1 0 0,1 0 1 0 0,-1 1-1 0 0,1-1 1 0 0,-1 0-1 0 0,1 0 1 0 0,-1 1-2 0 0,-57 16-162 0 0,46-8 148 0 0,0-1 0 0 0,0 2 0 0 0,1 0 0 0 0,0 0 1 0 0,1 1-1 0 0,0 0 0 0 0,1 1 0 0 0,0 0 0 0 0,1 1 0 0 0,0 1 14 0 0,8-13-4 0 0,0 0 0 0 0,0 0 0 0 0,0 0 0 0 0,1 0 0 0 0,-1 0 0 0 0,0 0 0 0 0,1 0 0 0 0,-1 0 0 0 0,1 1 0 0 0,-1-1 0 0 0,1 0 0 0 0,0 0 0 0 0,-1 1 0 0 0,1-1 0 0 0,0 0 0 0 0,0 0 0 0 0,0 1 0 0 0,0-1 0 0 0,0 0 0 0 0,0 0 0 0 0,0 1 0 0 0,1-1 0 0 0,-1 0 0 0 0,0 0 0 0 0,1 1 0 0 0,-1-1 0 0 0,1 0 0 0 0,-1 0 0 0 0,1 0 0 0 0,-1 0 0 0 0,1 1 0 0 0,0-1 0 0 0,0 0 0 0 0,0 0 0 0 0,-1-1 0 0 0,1 1 0 0 0,0 0 0 0 0,0 0 0 0 0,0 0 0 0 0,0-1 0 0 0,0 1 0 0 0,1 0 0 0 0,-1-1 0 0 0,0 1 4 0 0,61 4 10 0 0,-47-5 25 0 0,155-22 111 0 0,-167 21-135 0 0,0 0 0 0 0,0 1 0 0 0,1-1 0 0 0,-1 1 1 0 0,0 0-1 0 0,0 0 0 0 0,0 0 0 0 0,0 0 0 0 0,0 0 0 0 0,0 1 1 0 0,0-1-1 0 0,0 1 0 0 0,0 0 0 0 0,0 0 0 0 0,0 0 0 0 0,0 0 1 0 0,-1 1-1 0 0,1-1 0 0 0,0 1 0 0 0,-1 0 0 0 0,1 0 0 0 0,-1 0 0 0 0,0 0 1 0 0,1 0-1 0 0,-1 0 0 0 0,0 0 0 0 0,0 1 0 0 0,-1-1 0 0 0,1 1 1 0 0,0-1-1 0 0,-1 1 0 0 0,1 0 0 0 0,-1 0 0 0 0,0 0 0 0 0,0 0 1 0 0,0 0-1 0 0,-1 0 0 0 0,1 0 0 0 0,-1 0 0 0 0,1 0 0 0 0,-1 2-11 0 0,-19 109 504 0 0,14-101-531 0 0,2 0 0 0 0,-1 1 0 0 0,2-1 0 0 0,0 1 0 0 0,0 0 0 0 0,2-1 0 0 0,-1 1 0 0 0,3 13 27 0 0,-2-27-105 0 0,0 1-1 0 0,0 0 0 0 0,1 0 1 0 0,-1-1-1 0 0,0 1 1 0 0,1-1-1 0 0,-1 1 0 0 0,0 0 1 0 0,1-1-1 0 0,-1 1 0 0 0,1-1 1 0 0,-1 1-1 0 0,1-1 0 0 0,-1 1 1 0 0,1-1-1 0 0,-1 1 1 0 0,1-1-1 0 0,0 1 0 0 0,-1-1 1 0 0,1 0-1 0 0,0 1 0 0 0,-1-1 1 0 0,1 0-1 0 0,0 0 1 0 0,-1 1-1 0 0,1-1 0 0 0,0 0 1 0 0,0 0-1 0 0,-1 0 0 0 0,1 0 1 0 0,0 0-1 0 0,0 0 1 0 0,-1 0-1 0 0,1 0 0 0 0,0 0 1 0 0,-1-1-1 0 0,1 1 0 0 0,0 0 1 0 0,0 0-1 0 0,-1-1 0 0 0,1 1 1 0 0,0 0 105 0 0,15-10-11914 0 0,-12 6 1720 0 0</inkml:trace>
  <inkml:trace contextRef="#ctx0" brushRef="#br0" timeOffset="2044.338">2708 771 2296 0 0,'0'0'2032'0'0,"0"0"-623"0"0,0 0 2 0 0,0 0 331 0 0,0 0 225 0 0,0 0-7 0 0,0 0-210 0 0,0 0-248 0 0,0 0-182 0 0,0 0-102 0 0,0 0-87 0 0,0 0-110 0 0,18 9-125 0 0,59 25-121 0 0,-74-33-695 0 0,0 1-1 0 0,0-1 1 0 0,1 0 0 0 0,-1 0-1 0 0,0-1 1 0 0,1 1 0 0 0,-1-1-1 0 0,1 1 1 0 0,-1-1 0 0 0,0 0-1 0 0,1 0 1 0 0,-1-1 0 0 0,1 1-1 0 0,-1-1 1 0 0,0 0 0 0 0,1 0-1 0 0,-1 0 1 0 0,0 0 0 0 0,0 0-1 0 0,0-1 1 0 0,0 1 0 0 0,0-1-1 0 0,0 0 1 0 0,1-1-80 0 0,9-5 326 0 0,-5 5-255 0 0,-1 0 0 0 0,1-1 0 0 0,-1 0 0 0 0,0-1 1 0 0,0 0-1 0 0,-1 0 0 0 0,0 0 0 0 0,0 0 0 0 0,0-1 0 0 0,0 0 0 0 0,-1-1 0 0 0,0 1 1 0 0,0-1-1 0 0,-1 0 0 0 0,0 0 0 0 0,0-1 0 0 0,-1 1 0 0 0,0-1 0 0 0,0 1 0 0 0,0-1 1 0 0,-1 0-1 0 0,-1 0 0 0 0,1 0 0 0 0,-1-1 0 0 0,0 1 0 0 0,-1 0 0 0 0,0-4-71 0 0,-2 8-3 0 0,0 0-1 0 0,-1 0 0 0 0,1 1 0 0 0,-1-1 1 0 0,1 1-1 0 0,-1-1 0 0 0,0 1 0 0 0,-1 0 1 0 0,1 0-1 0 0,0 0 0 0 0,-1 0 0 0 0,0 1 1 0 0,0-1-1 0 0,1 1 0 0 0,-1 0 0 0 0,-1 0 1 0 0,1 1-1 0 0,0-1 0 0 0,0 1 0 0 0,-1 0 1 0 0,1 0-1 0 0,0 0 0 0 0,-1 1 0 0 0,1-1 1 0 0,-1 1-1 0 0,1 0 0 0 0,-4 1 4 0 0,-4 2-24 0 0,0 1 1 0 0,1 0-1 0 0,-1 1 0 0 0,1 0 1 0 0,0 0-1 0 0,0 2 1 0 0,1-1-1 0 0,0 1 0 0 0,0 1 1 0 0,1 0-1 0 0,-1 0 0 0 0,2 1 1 0 0,-1 0-1 0 0,1 0 0 0 0,1 1 1 0 0,0 0-1 0 0,0 1 1 0 0,1 0 23 0 0,-1-1-10 0 0,1 1 1 0 0,0 0-1 0 0,1 0 1 0 0,0 0-1 0 0,1 1 1 0 0,0-1 0 0 0,1 1-1 0 0,0 0 1 0 0,1 0-1 0 0,0 0 1 0 0,1 1 0 0 0,0-1-1 0 0,1 0 1 0 0,1 0-1 0 0,0 1 1 0 0,0-1 9 0 0,1-7-22 0 0,0-1 0 0 0,0 1 0 0 0,1 0 0 0 0,-1-1 0 0 0,1 0 0 0 0,0 0 0 0 0,0 0 0 0 0,0 0 0 0 0,1 0 0 0 0,0 0 0 0 0,-1-1 0 0 0,1 0 0 0 0,0 0 0 0 0,1 0 0 0 0,-1 0 0 0 0,0 0 0 0 0,1-1 0 0 0,-1 0 0 0 0,1 0 0 0 0,0 0 0 0 0,0-1 0 0 0,0 1 0 0 0,0-1 0 0 0,0 0 0 0 0,0-1 0 0 0,0 1 0 0 0,0-1 0 0 0,0 0 0 0 0,0-1 0 0 0,2 1 22 0 0,117-25-2478 0 0,-85 9-1638 0 0,0-2-4466 0 0,-25 11-1493 0 0</inkml:trace>
  <inkml:trace contextRef="#ctx0" brushRef="#br0" timeOffset="2514.802">3092 907 4689 0 0,'0'0'2623'0'0,"0"0"-562"0"0,0 0-210 0 0,0 0-140 0 0,0 0-264 0 0,0 0-236 0 0,0 0-184 0 0,0 0-34 0 0,0 0 134 0 0,0 0 53 0 0,0 0-60 0 0,0 0-131 0 0,0 0-206 0 0,12-3-158 0 0,-3 1-496 0 0,0-1 1 0 0,0 0-1 0 0,0 0 0 0 0,-1-1 1 0 0,1 0-1 0 0,-1 0 1 0 0,0-1-1 0 0,-1 0 0 0 0,1-1 1 0 0,-1 1-1 0 0,3-4-129 0 0,19-19 579 0 0,-7 8-325 0 0,-2-1 0 0 0,0 0-1 0 0,-1-2 1 0 0,-1 0 0 0 0,-1-1 0 0 0,5-10-254 0 0,-18 21 151 0 0,-14 27-161 0 0,-16 28-41 0 0,22-33 43 0 0,1-1 0 0 0,0 0 0 0 0,0 1 0 0 0,1 0 0 0 0,0-1 0 0 0,1 1 0 0 0,-1 0 0 0 0,2 0 0 0 0,-1 0 0 0 0,2 0 0 0 0,-1 0 0 0 0,1 0 0 0 0,1 3 8 0 0,1-7 11 0 0,0-1-1 0 0,1 1 0 0 0,0-1 0 0 0,-1 1 1 0 0,2-1-1 0 0,-1 0 0 0 0,0-1 0 0 0,1 1 1 0 0,0-1-1 0 0,0 0 0 0 0,0 0 0 0 0,0 0 1 0 0,0-1-1 0 0,1 1 0 0 0,-1-2 0 0 0,1 1 1 0 0,-1 0-1 0 0,1-1 0 0 0,0 0 0 0 0,-1 0 0 0 0,1-1 1 0 0,0 0-1 0 0,0 0 0 0 0,0 0 0 0 0,-1 0 1 0 0,1-1-1 0 0,0 0 0 0 0,3-1-10 0 0,3-1 97 0 0,0-1-1 0 0,0 0 0 0 0,0 0 1 0 0,-1-1-1 0 0,0 0 1 0 0,0-1-1 0 0,0 0 1 0 0,-1-1-1 0 0,0-1 1 0 0,0 1-1 0 0,0-1 0 0 0,-1-1 1 0 0,-1 0-1 0 0,0 0 1 0 0,0-1-1 0 0,3-4-96 0 0,-6 7 33 0 0,-1 0 0 0 0,0-1 0 0 0,0 0 0 0 0,0 0 1 0 0,-1 0-1 0 0,0 0 0 0 0,-1 0 0 0 0,0-1 0 0 0,0 1 0 0 0,0-1 0 0 0,-1 1 0 0 0,-1-1 0 0 0,0 0 0 0 0,0 1 0 0 0,-1-9-33 0 0,1 17-34 0 0,0-1 1 0 0,0 1-1 0 0,0-1 0 0 0,0 0 0 0 0,0 1 1 0 0,0-1-1 0 0,0 1 0 0 0,0-1 0 0 0,-1 1 0 0 0,1-1 1 0 0,0 1-1 0 0,0 0 0 0 0,0-1 0 0 0,-1 1 1 0 0,1-1-1 0 0,0 1 0 0 0,-1-1 0 0 0,1 1 0 0 0,0 0 1 0 0,-1-1-1 0 0,1 1 0 0 0,0 0 0 0 0,-1-1 1 0 0,1 1-1 0 0,-1 0 0 0 0,1-1 0 0 0,-1 1 0 0 0,1 0 1 0 0,0 0-1 0 0,-1 0 0 0 0,1-1 0 0 0,-1 1 1 0 0,1 0-1 0 0,-1 0 0 0 0,1 0 0 0 0,-1 0 0 0 0,1 0 1 0 0,-1 0-1 0 0,0 0 0 0 0,1 0 0 0 0,-1 0 0 0 0,1 0 1 0 0,-1 0-1 0 0,1 0 0 0 0,-1 1 0 0 0,1-1 1 0 0,0 0-1 0 0,-1 0 0 0 0,1 0 0 0 0,-1 1 0 0 0,1-1 1 0 0,-1 0-1 0 0,1 1 0 0 0,0-1 0 0 0,-1 0 1 0 0,1 1-1 0 0,-1-1 0 0 0,1 0 0 0 0,0 1 0 0 0,-1-1 1 0 0,1 1-1 0 0,0-1 0 0 0,0 1 0 0 0,-1-1 1 0 0,1 0-1 0 0,0 1 0 0 0,0-1 0 0 0,0 1 0 0 0,0 0 34 0 0,-17 20-5650 0 0,15-17 2274 0 0,-4 3-7435 0 0</inkml:trace>
  <inkml:trace contextRef="#ctx0" brushRef="#br0" timeOffset="2840.594">4066 594 6553 0 0,'0'0'4879'0'0,"0"0"-1951"0"0,0 0-934 0 0,0 0-205 0 0,0 0-133 0 0,0 0-178 0 0,0 0-241 0 0,0 0-273 0 0,0 0-195 0 0,0 0-149 0 0,0 0-147 0 0,0 0-114 0 0,0 0-99 0 0,-3-4-56 0 0,2 3-192 0 0,0 0 1 0 0,-1 0-1 0 0,1 0 1 0 0,0 0-1 0 0,0 0 1 0 0,-1 0 0 0 0,1 0-1 0 0,0 1 1 0 0,-1-1-1 0 0,1 0 1 0 0,-1 1-1 0 0,1-1 1 0 0,-1 1-1 0 0,1 0 1 0 0,-1-1-1 0 0,1 1 1 0 0,-1 0-1 0 0,0 0 1 0 0,1 0-1 0 0,-1 0 1 0 0,1 0-1 0 0,-1 1 1 0 0,1-1-1 0 0,-1 0 1 0 0,1 1-1 0 0,-1-1 1 0 0,1 1-1 0 0,-1-1 1 0 0,1 1-1 0 0,-1 0 1 0 0,1 0-1 0 0,0-1 1 0 0,-1 1-1 0 0,1 0 1 0 0,0 0-1 0 0,0 0 1 0 0,0 1 0 0 0,0-1-1 0 0,0 0 1 0 0,0 0-1 0 0,0 1 1 0 0,0-1-1 0 0,0 0-12 0 0,-6 4 42 0 0,0 0-23 0 0,0-1 0 0 0,1 1 0 0 0,-1 0 0 0 0,1 1 0 0 0,0-1 0 0 0,0 1 0 0 0,1 1 1 0 0,0-1-1 0 0,0 1 0 0 0,0 0 0 0 0,1 0 0 0 0,0 0 0 0 0,0 0 0 0 0,1 1 0 0 0,0 0 0 0 0,0-1 0 0 0,1 1 0 0 0,0 0 0 0 0,0 0 0 0 0,1 1 0 0 0,0-1 0 0 0,1 0 0 0 0,0 0 0 0 0,0 8-19 0 0,4-11 1 0 0,-1 1 0 0 0,1-1-1 0 0,0 0 1 0 0,0 0 0 0 0,1-1-1 0 0,-1 1 1 0 0,1-1 0 0 0,0 0-1 0 0,0-1 1 0 0,1 1 0 0 0,-1-1-1 0 0,1 0 1 0 0,0 0 0 0 0,0 0-1 0 0,0-1 1 0 0,0 0 0 0 0,0 0-1 0 0,0-1 1 0 0,0 0 0 0 0,1 0-1 0 0,-1 0 1 0 0,0-1 0 0 0,1 0-1 0 0,-1 0 1 0 0,0 0 0 0 0,6-2-1 0 0,82-27-1348 0 0,-65 14-1460 0 0,-18 7-1703 0 0,-6 5 443 0 0,0-1-4526 0 0</inkml:trace>
  <inkml:trace contextRef="#ctx0" brushRef="#br0" timeOffset="3211.627">4293 775 4697 0 0,'0'0'3217'0'0,"0"0"-1397"0"0,0 0-536 0 0,0 0-26 0 0,0 0-22 0 0,0 0-36 0 0,0 0-98 0 0,0 0-114 0 0,0 0-60 0 0,0 0-25 0 0,0 0-53 0 0,0 0-57 0 0,0 0-46 0 0,8 6-31 0 0,27 21-14 0 0,-31-25-580 0 0,-1-1 0 0 0,1 0 0 0 0,0 0 0 0 0,-1 0 0 0 0,1 0 0 0 0,0-1 0 0 0,-1 0 0 0 0,1 1 0 0 0,0-1 0 0 0,0-1 0 0 0,-1 1 0 0 0,1 0 0 0 0,0-1 0 0 0,-1 0 0 0 0,1 0 0 0 0,-1 0 0 0 0,1 0 0 0 0,-1-1 0 0 0,1 1 0 0 0,-1-1 0 0 0,0 0 0 0 0,1 0 0 0 0,-1 0-122 0 0,2-1 166 0 0,5-1-77 0 0,0 0 0 0 0,-1-1-1 0 0,1-1 1 0 0,-1 1-1 0 0,0-1 1 0 0,0-1-1 0 0,-1 0 1 0 0,0 0-1 0 0,0-1 1 0 0,-1 0 0 0 0,0 0-1 0 0,0 0 1 0 0,-1-1-1 0 0,0 0 1 0 0,-1 0-1 0 0,0-1 1 0 0,0 0-1 0 0,-1 0 1 0 0,0 0-1 0 0,-1 0 1 0 0,0 0 0 0 0,0-1-1 0 0,-1 0 1 0 0,-1 1-1 0 0,1-4-88 0 0,-5 10-7 0 0,0 0-1 0 0,0 1 1 0 0,0 0-1 0 0,0 0 1 0 0,0 0-1 0 0,-1 0 1 0 0,1 0-1 0 0,-1 1 1 0 0,0 0 0 0 0,0-1-1 0 0,0 1 1 0 0,0 1-1 0 0,0-1 1 0 0,0 0-1 0 0,0 1 1 0 0,-1 0-1 0 0,1 0 1 0 0,0 1-1 0 0,-1-1 1 0 0,1 1-1 0 0,-1 0 1 0 0,1 0-1 0 0,-1 0 1 0 0,1 0 0 0 0,0 1-1 0 0,-1 0 1 0 0,1 0-1 0 0,0 0 1 0 0,-1 1-1 0 0,-2 1 8 0 0,-4-1-9 0 0,1 2 0 0 0,0-1 0 0 0,0 1-1 0 0,0 1 1 0 0,0 0 0 0 0,1 0 0 0 0,0 1 0 0 0,0 0 0 0 0,0 1-1 0 0,1 0 1 0 0,0 0 0 0 0,0 1 0 0 0,1 0 0 0 0,0 0-1 0 0,0 0 1 0 0,1 1 0 0 0,0 0 0 0 0,0 1 0 0 0,1-1-1 0 0,1 1 1 0 0,0 0 0 0 0,0 0 0 0 0,1 1 0 0 0,0-1 0 0 0,0 1-1 0 0,1-1 1 0 0,0 10 9 0 0,3-14 7 0 0,0 0 0 0 0,1-1-1 0 0,-1 1 1 0 0,1 0 0 0 0,0-1 0 0 0,1 0-1 0 0,-1 1 1 0 0,1-1 0 0 0,0 0 0 0 0,1 0-1 0 0,-1-1 1 0 0,1 1 0 0 0,0-1 0 0 0,0 0-1 0 0,0 0 1 0 0,0 0 0 0 0,1 0-1 0 0,0-1 1 0 0,0 0 0 0 0,0 0 0 0 0,0 0-1 0 0,5 2-6 0 0,126 38 160 0 0,-124-40-157 0 0,94 13-1057 0 0,-84-15-3317 0 0,1 0-4032 0 0,-16-1-4171 0 0</inkml:trace>
  <inkml:trace contextRef="#ctx0" brushRef="#br0" timeOffset="30903.418">197 1566 0 0 0,'0'0'220'0'0,"0"0"694"0"0,0 0 202 0 0,0 0 57 0 0,0 0 72 0 0,0 0 26 0 0,0 0 9 0 0,0 0-8 0 0,-5-1-66 0 0,-13-4-67 0 0,13 4-79 0 0,5 1-71 0 0,0 0-79 0 0,0 0-81 0 0,0 0-39 0 0,0 0-55 0 0,0 0-2 0 0,24 7 3906 0 0,-16-9-4430 0 0,-1 0 1 0 0,1-1 0 0 0,-1 0 0 0 0,1-1 0 0 0,-1 0 0 0 0,0 0 0 0 0,0 0-1 0 0,-1-1 1 0 0,1 0 0 0 0,-1 0 0 0 0,0-1 0 0 0,-1 1 0 0 0,1-1 0 0 0,-1-1-1 0 0,0 1 1 0 0,2-5-210 0 0,-1 4 118 0 0,4-4-3 0 0,-1-1 0 0 0,1 0 0 0 0,-2 0 1 0 0,0-1-1 0 0,-1 0 0 0 0,0 0 0 0 0,0-1 0 0 0,-2 0 0 0 0,0 0 0 0 0,0-1 1 0 0,-1 1-1 0 0,-1-1 0 0 0,-1 0 0 0 0,0 0 0 0 0,0-10-115 0 0,-13 36 481 0 0,0 33-464 0 0,2 1 0 0 0,2 0 0 0 0,2 1 0 0 0,2-1-1 0 0,2 1 1 0 0,4 32-17 0 0,-2 4 24 0 0,1 67-8 0 0,1-30 4 0 0,-5 1 1 0 0,-4-1 0 0 0,-7-1-1 0 0,-6 15-20 0 0,13-109-1 0 0,0-1-1 0 0,-1 0 1 0 0,-1 0 0 0 0,-2 0-1 0 0,0-1 1 0 0,-1-1 0 0 0,-4 5 1 0 0,10-18-1 0 0,0 0 1 0 0,0-1-1 0 0,-1 0 1 0 0,0 0 0 0 0,0 0-1 0 0,-1-1 1 0 0,0 0-1 0 0,0 0 1 0 0,-1 0 0 0 0,1-1-1 0 0,-1 0 1 0 0,0-1 0 0 0,0 0-1 0 0,-1 0 1 0 0,1 0-1 0 0,-1-1 1 0 0,0-1 0 0 0,0 0-1 0 0,0 0 1 0 0,-4 0 0 0 0,10-1-3 0 0,0-1-1 0 0,0 1 1 0 0,0-1 0 0 0,0 0 0 0 0,0 0 0 0 0,0-1 0 0 0,0 1-1 0 0,0 0 1 0 0,1-1 0 0 0,-1 0 0 0 0,0 1 0 0 0,0-1-1 0 0,0-1 1 0 0,1 1 0 0 0,-1 0 0 0 0,0 0 0 0 0,1-1-1 0 0,-1 0 1 0 0,1 1 0 0 0,0-1 0 0 0,-1 0 0 0 0,1 0-1 0 0,0-1 1 0 0,0 1 0 0 0,0 0 0 0 0,1 0 0 0 0,-1-1-1 0 0,0 0 1 0 0,1 1 0 0 0,0-1 0 0 0,-1 0 0 0 0,1 1-1 0 0,0-4 4 0 0,-4-13-6 0 0,2 1 0 0 0,0-1 0 0 0,1 0-1 0 0,1 0 1 0 0,0 0 0 0 0,2-1-1 0 0,0 1 1 0 0,1 0 0 0 0,1 0-1 0 0,1 1 1 0 0,4-11 6 0 0,7-8 34 0 0,1 0 0 0 0,2 1 0 0 0,2 1 0 0 0,1 1 0 0 0,2 0-1 0 0,1 2 1 0 0,2 1 0 0 0,1 1 0 0 0,1 1 0 0 0,20-15-34 0 0,121-95 143 0 0,-95 115-1392 0 0,-48 27-3086 0 0,-2 5-4722 0 0,-15-4-2219 0 0</inkml:trace>
  <inkml:trace contextRef="#ctx0" brushRef="#br0" timeOffset="31254.028">813 2189 272 0 0,'0'0'2102'0'0,"0"0"69"0"0,0 0 220 0 0,0 0 116 0 0,0 0-117 0 0,0 0-285 0 0,0 0-370 0 0,0 0-339 0 0,0 0-241 0 0,0 0-167 0 0,0 0-101 0 0,0 0-50 0 0,0 0 5 0 0,-12 13-13 0 0,-32 32 1743 0 0,106-211 383 0 0,39-84-2075 0 0,-97 243-916 0 0,-1-1-1 0 0,1 1 0 0 0,0-1 1 0 0,1 1-1 0 0,0 0 0 0 0,0 1 0 0 0,0-1 1 0 0,1 1-1 0 0,0 0 0 0 0,0 0 1 0 0,1 1-1 0 0,-1 0 0 0 0,1 0 1 0 0,8-3 36 0 0,-13 7-194 0 0,0 1 1 0 0,0 0 0 0 0,1 1-1 0 0,-1-1 1 0 0,0 0-1 0 0,0 1 1 0 0,1-1 0 0 0,-1 1-1 0 0,0-1 1 0 0,0 1 0 0 0,0 0-1 0 0,0 0 1 0 0,0 0-1 0 0,0 0 1 0 0,0 1 0 0 0,0-1-1 0 0,0 1 1 0 0,0-1 0 0 0,-1 1-1 0 0,1-1 1 0 0,-1 1-1 0 0,1 0 1 0 0,-1 0 0 0 0,0-1-1 0 0,1 1 1 0 0,-1 1 193 0 0,20 33-11947 0 0,-21-35 11690 0 0,4 7-10932 0 0</inkml:trace>
  <inkml:trace contextRef="#ctx0" brushRef="#br0" timeOffset="31692.936">1509 1883 1776 0 0,'0'0'2745'0'0,"0"0"-290"0"0,0 0 59 0 0,0 0 79 0 0,0 0-112 0 0,0 0-359 0 0,0 0-501 0 0,0 0-397 0 0,0 0-255 0 0,0 0-160 0 0,0 0-141 0 0,0 0-119 0 0,0 0-81 0 0,-12 0-28 0 0,-88 11 823 0 0,85-8-1167 0 0,0 1-1 0 0,0 0 1 0 0,1 1-1 0 0,0 1 1 0 0,0 0-1 0 0,0 1 0 0 0,1 0 1 0 0,0 1-1 0 0,1 1 1 0 0,-1 0-1 0 0,2 1 1 0 0,-1 0-1 0 0,1 0 1 0 0,1 1-1 0 0,0 1 1 0 0,1 0-1 0 0,0 0 0 0 0,0 1 1 0 0,2 0-1 0 0,-1 0 1 0 0,2 1-1 0 0,0 0 1 0 0,0 0-1 0 0,2 1 1 0 0,-1-1-1 0 0,1 7-95 0 0,3-18 3 0 0,0 0-1 0 0,0 0 1 0 0,0 0 0 0 0,1 0-1 0 0,-1 0 1 0 0,1 0 0 0 0,0 0-1 0 0,0 0 1 0 0,0 0-1 0 0,0 0 1 0 0,1 0 0 0 0,-1 0-1 0 0,1 0 1 0 0,-1 0 0 0 0,1 0-1 0 0,0 0 1 0 0,1 0 0 0 0,-1 0-1 0 0,0-1 1 0 0,1 1-1 0 0,-1 0 1 0 0,1-1 0 0 0,0 1-1 0 0,0-1 1 0 0,0 0 0 0 0,0 0-1 0 0,0 1 1 0 0,1-1-1 0 0,-1-1 1 0 0,1 1 0 0 0,-1 0-1 0 0,1-1 1 0 0,0 1 0 0 0,-1-1-1 0 0,1 0 1 0 0,0 0 0 0 0,0 0-1 0 0,0 0 1 0 0,2 0-3 0 0,5 0 52 0 0,0-2 0 0 0,0 1-1 0 0,0-1 1 0 0,0 0 0 0 0,-1-1 0 0 0,1-1 0 0 0,-1 1 0 0 0,1-1 0 0 0,-1-1 0 0 0,0 0 0 0 0,0 0-1 0 0,0-1 1 0 0,-1 0 0 0 0,1 0 0 0 0,-1-1 0 0 0,3-3-52 0 0,116-119 413 0 0,-100 97-371 0 0,-9 10-1 0 0,113-104 207 0 0,-123 155-367 0 0,27 109-907 0 0,-10-99-3695 0 0,10-5-6480 0 0,-27-30-588 0 0</inkml:trace>
  <inkml:trace contextRef="#ctx0" brushRef="#br0" timeOffset="32156.223">1879 2251 10754 0 0,'0'0'2776'0'0,"0"0"-597"0"0,0 0-371 0 0,0 0-274 0 0,0 0-254 0 0,0 0-250 0 0,0 0-234 0 0,0 0-119 0 0,0 0-66 0 0,0 0-54 0 0,0 0-55 0 0,16-34-46 0 0,49-107-65 0 0,-12 49 557 0 0,-50 85-909 0 0,0 1 0 0 0,1 1 0 0 0,-1-1 1 0 0,1 0-1 0 0,0 1 0 0 0,1 0 0 0 0,-1 0 0 0 0,1 0 1 0 0,0 1-1 0 0,0 0 0 0 0,1-1 0 0 0,-1 2 0 0 0,1-1 1 0 0,0 1-1 0 0,0 0 0 0 0,0 0 0 0 0,0 0 0 0 0,1 1 0 0 0,-1 0 1 0 0,1 0-1 0 0,5 0-39 0 0,-2 47 90 0 0,5 71 80 0 0,-14-114-160 0 0,0-1 1 0 0,1 1 0 0 0,-1-1-1 0 0,0 0 1 0 0,1 1 0 0 0,-1-1-1 0 0,1 0 1 0 0,0 0 0 0 0,-1 0-1 0 0,1 0 1 0 0,0 0-1 0 0,-1-1 1 0 0,1 1 0 0 0,0 0-1 0 0,0-1 1 0 0,0 0 0 0 0,0 1-1 0 0,0-1 1 0 0,-1 0-1 0 0,1 0 1 0 0,0 0 0 0 0,0 0-1 0 0,0 0 1 0 0,0 0 0 0 0,0-1-1 0 0,0 1 1 0 0,0-1 0 0 0,-1 1-1 0 0,1-1 1 0 0,0 0-1 0 0,0 1 1 0 0,-1-1 0 0 0,1 0-1 0 0,0 0 1 0 0,-1 0 0 0 0,2-1-11 0 0,57-42 355 0 0,-60 44-356 0 0,36-29 94 0 0,0 1-1 0 0,2 1 1 0 0,1 3 0 0 0,2 1-1 0 0,1 1-92 0 0,-42 21 5 0 0,1 0 0 0 0,0 0 0 0 0,0 0 0 0 0,1 1 0 0 0,-1-1 0 0 0,0 0 0 0 0,0 0 0 0 0,0 1 0 0 0,1-1 0 0 0,-1 0 0 0 0,0 1 0 0 0,1-1 0 0 0,-1 1 0 0 0,0 0 0 0 0,1-1 0 0 0,-1 1 0 0 0,0 0 0 0 0,1 0 0 0 0,-1 0 0 0 0,1 0 0 0 0,-1 0 0 0 0,0 0 0 0 0,1 0 0 0 0,-1 1 0 0 0,1-1 0 0 0,-1 0 0 0 0,0 1 0 0 0,1-1 0 0 0,-1 1 0 0 0,0 0 0 0 0,0-1 0 0 0,1 1 0 0 0,-1 0 0 0 0,0 0 0 0 0,0-1 0 0 0,0 1 0 0 0,0 0 0 0 0,0 0 0 0 0,0 0 0 0 0,0 1 0 0 0,0-1 0 0 0,-1 0 0 0 0,1 0 0 0 0,0 0 0 0 0,-1 1 0 0 0,1-1 0 0 0,-1 0 0 0 0,1 0 0 0 0,-1 1 0 0 0,1-1 0 0 0,-1 1 0 0 0,0-1 0 0 0,0 0 0 0 0,0 1 0 0 0,0-1 0 0 0,0 1 0 0 0,0-1 0 0 0,0 0 0 0 0,0 2-5 0 0,-9 184 435 0 0,9-184-455 0 0,1-1 1 0 0,0 0 0 0 0,0 0 0 0 0,0 1 0 0 0,0-1-1 0 0,0 0 1 0 0,0 0 0 0 0,0 0 0 0 0,1 0 0 0 0,-1 0-1 0 0,1 0 1 0 0,-1 0 0 0 0,1 0 0 0 0,0-1-1 0 0,0 1 1 0 0,0-1 0 0 0,0 1 0 0 0,0-1 0 0 0,0 0-1 0 0,0 0 1 0 0,0 0 0 0 0,1 0 0 0 0,-1 0 0 0 0,0 0-1 0 0,1-1 1 0 0,-1 1 0 0 0,1-1 0 0 0,-1 0 0 0 0,0 1-1 0 0,1-1 1 0 0,1 0 19 0 0,44-18-3687 0 0,-38 9 1283 0 0,1-1-5068 0 0,-6 3-4752 0 0</inkml:trace>
  <inkml:trace contextRef="#ctx0" brushRef="#br0" timeOffset="32524.831">2943 2130 8330 0 0,'0'0'4099'0'0,"0"0"-1206"0"0,0 0-585 0 0,0 0-264 0 0,0 0-277 0 0,0 0-239 0 0,0 0-256 0 0,34-3-261 0 0,104-12-241 0 0,-56-12 231 0 0,-72 24-916 0 0,-1-1 0 0 0,0 0-1 0 0,0 0 1 0 0,0-1 0 0 0,-1-1-1 0 0,0 1 1 0 0,0-1 0 0 0,0-1 0 0 0,0 1-1 0 0,-1-1 1 0 0,0-1 0 0 0,-1 1-1 0 0,0-1 1 0 0,0 0 0 0 0,0-1 0 0 0,-1 1-1 0 0,-1-1 1 0 0,1 0 0 0 0,-1 0-1 0 0,-1-1 1 0 0,0 1 0 0 0,0-1-1 0 0,-1 0 1 0 0,0 1 0 0 0,0-5-85 0 0,-2 12 1 0 0,0 0 1 0 0,-1-1-1 0 0,1 1 1 0 0,0 0-1 0 0,-1 0 1 0 0,0 0-1 0 0,1 0 1 0 0,-1 0-1 0 0,0 0 1 0 0,0 0-1 0 0,0 0 1 0 0,0 0-1 0 0,0 0 1 0 0,-1 1-1 0 0,1-1 1 0 0,0 0-1 0 0,-1 1 1 0 0,0-1-1 0 0,1 1 1 0 0,-1 0-1 0 0,0-1 1 0 0,1 1-1 0 0,-1 0 1 0 0,0 0-1 0 0,0 0 1 0 0,0 0-1 0 0,0 0 1 0 0,0 1-1 0 0,0-1 0 0 0,0 0 1 0 0,-1 1-1 0 0,1 0 1 0 0,0 0-1 0 0,0-1 1 0 0,0 1-1 0 0,0 0 1 0 0,0 1-1 0 0,-1-1-1 0 0,-82 19-72 0 0,72-12 72 0 0,1 0 1 0 0,-1 1-1 0 0,1 0 1 0 0,1 1-1 0 0,-1 0 0 0 0,2 0 1 0 0,-1 1-1 0 0,1 1 1 0 0,1 0-1 0 0,0 0 1 0 0,0 1-1 0 0,1 0 0 0 0,1 1 1 0 0,0-1-1 0 0,1 2 1 0 0,0-1-1 0 0,1 0 0 0 0,0 1 1 0 0,-2 14-1 0 0,5-22-1 0 0,0 0 1 0 0,0 0-1 0 0,0 1 0 0 0,1-1 1 0 0,0 0-1 0 0,1 1 0 0 0,-1-1 1 0 0,1 1-1 0 0,0-1 0 0 0,1 0 1 0 0,0 1-1 0 0,0-1 1 0 0,0 1-1 0 0,0-1 0 0 0,1 0 1 0 0,0 0-1 0 0,1 0 0 0 0,-1 0 1 0 0,1 0-1 0 0,0-1 0 0 0,1 1 1 0 0,-1-1-1 0 0,1 0 0 0 0,0 0 1 0 0,1 0-1 0 0,-1 0 0 0 0,1-1 1 0 0,0 0-1 0 0,0 0 1 0 0,0 0-1 0 0,0 0 1 0 0,20 3-11 0 0,-1-1 1 0 0,1-1 0 0 0,0-1-1 0 0,0-1 1 0 0,0-1-1 0 0,1-1 1 0 0,-1-1 0 0 0,1-2 10 0 0,15 2-180 0 0,20-6-1644 0 0,-42 3-1741 0 0,0-2-4035 0 0,-3 4-5548 0 0</inkml:trace>
</inkml:ink>
</file>

<file path=ppt/ink/ink7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49:29.597"/>
    </inkml:context>
    <inkml:brush xml:id="br0">
      <inkml:brushProperty name="width" value="0.05" units="cm"/>
      <inkml:brushProperty name="height" value="0.05" units="cm"/>
    </inkml:brush>
    <inkml:brush xml:id="br1">
      <inkml:brushProperty name="width" value="0.05" units="cm"/>
      <inkml:brushProperty name="height" value="0.05" units="cm"/>
      <inkml:brushProperty name="color" value="#66CC00"/>
    </inkml:brush>
    <inkml:brush xml:id="br2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138 295 0 0 0,'0'0'401'0'0,"0"0"653"0"0,0 0 344 0 0,0 0 205 0 0,0 0 142 0 0,0 0 69 0 0,0 0-76 0 0,0 0-137 0 0,0 0-240 0 0,-4-10-208 0 0,-11-32-180 0 0,10 26 4932 0 0,7 21-2855 0 0,-2 0-4054 0 0,17 117 2709 0 0,-16-55-1337 0 0,-2-2-189 0 0,3 1 0 0 0,2-1 0 0 0,4 1 0 0 0,2-1 0 0 0,3-1 0 0 0,20 58-179 0 0,-32-118 10 0 0,1 1 0 0 0,-1 0 0 0 0,1-1 0 0 0,0 1 0 0 0,0-1 0 0 0,0 0 0 0 0,1 0 0 0 0,-1 0 0 0 0,1 0 1 0 0,0 0-1 0 0,0 0 0 0 0,0-1 0 0 0,1 1 0 0 0,0-1 0 0 0,-1 0 0 0 0,1 0 0 0 0,0 0 0 0 0,0-1 0 0 0,0 1 0 0 0,1-1 0 0 0,-1 0 0 0 0,1 0 0 0 0,-1 0 1 0 0,1-1-1 0 0,0 0 0 0 0,-1 0 0 0 0,1 0 0 0 0,0 0 0 0 0,0-1 0 0 0,0 0 0 0 0,0 0 0 0 0,-1 0 0 0 0,1-1 0 0 0,0 1 0 0 0,0-1 0 0 0,0 0 0 0 0,-1-1 0 0 0,1 1 1 0 0,-1-1-1 0 0,5-2-10 0 0,14-18 78 0 0,-2-2 1 0 0,0 0-1 0 0,-2-2 0 0 0,-1 0 1 0 0,-1-1-1 0 0,-1-1 1 0 0,-1 0-1 0 0,-2-1 1 0 0,7-23-79 0 0,-7 24 34 0 0,33-97 222 0 0,-46 124-243 0 0,0 1-5 0 0,0 0-25 0 0,2 5-30 0 0,11 30 58 0 0,-4-8-1 0 0,0-1 1 0 0,2 0 0 0 0,1-1-1 0 0,1 0 1 0 0,1 0 0 0 0,1-2 0 0 0,18 22-11 0 0,-27-39 9 0 0,0 1 0 0 0,0-1 1 0 0,1 0-1 0 0,0-1 1 0 0,0 1-1 0 0,1-2 1 0 0,-1 1-1 0 0,1-1 1 0 0,0 0-1 0 0,0 0 0 0 0,0-1 1 0 0,1 0-1 0 0,-1-1 1 0 0,1 0-1 0 0,0 0 1 0 0,0-1-1 0 0,-1 0 1 0 0,1 0-1 0 0,0-1 1 0 0,0 0-1 0 0,0-1 0 0 0,0 0 1 0 0,3-1-10 0 0,-5-1 61 0 0,-1 0 0 0 0,0-1 1 0 0,1 0-1 0 0,-1 0 0 0 0,-1-1 0 0 0,1 1 1 0 0,-1-1-1 0 0,0-1 0 0 0,0 1 0 0 0,0-1 1 0 0,-1 1-1 0 0,1-1 0 0 0,-2-1 1 0 0,1 1-1 0 0,1-5-61 0 0,11-24 140 0 0,-2-1 0 0 0,-1-1 0 0 0,-2 0 0 0 0,-2-1 0 0 0,-2 0 0 0 0,-1-1 0 0 0,-1 1 0 0 0,-3-1 0 0 0,-1 0 0 0 0,-3-25-140 0 0,-16-6-4 0 0,66 110-9732 0 0,-24-23 572 0 0,-14-9-1849 0 0</inkml:trace>
  <inkml:trace contextRef="#ctx0" brushRef="#br0" timeOffset="435.846">1493 818 1256 0 0,'0'0'2025'0'0,"0"0"-761"0"0,0 0 186 0 0,0 0 539 0 0,0 0 281 0 0,0 0-53 0 0,0 0-293 0 0,0 0-396 0 0,0 0-323 0 0,0 0-193 0 0,0 0-141 0 0,0 0-110 0 0,0 0-93 0 0,32-13-69 0 0,96-44-33 0 0,-77 20 494 0 0,-47 32-969 0 0,-1 0 1 0 0,0 0 0 0 0,0 0-1 0 0,-1 0 1 0 0,0 0 0 0 0,0 0-1 0 0,0-1 1 0 0,0 1-1 0 0,-1-1 1 0 0,0 0 0 0 0,0 1-1 0 0,0-1 1 0 0,-1 0 0 0 0,0 1-1 0 0,0-1 1 0 0,-1 0-1 0 0,1 0 1 0 0,-1 1 0 0 0,0-1-1 0 0,-1 1 1 0 0,1-1 0 0 0,-1 1-1 0 0,0-1 1 0 0,-1 1-1 0 0,1 0 1 0 0,-1 0 0 0 0,-2-3-92 0 0,1 4-1 0 0,0 0-1 0 0,0-1 1 0 0,-1 2 0 0 0,0-1 0 0 0,1 0 0 0 0,-1 1 0 0 0,-1 0 0 0 0,1 0-1 0 0,0 0 1 0 0,-1 1 0 0 0,1 0 0 0 0,-1 0 0 0 0,0 0 0 0 0,0 1 0 0 0,0 0 0 0 0,1 0-1 0 0,-1 0 1 0 0,0 1 0 0 0,0 0 0 0 0,0 0 0 0 0,0 0 0 0 0,0 1 0 0 0,0 0-1 0 0,0 0 1 0 0,0 0 0 0 0,0 1 0 0 0,1 0 0 0 0,-1 0 0 0 0,0 1 0 0 0,1-1-1 0 0,0 1 1 0 0,0 0 0 0 0,0 1 0 0 0,-2 0 1 0 0,1 2 0 0 0,1 0-1 0 0,-1 0 1 0 0,1 1-1 0 0,0 0 1 0 0,0 0-1 0 0,1 0 1 0 0,0 0-1 0 0,0 0 1 0 0,1 1 0 0 0,0 0-1 0 0,0 0 1 0 0,1 0-1 0 0,0 0 1 0 0,1 0-1 0 0,-1 0 1 0 0,1 0-1 0 0,1 1 1 0 0,0-1 0 0 0,0 0-1 0 0,1 0 1 0 0,-1 1-1 0 0,2-1 1 0 0,-1 0-1 0 0,1 0 1 0 0,1 0-1 0 0,-1 0 1 0 0,1 0 0 0 0,1-1-1 0 0,-1 1 1 0 0,1-1-1 0 0,1 0 1 0 0,-1 0-1 0 0,5 4 1 0 0,2-1 28 0 0,0 0 0 0 0,1-1 0 0 0,0-1 0 0 0,1 0 0 0 0,0-1 0 0 0,0 0 0 0 0,1-1 0 0 0,0 0 0 0 0,0-1 0 0 0,0-1 0 0 0,0 0-1 0 0,1-1 1 0 0,-1-1 0 0 0,1 0 0 0 0,7 0-28 0 0,30 1-3061 0 0,2-2-3309 0 0,-44-1-5494 0 0</inkml:trace>
  <inkml:trace contextRef="#ctx0" brushRef="#br0" timeOffset="18900.48">5514 572 856 0 0,'0'0'1810'0'0,"0"0"-128"0"0,0 0-27 0 0,0 0 110 0 0,0 0 70 0 0,0 0-73 0 0,0 0-171 0 0,0 0-224 0 0,0 0-239 0 0,0 0-230 0 0,0 0-185 0 0,-14-2-134 0 0,-45-4-104 0 0,57 6-420 0 0,-1 0 0 0 0,0 0 0 0 0,1 0 0 0 0,-1 1 0 0 0,1-1 0 0 0,-1 1-1 0 0,1 0 1 0 0,-1 0 0 0 0,1 0 0 0 0,0 0 0 0 0,-1 0 0 0 0,1 0 0 0 0,0 1 0 0 0,0-1 0 0 0,0 1 0 0 0,0-1 0 0 0,0 1 0 0 0,0 0 0 0 0,0 0 0 0 0,1 0 0 0 0,-1 0 0 0 0,1 0-1 0 0,-1 0-54 0 0,-6 8 291 0 0,-65 99 1553 0 0,66-94-1743 0 0,1 0-1 0 0,0 1 1 0 0,1 0 0 0 0,0 0 0 0 0,2 0-1 0 0,0 1 1 0 0,1-1 0 0 0,0 1 0 0 0,1 0-1 0 0,1-1 1 0 0,2 8-101 0 0,-1-18 48 0 0,1 1 0 0 0,0 0 0 0 0,0 0 0 0 0,1-1 0 0 0,0 1 0 0 0,0-1 0 0 0,1 0 0 0 0,0 0 0 0 0,0 0 0 0 0,0 0 0 0 0,1-1 0 0 0,-1 0 0 0 0,1 0 0 0 0,1 0 0 0 0,-1 0 0 0 0,1-1 0 0 0,-1 0 0 0 0,1 0 0 0 0,0 0 0 0 0,1-1-1 0 0,-1 0 1 0 0,1 0 0 0 0,-1-1 0 0 0,1 0 0 0 0,0 0 0 0 0,0 0 0 0 0,0-1 0 0 0,0 0 0 0 0,0 0 0 0 0,0-1 0 0 0,2 0-48 0 0,1 0 107 0 0,0 0-1 0 0,0 0 1 0 0,0-1 0 0 0,0-1-1 0 0,-1 0 1 0 0,1 0-1 0 0,-1-1 1 0 0,1 0 0 0 0,-1 0-1 0 0,0-1 1 0 0,0 0-1 0 0,0-1 1 0 0,-1 0 0 0 0,1-1-1 0 0,3-3-106 0 0,18-18 123 0 0,-1-2 1 0 0,-2-1-1 0 0,-1-1 0 0 0,-1-1 0 0 0,-2-1 1 0 0,-1-1-1 0 0,-2-1 0 0 0,-1-1 1 0 0,-2-1-1 0 0,-1 0 0 0 0,-2-1 0 0 0,-2-1 1 0 0,-1 0-1 0 0,-1-10-123 0 0,-5 30-3 0 0,-1 0 1 0 0,-1 0-1 0 0,-1 0 1 0 0,0 0-1 0 0,-2 0 0 0 0,0-1 1 0 0,-1 1-1 0 0,-1 0 1 0 0,-1 0-1 0 0,0 0 0 0 0,-2 0 1 0 0,0 1-1 0 0,-1-1 1 0 0,-1 1-1 0 0,0 1 0 0 0,-2-1 1 0 0,-7-11 2 0 0,13 25-10 0 0,-1 1 1 0 0,1-1-1 0 0,-1 1 0 0 0,0 0 1 0 0,0 0-1 0 0,0 0 1 0 0,0 0-1 0 0,0 1 0 0 0,0 0 1 0 0,-1 0-1 0 0,1 0 0 0 0,-1 0 1 0 0,0 1-1 0 0,1-1 1 0 0,-1 1-1 0 0,0 0 0 0 0,0 1 1 0 0,0-1-1 0 0,0 1 1 0 0,1 0-1 0 0,-1 0 0 0 0,0 1 1 0 0,0 0-1 0 0,0-1 0 0 0,0 2 1 0 0,1-1-1 0 0,-1 0 1 0 0,0 1-1 0 0,1 0 0 0 0,-1 0 1 0 0,1 0-1 0 0,0 1 0 0 0,0-1 1 0 0,0 1-1 0 0,0 0 1 0 0,0 0-1 0 0,1 1 0 0 0,-4 2 10 0 0,-8 12-8 0 0,0 1-1 0 0,1 0 1 0 0,0 0-1 0 0,2 2 1 0 0,1 0-1 0 0,0 0 1 0 0,1 1-1 0 0,2 0 1 0 0,0 0-1 0 0,2 1 1 0 0,0 0-1 0 0,1 0 1 0 0,2 1-1 0 0,0-1 1 0 0,1 1-1 0 0,2 9 9 0 0,-1-17 12 0 0,1 0 0 0 0,0 0-1 0 0,1 0 1 0 0,1 0 0 0 0,1 0 0 0 0,0 0-1 0 0,1 0 1 0 0,1-1 0 0 0,0 0-1 0 0,1 0 1 0 0,1 0 0 0 0,0 0-1 0 0,9 12-11 0 0,-5-12 49 0 0,1 0-1 0 0,1-1 0 0 0,0 0 0 0 0,0-1 0 0 0,1-1 1 0 0,1 0-1 0 0,0-1 0 0 0,1 0 0 0 0,0-1 0 0 0,1-1 0 0 0,-1-1 1 0 0,2 0-1 0 0,-1-2 0 0 0,1 1 0 0 0,0-2 0 0 0,13 2-48 0 0,-14-3 54 0 0,0 0 0 0 0,1-1 0 0 0,-1-1 0 0 0,1-1 1 0 0,-1-1-1 0 0,1 0 0 0 0,-1-1 0 0 0,1-1 0 0 0,-1 0 0 0 0,0-2 0 0 0,0 0 0 0 0,0 0 0 0 0,0-2 0 0 0,0 0 0 0 0,-1-1 0 0 0,-1-1 0 0 0,6-3-54 0 0,-11 4 18 0 0,-1 0 0 0 0,-1 0 1 0 0,1-1-1 0 0,-2 0 0 0 0,1 0 0 0 0,-1-1 0 0 0,0 0 1 0 0,0 0-1 0 0,-1 0 0 0 0,-1-1 0 0 0,1 0 0 0 0,-2 0 0 0 0,1-1 1 0 0,-2 0-1 0 0,1 1 0 0 0,0-6-18 0 0,-2 4-3 0 0,0 0 0 0 0,0-1 0 0 0,-1 1 0 0 0,-1-1 1 0 0,0 1-1 0 0,-1-1 0 0 0,0 0 0 0 0,-1 1 0 0 0,0 0 0 0 0,-2-5 3 0 0,2 11-7 0 0,0 0 0 0 0,-1 1 0 0 0,1 0 0 0 0,-1-1 0 0 0,0 1 0 0 0,0 0 0 0 0,0 0-1 0 0,-1 0 1 0 0,0 1 0 0 0,0-1 0 0 0,0 1 0 0 0,-1 0 0 0 0,1 0 0 0 0,-4-2 7 0 0,4 5-15 0 0,-1 1-1 0 0,1-1 1 0 0,-1 1 0 0 0,1 0 0 0 0,0 0-1 0 0,-1 0 1 0 0,1 0 0 0 0,-1 1 0 0 0,1 0 0 0 0,0 0-1 0 0,0 0 1 0 0,-1 0 0 0 0,1 1 0 0 0,0-1-1 0 0,0 1 1 0 0,0 0 0 0 0,1 1 0 0 0,-1-1-1 0 0,0 1 1 0 0,1-1 0 0 0,-1 1 0 0 0,1 0 0 0 0,0 0-1 0 0,0 1 1 0 0,0-1 0 0 0,1 1 0 0 0,-1-1-1 0 0,1 1 1 0 0,0 0 0 0 0,0 0 0 0 0,-2 3 15 0 0,-2 4-3 0 0,-1 1-1 0 0,2 1 1 0 0,-1-1 0 0 0,2 1 0 0 0,0-1 0 0 0,0 1 0 0 0,1 1-1 0 0,1-1 1 0 0,0 0 0 0 0,1 1 0 0 0,0-1 0 0 0,1 1-1 0 0,1-1 1 0 0,0 0 0 0 0,0 1 0 0 0,2-1 0 0 0,0 0 0 0 0,0 0-1 0 0,1 0 1 0 0,1 0 0 0 0,2 5 3 0 0,-1-7 6 0 0,0 0-1 0 0,1-1 0 0 0,0 0 1 0 0,1 0-1 0 0,0-1 1 0 0,0 1-1 0 0,1-2 1 0 0,0 1-1 0 0,1-1 1 0 0,-1-1-1 0 0,2 0 0 0 0,10 6-5 0 0,-10-7 13 0 0,1-1-1 0 0,1 0 0 0 0,-1 0 0 0 0,1-1 1 0 0,-1-1-1 0 0,1 0 0 0 0,0-1 1 0 0,0-1-1 0 0,0 0 0 0 0,1 0-12 0 0,-4 0 10 0 0,0-1 0 0 0,-1-1 1 0 0,1 1-1 0 0,0-2 0 0 0,-1 1 0 0 0,1-1 0 0 0,-1-1 1 0 0,1 1-1 0 0,-1-2 0 0 0,0 1 0 0 0,0-1 0 0 0,0-1 1 0 0,-1 1-1 0 0,0-2 0 0 0,0 1 0 0 0,0-1 0 0 0,3-3-10 0 0,11-12 20 0 0,-2 0-1 0 0,0-2 0 0 0,-1-1 0 0 0,-2 0 0 0 0,0-1 0 0 0,-2-1 0 0 0,0 0 0 0 0,-2-1 1 0 0,-1 0-1 0 0,-1-2 0 0 0,-2 1 0 0 0,4-21-19 0 0,60-292-87 0 0,-65 177 107 0 0,-40 101-4 0 0,30 63-20 0 0,0 0-1 0 0,0 0 1 0 0,-1 0-1 0 0,1 1 1 0 0,0-1-1 0 0,0 1 1 0 0,0 0-1 0 0,0 0 1 0 0,0 0-1 0 0,0 0 1 0 0,0 0-1 0 0,0 0 1 0 0,1 0-1 0 0,-1 0 1 0 0,0 1-1 0 0,1-1 1 0 0,-1 1-1 0 0,1-1 1 0 0,-1 1-1 0 0,1 0 1 0 0,-1 0-1 0 0,1-1 1 0 0,0 1-1 0 0,0 0 1 0 0,0 0-1 0 0,0 0 1 0 0,1 0 0 0 0,-1 0-1 0 0,0 1 1 0 0,1-1-1 0 0,0 0 1 0 0,-1 0-1 0 0,1 0 1 0 0,0 0-1 0 0,0 1 1 0 0,0-1-1 0 0,0 0 1 0 0,1 0-1 0 0,-1 2 5 0 0,-2 3 2 0 0,-9 179 122 0 0,11-136-54 0 0,18 349 296 0 0,-6-200-304 0 0,2 271 96 0 0,-28-335-62 0 0,-12-46-52 0 0,26-89-40 0 0,0 0 0 0 0,-1 1 0 0 0,1-1 1 0 0,-1 0-1 0 0,1 1 0 0 0,-1-1 0 0 0,1 0 0 0 0,-1 0 0 0 0,1 0 1 0 0,-1 1-1 0 0,1-1 0 0 0,-1 0 0 0 0,0 0 0 0 0,1 0 0 0 0,-1 0 1 0 0,1 0-1 0 0,-1 0 0 0 0,1 0 0 0 0,-1 0 0 0 0,0 0 0 0 0,1 0 1 0 0,-1 0-1 0 0,1 0 0 0 0,-1-1 0 0 0,1 1 0 0 0,-1 0 0 0 0,1 0 1 0 0,-1 0-1 0 0,1-1 0 0 0,-1 1 0 0 0,1 0 0 0 0,-1-1 0 0 0,1 1 1 0 0,0 0-1 0 0,-1-1 0 0 0,1 1 0 0 0,-1-1 0 0 0,1 1 0 0 0,0-1 1 0 0,-1 1-1 0 0,1-1 0 0 0,0 1 0 0 0,0-1 0 0 0,-1 1 0 0 0,1-1 1 0 0,0 1-1 0 0,0-1 0 0 0,0 1 0 0 0,0-1 0 0 0,0 1 0 0 0,0-1 1 0 0,0 1-1 0 0,0-1 0 0 0,0 0 0 0 0,0 1 0 0 0,0-1 0 0 0,0 1 1 0 0,0-1-1 0 0,0 1 0 0 0,0-1 0 0 0,1 0-4 0 0,-14-43 250 0 0,11 21-266 0 0,1 0 0 0 0,1 0 0 0 0,1 0 1 0 0,1 0-1 0 0,2 1 0 0 0,0-1 0 0 0,1 0 0 0 0,1 1 0 0 0,1 0 0 0 0,1 1 0 0 0,5-11 16 0 0,134-295-148 0 0,-46 114 79 0 0,-99 209 72 0 0,0 0-1 0 0,0 1 1 0 0,-1-1-1 0 0,1 0 1 0 0,-1 0-1 0 0,0 0 1 0 0,0 0-1 0 0,0-1 1 0 0,-1 1-1 0 0,1 0 1 0 0,-1 0-1 0 0,0 0 1 0 0,0-1-1 0 0,0 1 1 0 0,-1 0-1 0 0,0-2-2 0 0,-9-12 53 0 0,9 18-69 0 0,1 0 0 0 0,0 0 0 0 0,0 0 4 0 0,0 0 14 0 0,0 177-12 0 0,28-34 29 0 0,-28-141-17 0 0,0 0 1 0 0,1-1-1 0 0,-1 1 0 0 0,0 0 0 0 0,1 0 1 0 0,-1-1-1 0 0,1 1 0 0 0,-1-1 0 0 0,1 1 0 0 0,0 0 1 0 0,0-1-1 0 0,-1 1 0 0 0,1-1 0 0 0,0 0 1 0 0,1 1-1 0 0,-1-1 0 0 0,0 0 0 0 0,0 1 1 0 0,0-1-1 0 0,1 0 0 0 0,-1 0 0 0 0,1 0 1 0 0,-1 0-1 0 0,1 0 0 0 0,-1-1 0 0 0,1 1 1 0 0,-1 0-1 0 0,1-1 0 0 0,0 1 0 0 0,-1-1 1 0 0,1 0-1 0 0,0 1 0 0 0,0-1 0 0 0,-1 0 1 0 0,1 0-1 0 0,0 0 0 0 0,0 0 0 0 0,-1 0 1 0 0,1-1-1 0 0,0 1 0 0 0,-1 0 0 0 0,1-1 1 0 0,0 1-1 0 0,-1-1 0 0 0,1 0 0 0 0,-1 0 1 0 0,1 1-1 0 0,-1-1 0 0 0,1 0 0 0 0,-1 0 1 0 0,1 0-1 0 0,-1 0 0 0 0,0-1 0 0 0,0 1 1 0 0,1 0-1 0 0,-1-1 0 0 0,1 0-2 0 0,16-20 21 0 0,0 0-1 0 0,-1-1 1 0 0,-1-1 0 0 0,-1-1-1 0 0,-2 0 1 0 0,0-1 0 0 0,-2 0-1 0 0,5-16-20 0 0,-15 38-7 0 0,1 0 1 0 0,-1 0-1 0 0,1 1 0 0 0,0-1 0 0 0,0 0 0 0 0,0 1 0 0 0,1-1 0 0 0,-1 1 0 0 0,1 0 0 0 0,0 0 0 0 0,-1 0 0 0 0,2 0 0 0 0,-1 0 0 0 0,0 1 0 0 0,0-1 0 0 0,1 1 0 0 0,0 0 0 0 0,-1 0 0 0 0,1 0 0 0 0,0 0 0 0 0,0 1 0 0 0,0 0 0 0 0,0-1 7 0 0,-1 5 2 0 0,0 0 0 0 0,-1-1 0 0 0,1 1 0 0 0,-1 0 0 0 0,0 0 0 0 0,0 1 0 0 0,0-1 0 0 0,0 0 0 0 0,0 1 0 0 0,-1-1 0 0 0,0 1 0 0 0,0-1 0 0 0,0 1-1 0 0,0 0 1 0 0,0-1 0 0 0,-1 1 0 0 0,1 0 0 0 0,-1 0 0 0 0,0 0 0 0 0,0 2-2 0 0,0 12 5 0 0,0 0-1 0 0,-1 0 1 0 0,0 0-1 0 0,-2 0 1 0 0,0 0-1 0 0,-1-1 1 0 0,0 1-1 0 0,-8 15-4 0 0,-8 27 16 0 0,20-60-18 0 0,0 0 0 0 0,1-1 0 0 0,-1 1-1 0 0,1 0 1 0 0,-1 0 0 0 0,1 1 0 0 0,-1-1 0 0 0,0 0 0 0 0,1 0-1 0 0,-1 0 1 0 0,1 0 0 0 0,-1 0 0 0 0,0 0 0 0 0,1 0 0 0 0,-1 1 0 0 0,1-1-1 0 0,-1 0 1 0 0,0 0 0 0 0,1 1 0 0 0,-1-1 0 0 0,0 0 0 0 0,1 0-1 0 0,-1 1 1 0 0,0-1 0 0 0,0 0 0 0 0,1 1 0 0 0,-1-1 0 0 0,0 1-1 0 0,0-1 1 0 0,0 0 0 0 0,1 1 0 0 0,-1-1 0 0 0,0 0 0 0 0,0 1-1 0 0,0-1 1 0 0,0 1 0 0 0,0-1 0 0 0,0 1 0 0 0,0-1 0 0 0,0 0 0 0 0,0 1-1 0 0,0-1 1 0 0,0 1 0 0 0,0-1 0 0 0,0 1 0 0 0,0-1 0 0 0,0 0-1 0 0,0 1 1 0 0,-1-1 0 0 0,1 1 2 0 0,146-169 80 0 0,-16 13-96 0 0,-113 147-19 0 0,-16 34-1 0 0,-2-11 66 0 0,-12 161 24 0 0,13-117-42 0 0,0-59-10 0 0,0 0 191 0 0,0-3-5917 0 0,0 2 2154 0 0,0 1-3651 0 0,0 0-4917 0 0</inkml:trace>
  <inkml:trace contextRef="#ctx0" brushRef="#br0" timeOffset="19356.717">7776 844 8666 0 0,'0'0'2935'0'0,"0"0"-993"0"0,0 0-494 0 0,0 0-160 0 0,0 0-126 0 0,0 0-174 0 0,0 0-230 0 0,0 0-119 0 0,0 0-14 0 0,0 0 70 0 0,0 0 57 0 0,0 0-30 0 0,0 0-28 0 0,11 6-48 0 0,89 25 1624 0 0,-82-32-2034 0 0,1-1 1 0 0,-1-1-1 0 0,0 0 1 0 0,0-1-1 0 0,-1-1 1 0 0,1-1-1 0 0,-1 0 1 0 0,0-1-1 0 0,-1-1 1 0 0,0-1-1 0 0,0 0 1 0 0,0-1-1 0 0,-2-1 1 0 0,1 0-1 0 0,7-9-236 0 0,39-60 335 0 0,-60 77-328 0 0,1 1 1 0 0,-1-1 0 0 0,0 0-1 0 0,0 1 1 0 0,0-1-1 0 0,0 0 1 0 0,-1 0-1 0 0,1 1 1 0 0,-1-1 0 0 0,0 0-1 0 0,1 0 1 0 0,-1 0-1 0 0,-1 0 1 0 0,1 1 0 0 0,0-1-1 0 0,-1 0 1 0 0,1 0-1 0 0,-1 0 1 0 0,0 1 0 0 0,0-1-1 0 0,0 0 1 0 0,0 1-1 0 0,0-1 1 0 0,-1 1-1 0 0,1-1 1 0 0,-1 1 0 0 0,0 0-1 0 0,0-1 1 0 0,0 1-1 0 0,0 0 1 0 0,0 0 0 0 0,0 1-1 0 0,0-1 1 0 0,0 0-1 0 0,-1 1 1 0 0,1-1 0 0 0,-1 1-1 0 0,1 0 1 0 0,-1 0-1 0 0,0 0 1 0 0,0 0-1 0 0,1 0 1 0 0,-1 0 0 0 0,0 1-1 0 0,-2-1-7 0 0,-6 0-12 0 0,0 1-1 0 0,-1-1 1 0 0,1 2 0 0 0,0 0-1 0 0,0 0 1 0 0,0 1 0 0 0,0 0-1 0 0,0 1 1 0 0,1 0 0 0 0,-1 1-1 0 0,1 0 1 0 0,0 1 0 0 0,0 0-1 0 0,0 0 1 0 0,1 1-1 0 0,0 0 1 0 0,-4 4 12 0 0,-6 5-7 0 0,0 2 0 0 0,1 0 0 0 0,1 1 0 0 0,1 0-1 0 0,0 2 1 0 0,2 0 0 0 0,-6 9 7 0 0,17-25 1 0 0,-1 0 0 0 0,1 1 0 0 0,0-1 0 0 0,0 1 0 0 0,1 0 0 0 0,-1 0 0 0 0,1 0 0 0 0,0 0 0 0 0,1 0 0 0 0,-1 0 0 0 0,1 0-1 0 0,0 1 1 0 0,0-1 0 0 0,0 0 0 0 0,1 1 0 0 0,0-1 0 0 0,0 1 0 0 0,0-1 0 0 0,1 1 0 0 0,0-1 0 0 0,0 0 0 0 0,0 1 0 0 0,1-1 0 0 0,-1 0 0 0 0,1 0 0 0 0,1 0 0 0 0,-1 0 0 0 0,1 0 0 0 0,-1-1 0 0 0,1 1-1 0 0,2 1 0 0 0,7 2 22 0 0,0-1-1 0 0,0 0 1 0 0,1-1-1 0 0,0 0 0 0 0,0-1 1 0 0,1 0-1 0 0,0-1 1 0 0,0-1-1 0 0,0 0 0 0 0,0-1 1 0 0,0 0-1 0 0,0-1 1 0 0,0-1-1 0 0,1 0 0 0 0,-1-1 1 0 0,6-1-22 0 0,16 1 42 0 0,-22 2-59 0 0,1-1 0 0 0,0-1 1 0 0,0-1-1 0 0,-1 0 0 0 0,1 0 1 0 0,-1-2-1 0 0,0 0 0 0 0,0 0 1 0 0,0-1-1 0 0,0-1 0 0 0,-1-1 1 0 0,3-1 15 0 0,-1-15-2286 0 0,-15 15-1697 0 0,-4-1-3862 0 0,1 5-4962 0 0</inkml:trace>
  <inkml:trace contextRef="#ctx0" brushRef="#br0" timeOffset="20159.928">7001 233 8874 0 0,'0'0'2538'0'0,"0"0"-528"0"0,0 0-206 0 0,0 0-14 0 0,0 0-118 0 0,0 0-257 0 0,0 0-347 0 0,0 0-322 0 0,0 0-196 0 0,0 0-76 0 0,0 0-54 0 0,0 0-49 0 0,10 29 1779 0 0,24-39-446 0 0,-49 34 136 0 0,16-24-2186 0 0,30-15-701 0 0,-18 10-2406 0 0,-1 1-3742 0 0,-7 3-5469 0 0</inkml:trace>
  <inkml:trace contextRef="#ctx0" brushRef="#br0" timeOffset="1701.78">2695 480 0 0 0,'0'0'846'0'0,"0"0"243"0"0,0 0 229 0 0,0 0 301 0 0,0 0 338 0 0,0 0 188 0 0,0 0-79 0 0,0 0-205 0 0,0 0-266 0 0,0 0-273 0 0,0 0-176 0 0,0 0-138 0 0,0 0-101 0 0,0-4-87 0 0,-4-11-101 0 0,3 11-111 0 0,-3 23 1220 0 0,0-5-1720 0 0,0 0 0 0 0,1 0 0 0 0,0 0 0 0 0,1 1-1 0 0,1-1 1 0 0,0 1 0 0 0,1-1 0 0 0,1 1 0 0 0,0 0 0 0 0,1-1-1 0 0,1 0 1 0 0,0 1 0 0 0,1-1 0 0 0,0 0 0 0 0,1-1 0 0 0,0 1 0 0 0,2-1-1 0 0,-1 0 1 0 0,1 0 0 0 0,1-1 0 0 0,1 0 0 0 0,3 3-108 0 0,-9-13 38 0 0,0-1 1 0 0,0 1 0 0 0,0-1-1 0 0,0 0 1 0 0,1 0 0 0 0,-1 0-1 0 0,0 0 1 0 0,1-1-1 0 0,-1 1 1 0 0,1-1 0 0 0,-1 0-1 0 0,1 0 1 0 0,-1 0 0 0 0,0-1-1 0 0,1 1 1 0 0,-1-1 0 0 0,1 0-1 0 0,-1 0 1 0 0,0 0-1 0 0,1 0 1 0 0,-1 0 0 0 0,0-1-1 0 0,0 1 1 0 0,0-1 0 0 0,0 0-1 0 0,0 0 1 0 0,-1 0 0 0 0,1 0-1 0 0,-1-1 1 0 0,1 1-1 0 0,-1-1 1 0 0,0 0 0 0 0,0 1-1 0 0,1-3-38 0 0,134-147 446 0 0,-113 142-496 0 0,-17 43-1 0 0,-5-20 101 0 0,-3-3-45 0 0,2 0 0 0 0,-1 0 1 0 0,1 0-1 0 0,1 0 0 0 0,0-1 0 0 0,0 1 0 0 0,1 0 0 0 0,0-1 1 0 0,0 0-1 0 0,1 0 0 0 0,1 0 0 0 0,-1 0 0 0 0,1 0 0 0 0,1-1 1 0 0,0 0-1 0 0,0 0 0 0 0,0-1 0 0 0,1 0 0 0 0,0 0 0 0 0,1 0 1 0 0,0-1-1 0 0,-1 0 0 0 0,2-1 0 0 0,2 2-5 0 0,-5-5 47 0 0,0-1 1 0 0,-1 0-1 0 0,1-1 0 0 0,0 1 1 0 0,0-1-1 0 0,0 0 0 0 0,-1-1 0 0 0,1 0 1 0 0,0 1-1 0 0,0-2 0 0 0,-1 1 0 0 0,1-1 1 0 0,-1 0-1 0 0,1 0 0 0 0,-1 0 1 0 0,0-1-1 0 0,0 0 0 0 0,0 0 0 0 0,0 0 1 0 0,0 0-1 0 0,-1-1 0 0 0,1 0 1 0 0,-1 0-1 0 0,0 0 0 0 0,0-1 0 0 0,-1 1 1 0 0,1-1-1 0 0,-1 0 0 0 0,0 0 1 0 0,0 0-1 0 0,-1 0-47 0 0,1 0 43 0 0,6-7 45 0 0,-1 0 1 0 0,-1 0-1 0 0,0-1 0 0 0,-1 0 0 0 0,0 0 0 0 0,-1 0 0 0 0,0-1 0 0 0,1-12-88 0 0,-4 19 1024 0 0,0-4-3165 0 0,9 15-7440 0 0,-7-1 3439 0 0,1-3-5219 0 0</inkml:trace>
  <inkml:trace contextRef="#ctx0" brushRef="#br0" timeOffset="1952.966">3664 664 11642 0 0,'0'0'1704'0'0,"0"0"-568"0"0,0 0-176 0 0,0 0 118 0 0,0 0 60 0 0,0 0-107 0 0,0 0-272 0 0,0 0-293 0 0,0 0-205 0 0,0 0-101 0 0,0 0-73 0 0,0 0-42 0 0,0 0-18 0 0,-3 32-33 0 0,-6 96-32 0 0,17-80-702 0 0,4-46-5408 0 0,-10-3 1509 0 0,-1 1-4284 0 0</inkml:trace>
  <inkml:trace contextRef="#ctx0" brushRef="#br0" timeOffset="2221.177">3518 314 10642 0 0,'0'0'648'0'0,"0"0"-416"0"0,0 0-168 0 0,0 0-80 0 0,0 0-184 0 0,0 0-456 0 0,0 0-424 0 0,0 0-424 0 0,0 0-777 0 0,0 0-1840 0 0,0 0 2393 0 0</inkml:trace>
  <inkml:trace contextRef="#ctx0" brushRef="#br0" timeOffset="2400.553">3870 60 4457 0 0,'0'0'3521'0'0,"0"0"-1055"0"0,0 0-526 0 0,0 0-197 0 0,0 0-171 0 0,0 0-217 0 0,0 0-321 0 0,0 0-246 0 0,0 0-72 0 0,0 0 18 0 0,0 0 37 0 0,0 0-31 0 0,0 0-128 0 0,5 15-147 0 0,29 99 493 0 0,-14-28-500 0 0,-3 0 0 0 0,-5 0 0 0 0,-3 2 0 0 0,-4-1 0 0 0,-4 6-458 0 0,16 86 45 0 0,-1-141-752 0 0,-16-38 511 0 0,10-30-1887 0 0,-6 9 176 0 0,6-23-3993 0 0,-5 15-3282 0 0,-3 17 2950 0 0</inkml:trace>
  <inkml:trace contextRef="#ctx0" brushRef="#br0" timeOffset="15843.455">4216 8 0 0 0,'0'0'792'0'0,"0"0"478"0"0,0 0 101 0 0,0 0-51 0 0,0 0-85 0 0,0 0-83 0 0,0 0-68 0 0,0 0-9 0 0,0 0 51 0 0,9-3 6725 0 0,-4-1-5855 0 0,-5 27 4663 0 0,9 27-5740 0 0,0-4-654 0 0,25 254 604 0 0,10-93-685 0 0,-11-57 13 0 0,-27-98 80 0 0,-5-8 129 0 0,-8-19-327 0 0,8-39-1499 0 0,-1-5-1984 0 0,0 6-4710 0 0,0 5-4738 0 0</inkml:trace>
  <inkml:trace contextRef="#ctx0" brushRef="#br0" timeOffset="42211.589">409 1805 0 0 0,'0'0'798'0'0,"0"0"643"0"0,0 0 518 0 0,0 0 338 0 0,0 0 75 0 0,0 0-198 0 0,0 0-326 0 0,0 0-330 0 0,0 0-254 0 0,0 0-151 0 0,0 0-145 0 0,8-4-89 0 0,22-10-86 0 0,-19 11 7844 0 0,-18 9-7465 0 0,-10-7-1149 0 0,-1 1 0 0 0,1 1 1 0 0,0 0-1 0 0,0 1 0 0 0,0 1 1 0 0,0 1-1 0 0,0 0 0 0 0,1 1 0 0 0,-1 1-23 0 0,6 0 2 0 0,-6 0 18 0 0,0 1 1 0 0,0 0-1 0 0,1 2 1 0 0,1 0-1 0 0,-1 0 1 0 0,1 2 0 0 0,1 0-1 0 0,0 0 1 0 0,1 1-1 0 0,0 1 1 0 0,1 0 0 0 0,0 1-1 0 0,1 1 1 0 0,-9 15-21 0 0,12-17 22 0 0,2 2 0 0 0,0-1 0 0 0,0 1 1 0 0,1 0-1 0 0,1 0 0 0 0,1 0 1 0 0,0 0-1 0 0,1 1 0 0 0,0-1 0 0 0,1 6-22 0 0,0-12 17 0 0,0 0-1 0 0,1 0 0 0 0,0 1 0 0 0,1-1 1 0 0,-1 0-1 0 0,2 0 0 0 0,-1 0 1 0 0,1 0-1 0 0,1 0 0 0 0,0-1 0 0 0,0 1 1 0 0,0 0-1 0 0,1-1 0 0 0,1 0 0 0 0,-1 0 1 0 0,1 0-1 0 0,0-1 0 0 0,1 0 1 0 0,0 0-1 0 0,2 2-16 0 0,0-3 40 0 0,-1-1 0 0 0,1 0 0 0 0,0-1 0 0 0,0 0 0 0 0,1 0 0 0 0,-1 0 0 0 0,1-1 0 0 0,-1-1 1 0 0,1 1-1 0 0,0-1 0 0 0,0-1 0 0 0,0 0 0 0 0,0 0 0 0 0,1-1 0 0 0,-1 0 0 0 0,0 0 0 0 0,1-1-40 0 0,14-3 59 0 0,0-1 0 0 0,0-2-1 0 0,0 0 1 0 0,-1-1 0 0 0,0-1-1 0 0,-1-2-58 0 0,19-11 7 0 0,-41 22-28 0 0,0 0-29 0 0,0 0-64 0 0,0 0-69 0 0,0 0-124 0 0,0 0-169 0 0,-3-2-3328 0 0,-1 0-5851 0 0,4 2-2910 0 0</inkml:trace>
  <inkml:trace contextRef="#ctx0" brushRef="#br0" timeOffset="46002.446">770 2074 2617 0 0,'0'0'2136'0'0,"0"0"-69"0"0,0 0 82 0 0,0 0-12 0 0,0 0-178 0 0,0 0-273 0 0,0 0-262 0 0,0 0-222 0 0,0 0-203 0 0,0 0-167 0 0,0 0-126 0 0,15 3-110 0 0,95 23 1148 0 0,-102-24-1590 0 0,1 0 0 0 0,0 0 0 0 0,-1-1 1 0 0,1 0-1 0 0,0 0 0 0 0,0-1 0 0 0,0 0 0 0 0,-1 0 0 0 0,1-1 0 0 0,0-1 0 0 0,0 1 0 0 0,-1-1 1 0 0,1-1-1 0 0,-1 0 0 0 0,1 0 0 0 0,-1 0 0 0 0,0-1 0 0 0,-1 0 0 0 0,1-1 0 0 0,-1 0 0 0 0,1 0 1 0 0,-1 0-1 0 0,-1-1 0 0 0,1 0 0 0 0,2-4-154 0 0,-7 8 23 0 0,1-1 0 0 0,-1 0 0 0 0,1 0 1 0 0,-1 1-1 0 0,0-2 0 0 0,0 1 0 0 0,0 0 0 0 0,-1 0 1 0 0,1-1-1 0 0,-1 1 0 0 0,0-1 0 0 0,0 1 0 0 0,0-1 0 0 0,0 1 1 0 0,0-1-1 0 0,-1 0 0 0 0,0 1 0 0 0,0-1 0 0 0,0 0 1 0 0,0 1-1 0 0,0-1 0 0 0,-1 0 0 0 0,1 1 0 0 0,-1-1 0 0 0,0 1 1 0 0,0-1-1 0 0,-1 1 0 0 0,1-1 0 0 0,-1 1 0 0 0,0 0 1 0 0,0-1-1 0 0,0 1 0 0 0,0 0 0 0 0,0 0 0 0 0,0 1 0 0 0,-1-1 1 0 0,0 0-1 0 0,1 1 0 0 0,-1 0 0 0 0,0-1 0 0 0,0 1 1 0 0,0 0-1 0 0,-1 1 0 0 0,1-1 0 0 0,0 0 0 0 0,-1 1 1 0 0,0 0-25 0 0,-9 1-13 0 0,0 0-1 0 0,0 1 0 0 0,0 0 1 0 0,1 1-1 0 0,-1 1 0 0 0,1 0 0 0 0,-1 1 1 0 0,1 0-1 0 0,0 1 0 0 0,0 0 0 0 0,1 1 1 0 0,-1 0-1 0 0,1 1 0 0 0,1 1 0 0 0,-1-1 1 0 0,1 1-1 0 0,1 1 0 0 0,-1 0 0 0 0,2 0 1 0 0,-4 5 14 0 0,3-5-2 0 0,0 1 1 0 0,0 0-1 0 0,1 0 1 0 0,0 1-1 0 0,1 0 1 0 0,1 1-1 0 0,-1-1 1 0 0,2 1-1 0 0,0 1 1 0 0,0-1-1 0 0,1 1 1 0 0,0-1-1 0 0,1 1 1 0 0,1 0-1 0 0,0 0 1 0 0,1 1-1 0 0,0-1 2 0 0,3-6 37 0 0,1 1 0 0 0,-1-1-1 0 0,1 0 1 0 0,1 0-1 0 0,-1-1 1 0 0,1 1 0 0 0,0-1-1 0 0,1 1 1 0 0,-1-1-1 0 0,1-1 1 0 0,0 1-1 0 0,1-1 1 0 0,0 1 0 0 0,-1-2-1 0 0,2 1 1 0 0,-1-1-1 0 0,0 0 1 0 0,1 0 0 0 0,0 0-1 0 0,0-1 1 0 0,0 0-1 0 0,0-1 1 0 0,2 1-37 0 0,136 12 621 0 0,-133-16-661 0 0,0 0-1 0 0,-1 0 0 0 0,1-1 0 0 0,0-1 1 0 0,-1 0-1 0 0,0-1 0 0 0,1 0 0 0 0,-1 0 0 0 0,-1-1 1 0 0,1-1-1 0 0,-1 0 0 0 0,0 0 0 0 0,8-7 41 0 0,11-11-4260 0 0,-4-4-4036 0 0,-15 17-4068 0 0</inkml:trace>
  <inkml:trace contextRef="#ctx0" brushRef="#br0" timeOffset="46652.46">1493 1901 14371 0 0,'0'0'2107'0'0,"0"0"-584"0"0,0 0-223 0 0,0 0-54 0 0,0 0-71 0 0,0 0-167 0 0,0 0-265 0 0,0 0-204 0 0,0 0-70 0 0,0 0 9 0 0,0 0 2 0 0,0 0-41 0 0,0 0-82 0 0,-1 16-73 0 0,-3 54-76 0 0,-29 35 300 0 0,-60 76-281 0 0,44-101-250 0 0,44-76 29 0 0,3-1-4 0 0,2-2 5 0 0,7-17 82 0 0,28-64 27 0 0,-15 38-99 0 0,2 1 0 0 0,2 1 0 0 0,1 1 0 0 0,2 1 0 0 0,2 1 0 0 0,15-13-17 0 0,28-16-84 0 0,-63 103 97 0 0,-9 49 79 0 0,-2-77-91 0 0,0 0 0 0 0,0 0 0 0 0,1 1-1 0 0,0-1 1 0 0,1 0 0 0 0,0 1 0 0 0,1-1 0 0 0,0 0 0 0 0,0 0 0 0 0,1 0 0 0 0,0 1 0 0 0,0-1 0 0 0,1-1 0 0 0,0 1-1 0 0,1 0 1 0 0,0-1 0 0 0,0 0 0 0 0,1 0 0 0 0,0 0 0 0 0,1 0 0 0 0,-1-1 0 0 0,1 0 0 0 0,1 0 0 0 0,-1-1 0 0 0,5 3-1 0 0,-7-7 17 0 0,0 0 0 0 0,0-1 0 0 0,0 0 0 0 0,0 0 0 0 0,1 0 0 0 0,-1 0 0 0 0,0-1 0 0 0,1 1 0 0 0,-1-1 0 0 0,0 0 0 0 0,1 0 0 0 0,-1-1 0 0 0,0 1 0 0 0,1-1 0 0 0,-1 0 0 0 0,0 0 1 0 0,0-1-1 0 0,0 1 0 0 0,0-1 0 0 0,0 0 0 0 0,0 0 0 0 0,0 0 0 0 0,0-1 0 0 0,-1 1 0 0 0,1-1 0 0 0,-1 0 0 0 0,0 0 0 0 0,3-3-17 0 0,66-105 850 0 0,-61 82-846 0 0,-1 0 0 0 0,-2 0 1 0 0,-1-1-1 0 0,-2 0 0 0 0,0-1 1 0 0,-2 1-1 0 0,-2-14-4 0 0,-1 43-503 0 0,0 1-447 0 0,0 0-676 0 0,0 0-1408 0 0,0 0-3794 0 0,0 0-5640 0 0</inkml:trace>
  <inkml:trace contextRef="#ctx0" brushRef="#br0" timeOffset="47074.354">2279 1507 16195 0 0,'0'0'1737'0'0,"0"0"-501"0"0,0 0-305 0 0,0 0 13 0 0,0 0 30 0 0,0 0-81 0 0,0 0-202 0 0,0 0-204 0 0,0 0-110 0 0,0 0 47 0 0,0 0 98 0 0,0 0 38 0 0,2 10-16 0 0,30 231 2005 0 0,-23 118-1868 0 0,-22-244-684 0 0,-9-38-49 0 0,22-77-2 0 0,0 0-20 0 0,0 0-26 0 0,-9-26-2239 0 0,-25-83-7282 0 0,26 90 3695 0 0,4 4-5178 0 0</inkml:trace>
  <inkml:trace contextRef="#ctx0" brushRef="#br0" timeOffset="47252.339">2007 1908 10426 0 0,'0'0'2043'0'0,"0"0"-600"0"0,0 0-234 0 0,0 0 194 0 0,0 0 238 0 0,0 0 29 0 0,0 0-142 0 0,0 0-229 0 0,0 0-221 0 0,0 0-157 0 0,0 0-111 0 0,31 5-123 0 0,100 15-101 0 0,41-15 863 0 0,-36-11-334 0 0,-68 2-3022 0 0,-1 2-8834 0 0,-65 2 1579 0 0</inkml:trace>
  <inkml:trace contextRef="#ctx0" brushRef="#br0" timeOffset="47896.945">2624 2019 5913 0 0,'0'0'1373'0'0,"0"0"-133"0"0,0 0 169 0 0,0 0 221 0 0,0 0 148 0 0,0 0 5 0 0,0 0-185 0 0,0 0-230 0 0,0 0-197 0 0,0 0-170 0 0,0 0-126 0 0,0 0-100 0 0,0 0-72 0 0,31 9-72 0 0,97 26-77 0 0,-75-34 151 0 0,-46-6-521 0 0,0 2-108 0 0,-1-1 0 0 0,0 0 0 0 0,0 0 0 0 0,0 0 0 0 0,-1-1 0 0 0,1 1 0 0 0,-1-1 1 0 0,0-1-1 0 0,0 1 0 0 0,-1-1 0 0 0,1 0 0 0 0,-1 0 0 0 0,-1 0 0 0 0,1 0 0 0 0,-1-1 1 0 0,0 0-1 0 0,-1 1 0 0 0,1-1 0 0 0,-1 0 0 0 0,-1 0 0 0 0,1 0 0 0 0,-1-1 0 0 0,-1 1 0 0 0,1 0 1 0 0,-1 0-1 0 0,0-3-76 0 0,-1 7 1 0 0,0 1 1 0 0,0 0 0 0 0,1 0-1 0 0,-1 0 1 0 0,0 0-1 0 0,-1 0 1 0 0,1 0 0 0 0,0 0-1 0 0,-1 1 1 0 0,1-1-1 0 0,-1 0 1 0 0,1 1 0 0 0,-1-1-1 0 0,0 1 1 0 0,1-1 0 0 0,-1 1-1 0 0,0 0 1 0 0,0 0-1 0 0,0 0 1 0 0,0 0 0 0 0,0 0-1 0 0,0 0 1 0 0,-1 0 0 0 0,1 1-1 0 0,0-1 1 0 0,0 1-1 0 0,0 0 1 0 0,-1 0 0 0 0,1-1-1 0 0,0 1 1 0 0,0 1-1 0 0,-1-1 1 0 0,1 0 0 0 0,-2 1-2 0 0,-75 26-131 0 0,63-17 108 0 0,0 1 0 0 0,1 1 0 0 0,0 1 0 0 0,2 0 0 0 0,-1 1 0 0 0,1 0-1 0 0,1 1 1 0 0,1 0 0 0 0,0 1 0 0 0,1 0 0 0 0,0 1 0 0 0,2 0 0 0 0,0 1 0 0 0,1-1 0 0 0,0 3 23 0 0,6-16-1 0 0,0 1-1 0 0,0 0 0 0 0,0 0 1 0 0,1 0-1 0 0,0 0 0 0 0,0 0 1 0 0,1 0-1 0 0,-1 0 1 0 0,1 0-1 0 0,0-1 0 0 0,0 1 1 0 0,0 0-1 0 0,1 0 0 0 0,0-1 1 0 0,0 1-1 0 0,0-1 1 0 0,0 0-1 0 0,1 1 0 0 0,0-1 1 0 0,0 0-1 0 0,0-1 0 0 0,0 1 1 0 0,0 0-1 0 0,1-1 1 0 0,0 0-1 0 0,-1 0 0 0 0,1 0 1 0 0,0 0-1 0 0,1 0 0 0 0,-1-1 1 0 0,0 0-1 0 0,1 0 0 0 0,0 0 1 0 0,-1-1-1 0 0,1 1 1 0 0,3 0 1 0 0,14 3 48 0 0,0 0 0 0 0,0-1 0 0 0,1-2 0 0 0,-1 0 0 0 0,1-1 1 0 0,0-1-1 0 0,-1-2 0 0 0,16-2-48 0 0,-2-3 120 0 0,-2-1-1 0 0,1-2 0 0 0,-1-2 1 0 0,-1-1-1 0 0,16-9-119 0 0,-29 12 72 0 0,0-1-1 0 0,-1 0 1 0 0,0-2-1 0 0,-1 0 0 0 0,-1-1 1 0 0,0-1-1 0 0,-1-1 0 0 0,0 0 1 0 0,-2-1-1 0 0,0-1 0 0 0,-1 0 1 0 0,1-2-72 0 0,-9 12 9 0 0,-1-1 1 0 0,1 1 0 0 0,-1-1-1 0 0,-1 0 1 0 0,0-1 0 0 0,0 1-1 0 0,-1 0 1 0 0,0-1 0 0 0,-1 0 0 0 0,0 1-1 0 0,0-1 1 0 0,-1 0 0 0 0,0 0-1 0 0,-1 1 1 0 0,0-1 0 0 0,0 0-1 0 0,-1 1 1 0 0,-1-1 0 0 0,0-2-10 0 0,-1 8-5 0 0,1 1 1 0 0,-1-1-1 0 0,1 1 1 0 0,-1 0-1 0 0,0 0 1 0 0,-1 0 0 0 0,1 1-1 0 0,0-1 1 0 0,-1 1-1 0 0,1 0 1 0 0,-1 0-1 0 0,0 1 1 0 0,1-1-1 0 0,-1 1 1 0 0,0 0-1 0 0,0 0 1 0 0,0 1-1 0 0,0 0 1 0 0,0-1 0 0 0,0 2-1 0 0,0-1 1 0 0,0 0-1 0 0,0 1 1 0 0,0 0-1 0 0,0 0 1 0 0,1 1-1 0 0,-1-1 1 0 0,0 1-1 0 0,1 0 1 0 0,-1 0 0 0 0,1 1-1 0 0,0-1 1 0 0,-1 1-1 0 0,1 0 1 0 0,1 0-1 0 0,-1 1 1 0 0,0-1-1 0 0,1 1 1 0 0,0 0-1 0 0,-1-1 1 0 0,0 3 4 0 0,1-3-5 0 0,0-1 1 0 0,0 1-1 0 0,1-1 0 0 0,-1 1 1 0 0,0 0-1 0 0,1 0 0 0 0,0 0 1 0 0,0 0-1 0 0,0 0 0 0 0,0 1 1 0 0,0-1-1 0 0,1 0 1 0 0,-1 1-1 0 0,1 0 0 0 0,0-1 1 0 0,0 1-1 0 0,1 0 0 0 0,-1-1 1 0 0,1 1-1 0 0,-1 0 0 0 0,1 0 1 0 0,0-1-1 0 0,1 1 0 0 0,-1 0 1 0 0,1 0-1 0 0,-1-1 0 0 0,1 1 1 0 0,0 0-1 0 0,1-1 0 0 0,-1 1 1 0 0,1-1-1 0 0,-1 1 1 0 0,1-1-1 0 0,0 0 0 0 0,0 0 1 0 0,0 0-1 0 0,2 2 5 0 0,165 85 103 0 0,-164-82-66 0 0,0-1 1 0 0,0 1-1 0 0,0 1 1 0 0,-1-1 0 0 0,0 1-1 0 0,0 0 1 0 0,-1 0-1 0 0,-1 0 1 0 0,1 0-1 0 0,-1 0 1 0 0,-1 1 0 0 0,0-1-1 0 0,0 1 1 0 0,-1-1-1 0 0,0 1 1 0 0,-1-1 0 0 0,0 0-1 0 0,0 1 1 0 0,-1-1-1 0 0,0 0 1 0 0,-1 1-1 0 0,-3 7-37 0 0,4-5 26 0 0,1-10-53 0 0,0-1 0 0 0,0 1-1 0 0,1 0 1 0 0,-1 0 0 0 0,0 0 0 0 0,1 0 0 0 0,-1 0 0 0 0,1 0 0 0 0,0-1 0 0 0,0 1-1 0 0,0 0 1 0 0,0 0 0 0 0,0 0 0 0 0,0 0 0 0 0,0 0 0 0 0,1 0 0 0 0,-1 0 0 0 0,1 0-1 0 0,-1 0 1 0 0,1 0 0 0 0,0-1 0 0 0,0 1 0 0 0,0 0 0 0 0,0 0 0 0 0,0-1-1 0 0,0 1 1 0 0,0-1 0 0 0,1 1 0 0 0,-1-1 0 0 0,0 1 0 0 0,1-1 0 0 0,-1 0 0 0 0,1 0-1 0 0,0 0 1 0 0,-1 0 0 0 0,1 0 0 0 0,0 0 0 0 0,-1 0 0 0 0,1 0 0 0 0,0-1 0 0 0,2 1 27 0 0,7-1-2203 0 0,1 0-6806 0 0,-8 0-3199 0 0</inkml:trace>
  <inkml:trace contextRef="#ctx0" brushRef="#br0" timeOffset="48589.596">3594 2129 7762 0 0,'0'0'2576'0'0,"0"0"-261"0"0,0 0-221 0 0,0 0-132 0 0,0 0-192 0 0,0 0-309 0 0,0 0-363 0 0,0 0-309 0 0,0 0-161 0 0,0 0-42 0 0,0 0 25 0 0,0 0 52 0 0,0 0-39 0 0,16-1-68 0 0,128-16 665 0 0,133-42-638 0 0,-206 58-2950 0 0,-55 2-2459 0 0,-1-1-4075 0 0,-11 0-2304 0 0</inkml:trace>
  <inkml:trace contextRef="#ctx0" brushRef="#br0" timeOffset="49393.159">4396 1926 11314 0 0,'0'0'2636'0'0,"0"0"-860"0"0,0 0-485 0 0,0 0-111 0 0,0 0-22 0 0,0 0-90 0 0,0 0-133 0 0,0 0-175 0 0,0 0-177 0 0,0 0-143 0 0,-30 23-105 0 0,-95 72-98 0 0,122-93-224 0 0,-1 0 0 0 0,1 0 0 0 0,0 0 0 0 0,0 0 0 0 0,0 0 0 0 0,0 1 0 0 0,1 0 0 0 0,-1-1 0 0 0,1 1-1 0 0,0 0 1 0 0,-1 0 0 0 0,1 0 0 0 0,0 0 0 0 0,1 1 0 0 0,-1-1 0 0 0,1 0 0 0 0,-1 1 0 0 0,1-1 0 0 0,-1 5-13 0 0,0 2 43 0 0,1-3-22 0 0,-1 0 0 0 0,1 0-1 0 0,0 0 1 0 0,1 0 0 0 0,0-1 0 0 0,0 1-1 0 0,0 0 1 0 0,1 0 0 0 0,0 0-1 0 0,0 0 1 0 0,1 0 0 0 0,-1 0-1 0 0,2-1 1 0 0,-1 1 0 0 0,1-1-1 0 0,0 0 1 0 0,0 0 0 0 0,1 0-1 0 0,-1 0 1 0 0,1 0 0 0 0,1-1-1 0 0,-1 1 1 0 0,1-1 0 0 0,0 0-1 0 0,0-1 1 0 0,1 1 0 0 0,-1-1-1 0 0,1 0 1 0 0,0-1 0 0 0,0 1-1 0 0,0-1 1 0 0,0 0 0 0 0,1-1-1 0 0,-1 1 1 0 0,1-1 0 0 0,2 0-21 0 0,1 1 71 0 0,-1-1 0 0 0,1 0 1 0 0,0 0-1 0 0,0-1 0 0 0,0-1 1 0 0,-1 1-1 0 0,1-2 0 0 0,0 1 0 0 0,0-1 1 0 0,0-1-1 0 0,-1 0 0 0 0,1 0 1 0 0,0-1-1 0 0,-1 0 0 0 0,0-1 1 0 0,0 0-1 0 0,0 0 0 0 0,0-1 1 0 0,-1 0-1 0 0,0 0 0 0 0,0-1 1 0 0,0 0-1 0 0,-1-1 0 0 0,1 0 0 0 0,-2 0 1 0 0,1 0-1 0 0,-1-1 0 0 0,0 0 1 0 0,-1 0-1 0 0,1-1 0 0 0,-2 1 1 0 0,1-1-1 0 0,-1 0 0 0 0,-1 0 1 0 0,0-1-1 0 0,0 1 0 0 0,0-1 1 0 0,-1-3-72 0 0,-2 6-3 0 0,0 1 0 0 0,0 0 0 0 0,0 0 0 0 0,-1-1 0 0 0,0 1 1 0 0,-1 0-1 0 0,1 0 0 0 0,-1 0 0 0 0,0 0 0 0 0,-1 0 0 0 0,1 1 1 0 0,-1-1-1 0 0,0 1 0 0 0,-1 0 0 0 0,1-1 0 0 0,-1 1 0 0 0,0 1 1 0 0,-1-1-1 0 0,1 1 0 0 0,-1-1 0 0 0,1 1 0 0 0,-1 1 0 0 0,0-1 1 0 0,-1 1-1 0 0,-1-2 3 0 0,-1 0-105 0 0,-1-1 0 0 0,0 1 0 0 0,0 0 0 0 0,0 1 0 0 0,0 0 0 0 0,-1 1 0 0 0,1 0 0 0 0,-1 0 0 0 0,0 1 0 0 0,0 0 0 0 0,0 1 0 0 0,0 0 0 0 0,0 0 0 0 0,0 1 0 0 0,0 0-1 0 0,-5 2 106 0 0,16-2-16 0 0,0 0-1 0 0,0 0 0 0 0,0 0 0 0 0,-1 0 0 0 0,1 0 0 0 0,0 0 0 0 0,0 1 0 0 0,0-1 0 0 0,0 0 0 0 0,-1 1 0 0 0,1-1 0 0 0,0 0 0 0 0,0 1 0 0 0,-1-1 0 0 0,1 1 1 0 0,0-1-1 0 0,-1 1 0 0 0,1 0 0 0 0,0-1 0 0 0,-1 1 0 0 0,1 0 0 0 0,-1-1 0 0 0,1 1 0 0 0,-1 0 0 0 0,1-1 0 0 0,-1 1 0 0 0,0 0 0 0 0,1 0 0 0 0,-1 0 1 0 0,0 0-1 0 0,1-1 0 0 0,-1 1 0 0 0,0 0 0 0 0,0 0 0 0 0,0 0 0 0 0,0 0 0 0 0,0 0 0 0 0,0-1 0 0 0,0 1 0 0 0,0 0 0 0 0,0 0 0 0 0,-1 0 0 0 0,1 0 0 0 0,0-1 1 0 0,0 1-1 0 0,-1 0 0 0 0,1 0 0 0 0,-1 0 0 0 0,1-1 0 0 0,-1 1 0 0 0,1 0 0 0 0,-1-1 0 0 0,1 1 0 0 0,-1 0 0 0 0,1-1 0 0 0,-1 1 0 0 0,0-1 0 0 0,1 1 0 0 0,-1-1 1 0 0,0 1-1 0 0,0-1 0 0 0,1 1 0 0 0,-1-1 0 0 0,0 0 0 0 0,0 1 0 0 0,0-1 17 0 0,26 1 92 0 0,0-1 0 0 0,-1-2 0 0 0,1 0 0 0 0,0-1 0 0 0,0-2 0 0 0,-1-1 1 0 0,0 0-1 0 0,0-2 0 0 0,-1-1 0 0 0,0 0 0 0 0,-1-2 0 0 0,0-1 0 0 0,0-1 0 0 0,-1 0 0 0 0,-1-2 0 0 0,0 0 0 0 0,-1-1 1 0 0,-1-1-1 0 0,10-13-92 0 0,-16 17 17 0 0,-2-1 0 0 0,0 0 0 0 0,0-1 0 0 0,-1 0 0 0 0,-1 0 0 0 0,-1-1 0 0 0,0 0 0 0 0,-1 0 0 0 0,-1-1 1 0 0,0 0-1 0 0,-1 0 0 0 0,-1 0 0 0 0,-1 0 0 0 0,0 0 0 0 0,-1-1 0 0 0,-2-11-17 0 0,2 28-1 0 0,-1 0 0 0 0,0-1 1 0 0,0 1-1 0 0,1-1 0 0 0,-1 1 0 0 0,0-1 0 0 0,0 1 1 0 0,0-1-1 0 0,-1 1 0 0 0,1-1 0 0 0,0 1 0 0 0,-1 0 1 0 0,1-1-1 0 0,0 1 0 0 0,-1 0 0 0 0,0-1 1 0 0,1 1-1 0 0,-1 0 0 0 0,0-1 0 0 0,0 1 0 0 0,1 0 1 0 0,-1 0-1 0 0,0 0 0 0 0,0 0 0 0 0,0 0 0 0 0,-1 0 1 0 0,1 0-1 0 0,0 0 0 0 0,0 0 0 0 0,0 0 0 0 0,-1 1 1 0 0,1-1-1 0 0,0 1 0 0 0,-1-1 0 0 0,1 1 0 0 0,-1-1 1 0 0,1 1-1 0 0,0 0 0 0 0,-1-1 0 0 0,1 1 0 0 0,-1 0 1 0 0,1 0-1 0 0,-1 0 0 0 0,1 0 0 0 0,-1 1 0 0 0,1-1 1 0 0,0 0-1 0 0,-1 0 0 0 0,1 1 0 0 0,-1-1 0 0 0,1 1 1 0 0,0 0-1 0 0,-1-1 0 0 0,1 1 0 0 0,0 0 1 0 0,0 0-1 0 0,-1 0 1 0 0,-4 14-5 0 0,1-1 0 0 0,1 2 0 0 0,0-1 0 0 0,1 0 1 0 0,1 1-1 0 0,1-1 0 0 0,0 1 0 0 0,0 0 0 0 0,2 0 1 0 0,0-1-1 0 0,2 12 5 0 0,-2-18 1 0 0,48 370 27 0 0,-27-245-23 0 0,-5 1 0 0 0,-3 92-5 0 0,-13-187-18 0 0,1-28 22 0 0,-1 1 0 0 0,0 0 1 0 0,-1 0-1 0 0,-1-1 0 0 0,0 1 0 0 0,0 0 1 0 0,-2 0-1 0 0,1-1 0 0 0,-1 1 0 0 0,-1-1 1 0 0,-1 0-1 0 0,1 0 0 0 0,-2-1 0 0 0,0 1 1 0 0,-4 5-5 0 0,6-12 14 0 0,0-1 0 0 0,0-1 1 0 0,0 1-1 0 0,-1-1 0 0 0,1 1 0 0 0,-1-1 1 0 0,0-1-1 0 0,0 1 0 0 0,0-1 1 0 0,0 0-1 0 0,-1 0 0 0 0,1 0 0 0 0,-1 0 1 0 0,1-1-1 0 0,-1 0 0 0 0,1-1 0 0 0,-1 1 1 0 0,0-1-1 0 0,1 0 0 0 0,-1 0 1 0 0,0-1-1 0 0,1 0 0 0 0,-1 0 0 0 0,1 0 1 0 0,-1 0-1 0 0,1-1 0 0 0,0 0 1 0 0,-1 0-1 0 0,1-1 0 0 0,0 1 0 0 0,-3-3-14 0 0,3 0 1 0 0,0 0 1 0 0,1 0-1 0 0,0 0 0 0 0,0 0 0 0 0,0 0 0 0 0,1-1 0 0 0,-1 0 0 0 0,1 0 0 0 0,1 1 0 0 0,-1-2 0 0 0,1 1 0 0 0,0 0 0 0 0,0 0 0 0 0,1-1 0 0 0,0 1 0 0 0,0-1 0 0 0,1 1 0 0 0,-1-1 0 0 0,1 0 0 0 0,1 1 0 0 0,-1-1 0 0 0,2 0-1 0 0,-2-22-19 0 0,3 0-1 0 0,0 0 0 0 0,2 1 1 0 0,1-1-1 0 0,1 1 1 0 0,1 0-1 0 0,2 1 1 0 0,1 0-1 0 0,4-6 20 0 0,-6 13-148 0 0,1 0 1 0 0,1 1-1 0 0,1 0 1 0 0,1 0-1 0 0,0 1 1 0 0,1 1-1 0 0,1 0 0 0 0,1 1 1 0 0,12-9 147 0 0,19-13-2335 0 0,-28 22-3108 0 0,-9 8 401 0 0,1 0-7025 0 0</inkml:trace>
  <inkml:trace contextRef="#ctx0" brushRef="#br0" timeOffset="49921.12">5214 2166 6617 0 0,'0'0'3400'0'0,"0"0"-1188"0"0,0 0-670 0 0,0 0-175 0 0,0 0 47 0 0,0 0 51 0 0,0 0-61 0 0,0 0-159 0 0,0 0-162 0 0,0 0-152 0 0,0 0-163 0 0,0 0-142 0 0,25-4-152 0 0,121-15 89 0 0,-64 16 451 0 0,-47 3-4499 0 0,-7 0-5584 0 0,-26 0-2590 0 0</inkml:trace>
  <inkml:trace contextRef="#ctx0" brushRef="#br0" timeOffset="50565.434">5742 2453 2112 0 0,'0'0'3121'0'0,"0"0"-418"0"0,0 0 14 0 0,0 0 5 0 0,0 0-206 0 0,0 0-388 0 0,0 0-509 0 0,0 0-351 0 0,0 0-232 0 0,0 0-205 0 0,0 0-112 0 0,0 0-59 0 0,0 0-45 0 0,0-15-70 0 0,3-100 733 0 0,1 93-1176 0 0,2 1 0 0 0,0 0 1 0 0,1 0-1 0 0,1 0 0 0 0,1 1 1 0 0,1 0-1 0 0,0 1 1 0 0,2 0-1 0 0,0 1 0 0 0,1 0 1 0 0,1 1-1 0 0,0 0 0 0 0,2 1 1 0 0,0 1-1 0 0,0 1 0 0 0,1 0 1 0 0,1 1-1 0 0,1 1 0 0 0,-1 0 1 0 0,15-5-103 0 0,-30 16 4 0 0,-1 0 0 0 0,0 0 0 0 0,0 1 0 0 0,1-1 0 0 0,-1 1 0 0 0,0-1 0 0 0,1 1 0 0 0,-1 0 0 0 0,0 0 0 0 0,1 0 0 0 0,-1 0 0 0 0,0 0 0 0 0,1 1 1 0 0,-1-1-1 0 0,0 1 0 0 0,1 0 0 0 0,-1-1 0 0 0,0 1 0 0 0,0 0 0 0 0,0 0 0 0 0,0 0 0 0 0,0 1 0 0 0,0-1 0 0 0,0 0 0 0 0,0 1 0 0 0,0-1 0 0 0,-1 1 0 0 0,1 0 0 0 0,0 0 0 0 0,-1-1 0 0 0,1 1 0 0 0,-1 0 1 0 0,0 0-1 0 0,0 0 0 0 0,0 0 0 0 0,0 1 0 0 0,0-1 0 0 0,0 0 0 0 0,-1 0 0 0 0,1 1 0 0 0,-1-1 0 0 0,1 0 0 0 0,-1 1 0 0 0,0-1 0 0 0,0 0 0 0 0,0 1 0 0 0,0-1 0 0 0,0 0 0 0 0,-1 1 0 0 0,1-1 0 0 0,-1 0 1 0 0,0 2-6 0 0,-13 164 130 0 0,10-80-135 0 0,5-86 7 0 0,0-1 0 0 0,0 0 0 0 0,0 0-1 0 0,0 0 1 0 0,0 0 0 0 0,0 0 0 0 0,0 0 0 0 0,0 0 0 0 0,0 0-1 0 0,1-1 1 0 0,-1 1 0 0 0,0 0 0 0 0,1-1 0 0 0,-1 1 0 0 0,0-1-1 0 0,1 1 1 0 0,-1-1 0 0 0,1 0 0 0 0,-1 0 0 0 0,1 1-1 0 0,-1-1 1 0 0,0 0 0 0 0,1 0 0 0 0,-1 0 0 0 0,1-1 0 0 0,-1 1-1 0 0,1 0 1 0 0,-1 0 0 0 0,1-1 0 0 0,-1 1 0 0 0,0-1-1 0 0,1 0 1 0 0,-1 1 0 0 0,0-1 0 0 0,1 0 0 0 0,-1 1 0 0 0,0-1-1 0 0,0 0 1 0 0,0 0 0 0 0,0 0 0 0 0,0 0 0 0 0,0 0 0 0 0,0-1-1 0 0,0 1 1 0 0,0 0 0 0 0,0 0 0 0 0,-1-1-1 0 0,304-274 83 0 0,-277 256-69 0 0,-20 14-12 0 0,0 0 0 0 0,0 0 0 0 0,0 1 0 0 0,1 0 1 0 0,0 0-1 0 0,0 1 0 0 0,0 0 0 0 0,0 1 0 0 0,1-1 1 0 0,-1 2-1 0 0,1-1 0 0 0,0 1 0 0 0,4 0-2 0 0,-1 43-77 0 0,-59 277 273 0 0,47-315-215 0 0,0 0-1 0 0,0-1 1 0 0,1 1 0 0 0,-1-1-1 0 0,1 1 1 0 0,0-1 0 0 0,0 1-1 0 0,0-1 1 0 0,0 1 0 0 0,0-1-1 0 0,0 0 1 0 0,1 0 0 0 0,-1 0-1 0 0,1 1 1 0 0,0-1 0 0 0,-1-1-1 0 0,1 1 1 0 0,0 0 0 0 0,0 0-1 0 0,0-1 1 0 0,0 1 0 0 0,0-1-1 0 0,1 1 1 0 0,-1-1 0 0 0,0 0-1 0 0,1 0 1 0 0,-1 0 0 0 0,1 0 19 0 0,46-9-3239 0 0,-32-1 591 0 0,3-3-5809 0 0,-13 8-3222 0 0</inkml:trace>
  <inkml:trace contextRef="#ctx0" brushRef="#br0" timeOffset="50977.242">7110 1960 10466 0 0,'0'0'2925'0'0,"0"0"-591"0"0,0 0-297 0 0,0 0-192 0 0,0 0-191 0 0,0 0-254 0 0,0 0-341 0 0,0 0-278 0 0,0 0-193 0 0,0 0-120 0 0,0 0-58 0 0,0 0-42 0 0,-18 9-41 0 0,-56 34-47 0 0,63-35-208 0 0,0-1 0 0 0,0 1 0 0 0,1 1 0 0 0,0 0 0 0 0,1 1 1 0 0,0-1-1 0 0,0 2 0 0 0,1-1 0 0 0,0 1-72 0 0,-4 6 64 0 0,5-9-35 0 0,0 0-14 0 0,-1 1 0 0 0,1 0 1 0 0,1 0-1 0 0,0 0 0 0 0,0 1 0 0 0,1 0 0 0 0,0 0 0 0 0,1 0 1 0 0,0 1-1 0 0,0-1 0 0 0,1 1 0 0 0,1 0 0 0 0,0 0 1 0 0,0 2-16 0 0,2-11-2 0 0,1 0 1 0 0,-1 0 0 0 0,1 1-1 0 0,0-1 1 0 0,-1 0 0 0 0,1 0 0 0 0,0 0-1 0 0,0 0 1 0 0,1-1 0 0 0,-1 1-1 0 0,0 0 1 0 0,1 0 0 0 0,-1-1 0 0 0,1 1-1 0 0,-1 0 1 0 0,1-1 0 0 0,0 0 0 0 0,-1 1-1 0 0,1-1 1 0 0,0 0 0 0 0,0 0-1 0 0,0 0 1 0 0,0 0 0 0 0,0 0 0 0 0,0-1-1 0 0,0 1 1 0 0,1-1 0 0 0,-1 1-1 0 0,0-1 1 0 0,0 0 0 0 0,0 0 0 0 0,1 1-1 0 0,0-2 2 0 0,78-6 41 0 0,-54-6 24 0 0,0-2 0 0 0,-1 0 0 0 0,-1-1-1 0 0,-1-2 1 0 0,0 0 0 0 0,-1-2 0 0 0,-1 0-1 0 0,-1-2 1 0 0,16-20-65 0 0,40-22 163 0 0,-75 64-155 0 0,-1 1-1 0 0,1-1 1 0 0,-1 1 0 0 0,1 0 0 0 0,-1 0 0 0 0,1 0-1 0 0,-1-1 1 0 0,0 1 0 0 0,1 0 0 0 0,-1 1 0 0 0,0-1-1 0 0,0 0 1 0 0,0 0 0 0 0,0 0 0 0 0,0 1-1 0 0,0-1 1 0 0,0 1 0 0 0,0-1 0 0 0,0 1 0 0 0,-1-1-1 0 0,1 1 1 0 0,0-1 0 0 0,-1 1 0 0 0,0-1 0 0 0,1 1-1 0 0,-1 0 1 0 0,0-1 0 0 0,0 1 0 0 0,0 0 0 0 0,0-1-1 0 0,0 1 1 0 0,0 0 0 0 0,0-1 0 0 0,-1 1 0 0 0,1-1-1 0 0,0 1 1 0 0,-1 0 0 0 0,0-1 0 0 0,1 1-1 0 0,-1-1 1 0 0,0 1 0 0 0,0-1-8 0 0,1 11 68 0 0,-1 15-81 0 0,11 86 142 0 0,-9-109-190 0 0,0-1 0 0 0,0 0-1 0 0,1 0 1 0 0,-1 0 0 0 0,1 1-1 0 0,0-2 1 0 0,0 1 0 0 0,0 0-1 0 0,0 0 1 0 0,1 0 0 0 0,-1-1-1 0 0,1 0 1 0 0,-1 1 0 0 0,1-1-1 0 0,0 0 1 0 0,0 0 0 0 0,0 0-1 0 0,0-1 1 0 0,0 1 0 0 0,0-1-1 0 0,1 0 1 0 0,-1 0 0 0 0,0 0-1 0 0,1 0 1 0 0,-1 0 0 0 0,1-1-1 0 0,-1 1 1 0 0,1-1 0 0 0,-1 0-1 0 0,4-1 63 0 0,32-1-3768 0 0,-15-6-4854 0 0,-14 4-3383 0 0</inkml:trace>
  <inkml:trace contextRef="#ctx0" brushRef="#br0" timeOffset="51332.434">7868 1886 12699 0 0,'0'0'4117'0'0,"0"0"-1805"0"0,0 0-821 0 0,0 0-225 0 0,0 0-189 0 0,0 0-198 0 0,0 0-171 0 0,0 0-141 0 0,0 0-99 0 0,0 0-45 0 0,0 0-54 0 0,0 0-94 0 0,-28 15-42 0 0,-87 45-47 0 0,34-10 149 0 0,80-49-333 0 0,-1-1 0 0 0,1 1 0 0 0,-1-1 0 0 0,0 1 1 0 0,1-1-1 0 0,-1 1 0 0 0,1 0 0 0 0,0 0 0 0 0,-1 0 1 0 0,1 0-1 0 0,0 0 0 0 0,-1 0 0 0 0,1 0 1 0 0,0 1-1 0 0,0-1 0 0 0,0 0 0 0 0,0 1 0 0 0,0-1 1 0 0,0 1-1 0 0,1-1 0 0 0,-1 1 0 0 0,0-1 0 0 0,1 1 1 0 0,-1-1-1 0 0,1 1 0 0 0,0 0 0 0 0,-1-1 0 0 0,1 1 1 0 0,0 0-1 0 0,0-1 0 0 0,0 1 0 0 0,0 0 1 0 0,0-1-1 0 0,0 1 0 0 0,1 0 0 0 0,-1-1 0 0 0,1 1 1 0 0,-1-1-1 0 0,1 1 0 0 0,-1 0 0 0 0,1-1 0 0 0,0 1 1 0 0,0-1-1 0 0,0 0 0 0 0,0 1 0 0 0,0-1 1 0 0,0 0-1 0 0,0 1 0 0 0,0-1 0 0 0,1 0-2 0 0,59 21 42 0 0,-51-20-35 0 0,-1 0-1 0 0,0 1 1 0 0,0 0-1 0 0,0 1 1 0 0,-1 0-1 0 0,1 0 1 0 0,-1 1-1 0 0,0 0 1 0 0,0 0-1 0 0,-1 1 1 0 0,1 0-1 0 0,1 3-6 0 0,-7-5 31 0 0,0 1 1 0 0,0 0-1 0 0,0 0 0 0 0,-1 0 0 0 0,0 0 0 0 0,0 0 1 0 0,0 0-1 0 0,-1 1 0 0 0,1-1 0 0 0,-1 0 0 0 0,0 0 0 0 0,-1 0 1 0 0,1 0-1 0 0,-1 1 0 0 0,0-1 0 0 0,-1 0 0 0 0,1 0 1 0 0,-1-1-1 0 0,0 1 0 0 0,0 0 0 0 0,0 0 0 0 0,-1-1 0 0 0,0 1 1 0 0,1-1-1 0 0,-2 0 0 0 0,1 0 0 0 0,0 0 0 0 0,-1 0 1 0 0,0-1-1 0 0,0 1 0 0 0,0-1 0 0 0,0 0 0 0 0,0 0 0 0 0,-2 0-31 0 0,-2 2 13 0 0,0 0-1 0 0,0 0 0 0 0,0-1 1 0 0,0 0-1 0 0,-1 0 0 0 0,1-1 1 0 0,-1 0-1 0 0,0-1 0 0 0,0 0 1 0 0,0 0-1 0 0,0-1 0 0 0,0 0 0 0 0,-3-1-12 0 0,11 0-71 0 0,0-1-1 0 0,0 0 1 0 0,0 0-1 0 0,0 0 1 0 0,0 1-1 0 0,0-1 1 0 0,0 0-1 0 0,0 0 0 0 0,1 0 1 0 0,-1 0-1 0 0,0-1 1 0 0,0 1-1 0 0,1 0 1 0 0,-1 0-1 0 0,1 0 0 0 0,-1 0 1 0 0,1-1-1 0 0,-1 1 1 0 0,1 0-1 0 0,0-1 1 0 0,0 1-1 0 0,0 0 0 0 0,0-1 1 0 0,0 1-1 0 0,0 0 1 0 0,0-1-1 0 0,0 1 1 0 0,0 0-1 0 0,0 0 0 0 0,1-1 1 0 0,-1 1-1 0 0,1 0 1 0 0,-1 0-1 0 0,1-1 1 0 0,-1 1-1 0 0,1 0 0 0 0,0 0 1 0 0,-1 0-1 0 0,1 0 1 0 0,0 0-1 0 0,0 0 1 0 0,0 0-1 0 0,0 0 0 0 0,0 0 1 0 0,1 0 71 0 0,33-38-5197 0 0,-11 16-4631 0 0,-14 15-782 0 0</inkml:trace>
  <inkml:trace contextRef="#ctx0" brushRef="#br0" timeOffset="51703.725">8308 1860 13331 0 0,'0'0'2878'0'0,"0"0"-896"0"0,0 0-313 0 0,0 0-78 0 0,0 0-152 0 0,0 0-261 0 0,0 0-353 0 0,0 0-269 0 0,0 0-102 0 0,0 0-47 0 0,0 0-47 0 0,0 0-58 0 0,0 0-82 0 0,-18 16-47 0 0,-83 71 32 0 0,100-87-203 0 0,0 1-1 0 0,0-1 1 0 0,0 0 0 0 0,1 0 0 0 0,-1 0 0 0 0,0 1-1 0 0,0-1 1 0 0,0 0 0 0 0,0 1 0 0 0,1-1 0 0 0,-1 1-1 0 0,0-1 1 0 0,1 1 0 0 0,-1 0 0 0 0,0-1 0 0 0,1 1-1 0 0,-1-1 1 0 0,0 1 0 0 0,1 0 0 0 0,-1 0 0 0 0,1-1-1 0 0,-1 1 1 0 0,1 0 0 0 0,0 0 0 0 0,-1 0 0 0 0,1 0-1 0 0,0-1 1 0 0,0 1 0 0 0,-1 0 0 0 0,1 0 0 0 0,0 0-1 0 0,0 0 1 0 0,0 0 0 0 0,0 0 0 0 0,0-1 0 0 0,0 1-1 0 0,0 0 1 0 0,1 0 0 0 0,-1 0 0 0 0,0 0 0 0 0,0 0-1 0 0,1 0 1 0 0,-1-1 0 0 0,0 1 0 0 0,1 0 0 0 0,-1 0-1 0 0,1 0 1 0 0,-1-1 0 0 0,1 1 0 0 0,-1 0 0 0 0,1-1-1 0 0,0 1 1 0 0,-1 0 0 0 0,1-1 0 0 0,0 1 0 0 0,0-1-1 0 0,-1 1 1 0 0,1-1 0 0 0,0 0 0 0 0,0 1-1 0 0,0-1 1 0 0,-1 0 0 0 0,1 1 0 0 0,0-1 0 0 0,0 0-1 0 0,0 0 1 0 0,0 0 0 0 0,0 0 0 0 0,0 0-2 0 0,1 1 7 0 0,3-2 4 0 0,1 1 0 0 0,-1 0 0 0 0,0 0 0 0 0,0 1-1 0 0,0 0 1 0 0,1 0 0 0 0,-1 0 0 0 0,0 0 0 0 0,0 1 0 0 0,0-1 0 0 0,-1 1 0 0 0,1 1 0 0 0,0-1 0 0 0,-1 1 0 0 0,1 0 0 0 0,-1 0 0 0 0,0 0 0 0 0,0 0 0 0 0,0 1 0 0 0,0-1 0 0 0,-1 1 0 0 0,1 0 0 0 0,-1 0 0 0 0,0 1 0 0 0,-1-1 0 0 0,1 1 0 0 0,-1-1-1 0 0,1 1 1 0 0,-1 0 0 0 0,-1 0 0 0 0,1 0 0 0 0,0 3-11 0 0,-4 2 86 0 0,-1 1 0 0 0,0-1 1 0 0,-1 0-1 0 0,0 0 0 0 0,0-1 0 0 0,-1 1 0 0 0,0-1 0 0 0,-1 0 0 0 0,0 0 0 0 0,0-1 0 0 0,-1 1 0 0 0,0-1 0 0 0,-1-1 0 0 0,0 0 1 0 0,0 0-1 0 0,0 0 0 0 0,-1-1 0 0 0,0 0 0 0 0,0-1 0 0 0,0 0 0 0 0,-1 0 0 0 0,-8 2-86 0 0,14-5-4 0 0,0-1 0 0 0,0 1-1 0 0,0-1 1 0 0,0 0 0 0 0,-1 0 0 0 0,1-1 0 0 0,0 1-1 0 0,0-1 1 0 0,-1 0 0 0 0,1 0 0 0 0,0 0 0 0 0,0-1-1 0 0,-1 0 1 0 0,1 1 0 0 0,0-1 0 0 0,-2-1 4 0 0,-7-7-3865 0 0,3-4-3949 0 0,8 10-4632 0 0</inkml:trace>
  <inkml:trace contextRef="#ctx0" brushRef="#br0" timeOffset="79185.495">656 3569 0 0 0,'0'0'277'0'0,"0"0"801"0"0,0 0 377 0 0,0 0 109 0 0,0 0-9 0 0,0 0-85 0 0,0 0-107 0 0,2-2-92 0 0,-1 0-612 0 0,6-3-616 0 0,-1 3 5464 0 0,-6 2-4801 0 0,0 0-100 0 0,0 0-95 0 0,-10 98 3620 0 0,0-24-3673 0 0,6-7 4 0 0,2 1-1 0 0,4-1 0 0 0,2 1 1 0 0,7 26-462 0 0,53 257 1344 0 0,14 109 143 0 0,-27-118-759 0 0,6-17-286 0 0,-24-186-314 0 0,-20-88-65 0 0,-1 0 0 0 0,-3 0 0 0 0,-1 1 0 0 0,-2 34-63 0 0,-2 411 573 0 0,11-283-422 0 0,0-63 1 0 0,1 63 49 0 0,4 0 89 0 0,-25-42-69 0 0,-1 100 66 0 0,5-129-134 0 0,1-142-159 0 0,0-1-1 0 0,0 0 34 0 0,0 0-5 0 0,0 0 0 0 0,0 0-36 0 0,0 0-19 0 0,0 0 25 0 0,0 0-20 0 0,0 0-11 0 0,0 0 17 0 0,0 0-33 0 0,2-8-567 0 0,35-41-3120 0 0,-26 33-1 0 0,-1-2-3327 0 0,-1 2-6080 0 0</inkml:trace>
  <inkml:trace contextRef="#ctx0" brushRef="#br0" timeOffset="81819.991">1004 7858 0 0 0,'0'0'644'0'0,"0"0"355"0"0,0 0 12 0 0,0 0-142 0 0,0 0-118 0 0,0 0-48 0 0,0 0-3 0 0,-2-4 26 0 0,0 0-344 0 0,-4-17 2542 0 0,6 20-2025 0 0,0 1 27 0 0,0 0-3 0 0,0 0 7 0 0,0 0-67 0 0,0 0-63 0 0,0 0-49 0 0,0 0-22 0 0,0 3 4123 0 0,1-1-4379 0 0,13 4-201 0 0,0 0-1 0 0,0-1 1 0 0,1 0-1 0 0,0-2 1 0 0,0 1-1 0 0,0-2 1 0 0,0 0-1 0 0,0-1 1 0 0,1 0-1 0 0,-1-1 1 0 0,0-1-1 0 0,1 0-271 0 0,15 0 235 0 0,281-14 961 0 0,664-21 54 0 0,-540 42-753 0 0,-342-5-181 0 0,0-5 0 0 0,67-12-316 0 0,-120 12 65 0 0,401-6 435 0 0,-187-4-103 0 0,44 0-182 0 0,-65-1-33 0 0,-45-7 57 0 0,105 3-80 0 0,-100 8 81 0 0,-2-14-25 0 0,-125 16-166 0 0,49-1 62 0 0,67 3 15 0 0,-62-9 5 0 0,20 2 46 0 0,-141 7-199 0 0,0 7-9 0 0,0 0 35 0 0,0 0-5 0 0,0 0 18 0 0,99-19-20 0 0,-99 19 39 0 0,0 0-44 0 0,0 0 2 0 0,0 0 8 0 0,0 0-24 0 0,0 0 22 0 0,0 0 8 0 0,0 0-10 0 0,0 0-26 0 0,0 0 30 0 0,0 0-16 0 0,0 0-18 0 0,0 0 67 0 0,0 0-30 0 0,0 0 15 0 0,0 0 10 0 0,0 0-32 0 0,0 0-11 0 0,72-14 8 0 0,-70 11-124 0 0,-7-1-4348 0 0,4-3-7970 0 0,3 6-159 0 0</inkml:trace>
  <inkml:trace contextRef="#ctx0" brushRef="#br0" timeOffset="85427.048">247 3138 0 0 0,'0'0'1450'0'0,"0"0"-231"0"0,0 0-71 0 0,0 0 175 0 0,0 0 288 0 0,0 0 133 0 0,0 0-61 0 0,0 0-225 0 0,0 0-299 0 0,0 0-232 0 0,0 0-129 0 0,-2-4-100 0 0,-8-11-67 0 0,7 12-67 0 0,3 3-85 0 0,0 0-97 0 0,-1 19 940 0 0,-18 102 452 0 0,21 85-1043 0 0,31-126-523 0 0,-32-80-172 0 0,1 0 1 0 0,-1 0-1 0 0,1 1 0 0 0,-1-1 1 0 0,0 0-1 0 0,1 0 1 0 0,-1 0-1 0 0,1 0 1 0 0,-1-1-1 0 0,0 1 1 0 0,1 0-1 0 0,-1-1 1 0 0,0 1-1 0 0,1 0 1 0 0,-1-1-1 0 0,0 0 1 0 0,0 1-1 0 0,1-1 1 0 0,-1 0-1 0 0,0 1 1 0 0,0-1-1 0 0,0 0 0 0 0,0 0 1 0 0,0 0-1 0 0,0 0 1 0 0,0 0-1 0 0,0 0 1 0 0,0-1-1 0 0,-1 1 1 0 0,1 0-1 0 0,0 0 1 0 0,-1 0-1 0 0,1-1 1 0 0,-1 1-1 0 0,1 0 1 0 0,-1-1-1 0 0,1 0-36 0 0,31-69 401 0 0,-2-2 0 0 0,-4 0 0 0 0,17-77-401 0 0,-25 19 1208 0 0,-19 179-1128 0 0,0-6 15 0 0,1 0-1 0 0,3 0 0 0 0,1-1 0 0 0,2 1 0 0 0,3 5-94 0 0,16 45 118 0 0,-7-35-109 0 0,-3 1 0 0 0,-3 1 0 0 0,-2-1 0 0 0,-2 2 0 0 0,-2 20-9 0 0,-6-66-1 0 0,0 0 0 0 0,-1 0-1 0 0,-1 0 1 0 0,0 0 0 0 0,-1 0 0 0 0,0-1 0 0 0,-1 1 0 0 0,-1-1 0 0 0,0 0-1 0 0,-1 0 1 0 0,0 0 0 0 0,-1-1 0 0 0,0 0 0 0 0,-9 11 1 0 0,5-7-16 0 0,-1 0 0 0 0,-1-1 0 0 0,0 0 1 0 0,-1-1-1 0 0,-1-1 0 0 0,0 0 0 0 0,0-1 0 0 0,-2-1 1 0 0,1 0-1 0 0,-1-1 0 0 0,-1-1 0 0 0,0 0 0 0 0,-10 2 16 0 0,27-10 6 0 0,-1-1-1 0 0,1 1 0 0 0,-1-1 0 0 0,1 1 0 0 0,-1-1 0 0 0,0 0 0 0 0,1 0 0 0 0,-1 0 0 0 0,0 0 0 0 0,1 0 0 0 0,-1 0 0 0 0,1 0 0 0 0,-1 0 0 0 0,0-1 0 0 0,1 1 0 0 0,-1-1 0 0 0,1 1 1 0 0,-1-1-1 0 0,1 0 0 0 0,-1 1 0 0 0,1-1 0 0 0,-1 0 0 0 0,1 0 0 0 0,0 0 0 0 0,0 0 0 0 0,-1 0 0 0 0,1 0 0 0 0,0-1 0 0 0,0 1 0 0 0,0 0 0 0 0,0 0 0 0 0,0-1 0 0 0,0 1 1 0 0,1-1-1 0 0,-1 1 0 0 0,0-1 0 0 0,1 1 0 0 0,-1-1-5 0 0,6-66 18 0 0,8 36 1 0 0,2 0 1 0 0,2 2-1 0 0,0-1 0 0 0,2 2 0 0 0,1 1 1 0 0,2 0-1 0 0,19-18-19 0 0,70-82 32 0 0,-46 79-401 0 0,-32 42-6390 0 0,-29 7-2146 0 0</inkml:trace>
  <inkml:trace contextRef="#ctx0" brushRef="#br0" timeOffset="86436.499">6694 7438 3161 0 0,'0'0'1308'0'0,"0"0"-272"0"0,0 0 111 0 0,0 0 315 0 0,0 0 266 0 0,0 0 80 0 0,0 0-160 0 0,0 0-272 0 0,0 0-248 0 0,0 0-202 0 0,0 0-154 0 0,20-9-75 0 0,58-28-63 0 0,-57 30 5204 0 0,-20 12-3770 0 0,-11 6-1747 0 0,-167 276 1342 0 0,-10-29-1171 0 0,141-199-391 0 0,65-119-4698 0 0,0-16-2941 0 0,-9 25-5419 0 0,-7 36 8735 0 0</inkml:trace>
  <inkml:trace contextRef="#ctx0" brushRef="#br0" timeOffset="86775.281">6467 7464 576 0 0,'0'0'2201'0'0,"0"0"-162"0"0,0 0-20 0 0,0 0 116 0 0,0 0 83 0 0,0 0-14 0 0,0 0-45 0 0,0 0-157 0 0,0 0-238 0 0,0 0-245 0 0,0 0-277 0 0,0 0-259 0 0,-2-10-168 0 0,-9-32-139 0 0,8 31-85 0 0,3 11-58 0 0,0 0-78 0 0,0 0-39 0 0,2 16 1266 0 0,105 123 90 0 0,23 60-1153 0 0,-38-11-475 0 0,-75-148-90 0 0,-14-36-2377 0 0,-2-20-4090 0 0,0 4-3909 0 0,-1 7-1438 0 0</inkml:trace>
  <inkml:trace contextRef="#ctx0" brushRef="#br1" timeOffset="93148.558">1022 7814 0 0 0,'0'0'337'0'0,"0"0"121"0"0,0 0-29 0 0,0 0-45 0 0,0 0-8 0 0,0 0 5 0 0,0 0 16 0 0,15 5 10931 0 0,-10-3-10236 0 0,6-3-736 0 0,-1-1 1 0 0,0-1-1 0 0,0 0 0 0 0,0 0 0 0 0,-1-1 1 0 0,1 0-1 0 0,-1-1 0 0 0,0 0 1 0 0,0 0-1 0 0,0-1 0 0 0,3-3-356 0 0,14-7 435 0 0,231-135 1652 0 0,-114 78-1601 0 0,247-152 702 0 0,-115 81-525 0 0,-97 52-362 0 0,57-15-30 0 0,-34 19-139 0 0,142-96 309 0 0,-36 19-55 0 0,21-16 253 0 0,-185 97-259 0 0,65-35-71 0 0,-49 20-114 0 0,35-8 5 0 0,-77 37-39 0 0,38-41 14 0 0,-104 78-127 0 0,-5 4-28 0 0,0 3 41 0 0,6-3-37 0 0,-7-4 42 0 0,-45 29 483 0 0,-64 16-457 0 0,-96-2 3 0 0,94-39 153 0 0,52 110 276 0 0,14 170-455 0 0,11-105-61 0 0,-11-146-6 0 0,0 0-4 0 0,0 0 10 0 0,0 0-8 0 0,0 0 15 0 0,0 0 8 0 0,0 0-21 0 0,0 0 6 0 0,0 0-12 0 0,0 0 0 0 0,0 0 15 0 0,0 0-2 0 0,0 0 1 0 0,0 0 4 0 0,0 0 4 0 0,19-33 486 0 0,89-133-370 0 0,10-21-44 0 0,-87 136-92 0 0,-30 50-24 0 0,-1 1 18 0 0,0 0 25 0 0,0 0 2 0 0,0 0 1 0 0,0 0-6 0 0,0 0 13 0 0,0 0-8 0 0,0 0-29 0 0,0 0-8 0 0,0 0-10 0 0,0 0 4 0 0,0 0 4 0 0,0 0-2 0 0,0 0 33 0 0,0 0 9 0 0,0 0-35 0 0,0 0-14 0 0,0 0-23 0 0,0 0-17 0 0,0 0-39 0 0,0 0-55 0 0,0 0-57 0 0,0 0-139 0 0,-10 0-3848 0 0,6 0-3348 0 0,1 0-4712 0 0</inkml:trace>
  <inkml:trace contextRef="#ctx0" brushRef="#br2" timeOffset="99398.093">5096 5568 0 0 0,'17'-4'17600'0'0,"-17"-8"-11348"0"0,0-2-7918 0 0,0-122 3964 0 0,9 18-816 0 0,-7 33-805 0 0,-3-73 271 0 0,-17 70-606 0 0,5-85-38 0 0,13-125 216 0 0,-18 99-232 0 0,-2 85-83 0 0,18-162 49 0 0,-9 203-189 0 0,-2-5-21 0 0,11 67-35 0 0,2 11-19 0 0,0 0 22 0 0,0 0 5 0 0,0 0-20 0 0,0 0-5 0 0,0 0-4 0 0,1 36-2834 0 0,14 4-365 0 0,-4-14-4820 0 0,-7-14-3722 0 0</inkml:trace>
  <inkml:trace contextRef="#ctx0" brushRef="#br2" timeOffset="100861.116">5140 5553 0 0 0,'0'0'188'0'0,"0"0"642"0"0,0 0 226 0 0,0 0 9 0 0,0 0-67 0 0,0 0-77 0 0,0 0-6 0 0,0 0 11 0 0,0 0-29 0 0,3-9 530 0 0,-2 8 2325 0 0,-1 0 4067 0 0,7 1-7405 0 0,42 1 838 0 0,0-3-1 0 0,0-1 1 0 0,-1-3 0 0 0,8-3-1252 0 0,21-8 459 0 0,0 3-1 0 0,1 4 1 0 0,1 3 0 0 0,-1 4-459 0 0,21 5 273 0 0,0 0 83 0 0,86 1 243 0 0,-95-6-435 0 0,6-5-4 0 0,228 5 608 0 0,-323 3-765 0 0,-1 0 20 0 0,0 0-3 0 0,0 0-3 0 0,0 0-19 0 0,0 0-4 0 0,0 0 17 0 0,0 0-55 0 0,-19 14-3938 0 0,7 1-1638 0 0,6-8-2663 0 0,2-3-4024 0 0</inkml:trace>
  <inkml:trace contextRef="#ctx0" brushRef="#br2" timeOffset="102302.397">7552 5347 6497 0 0,'0'0'2937'0'0,"0"0"-695"0"0,0 0-363 0 0,0 0 24 0 0,0 0 47 0 0,0 0-161 0 0,0 0-343 0 0,0 0-372 0 0,0 0-290 0 0,0 0-187 0 0,0 0-82 0 0,0 0-44 0 0,5 7 2224 0 0,-37 42-1528 0 0,-289 296-47 0 0,207-228-1097 0 0,89-101-374 0 0,22-24-5221 0 0,13-41-6694 0 0,-7 40 7615 0 0,-1 1-1598 0 0</inkml:trace>
  <inkml:trace contextRef="#ctx0" brushRef="#br2" timeOffset="102640.767">7106 5421 2633 0 0,'0'0'2665'0'0,"0"0"-292"0"0,0 0-109 0 0,0 0 16 0 0,0 0 9 0 0,0 0-89 0 0,0 0-284 0 0,0 0-378 0 0,0 0-406 0 0,0 0-343 0 0,0 0-236 0 0,0 0-159 0 0,0 0-28 0 0,1-11 578 0 0,21 62 1132 0 0,1-9-1531 0 0,3 0 0 0 0,1-2-1 0 0,1-1 1 0 0,3-1 0 0 0,12 10-545 0 0,43 60 358 0 0,-80-100-1250 0 0,-5-10-3346 0 0,2-11-8110 0 0,-2 9 804 0 0</inkml:trace>
  <inkml:trace contextRef="#ctx0" brushRef="#br2" timeOffset="103108.977">7946 5060 3217 0 0,'0'0'2591'0'0,"0"0"-673"0"0,0 0-106 0 0,0 0 231 0 0,0 0 176 0 0,0 0-82 0 0,0 0-397 0 0,0 0-470 0 0,0 0-313 0 0,0 0-169 0 0,0 0-57 0 0,0 0 0 0 0,0 0-19 0 0,-26 29 1479 0 0,-67 96-697 0 0,85-112-1423 0 0,3-5 193 0 0,15-19-76 0 0,83-102 1 0 0,-92 112-193 0 0,8-19 82 0 0,-23 20-73 0 0,11 1-68 0 0,-5 3-111 0 0,0 0 1 0 0,0 1 0 0 0,1 0-1 0 0,-1 0 1 0 0,1 0-1 0 0,0 1 1 0 0,0 0-1 0 0,1 1 1 0 0,0-1-1 0 0,-4 5 174 0 0,10-5-1865 0 0,0-4-9463 0 0,0 1-551 0 0</inkml:trace>
  <inkml:trace contextRef="#ctx0" brushRef="#br2" timeOffset="104796.379">5227 3245 0 0 0,'0'0'704'0'0,"0"0"242"0"0,0 0 146 0 0,0 0 124 0 0,0 0 131 0 0,0 0 113 0 0,0 0-7 0 0,0 0-89 0 0,0 0-122 0 0,0 0-143 0 0,0 0-98 0 0,-2 1 7641 0 0,2 2-8993 0 0,-21 81 1770 0 0,18-67-1345 0 0,0 0-1 0 0,1 0 0 0 0,0 0 1 0 0,2 1-1 0 0,0-1 0 0 0,1 0 1 0 0,0 0-1 0 0,2 0 0 0 0,0 0 1 0 0,1 0-1 0 0,4 11-73 0 0,-8-26 33 0 0,1-1 0 0 0,0 1-1 0 0,0 0 1 0 0,0-1 0 0 0,0 1 0 0 0,0-1 0 0 0,0 1-1 0 0,0-1 1 0 0,0 0 0 0 0,0 1 0 0 0,1-1 0 0 0,-1 0-1 0 0,0 0 1 0 0,1 0 0 0 0,-1 0 0 0 0,1 0-1 0 0,-1 0 1 0 0,1 0 0 0 0,0-1 0 0 0,-1 1 0 0 0,1-1-1 0 0,0 1 1 0 0,0-1 0 0 0,-1 1 0 0 0,1-1 0 0 0,0 0-1 0 0,0 0 1 0 0,0 0 0 0 0,-1 0 0 0 0,1 0 0 0 0,0 0-1 0 0,0-1 1 0 0,0 1 0 0 0,-1 0 0 0 0,1-1 0 0 0,0 0-1 0 0,-1 1 1 0 0,1-1 0 0 0,0 0 0 0 0,-1 0-1 0 0,1 0 1 0 0,-1 0 0 0 0,1 0 0 0 0,-1 0 0 0 0,0 0-1 0 0,1 0 1 0 0,-1-1 0 0 0,0 1 0 0 0,0-1 0 0 0,0 1-1 0 0,0-1 1 0 0,0 1 0 0 0,0-1 0 0 0,0 1 0 0 0,-1-1-1 0 0,1 0-32 0 0,153-195 782 0 0,-67 57-446 0 0,-77 172-296 0 0,0 275 361 0 0,-1-214-389 0 0,-4 1 0 0 0,-4-1-1 0 0,-8 61-11 0 0,-29-27 59 0 0,33-122-53 0 0,1 0 0 0 0,-2 0 0 0 0,1 0 0 0 0,0-1 0 0 0,-1 1 1 0 0,0-1-1 0 0,0 0 0 0 0,-1 0 0 0 0,1-1 0 0 0,-1 1 0 0 0,1-1 0 0 0,-1 0 0 0 0,0 0 0 0 0,-1 0-6 0 0,3-2 13 0 0,-1 1-1 0 0,1-1 1 0 0,-1 0-1 0 0,1 0 1 0 0,-1-1-1 0 0,0 1 1 0 0,1-1 0 0 0,-1 0-1 0 0,0 1 1 0 0,1-2-1 0 0,-1 1 1 0 0,0 0-1 0 0,1-1 1 0 0,-1 0-1 0 0,0 1 1 0 0,1-2-1 0 0,-1 1 1 0 0,1 0 0 0 0,-1-1-1 0 0,1 1 1 0 0,0-1-1 0 0,0 0 1 0 0,0 0-1 0 0,0 0 1 0 0,0-1-1 0 0,0 1 1 0 0,0-1 0 0 0,1 1-1 0 0,-1-1 1 0 0,1 0-1 0 0,0 0 1 0 0,0 0-1 0 0,0 0 1 0 0,-1-3-13 0 0,-3-6-51 0 0,1-1 0 0 0,0 1 0 0 0,1-1 1 0 0,0 0-1 0 0,1-1 0 0 0,1 1 0 0 0,0-1 0 0 0,1 1 0 0 0,0-1 1 0 0,1 1-1 0 0,1-1 0 0 0,0 0 0 0 0,0 1 0 0 0,2 0 0 0 0,-1-1 1 0 0,2 1-1 0 0,0 0 51 0 0,38-84-10249 0 0,-34 87-1559 0 0</inkml:trace>
  <inkml:trace contextRef="#ctx0" brushRef="#br2" timeOffset="105262.195">5952 2950 5849 0 0,'0'0'1943'0'0,"0"0"-64"0"0,0 0 158 0 0,0 0 169 0 0,0 0-30 0 0,0 0-311 0 0,0 0-437 0 0,0 0-333 0 0,0 0-247 0 0,0 0-215 0 0,0 0-142 0 0,0 0-107 0 0,0 0-58 0 0,-7 6-5 0 0,-73 83 849 0 0,7 11-449 0 0,107-169 389 0 0,24-13-1000 0 0,-89 119-439 0 0,22-10-1156 0 0,13-20-2479 0 0,4-1-5170 0 0,-4-5-2546 0 0</inkml:trace>
  <inkml:trace contextRef="#ctx0" brushRef="#br1" timeOffset="123743.85">4295 6985 1240 0 0,'0'0'1803'0'0,"0"0"-236"0"0,0 0 43 0 0,0 0 337 0 0,0 0 334 0 0,0 0 102 0 0,0 0-227 0 0,0 0-401 0 0,0 0-405 0 0,0 0-327 0 0,0 0-211 0 0,0-5-129 0 0,0-14-79 0 0,0 14-80 0 0,0 5-71 0 0,0 15 622 0 0,17 184 558 0 0,-15 83-309 0 0,-2-281-1263 0 0,0-1 7 0 0,0 0 43 0 0,0 0 17 0 0,0 0 15 0 0,0 0 35 0 0,0 0 26 0 0,0 0 30 0 0,0 0 15 0 0,0-5 230 0 0,-2-66-163 0 0,9-107-251 0 0,-4 154-59 0 0,2 0 0 0 0,0 0-1 0 0,2 1 1 0 0,0-1-1 0 0,2 2 1 0 0,0-1 0 0 0,2 1-1 0 0,0 0 1 0 0,2 1-1 0 0,14-18-5 0 0,-25 36 4 0 0,1 0-1 0 0,1 1 0 0 0,-1-1 0 0 0,0 1 0 0 0,1 0 1 0 0,-1 0-1 0 0,1 1 0 0 0,-1-1 0 0 0,1 0 0 0 0,0 1 1 0 0,0 0-1 0 0,0 0 0 0 0,-1 0 0 0 0,1 1 0 0 0,0-1 1 0 0,0 1-1 0 0,0 0 0 0 0,0 0 0 0 0,0 0 0 0 0,0 1 0 0 0,0-1 1 0 0,0 1-1 0 0,0 0 0 0 0,0 0 0 0 0,0 1 0 0 0,-1-1 1 0 0,1 1-1 0 0,0-1 0 0 0,-1 1 0 0 0,0 0 0 0 0,1 1 1 0 0,-1-1-1 0 0,0 1 0 0 0,0-1 0 0 0,0 1 0 0 0,0 0 1 0 0,-1 0-1 0 0,2 1-3 0 0,6 9 57 0 0,-5-7-39 0 0,0-1 1 0 0,-1 1 0 0 0,0 0 0 0 0,0 0 0 0 0,0 0-1 0 0,-1 0 1 0 0,1 1 0 0 0,-2 0 0 0 0,1-1 0 0 0,-1 1 0 0 0,0 0-1 0 0,0 0 1 0 0,-1 1-19 0 0,0-3-2798 0 0,0-13-9242 0 0,-1 4 285 0 0</inkml:trace>
  <inkml:trace contextRef="#ctx0" brushRef="#br1" timeOffset="124473.011">4179 6772 5857 0 0,'0'0'1922'0'0,"0"0"-120"0"0,0 0-6 0 0,0 0 83 0 0,0 0 79 0 0,0 0-114 0 0,0 0-278 0 0,0 0-332 0 0,0 0-266 0 0,0 0-201 0 0,0 0-118 0 0,0 0-41 0 0,0 0-56 0 0,-2-1-60 0 0,-8-4-49 0 0,7 3-59 0 0,3 2-34 0 0,0 0-40 0 0,18-8 988 0 0,7-5-1112 0 0,1 1 1 0 0,1 1-1 0 0,-1 1 0 0 0,2 2 0 0 0,-1 0 1 0 0,1 2-1 0 0,0 1 0 0 0,0 1 0 0 0,4 2-186 0 0,111 0 1725 0 0,-249-60-1783 0 0,99 49-1246 0 0,7 8-2589 0 0,0 0-3892 0 0,0 3 5116 0 0,0 2-9630 0 0</inkml:trace>
  <inkml:trace contextRef="#ctx0" brushRef="#br1" timeOffset="125100.876">4117 6466 0 0 0,'0'0'684'0'0,"0"0"747"0"0,0 0 456 0 0,0 0 283 0 0,0 0 138 0 0,0 0-99 0 0,0 0-297 0 0,0 0-298 0 0,0 0-251 0 0,0 0-163 0 0,0 0-114 0 0,0 0-121 0 0,0 0-119 0 0,4-4 3967 0 0,143-28-1471 0 0,-70 9-2791 0 0,16 9-243 0 0,-13 17-2258 0 0,-35 1-4160 0 0,-31-4-1743 0 0,-7 0-3819 0 0</inkml:trace>
</inkml:ink>
</file>

<file path=ppt/ink/ink7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6:38.072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349 60 0 0 0,'0'0'455'0'0,"0"0"990"0"0,0 0 401 0 0,0 0 97 0 0,0 0-38 0 0,0 0-137 0 0,0 0-180 0 0,0 0-158 0 0,0 0-92 0 0,0 0-41 0 0,3-1-27 0 0,11-4-43 0 0,-11 4-78 0 0,-3 1-128 0 0,0 0-152 0 0,0-6 2855 0 0,-2-6-2790 0 0,-5 8-746 0 0,0 0-1 0 0,0 0 0 0 0,0 0 0 0 0,0 1 1 0 0,-1 0-1 0 0,1 0 0 0 0,-1 1 0 0 0,0-1 0 0 0,0 2 1 0 0,0-1-1 0 0,0 1 0 0 0,0 1 0 0 0,0 0 1 0 0,0 0-1 0 0,0 0 0 0 0,0 1 0 0 0,0 0 0 0 0,-4 1-187 0 0,-68 38 441 0 0,1 38 184 0 0,71-68-591 0 0,1 2 1 0 0,1-1-1 0 0,0 1 1 0 0,0 0-1 0 0,1 0 0 0 0,1 1 1 0 0,0-1-1 0 0,0 1 1 0 0,2 0-1 0 0,-1 0 0 0 0,2 0 1 0 0,0 0-1 0 0,0 0 1 0 0,1 1-1 0 0,1 3-34 0 0,-1-10 19 0 0,0-1 0 0 0,1 1 0 0 0,0 0 0 0 0,0 0 0 0 0,0-1-1 0 0,1 1 1 0 0,0 0 0 0 0,0-1 0 0 0,1 0 0 0 0,-1 1 0 0 0,2-1 0 0 0,-1 0 0 0 0,0 0 0 0 0,1-1 0 0 0,0 1-1 0 0,1-1 1 0 0,-1 0 0 0 0,1 0 0 0 0,0 0 0 0 0,0-1 0 0 0,1 0 0 0 0,-1 0 0 0 0,1 0 0 0 0,0 0-1 0 0,0-1 1 0 0,0 0 0 0 0,0 0 0 0 0,1-1 0 0 0,-1 0 0 0 0,4 1-19 0 0,144 1 488 0 0,-142-5-456 0 0,0-1-1 0 0,0 0 1 0 0,0 0-1 0 0,-1-1 1 0 0,1 0-1 0 0,0-1 1 0 0,-1-1-1 0 0,0 0 1 0 0,9-6-32 0 0,-17 9 13 0 0,-1-1 0 0 0,0 0 0 0 0,0 0-1 0 0,-1 0 1 0 0,1 0 0 0 0,-1-1 0 0 0,1 1 0 0 0,-1 0 0 0 0,0 0 0 0 0,0-1-1 0 0,0 1 1 0 0,-1-1 0 0 0,1 1 0 0 0,-1-1 0 0 0,0 1 0 0 0,0-1 0 0 0,0 1-1 0 0,0-1 1 0 0,-1 1 0 0 0,0-1 0 0 0,1 1 0 0 0,-1-1 0 0 0,0 1 0 0 0,-1 0-1 0 0,1 0 1 0 0,0-1 0 0 0,-1 1 0 0 0,0 0 0 0 0,0 0 0 0 0,0 0 0 0 0,0 1-1 0 0,0-1 1 0 0,-1 0 0 0 0,1 1 0 0 0,-1-1 0 0 0,-1 0-13 0 0,-64-53-3 0 0,62 52-4 0 0,-1 0-1 0 0,0 0 1 0 0,-1 0 0 0 0,1 1-1 0 0,0 0 1 0 0,-1 0-1 0 0,0 1 1 0 0,0 0 0 0 0,0 1-1 0 0,0 0 1 0 0,0 0 0 0 0,0 0-1 0 0,0 1 8 0 0,292-10 430 0 0,-234 5-270 0 0,-36 4-71 0 0,-24-1-1323 0 0,3 1-1201 0 0,2-1-7292 0 0,4 1-3507 0 0</inkml:trace>
</inkml:ink>
</file>

<file path=ppt/ink/ink7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49:56.7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20 218 0 0 0,'0'0'906'0'0,"0"0"639"0"0,0 0 289 0 0,0 0 120 0 0,0 0-97 0 0,0 0-264 0 0,0 0-306 0 0,0 0-319 0 0,0 0-175 0 0,0 0 82 0 0,0 0 163 0 0,5 1 202 0 0,99 0 3681 0 0,51-59-2080 0 0,-145 52-2683 0 0,0 1 1 0 0,0-2 0 0 0,-1 1 0 0 0,0-1-1 0 0,0-1 1 0 0,0 0 0 0 0,-1 0-1 0 0,0-1 1 0 0,6-8-159 0 0,-13 15 28 0 0,0 1 0 0 0,1-1 0 0 0,-1 0 0 0 0,0 0 0 0 0,0 0 0 0 0,0 1 0 0 0,0-1 0 0 0,-1 0 0 0 0,1 0 0 0 0,0 0 0 0 0,-1 0 0 0 0,0-1 0 0 0,1 1 0 0 0,-1 0 0 0 0,0 0 0 0 0,0 0 0 0 0,0 0 0 0 0,0 0 0 0 0,0 0 0 0 0,-1 0 0 0 0,1 0 0 0 0,-1 0 0 0 0,1 0-1 0 0,-1 0 1 0 0,0 0 0 0 0,0 0 0 0 0,1 0 0 0 0,-2 0 0 0 0,1 0 0 0 0,0 0 0 0 0,0 1 0 0 0,0-1 0 0 0,-1 1 0 0 0,1-1 0 0 0,-1 1 0 0 0,1-1 0 0 0,-1 1 0 0 0,0 0 0 0 0,0 0 0 0 0,1-1 0 0 0,-1 1 0 0 0,0 1 0 0 0,0-1 0 0 0,0 0 0 0 0,0 0 0 0 0,0 1 0 0 0,-1-1-28 0 0,0 1-3 0 0,0 0 0 0 0,0 0 0 0 0,0 0 0 0 0,0 0 0 0 0,0 1 0 0 0,0-1 0 0 0,0 1 0 0 0,0 0 0 0 0,1-1 0 0 0,-1 2 0 0 0,0-1 0 0 0,0 0 0 0 0,1 0 0 0 0,-1 1 0 0 0,1-1 0 0 0,-1 1 0 0 0,1 0 0 0 0,0 0 0 0 0,-1 0 0 0 0,1 0 0 0 0,0 0 0 0 0,0 1 0 0 0,1-1 0 0 0,-1 1 0 0 0,0-1 0 0 0,1 1 0 0 0,0-1 0 0 0,-1 1 0 0 0,1 0 0 0 0,0 0 0 0 0,0-1 0 0 0,1 1 0 0 0,-1 0 0 0 0,0 0 3 0 0,-12 105-102 0 0,17-32 134 0 0,3 0 0 0 0,3-1 0 0 0,4 0-32 0 0,12 83 49 0 0,-17-88-31 0 0,-3 0-1 0 0,-3 0 1 0 0,-2 0 0 0 0,-4 1-1 0 0,-7 30-17 0 0,6-73 3 0 0,-1-1-1 0 0,-1 0 1 0 0,-2 0-1 0 0,0-1 1 0 0,-2 0-1 0 0,-1-1 1 0 0,-1 0-1 0 0,-1 0 1 0 0,-1-1-1 0 0,-1-1 1 0 0,-1-1-1 0 0,-2 0 1 0 0,0-1-1 0 0,-14 13-2 0 0,26-29 5 0 0,1 0 1 0 0,-1-1-1 0 0,-1 0 1 0 0,1 0-1 0 0,0 0 1 0 0,-1-1-1 0 0,0 0 0 0 0,0 0 1 0 0,0-1-1 0 0,0 0 1 0 0,0 0-1 0 0,0 0 0 0 0,-1-1 1 0 0,1 0-1 0 0,-7-1-5 0 0,11-2-2 0 0,1 0 0 0 0,-1 0 0 0 0,1 0-1 0 0,0-1 1 0 0,0 1 0 0 0,0-1 0 0 0,1 0-1 0 0,-1 1 1 0 0,1-1 0 0 0,-1 0 0 0 0,1 0-1 0 0,0 0 1 0 0,0 0 0 0 0,0 0 0 0 0,1 0-1 0 0,-1 0 1 0 0,1-1 0 0 0,-1 1 0 0 0,1 0-1 0 0,0 0 1 0 0,0 0 0 0 0,1-1 0 0 0,-1 1-1 0 0,1 0 1 0 0,-1 0 0 0 0,1-1 2 0 0,-1-3-8 0 0,3-22 6 0 0,2 1 1 0 0,0 0 0 0 0,2 0 0 0 0,1 0-1 0 0,1 1 1 0 0,1 0 0 0 0,2 0 0 0 0,5-6 1 0 0,-2-2 6 0 0,200-384 36 0 0,-188 360-130 0 0,-27 58-25 0 0,0 1-95 0 0,0 0-155 0 0,52 9-8205 0 0,-22-3-1161 0 0,-19-2 2286 0 0</inkml:trace>
  <inkml:trace contextRef="#ctx0" brushRef="#br0" timeOffset="397.495">710 777 0 0 0,'0'0'884'0'0,"0"0"214"0"0,0 0 370 0 0,0 0 326 0 0,0 0 158 0 0,0 0-31 0 0,0 0-193 0 0,0 0-214 0 0,0 0-173 0 0,0 0-139 0 0,0 0-133 0 0,0 0-127 0 0,-7 25-82 0 0,-20 77-81 0 0,13-49 2760 0 0,14-52-3076 0 0,0-1 79 0 0,0 0 70 0 0,8-20 1886 0 0,38-167-755 0 0,-31 136-1546 0 0,-11 31-180 0 0,1 1 0 0 0,0 0 0 0 0,2 0 0 0 0,0 1 0 0 0,2 0 0 0 0,0 0 0 0 0,0 1 0 0 0,7-7-17 0 0,-13 22-120 0 0,1 1-1 0 0,-1 0 1 0 0,0 0 0 0 0,1 1-1 0 0,-1-1 1 0 0,1 1 0 0 0,-1-1 0 0 0,1 1-1 0 0,-1 0 1 0 0,1 1 0 0 0,-1-1-1 0 0,1 1 1 0 0,-1-1 0 0 0,0 1-1 0 0,1 0 1 0 0,-1 0 0 0 0,0 0-1 0 0,1 1 1 0 0,-1-1 0 0 0,0 1-1 0 0,0 0 1 0 0,0 0 0 0 0,0 0 0 0 0,2 2 120 0 0,8 3-1127 0 0,70 19-9793 0 0,-52-19 2709 0 0,-20-3 3074 0 0</inkml:trace>
  <inkml:trace contextRef="#ctx0" brushRef="#br0" timeOffset="815.739">1338 542 304 0 0,'0'0'1760'0'0,"0"0"26"0"0,0 0 267 0 0,0 0 250 0 0,0 0 88 0 0,0 0-55 0 0,0 0-248 0 0,0 0-352 0 0,0 0-316 0 0,0 0-218 0 0,0 0-158 0 0,0 0-120 0 0,0 0-85 0 0,1-3-136 0 0,-1 2-664 0 0,-1 0-1 0 0,1 1 1 0 0,0-1 0 0 0,-1 0-1 0 0,1 0 1 0 0,0 0 0 0 0,-1 1-1 0 0,1-1 1 0 0,-1 0 0 0 0,1 0-1 0 0,-1 1 1 0 0,1-1 0 0 0,-1 0 0 0 0,0 1-1 0 0,1-1 1 0 0,-1 1 0 0 0,0-1-1 0 0,0 1 1 0 0,1-1 0 0 0,-1 1-1 0 0,0 0 1 0 0,0-1 0 0 0,0 1-1 0 0,1 0 1 0 0,-1-1 0 0 0,0 1-1 0 0,0 0 1 0 0,0 0 0 0 0,0 0-1 0 0,0 0 1 0 0,0 0 0 0 0,0 0 0 0 0,1 0-1 0 0,-1 0 1 0 0,0 0 0 0 0,0 0-1 0 0,0 1 1 0 0,0-1 0 0 0,0 0-1 0 0,1 1 1 0 0,-1-1 0 0 0,0 0-1 0 0,0 1 1 0 0,0-1 0 0 0,1 1-1 0 0,-1 0-38 0 0,-55 13 868 0 0,44-9-826 0 0,1 1 1 0 0,1 0-1 0 0,-1 1 0 0 0,1 0 0 0 0,1 0 1 0 0,-1 1-1 0 0,1 1 0 0 0,1 0 0 0 0,-1 0 1 0 0,1 0-1 0 0,1 1 0 0 0,0 0 0 0 0,0 1 1 0 0,1-1-1 0 0,1 1 0 0 0,-1 1 0 0 0,2-1 1 0 0,0 1-1 0 0,0-1 0 0 0,1 1 0 0 0,0 0 1 0 0,1 1-1 0 0,1-1 0 0 0,0 0 0 0 0,0 1 1 0 0,1-1-1 0 0,1 0 0 0 0,0 1-42 0 0,1-9 18 0 0,-1-1 0 0 0,1 0 0 0 0,0 1-1 0 0,0-1 1 0 0,1 0 0 0 0,-1 0 0 0 0,0 0 0 0 0,1 0 0 0 0,0-1-1 0 0,0 1 1 0 0,0-1 0 0 0,0 1 0 0 0,0-1 0 0 0,0 0 0 0 0,0 0 0 0 0,1-1-1 0 0,-1 1 1 0 0,1-1 0 0 0,0 1 0 0 0,-1-1 0 0 0,1 0 0 0 0,0-1-1 0 0,0 1 1 0 0,-1-1 0 0 0,1 1 0 0 0,0-1 0 0 0,0 0 0 0 0,0 0-1 0 0,-1-1 1 0 0,1 1 0 0 0,0-1 0 0 0,0 0 0 0 0,-1 0 0 0 0,1 0-1 0 0,0-1 1 0 0,-1 1 0 0 0,1-1 0 0 0,-1 0 0 0 0,0 0 0 0 0,0 0 0 0 0,1 0-1 0 0,-1 0 1 0 0,-1-1 0 0 0,1 1 0 0 0,2-3-18 0 0,42-33 131 0 0,-1-1 1 0 0,-2-3-1 0 0,-2-1 0 0 0,-2-3 1 0 0,2-5-132 0 0,-1 2 75 0 0,-7 22-206 0 0,-34 46-18 0 0,2 20 58 0 0,-2-28-131 0 0,0-1 0 0 0,0 0 1 0 0,1 0-1 0 0,0 0 0 0 0,1 0 0 0 0,0 0 1 0 0,1 0-1 0 0,0 0 0 0 0,0 0 0 0 0,1-1 1 0 0,0 1-1 0 0,1-1 0 0 0,2 4 222 0 0,22 18-4166 0 0,-7-11-7139 0 0,-12-13 1776 0 0</inkml:trace>
  <inkml:trace contextRef="#ctx0" brushRef="#br0" timeOffset="1338.543">1771 936 5129 0 0,'0'0'3135'0'0,"0"0"-522"0"0,0 0-305 0 0,0 0-244 0 0,0 0-401 0 0,0 0-395 0 0,0 0-281 0 0,0 0-154 0 0,0 0-103 0 0,0 0-42 0 0,0 0-61 0 0,0 0-77 0 0,0 0-35 0 0,14-26-63 0 0,69-122 367 0 0,3 31 690 0 0,-31 80-1447 0 0,-41 78-71 0 0,-14 94 193 0 0,0-134-180 0 0,-1 0 0 0 0,1 1 0 0 0,0-1 0 0 0,0 0 0 0 0,0 0 0 0 0,0 0 0 0 0,0 0 0 0 0,1 0 0 0 0,-1 1 0 0 0,0-1 0 0 0,1 0 1 0 0,-1 0-1 0 0,0 0 0 0 0,1 0 0 0 0,-1 0 0 0 0,1 0 0 0 0,0 0 0 0 0,-1 0 0 0 0,1 0 0 0 0,0 0 0 0 0,-1 0 0 0 0,1 0 0 0 0,0-1 0 0 0,0 1 0 0 0,0 0 0 0 0,0 0 0 0 0,0-1 0 0 0,0 1 0 0 0,0-1 0 0 0,0 1 1 0 0,0-1-1 0 0,0 1 0 0 0,0-1 0 0 0,0 0 0 0 0,1 1 0 0 0,-1-1 0 0 0,0 0 0 0 0,0 0 0 0 0,0 0 0 0 0,0 0 0 0 0,1 0 0 0 0,-1 0 0 0 0,0 0 0 0 0,0 0 0 0 0,0 0 0 0 0,0-1 0 0 0,0 1 0 0 0,1-1-4 0 0,53-25 355 0 0,2-19-228 0 0,-41 30-80 0 0,1 1-1 0 0,1 1 1 0 0,0 0-1 0 0,0 2 0 0 0,1 0 1 0 0,1 1-1 0 0,3-1-46 0 0,-21 13 6 0 0,-1 1-1 0 0,1-1 0 0 0,-1 0 0 0 0,0 0 1 0 0,0 1-1 0 0,0-1 0 0 0,0 1 0 0 0,-1-1 0 0 0,1 1 1 0 0,0-1-1 0 0,-1 1 0 0 0,0-1 0 0 0,0 1 1 0 0,0-1-1 0 0,0 1 0 0 0,0 0 0 0 0,0-1 0 0 0,-1 1 1 0 0,1-1-1 0 0,-1 1 0 0 0,1-1 0 0 0,-1 1 0 0 0,0-1-5 0 0,-3 13-20 0 0,2-9-9 0 0,0 1 0 0 0,0 0-1 0 0,1 0 1 0 0,0 0 0 0 0,0 1 0 0 0,0-1 0 0 0,1 0-1 0 0,0 0 1 0 0,1 0 0 0 0,0 1 0 0 0,0-1 0 0 0,0 0-1 0 0,2 3 30 0 0,-2-9-111 0 0,-1 0-1 0 0,1 0 0 0 0,0 0 1 0 0,1-1-1 0 0,-1 1 0 0 0,0 0 1 0 0,0 0-1 0 0,0-1 0 0 0,0 1 1 0 0,1-1-1 0 0,-1 1 0 0 0,0-1 1 0 0,0 1-1 0 0,1-1 0 0 0,-1 0 1 0 0,0 0-1 0 0,1 0 0 0 0,-1 1 1 0 0,0-1-1 0 0,1-1 0 0 0,-1 1 1 0 0,0 0-1 0 0,1 0 0 0 0,-1 0 1 0 0,0-1-1 0 0,1 1 0 0 0,-1 0 1 0 0,0-1-1 0 0,0 0 0 0 0,0 1 1 0 0,1-1 111 0 0,25-11-5230 0 0,-26 12 4674 0 0,6-3-1783 0 0,4-2-5443 0 0,-4 1 302 0 0</inkml:trace>
  <inkml:trace contextRef="#ctx0" brushRef="#br0" timeOffset="1687.869">2540 777 5401 0 0,'0'0'1166'0'0,"0"0"-243"0"0,0 0 192 0 0,0 0 235 0 0,0 0 80 0 0,0 0-7 0 0,0 0-52 0 0,0 0-41 0 0,0 0-7 0 0,0 0-22 0 0,0 0-42 0 0,0 0-75 0 0,0 0-109 0 0,32 6-104 0 0,98 15-95 0 0,-62-26 300 0 0,-60 0-950 0 0,111-65 1715 0 0,-115 67-1903 0 0,0 0 0 0 0,0-1 0 0 0,0 1 0 0 0,0-1 0 0 0,-1 0 0 0 0,0 0 0 0 0,1 0 0 0 0,-1 0 0 0 0,-1 0 0 0 0,1-1 0 0 0,-1 0 1 0 0,0 1-1 0 0,0-1 0 0 0,0 0 0 0 0,0 0 0 0 0,-1 0 0 0 0,0 0 0 0 0,0 0 0 0 0,0 0 0 0 0,-1 0 0 0 0,0 0 0 0 0,0-1 0 0 0,0 1 1 0 0,0 0-1 0 0,-2-3-38 0 0,0 4 0 0 0,-2 1 0 0 0,1-1 0 0 0,0 1 0 0 0,-1-1 1 0 0,0 1-1 0 0,0 0 0 0 0,0 0 0 0 0,0 1 0 0 0,0-1 1 0 0,0 1-1 0 0,-1 0 0 0 0,1 0 0 0 0,-1 0 0 0 0,0 1 0 0 0,1 0 1 0 0,-1 0-1 0 0,0 0 0 0 0,0 0 0 0 0,0 1 0 0 0,1-1 1 0 0,-1 1-1 0 0,0 1 0 0 0,0-1 0 0 0,0 1 0 0 0,0 0 1 0 0,0 0-1 0 0,1 0 0 0 0,-3 1 0 0 0,-2 1-23 0 0,0 1 0 0 0,0 0 0 0 0,0 1 1 0 0,1 0-1 0 0,-1 0 0 0 0,1 1 0 0 0,0 0 0 0 0,1 0 0 0 0,0 1 1 0 0,0 0-1 0 0,0 0 0 0 0,1 1 0 0 0,0 0 0 0 0,0 0 0 0 0,1 0 1 0 0,0 1-1 0 0,0 0 0 0 0,1 0 0 0 0,0 0 0 0 0,1 0 0 0 0,0 1 0 0 0,1-1 1 0 0,0 1-1 0 0,-1 9 23 0 0,2-13-3 0 0,0 1 0 0 0,1-1 1 0 0,0 1-1 0 0,0-1 0 0 0,0 1 1 0 0,1-1-1 0 0,0 1 0 0 0,1-1 1 0 0,-1 0-1 0 0,1 1 0 0 0,0-1 1 0 0,1 0-1 0 0,0 0 0 0 0,0 0 1 0 0,0-1-1 0 0,0 1 0 0 0,1-1 1 0 0,0 1-1 0 0,0-1 0 0 0,0-1 1 0 0,1 1-1 0 0,0 0 0 0 0,0-1 1 0 0,0 0-1 0 0,0 0 0 0 0,1-1 1 0 0,-1 1-1 0 0,1-1 0 0 0,0-1 1 0 0,0 1-1 0 0,2 0 3 0 0,9 2 4 0 0,1 0 1 0 0,0-1-1 0 0,0 0 1 0 0,0-2-1 0 0,0 0 0 0 0,0-1 1 0 0,0-1-1 0 0,7-1-4 0 0,-11 1 4 0 0,83-22-1682 0 0,-60 3-9154 0 0,-27 12-1856 0 0</inkml:trace>
</inkml:ink>
</file>

<file path=ppt/ink/ink7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0:04.9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469 30 168 0 0,'0'0'1530'0'0,"0"0"-57"0"0,0 0 158 0 0,0 0 223 0 0,0 0 121 0 0,0 0-70 0 0,0 0-253 0 0,0 0-252 0 0,0 0-240 0 0,0 0-119 0 0,0 0-94 0 0,-4-4-103 0 0,-14-14-71 0 0,-51 11 2472 0 0,60 8-3057 0 0,0 1 0 0 0,0 0 0 0 0,0 0 0 0 0,0 1-1 0 0,1 0 1 0 0,-1 0 0 0 0,1 1 0 0 0,0 0 0 0 0,0 1 0 0 0,-3 2-188 0 0,-24 12 591 0 0,18-10-441 0 0,1 0 0 0 0,0 1 0 0 0,1 1 0 0 0,0 0 1 0 0,0 2-1 0 0,1-1 0 0 0,1 1 0 0 0,0 1 0 0 0,1 1 0 0 0,1 0 1 0 0,0 0-1 0 0,1 1 0 0 0,0 0 0 0 0,2 1 0 0 0,0 0 0 0 0,0 0 1 0 0,2 1-1 0 0,0 0 0 0 0,1 0 0 0 0,1 4-150 0 0,0-6 62 0 0,1-1 0 0 0,0 1 1 0 0,2 0-1 0 0,0 0 0 0 0,0 0 0 0 0,2 0 0 0 0,0-1 1 0 0,1 1-1 0 0,0 0 0 0 0,1 0 0 0 0,1-1 0 0 0,0 0 0 0 0,2 0 1 0 0,-1 0-1 0 0,2 0 0 0 0,7 12-62 0 0,-7-16 46 0 0,1 0 0 0 0,0-1 0 0 0,0 0 0 0 0,1 0 0 0 0,0-1 0 0 0,1 0 0 0 0,0-1 0 0 0,0 0 0 0 0,1 0 0 0 0,0-1 0 0 0,0-1 0 0 0,1 0 0 0 0,-1 0 0 0 0,1-1 0 0 0,1-1 0 0 0,-1 0 0 0 0,1-1 0 0 0,-1 0 0 0 0,1-1 0 0 0,0 0 0 0 0,10-1-46 0 0,-9 1 51 0 0,0-1 1 0 0,1 0-1 0 0,-1-1 1 0 0,0-1-1 0 0,0 0 1 0 0,0-1 0 0 0,0 0-1 0 0,0-1 1 0 0,0-1-1 0 0,0 0 1 0 0,-1-1 0 0 0,0-1-1 0 0,0 0 1 0 0,0-1-1 0 0,-1 0 1 0 0,0 0 0 0 0,0-2-1 0 0,-1 1 1 0 0,3-4-52 0 0,-10 8 18 0 0,0-1 0 0 0,-1 1 0 0 0,1-1 0 0 0,-1 0-1 0 0,0 0 1 0 0,0 0 0 0 0,-1-1 0 0 0,0 1 0 0 0,1-1 0 0 0,-2 1 0 0 0,1-1 0 0 0,-1 0 0 0 0,0 1 0 0 0,0-1 0 0 0,0 0 0 0 0,-1 0 0 0 0,0 0 0 0 0,0 0 0 0 0,0 0 0 0 0,-1 1 0 0 0,0-1-1 0 0,0-1-17 0 0,-3 3 0 0 0,1-1 0 0 0,-1 1 0 0 0,0 0 0 0 0,0 0 0 0 0,0 0-1 0 0,-1 0 1 0 0,1 1 0 0 0,-1 0 0 0 0,0 0 0 0 0,0 0 0 0 0,0 1-1 0 0,0-1 1 0 0,-1 1 0 0 0,1 0 0 0 0,0 1 0 0 0,-119-43-80 0 0,47 44 114 0 0,77 0-38 0 0,0 0 11 0 0,0 0-12 0 0,0 0 15 0 0,0 0 10 0 0,0 0 13 0 0,0 0-11 0 0,0 0-7 0 0,0 0-43 0 0,0 0 36 0 0,0 0 4 0 0,0 0 1 0 0,0 0 5 0 0,0 0 23 0 0,0 0-16 0 0,0 0 3 0 0,0 0-1 0 0,0 0 1 0 0,0 0-9 0 0,0 0-11 0 0,0 0-22 0 0,0 0 26 0 0,0 0-21 0 0,0 0 22 0 0,0 0 35 0 0,0 0-42 0 0,14 0-32 0 0,46-1 186 0 0,1-1 0 0 0,-1-4 0 0 0,51-11-160 0 0,35-2 82 0 0,-139 13-993 0 0,-11 5-8867 0 0,3 1-2730 0 0</inkml:trace>
</inkml:ink>
</file>

<file path=ppt/ink/ink7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0:08.8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291 22 7954 0 0,'0'0'2039'0'0,"0"0"-232"0"0,0 0-43 0 0,0 0 102 0 0,0 0-7 0 0,0 0-231 0 0,0 0-339 0 0,0 0-293 0 0,0 0-237 0 0,0 0-131 0 0,0 0-61 0 0,0 0-42 0 0,2 12 1131 0 0,-2 25-638 0 0,1 74 85 0 0,-5 1 1 0 0,-4-1-1 0 0,-10 29-1103 0 0,-19 92 151 0 0,36-210-660 0 0,2-30-2310 0 0,9-39-2264 0 0,-4 26-2111 0 0,-2 13-4128 0 0</inkml:trace>
  <inkml:trace contextRef="#ctx0" brushRef="#br0" timeOffset="271.719">0 413 13083 0 0,'0'0'1501'0'0,"0"0"-542"0"0,0 0-185 0 0,0 0 105 0 0,0 0 146 0 0,0 0 127 0 0,0 0 17 0 0,0 0-88 0 0,0 0-165 0 0,0 0-181 0 0,0 0-131 0 0,33 0-113 0 0,104 1-49 0 0,-115-1-249 0 0,0-1 0 0 0,0-2 0 0 0,-1 0 0 0 0,1-1 0 0 0,-1-1 0 0 0,18-7-193 0 0,19-5 239 0 0,112-31-335 0 0,-99 5-1638 0 0,-53 23-2459 0 0,-3-1-5098 0 0,-10 13-1603 0 0</inkml:trace>
  <inkml:trace contextRef="#ctx0" brushRef="#br0" timeOffset="760.495">742 0 5473 0 0,'0'0'2618'0'0,"0"0"-580"0"0,0 0-302 0 0,0 0-61 0 0,0 0-114 0 0,0 0-278 0 0,0 0-259 0 0,0 0-152 0 0,0 0 4 0 0,0 0 68 0 0,0 0 3 0 0,0 0-76 0 0,1 17-113 0 0,2 53-73 0 0,-20 64 1429 0 0,-1-17-1033 0 0,6 0 1 0 0,4 54-1082 0 0,7-157 33 0 0,0-13-25 0 0,1 0-1 0 0,-1 1 0 0 0,1-1 1 0 0,-1 1-1 0 0,1-1 1 0 0,0 1-1 0 0,0-1 0 0 0,0 1 1 0 0,0-1-1 0 0,0 1 0 0 0,0-1 1 0 0,0 0-1 0 0,0 1 0 0 0,0-1 1 0 0,1 1-1 0 0,-1-1 1 0 0,0 1-1 0 0,1-1 0 0 0,-1 1 1 0 0,1-1-1 0 0,0 0 0 0 0,0 1 1 0 0,-1-1-1 0 0,1 0 0 0 0,0 0 1 0 0,0 0-1 0 0,0 0 1 0 0,0 1-1 0 0,0-1 0 0 0,0 0 1 0 0,1-1-1 0 0,-1 1 0 0 0,0 0 1 0 0,0 0-1 0 0,1-1 0 0 0,-1 1 1 0 0,1 0-1 0 0,-1-1 1 0 0,0 1-1 0 0,1-1 0 0 0,-1 0 1 0 0,2 1-8 0 0,4-3 48 0 0,-1 0 1 0 0,0-1-1 0 0,0 0 0 0 0,1 0 1 0 0,-2 0-1 0 0,1-1 1 0 0,0 0-1 0 0,-1 0 1 0 0,0 0-1 0 0,0-1 0 0 0,0 1 1 0 0,0-1-1 0 0,2-4-48 0 0,5-3 43 0 0,0 1-40 0 0,0 1 0 0 0,0 0 0 0 0,1 0 0 0 0,0 2 1 0 0,0-1-1 0 0,1 2 0 0 0,0 0 0 0 0,0 0 0 0 0,1 2 0 0 0,0-1 0 0 0,2 1-3 0 0,-15 5 0 0 0,-1 1-1 0 0,1-1 0 0 0,-1 0 0 0 0,1 0 0 0 0,-1 0 0 0 0,0 1 1 0 0,1-1-1 0 0,-1 1 0 0 0,1-1 0 0 0,-1 1 0 0 0,0 0 0 0 0,0 0 1 0 0,1-1-1 0 0,-1 1 0 0 0,0 0 0 0 0,0 0 0 0 0,0 0 0 0 0,0 0 0 0 0,0 0 1 0 0,0 0-1 0 0,0 1 0 0 0,0-1 0 0 0,0 0 0 0 0,-1 0 0 0 0,1 1 1 0 0,0-1-1 0 0,-1 0 0 0 0,1 1 0 0 0,-1-1 0 0 0,0 1 0 0 0,1-1 1 0 0,-1 0-1 0 0,0 1 0 0 0,0-1 0 0 0,0 1 1 0 0,8 60 79 0 0,-7-59-81 0 0,8 96 94 0 0,5-88-3433 0 0,3-39-13326 0 0,-17 24 7848 0 0</inkml:trace>
  <inkml:trace contextRef="#ctx0" brushRef="#br0" timeOffset="1088.089">1165 641 136 0 0,'0'0'1998'0'0,"0"0"328"0"0,0 0 436 0 0,0 0 210 0 0,0 0-215 0 0,0 0-383 0 0,0 0-367 0 0,0 0-292 0 0,0 0-227 0 0,0 0-182 0 0,0 0-167 0 0,0 0-145 0 0,34 3-101 0 0,104 9-107 0 0,-57-17 604 0 0,-66-1-1082 0 0,-8 4-239 0 0,0 0 0 0 0,0 0 0 0 0,0 0 0 0 0,-1-1 0 0 0,1 0 0 0 0,-1 0 0 0 0,0-1 0 0 0,0 0 1 0 0,0 0-1 0 0,0 0 0 0 0,0-1 0 0 0,-1 0 0 0 0,0 0 0 0 0,0 0 0 0 0,-1-1 0 0 0,1 1 0 0 0,-1-1 0 0 0,0 0 0 0 0,-1 0 0 0 0,1-1 0 0 0,-1 1 0 0 0,0-1 0 0 0,-1 0 0 0 0,0 1 0 0 0,0-1 0 0 0,0 0 0 0 0,-1 0 0 0 0,0-1 0 0 0,0 1 0 0 0,-1-1-69 0 0,-3 5-9 0 0,0 0 0 0 0,0 0-1 0 0,0 0 1 0 0,0 0 0 0 0,-1 1 0 0 0,1-1-1 0 0,-1 1 1 0 0,0 0 0 0 0,1 0-1 0 0,-1 0 1 0 0,0 0 0 0 0,0 1 0 0 0,0-1-1 0 0,0 1 1 0 0,-1 0 0 0 0,1 1-1 0 0,0-1 1 0 0,0 1 0 0 0,-1 0 0 0 0,1 0-1 0 0,0 0 1 0 0,-1 0 0 0 0,1 1-1 0 0,0-1 1 0 0,0 1 0 0 0,0 1-1 0 0,0-1 1 0 0,0 0 0 0 0,-1 1 9 0 0,-7 3-13 0 0,-1 0-1 0 0,1 1 1 0 0,0 1 0 0 0,1 0-1 0 0,-1 0 1 0 0,1 1 0 0 0,1 0-1 0 0,-1 1 1 0 0,2 0 0 0 0,-1 1-1 0 0,1 0 1 0 0,1 1 0 0 0,0 0-1 0 0,0 0 1 0 0,-1 4 13 0 0,5-10-2 0 0,0 0 1 0 0,1 0-1 0 0,0 0 0 0 0,0 1 1 0 0,1-1-1 0 0,-1 1 1 0 0,1 0-1 0 0,0-1 0 0 0,1 1 1 0 0,-1 0-1 0 0,1 0 1 0 0,1 0-1 0 0,-1 0 0 0 0,1 0 1 0 0,0 0-1 0 0,0 0 1 0 0,0 0-1 0 0,1 0 0 0 0,0 0 1 0 0,0 0-1 0 0,1 0 1 0 0,0 0-1 0 0,0 0 0 0 0,0-1 1 0 0,2 3 1 0 0,8 0 6 0 0,0 0 1 0 0,1 0-1 0 0,0-1 1 0 0,0-1-1 0 0,1 0 1 0 0,0-1-1 0 0,0-1 0 0 0,0 0 1 0 0,0-1-1 0 0,1 0 1 0 0,-1-1-1 0 0,1-1 1 0 0,0 0-1 0 0,0-1 0 0 0,-1 0 1 0 0,1-2-1 0 0,0 0-6 0 0,9 2-37 0 0,59-5-738 0 0,-56 1-2027 0 0,-1-1-3725 0 0,-15 1-6177 0 0</inkml:trace>
</inkml:ink>
</file>

<file path=ppt/ink/ink7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0:07.7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297 48 0 0 0,'0'0'1503'0'0,"0"0"509"0"0,0 0 110 0 0,0 0-143 0 0,0 0-201 0 0,0 0-219 0 0,0 0-173 0 0,0 0-169 0 0,3-7 2680 0 0,-22 5-741 0 0,-37 12-1380 0 0,35 2-1499 0 0,1 1 1 0 0,1 0 0 0 0,-1 2-1 0 0,2 1 1 0 0,0 0-1 0 0,-13 16-277 0 0,23-22 62 0 0,0 0 0 0 0,0 1 0 0 0,1-1 0 0 0,0 1 0 0 0,1 1 0 0 0,0-1 0 0 0,1 1 0 0 0,1 0 0 0 0,-1 0-1 0 0,2 1 1 0 0,0-1 0 0 0,0 1 0 0 0,1 0 0 0 0,1-1 0 0 0,0 1 0 0 0,1 0 0 0 0,0 4-62 0 0,2-11 51 0 0,-1-1 1 0 0,1 0 0 0 0,0 1-1 0 0,1-1 1 0 0,-1 0 0 0 0,1 0-1 0 0,0 0 1 0 0,0-1 0 0 0,1 1-1 0 0,-1-1 1 0 0,1 1 0 0 0,0-1-1 0 0,0-1 1 0 0,0 1 0 0 0,1 0-1 0 0,-1-1 1 0 0,1 0 0 0 0,0 0-1 0 0,0 0 1 0 0,0-1 0 0 0,0 0-1 0 0,1 0 1 0 0,-1 0 0 0 0,1 0-1 0 0,-1-1 1 0 0,1 0 0 0 0,-1 0-1 0 0,1 0 1 0 0,0-1 0 0 0,-1 0-1 0 0,1 0 1 0 0,0-1 0 0 0,-1 1-1 0 0,1-1 1 0 0,-1 0 0 0 0,1-1-1 0 0,-1 1 1 0 0,1-1 0 0 0,-1 0-1 0 0,0-1 1 0 0,0 1 0 0 0,4-4-53 0 0,16-11 116 0 0,-1-2-1 0 0,-1-1 0 0 0,-1-1 0 0 0,-1-1 0 0 0,0-1 0 0 0,-2-1 0 0 0,-1 0 0 0 0,-1-1 0 0 0,-1-1 0 0 0,13-28-114 0 0,-25 47 14 0 0,33-74 89 0 0,-26 85-278 0 0,63 130 303 0 0,-9-26-52 0 0,-27-62-733 0 0,-22-39-4345 0 0,5-5-6744 0 0,-18-2 592 0 0</inkml:trace>
  <inkml:trace contextRef="#ctx0" brushRef="#br0" timeOffset="441.35">1140 0 7690 0 0,'0'0'2480'0'0,"0"0"-645"0"0,0 0-152 0 0,0 0 102 0 0,0 0-45 0 0,0 0-194 0 0,0 0-326 0 0,0 0-293 0 0,0 0-210 0 0,0 0-133 0 0,0 0-91 0 0,0 0-85 0 0,0 0-38 0 0,-25 11-66 0 0,-79 35-48 0 0,63-19 139 0 0,37-18-268 0 0,2-7-102 0 0,1 1-1 0 0,-1 0 1 0 0,1-1 0 0 0,0 1-1 0 0,0 0 1 0 0,0 0 0 0 0,0 0 0 0 0,0 0-1 0 0,1 0 1 0 0,0 0 0 0 0,-1 0-1 0 0,1 0 1 0 0,0 0 0 0 0,0 0 0 0 0,1 0-1 0 0,-1 0 1 0 0,1 0 0 0 0,-1 0-1 0 0,1 0 1 0 0,0 0 0 0 0,0-1 0 0 0,0 1-1 0 0,0 0 1 0 0,1 0 0 0 0,-1-1-1 0 0,1 1 1 0 0,0-1 0 0 0,0 1 0 0 0,0-1-1 0 0,0 0 1 0 0,0 0 0 0 0,0 0-1 0 0,0 0 1 0 0,2 1-25 0 0,180 93 862 0 0,-181-94-806 0 0,0 0 0 0 0,0 0 1 0 0,0 1-1 0 0,-1-1 0 0 0,1 1 1 0 0,-1-1-1 0 0,1 1 0 0 0,-1 0 1 0 0,0 0-1 0 0,0 0 0 0 0,0 0 1 0 0,0 0-1 0 0,-1 0 0 0 0,0 1 1 0 0,1-1-1 0 0,-1 1 0 0 0,0-1 1 0 0,0 1-1 0 0,-1-1 0 0 0,1 1 1 0 0,-1-1-1 0 0,0 1 0 0 0,0-1 1 0 0,0 1-1 0 0,0 0 0 0 0,0-1 1 0 0,-1 1-1 0 0,0-1 0 0 0,0 1 1 0 0,0-1-1 0 0,0 1 0 0 0,0-1 1 0 0,-1 0-1 0 0,1 1 0 0 0,-1-1 1 0 0,0 0-1 0 0,0 0 0 0 0,0 0 0 0 0,-1 0 1 0 0,1-1-1 0 0,-1 1 0 0 0,-1 1-56 0 0,-7 4 23 0 0,-1-1-1 0 0,1-1 1 0 0,-1 1-1 0 0,0-2 1 0 0,0 0-1 0 0,-1 0 0 0 0,1-1 1 0 0,-1-1-1 0 0,0 0 1 0 0,0-1-1 0 0,0 0 1 0 0,0-1-1 0 0,-1-1 0 0 0,1 0 1 0 0,0 0-1 0 0,-8-3-22 0 0,-6-11-1143 0 0,23 4-3226 0 0,6-1-5631 0 0,1 10-2210 0 0</inkml:trace>
</inkml:ink>
</file>

<file path=ppt/ink/ink7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49:52.5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230 535 1976 0 0,'0'0'2072'0'0,"0"0"-851"0"0,0 0-342 0 0,0 0 149 0 0,0 0 286 0 0,0 0 174 0 0,0 0-41 0 0,0 0-231 0 0,0 0-314 0 0,0 0-257 0 0,0 0-143 0 0,-2 9-63 0 0,-3 97 1550 0 0,16-56-1077 0 0,23 157 1318 0 0,-30-194 1968 0 0,-3-38-2348 0 0,-6-3-1811 0 0,1-1 0 0 0,1 0 0 0 0,2 1-1 0 0,1-1 1 0 0,1 0 0 0 0,1 0 0 0 0,2 1-1 0 0,0 0 1 0 0,3-1 0 0 0,0 2-1 0 0,1-1 1 0 0,2 1 0 0 0,1 0 0 0 0,1 1-1 0 0,1 0 1 0 0,1 1 0 0 0,2 1 0 0 0,0 0-1 0 0,11-10-38 0 0,55-21 220 0 0,-81 55-219 0 0,1 0 0 0 0,-1 1-1 0 0,0 0 1 0 0,0-1-1 0 0,1 1 1 0 0,-1 0-1 0 0,0-1 1 0 0,0 1-1 0 0,0 0 1 0 0,0 0-1 0 0,0 0 1 0 0,0 0-1 0 0,0 0 1 0 0,0 0-1 0 0,0 0 1 0 0,0 0-1 0 0,0 0 1 0 0,-1 1-1 0 0,1-1 1 0 0,-1 0-1 0 0,1 1 1 0 0,-1-1-1 0 0,1 0 1 0 0,-1 1-1 0 0,0-1 1 0 0,1 0-1 0 0,-1 1 1 0 0,0-1-1 0 0,0 1 1 0 0,0-1-1 0 0,0 0 1 0 0,0 1-1 0 0,1 3 13 0 0,8 160-259 0 0,2-155-3315 0 0,-6-9-1310 0 0,0-1-3753 0 0,-5 0 8614 0 0,3 0-9972 0 0</inkml:trace>
  <inkml:trace contextRef="#ctx0" brushRef="#br0" timeOffset="901.324">736 675 0 0 0,'0'0'1500'0'0,"0"0"363"0"0,0 0 228 0 0,0 0 199 0 0,0 0 102 0 0,0 0-123 0 0,0 0-234 0 0,0 0-328 0 0,0 0-322 0 0,0 0-252 0 0,0 0-202 0 0,0 0-156 0 0,31 5-138 0 0,96 14-86 0 0,-70-27 182 0 0,-52 3-586 0 0,1 1-56 0 0,0-1 0 0 0,0 0 0 0 0,-1 0 0 0 0,0 0 0 0 0,0-1 0 0 0,0 0 0 0 0,-1 0 0 0 0,0 0 0 0 0,0-1 0 0 0,0 1 0 0 0,-1-1 0 0 0,0 0 0 0 0,0 0-1 0 0,-1 0 1 0 0,0 0 0 0 0,0 0 0 0 0,-1-1 0 0 0,0 1 0 0 0,0 0 0 0 0,0-1 0 0 0,-1 1 0 0 0,-1-7-91 0 0,0 12 10 0 0,1 0 0 0 0,-1-1 0 0 0,0 1 0 0 0,0 0 0 0 0,0 0 0 0 0,0-1 0 0 0,-1 1 0 0 0,1 0 0 0 0,-1 0 0 0 0,1 0 0 0 0,-1 1 0 0 0,0-1 0 0 0,0 0 0 0 0,1 1 0 0 0,-1-1 0 0 0,0 1 0 0 0,0-1 0 0 0,-1 1 0 0 0,1 0 0 0 0,0 0 0 0 0,0 0 0 0 0,-1 0 0 0 0,1 0 0 0 0,0 1 0 0 0,-1-1 0 0 0,1 1 0 0 0,-1 0 0 0 0,1-1 0 0 0,-1 1 0 0 0,1 0 0 0 0,0 0 0 0 0,-1 0 0 0 0,-1 1-10 0 0,-82 20-123 0 0,77-16 113 0 0,0 1 1 0 0,0 0 0 0 0,0 1-1 0 0,1 0 1 0 0,-1 0 0 0 0,2 1-1 0 0,-1 0 1 0 0,1 0 0 0 0,0 1-1 0 0,1 0 1 0 0,0 0 0 0 0,1 1-1 0 0,0-1 1 0 0,0 1 0 0 0,1 0-1 0 0,0 1 1 0 0,1-1 0 0 0,0 1-1 0 0,0-1 1 0 0,1 1 0 0 0,1 0-1 0 0,0 0 1 0 0,0 0 0 0 0,1 0-1 0 0,1 0 1 0 0,0-1 0 0 0,1 8 9 0 0,3-11 5 0 0,-1 0 1 0 0,1 0-1 0 0,1-1 1 0 0,0 0-1 0 0,-1 0 1 0 0,2 0-1 0 0,-1 0 1 0 0,1-1-1 0 0,0 0 1 0 0,0-1-1 0 0,0 1 1 0 0,1-1 0 0 0,-1-1-1 0 0,1 1 1 0 0,0-2-1 0 0,0 1 1 0 0,0-1-1 0 0,0 0 1 0 0,1 0-1 0 0,-1-1 1 0 0,0 0-1 0 0,1-1 1 0 0,-1 0-1 0 0,1 0 1 0 0,-1-1 0 0 0,3 0-6 0 0,7 2 11 0 0,0-1 1 0 0,0-1 0 0 0,0 0 0 0 0,0-2 0 0 0,0 0 0 0 0,-1 0 0 0 0,1-2-1 0 0,-1 0 1 0 0,8-5-12 0 0,123-71 0 0 0,-121 61 26 0 0,-1-1 1 0 0,0-2-1 0 0,-2-1 0 0 0,0 0 0 0 0,-2-2 1 0 0,3-6-27 0 0,-4 6 25 0 0,-1-1 1 0 0,-1 0-1 0 0,-1-2 0 0 0,-2 0 1 0 0,-1-1-1 0 0,-1 0 1 0 0,-2-1-1 0 0,-1-1 1 0 0,-1 0-1 0 0,-2 0 0 0 0,-1-1 1 0 0,-2 0-1 0 0,1-21-25 0 0,-23-44 217 0 0,15 95-211 0 0,1 1 0 0 0,-1-1-1 0 0,0 0 1 0 0,0 1-1 0 0,0-1 1 0 0,0 1-1 0 0,0-1 1 0 0,0 1-1 0 0,0 0 1 0 0,-1 0 0 0 0,1 0-1 0 0,-1 0 1 0 0,0 0-1 0 0,0 1 1 0 0,1-1-1 0 0,-1 1 1 0 0,0 0 0 0 0,0 0-1 0 0,0 0 1 0 0,-1 0-1 0 0,1 0 1 0 0,0 1-1 0 0,0 0 1 0 0,0-1 0 0 0,0 1-1 0 0,-1 0 1 0 0,1 0-1 0 0,0 1 1 0 0,0-1-1 0 0,-2 1-5 0 0,0 2-1 0 0,0 0-1 0 0,1 0 1 0 0,-1 0-1 0 0,1 0 1 0 0,0 1-1 0 0,0 0 1 0 0,0-1-1 0 0,1 2 1 0 0,-1-1-1 0 0,1 0 0 0 0,0 1 1 0 0,0-1-1 0 0,0 1 1 0 0,1 0-1 0 0,0 0 1 0 0,0 0-1 0 0,0 0 1 0 0,0 1-1 0 0,1-1 2 0 0,-5 19 9 0 0,2-1-1 0 0,0 1 1 0 0,1 0 0 0 0,2 0-1 0 0,0 0 1 0 0,3 20-9 0 0,-1 4 56 0 0,31 170 308 0 0,-13-130-161 0 0,-13-51-120 0 0,24 115 196 0 0,-7 2 1 0 0,-6 1-1 0 0,-4 97-279 0 0,-13-236 19 0 0,0 0 0 0 0,0 1-1 0 0,-2-1 1 0 0,0-1 0 0 0,-1 1-1 0 0,0 0 1 0 0,-1 0 0 0 0,-1-1-1 0 0,0 0 1 0 0,-1 0 0 0 0,-1 0 0 0 0,-1-1-1 0 0,0 0 1 0 0,0-1 0 0 0,-1 1-1 0 0,-4 2-18 0 0,11-14 9 0 0,1-1 0 0 0,-1 0-1 0 0,1 0 1 0 0,-1 0 0 0 0,1 0-1 0 0,-1 0 1 0 0,0 0 0 0 0,1 0-1 0 0,-1-1 1 0 0,0 1 0 0 0,0 0-1 0 0,1-1 1 0 0,-1 0 0 0 0,0 1-1 0 0,0-1 1 0 0,0 0 0 0 0,0 0-1 0 0,0 0 1 0 0,0 0 0 0 0,1 0-1 0 0,-1 0 1 0 0,0-1 0 0 0,0 1-1 0 0,0-1 1 0 0,0 1 0 0 0,1-1-1 0 0,-1 0 1 0 0,0 0 0 0 0,1 1-1 0 0,-1-1 1 0 0,0 0 0 0 0,1-1-1 0 0,-1 1 1 0 0,1 0 0 0 0,0 0 0 0 0,-1-1-1 0 0,1 1 1 0 0,0 0 0 0 0,0-1-1 0 0,0 1 1 0 0,0-1 0 0 0,0 0-9 0 0,-39-72 10 0 0,33 51-27 0 0,2 0 0 0 0,0 0 0 0 0,2-1 0 0 0,0 1 0 0 0,2-1 0 0 0,0 0 0 0 0,2 1 0 0 0,0-1 0 0 0,3-8 17 0 0,2 4-49 0 0,2 0 0 0 0,1 1 1 0 0,1 1-1 0 0,1-1 1 0 0,1 2-1 0 0,2-1 0 0 0,0 2 1 0 0,2 0-1 0 0,0 1 1 0 0,2 0-1 0 0,0 2 1 0 0,2 0-1 0 0,0 1 0 0 0,13-9 49 0 0,19-30-2023 0 0,-52 53-2327 0 0,-4 4-7320 0 0,1 2 2789 0 0</inkml:trace>
  <inkml:trace contextRef="#ctx0" brushRef="#br0" timeOffset="1641.977">1737 819 0 0 0,'0'0'372'0'0,"0"0"863"0"0,0 0 445 0 0,0 0 305 0 0,0 0 209 0 0,0 0 7 0 0,0 0-167 0 0,0 0-255 0 0,0 0-258 0 0,0 0-245 0 0,0 0-181 0 0,0 0-112 0 0,0 0-102 0 0,30-3-98 0 0,92-12-100 0 0,-67-8 209 0 0,-48 15-704 0 0,1 2-76 0 0,1-2 0 0 0,-1 1-1 0 0,0-1 1 0 0,-1 0 0 0 0,0-1 0 0 0,0 0 0 0 0,-1 0 0 0 0,0 0-1 0 0,0-1 1 0 0,-1 0 0 0 0,0 0 0 0 0,-1 0 0 0 0,-1-1 0 0 0,1 0-1 0 0,-1 1 1 0 0,-1-1 0 0 0,0 0 0 0 0,-1 0 0 0 0,0 0-1 0 0,-1-5-111 0 0,-1 13-3 0 0,0 1 0 0 0,-1-1-1 0 0,1 1 1 0 0,-1 0-1 0 0,1-1 1 0 0,-1 1-1 0 0,0 0 1 0 0,0 0-1 0 0,0 0 1 0 0,0 1 0 0 0,-1-1-1 0 0,1 0 1 0 0,0 1-1 0 0,-1-1 1 0 0,1 1-1 0 0,-1 0 1 0 0,0 0-1 0 0,1 0 1 0 0,-1 0-1 0 0,0 0 1 0 0,1 1 0 0 0,-1-1-1 0 0,0 1 1 0 0,0 0-1 0 0,0 0 1 0 0,1 0-1 0 0,-1 0 1 0 0,0 0-1 0 0,0 0 1 0 0,0 1 0 0 0,1 0-1 0 0,-1-1 1 0 0,0 1-1 0 0,1 0 1 0 0,-1 0-1 0 0,0 0 1 0 0,1 1-1 0 0,0-1 1 0 0,-1 1 0 0 0,1-1-1 0 0,0 1 1 0 0,0 0-1 0 0,-1 0 1 0 0,1 0-1 0 0,1 0 1 0 0,-1 0 3 0 0,-10 10-7 0 0,1 0 0 0 0,1 1 0 0 0,0 0 0 0 0,1 0 0 0 0,0 1 0 0 0,1 0 0 0 0,1 0 0 0 0,0 1 0 0 0,1 0 0 0 0,1 1 0 0 0,0-1 0 0 0,1 1 0 0 0,1 0 0 0 0,0 0 0 0 0,1 0 0 0 0,1 0 0 0 0,0 12 7 0 0,2-22 9 0 0,-1-1 0 0 0,1 1-1 0 0,0-1 1 0 0,0 1 0 0 0,1-1 0 0 0,-1 0 0 0 0,1 1-1 0 0,0-1 1 0 0,1 0 0 0 0,-1 0 0 0 0,1 0 0 0 0,0 0-1 0 0,0-1 1 0 0,1 1 0 0 0,-1-1 0 0 0,1 0 0 0 0,0 0-1 0 0,0 0 1 0 0,1-1 0 0 0,-1 1 0 0 0,1-1-1 0 0,-1 0 1 0 0,1 0 0 0 0,0-1 0 0 0,0 1 0 0 0,1-1-1 0 0,2 1-8 0 0,2 0 53 0 0,-1 0 0 0 0,0 0 0 0 0,1-1-1 0 0,0-1 1 0 0,-1 1 0 0 0,1-1-1 0 0,0-1 1 0 0,0 0 0 0 0,-1 0 0 0 0,1-1-1 0 0,0 0 1 0 0,0-1 0 0 0,-1 0 0 0 0,1-1-1 0 0,4-1-52 0 0,9-8 104 0 0,-1 0 0 0 0,-1-1-1 0 0,0-1 1 0 0,-1-1 0 0 0,-1 0 0 0 0,0-2-1 0 0,-1 0 1 0 0,-1-2 0 0 0,4-5-104 0 0,-7 9 22 0 0,0-1 0 0 0,-2-1-1 0 0,1 0 1 0 0,-2-1 0 0 0,0 0 0 0 0,-2-1 0 0 0,0 0 0 0 0,-1 0 0 0 0,0-1 0 0 0,-2 0-1 0 0,0-1 1 0 0,-2 1 0 0 0,0-1 0 0 0,-1 0 0 0 0,-1-17-22 0 0,-2 36 1 0 0,0 1 1 0 0,-1-1-1 0 0,1 1 1 0 0,-1 0-1 0 0,0-1 1 0 0,1 1-1 0 0,-1 0 1 0 0,0 0-1 0 0,0-1 0 0 0,0 1 1 0 0,0 0-1 0 0,0 0 1 0 0,0 0-1 0 0,0 0 1 0 0,0 0-1 0 0,-1 0 1 0 0,1 0-1 0 0,0 1 0 0 0,0-1 1 0 0,-1 0-1 0 0,1 1 1 0 0,0-1-1 0 0,-1 1 1 0 0,1-1-1 0 0,-1 1 1 0 0,1 0-1 0 0,-1-1 1 0 0,1 1-1 0 0,-1 0 0 0 0,1 0 1 0 0,-1 0-1 0 0,1 0 1 0 0,-1 1-1 0 0,1-1 1 0 0,-1 0-1 0 0,1 0 1 0 0,-1 1-2 0 0,-57 16-162 0 0,46-8 148 0 0,0-1 0 0 0,0 2 0 0 0,1 0 0 0 0,0 0 1 0 0,1 1-1 0 0,0 0 0 0 0,1 1 0 0 0,0 0 0 0 0,1 1 0 0 0,0 1 14 0 0,8-13-4 0 0,0 0 0 0 0,0 0 0 0 0,0 0 0 0 0,1 0 0 0 0,-1 0 0 0 0,0 0 0 0 0,1 0 0 0 0,-1 0 0 0 0,1 1 0 0 0,-1-1 0 0 0,1 0 0 0 0,0 0 0 0 0,-1 1 0 0 0,1-1 0 0 0,0 0 0 0 0,0 0 0 0 0,0 1 0 0 0,0-1 0 0 0,0 0 0 0 0,0 0 0 0 0,0 1 0 0 0,1-1 0 0 0,-1 0 0 0 0,0 0 0 0 0,1 1 0 0 0,-1-1 0 0 0,1 0 0 0 0,-1 0 0 0 0,1 0 0 0 0,-1 0 0 0 0,1 1 0 0 0,0-1 0 0 0,0 0 0 0 0,0 0 0 0 0,-1-1 0 0 0,1 1 0 0 0,0 0 0 0 0,0 0 0 0 0,0 0 0 0 0,0-1 0 0 0,0 1 0 0 0,1 0 0 0 0,-1-1 0 0 0,0 1 4 0 0,61 4 10 0 0,-47-5 25 0 0,155-22 111 0 0,-167 21-135 0 0,0 0 0 0 0,0 1 0 0 0,1-1 0 0 0,-1 1 1 0 0,0 0-1 0 0,0 0 0 0 0,0 0 0 0 0,0 0 0 0 0,0 0 0 0 0,0 1 1 0 0,0-1-1 0 0,0 1 0 0 0,0 0 0 0 0,0 0 0 0 0,0 0 0 0 0,0 0 1 0 0,-1 1-1 0 0,1-1 0 0 0,0 1 0 0 0,-1 0 0 0 0,1 0 0 0 0,-1 0 0 0 0,0 0 1 0 0,1 0-1 0 0,-1 0 0 0 0,0 0 0 0 0,0 1 0 0 0,-1-1 0 0 0,1 1 1 0 0,0-1-1 0 0,-1 1 0 0 0,1 0 0 0 0,-1 0 0 0 0,0 0 0 0 0,0 0 1 0 0,0 0-1 0 0,-1 0 0 0 0,1 0 0 0 0,-1 0 0 0 0,1 0 0 0 0,-1 2-11 0 0,-19 109 504 0 0,14-101-531 0 0,2 0 0 0 0,-1 1 0 0 0,2-1 0 0 0,0 1 0 0 0,0 0 0 0 0,2-1 0 0 0,-1 1 0 0 0,3 13 27 0 0,-2-27-105 0 0,0 1-1 0 0,0 0 0 0 0,1 0 1 0 0,-1-1-1 0 0,0 1 1 0 0,1-1-1 0 0,-1 1 0 0 0,0 0 1 0 0,1-1-1 0 0,-1 1 0 0 0,1-1 1 0 0,-1 1-1 0 0,1-1 0 0 0,-1 1 1 0 0,1-1-1 0 0,-1 1 1 0 0,1-1-1 0 0,0 1 0 0 0,-1-1 1 0 0,1 0-1 0 0,0 1 0 0 0,-1-1 1 0 0,1 0-1 0 0,0 0 1 0 0,-1 1-1 0 0,1-1 0 0 0,0 0 1 0 0,0 0-1 0 0,-1 0 0 0 0,1 0 1 0 0,0 0-1 0 0,0 0 1 0 0,-1 0-1 0 0,1 0 0 0 0,0 0 1 0 0,-1-1-1 0 0,1 1 0 0 0,0 0 1 0 0,0 0-1 0 0,-1-1 0 0 0,1 1 1 0 0,0 0 105 0 0,15-10-11914 0 0,-12 6 1720 0 0</inkml:trace>
  <inkml:trace contextRef="#ctx0" brushRef="#br0" timeOffset="2044.338">2708 771 2296 0 0,'0'0'2032'0'0,"0"0"-623"0"0,0 0 2 0 0,0 0 331 0 0,0 0 225 0 0,0 0-7 0 0,0 0-210 0 0,0 0-248 0 0,0 0-182 0 0,0 0-102 0 0,0 0-87 0 0,0 0-110 0 0,18 9-125 0 0,59 25-121 0 0,-74-33-695 0 0,0 1-1 0 0,0-1 1 0 0,1 0 0 0 0,-1 0-1 0 0,0-1 1 0 0,1 1 0 0 0,-1-1-1 0 0,1 1 1 0 0,-1-1 0 0 0,0 0-1 0 0,1 0 1 0 0,-1-1 0 0 0,1 1-1 0 0,-1-1 1 0 0,0 0 0 0 0,1 0-1 0 0,-1 0 1 0 0,0 0 0 0 0,0 0-1 0 0,0-1 1 0 0,0 1 0 0 0,0-1-1 0 0,0 0 1 0 0,1-1-80 0 0,9-5 326 0 0,-5 5-255 0 0,-1 0 0 0 0,1-1 0 0 0,-1 0 0 0 0,0-1 1 0 0,0 0-1 0 0,-1 0 0 0 0,0 0 0 0 0,0 0 0 0 0,0-1 0 0 0,0 0 0 0 0,-1-1 0 0 0,0 1 1 0 0,0-1-1 0 0,-1 0 0 0 0,0 0 0 0 0,0-1 0 0 0,-1 1 0 0 0,0-1 0 0 0,0 1 0 0 0,0-1 1 0 0,-1 0-1 0 0,-1 0 0 0 0,1 0 0 0 0,-1-1 0 0 0,0 1 0 0 0,-1 0 0 0 0,0-4-71 0 0,-2 8-3 0 0,0 0-1 0 0,-1 0 0 0 0,1 1 0 0 0,-1-1 1 0 0,1 1-1 0 0,-1-1 0 0 0,0 1 0 0 0,-1 0 1 0 0,1 0-1 0 0,0 0 0 0 0,-1 0 0 0 0,0 1 1 0 0,0-1-1 0 0,1 1 0 0 0,-1 0 0 0 0,-1 0 1 0 0,1 1-1 0 0,0-1 0 0 0,0 1 0 0 0,-1 0 1 0 0,1 0-1 0 0,0 0 0 0 0,-1 1 0 0 0,1-1 1 0 0,-1 1-1 0 0,1 0 0 0 0,-4 1 4 0 0,-4 2-24 0 0,0 1 1 0 0,1 0-1 0 0,-1 1 0 0 0,1 0 1 0 0,0 0-1 0 0,0 2 1 0 0,1-1-1 0 0,0 1 0 0 0,0 1 1 0 0,1 0-1 0 0,-1 0 0 0 0,2 1 1 0 0,-1 0-1 0 0,1 0 0 0 0,1 1 1 0 0,0 0-1 0 0,0 1 1 0 0,1 0 23 0 0,-1-1-10 0 0,1 1 1 0 0,0 0-1 0 0,1 0 1 0 0,0 0-1 0 0,1 1 1 0 0,0-1 0 0 0,1 1-1 0 0,0 0 1 0 0,1 0-1 0 0,0 0 1 0 0,1 1 0 0 0,0-1-1 0 0,1 0 1 0 0,1 0-1 0 0,0 1 1 0 0,0-1 9 0 0,1-7-22 0 0,0-1 0 0 0,0 1 0 0 0,1 0 0 0 0,-1-1 0 0 0,1 0 0 0 0,0 0 0 0 0,0 0 0 0 0,0 0 0 0 0,1 0 0 0 0,0 0 0 0 0,-1-1 0 0 0,1 0 0 0 0,0 0 0 0 0,1 0 0 0 0,-1 0 0 0 0,0 0 0 0 0,1-1 0 0 0,-1 0 0 0 0,1 0 0 0 0,0 0 0 0 0,0-1 0 0 0,0 1 0 0 0,0-1 0 0 0,0 0 0 0 0,0-1 0 0 0,0 1 0 0 0,0-1 0 0 0,0 0 0 0 0,0-1 0 0 0,2 1 22 0 0,117-25-2478 0 0,-85 9-1638 0 0,0-2-4466 0 0,-25 11-1493 0 0</inkml:trace>
  <inkml:trace contextRef="#ctx0" brushRef="#br0" timeOffset="2514.802">3092 907 4689 0 0,'0'0'2623'0'0,"0"0"-562"0"0,0 0-210 0 0,0 0-140 0 0,0 0-264 0 0,0 0-236 0 0,0 0-184 0 0,0 0-34 0 0,0 0 134 0 0,0 0 53 0 0,0 0-60 0 0,0 0-131 0 0,0 0-206 0 0,12-3-158 0 0,-3 1-496 0 0,0-1 1 0 0,0 0-1 0 0,0 0 0 0 0,-1-1 1 0 0,1 0-1 0 0,-1 0 1 0 0,0-1-1 0 0,-1 0 0 0 0,1-1 1 0 0,-1 1-1 0 0,3-4-129 0 0,19-19 579 0 0,-7 8-325 0 0,-2-1 0 0 0,0 0-1 0 0,-1-2 1 0 0,-1 0 0 0 0,-1-1 0 0 0,5-10-254 0 0,-18 21 151 0 0,-14 27-161 0 0,-16 28-41 0 0,22-33 43 0 0,1-1 0 0 0,0 0 0 0 0,0 1 0 0 0,1 0 0 0 0,0-1 0 0 0,1 1 0 0 0,-1 0 0 0 0,2 0 0 0 0,-1 0 0 0 0,2 0 0 0 0,-1 0 0 0 0,1 0 0 0 0,1 3 8 0 0,1-7 11 0 0,0-1-1 0 0,1 1 0 0 0,0-1 0 0 0,-1 1 1 0 0,2-1-1 0 0,-1 0 0 0 0,0-1 0 0 0,1 1 1 0 0,0-1-1 0 0,0 0 0 0 0,0 0 0 0 0,0 0 1 0 0,0-1-1 0 0,1 1 0 0 0,-1-2 0 0 0,1 1 1 0 0,-1 0-1 0 0,1-1 0 0 0,0 0 0 0 0,-1 0 0 0 0,1-1 1 0 0,0 0-1 0 0,0 0 0 0 0,0 0 0 0 0,-1 0 1 0 0,1-1-1 0 0,0 0 0 0 0,3-1-10 0 0,3-1 97 0 0,0-1-1 0 0,0 0 0 0 0,0 0 1 0 0,-1-1-1 0 0,0 0 1 0 0,0-1-1 0 0,0 0 1 0 0,-1-1-1 0 0,0-1 1 0 0,0 1-1 0 0,0-1 0 0 0,-1-1 1 0 0,-1 0-1 0 0,0 0 1 0 0,0-1-1 0 0,3-4-96 0 0,-6 7 33 0 0,-1 0 0 0 0,0-1 0 0 0,0 0 0 0 0,0 0 1 0 0,-1 0-1 0 0,0 0 0 0 0,-1 0 0 0 0,0-1 0 0 0,0 1 0 0 0,0-1 0 0 0,-1 1 0 0 0,-1-1 0 0 0,0 0 0 0 0,0 1 0 0 0,-1-9-33 0 0,1 17-34 0 0,0-1 1 0 0,0 1-1 0 0,0-1 0 0 0,0 0 0 0 0,0 1 1 0 0,0-1-1 0 0,0 1 0 0 0,0-1 0 0 0,-1 1 0 0 0,1-1 1 0 0,0 1-1 0 0,0 0 0 0 0,0-1 0 0 0,-1 1 1 0 0,1-1-1 0 0,0 1 0 0 0,-1-1 0 0 0,1 1 0 0 0,0 0 1 0 0,-1-1-1 0 0,1 1 0 0 0,0 0 0 0 0,-1-1 1 0 0,1 1-1 0 0,-1 0 0 0 0,1-1 0 0 0,-1 1 0 0 0,1 0 1 0 0,0 0-1 0 0,-1 0 0 0 0,1-1 0 0 0,-1 1 1 0 0,1 0-1 0 0,-1 0 0 0 0,1 0 0 0 0,-1 0 0 0 0,1 0 1 0 0,-1 0-1 0 0,0 0 0 0 0,1 0 0 0 0,-1 0 0 0 0,1 0 1 0 0,-1 0-1 0 0,1 0 0 0 0,-1 1 0 0 0,1-1 1 0 0,0 0-1 0 0,-1 0 0 0 0,1 0 0 0 0,-1 1 0 0 0,1-1 1 0 0,-1 0-1 0 0,1 1 0 0 0,0-1 0 0 0,-1 0 1 0 0,1 1-1 0 0,-1-1 0 0 0,1 0 0 0 0,0 1 0 0 0,-1-1 1 0 0,1 1-1 0 0,0-1 0 0 0,0 1 0 0 0,-1-1 1 0 0,1 0-1 0 0,0 1 0 0 0,0-1 0 0 0,0 1 0 0 0,0 0 34 0 0,-17 20-5650 0 0,15-17 2274 0 0,-4 3-7435 0 0</inkml:trace>
  <inkml:trace contextRef="#ctx0" brushRef="#br0" timeOffset="2840.594">4066 594 6553 0 0,'0'0'4879'0'0,"0"0"-1951"0"0,0 0-934 0 0,0 0-205 0 0,0 0-133 0 0,0 0-178 0 0,0 0-241 0 0,0 0-273 0 0,0 0-195 0 0,0 0-149 0 0,0 0-147 0 0,0 0-114 0 0,0 0-99 0 0,-3-4-56 0 0,2 3-192 0 0,0 0 1 0 0,-1 0-1 0 0,1 0 1 0 0,0 0-1 0 0,0 0 1 0 0,-1 0 0 0 0,1 0-1 0 0,0 1 1 0 0,-1-1-1 0 0,1 0 1 0 0,-1 1-1 0 0,1-1 1 0 0,-1 1-1 0 0,1 0 1 0 0,-1-1-1 0 0,1 1 1 0 0,-1 0-1 0 0,0 0 1 0 0,1 0-1 0 0,-1 0 1 0 0,1 0-1 0 0,-1 1 1 0 0,1-1-1 0 0,-1 0 1 0 0,1 1-1 0 0,-1-1 1 0 0,1 1-1 0 0,-1-1 1 0 0,1 1-1 0 0,-1 0 1 0 0,1 0-1 0 0,0-1 1 0 0,-1 1-1 0 0,1 0 1 0 0,0 0-1 0 0,0 0 1 0 0,0 1 0 0 0,0-1-1 0 0,0 0 1 0 0,0 0-1 0 0,0 1 1 0 0,0-1-1 0 0,0 0-12 0 0,-6 4 42 0 0,0 0-23 0 0,0-1 0 0 0,1 1 0 0 0,-1 0 0 0 0,1 1 0 0 0,0-1 0 0 0,0 1 0 0 0,1 1 1 0 0,0-1-1 0 0,0 1 0 0 0,0 0 0 0 0,1 0 0 0 0,0 0 0 0 0,0 0 0 0 0,1 1 0 0 0,0 0 0 0 0,0-1 0 0 0,1 1 0 0 0,0 0 0 0 0,0 0 0 0 0,1 1 0 0 0,0-1 0 0 0,1 0 0 0 0,0 0 0 0 0,0 8-19 0 0,4-11 1 0 0,-1 1 0 0 0,1-1-1 0 0,0 0 1 0 0,0 0 0 0 0,1-1-1 0 0,-1 1 1 0 0,1-1 0 0 0,0 0-1 0 0,0-1 1 0 0,1 1 0 0 0,-1-1-1 0 0,1 0 1 0 0,0 0 0 0 0,0 0-1 0 0,0-1 1 0 0,0 0 0 0 0,0 0-1 0 0,0-1 1 0 0,0 0 0 0 0,1 0-1 0 0,-1 0 1 0 0,0-1 0 0 0,1 0-1 0 0,-1 0 1 0 0,0 0 0 0 0,6-2-1 0 0,82-27-1348 0 0,-65 14-1460 0 0,-18 7-1703 0 0,-6 5 443 0 0,0-1-4526 0 0</inkml:trace>
  <inkml:trace contextRef="#ctx0" brushRef="#br0" timeOffset="3211.627">4293 775 4697 0 0,'0'0'3217'0'0,"0"0"-1397"0"0,0 0-536 0 0,0 0-26 0 0,0 0-22 0 0,0 0-36 0 0,0 0-98 0 0,0 0-114 0 0,0 0-60 0 0,0 0-25 0 0,0 0-53 0 0,0 0-57 0 0,0 0-46 0 0,8 6-31 0 0,27 21-14 0 0,-31-25-580 0 0,-1-1 0 0 0,1 0 0 0 0,0 0 0 0 0,-1 0 0 0 0,1 0 0 0 0,0-1 0 0 0,-1 0 0 0 0,1 1 0 0 0,0-1 0 0 0,0-1 0 0 0,-1 1 0 0 0,1 0 0 0 0,0-1 0 0 0,-1 0 0 0 0,1 0 0 0 0,-1 0 0 0 0,1 0 0 0 0,-1-1 0 0 0,1 1 0 0 0,-1-1 0 0 0,0 0 0 0 0,1 0 0 0 0,-1 0-122 0 0,2-1 166 0 0,5-1-77 0 0,0 0 0 0 0,-1-1-1 0 0,1-1 1 0 0,-1 1-1 0 0,0-1 1 0 0,0-1-1 0 0,-1 0 1 0 0,0 0-1 0 0,0-1 1 0 0,-1 0 0 0 0,0 0-1 0 0,0 0 1 0 0,-1-1-1 0 0,0 0 1 0 0,-1 0-1 0 0,0-1 1 0 0,0 0-1 0 0,-1 0 1 0 0,0 0-1 0 0,-1 0 1 0 0,0 0 0 0 0,0-1-1 0 0,-1 0 1 0 0,-1 1-1 0 0,1-4-88 0 0,-5 10-7 0 0,0 0-1 0 0,0 1 1 0 0,0 0-1 0 0,0 0 1 0 0,0 0-1 0 0,-1 0 1 0 0,1 0-1 0 0,-1 1 1 0 0,0 0 0 0 0,0-1-1 0 0,0 1 1 0 0,0 1-1 0 0,0-1 1 0 0,0 0-1 0 0,0 1 1 0 0,-1 0-1 0 0,1 0 1 0 0,0 1-1 0 0,-1-1 1 0 0,1 1-1 0 0,-1 0 1 0 0,1 0-1 0 0,-1 0 1 0 0,1 0 0 0 0,0 1-1 0 0,-1 0 1 0 0,1 0-1 0 0,0 0 1 0 0,-1 1-1 0 0,-2 1 8 0 0,-4-1-9 0 0,1 2 0 0 0,0-1 0 0 0,0 1-1 0 0,0 1 1 0 0,0 0 0 0 0,1 0 0 0 0,0 1 0 0 0,0 0 0 0 0,0 1-1 0 0,1 0 1 0 0,0 0 0 0 0,0 1 0 0 0,1 0 0 0 0,0 0-1 0 0,0 0 1 0 0,1 1 0 0 0,0 0 0 0 0,0 1 0 0 0,1-1-1 0 0,1 1 1 0 0,0 0 0 0 0,0 0 0 0 0,1 1 0 0 0,0-1 0 0 0,0 1-1 0 0,1-1 1 0 0,0 10 9 0 0,3-14 7 0 0,0 0 0 0 0,1-1-1 0 0,-1 1 1 0 0,1 0 0 0 0,0-1 0 0 0,1 0-1 0 0,-1 1 1 0 0,1-1 0 0 0,0 0 0 0 0,1 0-1 0 0,-1-1 1 0 0,1 1 0 0 0,0-1 0 0 0,0 0-1 0 0,0 0 1 0 0,0 0 0 0 0,1 0-1 0 0,0-1 1 0 0,0 0 0 0 0,0 0 0 0 0,0 0-1 0 0,5 2-6 0 0,126 38 160 0 0,-124-40-157 0 0,94 13-1057 0 0,-84-15-3317 0 0,1 0-4032 0 0,-16-1-4171 0 0</inkml:trace>
  <inkml:trace contextRef="#ctx0" brushRef="#br0" timeOffset="30903.418">197 1566 0 0 0,'0'0'220'0'0,"0"0"694"0"0,0 0 202 0 0,0 0 57 0 0,0 0 72 0 0,0 0 26 0 0,0 0 9 0 0,0 0-8 0 0,-5-1-66 0 0,-13-4-67 0 0,13 4-79 0 0,5 1-71 0 0,0 0-79 0 0,0 0-81 0 0,0 0-39 0 0,0 0-55 0 0,0 0-2 0 0,24 7 3906 0 0,-16-9-4430 0 0,-1 0 1 0 0,1-1 0 0 0,-1 0 0 0 0,1-1 0 0 0,-1 0 0 0 0,0 0 0 0 0,0 0-1 0 0,-1-1 1 0 0,1 0 0 0 0,-1 0 0 0 0,0-1 0 0 0,-1 1 0 0 0,1-1 0 0 0,-1-1-1 0 0,0 1 1 0 0,2-5-210 0 0,-1 4 118 0 0,4-4-3 0 0,-1-1 0 0 0,1 0 0 0 0,-2 0 1 0 0,0-1-1 0 0,-1 0 0 0 0,0 0 0 0 0,0-1 0 0 0,-2 0 0 0 0,0 0 0 0 0,0-1 1 0 0,-1 1-1 0 0,-1-1 0 0 0,-1 0 0 0 0,0 0 0 0 0,0-10-115 0 0,-13 36 481 0 0,0 33-464 0 0,2 1 0 0 0,2 0 0 0 0,2 1 0 0 0,2-1-1 0 0,2 1 1 0 0,4 32-17 0 0,-2 4 24 0 0,1 67-8 0 0,1-30 4 0 0,-5 1 1 0 0,-4-1 0 0 0,-7-1-1 0 0,-6 15-20 0 0,13-109-1 0 0,0-1-1 0 0,-1 0 1 0 0,-1 0 0 0 0,-2 0-1 0 0,0-1 1 0 0,-1-1 0 0 0,-4 5 1 0 0,10-18-1 0 0,0 0 1 0 0,0-1-1 0 0,-1 0 1 0 0,0 0 0 0 0,0 0-1 0 0,-1-1 1 0 0,0 0-1 0 0,0 0 1 0 0,-1 0 0 0 0,1-1-1 0 0,-1 0 1 0 0,0-1 0 0 0,0 0-1 0 0,-1 0 1 0 0,1 0-1 0 0,-1-1 1 0 0,0-1 0 0 0,0 0-1 0 0,0 0 1 0 0,-4 0 0 0 0,10-1-3 0 0,0-1-1 0 0,0 1 1 0 0,0-1 0 0 0,0 0 0 0 0,0 0 0 0 0,0-1 0 0 0,0 1-1 0 0,0 0 1 0 0,1-1 0 0 0,-1 0 0 0 0,0 1 0 0 0,0-1-1 0 0,0-1 1 0 0,1 1 0 0 0,-1 0 0 0 0,0 0 0 0 0,1-1-1 0 0,-1 0 1 0 0,1 1 0 0 0,0-1 0 0 0,-1 0 0 0 0,1 0-1 0 0,0-1 1 0 0,0 1 0 0 0,0 0 0 0 0,1 0 0 0 0,-1-1-1 0 0,0 0 1 0 0,1 1 0 0 0,0-1 0 0 0,-1 0 0 0 0,1 1-1 0 0,0-4 4 0 0,-4-13-6 0 0,2 1 0 0 0,0-1 0 0 0,1 0-1 0 0,1 0 1 0 0,0 0 0 0 0,2-1-1 0 0,0 1 1 0 0,1 0 0 0 0,1 0-1 0 0,1 1 1 0 0,4-11 6 0 0,7-8 34 0 0,1 0 0 0 0,2 1 0 0 0,2 1 0 0 0,1 1 0 0 0,2 0-1 0 0,1 2 1 0 0,2 1 0 0 0,1 1 0 0 0,1 1 0 0 0,20-15-34 0 0,121-95 143 0 0,-95 115-1392 0 0,-48 27-3086 0 0,-2 5-4722 0 0,-15-4-2219 0 0</inkml:trace>
  <inkml:trace contextRef="#ctx0" brushRef="#br0" timeOffset="31254.028">813 2189 272 0 0,'0'0'2102'0'0,"0"0"69"0"0,0 0 220 0 0,0 0 116 0 0,0 0-117 0 0,0 0-285 0 0,0 0-370 0 0,0 0-339 0 0,0 0-241 0 0,0 0-167 0 0,0 0-101 0 0,0 0-50 0 0,0 0 5 0 0,-12 13-13 0 0,-32 32 1743 0 0,106-211 383 0 0,39-84-2075 0 0,-97 243-916 0 0,-1-1-1 0 0,1 1 0 0 0,0-1 1 0 0,1 1-1 0 0,0 0 0 0 0,0 1 0 0 0,0-1 1 0 0,1 1-1 0 0,0 0 0 0 0,0 0 1 0 0,1 1-1 0 0,-1 0 0 0 0,1 0 1 0 0,8-3 36 0 0,-13 7-194 0 0,0 1 1 0 0,0 0 0 0 0,1 1-1 0 0,-1-1 1 0 0,0 0-1 0 0,0 1 1 0 0,1-1 0 0 0,-1 1-1 0 0,0-1 1 0 0,0 1 0 0 0,0 0-1 0 0,0 0 1 0 0,0 0-1 0 0,0 0 1 0 0,0 1 0 0 0,0-1-1 0 0,0 1 1 0 0,0-1 0 0 0,-1 1-1 0 0,1-1 1 0 0,-1 1-1 0 0,1 0 1 0 0,-1 0 0 0 0,0-1-1 0 0,1 1 1 0 0,-1 1 193 0 0,20 33-11947 0 0,-21-35 11690 0 0,4 7-10932 0 0</inkml:trace>
  <inkml:trace contextRef="#ctx0" brushRef="#br0" timeOffset="31692.936">1509 1883 1776 0 0,'0'0'2745'0'0,"0"0"-290"0"0,0 0 59 0 0,0 0 79 0 0,0 0-112 0 0,0 0-359 0 0,0 0-501 0 0,0 0-397 0 0,0 0-255 0 0,0 0-160 0 0,0 0-141 0 0,0 0-119 0 0,0 0-81 0 0,-12 0-28 0 0,-88 11 823 0 0,85-8-1167 0 0,0 1-1 0 0,0 0 1 0 0,1 1-1 0 0,0 1 1 0 0,0 0-1 0 0,0 1 0 0 0,1 0 1 0 0,0 1-1 0 0,1 1 1 0 0,-1 0-1 0 0,2 1 1 0 0,-1 0-1 0 0,1 0 1 0 0,1 1-1 0 0,0 1 1 0 0,1 0-1 0 0,0 0 0 0 0,0 1 1 0 0,2 0-1 0 0,-1 0 1 0 0,2 1-1 0 0,0 0 1 0 0,0 0-1 0 0,2 1 1 0 0,-1-1-1 0 0,1 7-95 0 0,3-18 3 0 0,0 0-1 0 0,0 0 1 0 0,0 0 0 0 0,1 0-1 0 0,-1 0 1 0 0,1 0 0 0 0,0 0-1 0 0,0 0 1 0 0,0 0-1 0 0,0 0 1 0 0,1 0 0 0 0,-1 0-1 0 0,1 0 1 0 0,-1 0 0 0 0,1 0-1 0 0,0 0 1 0 0,1 0 0 0 0,-1 0-1 0 0,0-1 1 0 0,1 1-1 0 0,-1 0 1 0 0,1-1 0 0 0,0 1-1 0 0,0-1 1 0 0,0 0 0 0 0,0 0-1 0 0,0 1 1 0 0,1-1-1 0 0,-1-1 1 0 0,1 1 0 0 0,-1 0-1 0 0,1-1 1 0 0,0 1 0 0 0,-1-1-1 0 0,1 0 1 0 0,0 0 0 0 0,0 0-1 0 0,0 0 1 0 0,2 0-3 0 0,5 0 52 0 0,0-2 0 0 0,0 1-1 0 0,0-1 1 0 0,0 0 0 0 0,-1-1 0 0 0,1-1 0 0 0,-1 1 0 0 0,1-1 0 0 0,-1-1 0 0 0,0 0 0 0 0,0 0-1 0 0,0-1 1 0 0,-1 0 0 0 0,1 0 0 0 0,-1-1 0 0 0,3-3-52 0 0,116-119 413 0 0,-100 97-371 0 0,-9 10-1 0 0,113-104 207 0 0,-123 155-367 0 0,27 109-907 0 0,-10-99-3695 0 0,10-5-6480 0 0,-27-30-588 0 0</inkml:trace>
  <inkml:trace contextRef="#ctx0" brushRef="#br0" timeOffset="32156.223">1879 2251 10754 0 0,'0'0'2776'0'0,"0"0"-597"0"0,0 0-371 0 0,0 0-274 0 0,0 0-254 0 0,0 0-250 0 0,0 0-234 0 0,0 0-119 0 0,0 0-66 0 0,0 0-54 0 0,0 0-55 0 0,16-34-46 0 0,49-107-65 0 0,-12 49 557 0 0,-50 85-909 0 0,0 1 0 0 0,1 1 0 0 0,-1-1 1 0 0,1 0-1 0 0,0 1 0 0 0,1 0 0 0 0,-1 0 0 0 0,1 0 1 0 0,0 1-1 0 0,0 0 0 0 0,1-1 0 0 0,-1 2 0 0 0,1-1 1 0 0,0 1-1 0 0,0 0 0 0 0,0 0 0 0 0,0 0 0 0 0,1 1 0 0 0,-1 0 1 0 0,1 0-1 0 0,5 0-39 0 0,-2 47 90 0 0,5 71 80 0 0,-14-114-160 0 0,0-1 1 0 0,1 1 0 0 0,-1-1-1 0 0,0 0 1 0 0,1 1 0 0 0,-1-1-1 0 0,1 0 1 0 0,0 0 0 0 0,-1 0-1 0 0,1 0 1 0 0,0 0-1 0 0,-1-1 1 0 0,1 1 0 0 0,0 0-1 0 0,0-1 1 0 0,0 0 0 0 0,0 1-1 0 0,0-1 1 0 0,-1 0-1 0 0,1 0 1 0 0,0 0 0 0 0,0 0-1 0 0,0 0 1 0 0,0 0 0 0 0,0-1-1 0 0,0 1 1 0 0,0-1 0 0 0,-1 1-1 0 0,1-1 1 0 0,0 0-1 0 0,0 1 1 0 0,-1-1 0 0 0,1 0-1 0 0,0 0 1 0 0,-1 0 0 0 0,2-1-11 0 0,57-42 355 0 0,-60 44-356 0 0,36-29 94 0 0,0 1-1 0 0,2 1 1 0 0,1 3 0 0 0,2 1-1 0 0,1 1-92 0 0,-42 21 5 0 0,1 0 0 0 0,0 0 0 0 0,0 0 0 0 0,1 1 0 0 0,-1-1 0 0 0,0 0 0 0 0,0 0 0 0 0,0 1 0 0 0,1-1 0 0 0,-1 0 0 0 0,0 1 0 0 0,1-1 0 0 0,-1 1 0 0 0,0 0 0 0 0,1-1 0 0 0,-1 1 0 0 0,0 0 0 0 0,1 0 0 0 0,-1 0 0 0 0,1 0 0 0 0,-1 0 0 0 0,0 0 0 0 0,1 0 0 0 0,-1 1 0 0 0,1-1 0 0 0,-1 0 0 0 0,0 1 0 0 0,1-1 0 0 0,-1 1 0 0 0,0 0 0 0 0,0-1 0 0 0,1 1 0 0 0,-1 0 0 0 0,0 0 0 0 0,0-1 0 0 0,0 1 0 0 0,0 0 0 0 0,0 0 0 0 0,0 0 0 0 0,0 1 0 0 0,0-1 0 0 0,-1 0 0 0 0,1 0 0 0 0,0 0 0 0 0,-1 1 0 0 0,1-1 0 0 0,-1 0 0 0 0,1 0 0 0 0,-1 1 0 0 0,1-1 0 0 0,-1 1 0 0 0,0-1 0 0 0,0 0 0 0 0,0 1 0 0 0,0-1 0 0 0,0 1 0 0 0,0-1 0 0 0,0 0 0 0 0,0 2-5 0 0,-9 184 435 0 0,9-184-455 0 0,1-1 1 0 0,0 0 0 0 0,0 0 0 0 0,0 1 0 0 0,0-1-1 0 0,0 0 1 0 0,0 0 0 0 0,0 0 0 0 0,1 0 0 0 0,-1 0-1 0 0,1 0 1 0 0,-1 0 0 0 0,1 0 0 0 0,0-1-1 0 0,0 1 1 0 0,0-1 0 0 0,0 1 0 0 0,0-1 0 0 0,0 0-1 0 0,0 0 1 0 0,0 0 0 0 0,1 0 0 0 0,-1 0 0 0 0,0 0-1 0 0,1-1 1 0 0,-1 1 0 0 0,1-1 0 0 0,-1 0 0 0 0,0 1-1 0 0,1-1 1 0 0,1 0 19 0 0,44-18-3687 0 0,-38 9 1283 0 0,1-1-5068 0 0,-6 3-4752 0 0</inkml:trace>
  <inkml:trace contextRef="#ctx0" brushRef="#br0" timeOffset="32524.831">2943 2130 8330 0 0,'0'0'4099'0'0,"0"0"-1206"0"0,0 0-585 0 0,0 0-264 0 0,0 0-277 0 0,0 0-239 0 0,0 0-256 0 0,34-3-261 0 0,104-12-241 0 0,-56-12 231 0 0,-72 24-916 0 0,-1-1 0 0 0,0 0-1 0 0,0 0 1 0 0,0-1 0 0 0,-1-1-1 0 0,0 1 1 0 0,0-1 0 0 0,0-1 0 0 0,0 1-1 0 0,-1-1 1 0 0,0-1 0 0 0,-1 1-1 0 0,0-1 1 0 0,0 0 0 0 0,0-1 0 0 0,-1 1-1 0 0,-1-1 1 0 0,1 0 0 0 0,-1 0-1 0 0,-1-1 1 0 0,0 1 0 0 0,0-1-1 0 0,-1 0 1 0 0,0 1 0 0 0,0-5-85 0 0,-2 12 1 0 0,0 0 1 0 0,-1-1-1 0 0,1 1 1 0 0,0 0-1 0 0,-1 0 1 0 0,0 0-1 0 0,1 0 1 0 0,-1 0-1 0 0,0 0 1 0 0,0 0-1 0 0,0 0 1 0 0,0 0-1 0 0,0 0 1 0 0,-1 1-1 0 0,1-1 1 0 0,0 0-1 0 0,-1 1 1 0 0,0-1-1 0 0,1 1 1 0 0,-1 0-1 0 0,0-1 1 0 0,1 1-1 0 0,-1 0 1 0 0,0 0-1 0 0,0 0 1 0 0,0 0-1 0 0,0 0 1 0 0,0 1-1 0 0,0-1 0 0 0,0 0 1 0 0,-1 1-1 0 0,1 0 1 0 0,0 0-1 0 0,0-1 1 0 0,0 1-1 0 0,0 0 1 0 0,0 1-1 0 0,-1-1-1 0 0,-82 19-72 0 0,72-12 72 0 0,1 0 1 0 0,-1 1-1 0 0,1 0 1 0 0,1 1-1 0 0,-1 0 0 0 0,2 0 1 0 0,-1 1-1 0 0,1 1 1 0 0,1 0-1 0 0,0 0 1 0 0,0 1-1 0 0,1 0 0 0 0,1 1 1 0 0,0-1-1 0 0,1 2 1 0 0,0-1-1 0 0,1 0 0 0 0,0 1 1 0 0,-2 14-1 0 0,5-22-1 0 0,0 0 1 0 0,0 0-1 0 0,0 1 0 0 0,1-1 1 0 0,0 0-1 0 0,1 1 0 0 0,-1-1 1 0 0,1 1-1 0 0,0-1 0 0 0,1 0 1 0 0,0 1-1 0 0,0-1 1 0 0,0 1-1 0 0,0-1 0 0 0,1 0 1 0 0,0 0-1 0 0,1 0 0 0 0,-1 0 1 0 0,1 0-1 0 0,0-1 0 0 0,1 1 1 0 0,-1-1-1 0 0,1 0 0 0 0,0 0 1 0 0,1 0-1 0 0,-1 0 0 0 0,1-1 1 0 0,0 0-1 0 0,0 0 1 0 0,0 0-1 0 0,0 0 1 0 0,20 3-11 0 0,-1-1 1 0 0,1-1 0 0 0,0-1-1 0 0,0-1 1 0 0,0-1-1 0 0,1-1 1 0 0,-1-1 0 0 0,1-2 10 0 0,15 2-180 0 0,20-6-1644 0 0,-42 3-1741 0 0,0-2-4035 0 0,-3 4-5548 0 0</inkml:trace>
</inkml:ink>
</file>

<file path=ppt/ink/ink7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49:29.597"/>
    </inkml:context>
    <inkml:brush xml:id="br0">
      <inkml:brushProperty name="width" value="0.05" units="cm"/>
      <inkml:brushProperty name="height" value="0.05" units="cm"/>
    </inkml:brush>
    <inkml:brush xml:id="br1">
      <inkml:brushProperty name="width" value="0.05" units="cm"/>
      <inkml:brushProperty name="height" value="0.05" units="cm"/>
      <inkml:brushProperty name="color" value="#66CC00"/>
    </inkml:brush>
    <inkml:brush xml:id="br2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138 295 0 0 0,'0'0'401'0'0,"0"0"653"0"0,0 0 344 0 0,0 0 205 0 0,0 0 142 0 0,0 0 69 0 0,0 0-76 0 0,0 0-137 0 0,0 0-240 0 0,-4-10-208 0 0,-11-32-180 0 0,10 26 4932 0 0,7 21-2855 0 0,-2 0-4054 0 0,17 117 2709 0 0,-16-55-1337 0 0,-2-2-189 0 0,3 1 0 0 0,2-1 0 0 0,4 1 0 0 0,2-1 0 0 0,3-1 0 0 0,20 58-179 0 0,-32-118 10 0 0,1 1 0 0 0,-1 0 0 0 0,1-1 0 0 0,0 1 0 0 0,0-1 0 0 0,0 0 0 0 0,1 0 0 0 0,-1 0 0 0 0,1 0 1 0 0,0 0-1 0 0,0 0 0 0 0,0-1 0 0 0,1 1 0 0 0,0-1 0 0 0,-1 0 0 0 0,1 0 0 0 0,0 0 0 0 0,0-1 0 0 0,0 1 0 0 0,1-1 0 0 0,-1 0 0 0 0,1 0 0 0 0,-1 0 1 0 0,1-1-1 0 0,0 0 0 0 0,-1 0 0 0 0,1 0 0 0 0,0 0 0 0 0,0-1 0 0 0,0 0 0 0 0,0 0 0 0 0,-1 0 0 0 0,1-1 0 0 0,0 1 0 0 0,0-1 0 0 0,0 0 0 0 0,-1-1 0 0 0,1 1 1 0 0,-1-1-1 0 0,5-2-10 0 0,14-18 78 0 0,-2-2 1 0 0,0 0-1 0 0,-2-2 0 0 0,-1 0 1 0 0,-1-1-1 0 0,-1-1 1 0 0,-1 0-1 0 0,-2-1 1 0 0,7-23-79 0 0,-7 24 34 0 0,33-97 222 0 0,-46 124-243 0 0,0 1-5 0 0,0 0-25 0 0,2 5-30 0 0,11 30 58 0 0,-4-8-1 0 0,0-1 1 0 0,2 0 0 0 0,1-1-1 0 0,1 0 1 0 0,1 0 0 0 0,1-2 0 0 0,18 22-11 0 0,-27-39 9 0 0,0 1 0 0 0,0-1 1 0 0,1 0-1 0 0,0-1 1 0 0,0 1-1 0 0,1-2 1 0 0,-1 1-1 0 0,1-1 1 0 0,0 0-1 0 0,0 0 0 0 0,0-1 1 0 0,1 0-1 0 0,-1-1 1 0 0,1 0-1 0 0,0 0 1 0 0,0-1-1 0 0,-1 0 1 0 0,1 0-1 0 0,0-1 1 0 0,0 0-1 0 0,0-1 0 0 0,0 0 1 0 0,3-1-10 0 0,-5-1 61 0 0,-1 0 0 0 0,0-1 1 0 0,1 0-1 0 0,-1 0 0 0 0,-1-1 0 0 0,1 1 1 0 0,-1-1-1 0 0,0-1 0 0 0,0 1 0 0 0,0-1 1 0 0,-1 1-1 0 0,1-1 0 0 0,-2-1 1 0 0,1 1-1 0 0,1-5-61 0 0,11-24 140 0 0,-2-1 0 0 0,-1-1 0 0 0,-2 0 0 0 0,-2-1 0 0 0,-2 0 0 0 0,-1-1 0 0 0,-1 1 0 0 0,-3-1 0 0 0,-1 0 0 0 0,-3-25-140 0 0,-16-6-4 0 0,66 110-9732 0 0,-24-23 572 0 0,-14-9-1849 0 0</inkml:trace>
  <inkml:trace contextRef="#ctx0" brushRef="#br0" timeOffset="435.846">1493 818 1256 0 0,'0'0'2025'0'0,"0"0"-761"0"0,0 0 186 0 0,0 0 539 0 0,0 0 281 0 0,0 0-53 0 0,0 0-293 0 0,0 0-396 0 0,0 0-323 0 0,0 0-193 0 0,0 0-141 0 0,0 0-110 0 0,0 0-93 0 0,32-13-69 0 0,96-44-33 0 0,-77 20 494 0 0,-47 32-969 0 0,-1 0 1 0 0,0 0 0 0 0,0 0-1 0 0,-1 0 1 0 0,0 0 0 0 0,0 0-1 0 0,0-1 1 0 0,0 1-1 0 0,-1-1 1 0 0,0 0 0 0 0,0 1-1 0 0,0-1 1 0 0,-1 0 0 0 0,0 1-1 0 0,0-1 1 0 0,-1 0-1 0 0,1 0 1 0 0,-1 1 0 0 0,0-1-1 0 0,-1 1 1 0 0,1-1 0 0 0,-1 1-1 0 0,0-1 1 0 0,-1 1-1 0 0,1 0 1 0 0,-1 0 0 0 0,-2-3-92 0 0,1 4-1 0 0,0 0-1 0 0,0-1 1 0 0,-1 2 0 0 0,0-1 0 0 0,1 0 0 0 0,-1 1 0 0 0,-1 0 0 0 0,1 0-1 0 0,0 0 1 0 0,-1 1 0 0 0,1 0 0 0 0,-1 0 0 0 0,0 0 0 0 0,0 1 0 0 0,0 0 0 0 0,1 0-1 0 0,-1 0 1 0 0,0 1 0 0 0,0 0 0 0 0,0 0 0 0 0,0 0 0 0 0,0 1 0 0 0,0 0-1 0 0,0 0 1 0 0,0 0 0 0 0,0 1 0 0 0,1 0 0 0 0,-1 0 0 0 0,0 1 0 0 0,1-1-1 0 0,0 1 1 0 0,0 0 0 0 0,0 1 0 0 0,-2 0 1 0 0,1 2 0 0 0,1 0-1 0 0,-1 0 1 0 0,1 1-1 0 0,0 0 1 0 0,0 0-1 0 0,1 0 1 0 0,0 0-1 0 0,0 0 1 0 0,1 1 0 0 0,0 0-1 0 0,0 0 1 0 0,1 0-1 0 0,0 0 1 0 0,1 0-1 0 0,-1 0 1 0 0,1 0-1 0 0,1 1 1 0 0,0-1 0 0 0,0 0-1 0 0,1 0 1 0 0,-1 1-1 0 0,2-1 1 0 0,-1 0-1 0 0,1 0 1 0 0,1 0-1 0 0,-1 0 1 0 0,1 0 0 0 0,1-1-1 0 0,-1 1 1 0 0,1-1-1 0 0,1 0 1 0 0,-1 0-1 0 0,5 4 1 0 0,2-1 28 0 0,0 0 0 0 0,1-1 0 0 0,0-1 0 0 0,1 0 0 0 0,0-1 0 0 0,0 0 0 0 0,1-1 0 0 0,0 0 0 0 0,0-1 0 0 0,0-1 0 0 0,0 0-1 0 0,1-1 1 0 0,-1-1 0 0 0,1 0 0 0 0,7 0-28 0 0,30 1-3061 0 0,2-2-3309 0 0,-44-1-5494 0 0</inkml:trace>
  <inkml:trace contextRef="#ctx0" brushRef="#br0" timeOffset="18900.48">5514 572 856 0 0,'0'0'1810'0'0,"0"0"-128"0"0,0 0-27 0 0,0 0 110 0 0,0 0 70 0 0,0 0-73 0 0,0 0-171 0 0,0 0-224 0 0,0 0-239 0 0,0 0-230 0 0,0 0-185 0 0,-14-2-134 0 0,-45-4-104 0 0,57 6-420 0 0,-1 0 0 0 0,0 0 0 0 0,1 0 0 0 0,-1 1 0 0 0,1-1 0 0 0,-1 1-1 0 0,1 0 1 0 0,-1 0 0 0 0,1 0 0 0 0,0 0 0 0 0,-1 0 0 0 0,1 0 0 0 0,0 1 0 0 0,0-1 0 0 0,0 1 0 0 0,0-1 0 0 0,0 1 0 0 0,0 0 0 0 0,0 0 0 0 0,1 0 0 0 0,-1 0 0 0 0,1 0-1 0 0,-1 0-54 0 0,-6 8 291 0 0,-65 99 1553 0 0,66-94-1743 0 0,1 0-1 0 0,0 1 1 0 0,1 0 0 0 0,0 0 0 0 0,2 0-1 0 0,0 1 1 0 0,1-1 0 0 0,0 1 0 0 0,1 0-1 0 0,1-1 1 0 0,2 8-101 0 0,-1-18 48 0 0,1 1 0 0 0,0 0 0 0 0,0 0 0 0 0,1-1 0 0 0,0 1 0 0 0,0-1 0 0 0,1 0 0 0 0,0 0 0 0 0,0 0 0 0 0,0 0 0 0 0,1-1 0 0 0,-1 0 0 0 0,1 0 0 0 0,1 0 0 0 0,-1 0 0 0 0,1-1 0 0 0,-1 0 0 0 0,1 0 0 0 0,0 0 0 0 0,1-1-1 0 0,-1 0 1 0 0,1 0 0 0 0,-1-1 0 0 0,1 0 0 0 0,0 0 0 0 0,0 0 0 0 0,0-1 0 0 0,0 0 0 0 0,0 0 0 0 0,0-1 0 0 0,2 0-48 0 0,1 0 107 0 0,0 0-1 0 0,0 0 1 0 0,0-1 0 0 0,0-1-1 0 0,-1 0 1 0 0,1 0-1 0 0,-1-1 1 0 0,1 0 0 0 0,-1 0-1 0 0,0-1 1 0 0,0 0-1 0 0,0-1 1 0 0,-1 0 0 0 0,1-1-1 0 0,3-3-106 0 0,18-18 123 0 0,-1-2 1 0 0,-2-1-1 0 0,-1-1 0 0 0,-1-1 0 0 0,-2-1 1 0 0,-1-1-1 0 0,-2-1 0 0 0,-1-1 1 0 0,-2-1-1 0 0,-1 0 0 0 0,-2-1 0 0 0,-2-1 1 0 0,-1 0-1 0 0,-1-10-123 0 0,-5 30-3 0 0,-1 0 1 0 0,-1 0-1 0 0,-1 0 1 0 0,0 0-1 0 0,-2 0 0 0 0,0-1 1 0 0,-1 1-1 0 0,-1 0 1 0 0,-1 0-1 0 0,0 0 0 0 0,-2 0 1 0 0,0 1-1 0 0,-1-1 1 0 0,-1 1-1 0 0,0 1 0 0 0,-2-1 1 0 0,-7-11 2 0 0,13 25-10 0 0,-1 1 1 0 0,1-1-1 0 0,-1 1 0 0 0,0 0 1 0 0,0 0-1 0 0,0 0 1 0 0,0 0-1 0 0,0 1 0 0 0,0 0 1 0 0,-1 0-1 0 0,1 0 0 0 0,-1 0 1 0 0,0 1-1 0 0,1-1 1 0 0,-1 1-1 0 0,0 0 0 0 0,0 1 1 0 0,0-1-1 0 0,0 1 1 0 0,1 0-1 0 0,-1 0 0 0 0,0 1 1 0 0,0 0-1 0 0,0-1 0 0 0,0 2 1 0 0,1-1-1 0 0,-1 0 1 0 0,0 1-1 0 0,1 0 0 0 0,-1 0 1 0 0,1 0-1 0 0,0 1 0 0 0,0-1 1 0 0,0 1-1 0 0,0 0 1 0 0,0 0-1 0 0,1 1 0 0 0,-4 2 10 0 0,-8 12-8 0 0,0 1-1 0 0,1 0 1 0 0,0 0-1 0 0,2 2 1 0 0,1 0-1 0 0,0 0 1 0 0,1 1-1 0 0,2 0 1 0 0,0 0-1 0 0,2 1 1 0 0,0 0-1 0 0,1 0 1 0 0,2 1-1 0 0,0-1 1 0 0,1 1-1 0 0,2 9 9 0 0,-1-17 12 0 0,1 0 0 0 0,0 0-1 0 0,1 0 1 0 0,1 0 0 0 0,1 0 0 0 0,0 0-1 0 0,1 0 1 0 0,1-1 0 0 0,0 0-1 0 0,1 0 1 0 0,1 0 0 0 0,0 0-1 0 0,9 12-11 0 0,-5-12 49 0 0,1 0-1 0 0,1-1 0 0 0,0 0 0 0 0,0-1 0 0 0,1-1 1 0 0,1 0-1 0 0,0-1 0 0 0,1 0 0 0 0,0-1 0 0 0,1-1 0 0 0,-1-1 1 0 0,2 0-1 0 0,-1-2 0 0 0,1 1 0 0 0,0-2 0 0 0,13 2-48 0 0,-14-3 54 0 0,0 0 0 0 0,1-1 0 0 0,-1-1 0 0 0,1-1 1 0 0,-1-1-1 0 0,1 0 0 0 0,-1-1 0 0 0,1-1 0 0 0,-1 0 0 0 0,0-2 0 0 0,0 0 0 0 0,0 0 0 0 0,0-2 0 0 0,0 0 0 0 0,-1-1 0 0 0,-1-1 0 0 0,6-3-54 0 0,-11 4 18 0 0,-1 0 0 0 0,-1 0 1 0 0,1-1-1 0 0,-2 0 0 0 0,1 0 0 0 0,-1-1 0 0 0,0 0 1 0 0,0 0-1 0 0,-1 0 0 0 0,-1-1 0 0 0,1 0 0 0 0,-2 0 0 0 0,1-1 1 0 0,-2 0-1 0 0,1 1 0 0 0,0-6-18 0 0,-2 4-3 0 0,0 0 0 0 0,0-1 0 0 0,-1 1 0 0 0,-1-1 1 0 0,0 1-1 0 0,-1-1 0 0 0,0 0 0 0 0,-1 1 0 0 0,0 0 0 0 0,-2-5 3 0 0,2 11-7 0 0,0 0 0 0 0,-1 1 0 0 0,1 0 0 0 0,-1-1 0 0 0,0 1 0 0 0,0 0 0 0 0,0 0-1 0 0,-1 0 1 0 0,0 1 0 0 0,0-1 0 0 0,0 1 0 0 0,-1 0 0 0 0,1 0 0 0 0,-4-2 7 0 0,4 5-15 0 0,-1 1-1 0 0,1-1 1 0 0,-1 1 0 0 0,1 0 0 0 0,0 0-1 0 0,-1 0 1 0 0,1 0 0 0 0,-1 1 0 0 0,1 0 0 0 0,0 0-1 0 0,0 0 1 0 0,-1 0 0 0 0,1 1 0 0 0,0-1-1 0 0,0 1 1 0 0,0 0 0 0 0,1 1 0 0 0,-1-1-1 0 0,0 1 1 0 0,1-1 0 0 0,-1 1 0 0 0,1 0 0 0 0,0 0-1 0 0,0 1 1 0 0,0-1 0 0 0,1 1 0 0 0,-1-1-1 0 0,1 1 1 0 0,0 0 0 0 0,0 0 0 0 0,-2 3 15 0 0,-2 4-3 0 0,-1 1-1 0 0,2 1 1 0 0,-1-1 0 0 0,2 1 0 0 0,0-1 0 0 0,0 1 0 0 0,1 1-1 0 0,1-1 1 0 0,0 0 0 0 0,1 1 0 0 0,0-1 0 0 0,1 1-1 0 0,1-1 1 0 0,0 0 0 0 0,0 1 0 0 0,2-1 0 0 0,0 0 0 0 0,0 0-1 0 0,1 0 1 0 0,1 0 0 0 0,2 5 3 0 0,-1-7 6 0 0,0 0-1 0 0,1-1 0 0 0,0 0 1 0 0,1 0-1 0 0,0-1 1 0 0,0 1-1 0 0,1-2 1 0 0,0 1-1 0 0,1-1 1 0 0,-1-1-1 0 0,2 0 0 0 0,10 6-5 0 0,-10-7 13 0 0,1-1-1 0 0,1 0 0 0 0,-1 0 0 0 0,1-1 1 0 0,-1-1-1 0 0,1 0 0 0 0,0-1 1 0 0,0-1-1 0 0,0 0 0 0 0,1 0-12 0 0,-4 0 10 0 0,0-1 0 0 0,-1-1 1 0 0,1 1-1 0 0,0-2 0 0 0,-1 1 0 0 0,1-1 0 0 0,-1-1 1 0 0,1 1-1 0 0,-1-2 0 0 0,0 1 0 0 0,0-1 0 0 0,0-1 1 0 0,-1 1-1 0 0,0-2 0 0 0,0 1 0 0 0,0-1 0 0 0,3-3-10 0 0,11-12 20 0 0,-2 0-1 0 0,0-2 0 0 0,-1-1 0 0 0,-2 0 0 0 0,0-1 0 0 0,-2-1 0 0 0,0 0 0 0 0,-2-1 1 0 0,-1 0-1 0 0,-1-2 0 0 0,-2 1 0 0 0,4-21-19 0 0,60-292-87 0 0,-65 177 107 0 0,-40 101-4 0 0,30 63-20 0 0,0 0-1 0 0,0 0 1 0 0,-1 0-1 0 0,1 1 1 0 0,0-1-1 0 0,0 1 1 0 0,0 0-1 0 0,0 0 1 0 0,0 0-1 0 0,0 0 1 0 0,0 0-1 0 0,0 0 1 0 0,1 0-1 0 0,-1 0 1 0 0,0 1-1 0 0,1-1 1 0 0,-1 1-1 0 0,1-1 1 0 0,-1 1-1 0 0,1 0 1 0 0,-1 0-1 0 0,1-1 1 0 0,0 1-1 0 0,0 0 1 0 0,0 0-1 0 0,0 0 1 0 0,1 0 0 0 0,-1 0-1 0 0,0 1 1 0 0,1-1-1 0 0,0 0 1 0 0,-1 0-1 0 0,1 0 1 0 0,0 0-1 0 0,0 1 1 0 0,0-1-1 0 0,0 0 1 0 0,1 0-1 0 0,-1 2 5 0 0,-2 3 2 0 0,-9 179 122 0 0,11-136-54 0 0,18 349 296 0 0,-6-200-304 0 0,2 271 96 0 0,-28-335-62 0 0,-12-46-52 0 0,26-89-40 0 0,0 0 0 0 0,-1 1 0 0 0,1-1 1 0 0,-1 0-1 0 0,1 1 0 0 0,-1-1 0 0 0,1 0 0 0 0,-1 0 0 0 0,1 0 1 0 0,-1 1-1 0 0,1-1 0 0 0,-1 0 0 0 0,0 0 0 0 0,1 0 0 0 0,-1 0 1 0 0,1 0-1 0 0,-1 0 0 0 0,1 0 0 0 0,-1 0 0 0 0,0 0 0 0 0,1 0 1 0 0,-1 0-1 0 0,1 0 0 0 0,-1-1 0 0 0,1 1 0 0 0,-1 0 0 0 0,1 0 1 0 0,-1 0-1 0 0,1-1 0 0 0,-1 1 0 0 0,1 0 0 0 0,-1-1 0 0 0,1 1 1 0 0,0 0-1 0 0,-1-1 0 0 0,1 1 0 0 0,-1-1 0 0 0,1 1 0 0 0,0-1 1 0 0,-1 1-1 0 0,1-1 0 0 0,0 1 0 0 0,0-1 0 0 0,-1 1 0 0 0,1-1 1 0 0,0 1-1 0 0,0-1 0 0 0,0 1 0 0 0,0-1 0 0 0,0 1 0 0 0,0-1 1 0 0,0 1-1 0 0,0-1 0 0 0,0 0 0 0 0,0 1 0 0 0,0-1 0 0 0,0 1 1 0 0,0-1-1 0 0,0 1 0 0 0,0-1 0 0 0,1 0-4 0 0,-14-43 250 0 0,11 21-266 0 0,1 0 0 0 0,1 0 0 0 0,1 0 1 0 0,1 0-1 0 0,2 1 0 0 0,0-1 0 0 0,1 0 0 0 0,1 1 0 0 0,1 0 0 0 0,1 1 0 0 0,5-11 16 0 0,134-295-148 0 0,-46 114 79 0 0,-99 209 72 0 0,0 0-1 0 0,0 1 1 0 0,-1-1-1 0 0,1 0 1 0 0,-1 0-1 0 0,0 0 1 0 0,0 0-1 0 0,0-1 1 0 0,-1 1-1 0 0,1 0 1 0 0,-1 0-1 0 0,0 0 1 0 0,0-1-1 0 0,0 1 1 0 0,-1 0-1 0 0,0-2-2 0 0,-9-12 53 0 0,9 18-69 0 0,1 0 0 0 0,0 0 0 0 0,0 0 4 0 0,0 0 14 0 0,0 177-12 0 0,28-34 29 0 0,-28-141-17 0 0,0 0 1 0 0,1-1-1 0 0,-1 1 0 0 0,0 0 0 0 0,1 0 1 0 0,-1-1-1 0 0,1 1 0 0 0,-1-1 0 0 0,1 1 0 0 0,0 0 1 0 0,0-1-1 0 0,-1 1 0 0 0,1-1 0 0 0,0 0 1 0 0,1 1-1 0 0,-1-1 0 0 0,0 0 0 0 0,0 1 1 0 0,0-1-1 0 0,1 0 0 0 0,-1 0 0 0 0,1 0 1 0 0,-1 0-1 0 0,1 0 0 0 0,-1-1 0 0 0,1 1 1 0 0,-1 0-1 0 0,1-1 0 0 0,0 1 0 0 0,-1-1 1 0 0,1 0-1 0 0,0 1 0 0 0,0-1 0 0 0,-1 0 1 0 0,1 0-1 0 0,0 0 0 0 0,0 0 0 0 0,-1 0 1 0 0,1-1-1 0 0,0 1 0 0 0,-1 0 0 0 0,1-1 1 0 0,0 1-1 0 0,-1-1 0 0 0,1 0 0 0 0,-1 0 1 0 0,1 1-1 0 0,-1-1 0 0 0,1 0 0 0 0,-1 0 1 0 0,1 0-1 0 0,-1 0 0 0 0,0-1 0 0 0,0 1 1 0 0,1 0-1 0 0,-1-1 0 0 0,1 0-2 0 0,16-20 21 0 0,0 0-1 0 0,-1-1 1 0 0,-1-1 0 0 0,-1-1-1 0 0,-2 0 1 0 0,0-1 0 0 0,-2 0-1 0 0,5-16-20 0 0,-15 38-7 0 0,1 0 1 0 0,-1 0-1 0 0,1 1 0 0 0,0-1 0 0 0,0 0 0 0 0,0 1 0 0 0,1-1 0 0 0,-1 1 0 0 0,1 0 0 0 0,0 0 0 0 0,-1 0 0 0 0,2 0 0 0 0,-1 0 0 0 0,0 1 0 0 0,0-1 0 0 0,1 1 0 0 0,0 0 0 0 0,-1 0 0 0 0,1 0 0 0 0,0 0 0 0 0,0 1 0 0 0,0 0 0 0 0,0-1 7 0 0,-1 5 2 0 0,0 0 0 0 0,-1-1 0 0 0,1 1 0 0 0,-1 0 0 0 0,0 0 0 0 0,0 1 0 0 0,0-1 0 0 0,0 0 0 0 0,0 1 0 0 0,-1-1 0 0 0,0 1 0 0 0,0-1 0 0 0,0 1-1 0 0,0 0 1 0 0,0-1 0 0 0,-1 1 0 0 0,1 0 0 0 0,-1 0 0 0 0,0 0 0 0 0,0 2-2 0 0,0 12 5 0 0,0 0-1 0 0,-1 0 1 0 0,0 0-1 0 0,-2 0 1 0 0,0 0-1 0 0,-1-1 1 0 0,0 1-1 0 0,-8 15-4 0 0,-8 27 16 0 0,20-60-18 0 0,0 0 0 0 0,1-1 0 0 0,-1 1-1 0 0,1 0 1 0 0,-1 0 0 0 0,1 1 0 0 0,-1-1 0 0 0,0 0 0 0 0,1 0-1 0 0,-1 0 1 0 0,1 0 0 0 0,-1 0 0 0 0,0 0 0 0 0,1 0 0 0 0,-1 1 0 0 0,1-1-1 0 0,-1 0 1 0 0,0 0 0 0 0,1 1 0 0 0,-1-1 0 0 0,0 0 0 0 0,1 0-1 0 0,-1 1 1 0 0,0-1 0 0 0,0 0 0 0 0,1 1 0 0 0,-1-1 0 0 0,0 1-1 0 0,0-1 1 0 0,0 0 0 0 0,1 1 0 0 0,-1-1 0 0 0,0 0 0 0 0,0 1-1 0 0,0-1 1 0 0,0 1 0 0 0,0-1 0 0 0,0 1 0 0 0,0-1 0 0 0,0 0 0 0 0,0 1-1 0 0,0-1 1 0 0,0 1 0 0 0,0-1 0 0 0,0 1 0 0 0,0-1 0 0 0,0 0-1 0 0,0 1 1 0 0,-1-1 0 0 0,1 1 2 0 0,146-169 80 0 0,-16 13-96 0 0,-113 147-19 0 0,-16 34-1 0 0,-2-11 66 0 0,-12 161 24 0 0,13-117-42 0 0,0-59-10 0 0,0 0 191 0 0,0-3-5917 0 0,0 2 2154 0 0,0 1-3651 0 0,0 0-4917 0 0</inkml:trace>
  <inkml:trace contextRef="#ctx0" brushRef="#br0" timeOffset="19356.717">7776 844 8666 0 0,'0'0'2935'0'0,"0"0"-993"0"0,0 0-494 0 0,0 0-160 0 0,0 0-126 0 0,0 0-174 0 0,0 0-230 0 0,0 0-119 0 0,0 0-14 0 0,0 0 70 0 0,0 0 57 0 0,0 0-30 0 0,0 0-28 0 0,11 6-48 0 0,89 25 1624 0 0,-82-32-2034 0 0,1-1 1 0 0,-1-1-1 0 0,0 0 1 0 0,0-1-1 0 0,-1-1 1 0 0,1-1-1 0 0,-1 0 1 0 0,0-1-1 0 0,-1-1 1 0 0,0-1-1 0 0,0 0 1 0 0,0-1-1 0 0,-2-1 1 0 0,1 0-1 0 0,7-9-236 0 0,39-60 335 0 0,-60 77-328 0 0,1 1 1 0 0,-1-1 0 0 0,0 0-1 0 0,0 1 1 0 0,0-1-1 0 0,0 0 1 0 0,-1 0-1 0 0,1 1 1 0 0,-1-1 0 0 0,0 0-1 0 0,1 0 1 0 0,-1 0-1 0 0,-1 0 1 0 0,1 1 0 0 0,0-1-1 0 0,-1 0 1 0 0,1 0-1 0 0,-1 0 1 0 0,0 1 0 0 0,0-1-1 0 0,0 0 1 0 0,0 1-1 0 0,0-1 1 0 0,-1 1-1 0 0,1-1 1 0 0,-1 1 0 0 0,0 0-1 0 0,0-1 1 0 0,0 1-1 0 0,0 0 1 0 0,0 0 0 0 0,0 1-1 0 0,0-1 1 0 0,0 0-1 0 0,-1 1 1 0 0,1-1 0 0 0,-1 1-1 0 0,1 0 1 0 0,-1 0-1 0 0,0 0 1 0 0,0 0-1 0 0,1 0 1 0 0,-1 0 0 0 0,0 1-1 0 0,-2-1-7 0 0,-6 0-12 0 0,0 1-1 0 0,-1-1 1 0 0,1 2 0 0 0,0 0-1 0 0,0 0 1 0 0,0 1 0 0 0,0 0-1 0 0,0 1 1 0 0,1 0 0 0 0,-1 1-1 0 0,1 0 1 0 0,0 1 0 0 0,0 0-1 0 0,0 0 1 0 0,1 1-1 0 0,0 0 1 0 0,-4 4 12 0 0,-6 5-7 0 0,0 2 0 0 0,1 0 0 0 0,1 1 0 0 0,1 0-1 0 0,0 2 1 0 0,2 0 0 0 0,-6 9 7 0 0,17-25 1 0 0,-1 0 0 0 0,1 1 0 0 0,0-1 0 0 0,0 1 0 0 0,1 0 0 0 0,-1 0 0 0 0,1 0 0 0 0,0 0 0 0 0,1 0 0 0 0,-1 0 0 0 0,1 0-1 0 0,0 1 1 0 0,0-1 0 0 0,0 0 0 0 0,1 1 0 0 0,0-1 0 0 0,0 1 0 0 0,0-1 0 0 0,1 1 0 0 0,0-1 0 0 0,0 0 0 0 0,0 1 0 0 0,1-1 0 0 0,-1 0 0 0 0,1 0 0 0 0,1 0 0 0 0,-1 0 0 0 0,1 0 0 0 0,-1-1 0 0 0,1 1-1 0 0,2 1 0 0 0,7 2 22 0 0,0-1-1 0 0,0 0 1 0 0,1-1-1 0 0,0 0 0 0 0,0-1 1 0 0,1 0-1 0 0,0-1 1 0 0,0-1-1 0 0,0 0 0 0 0,0-1 1 0 0,0 0-1 0 0,0-1 1 0 0,0-1-1 0 0,1 0 0 0 0,-1-1 1 0 0,6-1-22 0 0,16 1 42 0 0,-22 2-59 0 0,1-1 0 0 0,0-1 1 0 0,0-1-1 0 0,-1 0 0 0 0,1 0 1 0 0,-1-2-1 0 0,0 0 0 0 0,0 0 1 0 0,0-1-1 0 0,0-1 0 0 0,-1-1 1 0 0,3-1 15 0 0,-1-15-2286 0 0,-15 15-1697 0 0,-4-1-3862 0 0,1 5-4962 0 0</inkml:trace>
  <inkml:trace contextRef="#ctx0" brushRef="#br0" timeOffset="20159.928">7001 233 8874 0 0,'0'0'2538'0'0,"0"0"-528"0"0,0 0-206 0 0,0 0-14 0 0,0 0-118 0 0,0 0-257 0 0,0 0-347 0 0,0 0-322 0 0,0 0-196 0 0,0 0-76 0 0,0 0-54 0 0,0 0-49 0 0,10 29 1779 0 0,24-39-446 0 0,-49 34 136 0 0,16-24-2186 0 0,30-15-701 0 0,-18 10-2406 0 0,-1 1-3742 0 0,-7 3-5469 0 0</inkml:trace>
  <inkml:trace contextRef="#ctx0" brushRef="#br0" timeOffset="1701.78">2695 480 0 0 0,'0'0'846'0'0,"0"0"243"0"0,0 0 229 0 0,0 0 301 0 0,0 0 338 0 0,0 0 188 0 0,0 0-79 0 0,0 0-205 0 0,0 0-266 0 0,0 0-273 0 0,0 0-176 0 0,0 0-138 0 0,0 0-101 0 0,0-4-87 0 0,-4-11-101 0 0,3 11-111 0 0,-3 23 1220 0 0,0-5-1720 0 0,0 0 0 0 0,1 0 0 0 0,0 0 0 0 0,1 1-1 0 0,1-1 1 0 0,0 1 0 0 0,1-1 0 0 0,1 1 0 0 0,0 0 0 0 0,1-1-1 0 0,1 0 1 0 0,0 1 0 0 0,1-1 0 0 0,0 0 0 0 0,1-1 0 0 0,0 1 0 0 0,2-1-1 0 0,-1 0 1 0 0,1 0 0 0 0,1-1 0 0 0,1 0 0 0 0,3 3-108 0 0,-9-13 38 0 0,0-1 1 0 0,0 1 0 0 0,0-1-1 0 0,0 0 1 0 0,1 0 0 0 0,-1 0-1 0 0,0 0 1 0 0,1-1-1 0 0,-1 1 1 0 0,1-1 0 0 0,-1 0-1 0 0,1 0 1 0 0,-1 0 0 0 0,0-1-1 0 0,1 1 1 0 0,-1-1 0 0 0,1 0-1 0 0,-1 0 1 0 0,0 0-1 0 0,1 0 1 0 0,-1 0 0 0 0,0-1-1 0 0,0 1 1 0 0,0-1 0 0 0,0 0-1 0 0,0 0 1 0 0,-1 0 0 0 0,1 0-1 0 0,-1-1 1 0 0,1 1-1 0 0,-1-1 1 0 0,0 0 0 0 0,0 1-1 0 0,1-3-38 0 0,134-147 446 0 0,-113 142-496 0 0,-17 43-1 0 0,-5-20 101 0 0,-3-3-45 0 0,2 0 0 0 0,-1 0 1 0 0,1 0-1 0 0,1 0 0 0 0,0-1 0 0 0,0 1 0 0 0,1 0 0 0 0,0-1 1 0 0,0 0-1 0 0,1 0 0 0 0,1 0 0 0 0,-1 0 0 0 0,1 0 0 0 0,1-1 1 0 0,0 0-1 0 0,0 0 0 0 0,0-1 0 0 0,1 0 0 0 0,0 0 0 0 0,1 0 1 0 0,0-1-1 0 0,-1 0 0 0 0,2-1 0 0 0,2 2-5 0 0,-5-5 47 0 0,0-1 1 0 0,-1 0-1 0 0,1-1 0 0 0,0 1 1 0 0,0-1-1 0 0,0 0 0 0 0,-1-1 0 0 0,1 0 1 0 0,0 1-1 0 0,0-2 0 0 0,-1 1 0 0 0,1-1 1 0 0,-1 0-1 0 0,1 0 0 0 0,-1 0 1 0 0,0-1-1 0 0,0 0 0 0 0,0 0 0 0 0,0 0 1 0 0,0 0-1 0 0,-1-1 0 0 0,1 0 1 0 0,-1 0-1 0 0,0 0 0 0 0,0-1 0 0 0,-1 1 1 0 0,1-1-1 0 0,-1 0 0 0 0,0 0 1 0 0,0 0-1 0 0,-1 0-47 0 0,1 0 43 0 0,6-7 45 0 0,-1 0 1 0 0,-1 0-1 0 0,0-1 0 0 0,-1 0 0 0 0,0 0 0 0 0,-1 0 0 0 0,0-1 0 0 0,1-12-88 0 0,-4 19 1024 0 0,0-4-3165 0 0,9 15-7440 0 0,-7-1 3439 0 0,1-3-5219 0 0</inkml:trace>
  <inkml:trace contextRef="#ctx0" brushRef="#br0" timeOffset="1952.966">3664 664 11642 0 0,'0'0'1704'0'0,"0"0"-568"0"0,0 0-176 0 0,0 0 118 0 0,0 0 60 0 0,0 0-107 0 0,0 0-272 0 0,0 0-293 0 0,0 0-205 0 0,0 0-101 0 0,0 0-73 0 0,0 0-42 0 0,0 0-18 0 0,-3 32-33 0 0,-6 96-32 0 0,17-80-702 0 0,4-46-5408 0 0,-10-3 1509 0 0,-1 1-4284 0 0</inkml:trace>
  <inkml:trace contextRef="#ctx0" brushRef="#br0" timeOffset="2221.177">3518 314 10642 0 0,'0'0'648'0'0,"0"0"-416"0"0,0 0-168 0 0,0 0-80 0 0,0 0-184 0 0,0 0-456 0 0,0 0-424 0 0,0 0-424 0 0,0 0-777 0 0,0 0-1840 0 0,0 0 2393 0 0</inkml:trace>
  <inkml:trace contextRef="#ctx0" brushRef="#br0" timeOffset="2400.553">3870 60 4457 0 0,'0'0'3521'0'0,"0"0"-1055"0"0,0 0-526 0 0,0 0-197 0 0,0 0-171 0 0,0 0-217 0 0,0 0-321 0 0,0 0-246 0 0,0 0-72 0 0,0 0 18 0 0,0 0 37 0 0,0 0-31 0 0,0 0-128 0 0,5 15-147 0 0,29 99 493 0 0,-14-28-500 0 0,-3 0 0 0 0,-5 0 0 0 0,-3 2 0 0 0,-4-1 0 0 0,-4 6-458 0 0,16 86 45 0 0,-1-141-752 0 0,-16-38 511 0 0,10-30-1887 0 0,-6 9 176 0 0,6-23-3993 0 0,-5 15-3282 0 0,-3 17 2950 0 0</inkml:trace>
  <inkml:trace contextRef="#ctx0" brushRef="#br0" timeOffset="15843.455">4216 8 0 0 0,'0'0'792'0'0,"0"0"478"0"0,0 0 101 0 0,0 0-51 0 0,0 0-85 0 0,0 0-83 0 0,0 0-68 0 0,0 0-9 0 0,0 0 51 0 0,9-3 6725 0 0,-4-1-5855 0 0,-5 27 4663 0 0,9 27-5740 0 0,0-4-654 0 0,25 254 604 0 0,10-93-685 0 0,-11-57 13 0 0,-27-98 80 0 0,-5-8 129 0 0,-8-19-327 0 0,8-39-1499 0 0,-1-5-1984 0 0,0 6-4710 0 0,0 5-4738 0 0</inkml:trace>
  <inkml:trace contextRef="#ctx0" brushRef="#br0" timeOffset="42211.589">409 1805 0 0 0,'0'0'798'0'0,"0"0"643"0"0,0 0 518 0 0,0 0 338 0 0,0 0 75 0 0,0 0-198 0 0,0 0-326 0 0,0 0-330 0 0,0 0-254 0 0,0 0-151 0 0,0 0-145 0 0,8-4-89 0 0,22-10-86 0 0,-19 11 7844 0 0,-18 9-7465 0 0,-10-7-1149 0 0,-1 1 0 0 0,1 1 1 0 0,0 0-1 0 0,0 1 0 0 0,0 1 1 0 0,0 1-1 0 0,0 0 0 0 0,1 1 0 0 0,-1 1-23 0 0,6 0 2 0 0,-6 0 18 0 0,0 1 1 0 0,0 0-1 0 0,1 2 1 0 0,1 0-1 0 0,-1 0 1 0 0,1 2 0 0 0,1 0-1 0 0,0 0 1 0 0,1 1-1 0 0,0 1 1 0 0,1 0 0 0 0,0 1-1 0 0,1 1 1 0 0,-9 15-21 0 0,12-17 22 0 0,2 2 0 0 0,0-1 0 0 0,0 1 1 0 0,1 0-1 0 0,1 0 0 0 0,1 0 1 0 0,0 0-1 0 0,1 1 0 0 0,0-1 0 0 0,1 6-22 0 0,0-12 17 0 0,0 0-1 0 0,1 0 0 0 0,0 1 0 0 0,1-1 1 0 0,-1 0-1 0 0,2 0 0 0 0,-1 0 1 0 0,1 0-1 0 0,1 0 0 0 0,0-1 0 0 0,0 1 1 0 0,0 0-1 0 0,1-1 0 0 0,1 0 0 0 0,-1 0 1 0 0,1 0-1 0 0,0-1 0 0 0,1 0 1 0 0,0 0-1 0 0,2 2-16 0 0,0-3 40 0 0,-1-1 0 0 0,1 0 0 0 0,0-1 0 0 0,0 0 0 0 0,1 0 0 0 0,-1 0 0 0 0,1-1 0 0 0,-1-1 1 0 0,1 1-1 0 0,0-1 0 0 0,0-1 0 0 0,0 0 0 0 0,0 0 0 0 0,1-1 0 0 0,-1 0 0 0 0,0 0 0 0 0,1-1-40 0 0,14-3 59 0 0,0-1 0 0 0,0-2-1 0 0,0 0 1 0 0,-1-1 0 0 0,0-1-1 0 0,-1-2-58 0 0,19-11 7 0 0,-41 22-28 0 0,0 0-29 0 0,0 0-64 0 0,0 0-69 0 0,0 0-124 0 0,0 0-169 0 0,-3-2-3328 0 0,-1 0-5851 0 0,4 2-2910 0 0</inkml:trace>
  <inkml:trace contextRef="#ctx0" brushRef="#br0" timeOffset="46002.446">770 2074 2617 0 0,'0'0'2136'0'0,"0"0"-69"0"0,0 0 82 0 0,0 0-12 0 0,0 0-178 0 0,0 0-273 0 0,0 0-262 0 0,0 0-222 0 0,0 0-203 0 0,0 0-167 0 0,0 0-126 0 0,15 3-110 0 0,95 23 1148 0 0,-102-24-1590 0 0,1 0 0 0 0,0 0 0 0 0,-1-1 1 0 0,1 0-1 0 0,0 0 0 0 0,0-1 0 0 0,0 0 0 0 0,-1 0 0 0 0,1-1 0 0 0,0-1 0 0 0,0 1 0 0 0,-1-1 1 0 0,1-1-1 0 0,-1 0 0 0 0,1 0 0 0 0,-1 0 0 0 0,0-1 0 0 0,-1 0 0 0 0,1-1 0 0 0,-1 0 0 0 0,1 0 1 0 0,-1 0-1 0 0,-1-1 0 0 0,1 0 0 0 0,2-4-154 0 0,-7 8 23 0 0,1-1 0 0 0,-1 0 0 0 0,1 0 1 0 0,-1 1-1 0 0,0-2 0 0 0,0 1 0 0 0,0 0 0 0 0,-1 0 1 0 0,1-1-1 0 0,-1 1 0 0 0,0-1 0 0 0,0 1 0 0 0,0-1 0 0 0,0 1 1 0 0,0-1-1 0 0,-1 0 0 0 0,0 1 0 0 0,0-1 0 0 0,0 0 1 0 0,0 1-1 0 0,0-1 0 0 0,-1 0 0 0 0,1 1 0 0 0,-1-1 0 0 0,0 1 1 0 0,0-1-1 0 0,-1 1 0 0 0,1-1 0 0 0,-1 1 0 0 0,0 0 1 0 0,0-1-1 0 0,0 1 0 0 0,0 0 0 0 0,0 0 0 0 0,0 1 0 0 0,-1-1 1 0 0,0 0-1 0 0,1 1 0 0 0,-1 0 0 0 0,0-1 0 0 0,0 1 1 0 0,0 0-1 0 0,-1 1 0 0 0,1-1 0 0 0,0 0 0 0 0,-1 1 1 0 0,0 0-25 0 0,-9 1-13 0 0,0 0-1 0 0,0 1 0 0 0,0 0 1 0 0,1 1-1 0 0,-1 1 0 0 0,1 0 0 0 0,-1 1 1 0 0,1 0-1 0 0,0 1 0 0 0,0 0 0 0 0,1 1 1 0 0,-1 0-1 0 0,1 1 0 0 0,1 1 0 0 0,-1-1 1 0 0,1 1-1 0 0,1 1 0 0 0,-1 0 0 0 0,2 0 1 0 0,-4 5 14 0 0,3-5-2 0 0,0 1 1 0 0,0 0-1 0 0,1 0 1 0 0,0 1-1 0 0,1 0 1 0 0,1 1-1 0 0,-1-1 1 0 0,2 1-1 0 0,0 1 1 0 0,0-1-1 0 0,1 1 1 0 0,0-1-1 0 0,1 1 1 0 0,1 0-1 0 0,0 0 1 0 0,1 1-1 0 0,0-1 2 0 0,3-6 37 0 0,1 1 0 0 0,-1-1-1 0 0,1 0 1 0 0,1 0-1 0 0,-1-1 1 0 0,1 1 0 0 0,0-1-1 0 0,1 1 1 0 0,-1-1-1 0 0,1-1 1 0 0,0 1-1 0 0,1-1 1 0 0,0 1 0 0 0,-1-2-1 0 0,2 1 1 0 0,-1-1-1 0 0,0 0 1 0 0,1 0 0 0 0,0 0-1 0 0,0-1 1 0 0,0 0-1 0 0,0-1 1 0 0,2 1-37 0 0,136 12 621 0 0,-133-16-661 0 0,0 0-1 0 0,-1 0 0 0 0,1-1 0 0 0,0-1 1 0 0,-1 0-1 0 0,0-1 0 0 0,1 0 0 0 0,-1 0 0 0 0,-1-1 1 0 0,1-1-1 0 0,-1 0 0 0 0,0 0 0 0 0,8-7 41 0 0,11-11-4260 0 0,-4-4-4036 0 0,-15 17-4068 0 0</inkml:trace>
  <inkml:trace contextRef="#ctx0" brushRef="#br0" timeOffset="46652.46">1493 1901 14371 0 0,'0'0'2107'0'0,"0"0"-584"0"0,0 0-223 0 0,0 0-54 0 0,0 0-71 0 0,0 0-167 0 0,0 0-265 0 0,0 0-204 0 0,0 0-70 0 0,0 0 9 0 0,0 0 2 0 0,0 0-41 0 0,0 0-82 0 0,-1 16-73 0 0,-3 54-76 0 0,-29 35 300 0 0,-60 76-281 0 0,44-101-250 0 0,44-76 29 0 0,3-1-4 0 0,2-2 5 0 0,7-17 82 0 0,28-64 27 0 0,-15 38-99 0 0,2 1 0 0 0,2 1 0 0 0,1 1 0 0 0,2 1 0 0 0,2 1 0 0 0,15-13-17 0 0,28-16-84 0 0,-63 103 97 0 0,-9 49 79 0 0,-2-77-91 0 0,0 0 0 0 0,0 0 0 0 0,1 1-1 0 0,0-1 1 0 0,1 0 0 0 0,0 1 0 0 0,1-1 0 0 0,0 0 0 0 0,0 0 0 0 0,1 0 0 0 0,0 1 0 0 0,0-1 0 0 0,1-1 0 0 0,0 1-1 0 0,1 0 1 0 0,0-1 0 0 0,0 0 0 0 0,1 0 0 0 0,0 0 0 0 0,1 0 0 0 0,-1-1 0 0 0,1 0 0 0 0,1 0 0 0 0,-1-1 0 0 0,5 3-1 0 0,-7-7 17 0 0,0 0 0 0 0,0-1 0 0 0,0 0 0 0 0,0 0 0 0 0,1 0 0 0 0,-1 0 0 0 0,0-1 0 0 0,1 1 0 0 0,-1-1 0 0 0,0 0 0 0 0,1 0 0 0 0,-1-1 0 0 0,0 1 0 0 0,1-1 0 0 0,-1 0 0 0 0,0 0 1 0 0,0-1-1 0 0,0 1 0 0 0,0-1 0 0 0,0 0 0 0 0,0 0 0 0 0,0 0 0 0 0,0-1 0 0 0,-1 1 0 0 0,1-1 0 0 0,-1 0 0 0 0,0 0 0 0 0,3-3-17 0 0,66-105 850 0 0,-61 82-846 0 0,-1 0 0 0 0,-2 0 1 0 0,-1-1-1 0 0,-2 0 0 0 0,0-1 1 0 0,-2 1-1 0 0,-2-14-4 0 0,-1 43-503 0 0,0 1-447 0 0,0 0-676 0 0,0 0-1408 0 0,0 0-3794 0 0,0 0-5640 0 0</inkml:trace>
  <inkml:trace contextRef="#ctx0" brushRef="#br0" timeOffset="47074.354">2279 1507 16195 0 0,'0'0'1737'0'0,"0"0"-501"0"0,0 0-305 0 0,0 0 13 0 0,0 0 30 0 0,0 0-81 0 0,0 0-202 0 0,0 0-204 0 0,0 0-110 0 0,0 0 47 0 0,0 0 98 0 0,0 0 38 0 0,2 10-16 0 0,30 231 2005 0 0,-23 118-1868 0 0,-22-244-684 0 0,-9-38-49 0 0,22-77-2 0 0,0 0-20 0 0,0 0-26 0 0,-9-26-2239 0 0,-25-83-7282 0 0,26 90 3695 0 0,4 4-5178 0 0</inkml:trace>
  <inkml:trace contextRef="#ctx0" brushRef="#br0" timeOffset="47252.339">2007 1908 10426 0 0,'0'0'2043'0'0,"0"0"-600"0"0,0 0-234 0 0,0 0 194 0 0,0 0 238 0 0,0 0 29 0 0,0 0-142 0 0,0 0-229 0 0,0 0-221 0 0,0 0-157 0 0,0 0-111 0 0,31 5-123 0 0,100 15-101 0 0,41-15 863 0 0,-36-11-334 0 0,-68 2-3022 0 0,-1 2-8834 0 0,-65 2 1579 0 0</inkml:trace>
  <inkml:trace contextRef="#ctx0" brushRef="#br0" timeOffset="47896.945">2624 2019 5913 0 0,'0'0'1373'0'0,"0"0"-133"0"0,0 0 169 0 0,0 0 221 0 0,0 0 148 0 0,0 0 5 0 0,0 0-185 0 0,0 0-230 0 0,0 0-197 0 0,0 0-170 0 0,0 0-126 0 0,0 0-100 0 0,0 0-72 0 0,31 9-72 0 0,97 26-77 0 0,-75-34 151 0 0,-46-6-521 0 0,0 2-108 0 0,-1-1 0 0 0,0 0 0 0 0,0 0 0 0 0,0 0 0 0 0,-1-1 0 0 0,1 1 0 0 0,-1-1 1 0 0,0-1-1 0 0,0 1 0 0 0,-1-1 0 0 0,1 0 0 0 0,-1 0 0 0 0,-1 0 0 0 0,1 0 0 0 0,-1-1 1 0 0,0 0-1 0 0,-1 1 0 0 0,1-1 0 0 0,-1 0 0 0 0,-1 0 0 0 0,1 0 0 0 0,-1-1 0 0 0,-1 1 0 0 0,1 0 1 0 0,-1 0-1 0 0,0-3-76 0 0,-1 7 1 0 0,0 1 1 0 0,0 0 0 0 0,1 0-1 0 0,-1 0 1 0 0,0 0-1 0 0,-1 0 1 0 0,1 0 0 0 0,0 0-1 0 0,-1 1 1 0 0,1-1-1 0 0,-1 0 1 0 0,1 1 0 0 0,-1-1-1 0 0,0 1 1 0 0,1-1 0 0 0,-1 1-1 0 0,0 0 1 0 0,0 0-1 0 0,0 0 1 0 0,0 0 0 0 0,0 0-1 0 0,0 0 1 0 0,-1 0 0 0 0,1 1-1 0 0,0-1 1 0 0,0 1-1 0 0,0 0 1 0 0,-1 0 0 0 0,1-1-1 0 0,0 1 1 0 0,0 1-1 0 0,-1-1 1 0 0,1 0 0 0 0,-2 1-2 0 0,-75 26-131 0 0,63-17 108 0 0,0 1 0 0 0,1 1 0 0 0,0 1 0 0 0,2 0 0 0 0,-1 1 0 0 0,1 0-1 0 0,1 1 1 0 0,1 0 0 0 0,0 1 0 0 0,1 0 0 0 0,0 1 0 0 0,2 0 0 0 0,0 1 0 0 0,1-1 0 0 0,0 3 23 0 0,6-16-1 0 0,0 1-1 0 0,0 0 0 0 0,0 0 1 0 0,1 0-1 0 0,0 0 0 0 0,0 0 1 0 0,1 0-1 0 0,-1 0 1 0 0,1 0-1 0 0,0-1 0 0 0,0 1 1 0 0,0 0-1 0 0,1 0 0 0 0,0-1 1 0 0,0 1-1 0 0,0-1 1 0 0,0 0-1 0 0,1 1 0 0 0,0-1 1 0 0,0 0-1 0 0,0-1 0 0 0,0 1 1 0 0,0 0-1 0 0,1-1 1 0 0,0 0-1 0 0,-1 0 0 0 0,1 0 1 0 0,0 0-1 0 0,1 0 0 0 0,-1-1 1 0 0,0 0-1 0 0,1 0 0 0 0,0 0 1 0 0,-1-1-1 0 0,1 1 1 0 0,3 0 1 0 0,14 3 48 0 0,0 0 0 0 0,0-1 0 0 0,1-2 0 0 0,-1 0 0 0 0,1-1 1 0 0,0-1-1 0 0,-1-2 0 0 0,16-2-48 0 0,-2-3 120 0 0,-2-1-1 0 0,1-2 0 0 0,-1-2 1 0 0,-1-1-1 0 0,16-9-119 0 0,-29 12 72 0 0,0-1-1 0 0,-1 0 1 0 0,0-2-1 0 0,-1 0 0 0 0,-1-1 1 0 0,0-1-1 0 0,-1-1 0 0 0,0 0 1 0 0,-2-1-1 0 0,0-1 0 0 0,-1 0 1 0 0,1-2-72 0 0,-9 12 9 0 0,-1-1 1 0 0,1 1 0 0 0,-1-1-1 0 0,-1 0 1 0 0,0-1 0 0 0,0 1-1 0 0,-1 0 1 0 0,0-1 0 0 0,-1 0 0 0 0,0 1-1 0 0,0-1 1 0 0,-1 0 0 0 0,0 0-1 0 0,-1 1 1 0 0,0-1 0 0 0,0 0-1 0 0,-1 1 1 0 0,-1-1 0 0 0,0-2-10 0 0,-1 8-5 0 0,1 1 1 0 0,-1-1-1 0 0,1 1 1 0 0,-1 0-1 0 0,0 0 1 0 0,-1 0 0 0 0,1 1-1 0 0,0-1 1 0 0,-1 1-1 0 0,1 0 1 0 0,-1 0-1 0 0,0 1 1 0 0,1-1-1 0 0,-1 1 1 0 0,0 0-1 0 0,0 0 1 0 0,0 1-1 0 0,0 0 1 0 0,0-1 0 0 0,0 2-1 0 0,0-1 1 0 0,0 0-1 0 0,0 1 1 0 0,0 0-1 0 0,0 0 1 0 0,1 1-1 0 0,-1-1 1 0 0,0 1-1 0 0,1 0 1 0 0,-1 0 0 0 0,1 1-1 0 0,0-1 1 0 0,-1 1-1 0 0,1 0 1 0 0,1 0-1 0 0,-1 1 1 0 0,0-1-1 0 0,1 1 1 0 0,0 0-1 0 0,-1-1 1 0 0,0 3 4 0 0,1-3-5 0 0,0-1 1 0 0,0 1-1 0 0,1-1 0 0 0,-1 1 1 0 0,0 0-1 0 0,1 0 0 0 0,0 0 1 0 0,0 0-1 0 0,0 0 0 0 0,0 1 1 0 0,0-1-1 0 0,1 0 1 0 0,-1 1-1 0 0,1 0 0 0 0,0-1 1 0 0,0 1-1 0 0,1 0 0 0 0,-1-1 1 0 0,1 1-1 0 0,-1 0 0 0 0,1 0 1 0 0,0-1-1 0 0,1 1 0 0 0,-1 0 1 0 0,1 0-1 0 0,-1-1 0 0 0,1 1 1 0 0,0 0-1 0 0,1-1 0 0 0,-1 1 1 0 0,1-1-1 0 0,-1 1 1 0 0,1-1-1 0 0,0 0 0 0 0,0 0 1 0 0,0 0-1 0 0,2 2 5 0 0,165 85 103 0 0,-164-82-66 0 0,0-1 1 0 0,0 1-1 0 0,0 1 1 0 0,-1-1 0 0 0,0 1-1 0 0,0 0 1 0 0,-1 0-1 0 0,-1 0 1 0 0,1 0-1 0 0,-1 0 1 0 0,-1 1 0 0 0,0-1-1 0 0,0 1 1 0 0,-1-1-1 0 0,0 1 1 0 0,-1-1 0 0 0,0 0-1 0 0,0 1 1 0 0,-1-1-1 0 0,0 0 1 0 0,-1 1-1 0 0,-3 7-37 0 0,4-5 26 0 0,1-10-53 0 0,0-1 0 0 0,0 1-1 0 0,1 0 1 0 0,-1 0 0 0 0,0 0 0 0 0,1 0 0 0 0,-1 0 0 0 0,1 0 0 0 0,0-1 0 0 0,0 1-1 0 0,0 0 1 0 0,0 0 0 0 0,0 0 0 0 0,0 0 0 0 0,0 0 0 0 0,1 0 0 0 0,-1 0 0 0 0,1 0-1 0 0,-1 0 1 0 0,1 0 0 0 0,0-1 0 0 0,0 1 0 0 0,0 0 0 0 0,0 0 0 0 0,0-1-1 0 0,0 1 1 0 0,0-1 0 0 0,1 1 0 0 0,-1-1 0 0 0,0 1 0 0 0,1-1 0 0 0,-1 0 0 0 0,1 0-1 0 0,0 0 1 0 0,-1 0 0 0 0,1 0 0 0 0,0 0 0 0 0,-1 0 0 0 0,1 0 0 0 0,0-1 0 0 0,2 1 27 0 0,7-1-2203 0 0,1 0-6806 0 0,-8 0-3199 0 0</inkml:trace>
  <inkml:trace contextRef="#ctx0" brushRef="#br0" timeOffset="48589.596">3594 2129 7762 0 0,'0'0'2576'0'0,"0"0"-261"0"0,0 0-221 0 0,0 0-132 0 0,0 0-192 0 0,0 0-309 0 0,0 0-363 0 0,0 0-309 0 0,0 0-161 0 0,0 0-42 0 0,0 0 25 0 0,0 0 52 0 0,0 0-39 0 0,16-1-68 0 0,128-16 665 0 0,133-42-638 0 0,-206 58-2950 0 0,-55 2-2459 0 0,-1-1-4075 0 0,-11 0-2304 0 0</inkml:trace>
  <inkml:trace contextRef="#ctx0" brushRef="#br0" timeOffset="49393.159">4396 1926 11314 0 0,'0'0'2636'0'0,"0"0"-860"0"0,0 0-485 0 0,0 0-111 0 0,0 0-22 0 0,0 0-90 0 0,0 0-133 0 0,0 0-175 0 0,0 0-177 0 0,0 0-143 0 0,-30 23-105 0 0,-95 72-98 0 0,122-93-224 0 0,-1 0 0 0 0,1 0 0 0 0,0 0 0 0 0,0 0 0 0 0,0 0 0 0 0,0 1 0 0 0,1 0 0 0 0,-1-1 0 0 0,1 1-1 0 0,0 0 1 0 0,-1 0 0 0 0,1 0 0 0 0,0 0 0 0 0,1 1 0 0 0,-1-1 0 0 0,1 0 0 0 0,-1 1 0 0 0,1-1 0 0 0,-1 5-13 0 0,0 2 43 0 0,1-3-22 0 0,-1 0 0 0 0,1 0-1 0 0,0 0 1 0 0,1 0 0 0 0,0-1 0 0 0,0 1-1 0 0,0 0 1 0 0,1 0 0 0 0,0 0-1 0 0,0 0 1 0 0,1 0 0 0 0,-1 0-1 0 0,2-1 1 0 0,-1 1 0 0 0,1-1-1 0 0,0 0 1 0 0,0 0 0 0 0,1 0-1 0 0,-1 0 1 0 0,1 0 0 0 0,1-1-1 0 0,-1 1 1 0 0,1-1 0 0 0,0 0-1 0 0,0-1 1 0 0,1 1 0 0 0,-1-1-1 0 0,1 0 1 0 0,0-1 0 0 0,0 1-1 0 0,0-1 1 0 0,0 0 0 0 0,1-1-1 0 0,-1 1 1 0 0,1-1 0 0 0,2 0-21 0 0,1 1 71 0 0,-1-1 0 0 0,1 0 1 0 0,0 0-1 0 0,0-1 0 0 0,0-1 1 0 0,-1 1-1 0 0,1-2 0 0 0,0 1 0 0 0,0-1 1 0 0,0-1-1 0 0,-1 0 0 0 0,1 0 1 0 0,0-1-1 0 0,-1 0 0 0 0,0-1 1 0 0,0 0-1 0 0,0 0 0 0 0,0-1 1 0 0,-1 0-1 0 0,0 0 0 0 0,0-1 1 0 0,0 0-1 0 0,-1-1 0 0 0,1 0 0 0 0,-2 0 1 0 0,1 0-1 0 0,-1-1 0 0 0,0 0 1 0 0,-1 0-1 0 0,1-1 0 0 0,-2 1 1 0 0,1-1-1 0 0,-1 0 0 0 0,-1 0 1 0 0,0-1-1 0 0,0 1 0 0 0,0-1 1 0 0,-1-3-72 0 0,-2 6-3 0 0,0 1 0 0 0,0 0 0 0 0,0 0 0 0 0,-1-1 0 0 0,0 1 1 0 0,-1 0-1 0 0,1 0 0 0 0,-1 0 0 0 0,0 0 0 0 0,-1 0 0 0 0,1 1 1 0 0,-1-1-1 0 0,0 1 0 0 0,-1 0 0 0 0,1-1 0 0 0,-1 1 0 0 0,0 1 1 0 0,-1-1-1 0 0,1 1 0 0 0,-1-1 0 0 0,1 1 0 0 0,-1 1 0 0 0,0-1 1 0 0,-1 1-1 0 0,-1-2 3 0 0,-1 0-105 0 0,-1-1 0 0 0,0 1 0 0 0,0 0 0 0 0,0 1 0 0 0,0 0 0 0 0,-1 1 0 0 0,1 0 0 0 0,-1 0 0 0 0,0 1 0 0 0,0 0 0 0 0,0 1 0 0 0,0 0 0 0 0,0 0 0 0 0,0 1 0 0 0,0 0-1 0 0,-5 2 106 0 0,16-2-16 0 0,0 0-1 0 0,0 0 0 0 0,0 0 0 0 0,-1 0 0 0 0,1 0 0 0 0,0 0 0 0 0,0 1 0 0 0,0-1 0 0 0,0 0 0 0 0,-1 1 0 0 0,1-1 0 0 0,0 0 0 0 0,0 1 0 0 0,-1-1 0 0 0,1 1 1 0 0,0-1-1 0 0,-1 1 0 0 0,1 0 0 0 0,0-1 0 0 0,-1 1 0 0 0,1 0 0 0 0,-1-1 0 0 0,1 1 0 0 0,-1 0 0 0 0,1-1 0 0 0,-1 1 0 0 0,0 0 0 0 0,1 0 0 0 0,-1 0 1 0 0,0 0-1 0 0,1-1 0 0 0,-1 1 0 0 0,0 0 0 0 0,0 0 0 0 0,0 0 0 0 0,0 0 0 0 0,0 0 0 0 0,0-1 0 0 0,0 1 0 0 0,0 0 0 0 0,0 0 0 0 0,-1 0 0 0 0,1 0 0 0 0,0-1 1 0 0,0 1-1 0 0,-1 0 0 0 0,1 0 0 0 0,-1 0 0 0 0,1-1 0 0 0,-1 1 0 0 0,1 0 0 0 0,-1-1 0 0 0,1 1 0 0 0,-1 0 0 0 0,1-1 0 0 0,-1 1 0 0 0,0-1 0 0 0,1 1 0 0 0,-1-1 1 0 0,0 1-1 0 0,0-1 0 0 0,1 1 0 0 0,-1-1 0 0 0,0 0 0 0 0,0 1 0 0 0,0-1 17 0 0,26 1 92 0 0,0-1 0 0 0,-1-2 0 0 0,1 0 0 0 0,0-1 0 0 0,0-2 0 0 0,-1-1 1 0 0,0 0-1 0 0,0-2 0 0 0,-1-1 0 0 0,0 0 0 0 0,-1-2 0 0 0,0-1 0 0 0,0-1 0 0 0,-1 0 0 0 0,-1-2 0 0 0,0 0 0 0 0,-1-1 1 0 0,-1-1-1 0 0,10-13-92 0 0,-16 17 17 0 0,-2-1 0 0 0,0 0 0 0 0,0-1 0 0 0,-1 0 0 0 0,-1 0 0 0 0,-1-1 0 0 0,0 0 0 0 0,-1 0 0 0 0,-1-1 1 0 0,0 0-1 0 0,-1 0 0 0 0,-1 0 0 0 0,-1 0 0 0 0,0 0 0 0 0,-1-1 0 0 0,-2-11-17 0 0,2 28-1 0 0,-1 0 0 0 0,0-1 1 0 0,0 1-1 0 0,1-1 0 0 0,-1 1 0 0 0,0-1 0 0 0,0 1 1 0 0,0-1-1 0 0,-1 1 0 0 0,1-1 0 0 0,0 1 0 0 0,-1 0 1 0 0,1-1-1 0 0,0 1 0 0 0,-1 0 0 0 0,0-1 1 0 0,1 1-1 0 0,-1 0 0 0 0,0-1 0 0 0,0 1 0 0 0,1 0 1 0 0,-1 0-1 0 0,0 0 0 0 0,0 0 0 0 0,0 0 0 0 0,-1 0 1 0 0,1 0-1 0 0,0 0 0 0 0,0 0 0 0 0,0 0 0 0 0,-1 1 1 0 0,1-1-1 0 0,0 1 0 0 0,-1-1 0 0 0,1 1 0 0 0,-1-1 1 0 0,1 1-1 0 0,0 0 0 0 0,-1-1 0 0 0,1 1 0 0 0,-1 0 1 0 0,1 0-1 0 0,-1 0 0 0 0,1 0 0 0 0,-1 1 0 0 0,1-1 1 0 0,0 0-1 0 0,-1 0 0 0 0,1 1 0 0 0,-1-1 0 0 0,1 1 1 0 0,0 0-1 0 0,-1-1 0 0 0,1 1 0 0 0,0 0 1 0 0,0 0-1 0 0,-1 0 1 0 0,-4 14-5 0 0,1-1 0 0 0,1 2 0 0 0,0-1 0 0 0,1 0 1 0 0,1 1-1 0 0,1-1 0 0 0,0 1 0 0 0,0 0 0 0 0,2 0 1 0 0,0-1-1 0 0,2 12 5 0 0,-2-18 1 0 0,48 370 27 0 0,-27-245-23 0 0,-5 1 0 0 0,-3 92-5 0 0,-13-187-18 0 0,1-28 22 0 0,-1 1 0 0 0,0 0 1 0 0,-1 0-1 0 0,-1-1 0 0 0,0 1 0 0 0,0 0 1 0 0,-2 0-1 0 0,1-1 0 0 0,-1 1 0 0 0,-1-1 1 0 0,-1 0-1 0 0,1 0 0 0 0,-2-1 0 0 0,0 1 1 0 0,-4 5-5 0 0,6-12 14 0 0,0-1 0 0 0,0-1 1 0 0,0 1-1 0 0,-1-1 0 0 0,1 1 0 0 0,-1-1 1 0 0,0-1-1 0 0,0 1 0 0 0,0-1 1 0 0,0 0-1 0 0,-1 0 0 0 0,1 0 0 0 0,-1 0 1 0 0,1-1-1 0 0,-1 0 0 0 0,1-1 0 0 0,-1 1 1 0 0,0-1-1 0 0,1 0 0 0 0,-1 0 1 0 0,0-1-1 0 0,1 0 0 0 0,-1 0 0 0 0,1 0 1 0 0,-1 0-1 0 0,1-1 0 0 0,0 0 1 0 0,-1 0-1 0 0,1-1 0 0 0,0 1 0 0 0,-3-3-14 0 0,3 0 1 0 0,0 0 1 0 0,1 0-1 0 0,0 0 0 0 0,0 0 0 0 0,0 0 0 0 0,1-1 0 0 0,-1 0 0 0 0,1 0 0 0 0,1 1 0 0 0,-1-2 0 0 0,1 1 0 0 0,0 0 0 0 0,0 0 0 0 0,1-1 0 0 0,0 1 0 0 0,0-1 0 0 0,1 1 0 0 0,-1-1 0 0 0,1 0 0 0 0,1 1 0 0 0,-1-1 0 0 0,2 0-1 0 0,-2-22-19 0 0,3 0-1 0 0,0 0 0 0 0,2 1 1 0 0,1-1-1 0 0,1 1 1 0 0,1 0-1 0 0,2 1 1 0 0,1 0-1 0 0,4-6 20 0 0,-6 13-148 0 0,1 0 1 0 0,1 1-1 0 0,1 0 1 0 0,1 0-1 0 0,0 1 1 0 0,1 1-1 0 0,1 0 0 0 0,1 1 1 0 0,12-9 147 0 0,19-13-2335 0 0,-28 22-3108 0 0,-9 8 401 0 0,1 0-7025 0 0</inkml:trace>
  <inkml:trace contextRef="#ctx0" brushRef="#br0" timeOffset="49921.12">5214 2166 6617 0 0,'0'0'3400'0'0,"0"0"-1188"0"0,0 0-670 0 0,0 0-175 0 0,0 0 47 0 0,0 0 51 0 0,0 0-61 0 0,0 0-159 0 0,0 0-162 0 0,0 0-152 0 0,0 0-163 0 0,0 0-142 0 0,25-4-152 0 0,121-15 89 0 0,-64 16 451 0 0,-47 3-4499 0 0,-7 0-5584 0 0,-26 0-2590 0 0</inkml:trace>
  <inkml:trace contextRef="#ctx0" brushRef="#br0" timeOffset="50565.434">5742 2453 2112 0 0,'0'0'3121'0'0,"0"0"-418"0"0,0 0 14 0 0,0 0 5 0 0,0 0-206 0 0,0 0-388 0 0,0 0-509 0 0,0 0-351 0 0,0 0-232 0 0,0 0-205 0 0,0 0-112 0 0,0 0-59 0 0,0 0-45 0 0,0-15-70 0 0,3-100 733 0 0,1 93-1176 0 0,2 1 0 0 0,0 0 1 0 0,1 0-1 0 0,1 0 0 0 0,1 1 1 0 0,1 0-1 0 0,0 1 1 0 0,2 0-1 0 0,0 1 0 0 0,1 0 1 0 0,1 1-1 0 0,0 0 0 0 0,2 1 1 0 0,0 1-1 0 0,0 1 0 0 0,1 0 1 0 0,1 1-1 0 0,1 1 0 0 0,-1 0 1 0 0,15-5-103 0 0,-30 16 4 0 0,-1 0 0 0 0,0 0 0 0 0,0 1 0 0 0,1-1 0 0 0,-1 1 0 0 0,0-1 0 0 0,1 1 0 0 0,-1 0 0 0 0,0 0 0 0 0,1 0 0 0 0,-1 0 0 0 0,0 0 0 0 0,1 1 1 0 0,-1-1-1 0 0,0 1 0 0 0,1 0 0 0 0,-1-1 0 0 0,0 1 0 0 0,0 0 0 0 0,0 0 0 0 0,0 0 0 0 0,0 1 0 0 0,0-1 0 0 0,0 0 0 0 0,0 1 0 0 0,0-1 0 0 0,-1 1 0 0 0,1 0 0 0 0,0 0 0 0 0,-1-1 0 0 0,1 1 0 0 0,-1 0 1 0 0,0 0-1 0 0,0 0 0 0 0,0 0 0 0 0,0 1 0 0 0,0-1 0 0 0,0 0 0 0 0,-1 0 0 0 0,1 1 0 0 0,-1-1 0 0 0,1 0 0 0 0,-1 1 0 0 0,0-1 0 0 0,0 0 0 0 0,0 1 0 0 0,0-1 0 0 0,0 0 0 0 0,-1 1 0 0 0,1-1 0 0 0,-1 0 1 0 0,0 2-6 0 0,-13 164 130 0 0,10-80-135 0 0,5-86 7 0 0,0-1 0 0 0,0 0 0 0 0,0 0-1 0 0,0 0 1 0 0,0 0 0 0 0,0 0 0 0 0,0 0 0 0 0,0 0 0 0 0,0 0-1 0 0,1-1 1 0 0,-1 1 0 0 0,0 0 0 0 0,1-1 0 0 0,-1 1 0 0 0,0-1-1 0 0,1 1 1 0 0,-1-1 0 0 0,1 0 0 0 0,-1 0 0 0 0,1 1-1 0 0,-1-1 1 0 0,0 0 0 0 0,1 0 0 0 0,-1 0 0 0 0,1-1 0 0 0,-1 1-1 0 0,1 0 1 0 0,-1 0 0 0 0,1-1 0 0 0,-1 1 0 0 0,0-1-1 0 0,1 0 1 0 0,-1 1 0 0 0,0-1 0 0 0,1 0 0 0 0,-1 1 0 0 0,0-1-1 0 0,0 0 1 0 0,0 0 0 0 0,0 0 0 0 0,0 0 0 0 0,0 0 0 0 0,0-1-1 0 0,0 1 1 0 0,0 0 0 0 0,0 0 0 0 0,-1-1-1 0 0,304-274 83 0 0,-277 256-69 0 0,-20 14-12 0 0,0 0 0 0 0,0 0 0 0 0,0 1 0 0 0,1 0 1 0 0,0 0-1 0 0,0 1 0 0 0,0 0 0 0 0,0 1 0 0 0,1-1 1 0 0,-1 2-1 0 0,1-1 0 0 0,0 1 0 0 0,4 0-2 0 0,-1 43-77 0 0,-59 277 273 0 0,47-315-215 0 0,0 0-1 0 0,0-1 1 0 0,1 1 0 0 0,-1-1-1 0 0,1 1 1 0 0,0-1 0 0 0,0 1-1 0 0,0-1 1 0 0,0 1 0 0 0,0-1-1 0 0,0 0 1 0 0,1 0 0 0 0,-1 0-1 0 0,1 1 1 0 0,0-1 0 0 0,-1-1-1 0 0,1 1 1 0 0,0 0 0 0 0,0 0-1 0 0,0-1 1 0 0,0 1 0 0 0,0-1-1 0 0,1 1 1 0 0,-1-1 0 0 0,0 0-1 0 0,1 0 1 0 0,-1 0 0 0 0,1 0 19 0 0,46-9-3239 0 0,-32-1 591 0 0,3-3-5809 0 0,-13 8-3222 0 0</inkml:trace>
  <inkml:trace contextRef="#ctx0" brushRef="#br0" timeOffset="50977.242">7110 1960 10466 0 0,'0'0'2925'0'0,"0"0"-591"0"0,0 0-297 0 0,0 0-192 0 0,0 0-191 0 0,0 0-254 0 0,0 0-341 0 0,0 0-278 0 0,0 0-193 0 0,0 0-120 0 0,0 0-58 0 0,0 0-42 0 0,-18 9-41 0 0,-56 34-47 0 0,63-35-208 0 0,0-1 0 0 0,0 1 0 0 0,1 1 0 0 0,0 0 0 0 0,1 1 1 0 0,0-1-1 0 0,0 2 0 0 0,1-1 0 0 0,0 1-72 0 0,-4 6 64 0 0,5-9-35 0 0,0 0-14 0 0,-1 1 0 0 0,1 0 1 0 0,1 0-1 0 0,0 0 0 0 0,0 1 0 0 0,1 0 0 0 0,0 0 0 0 0,1 0 1 0 0,0 1-1 0 0,0-1 0 0 0,1 1 0 0 0,1 0 0 0 0,0 0 1 0 0,0 2-16 0 0,2-11-2 0 0,1 0 1 0 0,-1 0 0 0 0,1 1-1 0 0,0-1 1 0 0,-1 0 0 0 0,1 0 0 0 0,0 0-1 0 0,0 0 1 0 0,1-1 0 0 0,-1 1-1 0 0,0 0 1 0 0,1 0 0 0 0,-1-1 0 0 0,1 1-1 0 0,-1 0 1 0 0,1-1 0 0 0,0 0 0 0 0,-1 1-1 0 0,1-1 1 0 0,0 0 0 0 0,0 0-1 0 0,0 0 1 0 0,0 0 0 0 0,0 0 0 0 0,0-1-1 0 0,0 1 1 0 0,1-1 0 0 0,-1 1-1 0 0,0-1 1 0 0,0 0 0 0 0,0 0 0 0 0,1 1-1 0 0,0-2 2 0 0,78-6 41 0 0,-54-6 24 0 0,0-2 0 0 0,-1 0 0 0 0,-1-1-1 0 0,-1-2 1 0 0,0 0 0 0 0,-1-2 0 0 0,-1 0-1 0 0,-1-2 1 0 0,16-20-65 0 0,40-22 163 0 0,-75 64-155 0 0,-1 1-1 0 0,1-1 1 0 0,-1 1 0 0 0,1 0 0 0 0,-1 0 0 0 0,1 0-1 0 0,-1-1 1 0 0,0 1 0 0 0,1 0 0 0 0,-1 1 0 0 0,0-1-1 0 0,0 0 1 0 0,0 0 0 0 0,0 0 0 0 0,0 1-1 0 0,0-1 1 0 0,0 1 0 0 0,0-1 0 0 0,0 1 0 0 0,-1-1-1 0 0,1 1 1 0 0,0-1 0 0 0,-1 1 0 0 0,0-1 0 0 0,1 1-1 0 0,-1 0 1 0 0,0-1 0 0 0,0 1 0 0 0,0 0 0 0 0,0-1-1 0 0,0 1 1 0 0,0 0 0 0 0,0-1 0 0 0,-1 1 0 0 0,1-1-1 0 0,0 1 1 0 0,-1 0 0 0 0,0-1 0 0 0,1 1-1 0 0,-1-1 1 0 0,0 1 0 0 0,0-1-8 0 0,1 11 68 0 0,-1 15-81 0 0,11 86 142 0 0,-9-109-190 0 0,0-1 0 0 0,0 0-1 0 0,1 0 1 0 0,-1 0 0 0 0,1 1-1 0 0,0-2 1 0 0,0 1 0 0 0,0 0-1 0 0,0 0 1 0 0,1 0 0 0 0,-1-1-1 0 0,1 0 1 0 0,-1 1 0 0 0,1-1-1 0 0,0 0 1 0 0,0 0 0 0 0,0 0-1 0 0,0-1 1 0 0,0 1 0 0 0,0-1-1 0 0,1 0 1 0 0,-1 0 0 0 0,0 0-1 0 0,1 0 1 0 0,-1 0 0 0 0,1-1-1 0 0,-1 1 1 0 0,1-1 0 0 0,-1 0-1 0 0,4-1 63 0 0,32-1-3768 0 0,-15-6-4854 0 0,-14 4-3383 0 0</inkml:trace>
  <inkml:trace contextRef="#ctx0" brushRef="#br0" timeOffset="51332.434">7868 1886 12699 0 0,'0'0'4117'0'0,"0"0"-1805"0"0,0 0-821 0 0,0 0-225 0 0,0 0-189 0 0,0 0-198 0 0,0 0-171 0 0,0 0-141 0 0,0 0-99 0 0,0 0-45 0 0,0 0-54 0 0,0 0-94 0 0,-28 15-42 0 0,-87 45-47 0 0,34-10 149 0 0,80-49-333 0 0,-1-1 0 0 0,1 1 0 0 0,-1-1 0 0 0,0 1 1 0 0,1-1-1 0 0,-1 1 0 0 0,1 0 0 0 0,0 0 0 0 0,-1 0 1 0 0,1 0-1 0 0,0 0 0 0 0,-1 0 0 0 0,1 0 1 0 0,0 1-1 0 0,0-1 0 0 0,0 0 0 0 0,0 1 0 0 0,0-1 1 0 0,0 1-1 0 0,1-1 0 0 0,-1 1 0 0 0,0-1 0 0 0,1 1 1 0 0,-1-1-1 0 0,1 1 0 0 0,0 0 0 0 0,-1-1 0 0 0,1 1 1 0 0,0 0-1 0 0,0-1 0 0 0,0 1 0 0 0,0 0 1 0 0,0-1-1 0 0,0 1 0 0 0,1 0 0 0 0,-1-1 0 0 0,1 1 1 0 0,-1-1-1 0 0,1 1 0 0 0,-1 0 0 0 0,1-1 0 0 0,0 1 1 0 0,0-1-1 0 0,0 0 0 0 0,0 1 0 0 0,0-1 1 0 0,0 0-1 0 0,0 1 0 0 0,0-1 0 0 0,1 0-2 0 0,59 21 42 0 0,-51-20-35 0 0,-1 0-1 0 0,0 1 1 0 0,0 0-1 0 0,0 1 1 0 0,-1 0-1 0 0,1 0 1 0 0,-1 1-1 0 0,0 0 1 0 0,0 0-1 0 0,-1 1 1 0 0,1 0-1 0 0,1 3-6 0 0,-7-5 31 0 0,0 1 1 0 0,0 0-1 0 0,0 0 0 0 0,-1 0 0 0 0,0 0 0 0 0,0 0 1 0 0,0 0-1 0 0,-1 1 0 0 0,1-1 0 0 0,-1 0 0 0 0,0 0 0 0 0,-1 0 1 0 0,1 0-1 0 0,-1 1 0 0 0,0-1 0 0 0,-1 0 0 0 0,1 0 1 0 0,-1-1-1 0 0,0 1 0 0 0,0 0 0 0 0,0 0 0 0 0,-1-1 0 0 0,0 1 1 0 0,1-1-1 0 0,-2 0 0 0 0,1 0 0 0 0,0 0 0 0 0,-1 0 1 0 0,0-1-1 0 0,0 1 0 0 0,0-1 0 0 0,0 0 0 0 0,0 0 0 0 0,-2 0-31 0 0,-2 2 13 0 0,0 0-1 0 0,0 0 0 0 0,0-1 1 0 0,0 0-1 0 0,-1 0 0 0 0,1-1 1 0 0,-1 0-1 0 0,0-1 0 0 0,0 0 1 0 0,0 0-1 0 0,0-1 0 0 0,0 0 0 0 0,-3-1-12 0 0,11 0-71 0 0,0-1-1 0 0,0 0 1 0 0,0 0-1 0 0,0 0 1 0 0,0 1-1 0 0,0-1 1 0 0,0 0-1 0 0,0 0 0 0 0,1 0 1 0 0,-1 0-1 0 0,0-1 1 0 0,0 1-1 0 0,1 0 1 0 0,-1 0-1 0 0,1 0 0 0 0,-1 0 1 0 0,1-1-1 0 0,-1 1 1 0 0,1 0-1 0 0,0-1 1 0 0,0 1-1 0 0,0 0 0 0 0,0-1 1 0 0,0 1-1 0 0,0 0 1 0 0,0-1-1 0 0,0 1 1 0 0,0 0-1 0 0,0 0 0 0 0,1-1 1 0 0,-1 1-1 0 0,1 0 1 0 0,-1 0-1 0 0,1-1 1 0 0,-1 1-1 0 0,1 0 0 0 0,0 0 1 0 0,-1 0-1 0 0,1 0 1 0 0,0 0-1 0 0,0 0 1 0 0,0 0-1 0 0,0 0 0 0 0,0 0 1 0 0,1 0 71 0 0,33-38-5197 0 0,-11 16-4631 0 0,-14 15-782 0 0</inkml:trace>
  <inkml:trace contextRef="#ctx0" brushRef="#br0" timeOffset="51703.725">8308 1860 13331 0 0,'0'0'2878'0'0,"0"0"-896"0"0,0 0-313 0 0,0 0-78 0 0,0 0-152 0 0,0 0-261 0 0,0 0-353 0 0,0 0-269 0 0,0 0-102 0 0,0 0-47 0 0,0 0-47 0 0,0 0-58 0 0,0 0-82 0 0,-18 16-47 0 0,-83 71 32 0 0,100-87-203 0 0,0 1-1 0 0,0-1 1 0 0,0 0 0 0 0,1 0 0 0 0,-1 0 0 0 0,0 1-1 0 0,0-1 1 0 0,0 0 0 0 0,0 1 0 0 0,1-1 0 0 0,-1 1-1 0 0,0-1 1 0 0,1 1 0 0 0,-1 0 0 0 0,0-1 0 0 0,1 1-1 0 0,-1-1 1 0 0,0 1 0 0 0,1 0 0 0 0,-1 0 0 0 0,1-1-1 0 0,-1 1 1 0 0,1 0 0 0 0,0 0 0 0 0,-1 0 0 0 0,1 0-1 0 0,0-1 1 0 0,0 1 0 0 0,-1 0 0 0 0,1 0 0 0 0,0 0-1 0 0,0 0 1 0 0,0 0 0 0 0,0 0 0 0 0,0-1 0 0 0,0 1-1 0 0,0 0 1 0 0,1 0 0 0 0,-1 0 0 0 0,0 0 0 0 0,0 0-1 0 0,1 0 1 0 0,-1-1 0 0 0,0 1 0 0 0,1 0 0 0 0,-1 0-1 0 0,1 0 1 0 0,-1-1 0 0 0,1 1 0 0 0,-1 0 0 0 0,1-1-1 0 0,0 1 1 0 0,-1 0 0 0 0,1-1 0 0 0,0 1 0 0 0,0-1-1 0 0,-1 1 1 0 0,1-1 0 0 0,0 0 0 0 0,0 1-1 0 0,0-1 1 0 0,-1 0 0 0 0,1 1 0 0 0,0-1 0 0 0,0 0-1 0 0,0 0 1 0 0,0 0 0 0 0,0 0 0 0 0,0 0-2 0 0,1 1 7 0 0,3-2 4 0 0,1 1 0 0 0,-1 0 0 0 0,0 0 0 0 0,0 1-1 0 0,0 0 1 0 0,1 0 0 0 0,-1 0 0 0 0,0 0 0 0 0,0 1 0 0 0,0-1 0 0 0,-1 1 0 0 0,1 1 0 0 0,0-1 0 0 0,-1 1 0 0 0,1 0 0 0 0,-1 0 0 0 0,0 0 0 0 0,0 0 0 0 0,0 1 0 0 0,0-1 0 0 0,-1 1 0 0 0,1 0 0 0 0,-1 0 0 0 0,0 1 0 0 0,-1-1 0 0 0,1 1 0 0 0,-1-1-1 0 0,1 1 1 0 0,-1 0 0 0 0,-1 0 0 0 0,1 0 0 0 0,0 3-11 0 0,-4 2 86 0 0,-1 1 0 0 0,0-1 1 0 0,-1 0-1 0 0,0 0 0 0 0,0-1 0 0 0,-1 1 0 0 0,0-1 0 0 0,-1 0 0 0 0,0 0 0 0 0,0-1 0 0 0,-1 1 0 0 0,0-1 0 0 0,-1-1 0 0 0,0 0 1 0 0,0 0-1 0 0,0 0 0 0 0,-1-1 0 0 0,0 0 0 0 0,0-1 0 0 0,0 0 0 0 0,-1 0 0 0 0,-8 2-86 0 0,14-5-4 0 0,0-1 0 0 0,0 1-1 0 0,0-1 1 0 0,0 0 0 0 0,-1 0 0 0 0,1-1 0 0 0,0 1-1 0 0,0-1 1 0 0,-1 0 0 0 0,1 0 0 0 0,0 0 0 0 0,0-1-1 0 0,-1 0 1 0 0,1 1 0 0 0,0-1 0 0 0,-2-1 4 0 0,-7-7-3865 0 0,3-4-3949 0 0,8 10-4632 0 0</inkml:trace>
  <inkml:trace contextRef="#ctx0" brushRef="#br0" timeOffset="79185.495">656 3569 0 0 0,'0'0'277'0'0,"0"0"801"0"0,0 0 377 0 0,0 0 109 0 0,0 0-9 0 0,0 0-85 0 0,0 0-107 0 0,2-2-92 0 0,-1 0-612 0 0,6-3-616 0 0,-1 3 5464 0 0,-6 2-4801 0 0,0 0-100 0 0,0 0-95 0 0,-10 98 3620 0 0,0-24-3673 0 0,6-7 4 0 0,2 1-1 0 0,4-1 0 0 0,2 1 1 0 0,7 26-462 0 0,53 257 1344 0 0,14 109 143 0 0,-27-118-759 0 0,6-17-286 0 0,-24-186-314 0 0,-20-88-65 0 0,-1 0 0 0 0,-3 0 0 0 0,-1 1 0 0 0,-2 34-63 0 0,-2 411 573 0 0,11-283-422 0 0,0-63 1 0 0,1 63 49 0 0,4 0 89 0 0,-25-42-69 0 0,-1 100 66 0 0,5-129-134 0 0,1-142-159 0 0,0-1-1 0 0,0 0 34 0 0,0 0-5 0 0,0 0 0 0 0,0 0-36 0 0,0 0-19 0 0,0 0 25 0 0,0 0-20 0 0,0 0-11 0 0,0 0 17 0 0,0 0-33 0 0,2-8-567 0 0,35-41-3120 0 0,-26 33-1 0 0,-1-2-3327 0 0,-1 2-6080 0 0</inkml:trace>
  <inkml:trace contextRef="#ctx0" brushRef="#br0" timeOffset="81819.991">1004 7858 0 0 0,'0'0'644'0'0,"0"0"355"0"0,0 0 12 0 0,0 0-142 0 0,0 0-118 0 0,0 0-48 0 0,0 0-3 0 0,-2-4 26 0 0,0 0-344 0 0,-4-17 2542 0 0,6 20-2025 0 0,0 1 27 0 0,0 0-3 0 0,0 0 7 0 0,0 0-67 0 0,0 0-63 0 0,0 0-49 0 0,0 0-22 0 0,0 3 4123 0 0,1-1-4379 0 0,13 4-201 0 0,0 0-1 0 0,0-1 1 0 0,1 0-1 0 0,0-2 1 0 0,0 1-1 0 0,0-2 1 0 0,0 0-1 0 0,0-1 1 0 0,1 0-1 0 0,-1-1 1 0 0,0-1-1 0 0,1 0-271 0 0,15 0 235 0 0,281-14 961 0 0,664-21 54 0 0,-540 42-753 0 0,-342-5-181 0 0,0-5 0 0 0,67-12-316 0 0,-120 12 65 0 0,401-6 435 0 0,-187-4-103 0 0,44 0-182 0 0,-65-1-33 0 0,-45-7 57 0 0,105 3-80 0 0,-100 8 81 0 0,-2-14-25 0 0,-125 16-166 0 0,49-1 62 0 0,67 3 15 0 0,-62-9 5 0 0,20 2 46 0 0,-141 7-199 0 0,0 7-9 0 0,0 0 35 0 0,0 0-5 0 0,0 0 18 0 0,99-19-20 0 0,-99 19 39 0 0,0 0-44 0 0,0 0 2 0 0,0 0 8 0 0,0 0-24 0 0,0 0 22 0 0,0 0 8 0 0,0 0-10 0 0,0 0-26 0 0,0 0 30 0 0,0 0-16 0 0,0 0-18 0 0,0 0 67 0 0,0 0-30 0 0,0 0 15 0 0,0 0 10 0 0,0 0-32 0 0,0 0-11 0 0,72-14 8 0 0,-70 11-124 0 0,-7-1-4348 0 0,4-3-7970 0 0,3 6-159 0 0</inkml:trace>
  <inkml:trace contextRef="#ctx0" brushRef="#br0" timeOffset="85427.048">247 3138 0 0 0,'0'0'1450'0'0,"0"0"-231"0"0,0 0-71 0 0,0 0 175 0 0,0 0 288 0 0,0 0 133 0 0,0 0-61 0 0,0 0-225 0 0,0 0-299 0 0,0 0-232 0 0,0 0-129 0 0,-2-4-100 0 0,-8-11-67 0 0,7 12-67 0 0,3 3-85 0 0,0 0-97 0 0,-1 19 940 0 0,-18 102 452 0 0,21 85-1043 0 0,31-126-523 0 0,-32-80-172 0 0,1 0 1 0 0,-1 0-1 0 0,1 1 0 0 0,-1-1 1 0 0,0 0-1 0 0,1 0 1 0 0,-1 0-1 0 0,1 0 1 0 0,-1-1-1 0 0,0 1 1 0 0,1 0-1 0 0,-1-1 1 0 0,0 1-1 0 0,1 0 1 0 0,-1-1-1 0 0,0 0 1 0 0,0 1-1 0 0,1-1 1 0 0,-1 0-1 0 0,0 1 1 0 0,0-1-1 0 0,0 0 0 0 0,0 0 1 0 0,0 0-1 0 0,0 0 1 0 0,0 0-1 0 0,0 0 1 0 0,0-1-1 0 0,-1 1 1 0 0,1 0-1 0 0,0 0 1 0 0,-1 0-1 0 0,1-1 1 0 0,-1 1-1 0 0,1 0 1 0 0,-1-1-1 0 0,1 0-36 0 0,31-69 401 0 0,-2-2 0 0 0,-4 0 0 0 0,17-77-401 0 0,-25 19 1208 0 0,-19 179-1128 0 0,0-6 15 0 0,1 0-1 0 0,3 0 0 0 0,1-1 0 0 0,2 1 0 0 0,3 5-94 0 0,16 45 118 0 0,-7-35-109 0 0,-3 1 0 0 0,-3 1 0 0 0,-2-1 0 0 0,-2 2 0 0 0,-2 20-9 0 0,-6-66-1 0 0,0 0 0 0 0,-1 0-1 0 0,-1 0 1 0 0,0 0 0 0 0,-1 0 0 0 0,0-1 0 0 0,-1 1 0 0 0,-1-1 0 0 0,0 0-1 0 0,-1 0 1 0 0,0 0 0 0 0,-1-1 0 0 0,0 0 0 0 0,-9 11 1 0 0,5-7-16 0 0,-1 0 0 0 0,-1-1 0 0 0,0 0 1 0 0,-1-1-1 0 0,-1-1 0 0 0,0 0 0 0 0,0-1 0 0 0,-2-1 1 0 0,1 0-1 0 0,-1-1 0 0 0,-1-1 0 0 0,0 0 0 0 0,-10 2 16 0 0,27-10 6 0 0,-1-1-1 0 0,1 1 0 0 0,-1-1 0 0 0,1 1 0 0 0,-1-1 0 0 0,0 0 0 0 0,1 0 0 0 0,-1 0 0 0 0,0 0 0 0 0,1 0 0 0 0,-1 0 0 0 0,1 0 0 0 0,-1 0 0 0 0,0-1 0 0 0,1 1 0 0 0,-1-1 0 0 0,1 1 1 0 0,-1-1-1 0 0,1 0 0 0 0,-1 1 0 0 0,1-1 0 0 0,-1 0 0 0 0,1 0 0 0 0,0 0 0 0 0,0 0 0 0 0,-1 0 0 0 0,1 0 0 0 0,0-1 0 0 0,0 1 0 0 0,0 0 0 0 0,0 0 0 0 0,0-1 0 0 0,0 1 1 0 0,1-1-1 0 0,-1 1 0 0 0,0-1 0 0 0,1 1 0 0 0,-1-1-5 0 0,6-66 18 0 0,8 36 1 0 0,2 0 1 0 0,2 2-1 0 0,0-1 0 0 0,2 2 0 0 0,1 1 1 0 0,2 0-1 0 0,19-18-19 0 0,70-82 32 0 0,-46 79-401 0 0,-32 42-6390 0 0,-29 7-2146 0 0</inkml:trace>
  <inkml:trace contextRef="#ctx0" brushRef="#br0" timeOffset="86436.499">6694 7438 3161 0 0,'0'0'1308'0'0,"0"0"-272"0"0,0 0 111 0 0,0 0 315 0 0,0 0 266 0 0,0 0 80 0 0,0 0-160 0 0,0 0-272 0 0,0 0-248 0 0,0 0-202 0 0,0 0-154 0 0,20-9-75 0 0,58-28-63 0 0,-57 30 5204 0 0,-20 12-3770 0 0,-11 6-1747 0 0,-167 276 1342 0 0,-10-29-1171 0 0,141-199-391 0 0,65-119-4698 0 0,0-16-2941 0 0,-9 25-5419 0 0,-7 36 8735 0 0</inkml:trace>
  <inkml:trace contextRef="#ctx0" brushRef="#br0" timeOffset="86775.281">6467 7464 576 0 0,'0'0'2201'0'0,"0"0"-162"0"0,0 0-20 0 0,0 0 116 0 0,0 0 83 0 0,0 0-14 0 0,0 0-45 0 0,0 0-157 0 0,0 0-238 0 0,0 0-245 0 0,0 0-277 0 0,0 0-259 0 0,-2-10-168 0 0,-9-32-139 0 0,8 31-85 0 0,3 11-58 0 0,0 0-78 0 0,0 0-39 0 0,2 16 1266 0 0,105 123 90 0 0,23 60-1153 0 0,-38-11-475 0 0,-75-148-90 0 0,-14-36-2377 0 0,-2-20-4090 0 0,0 4-3909 0 0,-1 7-1438 0 0</inkml:trace>
  <inkml:trace contextRef="#ctx0" brushRef="#br1" timeOffset="93148.558">1022 7814 0 0 0,'0'0'337'0'0,"0"0"121"0"0,0 0-29 0 0,0 0-45 0 0,0 0-8 0 0,0 0 5 0 0,0 0 16 0 0,15 5 10931 0 0,-10-3-10236 0 0,6-3-736 0 0,-1-1 1 0 0,0-1-1 0 0,0 0 0 0 0,0 0 0 0 0,-1-1 1 0 0,1 0-1 0 0,-1-1 0 0 0,0 0 1 0 0,0 0-1 0 0,0-1 0 0 0,3-3-356 0 0,14-7 435 0 0,231-135 1652 0 0,-114 78-1601 0 0,247-152 702 0 0,-115 81-525 0 0,-97 52-362 0 0,57-15-30 0 0,-34 19-139 0 0,142-96 309 0 0,-36 19-55 0 0,21-16 253 0 0,-185 97-259 0 0,65-35-71 0 0,-49 20-114 0 0,35-8 5 0 0,-77 37-39 0 0,38-41 14 0 0,-104 78-127 0 0,-5 4-28 0 0,0 3 41 0 0,6-3-37 0 0,-7-4 42 0 0,-45 29 483 0 0,-64 16-457 0 0,-96-2 3 0 0,94-39 153 0 0,52 110 276 0 0,14 170-455 0 0,11-105-61 0 0,-11-146-6 0 0,0 0-4 0 0,0 0 10 0 0,0 0-8 0 0,0 0 15 0 0,0 0 8 0 0,0 0-21 0 0,0 0 6 0 0,0 0-12 0 0,0 0 0 0 0,0 0 15 0 0,0 0-2 0 0,0 0 1 0 0,0 0 4 0 0,0 0 4 0 0,19-33 486 0 0,89-133-370 0 0,10-21-44 0 0,-87 136-92 0 0,-30 50-24 0 0,-1 1 18 0 0,0 0 25 0 0,0 0 2 0 0,0 0 1 0 0,0 0-6 0 0,0 0 13 0 0,0 0-8 0 0,0 0-29 0 0,0 0-8 0 0,0 0-10 0 0,0 0 4 0 0,0 0 4 0 0,0 0-2 0 0,0 0 33 0 0,0 0 9 0 0,0 0-35 0 0,0 0-14 0 0,0 0-23 0 0,0 0-17 0 0,0 0-39 0 0,0 0-55 0 0,0 0-57 0 0,0 0-139 0 0,-10 0-3848 0 0,6 0-3348 0 0,1 0-4712 0 0</inkml:trace>
  <inkml:trace contextRef="#ctx0" brushRef="#br2" timeOffset="99398.093">5096 5568 0 0 0,'17'-4'17600'0'0,"-17"-8"-11348"0"0,0-2-7918 0 0,0-122 3964 0 0,9 18-816 0 0,-7 33-805 0 0,-3-73 271 0 0,-17 70-606 0 0,5-85-38 0 0,13-125 216 0 0,-18 99-232 0 0,-2 85-83 0 0,18-162 49 0 0,-9 203-189 0 0,-2-5-21 0 0,11 67-35 0 0,2 11-19 0 0,0 0 22 0 0,0 0 5 0 0,0 0-20 0 0,0 0-5 0 0,0 0-4 0 0,1 36-2834 0 0,14 4-365 0 0,-4-14-4820 0 0,-7-14-3722 0 0</inkml:trace>
  <inkml:trace contextRef="#ctx0" brushRef="#br2" timeOffset="100861.116">5140 5553 0 0 0,'0'0'188'0'0,"0"0"642"0"0,0 0 226 0 0,0 0 9 0 0,0 0-67 0 0,0 0-77 0 0,0 0-6 0 0,0 0 11 0 0,0 0-29 0 0,3-9 530 0 0,-2 8 2325 0 0,-1 0 4067 0 0,7 1-7405 0 0,42 1 838 0 0,0-3-1 0 0,0-1 1 0 0,-1-3 0 0 0,8-3-1252 0 0,21-8 459 0 0,0 3-1 0 0,1 4 1 0 0,1 3 0 0 0,-1 4-459 0 0,21 5 273 0 0,0 0 83 0 0,86 1 243 0 0,-95-6-435 0 0,6-5-4 0 0,228 5 608 0 0,-323 3-765 0 0,-1 0 20 0 0,0 0-3 0 0,0 0-3 0 0,0 0-19 0 0,0 0-4 0 0,0 0 17 0 0,0 0-55 0 0,-19 14-3938 0 0,7 1-1638 0 0,6-8-2663 0 0,2-3-4024 0 0</inkml:trace>
  <inkml:trace contextRef="#ctx0" brushRef="#br2" timeOffset="102302.397">7552 5347 6497 0 0,'0'0'2937'0'0,"0"0"-695"0"0,0 0-363 0 0,0 0 24 0 0,0 0 47 0 0,0 0-161 0 0,0 0-343 0 0,0 0-372 0 0,0 0-290 0 0,0 0-187 0 0,0 0-82 0 0,0 0-44 0 0,5 7 2224 0 0,-37 42-1528 0 0,-289 296-47 0 0,207-228-1097 0 0,89-101-374 0 0,22-24-5221 0 0,13-41-6694 0 0,-7 40 7615 0 0,-1 1-1598 0 0</inkml:trace>
  <inkml:trace contextRef="#ctx0" brushRef="#br2" timeOffset="102640.767">7106 5421 2633 0 0,'0'0'2665'0'0,"0"0"-292"0"0,0 0-109 0 0,0 0 16 0 0,0 0 9 0 0,0 0-89 0 0,0 0-284 0 0,0 0-378 0 0,0 0-406 0 0,0 0-343 0 0,0 0-236 0 0,0 0-159 0 0,0 0-28 0 0,1-11 578 0 0,21 62 1132 0 0,1-9-1531 0 0,3 0 0 0 0,1-2-1 0 0,1-1 1 0 0,3-1 0 0 0,12 10-545 0 0,43 60 358 0 0,-80-100-1250 0 0,-5-10-3346 0 0,2-11-8110 0 0,-2 9 804 0 0</inkml:trace>
  <inkml:trace contextRef="#ctx0" brushRef="#br2" timeOffset="103108.977">7946 5060 3217 0 0,'0'0'2591'0'0,"0"0"-673"0"0,0 0-106 0 0,0 0 231 0 0,0 0 176 0 0,0 0-82 0 0,0 0-397 0 0,0 0-470 0 0,0 0-313 0 0,0 0-169 0 0,0 0-57 0 0,0 0 0 0 0,0 0-19 0 0,-26 29 1479 0 0,-67 96-697 0 0,85-112-1423 0 0,3-5 193 0 0,15-19-76 0 0,83-102 1 0 0,-92 112-193 0 0,8-19 82 0 0,-23 20-73 0 0,11 1-68 0 0,-5 3-111 0 0,0 0 1 0 0,0 1 0 0 0,1 0-1 0 0,-1 0 1 0 0,1 0-1 0 0,0 1 1 0 0,0 0-1 0 0,1 1 1 0 0,0-1-1 0 0,-4 5 174 0 0,10-5-1865 0 0,0-4-9463 0 0,0 1-551 0 0</inkml:trace>
  <inkml:trace contextRef="#ctx0" brushRef="#br2" timeOffset="104796.379">5227 3245 0 0 0,'0'0'704'0'0,"0"0"242"0"0,0 0 146 0 0,0 0 124 0 0,0 0 131 0 0,0 0 113 0 0,0 0-7 0 0,0 0-89 0 0,0 0-122 0 0,0 0-143 0 0,0 0-98 0 0,-2 1 7641 0 0,2 2-8993 0 0,-21 81 1770 0 0,18-67-1345 0 0,0 0-1 0 0,1 0 0 0 0,0 0 1 0 0,2 1-1 0 0,0-1 0 0 0,1 0 1 0 0,0 0-1 0 0,2 0 0 0 0,0 0 1 0 0,1 0-1 0 0,4 11-73 0 0,-8-26 33 0 0,1-1 0 0 0,0 1-1 0 0,0 0 1 0 0,0-1 0 0 0,0 1 0 0 0,0-1 0 0 0,0 1-1 0 0,0-1 1 0 0,0 0 0 0 0,0 1 0 0 0,1-1 0 0 0,-1 0-1 0 0,0 0 1 0 0,1 0 0 0 0,-1 0 0 0 0,1 0-1 0 0,-1 0 1 0 0,1 0 0 0 0,0-1 0 0 0,-1 1 0 0 0,1-1-1 0 0,0 1 1 0 0,0-1 0 0 0,-1 1 0 0 0,1-1 0 0 0,0 0-1 0 0,0 0 1 0 0,0 0 0 0 0,-1 0 0 0 0,1 0 0 0 0,0 0-1 0 0,0-1 1 0 0,0 1 0 0 0,-1 0 0 0 0,1-1 0 0 0,0 0-1 0 0,-1 1 1 0 0,1-1 0 0 0,0 0 0 0 0,-1 0-1 0 0,1 0 1 0 0,-1 0 0 0 0,1 0 0 0 0,-1 0 0 0 0,0 0-1 0 0,1 0 1 0 0,-1-1 0 0 0,0 1 0 0 0,0-1 0 0 0,0 1-1 0 0,0-1 1 0 0,0 1 0 0 0,0-1 0 0 0,0 1 0 0 0,-1-1-1 0 0,1 0-32 0 0,153-195 782 0 0,-67 57-446 0 0,-77 172-296 0 0,0 275 361 0 0,-1-214-389 0 0,-4 1 0 0 0,-4-1-1 0 0,-8 61-11 0 0,-29-27 59 0 0,33-122-53 0 0,1 0 0 0 0,-2 0 0 0 0,1 0 0 0 0,0-1 0 0 0,-1 1 1 0 0,0-1-1 0 0,0 0 0 0 0,-1 0 0 0 0,1-1 0 0 0,-1 1 0 0 0,1-1 0 0 0,-1 0 0 0 0,0 0 0 0 0,-1 0-6 0 0,3-2 13 0 0,-1 1-1 0 0,1-1 1 0 0,-1 0-1 0 0,1 0 1 0 0,-1-1-1 0 0,0 1 1 0 0,1-1 0 0 0,-1 0-1 0 0,0 1 1 0 0,1-2-1 0 0,-1 1 1 0 0,0 0-1 0 0,1-1 1 0 0,-1 0-1 0 0,0 1 1 0 0,1-2-1 0 0,-1 1 1 0 0,1 0 0 0 0,-1-1-1 0 0,1 1 1 0 0,0-1-1 0 0,0 0 1 0 0,0 0-1 0 0,0 0 1 0 0,0-1-1 0 0,0 1 1 0 0,0-1 0 0 0,1 1-1 0 0,-1-1 1 0 0,1 0-1 0 0,0 0 1 0 0,0 0-1 0 0,0 0 1 0 0,-1-3-13 0 0,-3-6-51 0 0,1-1 0 0 0,0 1 0 0 0,1-1 1 0 0,0 0-1 0 0,1-1 0 0 0,1 1 0 0 0,0-1 0 0 0,1 1 0 0 0,0-1 1 0 0,1 1-1 0 0,1-1 0 0 0,0 0 0 0 0,0 1 0 0 0,2 0 0 0 0,-1-1 1 0 0,2 1-1 0 0,0 0 51 0 0,38-84-10249 0 0,-34 87-1559 0 0</inkml:trace>
  <inkml:trace contextRef="#ctx0" brushRef="#br2" timeOffset="105262.195">5952 2950 5849 0 0,'0'0'1943'0'0,"0"0"-64"0"0,0 0 158 0 0,0 0 169 0 0,0 0-30 0 0,0 0-311 0 0,0 0-437 0 0,0 0-333 0 0,0 0-247 0 0,0 0-215 0 0,0 0-142 0 0,0 0-107 0 0,0 0-58 0 0,-7 6-5 0 0,-73 83 849 0 0,7 11-449 0 0,107-169 389 0 0,24-13-1000 0 0,-89 119-439 0 0,22-10-1156 0 0,13-20-2479 0 0,4-1-5170 0 0,-4-5-2546 0 0</inkml:trace>
  <inkml:trace contextRef="#ctx0" brushRef="#br1" timeOffset="123743.85">4295 6985 1240 0 0,'0'0'1803'0'0,"0"0"-236"0"0,0 0 43 0 0,0 0 337 0 0,0 0 334 0 0,0 0 102 0 0,0 0-227 0 0,0 0-401 0 0,0 0-405 0 0,0 0-327 0 0,0 0-211 0 0,0-5-129 0 0,0-14-79 0 0,0 14-80 0 0,0 5-71 0 0,0 15 622 0 0,17 184 558 0 0,-15 83-309 0 0,-2-281-1263 0 0,0-1 7 0 0,0 0 43 0 0,0 0 17 0 0,0 0 15 0 0,0 0 35 0 0,0 0 26 0 0,0 0 30 0 0,0 0 15 0 0,0-5 230 0 0,-2-66-163 0 0,9-107-251 0 0,-4 154-59 0 0,2 0 0 0 0,0 0-1 0 0,2 1 1 0 0,0-1-1 0 0,2 2 1 0 0,0-1 0 0 0,2 1-1 0 0,0 0 1 0 0,2 1-1 0 0,14-18-5 0 0,-25 36 4 0 0,1 0-1 0 0,1 1 0 0 0,-1-1 0 0 0,0 1 0 0 0,1 0 1 0 0,-1 0-1 0 0,1 1 0 0 0,-1-1 0 0 0,1 0 0 0 0,0 1 1 0 0,0 0-1 0 0,0 0 0 0 0,-1 0 0 0 0,1 1 0 0 0,0-1 1 0 0,0 1-1 0 0,0 0 0 0 0,0 0 0 0 0,0 0 0 0 0,0 1 0 0 0,0-1 1 0 0,0 1-1 0 0,0 0 0 0 0,0 0 0 0 0,0 1 0 0 0,-1-1 1 0 0,1 1-1 0 0,0-1 0 0 0,-1 1 0 0 0,0 0 0 0 0,1 1 1 0 0,-1-1-1 0 0,0 1 0 0 0,0-1 0 0 0,0 1 0 0 0,0 0 1 0 0,-1 0-1 0 0,2 1-3 0 0,6 9 57 0 0,-5-7-39 0 0,0-1 1 0 0,-1 1 0 0 0,0 0 0 0 0,0 0 0 0 0,0 0-1 0 0,-1 0 1 0 0,1 1 0 0 0,-2 0 0 0 0,1-1 0 0 0,-1 1 0 0 0,0 0-1 0 0,0 0 1 0 0,-1 1-19 0 0,0-3-2798 0 0,0-13-9242 0 0,-1 4 285 0 0</inkml:trace>
  <inkml:trace contextRef="#ctx0" brushRef="#br1" timeOffset="124473.011">4179 6772 5857 0 0,'0'0'1922'0'0,"0"0"-120"0"0,0 0-6 0 0,0 0 83 0 0,0 0 79 0 0,0 0-114 0 0,0 0-278 0 0,0 0-332 0 0,0 0-266 0 0,0 0-201 0 0,0 0-118 0 0,0 0-41 0 0,0 0-56 0 0,-2-1-60 0 0,-8-4-49 0 0,7 3-59 0 0,3 2-34 0 0,0 0-40 0 0,18-8 988 0 0,7-5-1112 0 0,1 1 1 0 0,1 1-1 0 0,-1 1 0 0 0,2 2 0 0 0,-1 0 1 0 0,1 2-1 0 0,0 1 0 0 0,0 1 0 0 0,4 2-186 0 0,111 0 1725 0 0,-249-60-1783 0 0,99 49-1246 0 0,7 8-2589 0 0,0 0-3892 0 0,0 3 5116 0 0,0 2-9630 0 0</inkml:trace>
  <inkml:trace contextRef="#ctx0" brushRef="#br1" timeOffset="125100.876">4117 6466 0 0 0,'0'0'684'0'0,"0"0"747"0"0,0 0 456 0 0,0 0 283 0 0,0 0 138 0 0,0 0-99 0 0,0 0-297 0 0,0 0-298 0 0,0 0-251 0 0,0 0-163 0 0,0 0-114 0 0,0 0-121 0 0,0 0-119 0 0,4-4 3967 0 0,143-28-1471 0 0,-70 9-2791 0 0,16 9-243 0 0,-13 17-2258 0 0,-35 1-4160 0 0,-31-4-1743 0 0,-7 0-3819 0 0</inkml:trace>
</inkml:ink>
</file>

<file path=ppt/ink/ink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18:01.2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77 7770 0 0,'0'0'3780'0'0,"0"0"-1662"0"0,0 0-583 0 0,0 0-2 0 0,0 0 47 0 0,0 0-61 0 0,0 0-235 0 0,0 0-337 0 0,0 0-297 0 0,0 0-184 0 0,0 0-20 0 0,0 0 38 0 0,0 0 60 0 0,6-1 47 0 0,185-26 2732 0 0,43-21-2061 0 0,-159 48-2883 0 0,-95 16-2766 0 0,10-4-4183 0 0,6-8-3227 0 0</inkml:trace>
</inkml:ink>
</file>

<file path=ppt/ink/ink7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3:43.397"/>
    </inkml:context>
    <inkml:brush xml:id="br0">
      <inkml:brushProperty name="width" value="0.05" units="cm"/>
      <inkml:brushProperty name="height" value="0.05" units="cm"/>
      <inkml:brushProperty name="color" value="#66CC00"/>
    </inkml:brush>
  </inkml:definitions>
  <inkml:trace contextRef="#ctx0" brushRef="#br0">58 4456 0 0 0,'-8'10'0'0'0,"6"-5"0"0"0,2-2 1 0 0,-9 42-2 0 0,-7-20 1 0 0,4-6-266 0 0,6-11-611 0 0,4-2 3257 0 0,0 0 2758 0 0,1-1 3841 0 0,7-45-4049 0 0,17-21-4155 0 0,-2 8-236 0 0,75-136 1031 0 0,84-135 170 0 0,-80 159-1195 0 0,96-144 180 0 0,46-100-101 0 0,-45 96-283 0 0,-87 82-75 0 0,34-68-96 0 0,-54 145-47 0 0,-2 6-64 0 0,111-212 230 0 0,-171 313-233 0 0,-3-2 0 0 0,-2-1 0 0 0,-2 0 0 0 0,1-13-56 0 0,25-57 51 0 0,-5 16-11 0 0,-24 64-8 0 0,5-13-22 0 0,13-8 31 0 0,23-61-14 0 0,-42 34 272 0 0,18 10-348 0 0,-7 0 119 0 0,-14 46-90 0 0,5-5 16 0 0,-8 19-114 0 0,-41 47 48 0 0,19-18 78 0 0,0-1 0 0 0,-1-1 0 0 0,0 0 0 0 0,0 0 0 0 0,-1-1-1 0 0,0-1 1 0 0,-1 0 0 0 0,-2 1-8 0 0,-25 7 13 0 0,34-14-10 0 0,3 1 9 0 0,-1-1-1 0 0,0 1 0 0 0,0-1 1 0 0,0 0-1 0 0,0-1 0 0 0,0 1 1 0 0,0-1-1 0 0,0 0 0 0 0,0 0 1 0 0,0-1-1 0 0,0 0 0 0 0,0 0 1 0 0,0 0-1 0 0,0 0 0 0 0,0 0 1 0 0,1-1-1 0 0,-1 0 0 0 0,0-1-11 0 0,6 58-63 0 0,168 243 86 0 0,-94-121-10 0 0,-66-161 131 0 0,-6-27 327 0 0,-6-30-243 0 0,-5-233-178 0 0,10 109-21 0 0,-7-70 14 0 0,5 234-34 0 0,0 1 0 0 0,-1 8-1407 0 0,0 15 75 0 0,3-15-3563 0 0,1 1-4382 0 0,-1-5-2983 0 0</inkml:trace>
  <inkml:trace contextRef="#ctx0" brushRef="#br0" timeOffset="1147.439">768 1120 1616 0 0,'0'0'1429'0'0,"0"0"-65"0"0,0 0 96 0 0,0 0 267 0 0,0 0 223 0 0,0 0 20 0 0,0 0-140 0 0,0 0-266 0 0,0 0-275 0 0,0 0-256 0 0,0 0-210 0 0,-3-7-134 0 0,-11-23-82 0 0,11 23-78 0 0,3 22 1012 0 0,39 264 1048 0 0,-6-72-1968 0 0,-28-191-67 0 0,-6-25 1380 0 0,-57-231-592 0 0,48 120-1104 0 0,4 0 1 0 0,8-48-239 0 0,-1 139 37 0 0,1-1-1 0 0,1 1 1 0 0,2 0-1 0 0,1 0 0 0 0,2 0 1 0 0,2-6-37 0 0,-10 34 4 0 0,0 0 0 0 0,0-1-1 0 0,1 1 1 0 0,-1 0 0 0 0,0-1 0 0 0,0 1 0 0 0,1 0 0 0 0,-1-1-1 0 0,1 1 1 0 0,-1 0 0 0 0,1 0 0 0 0,0 0 0 0 0,-1 0 0 0 0,1-1 0 0 0,0 1-1 0 0,0 0 1 0 0,0 0 0 0 0,0 0 0 0 0,0 0 0 0 0,0 1 0 0 0,0-1-1 0 0,0 0 1 0 0,0 0 0 0 0,0 1 0 0 0,0-1 0 0 0,0 0 0 0 0,1 1 0 0 0,-1-1-1 0 0,0 1 1 0 0,1 0 0 0 0,-1-1 0 0 0,0 1 0 0 0,0 0 0 0 0,1 0-1 0 0,-1 0 1 0 0,0 0 0 0 0,1 0 0 0 0,-1 0 0 0 0,0 0 0 0 0,1 0-1 0 0,-1 1 1 0 0,0-1 0 0 0,1 0 0 0 0,-1 1 0 0 0,0-1 0 0 0,0 1 0 0 0,1 0-1 0 0,-1-1 1 0 0,0 1 0 0 0,0 0 0 0 0,0 0-4 0 0,13 19 27 0 0,0 0 0 0 0,-2 1 0 0 0,-1 1 0 0 0,0 0 0 0 0,-2 0 0 0 0,0 1 0 0 0,-2 1 0 0 0,0-1 0 0 0,-2 1 0 0 0,0 0 0 0 0,0 23-27 0 0,5 1-218 0 0,8-51-6827 0 0,-12 0-2275 0 0,-4 3-2939 0 0</inkml:trace>
  <inkml:trace contextRef="#ctx0" brushRef="#br0" timeOffset="1663.319">1195 1256 7722 0 0,'0'0'2428'0'0,"0"0"-159"0"0,0 0-129 0 0,0 0-187 0 0,0 0-341 0 0,0 0-416 0 0,0 0-384 0 0,0 0-240 0 0,0 0-85 0 0,0 0 1 0 0,0 0 16 0 0,0 0 9 0 0,0 0-31 0 0,0 11-50 0 0,0 89 1161 0 0,7-31-596 0 0,-4-75-2181 0 0,-3-6-3676 0 0,-1 5-921 0 0,1 3-5729 0 0</inkml:trace>
  <inkml:trace contextRef="#ctx0" brushRef="#br0" timeOffset="2047.226">1269 851 8410 0 0,'0'0'2212'0'0,"0"0"-298"0"0,0 0-186 0 0,0 0-101 0 0,0 0-178 0 0,0 0-232 0 0,0 0-234 0 0,0 0-221 0 0,0 0-148 0 0,0 0-96 0 0,0 0-69 0 0,0 0-54 0 0,0 0-49 0 0,-8 13-74 0 0,-22 36-79 0 0,22-34-69 0 0,8-14-49 0 0,0-1-33 0 0,0 0-15 0 0,0 0 0 0 0,0 0 13 0 0,0 0 26 0 0,11-12 541 0 0,20-57 1035 0 0,-45 74-1039 0 0,-64 92-443 0 0,79-97-182 0 0,-1 1 1 0 0,0-1 0 0 0,0 1 0 0 0,1-1-1 0 0,-1 1 1 0 0,0-1 0 0 0,0 1 0 0 0,1-1-1 0 0,-1 1 1 0 0,1-1 0 0 0,-1 1 0 0 0,0-1-1 0 0,1 0 1 0 0,-1 1 0 0 0,1-1 0 0 0,-1 0-1 0 0,1 1 1 0 0,-1-1 0 0 0,1 0 0 0 0,-1 0 0 0 0,1 1-1 0 0,-1-1 1 0 0,1 0 0 0 0,-1 0 0 0 0,1 0-1 0 0,0 0 1 0 0,-1 0 0 0 0,1 0 0 0 0,-1 0-1 0 0,1 0 1 0 0,-1 0 0 0 0,1 0 0 0 0,0 0-1 0 0,-1 0 1 0 0,1 0 0 0 0,-1 0 0 0 0,1-1-1 0 0,-1 1 1 0 0,1 0 0 0 0,-1 0 0 0 0,1-1-1 0 0,-1 1 1 0 0,1 0 0 0 0,-1 0 0 0 0,1-1-1 0 0,-1 1 1 0 0,1-1 0 0 0,-1 1 0 0 0,0 0-1 0 0,1-1 1 0 0,-1 1 0 0 0,0-1 0 0 0,1 1-1 0 0,-1-1 1 0 0,0 1 0 0 0,0-1 0 0 0,1 1-1 0 0,-1-1 22 0 0,29-22-2987 0 0,-12 11-4621 0 0,-6 4-4569 0 0</inkml:trace>
  <inkml:trace contextRef="#ctx0" brushRef="#br0" timeOffset="3137.386">2171 277 0 0 0,'0'0'432'0'0,"0"0"1002"0"0,0 0 269 0 0,0 0-59 0 0,0 0-32 0 0,0 0-15 0 0,0 0-61 0 0,0 0-78 0 0,0 0-107 0 0,0 0-123 0 0,0 0-136 0 0,0 0-133 0 0,1-4-156 0 0,-5-18 979 0 0,-14 47-249 0 0,6 56-517 0 0,12-79-978 0 0,0 1 0 0 0,0-1-1 0 0,0 0 1 0 0,0 1 0 0 0,0-1 0 0 0,1 1 0 0 0,-1-1-1 0 0,1 1 1 0 0,0-1 0 0 0,0 0 0 0 0,0 0 0 0 0,0 1-1 0 0,0-1 1 0 0,0 0 0 0 0,0 0 0 0 0,1 0 0 0 0,-1 0-1 0 0,1 0 1 0 0,0 0 0 0 0,-1-1 0 0 0,1 1 0 0 0,0 0-1 0 0,0-1 1 0 0,0 1 0 0 0,0-1 0 0 0,0 0 0 0 0,0 0-1 0 0,1 0 1 0 0,-1 0 0 0 0,2 0-38 0 0,0 0 135 0 0,-1-1-1 0 0,1 0 1 0 0,0-1-1 0 0,0 1 1 0 0,0-1-1 0 0,0 1 1 0 0,0-1-1 0 0,-1 0 1 0 0,1 0 0 0 0,0-1-1 0 0,-1 1 1 0 0,1-1-1 0 0,-1 0 1 0 0,1 0-1 0 0,-1 0 1 0 0,0 0-1 0 0,0-1 1 0 0,0 1-1 0 0,0-1 1 0 0,0 0-1 0 0,-1 0 1 0 0,1 0 0 0 0,-1 0-1 0 0,0 0 1 0 0,0-1-1 0 0,0 1 1 0 0,1-3-135 0 0,1 1 92 0 0,13-75 1093 0 0,-18 79-1180 0 0,-1 0-1 0 0,1 0 1 0 0,0 0-1 0 0,0 0 1 0 0,-1 0-1 0 0,1 1 1 0 0,0-1-1 0 0,-1 1 1 0 0,1-1-1 0 0,0 1 1 0 0,-1-1-1 0 0,1 1 1 0 0,-1 0-1 0 0,1 0 1 0 0,-1 0-1 0 0,1-1 1 0 0,-1 1-1 0 0,1 1 1 0 0,-1-1-1 0 0,1 0 1 0 0,-1 0-1 0 0,1 1 1 0 0,-1-1-1 0 0,1 0 1 0 0,0 1-1 0 0,-1 0 1 0 0,1-1-1 0 0,-1 1 1 0 0,1 0-1 0 0,0 0-4 0 0,-8 5-19 0 0,0 2 0 0 0,1-1 0 0 0,0 1 0 0 0,0 0 0 0 0,1 1 0 0 0,0 0 0 0 0,1 0 0 0 0,0 0 0 0 0,0 1 0 0 0,1 0 0 0 0,0 0 0 0 0,-2 7 19 0 0,7-16-2 0 0,-1 0-1 0 0,1-1 1 0 0,0 1-1 0 0,0 0 1 0 0,-1 0-1 0 0,1 0 1 0 0,0 0-1 0 0,0 0 1 0 0,0 0-1 0 0,0 0 1 0 0,0 0-1 0 0,0 0 1 0 0,0 0-1 0 0,0 0 1 0 0,1 0-1 0 0,-1-1 1 0 0,0 1-1 0 0,0 0 1 0 0,1 0-1 0 0,-1 0 1 0 0,1 0-1 0 0,-1 0 1 0 0,0-1-1 0 0,1 1 1 0 0,0 0-1 0 0,-1 0 1 0 0,1-1-1 0 0,-1 1 1 0 0,1 0-1 0 0,0-1 1 0 0,0 1-1 0 0,-1-1 1 0 0,1 1-1 0 0,0-1 1 0 0,0 1-1 0 0,0-1 1 0 0,0 1-1 0 0,-1-1 1 0 0,1 0-1 0 0,0 1 1 0 0,0-1-1 0 0,0 0 1 0 0,0 0-1 0 0,0 0 1 0 0,0 0-1 0 0,0 0 1 0 0,0 0-1 0 0,0 0 1 0 0,0 0-1 0 0,0 0 1 0 0,0 0 2 0 0,51-13 527 0 0,-49 11-473 0 0,0 1-1 0 0,-1-1 0 0 0,1 0 1 0 0,0 0-1 0 0,-1 0 1 0 0,1 0-1 0 0,-1 0 0 0 0,1-1 1 0 0,-1 1-1 0 0,0-1 1 0 0,0 1-1 0 0,0-1 0 0 0,-1 0 1 0 0,1 0-1 0 0,-1 0 1 0 0,1 0-1 0 0,-1 0 0 0 0,0 0 1 0 0,0 0-1 0 0,0 0 1 0 0,-1-1-1 0 0,1 1 0 0 0,-1 0 1 0 0,1-1-1 0 0,-1 1 0 0 0,0-1-52 0 0,-2 3-1 0 0,1 0 0 0 0,0 0 0 0 0,0 1 0 0 0,0-1 0 0 0,-1 0 0 0 0,1 1 0 0 0,0-1 0 0 0,-1 1 0 0 0,1-1 0 0 0,0 1 0 0 0,-1 0 0 0 0,1 0 0 0 0,0-1 0 0 0,-1 1 0 0 0,1 0 0 0 0,-1 0 0 0 0,1 1 0 0 0,0-1 0 0 0,-1 0 0 0 0,1 0 0 0 0,-1 1 0 0 0,1-1 0 0 0,0 0 0 0 0,0 1 0 0 0,-1 0 1 0 0,1-1-1 0 0,0 1 0 0 0,0 0 0 0 0,-1-1 0 0 0,1 1 0 0 0,0 0 0 0 0,0 0 0 0 0,0 0 0 0 0,0 0 0 0 0,-28 54-1244 0 0,40-47-1461 0 0,-1-8-2470 0 0,-7 0 2352 0 0,3 0-9382 0 0</inkml:trace>
  <inkml:trace contextRef="#ctx0" brushRef="#br0" timeOffset="17611.782">347 388 0 0 0,'0'0'948'0'0,"0"0"302"0"0,0 0 201 0 0,0 0 96 0 0,0 0 21 0 0,0 0-24 0 0,0 0-27 0 0,0 0-13 0 0,0 0-17 0 0,-4 4-60 0 0,-9 13-103 0 0,9-13-158 0 0,4-4-181 0 0,5 0 6573 0 0,15 0-7014 0 0,111-37 827 0 0,122-11-516 0 0,-211 45-708 0 0,-42 3-111 0 0,0 0-11 0 0,0 0 8 0 0,0 0 35 0 0,0 0 2 0 0,0 0 16 0 0,0 0 36 0 0,0 0-14 0 0,0 0-11 0 0,0 0-11 0 0,0 0-36 0 0,0 0 21 0 0,0 0 5 0 0,0 0 5 0 0,0 0-14 0 0,0 0-10 0 0,0 0 1 0 0,0 0 6 0 0,0 0 4 0 0,0 0-14 0 0,0 0-18 0 0,0 0-4 0 0,0 0 2 0 0,0 0 4 0 0,0 0 2 0 0,0 0-4 0 0,0 0-12 0 0,0 0 15 0 0,0 0 14 0 0,0 0-1 0 0,0 0-10 0 0,0 0 15 0 0,0 0 4 0 0,0 0 25 0 0,-27-30 207 0 0,-106-151-11 0 0,119 162-694 0 0,-16-32 536 0 0,25 16-6957 0 0,7 31-1315 0 0,1 0-4941 0 0</inkml:trace>
</inkml:ink>
</file>

<file path=ppt/ink/ink7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6:36.944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349 60 0 0 0,'0'0'455'0'0,"0"0"990"0"0,0 0 401 0 0,0 0 97 0 0,0 0-38 0 0,0 0-137 0 0,0 0-180 0 0,0 0-158 0 0,0 0-92 0 0,0 0-41 0 0,3-1-27 0 0,11-4-43 0 0,-11 4-78 0 0,-3 1-128 0 0,0 0-152 0 0,0-6 2855 0 0,-2-6-2790 0 0,-5 8-746 0 0,0 0-1 0 0,0 0 0 0 0,0 0 0 0 0,0 1 1 0 0,-1 0-1 0 0,1 0 0 0 0,-1 1 0 0 0,0-1 0 0 0,0 2 1 0 0,0-1-1 0 0,0 1 0 0 0,0 1 0 0 0,0 0 1 0 0,0 0-1 0 0,0 0 0 0 0,0 1 0 0 0,0 0 0 0 0,-4 1-187 0 0,-68 38 441 0 0,1 38 184 0 0,71-68-591 0 0,1 2 1 0 0,1-1-1 0 0,0 1 1 0 0,0 0-1 0 0,1 0 0 0 0,1 1 1 0 0,0-1-1 0 0,0 1 1 0 0,2 0-1 0 0,-1 0 0 0 0,2 0 1 0 0,0 0-1 0 0,0 0 1 0 0,1 1-1 0 0,1 3-34 0 0,-1-10 19 0 0,0-1 0 0 0,1 1 0 0 0,0 0 0 0 0,0 0 0 0 0,0-1-1 0 0,1 1 1 0 0,0 0 0 0 0,0-1 0 0 0,1 0 0 0 0,-1 1 0 0 0,2-1 0 0 0,-1 0 0 0 0,0 0 0 0 0,1-1 0 0 0,0 1-1 0 0,1-1 1 0 0,-1 0 0 0 0,1 0 0 0 0,0 0 0 0 0,0-1 0 0 0,1 0 0 0 0,-1 0 0 0 0,1 0 0 0 0,0 0-1 0 0,0-1 1 0 0,0 0 0 0 0,0 0 0 0 0,1-1 0 0 0,-1 0 0 0 0,4 1-19 0 0,144 1 488 0 0,-142-5-456 0 0,0-1-1 0 0,0 0 1 0 0,0 0-1 0 0,-1-1 1 0 0,1 0-1 0 0,0-1 1 0 0,-1-1-1 0 0,0 0 1 0 0,9-6-32 0 0,-17 9 13 0 0,-1-1 0 0 0,0 0 0 0 0,0 0-1 0 0,-1 0 1 0 0,1 0 0 0 0,-1-1 0 0 0,1 1 0 0 0,-1 0 0 0 0,0 0 0 0 0,0-1-1 0 0,0 1 1 0 0,-1-1 0 0 0,1 1 0 0 0,-1-1 0 0 0,0 1 0 0 0,0-1 0 0 0,0 1-1 0 0,0-1 1 0 0,-1 1 0 0 0,0-1 0 0 0,1 1 0 0 0,-1-1 0 0 0,0 1 0 0 0,-1 0-1 0 0,1 0 1 0 0,0-1 0 0 0,-1 1 0 0 0,0 0 0 0 0,0 0 0 0 0,0 0 0 0 0,0 1-1 0 0,0-1 1 0 0,-1 0 0 0 0,1 1 0 0 0,-1-1 0 0 0,-1 0-13 0 0,-64-53-3 0 0,62 52-4 0 0,-1 0-1 0 0,0 0 1 0 0,-1 0 0 0 0,1 1-1 0 0,0 0 1 0 0,-1 0-1 0 0,0 1 1 0 0,0 0 0 0 0,0 1-1 0 0,0 0 1 0 0,0 0 0 0 0,0 0-1 0 0,0 1 8 0 0,292-10 430 0 0,-234 5-270 0 0,-36 4-71 0 0,-24-1-1323 0 0,3 1-1201 0 0,2-1-7292 0 0,4 1-3507 0 0</inkml:trace>
</inkml:ink>
</file>

<file path=ppt/ink/ink7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49:56.7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20 218 0 0 0,'0'0'906'0'0,"0"0"639"0"0,0 0 289 0 0,0 0 120 0 0,0 0-97 0 0,0 0-264 0 0,0 0-306 0 0,0 0-319 0 0,0 0-175 0 0,0 0 82 0 0,0 0 163 0 0,5 1 202 0 0,99 0 3681 0 0,51-59-2080 0 0,-145 52-2683 0 0,0 1 1 0 0,0-2 0 0 0,-1 1 0 0 0,0-1-1 0 0,0-1 1 0 0,0 0 0 0 0,-1 0-1 0 0,0-1 1 0 0,6-8-159 0 0,-13 15 28 0 0,0 1 0 0 0,1-1 0 0 0,-1 0 0 0 0,0 0 0 0 0,0 0 0 0 0,0 1 0 0 0,0-1 0 0 0,-1 0 0 0 0,1 0 0 0 0,0 0 0 0 0,-1 0 0 0 0,0-1 0 0 0,1 1 0 0 0,-1 0 0 0 0,0 0 0 0 0,0 0 0 0 0,0 0 0 0 0,0 0 0 0 0,0 0 0 0 0,-1 0 0 0 0,1 0 0 0 0,-1 0 0 0 0,1 0-1 0 0,-1 0 1 0 0,0 0 0 0 0,0 0 0 0 0,1 0 0 0 0,-2 0 0 0 0,1 0 0 0 0,0 0 0 0 0,0 1 0 0 0,0-1 0 0 0,-1 1 0 0 0,1-1 0 0 0,-1 1 0 0 0,1-1 0 0 0,-1 1 0 0 0,0 0 0 0 0,0 0 0 0 0,1-1 0 0 0,-1 1 0 0 0,0 1 0 0 0,0-1 0 0 0,0 0 0 0 0,0 0 0 0 0,0 1 0 0 0,-1-1-28 0 0,0 1-3 0 0,0 0 0 0 0,0 0 0 0 0,0 0 0 0 0,0 0 0 0 0,0 1 0 0 0,0-1 0 0 0,0 1 0 0 0,0 0 0 0 0,1-1 0 0 0,-1 2 0 0 0,0-1 0 0 0,0 0 0 0 0,1 0 0 0 0,-1 1 0 0 0,1-1 0 0 0,-1 1 0 0 0,1 0 0 0 0,0 0 0 0 0,-1 0 0 0 0,1 0 0 0 0,0 0 0 0 0,0 1 0 0 0,1-1 0 0 0,-1 1 0 0 0,0-1 0 0 0,1 1 0 0 0,0-1 0 0 0,-1 1 0 0 0,1 0 0 0 0,0 0 0 0 0,0-1 0 0 0,1 1 0 0 0,-1 0 0 0 0,0 0 3 0 0,-12 105-102 0 0,17-32 134 0 0,3 0 0 0 0,3-1 0 0 0,4 0-32 0 0,12 83 49 0 0,-17-88-31 0 0,-3 0-1 0 0,-3 0 1 0 0,-2 0 0 0 0,-4 1-1 0 0,-7 30-17 0 0,6-73 3 0 0,-1-1-1 0 0,-1 0 1 0 0,-2 0-1 0 0,0-1 1 0 0,-2 0-1 0 0,-1-1 1 0 0,-1 0-1 0 0,-1 0 1 0 0,-1-1-1 0 0,-1-1 1 0 0,-1-1-1 0 0,-2 0 1 0 0,0-1-1 0 0,-14 13-2 0 0,26-29 5 0 0,1 0 1 0 0,-1-1-1 0 0,-1 0 1 0 0,1 0-1 0 0,0 0 1 0 0,-1-1-1 0 0,0 0 0 0 0,0 0 1 0 0,0-1-1 0 0,0 0 1 0 0,0 0-1 0 0,0 0 0 0 0,-1-1 1 0 0,1 0-1 0 0,-7-1-5 0 0,11-2-2 0 0,1 0 0 0 0,-1 0 0 0 0,1 0-1 0 0,0-1 1 0 0,0 1 0 0 0,0-1 0 0 0,1 0-1 0 0,-1 1 1 0 0,1-1 0 0 0,-1 0 0 0 0,1 0-1 0 0,0 0 1 0 0,0 0 0 0 0,0 0 0 0 0,1 0-1 0 0,-1 0 1 0 0,1-1 0 0 0,-1 1 0 0 0,1 0-1 0 0,0 0 1 0 0,0 0 0 0 0,1-1 0 0 0,-1 1-1 0 0,1 0 1 0 0,-1 0 0 0 0,1-1 2 0 0,-1-3-8 0 0,3-22 6 0 0,2 1 1 0 0,0 0 0 0 0,2 0 0 0 0,1 0-1 0 0,1 1 1 0 0,1 0 0 0 0,2 0 0 0 0,5-6 1 0 0,-2-2 6 0 0,200-384 36 0 0,-188 360-130 0 0,-27 58-25 0 0,0 1-95 0 0,0 0-155 0 0,52 9-8205 0 0,-22-3-1161 0 0,-19-2 2286 0 0</inkml:trace>
  <inkml:trace contextRef="#ctx0" brushRef="#br0" timeOffset="397.495">710 777 0 0 0,'0'0'884'0'0,"0"0"214"0"0,0 0 370 0 0,0 0 326 0 0,0 0 158 0 0,0 0-31 0 0,0 0-193 0 0,0 0-214 0 0,0 0-173 0 0,0 0-139 0 0,0 0-133 0 0,0 0-127 0 0,-7 25-82 0 0,-20 77-81 0 0,13-49 2760 0 0,14-52-3076 0 0,0-1 79 0 0,0 0 70 0 0,8-20 1886 0 0,38-167-755 0 0,-31 136-1546 0 0,-11 31-180 0 0,1 1 0 0 0,0 0 0 0 0,2 0 0 0 0,0 1 0 0 0,2 0 0 0 0,0 0 0 0 0,0 1 0 0 0,7-7-17 0 0,-13 22-120 0 0,1 1-1 0 0,-1 0 1 0 0,0 0 0 0 0,1 1-1 0 0,-1-1 1 0 0,1 1 0 0 0,-1-1 0 0 0,1 1-1 0 0,-1 0 1 0 0,1 1 0 0 0,-1-1-1 0 0,1 1 1 0 0,-1-1 0 0 0,0 1-1 0 0,1 0 1 0 0,-1 0 0 0 0,0 0-1 0 0,1 1 1 0 0,-1-1 0 0 0,0 1-1 0 0,0 0 1 0 0,0 0 0 0 0,0 0 0 0 0,2 2 120 0 0,8 3-1127 0 0,70 19-9793 0 0,-52-19 2709 0 0,-20-3 3074 0 0</inkml:trace>
  <inkml:trace contextRef="#ctx0" brushRef="#br0" timeOffset="815.739">1338 542 304 0 0,'0'0'1760'0'0,"0"0"26"0"0,0 0 267 0 0,0 0 250 0 0,0 0 88 0 0,0 0-55 0 0,0 0-248 0 0,0 0-352 0 0,0 0-316 0 0,0 0-218 0 0,0 0-158 0 0,0 0-120 0 0,0 0-85 0 0,1-3-136 0 0,-1 2-664 0 0,-1 0-1 0 0,1 1 1 0 0,0-1 0 0 0,-1 0-1 0 0,1 0 1 0 0,0 0 0 0 0,-1 1-1 0 0,1-1 1 0 0,-1 0 0 0 0,1 0-1 0 0,-1 1 1 0 0,1-1 0 0 0,-1 0 0 0 0,0 1-1 0 0,1-1 1 0 0,-1 1 0 0 0,0-1-1 0 0,0 1 1 0 0,1-1 0 0 0,-1 1-1 0 0,0 0 1 0 0,0-1 0 0 0,0 1-1 0 0,1 0 1 0 0,-1-1 0 0 0,0 1-1 0 0,0 0 1 0 0,0 0 0 0 0,0 0-1 0 0,0 0 1 0 0,0 0 0 0 0,0 0 0 0 0,1 0-1 0 0,-1 0 1 0 0,0 0 0 0 0,0 0-1 0 0,0 1 1 0 0,0-1 0 0 0,0 0-1 0 0,1 1 1 0 0,-1-1 0 0 0,0 0-1 0 0,0 1 1 0 0,0-1 0 0 0,1 1-1 0 0,-1 0-38 0 0,-55 13 868 0 0,44-9-826 0 0,1 1 1 0 0,1 0-1 0 0,-1 1 0 0 0,1 0 0 0 0,1 0 1 0 0,-1 1-1 0 0,1 1 0 0 0,1 0 0 0 0,-1 0 1 0 0,1 0-1 0 0,1 1 0 0 0,0 0 0 0 0,0 1 1 0 0,1-1-1 0 0,1 1 0 0 0,-1 1 0 0 0,2-1 1 0 0,0 1-1 0 0,0-1 0 0 0,1 1 0 0 0,0 0 1 0 0,1 1-1 0 0,1-1 0 0 0,0 0 0 0 0,0 1 1 0 0,1-1-1 0 0,1 0 0 0 0,0 1-42 0 0,1-9 18 0 0,-1-1 0 0 0,1 0 0 0 0,0 1-1 0 0,0-1 1 0 0,1 0 0 0 0,-1 0 0 0 0,0 0 0 0 0,1 0 0 0 0,0-1-1 0 0,0 1 1 0 0,0-1 0 0 0,0 1 0 0 0,0-1 0 0 0,0 0 0 0 0,0 0 0 0 0,1-1-1 0 0,-1 1 1 0 0,1-1 0 0 0,0 1 0 0 0,-1-1 0 0 0,1 0 0 0 0,0-1-1 0 0,0 1 1 0 0,-1-1 0 0 0,1 1 0 0 0,0-1 0 0 0,0 0 0 0 0,0 0-1 0 0,-1-1 1 0 0,1 1 0 0 0,0-1 0 0 0,0 0 0 0 0,-1 0 0 0 0,1 0-1 0 0,0-1 1 0 0,-1 1 0 0 0,1-1 0 0 0,-1 0 0 0 0,0 0 0 0 0,0 0 0 0 0,1 0-1 0 0,-1 0 1 0 0,-1-1 0 0 0,1 1 0 0 0,2-3-18 0 0,42-33 131 0 0,-1-1 1 0 0,-2-3-1 0 0,-2-1 0 0 0,-2-3 1 0 0,2-5-132 0 0,-1 2 75 0 0,-7 22-206 0 0,-34 46-18 0 0,2 20 58 0 0,-2-28-131 0 0,0-1 0 0 0,0 0 1 0 0,1 0-1 0 0,0 0 0 0 0,1 0 0 0 0,0 0 1 0 0,1 0-1 0 0,0 0 0 0 0,0 0 0 0 0,1-1 1 0 0,0 1-1 0 0,1-1 0 0 0,2 4 222 0 0,22 18-4166 0 0,-7-11-7139 0 0,-12-13 1776 0 0</inkml:trace>
  <inkml:trace contextRef="#ctx0" brushRef="#br0" timeOffset="1338.543">1771 936 5129 0 0,'0'0'3135'0'0,"0"0"-522"0"0,0 0-305 0 0,0 0-244 0 0,0 0-401 0 0,0 0-395 0 0,0 0-281 0 0,0 0-154 0 0,0 0-103 0 0,0 0-42 0 0,0 0-61 0 0,0 0-77 0 0,0 0-35 0 0,14-26-63 0 0,69-122 367 0 0,3 31 690 0 0,-31 80-1447 0 0,-41 78-71 0 0,-14 94 193 0 0,0-134-180 0 0,-1 0 0 0 0,1 1 0 0 0,0-1 0 0 0,0 0 0 0 0,0 0 0 0 0,0 0 0 0 0,0 0 0 0 0,1 0 0 0 0,-1 1 0 0 0,0-1 0 0 0,1 0 1 0 0,-1 0-1 0 0,0 0 0 0 0,1 0 0 0 0,-1 0 0 0 0,1 0 0 0 0,0 0 0 0 0,-1 0 0 0 0,1 0 0 0 0,0 0 0 0 0,-1 0 0 0 0,1 0 0 0 0,0-1 0 0 0,0 1 0 0 0,0 0 0 0 0,0 0 0 0 0,0-1 0 0 0,0 1 0 0 0,0-1 0 0 0,0 1 1 0 0,0-1-1 0 0,0 1 0 0 0,0-1 0 0 0,0 0 0 0 0,1 1 0 0 0,-1-1 0 0 0,0 0 0 0 0,0 0 0 0 0,0 0 0 0 0,0 0 0 0 0,1 0 0 0 0,-1 0 0 0 0,0 0 0 0 0,0 0 0 0 0,0 0 0 0 0,0-1 0 0 0,0 1 0 0 0,1-1-4 0 0,53-25 355 0 0,2-19-228 0 0,-41 30-80 0 0,1 1-1 0 0,1 1 1 0 0,0 0-1 0 0,0 2 0 0 0,1 0 1 0 0,1 1-1 0 0,3-1-46 0 0,-21 13 6 0 0,-1 1-1 0 0,1-1 0 0 0,-1 0 0 0 0,0 0 1 0 0,0 1-1 0 0,0-1 0 0 0,0 1 0 0 0,-1-1 0 0 0,1 1 1 0 0,0-1-1 0 0,-1 1 0 0 0,0-1 0 0 0,0 1 1 0 0,0-1-1 0 0,0 1 0 0 0,0 0 0 0 0,0-1 0 0 0,-1 1 1 0 0,1-1-1 0 0,-1 1 0 0 0,1-1 0 0 0,-1 1 0 0 0,0-1-5 0 0,-3 13-20 0 0,2-9-9 0 0,0 1 0 0 0,0 0-1 0 0,1 0 1 0 0,0 0 0 0 0,0 1 0 0 0,0-1 0 0 0,1 0-1 0 0,0 0 1 0 0,1 0 0 0 0,0 1 0 0 0,0-1 0 0 0,0 0-1 0 0,2 3 30 0 0,-2-9-111 0 0,-1 0-1 0 0,1 0 0 0 0,0 0 1 0 0,1-1-1 0 0,-1 1 0 0 0,0 0 1 0 0,0 0-1 0 0,0-1 0 0 0,0 1 1 0 0,1-1-1 0 0,-1 1 0 0 0,0-1 1 0 0,0 1-1 0 0,1-1 0 0 0,-1 0 1 0 0,0 0-1 0 0,1 0 0 0 0,-1 1 1 0 0,0-1-1 0 0,1-1 0 0 0,-1 1 1 0 0,0 0-1 0 0,1 0 0 0 0,-1 0 1 0 0,0-1-1 0 0,1 1 0 0 0,-1 0 1 0 0,0-1-1 0 0,0 0 0 0 0,0 1 1 0 0,1-1 111 0 0,25-11-5230 0 0,-26 12 4674 0 0,6-3-1783 0 0,4-2-5443 0 0,-4 1 302 0 0</inkml:trace>
  <inkml:trace contextRef="#ctx0" brushRef="#br0" timeOffset="1687.869">2540 777 5401 0 0,'0'0'1166'0'0,"0"0"-243"0"0,0 0 192 0 0,0 0 235 0 0,0 0 80 0 0,0 0-7 0 0,0 0-52 0 0,0 0-41 0 0,0 0-7 0 0,0 0-22 0 0,0 0-42 0 0,0 0-75 0 0,0 0-109 0 0,32 6-104 0 0,98 15-95 0 0,-62-26 300 0 0,-60 0-950 0 0,111-65 1715 0 0,-115 67-1903 0 0,0 0 0 0 0,0-1 0 0 0,0 1 0 0 0,0-1 0 0 0,-1 0 0 0 0,0 0 0 0 0,1 0 0 0 0,-1 0 0 0 0,-1 0 0 0 0,1-1 0 0 0,-1 0 1 0 0,0 1-1 0 0,0-1 0 0 0,0 0 0 0 0,0 0 0 0 0,-1 0 0 0 0,0 0 0 0 0,0 0 0 0 0,0 0 0 0 0,-1 0 0 0 0,0 0 0 0 0,0-1 0 0 0,0 1 1 0 0,0 0-1 0 0,-2-3-38 0 0,0 4 0 0 0,-2 1 0 0 0,1-1 0 0 0,0 1 0 0 0,-1-1 1 0 0,0 1-1 0 0,0 0 0 0 0,0 0 0 0 0,0 1 0 0 0,0-1 1 0 0,0 1-1 0 0,-1 0 0 0 0,1 0 0 0 0,-1 0 0 0 0,0 1 0 0 0,1 0 1 0 0,-1 0-1 0 0,0 0 0 0 0,0 0 0 0 0,0 1 0 0 0,1-1 1 0 0,-1 1-1 0 0,0 1 0 0 0,0-1 0 0 0,0 1 0 0 0,0 0 1 0 0,0 0-1 0 0,1 0 0 0 0,-3 1 0 0 0,-2 1-23 0 0,0 1 0 0 0,0 0 0 0 0,0 1 1 0 0,1 0-1 0 0,-1 0 0 0 0,1 1 0 0 0,0 0 0 0 0,1 0 0 0 0,0 1 1 0 0,0 0-1 0 0,0 0 0 0 0,1 1 0 0 0,0 0 0 0 0,0 0 0 0 0,1 0 1 0 0,0 1-1 0 0,0 0 0 0 0,1 0 0 0 0,0 0 0 0 0,1 0 0 0 0,0 1 0 0 0,1-1 1 0 0,0 1-1 0 0,-1 9 23 0 0,2-13-3 0 0,0 1 0 0 0,1-1 1 0 0,0 1-1 0 0,0-1 0 0 0,0 1 1 0 0,1-1-1 0 0,0 1 0 0 0,1-1 1 0 0,-1 0-1 0 0,1 1 0 0 0,0-1 1 0 0,1 0-1 0 0,0 0 0 0 0,0 0 1 0 0,0-1-1 0 0,0 1 0 0 0,1-1 1 0 0,0 1-1 0 0,0-1 0 0 0,0-1 1 0 0,1 1-1 0 0,0 0 0 0 0,0-1 1 0 0,0 0-1 0 0,0 0 0 0 0,1-1 1 0 0,-1 1-1 0 0,1-1 0 0 0,0-1 1 0 0,0 1-1 0 0,2 0 3 0 0,9 2 4 0 0,1 0 1 0 0,0-1-1 0 0,0 0 1 0 0,0-2-1 0 0,0 0 0 0 0,0-1 1 0 0,0-1-1 0 0,7-1-4 0 0,-11 1 4 0 0,83-22-1682 0 0,-60 3-9154 0 0,-27 12-1856 0 0</inkml:trace>
</inkml:ink>
</file>

<file path=ppt/ink/ink7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0:04.9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469 30 168 0 0,'0'0'1530'0'0,"0"0"-57"0"0,0 0 158 0 0,0 0 223 0 0,0 0 121 0 0,0 0-70 0 0,0 0-253 0 0,0 0-252 0 0,0 0-240 0 0,0 0-119 0 0,0 0-94 0 0,-4-4-103 0 0,-14-14-71 0 0,-51 11 2472 0 0,60 8-3057 0 0,0 1 0 0 0,0 0 0 0 0,0 0 0 0 0,0 1-1 0 0,1 0 1 0 0,-1 0 0 0 0,1 1 0 0 0,0 0 0 0 0,0 1 0 0 0,-3 2-188 0 0,-24 12 591 0 0,18-10-441 0 0,1 0 0 0 0,0 1 0 0 0,1 1 0 0 0,0 0 1 0 0,0 2-1 0 0,1-1 0 0 0,1 1 0 0 0,0 1 0 0 0,1 1 0 0 0,1 0 1 0 0,0 0-1 0 0,1 1 0 0 0,0 0 0 0 0,2 1 0 0 0,0 0 0 0 0,0 0 1 0 0,2 1-1 0 0,0 0 0 0 0,1 0 0 0 0,1 4-150 0 0,0-6 62 0 0,1-1 0 0 0,0 1 1 0 0,2 0-1 0 0,0 0 0 0 0,0 0 0 0 0,2 0 0 0 0,0-1 1 0 0,1 1-1 0 0,0 0 0 0 0,1 0 0 0 0,1-1 0 0 0,0 0 0 0 0,2 0 1 0 0,-1 0-1 0 0,2 0 0 0 0,7 12-62 0 0,-7-16 46 0 0,1 0 0 0 0,0-1 0 0 0,0 0 0 0 0,1 0 0 0 0,0-1 0 0 0,1 0 0 0 0,0-1 0 0 0,0 0 0 0 0,1 0 0 0 0,0-1 0 0 0,0-1 0 0 0,1 0 0 0 0,-1 0 0 0 0,1-1 0 0 0,1-1 0 0 0,-1 0 0 0 0,1-1 0 0 0,-1 0 0 0 0,1-1 0 0 0,0 0 0 0 0,10-1-46 0 0,-9 1 51 0 0,0-1 1 0 0,1 0-1 0 0,-1-1 1 0 0,0-1-1 0 0,0 0 1 0 0,0-1 0 0 0,0 0-1 0 0,0-1 1 0 0,0-1-1 0 0,0 0 1 0 0,-1-1 0 0 0,0-1-1 0 0,0 0 1 0 0,0-1-1 0 0,-1 0 1 0 0,0 0 0 0 0,0-2-1 0 0,-1 1 1 0 0,3-4-52 0 0,-10 8 18 0 0,0-1 0 0 0,-1 1 0 0 0,1-1 0 0 0,-1 0-1 0 0,0 0 1 0 0,0 0 0 0 0,-1-1 0 0 0,0 1 0 0 0,1-1 0 0 0,-2 1 0 0 0,1-1 0 0 0,-1 0 0 0 0,0 1 0 0 0,0-1 0 0 0,0 0 0 0 0,-1 0 0 0 0,0 0 0 0 0,0 0 0 0 0,0 0 0 0 0,-1 1 0 0 0,0-1-1 0 0,0-1-17 0 0,-3 3 0 0 0,1-1 0 0 0,-1 1 0 0 0,0 0 0 0 0,0 0 0 0 0,0 0-1 0 0,-1 0 1 0 0,1 1 0 0 0,-1 0 0 0 0,0 0 0 0 0,0 0 0 0 0,0 1-1 0 0,0-1 1 0 0,-1 1 0 0 0,1 0 0 0 0,0 1 0 0 0,-119-43-80 0 0,47 44 114 0 0,77 0-38 0 0,0 0 11 0 0,0 0-12 0 0,0 0 15 0 0,0 0 10 0 0,0 0 13 0 0,0 0-11 0 0,0 0-7 0 0,0 0-43 0 0,0 0 36 0 0,0 0 4 0 0,0 0 1 0 0,0 0 5 0 0,0 0 23 0 0,0 0-16 0 0,0 0 3 0 0,0 0-1 0 0,0 0 1 0 0,0 0-9 0 0,0 0-11 0 0,0 0-22 0 0,0 0 26 0 0,0 0-21 0 0,0 0 22 0 0,0 0 35 0 0,0 0-42 0 0,14 0-32 0 0,46-1 186 0 0,1-1 0 0 0,-1-4 0 0 0,51-11-160 0 0,35-2 82 0 0,-139 13-993 0 0,-11 5-8867 0 0,3 1-2730 0 0</inkml:trace>
</inkml:ink>
</file>

<file path=ppt/ink/ink7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0:08.8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291 22 7954 0 0,'0'0'2039'0'0,"0"0"-232"0"0,0 0-43 0 0,0 0 102 0 0,0 0-7 0 0,0 0-231 0 0,0 0-339 0 0,0 0-293 0 0,0 0-237 0 0,0 0-131 0 0,0 0-61 0 0,0 0-42 0 0,2 12 1131 0 0,-2 25-638 0 0,1 74 85 0 0,-5 1 1 0 0,-4-1-1 0 0,-10 29-1103 0 0,-19 92 151 0 0,36-210-660 0 0,2-30-2310 0 0,9-39-2264 0 0,-4 26-2111 0 0,-2 13-4128 0 0</inkml:trace>
  <inkml:trace contextRef="#ctx0" brushRef="#br0" timeOffset="271.719">0 413 13083 0 0,'0'0'1501'0'0,"0"0"-542"0"0,0 0-185 0 0,0 0 105 0 0,0 0 146 0 0,0 0 127 0 0,0 0 17 0 0,0 0-88 0 0,0 0-165 0 0,0 0-181 0 0,0 0-131 0 0,33 0-113 0 0,104 1-49 0 0,-115-1-249 0 0,0-1 0 0 0,0-2 0 0 0,-1 0 0 0 0,1-1 0 0 0,-1-1 0 0 0,18-7-193 0 0,19-5 239 0 0,112-31-335 0 0,-99 5-1638 0 0,-53 23-2459 0 0,-3-1-5098 0 0,-10 13-1603 0 0</inkml:trace>
  <inkml:trace contextRef="#ctx0" brushRef="#br0" timeOffset="760.495">742 0 5473 0 0,'0'0'2618'0'0,"0"0"-580"0"0,0 0-302 0 0,0 0-61 0 0,0 0-114 0 0,0 0-278 0 0,0 0-259 0 0,0 0-152 0 0,0 0 4 0 0,0 0 68 0 0,0 0 3 0 0,0 0-76 0 0,1 17-113 0 0,2 53-73 0 0,-20 64 1429 0 0,-1-17-1033 0 0,6 0 1 0 0,4 54-1082 0 0,7-157 33 0 0,0-13-25 0 0,1 0-1 0 0,-1 1 0 0 0,1-1 1 0 0,-1 1-1 0 0,1-1 1 0 0,0 1-1 0 0,0-1 0 0 0,0 1 1 0 0,0-1-1 0 0,0 1 0 0 0,0-1 1 0 0,0 0-1 0 0,0 1 0 0 0,0-1 1 0 0,1 1-1 0 0,-1-1 1 0 0,0 1-1 0 0,1-1 0 0 0,-1 1 1 0 0,1-1-1 0 0,0 0 0 0 0,0 1 1 0 0,-1-1-1 0 0,1 0 0 0 0,0 0 1 0 0,0 0-1 0 0,0 0 1 0 0,0 1-1 0 0,0-1 0 0 0,0 0 1 0 0,1-1-1 0 0,-1 1 0 0 0,0 0 1 0 0,0 0-1 0 0,1-1 0 0 0,-1 1 1 0 0,1 0-1 0 0,-1-1 1 0 0,0 1-1 0 0,1-1 0 0 0,-1 0 1 0 0,2 1-8 0 0,4-3 48 0 0,-1 0 1 0 0,0-1-1 0 0,0 0 0 0 0,1 0 1 0 0,-2 0-1 0 0,1-1 1 0 0,0 0-1 0 0,-1 0 1 0 0,0 0-1 0 0,0-1 0 0 0,0 1 1 0 0,0-1-1 0 0,2-4-48 0 0,5-3 43 0 0,0 1-40 0 0,0 1 0 0 0,0 0 0 0 0,1 0 0 0 0,0 2 1 0 0,0-1-1 0 0,1 2 0 0 0,0 0 0 0 0,0 0 0 0 0,1 2 0 0 0,0-1 0 0 0,2 1-3 0 0,-15 5 0 0 0,-1 1-1 0 0,1-1 0 0 0,-1 0 0 0 0,1 0 0 0 0,-1 0 0 0 0,0 1 1 0 0,1-1-1 0 0,-1 1 0 0 0,1-1 0 0 0,-1 1 0 0 0,0 0 0 0 0,0 0 1 0 0,1-1-1 0 0,-1 1 0 0 0,0 0 0 0 0,0 0 0 0 0,0 0 0 0 0,0 0 0 0 0,0 0 1 0 0,0 0-1 0 0,0 1 0 0 0,0-1 0 0 0,0 0 0 0 0,-1 0 0 0 0,1 1 1 0 0,0-1-1 0 0,-1 0 0 0 0,1 1 0 0 0,-1-1 0 0 0,0 1 0 0 0,1-1 1 0 0,-1 0-1 0 0,0 1 0 0 0,0-1 0 0 0,0 1 1 0 0,8 60 79 0 0,-7-59-81 0 0,8 96 94 0 0,5-88-3433 0 0,3-39-13326 0 0,-17 24 7848 0 0</inkml:trace>
  <inkml:trace contextRef="#ctx0" brushRef="#br0" timeOffset="1088.089">1165 641 136 0 0,'0'0'1998'0'0,"0"0"328"0"0,0 0 436 0 0,0 0 210 0 0,0 0-215 0 0,0 0-383 0 0,0 0-367 0 0,0 0-292 0 0,0 0-227 0 0,0 0-182 0 0,0 0-167 0 0,0 0-145 0 0,34 3-101 0 0,104 9-107 0 0,-57-17 604 0 0,-66-1-1082 0 0,-8 4-239 0 0,0 0 0 0 0,0 0 0 0 0,0 0 0 0 0,-1-1 0 0 0,1 0 0 0 0,-1 0 0 0 0,0-1 0 0 0,0 0 1 0 0,0 0-1 0 0,0 0 0 0 0,0-1 0 0 0,-1 0 0 0 0,0 0 0 0 0,0 0 0 0 0,-1-1 0 0 0,1 1 0 0 0,-1-1 0 0 0,0 0 0 0 0,-1 0 0 0 0,1-1 0 0 0,-1 1 0 0 0,0-1 0 0 0,-1 0 0 0 0,0 1 0 0 0,0-1 0 0 0,0 0 0 0 0,-1 0 0 0 0,0-1 0 0 0,0 1 0 0 0,-1-1-69 0 0,-3 5-9 0 0,0 0 0 0 0,0 0-1 0 0,0 0 1 0 0,0 0 0 0 0,-1 1 0 0 0,1-1-1 0 0,-1 1 1 0 0,0 0 0 0 0,1 0-1 0 0,-1 0 1 0 0,0 0 0 0 0,0 1 0 0 0,0-1-1 0 0,0 1 1 0 0,-1 0 0 0 0,1 1-1 0 0,0-1 1 0 0,0 1 0 0 0,-1 0 0 0 0,1 0-1 0 0,0 0 1 0 0,-1 0 0 0 0,1 1-1 0 0,0-1 1 0 0,0 1 0 0 0,0 1-1 0 0,0-1 1 0 0,0 0 0 0 0,-1 1 9 0 0,-7 3-13 0 0,-1 0-1 0 0,1 1 1 0 0,0 1 0 0 0,1 0-1 0 0,-1 0 1 0 0,1 1 0 0 0,1 0-1 0 0,-1 1 1 0 0,2 0 0 0 0,-1 1-1 0 0,1 0 1 0 0,1 1 0 0 0,0 0-1 0 0,0 0 1 0 0,-1 4 13 0 0,5-10-2 0 0,0 0 1 0 0,1 0-1 0 0,0 0 0 0 0,0 1 1 0 0,1-1-1 0 0,-1 1 1 0 0,1 0-1 0 0,0-1 0 0 0,1 1 1 0 0,-1 0-1 0 0,1 0 1 0 0,1 0-1 0 0,-1 0 0 0 0,1 0 1 0 0,0 0-1 0 0,0 0 1 0 0,0 0-1 0 0,1 0 0 0 0,0 0 1 0 0,0 0-1 0 0,1 0 1 0 0,0 0-1 0 0,0 0 0 0 0,0-1 1 0 0,2 3 1 0 0,8 0 6 0 0,0 0 1 0 0,1 0-1 0 0,0-1 1 0 0,0-1-1 0 0,1 0 1 0 0,0-1-1 0 0,0-1 0 0 0,0 0 1 0 0,0-1-1 0 0,1 0 1 0 0,-1-1-1 0 0,1-1 1 0 0,0 0-1 0 0,0-1 0 0 0,-1 0 1 0 0,1-2-1 0 0,0 0-6 0 0,9 2-37 0 0,59-5-738 0 0,-56 1-2027 0 0,-1-1-3725 0 0,-15 1-6177 0 0</inkml:trace>
</inkml:ink>
</file>

<file path=ppt/ink/ink7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0:07.7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297 48 0 0 0,'0'0'1503'0'0,"0"0"509"0"0,0 0 110 0 0,0 0-143 0 0,0 0-201 0 0,0 0-219 0 0,0 0-173 0 0,0 0-169 0 0,3-7 2680 0 0,-22 5-741 0 0,-37 12-1380 0 0,35 2-1499 0 0,1 1 1 0 0,1 0 0 0 0,-1 2-1 0 0,2 1 1 0 0,0 0-1 0 0,-13 16-277 0 0,23-22 62 0 0,0 0 0 0 0,0 1 0 0 0,1-1 0 0 0,0 1 0 0 0,1 1 0 0 0,0-1 0 0 0,1 1 0 0 0,1 0 0 0 0,-1 0-1 0 0,2 1 1 0 0,0-1 0 0 0,0 1 0 0 0,1 0 0 0 0,1-1 0 0 0,0 1 0 0 0,1 0 0 0 0,0 4-62 0 0,2-11 51 0 0,-1-1 1 0 0,1 0 0 0 0,0 1-1 0 0,1-1 1 0 0,-1 0 0 0 0,1 0-1 0 0,0 0 1 0 0,0-1 0 0 0,1 1-1 0 0,-1-1 1 0 0,1 1 0 0 0,0-1-1 0 0,0-1 1 0 0,0 1 0 0 0,1 0-1 0 0,-1-1 1 0 0,1 0 0 0 0,0 0-1 0 0,0 0 1 0 0,0-1 0 0 0,0 0-1 0 0,1 0 1 0 0,-1 0 0 0 0,1 0-1 0 0,-1-1 1 0 0,1 0 0 0 0,-1 0-1 0 0,1 0 1 0 0,0-1 0 0 0,-1 0-1 0 0,1 0 1 0 0,0-1 0 0 0,-1 1-1 0 0,1-1 1 0 0,-1 0 0 0 0,1-1-1 0 0,-1 1 1 0 0,1-1 0 0 0,-1 0-1 0 0,0-1 1 0 0,0 1 0 0 0,4-4-53 0 0,16-11 116 0 0,-1-2-1 0 0,-1-1 0 0 0,-1-1 0 0 0,-1-1 0 0 0,0-1 0 0 0,-2-1 0 0 0,-1 0 0 0 0,-1-1 0 0 0,-1-1 0 0 0,13-28-114 0 0,-25 47 14 0 0,33-74 89 0 0,-26 85-278 0 0,63 130 303 0 0,-9-26-52 0 0,-27-62-733 0 0,-22-39-4345 0 0,5-5-6744 0 0,-18-2 592 0 0</inkml:trace>
  <inkml:trace contextRef="#ctx0" brushRef="#br0" timeOffset="441.35">1140 0 7690 0 0,'0'0'2480'0'0,"0"0"-645"0"0,0 0-152 0 0,0 0 102 0 0,0 0-45 0 0,0 0-194 0 0,0 0-326 0 0,0 0-293 0 0,0 0-210 0 0,0 0-133 0 0,0 0-91 0 0,0 0-85 0 0,0 0-38 0 0,-25 11-66 0 0,-79 35-48 0 0,63-19 139 0 0,37-18-268 0 0,2-7-102 0 0,1 1-1 0 0,-1 0 1 0 0,1-1 0 0 0,0 1-1 0 0,0 0 1 0 0,0 0 0 0 0,0 0 0 0 0,0 0-1 0 0,1 0 1 0 0,0 0 0 0 0,-1 0-1 0 0,1 0 1 0 0,0 0 0 0 0,0 0 0 0 0,1 0-1 0 0,-1 0 1 0 0,1 0 0 0 0,-1 0-1 0 0,1 0 1 0 0,0 0 0 0 0,0-1 0 0 0,0 1-1 0 0,0 0 1 0 0,1 0 0 0 0,-1-1-1 0 0,1 1 1 0 0,0-1 0 0 0,0 1 0 0 0,0-1-1 0 0,0 0 1 0 0,0 0 0 0 0,0 0-1 0 0,0 0 1 0 0,2 1-25 0 0,180 93 862 0 0,-181-94-806 0 0,0 0 0 0 0,0 0 1 0 0,0 1-1 0 0,-1-1 0 0 0,1 1 1 0 0,-1-1-1 0 0,1 1 0 0 0,-1 0 1 0 0,0 0-1 0 0,0 0 0 0 0,0 0 1 0 0,0 0-1 0 0,-1 0 0 0 0,0 1 1 0 0,1-1-1 0 0,-1 1 0 0 0,0-1 1 0 0,0 1-1 0 0,-1-1 0 0 0,1 1 1 0 0,-1-1-1 0 0,0 1 0 0 0,0-1 1 0 0,0 1-1 0 0,0 0 0 0 0,0-1 1 0 0,-1 1-1 0 0,0-1 0 0 0,0 1 1 0 0,0-1-1 0 0,0 1 0 0 0,0-1 1 0 0,-1 0-1 0 0,1 1 0 0 0,-1-1 1 0 0,0 0-1 0 0,0 0 0 0 0,0 0 0 0 0,-1 0 1 0 0,1-1-1 0 0,-1 1 0 0 0,-1 1-56 0 0,-7 4 23 0 0,-1-1-1 0 0,1-1 1 0 0,-1 1-1 0 0,0-2 1 0 0,0 0-1 0 0,-1 0 0 0 0,1-1 1 0 0,-1-1-1 0 0,0 0 1 0 0,0-1-1 0 0,0 0 1 0 0,0-1-1 0 0,-1-1 0 0 0,1 0 1 0 0,0 0-1 0 0,-8-3-22 0 0,-6-11-1143 0 0,23 4-3226 0 0,6-1-5631 0 0,1 10-2210 0 0</inkml:trace>
</inkml:ink>
</file>

<file path=ppt/ink/ink7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49:52.5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230 535 1976 0 0,'0'0'2072'0'0,"0"0"-851"0"0,0 0-342 0 0,0 0 149 0 0,0 0 286 0 0,0 0 174 0 0,0 0-41 0 0,0 0-231 0 0,0 0-314 0 0,0 0-257 0 0,0 0-143 0 0,-2 9-63 0 0,-3 97 1550 0 0,16-56-1077 0 0,23 157 1318 0 0,-30-194 1968 0 0,-3-38-2348 0 0,-6-3-1811 0 0,1-1 0 0 0,1 0 0 0 0,2 1-1 0 0,1-1 1 0 0,1 0 0 0 0,1 0 0 0 0,2 1-1 0 0,0 0 1 0 0,3-1 0 0 0,0 2-1 0 0,1-1 1 0 0,2 1 0 0 0,1 0 0 0 0,1 1-1 0 0,1 0 1 0 0,1 1 0 0 0,2 1 0 0 0,0 0-1 0 0,11-10-38 0 0,55-21 220 0 0,-81 55-219 0 0,1 0 0 0 0,-1 1-1 0 0,0 0 1 0 0,0-1-1 0 0,1 1 1 0 0,-1 0-1 0 0,0-1 1 0 0,0 1-1 0 0,0 0 1 0 0,0 0-1 0 0,0 0 1 0 0,0 0-1 0 0,0 0 1 0 0,0 0-1 0 0,0 0 1 0 0,0 0-1 0 0,0 0 1 0 0,-1 1-1 0 0,1-1 1 0 0,-1 0-1 0 0,1 1 1 0 0,-1-1-1 0 0,1 0 1 0 0,-1 1-1 0 0,0-1 1 0 0,1 0-1 0 0,-1 1 1 0 0,0-1-1 0 0,0 1 1 0 0,0-1-1 0 0,0 0 1 0 0,0 1-1 0 0,1 3 13 0 0,8 160-259 0 0,2-155-3315 0 0,-6-9-1310 0 0,0-1-3753 0 0,-5 0 8614 0 0,3 0-9972 0 0</inkml:trace>
  <inkml:trace contextRef="#ctx0" brushRef="#br0" timeOffset="901.324">736 675 0 0 0,'0'0'1500'0'0,"0"0"363"0"0,0 0 228 0 0,0 0 199 0 0,0 0 102 0 0,0 0-123 0 0,0 0-234 0 0,0 0-328 0 0,0 0-322 0 0,0 0-252 0 0,0 0-202 0 0,0 0-156 0 0,31 5-138 0 0,96 14-86 0 0,-70-27 182 0 0,-52 3-586 0 0,1 1-56 0 0,0-1 0 0 0,0 0 0 0 0,-1 0 0 0 0,0 0 0 0 0,0-1 0 0 0,0 0 0 0 0,-1 0 0 0 0,0 0 0 0 0,0-1 0 0 0,0 1 0 0 0,-1-1 0 0 0,0 0 0 0 0,0 0-1 0 0,-1 0 1 0 0,0 0 0 0 0,0 0 0 0 0,-1-1 0 0 0,0 1 0 0 0,0 0 0 0 0,0-1 0 0 0,-1 1 0 0 0,-1-7-91 0 0,0 12 10 0 0,1 0 0 0 0,-1-1 0 0 0,0 1 0 0 0,0 0 0 0 0,0 0 0 0 0,0-1 0 0 0,-1 1 0 0 0,1 0 0 0 0,-1 0 0 0 0,1 0 0 0 0,-1 1 0 0 0,0-1 0 0 0,0 0 0 0 0,1 1 0 0 0,-1-1 0 0 0,0 1 0 0 0,0-1 0 0 0,-1 1 0 0 0,1 0 0 0 0,0 0 0 0 0,0 0 0 0 0,-1 0 0 0 0,1 0 0 0 0,0 1 0 0 0,-1-1 0 0 0,1 1 0 0 0,-1 0 0 0 0,1-1 0 0 0,-1 1 0 0 0,1 0 0 0 0,0 0 0 0 0,-1 0 0 0 0,-1 1-10 0 0,-82 20-123 0 0,77-16 113 0 0,0 1 1 0 0,0 0 0 0 0,0 1-1 0 0,1 0 1 0 0,-1 0 0 0 0,2 1-1 0 0,-1 0 1 0 0,1 0 0 0 0,0 1-1 0 0,1 0 1 0 0,0 0 0 0 0,1 1-1 0 0,0-1 1 0 0,0 1 0 0 0,1 0-1 0 0,0 1 1 0 0,1-1 0 0 0,0 1-1 0 0,0-1 1 0 0,1 1 0 0 0,1 0-1 0 0,0 0 1 0 0,0 0 0 0 0,1 0-1 0 0,1 0 1 0 0,0-1 0 0 0,1 8 9 0 0,3-11 5 0 0,-1 0 1 0 0,1 0-1 0 0,1-1 1 0 0,0 0-1 0 0,-1 0 1 0 0,2 0-1 0 0,-1 0 1 0 0,1-1-1 0 0,0 0 1 0 0,0-1-1 0 0,0 1 1 0 0,1-1 0 0 0,-1-1-1 0 0,1 1 1 0 0,0-2-1 0 0,0 1 1 0 0,0-1-1 0 0,0 0 1 0 0,1 0-1 0 0,-1-1 1 0 0,0 0-1 0 0,1-1 1 0 0,-1 0-1 0 0,1 0 1 0 0,-1-1 0 0 0,3 0-6 0 0,7 2 11 0 0,0-1 1 0 0,0-1 0 0 0,0 0 0 0 0,0-2 0 0 0,0 0 0 0 0,-1 0 0 0 0,1-2-1 0 0,-1 0 1 0 0,8-5-12 0 0,123-71 0 0 0,-121 61 26 0 0,-1-1 1 0 0,0-2-1 0 0,-2-1 0 0 0,0 0 0 0 0,-2-2 1 0 0,3-6-27 0 0,-4 6 25 0 0,-1-1 1 0 0,-1 0-1 0 0,-1-2 0 0 0,-2 0 1 0 0,-1-1-1 0 0,-1 0 1 0 0,-2-1-1 0 0,-1-1 1 0 0,-1 0-1 0 0,-2 0 0 0 0,-1-1 1 0 0,-2 0-1 0 0,1-21-25 0 0,-23-44 217 0 0,15 95-211 0 0,1 1 0 0 0,-1-1-1 0 0,0 0 1 0 0,0 1-1 0 0,0-1 1 0 0,0 1-1 0 0,0-1 1 0 0,0 1-1 0 0,0 0 1 0 0,-1 0 0 0 0,1 0-1 0 0,-1 0 1 0 0,0 0-1 0 0,0 1 1 0 0,1-1-1 0 0,-1 1 1 0 0,0 0 0 0 0,0 0-1 0 0,0 0 1 0 0,-1 0-1 0 0,1 0 1 0 0,0 1-1 0 0,0 0 1 0 0,0-1 0 0 0,0 1-1 0 0,-1 0 1 0 0,1 0-1 0 0,0 1 1 0 0,0-1-1 0 0,-2 1-5 0 0,0 2-1 0 0,0 0-1 0 0,1 0 1 0 0,-1 0-1 0 0,1 0 1 0 0,0 1-1 0 0,0 0 1 0 0,0-1-1 0 0,1 2 1 0 0,-1-1-1 0 0,1 0 0 0 0,0 1 1 0 0,0-1-1 0 0,0 1 1 0 0,1 0-1 0 0,0 0 1 0 0,0 0-1 0 0,0 0 1 0 0,0 1-1 0 0,1-1 2 0 0,-5 19 9 0 0,2-1-1 0 0,0 1 1 0 0,1 0 0 0 0,2 0-1 0 0,0 0 1 0 0,3 20-9 0 0,-1 4 56 0 0,31 170 308 0 0,-13-130-161 0 0,-13-51-120 0 0,24 115 196 0 0,-7 2 1 0 0,-6 1-1 0 0,-4 97-279 0 0,-13-236 19 0 0,0 0 0 0 0,0 1-1 0 0,-2-1 1 0 0,0-1 0 0 0,-1 1-1 0 0,0 0 1 0 0,-1 0 0 0 0,-1-1-1 0 0,0 0 1 0 0,-1 0 0 0 0,-1 0 0 0 0,-1-1-1 0 0,0 0 1 0 0,0-1 0 0 0,-1 1-1 0 0,-4 2-18 0 0,11-14 9 0 0,1-1 0 0 0,-1 0-1 0 0,1 0 1 0 0,-1 0 0 0 0,1 0-1 0 0,-1 0 1 0 0,0 0 0 0 0,1 0-1 0 0,-1-1 1 0 0,0 1 0 0 0,0 0-1 0 0,1-1 1 0 0,-1 0 0 0 0,0 1-1 0 0,0-1 1 0 0,0 0 0 0 0,0 0-1 0 0,0 0 1 0 0,0 0 0 0 0,1 0-1 0 0,-1 0 1 0 0,0-1 0 0 0,0 1-1 0 0,0-1 1 0 0,0 1 0 0 0,1-1-1 0 0,-1 0 1 0 0,0 0 0 0 0,1 1-1 0 0,-1-1 1 0 0,0 0 0 0 0,1-1-1 0 0,-1 1 1 0 0,1 0 0 0 0,0 0 0 0 0,-1-1-1 0 0,1 1 1 0 0,0 0 0 0 0,0-1-1 0 0,0 1 1 0 0,0-1 0 0 0,0 0-9 0 0,-39-72 10 0 0,33 51-27 0 0,2 0 0 0 0,0 0 0 0 0,2-1 0 0 0,0 1 0 0 0,2-1 0 0 0,0 0 0 0 0,2 1 0 0 0,0-1 0 0 0,3-8 17 0 0,2 4-49 0 0,2 0 0 0 0,1 1 1 0 0,1 1-1 0 0,1-1 1 0 0,1 2-1 0 0,2-1 0 0 0,0 2 1 0 0,2 0-1 0 0,0 1 1 0 0,2 0-1 0 0,0 2 1 0 0,2 0-1 0 0,0 1 0 0 0,13-9 49 0 0,19-30-2023 0 0,-52 53-2327 0 0,-4 4-7320 0 0,1 2 2789 0 0</inkml:trace>
  <inkml:trace contextRef="#ctx0" brushRef="#br0" timeOffset="1641.977">1737 819 0 0 0,'0'0'372'0'0,"0"0"863"0"0,0 0 445 0 0,0 0 305 0 0,0 0 209 0 0,0 0 7 0 0,0 0-167 0 0,0 0-255 0 0,0 0-258 0 0,0 0-245 0 0,0 0-181 0 0,0 0-112 0 0,0 0-102 0 0,30-3-98 0 0,92-12-100 0 0,-67-8 209 0 0,-48 15-704 0 0,1 2-76 0 0,1-2 0 0 0,-1 1-1 0 0,0-1 1 0 0,-1 0 0 0 0,0-1 0 0 0,0 0 0 0 0,-1 0 0 0 0,0 0-1 0 0,0-1 1 0 0,-1 0 0 0 0,0 0 0 0 0,-1 0 0 0 0,-1-1 0 0 0,1 0-1 0 0,-1 1 1 0 0,-1-1 0 0 0,0 0 0 0 0,-1 0 0 0 0,0 0-1 0 0,-1-5-111 0 0,-1 13-3 0 0,0 1 0 0 0,-1-1-1 0 0,1 1 1 0 0,-1 0-1 0 0,1-1 1 0 0,-1 1-1 0 0,0 0 1 0 0,0 0-1 0 0,0 0 1 0 0,0 1 0 0 0,-1-1-1 0 0,1 0 1 0 0,0 1-1 0 0,-1-1 1 0 0,1 1-1 0 0,-1 0 1 0 0,0 0-1 0 0,1 0 1 0 0,-1 0-1 0 0,0 0 1 0 0,1 1 0 0 0,-1-1-1 0 0,0 1 1 0 0,0 0-1 0 0,0 0 1 0 0,1 0-1 0 0,-1 0 1 0 0,0 0-1 0 0,0 0 1 0 0,0 1 0 0 0,1 0-1 0 0,-1-1 1 0 0,0 1-1 0 0,1 0 1 0 0,-1 0-1 0 0,0 0 1 0 0,1 1-1 0 0,0-1 1 0 0,-1 1 0 0 0,1-1-1 0 0,0 1 1 0 0,0 0-1 0 0,-1 0 1 0 0,1 0-1 0 0,1 0 1 0 0,-1 0 3 0 0,-10 10-7 0 0,1 0 0 0 0,1 1 0 0 0,0 0 0 0 0,1 0 0 0 0,0 1 0 0 0,1 0 0 0 0,1 0 0 0 0,0 1 0 0 0,1 0 0 0 0,1 1 0 0 0,0-1 0 0 0,1 1 0 0 0,1 0 0 0 0,0 0 0 0 0,1 0 0 0 0,1 0 0 0 0,0 12 7 0 0,2-22 9 0 0,-1-1 0 0 0,1 1-1 0 0,0-1 1 0 0,0 1 0 0 0,1-1 0 0 0,-1 0 0 0 0,1 1-1 0 0,0-1 1 0 0,1 0 0 0 0,-1 0 0 0 0,1 0 0 0 0,0 0-1 0 0,0-1 1 0 0,1 1 0 0 0,-1-1 0 0 0,1 0 0 0 0,0 0-1 0 0,0 0 1 0 0,1-1 0 0 0,-1 1 0 0 0,1-1-1 0 0,-1 0 1 0 0,1 0 0 0 0,0-1 0 0 0,0 1 0 0 0,1-1-1 0 0,2 1-8 0 0,2 0 53 0 0,-1 0 0 0 0,0 0 0 0 0,1-1-1 0 0,0-1 1 0 0,-1 1 0 0 0,1-1-1 0 0,0-1 1 0 0,0 0 0 0 0,-1 0 0 0 0,1-1-1 0 0,0 0 1 0 0,0-1 0 0 0,-1 0 0 0 0,1-1-1 0 0,4-1-52 0 0,9-8 104 0 0,-1 0 0 0 0,-1-1-1 0 0,0-1 1 0 0,-1-1 0 0 0,-1 0 0 0 0,0-2-1 0 0,-1 0 1 0 0,-1-2 0 0 0,4-5-104 0 0,-7 9 22 0 0,0-1 0 0 0,-2-1-1 0 0,1 0 1 0 0,-2-1 0 0 0,0 0 0 0 0,-2-1 0 0 0,0 0 0 0 0,-1 0 0 0 0,0-1 0 0 0,-2 0-1 0 0,0-1 1 0 0,-2 1 0 0 0,0-1 0 0 0,-1 0 0 0 0,-1-17-22 0 0,-2 36 1 0 0,0 1 1 0 0,-1-1-1 0 0,1 1 1 0 0,-1 0-1 0 0,0-1 1 0 0,1 1-1 0 0,-1 0 1 0 0,0 0-1 0 0,0-1 0 0 0,0 1 1 0 0,0 0-1 0 0,0 0 1 0 0,0 0-1 0 0,0 0 1 0 0,0 0-1 0 0,-1 0 1 0 0,1 0-1 0 0,0 1 0 0 0,0-1 1 0 0,-1 0-1 0 0,1 1 1 0 0,0-1-1 0 0,-1 1 1 0 0,1-1-1 0 0,-1 1 1 0 0,1 0-1 0 0,-1-1 1 0 0,1 1-1 0 0,-1 0 0 0 0,1 0 1 0 0,-1 0-1 0 0,1 0 1 0 0,-1 1-1 0 0,1-1 1 0 0,-1 0-1 0 0,1 0 1 0 0,-1 1-2 0 0,-57 16-162 0 0,46-8 148 0 0,0-1 0 0 0,0 2 0 0 0,1 0 0 0 0,0 0 1 0 0,1 1-1 0 0,0 0 0 0 0,1 1 0 0 0,0 0 0 0 0,1 1 0 0 0,0 1 14 0 0,8-13-4 0 0,0 0 0 0 0,0 0 0 0 0,0 0 0 0 0,1 0 0 0 0,-1 0 0 0 0,0 0 0 0 0,1 0 0 0 0,-1 0 0 0 0,1 1 0 0 0,-1-1 0 0 0,1 0 0 0 0,0 0 0 0 0,-1 1 0 0 0,1-1 0 0 0,0 0 0 0 0,0 0 0 0 0,0 1 0 0 0,0-1 0 0 0,0 0 0 0 0,0 0 0 0 0,0 1 0 0 0,1-1 0 0 0,-1 0 0 0 0,0 0 0 0 0,1 1 0 0 0,-1-1 0 0 0,1 0 0 0 0,-1 0 0 0 0,1 0 0 0 0,-1 0 0 0 0,1 1 0 0 0,0-1 0 0 0,0 0 0 0 0,0 0 0 0 0,-1-1 0 0 0,1 1 0 0 0,0 0 0 0 0,0 0 0 0 0,0 0 0 0 0,0-1 0 0 0,0 1 0 0 0,1 0 0 0 0,-1-1 0 0 0,0 1 4 0 0,61 4 10 0 0,-47-5 25 0 0,155-22 111 0 0,-167 21-135 0 0,0 0 0 0 0,0 1 0 0 0,1-1 0 0 0,-1 1 1 0 0,0 0-1 0 0,0 0 0 0 0,0 0 0 0 0,0 0 0 0 0,0 0 0 0 0,0 1 1 0 0,0-1-1 0 0,0 1 0 0 0,0 0 0 0 0,0 0 0 0 0,0 0 0 0 0,0 0 1 0 0,-1 1-1 0 0,1-1 0 0 0,0 1 0 0 0,-1 0 0 0 0,1 0 0 0 0,-1 0 0 0 0,0 0 1 0 0,1 0-1 0 0,-1 0 0 0 0,0 0 0 0 0,0 1 0 0 0,-1-1 0 0 0,1 1 1 0 0,0-1-1 0 0,-1 1 0 0 0,1 0 0 0 0,-1 0 0 0 0,0 0 0 0 0,0 0 1 0 0,0 0-1 0 0,-1 0 0 0 0,1 0 0 0 0,-1 0 0 0 0,1 0 0 0 0,-1 2-11 0 0,-19 109 504 0 0,14-101-531 0 0,2 0 0 0 0,-1 1 0 0 0,2-1 0 0 0,0 1 0 0 0,0 0 0 0 0,2-1 0 0 0,-1 1 0 0 0,3 13 27 0 0,-2-27-105 0 0,0 1-1 0 0,0 0 0 0 0,1 0 1 0 0,-1-1-1 0 0,0 1 1 0 0,1-1-1 0 0,-1 1 0 0 0,0 0 1 0 0,1-1-1 0 0,-1 1 0 0 0,1-1 1 0 0,-1 1-1 0 0,1-1 0 0 0,-1 1 1 0 0,1-1-1 0 0,-1 1 1 0 0,1-1-1 0 0,0 1 0 0 0,-1-1 1 0 0,1 0-1 0 0,0 1 0 0 0,-1-1 1 0 0,1 0-1 0 0,0 0 1 0 0,-1 1-1 0 0,1-1 0 0 0,0 0 1 0 0,0 0-1 0 0,-1 0 0 0 0,1 0 1 0 0,0 0-1 0 0,0 0 1 0 0,-1 0-1 0 0,1 0 0 0 0,0 0 1 0 0,-1-1-1 0 0,1 1 0 0 0,0 0 1 0 0,0 0-1 0 0,-1-1 0 0 0,1 1 1 0 0,0 0 105 0 0,15-10-11914 0 0,-12 6 1720 0 0</inkml:trace>
  <inkml:trace contextRef="#ctx0" brushRef="#br0" timeOffset="2044.338">2708 771 2296 0 0,'0'0'2032'0'0,"0"0"-623"0"0,0 0 2 0 0,0 0 331 0 0,0 0 225 0 0,0 0-7 0 0,0 0-210 0 0,0 0-248 0 0,0 0-182 0 0,0 0-102 0 0,0 0-87 0 0,0 0-110 0 0,18 9-125 0 0,59 25-121 0 0,-74-33-695 0 0,0 1-1 0 0,0-1 1 0 0,1 0 0 0 0,-1 0-1 0 0,0-1 1 0 0,1 1 0 0 0,-1-1-1 0 0,1 1 1 0 0,-1-1 0 0 0,0 0-1 0 0,1 0 1 0 0,-1-1 0 0 0,1 1-1 0 0,-1-1 1 0 0,0 0 0 0 0,1 0-1 0 0,-1 0 1 0 0,0 0 0 0 0,0 0-1 0 0,0-1 1 0 0,0 1 0 0 0,0-1-1 0 0,0 0 1 0 0,1-1-80 0 0,9-5 326 0 0,-5 5-255 0 0,-1 0 0 0 0,1-1 0 0 0,-1 0 0 0 0,0-1 1 0 0,0 0-1 0 0,-1 0 0 0 0,0 0 0 0 0,0 0 0 0 0,0-1 0 0 0,0 0 0 0 0,-1-1 0 0 0,0 1 1 0 0,0-1-1 0 0,-1 0 0 0 0,0 0 0 0 0,0-1 0 0 0,-1 1 0 0 0,0-1 0 0 0,0 1 0 0 0,0-1 1 0 0,-1 0-1 0 0,-1 0 0 0 0,1 0 0 0 0,-1-1 0 0 0,0 1 0 0 0,-1 0 0 0 0,0-4-71 0 0,-2 8-3 0 0,0 0-1 0 0,-1 0 0 0 0,1 1 0 0 0,-1-1 1 0 0,1 1-1 0 0,-1-1 0 0 0,0 1 0 0 0,-1 0 1 0 0,1 0-1 0 0,0 0 0 0 0,-1 0 0 0 0,0 1 1 0 0,0-1-1 0 0,1 1 0 0 0,-1 0 0 0 0,-1 0 1 0 0,1 1-1 0 0,0-1 0 0 0,0 1 0 0 0,-1 0 1 0 0,1 0-1 0 0,0 0 0 0 0,-1 1 0 0 0,1-1 1 0 0,-1 1-1 0 0,1 0 0 0 0,-4 1 4 0 0,-4 2-24 0 0,0 1 1 0 0,1 0-1 0 0,-1 1 0 0 0,1 0 1 0 0,0 0-1 0 0,0 2 1 0 0,1-1-1 0 0,0 1 0 0 0,0 1 1 0 0,1 0-1 0 0,-1 0 0 0 0,2 1 1 0 0,-1 0-1 0 0,1 0 0 0 0,1 1 1 0 0,0 0-1 0 0,0 1 1 0 0,1 0 23 0 0,-1-1-10 0 0,1 1 1 0 0,0 0-1 0 0,1 0 1 0 0,0 0-1 0 0,1 1 1 0 0,0-1 0 0 0,1 1-1 0 0,0 0 1 0 0,1 0-1 0 0,0 0 1 0 0,1 1 0 0 0,0-1-1 0 0,1 0 1 0 0,1 0-1 0 0,0 1 1 0 0,0-1 9 0 0,1-7-22 0 0,0-1 0 0 0,0 1 0 0 0,1 0 0 0 0,-1-1 0 0 0,1 0 0 0 0,0 0 0 0 0,0 0 0 0 0,0 0 0 0 0,1 0 0 0 0,0 0 0 0 0,-1-1 0 0 0,1 0 0 0 0,0 0 0 0 0,1 0 0 0 0,-1 0 0 0 0,0 0 0 0 0,1-1 0 0 0,-1 0 0 0 0,1 0 0 0 0,0 0 0 0 0,0-1 0 0 0,0 1 0 0 0,0-1 0 0 0,0 0 0 0 0,0-1 0 0 0,0 1 0 0 0,0-1 0 0 0,0 0 0 0 0,0-1 0 0 0,2 1 22 0 0,117-25-2478 0 0,-85 9-1638 0 0,0-2-4466 0 0,-25 11-1493 0 0</inkml:trace>
  <inkml:trace contextRef="#ctx0" brushRef="#br0" timeOffset="2514.802">3092 907 4689 0 0,'0'0'2623'0'0,"0"0"-562"0"0,0 0-210 0 0,0 0-140 0 0,0 0-264 0 0,0 0-236 0 0,0 0-184 0 0,0 0-34 0 0,0 0 134 0 0,0 0 53 0 0,0 0-60 0 0,0 0-131 0 0,0 0-206 0 0,12-3-158 0 0,-3 1-496 0 0,0-1 1 0 0,0 0-1 0 0,0 0 0 0 0,-1-1 1 0 0,1 0-1 0 0,-1 0 1 0 0,0-1-1 0 0,-1 0 0 0 0,1-1 1 0 0,-1 1-1 0 0,3-4-129 0 0,19-19 579 0 0,-7 8-325 0 0,-2-1 0 0 0,0 0-1 0 0,-1-2 1 0 0,-1 0 0 0 0,-1-1 0 0 0,5-10-254 0 0,-18 21 151 0 0,-14 27-161 0 0,-16 28-41 0 0,22-33 43 0 0,1-1 0 0 0,0 0 0 0 0,0 1 0 0 0,1 0 0 0 0,0-1 0 0 0,1 1 0 0 0,-1 0 0 0 0,2 0 0 0 0,-1 0 0 0 0,2 0 0 0 0,-1 0 0 0 0,1 0 0 0 0,1 3 8 0 0,1-7 11 0 0,0-1-1 0 0,1 1 0 0 0,0-1 0 0 0,-1 1 1 0 0,2-1-1 0 0,-1 0 0 0 0,0-1 0 0 0,1 1 1 0 0,0-1-1 0 0,0 0 0 0 0,0 0 0 0 0,0 0 1 0 0,0-1-1 0 0,1 1 0 0 0,-1-2 0 0 0,1 1 1 0 0,-1 0-1 0 0,1-1 0 0 0,0 0 0 0 0,-1 0 0 0 0,1-1 1 0 0,0 0-1 0 0,0 0 0 0 0,0 0 0 0 0,-1 0 1 0 0,1-1-1 0 0,0 0 0 0 0,3-1-10 0 0,3-1 97 0 0,0-1-1 0 0,0 0 0 0 0,0 0 1 0 0,-1-1-1 0 0,0 0 1 0 0,0-1-1 0 0,0 0 1 0 0,-1-1-1 0 0,0-1 1 0 0,0 1-1 0 0,0-1 0 0 0,-1-1 1 0 0,-1 0-1 0 0,0 0 1 0 0,0-1-1 0 0,3-4-96 0 0,-6 7 33 0 0,-1 0 0 0 0,0-1 0 0 0,0 0 0 0 0,0 0 1 0 0,-1 0-1 0 0,0 0 0 0 0,-1 0 0 0 0,0-1 0 0 0,0 1 0 0 0,0-1 0 0 0,-1 1 0 0 0,-1-1 0 0 0,0 0 0 0 0,0 1 0 0 0,-1-9-33 0 0,1 17-34 0 0,0-1 1 0 0,0 1-1 0 0,0-1 0 0 0,0 0 0 0 0,0 1 1 0 0,0-1-1 0 0,0 1 0 0 0,0-1 0 0 0,-1 1 0 0 0,1-1 1 0 0,0 1-1 0 0,0 0 0 0 0,0-1 0 0 0,-1 1 1 0 0,1-1-1 0 0,0 1 0 0 0,-1-1 0 0 0,1 1 0 0 0,0 0 1 0 0,-1-1-1 0 0,1 1 0 0 0,0 0 0 0 0,-1-1 1 0 0,1 1-1 0 0,-1 0 0 0 0,1-1 0 0 0,-1 1 0 0 0,1 0 1 0 0,0 0-1 0 0,-1 0 0 0 0,1-1 0 0 0,-1 1 1 0 0,1 0-1 0 0,-1 0 0 0 0,1 0 0 0 0,-1 0 0 0 0,1 0 1 0 0,-1 0-1 0 0,0 0 0 0 0,1 0 0 0 0,-1 0 0 0 0,1 0 1 0 0,-1 0-1 0 0,1 0 0 0 0,-1 1 0 0 0,1-1 1 0 0,0 0-1 0 0,-1 0 0 0 0,1 0 0 0 0,-1 1 0 0 0,1-1 1 0 0,-1 0-1 0 0,1 1 0 0 0,0-1 0 0 0,-1 0 1 0 0,1 1-1 0 0,-1-1 0 0 0,1 0 0 0 0,0 1 0 0 0,-1-1 1 0 0,1 1-1 0 0,0-1 0 0 0,0 1 0 0 0,-1-1 1 0 0,1 0-1 0 0,0 1 0 0 0,0-1 0 0 0,0 1 0 0 0,0 0 34 0 0,-17 20-5650 0 0,15-17 2274 0 0,-4 3-7435 0 0</inkml:trace>
  <inkml:trace contextRef="#ctx0" brushRef="#br0" timeOffset="2840.594">4066 594 6553 0 0,'0'0'4879'0'0,"0"0"-1951"0"0,0 0-934 0 0,0 0-205 0 0,0 0-133 0 0,0 0-178 0 0,0 0-241 0 0,0 0-273 0 0,0 0-195 0 0,0 0-149 0 0,0 0-147 0 0,0 0-114 0 0,0 0-99 0 0,-3-4-56 0 0,2 3-192 0 0,0 0 1 0 0,-1 0-1 0 0,1 0 1 0 0,0 0-1 0 0,0 0 1 0 0,-1 0 0 0 0,1 0-1 0 0,0 1 1 0 0,-1-1-1 0 0,1 0 1 0 0,-1 1-1 0 0,1-1 1 0 0,-1 1-1 0 0,1 0 1 0 0,-1-1-1 0 0,1 1 1 0 0,-1 0-1 0 0,0 0 1 0 0,1 0-1 0 0,-1 0 1 0 0,1 0-1 0 0,-1 1 1 0 0,1-1-1 0 0,-1 0 1 0 0,1 1-1 0 0,-1-1 1 0 0,1 1-1 0 0,-1-1 1 0 0,1 1-1 0 0,-1 0 1 0 0,1 0-1 0 0,0-1 1 0 0,-1 1-1 0 0,1 0 1 0 0,0 0-1 0 0,0 0 1 0 0,0 1 0 0 0,0-1-1 0 0,0 0 1 0 0,0 0-1 0 0,0 1 1 0 0,0-1-1 0 0,0 0-12 0 0,-6 4 42 0 0,0 0-23 0 0,0-1 0 0 0,1 1 0 0 0,-1 0 0 0 0,1 1 0 0 0,0-1 0 0 0,0 1 0 0 0,1 1 1 0 0,0-1-1 0 0,0 1 0 0 0,0 0 0 0 0,1 0 0 0 0,0 0 0 0 0,0 0 0 0 0,1 1 0 0 0,0 0 0 0 0,0-1 0 0 0,1 1 0 0 0,0 0 0 0 0,0 0 0 0 0,1 1 0 0 0,0-1 0 0 0,1 0 0 0 0,0 0 0 0 0,0 8-19 0 0,4-11 1 0 0,-1 1 0 0 0,1-1-1 0 0,0 0 1 0 0,0 0 0 0 0,1-1-1 0 0,-1 1 1 0 0,1-1 0 0 0,0 0-1 0 0,0-1 1 0 0,1 1 0 0 0,-1-1-1 0 0,1 0 1 0 0,0 0 0 0 0,0 0-1 0 0,0-1 1 0 0,0 0 0 0 0,0 0-1 0 0,0-1 1 0 0,0 0 0 0 0,1 0-1 0 0,-1 0 1 0 0,0-1 0 0 0,1 0-1 0 0,-1 0 1 0 0,0 0 0 0 0,6-2-1 0 0,82-27-1348 0 0,-65 14-1460 0 0,-18 7-1703 0 0,-6 5 443 0 0,0-1-4526 0 0</inkml:trace>
  <inkml:trace contextRef="#ctx0" brushRef="#br0" timeOffset="3211.627">4293 775 4697 0 0,'0'0'3217'0'0,"0"0"-1397"0"0,0 0-536 0 0,0 0-26 0 0,0 0-22 0 0,0 0-36 0 0,0 0-98 0 0,0 0-114 0 0,0 0-60 0 0,0 0-25 0 0,0 0-53 0 0,0 0-57 0 0,0 0-46 0 0,8 6-31 0 0,27 21-14 0 0,-31-25-580 0 0,-1-1 0 0 0,1 0 0 0 0,0 0 0 0 0,-1 0 0 0 0,1 0 0 0 0,0-1 0 0 0,-1 0 0 0 0,1 1 0 0 0,0-1 0 0 0,0-1 0 0 0,-1 1 0 0 0,1 0 0 0 0,0-1 0 0 0,-1 0 0 0 0,1 0 0 0 0,-1 0 0 0 0,1 0 0 0 0,-1-1 0 0 0,1 1 0 0 0,-1-1 0 0 0,0 0 0 0 0,1 0 0 0 0,-1 0-122 0 0,2-1 166 0 0,5-1-77 0 0,0 0 0 0 0,-1-1-1 0 0,1-1 1 0 0,-1 1-1 0 0,0-1 1 0 0,0-1-1 0 0,-1 0 1 0 0,0 0-1 0 0,0-1 1 0 0,-1 0 0 0 0,0 0-1 0 0,0 0 1 0 0,-1-1-1 0 0,0 0 1 0 0,-1 0-1 0 0,0-1 1 0 0,0 0-1 0 0,-1 0 1 0 0,0 0-1 0 0,-1 0 1 0 0,0 0 0 0 0,0-1-1 0 0,-1 0 1 0 0,-1 1-1 0 0,1-4-88 0 0,-5 10-7 0 0,0 0-1 0 0,0 1 1 0 0,0 0-1 0 0,0 0 1 0 0,0 0-1 0 0,-1 0 1 0 0,1 0-1 0 0,-1 1 1 0 0,0 0 0 0 0,0-1-1 0 0,0 1 1 0 0,0 1-1 0 0,0-1 1 0 0,0 0-1 0 0,0 1 1 0 0,-1 0-1 0 0,1 0 1 0 0,0 1-1 0 0,-1-1 1 0 0,1 1-1 0 0,-1 0 1 0 0,1 0-1 0 0,-1 0 1 0 0,1 0 0 0 0,0 1-1 0 0,-1 0 1 0 0,1 0-1 0 0,0 0 1 0 0,-1 1-1 0 0,-2 1 8 0 0,-4-1-9 0 0,1 2 0 0 0,0-1 0 0 0,0 1-1 0 0,0 1 1 0 0,0 0 0 0 0,1 0 0 0 0,0 1 0 0 0,0 0 0 0 0,0 1-1 0 0,1 0 1 0 0,0 0 0 0 0,0 1 0 0 0,1 0 0 0 0,0 0-1 0 0,0 0 1 0 0,1 1 0 0 0,0 0 0 0 0,0 1 0 0 0,1-1-1 0 0,1 1 1 0 0,0 0 0 0 0,0 0 0 0 0,1 1 0 0 0,0-1 0 0 0,0 1-1 0 0,1-1 1 0 0,0 10 9 0 0,3-14 7 0 0,0 0 0 0 0,1-1-1 0 0,-1 1 1 0 0,1 0 0 0 0,0-1 0 0 0,1 0-1 0 0,-1 1 1 0 0,1-1 0 0 0,0 0 0 0 0,1 0-1 0 0,-1-1 1 0 0,1 1 0 0 0,0-1 0 0 0,0 0-1 0 0,0 0 1 0 0,0 0 0 0 0,1 0-1 0 0,0-1 1 0 0,0 0 0 0 0,0 0 0 0 0,0 0-1 0 0,5 2-6 0 0,126 38 160 0 0,-124-40-157 0 0,94 13-1057 0 0,-84-15-3317 0 0,1 0-4032 0 0,-16-1-4171 0 0</inkml:trace>
  <inkml:trace contextRef="#ctx0" brushRef="#br0" timeOffset="30903.418">197 1566 0 0 0,'0'0'220'0'0,"0"0"694"0"0,0 0 202 0 0,0 0 57 0 0,0 0 72 0 0,0 0 26 0 0,0 0 9 0 0,0 0-8 0 0,-5-1-66 0 0,-13-4-67 0 0,13 4-79 0 0,5 1-71 0 0,0 0-79 0 0,0 0-81 0 0,0 0-39 0 0,0 0-55 0 0,0 0-2 0 0,24 7 3906 0 0,-16-9-4430 0 0,-1 0 1 0 0,1-1 0 0 0,-1 0 0 0 0,1-1 0 0 0,-1 0 0 0 0,0 0 0 0 0,0 0-1 0 0,-1-1 1 0 0,1 0 0 0 0,-1 0 0 0 0,0-1 0 0 0,-1 1 0 0 0,1-1 0 0 0,-1-1-1 0 0,0 1 1 0 0,2-5-210 0 0,-1 4 118 0 0,4-4-3 0 0,-1-1 0 0 0,1 0 0 0 0,-2 0 1 0 0,0-1-1 0 0,-1 0 0 0 0,0 0 0 0 0,0-1 0 0 0,-2 0 0 0 0,0 0 0 0 0,0-1 1 0 0,-1 1-1 0 0,-1-1 0 0 0,-1 0 0 0 0,0 0 0 0 0,0-10-115 0 0,-13 36 481 0 0,0 33-464 0 0,2 1 0 0 0,2 0 0 0 0,2 1 0 0 0,2-1-1 0 0,2 1 1 0 0,4 32-17 0 0,-2 4 24 0 0,1 67-8 0 0,1-30 4 0 0,-5 1 1 0 0,-4-1 0 0 0,-7-1-1 0 0,-6 15-20 0 0,13-109-1 0 0,0-1-1 0 0,-1 0 1 0 0,-1 0 0 0 0,-2 0-1 0 0,0-1 1 0 0,-1-1 0 0 0,-4 5 1 0 0,10-18-1 0 0,0 0 1 0 0,0-1-1 0 0,-1 0 1 0 0,0 0 0 0 0,0 0-1 0 0,-1-1 1 0 0,0 0-1 0 0,0 0 1 0 0,-1 0 0 0 0,1-1-1 0 0,-1 0 1 0 0,0-1 0 0 0,0 0-1 0 0,-1 0 1 0 0,1 0-1 0 0,-1-1 1 0 0,0-1 0 0 0,0 0-1 0 0,0 0 1 0 0,-4 0 0 0 0,10-1-3 0 0,0-1-1 0 0,0 1 1 0 0,0-1 0 0 0,0 0 0 0 0,0 0 0 0 0,0-1 0 0 0,0 1-1 0 0,0 0 1 0 0,1-1 0 0 0,-1 0 0 0 0,0 1 0 0 0,0-1-1 0 0,0-1 1 0 0,1 1 0 0 0,-1 0 0 0 0,0 0 0 0 0,1-1-1 0 0,-1 0 1 0 0,1 1 0 0 0,0-1 0 0 0,-1 0 0 0 0,1 0-1 0 0,0-1 1 0 0,0 1 0 0 0,0 0 0 0 0,1 0 0 0 0,-1-1-1 0 0,0 0 1 0 0,1 1 0 0 0,0-1 0 0 0,-1 0 0 0 0,1 1-1 0 0,0-4 4 0 0,-4-13-6 0 0,2 1 0 0 0,0-1 0 0 0,1 0-1 0 0,1 0 1 0 0,0 0 0 0 0,2-1-1 0 0,0 1 1 0 0,1 0 0 0 0,1 0-1 0 0,1 1 1 0 0,4-11 6 0 0,7-8 34 0 0,1 0 0 0 0,2 1 0 0 0,2 1 0 0 0,1 1 0 0 0,2 0-1 0 0,1 2 1 0 0,2 1 0 0 0,1 1 0 0 0,1 1 0 0 0,20-15-34 0 0,121-95 143 0 0,-95 115-1392 0 0,-48 27-3086 0 0,-2 5-4722 0 0,-15-4-2219 0 0</inkml:trace>
  <inkml:trace contextRef="#ctx0" brushRef="#br0" timeOffset="31254.028">813 2189 272 0 0,'0'0'2102'0'0,"0"0"69"0"0,0 0 220 0 0,0 0 116 0 0,0 0-117 0 0,0 0-285 0 0,0 0-370 0 0,0 0-339 0 0,0 0-241 0 0,0 0-167 0 0,0 0-101 0 0,0 0-50 0 0,0 0 5 0 0,-12 13-13 0 0,-32 32 1743 0 0,106-211 383 0 0,39-84-2075 0 0,-97 243-916 0 0,-1-1-1 0 0,1 1 0 0 0,0-1 1 0 0,1 1-1 0 0,0 0 0 0 0,0 1 0 0 0,0-1 1 0 0,1 1-1 0 0,0 0 0 0 0,0 0 1 0 0,1 1-1 0 0,-1 0 0 0 0,1 0 1 0 0,8-3 36 0 0,-13 7-194 0 0,0 1 1 0 0,0 0 0 0 0,1 1-1 0 0,-1-1 1 0 0,0 0-1 0 0,0 1 1 0 0,1-1 0 0 0,-1 1-1 0 0,0-1 1 0 0,0 1 0 0 0,0 0-1 0 0,0 0 1 0 0,0 0-1 0 0,0 0 1 0 0,0 1 0 0 0,0-1-1 0 0,0 1 1 0 0,0-1 0 0 0,-1 1-1 0 0,1-1 1 0 0,-1 1-1 0 0,1 0 1 0 0,-1 0 0 0 0,0-1-1 0 0,1 1 1 0 0,-1 1 193 0 0,20 33-11947 0 0,-21-35 11690 0 0,4 7-10932 0 0</inkml:trace>
  <inkml:trace contextRef="#ctx0" brushRef="#br0" timeOffset="31692.936">1509 1883 1776 0 0,'0'0'2745'0'0,"0"0"-290"0"0,0 0 59 0 0,0 0 79 0 0,0 0-112 0 0,0 0-359 0 0,0 0-501 0 0,0 0-397 0 0,0 0-255 0 0,0 0-160 0 0,0 0-141 0 0,0 0-119 0 0,0 0-81 0 0,-12 0-28 0 0,-88 11 823 0 0,85-8-1167 0 0,0 1-1 0 0,0 0 1 0 0,1 1-1 0 0,0 1 1 0 0,0 0-1 0 0,0 1 0 0 0,1 0 1 0 0,0 1-1 0 0,1 1 1 0 0,-1 0-1 0 0,2 1 1 0 0,-1 0-1 0 0,1 0 1 0 0,1 1-1 0 0,0 1 1 0 0,1 0-1 0 0,0 0 0 0 0,0 1 1 0 0,2 0-1 0 0,-1 0 1 0 0,2 1-1 0 0,0 0 1 0 0,0 0-1 0 0,2 1 1 0 0,-1-1-1 0 0,1 7-95 0 0,3-18 3 0 0,0 0-1 0 0,0 0 1 0 0,0 0 0 0 0,1 0-1 0 0,-1 0 1 0 0,1 0 0 0 0,0 0-1 0 0,0 0 1 0 0,0 0-1 0 0,0 0 1 0 0,1 0 0 0 0,-1 0-1 0 0,1 0 1 0 0,-1 0 0 0 0,1 0-1 0 0,0 0 1 0 0,1 0 0 0 0,-1 0-1 0 0,0-1 1 0 0,1 1-1 0 0,-1 0 1 0 0,1-1 0 0 0,0 1-1 0 0,0-1 1 0 0,0 0 0 0 0,0 0-1 0 0,0 1 1 0 0,1-1-1 0 0,-1-1 1 0 0,1 1 0 0 0,-1 0-1 0 0,1-1 1 0 0,0 1 0 0 0,-1-1-1 0 0,1 0 1 0 0,0 0 0 0 0,0 0-1 0 0,0 0 1 0 0,2 0-3 0 0,5 0 52 0 0,0-2 0 0 0,0 1-1 0 0,0-1 1 0 0,0 0 0 0 0,-1-1 0 0 0,1-1 0 0 0,-1 1 0 0 0,1-1 0 0 0,-1-1 0 0 0,0 0 0 0 0,0 0-1 0 0,0-1 1 0 0,-1 0 0 0 0,1 0 0 0 0,-1-1 0 0 0,3-3-52 0 0,116-119 413 0 0,-100 97-371 0 0,-9 10-1 0 0,113-104 207 0 0,-123 155-367 0 0,27 109-907 0 0,-10-99-3695 0 0,10-5-6480 0 0,-27-30-588 0 0</inkml:trace>
  <inkml:trace contextRef="#ctx0" brushRef="#br0" timeOffset="32156.223">1879 2251 10754 0 0,'0'0'2776'0'0,"0"0"-597"0"0,0 0-371 0 0,0 0-274 0 0,0 0-254 0 0,0 0-250 0 0,0 0-234 0 0,0 0-119 0 0,0 0-66 0 0,0 0-54 0 0,0 0-55 0 0,16-34-46 0 0,49-107-65 0 0,-12 49 557 0 0,-50 85-909 0 0,0 1 0 0 0,1 1 0 0 0,-1-1 1 0 0,1 0-1 0 0,0 1 0 0 0,1 0 0 0 0,-1 0 0 0 0,1 0 1 0 0,0 1-1 0 0,0 0 0 0 0,1-1 0 0 0,-1 2 0 0 0,1-1 1 0 0,0 1-1 0 0,0 0 0 0 0,0 0 0 0 0,0 0 0 0 0,1 1 0 0 0,-1 0 1 0 0,1 0-1 0 0,5 0-39 0 0,-2 47 90 0 0,5 71 80 0 0,-14-114-160 0 0,0-1 1 0 0,1 1 0 0 0,-1-1-1 0 0,0 0 1 0 0,1 1 0 0 0,-1-1-1 0 0,1 0 1 0 0,0 0 0 0 0,-1 0-1 0 0,1 0 1 0 0,0 0-1 0 0,-1-1 1 0 0,1 1 0 0 0,0 0-1 0 0,0-1 1 0 0,0 0 0 0 0,0 1-1 0 0,0-1 1 0 0,-1 0-1 0 0,1 0 1 0 0,0 0 0 0 0,0 0-1 0 0,0 0 1 0 0,0 0 0 0 0,0-1-1 0 0,0 1 1 0 0,0-1 0 0 0,-1 1-1 0 0,1-1 1 0 0,0 0-1 0 0,0 1 1 0 0,-1-1 0 0 0,1 0-1 0 0,0 0 1 0 0,-1 0 0 0 0,2-1-11 0 0,57-42 355 0 0,-60 44-356 0 0,36-29 94 0 0,0 1-1 0 0,2 1 1 0 0,1 3 0 0 0,2 1-1 0 0,1 1-92 0 0,-42 21 5 0 0,1 0 0 0 0,0 0 0 0 0,0 0 0 0 0,1 1 0 0 0,-1-1 0 0 0,0 0 0 0 0,0 0 0 0 0,0 1 0 0 0,1-1 0 0 0,-1 0 0 0 0,0 1 0 0 0,1-1 0 0 0,-1 1 0 0 0,0 0 0 0 0,1-1 0 0 0,-1 1 0 0 0,0 0 0 0 0,1 0 0 0 0,-1 0 0 0 0,1 0 0 0 0,-1 0 0 0 0,0 0 0 0 0,1 0 0 0 0,-1 1 0 0 0,1-1 0 0 0,-1 0 0 0 0,0 1 0 0 0,1-1 0 0 0,-1 1 0 0 0,0 0 0 0 0,0-1 0 0 0,1 1 0 0 0,-1 0 0 0 0,0 0 0 0 0,0-1 0 0 0,0 1 0 0 0,0 0 0 0 0,0 0 0 0 0,0 0 0 0 0,0 1 0 0 0,0-1 0 0 0,-1 0 0 0 0,1 0 0 0 0,0 0 0 0 0,-1 1 0 0 0,1-1 0 0 0,-1 0 0 0 0,1 0 0 0 0,-1 1 0 0 0,1-1 0 0 0,-1 1 0 0 0,0-1 0 0 0,0 0 0 0 0,0 1 0 0 0,0-1 0 0 0,0 1 0 0 0,0-1 0 0 0,0 0 0 0 0,0 2-5 0 0,-9 184 435 0 0,9-184-455 0 0,1-1 1 0 0,0 0 0 0 0,0 0 0 0 0,0 1 0 0 0,0-1-1 0 0,0 0 1 0 0,0 0 0 0 0,0 0 0 0 0,1 0 0 0 0,-1 0-1 0 0,1 0 1 0 0,-1 0 0 0 0,1 0 0 0 0,0-1-1 0 0,0 1 1 0 0,0-1 0 0 0,0 1 0 0 0,0-1 0 0 0,0 0-1 0 0,0 0 1 0 0,0 0 0 0 0,1 0 0 0 0,-1 0 0 0 0,0 0-1 0 0,1-1 1 0 0,-1 1 0 0 0,1-1 0 0 0,-1 0 0 0 0,0 1-1 0 0,1-1 1 0 0,1 0 19 0 0,44-18-3687 0 0,-38 9 1283 0 0,1-1-5068 0 0,-6 3-4752 0 0</inkml:trace>
  <inkml:trace contextRef="#ctx0" brushRef="#br0" timeOffset="32524.831">2943 2130 8330 0 0,'0'0'4099'0'0,"0"0"-1206"0"0,0 0-585 0 0,0 0-264 0 0,0 0-277 0 0,0 0-239 0 0,0 0-256 0 0,34-3-261 0 0,104-12-241 0 0,-56-12 231 0 0,-72 24-916 0 0,-1-1 0 0 0,0 0-1 0 0,0 0 1 0 0,0-1 0 0 0,-1-1-1 0 0,0 1 1 0 0,0-1 0 0 0,0-1 0 0 0,0 1-1 0 0,-1-1 1 0 0,0-1 0 0 0,-1 1-1 0 0,0-1 1 0 0,0 0 0 0 0,0-1 0 0 0,-1 1-1 0 0,-1-1 1 0 0,1 0 0 0 0,-1 0-1 0 0,-1-1 1 0 0,0 1 0 0 0,0-1-1 0 0,-1 0 1 0 0,0 1 0 0 0,0-5-85 0 0,-2 12 1 0 0,0 0 1 0 0,-1-1-1 0 0,1 1 1 0 0,0 0-1 0 0,-1 0 1 0 0,0 0-1 0 0,1 0 1 0 0,-1 0-1 0 0,0 0 1 0 0,0 0-1 0 0,0 0 1 0 0,0 0-1 0 0,0 0 1 0 0,-1 1-1 0 0,1-1 1 0 0,0 0-1 0 0,-1 1 1 0 0,0-1-1 0 0,1 1 1 0 0,-1 0-1 0 0,0-1 1 0 0,1 1-1 0 0,-1 0 1 0 0,0 0-1 0 0,0 0 1 0 0,0 0-1 0 0,0 0 1 0 0,0 1-1 0 0,0-1 0 0 0,0 0 1 0 0,-1 1-1 0 0,1 0 1 0 0,0 0-1 0 0,0-1 1 0 0,0 1-1 0 0,0 0 1 0 0,0 1-1 0 0,-1-1-1 0 0,-82 19-72 0 0,72-12 72 0 0,1 0 1 0 0,-1 1-1 0 0,1 0 1 0 0,1 1-1 0 0,-1 0 0 0 0,2 0 1 0 0,-1 1-1 0 0,1 1 1 0 0,1 0-1 0 0,0 0 1 0 0,0 1-1 0 0,1 0 0 0 0,1 1 1 0 0,0-1-1 0 0,1 2 1 0 0,0-1-1 0 0,1 0 0 0 0,0 1 1 0 0,-2 14-1 0 0,5-22-1 0 0,0 0 1 0 0,0 0-1 0 0,0 1 0 0 0,1-1 1 0 0,0 0-1 0 0,1 1 0 0 0,-1-1 1 0 0,1 1-1 0 0,0-1 0 0 0,1 0 1 0 0,0 1-1 0 0,0-1 1 0 0,0 1-1 0 0,0-1 0 0 0,1 0 1 0 0,0 0-1 0 0,1 0 0 0 0,-1 0 1 0 0,1 0-1 0 0,0-1 0 0 0,1 1 1 0 0,-1-1-1 0 0,1 0 0 0 0,0 0 1 0 0,1 0-1 0 0,-1 0 0 0 0,1-1 1 0 0,0 0-1 0 0,0 0 1 0 0,0 0-1 0 0,0 0 1 0 0,20 3-11 0 0,-1-1 1 0 0,1-1 0 0 0,0-1-1 0 0,0-1 1 0 0,0-1-1 0 0,1-1 1 0 0,-1-1 0 0 0,1-2 10 0 0,15 2-180 0 0,20-6-1644 0 0,-42 3-1741 0 0,0-2-4035 0 0,-3 4-5548 0 0</inkml:trace>
</inkml:ink>
</file>

<file path=ppt/ink/ink7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49:29.597"/>
    </inkml:context>
    <inkml:brush xml:id="br0">
      <inkml:brushProperty name="width" value="0.05" units="cm"/>
      <inkml:brushProperty name="height" value="0.05" units="cm"/>
    </inkml:brush>
    <inkml:brush xml:id="br1">
      <inkml:brushProperty name="width" value="0.05" units="cm"/>
      <inkml:brushProperty name="height" value="0.05" units="cm"/>
      <inkml:brushProperty name="color" value="#66CC00"/>
    </inkml:brush>
    <inkml:brush xml:id="br2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138 295 0 0 0,'0'0'401'0'0,"0"0"653"0"0,0 0 344 0 0,0 0 205 0 0,0 0 142 0 0,0 0 69 0 0,0 0-76 0 0,0 0-137 0 0,0 0-240 0 0,-4-10-208 0 0,-11-32-180 0 0,10 26 4932 0 0,7 21-2855 0 0,-2 0-4054 0 0,17 117 2709 0 0,-16-55-1337 0 0,-2-2-189 0 0,3 1 0 0 0,2-1 0 0 0,4 1 0 0 0,2-1 0 0 0,3-1 0 0 0,20 58-179 0 0,-32-118 10 0 0,1 1 0 0 0,-1 0 0 0 0,1-1 0 0 0,0 1 0 0 0,0-1 0 0 0,0 0 0 0 0,1 0 0 0 0,-1 0 0 0 0,1 0 1 0 0,0 0-1 0 0,0 0 0 0 0,0-1 0 0 0,1 1 0 0 0,0-1 0 0 0,-1 0 0 0 0,1 0 0 0 0,0 0 0 0 0,0-1 0 0 0,0 1 0 0 0,1-1 0 0 0,-1 0 0 0 0,1 0 0 0 0,-1 0 1 0 0,1-1-1 0 0,0 0 0 0 0,-1 0 0 0 0,1 0 0 0 0,0 0 0 0 0,0-1 0 0 0,0 0 0 0 0,0 0 0 0 0,-1 0 0 0 0,1-1 0 0 0,0 1 0 0 0,0-1 0 0 0,0 0 0 0 0,-1-1 0 0 0,1 1 1 0 0,-1-1-1 0 0,5-2-10 0 0,14-18 78 0 0,-2-2 1 0 0,0 0-1 0 0,-2-2 0 0 0,-1 0 1 0 0,-1-1-1 0 0,-1-1 1 0 0,-1 0-1 0 0,-2-1 1 0 0,7-23-79 0 0,-7 24 34 0 0,33-97 222 0 0,-46 124-243 0 0,0 1-5 0 0,0 0-25 0 0,2 5-30 0 0,11 30 58 0 0,-4-8-1 0 0,0-1 1 0 0,2 0 0 0 0,1-1-1 0 0,1 0 1 0 0,1 0 0 0 0,1-2 0 0 0,18 22-11 0 0,-27-39 9 0 0,0 1 0 0 0,0-1 1 0 0,1 0-1 0 0,0-1 1 0 0,0 1-1 0 0,1-2 1 0 0,-1 1-1 0 0,1-1 1 0 0,0 0-1 0 0,0 0 0 0 0,0-1 1 0 0,1 0-1 0 0,-1-1 1 0 0,1 0-1 0 0,0 0 1 0 0,0-1-1 0 0,-1 0 1 0 0,1 0-1 0 0,0-1 1 0 0,0 0-1 0 0,0-1 0 0 0,0 0 1 0 0,3-1-10 0 0,-5-1 61 0 0,-1 0 0 0 0,0-1 1 0 0,1 0-1 0 0,-1 0 0 0 0,-1-1 0 0 0,1 1 1 0 0,-1-1-1 0 0,0-1 0 0 0,0 1 0 0 0,0-1 1 0 0,-1 1-1 0 0,1-1 0 0 0,-2-1 1 0 0,1 1-1 0 0,1-5-61 0 0,11-24 140 0 0,-2-1 0 0 0,-1-1 0 0 0,-2 0 0 0 0,-2-1 0 0 0,-2 0 0 0 0,-1-1 0 0 0,-1 1 0 0 0,-3-1 0 0 0,-1 0 0 0 0,-3-25-140 0 0,-16-6-4 0 0,66 110-9732 0 0,-24-23 572 0 0,-14-9-1849 0 0</inkml:trace>
  <inkml:trace contextRef="#ctx0" brushRef="#br0" timeOffset="435.846">1493 818 1256 0 0,'0'0'2025'0'0,"0"0"-761"0"0,0 0 186 0 0,0 0 539 0 0,0 0 281 0 0,0 0-53 0 0,0 0-293 0 0,0 0-396 0 0,0 0-323 0 0,0 0-193 0 0,0 0-141 0 0,0 0-110 0 0,0 0-93 0 0,32-13-69 0 0,96-44-33 0 0,-77 20 494 0 0,-47 32-969 0 0,-1 0 1 0 0,0 0 0 0 0,0 0-1 0 0,-1 0 1 0 0,0 0 0 0 0,0 0-1 0 0,0-1 1 0 0,0 1-1 0 0,-1-1 1 0 0,0 0 0 0 0,0 1-1 0 0,0-1 1 0 0,-1 0 0 0 0,0 1-1 0 0,0-1 1 0 0,-1 0-1 0 0,1 0 1 0 0,-1 1 0 0 0,0-1-1 0 0,-1 1 1 0 0,1-1 0 0 0,-1 1-1 0 0,0-1 1 0 0,-1 1-1 0 0,1 0 1 0 0,-1 0 0 0 0,-2-3-92 0 0,1 4-1 0 0,0 0-1 0 0,0-1 1 0 0,-1 2 0 0 0,0-1 0 0 0,1 0 0 0 0,-1 1 0 0 0,-1 0 0 0 0,1 0-1 0 0,0 0 1 0 0,-1 1 0 0 0,1 0 0 0 0,-1 0 0 0 0,0 0 0 0 0,0 1 0 0 0,0 0 0 0 0,1 0-1 0 0,-1 0 1 0 0,0 1 0 0 0,0 0 0 0 0,0 0 0 0 0,0 0 0 0 0,0 1 0 0 0,0 0-1 0 0,0 0 1 0 0,0 0 0 0 0,0 1 0 0 0,1 0 0 0 0,-1 0 0 0 0,0 1 0 0 0,1-1-1 0 0,0 1 1 0 0,0 0 0 0 0,0 1 0 0 0,-2 0 1 0 0,1 2 0 0 0,1 0-1 0 0,-1 0 1 0 0,1 1-1 0 0,0 0 1 0 0,0 0-1 0 0,1 0 1 0 0,0 0-1 0 0,0 0 1 0 0,1 1 0 0 0,0 0-1 0 0,0 0 1 0 0,1 0-1 0 0,0 0 1 0 0,1 0-1 0 0,-1 0 1 0 0,1 0-1 0 0,1 1 1 0 0,0-1 0 0 0,0 0-1 0 0,1 0 1 0 0,-1 1-1 0 0,2-1 1 0 0,-1 0-1 0 0,1 0 1 0 0,1 0-1 0 0,-1 0 1 0 0,1 0 0 0 0,1-1-1 0 0,-1 1 1 0 0,1-1-1 0 0,1 0 1 0 0,-1 0-1 0 0,5 4 1 0 0,2-1 28 0 0,0 0 0 0 0,1-1 0 0 0,0-1 0 0 0,1 0 0 0 0,0-1 0 0 0,0 0 0 0 0,1-1 0 0 0,0 0 0 0 0,0-1 0 0 0,0-1 0 0 0,0 0-1 0 0,1-1 1 0 0,-1-1 0 0 0,1 0 0 0 0,7 0-28 0 0,30 1-3061 0 0,2-2-3309 0 0,-44-1-5494 0 0</inkml:trace>
  <inkml:trace contextRef="#ctx0" brushRef="#br0" timeOffset="18900.48">5514 572 856 0 0,'0'0'1810'0'0,"0"0"-128"0"0,0 0-27 0 0,0 0 110 0 0,0 0 70 0 0,0 0-73 0 0,0 0-171 0 0,0 0-224 0 0,0 0-239 0 0,0 0-230 0 0,0 0-185 0 0,-14-2-134 0 0,-45-4-104 0 0,57 6-420 0 0,-1 0 0 0 0,0 0 0 0 0,1 0 0 0 0,-1 1 0 0 0,1-1 0 0 0,-1 1-1 0 0,1 0 1 0 0,-1 0 0 0 0,1 0 0 0 0,0 0 0 0 0,-1 0 0 0 0,1 0 0 0 0,0 1 0 0 0,0-1 0 0 0,0 1 0 0 0,0-1 0 0 0,0 1 0 0 0,0 0 0 0 0,0 0 0 0 0,1 0 0 0 0,-1 0 0 0 0,1 0-1 0 0,-1 0-54 0 0,-6 8 291 0 0,-65 99 1553 0 0,66-94-1743 0 0,1 0-1 0 0,0 1 1 0 0,1 0 0 0 0,0 0 0 0 0,2 0-1 0 0,0 1 1 0 0,1-1 0 0 0,0 1 0 0 0,1 0-1 0 0,1-1 1 0 0,2 8-101 0 0,-1-18 48 0 0,1 1 0 0 0,0 0 0 0 0,0 0 0 0 0,1-1 0 0 0,0 1 0 0 0,0-1 0 0 0,1 0 0 0 0,0 0 0 0 0,0 0 0 0 0,0 0 0 0 0,1-1 0 0 0,-1 0 0 0 0,1 0 0 0 0,1 0 0 0 0,-1 0 0 0 0,1-1 0 0 0,-1 0 0 0 0,1 0 0 0 0,0 0 0 0 0,1-1-1 0 0,-1 0 1 0 0,1 0 0 0 0,-1-1 0 0 0,1 0 0 0 0,0 0 0 0 0,0 0 0 0 0,0-1 0 0 0,0 0 0 0 0,0 0 0 0 0,0-1 0 0 0,2 0-48 0 0,1 0 107 0 0,0 0-1 0 0,0 0 1 0 0,0-1 0 0 0,0-1-1 0 0,-1 0 1 0 0,1 0-1 0 0,-1-1 1 0 0,1 0 0 0 0,-1 0-1 0 0,0-1 1 0 0,0 0-1 0 0,0-1 1 0 0,-1 0 0 0 0,1-1-1 0 0,3-3-106 0 0,18-18 123 0 0,-1-2 1 0 0,-2-1-1 0 0,-1-1 0 0 0,-1-1 0 0 0,-2-1 1 0 0,-1-1-1 0 0,-2-1 0 0 0,-1-1 1 0 0,-2-1-1 0 0,-1 0 0 0 0,-2-1 0 0 0,-2-1 1 0 0,-1 0-1 0 0,-1-10-123 0 0,-5 30-3 0 0,-1 0 1 0 0,-1 0-1 0 0,-1 0 1 0 0,0 0-1 0 0,-2 0 0 0 0,0-1 1 0 0,-1 1-1 0 0,-1 0 1 0 0,-1 0-1 0 0,0 0 0 0 0,-2 0 1 0 0,0 1-1 0 0,-1-1 1 0 0,-1 1-1 0 0,0 1 0 0 0,-2-1 1 0 0,-7-11 2 0 0,13 25-10 0 0,-1 1 1 0 0,1-1-1 0 0,-1 1 0 0 0,0 0 1 0 0,0 0-1 0 0,0 0 1 0 0,0 0-1 0 0,0 1 0 0 0,0 0 1 0 0,-1 0-1 0 0,1 0 0 0 0,-1 0 1 0 0,0 1-1 0 0,1-1 1 0 0,-1 1-1 0 0,0 0 0 0 0,0 1 1 0 0,0-1-1 0 0,0 1 1 0 0,1 0-1 0 0,-1 0 0 0 0,0 1 1 0 0,0 0-1 0 0,0-1 0 0 0,0 2 1 0 0,1-1-1 0 0,-1 0 1 0 0,0 1-1 0 0,1 0 0 0 0,-1 0 1 0 0,1 0-1 0 0,0 1 0 0 0,0-1 1 0 0,0 1-1 0 0,0 0 1 0 0,0 0-1 0 0,1 1 0 0 0,-4 2 10 0 0,-8 12-8 0 0,0 1-1 0 0,1 0 1 0 0,0 0-1 0 0,2 2 1 0 0,1 0-1 0 0,0 0 1 0 0,1 1-1 0 0,2 0 1 0 0,0 0-1 0 0,2 1 1 0 0,0 0-1 0 0,1 0 1 0 0,2 1-1 0 0,0-1 1 0 0,1 1-1 0 0,2 9 9 0 0,-1-17 12 0 0,1 0 0 0 0,0 0-1 0 0,1 0 1 0 0,1 0 0 0 0,1 0 0 0 0,0 0-1 0 0,1 0 1 0 0,1-1 0 0 0,0 0-1 0 0,1 0 1 0 0,1 0 0 0 0,0 0-1 0 0,9 12-11 0 0,-5-12 49 0 0,1 0-1 0 0,1-1 0 0 0,0 0 0 0 0,0-1 0 0 0,1-1 1 0 0,1 0-1 0 0,0-1 0 0 0,1 0 0 0 0,0-1 0 0 0,1-1 0 0 0,-1-1 1 0 0,2 0-1 0 0,-1-2 0 0 0,1 1 0 0 0,0-2 0 0 0,13 2-48 0 0,-14-3 54 0 0,0 0 0 0 0,1-1 0 0 0,-1-1 0 0 0,1-1 1 0 0,-1-1-1 0 0,1 0 0 0 0,-1-1 0 0 0,1-1 0 0 0,-1 0 0 0 0,0-2 0 0 0,0 0 0 0 0,0 0 0 0 0,0-2 0 0 0,0 0 0 0 0,-1-1 0 0 0,-1-1 0 0 0,6-3-54 0 0,-11 4 18 0 0,-1 0 0 0 0,-1 0 1 0 0,1-1-1 0 0,-2 0 0 0 0,1 0 0 0 0,-1-1 0 0 0,0 0 1 0 0,0 0-1 0 0,-1 0 0 0 0,-1-1 0 0 0,1 0 0 0 0,-2 0 0 0 0,1-1 1 0 0,-2 0-1 0 0,1 1 0 0 0,0-6-18 0 0,-2 4-3 0 0,0 0 0 0 0,0-1 0 0 0,-1 1 0 0 0,-1-1 1 0 0,0 1-1 0 0,-1-1 0 0 0,0 0 0 0 0,-1 1 0 0 0,0 0 0 0 0,-2-5 3 0 0,2 11-7 0 0,0 0 0 0 0,-1 1 0 0 0,1 0 0 0 0,-1-1 0 0 0,0 1 0 0 0,0 0 0 0 0,0 0-1 0 0,-1 0 1 0 0,0 1 0 0 0,0-1 0 0 0,0 1 0 0 0,-1 0 0 0 0,1 0 0 0 0,-4-2 7 0 0,4 5-15 0 0,-1 1-1 0 0,1-1 1 0 0,-1 1 0 0 0,1 0 0 0 0,0 0-1 0 0,-1 0 1 0 0,1 0 0 0 0,-1 1 0 0 0,1 0 0 0 0,0 0-1 0 0,0 0 1 0 0,-1 0 0 0 0,1 1 0 0 0,0-1-1 0 0,0 1 1 0 0,0 0 0 0 0,1 1 0 0 0,-1-1-1 0 0,0 1 1 0 0,1-1 0 0 0,-1 1 0 0 0,1 0 0 0 0,0 0-1 0 0,0 1 1 0 0,0-1 0 0 0,1 1 0 0 0,-1-1-1 0 0,1 1 1 0 0,0 0 0 0 0,0 0 0 0 0,-2 3 15 0 0,-2 4-3 0 0,-1 1-1 0 0,2 1 1 0 0,-1-1 0 0 0,2 1 0 0 0,0-1 0 0 0,0 1 0 0 0,1 1-1 0 0,1-1 1 0 0,0 0 0 0 0,1 1 0 0 0,0-1 0 0 0,1 1-1 0 0,1-1 1 0 0,0 0 0 0 0,0 1 0 0 0,2-1 0 0 0,0 0 0 0 0,0 0-1 0 0,1 0 1 0 0,1 0 0 0 0,2 5 3 0 0,-1-7 6 0 0,0 0-1 0 0,1-1 0 0 0,0 0 1 0 0,1 0-1 0 0,0-1 1 0 0,0 1-1 0 0,1-2 1 0 0,0 1-1 0 0,1-1 1 0 0,-1-1-1 0 0,2 0 0 0 0,10 6-5 0 0,-10-7 13 0 0,1-1-1 0 0,1 0 0 0 0,-1 0 0 0 0,1-1 1 0 0,-1-1-1 0 0,1 0 0 0 0,0-1 1 0 0,0-1-1 0 0,0 0 0 0 0,1 0-12 0 0,-4 0 10 0 0,0-1 0 0 0,-1-1 1 0 0,1 1-1 0 0,0-2 0 0 0,-1 1 0 0 0,1-1 0 0 0,-1-1 1 0 0,1 1-1 0 0,-1-2 0 0 0,0 1 0 0 0,0-1 0 0 0,0-1 1 0 0,-1 1-1 0 0,0-2 0 0 0,0 1 0 0 0,0-1 0 0 0,3-3-10 0 0,11-12 20 0 0,-2 0-1 0 0,0-2 0 0 0,-1-1 0 0 0,-2 0 0 0 0,0-1 0 0 0,-2-1 0 0 0,0 0 0 0 0,-2-1 1 0 0,-1 0-1 0 0,-1-2 0 0 0,-2 1 0 0 0,4-21-19 0 0,60-292-87 0 0,-65 177 107 0 0,-40 101-4 0 0,30 63-20 0 0,0 0-1 0 0,0 0 1 0 0,-1 0-1 0 0,1 1 1 0 0,0-1-1 0 0,0 1 1 0 0,0 0-1 0 0,0 0 1 0 0,0 0-1 0 0,0 0 1 0 0,0 0-1 0 0,0 0 1 0 0,1 0-1 0 0,-1 0 1 0 0,0 1-1 0 0,1-1 1 0 0,-1 1-1 0 0,1-1 1 0 0,-1 1-1 0 0,1 0 1 0 0,-1 0-1 0 0,1-1 1 0 0,0 1-1 0 0,0 0 1 0 0,0 0-1 0 0,0 0 1 0 0,1 0 0 0 0,-1 0-1 0 0,0 1 1 0 0,1-1-1 0 0,0 0 1 0 0,-1 0-1 0 0,1 0 1 0 0,0 0-1 0 0,0 1 1 0 0,0-1-1 0 0,0 0 1 0 0,1 0-1 0 0,-1 2 5 0 0,-2 3 2 0 0,-9 179 122 0 0,11-136-54 0 0,18 349 296 0 0,-6-200-304 0 0,2 271 96 0 0,-28-335-62 0 0,-12-46-52 0 0,26-89-40 0 0,0 0 0 0 0,-1 1 0 0 0,1-1 1 0 0,-1 0-1 0 0,1 1 0 0 0,-1-1 0 0 0,1 0 0 0 0,-1 0 0 0 0,1 0 1 0 0,-1 1-1 0 0,1-1 0 0 0,-1 0 0 0 0,0 0 0 0 0,1 0 0 0 0,-1 0 1 0 0,1 0-1 0 0,-1 0 0 0 0,1 0 0 0 0,-1 0 0 0 0,0 0 0 0 0,1 0 1 0 0,-1 0-1 0 0,1 0 0 0 0,-1-1 0 0 0,1 1 0 0 0,-1 0 0 0 0,1 0 1 0 0,-1 0-1 0 0,1-1 0 0 0,-1 1 0 0 0,1 0 0 0 0,-1-1 0 0 0,1 1 1 0 0,0 0-1 0 0,-1-1 0 0 0,1 1 0 0 0,-1-1 0 0 0,1 1 0 0 0,0-1 1 0 0,-1 1-1 0 0,1-1 0 0 0,0 1 0 0 0,0-1 0 0 0,-1 1 0 0 0,1-1 1 0 0,0 1-1 0 0,0-1 0 0 0,0 1 0 0 0,0-1 0 0 0,0 1 0 0 0,0-1 1 0 0,0 1-1 0 0,0-1 0 0 0,0 0 0 0 0,0 1 0 0 0,0-1 0 0 0,0 1 1 0 0,0-1-1 0 0,0 1 0 0 0,0-1 0 0 0,1 0-4 0 0,-14-43 250 0 0,11 21-266 0 0,1 0 0 0 0,1 0 0 0 0,1 0 1 0 0,1 0-1 0 0,2 1 0 0 0,0-1 0 0 0,1 0 0 0 0,1 1 0 0 0,1 0 0 0 0,1 1 0 0 0,5-11 16 0 0,134-295-148 0 0,-46 114 79 0 0,-99 209 72 0 0,0 0-1 0 0,0 1 1 0 0,-1-1-1 0 0,1 0 1 0 0,-1 0-1 0 0,0 0 1 0 0,0 0-1 0 0,0-1 1 0 0,-1 1-1 0 0,1 0 1 0 0,-1 0-1 0 0,0 0 1 0 0,0-1-1 0 0,0 1 1 0 0,-1 0-1 0 0,0-2-2 0 0,-9-12 53 0 0,9 18-69 0 0,1 0 0 0 0,0 0 0 0 0,0 0 4 0 0,0 0 14 0 0,0 177-12 0 0,28-34 29 0 0,-28-141-17 0 0,0 0 1 0 0,1-1-1 0 0,-1 1 0 0 0,0 0 0 0 0,1 0 1 0 0,-1-1-1 0 0,1 1 0 0 0,-1-1 0 0 0,1 1 0 0 0,0 0 1 0 0,0-1-1 0 0,-1 1 0 0 0,1-1 0 0 0,0 0 1 0 0,1 1-1 0 0,-1-1 0 0 0,0 0 0 0 0,0 1 1 0 0,0-1-1 0 0,1 0 0 0 0,-1 0 0 0 0,1 0 1 0 0,-1 0-1 0 0,1 0 0 0 0,-1-1 0 0 0,1 1 1 0 0,-1 0-1 0 0,1-1 0 0 0,0 1 0 0 0,-1-1 1 0 0,1 0-1 0 0,0 1 0 0 0,0-1 0 0 0,-1 0 1 0 0,1 0-1 0 0,0 0 0 0 0,0 0 0 0 0,-1 0 1 0 0,1-1-1 0 0,0 1 0 0 0,-1 0 0 0 0,1-1 1 0 0,0 1-1 0 0,-1-1 0 0 0,1 0 0 0 0,-1 0 1 0 0,1 1-1 0 0,-1-1 0 0 0,1 0 0 0 0,-1 0 1 0 0,1 0-1 0 0,-1 0 0 0 0,0-1 0 0 0,0 1 1 0 0,1 0-1 0 0,-1-1 0 0 0,1 0-2 0 0,16-20 21 0 0,0 0-1 0 0,-1-1 1 0 0,-1-1 0 0 0,-1-1-1 0 0,-2 0 1 0 0,0-1 0 0 0,-2 0-1 0 0,5-16-20 0 0,-15 38-7 0 0,1 0 1 0 0,-1 0-1 0 0,1 1 0 0 0,0-1 0 0 0,0 0 0 0 0,0 1 0 0 0,1-1 0 0 0,-1 1 0 0 0,1 0 0 0 0,0 0 0 0 0,-1 0 0 0 0,2 0 0 0 0,-1 0 0 0 0,0 1 0 0 0,0-1 0 0 0,1 1 0 0 0,0 0 0 0 0,-1 0 0 0 0,1 0 0 0 0,0 0 0 0 0,0 1 0 0 0,0 0 0 0 0,0-1 7 0 0,-1 5 2 0 0,0 0 0 0 0,-1-1 0 0 0,1 1 0 0 0,-1 0 0 0 0,0 0 0 0 0,0 1 0 0 0,0-1 0 0 0,0 0 0 0 0,0 1 0 0 0,-1-1 0 0 0,0 1 0 0 0,0-1 0 0 0,0 1-1 0 0,0 0 1 0 0,0-1 0 0 0,-1 1 0 0 0,1 0 0 0 0,-1 0 0 0 0,0 0 0 0 0,0 2-2 0 0,0 12 5 0 0,0 0-1 0 0,-1 0 1 0 0,0 0-1 0 0,-2 0 1 0 0,0 0-1 0 0,-1-1 1 0 0,0 1-1 0 0,-8 15-4 0 0,-8 27 16 0 0,20-60-18 0 0,0 0 0 0 0,1-1 0 0 0,-1 1-1 0 0,1 0 1 0 0,-1 0 0 0 0,1 1 0 0 0,-1-1 0 0 0,0 0 0 0 0,1 0-1 0 0,-1 0 1 0 0,1 0 0 0 0,-1 0 0 0 0,0 0 0 0 0,1 0 0 0 0,-1 1 0 0 0,1-1-1 0 0,-1 0 1 0 0,0 0 0 0 0,1 1 0 0 0,-1-1 0 0 0,0 0 0 0 0,1 0-1 0 0,-1 1 1 0 0,0-1 0 0 0,0 0 0 0 0,1 1 0 0 0,-1-1 0 0 0,0 1-1 0 0,0-1 1 0 0,0 0 0 0 0,1 1 0 0 0,-1-1 0 0 0,0 0 0 0 0,0 1-1 0 0,0-1 1 0 0,0 1 0 0 0,0-1 0 0 0,0 1 0 0 0,0-1 0 0 0,0 0 0 0 0,0 1-1 0 0,0-1 1 0 0,0 1 0 0 0,0-1 0 0 0,0 1 0 0 0,0-1 0 0 0,0 0-1 0 0,0 1 1 0 0,-1-1 0 0 0,1 1 2 0 0,146-169 80 0 0,-16 13-96 0 0,-113 147-19 0 0,-16 34-1 0 0,-2-11 66 0 0,-12 161 24 0 0,13-117-42 0 0,0-59-10 0 0,0 0 191 0 0,0-3-5917 0 0,0 2 2154 0 0,0 1-3651 0 0,0 0-4917 0 0</inkml:trace>
  <inkml:trace contextRef="#ctx0" brushRef="#br0" timeOffset="19356.717">7776 844 8666 0 0,'0'0'2935'0'0,"0"0"-993"0"0,0 0-494 0 0,0 0-160 0 0,0 0-126 0 0,0 0-174 0 0,0 0-230 0 0,0 0-119 0 0,0 0-14 0 0,0 0 70 0 0,0 0 57 0 0,0 0-30 0 0,0 0-28 0 0,11 6-48 0 0,89 25 1624 0 0,-82-32-2034 0 0,1-1 1 0 0,-1-1-1 0 0,0 0 1 0 0,0-1-1 0 0,-1-1 1 0 0,1-1-1 0 0,-1 0 1 0 0,0-1-1 0 0,-1-1 1 0 0,0-1-1 0 0,0 0 1 0 0,0-1-1 0 0,-2-1 1 0 0,1 0-1 0 0,7-9-236 0 0,39-60 335 0 0,-60 77-328 0 0,1 1 1 0 0,-1-1 0 0 0,0 0-1 0 0,0 1 1 0 0,0-1-1 0 0,0 0 1 0 0,-1 0-1 0 0,1 1 1 0 0,-1-1 0 0 0,0 0-1 0 0,1 0 1 0 0,-1 0-1 0 0,-1 0 1 0 0,1 1 0 0 0,0-1-1 0 0,-1 0 1 0 0,1 0-1 0 0,-1 0 1 0 0,0 1 0 0 0,0-1-1 0 0,0 0 1 0 0,0 1-1 0 0,0-1 1 0 0,-1 1-1 0 0,1-1 1 0 0,-1 1 0 0 0,0 0-1 0 0,0-1 1 0 0,0 1-1 0 0,0 0 1 0 0,0 0 0 0 0,0 1-1 0 0,0-1 1 0 0,0 0-1 0 0,-1 1 1 0 0,1-1 0 0 0,-1 1-1 0 0,1 0 1 0 0,-1 0-1 0 0,0 0 1 0 0,0 0-1 0 0,1 0 1 0 0,-1 0 0 0 0,0 1-1 0 0,-2-1-7 0 0,-6 0-12 0 0,0 1-1 0 0,-1-1 1 0 0,1 2 0 0 0,0 0-1 0 0,0 0 1 0 0,0 1 0 0 0,0 0-1 0 0,0 1 1 0 0,1 0 0 0 0,-1 1-1 0 0,1 0 1 0 0,0 1 0 0 0,0 0-1 0 0,0 0 1 0 0,1 1-1 0 0,0 0 1 0 0,-4 4 12 0 0,-6 5-7 0 0,0 2 0 0 0,1 0 0 0 0,1 1 0 0 0,1 0-1 0 0,0 2 1 0 0,2 0 0 0 0,-6 9 7 0 0,17-25 1 0 0,-1 0 0 0 0,1 1 0 0 0,0-1 0 0 0,0 1 0 0 0,1 0 0 0 0,-1 0 0 0 0,1 0 0 0 0,0 0 0 0 0,1 0 0 0 0,-1 0 0 0 0,1 0-1 0 0,0 1 1 0 0,0-1 0 0 0,0 0 0 0 0,1 1 0 0 0,0-1 0 0 0,0 1 0 0 0,0-1 0 0 0,1 1 0 0 0,0-1 0 0 0,0 0 0 0 0,0 1 0 0 0,1-1 0 0 0,-1 0 0 0 0,1 0 0 0 0,1 0 0 0 0,-1 0 0 0 0,1 0 0 0 0,-1-1 0 0 0,1 1-1 0 0,2 1 0 0 0,7 2 22 0 0,0-1-1 0 0,0 0 1 0 0,1-1-1 0 0,0 0 0 0 0,0-1 1 0 0,1 0-1 0 0,0-1 1 0 0,0-1-1 0 0,0 0 0 0 0,0-1 1 0 0,0 0-1 0 0,0-1 1 0 0,0-1-1 0 0,1 0 0 0 0,-1-1 1 0 0,6-1-22 0 0,16 1 42 0 0,-22 2-59 0 0,1-1 0 0 0,0-1 1 0 0,0-1-1 0 0,-1 0 0 0 0,1 0 1 0 0,-1-2-1 0 0,0 0 0 0 0,0 0 1 0 0,0-1-1 0 0,0-1 0 0 0,-1-1 1 0 0,3-1 15 0 0,-1-15-2286 0 0,-15 15-1697 0 0,-4-1-3862 0 0,1 5-4962 0 0</inkml:trace>
  <inkml:trace contextRef="#ctx0" brushRef="#br0" timeOffset="20159.928">7001 233 8874 0 0,'0'0'2538'0'0,"0"0"-528"0"0,0 0-206 0 0,0 0-14 0 0,0 0-118 0 0,0 0-257 0 0,0 0-347 0 0,0 0-322 0 0,0 0-196 0 0,0 0-76 0 0,0 0-54 0 0,0 0-49 0 0,10 29 1779 0 0,24-39-446 0 0,-49 34 136 0 0,16-24-2186 0 0,30-15-701 0 0,-18 10-2406 0 0,-1 1-3742 0 0,-7 3-5469 0 0</inkml:trace>
  <inkml:trace contextRef="#ctx0" brushRef="#br0" timeOffset="1701.78">2695 480 0 0 0,'0'0'846'0'0,"0"0"243"0"0,0 0 229 0 0,0 0 301 0 0,0 0 338 0 0,0 0 188 0 0,0 0-79 0 0,0 0-205 0 0,0 0-266 0 0,0 0-273 0 0,0 0-176 0 0,0 0-138 0 0,0 0-101 0 0,0-4-87 0 0,-4-11-101 0 0,3 11-111 0 0,-3 23 1220 0 0,0-5-1720 0 0,0 0 0 0 0,1 0 0 0 0,0 0 0 0 0,1 1-1 0 0,1-1 1 0 0,0 1 0 0 0,1-1 0 0 0,1 1 0 0 0,0 0 0 0 0,1-1-1 0 0,1 0 1 0 0,0 1 0 0 0,1-1 0 0 0,0 0 0 0 0,1-1 0 0 0,0 1 0 0 0,2-1-1 0 0,-1 0 1 0 0,1 0 0 0 0,1-1 0 0 0,1 0 0 0 0,3 3-108 0 0,-9-13 38 0 0,0-1 1 0 0,0 1 0 0 0,0-1-1 0 0,0 0 1 0 0,1 0 0 0 0,-1 0-1 0 0,0 0 1 0 0,1-1-1 0 0,-1 1 1 0 0,1-1 0 0 0,-1 0-1 0 0,1 0 1 0 0,-1 0 0 0 0,0-1-1 0 0,1 1 1 0 0,-1-1 0 0 0,1 0-1 0 0,-1 0 1 0 0,0 0-1 0 0,1 0 1 0 0,-1 0 0 0 0,0-1-1 0 0,0 1 1 0 0,0-1 0 0 0,0 0-1 0 0,0 0 1 0 0,-1 0 0 0 0,1 0-1 0 0,-1-1 1 0 0,1 1-1 0 0,-1-1 1 0 0,0 0 0 0 0,0 1-1 0 0,1-3-38 0 0,134-147 446 0 0,-113 142-496 0 0,-17 43-1 0 0,-5-20 101 0 0,-3-3-45 0 0,2 0 0 0 0,-1 0 1 0 0,1 0-1 0 0,1 0 0 0 0,0-1 0 0 0,0 1 0 0 0,1 0 0 0 0,0-1 1 0 0,0 0-1 0 0,1 0 0 0 0,1 0 0 0 0,-1 0 0 0 0,1 0 0 0 0,1-1 1 0 0,0 0-1 0 0,0 0 0 0 0,0-1 0 0 0,1 0 0 0 0,0 0 0 0 0,1 0 1 0 0,0-1-1 0 0,-1 0 0 0 0,2-1 0 0 0,2 2-5 0 0,-5-5 47 0 0,0-1 1 0 0,-1 0-1 0 0,1-1 0 0 0,0 1 1 0 0,0-1-1 0 0,0 0 0 0 0,-1-1 0 0 0,1 0 1 0 0,0 1-1 0 0,0-2 0 0 0,-1 1 0 0 0,1-1 1 0 0,-1 0-1 0 0,1 0 0 0 0,-1 0 1 0 0,0-1-1 0 0,0 0 0 0 0,0 0 0 0 0,0 0 1 0 0,0 0-1 0 0,-1-1 0 0 0,1 0 1 0 0,-1 0-1 0 0,0 0 0 0 0,0-1 0 0 0,-1 1 1 0 0,1-1-1 0 0,-1 0 0 0 0,0 0 1 0 0,0 0-1 0 0,-1 0-47 0 0,1 0 43 0 0,6-7 45 0 0,-1 0 1 0 0,-1 0-1 0 0,0-1 0 0 0,-1 0 0 0 0,0 0 0 0 0,-1 0 0 0 0,0-1 0 0 0,1-12-88 0 0,-4 19 1024 0 0,0-4-3165 0 0,9 15-7440 0 0,-7-1 3439 0 0,1-3-5219 0 0</inkml:trace>
  <inkml:trace contextRef="#ctx0" brushRef="#br0" timeOffset="1952.966">3664 664 11642 0 0,'0'0'1704'0'0,"0"0"-568"0"0,0 0-176 0 0,0 0 118 0 0,0 0 60 0 0,0 0-107 0 0,0 0-272 0 0,0 0-293 0 0,0 0-205 0 0,0 0-101 0 0,0 0-73 0 0,0 0-42 0 0,0 0-18 0 0,-3 32-33 0 0,-6 96-32 0 0,17-80-702 0 0,4-46-5408 0 0,-10-3 1509 0 0,-1 1-4284 0 0</inkml:trace>
  <inkml:trace contextRef="#ctx0" brushRef="#br0" timeOffset="2221.177">3518 314 10642 0 0,'0'0'648'0'0,"0"0"-416"0"0,0 0-168 0 0,0 0-80 0 0,0 0-184 0 0,0 0-456 0 0,0 0-424 0 0,0 0-424 0 0,0 0-777 0 0,0 0-1840 0 0,0 0 2393 0 0</inkml:trace>
  <inkml:trace contextRef="#ctx0" brushRef="#br0" timeOffset="2400.553">3870 60 4457 0 0,'0'0'3521'0'0,"0"0"-1055"0"0,0 0-526 0 0,0 0-197 0 0,0 0-171 0 0,0 0-217 0 0,0 0-321 0 0,0 0-246 0 0,0 0-72 0 0,0 0 18 0 0,0 0 37 0 0,0 0-31 0 0,0 0-128 0 0,5 15-147 0 0,29 99 493 0 0,-14-28-500 0 0,-3 0 0 0 0,-5 0 0 0 0,-3 2 0 0 0,-4-1 0 0 0,-4 6-458 0 0,16 86 45 0 0,-1-141-752 0 0,-16-38 511 0 0,10-30-1887 0 0,-6 9 176 0 0,6-23-3993 0 0,-5 15-3282 0 0,-3 17 2950 0 0</inkml:trace>
  <inkml:trace contextRef="#ctx0" brushRef="#br0" timeOffset="15843.455">4216 8 0 0 0,'0'0'792'0'0,"0"0"478"0"0,0 0 101 0 0,0 0-51 0 0,0 0-85 0 0,0 0-83 0 0,0 0-68 0 0,0 0-9 0 0,0 0 51 0 0,9-3 6725 0 0,-4-1-5855 0 0,-5 27 4663 0 0,9 27-5740 0 0,0-4-654 0 0,25 254 604 0 0,10-93-685 0 0,-11-57 13 0 0,-27-98 80 0 0,-5-8 129 0 0,-8-19-327 0 0,8-39-1499 0 0,-1-5-1984 0 0,0 6-4710 0 0,0 5-4738 0 0</inkml:trace>
  <inkml:trace contextRef="#ctx0" brushRef="#br0" timeOffset="42211.589">409 1805 0 0 0,'0'0'798'0'0,"0"0"643"0"0,0 0 518 0 0,0 0 338 0 0,0 0 75 0 0,0 0-198 0 0,0 0-326 0 0,0 0-330 0 0,0 0-254 0 0,0 0-151 0 0,0 0-145 0 0,8-4-89 0 0,22-10-86 0 0,-19 11 7844 0 0,-18 9-7465 0 0,-10-7-1149 0 0,-1 1 0 0 0,1 1 1 0 0,0 0-1 0 0,0 1 0 0 0,0 1 1 0 0,0 1-1 0 0,0 0 0 0 0,1 1 0 0 0,-1 1-23 0 0,6 0 2 0 0,-6 0 18 0 0,0 1 1 0 0,0 0-1 0 0,1 2 1 0 0,1 0-1 0 0,-1 0 1 0 0,1 2 0 0 0,1 0-1 0 0,0 0 1 0 0,1 1-1 0 0,0 1 1 0 0,1 0 0 0 0,0 1-1 0 0,1 1 1 0 0,-9 15-21 0 0,12-17 22 0 0,2 2 0 0 0,0-1 0 0 0,0 1 1 0 0,1 0-1 0 0,1 0 0 0 0,1 0 1 0 0,0 0-1 0 0,1 1 0 0 0,0-1 0 0 0,1 6-22 0 0,0-12 17 0 0,0 0-1 0 0,1 0 0 0 0,0 1 0 0 0,1-1 1 0 0,-1 0-1 0 0,2 0 0 0 0,-1 0 1 0 0,1 0-1 0 0,1 0 0 0 0,0-1 0 0 0,0 1 1 0 0,0 0-1 0 0,1-1 0 0 0,1 0 0 0 0,-1 0 1 0 0,1 0-1 0 0,0-1 0 0 0,1 0 1 0 0,0 0-1 0 0,2 2-16 0 0,0-3 40 0 0,-1-1 0 0 0,1 0 0 0 0,0-1 0 0 0,0 0 0 0 0,1 0 0 0 0,-1 0 0 0 0,1-1 0 0 0,-1-1 1 0 0,1 1-1 0 0,0-1 0 0 0,0-1 0 0 0,0 0 0 0 0,0 0 0 0 0,1-1 0 0 0,-1 0 0 0 0,0 0 0 0 0,1-1-40 0 0,14-3 59 0 0,0-1 0 0 0,0-2-1 0 0,0 0 1 0 0,-1-1 0 0 0,0-1-1 0 0,-1-2-58 0 0,19-11 7 0 0,-41 22-28 0 0,0 0-29 0 0,0 0-64 0 0,0 0-69 0 0,0 0-124 0 0,0 0-169 0 0,-3-2-3328 0 0,-1 0-5851 0 0,4 2-2910 0 0</inkml:trace>
  <inkml:trace contextRef="#ctx0" brushRef="#br0" timeOffset="46002.446">770 2074 2617 0 0,'0'0'2136'0'0,"0"0"-69"0"0,0 0 82 0 0,0 0-12 0 0,0 0-178 0 0,0 0-273 0 0,0 0-262 0 0,0 0-222 0 0,0 0-203 0 0,0 0-167 0 0,0 0-126 0 0,15 3-110 0 0,95 23 1148 0 0,-102-24-1590 0 0,1 0 0 0 0,0 0 0 0 0,-1-1 1 0 0,1 0-1 0 0,0 0 0 0 0,0-1 0 0 0,0 0 0 0 0,-1 0 0 0 0,1-1 0 0 0,0-1 0 0 0,0 1 0 0 0,-1-1 1 0 0,1-1-1 0 0,-1 0 0 0 0,1 0 0 0 0,-1 0 0 0 0,0-1 0 0 0,-1 0 0 0 0,1-1 0 0 0,-1 0 0 0 0,1 0 1 0 0,-1 0-1 0 0,-1-1 0 0 0,1 0 0 0 0,2-4-154 0 0,-7 8 23 0 0,1-1 0 0 0,-1 0 0 0 0,1 0 1 0 0,-1 1-1 0 0,0-2 0 0 0,0 1 0 0 0,0 0 0 0 0,-1 0 1 0 0,1-1-1 0 0,-1 1 0 0 0,0-1 0 0 0,0 1 0 0 0,0-1 0 0 0,0 1 1 0 0,0-1-1 0 0,-1 0 0 0 0,0 1 0 0 0,0-1 0 0 0,0 0 1 0 0,0 1-1 0 0,0-1 0 0 0,-1 0 0 0 0,1 1 0 0 0,-1-1 0 0 0,0 1 1 0 0,0-1-1 0 0,-1 1 0 0 0,1-1 0 0 0,-1 1 0 0 0,0 0 1 0 0,0-1-1 0 0,0 1 0 0 0,0 0 0 0 0,0 0 0 0 0,0 1 0 0 0,-1-1 1 0 0,0 0-1 0 0,1 1 0 0 0,-1 0 0 0 0,0-1 0 0 0,0 1 1 0 0,0 0-1 0 0,-1 1 0 0 0,1-1 0 0 0,0 0 0 0 0,-1 1 1 0 0,0 0-25 0 0,-9 1-13 0 0,0 0-1 0 0,0 1 0 0 0,0 0 1 0 0,1 1-1 0 0,-1 1 0 0 0,1 0 0 0 0,-1 1 1 0 0,1 0-1 0 0,0 1 0 0 0,0 0 0 0 0,1 1 1 0 0,-1 0-1 0 0,1 1 0 0 0,1 1 0 0 0,-1-1 1 0 0,1 1-1 0 0,1 1 0 0 0,-1 0 0 0 0,2 0 1 0 0,-4 5 14 0 0,3-5-2 0 0,0 1 1 0 0,0 0-1 0 0,1 0 1 0 0,0 1-1 0 0,1 0 1 0 0,1 1-1 0 0,-1-1 1 0 0,2 1-1 0 0,0 1 1 0 0,0-1-1 0 0,1 1 1 0 0,0-1-1 0 0,1 1 1 0 0,1 0-1 0 0,0 0 1 0 0,1 1-1 0 0,0-1 2 0 0,3-6 37 0 0,1 1 0 0 0,-1-1-1 0 0,1 0 1 0 0,1 0-1 0 0,-1-1 1 0 0,1 1 0 0 0,0-1-1 0 0,1 1 1 0 0,-1-1-1 0 0,1-1 1 0 0,0 1-1 0 0,1-1 1 0 0,0 1 0 0 0,-1-2-1 0 0,2 1 1 0 0,-1-1-1 0 0,0 0 1 0 0,1 0 0 0 0,0 0-1 0 0,0-1 1 0 0,0 0-1 0 0,0-1 1 0 0,2 1-37 0 0,136 12 621 0 0,-133-16-661 0 0,0 0-1 0 0,-1 0 0 0 0,1-1 0 0 0,0-1 1 0 0,-1 0-1 0 0,0-1 0 0 0,1 0 0 0 0,-1 0 0 0 0,-1-1 1 0 0,1-1-1 0 0,-1 0 0 0 0,0 0 0 0 0,8-7 41 0 0,11-11-4260 0 0,-4-4-4036 0 0,-15 17-4068 0 0</inkml:trace>
  <inkml:trace contextRef="#ctx0" brushRef="#br0" timeOffset="46652.46">1493 1901 14371 0 0,'0'0'2107'0'0,"0"0"-584"0"0,0 0-223 0 0,0 0-54 0 0,0 0-71 0 0,0 0-167 0 0,0 0-265 0 0,0 0-204 0 0,0 0-70 0 0,0 0 9 0 0,0 0 2 0 0,0 0-41 0 0,0 0-82 0 0,-1 16-73 0 0,-3 54-76 0 0,-29 35 300 0 0,-60 76-281 0 0,44-101-250 0 0,44-76 29 0 0,3-1-4 0 0,2-2 5 0 0,7-17 82 0 0,28-64 27 0 0,-15 38-99 0 0,2 1 0 0 0,2 1 0 0 0,1 1 0 0 0,2 1 0 0 0,2 1 0 0 0,15-13-17 0 0,28-16-84 0 0,-63 103 97 0 0,-9 49 79 0 0,-2-77-91 0 0,0 0 0 0 0,0 0 0 0 0,1 1-1 0 0,0-1 1 0 0,1 0 0 0 0,0 1 0 0 0,1-1 0 0 0,0 0 0 0 0,0 0 0 0 0,1 0 0 0 0,0 1 0 0 0,0-1 0 0 0,1-1 0 0 0,0 1-1 0 0,1 0 1 0 0,0-1 0 0 0,0 0 0 0 0,1 0 0 0 0,0 0 0 0 0,1 0 0 0 0,-1-1 0 0 0,1 0 0 0 0,1 0 0 0 0,-1-1 0 0 0,5 3-1 0 0,-7-7 17 0 0,0 0 0 0 0,0-1 0 0 0,0 0 0 0 0,0 0 0 0 0,1 0 0 0 0,-1 0 0 0 0,0-1 0 0 0,1 1 0 0 0,-1-1 0 0 0,0 0 0 0 0,1 0 0 0 0,-1-1 0 0 0,0 1 0 0 0,1-1 0 0 0,-1 0 0 0 0,0 0 1 0 0,0-1-1 0 0,0 1 0 0 0,0-1 0 0 0,0 0 0 0 0,0 0 0 0 0,0 0 0 0 0,0-1 0 0 0,-1 1 0 0 0,1-1 0 0 0,-1 0 0 0 0,0 0 0 0 0,3-3-17 0 0,66-105 850 0 0,-61 82-846 0 0,-1 0 0 0 0,-2 0 1 0 0,-1-1-1 0 0,-2 0 0 0 0,0-1 1 0 0,-2 1-1 0 0,-2-14-4 0 0,-1 43-503 0 0,0 1-447 0 0,0 0-676 0 0,0 0-1408 0 0,0 0-3794 0 0,0 0-5640 0 0</inkml:trace>
  <inkml:trace contextRef="#ctx0" brushRef="#br0" timeOffset="47074.354">2279 1507 16195 0 0,'0'0'1737'0'0,"0"0"-501"0"0,0 0-305 0 0,0 0 13 0 0,0 0 30 0 0,0 0-81 0 0,0 0-202 0 0,0 0-204 0 0,0 0-110 0 0,0 0 47 0 0,0 0 98 0 0,0 0 38 0 0,2 10-16 0 0,30 231 2005 0 0,-23 118-1868 0 0,-22-244-684 0 0,-9-38-49 0 0,22-77-2 0 0,0 0-20 0 0,0 0-26 0 0,-9-26-2239 0 0,-25-83-7282 0 0,26 90 3695 0 0,4 4-5178 0 0</inkml:trace>
  <inkml:trace contextRef="#ctx0" brushRef="#br0" timeOffset="47252.339">2007 1908 10426 0 0,'0'0'2043'0'0,"0"0"-600"0"0,0 0-234 0 0,0 0 194 0 0,0 0 238 0 0,0 0 29 0 0,0 0-142 0 0,0 0-229 0 0,0 0-221 0 0,0 0-157 0 0,0 0-111 0 0,31 5-123 0 0,100 15-101 0 0,41-15 863 0 0,-36-11-334 0 0,-68 2-3022 0 0,-1 2-8834 0 0,-65 2 1579 0 0</inkml:trace>
  <inkml:trace contextRef="#ctx0" brushRef="#br0" timeOffset="47896.945">2624 2019 5913 0 0,'0'0'1373'0'0,"0"0"-133"0"0,0 0 169 0 0,0 0 221 0 0,0 0 148 0 0,0 0 5 0 0,0 0-185 0 0,0 0-230 0 0,0 0-197 0 0,0 0-170 0 0,0 0-126 0 0,0 0-100 0 0,0 0-72 0 0,31 9-72 0 0,97 26-77 0 0,-75-34 151 0 0,-46-6-521 0 0,0 2-108 0 0,-1-1 0 0 0,0 0 0 0 0,0 0 0 0 0,0 0 0 0 0,-1-1 0 0 0,1 1 0 0 0,-1-1 1 0 0,0-1-1 0 0,0 1 0 0 0,-1-1 0 0 0,1 0 0 0 0,-1 0 0 0 0,-1 0 0 0 0,1 0 0 0 0,-1-1 1 0 0,0 0-1 0 0,-1 1 0 0 0,1-1 0 0 0,-1 0 0 0 0,-1 0 0 0 0,1 0 0 0 0,-1-1 0 0 0,-1 1 0 0 0,1 0 1 0 0,-1 0-1 0 0,0-3-76 0 0,-1 7 1 0 0,0 1 1 0 0,0 0 0 0 0,1 0-1 0 0,-1 0 1 0 0,0 0-1 0 0,-1 0 1 0 0,1 0 0 0 0,0 0-1 0 0,-1 1 1 0 0,1-1-1 0 0,-1 0 1 0 0,1 1 0 0 0,-1-1-1 0 0,0 1 1 0 0,1-1 0 0 0,-1 1-1 0 0,0 0 1 0 0,0 0-1 0 0,0 0 1 0 0,0 0 0 0 0,0 0-1 0 0,0 0 1 0 0,-1 0 0 0 0,1 1-1 0 0,0-1 1 0 0,0 1-1 0 0,0 0 1 0 0,-1 0 0 0 0,1-1-1 0 0,0 1 1 0 0,0 1-1 0 0,-1-1 1 0 0,1 0 0 0 0,-2 1-2 0 0,-75 26-131 0 0,63-17 108 0 0,0 1 0 0 0,1 1 0 0 0,0 1 0 0 0,2 0 0 0 0,-1 1 0 0 0,1 0-1 0 0,1 1 1 0 0,1 0 0 0 0,0 1 0 0 0,1 0 0 0 0,0 1 0 0 0,2 0 0 0 0,0 1 0 0 0,1-1 0 0 0,0 3 23 0 0,6-16-1 0 0,0 1-1 0 0,0 0 0 0 0,0 0 1 0 0,1 0-1 0 0,0 0 0 0 0,0 0 1 0 0,1 0-1 0 0,-1 0 1 0 0,1 0-1 0 0,0-1 0 0 0,0 1 1 0 0,0 0-1 0 0,1 0 0 0 0,0-1 1 0 0,0 1-1 0 0,0-1 1 0 0,0 0-1 0 0,1 1 0 0 0,0-1 1 0 0,0 0-1 0 0,0-1 0 0 0,0 1 1 0 0,0 0-1 0 0,1-1 1 0 0,0 0-1 0 0,-1 0 0 0 0,1 0 1 0 0,0 0-1 0 0,1 0 0 0 0,-1-1 1 0 0,0 0-1 0 0,1 0 0 0 0,0 0 1 0 0,-1-1-1 0 0,1 1 1 0 0,3 0 1 0 0,14 3 48 0 0,0 0 0 0 0,0-1 0 0 0,1-2 0 0 0,-1 0 0 0 0,1-1 1 0 0,0-1-1 0 0,-1-2 0 0 0,16-2-48 0 0,-2-3 120 0 0,-2-1-1 0 0,1-2 0 0 0,-1-2 1 0 0,-1-1-1 0 0,16-9-119 0 0,-29 12 72 0 0,0-1-1 0 0,-1 0 1 0 0,0-2-1 0 0,-1 0 0 0 0,-1-1 1 0 0,0-1-1 0 0,-1-1 0 0 0,0 0 1 0 0,-2-1-1 0 0,0-1 0 0 0,-1 0 1 0 0,1-2-72 0 0,-9 12 9 0 0,-1-1 1 0 0,1 1 0 0 0,-1-1-1 0 0,-1 0 1 0 0,0-1 0 0 0,0 1-1 0 0,-1 0 1 0 0,0-1 0 0 0,-1 0 0 0 0,0 1-1 0 0,0-1 1 0 0,-1 0 0 0 0,0 0-1 0 0,-1 1 1 0 0,0-1 0 0 0,0 0-1 0 0,-1 1 1 0 0,-1-1 0 0 0,0-2-10 0 0,-1 8-5 0 0,1 1 1 0 0,-1-1-1 0 0,1 1 1 0 0,-1 0-1 0 0,0 0 1 0 0,-1 0 0 0 0,1 1-1 0 0,0-1 1 0 0,-1 1-1 0 0,1 0 1 0 0,-1 0-1 0 0,0 1 1 0 0,1-1-1 0 0,-1 1 1 0 0,0 0-1 0 0,0 0 1 0 0,0 1-1 0 0,0 0 1 0 0,0-1 0 0 0,0 2-1 0 0,0-1 1 0 0,0 0-1 0 0,0 1 1 0 0,0 0-1 0 0,0 0 1 0 0,1 1-1 0 0,-1-1 1 0 0,0 1-1 0 0,1 0 1 0 0,-1 0 0 0 0,1 1-1 0 0,0-1 1 0 0,-1 1-1 0 0,1 0 1 0 0,1 0-1 0 0,-1 1 1 0 0,0-1-1 0 0,1 1 1 0 0,0 0-1 0 0,-1-1 1 0 0,0 3 4 0 0,1-3-5 0 0,0-1 1 0 0,0 1-1 0 0,1-1 0 0 0,-1 1 1 0 0,0 0-1 0 0,1 0 0 0 0,0 0 1 0 0,0 0-1 0 0,0 0 0 0 0,0 1 1 0 0,0-1-1 0 0,1 0 1 0 0,-1 1-1 0 0,1 0 0 0 0,0-1 1 0 0,0 1-1 0 0,1 0 0 0 0,-1-1 1 0 0,1 1-1 0 0,-1 0 0 0 0,1 0 1 0 0,0-1-1 0 0,1 1 0 0 0,-1 0 1 0 0,1 0-1 0 0,-1-1 0 0 0,1 1 1 0 0,0 0-1 0 0,1-1 0 0 0,-1 1 1 0 0,1-1-1 0 0,-1 1 1 0 0,1-1-1 0 0,0 0 0 0 0,0 0 1 0 0,0 0-1 0 0,2 2 5 0 0,165 85 103 0 0,-164-82-66 0 0,0-1 1 0 0,0 1-1 0 0,0 1 1 0 0,-1-1 0 0 0,0 1-1 0 0,0 0 1 0 0,-1 0-1 0 0,-1 0 1 0 0,1 0-1 0 0,-1 0 1 0 0,-1 1 0 0 0,0-1-1 0 0,0 1 1 0 0,-1-1-1 0 0,0 1 1 0 0,-1-1 0 0 0,0 0-1 0 0,0 1 1 0 0,-1-1-1 0 0,0 0 1 0 0,-1 1-1 0 0,-3 7-37 0 0,4-5 26 0 0,1-10-53 0 0,0-1 0 0 0,0 1-1 0 0,1 0 1 0 0,-1 0 0 0 0,0 0 0 0 0,1 0 0 0 0,-1 0 0 0 0,1 0 0 0 0,0-1 0 0 0,0 1-1 0 0,0 0 1 0 0,0 0 0 0 0,0 0 0 0 0,0 0 0 0 0,0 0 0 0 0,1 0 0 0 0,-1 0 0 0 0,1 0-1 0 0,-1 0 1 0 0,1 0 0 0 0,0-1 0 0 0,0 1 0 0 0,0 0 0 0 0,0 0 0 0 0,0-1-1 0 0,0 1 1 0 0,0-1 0 0 0,1 1 0 0 0,-1-1 0 0 0,0 1 0 0 0,1-1 0 0 0,-1 0 0 0 0,1 0-1 0 0,0 0 1 0 0,-1 0 0 0 0,1 0 0 0 0,0 0 0 0 0,-1 0 0 0 0,1 0 0 0 0,0-1 0 0 0,2 1 27 0 0,7-1-2203 0 0,1 0-6806 0 0,-8 0-3199 0 0</inkml:trace>
  <inkml:trace contextRef="#ctx0" brushRef="#br0" timeOffset="48589.596">3594 2129 7762 0 0,'0'0'2576'0'0,"0"0"-261"0"0,0 0-221 0 0,0 0-132 0 0,0 0-192 0 0,0 0-309 0 0,0 0-363 0 0,0 0-309 0 0,0 0-161 0 0,0 0-42 0 0,0 0 25 0 0,0 0 52 0 0,0 0-39 0 0,16-1-68 0 0,128-16 665 0 0,133-42-638 0 0,-206 58-2950 0 0,-55 2-2459 0 0,-1-1-4075 0 0,-11 0-2304 0 0</inkml:trace>
  <inkml:trace contextRef="#ctx0" brushRef="#br0" timeOffset="49393.159">4396 1926 11314 0 0,'0'0'2636'0'0,"0"0"-860"0"0,0 0-485 0 0,0 0-111 0 0,0 0-22 0 0,0 0-90 0 0,0 0-133 0 0,0 0-175 0 0,0 0-177 0 0,0 0-143 0 0,-30 23-105 0 0,-95 72-98 0 0,122-93-224 0 0,-1 0 0 0 0,1 0 0 0 0,0 0 0 0 0,0 0 0 0 0,0 0 0 0 0,0 1 0 0 0,1 0 0 0 0,-1-1 0 0 0,1 1-1 0 0,0 0 1 0 0,-1 0 0 0 0,1 0 0 0 0,0 0 0 0 0,1 1 0 0 0,-1-1 0 0 0,1 0 0 0 0,-1 1 0 0 0,1-1 0 0 0,-1 5-13 0 0,0 2 43 0 0,1-3-22 0 0,-1 0 0 0 0,1 0-1 0 0,0 0 1 0 0,1 0 0 0 0,0-1 0 0 0,0 1-1 0 0,0 0 1 0 0,1 0 0 0 0,0 0-1 0 0,0 0 1 0 0,1 0 0 0 0,-1 0-1 0 0,2-1 1 0 0,-1 1 0 0 0,1-1-1 0 0,0 0 1 0 0,0 0 0 0 0,1 0-1 0 0,-1 0 1 0 0,1 0 0 0 0,1-1-1 0 0,-1 1 1 0 0,1-1 0 0 0,0 0-1 0 0,0-1 1 0 0,1 1 0 0 0,-1-1-1 0 0,1 0 1 0 0,0-1 0 0 0,0 1-1 0 0,0-1 1 0 0,0 0 0 0 0,1-1-1 0 0,-1 1 1 0 0,1-1 0 0 0,2 0-21 0 0,1 1 71 0 0,-1-1 0 0 0,1 0 1 0 0,0 0-1 0 0,0-1 0 0 0,0-1 1 0 0,-1 1-1 0 0,1-2 0 0 0,0 1 0 0 0,0-1 1 0 0,0-1-1 0 0,-1 0 0 0 0,1 0 1 0 0,0-1-1 0 0,-1 0 0 0 0,0-1 1 0 0,0 0-1 0 0,0 0 0 0 0,0-1 1 0 0,-1 0-1 0 0,0 0 0 0 0,0-1 1 0 0,0 0-1 0 0,-1-1 0 0 0,1 0 0 0 0,-2 0 1 0 0,1 0-1 0 0,-1-1 0 0 0,0 0 1 0 0,-1 0-1 0 0,1-1 0 0 0,-2 1 1 0 0,1-1-1 0 0,-1 0 0 0 0,-1 0 1 0 0,0-1-1 0 0,0 1 0 0 0,0-1 1 0 0,-1-3-72 0 0,-2 6-3 0 0,0 1 0 0 0,0 0 0 0 0,0 0 0 0 0,-1-1 0 0 0,0 1 1 0 0,-1 0-1 0 0,1 0 0 0 0,-1 0 0 0 0,0 0 0 0 0,-1 0 0 0 0,1 1 1 0 0,-1-1-1 0 0,0 1 0 0 0,-1 0 0 0 0,1-1 0 0 0,-1 1 0 0 0,0 1 1 0 0,-1-1-1 0 0,1 1 0 0 0,-1-1 0 0 0,1 1 0 0 0,-1 1 0 0 0,0-1 1 0 0,-1 1-1 0 0,-1-2 3 0 0,-1 0-105 0 0,-1-1 0 0 0,0 1 0 0 0,0 0 0 0 0,0 1 0 0 0,0 0 0 0 0,-1 1 0 0 0,1 0 0 0 0,-1 0 0 0 0,0 1 0 0 0,0 0 0 0 0,0 1 0 0 0,0 0 0 0 0,0 0 0 0 0,0 1 0 0 0,0 0-1 0 0,-5 2 106 0 0,16-2-16 0 0,0 0-1 0 0,0 0 0 0 0,0 0 0 0 0,-1 0 0 0 0,1 0 0 0 0,0 0 0 0 0,0 1 0 0 0,0-1 0 0 0,0 0 0 0 0,-1 1 0 0 0,1-1 0 0 0,0 0 0 0 0,0 1 0 0 0,-1-1 0 0 0,1 1 1 0 0,0-1-1 0 0,-1 1 0 0 0,1 0 0 0 0,0-1 0 0 0,-1 1 0 0 0,1 0 0 0 0,-1-1 0 0 0,1 1 0 0 0,-1 0 0 0 0,1-1 0 0 0,-1 1 0 0 0,0 0 0 0 0,1 0 0 0 0,-1 0 1 0 0,0 0-1 0 0,1-1 0 0 0,-1 1 0 0 0,0 0 0 0 0,0 0 0 0 0,0 0 0 0 0,0 0 0 0 0,0 0 0 0 0,0-1 0 0 0,0 1 0 0 0,0 0 0 0 0,0 0 0 0 0,-1 0 0 0 0,1 0 0 0 0,0-1 1 0 0,0 1-1 0 0,-1 0 0 0 0,1 0 0 0 0,-1 0 0 0 0,1-1 0 0 0,-1 1 0 0 0,1 0 0 0 0,-1-1 0 0 0,1 1 0 0 0,-1 0 0 0 0,1-1 0 0 0,-1 1 0 0 0,0-1 0 0 0,1 1 0 0 0,-1-1 1 0 0,0 1-1 0 0,0-1 0 0 0,1 1 0 0 0,-1-1 0 0 0,0 0 0 0 0,0 1 0 0 0,0-1 17 0 0,26 1 92 0 0,0-1 0 0 0,-1-2 0 0 0,1 0 0 0 0,0-1 0 0 0,0-2 0 0 0,-1-1 1 0 0,0 0-1 0 0,0-2 0 0 0,-1-1 0 0 0,0 0 0 0 0,-1-2 0 0 0,0-1 0 0 0,0-1 0 0 0,-1 0 0 0 0,-1-2 0 0 0,0 0 0 0 0,-1-1 1 0 0,-1-1-1 0 0,10-13-92 0 0,-16 17 17 0 0,-2-1 0 0 0,0 0 0 0 0,0-1 0 0 0,-1 0 0 0 0,-1 0 0 0 0,-1-1 0 0 0,0 0 0 0 0,-1 0 0 0 0,-1-1 1 0 0,0 0-1 0 0,-1 0 0 0 0,-1 0 0 0 0,-1 0 0 0 0,0 0 0 0 0,-1-1 0 0 0,-2-11-17 0 0,2 28-1 0 0,-1 0 0 0 0,0-1 1 0 0,0 1-1 0 0,1-1 0 0 0,-1 1 0 0 0,0-1 0 0 0,0 1 1 0 0,0-1-1 0 0,-1 1 0 0 0,1-1 0 0 0,0 1 0 0 0,-1 0 1 0 0,1-1-1 0 0,0 1 0 0 0,-1 0 0 0 0,0-1 1 0 0,1 1-1 0 0,-1 0 0 0 0,0-1 0 0 0,0 1 0 0 0,1 0 1 0 0,-1 0-1 0 0,0 0 0 0 0,0 0 0 0 0,0 0 0 0 0,-1 0 1 0 0,1 0-1 0 0,0 0 0 0 0,0 0 0 0 0,0 0 0 0 0,-1 1 1 0 0,1-1-1 0 0,0 1 0 0 0,-1-1 0 0 0,1 1 0 0 0,-1-1 1 0 0,1 1-1 0 0,0 0 0 0 0,-1-1 0 0 0,1 1 0 0 0,-1 0 1 0 0,1 0-1 0 0,-1 0 0 0 0,1 0 0 0 0,-1 1 0 0 0,1-1 1 0 0,0 0-1 0 0,-1 0 0 0 0,1 1 0 0 0,-1-1 0 0 0,1 1 1 0 0,0 0-1 0 0,-1-1 0 0 0,1 1 0 0 0,0 0 1 0 0,0 0-1 0 0,-1 0 1 0 0,-4 14-5 0 0,1-1 0 0 0,1 2 0 0 0,0-1 0 0 0,1 0 1 0 0,1 1-1 0 0,1-1 0 0 0,0 1 0 0 0,0 0 0 0 0,2 0 1 0 0,0-1-1 0 0,2 12 5 0 0,-2-18 1 0 0,48 370 27 0 0,-27-245-23 0 0,-5 1 0 0 0,-3 92-5 0 0,-13-187-18 0 0,1-28 22 0 0,-1 1 0 0 0,0 0 1 0 0,-1 0-1 0 0,-1-1 0 0 0,0 1 0 0 0,0 0 1 0 0,-2 0-1 0 0,1-1 0 0 0,-1 1 0 0 0,-1-1 1 0 0,-1 0-1 0 0,1 0 0 0 0,-2-1 0 0 0,0 1 1 0 0,-4 5-5 0 0,6-12 14 0 0,0-1 0 0 0,0-1 1 0 0,0 1-1 0 0,-1-1 0 0 0,1 1 0 0 0,-1-1 1 0 0,0-1-1 0 0,0 1 0 0 0,0-1 1 0 0,0 0-1 0 0,-1 0 0 0 0,1 0 0 0 0,-1 0 1 0 0,1-1-1 0 0,-1 0 0 0 0,1-1 0 0 0,-1 1 1 0 0,0-1-1 0 0,1 0 0 0 0,-1 0 1 0 0,0-1-1 0 0,1 0 0 0 0,-1 0 0 0 0,1 0 1 0 0,-1 0-1 0 0,1-1 0 0 0,0 0 1 0 0,-1 0-1 0 0,1-1 0 0 0,0 1 0 0 0,-3-3-14 0 0,3 0 1 0 0,0 0 1 0 0,1 0-1 0 0,0 0 0 0 0,0 0 0 0 0,0 0 0 0 0,1-1 0 0 0,-1 0 0 0 0,1 0 0 0 0,1 1 0 0 0,-1-2 0 0 0,1 1 0 0 0,0 0 0 0 0,0 0 0 0 0,1-1 0 0 0,0 1 0 0 0,0-1 0 0 0,1 1 0 0 0,-1-1 0 0 0,1 0 0 0 0,1 1 0 0 0,-1-1 0 0 0,2 0-1 0 0,-2-22-19 0 0,3 0-1 0 0,0 0 0 0 0,2 1 1 0 0,1-1-1 0 0,1 1 1 0 0,1 0-1 0 0,2 1 1 0 0,1 0-1 0 0,4-6 20 0 0,-6 13-148 0 0,1 0 1 0 0,1 1-1 0 0,1 0 1 0 0,1 0-1 0 0,0 1 1 0 0,1 1-1 0 0,1 0 0 0 0,1 1 1 0 0,12-9 147 0 0,19-13-2335 0 0,-28 22-3108 0 0,-9 8 401 0 0,1 0-7025 0 0</inkml:trace>
  <inkml:trace contextRef="#ctx0" brushRef="#br0" timeOffset="49921.12">5214 2166 6617 0 0,'0'0'3400'0'0,"0"0"-1188"0"0,0 0-670 0 0,0 0-175 0 0,0 0 47 0 0,0 0 51 0 0,0 0-61 0 0,0 0-159 0 0,0 0-162 0 0,0 0-152 0 0,0 0-163 0 0,0 0-142 0 0,25-4-152 0 0,121-15 89 0 0,-64 16 451 0 0,-47 3-4499 0 0,-7 0-5584 0 0,-26 0-2590 0 0</inkml:trace>
  <inkml:trace contextRef="#ctx0" brushRef="#br0" timeOffset="50565.434">5742 2453 2112 0 0,'0'0'3121'0'0,"0"0"-418"0"0,0 0 14 0 0,0 0 5 0 0,0 0-206 0 0,0 0-388 0 0,0 0-509 0 0,0 0-351 0 0,0 0-232 0 0,0 0-205 0 0,0 0-112 0 0,0 0-59 0 0,0 0-45 0 0,0-15-70 0 0,3-100 733 0 0,1 93-1176 0 0,2 1 0 0 0,0 0 1 0 0,1 0-1 0 0,1 0 0 0 0,1 1 1 0 0,1 0-1 0 0,0 1 1 0 0,2 0-1 0 0,0 1 0 0 0,1 0 1 0 0,1 1-1 0 0,0 0 0 0 0,2 1 1 0 0,0 1-1 0 0,0 1 0 0 0,1 0 1 0 0,1 1-1 0 0,1 1 0 0 0,-1 0 1 0 0,15-5-103 0 0,-30 16 4 0 0,-1 0 0 0 0,0 0 0 0 0,0 1 0 0 0,1-1 0 0 0,-1 1 0 0 0,0-1 0 0 0,1 1 0 0 0,-1 0 0 0 0,0 0 0 0 0,1 0 0 0 0,-1 0 0 0 0,0 0 0 0 0,1 1 1 0 0,-1-1-1 0 0,0 1 0 0 0,1 0 0 0 0,-1-1 0 0 0,0 1 0 0 0,0 0 0 0 0,0 0 0 0 0,0 0 0 0 0,0 1 0 0 0,0-1 0 0 0,0 0 0 0 0,0 1 0 0 0,0-1 0 0 0,-1 1 0 0 0,1 0 0 0 0,0 0 0 0 0,-1-1 0 0 0,1 1 0 0 0,-1 0 1 0 0,0 0-1 0 0,0 0 0 0 0,0 0 0 0 0,0 1 0 0 0,0-1 0 0 0,0 0 0 0 0,-1 0 0 0 0,1 1 0 0 0,-1-1 0 0 0,1 0 0 0 0,-1 1 0 0 0,0-1 0 0 0,0 0 0 0 0,0 1 0 0 0,0-1 0 0 0,0 0 0 0 0,-1 1 0 0 0,1-1 0 0 0,-1 0 1 0 0,0 2-6 0 0,-13 164 130 0 0,10-80-135 0 0,5-86 7 0 0,0-1 0 0 0,0 0 0 0 0,0 0-1 0 0,0 0 1 0 0,0 0 0 0 0,0 0 0 0 0,0 0 0 0 0,0 0 0 0 0,0 0-1 0 0,1-1 1 0 0,-1 1 0 0 0,0 0 0 0 0,1-1 0 0 0,-1 1 0 0 0,0-1-1 0 0,1 1 1 0 0,-1-1 0 0 0,1 0 0 0 0,-1 0 0 0 0,1 1-1 0 0,-1-1 1 0 0,0 0 0 0 0,1 0 0 0 0,-1 0 0 0 0,1-1 0 0 0,-1 1-1 0 0,1 0 1 0 0,-1 0 0 0 0,1-1 0 0 0,-1 1 0 0 0,0-1-1 0 0,1 0 1 0 0,-1 1 0 0 0,0-1 0 0 0,1 0 0 0 0,-1 1 0 0 0,0-1-1 0 0,0 0 1 0 0,0 0 0 0 0,0 0 0 0 0,0 0 0 0 0,0 0 0 0 0,0-1-1 0 0,0 1 1 0 0,0 0 0 0 0,0 0 0 0 0,-1-1-1 0 0,304-274 83 0 0,-277 256-69 0 0,-20 14-12 0 0,0 0 0 0 0,0 0 0 0 0,0 1 0 0 0,1 0 1 0 0,0 0-1 0 0,0 1 0 0 0,0 0 0 0 0,0 1 0 0 0,1-1 1 0 0,-1 2-1 0 0,1-1 0 0 0,0 1 0 0 0,4 0-2 0 0,-1 43-77 0 0,-59 277 273 0 0,47-315-215 0 0,0 0-1 0 0,0-1 1 0 0,1 1 0 0 0,-1-1-1 0 0,1 1 1 0 0,0-1 0 0 0,0 1-1 0 0,0-1 1 0 0,0 1 0 0 0,0-1-1 0 0,0 0 1 0 0,1 0 0 0 0,-1 0-1 0 0,1 1 1 0 0,0-1 0 0 0,-1-1-1 0 0,1 1 1 0 0,0 0 0 0 0,0 0-1 0 0,0-1 1 0 0,0 1 0 0 0,0-1-1 0 0,1 1 1 0 0,-1-1 0 0 0,0 0-1 0 0,1 0 1 0 0,-1 0 0 0 0,1 0 19 0 0,46-9-3239 0 0,-32-1 591 0 0,3-3-5809 0 0,-13 8-3222 0 0</inkml:trace>
  <inkml:trace contextRef="#ctx0" brushRef="#br0" timeOffset="50977.242">7110 1960 10466 0 0,'0'0'2925'0'0,"0"0"-591"0"0,0 0-297 0 0,0 0-192 0 0,0 0-191 0 0,0 0-254 0 0,0 0-341 0 0,0 0-278 0 0,0 0-193 0 0,0 0-120 0 0,0 0-58 0 0,0 0-42 0 0,-18 9-41 0 0,-56 34-47 0 0,63-35-208 0 0,0-1 0 0 0,0 1 0 0 0,1 1 0 0 0,0 0 0 0 0,1 1 1 0 0,0-1-1 0 0,0 2 0 0 0,1-1 0 0 0,0 1-72 0 0,-4 6 64 0 0,5-9-35 0 0,0 0-14 0 0,-1 1 0 0 0,1 0 1 0 0,1 0-1 0 0,0 0 0 0 0,0 1 0 0 0,1 0 0 0 0,0 0 0 0 0,1 0 1 0 0,0 1-1 0 0,0-1 0 0 0,1 1 0 0 0,1 0 0 0 0,0 0 1 0 0,0 2-16 0 0,2-11-2 0 0,1 0 1 0 0,-1 0 0 0 0,1 1-1 0 0,0-1 1 0 0,-1 0 0 0 0,1 0 0 0 0,0 0-1 0 0,0 0 1 0 0,1-1 0 0 0,-1 1-1 0 0,0 0 1 0 0,1 0 0 0 0,-1-1 0 0 0,1 1-1 0 0,-1 0 1 0 0,1-1 0 0 0,0 0 0 0 0,-1 1-1 0 0,1-1 1 0 0,0 0 0 0 0,0 0-1 0 0,0 0 1 0 0,0 0 0 0 0,0 0 0 0 0,0-1-1 0 0,0 1 1 0 0,1-1 0 0 0,-1 1-1 0 0,0-1 1 0 0,0 0 0 0 0,0 0 0 0 0,1 1-1 0 0,0-2 2 0 0,78-6 41 0 0,-54-6 24 0 0,0-2 0 0 0,-1 0 0 0 0,-1-1-1 0 0,-1-2 1 0 0,0 0 0 0 0,-1-2 0 0 0,-1 0-1 0 0,-1-2 1 0 0,16-20-65 0 0,40-22 163 0 0,-75 64-155 0 0,-1 1-1 0 0,1-1 1 0 0,-1 1 0 0 0,1 0 0 0 0,-1 0 0 0 0,1 0-1 0 0,-1-1 1 0 0,0 1 0 0 0,1 0 0 0 0,-1 1 0 0 0,0-1-1 0 0,0 0 1 0 0,0 0 0 0 0,0 0 0 0 0,0 1-1 0 0,0-1 1 0 0,0 1 0 0 0,0-1 0 0 0,0 1 0 0 0,-1-1-1 0 0,1 1 1 0 0,0-1 0 0 0,-1 1 0 0 0,0-1 0 0 0,1 1-1 0 0,-1 0 1 0 0,0-1 0 0 0,0 1 0 0 0,0 0 0 0 0,0-1-1 0 0,0 1 1 0 0,0 0 0 0 0,0-1 0 0 0,-1 1 0 0 0,1-1-1 0 0,0 1 1 0 0,-1 0 0 0 0,0-1 0 0 0,1 1-1 0 0,-1-1 1 0 0,0 1 0 0 0,0-1-8 0 0,1 11 68 0 0,-1 15-81 0 0,11 86 142 0 0,-9-109-190 0 0,0-1 0 0 0,0 0-1 0 0,1 0 1 0 0,-1 0 0 0 0,1 1-1 0 0,0-2 1 0 0,0 1 0 0 0,0 0-1 0 0,0 0 1 0 0,1 0 0 0 0,-1-1-1 0 0,1 0 1 0 0,-1 1 0 0 0,1-1-1 0 0,0 0 1 0 0,0 0 0 0 0,0 0-1 0 0,0-1 1 0 0,0 1 0 0 0,0-1-1 0 0,1 0 1 0 0,-1 0 0 0 0,0 0-1 0 0,1 0 1 0 0,-1 0 0 0 0,1-1-1 0 0,-1 1 1 0 0,1-1 0 0 0,-1 0-1 0 0,4-1 63 0 0,32-1-3768 0 0,-15-6-4854 0 0,-14 4-3383 0 0</inkml:trace>
  <inkml:trace contextRef="#ctx0" brushRef="#br0" timeOffset="51332.434">7868 1886 12699 0 0,'0'0'4117'0'0,"0"0"-1805"0"0,0 0-821 0 0,0 0-225 0 0,0 0-189 0 0,0 0-198 0 0,0 0-171 0 0,0 0-141 0 0,0 0-99 0 0,0 0-45 0 0,0 0-54 0 0,0 0-94 0 0,-28 15-42 0 0,-87 45-47 0 0,34-10 149 0 0,80-49-333 0 0,-1-1 0 0 0,1 1 0 0 0,-1-1 0 0 0,0 1 1 0 0,1-1-1 0 0,-1 1 0 0 0,1 0 0 0 0,0 0 0 0 0,-1 0 1 0 0,1 0-1 0 0,0 0 0 0 0,-1 0 0 0 0,1 0 1 0 0,0 1-1 0 0,0-1 0 0 0,0 0 0 0 0,0 1 0 0 0,0-1 1 0 0,0 1-1 0 0,1-1 0 0 0,-1 1 0 0 0,0-1 0 0 0,1 1 1 0 0,-1-1-1 0 0,1 1 0 0 0,0 0 0 0 0,-1-1 0 0 0,1 1 1 0 0,0 0-1 0 0,0-1 0 0 0,0 1 0 0 0,0 0 1 0 0,0-1-1 0 0,0 1 0 0 0,1 0 0 0 0,-1-1 0 0 0,1 1 1 0 0,-1-1-1 0 0,1 1 0 0 0,-1 0 0 0 0,1-1 0 0 0,0 1 1 0 0,0-1-1 0 0,0 0 0 0 0,0 1 0 0 0,0-1 1 0 0,0 0-1 0 0,0 1 0 0 0,0-1 0 0 0,1 0-2 0 0,59 21 42 0 0,-51-20-35 0 0,-1 0-1 0 0,0 1 1 0 0,0 0-1 0 0,0 1 1 0 0,-1 0-1 0 0,1 0 1 0 0,-1 1-1 0 0,0 0 1 0 0,0 0-1 0 0,-1 1 1 0 0,1 0-1 0 0,1 3-6 0 0,-7-5 31 0 0,0 1 1 0 0,0 0-1 0 0,0 0 0 0 0,-1 0 0 0 0,0 0 0 0 0,0 0 1 0 0,0 0-1 0 0,-1 1 0 0 0,1-1 0 0 0,-1 0 0 0 0,0 0 0 0 0,-1 0 1 0 0,1 0-1 0 0,-1 1 0 0 0,0-1 0 0 0,-1 0 0 0 0,1 0 1 0 0,-1-1-1 0 0,0 1 0 0 0,0 0 0 0 0,0 0 0 0 0,-1-1 0 0 0,0 1 1 0 0,1-1-1 0 0,-2 0 0 0 0,1 0 0 0 0,0 0 0 0 0,-1 0 1 0 0,0-1-1 0 0,0 1 0 0 0,0-1 0 0 0,0 0 0 0 0,0 0 0 0 0,-2 0-31 0 0,-2 2 13 0 0,0 0-1 0 0,0 0 0 0 0,0-1 1 0 0,0 0-1 0 0,-1 0 0 0 0,1-1 1 0 0,-1 0-1 0 0,0-1 0 0 0,0 0 1 0 0,0 0-1 0 0,0-1 0 0 0,0 0 0 0 0,-3-1-12 0 0,11 0-71 0 0,0-1-1 0 0,0 0 1 0 0,0 0-1 0 0,0 0 1 0 0,0 1-1 0 0,0-1 1 0 0,0 0-1 0 0,0 0 0 0 0,1 0 1 0 0,-1 0-1 0 0,0-1 1 0 0,0 1-1 0 0,1 0 1 0 0,-1 0-1 0 0,1 0 0 0 0,-1 0 1 0 0,1-1-1 0 0,-1 1 1 0 0,1 0-1 0 0,0-1 1 0 0,0 1-1 0 0,0 0 0 0 0,0-1 1 0 0,0 1-1 0 0,0 0 1 0 0,0-1-1 0 0,0 1 1 0 0,0 0-1 0 0,0 0 0 0 0,1-1 1 0 0,-1 1-1 0 0,1 0 1 0 0,-1 0-1 0 0,1-1 1 0 0,-1 1-1 0 0,1 0 0 0 0,0 0 1 0 0,-1 0-1 0 0,1 0 1 0 0,0 0-1 0 0,0 0 1 0 0,0 0-1 0 0,0 0 0 0 0,0 0 1 0 0,1 0 71 0 0,33-38-5197 0 0,-11 16-4631 0 0,-14 15-782 0 0</inkml:trace>
  <inkml:trace contextRef="#ctx0" brushRef="#br0" timeOffset="51703.725">8308 1860 13331 0 0,'0'0'2878'0'0,"0"0"-896"0"0,0 0-313 0 0,0 0-78 0 0,0 0-152 0 0,0 0-261 0 0,0 0-353 0 0,0 0-269 0 0,0 0-102 0 0,0 0-47 0 0,0 0-47 0 0,0 0-58 0 0,0 0-82 0 0,-18 16-47 0 0,-83 71 32 0 0,100-87-203 0 0,0 1-1 0 0,0-1 1 0 0,0 0 0 0 0,1 0 0 0 0,-1 0 0 0 0,0 1-1 0 0,0-1 1 0 0,0 0 0 0 0,0 1 0 0 0,1-1 0 0 0,-1 1-1 0 0,0-1 1 0 0,1 1 0 0 0,-1 0 0 0 0,0-1 0 0 0,1 1-1 0 0,-1-1 1 0 0,0 1 0 0 0,1 0 0 0 0,-1 0 0 0 0,1-1-1 0 0,-1 1 1 0 0,1 0 0 0 0,0 0 0 0 0,-1 0 0 0 0,1 0-1 0 0,0-1 1 0 0,0 1 0 0 0,-1 0 0 0 0,1 0 0 0 0,0 0-1 0 0,0 0 1 0 0,0 0 0 0 0,0 0 0 0 0,0-1 0 0 0,0 1-1 0 0,0 0 1 0 0,1 0 0 0 0,-1 0 0 0 0,0 0 0 0 0,0 0-1 0 0,1 0 1 0 0,-1-1 0 0 0,0 1 0 0 0,1 0 0 0 0,-1 0-1 0 0,1 0 1 0 0,-1-1 0 0 0,1 1 0 0 0,-1 0 0 0 0,1-1-1 0 0,0 1 1 0 0,-1 0 0 0 0,1-1 0 0 0,0 1 0 0 0,0-1-1 0 0,-1 1 1 0 0,1-1 0 0 0,0 0 0 0 0,0 1-1 0 0,0-1 1 0 0,-1 0 0 0 0,1 1 0 0 0,0-1 0 0 0,0 0-1 0 0,0 0 1 0 0,0 0 0 0 0,0 0 0 0 0,0 0-2 0 0,1 1 7 0 0,3-2 4 0 0,1 1 0 0 0,-1 0 0 0 0,0 0 0 0 0,0 1-1 0 0,0 0 1 0 0,1 0 0 0 0,-1 0 0 0 0,0 0 0 0 0,0 1 0 0 0,0-1 0 0 0,-1 1 0 0 0,1 1 0 0 0,0-1 0 0 0,-1 1 0 0 0,1 0 0 0 0,-1 0 0 0 0,0 0 0 0 0,0 0 0 0 0,0 1 0 0 0,0-1 0 0 0,-1 1 0 0 0,1 0 0 0 0,-1 0 0 0 0,0 1 0 0 0,-1-1 0 0 0,1 1 0 0 0,-1-1-1 0 0,1 1 1 0 0,-1 0 0 0 0,-1 0 0 0 0,1 0 0 0 0,0 3-11 0 0,-4 2 86 0 0,-1 1 0 0 0,0-1 1 0 0,-1 0-1 0 0,0 0 0 0 0,0-1 0 0 0,-1 1 0 0 0,0-1 0 0 0,-1 0 0 0 0,0 0 0 0 0,0-1 0 0 0,-1 1 0 0 0,0-1 0 0 0,-1-1 0 0 0,0 0 1 0 0,0 0-1 0 0,0 0 0 0 0,-1-1 0 0 0,0 0 0 0 0,0-1 0 0 0,0 0 0 0 0,-1 0 0 0 0,-8 2-86 0 0,14-5-4 0 0,0-1 0 0 0,0 1-1 0 0,0-1 1 0 0,0 0 0 0 0,-1 0 0 0 0,1-1 0 0 0,0 1-1 0 0,0-1 1 0 0,-1 0 0 0 0,1 0 0 0 0,0 0 0 0 0,0-1-1 0 0,-1 0 1 0 0,1 1 0 0 0,0-1 0 0 0,-2-1 4 0 0,-7-7-3865 0 0,3-4-3949 0 0,8 10-4632 0 0</inkml:trace>
  <inkml:trace contextRef="#ctx0" brushRef="#br0" timeOffset="79185.495">656 3569 0 0 0,'0'0'277'0'0,"0"0"801"0"0,0 0 377 0 0,0 0 109 0 0,0 0-9 0 0,0 0-85 0 0,0 0-107 0 0,2-2-92 0 0,-1 0-612 0 0,6-3-616 0 0,-1 3 5464 0 0,-6 2-4801 0 0,0 0-100 0 0,0 0-95 0 0,-10 98 3620 0 0,0-24-3673 0 0,6-7 4 0 0,2 1-1 0 0,4-1 0 0 0,2 1 1 0 0,7 26-462 0 0,53 257 1344 0 0,14 109 143 0 0,-27-118-759 0 0,6-17-286 0 0,-24-186-314 0 0,-20-88-65 0 0,-1 0 0 0 0,-3 0 0 0 0,-1 1 0 0 0,-2 34-63 0 0,-2 411 573 0 0,11-283-422 0 0,0-63 1 0 0,1 63 49 0 0,4 0 89 0 0,-25-42-69 0 0,-1 100 66 0 0,5-129-134 0 0,1-142-159 0 0,0-1-1 0 0,0 0 34 0 0,0 0-5 0 0,0 0 0 0 0,0 0-36 0 0,0 0-19 0 0,0 0 25 0 0,0 0-20 0 0,0 0-11 0 0,0 0 17 0 0,0 0-33 0 0,2-8-567 0 0,35-41-3120 0 0,-26 33-1 0 0,-1-2-3327 0 0,-1 2-6080 0 0</inkml:trace>
  <inkml:trace contextRef="#ctx0" brushRef="#br0" timeOffset="81819.991">1004 7858 0 0 0,'0'0'644'0'0,"0"0"355"0"0,0 0 12 0 0,0 0-142 0 0,0 0-118 0 0,0 0-48 0 0,0 0-3 0 0,-2-4 26 0 0,0 0-344 0 0,-4-17 2542 0 0,6 20-2025 0 0,0 1 27 0 0,0 0-3 0 0,0 0 7 0 0,0 0-67 0 0,0 0-63 0 0,0 0-49 0 0,0 0-22 0 0,0 3 4123 0 0,1-1-4379 0 0,13 4-201 0 0,0 0-1 0 0,0-1 1 0 0,1 0-1 0 0,0-2 1 0 0,0 1-1 0 0,0-2 1 0 0,0 0-1 0 0,0-1 1 0 0,1 0-1 0 0,-1-1 1 0 0,0-1-1 0 0,1 0-271 0 0,15 0 235 0 0,281-14 961 0 0,664-21 54 0 0,-540 42-753 0 0,-342-5-181 0 0,0-5 0 0 0,67-12-316 0 0,-120 12 65 0 0,401-6 435 0 0,-187-4-103 0 0,44 0-182 0 0,-65-1-33 0 0,-45-7 57 0 0,105 3-80 0 0,-100 8 81 0 0,-2-14-25 0 0,-125 16-166 0 0,49-1 62 0 0,67 3 15 0 0,-62-9 5 0 0,20 2 46 0 0,-141 7-199 0 0,0 7-9 0 0,0 0 35 0 0,0 0-5 0 0,0 0 18 0 0,99-19-20 0 0,-99 19 39 0 0,0 0-44 0 0,0 0 2 0 0,0 0 8 0 0,0 0-24 0 0,0 0 22 0 0,0 0 8 0 0,0 0-10 0 0,0 0-26 0 0,0 0 30 0 0,0 0-16 0 0,0 0-18 0 0,0 0 67 0 0,0 0-30 0 0,0 0 15 0 0,0 0 10 0 0,0 0-32 0 0,0 0-11 0 0,72-14 8 0 0,-70 11-124 0 0,-7-1-4348 0 0,4-3-7970 0 0,3 6-159 0 0</inkml:trace>
  <inkml:trace contextRef="#ctx0" brushRef="#br0" timeOffset="85427.048">247 3138 0 0 0,'0'0'1450'0'0,"0"0"-231"0"0,0 0-71 0 0,0 0 175 0 0,0 0 288 0 0,0 0 133 0 0,0 0-61 0 0,0 0-225 0 0,0 0-299 0 0,0 0-232 0 0,0 0-129 0 0,-2-4-100 0 0,-8-11-67 0 0,7 12-67 0 0,3 3-85 0 0,0 0-97 0 0,-1 19 940 0 0,-18 102 452 0 0,21 85-1043 0 0,31-126-523 0 0,-32-80-172 0 0,1 0 1 0 0,-1 0-1 0 0,1 1 0 0 0,-1-1 1 0 0,0 0-1 0 0,1 0 1 0 0,-1 0-1 0 0,1 0 1 0 0,-1-1-1 0 0,0 1 1 0 0,1 0-1 0 0,-1-1 1 0 0,0 1-1 0 0,1 0 1 0 0,-1-1-1 0 0,0 0 1 0 0,0 1-1 0 0,1-1 1 0 0,-1 0-1 0 0,0 1 1 0 0,0-1-1 0 0,0 0 0 0 0,0 0 1 0 0,0 0-1 0 0,0 0 1 0 0,0 0-1 0 0,0 0 1 0 0,0-1-1 0 0,-1 1 1 0 0,1 0-1 0 0,0 0 1 0 0,-1 0-1 0 0,1-1 1 0 0,-1 1-1 0 0,1 0 1 0 0,-1-1-1 0 0,1 0-36 0 0,31-69 401 0 0,-2-2 0 0 0,-4 0 0 0 0,17-77-401 0 0,-25 19 1208 0 0,-19 179-1128 0 0,0-6 15 0 0,1 0-1 0 0,3 0 0 0 0,1-1 0 0 0,2 1 0 0 0,3 5-94 0 0,16 45 118 0 0,-7-35-109 0 0,-3 1 0 0 0,-3 1 0 0 0,-2-1 0 0 0,-2 2 0 0 0,-2 20-9 0 0,-6-66-1 0 0,0 0 0 0 0,-1 0-1 0 0,-1 0 1 0 0,0 0 0 0 0,-1 0 0 0 0,0-1 0 0 0,-1 1 0 0 0,-1-1 0 0 0,0 0-1 0 0,-1 0 1 0 0,0 0 0 0 0,-1-1 0 0 0,0 0 0 0 0,-9 11 1 0 0,5-7-16 0 0,-1 0 0 0 0,-1-1 0 0 0,0 0 1 0 0,-1-1-1 0 0,-1-1 0 0 0,0 0 0 0 0,0-1 0 0 0,-2-1 1 0 0,1 0-1 0 0,-1-1 0 0 0,-1-1 0 0 0,0 0 0 0 0,-10 2 16 0 0,27-10 6 0 0,-1-1-1 0 0,1 1 0 0 0,-1-1 0 0 0,1 1 0 0 0,-1-1 0 0 0,0 0 0 0 0,1 0 0 0 0,-1 0 0 0 0,0 0 0 0 0,1 0 0 0 0,-1 0 0 0 0,1 0 0 0 0,-1 0 0 0 0,0-1 0 0 0,1 1 0 0 0,-1-1 0 0 0,1 1 1 0 0,-1-1-1 0 0,1 0 0 0 0,-1 1 0 0 0,1-1 0 0 0,-1 0 0 0 0,1 0 0 0 0,0 0 0 0 0,0 0 0 0 0,-1 0 0 0 0,1 0 0 0 0,0-1 0 0 0,0 1 0 0 0,0 0 0 0 0,0 0 0 0 0,0-1 0 0 0,0 1 1 0 0,1-1-1 0 0,-1 1 0 0 0,0-1 0 0 0,1 1 0 0 0,-1-1-5 0 0,6-66 18 0 0,8 36 1 0 0,2 0 1 0 0,2 2-1 0 0,0-1 0 0 0,2 2 0 0 0,1 1 1 0 0,2 0-1 0 0,19-18-19 0 0,70-82 32 0 0,-46 79-401 0 0,-32 42-6390 0 0,-29 7-2146 0 0</inkml:trace>
  <inkml:trace contextRef="#ctx0" brushRef="#br0" timeOffset="86436.499">6694 7438 3161 0 0,'0'0'1308'0'0,"0"0"-272"0"0,0 0 111 0 0,0 0 315 0 0,0 0 266 0 0,0 0 80 0 0,0 0-160 0 0,0 0-272 0 0,0 0-248 0 0,0 0-202 0 0,0 0-154 0 0,20-9-75 0 0,58-28-63 0 0,-57 30 5204 0 0,-20 12-3770 0 0,-11 6-1747 0 0,-167 276 1342 0 0,-10-29-1171 0 0,141-199-391 0 0,65-119-4698 0 0,0-16-2941 0 0,-9 25-5419 0 0,-7 36 8735 0 0</inkml:trace>
  <inkml:trace contextRef="#ctx0" brushRef="#br0" timeOffset="86775.281">6467 7464 576 0 0,'0'0'2201'0'0,"0"0"-162"0"0,0 0-20 0 0,0 0 116 0 0,0 0 83 0 0,0 0-14 0 0,0 0-45 0 0,0 0-157 0 0,0 0-238 0 0,0 0-245 0 0,0 0-277 0 0,0 0-259 0 0,-2-10-168 0 0,-9-32-139 0 0,8 31-85 0 0,3 11-58 0 0,0 0-78 0 0,0 0-39 0 0,2 16 1266 0 0,105 123 90 0 0,23 60-1153 0 0,-38-11-475 0 0,-75-148-90 0 0,-14-36-2377 0 0,-2-20-4090 0 0,0 4-3909 0 0,-1 7-1438 0 0</inkml:trace>
  <inkml:trace contextRef="#ctx0" brushRef="#br1" timeOffset="93148.558">1022 7814 0 0 0,'0'0'337'0'0,"0"0"121"0"0,0 0-29 0 0,0 0-45 0 0,0 0-8 0 0,0 0 5 0 0,0 0 16 0 0,15 5 10931 0 0,-10-3-10236 0 0,6-3-736 0 0,-1-1 1 0 0,0-1-1 0 0,0 0 0 0 0,0 0 0 0 0,-1-1 1 0 0,1 0-1 0 0,-1-1 0 0 0,0 0 1 0 0,0 0-1 0 0,0-1 0 0 0,3-3-356 0 0,14-7 435 0 0,231-135 1652 0 0,-114 78-1601 0 0,247-152 702 0 0,-115 81-525 0 0,-97 52-362 0 0,57-15-30 0 0,-34 19-139 0 0,142-96 309 0 0,-36 19-55 0 0,21-16 253 0 0,-185 97-259 0 0,65-35-71 0 0,-49 20-114 0 0,35-8 5 0 0,-77 37-39 0 0,38-41 14 0 0,-104 78-127 0 0,-5 4-28 0 0,0 3 41 0 0,6-3-37 0 0,-7-4 42 0 0,-45 29 483 0 0,-64 16-457 0 0,-96-2 3 0 0,94-39 153 0 0,52 110 276 0 0,14 170-455 0 0,11-105-61 0 0,-11-146-6 0 0,0 0-4 0 0,0 0 10 0 0,0 0-8 0 0,0 0 15 0 0,0 0 8 0 0,0 0-21 0 0,0 0 6 0 0,0 0-12 0 0,0 0 0 0 0,0 0 15 0 0,0 0-2 0 0,0 0 1 0 0,0 0 4 0 0,0 0 4 0 0,19-33 486 0 0,89-133-370 0 0,10-21-44 0 0,-87 136-92 0 0,-30 50-24 0 0,-1 1 18 0 0,0 0 25 0 0,0 0 2 0 0,0 0 1 0 0,0 0-6 0 0,0 0 13 0 0,0 0-8 0 0,0 0-29 0 0,0 0-8 0 0,0 0-10 0 0,0 0 4 0 0,0 0 4 0 0,0 0-2 0 0,0 0 33 0 0,0 0 9 0 0,0 0-35 0 0,0 0-14 0 0,0 0-23 0 0,0 0-17 0 0,0 0-39 0 0,0 0-55 0 0,0 0-57 0 0,0 0-139 0 0,-10 0-3848 0 0,6 0-3348 0 0,1 0-4712 0 0</inkml:trace>
  <inkml:trace contextRef="#ctx0" brushRef="#br2" timeOffset="99398.093">5096 5568 0 0 0,'17'-4'17600'0'0,"-17"-8"-11348"0"0,0-2-7918 0 0,0-122 3964 0 0,9 18-816 0 0,-7 33-805 0 0,-3-73 271 0 0,-17 70-606 0 0,5-85-38 0 0,13-125 216 0 0,-18 99-232 0 0,-2 85-83 0 0,18-162 49 0 0,-9 203-189 0 0,-2-5-21 0 0,11 67-35 0 0,2 11-19 0 0,0 0 22 0 0,0 0 5 0 0,0 0-20 0 0,0 0-5 0 0,0 0-4 0 0,1 36-2834 0 0,14 4-365 0 0,-4-14-4820 0 0,-7-14-3722 0 0</inkml:trace>
  <inkml:trace contextRef="#ctx0" brushRef="#br2" timeOffset="100861.116">5140 5553 0 0 0,'0'0'188'0'0,"0"0"642"0"0,0 0 226 0 0,0 0 9 0 0,0 0-67 0 0,0 0-77 0 0,0 0-6 0 0,0 0 11 0 0,0 0-29 0 0,3-9 530 0 0,-2 8 2325 0 0,-1 0 4067 0 0,7 1-7405 0 0,42 1 838 0 0,0-3-1 0 0,0-1 1 0 0,-1-3 0 0 0,8-3-1252 0 0,21-8 459 0 0,0 3-1 0 0,1 4 1 0 0,1 3 0 0 0,-1 4-459 0 0,21 5 273 0 0,0 0 83 0 0,86 1 243 0 0,-95-6-435 0 0,6-5-4 0 0,228 5 608 0 0,-323 3-765 0 0,-1 0 20 0 0,0 0-3 0 0,0 0-3 0 0,0 0-19 0 0,0 0-4 0 0,0 0 17 0 0,0 0-55 0 0,-19 14-3938 0 0,7 1-1638 0 0,6-8-2663 0 0,2-3-4024 0 0</inkml:trace>
  <inkml:trace contextRef="#ctx0" brushRef="#br2" timeOffset="102302.397">7552 5347 6497 0 0,'0'0'2937'0'0,"0"0"-695"0"0,0 0-363 0 0,0 0 24 0 0,0 0 47 0 0,0 0-161 0 0,0 0-343 0 0,0 0-372 0 0,0 0-290 0 0,0 0-187 0 0,0 0-82 0 0,0 0-44 0 0,5 7 2224 0 0,-37 42-1528 0 0,-289 296-47 0 0,207-228-1097 0 0,89-101-374 0 0,22-24-5221 0 0,13-41-6694 0 0,-7 40 7615 0 0,-1 1-1598 0 0</inkml:trace>
  <inkml:trace contextRef="#ctx0" brushRef="#br2" timeOffset="102640.767">7106 5421 2633 0 0,'0'0'2665'0'0,"0"0"-292"0"0,0 0-109 0 0,0 0 16 0 0,0 0 9 0 0,0 0-89 0 0,0 0-284 0 0,0 0-378 0 0,0 0-406 0 0,0 0-343 0 0,0 0-236 0 0,0 0-159 0 0,0 0-28 0 0,1-11 578 0 0,21 62 1132 0 0,1-9-1531 0 0,3 0 0 0 0,1-2-1 0 0,1-1 1 0 0,3-1 0 0 0,12 10-545 0 0,43 60 358 0 0,-80-100-1250 0 0,-5-10-3346 0 0,2-11-8110 0 0,-2 9 804 0 0</inkml:trace>
  <inkml:trace contextRef="#ctx0" brushRef="#br2" timeOffset="103108.977">7946 5060 3217 0 0,'0'0'2591'0'0,"0"0"-673"0"0,0 0-106 0 0,0 0 231 0 0,0 0 176 0 0,0 0-82 0 0,0 0-397 0 0,0 0-470 0 0,0 0-313 0 0,0 0-169 0 0,0 0-57 0 0,0 0 0 0 0,0 0-19 0 0,-26 29 1479 0 0,-67 96-697 0 0,85-112-1423 0 0,3-5 193 0 0,15-19-76 0 0,83-102 1 0 0,-92 112-193 0 0,8-19 82 0 0,-23 20-73 0 0,11 1-68 0 0,-5 3-111 0 0,0 0 1 0 0,0 1 0 0 0,1 0-1 0 0,-1 0 1 0 0,1 0-1 0 0,0 1 1 0 0,0 0-1 0 0,1 1 1 0 0,0-1-1 0 0,-4 5 174 0 0,10-5-1865 0 0,0-4-9463 0 0,0 1-551 0 0</inkml:trace>
  <inkml:trace contextRef="#ctx0" brushRef="#br2" timeOffset="104796.379">5227 3245 0 0 0,'0'0'704'0'0,"0"0"242"0"0,0 0 146 0 0,0 0 124 0 0,0 0 131 0 0,0 0 113 0 0,0 0-7 0 0,0 0-89 0 0,0 0-122 0 0,0 0-143 0 0,0 0-98 0 0,-2 1 7641 0 0,2 2-8993 0 0,-21 81 1770 0 0,18-67-1345 0 0,0 0-1 0 0,1 0 0 0 0,0 0 1 0 0,2 1-1 0 0,0-1 0 0 0,1 0 1 0 0,0 0-1 0 0,2 0 0 0 0,0 0 1 0 0,1 0-1 0 0,4 11-73 0 0,-8-26 33 0 0,1-1 0 0 0,0 1-1 0 0,0 0 1 0 0,0-1 0 0 0,0 1 0 0 0,0-1 0 0 0,0 1-1 0 0,0-1 1 0 0,0 0 0 0 0,0 1 0 0 0,1-1 0 0 0,-1 0-1 0 0,0 0 1 0 0,1 0 0 0 0,-1 0 0 0 0,1 0-1 0 0,-1 0 1 0 0,1 0 0 0 0,0-1 0 0 0,-1 1 0 0 0,1-1-1 0 0,0 1 1 0 0,0-1 0 0 0,-1 1 0 0 0,1-1 0 0 0,0 0-1 0 0,0 0 1 0 0,0 0 0 0 0,-1 0 0 0 0,1 0 0 0 0,0 0-1 0 0,0-1 1 0 0,0 1 0 0 0,-1 0 0 0 0,1-1 0 0 0,0 0-1 0 0,-1 1 1 0 0,1-1 0 0 0,0 0 0 0 0,-1 0-1 0 0,1 0 1 0 0,-1 0 0 0 0,1 0 0 0 0,-1 0 0 0 0,0 0-1 0 0,1 0 1 0 0,-1-1 0 0 0,0 1 0 0 0,0-1 0 0 0,0 1-1 0 0,0-1 1 0 0,0 1 0 0 0,0-1 0 0 0,0 1 0 0 0,-1-1-1 0 0,1 0-32 0 0,153-195 782 0 0,-67 57-446 0 0,-77 172-296 0 0,0 275 361 0 0,-1-214-389 0 0,-4 1 0 0 0,-4-1-1 0 0,-8 61-11 0 0,-29-27 59 0 0,33-122-53 0 0,1 0 0 0 0,-2 0 0 0 0,1 0 0 0 0,0-1 0 0 0,-1 1 1 0 0,0-1-1 0 0,0 0 0 0 0,-1 0 0 0 0,1-1 0 0 0,-1 1 0 0 0,1-1 0 0 0,-1 0 0 0 0,0 0 0 0 0,-1 0-6 0 0,3-2 13 0 0,-1 1-1 0 0,1-1 1 0 0,-1 0-1 0 0,1 0 1 0 0,-1-1-1 0 0,0 1 1 0 0,1-1 0 0 0,-1 0-1 0 0,0 1 1 0 0,1-2-1 0 0,-1 1 1 0 0,0 0-1 0 0,1-1 1 0 0,-1 0-1 0 0,0 1 1 0 0,1-2-1 0 0,-1 1 1 0 0,1 0 0 0 0,-1-1-1 0 0,1 1 1 0 0,0-1-1 0 0,0 0 1 0 0,0 0-1 0 0,0 0 1 0 0,0-1-1 0 0,0 1 1 0 0,0-1 0 0 0,1 1-1 0 0,-1-1 1 0 0,1 0-1 0 0,0 0 1 0 0,0 0-1 0 0,0 0 1 0 0,-1-3-13 0 0,-3-6-51 0 0,1-1 0 0 0,0 1 0 0 0,1-1 1 0 0,0 0-1 0 0,1-1 0 0 0,1 1 0 0 0,0-1 0 0 0,1 1 0 0 0,0-1 1 0 0,1 1-1 0 0,1-1 0 0 0,0 0 0 0 0,0 1 0 0 0,2 0 0 0 0,-1-1 1 0 0,2 1-1 0 0,0 0 51 0 0,38-84-10249 0 0,-34 87-1559 0 0</inkml:trace>
  <inkml:trace contextRef="#ctx0" brushRef="#br2" timeOffset="105262.195">5952 2950 5849 0 0,'0'0'1943'0'0,"0"0"-64"0"0,0 0 158 0 0,0 0 169 0 0,0 0-30 0 0,0 0-311 0 0,0 0-437 0 0,0 0-333 0 0,0 0-247 0 0,0 0-215 0 0,0 0-142 0 0,0 0-107 0 0,0 0-58 0 0,-7 6-5 0 0,-73 83 849 0 0,7 11-449 0 0,107-169 389 0 0,24-13-1000 0 0,-89 119-439 0 0,22-10-1156 0 0,13-20-2479 0 0,4-1-5170 0 0,-4-5-2546 0 0</inkml:trace>
  <inkml:trace contextRef="#ctx0" brushRef="#br1" timeOffset="123743.85">4295 6985 1240 0 0,'0'0'1803'0'0,"0"0"-236"0"0,0 0 43 0 0,0 0 337 0 0,0 0 334 0 0,0 0 102 0 0,0 0-227 0 0,0 0-401 0 0,0 0-405 0 0,0 0-327 0 0,0 0-211 0 0,0-5-129 0 0,0-14-79 0 0,0 14-80 0 0,0 5-71 0 0,0 15 622 0 0,17 184 558 0 0,-15 83-309 0 0,-2-281-1263 0 0,0-1 7 0 0,0 0 43 0 0,0 0 17 0 0,0 0 15 0 0,0 0 35 0 0,0 0 26 0 0,0 0 30 0 0,0 0 15 0 0,0-5 230 0 0,-2-66-163 0 0,9-107-251 0 0,-4 154-59 0 0,2 0 0 0 0,0 0-1 0 0,2 1 1 0 0,0-1-1 0 0,2 2 1 0 0,0-1 0 0 0,2 1-1 0 0,0 0 1 0 0,2 1-1 0 0,14-18-5 0 0,-25 36 4 0 0,1 0-1 0 0,1 1 0 0 0,-1-1 0 0 0,0 1 0 0 0,1 0 1 0 0,-1 0-1 0 0,1 1 0 0 0,-1-1 0 0 0,1 0 0 0 0,0 1 1 0 0,0 0-1 0 0,0 0 0 0 0,-1 0 0 0 0,1 1 0 0 0,0-1 1 0 0,0 1-1 0 0,0 0 0 0 0,0 0 0 0 0,0 0 0 0 0,0 1 0 0 0,0-1 1 0 0,0 1-1 0 0,0 0 0 0 0,0 0 0 0 0,0 1 0 0 0,-1-1 1 0 0,1 1-1 0 0,0-1 0 0 0,-1 1 0 0 0,0 0 0 0 0,1 1 1 0 0,-1-1-1 0 0,0 1 0 0 0,0-1 0 0 0,0 1 0 0 0,0 0 1 0 0,-1 0-1 0 0,2 1-3 0 0,6 9 57 0 0,-5-7-39 0 0,0-1 1 0 0,-1 1 0 0 0,0 0 0 0 0,0 0 0 0 0,0 0-1 0 0,-1 0 1 0 0,1 1 0 0 0,-2 0 0 0 0,1-1 0 0 0,-1 1 0 0 0,0 0-1 0 0,0 0 1 0 0,-1 1-19 0 0,0-3-2798 0 0,0-13-9242 0 0,-1 4 285 0 0</inkml:trace>
  <inkml:trace contextRef="#ctx0" brushRef="#br1" timeOffset="124473.011">4179 6772 5857 0 0,'0'0'1922'0'0,"0"0"-120"0"0,0 0-6 0 0,0 0 83 0 0,0 0 79 0 0,0 0-114 0 0,0 0-278 0 0,0 0-332 0 0,0 0-266 0 0,0 0-201 0 0,0 0-118 0 0,0 0-41 0 0,0 0-56 0 0,-2-1-60 0 0,-8-4-49 0 0,7 3-59 0 0,3 2-34 0 0,0 0-40 0 0,18-8 988 0 0,7-5-1112 0 0,1 1 1 0 0,1 1-1 0 0,-1 1 0 0 0,2 2 0 0 0,-1 0 1 0 0,1 2-1 0 0,0 1 0 0 0,0 1 0 0 0,4 2-186 0 0,111 0 1725 0 0,-249-60-1783 0 0,99 49-1246 0 0,7 8-2589 0 0,0 0-3892 0 0,0 3 5116 0 0,0 2-9630 0 0</inkml:trace>
  <inkml:trace contextRef="#ctx0" brushRef="#br1" timeOffset="125100.876">4117 6466 0 0 0,'0'0'684'0'0,"0"0"747"0"0,0 0 456 0 0,0 0 283 0 0,0 0 138 0 0,0 0-99 0 0,0 0-297 0 0,0 0-298 0 0,0 0-251 0 0,0 0-163 0 0,0 0-114 0 0,0 0-121 0 0,0 0-119 0 0,4-4 3967 0 0,143-28-1471 0 0,-70 9-2791 0 0,16 9-243 0 0,-13 17-2258 0 0,-35 1-4160 0 0,-31-4-1743 0 0,-7 0-3819 0 0</inkml:trace>
</inkml:ink>
</file>

<file path=ppt/ink/ink7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3:43.397"/>
    </inkml:context>
    <inkml:brush xml:id="br0">
      <inkml:brushProperty name="width" value="0.05" units="cm"/>
      <inkml:brushProperty name="height" value="0.05" units="cm"/>
      <inkml:brushProperty name="color" value="#66CC00"/>
    </inkml:brush>
  </inkml:definitions>
  <inkml:trace contextRef="#ctx0" brushRef="#br0">58 4456 0 0 0,'-8'10'0'0'0,"6"-5"0"0"0,2-2 1 0 0,-9 42-2 0 0,-7-20 1 0 0,4-6-266 0 0,6-11-611 0 0,4-2 3257 0 0,0 0 2758 0 0,1-1 3841 0 0,7-45-4049 0 0,17-21-4155 0 0,-2 8-236 0 0,75-136 1031 0 0,84-135 170 0 0,-80 159-1195 0 0,96-144 180 0 0,46-100-101 0 0,-45 96-283 0 0,-87 82-75 0 0,34-68-96 0 0,-54 145-47 0 0,-2 6-64 0 0,111-212 230 0 0,-171 313-233 0 0,-3-2 0 0 0,-2-1 0 0 0,-2 0 0 0 0,1-13-56 0 0,25-57 51 0 0,-5 16-11 0 0,-24 64-8 0 0,5-13-22 0 0,13-8 31 0 0,23-61-14 0 0,-42 34 272 0 0,18 10-348 0 0,-7 0 119 0 0,-14 46-90 0 0,5-5 16 0 0,-8 19-114 0 0,-41 47 48 0 0,19-18 78 0 0,0-1 0 0 0,-1-1 0 0 0,0 0 0 0 0,0 0 0 0 0,-1-1-1 0 0,0-1 1 0 0,-1 0 0 0 0,-2 1-8 0 0,-25 7 13 0 0,34-14-10 0 0,3 1 9 0 0,-1-1-1 0 0,0 1 0 0 0,0-1 1 0 0,0 0-1 0 0,0-1 0 0 0,0 1 1 0 0,0-1-1 0 0,0 0 0 0 0,0 0 1 0 0,0-1-1 0 0,0 0 0 0 0,0 0 1 0 0,0 0-1 0 0,0 0 0 0 0,0 0 1 0 0,1-1-1 0 0,-1 0 0 0 0,0-1-11 0 0,6 58-63 0 0,168 243 86 0 0,-94-121-10 0 0,-66-161 131 0 0,-6-27 327 0 0,-6-30-243 0 0,-5-233-178 0 0,10 109-21 0 0,-7-70 14 0 0,5 234-34 0 0,0 1 0 0 0,-1 8-1407 0 0,0 15 75 0 0,3-15-3563 0 0,1 1-4382 0 0,-1-5-2983 0 0</inkml:trace>
  <inkml:trace contextRef="#ctx0" brushRef="#br0" timeOffset="1147.439">768 1120 1616 0 0,'0'0'1429'0'0,"0"0"-65"0"0,0 0 96 0 0,0 0 267 0 0,0 0 223 0 0,0 0 20 0 0,0 0-140 0 0,0 0-266 0 0,0 0-275 0 0,0 0-256 0 0,0 0-210 0 0,-3-7-134 0 0,-11-23-82 0 0,11 23-78 0 0,3 22 1012 0 0,39 264 1048 0 0,-6-72-1968 0 0,-28-191-67 0 0,-6-25 1380 0 0,-57-231-592 0 0,48 120-1104 0 0,4 0 1 0 0,8-48-239 0 0,-1 139 37 0 0,1-1-1 0 0,1 1 1 0 0,2 0-1 0 0,1 0 0 0 0,2 0 1 0 0,2-6-37 0 0,-10 34 4 0 0,0 0 0 0 0,0-1-1 0 0,1 1 1 0 0,-1 0 0 0 0,0-1 0 0 0,0 1 0 0 0,1 0 0 0 0,-1-1-1 0 0,1 1 1 0 0,-1 0 0 0 0,1 0 0 0 0,0 0 0 0 0,-1 0 0 0 0,1-1 0 0 0,0 1-1 0 0,0 0 1 0 0,0 0 0 0 0,0 0 0 0 0,0 0 0 0 0,0 1 0 0 0,0-1-1 0 0,0 0 1 0 0,0 0 0 0 0,0 1 0 0 0,0-1 0 0 0,0 0 0 0 0,1 1 0 0 0,-1-1-1 0 0,0 1 1 0 0,1 0 0 0 0,-1-1 0 0 0,0 1 0 0 0,0 0 0 0 0,1 0-1 0 0,-1 0 1 0 0,0 0 0 0 0,1 0 0 0 0,-1 0 0 0 0,0 0 0 0 0,1 0-1 0 0,-1 1 1 0 0,0-1 0 0 0,1 0 0 0 0,-1 1 0 0 0,0-1 0 0 0,0 1 0 0 0,1 0-1 0 0,-1-1 1 0 0,0 1 0 0 0,0 0 0 0 0,0 0-4 0 0,13 19 27 0 0,0 0 0 0 0,-2 1 0 0 0,-1 1 0 0 0,0 0 0 0 0,-2 0 0 0 0,0 1 0 0 0,-2 1 0 0 0,0-1 0 0 0,-2 1 0 0 0,0 0 0 0 0,0 23-27 0 0,5 1-218 0 0,8-51-6827 0 0,-12 0-2275 0 0,-4 3-2939 0 0</inkml:trace>
  <inkml:trace contextRef="#ctx0" brushRef="#br0" timeOffset="1663.319">1195 1256 7722 0 0,'0'0'2428'0'0,"0"0"-159"0"0,0 0-129 0 0,0 0-187 0 0,0 0-341 0 0,0 0-416 0 0,0 0-384 0 0,0 0-240 0 0,0 0-85 0 0,0 0 1 0 0,0 0 16 0 0,0 0 9 0 0,0 0-31 0 0,0 11-50 0 0,0 89 1161 0 0,7-31-596 0 0,-4-75-2181 0 0,-3-6-3676 0 0,-1 5-921 0 0,1 3-5729 0 0</inkml:trace>
  <inkml:trace contextRef="#ctx0" brushRef="#br0" timeOffset="2047.226">1269 851 8410 0 0,'0'0'2212'0'0,"0"0"-298"0"0,0 0-186 0 0,0 0-101 0 0,0 0-178 0 0,0 0-232 0 0,0 0-234 0 0,0 0-221 0 0,0 0-148 0 0,0 0-96 0 0,0 0-69 0 0,0 0-54 0 0,0 0-49 0 0,-8 13-74 0 0,-22 36-79 0 0,22-34-69 0 0,8-14-49 0 0,0-1-33 0 0,0 0-15 0 0,0 0 0 0 0,0 0 13 0 0,0 0 26 0 0,11-12 541 0 0,20-57 1035 0 0,-45 74-1039 0 0,-64 92-443 0 0,79-97-182 0 0,-1 1 1 0 0,0-1 0 0 0,0 1 0 0 0,1-1-1 0 0,-1 1 1 0 0,0-1 0 0 0,0 1 0 0 0,1-1-1 0 0,-1 1 1 0 0,1-1 0 0 0,-1 1 0 0 0,0-1-1 0 0,1 0 1 0 0,-1 1 0 0 0,1-1 0 0 0,-1 0-1 0 0,1 1 1 0 0,-1-1 0 0 0,1 0 0 0 0,-1 0 0 0 0,1 1-1 0 0,-1-1 1 0 0,1 0 0 0 0,-1 0 0 0 0,1 0-1 0 0,0 0 1 0 0,-1 0 0 0 0,1 0 0 0 0,-1 0-1 0 0,1 0 1 0 0,-1 0 0 0 0,1 0 0 0 0,0 0-1 0 0,-1 0 1 0 0,1 0 0 0 0,-1 0 0 0 0,1-1-1 0 0,-1 1 1 0 0,1 0 0 0 0,-1 0 0 0 0,1-1-1 0 0,-1 1 1 0 0,1 0 0 0 0,-1 0 0 0 0,1-1-1 0 0,-1 1 1 0 0,1-1 0 0 0,-1 1 0 0 0,0 0-1 0 0,1-1 1 0 0,-1 1 0 0 0,0-1 0 0 0,1 1-1 0 0,-1-1 1 0 0,0 1 0 0 0,0-1 0 0 0,1 1-1 0 0,-1-1 22 0 0,29-22-2987 0 0,-12 11-4621 0 0,-6 4-4569 0 0</inkml:trace>
  <inkml:trace contextRef="#ctx0" brushRef="#br0" timeOffset="3137.386">2171 277 0 0 0,'0'0'432'0'0,"0"0"1002"0"0,0 0 269 0 0,0 0-59 0 0,0 0-32 0 0,0 0-15 0 0,0 0-61 0 0,0 0-78 0 0,0 0-107 0 0,0 0-123 0 0,0 0-136 0 0,0 0-133 0 0,1-4-156 0 0,-5-18 979 0 0,-14 47-249 0 0,6 56-517 0 0,12-79-978 0 0,0 1 0 0 0,0-1-1 0 0,0 0 1 0 0,0 1 0 0 0,0-1 0 0 0,1 1 0 0 0,-1-1-1 0 0,1 1 1 0 0,0-1 0 0 0,0 0 0 0 0,0 0 0 0 0,0 1-1 0 0,0-1 1 0 0,0 0 0 0 0,0 0 0 0 0,1 0 0 0 0,-1 0-1 0 0,1 0 1 0 0,0 0 0 0 0,-1-1 0 0 0,1 1 0 0 0,0 0-1 0 0,0-1 1 0 0,0 1 0 0 0,0-1 0 0 0,0 0 0 0 0,0 0-1 0 0,1 0 1 0 0,-1 0 0 0 0,2 0-38 0 0,0 0 135 0 0,-1-1-1 0 0,1 0 1 0 0,0-1-1 0 0,0 1 1 0 0,0-1-1 0 0,0 1 1 0 0,0-1-1 0 0,-1 0 1 0 0,1 0 0 0 0,0-1-1 0 0,-1 1 1 0 0,1-1-1 0 0,-1 0 1 0 0,1 0-1 0 0,-1 0 1 0 0,0 0-1 0 0,0-1 1 0 0,0 1-1 0 0,0-1 1 0 0,0 0-1 0 0,-1 0 1 0 0,1 0 0 0 0,-1 0-1 0 0,0 0 1 0 0,0-1-1 0 0,0 1 1 0 0,1-3-135 0 0,1 1 92 0 0,13-75 1093 0 0,-18 79-1180 0 0,-1 0-1 0 0,1 0 1 0 0,0 0-1 0 0,0 0 1 0 0,-1 0-1 0 0,1 1 1 0 0,0-1-1 0 0,-1 1 1 0 0,1-1-1 0 0,0 1 1 0 0,-1-1-1 0 0,1 1 1 0 0,-1 0-1 0 0,1 0 1 0 0,-1 0-1 0 0,1-1 1 0 0,-1 1-1 0 0,1 1 1 0 0,-1-1-1 0 0,1 0 1 0 0,-1 0-1 0 0,1 1 1 0 0,-1-1-1 0 0,1 0 1 0 0,0 1-1 0 0,-1 0 1 0 0,1-1-1 0 0,-1 1 1 0 0,1 0-1 0 0,0 0-4 0 0,-8 5-19 0 0,0 2 0 0 0,1-1 0 0 0,0 1 0 0 0,0 0 0 0 0,1 1 0 0 0,0 0 0 0 0,1 0 0 0 0,0 0 0 0 0,0 1 0 0 0,1 0 0 0 0,0 0 0 0 0,-2 7 19 0 0,7-16-2 0 0,-1 0-1 0 0,1-1 1 0 0,0 1-1 0 0,0 0 1 0 0,-1 0-1 0 0,1 0 1 0 0,0 0-1 0 0,0 0 1 0 0,0 0-1 0 0,0 0 1 0 0,0 0-1 0 0,0 0 1 0 0,0 0-1 0 0,0 0 1 0 0,1 0-1 0 0,-1-1 1 0 0,0 1-1 0 0,0 0 1 0 0,1 0-1 0 0,-1 0 1 0 0,1 0-1 0 0,-1 0 1 0 0,0-1-1 0 0,1 1 1 0 0,0 0-1 0 0,-1 0 1 0 0,1-1-1 0 0,-1 1 1 0 0,1 0-1 0 0,0-1 1 0 0,0 1-1 0 0,-1-1 1 0 0,1 1-1 0 0,0-1 1 0 0,0 1-1 0 0,0-1 1 0 0,0 1-1 0 0,-1-1 1 0 0,1 0-1 0 0,0 1 1 0 0,0-1-1 0 0,0 0 1 0 0,0 0-1 0 0,0 0 1 0 0,0 0-1 0 0,0 0 1 0 0,0 0-1 0 0,0 0 1 0 0,0 0-1 0 0,0 0 1 0 0,0 0 2 0 0,51-13 527 0 0,-49 11-473 0 0,0 1-1 0 0,-1-1 0 0 0,1 0 1 0 0,0 0-1 0 0,-1 0 1 0 0,1 0-1 0 0,-1 0 0 0 0,1-1 1 0 0,-1 1-1 0 0,0-1 1 0 0,0 1-1 0 0,0-1 0 0 0,-1 0 1 0 0,1 0-1 0 0,-1 0 1 0 0,1 0-1 0 0,-1 0 0 0 0,0 0 1 0 0,0 0-1 0 0,0 0 1 0 0,-1-1-1 0 0,1 1 0 0 0,-1 0 1 0 0,1-1-1 0 0,-1 1 0 0 0,0-1-52 0 0,-2 3-1 0 0,1 0 0 0 0,0 0 0 0 0,0 1 0 0 0,0-1 0 0 0,-1 0 0 0 0,1 1 0 0 0,0-1 0 0 0,-1 1 0 0 0,1-1 0 0 0,0 1 0 0 0,-1 0 0 0 0,1 0 0 0 0,0-1 0 0 0,-1 1 0 0 0,1 0 0 0 0,-1 0 0 0 0,1 1 0 0 0,0-1 0 0 0,-1 0 0 0 0,1 0 0 0 0,-1 1 0 0 0,1-1 0 0 0,0 0 0 0 0,0 1 0 0 0,-1 0 1 0 0,1-1-1 0 0,0 1 0 0 0,0 0 0 0 0,-1-1 0 0 0,1 1 0 0 0,0 0 0 0 0,0 0 0 0 0,0 0 0 0 0,0 0 0 0 0,-28 54-1244 0 0,40-47-1461 0 0,-1-8-2470 0 0,-7 0 2352 0 0,3 0-9382 0 0</inkml:trace>
  <inkml:trace contextRef="#ctx0" brushRef="#br0" timeOffset="17611.782">347 388 0 0 0,'0'0'948'0'0,"0"0"302"0"0,0 0 201 0 0,0 0 96 0 0,0 0 21 0 0,0 0-24 0 0,0 0-27 0 0,0 0-13 0 0,0 0-17 0 0,-4 4-60 0 0,-9 13-103 0 0,9-13-158 0 0,4-4-181 0 0,5 0 6573 0 0,15 0-7014 0 0,111-37 827 0 0,122-11-516 0 0,-211 45-708 0 0,-42 3-111 0 0,0 0-11 0 0,0 0 8 0 0,0 0 35 0 0,0 0 2 0 0,0 0 16 0 0,0 0 36 0 0,0 0-14 0 0,0 0-11 0 0,0 0-11 0 0,0 0-36 0 0,0 0 21 0 0,0 0 5 0 0,0 0 5 0 0,0 0-14 0 0,0 0-10 0 0,0 0 1 0 0,0 0 6 0 0,0 0 4 0 0,0 0-14 0 0,0 0-18 0 0,0 0-4 0 0,0 0 2 0 0,0 0 4 0 0,0 0 2 0 0,0 0-4 0 0,0 0-12 0 0,0 0 15 0 0,0 0 14 0 0,0 0-1 0 0,0 0-10 0 0,0 0 15 0 0,0 0 4 0 0,0 0 25 0 0,-27-30 207 0 0,-106-151-11 0 0,119 162-694 0 0,-16-32 536 0 0,25 16-6957 0 0,7 31-1315 0 0,1 0-4941 0 0</inkml:trace>
</inkml:ink>
</file>

<file path=ppt/ink/ink7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4:14.928"/>
    </inkml:context>
    <inkml:brush xml:id="br0">
      <inkml:brushProperty name="width" value="0.05" units="cm"/>
      <inkml:brushProperty name="height" value="0.05" units="cm"/>
      <inkml:brushProperty name="color" value="#33CCFF"/>
    </inkml:brush>
  </inkml:definitions>
  <inkml:trace contextRef="#ctx0" brushRef="#br0">65 922 0 0 0,'0'0'1050'0'0,"0"0"374"0"0,0 0 159 0 0,0 0 5 0 0,0 0-78 0 0,0-4-159 0 0,3-10-457 0 0,1 10 5435 0 0,-4 4-5574 0 0,0 0-46 0 0,0 0-26 0 0,0 0-48 0 0,0 0-70 0 0,0 0-58 0 0,0 0-63 0 0,0 0-17 0 0,0 0 10 0 0,0 0 25 0 0,3-2 3562 0 0,10 11-3291 0 0,38 65 1020 0 0,-35-42-1358 0 0,2-1 22 0 0,59 75 252 0 0,-26-47-152 0 0,29 25-169 0 0,-16-6-68 0 0,17 13-9 0 0,-30-24-6 0 0,2-1-214 0 0,72 93 174 0 0,-34-27-73 0 0,-26-32 16 0 0,-17-34-128 0 0,5 5-8 0 0,-5 24 128 0 0,-14-43-173 0 0,29 29 74 0 0,-18-19 5 0 0,4 4-34 0 0,18 22 11 0 0,-18-32-7 0 0,14 21 6 0 0,-28-26-23 0 0,0-3-3 0 0,-5-7 63 0 0,-12 14-2388 0 0,-25-70-5738 0 0,2 5-471 0 0,3 2-4330 0 0</inkml:trace>
  <inkml:trace contextRef="#ctx0" brushRef="#br0" timeOffset="2159.569">0 907 0 0 0,'0'0'956'0'0,"0"0"350"0"0,0 0 142 0 0,0 0 24 0 0,0 0-34 0 0,0 0 10 0 0,0 0 66 0 0,0 0 90 0 0,4-3 9 0 0,9-6-76 0 0,-10 6-148 0 0,-3 3-169 0 0,0 0-132 0 0,0 0-142 0 0,2 7 6056 0 0,6 6-4896 0 0,2 8-2171 0 0,1 23 305 0 0,-2 0-1 0 0,-3 0 1 0 0,-1 1-1 0 0,-2 0 1 0 0,-2 0 0 0 0,-4 34-240 0 0,-12 45 645 0 0,49-157-393 0 0,188-191 32 0 0,-166 159-274 0 0,-46 54 34 0 0,-10 10-35 0 0,0 1-20 0 0,0 0 17 0 0,0 0-8 0 0,0 0 8 0 0,0 0 2 0 0,0 0-3 0 0,0 0-12 0 0,0 0-3 0 0,0 0 11 0 0,0 0-1 0 0,28-14 19 0 0,20-16 11 0 0,-122 0 790 0 0,-69-9-613 0 0,75 27-71 0 0,-16-10-21 0 0,50 11-40 0 0,4-15-321 0 0,16-1-1792 0 0,14 3-7413 0 0,1 20-2810 0 0</inkml:trace>
  <inkml:trace contextRef="#ctx0" brushRef="#br0" timeOffset="3264.89">446 528 7554 0 0,'0'0'4145'0'0,"0"0"-1749"0"0,0 0-761 0 0,0 0-133 0 0,0 0-93 0 0,0 0-198 0 0,0 0-279 0 0,0 0-281 0 0,0 0-165 0 0,0 0-73 0 0,0 0-10 0 0,0 0-12 0 0,-3 9 7 0 0,-6 29 2 0 0,23 15 887 0 0,75 149 865 0 0,-38-78-1548 0 0,-110-204 1237 0 0,46 49-1794 0 0,1-1 0 0 0,1 0 0 0 0,2 0 0 0 0,1-1 0 0 0,2 0 0 0 0,1-1 0 0 0,2 1 0 0 0,1-1 0 0 0,2 0 0 0 0,3-25-47 0 0,34-50 214 0 0,-29 94-189 0 0,-7 15-18 0 0,1 0 0 0 0,0 0 1 0 0,-1 0-1 0 0,1 1 1 0 0,-1-1-1 0 0,0 1 1 0 0,1-1-1 0 0,-1 1 1 0 0,1 0-1 0 0,-1-1 1 0 0,0 1-1 0 0,1 0 1 0 0,-1 0-1 0 0,0 0 1 0 0,0 0-1 0 0,0 0 0 0 0,0 0 1 0 0,0 0-1 0 0,0 1 1 0 0,0-1-1 0 0,0 0 1 0 0,0 0-1 0 0,0 1 1 0 0,-1-1-1 0 0,1 1 1 0 0,0-1-1 0 0,-1 1 1 0 0,0-1-1 0 0,1 1 1 0 0,-1-1-8 0 0,51 84 248 0 0,-19-74-1398 0 0,-10-26-5937 0 0,-16 11-517 0 0,-2 4-5065 0 0</inkml:trace>
  <inkml:trace contextRef="#ctx0" brushRef="#br0" timeOffset="5651.596">818 807 464 0 0,'0'0'2127'0'0,"0"0"-377"0"0,0 0-8 0 0,0 0 189 0 0,0 0 74 0 0,0 0-99 0 0,0 0-295 0 0,0 0-369 0 0,0 0-290 0 0,0 0-165 0 0,0 0-86 0 0,0 0-17 0 0,0 0 15 0 0,8-2 553 0 0,-5 1 4915 0 0,-7 134-4421 0 0,0-24-1258 0 0,6-107-475 0 0,-1-1 1 0 0,1 1-1 0 0,0-1 1 0 0,-1 1-1 0 0,1-1 1 0 0,0 0-1 0 0,0 1 1 0 0,0-1-1 0 0,0 0 0 0 0,0 0 1 0 0,0-1-1 0 0,0 1 1 0 0,0 0-1 0 0,0-1 1 0 0,1 1-1 0 0,-1-1 0 0 0,0 0 1 0 0,0 0-1 0 0,0 0 1 0 0,1 0-1 0 0,-1 0 1 0 0,0 0-1 0 0,0 0 0 0 0,1-1 1 0 0,-1 1-1 0 0,1-1-13 0 0,6 1 128 0 0,-4-2-96 0 0,0 0-1 0 0,-1-1 1 0 0,1 1-1 0 0,-1-1 0 0 0,1 0 1 0 0,-1 0-1 0 0,0 0 1 0 0,0 0-1 0 0,0-1 0 0 0,-1 1 1 0 0,1-1-1 0 0,-1 0 0 0 0,0 0 1 0 0,0-1-1 0 0,0 1 1 0 0,-1-1-1 0 0,1 0-31 0 0,-2 4 7 0 0,0 1-26 0 0,-1 0-12 0 0,0 0-2 0 0,0 0-22 0 0,-42-11-6993 0 0,34 11 3155 0 0,1 0-4079 0 0,3 0-2249 0 0</inkml:trace>
  <inkml:trace contextRef="#ctx0" brushRef="#br0" timeOffset="6204.584">852 487 1776 0 0,'0'0'2540'0'0,"0"0"-731"0"0,0 0-155 0 0,0 0 188 0 0,0 0 141 0 0,0 0-49 0 0,0 0-259 0 0,0 0-316 0 0,0 0-273 0 0,0 0-161 0 0,0 0-84 0 0,0 0-35 0 0,0 0-41 0 0,-7-7 3040 0 0,-20 66-2206 0 0,40-93-1070 0 0,1 9-439 0 0,-14 25-33 0 0,0 0-4 0 0,0 0 7 0 0,0 0-10 0 0,0 0-25 0 0,0 0 33 0 0,0 0 19 0 0,0 0 7 0 0,0 0 15 0 0,0 0-3 0 0,0 0-2 0 0,-5 22 610 0 0,-2-15-995 0 0,1-7-6830 0 0,2 0 1344 0 0,4 0-6316 0 0</inkml:trace>
  <inkml:trace contextRef="#ctx0" brushRef="#br0" timeOffset="7509.519">784 1 5073 0 0,'0'0'1989'0'0,"0"0"-140"0"0,0 0-32 0 0,0 0-94 0 0,0 0-168 0 0,0 0-286 0 0,0 0-255 0 0,0 0-102 0 0,0 0-57 0 0,0 0-26 0 0,0 0-4 0 0,0 0-31 0 0,0 5 6821 0 0,-4 21-7420 0 0,-52 123 150 0 0,39-101-233 0 0,65-249-22 0 0,-40 174-42 0 0,-12 46 107 0 0,-11 32-87 0 0,-3 5 145 0 0,15-43-126 0 0,4-21 6 0 0,24-63-110 0 0,-25 70 43 0 0,0 1-22 0 0,0 0 7 0 0,0 0 0 0 0,0 0 5 0 0,0 0 5 0 0,0 0-8 0 0,0 0-18 0 0,0 0-8 0 0,0 0 3 0 0,0 0 6 0 0,-5 19 42 0 0,-48 90-17 0 0,48-96-50 0 0,6-24-54 0 0,8-23-20 0 0,43-62-526 0 0,-51 93 631 0 0,-1 2 18 0 0,-25 57 19 0 0,33-78-3734 0 0,-1 14 486 0 0,-5 4 384 0 0,1 1-3311 0 0,1-1-5773 0 0</inkml:trace>
  <inkml:trace contextRef="#ctx0" brushRef="#br0" timeOffset="8906.758">197 321 0 0 0,'0'0'2054'0'0,"0"0"206"0"0,0 0 161 0 0,0 0 47 0 0,0 0-159 0 0,0 0-279 0 0,0 0-277 0 0,0 0-248 0 0,0 0-181 0 0,0 0-149 0 0,0 0-147 0 0,4 8 5471 0 0,6-10-6267 0 0,0 0-1 0 0,-1-1 1 0 0,1 0 0 0 0,-1-1 0 0 0,0 0 0 0 0,0 0-1 0 0,0-1 1 0 0,-1 0 0 0 0,0 0 0 0 0,0-1 0 0 0,1-1-232 0 0,15-9 234 0 0,44-24 30 0 0,-38 31 163 0 0,10-12 1307 0 0,-70 16-1445 0 0,-148-68-34 0 0,149 62-203 0 0,29 8-48 0 0,0 3-16 0 0,28 14-7725 0 0,-14-14-1099 0 0,-6 0-3581 0 0</inkml:trace>
</inkml:ink>
</file>

<file path=ppt/ink/ink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18:01.5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18 12587 0 0,'0'0'1473'0'0,"0"0"-278"0"0,0 0-38 0 0,0 0 81 0 0,0 0 51 0 0,0 0-121 0 0,0 0-185 0 0,0 0-150 0 0,0 0-50 0 0,0 0 49 0 0,0 0 21 0 0,0 0-75 0 0,16 3-99 0 0,120 9 931 0 0,81-38-176 0 0,-85 23-2008 0 0,-102 1-884 0 0,-2 0-6010 0 0,-22 2-4634 0 0</inkml:trace>
</inkml:ink>
</file>

<file path=ppt/ink/ink7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6:06.2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14435 0 0,'0'0'448'0'0,"0"0"-640"0"0,0 0-120 0 0,0 0-264 0 0,0 0-400 0 0,0 0-1025 0 0,0 0-2448 0 0,0 0-1928 0 0</inkml:trace>
</inkml:ink>
</file>

<file path=ppt/ink/ink7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6:35.087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349 60 0 0 0,'0'0'455'0'0,"0"0"990"0"0,0 0 401 0 0,0 0 97 0 0,0 0-38 0 0,0 0-137 0 0,0 0-180 0 0,0 0-158 0 0,0 0-92 0 0,0 0-41 0 0,3-1-27 0 0,11-4-43 0 0,-11 4-78 0 0,-3 1-128 0 0,0 0-152 0 0,0-6 2855 0 0,-2-6-2790 0 0,-5 8-746 0 0,0 0-1 0 0,0 0 0 0 0,0 0 0 0 0,0 1 1 0 0,-1 0-1 0 0,1 0 0 0 0,-1 1 0 0 0,0-1 0 0 0,0 2 1 0 0,0-1-1 0 0,0 1 0 0 0,0 1 0 0 0,0 0 1 0 0,0 0-1 0 0,0 0 0 0 0,0 1 0 0 0,0 0 0 0 0,-4 1-187 0 0,-68 38 441 0 0,1 38 184 0 0,71-68-591 0 0,1 2 1 0 0,1-1-1 0 0,0 1 1 0 0,0 0-1 0 0,1 0 0 0 0,1 1 1 0 0,0-1-1 0 0,0 1 1 0 0,2 0-1 0 0,-1 0 0 0 0,2 0 1 0 0,0 0-1 0 0,0 0 1 0 0,1 1-1 0 0,1 3-34 0 0,-1-10 19 0 0,0-1 0 0 0,1 1 0 0 0,0 0 0 0 0,0 0 0 0 0,0-1-1 0 0,1 1 1 0 0,0 0 0 0 0,0-1 0 0 0,1 0 0 0 0,-1 1 0 0 0,2-1 0 0 0,-1 0 0 0 0,0 0 0 0 0,1-1 0 0 0,0 1-1 0 0,1-1 1 0 0,-1 0 0 0 0,1 0 0 0 0,0 0 0 0 0,0-1 0 0 0,1 0 0 0 0,-1 0 0 0 0,1 0 0 0 0,0 0-1 0 0,0-1 1 0 0,0 0 0 0 0,0 0 0 0 0,1-1 0 0 0,-1 0 0 0 0,4 1-19 0 0,144 1 488 0 0,-142-5-456 0 0,0-1-1 0 0,0 0 1 0 0,0 0-1 0 0,-1-1 1 0 0,1 0-1 0 0,0-1 1 0 0,-1-1-1 0 0,0 0 1 0 0,9-6-32 0 0,-17 9 13 0 0,-1-1 0 0 0,0 0 0 0 0,0 0-1 0 0,-1 0 1 0 0,1 0 0 0 0,-1-1 0 0 0,1 1 0 0 0,-1 0 0 0 0,0 0 0 0 0,0-1-1 0 0,0 1 1 0 0,-1-1 0 0 0,1 1 0 0 0,-1-1 0 0 0,0 1 0 0 0,0-1 0 0 0,0 1-1 0 0,0-1 1 0 0,-1 1 0 0 0,0-1 0 0 0,1 1 0 0 0,-1-1 0 0 0,0 1 0 0 0,-1 0-1 0 0,1 0 1 0 0,0-1 0 0 0,-1 1 0 0 0,0 0 0 0 0,0 0 0 0 0,0 0 0 0 0,0 1-1 0 0,0-1 1 0 0,-1 0 0 0 0,1 1 0 0 0,-1-1 0 0 0,-1 0-13 0 0,-64-53-3 0 0,62 52-4 0 0,-1 0-1 0 0,0 0 1 0 0,-1 0 0 0 0,1 1-1 0 0,0 0 1 0 0,-1 0-1 0 0,0 1 1 0 0,0 0 0 0 0,0 1-1 0 0,0 0 1 0 0,0 0 0 0 0,0 0-1 0 0,0 1 8 0 0,292-10 430 0 0,-234 5-270 0 0,-36 4-71 0 0,-24-1-1323 0 0,3 1-1201 0 0,2-1-7292 0 0,4 1-3507 0 0</inkml:trace>
</inkml:ink>
</file>

<file path=ppt/ink/ink7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49:56.7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20 218 0 0 0,'0'0'906'0'0,"0"0"639"0"0,0 0 289 0 0,0 0 120 0 0,0 0-97 0 0,0 0-264 0 0,0 0-306 0 0,0 0-319 0 0,0 0-175 0 0,0 0 82 0 0,0 0 163 0 0,5 1 202 0 0,99 0 3681 0 0,51-59-2080 0 0,-145 52-2683 0 0,0 1 1 0 0,0-2 0 0 0,-1 1 0 0 0,0-1-1 0 0,0-1 1 0 0,0 0 0 0 0,-1 0-1 0 0,0-1 1 0 0,6-8-159 0 0,-13 15 28 0 0,0 1 0 0 0,1-1 0 0 0,-1 0 0 0 0,0 0 0 0 0,0 0 0 0 0,0 1 0 0 0,0-1 0 0 0,-1 0 0 0 0,1 0 0 0 0,0 0 0 0 0,-1 0 0 0 0,0-1 0 0 0,1 1 0 0 0,-1 0 0 0 0,0 0 0 0 0,0 0 0 0 0,0 0 0 0 0,0 0 0 0 0,0 0 0 0 0,-1 0 0 0 0,1 0 0 0 0,-1 0 0 0 0,1 0-1 0 0,-1 0 1 0 0,0 0 0 0 0,0 0 0 0 0,1 0 0 0 0,-2 0 0 0 0,1 0 0 0 0,0 0 0 0 0,0 1 0 0 0,0-1 0 0 0,-1 1 0 0 0,1-1 0 0 0,-1 1 0 0 0,1-1 0 0 0,-1 1 0 0 0,0 0 0 0 0,0 0 0 0 0,1-1 0 0 0,-1 1 0 0 0,0 1 0 0 0,0-1 0 0 0,0 0 0 0 0,0 0 0 0 0,0 1 0 0 0,-1-1-28 0 0,0 1-3 0 0,0 0 0 0 0,0 0 0 0 0,0 0 0 0 0,0 0 0 0 0,0 1 0 0 0,0-1 0 0 0,0 1 0 0 0,0 0 0 0 0,1-1 0 0 0,-1 2 0 0 0,0-1 0 0 0,0 0 0 0 0,1 0 0 0 0,-1 1 0 0 0,1-1 0 0 0,-1 1 0 0 0,1 0 0 0 0,0 0 0 0 0,-1 0 0 0 0,1 0 0 0 0,0 0 0 0 0,0 1 0 0 0,1-1 0 0 0,-1 1 0 0 0,0-1 0 0 0,1 1 0 0 0,0-1 0 0 0,-1 1 0 0 0,1 0 0 0 0,0 0 0 0 0,0-1 0 0 0,1 1 0 0 0,-1 0 0 0 0,0 0 3 0 0,-12 105-102 0 0,17-32 134 0 0,3 0 0 0 0,3-1 0 0 0,4 0-32 0 0,12 83 49 0 0,-17-88-31 0 0,-3 0-1 0 0,-3 0 1 0 0,-2 0 0 0 0,-4 1-1 0 0,-7 30-17 0 0,6-73 3 0 0,-1-1-1 0 0,-1 0 1 0 0,-2 0-1 0 0,0-1 1 0 0,-2 0-1 0 0,-1-1 1 0 0,-1 0-1 0 0,-1 0 1 0 0,-1-1-1 0 0,-1-1 1 0 0,-1-1-1 0 0,-2 0 1 0 0,0-1-1 0 0,-14 13-2 0 0,26-29 5 0 0,1 0 1 0 0,-1-1-1 0 0,-1 0 1 0 0,1 0-1 0 0,0 0 1 0 0,-1-1-1 0 0,0 0 0 0 0,0 0 1 0 0,0-1-1 0 0,0 0 1 0 0,0 0-1 0 0,0 0 0 0 0,-1-1 1 0 0,1 0-1 0 0,-7-1-5 0 0,11-2-2 0 0,1 0 0 0 0,-1 0 0 0 0,1 0-1 0 0,0-1 1 0 0,0 1 0 0 0,0-1 0 0 0,1 0-1 0 0,-1 1 1 0 0,1-1 0 0 0,-1 0 0 0 0,1 0-1 0 0,0 0 1 0 0,0 0 0 0 0,0 0 0 0 0,1 0-1 0 0,-1 0 1 0 0,1-1 0 0 0,-1 1 0 0 0,1 0-1 0 0,0 0 1 0 0,0 0 0 0 0,1-1 0 0 0,-1 1-1 0 0,1 0 1 0 0,-1 0 0 0 0,1-1 2 0 0,-1-3-8 0 0,3-22 6 0 0,2 1 1 0 0,0 0 0 0 0,2 0 0 0 0,1 0-1 0 0,1 1 1 0 0,1 0 0 0 0,2 0 0 0 0,5-6 1 0 0,-2-2 6 0 0,200-384 36 0 0,-188 360-130 0 0,-27 58-25 0 0,0 1-95 0 0,0 0-155 0 0,52 9-8205 0 0,-22-3-1161 0 0,-19-2 2286 0 0</inkml:trace>
  <inkml:trace contextRef="#ctx0" brushRef="#br0" timeOffset="397.495">710 777 0 0 0,'0'0'884'0'0,"0"0"214"0"0,0 0 370 0 0,0 0 326 0 0,0 0 158 0 0,0 0-31 0 0,0 0-193 0 0,0 0-214 0 0,0 0-173 0 0,0 0-139 0 0,0 0-133 0 0,0 0-127 0 0,-7 25-82 0 0,-20 77-81 0 0,13-49 2760 0 0,14-52-3076 0 0,0-1 79 0 0,0 0 70 0 0,8-20 1886 0 0,38-167-755 0 0,-31 136-1546 0 0,-11 31-180 0 0,1 1 0 0 0,0 0 0 0 0,2 0 0 0 0,0 1 0 0 0,2 0 0 0 0,0 0 0 0 0,0 1 0 0 0,7-7-17 0 0,-13 22-120 0 0,1 1-1 0 0,-1 0 1 0 0,0 0 0 0 0,1 1-1 0 0,-1-1 1 0 0,1 1 0 0 0,-1-1 0 0 0,1 1-1 0 0,-1 0 1 0 0,1 1 0 0 0,-1-1-1 0 0,1 1 1 0 0,-1-1 0 0 0,0 1-1 0 0,1 0 1 0 0,-1 0 0 0 0,0 0-1 0 0,1 1 1 0 0,-1-1 0 0 0,0 1-1 0 0,0 0 1 0 0,0 0 0 0 0,0 0 0 0 0,2 2 120 0 0,8 3-1127 0 0,70 19-9793 0 0,-52-19 2709 0 0,-20-3 3074 0 0</inkml:trace>
  <inkml:trace contextRef="#ctx0" brushRef="#br0" timeOffset="815.739">1338 542 304 0 0,'0'0'1760'0'0,"0"0"26"0"0,0 0 267 0 0,0 0 250 0 0,0 0 88 0 0,0 0-55 0 0,0 0-248 0 0,0 0-352 0 0,0 0-316 0 0,0 0-218 0 0,0 0-158 0 0,0 0-120 0 0,0 0-85 0 0,1-3-136 0 0,-1 2-664 0 0,-1 0-1 0 0,1 1 1 0 0,0-1 0 0 0,-1 0-1 0 0,1 0 1 0 0,0 0 0 0 0,-1 1-1 0 0,1-1 1 0 0,-1 0 0 0 0,1 0-1 0 0,-1 1 1 0 0,1-1 0 0 0,-1 0 0 0 0,0 1-1 0 0,1-1 1 0 0,-1 1 0 0 0,0-1-1 0 0,0 1 1 0 0,1-1 0 0 0,-1 1-1 0 0,0 0 1 0 0,0-1 0 0 0,0 1-1 0 0,1 0 1 0 0,-1-1 0 0 0,0 1-1 0 0,0 0 1 0 0,0 0 0 0 0,0 0-1 0 0,0 0 1 0 0,0 0 0 0 0,0 0 0 0 0,1 0-1 0 0,-1 0 1 0 0,0 0 0 0 0,0 0-1 0 0,0 1 1 0 0,0-1 0 0 0,0 0-1 0 0,1 1 1 0 0,-1-1 0 0 0,0 0-1 0 0,0 1 1 0 0,0-1 0 0 0,1 1-1 0 0,-1 0-38 0 0,-55 13 868 0 0,44-9-826 0 0,1 1 1 0 0,1 0-1 0 0,-1 1 0 0 0,1 0 0 0 0,1 0 1 0 0,-1 1-1 0 0,1 1 0 0 0,1 0 0 0 0,-1 0 1 0 0,1 0-1 0 0,1 1 0 0 0,0 0 0 0 0,0 1 1 0 0,1-1-1 0 0,1 1 0 0 0,-1 1 0 0 0,2-1 1 0 0,0 1-1 0 0,0-1 0 0 0,1 1 0 0 0,0 0 1 0 0,1 1-1 0 0,1-1 0 0 0,0 0 0 0 0,0 1 1 0 0,1-1-1 0 0,1 0 0 0 0,0 1-42 0 0,1-9 18 0 0,-1-1 0 0 0,1 0 0 0 0,0 1-1 0 0,0-1 1 0 0,1 0 0 0 0,-1 0 0 0 0,0 0 0 0 0,1 0 0 0 0,0-1-1 0 0,0 1 1 0 0,0-1 0 0 0,0 1 0 0 0,0-1 0 0 0,0 0 0 0 0,0 0 0 0 0,1-1-1 0 0,-1 1 1 0 0,1-1 0 0 0,0 1 0 0 0,-1-1 0 0 0,1 0 0 0 0,0-1-1 0 0,0 1 1 0 0,-1-1 0 0 0,1 1 0 0 0,0-1 0 0 0,0 0 0 0 0,0 0-1 0 0,-1-1 1 0 0,1 1 0 0 0,0-1 0 0 0,0 0 0 0 0,-1 0 0 0 0,1 0-1 0 0,0-1 1 0 0,-1 1 0 0 0,1-1 0 0 0,-1 0 0 0 0,0 0 0 0 0,0 0 0 0 0,1 0-1 0 0,-1 0 1 0 0,-1-1 0 0 0,1 1 0 0 0,2-3-18 0 0,42-33 131 0 0,-1-1 1 0 0,-2-3-1 0 0,-2-1 0 0 0,-2-3 1 0 0,2-5-132 0 0,-1 2 75 0 0,-7 22-206 0 0,-34 46-18 0 0,2 20 58 0 0,-2-28-131 0 0,0-1 0 0 0,0 0 1 0 0,1 0-1 0 0,0 0 0 0 0,1 0 0 0 0,0 0 1 0 0,1 0-1 0 0,0 0 0 0 0,0 0 0 0 0,1-1 1 0 0,0 1-1 0 0,1-1 0 0 0,2 4 222 0 0,22 18-4166 0 0,-7-11-7139 0 0,-12-13 1776 0 0</inkml:trace>
  <inkml:trace contextRef="#ctx0" brushRef="#br0" timeOffset="1338.543">1771 936 5129 0 0,'0'0'3135'0'0,"0"0"-522"0"0,0 0-305 0 0,0 0-244 0 0,0 0-401 0 0,0 0-395 0 0,0 0-281 0 0,0 0-154 0 0,0 0-103 0 0,0 0-42 0 0,0 0-61 0 0,0 0-77 0 0,0 0-35 0 0,14-26-63 0 0,69-122 367 0 0,3 31 690 0 0,-31 80-1447 0 0,-41 78-71 0 0,-14 94 193 0 0,0-134-180 0 0,-1 0 0 0 0,1 1 0 0 0,0-1 0 0 0,0 0 0 0 0,0 0 0 0 0,0 0 0 0 0,0 0 0 0 0,1 0 0 0 0,-1 1 0 0 0,0-1 0 0 0,1 0 1 0 0,-1 0-1 0 0,0 0 0 0 0,1 0 0 0 0,-1 0 0 0 0,1 0 0 0 0,0 0 0 0 0,-1 0 0 0 0,1 0 0 0 0,0 0 0 0 0,-1 0 0 0 0,1 0 0 0 0,0-1 0 0 0,0 1 0 0 0,0 0 0 0 0,0 0 0 0 0,0-1 0 0 0,0 1 0 0 0,0-1 0 0 0,0 1 1 0 0,0-1-1 0 0,0 1 0 0 0,0-1 0 0 0,0 0 0 0 0,1 1 0 0 0,-1-1 0 0 0,0 0 0 0 0,0 0 0 0 0,0 0 0 0 0,0 0 0 0 0,1 0 0 0 0,-1 0 0 0 0,0 0 0 0 0,0 0 0 0 0,0 0 0 0 0,0-1 0 0 0,0 1 0 0 0,1-1-4 0 0,53-25 355 0 0,2-19-228 0 0,-41 30-80 0 0,1 1-1 0 0,1 1 1 0 0,0 0-1 0 0,0 2 0 0 0,1 0 1 0 0,1 1-1 0 0,3-1-46 0 0,-21 13 6 0 0,-1 1-1 0 0,1-1 0 0 0,-1 0 0 0 0,0 0 1 0 0,0 1-1 0 0,0-1 0 0 0,0 1 0 0 0,-1-1 0 0 0,1 1 1 0 0,0-1-1 0 0,-1 1 0 0 0,0-1 0 0 0,0 1 1 0 0,0-1-1 0 0,0 1 0 0 0,0 0 0 0 0,0-1 0 0 0,-1 1 1 0 0,1-1-1 0 0,-1 1 0 0 0,1-1 0 0 0,-1 1 0 0 0,0-1-5 0 0,-3 13-20 0 0,2-9-9 0 0,0 1 0 0 0,0 0-1 0 0,1 0 1 0 0,0 0 0 0 0,0 1 0 0 0,0-1 0 0 0,1 0-1 0 0,0 0 1 0 0,1 0 0 0 0,0 1 0 0 0,0-1 0 0 0,0 0-1 0 0,2 3 30 0 0,-2-9-111 0 0,-1 0-1 0 0,1 0 0 0 0,0 0 1 0 0,1-1-1 0 0,-1 1 0 0 0,0 0 1 0 0,0 0-1 0 0,0-1 0 0 0,0 1 1 0 0,1-1-1 0 0,-1 1 0 0 0,0-1 1 0 0,0 1-1 0 0,1-1 0 0 0,-1 0 1 0 0,0 0-1 0 0,1 0 0 0 0,-1 1 1 0 0,0-1-1 0 0,1-1 0 0 0,-1 1 1 0 0,0 0-1 0 0,1 0 0 0 0,-1 0 1 0 0,0-1-1 0 0,1 1 0 0 0,-1 0 1 0 0,0-1-1 0 0,0 0 0 0 0,0 1 1 0 0,1-1 111 0 0,25-11-5230 0 0,-26 12 4674 0 0,6-3-1783 0 0,4-2-5443 0 0,-4 1 302 0 0</inkml:trace>
  <inkml:trace contextRef="#ctx0" brushRef="#br0" timeOffset="1687.869">2540 777 5401 0 0,'0'0'1166'0'0,"0"0"-243"0"0,0 0 192 0 0,0 0 235 0 0,0 0 80 0 0,0 0-7 0 0,0 0-52 0 0,0 0-41 0 0,0 0-7 0 0,0 0-22 0 0,0 0-42 0 0,0 0-75 0 0,0 0-109 0 0,32 6-104 0 0,98 15-95 0 0,-62-26 300 0 0,-60 0-950 0 0,111-65 1715 0 0,-115 67-1903 0 0,0 0 0 0 0,0-1 0 0 0,0 1 0 0 0,0-1 0 0 0,-1 0 0 0 0,0 0 0 0 0,1 0 0 0 0,-1 0 0 0 0,-1 0 0 0 0,1-1 0 0 0,-1 0 1 0 0,0 1-1 0 0,0-1 0 0 0,0 0 0 0 0,0 0 0 0 0,-1 0 0 0 0,0 0 0 0 0,0 0 0 0 0,0 0 0 0 0,-1 0 0 0 0,0 0 0 0 0,0-1 0 0 0,0 1 1 0 0,0 0-1 0 0,-2-3-38 0 0,0 4 0 0 0,-2 1 0 0 0,1-1 0 0 0,0 1 0 0 0,-1-1 1 0 0,0 1-1 0 0,0 0 0 0 0,0 0 0 0 0,0 1 0 0 0,0-1 1 0 0,0 1-1 0 0,-1 0 0 0 0,1 0 0 0 0,-1 0 0 0 0,0 1 0 0 0,1 0 1 0 0,-1 0-1 0 0,0 0 0 0 0,0 0 0 0 0,0 1 0 0 0,1-1 1 0 0,-1 1-1 0 0,0 1 0 0 0,0-1 0 0 0,0 1 0 0 0,0 0 1 0 0,0 0-1 0 0,1 0 0 0 0,-3 1 0 0 0,-2 1-23 0 0,0 1 0 0 0,0 0 0 0 0,0 1 1 0 0,1 0-1 0 0,-1 0 0 0 0,1 1 0 0 0,0 0 0 0 0,1 0 0 0 0,0 1 1 0 0,0 0-1 0 0,0 0 0 0 0,1 1 0 0 0,0 0 0 0 0,0 0 0 0 0,1 0 1 0 0,0 1-1 0 0,0 0 0 0 0,1 0 0 0 0,0 0 0 0 0,1 0 0 0 0,0 1 0 0 0,1-1 1 0 0,0 1-1 0 0,-1 9 23 0 0,2-13-3 0 0,0 1 0 0 0,1-1 1 0 0,0 1-1 0 0,0-1 0 0 0,0 1 1 0 0,1-1-1 0 0,0 1 0 0 0,1-1 1 0 0,-1 0-1 0 0,1 1 0 0 0,0-1 1 0 0,1 0-1 0 0,0 0 0 0 0,0 0 1 0 0,0-1-1 0 0,0 1 0 0 0,1-1 1 0 0,0 1-1 0 0,0-1 0 0 0,0-1 1 0 0,1 1-1 0 0,0 0 0 0 0,0-1 1 0 0,0 0-1 0 0,0 0 0 0 0,1-1 1 0 0,-1 1-1 0 0,1-1 0 0 0,0-1 1 0 0,0 1-1 0 0,2 0 3 0 0,9 2 4 0 0,1 0 1 0 0,0-1-1 0 0,0 0 1 0 0,0-2-1 0 0,0 0 0 0 0,0-1 1 0 0,0-1-1 0 0,7-1-4 0 0,-11 1 4 0 0,83-22-1682 0 0,-60 3-9154 0 0,-27 12-1856 0 0</inkml:trace>
</inkml:ink>
</file>

<file path=ppt/ink/ink7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0:04.9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469 30 168 0 0,'0'0'1530'0'0,"0"0"-57"0"0,0 0 158 0 0,0 0 223 0 0,0 0 121 0 0,0 0-70 0 0,0 0-253 0 0,0 0-252 0 0,0 0-240 0 0,0 0-119 0 0,0 0-94 0 0,-4-4-103 0 0,-14-14-71 0 0,-51 11 2472 0 0,60 8-3057 0 0,0 1 0 0 0,0 0 0 0 0,0 0 0 0 0,0 1-1 0 0,1 0 1 0 0,-1 0 0 0 0,1 1 0 0 0,0 0 0 0 0,0 1 0 0 0,-3 2-188 0 0,-24 12 591 0 0,18-10-441 0 0,1 0 0 0 0,0 1 0 0 0,1 1 0 0 0,0 0 1 0 0,0 2-1 0 0,1-1 0 0 0,1 1 0 0 0,0 1 0 0 0,1 1 0 0 0,1 0 1 0 0,0 0-1 0 0,1 1 0 0 0,0 0 0 0 0,2 1 0 0 0,0 0 0 0 0,0 0 1 0 0,2 1-1 0 0,0 0 0 0 0,1 0 0 0 0,1 4-150 0 0,0-6 62 0 0,1-1 0 0 0,0 1 1 0 0,2 0-1 0 0,0 0 0 0 0,0 0 0 0 0,2 0 0 0 0,0-1 1 0 0,1 1-1 0 0,0 0 0 0 0,1 0 0 0 0,1-1 0 0 0,0 0 0 0 0,2 0 1 0 0,-1 0-1 0 0,2 0 0 0 0,7 12-62 0 0,-7-16 46 0 0,1 0 0 0 0,0-1 0 0 0,0 0 0 0 0,1 0 0 0 0,0-1 0 0 0,1 0 0 0 0,0-1 0 0 0,0 0 0 0 0,1 0 0 0 0,0-1 0 0 0,0-1 0 0 0,1 0 0 0 0,-1 0 0 0 0,1-1 0 0 0,1-1 0 0 0,-1 0 0 0 0,1-1 0 0 0,-1 0 0 0 0,1-1 0 0 0,0 0 0 0 0,10-1-46 0 0,-9 1 51 0 0,0-1 1 0 0,1 0-1 0 0,-1-1 1 0 0,0-1-1 0 0,0 0 1 0 0,0-1 0 0 0,0 0-1 0 0,0-1 1 0 0,0-1-1 0 0,0 0 1 0 0,-1-1 0 0 0,0-1-1 0 0,0 0 1 0 0,0-1-1 0 0,-1 0 1 0 0,0 0 0 0 0,0-2-1 0 0,-1 1 1 0 0,3-4-52 0 0,-10 8 18 0 0,0-1 0 0 0,-1 1 0 0 0,1-1 0 0 0,-1 0-1 0 0,0 0 1 0 0,0 0 0 0 0,-1-1 0 0 0,0 1 0 0 0,1-1 0 0 0,-2 1 0 0 0,1-1 0 0 0,-1 0 0 0 0,0 1 0 0 0,0-1 0 0 0,0 0 0 0 0,-1 0 0 0 0,0 0 0 0 0,0 0 0 0 0,0 0 0 0 0,-1 1 0 0 0,0-1-1 0 0,0-1-17 0 0,-3 3 0 0 0,1-1 0 0 0,-1 1 0 0 0,0 0 0 0 0,0 0 0 0 0,0 0-1 0 0,-1 0 1 0 0,1 1 0 0 0,-1 0 0 0 0,0 0 0 0 0,0 0 0 0 0,0 1-1 0 0,0-1 1 0 0,-1 1 0 0 0,1 0 0 0 0,0 1 0 0 0,-119-43-80 0 0,47 44 114 0 0,77 0-38 0 0,0 0 11 0 0,0 0-12 0 0,0 0 15 0 0,0 0 10 0 0,0 0 13 0 0,0 0-11 0 0,0 0-7 0 0,0 0-43 0 0,0 0 36 0 0,0 0 4 0 0,0 0 1 0 0,0 0 5 0 0,0 0 23 0 0,0 0-16 0 0,0 0 3 0 0,0 0-1 0 0,0 0 1 0 0,0 0-9 0 0,0 0-11 0 0,0 0-22 0 0,0 0 26 0 0,0 0-21 0 0,0 0 22 0 0,0 0 35 0 0,0 0-42 0 0,14 0-32 0 0,46-1 186 0 0,1-1 0 0 0,-1-4 0 0 0,51-11-160 0 0,35-2 82 0 0,-139 13-993 0 0,-11 5-8867 0 0,3 1-2730 0 0</inkml:trace>
</inkml:ink>
</file>

<file path=ppt/ink/ink7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0:08.8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291 22 7954 0 0,'0'0'2039'0'0,"0"0"-232"0"0,0 0-43 0 0,0 0 102 0 0,0 0-7 0 0,0 0-231 0 0,0 0-339 0 0,0 0-293 0 0,0 0-237 0 0,0 0-131 0 0,0 0-61 0 0,0 0-42 0 0,2 12 1131 0 0,-2 25-638 0 0,1 74 85 0 0,-5 1 1 0 0,-4-1-1 0 0,-10 29-1103 0 0,-19 92 151 0 0,36-210-660 0 0,2-30-2310 0 0,9-39-2264 0 0,-4 26-2111 0 0,-2 13-4128 0 0</inkml:trace>
  <inkml:trace contextRef="#ctx0" brushRef="#br0" timeOffset="271.719">0 413 13083 0 0,'0'0'1501'0'0,"0"0"-542"0"0,0 0-185 0 0,0 0 105 0 0,0 0 146 0 0,0 0 127 0 0,0 0 17 0 0,0 0-88 0 0,0 0-165 0 0,0 0-181 0 0,0 0-131 0 0,33 0-113 0 0,104 1-49 0 0,-115-1-249 0 0,0-1 0 0 0,0-2 0 0 0,-1 0 0 0 0,1-1 0 0 0,-1-1 0 0 0,18-7-193 0 0,19-5 239 0 0,112-31-335 0 0,-99 5-1638 0 0,-53 23-2459 0 0,-3-1-5098 0 0,-10 13-1603 0 0</inkml:trace>
  <inkml:trace contextRef="#ctx0" brushRef="#br0" timeOffset="760.495">742 0 5473 0 0,'0'0'2618'0'0,"0"0"-580"0"0,0 0-302 0 0,0 0-61 0 0,0 0-114 0 0,0 0-278 0 0,0 0-259 0 0,0 0-152 0 0,0 0 4 0 0,0 0 68 0 0,0 0 3 0 0,0 0-76 0 0,1 17-113 0 0,2 53-73 0 0,-20 64 1429 0 0,-1-17-1033 0 0,6 0 1 0 0,4 54-1082 0 0,7-157 33 0 0,0-13-25 0 0,1 0-1 0 0,-1 1 0 0 0,1-1 1 0 0,-1 1-1 0 0,1-1 1 0 0,0 1-1 0 0,0-1 0 0 0,0 1 1 0 0,0-1-1 0 0,0 1 0 0 0,0-1 1 0 0,0 0-1 0 0,0 1 0 0 0,0-1 1 0 0,1 1-1 0 0,-1-1 1 0 0,0 1-1 0 0,1-1 0 0 0,-1 1 1 0 0,1-1-1 0 0,0 0 0 0 0,0 1 1 0 0,-1-1-1 0 0,1 0 0 0 0,0 0 1 0 0,0 0-1 0 0,0 0 1 0 0,0 1-1 0 0,0-1 0 0 0,0 0 1 0 0,1-1-1 0 0,-1 1 0 0 0,0 0 1 0 0,0 0-1 0 0,1-1 0 0 0,-1 1 1 0 0,1 0-1 0 0,-1-1 1 0 0,0 1-1 0 0,1-1 0 0 0,-1 0 1 0 0,2 1-8 0 0,4-3 48 0 0,-1 0 1 0 0,0-1-1 0 0,0 0 0 0 0,1 0 1 0 0,-2 0-1 0 0,1-1 1 0 0,0 0-1 0 0,-1 0 1 0 0,0 0-1 0 0,0-1 0 0 0,0 1 1 0 0,0-1-1 0 0,2-4-48 0 0,5-3 43 0 0,0 1-40 0 0,0 1 0 0 0,0 0 0 0 0,1 0 0 0 0,0 2 1 0 0,0-1-1 0 0,1 2 0 0 0,0 0 0 0 0,0 0 0 0 0,1 2 0 0 0,0-1 0 0 0,2 1-3 0 0,-15 5 0 0 0,-1 1-1 0 0,1-1 0 0 0,-1 0 0 0 0,1 0 0 0 0,-1 0 0 0 0,0 1 1 0 0,1-1-1 0 0,-1 1 0 0 0,1-1 0 0 0,-1 1 0 0 0,0 0 0 0 0,0 0 1 0 0,1-1-1 0 0,-1 1 0 0 0,0 0 0 0 0,0 0 0 0 0,0 0 0 0 0,0 0 0 0 0,0 0 1 0 0,0 0-1 0 0,0 1 0 0 0,0-1 0 0 0,0 0 0 0 0,-1 0 0 0 0,1 1 1 0 0,0-1-1 0 0,-1 0 0 0 0,1 1 0 0 0,-1-1 0 0 0,0 1 0 0 0,1-1 1 0 0,-1 0-1 0 0,0 1 0 0 0,0-1 0 0 0,0 1 1 0 0,8 60 79 0 0,-7-59-81 0 0,8 96 94 0 0,5-88-3433 0 0,3-39-13326 0 0,-17 24 7848 0 0</inkml:trace>
  <inkml:trace contextRef="#ctx0" brushRef="#br0" timeOffset="1088.089">1165 641 136 0 0,'0'0'1998'0'0,"0"0"328"0"0,0 0 436 0 0,0 0 210 0 0,0 0-215 0 0,0 0-383 0 0,0 0-367 0 0,0 0-292 0 0,0 0-227 0 0,0 0-182 0 0,0 0-167 0 0,0 0-145 0 0,34 3-101 0 0,104 9-107 0 0,-57-17 604 0 0,-66-1-1082 0 0,-8 4-239 0 0,0 0 0 0 0,0 0 0 0 0,0 0 0 0 0,-1-1 0 0 0,1 0 0 0 0,-1 0 0 0 0,0-1 0 0 0,0 0 1 0 0,0 0-1 0 0,0 0 0 0 0,0-1 0 0 0,-1 0 0 0 0,0 0 0 0 0,0 0 0 0 0,-1-1 0 0 0,1 1 0 0 0,-1-1 0 0 0,0 0 0 0 0,-1 0 0 0 0,1-1 0 0 0,-1 1 0 0 0,0-1 0 0 0,-1 0 0 0 0,0 1 0 0 0,0-1 0 0 0,0 0 0 0 0,-1 0 0 0 0,0-1 0 0 0,0 1 0 0 0,-1-1-69 0 0,-3 5-9 0 0,0 0 0 0 0,0 0-1 0 0,0 0 1 0 0,0 0 0 0 0,-1 1 0 0 0,1-1-1 0 0,-1 1 1 0 0,0 0 0 0 0,1 0-1 0 0,-1 0 1 0 0,0 0 0 0 0,0 1 0 0 0,0-1-1 0 0,0 1 1 0 0,-1 0 0 0 0,1 1-1 0 0,0-1 1 0 0,0 1 0 0 0,-1 0 0 0 0,1 0-1 0 0,0 0 1 0 0,-1 0 0 0 0,1 1-1 0 0,0-1 1 0 0,0 1 0 0 0,0 1-1 0 0,0-1 1 0 0,0 0 0 0 0,-1 1 9 0 0,-7 3-13 0 0,-1 0-1 0 0,1 1 1 0 0,0 1 0 0 0,1 0-1 0 0,-1 0 1 0 0,1 1 0 0 0,1 0-1 0 0,-1 1 1 0 0,2 0 0 0 0,-1 1-1 0 0,1 0 1 0 0,1 1 0 0 0,0 0-1 0 0,0 0 1 0 0,-1 4 13 0 0,5-10-2 0 0,0 0 1 0 0,1 0-1 0 0,0 0 0 0 0,0 1 1 0 0,1-1-1 0 0,-1 1 1 0 0,1 0-1 0 0,0-1 0 0 0,1 1 1 0 0,-1 0-1 0 0,1 0 1 0 0,1 0-1 0 0,-1 0 0 0 0,1 0 1 0 0,0 0-1 0 0,0 0 1 0 0,0 0-1 0 0,1 0 0 0 0,0 0 1 0 0,0 0-1 0 0,1 0 1 0 0,0 0-1 0 0,0 0 0 0 0,0-1 1 0 0,2 3 1 0 0,8 0 6 0 0,0 0 1 0 0,1 0-1 0 0,0-1 1 0 0,0-1-1 0 0,1 0 1 0 0,0-1-1 0 0,0-1 0 0 0,0 0 1 0 0,0-1-1 0 0,1 0 1 0 0,-1-1-1 0 0,1-1 1 0 0,0 0-1 0 0,0-1 0 0 0,-1 0 1 0 0,1-2-1 0 0,0 0-6 0 0,9 2-37 0 0,59-5-738 0 0,-56 1-2027 0 0,-1-1-3725 0 0,-15 1-6177 0 0</inkml:trace>
</inkml:ink>
</file>

<file path=ppt/ink/ink7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0:07.7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297 48 0 0 0,'0'0'1503'0'0,"0"0"509"0"0,0 0 110 0 0,0 0-143 0 0,0 0-201 0 0,0 0-219 0 0,0 0-173 0 0,0 0-169 0 0,3-7 2680 0 0,-22 5-741 0 0,-37 12-1380 0 0,35 2-1499 0 0,1 1 1 0 0,1 0 0 0 0,-1 2-1 0 0,2 1 1 0 0,0 0-1 0 0,-13 16-277 0 0,23-22 62 0 0,0 0 0 0 0,0 1 0 0 0,1-1 0 0 0,0 1 0 0 0,1 1 0 0 0,0-1 0 0 0,1 1 0 0 0,1 0 0 0 0,-1 0-1 0 0,2 1 1 0 0,0-1 0 0 0,0 1 0 0 0,1 0 0 0 0,1-1 0 0 0,0 1 0 0 0,1 0 0 0 0,0 4-62 0 0,2-11 51 0 0,-1-1 1 0 0,1 0 0 0 0,0 1-1 0 0,1-1 1 0 0,-1 0 0 0 0,1 0-1 0 0,0 0 1 0 0,0-1 0 0 0,1 1-1 0 0,-1-1 1 0 0,1 1 0 0 0,0-1-1 0 0,0-1 1 0 0,0 1 0 0 0,1 0-1 0 0,-1-1 1 0 0,1 0 0 0 0,0 0-1 0 0,0 0 1 0 0,0-1 0 0 0,0 0-1 0 0,1 0 1 0 0,-1 0 0 0 0,1 0-1 0 0,-1-1 1 0 0,1 0 0 0 0,-1 0-1 0 0,1 0 1 0 0,0-1 0 0 0,-1 0-1 0 0,1 0 1 0 0,0-1 0 0 0,-1 1-1 0 0,1-1 1 0 0,-1 0 0 0 0,1-1-1 0 0,-1 1 1 0 0,1-1 0 0 0,-1 0-1 0 0,0-1 1 0 0,0 1 0 0 0,4-4-53 0 0,16-11 116 0 0,-1-2-1 0 0,-1-1 0 0 0,-1-1 0 0 0,-1-1 0 0 0,0-1 0 0 0,-2-1 0 0 0,-1 0 0 0 0,-1-1 0 0 0,-1-1 0 0 0,13-28-114 0 0,-25 47 14 0 0,33-74 89 0 0,-26 85-278 0 0,63 130 303 0 0,-9-26-52 0 0,-27-62-733 0 0,-22-39-4345 0 0,5-5-6744 0 0,-18-2 592 0 0</inkml:trace>
  <inkml:trace contextRef="#ctx0" brushRef="#br0" timeOffset="441.35">1140 0 7690 0 0,'0'0'2480'0'0,"0"0"-645"0"0,0 0-152 0 0,0 0 102 0 0,0 0-45 0 0,0 0-194 0 0,0 0-326 0 0,0 0-293 0 0,0 0-210 0 0,0 0-133 0 0,0 0-91 0 0,0 0-85 0 0,0 0-38 0 0,-25 11-66 0 0,-79 35-48 0 0,63-19 139 0 0,37-18-268 0 0,2-7-102 0 0,1 1-1 0 0,-1 0 1 0 0,1-1 0 0 0,0 1-1 0 0,0 0 1 0 0,0 0 0 0 0,0 0 0 0 0,0 0-1 0 0,1 0 1 0 0,0 0 0 0 0,-1 0-1 0 0,1 0 1 0 0,0 0 0 0 0,0 0 0 0 0,1 0-1 0 0,-1 0 1 0 0,1 0 0 0 0,-1 0-1 0 0,1 0 1 0 0,0 0 0 0 0,0-1 0 0 0,0 1-1 0 0,0 0 1 0 0,1 0 0 0 0,-1-1-1 0 0,1 1 1 0 0,0-1 0 0 0,0 1 0 0 0,0-1-1 0 0,0 0 1 0 0,0 0 0 0 0,0 0-1 0 0,0 0 1 0 0,2 1-25 0 0,180 93 862 0 0,-181-94-806 0 0,0 0 0 0 0,0 0 1 0 0,0 1-1 0 0,-1-1 0 0 0,1 1 1 0 0,-1-1-1 0 0,1 1 0 0 0,-1 0 1 0 0,0 0-1 0 0,0 0 0 0 0,0 0 1 0 0,0 0-1 0 0,-1 0 0 0 0,0 1 1 0 0,1-1-1 0 0,-1 1 0 0 0,0-1 1 0 0,0 1-1 0 0,-1-1 0 0 0,1 1 1 0 0,-1-1-1 0 0,0 1 0 0 0,0-1 1 0 0,0 1-1 0 0,0 0 0 0 0,0-1 1 0 0,-1 1-1 0 0,0-1 0 0 0,0 1 1 0 0,0-1-1 0 0,0 1 0 0 0,0-1 1 0 0,-1 0-1 0 0,1 1 0 0 0,-1-1 1 0 0,0 0-1 0 0,0 0 0 0 0,0 0 0 0 0,-1 0 1 0 0,1-1-1 0 0,-1 1 0 0 0,-1 1-56 0 0,-7 4 23 0 0,-1-1-1 0 0,1-1 1 0 0,-1 1-1 0 0,0-2 1 0 0,0 0-1 0 0,-1 0 0 0 0,1-1 1 0 0,-1-1-1 0 0,0 0 1 0 0,0-1-1 0 0,0 0 1 0 0,0-1-1 0 0,-1-1 0 0 0,1 0 1 0 0,0 0-1 0 0,-8-3-22 0 0,-6-11-1143 0 0,23 4-3226 0 0,6-1-5631 0 0,1 10-2210 0 0</inkml:trace>
</inkml:ink>
</file>

<file path=ppt/ink/ink7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49:52.5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230 535 1976 0 0,'0'0'2072'0'0,"0"0"-851"0"0,0 0-342 0 0,0 0 149 0 0,0 0 286 0 0,0 0 174 0 0,0 0-41 0 0,0 0-231 0 0,0 0-314 0 0,0 0-257 0 0,0 0-143 0 0,-2 9-63 0 0,-3 97 1550 0 0,16-56-1077 0 0,23 157 1318 0 0,-30-194 1968 0 0,-3-38-2348 0 0,-6-3-1811 0 0,1-1 0 0 0,1 0 0 0 0,2 1-1 0 0,1-1 1 0 0,1 0 0 0 0,1 0 0 0 0,2 1-1 0 0,0 0 1 0 0,3-1 0 0 0,0 2-1 0 0,1-1 1 0 0,2 1 0 0 0,1 0 0 0 0,1 1-1 0 0,1 0 1 0 0,1 1 0 0 0,2 1 0 0 0,0 0-1 0 0,11-10-38 0 0,55-21 220 0 0,-81 55-219 0 0,1 0 0 0 0,-1 1-1 0 0,0 0 1 0 0,0-1-1 0 0,1 1 1 0 0,-1 0-1 0 0,0-1 1 0 0,0 1-1 0 0,0 0 1 0 0,0 0-1 0 0,0 0 1 0 0,0 0-1 0 0,0 0 1 0 0,0 0-1 0 0,0 0 1 0 0,0 0-1 0 0,0 0 1 0 0,-1 1-1 0 0,1-1 1 0 0,-1 0-1 0 0,1 1 1 0 0,-1-1-1 0 0,1 0 1 0 0,-1 1-1 0 0,0-1 1 0 0,1 0-1 0 0,-1 1 1 0 0,0-1-1 0 0,0 1 1 0 0,0-1-1 0 0,0 0 1 0 0,0 1-1 0 0,1 3 13 0 0,8 160-259 0 0,2-155-3315 0 0,-6-9-1310 0 0,0-1-3753 0 0,-5 0 8614 0 0,3 0-9972 0 0</inkml:trace>
  <inkml:trace contextRef="#ctx0" brushRef="#br0" timeOffset="901.324">736 675 0 0 0,'0'0'1500'0'0,"0"0"363"0"0,0 0 228 0 0,0 0 199 0 0,0 0 102 0 0,0 0-123 0 0,0 0-234 0 0,0 0-328 0 0,0 0-322 0 0,0 0-252 0 0,0 0-202 0 0,0 0-156 0 0,31 5-138 0 0,96 14-86 0 0,-70-27 182 0 0,-52 3-586 0 0,1 1-56 0 0,0-1 0 0 0,0 0 0 0 0,-1 0 0 0 0,0 0 0 0 0,0-1 0 0 0,0 0 0 0 0,-1 0 0 0 0,0 0 0 0 0,0-1 0 0 0,0 1 0 0 0,-1-1 0 0 0,0 0 0 0 0,0 0-1 0 0,-1 0 1 0 0,0 0 0 0 0,0 0 0 0 0,-1-1 0 0 0,0 1 0 0 0,0 0 0 0 0,0-1 0 0 0,-1 1 0 0 0,-1-7-91 0 0,0 12 10 0 0,1 0 0 0 0,-1-1 0 0 0,0 1 0 0 0,0 0 0 0 0,0 0 0 0 0,0-1 0 0 0,-1 1 0 0 0,1 0 0 0 0,-1 0 0 0 0,1 0 0 0 0,-1 1 0 0 0,0-1 0 0 0,0 0 0 0 0,1 1 0 0 0,-1-1 0 0 0,0 1 0 0 0,0-1 0 0 0,-1 1 0 0 0,1 0 0 0 0,0 0 0 0 0,0 0 0 0 0,-1 0 0 0 0,1 0 0 0 0,0 1 0 0 0,-1-1 0 0 0,1 1 0 0 0,-1 0 0 0 0,1-1 0 0 0,-1 1 0 0 0,1 0 0 0 0,0 0 0 0 0,-1 0 0 0 0,-1 1-10 0 0,-82 20-123 0 0,77-16 113 0 0,0 1 1 0 0,0 0 0 0 0,0 1-1 0 0,1 0 1 0 0,-1 0 0 0 0,2 1-1 0 0,-1 0 1 0 0,1 0 0 0 0,0 1-1 0 0,1 0 1 0 0,0 0 0 0 0,1 1-1 0 0,0-1 1 0 0,0 1 0 0 0,1 0-1 0 0,0 1 1 0 0,1-1 0 0 0,0 1-1 0 0,0-1 1 0 0,1 1 0 0 0,1 0-1 0 0,0 0 1 0 0,0 0 0 0 0,1 0-1 0 0,1 0 1 0 0,0-1 0 0 0,1 8 9 0 0,3-11 5 0 0,-1 0 1 0 0,1 0-1 0 0,1-1 1 0 0,0 0-1 0 0,-1 0 1 0 0,2 0-1 0 0,-1 0 1 0 0,1-1-1 0 0,0 0 1 0 0,0-1-1 0 0,0 1 1 0 0,1-1 0 0 0,-1-1-1 0 0,1 1 1 0 0,0-2-1 0 0,0 1 1 0 0,0-1-1 0 0,0 0 1 0 0,1 0-1 0 0,-1-1 1 0 0,0 0-1 0 0,1-1 1 0 0,-1 0-1 0 0,1 0 1 0 0,-1-1 0 0 0,3 0-6 0 0,7 2 11 0 0,0-1 1 0 0,0-1 0 0 0,0 0 0 0 0,0-2 0 0 0,0 0 0 0 0,-1 0 0 0 0,1-2-1 0 0,-1 0 1 0 0,8-5-12 0 0,123-71 0 0 0,-121 61 26 0 0,-1-1 1 0 0,0-2-1 0 0,-2-1 0 0 0,0 0 0 0 0,-2-2 1 0 0,3-6-27 0 0,-4 6 25 0 0,-1-1 1 0 0,-1 0-1 0 0,-1-2 0 0 0,-2 0 1 0 0,-1-1-1 0 0,-1 0 1 0 0,-2-1-1 0 0,-1-1 1 0 0,-1 0-1 0 0,-2 0 0 0 0,-1-1 1 0 0,-2 0-1 0 0,1-21-25 0 0,-23-44 217 0 0,15 95-211 0 0,1 1 0 0 0,-1-1-1 0 0,0 0 1 0 0,0 1-1 0 0,0-1 1 0 0,0 1-1 0 0,0-1 1 0 0,0 1-1 0 0,0 0 1 0 0,-1 0 0 0 0,1 0-1 0 0,-1 0 1 0 0,0 0-1 0 0,0 1 1 0 0,1-1-1 0 0,-1 1 1 0 0,0 0 0 0 0,0 0-1 0 0,0 0 1 0 0,-1 0-1 0 0,1 0 1 0 0,0 1-1 0 0,0 0 1 0 0,0-1 0 0 0,0 1-1 0 0,-1 0 1 0 0,1 0-1 0 0,0 1 1 0 0,0-1-1 0 0,-2 1-5 0 0,0 2-1 0 0,0 0-1 0 0,1 0 1 0 0,-1 0-1 0 0,1 0 1 0 0,0 1-1 0 0,0 0 1 0 0,0-1-1 0 0,1 2 1 0 0,-1-1-1 0 0,1 0 0 0 0,0 1 1 0 0,0-1-1 0 0,0 1 1 0 0,1 0-1 0 0,0 0 1 0 0,0 0-1 0 0,0 0 1 0 0,0 1-1 0 0,1-1 2 0 0,-5 19 9 0 0,2-1-1 0 0,0 1 1 0 0,1 0 0 0 0,2 0-1 0 0,0 0 1 0 0,3 20-9 0 0,-1 4 56 0 0,31 170 308 0 0,-13-130-161 0 0,-13-51-120 0 0,24 115 196 0 0,-7 2 1 0 0,-6 1-1 0 0,-4 97-279 0 0,-13-236 19 0 0,0 0 0 0 0,0 1-1 0 0,-2-1 1 0 0,0-1 0 0 0,-1 1-1 0 0,0 0 1 0 0,-1 0 0 0 0,-1-1-1 0 0,0 0 1 0 0,-1 0 0 0 0,-1 0 0 0 0,-1-1-1 0 0,0 0 1 0 0,0-1 0 0 0,-1 1-1 0 0,-4 2-18 0 0,11-14 9 0 0,1-1 0 0 0,-1 0-1 0 0,1 0 1 0 0,-1 0 0 0 0,1 0-1 0 0,-1 0 1 0 0,0 0 0 0 0,1 0-1 0 0,-1-1 1 0 0,0 1 0 0 0,0 0-1 0 0,1-1 1 0 0,-1 0 0 0 0,0 1-1 0 0,0-1 1 0 0,0 0 0 0 0,0 0-1 0 0,0 0 1 0 0,0 0 0 0 0,1 0-1 0 0,-1 0 1 0 0,0-1 0 0 0,0 1-1 0 0,0-1 1 0 0,0 1 0 0 0,1-1-1 0 0,-1 0 1 0 0,0 0 0 0 0,1 1-1 0 0,-1-1 1 0 0,0 0 0 0 0,1-1-1 0 0,-1 1 1 0 0,1 0 0 0 0,0 0 0 0 0,-1-1-1 0 0,1 1 1 0 0,0 0 0 0 0,0-1-1 0 0,0 1 1 0 0,0-1 0 0 0,0 0-9 0 0,-39-72 10 0 0,33 51-27 0 0,2 0 0 0 0,0 0 0 0 0,2-1 0 0 0,0 1 0 0 0,2-1 0 0 0,0 0 0 0 0,2 1 0 0 0,0-1 0 0 0,3-8 17 0 0,2 4-49 0 0,2 0 0 0 0,1 1 1 0 0,1 1-1 0 0,1-1 1 0 0,1 2-1 0 0,2-1 0 0 0,0 2 1 0 0,2 0-1 0 0,0 1 1 0 0,2 0-1 0 0,0 2 1 0 0,2 0-1 0 0,0 1 0 0 0,13-9 49 0 0,19-30-2023 0 0,-52 53-2327 0 0,-4 4-7320 0 0,1 2 2789 0 0</inkml:trace>
  <inkml:trace contextRef="#ctx0" brushRef="#br0" timeOffset="1641.977">1737 819 0 0 0,'0'0'372'0'0,"0"0"863"0"0,0 0 445 0 0,0 0 305 0 0,0 0 209 0 0,0 0 7 0 0,0 0-167 0 0,0 0-255 0 0,0 0-258 0 0,0 0-245 0 0,0 0-181 0 0,0 0-112 0 0,0 0-102 0 0,30-3-98 0 0,92-12-100 0 0,-67-8 209 0 0,-48 15-704 0 0,1 2-76 0 0,1-2 0 0 0,-1 1-1 0 0,0-1 1 0 0,-1 0 0 0 0,0-1 0 0 0,0 0 0 0 0,-1 0 0 0 0,0 0-1 0 0,0-1 1 0 0,-1 0 0 0 0,0 0 0 0 0,-1 0 0 0 0,-1-1 0 0 0,1 0-1 0 0,-1 1 1 0 0,-1-1 0 0 0,0 0 0 0 0,-1 0 0 0 0,0 0-1 0 0,-1-5-111 0 0,-1 13-3 0 0,0 1 0 0 0,-1-1-1 0 0,1 1 1 0 0,-1 0-1 0 0,1-1 1 0 0,-1 1-1 0 0,0 0 1 0 0,0 0-1 0 0,0 0 1 0 0,0 1 0 0 0,-1-1-1 0 0,1 0 1 0 0,0 1-1 0 0,-1-1 1 0 0,1 1-1 0 0,-1 0 1 0 0,0 0-1 0 0,1 0 1 0 0,-1 0-1 0 0,0 0 1 0 0,1 1 0 0 0,-1-1-1 0 0,0 1 1 0 0,0 0-1 0 0,0 0 1 0 0,1 0-1 0 0,-1 0 1 0 0,0 0-1 0 0,0 0 1 0 0,0 1 0 0 0,1 0-1 0 0,-1-1 1 0 0,0 1-1 0 0,1 0 1 0 0,-1 0-1 0 0,0 0 1 0 0,1 1-1 0 0,0-1 1 0 0,-1 1 0 0 0,1-1-1 0 0,0 1 1 0 0,0 0-1 0 0,-1 0 1 0 0,1 0-1 0 0,1 0 1 0 0,-1 0 3 0 0,-10 10-7 0 0,1 0 0 0 0,1 1 0 0 0,0 0 0 0 0,1 0 0 0 0,0 1 0 0 0,1 0 0 0 0,1 0 0 0 0,0 1 0 0 0,1 0 0 0 0,1 1 0 0 0,0-1 0 0 0,1 1 0 0 0,1 0 0 0 0,0 0 0 0 0,1 0 0 0 0,1 0 0 0 0,0 12 7 0 0,2-22 9 0 0,-1-1 0 0 0,1 1-1 0 0,0-1 1 0 0,0 1 0 0 0,1-1 0 0 0,-1 0 0 0 0,1 1-1 0 0,0-1 1 0 0,1 0 0 0 0,-1 0 0 0 0,1 0 0 0 0,0 0-1 0 0,0-1 1 0 0,1 1 0 0 0,-1-1 0 0 0,1 0 0 0 0,0 0-1 0 0,0 0 1 0 0,1-1 0 0 0,-1 1 0 0 0,1-1-1 0 0,-1 0 1 0 0,1 0 0 0 0,0-1 0 0 0,0 1 0 0 0,1-1-1 0 0,2 1-8 0 0,2 0 53 0 0,-1 0 0 0 0,0 0 0 0 0,1-1-1 0 0,0-1 1 0 0,-1 1 0 0 0,1-1-1 0 0,0-1 1 0 0,0 0 0 0 0,-1 0 0 0 0,1-1-1 0 0,0 0 1 0 0,0-1 0 0 0,-1 0 0 0 0,1-1-1 0 0,4-1-52 0 0,9-8 104 0 0,-1 0 0 0 0,-1-1-1 0 0,0-1 1 0 0,-1-1 0 0 0,-1 0 0 0 0,0-2-1 0 0,-1 0 1 0 0,-1-2 0 0 0,4-5-104 0 0,-7 9 22 0 0,0-1 0 0 0,-2-1-1 0 0,1 0 1 0 0,-2-1 0 0 0,0 0 0 0 0,-2-1 0 0 0,0 0 0 0 0,-1 0 0 0 0,0-1 0 0 0,-2 0-1 0 0,0-1 1 0 0,-2 1 0 0 0,0-1 0 0 0,-1 0 0 0 0,-1-17-22 0 0,-2 36 1 0 0,0 1 1 0 0,-1-1-1 0 0,1 1 1 0 0,-1 0-1 0 0,0-1 1 0 0,1 1-1 0 0,-1 0 1 0 0,0 0-1 0 0,0-1 0 0 0,0 1 1 0 0,0 0-1 0 0,0 0 1 0 0,0 0-1 0 0,0 0 1 0 0,0 0-1 0 0,-1 0 1 0 0,1 0-1 0 0,0 1 0 0 0,0-1 1 0 0,-1 0-1 0 0,1 1 1 0 0,0-1-1 0 0,-1 1 1 0 0,1-1-1 0 0,-1 1 1 0 0,1 0-1 0 0,-1-1 1 0 0,1 1-1 0 0,-1 0 0 0 0,1 0 1 0 0,-1 0-1 0 0,1 0 1 0 0,-1 1-1 0 0,1-1 1 0 0,-1 0-1 0 0,1 0 1 0 0,-1 1-2 0 0,-57 16-162 0 0,46-8 148 0 0,0-1 0 0 0,0 2 0 0 0,1 0 0 0 0,0 0 1 0 0,1 1-1 0 0,0 0 0 0 0,1 1 0 0 0,0 0 0 0 0,1 1 0 0 0,0 1 14 0 0,8-13-4 0 0,0 0 0 0 0,0 0 0 0 0,0 0 0 0 0,1 0 0 0 0,-1 0 0 0 0,0 0 0 0 0,1 0 0 0 0,-1 0 0 0 0,1 1 0 0 0,-1-1 0 0 0,1 0 0 0 0,0 0 0 0 0,-1 1 0 0 0,1-1 0 0 0,0 0 0 0 0,0 0 0 0 0,0 1 0 0 0,0-1 0 0 0,0 0 0 0 0,0 0 0 0 0,0 1 0 0 0,1-1 0 0 0,-1 0 0 0 0,0 0 0 0 0,1 1 0 0 0,-1-1 0 0 0,1 0 0 0 0,-1 0 0 0 0,1 0 0 0 0,-1 0 0 0 0,1 1 0 0 0,0-1 0 0 0,0 0 0 0 0,0 0 0 0 0,-1-1 0 0 0,1 1 0 0 0,0 0 0 0 0,0 0 0 0 0,0 0 0 0 0,0-1 0 0 0,0 1 0 0 0,1 0 0 0 0,-1-1 0 0 0,0 1 4 0 0,61 4 10 0 0,-47-5 25 0 0,155-22 111 0 0,-167 21-135 0 0,0 0 0 0 0,0 1 0 0 0,1-1 0 0 0,-1 1 1 0 0,0 0-1 0 0,0 0 0 0 0,0 0 0 0 0,0 0 0 0 0,0 0 0 0 0,0 1 1 0 0,0-1-1 0 0,0 1 0 0 0,0 0 0 0 0,0 0 0 0 0,0 0 0 0 0,0 0 1 0 0,-1 1-1 0 0,1-1 0 0 0,0 1 0 0 0,-1 0 0 0 0,1 0 0 0 0,-1 0 0 0 0,0 0 1 0 0,1 0-1 0 0,-1 0 0 0 0,0 0 0 0 0,0 1 0 0 0,-1-1 0 0 0,1 1 1 0 0,0-1-1 0 0,-1 1 0 0 0,1 0 0 0 0,-1 0 0 0 0,0 0 0 0 0,0 0 1 0 0,0 0-1 0 0,-1 0 0 0 0,1 0 0 0 0,-1 0 0 0 0,1 0 0 0 0,-1 2-11 0 0,-19 109 504 0 0,14-101-531 0 0,2 0 0 0 0,-1 1 0 0 0,2-1 0 0 0,0 1 0 0 0,0 0 0 0 0,2-1 0 0 0,-1 1 0 0 0,3 13 27 0 0,-2-27-105 0 0,0 1-1 0 0,0 0 0 0 0,1 0 1 0 0,-1-1-1 0 0,0 1 1 0 0,1-1-1 0 0,-1 1 0 0 0,0 0 1 0 0,1-1-1 0 0,-1 1 0 0 0,1-1 1 0 0,-1 1-1 0 0,1-1 0 0 0,-1 1 1 0 0,1-1-1 0 0,-1 1 1 0 0,1-1-1 0 0,0 1 0 0 0,-1-1 1 0 0,1 0-1 0 0,0 1 0 0 0,-1-1 1 0 0,1 0-1 0 0,0 0 1 0 0,-1 1-1 0 0,1-1 0 0 0,0 0 1 0 0,0 0-1 0 0,-1 0 0 0 0,1 0 1 0 0,0 0-1 0 0,0 0 1 0 0,-1 0-1 0 0,1 0 0 0 0,0 0 1 0 0,-1-1-1 0 0,1 1 0 0 0,0 0 1 0 0,0 0-1 0 0,-1-1 0 0 0,1 1 1 0 0,0 0 105 0 0,15-10-11914 0 0,-12 6 1720 0 0</inkml:trace>
  <inkml:trace contextRef="#ctx0" brushRef="#br0" timeOffset="2044.338">2708 771 2296 0 0,'0'0'2032'0'0,"0"0"-623"0"0,0 0 2 0 0,0 0 331 0 0,0 0 225 0 0,0 0-7 0 0,0 0-210 0 0,0 0-248 0 0,0 0-182 0 0,0 0-102 0 0,0 0-87 0 0,0 0-110 0 0,18 9-125 0 0,59 25-121 0 0,-74-33-695 0 0,0 1-1 0 0,0-1 1 0 0,1 0 0 0 0,-1 0-1 0 0,0-1 1 0 0,1 1 0 0 0,-1-1-1 0 0,1 1 1 0 0,-1-1 0 0 0,0 0-1 0 0,1 0 1 0 0,-1-1 0 0 0,1 1-1 0 0,-1-1 1 0 0,0 0 0 0 0,1 0-1 0 0,-1 0 1 0 0,0 0 0 0 0,0 0-1 0 0,0-1 1 0 0,0 1 0 0 0,0-1-1 0 0,0 0 1 0 0,1-1-80 0 0,9-5 326 0 0,-5 5-255 0 0,-1 0 0 0 0,1-1 0 0 0,-1 0 0 0 0,0-1 1 0 0,0 0-1 0 0,-1 0 0 0 0,0 0 0 0 0,0 0 0 0 0,0-1 0 0 0,0 0 0 0 0,-1-1 0 0 0,0 1 1 0 0,0-1-1 0 0,-1 0 0 0 0,0 0 0 0 0,0-1 0 0 0,-1 1 0 0 0,0-1 0 0 0,0 1 0 0 0,0-1 1 0 0,-1 0-1 0 0,-1 0 0 0 0,1 0 0 0 0,-1-1 0 0 0,0 1 0 0 0,-1 0 0 0 0,0-4-71 0 0,-2 8-3 0 0,0 0-1 0 0,-1 0 0 0 0,1 1 0 0 0,-1-1 1 0 0,1 1-1 0 0,-1-1 0 0 0,0 1 0 0 0,-1 0 1 0 0,1 0-1 0 0,0 0 0 0 0,-1 0 0 0 0,0 1 1 0 0,0-1-1 0 0,1 1 0 0 0,-1 0 0 0 0,-1 0 1 0 0,1 1-1 0 0,0-1 0 0 0,0 1 0 0 0,-1 0 1 0 0,1 0-1 0 0,0 0 0 0 0,-1 1 0 0 0,1-1 1 0 0,-1 1-1 0 0,1 0 0 0 0,-4 1 4 0 0,-4 2-24 0 0,0 1 1 0 0,1 0-1 0 0,-1 1 0 0 0,1 0 1 0 0,0 0-1 0 0,0 2 1 0 0,1-1-1 0 0,0 1 0 0 0,0 1 1 0 0,1 0-1 0 0,-1 0 0 0 0,2 1 1 0 0,-1 0-1 0 0,1 0 0 0 0,1 1 1 0 0,0 0-1 0 0,0 1 1 0 0,1 0 23 0 0,-1-1-10 0 0,1 1 1 0 0,0 0-1 0 0,1 0 1 0 0,0 0-1 0 0,1 1 1 0 0,0-1 0 0 0,1 1-1 0 0,0 0 1 0 0,1 0-1 0 0,0 0 1 0 0,1 1 0 0 0,0-1-1 0 0,1 0 1 0 0,1 0-1 0 0,0 1 1 0 0,0-1 9 0 0,1-7-22 0 0,0-1 0 0 0,0 1 0 0 0,1 0 0 0 0,-1-1 0 0 0,1 0 0 0 0,0 0 0 0 0,0 0 0 0 0,0 0 0 0 0,1 0 0 0 0,0 0 0 0 0,-1-1 0 0 0,1 0 0 0 0,0 0 0 0 0,1 0 0 0 0,-1 0 0 0 0,0 0 0 0 0,1-1 0 0 0,-1 0 0 0 0,1 0 0 0 0,0 0 0 0 0,0-1 0 0 0,0 1 0 0 0,0-1 0 0 0,0 0 0 0 0,0-1 0 0 0,0 1 0 0 0,0-1 0 0 0,0 0 0 0 0,0-1 0 0 0,2 1 22 0 0,117-25-2478 0 0,-85 9-1638 0 0,0-2-4466 0 0,-25 11-1493 0 0</inkml:trace>
  <inkml:trace contextRef="#ctx0" brushRef="#br0" timeOffset="2514.802">3092 907 4689 0 0,'0'0'2623'0'0,"0"0"-562"0"0,0 0-210 0 0,0 0-140 0 0,0 0-264 0 0,0 0-236 0 0,0 0-184 0 0,0 0-34 0 0,0 0 134 0 0,0 0 53 0 0,0 0-60 0 0,0 0-131 0 0,0 0-206 0 0,12-3-158 0 0,-3 1-496 0 0,0-1 1 0 0,0 0-1 0 0,0 0 0 0 0,-1-1 1 0 0,1 0-1 0 0,-1 0 1 0 0,0-1-1 0 0,-1 0 0 0 0,1-1 1 0 0,-1 1-1 0 0,3-4-129 0 0,19-19 579 0 0,-7 8-325 0 0,-2-1 0 0 0,0 0-1 0 0,-1-2 1 0 0,-1 0 0 0 0,-1-1 0 0 0,5-10-254 0 0,-18 21 151 0 0,-14 27-161 0 0,-16 28-41 0 0,22-33 43 0 0,1-1 0 0 0,0 0 0 0 0,0 1 0 0 0,1 0 0 0 0,0-1 0 0 0,1 1 0 0 0,-1 0 0 0 0,2 0 0 0 0,-1 0 0 0 0,2 0 0 0 0,-1 0 0 0 0,1 0 0 0 0,1 3 8 0 0,1-7 11 0 0,0-1-1 0 0,1 1 0 0 0,0-1 0 0 0,-1 1 1 0 0,2-1-1 0 0,-1 0 0 0 0,0-1 0 0 0,1 1 1 0 0,0-1-1 0 0,0 0 0 0 0,0 0 0 0 0,0 0 1 0 0,0-1-1 0 0,1 1 0 0 0,-1-2 0 0 0,1 1 1 0 0,-1 0-1 0 0,1-1 0 0 0,0 0 0 0 0,-1 0 0 0 0,1-1 1 0 0,0 0-1 0 0,0 0 0 0 0,0 0 0 0 0,-1 0 1 0 0,1-1-1 0 0,0 0 0 0 0,3-1-10 0 0,3-1 97 0 0,0-1-1 0 0,0 0 0 0 0,0 0 1 0 0,-1-1-1 0 0,0 0 1 0 0,0-1-1 0 0,0 0 1 0 0,-1-1-1 0 0,0-1 1 0 0,0 1-1 0 0,0-1 0 0 0,-1-1 1 0 0,-1 0-1 0 0,0 0 1 0 0,0-1-1 0 0,3-4-96 0 0,-6 7 33 0 0,-1 0 0 0 0,0-1 0 0 0,0 0 0 0 0,0 0 1 0 0,-1 0-1 0 0,0 0 0 0 0,-1 0 0 0 0,0-1 0 0 0,0 1 0 0 0,0-1 0 0 0,-1 1 0 0 0,-1-1 0 0 0,0 0 0 0 0,0 1 0 0 0,-1-9-33 0 0,1 17-34 0 0,0-1 1 0 0,0 1-1 0 0,0-1 0 0 0,0 0 0 0 0,0 1 1 0 0,0-1-1 0 0,0 1 0 0 0,0-1 0 0 0,-1 1 0 0 0,1-1 1 0 0,0 1-1 0 0,0 0 0 0 0,0-1 0 0 0,-1 1 1 0 0,1-1-1 0 0,0 1 0 0 0,-1-1 0 0 0,1 1 0 0 0,0 0 1 0 0,-1-1-1 0 0,1 1 0 0 0,0 0 0 0 0,-1-1 1 0 0,1 1-1 0 0,-1 0 0 0 0,1-1 0 0 0,-1 1 0 0 0,1 0 1 0 0,0 0-1 0 0,-1 0 0 0 0,1-1 0 0 0,-1 1 1 0 0,1 0-1 0 0,-1 0 0 0 0,1 0 0 0 0,-1 0 0 0 0,1 0 1 0 0,-1 0-1 0 0,0 0 0 0 0,1 0 0 0 0,-1 0 0 0 0,1 0 1 0 0,-1 0-1 0 0,1 0 0 0 0,-1 1 0 0 0,1-1 1 0 0,0 0-1 0 0,-1 0 0 0 0,1 0 0 0 0,-1 1 0 0 0,1-1 1 0 0,-1 0-1 0 0,1 1 0 0 0,0-1 0 0 0,-1 0 1 0 0,1 1-1 0 0,-1-1 0 0 0,1 0 0 0 0,0 1 0 0 0,-1-1 1 0 0,1 1-1 0 0,0-1 0 0 0,0 1 0 0 0,-1-1 1 0 0,1 0-1 0 0,0 1 0 0 0,0-1 0 0 0,0 1 0 0 0,0 0 34 0 0,-17 20-5650 0 0,15-17 2274 0 0,-4 3-7435 0 0</inkml:trace>
  <inkml:trace contextRef="#ctx0" brushRef="#br0" timeOffset="2840.594">4066 594 6553 0 0,'0'0'4879'0'0,"0"0"-1951"0"0,0 0-934 0 0,0 0-205 0 0,0 0-133 0 0,0 0-178 0 0,0 0-241 0 0,0 0-273 0 0,0 0-195 0 0,0 0-149 0 0,0 0-147 0 0,0 0-114 0 0,0 0-99 0 0,-3-4-56 0 0,2 3-192 0 0,0 0 1 0 0,-1 0-1 0 0,1 0 1 0 0,0 0-1 0 0,0 0 1 0 0,-1 0 0 0 0,1 0-1 0 0,0 1 1 0 0,-1-1-1 0 0,1 0 1 0 0,-1 1-1 0 0,1-1 1 0 0,-1 1-1 0 0,1 0 1 0 0,-1-1-1 0 0,1 1 1 0 0,-1 0-1 0 0,0 0 1 0 0,1 0-1 0 0,-1 0 1 0 0,1 0-1 0 0,-1 1 1 0 0,1-1-1 0 0,-1 0 1 0 0,1 1-1 0 0,-1-1 1 0 0,1 1-1 0 0,-1-1 1 0 0,1 1-1 0 0,-1 0 1 0 0,1 0-1 0 0,0-1 1 0 0,-1 1-1 0 0,1 0 1 0 0,0 0-1 0 0,0 0 1 0 0,0 1 0 0 0,0-1-1 0 0,0 0 1 0 0,0 0-1 0 0,0 1 1 0 0,0-1-1 0 0,0 0-12 0 0,-6 4 42 0 0,0 0-23 0 0,0-1 0 0 0,1 1 0 0 0,-1 0 0 0 0,1 1 0 0 0,0-1 0 0 0,0 1 0 0 0,1 1 1 0 0,0-1-1 0 0,0 1 0 0 0,0 0 0 0 0,1 0 0 0 0,0 0 0 0 0,0 0 0 0 0,1 1 0 0 0,0 0 0 0 0,0-1 0 0 0,1 1 0 0 0,0 0 0 0 0,0 0 0 0 0,1 1 0 0 0,0-1 0 0 0,1 0 0 0 0,0 0 0 0 0,0 8-19 0 0,4-11 1 0 0,-1 1 0 0 0,1-1-1 0 0,0 0 1 0 0,0 0 0 0 0,1-1-1 0 0,-1 1 1 0 0,1-1 0 0 0,0 0-1 0 0,0-1 1 0 0,1 1 0 0 0,-1-1-1 0 0,1 0 1 0 0,0 0 0 0 0,0 0-1 0 0,0-1 1 0 0,0 0 0 0 0,0 0-1 0 0,0-1 1 0 0,0 0 0 0 0,1 0-1 0 0,-1 0 1 0 0,0-1 0 0 0,1 0-1 0 0,-1 0 1 0 0,0 0 0 0 0,6-2-1 0 0,82-27-1348 0 0,-65 14-1460 0 0,-18 7-1703 0 0,-6 5 443 0 0,0-1-4526 0 0</inkml:trace>
  <inkml:trace contextRef="#ctx0" brushRef="#br0" timeOffset="3211.627">4293 775 4697 0 0,'0'0'3217'0'0,"0"0"-1397"0"0,0 0-536 0 0,0 0-26 0 0,0 0-22 0 0,0 0-36 0 0,0 0-98 0 0,0 0-114 0 0,0 0-60 0 0,0 0-25 0 0,0 0-53 0 0,0 0-57 0 0,0 0-46 0 0,8 6-31 0 0,27 21-14 0 0,-31-25-580 0 0,-1-1 0 0 0,1 0 0 0 0,0 0 0 0 0,-1 0 0 0 0,1 0 0 0 0,0-1 0 0 0,-1 0 0 0 0,1 1 0 0 0,0-1 0 0 0,0-1 0 0 0,-1 1 0 0 0,1 0 0 0 0,0-1 0 0 0,-1 0 0 0 0,1 0 0 0 0,-1 0 0 0 0,1 0 0 0 0,-1-1 0 0 0,1 1 0 0 0,-1-1 0 0 0,0 0 0 0 0,1 0 0 0 0,-1 0-122 0 0,2-1 166 0 0,5-1-77 0 0,0 0 0 0 0,-1-1-1 0 0,1-1 1 0 0,-1 1-1 0 0,0-1 1 0 0,0-1-1 0 0,-1 0 1 0 0,0 0-1 0 0,0-1 1 0 0,-1 0 0 0 0,0 0-1 0 0,0 0 1 0 0,-1-1-1 0 0,0 0 1 0 0,-1 0-1 0 0,0-1 1 0 0,0 0-1 0 0,-1 0 1 0 0,0 0-1 0 0,-1 0 1 0 0,0 0 0 0 0,0-1-1 0 0,-1 0 1 0 0,-1 1-1 0 0,1-4-88 0 0,-5 10-7 0 0,0 0-1 0 0,0 1 1 0 0,0 0-1 0 0,0 0 1 0 0,0 0-1 0 0,-1 0 1 0 0,1 0-1 0 0,-1 1 1 0 0,0 0 0 0 0,0-1-1 0 0,0 1 1 0 0,0 1-1 0 0,0-1 1 0 0,0 0-1 0 0,0 1 1 0 0,-1 0-1 0 0,1 0 1 0 0,0 1-1 0 0,-1-1 1 0 0,1 1-1 0 0,-1 0 1 0 0,1 0-1 0 0,-1 0 1 0 0,1 0 0 0 0,0 1-1 0 0,-1 0 1 0 0,1 0-1 0 0,0 0 1 0 0,-1 1-1 0 0,-2 1 8 0 0,-4-1-9 0 0,1 2 0 0 0,0-1 0 0 0,0 1-1 0 0,0 1 1 0 0,0 0 0 0 0,1 0 0 0 0,0 1 0 0 0,0 0 0 0 0,0 1-1 0 0,1 0 1 0 0,0 0 0 0 0,0 1 0 0 0,1 0 0 0 0,0 0-1 0 0,0 0 1 0 0,1 1 0 0 0,0 0 0 0 0,0 1 0 0 0,1-1-1 0 0,1 1 1 0 0,0 0 0 0 0,0 0 0 0 0,1 1 0 0 0,0-1 0 0 0,0 1-1 0 0,1-1 1 0 0,0 10 9 0 0,3-14 7 0 0,0 0 0 0 0,1-1-1 0 0,-1 1 1 0 0,1 0 0 0 0,0-1 0 0 0,1 0-1 0 0,-1 1 1 0 0,1-1 0 0 0,0 0 0 0 0,1 0-1 0 0,-1-1 1 0 0,1 1 0 0 0,0-1 0 0 0,0 0-1 0 0,0 0 1 0 0,0 0 0 0 0,1 0-1 0 0,0-1 1 0 0,0 0 0 0 0,0 0 0 0 0,0 0-1 0 0,5 2-6 0 0,126 38 160 0 0,-124-40-157 0 0,94 13-1057 0 0,-84-15-3317 0 0,1 0-4032 0 0,-16-1-4171 0 0</inkml:trace>
  <inkml:trace contextRef="#ctx0" brushRef="#br0" timeOffset="30903.418">197 1566 0 0 0,'0'0'220'0'0,"0"0"694"0"0,0 0 202 0 0,0 0 57 0 0,0 0 72 0 0,0 0 26 0 0,0 0 9 0 0,0 0-8 0 0,-5-1-66 0 0,-13-4-67 0 0,13 4-79 0 0,5 1-71 0 0,0 0-79 0 0,0 0-81 0 0,0 0-39 0 0,0 0-55 0 0,0 0-2 0 0,24 7 3906 0 0,-16-9-4430 0 0,-1 0 1 0 0,1-1 0 0 0,-1 0 0 0 0,1-1 0 0 0,-1 0 0 0 0,0 0 0 0 0,0 0-1 0 0,-1-1 1 0 0,1 0 0 0 0,-1 0 0 0 0,0-1 0 0 0,-1 1 0 0 0,1-1 0 0 0,-1-1-1 0 0,0 1 1 0 0,2-5-210 0 0,-1 4 118 0 0,4-4-3 0 0,-1-1 0 0 0,1 0 0 0 0,-2 0 1 0 0,0-1-1 0 0,-1 0 0 0 0,0 0 0 0 0,0-1 0 0 0,-2 0 0 0 0,0 0 0 0 0,0-1 1 0 0,-1 1-1 0 0,-1-1 0 0 0,-1 0 0 0 0,0 0 0 0 0,0-10-115 0 0,-13 36 481 0 0,0 33-464 0 0,2 1 0 0 0,2 0 0 0 0,2 1 0 0 0,2-1-1 0 0,2 1 1 0 0,4 32-17 0 0,-2 4 24 0 0,1 67-8 0 0,1-30 4 0 0,-5 1 1 0 0,-4-1 0 0 0,-7-1-1 0 0,-6 15-20 0 0,13-109-1 0 0,0-1-1 0 0,-1 0 1 0 0,-1 0 0 0 0,-2 0-1 0 0,0-1 1 0 0,-1-1 0 0 0,-4 5 1 0 0,10-18-1 0 0,0 0 1 0 0,0-1-1 0 0,-1 0 1 0 0,0 0 0 0 0,0 0-1 0 0,-1-1 1 0 0,0 0-1 0 0,0 0 1 0 0,-1 0 0 0 0,1-1-1 0 0,-1 0 1 0 0,0-1 0 0 0,0 0-1 0 0,-1 0 1 0 0,1 0-1 0 0,-1-1 1 0 0,0-1 0 0 0,0 0-1 0 0,0 0 1 0 0,-4 0 0 0 0,10-1-3 0 0,0-1-1 0 0,0 1 1 0 0,0-1 0 0 0,0 0 0 0 0,0 0 0 0 0,0-1 0 0 0,0 1-1 0 0,0 0 1 0 0,1-1 0 0 0,-1 0 0 0 0,0 1 0 0 0,0-1-1 0 0,0-1 1 0 0,1 1 0 0 0,-1 0 0 0 0,0 0 0 0 0,1-1-1 0 0,-1 0 1 0 0,1 1 0 0 0,0-1 0 0 0,-1 0 0 0 0,1 0-1 0 0,0-1 1 0 0,0 1 0 0 0,0 0 0 0 0,1 0 0 0 0,-1-1-1 0 0,0 0 1 0 0,1 1 0 0 0,0-1 0 0 0,-1 0 0 0 0,1 1-1 0 0,0-4 4 0 0,-4-13-6 0 0,2 1 0 0 0,0-1 0 0 0,1 0-1 0 0,1 0 1 0 0,0 0 0 0 0,2-1-1 0 0,0 1 1 0 0,1 0 0 0 0,1 0-1 0 0,1 1 1 0 0,4-11 6 0 0,7-8 34 0 0,1 0 0 0 0,2 1 0 0 0,2 1 0 0 0,1 1 0 0 0,2 0-1 0 0,1 2 1 0 0,2 1 0 0 0,1 1 0 0 0,1 1 0 0 0,20-15-34 0 0,121-95 143 0 0,-95 115-1392 0 0,-48 27-3086 0 0,-2 5-4722 0 0,-15-4-2219 0 0</inkml:trace>
  <inkml:trace contextRef="#ctx0" brushRef="#br0" timeOffset="31254.028">813 2189 272 0 0,'0'0'2102'0'0,"0"0"69"0"0,0 0 220 0 0,0 0 116 0 0,0 0-117 0 0,0 0-285 0 0,0 0-370 0 0,0 0-339 0 0,0 0-241 0 0,0 0-167 0 0,0 0-101 0 0,0 0-50 0 0,0 0 5 0 0,-12 13-13 0 0,-32 32 1743 0 0,106-211 383 0 0,39-84-2075 0 0,-97 243-916 0 0,-1-1-1 0 0,1 1 0 0 0,0-1 1 0 0,1 1-1 0 0,0 0 0 0 0,0 1 0 0 0,0-1 1 0 0,1 1-1 0 0,0 0 0 0 0,0 0 1 0 0,1 1-1 0 0,-1 0 0 0 0,1 0 1 0 0,8-3 36 0 0,-13 7-194 0 0,0 1 1 0 0,0 0 0 0 0,1 1-1 0 0,-1-1 1 0 0,0 0-1 0 0,0 1 1 0 0,1-1 0 0 0,-1 1-1 0 0,0-1 1 0 0,0 1 0 0 0,0 0-1 0 0,0 0 1 0 0,0 0-1 0 0,0 0 1 0 0,0 1 0 0 0,0-1-1 0 0,0 1 1 0 0,0-1 0 0 0,-1 1-1 0 0,1-1 1 0 0,-1 1-1 0 0,1 0 1 0 0,-1 0 0 0 0,0-1-1 0 0,1 1 1 0 0,-1 1 193 0 0,20 33-11947 0 0,-21-35 11690 0 0,4 7-10932 0 0</inkml:trace>
  <inkml:trace contextRef="#ctx0" brushRef="#br0" timeOffset="31692.936">1509 1883 1776 0 0,'0'0'2745'0'0,"0"0"-290"0"0,0 0 59 0 0,0 0 79 0 0,0 0-112 0 0,0 0-359 0 0,0 0-501 0 0,0 0-397 0 0,0 0-255 0 0,0 0-160 0 0,0 0-141 0 0,0 0-119 0 0,0 0-81 0 0,-12 0-28 0 0,-88 11 823 0 0,85-8-1167 0 0,0 1-1 0 0,0 0 1 0 0,1 1-1 0 0,0 1 1 0 0,0 0-1 0 0,0 1 0 0 0,1 0 1 0 0,0 1-1 0 0,1 1 1 0 0,-1 0-1 0 0,2 1 1 0 0,-1 0-1 0 0,1 0 1 0 0,1 1-1 0 0,0 1 1 0 0,1 0-1 0 0,0 0 0 0 0,0 1 1 0 0,2 0-1 0 0,-1 0 1 0 0,2 1-1 0 0,0 0 1 0 0,0 0-1 0 0,2 1 1 0 0,-1-1-1 0 0,1 7-95 0 0,3-18 3 0 0,0 0-1 0 0,0 0 1 0 0,0 0 0 0 0,1 0-1 0 0,-1 0 1 0 0,1 0 0 0 0,0 0-1 0 0,0 0 1 0 0,0 0-1 0 0,0 0 1 0 0,1 0 0 0 0,-1 0-1 0 0,1 0 1 0 0,-1 0 0 0 0,1 0-1 0 0,0 0 1 0 0,1 0 0 0 0,-1 0-1 0 0,0-1 1 0 0,1 1-1 0 0,-1 0 1 0 0,1-1 0 0 0,0 1-1 0 0,0-1 1 0 0,0 0 0 0 0,0 0-1 0 0,0 1 1 0 0,1-1-1 0 0,-1-1 1 0 0,1 1 0 0 0,-1 0-1 0 0,1-1 1 0 0,0 1 0 0 0,-1-1-1 0 0,1 0 1 0 0,0 0 0 0 0,0 0-1 0 0,0 0 1 0 0,2 0-3 0 0,5 0 52 0 0,0-2 0 0 0,0 1-1 0 0,0-1 1 0 0,0 0 0 0 0,-1-1 0 0 0,1-1 0 0 0,-1 1 0 0 0,1-1 0 0 0,-1-1 0 0 0,0 0 0 0 0,0 0-1 0 0,0-1 1 0 0,-1 0 0 0 0,1 0 0 0 0,-1-1 0 0 0,3-3-52 0 0,116-119 413 0 0,-100 97-371 0 0,-9 10-1 0 0,113-104 207 0 0,-123 155-367 0 0,27 109-907 0 0,-10-99-3695 0 0,10-5-6480 0 0,-27-30-588 0 0</inkml:trace>
  <inkml:trace contextRef="#ctx0" brushRef="#br0" timeOffset="32156.223">1879 2251 10754 0 0,'0'0'2776'0'0,"0"0"-597"0"0,0 0-371 0 0,0 0-274 0 0,0 0-254 0 0,0 0-250 0 0,0 0-234 0 0,0 0-119 0 0,0 0-66 0 0,0 0-54 0 0,0 0-55 0 0,16-34-46 0 0,49-107-65 0 0,-12 49 557 0 0,-50 85-909 0 0,0 1 0 0 0,1 1 0 0 0,-1-1 1 0 0,1 0-1 0 0,0 1 0 0 0,1 0 0 0 0,-1 0 0 0 0,1 0 1 0 0,0 1-1 0 0,0 0 0 0 0,1-1 0 0 0,-1 2 0 0 0,1-1 1 0 0,0 1-1 0 0,0 0 0 0 0,0 0 0 0 0,0 0 0 0 0,1 1 0 0 0,-1 0 1 0 0,1 0-1 0 0,5 0-39 0 0,-2 47 90 0 0,5 71 80 0 0,-14-114-160 0 0,0-1 1 0 0,1 1 0 0 0,-1-1-1 0 0,0 0 1 0 0,1 1 0 0 0,-1-1-1 0 0,1 0 1 0 0,0 0 0 0 0,-1 0-1 0 0,1 0 1 0 0,0 0-1 0 0,-1-1 1 0 0,1 1 0 0 0,0 0-1 0 0,0-1 1 0 0,0 0 0 0 0,0 1-1 0 0,0-1 1 0 0,-1 0-1 0 0,1 0 1 0 0,0 0 0 0 0,0 0-1 0 0,0 0 1 0 0,0 0 0 0 0,0-1-1 0 0,0 1 1 0 0,0-1 0 0 0,-1 1-1 0 0,1-1 1 0 0,0 0-1 0 0,0 1 1 0 0,-1-1 0 0 0,1 0-1 0 0,0 0 1 0 0,-1 0 0 0 0,2-1-11 0 0,57-42 355 0 0,-60 44-356 0 0,36-29 94 0 0,0 1-1 0 0,2 1 1 0 0,1 3 0 0 0,2 1-1 0 0,1 1-92 0 0,-42 21 5 0 0,1 0 0 0 0,0 0 0 0 0,0 0 0 0 0,1 1 0 0 0,-1-1 0 0 0,0 0 0 0 0,0 0 0 0 0,0 1 0 0 0,1-1 0 0 0,-1 0 0 0 0,0 1 0 0 0,1-1 0 0 0,-1 1 0 0 0,0 0 0 0 0,1-1 0 0 0,-1 1 0 0 0,0 0 0 0 0,1 0 0 0 0,-1 0 0 0 0,1 0 0 0 0,-1 0 0 0 0,0 0 0 0 0,1 0 0 0 0,-1 1 0 0 0,1-1 0 0 0,-1 0 0 0 0,0 1 0 0 0,1-1 0 0 0,-1 1 0 0 0,0 0 0 0 0,0-1 0 0 0,1 1 0 0 0,-1 0 0 0 0,0 0 0 0 0,0-1 0 0 0,0 1 0 0 0,0 0 0 0 0,0 0 0 0 0,0 0 0 0 0,0 1 0 0 0,0-1 0 0 0,-1 0 0 0 0,1 0 0 0 0,0 0 0 0 0,-1 1 0 0 0,1-1 0 0 0,-1 0 0 0 0,1 0 0 0 0,-1 1 0 0 0,1-1 0 0 0,-1 1 0 0 0,0-1 0 0 0,0 0 0 0 0,0 1 0 0 0,0-1 0 0 0,0 1 0 0 0,0-1 0 0 0,0 0 0 0 0,0 2-5 0 0,-9 184 435 0 0,9-184-455 0 0,1-1 1 0 0,0 0 0 0 0,0 0 0 0 0,0 1 0 0 0,0-1-1 0 0,0 0 1 0 0,0 0 0 0 0,0 0 0 0 0,1 0 0 0 0,-1 0-1 0 0,1 0 1 0 0,-1 0 0 0 0,1 0 0 0 0,0-1-1 0 0,0 1 1 0 0,0-1 0 0 0,0 1 0 0 0,0-1 0 0 0,0 0-1 0 0,0 0 1 0 0,0 0 0 0 0,1 0 0 0 0,-1 0 0 0 0,0 0-1 0 0,1-1 1 0 0,-1 1 0 0 0,1-1 0 0 0,-1 0 0 0 0,0 1-1 0 0,1-1 1 0 0,1 0 19 0 0,44-18-3687 0 0,-38 9 1283 0 0,1-1-5068 0 0,-6 3-4752 0 0</inkml:trace>
  <inkml:trace contextRef="#ctx0" brushRef="#br0" timeOffset="32524.831">2943 2130 8330 0 0,'0'0'4099'0'0,"0"0"-1206"0"0,0 0-585 0 0,0 0-264 0 0,0 0-277 0 0,0 0-239 0 0,0 0-256 0 0,34-3-261 0 0,104-12-241 0 0,-56-12 231 0 0,-72 24-916 0 0,-1-1 0 0 0,0 0-1 0 0,0 0 1 0 0,0-1 0 0 0,-1-1-1 0 0,0 1 1 0 0,0-1 0 0 0,0-1 0 0 0,0 1-1 0 0,-1-1 1 0 0,0-1 0 0 0,-1 1-1 0 0,0-1 1 0 0,0 0 0 0 0,0-1 0 0 0,-1 1-1 0 0,-1-1 1 0 0,1 0 0 0 0,-1 0-1 0 0,-1-1 1 0 0,0 1 0 0 0,0-1-1 0 0,-1 0 1 0 0,0 1 0 0 0,0-5-85 0 0,-2 12 1 0 0,0 0 1 0 0,-1-1-1 0 0,1 1 1 0 0,0 0-1 0 0,-1 0 1 0 0,0 0-1 0 0,1 0 1 0 0,-1 0-1 0 0,0 0 1 0 0,0 0-1 0 0,0 0 1 0 0,0 0-1 0 0,0 0 1 0 0,-1 1-1 0 0,1-1 1 0 0,0 0-1 0 0,-1 1 1 0 0,0-1-1 0 0,1 1 1 0 0,-1 0-1 0 0,0-1 1 0 0,1 1-1 0 0,-1 0 1 0 0,0 0-1 0 0,0 0 1 0 0,0 0-1 0 0,0 0 1 0 0,0 1-1 0 0,0-1 0 0 0,0 0 1 0 0,-1 1-1 0 0,1 0 1 0 0,0 0-1 0 0,0-1 1 0 0,0 1-1 0 0,0 0 1 0 0,0 1-1 0 0,-1-1-1 0 0,-82 19-72 0 0,72-12 72 0 0,1 0 1 0 0,-1 1-1 0 0,1 0 1 0 0,1 1-1 0 0,-1 0 0 0 0,2 0 1 0 0,-1 1-1 0 0,1 1 1 0 0,1 0-1 0 0,0 0 1 0 0,0 1-1 0 0,1 0 0 0 0,1 1 1 0 0,0-1-1 0 0,1 2 1 0 0,0-1-1 0 0,1 0 0 0 0,0 1 1 0 0,-2 14-1 0 0,5-22-1 0 0,0 0 1 0 0,0 0-1 0 0,0 1 0 0 0,1-1 1 0 0,0 0-1 0 0,1 1 0 0 0,-1-1 1 0 0,1 1-1 0 0,0-1 0 0 0,1 0 1 0 0,0 1-1 0 0,0-1 1 0 0,0 1-1 0 0,0-1 0 0 0,1 0 1 0 0,0 0-1 0 0,1 0 0 0 0,-1 0 1 0 0,1 0-1 0 0,0-1 0 0 0,1 1 1 0 0,-1-1-1 0 0,1 0 0 0 0,0 0 1 0 0,1 0-1 0 0,-1 0 0 0 0,1-1 1 0 0,0 0-1 0 0,0 0 1 0 0,0 0-1 0 0,0 0 1 0 0,20 3-11 0 0,-1-1 1 0 0,1-1 0 0 0,0-1-1 0 0,0-1 1 0 0,0-1-1 0 0,1-1 1 0 0,-1-1 0 0 0,1-2 10 0 0,15 2-180 0 0,20-6-1644 0 0,-42 3-1741 0 0,0-2-4035 0 0,-3 4-5548 0 0</inkml:trace>
</inkml:ink>
</file>

<file path=ppt/ink/ink7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49:29.597"/>
    </inkml:context>
    <inkml:brush xml:id="br0">
      <inkml:brushProperty name="width" value="0.05" units="cm"/>
      <inkml:brushProperty name="height" value="0.05" units="cm"/>
    </inkml:brush>
    <inkml:brush xml:id="br1">
      <inkml:brushProperty name="width" value="0.05" units="cm"/>
      <inkml:brushProperty name="height" value="0.05" units="cm"/>
      <inkml:brushProperty name="color" value="#66CC00"/>
    </inkml:brush>
    <inkml:brush xml:id="br2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138 295 0 0 0,'0'0'401'0'0,"0"0"653"0"0,0 0 344 0 0,0 0 205 0 0,0 0 142 0 0,0 0 69 0 0,0 0-76 0 0,0 0-137 0 0,0 0-240 0 0,-4-10-208 0 0,-11-32-180 0 0,10 26 4932 0 0,7 21-2855 0 0,-2 0-4054 0 0,17 117 2709 0 0,-16-55-1337 0 0,-2-2-189 0 0,3 1 0 0 0,2-1 0 0 0,4 1 0 0 0,2-1 0 0 0,3-1 0 0 0,20 58-179 0 0,-32-118 10 0 0,1 1 0 0 0,-1 0 0 0 0,1-1 0 0 0,0 1 0 0 0,0-1 0 0 0,0 0 0 0 0,1 0 0 0 0,-1 0 0 0 0,1 0 1 0 0,0 0-1 0 0,0 0 0 0 0,0-1 0 0 0,1 1 0 0 0,0-1 0 0 0,-1 0 0 0 0,1 0 0 0 0,0 0 0 0 0,0-1 0 0 0,0 1 0 0 0,1-1 0 0 0,-1 0 0 0 0,1 0 0 0 0,-1 0 1 0 0,1-1-1 0 0,0 0 0 0 0,-1 0 0 0 0,1 0 0 0 0,0 0 0 0 0,0-1 0 0 0,0 0 0 0 0,0 0 0 0 0,-1 0 0 0 0,1-1 0 0 0,0 1 0 0 0,0-1 0 0 0,0 0 0 0 0,-1-1 0 0 0,1 1 1 0 0,-1-1-1 0 0,5-2-10 0 0,14-18 78 0 0,-2-2 1 0 0,0 0-1 0 0,-2-2 0 0 0,-1 0 1 0 0,-1-1-1 0 0,-1-1 1 0 0,-1 0-1 0 0,-2-1 1 0 0,7-23-79 0 0,-7 24 34 0 0,33-97 222 0 0,-46 124-243 0 0,0 1-5 0 0,0 0-25 0 0,2 5-30 0 0,11 30 58 0 0,-4-8-1 0 0,0-1 1 0 0,2 0 0 0 0,1-1-1 0 0,1 0 1 0 0,1 0 0 0 0,1-2 0 0 0,18 22-11 0 0,-27-39 9 0 0,0 1 0 0 0,0-1 1 0 0,1 0-1 0 0,0-1 1 0 0,0 1-1 0 0,1-2 1 0 0,-1 1-1 0 0,1-1 1 0 0,0 0-1 0 0,0 0 0 0 0,0-1 1 0 0,1 0-1 0 0,-1-1 1 0 0,1 0-1 0 0,0 0 1 0 0,0-1-1 0 0,-1 0 1 0 0,1 0-1 0 0,0-1 1 0 0,0 0-1 0 0,0-1 0 0 0,0 0 1 0 0,3-1-10 0 0,-5-1 61 0 0,-1 0 0 0 0,0-1 1 0 0,1 0-1 0 0,-1 0 0 0 0,-1-1 0 0 0,1 1 1 0 0,-1-1-1 0 0,0-1 0 0 0,0 1 0 0 0,0-1 1 0 0,-1 1-1 0 0,1-1 0 0 0,-2-1 1 0 0,1 1-1 0 0,1-5-61 0 0,11-24 140 0 0,-2-1 0 0 0,-1-1 0 0 0,-2 0 0 0 0,-2-1 0 0 0,-2 0 0 0 0,-1-1 0 0 0,-1 1 0 0 0,-3-1 0 0 0,-1 0 0 0 0,-3-25-140 0 0,-16-6-4 0 0,66 110-9732 0 0,-24-23 572 0 0,-14-9-1849 0 0</inkml:trace>
  <inkml:trace contextRef="#ctx0" brushRef="#br0" timeOffset="435.846">1493 818 1256 0 0,'0'0'2025'0'0,"0"0"-761"0"0,0 0 186 0 0,0 0 539 0 0,0 0 281 0 0,0 0-53 0 0,0 0-293 0 0,0 0-396 0 0,0 0-323 0 0,0 0-193 0 0,0 0-141 0 0,0 0-110 0 0,0 0-93 0 0,32-13-69 0 0,96-44-33 0 0,-77 20 494 0 0,-47 32-969 0 0,-1 0 1 0 0,0 0 0 0 0,0 0-1 0 0,-1 0 1 0 0,0 0 0 0 0,0 0-1 0 0,0-1 1 0 0,0 1-1 0 0,-1-1 1 0 0,0 0 0 0 0,0 1-1 0 0,0-1 1 0 0,-1 0 0 0 0,0 1-1 0 0,0-1 1 0 0,-1 0-1 0 0,1 0 1 0 0,-1 1 0 0 0,0-1-1 0 0,-1 1 1 0 0,1-1 0 0 0,-1 1-1 0 0,0-1 1 0 0,-1 1-1 0 0,1 0 1 0 0,-1 0 0 0 0,-2-3-92 0 0,1 4-1 0 0,0 0-1 0 0,0-1 1 0 0,-1 2 0 0 0,0-1 0 0 0,1 0 0 0 0,-1 1 0 0 0,-1 0 0 0 0,1 0-1 0 0,0 0 1 0 0,-1 1 0 0 0,1 0 0 0 0,-1 0 0 0 0,0 0 0 0 0,0 1 0 0 0,0 0 0 0 0,1 0-1 0 0,-1 0 1 0 0,0 1 0 0 0,0 0 0 0 0,0 0 0 0 0,0 0 0 0 0,0 1 0 0 0,0 0-1 0 0,0 0 1 0 0,0 0 0 0 0,0 1 0 0 0,1 0 0 0 0,-1 0 0 0 0,0 1 0 0 0,1-1-1 0 0,0 1 1 0 0,0 0 0 0 0,0 1 0 0 0,-2 0 1 0 0,1 2 0 0 0,1 0-1 0 0,-1 0 1 0 0,1 1-1 0 0,0 0 1 0 0,0 0-1 0 0,1 0 1 0 0,0 0-1 0 0,0 0 1 0 0,1 1 0 0 0,0 0-1 0 0,0 0 1 0 0,1 0-1 0 0,0 0 1 0 0,1 0-1 0 0,-1 0 1 0 0,1 0-1 0 0,1 1 1 0 0,0-1 0 0 0,0 0-1 0 0,1 0 1 0 0,-1 1-1 0 0,2-1 1 0 0,-1 0-1 0 0,1 0 1 0 0,1 0-1 0 0,-1 0 1 0 0,1 0 0 0 0,1-1-1 0 0,-1 1 1 0 0,1-1-1 0 0,1 0 1 0 0,-1 0-1 0 0,5 4 1 0 0,2-1 28 0 0,0 0 0 0 0,1-1 0 0 0,0-1 0 0 0,1 0 0 0 0,0-1 0 0 0,0 0 0 0 0,1-1 0 0 0,0 0 0 0 0,0-1 0 0 0,0-1 0 0 0,0 0-1 0 0,1-1 1 0 0,-1-1 0 0 0,1 0 0 0 0,7 0-28 0 0,30 1-3061 0 0,2-2-3309 0 0,-44-1-5494 0 0</inkml:trace>
  <inkml:trace contextRef="#ctx0" brushRef="#br0" timeOffset="18900.48">5514 572 856 0 0,'0'0'1810'0'0,"0"0"-128"0"0,0 0-27 0 0,0 0 110 0 0,0 0 70 0 0,0 0-73 0 0,0 0-171 0 0,0 0-224 0 0,0 0-239 0 0,0 0-230 0 0,0 0-185 0 0,-14-2-134 0 0,-45-4-104 0 0,57 6-420 0 0,-1 0 0 0 0,0 0 0 0 0,1 0 0 0 0,-1 1 0 0 0,1-1 0 0 0,-1 1-1 0 0,1 0 1 0 0,-1 0 0 0 0,1 0 0 0 0,0 0 0 0 0,-1 0 0 0 0,1 0 0 0 0,0 1 0 0 0,0-1 0 0 0,0 1 0 0 0,0-1 0 0 0,0 1 0 0 0,0 0 0 0 0,0 0 0 0 0,1 0 0 0 0,-1 0 0 0 0,1 0-1 0 0,-1 0-54 0 0,-6 8 291 0 0,-65 99 1553 0 0,66-94-1743 0 0,1 0-1 0 0,0 1 1 0 0,1 0 0 0 0,0 0 0 0 0,2 0-1 0 0,0 1 1 0 0,1-1 0 0 0,0 1 0 0 0,1 0-1 0 0,1-1 1 0 0,2 8-101 0 0,-1-18 48 0 0,1 1 0 0 0,0 0 0 0 0,0 0 0 0 0,1-1 0 0 0,0 1 0 0 0,0-1 0 0 0,1 0 0 0 0,0 0 0 0 0,0 0 0 0 0,0 0 0 0 0,1-1 0 0 0,-1 0 0 0 0,1 0 0 0 0,1 0 0 0 0,-1 0 0 0 0,1-1 0 0 0,-1 0 0 0 0,1 0 0 0 0,0 0 0 0 0,1-1-1 0 0,-1 0 1 0 0,1 0 0 0 0,-1-1 0 0 0,1 0 0 0 0,0 0 0 0 0,0 0 0 0 0,0-1 0 0 0,0 0 0 0 0,0 0 0 0 0,0-1 0 0 0,2 0-48 0 0,1 0 107 0 0,0 0-1 0 0,0 0 1 0 0,0-1 0 0 0,0-1-1 0 0,-1 0 1 0 0,1 0-1 0 0,-1-1 1 0 0,1 0 0 0 0,-1 0-1 0 0,0-1 1 0 0,0 0-1 0 0,0-1 1 0 0,-1 0 0 0 0,1-1-1 0 0,3-3-106 0 0,18-18 123 0 0,-1-2 1 0 0,-2-1-1 0 0,-1-1 0 0 0,-1-1 0 0 0,-2-1 1 0 0,-1-1-1 0 0,-2-1 0 0 0,-1-1 1 0 0,-2-1-1 0 0,-1 0 0 0 0,-2-1 0 0 0,-2-1 1 0 0,-1 0-1 0 0,-1-10-123 0 0,-5 30-3 0 0,-1 0 1 0 0,-1 0-1 0 0,-1 0 1 0 0,0 0-1 0 0,-2 0 0 0 0,0-1 1 0 0,-1 1-1 0 0,-1 0 1 0 0,-1 0-1 0 0,0 0 0 0 0,-2 0 1 0 0,0 1-1 0 0,-1-1 1 0 0,-1 1-1 0 0,0 1 0 0 0,-2-1 1 0 0,-7-11 2 0 0,13 25-10 0 0,-1 1 1 0 0,1-1-1 0 0,-1 1 0 0 0,0 0 1 0 0,0 0-1 0 0,0 0 1 0 0,0 0-1 0 0,0 1 0 0 0,0 0 1 0 0,-1 0-1 0 0,1 0 0 0 0,-1 0 1 0 0,0 1-1 0 0,1-1 1 0 0,-1 1-1 0 0,0 0 0 0 0,0 1 1 0 0,0-1-1 0 0,0 1 1 0 0,1 0-1 0 0,-1 0 0 0 0,0 1 1 0 0,0 0-1 0 0,0-1 0 0 0,0 2 1 0 0,1-1-1 0 0,-1 0 1 0 0,0 1-1 0 0,1 0 0 0 0,-1 0 1 0 0,1 0-1 0 0,0 1 0 0 0,0-1 1 0 0,0 1-1 0 0,0 0 1 0 0,0 0-1 0 0,1 1 0 0 0,-4 2 10 0 0,-8 12-8 0 0,0 1-1 0 0,1 0 1 0 0,0 0-1 0 0,2 2 1 0 0,1 0-1 0 0,0 0 1 0 0,1 1-1 0 0,2 0 1 0 0,0 0-1 0 0,2 1 1 0 0,0 0-1 0 0,1 0 1 0 0,2 1-1 0 0,0-1 1 0 0,1 1-1 0 0,2 9 9 0 0,-1-17 12 0 0,1 0 0 0 0,0 0-1 0 0,1 0 1 0 0,1 0 0 0 0,1 0 0 0 0,0 0-1 0 0,1 0 1 0 0,1-1 0 0 0,0 0-1 0 0,1 0 1 0 0,1 0 0 0 0,0 0-1 0 0,9 12-11 0 0,-5-12 49 0 0,1 0-1 0 0,1-1 0 0 0,0 0 0 0 0,0-1 0 0 0,1-1 1 0 0,1 0-1 0 0,0-1 0 0 0,1 0 0 0 0,0-1 0 0 0,1-1 0 0 0,-1-1 1 0 0,2 0-1 0 0,-1-2 0 0 0,1 1 0 0 0,0-2 0 0 0,13 2-48 0 0,-14-3 54 0 0,0 0 0 0 0,1-1 0 0 0,-1-1 0 0 0,1-1 1 0 0,-1-1-1 0 0,1 0 0 0 0,-1-1 0 0 0,1-1 0 0 0,-1 0 0 0 0,0-2 0 0 0,0 0 0 0 0,0 0 0 0 0,0-2 0 0 0,0 0 0 0 0,-1-1 0 0 0,-1-1 0 0 0,6-3-54 0 0,-11 4 18 0 0,-1 0 0 0 0,-1 0 1 0 0,1-1-1 0 0,-2 0 0 0 0,1 0 0 0 0,-1-1 0 0 0,0 0 1 0 0,0 0-1 0 0,-1 0 0 0 0,-1-1 0 0 0,1 0 0 0 0,-2 0 0 0 0,1-1 1 0 0,-2 0-1 0 0,1 1 0 0 0,0-6-18 0 0,-2 4-3 0 0,0 0 0 0 0,0-1 0 0 0,-1 1 0 0 0,-1-1 1 0 0,0 1-1 0 0,-1-1 0 0 0,0 0 0 0 0,-1 1 0 0 0,0 0 0 0 0,-2-5 3 0 0,2 11-7 0 0,0 0 0 0 0,-1 1 0 0 0,1 0 0 0 0,-1-1 0 0 0,0 1 0 0 0,0 0 0 0 0,0 0-1 0 0,-1 0 1 0 0,0 1 0 0 0,0-1 0 0 0,0 1 0 0 0,-1 0 0 0 0,1 0 0 0 0,-4-2 7 0 0,4 5-15 0 0,-1 1-1 0 0,1-1 1 0 0,-1 1 0 0 0,1 0 0 0 0,0 0-1 0 0,-1 0 1 0 0,1 0 0 0 0,-1 1 0 0 0,1 0 0 0 0,0 0-1 0 0,0 0 1 0 0,-1 0 0 0 0,1 1 0 0 0,0-1-1 0 0,0 1 1 0 0,0 0 0 0 0,1 1 0 0 0,-1-1-1 0 0,0 1 1 0 0,1-1 0 0 0,-1 1 0 0 0,1 0 0 0 0,0 0-1 0 0,0 1 1 0 0,0-1 0 0 0,1 1 0 0 0,-1-1-1 0 0,1 1 1 0 0,0 0 0 0 0,0 0 0 0 0,-2 3 15 0 0,-2 4-3 0 0,-1 1-1 0 0,2 1 1 0 0,-1-1 0 0 0,2 1 0 0 0,0-1 0 0 0,0 1 0 0 0,1 1-1 0 0,1-1 1 0 0,0 0 0 0 0,1 1 0 0 0,0-1 0 0 0,1 1-1 0 0,1-1 1 0 0,0 0 0 0 0,0 1 0 0 0,2-1 0 0 0,0 0 0 0 0,0 0-1 0 0,1 0 1 0 0,1 0 0 0 0,2 5 3 0 0,-1-7 6 0 0,0 0-1 0 0,1-1 0 0 0,0 0 1 0 0,1 0-1 0 0,0-1 1 0 0,0 1-1 0 0,1-2 1 0 0,0 1-1 0 0,1-1 1 0 0,-1-1-1 0 0,2 0 0 0 0,10 6-5 0 0,-10-7 13 0 0,1-1-1 0 0,1 0 0 0 0,-1 0 0 0 0,1-1 1 0 0,-1-1-1 0 0,1 0 0 0 0,0-1 1 0 0,0-1-1 0 0,0 0 0 0 0,1 0-12 0 0,-4 0 10 0 0,0-1 0 0 0,-1-1 1 0 0,1 1-1 0 0,0-2 0 0 0,-1 1 0 0 0,1-1 0 0 0,-1-1 1 0 0,1 1-1 0 0,-1-2 0 0 0,0 1 0 0 0,0-1 0 0 0,0-1 1 0 0,-1 1-1 0 0,0-2 0 0 0,0 1 0 0 0,0-1 0 0 0,3-3-10 0 0,11-12 20 0 0,-2 0-1 0 0,0-2 0 0 0,-1-1 0 0 0,-2 0 0 0 0,0-1 0 0 0,-2-1 0 0 0,0 0 0 0 0,-2-1 1 0 0,-1 0-1 0 0,-1-2 0 0 0,-2 1 0 0 0,4-21-19 0 0,60-292-87 0 0,-65 177 107 0 0,-40 101-4 0 0,30 63-20 0 0,0 0-1 0 0,0 0 1 0 0,-1 0-1 0 0,1 1 1 0 0,0-1-1 0 0,0 1 1 0 0,0 0-1 0 0,0 0 1 0 0,0 0-1 0 0,0 0 1 0 0,0 0-1 0 0,0 0 1 0 0,1 0-1 0 0,-1 0 1 0 0,0 1-1 0 0,1-1 1 0 0,-1 1-1 0 0,1-1 1 0 0,-1 1-1 0 0,1 0 1 0 0,-1 0-1 0 0,1-1 1 0 0,0 1-1 0 0,0 0 1 0 0,0 0-1 0 0,0 0 1 0 0,1 0 0 0 0,-1 0-1 0 0,0 1 1 0 0,1-1-1 0 0,0 0 1 0 0,-1 0-1 0 0,1 0 1 0 0,0 0-1 0 0,0 1 1 0 0,0-1-1 0 0,0 0 1 0 0,1 0-1 0 0,-1 2 5 0 0,-2 3 2 0 0,-9 179 122 0 0,11-136-54 0 0,18 349 296 0 0,-6-200-304 0 0,2 271 96 0 0,-28-335-62 0 0,-12-46-52 0 0,26-89-40 0 0,0 0 0 0 0,-1 1 0 0 0,1-1 1 0 0,-1 0-1 0 0,1 1 0 0 0,-1-1 0 0 0,1 0 0 0 0,-1 0 0 0 0,1 0 1 0 0,-1 1-1 0 0,1-1 0 0 0,-1 0 0 0 0,0 0 0 0 0,1 0 0 0 0,-1 0 1 0 0,1 0-1 0 0,-1 0 0 0 0,1 0 0 0 0,-1 0 0 0 0,0 0 0 0 0,1 0 1 0 0,-1 0-1 0 0,1 0 0 0 0,-1-1 0 0 0,1 1 0 0 0,-1 0 0 0 0,1 0 1 0 0,-1 0-1 0 0,1-1 0 0 0,-1 1 0 0 0,1 0 0 0 0,-1-1 0 0 0,1 1 1 0 0,0 0-1 0 0,-1-1 0 0 0,1 1 0 0 0,-1-1 0 0 0,1 1 0 0 0,0-1 1 0 0,-1 1-1 0 0,1-1 0 0 0,0 1 0 0 0,0-1 0 0 0,-1 1 0 0 0,1-1 1 0 0,0 1-1 0 0,0-1 0 0 0,0 1 0 0 0,0-1 0 0 0,0 1 0 0 0,0-1 1 0 0,0 1-1 0 0,0-1 0 0 0,0 0 0 0 0,0 1 0 0 0,0-1 0 0 0,0 1 1 0 0,0-1-1 0 0,0 1 0 0 0,0-1 0 0 0,1 0-4 0 0,-14-43 250 0 0,11 21-266 0 0,1 0 0 0 0,1 0 0 0 0,1 0 1 0 0,1 0-1 0 0,2 1 0 0 0,0-1 0 0 0,1 0 0 0 0,1 1 0 0 0,1 0 0 0 0,1 1 0 0 0,5-11 16 0 0,134-295-148 0 0,-46 114 79 0 0,-99 209 72 0 0,0 0-1 0 0,0 1 1 0 0,-1-1-1 0 0,1 0 1 0 0,-1 0-1 0 0,0 0 1 0 0,0 0-1 0 0,0-1 1 0 0,-1 1-1 0 0,1 0 1 0 0,-1 0-1 0 0,0 0 1 0 0,0-1-1 0 0,0 1 1 0 0,-1 0-1 0 0,0-2-2 0 0,-9-12 53 0 0,9 18-69 0 0,1 0 0 0 0,0 0 0 0 0,0 0 4 0 0,0 0 14 0 0,0 177-12 0 0,28-34 29 0 0,-28-141-17 0 0,0 0 1 0 0,1-1-1 0 0,-1 1 0 0 0,0 0 0 0 0,1 0 1 0 0,-1-1-1 0 0,1 1 0 0 0,-1-1 0 0 0,1 1 0 0 0,0 0 1 0 0,0-1-1 0 0,-1 1 0 0 0,1-1 0 0 0,0 0 1 0 0,1 1-1 0 0,-1-1 0 0 0,0 0 0 0 0,0 1 1 0 0,0-1-1 0 0,1 0 0 0 0,-1 0 0 0 0,1 0 1 0 0,-1 0-1 0 0,1 0 0 0 0,-1-1 0 0 0,1 1 1 0 0,-1 0-1 0 0,1-1 0 0 0,0 1 0 0 0,-1-1 1 0 0,1 0-1 0 0,0 1 0 0 0,0-1 0 0 0,-1 0 1 0 0,1 0-1 0 0,0 0 0 0 0,0 0 0 0 0,-1 0 1 0 0,1-1-1 0 0,0 1 0 0 0,-1 0 0 0 0,1-1 1 0 0,0 1-1 0 0,-1-1 0 0 0,1 0 0 0 0,-1 0 1 0 0,1 1-1 0 0,-1-1 0 0 0,1 0 0 0 0,-1 0 1 0 0,1 0-1 0 0,-1 0 0 0 0,0-1 0 0 0,0 1 1 0 0,1 0-1 0 0,-1-1 0 0 0,1 0-2 0 0,16-20 21 0 0,0 0-1 0 0,-1-1 1 0 0,-1-1 0 0 0,-1-1-1 0 0,-2 0 1 0 0,0-1 0 0 0,-2 0-1 0 0,5-16-20 0 0,-15 38-7 0 0,1 0 1 0 0,-1 0-1 0 0,1 1 0 0 0,0-1 0 0 0,0 0 0 0 0,0 1 0 0 0,1-1 0 0 0,-1 1 0 0 0,1 0 0 0 0,0 0 0 0 0,-1 0 0 0 0,2 0 0 0 0,-1 0 0 0 0,0 1 0 0 0,0-1 0 0 0,1 1 0 0 0,0 0 0 0 0,-1 0 0 0 0,1 0 0 0 0,0 0 0 0 0,0 1 0 0 0,0 0 0 0 0,0-1 7 0 0,-1 5 2 0 0,0 0 0 0 0,-1-1 0 0 0,1 1 0 0 0,-1 0 0 0 0,0 0 0 0 0,0 1 0 0 0,0-1 0 0 0,0 0 0 0 0,0 1 0 0 0,-1-1 0 0 0,0 1 0 0 0,0-1 0 0 0,0 1-1 0 0,0 0 1 0 0,0-1 0 0 0,-1 1 0 0 0,1 0 0 0 0,-1 0 0 0 0,0 0 0 0 0,0 2-2 0 0,0 12 5 0 0,0 0-1 0 0,-1 0 1 0 0,0 0-1 0 0,-2 0 1 0 0,0 0-1 0 0,-1-1 1 0 0,0 1-1 0 0,-8 15-4 0 0,-8 27 16 0 0,20-60-18 0 0,0 0 0 0 0,1-1 0 0 0,-1 1-1 0 0,1 0 1 0 0,-1 0 0 0 0,1 1 0 0 0,-1-1 0 0 0,0 0 0 0 0,1 0-1 0 0,-1 0 1 0 0,1 0 0 0 0,-1 0 0 0 0,0 0 0 0 0,1 0 0 0 0,-1 1 0 0 0,1-1-1 0 0,-1 0 1 0 0,0 0 0 0 0,1 1 0 0 0,-1-1 0 0 0,0 0 0 0 0,1 0-1 0 0,-1 1 1 0 0,0-1 0 0 0,0 0 0 0 0,1 1 0 0 0,-1-1 0 0 0,0 1-1 0 0,0-1 1 0 0,0 0 0 0 0,1 1 0 0 0,-1-1 0 0 0,0 0 0 0 0,0 1-1 0 0,0-1 1 0 0,0 1 0 0 0,0-1 0 0 0,0 1 0 0 0,0-1 0 0 0,0 0 0 0 0,0 1-1 0 0,0-1 1 0 0,0 1 0 0 0,0-1 0 0 0,0 1 0 0 0,0-1 0 0 0,0 0-1 0 0,0 1 1 0 0,-1-1 0 0 0,1 1 2 0 0,146-169 80 0 0,-16 13-96 0 0,-113 147-19 0 0,-16 34-1 0 0,-2-11 66 0 0,-12 161 24 0 0,13-117-42 0 0,0-59-10 0 0,0 0 191 0 0,0-3-5917 0 0,0 2 2154 0 0,0 1-3651 0 0,0 0-4917 0 0</inkml:trace>
  <inkml:trace contextRef="#ctx0" brushRef="#br0" timeOffset="19356.717">7776 844 8666 0 0,'0'0'2935'0'0,"0"0"-993"0"0,0 0-494 0 0,0 0-160 0 0,0 0-126 0 0,0 0-174 0 0,0 0-230 0 0,0 0-119 0 0,0 0-14 0 0,0 0 70 0 0,0 0 57 0 0,0 0-30 0 0,0 0-28 0 0,11 6-48 0 0,89 25 1624 0 0,-82-32-2034 0 0,1-1 1 0 0,-1-1-1 0 0,0 0 1 0 0,0-1-1 0 0,-1-1 1 0 0,1-1-1 0 0,-1 0 1 0 0,0-1-1 0 0,-1-1 1 0 0,0-1-1 0 0,0 0 1 0 0,0-1-1 0 0,-2-1 1 0 0,1 0-1 0 0,7-9-236 0 0,39-60 335 0 0,-60 77-328 0 0,1 1 1 0 0,-1-1 0 0 0,0 0-1 0 0,0 1 1 0 0,0-1-1 0 0,0 0 1 0 0,-1 0-1 0 0,1 1 1 0 0,-1-1 0 0 0,0 0-1 0 0,1 0 1 0 0,-1 0-1 0 0,-1 0 1 0 0,1 1 0 0 0,0-1-1 0 0,-1 0 1 0 0,1 0-1 0 0,-1 0 1 0 0,0 1 0 0 0,0-1-1 0 0,0 0 1 0 0,0 1-1 0 0,0-1 1 0 0,-1 1-1 0 0,1-1 1 0 0,-1 1 0 0 0,0 0-1 0 0,0-1 1 0 0,0 1-1 0 0,0 0 1 0 0,0 0 0 0 0,0 1-1 0 0,0-1 1 0 0,0 0-1 0 0,-1 1 1 0 0,1-1 0 0 0,-1 1-1 0 0,1 0 1 0 0,-1 0-1 0 0,0 0 1 0 0,0 0-1 0 0,1 0 1 0 0,-1 0 0 0 0,0 1-1 0 0,-2-1-7 0 0,-6 0-12 0 0,0 1-1 0 0,-1-1 1 0 0,1 2 0 0 0,0 0-1 0 0,0 0 1 0 0,0 1 0 0 0,0 0-1 0 0,0 1 1 0 0,1 0 0 0 0,-1 1-1 0 0,1 0 1 0 0,0 1 0 0 0,0 0-1 0 0,0 0 1 0 0,1 1-1 0 0,0 0 1 0 0,-4 4 12 0 0,-6 5-7 0 0,0 2 0 0 0,1 0 0 0 0,1 1 0 0 0,1 0-1 0 0,0 2 1 0 0,2 0 0 0 0,-6 9 7 0 0,17-25 1 0 0,-1 0 0 0 0,1 1 0 0 0,0-1 0 0 0,0 1 0 0 0,1 0 0 0 0,-1 0 0 0 0,1 0 0 0 0,0 0 0 0 0,1 0 0 0 0,-1 0 0 0 0,1 0-1 0 0,0 1 1 0 0,0-1 0 0 0,0 0 0 0 0,1 1 0 0 0,0-1 0 0 0,0 1 0 0 0,0-1 0 0 0,1 1 0 0 0,0-1 0 0 0,0 0 0 0 0,0 1 0 0 0,1-1 0 0 0,-1 0 0 0 0,1 0 0 0 0,1 0 0 0 0,-1 0 0 0 0,1 0 0 0 0,-1-1 0 0 0,1 1-1 0 0,2 1 0 0 0,7 2 22 0 0,0-1-1 0 0,0 0 1 0 0,1-1-1 0 0,0 0 0 0 0,0-1 1 0 0,1 0-1 0 0,0-1 1 0 0,0-1-1 0 0,0 0 0 0 0,0-1 1 0 0,0 0-1 0 0,0-1 1 0 0,0-1-1 0 0,1 0 0 0 0,-1-1 1 0 0,6-1-22 0 0,16 1 42 0 0,-22 2-59 0 0,1-1 0 0 0,0-1 1 0 0,0-1-1 0 0,-1 0 0 0 0,1 0 1 0 0,-1-2-1 0 0,0 0 0 0 0,0 0 1 0 0,0-1-1 0 0,0-1 0 0 0,-1-1 1 0 0,3-1 15 0 0,-1-15-2286 0 0,-15 15-1697 0 0,-4-1-3862 0 0,1 5-4962 0 0</inkml:trace>
  <inkml:trace contextRef="#ctx0" brushRef="#br0" timeOffset="20159.928">7001 233 8874 0 0,'0'0'2538'0'0,"0"0"-528"0"0,0 0-206 0 0,0 0-14 0 0,0 0-118 0 0,0 0-257 0 0,0 0-347 0 0,0 0-322 0 0,0 0-196 0 0,0 0-76 0 0,0 0-54 0 0,0 0-49 0 0,10 29 1779 0 0,24-39-446 0 0,-49 34 136 0 0,16-24-2186 0 0,30-15-701 0 0,-18 10-2406 0 0,-1 1-3742 0 0,-7 3-5469 0 0</inkml:trace>
  <inkml:trace contextRef="#ctx0" brushRef="#br0" timeOffset="1701.78">2695 480 0 0 0,'0'0'846'0'0,"0"0"243"0"0,0 0 229 0 0,0 0 301 0 0,0 0 338 0 0,0 0 188 0 0,0 0-79 0 0,0 0-205 0 0,0 0-266 0 0,0 0-273 0 0,0 0-176 0 0,0 0-138 0 0,0 0-101 0 0,0-4-87 0 0,-4-11-101 0 0,3 11-111 0 0,-3 23 1220 0 0,0-5-1720 0 0,0 0 0 0 0,1 0 0 0 0,0 0 0 0 0,1 1-1 0 0,1-1 1 0 0,0 1 0 0 0,1-1 0 0 0,1 1 0 0 0,0 0 0 0 0,1-1-1 0 0,1 0 1 0 0,0 1 0 0 0,1-1 0 0 0,0 0 0 0 0,1-1 0 0 0,0 1 0 0 0,2-1-1 0 0,-1 0 1 0 0,1 0 0 0 0,1-1 0 0 0,1 0 0 0 0,3 3-108 0 0,-9-13 38 0 0,0-1 1 0 0,0 1 0 0 0,0-1-1 0 0,0 0 1 0 0,1 0 0 0 0,-1 0-1 0 0,0 0 1 0 0,1-1-1 0 0,-1 1 1 0 0,1-1 0 0 0,-1 0-1 0 0,1 0 1 0 0,-1 0 0 0 0,0-1-1 0 0,1 1 1 0 0,-1-1 0 0 0,1 0-1 0 0,-1 0 1 0 0,0 0-1 0 0,1 0 1 0 0,-1 0 0 0 0,0-1-1 0 0,0 1 1 0 0,0-1 0 0 0,0 0-1 0 0,0 0 1 0 0,-1 0 0 0 0,1 0-1 0 0,-1-1 1 0 0,1 1-1 0 0,-1-1 1 0 0,0 0 0 0 0,0 1-1 0 0,1-3-38 0 0,134-147 446 0 0,-113 142-496 0 0,-17 43-1 0 0,-5-20 101 0 0,-3-3-45 0 0,2 0 0 0 0,-1 0 1 0 0,1 0-1 0 0,1 0 0 0 0,0-1 0 0 0,0 1 0 0 0,1 0 0 0 0,0-1 1 0 0,0 0-1 0 0,1 0 0 0 0,1 0 0 0 0,-1 0 0 0 0,1 0 0 0 0,1-1 1 0 0,0 0-1 0 0,0 0 0 0 0,0-1 0 0 0,1 0 0 0 0,0 0 0 0 0,1 0 1 0 0,0-1-1 0 0,-1 0 0 0 0,2-1 0 0 0,2 2-5 0 0,-5-5 47 0 0,0-1 1 0 0,-1 0-1 0 0,1-1 0 0 0,0 1 1 0 0,0-1-1 0 0,0 0 0 0 0,-1-1 0 0 0,1 0 1 0 0,0 1-1 0 0,0-2 0 0 0,-1 1 0 0 0,1-1 1 0 0,-1 0-1 0 0,1 0 0 0 0,-1 0 1 0 0,0-1-1 0 0,0 0 0 0 0,0 0 0 0 0,0 0 1 0 0,0 0-1 0 0,-1-1 0 0 0,1 0 1 0 0,-1 0-1 0 0,0 0 0 0 0,0-1 0 0 0,-1 1 1 0 0,1-1-1 0 0,-1 0 0 0 0,0 0 1 0 0,0 0-1 0 0,-1 0-47 0 0,1 0 43 0 0,6-7 45 0 0,-1 0 1 0 0,-1 0-1 0 0,0-1 0 0 0,-1 0 0 0 0,0 0 0 0 0,-1 0 0 0 0,0-1 0 0 0,1-12-88 0 0,-4 19 1024 0 0,0-4-3165 0 0,9 15-7440 0 0,-7-1 3439 0 0,1-3-5219 0 0</inkml:trace>
  <inkml:trace contextRef="#ctx0" brushRef="#br0" timeOffset="1952.966">3664 664 11642 0 0,'0'0'1704'0'0,"0"0"-568"0"0,0 0-176 0 0,0 0 118 0 0,0 0 60 0 0,0 0-107 0 0,0 0-272 0 0,0 0-293 0 0,0 0-205 0 0,0 0-101 0 0,0 0-73 0 0,0 0-42 0 0,0 0-18 0 0,-3 32-33 0 0,-6 96-32 0 0,17-80-702 0 0,4-46-5408 0 0,-10-3 1509 0 0,-1 1-4284 0 0</inkml:trace>
  <inkml:trace contextRef="#ctx0" brushRef="#br0" timeOffset="2221.177">3518 314 10642 0 0,'0'0'648'0'0,"0"0"-416"0"0,0 0-168 0 0,0 0-80 0 0,0 0-184 0 0,0 0-456 0 0,0 0-424 0 0,0 0-424 0 0,0 0-777 0 0,0 0-1840 0 0,0 0 2393 0 0</inkml:trace>
  <inkml:trace contextRef="#ctx0" brushRef="#br0" timeOffset="2400.553">3870 60 4457 0 0,'0'0'3521'0'0,"0"0"-1055"0"0,0 0-526 0 0,0 0-197 0 0,0 0-171 0 0,0 0-217 0 0,0 0-321 0 0,0 0-246 0 0,0 0-72 0 0,0 0 18 0 0,0 0 37 0 0,0 0-31 0 0,0 0-128 0 0,5 15-147 0 0,29 99 493 0 0,-14-28-500 0 0,-3 0 0 0 0,-5 0 0 0 0,-3 2 0 0 0,-4-1 0 0 0,-4 6-458 0 0,16 86 45 0 0,-1-141-752 0 0,-16-38 511 0 0,10-30-1887 0 0,-6 9 176 0 0,6-23-3993 0 0,-5 15-3282 0 0,-3 17 2950 0 0</inkml:trace>
  <inkml:trace contextRef="#ctx0" brushRef="#br0" timeOffset="15843.455">4216 8 0 0 0,'0'0'792'0'0,"0"0"478"0"0,0 0 101 0 0,0 0-51 0 0,0 0-85 0 0,0 0-83 0 0,0 0-68 0 0,0 0-9 0 0,0 0 51 0 0,9-3 6725 0 0,-4-1-5855 0 0,-5 27 4663 0 0,9 27-5740 0 0,0-4-654 0 0,25 254 604 0 0,10-93-685 0 0,-11-57 13 0 0,-27-98 80 0 0,-5-8 129 0 0,-8-19-327 0 0,8-39-1499 0 0,-1-5-1984 0 0,0 6-4710 0 0,0 5-4738 0 0</inkml:trace>
  <inkml:trace contextRef="#ctx0" brushRef="#br0" timeOffset="42211.589">409 1805 0 0 0,'0'0'798'0'0,"0"0"643"0"0,0 0 518 0 0,0 0 338 0 0,0 0 75 0 0,0 0-198 0 0,0 0-326 0 0,0 0-330 0 0,0 0-254 0 0,0 0-151 0 0,0 0-145 0 0,8-4-89 0 0,22-10-86 0 0,-19 11 7844 0 0,-18 9-7465 0 0,-10-7-1149 0 0,-1 1 0 0 0,1 1 1 0 0,0 0-1 0 0,0 1 0 0 0,0 1 1 0 0,0 1-1 0 0,0 0 0 0 0,1 1 0 0 0,-1 1-23 0 0,6 0 2 0 0,-6 0 18 0 0,0 1 1 0 0,0 0-1 0 0,1 2 1 0 0,1 0-1 0 0,-1 0 1 0 0,1 2 0 0 0,1 0-1 0 0,0 0 1 0 0,1 1-1 0 0,0 1 1 0 0,1 0 0 0 0,0 1-1 0 0,1 1 1 0 0,-9 15-21 0 0,12-17 22 0 0,2 2 0 0 0,0-1 0 0 0,0 1 1 0 0,1 0-1 0 0,1 0 0 0 0,1 0 1 0 0,0 0-1 0 0,1 1 0 0 0,0-1 0 0 0,1 6-22 0 0,0-12 17 0 0,0 0-1 0 0,1 0 0 0 0,0 1 0 0 0,1-1 1 0 0,-1 0-1 0 0,2 0 0 0 0,-1 0 1 0 0,1 0-1 0 0,1 0 0 0 0,0-1 0 0 0,0 1 1 0 0,0 0-1 0 0,1-1 0 0 0,1 0 0 0 0,-1 0 1 0 0,1 0-1 0 0,0-1 0 0 0,1 0 1 0 0,0 0-1 0 0,2 2-16 0 0,0-3 40 0 0,-1-1 0 0 0,1 0 0 0 0,0-1 0 0 0,0 0 0 0 0,1 0 0 0 0,-1 0 0 0 0,1-1 0 0 0,-1-1 1 0 0,1 1-1 0 0,0-1 0 0 0,0-1 0 0 0,0 0 0 0 0,0 0 0 0 0,1-1 0 0 0,-1 0 0 0 0,0 0 0 0 0,1-1-40 0 0,14-3 59 0 0,0-1 0 0 0,0-2-1 0 0,0 0 1 0 0,-1-1 0 0 0,0-1-1 0 0,-1-2-58 0 0,19-11 7 0 0,-41 22-28 0 0,0 0-29 0 0,0 0-64 0 0,0 0-69 0 0,0 0-124 0 0,0 0-169 0 0,-3-2-3328 0 0,-1 0-5851 0 0,4 2-2910 0 0</inkml:trace>
  <inkml:trace contextRef="#ctx0" brushRef="#br0" timeOffset="46002.446">770 2074 2617 0 0,'0'0'2136'0'0,"0"0"-69"0"0,0 0 82 0 0,0 0-12 0 0,0 0-178 0 0,0 0-273 0 0,0 0-262 0 0,0 0-222 0 0,0 0-203 0 0,0 0-167 0 0,0 0-126 0 0,15 3-110 0 0,95 23 1148 0 0,-102-24-1590 0 0,1 0 0 0 0,0 0 0 0 0,-1-1 1 0 0,1 0-1 0 0,0 0 0 0 0,0-1 0 0 0,0 0 0 0 0,-1 0 0 0 0,1-1 0 0 0,0-1 0 0 0,0 1 0 0 0,-1-1 1 0 0,1-1-1 0 0,-1 0 0 0 0,1 0 0 0 0,-1 0 0 0 0,0-1 0 0 0,-1 0 0 0 0,1-1 0 0 0,-1 0 0 0 0,1 0 1 0 0,-1 0-1 0 0,-1-1 0 0 0,1 0 0 0 0,2-4-154 0 0,-7 8 23 0 0,1-1 0 0 0,-1 0 0 0 0,1 0 1 0 0,-1 1-1 0 0,0-2 0 0 0,0 1 0 0 0,0 0 0 0 0,-1 0 1 0 0,1-1-1 0 0,-1 1 0 0 0,0-1 0 0 0,0 1 0 0 0,0-1 0 0 0,0 1 1 0 0,0-1-1 0 0,-1 0 0 0 0,0 1 0 0 0,0-1 0 0 0,0 0 1 0 0,0 1-1 0 0,0-1 0 0 0,-1 0 0 0 0,1 1 0 0 0,-1-1 0 0 0,0 1 1 0 0,0-1-1 0 0,-1 1 0 0 0,1-1 0 0 0,-1 1 0 0 0,0 0 1 0 0,0-1-1 0 0,0 1 0 0 0,0 0 0 0 0,0 0 0 0 0,0 1 0 0 0,-1-1 1 0 0,0 0-1 0 0,1 1 0 0 0,-1 0 0 0 0,0-1 0 0 0,0 1 1 0 0,0 0-1 0 0,-1 1 0 0 0,1-1 0 0 0,0 0 0 0 0,-1 1 1 0 0,0 0-25 0 0,-9 1-13 0 0,0 0-1 0 0,0 1 0 0 0,0 0 1 0 0,1 1-1 0 0,-1 1 0 0 0,1 0 0 0 0,-1 1 1 0 0,1 0-1 0 0,0 1 0 0 0,0 0 0 0 0,1 1 1 0 0,-1 0-1 0 0,1 1 0 0 0,1 1 0 0 0,-1-1 1 0 0,1 1-1 0 0,1 1 0 0 0,-1 0 0 0 0,2 0 1 0 0,-4 5 14 0 0,3-5-2 0 0,0 1 1 0 0,0 0-1 0 0,1 0 1 0 0,0 1-1 0 0,1 0 1 0 0,1 1-1 0 0,-1-1 1 0 0,2 1-1 0 0,0 1 1 0 0,0-1-1 0 0,1 1 1 0 0,0-1-1 0 0,1 1 1 0 0,1 0-1 0 0,0 0 1 0 0,1 1-1 0 0,0-1 2 0 0,3-6 37 0 0,1 1 0 0 0,-1-1-1 0 0,1 0 1 0 0,1 0-1 0 0,-1-1 1 0 0,1 1 0 0 0,0-1-1 0 0,1 1 1 0 0,-1-1-1 0 0,1-1 1 0 0,0 1-1 0 0,1-1 1 0 0,0 1 0 0 0,-1-2-1 0 0,2 1 1 0 0,-1-1-1 0 0,0 0 1 0 0,1 0 0 0 0,0 0-1 0 0,0-1 1 0 0,0 0-1 0 0,0-1 1 0 0,2 1-37 0 0,136 12 621 0 0,-133-16-661 0 0,0 0-1 0 0,-1 0 0 0 0,1-1 0 0 0,0-1 1 0 0,-1 0-1 0 0,0-1 0 0 0,1 0 0 0 0,-1 0 0 0 0,-1-1 1 0 0,1-1-1 0 0,-1 0 0 0 0,0 0 0 0 0,8-7 41 0 0,11-11-4260 0 0,-4-4-4036 0 0,-15 17-4068 0 0</inkml:trace>
  <inkml:trace contextRef="#ctx0" brushRef="#br0" timeOffset="46652.46">1493 1901 14371 0 0,'0'0'2107'0'0,"0"0"-584"0"0,0 0-223 0 0,0 0-54 0 0,0 0-71 0 0,0 0-167 0 0,0 0-265 0 0,0 0-204 0 0,0 0-70 0 0,0 0 9 0 0,0 0 2 0 0,0 0-41 0 0,0 0-82 0 0,-1 16-73 0 0,-3 54-76 0 0,-29 35 300 0 0,-60 76-281 0 0,44-101-250 0 0,44-76 29 0 0,3-1-4 0 0,2-2 5 0 0,7-17 82 0 0,28-64 27 0 0,-15 38-99 0 0,2 1 0 0 0,2 1 0 0 0,1 1 0 0 0,2 1 0 0 0,2 1 0 0 0,15-13-17 0 0,28-16-84 0 0,-63 103 97 0 0,-9 49 79 0 0,-2-77-91 0 0,0 0 0 0 0,0 0 0 0 0,1 1-1 0 0,0-1 1 0 0,1 0 0 0 0,0 1 0 0 0,1-1 0 0 0,0 0 0 0 0,0 0 0 0 0,1 0 0 0 0,0 1 0 0 0,0-1 0 0 0,1-1 0 0 0,0 1-1 0 0,1 0 1 0 0,0-1 0 0 0,0 0 0 0 0,1 0 0 0 0,0 0 0 0 0,1 0 0 0 0,-1-1 0 0 0,1 0 0 0 0,1 0 0 0 0,-1-1 0 0 0,5 3-1 0 0,-7-7 17 0 0,0 0 0 0 0,0-1 0 0 0,0 0 0 0 0,0 0 0 0 0,1 0 0 0 0,-1 0 0 0 0,0-1 0 0 0,1 1 0 0 0,-1-1 0 0 0,0 0 0 0 0,1 0 0 0 0,-1-1 0 0 0,0 1 0 0 0,1-1 0 0 0,-1 0 0 0 0,0 0 1 0 0,0-1-1 0 0,0 1 0 0 0,0-1 0 0 0,0 0 0 0 0,0 0 0 0 0,0 0 0 0 0,0-1 0 0 0,-1 1 0 0 0,1-1 0 0 0,-1 0 0 0 0,0 0 0 0 0,3-3-17 0 0,66-105 850 0 0,-61 82-846 0 0,-1 0 0 0 0,-2 0 1 0 0,-1-1-1 0 0,-2 0 0 0 0,0-1 1 0 0,-2 1-1 0 0,-2-14-4 0 0,-1 43-503 0 0,0 1-447 0 0,0 0-676 0 0,0 0-1408 0 0,0 0-3794 0 0,0 0-5640 0 0</inkml:trace>
  <inkml:trace contextRef="#ctx0" brushRef="#br0" timeOffset="47074.354">2279 1507 16195 0 0,'0'0'1737'0'0,"0"0"-501"0"0,0 0-305 0 0,0 0 13 0 0,0 0 30 0 0,0 0-81 0 0,0 0-202 0 0,0 0-204 0 0,0 0-110 0 0,0 0 47 0 0,0 0 98 0 0,0 0 38 0 0,2 10-16 0 0,30 231 2005 0 0,-23 118-1868 0 0,-22-244-684 0 0,-9-38-49 0 0,22-77-2 0 0,0 0-20 0 0,0 0-26 0 0,-9-26-2239 0 0,-25-83-7282 0 0,26 90 3695 0 0,4 4-5178 0 0</inkml:trace>
  <inkml:trace contextRef="#ctx0" brushRef="#br0" timeOffset="47252.339">2007 1908 10426 0 0,'0'0'2043'0'0,"0"0"-600"0"0,0 0-234 0 0,0 0 194 0 0,0 0 238 0 0,0 0 29 0 0,0 0-142 0 0,0 0-229 0 0,0 0-221 0 0,0 0-157 0 0,0 0-111 0 0,31 5-123 0 0,100 15-101 0 0,41-15 863 0 0,-36-11-334 0 0,-68 2-3022 0 0,-1 2-8834 0 0,-65 2 1579 0 0</inkml:trace>
  <inkml:trace contextRef="#ctx0" brushRef="#br0" timeOffset="47896.945">2624 2019 5913 0 0,'0'0'1373'0'0,"0"0"-133"0"0,0 0 169 0 0,0 0 221 0 0,0 0 148 0 0,0 0 5 0 0,0 0-185 0 0,0 0-230 0 0,0 0-197 0 0,0 0-170 0 0,0 0-126 0 0,0 0-100 0 0,0 0-72 0 0,31 9-72 0 0,97 26-77 0 0,-75-34 151 0 0,-46-6-521 0 0,0 2-108 0 0,-1-1 0 0 0,0 0 0 0 0,0 0 0 0 0,0 0 0 0 0,-1-1 0 0 0,1 1 0 0 0,-1-1 1 0 0,0-1-1 0 0,0 1 0 0 0,-1-1 0 0 0,1 0 0 0 0,-1 0 0 0 0,-1 0 0 0 0,1 0 0 0 0,-1-1 1 0 0,0 0-1 0 0,-1 1 0 0 0,1-1 0 0 0,-1 0 0 0 0,-1 0 0 0 0,1 0 0 0 0,-1-1 0 0 0,-1 1 0 0 0,1 0 1 0 0,-1 0-1 0 0,0-3-76 0 0,-1 7 1 0 0,0 1 1 0 0,0 0 0 0 0,1 0-1 0 0,-1 0 1 0 0,0 0-1 0 0,-1 0 1 0 0,1 0 0 0 0,0 0-1 0 0,-1 1 1 0 0,1-1-1 0 0,-1 0 1 0 0,1 1 0 0 0,-1-1-1 0 0,0 1 1 0 0,1-1 0 0 0,-1 1-1 0 0,0 0 1 0 0,0 0-1 0 0,0 0 1 0 0,0 0 0 0 0,0 0-1 0 0,0 0 1 0 0,-1 0 0 0 0,1 1-1 0 0,0-1 1 0 0,0 1-1 0 0,0 0 1 0 0,-1 0 0 0 0,1-1-1 0 0,0 1 1 0 0,0 1-1 0 0,-1-1 1 0 0,1 0 0 0 0,-2 1-2 0 0,-75 26-131 0 0,63-17 108 0 0,0 1 0 0 0,1 1 0 0 0,0 1 0 0 0,2 0 0 0 0,-1 1 0 0 0,1 0-1 0 0,1 1 1 0 0,1 0 0 0 0,0 1 0 0 0,1 0 0 0 0,0 1 0 0 0,2 0 0 0 0,0 1 0 0 0,1-1 0 0 0,0 3 23 0 0,6-16-1 0 0,0 1-1 0 0,0 0 0 0 0,0 0 1 0 0,1 0-1 0 0,0 0 0 0 0,0 0 1 0 0,1 0-1 0 0,-1 0 1 0 0,1 0-1 0 0,0-1 0 0 0,0 1 1 0 0,0 0-1 0 0,1 0 0 0 0,0-1 1 0 0,0 1-1 0 0,0-1 1 0 0,0 0-1 0 0,1 1 0 0 0,0-1 1 0 0,0 0-1 0 0,0-1 0 0 0,0 1 1 0 0,0 0-1 0 0,1-1 1 0 0,0 0-1 0 0,-1 0 0 0 0,1 0 1 0 0,0 0-1 0 0,1 0 0 0 0,-1-1 1 0 0,0 0-1 0 0,1 0 0 0 0,0 0 1 0 0,-1-1-1 0 0,1 1 1 0 0,3 0 1 0 0,14 3 48 0 0,0 0 0 0 0,0-1 0 0 0,1-2 0 0 0,-1 0 0 0 0,1-1 1 0 0,0-1-1 0 0,-1-2 0 0 0,16-2-48 0 0,-2-3 120 0 0,-2-1-1 0 0,1-2 0 0 0,-1-2 1 0 0,-1-1-1 0 0,16-9-119 0 0,-29 12 72 0 0,0-1-1 0 0,-1 0 1 0 0,0-2-1 0 0,-1 0 0 0 0,-1-1 1 0 0,0-1-1 0 0,-1-1 0 0 0,0 0 1 0 0,-2-1-1 0 0,0-1 0 0 0,-1 0 1 0 0,1-2-72 0 0,-9 12 9 0 0,-1-1 1 0 0,1 1 0 0 0,-1-1-1 0 0,-1 0 1 0 0,0-1 0 0 0,0 1-1 0 0,-1 0 1 0 0,0-1 0 0 0,-1 0 0 0 0,0 1-1 0 0,0-1 1 0 0,-1 0 0 0 0,0 0-1 0 0,-1 1 1 0 0,0-1 0 0 0,0 0-1 0 0,-1 1 1 0 0,-1-1 0 0 0,0-2-10 0 0,-1 8-5 0 0,1 1 1 0 0,-1-1-1 0 0,1 1 1 0 0,-1 0-1 0 0,0 0 1 0 0,-1 0 0 0 0,1 1-1 0 0,0-1 1 0 0,-1 1-1 0 0,1 0 1 0 0,-1 0-1 0 0,0 1 1 0 0,1-1-1 0 0,-1 1 1 0 0,0 0-1 0 0,0 0 1 0 0,0 1-1 0 0,0 0 1 0 0,0-1 0 0 0,0 2-1 0 0,0-1 1 0 0,0 0-1 0 0,0 1 1 0 0,0 0-1 0 0,0 0 1 0 0,1 1-1 0 0,-1-1 1 0 0,0 1-1 0 0,1 0 1 0 0,-1 0 0 0 0,1 1-1 0 0,0-1 1 0 0,-1 1-1 0 0,1 0 1 0 0,1 0-1 0 0,-1 1 1 0 0,0-1-1 0 0,1 1 1 0 0,0 0-1 0 0,-1-1 1 0 0,0 3 4 0 0,1-3-5 0 0,0-1 1 0 0,0 1-1 0 0,1-1 0 0 0,-1 1 1 0 0,0 0-1 0 0,1 0 0 0 0,0 0 1 0 0,0 0-1 0 0,0 0 0 0 0,0 1 1 0 0,0-1-1 0 0,1 0 1 0 0,-1 1-1 0 0,1 0 0 0 0,0-1 1 0 0,0 1-1 0 0,1 0 0 0 0,-1-1 1 0 0,1 1-1 0 0,-1 0 0 0 0,1 0 1 0 0,0-1-1 0 0,1 1 0 0 0,-1 0 1 0 0,1 0-1 0 0,-1-1 0 0 0,1 1 1 0 0,0 0-1 0 0,1-1 0 0 0,-1 1 1 0 0,1-1-1 0 0,-1 1 1 0 0,1-1-1 0 0,0 0 0 0 0,0 0 1 0 0,0 0-1 0 0,2 2 5 0 0,165 85 103 0 0,-164-82-66 0 0,0-1 1 0 0,0 1-1 0 0,0 1 1 0 0,-1-1 0 0 0,0 1-1 0 0,0 0 1 0 0,-1 0-1 0 0,-1 0 1 0 0,1 0-1 0 0,-1 0 1 0 0,-1 1 0 0 0,0-1-1 0 0,0 1 1 0 0,-1-1-1 0 0,0 1 1 0 0,-1-1 0 0 0,0 0-1 0 0,0 1 1 0 0,-1-1-1 0 0,0 0 1 0 0,-1 1-1 0 0,-3 7-37 0 0,4-5 26 0 0,1-10-53 0 0,0-1 0 0 0,0 1-1 0 0,1 0 1 0 0,-1 0 0 0 0,0 0 0 0 0,1 0 0 0 0,-1 0 0 0 0,1 0 0 0 0,0-1 0 0 0,0 1-1 0 0,0 0 1 0 0,0 0 0 0 0,0 0 0 0 0,0 0 0 0 0,0 0 0 0 0,1 0 0 0 0,-1 0 0 0 0,1 0-1 0 0,-1 0 1 0 0,1 0 0 0 0,0-1 0 0 0,0 1 0 0 0,0 0 0 0 0,0 0 0 0 0,0-1-1 0 0,0 1 1 0 0,0-1 0 0 0,1 1 0 0 0,-1-1 0 0 0,0 1 0 0 0,1-1 0 0 0,-1 0 0 0 0,1 0-1 0 0,0 0 1 0 0,-1 0 0 0 0,1 0 0 0 0,0 0 0 0 0,-1 0 0 0 0,1 0 0 0 0,0-1 0 0 0,2 1 27 0 0,7-1-2203 0 0,1 0-6806 0 0,-8 0-3199 0 0</inkml:trace>
  <inkml:trace contextRef="#ctx0" brushRef="#br0" timeOffset="48589.596">3594 2129 7762 0 0,'0'0'2576'0'0,"0"0"-261"0"0,0 0-221 0 0,0 0-132 0 0,0 0-192 0 0,0 0-309 0 0,0 0-363 0 0,0 0-309 0 0,0 0-161 0 0,0 0-42 0 0,0 0 25 0 0,0 0 52 0 0,0 0-39 0 0,16-1-68 0 0,128-16 665 0 0,133-42-638 0 0,-206 58-2950 0 0,-55 2-2459 0 0,-1-1-4075 0 0,-11 0-2304 0 0</inkml:trace>
  <inkml:trace contextRef="#ctx0" brushRef="#br0" timeOffset="49393.159">4396 1926 11314 0 0,'0'0'2636'0'0,"0"0"-860"0"0,0 0-485 0 0,0 0-111 0 0,0 0-22 0 0,0 0-90 0 0,0 0-133 0 0,0 0-175 0 0,0 0-177 0 0,0 0-143 0 0,-30 23-105 0 0,-95 72-98 0 0,122-93-224 0 0,-1 0 0 0 0,1 0 0 0 0,0 0 0 0 0,0 0 0 0 0,0 0 0 0 0,0 1 0 0 0,1 0 0 0 0,-1-1 0 0 0,1 1-1 0 0,0 0 1 0 0,-1 0 0 0 0,1 0 0 0 0,0 0 0 0 0,1 1 0 0 0,-1-1 0 0 0,1 0 0 0 0,-1 1 0 0 0,1-1 0 0 0,-1 5-13 0 0,0 2 43 0 0,1-3-22 0 0,-1 0 0 0 0,1 0-1 0 0,0 0 1 0 0,1 0 0 0 0,0-1 0 0 0,0 1-1 0 0,0 0 1 0 0,1 0 0 0 0,0 0-1 0 0,0 0 1 0 0,1 0 0 0 0,-1 0-1 0 0,2-1 1 0 0,-1 1 0 0 0,1-1-1 0 0,0 0 1 0 0,0 0 0 0 0,1 0-1 0 0,-1 0 1 0 0,1 0 0 0 0,1-1-1 0 0,-1 1 1 0 0,1-1 0 0 0,0 0-1 0 0,0-1 1 0 0,1 1 0 0 0,-1-1-1 0 0,1 0 1 0 0,0-1 0 0 0,0 1-1 0 0,0-1 1 0 0,0 0 0 0 0,1-1-1 0 0,-1 1 1 0 0,1-1 0 0 0,2 0-21 0 0,1 1 71 0 0,-1-1 0 0 0,1 0 1 0 0,0 0-1 0 0,0-1 0 0 0,0-1 1 0 0,-1 1-1 0 0,1-2 0 0 0,0 1 0 0 0,0-1 1 0 0,0-1-1 0 0,-1 0 0 0 0,1 0 1 0 0,0-1-1 0 0,-1 0 0 0 0,0-1 1 0 0,0 0-1 0 0,0 0 0 0 0,0-1 1 0 0,-1 0-1 0 0,0 0 0 0 0,0-1 1 0 0,0 0-1 0 0,-1-1 0 0 0,1 0 0 0 0,-2 0 1 0 0,1 0-1 0 0,-1-1 0 0 0,0 0 1 0 0,-1 0-1 0 0,1-1 0 0 0,-2 1 1 0 0,1-1-1 0 0,-1 0 0 0 0,-1 0 1 0 0,0-1-1 0 0,0 1 0 0 0,0-1 1 0 0,-1-3-72 0 0,-2 6-3 0 0,0 1 0 0 0,0 0 0 0 0,0 0 0 0 0,-1-1 0 0 0,0 1 1 0 0,-1 0-1 0 0,1 0 0 0 0,-1 0 0 0 0,0 0 0 0 0,-1 0 0 0 0,1 1 1 0 0,-1-1-1 0 0,0 1 0 0 0,-1 0 0 0 0,1-1 0 0 0,-1 1 0 0 0,0 1 1 0 0,-1-1-1 0 0,1 1 0 0 0,-1-1 0 0 0,1 1 0 0 0,-1 1 0 0 0,0-1 1 0 0,-1 1-1 0 0,-1-2 3 0 0,-1 0-105 0 0,-1-1 0 0 0,0 1 0 0 0,0 0 0 0 0,0 1 0 0 0,0 0 0 0 0,-1 1 0 0 0,1 0 0 0 0,-1 0 0 0 0,0 1 0 0 0,0 0 0 0 0,0 1 0 0 0,0 0 0 0 0,0 0 0 0 0,0 1 0 0 0,0 0-1 0 0,-5 2 106 0 0,16-2-16 0 0,0 0-1 0 0,0 0 0 0 0,0 0 0 0 0,-1 0 0 0 0,1 0 0 0 0,0 0 0 0 0,0 1 0 0 0,0-1 0 0 0,0 0 0 0 0,-1 1 0 0 0,1-1 0 0 0,0 0 0 0 0,0 1 0 0 0,-1-1 0 0 0,1 1 1 0 0,0-1-1 0 0,-1 1 0 0 0,1 0 0 0 0,0-1 0 0 0,-1 1 0 0 0,1 0 0 0 0,-1-1 0 0 0,1 1 0 0 0,-1 0 0 0 0,1-1 0 0 0,-1 1 0 0 0,0 0 0 0 0,1 0 0 0 0,-1 0 1 0 0,0 0-1 0 0,1-1 0 0 0,-1 1 0 0 0,0 0 0 0 0,0 0 0 0 0,0 0 0 0 0,0 0 0 0 0,0 0 0 0 0,0-1 0 0 0,0 1 0 0 0,0 0 0 0 0,0 0 0 0 0,-1 0 0 0 0,1 0 0 0 0,0-1 1 0 0,0 1-1 0 0,-1 0 0 0 0,1 0 0 0 0,-1 0 0 0 0,1-1 0 0 0,-1 1 0 0 0,1 0 0 0 0,-1-1 0 0 0,1 1 0 0 0,-1 0 0 0 0,1-1 0 0 0,-1 1 0 0 0,0-1 0 0 0,1 1 0 0 0,-1-1 1 0 0,0 1-1 0 0,0-1 0 0 0,1 1 0 0 0,-1-1 0 0 0,0 0 0 0 0,0 1 0 0 0,0-1 17 0 0,26 1 92 0 0,0-1 0 0 0,-1-2 0 0 0,1 0 0 0 0,0-1 0 0 0,0-2 0 0 0,-1-1 1 0 0,0 0-1 0 0,0-2 0 0 0,-1-1 0 0 0,0 0 0 0 0,-1-2 0 0 0,0-1 0 0 0,0-1 0 0 0,-1 0 0 0 0,-1-2 0 0 0,0 0 0 0 0,-1-1 1 0 0,-1-1-1 0 0,10-13-92 0 0,-16 17 17 0 0,-2-1 0 0 0,0 0 0 0 0,0-1 0 0 0,-1 0 0 0 0,-1 0 0 0 0,-1-1 0 0 0,0 0 0 0 0,-1 0 0 0 0,-1-1 1 0 0,0 0-1 0 0,-1 0 0 0 0,-1 0 0 0 0,-1 0 0 0 0,0 0 0 0 0,-1-1 0 0 0,-2-11-17 0 0,2 28-1 0 0,-1 0 0 0 0,0-1 1 0 0,0 1-1 0 0,1-1 0 0 0,-1 1 0 0 0,0-1 0 0 0,0 1 1 0 0,0-1-1 0 0,-1 1 0 0 0,1-1 0 0 0,0 1 0 0 0,-1 0 1 0 0,1-1-1 0 0,0 1 0 0 0,-1 0 0 0 0,0-1 1 0 0,1 1-1 0 0,-1 0 0 0 0,0-1 0 0 0,0 1 0 0 0,1 0 1 0 0,-1 0-1 0 0,0 0 0 0 0,0 0 0 0 0,0 0 0 0 0,-1 0 1 0 0,1 0-1 0 0,0 0 0 0 0,0 0 0 0 0,0 0 0 0 0,-1 1 1 0 0,1-1-1 0 0,0 1 0 0 0,-1-1 0 0 0,1 1 0 0 0,-1-1 1 0 0,1 1-1 0 0,0 0 0 0 0,-1-1 0 0 0,1 1 0 0 0,-1 0 1 0 0,1 0-1 0 0,-1 0 0 0 0,1 0 0 0 0,-1 1 0 0 0,1-1 1 0 0,0 0-1 0 0,-1 0 0 0 0,1 1 0 0 0,-1-1 0 0 0,1 1 1 0 0,0 0-1 0 0,-1-1 0 0 0,1 1 0 0 0,0 0 1 0 0,0 0-1 0 0,-1 0 1 0 0,-4 14-5 0 0,1-1 0 0 0,1 2 0 0 0,0-1 0 0 0,1 0 1 0 0,1 1-1 0 0,1-1 0 0 0,0 1 0 0 0,0 0 0 0 0,2 0 1 0 0,0-1-1 0 0,2 12 5 0 0,-2-18 1 0 0,48 370 27 0 0,-27-245-23 0 0,-5 1 0 0 0,-3 92-5 0 0,-13-187-18 0 0,1-28 22 0 0,-1 1 0 0 0,0 0 1 0 0,-1 0-1 0 0,-1-1 0 0 0,0 1 0 0 0,0 0 1 0 0,-2 0-1 0 0,1-1 0 0 0,-1 1 0 0 0,-1-1 1 0 0,-1 0-1 0 0,1 0 0 0 0,-2-1 0 0 0,0 1 1 0 0,-4 5-5 0 0,6-12 14 0 0,0-1 0 0 0,0-1 1 0 0,0 1-1 0 0,-1-1 0 0 0,1 1 0 0 0,-1-1 1 0 0,0-1-1 0 0,0 1 0 0 0,0-1 1 0 0,0 0-1 0 0,-1 0 0 0 0,1 0 0 0 0,-1 0 1 0 0,1-1-1 0 0,-1 0 0 0 0,1-1 0 0 0,-1 1 1 0 0,0-1-1 0 0,1 0 0 0 0,-1 0 1 0 0,0-1-1 0 0,1 0 0 0 0,-1 0 0 0 0,1 0 1 0 0,-1 0-1 0 0,1-1 0 0 0,0 0 1 0 0,-1 0-1 0 0,1-1 0 0 0,0 1 0 0 0,-3-3-14 0 0,3 0 1 0 0,0 0 1 0 0,1 0-1 0 0,0 0 0 0 0,0 0 0 0 0,0 0 0 0 0,1-1 0 0 0,-1 0 0 0 0,1 0 0 0 0,1 1 0 0 0,-1-2 0 0 0,1 1 0 0 0,0 0 0 0 0,0 0 0 0 0,1-1 0 0 0,0 1 0 0 0,0-1 0 0 0,1 1 0 0 0,-1-1 0 0 0,1 0 0 0 0,1 1 0 0 0,-1-1 0 0 0,2 0-1 0 0,-2-22-19 0 0,3 0-1 0 0,0 0 0 0 0,2 1 1 0 0,1-1-1 0 0,1 1 1 0 0,1 0-1 0 0,2 1 1 0 0,1 0-1 0 0,4-6 20 0 0,-6 13-148 0 0,1 0 1 0 0,1 1-1 0 0,1 0 1 0 0,1 0-1 0 0,0 1 1 0 0,1 1-1 0 0,1 0 0 0 0,1 1 1 0 0,12-9 147 0 0,19-13-2335 0 0,-28 22-3108 0 0,-9 8 401 0 0,1 0-7025 0 0</inkml:trace>
  <inkml:trace contextRef="#ctx0" brushRef="#br0" timeOffset="49921.12">5214 2166 6617 0 0,'0'0'3400'0'0,"0"0"-1188"0"0,0 0-670 0 0,0 0-175 0 0,0 0 47 0 0,0 0 51 0 0,0 0-61 0 0,0 0-159 0 0,0 0-162 0 0,0 0-152 0 0,0 0-163 0 0,0 0-142 0 0,25-4-152 0 0,121-15 89 0 0,-64 16 451 0 0,-47 3-4499 0 0,-7 0-5584 0 0,-26 0-2590 0 0</inkml:trace>
  <inkml:trace contextRef="#ctx0" brushRef="#br0" timeOffset="50565.434">5742 2453 2112 0 0,'0'0'3121'0'0,"0"0"-418"0"0,0 0 14 0 0,0 0 5 0 0,0 0-206 0 0,0 0-388 0 0,0 0-509 0 0,0 0-351 0 0,0 0-232 0 0,0 0-205 0 0,0 0-112 0 0,0 0-59 0 0,0 0-45 0 0,0-15-70 0 0,3-100 733 0 0,1 93-1176 0 0,2 1 0 0 0,0 0 1 0 0,1 0-1 0 0,1 0 0 0 0,1 1 1 0 0,1 0-1 0 0,0 1 1 0 0,2 0-1 0 0,0 1 0 0 0,1 0 1 0 0,1 1-1 0 0,0 0 0 0 0,2 1 1 0 0,0 1-1 0 0,0 1 0 0 0,1 0 1 0 0,1 1-1 0 0,1 1 0 0 0,-1 0 1 0 0,15-5-103 0 0,-30 16 4 0 0,-1 0 0 0 0,0 0 0 0 0,0 1 0 0 0,1-1 0 0 0,-1 1 0 0 0,0-1 0 0 0,1 1 0 0 0,-1 0 0 0 0,0 0 0 0 0,1 0 0 0 0,-1 0 0 0 0,0 0 0 0 0,1 1 1 0 0,-1-1-1 0 0,0 1 0 0 0,1 0 0 0 0,-1-1 0 0 0,0 1 0 0 0,0 0 0 0 0,0 0 0 0 0,0 0 0 0 0,0 1 0 0 0,0-1 0 0 0,0 0 0 0 0,0 1 0 0 0,0-1 0 0 0,-1 1 0 0 0,1 0 0 0 0,0 0 0 0 0,-1-1 0 0 0,1 1 0 0 0,-1 0 1 0 0,0 0-1 0 0,0 0 0 0 0,0 0 0 0 0,0 1 0 0 0,0-1 0 0 0,0 0 0 0 0,-1 0 0 0 0,1 1 0 0 0,-1-1 0 0 0,1 0 0 0 0,-1 1 0 0 0,0-1 0 0 0,0 0 0 0 0,0 1 0 0 0,0-1 0 0 0,0 0 0 0 0,-1 1 0 0 0,1-1 0 0 0,-1 0 1 0 0,0 2-6 0 0,-13 164 130 0 0,10-80-135 0 0,5-86 7 0 0,0-1 0 0 0,0 0 0 0 0,0 0-1 0 0,0 0 1 0 0,0 0 0 0 0,0 0 0 0 0,0 0 0 0 0,0 0 0 0 0,0 0-1 0 0,1-1 1 0 0,-1 1 0 0 0,0 0 0 0 0,1-1 0 0 0,-1 1 0 0 0,0-1-1 0 0,1 1 1 0 0,-1-1 0 0 0,1 0 0 0 0,-1 0 0 0 0,1 1-1 0 0,-1-1 1 0 0,0 0 0 0 0,1 0 0 0 0,-1 0 0 0 0,1-1 0 0 0,-1 1-1 0 0,1 0 1 0 0,-1 0 0 0 0,1-1 0 0 0,-1 1 0 0 0,0-1-1 0 0,1 0 1 0 0,-1 1 0 0 0,0-1 0 0 0,1 0 0 0 0,-1 1 0 0 0,0-1-1 0 0,0 0 1 0 0,0 0 0 0 0,0 0 0 0 0,0 0 0 0 0,0 0 0 0 0,0-1-1 0 0,0 1 1 0 0,0 0 0 0 0,0 0 0 0 0,-1-1-1 0 0,304-274 83 0 0,-277 256-69 0 0,-20 14-12 0 0,0 0 0 0 0,0 0 0 0 0,0 1 0 0 0,1 0 1 0 0,0 0-1 0 0,0 1 0 0 0,0 0 0 0 0,0 1 0 0 0,1-1 1 0 0,-1 2-1 0 0,1-1 0 0 0,0 1 0 0 0,4 0-2 0 0,-1 43-77 0 0,-59 277 273 0 0,47-315-215 0 0,0 0-1 0 0,0-1 1 0 0,1 1 0 0 0,-1-1-1 0 0,1 1 1 0 0,0-1 0 0 0,0 1-1 0 0,0-1 1 0 0,0 1 0 0 0,0-1-1 0 0,0 0 1 0 0,1 0 0 0 0,-1 0-1 0 0,1 1 1 0 0,0-1 0 0 0,-1-1-1 0 0,1 1 1 0 0,0 0 0 0 0,0 0-1 0 0,0-1 1 0 0,0 1 0 0 0,0-1-1 0 0,1 1 1 0 0,-1-1 0 0 0,0 0-1 0 0,1 0 1 0 0,-1 0 0 0 0,1 0 19 0 0,46-9-3239 0 0,-32-1 591 0 0,3-3-5809 0 0,-13 8-3222 0 0</inkml:trace>
  <inkml:trace contextRef="#ctx0" brushRef="#br0" timeOffset="50977.242">7110 1960 10466 0 0,'0'0'2925'0'0,"0"0"-591"0"0,0 0-297 0 0,0 0-192 0 0,0 0-191 0 0,0 0-254 0 0,0 0-341 0 0,0 0-278 0 0,0 0-193 0 0,0 0-120 0 0,0 0-58 0 0,0 0-42 0 0,-18 9-41 0 0,-56 34-47 0 0,63-35-208 0 0,0-1 0 0 0,0 1 0 0 0,1 1 0 0 0,0 0 0 0 0,1 1 1 0 0,0-1-1 0 0,0 2 0 0 0,1-1 0 0 0,0 1-72 0 0,-4 6 64 0 0,5-9-35 0 0,0 0-14 0 0,-1 1 0 0 0,1 0 1 0 0,1 0-1 0 0,0 0 0 0 0,0 1 0 0 0,1 0 0 0 0,0 0 0 0 0,1 0 1 0 0,0 1-1 0 0,0-1 0 0 0,1 1 0 0 0,1 0 0 0 0,0 0 1 0 0,0 2-16 0 0,2-11-2 0 0,1 0 1 0 0,-1 0 0 0 0,1 1-1 0 0,0-1 1 0 0,-1 0 0 0 0,1 0 0 0 0,0 0-1 0 0,0 0 1 0 0,1-1 0 0 0,-1 1-1 0 0,0 0 1 0 0,1 0 0 0 0,-1-1 0 0 0,1 1-1 0 0,-1 0 1 0 0,1-1 0 0 0,0 0 0 0 0,-1 1-1 0 0,1-1 1 0 0,0 0 0 0 0,0 0-1 0 0,0 0 1 0 0,0 0 0 0 0,0 0 0 0 0,0-1-1 0 0,0 1 1 0 0,1-1 0 0 0,-1 1-1 0 0,0-1 1 0 0,0 0 0 0 0,0 0 0 0 0,1 1-1 0 0,0-2 2 0 0,78-6 41 0 0,-54-6 24 0 0,0-2 0 0 0,-1 0 0 0 0,-1-1-1 0 0,-1-2 1 0 0,0 0 0 0 0,-1-2 0 0 0,-1 0-1 0 0,-1-2 1 0 0,16-20-65 0 0,40-22 163 0 0,-75 64-155 0 0,-1 1-1 0 0,1-1 1 0 0,-1 1 0 0 0,1 0 0 0 0,-1 0 0 0 0,1 0-1 0 0,-1-1 1 0 0,0 1 0 0 0,1 0 0 0 0,-1 1 0 0 0,0-1-1 0 0,0 0 1 0 0,0 0 0 0 0,0 0 0 0 0,0 1-1 0 0,0-1 1 0 0,0 1 0 0 0,0-1 0 0 0,0 1 0 0 0,-1-1-1 0 0,1 1 1 0 0,0-1 0 0 0,-1 1 0 0 0,0-1 0 0 0,1 1-1 0 0,-1 0 1 0 0,0-1 0 0 0,0 1 0 0 0,0 0 0 0 0,0-1-1 0 0,0 1 1 0 0,0 0 0 0 0,0-1 0 0 0,-1 1 0 0 0,1-1-1 0 0,0 1 1 0 0,-1 0 0 0 0,0-1 0 0 0,1 1-1 0 0,-1-1 1 0 0,0 1 0 0 0,0-1-8 0 0,1 11 68 0 0,-1 15-81 0 0,11 86 142 0 0,-9-109-190 0 0,0-1 0 0 0,0 0-1 0 0,1 0 1 0 0,-1 0 0 0 0,1 1-1 0 0,0-2 1 0 0,0 1 0 0 0,0 0-1 0 0,0 0 1 0 0,1 0 0 0 0,-1-1-1 0 0,1 0 1 0 0,-1 1 0 0 0,1-1-1 0 0,0 0 1 0 0,0 0 0 0 0,0 0-1 0 0,0-1 1 0 0,0 1 0 0 0,0-1-1 0 0,1 0 1 0 0,-1 0 0 0 0,0 0-1 0 0,1 0 1 0 0,-1 0 0 0 0,1-1-1 0 0,-1 1 1 0 0,1-1 0 0 0,-1 0-1 0 0,4-1 63 0 0,32-1-3768 0 0,-15-6-4854 0 0,-14 4-3383 0 0</inkml:trace>
  <inkml:trace contextRef="#ctx0" brushRef="#br0" timeOffset="51332.434">7868 1886 12699 0 0,'0'0'4117'0'0,"0"0"-1805"0"0,0 0-821 0 0,0 0-225 0 0,0 0-189 0 0,0 0-198 0 0,0 0-171 0 0,0 0-141 0 0,0 0-99 0 0,0 0-45 0 0,0 0-54 0 0,0 0-94 0 0,-28 15-42 0 0,-87 45-47 0 0,34-10 149 0 0,80-49-333 0 0,-1-1 0 0 0,1 1 0 0 0,-1-1 0 0 0,0 1 1 0 0,1-1-1 0 0,-1 1 0 0 0,1 0 0 0 0,0 0 0 0 0,-1 0 1 0 0,1 0-1 0 0,0 0 0 0 0,-1 0 0 0 0,1 0 1 0 0,0 1-1 0 0,0-1 0 0 0,0 0 0 0 0,0 1 0 0 0,0-1 1 0 0,0 1-1 0 0,1-1 0 0 0,-1 1 0 0 0,0-1 0 0 0,1 1 1 0 0,-1-1-1 0 0,1 1 0 0 0,0 0 0 0 0,-1-1 0 0 0,1 1 1 0 0,0 0-1 0 0,0-1 0 0 0,0 1 0 0 0,0 0 1 0 0,0-1-1 0 0,0 1 0 0 0,1 0 0 0 0,-1-1 0 0 0,1 1 1 0 0,-1-1-1 0 0,1 1 0 0 0,-1 0 0 0 0,1-1 0 0 0,0 1 1 0 0,0-1-1 0 0,0 0 0 0 0,0 1 0 0 0,0-1 1 0 0,0 0-1 0 0,0 1 0 0 0,0-1 0 0 0,1 0-2 0 0,59 21 42 0 0,-51-20-35 0 0,-1 0-1 0 0,0 1 1 0 0,0 0-1 0 0,0 1 1 0 0,-1 0-1 0 0,1 0 1 0 0,-1 1-1 0 0,0 0 1 0 0,0 0-1 0 0,-1 1 1 0 0,1 0-1 0 0,1 3-6 0 0,-7-5 31 0 0,0 1 1 0 0,0 0-1 0 0,0 0 0 0 0,-1 0 0 0 0,0 0 0 0 0,0 0 1 0 0,0 0-1 0 0,-1 1 0 0 0,1-1 0 0 0,-1 0 0 0 0,0 0 0 0 0,-1 0 1 0 0,1 0-1 0 0,-1 1 0 0 0,0-1 0 0 0,-1 0 0 0 0,1 0 1 0 0,-1-1-1 0 0,0 1 0 0 0,0 0 0 0 0,0 0 0 0 0,-1-1 0 0 0,0 1 1 0 0,1-1-1 0 0,-2 0 0 0 0,1 0 0 0 0,0 0 0 0 0,-1 0 1 0 0,0-1-1 0 0,0 1 0 0 0,0-1 0 0 0,0 0 0 0 0,0 0 0 0 0,-2 0-31 0 0,-2 2 13 0 0,0 0-1 0 0,0 0 0 0 0,0-1 1 0 0,0 0-1 0 0,-1 0 0 0 0,1-1 1 0 0,-1 0-1 0 0,0-1 0 0 0,0 0 1 0 0,0 0-1 0 0,0-1 0 0 0,0 0 0 0 0,-3-1-12 0 0,11 0-71 0 0,0-1-1 0 0,0 0 1 0 0,0 0-1 0 0,0 0 1 0 0,0 1-1 0 0,0-1 1 0 0,0 0-1 0 0,0 0 0 0 0,1 0 1 0 0,-1 0-1 0 0,0-1 1 0 0,0 1-1 0 0,1 0 1 0 0,-1 0-1 0 0,1 0 0 0 0,-1 0 1 0 0,1-1-1 0 0,-1 1 1 0 0,1 0-1 0 0,0-1 1 0 0,0 1-1 0 0,0 0 0 0 0,0-1 1 0 0,0 1-1 0 0,0 0 1 0 0,0-1-1 0 0,0 1 1 0 0,0 0-1 0 0,0 0 0 0 0,1-1 1 0 0,-1 1-1 0 0,1 0 1 0 0,-1 0-1 0 0,1-1 1 0 0,-1 1-1 0 0,1 0 0 0 0,0 0 1 0 0,-1 0-1 0 0,1 0 1 0 0,0 0-1 0 0,0 0 1 0 0,0 0-1 0 0,0 0 0 0 0,0 0 1 0 0,1 0 71 0 0,33-38-5197 0 0,-11 16-4631 0 0,-14 15-782 0 0</inkml:trace>
  <inkml:trace contextRef="#ctx0" brushRef="#br0" timeOffset="51703.725">8308 1860 13331 0 0,'0'0'2878'0'0,"0"0"-896"0"0,0 0-313 0 0,0 0-78 0 0,0 0-152 0 0,0 0-261 0 0,0 0-353 0 0,0 0-269 0 0,0 0-102 0 0,0 0-47 0 0,0 0-47 0 0,0 0-58 0 0,0 0-82 0 0,-18 16-47 0 0,-83 71 32 0 0,100-87-203 0 0,0 1-1 0 0,0-1 1 0 0,0 0 0 0 0,1 0 0 0 0,-1 0 0 0 0,0 1-1 0 0,0-1 1 0 0,0 0 0 0 0,0 1 0 0 0,1-1 0 0 0,-1 1-1 0 0,0-1 1 0 0,1 1 0 0 0,-1 0 0 0 0,0-1 0 0 0,1 1-1 0 0,-1-1 1 0 0,0 1 0 0 0,1 0 0 0 0,-1 0 0 0 0,1-1-1 0 0,-1 1 1 0 0,1 0 0 0 0,0 0 0 0 0,-1 0 0 0 0,1 0-1 0 0,0-1 1 0 0,0 1 0 0 0,-1 0 0 0 0,1 0 0 0 0,0 0-1 0 0,0 0 1 0 0,0 0 0 0 0,0 0 0 0 0,0-1 0 0 0,0 1-1 0 0,0 0 1 0 0,1 0 0 0 0,-1 0 0 0 0,0 0 0 0 0,0 0-1 0 0,1 0 1 0 0,-1-1 0 0 0,0 1 0 0 0,1 0 0 0 0,-1 0-1 0 0,1 0 1 0 0,-1-1 0 0 0,1 1 0 0 0,-1 0 0 0 0,1-1-1 0 0,0 1 1 0 0,-1 0 0 0 0,1-1 0 0 0,0 1 0 0 0,0-1-1 0 0,-1 1 1 0 0,1-1 0 0 0,0 0 0 0 0,0 1-1 0 0,0-1 1 0 0,-1 0 0 0 0,1 1 0 0 0,0-1 0 0 0,0 0-1 0 0,0 0 1 0 0,0 0 0 0 0,0 0 0 0 0,0 0-2 0 0,1 1 7 0 0,3-2 4 0 0,1 1 0 0 0,-1 0 0 0 0,0 0 0 0 0,0 1-1 0 0,0 0 1 0 0,1 0 0 0 0,-1 0 0 0 0,0 0 0 0 0,0 1 0 0 0,0-1 0 0 0,-1 1 0 0 0,1 1 0 0 0,0-1 0 0 0,-1 1 0 0 0,1 0 0 0 0,-1 0 0 0 0,0 0 0 0 0,0 0 0 0 0,0 1 0 0 0,0-1 0 0 0,-1 1 0 0 0,1 0 0 0 0,-1 0 0 0 0,0 1 0 0 0,-1-1 0 0 0,1 1 0 0 0,-1-1-1 0 0,1 1 1 0 0,-1 0 0 0 0,-1 0 0 0 0,1 0 0 0 0,0 3-11 0 0,-4 2 86 0 0,-1 1 0 0 0,0-1 1 0 0,-1 0-1 0 0,0 0 0 0 0,0-1 0 0 0,-1 1 0 0 0,0-1 0 0 0,-1 0 0 0 0,0 0 0 0 0,0-1 0 0 0,-1 1 0 0 0,0-1 0 0 0,-1-1 0 0 0,0 0 1 0 0,0 0-1 0 0,0 0 0 0 0,-1-1 0 0 0,0 0 0 0 0,0-1 0 0 0,0 0 0 0 0,-1 0 0 0 0,-8 2-86 0 0,14-5-4 0 0,0-1 0 0 0,0 1-1 0 0,0-1 1 0 0,0 0 0 0 0,-1 0 0 0 0,1-1 0 0 0,0 1-1 0 0,0-1 1 0 0,-1 0 0 0 0,1 0 0 0 0,0 0 0 0 0,0-1-1 0 0,-1 0 1 0 0,1 1 0 0 0,0-1 0 0 0,-2-1 4 0 0,-7-7-3865 0 0,3-4-3949 0 0,8 10-4632 0 0</inkml:trace>
  <inkml:trace contextRef="#ctx0" brushRef="#br0" timeOffset="79185.495">656 3569 0 0 0,'0'0'277'0'0,"0"0"801"0"0,0 0 377 0 0,0 0 109 0 0,0 0-9 0 0,0 0-85 0 0,0 0-107 0 0,2-2-92 0 0,-1 0-612 0 0,6-3-616 0 0,-1 3 5464 0 0,-6 2-4801 0 0,0 0-100 0 0,0 0-95 0 0,-10 98 3620 0 0,0-24-3673 0 0,6-7 4 0 0,2 1-1 0 0,4-1 0 0 0,2 1 1 0 0,7 26-462 0 0,53 257 1344 0 0,14 109 143 0 0,-27-118-759 0 0,6-17-286 0 0,-24-186-314 0 0,-20-88-65 0 0,-1 0 0 0 0,-3 0 0 0 0,-1 1 0 0 0,-2 34-63 0 0,-2 411 573 0 0,11-283-422 0 0,0-63 1 0 0,1 63 49 0 0,4 0 89 0 0,-25-42-69 0 0,-1 100 66 0 0,5-129-134 0 0,1-142-159 0 0,0-1-1 0 0,0 0 34 0 0,0 0-5 0 0,0 0 0 0 0,0 0-36 0 0,0 0-19 0 0,0 0 25 0 0,0 0-20 0 0,0 0-11 0 0,0 0 17 0 0,0 0-33 0 0,2-8-567 0 0,35-41-3120 0 0,-26 33-1 0 0,-1-2-3327 0 0,-1 2-6080 0 0</inkml:trace>
  <inkml:trace contextRef="#ctx0" brushRef="#br0" timeOffset="81819.991">1004 7858 0 0 0,'0'0'644'0'0,"0"0"355"0"0,0 0 12 0 0,0 0-142 0 0,0 0-118 0 0,0 0-48 0 0,0 0-3 0 0,-2-4 26 0 0,0 0-344 0 0,-4-17 2542 0 0,6 20-2025 0 0,0 1 27 0 0,0 0-3 0 0,0 0 7 0 0,0 0-67 0 0,0 0-63 0 0,0 0-49 0 0,0 0-22 0 0,0 3 4123 0 0,1-1-4379 0 0,13 4-201 0 0,0 0-1 0 0,0-1 1 0 0,1 0-1 0 0,0-2 1 0 0,0 1-1 0 0,0-2 1 0 0,0 0-1 0 0,0-1 1 0 0,1 0-1 0 0,-1-1 1 0 0,0-1-1 0 0,1 0-271 0 0,15 0 235 0 0,281-14 961 0 0,664-21 54 0 0,-540 42-753 0 0,-342-5-181 0 0,0-5 0 0 0,67-12-316 0 0,-120 12 65 0 0,401-6 435 0 0,-187-4-103 0 0,44 0-182 0 0,-65-1-33 0 0,-45-7 57 0 0,105 3-80 0 0,-100 8 81 0 0,-2-14-25 0 0,-125 16-166 0 0,49-1 62 0 0,67 3 15 0 0,-62-9 5 0 0,20 2 46 0 0,-141 7-199 0 0,0 7-9 0 0,0 0 35 0 0,0 0-5 0 0,0 0 18 0 0,99-19-20 0 0,-99 19 39 0 0,0 0-44 0 0,0 0 2 0 0,0 0 8 0 0,0 0-24 0 0,0 0 22 0 0,0 0 8 0 0,0 0-10 0 0,0 0-26 0 0,0 0 30 0 0,0 0-16 0 0,0 0-18 0 0,0 0 67 0 0,0 0-30 0 0,0 0 15 0 0,0 0 10 0 0,0 0-32 0 0,0 0-11 0 0,72-14 8 0 0,-70 11-124 0 0,-7-1-4348 0 0,4-3-7970 0 0,3 6-159 0 0</inkml:trace>
  <inkml:trace contextRef="#ctx0" brushRef="#br0" timeOffset="85427.048">247 3138 0 0 0,'0'0'1450'0'0,"0"0"-231"0"0,0 0-71 0 0,0 0 175 0 0,0 0 288 0 0,0 0 133 0 0,0 0-61 0 0,0 0-225 0 0,0 0-299 0 0,0 0-232 0 0,0 0-129 0 0,-2-4-100 0 0,-8-11-67 0 0,7 12-67 0 0,3 3-85 0 0,0 0-97 0 0,-1 19 940 0 0,-18 102 452 0 0,21 85-1043 0 0,31-126-523 0 0,-32-80-172 0 0,1 0 1 0 0,-1 0-1 0 0,1 1 0 0 0,-1-1 1 0 0,0 0-1 0 0,1 0 1 0 0,-1 0-1 0 0,1 0 1 0 0,-1-1-1 0 0,0 1 1 0 0,1 0-1 0 0,-1-1 1 0 0,0 1-1 0 0,1 0 1 0 0,-1-1-1 0 0,0 0 1 0 0,0 1-1 0 0,1-1 1 0 0,-1 0-1 0 0,0 1 1 0 0,0-1-1 0 0,0 0 0 0 0,0 0 1 0 0,0 0-1 0 0,0 0 1 0 0,0 0-1 0 0,0 0 1 0 0,0-1-1 0 0,-1 1 1 0 0,1 0-1 0 0,0 0 1 0 0,-1 0-1 0 0,1-1 1 0 0,-1 1-1 0 0,1 0 1 0 0,-1-1-1 0 0,1 0-36 0 0,31-69 401 0 0,-2-2 0 0 0,-4 0 0 0 0,17-77-401 0 0,-25 19 1208 0 0,-19 179-1128 0 0,0-6 15 0 0,1 0-1 0 0,3 0 0 0 0,1-1 0 0 0,2 1 0 0 0,3 5-94 0 0,16 45 118 0 0,-7-35-109 0 0,-3 1 0 0 0,-3 1 0 0 0,-2-1 0 0 0,-2 2 0 0 0,-2 20-9 0 0,-6-66-1 0 0,0 0 0 0 0,-1 0-1 0 0,-1 0 1 0 0,0 0 0 0 0,-1 0 0 0 0,0-1 0 0 0,-1 1 0 0 0,-1-1 0 0 0,0 0-1 0 0,-1 0 1 0 0,0 0 0 0 0,-1-1 0 0 0,0 0 0 0 0,-9 11 1 0 0,5-7-16 0 0,-1 0 0 0 0,-1-1 0 0 0,0 0 1 0 0,-1-1-1 0 0,-1-1 0 0 0,0 0 0 0 0,0-1 0 0 0,-2-1 1 0 0,1 0-1 0 0,-1-1 0 0 0,-1-1 0 0 0,0 0 0 0 0,-10 2 16 0 0,27-10 6 0 0,-1-1-1 0 0,1 1 0 0 0,-1-1 0 0 0,1 1 0 0 0,-1-1 0 0 0,0 0 0 0 0,1 0 0 0 0,-1 0 0 0 0,0 0 0 0 0,1 0 0 0 0,-1 0 0 0 0,1 0 0 0 0,-1 0 0 0 0,0-1 0 0 0,1 1 0 0 0,-1-1 0 0 0,1 1 1 0 0,-1-1-1 0 0,1 0 0 0 0,-1 1 0 0 0,1-1 0 0 0,-1 0 0 0 0,1 0 0 0 0,0 0 0 0 0,0 0 0 0 0,-1 0 0 0 0,1 0 0 0 0,0-1 0 0 0,0 1 0 0 0,0 0 0 0 0,0 0 0 0 0,0-1 0 0 0,0 1 1 0 0,1-1-1 0 0,-1 1 0 0 0,0-1 0 0 0,1 1 0 0 0,-1-1-5 0 0,6-66 18 0 0,8 36 1 0 0,2 0 1 0 0,2 2-1 0 0,0-1 0 0 0,2 2 0 0 0,1 1 1 0 0,2 0-1 0 0,19-18-19 0 0,70-82 32 0 0,-46 79-401 0 0,-32 42-6390 0 0,-29 7-2146 0 0</inkml:trace>
  <inkml:trace contextRef="#ctx0" brushRef="#br0" timeOffset="86436.499">6694 7438 3161 0 0,'0'0'1308'0'0,"0"0"-272"0"0,0 0 111 0 0,0 0 315 0 0,0 0 266 0 0,0 0 80 0 0,0 0-160 0 0,0 0-272 0 0,0 0-248 0 0,0 0-202 0 0,0 0-154 0 0,20-9-75 0 0,58-28-63 0 0,-57 30 5204 0 0,-20 12-3770 0 0,-11 6-1747 0 0,-167 276 1342 0 0,-10-29-1171 0 0,141-199-391 0 0,65-119-4698 0 0,0-16-2941 0 0,-9 25-5419 0 0,-7 36 8735 0 0</inkml:trace>
  <inkml:trace contextRef="#ctx0" brushRef="#br0" timeOffset="86775.281">6467 7464 576 0 0,'0'0'2201'0'0,"0"0"-162"0"0,0 0-20 0 0,0 0 116 0 0,0 0 83 0 0,0 0-14 0 0,0 0-45 0 0,0 0-157 0 0,0 0-238 0 0,0 0-245 0 0,0 0-277 0 0,0 0-259 0 0,-2-10-168 0 0,-9-32-139 0 0,8 31-85 0 0,3 11-58 0 0,0 0-78 0 0,0 0-39 0 0,2 16 1266 0 0,105 123 90 0 0,23 60-1153 0 0,-38-11-475 0 0,-75-148-90 0 0,-14-36-2377 0 0,-2-20-4090 0 0,0 4-3909 0 0,-1 7-1438 0 0</inkml:trace>
  <inkml:trace contextRef="#ctx0" brushRef="#br1" timeOffset="93148.558">1022 7814 0 0 0,'0'0'337'0'0,"0"0"121"0"0,0 0-29 0 0,0 0-45 0 0,0 0-8 0 0,0 0 5 0 0,0 0 16 0 0,15 5 10931 0 0,-10-3-10236 0 0,6-3-736 0 0,-1-1 1 0 0,0-1-1 0 0,0 0 0 0 0,0 0 0 0 0,-1-1 1 0 0,1 0-1 0 0,-1-1 0 0 0,0 0 1 0 0,0 0-1 0 0,0-1 0 0 0,3-3-356 0 0,14-7 435 0 0,231-135 1652 0 0,-114 78-1601 0 0,247-152 702 0 0,-115 81-525 0 0,-97 52-362 0 0,57-15-30 0 0,-34 19-139 0 0,142-96 309 0 0,-36 19-55 0 0,21-16 253 0 0,-185 97-259 0 0,65-35-71 0 0,-49 20-114 0 0,35-8 5 0 0,-77 37-39 0 0,38-41 14 0 0,-104 78-127 0 0,-5 4-28 0 0,0 3 41 0 0,6-3-37 0 0,-7-4 42 0 0,-45 29 483 0 0,-64 16-457 0 0,-96-2 3 0 0,94-39 153 0 0,52 110 276 0 0,14 170-455 0 0,11-105-61 0 0,-11-146-6 0 0,0 0-4 0 0,0 0 10 0 0,0 0-8 0 0,0 0 15 0 0,0 0 8 0 0,0 0-21 0 0,0 0 6 0 0,0 0-12 0 0,0 0 0 0 0,0 0 15 0 0,0 0-2 0 0,0 0 1 0 0,0 0 4 0 0,0 0 4 0 0,19-33 486 0 0,89-133-370 0 0,10-21-44 0 0,-87 136-92 0 0,-30 50-24 0 0,-1 1 18 0 0,0 0 25 0 0,0 0 2 0 0,0 0 1 0 0,0 0-6 0 0,0 0 13 0 0,0 0-8 0 0,0 0-29 0 0,0 0-8 0 0,0 0-10 0 0,0 0 4 0 0,0 0 4 0 0,0 0-2 0 0,0 0 33 0 0,0 0 9 0 0,0 0-35 0 0,0 0-14 0 0,0 0-23 0 0,0 0-17 0 0,0 0-39 0 0,0 0-55 0 0,0 0-57 0 0,0 0-139 0 0,-10 0-3848 0 0,6 0-3348 0 0,1 0-4712 0 0</inkml:trace>
  <inkml:trace contextRef="#ctx0" brushRef="#br2" timeOffset="99398.093">5096 5568 0 0 0,'17'-4'17600'0'0,"-17"-8"-11348"0"0,0-2-7918 0 0,0-122 3964 0 0,9 18-816 0 0,-7 33-805 0 0,-3-73 271 0 0,-17 70-606 0 0,5-85-38 0 0,13-125 216 0 0,-18 99-232 0 0,-2 85-83 0 0,18-162 49 0 0,-9 203-189 0 0,-2-5-21 0 0,11 67-35 0 0,2 11-19 0 0,0 0 22 0 0,0 0 5 0 0,0 0-20 0 0,0 0-5 0 0,0 0-4 0 0,1 36-2834 0 0,14 4-365 0 0,-4-14-4820 0 0,-7-14-3722 0 0</inkml:trace>
  <inkml:trace contextRef="#ctx0" brushRef="#br2" timeOffset="100861.116">5140 5553 0 0 0,'0'0'188'0'0,"0"0"642"0"0,0 0 226 0 0,0 0 9 0 0,0 0-67 0 0,0 0-77 0 0,0 0-6 0 0,0 0 11 0 0,0 0-29 0 0,3-9 530 0 0,-2 8 2325 0 0,-1 0 4067 0 0,7 1-7405 0 0,42 1 838 0 0,0-3-1 0 0,0-1 1 0 0,-1-3 0 0 0,8-3-1252 0 0,21-8 459 0 0,0 3-1 0 0,1 4 1 0 0,1 3 0 0 0,-1 4-459 0 0,21 5 273 0 0,0 0 83 0 0,86 1 243 0 0,-95-6-435 0 0,6-5-4 0 0,228 5 608 0 0,-323 3-765 0 0,-1 0 20 0 0,0 0-3 0 0,0 0-3 0 0,0 0-19 0 0,0 0-4 0 0,0 0 17 0 0,0 0-55 0 0,-19 14-3938 0 0,7 1-1638 0 0,6-8-2663 0 0,2-3-4024 0 0</inkml:trace>
  <inkml:trace contextRef="#ctx0" brushRef="#br2" timeOffset="102302.397">7552 5347 6497 0 0,'0'0'2937'0'0,"0"0"-695"0"0,0 0-363 0 0,0 0 24 0 0,0 0 47 0 0,0 0-161 0 0,0 0-343 0 0,0 0-372 0 0,0 0-290 0 0,0 0-187 0 0,0 0-82 0 0,0 0-44 0 0,5 7 2224 0 0,-37 42-1528 0 0,-289 296-47 0 0,207-228-1097 0 0,89-101-374 0 0,22-24-5221 0 0,13-41-6694 0 0,-7 40 7615 0 0,-1 1-1598 0 0</inkml:trace>
  <inkml:trace contextRef="#ctx0" brushRef="#br2" timeOffset="102640.767">7106 5421 2633 0 0,'0'0'2665'0'0,"0"0"-292"0"0,0 0-109 0 0,0 0 16 0 0,0 0 9 0 0,0 0-89 0 0,0 0-284 0 0,0 0-378 0 0,0 0-406 0 0,0 0-343 0 0,0 0-236 0 0,0 0-159 0 0,0 0-28 0 0,1-11 578 0 0,21 62 1132 0 0,1-9-1531 0 0,3 0 0 0 0,1-2-1 0 0,1-1 1 0 0,3-1 0 0 0,12 10-545 0 0,43 60 358 0 0,-80-100-1250 0 0,-5-10-3346 0 0,2-11-8110 0 0,-2 9 804 0 0</inkml:trace>
  <inkml:trace contextRef="#ctx0" brushRef="#br2" timeOffset="103108.977">7946 5060 3217 0 0,'0'0'2591'0'0,"0"0"-673"0"0,0 0-106 0 0,0 0 231 0 0,0 0 176 0 0,0 0-82 0 0,0 0-397 0 0,0 0-470 0 0,0 0-313 0 0,0 0-169 0 0,0 0-57 0 0,0 0 0 0 0,0 0-19 0 0,-26 29 1479 0 0,-67 96-697 0 0,85-112-1423 0 0,3-5 193 0 0,15-19-76 0 0,83-102 1 0 0,-92 112-193 0 0,8-19 82 0 0,-23 20-73 0 0,11 1-68 0 0,-5 3-111 0 0,0 0 1 0 0,0 1 0 0 0,1 0-1 0 0,-1 0 1 0 0,1 0-1 0 0,0 1 1 0 0,0 0-1 0 0,1 1 1 0 0,0-1-1 0 0,-4 5 174 0 0,10-5-1865 0 0,0-4-9463 0 0,0 1-551 0 0</inkml:trace>
  <inkml:trace contextRef="#ctx0" brushRef="#br2" timeOffset="104796.379">5227 3245 0 0 0,'0'0'704'0'0,"0"0"242"0"0,0 0 146 0 0,0 0 124 0 0,0 0 131 0 0,0 0 113 0 0,0 0-7 0 0,0 0-89 0 0,0 0-122 0 0,0 0-143 0 0,0 0-98 0 0,-2 1 7641 0 0,2 2-8993 0 0,-21 81 1770 0 0,18-67-1345 0 0,0 0-1 0 0,1 0 0 0 0,0 0 1 0 0,2 1-1 0 0,0-1 0 0 0,1 0 1 0 0,0 0-1 0 0,2 0 0 0 0,0 0 1 0 0,1 0-1 0 0,4 11-73 0 0,-8-26 33 0 0,1-1 0 0 0,0 1-1 0 0,0 0 1 0 0,0-1 0 0 0,0 1 0 0 0,0-1 0 0 0,0 1-1 0 0,0-1 1 0 0,0 0 0 0 0,0 1 0 0 0,1-1 0 0 0,-1 0-1 0 0,0 0 1 0 0,1 0 0 0 0,-1 0 0 0 0,1 0-1 0 0,-1 0 1 0 0,1 0 0 0 0,0-1 0 0 0,-1 1 0 0 0,1-1-1 0 0,0 1 1 0 0,0-1 0 0 0,-1 1 0 0 0,1-1 0 0 0,0 0-1 0 0,0 0 1 0 0,0 0 0 0 0,-1 0 0 0 0,1 0 0 0 0,0 0-1 0 0,0-1 1 0 0,0 1 0 0 0,-1 0 0 0 0,1-1 0 0 0,0 0-1 0 0,-1 1 1 0 0,1-1 0 0 0,0 0 0 0 0,-1 0-1 0 0,1 0 1 0 0,-1 0 0 0 0,1 0 0 0 0,-1 0 0 0 0,0 0-1 0 0,1 0 1 0 0,-1-1 0 0 0,0 1 0 0 0,0-1 0 0 0,0 1-1 0 0,0-1 1 0 0,0 1 0 0 0,0-1 0 0 0,0 1 0 0 0,-1-1-1 0 0,1 0-32 0 0,153-195 782 0 0,-67 57-446 0 0,-77 172-296 0 0,0 275 361 0 0,-1-214-389 0 0,-4 1 0 0 0,-4-1-1 0 0,-8 61-11 0 0,-29-27 59 0 0,33-122-53 0 0,1 0 0 0 0,-2 0 0 0 0,1 0 0 0 0,0-1 0 0 0,-1 1 1 0 0,0-1-1 0 0,0 0 0 0 0,-1 0 0 0 0,1-1 0 0 0,-1 1 0 0 0,1-1 0 0 0,-1 0 0 0 0,0 0 0 0 0,-1 0-6 0 0,3-2 13 0 0,-1 1-1 0 0,1-1 1 0 0,-1 0-1 0 0,1 0 1 0 0,-1-1-1 0 0,0 1 1 0 0,1-1 0 0 0,-1 0-1 0 0,0 1 1 0 0,1-2-1 0 0,-1 1 1 0 0,0 0-1 0 0,1-1 1 0 0,-1 0-1 0 0,0 1 1 0 0,1-2-1 0 0,-1 1 1 0 0,1 0 0 0 0,-1-1-1 0 0,1 1 1 0 0,0-1-1 0 0,0 0 1 0 0,0 0-1 0 0,0 0 1 0 0,0-1-1 0 0,0 1 1 0 0,0-1 0 0 0,1 1-1 0 0,-1-1 1 0 0,1 0-1 0 0,0 0 1 0 0,0 0-1 0 0,0 0 1 0 0,-1-3-13 0 0,-3-6-51 0 0,1-1 0 0 0,0 1 0 0 0,1-1 1 0 0,0 0-1 0 0,1-1 0 0 0,1 1 0 0 0,0-1 0 0 0,1 1 0 0 0,0-1 1 0 0,1 1-1 0 0,1-1 0 0 0,0 0 0 0 0,0 1 0 0 0,2 0 0 0 0,-1-1 1 0 0,2 1-1 0 0,0 0 51 0 0,38-84-10249 0 0,-34 87-1559 0 0</inkml:trace>
  <inkml:trace contextRef="#ctx0" brushRef="#br2" timeOffset="105262.195">5952 2950 5849 0 0,'0'0'1943'0'0,"0"0"-64"0"0,0 0 158 0 0,0 0 169 0 0,0 0-30 0 0,0 0-311 0 0,0 0-437 0 0,0 0-333 0 0,0 0-247 0 0,0 0-215 0 0,0 0-142 0 0,0 0-107 0 0,0 0-58 0 0,-7 6-5 0 0,-73 83 849 0 0,7 11-449 0 0,107-169 389 0 0,24-13-1000 0 0,-89 119-439 0 0,22-10-1156 0 0,13-20-2479 0 0,4-1-5170 0 0,-4-5-2546 0 0</inkml:trace>
  <inkml:trace contextRef="#ctx0" brushRef="#br1" timeOffset="123743.85">4295 6985 1240 0 0,'0'0'1803'0'0,"0"0"-236"0"0,0 0 43 0 0,0 0 337 0 0,0 0 334 0 0,0 0 102 0 0,0 0-227 0 0,0 0-401 0 0,0 0-405 0 0,0 0-327 0 0,0 0-211 0 0,0-5-129 0 0,0-14-79 0 0,0 14-80 0 0,0 5-71 0 0,0 15 622 0 0,17 184 558 0 0,-15 83-309 0 0,-2-281-1263 0 0,0-1 7 0 0,0 0 43 0 0,0 0 17 0 0,0 0 15 0 0,0 0 35 0 0,0 0 26 0 0,0 0 30 0 0,0 0 15 0 0,0-5 230 0 0,-2-66-163 0 0,9-107-251 0 0,-4 154-59 0 0,2 0 0 0 0,0 0-1 0 0,2 1 1 0 0,0-1-1 0 0,2 2 1 0 0,0-1 0 0 0,2 1-1 0 0,0 0 1 0 0,2 1-1 0 0,14-18-5 0 0,-25 36 4 0 0,1 0-1 0 0,1 1 0 0 0,-1-1 0 0 0,0 1 0 0 0,1 0 1 0 0,-1 0-1 0 0,1 1 0 0 0,-1-1 0 0 0,1 0 0 0 0,0 1 1 0 0,0 0-1 0 0,0 0 0 0 0,-1 0 0 0 0,1 1 0 0 0,0-1 1 0 0,0 1-1 0 0,0 0 0 0 0,0 0 0 0 0,0 0 0 0 0,0 1 0 0 0,0-1 1 0 0,0 1-1 0 0,0 0 0 0 0,0 0 0 0 0,0 1 0 0 0,-1-1 1 0 0,1 1-1 0 0,0-1 0 0 0,-1 1 0 0 0,0 0 0 0 0,1 1 1 0 0,-1-1-1 0 0,0 1 0 0 0,0-1 0 0 0,0 1 0 0 0,0 0 1 0 0,-1 0-1 0 0,2 1-3 0 0,6 9 57 0 0,-5-7-39 0 0,0-1 1 0 0,-1 1 0 0 0,0 0 0 0 0,0 0 0 0 0,0 0-1 0 0,-1 0 1 0 0,1 1 0 0 0,-2 0 0 0 0,1-1 0 0 0,-1 1 0 0 0,0 0-1 0 0,0 0 1 0 0,-1 1-19 0 0,0-3-2798 0 0,0-13-9242 0 0,-1 4 285 0 0</inkml:trace>
  <inkml:trace contextRef="#ctx0" brushRef="#br1" timeOffset="124473.011">4179 6772 5857 0 0,'0'0'1922'0'0,"0"0"-120"0"0,0 0-6 0 0,0 0 83 0 0,0 0 79 0 0,0 0-114 0 0,0 0-278 0 0,0 0-332 0 0,0 0-266 0 0,0 0-201 0 0,0 0-118 0 0,0 0-41 0 0,0 0-56 0 0,-2-1-60 0 0,-8-4-49 0 0,7 3-59 0 0,3 2-34 0 0,0 0-40 0 0,18-8 988 0 0,7-5-1112 0 0,1 1 1 0 0,1 1-1 0 0,-1 1 0 0 0,2 2 0 0 0,-1 0 1 0 0,1 2-1 0 0,0 1 0 0 0,0 1 0 0 0,4 2-186 0 0,111 0 1725 0 0,-249-60-1783 0 0,99 49-1246 0 0,7 8-2589 0 0,0 0-3892 0 0,0 3 5116 0 0,0 2-9630 0 0</inkml:trace>
  <inkml:trace contextRef="#ctx0" brushRef="#br1" timeOffset="125100.876">4117 6466 0 0 0,'0'0'684'0'0,"0"0"747"0"0,0 0 456 0 0,0 0 283 0 0,0 0 138 0 0,0 0-99 0 0,0 0-297 0 0,0 0-298 0 0,0 0-251 0 0,0 0-163 0 0,0 0-114 0 0,0 0-121 0 0,0 0-119 0 0,4-4 3967 0 0,143-28-1471 0 0,-70 9-2791 0 0,16 9-243 0 0,-13 17-2258 0 0,-35 1-4160 0 0,-31-4-1743 0 0,-7 0-3819 0 0</inkml:trace>
</inkml:ink>
</file>

<file path=ppt/ink/ink7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3:43.397"/>
    </inkml:context>
    <inkml:brush xml:id="br0">
      <inkml:brushProperty name="width" value="0.05" units="cm"/>
      <inkml:brushProperty name="height" value="0.05" units="cm"/>
      <inkml:brushProperty name="color" value="#66CC00"/>
    </inkml:brush>
  </inkml:definitions>
  <inkml:trace contextRef="#ctx0" brushRef="#br0">58 4456 0 0 0,'-8'10'0'0'0,"6"-5"0"0"0,2-2 1 0 0,-9 42-2 0 0,-7-20 1 0 0,4-6-266 0 0,6-11-611 0 0,4-2 3257 0 0,0 0 2758 0 0,1-1 3841 0 0,7-45-4049 0 0,17-21-4155 0 0,-2 8-236 0 0,75-136 1031 0 0,84-135 170 0 0,-80 159-1195 0 0,96-144 180 0 0,46-100-101 0 0,-45 96-283 0 0,-87 82-75 0 0,34-68-96 0 0,-54 145-47 0 0,-2 6-64 0 0,111-212 230 0 0,-171 313-233 0 0,-3-2 0 0 0,-2-1 0 0 0,-2 0 0 0 0,1-13-56 0 0,25-57 51 0 0,-5 16-11 0 0,-24 64-8 0 0,5-13-22 0 0,13-8 31 0 0,23-61-14 0 0,-42 34 272 0 0,18 10-348 0 0,-7 0 119 0 0,-14 46-90 0 0,5-5 16 0 0,-8 19-114 0 0,-41 47 48 0 0,19-18 78 0 0,0-1 0 0 0,-1-1 0 0 0,0 0 0 0 0,0 0 0 0 0,-1-1-1 0 0,0-1 1 0 0,-1 0 0 0 0,-2 1-8 0 0,-25 7 13 0 0,34-14-10 0 0,3 1 9 0 0,-1-1-1 0 0,0 1 0 0 0,0-1 1 0 0,0 0-1 0 0,0-1 0 0 0,0 1 1 0 0,0-1-1 0 0,0 0 0 0 0,0 0 1 0 0,0-1-1 0 0,0 0 0 0 0,0 0 1 0 0,0 0-1 0 0,0 0 0 0 0,0 0 1 0 0,1-1-1 0 0,-1 0 0 0 0,0-1-11 0 0,6 58-63 0 0,168 243 86 0 0,-94-121-10 0 0,-66-161 131 0 0,-6-27 327 0 0,-6-30-243 0 0,-5-233-178 0 0,10 109-21 0 0,-7-70 14 0 0,5 234-34 0 0,0 1 0 0 0,-1 8-1407 0 0,0 15 75 0 0,3-15-3563 0 0,1 1-4382 0 0,-1-5-2983 0 0</inkml:trace>
  <inkml:trace contextRef="#ctx0" brushRef="#br0" timeOffset="1147.439">768 1120 1616 0 0,'0'0'1429'0'0,"0"0"-65"0"0,0 0 96 0 0,0 0 267 0 0,0 0 223 0 0,0 0 20 0 0,0 0-140 0 0,0 0-266 0 0,0 0-275 0 0,0 0-256 0 0,0 0-210 0 0,-3-7-134 0 0,-11-23-82 0 0,11 23-78 0 0,3 22 1012 0 0,39 264 1048 0 0,-6-72-1968 0 0,-28-191-67 0 0,-6-25 1380 0 0,-57-231-592 0 0,48 120-1104 0 0,4 0 1 0 0,8-48-239 0 0,-1 139 37 0 0,1-1-1 0 0,1 1 1 0 0,2 0-1 0 0,1 0 0 0 0,2 0 1 0 0,2-6-37 0 0,-10 34 4 0 0,0 0 0 0 0,0-1-1 0 0,1 1 1 0 0,-1 0 0 0 0,0-1 0 0 0,0 1 0 0 0,1 0 0 0 0,-1-1-1 0 0,1 1 1 0 0,-1 0 0 0 0,1 0 0 0 0,0 0 0 0 0,-1 0 0 0 0,1-1 0 0 0,0 1-1 0 0,0 0 1 0 0,0 0 0 0 0,0 0 0 0 0,0 0 0 0 0,0 1 0 0 0,0-1-1 0 0,0 0 1 0 0,0 0 0 0 0,0 1 0 0 0,0-1 0 0 0,0 0 0 0 0,1 1 0 0 0,-1-1-1 0 0,0 1 1 0 0,1 0 0 0 0,-1-1 0 0 0,0 1 0 0 0,0 0 0 0 0,1 0-1 0 0,-1 0 1 0 0,0 0 0 0 0,1 0 0 0 0,-1 0 0 0 0,0 0 0 0 0,1 0-1 0 0,-1 1 1 0 0,0-1 0 0 0,1 0 0 0 0,-1 1 0 0 0,0-1 0 0 0,0 1 0 0 0,1 0-1 0 0,-1-1 1 0 0,0 1 0 0 0,0 0 0 0 0,0 0-4 0 0,13 19 27 0 0,0 0 0 0 0,-2 1 0 0 0,-1 1 0 0 0,0 0 0 0 0,-2 0 0 0 0,0 1 0 0 0,-2 1 0 0 0,0-1 0 0 0,-2 1 0 0 0,0 0 0 0 0,0 23-27 0 0,5 1-218 0 0,8-51-6827 0 0,-12 0-2275 0 0,-4 3-2939 0 0</inkml:trace>
  <inkml:trace contextRef="#ctx0" brushRef="#br0" timeOffset="1663.319">1195 1256 7722 0 0,'0'0'2428'0'0,"0"0"-159"0"0,0 0-129 0 0,0 0-187 0 0,0 0-341 0 0,0 0-416 0 0,0 0-384 0 0,0 0-240 0 0,0 0-85 0 0,0 0 1 0 0,0 0 16 0 0,0 0 9 0 0,0 0-31 0 0,0 11-50 0 0,0 89 1161 0 0,7-31-596 0 0,-4-75-2181 0 0,-3-6-3676 0 0,-1 5-921 0 0,1 3-5729 0 0</inkml:trace>
  <inkml:trace contextRef="#ctx0" brushRef="#br0" timeOffset="2047.226">1269 851 8410 0 0,'0'0'2212'0'0,"0"0"-298"0"0,0 0-186 0 0,0 0-101 0 0,0 0-178 0 0,0 0-232 0 0,0 0-234 0 0,0 0-221 0 0,0 0-148 0 0,0 0-96 0 0,0 0-69 0 0,0 0-54 0 0,0 0-49 0 0,-8 13-74 0 0,-22 36-79 0 0,22-34-69 0 0,8-14-49 0 0,0-1-33 0 0,0 0-15 0 0,0 0 0 0 0,0 0 13 0 0,0 0 26 0 0,11-12 541 0 0,20-57 1035 0 0,-45 74-1039 0 0,-64 92-443 0 0,79-97-182 0 0,-1 1 1 0 0,0-1 0 0 0,0 1 0 0 0,1-1-1 0 0,-1 1 1 0 0,0-1 0 0 0,0 1 0 0 0,1-1-1 0 0,-1 1 1 0 0,1-1 0 0 0,-1 1 0 0 0,0-1-1 0 0,1 0 1 0 0,-1 1 0 0 0,1-1 0 0 0,-1 0-1 0 0,1 1 1 0 0,-1-1 0 0 0,1 0 0 0 0,-1 0 0 0 0,1 1-1 0 0,-1-1 1 0 0,1 0 0 0 0,-1 0 0 0 0,1 0-1 0 0,0 0 1 0 0,-1 0 0 0 0,1 0 0 0 0,-1 0-1 0 0,1 0 1 0 0,-1 0 0 0 0,1 0 0 0 0,0 0-1 0 0,-1 0 1 0 0,1 0 0 0 0,-1 0 0 0 0,1-1-1 0 0,-1 1 1 0 0,1 0 0 0 0,-1 0 0 0 0,1-1-1 0 0,-1 1 1 0 0,1 0 0 0 0,-1 0 0 0 0,1-1-1 0 0,-1 1 1 0 0,1-1 0 0 0,-1 1 0 0 0,0 0-1 0 0,1-1 1 0 0,-1 1 0 0 0,0-1 0 0 0,1 1-1 0 0,-1-1 1 0 0,0 1 0 0 0,0-1 0 0 0,1 1-1 0 0,-1-1 22 0 0,29-22-2987 0 0,-12 11-4621 0 0,-6 4-4569 0 0</inkml:trace>
  <inkml:trace contextRef="#ctx0" brushRef="#br0" timeOffset="3137.386">2171 277 0 0 0,'0'0'432'0'0,"0"0"1002"0"0,0 0 269 0 0,0 0-59 0 0,0 0-32 0 0,0 0-15 0 0,0 0-61 0 0,0 0-78 0 0,0 0-107 0 0,0 0-123 0 0,0 0-136 0 0,0 0-133 0 0,1-4-156 0 0,-5-18 979 0 0,-14 47-249 0 0,6 56-517 0 0,12-79-978 0 0,0 1 0 0 0,0-1-1 0 0,0 0 1 0 0,0 1 0 0 0,0-1 0 0 0,1 1 0 0 0,-1-1-1 0 0,1 1 1 0 0,0-1 0 0 0,0 0 0 0 0,0 0 0 0 0,0 1-1 0 0,0-1 1 0 0,0 0 0 0 0,0 0 0 0 0,1 0 0 0 0,-1 0-1 0 0,1 0 1 0 0,0 0 0 0 0,-1-1 0 0 0,1 1 0 0 0,0 0-1 0 0,0-1 1 0 0,0 1 0 0 0,0-1 0 0 0,0 0 0 0 0,0 0-1 0 0,1 0 1 0 0,-1 0 0 0 0,2 0-38 0 0,0 0 135 0 0,-1-1-1 0 0,1 0 1 0 0,0-1-1 0 0,0 1 1 0 0,0-1-1 0 0,0 1 1 0 0,0-1-1 0 0,-1 0 1 0 0,1 0 0 0 0,0-1-1 0 0,-1 1 1 0 0,1-1-1 0 0,-1 0 1 0 0,1 0-1 0 0,-1 0 1 0 0,0 0-1 0 0,0-1 1 0 0,0 1-1 0 0,0-1 1 0 0,0 0-1 0 0,-1 0 1 0 0,1 0 0 0 0,-1 0-1 0 0,0 0 1 0 0,0-1-1 0 0,0 1 1 0 0,1-3-135 0 0,1 1 92 0 0,13-75 1093 0 0,-18 79-1180 0 0,-1 0-1 0 0,1 0 1 0 0,0 0-1 0 0,0 0 1 0 0,-1 0-1 0 0,1 1 1 0 0,0-1-1 0 0,-1 1 1 0 0,1-1-1 0 0,0 1 1 0 0,-1-1-1 0 0,1 1 1 0 0,-1 0-1 0 0,1 0 1 0 0,-1 0-1 0 0,1-1 1 0 0,-1 1-1 0 0,1 1 1 0 0,-1-1-1 0 0,1 0 1 0 0,-1 0-1 0 0,1 1 1 0 0,-1-1-1 0 0,1 0 1 0 0,0 1-1 0 0,-1 0 1 0 0,1-1-1 0 0,-1 1 1 0 0,1 0-1 0 0,0 0-4 0 0,-8 5-19 0 0,0 2 0 0 0,1-1 0 0 0,0 1 0 0 0,0 0 0 0 0,1 1 0 0 0,0 0 0 0 0,1 0 0 0 0,0 0 0 0 0,0 1 0 0 0,1 0 0 0 0,0 0 0 0 0,-2 7 19 0 0,7-16-2 0 0,-1 0-1 0 0,1-1 1 0 0,0 1-1 0 0,0 0 1 0 0,-1 0-1 0 0,1 0 1 0 0,0 0-1 0 0,0 0 1 0 0,0 0-1 0 0,0 0 1 0 0,0 0-1 0 0,0 0 1 0 0,0 0-1 0 0,0 0 1 0 0,1 0-1 0 0,-1-1 1 0 0,0 1-1 0 0,0 0 1 0 0,1 0-1 0 0,-1 0 1 0 0,1 0-1 0 0,-1 0 1 0 0,0-1-1 0 0,1 1 1 0 0,0 0-1 0 0,-1 0 1 0 0,1-1-1 0 0,-1 1 1 0 0,1 0-1 0 0,0-1 1 0 0,0 1-1 0 0,-1-1 1 0 0,1 1-1 0 0,0-1 1 0 0,0 1-1 0 0,0-1 1 0 0,0 1-1 0 0,-1-1 1 0 0,1 0-1 0 0,0 1 1 0 0,0-1-1 0 0,0 0 1 0 0,0 0-1 0 0,0 0 1 0 0,0 0-1 0 0,0 0 1 0 0,0 0-1 0 0,0 0 1 0 0,0 0-1 0 0,0 0 1 0 0,0 0 2 0 0,51-13 527 0 0,-49 11-473 0 0,0 1-1 0 0,-1-1 0 0 0,1 0 1 0 0,0 0-1 0 0,-1 0 1 0 0,1 0-1 0 0,-1 0 0 0 0,1-1 1 0 0,-1 1-1 0 0,0-1 1 0 0,0 1-1 0 0,0-1 0 0 0,-1 0 1 0 0,1 0-1 0 0,-1 0 1 0 0,1 0-1 0 0,-1 0 0 0 0,0 0 1 0 0,0 0-1 0 0,0 0 1 0 0,-1-1-1 0 0,1 1 0 0 0,-1 0 1 0 0,1-1-1 0 0,-1 1 0 0 0,0-1-52 0 0,-2 3-1 0 0,1 0 0 0 0,0 0 0 0 0,0 1 0 0 0,0-1 0 0 0,-1 0 0 0 0,1 1 0 0 0,0-1 0 0 0,-1 1 0 0 0,1-1 0 0 0,0 1 0 0 0,-1 0 0 0 0,1 0 0 0 0,0-1 0 0 0,-1 1 0 0 0,1 0 0 0 0,-1 0 0 0 0,1 1 0 0 0,0-1 0 0 0,-1 0 0 0 0,1 0 0 0 0,-1 1 0 0 0,1-1 0 0 0,0 0 0 0 0,0 1 0 0 0,-1 0 1 0 0,1-1-1 0 0,0 1 0 0 0,0 0 0 0 0,-1-1 0 0 0,1 1 0 0 0,0 0 0 0 0,0 0 0 0 0,0 0 0 0 0,0 0 0 0 0,-28 54-1244 0 0,40-47-1461 0 0,-1-8-2470 0 0,-7 0 2352 0 0,3 0-9382 0 0</inkml:trace>
  <inkml:trace contextRef="#ctx0" brushRef="#br0" timeOffset="17611.782">347 388 0 0 0,'0'0'948'0'0,"0"0"302"0"0,0 0 201 0 0,0 0 96 0 0,0 0 21 0 0,0 0-24 0 0,0 0-27 0 0,0 0-13 0 0,0 0-17 0 0,-4 4-60 0 0,-9 13-103 0 0,9-13-158 0 0,4-4-181 0 0,5 0 6573 0 0,15 0-7014 0 0,111-37 827 0 0,122-11-516 0 0,-211 45-708 0 0,-42 3-111 0 0,0 0-11 0 0,0 0 8 0 0,0 0 35 0 0,0 0 2 0 0,0 0 16 0 0,0 0 36 0 0,0 0-14 0 0,0 0-11 0 0,0 0-11 0 0,0 0-36 0 0,0 0 21 0 0,0 0 5 0 0,0 0 5 0 0,0 0-14 0 0,0 0-10 0 0,0 0 1 0 0,0 0 6 0 0,0 0 4 0 0,0 0-14 0 0,0 0-18 0 0,0 0-4 0 0,0 0 2 0 0,0 0 4 0 0,0 0 2 0 0,0 0-4 0 0,0 0-12 0 0,0 0 15 0 0,0 0 14 0 0,0 0-1 0 0,0 0-10 0 0,0 0 15 0 0,0 0 4 0 0,0 0 25 0 0,-27-30 207 0 0,-106-151-11 0 0,119 162-694 0 0,-16-32 536 0 0,25 16-6957 0 0,7 31-1315 0 0,1 0-4941 0 0</inkml:trace>
</inkml:ink>
</file>

<file path=ppt/ink/ink7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4:14.928"/>
    </inkml:context>
    <inkml:brush xml:id="br0">
      <inkml:brushProperty name="width" value="0.05" units="cm"/>
      <inkml:brushProperty name="height" value="0.05" units="cm"/>
      <inkml:brushProperty name="color" value="#33CCFF"/>
    </inkml:brush>
  </inkml:definitions>
  <inkml:trace contextRef="#ctx0" brushRef="#br0">65 922 0 0 0,'0'0'1050'0'0,"0"0"374"0"0,0 0 159 0 0,0 0 5 0 0,0 0-78 0 0,0-4-159 0 0,3-10-457 0 0,1 10 5435 0 0,-4 4-5574 0 0,0 0-46 0 0,0 0-26 0 0,0 0-48 0 0,0 0-70 0 0,0 0-58 0 0,0 0-63 0 0,0 0-17 0 0,0 0 10 0 0,0 0 25 0 0,3-2 3562 0 0,10 11-3291 0 0,38 65 1020 0 0,-35-42-1358 0 0,2-1 22 0 0,59 75 252 0 0,-26-47-152 0 0,29 25-169 0 0,-16-6-68 0 0,17 13-9 0 0,-30-24-6 0 0,2-1-214 0 0,72 93 174 0 0,-34-27-73 0 0,-26-32 16 0 0,-17-34-128 0 0,5 5-8 0 0,-5 24 128 0 0,-14-43-173 0 0,29 29 74 0 0,-18-19 5 0 0,4 4-34 0 0,18 22 11 0 0,-18-32-7 0 0,14 21 6 0 0,-28-26-23 0 0,0-3-3 0 0,-5-7 63 0 0,-12 14-2388 0 0,-25-70-5738 0 0,2 5-471 0 0,3 2-4330 0 0</inkml:trace>
  <inkml:trace contextRef="#ctx0" brushRef="#br0" timeOffset="2159.569">0 907 0 0 0,'0'0'956'0'0,"0"0"350"0"0,0 0 142 0 0,0 0 24 0 0,0 0-34 0 0,0 0 10 0 0,0 0 66 0 0,0 0 90 0 0,4-3 9 0 0,9-6-76 0 0,-10 6-148 0 0,-3 3-169 0 0,0 0-132 0 0,0 0-142 0 0,2 7 6056 0 0,6 6-4896 0 0,2 8-2171 0 0,1 23 305 0 0,-2 0-1 0 0,-3 0 1 0 0,-1 1-1 0 0,-2 0 1 0 0,-2 0 0 0 0,-4 34-240 0 0,-12 45 645 0 0,49-157-393 0 0,188-191 32 0 0,-166 159-274 0 0,-46 54 34 0 0,-10 10-35 0 0,0 1-20 0 0,0 0 17 0 0,0 0-8 0 0,0 0 8 0 0,0 0 2 0 0,0 0-3 0 0,0 0-12 0 0,0 0-3 0 0,0 0 11 0 0,0 0-1 0 0,28-14 19 0 0,20-16 11 0 0,-122 0 790 0 0,-69-9-613 0 0,75 27-71 0 0,-16-10-21 0 0,50 11-40 0 0,4-15-321 0 0,16-1-1792 0 0,14 3-7413 0 0,1 20-2810 0 0</inkml:trace>
  <inkml:trace contextRef="#ctx0" brushRef="#br0" timeOffset="3264.89">446 528 7554 0 0,'0'0'4145'0'0,"0"0"-1749"0"0,0 0-761 0 0,0 0-133 0 0,0 0-93 0 0,0 0-198 0 0,0 0-279 0 0,0 0-281 0 0,0 0-165 0 0,0 0-73 0 0,0 0-10 0 0,0 0-12 0 0,-3 9 7 0 0,-6 29 2 0 0,23 15 887 0 0,75 149 865 0 0,-38-78-1548 0 0,-110-204 1237 0 0,46 49-1794 0 0,1-1 0 0 0,1 0 0 0 0,2 0 0 0 0,1-1 0 0 0,2 0 0 0 0,1-1 0 0 0,2 1 0 0 0,1-1 0 0 0,2 0 0 0 0,3-25-47 0 0,34-50 214 0 0,-29 94-189 0 0,-7 15-18 0 0,1 0 0 0 0,0 0 1 0 0,-1 0-1 0 0,1 1 1 0 0,-1-1-1 0 0,0 1 1 0 0,1-1-1 0 0,-1 1 1 0 0,1 0-1 0 0,-1-1 1 0 0,0 1-1 0 0,1 0 1 0 0,-1 0-1 0 0,0 0 1 0 0,0 0-1 0 0,0 0 0 0 0,0 0 1 0 0,0 0-1 0 0,0 1 1 0 0,0-1-1 0 0,0 0 1 0 0,0 0-1 0 0,0 1 1 0 0,-1-1-1 0 0,1 1 1 0 0,0-1-1 0 0,-1 1 1 0 0,0-1-1 0 0,1 1 1 0 0,-1-1-8 0 0,51 84 248 0 0,-19-74-1398 0 0,-10-26-5937 0 0,-16 11-517 0 0,-2 4-5065 0 0</inkml:trace>
  <inkml:trace contextRef="#ctx0" brushRef="#br0" timeOffset="5651.596">818 807 464 0 0,'0'0'2127'0'0,"0"0"-377"0"0,0 0-8 0 0,0 0 189 0 0,0 0 74 0 0,0 0-99 0 0,0 0-295 0 0,0 0-369 0 0,0 0-290 0 0,0 0-165 0 0,0 0-86 0 0,0 0-17 0 0,0 0 15 0 0,8-2 553 0 0,-5 1 4915 0 0,-7 134-4421 0 0,0-24-1258 0 0,6-107-475 0 0,-1-1 1 0 0,1 1-1 0 0,0-1 1 0 0,-1 1-1 0 0,1-1 1 0 0,0 0-1 0 0,0 1 1 0 0,0-1-1 0 0,0 0 0 0 0,0 0 1 0 0,0-1-1 0 0,0 1 1 0 0,0 0-1 0 0,0-1 1 0 0,1 1-1 0 0,-1-1 0 0 0,0 0 1 0 0,0 0-1 0 0,0 0 1 0 0,1 0-1 0 0,-1 0 1 0 0,0 0-1 0 0,0 0 0 0 0,1-1 1 0 0,-1 1-1 0 0,1-1-13 0 0,6 1 128 0 0,-4-2-96 0 0,0 0-1 0 0,-1-1 1 0 0,1 1-1 0 0,-1-1 0 0 0,1 0 1 0 0,-1 0-1 0 0,0 0 1 0 0,0 0-1 0 0,0-1 0 0 0,-1 1 1 0 0,1-1-1 0 0,-1 0 0 0 0,0 0 1 0 0,0-1-1 0 0,0 1 1 0 0,-1-1-1 0 0,1 0-31 0 0,-2 4 7 0 0,0 1-26 0 0,-1 0-12 0 0,0 0-2 0 0,0 0-22 0 0,-42-11-6993 0 0,34 11 3155 0 0,1 0-4079 0 0,3 0-2249 0 0</inkml:trace>
  <inkml:trace contextRef="#ctx0" brushRef="#br0" timeOffset="6204.584">852 487 1776 0 0,'0'0'2540'0'0,"0"0"-731"0"0,0 0-155 0 0,0 0 188 0 0,0 0 141 0 0,0 0-49 0 0,0 0-259 0 0,0 0-316 0 0,0 0-273 0 0,0 0-161 0 0,0 0-84 0 0,0 0-35 0 0,0 0-41 0 0,-7-7 3040 0 0,-20 66-2206 0 0,40-93-1070 0 0,1 9-439 0 0,-14 25-33 0 0,0 0-4 0 0,0 0 7 0 0,0 0-10 0 0,0 0-25 0 0,0 0 33 0 0,0 0 19 0 0,0 0 7 0 0,0 0 15 0 0,0 0-3 0 0,0 0-2 0 0,-5 22 610 0 0,-2-15-995 0 0,1-7-6830 0 0,2 0 1344 0 0,4 0-6316 0 0</inkml:trace>
  <inkml:trace contextRef="#ctx0" brushRef="#br0" timeOffset="7509.519">784 1 5073 0 0,'0'0'1989'0'0,"0"0"-140"0"0,0 0-32 0 0,0 0-94 0 0,0 0-168 0 0,0 0-286 0 0,0 0-255 0 0,0 0-102 0 0,0 0-57 0 0,0 0-26 0 0,0 0-4 0 0,0 0-31 0 0,0 5 6821 0 0,-4 21-7420 0 0,-52 123 150 0 0,39-101-233 0 0,65-249-22 0 0,-40 174-42 0 0,-12 46 107 0 0,-11 32-87 0 0,-3 5 145 0 0,15-43-126 0 0,4-21 6 0 0,24-63-110 0 0,-25 70 43 0 0,0 1-22 0 0,0 0 7 0 0,0 0 0 0 0,0 0 5 0 0,0 0 5 0 0,0 0-8 0 0,0 0-18 0 0,0 0-8 0 0,0 0 3 0 0,0 0 6 0 0,-5 19 42 0 0,-48 90-17 0 0,48-96-50 0 0,6-24-54 0 0,8-23-20 0 0,43-62-526 0 0,-51 93 631 0 0,-1 2 18 0 0,-25 57 19 0 0,33-78-3734 0 0,-1 14 486 0 0,-5 4 384 0 0,1 1-3311 0 0,1-1-5773 0 0</inkml:trace>
  <inkml:trace contextRef="#ctx0" brushRef="#br0" timeOffset="8906.758">197 321 0 0 0,'0'0'2054'0'0,"0"0"206"0"0,0 0 161 0 0,0 0 47 0 0,0 0-159 0 0,0 0-279 0 0,0 0-277 0 0,0 0-248 0 0,0 0-181 0 0,0 0-149 0 0,0 0-147 0 0,4 8 5471 0 0,6-10-6267 0 0,0 0-1 0 0,-1-1 1 0 0,1 0 0 0 0,-1-1 0 0 0,0 0 0 0 0,0 0-1 0 0,0-1 1 0 0,-1 0 0 0 0,0 0 0 0 0,0-1 0 0 0,1-1-232 0 0,15-9 234 0 0,44-24 30 0 0,-38 31 163 0 0,10-12 1307 0 0,-70 16-1445 0 0,-148-68-34 0 0,149 62-203 0 0,29 8-48 0 0,0 3-16 0 0,28 14-7725 0 0,-14-14-1099 0 0,-6 0-3581 0 0</inkml:trace>
</inkml:ink>
</file>

<file path=ppt/ink/ink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18:03.1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67 0 13379 0 0,'0'0'1894'0'0,"0"0"-455"0"0,0 0-88 0 0,0 0 41 0 0,0 0-32 0 0,0 0-138 0 0,0 0-254 0 0,0 0-227 0 0,0 0-124 0 0,0 0-85 0 0,0 0-96 0 0,0 0 1 0 0,-3 4 13 0 0,-60 128 2640 0 0,62-141-6049 0 0,2 0-3630 0 0,-1 5-5169 0 0</inkml:trace>
</inkml:ink>
</file>

<file path=ppt/ink/ink7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4:41.3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40 12683 0 0,'0'0'1701'0'0,"0"0"-446"0"0,0 0-53 0 0,0 0 80 0 0,0 0 46 0 0,0 0-139 0 0,0 0-280 0 0,0 0-271 0 0,0 0-163 0 0,0 0-95 0 0,0 0-60 0 0,15 7 1863 0 0,4-19-1131 0 0,-20 29 182 0 0,-36 59-516 0 0,53-77-485 0 0,104-101 435 0 0,-119 102-668 0 0,-1 0 0 0 0,1 0 0 0 0,-1-1 0 0 0,0 1 0 0 0,1 0 0 0 0,-1-1 0 0 0,1 1 0 0 0,-1 0 0 0 0,1-1 0 0 0,-1 1 0 0 0,0-1 0 0 0,1 1 0 0 0,-1 0 0 0 0,0-1 0 0 0,1 1-1 0 0,-1-1 1 0 0,0 1 0 0 0,0-1 0 0 0,0 1 0 0 0,1-1 0 0 0,-1 1 0 0 0,0-1 0 0 0,0 0 0 0 0,0 1 0 0 0,0-1 0 0 0,0 1 0 0 0,0-1 0 0 0,0 1 0 0 0,0-1 0 0 0,0 1 0 0 0,0-1 0 0 0,0 1 0 0 0,0-1 0 0 0,0 0-1 0 0,-1 1 1 0 0,1-1 0 0 0,0 1 0 0 0,0-1 0 0 0,-1 1 0 0 0,1 0 0 0 0,0-1 0 0 0,-1 1 0 0 0,1-1 0 0 0,0 1 0 0 0,-1-1 0 0 0,1 1 0 0 0,-1 0 0 0 0,1-1 0 0 0,0 1 0 0 0,-1 0 0 0 0,1-1 0 0 0,-1 1-1 0 0,1 0 1 0 0,-1 0 0 0 0,1 0 0 0 0,-1-1 0 0 0,1 1 0 0 0,-1 0 0 0 0,0 0 0 0 0,1 0 0 0 0,-1 0 0 0 0,1 0 0 0 0,-1 0 0 0 0,0 0 0 0 0,-37 3-2801 0 0,29 4-511 0 0,0-1-5511 0 0,4-5-4288 0 0</inkml:trace>
</inkml:ink>
</file>

<file path=ppt/ink/ink7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4:46.6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163 1 13075 0 0,'0'0'2148'0'0,"0"0"-295"0"0,0 0-78 0 0,0 0-171 0 0,0 0-257 0 0,0 0-259 0 0,0 0-244 0 0,0 0-185 0 0,0 0-127 0 0,0 0-98 0 0,0 0-90 0 0,0 0-77 0 0,0 0-35 0 0,-12 1-26 0 0,-93 27 374 0 0,102-27-575 0 0,1 0 0 0 0,-1-1 0 0 0,1 1 0 0 0,0 0 0 0 0,0 0 0 0 0,-1 0 0 0 0,1 1 0 0 0,0-1 0 0 0,0 0 0 0 0,0 1 0 0 0,0 0 0 0 0,1-1 0 0 0,-1 1 0 0 0,0 0 0 0 0,1 0 0 0 0,-1 0 0 0 0,1 0 0 0 0,0 0 0 0 0,-1 0 0 0 0,1 0 0 0 0,0 1 0 0 0,0-1 0 0 0,0 0 0 0 0,1 1 0 0 0,-1-1 0 0 0,1 0 0 0 0,-1 1 0 0 0,1-1 0 0 0,0 1 0 0 0,0-1 0 0 0,0 1 0 0 0,0-1 0 0 0,0 1 0 0 0,0-1 0 0 0,1 1 0 0 0,-1-1 1 0 0,1 0-1 0 0,0 1 0 0 0,0-1 0 0 0,1 2-6 0 0,62 29 46 0 0,-57-31-10 0 0,0 0 0 0 0,0 0 0 0 0,-1 1-1 0 0,1-1 1 0 0,-1 1 0 0 0,0 1-1 0 0,0-1 1 0 0,0 1 0 0 0,0 0-1 0 0,0 1 1 0 0,-1-1 0 0 0,0 1-1 0 0,0 0 1 0 0,0 1 0 0 0,-1-1 0 0 0,0 1-1 0 0,0 0 1 0 0,0 0 0 0 0,-1 0-1 0 0,0 0 1 0 0,2 5-35 0 0,-4-6 41 0 0,-1 0 1 0 0,0 0 0 0 0,0 0-1 0 0,0 0 1 0 0,-1 1-1 0 0,0-1 1 0 0,0 0-1 0 0,0 0 1 0 0,0 0-1 0 0,-1-1 1 0 0,0 1-1 0 0,0 0 1 0 0,0 0-1 0 0,-1-1 1 0 0,1 0-1 0 0,-1 1 1 0 0,0-1-1 0 0,0 0 1 0 0,-1 0-1 0 0,1-1 1 0 0,-1 1-1 0 0,0-1 1 0 0,0 1 0 0 0,0-1-1 0 0,0 0 1 0 0,-1-1-1 0 0,1 1 1 0 0,-1-1-1 0 0,0 0 1 0 0,1 0-1 0 0,-1 0 1 0 0,0-1-1 0 0,0 0 1 0 0,0 0-1 0 0,0 0 1 0 0,0 0-1 0 0,-2-1-41 0 0,-36-5-784 0 0,34-24-6661 0 0,9 19-1109 0 0,0 6-4161 0 0</inkml:trace>
</inkml:ink>
</file>

<file path=ppt/ink/ink7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4:47.5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1 254 2561 0 0,'0'0'2876'0'0,"0"0"-195"0"0,0 0-17 0 0,0 0-87 0 0,0 0-278 0 0,0 0-335 0 0,0 0-317 0 0,0 0-269 0 0,0 0-190 0 0,34-5-154 0 0,110-16-141 0 0,-49-6 681 0 0,-70 14-1094 0 0,-13 9-335 0 0,-1-2 1 0 0,0 1-1 0 0,0-2 0 0 0,0 1 1 0 0,-1-1-1 0 0,0-1 0 0 0,0 0 1 0 0,-1 0-1 0 0,0-1 0 0 0,-1-1 0 0 0,0 1 1 0 0,0-1-1 0 0,-1 0 0 0 0,0-1 1 0 0,-1 0-1 0 0,0 0 0 0 0,0 0 1 0 0,-1-1-1 0 0,-1 0 0 0 0,0 0-145 0 0,-4 11 60 0 0,0 1-4 0 0,0 0-4 0 0,0 0-24 0 0,-2 5-87 0 0,-23 108-25 0 0,13-10 84 0 0,5 1-1 0 0,5 0 0 0 0,4 15 1 0 0,0 14 16 0 0,-1-72-11 0 0,-2-1 0 0 0,-3 0 0 0 0,-3 0 0 0 0,-2 0 0 0 0,-3-1 0 0 0,-12 34-5 0 0,22-85 5 0 0,-1 0-1 0 0,1-1 1 0 0,-1 0-1 0 0,-1 1 0 0 0,1-1 1 0 0,-1 0-1 0 0,-1 0 0 0 0,1-1 1 0 0,-1 1-1 0 0,0-1 0 0 0,-1 0 1 0 0,1 0-1 0 0,-1-1 1 0 0,0 0-1 0 0,-1 0 0 0 0,1 0 1 0 0,-1-1-1 0 0,0 0 0 0 0,0 0 1 0 0,0-1-1 0 0,-1 0 0 0 0,1 0 1 0 0,-1 0-1 0 0,1-1 0 0 0,-1 0 1 0 0,-2-1-5 0 0,2 0 6 0 0,1-1-1 0 0,0-1 1 0 0,-1 1 0 0 0,1-1 0 0 0,0-1 0 0 0,0 1 0 0 0,-1-1-1 0 0,1 0 1 0 0,0-1 0 0 0,1 0 0 0 0,-1 0 0 0 0,0 0-1 0 0,1-1 1 0 0,0 0 0 0 0,0 0 0 0 0,0-1 0 0 0,0 1 0 0 0,1-1-1 0 0,0-1 1 0 0,0 1 0 0 0,0-1 0 0 0,0 0 0 0 0,1 0-1 0 0,0 0 1 0 0,1 0 0 0 0,-1-1 0 0 0,-1-4-6 0 0,1 1 10 0 0,-1 0 1 0 0,2 0-1 0 0,-1-1 0 0 0,2 1 0 0 0,-1-1 1 0 0,1 1-1 0 0,1-1 0 0 0,0 0 1 0 0,1 0-1 0 0,0 0 0 0 0,0 0 1 0 0,1 0-1 0 0,0 1 0 0 0,1-1 1 0 0,1 0-1 0 0,-1 1 0 0 0,2-1 1 0 0,2-6-11 0 0,16-20 14 0 0,2 1 1 0 0,1 1 0 0 0,2 2 0 0 0,1 0 0 0 0,1 2-1 0 0,2 0 1 0 0,1 3 0 0 0,1 1 0 0 0,2 1 0 0 0,11-5-15 0 0,112-65-698 0 0,-157 93 791 0 0,1 2-1542 0 0,-1 1-7809 0 0,-3 0-2845 0 0</inkml:trace>
  <inkml:trace contextRef="#ctx0" brushRef="#br0" timeOffset="307.979">746 740 7746 0 0,'0'0'3180'0'0,"0"0"-1402"0"0,0 0-219 0 0,0 0 240 0 0,0 0 64 0 0,0 0-165 0 0,0 0-279 0 0,0 0-218 0 0,0 0-152 0 0,0 0-101 0 0,0 0-52 0 0,0 0-68 0 0,0 0-58 0 0,-12 11-53 0 0,-37 32-70 0 0,48-43-619 0 0,0 0 1 0 0,1 0-1 0 0,-1 0 1 0 0,0 0-1 0 0,1 0 0 0 0,-1-1 1 0 0,0 1-1 0 0,0 0 1 0 0,1 0-1 0 0,-1-1 1 0 0,0 1-1 0 0,1 0 0 0 0,-1-1 1 0 0,1 1-1 0 0,-1-1 1 0 0,0 1-1 0 0,1-1 0 0 0,-1 1 1 0 0,1-1-1 0 0,-1 1 1 0 0,1-1-1 0 0,-1 1 1 0 0,1-1-1 0 0,0 0 0 0 0,-1 1 1 0 0,1-1-1 0 0,0 0 1 0 0,-1 1-1 0 0,1-1 0 0 0,0 0 1 0 0,0 0-1 0 0,0 1 1 0 0,0-1-1 0 0,0 0 1 0 0,0 1-1 0 0,0-1 0 0 0,0 0 1 0 0,0 0-1 0 0,0 1 1 0 0,0-1-1 0 0,0 0 0 0 0,0 0 1 0 0,0 1-1 0 0,1-1 1 0 0,-1 0-1 0 0,0 1 1 0 0,1-1-1 0 0,-1 0 0 0 0,0 1 1 0 0,1-1-1 0 0,-1 0 1 0 0,1 1-1 0 0,0-1-28 0 0,-1-2 93 0 0,48-109 828 0 0,-45 107-892 0 0,182-238 405 0 0,-181 271-5579 0 0,-5-13-2543 0 0,-1-7-5111 0 0</inkml:trace>
  <inkml:trace contextRef="#ctx0" brushRef="#br0" timeOffset="762.665">1321 501 14699 0 0,'0'0'1426'0'0,"0"0"-203"0"0,0 0 148 0 0,0 0 109 0 0,0 0-54 0 0,0 0-138 0 0,0 0-223 0 0,0 0-166 0 0,0 0-109 0 0,0 0-115 0 0,0 0-130 0 0,0 0-93 0 0,1-5-69 0 0,-1 3-369 0 0,0 2 1 0 0,1-1-1 0 0,-1 1 1 0 0,0-1 0 0 0,0 1 0 0 0,1-1 0 0 0,-1 1 0 0 0,0-1 0 0 0,0 1 0 0 0,0-1-1 0 0,0 1 1 0 0,0-1 0 0 0,0 0 0 0 0,0 1 0 0 0,0-1 0 0 0,0 1 0 0 0,0-1 0 0 0,0 1-1 0 0,0-1 1 0 0,0 0 0 0 0,0 1 0 0 0,-1-1 0 0 0,1 1 0 0 0,0-1 0 0 0,0 1-1 0 0,-1-1 1 0 0,1 1 0 0 0,0-1 0 0 0,-1 1 0 0 0,1-1 0 0 0,0 1 0 0 0,-1 0 0 0 0,1-1-1 0 0,-1 1 1 0 0,1-1 0 0 0,-1 1 0 0 0,1 0 0 0 0,-1 0 0 0 0,1-1 0 0 0,-1 1 0 0 0,1 0-1 0 0,-1 0 1 0 0,1-1 0 0 0,-1 1 0 0 0,1 0 0 0 0,-1 0 0 0 0,1 0 0 0 0,-1 0 0 0 0,0 0-1 0 0,1 0 1 0 0,-1 0 0 0 0,1 0 0 0 0,-1 0 0 0 0,1 0 0 0 0,-1 0 0 0 0,0 0 0 0 0,1 1-1 0 0,-1-1-14 0 0,-16 3 60 0 0,1 0 0 0 0,0 1 0 0 0,0 1-1 0 0,0 1 1 0 0,0 0 0 0 0,1 1-1 0 0,0 0 1 0 0,0 1 0 0 0,1 1 0 0 0,0 0-1 0 0,1 2 1 0 0,0-1 0 0 0,0 1-1 0 0,1 1 1 0 0,1 0 0 0 0,0 1 0 0 0,0 0-1 0 0,2 1 1 0 0,-1 0 0 0 0,2 0-1 0 0,0 1 1 0 0,1 0-60 0 0,2-8 0 0 0,1 0 0 0 0,0 0 0 0 0,1 0-1 0 0,0 0 1 0 0,0 1 0 0 0,1-1 0 0 0,0 1 0 0 0,0 0-1 0 0,0 0 1 0 0,1 0 0 0 0,0-1 0 0 0,1 1 0 0 0,0 0 0 0 0,0 0-1 0 0,1 0 1 0 0,1-5 4 0 0,1-1 0 0 0,-1 0 0 0 0,1 0 0 0 0,0-1 0 0 0,-1 1 0 0 0,1-1 0 0 0,0 1 0 0 0,0-1-1 0 0,0 0 1 0 0,0 0 0 0 0,1 0 0 0 0,-1 0 0 0 0,0-1 0 0 0,0 1 0 0 0,0-1 0 0 0,1 0 0 0 0,-1 0 0 0 0,0 0-1 0 0,0 0 1 0 0,0-1 0 0 0,1 1 0 0 0,-1-1 0 0 0,0 0 0 0 0,0 0 0 0 0,0 0 0 0 0,3-1-4 0 0,16-7 73 0 0,0-1 0 0 0,0 0-1 0 0,-1-2 1 0 0,0 0 0 0 0,-1-2 0 0 0,-1 0 0 0 0,0-1 0 0 0,8-9-73 0 0,74-54 406 0 0,-23 56-279 0 0,-77 23-129 0 0,0 0 0 0 0,1 1 0 0 0,-1-1 0 0 0,1 0 0 0 0,-1 0 0 0 0,0 1 0 0 0,0-1 0 0 0,0 1 0 0 0,0-1 0 0 0,0 1 0 0 0,0-1 0 0 0,0 1 0 0 0,0 0 0 0 0,-1-1 1 0 0,1 1-1 0 0,-1 0 0 0 0,1 0 0 0 0,-1-1 0 0 0,0 1 0 0 0,0 0 0 0 0,1 0 0 0 0,-1 0 0 0 0,0-1 0 0 0,-1 1 0 0 0,1 0 0 0 0,0 1 2 0 0,0 5-14 0 0,3 24-102 0 0,-3-21-119 0 0,1 0 0 0 0,0 0 0 0 0,1-1 0 0 0,0 1 0 0 0,0-1 0 0 0,1 1 0 0 0,0-1 0 0 0,1 0 0 0 0,0 0 0 0 0,1 0 0 0 0,1 1 235 0 0,15 7-4126 0 0,-5-11-5474 0 0,-11-6-2579 0 0</inkml:trace>
  <inkml:trace contextRef="#ctx0" brushRef="#br0" timeOffset="1324.914">1647 887 12243 0 0,'0'0'2083'0'0,"0"0"-307"0"0,0 0-90 0 0,0 0-121 0 0,0 0-158 0 0,0 0-166 0 0,0 0-148 0 0,0 0-59 0 0,0 0-55 0 0,0 0-134 0 0,0 0-125 0 0,0 0-93 0 0,0 0-99 0 0,12-11-72 0 0,39-40-69 0 0,15-49 608 0 0,-56 78-920 0 0,2 1 0 0 0,1 0 0 0 0,0 1 0 0 0,1 0 0 0 0,1 1 0 0 0,1 1 1 0 0,1 0-1 0 0,1 1 0 0 0,0 1 0 0 0,8-5-75 0 0,-26 22-1 0 0,0-1 0 0 0,0 0 1 0 0,0 0-1 0 0,0 1 0 0 0,0-1 0 0 0,0 0 1 0 0,0 1-1 0 0,0-1 0 0 0,0 0 0 0 0,0 0 0 0 0,0 1 1 0 0,0-1-1 0 0,0 0 0 0 0,0 0 0 0 0,0 1 1 0 0,0-1-1 0 0,1 0 0 0 0,-1 0 0 0 0,0 0 1 0 0,0 1-1 0 0,0-1 0 0 0,0 0 0 0 0,1 0 1 0 0,-1 0-1 0 0,0 0 0 0 0,0 1 0 0 0,0-1 1 0 0,1 0-1 0 0,-1 0 0 0 0,0 0 0 0 0,0 0 1 0 0,1 0-1 0 0,-1 0 0 0 0,0 1 0 0 0,0-1 1 0 0,1 0-1 0 0,-1 0 0 0 0,0 0 0 0 0,0 0 1 0 0,1 0-1 0 0,-1 0 0 0 0,0 0 0 0 0,0 0 0 0 0,1 0 1 0 0,-1 0-1 0 0,0 0 0 0 0,0 0 0 0 0,1-1 1 0 0,-1 1-1 0 0,0 0 0 0 0,0 0 0 0 0,1 0 1 0 0,-1 0-1 0 0,0 0 0 0 0,0 0 0 0 0,0-1 1 0 0,1 1-1 0 0,-1 0 0 0 0,0 0 1 0 0,0 9 5 0 0,-4 148-56 0 0,5-155 52 0 0,0 0-1 0 0,0-1 1 0 0,1 1-1 0 0,-1 0 1 0 0,0-1 0 0 0,1 1-1 0 0,-1-1 1 0 0,1 0-1 0 0,-1 1 1 0 0,1-1-1 0 0,0 0 1 0 0,0 0-1 0 0,-1 0 1 0 0,1 0 0 0 0,0 0-1 0 0,0 0 1 0 0,0-1-1 0 0,0 1 1 0 0,0-1-1 0 0,0 1 1 0 0,0-1 0 0 0,0 0-1 0 0,0 0 1 0 0,0 0-1 0 0,0 0 1 0 0,0 0-1 0 0,0 0 1 0 0,0-1-1 0 0,0 1 1 0 0,0-1 0 0 0,0 1-1 0 0,0-1 1 0 0,0 0-1 0 0,0 1 1 0 0,0-1-1 0 0,0 0 1 0 0,-1 0 0 0 0,2-1-2 0 0,107-71 67 0 0,-47 57-80 0 0,-38 52-19 0 0,-10-17-74 0 0,16 16-345 0 0,-3-21-3078 0 0,-27-14 3294 0 0,10 2-3114 0 0,-2-1-4331 0 0,-4-1-4199 0 0</inkml:trace>
  <inkml:trace contextRef="#ctx0" brushRef="#br0" timeOffset="1716.967">2503 674 2072 0 0,'0'0'1717'0'0,"0"0"-438"0"0,0 0 166 0 0,0 0 309 0 0,0 0 159 0 0,0 0 7 0 0,0 0-114 0 0,0 0-147 0 0,0 0-126 0 0,0 0-75 0 0,0 0-98 0 0,0 0-129 0 0,0 0-115 0 0,25 5-117 0 0,81 17-99 0 0,-45-24 761 0 0,-49-5-1257 0 0,-1 4-266 0 0,-1-2 1 0 0,0 1-1 0 0,0-1 1 0 0,0-1-1 0 0,0 0 0 0 0,-1 0 1 0 0,0-1-1 0 0,0 0 1 0 0,0 0-1 0 0,-1-1 1 0 0,0 0-1 0 0,-1-1 0 0 0,0 0 1 0 0,0 0-1 0 0,-1 0 1 0 0,0-1-1 0 0,-1 0 0 0 0,0 0 1 0 0,0 0-1 0 0,-1-1 1 0 0,-1 0-1 0 0,0 1 1 0 0,0-1-1 0 0,0-3-138 0 0,-3 12 3 0 0,-1 0-1 0 0,1 0 1 0 0,0 0-1 0 0,0 1 1 0 0,-1-1-1 0 0,1 0 1 0 0,-1 0-1 0 0,0 1 1 0 0,1-1-1 0 0,-1 0 1 0 0,0 1-1 0 0,0-1 1 0 0,0 1-1 0 0,0-1 1 0 0,0 1-1 0 0,-1-1 1 0 0,1 1-1 0 0,0 0 1 0 0,-1 0-1 0 0,1 0 1 0 0,-1-1-1 0 0,1 1 1 0 0,-1 0-1 0 0,1 1 1 0 0,-1-1 0 0 0,0 0-1 0 0,1 0 1 0 0,-1 1-1 0 0,0-1 1 0 0,0 1-1 0 0,1 0 1 0 0,-1-1-1 0 0,0 1 1 0 0,0 0-1 0 0,0 0 1 0 0,0 0-3 0 0,-67 12 1 0 0,58-7-7 0 0,1 1-1 0 0,0-1 1 0 0,0 2 0 0 0,0 0-1 0 0,1 0 1 0 0,0 0 0 0 0,0 1 0 0 0,1 1-1 0 0,0-1 1 0 0,0 1 0 0 0,1 1-1 0 0,0-1 1 0 0,1 1 0 0 0,0 0-1 0 0,0 1 1 0 0,1 0 0 0 0,1-1-1 0 0,0 1 1 0 0,0 1 0 0 0,1-1 0 0 0,1 1-1 0 0,-1-1 1 0 0,2 1 0 0 0,0 0-1 0 0,0-1 1 0 0,1 1 0 0 0,1 0-1 0 0,0 0 1 0 0,0-1 0 0 0,1 1-1 0 0,1 0 1 0 0,0-1 0 0 0,0 0 0 0 0,1 0-1 0 0,1 0 1 0 0,0 0 0 0 0,5 8 6 0 0,2-5 9 0 0,-1-1 0 0 0,2-1 0 0 0,-1 0 0 0 0,2 0 1 0 0,0-1-1 0 0,0-1 0 0 0,1 0 0 0 0,0-1 1 0 0,0-1-1 0 0,1-1 0 0 0,0 0 0 0 0,1 0 0 0 0,-1-2 1 0 0,1 0-1 0 0,1-1 0 0 0,-1-1 0 0 0,0-1 1 0 0,1 0-1 0 0,-1-1 0 0 0,1-1 0 0 0,-1 0 0 0 0,1-2 1 0 0,2 0-10 0 0,63-22-1676 0 0,-54 6-6174 0 0,-21 10-4914 0 0</inkml:trace>
</inkml:ink>
</file>

<file path=ppt/ink/ink7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4:45.1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254 0 8666 0 0,'0'0'2395'0'0,"0"0"-401"0"0,0 0-206 0 0,0 0-33 0 0,0 0-52 0 0,0 0-182 0 0,0 0-305 0 0,0 0-317 0 0,0 0-258 0 0,0 0-155 0 0,0 0-41 0 0,0 0 35 0 0,0 0 44 0 0,-1 8 20 0 0,11 88 1262 0 0,4-31-1393 0 0,-3 0 0 0 0,-3 1 0 0 0,-3 0 0 0 0,-3 0 0 0 0,-3 0 0 0 0,-2 1 0 0 0,-8 35-413 0 0,-3 86 173 0 0,13-142-2545 0 0,1-98-2125 0 0,0 18-5038 0 0,0 22-2324 0 0</inkml:trace>
  <inkml:trace contextRef="#ctx0" brushRef="#br0" timeOffset="699.78">0 490 15851 0 0,'0'0'1543'0'0,"0"0"-377"0"0,0 0-162 0 0,0 0 12 0 0,0 0 7 0 0,0 0-33 0 0,0 0-139 0 0,0 0-147 0 0,0 0-108 0 0,0 0-84 0 0,0 0-84 0 0,35-14-94 0 0,112-41-84 0 0,71-8 30 0 0,-192 55-361 0 0,-11 5-211 0 0,0-1-1 0 0,-1 0 0 0 0,1-1 0 0 0,-1-1 0 0 0,0-1 0 0 0,0 0 1 0 0,-1 0-1 0 0,0-1 0 0 0,0-1 0 0 0,-1 0 0 0 0,7-7 293 0 0,62-100-7681 0 0,-50 26 6155 0 0,-23 59 2398 0 0,0 11 2673 0 0,-8 20-2754 0 0,0 0-126 0 0,0 19 1158 0 0,-13 190 2428 0 0,-3 176-2298 0 0,16-365-1883 0 0,-1-13-56 0 0,1-1 1 0 0,0 1 0 0 0,0-1-1 0 0,1 0 1 0 0,0 1 0 0 0,0-1-1 0 0,0 0 1 0 0,1 0 0 0 0,0 0-1 0 0,0 0 1 0 0,1 0 0 0 0,-1 0-1 0 0,1 0 1 0 0,0-1 0 0 0,1 0-1 0 0,0 1 1 0 0,-1-1 0 0 0,6 4-15 0 0,-4-8 31 0 0,1 0 1 0 0,0-1 0 0 0,-1 0-1 0 0,1 0 1 0 0,0 0-1 0 0,-1-1 1 0 0,1 0 0 0 0,0 0-1 0 0,-1 0 1 0 0,0-1-1 0 0,1 0 1 0 0,-1 0 0 0 0,0 0-1 0 0,0 0 1 0 0,0-1-1 0 0,0 0 1 0 0,0 0 0 0 0,0-1-1 0 0,-1 1 1 0 0,0-1 0 0 0,0 0-1 0 0,0 0 1 0 0,0 0-1 0 0,0-1 1 0 0,-1 1 0 0 0,1-1-32 0 0,-4 4 1 0 0,116-103 167 0 0,-28 48-148 0 0,-87 55-19 0 0,-1 0 0 0 0,1 0 0 0 0,0 1 0 0 0,0-1 0 0 0,0 0 1 0 0,0 1-1 0 0,0-1 0 0 0,0 1 0 0 0,1-1 0 0 0,-1 1 0 0 0,0-1 0 0 0,0 1 1 0 0,0 0-1 0 0,0-1 0 0 0,1 1 0 0 0,-1 0 0 0 0,0 0 0 0 0,0 0 1 0 0,0 0-1 0 0,1 0 0 0 0,-1 0 0 0 0,0 0 0 0 0,0 0 0 0 0,0 1 1 0 0,1-1-1 0 0,-1 0 0 0 0,0 1 0 0 0,0-1 0 0 0,0 1 0 0 0,0-1 0 0 0,0 1 1 0 0,0 0-1 0 0,0-1 0 0 0,0 1 0 0 0,0 0 0 0 0,0 0 0 0 0,0 0 1 0 0,0 0-1 0 0,-1 0 0 0 0,1 0 0 0 0,0 0 0 0 0,-1 0 0 0 0,1 0 1 0 0,-1 0-1 0 0,1 0 0 0 0,-1 0 0 0 0,1 0 0 0 0,-1 0 0 0 0,0 0 0 0 0,1 1 1 0 0,-1-1-1 0 0,0 0 0 0 0,0 1-1 0 0,20 174 275 0 0,6-118-185 0 0,8-66-1815 0 0,-16-12-6086 0 0,-13 13 1861 0 0,-1 2-5505 0 0</inkml:trace>
  <inkml:trace contextRef="#ctx0" brushRef="#br0" timeOffset="951.18">1504 505 5433 0 0,'0'0'2871'0'0,"0"0"-461"0"0,0 0-164 0 0,0 0-145 0 0,0 0-337 0 0,0 0-406 0 0,0 0-436 0 0,0 0-343 0 0,0 0-213 0 0,0 0-152 0 0,-11 32-84 0 0,-33 97-58 0 0,38-81-44 0 0,10-44-50 0 0,20 9-1177 0 0,-14-13-1850 0 0,0-2-3614 0 0,-2-1-2898 0 0</inkml:trace>
  <inkml:trace contextRef="#ctx0" brushRef="#br0" timeOffset="1114.315">1419 206 20132 0 0,'0'0'1441'0'0,"0"0"-641"0"0,0 0-240 0 0,0 0-40 0 0,0 0-184 0 0,0 0-224 0 0,0 0-96 0 0,0 0-104 0 0,0 0-16 0 0,0 0 0 0 0,0 0-184 0 0,0 0-400 0 0,0 0-888 0 0,102 19-2465 0 0,-88-12-8866 0 0</inkml:trace>
</inkml:ink>
</file>

<file path=ppt/ink/ink7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4:44.0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177 132 10330 0 0,'0'0'1634'0'0,"0"0"-196"0"0,0 0 81 0 0,0 0 210 0 0,0 0 36 0 0,0 0-197 0 0,0 0-292 0 0,0 0-249 0 0,0 0-177 0 0,0 0-104 0 0,0 0-107 0 0,0 0-117 0 0,0 0-113 0 0,-6-8-106 0 0,-20-24-99 0 0,25 32-195 0 0,0-1 0 0 0,0 1 0 0 0,0 0 0 0 0,0-1 0 0 0,0 1-1 0 0,-1 0 1 0 0,1 0 0 0 0,0 0 0 0 0,0 0 0 0 0,0 0 0 0 0,-1 0 0 0 0,1 0 0 0 0,0 0 0 0 0,0 0 0 0 0,0 0 0 0 0,0 1 0 0 0,-1-1 0 0 0,1 0 0 0 0,0 1 0 0 0,0-1-1 0 0,0 1 1 0 0,0 0 0 0 0,0-1 0 0 0,0 1 0 0 0,0 0 0 0 0,0-1 0 0 0,0 1 0 0 0,0 0 0 0 0,1 0 0 0 0,-1 0 0 0 0,0 0 0 0 0,0 0 0 0 0,1 0 0 0 0,-1 0-1 0 0,1 0 1 0 0,-1 0 0 0 0,0 1-9 0 0,-4 4 38 0 0,-5 5-13 0 0,0 1 0 0 0,0 0-1 0 0,1 0 1 0 0,1 1 0 0 0,0 0 0 0 0,1 0-1 0 0,0 1 1 0 0,1 0 0 0 0,0 1 0 0 0,1-1 0 0 0,1 1-1 0 0,1 0 1 0 0,0 0 0 0 0,0 0 0 0 0,2 0 0 0 0,0 1-1 0 0,1 3-24 0 0,1-14 31 0 0,1 1-1 0 0,0-1 1 0 0,0 0-1 0 0,0 0 1 0 0,1 0-1 0 0,-1-1 0 0 0,1 1 1 0 0,0-1-1 0 0,1 1 1 0 0,-1-1-1 0 0,1 0 1 0 0,0 0-1 0 0,0-1 1 0 0,0 1-1 0 0,0-1 0 0 0,1 0 1 0 0,-1 0-1 0 0,1 0 1 0 0,0-1-1 0 0,0 0 1 0 0,0 0-1 0 0,0 0 1 0 0,0 0-1 0 0,0-1 0 0 0,1 0 1 0 0,-1 0-1 0 0,0 0 1 0 0,1 0-1 0 0,-1-1 1 0 0,1 0-1 0 0,-1 0 0 0 0,1-1 1 0 0,-1 0-1 0 0,0 0 1 0 0,1 0-1 0 0,-1 0 1 0 0,0-1-1 0 0,0 0 1 0 0,0 0-1 0 0,0 0 0 0 0,0-1 1 0 0,0 0-1 0 0,-1 1 1 0 0,1-2-1 0 0,-1 1 1 0 0,2-2-31 0 0,5-3 56 0 0,-1-2 1 0 0,1 1-1 0 0,-2-1 1 0 0,1-1-1 0 0,-1 0 0 0 0,-1 0 1 0 0,0 0-1 0 0,0-1 1 0 0,-1-1-1 0 0,-1 1 1 0 0,0-1-1 0 0,-1 0 1 0 0,0 0-1 0 0,-1-1 1 0 0,-1 1-1 0 0,0-1 0 0 0,-1 0 1 0 0,0 0-1 0 0,-1 0 1 0 0,0 0-1 0 0,-2 0 1 0 0,1 0-1 0 0,-2 0 1 0 0,0-2-57 0 0,0 8-30 0 0,-1 0-1 0 0,-1 0 1 0 0,1 0 0 0 0,-1 0 0 0 0,-1 0 0 0 0,1 1 0 0 0,-1 0 0 0 0,-1 0 0 0 0,1 0 0 0 0,-1 1 0 0 0,0-1-1 0 0,-1 1 1 0 0,1 1 0 0 0,-6-4 30 0 0,10 8-107 0 0,1 0 1 0 0,-1 0-1 0 0,1 0 0 0 0,-1 0 0 0 0,0 1 1 0 0,1-1-1 0 0,-1 1 0 0 0,0-1 0 0 0,0 1 1 0 0,1 0-1 0 0,-1 0 0 0 0,0 0 0 0 0,0 0 1 0 0,1 0-1 0 0,-1 0 0 0 0,0 0 0 0 0,0 0 1 0 0,1 1-1 0 0,-1-1 0 0 0,0 1 0 0 0,0-1 1 0 0,1 1-1 0 0,-1 0 0 0 0,1 0 0 0 0,-1-1 1 0 0,0 1-1 0 0,1 0 0 0 0,0 0 0 0 0,-1 1 1 0 0,1-1-1 0 0,0 0 0 0 0,-1 0 0 0 0,1 1 1 0 0,0 0 106 0 0,-10 15-4232 0 0,2 1-3531 0 0,6-9-4495 0 0</inkml:trace>
  <inkml:trace contextRef="#ctx0" brushRef="#br0" timeOffset="280.957">517 459 9842 0 0,'0'0'2649'0'0,"0"0"-529"0"0,0 0-177 0 0,0 0 27 0 0,0 0-86 0 0,0 0-211 0 0,0 0-297 0 0,0 0-294 0 0,0 0-210 0 0,0 0-135 0 0,0 0-135 0 0,0 0-104 0 0,0 0-76 0 0,2-6-53 0 0,26-161 1514 0 0,-16 142-1817 0 0,0 0 0 0 0,2 1 0 0 0,1 1 0 0 0,0 0 0 0 0,2 1 0 0 0,1 1 0 0 0,0 1 1 0 0,2 0-1 0 0,0 2 0 0 0,1 0 0 0 0,1 1 0 0 0,6-3-66 0 0,-27 20-22 0 0,0-1 0 0 0,-1 1 0 0 0,1 0 1 0 0,0-1-1 0 0,-1 1 0 0 0,1 0 1 0 0,0-1-1 0 0,-1 1 0 0 0,1 0 1 0 0,0 0-1 0 0,0 0 0 0 0,-1 0 0 0 0,1 0 1 0 0,0 0-1 0 0,0 0 0 0 0,0 0 1 0 0,-1 0-1 0 0,1 0 0 0 0,0 0 1 0 0,0 0-1 0 0,-1 0 0 0 0,1 1 0 0 0,0-1 1 0 0,-1 0-1 0 0,1 1 0 0 0,0-1 1 0 0,-1 0-1 0 0,1 1 0 0 0,0-1 0 0 0,-1 1 1 0 0,1-1-1 0 0,-1 1 0 0 0,1-1 1 0 0,-1 1-1 0 0,1 0 0 0 0,-1-1 1 0 0,1 1-1 0 0,-1 0 0 0 0,0-1 0 0 0,1 1 1 0 0,-1 0-1 0 0,0-1 0 0 0,1 1 1 0 0,-1 0-1 0 0,0 0 0 0 0,0-1 1 0 0,0 1-1 0 0,0 0 0 0 0,0 0 0 0 0,0-1 1 0 0,0 1-1 0 0,0 0 0 0 0,0 0 1 0 0,0-1-1 0 0,0 1 0 0 0,0 0 1 0 0,-1 0-1 0 0,1 0 22 0 0,2 22-3391 0 0,-2-9-3798 0 0,2-9-5334 0 0</inkml:trace>
</inkml:ink>
</file>

<file path=ppt/ink/ink7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4:42.3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49 163 10866 0 0,'0'0'1462'0'0,"0"0"-559"0"0,0 0-238 0 0,0 0 169 0 0,0 0 285 0 0,0 0 158 0 0,0 0-79 0 0,0 0-291 0 0,0 0-284 0 0,0 0-113 0 0,0 0 2 0 0,0 0 77 0 0,0 0 61 0 0,12 1 5 0 0,-9 0-636 0 0,9 1 237 0 0,1 0 0 0 0,0-1 0 0 0,0 0 1 0 0,0-1-1 0 0,0 0 0 0 0,0-1 0 0 0,0-1 0 0 0,-1 0 1 0 0,9-3-257 0 0,27-14 662 0 0,-2-3 0 0 0,0-2-1 0 0,40-27-661 0 0,-37 7 585 0 0,-59 96 177 0 0,-25 147-494 0 0,8 1 0 0 0,0 175-268 0 0,27-369 3 0 0,-35 361 133 0 0,19-256 478 0 0,-3-331-365 0 0,12 176-212 0 0,7 43-70 0 0,0 1-23 0 0,0 0-7 0 0,0 0-47 0 0,0 0-25 0 0,0 0-14 0 0,11 4-542 0 0,14 13-1766 0 0,-15-12-894 0 0,-1-2-3429 0 0,-5-2-5260 0 0</inkml:trace>
  <inkml:trace contextRef="#ctx0" brushRef="#br0" timeOffset="540.809">347 1138 0 0 0,'0'0'396'0'0,"0"0"280"0"0,0 0-38 0 0,0 0-129 0 0,0 0-153 0 0,0 0-114 0 0,0 0-104 0 0,0 0-108 0 0,0 0-56 0 0,-3 0-3 0 0,-8 0 36 0 0,8 0 7 0 0,3 0-18 0 0,0 0-84 0 0,0 0-168 0 0,0 0-200 0 0,0 0-175 0 0,0 0-186 0 0,1 0 227 0 0,0 0 481 0 0</inkml:trace>
  <inkml:trace contextRef="#ctx0" brushRef="#br0" timeOffset="842.151">347 1138 1688 0 0,'-34'22'1915'0'0,"27"-18"-260"0"0,7-4 19 0 0,0 0 84 0 0,0 0-47 0 0,0 0-191 0 0,0 0-266 0 0,0 0-218 0 0,0 0-134 0 0,0 0-34 0 0,0 0 9 0 0,0 0 14 0 0,-17-11 3769 0 0,12 4-4374 0 0,-1 1 1 0 0,1 0-1 0 0,-1 0 1 0 0,-1 0-1 0 0,1 1 1 0 0,-1 0-1 0 0,0 0 1 0 0,0 0-1 0 0,-1 1 1 0 0,1 1-1 0 0,-1-1 1 0 0,0 1-1 0 0,0 0 1 0 0,-1 0-287 0 0,2 1-22 0 0,0 1 0 0 0,0-1 1 0 0,-1 2-1 0 0,1-1 0 0 0,0 0 1 0 0,-1 1-1 0 0,1 1 0 0 0,0-1 0 0 0,-1 1 1 0 0,1 1-1 0 0,0-1 0 0 0,0 1 1 0 0,0 0-1 0 0,0 1 0 0 0,0-1 0 0 0,1 1 1 0 0,-1 1-1 0 0,1-1 0 0 0,0 1 1 0 0,0 1-1 0 0,0-1 0 0 0,0 1 1 0 0,1 0-1 0 0,-4 3 22 0 0,-3 14-2406 0 0,12-10-7712 0 0,0-8-1529 0 0</inkml:trace>
  <inkml:trace contextRef="#ctx0" brushRef="#br0" timeOffset="1347.07">82 726 4697 0 0,'0'0'1878'0'0,"0"0"-19"0"0,0 0 129 0 0,0 0 199 0 0,0 0-24 0 0,0 0-333 0 0,0 0-471 0 0,0 0-455 0 0,0 0-261 0 0,0 0-65 0 0,0 0 38 0 0,0 0 63 0 0,7-1 63 0 0,83-16 874 0 0,0-3 0 0 0,-2-4 0 0 0,13-9-1616 0 0,114-45 1378 0 0,-207 78-455 0 0,-16 16-830 0 0,4-6-81 0 0,0 0 0 0 0,1 1 1 0 0,1-1-1 0 0,-1 1 0 0 0,2 0 1 0 0,0 0-1 0 0,0 0 0 0 0,1 0 0 0 0,0 0 1 0 0,1 0-1 0 0,0 0 0 0 0,1-1 0 0 0,0 1 1 0 0,0 0-1 0 0,2 3-12 0 0,19 73 48 0 0,-23-85-45 0 0,0-2-61 0 0,0 0-64 0 0,0 0-116 0 0,1 11-4777 0 0,0-4-5373 0 0,3-3-2231 0 0</inkml:trace>
</inkml:ink>
</file>

<file path=ppt/ink/ink7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5:04.664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349 60 0 0 0,'0'0'455'0'0,"0"0"990"0"0,0 0 401 0 0,0 0 97 0 0,0 0-38 0 0,0 0-137 0 0,0 0-180 0 0,0 0-158 0 0,0 0-92 0 0,0 0-41 0 0,3-1-27 0 0,11-4-43 0 0,-11 4-78 0 0,-3 1-128 0 0,0 0-152 0 0,0-6 2855 0 0,-2-6-2790 0 0,-5 8-746 0 0,0 0-1 0 0,0 0 0 0 0,0 0 0 0 0,0 1 1 0 0,-1 0-1 0 0,1 0 0 0 0,-1 1 0 0 0,0-1 0 0 0,0 2 1 0 0,0-1-1 0 0,0 1 0 0 0,0 1 0 0 0,0 0 1 0 0,0 0-1 0 0,0 0 0 0 0,0 1 0 0 0,0 0 0 0 0,-4 1-187 0 0,-68 38 441 0 0,1 38 184 0 0,71-68-591 0 0,1 2 1 0 0,1-1-1 0 0,0 1 1 0 0,0 0-1 0 0,1 0 0 0 0,1 1 1 0 0,0-1-1 0 0,0 1 1 0 0,2 0-1 0 0,-1 0 0 0 0,2 0 1 0 0,0 0-1 0 0,0 0 1 0 0,1 1-1 0 0,1 3-34 0 0,-1-10 19 0 0,0-1 0 0 0,1 1 0 0 0,0 0 0 0 0,0 0 0 0 0,0-1-1 0 0,1 1 1 0 0,0 0 0 0 0,0-1 0 0 0,1 0 0 0 0,-1 1 0 0 0,2-1 0 0 0,-1 0 0 0 0,0 0 0 0 0,1-1 0 0 0,0 1-1 0 0,1-1 1 0 0,-1 0 0 0 0,1 0 0 0 0,0 0 0 0 0,0-1 0 0 0,1 0 0 0 0,-1 0 0 0 0,1 0 0 0 0,0 0-1 0 0,0-1 1 0 0,0 0 0 0 0,0 0 0 0 0,1-1 0 0 0,-1 0 0 0 0,4 1-19 0 0,144 1 488 0 0,-142-5-456 0 0,0-1-1 0 0,0 0 1 0 0,0 0-1 0 0,-1-1 1 0 0,1 0-1 0 0,0-1 1 0 0,-1-1-1 0 0,0 0 1 0 0,9-6-32 0 0,-17 9 13 0 0,-1-1 0 0 0,0 0 0 0 0,0 0-1 0 0,-1 0 1 0 0,1 0 0 0 0,-1-1 0 0 0,1 1 0 0 0,-1 0 0 0 0,0 0 0 0 0,0-1-1 0 0,0 1 1 0 0,-1-1 0 0 0,1 1 0 0 0,-1-1 0 0 0,0 1 0 0 0,0-1 0 0 0,0 1-1 0 0,0-1 1 0 0,-1 1 0 0 0,0-1 0 0 0,1 1 0 0 0,-1-1 0 0 0,0 1 0 0 0,-1 0-1 0 0,1 0 1 0 0,0-1 0 0 0,-1 1 0 0 0,0 0 0 0 0,0 0 0 0 0,0 0 0 0 0,0 1-1 0 0,0-1 1 0 0,-1 0 0 0 0,1 1 0 0 0,-1-1 0 0 0,-1 0-13 0 0,-64-53-3 0 0,62 52-4 0 0,-1 0-1 0 0,0 0 1 0 0,-1 0 0 0 0,1 1-1 0 0,0 0 1 0 0,-1 0-1 0 0,0 1 1 0 0,0 0 0 0 0,0 1-1 0 0,0 0 1 0 0,0 0 0 0 0,0 0-1 0 0,0 1 8 0 0,292-10 430 0 0,-234 5-270 0 0,-36 4-71 0 0,-24-1-1323 0 0,3 1-1201 0 0,2-1-7292 0 0,4 1-3507 0 0</inkml:trace>
</inkml:ink>
</file>

<file path=ppt/ink/ink7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5:14.4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6913 0 0,'0'0'4372'0'0,"0"0"-2002"0"0,0 0-852 0 0,0 0-103 0 0,0 0 40 0 0,0 0-89 0 0,0 0-217 0 0,0 0-338 0 0,0 0-290 0 0,0 0-118 0 0,0 0 24 0 0,6 1 66 0 0,28 4 527 0 0,0-2 1 0 0,0-1-1 0 0,0-2 1 0 0,1-1-1 0 0,0-2-1020 0 0,61-1 890 0 0,166 8 297 0 0,-250-10-2462 0 0,-29 13-6507 0 0,7 2-1324 0 0,9-8 7513 0 0,-2 3-9043 0 0</inkml:trace>
</inkml:ink>
</file>

<file path=ppt/ink/ink7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5:15.0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30 2208 0 0,'0'0'2905'0'0,"0"0"-659"0"0,0 0-108 0 0,0 0 22 0 0,0 0-122 0 0,0 0-328 0 0,0 0-411 0 0,0 0-383 0 0,0 0-239 0 0,0 0-83 0 0,0 0-9 0 0,0 0 38 0 0,0 12 1915 0 0,0-9 2668 0 0,34 4-3245 0 0,237-18-153 0 0,135-11-1020 0 0,-439 14-2255 0 0,20 3-2165 0 0,3 1-3347 0 0,7 3-6005 0 0</inkml:trace>
</inkml:ink>
</file>

<file path=ppt/ink/ink7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6:59.9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409 11 0 0 0,'0'0'444'0'0,"0"0"540"0"0,0 0 495 0 0,0 0 400 0 0,0 0 150 0 0,0 0-127 0 0,0 0-261 0 0,0 0-284 0 0,0 0-208 0 0,0 0-147 0 0,3-1-76 0 0,27-6 4217 0 0,24 6-2914 0 0,4 0-1301 0 0,27 0 985 0 0,-130 24-288 0 0,-319 171-898 0 0,298-146-398 0 0,103-18 16 0 0,121-9 177 0 0,-140-19-458 0 0,154 27 198 0 0,-136-15-261 0 0,-76 30 571 0 0,-109 64-271 0 0,-109 86-216 0 0,137-87-39 0 0,104-81 24 0 0,20-23-37 0 0,1 0 0 0 0,-1-1 0 0 0,1 1-1 0 0,0-1 1 0 0,0 0 0 0 0,0 0 0 0 0,0 0-1 0 0,0 0 1 0 0,0-1 0 0 0,0 0 0 0 0,1 0-1 0 0,-1 0 1 0 0,0 0 0 0 0,1-1 0 0 0,3 1-33 0 0,0 0 42 0 0,163 0 583 0 0,145-23-93 0 0,-268 15-406 0 0,-48 7-116 0 0,0 0-3 0 0,0 0-7 0 0,0 0 13 0 0,0 0-15 0 0,0 0-2 0 0,0 0 12 0 0,0 0-10 0 0,0 0 8 0 0,0 0 3 0 0,0 0 4 0 0,0 0-10 0 0,0 0-24 0 0,0 0 6 0 0,3-12-4891 0 0,5 8-1268 0 0,-4 1 1443 0 0,3 0-7845 0 0</inkml:trace>
</inkml:ink>
</file>

<file path=ppt/ink/ink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18:05.3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23 280 7466 0 0,'0'0'3264'0'0,"0"0"-1247"0"0,0 0-538 0 0,0 0 12 0 0,0 0 80 0 0,0 0-32 0 0,0 0-203 0 0,0 0-340 0 0,0 0-270 0 0,0 0-152 0 0,0 0-64 0 0,0 0-26 0 0,0 0-11 0 0,-4-4-32 0 0,-10-13-41 0 0,10 12-42 0 0,4 5-43 0 0,0 0-34 0 0,0 0-27 0 0,0 0-31 0 0,0 0-6 0 0,0 0 3 0 0,8 0 575 0 0,116-22 728 0 0,210 7-579 0 0,-269 5-823 0 0,-97-37 858 0 0,-77-53-919 0 0,103 94-939 0 0,-20-25 1136 0 0,26 21-4873 0 0,8 1-5444 0 0,0 5-2930 0 0</inkml:trace>
</inkml:ink>
</file>

<file path=ppt/ink/ink7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7:00.5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93 671 12411 0 0,'0'0'2347'0'0,"0"0"-1098"0"0,0 0-595 0 0,0 0-79 0 0,0 0 160 0 0,0 0 194 0 0,0 0 39 0 0,0 0-154 0 0,0 0-207 0 0,0 0-195 0 0,0 0-103 0 0,0 0-33 0 0,0 0-24 0 0,-5 24 18 0 0,-27 122 284 0 0,-6 60 889 0 0,21-64-768 0 0,17-141-587 0 0,0-2 1891 0 0,76-216-169 0 0,-55 152-1744 0 0,2 0 0 0 0,3 2 0 0 0,3 0 1 0 0,3 2-1 0 0,31-44-66 0 0,-41 76 69 0 0,-21 28-48 0 0,40 53 26 0 0,-8 25 142 0 0,-8-8-254 0 0,-25-68-51 0 0,0 0-435 0 0,0 0 2167 0 0,0 0-3382 0 0,0-1-3196 0 0,0 0-4451 0 0,2 0-3112 0 0</inkml:trace>
  <inkml:trace contextRef="#ctx0" brushRef="#br0" timeOffset="808.292">833 384 10898 0 0,'0'0'1431'0'0,"0"0"-249"0"0,0 0 34 0 0,0 0 254 0 0,0 0 165 0 0,0 0-94 0 0,0 0-268 0 0,0 0-345 0 0,0 0-280 0 0,0 0-182 0 0,0 0-97 0 0,0 0-62 0 0,0 0-19 0 0,2-3-7 0 0,5 0 193 0 0,-25 29-55 0 0,-1 2-120 0 0,-64 112 630 0 0,74-125-724 0 0,14-21 556 0 0,57-80-275 0 0,-33 23-327 0 0,-29 63-151 0 0,0 0-22 0 0,0 0-19 0 0,0 0-30 0 0,-9 10-426 0 0,-14 24-2960 0 0,18-23-1671 0 0,1-4-5607 0 0</inkml:trace>
  <inkml:trace contextRef="#ctx0" brushRef="#br0" timeOffset="1276.953">443 1212 13107 0 0,'0'0'1576'0'0,"0"0"-392"0"0,0 0-98 0 0,0 0 126 0 0,0 0 78 0 0,0 0-115 0 0,0 0-255 0 0,0 0-260 0 0,0 0-160 0 0,0 0-64 0 0,0 0-57 0 0,0 0-48 0 0,0 0-35 0 0,-6 21-32 0 0,-17 64-37 0 0,17-21 209 0 0,14-61-5692 0 0,-3-6-4861 0 0,-4 3 411 0 0</inkml:trace>
  <inkml:trace contextRef="#ctx0" brushRef="#br0" timeOffset="1643.37">599 943 6953 0 0,'0'0'3042'0'0,"0"0"-1088"0"0,0 0-412 0 0,0 0-40 0 0,0 0-41 0 0,0 0-143 0 0,0 0-153 0 0,0 0-166 0 0,0 0-199 0 0,0 0-171 0 0,0 0-152 0 0,0 0-142 0 0,-8 4-81 0 0,-24 11-37 0 0,24-12-32 0 0,8-3-22 0 0,0 0-17 0 0,0 0-30 0 0,0 0-20 0 0,0 0-16 0 0,6-5 223 0 0,7-8-199 0 0,-18 13 1128 0 0,-36 18 31 0 0,50-31-2258 0 0,-4 3-1347 0 0,1 5-3944 0 0,-2 4-5338 0 0</inkml:trace>
  <inkml:trace contextRef="#ctx0" brushRef="#br0" timeOffset="2321.482">3 259 2361 0 0,'0'0'1385'0'0,"0"0"46"0"0,0 0 345 0 0,0 0 352 0 0,0 0 143 0 0,0 0-72 0 0,0 0-264 0 0,0 0-267 0 0,0 0-198 0 0,0 0-131 0 0,0 0-112 0 0,0 0-127 0 0,0 0-124 0 0,-1-3-150 0 0,1 2-725 0 0,0 0 1 0 0,1 0-1 0 0,-1 0 1 0 0,0 1 0 0 0,0-1-1 0 0,0 0 1 0 0,0 0-1 0 0,1 1 1 0 0,-1-1-1 0 0,0 0 1 0 0,1 0-1 0 0,-1 1 1 0 0,1-1 0 0 0,-1 0-1 0 0,1 1 1 0 0,-1-1-1 0 0,1 1 1 0 0,-1-1-1 0 0,1 1 1 0 0,-1-1-1 0 0,1 1 1 0 0,0-1-1 0 0,-1 1 1 0 0,1-1 0 0 0,0 1-1 0 0,0 0 1 0 0,-1-1-1 0 0,1 1 1 0 0,0 0-1 0 0,0 0 1 0 0,-1 0-1 0 0,1-1 1 0 0,0 1 0 0 0,0 0-1 0 0,-1 0 1 0 0,1 0-1 0 0,0 0 1 0 0,0 0-1 0 0,0 1 1 0 0,-1-1-1 0 0,1 0 1 0 0,0 0-1 0 0,0 0 1 0 0,-1 1 0 0 0,1-1-1 0 0,0 0 1 0 0,0 1-102 0 0,9-1-475 0 0,271-4 2369 0 0,-287-14-1297 0 0,-104-188-1484 0 0,108 200-954 0 0,3 1-6920 0 0,2 5-3806 0 0</inkml:trace>
</inkml:ink>
</file>

<file path=ppt/ink/ink7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7:04.4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 1 7658 0 0,'0'0'2405'0'0,"0"0"-657"0"0,0 0-311 0 0,0 0-13 0 0,0 0-2 0 0,0 0-159 0 0,0 0-255 0 0,0 0-232 0 0,0 0-175 0 0,0 0-97 0 0,0 0-48 0 0,0 0-41 0 0,0 0-41 0 0,-7 23-18 0 0,-22 72-30 0 0,22-22 734 0 0,25-98-6197 0 0,-13 17-239 0 0,0 1-5672 0 0</inkml:trace>
</inkml:ink>
</file>

<file path=ppt/ink/ink7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7:04.7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57 1 4681 0 0,'0'0'3453'0'0,"0"0"-1138"0"0,0 0-405 0 0,0 0-21 0 0,0 0-52 0 0,0 0-241 0 0,0 0-304 0 0,0 0-309 0 0,0 0-241 0 0,0 0-162 0 0,0 0-101 0 0,0 0-86 0 0,0 0-49 0 0,-10 9-45 0 0,-27 32-59 0 0,27-21 659 0 0,33-35-253 0 0,-21 14-667 0 0,24-26 360 0 0,-28 22-5380 0 0,2 5-2163 0 0,0 0-4791 0 0</inkml:trace>
</inkml:ink>
</file>

<file path=ppt/ink/ink7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7:07.4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376 575 376 0 0,'0'0'1384'0'0,"0"0"-30"0"0,0 0 164 0 0,0 0 262 0 0,0 0 227 0 0,0 0 39 0 0,0 0-191 0 0,0 0-224 0 0,0 0-251 0 0,0 0-210 0 0,0 0-94 0 0,-1-7-129 0 0,-2-23-94 0 0,-1 28 4742 0 0,-4 19-5262 0 0,-5 12-61 0 0,0-2 1 0 0,-2 1-1 0 0,0-2 0 0 0,-2 0 0 0 0,-13 14-272 0 0,4-3 180 0 0,-110 132 102 0 0,48-102-748 0 0,81-81-14595 0 0,8 10 9472 0 0,-1 0-423 0 0</inkml:trace>
  <inkml:trace contextRef="#ctx0" brushRef="#br0" timeOffset="311.703">49 524 856 0 0,'0'0'2666'0'0,"0"0"-551"0"0,0 0-30 0 0,0 0 162 0 0,0 0 80 0 0,0 0-71 0 0,0 0-239 0 0,0 0-339 0 0,0 0-369 0 0,0 0-375 0 0,0 0-339 0 0,0 0-245 0 0,0 0-132 0 0,-3-7 19 0 0,-8-14 39 0 0,13 38 588 0 0,4-3-573 0 0,1-1-1 0 0,0 0 0 0 0,1-1 1 0 0,1 1-1 0 0,0-2 0 0 0,0 1 1 0 0,1-1-1 0 0,1-1 0 0 0,0 0 1 0 0,9 7-291 0 0,19 20 545 0 0,60 66 132 0 0,-89-88-663 0 0,-1 1-1 0 0,-1 1 0 0 0,0-1 1 0 0,-1 1-1 0 0,-1 1 0 0 0,-1-1 1 0 0,3 17-14 0 0,-7-33-72 0 0,-1 1 1 0 0,1-1-1 0 0,0 0 1 0 0,-1 0-1 0 0,1 0 0 0 0,0 0 1 0 0,0 0-1 0 0,0 1 1 0 0,0-1-1 0 0,0-1 1 0 0,0 1-1 0 0,0 0 1 0 0,0 0-1 0 0,0 0 0 0 0,0-1 1 0 0,0 1-1 0 0,1 0 1 0 0,-1-1-1 0 0,0 1 1 0 0,0-1-1 0 0,1 1 0 0 0,-1-1 1 0 0,0 0-1 0 0,1 0 1 0 0,-1 1-1 0 0,0-1 1 0 0,1 0-1 0 0,-1 0 1 0 0,0 0-1 0 0,1-1 72 0 0,30 1-5434 0 0,-20-1-257 0 0,-5 1-5734 0 0</inkml:trace>
  <inkml:trace contextRef="#ctx0" brushRef="#br0" timeOffset="1124.509">557 1013 4713 0 0,'0'0'5098'0'0,"0"0"-2385"0"0,0 0-811 0 0,0 0-103 0 0,0 0-89 0 0,0 0-202 0 0,0 0-255 0 0,0 0-274 0 0,0 0-160 0 0,0 0-85 0 0,0 0-169 0 0,0 0-150 0 0,0-6-58 0 0,5-21 193 0 0,1 0-1 0 0,1 0 0 0 0,2 1 1 0 0,0 0-1 0 0,2 1 0 0 0,12-21-549 0 0,-14 25 85 0 0,5-9 71 0 0,2 1 1 0 0,0 1-1 0 0,2 0 0 0 0,1 1 0 0 0,21-22-156 0 0,-40 48 2 0 0,0 0-1 0 0,1-1 0 0 0,-1 1 0 0 0,1 0 0 0 0,-1 0 1 0 0,1 0-1 0 0,-1-1 0 0 0,1 1 0 0 0,0 0 0 0 0,-1 0 1 0 0,1 0-1 0 0,0 0 0 0 0,0 0 0 0 0,0 0 0 0 0,0 0 1 0 0,0 1-1 0 0,0-1 0 0 0,0 0 0 0 0,0 0 0 0 0,0 1 1 0 0,0-1-1 0 0,0 1 0 0 0,0-1 0 0 0,1 1 0 0 0,-1-1 1 0 0,0 1-1 0 0,0 0 0 0 0,1-1 0 0 0,-1 1 0 0 0,0 0 0 0 0,1 0 1 0 0,-1 0-1 0 0,0 0 0 0 0,0 0 0 0 0,1 0 0 0 0,-1 1 1 0 0,0-1-1 0 0,1 0 0 0 0,-1 1 0 0 0,0-1 0 0 0,0 1 1 0 0,0-1-1 0 0,0 1 0 0 0,1-1 0 0 0,-1 1 0 0 0,0 0 1 0 0,0 0-1 0 0,0 0 0 0 0,0-1 0 0 0,0 1 0 0 0,-1 0 1 0 0,1 0-1 0 0,0 0 0 0 0,0 0 0 0 0,0 0 0 0 0,-1 1 0 0 0,1-1-1 0 0,15 108 135 0 0,5 10-35 0 0,-21-118-99 0 0,0 0 1 0 0,0 1-1 0 0,0-1 0 0 0,0 0 0 0 0,0 1 1 0 0,0-1-1 0 0,0 0 0 0 0,1 1 0 0 0,-1-1 0 0 0,0 0 1 0 0,1 0-1 0 0,-1 1 0 0 0,1-1 0 0 0,0 0 1 0 0,-1 0-1 0 0,1 0 0 0 0,0 0 0 0 0,0 0 1 0 0,0 0-1 0 0,0 0 0 0 0,-1 0 0 0 0,1 0 0 0 0,1 0 1 0 0,-1 0-1 0 0,0-1 0 0 0,0 1 0 0 0,0 0 1 0 0,0-1-1 0 0,0 1 0 0 0,1-1 0 0 0,-1 1 0 0 0,0-1 1 0 0,0 0-1 0 0,1 0 0 0 0,-1 1 0 0 0,0-1 1 0 0,1 0-1 0 0,-1 0 0 0 0,0 0 0 0 0,1 0 0 0 0,-1 0 1 0 0,0-1-1 0 0,1 1 0 0 0,-1 0 0 0 0,0-1 1 0 0,0 1-1 0 0,1-1 0 0 0,-1 1 0 0 0,0-1 1 0 0,1 0-2 0 0,166-201 125 0 0,-49 74-86 0 0,-119 201 5 0 0,-10 12-8 0 0,4 0 1 0 0,5 71-37 0 0,1-110-365 0 0,-7-13-2418 0 0,2-19-7051 0 0,4-10-1844 0 0</inkml:trace>
  <inkml:trace contextRef="#ctx0" brushRef="#br0" timeOffset="1382.009">1429 969 15019 0 0,'0'0'2002'0'0,"0"0"-752"0"0,0 0-244 0 0,0 0 99 0 0,0 0 78 0 0,0 0-94 0 0,0 0-250 0 0,0 0-270 0 0,0 0-183 0 0,0 0-97 0 0,0 0-67 0 0,0 0-53 0 0,-9 24-65 0 0,-30 73-39 0 0,28-53-66 0 0,11-43-71 0 0,0-2-2697 0 0,0-5-2770 0 0,0-1-1036 0 0,0 2-3766 0 0</inkml:trace>
  <inkml:trace contextRef="#ctx0" brushRef="#br0" timeOffset="1731.277">1442 575 12843 0 0,'0'0'1971'0'0,"0"0"-450"0"0,0 0-140 0 0,0 0 42 0 0,0 0-38 0 0,0 0-131 0 0,0 0-316 0 0,0 0-362 0 0,0 0-252 0 0,0 0-136 0 0,0 0-74 0 0,0 0-54 0 0,0 0 43 0 0,-8 15 829 0 0,9-15-856 0 0,-1 0 12 0 0,0 0-6 0 0,0 0 23 0 0,0 0 31 0 0,0 0 5 0 0,0 0 18 0 0,0 0 16 0 0,-21 12 924 0 0,11-4-833 0 0,5-4-1291 0 0,23-7-3688 0 0,-9 1-2130 0 0,-2 1-5371 0 0</inkml:trace>
  <inkml:trace contextRef="#ctx0" brushRef="#br0" timeOffset="2712.217">1613 542 808 0 0,'0'0'3297'0'0,"0"0"-1454"0"0,0 0-372 0 0,0 0 164 0 0,0 0 88 0 0,0 0-17 0 0,0 0-145 0 0,0 0-231 0 0,0 0-144 0 0,0 0-85 0 0,0 0-66 0 0,0 0-3 0 0,0 0-17 0 0,9 4-39 0 0,-5-1-902 0 0,-1-1 70 0 0,0 0 0 0 0,1 0 0 0 0,-1 0 0 0 0,1-1 0 0 0,-1 1 0 0 0,1-1 0 0 0,-1 0 0 0 0,1 0 0 0 0,0 0 0 0 0,0 0 0 0 0,0-1 0 0 0,-1 0 0 0 0,1 1 0 0 0,0-1 0 0 0,0-1 0 0 0,0 1 0 0 0,0-1 0 0 0,-1 1 0 0 0,1-1 0 0 0,0 0 0 0 0,2-1-144 0 0,100-71 2521 0 0,-95 58-2251 0 0,-11 15-245 0 0,0 0-1 0 0,0 1 1 0 0,0-1 0 0 0,0 0 0 0 0,0 0-1 0 0,0 1 1 0 0,1-1 0 0 0,-1 0 0 0 0,0 0-1 0 0,0 1 1 0 0,0-1 0 0 0,0 0 0 0 0,1 0-1 0 0,-1 0 1 0 0,0 1 0 0 0,0-1 0 0 0,0 0-1 0 0,1 0 1 0 0,-1 0 0 0 0,0 0 0 0 0,0 0-1 0 0,1 1 1 0 0,-1-1 0 0 0,0 0 0 0 0,0 0 0 0 0,1 0-1 0 0,-1 0 1 0 0,0 0 0 0 0,1 0 0 0 0,-1 0-1 0 0,0 0 1 0 0,0 0 0 0 0,1 0 0 0 0,-1 0-1 0 0,0 0 1 0 0,0 0 0 0 0,1 0 0 0 0,-1 0-1 0 0,0 0 1 0 0,1-1-25 0 0,11 100 261 0 0,4 36-12 0 0,38 190-121 0 0,-39-247-98 0 0,-14-75-16 0 0,0-3-18 0 0,-1 0 13 0 0,0 0 3 0 0,0 0 9 0 0,0 0 9 0 0,0 0 27 0 0,0 0 30 0 0,51-136 985 0 0,76-187-1021 0 0,-76 171 11 0 0,-48 161-3232 0 0,-3 7-610 0 0,0-5-4640 0 0,0-3-4599 0 0</inkml:trace>
  <inkml:trace contextRef="#ctx0" brushRef="#br0" timeOffset="3827.96">2305 1054 0 0 0,'0'0'1352'0'0,"0"0"143"0"0,0 0 271 0 0,0 0 325 0 0,0 0 199 0 0,0 0-78 0 0,0 0-275 0 0,0 0-302 0 0,0 0-247 0 0,0 0-177 0 0,0 0-115 0 0,0 0-73 0 0,10 0 6481 0 0,-18 44-5347 0 0,-65 100-1856 0 0,63-86-198 0 0,10-57-112 0 0,0-1-9 0 0,0 0-23 0 0,0 0 20 0 0,0 0 21 0 0,0 0 26 0 0,0 0-36 0 0,0 0-12 0 0,0 0-10 0 0,0 0 3 0 0,0 0-36 0 0,0 0-26 0 0,10-23-2716 0 0,4-6-3656 0 0,-6 12-3565 0 0,-5 12 77 0 0</inkml:trace>
  <inkml:trace contextRef="#ctx0" brushRef="#br0" timeOffset="4281.574">2447 829 7530 0 0,'0'0'2823'0'0,"0"0"-699"0"0,0 0-238 0 0,0 0 38 0 0,0 0-30 0 0,0 0-189 0 0,0 0-334 0 0,0 0-307 0 0,0 0-219 0 0,0 0-141 0 0,0 0-89 0 0,0 0-51 0 0,0 0-38 0 0,0-6 689 0 0,0 5-1179 0 0,-1 1 1 0 0,1 0 0 0 0,0 0-1 0 0,0 0 1 0 0,0-1-1 0 0,0 1 1 0 0,0 0 0 0 0,0 0-1 0 0,0 0 1 0 0,-1-1 0 0 0,1 1-1 0 0,0 0 1 0 0,0 0-1 0 0,0 0 1 0 0,0 0 0 0 0,-1 0-1 0 0,1 0 1 0 0,0-1 0 0 0,0 1-1 0 0,0 0 1 0 0,0 0-1 0 0,-1 0 1 0 0,1 0 0 0 0,0 0-1 0 0,0 0 1 0 0,-1 0 0 0 0,1 0-1 0 0,0 0 1 0 0,0 0-1 0 0,0 0 1 0 0,-1 0 0 0 0,1 0-37 0 0,19-18 291 0 0,-61 24 661 0 0,55-29-4607 0 0,-7 16-718 0 0,-1 0-4491 0 0,-3 4-3289 0 0</inkml:trace>
  <inkml:trace contextRef="#ctx0" brushRef="#br0" timeOffset="4689.133">2810 251 5585 0 0,'0'0'2117'0'0,"0"0"-214"0"0,0 0 58 0 0,0 0 56 0 0,0 0-97 0 0,0 0-186 0 0,0 0-295 0 0,0 0-275 0 0,0 0-180 0 0,0 0-126 0 0,0 0-103 0 0,0 0-60 0 0,0 0-63 0 0,-3 1-91 0 0,-63 68 2772 0 0,19-13-2778 0 0,-105 54-91 0 0,135-99-918 0 0,23-8-4407 0 0,0-6 619 0 0,-2-1-4388 0 0</inkml:trace>
  <inkml:trace contextRef="#ctx0" brushRef="#br0" timeOffset="5530.976">1613 259 4761 0 0,'0'0'1995'0'0,"0"0"50"0"0,0 0 171 0 0,0 0 67 0 0,0 0-161 0 0,0 0-310 0 0,0 0-374 0 0,0 0-342 0 0,0 0-229 0 0,0 0-139 0 0,0 0-36 0 0,0 0-19 0 0,3 0-1 0 0,184-23 3746 0 0,48 12-3254 0 0,-191 19-1074 0 0,-43-8-70 0 0,-1 0-7 0 0,0 0 10 0 0,-2-1 2600 0 0,-32-57-2410 0 0,26 41-301 0 0,2 4-82 0 0,0 1 1 0 0,1-1 0 0 0,0-1 0 0 0,1 1 0 0 0,1 0 0 0 0,0-1-1 0 0,1 0 1 0 0,0 0 0 0 0,1 0 169 0 0,12-2-5686 0 0,-6 14 1150 0 0,-1-2-8457 0 0</inkml:trace>
</inkml:ink>
</file>

<file path=ppt/ink/ink7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4:59.0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1271 1039 2216 0 0,'0'0'1633'0'0,"0"0"-156"0"0,0 0 4 0 0,0 0 92 0 0,0 0 28 0 0,0 0-41 0 0,0 0-118 0 0,0 0-145 0 0,0 0-87 0 0,0 0-95 0 0,0 0-87 0 0,0 0-74 0 0,-4-4-100 0 0,-13-14-103 0 0,15 17-600 0 0,0 1 0 0 0,0-1 0 0 0,0 0 0 0 0,0 1 0 0 0,0-1 0 0 0,0 1 0 0 0,-1-1 0 0 0,1 1 0 0 0,0 0 0 0 0,0 0 0 0 0,0 0 0 0 0,0 0 0 0 0,-1 0 0 0 0,1 1 0 0 0,0-1 0 0 0,0 1 0 0 0,0-1 0 0 0,0 1 0 0 0,0 0 0 0 0,0 0 0 0 0,0 0 0 0 0,0 0 0 0 0,-1 1-151 0 0,-9 7 130 0 0,1 0 0 0 0,0 1 1 0 0,1 1-1 0 0,0 0 0 0 0,0 0 0 0 0,1 1 0 0 0,1 0 1 0 0,0 0-1 0 0,1 1 0 0 0,0 0 0 0 0,1 0 0 0 0,0 1 1 0 0,1-1-1 0 0,1 2 0 0 0,0-1 0 0 0,1 0 0 0 0,1 1 1 0 0,0-1-1 0 0,0 1 0 0 0,2-1 0 0 0,0 1 0 0 0,0 0 1 0 0,2-1-1 0 0,1 9-130 0 0,-2-15 24 0 0,0 1 1 0 0,1 0 0 0 0,-1-1-1 0 0,2 1 1 0 0,-1-1-1 0 0,1 0 1 0 0,1 0 0 0 0,-1 0-1 0 0,1 0 1 0 0,1-1-1 0 0,-1 0 1 0 0,2 1 0 0 0,-1-2-1 0 0,0 1 1 0 0,1-1-1 0 0,0 1 1 0 0,1-2 0 0 0,0 1-1 0 0,0-1 1 0 0,0 0-1 0 0,0 0 1 0 0,1-1-1 0 0,-1 0 1 0 0,1 0 0 0 0,0-1-1 0 0,0 0 1 0 0,7 2-25 0 0,-10-4 38 0 0,-1-1 0 0 0,0 1 1 0 0,1-1-1 0 0,-1 1 0 0 0,0-1 0 0 0,1 0 0 0 0,-1-1 1 0 0,0 1-1 0 0,1-1 0 0 0,-1 0 0 0 0,0 0 1 0 0,0 0-1 0 0,0-1 0 0 0,0 1 0 0 0,0-1 1 0 0,0 0-1 0 0,0 0 0 0 0,0-1 0 0 0,-1 1 0 0 0,1-1 1 0 0,-1 1-1 0 0,1-1 0 0 0,-1 0 0 0 0,2-4-38 0 0,1 1 33 0 0,0-1 0 0 0,-1 0 0 0 0,0 0 0 0 0,-1 0 0 0 0,1-1 0 0 0,-1 1 0 0 0,-1-1 0 0 0,1 0 0 0 0,-1 0 0 0 0,-1-1 0 0 0,0 1 0 0 0,0-1 0 0 0,0 1 0 0 0,-1-1 0 0 0,0 1-1 0 0,-1-1 1 0 0,0 0 0 0 0,-1 1 0 0 0,1-1 0 0 0,-2 0-33 0 0,0 5-1 0 0,0 1-1 0 0,0 0 1 0 0,0 0-1 0 0,-1 0 1 0 0,1 0 0 0 0,-1 0-1 0 0,0 0 1 0 0,0 1-1 0 0,0 0 1 0 0,0-1-1 0 0,0 1 1 0 0,-1 0-1 0 0,1 0 1 0 0,-1 1 0 0 0,1-1-1 0 0,-1 1 1 0 0,1 0-1 0 0,-1 0 1 0 0,0 0-1 0 0,0 0 1 0 0,0 1-1 0 0,0-1 1 0 0,1 1 0 0 0,-1 0-1 0 0,0 0 1 0 0,0 0-1 0 0,0 1 1 0 0,0 0-1 0 0,0-1 1 0 0,1 1 0 0 0,-1 1-1 0 0,0-1 1 0 0,1 0-1 0 0,-1 1 1 0 0,1 0-1 0 0,-1 0 1 0 0,-2 2 1 0 0,-5 2-13 0 0,11-6 12 0 0,1 0 0 0 0,-1 0 0 0 0,0 0 1 0 0,1 0-1 0 0,-1 1 0 0 0,0-1 0 0 0,1 0 0 0 0,-1 0 0 0 0,0 0 1 0 0,1 0-1 0 0,-1 0 0 0 0,0 0 0 0 0,1 0 0 0 0,-1 1 0 0 0,0-1 0 0 0,0 0 1 0 0,1 0-1 0 0,-1 0 0 0 0,0 1 0 0 0,0-1 0 0 0,1 0 0 0 0,-1 0 1 0 0,0 1-1 0 0,0-1 0 0 0,0 0 0 0 0,0 0 0 0 0,1 1 0 0 0,-1-1 1 0 0,0 0-1 0 0,0 1 0 0 0,0-1 0 0 0,0 0 0 0 0,0 0 0 0 0,0 1 1 0 0,0-1-1 0 0,0 0 0 0 0,0 1 0 0 0,0-1 0 0 0,0 0 0 0 0,0 1 1 0 0,0-1-1 0 0,0 0 0 0 0,0 1 0 0 0,0-1 0 0 0,0 0 0 0 0,0 1 1 0 0,0-1-1 0 0,0 0 0 0 0,-1 1 0 0 0,1-1 0 0 0,0 0 0 0 0,0 0 0 0 0,0 1 2 0 0,11 1 37 0 0,1 0 0 0 0,-1-1 1 0 0,1 0-1 0 0,-1-1 1 0 0,1 0-1 0 0,0-1 0 0 0,-1 0 1 0 0,1-1-1 0 0,-1 0 1 0 0,4-1-39 0 0,120-39 645 0 0,-128 36-2594 0 0,-8 2-2379 0 0,2 3-1291 0 0,0 1-6513 0 0</inkml:trace>
  <inkml:trace contextRef="#ctx0" brushRef="#br0" timeOffset="-4217.99">356 280 4657 0 0,'0'0'2826'0'0,"0"0"-938"0"0,0 0-418 0 0,0 0-68 0 0,0 0 50 0 0,0 0-5 0 0,0 0-68 0 0,0 0-230 0 0,0 0-296 0 0,0 0-257 0 0,0 0-199 0 0,-3-8 353 0 0,25 61 2001 0 0,-10-12-2195 0 0,-1 1-1 0 0,-3 1 1 0 0,-1 0-1 0 0,-2 0 1 0 0,-2 1-1 0 0,-2 8-555 0 0,5 51 378 0 0,2 23-84 0 0,-6-1-1 0 0,-6 33-293 0 0,-18 6 406 0 0,6-38-3102 0 0,41-193-5390 0 0,-12 41-1185 0 0,-10 17 1603 0 0</inkml:trace>
  <inkml:trace contextRef="#ctx0" brushRef="#br0" timeOffset="-1451.743">781 501 3177 0 0,'0'0'1391'0'0,"0"0"-454"0"0,0 0-45 0 0,0 0 333 0 0,0 0 332 0 0,0 0 126 0 0,0 0-181 0 0,0 0-348 0 0,0 0-349 0 0,0 0-229 0 0,0 0-78 0 0,0 0-25 0 0,0 0 47 0 0,5 4 870 0 0,1 1 4040 0 0,-4-3-1345 0 0,-2-2-4097 0 0,0 0 12 0 0,0 0-5 0 0,0 0-3 0 0,0 0-3 0 0,0 0-12 0 0,0 0-3 0 0,1 19 59 0 0,17 66 105 0 0,0 59 126 0 0,-10-86-145 0 0,7 36 88 0 0,-5 1 1 0 0,-4 0-1 0 0,-5 73-207 0 0,-10-105 152 0 0,9-63-157 0 0,0 0 22 0 0,0 0 2 0 0,0 0-22 0 0,0 0-2 0 0,0 0 10 0 0,0 0 4 0 0,0 30 179 0 0,-1-18 437 0 0,-1-43 239 0 0,1 17-1056 0 0,-11-163 124 0 0,4-173 120 0 0,16 178-23 0 0,-27 35-17 0 0,15 34 17 0 0,-11 103-4223 0 0,3 33-474 0 0,8-18-1800 0 0,2-4-4931 0 0</inkml:trace>
  <inkml:trace contextRef="#ctx0" brushRef="#br0" timeOffset="-958.868">875 1046 0 0 0,'0'0'388'0'0,"0"0"738"0"0,0 0 417 0 0,0 0 257 0 0,0 0 112 0 0,0 0-22 0 0,0 0-189 0 0,0 0-201 0 0,0 0-153 0 0,0 0-147 0 0,0 0-82 0 0,0 0-51 0 0,0 0-65 0 0,0-10-61 0 0,1-33-77 0 0,-1 41-675 0 0,0 1-1 0 0,0-1 1 0 0,-1 0 0 0 0,1 0-1 0 0,-1 0 1 0 0,1 0 0 0 0,-1 0 0 0 0,0 1-1 0 0,0-1 1 0 0,1 0 0 0 0,-1 0-1 0 0,-1 1 1 0 0,1-1 0 0 0,0 1 0 0 0,0-1-1 0 0,0 1 1 0 0,-1-1 0 0 0,1 1 0 0 0,-1 0-1 0 0,1 0 1 0 0,-1 0 0 0 0,0 0-1 0 0,1 0 1 0 0,-1 0-189 0 0,-5-4 656 0 0,-6-2-364 0 0,1 1 0 0 0,-1 1 1 0 0,-1 0-1 0 0,1 0 0 0 0,-1 2 1 0 0,0-1-1 0 0,0 2 0 0 0,0 0 0 0 0,0 1 1 0 0,0 0-1 0 0,0 1 0 0 0,-9 1-292 0 0,-119-1-702 0 0,142-2-1317 0 0,0-2 199 0 0,0 2-5096 0 0,2-1-4989 0 0</inkml:trace>
  <inkml:trace contextRef="#ctx0" brushRef="#br0" timeOffset="192173.392">1 251 0 0 0,'0'0'1527'0'0,"0"0"439"0"0,0 0 216 0 0,0 0 11 0 0,0 0-131 0 0,0 0-256 0 0,0 0-247 0 0,0 0-180 0 0,0 0-139 0 0,0 0-74 0 0,7 2 6791 0 0,3 0-6091 0 0,161-28-34 0 0,174 4-839 0 0,-168 28-713 0 0,13-1 360 0 0,-130-16-464 0 0,-59 11-165 0 0,-1 0-13 0 0,0 0 8 0 0,0 0 2 0 0,0 0 2 0 0,0 0 10 0 0,0 0-4 0 0,0 0-2 0 0,0 0 12 0 0,0 0-3 0 0,0 0-10 0 0,0 0 11 0 0,0 0 15 0 0,0 0 9 0 0,0 0 11 0 0,0 0 10 0 0,0 0-17 0 0,0 0 13 0 0,0 0-1 0 0,0 0-2 0 0,0 0 10 0 0,0 0-11 0 0,0 0 3 0 0,0 0 9 0 0,0 0 6 0 0,-19-5 241 0 0,-97-49-112 0 0,2-5-74 0 0,2 7 120 0 0,95 31-259 0 0,15 13-3311 0 0,8 1-10136 0 0,-1 7 342 0 0</inkml:trace>
</inkml:ink>
</file>

<file path=ppt/ink/ink7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49:56.7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20 218 0 0 0,'0'0'906'0'0,"0"0"639"0"0,0 0 289 0 0,0 0 120 0 0,0 0-97 0 0,0 0-264 0 0,0 0-306 0 0,0 0-319 0 0,0 0-175 0 0,0 0 82 0 0,0 0 163 0 0,5 1 202 0 0,99 0 3681 0 0,51-59-2080 0 0,-145 52-2683 0 0,0 1 1 0 0,0-2 0 0 0,-1 1 0 0 0,0-1-1 0 0,0-1 1 0 0,0 0 0 0 0,-1 0-1 0 0,0-1 1 0 0,6-8-159 0 0,-13 15 28 0 0,0 1 0 0 0,1-1 0 0 0,-1 0 0 0 0,0 0 0 0 0,0 0 0 0 0,0 1 0 0 0,0-1 0 0 0,-1 0 0 0 0,1 0 0 0 0,0 0 0 0 0,-1 0 0 0 0,0-1 0 0 0,1 1 0 0 0,-1 0 0 0 0,0 0 0 0 0,0 0 0 0 0,0 0 0 0 0,0 0 0 0 0,0 0 0 0 0,-1 0 0 0 0,1 0 0 0 0,-1 0 0 0 0,1 0-1 0 0,-1 0 1 0 0,0 0 0 0 0,0 0 0 0 0,1 0 0 0 0,-2 0 0 0 0,1 0 0 0 0,0 0 0 0 0,0 1 0 0 0,0-1 0 0 0,-1 1 0 0 0,1-1 0 0 0,-1 1 0 0 0,1-1 0 0 0,-1 1 0 0 0,0 0 0 0 0,0 0 0 0 0,1-1 0 0 0,-1 1 0 0 0,0 1 0 0 0,0-1 0 0 0,0 0 0 0 0,0 0 0 0 0,0 1 0 0 0,-1-1-28 0 0,0 1-3 0 0,0 0 0 0 0,0 0 0 0 0,0 0 0 0 0,0 0 0 0 0,0 1 0 0 0,0-1 0 0 0,0 1 0 0 0,0 0 0 0 0,1-1 0 0 0,-1 2 0 0 0,0-1 0 0 0,0 0 0 0 0,1 0 0 0 0,-1 1 0 0 0,1-1 0 0 0,-1 1 0 0 0,1 0 0 0 0,0 0 0 0 0,-1 0 0 0 0,1 0 0 0 0,0 0 0 0 0,0 1 0 0 0,1-1 0 0 0,-1 1 0 0 0,0-1 0 0 0,1 1 0 0 0,0-1 0 0 0,-1 1 0 0 0,1 0 0 0 0,0 0 0 0 0,0-1 0 0 0,1 1 0 0 0,-1 0 0 0 0,0 0 3 0 0,-12 105-102 0 0,17-32 134 0 0,3 0 0 0 0,3-1 0 0 0,4 0-32 0 0,12 83 49 0 0,-17-88-31 0 0,-3 0-1 0 0,-3 0 1 0 0,-2 0 0 0 0,-4 1-1 0 0,-7 30-17 0 0,6-73 3 0 0,-1-1-1 0 0,-1 0 1 0 0,-2 0-1 0 0,0-1 1 0 0,-2 0-1 0 0,-1-1 1 0 0,-1 0-1 0 0,-1 0 1 0 0,-1-1-1 0 0,-1-1 1 0 0,-1-1-1 0 0,-2 0 1 0 0,0-1-1 0 0,-14 13-2 0 0,26-29 5 0 0,1 0 1 0 0,-1-1-1 0 0,-1 0 1 0 0,1 0-1 0 0,0 0 1 0 0,-1-1-1 0 0,0 0 0 0 0,0 0 1 0 0,0-1-1 0 0,0 0 1 0 0,0 0-1 0 0,0 0 0 0 0,-1-1 1 0 0,1 0-1 0 0,-7-1-5 0 0,11-2-2 0 0,1 0 0 0 0,-1 0 0 0 0,1 0-1 0 0,0-1 1 0 0,0 1 0 0 0,0-1 0 0 0,1 0-1 0 0,-1 1 1 0 0,1-1 0 0 0,-1 0 0 0 0,1 0-1 0 0,0 0 1 0 0,0 0 0 0 0,0 0 0 0 0,1 0-1 0 0,-1 0 1 0 0,1-1 0 0 0,-1 1 0 0 0,1 0-1 0 0,0 0 1 0 0,0 0 0 0 0,1-1 0 0 0,-1 1-1 0 0,1 0 1 0 0,-1 0 0 0 0,1-1 2 0 0,-1-3-8 0 0,3-22 6 0 0,2 1 1 0 0,0 0 0 0 0,2 0 0 0 0,1 0-1 0 0,1 1 1 0 0,1 0 0 0 0,2 0 0 0 0,5-6 1 0 0,-2-2 6 0 0,200-384 36 0 0,-188 360-130 0 0,-27 58-25 0 0,0 1-95 0 0,0 0-155 0 0,52 9-8205 0 0,-22-3-1161 0 0,-19-2 2286 0 0</inkml:trace>
  <inkml:trace contextRef="#ctx0" brushRef="#br0" timeOffset="397.495">710 777 0 0 0,'0'0'884'0'0,"0"0"214"0"0,0 0 370 0 0,0 0 326 0 0,0 0 158 0 0,0 0-31 0 0,0 0-193 0 0,0 0-214 0 0,0 0-173 0 0,0 0-139 0 0,0 0-133 0 0,0 0-127 0 0,-7 25-82 0 0,-20 77-81 0 0,13-49 2760 0 0,14-52-3076 0 0,0-1 79 0 0,0 0 70 0 0,8-20 1886 0 0,38-167-755 0 0,-31 136-1546 0 0,-11 31-180 0 0,1 1 0 0 0,0 0 0 0 0,2 0 0 0 0,0 1 0 0 0,2 0 0 0 0,0 0 0 0 0,0 1 0 0 0,7-7-17 0 0,-13 22-120 0 0,1 1-1 0 0,-1 0 1 0 0,0 0 0 0 0,1 1-1 0 0,-1-1 1 0 0,1 1 0 0 0,-1-1 0 0 0,1 1-1 0 0,-1 0 1 0 0,1 1 0 0 0,-1-1-1 0 0,1 1 1 0 0,-1-1 0 0 0,0 1-1 0 0,1 0 1 0 0,-1 0 0 0 0,0 0-1 0 0,1 1 1 0 0,-1-1 0 0 0,0 1-1 0 0,0 0 1 0 0,0 0 0 0 0,0 0 0 0 0,2 2 120 0 0,8 3-1127 0 0,70 19-9793 0 0,-52-19 2709 0 0,-20-3 3074 0 0</inkml:trace>
  <inkml:trace contextRef="#ctx0" brushRef="#br0" timeOffset="815.739">1338 542 304 0 0,'0'0'1760'0'0,"0"0"26"0"0,0 0 267 0 0,0 0 250 0 0,0 0 88 0 0,0 0-55 0 0,0 0-248 0 0,0 0-352 0 0,0 0-316 0 0,0 0-218 0 0,0 0-158 0 0,0 0-120 0 0,0 0-85 0 0,1-3-136 0 0,-1 2-664 0 0,-1 0-1 0 0,1 1 1 0 0,0-1 0 0 0,-1 0-1 0 0,1 0 1 0 0,0 0 0 0 0,-1 1-1 0 0,1-1 1 0 0,-1 0 0 0 0,1 0-1 0 0,-1 1 1 0 0,1-1 0 0 0,-1 0 0 0 0,0 1-1 0 0,1-1 1 0 0,-1 1 0 0 0,0-1-1 0 0,0 1 1 0 0,1-1 0 0 0,-1 1-1 0 0,0 0 1 0 0,0-1 0 0 0,0 1-1 0 0,1 0 1 0 0,-1-1 0 0 0,0 1-1 0 0,0 0 1 0 0,0 0 0 0 0,0 0-1 0 0,0 0 1 0 0,0 0 0 0 0,0 0 0 0 0,1 0-1 0 0,-1 0 1 0 0,0 0 0 0 0,0 0-1 0 0,0 1 1 0 0,0-1 0 0 0,0 0-1 0 0,1 1 1 0 0,-1-1 0 0 0,0 0-1 0 0,0 1 1 0 0,0-1 0 0 0,1 1-1 0 0,-1 0-38 0 0,-55 13 868 0 0,44-9-826 0 0,1 1 1 0 0,1 0-1 0 0,-1 1 0 0 0,1 0 0 0 0,1 0 1 0 0,-1 1-1 0 0,1 1 0 0 0,1 0 0 0 0,-1 0 1 0 0,1 0-1 0 0,1 1 0 0 0,0 0 0 0 0,0 1 1 0 0,1-1-1 0 0,1 1 0 0 0,-1 1 0 0 0,2-1 1 0 0,0 1-1 0 0,0-1 0 0 0,1 1 0 0 0,0 0 1 0 0,1 1-1 0 0,1-1 0 0 0,0 0 0 0 0,0 1 1 0 0,1-1-1 0 0,1 0 0 0 0,0 1-42 0 0,1-9 18 0 0,-1-1 0 0 0,1 0 0 0 0,0 1-1 0 0,0-1 1 0 0,1 0 0 0 0,-1 0 0 0 0,0 0 0 0 0,1 0 0 0 0,0-1-1 0 0,0 1 1 0 0,0-1 0 0 0,0 1 0 0 0,0-1 0 0 0,0 0 0 0 0,0 0 0 0 0,1-1-1 0 0,-1 1 1 0 0,1-1 0 0 0,0 1 0 0 0,-1-1 0 0 0,1 0 0 0 0,0-1-1 0 0,0 1 1 0 0,-1-1 0 0 0,1 1 0 0 0,0-1 0 0 0,0 0 0 0 0,0 0-1 0 0,-1-1 1 0 0,1 1 0 0 0,0-1 0 0 0,0 0 0 0 0,-1 0 0 0 0,1 0-1 0 0,0-1 1 0 0,-1 1 0 0 0,1-1 0 0 0,-1 0 0 0 0,0 0 0 0 0,0 0 0 0 0,1 0-1 0 0,-1 0 1 0 0,-1-1 0 0 0,1 1 0 0 0,2-3-18 0 0,42-33 131 0 0,-1-1 1 0 0,-2-3-1 0 0,-2-1 0 0 0,-2-3 1 0 0,2-5-132 0 0,-1 2 75 0 0,-7 22-206 0 0,-34 46-18 0 0,2 20 58 0 0,-2-28-131 0 0,0-1 0 0 0,0 0 1 0 0,1 0-1 0 0,0 0 0 0 0,1 0 0 0 0,0 0 1 0 0,1 0-1 0 0,0 0 0 0 0,0 0 0 0 0,1-1 1 0 0,0 1-1 0 0,1-1 0 0 0,2 4 222 0 0,22 18-4166 0 0,-7-11-7139 0 0,-12-13 1776 0 0</inkml:trace>
  <inkml:trace contextRef="#ctx0" brushRef="#br0" timeOffset="1338.543">1771 936 5129 0 0,'0'0'3135'0'0,"0"0"-522"0"0,0 0-305 0 0,0 0-244 0 0,0 0-401 0 0,0 0-395 0 0,0 0-281 0 0,0 0-154 0 0,0 0-103 0 0,0 0-42 0 0,0 0-61 0 0,0 0-77 0 0,0 0-35 0 0,14-26-63 0 0,69-122 367 0 0,3 31 690 0 0,-31 80-1447 0 0,-41 78-71 0 0,-14 94 193 0 0,0-134-180 0 0,-1 0 0 0 0,1 1 0 0 0,0-1 0 0 0,0 0 0 0 0,0 0 0 0 0,0 0 0 0 0,0 0 0 0 0,1 0 0 0 0,-1 1 0 0 0,0-1 0 0 0,1 0 1 0 0,-1 0-1 0 0,0 0 0 0 0,1 0 0 0 0,-1 0 0 0 0,1 0 0 0 0,0 0 0 0 0,-1 0 0 0 0,1 0 0 0 0,0 0 0 0 0,-1 0 0 0 0,1 0 0 0 0,0-1 0 0 0,0 1 0 0 0,0 0 0 0 0,0 0 0 0 0,0-1 0 0 0,0 1 0 0 0,0-1 0 0 0,0 1 1 0 0,0-1-1 0 0,0 1 0 0 0,0-1 0 0 0,0 0 0 0 0,1 1 0 0 0,-1-1 0 0 0,0 0 0 0 0,0 0 0 0 0,0 0 0 0 0,0 0 0 0 0,1 0 0 0 0,-1 0 0 0 0,0 0 0 0 0,0 0 0 0 0,0 0 0 0 0,0-1 0 0 0,0 1 0 0 0,1-1-4 0 0,53-25 355 0 0,2-19-228 0 0,-41 30-80 0 0,1 1-1 0 0,1 1 1 0 0,0 0-1 0 0,0 2 0 0 0,1 0 1 0 0,1 1-1 0 0,3-1-46 0 0,-21 13 6 0 0,-1 1-1 0 0,1-1 0 0 0,-1 0 0 0 0,0 0 1 0 0,0 1-1 0 0,0-1 0 0 0,0 1 0 0 0,-1-1 0 0 0,1 1 1 0 0,0-1-1 0 0,-1 1 0 0 0,0-1 0 0 0,0 1 1 0 0,0-1-1 0 0,0 1 0 0 0,0 0 0 0 0,0-1 0 0 0,-1 1 1 0 0,1-1-1 0 0,-1 1 0 0 0,1-1 0 0 0,-1 1 0 0 0,0-1-5 0 0,-3 13-20 0 0,2-9-9 0 0,0 1 0 0 0,0 0-1 0 0,1 0 1 0 0,0 0 0 0 0,0 1 0 0 0,0-1 0 0 0,1 0-1 0 0,0 0 1 0 0,1 0 0 0 0,0 1 0 0 0,0-1 0 0 0,0 0-1 0 0,2 3 30 0 0,-2-9-111 0 0,-1 0-1 0 0,1 0 0 0 0,0 0 1 0 0,1-1-1 0 0,-1 1 0 0 0,0 0 1 0 0,0 0-1 0 0,0-1 0 0 0,0 1 1 0 0,1-1-1 0 0,-1 1 0 0 0,0-1 1 0 0,0 1-1 0 0,1-1 0 0 0,-1 0 1 0 0,0 0-1 0 0,1 0 0 0 0,-1 1 1 0 0,0-1-1 0 0,1-1 0 0 0,-1 1 1 0 0,0 0-1 0 0,1 0 0 0 0,-1 0 1 0 0,0-1-1 0 0,1 1 0 0 0,-1 0 1 0 0,0-1-1 0 0,0 0 0 0 0,0 1 1 0 0,1-1 111 0 0,25-11-5230 0 0,-26 12 4674 0 0,6-3-1783 0 0,4-2-5443 0 0,-4 1 302 0 0</inkml:trace>
  <inkml:trace contextRef="#ctx0" brushRef="#br0" timeOffset="1687.869">2540 777 5401 0 0,'0'0'1166'0'0,"0"0"-243"0"0,0 0 192 0 0,0 0 235 0 0,0 0 80 0 0,0 0-7 0 0,0 0-52 0 0,0 0-41 0 0,0 0-7 0 0,0 0-22 0 0,0 0-42 0 0,0 0-75 0 0,0 0-109 0 0,32 6-104 0 0,98 15-95 0 0,-62-26 300 0 0,-60 0-950 0 0,111-65 1715 0 0,-115 67-1903 0 0,0 0 0 0 0,0-1 0 0 0,0 1 0 0 0,0-1 0 0 0,-1 0 0 0 0,0 0 0 0 0,1 0 0 0 0,-1 0 0 0 0,-1 0 0 0 0,1-1 0 0 0,-1 0 1 0 0,0 1-1 0 0,0-1 0 0 0,0 0 0 0 0,0 0 0 0 0,-1 0 0 0 0,0 0 0 0 0,0 0 0 0 0,0 0 0 0 0,-1 0 0 0 0,0 0 0 0 0,0-1 0 0 0,0 1 1 0 0,0 0-1 0 0,-2-3-38 0 0,0 4 0 0 0,-2 1 0 0 0,1-1 0 0 0,0 1 0 0 0,-1-1 1 0 0,0 1-1 0 0,0 0 0 0 0,0 0 0 0 0,0 1 0 0 0,0-1 1 0 0,0 1-1 0 0,-1 0 0 0 0,1 0 0 0 0,-1 0 0 0 0,0 1 0 0 0,1 0 1 0 0,-1 0-1 0 0,0 0 0 0 0,0 0 0 0 0,0 1 0 0 0,1-1 1 0 0,-1 1-1 0 0,0 1 0 0 0,0-1 0 0 0,0 1 0 0 0,0 0 1 0 0,0 0-1 0 0,1 0 0 0 0,-3 1 0 0 0,-2 1-23 0 0,0 1 0 0 0,0 0 0 0 0,0 1 1 0 0,1 0-1 0 0,-1 0 0 0 0,1 1 0 0 0,0 0 0 0 0,1 0 0 0 0,0 1 1 0 0,0 0-1 0 0,0 0 0 0 0,1 1 0 0 0,0 0 0 0 0,0 0 0 0 0,1 0 1 0 0,0 1-1 0 0,0 0 0 0 0,1 0 0 0 0,0 0 0 0 0,1 0 0 0 0,0 1 0 0 0,1-1 1 0 0,0 1-1 0 0,-1 9 23 0 0,2-13-3 0 0,0 1 0 0 0,1-1 1 0 0,0 1-1 0 0,0-1 0 0 0,0 1 1 0 0,1-1-1 0 0,0 1 0 0 0,1-1 1 0 0,-1 0-1 0 0,1 1 0 0 0,0-1 1 0 0,1 0-1 0 0,0 0 0 0 0,0 0 1 0 0,0-1-1 0 0,0 1 0 0 0,1-1 1 0 0,0 1-1 0 0,0-1 0 0 0,0-1 1 0 0,1 1-1 0 0,0 0 0 0 0,0-1 1 0 0,0 0-1 0 0,0 0 0 0 0,1-1 1 0 0,-1 1-1 0 0,1-1 0 0 0,0-1 1 0 0,0 1-1 0 0,2 0 3 0 0,9 2 4 0 0,1 0 1 0 0,0-1-1 0 0,0 0 1 0 0,0-2-1 0 0,0 0 0 0 0,0-1 1 0 0,0-1-1 0 0,7-1-4 0 0,-11 1 4 0 0,83-22-1682 0 0,-60 3-9154 0 0,-27 12-1856 0 0</inkml:trace>
</inkml:ink>
</file>

<file path=ppt/ink/ink7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0:04.9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469 30 168 0 0,'0'0'1530'0'0,"0"0"-57"0"0,0 0 158 0 0,0 0 223 0 0,0 0 121 0 0,0 0-70 0 0,0 0-253 0 0,0 0-252 0 0,0 0-240 0 0,0 0-119 0 0,0 0-94 0 0,-4-4-103 0 0,-14-14-71 0 0,-51 11 2472 0 0,60 8-3057 0 0,0 1 0 0 0,0 0 0 0 0,0 0 0 0 0,0 1-1 0 0,1 0 1 0 0,-1 0 0 0 0,1 1 0 0 0,0 0 0 0 0,0 1 0 0 0,-3 2-188 0 0,-24 12 591 0 0,18-10-441 0 0,1 0 0 0 0,0 1 0 0 0,1 1 0 0 0,0 0 1 0 0,0 2-1 0 0,1-1 0 0 0,1 1 0 0 0,0 1 0 0 0,1 1 0 0 0,1 0 1 0 0,0 0-1 0 0,1 1 0 0 0,0 0 0 0 0,2 1 0 0 0,0 0 0 0 0,0 0 1 0 0,2 1-1 0 0,0 0 0 0 0,1 0 0 0 0,1 4-150 0 0,0-6 62 0 0,1-1 0 0 0,0 1 1 0 0,2 0-1 0 0,0 0 0 0 0,0 0 0 0 0,2 0 0 0 0,0-1 1 0 0,1 1-1 0 0,0 0 0 0 0,1 0 0 0 0,1-1 0 0 0,0 0 0 0 0,2 0 1 0 0,-1 0-1 0 0,2 0 0 0 0,7 12-62 0 0,-7-16 46 0 0,1 0 0 0 0,0-1 0 0 0,0 0 0 0 0,1 0 0 0 0,0-1 0 0 0,1 0 0 0 0,0-1 0 0 0,0 0 0 0 0,1 0 0 0 0,0-1 0 0 0,0-1 0 0 0,1 0 0 0 0,-1 0 0 0 0,1-1 0 0 0,1-1 0 0 0,-1 0 0 0 0,1-1 0 0 0,-1 0 0 0 0,1-1 0 0 0,0 0 0 0 0,10-1-46 0 0,-9 1 51 0 0,0-1 1 0 0,1 0-1 0 0,-1-1 1 0 0,0-1-1 0 0,0 0 1 0 0,0-1 0 0 0,0 0-1 0 0,0-1 1 0 0,0-1-1 0 0,0 0 1 0 0,-1-1 0 0 0,0-1-1 0 0,0 0 1 0 0,0-1-1 0 0,-1 0 1 0 0,0 0 0 0 0,0-2-1 0 0,-1 1 1 0 0,3-4-52 0 0,-10 8 18 0 0,0-1 0 0 0,-1 1 0 0 0,1-1 0 0 0,-1 0-1 0 0,0 0 1 0 0,0 0 0 0 0,-1-1 0 0 0,0 1 0 0 0,1-1 0 0 0,-2 1 0 0 0,1-1 0 0 0,-1 0 0 0 0,0 1 0 0 0,0-1 0 0 0,0 0 0 0 0,-1 0 0 0 0,0 0 0 0 0,0 0 0 0 0,0 0 0 0 0,-1 1 0 0 0,0-1-1 0 0,0-1-17 0 0,-3 3 0 0 0,1-1 0 0 0,-1 1 0 0 0,0 0 0 0 0,0 0 0 0 0,0 0-1 0 0,-1 0 1 0 0,1 1 0 0 0,-1 0 0 0 0,0 0 0 0 0,0 0 0 0 0,0 1-1 0 0,0-1 1 0 0,-1 1 0 0 0,1 0 0 0 0,0 1 0 0 0,-119-43-80 0 0,47 44 114 0 0,77 0-38 0 0,0 0 11 0 0,0 0-12 0 0,0 0 15 0 0,0 0 10 0 0,0 0 13 0 0,0 0-11 0 0,0 0-7 0 0,0 0-43 0 0,0 0 36 0 0,0 0 4 0 0,0 0 1 0 0,0 0 5 0 0,0 0 23 0 0,0 0-16 0 0,0 0 3 0 0,0 0-1 0 0,0 0 1 0 0,0 0-9 0 0,0 0-11 0 0,0 0-22 0 0,0 0 26 0 0,0 0-21 0 0,0 0 22 0 0,0 0 35 0 0,0 0-42 0 0,14 0-32 0 0,46-1 186 0 0,1-1 0 0 0,-1-4 0 0 0,51-11-160 0 0,35-2 82 0 0,-139 13-993 0 0,-11 5-8867 0 0,3 1-2730 0 0</inkml:trace>
</inkml:ink>
</file>

<file path=ppt/ink/ink7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0:08.8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291 22 7954 0 0,'0'0'2039'0'0,"0"0"-232"0"0,0 0-43 0 0,0 0 102 0 0,0 0-7 0 0,0 0-231 0 0,0 0-339 0 0,0 0-293 0 0,0 0-237 0 0,0 0-131 0 0,0 0-61 0 0,0 0-42 0 0,2 12 1131 0 0,-2 25-638 0 0,1 74 85 0 0,-5 1 1 0 0,-4-1-1 0 0,-10 29-1103 0 0,-19 92 151 0 0,36-210-660 0 0,2-30-2310 0 0,9-39-2264 0 0,-4 26-2111 0 0,-2 13-4128 0 0</inkml:trace>
  <inkml:trace contextRef="#ctx0" brushRef="#br0" timeOffset="271.719">0 413 13083 0 0,'0'0'1501'0'0,"0"0"-542"0"0,0 0-185 0 0,0 0 105 0 0,0 0 146 0 0,0 0 127 0 0,0 0 17 0 0,0 0-88 0 0,0 0-165 0 0,0 0-181 0 0,0 0-131 0 0,33 0-113 0 0,104 1-49 0 0,-115-1-249 0 0,0-1 0 0 0,0-2 0 0 0,-1 0 0 0 0,1-1 0 0 0,-1-1 0 0 0,18-7-193 0 0,19-5 239 0 0,112-31-335 0 0,-99 5-1638 0 0,-53 23-2459 0 0,-3-1-5098 0 0,-10 13-1603 0 0</inkml:trace>
  <inkml:trace contextRef="#ctx0" brushRef="#br0" timeOffset="760.495">742 0 5473 0 0,'0'0'2618'0'0,"0"0"-580"0"0,0 0-302 0 0,0 0-61 0 0,0 0-114 0 0,0 0-278 0 0,0 0-259 0 0,0 0-152 0 0,0 0 4 0 0,0 0 68 0 0,0 0 3 0 0,0 0-76 0 0,1 17-113 0 0,2 53-73 0 0,-20 64 1429 0 0,-1-17-1033 0 0,6 0 1 0 0,4 54-1082 0 0,7-157 33 0 0,0-13-25 0 0,1 0-1 0 0,-1 1 0 0 0,1-1 1 0 0,-1 1-1 0 0,1-1 1 0 0,0 1-1 0 0,0-1 0 0 0,0 1 1 0 0,0-1-1 0 0,0 1 0 0 0,0-1 1 0 0,0 0-1 0 0,0 1 0 0 0,0-1 1 0 0,1 1-1 0 0,-1-1 1 0 0,0 1-1 0 0,1-1 0 0 0,-1 1 1 0 0,1-1-1 0 0,0 0 0 0 0,0 1 1 0 0,-1-1-1 0 0,1 0 0 0 0,0 0 1 0 0,0 0-1 0 0,0 0 1 0 0,0 1-1 0 0,0-1 0 0 0,0 0 1 0 0,1-1-1 0 0,-1 1 0 0 0,0 0 1 0 0,0 0-1 0 0,1-1 0 0 0,-1 1 1 0 0,1 0-1 0 0,-1-1 1 0 0,0 1-1 0 0,1-1 0 0 0,-1 0 1 0 0,2 1-8 0 0,4-3 48 0 0,-1 0 1 0 0,0-1-1 0 0,0 0 0 0 0,1 0 1 0 0,-2 0-1 0 0,1-1 1 0 0,0 0-1 0 0,-1 0 1 0 0,0 0-1 0 0,0-1 0 0 0,0 1 1 0 0,0-1-1 0 0,2-4-48 0 0,5-3 43 0 0,0 1-40 0 0,0 1 0 0 0,0 0 0 0 0,1 0 0 0 0,0 2 1 0 0,0-1-1 0 0,1 2 0 0 0,0 0 0 0 0,0 0 0 0 0,1 2 0 0 0,0-1 0 0 0,2 1-3 0 0,-15 5 0 0 0,-1 1-1 0 0,1-1 0 0 0,-1 0 0 0 0,1 0 0 0 0,-1 0 0 0 0,0 1 1 0 0,1-1-1 0 0,-1 1 0 0 0,1-1 0 0 0,-1 1 0 0 0,0 0 0 0 0,0 0 1 0 0,1-1-1 0 0,-1 1 0 0 0,0 0 0 0 0,0 0 0 0 0,0 0 0 0 0,0 0 0 0 0,0 0 1 0 0,0 0-1 0 0,0 1 0 0 0,0-1 0 0 0,0 0 0 0 0,-1 0 0 0 0,1 1 1 0 0,0-1-1 0 0,-1 0 0 0 0,1 1 0 0 0,-1-1 0 0 0,0 1 0 0 0,1-1 1 0 0,-1 0-1 0 0,0 1 0 0 0,0-1 0 0 0,0 1 1 0 0,8 60 79 0 0,-7-59-81 0 0,8 96 94 0 0,5-88-3433 0 0,3-39-13326 0 0,-17 24 7848 0 0</inkml:trace>
  <inkml:trace contextRef="#ctx0" brushRef="#br0" timeOffset="1088.089">1165 641 136 0 0,'0'0'1998'0'0,"0"0"328"0"0,0 0 436 0 0,0 0 210 0 0,0 0-215 0 0,0 0-383 0 0,0 0-367 0 0,0 0-292 0 0,0 0-227 0 0,0 0-182 0 0,0 0-167 0 0,0 0-145 0 0,34 3-101 0 0,104 9-107 0 0,-57-17 604 0 0,-66-1-1082 0 0,-8 4-239 0 0,0 0 0 0 0,0 0 0 0 0,0 0 0 0 0,-1-1 0 0 0,1 0 0 0 0,-1 0 0 0 0,0-1 0 0 0,0 0 1 0 0,0 0-1 0 0,0 0 0 0 0,0-1 0 0 0,-1 0 0 0 0,0 0 0 0 0,0 0 0 0 0,-1-1 0 0 0,1 1 0 0 0,-1-1 0 0 0,0 0 0 0 0,-1 0 0 0 0,1-1 0 0 0,-1 1 0 0 0,0-1 0 0 0,-1 0 0 0 0,0 1 0 0 0,0-1 0 0 0,0 0 0 0 0,-1 0 0 0 0,0-1 0 0 0,0 1 0 0 0,-1-1-69 0 0,-3 5-9 0 0,0 0 0 0 0,0 0-1 0 0,0 0 1 0 0,0 0 0 0 0,-1 1 0 0 0,1-1-1 0 0,-1 1 1 0 0,0 0 0 0 0,1 0-1 0 0,-1 0 1 0 0,0 0 0 0 0,0 1 0 0 0,0-1-1 0 0,0 1 1 0 0,-1 0 0 0 0,1 1-1 0 0,0-1 1 0 0,0 1 0 0 0,-1 0 0 0 0,1 0-1 0 0,0 0 1 0 0,-1 0 0 0 0,1 1-1 0 0,0-1 1 0 0,0 1 0 0 0,0 1-1 0 0,0-1 1 0 0,0 0 0 0 0,-1 1 9 0 0,-7 3-13 0 0,-1 0-1 0 0,1 1 1 0 0,0 1 0 0 0,1 0-1 0 0,-1 0 1 0 0,1 1 0 0 0,1 0-1 0 0,-1 1 1 0 0,2 0 0 0 0,-1 1-1 0 0,1 0 1 0 0,1 1 0 0 0,0 0-1 0 0,0 0 1 0 0,-1 4 13 0 0,5-10-2 0 0,0 0 1 0 0,1 0-1 0 0,0 0 0 0 0,0 1 1 0 0,1-1-1 0 0,-1 1 1 0 0,1 0-1 0 0,0-1 0 0 0,1 1 1 0 0,-1 0-1 0 0,1 0 1 0 0,1 0-1 0 0,-1 0 0 0 0,1 0 1 0 0,0 0-1 0 0,0 0 1 0 0,0 0-1 0 0,1 0 0 0 0,0 0 1 0 0,0 0-1 0 0,1 0 1 0 0,0 0-1 0 0,0 0 0 0 0,0-1 1 0 0,2 3 1 0 0,8 0 6 0 0,0 0 1 0 0,1 0-1 0 0,0-1 1 0 0,0-1-1 0 0,1 0 1 0 0,0-1-1 0 0,0-1 0 0 0,0 0 1 0 0,0-1-1 0 0,1 0 1 0 0,-1-1-1 0 0,1-1 1 0 0,0 0-1 0 0,0-1 0 0 0,-1 0 1 0 0,1-2-1 0 0,0 0-6 0 0,9 2-37 0 0,59-5-738 0 0,-56 1-2027 0 0,-1-1-3725 0 0,-15 1-6177 0 0</inkml:trace>
</inkml:ink>
</file>

<file path=ppt/ink/ink7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0:07.7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297 48 0 0 0,'0'0'1503'0'0,"0"0"509"0"0,0 0 110 0 0,0 0-143 0 0,0 0-201 0 0,0 0-219 0 0,0 0-173 0 0,0 0-169 0 0,3-7 2680 0 0,-22 5-741 0 0,-37 12-1380 0 0,35 2-1499 0 0,1 1 1 0 0,1 0 0 0 0,-1 2-1 0 0,2 1 1 0 0,0 0-1 0 0,-13 16-277 0 0,23-22 62 0 0,0 0 0 0 0,0 1 0 0 0,1-1 0 0 0,0 1 0 0 0,1 1 0 0 0,0-1 0 0 0,1 1 0 0 0,1 0 0 0 0,-1 0-1 0 0,2 1 1 0 0,0-1 0 0 0,0 1 0 0 0,1 0 0 0 0,1-1 0 0 0,0 1 0 0 0,1 0 0 0 0,0 4-62 0 0,2-11 51 0 0,-1-1 1 0 0,1 0 0 0 0,0 1-1 0 0,1-1 1 0 0,-1 0 0 0 0,1 0-1 0 0,0 0 1 0 0,0-1 0 0 0,1 1-1 0 0,-1-1 1 0 0,1 1 0 0 0,0-1-1 0 0,0-1 1 0 0,0 1 0 0 0,1 0-1 0 0,-1-1 1 0 0,1 0 0 0 0,0 0-1 0 0,0 0 1 0 0,0-1 0 0 0,0 0-1 0 0,1 0 1 0 0,-1 0 0 0 0,1 0-1 0 0,-1-1 1 0 0,1 0 0 0 0,-1 0-1 0 0,1 0 1 0 0,0-1 0 0 0,-1 0-1 0 0,1 0 1 0 0,0-1 0 0 0,-1 1-1 0 0,1-1 1 0 0,-1 0 0 0 0,1-1-1 0 0,-1 1 1 0 0,1-1 0 0 0,-1 0-1 0 0,0-1 1 0 0,0 1 0 0 0,4-4-53 0 0,16-11 116 0 0,-1-2-1 0 0,-1-1 0 0 0,-1-1 0 0 0,-1-1 0 0 0,0-1 0 0 0,-2-1 0 0 0,-1 0 0 0 0,-1-1 0 0 0,-1-1 0 0 0,13-28-114 0 0,-25 47 14 0 0,33-74 89 0 0,-26 85-278 0 0,63 130 303 0 0,-9-26-52 0 0,-27-62-733 0 0,-22-39-4345 0 0,5-5-6744 0 0,-18-2 592 0 0</inkml:trace>
  <inkml:trace contextRef="#ctx0" brushRef="#br0" timeOffset="441.35">1140 0 7690 0 0,'0'0'2480'0'0,"0"0"-645"0"0,0 0-152 0 0,0 0 102 0 0,0 0-45 0 0,0 0-194 0 0,0 0-326 0 0,0 0-293 0 0,0 0-210 0 0,0 0-133 0 0,0 0-91 0 0,0 0-85 0 0,0 0-38 0 0,-25 11-66 0 0,-79 35-48 0 0,63-19 139 0 0,37-18-268 0 0,2-7-102 0 0,1 1-1 0 0,-1 0 1 0 0,1-1 0 0 0,0 1-1 0 0,0 0 1 0 0,0 0 0 0 0,0 0 0 0 0,0 0-1 0 0,1 0 1 0 0,0 0 0 0 0,-1 0-1 0 0,1 0 1 0 0,0 0 0 0 0,0 0 0 0 0,1 0-1 0 0,-1 0 1 0 0,1 0 0 0 0,-1 0-1 0 0,1 0 1 0 0,0 0 0 0 0,0-1 0 0 0,0 1-1 0 0,0 0 1 0 0,1 0 0 0 0,-1-1-1 0 0,1 1 1 0 0,0-1 0 0 0,0 1 0 0 0,0-1-1 0 0,0 0 1 0 0,0 0 0 0 0,0 0-1 0 0,0 0 1 0 0,2 1-25 0 0,180 93 862 0 0,-181-94-806 0 0,0 0 0 0 0,0 0 1 0 0,0 1-1 0 0,-1-1 0 0 0,1 1 1 0 0,-1-1-1 0 0,1 1 0 0 0,-1 0 1 0 0,0 0-1 0 0,0 0 0 0 0,0 0 1 0 0,0 0-1 0 0,-1 0 0 0 0,0 1 1 0 0,1-1-1 0 0,-1 1 0 0 0,0-1 1 0 0,0 1-1 0 0,-1-1 0 0 0,1 1 1 0 0,-1-1-1 0 0,0 1 0 0 0,0-1 1 0 0,0 1-1 0 0,0 0 0 0 0,0-1 1 0 0,-1 1-1 0 0,0-1 0 0 0,0 1 1 0 0,0-1-1 0 0,0 1 0 0 0,0-1 1 0 0,-1 0-1 0 0,1 1 0 0 0,-1-1 1 0 0,0 0-1 0 0,0 0 0 0 0,0 0 0 0 0,-1 0 1 0 0,1-1-1 0 0,-1 1 0 0 0,-1 1-56 0 0,-7 4 23 0 0,-1-1-1 0 0,1-1 1 0 0,-1 1-1 0 0,0-2 1 0 0,0 0-1 0 0,-1 0 0 0 0,1-1 1 0 0,-1-1-1 0 0,0 0 1 0 0,0-1-1 0 0,0 0 1 0 0,0-1-1 0 0,-1-1 0 0 0,1 0 1 0 0,0 0-1 0 0,-8-3-22 0 0,-6-11-1143 0 0,23 4-3226 0 0,6-1-5631 0 0,1 10-2210 0 0</inkml:trace>
</inkml:ink>
</file>

<file path=ppt/ink/ink7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49:52.5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230 535 1976 0 0,'0'0'2072'0'0,"0"0"-851"0"0,0 0-342 0 0,0 0 149 0 0,0 0 286 0 0,0 0 174 0 0,0 0-41 0 0,0 0-231 0 0,0 0-314 0 0,0 0-257 0 0,0 0-143 0 0,-2 9-63 0 0,-3 97 1550 0 0,16-56-1077 0 0,23 157 1318 0 0,-30-194 1968 0 0,-3-38-2348 0 0,-6-3-1811 0 0,1-1 0 0 0,1 0 0 0 0,2 1-1 0 0,1-1 1 0 0,1 0 0 0 0,1 0 0 0 0,2 1-1 0 0,0 0 1 0 0,3-1 0 0 0,0 2-1 0 0,1-1 1 0 0,2 1 0 0 0,1 0 0 0 0,1 1-1 0 0,1 0 1 0 0,1 1 0 0 0,2 1 0 0 0,0 0-1 0 0,11-10-38 0 0,55-21 220 0 0,-81 55-219 0 0,1 0 0 0 0,-1 1-1 0 0,0 0 1 0 0,0-1-1 0 0,1 1 1 0 0,-1 0-1 0 0,0-1 1 0 0,0 1-1 0 0,0 0 1 0 0,0 0-1 0 0,0 0 1 0 0,0 0-1 0 0,0 0 1 0 0,0 0-1 0 0,0 0 1 0 0,0 0-1 0 0,0 0 1 0 0,-1 1-1 0 0,1-1 1 0 0,-1 0-1 0 0,1 1 1 0 0,-1-1-1 0 0,1 0 1 0 0,-1 1-1 0 0,0-1 1 0 0,1 0-1 0 0,-1 1 1 0 0,0-1-1 0 0,0 1 1 0 0,0-1-1 0 0,0 0 1 0 0,0 1-1 0 0,1 3 13 0 0,8 160-259 0 0,2-155-3315 0 0,-6-9-1310 0 0,0-1-3753 0 0,-5 0 8614 0 0,3 0-9972 0 0</inkml:trace>
  <inkml:trace contextRef="#ctx0" brushRef="#br0" timeOffset="901.324">736 675 0 0 0,'0'0'1500'0'0,"0"0"363"0"0,0 0 228 0 0,0 0 199 0 0,0 0 102 0 0,0 0-123 0 0,0 0-234 0 0,0 0-328 0 0,0 0-322 0 0,0 0-252 0 0,0 0-202 0 0,0 0-156 0 0,31 5-138 0 0,96 14-86 0 0,-70-27 182 0 0,-52 3-586 0 0,1 1-56 0 0,0-1 0 0 0,0 0 0 0 0,-1 0 0 0 0,0 0 0 0 0,0-1 0 0 0,0 0 0 0 0,-1 0 0 0 0,0 0 0 0 0,0-1 0 0 0,0 1 0 0 0,-1-1 0 0 0,0 0 0 0 0,0 0-1 0 0,-1 0 1 0 0,0 0 0 0 0,0 0 0 0 0,-1-1 0 0 0,0 1 0 0 0,0 0 0 0 0,0-1 0 0 0,-1 1 0 0 0,-1-7-91 0 0,0 12 10 0 0,1 0 0 0 0,-1-1 0 0 0,0 1 0 0 0,0 0 0 0 0,0 0 0 0 0,0-1 0 0 0,-1 1 0 0 0,1 0 0 0 0,-1 0 0 0 0,1 0 0 0 0,-1 1 0 0 0,0-1 0 0 0,0 0 0 0 0,1 1 0 0 0,-1-1 0 0 0,0 1 0 0 0,0-1 0 0 0,-1 1 0 0 0,1 0 0 0 0,0 0 0 0 0,0 0 0 0 0,-1 0 0 0 0,1 0 0 0 0,0 1 0 0 0,-1-1 0 0 0,1 1 0 0 0,-1 0 0 0 0,1-1 0 0 0,-1 1 0 0 0,1 0 0 0 0,0 0 0 0 0,-1 0 0 0 0,-1 1-10 0 0,-82 20-123 0 0,77-16 113 0 0,0 1 1 0 0,0 0 0 0 0,0 1-1 0 0,1 0 1 0 0,-1 0 0 0 0,2 1-1 0 0,-1 0 1 0 0,1 0 0 0 0,0 1-1 0 0,1 0 1 0 0,0 0 0 0 0,1 1-1 0 0,0-1 1 0 0,0 1 0 0 0,1 0-1 0 0,0 1 1 0 0,1-1 0 0 0,0 1-1 0 0,0-1 1 0 0,1 1 0 0 0,1 0-1 0 0,0 0 1 0 0,0 0 0 0 0,1 0-1 0 0,1 0 1 0 0,0-1 0 0 0,1 8 9 0 0,3-11 5 0 0,-1 0 1 0 0,1 0-1 0 0,1-1 1 0 0,0 0-1 0 0,-1 0 1 0 0,2 0-1 0 0,-1 0 1 0 0,1-1-1 0 0,0 0 1 0 0,0-1-1 0 0,0 1 1 0 0,1-1 0 0 0,-1-1-1 0 0,1 1 1 0 0,0-2-1 0 0,0 1 1 0 0,0-1-1 0 0,0 0 1 0 0,1 0-1 0 0,-1-1 1 0 0,0 0-1 0 0,1-1 1 0 0,-1 0-1 0 0,1 0 1 0 0,-1-1 0 0 0,3 0-6 0 0,7 2 11 0 0,0-1 1 0 0,0-1 0 0 0,0 0 0 0 0,0-2 0 0 0,0 0 0 0 0,-1 0 0 0 0,1-2-1 0 0,-1 0 1 0 0,8-5-12 0 0,123-71 0 0 0,-121 61 26 0 0,-1-1 1 0 0,0-2-1 0 0,-2-1 0 0 0,0 0 0 0 0,-2-2 1 0 0,3-6-27 0 0,-4 6 25 0 0,-1-1 1 0 0,-1 0-1 0 0,-1-2 0 0 0,-2 0 1 0 0,-1-1-1 0 0,-1 0 1 0 0,-2-1-1 0 0,-1-1 1 0 0,-1 0-1 0 0,-2 0 0 0 0,-1-1 1 0 0,-2 0-1 0 0,1-21-25 0 0,-23-44 217 0 0,15 95-211 0 0,1 1 0 0 0,-1-1-1 0 0,0 0 1 0 0,0 1-1 0 0,0-1 1 0 0,0 1-1 0 0,0-1 1 0 0,0 1-1 0 0,0 0 1 0 0,-1 0 0 0 0,1 0-1 0 0,-1 0 1 0 0,0 0-1 0 0,0 1 1 0 0,1-1-1 0 0,-1 1 1 0 0,0 0 0 0 0,0 0-1 0 0,0 0 1 0 0,-1 0-1 0 0,1 0 1 0 0,0 1-1 0 0,0 0 1 0 0,0-1 0 0 0,0 1-1 0 0,-1 0 1 0 0,1 0-1 0 0,0 1 1 0 0,0-1-1 0 0,-2 1-5 0 0,0 2-1 0 0,0 0-1 0 0,1 0 1 0 0,-1 0-1 0 0,1 0 1 0 0,0 1-1 0 0,0 0 1 0 0,0-1-1 0 0,1 2 1 0 0,-1-1-1 0 0,1 0 0 0 0,0 1 1 0 0,0-1-1 0 0,0 1 1 0 0,1 0-1 0 0,0 0 1 0 0,0 0-1 0 0,0 0 1 0 0,0 1-1 0 0,1-1 2 0 0,-5 19 9 0 0,2-1-1 0 0,0 1 1 0 0,1 0 0 0 0,2 0-1 0 0,0 0 1 0 0,3 20-9 0 0,-1 4 56 0 0,31 170 308 0 0,-13-130-161 0 0,-13-51-120 0 0,24 115 196 0 0,-7 2 1 0 0,-6 1-1 0 0,-4 97-279 0 0,-13-236 19 0 0,0 0 0 0 0,0 1-1 0 0,-2-1 1 0 0,0-1 0 0 0,-1 1-1 0 0,0 0 1 0 0,-1 0 0 0 0,-1-1-1 0 0,0 0 1 0 0,-1 0 0 0 0,-1 0 0 0 0,-1-1-1 0 0,0 0 1 0 0,0-1 0 0 0,-1 1-1 0 0,-4 2-18 0 0,11-14 9 0 0,1-1 0 0 0,-1 0-1 0 0,1 0 1 0 0,-1 0 0 0 0,1 0-1 0 0,-1 0 1 0 0,0 0 0 0 0,1 0-1 0 0,-1-1 1 0 0,0 1 0 0 0,0 0-1 0 0,1-1 1 0 0,-1 0 0 0 0,0 1-1 0 0,0-1 1 0 0,0 0 0 0 0,0 0-1 0 0,0 0 1 0 0,0 0 0 0 0,1 0-1 0 0,-1 0 1 0 0,0-1 0 0 0,0 1-1 0 0,0-1 1 0 0,0 1 0 0 0,1-1-1 0 0,-1 0 1 0 0,0 0 0 0 0,1 1-1 0 0,-1-1 1 0 0,0 0 0 0 0,1-1-1 0 0,-1 1 1 0 0,1 0 0 0 0,0 0 0 0 0,-1-1-1 0 0,1 1 1 0 0,0 0 0 0 0,0-1-1 0 0,0 1 1 0 0,0-1 0 0 0,0 0-9 0 0,-39-72 10 0 0,33 51-27 0 0,2 0 0 0 0,0 0 0 0 0,2-1 0 0 0,0 1 0 0 0,2-1 0 0 0,0 0 0 0 0,2 1 0 0 0,0-1 0 0 0,3-8 17 0 0,2 4-49 0 0,2 0 0 0 0,1 1 1 0 0,1 1-1 0 0,1-1 1 0 0,1 2-1 0 0,2-1 0 0 0,0 2 1 0 0,2 0-1 0 0,0 1 1 0 0,2 0-1 0 0,0 2 1 0 0,2 0-1 0 0,0 1 0 0 0,13-9 49 0 0,19-30-2023 0 0,-52 53-2327 0 0,-4 4-7320 0 0,1 2 2789 0 0</inkml:trace>
  <inkml:trace contextRef="#ctx0" brushRef="#br0" timeOffset="1641.977">1737 819 0 0 0,'0'0'372'0'0,"0"0"863"0"0,0 0 445 0 0,0 0 305 0 0,0 0 209 0 0,0 0 7 0 0,0 0-167 0 0,0 0-255 0 0,0 0-258 0 0,0 0-245 0 0,0 0-181 0 0,0 0-112 0 0,0 0-102 0 0,30-3-98 0 0,92-12-100 0 0,-67-8 209 0 0,-48 15-704 0 0,1 2-76 0 0,1-2 0 0 0,-1 1-1 0 0,0-1 1 0 0,-1 0 0 0 0,0-1 0 0 0,0 0 0 0 0,-1 0 0 0 0,0 0-1 0 0,0-1 1 0 0,-1 0 0 0 0,0 0 0 0 0,-1 0 0 0 0,-1-1 0 0 0,1 0-1 0 0,-1 1 1 0 0,-1-1 0 0 0,0 0 0 0 0,-1 0 0 0 0,0 0-1 0 0,-1-5-111 0 0,-1 13-3 0 0,0 1 0 0 0,-1-1-1 0 0,1 1 1 0 0,-1 0-1 0 0,1-1 1 0 0,-1 1-1 0 0,0 0 1 0 0,0 0-1 0 0,0 0 1 0 0,0 1 0 0 0,-1-1-1 0 0,1 0 1 0 0,0 1-1 0 0,-1-1 1 0 0,1 1-1 0 0,-1 0 1 0 0,0 0-1 0 0,1 0 1 0 0,-1 0-1 0 0,0 0 1 0 0,1 1 0 0 0,-1-1-1 0 0,0 1 1 0 0,0 0-1 0 0,0 0 1 0 0,1 0-1 0 0,-1 0 1 0 0,0 0-1 0 0,0 0 1 0 0,0 1 0 0 0,1 0-1 0 0,-1-1 1 0 0,0 1-1 0 0,1 0 1 0 0,-1 0-1 0 0,0 0 1 0 0,1 1-1 0 0,0-1 1 0 0,-1 1 0 0 0,1-1-1 0 0,0 1 1 0 0,0 0-1 0 0,-1 0 1 0 0,1 0-1 0 0,1 0 1 0 0,-1 0 3 0 0,-10 10-7 0 0,1 0 0 0 0,1 1 0 0 0,0 0 0 0 0,1 0 0 0 0,0 1 0 0 0,1 0 0 0 0,1 0 0 0 0,0 1 0 0 0,1 0 0 0 0,1 1 0 0 0,0-1 0 0 0,1 1 0 0 0,1 0 0 0 0,0 0 0 0 0,1 0 0 0 0,1 0 0 0 0,0 12 7 0 0,2-22 9 0 0,-1-1 0 0 0,1 1-1 0 0,0-1 1 0 0,0 1 0 0 0,1-1 0 0 0,-1 0 0 0 0,1 1-1 0 0,0-1 1 0 0,1 0 0 0 0,-1 0 0 0 0,1 0 0 0 0,0 0-1 0 0,0-1 1 0 0,1 1 0 0 0,-1-1 0 0 0,1 0 0 0 0,0 0-1 0 0,0 0 1 0 0,1-1 0 0 0,-1 1 0 0 0,1-1-1 0 0,-1 0 1 0 0,1 0 0 0 0,0-1 0 0 0,0 1 0 0 0,1-1-1 0 0,2 1-8 0 0,2 0 53 0 0,-1 0 0 0 0,0 0 0 0 0,1-1-1 0 0,0-1 1 0 0,-1 1 0 0 0,1-1-1 0 0,0-1 1 0 0,0 0 0 0 0,-1 0 0 0 0,1-1-1 0 0,0 0 1 0 0,0-1 0 0 0,-1 0 0 0 0,1-1-1 0 0,4-1-52 0 0,9-8 104 0 0,-1 0 0 0 0,-1-1-1 0 0,0-1 1 0 0,-1-1 0 0 0,-1 0 0 0 0,0-2-1 0 0,-1 0 1 0 0,-1-2 0 0 0,4-5-104 0 0,-7 9 22 0 0,0-1 0 0 0,-2-1-1 0 0,1 0 1 0 0,-2-1 0 0 0,0 0 0 0 0,-2-1 0 0 0,0 0 0 0 0,-1 0 0 0 0,0-1 0 0 0,-2 0-1 0 0,0-1 1 0 0,-2 1 0 0 0,0-1 0 0 0,-1 0 0 0 0,-1-17-22 0 0,-2 36 1 0 0,0 1 1 0 0,-1-1-1 0 0,1 1 1 0 0,-1 0-1 0 0,0-1 1 0 0,1 1-1 0 0,-1 0 1 0 0,0 0-1 0 0,0-1 0 0 0,0 1 1 0 0,0 0-1 0 0,0 0 1 0 0,0 0-1 0 0,0 0 1 0 0,0 0-1 0 0,-1 0 1 0 0,1 0-1 0 0,0 1 0 0 0,0-1 1 0 0,-1 0-1 0 0,1 1 1 0 0,0-1-1 0 0,-1 1 1 0 0,1-1-1 0 0,-1 1 1 0 0,1 0-1 0 0,-1-1 1 0 0,1 1-1 0 0,-1 0 0 0 0,1 0 1 0 0,-1 0-1 0 0,1 0 1 0 0,-1 1-1 0 0,1-1 1 0 0,-1 0-1 0 0,1 0 1 0 0,-1 1-2 0 0,-57 16-162 0 0,46-8 148 0 0,0-1 0 0 0,0 2 0 0 0,1 0 0 0 0,0 0 1 0 0,1 1-1 0 0,0 0 0 0 0,1 1 0 0 0,0 0 0 0 0,1 1 0 0 0,0 1 14 0 0,8-13-4 0 0,0 0 0 0 0,0 0 0 0 0,0 0 0 0 0,1 0 0 0 0,-1 0 0 0 0,0 0 0 0 0,1 0 0 0 0,-1 0 0 0 0,1 1 0 0 0,-1-1 0 0 0,1 0 0 0 0,0 0 0 0 0,-1 1 0 0 0,1-1 0 0 0,0 0 0 0 0,0 0 0 0 0,0 1 0 0 0,0-1 0 0 0,0 0 0 0 0,0 0 0 0 0,0 1 0 0 0,1-1 0 0 0,-1 0 0 0 0,0 0 0 0 0,1 1 0 0 0,-1-1 0 0 0,1 0 0 0 0,-1 0 0 0 0,1 0 0 0 0,-1 0 0 0 0,1 1 0 0 0,0-1 0 0 0,0 0 0 0 0,0 0 0 0 0,-1-1 0 0 0,1 1 0 0 0,0 0 0 0 0,0 0 0 0 0,0 0 0 0 0,0-1 0 0 0,0 1 0 0 0,1 0 0 0 0,-1-1 0 0 0,0 1 4 0 0,61 4 10 0 0,-47-5 25 0 0,155-22 111 0 0,-167 21-135 0 0,0 0 0 0 0,0 1 0 0 0,1-1 0 0 0,-1 1 1 0 0,0 0-1 0 0,0 0 0 0 0,0 0 0 0 0,0 0 0 0 0,0 0 0 0 0,0 1 1 0 0,0-1-1 0 0,0 1 0 0 0,0 0 0 0 0,0 0 0 0 0,0 0 0 0 0,0 0 1 0 0,-1 1-1 0 0,1-1 0 0 0,0 1 0 0 0,-1 0 0 0 0,1 0 0 0 0,-1 0 0 0 0,0 0 1 0 0,1 0-1 0 0,-1 0 0 0 0,0 0 0 0 0,0 1 0 0 0,-1-1 0 0 0,1 1 1 0 0,0-1-1 0 0,-1 1 0 0 0,1 0 0 0 0,-1 0 0 0 0,0 0 0 0 0,0 0 1 0 0,0 0-1 0 0,-1 0 0 0 0,1 0 0 0 0,-1 0 0 0 0,1 0 0 0 0,-1 2-11 0 0,-19 109 504 0 0,14-101-531 0 0,2 0 0 0 0,-1 1 0 0 0,2-1 0 0 0,0 1 0 0 0,0 0 0 0 0,2-1 0 0 0,-1 1 0 0 0,3 13 27 0 0,-2-27-105 0 0,0 1-1 0 0,0 0 0 0 0,1 0 1 0 0,-1-1-1 0 0,0 1 1 0 0,1-1-1 0 0,-1 1 0 0 0,0 0 1 0 0,1-1-1 0 0,-1 1 0 0 0,1-1 1 0 0,-1 1-1 0 0,1-1 0 0 0,-1 1 1 0 0,1-1-1 0 0,-1 1 1 0 0,1-1-1 0 0,0 1 0 0 0,-1-1 1 0 0,1 0-1 0 0,0 1 0 0 0,-1-1 1 0 0,1 0-1 0 0,0 0 1 0 0,-1 1-1 0 0,1-1 0 0 0,0 0 1 0 0,0 0-1 0 0,-1 0 0 0 0,1 0 1 0 0,0 0-1 0 0,0 0 1 0 0,-1 0-1 0 0,1 0 0 0 0,0 0 1 0 0,-1-1-1 0 0,1 1 0 0 0,0 0 1 0 0,0 0-1 0 0,-1-1 0 0 0,1 1 1 0 0,0 0 105 0 0,15-10-11914 0 0,-12 6 1720 0 0</inkml:trace>
  <inkml:trace contextRef="#ctx0" brushRef="#br0" timeOffset="2044.338">2708 771 2296 0 0,'0'0'2032'0'0,"0"0"-623"0"0,0 0 2 0 0,0 0 331 0 0,0 0 225 0 0,0 0-7 0 0,0 0-210 0 0,0 0-248 0 0,0 0-182 0 0,0 0-102 0 0,0 0-87 0 0,0 0-110 0 0,18 9-125 0 0,59 25-121 0 0,-74-33-695 0 0,0 1-1 0 0,0-1 1 0 0,1 0 0 0 0,-1 0-1 0 0,0-1 1 0 0,1 1 0 0 0,-1-1-1 0 0,1 1 1 0 0,-1-1 0 0 0,0 0-1 0 0,1 0 1 0 0,-1-1 0 0 0,1 1-1 0 0,-1-1 1 0 0,0 0 0 0 0,1 0-1 0 0,-1 0 1 0 0,0 0 0 0 0,0 0-1 0 0,0-1 1 0 0,0 1 0 0 0,0-1-1 0 0,0 0 1 0 0,1-1-80 0 0,9-5 326 0 0,-5 5-255 0 0,-1 0 0 0 0,1-1 0 0 0,-1 0 0 0 0,0-1 1 0 0,0 0-1 0 0,-1 0 0 0 0,0 0 0 0 0,0 0 0 0 0,0-1 0 0 0,0 0 0 0 0,-1-1 0 0 0,0 1 1 0 0,0-1-1 0 0,-1 0 0 0 0,0 0 0 0 0,0-1 0 0 0,-1 1 0 0 0,0-1 0 0 0,0 1 0 0 0,0-1 1 0 0,-1 0-1 0 0,-1 0 0 0 0,1 0 0 0 0,-1-1 0 0 0,0 1 0 0 0,-1 0 0 0 0,0-4-71 0 0,-2 8-3 0 0,0 0-1 0 0,-1 0 0 0 0,1 1 0 0 0,-1-1 1 0 0,1 1-1 0 0,-1-1 0 0 0,0 1 0 0 0,-1 0 1 0 0,1 0-1 0 0,0 0 0 0 0,-1 0 0 0 0,0 1 1 0 0,0-1-1 0 0,1 1 0 0 0,-1 0 0 0 0,-1 0 1 0 0,1 1-1 0 0,0-1 0 0 0,0 1 0 0 0,-1 0 1 0 0,1 0-1 0 0,0 0 0 0 0,-1 1 0 0 0,1-1 1 0 0,-1 1-1 0 0,1 0 0 0 0,-4 1 4 0 0,-4 2-24 0 0,0 1 1 0 0,1 0-1 0 0,-1 1 0 0 0,1 0 1 0 0,0 0-1 0 0,0 2 1 0 0,1-1-1 0 0,0 1 0 0 0,0 1 1 0 0,1 0-1 0 0,-1 0 0 0 0,2 1 1 0 0,-1 0-1 0 0,1 0 0 0 0,1 1 1 0 0,0 0-1 0 0,0 1 1 0 0,1 0 23 0 0,-1-1-10 0 0,1 1 1 0 0,0 0-1 0 0,1 0 1 0 0,0 0-1 0 0,1 1 1 0 0,0-1 0 0 0,1 1-1 0 0,0 0 1 0 0,1 0-1 0 0,0 0 1 0 0,1 1 0 0 0,0-1-1 0 0,1 0 1 0 0,1 0-1 0 0,0 1 1 0 0,0-1 9 0 0,1-7-22 0 0,0-1 0 0 0,0 1 0 0 0,1 0 0 0 0,-1-1 0 0 0,1 0 0 0 0,0 0 0 0 0,0 0 0 0 0,0 0 0 0 0,1 0 0 0 0,0 0 0 0 0,-1-1 0 0 0,1 0 0 0 0,0 0 0 0 0,1 0 0 0 0,-1 0 0 0 0,0 0 0 0 0,1-1 0 0 0,-1 0 0 0 0,1 0 0 0 0,0 0 0 0 0,0-1 0 0 0,0 1 0 0 0,0-1 0 0 0,0 0 0 0 0,0-1 0 0 0,0 1 0 0 0,0-1 0 0 0,0 0 0 0 0,0-1 0 0 0,2 1 22 0 0,117-25-2478 0 0,-85 9-1638 0 0,0-2-4466 0 0,-25 11-1493 0 0</inkml:trace>
  <inkml:trace contextRef="#ctx0" brushRef="#br0" timeOffset="2514.802">3092 907 4689 0 0,'0'0'2623'0'0,"0"0"-562"0"0,0 0-210 0 0,0 0-140 0 0,0 0-264 0 0,0 0-236 0 0,0 0-184 0 0,0 0-34 0 0,0 0 134 0 0,0 0 53 0 0,0 0-60 0 0,0 0-131 0 0,0 0-206 0 0,12-3-158 0 0,-3 1-496 0 0,0-1 1 0 0,0 0-1 0 0,0 0 0 0 0,-1-1 1 0 0,1 0-1 0 0,-1 0 1 0 0,0-1-1 0 0,-1 0 0 0 0,1-1 1 0 0,-1 1-1 0 0,3-4-129 0 0,19-19 579 0 0,-7 8-325 0 0,-2-1 0 0 0,0 0-1 0 0,-1-2 1 0 0,-1 0 0 0 0,-1-1 0 0 0,5-10-254 0 0,-18 21 151 0 0,-14 27-161 0 0,-16 28-41 0 0,22-33 43 0 0,1-1 0 0 0,0 0 0 0 0,0 1 0 0 0,1 0 0 0 0,0-1 0 0 0,1 1 0 0 0,-1 0 0 0 0,2 0 0 0 0,-1 0 0 0 0,2 0 0 0 0,-1 0 0 0 0,1 0 0 0 0,1 3 8 0 0,1-7 11 0 0,0-1-1 0 0,1 1 0 0 0,0-1 0 0 0,-1 1 1 0 0,2-1-1 0 0,-1 0 0 0 0,0-1 0 0 0,1 1 1 0 0,0-1-1 0 0,0 0 0 0 0,0 0 0 0 0,0 0 1 0 0,0-1-1 0 0,1 1 0 0 0,-1-2 0 0 0,1 1 1 0 0,-1 0-1 0 0,1-1 0 0 0,0 0 0 0 0,-1 0 0 0 0,1-1 1 0 0,0 0-1 0 0,0 0 0 0 0,0 0 0 0 0,-1 0 1 0 0,1-1-1 0 0,0 0 0 0 0,3-1-10 0 0,3-1 97 0 0,0-1-1 0 0,0 0 0 0 0,0 0 1 0 0,-1-1-1 0 0,0 0 1 0 0,0-1-1 0 0,0 0 1 0 0,-1-1-1 0 0,0-1 1 0 0,0 1-1 0 0,0-1 0 0 0,-1-1 1 0 0,-1 0-1 0 0,0 0 1 0 0,0-1-1 0 0,3-4-96 0 0,-6 7 33 0 0,-1 0 0 0 0,0-1 0 0 0,0 0 0 0 0,0 0 1 0 0,-1 0-1 0 0,0 0 0 0 0,-1 0 0 0 0,0-1 0 0 0,0 1 0 0 0,0-1 0 0 0,-1 1 0 0 0,-1-1 0 0 0,0 0 0 0 0,0 1 0 0 0,-1-9-33 0 0,1 17-34 0 0,0-1 1 0 0,0 1-1 0 0,0-1 0 0 0,0 0 0 0 0,0 1 1 0 0,0-1-1 0 0,0 1 0 0 0,0-1 0 0 0,-1 1 0 0 0,1-1 1 0 0,0 1-1 0 0,0 0 0 0 0,0-1 0 0 0,-1 1 1 0 0,1-1-1 0 0,0 1 0 0 0,-1-1 0 0 0,1 1 0 0 0,0 0 1 0 0,-1-1-1 0 0,1 1 0 0 0,0 0 0 0 0,-1-1 1 0 0,1 1-1 0 0,-1 0 0 0 0,1-1 0 0 0,-1 1 0 0 0,1 0 1 0 0,0 0-1 0 0,-1 0 0 0 0,1-1 0 0 0,-1 1 1 0 0,1 0-1 0 0,-1 0 0 0 0,1 0 0 0 0,-1 0 0 0 0,1 0 1 0 0,-1 0-1 0 0,0 0 0 0 0,1 0 0 0 0,-1 0 0 0 0,1 0 1 0 0,-1 0-1 0 0,1 0 0 0 0,-1 1 0 0 0,1-1 1 0 0,0 0-1 0 0,-1 0 0 0 0,1 0 0 0 0,-1 1 0 0 0,1-1 1 0 0,-1 0-1 0 0,1 1 0 0 0,0-1 0 0 0,-1 0 1 0 0,1 1-1 0 0,-1-1 0 0 0,1 0 0 0 0,0 1 0 0 0,-1-1 1 0 0,1 1-1 0 0,0-1 0 0 0,0 1 0 0 0,-1-1 1 0 0,1 0-1 0 0,0 1 0 0 0,0-1 0 0 0,0 1 0 0 0,0 0 34 0 0,-17 20-5650 0 0,15-17 2274 0 0,-4 3-7435 0 0</inkml:trace>
  <inkml:trace contextRef="#ctx0" brushRef="#br0" timeOffset="2840.594">4066 594 6553 0 0,'0'0'4879'0'0,"0"0"-1951"0"0,0 0-934 0 0,0 0-205 0 0,0 0-133 0 0,0 0-178 0 0,0 0-241 0 0,0 0-273 0 0,0 0-195 0 0,0 0-149 0 0,0 0-147 0 0,0 0-114 0 0,0 0-99 0 0,-3-4-56 0 0,2 3-192 0 0,0 0 1 0 0,-1 0-1 0 0,1 0 1 0 0,0 0-1 0 0,0 0 1 0 0,-1 0 0 0 0,1 0-1 0 0,0 1 1 0 0,-1-1-1 0 0,1 0 1 0 0,-1 1-1 0 0,1-1 1 0 0,-1 1-1 0 0,1 0 1 0 0,-1-1-1 0 0,1 1 1 0 0,-1 0-1 0 0,0 0 1 0 0,1 0-1 0 0,-1 0 1 0 0,1 0-1 0 0,-1 1 1 0 0,1-1-1 0 0,-1 0 1 0 0,1 1-1 0 0,-1-1 1 0 0,1 1-1 0 0,-1-1 1 0 0,1 1-1 0 0,-1 0 1 0 0,1 0-1 0 0,0-1 1 0 0,-1 1-1 0 0,1 0 1 0 0,0 0-1 0 0,0 0 1 0 0,0 1 0 0 0,0-1-1 0 0,0 0 1 0 0,0 0-1 0 0,0 1 1 0 0,0-1-1 0 0,0 0-12 0 0,-6 4 42 0 0,0 0-23 0 0,0-1 0 0 0,1 1 0 0 0,-1 0 0 0 0,1 1 0 0 0,0-1 0 0 0,0 1 0 0 0,1 1 1 0 0,0-1-1 0 0,0 1 0 0 0,0 0 0 0 0,1 0 0 0 0,0 0 0 0 0,0 0 0 0 0,1 1 0 0 0,0 0 0 0 0,0-1 0 0 0,1 1 0 0 0,0 0 0 0 0,0 0 0 0 0,1 1 0 0 0,0-1 0 0 0,1 0 0 0 0,0 0 0 0 0,0 8-19 0 0,4-11 1 0 0,-1 1 0 0 0,1-1-1 0 0,0 0 1 0 0,0 0 0 0 0,1-1-1 0 0,-1 1 1 0 0,1-1 0 0 0,0 0-1 0 0,0-1 1 0 0,1 1 0 0 0,-1-1-1 0 0,1 0 1 0 0,0 0 0 0 0,0 0-1 0 0,0-1 1 0 0,0 0 0 0 0,0 0-1 0 0,0-1 1 0 0,0 0 0 0 0,1 0-1 0 0,-1 0 1 0 0,0-1 0 0 0,1 0-1 0 0,-1 0 1 0 0,0 0 0 0 0,6-2-1 0 0,82-27-1348 0 0,-65 14-1460 0 0,-18 7-1703 0 0,-6 5 443 0 0,0-1-4526 0 0</inkml:trace>
  <inkml:trace contextRef="#ctx0" brushRef="#br0" timeOffset="3211.627">4293 775 4697 0 0,'0'0'3217'0'0,"0"0"-1397"0"0,0 0-536 0 0,0 0-26 0 0,0 0-22 0 0,0 0-36 0 0,0 0-98 0 0,0 0-114 0 0,0 0-60 0 0,0 0-25 0 0,0 0-53 0 0,0 0-57 0 0,0 0-46 0 0,8 6-31 0 0,27 21-14 0 0,-31-25-580 0 0,-1-1 0 0 0,1 0 0 0 0,0 0 0 0 0,-1 0 0 0 0,1 0 0 0 0,0-1 0 0 0,-1 0 0 0 0,1 1 0 0 0,0-1 0 0 0,0-1 0 0 0,-1 1 0 0 0,1 0 0 0 0,0-1 0 0 0,-1 0 0 0 0,1 0 0 0 0,-1 0 0 0 0,1 0 0 0 0,-1-1 0 0 0,1 1 0 0 0,-1-1 0 0 0,0 0 0 0 0,1 0 0 0 0,-1 0-122 0 0,2-1 166 0 0,5-1-77 0 0,0 0 0 0 0,-1-1-1 0 0,1-1 1 0 0,-1 1-1 0 0,0-1 1 0 0,0-1-1 0 0,-1 0 1 0 0,0 0-1 0 0,0-1 1 0 0,-1 0 0 0 0,0 0-1 0 0,0 0 1 0 0,-1-1-1 0 0,0 0 1 0 0,-1 0-1 0 0,0-1 1 0 0,0 0-1 0 0,-1 0 1 0 0,0 0-1 0 0,-1 0 1 0 0,0 0 0 0 0,0-1-1 0 0,-1 0 1 0 0,-1 1-1 0 0,1-4-88 0 0,-5 10-7 0 0,0 0-1 0 0,0 1 1 0 0,0 0-1 0 0,0 0 1 0 0,0 0-1 0 0,-1 0 1 0 0,1 0-1 0 0,-1 1 1 0 0,0 0 0 0 0,0-1-1 0 0,0 1 1 0 0,0 1-1 0 0,0-1 1 0 0,0 0-1 0 0,0 1 1 0 0,-1 0-1 0 0,1 0 1 0 0,0 1-1 0 0,-1-1 1 0 0,1 1-1 0 0,-1 0 1 0 0,1 0-1 0 0,-1 0 1 0 0,1 0 0 0 0,0 1-1 0 0,-1 0 1 0 0,1 0-1 0 0,0 0 1 0 0,-1 1-1 0 0,-2 1 8 0 0,-4-1-9 0 0,1 2 0 0 0,0-1 0 0 0,0 1-1 0 0,0 1 1 0 0,0 0 0 0 0,1 0 0 0 0,0 1 0 0 0,0 0 0 0 0,0 1-1 0 0,1 0 1 0 0,0 0 0 0 0,0 1 0 0 0,1 0 0 0 0,0 0-1 0 0,0 0 1 0 0,1 1 0 0 0,0 0 0 0 0,0 1 0 0 0,1-1-1 0 0,1 1 1 0 0,0 0 0 0 0,0 0 0 0 0,1 1 0 0 0,0-1 0 0 0,0 1-1 0 0,1-1 1 0 0,0 10 9 0 0,3-14 7 0 0,0 0 0 0 0,1-1-1 0 0,-1 1 1 0 0,1 0 0 0 0,0-1 0 0 0,1 0-1 0 0,-1 1 1 0 0,1-1 0 0 0,0 0 0 0 0,1 0-1 0 0,-1-1 1 0 0,1 1 0 0 0,0-1 0 0 0,0 0-1 0 0,0 0 1 0 0,0 0 0 0 0,1 0-1 0 0,0-1 1 0 0,0 0 0 0 0,0 0 0 0 0,0 0-1 0 0,5 2-6 0 0,126 38 160 0 0,-124-40-157 0 0,94 13-1057 0 0,-84-15-3317 0 0,1 0-4032 0 0,-16-1-4171 0 0</inkml:trace>
  <inkml:trace contextRef="#ctx0" brushRef="#br0" timeOffset="30903.418">197 1566 0 0 0,'0'0'220'0'0,"0"0"694"0"0,0 0 202 0 0,0 0 57 0 0,0 0 72 0 0,0 0 26 0 0,0 0 9 0 0,0 0-8 0 0,-5-1-66 0 0,-13-4-67 0 0,13 4-79 0 0,5 1-71 0 0,0 0-79 0 0,0 0-81 0 0,0 0-39 0 0,0 0-55 0 0,0 0-2 0 0,24 7 3906 0 0,-16-9-4430 0 0,-1 0 1 0 0,1-1 0 0 0,-1 0 0 0 0,1-1 0 0 0,-1 0 0 0 0,0 0 0 0 0,0 0-1 0 0,-1-1 1 0 0,1 0 0 0 0,-1 0 0 0 0,0-1 0 0 0,-1 1 0 0 0,1-1 0 0 0,-1-1-1 0 0,0 1 1 0 0,2-5-210 0 0,-1 4 118 0 0,4-4-3 0 0,-1-1 0 0 0,1 0 0 0 0,-2 0 1 0 0,0-1-1 0 0,-1 0 0 0 0,0 0 0 0 0,0-1 0 0 0,-2 0 0 0 0,0 0 0 0 0,0-1 1 0 0,-1 1-1 0 0,-1-1 0 0 0,-1 0 0 0 0,0 0 0 0 0,0-10-115 0 0,-13 36 481 0 0,0 33-464 0 0,2 1 0 0 0,2 0 0 0 0,2 1 0 0 0,2-1-1 0 0,2 1 1 0 0,4 32-17 0 0,-2 4 24 0 0,1 67-8 0 0,1-30 4 0 0,-5 1 1 0 0,-4-1 0 0 0,-7-1-1 0 0,-6 15-20 0 0,13-109-1 0 0,0-1-1 0 0,-1 0 1 0 0,-1 0 0 0 0,-2 0-1 0 0,0-1 1 0 0,-1-1 0 0 0,-4 5 1 0 0,10-18-1 0 0,0 0 1 0 0,0-1-1 0 0,-1 0 1 0 0,0 0 0 0 0,0 0-1 0 0,-1-1 1 0 0,0 0-1 0 0,0 0 1 0 0,-1 0 0 0 0,1-1-1 0 0,-1 0 1 0 0,0-1 0 0 0,0 0-1 0 0,-1 0 1 0 0,1 0-1 0 0,-1-1 1 0 0,0-1 0 0 0,0 0-1 0 0,0 0 1 0 0,-4 0 0 0 0,10-1-3 0 0,0-1-1 0 0,0 1 1 0 0,0-1 0 0 0,0 0 0 0 0,0 0 0 0 0,0-1 0 0 0,0 1-1 0 0,0 0 1 0 0,1-1 0 0 0,-1 0 0 0 0,0 1 0 0 0,0-1-1 0 0,0-1 1 0 0,1 1 0 0 0,-1 0 0 0 0,0 0 0 0 0,1-1-1 0 0,-1 0 1 0 0,1 1 0 0 0,0-1 0 0 0,-1 0 0 0 0,1 0-1 0 0,0-1 1 0 0,0 1 0 0 0,0 0 0 0 0,1 0 0 0 0,-1-1-1 0 0,0 0 1 0 0,1 1 0 0 0,0-1 0 0 0,-1 0 0 0 0,1 1-1 0 0,0-4 4 0 0,-4-13-6 0 0,2 1 0 0 0,0-1 0 0 0,1 0-1 0 0,1 0 1 0 0,0 0 0 0 0,2-1-1 0 0,0 1 1 0 0,1 0 0 0 0,1 0-1 0 0,1 1 1 0 0,4-11 6 0 0,7-8 34 0 0,1 0 0 0 0,2 1 0 0 0,2 1 0 0 0,1 1 0 0 0,2 0-1 0 0,1 2 1 0 0,2 1 0 0 0,1 1 0 0 0,1 1 0 0 0,20-15-34 0 0,121-95 143 0 0,-95 115-1392 0 0,-48 27-3086 0 0,-2 5-4722 0 0,-15-4-2219 0 0</inkml:trace>
  <inkml:trace contextRef="#ctx0" brushRef="#br0" timeOffset="31254.028">813 2189 272 0 0,'0'0'2102'0'0,"0"0"69"0"0,0 0 220 0 0,0 0 116 0 0,0 0-117 0 0,0 0-285 0 0,0 0-370 0 0,0 0-339 0 0,0 0-241 0 0,0 0-167 0 0,0 0-101 0 0,0 0-50 0 0,0 0 5 0 0,-12 13-13 0 0,-32 32 1743 0 0,106-211 383 0 0,39-84-2075 0 0,-97 243-916 0 0,-1-1-1 0 0,1 1 0 0 0,0-1 1 0 0,1 1-1 0 0,0 0 0 0 0,0 1 0 0 0,0-1 1 0 0,1 1-1 0 0,0 0 0 0 0,0 0 1 0 0,1 1-1 0 0,-1 0 0 0 0,1 0 1 0 0,8-3 36 0 0,-13 7-194 0 0,0 1 1 0 0,0 0 0 0 0,1 1-1 0 0,-1-1 1 0 0,0 0-1 0 0,0 1 1 0 0,1-1 0 0 0,-1 1-1 0 0,0-1 1 0 0,0 1 0 0 0,0 0-1 0 0,0 0 1 0 0,0 0-1 0 0,0 0 1 0 0,0 1 0 0 0,0-1-1 0 0,0 1 1 0 0,0-1 0 0 0,-1 1-1 0 0,1-1 1 0 0,-1 1-1 0 0,1 0 1 0 0,-1 0 0 0 0,0-1-1 0 0,1 1 1 0 0,-1 1 193 0 0,20 33-11947 0 0,-21-35 11690 0 0,4 7-10932 0 0</inkml:trace>
  <inkml:trace contextRef="#ctx0" brushRef="#br0" timeOffset="31692.936">1509 1883 1776 0 0,'0'0'2745'0'0,"0"0"-290"0"0,0 0 59 0 0,0 0 79 0 0,0 0-112 0 0,0 0-359 0 0,0 0-501 0 0,0 0-397 0 0,0 0-255 0 0,0 0-160 0 0,0 0-141 0 0,0 0-119 0 0,0 0-81 0 0,-12 0-28 0 0,-88 11 823 0 0,85-8-1167 0 0,0 1-1 0 0,0 0 1 0 0,1 1-1 0 0,0 1 1 0 0,0 0-1 0 0,0 1 0 0 0,1 0 1 0 0,0 1-1 0 0,1 1 1 0 0,-1 0-1 0 0,2 1 1 0 0,-1 0-1 0 0,1 0 1 0 0,1 1-1 0 0,0 1 1 0 0,1 0-1 0 0,0 0 0 0 0,0 1 1 0 0,2 0-1 0 0,-1 0 1 0 0,2 1-1 0 0,0 0 1 0 0,0 0-1 0 0,2 1 1 0 0,-1-1-1 0 0,1 7-95 0 0,3-18 3 0 0,0 0-1 0 0,0 0 1 0 0,0 0 0 0 0,1 0-1 0 0,-1 0 1 0 0,1 0 0 0 0,0 0-1 0 0,0 0 1 0 0,0 0-1 0 0,0 0 1 0 0,1 0 0 0 0,-1 0-1 0 0,1 0 1 0 0,-1 0 0 0 0,1 0-1 0 0,0 0 1 0 0,1 0 0 0 0,-1 0-1 0 0,0-1 1 0 0,1 1-1 0 0,-1 0 1 0 0,1-1 0 0 0,0 1-1 0 0,0-1 1 0 0,0 0 0 0 0,0 0-1 0 0,0 1 1 0 0,1-1-1 0 0,-1-1 1 0 0,1 1 0 0 0,-1 0-1 0 0,1-1 1 0 0,0 1 0 0 0,-1-1-1 0 0,1 0 1 0 0,0 0 0 0 0,0 0-1 0 0,0 0 1 0 0,2 0-3 0 0,5 0 52 0 0,0-2 0 0 0,0 1-1 0 0,0-1 1 0 0,0 0 0 0 0,-1-1 0 0 0,1-1 0 0 0,-1 1 0 0 0,1-1 0 0 0,-1-1 0 0 0,0 0 0 0 0,0 0-1 0 0,0-1 1 0 0,-1 0 0 0 0,1 0 0 0 0,-1-1 0 0 0,3-3-52 0 0,116-119 413 0 0,-100 97-371 0 0,-9 10-1 0 0,113-104 207 0 0,-123 155-367 0 0,27 109-907 0 0,-10-99-3695 0 0,10-5-6480 0 0,-27-30-588 0 0</inkml:trace>
  <inkml:trace contextRef="#ctx0" brushRef="#br0" timeOffset="32156.223">1879 2251 10754 0 0,'0'0'2776'0'0,"0"0"-597"0"0,0 0-371 0 0,0 0-274 0 0,0 0-254 0 0,0 0-250 0 0,0 0-234 0 0,0 0-119 0 0,0 0-66 0 0,0 0-54 0 0,0 0-55 0 0,16-34-46 0 0,49-107-65 0 0,-12 49 557 0 0,-50 85-909 0 0,0 1 0 0 0,1 1 0 0 0,-1-1 1 0 0,1 0-1 0 0,0 1 0 0 0,1 0 0 0 0,-1 0 0 0 0,1 0 1 0 0,0 1-1 0 0,0 0 0 0 0,1-1 0 0 0,-1 2 0 0 0,1-1 1 0 0,0 1-1 0 0,0 0 0 0 0,0 0 0 0 0,0 0 0 0 0,1 1 0 0 0,-1 0 1 0 0,1 0-1 0 0,5 0-39 0 0,-2 47 90 0 0,5 71 80 0 0,-14-114-160 0 0,0-1 1 0 0,1 1 0 0 0,-1-1-1 0 0,0 0 1 0 0,1 1 0 0 0,-1-1-1 0 0,1 0 1 0 0,0 0 0 0 0,-1 0-1 0 0,1 0 1 0 0,0 0-1 0 0,-1-1 1 0 0,1 1 0 0 0,0 0-1 0 0,0-1 1 0 0,0 0 0 0 0,0 1-1 0 0,0-1 1 0 0,-1 0-1 0 0,1 0 1 0 0,0 0 0 0 0,0 0-1 0 0,0 0 1 0 0,0 0 0 0 0,0-1-1 0 0,0 1 1 0 0,0-1 0 0 0,-1 1-1 0 0,1-1 1 0 0,0 0-1 0 0,0 1 1 0 0,-1-1 0 0 0,1 0-1 0 0,0 0 1 0 0,-1 0 0 0 0,2-1-11 0 0,57-42 355 0 0,-60 44-356 0 0,36-29 94 0 0,0 1-1 0 0,2 1 1 0 0,1 3 0 0 0,2 1-1 0 0,1 1-92 0 0,-42 21 5 0 0,1 0 0 0 0,0 0 0 0 0,0 0 0 0 0,1 1 0 0 0,-1-1 0 0 0,0 0 0 0 0,0 0 0 0 0,0 1 0 0 0,1-1 0 0 0,-1 0 0 0 0,0 1 0 0 0,1-1 0 0 0,-1 1 0 0 0,0 0 0 0 0,1-1 0 0 0,-1 1 0 0 0,0 0 0 0 0,1 0 0 0 0,-1 0 0 0 0,1 0 0 0 0,-1 0 0 0 0,0 0 0 0 0,1 0 0 0 0,-1 1 0 0 0,1-1 0 0 0,-1 0 0 0 0,0 1 0 0 0,1-1 0 0 0,-1 1 0 0 0,0 0 0 0 0,0-1 0 0 0,1 1 0 0 0,-1 0 0 0 0,0 0 0 0 0,0-1 0 0 0,0 1 0 0 0,0 0 0 0 0,0 0 0 0 0,0 0 0 0 0,0 1 0 0 0,0-1 0 0 0,-1 0 0 0 0,1 0 0 0 0,0 0 0 0 0,-1 1 0 0 0,1-1 0 0 0,-1 0 0 0 0,1 0 0 0 0,-1 1 0 0 0,1-1 0 0 0,-1 1 0 0 0,0-1 0 0 0,0 0 0 0 0,0 1 0 0 0,0-1 0 0 0,0 1 0 0 0,0-1 0 0 0,0 0 0 0 0,0 2-5 0 0,-9 184 435 0 0,9-184-455 0 0,1-1 1 0 0,0 0 0 0 0,0 0 0 0 0,0 1 0 0 0,0-1-1 0 0,0 0 1 0 0,0 0 0 0 0,0 0 0 0 0,1 0 0 0 0,-1 0-1 0 0,1 0 1 0 0,-1 0 0 0 0,1 0 0 0 0,0-1-1 0 0,0 1 1 0 0,0-1 0 0 0,0 1 0 0 0,0-1 0 0 0,0 0-1 0 0,0 0 1 0 0,0 0 0 0 0,1 0 0 0 0,-1 0 0 0 0,0 0-1 0 0,1-1 1 0 0,-1 1 0 0 0,1-1 0 0 0,-1 0 0 0 0,0 1-1 0 0,1-1 1 0 0,1 0 19 0 0,44-18-3687 0 0,-38 9 1283 0 0,1-1-5068 0 0,-6 3-4752 0 0</inkml:trace>
  <inkml:trace contextRef="#ctx0" brushRef="#br0" timeOffset="32524.831">2943 2130 8330 0 0,'0'0'4099'0'0,"0"0"-1206"0"0,0 0-585 0 0,0 0-264 0 0,0 0-277 0 0,0 0-239 0 0,0 0-256 0 0,34-3-261 0 0,104-12-241 0 0,-56-12 231 0 0,-72 24-916 0 0,-1-1 0 0 0,0 0-1 0 0,0 0 1 0 0,0-1 0 0 0,-1-1-1 0 0,0 1 1 0 0,0-1 0 0 0,0-1 0 0 0,0 1-1 0 0,-1-1 1 0 0,0-1 0 0 0,-1 1-1 0 0,0-1 1 0 0,0 0 0 0 0,0-1 0 0 0,-1 1-1 0 0,-1-1 1 0 0,1 0 0 0 0,-1 0-1 0 0,-1-1 1 0 0,0 1 0 0 0,0-1-1 0 0,-1 0 1 0 0,0 1 0 0 0,0-5-85 0 0,-2 12 1 0 0,0 0 1 0 0,-1-1-1 0 0,1 1 1 0 0,0 0-1 0 0,-1 0 1 0 0,0 0-1 0 0,1 0 1 0 0,-1 0-1 0 0,0 0 1 0 0,0 0-1 0 0,0 0 1 0 0,0 0-1 0 0,0 0 1 0 0,-1 1-1 0 0,1-1 1 0 0,0 0-1 0 0,-1 1 1 0 0,0-1-1 0 0,1 1 1 0 0,-1 0-1 0 0,0-1 1 0 0,1 1-1 0 0,-1 0 1 0 0,0 0-1 0 0,0 0 1 0 0,0 0-1 0 0,0 0 1 0 0,0 1-1 0 0,0-1 0 0 0,0 0 1 0 0,-1 1-1 0 0,1 0 1 0 0,0 0-1 0 0,0-1 1 0 0,0 1-1 0 0,0 0 1 0 0,0 1-1 0 0,-1-1-1 0 0,-82 19-72 0 0,72-12 72 0 0,1 0 1 0 0,-1 1-1 0 0,1 0 1 0 0,1 1-1 0 0,-1 0 0 0 0,2 0 1 0 0,-1 1-1 0 0,1 1 1 0 0,1 0-1 0 0,0 0 1 0 0,0 1-1 0 0,1 0 0 0 0,1 1 1 0 0,0-1-1 0 0,1 2 1 0 0,0-1-1 0 0,1 0 0 0 0,0 1 1 0 0,-2 14-1 0 0,5-22-1 0 0,0 0 1 0 0,0 0-1 0 0,0 1 0 0 0,1-1 1 0 0,0 0-1 0 0,1 1 0 0 0,-1-1 1 0 0,1 1-1 0 0,0-1 0 0 0,1 0 1 0 0,0 1-1 0 0,0-1 1 0 0,0 1-1 0 0,0-1 0 0 0,1 0 1 0 0,0 0-1 0 0,1 0 0 0 0,-1 0 1 0 0,1 0-1 0 0,0-1 0 0 0,1 1 1 0 0,-1-1-1 0 0,1 0 0 0 0,0 0 1 0 0,1 0-1 0 0,-1 0 0 0 0,1-1 1 0 0,0 0-1 0 0,0 0 1 0 0,0 0-1 0 0,0 0 1 0 0,20 3-11 0 0,-1-1 1 0 0,1-1 0 0 0,0-1-1 0 0,0-1 1 0 0,0-1-1 0 0,1-1 1 0 0,-1-1 0 0 0,1-2 10 0 0,15 2-180 0 0,20-6-1644 0 0,-42 3-1741 0 0,0-2-4035 0 0,-3 4-5548 0 0</inkml:trace>
</inkml:ink>
</file>

<file path=ppt/ink/ink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18:02.7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659 0 2048 0 0,'0'0'2146'0'0,"0"0"-493"0"0,0 0-152 0 0,0 0 193 0 0,0 0 224 0 0,0 0 87 0 0,0 0-199 0 0,0 0-372 0 0,0 0-291 0 0,0 0-183 0 0,0 0-67 0 0,0 0-20 0 0,0 0-21 0 0,-1 11 6813 0 0,-31-8-7544 0 0,1 0 0 0 0,-1 2-1 0 0,1 2 1 0 0,0 1-1 0 0,-12 5-120 0 0,-4 0 170 0 0,-76 32 143 0 0,46-2-82 0 0,41-16 69 0 0,36-26-292 0 0,-1 1 0 0 0,1-1 0 0 0,0 1 1 0 0,0-1-1 0 0,0 1 0 0 0,-1 0 0 0 0,2-1 1 0 0,-1 1-1 0 0,0 0 0 0 0,0-1 0 0 0,0 1 0 0 0,1-1 1 0 0,-1 1-1 0 0,1-1 0 0 0,-1 1 0 0 0,1-1 0 0 0,0 1 1 0 0,-1-1-1 0 0,1 1 0 0 0,0-1 0 0 0,0 0 1 0 0,0 1-1 0 0,0-1 0 0 0,0 0 0 0 0,0 0 0 0 0,1 0 1 0 0,-1 0-1 0 0,0 0 0 0 0,1 0 0 0 0,-1 0 1 0 0,0 0-1 0 0,1 0 0 0 0,-1-1 0 0 0,1 1 0 0 0,-1-1 1 0 0,1 1-1 0 0,-1-1 0 0 0,1 0 0 0 0,0 1 0 0 0,-1-1 1 0 0,1 0-1 0 0,1 0-8 0 0,1 2 55 0 0,142 33 252 0 0,45-8-74 0 0,-172-19-109 0 0,-18-8-120 0 0,-1 0 13 0 0,-28 42 169 0 0,-202 134 76 0 0,24-33-188 0 0,98-54-84 0 0,143-75 40 0 0,-7-10 19 0 0,0-2 0 0 0,0-2 0 0 0,1 0 0 0 0,-1-2 0 0 0,0-1 0 0 0,15-4-49 0 0,26-1 90 0 0,302-40 337 0 0,-298 37-423 0 0,-69 10-254 0 0,42-16-404 0 0,-18 2-6033 0 0,-26 15 117 0 0,-2 0-6166 0 0</inkml:trace>
  <inkml:trace contextRef="#ctx0" brushRef="#br0" timeOffset="685.889">396 935 13651 0 0,'0'0'1471'0'0,"0"0"-294"0"0,0 0-60 0 0,0 0 47 0 0,0 0-4 0 0,0 0-89 0 0,0 0-156 0 0,0 0-198 0 0,0 0-138 0 0,0 0-155 0 0,0 0-92 0 0,0 0-37 0 0,-10 5-52 0 0,-30 12-24 0 0,31-12 1146 0 0,18-6-1014 0 0,6-3-3440 0 0,-6 1-5862 0 0,-5-1-3172 0 0</inkml:trace>
  <inkml:trace contextRef="#ctx0" brushRef="#br0" timeOffset="1357.197">1117 70 8250 0 0,'0'0'4799'0'0,"0"0"-2570"0"0,0 0-885 0 0,0 0 23 0 0,0 0 87 0 0,0 0-11 0 0,0 0-139 0 0,0 0-252 0 0,0 0-241 0 0,0 0-155 0 0,0 0-117 0 0,0 0-136 0 0,0 0-52 0 0,13-11-69 0 0,38-33-72 0 0,-51 44-190 0 0,1-1 0 0 0,-1 1 0 0 0,1-1 0 0 0,-1 1 0 0 0,1 0 1 0 0,-1 0-1 0 0,1-1 0 0 0,-1 1 0 0 0,1 0 0 0 0,-1 0 0 0 0,1 0 1 0 0,0-1-1 0 0,-1 1 0 0 0,1 0 0 0 0,-1 0 0 0 0,1 0 0 0 0,0 0 0 0 0,-1 0 1 0 0,1 0-1 0 0,-1 0 0 0 0,1 0 0 0 0,0 1 0 0 0,-1-1 0 0 0,1 0 1 0 0,-1 0-1 0 0,1 0 0 0 0,-1 1 0 0 0,1-1 0 0 0,-1 0 0 0 0,1 0 0 0 0,-1 1 1 0 0,1-1-1 0 0,-1 1 0 0 0,1-1 0 0 0,-1 0 0 0 0,1 1 0 0 0,-1-1 1 0 0,0 1-1 0 0,1-1 0 0 0,-1 1 0 0 0,0-1 0 0 0,1 1 0 0 0,-1-1 1 0 0,0 1-1 0 0,0 0 0 0 0,1-1 0 0 0,-1 1 0 0 0,0-1 0 0 0,0 1 0 0 0,0 0 1 0 0,0-1-1 0 0,0 1 0 0 0,0-1 0 0 0,0 1 0 0 0,0 0 0 0 0,0-1 1 0 0,0 1-1 0 0,0-1 0 0 0,0 1 0 0 0,-1-1 0 0 0,1 1 0 0 0,0 0 0 0 0,0-1 1 0 0,-1 1-1 0 0,1 0-20 0 0,0-1 45 0 0,-1 31 116 0 0,-1-1 1 0 0,-1 0 0 0 0,-2 0-1 0 0,-1 0 1 0 0,-1 0 0 0 0,-1-1-1 0 0,-2-1 1 0 0,-1 1-1 0 0,-1-1 1 0 0,-3 1-162 0 0,1 4 73 0 0,-104 239 35 0 0,111-186-85 0 0,9-85-20 0 0,0 1 0 0 0,0 0 0 0 0,-1-1 0 0 0,1 1 0 0 0,0-1 0 0 0,0 0 0 0 0,0 0 1 0 0,1 0-1 0 0,-1 0 0 0 0,0 0 0 0 0,0 0 0 0 0,1 0 0 0 0,-1-1 0 0 0,0 1 0 0 0,1-1 0 0 0,-1 0 0 0 0,0 1 0 0 0,1-1 0 0 0,-1 0 0 0 0,1-1 0 0 0,-1 1 0 0 0,0 0 0 0 0,1-1 1 0 0,-1 1-1 0 0,1-1-3 0 0,9 0 34 0 0,221-50 717 0 0,-224 49-875 0 0,3 0 117 0 0,-8 5-8856 0 0,-4-2-610 0 0,2-1-2591 0 0</inkml:trace>
  <inkml:trace contextRef="#ctx0" brushRef="#br0" timeOffset="1606.303">1618 659 19436 0 0,'0'0'1283'0'0,"0"0"-584"0"0,0 0-174 0 0,0 0 193 0 0,0 0 229 0 0,0 0 120 0 0,0 0-130 0 0,0 0-265 0 0,0 0-240 0 0,0 0-149 0 0,0 0-60 0 0,0 0-38 0 0,-5 26-9 0 0,-19 80-28 0 0,-11-6 228 0 0,35-100-438 0 0,0 0-49 0 0,0 0-58 0 0,0 0-117 0 0,11-15-3920 0 0,-5 0-2866 0 0,-5 12 3464 0 0,3-4-8369 0 0</inkml:trace>
  <inkml:trace contextRef="#ctx0" brushRef="#br0" timeOffset="1986.011">1655 405 17636 0 0,'0'0'1565'0'0,"0"0"-268"0"0,0 0-80 0 0,0 0-15 0 0,0 0-66 0 0,0 0-194 0 0,0 0-304 0 0,0 0-223 0 0,0 0-137 0 0,0 0-92 0 0,0 0-38 0 0,0 0-13 0 0,0 0-20 0 0,-7 8 178 0 0,7-8-277 0 0,0 1 0 0 0,0-1-1 0 0,0 1 1 0 0,0-1 0 0 0,0 1 0 0 0,0 0-1 0 0,-1-1 1 0 0,1 1 0 0 0,0-1 0 0 0,0 1-1 0 0,0-1 1 0 0,0 1 0 0 0,-1-1-1 0 0,1 1 1 0 0,0-1 0 0 0,-1 1 0 0 0,1-1-1 0 0,0 1 1 0 0,-1-1 0 0 0,1 1 0 0 0,0-1-1 0 0,-1 0 1 0 0,1 1 0 0 0,-1-1 0 0 0,1 0-1 0 0,-1 1 1 0 0,1-1 0 0 0,-1 0-1 0 0,1 0 1 0 0,-1 1 0 0 0,1-1 0 0 0,-1 0-1 0 0,1 0 1 0 0,-1 0 0 0 0,0 0 0 0 0,1 0-1 0 0,-1 0 1 0 0,1 0 0 0 0,-1 0 0 0 0,1 0-1 0 0,-1 0 1 0 0,0 0 0 0 0,1 0 0 0 0,-1 0-1 0 0,1 0 1 0 0,-1 0 0 0 0,1-1-1 0 0,-1 1 1 0 0,1 0 0 0 0,-1 0 0 0 0,1-1-1 0 0,-1 1 1 0 0,1 0 0 0 0,-1-1 0 0 0,1 1-16 0 0,1-10-3293 0 0,3 6-2226 0 0,0 3-6504 0 0</inkml:trace>
</inkml:ink>
</file>

<file path=ppt/ink/ink7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49:29.597"/>
    </inkml:context>
    <inkml:brush xml:id="br0">
      <inkml:brushProperty name="width" value="0.05" units="cm"/>
      <inkml:brushProperty name="height" value="0.05" units="cm"/>
    </inkml:brush>
    <inkml:brush xml:id="br1">
      <inkml:brushProperty name="width" value="0.05" units="cm"/>
      <inkml:brushProperty name="height" value="0.05" units="cm"/>
      <inkml:brushProperty name="color" value="#66CC00"/>
    </inkml:brush>
    <inkml:brush xml:id="br2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138 295 0 0 0,'0'0'401'0'0,"0"0"653"0"0,0 0 344 0 0,0 0 205 0 0,0 0 142 0 0,0 0 69 0 0,0 0-76 0 0,0 0-137 0 0,0 0-240 0 0,-4-10-208 0 0,-11-32-180 0 0,10 26 4932 0 0,7 21-2855 0 0,-2 0-4054 0 0,17 117 2709 0 0,-16-55-1337 0 0,-2-2-189 0 0,3 1 0 0 0,2-1 0 0 0,4 1 0 0 0,2-1 0 0 0,3-1 0 0 0,20 58-179 0 0,-32-118 10 0 0,1 1 0 0 0,-1 0 0 0 0,1-1 0 0 0,0 1 0 0 0,0-1 0 0 0,0 0 0 0 0,1 0 0 0 0,-1 0 0 0 0,1 0 1 0 0,0 0-1 0 0,0 0 0 0 0,0-1 0 0 0,1 1 0 0 0,0-1 0 0 0,-1 0 0 0 0,1 0 0 0 0,0 0 0 0 0,0-1 0 0 0,0 1 0 0 0,1-1 0 0 0,-1 0 0 0 0,1 0 0 0 0,-1 0 1 0 0,1-1-1 0 0,0 0 0 0 0,-1 0 0 0 0,1 0 0 0 0,0 0 0 0 0,0-1 0 0 0,0 0 0 0 0,0 0 0 0 0,-1 0 0 0 0,1-1 0 0 0,0 1 0 0 0,0-1 0 0 0,0 0 0 0 0,-1-1 0 0 0,1 1 1 0 0,-1-1-1 0 0,5-2-10 0 0,14-18 78 0 0,-2-2 1 0 0,0 0-1 0 0,-2-2 0 0 0,-1 0 1 0 0,-1-1-1 0 0,-1-1 1 0 0,-1 0-1 0 0,-2-1 1 0 0,7-23-79 0 0,-7 24 34 0 0,33-97 222 0 0,-46 124-243 0 0,0 1-5 0 0,0 0-25 0 0,2 5-30 0 0,11 30 58 0 0,-4-8-1 0 0,0-1 1 0 0,2 0 0 0 0,1-1-1 0 0,1 0 1 0 0,1 0 0 0 0,1-2 0 0 0,18 22-11 0 0,-27-39 9 0 0,0 1 0 0 0,0-1 1 0 0,1 0-1 0 0,0-1 1 0 0,0 1-1 0 0,1-2 1 0 0,-1 1-1 0 0,1-1 1 0 0,0 0-1 0 0,0 0 0 0 0,0-1 1 0 0,1 0-1 0 0,-1-1 1 0 0,1 0-1 0 0,0 0 1 0 0,0-1-1 0 0,-1 0 1 0 0,1 0-1 0 0,0-1 1 0 0,0 0-1 0 0,0-1 0 0 0,0 0 1 0 0,3-1-10 0 0,-5-1 61 0 0,-1 0 0 0 0,0-1 1 0 0,1 0-1 0 0,-1 0 0 0 0,-1-1 0 0 0,1 1 1 0 0,-1-1-1 0 0,0-1 0 0 0,0 1 0 0 0,0-1 1 0 0,-1 1-1 0 0,1-1 0 0 0,-2-1 1 0 0,1 1-1 0 0,1-5-61 0 0,11-24 140 0 0,-2-1 0 0 0,-1-1 0 0 0,-2 0 0 0 0,-2-1 0 0 0,-2 0 0 0 0,-1-1 0 0 0,-1 1 0 0 0,-3-1 0 0 0,-1 0 0 0 0,-3-25-140 0 0,-16-6-4 0 0,66 110-9732 0 0,-24-23 572 0 0,-14-9-1849 0 0</inkml:trace>
  <inkml:trace contextRef="#ctx0" brushRef="#br0" timeOffset="435.846">1493 818 1256 0 0,'0'0'2025'0'0,"0"0"-761"0"0,0 0 186 0 0,0 0 539 0 0,0 0 281 0 0,0 0-53 0 0,0 0-293 0 0,0 0-396 0 0,0 0-323 0 0,0 0-193 0 0,0 0-141 0 0,0 0-110 0 0,0 0-93 0 0,32-13-69 0 0,96-44-33 0 0,-77 20 494 0 0,-47 32-969 0 0,-1 0 1 0 0,0 0 0 0 0,0 0-1 0 0,-1 0 1 0 0,0 0 0 0 0,0 0-1 0 0,0-1 1 0 0,0 1-1 0 0,-1-1 1 0 0,0 0 0 0 0,0 1-1 0 0,0-1 1 0 0,-1 0 0 0 0,0 1-1 0 0,0-1 1 0 0,-1 0-1 0 0,1 0 1 0 0,-1 1 0 0 0,0-1-1 0 0,-1 1 1 0 0,1-1 0 0 0,-1 1-1 0 0,0-1 1 0 0,-1 1-1 0 0,1 0 1 0 0,-1 0 0 0 0,-2-3-92 0 0,1 4-1 0 0,0 0-1 0 0,0-1 1 0 0,-1 2 0 0 0,0-1 0 0 0,1 0 0 0 0,-1 1 0 0 0,-1 0 0 0 0,1 0-1 0 0,0 0 1 0 0,-1 1 0 0 0,1 0 0 0 0,-1 0 0 0 0,0 0 0 0 0,0 1 0 0 0,0 0 0 0 0,1 0-1 0 0,-1 0 1 0 0,0 1 0 0 0,0 0 0 0 0,0 0 0 0 0,0 0 0 0 0,0 1 0 0 0,0 0-1 0 0,0 0 1 0 0,0 0 0 0 0,0 1 0 0 0,1 0 0 0 0,-1 0 0 0 0,0 1 0 0 0,1-1-1 0 0,0 1 1 0 0,0 0 0 0 0,0 1 0 0 0,-2 0 1 0 0,1 2 0 0 0,1 0-1 0 0,-1 0 1 0 0,1 1-1 0 0,0 0 1 0 0,0 0-1 0 0,1 0 1 0 0,0 0-1 0 0,0 0 1 0 0,1 1 0 0 0,0 0-1 0 0,0 0 1 0 0,1 0-1 0 0,0 0 1 0 0,1 0-1 0 0,-1 0 1 0 0,1 0-1 0 0,1 1 1 0 0,0-1 0 0 0,0 0-1 0 0,1 0 1 0 0,-1 1-1 0 0,2-1 1 0 0,-1 0-1 0 0,1 0 1 0 0,1 0-1 0 0,-1 0 1 0 0,1 0 0 0 0,1-1-1 0 0,-1 1 1 0 0,1-1-1 0 0,1 0 1 0 0,-1 0-1 0 0,5 4 1 0 0,2-1 28 0 0,0 0 0 0 0,1-1 0 0 0,0-1 0 0 0,1 0 0 0 0,0-1 0 0 0,0 0 0 0 0,1-1 0 0 0,0 0 0 0 0,0-1 0 0 0,0-1 0 0 0,0 0-1 0 0,1-1 1 0 0,-1-1 0 0 0,1 0 0 0 0,7 0-28 0 0,30 1-3061 0 0,2-2-3309 0 0,-44-1-5494 0 0</inkml:trace>
  <inkml:trace contextRef="#ctx0" brushRef="#br0" timeOffset="18900.48">5514 572 856 0 0,'0'0'1810'0'0,"0"0"-128"0"0,0 0-27 0 0,0 0 110 0 0,0 0 70 0 0,0 0-73 0 0,0 0-171 0 0,0 0-224 0 0,0 0-239 0 0,0 0-230 0 0,0 0-185 0 0,-14-2-134 0 0,-45-4-104 0 0,57 6-420 0 0,-1 0 0 0 0,0 0 0 0 0,1 0 0 0 0,-1 1 0 0 0,1-1 0 0 0,-1 1-1 0 0,1 0 1 0 0,-1 0 0 0 0,1 0 0 0 0,0 0 0 0 0,-1 0 0 0 0,1 0 0 0 0,0 1 0 0 0,0-1 0 0 0,0 1 0 0 0,0-1 0 0 0,0 1 0 0 0,0 0 0 0 0,0 0 0 0 0,1 0 0 0 0,-1 0 0 0 0,1 0-1 0 0,-1 0-54 0 0,-6 8 291 0 0,-65 99 1553 0 0,66-94-1743 0 0,1 0-1 0 0,0 1 1 0 0,1 0 0 0 0,0 0 0 0 0,2 0-1 0 0,0 1 1 0 0,1-1 0 0 0,0 1 0 0 0,1 0-1 0 0,1-1 1 0 0,2 8-101 0 0,-1-18 48 0 0,1 1 0 0 0,0 0 0 0 0,0 0 0 0 0,1-1 0 0 0,0 1 0 0 0,0-1 0 0 0,1 0 0 0 0,0 0 0 0 0,0 0 0 0 0,0 0 0 0 0,1-1 0 0 0,-1 0 0 0 0,1 0 0 0 0,1 0 0 0 0,-1 0 0 0 0,1-1 0 0 0,-1 0 0 0 0,1 0 0 0 0,0 0 0 0 0,1-1-1 0 0,-1 0 1 0 0,1 0 0 0 0,-1-1 0 0 0,1 0 0 0 0,0 0 0 0 0,0 0 0 0 0,0-1 0 0 0,0 0 0 0 0,0 0 0 0 0,0-1 0 0 0,2 0-48 0 0,1 0 107 0 0,0 0-1 0 0,0 0 1 0 0,0-1 0 0 0,0-1-1 0 0,-1 0 1 0 0,1 0-1 0 0,-1-1 1 0 0,1 0 0 0 0,-1 0-1 0 0,0-1 1 0 0,0 0-1 0 0,0-1 1 0 0,-1 0 0 0 0,1-1-1 0 0,3-3-106 0 0,18-18 123 0 0,-1-2 1 0 0,-2-1-1 0 0,-1-1 0 0 0,-1-1 0 0 0,-2-1 1 0 0,-1-1-1 0 0,-2-1 0 0 0,-1-1 1 0 0,-2-1-1 0 0,-1 0 0 0 0,-2-1 0 0 0,-2-1 1 0 0,-1 0-1 0 0,-1-10-123 0 0,-5 30-3 0 0,-1 0 1 0 0,-1 0-1 0 0,-1 0 1 0 0,0 0-1 0 0,-2 0 0 0 0,0-1 1 0 0,-1 1-1 0 0,-1 0 1 0 0,-1 0-1 0 0,0 0 0 0 0,-2 0 1 0 0,0 1-1 0 0,-1-1 1 0 0,-1 1-1 0 0,0 1 0 0 0,-2-1 1 0 0,-7-11 2 0 0,13 25-10 0 0,-1 1 1 0 0,1-1-1 0 0,-1 1 0 0 0,0 0 1 0 0,0 0-1 0 0,0 0 1 0 0,0 0-1 0 0,0 1 0 0 0,0 0 1 0 0,-1 0-1 0 0,1 0 0 0 0,-1 0 1 0 0,0 1-1 0 0,1-1 1 0 0,-1 1-1 0 0,0 0 0 0 0,0 1 1 0 0,0-1-1 0 0,0 1 1 0 0,1 0-1 0 0,-1 0 0 0 0,0 1 1 0 0,0 0-1 0 0,0-1 0 0 0,0 2 1 0 0,1-1-1 0 0,-1 0 1 0 0,0 1-1 0 0,1 0 0 0 0,-1 0 1 0 0,1 0-1 0 0,0 1 0 0 0,0-1 1 0 0,0 1-1 0 0,0 0 1 0 0,0 0-1 0 0,1 1 0 0 0,-4 2 10 0 0,-8 12-8 0 0,0 1-1 0 0,1 0 1 0 0,0 0-1 0 0,2 2 1 0 0,1 0-1 0 0,0 0 1 0 0,1 1-1 0 0,2 0 1 0 0,0 0-1 0 0,2 1 1 0 0,0 0-1 0 0,1 0 1 0 0,2 1-1 0 0,0-1 1 0 0,1 1-1 0 0,2 9 9 0 0,-1-17 12 0 0,1 0 0 0 0,0 0-1 0 0,1 0 1 0 0,1 0 0 0 0,1 0 0 0 0,0 0-1 0 0,1 0 1 0 0,1-1 0 0 0,0 0-1 0 0,1 0 1 0 0,1 0 0 0 0,0 0-1 0 0,9 12-11 0 0,-5-12 49 0 0,1 0-1 0 0,1-1 0 0 0,0 0 0 0 0,0-1 0 0 0,1-1 1 0 0,1 0-1 0 0,0-1 0 0 0,1 0 0 0 0,0-1 0 0 0,1-1 0 0 0,-1-1 1 0 0,2 0-1 0 0,-1-2 0 0 0,1 1 0 0 0,0-2 0 0 0,13 2-48 0 0,-14-3 54 0 0,0 0 0 0 0,1-1 0 0 0,-1-1 0 0 0,1-1 1 0 0,-1-1-1 0 0,1 0 0 0 0,-1-1 0 0 0,1-1 0 0 0,-1 0 0 0 0,0-2 0 0 0,0 0 0 0 0,0 0 0 0 0,0-2 0 0 0,0 0 0 0 0,-1-1 0 0 0,-1-1 0 0 0,6-3-54 0 0,-11 4 18 0 0,-1 0 0 0 0,-1 0 1 0 0,1-1-1 0 0,-2 0 0 0 0,1 0 0 0 0,-1-1 0 0 0,0 0 1 0 0,0 0-1 0 0,-1 0 0 0 0,-1-1 0 0 0,1 0 0 0 0,-2 0 0 0 0,1-1 1 0 0,-2 0-1 0 0,1 1 0 0 0,0-6-18 0 0,-2 4-3 0 0,0 0 0 0 0,0-1 0 0 0,-1 1 0 0 0,-1-1 1 0 0,0 1-1 0 0,-1-1 0 0 0,0 0 0 0 0,-1 1 0 0 0,0 0 0 0 0,-2-5 3 0 0,2 11-7 0 0,0 0 0 0 0,-1 1 0 0 0,1 0 0 0 0,-1-1 0 0 0,0 1 0 0 0,0 0 0 0 0,0 0-1 0 0,-1 0 1 0 0,0 1 0 0 0,0-1 0 0 0,0 1 0 0 0,-1 0 0 0 0,1 0 0 0 0,-4-2 7 0 0,4 5-15 0 0,-1 1-1 0 0,1-1 1 0 0,-1 1 0 0 0,1 0 0 0 0,0 0-1 0 0,-1 0 1 0 0,1 0 0 0 0,-1 1 0 0 0,1 0 0 0 0,0 0-1 0 0,0 0 1 0 0,-1 0 0 0 0,1 1 0 0 0,0-1-1 0 0,0 1 1 0 0,0 0 0 0 0,1 1 0 0 0,-1-1-1 0 0,0 1 1 0 0,1-1 0 0 0,-1 1 0 0 0,1 0 0 0 0,0 0-1 0 0,0 1 1 0 0,0-1 0 0 0,1 1 0 0 0,-1-1-1 0 0,1 1 1 0 0,0 0 0 0 0,0 0 0 0 0,-2 3 15 0 0,-2 4-3 0 0,-1 1-1 0 0,2 1 1 0 0,-1-1 0 0 0,2 1 0 0 0,0-1 0 0 0,0 1 0 0 0,1 1-1 0 0,1-1 1 0 0,0 0 0 0 0,1 1 0 0 0,0-1 0 0 0,1 1-1 0 0,1-1 1 0 0,0 0 0 0 0,0 1 0 0 0,2-1 0 0 0,0 0 0 0 0,0 0-1 0 0,1 0 1 0 0,1 0 0 0 0,2 5 3 0 0,-1-7 6 0 0,0 0-1 0 0,1-1 0 0 0,0 0 1 0 0,1 0-1 0 0,0-1 1 0 0,0 1-1 0 0,1-2 1 0 0,0 1-1 0 0,1-1 1 0 0,-1-1-1 0 0,2 0 0 0 0,10 6-5 0 0,-10-7 13 0 0,1-1-1 0 0,1 0 0 0 0,-1 0 0 0 0,1-1 1 0 0,-1-1-1 0 0,1 0 0 0 0,0-1 1 0 0,0-1-1 0 0,0 0 0 0 0,1 0-12 0 0,-4 0 10 0 0,0-1 0 0 0,-1-1 1 0 0,1 1-1 0 0,0-2 0 0 0,-1 1 0 0 0,1-1 0 0 0,-1-1 1 0 0,1 1-1 0 0,-1-2 0 0 0,0 1 0 0 0,0-1 0 0 0,0-1 1 0 0,-1 1-1 0 0,0-2 0 0 0,0 1 0 0 0,0-1 0 0 0,3-3-10 0 0,11-12 20 0 0,-2 0-1 0 0,0-2 0 0 0,-1-1 0 0 0,-2 0 0 0 0,0-1 0 0 0,-2-1 0 0 0,0 0 0 0 0,-2-1 1 0 0,-1 0-1 0 0,-1-2 0 0 0,-2 1 0 0 0,4-21-19 0 0,60-292-87 0 0,-65 177 107 0 0,-40 101-4 0 0,30 63-20 0 0,0 0-1 0 0,0 0 1 0 0,-1 0-1 0 0,1 1 1 0 0,0-1-1 0 0,0 1 1 0 0,0 0-1 0 0,0 0 1 0 0,0 0-1 0 0,0 0 1 0 0,0 0-1 0 0,0 0 1 0 0,1 0-1 0 0,-1 0 1 0 0,0 1-1 0 0,1-1 1 0 0,-1 1-1 0 0,1-1 1 0 0,-1 1-1 0 0,1 0 1 0 0,-1 0-1 0 0,1-1 1 0 0,0 1-1 0 0,0 0 1 0 0,0 0-1 0 0,0 0 1 0 0,1 0 0 0 0,-1 0-1 0 0,0 1 1 0 0,1-1-1 0 0,0 0 1 0 0,-1 0-1 0 0,1 0 1 0 0,0 0-1 0 0,0 1 1 0 0,0-1-1 0 0,0 0 1 0 0,1 0-1 0 0,-1 2 5 0 0,-2 3 2 0 0,-9 179 122 0 0,11-136-54 0 0,18 349 296 0 0,-6-200-304 0 0,2 271 96 0 0,-28-335-62 0 0,-12-46-52 0 0,26-89-40 0 0,0 0 0 0 0,-1 1 0 0 0,1-1 1 0 0,-1 0-1 0 0,1 1 0 0 0,-1-1 0 0 0,1 0 0 0 0,-1 0 0 0 0,1 0 1 0 0,-1 1-1 0 0,1-1 0 0 0,-1 0 0 0 0,0 0 0 0 0,1 0 0 0 0,-1 0 1 0 0,1 0-1 0 0,-1 0 0 0 0,1 0 0 0 0,-1 0 0 0 0,0 0 0 0 0,1 0 1 0 0,-1 0-1 0 0,1 0 0 0 0,-1-1 0 0 0,1 1 0 0 0,-1 0 0 0 0,1 0 1 0 0,-1 0-1 0 0,1-1 0 0 0,-1 1 0 0 0,1 0 0 0 0,-1-1 0 0 0,1 1 1 0 0,0 0-1 0 0,-1-1 0 0 0,1 1 0 0 0,-1-1 0 0 0,1 1 0 0 0,0-1 1 0 0,-1 1-1 0 0,1-1 0 0 0,0 1 0 0 0,0-1 0 0 0,-1 1 0 0 0,1-1 1 0 0,0 1-1 0 0,0-1 0 0 0,0 1 0 0 0,0-1 0 0 0,0 1 0 0 0,0-1 1 0 0,0 1-1 0 0,0-1 0 0 0,0 0 0 0 0,0 1 0 0 0,0-1 0 0 0,0 1 1 0 0,0-1-1 0 0,0 1 0 0 0,0-1 0 0 0,1 0-4 0 0,-14-43 250 0 0,11 21-266 0 0,1 0 0 0 0,1 0 0 0 0,1 0 1 0 0,1 0-1 0 0,2 1 0 0 0,0-1 0 0 0,1 0 0 0 0,1 1 0 0 0,1 0 0 0 0,1 1 0 0 0,5-11 16 0 0,134-295-148 0 0,-46 114 79 0 0,-99 209 72 0 0,0 0-1 0 0,0 1 1 0 0,-1-1-1 0 0,1 0 1 0 0,-1 0-1 0 0,0 0 1 0 0,0 0-1 0 0,0-1 1 0 0,-1 1-1 0 0,1 0 1 0 0,-1 0-1 0 0,0 0 1 0 0,0-1-1 0 0,0 1 1 0 0,-1 0-1 0 0,0-2-2 0 0,-9-12 53 0 0,9 18-69 0 0,1 0 0 0 0,0 0 0 0 0,0 0 4 0 0,0 0 14 0 0,0 177-12 0 0,28-34 29 0 0,-28-141-17 0 0,0 0 1 0 0,1-1-1 0 0,-1 1 0 0 0,0 0 0 0 0,1 0 1 0 0,-1-1-1 0 0,1 1 0 0 0,-1-1 0 0 0,1 1 0 0 0,0 0 1 0 0,0-1-1 0 0,-1 1 0 0 0,1-1 0 0 0,0 0 1 0 0,1 1-1 0 0,-1-1 0 0 0,0 0 0 0 0,0 1 1 0 0,0-1-1 0 0,1 0 0 0 0,-1 0 0 0 0,1 0 1 0 0,-1 0-1 0 0,1 0 0 0 0,-1-1 0 0 0,1 1 1 0 0,-1 0-1 0 0,1-1 0 0 0,0 1 0 0 0,-1-1 1 0 0,1 0-1 0 0,0 1 0 0 0,0-1 0 0 0,-1 0 1 0 0,1 0-1 0 0,0 0 0 0 0,0 0 0 0 0,-1 0 1 0 0,1-1-1 0 0,0 1 0 0 0,-1 0 0 0 0,1-1 1 0 0,0 1-1 0 0,-1-1 0 0 0,1 0 0 0 0,-1 0 1 0 0,1 1-1 0 0,-1-1 0 0 0,1 0 0 0 0,-1 0 1 0 0,1 0-1 0 0,-1 0 0 0 0,0-1 0 0 0,0 1 1 0 0,1 0-1 0 0,-1-1 0 0 0,1 0-2 0 0,16-20 21 0 0,0 0-1 0 0,-1-1 1 0 0,-1-1 0 0 0,-1-1-1 0 0,-2 0 1 0 0,0-1 0 0 0,-2 0-1 0 0,5-16-20 0 0,-15 38-7 0 0,1 0 1 0 0,-1 0-1 0 0,1 1 0 0 0,0-1 0 0 0,0 0 0 0 0,0 1 0 0 0,1-1 0 0 0,-1 1 0 0 0,1 0 0 0 0,0 0 0 0 0,-1 0 0 0 0,2 0 0 0 0,-1 0 0 0 0,0 1 0 0 0,0-1 0 0 0,1 1 0 0 0,0 0 0 0 0,-1 0 0 0 0,1 0 0 0 0,0 0 0 0 0,0 1 0 0 0,0 0 0 0 0,0-1 7 0 0,-1 5 2 0 0,0 0 0 0 0,-1-1 0 0 0,1 1 0 0 0,-1 0 0 0 0,0 0 0 0 0,0 1 0 0 0,0-1 0 0 0,0 0 0 0 0,0 1 0 0 0,-1-1 0 0 0,0 1 0 0 0,0-1 0 0 0,0 1-1 0 0,0 0 1 0 0,0-1 0 0 0,-1 1 0 0 0,1 0 0 0 0,-1 0 0 0 0,0 0 0 0 0,0 2-2 0 0,0 12 5 0 0,0 0-1 0 0,-1 0 1 0 0,0 0-1 0 0,-2 0 1 0 0,0 0-1 0 0,-1-1 1 0 0,0 1-1 0 0,-8 15-4 0 0,-8 27 16 0 0,20-60-18 0 0,0 0 0 0 0,1-1 0 0 0,-1 1-1 0 0,1 0 1 0 0,-1 0 0 0 0,1 1 0 0 0,-1-1 0 0 0,0 0 0 0 0,1 0-1 0 0,-1 0 1 0 0,1 0 0 0 0,-1 0 0 0 0,0 0 0 0 0,1 0 0 0 0,-1 1 0 0 0,1-1-1 0 0,-1 0 1 0 0,0 0 0 0 0,1 1 0 0 0,-1-1 0 0 0,0 0 0 0 0,1 0-1 0 0,-1 1 1 0 0,0-1 0 0 0,0 0 0 0 0,1 1 0 0 0,-1-1 0 0 0,0 1-1 0 0,0-1 1 0 0,0 0 0 0 0,1 1 0 0 0,-1-1 0 0 0,0 0 0 0 0,0 1-1 0 0,0-1 1 0 0,0 1 0 0 0,0-1 0 0 0,0 1 0 0 0,0-1 0 0 0,0 0 0 0 0,0 1-1 0 0,0-1 1 0 0,0 1 0 0 0,0-1 0 0 0,0 1 0 0 0,0-1 0 0 0,0 0-1 0 0,0 1 1 0 0,-1-1 0 0 0,1 1 2 0 0,146-169 80 0 0,-16 13-96 0 0,-113 147-19 0 0,-16 34-1 0 0,-2-11 66 0 0,-12 161 24 0 0,13-117-42 0 0,0-59-10 0 0,0 0 191 0 0,0-3-5917 0 0,0 2 2154 0 0,0 1-3651 0 0,0 0-4917 0 0</inkml:trace>
  <inkml:trace contextRef="#ctx0" brushRef="#br0" timeOffset="19356.717">7776 844 8666 0 0,'0'0'2935'0'0,"0"0"-993"0"0,0 0-494 0 0,0 0-160 0 0,0 0-126 0 0,0 0-174 0 0,0 0-230 0 0,0 0-119 0 0,0 0-14 0 0,0 0 70 0 0,0 0 57 0 0,0 0-30 0 0,0 0-28 0 0,11 6-48 0 0,89 25 1624 0 0,-82-32-2034 0 0,1-1 1 0 0,-1-1-1 0 0,0 0 1 0 0,0-1-1 0 0,-1-1 1 0 0,1-1-1 0 0,-1 0 1 0 0,0-1-1 0 0,-1-1 1 0 0,0-1-1 0 0,0 0 1 0 0,0-1-1 0 0,-2-1 1 0 0,1 0-1 0 0,7-9-236 0 0,39-60 335 0 0,-60 77-328 0 0,1 1 1 0 0,-1-1 0 0 0,0 0-1 0 0,0 1 1 0 0,0-1-1 0 0,0 0 1 0 0,-1 0-1 0 0,1 1 1 0 0,-1-1 0 0 0,0 0-1 0 0,1 0 1 0 0,-1 0-1 0 0,-1 0 1 0 0,1 1 0 0 0,0-1-1 0 0,-1 0 1 0 0,1 0-1 0 0,-1 0 1 0 0,0 1 0 0 0,0-1-1 0 0,0 0 1 0 0,0 1-1 0 0,0-1 1 0 0,-1 1-1 0 0,1-1 1 0 0,-1 1 0 0 0,0 0-1 0 0,0-1 1 0 0,0 1-1 0 0,0 0 1 0 0,0 0 0 0 0,0 1-1 0 0,0-1 1 0 0,0 0-1 0 0,-1 1 1 0 0,1-1 0 0 0,-1 1-1 0 0,1 0 1 0 0,-1 0-1 0 0,0 0 1 0 0,0 0-1 0 0,1 0 1 0 0,-1 0 0 0 0,0 1-1 0 0,-2-1-7 0 0,-6 0-12 0 0,0 1-1 0 0,-1-1 1 0 0,1 2 0 0 0,0 0-1 0 0,0 0 1 0 0,0 1 0 0 0,0 0-1 0 0,0 1 1 0 0,1 0 0 0 0,-1 1-1 0 0,1 0 1 0 0,0 1 0 0 0,0 0-1 0 0,0 0 1 0 0,1 1-1 0 0,0 0 1 0 0,-4 4 12 0 0,-6 5-7 0 0,0 2 0 0 0,1 0 0 0 0,1 1 0 0 0,1 0-1 0 0,0 2 1 0 0,2 0 0 0 0,-6 9 7 0 0,17-25 1 0 0,-1 0 0 0 0,1 1 0 0 0,0-1 0 0 0,0 1 0 0 0,1 0 0 0 0,-1 0 0 0 0,1 0 0 0 0,0 0 0 0 0,1 0 0 0 0,-1 0 0 0 0,1 0-1 0 0,0 1 1 0 0,0-1 0 0 0,0 0 0 0 0,1 1 0 0 0,0-1 0 0 0,0 1 0 0 0,0-1 0 0 0,1 1 0 0 0,0-1 0 0 0,0 0 0 0 0,0 1 0 0 0,1-1 0 0 0,-1 0 0 0 0,1 0 0 0 0,1 0 0 0 0,-1 0 0 0 0,1 0 0 0 0,-1-1 0 0 0,1 1-1 0 0,2 1 0 0 0,7 2 22 0 0,0-1-1 0 0,0 0 1 0 0,1-1-1 0 0,0 0 0 0 0,0-1 1 0 0,1 0-1 0 0,0-1 1 0 0,0-1-1 0 0,0 0 0 0 0,0-1 1 0 0,0 0-1 0 0,0-1 1 0 0,0-1-1 0 0,1 0 0 0 0,-1-1 1 0 0,6-1-22 0 0,16 1 42 0 0,-22 2-59 0 0,1-1 0 0 0,0-1 1 0 0,0-1-1 0 0,-1 0 0 0 0,1 0 1 0 0,-1-2-1 0 0,0 0 0 0 0,0 0 1 0 0,0-1-1 0 0,0-1 0 0 0,-1-1 1 0 0,3-1 15 0 0,-1-15-2286 0 0,-15 15-1697 0 0,-4-1-3862 0 0,1 5-4962 0 0</inkml:trace>
  <inkml:trace contextRef="#ctx0" brushRef="#br0" timeOffset="20159.928">7001 233 8874 0 0,'0'0'2538'0'0,"0"0"-528"0"0,0 0-206 0 0,0 0-14 0 0,0 0-118 0 0,0 0-257 0 0,0 0-347 0 0,0 0-322 0 0,0 0-196 0 0,0 0-76 0 0,0 0-54 0 0,0 0-49 0 0,10 29 1779 0 0,24-39-446 0 0,-49 34 136 0 0,16-24-2186 0 0,30-15-701 0 0,-18 10-2406 0 0,-1 1-3742 0 0,-7 3-5469 0 0</inkml:trace>
  <inkml:trace contextRef="#ctx0" brushRef="#br0" timeOffset="1701.78">2695 480 0 0 0,'0'0'846'0'0,"0"0"243"0"0,0 0 229 0 0,0 0 301 0 0,0 0 338 0 0,0 0 188 0 0,0 0-79 0 0,0 0-205 0 0,0 0-266 0 0,0 0-273 0 0,0 0-176 0 0,0 0-138 0 0,0 0-101 0 0,0-4-87 0 0,-4-11-101 0 0,3 11-111 0 0,-3 23 1220 0 0,0-5-1720 0 0,0 0 0 0 0,1 0 0 0 0,0 0 0 0 0,1 1-1 0 0,1-1 1 0 0,0 1 0 0 0,1-1 0 0 0,1 1 0 0 0,0 0 0 0 0,1-1-1 0 0,1 0 1 0 0,0 1 0 0 0,1-1 0 0 0,0 0 0 0 0,1-1 0 0 0,0 1 0 0 0,2-1-1 0 0,-1 0 1 0 0,1 0 0 0 0,1-1 0 0 0,1 0 0 0 0,3 3-108 0 0,-9-13 38 0 0,0-1 1 0 0,0 1 0 0 0,0-1-1 0 0,0 0 1 0 0,1 0 0 0 0,-1 0-1 0 0,0 0 1 0 0,1-1-1 0 0,-1 1 1 0 0,1-1 0 0 0,-1 0-1 0 0,1 0 1 0 0,-1 0 0 0 0,0-1-1 0 0,1 1 1 0 0,-1-1 0 0 0,1 0-1 0 0,-1 0 1 0 0,0 0-1 0 0,1 0 1 0 0,-1 0 0 0 0,0-1-1 0 0,0 1 1 0 0,0-1 0 0 0,0 0-1 0 0,0 0 1 0 0,-1 0 0 0 0,1 0-1 0 0,-1-1 1 0 0,1 1-1 0 0,-1-1 1 0 0,0 0 0 0 0,0 1-1 0 0,1-3-38 0 0,134-147 446 0 0,-113 142-496 0 0,-17 43-1 0 0,-5-20 101 0 0,-3-3-45 0 0,2 0 0 0 0,-1 0 1 0 0,1 0-1 0 0,1 0 0 0 0,0-1 0 0 0,0 1 0 0 0,1 0 0 0 0,0-1 1 0 0,0 0-1 0 0,1 0 0 0 0,1 0 0 0 0,-1 0 0 0 0,1 0 0 0 0,1-1 1 0 0,0 0-1 0 0,0 0 0 0 0,0-1 0 0 0,1 0 0 0 0,0 0 0 0 0,1 0 1 0 0,0-1-1 0 0,-1 0 0 0 0,2-1 0 0 0,2 2-5 0 0,-5-5 47 0 0,0-1 1 0 0,-1 0-1 0 0,1-1 0 0 0,0 1 1 0 0,0-1-1 0 0,0 0 0 0 0,-1-1 0 0 0,1 0 1 0 0,0 1-1 0 0,0-2 0 0 0,-1 1 0 0 0,1-1 1 0 0,-1 0-1 0 0,1 0 0 0 0,-1 0 1 0 0,0-1-1 0 0,0 0 0 0 0,0 0 0 0 0,0 0 1 0 0,0 0-1 0 0,-1-1 0 0 0,1 0 1 0 0,-1 0-1 0 0,0 0 0 0 0,0-1 0 0 0,-1 1 1 0 0,1-1-1 0 0,-1 0 0 0 0,0 0 1 0 0,0 0-1 0 0,-1 0-47 0 0,1 0 43 0 0,6-7 45 0 0,-1 0 1 0 0,-1 0-1 0 0,0-1 0 0 0,-1 0 0 0 0,0 0 0 0 0,-1 0 0 0 0,0-1 0 0 0,1-12-88 0 0,-4 19 1024 0 0,0-4-3165 0 0,9 15-7440 0 0,-7-1 3439 0 0,1-3-5219 0 0</inkml:trace>
  <inkml:trace contextRef="#ctx0" brushRef="#br0" timeOffset="1952.966">3664 664 11642 0 0,'0'0'1704'0'0,"0"0"-568"0"0,0 0-176 0 0,0 0 118 0 0,0 0 60 0 0,0 0-107 0 0,0 0-272 0 0,0 0-293 0 0,0 0-205 0 0,0 0-101 0 0,0 0-73 0 0,0 0-42 0 0,0 0-18 0 0,-3 32-33 0 0,-6 96-32 0 0,17-80-702 0 0,4-46-5408 0 0,-10-3 1509 0 0,-1 1-4284 0 0</inkml:trace>
  <inkml:trace contextRef="#ctx0" brushRef="#br0" timeOffset="2221.177">3518 314 10642 0 0,'0'0'648'0'0,"0"0"-416"0"0,0 0-168 0 0,0 0-80 0 0,0 0-184 0 0,0 0-456 0 0,0 0-424 0 0,0 0-424 0 0,0 0-777 0 0,0 0-1840 0 0,0 0 2393 0 0</inkml:trace>
  <inkml:trace contextRef="#ctx0" brushRef="#br0" timeOffset="2400.553">3870 60 4457 0 0,'0'0'3521'0'0,"0"0"-1055"0"0,0 0-526 0 0,0 0-197 0 0,0 0-171 0 0,0 0-217 0 0,0 0-321 0 0,0 0-246 0 0,0 0-72 0 0,0 0 18 0 0,0 0 37 0 0,0 0-31 0 0,0 0-128 0 0,5 15-147 0 0,29 99 493 0 0,-14-28-500 0 0,-3 0 0 0 0,-5 0 0 0 0,-3 2 0 0 0,-4-1 0 0 0,-4 6-458 0 0,16 86 45 0 0,-1-141-752 0 0,-16-38 511 0 0,10-30-1887 0 0,-6 9 176 0 0,6-23-3993 0 0,-5 15-3282 0 0,-3 17 2950 0 0</inkml:trace>
  <inkml:trace contextRef="#ctx0" brushRef="#br0" timeOffset="15843.455">4216 8 0 0 0,'0'0'792'0'0,"0"0"478"0"0,0 0 101 0 0,0 0-51 0 0,0 0-85 0 0,0 0-83 0 0,0 0-68 0 0,0 0-9 0 0,0 0 51 0 0,9-3 6725 0 0,-4-1-5855 0 0,-5 27 4663 0 0,9 27-5740 0 0,0-4-654 0 0,25 254 604 0 0,10-93-685 0 0,-11-57 13 0 0,-27-98 80 0 0,-5-8 129 0 0,-8-19-327 0 0,8-39-1499 0 0,-1-5-1984 0 0,0 6-4710 0 0,0 5-4738 0 0</inkml:trace>
  <inkml:trace contextRef="#ctx0" brushRef="#br0" timeOffset="42211.589">409 1805 0 0 0,'0'0'798'0'0,"0"0"643"0"0,0 0 518 0 0,0 0 338 0 0,0 0 75 0 0,0 0-198 0 0,0 0-326 0 0,0 0-330 0 0,0 0-254 0 0,0 0-151 0 0,0 0-145 0 0,8-4-89 0 0,22-10-86 0 0,-19 11 7844 0 0,-18 9-7465 0 0,-10-7-1149 0 0,-1 1 0 0 0,1 1 1 0 0,0 0-1 0 0,0 1 0 0 0,0 1 1 0 0,0 1-1 0 0,0 0 0 0 0,1 1 0 0 0,-1 1-23 0 0,6 0 2 0 0,-6 0 18 0 0,0 1 1 0 0,0 0-1 0 0,1 2 1 0 0,1 0-1 0 0,-1 0 1 0 0,1 2 0 0 0,1 0-1 0 0,0 0 1 0 0,1 1-1 0 0,0 1 1 0 0,1 0 0 0 0,0 1-1 0 0,1 1 1 0 0,-9 15-21 0 0,12-17 22 0 0,2 2 0 0 0,0-1 0 0 0,0 1 1 0 0,1 0-1 0 0,1 0 0 0 0,1 0 1 0 0,0 0-1 0 0,1 1 0 0 0,0-1 0 0 0,1 6-22 0 0,0-12 17 0 0,0 0-1 0 0,1 0 0 0 0,0 1 0 0 0,1-1 1 0 0,-1 0-1 0 0,2 0 0 0 0,-1 0 1 0 0,1 0-1 0 0,1 0 0 0 0,0-1 0 0 0,0 1 1 0 0,0 0-1 0 0,1-1 0 0 0,1 0 0 0 0,-1 0 1 0 0,1 0-1 0 0,0-1 0 0 0,1 0 1 0 0,0 0-1 0 0,2 2-16 0 0,0-3 40 0 0,-1-1 0 0 0,1 0 0 0 0,0-1 0 0 0,0 0 0 0 0,1 0 0 0 0,-1 0 0 0 0,1-1 0 0 0,-1-1 1 0 0,1 1-1 0 0,0-1 0 0 0,0-1 0 0 0,0 0 0 0 0,0 0 0 0 0,1-1 0 0 0,-1 0 0 0 0,0 0 0 0 0,1-1-40 0 0,14-3 59 0 0,0-1 0 0 0,0-2-1 0 0,0 0 1 0 0,-1-1 0 0 0,0-1-1 0 0,-1-2-58 0 0,19-11 7 0 0,-41 22-28 0 0,0 0-29 0 0,0 0-64 0 0,0 0-69 0 0,0 0-124 0 0,0 0-169 0 0,-3-2-3328 0 0,-1 0-5851 0 0,4 2-2910 0 0</inkml:trace>
  <inkml:trace contextRef="#ctx0" brushRef="#br0" timeOffset="46002.446">770 2074 2617 0 0,'0'0'2136'0'0,"0"0"-69"0"0,0 0 82 0 0,0 0-12 0 0,0 0-178 0 0,0 0-273 0 0,0 0-262 0 0,0 0-222 0 0,0 0-203 0 0,0 0-167 0 0,0 0-126 0 0,15 3-110 0 0,95 23 1148 0 0,-102-24-1590 0 0,1 0 0 0 0,0 0 0 0 0,-1-1 1 0 0,1 0-1 0 0,0 0 0 0 0,0-1 0 0 0,0 0 0 0 0,-1 0 0 0 0,1-1 0 0 0,0-1 0 0 0,0 1 0 0 0,-1-1 1 0 0,1-1-1 0 0,-1 0 0 0 0,1 0 0 0 0,-1 0 0 0 0,0-1 0 0 0,-1 0 0 0 0,1-1 0 0 0,-1 0 0 0 0,1 0 1 0 0,-1 0-1 0 0,-1-1 0 0 0,1 0 0 0 0,2-4-154 0 0,-7 8 23 0 0,1-1 0 0 0,-1 0 0 0 0,1 0 1 0 0,-1 1-1 0 0,0-2 0 0 0,0 1 0 0 0,0 0 0 0 0,-1 0 1 0 0,1-1-1 0 0,-1 1 0 0 0,0-1 0 0 0,0 1 0 0 0,0-1 0 0 0,0 1 1 0 0,0-1-1 0 0,-1 0 0 0 0,0 1 0 0 0,0-1 0 0 0,0 0 1 0 0,0 1-1 0 0,0-1 0 0 0,-1 0 0 0 0,1 1 0 0 0,-1-1 0 0 0,0 1 1 0 0,0-1-1 0 0,-1 1 0 0 0,1-1 0 0 0,-1 1 0 0 0,0 0 1 0 0,0-1-1 0 0,0 1 0 0 0,0 0 0 0 0,0 0 0 0 0,0 1 0 0 0,-1-1 1 0 0,0 0-1 0 0,1 1 0 0 0,-1 0 0 0 0,0-1 0 0 0,0 1 1 0 0,0 0-1 0 0,-1 1 0 0 0,1-1 0 0 0,0 0 0 0 0,-1 1 1 0 0,0 0-25 0 0,-9 1-13 0 0,0 0-1 0 0,0 1 0 0 0,0 0 1 0 0,1 1-1 0 0,-1 1 0 0 0,1 0 0 0 0,-1 1 1 0 0,1 0-1 0 0,0 1 0 0 0,0 0 0 0 0,1 1 1 0 0,-1 0-1 0 0,1 1 0 0 0,1 1 0 0 0,-1-1 1 0 0,1 1-1 0 0,1 1 0 0 0,-1 0 0 0 0,2 0 1 0 0,-4 5 14 0 0,3-5-2 0 0,0 1 1 0 0,0 0-1 0 0,1 0 1 0 0,0 1-1 0 0,1 0 1 0 0,1 1-1 0 0,-1-1 1 0 0,2 1-1 0 0,0 1 1 0 0,0-1-1 0 0,1 1 1 0 0,0-1-1 0 0,1 1 1 0 0,1 0-1 0 0,0 0 1 0 0,1 1-1 0 0,0-1 2 0 0,3-6 37 0 0,1 1 0 0 0,-1-1-1 0 0,1 0 1 0 0,1 0-1 0 0,-1-1 1 0 0,1 1 0 0 0,0-1-1 0 0,1 1 1 0 0,-1-1-1 0 0,1-1 1 0 0,0 1-1 0 0,1-1 1 0 0,0 1 0 0 0,-1-2-1 0 0,2 1 1 0 0,-1-1-1 0 0,0 0 1 0 0,1 0 0 0 0,0 0-1 0 0,0-1 1 0 0,0 0-1 0 0,0-1 1 0 0,2 1-37 0 0,136 12 621 0 0,-133-16-661 0 0,0 0-1 0 0,-1 0 0 0 0,1-1 0 0 0,0-1 1 0 0,-1 0-1 0 0,0-1 0 0 0,1 0 0 0 0,-1 0 0 0 0,-1-1 1 0 0,1-1-1 0 0,-1 0 0 0 0,0 0 0 0 0,8-7 41 0 0,11-11-4260 0 0,-4-4-4036 0 0,-15 17-4068 0 0</inkml:trace>
  <inkml:trace contextRef="#ctx0" brushRef="#br0" timeOffset="46652.46">1493 1901 14371 0 0,'0'0'2107'0'0,"0"0"-584"0"0,0 0-223 0 0,0 0-54 0 0,0 0-71 0 0,0 0-167 0 0,0 0-265 0 0,0 0-204 0 0,0 0-70 0 0,0 0 9 0 0,0 0 2 0 0,0 0-41 0 0,0 0-82 0 0,-1 16-73 0 0,-3 54-76 0 0,-29 35 300 0 0,-60 76-281 0 0,44-101-250 0 0,44-76 29 0 0,3-1-4 0 0,2-2 5 0 0,7-17 82 0 0,28-64 27 0 0,-15 38-99 0 0,2 1 0 0 0,2 1 0 0 0,1 1 0 0 0,2 1 0 0 0,2 1 0 0 0,15-13-17 0 0,28-16-84 0 0,-63 103 97 0 0,-9 49 79 0 0,-2-77-91 0 0,0 0 0 0 0,0 0 0 0 0,1 1-1 0 0,0-1 1 0 0,1 0 0 0 0,0 1 0 0 0,1-1 0 0 0,0 0 0 0 0,0 0 0 0 0,1 0 0 0 0,0 1 0 0 0,0-1 0 0 0,1-1 0 0 0,0 1-1 0 0,1 0 1 0 0,0-1 0 0 0,0 0 0 0 0,1 0 0 0 0,0 0 0 0 0,1 0 0 0 0,-1-1 0 0 0,1 0 0 0 0,1 0 0 0 0,-1-1 0 0 0,5 3-1 0 0,-7-7 17 0 0,0 0 0 0 0,0-1 0 0 0,0 0 0 0 0,0 0 0 0 0,1 0 0 0 0,-1 0 0 0 0,0-1 0 0 0,1 1 0 0 0,-1-1 0 0 0,0 0 0 0 0,1 0 0 0 0,-1-1 0 0 0,0 1 0 0 0,1-1 0 0 0,-1 0 0 0 0,0 0 1 0 0,0-1-1 0 0,0 1 0 0 0,0-1 0 0 0,0 0 0 0 0,0 0 0 0 0,0 0 0 0 0,0-1 0 0 0,-1 1 0 0 0,1-1 0 0 0,-1 0 0 0 0,0 0 0 0 0,3-3-17 0 0,66-105 850 0 0,-61 82-846 0 0,-1 0 0 0 0,-2 0 1 0 0,-1-1-1 0 0,-2 0 0 0 0,0-1 1 0 0,-2 1-1 0 0,-2-14-4 0 0,-1 43-503 0 0,0 1-447 0 0,0 0-676 0 0,0 0-1408 0 0,0 0-3794 0 0,0 0-5640 0 0</inkml:trace>
  <inkml:trace contextRef="#ctx0" brushRef="#br0" timeOffset="47074.354">2279 1507 16195 0 0,'0'0'1737'0'0,"0"0"-501"0"0,0 0-305 0 0,0 0 13 0 0,0 0 30 0 0,0 0-81 0 0,0 0-202 0 0,0 0-204 0 0,0 0-110 0 0,0 0 47 0 0,0 0 98 0 0,0 0 38 0 0,2 10-16 0 0,30 231 2005 0 0,-23 118-1868 0 0,-22-244-684 0 0,-9-38-49 0 0,22-77-2 0 0,0 0-20 0 0,0 0-26 0 0,-9-26-2239 0 0,-25-83-7282 0 0,26 90 3695 0 0,4 4-5178 0 0</inkml:trace>
  <inkml:trace contextRef="#ctx0" brushRef="#br0" timeOffset="47252.339">2007 1908 10426 0 0,'0'0'2043'0'0,"0"0"-600"0"0,0 0-234 0 0,0 0 194 0 0,0 0 238 0 0,0 0 29 0 0,0 0-142 0 0,0 0-229 0 0,0 0-221 0 0,0 0-157 0 0,0 0-111 0 0,31 5-123 0 0,100 15-101 0 0,41-15 863 0 0,-36-11-334 0 0,-68 2-3022 0 0,-1 2-8834 0 0,-65 2 1579 0 0</inkml:trace>
  <inkml:trace contextRef="#ctx0" brushRef="#br0" timeOffset="47896.945">2624 2019 5913 0 0,'0'0'1373'0'0,"0"0"-133"0"0,0 0 169 0 0,0 0 221 0 0,0 0 148 0 0,0 0 5 0 0,0 0-185 0 0,0 0-230 0 0,0 0-197 0 0,0 0-170 0 0,0 0-126 0 0,0 0-100 0 0,0 0-72 0 0,31 9-72 0 0,97 26-77 0 0,-75-34 151 0 0,-46-6-521 0 0,0 2-108 0 0,-1-1 0 0 0,0 0 0 0 0,0 0 0 0 0,0 0 0 0 0,-1-1 0 0 0,1 1 0 0 0,-1-1 1 0 0,0-1-1 0 0,0 1 0 0 0,-1-1 0 0 0,1 0 0 0 0,-1 0 0 0 0,-1 0 0 0 0,1 0 0 0 0,-1-1 1 0 0,0 0-1 0 0,-1 1 0 0 0,1-1 0 0 0,-1 0 0 0 0,-1 0 0 0 0,1 0 0 0 0,-1-1 0 0 0,-1 1 0 0 0,1 0 1 0 0,-1 0-1 0 0,0-3-76 0 0,-1 7 1 0 0,0 1 1 0 0,0 0 0 0 0,1 0-1 0 0,-1 0 1 0 0,0 0-1 0 0,-1 0 1 0 0,1 0 0 0 0,0 0-1 0 0,-1 1 1 0 0,1-1-1 0 0,-1 0 1 0 0,1 1 0 0 0,-1-1-1 0 0,0 1 1 0 0,1-1 0 0 0,-1 1-1 0 0,0 0 1 0 0,0 0-1 0 0,0 0 1 0 0,0 0 0 0 0,0 0-1 0 0,0 0 1 0 0,-1 0 0 0 0,1 1-1 0 0,0-1 1 0 0,0 1-1 0 0,0 0 1 0 0,-1 0 0 0 0,1-1-1 0 0,0 1 1 0 0,0 1-1 0 0,-1-1 1 0 0,1 0 0 0 0,-2 1-2 0 0,-75 26-131 0 0,63-17 108 0 0,0 1 0 0 0,1 1 0 0 0,0 1 0 0 0,2 0 0 0 0,-1 1 0 0 0,1 0-1 0 0,1 1 1 0 0,1 0 0 0 0,0 1 0 0 0,1 0 0 0 0,0 1 0 0 0,2 0 0 0 0,0 1 0 0 0,1-1 0 0 0,0 3 23 0 0,6-16-1 0 0,0 1-1 0 0,0 0 0 0 0,0 0 1 0 0,1 0-1 0 0,0 0 0 0 0,0 0 1 0 0,1 0-1 0 0,-1 0 1 0 0,1 0-1 0 0,0-1 0 0 0,0 1 1 0 0,0 0-1 0 0,1 0 0 0 0,0-1 1 0 0,0 1-1 0 0,0-1 1 0 0,0 0-1 0 0,1 1 0 0 0,0-1 1 0 0,0 0-1 0 0,0-1 0 0 0,0 1 1 0 0,0 0-1 0 0,1-1 1 0 0,0 0-1 0 0,-1 0 0 0 0,1 0 1 0 0,0 0-1 0 0,1 0 0 0 0,-1-1 1 0 0,0 0-1 0 0,1 0 0 0 0,0 0 1 0 0,-1-1-1 0 0,1 1 1 0 0,3 0 1 0 0,14 3 48 0 0,0 0 0 0 0,0-1 0 0 0,1-2 0 0 0,-1 0 0 0 0,1-1 1 0 0,0-1-1 0 0,-1-2 0 0 0,16-2-48 0 0,-2-3 120 0 0,-2-1-1 0 0,1-2 0 0 0,-1-2 1 0 0,-1-1-1 0 0,16-9-119 0 0,-29 12 72 0 0,0-1-1 0 0,-1 0 1 0 0,0-2-1 0 0,-1 0 0 0 0,-1-1 1 0 0,0-1-1 0 0,-1-1 0 0 0,0 0 1 0 0,-2-1-1 0 0,0-1 0 0 0,-1 0 1 0 0,1-2-72 0 0,-9 12 9 0 0,-1-1 1 0 0,1 1 0 0 0,-1-1-1 0 0,-1 0 1 0 0,0-1 0 0 0,0 1-1 0 0,-1 0 1 0 0,0-1 0 0 0,-1 0 0 0 0,0 1-1 0 0,0-1 1 0 0,-1 0 0 0 0,0 0-1 0 0,-1 1 1 0 0,0-1 0 0 0,0 0-1 0 0,-1 1 1 0 0,-1-1 0 0 0,0-2-10 0 0,-1 8-5 0 0,1 1 1 0 0,-1-1-1 0 0,1 1 1 0 0,-1 0-1 0 0,0 0 1 0 0,-1 0 0 0 0,1 1-1 0 0,0-1 1 0 0,-1 1-1 0 0,1 0 1 0 0,-1 0-1 0 0,0 1 1 0 0,1-1-1 0 0,-1 1 1 0 0,0 0-1 0 0,0 0 1 0 0,0 1-1 0 0,0 0 1 0 0,0-1 0 0 0,0 2-1 0 0,0-1 1 0 0,0 0-1 0 0,0 1 1 0 0,0 0-1 0 0,0 0 1 0 0,1 1-1 0 0,-1-1 1 0 0,0 1-1 0 0,1 0 1 0 0,-1 0 0 0 0,1 1-1 0 0,0-1 1 0 0,-1 1-1 0 0,1 0 1 0 0,1 0-1 0 0,-1 1 1 0 0,0-1-1 0 0,1 1 1 0 0,0 0-1 0 0,-1-1 1 0 0,0 3 4 0 0,1-3-5 0 0,0-1 1 0 0,0 1-1 0 0,1-1 0 0 0,-1 1 1 0 0,0 0-1 0 0,1 0 0 0 0,0 0 1 0 0,0 0-1 0 0,0 0 0 0 0,0 1 1 0 0,0-1-1 0 0,1 0 1 0 0,-1 1-1 0 0,1 0 0 0 0,0-1 1 0 0,0 1-1 0 0,1 0 0 0 0,-1-1 1 0 0,1 1-1 0 0,-1 0 0 0 0,1 0 1 0 0,0-1-1 0 0,1 1 0 0 0,-1 0 1 0 0,1 0-1 0 0,-1-1 0 0 0,1 1 1 0 0,0 0-1 0 0,1-1 0 0 0,-1 1 1 0 0,1-1-1 0 0,-1 1 1 0 0,1-1-1 0 0,0 0 0 0 0,0 0 1 0 0,0 0-1 0 0,2 2 5 0 0,165 85 103 0 0,-164-82-66 0 0,0-1 1 0 0,0 1-1 0 0,0 1 1 0 0,-1-1 0 0 0,0 1-1 0 0,0 0 1 0 0,-1 0-1 0 0,-1 0 1 0 0,1 0-1 0 0,-1 0 1 0 0,-1 1 0 0 0,0-1-1 0 0,0 1 1 0 0,-1-1-1 0 0,0 1 1 0 0,-1-1 0 0 0,0 0-1 0 0,0 1 1 0 0,-1-1-1 0 0,0 0 1 0 0,-1 1-1 0 0,-3 7-37 0 0,4-5 26 0 0,1-10-53 0 0,0-1 0 0 0,0 1-1 0 0,1 0 1 0 0,-1 0 0 0 0,0 0 0 0 0,1 0 0 0 0,-1 0 0 0 0,1 0 0 0 0,0-1 0 0 0,0 1-1 0 0,0 0 1 0 0,0 0 0 0 0,0 0 0 0 0,0 0 0 0 0,0 0 0 0 0,1 0 0 0 0,-1 0 0 0 0,1 0-1 0 0,-1 0 1 0 0,1 0 0 0 0,0-1 0 0 0,0 1 0 0 0,0 0 0 0 0,0 0 0 0 0,0-1-1 0 0,0 1 1 0 0,0-1 0 0 0,1 1 0 0 0,-1-1 0 0 0,0 1 0 0 0,1-1 0 0 0,-1 0 0 0 0,1 0-1 0 0,0 0 1 0 0,-1 0 0 0 0,1 0 0 0 0,0 0 0 0 0,-1 0 0 0 0,1 0 0 0 0,0-1 0 0 0,2 1 27 0 0,7-1-2203 0 0,1 0-6806 0 0,-8 0-3199 0 0</inkml:trace>
  <inkml:trace contextRef="#ctx0" brushRef="#br0" timeOffset="48589.596">3594 2129 7762 0 0,'0'0'2576'0'0,"0"0"-261"0"0,0 0-221 0 0,0 0-132 0 0,0 0-192 0 0,0 0-309 0 0,0 0-363 0 0,0 0-309 0 0,0 0-161 0 0,0 0-42 0 0,0 0 25 0 0,0 0 52 0 0,0 0-39 0 0,16-1-68 0 0,128-16 665 0 0,133-42-638 0 0,-206 58-2950 0 0,-55 2-2459 0 0,-1-1-4075 0 0,-11 0-2304 0 0</inkml:trace>
  <inkml:trace contextRef="#ctx0" brushRef="#br0" timeOffset="49393.159">4396 1926 11314 0 0,'0'0'2636'0'0,"0"0"-860"0"0,0 0-485 0 0,0 0-111 0 0,0 0-22 0 0,0 0-90 0 0,0 0-133 0 0,0 0-175 0 0,0 0-177 0 0,0 0-143 0 0,-30 23-105 0 0,-95 72-98 0 0,122-93-224 0 0,-1 0 0 0 0,1 0 0 0 0,0 0 0 0 0,0 0 0 0 0,0 0 0 0 0,0 1 0 0 0,1 0 0 0 0,-1-1 0 0 0,1 1-1 0 0,0 0 1 0 0,-1 0 0 0 0,1 0 0 0 0,0 0 0 0 0,1 1 0 0 0,-1-1 0 0 0,1 0 0 0 0,-1 1 0 0 0,1-1 0 0 0,-1 5-13 0 0,0 2 43 0 0,1-3-22 0 0,-1 0 0 0 0,1 0-1 0 0,0 0 1 0 0,1 0 0 0 0,0-1 0 0 0,0 1-1 0 0,0 0 1 0 0,1 0 0 0 0,0 0-1 0 0,0 0 1 0 0,1 0 0 0 0,-1 0-1 0 0,2-1 1 0 0,-1 1 0 0 0,1-1-1 0 0,0 0 1 0 0,0 0 0 0 0,1 0-1 0 0,-1 0 1 0 0,1 0 0 0 0,1-1-1 0 0,-1 1 1 0 0,1-1 0 0 0,0 0-1 0 0,0-1 1 0 0,1 1 0 0 0,-1-1-1 0 0,1 0 1 0 0,0-1 0 0 0,0 1-1 0 0,0-1 1 0 0,0 0 0 0 0,1-1-1 0 0,-1 1 1 0 0,1-1 0 0 0,2 0-21 0 0,1 1 71 0 0,-1-1 0 0 0,1 0 1 0 0,0 0-1 0 0,0-1 0 0 0,0-1 1 0 0,-1 1-1 0 0,1-2 0 0 0,0 1 0 0 0,0-1 1 0 0,0-1-1 0 0,-1 0 0 0 0,1 0 1 0 0,0-1-1 0 0,-1 0 0 0 0,0-1 1 0 0,0 0-1 0 0,0 0 0 0 0,0-1 1 0 0,-1 0-1 0 0,0 0 0 0 0,0-1 1 0 0,0 0-1 0 0,-1-1 0 0 0,1 0 0 0 0,-2 0 1 0 0,1 0-1 0 0,-1-1 0 0 0,0 0 1 0 0,-1 0-1 0 0,1-1 0 0 0,-2 1 1 0 0,1-1-1 0 0,-1 0 0 0 0,-1 0 1 0 0,0-1-1 0 0,0 1 0 0 0,0-1 1 0 0,-1-3-72 0 0,-2 6-3 0 0,0 1 0 0 0,0 0 0 0 0,0 0 0 0 0,-1-1 0 0 0,0 1 1 0 0,-1 0-1 0 0,1 0 0 0 0,-1 0 0 0 0,0 0 0 0 0,-1 0 0 0 0,1 1 1 0 0,-1-1-1 0 0,0 1 0 0 0,-1 0 0 0 0,1-1 0 0 0,-1 1 0 0 0,0 1 1 0 0,-1-1-1 0 0,1 1 0 0 0,-1-1 0 0 0,1 1 0 0 0,-1 1 0 0 0,0-1 1 0 0,-1 1-1 0 0,-1-2 3 0 0,-1 0-105 0 0,-1-1 0 0 0,0 1 0 0 0,0 0 0 0 0,0 1 0 0 0,0 0 0 0 0,-1 1 0 0 0,1 0 0 0 0,-1 0 0 0 0,0 1 0 0 0,0 0 0 0 0,0 1 0 0 0,0 0 0 0 0,0 0 0 0 0,0 1 0 0 0,0 0-1 0 0,-5 2 106 0 0,16-2-16 0 0,0 0-1 0 0,0 0 0 0 0,0 0 0 0 0,-1 0 0 0 0,1 0 0 0 0,0 0 0 0 0,0 1 0 0 0,0-1 0 0 0,0 0 0 0 0,-1 1 0 0 0,1-1 0 0 0,0 0 0 0 0,0 1 0 0 0,-1-1 0 0 0,1 1 1 0 0,0-1-1 0 0,-1 1 0 0 0,1 0 0 0 0,0-1 0 0 0,-1 1 0 0 0,1 0 0 0 0,-1-1 0 0 0,1 1 0 0 0,-1 0 0 0 0,1-1 0 0 0,-1 1 0 0 0,0 0 0 0 0,1 0 0 0 0,-1 0 1 0 0,0 0-1 0 0,1-1 0 0 0,-1 1 0 0 0,0 0 0 0 0,0 0 0 0 0,0 0 0 0 0,0 0 0 0 0,0 0 0 0 0,0-1 0 0 0,0 1 0 0 0,0 0 0 0 0,0 0 0 0 0,-1 0 0 0 0,1 0 0 0 0,0-1 1 0 0,0 1-1 0 0,-1 0 0 0 0,1 0 0 0 0,-1 0 0 0 0,1-1 0 0 0,-1 1 0 0 0,1 0 0 0 0,-1-1 0 0 0,1 1 0 0 0,-1 0 0 0 0,1-1 0 0 0,-1 1 0 0 0,0-1 0 0 0,1 1 0 0 0,-1-1 1 0 0,0 1-1 0 0,0-1 0 0 0,1 1 0 0 0,-1-1 0 0 0,0 0 0 0 0,0 1 0 0 0,0-1 17 0 0,26 1 92 0 0,0-1 0 0 0,-1-2 0 0 0,1 0 0 0 0,0-1 0 0 0,0-2 0 0 0,-1-1 1 0 0,0 0-1 0 0,0-2 0 0 0,-1-1 0 0 0,0 0 0 0 0,-1-2 0 0 0,0-1 0 0 0,0-1 0 0 0,-1 0 0 0 0,-1-2 0 0 0,0 0 0 0 0,-1-1 1 0 0,-1-1-1 0 0,10-13-92 0 0,-16 17 17 0 0,-2-1 0 0 0,0 0 0 0 0,0-1 0 0 0,-1 0 0 0 0,-1 0 0 0 0,-1-1 0 0 0,0 0 0 0 0,-1 0 0 0 0,-1-1 1 0 0,0 0-1 0 0,-1 0 0 0 0,-1 0 0 0 0,-1 0 0 0 0,0 0 0 0 0,-1-1 0 0 0,-2-11-17 0 0,2 28-1 0 0,-1 0 0 0 0,0-1 1 0 0,0 1-1 0 0,1-1 0 0 0,-1 1 0 0 0,0-1 0 0 0,0 1 1 0 0,0-1-1 0 0,-1 1 0 0 0,1-1 0 0 0,0 1 0 0 0,-1 0 1 0 0,1-1-1 0 0,0 1 0 0 0,-1 0 0 0 0,0-1 1 0 0,1 1-1 0 0,-1 0 0 0 0,0-1 0 0 0,0 1 0 0 0,1 0 1 0 0,-1 0-1 0 0,0 0 0 0 0,0 0 0 0 0,0 0 0 0 0,-1 0 1 0 0,1 0-1 0 0,0 0 0 0 0,0 0 0 0 0,0 0 0 0 0,-1 1 1 0 0,1-1-1 0 0,0 1 0 0 0,-1-1 0 0 0,1 1 0 0 0,-1-1 1 0 0,1 1-1 0 0,0 0 0 0 0,-1-1 0 0 0,1 1 0 0 0,-1 0 1 0 0,1 0-1 0 0,-1 0 0 0 0,1 0 0 0 0,-1 1 0 0 0,1-1 1 0 0,0 0-1 0 0,-1 0 0 0 0,1 1 0 0 0,-1-1 0 0 0,1 1 1 0 0,0 0-1 0 0,-1-1 0 0 0,1 1 0 0 0,0 0 1 0 0,0 0-1 0 0,-1 0 1 0 0,-4 14-5 0 0,1-1 0 0 0,1 2 0 0 0,0-1 0 0 0,1 0 1 0 0,1 1-1 0 0,1-1 0 0 0,0 1 0 0 0,0 0 0 0 0,2 0 1 0 0,0-1-1 0 0,2 12 5 0 0,-2-18 1 0 0,48 370 27 0 0,-27-245-23 0 0,-5 1 0 0 0,-3 92-5 0 0,-13-187-18 0 0,1-28 22 0 0,-1 1 0 0 0,0 0 1 0 0,-1 0-1 0 0,-1-1 0 0 0,0 1 0 0 0,0 0 1 0 0,-2 0-1 0 0,1-1 0 0 0,-1 1 0 0 0,-1-1 1 0 0,-1 0-1 0 0,1 0 0 0 0,-2-1 0 0 0,0 1 1 0 0,-4 5-5 0 0,6-12 14 0 0,0-1 0 0 0,0-1 1 0 0,0 1-1 0 0,-1-1 0 0 0,1 1 0 0 0,-1-1 1 0 0,0-1-1 0 0,0 1 0 0 0,0-1 1 0 0,0 0-1 0 0,-1 0 0 0 0,1 0 0 0 0,-1 0 1 0 0,1-1-1 0 0,-1 0 0 0 0,1-1 0 0 0,-1 1 1 0 0,0-1-1 0 0,1 0 0 0 0,-1 0 1 0 0,0-1-1 0 0,1 0 0 0 0,-1 0 0 0 0,1 0 1 0 0,-1 0-1 0 0,1-1 0 0 0,0 0 1 0 0,-1 0-1 0 0,1-1 0 0 0,0 1 0 0 0,-3-3-14 0 0,3 0 1 0 0,0 0 1 0 0,1 0-1 0 0,0 0 0 0 0,0 0 0 0 0,0 0 0 0 0,1-1 0 0 0,-1 0 0 0 0,1 0 0 0 0,1 1 0 0 0,-1-2 0 0 0,1 1 0 0 0,0 0 0 0 0,0 0 0 0 0,1-1 0 0 0,0 1 0 0 0,0-1 0 0 0,1 1 0 0 0,-1-1 0 0 0,1 0 0 0 0,1 1 0 0 0,-1-1 0 0 0,2 0-1 0 0,-2-22-19 0 0,3 0-1 0 0,0 0 0 0 0,2 1 1 0 0,1-1-1 0 0,1 1 1 0 0,1 0-1 0 0,2 1 1 0 0,1 0-1 0 0,4-6 20 0 0,-6 13-148 0 0,1 0 1 0 0,1 1-1 0 0,1 0 1 0 0,1 0-1 0 0,0 1 1 0 0,1 1-1 0 0,1 0 0 0 0,1 1 1 0 0,12-9 147 0 0,19-13-2335 0 0,-28 22-3108 0 0,-9 8 401 0 0,1 0-7025 0 0</inkml:trace>
  <inkml:trace contextRef="#ctx0" brushRef="#br0" timeOffset="49921.12">5214 2166 6617 0 0,'0'0'3400'0'0,"0"0"-1188"0"0,0 0-670 0 0,0 0-175 0 0,0 0 47 0 0,0 0 51 0 0,0 0-61 0 0,0 0-159 0 0,0 0-162 0 0,0 0-152 0 0,0 0-163 0 0,0 0-142 0 0,25-4-152 0 0,121-15 89 0 0,-64 16 451 0 0,-47 3-4499 0 0,-7 0-5584 0 0,-26 0-2590 0 0</inkml:trace>
  <inkml:trace contextRef="#ctx0" brushRef="#br0" timeOffset="50565.434">5742 2453 2112 0 0,'0'0'3121'0'0,"0"0"-418"0"0,0 0 14 0 0,0 0 5 0 0,0 0-206 0 0,0 0-388 0 0,0 0-509 0 0,0 0-351 0 0,0 0-232 0 0,0 0-205 0 0,0 0-112 0 0,0 0-59 0 0,0 0-45 0 0,0-15-70 0 0,3-100 733 0 0,1 93-1176 0 0,2 1 0 0 0,0 0 1 0 0,1 0-1 0 0,1 0 0 0 0,1 1 1 0 0,1 0-1 0 0,0 1 1 0 0,2 0-1 0 0,0 1 0 0 0,1 0 1 0 0,1 1-1 0 0,0 0 0 0 0,2 1 1 0 0,0 1-1 0 0,0 1 0 0 0,1 0 1 0 0,1 1-1 0 0,1 1 0 0 0,-1 0 1 0 0,15-5-103 0 0,-30 16 4 0 0,-1 0 0 0 0,0 0 0 0 0,0 1 0 0 0,1-1 0 0 0,-1 1 0 0 0,0-1 0 0 0,1 1 0 0 0,-1 0 0 0 0,0 0 0 0 0,1 0 0 0 0,-1 0 0 0 0,0 0 0 0 0,1 1 1 0 0,-1-1-1 0 0,0 1 0 0 0,1 0 0 0 0,-1-1 0 0 0,0 1 0 0 0,0 0 0 0 0,0 0 0 0 0,0 0 0 0 0,0 1 0 0 0,0-1 0 0 0,0 0 0 0 0,0 1 0 0 0,0-1 0 0 0,-1 1 0 0 0,1 0 0 0 0,0 0 0 0 0,-1-1 0 0 0,1 1 0 0 0,-1 0 1 0 0,0 0-1 0 0,0 0 0 0 0,0 0 0 0 0,0 1 0 0 0,0-1 0 0 0,0 0 0 0 0,-1 0 0 0 0,1 1 0 0 0,-1-1 0 0 0,1 0 0 0 0,-1 1 0 0 0,0-1 0 0 0,0 0 0 0 0,0 1 0 0 0,0-1 0 0 0,0 0 0 0 0,-1 1 0 0 0,1-1 0 0 0,-1 0 1 0 0,0 2-6 0 0,-13 164 130 0 0,10-80-135 0 0,5-86 7 0 0,0-1 0 0 0,0 0 0 0 0,0 0-1 0 0,0 0 1 0 0,0 0 0 0 0,0 0 0 0 0,0 0 0 0 0,0 0 0 0 0,0 0-1 0 0,1-1 1 0 0,-1 1 0 0 0,0 0 0 0 0,1-1 0 0 0,-1 1 0 0 0,0-1-1 0 0,1 1 1 0 0,-1-1 0 0 0,1 0 0 0 0,-1 0 0 0 0,1 1-1 0 0,-1-1 1 0 0,0 0 0 0 0,1 0 0 0 0,-1 0 0 0 0,1-1 0 0 0,-1 1-1 0 0,1 0 1 0 0,-1 0 0 0 0,1-1 0 0 0,-1 1 0 0 0,0-1-1 0 0,1 0 1 0 0,-1 1 0 0 0,0-1 0 0 0,1 0 0 0 0,-1 1 0 0 0,0-1-1 0 0,0 0 1 0 0,0 0 0 0 0,0 0 0 0 0,0 0 0 0 0,0 0 0 0 0,0-1-1 0 0,0 1 1 0 0,0 0 0 0 0,0 0 0 0 0,-1-1-1 0 0,304-274 83 0 0,-277 256-69 0 0,-20 14-12 0 0,0 0 0 0 0,0 0 0 0 0,0 1 0 0 0,1 0 1 0 0,0 0-1 0 0,0 1 0 0 0,0 0 0 0 0,0 1 0 0 0,1-1 1 0 0,-1 2-1 0 0,1-1 0 0 0,0 1 0 0 0,4 0-2 0 0,-1 43-77 0 0,-59 277 273 0 0,47-315-215 0 0,0 0-1 0 0,0-1 1 0 0,1 1 0 0 0,-1-1-1 0 0,1 1 1 0 0,0-1 0 0 0,0 1-1 0 0,0-1 1 0 0,0 1 0 0 0,0-1-1 0 0,0 0 1 0 0,1 0 0 0 0,-1 0-1 0 0,1 1 1 0 0,0-1 0 0 0,-1-1-1 0 0,1 1 1 0 0,0 0 0 0 0,0 0-1 0 0,0-1 1 0 0,0 1 0 0 0,0-1-1 0 0,1 1 1 0 0,-1-1 0 0 0,0 0-1 0 0,1 0 1 0 0,-1 0 0 0 0,1 0 19 0 0,46-9-3239 0 0,-32-1 591 0 0,3-3-5809 0 0,-13 8-3222 0 0</inkml:trace>
  <inkml:trace contextRef="#ctx0" brushRef="#br0" timeOffset="50977.242">7110 1960 10466 0 0,'0'0'2925'0'0,"0"0"-591"0"0,0 0-297 0 0,0 0-192 0 0,0 0-191 0 0,0 0-254 0 0,0 0-341 0 0,0 0-278 0 0,0 0-193 0 0,0 0-120 0 0,0 0-58 0 0,0 0-42 0 0,-18 9-41 0 0,-56 34-47 0 0,63-35-208 0 0,0-1 0 0 0,0 1 0 0 0,1 1 0 0 0,0 0 0 0 0,1 1 1 0 0,0-1-1 0 0,0 2 0 0 0,1-1 0 0 0,0 1-72 0 0,-4 6 64 0 0,5-9-35 0 0,0 0-14 0 0,-1 1 0 0 0,1 0 1 0 0,1 0-1 0 0,0 0 0 0 0,0 1 0 0 0,1 0 0 0 0,0 0 0 0 0,1 0 1 0 0,0 1-1 0 0,0-1 0 0 0,1 1 0 0 0,1 0 0 0 0,0 0 1 0 0,0 2-16 0 0,2-11-2 0 0,1 0 1 0 0,-1 0 0 0 0,1 1-1 0 0,0-1 1 0 0,-1 0 0 0 0,1 0 0 0 0,0 0-1 0 0,0 0 1 0 0,1-1 0 0 0,-1 1-1 0 0,0 0 1 0 0,1 0 0 0 0,-1-1 0 0 0,1 1-1 0 0,-1 0 1 0 0,1-1 0 0 0,0 0 0 0 0,-1 1-1 0 0,1-1 1 0 0,0 0 0 0 0,0 0-1 0 0,0 0 1 0 0,0 0 0 0 0,0 0 0 0 0,0-1-1 0 0,0 1 1 0 0,1-1 0 0 0,-1 1-1 0 0,0-1 1 0 0,0 0 0 0 0,0 0 0 0 0,1 1-1 0 0,0-2 2 0 0,78-6 41 0 0,-54-6 24 0 0,0-2 0 0 0,-1 0 0 0 0,-1-1-1 0 0,-1-2 1 0 0,0 0 0 0 0,-1-2 0 0 0,-1 0-1 0 0,-1-2 1 0 0,16-20-65 0 0,40-22 163 0 0,-75 64-155 0 0,-1 1-1 0 0,1-1 1 0 0,-1 1 0 0 0,1 0 0 0 0,-1 0 0 0 0,1 0-1 0 0,-1-1 1 0 0,0 1 0 0 0,1 0 0 0 0,-1 1 0 0 0,0-1-1 0 0,0 0 1 0 0,0 0 0 0 0,0 0 0 0 0,0 1-1 0 0,0-1 1 0 0,0 1 0 0 0,0-1 0 0 0,0 1 0 0 0,-1-1-1 0 0,1 1 1 0 0,0-1 0 0 0,-1 1 0 0 0,0-1 0 0 0,1 1-1 0 0,-1 0 1 0 0,0-1 0 0 0,0 1 0 0 0,0 0 0 0 0,0-1-1 0 0,0 1 1 0 0,0 0 0 0 0,0-1 0 0 0,-1 1 0 0 0,1-1-1 0 0,0 1 1 0 0,-1 0 0 0 0,0-1 0 0 0,1 1-1 0 0,-1-1 1 0 0,0 1 0 0 0,0-1-8 0 0,1 11 68 0 0,-1 15-81 0 0,11 86 142 0 0,-9-109-190 0 0,0-1 0 0 0,0 0-1 0 0,1 0 1 0 0,-1 0 0 0 0,1 1-1 0 0,0-2 1 0 0,0 1 0 0 0,0 0-1 0 0,0 0 1 0 0,1 0 0 0 0,-1-1-1 0 0,1 0 1 0 0,-1 1 0 0 0,1-1-1 0 0,0 0 1 0 0,0 0 0 0 0,0 0-1 0 0,0-1 1 0 0,0 1 0 0 0,0-1-1 0 0,1 0 1 0 0,-1 0 0 0 0,0 0-1 0 0,1 0 1 0 0,-1 0 0 0 0,1-1-1 0 0,-1 1 1 0 0,1-1 0 0 0,-1 0-1 0 0,4-1 63 0 0,32-1-3768 0 0,-15-6-4854 0 0,-14 4-3383 0 0</inkml:trace>
  <inkml:trace contextRef="#ctx0" brushRef="#br0" timeOffset="51332.434">7868 1886 12699 0 0,'0'0'4117'0'0,"0"0"-1805"0"0,0 0-821 0 0,0 0-225 0 0,0 0-189 0 0,0 0-198 0 0,0 0-171 0 0,0 0-141 0 0,0 0-99 0 0,0 0-45 0 0,0 0-54 0 0,0 0-94 0 0,-28 15-42 0 0,-87 45-47 0 0,34-10 149 0 0,80-49-333 0 0,-1-1 0 0 0,1 1 0 0 0,-1-1 0 0 0,0 1 1 0 0,1-1-1 0 0,-1 1 0 0 0,1 0 0 0 0,0 0 0 0 0,-1 0 1 0 0,1 0-1 0 0,0 0 0 0 0,-1 0 0 0 0,1 0 1 0 0,0 1-1 0 0,0-1 0 0 0,0 0 0 0 0,0 1 0 0 0,0-1 1 0 0,0 1-1 0 0,1-1 0 0 0,-1 1 0 0 0,0-1 0 0 0,1 1 1 0 0,-1-1-1 0 0,1 1 0 0 0,0 0 0 0 0,-1-1 0 0 0,1 1 1 0 0,0 0-1 0 0,0-1 0 0 0,0 1 0 0 0,0 0 1 0 0,0-1-1 0 0,0 1 0 0 0,1 0 0 0 0,-1-1 0 0 0,1 1 1 0 0,-1-1-1 0 0,1 1 0 0 0,-1 0 0 0 0,1-1 0 0 0,0 1 1 0 0,0-1-1 0 0,0 0 0 0 0,0 1 0 0 0,0-1 1 0 0,0 0-1 0 0,0 1 0 0 0,0-1 0 0 0,1 0-2 0 0,59 21 42 0 0,-51-20-35 0 0,-1 0-1 0 0,0 1 1 0 0,0 0-1 0 0,0 1 1 0 0,-1 0-1 0 0,1 0 1 0 0,-1 1-1 0 0,0 0 1 0 0,0 0-1 0 0,-1 1 1 0 0,1 0-1 0 0,1 3-6 0 0,-7-5 31 0 0,0 1 1 0 0,0 0-1 0 0,0 0 0 0 0,-1 0 0 0 0,0 0 0 0 0,0 0 1 0 0,0 0-1 0 0,-1 1 0 0 0,1-1 0 0 0,-1 0 0 0 0,0 0 0 0 0,-1 0 1 0 0,1 0-1 0 0,-1 1 0 0 0,0-1 0 0 0,-1 0 0 0 0,1 0 1 0 0,-1-1-1 0 0,0 1 0 0 0,0 0 0 0 0,0 0 0 0 0,-1-1 0 0 0,0 1 1 0 0,1-1-1 0 0,-2 0 0 0 0,1 0 0 0 0,0 0 0 0 0,-1 0 1 0 0,0-1-1 0 0,0 1 0 0 0,0-1 0 0 0,0 0 0 0 0,0 0 0 0 0,-2 0-31 0 0,-2 2 13 0 0,0 0-1 0 0,0 0 0 0 0,0-1 1 0 0,0 0-1 0 0,-1 0 0 0 0,1-1 1 0 0,-1 0-1 0 0,0-1 0 0 0,0 0 1 0 0,0 0-1 0 0,0-1 0 0 0,0 0 0 0 0,-3-1-12 0 0,11 0-71 0 0,0-1-1 0 0,0 0 1 0 0,0 0-1 0 0,0 0 1 0 0,0 1-1 0 0,0-1 1 0 0,0 0-1 0 0,0 0 0 0 0,1 0 1 0 0,-1 0-1 0 0,0-1 1 0 0,0 1-1 0 0,1 0 1 0 0,-1 0-1 0 0,1 0 0 0 0,-1 0 1 0 0,1-1-1 0 0,-1 1 1 0 0,1 0-1 0 0,0-1 1 0 0,0 1-1 0 0,0 0 0 0 0,0-1 1 0 0,0 1-1 0 0,0 0 1 0 0,0-1-1 0 0,0 1 1 0 0,0 0-1 0 0,0 0 0 0 0,1-1 1 0 0,-1 1-1 0 0,1 0 1 0 0,-1 0-1 0 0,1-1 1 0 0,-1 1-1 0 0,1 0 0 0 0,0 0 1 0 0,-1 0-1 0 0,1 0 1 0 0,0 0-1 0 0,0 0 1 0 0,0 0-1 0 0,0 0 0 0 0,0 0 1 0 0,1 0 71 0 0,33-38-5197 0 0,-11 16-4631 0 0,-14 15-782 0 0</inkml:trace>
  <inkml:trace contextRef="#ctx0" brushRef="#br0" timeOffset="51703.725">8308 1860 13331 0 0,'0'0'2878'0'0,"0"0"-896"0"0,0 0-313 0 0,0 0-78 0 0,0 0-152 0 0,0 0-261 0 0,0 0-353 0 0,0 0-269 0 0,0 0-102 0 0,0 0-47 0 0,0 0-47 0 0,0 0-58 0 0,0 0-82 0 0,-18 16-47 0 0,-83 71 32 0 0,100-87-203 0 0,0 1-1 0 0,0-1 1 0 0,0 0 0 0 0,1 0 0 0 0,-1 0 0 0 0,0 1-1 0 0,0-1 1 0 0,0 0 0 0 0,0 1 0 0 0,1-1 0 0 0,-1 1-1 0 0,0-1 1 0 0,1 1 0 0 0,-1 0 0 0 0,0-1 0 0 0,1 1-1 0 0,-1-1 1 0 0,0 1 0 0 0,1 0 0 0 0,-1 0 0 0 0,1-1-1 0 0,-1 1 1 0 0,1 0 0 0 0,0 0 0 0 0,-1 0 0 0 0,1 0-1 0 0,0-1 1 0 0,0 1 0 0 0,-1 0 0 0 0,1 0 0 0 0,0 0-1 0 0,0 0 1 0 0,0 0 0 0 0,0 0 0 0 0,0-1 0 0 0,0 1-1 0 0,0 0 1 0 0,1 0 0 0 0,-1 0 0 0 0,0 0 0 0 0,0 0-1 0 0,1 0 1 0 0,-1-1 0 0 0,0 1 0 0 0,1 0 0 0 0,-1 0-1 0 0,1 0 1 0 0,-1-1 0 0 0,1 1 0 0 0,-1 0 0 0 0,1-1-1 0 0,0 1 1 0 0,-1 0 0 0 0,1-1 0 0 0,0 1 0 0 0,0-1-1 0 0,-1 1 1 0 0,1-1 0 0 0,0 0 0 0 0,0 1-1 0 0,0-1 1 0 0,-1 0 0 0 0,1 1 0 0 0,0-1 0 0 0,0 0-1 0 0,0 0 1 0 0,0 0 0 0 0,0 0 0 0 0,0 0-2 0 0,1 1 7 0 0,3-2 4 0 0,1 1 0 0 0,-1 0 0 0 0,0 0 0 0 0,0 1-1 0 0,0 0 1 0 0,1 0 0 0 0,-1 0 0 0 0,0 0 0 0 0,0 1 0 0 0,0-1 0 0 0,-1 1 0 0 0,1 1 0 0 0,0-1 0 0 0,-1 1 0 0 0,1 0 0 0 0,-1 0 0 0 0,0 0 0 0 0,0 0 0 0 0,0 1 0 0 0,0-1 0 0 0,-1 1 0 0 0,1 0 0 0 0,-1 0 0 0 0,0 1 0 0 0,-1-1 0 0 0,1 1 0 0 0,-1-1-1 0 0,1 1 1 0 0,-1 0 0 0 0,-1 0 0 0 0,1 0 0 0 0,0 3-11 0 0,-4 2 86 0 0,-1 1 0 0 0,0-1 1 0 0,-1 0-1 0 0,0 0 0 0 0,0-1 0 0 0,-1 1 0 0 0,0-1 0 0 0,-1 0 0 0 0,0 0 0 0 0,0-1 0 0 0,-1 1 0 0 0,0-1 0 0 0,-1-1 0 0 0,0 0 1 0 0,0 0-1 0 0,0 0 0 0 0,-1-1 0 0 0,0 0 0 0 0,0-1 0 0 0,0 0 0 0 0,-1 0 0 0 0,-8 2-86 0 0,14-5-4 0 0,0-1 0 0 0,0 1-1 0 0,0-1 1 0 0,0 0 0 0 0,-1 0 0 0 0,1-1 0 0 0,0 1-1 0 0,0-1 1 0 0,-1 0 0 0 0,1 0 0 0 0,0 0 0 0 0,0-1-1 0 0,-1 0 1 0 0,1 1 0 0 0,0-1 0 0 0,-2-1 4 0 0,-7-7-3865 0 0,3-4-3949 0 0,8 10-4632 0 0</inkml:trace>
  <inkml:trace contextRef="#ctx0" brushRef="#br0" timeOffset="79185.495">656 3569 0 0 0,'0'0'277'0'0,"0"0"801"0"0,0 0 377 0 0,0 0 109 0 0,0 0-9 0 0,0 0-85 0 0,0 0-107 0 0,2-2-92 0 0,-1 0-612 0 0,6-3-616 0 0,-1 3 5464 0 0,-6 2-4801 0 0,0 0-100 0 0,0 0-95 0 0,-10 98 3620 0 0,0-24-3673 0 0,6-7 4 0 0,2 1-1 0 0,4-1 0 0 0,2 1 1 0 0,7 26-462 0 0,53 257 1344 0 0,14 109 143 0 0,-27-118-759 0 0,6-17-286 0 0,-24-186-314 0 0,-20-88-65 0 0,-1 0 0 0 0,-3 0 0 0 0,-1 1 0 0 0,-2 34-63 0 0,-2 411 573 0 0,11-283-422 0 0,0-63 1 0 0,1 63 49 0 0,4 0 89 0 0,-25-42-69 0 0,-1 100 66 0 0,5-129-134 0 0,1-142-159 0 0,0-1-1 0 0,0 0 34 0 0,0 0-5 0 0,0 0 0 0 0,0 0-36 0 0,0 0-19 0 0,0 0 25 0 0,0 0-20 0 0,0 0-11 0 0,0 0 17 0 0,0 0-33 0 0,2-8-567 0 0,35-41-3120 0 0,-26 33-1 0 0,-1-2-3327 0 0,-1 2-6080 0 0</inkml:trace>
  <inkml:trace contextRef="#ctx0" brushRef="#br0" timeOffset="81819.991">1004 7858 0 0 0,'0'0'644'0'0,"0"0"355"0"0,0 0 12 0 0,0 0-142 0 0,0 0-118 0 0,0 0-48 0 0,0 0-3 0 0,-2-4 26 0 0,0 0-344 0 0,-4-17 2542 0 0,6 20-2025 0 0,0 1 27 0 0,0 0-3 0 0,0 0 7 0 0,0 0-67 0 0,0 0-63 0 0,0 0-49 0 0,0 0-22 0 0,0 3 4123 0 0,1-1-4379 0 0,13 4-201 0 0,0 0-1 0 0,0-1 1 0 0,1 0-1 0 0,0-2 1 0 0,0 1-1 0 0,0-2 1 0 0,0 0-1 0 0,0-1 1 0 0,1 0-1 0 0,-1-1 1 0 0,0-1-1 0 0,1 0-271 0 0,15 0 235 0 0,281-14 961 0 0,664-21 54 0 0,-540 42-753 0 0,-342-5-181 0 0,0-5 0 0 0,67-12-316 0 0,-120 12 65 0 0,401-6 435 0 0,-187-4-103 0 0,44 0-182 0 0,-65-1-33 0 0,-45-7 57 0 0,105 3-80 0 0,-100 8 81 0 0,-2-14-25 0 0,-125 16-166 0 0,49-1 62 0 0,67 3 15 0 0,-62-9 5 0 0,20 2 46 0 0,-141 7-199 0 0,0 7-9 0 0,0 0 35 0 0,0 0-5 0 0,0 0 18 0 0,99-19-20 0 0,-99 19 39 0 0,0 0-44 0 0,0 0 2 0 0,0 0 8 0 0,0 0-24 0 0,0 0 22 0 0,0 0 8 0 0,0 0-10 0 0,0 0-26 0 0,0 0 30 0 0,0 0-16 0 0,0 0-18 0 0,0 0 67 0 0,0 0-30 0 0,0 0 15 0 0,0 0 10 0 0,0 0-32 0 0,0 0-11 0 0,72-14 8 0 0,-70 11-124 0 0,-7-1-4348 0 0,4-3-7970 0 0,3 6-159 0 0</inkml:trace>
  <inkml:trace contextRef="#ctx0" brushRef="#br0" timeOffset="85427.048">247 3138 0 0 0,'0'0'1450'0'0,"0"0"-231"0"0,0 0-71 0 0,0 0 175 0 0,0 0 288 0 0,0 0 133 0 0,0 0-61 0 0,0 0-225 0 0,0 0-299 0 0,0 0-232 0 0,0 0-129 0 0,-2-4-100 0 0,-8-11-67 0 0,7 12-67 0 0,3 3-85 0 0,0 0-97 0 0,-1 19 940 0 0,-18 102 452 0 0,21 85-1043 0 0,31-126-523 0 0,-32-80-172 0 0,1 0 1 0 0,-1 0-1 0 0,1 1 0 0 0,-1-1 1 0 0,0 0-1 0 0,1 0 1 0 0,-1 0-1 0 0,1 0 1 0 0,-1-1-1 0 0,0 1 1 0 0,1 0-1 0 0,-1-1 1 0 0,0 1-1 0 0,1 0 1 0 0,-1-1-1 0 0,0 0 1 0 0,0 1-1 0 0,1-1 1 0 0,-1 0-1 0 0,0 1 1 0 0,0-1-1 0 0,0 0 0 0 0,0 0 1 0 0,0 0-1 0 0,0 0 1 0 0,0 0-1 0 0,0 0 1 0 0,0-1-1 0 0,-1 1 1 0 0,1 0-1 0 0,0 0 1 0 0,-1 0-1 0 0,1-1 1 0 0,-1 1-1 0 0,1 0 1 0 0,-1-1-1 0 0,1 0-36 0 0,31-69 401 0 0,-2-2 0 0 0,-4 0 0 0 0,17-77-401 0 0,-25 19 1208 0 0,-19 179-1128 0 0,0-6 15 0 0,1 0-1 0 0,3 0 0 0 0,1-1 0 0 0,2 1 0 0 0,3 5-94 0 0,16 45 118 0 0,-7-35-109 0 0,-3 1 0 0 0,-3 1 0 0 0,-2-1 0 0 0,-2 2 0 0 0,-2 20-9 0 0,-6-66-1 0 0,0 0 0 0 0,-1 0-1 0 0,-1 0 1 0 0,0 0 0 0 0,-1 0 0 0 0,0-1 0 0 0,-1 1 0 0 0,-1-1 0 0 0,0 0-1 0 0,-1 0 1 0 0,0 0 0 0 0,-1-1 0 0 0,0 0 0 0 0,-9 11 1 0 0,5-7-16 0 0,-1 0 0 0 0,-1-1 0 0 0,0 0 1 0 0,-1-1-1 0 0,-1-1 0 0 0,0 0 0 0 0,0-1 0 0 0,-2-1 1 0 0,1 0-1 0 0,-1-1 0 0 0,-1-1 0 0 0,0 0 0 0 0,-10 2 16 0 0,27-10 6 0 0,-1-1-1 0 0,1 1 0 0 0,-1-1 0 0 0,1 1 0 0 0,-1-1 0 0 0,0 0 0 0 0,1 0 0 0 0,-1 0 0 0 0,0 0 0 0 0,1 0 0 0 0,-1 0 0 0 0,1 0 0 0 0,-1 0 0 0 0,0-1 0 0 0,1 1 0 0 0,-1-1 0 0 0,1 1 1 0 0,-1-1-1 0 0,1 0 0 0 0,-1 1 0 0 0,1-1 0 0 0,-1 0 0 0 0,1 0 0 0 0,0 0 0 0 0,0 0 0 0 0,-1 0 0 0 0,1 0 0 0 0,0-1 0 0 0,0 1 0 0 0,0 0 0 0 0,0 0 0 0 0,0-1 0 0 0,0 1 1 0 0,1-1-1 0 0,-1 1 0 0 0,0-1 0 0 0,1 1 0 0 0,-1-1-5 0 0,6-66 18 0 0,8 36 1 0 0,2 0 1 0 0,2 2-1 0 0,0-1 0 0 0,2 2 0 0 0,1 1 1 0 0,2 0-1 0 0,19-18-19 0 0,70-82 32 0 0,-46 79-401 0 0,-32 42-6390 0 0,-29 7-2146 0 0</inkml:trace>
  <inkml:trace contextRef="#ctx0" brushRef="#br0" timeOffset="86436.499">6694 7438 3161 0 0,'0'0'1308'0'0,"0"0"-272"0"0,0 0 111 0 0,0 0 315 0 0,0 0 266 0 0,0 0 80 0 0,0 0-160 0 0,0 0-272 0 0,0 0-248 0 0,0 0-202 0 0,0 0-154 0 0,20-9-75 0 0,58-28-63 0 0,-57 30 5204 0 0,-20 12-3770 0 0,-11 6-1747 0 0,-167 276 1342 0 0,-10-29-1171 0 0,141-199-391 0 0,65-119-4698 0 0,0-16-2941 0 0,-9 25-5419 0 0,-7 36 8735 0 0</inkml:trace>
  <inkml:trace contextRef="#ctx0" brushRef="#br0" timeOffset="86775.281">6467 7464 576 0 0,'0'0'2201'0'0,"0"0"-162"0"0,0 0-20 0 0,0 0 116 0 0,0 0 83 0 0,0 0-14 0 0,0 0-45 0 0,0 0-157 0 0,0 0-238 0 0,0 0-245 0 0,0 0-277 0 0,0 0-259 0 0,-2-10-168 0 0,-9-32-139 0 0,8 31-85 0 0,3 11-58 0 0,0 0-78 0 0,0 0-39 0 0,2 16 1266 0 0,105 123 90 0 0,23 60-1153 0 0,-38-11-475 0 0,-75-148-90 0 0,-14-36-2377 0 0,-2-20-4090 0 0,0 4-3909 0 0,-1 7-1438 0 0</inkml:trace>
  <inkml:trace contextRef="#ctx0" brushRef="#br1" timeOffset="93148.558">1022 7814 0 0 0,'0'0'337'0'0,"0"0"121"0"0,0 0-29 0 0,0 0-45 0 0,0 0-8 0 0,0 0 5 0 0,0 0 16 0 0,15 5 10931 0 0,-10-3-10236 0 0,6-3-736 0 0,-1-1 1 0 0,0-1-1 0 0,0 0 0 0 0,0 0 0 0 0,-1-1 1 0 0,1 0-1 0 0,-1-1 0 0 0,0 0 1 0 0,0 0-1 0 0,0-1 0 0 0,3-3-356 0 0,14-7 435 0 0,231-135 1652 0 0,-114 78-1601 0 0,247-152 702 0 0,-115 81-525 0 0,-97 52-362 0 0,57-15-30 0 0,-34 19-139 0 0,142-96 309 0 0,-36 19-55 0 0,21-16 253 0 0,-185 97-259 0 0,65-35-71 0 0,-49 20-114 0 0,35-8 5 0 0,-77 37-39 0 0,38-41 14 0 0,-104 78-127 0 0,-5 4-28 0 0,0 3 41 0 0,6-3-37 0 0,-7-4 42 0 0,-45 29 483 0 0,-64 16-457 0 0,-96-2 3 0 0,94-39 153 0 0,52 110 276 0 0,14 170-455 0 0,11-105-61 0 0,-11-146-6 0 0,0 0-4 0 0,0 0 10 0 0,0 0-8 0 0,0 0 15 0 0,0 0 8 0 0,0 0-21 0 0,0 0 6 0 0,0 0-12 0 0,0 0 0 0 0,0 0 15 0 0,0 0-2 0 0,0 0 1 0 0,0 0 4 0 0,0 0 4 0 0,19-33 486 0 0,89-133-370 0 0,10-21-44 0 0,-87 136-92 0 0,-30 50-24 0 0,-1 1 18 0 0,0 0 25 0 0,0 0 2 0 0,0 0 1 0 0,0 0-6 0 0,0 0 13 0 0,0 0-8 0 0,0 0-29 0 0,0 0-8 0 0,0 0-10 0 0,0 0 4 0 0,0 0 4 0 0,0 0-2 0 0,0 0 33 0 0,0 0 9 0 0,0 0-35 0 0,0 0-14 0 0,0 0-23 0 0,0 0-17 0 0,0 0-39 0 0,0 0-55 0 0,0 0-57 0 0,0 0-139 0 0,-10 0-3848 0 0,6 0-3348 0 0,1 0-4712 0 0</inkml:trace>
  <inkml:trace contextRef="#ctx0" brushRef="#br2" timeOffset="99398.093">5096 5568 0 0 0,'17'-4'17600'0'0,"-17"-8"-11348"0"0,0-2-7918 0 0,0-122 3964 0 0,9 18-816 0 0,-7 33-805 0 0,-3-73 271 0 0,-17 70-606 0 0,5-85-38 0 0,13-125 216 0 0,-18 99-232 0 0,-2 85-83 0 0,18-162 49 0 0,-9 203-189 0 0,-2-5-21 0 0,11 67-35 0 0,2 11-19 0 0,0 0 22 0 0,0 0 5 0 0,0 0-20 0 0,0 0-5 0 0,0 0-4 0 0,1 36-2834 0 0,14 4-365 0 0,-4-14-4820 0 0,-7-14-3722 0 0</inkml:trace>
  <inkml:trace contextRef="#ctx0" brushRef="#br2" timeOffset="100861.116">5140 5553 0 0 0,'0'0'188'0'0,"0"0"642"0"0,0 0 226 0 0,0 0 9 0 0,0 0-67 0 0,0 0-77 0 0,0 0-6 0 0,0 0 11 0 0,0 0-29 0 0,3-9 530 0 0,-2 8 2325 0 0,-1 0 4067 0 0,7 1-7405 0 0,42 1 838 0 0,0-3-1 0 0,0-1 1 0 0,-1-3 0 0 0,8-3-1252 0 0,21-8 459 0 0,0 3-1 0 0,1 4 1 0 0,1 3 0 0 0,-1 4-459 0 0,21 5 273 0 0,0 0 83 0 0,86 1 243 0 0,-95-6-435 0 0,6-5-4 0 0,228 5 608 0 0,-323 3-765 0 0,-1 0 20 0 0,0 0-3 0 0,0 0-3 0 0,0 0-19 0 0,0 0-4 0 0,0 0 17 0 0,0 0-55 0 0,-19 14-3938 0 0,7 1-1638 0 0,6-8-2663 0 0,2-3-4024 0 0</inkml:trace>
  <inkml:trace contextRef="#ctx0" brushRef="#br2" timeOffset="102302.397">7552 5347 6497 0 0,'0'0'2937'0'0,"0"0"-695"0"0,0 0-363 0 0,0 0 24 0 0,0 0 47 0 0,0 0-161 0 0,0 0-343 0 0,0 0-372 0 0,0 0-290 0 0,0 0-187 0 0,0 0-82 0 0,0 0-44 0 0,5 7 2224 0 0,-37 42-1528 0 0,-289 296-47 0 0,207-228-1097 0 0,89-101-374 0 0,22-24-5221 0 0,13-41-6694 0 0,-7 40 7615 0 0,-1 1-1598 0 0</inkml:trace>
  <inkml:trace contextRef="#ctx0" brushRef="#br2" timeOffset="102640.767">7106 5421 2633 0 0,'0'0'2665'0'0,"0"0"-292"0"0,0 0-109 0 0,0 0 16 0 0,0 0 9 0 0,0 0-89 0 0,0 0-284 0 0,0 0-378 0 0,0 0-406 0 0,0 0-343 0 0,0 0-236 0 0,0 0-159 0 0,0 0-28 0 0,1-11 578 0 0,21 62 1132 0 0,1-9-1531 0 0,3 0 0 0 0,1-2-1 0 0,1-1 1 0 0,3-1 0 0 0,12 10-545 0 0,43 60 358 0 0,-80-100-1250 0 0,-5-10-3346 0 0,2-11-8110 0 0,-2 9 804 0 0</inkml:trace>
  <inkml:trace contextRef="#ctx0" brushRef="#br2" timeOffset="103108.977">7946 5060 3217 0 0,'0'0'2591'0'0,"0"0"-673"0"0,0 0-106 0 0,0 0 231 0 0,0 0 176 0 0,0 0-82 0 0,0 0-397 0 0,0 0-470 0 0,0 0-313 0 0,0 0-169 0 0,0 0-57 0 0,0 0 0 0 0,0 0-19 0 0,-26 29 1479 0 0,-67 96-697 0 0,85-112-1423 0 0,3-5 193 0 0,15-19-76 0 0,83-102 1 0 0,-92 112-193 0 0,8-19 82 0 0,-23 20-73 0 0,11 1-68 0 0,-5 3-111 0 0,0 0 1 0 0,0 1 0 0 0,1 0-1 0 0,-1 0 1 0 0,1 0-1 0 0,0 1 1 0 0,0 0-1 0 0,1 1 1 0 0,0-1-1 0 0,-4 5 174 0 0,10-5-1865 0 0,0-4-9463 0 0,0 1-551 0 0</inkml:trace>
  <inkml:trace contextRef="#ctx0" brushRef="#br2" timeOffset="104796.379">5227 3245 0 0 0,'0'0'704'0'0,"0"0"242"0"0,0 0 146 0 0,0 0 124 0 0,0 0 131 0 0,0 0 113 0 0,0 0-7 0 0,0 0-89 0 0,0 0-122 0 0,0 0-143 0 0,0 0-98 0 0,-2 1 7641 0 0,2 2-8993 0 0,-21 81 1770 0 0,18-67-1345 0 0,0 0-1 0 0,1 0 0 0 0,0 0 1 0 0,2 1-1 0 0,0-1 0 0 0,1 0 1 0 0,0 0-1 0 0,2 0 0 0 0,0 0 1 0 0,1 0-1 0 0,4 11-73 0 0,-8-26 33 0 0,1-1 0 0 0,0 1-1 0 0,0 0 1 0 0,0-1 0 0 0,0 1 0 0 0,0-1 0 0 0,0 1-1 0 0,0-1 1 0 0,0 0 0 0 0,0 1 0 0 0,1-1 0 0 0,-1 0-1 0 0,0 0 1 0 0,1 0 0 0 0,-1 0 0 0 0,1 0-1 0 0,-1 0 1 0 0,1 0 0 0 0,0-1 0 0 0,-1 1 0 0 0,1-1-1 0 0,0 1 1 0 0,0-1 0 0 0,-1 1 0 0 0,1-1 0 0 0,0 0-1 0 0,0 0 1 0 0,0 0 0 0 0,-1 0 0 0 0,1 0 0 0 0,0 0-1 0 0,0-1 1 0 0,0 1 0 0 0,-1 0 0 0 0,1-1 0 0 0,0 0-1 0 0,-1 1 1 0 0,1-1 0 0 0,0 0 0 0 0,-1 0-1 0 0,1 0 1 0 0,-1 0 0 0 0,1 0 0 0 0,-1 0 0 0 0,0 0-1 0 0,1 0 1 0 0,-1-1 0 0 0,0 1 0 0 0,0-1 0 0 0,0 1-1 0 0,0-1 1 0 0,0 1 0 0 0,0-1 0 0 0,0 1 0 0 0,-1-1-1 0 0,1 0-32 0 0,153-195 782 0 0,-67 57-446 0 0,-77 172-296 0 0,0 275 361 0 0,-1-214-389 0 0,-4 1 0 0 0,-4-1-1 0 0,-8 61-11 0 0,-29-27 59 0 0,33-122-53 0 0,1 0 0 0 0,-2 0 0 0 0,1 0 0 0 0,0-1 0 0 0,-1 1 1 0 0,0-1-1 0 0,0 0 0 0 0,-1 0 0 0 0,1-1 0 0 0,-1 1 0 0 0,1-1 0 0 0,-1 0 0 0 0,0 0 0 0 0,-1 0-6 0 0,3-2 13 0 0,-1 1-1 0 0,1-1 1 0 0,-1 0-1 0 0,1 0 1 0 0,-1-1-1 0 0,0 1 1 0 0,1-1 0 0 0,-1 0-1 0 0,0 1 1 0 0,1-2-1 0 0,-1 1 1 0 0,0 0-1 0 0,1-1 1 0 0,-1 0-1 0 0,0 1 1 0 0,1-2-1 0 0,-1 1 1 0 0,1 0 0 0 0,-1-1-1 0 0,1 1 1 0 0,0-1-1 0 0,0 0 1 0 0,0 0-1 0 0,0 0 1 0 0,0-1-1 0 0,0 1 1 0 0,0-1 0 0 0,1 1-1 0 0,-1-1 1 0 0,1 0-1 0 0,0 0 1 0 0,0 0-1 0 0,0 0 1 0 0,-1-3-13 0 0,-3-6-51 0 0,1-1 0 0 0,0 1 0 0 0,1-1 1 0 0,0 0-1 0 0,1-1 0 0 0,1 1 0 0 0,0-1 0 0 0,1 1 0 0 0,0-1 1 0 0,1 1-1 0 0,1-1 0 0 0,0 0 0 0 0,0 1 0 0 0,2 0 0 0 0,-1-1 1 0 0,2 1-1 0 0,0 0 51 0 0,38-84-10249 0 0,-34 87-1559 0 0</inkml:trace>
  <inkml:trace contextRef="#ctx0" brushRef="#br2" timeOffset="105262.195">5952 2950 5849 0 0,'0'0'1943'0'0,"0"0"-64"0"0,0 0 158 0 0,0 0 169 0 0,0 0-30 0 0,0 0-311 0 0,0 0-437 0 0,0 0-333 0 0,0 0-247 0 0,0 0-215 0 0,0 0-142 0 0,0 0-107 0 0,0 0-58 0 0,-7 6-5 0 0,-73 83 849 0 0,7 11-449 0 0,107-169 389 0 0,24-13-1000 0 0,-89 119-439 0 0,22-10-1156 0 0,13-20-2479 0 0,4-1-5170 0 0,-4-5-2546 0 0</inkml:trace>
  <inkml:trace contextRef="#ctx0" brushRef="#br1" timeOffset="123743.85">4295 6985 1240 0 0,'0'0'1803'0'0,"0"0"-236"0"0,0 0 43 0 0,0 0 337 0 0,0 0 334 0 0,0 0 102 0 0,0 0-227 0 0,0 0-401 0 0,0 0-405 0 0,0 0-327 0 0,0 0-211 0 0,0-5-129 0 0,0-14-79 0 0,0 14-80 0 0,0 5-71 0 0,0 15 622 0 0,17 184 558 0 0,-15 83-309 0 0,-2-281-1263 0 0,0-1 7 0 0,0 0 43 0 0,0 0 17 0 0,0 0 15 0 0,0 0 35 0 0,0 0 26 0 0,0 0 30 0 0,0 0 15 0 0,0-5 230 0 0,-2-66-163 0 0,9-107-251 0 0,-4 154-59 0 0,2 0 0 0 0,0 0-1 0 0,2 1 1 0 0,0-1-1 0 0,2 2 1 0 0,0-1 0 0 0,2 1-1 0 0,0 0 1 0 0,2 1-1 0 0,14-18-5 0 0,-25 36 4 0 0,1 0-1 0 0,1 1 0 0 0,-1-1 0 0 0,0 1 0 0 0,1 0 1 0 0,-1 0-1 0 0,1 1 0 0 0,-1-1 0 0 0,1 0 0 0 0,0 1 1 0 0,0 0-1 0 0,0 0 0 0 0,-1 0 0 0 0,1 1 0 0 0,0-1 1 0 0,0 1-1 0 0,0 0 0 0 0,0 0 0 0 0,0 0 0 0 0,0 1 0 0 0,0-1 1 0 0,0 1-1 0 0,0 0 0 0 0,0 0 0 0 0,0 1 0 0 0,-1-1 1 0 0,1 1-1 0 0,0-1 0 0 0,-1 1 0 0 0,0 0 0 0 0,1 1 1 0 0,-1-1-1 0 0,0 1 0 0 0,0-1 0 0 0,0 1 0 0 0,0 0 1 0 0,-1 0-1 0 0,2 1-3 0 0,6 9 57 0 0,-5-7-39 0 0,0-1 1 0 0,-1 1 0 0 0,0 0 0 0 0,0 0 0 0 0,0 0-1 0 0,-1 0 1 0 0,1 1 0 0 0,-2 0 0 0 0,1-1 0 0 0,-1 1 0 0 0,0 0-1 0 0,0 0 1 0 0,-1 1-19 0 0,0-3-2798 0 0,0-13-9242 0 0,-1 4 285 0 0</inkml:trace>
  <inkml:trace contextRef="#ctx0" brushRef="#br1" timeOffset="124473.011">4179 6772 5857 0 0,'0'0'1922'0'0,"0"0"-120"0"0,0 0-6 0 0,0 0 83 0 0,0 0 79 0 0,0 0-114 0 0,0 0-278 0 0,0 0-332 0 0,0 0-266 0 0,0 0-201 0 0,0 0-118 0 0,0 0-41 0 0,0 0-56 0 0,-2-1-60 0 0,-8-4-49 0 0,7 3-59 0 0,3 2-34 0 0,0 0-40 0 0,18-8 988 0 0,7-5-1112 0 0,1 1 1 0 0,1 1-1 0 0,-1 1 0 0 0,2 2 0 0 0,-1 0 1 0 0,1 2-1 0 0,0 1 0 0 0,0 1 0 0 0,4 2-186 0 0,111 0 1725 0 0,-249-60-1783 0 0,99 49-1246 0 0,7 8-2589 0 0,0 0-3892 0 0,0 3 5116 0 0,0 2-9630 0 0</inkml:trace>
  <inkml:trace contextRef="#ctx0" brushRef="#br1" timeOffset="125100.876">4117 6466 0 0 0,'0'0'684'0'0,"0"0"747"0"0,0 0 456 0 0,0 0 283 0 0,0 0 138 0 0,0 0-99 0 0,0 0-297 0 0,0 0-298 0 0,0 0-251 0 0,0 0-163 0 0,0 0-114 0 0,0 0-121 0 0,0 0-119 0 0,4-4 3967 0 0,143-28-1471 0 0,-70 9-2791 0 0,16 9-243 0 0,-13 17-2258 0 0,-35 1-4160 0 0,-31-4-1743 0 0,-7 0-3819 0 0</inkml:trace>
</inkml:ink>
</file>

<file path=ppt/ink/ink7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3:43.397"/>
    </inkml:context>
    <inkml:brush xml:id="br0">
      <inkml:brushProperty name="width" value="0.05" units="cm"/>
      <inkml:brushProperty name="height" value="0.05" units="cm"/>
      <inkml:brushProperty name="color" value="#66CC00"/>
    </inkml:brush>
  </inkml:definitions>
  <inkml:trace contextRef="#ctx0" brushRef="#br0">58 4456 0 0 0,'-8'10'0'0'0,"6"-5"0"0"0,2-2 1 0 0,-9 42-2 0 0,-7-20 1 0 0,4-6-266 0 0,6-11-611 0 0,4-2 3257 0 0,0 0 2758 0 0,1-1 3841 0 0,7-45-4049 0 0,17-21-4155 0 0,-2 8-236 0 0,75-136 1031 0 0,84-135 170 0 0,-80 159-1195 0 0,96-144 180 0 0,46-100-101 0 0,-45 96-283 0 0,-87 82-75 0 0,34-68-96 0 0,-54 145-47 0 0,-2 6-64 0 0,111-212 230 0 0,-171 313-233 0 0,-3-2 0 0 0,-2-1 0 0 0,-2 0 0 0 0,1-13-56 0 0,25-57 51 0 0,-5 16-11 0 0,-24 64-8 0 0,5-13-22 0 0,13-8 31 0 0,23-61-14 0 0,-42 34 272 0 0,18 10-348 0 0,-7 0 119 0 0,-14 46-90 0 0,5-5 16 0 0,-8 19-114 0 0,-41 47 48 0 0,19-18 78 0 0,0-1 0 0 0,-1-1 0 0 0,0 0 0 0 0,0 0 0 0 0,-1-1-1 0 0,0-1 1 0 0,-1 0 0 0 0,-2 1-8 0 0,-25 7 13 0 0,34-14-10 0 0,3 1 9 0 0,-1-1-1 0 0,0 1 0 0 0,0-1 1 0 0,0 0-1 0 0,0-1 0 0 0,0 1 1 0 0,0-1-1 0 0,0 0 0 0 0,0 0 1 0 0,0-1-1 0 0,0 0 0 0 0,0 0 1 0 0,0 0-1 0 0,0 0 0 0 0,0 0 1 0 0,1-1-1 0 0,-1 0 0 0 0,0-1-11 0 0,6 58-63 0 0,168 243 86 0 0,-94-121-10 0 0,-66-161 131 0 0,-6-27 327 0 0,-6-30-243 0 0,-5-233-178 0 0,10 109-21 0 0,-7-70 14 0 0,5 234-34 0 0,0 1 0 0 0,-1 8-1407 0 0,0 15 75 0 0,3-15-3563 0 0,1 1-4382 0 0,-1-5-2983 0 0</inkml:trace>
  <inkml:trace contextRef="#ctx0" brushRef="#br0" timeOffset="1147.439">768 1120 1616 0 0,'0'0'1429'0'0,"0"0"-65"0"0,0 0 96 0 0,0 0 267 0 0,0 0 223 0 0,0 0 20 0 0,0 0-140 0 0,0 0-266 0 0,0 0-275 0 0,0 0-256 0 0,0 0-210 0 0,-3-7-134 0 0,-11-23-82 0 0,11 23-78 0 0,3 22 1012 0 0,39 264 1048 0 0,-6-72-1968 0 0,-28-191-67 0 0,-6-25 1380 0 0,-57-231-592 0 0,48 120-1104 0 0,4 0 1 0 0,8-48-239 0 0,-1 139 37 0 0,1-1-1 0 0,1 1 1 0 0,2 0-1 0 0,1 0 0 0 0,2 0 1 0 0,2-6-37 0 0,-10 34 4 0 0,0 0 0 0 0,0-1-1 0 0,1 1 1 0 0,-1 0 0 0 0,0-1 0 0 0,0 1 0 0 0,1 0 0 0 0,-1-1-1 0 0,1 1 1 0 0,-1 0 0 0 0,1 0 0 0 0,0 0 0 0 0,-1 0 0 0 0,1-1 0 0 0,0 1-1 0 0,0 0 1 0 0,0 0 0 0 0,0 0 0 0 0,0 0 0 0 0,0 1 0 0 0,0-1-1 0 0,0 0 1 0 0,0 0 0 0 0,0 1 0 0 0,0-1 0 0 0,0 0 0 0 0,1 1 0 0 0,-1-1-1 0 0,0 1 1 0 0,1 0 0 0 0,-1-1 0 0 0,0 1 0 0 0,0 0 0 0 0,1 0-1 0 0,-1 0 1 0 0,0 0 0 0 0,1 0 0 0 0,-1 0 0 0 0,0 0 0 0 0,1 0-1 0 0,-1 1 1 0 0,0-1 0 0 0,1 0 0 0 0,-1 1 0 0 0,0-1 0 0 0,0 1 0 0 0,1 0-1 0 0,-1-1 1 0 0,0 1 0 0 0,0 0 0 0 0,0 0-4 0 0,13 19 27 0 0,0 0 0 0 0,-2 1 0 0 0,-1 1 0 0 0,0 0 0 0 0,-2 0 0 0 0,0 1 0 0 0,-2 1 0 0 0,0-1 0 0 0,-2 1 0 0 0,0 0 0 0 0,0 23-27 0 0,5 1-218 0 0,8-51-6827 0 0,-12 0-2275 0 0,-4 3-2939 0 0</inkml:trace>
  <inkml:trace contextRef="#ctx0" brushRef="#br0" timeOffset="1663.319">1195 1256 7722 0 0,'0'0'2428'0'0,"0"0"-159"0"0,0 0-129 0 0,0 0-187 0 0,0 0-341 0 0,0 0-416 0 0,0 0-384 0 0,0 0-240 0 0,0 0-85 0 0,0 0 1 0 0,0 0 16 0 0,0 0 9 0 0,0 0-31 0 0,0 11-50 0 0,0 89 1161 0 0,7-31-596 0 0,-4-75-2181 0 0,-3-6-3676 0 0,-1 5-921 0 0,1 3-5729 0 0</inkml:trace>
  <inkml:trace contextRef="#ctx0" brushRef="#br0" timeOffset="2047.226">1269 851 8410 0 0,'0'0'2212'0'0,"0"0"-298"0"0,0 0-186 0 0,0 0-101 0 0,0 0-178 0 0,0 0-232 0 0,0 0-234 0 0,0 0-221 0 0,0 0-148 0 0,0 0-96 0 0,0 0-69 0 0,0 0-54 0 0,0 0-49 0 0,-8 13-74 0 0,-22 36-79 0 0,22-34-69 0 0,8-14-49 0 0,0-1-33 0 0,0 0-15 0 0,0 0 0 0 0,0 0 13 0 0,0 0 26 0 0,11-12 541 0 0,20-57 1035 0 0,-45 74-1039 0 0,-64 92-443 0 0,79-97-182 0 0,-1 1 1 0 0,0-1 0 0 0,0 1 0 0 0,1-1-1 0 0,-1 1 1 0 0,0-1 0 0 0,0 1 0 0 0,1-1-1 0 0,-1 1 1 0 0,1-1 0 0 0,-1 1 0 0 0,0-1-1 0 0,1 0 1 0 0,-1 1 0 0 0,1-1 0 0 0,-1 0-1 0 0,1 1 1 0 0,-1-1 0 0 0,1 0 0 0 0,-1 0 0 0 0,1 1-1 0 0,-1-1 1 0 0,1 0 0 0 0,-1 0 0 0 0,1 0-1 0 0,0 0 1 0 0,-1 0 0 0 0,1 0 0 0 0,-1 0-1 0 0,1 0 1 0 0,-1 0 0 0 0,1 0 0 0 0,0 0-1 0 0,-1 0 1 0 0,1 0 0 0 0,-1 0 0 0 0,1-1-1 0 0,-1 1 1 0 0,1 0 0 0 0,-1 0 0 0 0,1-1-1 0 0,-1 1 1 0 0,1 0 0 0 0,-1 0 0 0 0,1-1-1 0 0,-1 1 1 0 0,1-1 0 0 0,-1 1 0 0 0,0 0-1 0 0,1-1 1 0 0,-1 1 0 0 0,0-1 0 0 0,1 1-1 0 0,-1-1 1 0 0,0 1 0 0 0,0-1 0 0 0,1 1-1 0 0,-1-1 22 0 0,29-22-2987 0 0,-12 11-4621 0 0,-6 4-4569 0 0</inkml:trace>
  <inkml:trace contextRef="#ctx0" brushRef="#br0" timeOffset="3137.386">2171 277 0 0 0,'0'0'432'0'0,"0"0"1002"0"0,0 0 269 0 0,0 0-59 0 0,0 0-32 0 0,0 0-15 0 0,0 0-61 0 0,0 0-78 0 0,0 0-107 0 0,0 0-123 0 0,0 0-136 0 0,0 0-133 0 0,1-4-156 0 0,-5-18 979 0 0,-14 47-249 0 0,6 56-517 0 0,12-79-978 0 0,0 1 0 0 0,0-1-1 0 0,0 0 1 0 0,0 1 0 0 0,0-1 0 0 0,1 1 0 0 0,-1-1-1 0 0,1 1 1 0 0,0-1 0 0 0,0 0 0 0 0,0 0 0 0 0,0 1-1 0 0,0-1 1 0 0,0 0 0 0 0,0 0 0 0 0,1 0 0 0 0,-1 0-1 0 0,1 0 1 0 0,0 0 0 0 0,-1-1 0 0 0,1 1 0 0 0,0 0-1 0 0,0-1 1 0 0,0 1 0 0 0,0-1 0 0 0,0 0 0 0 0,0 0-1 0 0,1 0 1 0 0,-1 0 0 0 0,2 0-38 0 0,0 0 135 0 0,-1-1-1 0 0,1 0 1 0 0,0-1-1 0 0,0 1 1 0 0,0-1-1 0 0,0 1 1 0 0,0-1-1 0 0,-1 0 1 0 0,1 0 0 0 0,0-1-1 0 0,-1 1 1 0 0,1-1-1 0 0,-1 0 1 0 0,1 0-1 0 0,-1 0 1 0 0,0 0-1 0 0,0-1 1 0 0,0 1-1 0 0,0-1 1 0 0,0 0-1 0 0,-1 0 1 0 0,1 0 0 0 0,-1 0-1 0 0,0 0 1 0 0,0-1-1 0 0,0 1 1 0 0,1-3-135 0 0,1 1 92 0 0,13-75 1093 0 0,-18 79-1180 0 0,-1 0-1 0 0,1 0 1 0 0,0 0-1 0 0,0 0 1 0 0,-1 0-1 0 0,1 1 1 0 0,0-1-1 0 0,-1 1 1 0 0,1-1-1 0 0,0 1 1 0 0,-1-1-1 0 0,1 1 1 0 0,-1 0-1 0 0,1 0 1 0 0,-1 0-1 0 0,1-1 1 0 0,-1 1-1 0 0,1 1 1 0 0,-1-1-1 0 0,1 0 1 0 0,-1 0-1 0 0,1 1 1 0 0,-1-1-1 0 0,1 0 1 0 0,0 1-1 0 0,-1 0 1 0 0,1-1-1 0 0,-1 1 1 0 0,1 0-1 0 0,0 0-4 0 0,-8 5-19 0 0,0 2 0 0 0,1-1 0 0 0,0 1 0 0 0,0 0 0 0 0,1 1 0 0 0,0 0 0 0 0,1 0 0 0 0,0 0 0 0 0,0 1 0 0 0,1 0 0 0 0,0 0 0 0 0,-2 7 19 0 0,7-16-2 0 0,-1 0-1 0 0,1-1 1 0 0,0 1-1 0 0,0 0 1 0 0,-1 0-1 0 0,1 0 1 0 0,0 0-1 0 0,0 0 1 0 0,0 0-1 0 0,0 0 1 0 0,0 0-1 0 0,0 0 1 0 0,0 0-1 0 0,0 0 1 0 0,1 0-1 0 0,-1-1 1 0 0,0 1-1 0 0,0 0 1 0 0,1 0-1 0 0,-1 0 1 0 0,1 0-1 0 0,-1 0 1 0 0,0-1-1 0 0,1 1 1 0 0,0 0-1 0 0,-1 0 1 0 0,1-1-1 0 0,-1 1 1 0 0,1 0-1 0 0,0-1 1 0 0,0 1-1 0 0,-1-1 1 0 0,1 1-1 0 0,0-1 1 0 0,0 1-1 0 0,0-1 1 0 0,0 1-1 0 0,-1-1 1 0 0,1 0-1 0 0,0 1 1 0 0,0-1-1 0 0,0 0 1 0 0,0 0-1 0 0,0 0 1 0 0,0 0-1 0 0,0 0 1 0 0,0 0-1 0 0,0 0 1 0 0,0 0-1 0 0,0 0 1 0 0,0 0 2 0 0,51-13 527 0 0,-49 11-473 0 0,0 1-1 0 0,-1-1 0 0 0,1 0 1 0 0,0 0-1 0 0,-1 0 1 0 0,1 0-1 0 0,-1 0 0 0 0,1-1 1 0 0,-1 1-1 0 0,0-1 1 0 0,0 1-1 0 0,0-1 0 0 0,-1 0 1 0 0,1 0-1 0 0,-1 0 1 0 0,1 0-1 0 0,-1 0 0 0 0,0 0 1 0 0,0 0-1 0 0,0 0 1 0 0,-1-1-1 0 0,1 1 0 0 0,-1 0 1 0 0,1-1-1 0 0,-1 1 0 0 0,0-1-52 0 0,-2 3-1 0 0,1 0 0 0 0,0 0 0 0 0,0 1 0 0 0,0-1 0 0 0,-1 0 0 0 0,1 1 0 0 0,0-1 0 0 0,-1 1 0 0 0,1-1 0 0 0,0 1 0 0 0,-1 0 0 0 0,1 0 0 0 0,0-1 0 0 0,-1 1 0 0 0,1 0 0 0 0,-1 0 0 0 0,1 1 0 0 0,0-1 0 0 0,-1 0 0 0 0,1 0 0 0 0,-1 1 0 0 0,1-1 0 0 0,0 0 0 0 0,0 1 0 0 0,-1 0 1 0 0,1-1-1 0 0,0 1 0 0 0,0 0 0 0 0,-1-1 0 0 0,1 1 0 0 0,0 0 0 0 0,0 0 0 0 0,0 0 0 0 0,0 0 0 0 0,-28 54-1244 0 0,40-47-1461 0 0,-1-8-2470 0 0,-7 0 2352 0 0,3 0-9382 0 0</inkml:trace>
  <inkml:trace contextRef="#ctx0" brushRef="#br0" timeOffset="17611.782">347 388 0 0 0,'0'0'948'0'0,"0"0"302"0"0,0 0 201 0 0,0 0 96 0 0,0 0 21 0 0,0 0-24 0 0,0 0-27 0 0,0 0-13 0 0,0 0-17 0 0,-4 4-60 0 0,-9 13-103 0 0,9-13-158 0 0,4-4-181 0 0,5 0 6573 0 0,15 0-7014 0 0,111-37 827 0 0,122-11-516 0 0,-211 45-708 0 0,-42 3-111 0 0,0 0-11 0 0,0 0 8 0 0,0 0 35 0 0,0 0 2 0 0,0 0 16 0 0,0 0 36 0 0,0 0-14 0 0,0 0-11 0 0,0 0-11 0 0,0 0-36 0 0,0 0 21 0 0,0 0 5 0 0,0 0 5 0 0,0 0-14 0 0,0 0-10 0 0,0 0 1 0 0,0 0 6 0 0,0 0 4 0 0,0 0-14 0 0,0 0-18 0 0,0 0-4 0 0,0 0 2 0 0,0 0 4 0 0,0 0 2 0 0,0 0-4 0 0,0 0-12 0 0,0 0 15 0 0,0 0 14 0 0,0 0-1 0 0,0 0-10 0 0,0 0 15 0 0,0 0 4 0 0,0 0 25 0 0,-27-30 207 0 0,-106-151-11 0 0,119 162-694 0 0,-16-32 536 0 0,25 16-6957 0 0,7 31-1315 0 0,1 0-4941 0 0</inkml:trace>
</inkml:ink>
</file>

<file path=ppt/ink/ink7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4:14.928"/>
    </inkml:context>
    <inkml:brush xml:id="br0">
      <inkml:brushProperty name="width" value="0.05" units="cm"/>
      <inkml:brushProperty name="height" value="0.05" units="cm"/>
      <inkml:brushProperty name="color" value="#33CCFF"/>
    </inkml:brush>
  </inkml:definitions>
  <inkml:trace contextRef="#ctx0" brushRef="#br0">65 922 0 0 0,'0'0'1050'0'0,"0"0"374"0"0,0 0 159 0 0,0 0 5 0 0,0 0-78 0 0,0-4-159 0 0,3-10-457 0 0,1 10 5435 0 0,-4 4-5574 0 0,0 0-46 0 0,0 0-26 0 0,0 0-48 0 0,0 0-70 0 0,0 0-58 0 0,0 0-63 0 0,0 0-17 0 0,0 0 10 0 0,0 0 25 0 0,3-2 3562 0 0,10 11-3291 0 0,38 65 1020 0 0,-35-42-1358 0 0,2-1 22 0 0,59 75 252 0 0,-26-47-152 0 0,29 25-169 0 0,-16-6-68 0 0,17 13-9 0 0,-30-24-6 0 0,2-1-214 0 0,72 93 174 0 0,-34-27-73 0 0,-26-32 16 0 0,-17-34-128 0 0,5 5-8 0 0,-5 24 128 0 0,-14-43-173 0 0,29 29 74 0 0,-18-19 5 0 0,4 4-34 0 0,18 22 11 0 0,-18-32-7 0 0,14 21 6 0 0,-28-26-23 0 0,0-3-3 0 0,-5-7 63 0 0,-12 14-2388 0 0,-25-70-5738 0 0,2 5-471 0 0,3 2-4330 0 0</inkml:trace>
  <inkml:trace contextRef="#ctx0" brushRef="#br0" timeOffset="2159.569">0 907 0 0 0,'0'0'956'0'0,"0"0"350"0"0,0 0 142 0 0,0 0 24 0 0,0 0-34 0 0,0 0 10 0 0,0 0 66 0 0,0 0 90 0 0,4-3 9 0 0,9-6-76 0 0,-10 6-148 0 0,-3 3-169 0 0,0 0-132 0 0,0 0-142 0 0,2 7 6056 0 0,6 6-4896 0 0,2 8-2171 0 0,1 23 305 0 0,-2 0-1 0 0,-3 0 1 0 0,-1 1-1 0 0,-2 0 1 0 0,-2 0 0 0 0,-4 34-240 0 0,-12 45 645 0 0,49-157-393 0 0,188-191 32 0 0,-166 159-274 0 0,-46 54 34 0 0,-10 10-35 0 0,0 1-20 0 0,0 0 17 0 0,0 0-8 0 0,0 0 8 0 0,0 0 2 0 0,0 0-3 0 0,0 0-12 0 0,0 0-3 0 0,0 0 11 0 0,0 0-1 0 0,28-14 19 0 0,20-16 11 0 0,-122 0 790 0 0,-69-9-613 0 0,75 27-71 0 0,-16-10-21 0 0,50 11-40 0 0,4-15-321 0 0,16-1-1792 0 0,14 3-7413 0 0,1 20-2810 0 0</inkml:trace>
  <inkml:trace contextRef="#ctx0" brushRef="#br0" timeOffset="3264.89">446 528 7554 0 0,'0'0'4145'0'0,"0"0"-1749"0"0,0 0-761 0 0,0 0-133 0 0,0 0-93 0 0,0 0-198 0 0,0 0-279 0 0,0 0-281 0 0,0 0-165 0 0,0 0-73 0 0,0 0-10 0 0,0 0-12 0 0,-3 9 7 0 0,-6 29 2 0 0,23 15 887 0 0,75 149 865 0 0,-38-78-1548 0 0,-110-204 1237 0 0,46 49-1794 0 0,1-1 0 0 0,1 0 0 0 0,2 0 0 0 0,1-1 0 0 0,2 0 0 0 0,1-1 0 0 0,2 1 0 0 0,1-1 0 0 0,2 0 0 0 0,3-25-47 0 0,34-50 214 0 0,-29 94-189 0 0,-7 15-18 0 0,1 0 0 0 0,0 0 1 0 0,-1 0-1 0 0,1 1 1 0 0,-1-1-1 0 0,0 1 1 0 0,1-1-1 0 0,-1 1 1 0 0,1 0-1 0 0,-1-1 1 0 0,0 1-1 0 0,1 0 1 0 0,-1 0-1 0 0,0 0 1 0 0,0 0-1 0 0,0 0 0 0 0,0 0 1 0 0,0 0-1 0 0,0 1 1 0 0,0-1-1 0 0,0 0 1 0 0,0 0-1 0 0,0 1 1 0 0,-1-1-1 0 0,1 1 1 0 0,0-1-1 0 0,-1 1 1 0 0,0-1-1 0 0,1 1 1 0 0,-1-1-8 0 0,51 84 248 0 0,-19-74-1398 0 0,-10-26-5937 0 0,-16 11-517 0 0,-2 4-5065 0 0</inkml:trace>
  <inkml:trace contextRef="#ctx0" brushRef="#br0" timeOffset="5651.596">818 807 464 0 0,'0'0'2127'0'0,"0"0"-377"0"0,0 0-8 0 0,0 0 189 0 0,0 0 74 0 0,0 0-99 0 0,0 0-295 0 0,0 0-369 0 0,0 0-290 0 0,0 0-165 0 0,0 0-86 0 0,0 0-17 0 0,0 0 15 0 0,8-2 553 0 0,-5 1 4915 0 0,-7 134-4421 0 0,0-24-1258 0 0,6-107-475 0 0,-1-1 1 0 0,1 1-1 0 0,0-1 1 0 0,-1 1-1 0 0,1-1 1 0 0,0 0-1 0 0,0 1 1 0 0,0-1-1 0 0,0 0 0 0 0,0 0 1 0 0,0-1-1 0 0,0 1 1 0 0,0 0-1 0 0,0-1 1 0 0,1 1-1 0 0,-1-1 0 0 0,0 0 1 0 0,0 0-1 0 0,0 0 1 0 0,1 0-1 0 0,-1 0 1 0 0,0 0-1 0 0,0 0 0 0 0,1-1 1 0 0,-1 1-1 0 0,1-1-13 0 0,6 1 128 0 0,-4-2-96 0 0,0 0-1 0 0,-1-1 1 0 0,1 1-1 0 0,-1-1 0 0 0,1 0 1 0 0,-1 0-1 0 0,0 0 1 0 0,0 0-1 0 0,0-1 0 0 0,-1 1 1 0 0,1-1-1 0 0,-1 0 0 0 0,0 0 1 0 0,0-1-1 0 0,0 1 1 0 0,-1-1-1 0 0,1 0-31 0 0,-2 4 7 0 0,0 1-26 0 0,-1 0-12 0 0,0 0-2 0 0,0 0-22 0 0,-42-11-6993 0 0,34 11 3155 0 0,1 0-4079 0 0,3 0-2249 0 0</inkml:trace>
  <inkml:trace contextRef="#ctx0" brushRef="#br0" timeOffset="6204.584">852 487 1776 0 0,'0'0'2540'0'0,"0"0"-731"0"0,0 0-155 0 0,0 0 188 0 0,0 0 141 0 0,0 0-49 0 0,0 0-259 0 0,0 0-316 0 0,0 0-273 0 0,0 0-161 0 0,0 0-84 0 0,0 0-35 0 0,0 0-41 0 0,-7-7 3040 0 0,-20 66-2206 0 0,40-93-1070 0 0,1 9-439 0 0,-14 25-33 0 0,0 0-4 0 0,0 0 7 0 0,0 0-10 0 0,0 0-25 0 0,0 0 33 0 0,0 0 19 0 0,0 0 7 0 0,0 0 15 0 0,0 0-3 0 0,0 0-2 0 0,-5 22 610 0 0,-2-15-995 0 0,1-7-6830 0 0,2 0 1344 0 0,4 0-6316 0 0</inkml:trace>
  <inkml:trace contextRef="#ctx0" brushRef="#br0" timeOffset="7509.519">784 1 5073 0 0,'0'0'1989'0'0,"0"0"-140"0"0,0 0-32 0 0,0 0-94 0 0,0 0-168 0 0,0 0-286 0 0,0 0-255 0 0,0 0-102 0 0,0 0-57 0 0,0 0-26 0 0,0 0-4 0 0,0 0-31 0 0,0 5 6821 0 0,-4 21-7420 0 0,-52 123 150 0 0,39-101-233 0 0,65-249-22 0 0,-40 174-42 0 0,-12 46 107 0 0,-11 32-87 0 0,-3 5 145 0 0,15-43-126 0 0,4-21 6 0 0,24-63-110 0 0,-25 70 43 0 0,0 1-22 0 0,0 0 7 0 0,0 0 0 0 0,0 0 5 0 0,0 0 5 0 0,0 0-8 0 0,0 0-18 0 0,0 0-8 0 0,0 0 3 0 0,0 0 6 0 0,-5 19 42 0 0,-48 90-17 0 0,48-96-50 0 0,6-24-54 0 0,8-23-20 0 0,43-62-526 0 0,-51 93 631 0 0,-1 2 18 0 0,-25 57 19 0 0,33-78-3734 0 0,-1 14 486 0 0,-5 4 384 0 0,1 1-3311 0 0,1-1-5773 0 0</inkml:trace>
  <inkml:trace contextRef="#ctx0" brushRef="#br0" timeOffset="8906.758">197 321 0 0 0,'0'0'2054'0'0,"0"0"206"0"0,0 0 161 0 0,0 0 47 0 0,0 0-159 0 0,0 0-279 0 0,0 0-277 0 0,0 0-248 0 0,0 0-181 0 0,0 0-149 0 0,0 0-147 0 0,4 8 5471 0 0,6-10-6267 0 0,0 0-1 0 0,-1-1 1 0 0,1 0 0 0 0,-1-1 0 0 0,0 0 0 0 0,0 0-1 0 0,0-1 1 0 0,-1 0 0 0 0,0 0 0 0 0,0-1 0 0 0,1-1-232 0 0,15-9 234 0 0,44-24 30 0 0,-38 31 163 0 0,10-12 1307 0 0,-70 16-1445 0 0,-148-68-34 0 0,149 62-203 0 0,29 8-48 0 0,0 3-16 0 0,28 14-7725 0 0,-14-14-1099 0 0,-6 0-3581 0 0</inkml:trace>
</inkml:ink>
</file>

<file path=ppt/ink/ink7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4:41.3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40 12683 0 0,'0'0'1701'0'0,"0"0"-446"0"0,0 0-53 0 0,0 0 80 0 0,0 0 46 0 0,0 0-139 0 0,0 0-280 0 0,0 0-271 0 0,0 0-163 0 0,0 0-95 0 0,0 0-60 0 0,15 7 1863 0 0,4-19-1131 0 0,-20 29 182 0 0,-36 59-516 0 0,53-77-485 0 0,104-101 435 0 0,-119 102-668 0 0,-1 0 0 0 0,1 0 0 0 0,-1-1 0 0 0,0 1 0 0 0,1 0 0 0 0,-1-1 0 0 0,1 1 0 0 0,-1 0 0 0 0,1-1 0 0 0,-1 1 0 0 0,0-1 0 0 0,1 1 0 0 0,-1 0 0 0 0,0-1 0 0 0,1 1-1 0 0,-1-1 1 0 0,0 1 0 0 0,0-1 0 0 0,0 1 0 0 0,1-1 0 0 0,-1 1 0 0 0,0-1 0 0 0,0 0 0 0 0,0 1 0 0 0,0-1 0 0 0,0 1 0 0 0,0-1 0 0 0,0 1 0 0 0,0-1 0 0 0,0 1 0 0 0,0-1 0 0 0,0 1 0 0 0,0-1 0 0 0,0 0-1 0 0,-1 1 1 0 0,1-1 0 0 0,0 1 0 0 0,0-1 0 0 0,-1 1 0 0 0,1 0 0 0 0,0-1 0 0 0,-1 1 0 0 0,1-1 0 0 0,0 1 0 0 0,-1-1 0 0 0,1 1 0 0 0,-1 0 0 0 0,1-1 0 0 0,0 1 0 0 0,-1 0 0 0 0,1-1 0 0 0,-1 1-1 0 0,1 0 1 0 0,-1 0 0 0 0,1 0 0 0 0,-1-1 0 0 0,1 1 0 0 0,-1 0 0 0 0,0 0 0 0 0,1 0 0 0 0,-1 0 0 0 0,1 0 0 0 0,-1 0 0 0 0,0 0 0 0 0,-37 3-2801 0 0,29 4-511 0 0,0-1-5511 0 0,4-5-4288 0 0</inkml:trace>
</inkml:ink>
</file>

<file path=ppt/ink/ink7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4:46.6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163 1 13075 0 0,'0'0'2148'0'0,"0"0"-295"0"0,0 0-78 0 0,0 0-171 0 0,0 0-257 0 0,0 0-259 0 0,0 0-244 0 0,0 0-185 0 0,0 0-127 0 0,0 0-98 0 0,0 0-90 0 0,0 0-77 0 0,0 0-35 0 0,-12 1-26 0 0,-93 27 374 0 0,102-27-575 0 0,1 0 0 0 0,-1-1 0 0 0,1 1 0 0 0,0 0 0 0 0,0 0 0 0 0,-1 0 0 0 0,1 1 0 0 0,0-1 0 0 0,0 0 0 0 0,0 1 0 0 0,0 0 0 0 0,1-1 0 0 0,-1 1 0 0 0,0 0 0 0 0,1 0 0 0 0,-1 0 0 0 0,1 0 0 0 0,0 0 0 0 0,-1 0 0 0 0,1 0 0 0 0,0 1 0 0 0,0-1 0 0 0,0 0 0 0 0,1 1 0 0 0,-1-1 0 0 0,1 0 0 0 0,-1 1 0 0 0,1-1 0 0 0,0 1 0 0 0,0-1 0 0 0,0 1 0 0 0,0-1 0 0 0,0 1 0 0 0,0-1 0 0 0,1 1 0 0 0,-1-1 1 0 0,1 0-1 0 0,0 1 0 0 0,0-1 0 0 0,1 2-6 0 0,62 29 46 0 0,-57-31-10 0 0,0 0 0 0 0,0 0 0 0 0,-1 1-1 0 0,1-1 1 0 0,-1 1 0 0 0,0 1-1 0 0,0-1 1 0 0,0 1 0 0 0,0 0-1 0 0,0 1 1 0 0,-1-1 0 0 0,0 1-1 0 0,0 0 1 0 0,0 1 0 0 0,-1-1 0 0 0,0 1-1 0 0,0 0 1 0 0,0 0 0 0 0,-1 0-1 0 0,0 0 1 0 0,2 5-35 0 0,-4-6 41 0 0,-1 0 1 0 0,0 0 0 0 0,0 0-1 0 0,0 0 1 0 0,-1 1-1 0 0,0-1 1 0 0,0 0-1 0 0,0 0 1 0 0,0 0-1 0 0,-1-1 1 0 0,0 1-1 0 0,0 0 1 0 0,0 0-1 0 0,-1-1 1 0 0,1 0-1 0 0,-1 1 1 0 0,0-1-1 0 0,0 0 1 0 0,-1 0-1 0 0,1-1 1 0 0,-1 1-1 0 0,0-1 1 0 0,0 1 0 0 0,0-1-1 0 0,0 0 1 0 0,-1-1-1 0 0,1 1 1 0 0,-1-1-1 0 0,0 0 1 0 0,1 0-1 0 0,-1 0 1 0 0,0-1-1 0 0,0 0 1 0 0,0 0-1 0 0,0 0 1 0 0,0 0-1 0 0,-2-1-41 0 0,-36-5-784 0 0,34-24-6661 0 0,9 19-1109 0 0,0 6-4161 0 0</inkml:trace>
</inkml:ink>
</file>

<file path=ppt/ink/ink7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4:47.5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1 254 2561 0 0,'0'0'2876'0'0,"0"0"-195"0"0,0 0-17 0 0,0 0-87 0 0,0 0-278 0 0,0 0-335 0 0,0 0-317 0 0,0 0-269 0 0,0 0-190 0 0,34-5-154 0 0,110-16-141 0 0,-49-6 681 0 0,-70 14-1094 0 0,-13 9-335 0 0,-1-2 1 0 0,0 1-1 0 0,0-2 0 0 0,0 1 1 0 0,-1-1-1 0 0,0-1 0 0 0,0 0 1 0 0,-1 0-1 0 0,0-1 0 0 0,-1-1 0 0 0,0 1 1 0 0,0-1-1 0 0,-1 0 0 0 0,0-1 1 0 0,-1 0-1 0 0,0 0 0 0 0,0 0 1 0 0,-1-1-1 0 0,-1 0 0 0 0,0 0-145 0 0,-4 11 60 0 0,0 1-4 0 0,0 0-4 0 0,0 0-24 0 0,-2 5-87 0 0,-23 108-25 0 0,13-10 84 0 0,5 1-1 0 0,5 0 0 0 0,4 15 1 0 0,0 14 16 0 0,-1-72-11 0 0,-2-1 0 0 0,-3 0 0 0 0,-3 0 0 0 0,-2 0 0 0 0,-3-1 0 0 0,-12 34-5 0 0,22-85 5 0 0,-1 0-1 0 0,1-1 1 0 0,-1 0-1 0 0,-1 1 0 0 0,1-1 1 0 0,-1 0-1 0 0,-1 0 0 0 0,1-1 1 0 0,-1 1-1 0 0,0-1 0 0 0,-1 0 1 0 0,1 0-1 0 0,-1-1 1 0 0,0 0-1 0 0,-1 0 0 0 0,1 0 1 0 0,-1-1-1 0 0,0 0 0 0 0,0 0 1 0 0,0-1-1 0 0,-1 0 0 0 0,1 0 1 0 0,-1 0-1 0 0,1-1 0 0 0,-1 0 1 0 0,-2-1-5 0 0,2 0 6 0 0,1-1-1 0 0,0-1 1 0 0,-1 1 0 0 0,1-1 0 0 0,0-1 0 0 0,0 1 0 0 0,-1-1-1 0 0,1 0 1 0 0,0-1 0 0 0,1 0 0 0 0,-1 0 0 0 0,0 0-1 0 0,1-1 1 0 0,0 0 0 0 0,0 0 0 0 0,0-1 0 0 0,0 1 0 0 0,1-1-1 0 0,0-1 1 0 0,0 1 0 0 0,0-1 0 0 0,0 0 0 0 0,1 0-1 0 0,0 0 1 0 0,1 0 0 0 0,-1-1 0 0 0,-1-4-6 0 0,1 1 10 0 0,-1 0 1 0 0,2 0-1 0 0,-1-1 0 0 0,2 1 0 0 0,-1-1 1 0 0,1 1-1 0 0,1-1 0 0 0,0 0 1 0 0,1 0-1 0 0,0 0 0 0 0,0 0 1 0 0,1 0-1 0 0,0 1 0 0 0,1-1 1 0 0,1 0-1 0 0,-1 1 0 0 0,2-1 1 0 0,2-6-11 0 0,16-20 14 0 0,2 1 1 0 0,1 1 0 0 0,2 2 0 0 0,1 0 0 0 0,1 2-1 0 0,2 0 1 0 0,1 3 0 0 0,1 1 0 0 0,2 1 0 0 0,11-5-15 0 0,112-65-698 0 0,-157 93 791 0 0,1 2-1542 0 0,-1 1-7809 0 0,-3 0-2845 0 0</inkml:trace>
  <inkml:trace contextRef="#ctx0" brushRef="#br0" timeOffset="307.979">746 740 7746 0 0,'0'0'3180'0'0,"0"0"-1402"0"0,0 0-219 0 0,0 0 240 0 0,0 0 64 0 0,0 0-165 0 0,0 0-279 0 0,0 0-218 0 0,0 0-152 0 0,0 0-101 0 0,0 0-52 0 0,0 0-68 0 0,0 0-58 0 0,-12 11-53 0 0,-37 32-70 0 0,48-43-619 0 0,0 0 1 0 0,1 0-1 0 0,-1 0 1 0 0,0 0-1 0 0,1 0 0 0 0,-1-1 1 0 0,0 1-1 0 0,0 0 1 0 0,1 0-1 0 0,-1-1 1 0 0,0 1-1 0 0,1 0 0 0 0,-1-1 1 0 0,1 1-1 0 0,-1-1 1 0 0,0 1-1 0 0,1-1 0 0 0,-1 1 1 0 0,1-1-1 0 0,-1 1 1 0 0,1-1-1 0 0,-1 1 1 0 0,1-1-1 0 0,0 0 0 0 0,-1 1 1 0 0,1-1-1 0 0,0 0 1 0 0,-1 1-1 0 0,1-1 0 0 0,0 0 1 0 0,0 0-1 0 0,0 1 1 0 0,0-1-1 0 0,0 0 1 0 0,0 1-1 0 0,0-1 0 0 0,0 0 1 0 0,0 0-1 0 0,0 1 1 0 0,0-1-1 0 0,0 0 0 0 0,0 0 1 0 0,0 1-1 0 0,1-1 1 0 0,-1 0-1 0 0,0 1 1 0 0,1-1-1 0 0,-1 0 0 0 0,0 1 1 0 0,1-1-1 0 0,-1 0 1 0 0,1 1-1 0 0,0-1-28 0 0,-1-2 93 0 0,48-109 828 0 0,-45 107-892 0 0,182-238 405 0 0,-181 271-5579 0 0,-5-13-2543 0 0,-1-7-5111 0 0</inkml:trace>
  <inkml:trace contextRef="#ctx0" brushRef="#br0" timeOffset="762.665">1321 501 14699 0 0,'0'0'1426'0'0,"0"0"-203"0"0,0 0 148 0 0,0 0 109 0 0,0 0-54 0 0,0 0-138 0 0,0 0-223 0 0,0 0-166 0 0,0 0-109 0 0,0 0-115 0 0,0 0-130 0 0,0 0-93 0 0,1-5-69 0 0,-1 3-369 0 0,0 2 1 0 0,1-1-1 0 0,-1 1 1 0 0,0-1 0 0 0,0 1 0 0 0,1-1 0 0 0,-1 1 0 0 0,0-1 0 0 0,0 1 0 0 0,0-1-1 0 0,0 1 1 0 0,0-1 0 0 0,0 0 0 0 0,0 1 0 0 0,0-1 0 0 0,0 1 0 0 0,0-1 0 0 0,0 1-1 0 0,0-1 1 0 0,0 0 0 0 0,0 1 0 0 0,-1-1 0 0 0,1 1 0 0 0,0-1 0 0 0,0 1-1 0 0,-1-1 1 0 0,1 1 0 0 0,0-1 0 0 0,-1 1 0 0 0,1-1 0 0 0,0 1 0 0 0,-1 0 0 0 0,1-1-1 0 0,-1 1 1 0 0,1-1 0 0 0,-1 1 0 0 0,1 0 0 0 0,-1 0 0 0 0,1-1 0 0 0,-1 1 0 0 0,1 0-1 0 0,-1 0 1 0 0,1-1 0 0 0,-1 1 0 0 0,1 0 0 0 0,-1 0 0 0 0,1 0 0 0 0,-1 0 0 0 0,0 0-1 0 0,1 0 1 0 0,-1 0 0 0 0,1 0 0 0 0,-1 0 0 0 0,1 0 0 0 0,-1 0 0 0 0,0 0 0 0 0,1 1-1 0 0,-1-1-14 0 0,-16 3 60 0 0,1 0 0 0 0,0 1 0 0 0,0 1-1 0 0,0 1 1 0 0,0 0 0 0 0,1 1-1 0 0,0 0 1 0 0,0 1 0 0 0,1 1 0 0 0,0 0-1 0 0,1 2 1 0 0,0-1 0 0 0,0 1-1 0 0,1 1 1 0 0,1 0 0 0 0,0 1 0 0 0,0 0-1 0 0,2 1 1 0 0,-1 0 0 0 0,2 0-1 0 0,0 1 1 0 0,1 0-60 0 0,2-8 0 0 0,1 0 0 0 0,0 0 0 0 0,1 0-1 0 0,0 0 1 0 0,0 1 0 0 0,1-1 0 0 0,0 1 0 0 0,0 0-1 0 0,0 0 1 0 0,1 0 0 0 0,0-1 0 0 0,1 1 0 0 0,0 0 0 0 0,0 0-1 0 0,1 0 1 0 0,1-5 4 0 0,1-1 0 0 0,-1 0 0 0 0,1 0 0 0 0,0-1 0 0 0,-1 1 0 0 0,1-1 0 0 0,0 1 0 0 0,0-1-1 0 0,0 0 1 0 0,0 0 0 0 0,1 0 0 0 0,-1 0 0 0 0,0-1 0 0 0,0 1 0 0 0,0-1 0 0 0,1 0 0 0 0,-1 0 0 0 0,0 0-1 0 0,0 0 1 0 0,0-1 0 0 0,1 1 0 0 0,-1-1 0 0 0,0 0 0 0 0,0 0 0 0 0,0 0 0 0 0,3-1-4 0 0,16-7 73 0 0,0-1 0 0 0,0 0-1 0 0,-1-2 1 0 0,0 0 0 0 0,-1-2 0 0 0,-1 0 0 0 0,0-1 0 0 0,8-9-73 0 0,74-54 406 0 0,-23 56-279 0 0,-77 23-129 0 0,0 0 0 0 0,1 1 0 0 0,-1-1 0 0 0,1 0 0 0 0,-1 0 0 0 0,0 1 0 0 0,0-1 0 0 0,0 1 0 0 0,0-1 0 0 0,0 1 0 0 0,0-1 0 0 0,0 1 0 0 0,0 0 0 0 0,-1-1 1 0 0,1 1-1 0 0,-1 0 0 0 0,1 0 0 0 0,-1-1 0 0 0,0 1 0 0 0,0 0 0 0 0,1 0 0 0 0,-1 0 0 0 0,0-1 0 0 0,-1 1 0 0 0,1 0 0 0 0,0 1 2 0 0,0 5-14 0 0,3 24-102 0 0,-3-21-119 0 0,1 0 0 0 0,0 0 0 0 0,1-1 0 0 0,0 1 0 0 0,0-1 0 0 0,1 1 0 0 0,0-1 0 0 0,1 0 0 0 0,0 0 0 0 0,1 0 0 0 0,1 1 235 0 0,15 7-4126 0 0,-5-11-5474 0 0,-11-6-2579 0 0</inkml:trace>
  <inkml:trace contextRef="#ctx0" brushRef="#br0" timeOffset="1324.914">1647 887 12243 0 0,'0'0'2083'0'0,"0"0"-307"0"0,0 0-90 0 0,0 0-121 0 0,0 0-158 0 0,0 0-166 0 0,0 0-148 0 0,0 0-59 0 0,0 0-55 0 0,0 0-134 0 0,0 0-125 0 0,0 0-93 0 0,0 0-99 0 0,12-11-72 0 0,39-40-69 0 0,15-49 608 0 0,-56 78-920 0 0,2 1 0 0 0,1 0 0 0 0,0 1 0 0 0,1 0 0 0 0,1 1 0 0 0,1 1 1 0 0,1 0-1 0 0,1 1 0 0 0,0 1 0 0 0,8-5-75 0 0,-26 22-1 0 0,0-1 0 0 0,0 0 1 0 0,0 0-1 0 0,0 1 0 0 0,0-1 0 0 0,0 0 1 0 0,0 1-1 0 0,0-1 0 0 0,0 0 0 0 0,0 0 0 0 0,0 1 1 0 0,0-1-1 0 0,0 0 0 0 0,0 0 0 0 0,0 1 1 0 0,0-1-1 0 0,1 0 0 0 0,-1 0 0 0 0,0 0 1 0 0,0 1-1 0 0,0-1 0 0 0,0 0 0 0 0,1 0 1 0 0,-1 0-1 0 0,0 0 0 0 0,0 1 0 0 0,0-1 1 0 0,1 0-1 0 0,-1 0 0 0 0,0 0 0 0 0,0 0 1 0 0,1 0-1 0 0,-1 0 0 0 0,0 1 0 0 0,0-1 1 0 0,1 0-1 0 0,-1 0 0 0 0,0 0 0 0 0,0 0 1 0 0,1 0-1 0 0,-1 0 0 0 0,0 0 0 0 0,0 0 0 0 0,1 0 1 0 0,-1 0-1 0 0,0 0 0 0 0,0 0 0 0 0,1-1 1 0 0,-1 1-1 0 0,0 0 0 0 0,0 0 0 0 0,1 0 1 0 0,-1 0-1 0 0,0 0 0 0 0,0 0 0 0 0,0-1 1 0 0,1 1-1 0 0,-1 0 0 0 0,0 0 1 0 0,0 9 5 0 0,-4 148-56 0 0,5-155 52 0 0,0 0-1 0 0,0-1 1 0 0,1 1-1 0 0,-1 0 1 0 0,0-1 0 0 0,1 1-1 0 0,-1-1 1 0 0,1 0-1 0 0,-1 1 1 0 0,1-1-1 0 0,0 0 1 0 0,0 0-1 0 0,-1 0 1 0 0,1 0 0 0 0,0 0-1 0 0,0 0 1 0 0,0-1-1 0 0,0 1 1 0 0,0-1-1 0 0,0 1 1 0 0,0-1 0 0 0,0 0-1 0 0,0 0 1 0 0,0 0-1 0 0,0 0 1 0 0,0 0-1 0 0,0 0 1 0 0,0-1-1 0 0,0 1 1 0 0,0-1 0 0 0,0 1-1 0 0,0-1 1 0 0,0 0-1 0 0,0 1 1 0 0,0-1-1 0 0,0 0 1 0 0,-1 0 0 0 0,2-1-2 0 0,107-71 67 0 0,-47 57-80 0 0,-38 52-19 0 0,-10-17-74 0 0,16 16-345 0 0,-3-21-3078 0 0,-27-14 3294 0 0,10 2-3114 0 0,-2-1-4331 0 0,-4-1-4199 0 0</inkml:trace>
  <inkml:trace contextRef="#ctx0" brushRef="#br0" timeOffset="1716.967">2503 674 2072 0 0,'0'0'1717'0'0,"0"0"-438"0"0,0 0 166 0 0,0 0 309 0 0,0 0 159 0 0,0 0 7 0 0,0 0-114 0 0,0 0-147 0 0,0 0-126 0 0,0 0-75 0 0,0 0-98 0 0,0 0-129 0 0,0 0-115 0 0,25 5-117 0 0,81 17-99 0 0,-45-24 761 0 0,-49-5-1257 0 0,-1 4-266 0 0,-1-2 1 0 0,0 1-1 0 0,0-1 1 0 0,0-1-1 0 0,0 0 0 0 0,-1 0 1 0 0,0-1-1 0 0,0 0 1 0 0,0 0-1 0 0,-1-1 1 0 0,0 0-1 0 0,-1-1 0 0 0,0 0 1 0 0,0 0-1 0 0,-1 0 1 0 0,0-1-1 0 0,-1 0 0 0 0,0 0 1 0 0,0 0-1 0 0,-1-1 1 0 0,-1 0-1 0 0,0 1 1 0 0,0-1-1 0 0,0-3-138 0 0,-3 12 3 0 0,-1 0-1 0 0,1 0 1 0 0,0 0-1 0 0,0 1 1 0 0,-1-1-1 0 0,1 0 1 0 0,-1 0-1 0 0,0 1 1 0 0,1-1-1 0 0,-1 0 1 0 0,0 1-1 0 0,0-1 1 0 0,0 1-1 0 0,0-1 1 0 0,0 1-1 0 0,-1-1 1 0 0,1 1-1 0 0,0 0 1 0 0,-1 0-1 0 0,1 0 1 0 0,-1-1-1 0 0,1 1 1 0 0,-1 0-1 0 0,1 1 1 0 0,-1-1 0 0 0,0 0-1 0 0,1 0 1 0 0,-1 1-1 0 0,0-1 1 0 0,0 1-1 0 0,1 0 1 0 0,-1-1-1 0 0,0 1 1 0 0,0 0-1 0 0,0 0 1 0 0,0 0-3 0 0,-67 12 1 0 0,58-7-7 0 0,1 1-1 0 0,0-1 1 0 0,0 2 0 0 0,0 0-1 0 0,1 0 1 0 0,0 0 0 0 0,0 1 0 0 0,1 1-1 0 0,0-1 1 0 0,0 1 0 0 0,1 1-1 0 0,0-1 1 0 0,1 1 0 0 0,0 0-1 0 0,0 1 1 0 0,1 0 0 0 0,1-1-1 0 0,0 1 1 0 0,0 1 0 0 0,1-1 0 0 0,1 1-1 0 0,-1-1 1 0 0,2 1 0 0 0,0 0-1 0 0,0-1 1 0 0,1 1 0 0 0,1 0-1 0 0,0 0 1 0 0,0-1 0 0 0,1 1-1 0 0,1 0 1 0 0,0-1 0 0 0,0 0 0 0 0,1 0-1 0 0,1 0 1 0 0,0 0 0 0 0,5 8 6 0 0,2-5 9 0 0,-1-1 0 0 0,2-1 0 0 0,-1 0 0 0 0,2 0 1 0 0,0-1-1 0 0,0-1 0 0 0,1 0 0 0 0,0-1 1 0 0,0-1-1 0 0,1-1 0 0 0,0 0 0 0 0,1 0 0 0 0,-1-2 1 0 0,1 0-1 0 0,1-1 0 0 0,-1-1 0 0 0,0-1 1 0 0,1 0-1 0 0,-1-1 0 0 0,1-1 0 0 0,-1 0 0 0 0,1-2 1 0 0,2 0-10 0 0,63-22-1676 0 0,-54 6-6174 0 0,-21 10-4914 0 0</inkml:trace>
</inkml:ink>
</file>

<file path=ppt/ink/ink7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4:45.1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254 0 8666 0 0,'0'0'2395'0'0,"0"0"-401"0"0,0 0-206 0 0,0 0-33 0 0,0 0-52 0 0,0 0-182 0 0,0 0-305 0 0,0 0-317 0 0,0 0-258 0 0,0 0-155 0 0,0 0-41 0 0,0 0 35 0 0,0 0 44 0 0,-1 8 20 0 0,11 88 1262 0 0,4-31-1393 0 0,-3 0 0 0 0,-3 1 0 0 0,-3 0 0 0 0,-3 0 0 0 0,-3 0 0 0 0,-2 1 0 0 0,-8 35-413 0 0,-3 86 173 0 0,13-142-2545 0 0,1-98-2125 0 0,0 18-5038 0 0,0 22-2324 0 0</inkml:trace>
  <inkml:trace contextRef="#ctx0" brushRef="#br0" timeOffset="699.78">0 490 15851 0 0,'0'0'1543'0'0,"0"0"-377"0"0,0 0-162 0 0,0 0 12 0 0,0 0 7 0 0,0 0-33 0 0,0 0-139 0 0,0 0-147 0 0,0 0-108 0 0,0 0-84 0 0,0 0-84 0 0,35-14-94 0 0,112-41-84 0 0,71-8 30 0 0,-192 55-361 0 0,-11 5-211 0 0,0-1-1 0 0,-1 0 0 0 0,1-1 0 0 0,-1-1 0 0 0,0-1 0 0 0,0 0 1 0 0,-1 0-1 0 0,0-1 0 0 0,0-1 0 0 0,-1 0 0 0 0,7-7 293 0 0,62-100-7681 0 0,-50 26 6155 0 0,-23 59 2398 0 0,0 11 2673 0 0,-8 20-2754 0 0,0 0-126 0 0,0 19 1158 0 0,-13 190 2428 0 0,-3 176-2298 0 0,16-365-1883 0 0,-1-13-56 0 0,1-1 1 0 0,0 1 0 0 0,0-1-1 0 0,1 0 1 0 0,0 1 0 0 0,0-1-1 0 0,0 0 1 0 0,1 0 0 0 0,0 0-1 0 0,0 0 1 0 0,1 0 0 0 0,-1 0-1 0 0,1 0 1 0 0,0-1 0 0 0,1 0-1 0 0,0 1 1 0 0,-1-1 0 0 0,6 4-15 0 0,-4-8 31 0 0,1 0 1 0 0,0-1 0 0 0,-1 0-1 0 0,1 0 1 0 0,0 0-1 0 0,-1-1 1 0 0,1 0 0 0 0,0 0-1 0 0,-1 0 1 0 0,0-1-1 0 0,1 0 1 0 0,-1 0 0 0 0,0 0-1 0 0,0 0 1 0 0,0-1-1 0 0,0 0 1 0 0,0 0 0 0 0,0-1-1 0 0,-1 1 1 0 0,0-1 0 0 0,0 0-1 0 0,0 0 1 0 0,0 0-1 0 0,0-1 1 0 0,-1 1 0 0 0,1-1-32 0 0,-4 4 1 0 0,116-103 167 0 0,-28 48-148 0 0,-87 55-19 0 0,-1 0 0 0 0,1 0 0 0 0,0 1 0 0 0,0-1 0 0 0,0 0 1 0 0,0 1-1 0 0,0-1 0 0 0,0 1 0 0 0,1-1 0 0 0,-1 1 0 0 0,0-1 0 0 0,0 1 1 0 0,0 0-1 0 0,0-1 0 0 0,1 1 0 0 0,-1 0 0 0 0,0 0 0 0 0,0 0 1 0 0,0 0-1 0 0,1 0 0 0 0,-1 0 0 0 0,0 0 0 0 0,0 0 0 0 0,0 1 1 0 0,1-1-1 0 0,-1 0 0 0 0,0 1 0 0 0,0-1 0 0 0,0 1 0 0 0,0-1 0 0 0,0 1 1 0 0,0 0-1 0 0,0-1 0 0 0,0 1 0 0 0,0 0 0 0 0,0 0 0 0 0,0 0 1 0 0,0 0-1 0 0,-1 0 0 0 0,1 0 0 0 0,0 0 0 0 0,-1 0 0 0 0,1 0 1 0 0,-1 0-1 0 0,1 0 0 0 0,-1 0 0 0 0,1 0 0 0 0,-1 0 0 0 0,0 0 0 0 0,1 1 1 0 0,-1-1-1 0 0,0 0 0 0 0,0 1-1 0 0,20 174 275 0 0,6-118-185 0 0,8-66-1815 0 0,-16-12-6086 0 0,-13 13 1861 0 0,-1 2-5505 0 0</inkml:trace>
  <inkml:trace contextRef="#ctx0" brushRef="#br0" timeOffset="951.18">1504 505 5433 0 0,'0'0'2871'0'0,"0"0"-461"0"0,0 0-164 0 0,0 0-145 0 0,0 0-337 0 0,0 0-406 0 0,0 0-436 0 0,0 0-343 0 0,0 0-213 0 0,0 0-152 0 0,-11 32-84 0 0,-33 97-58 0 0,38-81-44 0 0,10-44-50 0 0,20 9-1177 0 0,-14-13-1850 0 0,0-2-3614 0 0,-2-1-2898 0 0</inkml:trace>
  <inkml:trace contextRef="#ctx0" brushRef="#br0" timeOffset="1114.315">1419 206 20132 0 0,'0'0'1441'0'0,"0"0"-641"0"0,0 0-240 0 0,0 0-40 0 0,0 0-184 0 0,0 0-224 0 0,0 0-96 0 0,0 0-104 0 0,0 0-16 0 0,0 0 0 0 0,0 0-184 0 0,0 0-400 0 0,0 0-888 0 0,102 19-2465 0 0,-88-12-8866 0 0</inkml:trace>
</inkml:ink>
</file>

<file path=ppt/ink/ink7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4:44.0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177 132 10330 0 0,'0'0'1634'0'0,"0"0"-196"0"0,0 0 81 0 0,0 0 210 0 0,0 0 36 0 0,0 0-197 0 0,0 0-292 0 0,0 0-249 0 0,0 0-177 0 0,0 0-104 0 0,0 0-107 0 0,0 0-117 0 0,0 0-113 0 0,-6-8-106 0 0,-20-24-99 0 0,25 32-195 0 0,0-1 0 0 0,0 1 0 0 0,0 0 0 0 0,0-1 0 0 0,0 1-1 0 0,-1 0 1 0 0,1 0 0 0 0,0 0 0 0 0,0 0 0 0 0,0 0 0 0 0,-1 0 0 0 0,1 0 0 0 0,0 0 0 0 0,0 0 0 0 0,0 0 0 0 0,0 1 0 0 0,-1-1 0 0 0,1 0 0 0 0,0 1 0 0 0,0-1-1 0 0,0 1 1 0 0,0 0 0 0 0,0-1 0 0 0,0 1 0 0 0,0 0 0 0 0,0-1 0 0 0,0 1 0 0 0,0 0 0 0 0,1 0 0 0 0,-1 0 0 0 0,0 0 0 0 0,0 0 0 0 0,1 0 0 0 0,-1 0-1 0 0,1 0 1 0 0,-1 0 0 0 0,0 1-9 0 0,-4 4 38 0 0,-5 5-13 0 0,0 1 0 0 0,0 0-1 0 0,1 0 1 0 0,1 1 0 0 0,0 0 0 0 0,1 0-1 0 0,0 1 1 0 0,1 0 0 0 0,0 1 0 0 0,1-1 0 0 0,1 1-1 0 0,1 0 1 0 0,0 0 0 0 0,0 0 0 0 0,2 0 0 0 0,0 1-1 0 0,1 3-24 0 0,1-14 31 0 0,1 1-1 0 0,0-1 1 0 0,0 0-1 0 0,0 0 1 0 0,1 0-1 0 0,-1-1 0 0 0,1 1 1 0 0,0-1-1 0 0,1 1 1 0 0,-1-1-1 0 0,1 0 1 0 0,0 0-1 0 0,0-1 1 0 0,0 1-1 0 0,0-1 0 0 0,1 0 1 0 0,-1 0-1 0 0,1 0 1 0 0,0-1-1 0 0,0 0 1 0 0,0 0-1 0 0,0 0 1 0 0,0 0-1 0 0,0-1 0 0 0,1 0 1 0 0,-1 0-1 0 0,0 0 1 0 0,1 0-1 0 0,-1-1 1 0 0,1 0-1 0 0,-1 0 0 0 0,1-1 1 0 0,-1 0-1 0 0,0 0 1 0 0,1 0-1 0 0,-1 0 1 0 0,0-1-1 0 0,0 0 1 0 0,0 0-1 0 0,0 0 0 0 0,0-1 1 0 0,0 0-1 0 0,-1 1 1 0 0,1-2-1 0 0,-1 1 1 0 0,2-2-31 0 0,5-3 56 0 0,-1-2 1 0 0,1 1-1 0 0,-2-1 1 0 0,1-1-1 0 0,-1 0 0 0 0,-1 0 1 0 0,0 0-1 0 0,0-1 1 0 0,-1-1-1 0 0,-1 1 1 0 0,0-1-1 0 0,-1 0 1 0 0,0 0-1 0 0,-1-1 1 0 0,-1 1-1 0 0,0-1 0 0 0,-1 0 1 0 0,0 0-1 0 0,-1 0 1 0 0,0 0-1 0 0,-2 0 1 0 0,1 0-1 0 0,-2 0 1 0 0,0-2-57 0 0,0 8-30 0 0,-1 0-1 0 0,-1 0 1 0 0,1 0 0 0 0,-1 0 0 0 0,-1 0 0 0 0,1 1 0 0 0,-1 0 0 0 0,-1 0 0 0 0,1 0 0 0 0,-1 1 0 0 0,0-1-1 0 0,-1 1 1 0 0,1 1 0 0 0,-6-4 30 0 0,10 8-107 0 0,1 0 1 0 0,-1 0-1 0 0,1 0 0 0 0,-1 0 0 0 0,0 1 1 0 0,1-1-1 0 0,-1 1 0 0 0,0-1 0 0 0,0 1 1 0 0,1 0-1 0 0,-1 0 0 0 0,0 0 0 0 0,0 0 1 0 0,1 0-1 0 0,-1 0 0 0 0,0 0 0 0 0,0 0 1 0 0,1 1-1 0 0,-1-1 0 0 0,0 1 0 0 0,0-1 1 0 0,1 1-1 0 0,-1 0 0 0 0,1 0 0 0 0,-1-1 1 0 0,0 1-1 0 0,1 0 0 0 0,0 0 0 0 0,-1 1 1 0 0,1-1-1 0 0,0 0 0 0 0,-1 0 0 0 0,1 1 1 0 0,0 0 106 0 0,-10 15-4232 0 0,2 1-3531 0 0,6-9-4495 0 0</inkml:trace>
  <inkml:trace contextRef="#ctx0" brushRef="#br0" timeOffset="280.957">517 459 9842 0 0,'0'0'2649'0'0,"0"0"-529"0"0,0 0-177 0 0,0 0 27 0 0,0 0-86 0 0,0 0-211 0 0,0 0-297 0 0,0 0-294 0 0,0 0-210 0 0,0 0-135 0 0,0 0-135 0 0,0 0-104 0 0,0 0-76 0 0,2-6-53 0 0,26-161 1514 0 0,-16 142-1817 0 0,0 0 0 0 0,2 1 0 0 0,1 1 0 0 0,0 0 0 0 0,2 1 0 0 0,1 1 0 0 0,0 1 1 0 0,2 0-1 0 0,0 2 0 0 0,1 0 0 0 0,1 1 0 0 0,6-3-66 0 0,-27 20-22 0 0,0-1 0 0 0,-1 1 0 0 0,1 0 1 0 0,0-1-1 0 0,-1 1 0 0 0,1 0 1 0 0,0-1-1 0 0,-1 1 0 0 0,1 0 1 0 0,0 0-1 0 0,0 0 0 0 0,-1 0 0 0 0,1 0 1 0 0,0 0-1 0 0,0 0 0 0 0,0 0 1 0 0,-1 0-1 0 0,1 0 0 0 0,0 0 1 0 0,0 0-1 0 0,-1 0 0 0 0,1 1 0 0 0,0-1 1 0 0,-1 0-1 0 0,1 1 0 0 0,0-1 1 0 0,-1 0-1 0 0,1 1 0 0 0,0-1 0 0 0,-1 1 1 0 0,1-1-1 0 0,-1 1 0 0 0,1-1 1 0 0,-1 1-1 0 0,1 0 0 0 0,-1-1 1 0 0,1 1-1 0 0,-1 0 0 0 0,0-1 0 0 0,1 1 1 0 0,-1 0-1 0 0,0-1 0 0 0,1 1 1 0 0,-1 0-1 0 0,0 0 0 0 0,0-1 1 0 0,0 1-1 0 0,0 0 0 0 0,0 0 0 0 0,0-1 1 0 0,0 1-1 0 0,0 0 0 0 0,0 0 1 0 0,0-1-1 0 0,0 1 0 0 0,0 0 1 0 0,-1 0-1 0 0,1 0 22 0 0,2 22-3391 0 0,-2-9-3798 0 0,2-9-5334 0 0</inkml:trace>
</inkml:ink>
</file>

<file path=ppt/ink/ink7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4:42.3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49 163 10866 0 0,'0'0'1462'0'0,"0"0"-559"0"0,0 0-238 0 0,0 0 169 0 0,0 0 285 0 0,0 0 158 0 0,0 0-79 0 0,0 0-291 0 0,0 0-284 0 0,0 0-113 0 0,0 0 2 0 0,0 0 77 0 0,0 0 61 0 0,12 1 5 0 0,-9 0-636 0 0,9 1 237 0 0,1 0 0 0 0,0-1 0 0 0,0 0 1 0 0,0-1-1 0 0,0 0 0 0 0,0-1 0 0 0,0-1 0 0 0,-1 0 1 0 0,9-3-257 0 0,27-14 662 0 0,-2-3 0 0 0,0-2-1 0 0,40-27-661 0 0,-37 7 585 0 0,-59 96 177 0 0,-25 147-494 0 0,8 1 0 0 0,0 175-268 0 0,27-369 3 0 0,-35 361 133 0 0,19-256 478 0 0,-3-331-365 0 0,12 176-212 0 0,7 43-70 0 0,0 1-23 0 0,0 0-7 0 0,0 0-47 0 0,0 0-25 0 0,0 0-14 0 0,11 4-542 0 0,14 13-1766 0 0,-15-12-894 0 0,-1-2-3429 0 0,-5-2-5260 0 0</inkml:trace>
  <inkml:trace contextRef="#ctx0" brushRef="#br0" timeOffset="540.809">347 1138 0 0 0,'0'0'396'0'0,"0"0"280"0"0,0 0-38 0 0,0 0-129 0 0,0 0-153 0 0,0 0-114 0 0,0 0-104 0 0,0 0-108 0 0,0 0-56 0 0,-3 0-3 0 0,-8 0 36 0 0,8 0 7 0 0,3 0-18 0 0,0 0-84 0 0,0 0-168 0 0,0 0-200 0 0,0 0-175 0 0,0 0-186 0 0,1 0 227 0 0,0 0 481 0 0</inkml:trace>
  <inkml:trace contextRef="#ctx0" brushRef="#br0" timeOffset="842.151">347 1138 1688 0 0,'-34'22'1915'0'0,"27"-18"-260"0"0,7-4 19 0 0,0 0 84 0 0,0 0-47 0 0,0 0-191 0 0,0 0-266 0 0,0 0-218 0 0,0 0-134 0 0,0 0-34 0 0,0 0 9 0 0,0 0 14 0 0,-17-11 3769 0 0,12 4-4374 0 0,-1 1 1 0 0,1 0-1 0 0,-1 0 1 0 0,-1 0-1 0 0,1 1 1 0 0,-1 0-1 0 0,0 0 1 0 0,0 0-1 0 0,-1 1 1 0 0,1 1-1 0 0,-1-1 1 0 0,0 1-1 0 0,0 0 1 0 0,-1 0-287 0 0,2 1-22 0 0,0 1 0 0 0,0-1 1 0 0,-1 2-1 0 0,1-1 0 0 0,0 0 1 0 0,-1 1-1 0 0,1 1 0 0 0,0-1 0 0 0,-1 1 1 0 0,1 1-1 0 0,0-1 0 0 0,0 1 1 0 0,0 0-1 0 0,0 1 0 0 0,0-1 0 0 0,1 1 1 0 0,-1 1-1 0 0,1-1 0 0 0,0 1 1 0 0,0 1-1 0 0,0-1 0 0 0,0 1 1 0 0,1 0-1 0 0,-4 3 22 0 0,-3 14-2406 0 0,12-10-7712 0 0,0-8-1529 0 0</inkml:trace>
  <inkml:trace contextRef="#ctx0" brushRef="#br0" timeOffset="1347.07">82 726 4697 0 0,'0'0'1878'0'0,"0"0"-19"0"0,0 0 129 0 0,0 0 199 0 0,0 0-24 0 0,0 0-333 0 0,0 0-471 0 0,0 0-455 0 0,0 0-261 0 0,0 0-65 0 0,0 0 38 0 0,0 0 63 0 0,7-1 63 0 0,83-16 874 0 0,0-3 0 0 0,-2-4 0 0 0,13-9-1616 0 0,114-45 1378 0 0,-207 78-455 0 0,-16 16-830 0 0,4-6-81 0 0,0 0 0 0 0,1 1 1 0 0,1-1-1 0 0,-1 1 0 0 0,2 0 1 0 0,0 0-1 0 0,0 0 0 0 0,1 0 0 0 0,0 0 1 0 0,1 0-1 0 0,0 0 0 0 0,1-1 0 0 0,0 1 1 0 0,0 0-1 0 0,2 3-12 0 0,19 73 48 0 0,-23-85-45 0 0,0-2-61 0 0,0 0-64 0 0,0 0-116 0 0,1 11-4777 0 0,0-4-5373 0 0,3-3-2231 0 0</inkml:trace>
</inkml:ink>
</file>

<file path=ppt/ink/ink7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5:04.664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349 60 0 0 0,'0'0'455'0'0,"0"0"990"0"0,0 0 401 0 0,0 0 97 0 0,0 0-38 0 0,0 0-137 0 0,0 0-180 0 0,0 0-158 0 0,0 0-92 0 0,0 0-41 0 0,3-1-27 0 0,11-4-43 0 0,-11 4-78 0 0,-3 1-128 0 0,0 0-152 0 0,0-6 2855 0 0,-2-6-2790 0 0,-5 8-746 0 0,0 0-1 0 0,0 0 0 0 0,0 0 0 0 0,0 1 1 0 0,-1 0-1 0 0,1 0 0 0 0,-1 1 0 0 0,0-1 0 0 0,0 2 1 0 0,0-1-1 0 0,0 1 0 0 0,0 1 0 0 0,0 0 1 0 0,0 0-1 0 0,0 0 0 0 0,0 1 0 0 0,0 0 0 0 0,-4 1-187 0 0,-68 38 441 0 0,1 38 184 0 0,71-68-591 0 0,1 2 1 0 0,1-1-1 0 0,0 1 1 0 0,0 0-1 0 0,1 0 0 0 0,1 1 1 0 0,0-1-1 0 0,0 1 1 0 0,2 0-1 0 0,-1 0 0 0 0,2 0 1 0 0,0 0-1 0 0,0 0 1 0 0,1 1-1 0 0,1 3-34 0 0,-1-10 19 0 0,0-1 0 0 0,1 1 0 0 0,0 0 0 0 0,0 0 0 0 0,0-1-1 0 0,1 1 1 0 0,0 0 0 0 0,0-1 0 0 0,1 0 0 0 0,-1 1 0 0 0,2-1 0 0 0,-1 0 0 0 0,0 0 0 0 0,1-1 0 0 0,0 1-1 0 0,1-1 1 0 0,-1 0 0 0 0,1 0 0 0 0,0 0 0 0 0,0-1 0 0 0,1 0 0 0 0,-1 0 0 0 0,1 0 0 0 0,0 0-1 0 0,0-1 1 0 0,0 0 0 0 0,0 0 0 0 0,1-1 0 0 0,-1 0 0 0 0,4 1-19 0 0,144 1 488 0 0,-142-5-456 0 0,0-1-1 0 0,0 0 1 0 0,0 0-1 0 0,-1-1 1 0 0,1 0-1 0 0,0-1 1 0 0,-1-1-1 0 0,0 0 1 0 0,9-6-32 0 0,-17 9 13 0 0,-1-1 0 0 0,0 0 0 0 0,0 0-1 0 0,-1 0 1 0 0,1 0 0 0 0,-1-1 0 0 0,1 1 0 0 0,-1 0 0 0 0,0 0 0 0 0,0-1-1 0 0,0 1 1 0 0,-1-1 0 0 0,1 1 0 0 0,-1-1 0 0 0,0 1 0 0 0,0-1 0 0 0,0 1-1 0 0,0-1 1 0 0,-1 1 0 0 0,0-1 0 0 0,1 1 0 0 0,-1-1 0 0 0,0 1 0 0 0,-1 0-1 0 0,1 0 1 0 0,0-1 0 0 0,-1 1 0 0 0,0 0 0 0 0,0 0 0 0 0,0 0 0 0 0,0 1-1 0 0,0-1 1 0 0,-1 0 0 0 0,1 1 0 0 0,-1-1 0 0 0,-1 0-13 0 0,-64-53-3 0 0,62 52-4 0 0,-1 0-1 0 0,0 0 1 0 0,-1 0 0 0 0,1 1-1 0 0,0 0 1 0 0,-1 0-1 0 0,0 1 1 0 0,0 0 0 0 0,0 1-1 0 0,0 0 1 0 0,0 0 0 0 0,0 0-1 0 0,0 1 8 0 0,292-10 430 0 0,-234 5-270 0 0,-36 4-71 0 0,-24-1-1323 0 0,3 1-1201 0 0,2-1-7292 0 0,4 1-3507 0 0</inkml:trace>
</inkml:ink>
</file>

<file path=ppt/ink/ink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5T15:54:53.9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83 1,'-47'196,"33"-161,11-29,0 0,0 0,1 0,0 0,0 0,0 0,1 1,0-1,0 1,0-1,1 1,0-1,0 1,1-1,0 4,3-7,-1 1,0-1,1 0,0 0,0 0,0-1,0 0,0 1,0-1,1 0,-1-1,1 1,-1-1,1 0,0 0,-1-1,1 1,0-1,0 0,-1 0,1-1,0 1,0-1,-1 0,1 0,-1-1,1 1,-1-1,3-1,46-15,-33 7</inkml:trace>
  <inkml:trace contextRef="#ctx0" brushRef="#br0" timeOffset="369.735">365 1,'-18'31,"2"2,1 0,1 1,2 0,1 1,2 0,-1 13,-11 95,-12 25,25-124,10-38,4-10</inkml:trace>
  <inkml:trace contextRef="#ctx0" brushRef="#br0" timeOffset="618.69">563 537,'-5'24,"-1"8</inkml:trace>
</inkml:ink>
</file>

<file path=ppt/ink/ink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18:08.0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83 19 3561 0 0,'0'0'2007'0'0,"0"0"-208"0"0,0 0 71 0 0,0 0 231 0 0,0 0 196 0 0,0 0-42 0 0,0 0-265 0 0,0 0-342 0 0,0 0-306 0 0,0 0-239 0 0,0 0-180 0 0,-8-3-102 0 0,-25-9-97 0 0,24 9-96 0 0,9 3-44 0 0,0 0-105 0 0,0 0-71 0 0,0 0-62 0 0,0 0-73 0 0,0 0-17 0 0,0 19 706 0 0,0 5-482 0 0,-16 179 833 0 0,1-161-1251 0 0,14-62-5699 0 0,0 3-4632 0 0,1 9-1953 0 0</inkml:trace>
</inkml:ink>
</file>

<file path=ppt/ink/ink8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5:14.4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6913 0 0,'0'0'4372'0'0,"0"0"-2002"0"0,0 0-852 0 0,0 0-103 0 0,0 0 40 0 0,0 0-89 0 0,0 0-217 0 0,0 0-338 0 0,0 0-290 0 0,0 0-118 0 0,0 0 24 0 0,6 1 66 0 0,28 4 527 0 0,0-2 1 0 0,0-1-1 0 0,0-2 1 0 0,1-1-1 0 0,0-2-1020 0 0,61-1 890 0 0,166 8 297 0 0,-250-10-2462 0 0,-29 13-6507 0 0,7 2-1324 0 0,9-8 7513 0 0,-2 3-9043 0 0</inkml:trace>
</inkml:ink>
</file>

<file path=ppt/ink/ink8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5:15.0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30 2208 0 0,'0'0'2905'0'0,"0"0"-659"0"0,0 0-108 0 0,0 0 22 0 0,0 0-122 0 0,0 0-328 0 0,0 0-411 0 0,0 0-383 0 0,0 0-239 0 0,0 0-83 0 0,0 0-9 0 0,0 0 38 0 0,0 12 1915 0 0,0-9 2668 0 0,34 4-3245 0 0,237-18-153 0 0,135-11-1020 0 0,-439 14-2255 0 0,20 3-2165 0 0,3 1-3347 0 0,7 3-6005 0 0</inkml:trace>
</inkml:ink>
</file>

<file path=ppt/ink/ink8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6:59.9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409 11 0 0 0,'0'0'444'0'0,"0"0"540"0"0,0 0 495 0 0,0 0 400 0 0,0 0 150 0 0,0 0-127 0 0,0 0-261 0 0,0 0-284 0 0,0 0-208 0 0,0 0-147 0 0,3-1-76 0 0,27-6 4217 0 0,24 6-2914 0 0,4 0-1301 0 0,27 0 985 0 0,-130 24-288 0 0,-319 171-898 0 0,298-146-398 0 0,103-18 16 0 0,121-9 177 0 0,-140-19-458 0 0,154 27 198 0 0,-136-15-261 0 0,-76 30 571 0 0,-109 64-271 0 0,-109 86-216 0 0,137-87-39 0 0,104-81 24 0 0,20-23-37 0 0,1 0 0 0 0,-1-1 0 0 0,1 1-1 0 0,0-1 1 0 0,0 0 0 0 0,0 0 0 0 0,0 0-1 0 0,0 0 1 0 0,0-1 0 0 0,0 0 0 0 0,1 0-1 0 0,-1 0 1 0 0,0 0 0 0 0,1-1 0 0 0,3 1-33 0 0,0 0 42 0 0,163 0 583 0 0,145-23-93 0 0,-268 15-406 0 0,-48 7-116 0 0,0 0-3 0 0,0 0-7 0 0,0 0 13 0 0,0 0-15 0 0,0 0-2 0 0,0 0 12 0 0,0 0-10 0 0,0 0 8 0 0,0 0 3 0 0,0 0 4 0 0,0 0-10 0 0,0 0-24 0 0,0 0 6 0 0,3-12-4891 0 0,5 8-1268 0 0,-4 1 1443 0 0,3 0-7845 0 0</inkml:trace>
</inkml:ink>
</file>

<file path=ppt/ink/ink8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7:00.5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93 671 12411 0 0,'0'0'2347'0'0,"0"0"-1098"0"0,0 0-595 0 0,0 0-79 0 0,0 0 160 0 0,0 0 194 0 0,0 0 39 0 0,0 0-154 0 0,0 0-207 0 0,0 0-195 0 0,0 0-103 0 0,0 0-33 0 0,0 0-24 0 0,-5 24 18 0 0,-27 122 284 0 0,-6 60 889 0 0,21-64-768 0 0,17-141-587 0 0,0-2 1891 0 0,76-216-169 0 0,-55 152-1744 0 0,2 0 0 0 0,3 2 0 0 0,3 0 1 0 0,3 2-1 0 0,31-44-66 0 0,-41 76 69 0 0,-21 28-48 0 0,40 53 26 0 0,-8 25 142 0 0,-8-8-254 0 0,-25-68-51 0 0,0 0-435 0 0,0 0 2167 0 0,0 0-3382 0 0,0-1-3196 0 0,0 0-4451 0 0,2 0-3112 0 0</inkml:trace>
  <inkml:trace contextRef="#ctx0" brushRef="#br0" timeOffset="808.292">833 384 10898 0 0,'0'0'1431'0'0,"0"0"-249"0"0,0 0 34 0 0,0 0 254 0 0,0 0 165 0 0,0 0-94 0 0,0 0-268 0 0,0 0-345 0 0,0 0-280 0 0,0 0-182 0 0,0 0-97 0 0,0 0-62 0 0,0 0-19 0 0,2-3-7 0 0,5 0 193 0 0,-25 29-55 0 0,-1 2-120 0 0,-64 112 630 0 0,74-125-724 0 0,14-21 556 0 0,57-80-275 0 0,-33 23-327 0 0,-29 63-151 0 0,0 0-22 0 0,0 0-19 0 0,0 0-30 0 0,-9 10-426 0 0,-14 24-2960 0 0,18-23-1671 0 0,1-4-5607 0 0</inkml:trace>
  <inkml:trace contextRef="#ctx0" brushRef="#br0" timeOffset="1276.953">443 1212 13107 0 0,'0'0'1576'0'0,"0"0"-392"0"0,0 0-98 0 0,0 0 126 0 0,0 0 78 0 0,0 0-115 0 0,0 0-255 0 0,0 0-260 0 0,0 0-160 0 0,0 0-64 0 0,0 0-57 0 0,0 0-48 0 0,0 0-35 0 0,-6 21-32 0 0,-17 64-37 0 0,17-21 209 0 0,14-61-5692 0 0,-3-6-4861 0 0,-4 3 411 0 0</inkml:trace>
  <inkml:trace contextRef="#ctx0" brushRef="#br0" timeOffset="1643.37">599 943 6953 0 0,'0'0'3042'0'0,"0"0"-1088"0"0,0 0-412 0 0,0 0-40 0 0,0 0-41 0 0,0 0-143 0 0,0 0-153 0 0,0 0-166 0 0,0 0-199 0 0,0 0-171 0 0,0 0-152 0 0,0 0-142 0 0,-8 4-81 0 0,-24 11-37 0 0,24-12-32 0 0,8-3-22 0 0,0 0-17 0 0,0 0-30 0 0,0 0-20 0 0,0 0-16 0 0,6-5 223 0 0,7-8-199 0 0,-18 13 1128 0 0,-36 18 31 0 0,50-31-2258 0 0,-4 3-1347 0 0,1 5-3944 0 0,-2 4-5338 0 0</inkml:trace>
  <inkml:trace contextRef="#ctx0" brushRef="#br0" timeOffset="2321.482">3 259 2361 0 0,'0'0'1385'0'0,"0"0"46"0"0,0 0 345 0 0,0 0 352 0 0,0 0 143 0 0,0 0-72 0 0,0 0-264 0 0,0 0-267 0 0,0 0-198 0 0,0 0-131 0 0,0 0-112 0 0,0 0-127 0 0,0 0-124 0 0,-1-3-150 0 0,1 2-725 0 0,0 0 1 0 0,1 0-1 0 0,-1 0 1 0 0,0 1 0 0 0,0-1-1 0 0,0 0 1 0 0,0 0-1 0 0,1 1 1 0 0,-1-1-1 0 0,0 0 1 0 0,1 0-1 0 0,-1 1 1 0 0,1-1 0 0 0,-1 0-1 0 0,1 1 1 0 0,-1-1-1 0 0,1 1 1 0 0,-1-1-1 0 0,1 1 1 0 0,-1-1-1 0 0,1 1 1 0 0,0-1-1 0 0,-1 1 1 0 0,1-1 0 0 0,0 1-1 0 0,0 0 1 0 0,-1-1-1 0 0,1 1 1 0 0,0 0-1 0 0,0 0 1 0 0,-1 0-1 0 0,1-1 1 0 0,0 1 0 0 0,0 0-1 0 0,-1 0 1 0 0,1 0-1 0 0,0 0 1 0 0,0 0-1 0 0,0 1 1 0 0,-1-1-1 0 0,1 0 1 0 0,0 0-1 0 0,0 0 1 0 0,-1 1 0 0 0,1-1-1 0 0,0 0 1 0 0,0 1-102 0 0,9-1-475 0 0,271-4 2369 0 0,-287-14-1297 0 0,-104-188-1484 0 0,108 200-954 0 0,3 1-6920 0 0,2 5-3806 0 0</inkml:trace>
</inkml:ink>
</file>

<file path=ppt/ink/ink8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7:04.4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 1 7658 0 0,'0'0'2405'0'0,"0"0"-657"0"0,0 0-311 0 0,0 0-13 0 0,0 0-2 0 0,0 0-159 0 0,0 0-255 0 0,0 0-232 0 0,0 0-175 0 0,0 0-97 0 0,0 0-48 0 0,0 0-41 0 0,0 0-41 0 0,-7 23-18 0 0,-22 72-30 0 0,22-22 734 0 0,25-98-6197 0 0,-13 17-239 0 0,0 1-5672 0 0</inkml:trace>
</inkml:ink>
</file>

<file path=ppt/ink/ink8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7:04.7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57 1 4681 0 0,'0'0'3453'0'0,"0"0"-1138"0"0,0 0-405 0 0,0 0-21 0 0,0 0-52 0 0,0 0-241 0 0,0 0-304 0 0,0 0-309 0 0,0 0-241 0 0,0 0-162 0 0,0 0-101 0 0,0 0-86 0 0,0 0-49 0 0,-10 9-45 0 0,-27 32-59 0 0,27-21 659 0 0,33-35-253 0 0,-21 14-667 0 0,24-26 360 0 0,-28 22-5380 0 0,2 5-2163 0 0,0 0-4791 0 0</inkml:trace>
</inkml:ink>
</file>

<file path=ppt/ink/ink8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7:07.4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376 575 376 0 0,'0'0'1384'0'0,"0"0"-30"0"0,0 0 164 0 0,0 0 262 0 0,0 0 227 0 0,0 0 39 0 0,0 0-191 0 0,0 0-224 0 0,0 0-251 0 0,0 0-210 0 0,0 0-94 0 0,-1-7-129 0 0,-2-23-94 0 0,-1 28 4742 0 0,-4 19-5262 0 0,-5 12-61 0 0,0-2 1 0 0,-2 1-1 0 0,0-2 0 0 0,-2 0 0 0 0,-13 14-272 0 0,4-3 180 0 0,-110 132 102 0 0,48-102-748 0 0,81-81-14595 0 0,8 10 9472 0 0,-1 0-423 0 0</inkml:trace>
  <inkml:trace contextRef="#ctx0" brushRef="#br0" timeOffset="311.703">49 524 856 0 0,'0'0'2666'0'0,"0"0"-551"0"0,0 0-30 0 0,0 0 162 0 0,0 0 80 0 0,0 0-71 0 0,0 0-239 0 0,0 0-339 0 0,0 0-369 0 0,0 0-375 0 0,0 0-339 0 0,0 0-245 0 0,0 0-132 0 0,-3-7 19 0 0,-8-14 39 0 0,13 38 588 0 0,4-3-573 0 0,1-1-1 0 0,0 0 0 0 0,1-1 1 0 0,1 1-1 0 0,0-2 0 0 0,0 1 1 0 0,1-1-1 0 0,1-1 0 0 0,0 0 1 0 0,9 7-291 0 0,19 20 545 0 0,60 66 132 0 0,-89-88-663 0 0,-1 1-1 0 0,-1 1 0 0 0,0-1 1 0 0,-1 1-1 0 0,-1 1 0 0 0,-1-1 1 0 0,3 17-14 0 0,-7-33-72 0 0,-1 1 1 0 0,1-1-1 0 0,0 0 1 0 0,-1 0-1 0 0,1 0 0 0 0,0 0 1 0 0,0 0-1 0 0,0 1 1 0 0,0-1-1 0 0,0-1 1 0 0,0 1-1 0 0,0 0 1 0 0,0 0-1 0 0,0 0 0 0 0,0-1 1 0 0,0 1-1 0 0,1 0 1 0 0,-1-1-1 0 0,0 1 1 0 0,0-1-1 0 0,1 1 0 0 0,-1-1 1 0 0,0 0-1 0 0,1 0 1 0 0,-1 1-1 0 0,0-1 1 0 0,1 0-1 0 0,-1 0 1 0 0,0 0-1 0 0,1-1 72 0 0,30 1-5434 0 0,-20-1-257 0 0,-5 1-5734 0 0</inkml:trace>
  <inkml:trace contextRef="#ctx0" brushRef="#br0" timeOffset="1124.509">557 1013 4713 0 0,'0'0'5098'0'0,"0"0"-2385"0"0,0 0-811 0 0,0 0-103 0 0,0 0-89 0 0,0 0-202 0 0,0 0-255 0 0,0 0-274 0 0,0 0-160 0 0,0 0-85 0 0,0 0-169 0 0,0 0-150 0 0,0-6-58 0 0,5-21 193 0 0,1 0-1 0 0,1 0 0 0 0,2 1 1 0 0,0 0-1 0 0,2 1 0 0 0,12-21-549 0 0,-14 25 85 0 0,5-9 71 0 0,2 1 1 0 0,0 1-1 0 0,2 0 0 0 0,1 1 0 0 0,21-22-156 0 0,-40 48 2 0 0,0 0-1 0 0,1-1 0 0 0,-1 1 0 0 0,1 0 0 0 0,-1 0 1 0 0,1 0-1 0 0,-1-1 0 0 0,1 1 0 0 0,0 0 0 0 0,-1 0 1 0 0,1 0-1 0 0,0 0 0 0 0,0 0 0 0 0,0 0 0 0 0,0 0 1 0 0,0 1-1 0 0,0-1 0 0 0,0 0 0 0 0,0 0 0 0 0,0 1 1 0 0,0-1-1 0 0,0 1 0 0 0,0-1 0 0 0,1 1 0 0 0,-1-1 1 0 0,0 1-1 0 0,0 0 0 0 0,1-1 0 0 0,-1 1 0 0 0,0 0 0 0 0,1 0 1 0 0,-1 0-1 0 0,0 0 0 0 0,0 0 0 0 0,1 0 0 0 0,-1 1 1 0 0,0-1-1 0 0,1 0 0 0 0,-1 1 0 0 0,0-1 0 0 0,0 1 1 0 0,0-1-1 0 0,0 1 0 0 0,1-1 0 0 0,-1 1 0 0 0,0 0 1 0 0,0 0-1 0 0,0 0 0 0 0,0-1 0 0 0,0 1 0 0 0,-1 0 1 0 0,1 0-1 0 0,0 0 0 0 0,0 0 0 0 0,0 0 0 0 0,-1 1 0 0 0,1-1-1 0 0,15 108 135 0 0,5 10-35 0 0,-21-118-99 0 0,0 0 1 0 0,0 1-1 0 0,0-1 0 0 0,0 0 0 0 0,0 1 1 0 0,0-1-1 0 0,0 0 0 0 0,1 1 0 0 0,-1-1 0 0 0,0 0 1 0 0,1 0-1 0 0,-1 1 0 0 0,1-1 0 0 0,0 0 1 0 0,-1 0-1 0 0,1 0 0 0 0,0 0 0 0 0,0 0 1 0 0,0 0-1 0 0,0 0 0 0 0,-1 0 0 0 0,1 0 0 0 0,1 0 1 0 0,-1 0-1 0 0,0-1 0 0 0,0 1 0 0 0,0 0 1 0 0,0-1-1 0 0,0 1 0 0 0,1-1 0 0 0,-1 1 0 0 0,0-1 1 0 0,0 0-1 0 0,1 0 0 0 0,-1 1 0 0 0,0-1 1 0 0,1 0-1 0 0,-1 0 0 0 0,0 0 0 0 0,1 0 0 0 0,-1 0 1 0 0,0-1-1 0 0,1 1 0 0 0,-1 0 0 0 0,0-1 1 0 0,0 1-1 0 0,1-1 0 0 0,-1 1 0 0 0,0-1 1 0 0,1 0-2 0 0,166-201 125 0 0,-49 74-86 0 0,-119 201 5 0 0,-10 12-8 0 0,4 0 1 0 0,5 71-37 0 0,1-110-365 0 0,-7-13-2418 0 0,2-19-7051 0 0,4-10-1844 0 0</inkml:trace>
  <inkml:trace contextRef="#ctx0" brushRef="#br0" timeOffset="1382.009">1429 969 15019 0 0,'0'0'2002'0'0,"0"0"-752"0"0,0 0-244 0 0,0 0 99 0 0,0 0 78 0 0,0 0-94 0 0,0 0-250 0 0,0 0-270 0 0,0 0-183 0 0,0 0-97 0 0,0 0-67 0 0,0 0-53 0 0,-9 24-65 0 0,-30 73-39 0 0,28-53-66 0 0,11-43-71 0 0,0-2-2697 0 0,0-5-2770 0 0,0-1-1036 0 0,0 2-3766 0 0</inkml:trace>
  <inkml:trace contextRef="#ctx0" brushRef="#br0" timeOffset="1731.277">1442 575 12843 0 0,'0'0'1971'0'0,"0"0"-450"0"0,0 0-140 0 0,0 0 42 0 0,0 0-38 0 0,0 0-131 0 0,0 0-316 0 0,0 0-362 0 0,0 0-252 0 0,0 0-136 0 0,0 0-74 0 0,0 0-54 0 0,0 0 43 0 0,-8 15 829 0 0,9-15-856 0 0,-1 0 12 0 0,0 0-6 0 0,0 0 23 0 0,0 0 31 0 0,0 0 5 0 0,0 0 18 0 0,0 0 16 0 0,-21 12 924 0 0,11-4-833 0 0,5-4-1291 0 0,23-7-3688 0 0,-9 1-2130 0 0,-2 1-5371 0 0</inkml:trace>
  <inkml:trace contextRef="#ctx0" brushRef="#br0" timeOffset="2712.217">1613 542 808 0 0,'0'0'3297'0'0,"0"0"-1454"0"0,0 0-372 0 0,0 0 164 0 0,0 0 88 0 0,0 0-17 0 0,0 0-145 0 0,0 0-231 0 0,0 0-144 0 0,0 0-85 0 0,0 0-66 0 0,0 0-3 0 0,0 0-17 0 0,9 4-39 0 0,-5-1-902 0 0,-1-1 70 0 0,0 0 0 0 0,1 0 0 0 0,-1 0 0 0 0,1-1 0 0 0,-1 1 0 0 0,1-1 0 0 0,-1 0 0 0 0,1 0 0 0 0,0 0 0 0 0,0 0 0 0 0,0-1 0 0 0,-1 0 0 0 0,1 1 0 0 0,0-1 0 0 0,0-1 0 0 0,0 1 0 0 0,0-1 0 0 0,-1 1 0 0 0,1-1 0 0 0,0 0 0 0 0,2-1-144 0 0,100-71 2521 0 0,-95 58-2251 0 0,-11 15-245 0 0,0 0-1 0 0,0 1 1 0 0,0-1 0 0 0,0 0 0 0 0,0 0-1 0 0,0 1 1 0 0,1-1 0 0 0,-1 0 0 0 0,0 0-1 0 0,0 1 1 0 0,0-1 0 0 0,0 0 0 0 0,1 0-1 0 0,-1 0 1 0 0,0 1 0 0 0,0-1 0 0 0,0 0-1 0 0,1 0 1 0 0,-1 0 0 0 0,0 0 0 0 0,0 0-1 0 0,1 1 1 0 0,-1-1 0 0 0,0 0 0 0 0,0 0 0 0 0,1 0-1 0 0,-1 0 1 0 0,0 0 0 0 0,1 0 0 0 0,-1 0-1 0 0,0 0 1 0 0,0 0 0 0 0,1 0 0 0 0,-1 0-1 0 0,0 0 1 0 0,0 0 0 0 0,1 0 0 0 0,-1 0-1 0 0,0 0 1 0 0,1-1-25 0 0,11 100 261 0 0,4 36-12 0 0,38 190-121 0 0,-39-247-98 0 0,-14-75-16 0 0,0-3-18 0 0,-1 0 13 0 0,0 0 3 0 0,0 0 9 0 0,0 0 9 0 0,0 0 27 0 0,0 0 30 0 0,51-136 985 0 0,76-187-1021 0 0,-76 171 11 0 0,-48 161-3232 0 0,-3 7-610 0 0,0-5-4640 0 0,0-3-4599 0 0</inkml:trace>
  <inkml:trace contextRef="#ctx0" brushRef="#br0" timeOffset="3827.96">2305 1054 0 0 0,'0'0'1352'0'0,"0"0"143"0"0,0 0 271 0 0,0 0 325 0 0,0 0 199 0 0,0 0-78 0 0,0 0-275 0 0,0 0-302 0 0,0 0-247 0 0,0 0-177 0 0,0 0-115 0 0,0 0-73 0 0,10 0 6481 0 0,-18 44-5347 0 0,-65 100-1856 0 0,63-86-198 0 0,10-57-112 0 0,0-1-9 0 0,0 0-23 0 0,0 0 20 0 0,0 0 21 0 0,0 0 26 0 0,0 0-36 0 0,0 0-12 0 0,0 0-10 0 0,0 0 3 0 0,0 0-36 0 0,0 0-26 0 0,10-23-2716 0 0,4-6-3656 0 0,-6 12-3565 0 0,-5 12 77 0 0</inkml:trace>
  <inkml:trace contextRef="#ctx0" brushRef="#br0" timeOffset="4281.574">2447 829 7530 0 0,'0'0'2823'0'0,"0"0"-699"0"0,0 0-238 0 0,0 0 38 0 0,0 0-30 0 0,0 0-189 0 0,0 0-334 0 0,0 0-307 0 0,0 0-219 0 0,0 0-141 0 0,0 0-89 0 0,0 0-51 0 0,0 0-38 0 0,0-6 689 0 0,0 5-1179 0 0,-1 1 1 0 0,1 0 0 0 0,0 0-1 0 0,0 0 1 0 0,0-1-1 0 0,0 1 1 0 0,0 0 0 0 0,0 0-1 0 0,0 0 1 0 0,-1-1 0 0 0,1 1-1 0 0,0 0 1 0 0,0 0-1 0 0,0 0 1 0 0,0 0 0 0 0,-1 0-1 0 0,1 0 1 0 0,0-1 0 0 0,0 1-1 0 0,0 0 1 0 0,0 0-1 0 0,-1 0 1 0 0,1 0 0 0 0,0 0-1 0 0,0 0 1 0 0,-1 0 0 0 0,1 0-1 0 0,0 0 1 0 0,0 0-1 0 0,0 0 1 0 0,-1 0 0 0 0,1 0-37 0 0,19-18 291 0 0,-61 24 661 0 0,55-29-4607 0 0,-7 16-718 0 0,-1 0-4491 0 0,-3 4-3289 0 0</inkml:trace>
  <inkml:trace contextRef="#ctx0" brushRef="#br0" timeOffset="4689.133">2810 251 5585 0 0,'0'0'2117'0'0,"0"0"-214"0"0,0 0 58 0 0,0 0 56 0 0,0 0-97 0 0,0 0-186 0 0,0 0-295 0 0,0 0-275 0 0,0 0-180 0 0,0 0-126 0 0,0 0-103 0 0,0 0-60 0 0,0 0-63 0 0,-3 1-91 0 0,-63 68 2772 0 0,19-13-2778 0 0,-105 54-91 0 0,135-99-918 0 0,23-8-4407 0 0,0-6 619 0 0,-2-1-4388 0 0</inkml:trace>
  <inkml:trace contextRef="#ctx0" brushRef="#br0" timeOffset="5530.976">1613 259 4761 0 0,'0'0'1995'0'0,"0"0"50"0"0,0 0 171 0 0,0 0 67 0 0,0 0-161 0 0,0 0-310 0 0,0 0-374 0 0,0 0-342 0 0,0 0-229 0 0,0 0-139 0 0,0 0-36 0 0,0 0-19 0 0,3 0-1 0 0,184-23 3746 0 0,48 12-3254 0 0,-191 19-1074 0 0,-43-8-70 0 0,-1 0-7 0 0,0 0 10 0 0,-2-1 2600 0 0,-32-57-2410 0 0,26 41-301 0 0,2 4-82 0 0,0 1 1 0 0,1-1 0 0 0,0-1 0 0 0,1 1 0 0 0,1 0 0 0 0,0-1-1 0 0,1 0 1 0 0,0 0 0 0 0,1 0 169 0 0,12-2-5686 0 0,-6 14 1150 0 0,-1-2-8457 0 0</inkml:trace>
</inkml:ink>
</file>

<file path=ppt/ink/ink8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4:59.0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1271 1039 2216 0 0,'0'0'1633'0'0,"0"0"-156"0"0,0 0 4 0 0,0 0 92 0 0,0 0 28 0 0,0 0-41 0 0,0 0-118 0 0,0 0-145 0 0,0 0-87 0 0,0 0-95 0 0,0 0-87 0 0,0 0-74 0 0,-4-4-100 0 0,-13-14-103 0 0,15 17-600 0 0,0 1 0 0 0,0-1 0 0 0,0 0 0 0 0,0 1 0 0 0,0-1 0 0 0,0 1 0 0 0,-1-1 0 0 0,1 1 0 0 0,0 0 0 0 0,0 0 0 0 0,0 0 0 0 0,0 0 0 0 0,-1 0 0 0 0,1 1 0 0 0,0-1 0 0 0,0 1 0 0 0,0-1 0 0 0,0 1 0 0 0,0 0 0 0 0,0 0 0 0 0,0 0 0 0 0,0 0 0 0 0,-1 1-151 0 0,-9 7 130 0 0,1 0 0 0 0,0 1 1 0 0,1 1-1 0 0,0 0 0 0 0,0 0 0 0 0,1 1 0 0 0,1 0 1 0 0,0 0-1 0 0,1 1 0 0 0,0 0 0 0 0,1 0 0 0 0,0 1 1 0 0,1-1-1 0 0,1 2 0 0 0,0-1 0 0 0,1 0 0 0 0,1 1 1 0 0,0-1-1 0 0,0 1 0 0 0,2-1 0 0 0,0 1 0 0 0,0 0 1 0 0,2-1-1 0 0,1 9-130 0 0,-2-15 24 0 0,0 1 1 0 0,1 0 0 0 0,-1-1-1 0 0,2 1 1 0 0,-1-1-1 0 0,1 0 1 0 0,1 0 0 0 0,-1 0-1 0 0,1 0 1 0 0,1-1-1 0 0,-1 0 1 0 0,2 1 0 0 0,-1-2-1 0 0,0 1 1 0 0,1-1-1 0 0,0 1 1 0 0,1-2 0 0 0,0 1-1 0 0,0-1 1 0 0,0 0-1 0 0,0 0 1 0 0,1-1-1 0 0,-1 0 1 0 0,1 0 0 0 0,0-1-1 0 0,0 0 1 0 0,7 2-25 0 0,-10-4 38 0 0,-1-1 0 0 0,0 1 1 0 0,1-1-1 0 0,-1 1 0 0 0,0-1 0 0 0,1 0 0 0 0,-1-1 1 0 0,0 1-1 0 0,1-1 0 0 0,-1 0 0 0 0,0 0 1 0 0,0 0-1 0 0,0-1 0 0 0,0 1 0 0 0,0-1 1 0 0,0 0-1 0 0,0 0 0 0 0,0-1 0 0 0,-1 1 0 0 0,1-1 1 0 0,-1 1-1 0 0,1-1 0 0 0,-1 0 0 0 0,2-4-38 0 0,1 1 33 0 0,0-1 0 0 0,-1 0 0 0 0,0 0 0 0 0,-1 0 0 0 0,1-1 0 0 0,-1 1 0 0 0,-1-1 0 0 0,1 0 0 0 0,-1 0 0 0 0,-1-1 0 0 0,0 1 0 0 0,0-1 0 0 0,0 1 0 0 0,-1-1 0 0 0,0 1-1 0 0,-1-1 1 0 0,0 0 0 0 0,-1 1 0 0 0,1-1 0 0 0,-2 0-33 0 0,0 5-1 0 0,0 1-1 0 0,0 0 1 0 0,0 0-1 0 0,-1 0 1 0 0,1 0 0 0 0,-1 0-1 0 0,0 0 1 0 0,0 1-1 0 0,0 0 1 0 0,0-1-1 0 0,0 1 1 0 0,-1 0-1 0 0,1 0 1 0 0,-1 1 0 0 0,1-1-1 0 0,-1 1 1 0 0,1 0-1 0 0,-1 0 1 0 0,0 0-1 0 0,0 0 1 0 0,0 1-1 0 0,0-1 1 0 0,1 1 0 0 0,-1 0-1 0 0,0 0 1 0 0,0 0-1 0 0,0 1 1 0 0,0 0-1 0 0,0-1 1 0 0,1 1 0 0 0,-1 1-1 0 0,0-1 1 0 0,1 0-1 0 0,-1 1 1 0 0,1 0-1 0 0,-1 0 1 0 0,-2 2 1 0 0,-5 2-13 0 0,11-6 12 0 0,1 0 0 0 0,-1 0 0 0 0,0 0 1 0 0,1 0-1 0 0,-1 1 0 0 0,0-1 0 0 0,1 0 0 0 0,-1 0 0 0 0,0 0 1 0 0,1 0-1 0 0,-1 0 0 0 0,0 0 0 0 0,1 0 0 0 0,-1 1 0 0 0,0-1 0 0 0,0 0 1 0 0,1 0-1 0 0,-1 0 0 0 0,0 1 0 0 0,0-1 0 0 0,1 0 0 0 0,-1 0 1 0 0,0 1-1 0 0,0-1 0 0 0,0 0 0 0 0,0 0 0 0 0,1 1 0 0 0,-1-1 1 0 0,0 0-1 0 0,0 1 0 0 0,0-1 0 0 0,0 0 0 0 0,0 0 0 0 0,0 1 1 0 0,0-1-1 0 0,0 0 0 0 0,0 1 0 0 0,0-1 0 0 0,0 0 0 0 0,0 1 1 0 0,0-1-1 0 0,0 0 0 0 0,0 1 0 0 0,0-1 0 0 0,0 0 0 0 0,0 1 1 0 0,0-1-1 0 0,0 0 0 0 0,-1 1 0 0 0,1-1 0 0 0,0 0 0 0 0,0 0 0 0 0,0 1 2 0 0,11 1 37 0 0,1 0 0 0 0,-1-1 1 0 0,1 0-1 0 0,-1-1 1 0 0,1 0-1 0 0,0-1 0 0 0,-1 0 1 0 0,1-1-1 0 0,-1 0 1 0 0,4-1-39 0 0,120-39 645 0 0,-128 36-2594 0 0,-8 2-2379 0 0,2 3-1291 0 0,0 1-6513 0 0</inkml:trace>
  <inkml:trace contextRef="#ctx0" brushRef="#br0" timeOffset="-4217.99">356 280 4657 0 0,'0'0'2826'0'0,"0"0"-938"0"0,0 0-418 0 0,0 0-68 0 0,0 0 50 0 0,0 0-5 0 0,0 0-68 0 0,0 0-230 0 0,0 0-296 0 0,0 0-257 0 0,0 0-199 0 0,-3-8 353 0 0,25 61 2001 0 0,-10-12-2195 0 0,-1 1-1 0 0,-3 1 1 0 0,-1 0-1 0 0,-2 0 1 0 0,-2 1-1 0 0,-2 8-555 0 0,5 51 378 0 0,2 23-84 0 0,-6-1-1 0 0,-6 33-293 0 0,-18 6 406 0 0,6-38-3102 0 0,41-193-5390 0 0,-12 41-1185 0 0,-10 17 1603 0 0</inkml:trace>
  <inkml:trace contextRef="#ctx0" brushRef="#br0" timeOffset="-1451.743">781 501 3177 0 0,'0'0'1391'0'0,"0"0"-454"0"0,0 0-45 0 0,0 0 333 0 0,0 0 332 0 0,0 0 126 0 0,0 0-181 0 0,0 0-348 0 0,0 0-349 0 0,0 0-229 0 0,0 0-78 0 0,0 0-25 0 0,0 0 47 0 0,5 4 870 0 0,1 1 4040 0 0,-4-3-1345 0 0,-2-2-4097 0 0,0 0 12 0 0,0 0-5 0 0,0 0-3 0 0,0 0-3 0 0,0 0-12 0 0,0 0-3 0 0,1 19 59 0 0,17 66 105 0 0,0 59 126 0 0,-10-86-145 0 0,7 36 88 0 0,-5 1 1 0 0,-4 0-1 0 0,-5 73-207 0 0,-10-105 152 0 0,9-63-157 0 0,0 0 22 0 0,0 0 2 0 0,0 0-22 0 0,0 0-2 0 0,0 0 10 0 0,0 0 4 0 0,0 30 179 0 0,-1-18 437 0 0,-1-43 239 0 0,1 17-1056 0 0,-11-163 124 0 0,4-173 120 0 0,16 178-23 0 0,-27 35-17 0 0,15 34 17 0 0,-11 103-4223 0 0,3 33-474 0 0,8-18-1800 0 0,2-4-4931 0 0</inkml:trace>
  <inkml:trace contextRef="#ctx0" brushRef="#br0" timeOffset="-958.868">875 1046 0 0 0,'0'0'388'0'0,"0"0"738"0"0,0 0 417 0 0,0 0 257 0 0,0 0 112 0 0,0 0-22 0 0,0 0-189 0 0,0 0-201 0 0,0 0-153 0 0,0 0-147 0 0,0 0-82 0 0,0 0-51 0 0,0 0-65 0 0,0-10-61 0 0,1-33-77 0 0,-1 41-675 0 0,0 1-1 0 0,0-1 1 0 0,-1 0 0 0 0,1 0-1 0 0,-1 0 1 0 0,1 0 0 0 0,-1 0 0 0 0,0 1-1 0 0,0-1 1 0 0,1 0 0 0 0,-1 0-1 0 0,-1 1 1 0 0,1-1 0 0 0,0 1 0 0 0,0-1-1 0 0,0 1 1 0 0,-1-1 0 0 0,1 1 0 0 0,-1 0-1 0 0,1 0 1 0 0,-1 0 0 0 0,0 0-1 0 0,1 0 1 0 0,-1 0-189 0 0,-5-4 656 0 0,-6-2-364 0 0,1 1 0 0 0,-1 1 1 0 0,-1 0-1 0 0,1 0 0 0 0,-1 2 1 0 0,0-1-1 0 0,0 2 0 0 0,0 0 0 0 0,0 1 1 0 0,0 0-1 0 0,0 1 0 0 0,-9 1-292 0 0,-119-1-702 0 0,142-2-1317 0 0,0-2 199 0 0,0 2-5096 0 0,2-1-4989 0 0</inkml:trace>
  <inkml:trace contextRef="#ctx0" brushRef="#br0" timeOffset="192173.392">1 251 0 0 0,'0'0'1527'0'0,"0"0"439"0"0,0 0 216 0 0,0 0 11 0 0,0 0-131 0 0,0 0-256 0 0,0 0-247 0 0,0 0-180 0 0,0 0-139 0 0,0 0-74 0 0,7 2 6791 0 0,3 0-6091 0 0,161-28-34 0 0,174 4-839 0 0,-168 28-713 0 0,13-1 360 0 0,-130-16-464 0 0,-59 11-165 0 0,-1 0-13 0 0,0 0 8 0 0,0 0 2 0 0,0 0 2 0 0,0 0 10 0 0,0 0-4 0 0,0 0-2 0 0,0 0 12 0 0,0 0-3 0 0,0 0-10 0 0,0 0 11 0 0,0 0 15 0 0,0 0 9 0 0,0 0 11 0 0,0 0 10 0 0,0 0-17 0 0,0 0 13 0 0,0 0-1 0 0,0 0-2 0 0,0 0 10 0 0,0 0-11 0 0,0 0 3 0 0,0 0 9 0 0,0 0 6 0 0,-19-5 241 0 0,-97-49-112 0 0,2-5-74 0 0,2 7 120 0 0,95 31-259 0 0,15 13-3311 0 0,8 1-10136 0 0,-1 7 342 0 0</inkml:trace>
</inkml:ink>
</file>

<file path=ppt/ink/ink8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8:20.4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8857 273 8650 0 0,'0'0'1828'0'0,"0"0"-546"0"0,0 0-163 0 0,0 0 182 0 0,0 0 138 0 0,0 0-61 0 0,0 0-291 0 0,0 0-352 0 0,0 0-247 0 0,0 0-113 0 0,0 0-19 0 0,3 2 48 0 0,8 2 91 0 0,0 0 0 0 0,0-1 0 0 0,0 0 0 0 0,1-1 0 0 0,-1 0-1 0 0,1-1 1 0 0,-1 0 0 0 0,1 0 0 0 0,0-2 0 0 0,-1 1 0 0 0,8-2-495 0 0,21 0 637 0 0,496-12 2061 0 0,-505 14-2651 0 0,-30 0-41 0 0,-1 0-42 0 0,-2 0-6477 0 0,-8 0 969 0 0,8 0-451 0 0,-1 0-5191 0 0</inkml:trace>
  <inkml:trace contextRef="#ctx0" brushRef="#br0" timeOffset="248.894">8962 498 8586 0 0,'0'0'4567'0'0,"0"0"-2090"0"0,0 0-910 0 0,0 0-136 0 0,0 0-64 0 0,0 0-157 0 0,0 0-261 0 0,0 0-245 0 0,0 0-170 0 0,0 0-116 0 0,0 0-31 0 0,0 0-4 0 0,4 0 4 0 0,244 7 3480 0 0,-60-18-3380 0 0,-38 7-798 0 0,-92-5-1600 0 0,-41 0-3480 0 0,-3-6-6742 0 0,-12 11 2558 0 0</inkml:trace>
  <inkml:trace contextRef="#ctx0" brushRef="#br0" timeOffset="249.894">9371 15 9890 0 0,'0'0'2194'0'0,"0"0"-339"0"0,0 0-187 0 0,0 0-94 0 0,0 0-136 0 0,0 0-195 0 0,0 0-230 0 0,0 0-235 0 0,0 0-192 0 0,0 0-131 0 0,0 0-79 0 0,0 0-13 0 0,0 0-23 0 0,-3-2-36 0 0,-14-11 258 0 0,28 36 1039 0 0,13-3-1246 0 0,1-1 0 0 0,1-1 0 0 0,1-1-1 0 0,0-1 1 0 0,1-2 0 0 0,1 0 0 0 0,22 6-355 0 0,20 11 121 0 0,-59-26-115 0 0,5 2 10 0 0,0 1-1 0 0,0 1 0 0 0,-1 0 0 0 0,0 1 1 0 0,-1 0-1 0 0,0 2 0 0 0,6 6-15 0 0,-42 8 143 0 0,-122 106 32 0 0,-46 30-98 0 0,103-77-2562 0 0,85-82-165 0 0,1-2-4580 0 0,0-1-4861 0 0</inkml:trace>
  <inkml:trace contextRef="#ctx0" brushRef="#br0" timeOffset="250.894">365 2353 3713 0 0,'0'0'3291'0'0,"0"0"-906"0"0,0 0-438 0 0,0 0-100 0 0,0 0-52 0 0,0 0-133 0 0,0 0-185 0 0,0 0-255 0 0,0 0-246 0 0,0 0-205 0 0,0 0-178 0 0,-15 1-131 0 0,-48 2-94 0 0,15 21 303 0 0,42-17-567 0 0,-2 0-71 0 0,1 1 0 0 0,0 0 0 0 0,1 0 0 0 0,0 1 1 0 0,0 0-1 0 0,1 0 0 0 0,0 0 0 0 0,1 1 0 0 0,0 0 1 0 0,0 0-1 0 0,1 0 0 0 0,0 0 0 0 0,1 0 1 0 0,0 1-1 0 0,1-1 0 0 0,0 1 0 0 0,1-1 0 0 0,0 1 1 0 0,0-1-1 0 0,1 4-33 0 0,2-10 51 0 0,1 0 1 0 0,-1 1-1 0 0,0-2 1 0 0,1 1 0 0 0,0 0-1 0 0,0-1 1 0 0,0 0-1 0 0,1 1 1 0 0,-1-2-1 0 0,1 1 1 0 0,-1 0-1 0 0,1-1 1 0 0,0 0 0 0 0,0 0-1 0 0,0-1 1 0 0,0 1-1 0 0,0-1 1 0 0,0 0-1 0 0,1 0 1 0 0,-1-1-1 0 0,0 0 1 0 0,0 0-1 0 0,1 0 1 0 0,-1 0 0 0 0,0-1-1 0 0,0 0 1 0 0,1 0-1 0 0,-1 0 1 0 0,5-2-52 0 0,10-5 194 0 0,0 0-1 0 0,0-2 1 0 0,-1 0 0 0 0,0-1 0 0 0,0-1-1 0 0,-1 0 1 0 0,-1-1 0 0 0,0-2 0 0 0,-1 1 0 0 0,-1-2-1 0 0,0 0 1 0 0,-1-1 0 0 0,-1 0 0 0 0,11-19-194 0 0,-20 31 21 0 0,15-18 21 0 0,0-1 1 0 0,-3 0-1 0 0,0-1 1 0 0,-1-1 0 0 0,-1 0-1 0 0,-2-1 1 0 0,0-1-1 0 0,-2 0 1 0 0,-1 0 0 0 0,-2-1-1 0 0,0 0 1 0 0,-2 0-1 0 0,-2-1 1 0 0,0 1 0 0 0,-2-1-1 0 0,-1-5-42 0 0,0 28-5 0 0,-1-1 0 0 0,0 1 0 0 0,0 0 0 0 0,-1 0 0 0 0,0 0 0 0 0,0 0-1 0 0,0 1 1 0 0,-1-1 0 0 0,0 1 0 0 0,0-1 0 0 0,-1 1 0 0 0,0 0 0 0 0,0 0 0 0 0,0 0 0 0 0,-1 1-1 0 0,0 0 1 0 0,0 0 0 0 0,0 0 0 0 0,-1 0 0 0 0,1 1 0 0 0,-1 0 0 0 0,0 0 0 0 0,0 0 0 0 0,-1 1 0 0 0,1 0-1 0 0,-1 0 1 0 0,0 1 0 0 0,1-1 0 0 0,-1 2 0 0 0,0-1 0 0 0,0 1 0 0 0,-1 0 0 0 0,1 0 0 0 0,0 1-1 0 0,-4 0 6 0 0,2 4-12 0 0,0 1 0 0 0,1 0-1 0 0,0 1 1 0 0,0 0-1 0 0,1 0 1 0 0,0 0 0 0 0,0 1-1 0 0,0 0 1 0 0,1 0-1 0 0,0 1 1 0 0,0 0-1 0 0,1 0 1 0 0,0 0 0 0 0,0 1-1 0 0,1 0 1 0 0,-1 2 12 0 0,-3 8 0 0 0,0 0 0 0 0,1 0 1 0 0,1 1-1 0 0,1 0 0 0 0,0 1 1 0 0,2-1-1 0 0,0 1 0 0 0,1 9 0 0 0,2-12 17 0 0,1-1 0 0 0,0 0 0 0 0,1 1 0 0 0,1-1 0 0 0,0 0 0 0 0,1 0 0 0 0,1-1 0 0 0,1 1-1 0 0,0-1 1 0 0,2 0 0 0 0,-1-1 0 0 0,2 0 0 0 0,0 0 0 0 0,1 0 0 0 0,9 10-17 0 0,-12-16-9 0 0,0 1 1 0 0,1-2-1 0 0,-1 1 1 0 0,2-1-1 0 0,-1 0 1 0 0,1-1-1 0 0,1 0 1 0 0,-1 0-1 0 0,1-1 1 0 0,0 0-1 0 0,0-1 1 0 0,1 0-1 0 0,0 0 1 0 0,0-2-1 0 0,0 1 1 0 0,0-1-1 0 0,1-1 1 0 0,-1 0-1 0 0,1 0 1 0 0,-1-1-1 0 0,10-1 9 0 0,7-18-2682 0 0,-19 7-5590 0 0,-7 8-3907 0 0</inkml:trace>
  <inkml:trace contextRef="#ctx0" brushRef="#br0" timeOffset="498.882">1 2858 14627 0 0,'0'0'2210'0'0,"0"0"-802"0"0,0 0-434 0 0,0 0 91 0 0,0 0 218 0 0,0 0 123 0 0,0 0-119 0 0,0 0-256 0 0,0 0-207 0 0,33-2-124 0 0,107-6-89 0 0,207-37 1535 0 0,-27 19-2322 0 0,-261 26-3330 0 0,-58 0 1348 0 0,-1 1-3291 0 0,-2 1-101 0 0,-2-2-6479 0 0</inkml:trace>
  <inkml:trace contextRef="#ctx0" brushRef="#br0" timeOffset="1067.471">398 3112 4369 0 0,'0'0'3547'0'0,"0"0"-1135"0"0,0 0-376 0 0,0 0 11 0 0,0 0-40 0 0,0 0-254 0 0,0 0-340 0 0,0 0-335 0 0,0 0-239 0 0,0 0-154 0 0,-31 20-106 0 0,-99 64-66 0 0,121-79-390 0 0,0 0 0 0 0,1 0-1 0 0,0 1 1 0 0,0 0 0 0 0,1 0-1 0 0,0 1 1 0 0,0 0-1 0 0,0 0 1 0 0,1 1 0 0 0,-6 8-123 0 0,-2 5 230 0 0,6-12-127 0 0,0 1 1 0 0,1 0 0 0 0,0 1 0 0 0,1-1 0 0 0,0 1 0 0 0,0 1 0 0 0,2-1-1 0 0,-1 1 1 0 0,1 0 0 0 0,1 0 0 0 0,0 0 0 0 0,1 0 0 0 0,0 0 0 0 0,1 1-1 0 0,0-1 1 0 0,1 8-104 0 0,1-17 17 0 0,1 1 0 0 0,-1-1 1 0 0,0 1-1 0 0,1-1 0 0 0,0 0 0 0 0,-1 0 0 0 0,1 0 0 0 0,0 0 0 0 0,1 0 0 0 0,-1 0 0 0 0,0-1 0 0 0,1 1 0 0 0,0-1 0 0 0,0 0 0 0 0,-1 0 0 0 0,1 1 0 0 0,0-2 0 0 0,1 1 1 0 0,-1 0-1 0 0,0-1 0 0 0,0 1 0 0 0,1-1 0 0 0,-1 0 0 0 0,1 0 0 0 0,-1-1 0 0 0,1 1 0 0 0,-1-1 0 0 0,2 1-17 0 0,99-8 888 0 0,-79-3-775 0 0,-2-2 1 0 0,0-1-1 0 0,0-1 1 0 0,-2 0-1 0 0,1-2 1 0 0,-2-1-1 0 0,0 0 0 0 0,-1-1 1 0 0,-1-1-1 0 0,-1-1 1 0 0,0-1-1 0 0,-2 0 0 0 0,0-1 1 0 0,-2-1-1 0 0,0 0 1 0 0,-1 0-1 0 0,-2-2 1 0 0,0 1-1 0 0,1-10-113 0 0,-7 22 5 0 0,0 0 1 0 0,-1 0-1 0 0,0-1 1 0 0,0 1-1 0 0,-1-1 0 0 0,-1 0 1 0 0,-1 0-1 0 0,1 1 1 0 0,-2-1-1 0 0,0 0 0 0 0,0 0 1 0 0,-1 1-1 0 0,-1-1 0 0 0,0 1 1 0 0,-1 0-1 0 0,0-1 1 0 0,-1 2-1 0 0,0-1 0 0 0,-1 0 1 0 0,0 1-1 0 0,-1 0 1 0 0,0 1-1 0 0,-1 0 0 0 0,0 0 1 0 0,-9-8-6 0 0,12 14-10 0 0,-1 0 0 0 0,0 1 0 0 0,0-1 0 0 0,1 1 0 0 0,-2 1 0 0 0,1-1 0 0 0,0 1 0 0 0,-1 0 0 0 0,1 1 0 0 0,-1-1 0 0 0,1 1 0 0 0,-1 1 0 0 0,1-1 0 0 0,-1 1 0 0 0,0 0 0 0 0,1 1 0 0 0,-1-1 0 0 0,0 1 0 0 0,1 1 0 0 0,-1-1 0 0 0,1 1 0 0 0,0 0 0 0 0,-2 1 10 0 0,0 5-5 0 0,-1 0-1 0 0,1 1 1 0 0,0 0 0 0 0,0 0-1 0 0,1 1 1 0 0,1 0-1 0 0,0 0 1 0 0,0 1-1 0 0,1 0 1 0 0,0-1-1 0 0,1 2 1 0 0,0-1-1 0 0,0 0 1 0 0,2 1-1 0 0,-1 0 1 0 0,2 0 0 0 0,-1 0-1 0 0,2-1 1 0 0,-1 1-1 0 0,2 0 1 0 0,-1 0-1 0 0,2 0 1 0 0,0 0-1 0 0,0 0 1 0 0,1-1-1 0 0,0 1 1 0 0,1-1-1 0 0,1 0 1 0 0,-1 0-1 0 0,2 0 1 0 0,5 8 5 0 0,3 6-12 0 0,2-1 0 0 0,0-1 0 0 0,2 0 0 0 0,0-1 0 0 0,2-1 0 0 0,0-1 0 0 0,1-1 0 0 0,2 0 12 0 0,-17-14-195 0 0,0 0-1 0 0,1-1 1 0 0,0 1-1 0 0,0-1 1 0 0,1-1-1 0 0,-1 1 1 0 0,1-1 0 0 0,-1-1-1 0 0,1 1 1 0 0,0-2-1 0 0,0 1 1 0 0,0-1 0 0 0,0 0-1 0 0,0 0 1 0 0,1-1-1 0 0,-1 0 1 0 0,1-1 195 0 0,21-16-6085 0 0,-23 10 805 0 0,2 3-6733 0 0</inkml:trace>
  <inkml:trace contextRef="#ctx0" brushRef="#br0" timeOffset="1420.47">886 2887 17508 0 0,'0'0'1712'0'0,"0"0"-570"0"0,0 0-218 0 0,0 0 92 0 0,0 0 111 0 0,0 0 52 0 0,0 0-140 0 0,0 0-199 0 0,0 0-135 0 0,0 0-186 0 0,0 0-140 0 0,0 0-87 0 0,-6 31-85 0 0,-22 99-61 0 0,1-49 21 0 0,16-51-141 0 0,1 1-1 0 0,2 0 1 0 0,0 0-1 0 0,2 0 1 0 0,2 1-1 0 0,1 0 1 0 0,0 27-26 0 0,4-56 7 0 0,-1 0 1 0 0,0 0-1 0 0,1 0 0 0 0,0 0 1 0 0,0-1-1 0 0,-1 1 0 0 0,2 0 1 0 0,-1 0-1 0 0,0 0 1 0 0,1-1-1 0 0,-1 1 0 0 0,1 0 1 0 0,0-1-1 0 0,0 0 0 0 0,0 1 1 0 0,0-1-1 0 0,0 0 0 0 0,0 0 1 0 0,0 0-1 0 0,1 0 1 0 0,-1-1-1 0 0,1 1 0 0 0,0 0 1 0 0,-1-1-1 0 0,1 0 0 0 0,0 0 1 0 0,0 0-1 0 0,0 0 0 0 0,0 0 1 0 0,0-1-1 0 0,0 1 0 0 0,0-1 1 0 0,0 0-1 0 0,0 1 1 0 0,1-2-8 0 0,6 2 28 0 0,0-1 1 0 0,0-1 0 0 0,0 0 0 0 0,0 0-1 0 0,-1-1 1 0 0,1 0 0 0 0,0-1 0 0 0,-1 0 0 0 0,0-1-1 0 0,4-1-28 0 0,27-14 91 0 0,-49-7-7064 0 0,6 23 5368 0 0,-4-8-7771 0 0,5 7-2355 0 0</inkml:trace>
  <inkml:trace contextRef="#ctx0" brushRef="#br0" timeOffset="1662.769">643 3145 13179 0 0,'0'0'2503'0'0,"0"0"-736"0"0,0 0-416 0 0,0 0-96 0 0,0 0 17 0 0,0 0-82 0 0,0 0-205 0 0,0 0-174 0 0,0 0-91 0 0,0 0-76 0 0,0 0-82 0 0,0 0-70 0 0,36-1-133 0 0,114-1-119 0 0,74 0-670 0 0,-179-6-1401 0 0,-27 2-2216 0 0,-7 3-545 0 0,0-1-7469 0 0</inkml:trace>
  <inkml:trace contextRef="#ctx0" brushRef="#br0" timeOffset="1970.917">1361 2327 10554 0 0,'0'0'2098'0'0,"0"0"-103"0"0,0 0-61 0 0,0 0 10 0 0,0 0-97 0 0,0 0-270 0 0,0 0-362 0 0,0 0-327 0 0,0 0-212 0 0,0 0-124 0 0,0 0-48 0 0,0 0-38 0 0,0 0-52 0 0,2-3 2 0 0,4-8-80 0 0,-4 18 34 0 0,-6 31 280 0 0,2-20-461 0 0,-13 193 766 0 0,4-44-691 0 0,-31 157-264 0 0,12-103-1665 0 0,45-222-1705 0 0,11-42-2793 0 0,-15 11-1789 0 0,-10 29 6215 0 0,2-10-7220 0 0</inkml:trace>
  <inkml:trace contextRef="#ctx0" brushRef="#br0" timeOffset="2383.707">1647 2165 16948 0 0,'0'0'1123'0'0,"0"0"-217"0"0,0 0-27 0 0,0 0 169 0 0,0 0 143 0 0,0 0-29 0 0,0 0-183 0 0,-10 37-198 0 0,-29 113-166 0 0,22-38 371 0 0,18-87-784 0 0,20 189 764 0 0,-10-165-933 0 0,33 218 130 0 0,-47-175-180 0 0,-22-102 621 0 0,-24-164-57 0 0,39 146-504 0 0,-2 0 1 0 0,0 1-1 0 0,-2 1 0 0 0,-1 0 1 0 0,-10-12-44 0 0,22 33 4 0 0,-1-1 0 0 0,-1 1 0 0 0,1 0 0 0 0,0 0 0 0 0,-1 0 1 0 0,0 1-1 0 0,0-1 0 0 0,-1 1 0 0 0,1 0 0 0 0,-1 1 0 0 0,0-1 0 0 0,0 1 0 0 0,0 1 0 0 0,0-1 0 0 0,-1 1 1 0 0,1 0-1 0 0,-1 0 0 0 0,1 1 0 0 0,-1 0 0 0 0,0 0 0 0 0,1 0 0 0 0,-1 1 0 0 0,0 0 0 0 0,0 0 0 0 0,1 1 1 0 0,-1 0-1 0 0,-3 1-4 0 0,2 1-74 0 0,1 0 0 0 0,0 0 0 0 0,0 1 0 0 0,0 0 0 0 0,0 1 0 0 0,1-1 0 0 0,0 1 1 0 0,0 0-1 0 0,0 1 0 0 0,0-1 0 0 0,1 1 0 0 0,0 0 0 0 0,0 1 0 0 0,1-1 0 0 0,0 1 0 0 0,0 0 0 0 0,0 0 1 0 0,1 0-1 0 0,0 2 74 0 0,-18 53-7740 0 0,19-49-4086 0 0</inkml:trace>
  <inkml:trace contextRef="#ctx0" brushRef="#br0" timeOffset="2918.615">2151 2795 14147 0 0,'0'0'2281'0'0,"0"0"-577"0"0,0 0-254 0 0,0 0-1 0 0,0 0-33 0 0,0 0-133 0 0,0 0-242 0 0,0 0-269 0 0,0 0-161 0 0,0 0-115 0 0,0 0-79 0 0,0 0-59 0 0,0 0-38 0 0,-12-12-39 0 0,-37-36-50 0 0,49 47-224 0 0,-1 0 1 0 0,1 1 0 0 0,-1-1 0 0 0,0 1-1 0 0,1-1 1 0 0,-1 1 0 0 0,0-1 0 0 0,0 1-1 0 0,1-1 1 0 0,-1 1 0 0 0,0-1 0 0 0,0 1-1 0 0,0 0 1 0 0,1 0 0 0 0,-1-1-1 0 0,0 1 1 0 0,0 0 0 0 0,0 0 0 0 0,0 0-1 0 0,0 0 1 0 0,0 0 0 0 0,0 0 0 0 0,1 0-1 0 0,-1 0 1 0 0,0 0 0 0 0,0 1 0 0 0,0-1-1 0 0,0 0 1 0 0,0 0 0 0 0,1 1-1 0 0,-1-1 1 0 0,0 1 0 0 0,0-1 0 0 0,0 1-1 0 0,1-1 1 0 0,-1 1 0 0 0,0-1 0 0 0,1 1-1 0 0,-1-1 1 0 0,1 1 0 0 0,-1 0 0 0 0,0 0-1 0 0,1 0-7 0 0,-4 2 40 0 0,-14 15 9 0 0,0 0 1 0 0,1 1-1 0 0,1 1 1 0 0,1 1-1 0 0,0 0 1 0 0,2 0-1 0 0,1 2 1 0 0,0 0-1 0 0,2 0 1 0 0,-7 24-50 0 0,12-29-4 0 0,0 1 0 0 0,2 0 1 0 0,1 0-1 0 0,0 1 0 0 0,1-1 1 0 0,1 0-1 0 0,1 1 4 0 0,0-14-2 0 0,-1-1-1 0 0,1 1 0 0 0,0 0 1 0 0,1-1-1 0 0,-1 0 1 0 0,1 1-1 0 0,0-1 1 0 0,1 0-1 0 0,-1 0 0 0 0,1 0 1 0 0,0 0-1 0 0,0 0 1 0 0,0-1-1 0 0,1 0 0 0 0,0 1 1 0 0,0-1-1 0 0,0 0 1 0 0,0-1-1 0 0,0 1 1 0 0,1-1-1 0 0,0 0 0 0 0,-1 0 1 0 0,1 0-1 0 0,0-1 1 0 0,1 0-1 0 0,-1 0 0 0 0,0 0 1 0 0,2 0 2 0 0,2 1 8 0 0,0-1 1 0 0,0 0-1 0 0,0 0 0 0 0,1-1 1 0 0,-1 0-1 0 0,0-1 0 0 0,1 0 1 0 0,-1-1-1 0 0,0 0 0 0 0,1 0 1 0 0,-1-1-1 0 0,0 0 0 0 0,0 0 1 0 0,0-1-1 0 0,-1 0 1 0 0,7-4-9 0 0,-10 5 29 0 0,0 0 0 0 0,0-1 1 0 0,0 1-1 0 0,0-1 0 0 0,-1 0 1 0 0,1-1-1 0 0,-1 1 0 0 0,0-1 1 0 0,0 0-1 0 0,0 0 0 0 0,0 0 1 0 0,-1-1-1 0 0,0 1 0 0 0,0-1 1 0 0,0 0-1 0 0,0 1 0 0 0,-1-1 1 0 0,0-1-1 0 0,0 1 0 0 0,0 0 1 0 0,0 0-1 0 0,-1-1 0 0 0,0 1 1 0 0,0-1-1 0 0,-1 1 0 0 0,1-1 1 0 0,-1 0-1 0 0,0 1 0 0 0,-1-1-29 0 0,-2 2 10 0 0,0 0-1 0 0,0 0 1 0 0,-1 0-1 0 0,0 0 0 0 0,0 0 1 0 0,0 1-1 0 0,0-1 1 0 0,0 1-1 0 0,-1 0 0 0 0,1 1 1 0 0,-1-1-1 0 0,0 1 1 0 0,0 0-1 0 0,0 0 0 0 0,0 0 1 0 0,0 1-1 0 0,0 0 1 0 0,0 0-1 0 0,-1 0 0 0 0,-4 0-9 0 0,3 0-13 0 0,-1 1 0 0 0,1-1-1 0 0,0 1 1 0 0,0 1-1 0 0,0 0 1 0 0,0 0-1 0 0,0 0 1 0 0,0 0 0 0 0,0 1-1 0 0,1 1 1 0 0,-1-1-1 0 0,0 1 1 0 0,1 0-1 0 0,-3 2 14 0 0,9-5-2 0 0,1 0-1 0 0,-1 1 0 0 0,0-1 0 0 0,1 0 0 0 0,-1 1 1 0 0,0-1-1 0 0,1 1 0 0 0,-1-1 0 0 0,0 0 0 0 0,0 1 1 0 0,1-1-1 0 0,-1 1 0 0 0,0-1 0 0 0,0 1 0 0 0,0-1 0 0 0,0 0 1 0 0,0 1-1 0 0,0-1 0 0 0,1 1 0 0 0,-1-1 0 0 0,0 1 1 0 0,0-1-1 0 0,0 1 0 0 0,0-1 0 0 0,-1 1 0 0 0,1-1 1 0 0,0 1-1 0 0,0-1 0 0 0,0 1 0 0 0,0-1 0 0 0,0 0 1 0 0,-1 1-1 0 0,1-1 0 0 0,0 1 0 0 0,0-1 0 0 0,-1 1 0 0 0,1-1 1 0 0,0 0-1 0 0,0 1 0 0 0,-1-1 0 0 0,1 0 0 0 0,-1 1 1 0 0,1-1-1 0 0,0 0 0 0 0,-1 0 0 0 0,1 1 0 0 0,-1-1 3 0 0,132-12 20 0 0,-105 7-866 0 0,101-23 1177 0 0,-84 17-4678 0 0,-1 1-5528 0 0,-29 6-2797 0 0</inkml:trace>
  <inkml:trace contextRef="#ctx0" brushRef="#br0" timeOffset="4033.733">1140 2040 5817 0 0,'0'0'1801'0'0,"0"0"24"0"0,0 0 138 0 0,0 0 179 0 0,0 0 49 0 0,0 0-144 0 0,0 0-319 0 0,0 0-378 0 0,0 0-320 0 0,0 0-263 0 0,0 0-159 0 0,0 0-89 0 0,0 0-34 0 0,-6-2-50 0 0,-16-7 821 0 0,150-12 1249 0 0,-38 7-1782 0 0,1 5-1 0 0,86 2-722 0 0,-148 7 44 0 0,25 0 910 0 0,-80-26-729 0 0,-173-162-353 0 0,200 188 32 0 0,-1 0 0 0 0,0 0-1 0 0,1 0 1 0 0,-1-1 0 0 0,0 1 0 0 0,1 0-1 0 0,-1 0 1 0 0,0 0 0 0 0,0-1 0 0 0,1 1-1 0 0,-1 0 1 0 0,0 0 0 0 0,0-1 0 0 0,1 1-1 0 0,-1 0 1 0 0,0-1 0 0 0,0 1-1 0 0,0 0 1 0 0,0-1 0 0 0,1 1 0 0 0,-1 0-1 0 0,0-1 1 0 0,0 1 0 0 0,0 0 0 0 0,0-1-1 0 0,0 1 1 0 0,0 0 0 0 0,0-1 0 0 0,0 1-1 0 0,0 0 1 0 0,0-1 0 0 0,0 1-1 0 0,0 0 1 0 0,0-1 0 0 0,0 1 0 0 0,0-1-1 0 0,-1 1 1 0 0,1 0 0 0 0,0-1 0 0 0,0 1-1 0 0,0 0 1 0 0,0 0 0 0 0,-1-1 0 0 0,1 1 96 0 0,33 13-11204 0 0,-23-6-1477 0 0</inkml:trace>
  <inkml:trace contextRef="#ctx0" brushRef="#br0" timeOffset="4552.615">2490 2430 2032 0 0,'0'0'2536'0'0,"0"0"-195"0"0,0 0 105 0 0,0 0 96 0 0,0 0-55 0 0,0 0-207 0 0,0 0-340 0 0,0 0-370 0 0,0 0-322 0 0,0 0-237 0 0,0 0-164 0 0,0 0-91 0 0,8-3 3139 0 0,140 6-1481 0 0,248-17-2291 0 0,-403 11-4838 0 0,3 2-2557 0 0,2 1-5128 0 0</inkml:trace>
  <inkml:trace contextRef="#ctx0" brushRef="#br0" timeOffset="4973.861">2561 2662 10370 0 0,'0'0'2330'0'0,"0"0"-456"0"0,0 0-167 0 0,0 0-43 0 0,0 0-115 0 0,0 0-236 0 0,0 0-343 0 0,0 0-324 0 0,0 0-144 0 0,0 0-27 0 0,0 0-19 0 0,0 0 4 0 0,0 0-3 0 0,4 16 1913 0 0,19-11-1968 0 0,-1-2 1 0 0,1 0-1 0 0,0-1 0 0 0,0-1 1 0 0,1-2-1 0 0,-1 0 0 0 0,0-1 0 0 0,-1-1 1 0 0,1-1-1 0 0,21-7-402 0 0,85-11 523 0 0,-20 15-183 0 0,-85 7-3812 0 0,-1-1-3771 0 0,-21 1-5469 0 0</inkml:trace>
  <inkml:trace contextRef="#ctx0" brushRef="#br0" timeOffset="7200.1">3957 2059 1904 0 0,'0'0'2301'0'0,"0"0"-643"0"0,0 0-189 0 0,0 0 202 0 0,0 0 252 0 0,0 0 50 0 0,0 0-261 0 0,0 0-432 0 0,0 0-375 0 0,0 0-245 0 0,0 0-124 0 0,2 0-41 0 0,8 0-31 0 0,-7 0-32 0 0,-3 0-37 0 0,33 0 3737 0 0,-150 18 925 0 0,-56 50-5345 0 0,137-51 743 0 0,-126 67 128 0 0,161-83-578 0 0,0-1-1 0 0,1 1 1 0 0,-1-1 0 0 0,0 1 0 0 0,0 0-1 0 0,1-1 1 0 0,-1 1 0 0 0,0 0 0 0 0,1 0-1 0 0,-1-1 1 0 0,0 1 0 0 0,1 0 0 0 0,-1 0-1 0 0,1 0 1 0 0,0 0 0 0 0,-1-1 0 0 0,1 1-1 0 0,0 0 1 0 0,-1 0 0 0 0,1 0-1 0 0,0 0 1 0 0,0 0 0 0 0,0 0 0 0 0,0 0-1 0 0,0 0 1 0 0,0 0 0 0 0,0 0 0 0 0,0 0-1 0 0,0 0 1 0 0,0 0 0 0 0,1 0 0 0 0,-1 0-1 0 0,0 0 1 0 0,1 0 0 0 0,-1 0 0 0 0,0-1-1 0 0,1 1 1 0 0,-1 0 0 0 0,1 0-1 0 0,0 0 1 0 0,-1-1 0 0 0,1 1 0 0 0,0 0-1 0 0,-1 0 1 0 0,1-1 0 0 0,0 1 0 0 0,0-1-1 0 0,0 1 1 0 0,-1-1 0 0 0,1 1 0 0 0,0-1-1 0 0,0 1 1 0 0,1-1-5 0 0,49 28 126 0 0,-22-22-24 0 0,1-1-1 0 0,0-1 0 0 0,0-2 0 0 0,0-1 1 0 0,25-2-102 0 0,89 6 152 0 0,-137-5-139 0 0,19 11 148 0 0,-65 19 151 0 0,-132 83-179 0 0,-61 35 2 0 0,221-141-127 0 0,-1 1-11 0 0,-1-1 0 0 0,2 2 0 0 0,-1-1 0 0 0,1 2 1 0 0,0 0-1 0 0,1 0 0 0 0,0 1 0 0 0,1 0 1 0 0,0 0-1 0 0,0 2 3 0 0,8-12-1 0 0,1 0 0 0 0,0 0 0 0 0,-1 0 0 0 0,1 0 0 0 0,0 0 0 0 0,-1 0-1 0 0,1 1 1 0 0,0-1 0 0 0,0 0 0 0 0,0 0 0 0 0,0 0 0 0 0,0 0 0 0 0,0 0 0 0 0,1 0 0 0 0,-1 0 0 0 0,0 0 0 0 0,0 0 0 0 0,1 0 0 0 0,-1 0 0 0 0,1 1 0 0 0,-1-2 0 0 0,1 1 0 0 0,-1 0 0 0 0,1 0 0 0 0,0 0 0 0 0,-1 0 0 0 0,1 0 0 0 0,0 0 0 0 0,0-1 0 0 0,0 1 0 0 0,-1 0 0 0 0,1-1 0 0 0,0 1-1 0 0,0 0 1 0 0,0-1 0 0 0,0 1 0 0 0,0-1 0 0 0,0 0 0 0 0,0 1 0 0 0,0-1 0 0 0,0 0 0 0 0,1 0 0 0 0,-1 1 1 0 0,52 9 69 0 0,234-10 269 0 0,-31-21-89 0 0,-219 17-187 0 0,-37 4-54 0 0,0 0-24 0 0,0-2-1342 0 0,0-1 4132 0 0,0 2-5818 0 0,0 0-2179 0 0,0 0-3468 0 0,0 1-4166 0 0</inkml:trace>
  <inkml:trace contextRef="#ctx0" brushRef="#br0" timeOffset="7568.113">3607 3307 15835 0 0,'0'0'1393'0'0,"0"0"-485"0"0,0 0-92 0 0,0 0 198 0 0,0 0 146 0 0,0 0-8 0 0,0 0-209 0 0,0 0-295 0 0,0 0-181 0 0,0 0-16 0 0,0 0 22 0 0,0 0 10 0 0,0 0 22 0 0,-1 8-61 0 0,-16 79 1217 0 0,16-100-5529 0 0,2 1-4252 0 0,-1 4-4204 0 0</inkml:trace>
  <inkml:trace contextRef="#ctx0" brushRef="#br0" timeOffset="8000.518">3662 3020 10946 0 0,'0'0'2267'0'0,"0"0"-489"0"0,0 0-193 0 0,0 0-22 0 0,0 0-100 0 0,0 0-195 0 0,0 0-227 0 0,0 0-216 0 0,0 0-175 0 0,0 0-119 0 0,0 0-95 0 0,0 0-62 0 0,-9 4-16 0 0,-26 13-27 0 0,55-23 1510 0 0,-11 3-1771 0 0,-23 9 909 0 0,-26 12-464 0 0,39-18-470 0 0,1 0 14 0 0,0 0-6 0 0,0 0-17 0 0,0 0-10 0 0,0 0-32 0 0,0 0-30 0 0,19-11-1091 0 0,11-5-3389 0 0,-20 11-2221 0 0,-1 1-6160 0 0</inkml:trace>
  <inkml:trace contextRef="#ctx0" brushRef="#br0" timeOffset="8627.166">4533 2364 10346 0 0,'0'0'1946'0'0,"0"0"-343"0"0,0 0-65 0 0,0 0 21 0 0,0 0-39 0 0,0 0-161 0 0,0 0-255 0 0,0 0-260 0 0,0 0-192 0 0,0 0-98 0 0,0 0-78 0 0,0 0-76 0 0,0 0-21 0 0,-4 30-31 0 0,-10 95-39 0 0,5 69 846 0 0,7-102 1151 0 0,-2-112-2256 0 0,2-1 1 0 0,1 0-1 0 0,0 0 0 0 0,1 0 0 0 0,2 0 1 0 0,0 0-1 0 0,1 1 0 0 0,1-1 1 0 0,1 1-1 0 0,3-8-50 0 0,1-7 20 0 0,1 0 1 0 0,1 0-1 0 0,2 1 0 0 0,2 0 1 0 0,1 1-1 0 0,1 1 1 0 0,2 0-1 0 0,1 2 0 0 0,2 0 1 0 0,18-19-21 0 0,28 6 47 0 0,-67 42-49 0 0,0 1 1 0 0,-1 0 0 0 0,1-1-1 0 0,0 1 1 0 0,-1 0 0 0 0,1 0-1 0 0,0 0 1 0 0,-1-1 0 0 0,1 1-1 0 0,0 0 1 0 0,0 0-1 0 0,-1 0 1 0 0,1 0 0 0 0,0 0-1 0 0,-1 1 1 0 0,1-1 0 0 0,0 0-1 0 0,-1 0 1 0 0,1 0 0 0 0,0 1-1 0 0,-1-1 1 0 0,1 0 0 0 0,0 0-1 0 0,-1 1 1 0 0,1-1 0 0 0,0 1-1 0 0,-1-1 1 0 0,1 1 0 0 0,-1-1-1 0 0,1 1 1 0 0,-1-1 0 0 0,1 1-1 0 0,-1-1 1 0 0,0 1 0 0 0,1-1-1 0 0,-1 1 1 0 0,0 0 0 0 0,1-1-1 0 0,-1 1 1 0 0,0 0 0 0 0,0-1-1 0 0,1 1 1 0 0,-1 0 0 0 0,0 0 1 0 0,4 7 11 0 0,17 108 5 0 0,-18-102-688 0 0,9 46 303 0 0,-9-41-3366 0 0,0 0-4129 0 0,-2-14-4831 0 0</inkml:trace>
  <inkml:trace contextRef="#ctx0" brushRef="#br0" timeOffset="8992.864">4923 2913 16171 0 0,'0'0'1539'0'0,"0"0"-498"0"0,0 0-92 0 0,0 0 119 0 0,0 0 102 0 0,0 0-36 0 0,0 0-234 0 0,0 0-268 0 0,0 0-176 0 0,0 0-139 0 0,0 0-81 0 0,0 0-51 0 0,-2 17-43 0 0,-16 91 156 0 0,14-79-165 0 0,3-48-5298 0 0,1 10-220 0 0,0 4-6211 0 0</inkml:trace>
  <inkml:trace contextRef="#ctx0" brushRef="#br0" timeOffset="9338.185">5142 2552 10714 0 0,'0'0'1677'0'0,"0"0"-290"0"0,0 0 2 0 0,0 0 94 0 0,0 0-13 0 0,0 0-165 0 0,0 0-284 0 0,0 0-302 0 0,0 0-202 0 0,0 0-125 0 0,0 0-95 0 0,0 0-35 0 0,0 0-61 0 0,-13 12-58 0 0,-55 50 93 0 0,86-67-12 0 0,13-23 172 0 0,-59 42 938 0 0,-11 19-1154 0 0,39-33-195 0 0,0 0-41 0 0,42-3-5761 0 0,-35-4-1049 0 0,-1 3-4951 0 0</inkml:trace>
  <inkml:trace contextRef="#ctx0" brushRef="#br0" timeOffset="9604.911">5367 1959 8578 0 0,'0'0'3206'0'0,"0"0"-836"0"0,0 0-314 0 0,0 0-85 0 0,0 0-142 0 0,0 0-274 0 0,0 0-430 0 0,0 0-382 0 0,0 0-216 0 0,0 0-52 0 0,0 0 11 0 0,0 0-18 0 0,-13 17-53 0 0,-57 83 165 0 0,26 8 28 0 0,42-99-3645 0 0,2 4-7910 0 0,2-13-1037 0 0</inkml:trace>
  <inkml:trace contextRef="#ctx0" brushRef="#br0" timeOffset="10456.83">4426 2081 160 0 0,'0'0'2846'0'0,"0"0"-574"0"0,0 0-84 0 0,0 0 52 0 0,0 0 23 0 0,0 0-121 0 0,0 0-304 0 0,0 0-311 0 0,0 0-348 0 0,0 0-274 0 0,0 0-173 0 0,0 0-109 0 0,0 0-88 0 0,3-8 1189 0 0,262-6 2471 0 0,-105-8-3846 0 0,-96 14 1121 0 0,-154-33-1286 0 0,33 1-143 0 0,57 31-2196 0 0,12 7-4959 0 0,-10 2-3228 0 0</inkml:trace>
  <inkml:trace contextRef="#ctx0" brushRef="#br0" timeOffset="11343.824">4577 1617 0 0 0,'0'0'551'0'0,"0"0"752"0"0,0 0 165 0 0,0 0 88 0 0,0 0 117 0 0,0 0-70 0 0,0 0-158 0 0,0 0-243 0 0,0 0-255 0 0,0 0-107 0 0,0 0-10 0 0,0 0-14 0 0,0 0-48 0 0,-7 5-65 0 0,-21 19-98 0 0,26-22-477 0 0,1 0 1 0 0,-1 0-1 0 0,1 0 0 0 0,0 0 1 0 0,0 0-1 0 0,0 0 0 0 0,0 0 0 0 0,0 1 1 0 0,0-1-1 0 0,1 1 0 0 0,-1-1 0 0 0,1 0 1 0 0,-1 1-1 0 0,1-1 0 0 0,0 1 1 0 0,0-1-1 0 0,0 1 0 0 0,1-1 0 0 0,-1 0 1 0 0,0 1-1 0 0,1 0-128 0 0,0 9 694 0 0,0-10-558 0 0,0 0 1 0 0,0-1 0 0 0,0 1 0 0 0,1 0 0 0 0,-1-1 0 0 0,0 1 0 0 0,1-1-1 0 0,-1 1 1 0 0,1-1 0 0 0,-1 0 0 0 0,1 1 0 0 0,0-1 0 0 0,-1 0 0 0 0,1 0-1 0 0,0 0 1 0 0,0 0 0 0 0,0-1 0 0 0,0 1 0 0 0,0 0 0 0 0,0-1 0 0 0,0 1-1 0 0,0-1 1 0 0,0 0 0 0 0,0 0 0 0 0,0 0 0 0 0,0 0 0 0 0,0 0-1 0 0,0 0 1 0 0,0 0 0 0 0,0-1 0 0 0,0 1 0 0 0,0-1 0 0 0,0 1 0 0 0,0-1-1 0 0,0 0 1 0 0,0 0 0 0 0,0 0 0 0 0,0 0 0 0 0,-1 0 0 0 0,1 0 0 0 0,0-1-1 0 0,0 0-136 0 0,1-1 77 0 0,-1-1-1 0 0,0 1 0 0 0,0 0 0 0 0,0-1 1 0 0,-1 0-1 0 0,1 1 0 0 0,-1-1 0 0 0,0 0 0 0 0,0 0 1 0 0,0 0-1 0 0,0 0 0 0 0,-1 0 0 0 0,1 0 1 0 0,-1 0-1 0 0,0 0 0 0 0,0 0 0 0 0,-1 0 1 0 0,1 0-1 0 0,-1 0-76 0 0,0 3-3 0 0,0 0 0 0 0,-1-1-1 0 0,1 1 1 0 0,0 0 0 0 0,0 1 0 0 0,-1-1 0 0 0,1 0 0 0 0,-1 0 0 0 0,1 0 0 0 0,-1 1 0 0 0,1-1 0 0 0,-1 1-1 0 0,1-1 1 0 0,-1 1 0 0 0,1 0 0 0 0,-1 0 0 0 0,0-1 0 0 0,1 1 0 0 0,-1 0 0 0 0,1 0 0 0 0,-1 1 0 0 0,0-1-1 0 0,1 0 1 0 0,-1 0 0 0 0,1 1 0 0 0,-1-1 0 0 0,1 1 0 0 0,-1-1 0 0 0,1 1 0 0 0,-1 0 0 0 0,1 0 0 0 0,0 0-1 0 0,-1-1 1 0 0,1 2 3 0 0,-3 1 9 0 0,3-2-9 0 0,-1 0-1 0 0,1 0 1 0 0,-1 0 0 0 0,1 0-1 0 0,0 0 1 0 0,-1 1 0 0 0,1-1-1 0 0,0 0 1 0 0,0 1 0 0 0,0-1-1 0 0,0 1 1 0 0,0-1 0 0 0,0 1-1 0 0,0-1 1 0 0,0 1 0 0 0,1 0 0 0 0,-1-1-1 0 0,0 1 1 0 0,1 0 0 0 0,0-1-1 0 0,-1 1 1 0 0,1 0 0 0 0,0 0-1 0 0,0 0 1 0 0,0-1 0 0 0,0 1-1 0 0,0 0 1 0 0,1 0 0 0 0,-1-1-1 0 0,0 1 1 0 0,1 0 0 0 0,-1 0-1 0 0,1-1 1 0 0,0 1 0 0 0,-1-1-1 0 0,1 1 1 0 0,0 0 0 0 0,0-1-1 0 0,1 1 1 0 0,0-2 61 0 0,0-1 1 0 0,1 1-1 0 0,-1-1 0 0 0,0 1 0 0 0,1-1 0 0 0,-1 0 0 0 0,0 0 0 0 0,0 0 0 0 0,0-1 0 0 0,0 1 0 0 0,0 0 0 0 0,0-1 0 0 0,0 1 0 0 0,0-1 0 0 0,-1 0 1 0 0,1 1-1 0 0,0-1 0 0 0,-1 0 0 0 0,0 0 0 0 0,1 0 0 0 0,-1 0 0 0 0,0 0 0 0 0,0-1 0 0 0,0 1 0 0 0,0 0 0 0 0,0 0 0 0 0,-1-1 0 0 0,1 1 0 0 0,-1-1-61 0 0,1 2 4 0 0,-1 1 0 0 0,1-1 0 0 0,-1 0 0 0 0,1 1 0 0 0,-1-1-1 0 0,0 0 1 0 0,1 0 0 0 0,-1 1 0 0 0,0-1 0 0 0,0 0 0 0 0,1 0-1 0 0,-1 0 1 0 0,0 1 0 0 0,0-1 0 0 0,0 0 0 0 0,0 0 0 0 0,0 0-1 0 0,0 0 1 0 0,0 1 0 0 0,0-1 0 0 0,0 0 0 0 0,-1 0 0 0 0,1 0-1 0 0,0 1 1 0 0,0-1 0 0 0,-1 0 0 0 0,1 0 0 0 0,-1 1 0 0 0,1-1-1 0 0,0 0 1 0 0,-1 1 0 0 0,1-1 0 0 0,-1 0 0 0 0,0 1 0 0 0,1-1-1 0 0,-1 1 1 0 0,1-1 0 0 0,-1 1 0 0 0,0-1 0 0 0,0 1 0 0 0,1-1-1 0 0,-1 1 1 0 0,0 0 0 0 0,0-1 0 0 0,1 1 0 0 0,-1 0 0 0 0,0 0-1 0 0,0 0 1 0 0,0-1 0 0 0,1 1 0 0 0,-1 0 0 0 0,0 0 0 0 0,0 0-1 0 0,0 0 1 0 0,0 0 0 0 0,1 1 0 0 0,-1-1 0 0 0,0 0 0 0 0,0 0-1 0 0,0 0 1 0 0,1 1 0 0 0,-1-1 0 0 0,0 1-4 0 0,0-1-4 0 0,-1 0 0 0 0,1 1 0 0 0,-1-1 0 0 0,1 0 0 0 0,-1 1 0 0 0,1 0 0 0 0,-1-1 0 0 0,1 1 0 0 0,0 0-1 0 0,-1 0 1 0 0,1 0 0 0 0,0 0 0 0 0,0 0 0 0 0,0 0 0 0 0,0 0 0 0 0,0 0 0 0 0,0 1 0 0 0,0-1 0 0 0,0 0 0 0 0,0 0 0 0 0,1 1 0 0 0,-1-1 0 0 0,0 1 0 0 0,1-1 0 0 0,-1 1 0 0 0,1-1 0 0 0,0 1 0 0 0,-1-1 0 0 0,1 1 0 0 0,0-1 0 0 0,0 1 0 0 0,0-1 0 0 0,0 1 0 0 0,0-1 0 0 0,0 1 0 0 0,0-1 0 0 0,1 1-1 0 0,-1-1 1 0 0,1 2 4 0 0,42 16-730 0 0,-7-14-1432 0 0,-24-4-1247 0 0,1 1-4040 0 0,-2 1-5288 0 0</inkml:trace>
  <inkml:trace contextRef="#ctx0" brushRef="#br0" timeOffset="12116.849">5927 2438 464 0 0,'0'0'2377'0'0,"0"0"-105"0"0,0 0 71 0 0,0 0 36 0 0,0 0-86 0 0,0 0-209 0 0,0 0-299 0 0,0 0-285 0 0,0 0-248 0 0,0 0-183 0 0,0 0-121 0 0,0 0-93 0 0,0 0-89 0 0,-6-3-61 0 0,3 2-665 0 0,1 0 34 0 0,1 0 0 0 0,-1 1 1 0 0,0-1-1 0 0,1 0 0 0 0,-1 1 0 0 0,0-1 1 0 0,1 1-1 0 0,-1-1 0 0 0,0 1 0 0 0,0 0 1 0 0,0 0-1 0 0,1 0 0 0 0,-1 0 0 0 0,0 0 1 0 0,0 0-1 0 0,1 0 0 0 0,-1 1 0 0 0,0-1 1 0 0,0 1-1 0 0,1-1 0 0 0,-1 1 0 0 0,0 0 1 0 0,1-1-1 0 0,-1 1 0 0 0,1 0 0 0 0,-1 0 0 0 0,1 0 1 0 0,-1 1-75 0 0,-12 12 297 0 0,2 0 0 0 0,0 1 0 0 0,1 0 0 0 0,0 1 0 0 0,2 1 0 0 0,0-1 0 0 0,-1 3-297 0 0,-27 47 272 0 0,8-18-177 0 0,18-28-83 0 0,-1 0-1 0 0,-1-1 0 0 0,-1 0 0 0 0,0-1 0 0 0,-1 0 1 0 0,-6 3-12 0 0,14-12-69 0 0,-8 1-2711 0 0,14-31-10191 0 0,1 20 11267 0 0,0-3-8497 0 0</inkml:trace>
  <inkml:trace contextRef="#ctx0" brushRef="#br0" timeOffset="12400.302">5573 2305 8346 0 0,'0'0'2811'0'0,"0"0"-272"0"0,0 0-328 0 0,0 0-262 0 0,0 0-287 0 0,0 0-397 0 0,0 0-399 0 0,0 0-288 0 0,0 0-80 0 0,0 0 34 0 0,0 0 69 0 0,0 0 54 0 0,0 0-40 0 0,1 14-42 0 0,4 43-46 0 0,-4-51-406 0 0,1 1 0 0 0,0-1 0 0 0,0 0 0 0 0,0 1 0 0 0,1-1 0 0 0,0 0 0 0 0,0-1 0 0 0,1 1 0 0 0,-1-1 0 0 0,1 1 0 0 0,0-1 0 0 0,1 0 1 0 0,-1 0-1 0 0,4 1-121 0 0,8 12 272 0 0,101 130 553 0 0,-39-41-1458 0 0,-54-84-1109 0 0,-4-14-7107 0 0,-18-8 6994 0 0,2-1-10141 0 0</inkml:trace>
  <inkml:trace contextRef="#ctx0" brushRef="#br0" timeOffset="13099.013">6070 2824 6737 0 0,'0'0'2858'0'0,"0"0"-641"0"0,0 0-190 0 0,0 0-33 0 0,0 0-97 0 0,0 0-259 0 0,0 0-295 0 0,0 0-241 0 0,0 0-219 0 0,0 0-139 0 0,0 0-86 0 0,0 0-68 0 0,0 0-79 0 0,0-11-79 0 0,7-87 553 0 0,1 64-792 0 0,1 0 0 0 0,2 1 0 0 0,1 0 1 0 0,2 1-1 0 0,1 0 0 0 0,1 2 0 0 0,2-1 0 0 0,3-1-193 0 0,39-39 160 0 0,-60 71-160 0 0,1-1 1 0 0,-1 1-1 0 0,1-1 0 0 0,0 1 1 0 0,-1 0-1 0 0,1-1 1 0 0,-1 1-1 0 0,1 0 0 0 0,0-1 1 0 0,-1 1-1 0 0,1 0 1 0 0,0 0-1 0 0,0 0 0 0 0,-1 0 1 0 0,1 0-1 0 0,0 0 1 0 0,-1 0-1 0 0,1 0 1 0 0,0 0-1 0 0,0 0 0 0 0,-1 0 1 0 0,1 0-1 0 0,0 0 1 0 0,-1 0-1 0 0,1 1 0 0 0,0-1 1 0 0,-1 0-1 0 0,1 1 1 0 0,0-1-1 0 0,-1 0 0 0 0,1 1 1 0 0,-1-1-1 0 0,1 1 1 0 0,-1-1-1 0 0,1 1 1 0 0,-1-1-1 0 0,1 1 0 0 0,-1-1 1 0 0,1 1-1 0 0,-1-1 1 0 0,0 1-1 0 0,1 0 0 0 0,-1-1 1 0 0,0 1-1 0 0,1 0 1 0 0,-1-1-1 0 0,0 1 1 0 0,0 0-1 0 0,0-1 0 0 0,0 1 1 0 0,0 0-1 0 0,1 0 1 0 0,-1-1-1 0 0,0 1 0 0 0,-1 0 1 0 0,1-1-1 0 0,0 1 1 0 0,0 0-1 0 0,0 0 0 0 0,0-1 1 0 0,-1 1-1 0 0,1 0 1 0 0,0-1-1 0 0,0 1 1 0 0,-1 0-2 0 0,4 11 13 0 0,14 150 162 0 0,8-70-132 0 0,-23-92-33 0 0,-1 1 0 0 0,0-1 0 0 0,1 1 0 0 0,-1-1-1 0 0,0 0 1 0 0,1 0 0 0 0,-1 1 0 0 0,0-1-1 0 0,1 0 1 0 0,-1 0 0 0 0,1 0 0 0 0,-1-1-1 0 0,0 1 1 0 0,1 0 0 0 0,-1 0 0 0 0,0-1 0 0 0,1 1-1 0 0,-1-1 1 0 0,0 1 0 0 0,1-1 0 0 0,-1 0-1 0 0,0 1 1 0 0,0-1 0 0 0,0 0 0 0 0,0 0 0 0 0,0 0-1 0 0,0 0 1 0 0,0 0 0 0 0,0 0 0 0 0,0 0-1 0 0,0 0 1 0 0,0 0 0 0 0,0 0 0 0 0,-1-1-1 0 0,1 1 1 0 0,-1 0 0 0 0,1 0 0 0 0,-1-1 0 0 0,1 1-1 0 0,-1 0 1 0 0,1-2-9 0 0,2-2 26 0 0,180-262 237 0 0,-125 183-231 0 0,-53 78 132 0 0,-7 15-83 0 0,-11 29-41 0 0,6-19-3 0 0,-2 10 28 0 0,2-1-1 0 0,1 1 1 0 0,1 1-1 0 0,2-1 1 0 0,1 0-1 0 0,1 15-64 0 0,1-23-14 0 0,-1-10-22 0 0,0-1 0 0 0,1 1 0 0 0,0 0 1 0 0,0 0-1 0 0,2 0 0 0 0,-1-1 0 0 0,1 1 0 0 0,1 0 0 0 0,0-1 0 0 0,0 0 0 0 0,1 1 0 0 0,1-2 0 0 0,-1 1 0 0 0,2 0 0 0 0,2 3 36 0 0,10-2-2533 0 0,-14-10-1649 0 0,1-1-3502 0 0,-1 0-4896 0 0</inkml:trace>
  <inkml:trace contextRef="#ctx0" brushRef="#br0" timeOffset="13904.939">6913 2721 0 0 0,'0'0'569'0'0,"0"0"1164"0"0,0 0 437 0 0,0 0 37 0 0,0 0-144 0 0,0 0-236 0 0,0 0-205 0 0,0 0-167 0 0,0 0-131 0 0,0 0-108 0 0,0 0-105 0 0,0 0-113 0 0,11 7 6032 0 0,-11-6-6828 0 0,-35 139 2222 0 0,30-104-2345 0 0,5-36-82 0 0,0 0 25 0 0,0 0 19 0 0,0 0 16 0 0,0 0-13 0 0,0 0-37 0 0,0 0-31 0 0,0 0 20 0 0,0 0-9 0 0,0 0-1 0 0,0 0 30 0 0,0 0-14 0 0,0 0 7 0 0,0 0 16 0 0,0 0-13 0 0,0 0-21 0 0,0 0 22 0 0,0 0-10 0 0,0 0-23 0 0,0 0 32 0 0,0 0-20 0 0,0 0 4 0 0,0 0 37 0 0,0 0-34 0 0,0 0-30 0 0,0 0-17 0 0,0 0-12 0 0,0 0-5 0 0,0 0-46 0 0,0-25-6186 0 0,2 11-3149 0 0,1 9-1914 0 0</inkml:trace>
  <inkml:trace contextRef="#ctx0" brushRef="#br0" timeOffset="14328.848">7004 2405 7914 0 0,'0'0'3227'0'0,"0"0"-952"0"0,0 0-364 0 0,0 0-30 0 0,0 0-85 0 0,0 0-210 0 0,0 0-245 0 0,0 0-276 0 0,0 0-247 0 0,0 0-185 0 0,0 0-132 0 0,0 0-65 0 0,0 0-37 0 0,-13 3 1124 0 0,13-3-1492 0 0,0 0-22 0 0,0 0-20 0 0,25-7 289 0 0,-25 7-216 0 0,0 0 9 0 0,0 0 46 0 0,0 0 14 0 0,-16 1 154 0 0,-35 16-119 0 0,50-17-146 0 0,1 0 6 0 0,0 0-15 0 0,0 0-34 0 0,0 0-11 0 0,0 0-49 0 0,20-4-1423 0 0,-10 1 177 0 0,0 0-3172 0 0,-2 2-5363 0 0</inkml:trace>
  <inkml:trace contextRef="#ctx0" brushRef="#br0" timeOffset="15136.25">7178 2199 0 0 0,'0'0'1707'0'0,"0"0"-19"0"0,0 0 167 0 0,0 0 201 0 0,0 0 7 0 0,0 0-199 0 0,0 0-354 0 0,0 0-338 0 0,0 0-176 0 0,0 0 26 0 0,0 0 50 0 0,0 0 22 0 0,4-1-6 0 0,37 8 2044 0 0,-35-4-2930 0 0,1 0 0 0 0,0-1-1 0 0,0 0 1 0 0,-1 0-1 0 0,1 0 1 0 0,0-1-1 0 0,0 0 1 0 0,1-1 0 0 0,-1 0-1 0 0,0 0 1 0 0,0 0-1 0 0,0-1 1 0 0,0 0-1 0 0,0 0 1 0 0,0-1 0 0 0,0 0-1 0 0,0 0 1 0 0,-1 0-1 0 0,1-1 1 0 0,-1 0-1 0 0,0-1 1 0 0,1 1 0 0 0,-1-1-1 0 0,-1 0 1 0 0,1-1-1 0 0,-1 1 1 0 0,5-6-202 0 0,-4 42 279 0 0,3 160 85 0 0,15 197-308 0 0,7-241-8 0 0,-20-164 452 0 0,1-80-402 0 0,5 1 0 0 0,4 0 0 0 0,4 2 0 0 0,24-56-98 0 0,14 2 79 0 0,-14 50-191 0 0,-58 124-5012 0 0,3-13-2568 0 0,2-3-4587 0 0</inkml:trace>
  <inkml:trace contextRef="#ctx0" brushRef="#br0" timeOffset="15469.162">7784 2747 13675 0 0,'0'0'2428'0'0,"0"0"-978"0"0,0 0-355 0 0,0 0 55 0 0,0 0 39 0 0,0 0-110 0 0,0 0-257 0 0,0 0-218 0 0,0 0-106 0 0,0 0-17 0 0,0 0-47 0 0,0 0-103 0 0,0 0-99 0 0,-1 14-56 0 0,-22 100 188 0 0,21-104-3287 0 0,8-15-7518 0 0,-1 1-1155 0 0</inkml:trace>
  <inkml:trace contextRef="#ctx0" brushRef="#br0" timeOffset="15843.82">7964 2394 7082 0 0,'0'0'4283'0'0,"0"0"-1985"0"0,0 0-683 0 0,0 0-169 0 0,0 0-203 0 0,0 0-181 0 0,0 0-264 0 0,0 0-170 0 0,0 0-89 0 0,0 0-66 0 0,0 0-57 0 0,0 0-60 0 0,-8 6-76 0 0,-25 19-70 0 0,34-25-201 0 0,-1 0 0 0 0,1 0 1 0 0,0 0-1 0 0,-1 0 0 0 0,1 0 1 0 0,-1 0-1 0 0,1 0 0 0 0,0 0 1 0 0,-1 0-1 0 0,1 0 0 0 0,-1 0 1 0 0,1 1-1 0 0,0-1 0 0 0,-1 0 1 0 0,1 0-1 0 0,-1 1 0 0 0,1-1 1 0 0,-1 0-1 0 0,1 1 0 0 0,-1-1 0 0 0,1 1 1 0 0,-1-1-1 0 0,0 1 0 0 0,1-1 1 0 0,-1 0-1 0 0,1 1 0 0 0,-1 0 1 0 0,0-1-1 0 0,1 1 0 0 0,-1-1 1 0 0,0 1-1 0 0,0-1 0 0 0,0 1 1 0 0,1 0-1 0 0,-1-1 0 0 0,0 1 1 0 0,0-1-1 0 0,0 1 0 0 0,0 0 1 0 0,0-1-1 0 0,0 1 0 0 0,0-1 0 0 0,0 1 1 0 0,0 0-1 0 0,0-1 0 0 0,-1 1 1 0 0,1-1-1 0 0,0 1 0 0 0,0 0 1 0 0,0-1-1 0 0,-1 1 0 0 0,1-1 1 0 0,0 1-1 0 0,-1-1 0 0 0,1 1 1 0 0,-1-1-1 0 0,1 1 0 0 0,0-1 1 0 0,-1 1-1 0 0,1-1 0 0 0,-1 0 0 0 0,1 1 1 0 0,-1-1-1 0 0,1 0 0 0 0,-1 1 1 0 0,1-1-1 0 0,-1 0 0 0 0,0 0 1 0 0,0 1-10 0 0,27-16 452 0 0,-26 15-384 0 0,-33-3-6 0 0,18 11-7 0 0,13-6-3705 0 0,1-2-3897 0 0,3 0-3785 0 0</inkml:trace>
  <inkml:trace contextRef="#ctx0" brushRef="#br0" timeOffset="16300.837">8184 1922 4161 0 0,'0'0'3665'0'0,"0"0"-981"0"0,0 0-331 0 0,0 0-101 0 0,0 0-189 0 0,0 0-298 0 0,0 0-376 0 0,0 0-308 0 0,0 0-268 0 0,0 0-173 0 0,0 0-108 0 0,0 0-48 0 0,0 0-18 0 0,-8 8-10 0 0,-63 70 814 0 0,-15 35-900 0 0,83-110-325 0 0,-2 0-898 0 0,4-1-9013 0 0,1-2-2063 0 0</inkml:trace>
  <inkml:trace contextRef="#ctx0" brushRef="#br0" timeOffset="16934.999">7247 1908 10610 0 0,'0'0'2453'0'0,"0"0"-319"0"0,0 0-167 0 0,0 0-192 0 0,0 0-282 0 0,0 0-310 0 0,0 0-315 0 0,0 0-277 0 0,0 0-171 0 0,0 0-90 0 0,0 0-26 0 0,0 0 49 0 0,3 0 66 0 0,361-29 2728 0 0,-299 28-3103 0 0,-73 9 600 0 0,4-8-616 0 0,-1 0-1 0 0,1-1 1 0 0,0 1-1 0 0,-1-1 1 0 0,1 0 0 0 0,0 0-1 0 0,-1 0 1 0 0,1-1-1 0 0,0 1 1 0 0,0-1-1 0 0,0 0 1 0 0,0 0-1 0 0,1 0 1 0 0,-1-1-1 0 0,0 1 1 0 0,1-1-1 0 0,0 0 1 0 0,0 0-1 0 0,0 0 1 0 0,0-1-1 0 0,0 1 1 0 0,0-1-1 0 0,1 1 1 0 0,-1-1-28 0 0,-12-16-201 0 0,-9-18 483 0 0,18 7-4766 0 0,7 27-275 0 0,3 0-5937 0 0</inkml:trace>
  <inkml:trace contextRef="#ctx0" brushRef="#br0" timeOffset="18222.922">8452 2497 7570 0 0,'0'0'2834'0'0,"0"0"-799"0"0,0 0-452 0 0,0 0-50 0 0,0 0 22 0 0,0 0-81 0 0,0 0-212 0 0,0 0-300 0 0,0 0-231 0 0,0 0-44 0 0,0 0 28 0 0,0 0 44 0 0,0 0 13 0 0,11 1-93 0 0,221 5 2675 0 0,-110 5-2750 0 0,-91-7-1074 0 0,-43-30-3292 0 0,3 14 699 0 0,2 2-2003 0 0,3 3-2105 0 0,1 3-2406 0 0</inkml:trace>
  <inkml:trace contextRef="#ctx0" brushRef="#br0" timeOffset="18473.529">8633 2302 6337 0 0,'0'0'3530'0'0,"0"0"-1224"0"0,0 0-605 0 0,0 0-114 0 0,0 0-11 0 0,0 0-50 0 0,0 0-147 0 0,0 0-218 0 0,0 0-210 0 0,0 0-135 0 0,0 0-53 0 0,0 0-36 0 0,-5 24-64 0 0,-18 118 453 0 0,-30 125-133 0 0,51-259-1701 0 0,0 7-453 0 0,4-12-2741 0 0,4-2-3490 0 0,-3-1-3756 0 0</inkml:trace>
  <inkml:trace contextRef="#ctx0" brushRef="#br0" timeOffset="19696.808">9640 1952 5545 0 0,'0'0'1781'0'0,"0"0"-144"0"0,0 0 121 0 0,0 0 152 0 0,0 0-43 0 0,0 0-298 0 0,0 0-354 0 0,0 0-244 0 0,0 0-108 0 0,0 0-55 0 0,0 0-50 0 0,0 0-61 0 0,0 0-54 0 0,4 10 355 0 0,-3-6 2217 0 0,-1-3-2976 0 0,0-1 1 0 0,0 0-47 0 0,0 0-25 0 0,0 0-16 0 0,0 0-16 0 0,0 0-16 0 0,0 0-13 0 0,20 3 1285 0 0,123 4-925 0 0,-125 0-319 0 0,-18-6-97 0 0,-25 11 231 0 0,-23 10-235 0 0,-1-3-1 0 0,-1-2 0 0 0,0-2 1 0 0,-25 3-47 0 0,30-7 4 0 0,-235 63 78 0 0,266-64-98 0 0,14-9-2 0 0,18 14 22 0 0,-7-9 7 0 0,1-1 0 0 0,1 0 0 0 0,-1-1 0 0 0,1 0 0 0 0,0 0-1 0 0,0-2 1 0 0,0 0 0 0 0,0 0 0 0 0,0-1 0 0 0,0 0 0 0 0,3-2-11 0 0,44 6 49 0 0,138 13 41 0 0,-161 1-81 0 0,-64 13 196 0 0,9-12-179 0 0,-1-2-1 0 0,-1-1 1 0 0,-1 0-1 0 0,0-1 1 0 0,-1-2-1 0 0,-1 0 1 0 0,0-1-1 0 0,0-1-25 0 0,-81 50-9 0 0,78-45 37 0 0,17-12-27 0 0,0 0 0 0 0,1 1 0 0 0,-1 0 0 0 0,1 1 0 0 0,1 0 0 0 0,-1 0 0 0 0,1 0 1 0 0,0 1-1 0 0,1 0 0 0 0,-3 5-1 0 0,8-12 0 0 0,0 0 1 0 0,1 0-1 0 0,-1 1 1 0 0,0-1-1 0 0,1 0 1 0 0,-1 1-1 0 0,1-1 1 0 0,-1 1-1 0 0,1-1 1 0 0,0 0-1 0 0,-1 1 1 0 0,1-1 0 0 0,0 1-1 0 0,0-1 1 0 0,0 1-1 0 0,0-1 1 0 0,0 1-1 0 0,1-1 1 0 0,-1 1-1 0 0,0-1 1 0 0,1 1-1 0 0,-1-1 1 0 0,1 0-1 0 0,-1 1 1 0 0,1-1-1 0 0,0 0 1 0 0,0 1 0 0 0,-1-1-1 0 0,1 0 1 0 0,0 0-1 0 0,0 0 1 0 0,0 0-1 0 0,0 0 1 0 0,1 0-1 0 0,-1 0 1 0 0,0 0-1 0 0,0 0 1 0 0,0 0-1 0 0,1-1 1 0 0,-1 1-1 0 0,0 0 1 0 0,1-1 0 0 0,-1 1-1 0 0,2-1 0 0 0,68 10 37 0 0,214-42 450 0 0,-109 6-121 0 0,-130 25-202 0 0,-20-12-3317 0 0,-21 9-1768 0 0,-1-1-3995 0 0,-4 5-3978 0 0</inkml:trace>
  <inkml:trace contextRef="#ctx0" brushRef="#br0" timeOffset="20086.796">9465 3071 13499 0 0,'0'0'1642'0'0,"0"0"-644"0"0,0 0-140 0 0,0 0 225 0 0,0 0 212 0 0,0 0 78 0 0,0 0-159 0 0,0 0-267 0 0,0 0-202 0 0,0 0-135 0 0,0 0-93 0 0,0 0-85 0 0,0 0-57 0 0,-6 20-63 0 0,-19 63-86 0 0,19-31 318 0 0,24-53-1203 0 0,1-15-2234 0 0,-13 9-619 0 0,0 1-3486 0 0,-2 3-4754 0 0</inkml:trace>
  <inkml:trace contextRef="#ctx0" brushRef="#br0" timeOffset="20540.858">9548 2872 11763 0 0,'0'0'1819'0'0,"0"0"-302"0"0,0 0-47 0 0,0 0-15 0 0,0 0-71 0 0,0 0-129 0 0,0 0-200 0 0,0 0-196 0 0,0 0-212 0 0,0 0-201 0 0,0 0-110 0 0,0 0-78 0 0,0 0-42 0 0,-4 0-37 0 0,-12 0-57 0 0,12 0-47 0 0,20-11 276 0 0,6 0-195 0 0,-22 11-127 0 0,0 0 12 0 0,0 0-7 0 0,0 0 27 0 0,0 0 51 0 0,0 0 28 0 0,-22 0 488 0 0,-31 0 334 0 0,53 0-837 0 0,0 0-3 0 0,0 0-22 0 0,0 0-12 0 0,0 0-10 0 0,0 0-16 0 0,22-15 104 0 0,-15 16-2087 0 0,3-1-415 0 0,-2-1-5212 0 0,-2-2-4861 0 0</inkml:trace>
</inkml:ink>
</file>

<file path=ppt/ink/ink8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8:42.9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10 530 2961 0 0,'0'0'2117'0'0,"0"0"32"0"0,0 0 178 0 0,0 0 82 0 0,0 0-144 0 0,0 0-347 0 0,0 0-426 0 0,0 0-399 0 0,0 0-302 0 0,0 0-211 0 0,0 0-146 0 0,5 13 459 0 0,-18 427 2478 0 0,11-402-2840 0 0,2-51 909 0 0,4-29-1350 0 0,1-1 0 0 0,3 1 0 0 0,1 0 0 0 0,2 0 0 0 0,2 1-1 0 0,1 1 1 0 0,13-23-90 0 0,-11 21 34 0 0,-5 14-11 0 0,0 1 0 0 0,1 0-1 0 0,2 1 1 0 0,1 0 0 0 0,1 1 0 0 0,1 1 0 0 0,1 0 0 0 0,9-7-23 0 0,-27 30 2 0 0,1 0 0 0 0,-1 0-1 0 0,0 1 0 0 0,0-1 0 0 0,1 0 0 0 0,-1 1 0 0 0,1-1 1 0 0,-1 1-1 0 0,0-1 0 0 0,1 0 0 0 0,-1 1 0 0 0,1-1 1 0 0,0 1-1 0 0,-1-1 0 0 0,1 1 0 0 0,-1-1 0 0 0,1 1 1 0 0,0 0-1 0 0,-1-1 0 0 0,1 1 0 0 0,0 0 0 0 0,-1-1 0 0 0,1 1 1 0 0,0 0-1 0 0,-1 0 0 0 0,1 0 0 0 0,0 0 0 0 0,0 0 1 0 0,-1 0-1 0 0,1 0 0 0 0,0 0 0 0 0,0 0 0 0 0,-1 0 1 0 0,1 0-1 0 0,0 0 0 0 0,0 0 0 0 0,-1 1 0 0 0,1-1 1 0 0,0 0-1 0 0,-1 0 0 0 0,1 1 0 0 0,0-1 0 0 0,-1 1 0 0 0,1-1 1 0 0,-1 0-1 0 0,1 1 0 0 0,0-1 0 0 0,-1 1-1 0 0,29 83 312 0 0,-10-11-300 0 0,-6-55-406 0 0,-5-11-2291 0 0,-2-2-5765 0 0,-4-5-3523 0 0</inkml:trace>
  <inkml:trace contextRef="#ctx0" brushRef="#br0" timeOffset="364.651">527 943 13067 0 0,'0'0'1910'0'0,"0"0"-540"0"0,0 0-183 0 0,0 0 28 0 0,0 0 8 0 0,0 0-88 0 0,0 0-284 0 0,0 0-268 0 0,0 0-170 0 0,0 0-130 0 0,0 0-34 0 0,0 0-33 0 0,0 0-32 0 0,-3 17-6 0 0,-9 79 246 0 0,12-95-369 0 0,0-1-5 0 0,0 0-14 0 0,0 0-6 0 0,0 0-5 0 0,0 0 24 0 0,0 0 9 0 0,0 0 6 0 0,-9-19-1075 0 0,6 6-893 0 0,1 7-1134 0 0,0 0-4939 0 0,2 2-2948 0 0</inkml:trace>
  <inkml:trace contextRef="#ctx0" brushRef="#br0" timeOffset="796.254">683 556 3825 0 0,'0'0'2839'0'0,"0"0"-858"0"0,0 0-285 0 0,0 0 11 0 0,0 0-44 0 0,0 0-99 0 0,0 0-222 0 0,0 0-279 0 0,0 0-224 0 0,0 0-175 0 0,0 0-131 0 0,0 0-91 0 0,0 0-54 0 0,-10 9-62 0 0,-29 25-71 0 0,29-25-75 0 0,10-9-57 0 0,0 0-40 0 0,0 0-17 0 0,0 0 21 0 0,0 0 6 0 0,22-15 1002 0 0,9-13-475 0 0,-74 60 147 0 0,42-27-2320 0 0,10-10-11201 0 0,-5 1 2820 0 0</inkml:trace>
  <inkml:trace contextRef="#ctx0" brushRef="#br0" timeOffset="1134.412">796 118 3841 0 0,'0'0'1916'0'0,"0"0"122"0"0,0 0 194 0 0,0 0 57 0 0,0 0-149 0 0,0 0-362 0 0,0 0-410 0 0,0 0-297 0 0,0 0-166 0 0,0 0-83 0 0,0 0-64 0 0,0 0-47 0 0,0 0-50 0 0,0 2-61 0 0,-2 6-420 0 0,0-1 0 0 0,-1 0-1 0 0,1 0 1 0 0,-1 0 0 0 0,0-1-1 0 0,-1 1 1 0 0,0-1 0 0 0,0 0-1 0 0,0 0 1 0 0,-1 0 0 0 0,0 0-1 0 0,0-1 1 0 0,0 0 0 0 0,-1 0 0 0 0,0 0-1 0 0,-4 2-179 0 0,-23 25 135 0 0,-16 19-344 0 0,47-50-1689 0 0,8-5-5390 0 0,-3 0-3144 0 0</inkml:trace>
  <inkml:trace contextRef="#ctx0" brushRef="#br0" timeOffset="1763.071">17 166 2609 0 0,'0'0'2276'0'0,"0"0"-111"0"0,0 0 90 0 0,0 0 8 0 0,0 0-117 0 0,0 0-235 0 0,0 0-294 0 0,0 0-284 0 0,0 0-232 0 0,0 0-193 0 0,0 0-161 0 0,0 0-107 0 0,-3 0-60 0 0,-6 3 1087 0 0,32-7 115 0 0,94-31 448 0 0,6 19-1729 0 0,-114 15-165 0 0,-14-2 530 0 0,-12-7-589 0 0,5-24-539 0 0,33-9-2571 0 0,-7 32-1323 0 0,1 3-4808 0 0,-8 4-3343 0 0</inkml:trace>
</inkml:ink>
</file>

<file path=ppt/ink/ink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18:08.8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281 21 9962 0 0,'0'0'2275'0'0,"0"0"-492"0"0,0 0-204 0 0,0 0-5 0 0,0 0-24 0 0,0 0-182 0 0,0 0-276 0 0,0 0-256 0 0,0 0-174 0 0,0 0-150 0 0,0 0-81 0 0,0 0-50 0 0,0 0-71 0 0,-11-4-32 0 0,-32-13-26 0 0,-1 27 470 0 0,37-8-648 0 0,0 1 0 0 0,1 1 0 0 0,-1-1-1 0 0,1 1 1 0 0,0 0 0 0 0,0 0 0 0 0,1 1 0 0 0,-1-1 0 0 0,1 1 0 0 0,0 1 0 0 0,1-1 0 0 0,-1 1-74 0 0,4-3 7 0 0,0 0 0 0 0,0-1 0 0 0,1 1 0 0 0,-1 0 0 0 0,1 0 0 0 0,0 0 0 0 0,0 0 0 0 0,0 0 0 0 0,0 0 0 0 0,1 0 0 0 0,-1-1 0 0 0,1 1 0 0 0,0 0 0 0 0,-1 0 0 0 0,1 0 0 0 0,1-1 0 0 0,-1 1 0 0 0,0 0 0 0 0,1-1 0 0 0,-1 1 0 0 0,1-1 0 0 0,0 0 0 0 0,-1 0 0 0 0,1 1 0 0 0,0-1 0 0 0,1 0 0 0 0,0 0-7 0 0,140 126 774 0 0,-136-121-684 0 0,-1 0 0 0 0,0 1 0 0 0,-1-1 0 0 0,0 1 1 0 0,0 1-1 0 0,-1-1 0 0 0,1 1 0 0 0,-2-1 1 0 0,1 1-1 0 0,-2 0 0 0 0,1 0 0 0 0,-1 1 1 0 0,0-1-1 0 0,-1 0 0 0 0,0 1 0 0 0,0-1 1 0 0,-1 1-1 0 0,-1 6-90 0 0,-4-7 65 0 0,1 0 0 0 0,-1 0 1 0 0,-1 0-1 0 0,0-1 0 0 0,0 0 1 0 0,-1 0-1 0 0,0 0 0 0 0,0-1 0 0 0,0 0 1 0 0,-1-1-1 0 0,0 1 0 0 0,-1-1 1 0 0,0-1-1 0 0,1 0 0 0 0,-2 0 0 0 0,1-1 1 0 0,0 0-1 0 0,-1 0 0 0 0,0-1 0 0 0,-3 1-65 0 0,-100 3 219 0 0,110-8-240 0 0,0 0 0 0 0,0 0 0 0 0,0 0 0 0 0,0-1 0 0 0,0 1 0 0 0,0-1 0 0 0,0 1-1 0 0,1-1 1 0 0,-1 0 0 0 0,0 0 0 0 0,1-1 0 0 0,0 1 0 0 0,-1 0 0 0 0,1-1 0 0 0,0 1 0 0 0,0-1 0 0 0,1 0 0 0 0,-1 0-1 0 0,0 0 1 0 0,1 0 0 0 0,0 0 0 0 0,0 0 0 0 0,0 0 0 0 0,0 0 0 0 0,0 0 0 0 0,0 0 0 0 0,1-1 0 0 0,0 1 0 0 0,-1-3 21 0 0,4-27-2654 0 0,11 5-3540 0 0,-6 20-6046 0 0</inkml:trace>
</inkml:ink>
</file>

<file path=ppt/ink/ink8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8:46.4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360 85 568 0 0,'0'0'2025'0'0,"0"0"-385"0"0,0 0 84 0 0,0 0 314 0 0,0 0 217 0 0,0 0-45 0 0,0 0-288 0 0,0 0-349 0 0,0 0-280 0 0,0 0-180 0 0,0 0-107 0 0,0 0-51 0 0,0 0-62 0 0,9 1 3947 0 0,-19 21-1393 0 0,-26 14-3578 0 0,17-18 282 0 0,-212 207-101 0 0,179-178-57 0 0,50-46-6 0 0,2-1-1 0 0,0 0-16 0 0,0 0-13 0 0,0 0 6 0 0,0 0-11 0 0,0 0-23 0 0,-4-34-6873 0 0,4 24 4109 0 0,0 3-2521 0 0,0 3-5737 0 0</inkml:trace>
  <inkml:trace contextRef="#ctx0" brushRef="#br0" timeOffset="284.814">4 26 6873 0 0,'0'0'2746'0'0,"0"0"-496"0"0,0 0-203 0 0,0 0-21 0 0,0 0-78 0 0,0 0-296 0 0,0 0-371 0 0,0 0-357 0 0,0 0-281 0 0,0 0-151 0 0,0 0-62 0 0,0 0 14 0 0,-3 11 681 0 0,47 81 1773 0 0,82 75-1615 0 0,-49-54-3383 0 0,-68-106-1379 0 0,-4-6-7069 0 0,-5-1-1547 0 0</inkml:trace>
  <inkml:trace contextRef="#ctx0" brushRef="#br0" timeOffset="1049.89">376 476 3833 0 0,'0'0'2844'0'0,"0"0"-1129"0"0,0 0-193 0 0,0 0 297 0 0,0 0 184 0 0,0 0-101 0 0,0 0-324 0 0,0 0-338 0 0,0 0-208 0 0,0 0-56 0 0,0 0-26 0 0,0 0-39 0 0,0 0-71 0 0,3-1-151 0 0,2-3-457 0 0,-1-1-1 0 0,1 1 1 0 0,-1-1-1 0 0,0 0 1 0 0,-1 0-1 0 0,1 0 1 0 0,-1 0 0 0 0,0-1-1 0 0,0 1 1 0 0,-1-1-1 0 0,1 0 1 0 0,-1 0-1 0 0,1-5-231 0 0,5-10 379 0 0,132-229 973 0 0,-138 247-1354 0 0,68-75 211 0 0,-54 123-213 0 0,-21 123 223 0 0,5-167-220 0 0,-1 0 1 0 0,1 1-1 0 0,-1 0 1 0 0,1 0 0 0 0,0-1 0 0 0,-1 1 0 0 0,1 0-1 0 0,0 0 1 0 0,0 0 0 0 0,0-1 0 0 0,1 1 0 0 0,-1 0 0 0 0,0 0-1 0 0,1-1 1 0 0,-1 1 0 0 0,1 0 0 0 0,-1 0 0 0 0,1-1-1 0 0,0 1 1 0 0,-1-1 0 0 0,1 1 0 0 0,0-1 0 0 0,0 1 0 0 0,0-1-1 0 0,1 1 1 0 0,-1-1 0 0 0,0 0 0 0 0,0 0 0 0 0,1 1 0 0 0,-1-1-1 0 0,1 0 1 0 0,-1 0 0 0 0,1-1 0 0 0,-1 1 0 0 0,1 0-1 0 0,0 0 1 0 0,-1-1 0 0 0,1 1 0 0 0,1 0 0 0 0,3-4 3 0 0,0 1 0 0 0,0-1 0 0 0,0 0 0 0 0,-1-1 0 0 0,0 1 0 0 0,1-1 0 0 0,-1 0 1 0 0,0 0-1 0 0,-1-1 0 0 0,1 1 0 0 0,-1-1 0 0 0,0 0 0 0 0,0 0 0 0 0,0-1 0 0 0,-1 1 0 0 0,0-1 0 0 0,0 0 0 0 0,0 0 1 0 0,-1 0-1 0 0,1-1-3 0 0,9-15 43 0 0,81-147-73 0 0,-77 143 67 0 0,-16 26-28 0 0,0 0-9 0 0,0 0 8 0 0,0 0-13 0 0,0 0-10 0 0,0 22 3 0 0,0 419 287 0 0,8-412-523 0 0,-4-28-4015 0 0,1-5-4388 0 0,-2 1-3327 0 0</inkml:trace>
  <inkml:trace contextRef="#ctx0" brushRef="#br0" timeOffset="1344.59">1096 505 14435 0 0,'0'0'1387'0'0,"0"0"-527"0"0,0 0-58 0 0,0 0 222 0 0,0 0 136 0 0,0 0-46 0 0,0 0-222 0 0,0 0-301 0 0,0 0-183 0 0,0 0-91 0 0,0 0-77 0 0,0 0-46 0 0,-1 12-34 0 0,-10 56 120 0 0,5-59-695 0 0,4-10-3374 0 0,2-3-3704 0 0,0 1-3938 0 0</inkml:trace>
  <inkml:trace contextRef="#ctx0" brushRef="#br0" timeOffset="1772.865">1142 140 9450 0 0,'0'0'2562'0'0,"0"0"-1044"0"0,0 0-326 0 0,0 0 105 0 0,0 0 48 0 0,0 0-77 0 0,0 0-134 0 0,0 0-206 0 0,0 0-187 0 0,0 0-142 0 0,0 0-84 0 0,0 0-87 0 0,0 0-67 0 0,-8 5-46 0 0,-25 12-108 0 0,24-13-70 0 0,9-4-50 0 0,0 0-46 0 0,0 0-9 0 0,0 0 3 0 0,22 0 304 0 0,-21 0-291 0 0,0 1 1 0 0,0-1 0 0 0,0 0-1 0 0,1 0 1 0 0,-1-1 0 0 0,0 1-1 0 0,0 0 1 0 0,0 0 0 0 0,0 0 0 0 0,1-1-1 0 0,-1 1 1 0 0,0-1 0 0 0,0 1-1 0 0,0-1 1 0 0,0 1 0 0 0,0-1-1 0 0,0 0 1 0 0,0 1 0 0 0,0-1 0 0 0,0 0-1 0 0,0 0 1 0 0,-1 0 0 0 0,1 0-1 0 0,0 0 1 0 0,0 0 0 0 0,-1 0-1 0 0,1 0 1 0 0,-1 0 0 0 0,1 0 0 0 0,-1 0-1 0 0,1 0-48 0 0,-17 5 1328 0 0,9-4-4417 0 0,15 0-9861 0 0,-8 0 1621 0 0</inkml:trace>
</inkml:ink>
</file>

<file path=ppt/ink/ink8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8:53.5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333 73 0 0 0,'0'0'319'0'0,"0"0"1000"0"0,0 0 298 0 0,0 0 45 0 0,0 0 134 0 0,0 0-17 0 0,0 0-107 0 0,0 0-107 0 0,0 0-115 0 0,0 0-33 0 0,0 0-46 0 0,0 0-110 0 0,0 0-141 0 0,-1-5-147 0 0,1 3-796 0 0,0-1 0 0 0,0 0 0 0 0,-1 0-1 0 0,0 1 1 0 0,1-1 0 0 0,-1 1 0 0 0,0-1-1 0 0,-1 0 1 0 0,1 1 0 0 0,0 0-1 0 0,-1-1 1 0 0,1 1 0 0 0,-1 0 0 0 0,0 0-1 0 0,1-1 1 0 0,-1 1 0 0 0,0 1 0 0 0,0-1-1 0 0,-1 0 1 0 0,1 0 0 0 0,0 1-1 0 0,0 0 1 0 0,-1-1 0 0 0,1 1 0 0 0,-1 0-1 0 0,0 0 1 0 0,0 0-177 0 0,-6-2 122 0 0,0 1 0 0 0,0 0 0 0 0,-1 1 0 0 0,1-1 0 0 0,0 2 0 0 0,-1 0 0 0 0,1 0 0 0 0,0 0 0 0 0,-1 1 0 0 0,1 1 0 0 0,0 0 0 0 0,0 0 0 0 0,0 0 0 0 0,0 1 0 0 0,0 1-1 0 0,1-1 1 0 0,-1 1 0 0 0,1 1 0 0 0,0 0 0 0 0,-2 2-122 0 0,0 2 50 0 0,1 1-1 0 0,0 0 1 0 0,1 1-1 0 0,0 0 0 0 0,1 0 1 0 0,0 0-1 0 0,1 1 1 0 0,0 0-1 0 0,1 1 0 0 0,0-1 1 0 0,1 1-1 0 0,1 0 1 0 0,0 0-1 0 0,0 0 1 0 0,1 0-1 0 0,1 0 0 0 0,1 1 1 0 0,-1-1-1 0 0,3 12-49 0 0,-2-22 17 0 0,0 1-1 0 0,0-1 1 0 0,0 1-1 0 0,1-1 1 0 0,-1 1-1 0 0,1-1 1 0 0,0 1-1 0 0,0-1 1 0 0,1 0-1 0 0,-1 0 1 0 0,0 0-1 0 0,1 1 1 0 0,0-1-1 0 0,0-1 1 0 0,0 1-1 0 0,0 0 1 0 0,0 0-1 0 0,1-1 1 0 0,-1 1-1 0 0,1-1 1 0 0,-1 0-1 0 0,1 0 1 0 0,0 0-1 0 0,0 0 1 0 0,0 0-1 0 0,0-1 1 0 0,1 1-1 0 0,-1-1 1 0 0,0 0-1 0 0,0 0 1 0 0,1 0-1 0 0,-1 0 1 0 0,1-1-1 0 0,-1 1 1 0 0,1-1-1 0 0,1 0-16 0 0,4 0 63 0 0,-1-1 0 0 0,1 0 0 0 0,-1 0-1 0 0,1 0 1 0 0,-1-1 0 0 0,0-1-1 0 0,0 0 1 0 0,0 0 0 0 0,0 0 0 0 0,0-1-1 0 0,-1 0 1 0 0,1 0 0 0 0,-1-1 0 0 0,3-3-63 0 0,9-6 41 0 0,-2-1 1 0 0,0 0 0 0 0,0-1-1 0 0,-2-1 1 0 0,0-1 0 0 0,-1 0 0 0 0,0-1-1 0 0,-2 0 1 0 0,0-1 0 0 0,-2 0-1 0 0,0-1 1 0 0,-1 0 0 0 0,-1-1 0 0 0,4-19-42 0 0,-10 17 42 0 0,-13 36-38 0 0,4 4-5 0 0,1-1 0 0 0,0 1 0 0 0,1 1 0 0 0,0-1 0 0 0,2 1 0 0 0,0 0 0 0 0,1 0 0 0 0,0 0 0 0 0,2 0 1 0 0,0-5 1 0 0,0 0-1 0 0,1 0 1 0 0,1 0-1 0 0,0 0 1 0 0,0 0 0 0 0,1-1-1 0 0,1 1 1 0 0,0-1 0 0 0,0 0-1 0 0,2 0 1 0 0,-1-1-1 0 0,1 1 1 0 0,2 2-1 0 0,49 56-1140 0 0,-44-68-3384 0 0,-9-1-4682 0 0,-4 0-3072 0 0</inkml:trace>
  <inkml:trace contextRef="#ctx0" brushRef="#br0" timeOffset="267.495">572 346 14867 0 0,'0'0'1721'0'0,"0"0"-487"0"0,0 0-108 0 0,0 0 126 0 0,0 0 21 0 0,0 0-164 0 0,0 0-298 0 0,0 0-290 0 0,0 0-172 0 0,0 0-99 0 0,0 0-70 0 0,0 0-52 0 0,-4 27-42 0 0,-18 122-8 0 0,21-118 88 0 0,1-24-3797 0 0,-1 0-3899 0 0,1-7-3987 0 0</inkml:trace>
  <inkml:trace contextRef="#ctx0" brushRef="#br0" timeOffset="648.994">699 25 11594 0 0,'0'0'1926'0'0,"0"0"-289"0"0,0 0-54 0 0,0 0-87 0 0,0 0-197 0 0,0 0-288 0 0,0 0-258 0 0,0 0-189 0 0,0 0-96 0 0,0 0-61 0 0,0 0-65 0 0,0 0-76 0 0,0 0-66 0 0,-7 5-66 0 0,-20 12-62 0 0,21-12-16 0 0,6-3-43 0 0,31 3 505 0 0,-31-5-421 0 0,0 0 30 0 0,0 0 29 0 0,0 0 14 0 0,0 0 16 0 0,-22 14 494 0 0,-4 8 39 0 0,26-22-694 0 0,0 0-17 0 0,0 0-17 0 0,0 0-21 0 0,0 0-12 0 0,0 0-29 0 0,0 0-64 0 0,0 0-91 0 0,0 0-105 0 0,9-3-5077 0 0,-4 0-3442 0 0,-2 2-2555 0 0</inkml:trace>
</inkml:ink>
</file>

<file path=ppt/ink/ink8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8:54.8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1 192 7810 0 0,'0'0'2423'0'0,"0"0"-159"0"0,0 0-42 0 0,0 0-139 0 0,0 0-224 0 0,0 0-356 0 0,0 0-393 0 0,0 0-273 0 0,0 0-172 0 0,0 0-93 0 0,0 0-59 0 0,0 0-51 0 0,0 0-42 0 0,8 6 541 0 0,64-5 977 0 0,253-30-162 0 0,-204 21-1577 0 0,-121 8-208 0 0,0 0-2 0 0,0 0-2 0 0,0 0 7 0 0,0 0 21 0 0,0 0 12 0 0,0 0-9 0 0,0 0-2 0 0,0 0 0 0 0,0 0 2 0 0,0 0 2 0 0,0 0-10 0 0,0 0 0 0 0,-7 0 1017 0 0,-81-99-1083 0 0,55 57-279 0 0,28 32-3830 0 0,4 2-4258 0 0,1 5-4232 0 0</inkml:trace>
  <inkml:trace contextRef="#ctx0" brushRef="#br0" timeOffset="1128.911">811 166 0 0 0,'0'0'683'0'0,"0"0"398"0"0,0 0 134 0 0,0 0 90 0 0,0 0 72 0 0,0 0 58 0 0,0 0 0 0 0,7-3-61 0 0,21-9-163 0 0,-17 9 10295 0 0,-13 7-8875 0 0,-11 7-2929 0 0,-164 113 1235 0 0,271-161-577 0 0,26-54-318 0 0,-113 65-160 0 0,-7 14-5545 0 0,0 6-1779 0 0,0 5-3797 0 0</inkml:trace>
</inkml:ink>
</file>

<file path=ppt/ink/ink8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49:56.7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20 218 0 0 0,'0'0'906'0'0,"0"0"639"0"0,0 0 289 0 0,0 0 120 0 0,0 0-97 0 0,0 0-264 0 0,0 0-306 0 0,0 0-319 0 0,0 0-175 0 0,0 0 82 0 0,0 0 163 0 0,5 1 202 0 0,99 0 3681 0 0,51-59-2080 0 0,-145 52-2683 0 0,0 1 1 0 0,0-2 0 0 0,-1 1 0 0 0,0-1-1 0 0,0-1 1 0 0,0 0 0 0 0,-1 0-1 0 0,0-1 1 0 0,6-8-159 0 0,-13 15 28 0 0,0 1 0 0 0,1-1 0 0 0,-1 0 0 0 0,0 0 0 0 0,0 0 0 0 0,0 1 0 0 0,0-1 0 0 0,-1 0 0 0 0,1 0 0 0 0,0 0 0 0 0,-1 0 0 0 0,0-1 0 0 0,1 1 0 0 0,-1 0 0 0 0,0 0 0 0 0,0 0 0 0 0,0 0 0 0 0,0 0 0 0 0,0 0 0 0 0,-1 0 0 0 0,1 0 0 0 0,-1 0 0 0 0,1 0-1 0 0,-1 0 1 0 0,0 0 0 0 0,0 0 0 0 0,1 0 0 0 0,-2 0 0 0 0,1 0 0 0 0,0 0 0 0 0,0 1 0 0 0,0-1 0 0 0,-1 1 0 0 0,1-1 0 0 0,-1 1 0 0 0,1-1 0 0 0,-1 1 0 0 0,0 0 0 0 0,0 0 0 0 0,1-1 0 0 0,-1 1 0 0 0,0 1 0 0 0,0-1 0 0 0,0 0 0 0 0,0 0 0 0 0,0 1 0 0 0,-1-1-28 0 0,0 1-3 0 0,0 0 0 0 0,0 0 0 0 0,0 0 0 0 0,0 0 0 0 0,0 1 0 0 0,0-1 0 0 0,0 1 0 0 0,0 0 0 0 0,1-1 0 0 0,-1 2 0 0 0,0-1 0 0 0,0 0 0 0 0,1 0 0 0 0,-1 1 0 0 0,1-1 0 0 0,-1 1 0 0 0,1 0 0 0 0,0 0 0 0 0,-1 0 0 0 0,1 0 0 0 0,0 0 0 0 0,0 1 0 0 0,1-1 0 0 0,-1 1 0 0 0,0-1 0 0 0,1 1 0 0 0,0-1 0 0 0,-1 1 0 0 0,1 0 0 0 0,0 0 0 0 0,0-1 0 0 0,1 1 0 0 0,-1 0 0 0 0,0 0 3 0 0,-12 105-102 0 0,17-32 134 0 0,3 0 0 0 0,3-1 0 0 0,4 0-32 0 0,12 83 49 0 0,-17-88-31 0 0,-3 0-1 0 0,-3 0 1 0 0,-2 0 0 0 0,-4 1-1 0 0,-7 30-17 0 0,6-73 3 0 0,-1-1-1 0 0,-1 0 1 0 0,-2 0-1 0 0,0-1 1 0 0,-2 0-1 0 0,-1-1 1 0 0,-1 0-1 0 0,-1 0 1 0 0,-1-1-1 0 0,-1-1 1 0 0,-1-1-1 0 0,-2 0 1 0 0,0-1-1 0 0,-14 13-2 0 0,26-29 5 0 0,1 0 1 0 0,-1-1-1 0 0,-1 0 1 0 0,1 0-1 0 0,0 0 1 0 0,-1-1-1 0 0,0 0 0 0 0,0 0 1 0 0,0-1-1 0 0,0 0 1 0 0,0 0-1 0 0,0 0 0 0 0,-1-1 1 0 0,1 0-1 0 0,-7-1-5 0 0,11-2-2 0 0,1 0 0 0 0,-1 0 0 0 0,1 0-1 0 0,0-1 1 0 0,0 1 0 0 0,0-1 0 0 0,1 0-1 0 0,-1 1 1 0 0,1-1 0 0 0,-1 0 0 0 0,1 0-1 0 0,0 0 1 0 0,0 0 0 0 0,0 0 0 0 0,1 0-1 0 0,-1 0 1 0 0,1-1 0 0 0,-1 1 0 0 0,1 0-1 0 0,0 0 1 0 0,0 0 0 0 0,1-1 0 0 0,-1 1-1 0 0,1 0 1 0 0,-1 0 0 0 0,1-1 2 0 0,-1-3-8 0 0,3-22 6 0 0,2 1 1 0 0,0 0 0 0 0,2 0 0 0 0,1 0-1 0 0,1 1 1 0 0,1 0 0 0 0,2 0 0 0 0,5-6 1 0 0,-2-2 6 0 0,200-384 36 0 0,-188 360-130 0 0,-27 58-25 0 0,0 1-95 0 0,0 0-155 0 0,52 9-8205 0 0,-22-3-1161 0 0,-19-2 2286 0 0</inkml:trace>
  <inkml:trace contextRef="#ctx0" brushRef="#br0" timeOffset="397.495">710 777 0 0 0,'0'0'884'0'0,"0"0"214"0"0,0 0 370 0 0,0 0 326 0 0,0 0 158 0 0,0 0-31 0 0,0 0-193 0 0,0 0-214 0 0,0 0-173 0 0,0 0-139 0 0,0 0-133 0 0,0 0-127 0 0,-7 25-82 0 0,-20 77-81 0 0,13-49 2760 0 0,14-52-3076 0 0,0-1 79 0 0,0 0 70 0 0,8-20 1886 0 0,38-167-755 0 0,-31 136-1546 0 0,-11 31-180 0 0,1 1 0 0 0,0 0 0 0 0,2 0 0 0 0,0 1 0 0 0,2 0 0 0 0,0 0 0 0 0,0 1 0 0 0,7-7-17 0 0,-13 22-120 0 0,1 1-1 0 0,-1 0 1 0 0,0 0 0 0 0,1 1-1 0 0,-1-1 1 0 0,1 1 0 0 0,-1-1 0 0 0,1 1-1 0 0,-1 0 1 0 0,1 1 0 0 0,-1-1-1 0 0,1 1 1 0 0,-1-1 0 0 0,0 1-1 0 0,1 0 1 0 0,-1 0 0 0 0,0 0-1 0 0,1 1 1 0 0,-1-1 0 0 0,0 1-1 0 0,0 0 1 0 0,0 0 0 0 0,0 0 0 0 0,2 2 120 0 0,8 3-1127 0 0,70 19-9793 0 0,-52-19 2709 0 0,-20-3 3074 0 0</inkml:trace>
  <inkml:trace contextRef="#ctx0" brushRef="#br0" timeOffset="815.739">1338 542 304 0 0,'0'0'1760'0'0,"0"0"26"0"0,0 0 267 0 0,0 0 250 0 0,0 0 88 0 0,0 0-55 0 0,0 0-248 0 0,0 0-352 0 0,0 0-316 0 0,0 0-218 0 0,0 0-158 0 0,0 0-120 0 0,0 0-85 0 0,1-3-136 0 0,-1 2-664 0 0,-1 0-1 0 0,1 1 1 0 0,0-1 0 0 0,-1 0-1 0 0,1 0 1 0 0,0 0 0 0 0,-1 1-1 0 0,1-1 1 0 0,-1 0 0 0 0,1 0-1 0 0,-1 1 1 0 0,1-1 0 0 0,-1 0 0 0 0,0 1-1 0 0,1-1 1 0 0,-1 1 0 0 0,0-1-1 0 0,0 1 1 0 0,1-1 0 0 0,-1 1-1 0 0,0 0 1 0 0,0-1 0 0 0,0 1-1 0 0,1 0 1 0 0,-1-1 0 0 0,0 1-1 0 0,0 0 1 0 0,0 0 0 0 0,0 0-1 0 0,0 0 1 0 0,0 0 0 0 0,0 0 0 0 0,1 0-1 0 0,-1 0 1 0 0,0 0 0 0 0,0 0-1 0 0,0 1 1 0 0,0-1 0 0 0,0 0-1 0 0,1 1 1 0 0,-1-1 0 0 0,0 0-1 0 0,0 1 1 0 0,0-1 0 0 0,1 1-1 0 0,-1 0-38 0 0,-55 13 868 0 0,44-9-826 0 0,1 1 1 0 0,1 0-1 0 0,-1 1 0 0 0,1 0 0 0 0,1 0 1 0 0,-1 1-1 0 0,1 1 0 0 0,1 0 0 0 0,-1 0 1 0 0,1 0-1 0 0,1 1 0 0 0,0 0 0 0 0,0 1 1 0 0,1-1-1 0 0,1 1 0 0 0,-1 1 0 0 0,2-1 1 0 0,0 1-1 0 0,0-1 0 0 0,1 1 0 0 0,0 0 1 0 0,1 1-1 0 0,1-1 0 0 0,0 0 0 0 0,0 1 1 0 0,1-1-1 0 0,1 0 0 0 0,0 1-42 0 0,1-9 18 0 0,-1-1 0 0 0,1 0 0 0 0,0 1-1 0 0,0-1 1 0 0,1 0 0 0 0,-1 0 0 0 0,0 0 0 0 0,1 0 0 0 0,0-1-1 0 0,0 1 1 0 0,0-1 0 0 0,0 1 0 0 0,0-1 0 0 0,0 0 0 0 0,0 0 0 0 0,1-1-1 0 0,-1 1 1 0 0,1-1 0 0 0,0 1 0 0 0,-1-1 0 0 0,1 0 0 0 0,0-1-1 0 0,0 1 1 0 0,-1-1 0 0 0,1 1 0 0 0,0-1 0 0 0,0 0 0 0 0,0 0-1 0 0,-1-1 1 0 0,1 1 0 0 0,0-1 0 0 0,0 0 0 0 0,-1 0 0 0 0,1 0-1 0 0,0-1 1 0 0,-1 1 0 0 0,1-1 0 0 0,-1 0 0 0 0,0 0 0 0 0,0 0 0 0 0,1 0-1 0 0,-1 0 1 0 0,-1-1 0 0 0,1 1 0 0 0,2-3-18 0 0,42-33 131 0 0,-1-1 1 0 0,-2-3-1 0 0,-2-1 0 0 0,-2-3 1 0 0,2-5-132 0 0,-1 2 75 0 0,-7 22-206 0 0,-34 46-18 0 0,2 20 58 0 0,-2-28-131 0 0,0-1 0 0 0,0 0 1 0 0,1 0-1 0 0,0 0 0 0 0,1 0 0 0 0,0 0 1 0 0,1 0-1 0 0,0 0 0 0 0,0 0 0 0 0,1-1 1 0 0,0 1-1 0 0,1-1 0 0 0,2 4 222 0 0,22 18-4166 0 0,-7-11-7139 0 0,-12-13 1776 0 0</inkml:trace>
  <inkml:trace contextRef="#ctx0" brushRef="#br0" timeOffset="1338.543">1771 936 5129 0 0,'0'0'3135'0'0,"0"0"-522"0"0,0 0-305 0 0,0 0-244 0 0,0 0-401 0 0,0 0-395 0 0,0 0-281 0 0,0 0-154 0 0,0 0-103 0 0,0 0-42 0 0,0 0-61 0 0,0 0-77 0 0,0 0-35 0 0,14-26-63 0 0,69-122 367 0 0,3 31 690 0 0,-31 80-1447 0 0,-41 78-71 0 0,-14 94 193 0 0,0-134-180 0 0,-1 0 0 0 0,1 1 0 0 0,0-1 0 0 0,0 0 0 0 0,0 0 0 0 0,0 0 0 0 0,0 0 0 0 0,1 0 0 0 0,-1 1 0 0 0,0-1 0 0 0,1 0 1 0 0,-1 0-1 0 0,0 0 0 0 0,1 0 0 0 0,-1 0 0 0 0,1 0 0 0 0,0 0 0 0 0,-1 0 0 0 0,1 0 0 0 0,0 0 0 0 0,-1 0 0 0 0,1 0 0 0 0,0-1 0 0 0,0 1 0 0 0,0 0 0 0 0,0 0 0 0 0,0-1 0 0 0,0 1 0 0 0,0-1 0 0 0,0 1 1 0 0,0-1-1 0 0,0 1 0 0 0,0-1 0 0 0,0 0 0 0 0,1 1 0 0 0,-1-1 0 0 0,0 0 0 0 0,0 0 0 0 0,0 0 0 0 0,0 0 0 0 0,1 0 0 0 0,-1 0 0 0 0,0 0 0 0 0,0 0 0 0 0,0 0 0 0 0,0-1 0 0 0,0 1 0 0 0,1-1-4 0 0,53-25 355 0 0,2-19-228 0 0,-41 30-80 0 0,1 1-1 0 0,1 1 1 0 0,0 0-1 0 0,0 2 0 0 0,1 0 1 0 0,1 1-1 0 0,3-1-46 0 0,-21 13 6 0 0,-1 1-1 0 0,1-1 0 0 0,-1 0 0 0 0,0 0 1 0 0,0 1-1 0 0,0-1 0 0 0,0 1 0 0 0,-1-1 0 0 0,1 1 1 0 0,0-1-1 0 0,-1 1 0 0 0,0-1 0 0 0,0 1 1 0 0,0-1-1 0 0,0 1 0 0 0,0 0 0 0 0,0-1 0 0 0,-1 1 1 0 0,1-1-1 0 0,-1 1 0 0 0,1-1 0 0 0,-1 1 0 0 0,0-1-5 0 0,-3 13-20 0 0,2-9-9 0 0,0 1 0 0 0,0 0-1 0 0,1 0 1 0 0,0 0 0 0 0,0 1 0 0 0,0-1 0 0 0,1 0-1 0 0,0 0 1 0 0,1 0 0 0 0,0 1 0 0 0,0-1 0 0 0,0 0-1 0 0,2 3 30 0 0,-2-9-111 0 0,-1 0-1 0 0,1 0 0 0 0,0 0 1 0 0,1-1-1 0 0,-1 1 0 0 0,0 0 1 0 0,0 0-1 0 0,0-1 0 0 0,0 1 1 0 0,1-1-1 0 0,-1 1 0 0 0,0-1 1 0 0,0 1-1 0 0,1-1 0 0 0,-1 0 1 0 0,0 0-1 0 0,1 0 0 0 0,-1 1 1 0 0,0-1-1 0 0,1-1 0 0 0,-1 1 1 0 0,0 0-1 0 0,1 0 0 0 0,-1 0 1 0 0,0-1-1 0 0,1 1 0 0 0,-1 0 1 0 0,0-1-1 0 0,0 0 0 0 0,0 1 1 0 0,1-1 111 0 0,25-11-5230 0 0,-26 12 4674 0 0,6-3-1783 0 0,4-2-5443 0 0,-4 1 302 0 0</inkml:trace>
  <inkml:trace contextRef="#ctx0" brushRef="#br0" timeOffset="1687.869">2540 777 5401 0 0,'0'0'1166'0'0,"0"0"-243"0"0,0 0 192 0 0,0 0 235 0 0,0 0 80 0 0,0 0-7 0 0,0 0-52 0 0,0 0-41 0 0,0 0-7 0 0,0 0-22 0 0,0 0-42 0 0,0 0-75 0 0,0 0-109 0 0,32 6-104 0 0,98 15-95 0 0,-62-26 300 0 0,-60 0-950 0 0,111-65 1715 0 0,-115 67-1903 0 0,0 0 0 0 0,0-1 0 0 0,0 1 0 0 0,0-1 0 0 0,-1 0 0 0 0,0 0 0 0 0,1 0 0 0 0,-1 0 0 0 0,-1 0 0 0 0,1-1 0 0 0,-1 0 1 0 0,0 1-1 0 0,0-1 0 0 0,0 0 0 0 0,0 0 0 0 0,-1 0 0 0 0,0 0 0 0 0,0 0 0 0 0,0 0 0 0 0,-1 0 0 0 0,0 0 0 0 0,0-1 0 0 0,0 1 1 0 0,0 0-1 0 0,-2-3-38 0 0,0 4 0 0 0,-2 1 0 0 0,1-1 0 0 0,0 1 0 0 0,-1-1 1 0 0,0 1-1 0 0,0 0 0 0 0,0 0 0 0 0,0 1 0 0 0,0-1 1 0 0,0 1-1 0 0,-1 0 0 0 0,1 0 0 0 0,-1 0 0 0 0,0 1 0 0 0,1 0 1 0 0,-1 0-1 0 0,0 0 0 0 0,0 0 0 0 0,0 1 0 0 0,1-1 1 0 0,-1 1-1 0 0,0 1 0 0 0,0-1 0 0 0,0 1 0 0 0,0 0 1 0 0,0 0-1 0 0,1 0 0 0 0,-3 1 0 0 0,-2 1-23 0 0,0 1 0 0 0,0 0 0 0 0,0 1 1 0 0,1 0-1 0 0,-1 0 0 0 0,1 1 0 0 0,0 0 0 0 0,1 0 0 0 0,0 1 1 0 0,0 0-1 0 0,0 0 0 0 0,1 1 0 0 0,0 0 0 0 0,0 0 0 0 0,1 0 1 0 0,0 1-1 0 0,0 0 0 0 0,1 0 0 0 0,0 0 0 0 0,1 0 0 0 0,0 1 0 0 0,1-1 1 0 0,0 1-1 0 0,-1 9 23 0 0,2-13-3 0 0,0 1 0 0 0,1-1 1 0 0,0 1-1 0 0,0-1 0 0 0,0 1 1 0 0,1-1-1 0 0,0 1 0 0 0,1-1 1 0 0,-1 0-1 0 0,1 1 0 0 0,0-1 1 0 0,1 0-1 0 0,0 0 0 0 0,0 0 1 0 0,0-1-1 0 0,0 1 0 0 0,1-1 1 0 0,0 1-1 0 0,0-1 0 0 0,0-1 1 0 0,1 1-1 0 0,0 0 0 0 0,0-1 1 0 0,0 0-1 0 0,0 0 0 0 0,1-1 1 0 0,-1 1-1 0 0,1-1 0 0 0,0-1 1 0 0,0 1-1 0 0,2 0 3 0 0,9 2 4 0 0,1 0 1 0 0,0-1-1 0 0,0 0 1 0 0,0-2-1 0 0,0 0 0 0 0,0-1 1 0 0,0-1-1 0 0,7-1-4 0 0,-11 1 4 0 0,83-22-1682 0 0,-60 3-9154 0 0,-27 12-1856 0 0</inkml:trace>
</inkml:ink>
</file>

<file path=ppt/ink/ink8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0:04.9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469 30 168 0 0,'0'0'1530'0'0,"0"0"-57"0"0,0 0 158 0 0,0 0 223 0 0,0 0 121 0 0,0 0-70 0 0,0 0-253 0 0,0 0-252 0 0,0 0-240 0 0,0 0-119 0 0,0 0-94 0 0,-4-4-103 0 0,-14-14-71 0 0,-51 11 2472 0 0,60 8-3057 0 0,0 1 0 0 0,0 0 0 0 0,0 0 0 0 0,0 1-1 0 0,1 0 1 0 0,-1 0 0 0 0,1 1 0 0 0,0 0 0 0 0,0 1 0 0 0,-3 2-188 0 0,-24 12 591 0 0,18-10-441 0 0,1 0 0 0 0,0 1 0 0 0,1 1 0 0 0,0 0 1 0 0,0 2-1 0 0,1-1 0 0 0,1 1 0 0 0,0 1 0 0 0,1 1 0 0 0,1 0 1 0 0,0 0-1 0 0,1 1 0 0 0,0 0 0 0 0,2 1 0 0 0,0 0 0 0 0,0 0 1 0 0,2 1-1 0 0,0 0 0 0 0,1 0 0 0 0,1 4-150 0 0,0-6 62 0 0,1-1 0 0 0,0 1 1 0 0,2 0-1 0 0,0 0 0 0 0,0 0 0 0 0,2 0 0 0 0,0-1 1 0 0,1 1-1 0 0,0 0 0 0 0,1 0 0 0 0,1-1 0 0 0,0 0 0 0 0,2 0 1 0 0,-1 0-1 0 0,2 0 0 0 0,7 12-62 0 0,-7-16 46 0 0,1 0 0 0 0,0-1 0 0 0,0 0 0 0 0,1 0 0 0 0,0-1 0 0 0,1 0 0 0 0,0-1 0 0 0,0 0 0 0 0,1 0 0 0 0,0-1 0 0 0,0-1 0 0 0,1 0 0 0 0,-1 0 0 0 0,1-1 0 0 0,1-1 0 0 0,-1 0 0 0 0,1-1 0 0 0,-1 0 0 0 0,1-1 0 0 0,0 0 0 0 0,10-1-46 0 0,-9 1 51 0 0,0-1 1 0 0,1 0-1 0 0,-1-1 1 0 0,0-1-1 0 0,0 0 1 0 0,0-1 0 0 0,0 0-1 0 0,0-1 1 0 0,0-1-1 0 0,0 0 1 0 0,-1-1 0 0 0,0-1-1 0 0,0 0 1 0 0,0-1-1 0 0,-1 0 1 0 0,0 0 0 0 0,0-2-1 0 0,-1 1 1 0 0,3-4-52 0 0,-10 8 18 0 0,0-1 0 0 0,-1 1 0 0 0,1-1 0 0 0,-1 0-1 0 0,0 0 1 0 0,0 0 0 0 0,-1-1 0 0 0,0 1 0 0 0,1-1 0 0 0,-2 1 0 0 0,1-1 0 0 0,-1 0 0 0 0,0 1 0 0 0,0-1 0 0 0,0 0 0 0 0,-1 0 0 0 0,0 0 0 0 0,0 0 0 0 0,0 0 0 0 0,-1 1 0 0 0,0-1-1 0 0,0-1-17 0 0,-3 3 0 0 0,1-1 0 0 0,-1 1 0 0 0,0 0 0 0 0,0 0 0 0 0,0 0-1 0 0,-1 0 1 0 0,1 1 0 0 0,-1 0 0 0 0,0 0 0 0 0,0 0 0 0 0,0 1-1 0 0,0-1 1 0 0,-1 1 0 0 0,1 0 0 0 0,0 1 0 0 0,-119-43-80 0 0,47 44 114 0 0,77 0-38 0 0,0 0 11 0 0,0 0-12 0 0,0 0 15 0 0,0 0 10 0 0,0 0 13 0 0,0 0-11 0 0,0 0-7 0 0,0 0-43 0 0,0 0 36 0 0,0 0 4 0 0,0 0 1 0 0,0 0 5 0 0,0 0 23 0 0,0 0-16 0 0,0 0 3 0 0,0 0-1 0 0,0 0 1 0 0,0 0-9 0 0,0 0-11 0 0,0 0-22 0 0,0 0 26 0 0,0 0-21 0 0,0 0 22 0 0,0 0 35 0 0,0 0-42 0 0,14 0-32 0 0,46-1 186 0 0,1-1 0 0 0,-1-4 0 0 0,51-11-160 0 0,35-2 82 0 0,-139 13-993 0 0,-11 5-8867 0 0,3 1-2730 0 0</inkml:trace>
</inkml:ink>
</file>

<file path=ppt/ink/ink8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0:08.8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291 22 7954 0 0,'0'0'2039'0'0,"0"0"-232"0"0,0 0-43 0 0,0 0 102 0 0,0 0-7 0 0,0 0-231 0 0,0 0-339 0 0,0 0-293 0 0,0 0-237 0 0,0 0-131 0 0,0 0-61 0 0,0 0-42 0 0,2 12 1131 0 0,-2 25-638 0 0,1 74 85 0 0,-5 1 1 0 0,-4-1-1 0 0,-10 29-1103 0 0,-19 92 151 0 0,36-210-660 0 0,2-30-2310 0 0,9-39-2264 0 0,-4 26-2111 0 0,-2 13-4128 0 0</inkml:trace>
  <inkml:trace contextRef="#ctx0" brushRef="#br0" timeOffset="271.719">0 413 13083 0 0,'0'0'1501'0'0,"0"0"-542"0"0,0 0-185 0 0,0 0 105 0 0,0 0 146 0 0,0 0 127 0 0,0 0 17 0 0,0 0-88 0 0,0 0-165 0 0,0 0-181 0 0,0 0-131 0 0,33 0-113 0 0,104 1-49 0 0,-115-1-249 0 0,0-1 0 0 0,0-2 0 0 0,-1 0 0 0 0,1-1 0 0 0,-1-1 0 0 0,18-7-193 0 0,19-5 239 0 0,112-31-335 0 0,-99 5-1638 0 0,-53 23-2459 0 0,-3-1-5098 0 0,-10 13-1603 0 0</inkml:trace>
  <inkml:trace contextRef="#ctx0" brushRef="#br0" timeOffset="760.495">742 0 5473 0 0,'0'0'2618'0'0,"0"0"-580"0"0,0 0-302 0 0,0 0-61 0 0,0 0-114 0 0,0 0-278 0 0,0 0-259 0 0,0 0-152 0 0,0 0 4 0 0,0 0 68 0 0,0 0 3 0 0,0 0-76 0 0,1 17-113 0 0,2 53-73 0 0,-20 64 1429 0 0,-1-17-1033 0 0,6 0 1 0 0,4 54-1082 0 0,7-157 33 0 0,0-13-25 0 0,1 0-1 0 0,-1 1 0 0 0,1-1 1 0 0,-1 1-1 0 0,1-1 1 0 0,0 1-1 0 0,0-1 0 0 0,0 1 1 0 0,0-1-1 0 0,0 1 0 0 0,0-1 1 0 0,0 0-1 0 0,0 1 0 0 0,0-1 1 0 0,1 1-1 0 0,-1-1 1 0 0,0 1-1 0 0,1-1 0 0 0,-1 1 1 0 0,1-1-1 0 0,0 0 0 0 0,0 1 1 0 0,-1-1-1 0 0,1 0 0 0 0,0 0 1 0 0,0 0-1 0 0,0 0 1 0 0,0 1-1 0 0,0-1 0 0 0,0 0 1 0 0,1-1-1 0 0,-1 1 0 0 0,0 0 1 0 0,0 0-1 0 0,1-1 0 0 0,-1 1 1 0 0,1 0-1 0 0,-1-1 1 0 0,0 1-1 0 0,1-1 0 0 0,-1 0 1 0 0,2 1-8 0 0,4-3 48 0 0,-1 0 1 0 0,0-1-1 0 0,0 0 0 0 0,1 0 1 0 0,-2 0-1 0 0,1-1 1 0 0,0 0-1 0 0,-1 0 1 0 0,0 0-1 0 0,0-1 0 0 0,0 1 1 0 0,0-1-1 0 0,2-4-48 0 0,5-3 43 0 0,0 1-40 0 0,0 1 0 0 0,0 0 0 0 0,1 0 0 0 0,0 2 1 0 0,0-1-1 0 0,1 2 0 0 0,0 0 0 0 0,0 0 0 0 0,1 2 0 0 0,0-1 0 0 0,2 1-3 0 0,-15 5 0 0 0,-1 1-1 0 0,1-1 0 0 0,-1 0 0 0 0,1 0 0 0 0,-1 0 0 0 0,0 1 1 0 0,1-1-1 0 0,-1 1 0 0 0,1-1 0 0 0,-1 1 0 0 0,0 0 0 0 0,0 0 1 0 0,1-1-1 0 0,-1 1 0 0 0,0 0 0 0 0,0 0 0 0 0,0 0 0 0 0,0 0 0 0 0,0 0 1 0 0,0 0-1 0 0,0 1 0 0 0,0-1 0 0 0,0 0 0 0 0,-1 0 0 0 0,1 1 1 0 0,0-1-1 0 0,-1 0 0 0 0,1 1 0 0 0,-1-1 0 0 0,0 1 0 0 0,1-1 1 0 0,-1 0-1 0 0,0 1 0 0 0,0-1 0 0 0,0 1 1 0 0,8 60 79 0 0,-7-59-81 0 0,8 96 94 0 0,5-88-3433 0 0,3-39-13326 0 0,-17 24 7848 0 0</inkml:trace>
  <inkml:trace contextRef="#ctx0" brushRef="#br0" timeOffset="1088.089">1165 641 136 0 0,'0'0'1998'0'0,"0"0"328"0"0,0 0 436 0 0,0 0 210 0 0,0 0-215 0 0,0 0-383 0 0,0 0-367 0 0,0 0-292 0 0,0 0-227 0 0,0 0-182 0 0,0 0-167 0 0,0 0-145 0 0,34 3-101 0 0,104 9-107 0 0,-57-17 604 0 0,-66-1-1082 0 0,-8 4-239 0 0,0 0 0 0 0,0 0 0 0 0,0 0 0 0 0,-1-1 0 0 0,1 0 0 0 0,-1 0 0 0 0,0-1 0 0 0,0 0 1 0 0,0 0-1 0 0,0 0 0 0 0,0-1 0 0 0,-1 0 0 0 0,0 0 0 0 0,0 0 0 0 0,-1-1 0 0 0,1 1 0 0 0,-1-1 0 0 0,0 0 0 0 0,-1 0 0 0 0,1-1 0 0 0,-1 1 0 0 0,0-1 0 0 0,-1 0 0 0 0,0 1 0 0 0,0-1 0 0 0,0 0 0 0 0,-1 0 0 0 0,0-1 0 0 0,0 1 0 0 0,-1-1-69 0 0,-3 5-9 0 0,0 0 0 0 0,0 0-1 0 0,0 0 1 0 0,0 0 0 0 0,-1 1 0 0 0,1-1-1 0 0,-1 1 1 0 0,0 0 0 0 0,1 0-1 0 0,-1 0 1 0 0,0 0 0 0 0,0 1 0 0 0,0-1-1 0 0,0 1 1 0 0,-1 0 0 0 0,1 1-1 0 0,0-1 1 0 0,0 1 0 0 0,-1 0 0 0 0,1 0-1 0 0,0 0 1 0 0,-1 0 0 0 0,1 1-1 0 0,0-1 1 0 0,0 1 0 0 0,0 1-1 0 0,0-1 1 0 0,0 0 0 0 0,-1 1 9 0 0,-7 3-13 0 0,-1 0-1 0 0,1 1 1 0 0,0 1 0 0 0,1 0-1 0 0,-1 0 1 0 0,1 1 0 0 0,1 0-1 0 0,-1 1 1 0 0,2 0 0 0 0,-1 1-1 0 0,1 0 1 0 0,1 1 0 0 0,0 0-1 0 0,0 0 1 0 0,-1 4 13 0 0,5-10-2 0 0,0 0 1 0 0,1 0-1 0 0,0 0 0 0 0,0 1 1 0 0,1-1-1 0 0,-1 1 1 0 0,1 0-1 0 0,0-1 0 0 0,1 1 1 0 0,-1 0-1 0 0,1 0 1 0 0,1 0-1 0 0,-1 0 0 0 0,1 0 1 0 0,0 0-1 0 0,0 0 1 0 0,0 0-1 0 0,1 0 0 0 0,0 0 1 0 0,0 0-1 0 0,1 0 1 0 0,0 0-1 0 0,0 0 0 0 0,0-1 1 0 0,2 3 1 0 0,8 0 6 0 0,0 0 1 0 0,1 0-1 0 0,0-1 1 0 0,0-1-1 0 0,1 0 1 0 0,0-1-1 0 0,0-1 0 0 0,0 0 1 0 0,0-1-1 0 0,1 0 1 0 0,-1-1-1 0 0,1-1 1 0 0,0 0-1 0 0,0-1 0 0 0,-1 0 1 0 0,1-2-1 0 0,0 0-6 0 0,9 2-37 0 0,59-5-738 0 0,-56 1-2027 0 0,-1-1-3725 0 0,-15 1-6177 0 0</inkml:trace>
</inkml:ink>
</file>

<file path=ppt/ink/ink8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0:07.7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297 48 0 0 0,'0'0'1503'0'0,"0"0"509"0"0,0 0 110 0 0,0 0-143 0 0,0 0-201 0 0,0 0-219 0 0,0 0-173 0 0,0 0-169 0 0,3-7 2680 0 0,-22 5-741 0 0,-37 12-1380 0 0,35 2-1499 0 0,1 1 1 0 0,1 0 0 0 0,-1 2-1 0 0,2 1 1 0 0,0 0-1 0 0,-13 16-277 0 0,23-22 62 0 0,0 0 0 0 0,0 1 0 0 0,1-1 0 0 0,0 1 0 0 0,1 1 0 0 0,0-1 0 0 0,1 1 0 0 0,1 0 0 0 0,-1 0-1 0 0,2 1 1 0 0,0-1 0 0 0,0 1 0 0 0,1 0 0 0 0,1-1 0 0 0,0 1 0 0 0,1 0 0 0 0,0 4-62 0 0,2-11 51 0 0,-1-1 1 0 0,1 0 0 0 0,0 1-1 0 0,1-1 1 0 0,-1 0 0 0 0,1 0-1 0 0,0 0 1 0 0,0-1 0 0 0,1 1-1 0 0,-1-1 1 0 0,1 1 0 0 0,0-1-1 0 0,0-1 1 0 0,0 1 0 0 0,1 0-1 0 0,-1-1 1 0 0,1 0 0 0 0,0 0-1 0 0,0 0 1 0 0,0-1 0 0 0,0 0-1 0 0,1 0 1 0 0,-1 0 0 0 0,1 0-1 0 0,-1-1 1 0 0,1 0 0 0 0,-1 0-1 0 0,1 0 1 0 0,0-1 0 0 0,-1 0-1 0 0,1 0 1 0 0,0-1 0 0 0,-1 1-1 0 0,1-1 1 0 0,-1 0 0 0 0,1-1-1 0 0,-1 1 1 0 0,1-1 0 0 0,-1 0-1 0 0,0-1 1 0 0,0 1 0 0 0,4-4-53 0 0,16-11 116 0 0,-1-2-1 0 0,-1-1 0 0 0,-1-1 0 0 0,-1-1 0 0 0,0-1 0 0 0,-2-1 0 0 0,-1 0 0 0 0,-1-1 0 0 0,-1-1 0 0 0,13-28-114 0 0,-25 47 14 0 0,33-74 89 0 0,-26 85-278 0 0,63 130 303 0 0,-9-26-52 0 0,-27-62-733 0 0,-22-39-4345 0 0,5-5-6744 0 0,-18-2 592 0 0</inkml:trace>
  <inkml:trace contextRef="#ctx0" brushRef="#br0" timeOffset="441.35">1140 0 7690 0 0,'0'0'2480'0'0,"0"0"-645"0"0,0 0-152 0 0,0 0 102 0 0,0 0-45 0 0,0 0-194 0 0,0 0-326 0 0,0 0-293 0 0,0 0-210 0 0,0 0-133 0 0,0 0-91 0 0,0 0-85 0 0,0 0-38 0 0,-25 11-66 0 0,-79 35-48 0 0,63-19 139 0 0,37-18-268 0 0,2-7-102 0 0,1 1-1 0 0,-1 0 1 0 0,1-1 0 0 0,0 1-1 0 0,0 0 1 0 0,0 0 0 0 0,0 0 0 0 0,0 0-1 0 0,1 0 1 0 0,0 0 0 0 0,-1 0-1 0 0,1 0 1 0 0,0 0 0 0 0,0 0 0 0 0,1 0-1 0 0,-1 0 1 0 0,1 0 0 0 0,-1 0-1 0 0,1 0 1 0 0,0 0 0 0 0,0-1 0 0 0,0 1-1 0 0,0 0 1 0 0,1 0 0 0 0,-1-1-1 0 0,1 1 1 0 0,0-1 0 0 0,0 1 0 0 0,0-1-1 0 0,0 0 1 0 0,0 0 0 0 0,0 0-1 0 0,0 0 1 0 0,2 1-25 0 0,180 93 862 0 0,-181-94-806 0 0,0 0 0 0 0,0 0 1 0 0,0 1-1 0 0,-1-1 0 0 0,1 1 1 0 0,-1-1-1 0 0,1 1 0 0 0,-1 0 1 0 0,0 0-1 0 0,0 0 0 0 0,0 0 1 0 0,0 0-1 0 0,-1 0 0 0 0,0 1 1 0 0,1-1-1 0 0,-1 1 0 0 0,0-1 1 0 0,0 1-1 0 0,-1-1 0 0 0,1 1 1 0 0,-1-1-1 0 0,0 1 0 0 0,0-1 1 0 0,0 1-1 0 0,0 0 0 0 0,0-1 1 0 0,-1 1-1 0 0,0-1 0 0 0,0 1 1 0 0,0-1-1 0 0,0 1 0 0 0,0-1 1 0 0,-1 0-1 0 0,1 1 0 0 0,-1-1 1 0 0,0 0-1 0 0,0 0 0 0 0,0 0 0 0 0,-1 0 1 0 0,1-1-1 0 0,-1 1 0 0 0,-1 1-56 0 0,-7 4 23 0 0,-1-1-1 0 0,1-1 1 0 0,-1 1-1 0 0,0-2 1 0 0,0 0-1 0 0,-1 0 0 0 0,1-1 1 0 0,-1-1-1 0 0,0 0 1 0 0,0-1-1 0 0,0 0 1 0 0,0-1-1 0 0,-1-1 0 0 0,1 0 1 0 0,0 0-1 0 0,-8-3-22 0 0,-6-11-1143 0 0,23 4-3226 0 0,6-1-5631 0 0,1 10-2210 0 0</inkml:trace>
</inkml:ink>
</file>

<file path=ppt/ink/ink8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49:52.5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230 535 1976 0 0,'0'0'2072'0'0,"0"0"-851"0"0,0 0-342 0 0,0 0 149 0 0,0 0 286 0 0,0 0 174 0 0,0 0-41 0 0,0 0-231 0 0,0 0-314 0 0,0 0-257 0 0,0 0-143 0 0,-2 9-63 0 0,-3 97 1550 0 0,16-56-1077 0 0,23 157 1318 0 0,-30-194 1968 0 0,-3-38-2348 0 0,-6-3-1811 0 0,1-1 0 0 0,1 0 0 0 0,2 1-1 0 0,1-1 1 0 0,1 0 0 0 0,1 0 0 0 0,2 1-1 0 0,0 0 1 0 0,3-1 0 0 0,0 2-1 0 0,1-1 1 0 0,2 1 0 0 0,1 0 0 0 0,1 1-1 0 0,1 0 1 0 0,1 1 0 0 0,2 1 0 0 0,0 0-1 0 0,11-10-38 0 0,55-21 220 0 0,-81 55-219 0 0,1 0 0 0 0,-1 1-1 0 0,0 0 1 0 0,0-1-1 0 0,1 1 1 0 0,-1 0-1 0 0,0-1 1 0 0,0 1-1 0 0,0 0 1 0 0,0 0-1 0 0,0 0 1 0 0,0 0-1 0 0,0 0 1 0 0,0 0-1 0 0,0 0 1 0 0,0 0-1 0 0,0 0 1 0 0,-1 1-1 0 0,1-1 1 0 0,-1 0-1 0 0,1 1 1 0 0,-1-1-1 0 0,1 0 1 0 0,-1 1-1 0 0,0-1 1 0 0,1 0-1 0 0,-1 1 1 0 0,0-1-1 0 0,0 1 1 0 0,0-1-1 0 0,0 0 1 0 0,0 1-1 0 0,1 3 13 0 0,8 160-259 0 0,2-155-3315 0 0,-6-9-1310 0 0,0-1-3753 0 0,-5 0 8614 0 0,3 0-9972 0 0</inkml:trace>
  <inkml:trace contextRef="#ctx0" brushRef="#br0" timeOffset="901.324">736 675 0 0 0,'0'0'1500'0'0,"0"0"363"0"0,0 0 228 0 0,0 0 199 0 0,0 0 102 0 0,0 0-123 0 0,0 0-234 0 0,0 0-328 0 0,0 0-322 0 0,0 0-252 0 0,0 0-202 0 0,0 0-156 0 0,31 5-138 0 0,96 14-86 0 0,-70-27 182 0 0,-52 3-586 0 0,1 1-56 0 0,0-1 0 0 0,0 0 0 0 0,-1 0 0 0 0,0 0 0 0 0,0-1 0 0 0,0 0 0 0 0,-1 0 0 0 0,0 0 0 0 0,0-1 0 0 0,0 1 0 0 0,-1-1 0 0 0,0 0 0 0 0,0 0-1 0 0,-1 0 1 0 0,0 0 0 0 0,0 0 0 0 0,-1-1 0 0 0,0 1 0 0 0,0 0 0 0 0,0-1 0 0 0,-1 1 0 0 0,-1-7-91 0 0,0 12 10 0 0,1 0 0 0 0,-1-1 0 0 0,0 1 0 0 0,0 0 0 0 0,0 0 0 0 0,0-1 0 0 0,-1 1 0 0 0,1 0 0 0 0,-1 0 0 0 0,1 0 0 0 0,-1 1 0 0 0,0-1 0 0 0,0 0 0 0 0,1 1 0 0 0,-1-1 0 0 0,0 1 0 0 0,0-1 0 0 0,-1 1 0 0 0,1 0 0 0 0,0 0 0 0 0,0 0 0 0 0,-1 0 0 0 0,1 0 0 0 0,0 1 0 0 0,-1-1 0 0 0,1 1 0 0 0,-1 0 0 0 0,1-1 0 0 0,-1 1 0 0 0,1 0 0 0 0,0 0 0 0 0,-1 0 0 0 0,-1 1-10 0 0,-82 20-123 0 0,77-16 113 0 0,0 1 1 0 0,0 0 0 0 0,0 1-1 0 0,1 0 1 0 0,-1 0 0 0 0,2 1-1 0 0,-1 0 1 0 0,1 0 0 0 0,0 1-1 0 0,1 0 1 0 0,0 0 0 0 0,1 1-1 0 0,0-1 1 0 0,0 1 0 0 0,1 0-1 0 0,0 1 1 0 0,1-1 0 0 0,0 1-1 0 0,0-1 1 0 0,1 1 0 0 0,1 0-1 0 0,0 0 1 0 0,0 0 0 0 0,1 0-1 0 0,1 0 1 0 0,0-1 0 0 0,1 8 9 0 0,3-11 5 0 0,-1 0 1 0 0,1 0-1 0 0,1-1 1 0 0,0 0-1 0 0,-1 0 1 0 0,2 0-1 0 0,-1 0 1 0 0,1-1-1 0 0,0 0 1 0 0,0-1-1 0 0,0 1 1 0 0,1-1 0 0 0,-1-1-1 0 0,1 1 1 0 0,0-2-1 0 0,0 1 1 0 0,0-1-1 0 0,0 0 1 0 0,1 0-1 0 0,-1-1 1 0 0,0 0-1 0 0,1-1 1 0 0,-1 0-1 0 0,1 0 1 0 0,-1-1 0 0 0,3 0-6 0 0,7 2 11 0 0,0-1 1 0 0,0-1 0 0 0,0 0 0 0 0,0-2 0 0 0,0 0 0 0 0,-1 0 0 0 0,1-2-1 0 0,-1 0 1 0 0,8-5-12 0 0,123-71 0 0 0,-121 61 26 0 0,-1-1 1 0 0,0-2-1 0 0,-2-1 0 0 0,0 0 0 0 0,-2-2 1 0 0,3-6-27 0 0,-4 6 25 0 0,-1-1 1 0 0,-1 0-1 0 0,-1-2 0 0 0,-2 0 1 0 0,-1-1-1 0 0,-1 0 1 0 0,-2-1-1 0 0,-1-1 1 0 0,-1 0-1 0 0,-2 0 0 0 0,-1-1 1 0 0,-2 0-1 0 0,1-21-25 0 0,-23-44 217 0 0,15 95-211 0 0,1 1 0 0 0,-1-1-1 0 0,0 0 1 0 0,0 1-1 0 0,0-1 1 0 0,0 1-1 0 0,0-1 1 0 0,0 1-1 0 0,0 0 1 0 0,-1 0 0 0 0,1 0-1 0 0,-1 0 1 0 0,0 0-1 0 0,0 1 1 0 0,1-1-1 0 0,-1 1 1 0 0,0 0 0 0 0,0 0-1 0 0,0 0 1 0 0,-1 0-1 0 0,1 0 1 0 0,0 1-1 0 0,0 0 1 0 0,0-1 0 0 0,0 1-1 0 0,-1 0 1 0 0,1 0-1 0 0,0 1 1 0 0,0-1-1 0 0,-2 1-5 0 0,0 2-1 0 0,0 0-1 0 0,1 0 1 0 0,-1 0-1 0 0,1 0 1 0 0,0 1-1 0 0,0 0 1 0 0,0-1-1 0 0,1 2 1 0 0,-1-1-1 0 0,1 0 0 0 0,0 1 1 0 0,0-1-1 0 0,0 1 1 0 0,1 0-1 0 0,0 0 1 0 0,0 0-1 0 0,0 0 1 0 0,0 1-1 0 0,1-1 2 0 0,-5 19 9 0 0,2-1-1 0 0,0 1 1 0 0,1 0 0 0 0,2 0-1 0 0,0 0 1 0 0,3 20-9 0 0,-1 4 56 0 0,31 170 308 0 0,-13-130-161 0 0,-13-51-120 0 0,24 115 196 0 0,-7 2 1 0 0,-6 1-1 0 0,-4 97-279 0 0,-13-236 19 0 0,0 0 0 0 0,0 1-1 0 0,-2-1 1 0 0,0-1 0 0 0,-1 1-1 0 0,0 0 1 0 0,-1 0 0 0 0,-1-1-1 0 0,0 0 1 0 0,-1 0 0 0 0,-1 0 0 0 0,-1-1-1 0 0,0 0 1 0 0,0-1 0 0 0,-1 1-1 0 0,-4 2-18 0 0,11-14 9 0 0,1-1 0 0 0,-1 0-1 0 0,1 0 1 0 0,-1 0 0 0 0,1 0-1 0 0,-1 0 1 0 0,0 0 0 0 0,1 0-1 0 0,-1-1 1 0 0,0 1 0 0 0,0 0-1 0 0,1-1 1 0 0,-1 0 0 0 0,0 1-1 0 0,0-1 1 0 0,0 0 0 0 0,0 0-1 0 0,0 0 1 0 0,0 0 0 0 0,1 0-1 0 0,-1 0 1 0 0,0-1 0 0 0,0 1-1 0 0,0-1 1 0 0,0 1 0 0 0,1-1-1 0 0,-1 0 1 0 0,0 0 0 0 0,1 1-1 0 0,-1-1 1 0 0,0 0 0 0 0,1-1-1 0 0,-1 1 1 0 0,1 0 0 0 0,0 0 0 0 0,-1-1-1 0 0,1 1 1 0 0,0 0 0 0 0,0-1-1 0 0,0 1 1 0 0,0-1 0 0 0,0 0-9 0 0,-39-72 10 0 0,33 51-27 0 0,2 0 0 0 0,0 0 0 0 0,2-1 0 0 0,0 1 0 0 0,2-1 0 0 0,0 0 0 0 0,2 1 0 0 0,0-1 0 0 0,3-8 17 0 0,2 4-49 0 0,2 0 0 0 0,1 1 1 0 0,1 1-1 0 0,1-1 1 0 0,1 2-1 0 0,2-1 0 0 0,0 2 1 0 0,2 0-1 0 0,0 1 1 0 0,2 0-1 0 0,0 2 1 0 0,2 0-1 0 0,0 1 0 0 0,13-9 49 0 0,19-30-2023 0 0,-52 53-2327 0 0,-4 4-7320 0 0,1 2 2789 0 0</inkml:trace>
  <inkml:trace contextRef="#ctx0" brushRef="#br0" timeOffset="1641.977">1737 819 0 0 0,'0'0'372'0'0,"0"0"863"0"0,0 0 445 0 0,0 0 305 0 0,0 0 209 0 0,0 0 7 0 0,0 0-167 0 0,0 0-255 0 0,0 0-258 0 0,0 0-245 0 0,0 0-181 0 0,0 0-112 0 0,0 0-102 0 0,30-3-98 0 0,92-12-100 0 0,-67-8 209 0 0,-48 15-704 0 0,1 2-76 0 0,1-2 0 0 0,-1 1-1 0 0,0-1 1 0 0,-1 0 0 0 0,0-1 0 0 0,0 0 0 0 0,-1 0 0 0 0,0 0-1 0 0,0-1 1 0 0,-1 0 0 0 0,0 0 0 0 0,-1 0 0 0 0,-1-1 0 0 0,1 0-1 0 0,-1 1 1 0 0,-1-1 0 0 0,0 0 0 0 0,-1 0 0 0 0,0 0-1 0 0,-1-5-111 0 0,-1 13-3 0 0,0 1 0 0 0,-1-1-1 0 0,1 1 1 0 0,-1 0-1 0 0,1-1 1 0 0,-1 1-1 0 0,0 0 1 0 0,0 0-1 0 0,0 0 1 0 0,0 1 0 0 0,-1-1-1 0 0,1 0 1 0 0,0 1-1 0 0,-1-1 1 0 0,1 1-1 0 0,-1 0 1 0 0,0 0-1 0 0,1 0 1 0 0,-1 0-1 0 0,0 0 1 0 0,1 1 0 0 0,-1-1-1 0 0,0 1 1 0 0,0 0-1 0 0,0 0 1 0 0,1 0-1 0 0,-1 0 1 0 0,0 0-1 0 0,0 0 1 0 0,0 1 0 0 0,1 0-1 0 0,-1-1 1 0 0,0 1-1 0 0,1 0 1 0 0,-1 0-1 0 0,0 0 1 0 0,1 1-1 0 0,0-1 1 0 0,-1 1 0 0 0,1-1-1 0 0,0 1 1 0 0,0 0-1 0 0,-1 0 1 0 0,1 0-1 0 0,1 0 1 0 0,-1 0 3 0 0,-10 10-7 0 0,1 0 0 0 0,1 1 0 0 0,0 0 0 0 0,1 0 0 0 0,0 1 0 0 0,1 0 0 0 0,1 0 0 0 0,0 1 0 0 0,1 0 0 0 0,1 1 0 0 0,0-1 0 0 0,1 1 0 0 0,1 0 0 0 0,0 0 0 0 0,1 0 0 0 0,1 0 0 0 0,0 12 7 0 0,2-22 9 0 0,-1-1 0 0 0,1 1-1 0 0,0-1 1 0 0,0 1 0 0 0,1-1 0 0 0,-1 0 0 0 0,1 1-1 0 0,0-1 1 0 0,1 0 0 0 0,-1 0 0 0 0,1 0 0 0 0,0 0-1 0 0,0-1 1 0 0,1 1 0 0 0,-1-1 0 0 0,1 0 0 0 0,0 0-1 0 0,0 0 1 0 0,1-1 0 0 0,-1 1 0 0 0,1-1-1 0 0,-1 0 1 0 0,1 0 0 0 0,0-1 0 0 0,0 1 0 0 0,1-1-1 0 0,2 1-8 0 0,2 0 53 0 0,-1 0 0 0 0,0 0 0 0 0,1-1-1 0 0,0-1 1 0 0,-1 1 0 0 0,1-1-1 0 0,0-1 1 0 0,0 0 0 0 0,-1 0 0 0 0,1-1-1 0 0,0 0 1 0 0,0-1 0 0 0,-1 0 0 0 0,1-1-1 0 0,4-1-52 0 0,9-8 104 0 0,-1 0 0 0 0,-1-1-1 0 0,0-1 1 0 0,-1-1 0 0 0,-1 0 0 0 0,0-2-1 0 0,-1 0 1 0 0,-1-2 0 0 0,4-5-104 0 0,-7 9 22 0 0,0-1 0 0 0,-2-1-1 0 0,1 0 1 0 0,-2-1 0 0 0,0 0 0 0 0,-2-1 0 0 0,0 0 0 0 0,-1 0 0 0 0,0-1 0 0 0,-2 0-1 0 0,0-1 1 0 0,-2 1 0 0 0,0-1 0 0 0,-1 0 0 0 0,-1-17-22 0 0,-2 36 1 0 0,0 1 1 0 0,-1-1-1 0 0,1 1 1 0 0,-1 0-1 0 0,0-1 1 0 0,1 1-1 0 0,-1 0 1 0 0,0 0-1 0 0,0-1 0 0 0,0 1 1 0 0,0 0-1 0 0,0 0 1 0 0,0 0-1 0 0,0 0 1 0 0,0 0-1 0 0,-1 0 1 0 0,1 0-1 0 0,0 1 0 0 0,0-1 1 0 0,-1 0-1 0 0,1 1 1 0 0,0-1-1 0 0,-1 1 1 0 0,1-1-1 0 0,-1 1 1 0 0,1 0-1 0 0,-1-1 1 0 0,1 1-1 0 0,-1 0 0 0 0,1 0 1 0 0,-1 0-1 0 0,1 0 1 0 0,-1 1-1 0 0,1-1 1 0 0,-1 0-1 0 0,1 0 1 0 0,-1 1-2 0 0,-57 16-162 0 0,46-8 148 0 0,0-1 0 0 0,0 2 0 0 0,1 0 0 0 0,0 0 1 0 0,1 1-1 0 0,0 0 0 0 0,1 1 0 0 0,0 0 0 0 0,1 1 0 0 0,0 1 14 0 0,8-13-4 0 0,0 0 0 0 0,0 0 0 0 0,0 0 0 0 0,1 0 0 0 0,-1 0 0 0 0,0 0 0 0 0,1 0 0 0 0,-1 0 0 0 0,1 1 0 0 0,-1-1 0 0 0,1 0 0 0 0,0 0 0 0 0,-1 1 0 0 0,1-1 0 0 0,0 0 0 0 0,0 0 0 0 0,0 1 0 0 0,0-1 0 0 0,0 0 0 0 0,0 0 0 0 0,0 1 0 0 0,1-1 0 0 0,-1 0 0 0 0,0 0 0 0 0,1 1 0 0 0,-1-1 0 0 0,1 0 0 0 0,-1 0 0 0 0,1 0 0 0 0,-1 0 0 0 0,1 1 0 0 0,0-1 0 0 0,0 0 0 0 0,0 0 0 0 0,-1-1 0 0 0,1 1 0 0 0,0 0 0 0 0,0 0 0 0 0,0 0 0 0 0,0-1 0 0 0,0 1 0 0 0,1 0 0 0 0,-1-1 0 0 0,0 1 4 0 0,61 4 10 0 0,-47-5 25 0 0,155-22 111 0 0,-167 21-135 0 0,0 0 0 0 0,0 1 0 0 0,1-1 0 0 0,-1 1 1 0 0,0 0-1 0 0,0 0 0 0 0,0 0 0 0 0,0 0 0 0 0,0 0 0 0 0,0 1 1 0 0,0-1-1 0 0,0 1 0 0 0,0 0 0 0 0,0 0 0 0 0,0 0 0 0 0,0 0 1 0 0,-1 1-1 0 0,1-1 0 0 0,0 1 0 0 0,-1 0 0 0 0,1 0 0 0 0,-1 0 0 0 0,0 0 1 0 0,1 0-1 0 0,-1 0 0 0 0,0 0 0 0 0,0 1 0 0 0,-1-1 0 0 0,1 1 1 0 0,0-1-1 0 0,-1 1 0 0 0,1 0 0 0 0,-1 0 0 0 0,0 0 0 0 0,0 0 1 0 0,0 0-1 0 0,-1 0 0 0 0,1 0 0 0 0,-1 0 0 0 0,1 0 0 0 0,-1 2-11 0 0,-19 109 504 0 0,14-101-531 0 0,2 0 0 0 0,-1 1 0 0 0,2-1 0 0 0,0 1 0 0 0,0 0 0 0 0,2-1 0 0 0,-1 1 0 0 0,3 13 27 0 0,-2-27-105 0 0,0 1-1 0 0,0 0 0 0 0,1 0 1 0 0,-1-1-1 0 0,0 1 1 0 0,1-1-1 0 0,-1 1 0 0 0,0 0 1 0 0,1-1-1 0 0,-1 1 0 0 0,1-1 1 0 0,-1 1-1 0 0,1-1 0 0 0,-1 1 1 0 0,1-1-1 0 0,-1 1 1 0 0,1-1-1 0 0,0 1 0 0 0,-1-1 1 0 0,1 0-1 0 0,0 1 0 0 0,-1-1 1 0 0,1 0-1 0 0,0 0 1 0 0,-1 1-1 0 0,1-1 0 0 0,0 0 1 0 0,0 0-1 0 0,-1 0 0 0 0,1 0 1 0 0,0 0-1 0 0,0 0 1 0 0,-1 0-1 0 0,1 0 0 0 0,0 0 1 0 0,-1-1-1 0 0,1 1 0 0 0,0 0 1 0 0,0 0-1 0 0,-1-1 0 0 0,1 1 1 0 0,0 0 105 0 0,15-10-11914 0 0,-12 6 1720 0 0</inkml:trace>
  <inkml:trace contextRef="#ctx0" brushRef="#br0" timeOffset="2044.338">2708 771 2296 0 0,'0'0'2032'0'0,"0"0"-623"0"0,0 0 2 0 0,0 0 331 0 0,0 0 225 0 0,0 0-7 0 0,0 0-210 0 0,0 0-248 0 0,0 0-182 0 0,0 0-102 0 0,0 0-87 0 0,0 0-110 0 0,18 9-125 0 0,59 25-121 0 0,-74-33-695 0 0,0 1-1 0 0,0-1 1 0 0,1 0 0 0 0,-1 0-1 0 0,0-1 1 0 0,1 1 0 0 0,-1-1-1 0 0,1 1 1 0 0,-1-1 0 0 0,0 0-1 0 0,1 0 1 0 0,-1-1 0 0 0,1 1-1 0 0,-1-1 1 0 0,0 0 0 0 0,1 0-1 0 0,-1 0 1 0 0,0 0 0 0 0,0 0-1 0 0,0-1 1 0 0,0 1 0 0 0,0-1-1 0 0,0 0 1 0 0,1-1-80 0 0,9-5 326 0 0,-5 5-255 0 0,-1 0 0 0 0,1-1 0 0 0,-1 0 0 0 0,0-1 1 0 0,0 0-1 0 0,-1 0 0 0 0,0 0 0 0 0,0 0 0 0 0,0-1 0 0 0,0 0 0 0 0,-1-1 0 0 0,0 1 1 0 0,0-1-1 0 0,-1 0 0 0 0,0 0 0 0 0,0-1 0 0 0,-1 1 0 0 0,0-1 0 0 0,0 1 0 0 0,0-1 1 0 0,-1 0-1 0 0,-1 0 0 0 0,1 0 0 0 0,-1-1 0 0 0,0 1 0 0 0,-1 0 0 0 0,0-4-71 0 0,-2 8-3 0 0,0 0-1 0 0,-1 0 0 0 0,1 1 0 0 0,-1-1 1 0 0,1 1-1 0 0,-1-1 0 0 0,0 1 0 0 0,-1 0 1 0 0,1 0-1 0 0,0 0 0 0 0,-1 0 0 0 0,0 1 1 0 0,0-1-1 0 0,1 1 0 0 0,-1 0 0 0 0,-1 0 1 0 0,1 1-1 0 0,0-1 0 0 0,0 1 0 0 0,-1 0 1 0 0,1 0-1 0 0,0 0 0 0 0,-1 1 0 0 0,1-1 1 0 0,-1 1-1 0 0,1 0 0 0 0,-4 1 4 0 0,-4 2-24 0 0,0 1 1 0 0,1 0-1 0 0,-1 1 0 0 0,1 0 1 0 0,0 0-1 0 0,0 2 1 0 0,1-1-1 0 0,0 1 0 0 0,0 1 1 0 0,1 0-1 0 0,-1 0 0 0 0,2 1 1 0 0,-1 0-1 0 0,1 0 0 0 0,1 1 1 0 0,0 0-1 0 0,0 1 1 0 0,1 0 23 0 0,-1-1-10 0 0,1 1 1 0 0,0 0-1 0 0,1 0 1 0 0,0 0-1 0 0,1 1 1 0 0,0-1 0 0 0,1 1-1 0 0,0 0 1 0 0,1 0-1 0 0,0 0 1 0 0,1 1 0 0 0,0-1-1 0 0,1 0 1 0 0,1 0-1 0 0,0 1 1 0 0,0-1 9 0 0,1-7-22 0 0,0-1 0 0 0,0 1 0 0 0,1 0 0 0 0,-1-1 0 0 0,1 0 0 0 0,0 0 0 0 0,0 0 0 0 0,0 0 0 0 0,1 0 0 0 0,0 0 0 0 0,-1-1 0 0 0,1 0 0 0 0,0 0 0 0 0,1 0 0 0 0,-1 0 0 0 0,0 0 0 0 0,1-1 0 0 0,-1 0 0 0 0,1 0 0 0 0,0 0 0 0 0,0-1 0 0 0,0 1 0 0 0,0-1 0 0 0,0 0 0 0 0,0-1 0 0 0,0 1 0 0 0,0-1 0 0 0,0 0 0 0 0,0-1 0 0 0,2 1 22 0 0,117-25-2478 0 0,-85 9-1638 0 0,0-2-4466 0 0,-25 11-1493 0 0</inkml:trace>
  <inkml:trace contextRef="#ctx0" brushRef="#br0" timeOffset="2514.802">3092 907 4689 0 0,'0'0'2623'0'0,"0"0"-562"0"0,0 0-210 0 0,0 0-140 0 0,0 0-264 0 0,0 0-236 0 0,0 0-184 0 0,0 0-34 0 0,0 0 134 0 0,0 0 53 0 0,0 0-60 0 0,0 0-131 0 0,0 0-206 0 0,12-3-158 0 0,-3 1-496 0 0,0-1 1 0 0,0 0-1 0 0,0 0 0 0 0,-1-1 1 0 0,1 0-1 0 0,-1 0 1 0 0,0-1-1 0 0,-1 0 0 0 0,1-1 1 0 0,-1 1-1 0 0,3-4-129 0 0,19-19 579 0 0,-7 8-325 0 0,-2-1 0 0 0,0 0-1 0 0,-1-2 1 0 0,-1 0 0 0 0,-1-1 0 0 0,5-10-254 0 0,-18 21 151 0 0,-14 27-161 0 0,-16 28-41 0 0,22-33 43 0 0,1-1 0 0 0,0 0 0 0 0,0 1 0 0 0,1 0 0 0 0,0-1 0 0 0,1 1 0 0 0,-1 0 0 0 0,2 0 0 0 0,-1 0 0 0 0,2 0 0 0 0,-1 0 0 0 0,1 0 0 0 0,1 3 8 0 0,1-7 11 0 0,0-1-1 0 0,1 1 0 0 0,0-1 0 0 0,-1 1 1 0 0,2-1-1 0 0,-1 0 0 0 0,0-1 0 0 0,1 1 1 0 0,0-1-1 0 0,0 0 0 0 0,0 0 0 0 0,0 0 1 0 0,0-1-1 0 0,1 1 0 0 0,-1-2 0 0 0,1 1 1 0 0,-1 0-1 0 0,1-1 0 0 0,0 0 0 0 0,-1 0 0 0 0,1-1 1 0 0,0 0-1 0 0,0 0 0 0 0,0 0 0 0 0,-1 0 1 0 0,1-1-1 0 0,0 0 0 0 0,3-1-10 0 0,3-1 97 0 0,0-1-1 0 0,0 0 0 0 0,0 0 1 0 0,-1-1-1 0 0,0 0 1 0 0,0-1-1 0 0,0 0 1 0 0,-1-1-1 0 0,0-1 1 0 0,0 1-1 0 0,0-1 0 0 0,-1-1 1 0 0,-1 0-1 0 0,0 0 1 0 0,0-1-1 0 0,3-4-96 0 0,-6 7 33 0 0,-1 0 0 0 0,0-1 0 0 0,0 0 0 0 0,0 0 1 0 0,-1 0-1 0 0,0 0 0 0 0,-1 0 0 0 0,0-1 0 0 0,0 1 0 0 0,0-1 0 0 0,-1 1 0 0 0,-1-1 0 0 0,0 0 0 0 0,0 1 0 0 0,-1-9-33 0 0,1 17-34 0 0,0-1 1 0 0,0 1-1 0 0,0-1 0 0 0,0 0 0 0 0,0 1 1 0 0,0-1-1 0 0,0 1 0 0 0,0-1 0 0 0,-1 1 0 0 0,1-1 1 0 0,0 1-1 0 0,0 0 0 0 0,0-1 0 0 0,-1 1 1 0 0,1-1-1 0 0,0 1 0 0 0,-1-1 0 0 0,1 1 0 0 0,0 0 1 0 0,-1-1-1 0 0,1 1 0 0 0,0 0 0 0 0,-1-1 1 0 0,1 1-1 0 0,-1 0 0 0 0,1-1 0 0 0,-1 1 0 0 0,1 0 1 0 0,0 0-1 0 0,-1 0 0 0 0,1-1 0 0 0,-1 1 1 0 0,1 0-1 0 0,-1 0 0 0 0,1 0 0 0 0,-1 0 0 0 0,1 0 1 0 0,-1 0-1 0 0,0 0 0 0 0,1 0 0 0 0,-1 0 0 0 0,1 0 1 0 0,-1 0-1 0 0,1 0 0 0 0,-1 1 0 0 0,1-1 1 0 0,0 0-1 0 0,-1 0 0 0 0,1 0 0 0 0,-1 1 0 0 0,1-1 1 0 0,-1 0-1 0 0,1 1 0 0 0,0-1 0 0 0,-1 0 1 0 0,1 1-1 0 0,-1-1 0 0 0,1 0 0 0 0,0 1 0 0 0,-1-1 1 0 0,1 1-1 0 0,0-1 0 0 0,0 1 0 0 0,-1-1 1 0 0,1 0-1 0 0,0 1 0 0 0,0-1 0 0 0,0 1 0 0 0,0 0 34 0 0,-17 20-5650 0 0,15-17 2274 0 0,-4 3-7435 0 0</inkml:trace>
  <inkml:trace contextRef="#ctx0" brushRef="#br0" timeOffset="2840.594">4066 594 6553 0 0,'0'0'4879'0'0,"0"0"-1951"0"0,0 0-934 0 0,0 0-205 0 0,0 0-133 0 0,0 0-178 0 0,0 0-241 0 0,0 0-273 0 0,0 0-195 0 0,0 0-149 0 0,0 0-147 0 0,0 0-114 0 0,0 0-99 0 0,-3-4-56 0 0,2 3-192 0 0,0 0 1 0 0,-1 0-1 0 0,1 0 1 0 0,0 0-1 0 0,0 0 1 0 0,-1 0 0 0 0,1 0-1 0 0,0 1 1 0 0,-1-1-1 0 0,1 0 1 0 0,-1 1-1 0 0,1-1 1 0 0,-1 1-1 0 0,1 0 1 0 0,-1-1-1 0 0,1 1 1 0 0,-1 0-1 0 0,0 0 1 0 0,1 0-1 0 0,-1 0 1 0 0,1 0-1 0 0,-1 1 1 0 0,1-1-1 0 0,-1 0 1 0 0,1 1-1 0 0,-1-1 1 0 0,1 1-1 0 0,-1-1 1 0 0,1 1-1 0 0,-1 0 1 0 0,1 0-1 0 0,0-1 1 0 0,-1 1-1 0 0,1 0 1 0 0,0 0-1 0 0,0 0 1 0 0,0 1 0 0 0,0-1-1 0 0,0 0 1 0 0,0 0-1 0 0,0 1 1 0 0,0-1-1 0 0,0 0-12 0 0,-6 4 42 0 0,0 0-23 0 0,0-1 0 0 0,1 1 0 0 0,-1 0 0 0 0,1 1 0 0 0,0-1 0 0 0,0 1 0 0 0,1 1 1 0 0,0-1-1 0 0,0 1 0 0 0,0 0 0 0 0,1 0 0 0 0,0 0 0 0 0,0 0 0 0 0,1 1 0 0 0,0 0 0 0 0,0-1 0 0 0,1 1 0 0 0,0 0 0 0 0,0 0 0 0 0,1 1 0 0 0,0-1 0 0 0,1 0 0 0 0,0 0 0 0 0,0 8-19 0 0,4-11 1 0 0,-1 1 0 0 0,1-1-1 0 0,0 0 1 0 0,0 0 0 0 0,1-1-1 0 0,-1 1 1 0 0,1-1 0 0 0,0 0-1 0 0,0-1 1 0 0,1 1 0 0 0,-1-1-1 0 0,1 0 1 0 0,0 0 0 0 0,0 0-1 0 0,0-1 1 0 0,0 0 0 0 0,0 0-1 0 0,0-1 1 0 0,0 0 0 0 0,1 0-1 0 0,-1 0 1 0 0,0-1 0 0 0,1 0-1 0 0,-1 0 1 0 0,0 0 0 0 0,6-2-1 0 0,82-27-1348 0 0,-65 14-1460 0 0,-18 7-1703 0 0,-6 5 443 0 0,0-1-4526 0 0</inkml:trace>
  <inkml:trace contextRef="#ctx0" brushRef="#br0" timeOffset="3211.627">4293 775 4697 0 0,'0'0'3217'0'0,"0"0"-1397"0"0,0 0-536 0 0,0 0-26 0 0,0 0-22 0 0,0 0-36 0 0,0 0-98 0 0,0 0-114 0 0,0 0-60 0 0,0 0-25 0 0,0 0-53 0 0,0 0-57 0 0,0 0-46 0 0,8 6-31 0 0,27 21-14 0 0,-31-25-580 0 0,-1-1 0 0 0,1 0 0 0 0,0 0 0 0 0,-1 0 0 0 0,1 0 0 0 0,0-1 0 0 0,-1 0 0 0 0,1 1 0 0 0,0-1 0 0 0,0-1 0 0 0,-1 1 0 0 0,1 0 0 0 0,0-1 0 0 0,-1 0 0 0 0,1 0 0 0 0,-1 0 0 0 0,1 0 0 0 0,-1-1 0 0 0,1 1 0 0 0,-1-1 0 0 0,0 0 0 0 0,1 0 0 0 0,-1 0-122 0 0,2-1 166 0 0,5-1-77 0 0,0 0 0 0 0,-1-1-1 0 0,1-1 1 0 0,-1 1-1 0 0,0-1 1 0 0,0-1-1 0 0,-1 0 1 0 0,0 0-1 0 0,0-1 1 0 0,-1 0 0 0 0,0 0-1 0 0,0 0 1 0 0,-1-1-1 0 0,0 0 1 0 0,-1 0-1 0 0,0-1 1 0 0,0 0-1 0 0,-1 0 1 0 0,0 0-1 0 0,-1 0 1 0 0,0 0 0 0 0,0-1-1 0 0,-1 0 1 0 0,-1 1-1 0 0,1-4-88 0 0,-5 10-7 0 0,0 0-1 0 0,0 1 1 0 0,0 0-1 0 0,0 0 1 0 0,0 0-1 0 0,-1 0 1 0 0,1 0-1 0 0,-1 1 1 0 0,0 0 0 0 0,0-1-1 0 0,0 1 1 0 0,0 1-1 0 0,0-1 1 0 0,0 0-1 0 0,0 1 1 0 0,-1 0-1 0 0,1 0 1 0 0,0 1-1 0 0,-1-1 1 0 0,1 1-1 0 0,-1 0 1 0 0,1 0-1 0 0,-1 0 1 0 0,1 0 0 0 0,0 1-1 0 0,-1 0 1 0 0,1 0-1 0 0,0 0 1 0 0,-1 1-1 0 0,-2 1 8 0 0,-4-1-9 0 0,1 2 0 0 0,0-1 0 0 0,0 1-1 0 0,0 1 1 0 0,0 0 0 0 0,1 0 0 0 0,0 1 0 0 0,0 0 0 0 0,0 1-1 0 0,1 0 1 0 0,0 0 0 0 0,0 1 0 0 0,1 0 0 0 0,0 0-1 0 0,0 0 1 0 0,1 1 0 0 0,0 0 0 0 0,0 1 0 0 0,1-1-1 0 0,1 1 1 0 0,0 0 0 0 0,0 0 0 0 0,1 1 0 0 0,0-1 0 0 0,0 1-1 0 0,1-1 1 0 0,0 10 9 0 0,3-14 7 0 0,0 0 0 0 0,1-1-1 0 0,-1 1 1 0 0,1 0 0 0 0,0-1 0 0 0,1 0-1 0 0,-1 1 1 0 0,1-1 0 0 0,0 0 0 0 0,1 0-1 0 0,-1-1 1 0 0,1 1 0 0 0,0-1 0 0 0,0 0-1 0 0,0 0 1 0 0,0 0 0 0 0,1 0-1 0 0,0-1 1 0 0,0 0 0 0 0,0 0 0 0 0,0 0-1 0 0,5 2-6 0 0,126 38 160 0 0,-124-40-157 0 0,94 13-1057 0 0,-84-15-3317 0 0,1 0-4032 0 0,-16-1-4171 0 0</inkml:trace>
  <inkml:trace contextRef="#ctx0" brushRef="#br0" timeOffset="30903.418">197 1566 0 0 0,'0'0'220'0'0,"0"0"694"0"0,0 0 202 0 0,0 0 57 0 0,0 0 72 0 0,0 0 26 0 0,0 0 9 0 0,0 0-8 0 0,-5-1-66 0 0,-13-4-67 0 0,13 4-79 0 0,5 1-71 0 0,0 0-79 0 0,0 0-81 0 0,0 0-39 0 0,0 0-55 0 0,0 0-2 0 0,24 7 3906 0 0,-16-9-4430 0 0,-1 0 1 0 0,1-1 0 0 0,-1 0 0 0 0,1-1 0 0 0,-1 0 0 0 0,0 0 0 0 0,0 0-1 0 0,-1-1 1 0 0,1 0 0 0 0,-1 0 0 0 0,0-1 0 0 0,-1 1 0 0 0,1-1 0 0 0,-1-1-1 0 0,0 1 1 0 0,2-5-210 0 0,-1 4 118 0 0,4-4-3 0 0,-1-1 0 0 0,1 0 0 0 0,-2 0 1 0 0,0-1-1 0 0,-1 0 0 0 0,0 0 0 0 0,0-1 0 0 0,-2 0 0 0 0,0 0 0 0 0,0-1 1 0 0,-1 1-1 0 0,-1-1 0 0 0,-1 0 0 0 0,0 0 0 0 0,0-10-115 0 0,-13 36 481 0 0,0 33-464 0 0,2 1 0 0 0,2 0 0 0 0,2 1 0 0 0,2-1-1 0 0,2 1 1 0 0,4 32-17 0 0,-2 4 24 0 0,1 67-8 0 0,1-30 4 0 0,-5 1 1 0 0,-4-1 0 0 0,-7-1-1 0 0,-6 15-20 0 0,13-109-1 0 0,0-1-1 0 0,-1 0 1 0 0,-1 0 0 0 0,-2 0-1 0 0,0-1 1 0 0,-1-1 0 0 0,-4 5 1 0 0,10-18-1 0 0,0 0 1 0 0,0-1-1 0 0,-1 0 1 0 0,0 0 0 0 0,0 0-1 0 0,-1-1 1 0 0,0 0-1 0 0,0 0 1 0 0,-1 0 0 0 0,1-1-1 0 0,-1 0 1 0 0,0-1 0 0 0,0 0-1 0 0,-1 0 1 0 0,1 0-1 0 0,-1-1 1 0 0,0-1 0 0 0,0 0-1 0 0,0 0 1 0 0,-4 0 0 0 0,10-1-3 0 0,0-1-1 0 0,0 1 1 0 0,0-1 0 0 0,0 0 0 0 0,0 0 0 0 0,0-1 0 0 0,0 1-1 0 0,0 0 1 0 0,1-1 0 0 0,-1 0 0 0 0,0 1 0 0 0,0-1-1 0 0,0-1 1 0 0,1 1 0 0 0,-1 0 0 0 0,0 0 0 0 0,1-1-1 0 0,-1 0 1 0 0,1 1 0 0 0,0-1 0 0 0,-1 0 0 0 0,1 0-1 0 0,0-1 1 0 0,0 1 0 0 0,0 0 0 0 0,1 0 0 0 0,-1-1-1 0 0,0 0 1 0 0,1 1 0 0 0,0-1 0 0 0,-1 0 0 0 0,1 1-1 0 0,0-4 4 0 0,-4-13-6 0 0,2 1 0 0 0,0-1 0 0 0,1 0-1 0 0,1 0 1 0 0,0 0 0 0 0,2-1-1 0 0,0 1 1 0 0,1 0 0 0 0,1 0-1 0 0,1 1 1 0 0,4-11 6 0 0,7-8 34 0 0,1 0 0 0 0,2 1 0 0 0,2 1 0 0 0,1 1 0 0 0,2 0-1 0 0,1 2 1 0 0,2 1 0 0 0,1 1 0 0 0,1 1 0 0 0,20-15-34 0 0,121-95 143 0 0,-95 115-1392 0 0,-48 27-3086 0 0,-2 5-4722 0 0,-15-4-2219 0 0</inkml:trace>
  <inkml:trace contextRef="#ctx0" brushRef="#br0" timeOffset="31254.028">813 2189 272 0 0,'0'0'2102'0'0,"0"0"69"0"0,0 0 220 0 0,0 0 116 0 0,0 0-117 0 0,0 0-285 0 0,0 0-370 0 0,0 0-339 0 0,0 0-241 0 0,0 0-167 0 0,0 0-101 0 0,0 0-50 0 0,0 0 5 0 0,-12 13-13 0 0,-32 32 1743 0 0,106-211 383 0 0,39-84-2075 0 0,-97 243-916 0 0,-1-1-1 0 0,1 1 0 0 0,0-1 1 0 0,1 1-1 0 0,0 0 0 0 0,0 1 0 0 0,0-1 1 0 0,1 1-1 0 0,0 0 0 0 0,0 0 1 0 0,1 1-1 0 0,-1 0 0 0 0,1 0 1 0 0,8-3 36 0 0,-13 7-194 0 0,0 1 1 0 0,0 0 0 0 0,1 1-1 0 0,-1-1 1 0 0,0 0-1 0 0,0 1 1 0 0,1-1 0 0 0,-1 1-1 0 0,0-1 1 0 0,0 1 0 0 0,0 0-1 0 0,0 0 1 0 0,0 0-1 0 0,0 0 1 0 0,0 1 0 0 0,0-1-1 0 0,0 1 1 0 0,0-1 0 0 0,-1 1-1 0 0,1-1 1 0 0,-1 1-1 0 0,1 0 1 0 0,-1 0 0 0 0,0-1-1 0 0,1 1 1 0 0,-1 1 193 0 0,20 33-11947 0 0,-21-35 11690 0 0,4 7-10932 0 0</inkml:trace>
  <inkml:trace contextRef="#ctx0" brushRef="#br0" timeOffset="31692.936">1509 1883 1776 0 0,'0'0'2745'0'0,"0"0"-290"0"0,0 0 59 0 0,0 0 79 0 0,0 0-112 0 0,0 0-359 0 0,0 0-501 0 0,0 0-397 0 0,0 0-255 0 0,0 0-160 0 0,0 0-141 0 0,0 0-119 0 0,0 0-81 0 0,-12 0-28 0 0,-88 11 823 0 0,85-8-1167 0 0,0 1-1 0 0,0 0 1 0 0,1 1-1 0 0,0 1 1 0 0,0 0-1 0 0,0 1 0 0 0,1 0 1 0 0,0 1-1 0 0,1 1 1 0 0,-1 0-1 0 0,2 1 1 0 0,-1 0-1 0 0,1 0 1 0 0,1 1-1 0 0,0 1 1 0 0,1 0-1 0 0,0 0 0 0 0,0 1 1 0 0,2 0-1 0 0,-1 0 1 0 0,2 1-1 0 0,0 0 1 0 0,0 0-1 0 0,2 1 1 0 0,-1-1-1 0 0,1 7-95 0 0,3-18 3 0 0,0 0-1 0 0,0 0 1 0 0,0 0 0 0 0,1 0-1 0 0,-1 0 1 0 0,1 0 0 0 0,0 0-1 0 0,0 0 1 0 0,0 0-1 0 0,0 0 1 0 0,1 0 0 0 0,-1 0-1 0 0,1 0 1 0 0,-1 0 0 0 0,1 0-1 0 0,0 0 1 0 0,1 0 0 0 0,-1 0-1 0 0,0-1 1 0 0,1 1-1 0 0,-1 0 1 0 0,1-1 0 0 0,0 1-1 0 0,0-1 1 0 0,0 0 0 0 0,0 0-1 0 0,0 1 1 0 0,1-1-1 0 0,-1-1 1 0 0,1 1 0 0 0,-1 0-1 0 0,1-1 1 0 0,0 1 0 0 0,-1-1-1 0 0,1 0 1 0 0,0 0 0 0 0,0 0-1 0 0,0 0 1 0 0,2 0-3 0 0,5 0 52 0 0,0-2 0 0 0,0 1-1 0 0,0-1 1 0 0,0 0 0 0 0,-1-1 0 0 0,1-1 0 0 0,-1 1 0 0 0,1-1 0 0 0,-1-1 0 0 0,0 0 0 0 0,0 0-1 0 0,0-1 1 0 0,-1 0 0 0 0,1 0 0 0 0,-1-1 0 0 0,3-3-52 0 0,116-119 413 0 0,-100 97-371 0 0,-9 10-1 0 0,113-104 207 0 0,-123 155-367 0 0,27 109-907 0 0,-10-99-3695 0 0,10-5-6480 0 0,-27-30-588 0 0</inkml:trace>
  <inkml:trace contextRef="#ctx0" brushRef="#br0" timeOffset="32156.223">1879 2251 10754 0 0,'0'0'2776'0'0,"0"0"-597"0"0,0 0-371 0 0,0 0-274 0 0,0 0-254 0 0,0 0-250 0 0,0 0-234 0 0,0 0-119 0 0,0 0-66 0 0,0 0-54 0 0,0 0-55 0 0,16-34-46 0 0,49-107-65 0 0,-12 49 557 0 0,-50 85-909 0 0,0 1 0 0 0,1 1 0 0 0,-1-1 1 0 0,1 0-1 0 0,0 1 0 0 0,1 0 0 0 0,-1 0 0 0 0,1 0 1 0 0,0 1-1 0 0,0 0 0 0 0,1-1 0 0 0,-1 2 0 0 0,1-1 1 0 0,0 1-1 0 0,0 0 0 0 0,0 0 0 0 0,0 0 0 0 0,1 1 0 0 0,-1 0 1 0 0,1 0-1 0 0,5 0-39 0 0,-2 47 90 0 0,5 71 80 0 0,-14-114-160 0 0,0-1 1 0 0,1 1 0 0 0,-1-1-1 0 0,0 0 1 0 0,1 1 0 0 0,-1-1-1 0 0,1 0 1 0 0,0 0 0 0 0,-1 0-1 0 0,1 0 1 0 0,0 0-1 0 0,-1-1 1 0 0,1 1 0 0 0,0 0-1 0 0,0-1 1 0 0,0 0 0 0 0,0 1-1 0 0,0-1 1 0 0,-1 0-1 0 0,1 0 1 0 0,0 0 0 0 0,0 0-1 0 0,0 0 1 0 0,0 0 0 0 0,0-1-1 0 0,0 1 1 0 0,0-1 0 0 0,-1 1-1 0 0,1-1 1 0 0,0 0-1 0 0,0 1 1 0 0,-1-1 0 0 0,1 0-1 0 0,0 0 1 0 0,-1 0 0 0 0,2-1-11 0 0,57-42 355 0 0,-60 44-356 0 0,36-29 94 0 0,0 1-1 0 0,2 1 1 0 0,1 3 0 0 0,2 1-1 0 0,1 1-92 0 0,-42 21 5 0 0,1 0 0 0 0,0 0 0 0 0,0 0 0 0 0,1 1 0 0 0,-1-1 0 0 0,0 0 0 0 0,0 0 0 0 0,0 1 0 0 0,1-1 0 0 0,-1 0 0 0 0,0 1 0 0 0,1-1 0 0 0,-1 1 0 0 0,0 0 0 0 0,1-1 0 0 0,-1 1 0 0 0,0 0 0 0 0,1 0 0 0 0,-1 0 0 0 0,1 0 0 0 0,-1 0 0 0 0,0 0 0 0 0,1 0 0 0 0,-1 1 0 0 0,1-1 0 0 0,-1 0 0 0 0,0 1 0 0 0,1-1 0 0 0,-1 1 0 0 0,0 0 0 0 0,0-1 0 0 0,1 1 0 0 0,-1 0 0 0 0,0 0 0 0 0,0-1 0 0 0,0 1 0 0 0,0 0 0 0 0,0 0 0 0 0,0 0 0 0 0,0 1 0 0 0,0-1 0 0 0,-1 0 0 0 0,1 0 0 0 0,0 0 0 0 0,-1 1 0 0 0,1-1 0 0 0,-1 0 0 0 0,1 0 0 0 0,-1 1 0 0 0,1-1 0 0 0,-1 1 0 0 0,0-1 0 0 0,0 0 0 0 0,0 1 0 0 0,0-1 0 0 0,0 1 0 0 0,0-1 0 0 0,0 0 0 0 0,0 2-5 0 0,-9 184 435 0 0,9-184-455 0 0,1-1 1 0 0,0 0 0 0 0,0 0 0 0 0,0 1 0 0 0,0-1-1 0 0,0 0 1 0 0,0 0 0 0 0,0 0 0 0 0,1 0 0 0 0,-1 0-1 0 0,1 0 1 0 0,-1 0 0 0 0,1 0 0 0 0,0-1-1 0 0,0 1 1 0 0,0-1 0 0 0,0 1 0 0 0,0-1 0 0 0,0 0-1 0 0,0 0 1 0 0,0 0 0 0 0,1 0 0 0 0,-1 0 0 0 0,0 0-1 0 0,1-1 1 0 0,-1 1 0 0 0,1-1 0 0 0,-1 0 0 0 0,0 1-1 0 0,1-1 1 0 0,1 0 19 0 0,44-18-3687 0 0,-38 9 1283 0 0,1-1-5068 0 0,-6 3-4752 0 0</inkml:trace>
  <inkml:trace contextRef="#ctx0" brushRef="#br0" timeOffset="32524.831">2943 2130 8330 0 0,'0'0'4099'0'0,"0"0"-1206"0"0,0 0-585 0 0,0 0-264 0 0,0 0-277 0 0,0 0-239 0 0,0 0-256 0 0,34-3-261 0 0,104-12-241 0 0,-56-12 231 0 0,-72 24-916 0 0,-1-1 0 0 0,0 0-1 0 0,0 0 1 0 0,0-1 0 0 0,-1-1-1 0 0,0 1 1 0 0,0-1 0 0 0,0-1 0 0 0,0 1-1 0 0,-1-1 1 0 0,0-1 0 0 0,-1 1-1 0 0,0-1 1 0 0,0 0 0 0 0,0-1 0 0 0,-1 1-1 0 0,-1-1 1 0 0,1 0 0 0 0,-1 0-1 0 0,-1-1 1 0 0,0 1 0 0 0,0-1-1 0 0,-1 0 1 0 0,0 1 0 0 0,0-5-85 0 0,-2 12 1 0 0,0 0 1 0 0,-1-1-1 0 0,1 1 1 0 0,0 0-1 0 0,-1 0 1 0 0,0 0-1 0 0,1 0 1 0 0,-1 0-1 0 0,0 0 1 0 0,0 0-1 0 0,0 0 1 0 0,0 0-1 0 0,0 0 1 0 0,-1 1-1 0 0,1-1 1 0 0,0 0-1 0 0,-1 1 1 0 0,0-1-1 0 0,1 1 1 0 0,-1 0-1 0 0,0-1 1 0 0,1 1-1 0 0,-1 0 1 0 0,0 0-1 0 0,0 0 1 0 0,0 0-1 0 0,0 0 1 0 0,0 1-1 0 0,0-1 0 0 0,0 0 1 0 0,-1 1-1 0 0,1 0 1 0 0,0 0-1 0 0,0-1 1 0 0,0 1-1 0 0,0 0 1 0 0,0 1-1 0 0,-1-1-1 0 0,-82 19-72 0 0,72-12 72 0 0,1 0 1 0 0,-1 1-1 0 0,1 0 1 0 0,1 1-1 0 0,-1 0 0 0 0,2 0 1 0 0,-1 1-1 0 0,1 1 1 0 0,1 0-1 0 0,0 0 1 0 0,0 1-1 0 0,1 0 0 0 0,1 1 1 0 0,0-1-1 0 0,1 2 1 0 0,0-1-1 0 0,1 0 0 0 0,0 1 1 0 0,-2 14-1 0 0,5-22-1 0 0,0 0 1 0 0,0 0-1 0 0,0 1 0 0 0,1-1 1 0 0,0 0-1 0 0,1 1 0 0 0,-1-1 1 0 0,1 1-1 0 0,0-1 0 0 0,1 0 1 0 0,0 1-1 0 0,0-1 1 0 0,0 1-1 0 0,0-1 0 0 0,1 0 1 0 0,0 0-1 0 0,1 0 0 0 0,-1 0 1 0 0,1 0-1 0 0,0-1 0 0 0,1 1 1 0 0,-1-1-1 0 0,1 0 0 0 0,0 0 1 0 0,1 0-1 0 0,-1 0 0 0 0,1-1 1 0 0,0 0-1 0 0,0 0 1 0 0,0 0-1 0 0,0 0 1 0 0,20 3-11 0 0,-1-1 1 0 0,1-1 0 0 0,0-1-1 0 0,0-1 1 0 0,0-1-1 0 0,1-1 1 0 0,-1-1 0 0 0,1-2 10 0 0,15 2-180 0 0,20-6-1644 0 0,-42 3-1741 0 0,0-2-4035 0 0,-3 4-5548 0 0</inkml:trace>
</inkml:ink>
</file>

<file path=ppt/ink/ink8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49:29.597"/>
    </inkml:context>
    <inkml:brush xml:id="br0">
      <inkml:brushProperty name="width" value="0.05" units="cm"/>
      <inkml:brushProperty name="height" value="0.05" units="cm"/>
    </inkml:brush>
    <inkml:brush xml:id="br1">
      <inkml:brushProperty name="width" value="0.05" units="cm"/>
      <inkml:brushProperty name="height" value="0.05" units="cm"/>
      <inkml:brushProperty name="color" value="#66CC00"/>
    </inkml:brush>
    <inkml:brush xml:id="br2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138 295 0 0 0,'0'0'401'0'0,"0"0"653"0"0,0 0 344 0 0,0 0 205 0 0,0 0 142 0 0,0 0 69 0 0,0 0-76 0 0,0 0-137 0 0,0 0-240 0 0,-4-10-208 0 0,-11-32-180 0 0,10 26 4932 0 0,7 21-2855 0 0,-2 0-4054 0 0,17 117 2709 0 0,-16-55-1337 0 0,-2-2-189 0 0,3 1 0 0 0,2-1 0 0 0,4 1 0 0 0,2-1 0 0 0,3-1 0 0 0,20 58-179 0 0,-32-118 10 0 0,1 1 0 0 0,-1 0 0 0 0,1-1 0 0 0,0 1 0 0 0,0-1 0 0 0,0 0 0 0 0,1 0 0 0 0,-1 0 0 0 0,1 0 1 0 0,0 0-1 0 0,0 0 0 0 0,0-1 0 0 0,1 1 0 0 0,0-1 0 0 0,-1 0 0 0 0,1 0 0 0 0,0 0 0 0 0,0-1 0 0 0,0 1 0 0 0,1-1 0 0 0,-1 0 0 0 0,1 0 0 0 0,-1 0 1 0 0,1-1-1 0 0,0 0 0 0 0,-1 0 0 0 0,1 0 0 0 0,0 0 0 0 0,0-1 0 0 0,0 0 0 0 0,0 0 0 0 0,-1 0 0 0 0,1-1 0 0 0,0 1 0 0 0,0-1 0 0 0,0 0 0 0 0,-1-1 0 0 0,1 1 1 0 0,-1-1-1 0 0,5-2-10 0 0,14-18 78 0 0,-2-2 1 0 0,0 0-1 0 0,-2-2 0 0 0,-1 0 1 0 0,-1-1-1 0 0,-1-1 1 0 0,-1 0-1 0 0,-2-1 1 0 0,7-23-79 0 0,-7 24 34 0 0,33-97 222 0 0,-46 124-243 0 0,0 1-5 0 0,0 0-25 0 0,2 5-30 0 0,11 30 58 0 0,-4-8-1 0 0,0-1 1 0 0,2 0 0 0 0,1-1-1 0 0,1 0 1 0 0,1 0 0 0 0,1-2 0 0 0,18 22-11 0 0,-27-39 9 0 0,0 1 0 0 0,0-1 1 0 0,1 0-1 0 0,0-1 1 0 0,0 1-1 0 0,1-2 1 0 0,-1 1-1 0 0,1-1 1 0 0,0 0-1 0 0,0 0 0 0 0,0-1 1 0 0,1 0-1 0 0,-1-1 1 0 0,1 0-1 0 0,0 0 1 0 0,0-1-1 0 0,-1 0 1 0 0,1 0-1 0 0,0-1 1 0 0,0 0-1 0 0,0-1 0 0 0,0 0 1 0 0,3-1-10 0 0,-5-1 61 0 0,-1 0 0 0 0,0-1 1 0 0,1 0-1 0 0,-1 0 0 0 0,-1-1 0 0 0,1 1 1 0 0,-1-1-1 0 0,0-1 0 0 0,0 1 0 0 0,0-1 1 0 0,-1 1-1 0 0,1-1 0 0 0,-2-1 1 0 0,1 1-1 0 0,1-5-61 0 0,11-24 140 0 0,-2-1 0 0 0,-1-1 0 0 0,-2 0 0 0 0,-2-1 0 0 0,-2 0 0 0 0,-1-1 0 0 0,-1 1 0 0 0,-3-1 0 0 0,-1 0 0 0 0,-3-25-140 0 0,-16-6-4 0 0,66 110-9732 0 0,-24-23 572 0 0,-14-9-1849 0 0</inkml:trace>
  <inkml:trace contextRef="#ctx0" brushRef="#br0" timeOffset="435.846">1493 818 1256 0 0,'0'0'2025'0'0,"0"0"-761"0"0,0 0 186 0 0,0 0 539 0 0,0 0 281 0 0,0 0-53 0 0,0 0-293 0 0,0 0-396 0 0,0 0-323 0 0,0 0-193 0 0,0 0-141 0 0,0 0-110 0 0,0 0-93 0 0,32-13-69 0 0,96-44-33 0 0,-77 20 494 0 0,-47 32-969 0 0,-1 0 1 0 0,0 0 0 0 0,0 0-1 0 0,-1 0 1 0 0,0 0 0 0 0,0 0-1 0 0,0-1 1 0 0,0 1-1 0 0,-1-1 1 0 0,0 0 0 0 0,0 1-1 0 0,0-1 1 0 0,-1 0 0 0 0,0 1-1 0 0,0-1 1 0 0,-1 0-1 0 0,1 0 1 0 0,-1 1 0 0 0,0-1-1 0 0,-1 1 1 0 0,1-1 0 0 0,-1 1-1 0 0,0-1 1 0 0,-1 1-1 0 0,1 0 1 0 0,-1 0 0 0 0,-2-3-92 0 0,1 4-1 0 0,0 0-1 0 0,0-1 1 0 0,-1 2 0 0 0,0-1 0 0 0,1 0 0 0 0,-1 1 0 0 0,-1 0 0 0 0,1 0-1 0 0,0 0 1 0 0,-1 1 0 0 0,1 0 0 0 0,-1 0 0 0 0,0 0 0 0 0,0 1 0 0 0,0 0 0 0 0,1 0-1 0 0,-1 0 1 0 0,0 1 0 0 0,0 0 0 0 0,0 0 0 0 0,0 0 0 0 0,0 1 0 0 0,0 0-1 0 0,0 0 1 0 0,0 0 0 0 0,0 1 0 0 0,1 0 0 0 0,-1 0 0 0 0,0 1 0 0 0,1-1-1 0 0,0 1 1 0 0,0 0 0 0 0,0 1 0 0 0,-2 0 1 0 0,1 2 0 0 0,1 0-1 0 0,-1 0 1 0 0,1 1-1 0 0,0 0 1 0 0,0 0-1 0 0,1 0 1 0 0,0 0-1 0 0,0 0 1 0 0,1 1 0 0 0,0 0-1 0 0,0 0 1 0 0,1 0-1 0 0,0 0 1 0 0,1 0-1 0 0,-1 0 1 0 0,1 0-1 0 0,1 1 1 0 0,0-1 0 0 0,0 0-1 0 0,1 0 1 0 0,-1 1-1 0 0,2-1 1 0 0,-1 0-1 0 0,1 0 1 0 0,1 0-1 0 0,-1 0 1 0 0,1 0 0 0 0,1-1-1 0 0,-1 1 1 0 0,1-1-1 0 0,1 0 1 0 0,-1 0-1 0 0,5 4 1 0 0,2-1 28 0 0,0 0 0 0 0,1-1 0 0 0,0-1 0 0 0,1 0 0 0 0,0-1 0 0 0,0 0 0 0 0,1-1 0 0 0,0 0 0 0 0,0-1 0 0 0,0-1 0 0 0,0 0-1 0 0,1-1 1 0 0,-1-1 0 0 0,1 0 0 0 0,7 0-28 0 0,30 1-3061 0 0,2-2-3309 0 0,-44-1-5494 0 0</inkml:trace>
  <inkml:trace contextRef="#ctx0" brushRef="#br0" timeOffset="18900.48">5514 572 856 0 0,'0'0'1810'0'0,"0"0"-128"0"0,0 0-27 0 0,0 0 110 0 0,0 0 70 0 0,0 0-73 0 0,0 0-171 0 0,0 0-224 0 0,0 0-239 0 0,0 0-230 0 0,0 0-185 0 0,-14-2-134 0 0,-45-4-104 0 0,57 6-420 0 0,-1 0 0 0 0,0 0 0 0 0,1 0 0 0 0,-1 1 0 0 0,1-1 0 0 0,-1 1-1 0 0,1 0 1 0 0,-1 0 0 0 0,1 0 0 0 0,0 0 0 0 0,-1 0 0 0 0,1 0 0 0 0,0 1 0 0 0,0-1 0 0 0,0 1 0 0 0,0-1 0 0 0,0 1 0 0 0,0 0 0 0 0,0 0 0 0 0,1 0 0 0 0,-1 0 0 0 0,1 0-1 0 0,-1 0-54 0 0,-6 8 291 0 0,-65 99 1553 0 0,66-94-1743 0 0,1 0-1 0 0,0 1 1 0 0,1 0 0 0 0,0 0 0 0 0,2 0-1 0 0,0 1 1 0 0,1-1 0 0 0,0 1 0 0 0,1 0-1 0 0,1-1 1 0 0,2 8-101 0 0,-1-18 48 0 0,1 1 0 0 0,0 0 0 0 0,0 0 0 0 0,1-1 0 0 0,0 1 0 0 0,0-1 0 0 0,1 0 0 0 0,0 0 0 0 0,0 0 0 0 0,0 0 0 0 0,1-1 0 0 0,-1 0 0 0 0,1 0 0 0 0,1 0 0 0 0,-1 0 0 0 0,1-1 0 0 0,-1 0 0 0 0,1 0 0 0 0,0 0 0 0 0,1-1-1 0 0,-1 0 1 0 0,1 0 0 0 0,-1-1 0 0 0,1 0 0 0 0,0 0 0 0 0,0 0 0 0 0,0-1 0 0 0,0 0 0 0 0,0 0 0 0 0,0-1 0 0 0,2 0-48 0 0,1 0 107 0 0,0 0-1 0 0,0 0 1 0 0,0-1 0 0 0,0-1-1 0 0,-1 0 1 0 0,1 0-1 0 0,-1-1 1 0 0,1 0 0 0 0,-1 0-1 0 0,0-1 1 0 0,0 0-1 0 0,0-1 1 0 0,-1 0 0 0 0,1-1-1 0 0,3-3-106 0 0,18-18 123 0 0,-1-2 1 0 0,-2-1-1 0 0,-1-1 0 0 0,-1-1 0 0 0,-2-1 1 0 0,-1-1-1 0 0,-2-1 0 0 0,-1-1 1 0 0,-2-1-1 0 0,-1 0 0 0 0,-2-1 0 0 0,-2-1 1 0 0,-1 0-1 0 0,-1-10-123 0 0,-5 30-3 0 0,-1 0 1 0 0,-1 0-1 0 0,-1 0 1 0 0,0 0-1 0 0,-2 0 0 0 0,0-1 1 0 0,-1 1-1 0 0,-1 0 1 0 0,-1 0-1 0 0,0 0 0 0 0,-2 0 1 0 0,0 1-1 0 0,-1-1 1 0 0,-1 1-1 0 0,0 1 0 0 0,-2-1 1 0 0,-7-11 2 0 0,13 25-10 0 0,-1 1 1 0 0,1-1-1 0 0,-1 1 0 0 0,0 0 1 0 0,0 0-1 0 0,0 0 1 0 0,0 0-1 0 0,0 1 0 0 0,0 0 1 0 0,-1 0-1 0 0,1 0 0 0 0,-1 0 1 0 0,0 1-1 0 0,1-1 1 0 0,-1 1-1 0 0,0 0 0 0 0,0 1 1 0 0,0-1-1 0 0,0 1 1 0 0,1 0-1 0 0,-1 0 0 0 0,0 1 1 0 0,0 0-1 0 0,0-1 0 0 0,0 2 1 0 0,1-1-1 0 0,-1 0 1 0 0,0 1-1 0 0,1 0 0 0 0,-1 0 1 0 0,1 0-1 0 0,0 1 0 0 0,0-1 1 0 0,0 1-1 0 0,0 0 1 0 0,0 0-1 0 0,1 1 0 0 0,-4 2 10 0 0,-8 12-8 0 0,0 1-1 0 0,1 0 1 0 0,0 0-1 0 0,2 2 1 0 0,1 0-1 0 0,0 0 1 0 0,1 1-1 0 0,2 0 1 0 0,0 0-1 0 0,2 1 1 0 0,0 0-1 0 0,1 0 1 0 0,2 1-1 0 0,0-1 1 0 0,1 1-1 0 0,2 9 9 0 0,-1-17 12 0 0,1 0 0 0 0,0 0-1 0 0,1 0 1 0 0,1 0 0 0 0,1 0 0 0 0,0 0-1 0 0,1 0 1 0 0,1-1 0 0 0,0 0-1 0 0,1 0 1 0 0,1 0 0 0 0,0 0-1 0 0,9 12-11 0 0,-5-12 49 0 0,1 0-1 0 0,1-1 0 0 0,0 0 0 0 0,0-1 0 0 0,1-1 1 0 0,1 0-1 0 0,0-1 0 0 0,1 0 0 0 0,0-1 0 0 0,1-1 0 0 0,-1-1 1 0 0,2 0-1 0 0,-1-2 0 0 0,1 1 0 0 0,0-2 0 0 0,13 2-48 0 0,-14-3 54 0 0,0 0 0 0 0,1-1 0 0 0,-1-1 0 0 0,1-1 1 0 0,-1-1-1 0 0,1 0 0 0 0,-1-1 0 0 0,1-1 0 0 0,-1 0 0 0 0,0-2 0 0 0,0 0 0 0 0,0 0 0 0 0,0-2 0 0 0,0 0 0 0 0,-1-1 0 0 0,-1-1 0 0 0,6-3-54 0 0,-11 4 18 0 0,-1 0 0 0 0,-1 0 1 0 0,1-1-1 0 0,-2 0 0 0 0,1 0 0 0 0,-1-1 0 0 0,0 0 1 0 0,0 0-1 0 0,-1 0 0 0 0,-1-1 0 0 0,1 0 0 0 0,-2 0 0 0 0,1-1 1 0 0,-2 0-1 0 0,1 1 0 0 0,0-6-18 0 0,-2 4-3 0 0,0 0 0 0 0,0-1 0 0 0,-1 1 0 0 0,-1-1 1 0 0,0 1-1 0 0,-1-1 0 0 0,0 0 0 0 0,-1 1 0 0 0,0 0 0 0 0,-2-5 3 0 0,2 11-7 0 0,0 0 0 0 0,-1 1 0 0 0,1 0 0 0 0,-1-1 0 0 0,0 1 0 0 0,0 0 0 0 0,0 0-1 0 0,-1 0 1 0 0,0 1 0 0 0,0-1 0 0 0,0 1 0 0 0,-1 0 0 0 0,1 0 0 0 0,-4-2 7 0 0,4 5-15 0 0,-1 1-1 0 0,1-1 1 0 0,-1 1 0 0 0,1 0 0 0 0,0 0-1 0 0,-1 0 1 0 0,1 0 0 0 0,-1 1 0 0 0,1 0 0 0 0,0 0-1 0 0,0 0 1 0 0,-1 0 0 0 0,1 1 0 0 0,0-1-1 0 0,0 1 1 0 0,0 0 0 0 0,1 1 0 0 0,-1-1-1 0 0,0 1 1 0 0,1-1 0 0 0,-1 1 0 0 0,1 0 0 0 0,0 0-1 0 0,0 1 1 0 0,0-1 0 0 0,1 1 0 0 0,-1-1-1 0 0,1 1 1 0 0,0 0 0 0 0,0 0 0 0 0,-2 3 15 0 0,-2 4-3 0 0,-1 1-1 0 0,2 1 1 0 0,-1-1 0 0 0,2 1 0 0 0,0-1 0 0 0,0 1 0 0 0,1 1-1 0 0,1-1 1 0 0,0 0 0 0 0,1 1 0 0 0,0-1 0 0 0,1 1-1 0 0,1-1 1 0 0,0 0 0 0 0,0 1 0 0 0,2-1 0 0 0,0 0 0 0 0,0 0-1 0 0,1 0 1 0 0,1 0 0 0 0,2 5 3 0 0,-1-7 6 0 0,0 0-1 0 0,1-1 0 0 0,0 0 1 0 0,1 0-1 0 0,0-1 1 0 0,0 1-1 0 0,1-2 1 0 0,0 1-1 0 0,1-1 1 0 0,-1-1-1 0 0,2 0 0 0 0,10 6-5 0 0,-10-7 13 0 0,1-1-1 0 0,1 0 0 0 0,-1 0 0 0 0,1-1 1 0 0,-1-1-1 0 0,1 0 0 0 0,0-1 1 0 0,0-1-1 0 0,0 0 0 0 0,1 0-12 0 0,-4 0 10 0 0,0-1 0 0 0,-1-1 1 0 0,1 1-1 0 0,0-2 0 0 0,-1 1 0 0 0,1-1 0 0 0,-1-1 1 0 0,1 1-1 0 0,-1-2 0 0 0,0 1 0 0 0,0-1 0 0 0,0-1 1 0 0,-1 1-1 0 0,0-2 0 0 0,0 1 0 0 0,0-1 0 0 0,3-3-10 0 0,11-12 20 0 0,-2 0-1 0 0,0-2 0 0 0,-1-1 0 0 0,-2 0 0 0 0,0-1 0 0 0,-2-1 0 0 0,0 0 0 0 0,-2-1 1 0 0,-1 0-1 0 0,-1-2 0 0 0,-2 1 0 0 0,4-21-19 0 0,60-292-87 0 0,-65 177 107 0 0,-40 101-4 0 0,30 63-20 0 0,0 0-1 0 0,0 0 1 0 0,-1 0-1 0 0,1 1 1 0 0,0-1-1 0 0,0 1 1 0 0,0 0-1 0 0,0 0 1 0 0,0 0-1 0 0,0 0 1 0 0,0 0-1 0 0,0 0 1 0 0,1 0-1 0 0,-1 0 1 0 0,0 1-1 0 0,1-1 1 0 0,-1 1-1 0 0,1-1 1 0 0,-1 1-1 0 0,1 0 1 0 0,-1 0-1 0 0,1-1 1 0 0,0 1-1 0 0,0 0 1 0 0,0 0-1 0 0,0 0 1 0 0,1 0 0 0 0,-1 0-1 0 0,0 1 1 0 0,1-1-1 0 0,0 0 1 0 0,-1 0-1 0 0,1 0 1 0 0,0 0-1 0 0,0 1 1 0 0,0-1-1 0 0,0 0 1 0 0,1 0-1 0 0,-1 2 5 0 0,-2 3 2 0 0,-9 179 122 0 0,11-136-54 0 0,18 349 296 0 0,-6-200-304 0 0,2 271 96 0 0,-28-335-62 0 0,-12-46-52 0 0,26-89-40 0 0,0 0 0 0 0,-1 1 0 0 0,1-1 1 0 0,-1 0-1 0 0,1 1 0 0 0,-1-1 0 0 0,1 0 0 0 0,-1 0 0 0 0,1 0 1 0 0,-1 1-1 0 0,1-1 0 0 0,-1 0 0 0 0,0 0 0 0 0,1 0 0 0 0,-1 0 1 0 0,1 0-1 0 0,-1 0 0 0 0,1 0 0 0 0,-1 0 0 0 0,0 0 0 0 0,1 0 1 0 0,-1 0-1 0 0,1 0 0 0 0,-1-1 0 0 0,1 1 0 0 0,-1 0 0 0 0,1 0 1 0 0,-1 0-1 0 0,1-1 0 0 0,-1 1 0 0 0,1 0 0 0 0,-1-1 0 0 0,1 1 1 0 0,0 0-1 0 0,-1-1 0 0 0,1 1 0 0 0,-1-1 0 0 0,1 1 0 0 0,0-1 1 0 0,-1 1-1 0 0,1-1 0 0 0,0 1 0 0 0,0-1 0 0 0,-1 1 0 0 0,1-1 1 0 0,0 1-1 0 0,0-1 0 0 0,0 1 0 0 0,0-1 0 0 0,0 1 0 0 0,0-1 1 0 0,0 1-1 0 0,0-1 0 0 0,0 0 0 0 0,0 1 0 0 0,0-1 0 0 0,0 1 1 0 0,0-1-1 0 0,0 1 0 0 0,0-1 0 0 0,1 0-4 0 0,-14-43 250 0 0,11 21-266 0 0,1 0 0 0 0,1 0 0 0 0,1 0 1 0 0,1 0-1 0 0,2 1 0 0 0,0-1 0 0 0,1 0 0 0 0,1 1 0 0 0,1 0 0 0 0,1 1 0 0 0,5-11 16 0 0,134-295-148 0 0,-46 114 79 0 0,-99 209 72 0 0,0 0-1 0 0,0 1 1 0 0,-1-1-1 0 0,1 0 1 0 0,-1 0-1 0 0,0 0 1 0 0,0 0-1 0 0,0-1 1 0 0,-1 1-1 0 0,1 0 1 0 0,-1 0-1 0 0,0 0 1 0 0,0-1-1 0 0,0 1 1 0 0,-1 0-1 0 0,0-2-2 0 0,-9-12 53 0 0,9 18-69 0 0,1 0 0 0 0,0 0 0 0 0,0 0 4 0 0,0 0 14 0 0,0 177-12 0 0,28-34 29 0 0,-28-141-17 0 0,0 0 1 0 0,1-1-1 0 0,-1 1 0 0 0,0 0 0 0 0,1 0 1 0 0,-1-1-1 0 0,1 1 0 0 0,-1-1 0 0 0,1 1 0 0 0,0 0 1 0 0,0-1-1 0 0,-1 1 0 0 0,1-1 0 0 0,0 0 1 0 0,1 1-1 0 0,-1-1 0 0 0,0 0 0 0 0,0 1 1 0 0,0-1-1 0 0,1 0 0 0 0,-1 0 0 0 0,1 0 1 0 0,-1 0-1 0 0,1 0 0 0 0,-1-1 0 0 0,1 1 1 0 0,-1 0-1 0 0,1-1 0 0 0,0 1 0 0 0,-1-1 1 0 0,1 0-1 0 0,0 1 0 0 0,0-1 0 0 0,-1 0 1 0 0,1 0-1 0 0,0 0 0 0 0,0 0 0 0 0,-1 0 1 0 0,1-1-1 0 0,0 1 0 0 0,-1 0 0 0 0,1-1 1 0 0,0 1-1 0 0,-1-1 0 0 0,1 0 0 0 0,-1 0 1 0 0,1 1-1 0 0,-1-1 0 0 0,1 0 0 0 0,-1 0 1 0 0,1 0-1 0 0,-1 0 0 0 0,0-1 0 0 0,0 1 1 0 0,1 0-1 0 0,-1-1 0 0 0,1 0-2 0 0,16-20 21 0 0,0 0-1 0 0,-1-1 1 0 0,-1-1 0 0 0,-1-1-1 0 0,-2 0 1 0 0,0-1 0 0 0,-2 0-1 0 0,5-16-20 0 0,-15 38-7 0 0,1 0 1 0 0,-1 0-1 0 0,1 1 0 0 0,0-1 0 0 0,0 0 0 0 0,0 1 0 0 0,1-1 0 0 0,-1 1 0 0 0,1 0 0 0 0,0 0 0 0 0,-1 0 0 0 0,2 0 0 0 0,-1 0 0 0 0,0 1 0 0 0,0-1 0 0 0,1 1 0 0 0,0 0 0 0 0,-1 0 0 0 0,1 0 0 0 0,0 0 0 0 0,0 1 0 0 0,0 0 0 0 0,0-1 7 0 0,-1 5 2 0 0,0 0 0 0 0,-1-1 0 0 0,1 1 0 0 0,-1 0 0 0 0,0 0 0 0 0,0 1 0 0 0,0-1 0 0 0,0 0 0 0 0,0 1 0 0 0,-1-1 0 0 0,0 1 0 0 0,0-1 0 0 0,0 1-1 0 0,0 0 1 0 0,0-1 0 0 0,-1 1 0 0 0,1 0 0 0 0,-1 0 0 0 0,0 0 0 0 0,0 2-2 0 0,0 12 5 0 0,0 0-1 0 0,-1 0 1 0 0,0 0-1 0 0,-2 0 1 0 0,0 0-1 0 0,-1-1 1 0 0,0 1-1 0 0,-8 15-4 0 0,-8 27 16 0 0,20-60-18 0 0,0 0 0 0 0,1-1 0 0 0,-1 1-1 0 0,1 0 1 0 0,-1 0 0 0 0,1 1 0 0 0,-1-1 0 0 0,0 0 0 0 0,1 0-1 0 0,-1 0 1 0 0,1 0 0 0 0,-1 0 0 0 0,0 0 0 0 0,1 0 0 0 0,-1 1 0 0 0,1-1-1 0 0,-1 0 1 0 0,0 0 0 0 0,1 1 0 0 0,-1-1 0 0 0,0 0 0 0 0,1 0-1 0 0,-1 1 1 0 0,0-1 0 0 0,0 0 0 0 0,1 1 0 0 0,-1-1 0 0 0,0 1-1 0 0,0-1 1 0 0,0 0 0 0 0,1 1 0 0 0,-1-1 0 0 0,0 0 0 0 0,0 1-1 0 0,0-1 1 0 0,0 1 0 0 0,0-1 0 0 0,0 1 0 0 0,0-1 0 0 0,0 0 0 0 0,0 1-1 0 0,0-1 1 0 0,0 1 0 0 0,0-1 0 0 0,0 1 0 0 0,0-1 0 0 0,0 0-1 0 0,0 1 1 0 0,-1-1 0 0 0,1 1 2 0 0,146-169 80 0 0,-16 13-96 0 0,-113 147-19 0 0,-16 34-1 0 0,-2-11 66 0 0,-12 161 24 0 0,13-117-42 0 0,0-59-10 0 0,0 0 191 0 0,0-3-5917 0 0,0 2 2154 0 0,0 1-3651 0 0,0 0-4917 0 0</inkml:trace>
  <inkml:trace contextRef="#ctx0" brushRef="#br0" timeOffset="19356.717">7776 844 8666 0 0,'0'0'2935'0'0,"0"0"-993"0"0,0 0-494 0 0,0 0-160 0 0,0 0-126 0 0,0 0-174 0 0,0 0-230 0 0,0 0-119 0 0,0 0-14 0 0,0 0 70 0 0,0 0 57 0 0,0 0-30 0 0,0 0-28 0 0,11 6-48 0 0,89 25 1624 0 0,-82-32-2034 0 0,1-1 1 0 0,-1-1-1 0 0,0 0 1 0 0,0-1-1 0 0,-1-1 1 0 0,1-1-1 0 0,-1 0 1 0 0,0-1-1 0 0,-1-1 1 0 0,0-1-1 0 0,0 0 1 0 0,0-1-1 0 0,-2-1 1 0 0,1 0-1 0 0,7-9-236 0 0,39-60 335 0 0,-60 77-328 0 0,1 1 1 0 0,-1-1 0 0 0,0 0-1 0 0,0 1 1 0 0,0-1-1 0 0,0 0 1 0 0,-1 0-1 0 0,1 1 1 0 0,-1-1 0 0 0,0 0-1 0 0,1 0 1 0 0,-1 0-1 0 0,-1 0 1 0 0,1 1 0 0 0,0-1-1 0 0,-1 0 1 0 0,1 0-1 0 0,-1 0 1 0 0,0 1 0 0 0,0-1-1 0 0,0 0 1 0 0,0 1-1 0 0,0-1 1 0 0,-1 1-1 0 0,1-1 1 0 0,-1 1 0 0 0,0 0-1 0 0,0-1 1 0 0,0 1-1 0 0,0 0 1 0 0,0 0 0 0 0,0 1-1 0 0,0-1 1 0 0,0 0-1 0 0,-1 1 1 0 0,1-1 0 0 0,-1 1-1 0 0,1 0 1 0 0,-1 0-1 0 0,0 0 1 0 0,0 0-1 0 0,1 0 1 0 0,-1 0 0 0 0,0 1-1 0 0,-2-1-7 0 0,-6 0-12 0 0,0 1-1 0 0,-1-1 1 0 0,1 2 0 0 0,0 0-1 0 0,0 0 1 0 0,0 1 0 0 0,0 0-1 0 0,0 1 1 0 0,1 0 0 0 0,-1 1-1 0 0,1 0 1 0 0,0 1 0 0 0,0 0-1 0 0,0 0 1 0 0,1 1-1 0 0,0 0 1 0 0,-4 4 12 0 0,-6 5-7 0 0,0 2 0 0 0,1 0 0 0 0,1 1 0 0 0,1 0-1 0 0,0 2 1 0 0,2 0 0 0 0,-6 9 7 0 0,17-25 1 0 0,-1 0 0 0 0,1 1 0 0 0,0-1 0 0 0,0 1 0 0 0,1 0 0 0 0,-1 0 0 0 0,1 0 0 0 0,0 0 0 0 0,1 0 0 0 0,-1 0 0 0 0,1 0-1 0 0,0 1 1 0 0,0-1 0 0 0,0 0 0 0 0,1 1 0 0 0,0-1 0 0 0,0 1 0 0 0,0-1 0 0 0,1 1 0 0 0,0-1 0 0 0,0 0 0 0 0,0 1 0 0 0,1-1 0 0 0,-1 0 0 0 0,1 0 0 0 0,1 0 0 0 0,-1 0 0 0 0,1 0 0 0 0,-1-1 0 0 0,1 1-1 0 0,2 1 0 0 0,7 2 22 0 0,0-1-1 0 0,0 0 1 0 0,1-1-1 0 0,0 0 0 0 0,0-1 1 0 0,1 0-1 0 0,0-1 1 0 0,0-1-1 0 0,0 0 0 0 0,0-1 1 0 0,0 0-1 0 0,0-1 1 0 0,0-1-1 0 0,1 0 0 0 0,-1-1 1 0 0,6-1-22 0 0,16 1 42 0 0,-22 2-59 0 0,1-1 0 0 0,0-1 1 0 0,0-1-1 0 0,-1 0 0 0 0,1 0 1 0 0,-1-2-1 0 0,0 0 0 0 0,0 0 1 0 0,0-1-1 0 0,0-1 0 0 0,-1-1 1 0 0,3-1 15 0 0,-1-15-2286 0 0,-15 15-1697 0 0,-4-1-3862 0 0,1 5-4962 0 0</inkml:trace>
  <inkml:trace contextRef="#ctx0" brushRef="#br0" timeOffset="20159.928">7001 233 8874 0 0,'0'0'2538'0'0,"0"0"-528"0"0,0 0-206 0 0,0 0-14 0 0,0 0-118 0 0,0 0-257 0 0,0 0-347 0 0,0 0-322 0 0,0 0-196 0 0,0 0-76 0 0,0 0-54 0 0,0 0-49 0 0,10 29 1779 0 0,24-39-446 0 0,-49 34 136 0 0,16-24-2186 0 0,30-15-701 0 0,-18 10-2406 0 0,-1 1-3742 0 0,-7 3-5469 0 0</inkml:trace>
  <inkml:trace contextRef="#ctx0" brushRef="#br0" timeOffset="1701.78">2695 480 0 0 0,'0'0'846'0'0,"0"0"243"0"0,0 0 229 0 0,0 0 301 0 0,0 0 338 0 0,0 0 188 0 0,0 0-79 0 0,0 0-205 0 0,0 0-266 0 0,0 0-273 0 0,0 0-176 0 0,0 0-138 0 0,0 0-101 0 0,0-4-87 0 0,-4-11-101 0 0,3 11-111 0 0,-3 23 1220 0 0,0-5-1720 0 0,0 0 0 0 0,1 0 0 0 0,0 0 0 0 0,1 1-1 0 0,1-1 1 0 0,0 1 0 0 0,1-1 0 0 0,1 1 0 0 0,0 0 0 0 0,1-1-1 0 0,1 0 1 0 0,0 1 0 0 0,1-1 0 0 0,0 0 0 0 0,1-1 0 0 0,0 1 0 0 0,2-1-1 0 0,-1 0 1 0 0,1 0 0 0 0,1-1 0 0 0,1 0 0 0 0,3 3-108 0 0,-9-13 38 0 0,0-1 1 0 0,0 1 0 0 0,0-1-1 0 0,0 0 1 0 0,1 0 0 0 0,-1 0-1 0 0,0 0 1 0 0,1-1-1 0 0,-1 1 1 0 0,1-1 0 0 0,-1 0-1 0 0,1 0 1 0 0,-1 0 0 0 0,0-1-1 0 0,1 1 1 0 0,-1-1 0 0 0,1 0-1 0 0,-1 0 1 0 0,0 0-1 0 0,1 0 1 0 0,-1 0 0 0 0,0-1-1 0 0,0 1 1 0 0,0-1 0 0 0,0 0-1 0 0,0 0 1 0 0,-1 0 0 0 0,1 0-1 0 0,-1-1 1 0 0,1 1-1 0 0,-1-1 1 0 0,0 0 0 0 0,0 1-1 0 0,1-3-38 0 0,134-147 446 0 0,-113 142-496 0 0,-17 43-1 0 0,-5-20 101 0 0,-3-3-45 0 0,2 0 0 0 0,-1 0 1 0 0,1 0-1 0 0,1 0 0 0 0,0-1 0 0 0,0 1 0 0 0,1 0 0 0 0,0-1 1 0 0,0 0-1 0 0,1 0 0 0 0,1 0 0 0 0,-1 0 0 0 0,1 0 0 0 0,1-1 1 0 0,0 0-1 0 0,0 0 0 0 0,0-1 0 0 0,1 0 0 0 0,0 0 0 0 0,1 0 1 0 0,0-1-1 0 0,-1 0 0 0 0,2-1 0 0 0,2 2-5 0 0,-5-5 47 0 0,0-1 1 0 0,-1 0-1 0 0,1-1 0 0 0,0 1 1 0 0,0-1-1 0 0,0 0 0 0 0,-1-1 0 0 0,1 0 1 0 0,0 1-1 0 0,0-2 0 0 0,-1 1 0 0 0,1-1 1 0 0,-1 0-1 0 0,1 0 0 0 0,-1 0 1 0 0,0-1-1 0 0,0 0 0 0 0,0 0 0 0 0,0 0 1 0 0,0 0-1 0 0,-1-1 0 0 0,1 0 1 0 0,-1 0-1 0 0,0 0 0 0 0,0-1 0 0 0,-1 1 1 0 0,1-1-1 0 0,-1 0 0 0 0,0 0 1 0 0,0 0-1 0 0,-1 0-47 0 0,1 0 43 0 0,6-7 45 0 0,-1 0 1 0 0,-1 0-1 0 0,0-1 0 0 0,-1 0 0 0 0,0 0 0 0 0,-1 0 0 0 0,0-1 0 0 0,1-12-88 0 0,-4 19 1024 0 0,0-4-3165 0 0,9 15-7440 0 0,-7-1 3439 0 0,1-3-5219 0 0</inkml:trace>
  <inkml:trace contextRef="#ctx0" brushRef="#br0" timeOffset="1952.966">3664 664 11642 0 0,'0'0'1704'0'0,"0"0"-568"0"0,0 0-176 0 0,0 0 118 0 0,0 0 60 0 0,0 0-107 0 0,0 0-272 0 0,0 0-293 0 0,0 0-205 0 0,0 0-101 0 0,0 0-73 0 0,0 0-42 0 0,0 0-18 0 0,-3 32-33 0 0,-6 96-32 0 0,17-80-702 0 0,4-46-5408 0 0,-10-3 1509 0 0,-1 1-4284 0 0</inkml:trace>
  <inkml:trace contextRef="#ctx0" brushRef="#br0" timeOffset="2221.177">3518 314 10642 0 0,'0'0'648'0'0,"0"0"-416"0"0,0 0-168 0 0,0 0-80 0 0,0 0-184 0 0,0 0-456 0 0,0 0-424 0 0,0 0-424 0 0,0 0-777 0 0,0 0-1840 0 0,0 0 2393 0 0</inkml:trace>
  <inkml:trace contextRef="#ctx0" brushRef="#br0" timeOffset="2400.553">3870 60 4457 0 0,'0'0'3521'0'0,"0"0"-1055"0"0,0 0-526 0 0,0 0-197 0 0,0 0-171 0 0,0 0-217 0 0,0 0-321 0 0,0 0-246 0 0,0 0-72 0 0,0 0 18 0 0,0 0 37 0 0,0 0-31 0 0,0 0-128 0 0,5 15-147 0 0,29 99 493 0 0,-14-28-500 0 0,-3 0 0 0 0,-5 0 0 0 0,-3 2 0 0 0,-4-1 0 0 0,-4 6-458 0 0,16 86 45 0 0,-1-141-752 0 0,-16-38 511 0 0,10-30-1887 0 0,-6 9 176 0 0,6-23-3993 0 0,-5 15-3282 0 0,-3 17 2950 0 0</inkml:trace>
  <inkml:trace contextRef="#ctx0" brushRef="#br0" timeOffset="15843.455">4216 8 0 0 0,'0'0'792'0'0,"0"0"478"0"0,0 0 101 0 0,0 0-51 0 0,0 0-85 0 0,0 0-83 0 0,0 0-68 0 0,0 0-9 0 0,0 0 51 0 0,9-3 6725 0 0,-4-1-5855 0 0,-5 27 4663 0 0,9 27-5740 0 0,0-4-654 0 0,25 254 604 0 0,10-93-685 0 0,-11-57 13 0 0,-27-98 80 0 0,-5-8 129 0 0,-8-19-327 0 0,8-39-1499 0 0,-1-5-1984 0 0,0 6-4710 0 0,0 5-4738 0 0</inkml:trace>
  <inkml:trace contextRef="#ctx0" brushRef="#br0" timeOffset="42211.589">409 1805 0 0 0,'0'0'798'0'0,"0"0"643"0"0,0 0 518 0 0,0 0 338 0 0,0 0 75 0 0,0 0-198 0 0,0 0-326 0 0,0 0-330 0 0,0 0-254 0 0,0 0-151 0 0,0 0-145 0 0,8-4-89 0 0,22-10-86 0 0,-19 11 7844 0 0,-18 9-7465 0 0,-10-7-1149 0 0,-1 1 0 0 0,1 1 1 0 0,0 0-1 0 0,0 1 0 0 0,0 1 1 0 0,0 1-1 0 0,0 0 0 0 0,1 1 0 0 0,-1 1-23 0 0,6 0 2 0 0,-6 0 18 0 0,0 1 1 0 0,0 0-1 0 0,1 2 1 0 0,1 0-1 0 0,-1 0 1 0 0,1 2 0 0 0,1 0-1 0 0,0 0 1 0 0,1 1-1 0 0,0 1 1 0 0,1 0 0 0 0,0 1-1 0 0,1 1 1 0 0,-9 15-21 0 0,12-17 22 0 0,2 2 0 0 0,0-1 0 0 0,0 1 1 0 0,1 0-1 0 0,1 0 0 0 0,1 0 1 0 0,0 0-1 0 0,1 1 0 0 0,0-1 0 0 0,1 6-22 0 0,0-12 17 0 0,0 0-1 0 0,1 0 0 0 0,0 1 0 0 0,1-1 1 0 0,-1 0-1 0 0,2 0 0 0 0,-1 0 1 0 0,1 0-1 0 0,1 0 0 0 0,0-1 0 0 0,0 1 1 0 0,0 0-1 0 0,1-1 0 0 0,1 0 0 0 0,-1 0 1 0 0,1 0-1 0 0,0-1 0 0 0,1 0 1 0 0,0 0-1 0 0,2 2-16 0 0,0-3 40 0 0,-1-1 0 0 0,1 0 0 0 0,0-1 0 0 0,0 0 0 0 0,1 0 0 0 0,-1 0 0 0 0,1-1 0 0 0,-1-1 1 0 0,1 1-1 0 0,0-1 0 0 0,0-1 0 0 0,0 0 0 0 0,0 0 0 0 0,1-1 0 0 0,-1 0 0 0 0,0 0 0 0 0,1-1-40 0 0,14-3 59 0 0,0-1 0 0 0,0-2-1 0 0,0 0 1 0 0,-1-1 0 0 0,0-1-1 0 0,-1-2-58 0 0,19-11 7 0 0,-41 22-28 0 0,0 0-29 0 0,0 0-64 0 0,0 0-69 0 0,0 0-124 0 0,0 0-169 0 0,-3-2-3328 0 0,-1 0-5851 0 0,4 2-2910 0 0</inkml:trace>
  <inkml:trace contextRef="#ctx0" brushRef="#br0" timeOffset="46002.446">770 2074 2617 0 0,'0'0'2136'0'0,"0"0"-69"0"0,0 0 82 0 0,0 0-12 0 0,0 0-178 0 0,0 0-273 0 0,0 0-262 0 0,0 0-222 0 0,0 0-203 0 0,0 0-167 0 0,0 0-126 0 0,15 3-110 0 0,95 23 1148 0 0,-102-24-1590 0 0,1 0 0 0 0,0 0 0 0 0,-1-1 1 0 0,1 0-1 0 0,0 0 0 0 0,0-1 0 0 0,0 0 0 0 0,-1 0 0 0 0,1-1 0 0 0,0-1 0 0 0,0 1 0 0 0,-1-1 1 0 0,1-1-1 0 0,-1 0 0 0 0,1 0 0 0 0,-1 0 0 0 0,0-1 0 0 0,-1 0 0 0 0,1-1 0 0 0,-1 0 0 0 0,1 0 1 0 0,-1 0-1 0 0,-1-1 0 0 0,1 0 0 0 0,2-4-154 0 0,-7 8 23 0 0,1-1 0 0 0,-1 0 0 0 0,1 0 1 0 0,-1 1-1 0 0,0-2 0 0 0,0 1 0 0 0,0 0 0 0 0,-1 0 1 0 0,1-1-1 0 0,-1 1 0 0 0,0-1 0 0 0,0 1 0 0 0,0-1 0 0 0,0 1 1 0 0,0-1-1 0 0,-1 0 0 0 0,0 1 0 0 0,0-1 0 0 0,0 0 1 0 0,0 1-1 0 0,0-1 0 0 0,-1 0 0 0 0,1 1 0 0 0,-1-1 0 0 0,0 1 1 0 0,0-1-1 0 0,-1 1 0 0 0,1-1 0 0 0,-1 1 0 0 0,0 0 1 0 0,0-1-1 0 0,0 1 0 0 0,0 0 0 0 0,0 0 0 0 0,0 1 0 0 0,-1-1 1 0 0,0 0-1 0 0,1 1 0 0 0,-1 0 0 0 0,0-1 0 0 0,0 1 1 0 0,0 0-1 0 0,-1 1 0 0 0,1-1 0 0 0,0 0 0 0 0,-1 1 1 0 0,0 0-25 0 0,-9 1-13 0 0,0 0-1 0 0,0 1 0 0 0,0 0 1 0 0,1 1-1 0 0,-1 1 0 0 0,1 0 0 0 0,-1 1 1 0 0,1 0-1 0 0,0 1 0 0 0,0 0 0 0 0,1 1 1 0 0,-1 0-1 0 0,1 1 0 0 0,1 1 0 0 0,-1-1 1 0 0,1 1-1 0 0,1 1 0 0 0,-1 0 0 0 0,2 0 1 0 0,-4 5 14 0 0,3-5-2 0 0,0 1 1 0 0,0 0-1 0 0,1 0 1 0 0,0 1-1 0 0,1 0 1 0 0,1 1-1 0 0,-1-1 1 0 0,2 1-1 0 0,0 1 1 0 0,0-1-1 0 0,1 1 1 0 0,0-1-1 0 0,1 1 1 0 0,1 0-1 0 0,0 0 1 0 0,1 1-1 0 0,0-1 2 0 0,3-6 37 0 0,1 1 0 0 0,-1-1-1 0 0,1 0 1 0 0,1 0-1 0 0,-1-1 1 0 0,1 1 0 0 0,0-1-1 0 0,1 1 1 0 0,-1-1-1 0 0,1-1 1 0 0,0 1-1 0 0,1-1 1 0 0,0 1 0 0 0,-1-2-1 0 0,2 1 1 0 0,-1-1-1 0 0,0 0 1 0 0,1 0 0 0 0,0 0-1 0 0,0-1 1 0 0,0 0-1 0 0,0-1 1 0 0,2 1-37 0 0,136 12 621 0 0,-133-16-661 0 0,0 0-1 0 0,-1 0 0 0 0,1-1 0 0 0,0-1 1 0 0,-1 0-1 0 0,0-1 0 0 0,1 0 0 0 0,-1 0 0 0 0,-1-1 1 0 0,1-1-1 0 0,-1 0 0 0 0,0 0 0 0 0,8-7 41 0 0,11-11-4260 0 0,-4-4-4036 0 0,-15 17-4068 0 0</inkml:trace>
  <inkml:trace contextRef="#ctx0" brushRef="#br0" timeOffset="46652.46">1493 1901 14371 0 0,'0'0'2107'0'0,"0"0"-584"0"0,0 0-223 0 0,0 0-54 0 0,0 0-71 0 0,0 0-167 0 0,0 0-265 0 0,0 0-204 0 0,0 0-70 0 0,0 0 9 0 0,0 0 2 0 0,0 0-41 0 0,0 0-82 0 0,-1 16-73 0 0,-3 54-76 0 0,-29 35 300 0 0,-60 76-281 0 0,44-101-250 0 0,44-76 29 0 0,3-1-4 0 0,2-2 5 0 0,7-17 82 0 0,28-64 27 0 0,-15 38-99 0 0,2 1 0 0 0,2 1 0 0 0,1 1 0 0 0,2 1 0 0 0,2 1 0 0 0,15-13-17 0 0,28-16-84 0 0,-63 103 97 0 0,-9 49 79 0 0,-2-77-91 0 0,0 0 0 0 0,0 0 0 0 0,1 1-1 0 0,0-1 1 0 0,1 0 0 0 0,0 1 0 0 0,1-1 0 0 0,0 0 0 0 0,0 0 0 0 0,1 0 0 0 0,0 1 0 0 0,0-1 0 0 0,1-1 0 0 0,0 1-1 0 0,1 0 1 0 0,0-1 0 0 0,0 0 0 0 0,1 0 0 0 0,0 0 0 0 0,1 0 0 0 0,-1-1 0 0 0,1 0 0 0 0,1 0 0 0 0,-1-1 0 0 0,5 3-1 0 0,-7-7 17 0 0,0 0 0 0 0,0-1 0 0 0,0 0 0 0 0,0 0 0 0 0,1 0 0 0 0,-1 0 0 0 0,0-1 0 0 0,1 1 0 0 0,-1-1 0 0 0,0 0 0 0 0,1 0 0 0 0,-1-1 0 0 0,0 1 0 0 0,1-1 0 0 0,-1 0 0 0 0,0 0 1 0 0,0-1-1 0 0,0 1 0 0 0,0-1 0 0 0,0 0 0 0 0,0 0 0 0 0,0 0 0 0 0,0-1 0 0 0,-1 1 0 0 0,1-1 0 0 0,-1 0 0 0 0,0 0 0 0 0,3-3-17 0 0,66-105 850 0 0,-61 82-846 0 0,-1 0 0 0 0,-2 0 1 0 0,-1-1-1 0 0,-2 0 0 0 0,0-1 1 0 0,-2 1-1 0 0,-2-14-4 0 0,-1 43-503 0 0,0 1-447 0 0,0 0-676 0 0,0 0-1408 0 0,0 0-3794 0 0,0 0-5640 0 0</inkml:trace>
  <inkml:trace contextRef="#ctx0" brushRef="#br0" timeOffset="47074.354">2279 1507 16195 0 0,'0'0'1737'0'0,"0"0"-501"0"0,0 0-305 0 0,0 0 13 0 0,0 0 30 0 0,0 0-81 0 0,0 0-202 0 0,0 0-204 0 0,0 0-110 0 0,0 0 47 0 0,0 0 98 0 0,0 0 38 0 0,2 10-16 0 0,30 231 2005 0 0,-23 118-1868 0 0,-22-244-684 0 0,-9-38-49 0 0,22-77-2 0 0,0 0-20 0 0,0 0-26 0 0,-9-26-2239 0 0,-25-83-7282 0 0,26 90 3695 0 0,4 4-5178 0 0</inkml:trace>
  <inkml:trace contextRef="#ctx0" brushRef="#br0" timeOffset="47252.339">2007 1908 10426 0 0,'0'0'2043'0'0,"0"0"-600"0"0,0 0-234 0 0,0 0 194 0 0,0 0 238 0 0,0 0 29 0 0,0 0-142 0 0,0 0-229 0 0,0 0-221 0 0,0 0-157 0 0,0 0-111 0 0,31 5-123 0 0,100 15-101 0 0,41-15 863 0 0,-36-11-334 0 0,-68 2-3022 0 0,-1 2-8834 0 0,-65 2 1579 0 0</inkml:trace>
  <inkml:trace contextRef="#ctx0" brushRef="#br0" timeOffset="47896.945">2624 2019 5913 0 0,'0'0'1373'0'0,"0"0"-133"0"0,0 0 169 0 0,0 0 221 0 0,0 0 148 0 0,0 0 5 0 0,0 0-185 0 0,0 0-230 0 0,0 0-197 0 0,0 0-170 0 0,0 0-126 0 0,0 0-100 0 0,0 0-72 0 0,31 9-72 0 0,97 26-77 0 0,-75-34 151 0 0,-46-6-521 0 0,0 2-108 0 0,-1-1 0 0 0,0 0 0 0 0,0 0 0 0 0,0 0 0 0 0,-1-1 0 0 0,1 1 0 0 0,-1-1 1 0 0,0-1-1 0 0,0 1 0 0 0,-1-1 0 0 0,1 0 0 0 0,-1 0 0 0 0,-1 0 0 0 0,1 0 0 0 0,-1-1 1 0 0,0 0-1 0 0,-1 1 0 0 0,1-1 0 0 0,-1 0 0 0 0,-1 0 0 0 0,1 0 0 0 0,-1-1 0 0 0,-1 1 0 0 0,1 0 1 0 0,-1 0-1 0 0,0-3-76 0 0,-1 7 1 0 0,0 1 1 0 0,0 0 0 0 0,1 0-1 0 0,-1 0 1 0 0,0 0-1 0 0,-1 0 1 0 0,1 0 0 0 0,0 0-1 0 0,-1 1 1 0 0,1-1-1 0 0,-1 0 1 0 0,1 1 0 0 0,-1-1-1 0 0,0 1 1 0 0,1-1 0 0 0,-1 1-1 0 0,0 0 1 0 0,0 0-1 0 0,0 0 1 0 0,0 0 0 0 0,0 0-1 0 0,0 0 1 0 0,-1 0 0 0 0,1 1-1 0 0,0-1 1 0 0,0 1-1 0 0,0 0 1 0 0,-1 0 0 0 0,1-1-1 0 0,0 1 1 0 0,0 1-1 0 0,-1-1 1 0 0,1 0 0 0 0,-2 1-2 0 0,-75 26-131 0 0,63-17 108 0 0,0 1 0 0 0,1 1 0 0 0,0 1 0 0 0,2 0 0 0 0,-1 1 0 0 0,1 0-1 0 0,1 1 1 0 0,1 0 0 0 0,0 1 0 0 0,1 0 0 0 0,0 1 0 0 0,2 0 0 0 0,0 1 0 0 0,1-1 0 0 0,0 3 23 0 0,6-16-1 0 0,0 1-1 0 0,0 0 0 0 0,0 0 1 0 0,1 0-1 0 0,0 0 0 0 0,0 0 1 0 0,1 0-1 0 0,-1 0 1 0 0,1 0-1 0 0,0-1 0 0 0,0 1 1 0 0,0 0-1 0 0,1 0 0 0 0,0-1 1 0 0,0 1-1 0 0,0-1 1 0 0,0 0-1 0 0,1 1 0 0 0,0-1 1 0 0,0 0-1 0 0,0-1 0 0 0,0 1 1 0 0,0 0-1 0 0,1-1 1 0 0,0 0-1 0 0,-1 0 0 0 0,1 0 1 0 0,0 0-1 0 0,1 0 0 0 0,-1-1 1 0 0,0 0-1 0 0,1 0 0 0 0,0 0 1 0 0,-1-1-1 0 0,1 1 1 0 0,3 0 1 0 0,14 3 48 0 0,0 0 0 0 0,0-1 0 0 0,1-2 0 0 0,-1 0 0 0 0,1-1 1 0 0,0-1-1 0 0,-1-2 0 0 0,16-2-48 0 0,-2-3 120 0 0,-2-1-1 0 0,1-2 0 0 0,-1-2 1 0 0,-1-1-1 0 0,16-9-119 0 0,-29 12 72 0 0,0-1-1 0 0,-1 0 1 0 0,0-2-1 0 0,-1 0 0 0 0,-1-1 1 0 0,0-1-1 0 0,-1-1 0 0 0,0 0 1 0 0,-2-1-1 0 0,0-1 0 0 0,-1 0 1 0 0,1-2-72 0 0,-9 12 9 0 0,-1-1 1 0 0,1 1 0 0 0,-1-1-1 0 0,-1 0 1 0 0,0-1 0 0 0,0 1-1 0 0,-1 0 1 0 0,0-1 0 0 0,-1 0 0 0 0,0 1-1 0 0,0-1 1 0 0,-1 0 0 0 0,0 0-1 0 0,-1 1 1 0 0,0-1 0 0 0,0 0-1 0 0,-1 1 1 0 0,-1-1 0 0 0,0-2-10 0 0,-1 8-5 0 0,1 1 1 0 0,-1-1-1 0 0,1 1 1 0 0,-1 0-1 0 0,0 0 1 0 0,-1 0 0 0 0,1 1-1 0 0,0-1 1 0 0,-1 1-1 0 0,1 0 1 0 0,-1 0-1 0 0,0 1 1 0 0,1-1-1 0 0,-1 1 1 0 0,0 0-1 0 0,0 0 1 0 0,0 1-1 0 0,0 0 1 0 0,0-1 0 0 0,0 2-1 0 0,0-1 1 0 0,0 0-1 0 0,0 1 1 0 0,0 0-1 0 0,0 0 1 0 0,1 1-1 0 0,-1-1 1 0 0,0 1-1 0 0,1 0 1 0 0,-1 0 0 0 0,1 1-1 0 0,0-1 1 0 0,-1 1-1 0 0,1 0 1 0 0,1 0-1 0 0,-1 1 1 0 0,0-1-1 0 0,1 1 1 0 0,0 0-1 0 0,-1-1 1 0 0,0 3 4 0 0,1-3-5 0 0,0-1 1 0 0,0 1-1 0 0,1-1 0 0 0,-1 1 1 0 0,0 0-1 0 0,1 0 0 0 0,0 0 1 0 0,0 0-1 0 0,0 0 0 0 0,0 1 1 0 0,0-1-1 0 0,1 0 1 0 0,-1 1-1 0 0,1 0 0 0 0,0-1 1 0 0,0 1-1 0 0,1 0 0 0 0,-1-1 1 0 0,1 1-1 0 0,-1 0 0 0 0,1 0 1 0 0,0-1-1 0 0,1 1 0 0 0,-1 0 1 0 0,1 0-1 0 0,-1-1 0 0 0,1 1 1 0 0,0 0-1 0 0,1-1 0 0 0,-1 1 1 0 0,1-1-1 0 0,-1 1 1 0 0,1-1-1 0 0,0 0 0 0 0,0 0 1 0 0,0 0-1 0 0,2 2 5 0 0,165 85 103 0 0,-164-82-66 0 0,0-1 1 0 0,0 1-1 0 0,0 1 1 0 0,-1-1 0 0 0,0 1-1 0 0,0 0 1 0 0,-1 0-1 0 0,-1 0 1 0 0,1 0-1 0 0,-1 0 1 0 0,-1 1 0 0 0,0-1-1 0 0,0 1 1 0 0,-1-1-1 0 0,0 1 1 0 0,-1-1 0 0 0,0 0-1 0 0,0 1 1 0 0,-1-1-1 0 0,0 0 1 0 0,-1 1-1 0 0,-3 7-37 0 0,4-5 26 0 0,1-10-53 0 0,0-1 0 0 0,0 1-1 0 0,1 0 1 0 0,-1 0 0 0 0,0 0 0 0 0,1 0 0 0 0,-1 0 0 0 0,1 0 0 0 0,0-1 0 0 0,0 1-1 0 0,0 0 1 0 0,0 0 0 0 0,0 0 0 0 0,0 0 0 0 0,0 0 0 0 0,1 0 0 0 0,-1 0 0 0 0,1 0-1 0 0,-1 0 1 0 0,1 0 0 0 0,0-1 0 0 0,0 1 0 0 0,0 0 0 0 0,0 0 0 0 0,0-1-1 0 0,0 1 1 0 0,0-1 0 0 0,1 1 0 0 0,-1-1 0 0 0,0 1 0 0 0,1-1 0 0 0,-1 0 0 0 0,1 0-1 0 0,0 0 1 0 0,-1 0 0 0 0,1 0 0 0 0,0 0 0 0 0,-1 0 0 0 0,1 0 0 0 0,0-1 0 0 0,2 1 27 0 0,7-1-2203 0 0,1 0-6806 0 0,-8 0-3199 0 0</inkml:trace>
  <inkml:trace contextRef="#ctx0" brushRef="#br0" timeOffset="48589.596">3594 2129 7762 0 0,'0'0'2576'0'0,"0"0"-261"0"0,0 0-221 0 0,0 0-132 0 0,0 0-192 0 0,0 0-309 0 0,0 0-363 0 0,0 0-309 0 0,0 0-161 0 0,0 0-42 0 0,0 0 25 0 0,0 0 52 0 0,0 0-39 0 0,16-1-68 0 0,128-16 665 0 0,133-42-638 0 0,-206 58-2950 0 0,-55 2-2459 0 0,-1-1-4075 0 0,-11 0-2304 0 0</inkml:trace>
  <inkml:trace contextRef="#ctx0" brushRef="#br0" timeOffset="49393.159">4396 1926 11314 0 0,'0'0'2636'0'0,"0"0"-860"0"0,0 0-485 0 0,0 0-111 0 0,0 0-22 0 0,0 0-90 0 0,0 0-133 0 0,0 0-175 0 0,0 0-177 0 0,0 0-143 0 0,-30 23-105 0 0,-95 72-98 0 0,122-93-224 0 0,-1 0 0 0 0,1 0 0 0 0,0 0 0 0 0,0 0 0 0 0,0 0 0 0 0,0 1 0 0 0,1 0 0 0 0,-1-1 0 0 0,1 1-1 0 0,0 0 1 0 0,-1 0 0 0 0,1 0 0 0 0,0 0 0 0 0,1 1 0 0 0,-1-1 0 0 0,1 0 0 0 0,-1 1 0 0 0,1-1 0 0 0,-1 5-13 0 0,0 2 43 0 0,1-3-22 0 0,-1 0 0 0 0,1 0-1 0 0,0 0 1 0 0,1 0 0 0 0,0-1 0 0 0,0 1-1 0 0,0 0 1 0 0,1 0 0 0 0,0 0-1 0 0,0 0 1 0 0,1 0 0 0 0,-1 0-1 0 0,2-1 1 0 0,-1 1 0 0 0,1-1-1 0 0,0 0 1 0 0,0 0 0 0 0,1 0-1 0 0,-1 0 1 0 0,1 0 0 0 0,1-1-1 0 0,-1 1 1 0 0,1-1 0 0 0,0 0-1 0 0,0-1 1 0 0,1 1 0 0 0,-1-1-1 0 0,1 0 1 0 0,0-1 0 0 0,0 1-1 0 0,0-1 1 0 0,0 0 0 0 0,1-1-1 0 0,-1 1 1 0 0,1-1 0 0 0,2 0-21 0 0,1 1 71 0 0,-1-1 0 0 0,1 0 1 0 0,0 0-1 0 0,0-1 0 0 0,0-1 1 0 0,-1 1-1 0 0,1-2 0 0 0,0 1 0 0 0,0-1 1 0 0,0-1-1 0 0,-1 0 0 0 0,1 0 1 0 0,0-1-1 0 0,-1 0 0 0 0,0-1 1 0 0,0 0-1 0 0,0 0 0 0 0,0-1 1 0 0,-1 0-1 0 0,0 0 0 0 0,0-1 1 0 0,0 0-1 0 0,-1-1 0 0 0,1 0 0 0 0,-2 0 1 0 0,1 0-1 0 0,-1-1 0 0 0,0 0 1 0 0,-1 0-1 0 0,1-1 0 0 0,-2 1 1 0 0,1-1-1 0 0,-1 0 0 0 0,-1 0 1 0 0,0-1-1 0 0,0 1 0 0 0,0-1 1 0 0,-1-3-72 0 0,-2 6-3 0 0,0 1 0 0 0,0 0 0 0 0,0 0 0 0 0,-1-1 0 0 0,0 1 1 0 0,-1 0-1 0 0,1 0 0 0 0,-1 0 0 0 0,0 0 0 0 0,-1 0 0 0 0,1 1 1 0 0,-1-1-1 0 0,0 1 0 0 0,-1 0 0 0 0,1-1 0 0 0,-1 1 0 0 0,0 1 1 0 0,-1-1-1 0 0,1 1 0 0 0,-1-1 0 0 0,1 1 0 0 0,-1 1 0 0 0,0-1 1 0 0,-1 1-1 0 0,-1-2 3 0 0,-1 0-105 0 0,-1-1 0 0 0,0 1 0 0 0,0 0 0 0 0,0 1 0 0 0,0 0 0 0 0,-1 1 0 0 0,1 0 0 0 0,-1 0 0 0 0,0 1 0 0 0,0 0 0 0 0,0 1 0 0 0,0 0 0 0 0,0 0 0 0 0,0 1 0 0 0,0 0-1 0 0,-5 2 106 0 0,16-2-16 0 0,0 0-1 0 0,0 0 0 0 0,0 0 0 0 0,-1 0 0 0 0,1 0 0 0 0,0 0 0 0 0,0 1 0 0 0,0-1 0 0 0,0 0 0 0 0,-1 1 0 0 0,1-1 0 0 0,0 0 0 0 0,0 1 0 0 0,-1-1 0 0 0,1 1 1 0 0,0-1-1 0 0,-1 1 0 0 0,1 0 0 0 0,0-1 0 0 0,-1 1 0 0 0,1 0 0 0 0,-1-1 0 0 0,1 1 0 0 0,-1 0 0 0 0,1-1 0 0 0,-1 1 0 0 0,0 0 0 0 0,1 0 0 0 0,-1 0 1 0 0,0 0-1 0 0,1-1 0 0 0,-1 1 0 0 0,0 0 0 0 0,0 0 0 0 0,0 0 0 0 0,0 0 0 0 0,0 0 0 0 0,0-1 0 0 0,0 1 0 0 0,0 0 0 0 0,0 0 0 0 0,-1 0 0 0 0,1 0 0 0 0,0-1 1 0 0,0 1-1 0 0,-1 0 0 0 0,1 0 0 0 0,-1 0 0 0 0,1-1 0 0 0,-1 1 0 0 0,1 0 0 0 0,-1-1 0 0 0,1 1 0 0 0,-1 0 0 0 0,1-1 0 0 0,-1 1 0 0 0,0-1 0 0 0,1 1 0 0 0,-1-1 1 0 0,0 1-1 0 0,0-1 0 0 0,1 1 0 0 0,-1-1 0 0 0,0 0 0 0 0,0 1 0 0 0,0-1 17 0 0,26 1 92 0 0,0-1 0 0 0,-1-2 0 0 0,1 0 0 0 0,0-1 0 0 0,0-2 0 0 0,-1-1 1 0 0,0 0-1 0 0,0-2 0 0 0,-1-1 0 0 0,0 0 0 0 0,-1-2 0 0 0,0-1 0 0 0,0-1 0 0 0,-1 0 0 0 0,-1-2 0 0 0,0 0 0 0 0,-1-1 1 0 0,-1-1-1 0 0,10-13-92 0 0,-16 17 17 0 0,-2-1 0 0 0,0 0 0 0 0,0-1 0 0 0,-1 0 0 0 0,-1 0 0 0 0,-1-1 0 0 0,0 0 0 0 0,-1 0 0 0 0,-1-1 1 0 0,0 0-1 0 0,-1 0 0 0 0,-1 0 0 0 0,-1 0 0 0 0,0 0 0 0 0,-1-1 0 0 0,-2-11-17 0 0,2 28-1 0 0,-1 0 0 0 0,0-1 1 0 0,0 1-1 0 0,1-1 0 0 0,-1 1 0 0 0,0-1 0 0 0,0 1 1 0 0,0-1-1 0 0,-1 1 0 0 0,1-1 0 0 0,0 1 0 0 0,-1 0 1 0 0,1-1-1 0 0,0 1 0 0 0,-1 0 0 0 0,0-1 1 0 0,1 1-1 0 0,-1 0 0 0 0,0-1 0 0 0,0 1 0 0 0,1 0 1 0 0,-1 0-1 0 0,0 0 0 0 0,0 0 0 0 0,0 0 0 0 0,-1 0 1 0 0,1 0-1 0 0,0 0 0 0 0,0 0 0 0 0,0 0 0 0 0,-1 1 1 0 0,1-1-1 0 0,0 1 0 0 0,-1-1 0 0 0,1 1 0 0 0,-1-1 1 0 0,1 1-1 0 0,0 0 0 0 0,-1-1 0 0 0,1 1 0 0 0,-1 0 1 0 0,1 0-1 0 0,-1 0 0 0 0,1 0 0 0 0,-1 1 0 0 0,1-1 1 0 0,0 0-1 0 0,-1 0 0 0 0,1 1 0 0 0,-1-1 0 0 0,1 1 1 0 0,0 0-1 0 0,-1-1 0 0 0,1 1 0 0 0,0 0 1 0 0,0 0-1 0 0,-1 0 1 0 0,-4 14-5 0 0,1-1 0 0 0,1 2 0 0 0,0-1 0 0 0,1 0 1 0 0,1 1-1 0 0,1-1 0 0 0,0 1 0 0 0,0 0 0 0 0,2 0 1 0 0,0-1-1 0 0,2 12 5 0 0,-2-18 1 0 0,48 370 27 0 0,-27-245-23 0 0,-5 1 0 0 0,-3 92-5 0 0,-13-187-18 0 0,1-28 22 0 0,-1 1 0 0 0,0 0 1 0 0,-1 0-1 0 0,-1-1 0 0 0,0 1 0 0 0,0 0 1 0 0,-2 0-1 0 0,1-1 0 0 0,-1 1 0 0 0,-1-1 1 0 0,-1 0-1 0 0,1 0 0 0 0,-2-1 0 0 0,0 1 1 0 0,-4 5-5 0 0,6-12 14 0 0,0-1 0 0 0,0-1 1 0 0,0 1-1 0 0,-1-1 0 0 0,1 1 0 0 0,-1-1 1 0 0,0-1-1 0 0,0 1 0 0 0,0-1 1 0 0,0 0-1 0 0,-1 0 0 0 0,1 0 0 0 0,-1 0 1 0 0,1-1-1 0 0,-1 0 0 0 0,1-1 0 0 0,-1 1 1 0 0,0-1-1 0 0,1 0 0 0 0,-1 0 1 0 0,0-1-1 0 0,1 0 0 0 0,-1 0 0 0 0,1 0 1 0 0,-1 0-1 0 0,1-1 0 0 0,0 0 1 0 0,-1 0-1 0 0,1-1 0 0 0,0 1 0 0 0,-3-3-14 0 0,3 0 1 0 0,0 0 1 0 0,1 0-1 0 0,0 0 0 0 0,0 0 0 0 0,0 0 0 0 0,1-1 0 0 0,-1 0 0 0 0,1 0 0 0 0,1 1 0 0 0,-1-2 0 0 0,1 1 0 0 0,0 0 0 0 0,0 0 0 0 0,1-1 0 0 0,0 1 0 0 0,0-1 0 0 0,1 1 0 0 0,-1-1 0 0 0,1 0 0 0 0,1 1 0 0 0,-1-1 0 0 0,2 0-1 0 0,-2-22-19 0 0,3 0-1 0 0,0 0 0 0 0,2 1 1 0 0,1-1-1 0 0,1 1 1 0 0,1 0-1 0 0,2 1 1 0 0,1 0-1 0 0,4-6 20 0 0,-6 13-148 0 0,1 0 1 0 0,1 1-1 0 0,1 0 1 0 0,1 0-1 0 0,0 1 1 0 0,1 1-1 0 0,1 0 0 0 0,1 1 1 0 0,12-9 147 0 0,19-13-2335 0 0,-28 22-3108 0 0,-9 8 401 0 0,1 0-7025 0 0</inkml:trace>
  <inkml:trace contextRef="#ctx0" brushRef="#br0" timeOffset="49921.12">5214 2166 6617 0 0,'0'0'3400'0'0,"0"0"-1188"0"0,0 0-670 0 0,0 0-175 0 0,0 0 47 0 0,0 0 51 0 0,0 0-61 0 0,0 0-159 0 0,0 0-162 0 0,0 0-152 0 0,0 0-163 0 0,0 0-142 0 0,25-4-152 0 0,121-15 89 0 0,-64 16 451 0 0,-47 3-4499 0 0,-7 0-5584 0 0,-26 0-2590 0 0</inkml:trace>
  <inkml:trace contextRef="#ctx0" brushRef="#br0" timeOffset="50565.434">5742 2453 2112 0 0,'0'0'3121'0'0,"0"0"-418"0"0,0 0 14 0 0,0 0 5 0 0,0 0-206 0 0,0 0-388 0 0,0 0-509 0 0,0 0-351 0 0,0 0-232 0 0,0 0-205 0 0,0 0-112 0 0,0 0-59 0 0,0 0-45 0 0,0-15-70 0 0,3-100 733 0 0,1 93-1176 0 0,2 1 0 0 0,0 0 1 0 0,1 0-1 0 0,1 0 0 0 0,1 1 1 0 0,1 0-1 0 0,0 1 1 0 0,2 0-1 0 0,0 1 0 0 0,1 0 1 0 0,1 1-1 0 0,0 0 0 0 0,2 1 1 0 0,0 1-1 0 0,0 1 0 0 0,1 0 1 0 0,1 1-1 0 0,1 1 0 0 0,-1 0 1 0 0,15-5-103 0 0,-30 16 4 0 0,-1 0 0 0 0,0 0 0 0 0,0 1 0 0 0,1-1 0 0 0,-1 1 0 0 0,0-1 0 0 0,1 1 0 0 0,-1 0 0 0 0,0 0 0 0 0,1 0 0 0 0,-1 0 0 0 0,0 0 0 0 0,1 1 1 0 0,-1-1-1 0 0,0 1 0 0 0,1 0 0 0 0,-1-1 0 0 0,0 1 0 0 0,0 0 0 0 0,0 0 0 0 0,0 0 0 0 0,0 1 0 0 0,0-1 0 0 0,0 0 0 0 0,0 1 0 0 0,0-1 0 0 0,-1 1 0 0 0,1 0 0 0 0,0 0 0 0 0,-1-1 0 0 0,1 1 0 0 0,-1 0 1 0 0,0 0-1 0 0,0 0 0 0 0,0 0 0 0 0,0 1 0 0 0,0-1 0 0 0,0 0 0 0 0,-1 0 0 0 0,1 1 0 0 0,-1-1 0 0 0,1 0 0 0 0,-1 1 0 0 0,0-1 0 0 0,0 0 0 0 0,0 1 0 0 0,0-1 0 0 0,0 0 0 0 0,-1 1 0 0 0,1-1 0 0 0,-1 0 1 0 0,0 2-6 0 0,-13 164 130 0 0,10-80-135 0 0,5-86 7 0 0,0-1 0 0 0,0 0 0 0 0,0 0-1 0 0,0 0 1 0 0,0 0 0 0 0,0 0 0 0 0,0 0 0 0 0,0 0 0 0 0,0 0-1 0 0,1-1 1 0 0,-1 1 0 0 0,0 0 0 0 0,1-1 0 0 0,-1 1 0 0 0,0-1-1 0 0,1 1 1 0 0,-1-1 0 0 0,1 0 0 0 0,-1 0 0 0 0,1 1-1 0 0,-1-1 1 0 0,0 0 0 0 0,1 0 0 0 0,-1 0 0 0 0,1-1 0 0 0,-1 1-1 0 0,1 0 1 0 0,-1 0 0 0 0,1-1 0 0 0,-1 1 0 0 0,0-1-1 0 0,1 0 1 0 0,-1 1 0 0 0,0-1 0 0 0,1 0 0 0 0,-1 1 0 0 0,0-1-1 0 0,0 0 1 0 0,0 0 0 0 0,0 0 0 0 0,0 0 0 0 0,0 0 0 0 0,0-1-1 0 0,0 1 1 0 0,0 0 0 0 0,0 0 0 0 0,-1-1-1 0 0,304-274 83 0 0,-277 256-69 0 0,-20 14-12 0 0,0 0 0 0 0,0 0 0 0 0,0 1 0 0 0,1 0 1 0 0,0 0-1 0 0,0 1 0 0 0,0 0 0 0 0,0 1 0 0 0,1-1 1 0 0,-1 2-1 0 0,1-1 0 0 0,0 1 0 0 0,4 0-2 0 0,-1 43-77 0 0,-59 277 273 0 0,47-315-215 0 0,0 0-1 0 0,0-1 1 0 0,1 1 0 0 0,-1-1-1 0 0,1 1 1 0 0,0-1 0 0 0,0 1-1 0 0,0-1 1 0 0,0 1 0 0 0,0-1-1 0 0,0 0 1 0 0,1 0 0 0 0,-1 0-1 0 0,1 1 1 0 0,0-1 0 0 0,-1-1-1 0 0,1 1 1 0 0,0 0 0 0 0,0 0-1 0 0,0-1 1 0 0,0 1 0 0 0,0-1-1 0 0,1 1 1 0 0,-1-1 0 0 0,0 0-1 0 0,1 0 1 0 0,-1 0 0 0 0,1 0 19 0 0,46-9-3239 0 0,-32-1 591 0 0,3-3-5809 0 0,-13 8-3222 0 0</inkml:trace>
  <inkml:trace contextRef="#ctx0" brushRef="#br0" timeOffset="50977.242">7110 1960 10466 0 0,'0'0'2925'0'0,"0"0"-591"0"0,0 0-297 0 0,0 0-192 0 0,0 0-191 0 0,0 0-254 0 0,0 0-341 0 0,0 0-278 0 0,0 0-193 0 0,0 0-120 0 0,0 0-58 0 0,0 0-42 0 0,-18 9-41 0 0,-56 34-47 0 0,63-35-208 0 0,0-1 0 0 0,0 1 0 0 0,1 1 0 0 0,0 0 0 0 0,1 1 1 0 0,0-1-1 0 0,0 2 0 0 0,1-1 0 0 0,0 1-72 0 0,-4 6 64 0 0,5-9-35 0 0,0 0-14 0 0,-1 1 0 0 0,1 0 1 0 0,1 0-1 0 0,0 0 0 0 0,0 1 0 0 0,1 0 0 0 0,0 0 0 0 0,1 0 1 0 0,0 1-1 0 0,0-1 0 0 0,1 1 0 0 0,1 0 0 0 0,0 0 1 0 0,0 2-16 0 0,2-11-2 0 0,1 0 1 0 0,-1 0 0 0 0,1 1-1 0 0,0-1 1 0 0,-1 0 0 0 0,1 0 0 0 0,0 0-1 0 0,0 0 1 0 0,1-1 0 0 0,-1 1-1 0 0,0 0 1 0 0,1 0 0 0 0,-1-1 0 0 0,1 1-1 0 0,-1 0 1 0 0,1-1 0 0 0,0 0 0 0 0,-1 1-1 0 0,1-1 1 0 0,0 0 0 0 0,0 0-1 0 0,0 0 1 0 0,0 0 0 0 0,0 0 0 0 0,0-1-1 0 0,0 1 1 0 0,1-1 0 0 0,-1 1-1 0 0,0-1 1 0 0,0 0 0 0 0,0 0 0 0 0,1 1-1 0 0,0-2 2 0 0,78-6 41 0 0,-54-6 24 0 0,0-2 0 0 0,-1 0 0 0 0,-1-1-1 0 0,-1-2 1 0 0,0 0 0 0 0,-1-2 0 0 0,-1 0-1 0 0,-1-2 1 0 0,16-20-65 0 0,40-22 163 0 0,-75 64-155 0 0,-1 1-1 0 0,1-1 1 0 0,-1 1 0 0 0,1 0 0 0 0,-1 0 0 0 0,1 0-1 0 0,-1-1 1 0 0,0 1 0 0 0,1 0 0 0 0,-1 1 0 0 0,0-1-1 0 0,0 0 1 0 0,0 0 0 0 0,0 0 0 0 0,0 1-1 0 0,0-1 1 0 0,0 1 0 0 0,0-1 0 0 0,0 1 0 0 0,-1-1-1 0 0,1 1 1 0 0,0-1 0 0 0,-1 1 0 0 0,0-1 0 0 0,1 1-1 0 0,-1 0 1 0 0,0-1 0 0 0,0 1 0 0 0,0 0 0 0 0,0-1-1 0 0,0 1 1 0 0,0 0 0 0 0,0-1 0 0 0,-1 1 0 0 0,1-1-1 0 0,0 1 1 0 0,-1 0 0 0 0,0-1 0 0 0,1 1-1 0 0,-1-1 1 0 0,0 1 0 0 0,0-1-8 0 0,1 11 68 0 0,-1 15-81 0 0,11 86 142 0 0,-9-109-190 0 0,0-1 0 0 0,0 0-1 0 0,1 0 1 0 0,-1 0 0 0 0,1 1-1 0 0,0-2 1 0 0,0 1 0 0 0,0 0-1 0 0,0 0 1 0 0,1 0 0 0 0,-1-1-1 0 0,1 0 1 0 0,-1 1 0 0 0,1-1-1 0 0,0 0 1 0 0,0 0 0 0 0,0 0-1 0 0,0-1 1 0 0,0 1 0 0 0,0-1-1 0 0,1 0 1 0 0,-1 0 0 0 0,0 0-1 0 0,1 0 1 0 0,-1 0 0 0 0,1-1-1 0 0,-1 1 1 0 0,1-1 0 0 0,-1 0-1 0 0,4-1 63 0 0,32-1-3768 0 0,-15-6-4854 0 0,-14 4-3383 0 0</inkml:trace>
  <inkml:trace contextRef="#ctx0" brushRef="#br0" timeOffset="51332.434">7868 1886 12699 0 0,'0'0'4117'0'0,"0"0"-1805"0"0,0 0-821 0 0,0 0-225 0 0,0 0-189 0 0,0 0-198 0 0,0 0-171 0 0,0 0-141 0 0,0 0-99 0 0,0 0-45 0 0,0 0-54 0 0,0 0-94 0 0,-28 15-42 0 0,-87 45-47 0 0,34-10 149 0 0,80-49-333 0 0,-1-1 0 0 0,1 1 0 0 0,-1-1 0 0 0,0 1 1 0 0,1-1-1 0 0,-1 1 0 0 0,1 0 0 0 0,0 0 0 0 0,-1 0 1 0 0,1 0-1 0 0,0 0 0 0 0,-1 0 0 0 0,1 0 1 0 0,0 1-1 0 0,0-1 0 0 0,0 0 0 0 0,0 1 0 0 0,0-1 1 0 0,0 1-1 0 0,1-1 0 0 0,-1 1 0 0 0,0-1 0 0 0,1 1 1 0 0,-1-1-1 0 0,1 1 0 0 0,0 0 0 0 0,-1-1 0 0 0,1 1 1 0 0,0 0-1 0 0,0-1 0 0 0,0 1 0 0 0,0 0 1 0 0,0-1-1 0 0,0 1 0 0 0,1 0 0 0 0,-1-1 0 0 0,1 1 1 0 0,-1-1-1 0 0,1 1 0 0 0,-1 0 0 0 0,1-1 0 0 0,0 1 1 0 0,0-1-1 0 0,0 0 0 0 0,0 1 0 0 0,0-1 1 0 0,0 0-1 0 0,0 1 0 0 0,0-1 0 0 0,1 0-2 0 0,59 21 42 0 0,-51-20-35 0 0,-1 0-1 0 0,0 1 1 0 0,0 0-1 0 0,0 1 1 0 0,-1 0-1 0 0,1 0 1 0 0,-1 1-1 0 0,0 0 1 0 0,0 0-1 0 0,-1 1 1 0 0,1 0-1 0 0,1 3-6 0 0,-7-5 31 0 0,0 1 1 0 0,0 0-1 0 0,0 0 0 0 0,-1 0 0 0 0,0 0 0 0 0,0 0 1 0 0,0 0-1 0 0,-1 1 0 0 0,1-1 0 0 0,-1 0 0 0 0,0 0 0 0 0,-1 0 1 0 0,1 0-1 0 0,-1 1 0 0 0,0-1 0 0 0,-1 0 0 0 0,1 0 1 0 0,-1-1-1 0 0,0 1 0 0 0,0 0 0 0 0,0 0 0 0 0,-1-1 0 0 0,0 1 1 0 0,1-1-1 0 0,-2 0 0 0 0,1 0 0 0 0,0 0 0 0 0,-1 0 1 0 0,0-1-1 0 0,0 1 0 0 0,0-1 0 0 0,0 0 0 0 0,0 0 0 0 0,-2 0-31 0 0,-2 2 13 0 0,0 0-1 0 0,0 0 0 0 0,0-1 1 0 0,0 0-1 0 0,-1 0 0 0 0,1-1 1 0 0,-1 0-1 0 0,0-1 0 0 0,0 0 1 0 0,0 0-1 0 0,0-1 0 0 0,0 0 0 0 0,-3-1-12 0 0,11 0-71 0 0,0-1-1 0 0,0 0 1 0 0,0 0-1 0 0,0 0 1 0 0,0 1-1 0 0,0-1 1 0 0,0 0-1 0 0,0 0 0 0 0,1 0 1 0 0,-1 0-1 0 0,0-1 1 0 0,0 1-1 0 0,1 0 1 0 0,-1 0-1 0 0,1 0 0 0 0,-1 0 1 0 0,1-1-1 0 0,-1 1 1 0 0,1 0-1 0 0,0-1 1 0 0,0 1-1 0 0,0 0 0 0 0,0-1 1 0 0,0 1-1 0 0,0 0 1 0 0,0-1-1 0 0,0 1 1 0 0,0 0-1 0 0,0 0 0 0 0,1-1 1 0 0,-1 1-1 0 0,1 0 1 0 0,-1 0-1 0 0,1-1 1 0 0,-1 1-1 0 0,1 0 0 0 0,0 0 1 0 0,-1 0-1 0 0,1 0 1 0 0,0 0-1 0 0,0 0 1 0 0,0 0-1 0 0,0 0 0 0 0,0 0 1 0 0,1 0 71 0 0,33-38-5197 0 0,-11 16-4631 0 0,-14 15-782 0 0</inkml:trace>
  <inkml:trace contextRef="#ctx0" brushRef="#br0" timeOffset="51703.725">8308 1860 13331 0 0,'0'0'2878'0'0,"0"0"-896"0"0,0 0-313 0 0,0 0-78 0 0,0 0-152 0 0,0 0-261 0 0,0 0-353 0 0,0 0-269 0 0,0 0-102 0 0,0 0-47 0 0,0 0-47 0 0,0 0-58 0 0,0 0-82 0 0,-18 16-47 0 0,-83 71 32 0 0,100-87-203 0 0,0 1-1 0 0,0-1 1 0 0,0 0 0 0 0,1 0 0 0 0,-1 0 0 0 0,0 1-1 0 0,0-1 1 0 0,0 0 0 0 0,0 1 0 0 0,1-1 0 0 0,-1 1-1 0 0,0-1 1 0 0,1 1 0 0 0,-1 0 0 0 0,0-1 0 0 0,1 1-1 0 0,-1-1 1 0 0,0 1 0 0 0,1 0 0 0 0,-1 0 0 0 0,1-1-1 0 0,-1 1 1 0 0,1 0 0 0 0,0 0 0 0 0,-1 0 0 0 0,1 0-1 0 0,0-1 1 0 0,0 1 0 0 0,-1 0 0 0 0,1 0 0 0 0,0 0-1 0 0,0 0 1 0 0,0 0 0 0 0,0 0 0 0 0,0-1 0 0 0,0 1-1 0 0,0 0 1 0 0,1 0 0 0 0,-1 0 0 0 0,0 0 0 0 0,0 0-1 0 0,1 0 1 0 0,-1-1 0 0 0,0 1 0 0 0,1 0 0 0 0,-1 0-1 0 0,1 0 1 0 0,-1-1 0 0 0,1 1 0 0 0,-1 0 0 0 0,1-1-1 0 0,0 1 1 0 0,-1 0 0 0 0,1-1 0 0 0,0 1 0 0 0,0-1-1 0 0,-1 1 1 0 0,1-1 0 0 0,0 0 0 0 0,0 1-1 0 0,0-1 1 0 0,-1 0 0 0 0,1 1 0 0 0,0-1 0 0 0,0 0-1 0 0,0 0 1 0 0,0 0 0 0 0,0 0 0 0 0,0 0-2 0 0,1 1 7 0 0,3-2 4 0 0,1 1 0 0 0,-1 0 0 0 0,0 0 0 0 0,0 1-1 0 0,0 0 1 0 0,1 0 0 0 0,-1 0 0 0 0,0 0 0 0 0,0 1 0 0 0,0-1 0 0 0,-1 1 0 0 0,1 1 0 0 0,0-1 0 0 0,-1 1 0 0 0,1 0 0 0 0,-1 0 0 0 0,0 0 0 0 0,0 0 0 0 0,0 1 0 0 0,0-1 0 0 0,-1 1 0 0 0,1 0 0 0 0,-1 0 0 0 0,0 1 0 0 0,-1-1 0 0 0,1 1 0 0 0,-1-1-1 0 0,1 1 1 0 0,-1 0 0 0 0,-1 0 0 0 0,1 0 0 0 0,0 3-11 0 0,-4 2 86 0 0,-1 1 0 0 0,0-1 1 0 0,-1 0-1 0 0,0 0 0 0 0,0-1 0 0 0,-1 1 0 0 0,0-1 0 0 0,-1 0 0 0 0,0 0 0 0 0,0-1 0 0 0,-1 1 0 0 0,0-1 0 0 0,-1-1 0 0 0,0 0 1 0 0,0 0-1 0 0,0 0 0 0 0,-1-1 0 0 0,0 0 0 0 0,0-1 0 0 0,0 0 0 0 0,-1 0 0 0 0,-8 2-86 0 0,14-5-4 0 0,0-1 0 0 0,0 1-1 0 0,0-1 1 0 0,0 0 0 0 0,-1 0 0 0 0,1-1 0 0 0,0 1-1 0 0,0-1 1 0 0,-1 0 0 0 0,1 0 0 0 0,0 0 0 0 0,0-1-1 0 0,-1 0 1 0 0,1 1 0 0 0,0-1 0 0 0,-2-1 4 0 0,-7-7-3865 0 0,3-4-3949 0 0,8 10-4632 0 0</inkml:trace>
  <inkml:trace contextRef="#ctx0" brushRef="#br0" timeOffset="79185.495">656 3569 0 0 0,'0'0'277'0'0,"0"0"801"0"0,0 0 377 0 0,0 0 109 0 0,0 0-9 0 0,0 0-85 0 0,0 0-107 0 0,2-2-92 0 0,-1 0-612 0 0,6-3-616 0 0,-1 3 5464 0 0,-6 2-4801 0 0,0 0-100 0 0,0 0-95 0 0,-10 98 3620 0 0,0-24-3673 0 0,6-7 4 0 0,2 1-1 0 0,4-1 0 0 0,2 1 1 0 0,7 26-462 0 0,53 257 1344 0 0,14 109 143 0 0,-27-118-759 0 0,6-17-286 0 0,-24-186-314 0 0,-20-88-65 0 0,-1 0 0 0 0,-3 0 0 0 0,-1 1 0 0 0,-2 34-63 0 0,-2 411 573 0 0,11-283-422 0 0,0-63 1 0 0,1 63 49 0 0,4 0 89 0 0,-25-42-69 0 0,-1 100 66 0 0,5-129-134 0 0,1-142-159 0 0,0-1-1 0 0,0 0 34 0 0,0 0-5 0 0,0 0 0 0 0,0 0-36 0 0,0 0-19 0 0,0 0 25 0 0,0 0-20 0 0,0 0-11 0 0,0 0 17 0 0,0 0-33 0 0,2-8-567 0 0,35-41-3120 0 0,-26 33-1 0 0,-1-2-3327 0 0,-1 2-6080 0 0</inkml:trace>
  <inkml:trace contextRef="#ctx0" brushRef="#br0" timeOffset="81819.991">1004 7858 0 0 0,'0'0'644'0'0,"0"0"355"0"0,0 0 12 0 0,0 0-142 0 0,0 0-118 0 0,0 0-48 0 0,0 0-3 0 0,-2-4 26 0 0,0 0-344 0 0,-4-17 2542 0 0,6 20-2025 0 0,0 1 27 0 0,0 0-3 0 0,0 0 7 0 0,0 0-67 0 0,0 0-63 0 0,0 0-49 0 0,0 0-22 0 0,0 3 4123 0 0,1-1-4379 0 0,13 4-201 0 0,0 0-1 0 0,0-1 1 0 0,1 0-1 0 0,0-2 1 0 0,0 1-1 0 0,0-2 1 0 0,0 0-1 0 0,0-1 1 0 0,1 0-1 0 0,-1-1 1 0 0,0-1-1 0 0,1 0-271 0 0,15 0 235 0 0,281-14 961 0 0,664-21 54 0 0,-540 42-753 0 0,-342-5-181 0 0,0-5 0 0 0,67-12-316 0 0,-120 12 65 0 0,401-6 435 0 0,-187-4-103 0 0,44 0-182 0 0,-65-1-33 0 0,-45-7 57 0 0,105 3-80 0 0,-100 8 81 0 0,-2-14-25 0 0,-125 16-166 0 0,49-1 62 0 0,67 3 15 0 0,-62-9 5 0 0,20 2 46 0 0,-141 7-199 0 0,0 7-9 0 0,0 0 35 0 0,0 0-5 0 0,0 0 18 0 0,99-19-20 0 0,-99 19 39 0 0,0 0-44 0 0,0 0 2 0 0,0 0 8 0 0,0 0-24 0 0,0 0 22 0 0,0 0 8 0 0,0 0-10 0 0,0 0-26 0 0,0 0 30 0 0,0 0-16 0 0,0 0-18 0 0,0 0 67 0 0,0 0-30 0 0,0 0 15 0 0,0 0 10 0 0,0 0-32 0 0,0 0-11 0 0,72-14 8 0 0,-70 11-124 0 0,-7-1-4348 0 0,4-3-7970 0 0,3 6-159 0 0</inkml:trace>
  <inkml:trace contextRef="#ctx0" brushRef="#br0" timeOffset="85427.048">247 3138 0 0 0,'0'0'1450'0'0,"0"0"-231"0"0,0 0-71 0 0,0 0 175 0 0,0 0 288 0 0,0 0 133 0 0,0 0-61 0 0,0 0-225 0 0,0 0-299 0 0,0 0-232 0 0,0 0-129 0 0,-2-4-100 0 0,-8-11-67 0 0,7 12-67 0 0,3 3-85 0 0,0 0-97 0 0,-1 19 940 0 0,-18 102 452 0 0,21 85-1043 0 0,31-126-523 0 0,-32-80-172 0 0,1 0 1 0 0,-1 0-1 0 0,1 1 0 0 0,-1-1 1 0 0,0 0-1 0 0,1 0 1 0 0,-1 0-1 0 0,1 0 1 0 0,-1-1-1 0 0,0 1 1 0 0,1 0-1 0 0,-1-1 1 0 0,0 1-1 0 0,1 0 1 0 0,-1-1-1 0 0,0 0 1 0 0,0 1-1 0 0,1-1 1 0 0,-1 0-1 0 0,0 1 1 0 0,0-1-1 0 0,0 0 0 0 0,0 0 1 0 0,0 0-1 0 0,0 0 1 0 0,0 0-1 0 0,0 0 1 0 0,0-1-1 0 0,-1 1 1 0 0,1 0-1 0 0,0 0 1 0 0,-1 0-1 0 0,1-1 1 0 0,-1 1-1 0 0,1 0 1 0 0,-1-1-1 0 0,1 0-36 0 0,31-69 401 0 0,-2-2 0 0 0,-4 0 0 0 0,17-77-401 0 0,-25 19 1208 0 0,-19 179-1128 0 0,0-6 15 0 0,1 0-1 0 0,3 0 0 0 0,1-1 0 0 0,2 1 0 0 0,3 5-94 0 0,16 45 118 0 0,-7-35-109 0 0,-3 1 0 0 0,-3 1 0 0 0,-2-1 0 0 0,-2 2 0 0 0,-2 20-9 0 0,-6-66-1 0 0,0 0 0 0 0,-1 0-1 0 0,-1 0 1 0 0,0 0 0 0 0,-1 0 0 0 0,0-1 0 0 0,-1 1 0 0 0,-1-1 0 0 0,0 0-1 0 0,-1 0 1 0 0,0 0 0 0 0,-1-1 0 0 0,0 0 0 0 0,-9 11 1 0 0,5-7-16 0 0,-1 0 0 0 0,-1-1 0 0 0,0 0 1 0 0,-1-1-1 0 0,-1-1 0 0 0,0 0 0 0 0,0-1 0 0 0,-2-1 1 0 0,1 0-1 0 0,-1-1 0 0 0,-1-1 0 0 0,0 0 0 0 0,-10 2 16 0 0,27-10 6 0 0,-1-1-1 0 0,1 1 0 0 0,-1-1 0 0 0,1 1 0 0 0,-1-1 0 0 0,0 0 0 0 0,1 0 0 0 0,-1 0 0 0 0,0 0 0 0 0,1 0 0 0 0,-1 0 0 0 0,1 0 0 0 0,-1 0 0 0 0,0-1 0 0 0,1 1 0 0 0,-1-1 0 0 0,1 1 1 0 0,-1-1-1 0 0,1 0 0 0 0,-1 1 0 0 0,1-1 0 0 0,-1 0 0 0 0,1 0 0 0 0,0 0 0 0 0,0 0 0 0 0,-1 0 0 0 0,1 0 0 0 0,0-1 0 0 0,0 1 0 0 0,0 0 0 0 0,0 0 0 0 0,0-1 0 0 0,0 1 1 0 0,1-1-1 0 0,-1 1 0 0 0,0-1 0 0 0,1 1 0 0 0,-1-1-5 0 0,6-66 18 0 0,8 36 1 0 0,2 0 1 0 0,2 2-1 0 0,0-1 0 0 0,2 2 0 0 0,1 1 1 0 0,2 0-1 0 0,19-18-19 0 0,70-82 32 0 0,-46 79-401 0 0,-32 42-6390 0 0,-29 7-2146 0 0</inkml:trace>
  <inkml:trace contextRef="#ctx0" brushRef="#br0" timeOffset="86436.499">6694 7438 3161 0 0,'0'0'1308'0'0,"0"0"-272"0"0,0 0 111 0 0,0 0 315 0 0,0 0 266 0 0,0 0 80 0 0,0 0-160 0 0,0 0-272 0 0,0 0-248 0 0,0 0-202 0 0,0 0-154 0 0,20-9-75 0 0,58-28-63 0 0,-57 30 5204 0 0,-20 12-3770 0 0,-11 6-1747 0 0,-167 276 1342 0 0,-10-29-1171 0 0,141-199-391 0 0,65-119-4698 0 0,0-16-2941 0 0,-9 25-5419 0 0,-7 36 8735 0 0</inkml:trace>
  <inkml:trace contextRef="#ctx0" brushRef="#br0" timeOffset="86775.281">6467 7464 576 0 0,'0'0'2201'0'0,"0"0"-162"0"0,0 0-20 0 0,0 0 116 0 0,0 0 83 0 0,0 0-14 0 0,0 0-45 0 0,0 0-157 0 0,0 0-238 0 0,0 0-245 0 0,0 0-277 0 0,0 0-259 0 0,-2-10-168 0 0,-9-32-139 0 0,8 31-85 0 0,3 11-58 0 0,0 0-78 0 0,0 0-39 0 0,2 16 1266 0 0,105 123 90 0 0,23 60-1153 0 0,-38-11-475 0 0,-75-148-90 0 0,-14-36-2377 0 0,-2-20-4090 0 0,0 4-3909 0 0,-1 7-1438 0 0</inkml:trace>
  <inkml:trace contextRef="#ctx0" brushRef="#br1" timeOffset="93148.558">1022 7814 0 0 0,'0'0'337'0'0,"0"0"121"0"0,0 0-29 0 0,0 0-45 0 0,0 0-8 0 0,0 0 5 0 0,0 0 16 0 0,15 5 10931 0 0,-10-3-10236 0 0,6-3-736 0 0,-1-1 1 0 0,0-1-1 0 0,0 0 0 0 0,0 0 0 0 0,-1-1 1 0 0,1 0-1 0 0,-1-1 0 0 0,0 0 1 0 0,0 0-1 0 0,0-1 0 0 0,3-3-356 0 0,14-7 435 0 0,231-135 1652 0 0,-114 78-1601 0 0,247-152 702 0 0,-115 81-525 0 0,-97 52-362 0 0,57-15-30 0 0,-34 19-139 0 0,142-96 309 0 0,-36 19-55 0 0,21-16 253 0 0,-185 97-259 0 0,65-35-71 0 0,-49 20-114 0 0,35-8 5 0 0,-77 37-39 0 0,38-41 14 0 0,-104 78-127 0 0,-5 4-28 0 0,0 3 41 0 0,6-3-37 0 0,-7-4 42 0 0,-45 29 483 0 0,-64 16-457 0 0,-96-2 3 0 0,94-39 153 0 0,52 110 276 0 0,14 170-455 0 0,11-105-61 0 0,-11-146-6 0 0,0 0-4 0 0,0 0 10 0 0,0 0-8 0 0,0 0 15 0 0,0 0 8 0 0,0 0-21 0 0,0 0 6 0 0,0 0-12 0 0,0 0 0 0 0,0 0 15 0 0,0 0-2 0 0,0 0 1 0 0,0 0 4 0 0,0 0 4 0 0,19-33 486 0 0,89-133-370 0 0,10-21-44 0 0,-87 136-92 0 0,-30 50-24 0 0,-1 1 18 0 0,0 0 25 0 0,0 0 2 0 0,0 0 1 0 0,0 0-6 0 0,0 0 13 0 0,0 0-8 0 0,0 0-29 0 0,0 0-8 0 0,0 0-10 0 0,0 0 4 0 0,0 0 4 0 0,0 0-2 0 0,0 0 33 0 0,0 0 9 0 0,0 0-35 0 0,0 0-14 0 0,0 0-23 0 0,0 0-17 0 0,0 0-39 0 0,0 0-55 0 0,0 0-57 0 0,0 0-139 0 0,-10 0-3848 0 0,6 0-3348 0 0,1 0-4712 0 0</inkml:trace>
  <inkml:trace contextRef="#ctx0" brushRef="#br2" timeOffset="99398.093">5096 5568 0 0 0,'17'-4'17600'0'0,"-17"-8"-11348"0"0,0-2-7918 0 0,0-122 3964 0 0,9 18-816 0 0,-7 33-805 0 0,-3-73 271 0 0,-17 70-606 0 0,5-85-38 0 0,13-125 216 0 0,-18 99-232 0 0,-2 85-83 0 0,18-162 49 0 0,-9 203-189 0 0,-2-5-21 0 0,11 67-35 0 0,2 11-19 0 0,0 0 22 0 0,0 0 5 0 0,0 0-20 0 0,0 0-5 0 0,0 0-4 0 0,1 36-2834 0 0,14 4-365 0 0,-4-14-4820 0 0,-7-14-3722 0 0</inkml:trace>
  <inkml:trace contextRef="#ctx0" brushRef="#br2" timeOffset="100861.116">5140 5553 0 0 0,'0'0'188'0'0,"0"0"642"0"0,0 0 226 0 0,0 0 9 0 0,0 0-67 0 0,0 0-77 0 0,0 0-6 0 0,0 0 11 0 0,0 0-29 0 0,3-9 530 0 0,-2 8 2325 0 0,-1 0 4067 0 0,7 1-7405 0 0,42 1 838 0 0,0-3-1 0 0,0-1 1 0 0,-1-3 0 0 0,8-3-1252 0 0,21-8 459 0 0,0 3-1 0 0,1 4 1 0 0,1 3 0 0 0,-1 4-459 0 0,21 5 273 0 0,0 0 83 0 0,86 1 243 0 0,-95-6-435 0 0,6-5-4 0 0,228 5 608 0 0,-323 3-765 0 0,-1 0 20 0 0,0 0-3 0 0,0 0-3 0 0,0 0-19 0 0,0 0-4 0 0,0 0 17 0 0,0 0-55 0 0,-19 14-3938 0 0,7 1-1638 0 0,6-8-2663 0 0,2-3-4024 0 0</inkml:trace>
  <inkml:trace contextRef="#ctx0" brushRef="#br2" timeOffset="102302.397">7552 5347 6497 0 0,'0'0'2937'0'0,"0"0"-695"0"0,0 0-363 0 0,0 0 24 0 0,0 0 47 0 0,0 0-161 0 0,0 0-343 0 0,0 0-372 0 0,0 0-290 0 0,0 0-187 0 0,0 0-82 0 0,0 0-44 0 0,5 7 2224 0 0,-37 42-1528 0 0,-289 296-47 0 0,207-228-1097 0 0,89-101-374 0 0,22-24-5221 0 0,13-41-6694 0 0,-7 40 7615 0 0,-1 1-1598 0 0</inkml:trace>
  <inkml:trace contextRef="#ctx0" brushRef="#br2" timeOffset="102640.767">7106 5421 2633 0 0,'0'0'2665'0'0,"0"0"-292"0"0,0 0-109 0 0,0 0 16 0 0,0 0 9 0 0,0 0-89 0 0,0 0-284 0 0,0 0-378 0 0,0 0-406 0 0,0 0-343 0 0,0 0-236 0 0,0 0-159 0 0,0 0-28 0 0,1-11 578 0 0,21 62 1132 0 0,1-9-1531 0 0,3 0 0 0 0,1-2-1 0 0,1-1 1 0 0,3-1 0 0 0,12 10-545 0 0,43 60 358 0 0,-80-100-1250 0 0,-5-10-3346 0 0,2-11-8110 0 0,-2 9 804 0 0</inkml:trace>
  <inkml:trace contextRef="#ctx0" brushRef="#br2" timeOffset="103108.977">7946 5060 3217 0 0,'0'0'2591'0'0,"0"0"-673"0"0,0 0-106 0 0,0 0 231 0 0,0 0 176 0 0,0 0-82 0 0,0 0-397 0 0,0 0-470 0 0,0 0-313 0 0,0 0-169 0 0,0 0-57 0 0,0 0 0 0 0,0 0-19 0 0,-26 29 1479 0 0,-67 96-697 0 0,85-112-1423 0 0,3-5 193 0 0,15-19-76 0 0,83-102 1 0 0,-92 112-193 0 0,8-19 82 0 0,-23 20-73 0 0,11 1-68 0 0,-5 3-111 0 0,0 0 1 0 0,0 1 0 0 0,1 0-1 0 0,-1 0 1 0 0,1 0-1 0 0,0 1 1 0 0,0 0-1 0 0,1 1 1 0 0,0-1-1 0 0,-4 5 174 0 0,10-5-1865 0 0,0-4-9463 0 0,0 1-551 0 0</inkml:trace>
  <inkml:trace contextRef="#ctx0" brushRef="#br2" timeOffset="104796.379">5227 3245 0 0 0,'0'0'704'0'0,"0"0"242"0"0,0 0 146 0 0,0 0 124 0 0,0 0 131 0 0,0 0 113 0 0,0 0-7 0 0,0 0-89 0 0,0 0-122 0 0,0 0-143 0 0,0 0-98 0 0,-2 1 7641 0 0,2 2-8993 0 0,-21 81 1770 0 0,18-67-1345 0 0,0 0-1 0 0,1 0 0 0 0,0 0 1 0 0,2 1-1 0 0,0-1 0 0 0,1 0 1 0 0,0 0-1 0 0,2 0 0 0 0,0 0 1 0 0,1 0-1 0 0,4 11-73 0 0,-8-26 33 0 0,1-1 0 0 0,0 1-1 0 0,0 0 1 0 0,0-1 0 0 0,0 1 0 0 0,0-1 0 0 0,0 1-1 0 0,0-1 1 0 0,0 0 0 0 0,0 1 0 0 0,1-1 0 0 0,-1 0-1 0 0,0 0 1 0 0,1 0 0 0 0,-1 0 0 0 0,1 0-1 0 0,-1 0 1 0 0,1 0 0 0 0,0-1 0 0 0,-1 1 0 0 0,1-1-1 0 0,0 1 1 0 0,0-1 0 0 0,-1 1 0 0 0,1-1 0 0 0,0 0-1 0 0,0 0 1 0 0,0 0 0 0 0,-1 0 0 0 0,1 0 0 0 0,0 0-1 0 0,0-1 1 0 0,0 1 0 0 0,-1 0 0 0 0,1-1 0 0 0,0 0-1 0 0,-1 1 1 0 0,1-1 0 0 0,0 0 0 0 0,-1 0-1 0 0,1 0 1 0 0,-1 0 0 0 0,1 0 0 0 0,-1 0 0 0 0,0 0-1 0 0,1 0 1 0 0,-1-1 0 0 0,0 1 0 0 0,0-1 0 0 0,0 1-1 0 0,0-1 1 0 0,0 1 0 0 0,0-1 0 0 0,0 1 0 0 0,-1-1-1 0 0,1 0-32 0 0,153-195 782 0 0,-67 57-446 0 0,-77 172-296 0 0,0 275 361 0 0,-1-214-389 0 0,-4 1 0 0 0,-4-1-1 0 0,-8 61-11 0 0,-29-27 59 0 0,33-122-53 0 0,1 0 0 0 0,-2 0 0 0 0,1 0 0 0 0,0-1 0 0 0,-1 1 1 0 0,0-1-1 0 0,0 0 0 0 0,-1 0 0 0 0,1-1 0 0 0,-1 1 0 0 0,1-1 0 0 0,-1 0 0 0 0,0 0 0 0 0,-1 0-6 0 0,3-2 13 0 0,-1 1-1 0 0,1-1 1 0 0,-1 0-1 0 0,1 0 1 0 0,-1-1-1 0 0,0 1 1 0 0,1-1 0 0 0,-1 0-1 0 0,0 1 1 0 0,1-2-1 0 0,-1 1 1 0 0,0 0-1 0 0,1-1 1 0 0,-1 0-1 0 0,0 1 1 0 0,1-2-1 0 0,-1 1 1 0 0,1 0 0 0 0,-1-1-1 0 0,1 1 1 0 0,0-1-1 0 0,0 0 1 0 0,0 0-1 0 0,0 0 1 0 0,0-1-1 0 0,0 1 1 0 0,0-1 0 0 0,1 1-1 0 0,-1-1 1 0 0,1 0-1 0 0,0 0 1 0 0,0 0-1 0 0,0 0 1 0 0,-1-3-13 0 0,-3-6-51 0 0,1-1 0 0 0,0 1 0 0 0,1-1 1 0 0,0 0-1 0 0,1-1 0 0 0,1 1 0 0 0,0-1 0 0 0,1 1 0 0 0,0-1 1 0 0,1 1-1 0 0,1-1 0 0 0,0 0 0 0 0,0 1 0 0 0,2 0 0 0 0,-1-1 1 0 0,2 1-1 0 0,0 0 51 0 0,38-84-10249 0 0,-34 87-1559 0 0</inkml:trace>
  <inkml:trace contextRef="#ctx0" brushRef="#br2" timeOffset="105262.195">5952 2950 5849 0 0,'0'0'1943'0'0,"0"0"-64"0"0,0 0 158 0 0,0 0 169 0 0,0 0-30 0 0,0 0-311 0 0,0 0-437 0 0,0 0-333 0 0,0 0-247 0 0,0 0-215 0 0,0 0-142 0 0,0 0-107 0 0,0 0-58 0 0,-7 6-5 0 0,-73 83 849 0 0,7 11-449 0 0,107-169 389 0 0,24-13-1000 0 0,-89 119-439 0 0,22-10-1156 0 0,13-20-2479 0 0,4-1-5170 0 0,-4-5-2546 0 0</inkml:trace>
  <inkml:trace contextRef="#ctx0" brushRef="#br1" timeOffset="123743.85">4295 6985 1240 0 0,'0'0'1803'0'0,"0"0"-236"0"0,0 0 43 0 0,0 0 337 0 0,0 0 334 0 0,0 0 102 0 0,0 0-227 0 0,0 0-401 0 0,0 0-405 0 0,0 0-327 0 0,0 0-211 0 0,0-5-129 0 0,0-14-79 0 0,0 14-80 0 0,0 5-71 0 0,0 15 622 0 0,17 184 558 0 0,-15 83-309 0 0,-2-281-1263 0 0,0-1 7 0 0,0 0 43 0 0,0 0 17 0 0,0 0 15 0 0,0 0 35 0 0,0 0 26 0 0,0 0 30 0 0,0 0 15 0 0,0-5 230 0 0,-2-66-163 0 0,9-107-251 0 0,-4 154-59 0 0,2 0 0 0 0,0 0-1 0 0,2 1 1 0 0,0-1-1 0 0,2 2 1 0 0,0-1 0 0 0,2 1-1 0 0,0 0 1 0 0,2 1-1 0 0,14-18-5 0 0,-25 36 4 0 0,1 0-1 0 0,1 1 0 0 0,-1-1 0 0 0,0 1 0 0 0,1 0 1 0 0,-1 0-1 0 0,1 1 0 0 0,-1-1 0 0 0,1 0 0 0 0,0 1 1 0 0,0 0-1 0 0,0 0 0 0 0,-1 0 0 0 0,1 1 0 0 0,0-1 1 0 0,0 1-1 0 0,0 0 0 0 0,0 0 0 0 0,0 0 0 0 0,0 1 0 0 0,0-1 1 0 0,0 1-1 0 0,0 0 0 0 0,0 0 0 0 0,0 1 0 0 0,-1-1 1 0 0,1 1-1 0 0,0-1 0 0 0,-1 1 0 0 0,0 0 0 0 0,1 1 1 0 0,-1-1-1 0 0,0 1 0 0 0,0-1 0 0 0,0 1 0 0 0,0 0 1 0 0,-1 0-1 0 0,2 1-3 0 0,6 9 57 0 0,-5-7-39 0 0,0-1 1 0 0,-1 1 0 0 0,0 0 0 0 0,0 0 0 0 0,0 0-1 0 0,-1 0 1 0 0,1 1 0 0 0,-2 0 0 0 0,1-1 0 0 0,-1 1 0 0 0,0 0-1 0 0,0 0 1 0 0,-1 1-19 0 0,0-3-2798 0 0,0-13-9242 0 0,-1 4 285 0 0</inkml:trace>
  <inkml:trace contextRef="#ctx0" brushRef="#br1" timeOffset="124473.011">4179 6772 5857 0 0,'0'0'1922'0'0,"0"0"-120"0"0,0 0-6 0 0,0 0 83 0 0,0 0 79 0 0,0 0-114 0 0,0 0-278 0 0,0 0-332 0 0,0 0-266 0 0,0 0-201 0 0,0 0-118 0 0,0 0-41 0 0,0 0-56 0 0,-2-1-60 0 0,-8-4-49 0 0,7 3-59 0 0,3 2-34 0 0,0 0-40 0 0,18-8 988 0 0,7-5-1112 0 0,1 1 1 0 0,1 1-1 0 0,-1 1 0 0 0,2 2 0 0 0,-1 0 1 0 0,1 2-1 0 0,0 1 0 0 0,0 1 0 0 0,4 2-186 0 0,111 0 1725 0 0,-249-60-1783 0 0,99 49-1246 0 0,7 8-2589 0 0,0 0-3892 0 0,0 3 5116 0 0,0 2-9630 0 0</inkml:trace>
  <inkml:trace contextRef="#ctx0" brushRef="#br1" timeOffset="125100.876">4117 6466 0 0 0,'0'0'684'0'0,"0"0"747"0"0,0 0 456 0 0,0 0 283 0 0,0 0 138 0 0,0 0-99 0 0,0 0-297 0 0,0 0-298 0 0,0 0-251 0 0,0 0-163 0 0,0 0-114 0 0,0 0-121 0 0,0 0-119 0 0,4-4 3967 0 0,143-28-1471 0 0,-70 9-2791 0 0,16 9-243 0 0,-13 17-2258 0 0,-35 1-4160 0 0,-31-4-1743 0 0,-7 0-3819 0 0</inkml:trace>
</inkml:ink>
</file>

<file path=ppt/ink/ink8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3:43.397"/>
    </inkml:context>
    <inkml:brush xml:id="br0">
      <inkml:brushProperty name="width" value="0.05" units="cm"/>
      <inkml:brushProperty name="height" value="0.05" units="cm"/>
      <inkml:brushProperty name="color" value="#66CC00"/>
    </inkml:brush>
  </inkml:definitions>
  <inkml:trace contextRef="#ctx0" brushRef="#br0">58 4456 0 0 0,'-8'10'0'0'0,"6"-5"0"0"0,2-2 1 0 0,-9 42-2 0 0,-7-20 1 0 0,4-6-266 0 0,6-11-611 0 0,4-2 3257 0 0,0 0 2758 0 0,1-1 3841 0 0,7-45-4049 0 0,17-21-4155 0 0,-2 8-236 0 0,75-136 1031 0 0,84-135 170 0 0,-80 159-1195 0 0,96-144 180 0 0,46-100-101 0 0,-45 96-283 0 0,-87 82-75 0 0,34-68-96 0 0,-54 145-47 0 0,-2 6-64 0 0,111-212 230 0 0,-171 313-233 0 0,-3-2 0 0 0,-2-1 0 0 0,-2 0 0 0 0,1-13-56 0 0,25-57 51 0 0,-5 16-11 0 0,-24 64-8 0 0,5-13-22 0 0,13-8 31 0 0,23-61-14 0 0,-42 34 272 0 0,18 10-348 0 0,-7 0 119 0 0,-14 46-90 0 0,5-5 16 0 0,-8 19-114 0 0,-41 47 48 0 0,19-18 78 0 0,0-1 0 0 0,-1-1 0 0 0,0 0 0 0 0,0 0 0 0 0,-1-1-1 0 0,0-1 1 0 0,-1 0 0 0 0,-2 1-8 0 0,-25 7 13 0 0,34-14-10 0 0,3 1 9 0 0,-1-1-1 0 0,0 1 0 0 0,0-1 1 0 0,0 0-1 0 0,0-1 0 0 0,0 1 1 0 0,0-1-1 0 0,0 0 0 0 0,0 0 1 0 0,0-1-1 0 0,0 0 0 0 0,0 0 1 0 0,0 0-1 0 0,0 0 0 0 0,0 0 1 0 0,1-1-1 0 0,-1 0 0 0 0,0-1-11 0 0,6 58-63 0 0,168 243 86 0 0,-94-121-10 0 0,-66-161 131 0 0,-6-27 327 0 0,-6-30-243 0 0,-5-233-178 0 0,10 109-21 0 0,-7-70 14 0 0,5 234-34 0 0,0 1 0 0 0,-1 8-1407 0 0,0 15 75 0 0,3-15-3563 0 0,1 1-4382 0 0,-1-5-2983 0 0</inkml:trace>
  <inkml:trace contextRef="#ctx0" brushRef="#br0" timeOffset="1147.439">768 1120 1616 0 0,'0'0'1429'0'0,"0"0"-65"0"0,0 0 96 0 0,0 0 267 0 0,0 0 223 0 0,0 0 20 0 0,0 0-140 0 0,0 0-266 0 0,0 0-275 0 0,0 0-256 0 0,0 0-210 0 0,-3-7-134 0 0,-11-23-82 0 0,11 23-78 0 0,3 22 1012 0 0,39 264 1048 0 0,-6-72-1968 0 0,-28-191-67 0 0,-6-25 1380 0 0,-57-231-592 0 0,48 120-1104 0 0,4 0 1 0 0,8-48-239 0 0,-1 139 37 0 0,1-1-1 0 0,1 1 1 0 0,2 0-1 0 0,1 0 0 0 0,2 0 1 0 0,2-6-37 0 0,-10 34 4 0 0,0 0 0 0 0,0-1-1 0 0,1 1 1 0 0,-1 0 0 0 0,0-1 0 0 0,0 1 0 0 0,1 0 0 0 0,-1-1-1 0 0,1 1 1 0 0,-1 0 0 0 0,1 0 0 0 0,0 0 0 0 0,-1 0 0 0 0,1-1 0 0 0,0 1-1 0 0,0 0 1 0 0,0 0 0 0 0,0 0 0 0 0,0 0 0 0 0,0 1 0 0 0,0-1-1 0 0,0 0 1 0 0,0 0 0 0 0,0 1 0 0 0,0-1 0 0 0,0 0 0 0 0,1 1 0 0 0,-1-1-1 0 0,0 1 1 0 0,1 0 0 0 0,-1-1 0 0 0,0 1 0 0 0,0 0 0 0 0,1 0-1 0 0,-1 0 1 0 0,0 0 0 0 0,1 0 0 0 0,-1 0 0 0 0,0 0 0 0 0,1 0-1 0 0,-1 1 1 0 0,0-1 0 0 0,1 0 0 0 0,-1 1 0 0 0,0-1 0 0 0,0 1 0 0 0,1 0-1 0 0,-1-1 1 0 0,0 1 0 0 0,0 0 0 0 0,0 0-4 0 0,13 19 27 0 0,0 0 0 0 0,-2 1 0 0 0,-1 1 0 0 0,0 0 0 0 0,-2 0 0 0 0,0 1 0 0 0,-2 1 0 0 0,0-1 0 0 0,-2 1 0 0 0,0 0 0 0 0,0 23-27 0 0,5 1-218 0 0,8-51-6827 0 0,-12 0-2275 0 0,-4 3-2939 0 0</inkml:trace>
  <inkml:trace contextRef="#ctx0" brushRef="#br0" timeOffset="1663.319">1195 1256 7722 0 0,'0'0'2428'0'0,"0"0"-159"0"0,0 0-129 0 0,0 0-187 0 0,0 0-341 0 0,0 0-416 0 0,0 0-384 0 0,0 0-240 0 0,0 0-85 0 0,0 0 1 0 0,0 0 16 0 0,0 0 9 0 0,0 0-31 0 0,0 11-50 0 0,0 89 1161 0 0,7-31-596 0 0,-4-75-2181 0 0,-3-6-3676 0 0,-1 5-921 0 0,1 3-5729 0 0</inkml:trace>
  <inkml:trace contextRef="#ctx0" brushRef="#br0" timeOffset="2047.226">1269 851 8410 0 0,'0'0'2212'0'0,"0"0"-298"0"0,0 0-186 0 0,0 0-101 0 0,0 0-178 0 0,0 0-232 0 0,0 0-234 0 0,0 0-221 0 0,0 0-148 0 0,0 0-96 0 0,0 0-69 0 0,0 0-54 0 0,0 0-49 0 0,-8 13-74 0 0,-22 36-79 0 0,22-34-69 0 0,8-14-49 0 0,0-1-33 0 0,0 0-15 0 0,0 0 0 0 0,0 0 13 0 0,0 0 26 0 0,11-12 541 0 0,20-57 1035 0 0,-45 74-1039 0 0,-64 92-443 0 0,79-97-182 0 0,-1 1 1 0 0,0-1 0 0 0,0 1 0 0 0,1-1-1 0 0,-1 1 1 0 0,0-1 0 0 0,0 1 0 0 0,1-1-1 0 0,-1 1 1 0 0,1-1 0 0 0,-1 1 0 0 0,0-1-1 0 0,1 0 1 0 0,-1 1 0 0 0,1-1 0 0 0,-1 0-1 0 0,1 1 1 0 0,-1-1 0 0 0,1 0 0 0 0,-1 0 0 0 0,1 1-1 0 0,-1-1 1 0 0,1 0 0 0 0,-1 0 0 0 0,1 0-1 0 0,0 0 1 0 0,-1 0 0 0 0,1 0 0 0 0,-1 0-1 0 0,1 0 1 0 0,-1 0 0 0 0,1 0 0 0 0,0 0-1 0 0,-1 0 1 0 0,1 0 0 0 0,-1 0 0 0 0,1-1-1 0 0,-1 1 1 0 0,1 0 0 0 0,-1 0 0 0 0,1-1-1 0 0,-1 1 1 0 0,1 0 0 0 0,-1 0 0 0 0,1-1-1 0 0,-1 1 1 0 0,1-1 0 0 0,-1 1 0 0 0,0 0-1 0 0,1-1 1 0 0,-1 1 0 0 0,0-1 0 0 0,1 1-1 0 0,-1-1 1 0 0,0 1 0 0 0,0-1 0 0 0,1 1-1 0 0,-1-1 22 0 0,29-22-2987 0 0,-12 11-4621 0 0,-6 4-4569 0 0</inkml:trace>
  <inkml:trace contextRef="#ctx0" brushRef="#br0" timeOffset="3137.386">2171 277 0 0 0,'0'0'432'0'0,"0"0"1002"0"0,0 0 269 0 0,0 0-59 0 0,0 0-32 0 0,0 0-15 0 0,0 0-61 0 0,0 0-78 0 0,0 0-107 0 0,0 0-123 0 0,0 0-136 0 0,0 0-133 0 0,1-4-156 0 0,-5-18 979 0 0,-14 47-249 0 0,6 56-517 0 0,12-79-978 0 0,0 1 0 0 0,0-1-1 0 0,0 0 1 0 0,0 1 0 0 0,0-1 0 0 0,1 1 0 0 0,-1-1-1 0 0,1 1 1 0 0,0-1 0 0 0,0 0 0 0 0,0 0 0 0 0,0 1-1 0 0,0-1 1 0 0,0 0 0 0 0,0 0 0 0 0,1 0 0 0 0,-1 0-1 0 0,1 0 1 0 0,0 0 0 0 0,-1-1 0 0 0,1 1 0 0 0,0 0-1 0 0,0-1 1 0 0,0 1 0 0 0,0-1 0 0 0,0 0 0 0 0,0 0-1 0 0,1 0 1 0 0,-1 0 0 0 0,2 0-38 0 0,0 0 135 0 0,-1-1-1 0 0,1 0 1 0 0,0-1-1 0 0,0 1 1 0 0,0-1-1 0 0,0 1 1 0 0,0-1-1 0 0,-1 0 1 0 0,1 0 0 0 0,0-1-1 0 0,-1 1 1 0 0,1-1-1 0 0,-1 0 1 0 0,1 0-1 0 0,-1 0 1 0 0,0 0-1 0 0,0-1 1 0 0,0 1-1 0 0,0-1 1 0 0,0 0-1 0 0,-1 0 1 0 0,1 0 0 0 0,-1 0-1 0 0,0 0 1 0 0,0-1-1 0 0,0 1 1 0 0,1-3-135 0 0,1 1 92 0 0,13-75 1093 0 0,-18 79-1180 0 0,-1 0-1 0 0,1 0 1 0 0,0 0-1 0 0,0 0 1 0 0,-1 0-1 0 0,1 1 1 0 0,0-1-1 0 0,-1 1 1 0 0,1-1-1 0 0,0 1 1 0 0,-1-1-1 0 0,1 1 1 0 0,-1 0-1 0 0,1 0 1 0 0,-1 0-1 0 0,1-1 1 0 0,-1 1-1 0 0,1 1 1 0 0,-1-1-1 0 0,1 0 1 0 0,-1 0-1 0 0,1 1 1 0 0,-1-1-1 0 0,1 0 1 0 0,0 1-1 0 0,-1 0 1 0 0,1-1-1 0 0,-1 1 1 0 0,1 0-1 0 0,0 0-4 0 0,-8 5-19 0 0,0 2 0 0 0,1-1 0 0 0,0 1 0 0 0,0 0 0 0 0,1 1 0 0 0,0 0 0 0 0,1 0 0 0 0,0 0 0 0 0,0 1 0 0 0,1 0 0 0 0,0 0 0 0 0,-2 7 19 0 0,7-16-2 0 0,-1 0-1 0 0,1-1 1 0 0,0 1-1 0 0,0 0 1 0 0,-1 0-1 0 0,1 0 1 0 0,0 0-1 0 0,0 0 1 0 0,0 0-1 0 0,0 0 1 0 0,0 0-1 0 0,0 0 1 0 0,0 0-1 0 0,0 0 1 0 0,1 0-1 0 0,-1-1 1 0 0,0 1-1 0 0,0 0 1 0 0,1 0-1 0 0,-1 0 1 0 0,1 0-1 0 0,-1 0 1 0 0,0-1-1 0 0,1 1 1 0 0,0 0-1 0 0,-1 0 1 0 0,1-1-1 0 0,-1 1 1 0 0,1 0-1 0 0,0-1 1 0 0,0 1-1 0 0,-1-1 1 0 0,1 1-1 0 0,0-1 1 0 0,0 1-1 0 0,0-1 1 0 0,0 1-1 0 0,-1-1 1 0 0,1 0-1 0 0,0 1 1 0 0,0-1-1 0 0,0 0 1 0 0,0 0-1 0 0,0 0 1 0 0,0 0-1 0 0,0 0 1 0 0,0 0-1 0 0,0 0 1 0 0,0 0-1 0 0,0 0 1 0 0,0 0 2 0 0,51-13 527 0 0,-49 11-473 0 0,0 1-1 0 0,-1-1 0 0 0,1 0 1 0 0,0 0-1 0 0,-1 0 1 0 0,1 0-1 0 0,-1 0 0 0 0,1-1 1 0 0,-1 1-1 0 0,0-1 1 0 0,0 1-1 0 0,0-1 0 0 0,-1 0 1 0 0,1 0-1 0 0,-1 0 1 0 0,1 0-1 0 0,-1 0 0 0 0,0 0 1 0 0,0 0-1 0 0,0 0 1 0 0,-1-1-1 0 0,1 1 0 0 0,-1 0 1 0 0,1-1-1 0 0,-1 1 0 0 0,0-1-52 0 0,-2 3-1 0 0,1 0 0 0 0,0 0 0 0 0,0 1 0 0 0,0-1 0 0 0,-1 0 0 0 0,1 1 0 0 0,0-1 0 0 0,-1 1 0 0 0,1-1 0 0 0,0 1 0 0 0,-1 0 0 0 0,1 0 0 0 0,0-1 0 0 0,-1 1 0 0 0,1 0 0 0 0,-1 0 0 0 0,1 1 0 0 0,0-1 0 0 0,-1 0 0 0 0,1 0 0 0 0,-1 1 0 0 0,1-1 0 0 0,0 0 0 0 0,0 1 0 0 0,-1 0 1 0 0,1-1-1 0 0,0 1 0 0 0,0 0 0 0 0,-1-1 0 0 0,1 1 0 0 0,0 0 0 0 0,0 0 0 0 0,0 0 0 0 0,0 0 0 0 0,-28 54-1244 0 0,40-47-1461 0 0,-1-8-2470 0 0,-7 0 2352 0 0,3 0-9382 0 0</inkml:trace>
  <inkml:trace contextRef="#ctx0" brushRef="#br0" timeOffset="17611.782">347 388 0 0 0,'0'0'948'0'0,"0"0"302"0"0,0 0 201 0 0,0 0 96 0 0,0 0 21 0 0,0 0-24 0 0,0 0-27 0 0,0 0-13 0 0,0 0-17 0 0,-4 4-60 0 0,-9 13-103 0 0,9-13-158 0 0,4-4-181 0 0,5 0 6573 0 0,15 0-7014 0 0,111-37 827 0 0,122-11-516 0 0,-211 45-708 0 0,-42 3-111 0 0,0 0-11 0 0,0 0 8 0 0,0 0 35 0 0,0 0 2 0 0,0 0 16 0 0,0 0 36 0 0,0 0-14 0 0,0 0-11 0 0,0 0-11 0 0,0 0-36 0 0,0 0 21 0 0,0 0 5 0 0,0 0 5 0 0,0 0-14 0 0,0 0-10 0 0,0 0 1 0 0,0 0 6 0 0,0 0 4 0 0,0 0-14 0 0,0 0-18 0 0,0 0-4 0 0,0 0 2 0 0,0 0 4 0 0,0 0 2 0 0,0 0-4 0 0,0 0-12 0 0,0 0 15 0 0,0 0 14 0 0,0 0-1 0 0,0 0-10 0 0,0 0 15 0 0,0 0 4 0 0,0 0 25 0 0,-27-30 207 0 0,-106-151-11 0 0,119 162-694 0 0,-16-32 536 0 0,25 16-6957 0 0,7 31-1315 0 0,1 0-4941 0 0</inkml:trace>
</inkml:ink>
</file>

<file path=ppt/ink/ink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18:14.7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377 1 0 0 0,'0'0'963'0'0,"0"0"370"0"0,0 0 122 0 0,0 0 0 0 0,0 0-6 0 0,0 0 35 0 0,0 0 99 0 0,0 0 124 0 0,0 0 61 0 0,0 0-22 0 0,2 3 6764 0 0,-13-2-8155 0 0,0 0 1 0 0,0 0-1 0 0,1 1 0 0 0,-1 0 1 0 0,1 1-1 0 0,-1 0 0 0 0,1 1 1 0 0,0 0-1 0 0,0 0 0 0 0,-2 3-355 0 0,-136 107 851 0 0,113-83-479 0 0,27-24-348 0 0,1 0 0 0 0,0 1 0 0 0,1 0 0 0 0,-1 0 0 0 0,2 0 0 0 0,-1 1 0 0 0,1 0 0 0 0,1 0 0 0 0,-1 0 0 0 0,2 1 0 0 0,-1-1 1 0 0,1 1-1 0 0,1 0 0 0 0,-1 0 0 0 0,2 0 0 0 0,-1 0 0 0 0,2 0 0 0 0,-1 0 0 0 0,1 1 0 0 0,1-1 0 0 0,0 4-24 0 0,3-5 24 0 0,-1 0 0 0 0,1 0 0 0 0,0 0-1 0 0,1-1 1 0 0,0 0 0 0 0,1 0 0 0 0,-1 0-1 0 0,1 0 1 0 0,1-1 0 0 0,0 0 0 0 0,0-1 0 0 0,0 1-1 0 0,0-1 1 0 0,1-1 0 0 0,0 1 0 0 0,1-2 0 0 0,-1 1-1 0 0,1-1 1 0 0,8 3-24 0 0,-6-2 24 0 0,0-1 1 0 0,0 0-1 0 0,0-1 0 0 0,0-1 0 0 0,1 0 1 0 0,0 0-1 0 0,-1-1 0 0 0,1 0 0 0 0,0-1 1 0 0,-1 0-1 0 0,9-2-24 0 0,26-31-1399 0 0,-33 19-2183 0 0,2 2-4372 0 0,-10 9-4083 0 0</inkml:trace>
</inkml:ink>
</file>

<file path=ppt/ink/ink8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4:14.928"/>
    </inkml:context>
    <inkml:brush xml:id="br0">
      <inkml:brushProperty name="width" value="0.05" units="cm"/>
      <inkml:brushProperty name="height" value="0.05" units="cm"/>
      <inkml:brushProperty name="color" value="#33CCFF"/>
    </inkml:brush>
  </inkml:definitions>
  <inkml:trace contextRef="#ctx0" brushRef="#br0">65 922 0 0 0,'0'0'1050'0'0,"0"0"374"0"0,0 0 159 0 0,0 0 5 0 0,0 0-78 0 0,0-4-159 0 0,3-10-457 0 0,1 10 5435 0 0,-4 4-5574 0 0,0 0-46 0 0,0 0-26 0 0,0 0-48 0 0,0 0-70 0 0,0 0-58 0 0,0 0-63 0 0,0 0-17 0 0,0 0 10 0 0,0 0 25 0 0,3-2 3562 0 0,10 11-3291 0 0,38 65 1020 0 0,-35-42-1358 0 0,2-1 22 0 0,59 75 252 0 0,-26-47-152 0 0,29 25-169 0 0,-16-6-68 0 0,17 13-9 0 0,-30-24-6 0 0,2-1-214 0 0,72 93 174 0 0,-34-27-73 0 0,-26-32 16 0 0,-17-34-128 0 0,5 5-8 0 0,-5 24 128 0 0,-14-43-173 0 0,29 29 74 0 0,-18-19 5 0 0,4 4-34 0 0,18 22 11 0 0,-18-32-7 0 0,14 21 6 0 0,-28-26-23 0 0,0-3-3 0 0,-5-7 63 0 0,-12 14-2388 0 0,-25-70-5738 0 0,2 5-471 0 0,3 2-4330 0 0</inkml:trace>
  <inkml:trace contextRef="#ctx0" brushRef="#br0" timeOffset="2159.569">0 907 0 0 0,'0'0'956'0'0,"0"0"350"0"0,0 0 142 0 0,0 0 24 0 0,0 0-34 0 0,0 0 10 0 0,0 0 66 0 0,0 0 90 0 0,4-3 9 0 0,9-6-76 0 0,-10 6-148 0 0,-3 3-169 0 0,0 0-132 0 0,0 0-142 0 0,2 7 6056 0 0,6 6-4896 0 0,2 8-2171 0 0,1 23 305 0 0,-2 0-1 0 0,-3 0 1 0 0,-1 1-1 0 0,-2 0 1 0 0,-2 0 0 0 0,-4 34-240 0 0,-12 45 645 0 0,49-157-393 0 0,188-191 32 0 0,-166 159-274 0 0,-46 54 34 0 0,-10 10-35 0 0,0 1-20 0 0,0 0 17 0 0,0 0-8 0 0,0 0 8 0 0,0 0 2 0 0,0 0-3 0 0,0 0-12 0 0,0 0-3 0 0,0 0 11 0 0,0 0-1 0 0,28-14 19 0 0,20-16 11 0 0,-122 0 790 0 0,-69-9-613 0 0,75 27-71 0 0,-16-10-21 0 0,50 11-40 0 0,4-15-321 0 0,16-1-1792 0 0,14 3-7413 0 0,1 20-2810 0 0</inkml:trace>
  <inkml:trace contextRef="#ctx0" brushRef="#br0" timeOffset="3264.89">446 528 7554 0 0,'0'0'4145'0'0,"0"0"-1749"0"0,0 0-761 0 0,0 0-133 0 0,0 0-93 0 0,0 0-198 0 0,0 0-279 0 0,0 0-281 0 0,0 0-165 0 0,0 0-73 0 0,0 0-10 0 0,0 0-12 0 0,-3 9 7 0 0,-6 29 2 0 0,23 15 887 0 0,75 149 865 0 0,-38-78-1548 0 0,-110-204 1237 0 0,46 49-1794 0 0,1-1 0 0 0,1 0 0 0 0,2 0 0 0 0,1-1 0 0 0,2 0 0 0 0,1-1 0 0 0,2 1 0 0 0,1-1 0 0 0,2 0 0 0 0,3-25-47 0 0,34-50 214 0 0,-29 94-189 0 0,-7 15-18 0 0,1 0 0 0 0,0 0 1 0 0,-1 0-1 0 0,1 1 1 0 0,-1-1-1 0 0,0 1 1 0 0,1-1-1 0 0,-1 1 1 0 0,1 0-1 0 0,-1-1 1 0 0,0 1-1 0 0,1 0 1 0 0,-1 0-1 0 0,0 0 1 0 0,0 0-1 0 0,0 0 0 0 0,0 0 1 0 0,0 0-1 0 0,0 1 1 0 0,0-1-1 0 0,0 0 1 0 0,0 0-1 0 0,0 1 1 0 0,-1-1-1 0 0,1 1 1 0 0,0-1-1 0 0,-1 1 1 0 0,0-1-1 0 0,1 1 1 0 0,-1-1-8 0 0,51 84 248 0 0,-19-74-1398 0 0,-10-26-5937 0 0,-16 11-517 0 0,-2 4-5065 0 0</inkml:trace>
  <inkml:trace contextRef="#ctx0" brushRef="#br0" timeOffset="5651.596">818 807 464 0 0,'0'0'2127'0'0,"0"0"-377"0"0,0 0-8 0 0,0 0 189 0 0,0 0 74 0 0,0 0-99 0 0,0 0-295 0 0,0 0-369 0 0,0 0-290 0 0,0 0-165 0 0,0 0-86 0 0,0 0-17 0 0,0 0 15 0 0,8-2 553 0 0,-5 1 4915 0 0,-7 134-4421 0 0,0-24-1258 0 0,6-107-475 0 0,-1-1 1 0 0,1 1-1 0 0,0-1 1 0 0,-1 1-1 0 0,1-1 1 0 0,0 0-1 0 0,0 1 1 0 0,0-1-1 0 0,0 0 0 0 0,0 0 1 0 0,0-1-1 0 0,0 1 1 0 0,0 0-1 0 0,0-1 1 0 0,1 1-1 0 0,-1-1 0 0 0,0 0 1 0 0,0 0-1 0 0,0 0 1 0 0,1 0-1 0 0,-1 0 1 0 0,0 0-1 0 0,0 0 0 0 0,1-1 1 0 0,-1 1-1 0 0,1-1-13 0 0,6 1 128 0 0,-4-2-96 0 0,0 0-1 0 0,-1-1 1 0 0,1 1-1 0 0,-1-1 0 0 0,1 0 1 0 0,-1 0-1 0 0,0 0 1 0 0,0 0-1 0 0,0-1 0 0 0,-1 1 1 0 0,1-1-1 0 0,-1 0 0 0 0,0 0 1 0 0,0-1-1 0 0,0 1 1 0 0,-1-1-1 0 0,1 0-31 0 0,-2 4 7 0 0,0 1-26 0 0,-1 0-12 0 0,0 0-2 0 0,0 0-22 0 0,-42-11-6993 0 0,34 11 3155 0 0,1 0-4079 0 0,3 0-2249 0 0</inkml:trace>
  <inkml:trace contextRef="#ctx0" brushRef="#br0" timeOffset="6204.584">852 487 1776 0 0,'0'0'2540'0'0,"0"0"-731"0"0,0 0-155 0 0,0 0 188 0 0,0 0 141 0 0,0 0-49 0 0,0 0-259 0 0,0 0-316 0 0,0 0-273 0 0,0 0-161 0 0,0 0-84 0 0,0 0-35 0 0,0 0-41 0 0,-7-7 3040 0 0,-20 66-2206 0 0,40-93-1070 0 0,1 9-439 0 0,-14 25-33 0 0,0 0-4 0 0,0 0 7 0 0,0 0-10 0 0,0 0-25 0 0,0 0 33 0 0,0 0 19 0 0,0 0 7 0 0,0 0 15 0 0,0 0-3 0 0,0 0-2 0 0,-5 22 610 0 0,-2-15-995 0 0,1-7-6830 0 0,2 0 1344 0 0,4 0-6316 0 0</inkml:trace>
  <inkml:trace contextRef="#ctx0" brushRef="#br0" timeOffset="7509.519">784 1 5073 0 0,'0'0'1989'0'0,"0"0"-140"0"0,0 0-32 0 0,0 0-94 0 0,0 0-168 0 0,0 0-286 0 0,0 0-255 0 0,0 0-102 0 0,0 0-57 0 0,0 0-26 0 0,0 0-4 0 0,0 0-31 0 0,0 5 6821 0 0,-4 21-7420 0 0,-52 123 150 0 0,39-101-233 0 0,65-249-22 0 0,-40 174-42 0 0,-12 46 107 0 0,-11 32-87 0 0,-3 5 145 0 0,15-43-126 0 0,4-21 6 0 0,24-63-110 0 0,-25 70 43 0 0,0 1-22 0 0,0 0 7 0 0,0 0 0 0 0,0 0 5 0 0,0 0 5 0 0,0 0-8 0 0,0 0-18 0 0,0 0-8 0 0,0 0 3 0 0,0 0 6 0 0,-5 19 42 0 0,-48 90-17 0 0,48-96-50 0 0,6-24-54 0 0,8-23-20 0 0,43-62-526 0 0,-51 93 631 0 0,-1 2 18 0 0,-25 57 19 0 0,33-78-3734 0 0,-1 14 486 0 0,-5 4 384 0 0,1 1-3311 0 0,1-1-5773 0 0</inkml:trace>
  <inkml:trace contextRef="#ctx0" brushRef="#br0" timeOffset="8906.758">197 321 0 0 0,'0'0'2054'0'0,"0"0"206"0"0,0 0 161 0 0,0 0 47 0 0,0 0-159 0 0,0 0-279 0 0,0 0-277 0 0,0 0-248 0 0,0 0-181 0 0,0 0-149 0 0,0 0-147 0 0,4 8 5471 0 0,6-10-6267 0 0,0 0-1 0 0,-1-1 1 0 0,1 0 0 0 0,-1-1 0 0 0,0 0 0 0 0,0 0-1 0 0,0-1 1 0 0,-1 0 0 0 0,0 0 0 0 0,0-1 0 0 0,1-1-232 0 0,15-9 234 0 0,44-24 30 0 0,-38 31 163 0 0,10-12 1307 0 0,-70 16-1445 0 0,-148-68-34 0 0,149 62-203 0 0,29 8-48 0 0,0 3-16 0 0,28 14-7725 0 0,-14-14-1099 0 0,-6 0-3581 0 0</inkml:trace>
</inkml:ink>
</file>

<file path=ppt/ink/ink8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4:41.3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40 12683 0 0,'0'0'1701'0'0,"0"0"-446"0"0,0 0-53 0 0,0 0 80 0 0,0 0 46 0 0,0 0-139 0 0,0 0-280 0 0,0 0-271 0 0,0 0-163 0 0,0 0-95 0 0,0 0-60 0 0,15 7 1863 0 0,4-19-1131 0 0,-20 29 182 0 0,-36 59-516 0 0,53-77-485 0 0,104-101 435 0 0,-119 102-668 0 0,-1 0 0 0 0,1 0 0 0 0,-1-1 0 0 0,0 1 0 0 0,1 0 0 0 0,-1-1 0 0 0,1 1 0 0 0,-1 0 0 0 0,1-1 0 0 0,-1 1 0 0 0,0-1 0 0 0,1 1 0 0 0,-1 0 0 0 0,0-1 0 0 0,1 1-1 0 0,-1-1 1 0 0,0 1 0 0 0,0-1 0 0 0,0 1 0 0 0,1-1 0 0 0,-1 1 0 0 0,0-1 0 0 0,0 0 0 0 0,0 1 0 0 0,0-1 0 0 0,0 1 0 0 0,0-1 0 0 0,0 1 0 0 0,0-1 0 0 0,0 1 0 0 0,0-1 0 0 0,0 1 0 0 0,0-1 0 0 0,0 0-1 0 0,-1 1 1 0 0,1-1 0 0 0,0 1 0 0 0,0-1 0 0 0,-1 1 0 0 0,1 0 0 0 0,0-1 0 0 0,-1 1 0 0 0,1-1 0 0 0,0 1 0 0 0,-1-1 0 0 0,1 1 0 0 0,-1 0 0 0 0,1-1 0 0 0,0 1 0 0 0,-1 0 0 0 0,1-1 0 0 0,-1 1-1 0 0,1 0 1 0 0,-1 0 0 0 0,1 0 0 0 0,-1-1 0 0 0,1 1 0 0 0,-1 0 0 0 0,0 0 0 0 0,1 0 0 0 0,-1 0 0 0 0,1 0 0 0 0,-1 0 0 0 0,0 0 0 0 0,-37 3-2801 0 0,29 4-511 0 0,0-1-5511 0 0,4-5-4288 0 0</inkml:trace>
</inkml:ink>
</file>

<file path=ppt/ink/ink8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4:46.6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163 1 13075 0 0,'0'0'2148'0'0,"0"0"-295"0"0,0 0-78 0 0,0 0-171 0 0,0 0-257 0 0,0 0-259 0 0,0 0-244 0 0,0 0-185 0 0,0 0-127 0 0,0 0-98 0 0,0 0-90 0 0,0 0-77 0 0,0 0-35 0 0,-12 1-26 0 0,-93 27 374 0 0,102-27-575 0 0,1 0 0 0 0,-1-1 0 0 0,1 1 0 0 0,0 0 0 0 0,0 0 0 0 0,-1 0 0 0 0,1 1 0 0 0,0-1 0 0 0,0 0 0 0 0,0 1 0 0 0,0 0 0 0 0,1-1 0 0 0,-1 1 0 0 0,0 0 0 0 0,1 0 0 0 0,-1 0 0 0 0,1 0 0 0 0,0 0 0 0 0,-1 0 0 0 0,1 0 0 0 0,0 1 0 0 0,0-1 0 0 0,0 0 0 0 0,1 1 0 0 0,-1-1 0 0 0,1 0 0 0 0,-1 1 0 0 0,1-1 0 0 0,0 1 0 0 0,0-1 0 0 0,0 1 0 0 0,0-1 0 0 0,0 1 0 0 0,0-1 0 0 0,1 1 0 0 0,-1-1 1 0 0,1 0-1 0 0,0 1 0 0 0,0-1 0 0 0,1 2-6 0 0,62 29 46 0 0,-57-31-10 0 0,0 0 0 0 0,0 0 0 0 0,-1 1-1 0 0,1-1 1 0 0,-1 1 0 0 0,0 1-1 0 0,0-1 1 0 0,0 1 0 0 0,0 0-1 0 0,0 1 1 0 0,-1-1 0 0 0,0 1-1 0 0,0 0 1 0 0,0 1 0 0 0,-1-1 0 0 0,0 1-1 0 0,0 0 1 0 0,0 0 0 0 0,-1 0-1 0 0,0 0 1 0 0,2 5-35 0 0,-4-6 41 0 0,-1 0 1 0 0,0 0 0 0 0,0 0-1 0 0,0 0 1 0 0,-1 1-1 0 0,0-1 1 0 0,0 0-1 0 0,0 0 1 0 0,0 0-1 0 0,-1-1 1 0 0,0 1-1 0 0,0 0 1 0 0,0 0-1 0 0,-1-1 1 0 0,1 0-1 0 0,-1 1 1 0 0,0-1-1 0 0,0 0 1 0 0,-1 0-1 0 0,1-1 1 0 0,-1 1-1 0 0,0-1 1 0 0,0 1 0 0 0,0-1-1 0 0,0 0 1 0 0,-1-1-1 0 0,1 1 1 0 0,-1-1-1 0 0,0 0 1 0 0,1 0-1 0 0,-1 0 1 0 0,0-1-1 0 0,0 0 1 0 0,0 0-1 0 0,0 0 1 0 0,0 0-1 0 0,-2-1-41 0 0,-36-5-784 0 0,34-24-6661 0 0,9 19-1109 0 0,0 6-4161 0 0</inkml:trace>
</inkml:ink>
</file>

<file path=ppt/ink/ink8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4:47.5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1 254 2561 0 0,'0'0'2876'0'0,"0"0"-195"0"0,0 0-17 0 0,0 0-87 0 0,0 0-278 0 0,0 0-335 0 0,0 0-317 0 0,0 0-269 0 0,0 0-190 0 0,34-5-154 0 0,110-16-141 0 0,-49-6 681 0 0,-70 14-1094 0 0,-13 9-335 0 0,-1-2 1 0 0,0 1-1 0 0,0-2 0 0 0,0 1 1 0 0,-1-1-1 0 0,0-1 0 0 0,0 0 1 0 0,-1 0-1 0 0,0-1 0 0 0,-1-1 0 0 0,0 1 1 0 0,0-1-1 0 0,-1 0 0 0 0,0-1 1 0 0,-1 0-1 0 0,0 0 0 0 0,0 0 1 0 0,-1-1-1 0 0,-1 0 0 0 0,0 0-145 0 0,-4 11 60 0 0,0 1-4 0 0,0 0-4 0 0,0 0-24 0 0,-2 5-87 0 0,-23 108-25 0 0,13-10 84 0 0,5 1-1 0 0,5 0 0 0 0,4 15 1 0 0,0 14 16 0 0,-1-72-11 0 0,-2-1 0 0 0,-3 0 0 0 0,-3 0 0 0 0,-2 0 0 0 0,-3-1 0 0 0,-12 34-5 0 0,22-85 5 0 0,-1 0-1 0 0,1-1 1 0 0,-1 0-1 0 0,-1 1 0 0 0,1-1 1 0 0,-1 0-1 0 0,-1 0 0 0 0,1-1 1 0 0,-1 1-1 0 0,0-1 0 0 0,-1 0 1 0 0,1 0-1 0 0,-1-1 1 0 0,0 0-1 0 0,-1 0 0 0 0,1 0 1 0 0,-1-1-1 0 0,0 0 0 0 0,0 0 1 0 0,0-1-1 0 0,-1 0 0 0 0,1 0 1 0 0,-1 0-1 0 0,1-1 0 0 0,-1 0 1 0 0,-2-1-5 0 0,2 0 6 0 0,1-1-1 0 0,0-1 1 0 0,-1 1 0 0 0,1-1 0 0 0,0-1 0 0 0,0 1 0 0 0,-1-1-1 0 0,1 0 1 0 0,0-1 0 0 0,1 0 0 0 0,-1 0 0 0 0,0 0-1 0 0,1-1 1 0 0,0 0 0 0 0,0 0 0 0 0,0-1 0 0 0,0 1 0 0 0,1-1-1 0 0,0-1 1 0 0,0 1 0 0 0,0-1 0 0 0,0 0 0 0 0,1 0-1 0 0,0 0 1 0 0,1 0 0 0 0,-1-1 0 0 0,-1-4-6 0 0,1 1 10 0 0,-1 0 1 0 0,2 0-1 0 0,-1-1 0 0 0,2 1 0 0 0,-1-1 1 0 0,1 1-1 0 0,1-1 0 0 0,0 0 1 0 0,1 0-1 0 0,0 0 0 0 0,0 0 1 0 0,1 0-1 0 0,0 1 0 0 0,1-1 1 0 0,1 0-1 0 0,-1 1 0 0 0,2-1 1 0 0,2-6-11 0 0,16-20 14 0 0,2 1 1 0 0,1 1 0 0 0,2 2 0 0 0,1 0 0 0 0,1 2-1 0 0,2 0 1 0 0,1 3 0 0 0,1 1 0 0 0,2 1 0 0 0,11-5-15 0 0,112-65-698 0 0,-157 93 791 0 0,1 2-1542 0 0,-1 1-7809 0 0,-3 0-2845 0 0</inkml:trace>
  <inkml:trace contextRef="#ctx0" brushRef="#br0" timeOffset="307.979">746 740 7746 0 0,'0'0'3180'0'0,"0"0"-1402"0"0,0 0-219 0 0,0 0 240 0 0,0 0 64 0 0,0 0-165 0 0,0 0-279 0 0,0 0-218 0 0,0 0-152 0 0,0 0-101 0 0,0 0-52 0 0,0 0-68 0 0,0 0-58 0 0,-12 11-53 0 0,-37 32-70 0 0,48-43-619 0 0,0 0 1 0 0,1 0-1 0 0,-1 0 1 0 0,0 0-1 0 0,1 0 0 0 0,-1-1 1 0 0,0 1-1 0 0,0 0 1 0 0,1 0-1 0 0,-1-1 1 0 0,0 1-1 0 0,1 0 0 0 0,-1-1 1 0 0,1 1-1 0 0,-1-1 1 0 0,0 1-1 0 0,1-1 0 0 0,-1 1 1 0 0,1-1-1 0 0,-1 1 1 0 0,1-1-1 0 0,-1 1 1 0 0,1-1-1 0 0,0 0 0 0 0,-1 1 1 0 0,1-1-1 0 0,0 0 1 0 0,-1 1-1 0 0,1-1 0 0 0,0 0 1 0 0,0 0-1 0 0,0 1 1 0 0,0-1-1 0 0,0 0 1 0 0,0 1-1 0 0,0-1 0 0 0,0 0 1 0 0,0 0-1 0 0,0 1 1 0 0,0-1-1 0 0,0 0 0 0 0,0 0 1 0 0,0 1-1 0 0,1-1 1 0 0,-1 0-1 0 0,0 1 1 0 0,1-1-1 0 0,-1 0 0 0 0,0 1 1 0 0,1-1-1 0 0,-1 0 1 0 0,1 1-1 0 0,0-1-28 0 0,-1-2 93 0 0,48-109 828 0 0,-45 107-892 0 0,182-238 405 0 0,-181 271-5579 0 0,-5-13-2543 0 0,-1-7-5111 0 0</inkml:trace>
  <inkml:trace contextRef="#ctx0" brushRef="#br0" timeOffset="762.665">1321 501 14699 0 0,'0'0'1426'0'0,"0"0"-203"0"0,0 0 148 0 0,0 0 109 0 0,0 0-54 0 0,0 0-138 0 0,0 0-223 0 0,0 0-166 0 0,0 0-109 0 0,0 0-115 0 0,0 0-130 0 0,0 0-93 0 0,1-5-69 0 0,-1 3-369 0 0,0 2 1 0 0,1-1-1 0 0,-1 1 1 0 0,0-1 0 0 0,0 1 0 0 0,1-1 0 0 0,-1 1 0 0 0,0-1 0 0 0,0 1 0 0 0,0-1-1 0 0,0 1 1 0 0,0-1 0 0 0,0 0 0 0 0,0 1 0 0 0,0-1 0 0 0,0 1 0 0 0,0-1 0 0 0,0 1-1 0 0,0-1 1 0 0,0 0 0 0 0,0 1 0 0 0,-1-1 0 0 0,1 1 0 0 0,0-1 0 0 0,0 1-1 0 0,-1-1 1 0 0,1 1 0 0 0,0-1 0 0 0,-1 1 0 0 0,1-1 0 0 0,0 1 0 0 0,-1 0 0 0 0,1-1-1 0 0,-1 1 1 0 0,1-1 0 0 0,-1 1 0 0 0,1 0 0 0 0,-1 0 0 0 0,1-1 0 0 0,-1 1 0 0 0,1 0-1 0 0,-1 0 1 0 0,1-1 0 0 0,-1 1 0 0 0,1 0 0 0 0,-1 0 0 0 0,1 0 0 0 0,-1 0 0 0 0,0 0-1 0 0,1 0 1 0 0,-1 0 0 0 0,1 0 0 0 0,-1 0 0 0 0,1 0 0 0 0,-1 0 0 0 0,0 0 0 0 0,1 1-1 0 0,-1-1-14 0 0,-16 3 60 0 0,1 0 0 0 0,0 1 0 0 0,0 1-1 0 0,0 1 1 0 0,0 0 0 0 0,1 1-1 0 0,0 0 1 0 0,0 1 0 0 0,1 1 0 0 0,0 0-1 0 0,1 2 1 0 0,0-1 0 0 0,0 1-1 0 0,1 1 1 0 0,1 0 0 0 0,0 1 0 0 0,0 0-1 0 0,2 1 1 0 0,-1 0 0 0 0,2 0-1 0 0,0 1 1 0 0,1 0-60 0 0,2-8 0 0 0,1 0 0 0 0,0 0 0 0 0,1 0-1 0 0,0 0 1 0 0,0 1 0 0 0,1-1 0 0 0,0 1 0 0 0,0 0-1 0 0,0 0 1 0 0,1 0 0 0 0,0-1 0 0 0,1 1 0 0 0,0 0 0 0 0,0 0-1 0 0,1 0 1 0 0,1-5 4 0 0,1-1 0 0 0,-1 0 0 0 0,1 0 0 0 0,0-1 0 0 0,-1 1 0 0 0,1-1 0 0 0,0 1 0 0 0,0-1-1 0 0,0 0 1 0 0,0 0 0 0 0,1 0 0 0 0,-1 0 0 0 0,0-1 0 0 0,0 1 0 0 0,0-1 0 0 0,1 0 0 0 0,-1 0 0 0 0,0 0-1 0 0,0 0 1 0 0,0-1 0 0 0,1 1 0 0 0,-1-1 0 0 0,0 0 0 0 0,0 0 0 0 0,0 0 0 0 0,3-1-4 0 0,16-7 73 0 0,0-1 0 0 0,0 0-1 0 0,-1-2 1 0 0,0 0 0 0 0,-1-2 0 0 0,-1 0 0 0 0,0-1 0 0 0,8-9-73 0 0,74-54 406 0 0,-23 56-279 0 0,-77 23-129 0 0,0 0 0 0 0,1 1 0 0 0,-1-1 0 0 0,1 0 0 0 0,-1 0 0 0 0,0 1 0 0 0,0-1 0 0 0,0 1 0 0 0,0-1 0 0 0,0 1 0 0 0,0-1 0 0 0,0 1 0 0 0,0 0 0 0 0,-1-1 1 0 0,1 1-1 0 0,-1 0 0 0 0,1 0 0 0 0,-1-1 0 0 0,0 1 0 0 0,0 0 0 0 0,1 0 0 0 0,-1 0 0 0 0,0-1 0 0 0,-1 1 0 0 0,1 0 0 0 0,0 1 2 0 0,0 5-14 0 0,3 24-102 0 0,-3-21-119 0 0,1 0 0 0 0,0 0 0 0 0,1-1 0 0 0,0 1 0 0 0,0-1 0 0 0,1 1 0 0 0,0-1 0 0 0,1 0 0 0 0,0 0 0 0 0,1 0 0 0 0,1 1 235 0 0,15 7-4126 0 0,-5-11-5474 0 0,-11-6-2579 0 0</inkml:trace>
  <inkml:trace contextRef="#ctx0" brushRef="#br0" timeOffset="1324.914">1647 887 12243 0 0,'0'0'2083'0'0,"0"0"-307"0"0,0 0-90 0 0,0 0-121 0 0,0 0-158 0 0,0 0-166 0 0,0 0-148 0 0,0 0-59 0 0,0 0-55 0 0,0 0-134 0 0,0 0-125 0 0,0 0-93 0 0,0 0-99 0 0,12-11-72 0 0,39-40-69 0 0,15-49 608 0 0,-56 78-920 0 0,2 1 0 0 0,1 0 0 0 0,0 1 0 0 0,1 0 0 0 0,1 1 0 0 0,1 1 1 0 0,1 0-1 0 0,1 1 0 0 0,0 1 0 0 0,8-5-75 0 0,-26 22-1 0 0,0-1 0 0 0,0 0 1 0 0,0 0-1 0 0,0 1 0 0 0,0-1 0 0 0,0 0 1 0 0,0 1-1 0 0,0-1 0 0 0,0 0 0 0 0,0 0 0 0 0,0 1 1 0 0,0-1-1 0 0,0 0 0 0 0,0 0 0 0 0,0 1 1 0 0,0-1-1 0 0,1 0 0 0 0,-1 0 0 0 0,0 0 1 0 0,0 1-1 0 0,0-1 0 0 0,0 0 0 0 0,1 0 1 0 0,-1 0-1 0 0,0 0 0 0 0,0 1 0 0 0,0-1 1 0 0,1 0-1 0 0,-1 0 0 0 0,0 0 0 0 0,0 0 1 0 0,1 0-1 0 0,-1 0 0 0 0,0 1 0 0 0,0-1 1 0 0,1 0-1 0 0,-1 0 0 0 0,0 0 0 0 0,0 0 1 0 0,1 0-1 0 0,-1 0 0 0 0,0 0 0 0 0,0 0 0 0 0,1 0 1 0 0,-1 0-1 0 0,0 0 0 0 0,0 0 0 0 0,1-1 1 0 0,-1 1-1 0 0,0 0 0 0 0,0 0 0 0 0,1 0 1 0 0,-1 0-1 0 0,0 0 0 0 0,0 0 0 0 0,0-1 1 0 0,1 1-1 0 0,-1 0 0 0 0,0 0 1 0 0,0 9 5 0 0,-4 148-56 0 0,5-155 52 0 0,0 0-1 0 0,0-1 1 0 0,1 1-1 0 0,-1 0 1 0 0,0-1 0 0 0,1 1-1 0 0,-1-1 1 0 0,1 0-1 0 0,-1 1 1 0 0,1-1-1 0 0,0 0 1 0 0,0 0-1 0 0,-1 0 1 0 0,1 0 0 0 0,0 0-1 0 0,0 0 1 0 0,0-1-1 0 0,0 1 1 0 0,0-1-1 0 0,0 1 1 0 0,0-1 0 0 0,0 0-1 0 0,0 0 1 0 0,0 0-1 0 0,0 0 1 0 0,0 0-1 0 0,0 0 1 0 0,0-1-1 0 0,0 1 1 0 0,0-1 0 0 0,0 1-1 0 0,0-1 1 0 0,0 0-1 0 0,0 1 1 0 0,0-1-1 0 0,0 0 1 0 0,-1 0 0 0 0,2-1-2 0 0,107-71 67 0 0,-47 57-80 0 0,-38 52-19 0 0,-10-17-74 0 0,16 16-345 0 0,-3-21-3078 0 0,-27-14 3294 0 0,10 2-3114 0 0,-2-1-4331 0 0,-4-1-4199 0 0</inkml:trace>
  <inkml:trace contextRef="#ctx0" brushRef="#br0" timeOffset="1716.967">2503 674 2072 0 0,'0'0'1717'0'0,"0"0"-438"0"0,0 0 166 0 0,0 0 309 0 0,0 0 159 0 0,0 0 7 0 0,0 0-114 0 0,0 0-147 0 0,0 0-126 0 0,0 0-75 0 0,0 0-98 0 0,0 0-129 0 0,0 0-115 0 0,25 5-117 0 0,81 17-99 0 0,-45-24 761 0 0,-49-5-1257 0 0,-1 4-266 0 0,-1-2 1 0 0,0 1-1 0 0,0-1 1 0 0,0-1-1 0 0,0 0 0 0 0,-1 0 1 0 0,0-1-1 0 0,0 0 1 0 0,0 0-1 0 0,-1-1 1 0 0,0 0-1 0 0,-1-1 0 0 0,0 0 1 0 0,0 0-1 0 0,-1 0 1 0 0,0-1-1 0 0,-1 0 0 0 0,0 0 1 0 0,0 0-1 0 0,-1-1 1 0 0,-1 0-1 0 0,0 1 1 0 0,0-1-1 0 0,0-3-138 0 0,-3 12 3 0 0,-1 0-1 0 0,1 0 1 0 0,0 0-1 0 0,0 1 1 0 0,-1-1-1 0 0,1 0 1 0 0,-1 0-1 0 0,0 1 1 0 0,1-1-1 0 0,-1 0 1 0 0,0 1-1 0 0,0-1 1 0 0,0 1-1 0 0,0-1 1 0 0,0 1-1 0 0,-1-1 1 0 0,1 1-1 0 0,0 0 1 0 0,-1 0-1 0 0,1 0 1 0 0,-1-1-1 0 0,1 1 1 0 0,-1 0-1 0 0,1 1 1 0 0,-1-1 0 0 0,0 0-1 0 0,1 0 1 0 0,-1 1-1 0 0,0-1 1 0 0,0 1-1 0 0,1 0 1 0 0,-1-1-1 0 0,0 1 1 0 0,0 0-1 0 0,0 0 1 0 0,0 0-3 0 0,-67 12 1 0 0,58-7-7 0 0,1 1-1 0 0,0-1 1 0 0,0 2 0 0 0,0 0-1 0 0,1 0 1 0 0,0 0 0 0 0,0 1 0 0 0,1 1-1 0 0,0-1 1 0 0,0 1 0 0 0,1 1-1 0 0,0-1 1 0 0,1 1 0 0 0,0 0-1 0 0,0 1 1 0 0,1 0 0 0 0,1-1-1 0 0,0 1 1 0 0,0 1 0 0 0,1-1 0 0 0,1 1-1 0 0,-1-1 1 0 0,2 1 0 0 0,0 0-1 0 0,0-1 1 0 0,1 1 0 0 0,1 0-1 0 0,0 0 1 0 0,0-1 0 0 0,1 1-1 0 0,1 0 1 0 0,0-1 0 0 0,0 0 0 0 0,1 0-1 0 0,1 0 1 0 0,0 0 0 0 0,5 8 6 0 0,2-5 9 0 0,-1-1 0 0 0,2-1 0 0 0,-1 0 0 0 0,2 0 1 0 0,0-1-1 0 0,0-1 0 0 0,1 0 0 0 0,0-1 1 0 0,0-1-1 0 0,1-1 0 0 0,0 0 0 0 0,1 0 0 0 0,-1-2 1 0 0,1 0-1 0 0,1-1 0 0 0,-1-1 0 0 0,0-1 1 0 0,1 0-1 0 0,-1-1 0 0 0,1-1 0 0 0,-1 0 0 0 0,1-2 1 0 0,2 0-10 0 0,63-22-1676 0 0,-54 6-6174 0 0,-21 10-4914 0 0</inkml:trace>
</inkml:ink>
</file>

<file path=ppt/ink/ink8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4:45.1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254 0 8666 0 0,'0'0'2395'0'0,"0"0"-401"0"0,0 0-206 0 0,0 0-33 0 0,0 0-52 0 0,0 0-182 0 0,0 0-305 0 0,0 0-317 0 0,0 0-258 0 0,0 0-155 0 0,0 0-41 0 0,0 0 35 0 0,0 0 44 0 0,-1 8 20 0 0,11 88 1262 0 0,4-31-1393 0 0,-3 0 0 0 0,-3 1 0 0 0,-3 0 0 0 0,-3 0 0 0 0,-3 0 0 0 0,-2 1 0 0 0,-8 35-413 0 0,-3 86 173 0 0,13-142-2545 0 0,1-98-2125 0 0,0 18-5038 0 0,0 22-2324 0 0</inkml:trace>
  <inkml:trace contextRef="#ctx0" brushRef="#br0" timeOffset="699.78">0 490 15851 0 0,'0'0'1543'0'0,"0"0"-377"0"0,0 0-162 0 0,0 0 12 0 0,0 0 7 0 0,0 0-33 0 0,0 0-139 0 0,0 0-147 0 0,0 0-108 0 0,0 0-84 0 0,0 0-84 0 0,35-14-94 0 0,112-41-84 0 0,71-8 30 0 0,-192 55-361 0 0,-11 5-211 0 0,0-1-1 0 0,-1 0 0 0 0,1-1 0 0 0,-1-1 0 0 0,0-1 0 0 0,0 0 1 0 0,-1 0-1 0 0,0-1 0 0 0,0-1 0 0 0,-1 0 0 0 0,7-7 293 0 0,62-100-7681 0 0,-50 26 6155 0 0,-23 59 2398 0 0,0 11 2673 0 0,-8 20-2754 0 0,0 0-126 0 0,0 19 1158 0 0,-13 190 2428 0 0,-3 176-2298 0 0,16-365-1883 0 0,-1-13-56 0 0,1-1 1 0 0,0 1 0 0 0,0-1-1 0 0,1 0 1 0 0,0 1 0 0 0,0-1-1 0 0,0 0 1 0 0,1 0 0 0 0,0 0-1 0 0,0 0 1 0 0,1 0 0 0 0,-1 0-1 0 0,1 0 1 0 0,0-1 0 0 0,1 0-1 0 0,0 1 1 0 0,-1-1 0 0 0,6 4-15 0 0,-4-8 31 0 0,1 0 1 0 0,0-1 0 0 0,-1 0-1 0 0,1 0 1 0 0,0 0-1 0 0,-1-1 1 0 0,1 0 0 0 0,0 0-1 0 0,-1 0 1 0 0,0-1-1 0 0,1 0 1 0 0,-1 0 0 0 0,0 0-1 0 0,0 0 1 0 0,0-1-1 0 0,0 0 1 0 0,0 0 0 0 0,0-1-1 0 0,-1 1 1 0 0,0-1 0 0 0,0 0-1 0 0,0 0 1 0 0,0 0-1 0 0,0-1 1 0 0,-1 1 0 0 0,1-1-32 0 0,-4 4 1 0 0,116-103 167 0 0,-28 48-148 0 0,-87 55-19 0 0,-1 0 0 0 0,1 0 0 0 0,0 1 0 0 0,0-1 0 0 0,0 0 1 0 0,0 1-1 0 0,0-1 0 0 0,0 1 0 0 0,1-1 0 0 0,-1 1 0 0 0,0-1 0 0 0,0 1 1 0 0,0 0-1 0 0,0-1 0 0 0,1 1 0 0 0,-1 0 0 0 0,0 0 0 0 0,0 0 1 0 0,0 0-1 0 0,1 0 0 0 0,-1 0 0 0 0,0 0 0 0 0,0 0 0 0 0,0 1 1 0 0,1-1-1 0 0,-1 0 0 0 0,0 1 0 0 0,0-1 0 0 0,0 1 0 0 0,0-1 0 0 0,0 1 1 0 0,0 0-1 0 0,0-1 0 0 0,0 1 0 0 0,0 0 0 0 0,0 0 0 0 0,0 0 1 0 0,0 0-1 0 0,-1 0 0 0 0,1 0 0 0 0,0 0 0 0 0,-1 0 0 0 0,1 0 1 0 0,-1 0-1 0 0,1 0 0 0 0,-1 0 0 0 0,1 0 0 0 0,-1 0 0 0 0,0 0 0 0 0,1 1 1 0 0,-1-1-1 0 0,0 0 0 0 0,0 1-1 0 0,20 174 275 0 0,6-118-185 0 0,8-66-1815 0 0,-16-12-6086 0 0,-13 13 1861 0 0,-1 2-5505 0 0</inkml:trace>
  <inkml:trace contextRef="#ctx0" brushRef="#br0" timeOffset="951.18">1504 505 5433 0 0,'0'0'2871'0'0,"0"0"-461"0"0,0 0-164 0 0,0 0-145 0 0,0 0-337 0 0,0 0-406 0 0,0 0-436 0 0,0 0-343 0 0,0 0-213 0 0,0 0-152 0 0,-11 32-84 0 0,-33 97-58 0 0,38-81-44 0 0,10-44-50 0 0,20 9-1177 0 0,-14-13-1850 0 0,0-2-3614 0 0,-2-1-2898 0 0</inkml:trace>
  <inkml:trace contextRef="#ctx0" brushRef="#br0" timeOffset="1114.315">1419 206 20132 0 0,'0'0'1441'0'0,"0"0"-641"0"0,0 0-240 0 0,0 0-40 0 0,0 0-184 0 0,0 0-224 0 0,0 0-96 0 0,0 0-104 0 0,0 0-16 0 0,0 0 0 0 0,0 0-184 0 0,0 0-400 0 0,0 0-888 0 0,102 19-2465 0 0,-88-12-8866 0 0</inkml:trace>
</inkml:ink>
</file>

<file path=ppt/ink/ink8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4:44.0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177 132 10330 0 0,'0'0'1634'0'0,"0"0"-196"0"0,0 0 81 0 0,0 0 210 0 0,0 0 36 0 0,0 0-197 0 0,0 0-292 0 0,0 0-249 0 0,0 0-177 0 0,0 0-104 0 0,0 0-107 0 0,0 0-117 0 0,0 0-113 0 0,-6-8-106 0 0,-20-24-99 0 0,25 32-195 0 0,0-1 0 0 0,0 1 0 0 0,0 0 0 0 0,0-1 0 0 0,0 1-1 0 0,-1 0 1 0 0,1 0 0 0 0,0 0 0 0 0,0 0 0 0 0,0 0 0 0 0,-1 0 0 0 0,1 0 0 0 0,0 0 0 0 0,0 0 0 0 0,0 0 0 0 0,0 1 0 0 0,-1-1 0 0 0,1 0 0 0 0,0 1 0 0 0,0-1-1 0 0,0 1 1 0 0,0 0 0 0 0,0-1 0 0 0,0 1 0 0 0,0 0 0 0 0,0-1 0 0 0,0 1 0 0 0,0 0 0 0 0,1 0 0 0 0,-1 0 0 0 0,0 0 0 0 0,0 0 0 0 0,1 0 0 0 0,-1 0-1 0 0,1 0 1 0 0,-1 0 0 0 0,0 1-9 0 0,-4 4 38 0 0,-5 5-13 0 0,0 1 0 0 0,0 0-1 0 0,1 0 1 0 0,1 1 0 0 0,0 0 0 0 0,1 0-1 0 0,0 1 1 0 0,1 0 0 0 0,0 1 0 0 0,1-1 0 0 0,1 1-1 0 0,1 0 1 0 0,0 0 0 0 0,0 0 0 0 0,2 0 0 0 0,0 1-1 0 0,1 3-24 0 0,1-14 31 0 0,1 1-1 0 0,0-1 1 0 0,0 0-1 0 0,0 0 1 0 0,1 0-1 0 0,-1-1 0 0 0,1 1 1 0 0,0-1-1 0 0,1 1 1 0 0,-1-1-1 0 0,1 0 1 0 0,0 0-1 0 0,0-1 1 0 0,0 1-1 0 0,0-1 0 0 0,1 0 1 0 0,-1 0-1 0 0,1 0 1 0 0,0-1-1 0 0,0 0 1 0 0,0 0-1 0 0,0 0 1 0 0,0 0-1 0 0,0-1 0 0 0,1 0 1 0 0,-1 0-1 0 0,0 0 1 0 0,1 0-1 0 0,-1-1 1 0 0,1 0-1 0 0,-1 0 0 0 0,1-1 1 0 0,-1 0-1 0 0,0 0 1 0 0,1 0-1 0 0,-1 0 1 0 0,0-1-1 0 0,0 0 1 0 0,0 0-1 0 0,0 0 0 0 0,0-1 1 0 0,0 0-1 0 0,-1 1 1 0 0,1-2-1 0 0,-1 1 1 0 0,2-2-31 0 0,5-3 56 0 0,-1-2 1 0 0,1 1-1 0 0,-2-1 1 0 0,1-1-1 0 0,-1 0 0 0 0,-1 0 1 0 0,0 0-1 0 0,0-1 1 0 0,-1-1-1 0 0,-1 1 1 0 0,0-1-1 0 0,-1 0 1 0 0,0 0-1 0 0,-1-1 1 0 0,-1 1-1 0 0,0-1 0 0 0,-1 0 1 0 0,0 0-1 0 0,-1 0 1 0 0,0 0-1 0 0,-2 0 1 0 0,1 0-1 0 0,-2 0 1 0 0,0-2-57 0 0,0 8-30 0 0,-1 0-1 0 0,-1 0 1 0 0,1 0 0 0 0,-1 0 0 0 0,-1 0 0 0 0,1 1 0 0 0,-1 0 0 0 0,-1 0 0 0 0,1 0 0 0 0,-1 1 0 0 0,0-1-1 0 0,-1 1 1 0 0,1 1 0 0 0,-6-4 30 0 0,10 8-107 0 0,1 0 1 0 0,-1 0-1 0 0,1 0 0 0 0,-1 0 0 0 0,0 1 1 0 0,1-1-1 0 0,-1 1 0 0 0,0-1 0 0 0,0 1 1 0 0,1 0-1 0 0,-1 0 0 0 0,0 0 0 0 0,0 0 1 0 0,1 0-1 0 0,-1 0 0 0 0,0 0 0 0 0,0 0 1 0 0,1 1-1 0 0,-1-1 0 0 0,0 1 0 0 0,0-1 1 0 0,1 1-1 0 0,-1 0 0 0 0,1 0 0 0 0,-1-1 1 0 0,0 1-1 0 0,1 0 0 0 0,0 0 0 0 0,-1 1 1 0 0,1-1-1 0 0,0 0 0 0 0,-1 0 0 0 0,1 1 1 0 0,0 0 106 0 0,-10 15-4232 0 0,2 1-3531 0 0,6-9-4495 0 0</inkml:trace>
  <inkml:trace contextRef="#ctx0" brushRef="#br0" timeOffset="280.957">517 459 9842 0 0,'0'0'2649'0'0,"0"0"-529"0"0,0 0-177 0 0,0 0 27 0 0,0 0-86 0 0,0 0-211 0 0,0 0-297 0 0,0 0-294 0 0,0 0-210 0 0,0 0-135 0 0,0 0-135 0 0,0 0-104 0 0,0 0-76 0 0,2-6-53 0 0,26-161 1514 0 0,-16 142-1817 0 0,0 0 0 0 0,2 1 0 0 0,1 1 0 0 0,0 0 0 0 0,2 1 0 0 0,1 1 0 0 0,0 1 1 0 0,2 0-1 0 0,0 2 0 0 0,1 0 0 0 0,1 1 0 0 0,6-3-66 0 0,-27 20-22 0 0,0-1 0 0 0,-1 1 0 0 0,1 0 1 0 0,0-1-1 0 0,-1 1 0 0 0,1 0 1 0 0,0-1-1 0 0,-1 1 0 0 0,1 0 1 0 0,0 0-1 0 0,0 0 0 0 0,-1 0 0 0 0,1 0 1 0 0,0 0-1 0 0,0 0 0 0 0,0 0 1 0 0,-1 0-1 0 0,1 0 0 0 0,0 0 1 0 0,0 0-1 0 0,-1 0 0 0 0,1 1 0 0 0,0-1 1 0 0,-1 0-1 0 0,1 1 0 0 0,0-1 1 0 0,-1 0-1 0 0,1 1 0 0 0,0-1 0 0 0,-1 1 1 0 0,1-1-1 0 0,-1 1 0 0 0,1-1 1 0 0,-1 1-1 0 0,1 0 0 0 0,-1-1 1 0 0,1 1-1 0 0,-1 0 0 0 0,0-1 0 0 0,1 1 1 0 0,-1 0-1 0 0,0-1 0 0 0,1 1 1 0 0,-1 0-1 0 0,0 0 0 0 0,0-1 1 0 0,0 1-1 0 0,0 0 0 0 0,0 0 0 0 0,0-1 1 0 0,0 1-1 0 0,0 0 0 0 0,0 0 1 0 0,0-1-1 0 0,0 1 0 0 0,0 0 1 0 0,-1 0-1 0 0,1 0 22 0 0,2 22-3391 0 0,-2-9-3798 0 0,2-9-5334 0 0</inkml:trace>
</inkml:ink>
</file>

<file path=ppt/ink/ink8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4:42.3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49 163 10866 0 0,'0'0'1462'0'0,"0"0"-559"0"0,0 0-238 0 0,0 0 169 0 0,0 0 285 0 0,0 0 158 0 0,0 0-79 0 0,0 0-291 0 0,0 0-284 0 0,0 0-113 0 0,0 0 2 0 0,0 0 77 0 0,0 0 61 0 0,12 1 5 0 0,-9 0-636 0 0,9 1 237 0 0,1 0 0 0 0,0-1 0 0 0,0 0 1 0 0,0-1-1 0 0,0 0 0 0 0,0-1 0 0 0,0-1 0 0 0,-1 0 1 0 0,9-3-257 0 0,27-14 662 0 0,-2-3 0 0 0,0-2-1 0 0,40-27-661 0 0,-37 7 585 0 0,-59 96 177 0 0,-25 147-494 0 0,8 1 0 0 0,0 175-268 0 0,27-369 3 0 0,-35 361 133 0 0,19-256 478 0 0,-3-331-365 0 0,12 176-212 0 0,7 43-70 0 0,0 1-23 0 0,0 0-7 0 0,0 0-47 0 0,0 0-25 0 0,0 0-14 0 0,11 4-542 0 0,14 13-1766 0 0,-15-12-894 0 0,-1-2-3429 0 0,-5-2-5260 0 0</inkml:trace>
  <inkml:trace contextRef="#ctx0" brushRef="#br0" timeOffset="540.809">347 1138 0 0 0,'0'0'396'0'0,"0"0"280"0"0,0 0-38 0 0,0 0-129 0 0,0 0-153 0 0,0 0-114 0 0,0 0-104 0 0,0 0-108 0 0,0 0-56 0 0,-3 0-3 0 0,-8 0 36 0 0,8 0 7 0 0,3 0-18 0 0,0 0-84 0 0,0 0-168 0 0,0 0-200 0 0,0 0-175 0 0,0 0-186 0 0,1 0 227 0 0,0 0 481 0 0</inkml:trace>
  <inkml:trace contextRef="#ctx0" brushRef="#br0" timeOffset="842.151">347 1138 1688 0 0,'-34'22'1915'0'0,"27"-18"-260"0"0,7-4 19 0 0,0 0 84 0 0,0 0-47 0 0,0 0-191 0 0,0 0-266 0 0,0 0-218 0 0,0 0-134 0 0,0 0-34 0 0,0 0 9 0 0,0 0 14 0 0,-17-11 3769 0 0,12 4-4374 0 0,-1 1 1 0 0,1 0-1 0 0,-1 0 1 0 0,-1 0-1 0 0,1 1 1 0 0,-1 0-1 0 0,0 0 1 0 0,0 0-1 0 0,-1 1 1 0 0,1 1-1 0 0,-1-1 1 0 0,0 1-1 0 0,0 0 1 0 0,-1 0-287 0 0,2 1-22 0 0,0 1 0 0 0,0-1 1 0 0,-1 2-1 0 0,1-1 0 0 0,0 0 1 0 0,-1 1-1 0 0,1 1 0 0 0,0-1 0 0 0,-1 1 1 0 0,1 1-1 0 0,0-1 0 0 0,0 1 1 0 0,0 0-1 0 0,0 1 0 0 0,0-1 0 0 0,1 1 1 0 0,-1 1-1 0 0,1-1 0 0 0,0 1 1 0 0,0 1-1 0 0,0-1 0 0 0,0 1 1 0 0,1 0-1 0 0,-4 3 22 0 0,-3 14-2406 0 0,12-10-7712 0 0,0-8-1529 0 0</inkml:trace>
  <inkml:trace contextRef="#ctx0" brushRef="#br0" timeOffset="1347.07">82 726 4697 0 0,'0'0'1878'0'0,"0"0"-19"0"0,0 0 129 0 0,0 0 199 0 0,0 0-24 0 0,0 0-333 0 0,0 0-471 0 0,0 0-455 0 0,0 0-261 0 0,0 0-65 0 0,0 0 38 0 0,0 0 63 0 0,7-1 63 0 0,83-16 874 0 0,0-3 0 0 0,-2-4 0 0 0,13-9-1616 0 0,114-45 1378 0 0,-207 78-455 0 0,-16 16-830 0 0,4-6-81 0 0,0 0 0 0 0,1 1 1 0 0,1-1-1 0 0,-1 1 0 0 0,2 0 1 0 0,0 0-1 0 0,0 0 0 0 0,1 0 0 0 0,0 0 1 0 0,1 0-1 0 0,0 0 0 0 0,1-1 0 0 0,0 1 1 0 0,0 0-1 0 0,2 3-12 0 0,19 73 48 0 0,-23-85-45 0 0,0-2-61 0 0,0 0-64 0 0,0 0-116 0 0,1 11-4777 0 0,0-4-5373 0 0,3-3-2231 0 0</inkml:trace>
</inkml:ink>
</file>

<file path=ppt/ink/ink8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5:04.664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349 60 0 0 0,'0'0'455'0'0,"0"0"990"0"0,0 0 401 0 0,0 0 97 0 0,0 0-38 0 0,0 0-137 0 0,0 0-180 0 0,0 0-158 0 0,0 0-92 0 0,0 0-41 0 0,3-1-27 0 0,11-4-43 0 0,-11 4-78 0 0,-3 1-128 0 0,0 0-152 0 0,0-6 2855 0 0,-2-6-2790 0 0,-5 8-746 0 0,0 0-1 0 0,0 0 0 0 0,0 0 0 0 0,0 1 1 0 0,-1 0-1 0 0,1 0 0 0 0,-1 1 0 0 0,0-1 0 0 0,0 2 1 0 0,0-1-1 0 0,0 1 0 0 0,0 1 0 0 0,0 0 1 0 0,0 0-1 0 0,0 0 0 0 0,0 1 0 0 0,0 0 0 0 0,-4 1-187 0 0,-68 38 441 0 0,1 38 184 0 0,71-68-591 0 0,1 2 1 0 0,1-1-1 0 0,0 1 1 0 0,0 0-1 0 0,1 0 0 0 0,1 1 1 0 0,0-1-1 0 0,0 1 1 0 0,2 0-1 0 0,-1 0 0 0 0,2 0 1 0 0,0 0-1 0 0,0 0 1 0 0,1 1-1 0 0,1 3-34 0 0,-1-10 19 0 0,0-1 0 0 0,1 1 0 0 0,0 0 0 0 0,0 0 0 0 0,0-1-1 0 0,1 1 1 0 0,0 0 0 0 0,0-1 0 0 0,1 0 0 0 0,-1 1 0 0 0,2-1 0 0 0,-1 0 0 0 0,0 0 0 0 0,1-1 0 0 0,0 1-1 0 0,1-1 1 0 0,-1 0 0 0 0,1 0 0 0 0,0 0 0 0 0,0-1 0 0 0,1 0 0 0 0,-1 0 0 0 0,1 0 0 0 0,0 0-1 0 0,0-1 1 0 0,0 0 0 0 0,0 0 0 0 0,1-1 0 0 0,-1 0 0 0 0,4 1-19 0 0,144 1 488 0 0,-142-5-456 0 0,0-1-1 0 0,0 0 1 0 0,0 0-1 0 0,-1-1 1 0 0,1 0-1 0 0,0-1 1 0 0,-1-1-1 0 0,0 0 1 0 0,9-6-32 0 0,-17 9 13 0 0,-1-1 0 0 0,0 0 0 0 0,0 0-1 0 0,-1 0 1 0 0,1 0 0 0 0,-1-1 0 0 0,1 1 0 0 0,-1 0 0 0 0,0 0 0 0 0,0-1-1 0 0,0 1 1 0 0,-1-1 0 0 0,1 1 0 0 0,-1-1 0 0 0,0 1 0 0 0,0-1 0 0 0,0 1-1 0 0,0-1 1 0 0,-1 1 0 0 0,0-1 0 0 0,1 1 0 0 0,-1-1 0 0 0,0 1 0 0 0,-1 0-1 0 0,1 0 1 0 0,0-1 0 0 0,-1 1 0 0 0,0 0 0 0 0,0 0 0 0 0,0 0 0 0 0,0 1-1 0 0,0-1 1 0 0,-1 0 0 0 0,1 1 0 0 0,-1-1 0 0 0,-1 0-13 0 0,-64-53-3 0 0,62 52-4 0 0,-1 0-1 0 0,0 0 1 0 0,-1 0 0 0 0,1 1-1 0 0,0 0 1 0 0,-1 0-1 0 0,0 1 1 0 0,0 0 0 0 0,0 1-1 0 0,0 0 1 0 0,0 0 0 0 0,0 0-1 0 0,0 1 8 0 0,292-10 430 0 0,-234 5-270 0 0,-36 4-71 0 0,-24-1-1323 0 0,3 1-1201 0 0,2-1-7292 0 0,4 1-3507 0 0</inkml:trace>
</inkml:ink>
</file>

<file path=ppt/ink/ink8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5:14.4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6913 0 0,'0'0'4372'0'0,"0"0"-2002"0"0,0 0-852 0 0,0 0-103 0 0,0 0 40 0 0,0 0-89 0 0,0 0-217 0 0,0 0-338 0 0,0 0-290 0 0,0 0-118 0 0,0 0 24 0 0,6 1 66 0 0,28 4 527 0 0,0-2 1 0 0,0-1-1 0 0,0-2 1 0 0,1-1-1 0 0,0-2-1020 0 0,61-1 890 0 0,166 8 297 0 0,-250-10-2462 0 0,-29 13-6507 0 0,7 2-1324 0 0,9-8 7513 0 0,-2 3-9043 0 0</inkml:trace>
</inkml:ink>
</file>

<file path=ppt/ink/ink8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5:15.0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30 2208 0 0,'0'0'2905'0'0,"0"0"-659"0"0,0 0-108 0 0,0 0 22 0 0,0 0-122 0 0,0 0-328 0 0,0 0-411 0 0,0 0-383 0 0,0 0-239 0 0,0 0-83 0 0,0 0-9 0 0,0 0 38 0 0,0 12 1915 0 0,0-9 2668 0 0,34 4-3245 0 0,237-18-153 0 0,135-11-1020 0 0,-439 14-2255 0 0,20 3-2165 0 0,3 1-3347 0 0,7 3-6005 0 0</inkml:trace>
</inkml:ink>
</file>

<file path=ppt/ink/ink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18:08.2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 37 16676 0 0,'0'0'1412'0'0,"0"0"-192"0"0,0 0-133 0 0,0 0-140 0 0,0 0-142 0 0,0 0-154 0 0,0 0-173 0 0,0 0-166 0 0,0 0-172 0 0,0 0-120 0 0,0 0-156 0 0,0 0-68 0 0,0 0-16 0 0,-5 1-80 0 0,-15 9-810 0 0,30 5-4397 0 0,-8-12-4571 0 0</inkml:trace>
  <inkml:trace contextRef="#ctx0" brushRef="#br0" timeOffset="5608.819">69 55 0 0 0,'0'0'659'0'0,"0"0"304"0"0,0 0 405 0 0,0 0 364 0 0,0 0 103 0 0,0 0-194 0 0,0 0-381 0 0,0 0-401 0 0,0 0-282 0 0,0 0-165 0 0,1-2-61 0 0,12-10 1604 0 0,-12 12-1549 0 0,-6 2 7638 0 0,-13 6-7628 0 0,17-7-345 0 0,1-1-3 0 0,0 0-20 0 0,0 0-19 0 0,0 0 2 0 0,0 0-10 0 0,0 0-42 0 0,16-12 312 0 0,14-27 1500 0 0,-30 38-1553 0 0,0 1-6 0 0,0 0-34 0 0,0 0-24 0 0,0 0-25 0 0,0 0-35 0 0,0 0-2 0 0,0 0-28 0 0,0 0-42 0 0,0 0-9 0 0,0 0 8 0 0,0 0 11 0 0,0 0-1 0 0,5 11-811 0 0,24-10-2506 0 0,-18-2-4257 0 0,-4 1-4478 0 0</inkml:trace>
</inkml:ink>
</file>

<file path=ppt/ink/ink8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6:59.9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409 11 0 0 0,'0'0'444'0'0,"0"0"540"0"0,0 0 495 0 0,0 0 400 0 0,0 0 150 0 0,0 0-127 0 0,0 0-261 0 0,0 0-284 0 0,0 0-208 0 0,0 0-147 0 0,3-1-76 0 0,27-6 4217 0 0,24 6-2914 0 0,4 0-1301 0 0,27 0 985 0 0,-130 24-288 0 0,-319 171-898 0 0,298-146-398 0 0,103-18 16 0 0,121-9 177 0 0,-140-19-458 0 0,154 27 198 0 0,-136-15-261 0 0,-76 30 571 0 0,-109 64-271 0 0,-109 86-216 0 0,137-87-39 0 0,104-81 24 0 0,20-23-37 0 0,1 0 0 0 0,-1-1 0 0 0,1 1-1 0 0,0-1 1 0 0,0 0 0 0 0,0 0 0 0 0,0 0-1 0 0,0 0 1 0 0,0-1 0 0 0,0 0 0 0 0,1 0-1 0 0,-1 0 1 0 0,0 0 0 0 0,1-1 0 0 0,3 1-33 0 0,0 0 42 0 0,163 0 583 0 0,145-23-93 0 0,-268 15-406 0 0,-48 7-116 0 0,0 0-3 0 0,0 0-7 0 0,0 0 13 0 0,0 0-15 0 0,0 0-2 0 0,0 0 12 0 0,0 0-10 0 0,0 0 8 0 0,0 0 3 0 0,0 0 4 0 0,0 0-10 0 0,0 0-24 0 0,0 0 6 0 0,3-12-4891 0 0,5 8-1268 0 0,-4 1 1443 0 0,3 0-7845 0 0</inkml:trace>
</inkml:ink>
</file>

<file path=ppt/ink/ink8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7:00.5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93 671 12411 0 0,'0'0'2347'0'0,"0"0"-1098"0"0,0 0-595 0 0,0 0-79 0 0,0 0 160 0 0,0 0 194 0 0,0 0 39 0 0,0 0-154 0 0,0 0-207 0 0,0 0-195 0 0,0 0-103 0 0,0 0-33 0 0,0 0-24 0 0,-5 24 18 0 0,-27 122 284 0 0,-6 60 889 0 0,21-64-768 0 0,17-141-587 0 0,0-2 1891 0 0,76-216-169 0 0,-55 152-1744 0 0,2 0 0 0 0,3 2 0 0 0,3 0 1 0 0,3 2-1 0 0,31-44-66 0 0,-41 76 69 0 0,-21 28-48 0 0,40 53 26 0 0,-8 25 142 0 0,-8-8-254 0 0,-25-68-51 0 0,0 0-435 0 0,0 0 2167 0 0,0 0-3382 0 0,0-1-3196 0 0,0 0-4451 0 0,2 0-3112 0 0</inkml:trace>
  <inkml:trace contextRef="#ctx0" brushRef="#br0" timeOffset="808.292">833 384 10898 0 0,'0'0'1431'0'0,"0"0"-249"0"0,0 0 34 0 0,0 0 254 0 0,0 0 165 0 0,0 0-94 0 0,0 0-268 0 0,0 0-345 0 0,0 0-280 0 0,0 0-182 0 0,0 0-97 0 0,0 0-62 0 0,0 0-19 0 0,2-3-7 0 0,5 0 193 0 0,-25 29-55 0 0,-1 2-120 0 0,-64 112 630 0 0,74-125-724 0 0,14-21 556 0 0,57-80-275 0 0,-33 23-327 0 0,-29 63-151 0 0,0 0-22 0 0,0 0-19 0 0,0 0-30 0 0,-9 10-426 0 0,-14 24-2960 0 0,18-23-1671 0 0,1-4-5607 0 0</inkml:trace>
  <inkml:trace contextRef="#ctx0" brushRef="#br0" timeOffset="1276.953">443 1212 13107 0 0,'0'0'1576'0'0,"0"0"-392"0"0,0 0-98 0 0,0 0 126 0 0,0 0 78 0 0,0 0-115 0 0,0 0-255 0 0,0 0-260 0 0,0 0-160 0 0,0 0-64 0 0,0 0-57 0 0,0 0-48 0 0,0 0-35 0 0,-6 21-32 0 0,-17 64-37 0 0,17-21 209 0 0,14-61-5692 0 0,-3-6-4861 0 0,-4 3 411 0 0</inkml:trace>
  <inkml:trace contextRef="#ctx0" brushRef="#br0" timeOffset="1643.37">599 943 6953 0 0,'0'0'3042'0'0,"0"0"-1088"0"0,0 0-412 0 0,0 0-40 0 0,0 0-41 0 0,0 0-143 0 0,0 0-153 0 0,0 0-166 0 0,0 0-199 0 0,0 0-171 0 0,0 0-152 0 0,0 0-142 0 0,-8 4-81 0 0,-24 11-37 0 0,24-12-32 0 0,8-3-22 0 0,0 0-17 0 0,0 0-30 0 0,0 0-20 0 0,0 0-16 0 0,6-5 223 0 0,7-8-199 0 0,-18 13 1128 0 0,-36 18 31 0 0,50-31-2258 0 0,-4 3-1347 0 0,1 5-3944 0 0,-2 4-5338 0 0</inkml:trace>
  <inkml:trace contextRef="#ctx0" brushRef="#br0" timeOffset="2321.482">3 259 2361 0 0,'0'0'1385'0'0,"0"0"46"0"0,0 0 345 0 0,0 0 352 0 0,0 0 143 0 0,0 0-72 0 0,0 0-264 0 0,0 0-267 0 0,0 0-198 0 0,0 0-131 0 0,0 0-112 0 0,0 0-127 0 0,0 0-124 0 0,-1-3-150 0 0,1 2-725 0 0,0 0 1 0 0,1 0-1 0 0,-1 0 1 0 0,0 1 0 0 0,0-1-1 0 0,0 0 1 0 0,0 0-1 0 0,1 1 1 0 0,-1-1-1 0 0,0 0 1 0 0,1 0-1 0 0,-1 1 1 0 0,1-1 0 0 0,-1 0-1 0 0,1 1 1 0 0,-1-1-1 0 0,1 1 1 0 0,-1-1-1 0 0,1 1 1 0 0,-1-1-1 0 0,1 1 1 0 0,0-1-1 0 0,-1 1 1 0 0,1-1 0 0 0,0 1-1 0 0,0 0 1 0 0,-1-1-1 0 0,1 1 1 0 0,0 0-1 0 0,0 0 1 0 0,-1 0-1 0 0,1-1 1 0 0,0 1 0 0 0,0 0-1 0 0,-1 0 1 0 0,1 0-1 0 0,0 0 1 0 0,0 0-1 0 0,0 1 1 0 0,-1-1-1 0 0,1 0 1 0 0,0 0-1 0 0,0 0 1 0 0,-1 1 0 0 0,1-1-1 0 0,0 0 1 0 0,0 1-102 0 0,9-1-475 0 0,271-4 2369 0 0,-287-14-1297 0 0,-104-188-1484 0 0,108 200-954 0 0,3 1-6920 0 0,2 5-3806 0 0</inkml:trace>
</inkml:ink>
</file>

<file path=ppt/ink/ink8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7:04.4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 1 7658 0 0,'0'0'2405'0'0,"0"0"-657"0"0,0 0-311 0 0,0 0-13 0 0,0 0-2 0 0,0 0-159 0 0,0 0-255 0 0,0 0-232 0 0,0 0-175 0 0,0 0-97 0 0,0 0-48 0 0,0 0-41 0 0,0 0-41 0 0,-7 23-18 0 0,-22 72-30 0 0,22-22 734 0 0,25-98-6197 0 0,-13 17-239 0 0,0 1-5672 0 0</inkml:trace>
</inkml:ink>
</file>

<file path=ppt/ink/ink8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7:04.7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57 1 4681 0 0,'0'0'3453'0'0,"0"0"-1138"0"0,0 0-405 0 0,0 0-21 0 0,0 0-52 0 0,0 0-241 0 0,0 0-304 0 0,0 0-309 0 0,0 0-241 0 0,0 0-162 0 0,0 0-101 0 0,0 0-86 0 0,0 0-49 0 0,-10 9-45 0 0,-27 32-59 0 0,27-21 659 0 0,33-35-253 0 0,-21 14-667 0 0,24-26 360 0 0,-28 22-5380 0 0,2 5-2163 0 0,0 0-4791 0 0</inkml:trace>
</inkml:ink>
</file>

<file path=ppt/ink/ink8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7:07.4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376 575 376 0 0,'0'0'1384'0'0,"0"0"-30"0"0,0 0 164 0 0,0 0 262 0 0,0 0 227 0 0,0 0 39 0 0,0 0-191 0 0,0 0-224 0 0,0 0-251 0 0,0 0-210 0 0,0 0-94 0 0,-1-7-129 0 0,-2-23-94 0 0,-1 28 4742 0 0,-4 19-5262 0 0,-5 12-61 0 0,0-2 1 0 0,-2 1-1 0 0,0-2 0 0 0,-2 0 0 0 0,-13 14-272 0 0,4-3 180 0 0,-110 132 102 0 0,48-102-748 0 0,81-81-14595 0 0,8 10 9472 0 0,-1 0-423 0 0</inkml:trace>
  <inkml:trace contextRef="#ctx0" brushRef="#br0" timeOffset="311.703">49 524 856 0 0,'0'0'2666'0'0,"0"0"-551"0"0,0 0-30 0 0,0 0 162 0 0,0 0 80 0 0,0 0-71 0 0,0 0-239 0 0,0 0-339 0 0,0 0-369 0 0,0 0-375 0 0,0 0-339 0 0,0 0-245 0 0,0 0-132 0 0,-3-7 19 0 0,-8-14 39 0 0,13 38 588 0 0,4-3-573 0 0,1-1-1 0 0,0 0 0 0 0,1-1 1 0 0,1 1-1 0 0,0-2 0 0 0,0 1 1 0 0,1-1-1 0 0,1-1 0 0 0,0 0 1 0 0,9 7-291 0 0,19 20 545 0 0,60 66 132 0 0,-89-88-663 0 0,-1 1-1 0 0,-1 1 0 0 0,0-1 1 0 0,-1 1-1 0 0,-1 1 0 0 0,-1-1 1 0 0,3 17-14 0 0,-7-33-72 0 0,-1 1 1 0 0,1-1-1 0 0,0 0 1 0 0,-1 0-1 0 0,1 0 0 0 0,0 0 1 0 0,0 0-1 0 0,0 1 1 0 0,0-1-1 0 0,0-1 1 0 0,0 1-1 0 0,0 0 1 0 0,0 0-1 0 0,0 0 0 0 0,0-1 1 0 0,0 1-1 0 0,1 0 1 0 0,-1-1-1 0 0,0 1 1 0 0,0-1-1 0 0,1 1 0 0 0,-1-1 1 0 0,0 0-1 0 0,1 0 1 0 0,-1 1-1 0 0,0-1 1 0 0,1 0-1 0 0,-1 0 1 0 0,0 0-1 0 0,1-1 72 0 0,30 1-5434 0 0,-20-1-257 0 0,-5 1-5734 0 0</inkml:trace>
  <inkml:trace contextRef="#ctx0" brushRef="#br0" timeOffset="1124.509">557 1013 4713 0 0,'0'0'5098'0'0,"0"0"-2385"0"0,0 0-811 0 0,0 0-103 0 0,0 0-89 0 0,0 0-202 0 0,0 0-255 0 0,0 0-274 0 0,0 0-160 0 0,0 0-85 0 0,0 0-169 0 0,0 0-150 0 0,0-6-58 0 0,5-21 193 0 0,1 0-1 0 0,1 0 0 0 0,2 1 1 0 0,0 0-1 0 0,2 1 0 0 0,12-21-549 0 0,-14 25 85 0 0,5-9 71 0 0,2 1 1 0 0,0 1-1 0 0,2 0 0 0 0,1 1 0 0 0,21-22-156 0 0,-40 48 2 0 0,0 0-1 0 0,1-1 0 0 0,-1 1 0 0 0,1 0 0 0 0,-1 0 1 0 0,1 0-1 0 0,-1-1 0 0 0,1 1 0 0 0,0 0 0 0 0,-1 0 1 0 0,1 0-1 0 0,0 0 0 0 0,0 0 0 0 0,0 0 0 0 0,0 0 1 0 0,0 1-1 0 0,0-1 0 0 0,0 0 0 0 0,0 0 0 0 0,0 1 1 0 0,0-1-1 0 0,0 1 0 0 0,0-1 0 0 0,1 1 0 0 0,-1-1 1 0 0,0 1-1 0 0,0 0 0 0 0,1-1 0 0 0,-1 1 0 0 0,0 0 0 0 0,1 0 1 0 0,-1 0-1 0 0,0 0 0 0 0,0 0 0 0 0,1 0 0 0 0,-1 1 1 0 0,0-1-1 0 0,1 0 0 0 0,-1 1 0 0 0,0-1 0 0 0,0 1 1 0 0,0-1-1 0 0,0 1 0 0 0,1-1 0 0 0,-1 1 0 0 0,0 0 1 0 0,0 0-1 0 0,0 0 0 0 0,0-1 0 0 0,0 1 0 0 0,-1 0 1 0 0,1 0-1 0 0,0 0 0 0 0,0 0 0 0 0,0 0 0 0 0,-1 1 0 0 0,1-1-1 0 0,15 108 135 0 0,5 10-35 0 0,-21-118-99 0 0,0 0 1 0 0,0 1-1 0 0,0-1 0 0 0,0 0 0 0 0,0 1 1 0 0,0-1-1 0 0,0 0 0 0 0,1 1 0 0 0,-1-1 0 0 0,0 0 1 0 0,1 0-1 0 0,-1 1 0 0 0,1-1 0 0 0,0 0 1 0 0,-1 0-1 0 0,1 0 0 0 0,0 0 0 0 0,0 0 1 0 0,0 0-1 0 0,0 0 0 0 0,-1 0 0 0 0,1 0 0 0 0,1 0 1 0 0,-1 0-1 0 0,0-1 0 0 0,0 1 0 0 0,0 0 1 0 0,0-1-1 0 0,0 1 0 0 0,1-1 0 0 0,-1 1 0 0 0,0-1 1 0 0,0 0-1 0 0,1 0 0 0 0,-1 1 0 0 0,0-1 1 0 0,1 0-1 0 0,-1 0 0 0 0,0 0 0 0 0,1 0 0 0 0,-1 0 1 0 0,0-1-1 0 0,1 1 0 0 0,-1 0 0 0 0,0-1 1 0 0,0 1-1 0 0,1-1 0 0 0,-1 1 0 0 0,0-1 1 0 0,1 0-2 0 0,166-201 125 0 0,-49 74-86 0 0,-119 201 5 0 0,-10 12-8 0 0,4 0 1 0 0,5 71-37 0 0,1-110-365 0 0,-7-13-2418 0 0,2-19-7051 0 0,4-10-1844 0 0</inkml:trace>
  <inkml:trace contextRef="#ctx0" brushRef="#br0" timeOffset="1382.009">1429 969 15019 0 0,'0'0'2002'0'0,"0"0"-752"0"0,0 0-244 0 0,0 0 99 0 0,0 0 78 0 0,0 0-94 0 0,0 0-250 0 0,0 0-270 0 0,0 0-183 0 0,0 0-97 0 0,0 0-67 0 0,0 0-53 0 0,-9 24-65 0 0,-30 73-39 0 0,28-53-66 0 0,11-43-71 0 0,0-2-2697 0 0,0-5-2770 0 0,0-1-1036 0 0,0 2-3766 0 0</inkml:trace>
  <inkml:trace contextRef="#ctx0" brushRef="#br0" timeOffset="1731.277">1442 575 12843 0 0,'0'0'1971'0'0,"0"0"-450"0"0,0 0-140 0 0,0 0 42 0 0,0 0-38 0 0,0 0-131 0 0,0 0-316 0 0,0 0-362 0 0,0 0-252 0 0,0 0-136 0 0,0 0-74 0 0,0 0-54 0 0,0 0 43 0 0,-8 15 829 0 0,9-15-856 0 0,-1 0 12 0 0,0 0-6 0 0,0 0 23 0 0,0 0 31 0 0,0 0 5 0 0,0 0 18 0 0,0 0 16 0 0,-21 12 924 0 0,11-4-833 0 0,5-4-1291 0 0,23-7-3688 0 0,-9 1-2130 0 0,-2 1-5371 0 0</inkml:trace>
  <inkml:trace contextRef="#ctx0" brushRef="#br0" timeOffset="2712.217">1613 542 808 0 0,'0'0'3297'0'0,"0"0"-1454"0"0,0 0-372 0 0,0 0 164 0 0,0 0 88 0 0,0 0-17 0 0,0 0-145 0 0,0 0-231 0 0,0 0-144 0 0,0 0-85 0 0,0 0-66 0 0,0 0-3 0 0,0 0-17 0 0,9 4-39 0 0,-5-1-902 0 0,-1-1 70 0 0,0 0 0 0 0,1 0 0 0 0,-1 0 0 0 0,1-1 0 0 0,-1 1 0 0 0,1-1 0 0 0,-1 0 0 0 0,1 0 0 0 0,0 0 0 0 0,0 0 0 0 0,0-1 0 0 0,-1 0 0 0 0,1 1 0 0 0,0-1 0 0 0,0-1 0 0 0,0 1 0 0 0,0-1 0 0 0,-1 1 0 0 0,1-1 0 0 0,0 0 0 0 0,2-1-144 0 0,100-71 2521 0 0,-95 58-2251 0 0,-11 15-245 0 0,0 0-1 0 0,0 1 1 0 0,0-1 0 0 0,0 0 0 0 0,0 0-1 0 0,0 1 1 0 0,1-1 0 0 0,-1 0 0 0 0,0 0-1 0 0,0 1 1 0 0,0-1 0 0 0,0 0 0 0 0,1 0-1 0 0,-1 0 1 0 0,0 1 0 0 0,0-1 0 0 0,0 0-1 0 0,1 0 1 0 0,-1 0 0 0 0,0 0 0 0 0,0 0-1 0 0,1 1 1 0 0,-1-1 0 0 0,0 0 0 0 0,0 0 0 0 0,1 0-1 0 0,-1 0 1 0 0,0 0 0 0 0,1 0 0 0 0,-1 0-1 0 0,0 0 1 0 0,0 0 0 0 0,1 0 0 0 0,-1 0-1 0 0,0 0 1 0 0,0 0 0 0 0,1 0 0 0 0,-1 0-1 0 0,0 0 1 0 0,1-1-25 0 0,11 100 261 0 0,4 36-12 0 0,38 190-121 0 0,-39-247-98 0 0,-14-75-16 0 0,0-3-18 0 0,-1 0 13 0 0,0 0 3 0 0,0 0 9 0 0,0 0 9 0 0,0 0 27 0 0,0 0 30 0 0,51-136 985 0 0,76-187-1021 0 0,-76 171 11 0 0,-48 161-3232 0 0,-3 7-610 0 0,0-5-4640 0 0,0-3-4599 0 0</inkml:trace>
  <inkml:trace contextRef="#ctx0" brushRef="#br0" timeOffset="3827.96">2305 1054 0 0 0,'0'0'1352'0'0,"0"0"143"0"0,0 0 271 0 0,0 0 325 0 0,0 0 199 0 0,0 0-78 0 0,0 0-275 0 0,0 0-302 0 0,0 0-247 0 0,0 0-177 0 0,0 0-115 0 0,0 0-73 0 0,10 0 6481 0 0,-18 44-5347 0 0,-65 100-1856 0 0,63-86-198 0 0,10-57-112 0 0,0-1-9 0 0,0 0-23 0 0,0 0 20 0 0,0 0 21 0 0,0 0 26 0 0,0 0-36 0 0,0 0-12 0 0,0 0-10 0 0,0 0 3 0 0,0 0-36 0 0,0 0-26 0 0,10-23-2716 0 0,4-6-3656 0 0,-6 12-3565 0 0,-5 12 77 0 0</inkml:trace>
  <inkml:trace contextRef="#ctx0" brushRef="#br0" timeOffset="4281.574">2447 829 7530 0 0,'0'0'2823'0'0,"0"0"-699"0"0,0 0-238 0 0,0 0 38 0 0,0 0-30 0 0,0 0-189 0 0,0 0-334 0 0,0 0-307 0 0,0 0-219 0 0,0 0-141 0 0,0 0-89 0 0,0 0-51 0 0,0 0-38 0 0,0-6 689 0 0,0 5-1179 0 0,-1 1 1 0 0,1 0 0 0 0,0 0-1 0 0,0 0 1 0 0,0-1-1 0 0,0 1 1 0 0,0 0 0 0 0,0 0-1 0 0,0 0 1 0 0,-1-1 0 0 0,1 1-1 0 0,0 0 1 0 0,0 0-1 0 0,0 0 1 0 0,0 0 0 0 0,-1 0-1 0 0,1 0 1 0 0,0-1 0 0 0,0 1-1 0 0,0 0 1 0 0,0 0-1 0 0,-1 0 1 0 0,1 0 0 0 0,0 0-1 0 0,0 0 1 0 0,-1 0 0 0 0,1 0-1 0 0,0 0 1 0 0,0 0-1 0 0,0 0 1 0 0,-1 0 0 0 0,1 0-37 0 0,19-18 291 0 0,-61 24 661 0 0,55-29-4607 0 0,-7 16-718 0 0,-1 0-4491 0 0,-3 4-3289 0 0</inkml:trace>
  <inkml:trace contextRef="#ctx0" brushRef="#br0" timeOffset="4689.133">2810 251 5585 0 0,'0'0'2117'0'0,"0"0"-214"0"0,0 0 58 0 0,0 0 56 0 0,0 0-97 0 0,0 0-186 0 0,0 0-295 0 0,0 0-275 0 0,0 0-180 0 0,0 0-126 0 0,0 0-103 0 0,0 0-60 0 0,0 0-63 0 0,-3 1-91 0 0,-63 68 2772 0 0,19-13-2778 0 0,-105 54-91 0 0,135-99-918 0 0,23-8-4407 0 0,0-6 619 0 0,-2-1-4388 0 0</inkml:trace>
  <inkml:trace contextRef="#ctx0" brushRef="#br0" timeOffset="5530.976">1613 259 4761 0 0,'0'0'1995'0'0,"0"0"50"0"0,0 0 171 0 0,0 0 67 0 0,0 0-161 0 0,0 0-310 0 0,0 0-374 0 0,0 0-342 0 0,0 0-229 0 0,0 0-139 0 0,0 0-36 0 0,0 0-19 0 0,3 0-1 0 0,184-23 3746 0 0,48 12-3254 0 0,-191 19-1074 0 0,-43-8-70 0 0,-1 0-7 0 0,0 0 10 0 0,-2-1 2600 0 0,-32-57-2410 0 0,26 41-301 0 0,2 4-82 0 0,0 1 1 0 0,1-1 0 0 0,0-1 0 0 0,1 1 0 0 0,1 0 0 0 0,0-1-1 0 0,1 0 1 0 0,0 0 0 0 0,1 0 169 0 0,12-2-5686 0 0,-6 14 1150 0 0,-1-2-8457 0 0</inkml:trace>
</inkml:ink>
</file>

<file path=ppt/ink/ink8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4:59.0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1271 1039 2216 0 0,'0'0'1633'0'0,"0"0"-156"0"0,0 0 4 0 0,0 0 92 0 0,0 0 28 0 0,0 0-41 0 0,0 0-118 0 0,0 0-145 0 0,0 0-87 0 0,0 0-95 0 0,0 0-87 0 0,0 0-74 0 0,-4-4-100 0 0,-13-14-103 0 0,15 17-600 0 0,0 1 0 0 0,0-1 0 0 0,0 0 0 0 0,0 1 0 0 0,0-1 0 0 0,0 1 0 0 0,-1-1 0 0 0,1 1 0 0 0,0 0 0 0 0,0 0 0 0 0,0 0 0 0 0,0 0 0 0 0,-1 0 0 0 0,1 1 0 0 0,0-1 0 0 0,0 1 0 0 0,0-1 0 0 0,0 1 0 0 0,0 0 0 0 0,0 0 0 0 0,0 0 0 0 0,0 0 0 0 0,-1 1-151 0 0,-9 7 130 0 0,1 0 0 0 0,0 1 1 0 0,1 1-1 0 0,0 0 0 0 0,0 0 0 0 0,1 1 0 0 0,1 0 1 0 0,0 0-1 0 0,1 1 0 0 0,0 0 0 0 0,1 0 0 0 0,0 1 1 0 0,1-1-1 0 0,1 2 0 0 0,0-1 0 0 0,1 0 0 0 0,1 1 1 0 0,0-1-1 0 0,0 1 0 0 0,2-1 0 0 0,0 1 0 0 0,0 0 1 0 0,2-1-1 0 0,1 9-130 0 0,-2-15 24 0 0,0 1 1 0 0,1 0 0 0 0,-1-1-1 0 0,2 1 1 0 0,-1-1-1 0 0,1 0 1 0 0,1 0 0 0 0,-1 0-1 0 0,1 0 1 0 0,1-1-1 0 0,-1 0 1 0 0,2 1 0 0 0,-1-2-1 0 0,0 1 1 0 0,1-1-1 0 0,0 1 1 0 0,1-2 0 0 0,0 1-1 0 0,0-1 1 0 0,0 0-1 0 0,0 0 1 0 0,1-1-1 0 0,-1 0 1 0 0,1 0 0 0 0,0-1-1 0 0,0 0 1 0 0,7 2-25 0 0,-10-4 38 0 0,-1-1 0 0 0,0 1 1 0 0,1-1-1 0 0,-1 1 0 0 0,0-1 0 0 0,1 0 0 0 0,-1-1 1 0 0,0 1-1 0 0,1-1 0 0 0,-1 0 0 0 0,0 0 1 0 0,0 0-1 0 0,0-1 0 0 0,0 1 0 0 0,0-1 1 0 0,0 0-1 0 0,0 0 0 0 0,0-1 0 0 0,-1 1 0 0 0,1-1 1 0 0,-1 1-1 0 0,1-1 0 0 0,-1 0 0 0 0,2-4-38 0 0,1 1 33 0 0,0-1 0 0 0,-1 0 0 0 0,0 0 0 0 0,-1 0 0 0 0,1-1 0 0 0,-1 1 0 0 0,-1-1 0 0 0,1 0 0 0 0,-1 0 0 0 0,-1-1 0 0 0,0 1 0 0 0,0-1 0 0 0,0 1 0 0 0,-1-1 0 0 0,0 1-1 0 0,-1-1 1 0 0,0 0 0 0 0,-1 1 0 0 0,1-1 0 0 0,-2 0-33 0 0,0 5-1 0 0,0 1-1 0 0,0 0 1 0 0,0 0-1 0 0,-1 0 1 0 0,1 0 0 0 0,-1 0-1 0 0,0 0 1 0 0,0 1-1 0 0,0 0 1 0 0,0-1-1 0 0,0 1 1 0 0,-1 0-1 0 0,1 0 1 0 0,-1 1 0 0 0,1-1-1 0 0,-1 1 1 0 0,1 0-1 0 0,-1 0 1 0 0,0 0-1 0 0,0 0 1 0 0,0 1-1 0 0,0-1 1 0 0,1 1 0 0 0,-1 0-1 0 0,0 0 1 0 0,0 0-1 0 0,0 1 1 0 0,0 0-1 0 0,0-1 1 0 0,1 1 0 0 0,-1 1-1 0 0,0-1 1 0 0,1 0-1 0 0,-1 1 1 0 0,1 0-1 0 0,-1 0 1 0 0,-2 2 1 0 0,-5 2-13 0 0,11-6 12 0 0,1 0 0 0 0,-1 0 0 0 0,0 0 1 0 0,1 0-1 0 0,-1 1 0 0 0,0-1 0 0 0,1 0 0 0 0,-1 0 0 0 0,0 0 1 0 0,1 0-1 0 0,-1 0 0 0 0,0 0 0 0 0,1 0 0 0 0,-1 1 0 0 0,0-1 0 0 0,0 0 1 0 0,1 0-1 0 0,-1 0 0 0 0,0 1 0 0 0,0-1 0 0 0,1 0 0 0 0,-1 0 1 0 0,0 1-1 0 0,0-1 0 0 0,0 0 0 0 0,0 0 0 0 0,1 1 0 0 0,-1-1 1 0 0,0 0-1 0 0,0 1 0 0 0,0-1 0 0 0,0 0 0 0 0,0 0 0 0 0,0 1 1 0 0,0-1-1 0 0,0 0 0 0 0,0 1 0 0 0,0-1 0 0 0,0 0 0 0 0,0 1 1 0 0,0-1-1 0 0,0 0 0 0 0,0 1 0 0 0,0-1 0 0 0,0 0 0 0 0,0 1 1 0 0,0-1-1 0 0,0 0 0 0 0,-1 1 0 0 0,1-1 0 0 0,0 0 0 0 0,0 0 0 0 0,0 1 2 0 0,11 1 37 0 0,1 0 0 0 0,-1-1 1 0 0,1 0-1 0 0,-1-1 1 0 0,1 0-1 0 0,0-1 0 0 0,-1 0 1 0 0,1-1-1 0 0,-1 0 1 0 0,4-1-39 0 0,120-39 645 0 0,-128 36-2594 0 0,-8 2-2379 0 0,2 3-1291 0 0,0 1-6513 0 0</inkml:trace>
  <inkml:trace contextRef="#ctx0" brushRef="#br0" timeOffset="-4217.99">356 280 4657 0 0,'0'0'2826'0'0,"0"0"-938"0"0,0 0-418 0 0,0 0-68 0 0,0 0 50 0 0,0 0-5 0 0,0 0-68 0 0,0 0-230 0 0,0 0-296 0 0,0 0-257 0 0,0 0-199 0 0,-3-8 353 0 0,25 61 2001 0 0,-10-12-2195 0 0,-1 1-1 0 0,-3 1 1 0 0,-1 0-1 0 0,-2 0 1 0 0,-2 1-1 0 0,-2 8-555 0 0,5 51 378 0 0,2 23-84 0 0,-6-1-1 0 0,-6 33-293 0 0,-18 6 406 0 0,6-38-3102 0 0,41-193-5390 0 0,-12 41-1185 0 0,-10 17 1603 0 0</inkml:trace>
  <inkml:trace contextRef="#ctx0" brushRef="#br0" timeOffset="-1451.743">781 501 3177 0 0,'0'0'1391'0'0,"0"0"-454"0"0,0 0-45 0 0,0 0 333 0 0,0 0 332 0 0,0 0 126 0 0,0 0-181 0 0,0 0-348 0 0,0 0-349 0 0,0 0-229 0 0,0 0-78 0 0,0 0-25 0 0,0 0 47 0 0,5 4 870 0 0,1 1 4040 0 0,-4-3-1345 0 0,-2-2-4097 0 0,0 0 12 0 0,0 0-5 0 0,0 0-3 0 0,0 0-3 0 0,0 0-12 0 0,0 0-3 0 0,1 19 59 0 0,17 66 105 0 0,0 59 126 0 0,-10-86-145 0 0,7 36 88 0 0,-5 1 1 0 0,-4 0-1 0 0,-5 73-207 0 0,-10-105 152 0 0,9-63-157 0 0,0 0 22 0 0,0 0 2 0 0,0 0-22 0 0,0 0-2 0 0,0 0 10 0 0,0 0 4 0 0,0 30 179 0 0,-1-18 437 0 0,-1-43 239 0 0,1 17-1056 0 0,-11-163 124 0 0,4-173 120 0 0,16 178-23 0 0,-27 35-17 0 0,15 34 17 0 0,-11 103-4223 0 0,3 33-474 0 0,8-18-1800 0 0,2-4-4931 0 0</inkml:trace>
  <inkml:trace contextRef="#ctx0" brushRef="#br0" timeOffset="-958.868">875 1046 0 0 0,'0'0'388'0'0,"0"0"738"0"0,0 0 417 0 0,0 0 257 0 0,0 0 112 0 0,0 0-22 0 0,0 0-189 0 0,0 0-201 0 0,0 0-153 0 0,0 0-147 0 0,0 0-82 0 0,0 0-51 0 0,0 0-65 0 0,0-10-61 0 0,1-33-77 0 0,-1 41-675 0 0,0 1-1 0 0,0-1 1 0 0,-1 0 0 0 0,1 0-1 0 0,-1 0 1 0 0,1 0 0 0 0,-1 0 0 0 0,0 1-1 0 0,0-1 1 0 0,1 0 0 0 0,-1 0-1 0 0,-1 1 1 0 0,1-1 0 0 0,0 1 0 0 0,0-1-1 0 0,0 1 1 0 0,-1-1 0 0 0,1 1 0 0 0,-1 0-1 0 0,1 0 1 0 0,-1 0 0 0 0,0 0-1 0 0,1 0 1 0 0,-1 0-189 0 0,-5-4 656 0 0,-6-2-364 0 0,1 1 0 0 0,-1 1 1 0 0,-1 0-1 0 0,1 0 0 0 0,-1 2 1 0 0,0-1-1 0 0,0 2 0 0 0,0 0 0 0 0,0 1 1 0 0,0 0-1 0 0,0 1 0 0 0,-9 1-292 0 0,-119-1-702 0 0,142-2-1317 0 0,0-2 199 0 0,0 2-5096 0 0,2-1-4989 0 0</inkml:trace>
  <inkml:trace contextRef="#ctx0" brushRef="#br0" timeOffset="192173.392">1 251 0 0 0,'0'0'1527'0'0,"0"0"439"0"0,0 0 216 0 0,0 0 11 0 0,0 0-131 0 0,0 0-256 0 0,0 0-247 0 0,0 0-180 0 0,0 0-139 0 0,0 0-74 0 0,7 2 6791 0 0,3 0-6091 0 0,161-28-34 0 0,174 4-839 0 0,-168 28-713 0 0,13-1 360 0 0,-130-16-464 0 0,-59 11-165 0 0,-1 0-13 0 0,0 0 8 0 0,0 0 2 0 0,0 0 2 0 0,0 0 10 0 0,0 0-4 0 0,0 0-2 0 0,0 0 12 0 0,0 0-3 0 0,0 0-10 0 0,0 0 11 0 0,0 0 15 0 0,0 0 9 0 0,0 0 11 0 0,0 0 10 0 0,0 0-17 0 0,0 0 13 0 0,0 0-1 0 0,0 0-2 0 0,0 0 10 0 0,0 0-11 0 0,0 0 3 0 0,0 0 9 0 0,0 0 6 0 0,-19-5 241 0 0,-97-49-112 0 0,2-5-74 0 0,2 7 120 0 0,95 31-259 0 0,15 13-3311 0 0,8 1-10136 0 0,-1 7 342 0 0</inkml:trace>
</inkml:ink>
</file>

<file path=ppt/ink/ink8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8:20.4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8857 273 8650 0 0,'0'0'1828'0'0,"0"0"-546"0"0,0 0-163 0 0,0 0 182 0 0,0 0 138 0 0,0 0-61 0 0,0 0-291 0 0,0 0-352 0 0,0 0-247 0 0,0 0-113 0 0,0 0-19 0 0,3 2 48 0 0,8 2 91 0 0,0 0 0 0 0,0-1 0 0 0,0 0 0 0 0,1-1 0 0 0,-1 0-1 0 0,1-1 1 0 0,-1 0 0 0 0,1 0 0 0 0,0-2 0 0 0,-1 1 0 0 0,8-2-495 0 0,21 0 637 0 0,496-12 2061 0 0,-505 14-2651 0 0,-30 0-41 0 0,-1 0-42 0 0,-2 0-6477 0 0,-8 0 969 0 0,8 0-451 0 0,-1 0-5191 0 0</inkml:trace>
  <inkml:trace contextRef="#ctx0" brushRef="#br0" timeOffset="248.894">8962 498 8586 0 0,'0'0'4567'0'0,"0"0"-2090"0"0,0 0-910 0 0,0 0-136 0 0,0 0-64 0 0,0 0-157 0 0,0 0-261 0 0,0 0-245 0 0,0 0-170 0 0,0 0-116 0 0,0 0-31 0 0,0 0-4 0 0,4 0 4 0 0,244 7 3480 0 0,-60-18-3380 0 0,-38 7-798 0 0,-92-5-1600 0 0,-41 0-3480 0 0,-3-6-6742 0 0,-12 11 2558 0 0</inkml:trace>
  <inkml:trace contextRef="#ctx0" brushRef="#br0" timeOffset="249.894">9371 15 9890 0 0,'0'0'2194'0'0,"0"0"-339"0"0,0 0-187 0 0,0 0-94 0 0,0 0-136 0 0,0 0-195 0 0,0 0-230 0 0,0 0-235 0 0,0 0-192 0 0,0 0-131 0 0,0 0-79 0 0,0 0-13 0 0,0 0-23 0 0,-3-2-36 0 0,-14-11 258 0 0,28 36 1039 0 0,13-3-1246 0 0,1-1 0 0 0,1-1 0 0 0,1-1-1 0 0,0-1 1 0 0,1-2 0 0 0,1 0 0 0 0,22 6-355 0 0,20 11 121 0 0,-59-26-115 0 0,5 2 10 0 0,0 1-1 0 0,0 1 0 0 0,-1 0 0 0 0,0 1 1 0 0,-1 0-1 0 0,0 2 0 0 0,6 6-15 0 0,-42 8 143 0 0,-122 106 32 0 0,-46 30-98 0 0,103-77-2562 0 0,85-82-165 0 0,1-2-4580 0 0,0-1-4861 0 0</inkml:trace>
  <inkml:trace contextRef="#ctx0" brushRef="#br0" timeOffset="250.894">365 2353 3713 0 0,'0'0'3291'0'0,"0"0"-906"0"0,0 0-438 0 0,0 0-100 0 0,0 0-52 0 0,0 0-133 0 0,0 0-185 0 0,0 0-255 0 0,0 0-246 0 0,0 0-205 0 0,0 0-178 0 0,-15 1-131 0 0,-48 2-94 0 0,15 21 303 0 0,42-17-567 0 0,-2 0-71 0 0,1 1 0 0 0,0 0 0 0 0,1 0 0 0 0,0 1 1 0 0,0 0-1 0 0,1 0 0 0 0,0 0 0 0 0,1 1 0 0 0,0 0 1 0 0,0 0-1 0 0,1 0 0 0 0,0 0 0 0 0,1 0 1 0 0,0 1-1 0 0,1-1 0 0 0,0 1 0 0 0,1-1 0 0 0,0 1 1 0 0,0-1-1 0 0,1 4-33 0 0,2-10 51 0 0,1 0 1 0 0,-1 1-1 0 0,0-2 1 0 0,1 1 0 0 0,0 0-1 0 0,0-1 1 0 0,0 0-1 0 0,1 1 1 0 0,-1-2-1 0 0,1 1 1 0 0,-1 0-1 0 0,1-1 1 0 0,0 0 0 0 0,0 0-1 0 0,0-1 1 0 0,0 1-1 0 0,0-1 1 0 0,0 0-1 0 0,1 0 1 0 0,-1-1-1 0 0,0 0 1 0 0,0 0-1 0 0,1 0 1 0 0,-1 0 0 0 0,0-1-1 0 0,0 0 1 0 0,1 0-1 0 0,-1 0 1 0 0,5-2-52 0 0,10-5 194 0 0,0 0-1 0 0,0-2 1 0 0,-1 0 0 0 0,0-1 0 0 0,0-1-1 0 0,-1 0 1 0 0,-1-1 0 0 0,0-2 0 0 0,-1 1 0 0 0,-1-2-1 0 0,0 0 1 0 0,-1-1 0 0 0,-1 0 0 0 0,11-19-194 0 0,-20 31 21 0 0,15-18 21 0 0,0-1 1 0 0,-3 0-1 0 0,0-1 1 0 0,-1-1 0 0 0,-1 0-1 0 0,-2-1 1 0 0,0-1-1 0 0,-2 0 1 0 0,-1 0 0 0 0,-2-1-1 0 0,0 0 1 0 0,-2 0-1 0 0,-2-1 1 0 0,0 1 0 0 0,-2-1-1 0 0,-1-5-42 0 0,0 28-5 0 0,-1-1 0 0 0,0 1 0 0 0,0 0 0 0 0,-1 0 0 0 0,0 0 0 0 0,0 0-1 0 0,0 1 1 0 0,-1-1 0 0 0,0 1 0 0 0,0-1 0 0 0,-1 1 0 0 0,0 0 0 0 0,0 0 0 0 0,0 0 0 0 0,-1 1-1 0 0,0 0 1 0 0,0 0 0 0 0,0 0 0 0 0,-1 0 0 0 0,1 1 0 0 0,-1 0 0 0 0,0 0 0 0 0,0 0 0 0 0,-1 1 0 0 0,1 0-1 0 0,-1 0 1 0 0,0 1 0 0 0,1-1 0 0 0,-1 2 0 0 0,0-1 0 0 0,0 1 0 0 0,-1 0 0 0 0,1 0 0 0 0,0 1-1 0 0,-4 0 6 0 0,2 4-12 0 0,0 1 0 0 0,1 0-1 0 0,0 1 1 0 0,0 0-1 0 0,1 0 1 0 0,0 0 0 0 0,0 1-1 0 0,0 0 1 0 0,1 0-1 0 0,0 1 1 0 0,0 0-1 0 0,1 0 1 0 0,0 0 0 0 0,0 1-1 0 0,1 0 1 0 0,-1 2 12 0 0,-3 8 0 0 0,0 0 0 0 0,1 0 1 0 0,1 1-1 0 0,1 0 0 0 0,0 1 1 0 0,2-1-1 0 0,0 1 0 0 0,1 9 0 0 0,2-12 17 0 0,1-1 0 0 0,0 0 0 0 0,1 1 0 0 0,1-1 0 0 0,0 0 0 0 0,1 0 0 0 0,1-1 0 0 0,1 1-1 0 0,0-1 1 0 0,2 0 0 0 0,-1-1 0 0 0,2 0 0 0 0,0 0 0 0 0,1 0 0 0 0,9 10-17 0 0,-12-16-9 0 0,0 1 1 0 0,1-2-1 0 0,-1 1 1 0 0,2-1-1 0 0,-1 0 1 0 0,1-1-1 0 0,1 0 1 0 0,-1 0-1 0 0,1-1 1 0 0,0 0-1 0 0,0-1 1 0 0,1 0-1 0 0,0 0 1 0 0,0-2-1 0 0,0 1 1 0 0,0-1-1 0 0,1-1 1 0 0,-1 0-1 0 0,1 0 1 0 0,-1-1-1 0 0,10-1 9 0 0,7-18-2682 0 0,-19 7-5590 0 0,-7 8-3907 0 0</inkml:trace>
  <inkml:trace contextRef="#ctx0" brushRef="#br0" timeOffset="498.882">1 2858 14627 0 0,'0'0'2210'0'0,"0"0"-802"0"0,0 0-434 0 0,0 0 91 0 0,0 0 218 0 0,0 0 123 0 0,0 0-119 0 0,0 0-256 0 0,0 0-207 0 0,33-2-124 0 0,107-6-89 0 0,207-37 1535 0 0,-27 19-2322 0 0,-261 26-3330 0 0,-58 0 1348 0 0,-1 1-3291 0 0,-2 1-101 0 0,-2-2-6479 0 0</inkml:trace>
  <inkml:trace contextRef="#ctx0" brushRef="#br0" timeOffset="1067.471">398 3112 4369 0 0,'0'0'3547'0'0,"0"0"-1135"0"0,0 0-376 0 0,0 0 11 0 0,0 0-40 0 0,0 0-254 0 0,0 0-340 0 0,0 0-335 0 0,0 0-239 0 0,0 0-154 0 0,-31 20-106 0 0,-99 64-66 0 0,121-79-390 0 0,0 0 0 0 0,1 0-1 0 0,0 1 1 0 0,0 0 0 0 0,1 0-1 0 0,0 1 1 0 0,0 0-1 0 0,0 0 1 0 0,1 1 0 0 0,-6 8-123 0 0,-2 5 230 0 0,6-12-127 0 0,0 1 1 0 0,1 0 0 0 0,0 1 0 0 0,1-1 0 0 0,0 1 0 0 0,0 1 0 0 0,2-1-1 0 0,-1 1 1 0 0,1 0 0 0 0,1 0 0 0 0,0 0 0 0 0,1 0 0 0 0,0 0 0 0 0,1 1-1 0 0,0-1 1 0 0,1 8-104 0 0,1-17 17 0 0,1 1 0 0 0,-1-1 1 0 0,0 1-1 0 0,1-1 0 0 0,0 0 0 0 0,-1 0 0 0 0,1 0 0 0 0,0 0 0 0 0,1 0 0 0 0,-1 0 0 0 0,0-1 0 0 0,1 1 0 0 0,0-1 0 0 0,0 0 0 0 0,-1 0 0 0 0,1 1 0 0 0,0-2 0 0 0,1 1 1 0 0,-1 0-1 0 0,0-1 0 0 0,0 1 0 0 0,1-1 0 0 0,-1 0 0 0 0,1 0 0 0 0,-1-1 0 0 0,1 1 0 0 0,-1-1 0 0 0,2 1-17 0 0,99-8 888 0 0,-79-3-775 0 0,-2-2 1 0 0,0-1-1 0 0,0-1 1 0 0,-2 0-1 0 0,1-2 1 0 0,-2-1-1 0 0,0 0 0 0 0,-1-1 1 0 0,-1-1-1 0 0,-1-1 1 0 0,0-1-1 0 0,-2 0 0 0 0,0-1 1 0 0,-2-1-1 0 0,0 0 1 0 0,-1 0-1 0 0,-2-2 1 0 0,0 1-1 0 0,1-10-113 0 0,-7 22 5 0 0,0 0 1 0 0,-1 0-1 0 0,0-1 1 0 0,0 1-1 0 0,-1-1 0 0 0,-1 0 1 0 0,-1 0-1 0 0,1 1 1 0 0,-2-1-1 0 0,0 0 0 0 0,0 0 1 0 0,-1 1-1 0 0,-1-1 0 0 0,0 1 1 0 0,-1 0-1 0 0,0-1 1 0 0,-1 2-1 0 0,0-1 0 0 0,-1 0 1 0 0,0 1-1 0 0,-1 0 1 0 0,0 1-1 0 0,-1 0 0 0 0,0 0 1 0 0,-9-8-6 0 0,12 14-10 0 0,-1 0 0 0 0,0 1 0 0 0,0-1 0 0 0,1 1 0 0 0,-2 1 0 0 0,1-1 0 0 0,0 1 0 0 0,-1 0 0 0 0,1 1 0 0 0,-1-1 0 0 0,1 1 0 0 0,-1 1 0 0 0,1-1 0 0 0,-1 1 0 0 0,0 0 0 0 0,1 1 0 0 0,-1-1 0 0 0,0 1 0 0 0,1 1 0 0 0,-1-1 0 0 0,1 1 0 0 0,0 0 0 0 0,-2 1 10 0 0,0 5-5 0 0,-1 0-1 0 0,1 1 1 0 0,0 0 0 0 0,0 0-1 0 0,1 1 1 0 0,1 0-1 0 0,0 0 1 0 0,0 1-1 0 0,1 0 1 0 0,0-1-1 0 0,1 2 1 0 0,0-1-1 0 0,0 0 1 0 0,2 1-1 0 0,-1 0 1 0 0,2 0 0 0 0,-1 0-1 0 0,2-1 1 0 0,-1 1-1 0 0,2 0 1 0 0,-1 0-1 0 0,2 0 1 0 0,0 0-1 0 0,0 0 1 0 0,1-1-1 0 0,0 1 1 0 0,1-1-1 0 0,1 0 1 0 0,-1 0-1 0 0,2 0 1 0 0,5 8 5 0 0,3 6-12 0 0,2-1 0 0 0,0-1 0 0 0,2 0 0 0 0,0-1 0 0 0,2-1 0 0 0,0-1 0 0 0,1-1 0 0 0,2 0 12 0 0,-17-14-195 0 0,0 0-1 0 0,1-1 1 0 0,0 1-1 0 0,0-1 1 0 0,1-1-1 0 0,-1 1 1 0 0,1-1 0 0 0,-1-1-1 0 0,1 1 1 0 0,0-2-1 0 0,0 1 1 0 0,0-1 0 0 0,0 0-1 0 0,0 0 1 0 0,1-1-1 0 0,-1 0 1 0 0,1-1 195 0 0,21-16-6085 0 0,-23 10 805 0 0,2 3-6733 0 0</inkml:trace>
  <inkml:trace contextRef="#ctx0" brushRef="#br0" timeOffset="1420.47">886 2887 17508 0 0,'0'0'1712'0'0,"0"0"-570"0"0,0 0-218 0 0,0 0 92 0 0,0 0 111 0 0,0 0 52 0 0,0 0-140 0 0,0 0-199 0 0,0 0-135 0 0,0 0-186 0 0,0 0-140 0 0,0 0-87 0 0,-6 31-85 0 0,-22 99-61 0 0,1-49 21 0 0,16-51-141 0 0,1 1-1 0 0,2 0 1 0 0,0 0-1 0 0,2 0 1 0 0,2 1-1 0 0,1 0 1 0 0,0 27-26 0 0,4-56 7 0 0,-1 0 1 0 0,0 0-1 0 0,1 0 0 0 0,0 0 1 0 0,0-1-1 0 0,-1 1 0 0 0,2 0 1 0 0,-1 0-1 0 0,0 0 1 0 0,1-1-1 0 0,-1 1 0 0 0,1 0 1 0 0,0-1-1 0 0,0 0 0 0 0,0 1 1 0 0,0-1-1 0 0,0 0 0 0 0,0 0 1 0 0,0 0-1 0 0,1 0 1 0 0,-1-1-1 0 0,1 1 0 0 0,0 0 1 0 0,-1-1-1 0 0,1 0 0 0 0,0 0 1 0 0,0 0-1 0 0,0 0 0 0 0,0 0 1 0 0,0-1-1 0 0,0 1 0 0 0,0-1 1 0 0,0 0-1 0 0,0 1 1 0 0,1-2-8 0 0,6 2 28 0 0,0-1 1 0 0,0-1 0 0 0,0 0 0 0 0,0 0-1 0 0,-1-1 1 0 0,1 0 0 0 0,0-1 0 0 0,-1 0 0 0 0,0-1-1 0 0,4-1-28 0 0,27-14 91 0 0,-49-7-7064 0 0,6 23 5368 0 0,-4-8-7771 0 0,5 7-2355 0 0</inkml:trace>
  <inkml:trace contextRef="#ctx0" brushRef="#br0" timeOffset="1662.769">643 3145 13179 0 0,'0'0'2503'0'0,"0"0"-736"0"0,0 0-416 0 0,0 0-96 0 0,0 0 17 0 0,0 0-82 0 0,0 0-205 0 0,0 0-174 0 0,0 0-91 0 0,0 0-76 0 0,0 0-82 0 0,0 0-70 0 0,36-1-133 0 0,114-1-119 0 0,74 0-670 0 0,-179-6-1401 0 0,-27 2-2216 0 0,-7 3-545 0 0,0-1-7469 0 0</inkml:trace>
  <inkml:trace contextRef="#ctx0" brushRef="#br0" timeOffset="1970.917">1361 2327 10554 0 0,'0'0'2098'0'0,"0"0"-103"0"0,0 0-61 0 0,0 0 10 0 0,0 0-97 0 0,0 0-270 0 0,0 0-362 0 0,0 0-327 0 0,0 0-212 0 0,0 0-124 0 0,0 0-48 0 0,0 0-38 0 0,0 0-52 0 0,2-3 2 0 0,4-8-80 0 0,-4 18 34 0 0,-6 31 280 0 0,2-20-461 0 0,-13 193 766 0 0,4-44-691 0 0,-31 157-264 0 0,12-103-1665 0 0,45-222-1705 0 0,11-42-2793 0 0,-15 11-1789 0 0,-10 29 6215 0 0,2-10-7220 0 0</inkml:trace>
  <inkml:trace contextRef="#ctx0" brushRef="#br0" timeOffset="2383.707">1647 2165 16948 0 0,'0'0'1123'0'0,"0"0"-217"0"0,0 0-27 0 0,0 0 169 0 0,0 0 143 0 0,0 0-29 0 0,0 0-183 0 0,-10 37-198 0 0,-29 113-166 0 0,22-38 371 0 0,18-87-784 0 0,20 189 764 0 0,-10-165-933 0 0,33 218 130 0 0,-47-175-180 0 0,-22-102 621 0 0,-24-164-57 0 0,39 146-504 0 0,-2 0 1 0 0,0 1-1 0 0,-2 1 0 0 0,-1 0 1 0 0,-10-12-44 0 0,22 33 4 0 0,-1-1 0 0 0,-1 1 0 0 0,1 0 0 0 0,0 0 0 0 0,-1 0 1 0 0,0 1-1 0 0,0-1 0 0 0,-1 1 0 0 0,1 0 0 0 0,-1 1 0 0 0,0-1 0 0 0,0 1 0 0 0,0 1 0 0 0,0-1 0 0 0,-1 1 1 0 0,1 0-1 0 0,-1 0 0 0 0,1 1 0 0 0,-1 0 0 0 0,0 0 0 0 0,1 0 0 0 0,-1 1 0 0 0,0 0 0 0 0,0 0 0 0 0,1 1 1 0 0,-1 0-1 0 0,-3 1-4 0 0,2 1-74 0 0,1 0 0 0 0,0 0 0 0 0,0 1 0 0 0,0 0 0 0 0,0 1 0 0 0,1-1 0 0 0,0 1 1 0 0,0 0-1 0 0,0 1 0 0 0,0-1 0 0 0,1 1 0 0 0,0 0 0 0 0,0 1 0 0 0,1-1 0 0 0,0 1 0 0 0,0 0 0 0 0,0 0 1 0 0,1 0-1 0 0,0 2 74 0 0,-18 53-7740 0 0,19-49-4086 0 0</inkml:trace>
  <inkml:trace contextRef="#ctx0" brushRef="#br0" timeOffset="2918.615">2151 2795 14147 0 0,'0'0'2281'0'0,"0"0"-577"0"0,0 0-254 0 0,0 0-1 0 0,0 0-33 0 0,0 0-133 0 0,0 0-242 0 0,0 0-269 0 0,0 0-161 0 0,0 0-115 0 0,0 0-79 0 0,0 0-59 0 0,0 0-38 0 0,-12-12-39 0 0,-37-36-50 0 0,49 47-224 0 0,-1 0 1 0 0,1 1 0 0 0,-1-1 0 0 0,0 1-1 0 0,1-1 1 0 0,-1 1 0 0 0,0-1 0 0 0,0 1-1 0 0,1-1 1 0 0,-1 1 0 0 0,0-1 0 0 0,0 1-1 0 0,0 0 1 0 0,1 0 0 0 0,-1-1-1 0 0,0 1 1 0 0,0 0 0 0 0,0 0 0 0 0,0 0-1 0 0,0 0 1 0 0,0 0 0 0 0,0 0 0 0 0,1 0-1 0 0,-1 0 1 0 0,0 0 0 0 0,0 1 0 0 0,0-1-1 0 0,0 0 1 0 0,0 0 0 0 0,1 1-1 0 0,-1-1 1 0 0,0 1 0 0 0,0-1 0 0 0,0 1-1 0 0,1-1 1 0 0,-1 1 0 0 0,0-1 0 0 0,1 1-1 0 0,-1-1 1 0 0,1 1 0 0 0,-1 0 0 0 0,0 0-1 0 0,1 0-7 0 0,-4 2 40 0 0,-14 15 9 0 0,0 0 1 0 0,1 1-1 0 0,1 1 1 0 0,1 1-1 0 0,0 0 1 0 0,2 0-1 0 0,1 2 1 0 0,0 0-1 0 0,2 0 1 0 0,-7 24-50 0 0,12-29-4 0 0,0 1 0 0 0,2 0 1 0 0,1 0-1 0 0,0 1 0 0 0,1-1 1 0 0,1 0-1 0 0,1 1 4 0 0,0-14-2 0 0,-1-1-1 0 0,1 1 0 0 0,0 0 1 0 0,1-1-1 0 0,-1 0 1 0 0,1 1-1 0 0,0-1 1 0 0,1 0-1 0 0,-1 0 0 0 0,1 0 1 0 0,0 0-1 0 0,0 0 1 0 0,0-1-1 0 0,1 0 0 0 0,0 1 1 0 0,0-1-1 0 0,0 0 1 0 0,0-1-1 0 0,0 1 1 0 0,1-1-1 0 0,0 0 0 0 0,-1 0 1 0 0,1 0-1 0 0,0-1 1 0 0,1 0-1 0 0,-1 0 0 0 0,0 0 1 0 0,2 0 2 0 0,2 1 8 0 0,0-1 1 0 0,0 0-1 0 0,0 0 0 0 0,1-1 1 0 0,-1 0-1 0 0,0-1 0 0 0,1 0 1 0 0,-1-1-1 0 0,0 0 0 0 0,1 0 1 0 0,-1-1-1 0 0,0 0 0 0 0,0 0 1 0 0,0-1-1 0 0,-1 0 1 0 0,7-4-9 0 0,-10 5 29 0 0,0 0 0 0 0,0-1 1 0 0,0 1-1 0 0,0-1 0 0 0,-1 0 1 0 0,1-1-1 0 0,-1 1 0 0 0,0-1 1 0 0,0 0-1 0 0,0 0 0 0 0,0 0 1 0 0,-1-1-1 0 0,0 1 0 0 0,0-1 1 0 0,0 0-1 0 0,0 1 0 0 0,-1-1 1 0 0,0-1-1 0 0,0 1 0 0 0,0 0 1 0 0,0 0-1 0 0,-1-1 0 0 0,0 1 1 0 0,0-1-1 0 0,-1 1 0 0 0,1-1 1 0 0,-1 0-1 0 0,0 1 0 0 0,-1-1-29 0 0,-2 2 10 0 0,0 0-1 0 0,0 0 1 0 0,-1 0-1 0 0,0 0 0 0 0,0 0 1 0 0,0 1-1 0 0,0-1 1 0 0,0 1-1 0 0,-1 0 0 0 0,1 1 1 0 0,-1-1-1 0 0,0 1 1 0 0,0 0-1 0 0,0 0 0 0 0,0 0 1 0 0,0 1-1 0 0,0 0 1 0 0,0 0-1 0 0,-1 0 0 0 0,-4 0-9 0 0,3 0-13 0 0,-1 1 0 0 0,1-1-1 0 0,0 1 1 0 0,0 1-1 0 0,0 0 1 0 0,0 0-1 0 0,0 0 1 0 0,0 0 0 0 0,0 1-1 0 0,1 1 1 0 0,-1-1-1 0 0,0 1 1 0 0,1 0-1 0 0,-3 2 14 0 0,9-5-2 0 0,1 0-1 0 0,-1 1 0 0 0,0-1 0 0 0,1 0 0 0 0,-1 1 1 0 0,0-1-1 0 0,1 1 0 0 0,-1-1 0 0 0,0 0 0 0 0,0 1 1 0 0,1-1-1 0 0,-1 1 0 0 0,0-1 0 0 0,0 1 0 0 0,0-1 0 0 0,0 0 1 0 0,0 1-1 0 0,0-1 0 0 0,1 1 0 0 0,-1-1 0 0 0,0 1 1 0 0,0-1-1 0 0,0 1 0 0 0,0-1 0 0 0,-1 1 0 0 0,1-1 1 0 0,0 1-1 0 0,0-1 0 0 0,0 1 0 0 0,0-1 0 0 0,0 0 1 0 0,-1 1-1 0 0,1-1 0 0 0,0 1 0 0 0,0-1 0 0 0,-1 1 0 0 0,1-1 1 0 0,0 0-1 0 0,0 1 0 0 0,-1-1 0 0 0,1 0 0 0 0,-1 1 1 0 0,1-1-1 0 0,0 0 0 0 0,-1 0 0 0 0,1 1 0 0 0,-1-1 3 0 0,132-12 20 0 0,-105 7-866 0 0,101-23 1177 0 0,-84 17-4678 0 0,-1 1-5528 0 0,-29 6-2797 0 0</inkml:trace>
  <inkml:trace contextRef="#ctx0" brushRef="#br0" timeOffset="4033.733">1140 2040 5817 0 0,'0'0'1801'0'0,"0"0"24"0"0,0 0 138 0 0,0 0 179 0 0,0 0 49 0 0,0 0-144 0 0,0 0-319 0 0,0 0-378 0 0,0 0-320 0 0,0 0-263 0 0,0 0-159 0 0,0 0-89 0 0,0 0-34 0 0,-6-2-50 0 0,-16-7 821 0 0,150-12 1249 0 0,-38 7-1782 0 0,1 5-1 0 0,86 2-722 0 0,-148 7 44 0 0,25 0 910 0 0,-80-26-729 0 0,-173-162-353 0 0,200 188 32 0 0,-1 0 0 0 0,0 0-1 0 0,1 0 1 0 0,-1-1 0 0 0,0 1 0 0 0,1 0-1 0 0,-1 0 1 0 0,0 0 0 0 0,0-1 0 0 0,1 1-1 0 0,-1 0 1 0 0,0 0 0 0 0,0-1 0 0 0,1 1-1 0 0,-1 0 1 0 0,0-1 0 0 0,0 1-1 0 0,0 0 1 0 0,0-1 0 0 0,1 1 0 0 0,-1 0-1 0 0,0-1 1 0 0,0 1 0 0 0,0 0 0 0 0,0-1-1 0 0,0 1 1 0 0,0 0 0 0 0,0-1 0 0 0,0 1-1 0 0,0 0 1 0 0,0-1 0 0 0,0 1-1 0 0,0 0 1 0 0,0-1 0 0 0,0 1 0 0 0,0-1-1 0 0,-1 1 1 0 0,1 0 0 0 0,0-1 0 0 0,0 1-1 0 0,0 0 1 0 0,0 0 0 0 0,-1-1 0 0 0,1 1 96 0 0,33 13-11204 0 0,-23-6-1477 0 0</inkml:trace>
  <inkml:trace contextRef="#ctx0" brushRef="#br0" timeOffset="4552.615">2490 2430 2032 0 0,'0'0'2536'0'0,"0"0"-195"0"0,0 0 105 0 0,0 0 96 0 0,0 0-55 0 0,0 0-207 0 0,0 0-340 0 0,0 0-370 0 0,0 0-322 0 0,0 0-237 0 0,0 0-164 0 0,0 0-91 0 0,8-3 3139 0 0,140 6-1481 0 0,248-17-2291 0 0,-403 11-4838 0 0,3 2-2557 0 0,2 1-5128 0 0</inkml:trace>
  <inkml:trace contextRef="#ctx0" brushRef="#br0" timeOffset="4973.861">2561 2662 10370 0 0,'0'0'2330'0'0,"0"0"-456"0"0,0 0-167 0 0,0 0-43 0 0,0 0-115 0 0,0 0-236 0 0,0 0-343 0 0,0 0-324 0 0,0 0-144 0 0,0 0-27 0 0,0 0-19 0 0,0 0 4 0 0,0 0-3 0 0,4 16 1913 0 0,19-11-1968 0 0,-1-2 1 0 0,1 0-1 0 0,0-1 0 0 0,0-1 1 0 0,1-2-1 0 0,-1 0 0 0 0,0-1 0 0 0,-1-1 1 0 0,1-1-1 0 0,21-7-402 0 0,85-11 523 0 0,-20 15-183 0 0,-85 7-3812 0 0,-1-1-3771 0 0,-21 1-5469 0 0</inkml:trace>
  <inkml:trace contextRef="#ctx0" brushRef="#br0" timeOffset="7200.1">3957 2059 1904 0 0,'0'0'2301'0'0,"0"0"-643"0"0,0 0-189 0 0,0 0 202 0 0,0 0 252 0 0,0 0 50 0 0,0 0-261 0 0,0 0-432 0 0,0 0-375 0 0,0 0-245 0 0,0 0-124 0 0,2 0-41 0 0,8 0-31 0 0,-7 0-32 0 0,-3 0-37 0 0,33 0 3737 0 0,-150 18 925 0 0,-56 50-5345 0 0,137-51 743 0 0,-126 67 128 0 0,161-83-578 0 0,0-1-1 0 0,1 1 1 0 0,-1-1 0 0 0,0 1 0 0 0,0 0-1 0 0,1-1 1 0 0,-1 1 0 0 0,0 0 0 0 0,1 0-1 0 0,-1-1 1 0 0,0 1 0 0 0,1 0 0 0 0,-1 0-1 0 0,1 0 1 0 0,0 0 0 0 0,-1-1 0 0 0,1 1-1 0 0,0 0 1 0 0,-1 0 0 0 0,1 0-1 0 0,0 0 1 0 0,0 0 0 0 0,0 0 0 0 0,0 0-1 0 0,0 0 1 0 0,0 0 0 0 0,0 0 0 0 0,0 0-1 0 0,0 0 1 0 0,0 0 0 0 0,1 0 0 0 0,-1 0-1 0 0,0 0 1 0 0,1 0 0 0 0,-1 0 0 0 0,0-1-1 0 0,1 1 1 0 0,-1 0 0 0 0,1 0-1 0 0,0 0 1 0 0,-1-1 0 0 0,1 1 0 0 0,0 0-1 0 0,-1 0 1 0 0,1-1 0 0 0,0 1 0 0 0,0-1-1 0 0,0 1 1 0 0,-1-1 0 0 0,1 1 0 0 0,0-1-1 0 0,0 1 1 0 0,1-1-5 0 0,49 28 126 0 0,-22-22-24 0 0,1-1-1 0 0,0-1 0 0 0,0-2 0 0 0,0-1 1 0 0,25-2-102 0 0,89 6 152 0 0,-137-5-139 0 0,19 11 148 0 0,-65 19 151 0 0,-132 83-179 0 0,-61 35 2 0 0,221-141-127 0 0,-1 1-11 0 0,-1-1 0 0 0,2 2 0 0 0,-1-1 0 0 0,1 2 1 0 0,0 0-1 0 0,1 0 0 0 0,0 1 0 0 0,1 0 1 0 0,0 0-1 0 0,0 2 3 0 0,8-12-1 0 0,1 0 0 0 0,0 0 0 0 0,-1 0 0 0 0,1 0 0 0 0,0 0 0 0 0,-1 0-1 0 0,1 1 1 0 0,0-1 0 0 0,0 0 0 0 0,0 0 0 0 0,0 0 0 0 0,0 0 0 0 0,0 0 0 0 0,1 0 0 0 0,-1 0 0 0 0,0 0 0 0 0,0 0 0 0 0,1 0 0 0 0,-1 0 0 0 0,1 1 0 0 0,-1-2 0 0 0,1 1 0 0 0,-1 0 0 0 0,1 0 0 0 0,0 0 0 0 0,-1 0 0 0 0,1 0 0 0 0,0 0 0 0 0,0-1 0 0 0,0 1 0 0 0,-1 0 0 0 0,1-1 0 0 0,0 1-1 0 0,0 0 1 0 0,0-1 0 0 0,0 1 0 0 0,0-1 0 0 0,0 0 0 0 0,0 1 0 0 0,0-1 0 0 0,0 0 0 0 0,1 0 0 0 0,-1 1 1 0 0,52 9 69 0 0,234-10 269 0 0,-31-21-89 0 0,-219 17-187 0 0,-37 4-54 0 0,0 0-24 0 0,0-2-1342 0 0,0-1 4132 0 0,0 2-5818 0 0,0 0-2179 0 0,0 0-3468 0 0,0 1-4166 0 0</inkml:trace>
  <inkml:trace contextRef="#ctx0" brushRef="#br0" timeOffset="7568.113">3607 3307 15835 0 0,'0'0'1393'0'0,"0"0"-485"0"0,0 0-92 0 0,0 0 198 0 0,0 0 146 0 0,0 0-8 0 0,0 0-209 0 0,0 0-295 0 0,0 0-181 0 0,0 0-16 0 0,0 0 22 0 0,0 0 10 0 0,0 0 22 0 0,-1 8-61 0 0,-16 79 1217 0 0,16-100-5529 0 0,2 1-4252 0 0,-1 4-4204 0 0</inkml:trace>
  <inkml:trace contextRef="#ctx0" brushRef="#br0" timeOffset="8000.518">3662 3020 10946 0 0,'0'0'2267'0'0,"0"0"-489"0"0,0 0-193 0 0,0 0-22 0 0,0 0-100 0 0,0 0-195 0 0,0 0-227 0 0,0 0-216 0 0,0 0-175 0 0,0 0-119 0 0,0 0-95 0 0,0 0-62 0 0,-9 4-16 0 0,-26 13-27 0 0,55-23 1510 0 0,-11 3-1771 0 0,-23 9 909 0 0,-26 12-464 0 0,39-18-470 0 0,1 0 14 0 0,0 0-6 0 0,0 0-17 0 0,0 0-10 0 0,0 0-32 0 0,0 0-30 0 0,19-11-1091 0 0,11-5-3389 0 0,-20 11-2221 0 0,-1 1-6160 0 0</inkml:trace>
  <inkml:trace contextRef="#ctx0" brushRef="#br0" timeOffset="8627.166">4533 2364 10346 0 0,'0'0'1946'0'0,"0"0"-343"0"0,0 0-65 0 0,0 0 21 0 0,0 0-39 0 0,0 0-161 0 0,0 0-255 0 0,0 0-260 0 0,0 0-192 0 0,0 0-98 0 0,0 0-78 0 0,0 0-76 0 0,0 0-21 0 0,-4 30-31 0 0,-10 95-39 0 0,5 69 846 0 0,7-102 1151 0 0,-2-112-2256 0 0,2-1 1 0 0,1 0-1 0 0,0 0 0 0 0,1 0 0 0 0,2 0 1 0 0,0 0-1 0 0,1 1 0 0 0,1-1 1 0 0,1 1-1 0 0,3-8-50 0 0,1-7 20 0 0,1 0 1 0 0,1 0-1 0 0,2 1 0 0 0,2 0 1 0 0,1 1-1 0 0,1 1 1 0 0,2 0-1 0 0,1 2 0 0 0,2 0 1 0 0,18-19-21 0 0,28 6 47 0 0,-67 42-49 0 0,0 1 1 0 0,-1 0 0 0 0,1-1-1 0 0,0 1 1 0 0,-1 0 0 0 0,1 0-1 0 0,0 0 1 0 0,-1-1 0 0 0,1 1-1 0 0,0 0 1 0 0,0 0-1 0 0,-1 0 1 0 0,1 0 0 0 0,0 0-1 0 0,-1 1 1 0 0,1-1 0 0 0,0 0-1 0 0,-1 0 1 0 0,1 0 0 0 0,0 1-1 0 0,-1-1 1 0 0,1 0 0 0 0,0 0-1 0 0,-1 1 1 0 0,1-1 0 0 0,0 1-1 0 0,-1-1 1 0 0,1 1 0 0 0,-1-1-1 0 0,1 1 1 0 0,-1-1 0 0 0,1 1-1 0 0,-1-1 1 0 0,0 1 0 0 0,1-1-1 0 0,-1 1 1 0 0,0 0 0 0 0,1-1-1 0 0,-1 1 1 0 0,0 0 0 0 0,0-1-1 0 0,1 1 1 0 0,-1 0 0 0 0,0 0 1 0 0,4 7 11 0 0,17 108 5 0 0,-18-102-688 0 0,9 46 303 0 0,-9-41-3366 0 0,0 0-4129 0 0,-2-14-4831 0 0</inkml:trace>
  <inkml:trace contextRef="#ctx0" brushRef="#br0" timeOffset="8992.864">4923 2913 16171 0 0,'0'0'1539'0'0,"0"0"-498"0"0,0 0-92 0 0,0 0 119 0 0,0 0 102 0 0,0 0-36 0 0,0 0-234 0 0,0 0-268 0 0,0 0-176 0 0,0 0-139 0 0,0 0-81 0 0,0 0-51 0 0,-2 17-43 0 0,-16 91 156 0 0,14-79-165 0 0,3-48-5298 0 0,1 10-220 0 0,0 4-6211 0 0</inkml:trace>
  <inkml:trace contextRef="#ctx0" brushRef="#br0" timeOffset="9338.185">5142 2552 10714 0 0,'0'0'1677'0'0,"0"0"-290"0"0,0 0 2 0 0,0 0 94 0 0,0 0-13 0 0,0 0-165 0 0,0 0-284 0 0,0 0-302 0 0,0 0-202 0 0,0 0-125 0 0,0 0-95 0 0,0 0-35 0 0,0 0-61 0 0,-13 12-58 0 0,-55 50 93 0 0,86-67-12 0 0,13-23 172 0 0,-59 42 938 0 0,-11 19-1154 0 0,39-33-195 0 0,0 0-41 0 0,42-3-5761 0 0,-35-4-1049 0 0,-1 3-4951 0 0</inkml:trace>
  <inkml:trace contextRef="#ctx0" brushRef="#br0" timeOffset="9604.911">5367 1959 8578 0 0,'0'0'3206'0'0,"0"0"-836"0"0,0 0-314 0 0,0 0-85 0 0,0 0-142 0 0,0 0-274 0 0,0 0-430 0 0,0 0-382 0 0,0 0-216 0 0,0 0-52 0 0,0 0 11 0 0,0 0-18 0 0,-13 17-53 0 0,-57 83 165 0 0,26 8 28 0 0,42-99-3645 0 0,2 4-7910 0 0,2-13-1037 0 0</inkml:trace>
  <inkml:trace contextRef="#ctx0" brushRef="#br0" timeOffset="10456.83">4426 2081 160 0 0,'0'0'2846'0'0,"0"0"-574"0"0,0 0-84 0 0,0 0 52 0 0,0 0 23 0 0,0 0-121 0 0,0 0-304 0 0,0 0-311 0 0,0 0-348 0 0,0 0-274 0 0,0 0-173 0 0,0 0-109 0 0,0 0-88 0 0,3-8 1189 0 0,262-6 2471 0 0,-105-8-3846 0 0,-96 14 1121 0 0,-154-33-1286 0 0,33 1-143 0 0,57 31-2196 0 0,12 7-4959 0 0,-10 2-3228 0 0</inkml:trace>
  <inkml:trace contextRef="#ctx0" brushRef="#br0" timeOffset="11343.824">4577 1617 0 0 0,'0'0'551'0'0,"0"0"752"0"0,0 0 165 0 0,0 0 88 0 0,0 0 117 0 0,0 0-70 0 0,0 0-158 0 0,0 0-243 0 0,0 0-255 0 0,0 0-107 0 0,0 0-10 0 0,0 0-14 0 0,0 0-48 0 0,-7 5-65 0 0,-21 19-98 0 0,26-22-477 0 0,1 0 1 0 0,-1 0-1 0 0,1 0 0 0 0,0 0 1 0 0,0 0-1 0 0,0 0 0 0 0,0 0 0 0 0,0 1 1 0 0,0-1-1 0 0,1 1 0 0 0,-1-1 0 0 0,1 0 1 0 0,-1 1-1 0 0,1-1 0 0 0,0 1 1 0 0,0-1-1 0 0,0 1 0 0 0,1-1 0 0 0,-1 0 1 0 0,0 1-1 0 0,1 0-128 0 0,0 9 694 0 0,0-10-558 0 0,0 0 1 0 0,0-1 0 0 0,0 1 0 0 0,1 0 0 0 0,-1-1 0 0 0,0 1 0 0 0,1-1-1 0 0,-1 1 1 0 0,1-1 0 0 0,-1 0 0 0 0,1 1 0 0 0,0-1 0 0 0,-1 0 0 0 0,1 0-1 0 0,0 0 1 0 0,0 0 0 0 0,0-1 0 0 0,0 1 0 0 0,0 0 0 0 0,0-1 0 0 0,0 1-1 0 0,0-1 1 0 0,0 0 0 0 0,0 0 0 0 0,0 0 0 0 0,0 0 0 0 0,0 0-1 0 0,0 0 1 0 0,0 0 0 0 0,0-1 0 0 0,0 1 0 0 0,0-1 0 0 0,0 1 0 0 0,0-1-1 0 0,0 0 1 0 0,0 0 0 0 0,0 0 0 0 0,0 0 0 0 0,-1 0 0 0 0,1 0 0 0 0,0-1-1 0 0,0 0-136 0 0,1-1 77 0 0,-1-1-1 0 0,0 1 0 0 0,0 0 0 0 0,0-1 1 0 0,-1 0-1 0 0,1 1 0 0 0,-1-1 0 0 0,0 0 0 0 0,0 0 1 0 0,0 0-1 0 0,0 0 0 0 0,-1 0 0 0 0,1 0 1 0 0,-1 0-1 0 0,0 0 0 0 0,0 0 0 0 0,-1 0 1 0 0,1 0-1 0 0,-1 0-76 0 0,0 3-3 0 0,0 0 0 0 0,-1-1-1 0 0,1 1 1 0 0,0 0 0 0 0,0 1 0 0 0,-1-1 0 0 0,1 0 0 0 0,-1 0 0 0 0,1 0 0 0 0,-1 1 0 0 0,1-1 0 0 0,-1 1-1 0 0,1-1 1 0 0,-1 1 0 0 0,1 0 0 0 0,-1 0 0 0 0,0-1 0 0 0,1 1 0 0 0,-1 0 0 0 0,1 0 0 0 0,-1 1 0 0 0,0-1-1 0 0,1 0 1 0 0,-1 0 0 0 0,1 1 0 0 0,-1-1 0 0 0,1 1 0 0 0,-1-1 0 0 0,1 1 0 0 0,-1 0 0 0 0,1 0 0 0 0,0 0-1 0 0,-1-1 1 0 0,1 2 3 0 0,-3 1 9 0 0,3-2-9 0 0,-1 0-1 0 0,1 0 1 0 0,-1 0 0 0 0,1 0-1 0 0,0 0 1 0 0,-1 1 0 0 0,1-1-1 0 0,0 0 1 0 0,0 1 0 0 0,0-1-1 0 0,0 1 1 0 0,0-1 0 0 0,0 1-1 0 0,0-1 1 0 0,0 1 0 0 0,1 0 0 0 0,-1-1-1 0 0,0 1 1 0 0,1 0 0 0 0,0-1-1 0 0,-1 1 1 0 0,1 0 0 0 0,0 0-1 0 0,0 0 1 0 0,0-1 0 0 0,0 1-1 0 0,0 0 1 0 0,1 0 0 0 0,-1-1-1 0 0,0 1 1 0 0,1 0 0 0 0,-1 0-1 0 0,1-1 1 0 0,0 1 0 0 0,-1-1-1 0 0,1 1 1 0 0,0 0 0 0 0,0-1-1 0 0,1 1 1 0 0,0-2 61 0 0,0-1 1 0 0,1 1-1 0 0,-1-1 0 0 0,0 1 0 0 0,1-1 0 0 0,-1 0 0 0 0,0 0 0 0 0,0 0 0 0 0,0-1 0 0 0,0 1 0 0 0,0 0 0 0 0,0-1 0 0 0,0 1 0 0 0,0-1 0 0 0,-1 0 1 0 0,1 1-1 0 0,0-1 0 0 0,-1 0 0 0 0,0 0 0 0 0,1 0 0 0 0,-1 0 0 0 0,0 0 0 0 0,0-1 0 0 0,0 1 0 0 0,0 0 0 0 0,0 0 0 0 0,-1-1 0 0 0,1 1 0 0 0,-1-1-61 0 0,1 2 4 0 0,-1 1 0 0 0,1-1 0 0 0,-1 0 0 0 0,1 1 0 0 0,-1-1-1 0 0,0 0 1 0 0,1 0 0 0 0,-1 1 0 0 0,0-1 0 0 0,0 0 0 0 0,1 0-1 0 0,-1 0 1 0 0,0 1 0 0 0,0-1 0 0 0,0 0 0 0 0,0 0 0 0 0,0 0-1 0 0,0 0 1 0 0,0 1 0 0 0,0-1 0 0 0,0 0 0 0 0,-1 0 0 0 0,1 0-1 0 0,0 1 1 0 0,0-1 0 0 0,-1 0 0 0 0,1 0 0 0 0,-1 1 0 0 0,1-1-1 0 0,0 0 1 0 0,-1 1 0 0 0,1-1 0 0 0,-1 0 0 0 0,0 1 0 0 0,1-1-1 0 0,-1 1 1 0 0,1-1 0 0 0,-1 1 0 0 0,0-1 0 0 0,0 1 0 0 0,1-1-1 0 0,-1 1 1 0 0,0 0 0 0 0,0-1 0 0 0,1 1 0 0 0,-1 0 0 0 0,0 0-1 0 0,0 0 1 0 0,0-1 0 0 0,1 1 0 0 0,-1 0 0 0 0,0 0 0 0 0,0 0-1 0 0,0 0 1 0 0,0 0 0 0 0,1 1 0 0 0,-1-1 0 0 0,0 0 0 0 0,0 0-1 0 0,0 0 1 0 0,1 1 0 0 0,-1-1 0 0 0,0 1-4 0 0,0-1-4 0 0,-1 0 0 0 0,1 1 0 0 0,-1-1 0 0 0,1 0 0 0 0,-1 1 0 0 0,1 0 0 0 0,-1-1 0 0 0,1 1 0 0 0,0 0-1 0 0,-1 0 1 0 0,1 0 0 0 0,0 0 0 0 0,0 0 0 0 0,0 0 0 0 0,0 0 0 0 0,0 0 0 0 0,0 1 0 0 0,0-1 0 0 0,0 0 0 0 0,0 0 0 0 0,1 1 0 0 0,-1-1 0 0 0,0 1 0 0 0,1-1 0 0 0,-1 1 0 0 0,1-1 0 0 0,0 1 0 0 0,-1-1 0 0 0,1 1 0 0 0,0-1 0 0 0,0 1 0 0 0,0-1 0 0 0,0 1 0 0 0,0-1 0 0 0,0 1 0 0 0,0-1 0 0 0,1 1-1 0 0,-1-1 1 0 0,1 2 4 0 0,42 16-730 0 0,-7-14-1432 0 0,-24-4-1247 0 0,1 1-4040 0 0,-2 1-5288 0 0</inkml:trace>
  <inkml:trace contextRef="#ctx0" brushRef="#br0" timeOffset="12116.849">5927 2438 464 0 0,'0'0'2377'0'0,"0"0"-105"0"0,0 0 71 0 0,0 0 36 0 0,0 0-86 0 0,0 0-209 0 0,0 0-299 0 0,0 0-285 0 0,0 0-248 0 0,0 0-183 0 0,0 0-121 0 0,0 0-93 0 0,0 0-89 0 0,-6-3-61 0 0,3 2-665 0 0,1 0 34 0 0,1 0 0 0 0,-1 1 1 0 0,0-1-1 0 0,1 0 0 0 0,-1 1 0 0 0,0-1 1 0 0,1 1-1 0 0,-1-1 0 0 0,0 1 0 0 0,0 0 1 0 0,0 0-1 0 0,1 0 0 0 0,-1 0 0 0 0,0 0 1 0 0,0 0-1 0 0,1 0 0 0 0,-1 1 0 0 0,0-1 1 0 0,0 1-1 0 0,1-1 0 0 0,-1 1 0 0 0,0 0 1 0 0,1-1-1 0 0,-1 1 0 0 0,1 0 0 0 0,-1 0 0 0 0,1 0 1 0 0,-1 1-75 0 0,-12 12 297 0 0,2 0 0 0 0,0 1 0 0 0,1 0 0 0 0,0 1 0 0 0,2 1 0 0 0,0-1 0 0 0,-1 3-297 0 0,-27 47 272 0 0,8-18-177 0 0,18-28-83 0 0,-1 0-1 0 0,-1-1 0 0 0,-1 0 0 0 0,0-1 0 0 0,-1 0 1 0 0,-6 3-12 0 0,14-12-69 0 0,-8 1-2711 0 0,14-31-10191 0 0,1 20 11267 0 0,0-3-8497 0 0</inkml:trace>
  <inkml:trace contextRef="#ctx0" brushRef="#br0" timeOffset="12400.302">5573 2305 8346 0 0,'0'0'2811'0'0,"0"0"-272"0"0,0 0-328 0 0,0 0-262 0 0,0 0-287 0 0,0 0-397 0 0,0 0-399 0 0,0 0-288 0 0,0 0-80 0 0,0 0 34 0 0,0 0 69 0 0,0 0 54 0 0,0 0-40 0 0,1 14-42 0 0,4 43-46 0 0,-4-51-406 0 0,1 1 0 0 0,0-1 0 0 0,0 0 0 0 0,0 1 0 0 0,1-1 0 0 0,0 0 0 0 0,0-1 0 0 0,1 1 0 0 0,-1-1 0 0 0,1 1 0 0 0,0-1 0 0 0,1 0 1 0 0,-1 0-1 0 0,4 1-121 0 0,8 12 272 0 0,101 130 553 0 0,-39-41-1458 0 0,-54-84-1109 0 0,-4-14-7107 0 0,-18-8 6994 0 0,2-1-10141 0 0</inkml:trace>
  <inkml:trace contextRef="#ctx0" brushRef="#br0" timeOffset="13099.013">6070 2824 6737 0 0,'0'0'2858'0'0,"0"0"-641"0"0,0 0-190 0 0,0 0-33 0 0,0 0-97 0 0,0 0-259 0 0,0 0-295 0 0,0 0-241 0 0,0 0-219 0 0,0 0-139 0 0,0 0-86 0 0,0 0-68 0 0,0 0-79 0 0,0-11-79 0 0,7-87 553 0 0,1 64-792 0 0,1 0 0 0 0,2 1 0 0 0,1 0 1 0 0,2 1-1 0 0,1 0 0 0 0,1 2 0 0 0,2-1 0 0 0,3-1-193 0 0,39-39 160 0 0,-60 71-160 0 0,1-1 1 0 0,-1 1-1 0 0,1-1 0 0 0,0 1 1 0 0,-1 0-1 0 0,1-1 1 0 0,-1 1-1 0 0,1 0 0 0 0,0-1 1 0 0,-1 1-1 0 0,1 0 1 0 0,0 0-1 0 0,0 0 0 0 0,-1 0 1 0 0,1 0-1 0 0,0 0 1 0 0,-1 0-1 0 0,1 0 1 0 0,0 0-1 0 0,0 0 0 0 0,-1 0 1 0 0,1 0-1 0 0,0 0 1 0 0,-1 0-1 0 0,1 1 0 0 0,0-1 1 0 0,-1 0-1 0 0,1 1 1 0 0,0-1-1 0 0,-1 0 0 0 0,1 1 1 0 0,-1-1-1 0 0,1 1 1 0 0,-1-1-1 0 0,1 1 1 0 0,-1-1-1 0 0,1 1 0 0 0,-1-1 1 0 0,1 1-1 0 0,-1-1 1 0 0,0 1-1 0 0,1 0 0 0 0,-1-1 1 0 0,0 1-1 0 0,1 0 1 0 0,-1-1-1 0 0,0 1 1 0 0,0 0-1 0 0,0-1 0 0 0,0 1 1 0 0,0 0-1 0 0,1 0 1 0 0,-1-1-1 0 0,0 1 0 0 0,-1 0 1 0 0,1-1-1 0 0,0 1 1 0 0,0 0-1 0 0,0 0 0 0 0,0-1 1 0 0,-1 1-1 0 0,1 0 1 0 0,0-1-1 0 0,0 1 1 0 0,-1 0-2 0 0,4 11 13 0 0,14 150 162 0 0,8-70-132 0 0,-23-92-33 0 0,-1 1 0 0 0,0-1 0 0 0,1 1 0 0 0,-1-1-1 0 0,0 0 1 0 0,1 0 0 0 0,-1 1 0 0 0,0-1-1 0 0,1 0 1 0 0,-1 0 0 0 0,1 0 0 0 0,-1-1-1 0 0,0 1 1 0 0,1 0 0 0 0,-1 0 0 0 0,0-1 0 0 0,1 1-1 0 0,-1-1 1 0 0,0 1 0 0 0,1-1 0 0 0,-1 0-1 0 0,0 1 1 0 0,0-1 0 0 0,0 0 0 0 0,0 0 0 0 0,0 0-1 0 0,0 0 1 0 0,0 0 0 0 0,0 0 0 0 0,0 0-1 0 0,0 0 1 0 0,0 0 0 0 0,0 0 0 0 0,-1-1-1 0 0,1 1 1 0 0,-1 0 0 0 0,1 0 0 0 0,-1-1 0 0 0,1 1-1 0 0,-1 0 1 0 0,1-2-9 0 0,2-2 26 0 0,180-262 237 0 0,-125 183-231 0 0,-53 78 132 0 0,-7 15-83 0 0,-11 29-41 0 0,6-19-3 0 0,-2 10 28 0 0,2-1-1 0 0,1 1 1 0 0,1 1-1 0 0,2-1 1 0 0,1 0-1 0 0,1 15-64 0 0,1-23-14 0 0,-1-10-22 0 0,0-1 0 0 0,1 1 0 0 0,0 0 1 0 0,0 0-1 0 0,2 0 0 0 0,-1-1 0 0 0,1 1 0 0 0,1 0 0 0 0,0-1 0 0 0,0 0 0 0 0,1 1 0 0 0,1-2 0 0 0,-1 1 0 0 0,2 0 0 0 0,2 3 36 0 0,10-2-2533 0 0,-14-10-1649 0 0,1-1-3502 0 0,-1 0-4896 0 0</inkml:trace>
  <inkml:trace contextRef="#ctx0" brushRef="#br0" timeOffset="13904.939">6913 2721 0 0 0,'0'0'569'0'0,"0"0"1164"0"0,0 0 437 0 0,0 0 37 0 0,0 0-144 0 0,0 0-236 0 0,0 0-205 0 0,0 0-167 0 0,0 0-131 0 0,0 0-108 0 0,0 0-105 0 0,0 0-113 0 0,11 7 6032 0 0,-11-6-6828 0 0,-35 139 2222 0 0,30-104-2345 0 0,5-36-82 0 0,0 0 25 0 0,0 0 19 0 0,0 0 16 0 0,0 0-13 0 0,0 0-37 0 0,0 0-31 0 0,0 0 20 0 0,0 0-9 0 0,0 0-1 0 0,0 0 30 0 0,0 0-14 0 0,0 0 7 0 0,0 0 16 0 0,0 0-13 0 0,0 0-21 0 0,0 0 22 0 0,0 0-10 0 0,0 0-23 0 0,0 0 32 0 0,0 0-20 0 0,0 0 4 0 0,0 0 37 0 0,0 0-34 0 0,0 0-30 0 0,0 0-17 0 0,0 0-12 0 0,0 0-5 0 0,0 0-46 0 0,0-25-6186 0 0,2 11-3149 0 0,1 9-1914 0 0</inkml:trace>
  <inkml:trace contextRef="#ctx0" brushRef="#br0" timeOffset="14328.848">7004 2405 7914 0 0,'0'0'3227'0'0,"0"0"-952"0"0,0 0-364 0 0,0 0-30 0 0,0 0-85 0 0,0 0-210 0 0,0 0-245 0 0,0 0-276 0 0,0 0-247 0 0,0 0-185 0 0,0 0-132 0 0,0 0-65 0 0,0 0-37 0 0,-13 3 1124 0 0,13-3-1492 0 0,0 0-22 0 0,0 0-20 0 0,25-7 289 0 0,-25 7-216 0 0,0 0 9 0 0,0 0 46 0 0,0 0 14 0 0,-16 1 154 0 0,-35 16-119 0 0,50-17-146 0 0,1 0 6 0 0,0 0-15 0 0,0 0-34 0 0,0 0-11 0 0,0 0-49 0 0,20-4-1423 0 0,-10 1 177 0 0,0 0-3172 0 0,-2 2-5363 0 0</inkml:trace>
  <inkml:trace contextRef="#ctx0" brushRef="#br0" timeOffset="15136.25">7178 2199 0 0 0,'0'0'1707'0'0,"0"0"-19"0"0,0 0 167 0 0,0 0 201 0 0,0 0 7 0 0,0 0-199 0 0,0 0-354 0 0,0 0-338 0 0,0 0-176 0 0,0 0 26 0 0,0 0 50 0 0,0 0 22 0 0,4-1-6 0 0,37 8 2044 0 0,-35-4-2930 0 0,1 0 0 0 0,0-1-1 0 0,0 0 1 0 0,-1 0-1 0 0,1 0 1 0 0,0-1-1 0 0,0 0 1 0 0,1-1 0 0 0,-1 0-1 0 0,0 0 1 0 0,0 0-1 0 0,0-1 1 0 0,0 0-1 0 0,0 0 1 0 0,0-1 0 0 0,0 0-1 0 0,0 0 1 0 0,-1 0-1 0 0,1-1 1 0 0,-1 0-1 0 0,0-1 1 0 0,1 1 0 0 0,-1-1-1 0 0,-1 0 1 0 0,1-1-1 0 0,-1 1 1 0 0,5-6-202 0 0,-4 42 279 0 0,3 160 85 0 0,15 197-308 0 0,7-241-8 0 0,-20-164 452 0 0,1-80-402 0 0,5 1 0 0 0,4 0 0 0 0,4 2 0 0 0,24-56-98 0 0,14 2 79 0 0,-14 50-191 0 0,-58 124-5012 0 0,3-13-2568 0 0,2-3-4587 0 0</inkml:trace>
  <inkml:trace contextRef="#ctx0" brushRef="#br0" timeOffset="15469.162">7784 2747 13675 0 0,'0'0'2428'0'0,"0"0"-978"0"0,0 0-355 0 0,0 0 55 0 0,0 0 39 0 0,0 0-110 0 0,0 0-257 0 0,0 0-218 0 0,0 0-106 0 0,0 0-17 0 0,0 0-47 0 0,0 0-103 0 0,0 0-99 0 0,-1 14-56 0 0,-22 100 188 0 0,21-104-3287 0 0,8-15-7518 0 0,-1 1-1155 0 0</inkml:trace>
  <inkml:trace contextRef="#ctx0" brushRef="#br0" timeOffset="15843.82">7964 2394 7082 0 0,'0'0'4283'0'0,"0"0"-1985"0"0,0 0-683 0 0,0 0-169 0 0,0 0-203 0 0,0 0-181 0 0,0 0-264 0 0,0 0-170 0 0,0 0-89 0 0,0 0-66 0 0,0 0-57 0 0,0 0-60 0 0,-8 6-76 0 0,-25 19-70 0 0,34-25-201 0 0,-1 0 0 0 0,1 0 1 0 0,0 0-1 0 0,-1 0 0 0 0,1 0 1 0 0,-1 0-1 0 0,1 0 0 0 0,0 0 1 0 0,-1 0-1 0 0,1 0 0 0 0,-1 0 1 0 0,1 1-1 0 0,0-1 0 0 0,-1 0 1 0 0,1 0-1 0 0,-1 1 0 0 0,1-1 1 0 0,-1 0-1 0 0,1 1 0 0 0,-1-1 0 0 0,1 1 1 0 0,-1-1-1 0 0,0 1 0 0 0,1-1 1 0 0,-1 0-1 0 0,1 1 0 0 0,-1 0 1 0 0,0-1-1 0 0,1 1 0 0 0,-1-1 1 0 0,0 1-1 0 0,0-1 0 0 0,0 1 1 0 0,1 0-1 0 0,-1-1 0 0 0,0 1 1 0 0,0-1-1 0 0,0 1 0 0 0,0 0 1 0 0,0-1-1 0 0,0 1 0 0 0,0-1 0 0 0,0 1 1 0 0,0 0-1 0 0,0-1 0 0 0,-1 1 1 0 0,1-1-1 0 0,0 1 0 0 0,0 0 1 0 0,0-1-1 0 0,-1 1 0 0 0,1-1 1 0 0,0 1-1 0 0,-1-1 0 0 0,1 1 1 0 0,-1-1-1 0 0,1 1 0 0 0,0-1 1 0 0,-1 1-1 0 0,1-1 0 0 0,-1 0 0 0 0,1 1 1 0 0,-1-1-1 0 0,1 0 0 0 0,-1 1 1 0 0,1-1-1 0 0,-1 0 0 0 0,0 0 1 0 0,0 1-10 0 0,27-16 452 0 0,-26 15-384 0 0,-33-3-6 0 0,18 11-7 0 0,13-6-3705 0 0,1-2-3897 0 0,3 0-3785 0 0</inkml:trace>
  <inkml:trace contextRef="#ctx0" brushRef="#br0" timeOffset="16300.837">8184 1922 4161 0 0,'0'0'3665'0'0,"0"0"-981"0"0,0 0-331 0 0,0 0-101 0 0,0 0-189 0 0,0 0-298 0 0,0 0-376 0 0,0 0-308 0 0,0 0-268 0 0,0 0-173 0 0,0 0-108 0 0,0 0-48 0 0,0 0-18 0 0,-8 8-10 0 0,-63 70 814 0 0,-15 35-900 0 0,83-110-325 0 0,-2 0-898 0 0,4-1-9013 0 0,1-2-2063 0 0</inkml:trace>
  <inkml:trace contextRef="#ctx0" brushRef="#br0" timeOffset="16934.999">7247 1908 10610 0 0,'0'0'2453'0'0,"0"0"-319"0"0,0 0-167 0 0,0 0-192 0 0,0 0-282 0 0,0 0-310 0 0,0 0-315 0 0,0 0-277 0 0,0 0-171 0 0,0 0-90 0 0,0 0-26 0 0,0 0 49 0 0,3 0 66 0 0,361-29 2728 0 0,-299 28-3103 0 0,-73 9 600 0 0,4-8-616 0 0,-1 0-1 0 0,1-1 1 0 0,0 1-1 0 0,-1-1 1 0 0,1 0 0 0 0,0 0-1 0 0,-1 0 1 0 0,1-1-1 0 0,0 1 1 0 0,0-1-1 0 0,0 0 1 0 0,0 0-1 0 0,1 0 1 0 0,-1-1-1 0 0,0 1 1 0 0,1-1-1 0 0,0 0 1 0 0,0 0-1 0 0,0 0 1 0 0,0-1-1 0 0,0 1 1 0 0,0-1-1 0 0,1 1 1 0 0,-1-1-28 0 0,-12-16-201 0 0,-9-18 483 0 0,18 7-4766 0 0,7 27-275 0 0,3 0-5937 0 0</inkml:trace>
  <inkml:trace contextRef="#ctx0" brushRef="#br0" timeOffset="18222.922">8452 2497 7570 0 0,'0'0'2834'0'0,"0"0"-799"0"0,0 0-452 0 0,0 0-50 0 0,0 0 22 0 0,0 0-81 0 0,0 0-212 0 0,0 0-300 0 0,0 0-231 0 0,0 0-44 0 0,0 0 28 0 0,0 0 44 0 0,0 0 13 0 0,11 1-93 0 0,221 5 2675 0 0,-110 5-2750 0 0,-91-7-1074 0 0,-43-30-3292 0 0,3 14 699 0 0,2 2-2003 0 0,3 3-2105 0 0,1 3-2406 0 0</inkml:trace>
  <inkml:trace contextRef="#ctx0" brushRef="#br0" timeOffset="18473.529">8633 2302 6337 0 0,'0'0'3530'0'0,"0"0"-1224"0"0,0 0-605 0 0,0 0-114 0 0,0 0-11 0 0,0 0-50 0 0,0 0-147 0 0,0 0-218 0 0,0 0-210 0 0,0 0-135 0 0,0 0-53 0 0,0 0-36 0 0,-5 24-64 0 0,-18 118 453 0 0,-30 125-133 0 0,51-259-1701 0 0,0 7-453 0 0,4-12-2741 0 0,4-2-3490 0 0,-3-1-3756 0 0</inkml:trace>
  <inkml:trace contextRef="#ctx0" brushRef="#br0" timeOffset="19696.808">9640 1952 5545 0 0,'0'0'1781'0'0,"0"0"-144"0"0,0 0 121 0 0,0 0 152 0 0,0 0-43 0 0,0 0-298 0 0,0 0-354 0 0,0 0-244 0 0,0 0-108 0 0,0 0-55 0 0,0 0-50 0 0,0 0-61 0 0,0 0-54 0 0,4 10 355 0 0,-3-6 2217 0 0,-1-3-2976 0 0,0-1 1 0 0,0 0-47 0 0,0 0-25 0 0,0 0-16 0 0,0 0-16 0 0,0 0-16 0 0,0 0-13 0 0,20 3 1285 0 0,123 4-925 0 0,-125 0-319 0 0,-18-6-97 0 0,-25 11 231 0 0,-23 10-235 0 0,-1-3-1 0 0,-1-2 0 0 0,0-2 1 0 0,-25 3-47 0 0,30-7 4 0 0,-235 63 78 0 0,266-64-98 0 0,14-9-2 0 0,18 14 22 0 0,-7-9 7 0 0,1-1 0 0 0,1 0 0 0 0,-1-1 0 0 0,1 0 0 0 0,0 0-1 0 0,0-2 1 0 0,0 0 0 0 0,0 0 0 0 0,0-1 0 0 0,0 0 0 0 0,3-2-11 0 0,44 6 49 0 0,138 13 41 0 0,-161 1-81 0 0,-64 13 196 0 0,9-12-179 0 0,-1-2-1 0 0,-1-1 1 0 0,-1 0-1 0 0,0-1 1 0 0,-1-2-1 0 0,-1 0 1 0 0,0-1-1 0 0,0-1-25 0 0,-81 50-9 0 0,78-45 37 0 0,17-12-27 0 0,0 0 0 0 0,1 1 0 0 0,-1 0 0 0 0,1 1 0 0 0,1 0 0 0 0,-1 0 0 0 0,1 0 1 0 0,0 1-1 0 0,1 0 0 0 0,-3 5-1 0 0,8-12 0 0 0,0 0 1 0 0,1 0-1 0 0,-1 1 1 0 0,0-1-1 0 0,1 0 1 0 0,-1 1-1 0 0,1-1 1 0 0,-1 1-1 0 0,1-1 1 0 0,0 0-1 0 0,-1 1 1 0 0,1-1 0 0 0,0 1-1 0 0,0-1 1 0 0,0 1-1 0 0,0-1 1 0 0,0 1-1 0 0,1-1 1 0 0,-1 1-1 0 0,0-1 1 0 0,1 1-1 0 0,-1-1 1 0 0,1 0-1 0 0,-1 1 1 0 0,1-1-1 0 0,0 0 1 0 0,0 1 0 0 0,-1-1-1 0 0,1 0 1 0 0,0 0-1 0 0,0 0 1 0 0,0 0-1 0 0,0 0 1 0 0,1 0-1 0 0,-1 0 1 0 0,0 0-1 0 0,0 0 1 0 0,0 0-1 0 0,1-1 1 0 0,-1 1-1 0 0,0 0 1 0 0,1-1 0 0 0,-1 1-1 0 0,2-1 0 0 0,68 10 37 0 0,214-42 450 0 0,-109 6-121 0 0,-130 25-202 0 0,-20-12-3317 0 0,-21 9-1768 0 0,-1-1-3995 0 0,-4 5-3978 0 0</inkml:trace>
  <inkml:trace contextRef="#ctx0" brushRef="#br0" timeOffset="20086.796">9465 3071 13499 0 0,'0'0'1642'0'0,"0"0"-644"0"0,0 0-140 0 0,0 0 225 0 0,0 0 212 0 0,0 0 78 0 0,0 0-159 0 0,0 0-267 0 0,0 0-202 0 0,0 0-135 0 0,0 0-93 0 0,0 0-85 0 0,0 0-57 0 0,-6 20-63 0 0,-19 63-86 0 0,19-31 318 0 0,24-53-1203 0 0,1-15-2234 0 0,-13 9-619 0 0,0 1-3486 0 0,-2 3-4754 0 0</inkml:trace>
  <inkml:trace contextRef="#ctx0" brushRef="#br0" timeOffset="20540.858">9548 2872 11763 0 0,'0'0'1819'0'0,"0"0"-302"0"0,0 0-47 0 0,0 0-15 0 0,0 0-71 0 0,0 0-129 0 0,0 0-200 0 0,0 0-196 0 0,0 0-212 0 0,0 0-201 0 0,0 0-110 0 0,0 0-78 0 0,0 0-42 0 0,-4 0-37 0 0,-12 0-57 0 0,12 0-47 0 0,20-11 276 0 0,6 0-195 0 0,-22 11-127 0 0,0 0 12 0 0,0 0-7 0 0,0 0 27 0 0,0 0 51 0 0,0 0 28 0 0,-22 0 488 0 0,-31 0 334 0 0,53 0-837 0 0,0 0-3 0 0,0 0-22 0 0,0 0-12 0 0,0 0-10 0 0,0 0-16 0 0,22-15 104 0 0,-15 16-2087 0 0,3-1-415 0 0,-2-1-5212 0 0,-2-2-4861 0 0</inkml:trace>
</inkml:ink>
</file>

<file path=ppt/ink/ink8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8:42.9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10 530 2961 0 0,'0'0'2117'0'0,"0"0"32"0"0,0 0 178 0 0,0 0 82 0 0,0 0-144 0 0,0 0-347 0 0,0 0-426 0 0,0 0-399 0 0,0 0-302 0 0,0 0-211 0 0,0 0-146 0 0,5 13 459 0 0,-18 427 2478 0 0,11-402-2840 0 0,2-51 909 0 0,4-29-1350 0 0,1-1 0 0 0,3 1 0 0 0,1 0 0 0 0,2 0 0 0 0,2 1-1 0 0,1 1 1 0 0,13-23-90 0 0,-11 21 34 0 0,-5 14-11 0 0,0 1 0 0 0,1 0-1 0 0,2 1 1 0 0,1 0 0 0 0,1 1 0 0 0,1 1 0 0 0,1 0 0 0 0,9-7-23 0 0,-27 30 2 0 0,1 0 0 0 0,-1 0-1 0 0,0 1 0 0 0,0-1 0 0 0,1 0 0 0 0,-1 1 0 0 0,1-1 1 0 0,-1 1-1 0 0,0-1 0 0 0,1 0 0 0 0,-1 1 0 0 0,1-1 1 0 0,0 1-1 0 0,-1-1 0 0 0,1 1 0 0 0,-1-1 0 0 0,1 1 1 0 0,0 0-1 0 0,-1-1 0 0 0,1 1 0 0 0,0 0 0 0 0,-1-1 0 0 0,1 1 1 0 0,0 0-1 0 0,-1 0 0 0 0,1 0 0 0 0,0 0 0 0 0,0 0 1 0 0,-1 0-1 0 0,1 0 0 0 0,0 0 0 0 0,0 0 0 0 0,-1 0 1 0 0,1 0-1 0 0,0 0 0 0 0,0 0 0 0 0,-1 1 0 0 0,1-1 1 0 0,0 0-1 0 0,-1 0 0 0 0,1 1 0 0 0,0-1 0 0 0,-1 1 0 0 0,1-1 1 0 0,-1 0-1 0 0,1 1 0 0 0,0-1 0 0 0,-1 1-1 0 0,29 83 312 0 0,-10-11-300 0 0,-6-55-406 0 0,-5-11-2291 0 0,-2-2-5765 0 0,-4-5-3523 0 0</inkml:trace>
  <inkml:trace contextRef="#ctx0" brushRef="#br0" timeOffset="364.651">527 943 13067 0 0,'0'0'1910'0'0,"0"0"-540"0"0,0 0-183 0 0,0 0 28 0 0,0 0 8 0 0,0 0-88 0 0,0 0-284 0 0,0 0-268 0 0,0 0-170 0 0,0 0-130 0 0,0 0-34 0 0,0 0-33 0 0,0 0-32 0 0,-3 17-6 0 0,-9 79 246 0 0,12-95-369 0 0,0-1-5 0 0,0 0-14 0 0,0 0-6 0 0,0 0-5 0 0,0 0 24 0 0,0 0 9 0 0,0 0 6 0 0,-9-19-1075 0 0,6 6-893 0 0,1 7-1134 0 0,0 0-4939 0 0,2 2-2948 0 0</inkml:trace>
  <inkml:trace contextRef="#ctx0" brushRef="#br0" timeOffset="796.254">683 556 3825 0 0,'0'0'2839'0'0,"0"0"-858"0"0,0 0-285 0 0,0 0 11 0 0,0 0-44 0 0,0 0-99 0 0,0 0-222 0 0,0 0-279 0 0,0 0-224 0 0,0 0-175 0 0,0 0-131 0 0,0 0-91 0 0,0 0-54 0 0,-10 9-62 0 0,-29 25-71 0 0,29-25-75 0 0,10-9-57 0 0,0 0-40 0 0,0 0-17 0 0,0 0 21 0 0,0 0 6 0 0,22-15 1002 0 0,9-13-475 0 0,-74 60 147 0 0,42-27-2320 0 0,10-10-11201 0 0,-5 1 2820 0 0</inkml:trace>
  <inkml:trace contextRef="#ctx0" brushRef="#br0" timeOffset="1134.412">796 118 3841 0 0,'0'0'1916'0'0,"0"0"122"0"0,0 0 194 0 0,0 0 57 0 0,0 0-149 0 0,0 0-362 0 0,0 0-410 0 0,0 0-297 0 0,0 0-166 0 0,0 0-83 0 0,0 0-64 0 0,0 0-47 0 0,0 0-50 0 0,0 2-61 0 0,-2 6-420 0 0,0-1 0 0 0,-1 0-1 0 0,1 0 1 0 0,-1 0 0 0 0,0-1-1 0 0,-1 1 1 0 0,0-1 0 0 0,0 0-1 0 0,0 0 1 0 0,-1 0 0 0 0,0 0-1 0 0,0-1 1 0 0,0 0 0 0 0,-1 0 0 0 0,0 0-1 0 0,-4 2-179 0 0,-23 25 135 0 0,-16 19-344 0 0,47-50-1689 0 0,8-5-5390 0 0,-3 0-3144 0 0</inkml:trace>
  <inkml:trace contextRef="#ctx0" brushRef="#br0" timeOffset="1763.071">17 166 2609 0 0,'0'0'2276'0'0,"0"0"-111"0"0,0 0 90 0 0,0 0 8 0 0,0 0-117 0 0,0 0-235 0 0,0 0-294 0 0,0 0-284 0 0,0 0-232 0 0,0 0-193 0 0,0 0-161 0 0,0 0-107 0 0,-3 0-60 0 0,-6 3 1087 0 0,32-7 115 0 0,94-31 448 0 0,6 19-1729 0 0,-114 15-165 0 0,-14-2 530 0 0,-12-7-589 0 0,5-24-539 0 0,33-9-2571 0 0,-7 32-1323 0 0,1 3-4808 0 0,-8 4-3343 0 0</inkml:trace>
</inkml:ink>
</file>

<file path=ppt/ink/ink8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8:46.4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360 85 568 0 0,'0'0'2025'0'0,"0"0"-385"0"0,0 0 84 0 0,0 0 314 0 0,0 0 217 0 0,0 0-45 0 0,0 0-288 0 0,0 0-349 0 0,0 0-280 0 0,0 0-180 0 0,0 0-107 0 0,0 0-51 0 0,0 0-62 0 0,9 1 3947 0 0,-19 21-1393 0 0,-26 14-3578 0 0,17-18 282 0 0,-212 207-101 0 0,179-178-57 0 0,50-46-6 0 0,2-1-1 0 0,0 0-16 0 0,0 0-13 0 0,0 0 6 0 0,0 0-11 0 0,0 0-23 0 0,-4-34-6873 0 0,4 24 4109 0 0,0 3-2521 0 0,0 3-5737 0 0</inkml:trace>
  <inkml:trace contextRef="#ctx0" brushRef="#br0" timeOffset="284.814">4 26 6873 0 0,'0'0'2746'0'0,"0"0"-496"0"0,0 0-203 0 0,0 0-21 0 0,0 0-78 0 0,0 0-296 0 0,0 0-371 0 0,0 0-357 0 0,0 0-281 0 0,0 0-151 0 0,0 0-62 0 0,0 0 14 0 0,-3 11 681 0 0,47 81 1773 0 0,82 75-1615 0 0,-49-54-3383 0 0,-68-106-1379 0 0,-4-6-7069 0 0,-5-1-1547 0 0</inkml:trace>
  <inkml:trace contextRef="#ctx0" brushRef="#br0" timeOffset="1049.89">376 476 3833 0 0,'0'0'2844'0'0,"0"0"-1129"0"0,0 0-193 0 0,0 0 297 0 0,0 0 184 0 0,0 0-101 0 0,0 0-324 0 0,0 0-338 0 0,0 0-208 0 0,0 0-56 0 0,0 0-26 0 0,0 0-39 0 0,0 0-71 0 0,3-1-151 0 0,2-3-457 0 0,-1-1-1 0 0,1 1 1 0 0,-1-1-1 0 0,0 0 1 0 0,-1 0-1 0 0,1 0 1 0 0,-1 0 0 0 0,0-1-1 0 0,0 1 1 0 0,-1-1-1 0 0,1 0 1 0 0,-1 0-1 0 0,1-5-231 0 0,5-10 379 0 0,132-229 973 0 0,-138 247-1354 0 0,68-75 211 0 0,-54 123-213 0 0,-21 123 223 0 0,5-167-220 0 0,-1 0 1 0 0,1 1-1 0 0,-1 0 1 0 0,1 0 0 0 0,0-1 0 0 0,-1 1 0 0 0,1 0-1 0 0,0 0 1 0 0,0 0 0 0 0,0-1 0 0 0,1 1 0 0 0,-1 0 0 0 0,0 0-1 0 0,1-1 1 0 0,-1 1 0 0 0,1 0 0 0 0,-1 0 0 0 0,1-1-1 0 0,0 1 1 0 0,-1-1 0 0 0,1 1 0 0 0,0-1 0 0 0,0 1 0 0 0,0-1-1 0 0,1 1 1 0 0,-1-1 0 0 0,0 0 0 0 0,0 0 0 0 0,1 1 0 0 0,-1-1-1 0 0,1 0 1 0 0,-1 0 0 0 0,1-1 0 0 0,-1 1 0 0 0,1 0-1 0 0,0 0 1 0 0,-1-1 0 0 0,1 1 0 0 0,1 0 0 0 0,3-4 3 0 0,0 1 0 0 0,0-1 0 0 0,0 0 0 0 0,-1-1 0 0 0,0 1 0 0 0,1-1 0 0 0,-1 0 1 0 0,0 0-1 0 0,-1-1 0 0 0,1 1 0 0 0,-1-1 0 0 0,0 0 0 0 0,0 0 0 0 0,0-1 0 0 0,-1 1 0 0 0,0-1 0 0 0,0 0 0 0 0,0 0 1 0 0,-1 0-1 0 0,1-1-3 0 0,9-15 43 0 0,81-147-73 0 0,-77 143 67 0 0,-16 26-28 0 0,0 0-9 0 0,0 0 8 0 0,0 0-13 0 0,0 0-10 0 0,0 22 3 0 0,0 419 287 0 0,8-412-523 0 0,-4-28-4015 0 0,1-5-4388 0 0,-2 1-3327 0 0</inkml:trace>
  <inkml:trace contextRef="#ctx0" brushRef="#br0" timeOffset="1344.59">1096 505 14435 0 0,'0'0'1387'0'0,"0"0"-527"0"0,0 0-58 0 0,0 0 222 0 0,0 0 136 0 0,0 0-46 0 0,0 0-222 0 0,0 0-301 0 0,0 0-183 0 0,0 0-91 0 0,0 0-77 0 0,0 0-46 0 0,-1 12-34 0 0,-10 56 120 0 0,5-59-695 0 0,4-10-3374 0 0,2-3-3704 0 0,0 1-3938 0 0</inkml:trace>
  <inkml:trace contextRef="#ctx0" brushRef="#br0" timeOffset="1772.865">1142 140 9450 0 0,'0'0'2562'0'0,"0"0"-1044"0"0,0 0-326 0 0,0 0 105 0 0,0 0 48 0 0,0 0-77 0 0,0 0-134 0 0,0 0-206 0 0,0 0-187 0 0,0 0-142 0 0,0 0-84 0 0,0 0-87 0 0,0 0-67 0 0,-8 5-46 0 0,-25 12-108 0 0,24-13-70 0 0,9-4-50 0 0,0 0-46 0 0,0 0-9 0 0,0 0 3 0 0,22 0 304 0 0,-21 0-291 0 0,0 1 1 0 0,0-1 0 0 0,0 0-1 0 0,1 0 1 0 0,-1-1 0 0 0,0 1-1 0 0,0 0 1 0 0,0 0 0 0 0,0 0 0 0 0,1-1-1 0 0,-1 1 1 0 0,0-1 0 0 0,0 1-1 0 0,0-1 1 0 0,0 1 0 0 0,0-1-1 0 0,0 0 1 0 0,0 1 0 0 0,0-1 0 0 0,0 0-1 0 0,0 0 1 0 0,-1 0 0 0 0,1 0-1 0 0,0 0 1 0 0,0 0 0 0 0,-1 0-1 0 0,1 0 1 0 0,-1 0 0 0 0,1 0 0 0 0,-1 0-1 0 0,1 0-48 0 0,-17 5 1328 0 0,9-4-4417 0 0,15 0-9861 0 0,-8 0 1621 0 0</inkml:trace>
</inkml:ink>
</file>

<file path=ppt/ink/ink8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8:53.5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333 73 0 0 0,'0'0'319'0'0,"0"0"1000"0"0,0 0 298 0 0,0 0 45 0 0,0 0 134 0 0,0 0-17 0 0,0 0-107 0 0,0 0-107 0 0,0 0-115 0 0,0 0-33 0 0,0 0-46 0 0,0 0-110 0 0,0 0-141 0 0,-1-5-147 0 0,1 3-796 0 0,0-1 0 0 0,0 0 0 0 0,-1 0-1 0 0,0 1 1 0 0,1-1 0 0 0,-1 1 0 0 0,0-1-1 0 0,-1 0 1 0 0,1 1 0 0 0,0 0-1 0 0,-1-1 1 0 0,1 1 0 0 0,-1 0 0 0 0,0 0-1 0 0,1-1 1 0 0,-1 1 0 0 0,0 1 0 0 0,0-1-1 0 0,-1 0 1 0 0,1 0 0 0 0,0 1-1 0 0,0 0 1 0 0,-1-1 0 0 0,1 1 0 0 0,-1 0-1 0 0,0 0 1 0 0,0 0-177 0 0,-6-2 122 0 0,0 1 0 0 0,0 0 0 0 0,-1 1 0 0 0,1-1 0 0 0,0 2 0 0 0,-1 0 0 0 0,1 0 0 0 0,0 0 0 0 0,-1 1 0 0 0,1 1 0 0 0,0 0 0 0 0,0 0 0 0 0,0 0 0 0 0,0 1 0 0 0,0 1-1 0 0,1-1 1 0 0,-1 1 0 0 0,1 1 0 0 0,0 0 0 0 0,-2 2-122 0 0,0 2 50 0 0,1 1-1 0 0,0 0 1 0 0,1 1-1 0 0,0 0 0 0 0,1 0 1 0 0,0 0-1 0 0,1 1 1 0 0,0 0-1 0 0,1 1 0 0 0,0-1 1 0 0,1 1-1 0 0,1 0 1 0 0,0 0-1 0 0,0 0 1 0 0,1 0-1 0 0,1 0 0 0 0,1 1 1 0 0,-1-1-1 0 0,3 12-49 0 0,-2-22 17 0 0,0 1-1 0 0,0-1 1 0 0,0 1-1 0 0,1-1 1 0 0,-1 1-1 0 0,1-1 1 0 0,0 1-1 0 0,0-1 1 0 0,1 0-1 0 0,-1 0 1 0 0,0 0-1 0 0,1 1 1 0 0,0-1-1 0 0,0-1 1 0 0,0 1-1 0 0,0 0 1 0 0,0 0-1 0 0,1-1 1 0 0,-1 1-1 0 0,1-1 1 0 0,-1 0-1 0 0,1 0 1 0 0,0 0-1 0 0,0 0 1 0 0,0 0-1 0 0,0-1 1 0 0,1 1-1 0 0,-1-1 1 0 0,0 0-1 0 0,0 0 1 0 0,1 0-1 0 0,-1 0 1 0 0,1-1-1 0 0,-1 1 1 0 0,1-1-1 0 0,1 0-16 0 0,4 0 63 0 0,-1-1 0 0 0,1 0 0 0 0,-1 0-1 0 0,1 0 1 0 0,-1-1 0 0 0,0-1-1 0 0,0 0 1 0 0,0 0 0 0 0,0 0 0 0 0,0-1-1 0 0,-1 0 1 0 0,1 0 0 0 0,-1-1 0 0 0,3-3-63 0 0,9-6 41 0 0,-2-1 1 0 0,0 0 0 0 0,0-1-1 0 0,-2-1 1 0 0,0-1 0 0 0,-1 0 0 0 0,0-1-1 0 0,-2 0 1 0 0,0-1 0 0 0,-2 0-1 0 0,0-1 1 0 0,-1 0 0 0 0,-1-1 0 0 0,4-19-42 0 0,-10 17 42 0 0,-13 36-38 0 0,4 4-5 0 0,1-1 0 0 0,0 1 0 0 0,1 1 0 0 0,0-1 0 0 0,2 1 0 0 0,0 0 0 0 0,1 0 0 0 0,0 0 0 0 0,2 0 1 0 0,0-5 1 0 0,0 0-1 0 0,1 0 1 0 0,1 0-1 0 0,0 0 1 0 0,0 0 0 0 0,1-1-1 0 0,1 1 1 0 0,0-1 0 0 0,0 0-1 0 0,2 0 1 0 0,-1-1-1 0 0,1 1 1 0 0,2 2-1 0 0,49 56-1140 0 0,-44-68-3384 0 0,-9-1-4682 0 0,-4 0-3072 0 0</inkml:trace>
  <inkml:trace contextRef="#ctx0" brushRef="#br0" timeOffset="267.495">572 346 14867 0 0,'0'0'1721'0'0,"0"0"-487"0"0,0 0-108 0 0,0 0 126 0 0,0 0 21 0 0,0 0-164 0 0,0 0-298 0 0,0 0-290 0 0,0 0-172 0 0,0 0-99 0 0,0 0-70 0 0,0 0-52 0 0,-4 27-42 0 0,-18 122-8 0 0,21-118 88 0 0,1-24-3797 0 0,-1 0-3899 0 0,1-7-3987 0 0</inkml:trace>
  <inkml:trace contextRef="#ctx0" brushRef="#br0" timeOffset="648.994">699 25 11594 0 0,'0'0'1926'0'0,"0"0"-289"0"0,0 0-54 0 0,0 0-87 0 0,0 0-197 0 0,0 0-288 0 0,0 0-258 0 0,0 0-189 0 0,0 0-96 0 0,0 0-61 0 0,0 0-65 0 0,0 0-76 0 0,0 0-66 0 0,-7 5-66 0 0,-20 12-62 0 0,21-12-16 0 0,6-3-43 0 0,31 3 505 0 0,-31-5-421 0 0,0 0 30 0 0,0 0 29 0 0,0 0 14 0 0,0 0 16 0 0,-22 14 494 0 0,-4 8 39 0 0,26-22-694 0 0,0 0-17 0 0,0 0-17 0 0,0 0-21 0 0,0 0-12 0 0,0 0-29 0 0,0 0-64 0 0,0 0-91 0 0,0 0-105 0 0,9-3-5077 0 0,-4 0-3442 0 0,-2 2-2555 0 0</inkml:trace>
</inkml:ink>
</file>

<file path=ppt/ink/ink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18:15.0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176 685 12595 0 0,'0'0'1819'0'0,"0"0"-320"0"0,0 0-104 0 0,0 0 52 0 0,0 0-28 0 0,0 0-202 0 0,0 0-267 0 0,0 0-269 0 0,0 0-187 0 0,0 0-105 0 0,0 0-34 0 0,0 0-6 0 0,-14 11 3 0 0,-47 37-48 0 0,52-40-223 0 0,1 0-1 0 0,0 1 0 0 0,0 0 0 0 0,0 1 0 0 0,1 0 0 0 0,0 0 0 0 0,1 0 1 0 0,1 1-1 0 0,-1 0 0 0 0,2 0 0 0 0,-4 10-80 0 0,5-15 6 0 0,0 0 0 0 0,1 0 1 0 0,0 0-1 0 0,0 1 0 0 0,1-1 0 0 0,-1 0 0 0 0,1 1 0 0 0,1-1 1 0 0,-1 1-1 0 0,1 0 0 0 0,0-1 0 0 0,1 1 0 0 0,-1-1 1 0 0,1 1-1 0 0,1-1 0 0 0,-1 0 0 0 0,1 1 0 0 0,0-1 1 0 0,1 0-1 0 0,-1 0 0 0 0,1 0 0 0 0,0-1 0 0 0,1 1 1 0 0,-1-1-1 0 0,1 1 0 0 0,0-1 0 0 0,1 0 0 0 0,-1-1 1 0 0,1 1-1 0 0,0-1 0 0 0,5 4-6 0 0,-3-3 53 0 0,1-1-1 0 0,0 0 1 0 0,0 0 0 0 0,0 0 0 0 0,0-1-1 0 0,0 0 1 0 0,1-1 0 0 0,-1 0-1 0 0,1 0 1 0 0,0-1 0 0 0,0 0 0 0 0,-1 0-1 0 0,1-1 1 0 0,0 0 0 0 0,0-1-1 0 0,0 0 1 0 0,-1 0 0 0 0,1-1 0 0 0,0 0-1 0 0,-1-1 1 0 0,0 0 0 0 0,1 0-1 0 0,-1 0 1 0 0,3-3-53 0 0,1-1 100 0 0,0 0 1 0 0,-1 0-1 0 0,0-1 0 0 0,0 0 1 0 0,-1-1-1 0 0,0 0 0 0 0,-1-1 1 0 0,0 0-1 0 0,-1 0 0 0 0,0-1 1 0 0,0 0-1 0 0,-1-1 0 0 0,0 1 1 0 0,-1-2-1 0 0,3-9-100 0 0,-4 14 11 0 0,-1-1-1 0 0,0 0 1 0 0,-1-1 0 0 0,0 1-1 0 0,-1-1 1 0 0,0 1 0 0 0,0-1-1 0 0,-1 0 1 0 0,0 0 0 0 0,-1 1-1 0 0,0-1 1 0 0,0 0 0 0 0,-1 0-1 0 0,0 0 1 0 0,-1 1 0 0 0,0-1-1 0 0,-1 1 1 0 0,0-1 0 0 0,0 1-1 0 0,-1 0 1 0 0,0 0 0 0 0,-1 0-1 0 0,0 1 1 0 0,0 0 0 0 0,-1 0-1 0 0,0 0 1 0 0,0 0 0 0 0,-1 1-1 0 0,0 0 1 0 0,0 1 0 0 0,-1-1-1 0 0,0 1 1 0 0,-5-3-11 0 0,8 7-141 0 0,0 0 1 0 0,0 0-1 0 0,-1 0 0 0 0,1 1 1 0 0,-1 0-1 0 0,1 0 0 0 0,-1 0 1 0 0,1 0-1 0 0,-1 1 0 0 0,0 0 1 0 0,1 1-1 0 0,-1-1 0 0 0,0 1 1 0 0,1 0-1 0 0,-1 0 0 0 0,1 0 0 0 0,0 1 1 0 0,-1 0-1 0 0,1 0 0 0 0,0 1 1 0 0,0-1-1 0 0,0 1 0 0 0,0 0 1 0 0,1 0-1 0 0,-1 1 0 0 0,1-1 1 0 0,0 1-1 0 0,0 0 0 0 0,0 0 1 0 0,0 1-1 0 0,0 0 141 0 0,-16 19-3746 0 0,8-8-2639 0 0,5-1-5847 0 0</inkml:trace>
  <inkml:trace contextRef="#ctx0" brushRef="#br0" timeOffset="560.28">567 1005 13235 0 0,'0'0'2435'0'0,"0"0"-448"0"0,0 0-292 0 0,0 0-164 0 0,0 0-223 0 0,0 0-234 0 0,0 0-257 0 0,0 0-220 0 0,0 0-84 0 0,0 0-69 0 0,0 0-61 0 0,0 0-58 0 0,0 0-38 0 0,10-12-35 0 0,90-104 679 0 0,49-75-87 0 0,-129 161-857 0 0,-19 30 13 0 0,0 0-2 0 0,-1 0-6 0 0,0 0 18 0 0,0 0-9 0 0,-3 14-78 0 0,2-12 76 0 0,-3 5-2 0 0,0 0-1 0 0,1 0 1 0 0,0 0-1 0 0,0 0 1 0 0,1 1 0 0 0,0-1-1 0 0,0 1 1 0 0,1-1-1 0 0,-1 1 1 0 0,2 0 0 0 0,-1-1-1 0 0,1 1 1 0 0,0 0-1 0 0,1 0 1 0 0,0-1 0 0 0,0 1-1 0 0,1 0 1 0 0,0-1-1 0 0,0 1 1 0 0,1-1 0 0 0,0 0-1 0 0,0 0 1 0 0,0 0-1 0 0,1 0 1 0 0,0 0 0 0 0,1-1-1 0 0,-1 0 1 0 0,3 2 3 0 0,-1-3 18 0 0,1-1 0 0 0,0 0 0 0 0,0 0 0 0 0,0-1 0 0 0,0 0 0 0 0,1 0 0 0 0,-1-1 0 0 0,1 0 0 0 0,-1 0 0 0 0,1 0 0 0 0,0-1 0 0 0,0-1 0 0 0,0 1 0 0 0,0-1 0 0 0,0 0 0 0 0,0-1 0 0 0,-1 0 0 0 0,6-1-18 0 0,-4-2 82 0 0,1 0 0 0 0,-1-1 0 0 0,0 0-1 0 0,-1 0 1 0 0,1-1 0 0 0,-1 0 0 0 0,0 0 0 0 0,-1-1 0 0 0,1 0 0 0 0,-1 0 0 0 0,-1-1 0 0 0,2-2-82 0 0,2-1 75 0 0,-1 0 1 0 0,0-1-1 0 0,-1 0 1 0 0,0 0-1 0 0,-1-1 1 0 0,0 0-1 0 0,-1-1 1 0 0,-1 1-1 0 0,0-1 1 0 0,-1 0-1 0 0,0 0 1 0 0,-1-1-1 0 0,-1 1 1 0 0,0-1-1 0 0,-1 1 1 0 0,-1-14-76 0 0,-9 14-1133 0 0,-2 28-4925 0 0,9-7-570 0 0,0-3-5860 0 0</inkml:trace>
  <inkml:trace contextRef="#ctx0" brushRef="#br0" timeOffset="962.659">1693 527 14219 0 0,'0'0'3203'0'0,"0"0"-1302"0"0,0 0-465 0 0,0 0-104 0 0,0 0-105 0 0,0 0-146 0 0,0 0-224 0 0,0 0-250 0 0,0 0-174 0 0,0 0-67 0 0,0 0-76 0 0,0 0-38 0 0,0 0-26 0 0,-28 5-73 0 0,-88 16-42 0 0,57 7 62 0 0,56-27-166 0 0,0 0 0 0 0,1 0 0 0 0,0 0-1 0 0,-1 1 1 0 0,1-1 0 0 0,0 1 0 0 0,0 0-1 0 0,0-1 1 0 0,0 1 0 0 0,0 0 0 0 0,0 0-1 0 0,0 0 1 0 0,1 1 0 0 0,-1-1 0 0 0,1 0-1 0 0,-1 1 1 0 0,1-1 0 0 0,0 1 0 0 0,0-1-1 0 0,0 1 1 0 0,0-1 0 0 0,1 1 0 0 0,-1 0-1 0 0,1-1 1 0 0,-1 1 0 0 0,1 0 0 0 0,0 0 0 0 0,0-1-1 0 0,0 1 1 0 0,1 0 0 0 0,-1-1 0 0 0,1 1-1 0 0,-1 0 1 0 0,1-1 0 0 0,0 1 0 0 0,0 0-1 0 0,0-1 1 0 0,0 1 0 0 0,1-1 0 0 0,-1 0-1 0 0,0 1 1 0 0,1-1 0 0 0,0 0 0 0 0,0 0-1 0 0,1 1-6 0 0,61 26 63 0 0,33 24-51 0 0,-94-49 17 0 0,0-1-1 0 0,0 1 1 0 0,0 0 0 0 0,-1 0 0 0 0,1 0-1 0 0,-1 0 1 0 0,0 1 0 0 0,0-1-1 0 0,0 0 1 0 0,-1 1 0 0 0,0-1 0 0 0,0 1-1 0 0,0 0 1 0 0,0-1 0 0 0,-1 1-1 0 0,1 0 1 0 0,-1 0 0 0 0,0-1-1 0 0,-1 1 1 0 0,1 0 0 0 0,-1 0 0 0 0,0-1-1 0 0,0 1 1 0 0,-1-1 0 0 0,1 1-1 0 0,-1-1 1 0 0,0 1 0 0 0,0-1 0 0 0,0 0-1 0 0,-1 1-28 0 0,-5 8 102 0 0,0-1 1 0 0,-1 0-1 0 0,0 0 0 0 0,-1-1 0 0 0,0 0 0 0 0,0 0 0 0 0,-2-1 0 0 0,1-1 0 0 0,-5 3-102 0 0,8-6 12 0 0,1 0 0 0 0,-1-1-1 0 0,0 0 1 0 0,0-1-1 0 0,-1 1 1 0 0,1-2 0 0 0,-1 1-1 0 0,0-1 1 0 0,0 0-1 0 0,0-1 1 0 0,0 0 0 0 0,0-1-1 0 0,-8 1-11 0 0,-13-13-2511 0 0,29 0-1814 0 0,0-4-4091 0 0,1 4-4421 0 0</inkml:trace>
  <inkml:trace contextRef="#ctx0" brushRef="#br0" timeOffset="2693.263">1947 840 344 0 0,'0'0'1402'0'0,"0"0"10"0"0,0 0 192 0 0,0 0 270 0 0,0 0 205 0 0,0 0 62 0 0,0 0-224 0 0,0 0-384 0 0,0 0-401 0 0,0 0-380 0 0,0 0-244 0 0,0 0-154 0 0,0 0-61 0 0,-2-9 693 0 0,36 18 1183 0 0,-20-4-1845 0 0,1 0-1 0 0,0-2 0 0 0,1 0 1 0 0,-1-1-1 0 0,0 0 0 0 0,1-1 1 0 0,-1-1-1 0 0,1 0 0 0 0,-1-2 1 0 0,1 1-1 0 0,-1-2 0 0 0,0 0 1 0 0,0-1-1 0 0,0 0 0 0 0,0-1 0 0 0,1-2-323 0 0,-11 5 35 0 0,0-1 0 0 0,-1 0 0 0 0,1 0 0 0 0,-1-1 0 0 0,1 0-1 0 0,-1 1 1 0 0,0-1 0 0 0,-1-1 0 0 0,1 1 0 0 0,-1 0-1 0 0,0-1 1 0 0,0 0 0 0 0,0 0 0 0 0,0 0 0 0 0,-1 0-1 0 0,0 0 1 0 0,0 0 0 0 0,0-1 0 0 0,-1 1 0 0 0,0-1-1 0 0,0 1 1 0 0,0-1 0 0 0,-1 1 0 0 0,0-1 0 0 0,0 1-1 0 0,0-1 1 0 0,0 0 0 0 0,-1 1 0 0 0,0-1 0 0 0,0 1 0 0 0,-1-1-1 0 0,0 1 1 0 0,0 0 0 0 0,0 0 0 0 0,0 0 0 0 0,-1 0-1 0 0,0 0 1 0 0,0 0 0 0 0,0 0 0 0 0,-3-2-35 0 0,0 2-15 0 0,1 0 0 0 0,-1 1 0 0 0,0-1 1 0 0,-1 1-1 0 0,1 1 0 0 0,-1-1 0 0 0,0 1 0 0 0,1 0 0 0 0,-2 0 1 0 0,1 1-1 0 0,0 0 0 0 0,0 1 0 0 0,0-1 0 0 0,-1 1 1 0 0,1 1-1 0 0,-1-1 0 0 0,1 1 0 0 0,-8 1 15 0 0,7 1-18 0 0,0-1 1 0 0,0 1-1 0 0,1 0 0 0 0,-1 1 0 0 0,0 0 0 0 0,1 0 1 0 0,0 1-1 0 0,0-1 0 0 0,0 2 0 0 0,0-1 0 0 0,1 1 1 0 0,0 0-1 0 0,-1 0 0 0 0,2 1 0 0 0,-1-1 1 0 0,1 2-1 0 0,0-1 0 0 0,0 0 0 0 0,1 1 0 0 0,-1 0 1 0 0,-1 4 17 0 0,-1 3-3 0 0,0-1 1 0 0,1 1-1 0 0,1 1 1 0 0,0-1 0 0 0,1 1-1 0 0,1 0 1 0 0,0-1-1 0 0,1 1 1 0 0,0 1-1 0 0,1-1 1 0 0,1 3 2 0 0,2-8 15 0 0,1 0 0 0 0,0 0 0 0 0,0 0 0 0 0,1-1 0 0 0,1 1 0 0 0,-1-1 0 0 0,2 0 0 0 0,-1 0 0 0 0,1 0-1 0 0,0-1 1 0 0,1 0 0 0 0,0 0 0 0 0,0-1 0 0 0,1 0 0 0 0,0 0 0 0 0,0-1 0 0 0,1 0 0 0 0,-1 0 0 0 0,10 4-15 0 0,-7-5 74 0 0,1 0 0 0 0,0 0-1 0 0,0-1 1 0 0,1-1 0 0 0,-1 0 0 0 0,1-1 0 0 0,0 0-1 0 0,0-1 1 0 0,0 0 0 0 0,0-1 0 0 0,-1 0 0 0 0,1-1-1 0 0,0-1 1 0 0,0 0 0 0 0,-1-1 0 0 0,1 0 0 0 0,-1-1-1 0 0,0 0 1 0 0,0-1 0 0 0,0 0 0 0 0,9-7-74 0 0,99-58 477 0 0,-100 55-449 0 0,-2-1 0 0 0,0-1 0 0 0,-1 0 0 0 0,0-1 0 0 0,-2-1 0 0 0,0 0 0 0 0,-1-2 0 0 0,-1 1 0 0 0,-1-1 0 0 0,-1-1 0 0 0,-1 0 0 0 0,-1-1 0 0 0,-1 0 0 0 0,-1 0 0 0 0,-1-1 0 0 0,0 0 0 0 0,-2 0 0 0 0,0-13-28 0 0,-4 34-4 0 0,0 0-1 0 0,-1-1 1 0 0,1 1-1 0 0,-1 0 1 0 0,1 0-1 0 0,-1 0 1 0 0,0 0-1 0 0,0 0 1 0 0,-1 0-1 0 0,1 0 1 0 0,0 0-1 0 0,-1 0 1 0 0,0 1-1 0 0,1-1 1 0 0,-1 1-1 0 0,0-1 1 0 0,-1 1-1 0 0,1-1 1 0 0,0 1-1 0 0,-1 0 1 0 0,1 0-1 0 0,-1 1 1 0 0,0-1-1 0 0,1 0 1 0 0,-1 1-1 0 0,0-1 1 0 0,0 1-1 0 0,0 0 1 0 0,0 0-1 0 0,0 0 1 0 0,0 1-1 0 0,0-1 1 0 0,-1 1-1 0 0,1-1 1 0 0,0 1-1 0 0,0 0 1 0 0,0 0-1 0 0,0 1 1 0 0,-1-1-1 0 0,1 1 1 0 0,0-1-1 0 0,0 1 1 0 0,0 0 0 0 0,0 0-1 0 0,0 1 1 0 0,0-1-1 0 0,0 0 1 0 0,1 1-1 0 0,-1 0 1 0 0,0 0-1 0 0,1-1 1 0 0,-1 2-1 0 0,1-1 1 0 0,-1 1 4 0 0,-3 1-10 0 0,1-1 0 0 0,0 1 1 0 0,0 1-1 0 0,1-1 0 0 0,-1 1 1 0 0,1-1-1 0 0,0 2 0 0 0,0-1 1 0 0,1 0-1 0 0,0 0 0 0 0,0 1 1 0 0,0 0-1 0 0,0 0 0 0 0,1 0 1 0 0,0 0-1 0 0,0 0 0 0 0,1 0 1 0 0,-1 0-1 0 0,1 1 0 0 0,1-1 0 0 0,-1 0 1 0 0,1 1-1 0 0,0-1 0 0 0,1 3 10 0 0,3-4 4 0 0,-1 0-1 0 0,1 0 0 0 0,1-1 0 0 0,-1 1 0 0 0,0-1 0 0 0,1 0 0 0 0,0 0 0 0 0,0-1 0 0 0,0 0 0 0 0,1 0 0 0 0,-1 0 1 0 0,1 0-1 0 0,-1-1 0 0 0,1 0 0 0 0,0 0 0 0 0,0 0 0 0 0,0-1 0 0 0,0 0 0 0 0,4 0-3 0 0,153 22 20 0 0,-160-23-15 0 0,0 1 0 0 0,0 0 0 0 0,0 0-1 0 0,0 0 1 0 0,0 0 0 0 0,0 0 0 0 0,0 0 0 0 0,-1 1-1 0 0,1-1 1 0 0,0 1 0 0 0,-1 0 0 0 0,1 0 0 0 0,-1 0-1 0 0,0 0 1 0 0,0 0 0 0 0,0 0 0 0 0,0 1 0 0 0,0-1 0 0 0,0 1-1 0 0,0 0 1 0 0,-1-1 0 0 0,1 1 0 0 0,-1 0 0 0 0,0 0-1 0 0,0 0 1 0 0,0 0 0 0 0,0 0 0 0 0,-1 0 0 0 0,1 0-1 0 0,-1 0 1 0 0,0 0 0 0 0,1 0 0 0 0,-2 1-5 0 0,2 41 91 0 0,-2-36-94 0 0,0 0-1 0 0,0 0 0 0 0,1 0 0 0 0,0 0 0 0 0,1 0 0 0 0,0 0 0 0 0,0 0 1 0 0,1-1-1 0 0,0 1 0 0 0,1 0 0 0 0,-1-1 0 0 0,2 0 0 0 0,-1 1 1 0 0,1-1-1 0 0,1 0 0 0 0,-1-1 0 0 0,1 1 0 0 0,1-1 0 0 0,-1 0 1 0 0,2 0 3 0 0,51 13-1401 0 0,-38-26-3224 0 0,-2-7-5722 0 0,-12 9-1424 0 0</inkml:trace>
  <inkml:trace contextRef="#ctx0" brushRef="#br0" timeOffset="3102.197">3105 464 15179 0 0,'0'0'2027'0'0,"0"0"-564"0"0,0 0-401 0 0,0 0-190 0 0,0 0-124 0 0,0 0-26 0 0,0 0-59 0 0,0 0-54 0 0,0 0 31 0 0,0 0-16 0 0,0 0-64 0 0,0 0-72 0 0,0 0-74 0 0,6 33-86 0 0,16 102-77 0 0,31 167 600 0 0,-3-184-705 0 0,-49-117-121 0 0,1 0 0 0 0,-1-1 0 0 0,1 1-1 0 0,-1-1 1 0 0,1 1 0 0 0,-1-1 0 0 0,1 1 0 0 0,0-1 0 0 0,-1 0-1 0 0,1 0 1 0 0,0 0 0 0 0,-1 0 0 0 0,1 0 0 0 0,0 0-1 0 0,-1 0 1 0 0,1-1 0 0 0,-1 1 0 0 0,1 0 0 0 0,0-1-1 0 0,-1 1 1 0 0,1-1 0 0 0,-1 0 0 0 0,1 0 0 0 0,-1 1-1 0 0,0-1 1 0 0,1 0 0 0 0,-1 0 0 0 0,0 0 0 0 0,1-1-1 0 0,-1 1 1 0 0,0 0 0 0 0,0 0 0 0 0,0-1 0 0 0,0 1 0 0 0,0 0-1 0 0,0-1 1 0 0,-1 1 0 0 0,1-1 0 0 0,0 1 0 0 0,-1-1-1 0 0,1 0 1 0 0,-1 1 0 0 0,0-1 0 0 0,1 1 0 0 0,-1-1-1 0 0,0 0 1 0 0,0-1-25 0 0,5-6 44 0 0,12-19 147 0 0,-3-2 0 0 0,0 1 0 0 0,-2-2 0 0 0,-1 0-1 0 0,3-16-190 0 0,3-7 66 0 0,45-152 126 0 0,-60 201-249 0 0,10-17-1016 0 0,3 31-3229 0 0,-11 5-1975 0 0,-4-11 3298 0 0,2 1-8945 0 0</inkml:trace>
  <inkml:trace contextRef="#ctx0" brushRef="#br0" timeOffset="3493.743">3606 715 0 0 0,'0'0'325'0'0,"0"0"1198"0"0,0 0 699 0 0,0 0 379 0 0,0 0 95 0 0,0 0-151 0 0,0 0-317 0 0,0 0-317 0 0,0 0-253 0 0,0 0-219 0 0,0 0-161 0 0,0 0-158 0 0,31 4-148 0 0,95 16-105 0 0,-53-26 700 0 0,-60-1-1167 0 0,-5 3-284 0 0,1 0-1 0 0,-1 0 1 0 0,0-1 0 0 0,-1 0-1 0 0,1 0 1 0 0,-1-1 0 0 0,0 0-1 0 0,0 0 1 0 0,0-1-1 0 0,-1 0 1 0 0,0 0 0 0 0,-1 0-1 0 0,1-1 1 0 0,-1 0 0 0 0,-1 0-1 0 0,0 0 1 0 0,0-1 0 0 0,0 1-1 0 0,-1-1 1 0 0,-1 0-1 0 0,1 0 1 0 0,-1 0 0 0 0,-1 0-1 0 0,0 0-115 0 0,-1 7 5 0 0,0 0-1 0 0,-1 0 0 0 0,1 0 0 0 0,-1 0 1 0 0,1 0-1 0 0,-1 1 0 0 0,0-1 0 0 0,0 0 1 0 0,1 1-1 0 0,-2-1 0 0 0,1 1 0 0 0,0-1 1 0 0,0 1-1 0 0,0-1 0 0 0,-1 1 0 0 0,1 0 1 0 0,0-1-1 0 0,-1 1 0 0 0,1 0 0 0 0,-1 0 1 0 0,0 0-1 0 0,1 0 0 0 0,-1 0 0 0 0,0 1 0 0 0,0-1 1 0 0,1 0-1 0 0,-1 1 0 0 0,0 0 0 0 0,0-1 1 0 0,0 1-1 0 0,0 0 0 0 0,0 0 0 0 0,0 0-4 0 0,-66-2-80 0 0,68 2 78 0 0,-15 4-17 0 0,0 0-1 0 0,1 1 1 0 0,0 1 0 0 0,0 0 0 0 0,1 1 0 0 0,-1 1-1 0 0,1 0 1 0 0,1 1 0 0 0,0 0 0 0 0,0 0 0 0 0,1 2 0 0 0,0-1-1 0 0,1 1 1 0 0,0 1 0 0 0,0 0 0 0 0,-1 4 19 0 0,0-3-12 0 0,0 2 0 0 0,1 0 0 0 0,0 0 0 0 0,1 0 0 0 0,1 1 0 0 0,0 1 0 0 0,2-1 0 0 0,-1 1 0 0 0,2 0 0 0 0,1 1 0 0 0,0-1 0 0 0,1 1 0 0 0,-1 15 12 0 0,4-28-2 0 0,1 0-1 0 0,-1 0 1 0 0,1-1-1 0 0,0 1 1 0 0,0 0 0 0 0,1-1-1 0 0,-1 1 1 0 0,1-1-1 0 0,0 1 1 0 0,0-1-1 0 0,1 0 1 0 0,-1 0 0 0 0,1 0-1 0 0,0 0 1 0 0,0 0-1 0 0,0-1 1 0 0,1 1 0 0 0,-1-1-1 0 0,1 0 1 0 0,0 0-1 0 0,0 0 1 0 0,0 0 0 0 0,0-1-1 0 0,0 0 1 0 0,0 1-1 0 0,1-2 1 0 0,-1 1 0 0 0,1 0-1 0 0,3 0 3 0 0,142 17 11 0 0,-122-21-73 0 0,0-2 0 0 0,0 0 0 0 0,-1-2 0 0 0,1-1 0 0 0,-1-1-1 0 0,-1-1 1 0 0,0-2 0 0 0,0-1 0 0 0,-1 0 0 0 0,7-6 62 0 0,113-92-4982 0 0,-102 67-633 0 0,-4-1-4402 0 0,-27 28 3589 0 0</inkml:trace>
  <inkml:trace contextRef="#ctx0" brushRef="#br0" timeOffset="4171.156">4515 567 3793 0 0,'0'0'2527'0'0,"0"0"-265"0"0,0 0-234 0 0,0 0-185 0 0,0 0-136 0 0,0 0-133 0 0,0 0-188 0 0,0 0-143 0 0,0 0-143 0 0,0 0-116 0 0,0 0-52 0 0,0 0-46 0 0,9-4-35 0 0,27-13-62 0 0,-36 17-744 0 0,1 0 0 0 0,-1 0-1 0 0,1-1 1 0 0,-1 1 0 0 0,1 0 0 0 0,-1 0 0 0 0,1 0-1 0 0,-1 0 1 0 0,0-1 0 0 0,1 1 0 0 0,-1 0 0 0 0,1 0-1 0 0,-1-1 1 0 0,0 1 0 0 0,1 0 0 0 0,-1-1-1 0 0,0 1 1 0 0,1-1 0 0 0,-1 1 0 0 0,0 0 0 0 0,1-1-1 0 0,-1 1 1 0 0,0-1 0 0 0,0 1 0 0 0,0-1-1 0 0,1 1 1 0 0,-1-1 0 0 0,0 1 0 0 0,0 0 0 0 0,0-1-1 0 0,0 1 1 0 0,0-1 0 0 0,0 1 0 0 0,0-1 0 0 0,0 1-1 0 0,0-1 1 0 0,0 1 0 0 0,0-1 0 0 0,0 1-1 0 0,0-1 1 0 0,-1 1 0 0 0,1-1 0 0 0,0 1 0 0 0,0-1-1 0 0,0 1 1 0 0,-1-1 0 0 0,1 1 0 0 0,0 0 0 0 0,-1-1-1 0 0,1 1 1 0 0,0 0 0 0 0,-1-1 0 0 0,1 1-1 0 0,0 0 1 0 0,-1-1 0 0 0,1 1 0 0 0,-1 0 0 0 0,1 0-1 0 0,0-1 1 0 0,-1 1 0 0 0,1 0 0 0 0,-1 0-1 0 0,1 0 1 0 0,-1 0 0 0 0,1-1 0 0 0,-1 1 0 0 0,1 0-45 0 0,-1 0 86 0 0,-5-1-57 0 0,0 0 0 0 0,0 1 0 0 0,0-1 0 0 0,0 1-1 0 0,0 1 1 0 0,0-1 0 0 0,0 1 0 0 0,1 0 0 0 0,-1 0-1 0 0,0 0 1 0 0,0 1 0 0 0,0 0 0 0 0,1 1-1 0 0,-1-1 1 0 0,1 1 0 0 0,0 0 0 0 0,0 0 0 0 0,0 0-1 0 0,0 1 1 0 0,0 0 0 0 0,1 0 0 0 0,-2 2-29 0 0,-10 5 68 0 0,2 0-60 0 0,0 0-1 0 0,1 2 1 0 0,0-1 0 0 0,1 2 0 0 0,0 0-1 0 0,1 0 1 0 0,1 1 0 0 0,0 0 0 0 0,1 1-1 0 0,0 0 1 0 0,2 0 0 0 0,0 1-1 0 0,1 0 1 0 0,0 0 0 0 0,-2 15-8 0 0,7-28 1 0 0,0 0 1 0 0,0 1 0 0 0,0-1-1 0 0,0 0 1 0 0,1 1-1 0 0,0-1 1 0 0,0 0-1 0 0,0 1 1 0 0,0-1-1 0 0,1 0 1 0 0,-1 1-1 0 0,1-1 1 0 0,0 0-1 0 0,1 0 1 0 0,-1 1 0 0 0,1-1-1 0 0,0 0 1 0 0,0-1-1 0 0,0 1 1 0 0,0 0-1 0 0,0 0 1 0 0,1-1-1 0 0,0 0 1 0 0,0 1-1 0 0,0-1 1 0 0,0 0-1 0 0,0 0 1 0 0,1-1 0 0 0,-1 1-1 0 0,1-1 1 0 0,0 0-1 0 0,0 0 1 0 0,0 0-1 0 0,0 0 1 0 0,0 0-1 0 0,0-1 1 0 0,0 0-1 0 0,0 0 1 0 0,1 0-2 0 0,17 0 92 0 0,-1 0 0 0 0,1-2-1 0 0,-1 0 1 0 0,1-2 0 0 0,-1 0 0 0 0,0-2 0 0 0,0 0-1 0 0,0-1 1 0 0,-1-1 0 0 0,0-1 0 0 0,0-1 0 0 0,-1 0-1 0 0,0-2 1 0 0,-1 0 0 0 0,0-1 0 0 0,0-1 0 0 0,-2 0 0 0 0,0-2-1 0 0,9-9-91 0 0,22-23 72 0 0,-2-2-1 0 0,-3-2 1 0 0,-2-2-1 0 0,-2-1 1 0 0,15-30-72 0 0,-41 63-15 0 0,0-1 1 0 0,-1 0 0 0 0,-1 0 0 0 0,-1-1-1 0 0,-1 0 1 0 0,-1-1 0 0 0,-1 1 0 0 0,-1-1-1 0 0,-1-1 1 0 0,-2 1 0 0 0,0-1 0 0 0,-1 1-1 0 0,-2-9 15 0 0,1 28-9 0 0,0-1-1 0 0,0 1 1 0 0,0 0-1 0 0,-1 0 1 0 0,0 0-1 0 0,0-1 0 0 0,0 1 1 0 0,0 0-1 0 0,-1 0 1 0 0,0 1-1 0 0,0-1 1 0 0,0 0-1 0 0,-1 1 0 0 0,0-1 1 0 0,0 1-1 0 0,0 0 1 0 0,0 0-1 0 0,-1 0 1 0 0,1 0-1 0 0,-1 0 0 0 0,0 1 1 0 0,0 0-1 0 0,0 0 1 0 0,-1 0-1 0 0,1 0 1 0 0,-1 1-1 0 0,1-1 0 0 0,-1 1 1 0 0,0 0-1 0 0,0 1 1 0 0,0-1-1 0 0,0 1 1 0 0,0 0-1 0 0,-3 0 10 0 0,-3 3-4 0 0,0 0-1 0 0,1 1 1 0 0,0 1-1 0 0,0 0 1 0 0,0 0-1 0 0,0 0 1 0 0,1 2 0 0 0,-1-1-1 0 0,1 1 1 0 0,0 0-1 0 0,1 1 1 0 0,0 0-1 0 0,0 0 1 0 0,0 1 0 0 0,1 0-1 0 0,0 0 1 0 0,1 1-1 0 0,0 0 1 0 0,0 0-1 0 0,1 1 1 0 0,0-1 0 0 0,1 1-1 0 0,0 0 1 0 0,0 0-1 0 0,-1 6 5 0 0,-4 15 18 0 0,1-1 0 0 0,2 1-1 0 0,0 0 1 0 0,2 0 0 0 0,2 1-1 0 0,1-1 1 0 0,1 1 0 0 0,2-1-1 0 0,1 1 1 0 0,1-1 0 0 0,2 0-1 0 0,1 0 1 0 0,1-1 0 0 0,2 0-1 0 0,1 0 1 0 0,15 27-18 0 0,2-3 126 0 0,4-2 1 0 0,1-1-1 0 0,3-1 1 0 0,1-2-1 0 0,3-2 1 0 0,21 18-127 0 0,85 64 357 0 0,-112-101-229 0 0,-34-27-77 0 0,0 0 14 0 0,0 0 19 0 0,0 0 31 0 0,-3-55-500 0 0,3 55 110 0 0,0-6-864 0 0,0-1-2736 0 0,0 4-4569 0 0,0 0-4037 0 0</inkml:trace>
</inkml:ink>
</file>

<file path=ppt/ink/ink8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8:54.8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1 192 7810 0 0,'0'0'2423'0'0,"0"0"-159"0"0,0 0-42 0 0,0 0-139 0 0,0 0-224 0 0,0 0-356 0 0,0 0-393 0 0,0 0-273 0 0,0 0-172 0 0,0 0-93 0 0,0 0-59 0 0,0 0-51 0 0,0 0-42 0 0,8 6 541 0 0,64-5 977 0 0,253-30-162 0 0,-204 21-1577 0 0,-121 8-208 0 0,0 0-2 0 0,0 0-2 0 0,0 0 7 0 0,0 0 21 0 0,0 0 12 0 0,0 0-9 0 0,0 0-2 0 0,0 0 0 0 0,0 0 2 0 0,0 0 2 0 0,0 0-10 0 0,0 0 0 0 0,-7 0 1017 0 0,-81-99-1083 0 0,55 57-279 0 0,28 32-3830 0 0,4 2-4258 0 0,1 5-4232 0 0</inkml:trace>
  <inkml:trace contextRef="#ctx0" brushRef="#br0" timeOffset="1128.911">811 166 0 0 0,'0'0'683'0'0,"0"0"398"0"0,0 0 134 0 0,0 0 90 0 0,0 0 72 0 0,0 0 58 0 0,0 0 0 0 0,7-3-61 0 0,21-9-163 0 0,-17 9 10295 0 0,-13 7-8875 0 0,-11 7-2929 0 0,-164 113 1235 0 0,271-161-577 0 0,26-54-318 0 0,-113 65-160 0 0,-7 14-5545 0 0,0 6-1779 0 0,0 5-3797 0 0</inkml:trace>
</inkml:ink>
</file>

<file path=ppt/ink/ink8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9:09.7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153 214 5313 0 0,'0'0'2794'0'0,"0"0"-412"0"0,0 0-344 0 0,0 0-37 0 0,0 0 48 0 0,0 0-79 0 0,0 0-273 0 0,0 0-366 0 0,0 0-345 0 0,0 0-238 0 0,0 0-181 0 0,0 16 928 0 0,-7 409 1031 0 0,-10-148-2500 0 0,15-256-817 0 0,2-20 455 0 0,-8-17-3371 0 0,-15-148-15190 0 0,15 68 14705 0 0,-38-100 3917 0 0,18 87 4890 0 0,24 96-3171 0 0,1 1 1 0 0,1-1-1 0 0,0 1 1 0 0,0-1-1 0 0,1 0 1 0 0,1 0 0 0 0,0 1-1 0 0,1-1 1 0 0,1 0-1 0 0,1-6-1444 0 0,30-32 3588 0 0,-11 36-3337 0 0,0 1 0 0 0,0 2 1 0 0,2 0-1 0 0,-1 2 0 0 0,1 0 1 0 0,1 2-1 0 0,-1 0 0 0 0,2 2 1 0 0,-1 1-1 0 0,0 1 0 0 0,1 1 0 0 0,0 1 1 0 0,0 1-1 0 0,0 1 0 0 0,0 2 1 0 0,4 1-252 0 0,-25-3 16 0 0,0 1 1 0 0,0-1 0 0 0,0 1-1 0 0,0 0 1 0 0,-1 1 0 0 0,1-1-1 0 0,0 1 1 0 0,0 0 0 0 0,-1 0-1 0 0,1 0 1 0 0,-1 1-1 0 0,0-1 1 0 0,0 1 0 0 0,0 0-1 0 0,0 0 1 0 0,0 1 0 0 0,-1-1-1 0 0,1 1 1 0 0,-1 0 0 0 0,0 0-1 0 0,0 0 1 0 0,0 0 0 0 0,-1 0-1 0 0,0 1 1 0 0,1-1 0 0 0,-1 1-1 0 0,-1-1 1 0 0,1 1 0 0 0,-1 0-1 0 0,0 0 1 0 0,0 0 0 0 0,0 0-1 0 0,-1 0 1 0 0,0 0 0 0 0,1 0-1 0 0,-2 0 1 0 0,1 0-1 0 0,-1 0 1 0 0,0-1 0 0 0,0 1-1 0 0,-1 4-16 0 0,-5 7 34 0 0,0-1-1 0 0,-2 0 0 0 0,1 0 0 0 0,-2-1 1 0 0,0 0-1 0 0,-1 0 0 0 0,0-2 1 0 0,-1 1-1 0 0,0-1 0 0 0,-8 5-33 0 0,-4 6 53 0 0,-63 66 66 0 0,86-86-120 0 0,1-1 0 0 0,0 0 0 0 0,0 0 0 0 0,0 1 0 0 0,0-1 0 0 0,0 0 0 0 0,1 1 0 0 0,-1-1 0 0 0,1 0 0 0 0,-1 0 0 0 0,1 0 0 0 0,0 0 0 0 0,0 1 0 0 0,0-1 0 0 0,0 0 0 0 0,0 0 0 0 0,0-1 0 0 0,1 1 0 0 0,-1 0 0 0 0,1 0 0 0 0,-1-1 0 0 0,1 1 0 0 0,0-1 0 0 0,-1 1 1 0 0,1-1-1 0 0,0 0 0 0 0,0 1 0 0 0,0-1 0 0 0,0 0 0 0 0,0 0 0 0 0,0 0 0 0 0,0-1 0 0 0,1 1 0 0 0,-1-1 0 0 0,0 1 0 0 0,0-1 0 0 0,1 0 0 0 0,-1 1 0 0 0,0-1 0 0 0,0 0 0 0 0,1-1 0 0 0,-1 1 0 0 0,1 0 1 0 0,2 1 12 0 0,51 13-37 0 0,76 31 64 0 0,-129-42-13 0 0,0 0 0 0 0,0 0 1 0 0,0 0-1 0 0,-1 0 1 0 0,1 0-1 0 0,-1 1 0 0 0,1-1 1 0 0,-1 1-1 0 0,0-1 1 0 0,-1 1-1 0 0,1 0 1 0 0,0 0-1 0 0,-1 0 0 0 0,0 0 1 0 0,0 0-1 0 0,0 0 1 0 0,-1 0-1 0 0,0 0 1 0 0,1 0-1 0 0,-1 1 0 0 0,0-1 1 0 0,-1 0-1 0 0,1 0 1 0 0,-1 0-1 0 0,0 0 0 0 0,0 0 1 0 0,0 0-1 0 0,-1 0 1 0 0,1 0-1 0 0,-1 0 1 0 0,0-1-1 0 0,0 1 0 0 0,0-1 1 0 0,-1 1-1 0 0,1-1 1 0 0,-1 0-1 0 0,1 0 0 0 0,-1 0 1 0 0,0 0-1 0 0,-1 0 1 0 0,1-1-1 0 0,-3 3-26 0 0,-12 12 16 0 0,0 0-1 0 0,-2-2 0 0 0,0 0 1 0 0,0-1-1 0 0,-2 0 0 0 0,1-2 1 0 0,-2-1-1 0 0,1-1 1 0 0,-2 0-1 0 0,1-2 0 0 0,-1-1 1 0 0,0-1-1 0 0,-17 2-15 0 0,3-7-2052 0 0,41-16-3256 0 0,15-3-5521 0 0,-10 10 144 0 0</inkml:trace>
  <inkml:trace contextRef="#ctx0" brushRef="#br0" timeOffset="615.338">874 549 6337 0 0,'0'0'3540'0'0,"0"0"-1556"0"0,0 0-441 0 0,0 0 247 0 0,0 0 234 0 0,0 0-61 0 0,0 0-372 0 0,0 0-440 0 0,0 0-306 0 0,0 0-192 0 0,0 0-145 0 0,0 0-118 0 0,-6 28-96 0 0,-20 87-92 0 0,25-70-15 0 0,4-42-160 0 0,5 0 37 0 0,-1-1-1 0 0,1 1 0 0 0,0-1 1 0 0,0 0-1 0 0,0-1 0 0 0,0 0 0 0 0,0 0 1 0 0,0-1-1 0 0,0 0 0 0 0,0 0 1 0 0,0-1-1 0 0,0 0 0 0 0,7-2-63 0 0,2-2 78 0 0,0 0 0 0 0,0-1 0 0 0,0-1 0 0 0,-1 0 0 0 0,0-1 0 0 0,-1-1 0 0 0,0-1 0 0 0,9-7-78 0 0,14-7 92 0 0,137-86 228 0 0,-175 110-319 0 0,0 1 0 0 0,0-1 0 0 0,0 1 0 0 0,0-1-1 0 0,0 1 1 0 0,0-1 0 0 0,0 1 0 0 0,0-1 0 0 0,0 1 0 0 0,0-1-1 0 0,1 1 1 0 0,-1-1 0 0 0,0 1 0 0 0,0-1 0 0 0,0 1-1 0 0,1-1 1 0 0,-1 0 0 0 0,0 1 0 0 0,1-1 0 0 0,-1 0-1 0 0,0 1 1 0 0,1-1 0 0 0,-1 0 0 0 0,1 1 0 0 0,-1-1 0 0 0,1 0-1 0 0,-1 0 1 0 0,0 1 0 0 0,1-1 0 0 0,-1 0 0 0 0,1 0-1 0 0,-1 0 1 0 0,1 0 0 0 0,-1 0 0 0 0,1 0 0 0 0,-1 0-1 0 0,1 1 1 0 0,-1-1 0 0 0,1-1 0 0 0,-1 1 0 0 0,1 0 0 0 0,-1 0-1 0 0,1 0 1 0 0,-1 0 0 0 0,1 0 0 0 0,-1 0 0 0 0,1 0-1 0 0,-1-1 1 0 0,1 1 0 0 0,-1 0 0 0 0,0 0 0 0 0,1-1-1 0 0,-1 1 1 0 0,1 0 0 0 0,-1-1 0 0 0,0 1 0 0 0,1 0 0 0 0,-1-1-1 0 0,0 1 1 0 0,1-1 0 0 0,-1 1 0 0 0,0-1 0 0 0,0 1-1 0 0,0 0 1 0 0,1-1 0 0 0,-1 1 0 0 0,0-1 0 0 0,0 1-1 0 0,0-1 0 0 0,-5 44 122 0 0,4-39-124 0 0,0-1 1 0 0,-1 1-1 0 0,1 0 0 0 0,1-1 1 0 0,-1 1-1 0 0,0 0 1 0 0,1 0-1 0 0,0 0 0 0 0,0-1 1 0 0,0 1-1 0 0,0 0 0 0 0,1 0 1 0 0,-1-1-1 0 0,1 1 1 0 0,0 0-1 0 0,0 0 0 0 0,0-1 1 0 0,1 1-1 0 0,-1-1 0 0 0,1 1 1 0 0,0-1-1 0 0,0 0 0 0 0,0 0 1 0 0,0 0-1 0 0,1 0 1 0 0,-1 0-1 0 0,1 0 0 0 0,0 0 1 0 0,0-1-1 0 0,0 0 0 0 0,0 1 1 0 0,0-1 1 0 0,9 2 8 0 0,-1 0 1 0 0,1 0-1 0 0,-1-1 1 0 0,1-1 0 0 0,0 0-1 0 0,0-1 1 0 0,0 0-1 0 0,1 0 1 0 0,-1-2 0 0 0,0 1-1 0 0,0-2 1 0 0,0 1-1 0 0,0-2 1 0 0,-1 0-1 0 0,1 0 1 0 0,-1-1 0 0 0,1 0-1 0 0,-1-1 1 0 0,0 0-1 0 0,3-3-8 0 0,12-6 126 0 0,-1-2 1 0 0,0-1-1 0 0,-2-1 0 0 0,1-1 0 0 0,-2 0 0 0 0,-1-2 1 0 0,15-18-127 0 0,-11 9 111 0 0,-1 0-1 0 0,-1-2 1 0 0,-1 0 0 0 0,-2-2 0 0 0,-2 0 0 0 0,-1-1 0 0 0,-1-1 0 0 0,6-25-111 0 0,-19 52 16 0 0,5-18 59 0 0,0 0 1 0 0,-2 0 0 0 0,-1-1 0 0 0,-1 0-1 0 0,0-20-75 0 0,-13 49 144 0 0,-39 87-141 0 0,33-49 5 0 0,1 2 0 0 0,2 0 0 0 0,1 0-1 0 0,3 1 1 0 0,1 0 0 0 0,3 0 0 0 0,1 1 0 0 0,1 0 0 0 0,3-1 0 0 0,3 10-8 0 0,-3-37-3 0 0,2-1 1 0 0,0 1-1 0 0,0-1 0 0 0,1 0 1 0 0,1 0-1 0 0,1 0 1 0 0,0-1-1 0 0,0 0 1 0 0,1 0-1 0 0,1-1 1 0 0,8 11 2 0 0,-16-24-17 0 0,0 1 1 0 0,0-1 0 0 0,0 0 0 0 0,0 1-1 0 0,0-1 1 0 0,0 0 0 0 0,0 1 0 0 0,0-1-1 0 0,0 0 1 0 0,0 0 0 0 0,0 1 0 0 0,0-1-1 0 0,1 0 1 0 0,-1 1 0 0 0,0-1-1 0 0,0 0 1 0 0,1 1 0 0 0,-1-1 0 0 0,1 1-1 0 0,-1-1 1 0 0,0 1 0 0 0,1-1 0 0 0,-1 0-1 0 0,1 1 1 0 0,-1 0 0 0 0,1-1 0 0 0,0 1-1 0 0,-1-1 1 0 0,1 1 0 0 0,-1 0 0 0 0,1-1-1 0 0,0 1 1 0 0,-1 0 0 0 0,1-1 0 0 0,0 1-1 0 0,-1 0 1 0 0,1 0 0 0 0,0 0-1 0 0,-1 0 1 0 0,1 0 0 0 0,0 0 0 0 0,0 0-1 0 0,-1 0 1 0 0,1 0 0 0 0,0 0 0 0 0,-1 0-1 0 0,1 0 1 0 0,0 0 0 0 0,-1 1 0 0 0,1-1-1 0 0,0 0 1 0 0,-1 1 0 0 0,1-1 0 0 0,0 0-1 0 0,-1 1 1 0 0,1-1 0 0 0,-1 1-1 0 0,1-1 1 0 0,-1 1 0 0 0,1-1 0 0 0,-1 1-1 0 0,1-1 1 0 0,-1 1 0 0 0,1-1 0 0 0,-1 1-1 0 0,0-1 1 0 0,1 2 16 0 0,-21-100-4607 0 0,4 59-1004 0 0,7 18 376 0 0,2 2-6562 0 0</inkml:trace>
  <inkml:trace contextRef="#ctx0" brushRef="#br0" timeOffset="864.31">1653 184 14243 0 0,'0'0'2374'0'0,"0"0"-580"0"0,0 0-206 0 0,0 0 102 0 0,0 0-51 0 0,0 0-226 0 0,31-2-332 0 0,100-9-255 0 0,129-5 1554 0 0,13 19-2037 0 0,-215 4-3663 0 0,-1 1-3362 0 0,-38-4-6350 0 0</inkml:trace>
</inkml:ink>
</file>

<file path=ppt/ink/ink8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9:12.3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92 603 10618 0 0,'0'0'2325'0'0,"0"0"-508"0"0,0 0-290 0 0,0 0-70 0 0,0 0-85 0 0,0 0-198 0 0,0 0-325 0 0,0 0-322 0 0,0 0-198 0 0,0 0-31 0 0,0 0 37 0 0,0 0 34 0 0,0 0-8 0 0,-1 17-63 0 0,-2 117 391 0 0,5 183 269 0 0,-4-299-526 0 0,-3-24 774 0 0,-4-29-442 0 0,8 6-708 0 0,0 0 1 0 0,2 1 0 0 0,1-1 0 0 0,2 0 0 0 0,1 1-1 0 0,1 0 1 0 0,1 0 0 0 0,1 0 0 0 0,2 1 0 0 0,10-20-57 0 0,-16 36 16 0 0,2-1-1 0 0,-1 2 1 0 0,2-1 0 0 0,-1 1 0 0 0,1 0-1 0 0,1 0 1 0 0,0 1 0 0 0,0 0 0 0 0,1 0 0 0 0,0 1-1 0 0,1 0 1 0 0,-1 1 0 0 0,5-2-16 0 0,-11 7 4 0 0,0 0 1 0 0,0 1-1 0 0,0 0 0 0 0,-1 0 0 0 0,1 0 1 0 0,1 0-1 0 0,-1 0 0 0 0,0 0 0 0 0,0 1 0 0 0,0 0 1 0 0,0-1-1 0 0,0 1 0 0 0,0 0 0 0 0,1 1 1 0 0,-1-1-1 0 0,0 1 0 0 0,0-1 0 0 0,0 1 1 0 0,0 0-1 0 0,0 0 0 0 0,0 0 0 0 0,0 0 1 0 0,0 1-1 0 0,-1-1 0 0 0,1 1 0 0 0,0 0 0 0 0,-1-1 1 0 0,1 1-1 0 0,-1 1 0 0 0,0-1 0 0 0,1 0 1 0 0,-1 0-1 0 0,0 1 0 0 0,-1-1 0 0 0,2 3-4 0 0,51 104 518 0 0,-32-29-360 0 0,-17-74-1292 0 0,-3-8-3573 0 0,-2-2-3697 0 0,0 0-3580 0 0</inkml:trace>
  <inkml:trace contextRef="#ctx0" brushRef="#br0" timeOffset="684.733">0 356 4729 0 0,'0'0'3214'0'0,"0"0"-493"0"0,0 0-272 0 0,0 0-143 0 0,0 0-247 0 0,0 0-396 0 0,0 0-442 0 0,0 0-352 0 0,0 0-227 0 0,0 0-116 0 0,0 0 12 0 0,0 0 95 0 0,0 0 85 0 0,7 3 53 0 0,8 4-286 0 0,1-2 1 0 0,-1 0 0 0 0,2-1-1 0 0,-1-1 1 0 0,0 0-1 0 0,0-1 1 0 0,13-1-486 0 0,24-1 372 0 0,0 3 0 0 0,0 1-1 0 0,-1 3 1 0 0,33 9-372 0 0,-3 2 132 0 0,-94-15 772 0 0,-70-43-856 0 0,15-33-100 0 0,64 70-479 0 0,-20-25 947 0 0,21 19-2993 0 0,7 1-3423 0 0,2 4-1771 0 0,-3 1-4879 0 0</inkml:trace>
  <inkml:trace contextRef="#ctx0" brushRef="#br0" timeOffset="1340.005">278 36 2032 0 0,'0'0'1942'0'0,"0"0"-165"0"0,0 0-5 0 0,0 0 87 0 0,0 0 41 0 0,0 0-125 0 0,0 0-233 0 0,0 0-255 0 0,0 0-221 0 0,0 0-152 0 0,0 0-40 0 0,0 0-47 0 0,0 0-66 0 0,0-4-39 0 0,0-10-58 0 0,0 10-67 0 0,0 4-71 0 0,0 0-62 0 0,-22 8 911 0 0,11 1-1263 0 0,8-7-78 0 0,0 0 1 0 0,0 0 0 0 0,0 0 0 0 0,0 0-1 0 0,1 1 1 0 0,0-1 0 0 0,-1 1 0 0 0,1-1-1 0 0,0 1 1 0 0,0 0 0 0 0,0 0 0 0 0,0 0-1 0 0,1 0 1 0 0,-1 0 0 0 0,1 0 0 0 0,0 1-1 0 0,0-1 1 0 0,0 0 0 0 0,0 1 0 0 0,1 1-35 0 0,22-5 725 0 0,-19 0-654 0 0,0-1 0 0 0,1 0 0 0 0,-1 0 0 0 0,0 0 0 0 0,0 0 0 0 0,-1 0 0 0 0,1-1 0 0 0,0 0 0 0 0,0 1 0 0 0,-1-1 0 0 0,1 0 0 0 0,-1 0-1 0 0,1 0 1 0 0,-1 0 0 0 0,0-1 0 0 0,0 1 0 0 0,0-1 0 0 0,0 1 0 0 0,0-1 0 0 0,-1 0 0 0 0,1 0 0 0 0,-1 0 0 0 0,0 0 0 0 0,0 0 0 0 0,0 0 0 0 0,0 0 0 0 0,0 0 0 0 0,-1 0 0 0 0,1 0-1 0 0,-1 0 1 0 0,0-3-71 0 0,0 5 9 0 0,0 0 0 0 0,0 0 0 0 0,0 1-1 0 0,0-1 1 0 0,0 0 0 0 0,0 1 0 0 0,-1-1-1 0 0,1 0 1 0 0,0 1 0 0 0,0-1 0 0 0,-1 0 0 0 0,1 1-1 0 0,0-1 1 0 0,-1 1 0 0 0,1-1 0 0 0,-1 0-1 0 0,1 1 1 0 0,-1-1 0 0 0,1 1 0 0 0,-1-1-1 0 0,1 1 1 0 0,-1 0 0 0 0,0-1 0 0 0,1 1-1 0 0,-1-1 1 0 0,1 1 0 0 0,-1 0 0 0 0,0 0-1 0 0,1-1 1 0 0,-1 1 0 0 0,0 0 0 0 0,0 0 0 0 0,1 0-1 0 0,-1 0 1 0 0,0 0 0 0 0,1 0 0 0 0,-1 0-1 0 0,0 0 1 0 0,0 0 0 0 0,1 0 0 0 0,-1 0-1 0 0,0 0 1 0 0,1 1 0 0 0,-1-1 0 0 0,0 0-1 0 0,1 0 1 0 0,-1 1 0 0 0,0-1 0 0 0,1 0-1 0 0,-1 1 1 0 0,0-1-9 0 0,-33 18-37 0 0,12 6 116 0 0,22-23-73 0 0,0-1-4 0 0,0 0-32 0 0,0 0-17 0 0,0 0 13 0 0,0 0-18 0 0,0 0-8 0 0,29 0-1898 0 0,-11 0-6322 0 0,-15 0-3946 0 0</inkml:trace>
  <inkml:trace contextRef="#ctx0" brushRef="#br0" timeOffset="3404.682">1569 268 4921 0 0,'0'0'2590'0'0,"0"0"-354"0"0,0 0-54 0 0,0 0-12 0 0,0 0-96 0 0,0 0-200 0 0,0 0-327 0 0,0 0-297 0 0,0 0-203 0 0,0 0-157 0 0,0 0-130 0 0,0 0-65 0 0,0 0-56 0 0,-5 0-63 0 0,-3 0-772 0 0,-2 0 2022 0 0,25 3-297 0 0,133 12-265 0 0,39 8-820 0 0,-135-12-319 0 0,-58-12 1077 0 0,-81-132-2473 0 0,84 105-3580 0 0,3 21-146 0 0,0 6-7631 0 0</inkml:trace>
  <inkml:trace contextRef="#ctx0" brushRef="#br0" timeOffset="1825.667">858 588 3097 0 0,'0'0'2255'0'0,"0"0"-209"0"0,0 0 35 0 0,0 0 73 0 0,0 0-35 0 0,0 0-252 0 0,0 0-409 0 0,0 0-276 0 0,0 0-81 0 0,0 0 13 0 0,0 0 13 0 0,0 0-64 0 0,0 0-114 0 0,8 1-103 0 0,163 9 3216 0 0,5-2-3151 0 0,-80-15-1134 0 0,-89 4 308 0 0,-3 0-3406 0 0,-12 1-9493 0 0,5 2 1087 0 0</inkml:trace>
  <inkml:trace contextRef="#ctx0" brushRef="#br0" timeOffset="2032.742">873 794 11082 0 0,'0'0'3248'0'0,"0"0"-1096"0"0,0 0-543 0 0,0 0-173 0 0,0 0-64 0 0,0 0-113 0 0,0 0-213 0 0,0 0-226 0 0,0 0-124 0 0,0 0-29 0 0,0 0-83 0 0,0 0-83 0 0,17 4-113 0 0,55 8-104 0 0,66-18 165 0 0,-100 0-543 0 0,70-13-909 0 0,-62 9-3183 0 0,-9 2-4242 0 0,-20 5-3718 0 0</inkml:trace>
  <inkml:trace contextRef="#ctx0" brushRef="#br0" timeOffset="2619.675">1637 441 12675 0 0,'0'0'2028'0'0,"0"0"-933"0"0,0 0-393 0 0,0 0 150 0 0,0 0 252 0 0,0 0 167 0 0,0 0-96 0 0,0 0-248 0 0,0 0-223 0 0,0 0-116 0 0,0 0-87 0 0,0 0-101 0 0,0 0-31 0 0,7 32-67 0 0,25 99-44 0 0,1-39 390 0 0,48 121-119 0 0,-80-209-505 0 0,9 19 1018 0 0,-2-39-110 0 0,38-146-96 0 0,46-11-598 0 0,-45 104-234 0 0,-25 74-3469 0 0,-27 1 133 0 0,1-4-6267 0 0,4-2-1745 0 0</inkml:trace>
  <inkml:trace contextRef="#ctx0" brushRef="#br0" timeOffset="12324.234">834 176 0 0 0,'0'0'711'0'0,"0"0"461"0"0,0 0 190 0 0,0 0 50 0 0,0 0 66 0 0,0 0-13 0 0,0 0-74 0 0,0 0-52 0 0,4-4-109 0 0,14-10-74 0 0,-15 12 6675 0 0,-1 5-3838 0 0,-6 21-2924 0 0,-98 94 556 0 0,32-37-1428 0 0,91-81-1378 0 0,-4-7-4502 0 0,-11 3-3850 0 0</inkml:trace>
  <inkml:trace contextRef="#ctx0" brushRef="#br0" timeOffset="13117.84">304 1166 2841 0 0,'0'0'2255'0'0,"0"0"-277"0"0,0 0 22 0 0,0 0 139 0 0,0 0-44 0 0,0 0-302 0 0,0 0-432 0 0,0 0-347 0 0,0 0-154 0 0,0 0-7 0 0,0 0 8 0 0,0 0-25 0 0,0 0-79 0 0,9-3 1967 0 0,-49 109 627 0 0,27-32-2678 0 0,14-73-667 0 0,-1 0-1 0 0,1 0 1 0 0,-1 0-1 0 0,1 0 1 0 0,0 0-1 0 0,0 0 1 0 0,0 0-1 0 0,-1 0 1 0 0,1 0-1 0 0,0-1 1 0 0,0 1-1 0 0,0 0 1 0 0,0-1-1 0 0,0 1 1 0 0,0-1-1 0 0,0 1 1 0 0,1-1-1 0 0,-1 1 1 0 0,0-1-1 0 0,0 0 1 0 0,0 1-1 0 0,0-1 1 0 0,1 0-1 0 0,-1 0 1 0 0,0 0-1 0 0,0 0 1 0 0,0 0-1 0 0,0 0 1 0 0,1 0-1 0 0,-1-1 1 0 0,1 1-6 0 0,3 0-69 0 0,4-21-2142 0 0,-10 0-4903 0 0,1 16-211 0 0,0 4-4518 0 0</inkml:trace>
  <inkml:trace contextRef="#ctx0" brushRef="#br0" timeOffset="13603.907">374 975 4953 0 0,'0'0'2103'0'0,"0"0"-8"0"0,0 0 126 0 0,0 0 62 0 0,0 0-209 0 0,0 0-457 0 0,0 0-502 0 0,0 0-355 0 0,0 0-122 0 0,0 0-21 0 0,0 0-8 0 0,0 0-37 0 0,0 0-36 0 0,5 3 2919 0 0,-45 12-3067 0 0,82-40 311 0 0,-42 25-676 0 0,0 0 5 0 0,0 0 44 0 0,0 0 4 0 0,0 0 33 0 0,0 0 26 0 0,0 0-18 0 0,0 0-23 0 0,-29 11 368 0 0,41-8-8783 0 0,-8-6-3671 0 0</inkml:trace>
  <inkml:trace contextRef="#ctx0" brushRef="#br0" timeOffset="14339.626">1942 931 0 0 0,'0'0'1866'0'0,"0"0"396"0"0,0 0 142 0 0,0 0 57 0 0,0 0-122 0 0,0 0-245 0 0,0 0-361 0 0,0 0-339 0 0,0 0-225 0 0,0 0-150 0 0,0 0-102 0 0,0 0-97 0 0,0 0-56 0 0,4 1-59 0 0,-3-1-653 0 0,0 1-1 0 0,0-1 0 0 0,0 0 0 0 0,0 1 0 0 0,0-1 0 0 0,0 1 0 0 0,-1-1 1 0 0,1 1-1 0 0,0 0 0 0 0,0-1 0 0 0,-1 1 0 0 0,1 0 0 0 0,0-1 0 0 0,-1 1 1 0 0,1 0-1 0 0,-1 0 0 0 0,1 0 0 0 0,-1 0 0 0 0,1-1 0 0 0,-1 1 1 0 0,0 0-1 0 0,1 0 0 0 0,-1 0 0 0 0,0 0 0 0 0,0 0 0 0 0,0 0 0 0 0,1 0 1 0 0,-1 0-1 0 0,0 0 0 0 0,0 0 0 0 0,0 0 0 0 0,-1 0 0 0 0,1 0 1 0 0,0 0-1 0 0,0 0 0 0 0,-1 0 0 0 0,1 0 0 0 0,0 0 0 0 0,-1 0 0 0 0,1-1 1 0 0,-1 1-1 0 0,1 0 0 0 0,-1 0 0 0 0,1 0 0 0 0,-1-1 0 0 0,0 1 1 0 0,1 0-1 0 0,-1-1 0 0 0,0 1 0 0 0,0 0 0 0 0,1-1 0 0 0,-1 1 0 0 0,0-1 1 0 0,0 1-1 0 0,0-1 0 0 0,0 1 0 0 0,0-1 0 0 0,0 0 0 0 0,0 1-51 0 0,-56 108 1865 0 0,53-42-1603 0 0,52-64 55 0 0,-47-3-369 0 0,1 0 1 0 0,-1 0-1 0 0,0-1 1 0 0,1 1 0 0 0,-1-1-1 0 0,0 1 1 0 0,1-1-1 0 0,-1 1 1 0 0,0-1-1 0 0,0 0 1 0 0,0 1 0 0 0,0-1-1 0 0,1 0 1 0 0,-1 0-1 0 0,0 0 1 0 0,0 0 0 0 0,-1 0-1 0 0,1 0 1 0 0,0 0-1 0 0,0 0 1 0 0,0-1 0 0 0,-1 1-1 0 0,1 0 1 0 0,-1 0-1 0 0,1-1 1 0 0,-1 1 0 0 0,1 0-1 0 0,-1-1 1 0 0,0 1-1 0 0,0 0 1 0 0,1-1 0 0 0,-1 0 51 0 0,1-8-4772 0 0,0 0-4127 0 0,-1 6-2986 0 0</inkml:trace>
  <inkml:trace contextRef="#ctx0" brushRef="#br0" timeOffset="14939.297">2062 717 1096 0 0,'0'0'2558'0'0,"0"0"-667"0"0,0 0-209 0 0,0 0 73 0 0,0 0 79 0 0,0 0-86 0 0,0 0-193 0 0,0 0-289 0 0,0 0-266 0 0,0 0-91 0 0,0 0-4 0 0,0 0-20 0 0,-7 3 3631 0 0,-8 12-2088 0 0,15-14-2344 0 0,0-1-26 0 0,0 0-21 0 0,0 0-1 0 0,0 0-8 0 0,0 0 3 0 0,0 0 2 0 0,0 0 0 0 0,0 0-17 0 0,0 0 0 0 0,0 0-9 0 0,14-8 945 0 0,-43 16-364 0 0,23-6 11 0 0,7-1-5436 0 0,2-1-5276 0 0,-3 0-2475 0 0</inkml:trace>
  <inkml:trace contextRef="#ctx0" brushRef="#br0" timeOffset="15358.644">2368 308 3321 0 0,'0'0'3680'0'0,"0"0"-1134"0"0,0 0-445 0 0,0 0 11 0 0,0 0 6 0 0,0 0-174 0 0,0 0-334 0 0,0 0-346 0 0,0 0-259 0 0,0 0-165 0 0,0 0-133 0 0,0 0-97 0 0,0 0-101 0 0,0 3-80 0 0,-55 67 1627 0 0,43-58-1920 0 0,-31 24-210 0 0,41-35-295 0 0,1-1-3462 0 0,1 0-4188 0 0,0 0-4412 0 0</inkml:trace>
</inkml:ink>
</file>

<file path=ppt/ink/ink8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49:56.7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20 218 0 0 0,'0'0'906'0'0,"0"0"639"0"0,0 0 289 0 0,0 0 120 0 0,0 0-97 0 0,0 0-264 0 0,0 0-306 0 0,0 0-319 0 0,0 0-175 0 0,0 0 82 0 0,0 0 163 0 0,5 1 202 0 0,99 0 3681 0 0,51-59-2080 0 0,-145 52-2683 0 0,0 1 1 0 0,0-2 0 0 0,-1 1 0 0 0,0-1-1 0 0,0-1 1 0 0,0 0 0 0 0,-1 0-1 0 0,0-1 1 0 0,6-8-159 0 0,-13 15 28 0 0,0 1 0 0 0,1-1 0 0 0,-1 0 0 0 0,0 0 0 0 0,0 0 0 0 0,0 1 0 0 0,0-1 0 0 0,-1 0 0 0 0,1 0 0 0 0,0 0 0 0 0,-1 0 0 0 0,0-1 0 0 0,1 1 0 0 0,-1 0 0 0 0,0 0 0 0 0,0 0 0 0 0,0 0 0 0 0,0 0 0 0 0,0 0 0 0 0,-1 0 0 0 0,1 0 0 0 0,-1 0 0 0 0,1 0-1 0 0,-1 0 1 0 0,0 0 0 0 0,0 0 0 0 0,1 0 0 0 0,-2 0 0 0 0,1 0 0 0 0,0 0 0 0 0,0 1 0 0 0,0-1 0 0 0,-1 1 0 0 0,1-1 0 0 0,-1 1 0 0 0,1-1 0 0 0,-1 1 0 0 0,0 0 0 0 0,0 0 0 0 0,1-1 0 0 0,-1 1 0 0 0,0 1 0 0 0,0-1 0 0 0,0 0 0 0 0,0 0 0 0 0,0 1 0 0 0,-1-1-28 0 0,0 1-3 0 0,0 0 0 0 0,0 0 0 0 0,0 0 0 0 0,0 0 0 0 0,0 1 0 0 0,0-1 0 0 0,0 1 0 0 0,0 0 0 0 0,1-1 0 0 0,-1 2 0 0 0,0-1 0 0 0,0 0 0 0 0,1 0 0 0 0,-1 1 0 0 0,1-1 0 0 0,-1 1 0 0 0,1 0 0 0 0,0 0 0 0 0,-1 0 0 0 0,1 0 0 0 0,0 0 0 0 0,0 1 0 0 0,1-1 0 0 0,-1 1 0 0 0,0-1 0 0 0,1 1 0 0 0,0-1 0 0 0,-1 1 0 0 0,1 0 0 0 0,0 0 0 0 0,0-1 0 0 0,1 1 0 0 0,-1 0 0 0 0,0 0 3 0 0,-12 105-102 0 0,17-32 134 0 0,3 0 0 0 0,3-1 0 0 0,4 0-32 0 0,12 83 49 0 0,-17-88-31 0 0,-3 0-1 0 0,-3 0 1 0 0,-2 0 0 0 0,-4 1-1 0 0,-7 30-17 0 0,6-73 3 0 0,-1-1-1 0 0,-1 0 1 0 0,-2 0-1 0 0,0-1 1 0 0,-2 0-1 0 0,-1-1 1 0 0,-1 0-1 0 0,-1 0 1 0 0,-1-1-1 0 0,-1-1 1 0 0,-1-1-1 0 0,-2 0 1 0 0,0-1-1 0 0,-14 13-2 0 0,26-29 5 0 0,1 0 1 0 0,-1-1-1 0 0,-1 0 1 0 0,1 0-1 0 0,0 0 1 0 0,-1-1-1 0 0,0 0 0 0 0,0 0 1 0 0,0-1-1 0 0,0 0 1 0 0,0 0-1 0 0,0 0 0 0 0,-1-1 1 0 0,1 0-1 0 0,-7-1-5 0 0,11-2-2 0 0,1 0 0 0 0,-1 0 0 0 0,1 0-1 0 0,0-1 1 0 0,0 1 0 0 0,0-1 0 0 0,1 0-1 0 0,-1 1 1 0 0,1-1 0 0 0,-1 0 0 0 0,1 0-1 0 0,0 0 1 0 0,0 0 0 0 0,0 0 0 0 0,1 0-1 0 0,-1 0 1 0 0,1-1 0 0 0,-1 1 0 0 0,1 0-1 0 0,0 0 1 0 0,0 0 0 0 0,1-1 0 0 0,-1 1-1 0 0,1 0 1 0 0,-1 0 0 0 0,1-1 2 0 0,-1-3-8 0 0,3-22 6 0 0,2 1 1 0 0,0 0 0 0 0,2 0 0 0 0,1 0-1 0 0,1 1 1 0 0,1 0 0 0 0,2 0 0 0 0,5-6 1 0 0,-2-2 6 0 0,200-384 36 0 0,-188 360-130 0 0,-27 58-25 0 0,0 1-95 0 0,0 0-155 0 0,52 9-8205 0 0,-22-3-1161 0 0,-19-2 2286 0 0</inkml:trace>
  <inkml:trace contextRef="#ctx0" brushRef="#br0" timeOffset="397.495">710 777 0 0 0,'0'0'884'0'0,"0"0"214"0"0,0 0 370 0 0,0 0 326 0 0,0 0 158 0 0,0 0-31 0 0,0 0-193 0 0,0 0-214 0 0,0 0-173 0 0,0 0-139 0 0,0 0-133 0 0,0 0-127 0 0,-7 25-82 0 0,-20 77-81 0 0,13-49 2760 0 0,14-52-3076 0 0,0-1 79 0 0,0 0 70 0 0,8-20 1886 0 0,38-167-755 0 0,-31 136-1546 0 0,-11 31-180 0 0,1 1 0 0 0,0 0 0 0 0,2 0 0 0 0,0 1 0 0 0,2 0 0 0 0,0 0 0 0 0,0 1 0 0 0,7-7-17 0 0,-13 22-120 0 0,1 1-1 0 0,-1 0 1 0 0,0 0 0 0 0,1 1-1 0 0,-1-1 1 0 0,1 1 0 0 0,-1-1 0 0 0,1 1-1 0 0,-1 0 1 0 0,1 1 0 0 0,-1-1-1 0 0,1 1 1 0 0,-1-1 0 0 0,0 1-1 0 0,1 0 1 0 0,-1 0 0 0 0,0 0-1 0 0,1 1 1 0 0,-1-1 0 0 0,0 1-1 0 0,0 0 1 0 0,0 0 0 0 0,0 0 0 0 0,2 2 120 0 0,8 3-1127 0 0,70 19-9793 0 0,-52-19 2709 0 0,-20-3 3074 0 0</inkml:trace>
  <inkml:trace contextRef="#ctx0" brushRef="#br0" timeOffset="815.739">1338 542 304 0 0,'0'0'1760'0'0,"0"0"26"0"0,0 0 267 0 0,0 0 250 0 0,0 0 88 0 0,0 0-55 0 0,0 0-248 0 0,0 0-352 0 0,0 0-316 0 0,0 0-218 0 0,0 0-158 0 0,0 0-120 0 0,0 0-85 0 0,1-3-136 0 0,-1 2-664 0 0,-1 0-1 0 0,1 1 1 0 0,0-1 0 0 0,-1 0-1 0 0,1 0 1 0 0,0 0 0 0 0,-1 1-1 0 0,1-1 1 0 0,-1 0 0 0 0,1 0-1 0 0,-1 1 1 0 0,1-1 0 0 0,-1 0 0 0 0,0 1-1 0 0,1-1 1 0 0,-1 1 0 0 0,0-1-1 0 0,0 1 1 0 0,1-1 0 0 0,-1 1-1 0 0,0 0 1 0 0,0-1 0 0 0,0 1-1 0 0,1 0 1 0 0,-1-1 0 0 0,0 1-1 0 0,0 0 1 0 0,0 0 0 0 0,0 0-1 0 0,0 0 1 0 0,0 0 0 0 0,0 0 0 0 0,1 0-1 0 0,-1 0 1 0 0,0 0 0 0 0,0 0-1 0 0,0 1 1 0 0,0-1 0 0 0,0 0-1 0 0,1 1 1 0 0,-1-1 0 0 0,0 0-1 0 0,0 1 1 0 0,0-1 0 0 0,1 1-1 0 0,-1 0-38 0 0,-55 13 868 0 0,44-9-826 0 0,1 1 1 0 0,1 0-1 0 0,-1 1 0 0 0,1 0 0 0 0,1 0 1 0 0,-1 1-1 0 0,1 1 0 0 0,1 0 0 0 0,-1 0 1 0 0,1 0-1 0 0,1 1 0 0 0,0 0 0 0 0,0 1 1 0 0,1-1-1 0 0,1 1 0 0 0,-1 1 0 0 0,2-1 1 0 0,0 1-1 0 0,0-1 0 0 0,1 1 0 0 0,0 0 1 0 0,1 1-1 0 0,1-1 0 0 0,0 0 0 0 0,0 1 1 0 0,1-1-1 0 0,1 0 0 0 0,0 1-42 0 0,1-9 18 0 0,-1-1 0 0 0,1 0 0 0 0,0 1-1 0 0,0-1 1 0 0,1 0 0 0 0,-1 0 0 0 0,0 0 0 0 0,1 0 0 0 0,0-1-1 0 0,0 1 1 0 0,0-1 0 0 0,0 1 0 0 0,0-1 0 0 0,0 0 0 0 0,0 0 0 0 0,1-1-1 0 0,-1 1 1 0 0,1-1 0 0 0,0 1 0 0 0,-1-1 0 0 0,1 0 0 0 0,0-1-1 0 0,0 1 1 0 0,-1-1 0 0 0,1 1 0 0 0,0-1 0 0 0,0 0 0 0 0,0 0-1 0 0,-1-1 1 0 0,1 1 0 0 0,0-1 0 0 0,0 0 0 0 0,-1 0 0 0 0,1 0-1 0 0,0-1 1 0 0,-1 1 0 0 0,1-1 0 0 0,-1 0 0 0 0,0 0 0 0 0,0 0 0 0 0,1 0-1 0 0,-1 0 1 0 0,-1-1 0 0 0,1 1 0 0 0,2-3-18 0 0,42-33 131 0 0,-1-1 1 0 0,-2-3-1 0 0,-2-1 0 0 0,-2-3 1 0 0,2-5-132 0 0,-1 2 75 0 0,-7 22-206 0 0,-34 46-18 0 0,2 20 58 0 0,-2-28-131 0 0,0-1 0 0 0,0 0 1 0 0,1 0-1 0 0,0 0 0 0 0,1 0 0 0 0,0 0 1 0 0,1 0-1 0 0,0 0 0 0 0,0 0 0 0 0,1-1 1 0 0,0 1-1 0 0,1-1 0 0 0,2 4 222 0 0,22 18-4166 0 0,-7-11-7139 0 0,-12-13 1776 0 0</inkml:trace>
  <inkml:trace contextRef="#ctx0" brushRef="#br0" timeOffset="1338.543">1771 936 5129 0 0,'0'0'3135'0'0,"0"0"-522"0"0,0 0-305 0 0,0 0-244 0 0,0 0-401 0 0,0 0-395 0 0,0 0-281 0 0,0 0-154 0 0,0 0-103 0 0,0 0-42 0 0,0 0-61 0 0,0 0-77 0 0,0 0-35 0 0,14-26-63 0 0,69-122 367 0 0,3 31 690 0 0,-31 80-1447 0 0,-41 78-71 0 0,-14 94 193 0 0,0-134-180 0 0,-1 0 0 0 0,1 1 0 0 0,0-1 0 0 0,0 0 0 0 0,0 0 0 0 0,0 0 0 0 0,0 0 0 0 0,1 0 0 0 0,-1 1 0 0 0,0-1 0 0 0,1 0 1 0 0,-1 0-1 0 0,0 0 0 0 0,1 0 0 0 0,-1 0 0 0 0,1 0 0 0 0,0 0 0 0 0,-1 0 0 0 0,1 0 0 0 0,0 0 0 0 0,-1 0 0 0 0,1 0 0 0 0,0-1 0 0 0,0 1 0 0 0,0 0 0 0 0,0 0 0 0 0,0-1 0 0 0,0 1 0 0 0,0-1 0 0 0,0 1 1 0 0,0-1-1 0 0,0 1 0 0 0,0-1 0 0 0,0 0 0 0 0,1 1 0 0 0,-1-1 0 0 0,0 0 0 0 0,0 0 0 0 0,0 0 0 0 0,0 0 0 0 0,1 0 0 0 0,-1 0 0 0 0,0 0 0 0 0,0 0 0 0 0,0 0 0 0 0,0-1 0 0 0,0 1 0 0 0,1-1-4 0 0,53-25 355 0 0,2-19-228 0 0,-41 30-80 0 0,1 1-1 0 0,1 1 1 0 0,0 0-1 0 0,0 2 0 0 0,1 0 1 0 0,1 1-1 0 0,3-1-46 0 0,-21 13 6 0 0,-1 1-1 0 0,1-1 0 0 0,-1 0 0 0 0,0 0 1 0 0,0 1-1 0 0,0-1 0 0 0,0 1 0 0 0,-1-1 0 0 0,1 1 1 0 0,0-1-1 0 0,-1 1 0 0 0,0-1 0 0 0,0 1 1 0 0,0-1-1 0 0,0 1 0 0 0,0 0 0 0 0,0-1 0 0 0,-1 1 1 0 0,1-1-1 0 0,-1 1 0 0 0,1-1 0 0 0,-1 1 0 0 0,0-1-5 0 0,-3 13-20 0 0,2-9-9 0 0,0 1 0 0 0,0 0-1 0 0,1 0 1 0 0,0 0 0 0 0,0 1 0 0 0,0-1 0 0 0,1 0-1 0 0,0 0 1 0 0,1 0 0 0 0,0 1 0 0 0,0-1 0 0 0,0 0-1 0 0,2 3 30 0 0,-2-9-111 0 0,-1 0-1 0 0,1 0 0 0 0,0 0 1 0 0,1-1-1 0 0,-1 1 0 0 0,0 0 1 0 0,0 0-1 0 0,0-1 0 0 0,0 1 1 0 0,1-1-1 0 0,-1 1 0 0 0,0-1 1 0 0,0 1-1 0 0,1-1 0 0 0,-1 0 1 0 0,0 0-1 0 0,1 0 0 0 0,-1 1 1 0 0,0-1-1 0 0,1-1 0 0 0,-1 1 1 0 0,0 0-1 0 0,1 0 0 0 0,-1 0 1 0 0,0-1-1 0 0,1 1 0 0 0,-1 0 1 0 0,0-1-1 0 0,0 0 0 0 0,0 1 1 0 0,1-1 111 0 0,25-11-5230 0 0,-26 12 4674 0 0,6-3-1783 0 0,4-2-5443 0 0,-4 1 302 0 0</inkml:trace>
  <inkml:trace contextRef="#ctx0" brushRef="#br0" timeOffset="1687.869">2540 777 5401 0 0,'0'0'1166'0'0,"0"0"-243"0"0,0 0 192 0 0,0 0 235 0 0,0 0 80 0 0,0 0-7 0 0,0 0-52 0 0,0 0-41 0 0,0 0-7 0 0,0 0-22 0 0,0 0-42 0 0,0 0-75 0 0,0 0-109 0 0,32 6-104 0 0,98 15-95 0 0,-62-26 300 0 0,-60 0-950 0 0,111-65 1715 0 0,-115 67-1903 0 0,0 0 0 0 0,0-1 0 0 0,0 1 0 0 0,0-1 0 0 0,-1 0 0 0 0,0 0 0 0 0,1 0 0 0 0,-1 0 0 0 0,-1 0 0 0 0,1-1 0 0 0,-1 0 1 0 0,0 1-1 0 0,0-1 0 0 0,0 0 0 0 0,0 0 0 0 0,-1 0 0 0 0,0 0 0 0 0,0 0 0 0 0,0 0 0 0 0,-1 0 0 0 0,0 0 0 0 0,0-1 0 0 0,0 1 1 0 0,0 0-1 0 0,-2-3-38 0 0,0 4 0 0 0,-2 1 0 0 0,1-1 0 0 0,0 1 0 0 0,-1-1 1 0 0,0 1-1 0 0,0 0 0 0 0,0 0 0 0 0,0 1 0 0 0,0-1 1 0 0,0 1-1 0 0,-1 0 0 0 0,1 0 0 0 0,-1 0 0 0 0,0 1 0 0 0,1 0 1 0 0,-1 0-1 0 0,0 0 0 0 0,0 0 0 0 0,0 1 0 0 0,1-1 1 0 0,-1 1-1 0 0,0 1 0 0 0,0-1 0 0 0,0 1 0 0 0,0 0 1 0 0,0 0-1 0 0,1 0 0 0 0,-3 1 0 0 0,-2 1-23 0 0,0 1 0 0 0,0 0 0 0 0,0 1 1 0 0,1 0-1 0 0,-1 0 0 0 0,1 1 0 0 0,0 0 0 0 0,1 0 0 0 0,0 1 1 0 0,0 0-1 0 0,0 0 0 0 0,1 1 0 0 0,0 0 0 0 0,0 0 0 0 0,1 0 1 0 0,0 1-1 0 0,0 0 0 0 0,1 0 0 0 0,0 0 0 0 0,1 0 0 0 0,0 1 0 0 0,1-1 1 0 0,0 1-1 0 0,-1 9 23 0 0,2-13-3 0 0,0 1 0 0 0,1-1 1 0 0,0 1-1 0 0,0-1 0 0 0,0 1 1 0 0,1-1-1 0 0,0 1 0 0 0,1-1 1 0 0,-1 0-1 0 0,1 1 0 0 0,0-1 1 0 0,1 0-1 0 0,0 0 0 0 0,0 0 1 0 0,0-1-1 0 0,0 1 0 0 0,1-1 1 0 0,0 1-1 0 0,0-1 0 0 0,0-1 1 0 0,1 1-1 0 0,0 0 0 0 0,0-1 1 0 0,0 0-1 0 0,0 0 0 0 0,1-1 1 0 0,-1 1-1 0 0,1-1 0 0 0,0-1 1 0 0,0 1-1 0 0,2 0 3 0 0,9 2 4 0 0,1 0 1 0 0,0-1-1 0 0,0 0 1 0 0,0-2-1 0 0,0 0 0 0 0,0-1 1 0 0,0-1-1 0 0,7-1-4 0 0,-11 1 4 0 0,83-22-1682 0 0,-60 3-9154 0 0,-27 12-1856 0 0</inkml:trace>
</inkml:ink>
</file>

<file path=ppt/ink/ink8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0:04.9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469 30 168 0 0,'0'0'1530'0'0,"0"0"-57"0"0,0 0 158 0 0,0 0 223 0 0,0 0 121 0 0,0 0-70 0 0,0 0-253 0 0,0 0-252 0 0,0 0-240 0 0,0 0-119 0 0,0 0-94 0 0,-4-4-103 0 0,-14-14-71 0 0,-51 11 2472 0 0,60 8-3057 0 0,0 1 0 0 0,0 0 0 0 0,0 0 0 0 0,0 1-1 0 0,1 0 1 0 0,-1 0 0 0 0,1 1 0 0 0,0 0 0 0 0,0 1 0 0 0,-3 2-188 0 0,-24 12 591 0 0,18-10-441 0 0,1 0 0 0 0,0 1 0 0 0,1 1 0 0 0,0 0 1 0 0,0 2-1 0 0,1-1 0 0 0,1 1 0 0 0,0 1 0 0 0,1 1 0 0 0,1 0 1 0 0,0 0-1 0 0,1 1 0 0 0,0 0 0 0 0,2 1 0 0 0,0 0 0 0 0,0 0 1 0 0,2 1-1 0 0,0 0 0 0 0,1 0 0 0 0,1 4-150 0 0,0-6 62 0 0,1-1 0 0 0,0 1 1 0 0,2 0-1 0 0,0 0 0 0 0,0 0 0 0 0,2 0 0 0 0,0-1 1 0 0,1 1-1 0 0,0 0 0 0 0,1 0 0 0 0,1-1 0 0 0,0 0 0 0 0,2 0 1 0 0,-1 0-1 0 0,2 0 0 0 0,7 12-62 0 0,-7-16 46 0 0,1 0 0 0 0,0-1 0 0 0,0 0 0 0 0,1 0 0 0 0,0-1 0 0 0,1 0 0 0 0,0-1 0 0 0,0 0 0 0 0,1 0 0 0 0,0-1 0 0 0,0-1 0 0 0,1 0 0 0 0,-1 0 0 0 0,1-1 0 0 0,1-1 0 0 0,-1 0 0 0 0,1-1 0 0 0,-1 0 0 0 0,1-1 0 0 0,0 0 0 0 0,10-1-46 0 0,-9 1 51 0 0,0-1 1 0 0,1 0-1 0 0,-1-1 1 0 0,0-1-1 0 0,0 0 1 0 0,0-1 0 0 0,0 0-1 0 0,0-1 1 0 0,0-1-1 0 0,0 0 1 0 0,-1-1 0 0 0,0-1-1 0 0,0 0 1 0 0,0-1-1 0 0,-1 0 1 0 0,0 0 0 0 0,0-2-1 0 0,-1 1 1 0 0,3-4-52 0 0,-10 8 18 0 0,0-1 0 0 0,-1 1 0 0 0,1-1 0 0 0,-1 0-1 0 0,0 0 1 0 0,0 0 0 0 0,-1-1 0 0 0,0 1 0 0 0,1-1 0 0 0,-2 1 0 0 0,1-1 0 0 0,-1 0 0 0 0,0 1 0 0 0,0-1 0 0 0,0 0 0 0 0,-1 0 0 0 0,0 0 0 0 0,0 0 0 0 0,0 0 0 0 0,-1 1 0 0 0,0-1-1 0 0,0-1-17 0 0,-3 3 0 0 0,1-1 0 0 0,-1 1 0 0 0,0 0 0 0 0,0 0 0 0 0,0 0-1 0 0,-1 0 1 0 0,1 1 0 0 0,-1 0 0 0 0,0 0 0 0 0,0 0 0 0 0,0 1-1 0 0,0-1 1 0 0,-1 1 0 0 0,1 0 0 0 0,0 1 0 0 0,-119-43-80 0 0,47 44 114 0 0,77 0-38 0 0,0 0 11 0 0,0 0-12 0 0,0 0 15 0 0,0 0 10 0 0,0 0 13 0 0,0 0-11 0 0,0 0-7 0 0,0 0-43 0 0,0 0 36 0 0,0 0 4 0 0,0 0 1 0 0,0 0 5 0 0,0 0 23 0 0,0 0-16 0 0,0 0 3 0 0,0 0-1 0 0,0 0 1 0 0,0 0-9 0 0,0 0-11 0 0,0 0-22 0 0,0 0 26 0 0,0 0-21 0 0,0 0 22 0 0,0 0 35 0 0,0 0-42 0 0,14 0-32 0 0,46-1 186 0 0,1-1 0 0 0,-1-4 0 0 0,51-11-160 0 0,35-2 82 0 0,-139 13-993 0 0,-11 5-8867 0 0,3 1-2730 0 0</inkml:trace>
</inkml:ink>
</file>

<file path=ppt/ink/ink8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0:08.8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291 22 7954 0 0,'0'0'2039'0'0,"0"0"-232"0"0,0 0-43 0 0,0 0 102 0 0,0 0-7 0 0,0 0-231 0 0,0 0-339 0 0,0 0-293 0 0,0 0-237 0 0,0 0-131 0 0,0 0-61 0 0,0 0-42 0 0,2 12 1131 0 0,-2 25-638 0 0,1 74 85 0 0,-5 1 1 0 0,-4-1-1 0 0,-10 29-1103 0 0,-19 92 151 0 0,36-210-660 0 0,2-30-2310 0 0,9-39-2264 0 0,-4 26-2111 0 0,-2 13-4128 0 0</inkml:trace>
  <inkml:trace contextRef="#ctx0" brushRef="#br0" timeOffset="271.719">0 413 13083 0 0,'0'0'1501'0'0,"0"0"-542"0"0,0 0-185 0 0,0 0 105 0 0,0 0 146 0 0,0 0 127 0 0,0 0 17 0 0,0 0-88 0 0,0 0-165 0 0,0 0-181 0 0,0 0-131 0 0,33 0-113 0 0,104 1-49 0 0,-115-1-249 0 0,0-1 0 0 0,0-2 0 0 0,-1 0 0 0 0,1-1 0 0 0,-1-1 0 0 0,18-7-193 0 0,19-5 239 0 0,112-31-335 0 0,-99 5-1638 0 0,-53 23-2459 0 0,-3-1-5098 0 0,-10 13-1603 0 0</inkml:trace>
  <inkml:trace contextRef="#ctx0" brushRef="#br0" timeOffset="760.495">742 0 5473 0 0,'0'0'2618'0'0,"0"0"-580"0"0,0 0-302 0 0,0 0-61 0 0,0 0-114 0 0,0 0-278 0 0,0 0-259 0 0,0 0-152 0 0,0 0 4 0 0,0 0 68 0 0,0 0 3 0 0,0 0-76 0 0,1 17-113 0 0,2 53-73 0 0,-20 64 1429 0 0,-1-17-1033 0 0,6 0 1 0 0,4 54-1082 0 0,7-157 33 0 0,0-13-25 0 0,1 0-1 0 0,-1 1 0 0 0,1-1 1 0 0,-1 1-1 0 0,1-1 1 0 0,0 1-1 0 0,0-1 0 0 0,0 1 1 0 0,0-1-1 0 0,0 1 0 0 0,0-1 1 0 0,0 0-1 0 0,0 1 0 0 0,0-1 1 0 0,1 1-1 0 0,-1-1 1 0 0,0 1-1 0 0,1-1 0 0 0,-1 1 1 0 0,1-1-1 0 0,0 0 0 0 0,0 1 1 0 0,-1-1-1 0 0,1 0 0 0 0,0 0 1 0 0,0 0-1 0 0,0 0 1 0 0,0 1-1 0 0,0-1 0 0 0,0 0 1 0 0,1-1-1 0 0,-1 1 0 0 0,0 0 1 0 0,0 0-1 0 0,1-1 0 0 0,-1 1 1 0 0,1 0-1 0 0,-1-1 1 0 0,0 1-1 0 0,1-1 0 0 0,-1 0 1 0 0,2 1-8 0 0,4-3 48 0 0,-1 0 1 0 0,0-1-1 0 0,0 0 0 0 0,1 0 1 0 0,-2 0-1 0 0,1-1 1 0 0,0 0-1 0 0,-1 0 1 0 0,0 0-1 0 0,0-1 0 0 0,0 1 1 0 0,0-1-1 0 0,2-4-48 0 0,5-3 43 0 0,0 1-40 0 0,0 1 0 0 0,0 0 0 0 0,1 0 0 0 0,0 2 1 0 0,0-1-1 0 0,1 2 0 0 0,0 0 0 0 0,0 0 0 0 0,1 2 0 0 0,0-1 0 0 0,2 1-3 0 0,-15 5 0 0 0,-1 1-1 0 0,1-1 0 0 0,-1 0 0 0 0,1 0 0 0 0,-1 0 0 0 0,0 1 1 0 0,1-1-1 0 0,-1 1 0 0 0,1-1 0 0 0,-1 1 0 0 0,0 0 0 0 0,0 0 1 0 0,1-1-1 0 0,-1 1 0 0 0,0 0 0 0 0,0 0 0 0 0,0 0 0 0 0,0 0 0 0 0,0 0 1 0 0,0 0-1 0 0,0 1 0 0 0,0-1 0 0 0,0 0 0 0 0,-1 0 0 0 0,1 1 1 0 0,0-1-1 0 0,-1 0 0 0 0,1 1 0 0 0,-1-1 0 0 0,0 1 0 0 0,1-1 1 0 0,-1 0-1 0 0,0 1 0 0 0,0-1 0 0 0,0 1 1 0 0,8 60 79 0 0,-7-59-81 0 0,8 96 94 0 0,5-88-3433 0 0,3-39-13326 0 0,-17 24 7848 0 0</inkml:trace>
  <inkml:trace contextRef="#ctx0" brushRef="#br0" timeOffset="1088.089">1165 641 136 0 0,'0'0'1998'0'0,"0"0"328"0"0,0 0 436 0 0,0 0 210 0 0,0 0-215 0 0,0 0-383 0 0,0 0-367 0 0,0 0-292 0 0,0 0-227 0 0,0 0-182 0 0,0 0-167 0 0,0 0-145 0 0,34 3-101 0 0,104 9-107 0 0,-57-17 604 0 0,-66-1-1082 0 0,-8 4-239 0 0,0 0 0 0 0,0 0 0 0 0,0 0 0 0 0,-1-1 0 0 0,1 0 0 0 0,-1 0 0 0 0,0-1 0 0 0,0 0 1 0 0,0 0-1 0 0,0 0 0 0 0,0-1 0 0 0,-1 0 0 0 0,0 0 0 0 0,0 0 0 0 0,-1-1 0 0 0,1 1 0 0 0,-1-1 0 0 0,0 0 0 0 0,-1 0 0 0 0,1-1 0 0 0,-1 1 0 0 0,0-1 0 0 0,-1 0 0 0 0,0 1 0 0 0,0-1 0 0 0,0 0 0 0 0,-1 0 0 0 0,0-1 0 0 0,0 1 0 0 0,-1-1-69 0 0,-3 5-9 0 0,0 0 0 0 0,0 0-1 0 0,0 0 1 0 0,0 0 0 0 0,-1 1 0 0 0,1-1-1 0 0,-1 1 1 0 0,0 0 0 0 0,1 0-1 0 0,-1 0 1 0 0,0 0 0 0 0,0 1 0 0 0,0-1-1 0 0,0 1 1 0 0,-1 0 0 0 0,1 1-1 0 0,0-1 1 0 0,0 1 0 0 0,-1 0 0 0 0,1 0-1 0 0,0 0 1 0 0,-1 0 0 0 0,1 1-1 0 0,0-1 1 0 0,0 1 0 0 0,0 1-1 0 0,0-1 1 0 0,0 0 0 0 0,-1 1 9 0 0,-7 3-13 0 0,-1 0-1 0 0,1 1 1 0 0,0 1 0 0 0,1 0-1 0 0,-1 0 1 0 0,1 1 0 0 0,1 0-1 0 0,-1 1 1 0 0,2 0 0 0 0,-1 1-1 0 0,1 0 1 0 0,1 1 0 0 0,0 0-1 0 0,0 0 1 0 0,-1 4 13 0 0,5-10-2 0 0,0 0 1 0 0,1 0-1 0 0,0 0 0 0 0,0 1 1 0 0,1-1-1 0 0,-1 1 1 0 0,1 0-1 0 0,0-1 0 0 0,1 1 1 0 0,-1 0-1 0 0,1 0 1 0 0,1 0-1 0 0,-1 0 0 0 0,1 0 1 0 0,0 0-1 0 0,0 0 1 0 0,0 0-1 0 0,1 0 0 0 0,0 0 1 0 0,0 0-1 0 0,1 0 1 0 0,0 0-1 0 0,0 0 0 0 0,0-1 1 0 0,2 3 1 0 0,8 0 6 0 0,0 0 1 0 0,1 0-1 0 0,0-1 1 0 0,0-1-1 0 0,1 0 1 0 0,0-1-1 0 0,0-1 0 0 0,0 0 1 0 0,0-1-1 0 0,1 0 1 0 0,-1-1-1 0 0,1-1 1 0 0,0 0-1 0 0,0-1 0 0 0,-1 0 1 0 0,1-2-1 0 0,0 0-6 0 0,9 2-37 0 0,59-5-738 0 0,-56 1-2027 0 0,-1-1-3725 0 0,-15 1-6177 0 0</inkml:trace>
</inkml:ink>
</file>

<file path=ppt/ink/ink8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0:07.7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297 48 0 0 0,'0'0'1503'0'0,"0"0"509"0"0,0 0 110 0 0,0 0-143 0 0,0 0-201 0 0,0 0-219 0 0,0 0-173 0 0,0 0-169 0 0,3-7 2680 0 0,-22 5-741 0 0,-37 12-1380 0 0,35 2-1499 0 0,1 1 1 0 0,1 0 0 0 0,-1 2-1 0 0,2 1 1 0 0,0 0-1 0 0,-13 16-277 0 0,23-22 62 0 0,0 0 0 0 0,0 1 0 0 0,1-1 0 0 0,0 1 0 0 0,1 1 0 0 0,0-1 0 0 0,1 1 0 0 0,1 0 0 0 0,-1 0-1 0 0,2 1 1 0 0,0-1 0 0 0,0 1 0 0 0,1 0 0 0 0,1-1 0 0 0,0 1 0 0 0,1 0 0 0 0,0 4-62 0 0,2-11 51 0 0,-1-1 1 0 0,1 0 0 0 0,0 1-1 0 0,1-1 1 0 0,-1 0 0 0 0,1 0-1 0 0,0 0 1 0 0,0-1 0 0 0,1 1-1 0 0,-1-1 1 0 0,1 1 0 0 0,0-1-1 0 0,0-1 1 0 0,0 1 0 0 0,1 0-1 0 0,-1-1 1 0 0,1 0 0 0 0,0 0-1 0 0,0 0 1 0 0,0-1 0 0 0,0 0-1 0 0,1 0 1 0 0,-1 0 0 0 0,1 0-1 0 0,-1-1 1 0 0,1 0 0 0 0,-1 0-1 0 0,1 0 1 0 0,0-1 0 0 0,-1 0-1 0 0,1 0 1 0 0,0-1 0 0 0,-1 1-1 0 0,1-1 1 0 0,-1 0 0 0 0,1-1-1 0 0,-1 1 1 0 0,1-1 0 0 0,-1 0-1 0 0,0-1 1 0 0,0 1 0 0 0,4-4-53 0 0,16-11 116 0 0,-1-2-1 0 0,-1-1 0 0 0,-1-1 0 0 0,-1-1 0 0 0,0-1 0 0 0,-2-1 0 0 0,-1 0 0 0 0,-1-1 0 0 0,-1-1 0 0 0,13-28-114 0 0,-25 47 14 0 0,33-74 89 0 0,-26 85-278 0 0,63 130 303 0 0,-9-26-52 0 0,-27-62-733 0 0,-22-39-4345 0 0,5-5-6744 0 0,-18-2 592 0 0</inkml:trace>
  <inkml:trace contextRef="#ctx0" brushRef="#br0" timeOffset="441.35">1140 0 7690 0 0,'0'0'2480'0'0,"0"0"-645"0"0,0 0-152 0 0,0 0 102 0 0,0 0-45 0 0,0 0-194 0 0,0 0-326 0 0,0 0-293 0 0,0 0-210 0 0,0 0-133 0 0,0 0-91 0 0,0 0-85 0 0,0 0-38 0 0,-25 11-66 0 0,-79 35-48 0 0,63-19 139 0 0,37-18-268 0 0,2-7-102 0 0,1 1-1 0 0,-1 0 1 0 0,1-1 0 0 0,0 1-1 0 0,0 0 1 0 0,0 0 0 0 0,0 0 0 0 0,0 0-1 0 0,1 0 1 0 0,0 0 0 0 0,-1 0-1 0 0,1 0 1 0 0,0 0 0 0 0,0 0 0 0 0,1 0-1 0 0,-1 0 1 0 0,1 0 0 0 0,-1 0-1 0 0,1 0 1 0 0,0 0 0 0 0,0-1 0 0 0,0 1-1 0 0,0 0 1 0 0,1 0 0 0 0,-1-1-1 0 0,1 1 1 0 0,0-1 0 0 0,0 1 0 0 0,0-1-1 0 0,0 0 1 0 0,0 0 0 0 0,0 0-1 0 0,0 0 1 0 0,2 1-25 0 0,180 93 862 0 0,-181-94-806 0 0,0 0 0 0 0,0 0 1 0 0,0 1-1 0 0,-1-1 0 0 0,1 1 1 0 0,-1-1-1 0 0,1 1 0 0 0,-1 0 1 0 0,0 0-1 0 0,0 0 0 0 0,0 0 1 0 0,0 0-1 0 0,-1 0 0 0 0,0 1 1 0 0,1-1-1 0 0,-1 1 0 0 0,0-1 1 0 0,0 1-1 0 0,-1-1 0 0 0,1 1 1 0 0,-1-1-1 0 0,0 1 0 0 0,0-1 1 0 0,0 1-1 0 0,0 0 0 0 0,0-1 1 0 0,-1 1-1 0 0,0-1 0 0 0,0 1 1 0 0,0-1-1 0 0,0 1 0 0 0,0-1 1 0 0,-1 0-1 0 0,1 1 0 0 0,-1-1 1 0 0,0 0-1 0 0,0 0 0 0 0,0 0 0 0 0,-1 0 1 0 0,1-1-1 0 0,-1 1 0 0 0,-1 1-56 0 0,-7 4 23 0 0,-1-1-1 0 0,1-1 1 0 0,-1 1-1 0 0,0-2 1 0 0,0 0-1 0 0,-1 0 0 0 0,1-1 1 0 0,-1-1-1 0 0,0 0 1 0 0,0-1-1 0 0,0 0 1 0 0,0-1-1 0 0,-1-1 0 0 0,1 0 1 0 0,0 0-1 0 0,-8-3-22 0 0,-6-11-1143 0 0,23 4-3226 0 0,6-1-5631 0 0,1 10-2210 0 0</inkml:trace>
</inkml:ink>
</file>

<file path=ppt/ink/ink8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49:52.5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230 535 1976 0 0,'0'0'2072'0'0,"0"0"-851"0"0,0 0-342 0 0,0 0 149 0 0,0 0 286 0 0,0 0 174 0 0,0 0-41 0 0,0 0-231 0 0,0 0-314 0 0,0 0-257 0 0,0 0-143 0 0,-2 9-63 0 0,-3 97 1550 0 0,16-56-1077 0 0,23 157 1318 0 0,-30-194 1968 0 0,-3-38-2348 0 0,-6-3-1811 0 0,1-1 0 0 0,1 0 0 0 0,2 1-1 0 0,1-1 1 0 0,1 0 0 0 0,1 0 0 0 0,2 1-1 0 0,0 0 1 0 0,3-1 0 0 0,0 2-1 0 0,1-1 1 0 0,2 1 0 0 0,1 0 0 0 0,1 1-1 0 0,1 0 1 0 0,1 1 0 0 0,2 1 0 0 0,0 0-1 0 0,11-10-38 0 0,55-21 220 0 0,-81 55-219 0 0,1 0 0 0 0,-1 1-1 0 0,0 0 1 0 0,0-1-1 0 0,1 1 1 0 0,-1 0-1 0 0,0-1 1 0 0,0 1-1 0 0,0 0 1 0 0,0 0-1 0 0,0 0 1 0 0,0 0-1 0 0,0 0 1 0 0,0 0-1 0 0,0 0 1 0 0,0 0-1 0 0,0 0 1 0 0,-1 1-1 0 0,1-1 1 0 0,-1 0-1 0 0,1 1 1 0 0,-1-1-1 0 0,1 0 1 0 0,-1 1-1 0 0,0-1 1 0 0,1 0-1 0 0,-1 1 1 0 0,0-1-1 0 0,0 1 1 0 0,0-1-1 0 0,0 0 1 0 0,0 1-1 0 0,1 3 13 0 0,8 160-259 0 0,2-155-3315 0 0,-6-9-1310 0 0,0-1-3753 0 0,-5 0 8614 0 0,3 0-9972 0 0</inkml:trace>
  <inkml:trace contextRef="#ctx0" brushRef="#br0" timeOffset="901.324">736 675 0 0 0,'0'0'1500'0'0,"0"0"363"0"0,0 0 228 0 0,0 0 199 0 0,0 0 102 0 0,0 0-123 0 0,0 0-234 0 0,0 0-328 0 0,0 0-322 0 0,0 0-252 0 0,0 0-202 0 0,0 0-156 0 0,31 5-138 0 0,96 14-86 0 0,-70-27 182 0 0,-52 3-586 0 0,1 1-56 0 0,0-1 0 0 0,0 0 0 0 0,-1 0 0 0 0,0 0 0 0 0,0-1 0 0 0,0 0 0 0 0,-1 0 0 0 0,0 0 0 0 0,0-1 0 0 0,0 1 0 0 0,-1-1 0 0 0,0 0 0 0 0,0 0-1 0 0,-1 0 1 0 0,0 0 0 0 0,0 0 0 0 0,-1-1 0 0 0,0 1 0 0 0,0 0 0 0 0,0-1 0 0 0,-1 1 0 0 0,-1-7-91 0 0,0 12 10 0 0,1 0 0 0 0,-1-1 0 0 0,0 1 0 0 0,0 0 0 0 0,0 0 0 0 0,0-1 0 0 0,-1 1 0 0 0,1 0 0 0 0,-1 0 0 0 0,1 0 0 0 0,-1 1 0 0 0,0-1 0 0 0,0 0 0 0 0,1 1 0 0 0,-1-1 0 0 0,0 1 0 0 0,0-1 0 0 0,-1 1 0 0 0,1 0 0 0 0,0 0 0 0 0,0 0 0 0 0,-1 0 0 0 0,1 0 0 0 0,0 1 0 0 0,-1-1 0 0 0,1 1 0 0 0,-1 0 0 0 0,1-1 0 0 0,-1 1 0 0 0,1 0 0 0 0,0 0 0 0 0,-1 0 0 0 0,-1 1-10 0 0,-82 20-123 0 0,77-16 113 0 0,0 1 1 0 0,0 0 0 0 0,0 1-1 0 0,1 0 1 0 0,-1 0 0 0 0,2 1-1 0 0,-1 0 1 0 0,1 0 0 0 0,0 1-1 0 0,1 0 1 0 0,0 0 0 0 0,1 1-1 0 0,0-1 1 0 0,0 1 0 0 0,1 0-1 0 0,0 1 1 0 0,1-1 0 0 0,0 1-1 0 0,0-1 1 0 0,1 1 0 0 0,1 0-1 0 0,0 0 1 0 0,0 0 0 0 0,1 0-1 0 0,1 0 1 0 0,0-1 0 0 0,1 8 9 0 0,3-11 5 0 0,-1 0 1 0 0,1 0-1 0 0,1-1 1 0 0,0 0-1 0 0,-1 0 1 0 0,2 0-1 0 0,-1 0 1 0 0,1-1-1 0 0,0 0 1 0 0,0-1-1 0 0,0 1 1 0 0,1-1 0 0 0,-1-1-1 0 0,1 1 1 0 0,0-2-1 0 0,0 1 1 0 0,0-1-1 0 0,0 0 1 0 0,1 0-1 0 0,-1-1 1 0 0,0 0-1 0 0,1-1 1 0 0,-1 0-1 0 0,1 0 1 0 0,-1-1 0 0 0,3 0-6 0 0,7 2 11 0 0,0-1 1 0 0,0-1 0 0 0,0 0 0 0 0,0-2 0 0 0,0 0 0 0 0,-1 0 0 0 0,1-2-1 0 0,-1 0 1 0 0,8-5-12 0 0,123-71 0 0 0,-121 61 26 0 0,-1-1 1 0 0,0-2-1 0 0,-2-1 0 0 0,0 0 0 0 0,-2-2 1 0 0,3-6-27 0 0,-4 6 25 0 0,-1-1 1 0 0,-1 0-1 0 0,-1-2 0 0 0,-2 0 1 0 0,-1-1-1 0 0,-1 0 1 0 0,-2-1-1 0 0,-1-1 1 0 0,-1 0-1 0 0,-2 0 0 0 0,-1-1 1 0 0,-2 0-1 0 0,1-21-25 0 0,-23-44 217 0 0,15 95-211 0 0,1 1 0 0 0,-1-1-1 0 0,0 0 1 0 0,0 1-1 0 0,0-1 1 0 0,0 1-1 0 0,0-1 1 0 0,0 1-1 0 0,0 0 1 0 0,-1 0 0 0 0,1 0-1 0 0,-1 0 1 0 0,0 0-1 0 0,0 1 1 0 0,1-1-1 0 0,-1 1 1 0 0,0 0 0 0 0,0 0-1 0 0,0 0 1 0 0,-1 0-1 0 0,1 0 1 0 0,0 1-1 0 0,0 0 1 0 0,0-1 0 0 0,0 1-1 0 0,-1 0 1 0 0,1 0-1 0 0,0 1 1 0 0,0-1-1 0 0,-2 1-5 0 0,0 2-1 0 0,0 0-1 0 0,1 0 1 0 0,-1 0-1 0 0,1 0 1 0 0,0 1-1 0 0,0 0 1 0 0,0-1-1 0 0,1 2 1 0 0,-1-1-1 0 0,1 0 0 0 0,0 1 1 0 0,0-1-1 0 0,0 1 1 0 0,1 0-1 0 0,0 0 1 0 0,0 0-1 0 0,0 0 1 0 0,0 1-1 0 0,1-1 2 0 0,-5 19 9 0 0,2-1-1 0 0,0 1 1 0 0,1 0 0 0 0,2 0-1 0 0,0 0 1 0 0,3 20-9 0 0,-1 4 56 0 0,31 170 308 0 0,-13-130-161 0 0,-13-51-120 0 0,24 115 196 0 0,-7 2 1 0 0,-6 1-1 0 0,-4 97-279 0 0,-13-236 19 0 0,0 0 0 0 0,0 1-1 0 0,-2-1 1 0 0,0-1 0 0 0,-1 1-1 0 0,0 0 1 0 0,-1 0 0 0 0,-1-1-1 0 0,0 0 1 0 0,-1 0 0 0 0,-1 0 0 0 0,-1-1-1 0 0,0 0 1 0 0,0-1 0 0 0,-1 1-1 0 0,-4 2-18 0 0,11-14 9 0 0,1-1 0 0 0,-1 0-1 0 0,1 0 1 0 0,-1 0 0 0 0,1 0-1 0 0,-1 0 1 0 0,0 0 0 0 0,1 0-1 0 0,-1-1 1 0 0,0 1 0 0 0,0 0-1 0 0,1-1 1 0 0,-1 0 0 0 0,0 1-1 0 0,0-1 1 0 0,0 0 0 0 0,0 0-1 0 0,0 0 1 0 0,0 0 0 0 0,1 0-1 0 0,-1 0 1 0 0,0-1 0 0 0,0 1-1 0 0,0-1 1 0 0,0 1 0 0 0,1-1-1 0 0,-1 0 1 0 0,0 0 0 0 0,1 1-1 0 0,-1-1 1 0 0,0 0 0 0 0,1-1-1 0 0,-1 1 1 0 0,1 0 0 0 0,0 0 0 0 0,-1-1-1 0 0,1 1 1 0 0,0 0 0 0 0,0-1-1 0 0,0 1 1 0 0,0-1 0 0 0,0 0-9 0 0,-39-72 10 0 0,33 51-27 0 0,2 0 0 0 0,0 0 0 0 0,2-1 0 0 0,0 1 0 0 0,2-1 0 0 0,0 0 0 0 0,2 1 0 0 0,0-1 0 0 0,3-8 17 0 0,2 4-49 0 0,2 0 0 0 0,1 1 1 0 0,1 1-1 0 0,1-1 1 0 0,1 2-1 0 0,2-1 0 0 0,0 2 1 0 0,2 0-1 0 0,0 1 1 0 0,2 0-1 0 0,0 2 1 0 0,2 0-1 0 0,0 1 0 0 0,13-9 49 0 0,19-30-2023 0 0,-52 53-2327 0 0,-4 4-7320 0 0,1 2 2789 0 0</inkml:trace>
  <inkml:trace contextRef="#ctx0" brushRef="#br0" timeOffset="1641.977">1737 819 0 0 0,'0'0'372'0'0,"0"0"863"0"0,0 0 445 0 0,0 0 305 0 0,0 0 209 0 0,0 0 7 0 0,0 0-167 0 0,0 0-255 0 0,0 0-258 0 0,0 0-245 0 0,0 0-181 0 0,0 0-112 0 0,0 0-102 0 0,30-3-98 0 0,92-12-100 0 0,-67-8 209 0 0,-48 15-704 0 0,1 2-76 0 0,1-2 0 0 0,-1 1-1 0 0,0-1 1 0 0,-1 0 0 0 0,0-1 0 0 0,0 0 0 0 0,-1 0 0 0 0,0 0-1 0 0,0-1 1 0 0,-1 0 0 0 0,0 0 0 0 0,-1 0 0 0 0,-1-1 0 0 0,1 0-1 0 0,-1 1 1 0 0,-1-1 0 0 0,0 0 0 0 0,-1 0 0 0 0,0 0-1 0 0,-1-5-111 0 0,-1 13-3 0 0,0 1 0 0 0,-1-1-1 0 0,1 1 1 0 0,-1 0-1 0 0,1-1 1 0 0,-1 1-1 0 0,0 0 1 0 0,0 0-1 0 0,0 0 1 0 0,0 1 0 0 0,-1-1-1 0 0,1 0 1 0 0,0 1-1 0 0,-1-1 1 0 0,1 1-1 0 0,-1 0 1 0 0,0 0-1 0 0,1 0 1 0 0,-1 0-1 0 0,0 0 1 0 0,1 1 0 0 0,-1-1-1 0 0,0 1 1 0 0,0 0-1 0 0,0 0 1 0 0,1 0-1 0 0,-1 0 1 0 0,0 0-1 0 0,0 0 1 0 0,0 1 0 0 0,1 0-1 0 0,-1-1 1 0 0,0 1-1 0 0,1 0 1 0 0,-1 0-1 0 0,0 0 1 0 0,1 1-1 0 0,0-1 1 0 0,-1 1 0 0 0,1-1-1 0 0,0 1 1 0 0,0 0-1 0 0,-1 0 1 0 0,1 0-1 0 0,1 0 1 0 0,-1 0 3 0 0,-10 10-7 0 0,1 0 0 0 0,1 1 0 0 0,0 0 0 0 0,1 0 0 0 0,0 1 0 0 0,1 0 0 0 0,1 0 0 0 0,0 1 0 0 0,1 0 0 0 0,1 1 0 0 0,0-1 0 0 0,1 1 0 0 0,1 0 0 0 0,0 0 0 0 0,1 0 0 0 0,1 0 0 0 0,0 12 7 0 0,2-22 9 0 0,-1-1 0 0 0,1 1-1 0 0,0-1 1 0 0,0 1 0 0 0,1-1 0 0 0,-1 0 0 0 0,1 1-1 0 0,0-1 1 0 0,1 0 0 0 0,-1 0 0 0 0,1 0 0 0 0,0 0-1 0 0,0-1 1 0 0,1 1 0 0 0,-1-1 0 0 0,1 0 0 0 0,0 0-1 0 0,0 0 1 0 0,1-1 0 0 0,-1 1 0 0 0,1-1-1 0 0,-1 0 1 0 0,1 0 0 0 0,0-1 0 0 0,0 1 0 0 0,1-1-1 0 0,2 1-8 0 0,2 0 53 0 0,-1 0 0 0 0,0 0 0 0 0,1-1-1 0 0,0-1 1 0 0,-1 1 0 0 0,1-1-1 0 0,0-1 1 0 0,0 0 0 0 0,-1 0 0 0 0,1-1-1 0 0,0 0 1 0 0,0-1 0 0 0,-1 0 0 0 0,1-1-1 0 0,4-1-52 0 0,9-8 104 0 0,-1 0 0 0 0,-1-1-1 0 0,0-1 1 0 0,-1-1 0 0 0,-1 0 0 0 0,0-2-1 0 0,-1 0 1 0 0,-1-2 0 0 0,4-5-104 0 0,-7 9 22 0 0,0-1 0 0 0,-2-1-1 0 0,1 0 1 0 0,-2-1 0 0 0,0 0 0 0 0,-2-1 0 0 0,0 0 0 0 0,-1 0 0 0 0,0-1 0 0 0,-2 0-1 0 0,0-1 1 0 0,-2 1 0 0 0,0-1 0 0 0,-1 0 0 0 0,-1-17-22 0 0,-2 36 1 0 0,0 1 1 0 0,-1-1-1 0 0,1 1 1 0 0,-1 0-1 0 0,0-1 1 0 0,1 1-1 0 0,-1 0 1 0 0,0 0-1 0 0,0-1 0 0 0,0 1 1 0 0,0 0-1 0 0,0 0 1 0 0,0 0-1 0 0,0 0 1 0 0,0 0-1 0 0,-1 0 1 0 0,1 0-1 0 0,0 1 0 0 0,0-1 1 0 0,-1 0-1 0 0,1 1 1 0 0,0-1-1 0 0,-1 1 1 0 0,1-1-1 0 0,-1 1 1 0 0,1 0-1 0 0,-1-1 1 0 0,1 1-1 0 0,-1 0 0 0 0,1 0 1 0 0,-1 0-1 0 0,1 0 1 0 0,-1 1-1 0 0,1-1 1 0 0,-1 0-1 0 0,1 0 1 0 0,-1 1-2 0 0,-57 16-162 0 0,46-8 148 0 0,0-1 0 0 0,0 2 0 0 0,1 0 0 0 0,0 0 1 0 0,1 1-1 0 0,0 0 0 0 0,1 1 0 0 0,0 0 0 0 0,1 1 0 0 0,0 1 14 0 0,8-13-4 0 0,0 0 0 0 0,0 0 0 0 0,0 0 0 0 0,1 0 0 0 0,-1 0 0 0 0,0 0 0 0 0,1 0 0 0 0,-1 0 0 0 0,1 1 0 0 0,-1-1 0 0 0,1 0 0 0 0,0 0 0 0 0,-1 1 0 0 0,1-1 0 0 0,0 0 0 0 0,0 0 0 0 0,0 1 0 0 0,0-1 0 0 0,0 0 0 0 0,0 0 0 0 0,0 1 0 0 0,1-1 0 0 0,-1 0 0 0 0,0 0 0 0 0,1 1 0 0 0,-1-1 0 0 0,1 0 0 0 0,-1 0 0 0 0,1 0 0 0 0,-1 0 0 0 0,1 1 0 0 0,0-1 0 0 0,0 0 0 0 0,0 0 0 0 0,-1-1 0 0 0,1 1 0 0 0,0 0 0 0 0,0 0 0 0 0,0 0 0 0 0,0-1 0 0 0,0 1 0 0 0,1 0 0 0 0,-1-1 0 0 0,0 1 4 0 0,61 4 10 0 0,-47-5 25 0 0,155-22 111 0 0,-167 21-135 0 0,0 0 0 0 0,0 1 0 0 0,1-1 0 0 0,-1 1 1 0 0,0 0-1 0 0,0 0 0 0 0,0 0 0 0 0,0 0 0 0 0,0 0 0 0 0,0 1 1 0 0,0-1-1 0 0,0 1 0 0 0,0 0 0 0 0,0 0 0 0 0,0 0 0 0 0,0 0 1 0 0,-1 1-1 0 0,1-1 0 0 0,0 1 0 0 0,-1 0 0 0 0,1 0 0 0 0,-1 0 0 0 0,0 0 1 0 0,1 0-1 0 0,-1 0 0 0 0,0 0 0 0 0,0 1 0 0 0,-1-1 0 0 0,1 1 1 0 0,0-1-1 0 0,-1 1 0 0 0,1 0 0 0 0,-1 0 0 0 0,0 0 0 0 0,0 0 1 0 0,0 0-1 0 0,-1 0 0 0 0,1 0 0 0 0,-1 0 0 0 0,1 0 0 0 0,-1 2-11 0 0,-19 109 504 0 0,14-101-531 0 0,2 0 0 0 0,-1 1 0 0 0,2-1 0 0 0,0 1 0 0 0,0 0 0 0 0,2-1 0 0 0,-1 1 0 0 0,3 13 27 0 0,-2-27-105 0 0,0 1-1 0 0,0 0 0 0 0,1 0 1 0 0,-1-1-1 0 0,0 1 1 0 0,1-1-1 0 0,-1 1 0 0 0,0 0 1 0 0,1-1-1 0 0,-1 1 0 0 0,1-1 1 0 0,-1 1-1 0 0,1-1 0 0 0,-1 1 1 0 0,1-1-1 0 0,-1 1 1 0 0,1-1-1 0 0,0 1 0 0 0,-1-1 1 0 0,1 0-1 0 0,0 1 0 0 0,-1-1 1 0 0,1 0-1 0 0,0 0 1 0 0,-1 1-1 0 0,1-1 0 0 0,0 0 1 0 0,0 0-1 0 0,-1 0 0 0 0,1 0 1 0 0,0 0-1 0 0,0 0 1 0 0,-1 0-1 0 0,1 0 0 0 0,0 0 1 0 0,-1-1-1 0 0,1 1 0 0 0,0 0 1 0 0,0 0-1 0 0,-1-1 0 0 0,1 1 1 0 0,0 0 105 0 0,15-10-11914 0 0,-12 6 1720 0 0</inkml:trace>
  <inkml:trace contextRef="#ctx0" brushRef="#br0" timeOffset="2044.338">2708 771 2296 0 0,'0'0'2032'0'0,"0"0"-623"0"0,0 0 2 0 0,0 0 331 0 0,0 0 225 0 0,0 0-7 0 0,0 0-210 0 0,0 0-248 0 0,0 0-182 0 0,0 0-102 0 0,0 0-87 0 0,0 0-110 0 0,18 9-125 0 0,59 25-121 0 0,-74-33-695 0 0,0 1-1 0 0,0-1 1 0 0,1 0 0 0 0,-1 0-1 0 0,0-1 1 0 0,1 1 0 0 0,-1-1-1 0 0,1 1 1 0 0,-1-1 0 0 0,0 0-1 0 0,1 0 1 0 0,-1-1 0 0 0,1 1-1 0 0,-1-1 1 0 0,0 0 0 0 0,1 0-1 0 0,-1 0 1 0 0,0 0 0 0 0,0 0-1 0 0,0-1 1 0 0,0 1 0 0 0,0-1-1 0 0,0 0 1 0 0,1-1-80 0 0,9-5 326 0 0,-5 5-255 0 0,-1 0 0 0 0,1-1 0 0 0,-1 0 0 0 0,0-1 1 0 0,0 0-1 0 0,-1 0 0 0 0,0 0 0 0 0,0 0 0 0 0,0-1 0 0 0,0 0 0 0 0,-1-1 0 0 0,0 1 1 0 0,0-1-1 0 0,-1 0 0 0 0,0 0 0 0 0,0-1 0 0 0,-1 1 0 0 0,0-1 0 0 0,0 1 0 0 0,0-1 1 0 0,-1 0-1 0 0,-1 0 0 0 0,1 0 0 0 0,-1-1 0 0 0,0 1 0 0 0,-1 0 0 0 0,0-4-71 0 0,-2 8-3 0 0,0 0-1 0 0,-1 0 0 0 0,1 1 0 0 0,-1-1 1 0 0,1 1-1 0 0,-1-1 0 0 0,0 1 0 0 0,-1 0 1 0 0,1 0-1 0 0,0 0 0 0 0,-1 0 0 0 0,0 1 1 0 0,0-1-1 0 0,1 1 0 0 0,-1 0 0 0 0,-1 0 1 0 0,1 1-1 0 0,0-1 0 0 0,0 1 0 0 0,-1 0 1 0 0,1 0-1 0 0,0 0 0 0 0,-1 1 0 0 0,1-1 1 0 0,-1 1-1 0 0,1 0 0 0 0,-4 1 4 0 0,-4 2-24 0 0,0 1 1 0 0,1 0-1 0 0,-1 1 0 0 0,1 0 1 0 0,0 0-1 0 0,0 2 1 0 0,1-1-1 0 0,0 1 0 0 0,0 1 1 0 0,1 0-1 0 0,-1 0 0 0 0,2 1 1 0 0,-1 0-1 0 0,1 0 0 0 0,1 1 1 0 0,0 0-1 0 0,0 1 1 0 0,1 0 23 0 0,-1-1-10 0 0,1 1 1 0 0,0 0-1 0 0,1 0 1 0 0,0 0-1 0 0,1 1 1 0 0,0-1 0 0 0,1 1-1 0 0,0 0 1 0 0,1 0-1 0 0,0 0 1 0 0,1 1 0 0 0,0-1-1 0 0,1 0 1 0 0,1 0-1 0 0,0 1 1 0 0,0-1 9 0 0,1-7-22 0 0,0-1 0 0 0,0 1 0 0 0,1 0 0 0 0,-1-1 0 0 0,1 0 0 0 0,0 0 0 0 0,0 0 0 0 0,0 0 0 0 0,1 0 0 0 0,0 0 0 0 0,-1-1 0 0 0,1 0 0 0 0,0 0 0 0 0,1 0 0 0 0,-1 0 0 0 0,0 0 0 0 0,1-1 0 0 0,-1 0 0 0 0,1 0 0 0 0,0 0 0 0 0,0-1 0 0 0,0 1 0 0 0,0-1 0 0 0,0 0 0 0 0,0-1 0 0 0,0 1 0 0 0,0-1 0 0 0,0 0 0 0 0,0-1 0 0 0,2 1 22 0 0,117-25-2478 0 0,-85 9-1638 0 0,0-2-4466 0 0,-25 11-1493 0 0</inkml:trace>
  <inkml:trace contextRef="#ctx0" brushRef="#br0" timeOffset="2514.802">3092 907 4689 0 0,'0'0'2623'0'0,"0"0"-562"0"0,0 0-210 0 0,0 0-140 0 0,0 0-264 0 0,0 0-236 0 0,0 0-184 0 0,0 0-34 0 0,0 0 134 0 0,0 0 53 0 0,0 0-60 0 0,0 0-131 0 0,0 0-206 0 0,12-3-158 0 0,-3 1-496 0 0,0-1 1 0 0,0 0-1 0 0,0 0 0 0 0,-1-1 1 0 0,1 0-1 0 0,-1 0 1 0 0,0-1-1 0 0,-1 0 0 0 0,1-1 1 0 0,-1 1-1 0 0,3-4-129 0 0,19-19 579 0 0,-7 8-325 0 0,-2-1 0 0 0,0 0-1 0 0,-1-2 1 0 0,-1 0 0 0 0,-1-1 0 0 0,5-10-254 0 0,-18 21 151 0 0,-14 27-161 0 0,-16 28-41 0 0,22-33 43 0 0,1-1 0 0 0,0 0 0 0 0,0 1 0 0 0,1 0 0 0 0,0-1 0 0 0,1 1 0 0 0,-1 0 0 0 0,2 0 0 0 0,-1 0 0 0 0,2 0 0 0 0,-1 0 0 0 0,1 0 0 0 0,1 3 8 0 0,1-7 11 0 0,0-1-1 0 0,1 1 0 0 0,0-1 0 0 0,-1 1 1 0 0,2-1-1 0 0,-1 0 0 0 0,0-1 0 0 0,1 1 1 0 0,0-1-1 0 0,0 0 0 0 0,0 0 0 0 0,0 0 1 0 0,0-1-1 0 0,1 1 0 0 0,-1-2 0 0 0,1 1 1 0 0,-1 0-1 0 0,1-1 0 0 0,0 0 0 0 0,-1 0 0 0 0,1-1 1 0 0,0 0-1 0 0,0 0 0 0 0,0 0 0 0 0,-1 0 1 0 0,1-1-1 0 0,0 0 0 0 0,3-1-10 0 0,3-1 97 0 0,0-1-1 0 0,0 0 0 0 0,0 0 1 0 0,-1-1-1 0 0,0 0 1 0 0,0-1-1 0 0,0 0 1 0 0,-1-1-1 0 0,0-1 1 0 0,0 1-1 0 0,0-1 0 0 0,-1-1 1 0 0,-1 0-1 0 0,0 0 1 0 0,0-1-1 0 0,3-4-96 0 0,-6 7 33 0 0,-1 0 0 0 0,0-1 0 0 0,0 0 0 0 0,0 0 1 0 0,-1 0-1 0 0,0 0 0 0 0,-1 0 0 0 0,0-1 0 0 0,0 1 0 0 0,0-1 0 0 0,-1 1 0 0 0,-1-1 0 0 0,0 0 0 0 0,0 1 0 0 0,-1-9-33 0 0,1 17-34 0 0,0-1 1 0 0,0 1-1 0 0,0-1 0 0 0,0 0 0 0 0,0 1 1 0 0,0-1-1 0 0,0 1 0 0 0,0-1 0 0 0,-1 1 0 0 0,1-1 1 0 0,0 1-1 0 0,0 0 0 0 0,0-1 0 0 0,-1 1 1 0 0,1-1-1 0 0,0 1 0 0 0,-1-1 0 0 0,1 1 0 0 0,0 0 1 0 0,-1-1-1 0 0,1 1 0 0 0,0 0 0 0 0,-1-1 1 0 0,1 1-1 0 0,-1 0 0 0 0,1-1 0 0 0,-1 1 0 0 0,1 0 1 0 0,0 0-1 0 0,-1 0 0 0 0,1-1 0 0 0,-1 1 1 0 0,1 0-1 0 0,-1 0 0 0 0,1 0 0 0 0,-1 0 0 0 0,1 0 1 0 0,-1 0-1 0 0,0 0 0 0 0,1 0 0 0 0,-1 0 0 0 0,1 0 1 0 0,-1 0-1 0 0,1 0 0 0 0,-1 1 0 0 0,1-1 1 0 0,0 0-1 0 0,-1 0 0 0 0,1 0 0 0 0,-1 1 0 0 0,1-1 1 0 0,-1 0-1 0 0,1 1 0 0 0,0-1 0 0 0,-1 0 1 0 0,1 1-1 0 0,-1-1 0 0 0,1 0 0 0 0,0 1 0 0 0,-1-1 1 0 0,1 1-1 0 0,0-1 0 0 0,0 1 0 0 0,-1-1 1 0 0,1 0-1 0 0,0 1 0 0 0,0-1 0 0 0,0 1 0 0 0,0 0 34 0 0,-17 20-5650 0 0,15-17 2274 0 0,-4 3-7435 0 0</inkml:trace>
  <inkml:trace contextRef="#ctx0" brushRef="#br0" timeOffset="2840.594">4066 594 6553 0 0,'0'0'4879'0'0,"0"0"-1951"0"0,0 0-934 0 0,0 0-205 0 0,0 0-133 0 0,0 0-178 0 0,0 0-241 0 0,0 0-273 0 0,0 0-195 0 0,0 0-149 0 0,0 0-147 0 0,0 0-114 0 0,0 0-99 0 0,-3-4-56 0 0,2 3-192 0 0,0 0 1 0 0,-1 0-1 0 0,1 0 1 0 0,0 0-1 0 0,0 0 1 0 0,-1 0 0 0 0,1 0-1 0 0,0 1 1 0 0,-1-1-1 0 0,1 0 1 0 0,-1 1-1 0 0,1-1 1 0 0,-1 1-1 0 0,1 0 1 0 0,-1-1-1 0 0,1 1 1 0 0,-1 0-1 0 0,0 0 1 0 0,1 0-1 0 0,-1 0 1 0 0,1 0-1 0 0,-1 1 1 0 0,1-1-1 0 0,-1 0 1 0 0,1 1-1 0 0,-1-1 1 0 0,1 1-1 0 0,-1-1 1 0 0,1 1-1 0 0,-1 0 1 0 0,1 0-1 0 0,0-1 1 0 0,-1 1-1 0 0,1 0 1 0 0,0 0-1 0 0,0 0 1 0 0,0 1 0 0 0,0-1-1 0 0,0 0 1 0 0,0 0-1 0 0,0 1 1 0 0,0-1-1 0 0,0 0-12 0 0,-6 4 42 0 0,0 0-23 0 0,0-1 0 0 0,1 1 0 0 0,-1 0 0 0 0,1 1 0 0 0,0-1 0 0 0,0 1 0 0 0,1 1 1 0 0,0-1-1 0 0,0 1 0 0 0,0 0 0 0 0,1 0 0 0 0,0 0 0 0 0,0 0 0 0 0,1 1 0 0 0,0 0 0 0 0,0-1 0 0 0,1 1 0 0 0,0 0 0 0 0,0 0 0 0 0,1 1 0 0 0,0-1 0 0 0,1 0 0 0 0,0 0 0 0 0,0 8-19 0 0,4-11 1 0 0,-1 1 0 0 0,1-1-1 0 0,0 0 1 0 0,0 0 0 0 0,1-1-1 0 0,-1 1 1 0 0,1-1 0 0 0,0 0-1 0 0,0-1 1 0 0,1 1 0 0 0,-1-1-1 0 0,1 0 1 0 0,0 0 0 0 0,0 0-1 0 0,0-1 1 0 0,0 0 0 0 0,0 0-1 0 0,0-1 1 0 0,0 0 0 0 0,1 0-1 0 0,-1 0 1 0 0,0-1 0 0 0,1 0-1 0 0,-1 0 1 0 0,0 0 0 0 0,6-2-1 0 0,82-27-1348 0 0,-65 14-1460 0 0,-18 7-1703 0 0,-6 5 443 0 0,0-1-4526 0 0</inkml:trace>
  <inkml:trace contextRef="#ctx0" brushRef="#br0" timeOffset="3211.627">4293 775 4697 0 0,'0'0'3217'0'0,"0"0"-1397"0"0,0 0-536 0 0,0 0-26 0 0,0 0-22 0 0,0 0-36 0 0,0 0-98 0 0,0 0-114 0 0,0 0-60 0 0,0 0-25 0 0,0 0-53 0 0,0 0-57 0 0,0 0-46 0 0,8 6-31 0 0,27 21-14 0 0,-31-25-580 0 0,-1-1 0 0 0,1 0 0 0 0,0 0 0 0 0,-1 0 0 0 0,1 0 0 0 0,0-1 0 0 0,-1 0 0 0 0,1 1 0 0 0,0-1 0 0 0,0-1 0 0 0,-1 1 0 0 0,1 0 0 0 0,0-1 0 0 0,-1 0 0 0 0,1 0 0 0 0,-1 0 0 0 0,1 0 0 0 0,-1-1 0 0 0,1 1 0 0 0,-1-1 0 0 0,0 0 0 0 0,1 0 0 0 0,-1 0-122 0 0,2-1 166 0 0,5-1-77 0 0,0 0 0 0 0,-1-1-1 0 0,1-1 1 0 0,-1 1-1 0 0,0-1 1 0 0,0-1-1 0 0,-1 0 1 0 0,0 0-1 0 0,0-1 1 0 0,-1 0 0 0 0,0 0-1 0 0,0 0 1 0 0,-1-1-1 0 0,0 0 1 0 0,-1 0-1 0 0,0-1 1 0 0,0 0-1 0 0,-1 0 1 0 0,0 0-1 0 0,-1 0 1 0 0,0 0 0 0 0,0-1-1 0 0,-1 0 1 0 0,-1 1-1 0 0,1-4-88 0 0,-5 10-7 0 0,0 0-1 0 0,0 1 1 0 0,0 0-1 0 0,0 0 1 0 0,0 0-1 0 0,-1 0 1 0 0,1 0-1 0 0,-1 1 1 0 0,0 0 0 0 0,0-1-1 0 0,0 1 1 0 0,0 1-1 0 0,0-1 1 0 0,0 0-1 0 0,0 1 1 0 0,-1 0-1 0 0,1 0 1 0 0,0 1-1 0 0,-1-1 1 0 0,1 1-1 0 0,-1 0 1 0 0,1 0-1 0 0,-1 0 1 0 0,1 0 0 0 0,0 1-1 0 0,-1 0 1 0 0,1 0-1 0 0,0 0 1 0 0,-1 1-1 0 0,-2 1 8 0 0,-4-1-9 0 0,1 2 0 0 0,0-1 0 0 0,0 1-1 0 0,0 1 1 0 0,0 0 0 0 0,1 0 0 0 0,0 1 0 0 0,0 0 0 0 0,0 1-1 0 0,1 0 1 0 0,0 0 0 0 0,0 1 0 0 0,1 0 0 0 0,0 0-1 0 0,0 0 1 0 0,1 1 0 0 0,0 0 0 0 0,0 1 0 0 0,1-1-1 0 0,1 1 1 0 0,0 0 0 0 0,0 0 0 0 0,1 1 0 0 0,0-1 0 0 0,0 1-1 0 0,1-1 1 0 0,0 10 9 0 0,3-14 7 0 0,0 0 0 0 0,1-1-1 0 0,-1 1 1 0 0,1 0 0 0 0,0-1 0 0 0,1 0-1 0 0,-1 1 1 0 0,1-1 0 0 0,0 0 0 0 0,1 0-1 0 0,-1-1 1 0 0,1 1 0 0 0,0-1 0 0 0,0 0-1 0 0,0 0 1 0 0,0 0 0 0 0,1 0-1 0 0,0-1 1 0 0,0 0 0 0 0,0 0 0 0 0,0 0-1 0 0,5 2-6 0 0,126 38 160 0 0,-124-40-157 0 0,94 13-1057 0 0,-84-15-3317 0 0,1 0-4032 0 0,-16-1-4171 0 0</inkml:trace>
  <inkml:trace contextRef="#ctx0" brushRef="#br0" timeOffset="30903.418">197 1566 0 0 0,'0'0'220'0'0,"0"0"694"0"0,0 0 202 0 0,0 0 57 0 0,0 0 72 0 0,0 0 26 0 0,0 0 9 0 0,0 0-8 0 0,-5-1-66 0 0,-13-4-67 0 0,13 4-79 0 0,5 1-71 0 0,0 0-79 0 0,0 0-81 0 0,0 0-39 0 0,0 0-55 0 0,0 0-2 0 0,24 7 3906 0 0,-16-9-4430 0 0,-1 0 1 0 0,1-1 0 0 0,-1 0 0 0 0,1-1 0 0 0,-1 0 0 0 0,0 0 0 0 0,0 0-1 0 0,-1-1 1 0 0,1 0 0 0 0,-1 0 0 0 0,0-1 0 0 0,-1 1 0 0 0,1-1 0 0 0,-1-1-1 0 0,0 1 1 0 0,2-5-210 0 0,-1 4 118 0 0,4-4-3 0 0,-1-1 0 0 0,1 0 0 0 0,-2 0 1 0 0,0-1-1 0 0,-1 0 0 0 0,0 0 0 0 0,0-1 0 0 0,-2 0 0 0 0,0 0 0 0 0,0-1 1 0 0,-1 1-1 0 0,-1-1 0 0 0,-1 0 0 0 0,0 0 0 0 0,0-10-115 0 0,-13 36 481 0 0,0 33-464 0 0,2 1 0 0 0,2 0 0 0 0,2 1 0 0 0,2-1-1 0 0,2 1 1 0 0,4 32-17 0 0,-2 4 24 0 0,1 67-8 0 0,1-30 4 0 0,-5 1 1 0 0,-4-1 0 0 0,-7-1-1 0 0,-6 15-20 0 0,13-109-1 0 0,0-1-1 0 0,-1 0 1 0 0,-1 0 0 0 0,-2 0-1 0 0,0-1 1 0 0,-1-1 0 0 0,-4 5 1 0 0,10-18-1 0 0,0 0 1 0 0,0-1-1 0 0,-1 0 1 0 0,0 0 0 0 0,0 0-1 0 0,-1-1 1 0 0,0 0-1 0 0,0 0 1 0 0,-1 0 0 0 0,1-1-1 0 0,-1 0 1 0 0,0-1 0 0 0,0 0-1 0 0,-1 0 1 0 0,1 0-1 0 0,-1-1 1 0 0,0-1 0 0 0,0 0-1 0 0,0 0 1 0 0,-4 0 0 0 0,10-1-3 0 0,0-1-1 0 0,0 1 1 0 0,0-1 0 0 0,0 0 0 0 0,0 0 0 0 0,0-1 0 0 0,0 1-1 0 0,0 0 1 0 0,1-1 0 0 0,-1 0 0 0 0,0 1 0 0 0,0-1-1 0 0,0-1 1 0 0,1 1 0 0 0,-1 0 0 0 0,0 0 0 0 0,1-1-1 0 0,-1 0 1 0 0,1 1 0 0 0,0-1 0 0 0,-1 0 0 0 0,1 0-1 0 0,0-1 1 0 0,0 1 0 0 0,0 0 0 0 0,1 0 0 0 0,-1-1-1 0 0,0 0 1 0 0,1 1 0 0 0,0-1 0 0 0,-1 0 0 0 0,1 1-1 0 0,0-4 4 0 0,-4-13-6 0 0,2 1 0 0 0,0-1 0 0 0,1 0-1 0 0,1 0 1 0 0,0 0 0 0 0,2-1-1 0 0,0 1 1 0 0,1 0 0 0 0,1 0-1 0 0,1 1 1 0 0,4-11 6 0 0,7-8 34 0 0,1 0 0 0 0,2 1 0 0 0,2 1 0 0 0,1 1 0 0 0,2 0-1 0 0,1 2 1 0 0,2 1 0 0 0,1 1 0 0 0,1 1 0 0 0,20-15-34 0 0,121-95 143 0 0,-95 115-1392 0 0,-48 27-3086 0 0,-2 5-4722 0 0,-15-4-2219 0 0</inkml:trace>
  <inkml:trace contextRef="#ctx0" brushRef="#br0" timeOffset="31254.028">813 2189 272 0 0,'0'0'2102'0'0,"0"0"69"0"0,0 0 220 0 0,0 0 116 0 0,0 0-117 0 0,0 0-285 0 0,0 0-370 0 0,0 0-339 0 0,0 0-241 0 0,0 0-167 0 0,0 0-101 0 0,0 0-50 0 0,0 0 5 0 0,-12 13-13 0 0,-32 32 1743 0 0,106-211 383 0 0,39-84-2075 0 0,-97 243-916 0 0,-1-1-1 0 0,1 1 0 0 0,0-1 1 0 0,1 1-1 0 0,0 0 0 0 0,0 1 0 0 0,0-1 1 0 0,1 1-1 0 0,0 0 0 0 0,0 0 1 0 0,1 1-1 0 0,-1 0 0 0 0,1 0 1 0 0,8-3 36 0 0,-13 7-194 0 0,0 1 1 0 0,0 0 0 0 0,1 1-1 0 0,-1-1 1 0 0,0 0-1 0 0,0 1 1 0 0,1-1 0 0 0,-1 1-1 0 0,0-1 1 0 0,0 1 0 0 0,0 0-1 0 0,0 0 1 0 0,0 0-1 0 0,0 0 1 0 0,0 1 0 0 0,0-1-1 0 0,0 1 1 0 0,0-1 0 0 0,-1 1-1 0 0,1-1 1 0 0,-1 1-1 0 0,1 0 1 0 0,-1 0 0 0 0,0-1-1 0 0,1 1 1 0 0,-1 1 193 0 0,20 33-11947 0 0,-21-35 11690 0 0,4 7-10932 0 0</inkml:trace>
  <inkml:trace contextRef="#ctx0" brushRef="#br0" timeOffset="31692.936">1509 1883 1776 0 0,'0'0'2745'0'0,"0"0"-290"0"0,0 0 59 0 0,0 0 79 0 0,0 0-112 0 0,0 0-359 0 0,0 0-501 0 0,0 0-397 0 0,0 0-255 0 0,0 0-160 0 0,0 0-141 0 0,0 0-119 0 0,0 0-81 0 0,-12 0-28 0 0,-88 11 823 0 0,85-8-1167 0 0,0 1-1 0 0,0 0 1 0 0,1 1-1 0 0,0 1 1 0 0,0 0-1 0 0,0 1 0 0 0,1 0 1 0 0,0 1-1 0 0,1 1 1 0 0,-1 0-1 0 0,2 1 1 0 0,-1 0-1 0 0,1 0 1 0 0,1 1-1 0 0,0 1 1 0 0,1 0-1 0 0,0 0 0 0 0,0 1 1 0 0,2 0-1 0 0,-1 0 1 0 0,2 1-1 0 0,0 0 1 0 0,0 0-1 0 0,2 1 1 0 0,-1-1-1 0 0,1 7-95 0 0,3-18 3 0 0,0 0-1 0 0,0 0 1 0 0,0 0 0 0 0,1 0-1 0 0,-1 0 1 0 0,1 0 0 0 0,0 0-1 0 0,0 0 1 0 0,0 0-1 0 0,0 0 1 0 0,1 0 0 0 0,-1 0-1 0 0,1 0 1 0 0,-1 0 0 0 0,1 0-1 0 0,0 0 1 0 0,1 0 0 0 0,-1 0-1 0 0,0-1 1 0 0,1 1-1 0 0,-1 0 1 0 0,1-1 0 0 0,0 1-1 0 0,0-1 1 0 0,0 0 0 0 0,0 0-1 0 0,0 1 1 0 0,1-1-1 0 0,-1-1 1 0 0,1 1 0 0 0,-1 0-1 0 0,1-1 1 0 0,0 1 0 0 0,-1-1-1 0 0,1 0 1 0 0,0 0 0 0 0,0 0-1 0 0,0 0 1 0 0,2 0-3 0 0,5 0 52 0 0,0-2 0 0 0,0 1-1 0 0,0-1 1 0 0,0 0 0 0 0,-1-1 0 0 0,1-1 0 0 0,-1 1 0 0 0,1-1 0 0 0,-1-1 0 0 0,0 0 0 0 0,0 0-1 0 0,0-1 1 0 0,-1 0 0 0 0,1 0 0 0 0,-1-1 0 0 0,3-3-52 0 0,116-119 413 0 0,-100 97-371 0 0,-9 10-1 0 0,113-104 207 0 0,-123 155-367 0 0,27 109-907 0 0,-10-99-3695 0 0,10-5-6480 0 0,-27-30-588 0 0</inkml:trace>
  <inkml:trace contextRef="#ctx0" brushRef="#br0" timeOffset="32156.223">1879 2251 10754 0 0,'0'0'2776'0'0,"0"0"-597"0"0,0 0-371 0 0,0 0-274 0 0,0 0-254 0 0,0 0-250 0 0,0 0-234 0 0,0 0-119 0 0,0 0-66 0 0,0 0-54 0 0,0 0-55 0 0,16-34-46 0 0,49-107-65 0 0,-12 49 557 0 0,-50 85-909 0 0,0 1 0 0 0,1 1 0 0 0,-1-1 1 0 0,1 0-1 0 0,0 1 0 0 0,1 0 0 0 0,-1 0 0 0 0,1 0 1 0 0,0 1-1 0 0,0 0 0 0 0,1-1 0 0 0,-1 2 0 0 0,1-1 1 0 0,0 1-1 0 0,0 0 0 0 0,0 0 0 0 0,0 0 0 0 0,1 1 0 0 0,-1 0 1 0 0,1 0-1 0 0,5 0-39 0 0,-2 47 90 0 0,5 71 80 0 0,-14-114-160 0 0,0-1 1 0 0,1 1 0 0 0,-1-1-1 0 0,0 0 1 0 0,1 1 0 0 0,-1-1-1 0 0,1 0 1 0 0,0 0 0 0 0,-1 0-1 0 0,1 0 1 0 0,0 0-1 0 0,-1-1 1 0 0,1 1 0 0 0,0 0-1 0 0,0-1 1 0 0,0 0 0 0 0,0 1-1 0 0,0-1 1 0 0,-1 0-1 0 0,1 0 1 0 0,0 0 0 0 0,0 0-1 0 0,0 0 1 0 0,0 0 0 0 0,0-1-1 0 0,0 1 1 0 0,0-1 0 0 0,-1 1-1 0 0,1-1 1 0 0,0 0-1 0 0,0 1 1 0 0,-1-1 0 0 0,1 0-1 0 0,0 0 1 0 0,-1 0 0 0 0,2-1-11 0 0,57-42 355 0 0,-60 44-356 0 0,36-29 94 0 0,0 1-1 0 0,2 1 1 0 0,1 3 0 0 0,2 1-1 0 0,1 1-92 0 0,-42 21 5 0 0,1 0 0 0 0,0 0 0 0 0,0 0 0 0 0,1 1 0 0 0,-1-1 0 0 0,0 0 0 0 0,0 0 0 0 0,0 1 0 0 0,1-1 0 0 0,-1 0 0 0 0,0 1 0 0 0,1-1 0 0 0,-1 1 0 0 0,0 0 0 0 0,1-1 0 0 0,-1 1 0 0 0,0 0 0 0 0,1 0 0 0 0,-1 0 0 0 0,1 0 0 0 0,-1 0 0 0 0,0 0 0 0 0,1 0 0 0 0,-1 1 0 0 0,1-1 0 0 0,-1 0 0 0 0,0 1 0 0 0,1-1 0 0 0,-1 1 0 0 0,0 0 0 0 0,0-1 0 0 0,1 1 0 0 0,-1 0 0 0 0,0 0 0 0 0,0-1 0 0 0,0 1 0 0 0,0 0 0 0 0,0 0 0 0 0,0 0 0 0 0,0 1 0 0 0,0-1 0 0 0,-1 0 0 0 0,1 0 0 0 0,0 0 0 0 0,-1 1 0 0 0,1-1 0 0 0,-1 0 0 0 0,1 0 0 0 0,-1 1 0 0 0,1-1 0 0 0,-1 1 0 0 0,0-1 0 0 0,0 0 0 0 0,0 1 0 0 0,0-1 0 0 0,0 1 0 0 0,0-1 0 0 0,0 0 0 0 0,0 2-5 0 0,-9 184 435 0 0,9-184-455 0 0,1-1 1 0 0,0 0 0 0 0,0 0 0 0 0,0 1 0 0 0,0-1-1 0 0,0 0 1 0 0,0 0 0 0 0,0 0 0 0 0,1 0 0 0 0,-1 0-1 0 0,1 0 1 0 0,-1 0 0 0 0,1 0 0 0 0,0-1-1 0 0,0 1 1 0 0,0-1 0 0 0,0 1 0 0 0,0-1 0 0 0,0 0-1 0 0,0 0 1 0 0,0 0 0 0 0,1 0 0 0 0,-1 0 0 0 0,0 0-1 0 0,1-1 1 0 0,-1 1 0 0 0,1-1 0 0 0,-1 0 0 0 0,0 1-1 0 0,1-1 1 0 0,1 0 19 0 0,44-18-3687 0 0,-38 9 1283 0 0,1-1-5068 0 0,-6 3-4752 0 0</inkml:trace>
  <inkml:trace contextRef="#ctx0" brushRef="#br0" timeOffset="32524.831">2943 2130 8330 0 0,'0'0'4099'0'0,"0"0"-1206"0"0,0 0-585 0 0,0 0-264 0 0,0 0-277 0 0,0 0-239 0 0,0 0-256 0 0,34-3-261 0 0,104-12-241 0 0,-56-12 231 0 0,-72 24-916 0 0,-1-1 0 0 0,0 0-1 0 0,0 0 1 0 0,0-1 0 0 0,-1-1-1 0 0,0 1 1 0 0,0-1 0 0 0,0-1 0 0 0,0 1-1 0 0,-1-1 1 0 0,0-1 0 0 0,-1 1-1 0 0,0-1 1 0 0,0 0 0 0 0,0-1 0 0 0,-1 1-1 0 0,-1-1 1 0 0,1 0 0 0 0,-1 0-1 0 0,-1-1 1 0 0,0 1 0 0 0,0-1-1 0 0,-1 0 1 0 0,0 1 0 0 0,0-5-85 0 0,-2 12 1 0 0,0 0 1 0 0,-1-1-1 0 0,1 1 1 0 0,0 0-1 0 0,-1 0 1 0 0,0 0-1 0 0,1 0 1 0 0,-1 0-1 0 0,0 0 1 0 0,0 0-1 0 0,0 0 1 0 0,0 0-1 0 0,0 0 1 0 0,-1 1-1 0 0,1-1 1 0 0,0 0-1 0 0,-1 1 1 0 0,0-1-1 0 0,1 1 1 0 0,-1 0-1 0 0,0-1 1 0 0,1 1-1 0 0,-1 0 1 0 0,0 0-1 0 0,0 0 1 0 0,0 0-1 0 0,0 0 1 0 0,0 1-1 0 0,0-1 0 0 0,0 0 1 0 0,-1 1-1 0 0,1 0 1 0 0,0 0-1 0 0,0-1 1 0 0,0 1-1 0 0,0 0 1 0 0,0 1-1 0 0,-1-1-1 0 0,-82 19-72 0 0,72-12 72 0 0,1 0 1 0 0,-1 1-1 0 0,1 0 1 0 0,1 1-1 0 0,-1 0 0 0 0,2 0 1 0 0,-1 1-1 0 0,1 1 1 0 0,1 0-1 0 0,0 0 1 0 0,0 1-1 0 0,1 0 0 0 0,1 1 1 0 0,0-1-1 0 0,1 2 1 0 0,0-1-1 0 0,1 0 0 0 0,0 1 1 0 0,-2 14-1 0 0,5-22-1 0 0,0 0 1 0 0,0 0-1 0 0,0 1 0 0 0,1-1 1 0 0,0 0-1 0 0,1 1 0 0 0,-1-1 1 0 0,1 1-1 0 0,0-1 0 0 0,1 0 1 0 0,0 1-1 0 0,0-1 1 0 0,0 1-1 0 0,0-1 0 0 0,1 0 1 0 0,0 0-1 0 0,1 0 0 0 0,-1 0 1 0 0,1 0-1 0 0,0-1 0 0 0,1 1 1 0 0,-1-1-1 0 0,1 0 0 0 0,0 0 1 0 0,1 0-1 0 0,-1 0 0 0 0,1-1 1 0 0,0 0-1 0 0,0 0 1 0 0,0 0-1 0 0,0 0 1 0 0,20 3-11 0 0,-1-1 1 0 0,1-1 0 0 0,0-1-1 0 0,0-1 1 0 0,0-1-1 0 0,1-1 1 0 0,-1-1 0 0 0,1-2 10 0 0,15 2-180 0 0,20-6-1644 0 0,-42 3-1741 0 0,0-2-4035 0 0,-3 4-5548 0 0</inkml:trace>
</inkml:ink>
</file>

<file path=ppt/ink/ink8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49:29.597"/>
    </inkml:context>
    <inkml:brush xml:id="br0">
      <inkml:brushProperty name="width" value="0.05" units="cm"/>
      <inkml:brushProperty name="height" value="0.05" units="cm"/>
    </inkml:brush>
    <inkml:brush xml:id="br1">
      <inkml:brushProperty name="width" value="0.05" units="cm"/>
      <inkml:brushProperty name="height" value="0.05" units="cm"/>
      <inkml:brushProperty name="color" value="#66CC00"/>
    </inkml:brush>
    <inkml:brush xml:id="br2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138 295 0 0 0,'0'0'401'0'0,"0"0"653"0"0,0 0 344 0 0,0 0 205 0 0,0 0 142 0 0,0 0 69 0 0,0 0-76 0 0,0 0-137 0 0,0 0-240 0 0,-4-10-208 0 0,-11-32-180 0 0,10 26 4932 0 0,7 21-2855 0 0,-2 0-4054 0 0,17 117 2709 0 0,-16-55-1337 0 0,-2-2-189 0 0,3 1 0 0 0,2-1 0 0 0,4 1 0 0 0,2-1 0 0 0,3-1 0 0 0,20 58-179 0 0,-32-118 10 0 0,1 1 0 0 0,-1 0 0 0 0,1-1 0 0 0,0 1 0 0 0,0-1 0 0 0,0 0 0 0 0,1 0 0 0 0,-1 0 0 0 0,1 0 1 0 0,0 0-1 0 0,0 0 0 0 0,0-1 0 0 0,1 1 0 0 0,0-1 0 0 0,-1 0 0 0 0,1 0 0 0 0,0 0 0 0 0,0-1 0 0 0,0 1 0 0 0,1-1 0 0 0,-1 0 0 0 0,1 0 0 0 0,-1 0 1 0 0,1-1-1 0 0,0 0 0 0 0,-1 0 0 0 0,1 0 0 0 0,0 0 0 0 0,0-1 0 0 0,0 0 0 0 0,0 0 0 0 0,-1 0 0 0 0,1-1 0 0 0,0 1 0 0 0,0-1 0 0 0,0 0 0 0 0,-1-1 0 0 0,1 1 1 0 0,-1-1-1 0 0,5-2-10 0 0,14-18 78 0 0,-2-2 1 0 0,0 0-1 0 0,-2-2 0 0 0,-1 0 1 0 0,-1-1-1 0 0,-1-1 1 0 0,-1 0-1 0 0,-2-1 1 0 0,7-23-79 0 0,-7 24 34 0 0,33-97 222 0 0,-46 124-243 0 0,0 1-5 0 0,0 0-25 0 0,2 5-30 0 0,11 30 58 0 0,-4-8-1 0 0,0-1 1 0 0,2 0 0 0 0,1-1-1 0 0,1 0 1 0 0,1 0 0 0 0,1-2 0 0 0,18 22-11 0 0,-27-39 9 0 0,0 1 0 0 0,0-1 1 0 0,1 0-1 0 0,0-1 1 0 0,0 1-1 0 0,1-2 1 0 0,-1 1-1 0 0,1-1 1 0 0,0 0-1 0 0,0 0 0 0 0,0-1 1 0 0,1 0-1 0 0,-1-1 1 0 0,1 0-1 0 0,0 0 1 0 0,0-1-1 0 0,-1 0 1 0 0,1 0-1 0 0,0-1 1 0 0,0 0-1 0 0,0-1 0 0 0,0 0 1 0 0,3-1-10 0 0,-5-1 61 0 0,-1 0 0 0 0,0-1 1 0 0,1 0-1 0 0,-1 0 0 0 0,-1-1 0 0 0,1 1 1 0 0,-1-1-1 0 0,0-1 0 0 0,0 1 0 0 0,0-1 1 0 0,-1 1-1 0 0,1-1 0 0 0,-2-1 1 0 0,1 1-1 0 0,1-5-61 0 0,11-24 140 0 0,-2-1 0 0 0,-1-1 0 0 0,-2 0 0 0 0,-2-1 0 0 0,-2 0 0 0 0,-1-1 0 0 0,-1 1 0 0 0,-3-1 0 0 0,-1 0 0 0 0,-3-25-140 0 0,-16-6-4 0 0,66 110-9732 0 0,-24-23 572 0 0,-14-9-1849 0 0</inkml:trace>
  <inkml:trace contextRef="#ctx0" brushRef="#br0" timeOffset="435.846">1493 818 1256 0 0,'0'0'2025'0'0,"0"0"-761"0"0,0 0 186 0 0,0 0 539 0 0,0 0 281 0 0,0 0-53 0 0,0 0-293 0 0,0 0-396 0 0,0 0-323 0 0,0 0-193 0 0,0 0-141 0 0,0 0-110 0 0,0 0-93 0 0,32-13-69 0 0,96-44-33 0 0,-77 20 494 0 0,-47 32-969 0 0,-1 0 1 0 0,0 0 0 0 0,0 0-1 0 0,-1 0 1 0 0,0 0 0 0 0,0 0-1 0 0,0-1 1 0 0,0 1-1 0 0,-1-1 1 0 0,0 0 0 0 0,0 1-1 0 0,0-1 1 0 0,-1 0 0 0 0,0 1-1 0 0,0-1 1 0 0,-1 0-1 0 0,1 0 1 0 0,-1 1 0 0 0,0-1-1 0 0,-1 1 1 0 0,1-1 0 0 0,-1 1-1 0 0,0-1 1 0 0,-1 1-1 0 0,1 0 1 0 0,-1 0 0 0 0,-2-3-92 0 0,1 4-1 0 0,0 0-1 0 0,0-1 1 0 0,-1 2 0 0 0,0-1 0 0 0,1 0 0 0 0,-1 1 0 0 0,-1 0 0 0 0,1 0-1 0 0,0 0 1 0 0,-1 1 0 0 0,1 0 0 0 0,-1 0 0 0 0,0 0 0 0 0,0 1 0 0 0,0 0 0 0 0,1 0-1 0 0,-1 0 1 0 0,0 1 0 0 0,0 0 0 0 0,0 0 0 0 0,0 0 0 0 0,0 1 0 0 0,0 0-1 0 0,0 0 1 0 0,0 0 0 0 0,0 1 0 0 0,1 0 0 0 0,-1 0 0 0 0,0 1 0 0 0,1-1-1 0 0,0 1 1 0 0,0 0 0 0 0,0 1 0 0 0,-2 0 1 0 0,1 2 0 0 0,1 0-1 0 0,-1 0 1 0 0,1 1-1 0 0,0 0 1 0 0,0 0-1 0 0,1 0 1 0 0,0 0-1 0 0,0 0 1 0 0,1 1 0 0 0,0 0-1 0 0,0 0 1 0 0,1 0-1 0 0,0 0 1 0 0,1 0-1 0 0,-1 0 1 0 0,1 0-1 0 0,1 1 1 0 0,0-1 0 0 0,0 0-1 0 0,1 0 1 0 0,-1 1-1 0 0,2-1 1 0 0,-1 0-1 0 0,1 0 1 0 0,1 0-1 0 0,-1 0 1 0 0,1 0 0 0 0,1-1-1 0 0,-1 1 1 0 0,1-1-1 0 0,1 0 1 0 0,-1 0-1 0 0,5 4 1 0 0,2-1 28 0 0,0 0 0 0 0,1-1 0 0 0,0-1 0 0 0,1 0 0 0 0,0-1 0 0 0,0 0 0 0 0,1-1 0 0 0,0 0 0 0 0,0-1 0 0 0,0-1 0 0 0,0 0-1 0 0,1-1 1 0 0,-1-1 0 0 0,1 0 0 0 0,7 0-28 0 0,30 1-3061 0 0,2-2-3309 0 0,-44-1-5494 0 0</inkml:trace>
  <inkml:trace contextRef="#ctx0" brushRef="#br0" timeOffset="18900.48">5514 572 856 0 0,'0'0'1810'0'0,"0"0"-128"0"0,0 0-27 0 0,0 0 110 0 0,0 0 70 0 0,0 0-73 0 0,0 0-171 0 0,0 0-224 0 0,0 0-239 0 0,0 0-230 0 0,0 0-185 0 0,-14-2-134 0 0,-45-4-104 0 0,57 6-420 0 0,-1 0 0 0 0,0 0 0 0 0,1 0 0 0 0,-1 1 0 0 0,1-1 0 0 0,-1 1-1 0 0,1 0 1 0 0,-1 0 0 0 0,1 0 0 0 0,0 0 0 0 0,-1 0 0 0 0,1 0 0 0 0,0 1 0 0 0,0-1 0 0 0,0 1 0 0 0,0-1 0 0 0,0 1 0 0 0,0 0 0 0 0,0 0 0 0 0,1 0 0 0 0,-1 0 0 0 0,1 0-1 0 0,-1 0-54 0 0,-6 8 291 0 0,-65 99 1553 0 0,66-94-1743 0 0,1 0-1 0 0,0 1 1 0 0,1 0 0 0 0,0 0 0 0 0,2 0-1 0 0,0 1 1 0 0,1-1 0 0 0,0 1 0 0 0,1 0-1 0 0,1-1 1 0 0,2 8-101 0 0,-1-18 48 0 0,1 1 0 0 0,0 0 0 0 0,0 0 0 0 0,1-1 0 0 0,0 1 0 0 0,0-1 0 0 0,1 0 0 0 0,0 0 0 0 0,0 0 0 0 0,0 0 0 0 0,1-1 0 0 0,-1 0 0 0 0,1 0 0 0 0,1 0 0 0 0,-1 0 0 0 0,1-1 0 0 0,-1 0 0 0 0,1 0 0 0 0,0 0 0 0 0,1-1-1 0 0,-1 0 1 0 0,1 0 0 0 0,-1-1 0 0 0,1 0 0 0 0,0 0 0 0 0,0 0 0 0 0,0-1 0 0 0,0 0 0 0 0,0 0 0 0 0,0-1 0 0 0,2 0-48 0 0,1 0 107 0 0,0 0-1 0 0,0 0 1 0 0,0-1 0 0 0,0-1-1 0 0,-1 0 1 0 0,1 0-1 0 0,-1-1 1 0 0,1 0 0 0 0,-1 0-1 0 0,0-1 1 0 0,0 0-1 0 0,0-1 1 0 0,-1 0 0 0 0,1-1-1 0 0,3-3-106 0 0,18-18 123 0 0,-1-2 1 0 0,-2-1-1 0 0,-1-1 0 0 0,-1-1 0 0 0,-2-1 1 0 0,-1-1-1 0 0,-2-1 0 0 0,-1-1 1 0 0,-2-1-1 0 0,-1 0 0 0 0,-2-1 0 0 0,-2-1 1 0 0,-1 0-1 0 0,-1-10-123 0 0,-5 30-3 0 0,-1 0 1 0 0,-1 0-1 0 0,-1 0 1 0 0,0 0-1 0 0,-2 0 0 0 0,0-1 1 0 0,-1 1-1 0 0,-1 0 1 0 0,-1 0-1 0 0,0 0 0 0 0,-2 0 1 0 0,0 1-1 0 0,-1-1 1 0 0,-1 1-1 0 0,0 1 0 0 0,-2-1 1 0 0,-7-11 2 0 0,13 25-10 0 0,-1 1 1 0 0,1-1-1 0 0,-1 1 0 0 0,0 0 1 0 0,0 0-1 0 0,0 0 1 0 0,0 0-1 0 0,0 1 0 0 0,0 0 1 0 0,-1 0-1 0 0,1 0 0 0 0,-1 0 1 0 0,0 1-1 0 0,1-1 1 0 0,-1 1-1 0 0,0 0 0 0 0,0 1 1 0 0,0-1-1 0 0,0 1 1 0 0,1 0-1 0 0,-1 0 0 0 0,0 1 1 0 0,0 0-1 0 0,0-1 0 0 0,0 2 1 0 0,1-1-1 0 0,-1 0 1 0 0,0 1-1 0 0,1 0 0 0 0,-1 0 1 0 0,1 0-1 0 0,0 1 0 0 0,0-1 1 0 0,0 1-1 0 0,0 0 1 0 0,0 0-1 0 0,1 1 0 0 0,-4 2 10 0 0,-8 12-8 0 0,0 1-1 0 0,1 0 1 0 0,0 0-1 0 0,2 2 1 0 0,1 0-1 0 0,0 0 1 0 0,1 1-1 0 0,2 0 1 0 0,0 0-1 0 0,2 1 1 0 0,0 0-1 0 0,1 0 1 0 0,2 1-1 0 0,0-1 1 0 0,1 1-1 0 0,2 9 9 0 0,-1-17 12 0 0,1 0 0 0 0,0 0-1 0 0,1 0 1 0 0,1 0 0 0 0,1 0 0 0 0,0 0-1 0 0,1 0 1 0 0,1-1 0 0 0,0 0-1 0 0,1 0 1 0 0,1 0 0 0 0,0 0-1 0 0,9 12-11 0 0,-5-12 49 0 0,1 0-1 0 0,1-1 0 0 0,0 0 0 0 0,0-1 0 0 0,1-1 1 0 0,1 0-1 0 0,0-1 0 0 0,1 0 0 0 0,0-1 0 0 0,1-1 0 0 0,-1-1 1 0 0,2 0-1 0 0,-1-2 0 0 0,1 1 0 0 0,0-2 0 0 0,13 2-48 0 0,-14-3 54 0 0,0 0 0 0 0,1-1 0 0 0,-1-1 0 0 0,1-1 1 0 0,-1-1-1 0 0,1 0 0 0 0,-1-1 0 0 0,1-1 0 0 0,-1 0 0 0 0,0-2 0 0 0,0 0 0 0 0,0 0 0 0 0,0-2 0 0 0,0 0 0 0 0,-1-1 0 0 0,-1-1 0 0 0,6-3-54 0 0,-11 4 18 0 0,-1 0 0 0 0,-1 0 1 0 0,1-1-1 0 0,-2 0 0 0 0,1 0 0 0 0,-1-1 0 0 0,0 0 1 0 0,0 0-1 0 0,-1 0 0 0 0,-1-1 0 0 0,1 0 0 0 0,-2 0 0 0 0,1-1 1 0 0,-2 0-1 0 0,1 1 0 0 0,0-6-18 0 0,-2 4-3 0 0,0 0 0 0 0,0-1 0 0 0,-1 1 0 0 0,-1-1 1 0 0,0 1-1 0 0,-1-1 0 0 0,0 0 0 0 0,-1 1 0 0 0,0 0 0 0 0,-2-5 3 0 0,2 11-7 0 0,0 0 0 0 0,-1 1 0 0 0,1 0 0 0 0,-1-1 0 0 0,0 1 0 0 0,0 0 0 0 0,0 0-1 0 0,-1 0 1 0 0,0 1 0 0 0,0-1 0 0 0,0 1 0 0 0,-1 0 0 0 0,1 0 0 0 0,-4-2 7 0 0,4 5-15 0 0,-1 1-1 0 0,1-1 1 0 0,-1 1 0 0 0,1 0 0 0 0,0 0-1 0 0,-1 0 1 0 0,1 0 0 0 0,-1 1 0 0 0,1 0 0 0 0,0 0-1 0 0,0 0 1 0 0,-1 0 0 0 0,1 1 0 0 0,0-1-1 0 0,0 1 1 0 0,0 0 0 0 0,1 1 0 0 0,-1-1-1 0 0,0 1 1 0 0,1-1 0 0 0,-1 1 0 0 0,1 0 0 0 0,0 0-1 0 0,0 1 1 0 0,0-1 0 0 0,1 1 0 0 0,-1-1-1 0 0,1 1 1 0 0,0 0 0 0 0,0 0 0 0 0,-2 3 15 0 0,-2 4-3 0 0,-1 1-1 0 0,2 1 1 0 0,-1-1 0 0 0,2 1 0 0 0,0-1 0 0 0,0 1 0 0 0,1 1-1 0 0,1-1 1 0 0,0 0 0 0 0,1 1 0 0 0,0-1 0 0 0,1 1-1 0 0,1-1 1 0 0,0 0 0 0 0,0 1 0 0 0,2-1 0 0 0,0 0 0 0 0,0 0-1 0 0,1 0 1 0 0,1 0 0 0 0,2 5 3 0 0,-1-7 6 0 0,0 0-1 0 0,1-1 0 0 0,0 0 1 0 0,1 0-1 0 0,0-1 1 0 0,0 1-1 0 0,1-2 1 0 0,0 1-1 0 0,1-1 1 0 0,-1-1-1 0 0,2 0 0 0 0,10 6-5 0 0,-10-7 13 0 0,1-1-1 0 0,1 0 0 0 0,-1 0 0 0 0,1-1 1 0 0,-1-1-1 0 0,1 0 0 0 0,0-1 1 0 0,0-1-1 0 0,0 0 0 0 0,1 0-12 0 0,-4 0 10 0 0,0-1 0 0 0,-1-1 1 0 0,1 1-1 0 0,0-2 0 0 0,-1 1 0 0 0,1-1 0 0 0,-1-1 1 0 0,1 1-1 0 0,-1-2 0 0 0,0 1 0 0 0,0-1 0 0 0,0-1 1 0 0,-1 1-1 0 0,0-2 0 0 0,0 1 0 0 0,0-1 0 0 0,3-3-10 0 0,11-12 20 0 0,-2 0-1 0 0,0-2 0 0 0,-1-1 0 0 0,-2 0 0 0 0,0-1 0 0 0,-2-1 0 0 0,0 0 0 0 0,-2-1 1 0 0,-1 0-1 0 0,-1-2 0 0 0,-2 1 0 0 0,4-21-19 0 0,60-292-87 0 0,-65 177 107 0 0,-40 101-4 0 0,30 63-20 0 0,0 0-1 0 0,0 0 1 0 0,-1 0-1 0 0,1 1 1 0 0,0-1-1 0 0,0 1 1 0 0,0 0-1 0 0,0 0 1 0 0,0 0-1 0 0,0 0 1 0 0,0 0-1 0 0,0 0 1 0 0,1 0-1 0 0,-1 0 1 0 0,0 1-1 0 0,1-1 1 0 0,-1 1-1 0 0,1-1 1 0 0,-1 1-1 0 0,1 0 1 0 0,-1 0-1 0 0,1-1 1 0 0,0 1-1 0 0,0 0 1 0 0,0 0-1 0 0,0 0 1 0 0,1 0 0 0 0,-1 0-1 0 0,0 1 1 0 0,1-1-1 0 0,0 0 1 0 0,-1 0-1 0 0,1 0 1 0 0,0 0-1 0 0,0 1 1 0 0,0-1-1 0 0,0 0 1 0 0,1 0-1 0 0,-1 2 5 0 0,-2 3 2 0 0,-9 179 122 0 0,11-136-54 0 0,18 349 296 0 0,-6-200-304 0 0,2 271 96 0 0,-28-335-62 0 0,-12-46-52 0 0,26-89-40 0 0,0 0 0 0 0,-1 1 0 0 0,1-1 1 0 0,-1 0-1 0 0,1 1 0 0 0,-1-1 0 0 0,1 0 0 0 0,-1 0 0 0 0,1 0 1 0 0,-1 1-1 0 0,1-1 0 0 0,-1 0 0 0 0,0 0 0 0 0,1 0 0 0 0,-1 0 1 0 0,1 0-1 0 0,-1 0 0 0 0,1 0 0 0 0,-1 0 0 0 0,0 0 0 0 0,1 0 1 0 0,-1 0-1 0 0,1 0 0 0 0,-1-1 0 0 0,1 1 0 0 0,-1 0 0 0 0,1 0 1 0 0,-1 0-1 0 0,1-1 0 0 0,-1 1 0 0 0,1 0 0 0 0,-1-1 0 0 0,1 1 1 0 0,0 0-1 0 0,-1-1 0 0 0,1 1 0 0 0,-1-1 0 0 0,1 1 0 0 0,0-1 1 0 0,-1 1-1 0 0,1-1 0 0 0,0 1 0 0 0,0-1 0 0 0,-1 1 0 0 0,1-1 1 0 0,0 1-1 0 0,0-1 0 0 0,0 1 0 0 0,0-1 0 0 0,0 1 0 0 0,0-1 1 0 0,0 1-1 0 0,0-1 0 0 0,0 0 0 0 0,0 1 0 0 0,0-1 0 0 0,0 1 1 0 0,0-1-1 0 0,0 1 0 0 0,0-1 0 0 0,1 0-4 0 0,-14-43 250 0 0,11 21-266 0 0,1 0 0 0 0,1 0 0 0 0,1 0 1 0 0,1 0-1 0 0,2 1 0 0 0,0-1 0 0 0,1 0 0 0 0,1 1 0 0 0,1 0 0 0 0,1 1 0 0 0,5-11 16 0 0,134-295-148 0 0,-46 114 79 0 0,-99 209 72 0 0,0 0-1 0 0,0 1 1 0 0,-1-1-1 0 0,1 0 1 0 0,-1 0-1 0 0,0 0 1 0 0,0 0-1 0 0,0-1 1 0 0,-1 1-1 0 0,1 0 1 0 0,-1 0-1 0 0,0 0 1 0 0,0-1-1 0 0,0 1 1 0 0,-1 0-1 0 0,0-2-2 0 0,-9-12 53 0 0,9 18-69 0 0,1 0 0 0 0,0 0 0 0 0,0 0 4 0 0,0 0 14 0 0,0 177-12 0 0,28-34 29 0 0,-28-141-17 0 0,0 0 1 0 0,1-1-1 0 0,-1 1 0 0 0,0 0 0 0 0,1 0 1 0 0,-1-1-1 0 0,1 1 0 0 0,-1-1 0 0 0,1 1 0 0 0,0 0 1 0 0,0-1-1 0 0,-1 1 0 0 0,1-1 0 0 0,0 0 1 0 0,1 1-1 0 0,-1-1 0 0 0,0 0 0 0 0,0 1 1 0 0,0-1-1 0 0,1 0 0 0 0,-1 0 0 0 0,1 0 1 0 0,-1 0-1 0 0,1 0 0 0 0,-1-1 0 0 0,1 1 1 0 0,-1 0-1 0 0,1-1 0 0 0,0 1 0 0 0,-1-1 1 0 0,1 0-1 0 0,0 1 0 0 0,0-1 0 0 0,-1 0 1 0 0,1 0-1 0 0,0 0 0 0 0,0 0 0 0 0,-1 0 1 0 0,1-1-1 0 0,0 1 0 0 0,-1 0 0 0 0,1-1 1 0 0,0 1-1 0 0,-1-1 0 0 0,1 0 0 0 0,-1 0 1 0 0,1 1-1 0 0,-1-1 0 0 0,1 0 0 0 0,-1 0 1 0 0,1 0-1 0 0,-1 0 0 0 0,0-1 0 0 0,0 1 1 0 0,1 0-1 0 0,-1-1 0 0 0,1 0-2 0 0,16-20 21 0 0,0 0-1 0 0,-1-1 1 0 0,-1-1 0 0 0,-1-1-1 0 0,-2 0 1 0 0,0-1 0 0 0,-2 0-1 0 0,5-16-20 0 0,-15 38-7 0 0,1 0 1 0 0,-1 0-1 0 0,1 1 0 0 0,0-1 0 0 0,0 0 0 0 0,0 1 0 0 0,1-1 0 0 0,-1 1 0 0 0,1 0 0 0 0,0 0 0 0 0,-1 0 0 0 0,2 0 0 0 0,-1 0 0 0 0,0 1 0 0 0,0-1 0 0 0,1 1 0 0 0,0 0 0 0 0,-1 0 0 0 0,1 0 0 0 0,0 0 0 0 0,0 1 0 0 0,0 0 0 0 0,0-1 7 0 0,-1 5 2 0 0,0 0 0 0 0,-1-1 0 0 0,1 1 0 0 0,-1 0 0 0 0,0 0 0 0 0,0 1 0 0 0,0-1 0 0 0,0 0 0 0 0,0 1 0 0 0,-1-1 0 0 0,0 1 0 0 0,0-1 0 0 0,0 1-1 0 0,0 0 1 0 0,0-1 0 0 0,-1 1 0 0 0,1 0 0 0 0,-1 0 0 0 0,0 0 0 0 0,0 2-2 0 0,0 12 5 0 0,0 0-1 0 0,-1 0 1 0 0,0 0-1 0 0,-2 0 1 0 0,0 0-1 0 0,-1-1 1 0 0,0 1-1 0 0,-8 15-4 0 0,-8 27 16 0 0,20-60-18 0 0,0 0 0 0 0,1-1 0 0 0,-1 1-1 0 0,1 0 1 0 0,-1 0 0 0 0,1 1 0 0 0,-1-1 0 0 0,0 0 0 0 0,1 0-1 0 0,-1 0 1 0 0,1 0 0 0 0,-1 0 0 0 0,0 0 0 0 0,1 0 0 0 0,-1 1 0 0 0,1-1-1 0 0,-1 0 1 0 0,0 0 0 0 0,1 1 0 0 0,-1-1 0 0 0,0 0 0 0 0,1 0-1 0 0,-1 1 1 0 0,0-1 0 0 0,0 0 0 0 0,1 1 0 0 0,-1-1 0 0 0,0 1-1 0 0,0-1 1 0 0,0 0 0 0 0,1 1 0 0 0,-1-1 0 0 0,0 0 0 0 0,0 1-1 0 0,0-1 1 0 0,0 1 0 0 0,0-1 0 0 0,0 1 0 0 0,0-1 0 0 0,0 0 0 0 0,0 1-1 0 0,0-1 1 0 0,0 1 0 0 0,0-1 0 0 0,0 1 0 0 0,0-1 0 0 0,0 0-1 0 0,0 1 1 0 0,-1-1 0 0 0,1 1 2 0 0,146-169 80 0 0,-16 13-96 0 0,-113 147-19 0 0,-16 34-1 0 0,-2-11 66 0 0,-12 161 24 0 0,13-117-42 0 0,0-59-10 0 0,0 0 191 0 0,0-3-5917 0 0,0 2 2154 0 0,0 1-3651 0 0,0 0-4917 0 0</inkml:trace>
  <inkml:trace contextRef="#ctx0" brushRef="#br0" timeOffset="19356.717">7776 844 8666 0 0,'0'0'2935'0'0,"0"0"-993"0"0,0 0-494 0 0,0 0-160 0 0,0 0-126 0 0,0 0-174 0 0,0 0-230 0 0,0 0-119 0 0,0 0-14 0 0,0 0 70 0 0,0 0 57 0 0,0 0-30 0 0,0 0-28 0 0,11 6-48 0 0,89 25 1624 0 0,-82-32-2034 0 0,1-1 1 0 0,-1-1-1 0 0,0 0 1 0 0,0-1-1 0 0,-1-1 1 0 0,1-1-1 0 0,-1 0 1 0 0,0-1-1 0 0,-1-1 1 0 0,0-1-1 0 0,0 0 1 0 0,0-1-1 0 0,-2-1 1 0 0,1 0-1 0 0,7-9-236 0 0,39-60 335 0 0,-60 77-328 0 0,1 1 1 0 0,-1-1 0 0 0,0 0-1 0 0,0 1 1 0 0,0-1-1 0 0,0 0 1 0 0,-1 0-1 0 0,1 1 1 0 0,-1-1 0 0 0,0 0-1 0 0,1 0 1 0 0,-1 0-1 0 0,-1 0 1 0 0,1 1 0 0 0,0-1-1 0 0,-1 0 1 0 0,1 0-1 0 0,-1 0 1 0 0,0 1 0 0 0,0-1-1 0 0,0 0 1 0 0,0 1-1 0 0,0-1 1 0 0,-1 1-1 0 0,1-1 1 0 0,-1 1 0 0 0,0 0-1 0 0,0-1 1 0 0,0 1-1 0 0,0 0 1 0 0,0 0 0 0 0,0 1-1 0 0,0-1 1 0 0,0 0-1 0 0,-1 1 1 0 0,1-1 0 0 0,-1 1-1 0 0,1 0 1 0 0,-1 0-1 0 0,0 0 1 0 0,0 0-1 0 0,1 0 1 0 0,-1 0 0 0 0,0 1-1 0 0,-2-1-7 0 0,-6 0-12 0 0,0 1-1 0 0,-1-1 1 0 0,1 2 0 0 0,0 0-1 0 0,0 0 1 0 0,0 1 0 0 0,0 0-1 0 0,0 1 1 0 0,1 0 0 0 0,-1 1-1 0 0,1 0 1 0 0,0 1 0 0 0,0 0-1 0 0,0 0 1 0 0,1 1-1 0 0,0 0 1 0 0,-4 4 12 0 0,-6 5-7 0 0,0 2 0 0 0,1 0 0 0 0,1 1 0 0 0,1 0-1 0 0,0 2 1 0 0,2 0 0 0 0,-6 9 7 0 0,17-25 1 0 0,-1 0 0 0 0,1 1 0 0 0,0-1 0 0 0,0 1 0 0 0,1 0 0 0 0,-1 0 0 0 0,1 0 0 0 0,0 0 0 0 0,1 0 0 0 0,-1 0 0 0 0,1 0-1 0 0,0 1 1 0 0,0-1 0 0 0,0 0 0 0 0,1 1 0 0 0,0-1 0 0 0,0 1 0 0 0,0-1 0 0 0,1 1 0 0 0,0-1 0 0 0,0 0 0 0 0,0 1 0 0 0,1-1 0 0 0,-1 0 0 0 0,1 0 0 0 0,1 0 0 0 0,-1 0 0 0 0,1 0 0 0 0,-1-1 0 0 0,1 1-1 0 0,2 1 0 0 0,7 2 22 0 0,0-1-1 0 0,0 0 1 0 0,1-1-1 0 0,0 0 0 0 0,0-1 1 0 0,1 0-1 0 0,0-1 1 0 0,0-1-1 0 0,0 0 0 0 0,0-1 1 0 0,0 0-1 0 0,0-1 1 0 0,0-1-1 0 0,1 0 0 0 0,-1-1 1 0 0,6-1-22 0 0,16 1 42 0 0,-22 2-59 0 0,1-1 0 0 0,0-1 1 0 0,0-1-1 0 0,-1 0 0 0 0,1 0 1 0 0,-1-2-1 0 0,0 0 0 0 0,0 0 1 0 0,0-1-1 0 0,0-1 0 0 0,-1-1 1 0 0,3-1 15 0 0,-1-15-2286 0 0,-15 15-1697 0 0,-4-1-3862 0 0,1 5-4962 0 0</inkml:trace>
  <inkml:trace contextRef="#ctx0" brushRef="#br0" timeOffset="20159.928">7001 233 8874 0 0,'0'0'2538'0'0,"0"0"-528"0"0,0 0-206 0 0,0 0-14 0 0,0 0-118 0 0,0 0-257 0 0,0 0-347 0 0,0 0-322 0 0,0 0-196 0 0,0 0-76 0 0,0 0-54 0 0,0 0-49 0 0,10 29 1779 0 0,24-39-446 0 0,-49 34 136 0 0,16-24-2186 0 0,30-15-701 0 0,-18 10-2406 0 0,-1 1-3742 0 0,-7 3-5469 0 0</inkml:trace>
  <inkml:trace contextRef="#ctx0" brushRef="#br0" timeOffset="1701.78">2695 480 0 0 0,'0'0'846'0'0,"0"0"243"0"0,0 0 229 0 0,0 0 301 0 0,0 0 338 0 0,0 0 188 0 0,0 0-79 0 0,0 0-205 0 0,0 0-266 0 0,0 0-273 0 0,0 0-176 0 0,0 0-138 0 0,0 0-101 0 0,0-4-87 0 0,-4-11-101 0 0,3 11-111 0 0,-3 23 1220 0 0,0-5-1720 0 0,0 0 0 0 0,1 0 0 0 0,0 0 0 0 0,1 1-1 0 0,1-1 1 0 0,0 1 0 0 0,1-1 0 0 0,1 1 0 0 0,0 0 0 0 0,1-1-1 0 0,1 0 1 0 0,0 1 0 0 0,1-1 0 0 0,0 0 0 0 0,1-1 0 0 0,0 1 0 0 0,2-1-1 0 0,-1 0 1 0 0,1 0 0 0 0,1-1 0 0 0,1 0 0 0 0,3 3-108 0 0,-9-13 38 0 0,0-1 1 0 0,0 1 0 0 0,0-1-1 0 0,0 0 1 0 0,1 0 0 0 0,-1 0-1 0 0,0 0 1 0 0,1-1-1 0 0,-1 1 1 0 0,1-1 0 0 0,-1 0-1 0 0,1 0 1 0 0,-1 0 0 0 0,0-1-1 0 0,1 1 1 0 0,-1-1 0 0 0,1 0-1 0 0,-1 0 1 0 0,0 0-1 0 0,1 0 1 0 0,-1 0 0 0 0,0-1-1 0 0,0 1 1 0 0,0-1 0 0 0,0 0-1 0 0,0 0 1 0 0,-1 0 0 0 0,1 0-1 0 0,-1-1 1 0 0,1 1-1 0 0,-1-1 1 0 0,0 0 0 0 0,0 1-1 0 0,1-3-38 0 0,134-147 446 0 0,-113 142-496 0 0,-17 43-1 0 0,-5-20 101 0 0,-3-3-45 0 0,2 0 0 0 0,-1 0 1 0 0,1 0-1 0 0,1 0 0 0 0,0-1 0 0 0,0 1 0 0 0,1 0 0 0 0,0-1 1 0 0,0 0-1 0 0,1 0 0 0 0,1 0 0 0 0,-1 0 0 0 0,1 0 0 0 0,1-1 1 0 0,0 0-1 0 0,0 0 0 0 0,0-1 0 0 0,1 0 0 0 0,0 0 0 0 0,1 0 1 0 0,0-1-1 0 0,-1 0 0 0 0,2-1 0 0 0,2 2-5 0 0,-5-5 47 0 0,0-1 1 0 0,-1 0-1 0 0,1-1 0 0 0,0 1 1 0 0,0-1-1 0 0,0 0 0 0 0,-1-1 0 0 0,1 0 1 0 0,0 1-1 0 0,0-2 0 0 0,-1 1 0 0 0,1-1 1 0 0,-1 0-1 0 0,1 0 0 0 0,-1 0 1 0 0,0-1-1 0 0,0 0 0 0 0,0 0 0 0 0,0 0 1 0 0,0 0-1 0 0,-1-1 0 0 0,1 0 1 0 0,-1 0-1 0 0,0 0 0 0 0,0-1 0 0 0,-1 1 1 0 0,1-1-1 0 0,-1 0 0 0 0,0 0 1 0 0,0 0-1 0 0,-1 0-47 0 0,1 0 43 0 0,6-7 45 0 0,-1 0 1 0 0,-1 0-1 0 0,0-1 0 0 0,-1 0 0 0 0,0 0 0 0 0,-1 0 0 0 0,0-1 0 0 0,1-12-88 0 0,-4 19 1024 0 0,0-4-3165 0 0,9 15-7440 0 0,-7-1 3439 0 0,1-3-5219 0 0</inkml:trace>
  <inkml:trace contextRef="#ctx0" brushRef="#br0" timeOffset="1952.966">3664 664 11642 0 0,'0'0'1704'0'0,"0"0"-568"0"0,0 0-176 0 0,0 0 118 0 0,0 0 60 0 0,0 0-107 0 0,0 0-272 0 0,0 0-293 0 0,0 0-205 0 0,0 0-101 0 0,0 0-73 0 0,0 0-42 0 0,0 0-18 0 0,-3 32-33 0 0,-6 96-32 0 0,17-80-702 0 0,4-46-5408 0 0,-10-3 1509 0 0,-1 1-4284 0 0</inkml:trace>
  <inkml:trace contextRef="#ctx0" brushRef="#br0" timeOffset="2221.177">3518 314 10642 0 0,'0'0'648'0'0,"0"0"-416"0"0,0 0-168 0 0,0 0-80 0 0,0 0-184 0 0,0 0-456 0 0,0 0-424 0 0,0 0-424 0 0,0 0-777 0 0,0 0-1840 0 0,0 0 2393 0 0</inkml:trace>
  <inkml:trace contextRef="#ctx0" brushRef="#br0" timeOffset="2400.553">3870 60 4457 0 0,'0'0'3521'0'0,"0"0"-1055"0"0,0 0-526 0 0,0 0-197 0 0,0 0-171 0 0,0 0-217 0 0,0 0-321 0 0,0 0-246 0 0,0 0-72 0 0,0 0 18 0 0,0 0 37 0 0,0 0-31 0 0,0 0-128 0 0,5 15-147 0 0,29 99 493 0 0,-14-28-500 0 0,-3 0 0 0 0,-5 0 0 0 0,-3 2 0 0 0,-4-1 0 0 0,-4 6-458 0 0,16 86 45 0 0,-1-141-752 0 0,-16-38 511 0 0,10-30-1887 0 0,-6 9 176 0 0,6-23-3993 0 0,-5 15-3282 0 0,-3 17 2950 0 0</inkml:trace>
  <inkml:trace contextRef="#ctx0" brushRef="#br0" timeOffset="15843.455">4216 8 0 0 0,'0'0'792'0'0,"0"0"478"0"0,0 0 101 0 0,0 0-51 0 0,0 0-85 0 0,0 0-83 0 0,0 0-68 0 0,0 0-9 0 0,0 0 51 0 0,9-3 6725 0 0,-4-1-5855 0 0,-5 27 4663 0 0,9 27-5740 0 0,0-4-654 0 0,25 254 604 0 0,10-93-685 0 0,-11-57 13 0 0,-27-98 80 0 0,-5-8 129 0 0,-8-19-327 0 0,8-39-1499 0 0,-1-5-1984 0 0,0 6-4710 0 0,0 5-4738 0 0</inkml:trace>
  <inkml:trace contextRef="#ctx0" brushRef="#br0" timeOffset="42211.589">409 1805 0 0 0,'0'0'798'0'0,"0"0"643"0"0,0 0 518 0 0,0 0 338 0 0,0 0 75 0 0,0 0-198 0 0,0 0-326 0 0,0 0-330 0 0,0 0-254 0 0,0 0-151 0 0,0 0-145 0 0,8-4-89 0 0,22-10-86 0 0,-19 11 7844 0 0,-18 9-7465 0 0,-10-7-1149 0 0,-1 1 0 0 0,1 1 1 0 0,0 0-1 0 0,0 1 0 0 0,0 1 1 0 0,0 1-1 0 0,0 0 0 0 0,1 1 0 0 0,-1 1-23 0 0,6 0 2 0 0,-6 0 18 0 0,0 1 1 0 0,0 0-1 0 0,1 2 1 0 0,1 0-1 0 0,-1 0 1 0 0,1 2 0 0 0,1 0-1 0 0,0 0 1 0 0,1 1-1 0 0,0 1 1 0 0,1 0 0 0 0,0 1-1 0 0,1 1 1 0 0,-9 15-21 0 0,12-17 22 0 0,2 2 0 0 0,0-1 0 0 0,0 1 1 0 0,1 0-1 0 0,1 0 0 0 0,1 0 1 0 0,0 0-1 0 0,1 1 0 0 0,0-1 0 0 0,1 6-22 0 0,0-12 17 0 0,0 0-1 0 0,1 0 0 0 0,0 1 0 0 0,1-1 1 0 0,-1 0-1 0 0,2 0 0 0 0,-1 0 1 0 0,1 0-1 0 0,1 0 0 0 0,0-1 0 0 0,0 1 1 0 0,0 0-1 0 0,1-1 0 0 0,1 0 0 0 0,-1 0 1 0 0,1 0-1 0 0,0-1 0 0 0,1 0 1 0 0,0 0-1 0 0,2 2-16 0 0,0-3 40 0 0,-1-1 0 0 0,1 0 0 0 0,0-1 0 0 0,0 0 0 0 0,1 0 0 0 0,-1 0 0 0 0,1-1 0 0 0,-1-1 1 0 0,1 1-1 0 0,0-1 0 0 0,0-1 0 0 0,0 0 0 0 0,0 0 0 0 0,1-1 0 0 0,-1 0 0 0 0,0 0 0 0 0,1-1-40 0 0,14-3 59 0 0,0-1 0 0 0,0-2-1 0 0,0 0 1 0 0,-1-1 0 0 0,0-1-1 0 0,-1-2-58 0 0,19-11 7 0 0,-41 22-28 0 0,0 0-29 0 0,0 0-64 0 0,0 0-69 0 0,0 0-124 0 0,0 0-169 0 0,-3-2-3328 0 0,-1 0-5851 0 0,4 2-2910 0 0</inkml:trace>
  <inkml:trace contextRef="#ctx0" brushRef="#br0" timeOffset="46002.446">770 2074 2617 0 0,'0'0'2136'0'0,"0"0"-69"0"0,0 0 82 0 0,0 0-12 0 0,0 0-178 0 0,0 0-273 0 0,0 0-262 0 0,0 0-222 0 0,0 0-203 0 0,0 0-167 0 0,0 0-126 0 0,15 3-110 0 0,95 23 1148 0 0,-102-24-1590 0 0,1 0 0 0 0,0 0 0 0 0,-1-1 1 0 0,1 0-1 0 0,0 0 0 0 0,0-1 0 0 0,0 0 0 0 0,-1 0 0 0 0,1-1 0 0 0,0-1 0 0 0,0 1 0 0 0,-1-1 1 0 0,1-1-1 0 0,-1 0 0 0 0,1 0 0 0 0,-1 0 0 0 0,0-1 0 0 0,-1 0 0 0 0,1-1 0 0 0,-1 0 0 0 0,1 0 1 0 0,-1 0-1 0 0,-1-1 0 0 0,1 0 0 0 0,2-4-154 0 0,-7 8 23 0 0,1-1 0 0 0,-1 0 0 0 0,1 0 1 0 0,-1 1-1 0 0,0-2 0 0 0,0 1 0 0 0,0 0 0 0 0,-1 0 1 0 0,1-1-1 0 0,-1 1 0 0 0,0-1 0 0 0,0 1 0 0 0,0-1 0 0 0,0 1 1 0 0,0-1-1 0 0,-1 0 0 0 0,0 1 0 0 0,0-1 0 0 0,0 0 1 0 0,0 1-1 0 0,0-1 0 0 0,-1 0 0 0 0,1 1 0 0 0,-1-1 0 0 0,0 1 1 0 0,0-1-1 0 0,-1 1 0 0 0,1-1 0 0 0,-1 1 0 0 0,0 0 1 0 0,0-1-1 0 0,0 1 0 0 0,0 0 0 0 0,0 0 0 0 0,0 1 0 0 0,-1-1 1 0 0,0 0-1 0 0,1 1 0 0 0,-1 0 0 0 0,0-1 0 0 0,0 1 1 0 0,0 0-1 0 0,-1 1 0 0 0,1-1 0 0 0,0 0 0 0 0,-1 1 1 0 0,0 0-25 0 0,-9 1-13 0 0,0 0-1 0 0,0 1 0 0 0,0 0 1 0 0,1 1-1 0 0,-1 1 0 0 0,1 0 0 0 0,-1 1 1 0 0,1 0-1 0 0,0 1 0 0 0,0 0 0 0 0,1 1 1 0 0,-1 0-1 0 0,1 1 0 0 0,1 1 0 0 0,-1-1 1 0 0,1 1-1 0 0,1 1 0 0 0,-1 0 0 0 0,2 0 1 0 0,-4 5 14 0 0,3-5-2 0 0,0 1 1 0 0,0 0-1 0 0,1 0 1 0 0,0 1-1 0 0,1 0 1 0 0,1 1-1 0 0,-1-1 1 0 0,2 1-1 0 0,0 1 1 0 0,0-1-1 0 0,1 1 1 0 0,0-1-1 0 0,1 1 1 0 0,1 0-1 0 0,0 0 1 0 0,1 1-1 0 0,0-1 2 0 0,3-6 37 0 0,1 1 0 0 0,-1-1-1 0 0,1 0 1 0 0,1 0-1 0 0,-1-1 1 0 0,1 1 0 0 0,0-1-1 0 0,1 1 1 0 0,-1-1-1 0 0,1-1 1 0 0,0 1-1 0 0,1-1 1 0 0,0 1 0 0 0,-1-2-1 0 0,2 1 1 0 0,-1-1-1 0 0,0 0 1 0 0,1 0 0 0 0,0 0-1 0 0,0-1 1 0 0,0 0-1 0 0,0-1 1 0 0,2 1-37 0 0,136 12 621 0 0,-133-16-661 0 0,0 0-1 0 0,-1 0 0 0 0,1-1 0 0 0,0-1 1 0 0,-1 0-1 0 0,0-1 0 0 0,1 0 0 0 0,-1 0 0 0 0,-1-1 1 0 0,1-1-1 0 0,-1 0 0 0 0,0 0 0 0 0,8-7 41 0 0,11-11-4260 0 0,-4-4-4036 0 0,-15 17-4068 0 0</inkml:trace>
  <inkml:trace contextRef="#ctx0" brushRef="#br0" timeOffset="46652.46">1493 1901 14371 0 0,'0'0'2107'0'0,"0"0"-584"0"0,0 0-223 0 0,0 0-54 0 0,0 0-71 0 0,0 0-167 0 0,0 0-265 0 0,0 0-204 0 0,0 0-70 0 0,0 0 9 0 0,0 0 2 0 0,0 0-41 0 0,0 0-82 0 0,-1 16-73 0 0,-3 54-76 0 0,-29 35 300 0 0,-60 76-281 0 0,44-101-250 0 0,44-76 29 0 0,3-1-4 0 0,2-2 5 0 0,7-17 82 0 0,28-64 27 0 0,-15 38-99 0 0,2 1 0 0 0,2 1 0 0 0,1 1 0 0 0,2 1 0 0 0,2 1 0 0 0,15-13-17 0 0,28-16-84 0 0,-63 103 97 0 0,-9 49 79 0 0,-2-77-91 0 0,0 0 0 0 0,0 0 0 0 0,1 1-1 0 0,0-1 1 0 0,1 0 0 0 0,0 1 0 0 0,1-1 0 0 0,0 0 0 0 0,0 0 0 0 0,1 0 0 0 0,0 1 0 0 0,0-1 0 0 0,1-1 0 0 0,0 1-1 0 0,1 0 1 0 0,0-1 0 0 0,0 0 0 0 0,1 0 0 0 0,0 0 0 0 0,1 0 0 0 0,-1-1 0 0 0,1 0 0 0 0,1 0 0 0 0,-1-1 0 0 0,5 3-1 0 0,-7-7 17 0 0,0 0 0 0 0,0-1 0 0 0,0 0 0 0 0,0 0 0 0 0,1 0 0 0 0,-1 0 0 0 0,0-1 0 0 0,1 1 0 0 0,-1-1 0 0 0,0 0 0 0 0,1 0 0 0 0,-1-1 0 0 0,0 1 0 0 0,1-1 0 0 0,-1 0 0 0 0,0 0 1 0 0,0-1-1 0 0,0 1 0 0 0,0-1 0 0 0,0 0 0 0 0,0 0 0 0 0,0 0 0 0 0,0-1 0 0 0,-1 1 0 0 0,1-1 0 0 0,-1 0 0 0 0,0 0 0 0 0,3-3-17 0 0,66-105 850 0 0,-61 82-846 0 0,-1 0 0 0 0,-2 0 1 0 0,-1-1-1 0 0,-2 0 0 0 0,0-1 1 0 0,-2 1-1 0 0,-2-14-4 0 0,-1 43-503 0 0,0 1-447 0 0,0 0-676 0 0,0 0-1408 0 0,0 0-3794 0 0,0 0-5640 0 0</inkml:trace>
  <inkml:trace contextRef="#ctx0" brushRef="#br0" timeOffset="47074.354">2279 1507 16195 0 0,'0'0'1737'0'0,"0"0"-501"0"0,0 0-305 0 0,0 0 13 0 0,0 0 30 0 0,0 0-81 0 0,0 0-202 0 0,0 0-204 0 0,0 0-110 0 0,0 0 47 0 0,0 0 98 0 0,0 0 38 0 0,2 10-16 0 0,30 231 2005 0 0,-23 118-1868 0 0,-22-244-684 0 0,-9-38-49 0 0,22-77-2 0 0,0 0-20 0 0,0 0-26 0 0,-9-26-2239 0 0,-25-83-7282 0 0,26 90 3695 0 0,4 4-5178 0 0</inkml:trace>
  <inkml:trace contextRef="#ctx0" brushRef="#br0" timeOffset="47252.339">2007 1908 10426 0 0,'0'0'2043'0'0,"0"0"-600"0"0,0 0-234 0 0,0 0 194 0 0,0 0 238 0 0,0 0 29 0 0,0 0-142 0 0,0 0-229 0 0,0 0-221 0 0,0 0-157 0 0,0 0-111 0 0,31 5-123 0 0,100 15-101 0 0,41-15 863 0 0,-36-11-334 0 0,-68 2-3022 0 0,-1 2-8834 0 0,-65 2 1579 0 0</inkml:trace>
  <inkml:trace contextRef="#ctx0" brushRef="#br0" timeOffset="47896.945">2624 2019 5913 0 0,'0'0'1373'0'0,"0"0"-133"0"0,0 0 169 0 0,0 0 221 0 0,0 0 148 0 0,0 0 5 0 0,0 0-185 0 0,0 0-230 0 0,0 0-197 0 0,0 0-170 0 0,0 0-126 0 0,0 0-100 0 0,0 0-72 0 0,31 9-72 0 0,97 26-77 0 0,-75-34 151 0 0,-46-6-521 0 0,0 2-108 0 0,-1-1 0 0 0,0 0 0 0 0,0 0 0 0 0,0 0 0 0 0,-1-1 0 0 0,1 1 0 0 0,-1-1 1 0 0,0-1-1 0 0,0 1 0 0 0,-1-1 0 0 0,1 0 0 0 0,-1 0 0 0 0,-1 0 0 0 0,1 0 0 0 0,-1-1 1 0 0,0 0-1 0 0,-1 1 0 0 0,1-1 0 0 0,-1 0 0 0 0,-1 0 0 0 0,1 0 0 0 0,-1-1 0 0 0,-1 1 0 0 0,1 0 1 0 0,-1 0-1 0 0,0-3-76 0 0,-1 7 1 0 0,0 1 1 0 0,0 0 0 0 0,1 0-1 0 0,-1 0 1 0 0,0 0-1 0 0,-1 0 1 0 0,1 0 0 0 0,0 0-1 0 0,-1 1 1 0 0,1-1-1 0 0,-1 0 1 0 0,1 1 0 0 0,-1-1-1 0 0,0 1 1 0 0,1-1 0 0 0,-1 1-1 0 0,0 0 1 0 0,0 0-1 0 0,0 0 1 0 0,0 0 0 0 0,0 0-1 0 0,0 0 1 0 0,-1 0 0 0 0,1 1-1 0 0,0-1 1 0 0,0 1-1 0 0,0 0 1 0 0,-1 0 0 0 0,1-1-1 0 0,0 1 1 0 0,0 1-1 0 0,-1-1 1 0 0,1 0 0 0 0,-2 1-2 0 0,-75 26-131 0 0,63-17 108 0 0,0 1 0 0 0,1 1 0 0 0,0 1 0 0 0,2 0 0 0 0,-1 1 0 0 0,1 0-1 0 0,1 1 1 0 0,1 0 0 0 0,0 1 0 0 0,1 0 0 0 0,0 1 0 0 0,2 0 0 0 0,0 1 0 0 0,1-1 0 0 0,0 3 23 0 0,6-16-1 0 0,0 1-1 0 0,0 0 0 0 0,0 0 1 0 0,1 0-1 0 0,0 0 0 0 0,0 0 1 0 0,1 0-1 0 0,-1 0 1 0 0,1 0-1 0 0,0-1 0 0 0,0 1 1 0 0,0 0-1 0 0,1 0 0 0 0,0-1 1 0 0,0 1-1 0 0,0-1 1 0 0,0 0-1 0 0,1 1 0 0 0,0-1 1 0 0,0 0-1 0 0,0-1 0 0 0,0 1 1 0 0,0 0-1 0 0,1-1 1 0 0,0 0-1 0 0,-1 0 0 0 0,1 0 1 0 0,0 0-1 0 0,1 0 0 0 0,-1-1 1 0 0,0 0-1 0 0,1 0 0 0 0,0 0 1 0 0,-1-1-1 0 0,1 1 1 0 0,3 0 1 0 0,14 3 48 0 0,0 0 0 0 0,0-1 0 0 0,1-2 0 0 0,-1 0 0 0 0,1-1 1 0 0,0-1-1 0 0,-1-2 0 0 0,16-2-48 0 0,-2-3 120 0 0,-2-1-1 0 0,1-2 0 0 0,-1-2 1 0 0,-1-1-1 0 0,16-9-119 0 0,-29 12 72 0 0,0-1-1 0 0,-1 0 1 0 0,0-2-1 0 0,-1 0 0 0 0,-1-1 1 0 0,0-1-1 0 0,-1-1 0 0 0,0 0 1 0 0,-2-1-1 0 0,0-1 0 0 0,-1 0 1 0 0,1-2-72 0 0,-9 12 9 0 0,-1-1 1 0 0,1 1 0 0 0,-1-1-1 0 0,-1 0 1 0 0,0-1 0 0 0,0 1-1 0 0,-1 0 1 0 0,0-1 0 0 0,-1 0 0 0 0,0 1-1 0 0,0-1 1 0 0,-1 0 0 0 0,0 0-1 0 0,-1 1 1 0 0,0-1 0 0 0,0 0-1 0 0,-1 1 1 0 0,-1-1 0 0 0,0-2-10 0 0,-1 8-5 0 0,1 1 1 0 0,-1-1-1 0 0,1 1 1 0 0,-1 0-1 0 0,0 0 1 0 0,-1 0 0 0 0,1 1-1 0 0,0-1 1 0 0,-1 1-1 0 0,1 0 1 0 0,-1 0-1 0 0,0 1 1 0 0,1-1-1 0 0,-1 1 1 0 0,0 0-1 0 0,0 0 1 0 0,0 1-1 0 0,0 0 1 0 0,0-1 0 0 0,0 2-1 0 0,0-1 1 0 0,0 0-1 0 0,0 1 1 0 0,0 0-1 0 0,0 0 1 0 0,1 1-1 0 0,-1-1 1 0 0,0 1-1 0 0,1 0 1 0 0,-1 0 0 0 0,1 1-1 0 0,0-1 1 0 0,-1 1-1 0 0,1 0 1 0 0,1 0-1 0 0,-1 1 1 0 0,0-1-1 0 0,1 1 1 0 0,0 0-1 0 0,-1-1 1 0 0,0 3 4 0 0,1-3-5 0 0,0-1 1 0 0,0 1-1 0 0,1-1 0 0 0,-1 1 1 0 0,0 0-1 0 0,1 0 0 0 0,0 0 1 0 0,0 0-1 0 0,0 0 0 0 0,0 1 1 0 0,0-1-1 0 0,1 0 1 0 0,-1 1-1 0 0,1 0 0 0 0,0-1 1 0 0,0 1-1 0 0,1 0 0 0 0,-1-1 1 0 0,1 1-1 0 0,-1 0 0 0 0,1 0 1 0 0,0-1-1 0 0,1 1 0 0 0,-1 0 1 0 0,1 0-1 0 0,-1-1 0 0 0,1 1 1 0 0,0 0-1 0 0,1-1 0 0 0,-1 1 1 0 0,1-1-1 0 0,-1 1 1 0 0,1-1-1 0 0,0 0 0 0 0,0 0 1 0 0,0 0-1 0 0,2 2 5 0 0,165 85 103 0 0,-164-82-66 0 0,0-1 1 0 0,0 1-1 0 0,0 1 1 0 0,-1-1 0 0 0,0 1-1 0 0,0 0 1 0 0,-1 0-1 0 0,-1 0 1 0 0,1 0-1 0 0,-1 0 1 0 0,-1 1 0 0 0,0-1-1 0 0,0 1 1 0 0,-1-1-1 0 0,0 1 1 0 0,-1-1 0 0 0,0 0-1 0 0,0 1 1 0 0,-1-1-1 0 0,0 0 1 0 0,-1 1-1 0 0,-3 7-37 0 0,4-5 26 0 0,1-10-53 0 0,0-1 0 0 0,0 1-1 0 0,1 0 1 0 0,-1 0 0 0 0,0 0 0 0 0,1 0 0 0 0,-1 0 0 0 0,1 0 0 0 0,0-1 0 0 0,0 1-1 0 0,0 0 1 0 0,0 0 0 0 0,0 0 0 0 0,0 0 0 0 0,0 0 0 0 0,1 0 0 0 0,-1 0 0 0 0,1 0-1 0 0,-1 0 1 0 0,1 0 0 0 0,0-1 0 0 0,0 1 0 0 0,0 0 0 0 0,0 0 0 0 0,0-1-1 0 0,0 1 1 0 0,0-1 0 0 0,1 1 0 0 0,-1-1 0 0 0,0 1 0 0 0,1-1 0 0 0,-1 0 0 0 0,1 0-1 0 0,0 0 1 0 0,-1 0 0 0 0,1 0 0 0 0,0 0 0 0 0,-1 0 0 0 0,1 0 0 0 0,0-1 0 0 0,2 1 27 0 0,7-1-2203 0 0,1 0-6806 0 0,-8 0-3199 0 0</inkml:trace>
  <inkml:trace contextRef="#ctx0" brushRef="#br0" timeOffset="48589.596">3594 2129 7762 0 0,'0'0'2576'0'0,"0"0"-261"0"0,0 0-221 0 0,0 0-132 0 0,0 0-192 0 0,0 0-309 0 0,0 0-363 0 0,0 0-309 0 0,0 0-161 0 0,0 0-42 0 0,0 0 25 0 0,0 0 52 0 0,0 0-39 0 0,16-1-68 0 0,128-16 665 0 0,133-42-638 0 0,-206 58-2950 0 0,-55 2-2459 0 0,-1-1-4075 0 0,-11 0-2304 0 0</inkml:trace>
  <inkml:trace contextRef="#ctx0" brushRef="#br0" timeOffset="49393.159">4396 1926 11314 0 0,'0'0'2636'0'0,"0"0"-860"0"0,0 0-485 0 0,0 0-111 0 0,0 0-22 0 0,0 0-90 0 0,0 0-133 0 0,0 0-175 0 0,0 0-177 0 0,0 0-143 0 0,-30 23-105 0 0,-95 72-98 0 0,122-93-224 0 0,-1 0 0 0 0,1 0 0 0 0,0 0 0 0 0,0 0 0 0 0,0 0 0 0 0,0 1 0 0 0,1 0 0 0 0,-1-1 0 0 0,1 1-1 0 0,0 0 1 0 0,-1 0 0 0 0,1 0 0 0 0,0 0 0 0 0,1 1 0 0 0,-1-1 0 0 0,1 0 0 0 0,-1 1 0 0 0,1-1 0 0 0,-1 5-13 0 0,0 2 43 0 0,1-3-22 0 0,-1 0 0 0 0,1 0-1 0 0,0 0 1 0 0,1 0 0 0 0,0-1 0 0 0,0 1-1 0 0,0 0 1 0 0,1 0 0 0 0,0 0-1 0 0,0 0 1 0 0,1 0 0 0 0,-1 0-1 0 0,2-1 1 0 0,-1 1 0 0 0,1-1-1 0 0,0 0 1 0 0,0 0 0 0 0,1 0-1 0 0,-1 0 1 0 0,1 0 0 0 0,1-1-1 0 0,-1 1 1 0 0,1-1 0 0 0,0 0-1 0 0,0-1 1 0 0,1 1 0 0 0,-1-1-1 0 0,1 0 1 0 0,0-1 0 0 0,0 1-1 0 0,0-1 1 0 0,0 0 0 0 0,1-1-1 0 0,-1 1 1 0 0,1-1 0 0 0,2 0-21 0 0,1 1 71 0 0,-1-1 0 0 0,1 0 1 0 0,0 0-1 0 0,0-1 0 0 0,0-1 1 0 0,-1 1-1 0 0,1-2 0 0 0,0 1 0 0 0,0-1 1 0 0,0-1-1 0 0,-1 0 0 0 0,1 0 1 0 0,0-1-1 0 0,-1 0 0 0 0,0-1 1 0 0,0 0-1 0 0,0 0 0 0 0,0-1 1 0 0,-1 0-1 0 0,0 0 0 0 0,0-1 1 0 0,0 0-1 0 0,-1-1 0 0 0,1 0 0 0 0,-2 0 1 0 0,1 0-1 0 0,-1-1 0 0 0,0 0 1 0 0,-1 0-1 0 0,1-1 0 0 0,-2 1 1 0 0,1-1-1 0 0,-1 0 0 0 0,-1 0 1 0 0,0-1-1 0 0,0 1 0 0 0,0-1 1 0 0,-1-3-72 0 0,-2 6-3 0 0,0 1 0 0 0,0 0 0 0 0,0 0 0 0 0,-1-1 0 0 0,0 1 1 0 0,-1 0-1 0 0,1 0 0 0 0,-1 0 0 0 0,0 0 0 0 0,-1 0 0 0 0,1 1 1 0 0,-1-1-1 0 0,0 1 0 0 0,-1 0 0 0 0,1-1 0 0 0,-1 1 0 0 0,0 1 1 0 0,-1-1-1 0 0,1 1 0 0 0,-1-1 0 0 0,1 1 0 0 0,-1 1 0 0 0,0-1 1 0 0,-1 1-1 0 0,-1-2 3 0 0,-1 0-105 0 0,-1-1 0 0 0,0 1 0 0 0,0 0 0 0 0,0 1 0 0 0,0 0 0 0 0,-1 1 0 0 0,1 0 0 0 0,-1 0 0 0 0,0 1 0 0 0,0 0 0 0 0,0 1 0 0 0,0 0 0 0 0,0 0 0 0 0,0 1 0 0 0,0 0-1 0 0,-5 2 106 0 0,16-2-16 0 0,0 0-1 0 0,0 0 0 0 0,0 0 0 0 0,-1 0 0 0 0,1 0 0 0 0,0 0 0 0 0,0 1 0 0 0,0-1 0 0 0,0 0 0 0 0,-1 1 0 0 0,1-1 0 0 0,0 0 0 0 0,0 1 0 0 0,-1-1 0 0 0,1 1 1 0 0,0-1-1 0 0,-1 1 0 0 0,1 0 0 0 0,0-1 0 0 0,-1 1 0 0 0,1 0 0 0 0,-1-1 0 0 0,1 1 0 0 0,-1 0 0 0 0,1-1 0 0 0,-1 1 0 0 0,0 0 0 0 0,1 0 0 0 0,-1 0 1 0 0,0 0-1 0 0,1-1 0 0 0,-1 1 0 0 0,0 0 0 0 0,0 0 0 0 0,0 0 0 0 0,0 0 0 0 0,0 0 0 0 0,0-1 0 0 0,0 1 0 0 0,0 0 0 0 0,0 0 0 0 0,-1 0 0 0 0,1 0 0 0 0,0-1 1 0 0,0 1-1 0 0,-1 0 0 0 0,1 0 0 0 0,-1 0 0 0 0,1-1 0 0 0,-1 1 0 0 0,1 0 0 0 0,-1-1 0 0 0,1 1 0 0 0,-1 0 0 0 0,1-1 0 0 0,-1 1 0 0 0,0-1 0 0 0,1 1 0 0 0,-1-1 1 0 0,0 1-1 0 0,0-1 0 0 0,1 1 0 0 0,-1-1 0 0 0,0 0 0 0 0,0 1 0 0 0,0-1 17 0 0,26 1 92 0 0,0-1 0 0 0,-1-2 0 0 0,1 0 0 0 0,0-1 0 0 0,0-2 0 0 0,-1-1 1 0 0,0 0-1 0 0,0-2 0 0 0,-1-1 0 0 0,0 0 0 0 0,-1-2 0 0 0,0-1 0 0 0,0-1 0 0 0,-1 0 0 0 0,-1-2 0 0 0,0 0 0 0 0,-1-1 1 0 0,-1-1-1 0 0,10-13-92 0 0,-16 17 17 0 0,-2-1 0 0 0,0 0 0 0 0,0-1 0 0 0,-1 0 0 0 0,-1 0 0 0 0,-1-1 0 0 0,0 0 0 0 0,-1 0 0 0 0,-1-1 1 0 0,0 0-1 0 0,-1 0 0 0 0,-1 0 0 0 0,-1 0 0 0 0,0 0 0 0 0,-1-1 0 0 0,-2-11-17 0 0,2 28-1 0 0,-1 0 0 0 0,0-1 1 0 0,0 1-1 0 0,1-1 0 0 0,-1 1 0 0 0,0-1 0 0 0,0 1 1 0 0,0-1-1 0 0,-1 1 0 0 0,1-1 0 0 0,0 1 0 0 0,-1 0 1 0 0,1-1-1 0 0,0 1 0 0 0,-1 0 0 0 0,0-1 1 0 0,1 1-1 0 0,-1 0 0 0 0,0-1 0 0 0,0 1 0 0 0,1 0 1 0 0,-1 0-1 0 0,0 0 0 0 0,0 0 0 0 0,0 0 0 0 0,-1 0 1 0 0,1 0-1 0 0,0 0 0 0 0,0 0 0 0 0,0 0 0 0 0,-1 1 1 0 0,1-1-1 0 0,0 1 0 0 0,-1-1 0 0 0,1 1 0 0 0,-1-1 1 0 0,1 1-1 0 0,0 0 0 0 0,-1-1 0 0 0,1 1 0 0 0,-1 0 1 0 0,1 0-1 0 0,-1 0 0 0 0,1 0 0 0 0,-1 1 0 0 0,1-1 1 0 0,0 0-1 0 0,-1 0 0 0 0,1 1 0 0 0,-1-1 0 0 0,1 1 1 0 0,0 0-1 0 0,-1-1 0 0 0,1 1 0 0 0,0 0 1 0 0,0 0-1 0 0,-1 0 1 0 0,-4 14-5 0 0,1-1 0 0 0,1 2 0 0 0,0-1 0 0 0,1 0 1 0 0,1 1-1 0 0,1-1 0 0 0,0 1 0 0 0,0 0 0 0 0,2 0 1 0 0,0-1-1 0 0,2 12 5 0 0,-2-18 1 0 0,48 370 27 0 0,-27-245-23 0 0,-5 1 0 0 0,-3 92-5 0 0,-13-187-18 0 0,1-28 22 0 0,-1 1 0 0 0,0 0 1 0 0,-1 0-1 0 0,-1-1 0 0 0,0 1 0 0 0,0 0 1 0 0,-2 0-1 0 0,1-1 0 0 0,-1 1 0 0 0,-1-1 1 0 0,-1 0-1 0 0,1 0 0 0 0,-2-1 0 0 0,0 1 1 0 0,-4 5-5 0 0,6-12 14 0 0,0-1 0 0 0,0-1 1 0 0,0 1-1 0 0,-1-1 0 0 0,1 1 0 0 0,-1-1 1 0 0,0-1-1 0 0,0 1 0 0 0,0-1 1 0 0,0 0-1 0 0,-1 0 0 0 0,1 0 0 0 0,-1 0 1 0 0,1-1-1 0 0,-1 0 0 0 0,1-1 0 0 0,-1 1 1 0 0,0-1-1 0 0,1 0 0 0 0,-1 0 1 0 0,0-1-1 0 0,1 0 0 0 0,-1 0 0 0 0,1 0 1 0 0,-1 0-1 0 0,1-1 0 0 0,0 0 1 0 0,-1 0-1 0 0,1-1 0 0 0,0 1 0 0 0,-3-3-14 0 0,3 0 1 0 0,0 0 1 0 0,1 0-1 0 0,0 0 0 0 0,0 0 0 0 0,0 0 0 0 0,1-1 0 0 0,-1 0 0 0 0,1 0 0 0 0,1 1 0 0 0,-1-2 0 0 0,1 1 0 0 0,0 0 0 0 0,0 0 0 0 0,1-1 0 0 0,0 1 0 0 0,0-1 0 0 0,1 1 0 0 0,-1-1 0 0 0,1 0 0 0 0,1 1 0 0 0,-1-1 0 0 0,2 0-1 0 0,-2-22-19 0 0,3 0-1 0 0,0 0 0 0 0,2 1 1 0 0,1-1-1 0 0,1 1 1 0 0,1 0-1 0 0,2 1 1 0 0,1 0-1 0 0,4-6 20 0 0,-6 13-148 0 0,1 0 1 0 0,1 1-1 0 0,1 0 1 0 0,1 0-1 0 0,0 1 1 0 0,1 1-1 0 0,1 0 0 0 0,1 1 1 0 0,12-9 147 0 0,19-13-2335 0 0,-28 22-3108 0 0,-9 8 401 0 0,1 0-7025 0 0</inkml:trace>
  <inkml:trace contextRef="#ctx0" brushRef="#br0" timeOffset="49921.12">5214 2166 6617 0 0,'0'0'3400'0'0,"0"0"-1188"0"0,0 0-670 0 0,0 0-175 0 0,0 0 47 0 0,0 0 51 0 0,0 0-61 0 0,0 0-159 0 0,0 0-162 0 0,0 0-152 0 0,0 0-163 0 0,0 0-142 0 0,25-4-152 0 0,121-15 89 0 0,-64 16 451 0 0,-47 3-4499 0 0,-7 0-5584 0 0,-26 0-2590 0 0</inkml:trace>
  <inkml:trace contextRef="#ctx0" brushRef="#br0" timeOffset="50565.434">5742 2453 2112 0 0,'0'0'3121'0'0,"0"0"-418"0"0,0 0 14 0 0,0 0 5 0 0,0 0-206 0 0,0 0-388 0 0,0 0-509 0 0,0 0-351 0 0,0 0-232 0 0,0 0-205 0 0,0 0-112 0 0,0 0-59 0 0,0 0-45 0 0,0-15-70 0 0,3-100 733 0 0,1 93-1176 0 0,2 1 0 0 0,0 0 1 0 0,1 0-1 0 0,1 0 0 0 0,1 1 1 0 0,1 0-1 0 0,0 1 1 0 0,2 0-1 0 0,0 1 0 0 0,1 0 1 0 0,1 1-1 0 0,0 0 0 0 0,2 1 1 0 0,0 1-1 0 0,0 1 0 0 0,1 0 1 0 0,1 1-1 0 0,1 1 0 0 0,-1 0 1 0 0,15-5-103 0 0,-30 16 4 0 0,-1 0 0 0 0,0 0 0 0 0,0 1 0 0 0,1-1 0 0 0,-1 1 0 0 0,0-1 0 0 0,1 1 0 0 0,-1 0 0 0 0,0 0 0 0 0,1 0 0 0 0,-1 0 0 0 0,0 0 0 0 0,1 1 1 0 0,-1-1-1 0 0,0 1 0 0 0,1 0 0 0 0,-1-1 0 0 0,0 1 0 0 0,0 0 0 0 0,0 0 0 0 0,0 0 0 0 0,0 1 0 0 0,0-1 0 0 0,0 0 0 0 0,0 1 0 0 0,0-1 0 0 0,-1 1 0 0 0,1 0 0 0 0,0 0 0 0 0,-1-1 0 0 0,1 1 0 0 0,-1 0 1 0 0,0 0-1 0 0,0 0 0 0 0,0 0 0 0 0,0 1 0 0 0,0-1 0 0 0,0 0 0 0 0,-1 0 0 0 0,1 1 0 0 0,-1-1 0 0 0,1 0 0 0 0,-1 1 0 0 0,0-1 0 0 0,0 0 0 0 0,0 1 0 0 0,0-1 0 0 0,0 0 0 0 0,-1 1 0 0 0,1-1 0 0 0,-1 0 1 0 0,0 2-6 0 0,-13 164 130 0 0,10-80-135 0 0,5-86 7 0 0,0-1 0 0 0,0 0 0 0 0,0 0-1 0 0,0 0 1 0 0,0 0 0 0 0,0 0 0 0 0,0 0 0 0 0,0 0 0 0 0,0 0-1 0 0,1-1 1 0 0,-1 1 0 0 0,0 0 0 0 0,1-1 0 0 0,-1 1 0 0 0,0-1-1 0 0,1 1 1 0 0,-1-1 0 0 0,1 0 0 0 0,-1 0 0 0 0,1 1-1 0 0,-1-1 1 0 0,0 0 0 0 0,1 0 0 0 0,-1 0 0 0 0,1-1 0 0 0,-1 1-1 0 0,1 0 1 0 0,-1 0 0 0 0,1-1 0 0 0,-1 1 0 0 0,0-1-1 0 0,1 0 1 0 0,-1 1 0 0 0,0-1 0 0 0,1 0 0 0 0,-1 1 0 0 0,0-1-1 0 0,0 0 1 0 0,0 0 0 0 0,0 0 0 0 0,0 0 0 0 0,0 0 0 0 0,0-1-1 0 0,0 1 1 0 0,0 0 0 0 0,0 0 0 0 0,-1-1-1 0 0,304-274 83 0 0,-277 256-69 0 0,-20 14-12 0 0,0 0 0 0 0,0 0 0 0 0,0 1 0 0 0,1 0 1 0 0,0 0-1 0 0,0 1 0 0 0,0 0 0 0 0,0 1 0 0 0,1-1 1 0 0,-1 2-1 0 0,1-1 0 0 0,0 1 0 0 0,4 0-2 0 0,-1 43-77 0 0,-59 277 273 0 0,47-315-215 0 0,0 0-1 0 0,0-1 1 0 0,1 1 0 0 0,-1-1-1 0 0,1 1 1 0 0,0-1 0 0 0,0 1-1 0 0,0-1 1 0 0,0 1 0 0 0,0-1-1 0 0,0 0 1 0 0,1 0 0 0 0,-1 0-1 0 0,1 1 1 0 0,0-1 0 0 0,-1-1-1 0 0,1 1 1 0 0,0 0 0 0 0,0 0-1 0 0,0-1 1 0 0,0 1 0 0 0,0-1-1 0 0,1 1 1 0 0,-1-1 0 0 0,0 0-1 0 0,1 0 1 0 0,-1 0 0 0 0,1 0 19 0 0,46-9-3239 0 0,-32-1 591 0 0,3-3-5809 0 0,-13 8-3222 0 0</inkml:trace>
  <inkml:trace contextRef="#ctx0" brushRef="#br0" timeOffset="50977.242">7110 1960 10466 0 0,'0'0'2925'0'0,"0"0"-591"0"0,0 0-297 0 0,0 0-192 0 0,0 0-191 0 0,0 0-254 0 0,0 0-341 0 0,0 0-278 0 0,0 0-193 0 0,0 0-120 0 0,0 0-58 0 0,0 0-42 0 0,-18 9-41 0 0,-56 34-47 0 0,63-35-208 0 0,0-1 0 0 0,0 1 0 0 0,1 1 0 0 0,0 0 0 0 0,1 1 1 0 0,0-1-1 0 0,0 2 0 0 0,1-1 0 0 0,0 1-72 0 0,-4 6 64 0 0,5-9-35 0 0,0 0-14 0 0,-1 1 0 0 0,1 0 1 0 0,1 0-1 0 0,0 0 0 0 0,0 1 0 0 0,1 0 0 0 0,0 0 0 0 0,1 0 1 0 0,0 1-1 0 0,0-1 0 0 0,1 1 0 0 0,1 0 0 0 0,0 0 1 0 0,0 2-16 0 0,2-11-2 0 0,1 0 1 0 0,-1 0 0 0 0,1 1-1 0 0,0-1 1 0 0,-1 0 0 0 0,1 0 0 0 0,0 0-1 0 0,0 0 1 0 0,1-1 0 0 0,-1 1-1 0 0,0 0 1 0 0,1 0 0 0 0,-1-1 0 0 0,1 1-1 0 0,-1 0 1 0 0,1-1 0 0 0,0 0 0 0 0,-1 1-1 0 0,1-1 1 0 0,0 0 0 0 0,0 0-1 0 0,0 0 1 0 0,0 0 0 0 0,0 0 0 0 0,0-1-1 0 0,0 1 1 0 0,1-1 0 0 0,-1 1-1 0 0,0-1 1 0 0,0 0 0 0 0,0 0 0 0 0,1 1-1 0 0,0-2 2 0 0,78-6 41 0 0,-54-6 24 0 0,0-2 0 0 0,-1 0 0 0 0,-1-1-1 0 0,-1-2 1 0 0,0 0 0 0 0,-1-2 0 0 0,-1 0-1 0 0,-1-2 1 0 0,16-20-65 0 0,40-22 163 0 0,-75 64-155 0 0,-1 1-1 0 0,1-1 1 0 0,-1 1 0 0 0,1 0 0 0 0,-1 0 0 0 0,1 0-1 0 0,-1-1 1 0 0,0 1 0 0 0,1 0 0 0 0,-1 1 0 0 0,0-1-1 0 0,0 0 1 0 0,0 0 0 0 0,0 0 0 0 0,0 1-1 0 0,0-1 1 0 0,0 1 0 0 0,0-1 0 0 0,0 1 0 0 0,-1-1-1 0 0,1 1 1 0 0,0-1 0 0 0,-1 1 0 0 0,0-1 0 0 0,1 1-1 0 0,-1 0 1 0 0,0-1 0 0 0,0 1 0 0 0,0 0 0 0 0,0-1-1 0 0,0 1 1 0 0,0 0 0 0 0,0-1 0 0 0,-1 1 0 0 0,1-1-1 0 0,0 1 1 0 0,-1 0 0 0 0,0-1 0 0 0,1 1-1 0 0,-1-1 1 0 0,0 1 0 0 0,0-1-8 0 0,1 11 68 0 0,-1 15-81 0 0,11 86 142 0 0,-9-109-190 0 0,0-1 0 0 0,0 0-1 0 0,1 0 1 0 0,-1 0 0 0 0,1 1-1 0 0,0-2 1 0 0,0 1 0 0 0,0 0-1 0 0,0 0 1 0 0,1 0 0 0 0,-1-1-1 0 0,1 0 1 0 0,-1 1 0 0 0,1-1-1 0 0,0 0 1 0 0,0 0 0 0 0,0 0-1 0 0,0-1 1 0 0,0 1 0 0 0,0-1-1 0 0,1 0 1 0 0,-1 0 0 0 0,0 0-1 0 0,1 0 1 0 0,-1 0 0 0 0,1-1-1 0 0,-1 1 1 0 0,1-1 0 0 0,-1 0-1 0 0,4-1 63 0 0,32-1-3768 0 0,-15-6-4854 0 0,-14 4-3383 0 0</inkml:trace>
  <inkml:trace contextRef="#ctx0" brushRef="#br0" timeOffset="51332.434">7868 1886 12699 0 0,'0'0'4117'0'0,"0"0"-1805"0"0,0 0-821 0 0,0 0-225 0 0,0 0-189 0 0,0 0-198 0 0,0 0-171 0 0,0 0-141 0 0,0 0-99 0 0,0 0-45 0 0,0 0-54 0 0,0 0-94 0 0,-28 15-42 0 0,-87 45-47 0 0,34-10 149 0 0,80-49-333 0 0,-1-1 0 0 0,1 1 0 0 0,-1-1 0 0 0,0 1 1 0 0,1-1-1 0 0,-1 1 0 0 0,1 0 0 0 0,0 0 0 0 0,-1 0 1 0 0,1 0-1 0 0,0 0 0 0 0,-1 0 0 0 0,1 0 1 0 0,0 1-1 0 0,0-1 0 0 0,0 0 0 0 0,0 1 0 0 0,0-1 1 0 0,0 1-1 0 0,1-1 0 0 0,-1 1 0 0 0,0-1 0 0 0,1 1 1 0 0,-1-1-1 0 0,1 1 0 0 0,0 0 0 0 0,-1-1 0 0 0,1 1 1 0 0,0 0-1 0 0,0-1 0 0 0,0 1 0 0 0,0 0 1 0 0,0-1-1 0 0,0 1 0 0 0,1 0 0 0 0,-1-1 0 0 0,1 1 1 0 0,-1-1-1 0 0,1 1 0 0 0,-1 0 0 0 0,1-1 0 0 0,0 1 1 0 0,0-1-1 0 0,0 0 0 0 0,0 1 0 0 0,0-1 1 0 0,0 0-1 0 0,0 1 0 0 0,0-1 0 0 0,1 0-2 0 0,59 21 42 0 0,-51-20-35 0 0,-1 0-1 0 0,0 1 1 0 0,0 0-1 0 0,0 1 1 0 0,-1 0-1 0 0,1 0 1 0 0,-1 1-1 0 0,0 0 1 0 0,0 0-1 0 0,-1 1 1 0 0,1 0-1 0 0,1 3-6 0 0,-7-5 31 0 0,0 1 1 0 0,0 0-1 0 0,0 0 0 0 0,-1 0 0 0 0,0 0 0 0 0,0 0 1 0 0,0 0-1 0 0,-1 1 0 0 0,1-1 0 0 0,-1 0 0 0 0,0 0 0 0 0,-1 0 1 0 0,1 0-1 0 0,-1 1 0 0 0,0-1 0 0 0,-1 0 0 0 0,1 0 1 0 0,-1-1-1 0 0,0 1 0 0 0,0 0 0 0 0,0 0 0 0 0,-1-1 0 0 0,0 1 1 0 0,1-1-1 0 0,-2 0 0 0 0,1 0 0 0 0,0 0 0 0 0,-1 0 1 0 0,0-1-1 0 0,0 1 0 0 0,0-1 0 0 0,0 0 0 0 0,0 0 0 0 0,-2 0-31 0 0,-2 2 13 0 0,0 0-1 0 0,0 0 0 0 0,0-1 1 0 0,0 0-1 0 0,-1 0 0 0 0,1-1 1 0 0,-1 0-1 0 0,0-1 0 0 0,0 0 1 0 0,0 0-1 0 0,0-1 0 0 0,0 0 0 0 0,-3-1-12 0 0,11 0-71 0 0,0-1-1 0 0,0 0 1 0 0,0 0-1 0 0,0 0 1 0 0,0 1-1 0 0,0-1 1 0 0,0 0-1 0 0,0 0 0 0 0,1 0 1 0 0,-1 0-1 0 0,0-1 1 0 0,0 1-1 0 0,1 0 1 0 0,-1 0-1 0 0,1 0 0 0 0,-1 0 1 0 0,1-1-1 0 0,-1 1 1 0 0,1 0-1 0 0,0-1 1 0 0,0 1-1 0 0,0 0 0 0 0,0-1 1 0 0,0 1-1 0 0,0 0 1 0 0,0-1-1 0 0,0 1 1 0 0,0 0-1 0 0,0 0 0 0 0,1-1 1 0 0,-1 1-1 0 0,1 0 1 0 0,-1 0-1 0 0,1-1 1 0 0,-1 1-1 0 0,1 0 0 0 0,0 0 1 0 0,-1 0-1 0 0,1 0 1 0 0,0 0-1 0 0,0 0 1 0 0,0 0-1 0 0,0 0 0 0 0,0 0 1 0 0,1 0 71 0 0,33-38-5197 0 0,-11 16-4631 0 0,-14 15-782 0 0</inkml:trace>
  <inkml:trace contextRef="#ctx0" brushRef="#br0" timeOffset="51703.725">8308 1860 13331 0 0,'0'0'2878'0'0,"0"0"-896"0"0,0 0-313 0 0,0 0-78 0 0,0 0-152 0 0,0 0-261 0 0,0 0-353 0 0,0 0-269 0 0,0 0-102 0 0,0 0-47 0 0,0 0-47 0 0,0 0-58 0 0,0 0-82 0 0,-18 16-47 0 0,-83 71 32 0 0,100-87-203 0 0,0 1-1 0 0,0-1 1 0 0,0 0 0 0 0,1 0 0 0 0,-1 0 0 0 0,0 1-1 0 0,0-1 1 0 0,0 0 0 0 0,0 1 0 0 0,1-1 0 0 0,-1 1-1 0 0,0-1 1 0 0,1 1 0 0 0,-1 0 0 0 0,0-1 0 0 0,1 1-1 0 0,-1-1 1 0 0,0 1 0 0 0,1 0 0 0 0,-1 0 0 0 0,1-1-1 0 0,-1 1 1 0 0,1 0 0 0 0,0 0 0 0 0,-1 0 0 0 0,1 0-1 0 0,0-1 1 0 0,0 1 0 0 0,-1 0 0 0 0,1 0 0 0 0,0 0-1 0 0,0 0 1 0 0,0 0 0 0 0,0 0 0 0 0,0-1 0 0 0,0 1-1 0 0,0 0 1 0 0,1 0 0 0 0,-1 0 0 0 0,0 0 0 0 0,0 0-1 0 0,1 0 1 0 0,-1-1 0 0 0,0 1 0 0 0,1 0 0 0 0,-1 0-1 0 0,1 0 1 0 0,-1-1 0 0 0,1 1 0 0 0,-1 0 0 0 0,1-1-1 0 0,0 1 1 0 0,-1 0 0 0 0,1-1 0 0 0,0 1 0 0 0,0-1-1 0 0,-1 1 1 0 0,1-1 0 0 0,0 0 0 0 0,0 1-1 0 0,0-1 1 0 0,-1 0 0 0 0,1 1 0 0 0,0-1 0 0 0,0 0-1 0 0,0 0 1 0 0,0 0 0 0 0,0 0 0 0 0,0 0-2 0 0,1 1 7 0 0,3-2 4 0 0,1 1 0 0 0,-1 0 0 0 0,0 0 0 0 0,0 1-1 0 0,0 0 1 0 0,1 0 0 0 0,-1 0 0 0 0,0 0 0 0 0,0 1 0 0 0,0-1 0 0 0,-1 1 0 0 0,1 1 0 0 0,0-1 0 0 0,-1 1 0 0 0,1 0 0 0 0,-1 0 0 0 0,0 0 0 0 0,0 0 0 0 0,0 1 0 0 0,0-1 0 0 0,-1 1 0 0 0,1 0 0 0 0,-1 0 0 0 0,0 1 0 0 0,-1-1 0 0 0,1 1 0 0 0,-1-1-1 0 0,1 1 1 0 0,-1 0 0 0 0,-1 0 0 0 0,1 0 0 0 0,0 3-11 0 0,-4 2 86 0 0,-1 1 0 0 0,0-1 1 0 0,-1 0-1 0 0,0 0 0 0 0,0-1 0 0 0,-1 1 0 0 0,0-1 0 0 0,-1 0 0 0 0,0 0 0 0 0,0-1 0 0 0,-1 1 0 0 0,0-1 0 0 0,-1-1 0 0 0,0 0 1 0 0,0 0-1 0 0,0 0 0 0 0,-1-1 0 0 0,0 0 0 0 0,0-1 0 0 0,0 0 0 0 0,-1 0 0 0 0,-8 2-86 0 0,14-5-4 0 0,0-1 0 0 0,0 1-1 0 0,0-1 1 0 0,0 0 0 0 0,-1 0 0 0 0,1-1 0 0 0,0 1-1 0 0,0-1 1 0 0,-1 0 0 0 0,1 0 0 0 0,0 0 0 0 0,0-1-1 0 0,-1 0 1 0 0,1 1 0 0 0,0-1 0 0 0,-2-1 4 0 0,-7-7-3865 0 0,3-4-3949 0 0,8 10-4632 0 0</inkml:trace>
  <inkml:trace contextRef="#ctx0" brushRef="#br0" timeOffset="79185.495">656 3569 0 0 0,'0'0'277'0'0,"0"0"801"0"0,0 0 377 0 0,0 0 109 0 0,0 0-9 0 0,0 0-85 0 0,0 0-107 0 0,2-2-92 0 0,-1 0-612 0 0,6-3-616 0 0,-1 3 5464 0 0,-6 2-4801 0 0,0 0-100 0 0,0 0-95 0 0,-10 98 3620 0 0,0-24-3673 0 0,6-7 4 0 0,2 1-1 0 0,4-1 0 0 0,2 1 1 0 0,7 26-462 0 0,53 257 1344 0 0,14 109 143 0 0,-27-118-759 0 0,6-17-286 0 0,-24-186-314 0 0,-20-88-65 0 0,-1 0 0 0 0,-3 0 0 0 0,-1 1 0 0 0,-2 34-63 0 0,-2 411 573 0 0,11-283-422 0 0,0-63 1 0 0,1 63 49 0 0,4 0 89 0 0,-25-42-69 0 0,-1 100 66 0 0,5-129-134 0 0,1-142-159 0 0,0-1-1 0 0,0 0 34 0 0,0 0-5 0 0,0 0 0 0 0,0 0-36 0 0,0 0-19 0 0,0 0 25 0 0,0 0-20 0 0,0 0-11 0 0,0 0 17 0 0,0 0-33 0 0,2-8-567 0 0,35-41-3120 0 0,-26 33-1 0 0,-1-2-3327 0 0,-1 2-6080 0 0</inkml:trace>
  <inkml:trace contextRef="#ctx0" brushRef="#br0" timeOffset="81819.991">1004 7858 0 0 0,'0'0'644'0'0,"0"0"355"0"0,0 0 12 0 0,0 0-142 0 0,0 0-118 0 0,0 0-48 0 0,0 0-3 0 0,-2-4 26 0 0,0 0-344 0 0,-4-17 2542 0 0,6 20-2025 0 0,0 1 27 0 0,0 0-3 0 0,0 0 7 0 0,0 0-67 0 0,0 0-63 0 0,0 0-49 0 0,0 0-22 0 0,0 3 4123 0 0,1-1-4379 0 0,13 4-201 0 0,0 0-1 0 0,0-1 1 0 0,1 0-1 0 0,0-2 1 0 0,0 1-1 0 0,0-2 1 0 0,0 0-1 0 0,0-1 1 0 0,1 0-1 0 0,-1-1 1 0 0,0-1-1 0 0,1 0-271 0 0,15 0 235 0 0,281-14 961 0 0,664-21 54 0 0,-540 42-753 0 0,-342-5-181 0 0,0-5 0 0 0,67-12-316 0 0,-120 12 65 0 0,401-6 435 0 0,-187-4-103 0 0,44 0-182 0 0,-65-1-33 0 0,-45-7 57 0 0,105 3-80 0 0,-100 8 81 0 0,-2-14-25 0 0,-125 16-166 0 0,49-1 62 0 0,67 3 15 0 0,-62-9 5 0 0,20 2 46 0 0,-141 7-199 0 0,0 7-9 0 0,0 0 35 0 0,0 0-5 0 0,0 0 18 0 0,99-19-20 0 0,-99 19 39 0 0,0 0-44 0 0,0 0 2 0 0,0 0 8 0 0,0 0-24 0 0,0 0 22 0 0,0 0 8 0 0,0 0-10 0 0,0 0-26 0 0,0 0 30 0 0,0 0-16 0 0,0 0-18 0 0,0 0 67 0 0,0 0-30 0 0,0 0 15 0 0,0 0 10 0 0,0 0-32 0 0,0 0-11 0 0,72-14 8 0 0,-70 11-124 0 0,-7-1-4348 0 0,4-3-7970 0 0,3 6-159 0 0</inkml:trace>
  <inkml:trace contextRef="#ctx0" brushRef="#br0" timeOffset="85427.048">247 3138 0 0 0,'0'0'1450'0'0,"0"0"-231"0"0,0 0-71 0 0,0 0 175 0 0,0 0 288 0 0,0 0 133 0 0,0 0-61 0 0,0 0-225 0 0,0 0-299 0 0,0 0-232 0 0,0 0-129 0 0,-2-4-100 0 0,-8-11-67 0 0,7 12-67 0 0,3 3-85 0 0,0 0-97 0 0,-1 19 940 0 0,-18 102 452 0 0,21 85-1043 0 0,31-126-523 0 0,-32-80-172 0 0,1 0 1 0 0,-1 0-1 0 0,1 1 0 0 0,-1-1 1 0 0,0 0-1 0 0,1 0 1 0 0,-1 0-1 0 0,1 0 1 0 0,-1-1-1 0 0,0 1 1 0 0,1 0-1 0 0,-1-1 1 0 0,0 1-1 0 0,1 0 1 0 0,-1-1-1 0 0,0 0 1 0 0,0 1-1 0 0,1-1 1 0 0,-1 0-1 0 0,0 1 1 0 0,0-1-1 0 0,0 0 0 0 0,0 0 1 0 0,0 0-1 0 0,0 0 1 0 0,0 0-1 0 0,0 0 1 0 0,0-1-1 0 0,-1 1 1 0 0,1 0-1 0 0,0 0 1 0 0,-1 0-1 0 0,1-1 1 0 0,-1 1-1 0 0,1 0 1 0 0,-1-1-1 0 0,1 0-36 0 0,31-69 401 0 0,-2-2 0 0 0,-4 0 0 0 0,17-77-401 0 0,-25 19 1208 0 0,-19 179-1128 0 0,0-6 15 0 0,1 0-1 0 0,3 0 0 0 0,1-1 0 0 0,2 1 0 0 0,3 5-94 0 0,16 45 118 0 0,-7-35-109 0 0,-3 1 0 0 0,-3 1 0 0 0,-2-1 0 0 0,-2 2 0 0 0,-2 20-9 0 0,-6-66-1 0 0,0 0 0 0 0,-1 0-1 0 0,-1 0 1 0 0,0 0 0 0 0,-1 0 0 0 0,0-1 0 0 0,-1 1 0 0 0,-1-1 0 0 0,0 0-1 0 0,-1 0 1 0 0,0 0 0 0 0,-1-1 0 0 0,0 0 0 0 0,-9 11 1 0 0,5-7-16 0 0,-1 0 0 0 0,-1-1 0 0 0,0 0 1 0 0,-1-1-1 0 0,-1-1 0 0 0,0 0 0 0 0,0-1 0 0 0,-2-1 1 0 0,1 0-1 0 0,-1-1 0 0 0,-1-1 0 0 0,0 0 0 0 0,-10 2 16 0 0,27-10 6 0 0,-1-1-1 0 0,1 1 0 0 0,-1-1 0 0 0,1 1 0 0 0,-1-1 0 0 0,0 0 0 0 0,1 0 0 0 0,-1 0 0 0 0,0 0 0 0 0,1 0 0 0 0,-1 0 0 0 0,1 0 0 0 0,-1 0 0 0 0,0-1 0 0 0,1 1 0 0 0,-1-1 0 0 0,1 1 1 0 0,-1-1-1 0 0,1 0 0 0 0,-1 1 0 0 0,1-1 0 0 0,-1 0 0 0 0,1 0 0 0 0,0 0 0 0 0,0 0 0 0 0,-1 0 0 0 0,1 0 0 0 0,0-1 0 0 0,0 1 0 0 0,0 0 0 0 0,0 0 0 0 0,0-1 0 0 0,0 1 1 0 0,1-1-1 0 0,-1 1 0 0 0,0-1 0 0 0,1 1 0 0 0,-1-1-5 0 0,6-66 18 0 0,8 36 1 0 0,2 0 1 0 0,2 2-1 0 0,0-1 0 0 0,2 2 0 0 0,1 1 1 0 0,2 0-1 0 0,19-18-19 0 0,70-82 32 0 0,-46 79-401 0 0,-32 42-6390 0 0,-29 7-2146 0 0</inkml:trace>
  <inkml:trace contextRef="#ctx0" brushRef="#br0" timeOffset="86436.499">6694 7438 3161 0 0,'0'0'1308'0'0,"0"0"-272"0"0,0 0 111 0 0,0 0 315 0 0,0 0 266 0 0,0 0 80 0 0,0 0-160 0 0,0 0-272 0 0,0 0-248 0 0,0 0-202 0 0,0 0-154 0 0,20-9-75 0 0,58-28-63 0 0,-57 30 5204 0 0,-20 12-3770 0 0,-11 6-1747 0 0,-167 276 1342 0 0,-10-29-1171 0 0,141-199-391 0 0,65-119-4698 0 0,0-16-2941 0 0,-9 25-5419 0 0,-7 36 8735 0 0</inkml:trace>
  <inkml:trace contextRef="#ctx0" brushRef="#br0" timeOffset="86775.281">6467 7464 576 0 0,'0'0'2201'0'0,"0"0"-162"0"0,0 0-20 0 0,0 0 116 0 0,0 0 83 0 0,0 0-14 0 0,0 0-45 0 0,0 0-157 0 0,0 0-238 0 0,0 0-245 0 0,0 0-277 0 0,0 0-259 0 0,-2-10-168 0 0,-9-32-139 0 0,8 31-85 0 0,3 11-58 0 0,0 0-78 0 0,0 0-39 0 0,2 16 1266 0 0,105 123 90 0 0,23 60-1153 0 0,-38-11-475 0 0,-75-148-90 0 0,-14-36-2377 0 0,-2-20-4090 0 0,0 4-3909 0 0,-1 7-1438 0 0</inkml:trace>
  <inkml:trace contextRef="#ctx0" brushRef="#br1" timeOffset="93148.558">1022 7814 0 0 0,'0'0'337'0'0,"0"0"121"0"0,0 0-29 0 0,0 0-45 0 0,0 0-8 0 0,0 0 5 0 0,0 0 16 0 0,15 5 10931 0 0,-10-3-10236 0 0,6-3-736 0 0,-1-1 1 0 0,0-1-1 0 0,0 0 0 0 0,0 0 0 0 0,-1-1 1 0 0,1 0-1 0 0,-1-1 0 0 0,0 0 1 0 0,0 0-1 0 0,0-1 0 0 0,3-3-356 0 0,14-7 435 0 0,231-135 1652 0 0,-114 78-1601 0 0,247-152 702 0 0,-115 81-525 0 0,-97 52-362 0 0,57-15-30 0 0,-34 19-139 0 0,142-96 309 0 0,-36 19-55 0 0,21-16 253 0 0,-185 97-259 0 0,65-35-71 0 0,-49 20-114 0 0,35-8 5 0 0,-77 37-39 0 0,38-41 14 0 0,-104 78-127 0 0,-5 4-28 0 0,0 3 41 0 0,6-3-37 0 0,-7-4 42 0 0,-45 29 483 0 0,-64 16-457 0 0,-96-2 3 0 0,94-39 153 0 0,52 110 276 0 0,14 170-455 0 0,11-105-61 0 0,-11-146-6 0 0,0 0-4 0 0,0 0 10 0 0,0 0-8 0 0,0 0 15 0 0,0 0 8 0 0,0 0-21 0 0,0 0 6 0 0,0 0-12 0 0,0 0 0 0 0,0 0 15 0 0,0 0-2 0 0,0 0 1 0 0,0 0 4 0 0,0 0 4 0 0,19-33 486 0 0,89-133-370 0 0,10-21-44 0 0,-87 136-92 0 0,-30 50-24 0 0,-1 1 18 0 0,0 0 25 0 0,0 0 2 0 0,0 0 1 0 0,0 0-6 0 0,0 0 13 0 0,0 0-8 0 0,0 0-29 0 0,0 0-8 0 0,0 0-10 0 0,0 0 4 0 0,0 0 4 0 0,0 0-2 0 0,0 0 33 0 0,0 0 9 0 0,0 0-35 0 0,0 0-14 0 0,0 0-23 0 0,0 0-17 0 0,0 0-39 0 0,0 0-55 0 0,0 0-57 0 0,0 0-139 0 0,-10 0-3848 0 0,6 0-3348 0 0,1 0-4712 0 0</inkml:trace>
  <inkml:trace contextRef="#ctx0" brushRef="#br2" timeOffset="99398.093">5096 5568 0 0 0,'17'-4'17600'0'0,"-17"-8"-11348"0"0,0-2-7918 0 0,0-122 3964 0 0,9 18-816 0 0,-7 33-805 0 0,-3-73 271 0 0,-17 70-606 0 0,5-85-38 0 0,13-125 216 0 0,-18 99-232 0 0,-2 85-83 0 0,18-162 49 0 0,-9 203-189 0 0,-2-5-21 0 0,11 67-35 0 0,2 11-19 0 0,0 0 22 0 0,0 0 5 0 0,0 0-20 0 0,0 0-5 0 0,0 0-4 0 0,1 36-2834 0 0,14 4-365 0 0,-4-14-4820 0 0,-7-14-3722 0 0</inkml:trace>
  <inkml:trace contextRef="#ctx0" brushRef="#br2" timeOffset="100861.116">5140 5553 0 0 0,'0'0'188'0'0,"0"0"642"0"0,0 0 226 0 0,0 0 9 0 0,0 0-67 0 0,0 0-77 0 0,0 0-6 0 0,0 0 11 0 0,0 0-29 0 0,3-9 530 0 0,-2 8 2325 0 0,-1 0 4067 0 0,7 1-7405 0 0,42 1 838 0 0,0-3-1 0 0,0-1 1 0 0,-1-3 0 0 0,8-3-1252 0 0,21-8 459 0 0,0 3-1 0 0,1 4 1 0 0,1 3 0 0 0,-1 4-459 0 0,21 5 273 0 0,0 0 83 0 0,86 1 243 0 0,-95-6-435 0 0,6-5-4 0 0,228 5 608 0 0,-323 3-765 0 0,-1 0 20 0 0,0 0-3 0 0,0 0-3 0 0,0 0-19 0 0,0 0-4 0 0,0 0 17 0 0,0 0-55 0 0,-19 14-3938 0 0,7 1-1638 0 0,6-8-2663 0 0,2-3-4024 0 0</inkml:trace>
  <inkml:trace contextRef="#ctx0" brushRef="#br2" timeOffset="102302.397">7552 5347 6497 0 0,'0'0'2937'0'0,"0"0"-695"0"0,0 0-363 0 0,0 0 24 0 0,0 0 47 0 0,0 0-161 0 0,0 0-343 0 0,0 0-372 0 0,0 0-290 0 0,0 0-187 0 0,0 0-82 0 0,0 0-44 0 0,5 7 2224 0 0,-37 42-1528 0 0,-289 296-47 0 0,207-228-1097 0 0,89-101-374 0 0,22-24-5221 0 0,13-41-6694 0 0,-7 40 7615 0 0,-1 1-1598 0 0</inkml:trace>
  <inkml:trace contextRef="#ctx0" brushRef="#br2" timeOffset="102640.767">7106 5421 2633 0 0,'0'0'2665'0'0,"0"0"-292"0"0,0 0-109 0 0,0 0 16 0 0,0 0 9 0 0,0 0-89 0 0,0 0-284 0 0,0 0-378 0 0,0 0-406 0 0,0 0-343 0 0,0 0-236 0 0,0 0-159 0 0,0 0-28 0 0,1-11 578 0 0,21 62 1132 0 0,1-9-1531 0 0,3 0 0 0 0,1-2-1 0 0,1-1 1 0 0,3-1 0 0 0,12 10-545 0 0,43 60 358 0 0,-80-100-1250 0 0,-5-10-3346 0 0,2-11-8110 0 0,-2 9 804 0 0</inkml:trace>
  <inkml:trace contextRef="#ctx0" brushRef="#br2" timeOffset="103108.977">7946 5060 3217 0 0,'0'0'2591'0'0,"0"0"-673"0"0,0 0-106 0 0,0 0 231 0 0,0 0 176 0 0,0 0-82 0 0,0 0-397 0 0,0 0-470 0 0,0 0-313 0 0,0 0-169 0 0,0 0-57 0 0,0 0 0 0 0,0 0-19 0 0,-26 29 1479 0 0,-67 96-697 0 0,85-112-1423 0 0,3-5 193 0 0,15-19-76 0 0,83-102 1 0 0,-92 112-193 0 0,8-19 82 0 0,-23 20-73 0 0,11 1-68 0 0,-5 3-111 0 0,0 0 1 0 0,0 1 0 0 0,1 0-1 0 0,-1 0 1 0 0,1 0-1 0 0,0 1 1 0 0,0 0-1 0 0,1 1 1 0 0,0-1-1 0 0,-4 5 174 0 0,10-5-1865 0 0,0-4-9463 0 0,0 1-551 0 0</inkml:trace>
  <inkml:trace contextRef="#ctx0" brushRef="#br2" timeOffset="104796.379">5227 3245 0 0 0,'0'0'704'0'0,"0"0"242"0"0,0 0 146 0 0,0 0 124 0 0,0 0 131 0 0,0 0 113 0 0,0 0-7 0 0,0 0-89 0 0,0 0-122 0 0,0 0-143 0 0,0 0-98 0 0,-2 1 7641 0 0,2 2-8993 0 0,-21 81 1770 0 0,18-67-1345 0 0,0 0-1 0 0,1 0 0 0 0,0 0 1 0 0,2 1-1 0 0,0-1 0 0 0,1 0 1 0 0,0 0-1 0 0,2 0 0 0 0,0 0 1 0 0,1 0-1 0 0,4 11-73 0 0,-8-26 33 0 0,1-1 0 0 0,0 1-1 0 0,0 0 1 0 0,0-1 0 0 0,0 1 0 0 0,0-1 0 0 0,0 1-1 0 0,0-1 1 0 0,0 0 0 0 0,0 1 0 0 0,1-1 0 0 0,-1 0-1 0 0,0 0 1 0 0,1 0 0 0 0,-1 0 0 0 0,1 0-1 0 0,-1 0 1 0 0,1 0 0 0 0,0-1 0 0 0,-1 1 0 0 0,1-1-1 0 0,0 1 1 0 0,0-1 0 0 0,-1 1 0 0 0,1-1 0 0 0,0 0-1 0 0,0 0 1 0 0,0 0 0 0 0,-1 0 0 0 0,1 0 0 0 0,0 0-1 0 0,0-1 1 0 0,0 1 0 0 0,-1 0 0 0 0,1-1 0 0 0,0 0-1 0 0,-1 1 1 0 0,1-1 0 0 0,0 0 0 0 0,-1 0-1 0 0,1 0 1 0 0,-1 0 0 0 0,1 0 0 0 0,-1 0 0 0 0,0 0-1 0 0,1 0 1 0 0,-1-1 0 0 0,0 1 0 0 0,0-1 0 0 0,0 1-1 0 0,0-1 1 0 0,0 1 0 0 0,0-1 0 0 0,0 1 0 0 0,-1-1-1 0 0,1 0-32 0 0,153-195 782 0 0,-67 57-446 0 0,-77 172-296 0 0,0 275 361 0 0,-1-214-389 0 0,-4 1 0 0 0,-4-1-1 0 0,-8 61-11 0 0,-29-27 59 0 0,33-122-53 0 0,1 0 0 0 0,-2 0 0 0 0,1 0 0 0 0,0-1 0 0 0,-1 1 1 0 0,0-1-1 0 0,0 0 0 0 0,-1 0 0 0 0,1-1 0 0 0,-1 1 0 0 0,1-1 0 0 0,-1 0 0 0 0,0 0 0 0 0,-1 0-6 0 0,3-2 13 0 0,-1 1-1 0 0,1-1 1 0 0,-1 0-1 0 0,1 0 1 0 0,-1-1-1 0 0,0 1 1 0 0,1-1 0 0 0,-1 0-1 0 0,0 1 1 0 0,1-2-1 0 0,-1 1 1 0 0,0 0-1 0 0,1-1 1 0 0,-1 0-1 0 0,0 1 1 0 0,1-2-1 0 0,-1 1 1 0 0,1 0 0 0 0,-1-1-1 0 0,1 1 1 0 0,0-1-1 0 0,0 0 1 0 0,0 0-1 0 0,0 0 1 0 0,0-1-1 0 0,0 1 1 0 0,0-1 0 0 0,1 1-1 0 0,-1-1 1 0 0,1 0-1 0 0,0 0 1 0 0,0 0-1 0 0,0 0 1 0 0,-1-3-13 0 0,-3-6-51 0 0,1-1 0 0 0,0 1 0 0 0,1-1 1 0 0,0 0-1 0 0,1-1 0 0 0,1 1 0 0 0,0-1 0 0 0,1 1 0 0 0,0-1 1 0 0,1 1-1 0 0,1-1 0 0 0,0 0 0 0 0,0 1 0 0 0,2 0 0 0 0,-1-1 1 0 0,2 1-1 0 0,0 0 51 0 0,38-84-10249 0 0,-34 87-1559 0 0</inkml:trace>
  <inkml:trace contextRef="#ctx0" brushRef="#br2" timeOffset="105262.195">5952 2950 5849 0 0,'0'0'1943'0'0,"0"0"-64"0"0,0 0 158 0 0,0 0 169 0 0,0 0-30 0 0,0 0-311 0 0,0 0-437 0 0,0 0-333 0 0,0 0-247 0 0,0 0-215 0 0,0 0-142 0 0,0 0-107 0 0,0 0-58 0 0,-7 6-5 0 0,-73 83 849 0 0,7 11-449 0 0,107-169 389 0 0,24-13-1000 0 0,-89 119-439 0 0,22-10-1156 0 0,13-20-2479 0 0,4-1-5170 0 0,-4-5-2546 0 0</inkml:trace>
  <inkml:trace contextRef="#ctx0" brushRef="#br1" timeOffset="123743.85">4295 6985 1240 0 0,'0'0'1803'0'0,"0"0"-236"0"0,0 0 43 0 0,0 0 337 0 0,0 0 334 0 0,0 0 102 0 0,0 0-227 0 0,0 0-401 0 0,0 0-405 0 0,0 0-327 0 0,0 0-211 0 0,0-5-129 0 0,0-14-79 0 0,0 14-80 0 0,0 5-71 0 0,0 15 622 0 0,17 184 558 0 0,-15 83-309 0 0,-2-281-1263 0 0,0-1 7 0 0,0 0 43 0 0,0 0 17 0 0,0 0 15 0 0,0 0 35 0 0,0 0 26 0 0,0 0 30 0 0,0 0 15 0 0,0-5 230 0 0,-2-66-163 0 0,9-107-251 0 0,-4 154-59 0 0,2 0 0 0 0,0 0-1 0 0,2 1 1 0 0,0-1-1 0 0,2 2 1 0 0,0-1 0 0 0,2 1-1 0 0,0 0 1 0 0,2 1-1 0 0,14-18-5 0 0,-25 36 4 0 0,1 0-1 0 0,1 1 0 0 0,-1-1 0 0 0,0 1 0 0 0,1 0 1 0 0,-1 0-1 0 0,1 1 0 0 0,-1-1 0 0 0,1 0 0 0 0,0 1 1 0 0,0 0-1 0 0,0 0 0 0 0,-1 0 0 0 0,1 1 0 0 0,0-1 1 0 0,0 1-1 0 0,0 0 0 0 0,0 0 0 0 0,0 0 0 0 0,0 1 0 0 0,0-1 1 0 0,0 1-1 0 0,0 0 0 0 0,0 0 0 0 0,0 1 0 0 0,-1-1 1 0 0,1 1-1 0 0,0-1 0 0 0,-1 1 0 0 0,0 0 0 0 0,1 1 1 0 0,-1-1-1 0 0,0 1 0 0 0,0-1 0 0 0,0 1 0 0 0,0 0 1 0 0,-1 0-1 0 0,2 1-3 0 0,6 9 57 0 0,-5-7-39 0 0,0-1 1 0 0,-1 1 0 0 0,0 0 0 0 0,0 0 0 0 0,0 0-1 0 0,-1 0 1 0 0,1 1 0 0 0,-2 0 0 0 0,1-1 0 0 0,-1 1 0 0 0,0 0-1 0 0,0 0 1 0 0,-1 1-19 0 0,0-3-2798 0 0,0-13-9242 0 0,-1 4 285 0 0</inkml:trace>
  <inkml:trace contextRef="#ctx0" brushRef="#br1" timeOffset="124473.011">4179 6772 5857 0 0,'0'0'1922'0'0,"0"0"-120"0"0,0 0-6 0 0,0 0 83 0 0,0 0 79 0 0,0 0-114 0 0,0 0-278 0 0,0 0-332 0 0,0 0-266 0 0,0 0-201 0 0,0 0-118 0 0,0 0-41 0 0,0 0-56 0 0,-2-1-60 0 0,-8-4-49 0 0,7 3-59 0 0,3 2-34 0 0,0 0-40 0 0,18-8 988 0 0,7-5-1112 0 0,1 1 1 0 0,1 1-1 0 0,-1 1 0 0 0,2 2 0 0 0,-1 0 1 0 0,1 2-1 0 0,0 1 0 0 0,0 1 0 0 0,4 2-186 0 0,111 0 1725 0 0,-249-60-1783 0 0,99 49-1246 0 0,7 8-2589 0 0,0 0-3892 0 0,0 3 5116 0 0,0 2-9630 0 0</inkml:trace>
  <inkml:trace contextRef="#ctx0" brushRef="#br1" timeOffset="125100.876">4117 6466 0 0 0,'0'0'684'0'0,"0"0"747"0"0,0 0 456 0 0,0 0 283 0 0,0 0 138 0 0,0 0-99 0 0,0 0-297 0 0,0 0-298 0 0,0 0-251 0 0,0 0-163 0 0,0 0-114 0 0,0 0-121 0 0,0 0-119 0 0,4-4 3967 0 0,143-28-1471 0 0,-70 9-2791 0 0,16 9-243 0 0,-13 17-2258 0 0,-35 1-4160 0 0,-31-4-1743 0 0,-7 0-3819 0 0</inkml:trace>
</inkml:ink>
</file>

<file path=ppt/ink/ink8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3:43.397"/>
    </inkml:context>
    <inkml:brush xml:id="br0">
      <inkml:brushProperty name="width" value="0.05" units="cm"/>
      <inkml:brushProperty name="height" value="0.05" units="cm"/>
      <inkml:brushProperty name="color" value="#66CC00"/>
    </inkml:brush>
  </inkml:definitions>
  <inkml:trace contextRef="#ctx0" brushRef="#br0">58 4456 0 0 0,'-8'10'0'0'0,"6"-5"0"0"0,2-2 1 0 0,-9 42-2 0 0,-7-20 1 0 0,4-6-266 0 0,6-11-611 0 0,4-2 3257 0 0,0 0 2758 0 0,1-1 3841 0 0,7-45-4049 0 0,17-21-4155 0 0,-2 8-236 0 0,75-136 1031 0 0,84-135 170 0 0,-80 159-1195 0 0,96-144 180 0 0,46-100-101 0 0,-45 96-283 0 0,-87 82-75 0 0,34-68-96 0 0,-54 145-47 0 0,-2 6-64 0 0,111-212 230 0 0,-171 313-233 0 0,-3-2 0 0 0,-2-1 0 0 0,-2 0 0 0 0,1-13-56 0 0,25-57 51 0 0,-5 16-11 0 0,-24 64-8 0 0,5-13-22 0 0,13-8 31 0 0,23-61-14 0 0,-42 34 272 0 0,18 10-348 0 0,-7 0 119 0 0,-14 46-90 0 0,5-5 16 0 0,-8 19-114 0 0,-41 47 48 0 0,19-18 78 0 0,0-1 0 0 0,-1-1 0 0 0,0 0 0 0 0,0 0 0 0 0,-1-1-1 0 0,0-1 1 0 0,-1 0 0 0 0,-2 1-8 0 0,-25 7 13 0 0,34-14-10 0 0,3 1 9 0 0,-1-1-1 0 0,0 1 0 0 0,0-1 1 0 0,0 0-1 0 0,0-1 0 0 0,0 1 1 0 0,0-1-1 0 0,0 0 0 0 0,0 0 1 0 0,0-1-1 0 0,0 0 0 0 0,0 0 1 0 0,0 0-1 0 0,0 0 0 0 0,0 0 1 0 0,1-1-1 0 0,-1 0 0 0 0,0-1-11 0 0,6 58-63 0 0,168 243 86 0 0,-94-121-10 0 0,-66-161 131 0 0,-6-27 327 0 0,-6-30-243 0 0,-5-233-178 0 0,10 109-21 0 0,-7-70 14 0 0,5 234-34 0 0,0 1 0 0 0,-1 8-1407 0 0,0 15 75 0 0,3-15-3563 0 0,1 1-4382 0 0,-1-5-2983 0 0</inkml:trace>
  <inkml:trace contextRef="#ctx0" brushRef="#br0" timeOffset="1147.439">768 1120 1616 0 0,'0'0'1429'0'0,"0"0"-65"0"0,0 0 96 0 0,0 0 267 0 0,0 0 223 0 0,0 0 20 0 0,0 0-140 0 0,0 0-266 0 0,0 0-275 0 0,0 0-256 0 0,0 0-210 0 0,-3-7-134 0 0,-11-23-82 0 0,11 23-78 0 0,3 22 1012 0 0,39 264 1048 0 0,-6-72-1968 0 0,-28-191-67 0 0,-6-25 1380 0 0,-57-231-592 0 0,48 120-1104 0 0,4 0 1 0 0,8-48-239 0 0,-1 139 37 0 0,1-1-1 0 0,1 1 1 0 0,2 0-1 0 0,1 0 0 0 0,2 0 1 0 0,2-6-37 0 0,-10 34 4 0 0,0 0 0 0 0,0-1-1 0 0,1 1 1 0 0,-1 0 0 0 0,0-1 0 0 0,0 1 0 0 0,1 0 0 0 0,-1-1-1 0 0,1 1 1 0 0,-1 0 0 0 0,1 0 0 0 0,0 0 0 0 0,-1 0 0 0 0,1-1 0 0 0,0 1-1 0 0,0 0 1 0 0,0 0 0 0 0,0 0 0 0 0,0 0 0 0 0,0 1 0 0 0,0-1-1 0 0,0 0 1 0 0,0 0 0 0 0,0 1 0 0 0,0-1 0 0 0,0 0 0 0 0,1 1 0 0 0,-1-1-1 0 0,0 1 1 0 0,1 0 0 0 0,-1-1 0 0 0,0 1 0 0 0,0 0 0 0 0,1 0-1 0 0,-1 0 1 0 0,0 0 0 0 0,1 0 0 0 0,-1 0 0 0 0,0 0 0 0 0,1 0-1 0 0,-1 1 1 0 0,0-1 0 0 0,1 0 0 0 0,-1 1 0 0 0,0-1 0 0 0,0 1 0 0 0,1 0-1 0 0,-1-1 1 0 0,0 1 0 0 0,0 0 0 0 0,0 0-4 0 0,13 19 27 0 0,0 0 0 0 0,-2 1 0 0 0,-1 1 0 0 0,0 0 0 0 0,-2 0 0 0 0,0 1 0 0 0,-2 1 0 0 0,0-1 0 0 0,-2 1 0 0 0,0 0 0 0 0,0 23-27 0 0,5 1-218 0 0,8-51-6827 0 0,-12 0-2275 0 0,-4 3-2939 0 0</inkml:trace>
  <inkml:trace contextRef="#ctx0" brushRef="#br0" timeOffset="1663.319">1195 1256 7722 0 0,'0'0'2428'0'0,"0"0"-159"0"0,0 0-129 0 0,0 0-187 0 0,0 0-341 0 0,0 0-416 0 0,0 0-384 0 0,0 0-240 0 0,0 0-85 0 0,0 0 1 0 0,0 0 16 0 0,0 0 9 0 0,0 0-31 0 0,0 11-50 0 0,0 89 1161 0 0,7-31-596 0 0,-4-75-2181 0 0,-3-6-3676 0 0,-1 5-921 0 0,1 3-5729 0 0</inkml:trace>
  <inkml:trace contextRef="#ctx0" brushRef="#br0" timeOffset="2047.226">1269 851 8410 0 0,'0'0'2212'0'0,"0"0"-298"0"0,0 0-186 0 0,0 0-101 0 0,0 0-178 0 0,0 0-232 0 0,0 0-234 0 0,0 0-221 0 0,0 0-148 0 0,0 0-96 0 0,0 0-69 0 0,0 0-54 0 0,0 0-49 0 0,-8 13-74 0 0,-22 36-79 0 0,22-34-69 0 0,8-14-49 0 0,0-1-33 0 0,0 0-15 0 0,0 0 0 0 0,0 0 13 0 0,0 0 26 0 0,11-12 541 0 0,20-57 1035 0 0,-45 74-1039 0 0,-64 92-443 0 0,79-97-182 0 0,-1 1 1 0 0,0-1 0 0 0,0 1 0 0 0,1-1-1 0 0,-1 1 1 0 0,0-1 0 0 0,0 1 0 0 0,1-1-1 0 0,-1 1 1 0 0,1-1 0 0 0,-1 1 0 0 0,0-1-1 0 0,1 0 1 0 0,-1 1 0 0 0,1-1 0 0 0,-1 0-1 0 0,1 1 1 0 0,-1-1 0 0 0,1 0 0 0 0,-1 0 0 0 0,1 1-1 0 0,-1-1 1 0 0,1 0 0 0 0,-1 0 0 0 0,1 0-1 0 0,0 0 1 0 0,-1 0 0 0 0,1 0 0 0 0,-1 0-1 0 0,1 0 1 0 0,-1 0 0 0 0,1 0 0 0 0,0 0-1 0 0,-1 0 1 0 0,1 0 0 0 0,-1 0 0 0 0,1-1-1 0 0,-1 1 1 0 0,1 0 0 0 0,-1 0 0 0 0,1-1-1 0 0,-1 1 1 0 0,1 0 0 0 0,-1 0 0 0 0,1-1-1 0 0,-1 1 1 0 0,1-1 0 0 0,-1 1 0 0 0,0 0-1 0 0,1-1 1 0 0,-1 1 0 0 0,0-1 0 0 0,1 1-1 0 0,-1-1 1 0 0,0 1 0 0 0,0-1 0 0 0,1 1-1 0 0,-1-1 22 0 0,29-22-2987 0 0,-12 11-4621 0 0,-6 4-4569 0 0</inkml:trace>
  <inkml:trace contextRef="#ctx0" brushRef="#br0" timeOffset="3137.386">2171 277 0 0 0,'0'0'432'0'0,"0"0"1002"0"0,0 0 269 0 0,0 0-59 0 0,0 0-32 0 0,0 0-15 0 0,0 0-61 0 0,0 0-78 0 0,0 0-107 0 0,0 0-123 0 0,0 0-136 0 0,0 0-133 0 0,1-4-156 0 0,-5-18 979 0 0,-14 47-249 0 0,6 56-517 0 0,12-79-978 0 0,0 1 0 0 0,0-1-1 0 0,0 0 1 0 0,0 1 0 0 0,0-1 0 0 0,1 1 0 0 0,-1-1-1 0 0,1 1 1 0 0,0-1 0 0 0,0 0 0 0 0,0 0 0 0 0,0 1-1 0 0,0-1 1 0 0,0 0 0 0 0,0 0 0 0 0,1 0 0 0 0,-1 0-1 0 0,1 0 1 0 0,0 0 0 0 0,-1-1 0 0 0,1 1 0 0 0,0 0-1 0 0,0-1 1 0 0,0 1 0 0 0,0-1 0 0 0,0 0 0 0 0,0 0-1 0 0,1 0 1 0 0,-1 0 0 0 0,2 0-38 0 0,0 0 135 0 0,-1-1-1 0 0,1 0 1 0 0,0-1-1 0 0,0 1 1 0 0,0-1-1 0 0,0 1 1 0 0,0-1-1 0 0,-1 0 1 0 0,1 0 0 0 0,0-1-1 0 0,-1 1 1 0 0,1-1-1 0 0,-1 0 1 0 0,1 0-1 0 0,-1 0 1 0 0,0 0-1 0 0,0-1 1 0 0,0 1-1 0 0,0-1 1 0 0,0 0-1 0 0,-1 0 1 0 0,1 0 0 0 0,-1 0-1 0 0,0 0 1 0 0,0-1-1 0 0,0 1 1 0 0,1-3-135 0 0,1 1 92 0 0,13-75 1093 0 0,-18 79-1180 0 0,-1 0-1 0 0,1 0 1 0 0,0 0-1 0 0,0 0 1 0 0,-1 0-1 0 0,1 1 1 0 0,0-1-1 0 0,-1 1 1 0 0,1-1-1 0 0,0 1 1 0 0,-1-1-1 0 0,1 1 1 0 0,-1 0-1 0 0,1 0 1 0 0,-1 0-1 0 0,1-1 1 0 0,-1 1-1 0 0,1 1 1 0 0,-1-1-1 0 0,1 0 1 0 0,-1 0-1 0 0,1 1 1 0 0,-1-1-1 0 0,1 0 1 0 0,0 1-1 0 0,-1 0 1 0 0,1-1-1 0 0,-1 1 1 0 0,1 0-1 0 0,0 0-4 0 0,-8 5-19 0 0,0 2 0 0 0,1-1 0 0 0,0 1 0 0 0,0 0 0 0 0,1 1 0 0 0,0 0 0 0 0,1 0 0 0 0,0 0 0 0 0,0 1 0 0 0,1 0 0 0 0,0 0 0 0 0,-2 7 19 0 0,7-16-2 0 0,-1 0-1 0 0,1-1 1 0 0,0 1-1 0 0,0 0 1 0 0,-1 0-1 0 0,1 0 1 0 0,0 0-1 0 0,0 0 1 0 0,0 0-1 0 0,0 0 1 0 0,0 0-1 0 0,0 0 1 0 0,0 0-1 0 0,0 0 1 0 0,1 0-1 0 0,-1-1 1 0 0,0 1-1 0 0,0 0 1 0 0,1 0-1 0 0,-1 0 1 0 0,1 0-1 0 0,-1 0 1 0 0,0-1-1 0 0,1 1 1 0 0,0 0-1 0 0,-1 0 1 0 0,1-1-1 0 0,-1 1 1 0 0,1 0-1 0 0,0-1 1 0 0,0 1-1 0 0,-1-1 1 0 0,1 1-1 0 0,0-1 1 0 0,0 1-1 0 0,0-1 1 0 0,0 1-1 0 0,-1-1 1 0 0,1 0-1 0 0,0 1 1 0 0,0-1-1 0 0,0 0 1 0 0,0 0-1 0 0,0 0 1 0 0,0 0-1 0 0,0 0 1 0 0,0 0-1 0 0,0 0 1 0 0,0 0-1 0 0,0 0 1 0 0,0 0 2 0 0,51-13 527 0 0,-49 11-473 0 0,0 1-1 0 0,-1-1 0 0 0,1 0 1 0 0,0 0-1 0 0,-1 0 1 0 0,1 0-1 0 0,-1 0 0 0 0,1-1 1 0 0,-1 1-1 0 0,0-1 1 0 0,0 1-1 0 0,0-1 0 0 0,-1 0 1 0 0,1 0-1 0 0,-1 0 1 0 0,1 0-1 0 0,-1 0 0 0 0,0 0 1 0 0,0 0-1 0 0,0 0 1 0 0,-1-1-1 0 0,1 1 0 0 0,-1 0 1 0 0,1-1-1 0 0,-1 1 0 0 0,0-1-52 0 0,-2 3-1 0 0,1 0 0 0 0,0 0 0 0 0,0 1 0 0 0,0-1 0 0 0,-1 0 0 0 0,1 1 0 0 0,0-1 0 0 0,-1 1 0 0 0,1-1 0 0 0,0 1 0 0 0,-1 0 0 0 0,1 0 0 0 0,0-1 0 0 0,-1 1 0 0 0,1 0 0 0 0,-1 0 0 0 0,1 1 0 0 0,0-1 0 0 0,-1 0 0 0 0,1 0 0 0 0,-1 1 0 0 0,1-1 0 0 0,0 0 0 0 0,0 1 0 0 0,-1 0 1 0 0,1-1-1 0 0,0 1 0 0 0,0 0 0 0 0,-1-1 0 0 0,1 1 0 0 0,0 0 0 0 0,0 0 0 0 0,0 0 0 0 0,0 0 0 0 0,-28 54-1244 0 0,40-47-1461 0 0,-1-8-2470 0 0,-7 0 2352 0 0,3 0-9382 0 0</inkml:trace>
  <inkml:trace contextRef="#ctx0" brushRef="#br0" timeOffset="17611.782">347 388 0 0 0,'0'0'948'0'0,"0"0"302"0"0,0 0 201 0 0,0 0 96 0 0,0 0 21 0 0,0 0-24 0 0,0 0-27 0 0,0 0-13 0 0,0 0-17 0 0,-4 4-60 0 0,-9 13-103 0 0,9-13-158 0 0,4-4-181 0 0,5 0 6573 0 0,15 0-7014 0 0,111-37 827 0 0,122-11-516 0 0,-211 45-708 0 0,-42 3-111 0 0,0 0-11 0 0,0 0 8 0 0,0 0 35 0 0,0 0 2 0 0,0 0 16 0 0,0 0 36 0 0,0 0-14 0 0,0 0-11 0 0,0 0-11 0 0,0 0-36 0 0,0 0 21 0 0,0 0 5 0 0,0 0 5 0 0,0 0-14 0 0,0 0-10 0 0,0 0 1 0 0,0 0 6 0 0,0 0 4 0 0,0 0-14 0 0,0 0-18 0 0,0 0-4 0 0,0 0 2 0 0,0 0 4 0 0,0 0 2 0 0,0 0-4 0 0,0 0-12 0 0,0 0 15 0 0,0 0 14 0 0,0 0-1 0 0,0 0-10 0 0,0 0 15 0 0,0 0 4 0 0,0 0 25 0 0,-27-30 207 0 0,-106-151-11 0 0,119 162-694 0 0,-16-32 536 0 0,25 16-6957 0 0,7 31-1315 0 0,1 0-4941 0 0</inkml:trace>
</inkml:ink>
</file>

<file path=ppt/ink/ink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18:33.4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496 545 0 0 0,'0'0'527'0'0,"0"0"612"0"0,0 0 173 0 0,0 0-78 0 0,0 0-120 0 0,0 0 40 0 0,0 0 88 0 0,0 0 85 0 0,5 1 10 0 0,13 0 63 0 0,30-9 7646 0 0,-42-5-4481 0 0,-48-15-3534 0 0,18 23-939 0 0,0 1-1 0 0,0 1 0 0 0,0 1 0 0 0,-1 2 1 0 0,1 0-1 0 0,-1 2 0 0 0,-14 2-91 0 0,-126 33 574 0 0,163-37-567 0 0,1 1 1 0 0,0-1-1 0 0,0 1 1 0 0,0-1-1 0 0,0 1 1 0 0,0-1-1 0 0,0 1 1 0 0,0 0 0 0 0,0-1-1 0 0,0 1 1 0 0,0 0-1 0 0,0 0 1 0 0,0 0-1 0 0,0 0 1 0 0,1 0-1 0 0,-1-1 1 0 0,0 2-1 0 0,1-1 1 0 0,-1 0 0 0 0,1 0-1 0 0,-1 0 1 0 0,1 0-1 0 0,-1 0 1 0 0,1 0-1 0 0,0 1 1 0 0,-1-1-1 0 0,1 0 1 0 0,0 0 0 0 0,0 0-1 0 0,0 1 1 0 0,0-1-1 0 0,0 0 1 0 0,0 0-1 0 0,1 0 1 0 0,-1 1-1 0 0,0-1 1 0 0,0 0-1 0 0,1 0 1 0 0,-1 0 0 0 0,1 0-1 0 0,-1 0 1 0 0,1 0-1 0 0,0 0 1 0 0,-1 0-1 0 0,1 0 1 0 0,0 0-1 0 0,0 1-7 0 0,43 43 59 0 0,35-4 220 0 0,-2-19 101 0 0,-79 11-207 0 0,-15-10-50 0 0,0-2 0 0 0,-2 0 0 0 0,0-1-1 0 0,-2-1 1 0 0,-21 15-123 0 0,-72 75 65 0 0,32-3-60 0 0,81-103-3 0 0,-1 0-1 0 0,1 1 0 0 0,0-1 0 0 0,0 0 1 0 0,0 1-1 0 0,0-1 0 0 0,0 0 0 0 0,1 1 1 0 0,-1-1-1 0 0,1 1 0 0 0,0-1 1 0 0,0 0-1 0 0,1 1 0 0 0,-1-1 0 0 0,1 1 1 0 0,0-1-1 0 0,-1 0 0 0 0,1 1 0 0 0,1-1 1 0 0,-1 0-1 0 0,1 2-1 0 0,2-1 21 0 0,1 0-1 0 0,-1 0 1 0 0,1 0 0 0 0,0-1 0 0 0,0 1-1 0 0,0-1 1 0 0,1 0 0 0 0,-1-1-1 0 0,1 1 1 0 0,0-1 0 0 0,0 0-1 0 0,-1-1 1 0 0,1 1 0 0 0,0-1 0 0 0,0 0-1 0 0,1-1 1 0 0,-1 1 0 0 0,0-1-1 0 0,5-1-20 0 0,138-6 610 0 0,0-31-233 0 0,-113-13-3441 0 0,-29 27-1214 0 0,-5 8-4237 0 0,-2 13 6123 0 0,2-5-9752 0 0</inkml:trace>
  <inkml:trace contextRef="#ctx0" brushRef="#br0" timeOffset="545.471">342 1 11034 0 0,'0'0'1990'0'0,"0"0"-33"0"0,0 0-112 0 0,0 0-116 0 0,0 0-161 0 0,0 0-240 0 0,0 0-280 0 0,0 0-242 0 0,0 0-186 0 0,0 0-156 0 0,0 0-22 0 0,0 0 43 0 0,0 0 47 0 0,-4 9 36 0 0,-14 86 715 0 0,30 92 538 0 0,-3 82-1021 0 0,-115 312-291 0 0,101-532-476 0 0,-1 0-1 0 0,-3 0 1 0 0,-2-1-1 0 0,-2 0 1 0 0,-2-1-1 0 0,-11 20-32 0 0,-1-1 153 0 0,27-66-130 0 0,0 0-24 0 0,0 0 2 0 0,0 0 23 0 0,-2-8-1647 0 0,3-7-3010 0 0,2 5-4766 0 0,-2 3-3417 0 0</inkml:trace>
</inkml:ink>
</file>

<file path=ppt/ink/ink8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4:14.928"/>
    </inkml:context>
    <inkml:brush xml:id="br0">
      <inkml:brushProperty name="width" value="0.05" units="cm"/>
      <inkml:brushProperty name="height" value="0.05" units="cm"/>
      <inkml:brushProperty name="color" value="#33CCFF"/>
    </inkml:brush>
  </inkml:definitions>
  <inkml:trace contextRef="#ctx0" brushRef="#br0">65 922 0 0 0,'0'0'1050'0'0,"0"0"374"0"0,0 0 159 0 0,0 0 5 0 0,0 0-78 0 0,0-4-159 0 0,3-10-457 0 0,1 10 5435 0 0,-4 4-5574 0 0,0 0-46 0 0,0 0-26 0 0,0 0-48 0 0,0 0-70 0 0,0 0-58 0 0,0 0-63 0 0,0 0-17 0 0,0 0 10 0 0,0 0 25 0 0,3-2 3562 0 0,10 11-3291 0 0,38 65 1020 0 0,-35-42-1358 0 0,2-1 22 0 0,59 75 252 0 0,-26-47-152 0 0,29 25-169 0 0,-16-6-68 0 0,17 13-9 0 0,-30-24-6 0 0,2-1-214 0 0,72 93 174 0 0,-34-27-73 0 0,-26-32 16 0 0,-17-34-128 0 0,5 5-8 0 0,-5 24 128 0 0,-14-43-173 0 0,29 29 74 0 0,-18-19 5 0 0,4 4-34 0 0,18 22 11 0 0,-18-32-7 0 0,14 21 6 0 0,-28-26-23 0 0,0-3-3 0 0,-5-7 63 0 0,-12 14-2388 0 0,-25-70-5738 0 0,2 5-471 0 0,3 2-4330 0 0</inkml:trace>
  <inkml:trace contextRef="#ctx0" brushRef="#br0" timeOffset="2159.569">0 907 0 0 0,'0'0'956'0'0,"0"0"350"0"0,0 0 142 0 0,0 0 24 0 0,0 0-34 0 0,0 0 10 0 0,0 0 66 0 0,0 0 90 0 0,4-3 9 0 0,9-6-76 0 0,-10 6-148 0 0,-3 3-169 0 0,0 0-132 0 0,0 0-142 0 0,2 7 6056 0 0,6 6-4896 0 0,2 8-2171 0 0,1 23 305 0 0,-2 0-1 0 0,-3 0 1 0 0,-1 1-1 0 0,-2 0 1 0 0,-2 0 0 0 0,-4 34-240 0 0,-12 45 645 0 0,49-157-393 0 0,188-191 32 0 0,-166 159-274 0 0,-46 54 34 0 0,-10 10-35 0 0,0 1-20 0 0,0 0 17 0 0,0 0-8 0 0,0 0 8 0 0,0 0 2 0 0,0 0-3 0 0,0 0-12 0 0,0 0-3 0 0,0 0 11 0 0,0 0-1 0 0,28-14 19 0 0,20-16 11 0 0,-122 0 790 0 0,-69-9-613 0 0,75 27-71 0 0,-16-10-21 0 0,50 11-40 0 0,4-15-321 0 0,16-1-1792 0 0,14 3-7413 0 0,1 20-2810 0 0</inkml:trace>
  <inkml:trace contextRef="#ctx0" brushRef="#br0" timeOffset="3264.89">446 528 7554 0 0,'0'0'4145'0'0,"0"0"-1749"0"0,0 0-761 0 0,0 0-133 0 0,0 0-93 0 0,0 0-198 0 0,0 0-279 0 0,0 0-281 0 0,0 0-165 0 0,0 0-73 0 0,0 0-10 0 0,0 0-12 0 0,-3 9 7 0 0,-6 29 2 0 0,23 15 887 0 0,75 149 865 0 0,-38-78-1548 0 0,-110-204 1237 0 0,46 49-1794 0 0,1-1 0 0 0,1 0 0 0 0,2 0 0 0 0,1-1 0 0 0,2 0 0 0 0,1-1 0 0 0,2 1 0 0 0,1-1 0 0 0,2 0 0 0 0,3-25-47 0 0,34-50 214 0 0,-29 94-189 0 0,-7 15-18 0 0,1 0 0 0 0,0 0 1 0 0,-1 0-1 0 0,1 1 1 0 0,-1-1-1 0 0,0 1 1 0 0,1-1-1 0 0,-1 1 1 0 0,1 0-1 0 0,-1-1 1 0 0,0 1-1 0 0,1 0 1 0 0,-1 0-1 0 0,0 0 1 0 0,0 0-1 0 0,0 0 0 0 0,0 0 1 0 0,0 0-1 0 0,0 1 1 0 0,0-1-1 0 0,0 0 1 0 0,0 0-1 0 0,0 1 1 0 0,-1-1-1 0 0,1 1 1 0 0,0-1-1 0 0,-1 1 1 0 0,0-1-1 0 0,1 1 1 0 0,-1-1-8 0 0,51 84 248 0 0,-19-74-1398 0 0,-10-26-5937 0 0,-16 11-517 0 0,-2 4-5065 0 0</inkml:trace>
  <inkml:trace contextRef="#ctx0" brushRef="#br0" timeOffset="5651.596">818 807 464 0 0,'0'0'2127'0'0,"0"0"-377"0"0,0 0-8 0 0,0 0 189 0 0,0 0 74 0 0,0 0-99 0 0,0 0-295 0 0,0 0-369 0 0,0 0-290 0 0,0 0-165 0 0,0 0-86 0 0,0 0-17 0 0,0 0 15 0 0,8-2 553 0 0,-5 1 4915 0 0,-7 134-4421 0 0,0-24-1258 0 0,6-107-475 0 0,-1-1 1 0 0,1 1-1 0 0,0-1 1 0 0,-1 1-1 0 0,1-1 1 0 0,0 0-1 0 0,0 1 1 0 0,0-1-1 0 0,0 0 0 0 0,0 0 1 0 0,0-1-1 0 0,0 1 1 0 0,0 0-1 0 0,0-1 1 0 0,1 1-1 0 0,-1-1 0 0 0,0 0 1 0 0,0 0-1 0 0,0 0 1 0 0,1 0-1 0 0,-1 0 1 0 0,0 0-1 0 0,0 0 0 0 0,1-1 1 0 0,-1 1-1 0 0,1-1-13 0 0,6 1 128 0 0,-4-2-96 0 0,0 0-1 0 0,-1-1 1 0 0,1 1-1 0 0,-1-1 0 0 0,1 0 1 0 0,-1 0-1 0 0,0 0 1 0 0,0 0-1 0 0,0-1 0 0 0,-1 1 1 0 0,1-1-1 0 0,-1 0 0 0 0,0 0 1 0 0,0-1-1 0 0,0 1 1 0 0,-1-1-1 0 0,1 0-31 0 0,-2 4 7 0 0,0 1-26 0 0,-1 0-12 0 0,0 0-2 0 0,0 0-22 0 0,-42-11-6993 0 0,34 11 3155 0 0,1 0-4079 0 0,3 0-2249 0 0</inkml:trace>
  <inkml:trace contextRef="#ctx0" brushRef="#br0" timeOffset="6204.584">852 487 1776 0 0,'0'0'2540'0'0,"0"0"-731"0"0,0 0-155 0 0,0 0 188 0 0,0 0 141 0 0,0 0-49 0 0,0 0-259 0 0,0 0-316 0 0,0 0-273 0 0,0 0-161 0 0,0 0-84 0 0,0 0-35 0 0,0 0-41 0 0,-7-7 3040 0 0,-20 66-2206 0 0,40-93-1070 0 0,1 9-439 0 0,-14 25-33 0 0,0 0-4 0 0,0 0 7 0 0,0 0-10 0 0,0 0-25 0 0,0 0 33 0 0,0 0 19 0 0,0 0 7 0 0,0 0 15 0 0,0 0-3 0 0,0 0-2 0 0,-5 22 610 0 0,-2-15-995 0 0,1-7-6830 0 0,2 0 1344 0 0,4 0-6316 0 0</inkml:trace>
  <inkml:trace contextRef="#ctx0" brushRef="#br0" timeOffset="7509.519">784 1 5073 0 0,'0'0'1989'0'0,"0"0"-140"0"0,0 0-32 0 0,0 0-94 0 0,0 0-168 0 0,0 0-286 0 0,0 0-255 0 0,0 0-102 0 0,0 0-57 0 0,0 0-26 0 0,0 0-4 0 0,0 0-31 0 0,0 5 6821 0 0,-4 21-7420 0 0,-52 123 150 0 0,39-101-233 0 0,65-249-22 0 0,-40 174-42 0 0,-12 46 107 0 0,-11 32-87 0 0,-3 5 145 0 0,15-43-126 0 0,4-21 6 0 0,24-63-110 0 0,-25 70 43 0 0,0 1-22 0 0,0 0 7 0 0,0 0 0 0 0,0 0 5 0 0,0 0 5 0 0,0 0-8 0 0,0 0-18 0 0,0 0-8 0 0,0 0 3 0 0,0 0 6 0 0,-5 19 42 0 0,-48 90-17 0 0,48-96-50 0 0,6-24-54 0 0,8-23-20 0 0,43-62-526 0 0,-51 93 631 0 0,-1 2 18 0 0,-25 57 19 0 0,33-78-3734 0 0,-1 14 486 0 0,-5 4 384 0 0,1 1-3311 0 0,1-1-5773 0 0</inkml:trace>
  <inkml:trace contextRef="#ctx0" brushRef="#br0" timeOffset="8906.758">197 321 0 0 0,'0'0'2054'0'0,"0"0"206"0"0,0 0 161 0 0,0 0 47 0 0,0 0-159 0 0,0 0-279 0 0,0 0-277 0 0,0 0-248 0 0,0 0-181 0 0,0 0-149 0 0,0 0-147 0 0,4 8 5471 0 0,6-10-6267 0 0,0 0-1 0 0,-1-1 1 0 0,1 0 0 0 0,-1-1 0 0 0,0 0 0 0 0,0 0-1 0 0,0-1 1 0 0,-1 0 0 0 0,0 0 0 0 0,0-1 0 0 0,1-1-232 0 0,15-9 234 0 0,44-24 30 0 0,-38 31 163 0 0,10-12 1307 0 0,-70 16-1445 0 0,-148-68-34 0 0,149 62-203 0 0,29 8-48 0 0,0 3-16 0 0,28 14-7725 0 0,-14-14-1099 0 0,-6 0-3581 0 0</inkml:trace>
</inkml:ink>
</file>

<file path=ppt/ink/ink8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4:41.3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40 12683 0 0,'0'0'1701'0'0,"0"0"-446"0"0,0 0-53 0 0,0 0 80 0 0,0 0 46 0 0,0 0-139 0 0,0 0-280 0 0,0 0-271 0 0,0 0-163 0 0,0 0-95 0 0,0 0-60 0 0,15 7 1863 0 0,4-19-1131 0 0,-20 29 182 0 0,-36 59-516 0 0,53-77-485 0 0,104-101 435 0 0,-119 102-668 0 0,-1 0 0 0 0,1 0 0 0 0,-1-1 0 0 0,0 1 0 0 0,1 0 0 0 0,-1-1 0 0 0,1 1 0 0 0,-1 0 0 0 0,1-1 0 0 0,-1 1 0 0 0,0-1 0 0 0,1 1 0 0 0,-1 0 0 0 0,0-1 0 0 0,1 1-1 0 0,-1-1 1 0 0,0 1 0 0 0,0-1 0 0 0,0 1 0 0 0,1-1 0 0 0,-1 1 0 0 0,0-1 0 0 0,0 0 0 0 0,0 1 0 0 0,0-1 0 0 0,0 1 0 0 0,0-1 0 0 0,0 1 0 0 0,0-1 0 0 0,0 1 0 0 0,0-1 0 0 0,0 1 0 0 0,0-1 0 0 0,0 0-1 0 0,-1 1 1 0 0,1-1 0 0 0,0 1 0 0 0,0-1 0 0 0,-1 1 0 0 0,1 0 0 0 0,0-1 0 0 0,-1 1 0 0 0,1-1 0 0 0,0 1 0 0 0,-1-1 0 0 0,1 1 0 0 0,-1 0 0 0 0,1-1 0 0 0,0 1 0 0 0,-1 0 0 0 0,1-1 0 0 0,-1 1-1 0 0,1 0 1 0 0,-1 0 0 0 0,1 0 0 0 0,-1-1 0 0 0,1 1 0 0 0,-1 0 0 0 0,0 0 0 0 0,1 0 0 0 0,-1 0 0 0 0,1 0 0 0 0,-1 0 0 0 0,0 0 0 0 0,-37 3-2801 0 0,29 4-511 0 0,0-1-5511 0 0,4-5-4288 0 0</inkml:trace>
</inkml:ink>
</file>

<file path=ppt/ink/ink8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4:46.6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163 1 13075 0 0,'0'0'2148'0'0,"0"0"-295"0"0,0 0-78 0 0,0 0-171 0 0,0 0-257 0 0,0 0-259 0 0,0 0-244 0 0,0 0-185 0 0,0 0-127 0 0,0 0-98 0 0,0 0-90 0 0,0 0-77 0 0,0 0-35 0 0,-12 1-26 0 0,-93 27 374 0 0,102-27-575 0 0,1 0 0 0 0,-1-1 0 0 0,1 1 0 0 0,0 0 0 0 0,0 0 0 0 0,-1 0 0 0 0,1 1 0 0 0,0-1 0 0 0,0 0 0 0 0,0 1 0 0 0,0 0 0 0 0,1-1 0 0 0,-1 1 0 0 0,0 0 0 0 0,1 0 0 0 0,-1 0 0 0 0,1 0 0 0 0,0 0 0 0 0,-1 0 0 0 0,1 0 0 0 0,0 1 0 0 0,0-1 0 0 0,0 0 0 0 0,1 1 0 0 0,-1-1 0 0 0,1 0 0 0 0,-1 1 0 0 0,1-1 0 0 0,0 1 0 0 0,0-1 0 0 0,0 1 0 0 0,0-1 0 0 0,0 1 0 0 0,0-1 0 0 0,1 1 0 0 0,-1-1 1 0 0,1 0-1 0 0,0 1 0 0 0,0-1 0 0 0,1 2-6 0 0,62 29 46 0 0,-57-31-10 0 0,0 0 0 0 0,0 0 0 0 0,-1 1-1 0 0,1-1 1 0 0,-1 1 0 0 0,0 1-1 0 0,0-1 1 0 0,0 1 0 0 0,0 0-1 0 0,0 1 1 0 0,-1-1 0 0 0,0 1-1 0 0,0 0 1 0 0,0 1 0 0 0,-1-1 0 0 0,0 1-1 0 0,0 0 1 0 0,0 0 0 0 0,-1 0-1 0 0,0 0 1 0 0,2 5-35 0 0,-4-6 41 0 0,-1 0 1 0 0,0 0 0 0 0,0 0-1 0 0,0 0 1 0 0,-1 1-1 0 0,0-1 1 0 0,0 0-1 0 0,0 0 1 0 0,0 0-1 0 0,-1-1 1 0 0,0 1-1 0 0,0 0 1 0 0,0 0-1 0 0,-1-1 1 0 0,1 0-1 0 0,-1 1 1 0 0,0-1-1 0 0,0 0 1 0 0,-1 0-1 0 0,1-1 1 0 0,-1 1-1 0 0,0-1 1 0 0,0 1 0 0 0,0-1-1 0 0,0 0 1 0 0,-1-1-1 0 0,1 1 1 0 0,-1-1-1 0 0,0 0 1 0 0,1 0-1 0 0,-1 0 1 0 0,0-1-1 0 0,0 0 1 0 0,0 0-1 0 0,0 0 1 0 0,0 0-1 0 0,-2-1-41 0 0,-36-5-784 0 0,34-24-6661 0 0,9 19-1109 0 0,0 6-4161 0 0</inkml:trace>
</inkml:ink>
</file>

<file path=ppt/ink/ink8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4:47.5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1 254 2561 0 0,'0'0'2876'0'0,"0"0"-195"0"0,0 0-17 0 0,0 0-87 0 0,0 0-278 0 0,0 0-335 0 0,0 0-317 0 0,0 0-269 0 0,0 0-190 0 0,34-5-154 0 0,110-16-141 0 0,-49-6 681 0 0,-70 14-1094 0 0,-13 9-335 0 0,-1-2 1 0 0,0 1-1 0 0,0-2 0 0 0,0 1 1 0 0,-1-1-1 0 0,0-1 0 0 0,0 0 1 0 0,-1 0-1 0 0,0-1 0 0 0,-1-1 0 0 0,0 1 1 0 0,0-1-1 0 0,-1 0 0 0 0,0-1 1 0 0,-1 0-1 0 0,0 0 0 0 0,0 0 1 0 0,-1-1-1 0 0,-1 0 0 0 0,0 0-145 0 0,-4 11 60 0 0,0 1-4 0 0,0 0-4 0 0,0 0-24 0 0,-2 5-87 0 0,-23 108-25 0 0,13-10 84 0 0,5 1-1 0 0,5 0 0 0 0,4 15 1 0 0,0 14 16 0 0,-1-72-11 0 0,-2-1 0 0 0,-3 0 0 0 0,-3 0 0 0 0,-2 0 0 0 0,-3-1 0 0 0,-12 34-5 0 0,22-85 5 0 0,-1 0-1 0 0,1-1 1 0 0,-1 0-1 0 0,-1 1 0 0 0,1-1 1 0 0,-1 0-1 0 0,-1 0 0 0 0,1-1 1 0 0,-1 1-1 0 0,0-1 0 0 0,-1 0 1 0 0,1 0-1 0 0,-1-1 1 0 0,0 0-1 0 0,-1 0 0 0 0,1 0 1 0 0,-1-1-1 0 0,0 0 0 0 0,0 0 1 0 0,0-1-1 0 0,-1 0 0 0 0,1 0 1 0 0,-1 0-1 0 0,1-1 0 0 0,-1 0 1 0 0,-2-1-5 0 0,2 0 6 0 0,1-1-1 0 0,0-1 1 0 0,-1 1 0 0 0,1-1 0 0 0,0-1 0 0 0,0 1 0 0 0,-1-1-1 0 0,1 0 1 0 0,0-1 0 0 0,1 0 0 0 0,-1 0 0 0 0,0 0-1 0 0,1-1 1 0 0,0 0 0 0 0,0 0 0 0 0,0-1 0 0 0,0 1 0 0 0,1-1-1 0 0,0-1 1 0 0,0 1 0 0 0,0-1 0 0 0,0 0 0 0 0,1 0-1 0 0,0 0 1 0 0,1 0 0 0 0,-1-1 0 0 0,-1-4-6 0 0,1 1 10 0 0,-1 0 1 0 0,2 0-1 0 0,-1-1 0 0 0,2 1 0 0 0,-1-1 1 0 0,1 1-1 0 0,1-1 0 0 0,0 0 1 0 0,1 0-1 0 0,0 0 0 0 0,0 0 1 0 0,1 0-1 0 0,0 1 0 0 0,1-1 1 0 0,1 0-1 0 0,-1 1 0 0 0,2-1 1 0 0,2-6-11 0 0,16-20 14 0 0,2 1 1 0 0,1 1 0 0 0,2 2 0 0 0,1 0 0 0 0,1 2-1 0 0,2 0 1 0 0,1 3 0 0 0,1 1 0 0 0,2 1 0 0 0,11-5-15 0 0,112-65-698 0 0,-157 93 791 0 0,1 2-1542 0 0,-1 1-7809 0 0,-3 0-2845 0 0</inkml:trace>
  <inkml:trace contextRef="#ctx0" brushRef="#br0" timeOffset="307.979">746 740 7746 0 0,'0'0'3180'0'0,"0"0"-1402"0"0,0 0-219 0 0,0 0 240 0 0,0 0 64 0 0,0 0-165 0 0,0 0-279 0 0,0 0-218 0 0,0 0-152 0 0,0 0-101 0 0,0 0-52 0 0,0 0-68 0 0,0 0-58 0 0,-12 11-53 0 0,-37 32-70 0 0,48-43-619 0 0,0 0 1 0 0,1 0-1 0 0,-1 0 1 0 0,0 0-1 0 0,1 0 0 0 0,-1-1 1 0 0,0 1-1 0 0,0 0 1 0 0,1 0-1 0 0,-1-1 1 0 0,0 1-1 0 0,1 0 0 0 0,-1-1 1 0 0,1 1-1 0 0,-1-1 1 0 0,0 1-1 0 0,1-1 0 0 0,-1 1 1 0 0,1-1-1 0 0,-1 1 1 0 0,1-1-1 0 0,-1 1 1 0 0,1-1-1 0 0,0 0 0 0 0,-1 1 1 0 0,1-1-1 0 0,0 0 1 0 0,-1 1-1 0 0,1-1 0 0 0,0 0 1 0 0,0 0-1 0 0,0 1 1 0 0,0-1-1 0 0,0 0 1 0 0,0 1-1 0 0,0-1 0 0 0,0 0 1 0 0,0 0-1 0 0,0 1 1 0 0,0-1-1 0 0,0 0 0 0 0,0 0 1 0 0,0 1-1 0 0,1-1 1 0 0,-1 0-1 0 0,0 1 1 0 0,1-1-1 0 0,-1 0 0 0 0,0 1 1 0 0,1-1-1 0 0,-1 0 1 0 0,1 1-1 0 0,0-1-28 0 0,-1-2 93 0 0,48-109 828 0 0,-45 107-892 0 0,182-238 405 0 0,-181 271-5579 0 0,-5-13-2543 0 0,-1-7-5111 0 0</inkml:trace>
  <inkml:trace contextRef="#ctx0" brushRef="#br0" timeOffset="762.665">1321 501 14699 0 0,'0'0'1426'0'0,"0"0"-203"0"0,0 0 148 0 0,0 0 109 0 0,0 0-54 0 0,0 0-138 0 0,0 0-223 0 0,0 0-166 0 0,0 0-109 0 0,0 0-115 0 0,0 0-130 0 0,0 0-93 0 0,1-5-69 0 0,-1 3-369 0 0,0 2 1 0 0,1-1-1 0 0,-1 1 1 0 0,0-1 0 0 0,0 1 0 0 0,1-1 0 0 0,-1 1 0 0 0,0-1 0 0 0,0 1 0 0 0,0-1-1 0 0,0 1 1 0 0,0-1 0 0 0,0 0 0 0 0,0 1 0 0 0,0-1 0 0 0,0 1 0 0 0,0-1 0 0 0,0 1-1 0 0,0-1 1 0 0,0 0 0 0 0,0 1 0 0 0,-1-1 0 0 0,1 1 0 0 0,0-1 0 0 0,0 1-1 0 0,-1-1 1 0 0,1 1 0 0 0,0-1 0 0 0,-1 1 0 0 0,1-1 0 0 0,0 1 0 0 0,-1 0 0 0 0,1-1-1 0 0,-1 1 1 0 0,1-1 0 0 0,-1 1 0 0 0,1 0 0 0 0,-1 0 0 0 0,1-1 0 0 0,-1 1 0 0 0,1 0-1 0 0,-1 0 1 0 0,1-1 0 0 0,-1 1 0 0 0,1 0 0 0 0,-1 0 0 0 0,1 0 0 0 0,-1 0 0 0 0,0 0-1 0 0,1 0 1 0 0,-1 0 0 0 0,1 0 0 0 0,-1 0 0 0 0,1 0 0 0 0,-1 0 0 0 0,0 0 0 0 0,1 1-1 0 0,-1-1-14 0 0,-16 3 60 0 0,1 0 0 0 0,0 1 0 0 0,0 1-1 0 0,0 1 1 0 0,0 0 0 0 0,1 1-1 0 0,0 0 1 0 0,0 1 0 0 0,1 1 0 0 0,0 0-1 0 0,1 2 1 0 0,0-1 0 0 0,0 1-1 0 0,1 1 1 0 0,1 0 0 0 0,0 1 0 0 0,0 0-1 0 0,2 1 1 0 0,-1 0 0 0 0,2 0-1 0 0,0 1 1 0 0,1 0-60 0 0,2-8 0 0 0,1 0 0 0 0,0 0 0 0 0,1 0-1 0 0,0 0 1 0 0,0 1 0 0 0,1-1 0 0 0,0 1 0 0 0,0 0-1 0 0,0 0 1 0 0,1 0 0 0 0,0-1 0 0 0,1 1 0 0 0,0 0 0 0 0,0 0-1 0 0,1 0 1 0 0,1-5 4 0 0,1-1 0 0 0,-1 0 0 0 0,1 0 0 0 0,0-1 0 0 0,-1 1 0 0 0,1-1 0 0 0,0 1 0 0 0,0-1-1 0 0,0 0 1 0 0,0 0 0 0 0,1 0 0 0 0,-1 0 0 0 0,0-1 0 0 0,0 1 0 0 0,0-1 0 0 0,1 0 0 0 0,-1 0 0 0 0,0 0-1 0 0,0 0 1 0 0,0-1 0 0 0,1 1 0 0 0,-1-1 0 0 0,0 0 0 0 0,0 0 0 0 0,0 0 0 0 0,3-1-4 0 0,16-7 73 0 0,0-1 0 0 0,0 0-1 0 0,-1-2 1 0 0,0 0 0 0 0,-1-2 0 0 0,-1 0 0 0 0,0-1 0 0 0,8-9-73 0 0,74-54 406 0 0,-23 56-279 0 0,-77 23-129 0 0,0 0 0 0 0,1 1 0 0 0,-1-1 0 0 0,1 0 0 0 0,-1 0 0 0 0,0 1 0 0 0,0-1 0 0 0,0 1 0 0 0,0-1 0 0 0,0 1 0 0 0,0-1 0 0 0,0 1 0 0 0,0 0 0 0 0,-1-1 1 0 0,1 1-1 0 0,-1 0 0 0 0,1 0 0 0 0,-1-1 0 0 0,0 1 0 0 0,0 0 0 0 0,1 0 0 0 0,-1 0 0 0 0,0-1 0 0 0,-1 1 0 0 0,1 0 0 0 0,0 1 2 0 0,0 5-14 0 0,3 24-102 0 0,-3-21-119 0 0,1 0 0 0 0,0 0 0 0 0,1-1 0 0 0,0 1 0 0 0,0-1 0 0 0,1 1 0 0 0,0-1 0 0 0,1 0 0 0 0,0 0 0 0 0,1 0 0 0 0,1 1 235 0 0,15 7-4126 0 0,-5-11-5474 0 0,-11-6-2579 0 0</inkml:trace>
  <inkml:trace contextRef="#ctx0" brushRef="#br0" timeOffset="1324.914">1647 887 12243 0 0,'0'0'2083'0'0,"0"0"-307"0"0,0 0-90 0 0,0 0-121 0 0,0 0-158 0 0,0 0-166 0 0,0 0-148 0 0,0 0-59 0 0,0 0-55 0 0,0 0-134 0 0,0 0-125 0 0,0 0-93 0 0,0 0-99 0 0,12-11-72 0 0,39-40-69 0 0,15-49 608 0 0,-56 78-920 0 0,2 1 0 0 0,1 0 0 0 0,0 1 0 0 0,1 0 0 0 0,1 1 0 0 0,1 1 1 0 0,1 0-1 0 0,1 1 0 0 0,0 1 0 0 0,8-5-75 0 0,-26 22-1 0 0,0-1 0 0 0,0 0 1 0 0,0 0-1 0 0,0 1 0 0 0,0-1 0 0 0,0 0 1 0 0,0 1-1 0 0,0-1 0 0 0,0 0 0 0 0,0 0 0 0 0,0 1 1 0 0,0-1-1 0 0,0 0 0 0 0,0 0 0 0 0,0 1 1 0 0,0-1-1 0 0,1 0 0 0 0,-1 0 0 0 0,0 0 1 0 0,0 1-1 0 0,0-1 0 0 0,0 0 0 0 0,1 0 1 0 0,-1 0-1 0 0,0 0 0 0 0,0 1 0 0 0,0-1 1 0 0,1 0-1 0 0,-1 0 0 0 0,0 0 0 0 0,0 0 1 0 0,1 0-1 0 0,-1 0 0 0 0,0 1 0 0 0,0-1 1 0 0,1 0-1 0 0,-1 0 0 0 0,0 0 0 0 0,0 0 1 0 0,1 0-1 0 0,-1 0 0 0 0,0 0 0 0 0,0 0 0 0 0,1 0 1 0 0,-1 0-1 0 0,0 0 0 0 0,0 0 0 0 0,1-1 1 0 0,-1 1-1 0 0,0 0 0 0 0,0 0 0 0 0,1 0 1 0 0,-1 0-1 0 0,0 0 0 0 0,0 0 0 0 0,0-1 1 0 0,1 1-1 0 0,-1 0 0 0 0,0 0 1 0 0,0 9 5 0 0,-4 148-56 0 0,5-155 52 0 0,0 0-1 0 0,0-1 1 0 0,1 1-1 0 0,-1 0 1 0 0,0-1 0 0 0,1 1-1 0 0,-1-1 1 0 0,1 0-1 0 0,-1 1 1 0 0,1-1-1 0 0,0 0 1 0 0,0 0-1 0 0,-1 0 1 0 0,1 0 0 0 0,0 0-1 0 0,0 0 1 0 0,0-1-1 0 0,0 1 1 0 0,0-1-1 0 0,0 1 1 0 0,0-1 0 0 0,0 0-1 0 0,0 0 1 0 0,0 0-1 0 0,0 0 1 0 0,0 0-1 0 0,0 0 1 0 0,0-1-1 0 0,0 1 1 0 0,0-1 0 0 0,0 1-1 0 0,0-1 1 0 0,0 0-1 0 0,0 1 1 0 0,0-1-1 0 0,0 0 1 0 0,-1 0 0 0 0,2-1-2 0 0,107-71 67 0 0,-47 57-80 0 0,-38 52-19 0 0,-10-17-74 0 0,16 16-345 0 0,-3-21-3078 0 0,-27-14 3294 0 0,10 2-3114 0 0,-2-1-4331 0 0,-4-1-4199 0 0</inkml:trace>
  <inkml:trace contextRef="#ctx0" brushRef="#br0" timeOffset="1716.967">2503 674 2072 0 0,'0'0'1717'0'0,"0"0"-438"0"0,0 0 166 0 0,0 0 309 0 0,0 0 159 0 0,0 0 7 0 0,0 0-114 0 0,0 0-147 0 0,0 0-126 0 0,0 0-75 0 0,0 0-98 0 0,0 0-129 0 0,0 0-115 0 0,25 5-117 0 0,81 17-99 0 0,-45-24 761 0 0,-49-5-1257 0 0,-1 4-266 0 0,-1-2 1 0 0,0 1-1 0 0,0-1 1 0 0,0-1-1 0 0,0 0 0 0 0,-1 0 1 0 0,0-1-1 0 0,0 0 1 0 0,0 0-1 0 0,-1-1 1 0 0,0 0-1 0 0,-1-1 0 0 0,0 0 1 0 0,0 0-1 0 0,-1 0 1 0 0,0-1-1 0 0,-1 0 0 0 0,0 0 1 0 0,0 0-1 0 0,-1-1 1 0 0,-1 0-1 0 0,0 1 1 0 0,0-1-1 0 0,0-3-138 0 0,-3 12 3 0 0,-1 0-1 0 0,1 0 1 0 0,0 0-1 0 0,0 1 1 0 0,-1-1-1 0 0,1 0 1 0 0,-1 0-1 0 0,0 1 1 0 0,1-1-1 0 0,-1 0 1 0 0,0 1-1 0 0,0-1 1 0 0,0 1-1 0 0,0-1 1 0 0,0 1-1 0 0,-1-1 1 0 0,1 1-1 0 0,0 0 1 0 0,-1 0-1 0 0,1 0 1 0 0,-1-1-1 0 0,1 1 1 0 0,-1 0-1 0 0,1 1 1 0 0,-1-1 0 0 0,0 0-1 0 0,1 0 1 0 0,-1 1-1 0 0,0-1 1 0 0,0 1-1 0 0,1 0 1 0 0,-1-1-1 0 0,0 1 1 0 0,0 0-1 0 0,0 0 1 0 0,0 0-3 0 0,-67 12 1 0 0,58-7-7 0 0,1 1-1 0 0,0-1 1 0 0,0 2 0 0 0,0 0-1 0 0,1 0 1 0 0,0 0 0 0 0,0 1 0 0 0,1 1-1 0 0,0-1 1 0 0,0 1 0 0 0,1 1-1 0 0,0-1 1 0 0,1 1 0 0 0,0 0-1 0 0,0 1 1 0 0,1 0 0 0 0,1-1-1 0 0,0 1 1 0 0,0 1 0 0 0,1-1 0 0 0,1 1-1 0 0,-1-1 1 0 0,2 1 0 0 0,0 0-1 0 0,0-1 1 0 0,1 1 0 0 0,1 0-1 0 0,0 0 1 0 0,0-1 0 0 0,1 1-1 0 0,1 0 1 0 0,0-1 0 0 0,0 0 0 0 0,1 0-1 0 0,1 0 1 0 0,0 0 0 0 0,5 8 6 0 0,2-5 9 0 0,-1-1 0 0 0,2-1 0 0 0,-1 0 0 0 0,2 0 1 0 0,0-1-1 0 0,0-1 0 0 0,1 0 0 0 0,0-1 1 0 0,0-1-1 0 0,1-1 0 0 0,0 0 0 0 0,1 0 0 0 0,-1-2 1 0 0,1 0-1 0 0,1-1 0 0 0,-1-1 0 0 0,0-1 1 0 0,1 0-1 0 0,-1-1 0 0 0,1-1 0 0 0,-1 0 0 0 0,1-2 1 0 0,2 0-10 0 0,63-22-1676 0 0,-54 6-6174 0 0,-21 10-4914 0 0</inkml:trace>
</inkml:ink>
</file>

<file path=ppt/ink/ink8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4:45.1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254 0 8666 0 0,'0'0'2395'0'0,"0"0"-401"0"0,0 0-206 0 0,0 0-33 0 0,0 0-52 0 0,0 0-182 0 0,0 0-305 0 0,0 0-317 0 0,0 0-258 0 0,0 0-155 0 0,0 0-41 0 0,0 0 35 0 0,0 0 44 0 0,-1 8 20 0 0,11 88 1262 0 0,4-31-1393 0 0,-3 0 0 0 0,-3 1 0 0 0,-3 0 0 0 0,-3 0 0 0 0,-3 0 0 0 0,-2 1 0 0 0,-8 35-413 0 0,-3 86 173 0 0,13-142-2545 0 0,1-98-2125 0 0,0 18-5038 0 0,0 22-2324 0 0</inkml:trace>
  <inkml:trace contextRef="#ctx0" brushRef="#br0" timeOffset="699.78">0 490 15851 0 0,'0'0'1543'0'0,"0"0"-377"0"0,0 0-162 0 0,0 0 12 0 0,0 0 7 0 0,0 0-33 0 0,0 0-139 0 0,0 0-147 0 0,0 0-108 0 0,0 0-84 0 0,0 0-84 0 0,35-14-94 0 0,112-41-84 0 0,71-8 30 0 0,-192 55-361 0 0,-11 5-211 0 0,0-1-1 0 0,-1 0 0 0 0,1-1 0 0 0,-1-1 0 0 0,0-1 0 0 0,0 0 1 0 0,-1 0-1 0 0,0-1 0 0 0,0-1 0 0 0,-1 0 0 0 0,7-7 293 0 0,62-100-7681 0 0,-50 26 6155 0 0,-23 59 2398 0 0,0 11 2673 0 0,-8 20-2754 0 0,0 0-126 0 0,0 19 1158 0 0,-13 190 2428 0 0,-3 176-2298 0 0,16-365-1883 0 0,-1-13-56 0 0,1-1 1 0 0,0 1 0 0 0,0-1-1 0 0,1 0 1 0 0,0 1 0 0 0,0-1-1 0 0,0 0 1 0 0,1 0 0 0 0,0 0-1 0 0,0 0 1 0 0,1 0 0 0 0,-1 0-1 0 0,1 0 1 0 0,0-1 0 0 0,1 0-1 0 0,0 1 1 0 0,-1-1 0 0 0,6 4-15 0 0,-4-8 31 0 0,1 0 1 0 0,0-1 0 0 0,-1 0-1 0 0,1 0 1 0 0,0 0-1 0 0,-1-1 1 0 0,1 0 0 0 0,0 0-1 0 0,-1 0 1 0 0,0-1-1 0 0,1 0 1 0 0,-1 0 0 0 0,0 0-1 0 0,0 0 1 0 0,0-1-1 0 0,0 0 1 0 0,0 0 0 0 0,0-1-1 0 0,-1 1 1 0 0,0-1 0 0 0,0 0-1 0 0,0 0 1 0 0,0 0-1 0 0,0-1 1 0 0,-1 1 0 0 0,1-1-32 0 0,-4 4 1 0 0,116-103 167 0 0,-28 48-148 0 0,-87 55-19 0 0,-1 0 0 0 0,1 0 0 0 0,0 1 0 0 0,0-1 0 0 0,0 0 1 0 0,0 1-1 0 0,0-1 0 0 0,0 1 0 0 0,1-1 0 0 0,-1 1 0 0 0,0-1 0 0 0,0 1 1 0 0,0 0-1 0 0,0-1 0 0 0,1 1 0 0 0,-1 0 0 0 0,0 0 0 0 0,0 0 1 0 0,0 0-1 0 0,1 0 0 0 0,-1 0 0 0 0,0 0 0 0 0,0 0 0 0 0,0 1 1 0 0,1-1-1 0 0,-1 0 0 0 0,0 1 0 0 0,0-1 0 0 0,0 1 0 0 0,0-1 0 0 0,0 1 1 0 0,0 0-1 0 0,0-1 0 0 0,0 1 0 0 0,0 0 0 0 0,0 0 0 0 0,0 0 1 0 0,0 0-1 0 0,-1 0 0 0 0,1 0 0 0 0,0 0 0 0 0,-1 0 0 0 0,1 0 1 0 0,-1 0-1 0 0,1 0 0 0 0,-1 0 0 0 0,1 0 0 0 0,-1 0 0 0 0,0 0 0 0 0,1 1 1 0 0,-1-1-1 0 0,0 0 0 0 0,0 1-1 0 0,20 174 275 0 0,6-118-185 0 0,8-66-1815 0 0,-16-12-6086 0 0,-13 13 1861 0 0,-1 2-5505 0 0</inkml:trace>
  <inkml:trace contextRef="#ctx0" brushRef="#br0" timeOffset="951.18">1504 505 5433 0 0,'0'0'2871'0'0,"0"0"-461"0"0,0 0-164 0 0,0 0-145 0 0,0 0-337 0 0,0 0-406 0 0,0 0-436 0 0,0 0-343 0 0,0 0-213 0 0,0 0-152 0 0,-11 32-84 0 0,-33 97-58 0 0,38-81-44 0 0,10-44-50 0 0,20 9-1177 0 0,-14-13-1850 0 0,0-2-3614 0 0,-2-1-2898 0 0</inkml:trace>
  <inkml:trace contextRef="#ctx0" brushRef="#br0" timeOffset="1114.315">1419 206 20132 0 0,'0'0'1441'0'0,"0"0"-641"0"0,0 0-240 0 0,0 0-40 0 0,0 0-184 0 0,0 0-224 0 0,0 0-96 0 0,0 0-104 0 0,0 0-16 0 0,0 0 0 0 0,0 0-184 0 0,0 0-400 0 0,0 0-888 0 0,102 19-2465 0 0,-88-12-8866 0 0</inkml:trace>
</inkml:ink>
</file>

<file path=ppt/ink/ink8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4:44.0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177 132 10330 0 0,'0'0'1634'0'0,"0"0"-196"0"0,0 0 81 0 0,0 0 210 0 0,0 0 36 0 0,0 0-197 0 0,0 0-292 0 0,0 0-249 0 0,0 0-177 0 0,0 0-104 0 0,0 0-107 0 0,0 0-117 0 0,0 0-113 0 0,-6-8-106 0 0,-20-24-99 0 0,25 32-195 0 0,0-1 0 0 0,0 1 0 0 0,0 0 0 0 0,0-1 0 0 0,0 1-1 0 0,-1 0 1 0 0,1 0 0 0 0,0 0 0 0 0,0 0 0 0 0,0 0 0 0 0,-1 0 0 0 0,1 0 0 0 0,0 0 0 0 0,0 0 0 0 0,0 0 0 0 0,0 1 0 0 0,-1-1 0 0 0,1 0 0 0 0,0 1 0 0 0,0-1-1 0 0,0 1 1 0 0,0 0 0 0 0,0-1 0 0 0,0 1 0 0 0,0 0 0 0 0,0-1 0 0 0,0 1 0 0 0,0 0 0 0 0,1 0 0 0 0,-1 0 0 0 0,0 0 0 0 0,0 0 0 0 0,1 0 0 0 0,-1 0-1 0 0,1 0 1 0 0,-1 0 0 0 0,0 1-9 0 0,-4 4 38 0 0,-5 5-13 0 0,0 1 0 0 0,0 0-1 0 0,1 0 1 0 0,1 1 0 0 0,0 0 0 0 0,1 0-1 0 0,0 1 1 0 0,1 0 0 0 0,0 1 0 0 0,1-1 0 0 0,1 1-1 0 0,1 0 1 0 0,0 0 0 0 0,0 0 0 0 0,2 0 0 0 0,0 1-1 0 0,1 3-24 0 0,1-14 31 0 0,1 1-1 0 0,0-1 1 0 0,0 0-1 0 0,0 0 1 0 0,1 0-1 0 0,-1-1 0 0 0,1 1 1 0 0,0-1-1 0 0,1 1 1 0 0,-1-1-1 0 0,1 0 1 0 0,0 0-1 0 0,0-1 1 0 0,0 1-1 0 0,0-1 0 0 0,1 0 1 0 0,-1 0-1 0 0,1 0 1 0 0,0-1-1 0 0,0 0 1 0 0,0 0-1 0 0,0 0 1 0 0,0 0-1 0 0,0-1 0 0 0,1 0 1 0 0,-1 0-1 0 0,0 0 1 0 0,1 0-1 0 0,-1-1 1 0 0,1 0-1 0 0,-1 0 0 0 0,1-1 1 0 0,-1 0-1 0 0,0 0 1 0 0,1 0-1 0 0,-1 0 1 0 0,0-1-1 0 0,0 0 1 0 0,0 0-1 0 0,0 0 0 0 0,0-1 1 0 0,0 0-1 0 0,-1 1 1 0 0,1-2-1 0 0,-1 1 1 0 0,2-2-31 0 0,5-3 56 0 0,-1-2 1 0 0,1 1-1 0 0,-2-1 1 0 0,1-1-1 0 0,-1 0 0 0 0,-1 0 1 0 0,0 0-1 0 0,0-1 1 0 0,-1-1-1 0 0,-1 1 1 0 0,0-1-1 0 0,-1 0 1 0 0,0 0-1 0 0,-1-1 1 0 0,-1 1-1 0 0,0-1 0 0 0,-1 0 1 0 0,0 0-1 0 0,-1 0 1 0 0,0 0-1 0 0,-2 0 1 0 0,1 0-1 0 0,-2 0 1 0 0,0-2-57 0 0,0 8-30 0 0,-1 0-1 0 0,-1 0 1 0 0,1 0 0 0 0,-1 0 0 0 0,-1 0 0 0 0,1 1 0 0 0,-1 0 0 0 0,-1 0 0 0 0,1 0 0 0 0,-1 1 0 0 0,0-1-1 0 0,-1 1 1 0 0,1 1 0 0 0,-6-4 30 0 0,10 8-107 0 0,1 0 1 0 0,-1 0-1 0 0,1 0 0 0 0,-1 0 0 0 0,0 1 1 0 0,1-1-1 0 0,-1 1 0 0 0,0-1 0 0 0,0 1 1 0 0,1 0-1 0 0,-1 0 0 0 0,0 0 0 0 0,0 0 1 0 0,1 0-1 0 0,-1 0 0 0 0,0 0 0 0 0,0 0 1 0 0,1 1-1 0 0,-1-1 0 0 0,0 1 0 0 0,0-1 1 0 0,1 1-1 0 0,-1 0 0 0 0,1 0 0 0 0,-1-1 1 0 0,0 1-1 0 0,1 0 0 0 0,0 0 0 0 0,-1 1 1 0 0,1-1-1 0 0,0 0 0 0 0,-1 0 0 0 0,1 1 1 0 0,0 0 106 0 0,-10 15-4232 0 0,2 1-3531 0 0,6-9-4495 0 0</inkml:trace>
  <inkml:trace contextRef="#ctx0" brushRef="#br0" timeOffset="280.957">517 459 9842 0 0,'0'0'2649'0'0,"0"0"-529"0"0,0 0-177 0 0,0 0 27 0 0,0 0-86 0 0,0 0-211 0 0,0 0-297 0 0,0 0-294 0 0,0 0-210 0 0,0 0-135 0 0,0 0-135 0 0,0 0-104 0 0,0 0-76 0 0,2-6-53 0 0,26-161 1514 0 0,-16 142-1817 0 0,0 0 0 0 0,2 1 0 0 0,1 1 0 0 0,0 0 0 0 0,2 1 0 0 0,1 1 0 0 0,0 1 1 0 0,2 0-1 0 0,0 2 0 0 0,1 0 0 0 0,1 1 0 0 0,6-3-66 0 0,-27 20-22 0 0,0-1 0 0 0,-1 1 0 0 0,1 0 1 0 0,0-1-1 0 0,-1 1 0 0 0,1 0 1 0 0,0-1-1 0 0,-1 1 0 0 0,1 0 1 0 0,0 0-1 0 0,0 0 0 0 0,-1 0 0 0 0,1 0 1 0 0,0 0-1 0 0,0 0 0 0 0,0 0 1 0 0,-1 0-1 0 0,1 0 0 0 0,0 0 1 0 0,0 0-1 0 0,-1 0 0 0 0,1 1 0 0 0,0-1 1 0 0,-1 0-1 0 0,1 1 0 0 0,0-1 1 0 0,-1 0-1 0 0,1 1 0 0 0,0-1 0 0 0,-1 1 1 0 0,1-1-1 0 0,-1 1 0 0 0,1-1 1 0 0,-1 1-1 0 0,1 0 0 0 0,-1-1 1 0 0,1 1-1 0 0,-1 0 0 0 0,0-1 0 0 0,1 1 1 0 0,-1 0-1 0 0,0-1 0 0 0,1 1 1 0 0,-1 0-1 0 0,0 0 0 0 0,0-1 1 0 0,0 1-1 0 0,0 0 0 0 0,0 0 0 0 0,0-1 1 0 0,0 1-1 0 0,0 0 0 0 0,0 0 1 0 0,0-1-1 0 0,0 1 0 0 0,0 0 1 0 0,-1 0-1 0 0,1 0 22 0 0,2 22-3391 0 0,-2-9-3798 0 0,2-9-5334 0 0</inkml:trace>
</inkml:ink>
</file>

<file path=ppt/ink/ink8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4:42.3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49 163 10866 0 0,'0'0'1462'0'0,"0"0"-559"0"0,0 0-238 0 0,0 0 169 0 0,0 0 285 0 0,0 0 158 0 0,0 0-79 0 0,0 0-291 0 0,0 0-284 0 0,0 0-113 0 0,0 0 2 0 0,0 0 77 0 0,0 0 61 0 0,12 1 5 0 0,-9 0-636 0 0,9 1 237 0 0,1 0 0 0 0,0-1 0 0 0,0 0 1 0 0,0-1-1 0 0,0 0 0 0 0,0-1 0 0 0,0-1 0 0 0,-1 0 1 0 0,9-3-257 0 0,27-14 662 0 0,-2-3 0 0 0,0-2-1 0 0,40-27-661 0 0,-37 7 585 0 0,-59 96 177 0 0,-25 147-494 0 0,8 1 0 0 0,0 175-268 0 0,27-369 3 0 0,-35 361 133 0 0,19-256 478 0 0,-3-331-365 0 0,12 176-212 0 0,7 43-70 0 0,0 1-23 0 0,0 0-7 0 0,0 0-47 0 0,0 0-25 0 0,0 0-14 0 0,11 4-542 0 0,14 13-1766 0 0,-15-12-894 0 0,-1-2-3429 0 0,-5-2-5260 0 0</inkml:trace>
  <inkml:trace contextRef="#ctx0" brushRef="#br0" timeOffset="540.809">347 1138 0 0 0,'0'0'396'0'0,"0"0"280"0"0,0 0-38 0 0,0 0-129 0 0,0 0-153 0 0,0 0-114 0 0,0 0-104 0 0,0 0-108 0 0,0 0-56 0 0,-3 0-3 0 0,-8 0 36 0 0,8 0 7 0 0,3 0-18 0 0,0 0-84 0 0,0 0-168 0 0,0 0-200 0 0,0 0-175 0 0,0 0-186 0 0,1 0 227 0 0,0 0 481 0 0</inkml:trace>
  <inkml:trace contextRef="#ctx0" brushRef="#br0" timeOffset="842.151">347 1138 1688 0 0,'-34'22'1915'0'0,"27"-18"-260"0"0,7-4 19 0 0,0 0 84 0 0,0 0-47 0 0,0 0-191 0 0,0 0-266 0 0,0 0-218 0 0,0 0-134 0 0,0 0-34 0 0,0 0 9 0 0,0 0 14 0 0,-17-11 3769 0 0,12 4-4374 0 0,-1 1 1 0 0,1 0-1 0 0,-1 0 1 0 0,-1 0-1 0 0,1 1 1 0 0,-1 0-1 0 0,0 0 1 0 0,0 0-1 0 0,-1 1 1 0 0,1 1-1 0 0,-1-1 1 0 0,0 1-1 0 0,0 0 1 0 0,-1 0-287 0 0,2 1-22 0 0,0 1 0 0 0,0-1 1 0 0,-1 2-1 0 0,1-1 0 0 0,0 0 1 0 0,-1 1-1 0 0,1 1 0 0 0,0-1 0 0 0,-1 1 1 0 0,1 1-1 0 0,0-1 0 0 0,0 1 1 0 0,0 0-1 0 0,0 1 0 0 0,0-1 0 0 0,1 1 1 0 0,-1 1-1 0 0,1-1 0 0 0,0 1 1 0 0,0 1-1 0 0,0-1 0 0 0,0 1 1 0 0,1 0-1 0 0,-4 3 22 0 0,-3 14-2406 0 0,12-10-7712 0 0,0-8-1529 0 0</inkml:trace>
  <inkml:trace contextRef="#ctx0" brushRef="#br0" timeOffset="1347.07">82 726 4697 0 0,'0'0'1878'0'0,"0"0"-19"0"0,0 0 129 0 0,0 0 199 0 0,0 0-24 0 0,0 0-333 0 0,0 0-471 0 0,0 0-455 0 0,0 0-261 0 0,0 0-65 0 0,0 0 38 0 0,0 0 63 0 0,7-1 63 0 0,83-16 874 0 0,0-3 0 0 0,-2-4 0 0 0,13-9-1616 0 0,114-45 1378 0 0,-207 78-455 0 0,-16 16-830 0 0,4-6-81 0 0,0 0 0 0 0,1 1 1 0 0,1-1-1 0 0,-1 1 0 0 0,2 0 1 0 0,0 0-1 0 0,0 0 0 0 0,1 0 0 0 0,0 0 1 0 0,1 0-1 0 0,0 0 0 0 0,1-1 0 0 0,0 1 1 0 0,0 0-1 0 0,2 3-12 0 0,19 73 48 0 0,-23-85-45 0 0,0-2-61 0 0,0 0-64 0 0,0 0-116 0 0,1 11-4777 0 0,0-4-5373 0 0,3-3-2231 0 0</inkml:trace>
</inkml:ink>
</file>

<file path=ppt/ink/ink8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5:04.664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349 60 0 0 0,'0'0'455'0'0,"0"0"990"0"0,0 0 401 0 0,0 0 97 0 0,0 0-38 0 0,0 0-137 0 0,0 0-180 0 0,0 0-158 0 0,0 0-92 0 0,0 0-41 0 0,3-1-27 0 0,11-4-43 0 0,-11 4-78 0 0,-3 1-128 0 0,0 0-152 0 0,0-6 2855 0 0,-2-6-2790 0 0,-5 8-746 0 0,0 0-1 0 0,0 0 0 0 0,0 0 0 0 0,0 1 1 0 0,-1 0-1 0 0,1 0 0 0 0,-1 1 0 0 0,0-1 0 0 0,0 2 1 0 0,0-1-1 0 0,0 1 0 0 0,0 1 0 0 0,0 0 1 0 0,0 0-1 0 0,0 0 0 0 0,0 1 0 0 0,0 0 0 0 0,-4 1-187 0 0,-68 38 441 0 0,1 38 184 0 0,71-68-591 0 0,1 2 1 0 0,1-1-1 0 0,0 1 1 0 0,0 0-1 0 0,1 0 0 0 0,1 1 1 0 0,0-1-1 0 0,0 1 1 0 0,2 0-1 0 0,-1 0 0 0 0,2 0 1 0 0,0 0-1 0 0,0 0 1 0 0,1 1-1 0 0,1 3-34 0 0,-1-10 19 0 0,0-1 0 0 0,1 1 0 0 0,0 0 0 0 0,0 0 0 0 0,0-1-1 0 0,1 1 1 0 0,0 0 0 0 0,0-1 0 0 0,1 0 0 0 0,-1 1 0 0 0,2-1 0 0 0,-1 0 0 0 0,0 0 0 0 0,1-1 0 0 0,0 1-1 0 0,1-1 1 0 0,-1 0 0 0 0,1 0 0 0 0,0 0 0 0 0,0-1 0 0 0,1 0 0 0 0,-1 0 0 0 0,1 0 0 0 0,0 0-1 0 0,0-1 1 0 0,0 0 0 0 0,0 0 0 0 0,1-1 0 0 0,-1 0 0 0 0,4 1-19 0 0,144 1 488 0 0,-142-5-456 0 0,0-1-1 0 0,0 0 1 0 0,0 0-1 0 0,-1-1 1 0 0,1 0-1 0 0,0-1 1 0 0,-1-1-1 0 0,0 0 1 0 0,9-6-32 0 0,-17 9 13 0 0,-1-1 0 0 0,0 0 0 0 0,0 0-1 0 0,-1 0 1 0 0,1 0 0 0 0,-1-1 0 0 0,1 1 0 0 0,-1 0 0 0 0,0 0 0 0 0,0-1-1 0 0,0 1 1 0 0,-1-1 0 0 0,1 1 0 0 0,-1-1 0 0 0,0 1 0 0 0,0-1 0 0 0,0 1-1 0 0,0-1 1 0 0,-1 1 0 0 0,0-1 0 0 0,1 1 0 0 0,-1-1 0 0 0,0 1 0 0 0,-1 0-1 0 0,1 0 1 0 0,0-1 0 0 0,-1 1 0 0 0,0 0 0 0 0,0 0 0 0 0,0 0 0 0 0,0 1-1 0 0,0-1 1 0 0,-1 0 0 0 0,1 1 0 0 0,-1-1 0 0 0,-1 0-13 0 0,-64-53-3 0 0,62 52-4 0 0,-1 0-1 0 0,0 0 1 0 0,-1 0 0 0 0,1 1-1 0 0,0 0 1 0 0,-1 0-1 0 0,0 1 1 0 0,0 0 0 0 0,0 1-1 0 0,0 0 1 0 0,0 0 0 0 0,0 0-1 0 0,0 1 8 0 0,292-10 430 0 0,-234 5-270 0 0,-36 4-71 0 0,-24-1-1323 0 0,3 1-1201 0 0,2-1-7292 0 0,4 1-3507 0 0</inkml:trace>
</inkml:ink>
</file>

<file path=ppt/ink/ink8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5:14.4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6913 0 0,'0'0'4372'0'0,"0"0"-2002"0"0,0 0-852 0 0,0 0-103 0 0,0 0 40 0 0,0 0-89 0 0,0 0-217 0 0,0 0-338 0 0,0 0-290 0 0,0 0-118 0 0,0 0 24 0 0,6 1 66 0 0,28 4 527 0 0,0-2 1 0 0,0-1-1 0 0,0-2 1 0 0,1-1-1 0 0,0-2-1020 0 0,61-1 890 0 0,166 8 297 0 0,-250-10-2462 0 0,-29 13-6507 0 0,7 2-1324 0 0,9-8 7513 0 0,-2 3-9043 0 0</inkml:trace>
</inkml:ink>
</file>

<file path=ppt/ink/ink8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5:15.0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30 2208 0 0,'0'0'2905'0'0,"0"0"-659"0"0,0 0-108 0 0,0 0 22 0 0,0 0-122 0 0,0 0-328 0 0,0 0-411 0 0,0 0-383 0 0,0 0-239 0 0,0 0-83 0 0,0 0-9 0 0,0 0 38 0 0,0 12 1915 0 0,0-9 2668 0 0,34 4-3245 0 0,237-18-153 0 0,135-11-1020 0 0,-439 14-2255 0 0,20 3-2165 0 0,3 1-3347 0 0,7 3-6005 0 0</inkml:trace>
</inkml:ink>
</file>

<file path=ppt/ink/ink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18:38.1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25 311 2865 0 0,'0'0'2851'0'0,"0"0"-876"0"0,0 0-284 0 0,0 0 73 0 0,0 0 102 0 0,0 0 68 0 0,0 0-84 0 0,0 0-174 0 0,0 0-178 0 0,0 0-198 0 0,0 0-184 0 0,0 0-157 0 0,0 0-124 0 0,-5-9-98 0 0,-14-28-65 0 0,19 36-626 0 0,0 0 0 0 0,0 0 0 0 0,0 1 0 0 0,-1-1 0 0 0,1 0 0 0 0,0 0 0 0 0,1 0 0 0 0,-1 1 0 0 0,0-1 0 0 0,0 0 0 0 0,0 0 0 0 0,0 1 0 0 0,1-1-1 0 0,-1 0 1 0 0,0 0 0 0 0,1 1 0 0 0,-1-1 0 0 0,0 0 0 0 0,1 1 0 0 0,-1-1 0 0 0,1 0 0 0 0,-1 1 0 0 0,1-1 0 0 0,0 1 0 0 0,-1-1 0 0 0,1 1 0 0 0,-1-1 0 0 0,1 1-1 0 0,0-1 1 0 0,0 1 0 0 0,-1 0 0 0 0,1-1 0 0 0,0 1 0 0 0,-1 0 0 0 0,1 0 0 0 0,0-1 0 0 0,0 1 0 0 0,0 0 0 0 0,-1 0 0 0 0,1 0 0 0 0,0 0 0 0 0,0 0-46 0 0,4-2 242 0 0,18-7-29 0 0,1 0 1 0 0,0 2-1 0 0,0 1 0 0 0,0 1 1 0 0,1 0-1 0 0,0 2 1 0 0,0 1-1 0 0,0 1 1 0 0,-1 1-1 0 0,18 3-213 0 0,6-2 95 0 0,22 1-1 0 0,0 3 0 0 0,-1 3 0 0 0,66 17-94 0 0,-76-3 33 0 0,-79-33 1063 0 0,-159-121-1124 0 0,170 124-45 0 0,-1 0 0 0 0,2-1-1 0 0,-1 1 1 0 0,1-2 0 0 0,0 1-1 0 0,1-1 1 0 0,0 0 0 0 0,0-1-1 0 0,1 0 1 0 0,0-1 73 0 0,6 11-260 0 0,1 0 0 0 0,0 0 0 0 0,-1 1 1 0 0,1-1-1 0 0,0 0 0 0 0,-1 1 0 0 0,1-1 0 0 0,0 1 0 0 0,0-1 0 0 0,0 1 1 0 0,-1-1-1 0 0,1 1 0 0 0,0 0 0 0 0,0-1 0 0 0,0 1 0 0 0,0 0 1 0 0,0 0-1 0 0,0-1 0 0 0,0 1 0 0 0,0 0 0 0 0,0 0 0 0 0,0 0 1 0 0,0 0-1 0 0,0 0 0 0 0,-1 0 0 0 0,1 1 0 0 0,0-1 0 0 0,0 0 1 0 0,0 0-1 0 0,0 1 0 0 0,0-1 0 0 0,0 1 0 0 0,0-1 0 0 0,-1 1 0 0 0,1-1 1 0 0,0 1-1 0 0,0 0 260 0 0,9 6-6250 0 0,-3 0-5549 0 0</inkml:trace>
</inkml:ink>
</file>

<file path=ppt/ink/ink8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6:59.9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409 11 0 0 0,'0'0'444'0'0,"0"0"540"0"0,0 0 495 0 0,0 0 400 0 0,0 0 150 0 0,0 0-127 0 0,0 0-261 0 0,0 0-284 0 0,0 0-208 0 0,0 0-147 0 0,3-1-76 0 0,27-6 4217 0 0,24 6-2914 0 0,4 0-1301 0 0,27 0 985 0 0,-130 24-288 0 0,-319 171-898 0 0,298-146-398 0 0,103-18 16 0 0,121-9 177 0 0,-140-19-458 0 0,154 27 198 0 0,-136-15-261 0 0,-76 30 571 0 0,-109 64-271 0 0,-109 86-216 0 0,137-87-39 0 0,104-81 24 0 0,20-23-37 0 0,1 0 0 0 0,-1-1 0 0 0,1 1-1 0 0,0-1 1 0 0,0 0 0 0 0,0 0 0 0 0,0 0-1 0 0,0 0 1 0 0,0-1 0 0 0,0 0 0 0 0,1 0-1 0 0,-1 0 1 0 0,0 0 0 0 0,1-1 0 0 0,3 1-33 0 0,0 0 42 0 0,163 0 583 0 0,145-23-93 0 0,-268 15-406 0 0,-48 7-116 0 0,0 0-3 0 0,0 0-7 0 0,0 0 13 0 0,0 0-15 0 0,0 0-2 0 0,0 0 12 0 0,0 0-10 0 0,0 0 8 0 0,0 0 3 0 0,0 0 4 0 0,0 0-10 0 0,0 0-24 0 0,0 0 6 0 0,3-12-4891 0 0,5 8-1268 0 0,-4 1 1443 0 0,3 0-7845 0 0</inkml:trace>
</inkml:ink>
</file>

<file path=ppt/ink/ink8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7:00.5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93 671 12411 0 0,'0'0'2347'0'0,"0"0"-1098"0"0,0 0-595 0 0,0 0-79 0 0,0 0 160 0 0,0 0 194 0 0,0 0 39 0 0,0 0-154 0 0,0 0-207 0 0,0 0-195 0 0,0 0-103 0 0,0 0-33 0 0,0 0-24 0 0,-5 24 18 0 0,-27 122 284 0 0,-6 60 889 0 0,21-64-768 0 0,17-141-587 0 0,0-2 1891 0 0,76-216-169 0 0,-55 152-1744 0 0,2 0 0 0 0,3 2 0 0 0,3 0 1 0 0,3 2-1 0 0,31-44-66 0 0,-41 76 69 0 0,-21 28-48 0 0,40 53 26 0 0,-8 25 142 0 0,-8-8-254 0 0,-25-68-51 0 0,0 0-435 0 0,0 0 2167 0 0,0 0-3382 0 0,0-1-3196 0 0,0 0-4451 0 0,2 0-3112 0 0</inkml:trace>
  <inkml:trace contextRef="#ctx0" brushRef="#br0" timeOffset="808.292">833 384 10898 0 0,'0'0'1431'0'0,"0"0"-249"0"0,0 0 34 0 0,0 0 254 0 0,0 0 165 0 0,0 0-94 0 0,0 0-268 0 0,0 0-345 0 0,0 0-280 0 0,0 0-182 0 0,0 0-97 0 0,0 0-62 0 0,0 0-19 0 0,2-3-7 0 0,5 0 193 0 0,-25 29-55 0 0,-1 2-120 0 0,-64 112 630 0 0,74-125-724 0 0,14-21 556 0 0,57-80-275 0 0,-33 23-327 0 0,-29 63-151 0 0,0 0-22 0 0,0 0-19 0 0,0 0-30 0 0,-9 10-426 0 0,-14 24-2960 0 0,18-23-1671 0 0,1-4-5607 0 0</inkml:trace>
  <inkml:trace contextRef="#ctx0" brushRef="#br0" timeOffset="1276.953">443 1212 13107 0 0,'0'0'1576'0'0,"0"0"-392"0"0,0 0-98 0 0,0 0 126 0 0,0 0 78 0 0,0 0-115 0 0,0 0-255 0 0,0 0-260 0 0,0 0-160 0 0,0 0-64 0 0,0 0-57 0 0,0 0-48 0 0,0 0-35 0 0,-6 21-32 0 0,-17 64-37 0 0,17-21 209 0 0,14-61-5692 0 0,-3-6-4861 0 0,-4 3 411 0 0</inkml:trace>
  <inkml:trace contextRef="#ctx0" brushRef="#br0" timeOffset="1643.37">599 943 6953 0 0,'0'0'3042'0'0,"0"0"-1088"0"0,0 0-412 0 0,0 0-40 0 0,0 0-41 0 0,0 0-143 0 0,0 0-153 0 0,0 0-166 0 0,0 0-199 0 0,0 0-171 0 0,0 0-152 0 0,0 0-142 0 0,-8 4-81 0 0,-24 11-37 0 0,24-12-32 0 0,8-3-22 0 0,0 0-17 0 0,0 0-30 0 0,0 0-20 0 0,0 0-16 0 0,6-5 223 0 0,7-8-199 0 0,-18 13 1128 0 0,-36 18 31 0 0,50-31-2258 0 0,-4 3-1347 0 0,1 5-3944 0 0,-2 4-5338 0 0</inkml:trace>
  <inkml:trace contextRef="#ctx0" brushRef="#br0" timeOffset="2321.482">3 259 2361 0 0,'0'0'1385'0'0,"0"0"46"0"0,0 0 345 0 0,0 0 352 0 0,0 0 143 0 0,0 0-72 0 0,0 0-264 0 0,0 0-267 0 0,0 0-198 0 0,0 0-131 0 0,0 0-112 0 0,0 0-127 0 0,0 0-124 0 0,-1-3-150 0 0,1 2-725 0 0,0 0 1 0 0,1 0-1 0 0,-1 0 1 0 0,0 1 0 0 0,0-1-1 0 0,0 0 1 0 0,0 0-1 0 0,1 1 1 0 0,-1-1-1 0 0,0 0 1 0 0,1 0-1 0 0,-1 1 1 0 0,1-1 0 0 0,-1 0-1 0 0,1 1 1 0 0,-1-1-1 0 0,1 1 1 0 0,-1-1-1 0 0,1 1 1 0 0,-1-1-1 0 0,1 1 1 0 0,0-1-1 0 0,-1 1 1 0 0,1-1 0 0 0,0 1-1 0 0,0 0 1 0 0,-1-1-1 0 0,1 1 1 0 0,0 0-1 0 0,0 0 1 0 0,-1 0-1 0 0,1-1 1 0 0,0 1 0 0 0,0 0-1 0 0,-1 0 1 0 0,1 0-1 0 0,0 0 1 0 0,0 0-1 0 0,0 1 1 0 0,-1-1-1 0 0,1 0 1 0 0,0 0-1 0 0,0 0 1 0 0,-1 1 0 0 0,1-1-1 0 0,0 0 1 0 0,0 1-102 0 0,9-1-475 0 0,271-4 2369 0 0,-287-14-1297 0 0,-104-188-1484 0 0,108 200-954 0 0,3 1-6920 0 0,2 5-3806 0 0</inkml:trace>
</inkml:ink>
</file>

<file path=ppt/ink/ink8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7:04.4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 1 7658 0 0,'0'0'2405'0'0,"0"0"-657"0"0,0 0-311 0 0,0 0-13 0 0,0 0-2 0 0,0 0-159 0 0,0 0-255 0 0,0 0-232 0 0,0 0-175 0 0,0 0-97 0 0,0 0-48 0 0,0 0-41 0 0,0 0-41 0 0,-7 23-18 0 0,-22 72-30 0 0,22-22 734 0 0,25-98-6197 0 0,-13 17-239 0 0,0 1-5672 0 0</inkml:trace>
</inkml:ink>
</file>

<file path=ppt/ink/ink8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7:04.7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57 1 4681 0 0,'0'0'3453'0'0,"0"0"-1138"0"0,0 0-405 0 0,0 0-21 0 0,0 0-52 0 0,0 0-241 0 0,0 0-304 0 0,0 0-309 0 0,0 0-241 0 0,0 0-162 0 0,0 0-101 0 0,0 0-86 0 0,0 0-49 0 0,-10 9-45 0 0,-27 32-59 0 0,27-21 659 0 0,33-35-253 0 0,-21 14-667 0 0,24-26 360 0 0,-28 22-5380 0 0,2 5-2163 0 0,0 0-4791 0 0</inkml:trace>
</inkml:ink>
</file>

<file path=ppt/ink/ink8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7:07.4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376 575 376 0 0,'0'0'1384'0'0,"0"0"-30"0"0,0 0 164 0 0,0 0 262 0 0,0 0 227 0 0,0 0 39 0 0,0 0-191 0 0,0 0-224 0 0,0 0-251 0 0,0 0-210 0 0,0 0-94 0 0,-1-7-129 0 0,-2-23-94 0 0,-1 28 4742 0 0,-4 19-5262 0 0,-5 12-61 0 0,0-2 1 0 0,-2 1-1 0 0,0-2 0 0 0,-2 0 0 0 0,-13 14-272 0 0,4-3 180 0 0,-110 132 102 0 0,48-102-748 0 0,81-81-14595 0 0,8 10 9472 0 0,-1 0-423 0 0</inkml:trace>
  <inkml:trace contextRef="#ctx0" brushRef="#br0" timeOffset="311.703">49 524 856 0 0,'0'0'2666'0'0,"0"0"-551"0"0,0 0-30 0 0,0 0 162 0 0,0 0 80 0 0,0 0-71 0 0,0 0-239 0 0,0 0-339 0 0,0 0-369 0 0,0 0-375 0 0,0 0-339 0 0,0 0-245 0 0,0 0-132 0 0,-3-7 19 0 0,-8-14 39 0 0,13 38 588 0 0,4-3-573 0 0,1-1-1 0 0,0 0 0 0 0,1-1 1 0 0,1 1-1 0 0,0-2 0 0 0,0 1 1 0 0,1-1-1 0 0,1-1 0 0 0,0 0 1 0 0,9 7-291 0 0,19 20 545 0 0,60 66 132 0 0,-89-88-663 0 0,-1 1-1 0 0,-1 1 0 0 0,0-1 1 0 0,-1 1-1 0 0,-1 1 0 0 0,-1-1 1 0 0,3 17-14 0 0,-7-33-72 0 0,-1 1 1 0 0,1-1-1 0 0,0 0 1 0 0,-1 0-1 0 0,1 0 0 0 0,0 0 1 0 0,0 0-1 0 0,0 1 1 0 0,0-1-1 0 0,0-1 1 0 0,0 1-1 0 0,0 0 1 0 0,0 0-1 0 0,0 0 0 0 0,0-1 1 0 0,0 1-1 0 0,1 0 1 0 0,-1-1-1 0 0,0 1 1 0 0,0-1-1 0 0,1 1 0 0 0,-1-1 1 0 0,0 0-1 0 0,1 0 1 0 0,-1 1-1 0 0,0-1 1 0 0,1 0-1 0 0,-1 0 1 0 0,0 0-1 0 0,1-1 72 0 0,30 1-5434 0 0,-20-1-257 0 0,-5 1-5734 0 0</inkml:trace>
  <inkml:trace contextRef="#ctx0" brushRef="#br0" timeOffset="1124.509">557 1013 4713 0 0,'0'0'5098'0'0,"0"0"-2385"0"0,0 0-811 0 0,0 0-103 0 0,0 0-89 0 0,0 0-202 0 0,0 0-255 0 0,0 0-274 0 0,0 0-160 0 0,0 0-85 0 0,0 0-169 0 0,0 0-150 0 0,0-6-58 0 0,5-21 193 0 0,1 0-1 0 0,1 0 0 0 0,2 1 1 0 0,0 0-1 0 0,2 1 0 0 0,12-21-549 0 0,-14 25 85 0 0,5-9 71 0 0,2 1 1 0 0,0 1-1 0 0,2 0 0 0 0,1 1 0 0 0,21-22-156 0 0,-40 48 2 0 0,0 0-1 0 0,1-1 0 0 0,-1 1 0 0 0,1 0 0 0 0,-1 0 1 0 0,1 0-1 0 0,-1-1 0 0 0,1 1 0 0 0,0 0 0 0 0,-1 0 1 0 0,1 0-1 0 0,0 0 0 0 0,0 0 0 0 0,0 0 0 0 0,0 0 1 0 0,0 1-1 0 0,0-1 0 0 0,0 0 0 0 0,0 0 0 0 0,0 1 1 0 0,0-1-1 0 0,0 1 0 0 0,0-1 0 0 0,1 1 0 0 0,-1-1 1 0 0,0 1-1 0 0,0 0 0 0 0,1-1 0 0 0,-1 1 0 0 0,0 0 0 0 0,1 0 1 0 0,-1 0-1 0 0,0 0 0 0 0,0 0 0 0 0,1 0 0 0 0,-1 1 1 0 0,0-1-1 0 0,1 0 0 0 0,-1 1 0 0 0,0-1 0 0 0,0 1 1 0 0,0-1-1 0 0,0 1 0 0 0,1-1 0 0 0,-1 1 0 0 0,0 0 1 0 0,0 0-1 0 0,0 0 0 0 0,0-1 0 0 0,0 1 0 0 0,-1 0 1 0 0,1 0-1 0 0,0 0 0 0 0,0 0 0 0 0,0 0 0 0 0,-1 1 0 0 0,1-1-1 0 0,15 108 135 0 0,5 10-35 0 0,-21-118-99 0 0,0 0 1 0 0,0 1-1 0 0,0-1 0 0 0,0 0 0 0 0,0 1 1 0 0,0-1-1 0 0,0 0 0 0 0,1 1 0 0 0,-1-1 0 0 0,0 0 1 0 0,1 0-1 0 0,-1 1 0 0 0,1-1 0 0 0,0 0 1 0 0,-1 0-1 0 0,1 0 0 0 0,0 0 0 0 0,0 0 1 0 0,0 0-1 0 0,0 0 0 0 0,-1 0 0 0 0,1 0 0 0 0,1 0 1 0 0,-1 0-1 0 0,0-1 0 0 0,0 1 0 0 0,0 0 1 0 0,0-1-1 0 0,0 1 0 0 0,1-1 0 0 0,-1 1 0 0 0,0-1 1 0 0,0 0-1 0 0,1 0 0 0 0,-1 1 0 0 0,0-1 1 0 0,1 0-1 0 0,-1 0 0 0 0,0 0 0 0 0,1 0 0 0 0,-1 0 1 0 0,0-1-1 0 0,1 1 0 0 0,-1 0 0 0 0,0-1 1 0 0,0 1-1 0 0,1-1 0 0 0,-1 1 0 0 0,0-1 1 0 0,1 0-2 0 0,166-201 125 0 0,-49 74-86 0 0,-119 201 5 0 0,-10 12-8 0 0,4 0 1 0 0,5 71-37 0 0,1-110-365 0 0,-7-13-2418 0 0,2-19-7051 0 0,4-10-1844 0 0</inkml:trace>
  <inkml:trace contextRef="#ctx0" brushRef="#br0" timeOffset="1382.009">1429 969 15019 0 0,'0'0'2002'0'0,"0"0"-752"0"0,0 0-244 0 0,0 0 99 0 0,0 0 78 0 0,0 0-94 0 0,0 0-250 0 0,0 0-270 0 0,0 0-183 0 0,0 0-97 0 0,0 0-67 0 0,0 0-53 0 0,-9 24-65 0 0,-30 73-39 0 0,28-53-66 0 0,11-43-71 0 0,0-2-2697 0 0,0-5-2770 0 0,0-1-1036 0 0,0 2-3766 0 0</inkml:trace>
  <inkml:trace contextRef="#ctx0" brushRef="#br0" timeOffset="1731.277">1442 575 12843 0 0,'0'0'1971'0'0,"0"0"-450"0"0,0 0-140 0 0,0 0 42 0 0,0 0-38 0 0,0 0-131 0 0,0 0-316 0 0,0 0-362 0 0,0 0-252 0 0,0 0-136 0 0,0 0-74 0 0,0 0-54 0 0,0 0 43 0 0,-8 15 829 0 0,9-15-856 0 0,-1 0 12 0 0,0 0-6 0 0,0 0 23 0 0,0 0 31 0 0,0 0 5 0 0,0 0 18 0 0,0 0 16 0 0,-21 12 924 0 0,11-4-833 0 0,5-4-1291 0 0,23-7-3688 0 0,-9 1-2130 0 0,-2 1-5371 0 0</inkml:trace>
  <inkml:trace contextRef="#ctx0" brushRef="#br0" timeOffset="2712.217">1613 542 808 0 0,'0'0'3297'0'0,"0"0"-1454"0"0,0 0-372 0 0,0 0 164 0 0,0 0 88 0 0,0 0-17 0 0,0 0-145 0 0,0 0-231 0 0,0 0-144 0 0,0 0-85 0 0,0 0-66 0 0,0 0-3 0 0,0 0-17 0 0,9 4-39 0 0,-5-1-902 0 0,-1-1 70 0 0,0 0 0 0 0,1 0 0 0 0,-1 0 0 0 0,1-1 0 0 0,-1 1 0 0 0,1-1 0 0 0,-1 0 0 0 0,1 0 0 0 0,0 0 0 0 0,0 0 0 0 0,0-1 0 0 0,-1 0 0 0 0,1 1 0 0 0,0-1 0 0 0,0-1 0 0 0,0 1 0 0 0,0-1 0 0 0,-1 1 0 0 0,1-1 0 0 0,0 0 0 0 0,2-1-144 0 0,100-71 2521 0 0,-95 58-2251 0 0,-11 15-245 0 0,0 0-1 0 0,0 1 1 0 0,0-1 0 0 0,0 0 0 0 0,0 0-1 0 0,0 1 1 0 0,1-1 0 0 0,-1 0 0 0 0,0 0-1 0 0,0 1 1 0 0,0-1 0 0 0,0 0 0 0 0,1 0-1 0 0,-1 0 1 0 0,0 1 0 0 0,0-1 0 0 0,0 0-1 0 0,1 0 1 0 0,-1 0 0 0 0,0 0 0 0 0,0 0-1 0 0,1 1 1 0 0,-1-1 0 0 0,0 0 0 0 0,0 0 0 0 0,1 0-1 0 0,-1 0 1 0 0,0 0 0 0 0,1 0 0 0 0,-1 0-1 0 0,0 0 1 0 0,0 0 0 0 0,1 0 0 0 0,-1 0-1 0 0,0 0 1 0 0,0 0 0 0 0,1 0 0 0 0,-1 0-1 0 0,0 0 1 0 0,1-1-25 0 0,11 100 261 0 0,4 36-12 0 0,38 190-121 0 0,-39-247-98 0 0,-14-75-16 0 0,0-3-18 0 0,-1 0 13 0 0,0 0 3 0 0,0 0 9 0 0,0 0 9 0 0,0 0 27 0 0,0 0 30 0 0,51-136 985 0 0,76-187-1021 0 0,-76 171 11 0 0,-48 161-3232 0 0,-3 7-610 0 0,0-5-4640 0 0,0-3-4599 0 0</inkml:trace>
  <inkml:trace contextRef="#ctx0" brushRef="#br0" timeOffset="3827.96">2305 1054 0 0 0,'0'0'1352'0'0,"0"0"143"0"0,0 0 271 0 0,0 0 325 0 0,0 0 199 0 0,0 0-78 0 0,0 0-275 0 0,0 0-302 0 0,0 0-247 0 0,0 0-177 0 0,0 0-115 0 0,0 0-73 0 0,10 0 6481 0 0,-18 44-5347 0 0,-65 100-1856 0 0,63-86-198 0 0,10-57-112 0 0,0-1-9 0 0,0 0-23 0 0,0 0 20 0 0,0 0 21 0 0,0 0 26 0 0,0 0-36 0 0,0 0-12 0 0,0 0-10 0 0,0 0 3 0 0,0 0-36 0 0,0 0-26 0 0,10-23-2716 0 0,4-6-3656 0 0,-6 12-3565 0 0,-5 12 77 0 0</inkml:trace>
  <inkml:trace contextRef="#ctx0" brushRef="#br0" timeOffset="4281.574">2447 829 7530 0 0,'0'0'2823'0'0,"0"0"-699"0"0,0 0-238 0 0,0 0 38 0 0,0 0-30 0 0,0 0-189 0 0,0 0-334 0 0,0 0-307 0 0,0 0-219 0 0,0 0-141 0 0,0 0-89 0 0,0 0-51 0 0,0 0-38 0 0,0-6 689 0 0,0 5-1179 0 0,-1 1 1 0 0,1 0 0 0 0,0 0-1 0 0,0 0 1 0 0,0-1-1 0 0,0 1 1 0 0,0 0 0 0 0,0 0-1 0 0,0 0 1 0 0,-1-1 0 0 0,1 1-1 0 0,0 0 1 0 0,0 0-1 0 0,0 0 1 0 0,0 0 0 0 0,-1 0-1 0 0,1 0 1 0 0,0-1 0 0 0,0 1-1 0 0,0 0 1 0 0,0 0-1 0 0,-1 0 1 0 0,1 0 0 0 0,0 0-1 0 0,0 0 1 0 0,-1 0 0 0 0,1 0-1 0 0,0 0 1 0 0,0 0-1 0 0,0 0 1 0 0,-1 0 0 0 0,1 0-37 0 0,19-18 291 0 0,-61 24 661 0 0,55-29-4607 0 0,-7 16-718 0 0,-1 0-4491 0 0,-3 4-3289 0 0</inkml:trace>
  <inkml:trace contextRef="#ctx0" brushRef="#br0" timeOffset="4689.133">2810 251 5585 0 0,'0'0'2117'0'0,"0"0"-214"0"0,0 0 58 0 0,0 0 56 0 0,0 0-97 0 0,0 0-186 0 0,0 0-295 0 0,0 0-275 0 0,0 0-180 0 0,0 0-126 0 0,0 0-103 0 0,0 0-60 0 0,0 0-63 0 0,-3 1-91 0 0,-63 68 2772 0 0,19-13-2778 0 0,-105 54-91 0 0,135-99-918 0 0,23-8-4407 0 0,0-6 619 0 0,-2-1-4388 0 0</inkml:trace>
  <inkml:trace contextRef="#ctx0" brushRef="#br0" timeOffset="5530.976">1613 259 4761 0 0,'0'0'1995'0'0,"0"0"50"0"0,0 0 171 0 0,0 0 67 0 0,0 0-161 0 0,0 0-310 0 0,0 0-374 0 0,0 0-342 0 0,0 0-229 0 0,0 0-139 0 0,0 0-36 0 0,0 0-19 0 0,3 0-1 0 0,184-23 3746 0 0,48 12-3254 0 0,-191 19-1074 0 0,-43-8-70 0 0,-1 0-7 0 0,0 0 10 0 0,-2-1 2600 0 0,-32-57-2410 0 0,26 41-301 0 0,2 4-82 0 0,0 1 1 0 0,1-1 0 0 0,0-1 0 0 0,1 1 0 0 0,1 0 0 0 0,0-1-1 0 0,1 0 1 0 0,0 0 0 0 0,1 0 169 0 0,12-2-5686 0 0,-6 14 1150 0 0,-1-2-8457 0 0</inkml:trace>
</inkml:ink>
</file>

<file path=ppt/ink/ink8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4:59.0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1271 1039 2216 0 0,'0'0'1633'0'0,"0"0"-156"0"0,0 0 4 0 0,0 0 92 0 0,0 0 28 0 0,0 0-41 0 0,0 0-118 0 0,0 0-145 0 0,0 0-87 0 0,0 0-95 0 0,0 0-87 0 0,0 0-74 0 0,-4-4-100 0 0,-13-14-103 0 0,15 17-600 0 0,0 1 0 0 0,0-1 0 0 0,0 0 0 0 0,0 1 0 0 0,0-1 0 0 0,0 1 0 0 0,-1-1 0 0 0,1 1 0 0 0,0 0 0 0 0,0 0 0 0 0,0 0 0 0 0,0 0 0 0 0,-1 0 0 0 0,1 1 0 0 0,0-1 0 0 0,0 1 0 0 0,0-1 0 0 0,0 1 0 0 0,0 0 0 0 0,0 0 0 0 0,0 0 0 0 0,0 0 0 0 0,-1 1-151 0 0,-9 7 130 0 0,1 0 0 0 0,0 1 1 0 0,1 1-1 0 0,0 0 0 0 0,0 0 0 0 0,1 1 0 0 0,1 0 1 0 0,0 0-1 0 0,1 1 0 0 0,0 0 0 0 0,1 0 0 0 0,0 1 1 0 0,1-1-1 0 0,1 2 0 0 0,0-1 0 0 0,1 0 0 0 0,1 1 1 0 0,0-1-1 0 0,0 1 0 0 0,2-1 0 0 0,0 1 0 0 0,0 0 1 0 0,2-1-1 0 0,1 9-130 0 0,-2-15 24 0 0,0 1 1 0 0,1 0 0 0 0,-1-1-1 0 0,2 1 1 0 0,-1-1-1 0 0,1 0 1 0 0,1 0 0 0 0,-1 0-1 0 0,1 0 1 0 0,1-1-1 0 0,-1 0 1 0 0,2 1 0 0 0,-1-2-1 0 0,0 1 1 0 0,1-1-1 0 0,0 1 1 0 0,1-2 0 0 0,0 1-1 0 0,0-1 1 0 0,0 0-1 0 0,0 0 1 0 0,1-1-1 0 0,-1 0 1 0 0,1 0 0 0 0,0-1-1 0 0,0 0 1 0 0,7 2-25 0 0,-10-4 38 0 0,-1-1 0 0 0,0 1 1 0 0,1-1-1 0 0,-1 1 0 0 0,0-1 0 0 0,1 0 0 0 0,-1-1 1 0 0,0 1-1 0 0,1-1 0 0 0,-1 0 0 0 0,0 0 1 0 0,0 0-1 0 0,0-1 0 0 0,0 1 0 0 0,0-1 1 0 0,0 0-1 0 0,0 0 0 0 0,0-1 0 0 0,-1 1 0 0 0,1-1 1 0 0,-1 1-1 0 0,1-1 0 0 0,-1 0 0 0 0,2-4-38 0 0,1 1 33 0 0,0-1 0 0 0,-1 0 0 0 0,0 0 0 0 0,-1 0 0 0 0,1-1 0 0 0,-1 1 0 0 0,-1-1 0 0 0,1 0 0 0 0,-1 0 0 0 0,-1-1 0 0 0,0 1 0 0 0,0-1 0 0 0,0 1 0 0 0,-1-1 0 0 0,0 1-1 0 0,-1-1 1 0 0,0 0 0 0 0,-1 1 0 0 0,1-1 0 0 0,-2 0-33 0 0,0 5-1 0 0,0 1-1 0 0,0 0 1 0 0,0 0-1 0 0,-1 0 1 0 0,1 0 0 0 0,-1 0-1 0 0,0 0 1 0 0,0 1-1 0 0,0 0 1 0 0,0-1-1 0 0,0 1 1 0 0,-1 0-1 0 0,1 0 1 0 0,-1 1 0 0 0,1-1-1 0 0,-1 1 1 0 0,1 0-1 0 0,-1 0 1 0 0,0 0-1 0 0,0 0 1 0 0,0 1-1 0 0,0-1 1 0 0,1 1 0 0 0,-1 0-1 0 0,0 0 1 0 0,0 0-1 0 0,0 1 1 0 0,0 0-1 0 0,0-1 1 0 0,1 1 0 0 0,-1 1-1 0 0,0-1 1 0 0,1 0-1 0 0,-1 1 1 0 0,1 0-1 0 0,-1 0 1 0 0,-2 2 1 0 0,-5 2-13 0 0,11-6 12 0 0,1 0 0 0 0,-1 0 0 0 0,0 0 1 0 0,1 0-1 0 0,-1 1 0 0 0,0-1 0 0 0,1 0 0 0 0,-1 0 0 0 0,0 0 1 0 0,1 0-1 0 0,-1 0 0 0 0,0 0 0 0 0,1 0 0 0 0,-1 1 0 0 0,0-1 0 0 0,0 0 1 0 0,1 0-1 0 0,-1 0 0 0 0,0 1 0 0 0,0-1 0 0 0,1 0 0 0 0,-1 0 1 0 0,0 1-1 0 0,0-1 0 0 0,0 0 0 0 0,0 0 0 0 0,1 1 0 0 0,-1-1 1 0 0,0 0-1 0 0,0 1 0 0 0,0-1 0 0 0,0 0 0 0 0,0 0 0 0 0,0 1 1 0 0,0-1-1 0 0,0 0 0 0 0,0 1 0 0 0,0-1 0 0 0,0 0 0 0 0,0 1 1 0 0,0-1-1 0 0,0 0 0 0 0,0 1 0 0 0,0-1 0 0 0,0 0 0 0 0,0 1 1 0 0,0-1-1 0 0,0 0 0 0 0,-1 1 0 0 0,1-1 0 0 0,0 0 0 0 0,0 0 0 0 0,0 1 2 0 0,11 1 37 0 0,1 0 0 0 0,-1-1 1 0 0,1 0-1 0 0,-1-1 1 0 0,1 0-1 0 0,0-1 0 0 0,-1 0 1 0 0,1-1-1 0 0,-1 0 1 0 0,4-1-39 0 0,120-39 645 0 0,-128 36-2594 0 0,-8 2-2379 0 0,2 3-1291 0 0,0 1-6513 0 0</inkml:trace>
  <inkml:trace contextRef="#ctx0" brushRef="#br0" timeOffset="-4217.99">356 280 4657 0 0,'0'0'2826'0'0,"0"0"-938"0"0,0 0-418 0 0,0 0-68 0 0,0 0 50 0 0,0 0-5 0 0,0 0-68 0 0,0 0-230 0 0,0 0-296 0 0,0 0-257 0 0,0 0-199 0 0,-3-8 353 0 0,25 61 2001 0 0,-10-12-2195 0 0,-1 1-1 0 0,-3 1 1 0 0,-1 0-1 0 0,-2 0 1 0 0,-2 1-1 0 0,-2 8-555 0 0,5 51 378 0 0,2 23-84 0 0,-6-1-1 0 0,-6 33-293 0 0,-18 6 406 0 0,6-38-3102 0 0,41-193-5390 0 0,-12 41-1185 0 0,-10 17 1603 0 0</inkml:trace>
  <inkml:trace contextRef="#ctx0" brushRef="#br0" timeOffset="-1451.743">781 501 3177 0 0,'0'0'1391'0'0,"0"0"-454"0"0,0 0-45 0 0,0 0 333 0 0,0 0 332 0 0,0 0 126 0 0,0 0-181 0 0,0 0-348 0 0,0 0-349 0 0,0 0-229 0 0,0 0-78 0 0,0 0-25 0 0,0 0 47 0 0,5 4 870 0 0,1 1 4040 0 0,-4-3-1345 0 0,-2-2-4097 0 0,0 0 12 0 0,0 0-5 0 0,0 0-3 0 0,0 0-3 0 0,0 0-12 0 0,0 0-3 0 0,1 19 59 0 0,17 66 105 0 0,0 59 126 0 0,-10-86-145 0 0,7 36 88 0 0,-5 1 1 0 0,-4 0-1 0 0,-5 73-207 0 0,-10-105 152 0 0,9-63-157 0 0,0 0 22 0 0,0 0 2 0 0,0 0-22 0 0,0 0-2 0 0,0 0 10 0 0,0 0 4 0 0,0 30 179 0 0,-1-18 437 0 0,-1-43 239 0 0,1 17-1056 0 0,-11-163 124 0 0,4-173 120 0 0,16 178-23 0 0,-27 35-17 0 0,15 34 17 0 0,-11 103-4223 0 0,3 33-474 0 0,8-18-1800 0 0,2-4-4931 0 0</inkml:trace>
  <inkml:trace contextRef="#ctx0" brushRef="#br0" timeOffset="-958.868">875 1046 0 0 0,'0'0'388'0'0,"0"0"738"0"0,0 0 417 0 0,0 0 257 0 0,0 0 112 0 0,0 0-22 0 0,0 0-189 0 0,0 0-201 0 0,0 0-153 0 0,0 0-147 0 0,0 0-82 0 0,0 0-51 0 0,0 0-65 0 0,0-10-61 0 0,1-33-77 0 0,-1 41-675 0 0,0 1-1 0 0,0-1 1 0 0,-1 0 0 0 0,1 0-1 0 0,-1 0 1 0 0,1 0 0 0 0,-1 0 0 0 0,0 1-1 0 0,0-1 1 0 0,1 0 0 0 0,-1 0-1 0 0,-1 1 1 0 0,1-1 0 0 0,0 1 0 0 0,0-1-1 0 0,0 1 1 0 0,-1-1 0 0 0,1 1 0 0 0,-1 0-1 0 0,1 0 1 0 0,-1 0 0 0 0,0 0-1 0 0,1 0 1 0 0,-1 0-189 0 0,-5-4 656 0 0,-6-2-364 0 0,1 1 0 0 0,-1 1 1 0 0,-1 0-1 0 0,1 0 0 0 0,-1 2 1 0 0,0-1-1 0 0,0 2 0 0 0,0 0 0 0 0,0 1 1 0 0,0 0-1 0 0,0 1 0 0 0,-9 1-292 0 0,-119-1-702 0 0,142-2-1317 0 0,0-2 199 0 0,0 2-5096 0 0,2-1-4989 0 0</inkml:trace>
  <inkml:trace contextRef="#ctx0" brushRef="#br0" timeOffset="192173.392">1 251 0 0 0,'0'0'1527'0'0,"0"0"439"0"0,0 0 216 0 0,0 0 11 0 0,0 0-131 0 0,0 0-256 0 0,0 0-247 0 0,0 0-180 0 0,0 0-139 0 0,0 0-74 0 0,7 2 6791 0 0,3 0-6091 0 0,161-28-34 0 0,174 4-839 0 0,-168 28-713 0 0,13-1 360 0 0,-130-16-464 0 0,-59 11-165 0 0,-1 0-13 0 0,0 0 8 0 0,0 0 2 0 0,0 0 2 0 0,0 0 10 0 0,0 0-4 0 0,0 0-2 0 0,0 0 12 0 0,0 0-3 0 0,0 0-10 0 0,0 0 11 0 0,0 0 15 0 0,0 0 9 0 0,0 0 11 0 0,0 0 10 0 0,0 0-17 0 0,0 0 13 0 0,0 0-1 0 0,0 0-2 0 0,0 0 10 0 0,0 0-11 0 0,0 0 3 0 0,0 0 9 0 0,0 0 6 0 0,-19-5 241 0 0,-97-49-112 0 0,2-5-74 0 0,2 7 120 0 0,95 31-259 0 0,15 13-3311 0 0,8 1-10136 0 0,-1 7 342 0 0</inkml:trace>
</inkml:ink>
</file>

<file path=ppt/ink/ink8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8:20.4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8857 273 8650 0 0,'0'0'1828'0'0,"0"0"-546"0"0,0 0-163 0 0,0 0 182 0 0,0 0 138 0 0,0 0-61 0 0,0 0-291 0 0,0 0-352 0 0,0 0-247 0 0,0 0-113 0 0,0 0-19 0 0,3 2 48 0 0,8 2 91 0 0,0 0 0 0 0,0-1 0 0 0,0 0 0 0 0,1-1 0 0 0,-1 0-1 0 0,1-1 1 0 0,-1 0 0 0 0,1 0 0 0 0,0-2 0 0 0,-1 1 0 0 0,8-2-495 0 0,21 0 637 0 0,496-12 2061 0 0,-505 14-2651 0 0,-30 0-41 0 0,-1 0-42 0 0,-2 0-6477 0 0,-8 0 969 0 0,8 0-451 0 0,-1 0-5191 0 0</inkml:trace>
  <inkml:trace contextRef="#ctx0" brushRef="#br0" timeOffset="248.894">8962 498 8586 0 0,'0'0'4567'0'0,"0"0"-2090"0"0,0 0-910 0 0,0 0-136 0 0,0 0-64 0 0,0 0-157 0 0,0 0-261 0 0,0 0-245 0 0,0 0-170 0 0,0 0-116 0 0,0 0-31 0 0,0 0-4 0 0,4 0 4 0 0,244 7 3480 0 0,-60-18-3380 0 0,-38 7-798 0 0,-92-5-1600 0 0,-41 0-3480 0 0,-3-6-6742 0 0,-12 11 2558 0 0</inkml:trace>
  <inkml:trace contextRef="#ctx0" brushRef="#br0" timeOffset="249.894">9371 15 9890 0 0,'0'0'2194'0'0,"0"0"-339"0"0,0 0-187 0 0,0 0-94 0 0,0 0-136 0 0,0 0-195 0 0,0 0-230 0 0,0 0-235 0 0,0 0-192 0 0,0 0-131 0 0,0 0-79 0 0,0 0-13 0 0,0 0-23 0 0,-3-2-36 0 0,-14-11 258 0 0,28 36 1039 0 0,13-3-1246 0 0,1-1 0 0 0,1-1 0 0 0,1-1-1 0 0,0-1 1 0 0,1-2 0 0 0,1 0 0 0 0,22 6-355 0 0,20 11 121 0 0,-59-26-115 0 0,5 2 10 0 0,0 1-1 0 0,0 1 0 0 0,-1 0 0 0 0,0 1 1 0 0,-1 0-1 0 0,0 2 0 0 0,6 6-15 0 0,-42 8 143 0 0,-122 106 32 0 0,-46 30-98 0 0,103-77-2562 0 0,85-82-165 0 0,1-2-4580 0 0,0-1-4861 0 0</inkml:trace>
  <inkml:trace contextRef="#ctx0" brushRef="#br0" timeOffset="250.894">365 2353 3713 0 0,'0'0'3291'0'0,"0"0"-906"0"0,0 0-438 0 0,0 0-100 0 0,0 0-52 0 0,0 0-133 0 0,0 0-185 0 0,0 0-255 0 0,0 0-246 0 0,0 0-205 0 0,0 0-178 0 0,-15 1-131 0 0,-48 2-94 0 0,15 21 303 0 0,42-17-567 0 0,-2 0-71 0 0,1 1 0 0 0,0 0 0 0 0,1 0 0 0 0,0 1 1 0 0,0 0-1 0 0,1 0 0 0 0,0 0 0 0 0,1 1 0 0 0,0 0 1 0 0,0 0-1 0 0,1 0 0 0 0,0 0 0 0 0,1 0 1 0 0,0 1-1 0 0,1-1 0 0 0,0 1 0 0 0,1-1 0 0 0,0 1 1 0 0,0-1-1 0 0,1 4-33 0 0,2-10 51 0 0,1 0 1 0 0,-1 1-1 0 0,0-2 1 0 0,1 1 0 0 0,0 0-1 0 0,0-1 1 0 0,0 0-1 0 0,1 1 1 0 0,-1-2-1 0 0,1 1 1 0 0,-1 0-1 0 0,1-1 1 0 0,0 0 0 0 0,0 0-1 0 0,0-1 1 0 0,0 1-1 0 0,0-1 1 0 0,0 0-1 0 0,1 0 1 0 0,-1-1-1 0 0,0 0 1 0 0,0 0-1 0 0,1 0 1 0 0,-1 0 0 0 0,0-1-1 0 0,0 0 1 0 0,1 0-1 0 0,-1 0 1 0 0,5-2-52 0 0,10-5 194 0 0,0 0-1 0 0,0-2 1 0 0,-1 0 0 0 0,0-1 0 0 0,0-1-1 0 0,-1 0 1 0 0,-1-1 0 0 0,0-2 0 0 0,-1 1 0 0 0,-1-2-1 0 0,0 0 1 0 0,-1-1 0 0 0,-1 0 0 0 0,11-19-194 0 0,-20 31 21 0 0,15-18 21 0 0,0-1 1 0 0,-3 0-1 0 0,0-1 1 0 0,-1-1 0 0 0,-1 0-1 0 0,-2-1 1 0 0,0-1-1 0 0,-2 0 1 0 0,-1 0 0 0 0,-2-1-1 0 0,0 0 1 0 0,-2 0-1 0 0,-2-1 1 0 0,0 1 0 0 0,-2-1-1 0 0,-1-5-42 0 0,0 28-5 0 0,-1-1 0 0 0,0 1 0 0 0,0 0 0 0 0,-1 0 0 0 0,0 0 0 0 0,0 0-1 0 0,0 1 1 0 0,-1-1 0 0 0,0 1 0 0 0,0-1 0 0 0,-1 1 0 0 0,0 0 0 0 0,0 0 0 0 0,0 0 0 0 0,-1 1-1 0 0,0 0 1 0 0,0 0 0 0 0,0 0 0 0 0,-1 0 0 0 0,1 1 0 0 0,-1 0 0 0 0,0 0 0 0 0,0 0 0 0 0,-1 1 0 0 0,1 0-1 0 0,-1 0 1 0 0,0 1 0 0 0,1-1 0 0 0,-1 2 0 0 0,0-1 0 0 0,0 1 0 0 0,-1 0 0 0 0,1 0 0 0 0,0 1-1 0 0,-4 0 6 0 0,2 4-12 0 0,0 1 0 0 0,1 0-1 0 0,0 1 1 0 0,0 0-1 0 0,1 0 1 0 0,0 0 0 0 0,0 1-1 0 0,0 0 1 0 0,1 0-1 0 0,0 1 1 0 0,0 0-1 0 0,1 0 1 0 0,0 0 0 0 0,0 1-1 0 0,1 0 1 0 0,-1 2 12 0 0,-3 8 0 0 0,0 0 0 0 0,1 0 1 0 0,1 1-1 0 0,1 0 0 0 0,0 1 1 0 0,2-1-1 0 0,0 1 0 0 0,1 9 0 0 0,2-12 17 0 0,1-1 0 0 0,0 0 0 0 0,1 1 0 0 0,1-1 0 0 0,0 0 0 0 0,1 0 0 0 0,1-1 0 0 0,1 1-1 0 0,0-1 1 0 0,2 0 0 0 0,-1-1 0 0 0,2 0 0 0 0,0 0 0 0 0,1 0 0 0 0,9 10-17 0 0,-12-16-9 0 0,0 1 1 0 0,1-2-1 0 0,-1 1 1 0 0,2-1-1 0 0,-1 0 1 0 0,1-1-1 0 0,1 0 1 0 0,-1 0-1 0 0,1-1 1 0 0,0 0-1 0 0,0-1 1 0 0,1 0-1 0 0,0 0 1 0 0,0-2-1 0 0,0 1 1 0 0,0-1-1 0 0,1-1 1 0 0,-1 0-1 0 0,1 0 1 0 0,-1-1-1 0 0,10-1 9 0 0,7-18-2682 0 0,-19 7-5590 0 0,-7 8-3907 0 0</inkml:trace>
  <inkml:trace contextRef="#ctx0" brushRef="#br0" timeOffset="498.882">1 2858 14627 0 0,'0'0'2210'0'0,"0"0"-802"0"0,0 0-434 0 0,0 0 91 0 0,0 0 218 0 0,0 0 123 0 0,0 0-119 0 0,0 0-256 0 0,0 0-207 0 0,33-2-124 0 0,107-6-89 0 0,207-37 1535 0 0,-27 19-2322 0 0,-261 26-3330 0 0,-58 0 1348 0 0,-1 1-3291 0 0,-2 1-101 0 0,-2-2-6479 0 0</inkml:trace>
  <inkml:trace contextRef="#ctx0" brushRef="#br0" timeOffset="1067.471">398 3112 4369 0 0,'0'0'3547'0'0,"0"0"-1135"0"0,0 0-376 0 0,0 0 11 0 0,0 0-40 0 0,0 0-254 0 0,0 0-340 0 0,0 0-335 0 0,0 0-239 0 0,0 0-154 0 0,-31 20-106 0 0,-99 64-66 0 0,121-79-390 0 0,0 0 0 0 0,1 0-1 0 0,0 1 1 0 0,0 0 0 0 0,1 0-1 0 0,0 1 1 0 0,0 0-1 0 0,0 0 1 0 0,1 1 0 0 0,-6 8-123 0 0,-2 5 230 0 0,6-12-127 0 0,0 1 1 0 0,1 0 0 0 0,0 1 0 0 0,1-1 0 0 0,0 1 0 0 0,0 1 0 0 0,2-1-1 0 0,-1 1 1 0 0,1 0 0 0 0,1 0 0 0 0,0 0 0 0 0,1 0 0 0 0,0 0 0 0 0,1 1-1 0 0,0-1 1 0 0,1 8-104 0 0,1-17 17 0 0,1 1 0 0 0,-1-1 1 0 0,0 1-1 0 0,1-1 0 0 0,0 0 0 0 0,-1 0 0 0 0,1 0 0 0 0,0 0 0 0 0,1 0 0 0 0,-1 0 0 0 0,0-1 0 0 0,1 1 0 0 0,0-1 0 0 0,0 0 0 0 0,-1 0 0 0 0,1 1 0 0 0,0-2 0 0 0,1 1 1 0 0,-1 0-1 0 0,0-1 0 0 0,0 1 0 0 0,1-1 0 0 0,-1 0 0 0 0,1 0 0 0 0,-1-1 0 0 0,1 1 0 0 0,-1-1 0 0 0,2 1-17 0 0,99-8 888 0 0,-79-3-775 0 0,-2-2 1 0 0,0-1-1 0 0,0-1 1 0 0,-2 0-1 0 0,1-2 1 0 0,-2-1-1 0 0,0 0 0 0 0,-1-1 1 0 0,-1-1-1 0 0,-1-1 1 0 0,0-1-1 0 0,-2 0 0 0 0,0-1 1 0 0,-2-1-1 0 0,0 0 1 0 0,-1 0-1 0 0,-2-2 1 0 0,0 1-1 0 0,1-10-113 0 0,-7 22 5 0 0,0 0 1 0 0,-1 0-1 0 0,0-1 1 0 0,0 1-1 0 0,-1-1 0 0 0,-1 0 1 0 0,-1 0-1 0 0,1 1 1 0 0,-2-1-1 0 0,0 0 0 0 0,0 0 1 0 0,-1 1-1 0 0,-1-1 0 0 0,0 1 1 0 0,-1 0-1 0 0,0-1 1 0 0,-1 2-1 0 0,0-1 0 0 0,-1 0 1 0 0,0 1-1 0 0,-1 0 1 0 0,0 1-1 0 0,-1 0 0 0 0,0 0 1 0 0,-9-8-6 0 0,12 14-10 0 0,-1 0 0 0 0,0 1 0 0 0,0-1 0 0 0,1 1 0 0 0,-2 1 0 0 0,1-1 0 0 0,0 1 0 0 0,-1 0 0 0 0,1 1 0 0 0,-1-1 0 0 0,1 1 0 0 0,-1 1 0 0 0,1-1 0 0 0,-1 1 0 0 0,0 0 0 0 0,1 1 0 0 0,-1-1 0 0 0,0 1 0 0 0,1 1 0 0 0,-1-1 0 0 0,1 1 0 0 0,0 0 0 0 0,-2 1 10 0 0,0 5-5 0 0,-1 0-1 0 0,1 1 1 0 0,0 0 0 0 0,0 0-1 0 0,1 1 1 0 0,1 0-1 0 0,0 0 1 0 0,0 1-1 0 0,1 0 1 0 0,0-1-1 0 0,1 2 1 0 0,0-1-1 0 0,0 0 1 0 0,2 1-1 0 0,-1 0 1 0 0,2 0 0 0 0,-1 0-1 0 0,2-1 1 0 0,-1 1-1 0 0,2 0 1 0 0,-1 0-1 0 0,2 0 1 0 0,0 0-1 0 0,0 0 1 0 0,1-1-1 0 0,0 1 1 0 0,1-1-1 0 0,1 0 1 0 0,-1 0-1 0 0,2 0 1 0 0,5 8 5 0 0,3 6-12 0 0,2-1 0 0 0,0-1 0 0 0,2 0 0 0 0,0-1 0 0 0,2-1 0 0 0,0-1 0 0 0,1-1 0 0 0,2 0 12 0 0,-17-14-195 0 0,0 0-1 0 0,1-1 1 0 0,0 1-1 0 0,0-1 1 0 0,1-1-1 0 0,-1 1 1 0 0,1-1 0 0 0,-1-1-1 0 0,1 1 1 0 0,0-2-1 0 0,0 1 1 0 0,0-1 0 0 0,0 0-1 0 0,0 0 1 0 0,1-1-1 0 0,-1 0 1 0 0,1-1 195 0 0,21-16-6085 0 0,-23 10 805 0 0,2 3-6733 0 0</inkml:trace>
  <inkml:trace contextRef="#ctx0" brushRef="#br0" timeOffset="1420.47">886 2887 17508 0 0,'0'0'1712'0'0,"0"0"-570"0"0,0 0-218 0 0,0 0 92 0 0,0 0 111 0 0,0 0 52 0 0,0 0-140 0 0,0 0-199 0 0,0 0-135 0 0,0 0-186 0 0,0 0-140 0 0,0 0-87 0 0,-6 31-85 0 0,-22 99-61 0 0,1-49 21 0 0,16-51-141 0 0,1 1-1 0 0,2 0 1 0 0,0 0-1 0 0,2 0 1 0 0,2 1-1 0 0,1 0 1 0 0,0 27-26 0 0,4-56 7 0 0,-1 0 1 0 0,0 0-1 0 0,1 0 0 0 0,0 0 1 0 0,0-1-1 0 0,-1 1 0 0 0,2 0 1 0 0,-1 0-1 0 0,0 0 1 0 0,1-1-1 0 0,-1 1 0 0 0,1 0 1 0 0,0-1-1 0 0,0 0 0 0 0,0 1 1 0 0,0-1-1 0 0,0 0 0 0 0,0 0 1 0 0,0 0-1 0 0,1 0 1 0 0,-1-1-1 0 0,1 1 0 0 0,0 0 1 0 0,-1-1-1 0 0,1 0 0 0 0,0 0 1 0 0,0 0-1 0 0,0 0 0 0 0,0 0 1 0 0,0-1-1 0 0,0 1 0 0 0,0-1 1 0 0,0 0-1 0 0,0 1 1 0 0,1-2-8 0 0,6 2 28 0 0,0-1 1 0 0,0-1 0 0 0,0 0 0 0 0,0 0-1 0 0,-1-1 1 0 0,1 0 0 0 0,0-1 0 0 0,-1 0 0 0 0,0-1-1 0 0,4-1-28 0 0,27-14 91 0 0,-49-7-7064 0 0,6 23 5368 0 0,-4-8-7771 0 0,5 7-2355 0 0</inkml:trace>
  <inkml:trace contextRef="#ctx0" brushRef="#br0" timeOffset="1662.769">643 3145 13179 0 0,'0'0'2503'0'0,"0"0"-736"0"0,0 0-416 0 0,0 0-96 0 0,0 0 17 0 0,0 0-82 0 0,0 0-205 0 0,0 0-174 0 0,0 0-91 0 0,0 0-76 0 0,0 0-82 0 0,0 0-70 0 0,36-1-133 0 0,114-1-119 0 0,74 0-670 0 0,-179-6-1401 0 0,-27 2-2216 0 0,-7 3-545 0 0,0-1-7469 0 0</inkml:trace>
  <inkml:trace contextRef="#ctx0" brushRef="#br0" timeOffset="1970.917">1361 2327 10554 0 0,'0'0'2098'0'0,"0"0"-103"0"0,0 0-61 0 0,0 0 10 0 0,0 0-97 0 0,0 0-270 0 0,0 0-362 0 0,0 0-327 0 0,0 0-212 0 0,0 0-124 0 0,0 0-48 0 0,0 0-38 0 0,0 0-52 0 0,2-3 2 0 0,4-8-80 0 0,-4 18 34 0 0,-6 31 280 0 0,2-20-461 0 0,-13 193 766 0 0,4-44-691 0 0,-31 157-264 0 0,12-103-1665 0 0,45-222-1705 0 0,11-42-2793 0 0,-15 11-1789 0 0,-10 29 6215 0 0,2-10-7220 0 0</inkml:trace>
  <inkml:trace contextRef="#ctx0" brushRef="#br0" timeOffset="2383.707">1647 2165 16948 0 0,'0'0'1123'0'0,"0"0"-217"0"0,0 0-27 0 0,0 0 169 0 0,0 0 143 0 0,0 0-29 0 0,0 0-183 0 0,-10 37-198 0 0,-29 113-166 0 0,22-38 371 0 0,18-87-784 0 0,20 189 764 0 0,-10-165-933 0 0,33 218 130 0 0,-47-175-180 0 0,-22-102 621 0 0,-24-164-57 0 0,39 146-504 0 0,-2 0 1 0 0,0 1-1 0 0,-2 1 0 0 0,-1 0 1 0 0,-10-12-44 0 0,22 33 4 0 0,-1-1 0 0 0,-1 1 0 0 0,1 0 0 0 0,0 0 0 0 0,-1 0 1 0 0,0 1-1 0 0,0-1 0 0 0,-1 1 0 0 0,1 0 0 0 0,-1 1 0 0 0,0-1 0 0 0,0 1 0 0 0,0 1 0 0 0,0-1 0 0 0,-1 1 1 0 0,1 0-1 0 0,-1 0 0 0 0,1 1 0 0 0,-1 0 0 0 0,0 0 0 0 0,1 0 0 0 0,-1 1 0 0 0,0 0 0 0 0,0 0 0 0 0,1 1 1 0 0,-1 0-1 0 0,-3 1-4 0 0,2 1-74 0 0,1 0 0 0 0,0 0 0 0 0,0 1 0 0 0,0 0 0 0 0,0 1 0 0 0,1-1 0 0 0,0 1 1 0 0,0 0-1 0 0,0 1 0 0 0,0-1 0 0 0,1 1 0 0 0,0 0 0 0 0,0 1 0 0 0,1-1 0 0 0,0 1 0 0 0,0 0 0 0 0,0 0 1 0 0,1 0-1 0 0,0 2 74 0 0,-18 53-7740 0 0,19-49-4086 0 0</inkml:trace>
  <inkml:trace contextRef="#ctx0" brushRef="#br0" timeOffset="2918.615">2151 2795 14147 0 0,'0'0'2281'0'0,"0"0"-577"0"0,0 0-254 0 0,0 0-1 0 0,0 0-33 0 0,0 0-133 0 0,0 0-242 0 0,0 0-269 0 0,0 0-161 0 0,0 0-115 0 0,0 0-79 0 0,0 0-59 0 0,0 0-38 0 0,-12-12-39 0 0,-37-36-50 0 0,49 47-224 0 0,-1 0 1 0 0,1 1 0 0 0,-1-1 0 0 0,0 1-1 0 0,1-1 1 0 0,-1 1 0 0 0,0-1 0 0 0,0 1-1 0 0,1-1 1 0 0,-1 1 0 0 0,0-1 0 0 0,0 1-1 0 0,0 0 1 0 0,1 0 0 0 0,-1-1-1 0 0,0 1 1 0 0,0 0 0 0 0,0 0 0 0 0,0 0-1 0 0,0 0 1 0 0,0 0 0 0 0,0 0 0 0 0,1 0-1 0 0,-1 0 1 0 0,0 0 0 0 0,0 1 0 0 0,0-1-1 0 0,0 0 1 0 0,0 0 0 0 0,1 1-1 0 0,-1-1 1 0 0,0 1 0 0 0,0-1 0 0 0,0 1-1 0 0,1-1 1 0 0,-1 1 0 0 0,0-1 0 0 0,1 1-1 0 0,-1-1 1 0 0,1 1 0 0 0,-1 0 0 0 0,0 0-1 0 0,1 0-7 0 0,-4 2 40 0 0,-14 15 9 0 0,0 0 1 0 0,1 1-1 0 0,1 1 1 0 0,1 1-1 0 0,0 0 1 0 0,2 0-1 0 0,1 2 1 0 0,0 0-1 0 0,2 0 1 0 0,-7 24-50 0 0,12-29-4 0 0,0 1 0 0 0,2 0 1 0 0,1 0-1 0 0,0 1 0 0 0,1-1 1 0 0,1 0-1 0 0,1 1 4 0 0,0-14-2 0 0,-1-1-1 0 0,1 1 0 0 0,0 0 1 0 0,1-1-1 0 0,-1 0 1 0 0,1 1-1 0 0,0-1 1 0 0,1 0-1 0 0,-1 0 0 0 0,1 0 1 0 0,0 0-1 0 0,0 0 1 0 0,0-1-1 0 0,1 0 0 0 0,0 1 1 0 0,0-1-1 0 0,0 0 1 0 0,0-1-1 0 0,0 1 1 0 0,1-1-1 0 0,0 0 0 0 0,-1 0 1 0 0,1 0-1 0 0,0-1 1 0 0,1 0-1 0 0,-1 0 0 0 0,0 0 1 0 0,2 0 2 0 0,2 1 8 0 0,0-1 1 0 0,0 0-1 0 0,0 0 0 0 0,1-1 1 0 0,-1 0-1 0 0,0-1 0 0 0,1 0 1 0 0,-1-1-1 0 0,0 0 0 0 0,1 0 1 0 0,-1-1-1 0 0,0 0 0 0 0,0 0 1 0 0,0-1-1 0 0,-1 0 1 0 0,7-4-9 0 0,-10 5 29 0 0,0 0 0 0 0,0-1 1 0 0,0 1-1 0 0,0-1 0 0 0,-1 0 1 0 0,1-1-1 0 0,-1 1 0 0 0,0-1 1 0 0,0 0-1 0 0,0 0 0 0 0,0 0 1 0 0,-1-1-1 0 0,0 1 0 0 0,0-1 1 0 0,0 0-1 0 0,0 1 0 0 0,-1-1 1 0 0,0-1-1 0 0,0 1 0 0 0,0 0 1 0 0,0 0-1 0 0,-1-1 0 0 0,0 1 1 0 0,0-1-1 0 0,-1 1 0 0 0,1-1 1 0 0,-1 0-1 0 0,0 1 0 0 0,-1-1-29 0 0,-2 2 10 0 0,0 0-1 0 0,0 0 1 0 0,-1 0-1 0 0,0 0 0 0 0,0 0 1 0 0,0 1-1 0 0,0-1 1 0 0,0 1-1 0 0,-1 0 0 0 0,1 1 1 0 0,-1-1-1 0 0,0 1 1 0 0,0 0-1 0 0,0 0 0 0 0,0 0 1 0 0,0 1-1 0 0,0 0 1 0 0,0 0-1 0 0,-1 0 0 0 0,-4 0-9 0 0,3 0-13 0 0,-1 1 0 0 0,1-1-1 0 0,0 1 1 0 0,0 1-1 0 0,0 0 1 0 0,0 0-1 0 0,0 0 1 0 0,0 0 0 0 0,0 1-1 0 0,1 1 1 0 0,-1-1-1 0 0,0 1 1 0 0,1 0-1 0 0,-3 2 14 0 0,9-5-2 0 0,1 0-1 0 0,-1 1 0 0 0,0-1 0 0 0,1 0 0 0 0,-1 1 1 0 0,0-1-1 0 0,1 1 0 0 0,-1-1 0 0 0,0 0 0 0 0,0 1 1 0 0,1-1-1 0 0,-1 1 0 0 0,0-1 0 0 0,0 1 0 0 0,0-1 0 0 0,0 0 1 0 0,0 1-1 0 0,0-1 0 0 0,1 1 0 0 0,-1-1 0 0 0,0 1 1 0 0,0-1-1 0 0,0 1 0 0 0,0-1 0 0 0,-1 1 0 0 0,1-1 1 0 0,0 1-1 0 0,0-1 0 0 0,0 1 0 0 0,0-1 0 0 0,0 0 1 0 0,-1 1-1 0 0,1-1 0 0 0,0 1 0 0 0,0-1 0 0 0,-1 1 0 0 0,1-1 1 0 0,0 0-1 0 0,0 1 0 0 0,-1-1 0 0 0,1 0 0 0 0,-1 1 1 0 0,1-1-1 0 0,0 0 0 0 0,-1 0 0 0 0,1 1 0 0 0,-1-1 3 0 0,132-12 20 0 0,-105 7-866 0 0,101-23 1177 0 0,-84 17-4678 0 0,-1 1-5528 0 0,-29 6-2797 0 0</inkml:trace>
  <inkml:trace contextRef="#ctx0" brushRef="#br0" timeOffset="4033.733">1140 2040 5817 0 0,'0'0'1801'0'0,"0"0"24"0"0,0 0 138 0 0,0 0 179 0 0,0 0 49 0 0,0 0-144 0 0,0 0-319 0 0,0 0-378 0 0,0 0-320 0 0,0 0-263 0 0,0 0-159 0 0,0 0-89 0 0,0 0-34 0 0,-6-2-50 0 0,-16-7 821 0 0,150-12 1249 0 0,-38 7-1782 0 0,1 5-1 0 0,86 2-722 0 0,-148 7 44 0 0,25 0 910 0 0,-80-26-729 0 0,-173-162-353 0 0,200 188 32 0 0,-1 0 0 0 0,0 0-1 0 0,1 0 1 0 0,-1-1 0 0 0,0 1 0 0 0,1 0-1 0 0,-1 0 1 0 0,0 0 0 0 0,0-1 0 0 0,1 1-1 0 0,-1 0 1 0 0,0 0 0 0 0,0-1 0 0 0,1 1-1 0 0,-1 0 1 0 0,0-1 0 0 0,0 1-1 0 0,0 0 1 0 0,0-1 0 0 0,1 1 0 0 0,-1 0-1 0 0,0-1 1 0 0,0 1 0 0 0,0 0 0 0 0,0-1-1 0 0,0 1 1 0 0,0 0 0 0 0,0-1 0 0 0,0 1-1 0 0,0 0 1 0 0,0-1 0 0 0,0 1-1 0 0,0 0 1 0 0,0-1 0 0 0,0 1 0 0 0,0-1-1 0 0,-1 1 1 0 0,1 0 0 0 0,0-1 0 0 0,0 1-1 0 0,0 0 1 0 0,0 0 0 0 0,-1-1 0 0 0,1 1 96 0 0,33 13-11204 0 0,-23-6-1477 0 0</inkml:trace>
  <inkml:trace contextRef="#ctx0" brushRef="#br0" timeOffset="4552.615">2490 2430 2032 0 0,'0'0'2536'0'0,"0"0"-195"0"0,0 0 105 0 0,0 0 96 0 0,0 0-55 0 0,0 0-207 0 0,0 0-340 0 0,0 0-370 0 0,0 0-322 0 0,0 0-237 0 0,0 0-164 0 0,0 0-91 0 0,8-3 3139 0 0,140 6-1481 0 0,248-17-2291 0 0,-403 11-4838 0 0,3 2-2557 0 0,2 1-5128 0 0</inkml:trace>
  <inkml:trace contextRef="#ctx0" brushRef="#br0" timeOffset="4973.861">2561 2662 10370 0 0,'0'0'2330'0'0,"0"0"-456"0"0,0 0-167 0 0,0 0-43 0 0,0 0-115 0 0,0 0-236 0 0,0 0-343 0 0,0 0-324 0 0,0 0-144 0 0,0 0-27 0 0,0 0-19 0 0,0 0 4 0 0,0 0-3 0 0,4 16 1913 0 0,19-11-1968 0 0,-1-2 1 0 0,1 0-1 0 0,0-1 0 0 0,0-1 1 0 0,1-2-1 0 0,-1 0 0 0 0,0-1 0 0 0,-1-1 1 0 0,1-1-1 0 0,21-7-402 0 0,85-11 523 0 0,-20 15-183 0 0,-85 7-3812 0 0,-1-1-3771 0 0,-21 1-5469 0 0</inkml:trace>
  <inkml:trace contextRef="#ctx0" brushRef="#br0" timeOffset="7200.1">3957 2059 1904 0 0,'0'0'2301'0'0,"0"0"-643"0"0,0 0-189 0 0,0 0 202 0 0,0 0 252 0 0,0 0 50 0 0,0 0-261 0 0,0 0-432 0 0,0 0-375 0 0,0 0-245 0 0,0 0-124 0 0,2 0-41 0 0,8 0-31 0 0,-7 0-32 0 0,-3 0-37 0 0,33 0 3737 0 0,-150 18 925 0 0,-56 50-5345 0 0,137-51 743 0 0,-126 67 128 0 0,161-83-578 0 0,0-1-1 0 0,1 1 1 0 0,-1-1 0 0 0,0 1 0 0 0,0 0-1 0 0,1-1 1 0 0,-1 1 0 0 0,0 0 0 0 0,1 0-1 0 0,-1-1 1 0 0,0 1 0 0 0,1 0 0 0 0,-1 0-1 0 0,1 0 1 0 0,0 0 0 0 0,-1-1 0 0 0,1 1-1 0 0,0 0 1 0 0,-1 0 0 0 0,1 0-1 0 0,0 0 1 0 0,0 0 0 0 0,0 0 0 0 0,0 0-1 0 0,0 0 1 0 0,0 0 0 0 0,0 0 0 0 0,0 0-1 0 0,0 0 1 0 0,0 0 0 0 0,1 0 0 0 0,-1 0-1 0 0,0 0 1 0 0,1 0 0 0 0,-1 0 0 0 0,0-1-1 0 0,1 1 1 0 0,-1 0 0 0 0,1 0-1 0 0,0 0 1 0 0,-1-1 0 0 0,1 1 0 0 0,0 0-1 0 0,-1 0 1 0 0,1-1 0 0 0,0 1 0 0 0,0-1-1 0 0,0 1 1 0 0,-1-1 0 0 0,1 1 0 0 0,0-1-1 0 0,0 1 1 0 0,1-1-5 0 0,49 28 126 0 0,-22-22-24 0 0,1-1-1 0 0,0-1 0 0 0,0-2 0 0 0,0-1 1 0 0,25-2-102 0 0,89 6 152 0 0,-137-5-139 0 0,19 11 148 0 0,-65 19 151 0 0,-132 83-179 0 0,-61 35 2 0 0,221-141-127 0 0,-1 1-11 0 0,-1-1 0 0 0,2 2 0 0 0,-1-1 0 0 0,1 2 1 0 0,0 0-1 0 0,1 0 0 0 0,0 1 0 0 0,1 0 1 0 0,0 0-1 0 0,0 2 3 0 0,8-12-1 0 0,1 0 0 0 0,0 0 0 0 0,-1 0 0 0 0,1 0 0 0 0,0 0 0 0 0,-1 0-1 0 0,1 1 1 0 0,0-1 0 0 0,0 0 0 0 0,0 0 0 0 0,0 0 0 0 0,0 0 0 0 0,0 0 0 0 0,1 0 0 0 0,-1 0 0 0 0,0 0 0 0 0,0 0 0 0 0,1 0 0 0 0,-1 0 0 0 0,1 1 0 0 0,-1-2 0 0 0,1 1 0 0 0,-1 0 0 0 0,1 0 0 0 0,0 0 0 0 0,-1 0 0 0 0,1 0 0 0 0,0 0 0 0 0,0-1 0 0 0,0 1 0 0 0,-1 0 0 0 0,1-1 0 0 0,0 1-1 0 0,0 0 1 0 0,0-1 0 0 0,0 1 0 0 0,0-1 0 0 0,0 0 0 0 0,0 1 0 0 0,0-1 0 0 0,0 0 0 0 0,1 0 0 0 0,-1 1 1 0 0,52 9 69 0 0,234-10 269 0 0,-31-21-89 0 0,-219 17-187 0 0,-37 4-54 0 0,0 0-24 0 0,0-2-1342 0 0,0-1 4132 0 0,0 2-5818 0 0,0 0-2179 0 0,0 0-3468 0 0,0 1-4166 0 0</inkml:trace>
  <inkml:trace contextRef="#ctx0" brushRef="#br0" timeOffset="7568.113">3607 3307 15835 0 0,'0'0'1393'0'0,"0"0"-485"0"0,0 0-92 0 0,0 0 198 0 0,0 0 146 0 0,0 0-8 0 0,0 0-209 0 0,0 0-295 0 0,0 0-181 0 0,0 0-16 0 0,0 0 22 0 0,0 0 10 0 0,0 0 22 0 0,-1 8-61 0 0,-16 79 1217 0 0,16-100-5529 0 0,2 1-4252 0 0,-1 4-4204 0 0</inkml:trace>
  <inkml:trace contextRef="#ctx0" brushRef="#br0" timeOffset="8000.518">3662 3020 10946 0 0,'0'0'2267'0'0,"0"0"-489"0"0,0 0-193 0 0,0 0-22 0 0,0 0-100 0 0,0 0-195 0 0,0 0-227 0 0,0 0-216 0 0,0 0-175 0 0,0 0-119 0 0,0 0-95 0 0,0 0-62 0 0,-9 4-16 0 0,-26 13-27 0 0,55-23 1510 0 0,-11 3-1771 0 0,-23 9 909 0 0,-26 12-464 0 0,39-18-470 0 0,1 0 14 0 0,0 0-6 0 0,0 0-17 0 0,0 0-10 0 0,0 0-32 0 0,0 0-30 0 0,19-11-1091 0 0,11-5-3389 0 0,-20 11-2221 0 0,-1 1-6160 0 0</inkml:trace>
  <inkml:trace contextRef="#ctx0" brushRef="#br0" timeOffset="8627.166">4533 2364 10346 0 0,'0'0'1946'0'0,"0"0"-343"0"0,0 0-65 0 0,0 0 21 0 0,0 0-39 0 0,0 0-161 0 0,0 0-255 0 0,0 0-260 0 0,0 0-192 0 0,0 0-98 0 0,0 0-78 0 0,0 0-76 0 0,0 0-21 0 0,-4 30-31 0 0,-10 95-39 0 0,5 69 846 0 0,7-102 1151 0 0,-2-112-2256 0 0,2-1 1 0 0,1 0-1 0 0,0 0 0 0 0,1 0 0 0 0,2 0 1 0 0,0 0-1 0 0,1 1 0 0 0,1-1 1 0 0,1 1-1 0 0,3-8-50 0 0,1-7 20 0 0,1 0 1 0 0,1 0-1 0 0,2 1 0 0 0,2 0 1 0 0,1 1-1 0 0,1 1 1 0 0,2 0-1 0 0,1 2 0 0 0,2 0 1 0 0,18-19-21 0 0,28 6 47 0 0,-67 42-49 0 0,0 1 1 0 0,-1 0 0 0 0,1-1-1 0 0,0 1 1 0 0,-1 0 0 0 0,1 0-1 0 0,0 0 1 0 0,-1-1 0 0 0,1 1-1 0 0,0 0 1 0 0,0 0-1 0 0,-1 0 1 0 0,1 0 0 0 0,0 0-1 0 0,-1 1 1 0 0,1-1 0 0 0,0 0-1 0 0,-1 0 1 0 0,1 0 0 0 0,0 1-1 0 0,-1-1 1 0 0,1 0 0 0 0,0 0-1 0 0,-1 1 1 0 0,1-1 0 0 0,0 1-1 0 0,-1-1 1 0 0,1 1 0 0 0,-1-1-1 0 0,1 1 1 0 0,-1-1 0 0 0,1 1-1 0 0,-1-1 1 0 0,0 1 0 0 0,1-1-1 0 0,-1 1 1 0 0,0 0 0 0 0,1-1-1 0 0,-1 1 1 0 0,0 0 0 0 0,0-1-1 0 0,1 1 1 0 0,-1 0 0 0 0,0 0 1 0 0,4 7 11 0 0,17 108 5 0 0,-18-102-688 0 0,9 46 303 0 0,-9-41-3366 0 0,0 0-4129 0 0,-2-14-4831 0 0</inkml:trace>
  <inkml:trace contextRef="#ctx0" brushRef="#br0" timeOffset="8992.864">4923 2913 16171 0 0,'0'0'1539'0'0,"0"0"-498"0"0,0 0-92 0 0,0 0 119 0 0,0 0 102 0 0,0 0-36 0 0,0 0-234 0 0,0 0-268 0 0,0 0-176 0 0,0 0-139 0 0,0 0-81 0 0,0 0-51 0 0,-2 17-43 0 0,-16 91 156 0 0,14-79-165 0 0,3-48-5298 0 0,1 10-220 0 0,0 4-6211 0 0</inkml:trace>
  <inkml:trace contextRef="#ctx0" brushRef="#br0" timeOffset="9338.185">5142 2552 10714 0 0,'0'0'1677'0'0,"0"0"-290"0"0,0 0 2 0 0,0 0 94 0 0,0 0-13 0 0,0 0-165 0 0,0 0-284 0 0,0 0-302 0 0,0 0-202 0 0,0 0-125 0 0,0 0-95 0 0,0 0-35 0 0,0 0-61 0 0,-13 12-58 0 0,-55 50 93 0 0,86-67-12 0 0,13-23 172 0 0,-59 42 938 0 0,-11 19-1154 0 0,39-33-195 0 0,0 0-41 0 0,42-3-5761 0 0,-35-4-1049 0 0,-1 3-4951 0 0</inkml:trace>
  <inkml:trace contextRef="#ctx0" brushRef="#br0" timeOffset="9604.911">5367 1959 8578 0 0,'0'0'3206'0'0,"0"0"-836"0"0,0 0-314 0 0,0 0-85 0 0,0 0-142 0 0,0 0-274 0 0,0 0-430 0 0,0 0-382 0 0,0 0-216 0 0,0 0-52 0 0,0 0 11 0 0,0 0-18 0 0,-13 17-53 0 0,-57 83 165 0 0,26 8 28 0 0,42-99-3645 0 0,2 4-7910 0 0,2-13-1037 0 0</inkml:trace>
  <inkml:trace contextRef="#ctx0" brushRef="#br0" timeOffset="10456.83">4426 2081 160 0 0,'0'0'2846'0'0,"0"0"-574"0"0,0 0-84 0 0,0 0 52 0 0,0 0 23 0 0,0 0-121 0 0,0 0-304 0 0,0 0-311 0 0,0 0-348 0 0,0 0-274 0 0,0 0-173 0 0,0 0-109 0 0,0 0-88 0 0,3-8 1189 0 0,262-6 2471 0 0,-105-8-3846 0 0,-96 14 1121 0 0,-154-33-1286 0 0,33 1-143 0 0,57 31-2196 0 0,12 7-4959 0 0,-10 2-3228 0 0</inkml:trace>
  <inkml:trace contextRef="#ctx0" brushRef="#br0" timeOffset="11343.824">4577 1617 0 0 0,'0'0'551'0'0,"0"0"752"0"0,0 0 165 0 0,0 0 88 0 0,0 0 117 0 0,0 0-70 0 0,0 0-158 0 0,0 0-243 0 0,0 0-255 0 0,0 0-107 0 0,0 0-10 0 0,0 0-14 0 0,0 0-48 0 0,-7 5-65 0 0,-21 19-98 0 0,26-22-477 0 0,1 0 1 0 0,-1 0-1 0 0,1 0 0 0 0,0 0 1 0 0,0 0-1 0 0,0 0 0 0 0,0 0 0 0 0,0 1 1 0 0,0-1-1 0 0,1 1 0 0 0,-1-1 0 0 0,1 0 1 0 0,-1 1-1 0 0,1-1 0 0 0,0 1 1 0 0,0-1-1 0 0,0 1 0 0 0,1-1 0 0 0,-1 0 1 0 0,0 1-1 0 0,1 0-128 0 0,0 9 694 0 0,0-10-558 0 0,0 0 1 0 0,0-1 0 0 0,0 1 0 0 0,1 0 0 0 0,-1-1 0 0 0,0 1 0 0 0,1-1-1 0 0,-1 1 1 0 0,1-1 0 0 0,-1 0 0 0 0,1 1 0 0 0,0-1 0 0 0,-1 0 0 0 0,1 0-1 0 0,0 0 1 0 0,0 0 0 0 0,0-1 0 0 0,0 1 0 0 0,0 0 0 0 0,0-1 0 0 0,0 1-1 0 0,0-1 1 0 0,0 0 0 0 0,0 0 0 0 0,0 0 0 0 0,0 0 0 0 0,0 0-1 0 0,0 0 1 0 0,0 0 0 0 0,0-1 0 0 0,0 1 0 0 0,0-1 0 0 0,0 1 0 0 0,0-1-1 0 0,0 0 1 0 0,0 0 0 0 0,0 0 0 0 0,0 0 0 0 0,-1 0 0 0 0,1 0 0 0 0,0-1-1 0 0,0 0-136 0 0,1-1 77 0 0,-1-1-1 0 0,0 1 0 0 0,0 0 0 0 0,0-1 1 0 0,-1 0-1 0 0,1 1 0 0 0,-1-1 0 0 0,0 0 0 0 0,0 0 1 0 0,0 0-1 0 0,0 0 0 0 0,-1 0 0 0 0,1 0 1 0 0,-1 0-1 0 0,0 0 0 0 0,0 0 0 0 0,-1 0 1 0 0,1 0-1 0 0,-1 0-76 0 0,0 3-3 0 0,0 0 0 0 0,-1-1-1 0 0,1 1 1 0 0,0 0 0 0 0,0 1 0 0 0,-1-1 0 0 0,1 0 0 0 0,-1 0 0 0 0,1 0 0 0 0,-1 1 0 0 0,1-1 0 0 0,-1 1-1 0 0,1-1 1 0 0,-1 1 0 0 0,1 0 0 0 0,-1 0 0 0 0,0-1 0 0 0,1 1 0 0 0,-1 0 0 0 0,1 0 0 0 0,-1 1 0 0 0,0-1-1 0 0,1 0 1 0 0,-1 0 0 0 0,1 1 0 0 0,-1-1 0 0 0,1 1 0 0 0,-1-1 0 0 0,1 1 0 0 0,-1 0 0 0 0,1 0 0 0 0,0 0-1 0 0,-1-1 1 0 0,1 2 3 0 0,-3 1 9 0 0,3-2-9 0 0,-1 0-1 0 0,1 0 1 0 0,-1 0 0 0 0,1 0-1 0 0,0 0 1 0 0,-1 1 0 0 0,1-1-1 0 0,0 0 1 0 0,0 1 0 0 0,0-1-1 0 0,0 1 1 0 0,0-1 0 0 0,0 1-1 0 0,0-1 1 0 0,0 1 0 0 0,1 0 0 0 0,-1-1-1 0 0,0 1 1 0 0,1 0 0 0 0,0-1-1 0 0,-1 1 1 0 0,1 0 0 0 0,0 0-1 0 0,0 0 1 0 0,0-1 0 0 0,0 1-1 0 0,0 0 1 0 0,1 0 0 0 0,-1-1-1 0 0,0 1 1 0 0,1 0 0 0 0,-1 0-1 0 0,1-1 1 0 0,0 1 0 0 0,-1-1-1 0 0,1 1 1 0 0,0 0 0 0 0,0-1-1 0 0,1 1 1 0 0,0-2 61 0 0,0-1 1 0 0,1 1-1 0 0,-1-1 0 0 0,0 1 0 0 0,1-1 0 0 0,-1 0 0 0 0,0 0 0 0 0,0 0 0 0 0,0-1 0 0 0,0 1 0 0 0,0 0 0 0 0,0-1 0 0 0,0 1 0 0 0,0-1 0 0 0,-1 0 1 0 0,1 1-1 0 0,0-1 0 0 0,-1 0 0 0 0,0 0 0 0 0,1 0 0 0 0,-1 0 0 0 0,0 0 0 0 0,0-1 0 0 0,0 1 0 0 0,0 0 0 0 0,0 0 0 0 0,-1-1 0 0 0,1 1 0 0 0,-1-1-61 0 0,1 2 4 0 0,-1 1 0 0 0,1-1 0 0 0,-1 0 0 0 0,1 1 0 0 0,-1-1-1 0 0,0 0 1 0 0,1 0 0 0 0,-1 1 0 0 0,0-1 0 0 0,0 0 0 0 0,1 0-1 0 0,-1 0 1 0 0,0 1 0 0 0,0-1 0 0 0,0 0 0 0 0,0 0 0 0 0,0 0-1 0 0,0 0 1 0 0,0 1 0 0 0,0-1 0 0 0,0 0 0 0 0,-1 0 0 0 0,1 0-1 0 0,0 1 1 0 0,0-1 0 0 0,-1 0 0 0 0,1 0 0 0 0,-1 1 0 0 0,1-1-1 0 0,0 0 1 0 0,-1 1 0 0 0,1-1 0 0 0,-1 0 0 0 0,0 1 0 0 0,1-1-1 0 0,-1 1 1 0 0,1-1 0 0 0,-1 1 0 0 0,0-1 0 0 0,0 1 0 0 0,1-1-1 0 0,-1 1 1 0 0,0 0 0 0 0,0-1 0 0 0,1 1 0 0 0,-1 0 0 0 0,0 0-1 0 0,0 0 1 0 0,0-1 0 0 0,1 1 0 0 0,-1 0 0 0 0,0 0 0 0 0,0 0-1 0 0,0 0 1 0 0,0 0 0 0 0,1 1 0 0 0,-1-1 0 0 0,0 0 0 0 0,0 0-1 0 0,0 0 1 0 0,1 1 0 0 0,-1-1 0 0 0,0 1-4 0 0,0-1-4 0 0,-1 0 0 0 0,1 1 0 0 0,-1-1 0 0 0,1 0 0 0 0,-1 1 0 0 0,1 0 0 0 0,-1-1 0 0 0,1 1 0 0 0,0 0-1 0 0,-1 0 1 0 0,1 0 0 0 0,0 0 0 0 0,0 0 0 0 0,0 0 0 0 0,0 0 0 0 0,0 0 0 0 0,0 1 0 0 0,0-1 0 0 0,0 0 0 0 0,0 0 0 0 0,1 1 0 0 0,-1-1 0 0 0,0 1 0 0 0,1-1 0 0 0,-1 1 0 0 0,1-1 0 0 0,0 1 0 0 0,-1-1 0 0 0,1 1 0 0 0,0-1 0 0 0,0 1 0 0 0,0-1 0 0 0,0 1 0 0 0,0-1 0 0 0,0 1 0 0 0,0-1 0 0 0,1 1-1 0 0,-1-1 1 0 0,1 2 4 0 0,42 16-730 0 0,-7-14-1432 0 0,-24-4-1247 0 0,1 1-4040 0 0,-2 1-5288 0 0</inkml:trace>
  <inkml:trace contextRef="#ctx0" brushRef="#br0" timeOffset="12116.849">5927 2438 464 0 0,'0'0'2377'0'0,"0"0"-105"0"0,0 0 71 0 0,0 0 36 0 0,0 0-86 0 0,0 0-209 0 0,0 0-299 0 0,0 0-285 0 0,0 0-248 0 0,0 0-183 0 0,0 0-121 0 0,0 0-93 0 0,0 0-89 0 0,-6-3-61 0 0,3 2-665 0 0,1 0 34 0 0,1 0 0 0 0,-1 1 1 0 0,0-1-1 0 0,1 0 0 0 0,-1 1 0 0 0,0-1 1 0 0,1 1-1 0 0,-1-1 0 0 0,0 1 0 0 0,0 0 1 0 0,0 0-1 0 0,1 0 0 0 0,-1 0 0 0 0,0 0 1 0 0,0 0-1 0 0,1 0 0 0 0,-1 1 0 0 0,0-1 1 0 0,0 1-1 0 0,1-1 0 0 0,-1 1 0 0 0,0 0 1 0 0,1-1-1 0 0,-1 1 0 0 0,1 0 0 0 0,-1 0 0 0 0,1 0 1 0 0,-1 1-75 0 0,-12 12 297 0 0,2 0 0 0 0,0 1 0 0 0,1 0 0 0 0,0 1 0 0 0,2 1 0 0 0,0-1 0 0 0,-1 3-297 0 0,-27 47 272 0 0,8-18-177 0 0,18-28-83 0 0,-1 0-1 0 0,-1-1 0 0 0,-1 0 0 0 0,0-1 0 0 0,-1 0 1 0 0,-6 3-12 0 0,14-12-69 0 0,-8 1-2711 0 0,14-31-10191 0 0,1 20 11267 0 0,0-3-8497 0 0</inkml:trace>
  <inkml:trace contextRef="#ctx0" brushRef="#br0" timeOffset="12400.302">5573 2305 8346 0 0,'0'0'2811'0'0,"0"0"-272"0"0,0 0-328 0 0,0 0-262 0 0,0 0-287 0 0,0 0-397 0 0,0 0-399 0 0,0 0-288 0 0,0 0-80 0 0,0 0 34 0 0,0 0 69 0 0,0 0 54 0 0,0 0-40 0 0,1 14-42 0 0,4 43-46 0 0,-4-51-406 0 0,1 1 0 0 0,0-1 0 0 0,0 0 0 0 0,0 1 0 0 0,1-1 0 0 0,0 0 0 0 0,0-1 0 0 0,1 1 0 0 0,-1-1 0 0 0,1 1 0 0 0,0-1 0 0 0,1 0 1 0 0,-1 0-1 0 0,4 1-121 0 0,8 12 272 0 0,101 130 553 0 0,-39-41-1458 0 0,-54-84-1109 0 0,-4-14-7107 0 0,-18-8 6994 0 0,2-1-10141 0 0</inkml:trace>
  <inkml:trace contextRef="#ctx0" brushRef="#br0" timeOffset="13099.013">6070 2824 6737 0 0,'0'0'2858'0'0,"0"0"-641"0"0,0 0-190 0 0,0 0-33 0 0,0 0-97 0 0,0 0-259 0 0,0 0-295 0 0,0 0-241 0 0,0 0-219 0 0,0 0-139 0 0,0 0-86 0 0,0 0-68 0 0,0 0-79 0 0,0-11-79 0 0,7-87 553 0 0,1 64-792 0 0,1 0 0 0 0,2 1 0 0 0,1 0 1 0 0,2 1-1 0 0,1 0 0 0 0,1 2 0 0 0,2-1 0 0 0,3-1-193 0 0,39-39 160 0 0,-60 71-160 0 0,1-1 1 0 0,-1 1-1 0 0,1-1 0 0 0,0 1 1 0 0,-1 0-1 0 0,1-1 1 0 0,-1 1-1 0 0,1 0 0 0 0,0-1 1 0 0,-1 1-1 0 0,1 0 1 0 0,0 0-1 0 0,0 0 0 0 0,-1 0 1 0 0,1 0-1 0 0,0 0 1 0 0,-1 0-1 0 0,1 0 1 0 0,0 0-1 0 0,0 0 0 0 0,-1 0 1 0 0,1 0-1 0 0,0 0 1 0 0,-1 0-1 0 0,1 1 0 0 0,0-1 1 0 0,-1 0-1 0 0,1 1 1 0 0,0-1-1 0 0,-1 0 0 0 0,1 1 1 0 0,-1-1-1 0 0,1 1 1 0 0,-1-1-1 0 0,1 1 1 0 0,-1-1-1 0 0,1 1 0 0 0,-1-1 1 0 0,1 1-1 0 0,-1-1 1 0 0,0 1-1 0 0,1 0 0 0 0,-1-1 1 0 0,0 1-1 0 0,1 0 1 0 0,-1-1-1 0 0,0 1 1 0 0,0 0-1 0 0,0-1 0 0 0,0 1 1 0 0,0 0-1 0 0,1 0 1 0 0,-1-1-1 0 0,0 1 0 0 0,-1 0 1 0 0,1-1-1 0 0,0 1 1 0 0,0 0-1 0 0,0 0 0 0 0,0-1 1 0 0,-1 1-1 0 0,1 0 1 0 0,0-1-1 0 0,0 1 1 0 0,-1 0-2 0 0,4 11 13 0 0,14 150 162 0 0,8-70-132 0 0,-23-92-33 0 0,-1 1 0 0 0,0-1 0 0 0,1 1 0 0 0,-1-1-1 0 0,0 0 1 0 0,1 0 0 0 0,-1 1 0 0 0,0-1-1 0 0,1 0 1 0 0,-1 0 0 0 0,1 0 0 0 0,-1-1-1 0 0,0 1 1 0 0,1 0 0 0 0,-1 0 0 0 0,0-1 0 0 0,1 1-1 0 0,-1-1 1 0 0,0 1 0 0 0,1-1 0 0 0,-1 0-1 0 0,0 1 1 0 0,0-1 0 0 0,0 0 0 0 0,0 0 0 0 0,0 0-1 0 0,0 0 1 0 0,0 0 0 0 0,0 0 0 0 0,0 0-1 0 0,0 0 1 0 0,0 0 0 0 0,0 0 0 0 0,-1-1-1 0 0,1 1 1 0 0,-1 0 0 0 0,1 0 0 0 0,-1-1 0 0 0,1 1-1 0 0,-1 0 1 0 0,1-2-9 0 0,2-2 26 0 0,180-262 237 0 0,-125 183-231 0 0,-53 78 132 0 0,-7 15-83 0 0,-11 29-41 0 0,6-19-3 0 0,-2 10 28 0 0,2-1-1 0 0,1 1 1 0 0,1 1-1 0 0,2-1 1 0 0,1 0-1 0 0,1 15-64 0 0,1-23-14 0 0,-1-10-22 0 0,0-1 0 0 0,1 1 0 0 0,0 0 1 0 0,0 0-1 0 0,2 0 0 0 0,-1-1 0 0 0,1 1 0 0 0,1 0 0 0 0,0-1 0 0 0,0 0 0 0 0,1 1 0 0 0,1-2 0 0 0,-1 1 0 0 0,2 0 0 0 0,2 3 36 0 0,10-2-2533 0 0,-14-10-1649 0 0,1-1-3502 0 0,-1 0-4896 0 0</inkml:trace>
  <inkml:trace contextRef="#ctx0" brushRef="#br0" timeOffset="13904.939">6913 2721 0 0 0,'0'0'569'0'0,"0"0"1164"0"0,0 0 437 0 0,0 0 37 0 0,0 0-144 0 0,0 0-236 0 0,0 0-205 0 0,0 0-167 0 0,0 0-131 0 0,0 0-108 0 0,0 0-105 0 0,0 0-113 0 0,11 7 6032 0 0,-11-6-6828 0 0,-35 139 2222 0 0,30-104-2345 0 0,5-36-82 0 0,0 0 25 0 0,0 0 19 0 0,0 0 16 0 0,0 0-13 0 0,0 0-37 0 0,0 0-31 0 0,0 0 20 0 0,0 0-9 0 0,0 0-1 0 0,0 0 30 0 0,0 0-14 0 0,0 0 7 0 0,0 0 16 0 0,0 0-13 0 0,0 0-21 0 0,0 0 22 0 0,0 0-10 0 0,0 0-23 0 0,0 0 32 0 0,0 0-20 0 0,0 0 4 0 0,0 0 37 0 0,0 0-34 0 0,0 0-30 0 0,0 0-17 0 0,0 0-12 0 0,0 0-5 0 0,0 0-46 0 0,0-25-6186 0 0,2 11-3149 0 0,1 9-1914 0 0</inkml:trace>
  <inkml:trace contextRef="#ctx0" brushRef="#br0" timeOffset="14328.848">7004 2405 7914 0 0,'0'0'3227'0'0,"0"0"-952"0"0,0 0-364 0 0,0 0-30 0 0,0 0-85 0 0,0 0-210 0 0,0 0-245 0 0,0 0-276 0 0,0 0-247 0 0,0 0-185 0 0,0 0-132 0 0,0 0-65 0 0,0 0-37 0 0,-13 3 1124 0 0,13-3-1492 0 0,0 0-22 0 0,0 0-20 0 0,25-7 289 0 0,-25 7-216 0 0,0 0 9 0 0,0 0 46 0 0,0 0 14 0 0,-16 1 154 0 0,-35 16-119 0 0,50-17-146 0 0,1 0 6 0 0,0 0-15 0 0,0 0-34 0 0,0 0-11 0 0,0 0-49 0 0,20-4-1423 0 0,-10 1 177 0 0,0 0-3172 0 0,-2 2-5363 0 0</inkml:trace>
  <inkml:trace contextRef="#ctx0" brushRef="#br0" timeOffset="15136.25">7178 2199 0 0 0,'0'0'1707'0'0,"0"0"-19"0"0,0 0 167 0 0,0 0 201 0 0,0 0 7 0 0,0 0-199 0 0,0 0-354 0 0,0 0-338 0 0,0 0-176 0 0,0 0 26 0 0,0 0 50 0 0,0 0 22 0 0,4-1-6 0 0,37 8 2044 0 0,-35-4-2930 0 0,1 0 0 0 0,0-1-1 0 0,0 0 1 0 0,-1 0-1 0 0,1 0 1 0 0,0-1-1 0 0,0 0 1 0 0,1-1 0 0 0,-1 0-1 0 0,0 0 1 0 0,0 0-1 0 0,0-1 1 0 0,0 0-1 0 0,0 0 1 0 0,0-1 0 0 0,0 0-1 0 0,0 0 1 0 0,-1 0-1 0 0,1-1 1 0 0,-1 0-1 0 0,0-1 1 0 0,1 1 0 0 0,-1-1-1 0 0,-1 0 1 0 0,1-1-1 0 0,-1 1 1 0 0,5-6-202 0 0,-4 42 279 0 0,3 160 85 0 0,15 197-308 0 0,7-241-8 0 0,-20-164 452 0 0,1-80-402 0 0,5 1 0 0 0,4 0 0 0 0,4 2 0 0 0,24-56-98 0 0,14 2 79 0 0,-14 50-191 0 0,-58 124-5012 0 0,3-13-2568 0 0,2-3-4587 0 0</inkml:trace>
  <inkml:trace contextRef="#ctx0" brushRef="#br0" timeOffset="15469.162">7784 2747 13675 0 0,'0'0'2428'0'0,"0"0"-978"0"0,0 0-355 0 0,0 0 55 0 0,0 0 39 0 0,0 0-110 0 0,0 0-257 0 0,0 0-218 0 0,0 0-106 0 0,0 0-17 0 0,0 0-47 0 0,0 0-103 0 0,0 0-99 0 0,-1 14-56 0 0,-22 100 188 0 0,21-104-3287 0 0,8-15-7518 0 0,-1 1-1155 0 0</inkml:trace>
  <inkml:trace contextRef="#ctx0" brushRef="#br0" timeOffset="15843.82">7964 2394 7082 0 0,'0'0'4283'0'0,"0"0"-1985"0"0,0 0-683 0 0,0 0-169 0 0,0 0-203 0 0,0 0-181 0 0,0 0-264 0 0,0 0-170 0 0,0 0-89 0 0,0 0-66 0 0,0 0-57 0 0,0 0-60 0 0,-8 6-76 0 0,-25 19-70 0 0,34-25-201 0 0,-1 0 0 0 0,1 0 1 0 0,0 0-1 0 0,-1 0 0 0 0,1 0 1 0 0,-1 0-1 0 0,1 0 0 0 0,0 0 1 0 0,-1 0-1 0 0,1 0 0 0 0,-1 0 1 0 0,1 1-1 0 0,0-1 0 0 0,-1 0 1 0 0,1 0-1 0 0,-1 1 0 0 0,1-1 1 0 0,-1 0-1 0 0,1 1 0 0 0,-1-1 0 0 0,1 1 1 0 0,-1-1-1 0 0,0 1 0 0 0,1-1 1 0 0,-1 0-1 0 0,1 1 0 0 0,-1 0 1 0 0,0-1-1 0 0,1 1 0 0 0,-1-1 1 0 0,0 1-1 0 0,0-1 0 0 0,0 1 1 0 0,1 0-1 0 0,-1-1 0 0 0,0 1 1 0 0,0-1-1 0 0,0 1 0 0 0,0 0 1 0 0,0-1-1 0 0,0 1 0 0 0,0-1 0 0 0,0 1 1 0 0,0 0-1 0 0,0-1 0 0 0,-1 1 1 0 0,1-1-1 0 0,0 1 0 0 0,0 0 1 0 0,0-1-1 0 0,-1 1 0 0 0,1-1 1 0 0,0 1-1 0 0,-1-1 0 0 0,1 1 1 0 0,-1-1-1 0 0,1 1 0 0 0,0-1 1 0 0,-1 1-1 0 0,1-1 0 0 0,-1 0 0 0 0,1 1 1 0 0,-1-1-1 0 0,1 0 0 0 0,-1 1 1 0 0,1-1-1 0 0,-1 0 0 0 0,0 0 1 0 0,0 1-10 0 0,27-16 452 0 0,-26 15-384 0 0,-33-3-6 0 0,18 11-7 0 0,13-6-3705 0 0,1-2-3897 0 0,3 0-3785 0 0</inkml:trace>
  <inkml:trace contextRef="#ctx0" brushRef="#br0" timeOffset="16300.837">8184 1922 4161 0 0,'0'0'3665'0'0,"0"0"-981"0"0,0 0-331 0 0,0 0-101 0 0,0 0-189 0 0,0 0-298 0 0,0 0-376 0 0,0 0-308 0 0,0 0-268 0 0,0 0-173 0 0,0 0-108 0 0,0 0-48 0 0,0 0-18 0 0,-8 8-10 0 0,-63 70 814 0 0,-15 35-900 0 0,83-110-325 0 0,-2 0-898 0 0,4-1-9013 0 0,1-2-2063 0 0</inkml:trace>
  <inkml:trace contextRef="#ctx0" brushRef="#br0" timeOffset="16934.999">7247 1908 10610 0 0,'0'0'2453'0'0,"0"0"-319"0"0,0 0-167 0 0,0 0-192 0 0,0 0-282 0 0,0 0-310 0 0,0 0-315 0 0,0 0-277 0 0,0 0-171 0 0,0 0-90 0 0,0 0-26 0 0,0 0 49 0 0,3 0 66 0 0,361-29 2728 0 0,-299 28-3103 0 0,-73 9 600 0 0,4-8-616 0 0,-1 0-1 0 0,1-1 1 0 0,0 1-1 0 0,-1-1 1 0 0,1 0 0 0 0,0 0-1 0 0,-1 0 1 0 0,1-1-1 0 0,0 1 1 0 0,0-1-1 0 0,0 0 1 0 0,0 0-1 0 0,1 0 1 0 0,-1-1-1 0 0,0 1 1 0 0,1-1-1 0 0,0 0 1 0 0,0 0-1 0 0,0 0 1 0 0,0-1-1 0 0,0 1 1 0 0,0-1-1 0 0,1 1 1 0 0,-1-1-28 0 0,-12-16-201 0 0,-9-18 483 0 0,18 7-4766 0 0,7 27-275 0 0,3 0-5937 0 0</inkml:trace>
  <inkml:trace contextRef="#ctx0" brushRef="#br0" timeOffset="18222.922">8452 2497 7570 0 0,'0'0'2834'0'0,"0"0"-799"0"0,0 0-452 0 0,0 0-50 0 0,0 0 22 0 0,0 0-81 0 0,0 0-212 0 0,0 0-300 0 0,0 0-231 0 0,0 0-44 0 0,0 0 28 0 0,0 0 44 0 0,0 0 13 0 0,11 1-93 0 0,221 5 2675 0 0,-110 5-2750 0 0,-91-7-1074 0 0,-43-30-3292 0 0,3 14 699 0 0,2 2-2003 0 0,3 3-2105 0 0,1 3-2406 0 0</inkml:trace>
  <inkml:trace contextRef="#ctx0" brushRef="#br0" timeOffset="18473.529">8633 2302 6337 0 0,'0'0'3530'0'0,"0"0"-1224"0"0,0 0-605 0 0,0 0-114 0 0,0 0-11 0 0,0 0-50 0 0,0 0-147 0 0,0 0-218 0 0,0 0-210 0 0,0 0-135 0 0,0 0-53 0 0,0 0-36 0 0,-5 24-64 0 0,-18 118 453 0 0,-30 125-133 0 0,51-259-1701 0 0,0 7-453 0 0,4-12-2741 0 0,4-2-3490 0 0,-3-1-3756 0 0</inkml:trace>
  <inkml:trace contextRef="#ctx0" brushRef="#br0" timeOffset="19696.808">9640 1952 5545 0 0,'0'0'1781'0'0,"0"0"-144"0"0,0 0 121 0 0,0 0 152 0 0,0 0-43 0 0,0 0-298 0 0,0 0-354 0 0,0 0-244 0 0,0 0-108 0 0,0 0-55 0 0,0 0-50 0 0,0 0-61 0 0,0 0-54 0 0,4 10 355 0 0,-3-6 2217 0 0,-1-3-2976 0 0,0-1 1 0 0,0 0-47 0 0,0 0-25 0 0,0 0-16 0 0,0 0-16 0 0,0 0-16 0 0,0 0-13 0 0,20 3 1285 0 0,123 4-925 0 0,-125 0-319 0 0,-18-6-97 0 0,-25 11 231 0 0,-23 10-235 0 0,-1-3-1 0 0,-1-2 0 0 0,0-2 1 0 0,-25 3-47 0 0,30-7 4 0 0,-235 63 78 0 0,266-64-98 0 0,14-9-2 0 0,18 14 22 0 0,-7-9 7 0 0,1-1 0 0 0,1 0 0 0 0,-1-1 0 0 0,1 0 0 0 0,0 0-1 0 0,0-2 1 0 0,0 0 0 0 0,0 0 0 0 0,0-1 0 0 0,0 0 0 0 0,3-2-11 0 0,44 6 49 0 0,138 13 41 0 0,-161 1-81 0 0,-64 13 196 0 0,9-12-179 0 0,-1-2-1 0 0,-1-1 1 0 0,-1 0-1 0 0,0-1 1 0 0,-1-2-1 0 0,-1 0 1 0 0,0-1-1 0 0,0-1-25 0 0,-81 50-9 0 0,78-45 37 0 0,17-12-27 0 0,0 0 0 0 0,1 1 0 0 0,-1 0 0 0 0,1 1 0 0 0,1 0 0 0 0,-1 0 0 0 0,1 0 1 0 0,0 1-1 0 0,1 0 0 0 0,-3 5-1 0 0,8-12 0 0 0,0 0 1 0 0,1 0-1 0 0,-1 1 1 0 0,0-1-1 0 0,1 0 1 0 0,-1 1-1 0 0,1-1 1 0 0,-1 1-1 0 0,1-1 1 0 0,0 0-1 0 0,-1 1 1 0 0,1-1 0 0 0,0 1-1 0 0,0-1 1 0 0,0 1-1 0 0,0-1 1 0 0,0 1-1 0 0,1-1 1 0 0,-1 1-1 0 0,0-1 1 0 0,1 1-1 0 0,-1-1 1 0 0,1 0-1 0 0,-1 1 1 0 0,1-1-1 0 0,0 0 1 0 0,0 1 0 0 0,-1-1-1 0 0,1 0 1 0 0,0 0-1 0 0,0 0 1 0 0,0 0-1 0 0,0 0 1 0 0,1 0-1 0 0,-1 0 1 0 0,0 0-1 0 0,0 0 1 0 0,0 0-1 0 0,1-1 1 0 0,-1 1-1 0 0,0 0 1 0 0,1-1 0 0 0,-1 1-1 0 0,2-1 0 0 0,68 10 37 0 0,214-42 450 0 0,-109 6-121 0 0,-130 25-202 0 0,-20-12-3317 0 0,-21 9-1768 0 0,-1-1-3995 0 0,-4 5-3978 0 0</inkml:trace>
  <inkml:trace contextRef="#ctx0" brushRef="#br0" timeOffset="20086.796">9465 3071 13499 0 0,'0'0'1642'0'0,"0"0"-644"0"0,0 0-140 0 0,0 0 225 0 0,0 0 212 0 0,0 0 78 0 0,0 0-159 0 0,0 0-267 0 0,0 0-202 0 0,0 0-135 0 0,0 0-93 0 0,0 0-85 0 0,0 0-57 0 0,-6 20-63 0 0,-19 63-86 0 0,19-31 318 0 0,24-53-1203 0 0,1-15-2234 0 0,-13 9-619 0 0,0 1-3486 0 0,-2 3-4754 0 0</inkml:trace>
  <inkml:trace contextRef="#ctx0" brushRef="#br0" timeOffset="20540.858">9548 2872 11763 0 0,'0'0'1819'0'0,"0"0"-302"0"0,0 0-47 0 0,0 0-15 0 0,0 0-71 0 0,0 0-129 0 0,0 0-200 0 0,0 0-196 0 0,0 0-212 0 0,0 0-201 0 0,0 0-110 0 0,0 0-78 0 0,0 0-42 0 0,-4 0-37 0 0,-12 0-57 0 0,12 0-47 0 0,20-11 276 0 0,6 0-195 0 0,-22 11-127 0 0,0 0 12 0 0,0 0-7 0 0,0 0 27 0 0,0 0 51 0 0,0 0 28 0 0,-22 0 488 0 0,-31 0 334 0 0,53 0-837 0 0,0 0-3 0 0,0 0-22 0 0,0 0-12 0 0,0 0-10 0 0,0 0-16 0 0,22-15 104 0 0,-15 16-2087 0 0,3-1-415 0 0,-2-1-5212 0 0,-2-2-4861 0 0</inkml:trace>
</inkml:ink>
</file>

<file path=ppt/ink/ink8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8:42.9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10 530 2961 0 0,'0'0'2117'0'0,"0"0"32"0"0,0 0 178 0 0,0 0 82 0 0,0 0-144 0 0,0 0-347 0 0,0 0-426 0 0,0 0-399 0 0,0 0-302 0 0,0 0-211 0 0,0 0-146 0 0,5 13 459 0 0,-18 427 2478 0 0,11-402-2840 0 0,2-51 909 0 0,4-29-1350 0 0,1-1 0 0 0,3 1 0 0 0,1 0 0 0 0,2 0 0 0 0,2 1-1 0 0,1 1 1 0 0,13-23-90 0 0,-11 21 34 0 0,-5 14-11 0 0,0 1 0 0 0,1 0-1 0 0,2 1 1 0 0,1 0 0 0 0,1 1 0 0 0,1 1 0 0 0,1 0 0 0 0,9-7-23 0 0,-27 30 2 0 0,1 0 0 0 0,-1 0-1 0 0,0 1 0 0 0,0-1 0 0 0,1 0 0 0 0,-1 1 0 0 0,1-1 1 0 0,-1 1-1 0 0,0-1 0 0 0,1 0 0 0 0,-1 1 0 0 0,1-1 1 0 0,0 1-1 0 0,-1-1 0 0 0,1 1 0 0 0,-1-1 0 0 0,1 1 1 0 0,0 0-1 0 0,-1-1 0 0 0,1 1 0 0 0,0 0 0 0 0,-1-1 0 0 0,1 1 1 0 0,0 0-1 0 0,-1 0 0 0 0,1 0 0 0 0,0 0 0 0 0,0 0 1 0 0,-1 0-1 0 0,1 0 0 0 0,0 0 0 0 0,0 0 0 0 0,-1 0 1 0 0,1 0-1 0 0,0 0 0 0 0,0 0 0 0 0,-1 1 0 0 0,1-1 1 0 0,0 0-1 0 0,-1 0 0 0 0,1 1 0 0 0,0-1 0 0 0,-1 1 0 0 0,1-1 1 0 0,-1 0-1 0 0,1 1 0 0 0,0-1 0 0 0,-1 1-1 0 0,29 83 312 0 0,-10-11-300 0 0,-6-55-406 0 0,-5-11-2291 0 0,-2-2-5765 0 0,-4-5-3523 0 0</inkml:trace>
  <inkml:trace contextRef="#ctx0" brushRef="#br0" timeOffset="364.651">527 943 13067 0 0,'0'0'1910'0'0,"0"0"-540"0"0,0 0-183 0 0,0 0 28 0 0,0 0 8 0 0,0 0-88 0 0,0 0-284 0 0,0 0-268 0 0,0 0-170 0 0,0 0-130 0 0,0 0-34 0 0,0 0-33 0 0,0 0-32 0 0,-3 17-6 0 0,-9 79 246 0 0,12-95-369 0 0,0-1-5 0 0,0 0-14 0 0,0 0-6 0 0,0 0-5 0 0,0 0 24 0 0,0 0 9 0 0,0 0 6 0 0,-9-19-1075 0 0,6 6-893 0 0,1 7-1134 0 0,0 0-4939 0 0,2 2-2948 0 0</inkml:trace>
  <inkml:trace contextRef="#ctx0" brushRef="#br0" timeOffset="796.254">683 556 3825 0 0,'0'0'2839'0'0,"0"0"-858"0"0,0 0-285 0 0,0 0 11 0 0,0 0-44 0 0,0 0-99 0 0,0 0-222 0 0,0 0-279 0 0,0 0-224 0 0,0 0-175 0 0,0 0-131 0 0,0 0-91 0 0,0 0-54 0 0,-10 9-62 0 0,-29 25-71 0 0,29-25-75 0 0,10-9-57 0 0,0 0-40 0 0,0 0-17 0 0,0 0 21 0 0,0 0 6 0 0,22-15 1002 0 0,9-13-475 0 0,-74 60 147 0 0,42-27-2320 0 0,10-10-11201 0 0,-5 1 2820 0 0</inkml:trace>
  <inkml:trace contextRef="#ctx0" brushRef="#br0" timeOffset="1134.412">796 118 3841 0 0,'0'0'1916'0'0,"0"0"122"0"0,0 0 194 0 0,0 0 57 0 0,0 0-149 0 0,0 0-362 0 0,0 0-410 0 0,0 0-297 0 0,0 0-166 0 0,0 0-83 0 0,0 0-64 0 0,0 0-47 0 0,0 0-50 0 0,0 2-61 0 0,-2 6-420 0 0,0-1 0 0 0,-1 0-1 0 0,1 0 1 0 0,-1 0 0 0 0,0-1-1 0 0,-1 1 1 0 0,0-1 0 0 0,0 0-1 0 0,0 0 1 0 0,-1 0 0 0 0,0 0-1 0 0,0-1 1 0 0,0 0 0 0 0,-1 0 0 0 0,0 0-1 0 0,-4 2-179 0 0,-23 25 135 0 0,-16 19-344 0 0,47-50-1689 0 0,8-5-5390 0 0,-3 0-3144 0 0</inkml:trace>
  <inkml:trace contextRef="#ctx0" brushRef="#br0" timeOffset="1763.071">17 166 2609 0 0,'0'0'2276'0'0,"0"0"-111"0"0,0 0 90 0 0,0 0 8 0 0,0 0-117 0 0,0 0-235 0 0,0 0-294 0 0,0 0-284 0 0,0 0-232 0 0,0 0-193 0 0,0 0-161 0 0,0 0-107 0 0,-3 0-60 0 0,-6 3 1087 0 0,32-7 115 0 0,94-31 448 0 0,6 19-1729 0 0,-114 15-165 0 0,-14-2 530 0 0,-12-7-589 0 0,5-24-539 0 0,33-9-2571 0 0,-7 32-1323 0 0,1 3-4808 0 0,-8 4-3343 0 0</inkml:trace>
</inkml:ink>
</file>

<file path=ppt/ink/ink8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8:46.4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360 85 568 0 0,'0'0'2025'0'0,"0"0"-385"0"0,0 0 84 0 0,0 0 314 0 0,0 0 217 0 0,0 0-45 0 0,0 0-288 0 0,0 0-349 0 0,0 0-280 0 0,0 0-180 0 0,0 0-107 0 0,0 0-51 0 0,0 0-62 0 0,9 1 3947 0 0,-19 21-1393 0 0,-26 14-3578 0 0,17-18 282 0 0,-212 207-101 0 0,179-178-57 0 0,50-46-6 0 0,2-1-1 0 0,0 0-16 0 0,0 0-13 0 0,0 0 6 0 0,0 0-11 0 0,0 0-23 0 0,-4-34-6873 0 0,4 24 4109 0 0,0 3-2521 0 0,0 3-5737 0 0</inkml:trace>
  <inkml:trace contextRef="#ctx0" brushRef="#br0" timeOffset="284.814">4 26 6873 0 0,'0'0'2746'0'0,"0"0"-496"0"0,0 0-203 0 0,0 0-21 0 0,0 0-78 0 0,0 0-296 0 0,0 0-371 0 0,0 0-357 0 0,0 0-281 0 0,0 0-151 0 0,0 0-62 0 0,0 0 14 0 0,-3 11 681 0 0,47 81 1773 0 0,82 75-1615 0 0,-49-54-3383 0 0,-68-106-1379 0 0,-4-6-7069 0 0,-5-1-1547 0 0</inkml:trace>
  <inkml:trace contextRef="#ctx0" brushRef="#br0" timeOffset="1049.89">376 476 3833 0 0,'0'0'2844'0'0,"0"0"-1129"0"0,0 0-193 0 0,0 0 297 0 0,0 0 184 0 0,0 0-101 0 0,0 0-324 0 0,0 0-338 0 0,0 0-208 0 0,0 0-56 0 0,0 0-26 0 0,0 0-39 0 0,0 0-71 0 0,3-1-151 0 0,2-3-457 0 0,-1-1-1 0 0,1 1 1 0 0,-1-1-1 0 0,0 0 1 0 0,-1 0-1 0 0,1 0 1 0 0,-1 0 0 0 0,0-1-1 0 0,0 1 1 0 0,-1-1-1 0 0,1 0 1 0 0,-1 0-1 0 0,1-5-231 0 0,5-10 379 0 0,132-229 973 0 0,-138 247-1354 0 0,68-75 211 0 0,-54 123-213 0 0,-21 123 223 0 0,5-167-220 0 0,-1 0 1 0 0,1 1-1 0 0,-1 0 1 0 0,1 0 0 0 0,0-1 0 0 0,-1 1 0 0 0,1 0-1 0 0,0 0 1 0 0,0 0 0 0 0,0-1 0 0 0,1 1 0 0 0,-1 0 0 0 0,0 0-1 0 0,1-1 1 0 0,-1 1 0 0 0,1 0 0 0 0,-1 0 0 0 0,1-1-1 0 0,0 1 1 0 0,-1-1 0 0 0,1 1 0 0 0,0-1 0 0 0,0 1 0 0 0,0-1-1 0 0,1 1 1 0 0,-1-1 0 0 0,0 0 0 0 0,0 0 0 0 0,1 1 0 0 0,-1-1-1 0 0,1 0 1 0 0,-1 0 0 0 0,1-1 0 0 0,-1 1 0 0 0,1 0-1 0 0,0 0 1 0 0,-1-1 0 0 0,1 1 0 0 0,1 0 0 0 0,3-4 3 0 0,0 1 0 0 0,0-1 0 0 0,0 0 0 0 0,-1-1 0 0 0,0 1 0 0 0,1-1 0 0 0,-1 0 1 0 0,0 0-1 0 0,-1-1 0 0 0,1 1 0 0 0,-1-1 0 0 0,0 0 0 0 0,0 0 0 0 0,0-1 0 0 0,-1 1 0 0 0,0-1 0 0 0,0 0 0 0 0,0 0 1 0 0,-1 0-1 0 0,1-1-3 0 0,9-15 43 0 0,81-147-73 0 0,-77 143 67 0 0,-16 26-28 0 0,0 0-9 0 0,0 0 8 0 0,0 0-13 0 0,0 0-10 0 0,0 22 3 0 0,0 419 287 0 0,8-412-523 0 0,-4-28-4015 0 0,1-5-4388 0 0,-2 1-3327 0 0</inkml:trace>
  <inkml:trace contextRef="#ctx0" brushRef="#br0" timeOffset="1344.59">1096 505 14435 0 0,'0'0'1387'0'0,"0"0"-527"0"0,0 0-58 0 0,0 0 222 0 0,0 0 136 0 0,0 0-46 0 0,0 0-222 0 0,0 0-301 0 0,0 0-183 0 0,0 0-91 0 0,0 0-77 0 0,0 0-46 0 0,-1 12-34 0 0,-10 56 120 0 0,5-59-695 0 0,4-10-3374 0 0,2-3-3704 0 0,0 1-3938 0 0</inkml:trace>
  <inkml:trace contextRef="#ctx0" brushRef="#br0" timeOffset="1772.865">1142 140 9450 0 0,'0'0'2562'0'0,"0"0"-1044"0"0,0 0-326 0 0,0 0 105 0 0,0 0 48 0 0,0 0-77 0 0,0 0-134 0 0,0 0-206 0 0,0 0-187 0 0,0 0-142 0 0,0 0-84 0 0,0 0-87 0 0,0 0-67 0 0,-8 5-46 0 0,-25 12-108 0 0,24-13-70 0 0,9-4-50 0 0,0 0-46 0 0,0 0-9 0 0,0 0 3 0 0,22 0 304 0 0,-21 0-291 0 0,0 1 1 0 0,0-1 0 0 0,0 0-1 0 0,1 0 1 0 0,-1-1 0 0 0,0 1-1 0 0,0 0 1 0 0,0 0 0 0 0,0 0 0 0 0,1-1-1 0 0,-1 1 1 0 0,0-1 0 0 0,0 1-1 0 0,0-1 1 0 0,0 1 0 0 0,0-1-1 0 0,0 0 1 0 0,0 1 0 0 0,0-1 0 0 0,0 0-1 0 0,0 0 1 0 0,-1 0 0 0 0,1 0-1 0 0,0 0 1 0 0,0 0 0 0 0,-1 0-1 0 0,1 0 1 0 0,-1 0 0 0 0,1 0 0 0 0,-1 0-1 0 0,1 0-48 0 0,-17 5 1328 0 0,9-4-4417 0 0,15 0-9861 0 0,-8 0 1621 0 0</inkml:trace>
</inkml:ink>
</file>

<file path=ppt/ink/ink8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8:53.5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333 73 0 0 0,'0'0'319'0'0,"0"0"1000"0"0,0 0 298 0 0,0 0 45 0 0,0 0 134 0 0,0 0-17 0 0,0 0-107 0 0,0 0-107 0 0,0 0-115 0 0,0 0-33 0 0,0 0-46 0 0,0 0-110 0 0,0 0-141 0 0,-1-5-147 0 0,1 3-796 0 0,0-1 0 0 0,0 0 0 0 0,-1 0-1 0 0,0 1 1 0 0,1-1 0 0 0,-1 1 0 0 0,0-1-1 0 0,-1 0 1 0 0,1 1 0 0 0,0 0-1 0 0,-1-1 1 0 0,1 1 0 0 0,-1 0 0 0 0,0 0-1 0 0,1-1 1 0 0,-1 1 0 0 0,0 1 0 0 0,0-1-1 0 0,-1 0 1 0 0,1 0 0 0 0,0 1-1 0 0,0 0 1 0 0,-1-1 0 0 0,1 1 0 0 0,-1 0-1 0 0,0 0 1 0 0,0 0-177 0 0,-6-2 122 0 0,0 1 0 0 0,0 0 0 0 0,-1 1 0 0 0,1-1 0 0 0,0 2 0 0 0,-1 0 0 0 0,1 0 0 0 0,0 0 0 0 0,-1 1 0 0 0,1 1 0 0 0,0 0 0 0 0,0 0 0 0 0,0 0 0 0 0,0 1 0 0 0,0 1-1 0 0,1-1 1 0 0,-1 1 0 0 0,1 1 0 0 0,0 0 0 0 0,-2 2-122 0 0,0 2 50 0 0,1 1-1 0 0,0 0 1 0 0,1 1-1 0 0,0 0 0 0 0,1 0 1 0 0,0 0-1 0 0,1 1 1 0 0,0 0-1 0 0,1 1 0 0 0,0-1 1 0 0,1 1-1 0 0,1 0 1 0 0,0 0-1 0 0,0 0 1 0 0,1 0-1 0 0,1 0 0 0 0,1 1 1 0 0,-1-1-1 0 0,3 12-49 0 0,-2-22 17 0 0,0 1-1 0 0,0-1 1 0 0,0 1-1 0 0,1-1 1 0 0,-1 1-1 0 0,1-1 1 0 0,0 1-1 0 0,0-1 1 0 0,1 0-1 0 0,-1 0 1 0 0,0 0-1 0 0,1 1 1 0 0,0-1-1 0 0,0-1 1 0 0,0 1-1 0 0,0 0 1 0 0,0 0-1 0 0,1-1 1 0 0,-1 1-1 0 0,1-1 1 0 0,-1 0-1 0 0,1 0 1 0 0,0 0-1 0 0,0 0 1 0 0,0 0-1 0 0,0-1 1 0 0,1 1-1 0 0,-1-1 1 0 0,0 0-1 0 0,0 0 1 0 0,1 0-1 0 0,-1 0 1 0 0,1-1-1 0 0,-1 1 1 0 0,1-1-1 0 0,1 0-16 0 0,4 0 63 0 0,-1-1 0 0 0,1 0 0 0 0,-1 0-1 0 0,1 0 1 0 0,-1-1 0 0 0,0-1-1 0 0,0 0 1 0 0,0 0 0 0 0,0 0 0 0 0,0-1-1 0 0,-1 0 1 0 0,1 0 0 0 0,-1-1 0 0 0,3-3-63 0 0,9-6 41 0 0,-2-1 1 0 0,0 0 0 0 0,0-1-1 0 0,-2-1 1 0 0,0-1 0 0 0,-1 0 0 0 0,0-1-1 0 0,-2 0 1 0 0,0-1 0 0 0,-2 0-1 0 0,0-1 1 0 0,-1 0 0 0 0,-1-1 0 0 0,4-19-42 0 0,-10 17 42 0 0,-13 36-38 0 0,4 4-5 0 0,1-1 0 0 0,0 1 0 0 0,1 1 0 0 0,0-1 0 0 0,2 1 0 0 0,0 0 0 0 0,1 0 0 0 0,0 0 0 0 0,2 0 1 0 0,0-5 1 0 0,0 0-1 0 0,1 0 1 0 0,1 0-1 0 0,0 0 1 0 0,0 0 0 0 0,1-1-1 0 0,1 1 1 0 0,0-1 0 0 0,0 0-1 0 0,2 0 1 0 0,-1-1-1 0 0,1 1 1 0 0,2 2-1 0 0,49 56-1140 0 0,-44-68-3384 0 0,-9-1-4682 0 0,-4 0-3072 0 0</inkml:trace>
  <inkml:trace contextRef="#ctx0" brushRef="#br0" timeOffset="267.495">572 346 14867 0 0,'0'0'1721'0'0,"0"0"-487"0"0,0 0-108 0 0,0 0 126 0 0,0 0 21 0 0,0 0-164 0 0,0 0-298 0 0,0 0-290 0 0,0 0-172 0 0,0 0-99 0 0,0 0-70 0 0,0 0-52 0 0,-4 27-42 0 0,-18 122-8 0 0,21-118 88 0 0,1-24-3797 0 0,-1 0-3899 0 0,1-7-3987 0 0</inkml:trace>
  <inkml:trace contextRef="#ctx0" brushRef="#br0" timeOffset="648.994">699 25 11594 0 0,'0'0'1926'0'0,"0"0"-289"0"0,0 0-54 0 0,0 0-87 0 0,0 0-197 0 0,0 0-288 0 0,0 0-258 0 0,0 0-189 0 0,0 0-96 0 0,0 0-61 0 0,0 0-65 0 0,0 0-76 0 0,0 0-66 0 0,-7 5-66 0 0,-20 12-62 0 0,21-12-16 0 0,6-3-43 0 0,31 3 505 0 0,-31-5-421 0 0,0 0 30 0 0,0 0 29 0 0,0 0 14 0 0,0 0 16 0 0,-22 14 494 0 0,-4 8 39 0 0,26-22-694 0 0,0 0-17 0 0,0 0-17 0 0,0 0-21 0 0,0 0-12 0 0,0 0-29 0 0,0 0-64 0 0,0 0-91 0 0,0 0-105 0 0,9-3-5077 0 0,-4 0-3442 0 0,-2 2-2555 0 0</inkml:trace>
</inkml:ink>
</file>

<file path=ppt/ink/ink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18:36.4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233 67 3097 0 0,'0'0'1631'0'0,"0"0"-128"0"0,0 0 33 0 0,0 0 254 0 0,0 0 331 0 0,0 0 123 0 0,0 0-136 0 0,0 0-312 0 0,0 0-402 0 0,0 0-339 0 0,0 0-247 0 0,-3-5-158 0 0,-8-18-97 0 0,8 18-43 0 0,3 5-18 0 0,0 0-31 0 0,0 0-38 0 0,0 0-30 0 0,0 0-74 0 0,0 0-54 0 0,-18 250 2591 0 0,-108 291-2040 0 0,101-454-783 0 0,-21 113 2 0 0,46-167-105 0 0,0-32 10 0 0,0-1-37 0 0,0 0-58 0 0,0-9-1296 0 0,41-110-8438 0 0,-34 105 7406 0 0,6-13-4693 0 0,-6 4-332 0 0</inkml:trace>
  <inkml:trace contextRef="#ctx0" brushRef="#br0" timeOffset="537.875">632 1 13027 0 0,'0'0'2127'0'0,"0"0"-539"0"0,0 0-482 0 0,0 0-202 0 0,0 0-41 0 0,0 0 5 0 0,0 0-13 0 0,0 0-59 0 0,0 0-80 0 0,0 0-73 0 0,0 0-79 0 0,-5 33-36 0 0,-18 105-32 0 0,12 77 1487 0 0,16-104-1356 0 0,-2-75-498 0 0,-1 0 0 0 0,-2 1 0 0 0,-2-1 1 0 0,-1 0-1 0 0,-7 33-129 0 0,-42 60 172 0 0,32-82 640 0 0,7-98-664 0 0,11 35-147 0 0,-1 0 1 0 0,-1 1 0 0 0,-1-1-1 0 0,0 1 1 0 0,-1 0-1 0 0,0 0 1 0 0,-1 1-1 0 0,-1-1 1 0 0,0 1-1 0 0,-1 1 1 0 0,-1 0-1 0 0,0 0 1 0 0,0 1-1 0 0,-2 0 1 0 0,1 1-1 0 0,-1 1 1 0 0,-1-1-1 0 0,0 2 1 0 0,0 0-1 0 0,-1 0 1 0 0,0 2-1 0 0,-16-7-1 0 0,13 9-19 0 0,0 0 1 0 0,0 2-1 0 0,0 0 0 0 0,-1 1 0 0 0,1 1 0 0 0,-1 0 0 0 0,-12 2 20 0 0,14-1-23 0 0,7 1-16 0 0,1-1 0 0 0,-1 2 0 0 0,1-1 0 0 0,-1 1 0 0 0,1 0 1 0 0,0 0-1 0 0,0 1 0 0 0,0 1 0 0 0,0-1 0 0 0,1 1 0 0 0,-1 0 0 0 0,0 2 38 0 0,7-5-55 0 0,1 0 0 0 0,-1 0-1 0 0,1 1 1 0 0,-1-1 0 0 0,1 0-1 0 0,-1 1 1 0 0,1-1 0 0 0,0 0-1 0 0,0 1 1 0 0,0-1 0 0 0,-1 1-1 0 0,1-1 1 0 0,1 0 0 0 0,-1 1-1 0 0,0-1 1 0 0,0 1 0 0 0,0-1-1 0 0,1 0 1 0 0,-1 1 0 0 0,1-1-1 0 0,-1 0 1 0 0,1 1 0 0 0,0-1-1 0 0,-1 0 1 0 0,1 0 0 0 0,0 0-1 0 0,0 0 1 0 0,0 0 0 0 0,0 1-1 0 0,0-1 1 0 0,0-1 0 0 0,0 1-1 0 0,0 0 1 0 0,0 0 0 0 0,1 0 55 0 0,44 29-3906 0 0,-27-17-156 0 0,0-2-3474 0 0,-5-3-3918 0 0</inkml:trace>
  <inkml:trace contextRef="#ctx0" brushRef="#br0" timeOffset="893.609">846 767 10810 0 0,'0'0'4140'0'0,"0"0"-2120"0"0,0 0-961 0 0,0 0-140 0 0,0 0-11 0 0,0 0-25 0 0,0 0-59 0 0,0 0-112 0 0,0 0-173 0 0,0 0-140 0 0,0 0-107 0 0,0 0-97 0 0,-17 19-29 0 0,-49 63-22 0 0,47-34-14 0 0,19-38-99 0 0,0-6-1 0 0,0 0 1 0 0,0 0 0 0 0,1 0-1 0 0,-1 0 1 0 0,1 0 0 0 0,0 0 0 0 0,0 0-1 0 0,0 0 1 0 0,1-1 0 0 0,-1 1 0 0 0,1 0-1 0 0,0 0 1 0 0,0-1 0 0 0,0 0 0 0 0,1 1-1 0 0,-1-1 1 0 0,1 0 0 0 0,-1 0 0 0 0,1 0-1 0 0,0 0 1 0 0,1-1 0 0 0,-1 1 0 0 0,0-1-1 0 0,1 0 1 0 0,-1 0 0 0 0,1 0 0 0 0,-1 0-1 0 0,1-1 1 0 0,0 1 0 0 0,0-1 0 0 0,0 0-1 0 0,0 0 1 0 0,0 0 0 0 0,0-1 0 0 0,0 0-1 0 0,0 1 1 0 0,0-1 0 0 0,2-1-31 0 0,-1 2 86 0 0,0-1 1 0 0,0 0-1 0 0,1-1 1 0 0,-1 1-1 0 0,0-1 1 0 0,0 0-1 0 0,0 0 1 0 0,0 0 0 0 0,0-1-1 0 0,0 0 1 0 0,0 0-1 0 0,-1 0 1 0 0,1-1-1 0 0,-1 1 1 0 0,0-1-1 0 0,1 0 1 0 0,-1 0-1 0 0,0-1 1 0 0,-1 1-1 0 0,1-1 1 0 0,-1 0-1 0 0,1 0 1 0 0,-1 0-1 0 0,0 0 1 0 0,-1-1 0 0 0,3-3-87 0 0,-2 2 27 0 0,0-1 1 0 0,0 1 0 0 0,0-1-1 0 0,-1 1 1 0 0,0-1 0 0 0,0 0 0 0 0,-1 0-1 0 0,0 0 1 0 0,0 0 0 0 0,-1 0 0 0 0,0 0-1 0 0,0 0 1 0 0,0 0 0 0 0,-1 0-1 0 0,0 0 1 0 0,-1 0 0 0 0,1 0 0 0 0,-1 0-1 0 0,-2-3-27 0 0,0 3-76 0 0,-1-1 0 0 0,0 1 0 0 0,0 1 0 0 0,-1-1 0 0 0,0 1 0 0 0,0 0 0 0 0,0 0-1 0 0,-1 0 1 0 0,0 1 0 0 0,0 0 0 0 0,0 1 0 0 0,-1-1 0 0 0,1 2 0 0 0,-1-1 0 0 0,-3-1 76 0 0,-19-2-3967 0 0,-2 5-3579 0 0,23 2-4698 0 0</inkml:trace>
  <inkml:trace contextRef="#ctx0" brushRef="#br0" timeOffset="2132.883">1219 207 9274 0 0,'0'0'2618'0'0,"0"0"-588"0"0,0 0-338 0 0,0 0-88 0 0,0 0-98 0 0,0 0-167 0 0,0 0-283 0 0,0 0-273 0 0,0 0-208 0 0,0 0-64 0 0,0 0 13 0 0,0 0-7 0 0,8 0 17 0 0,277-18 3313 0 0,-50-8-2693 0 0,-174 18-1008 0 0,-61 8-155 0 0,0 0 10 0 0,0 0-23 0 0,0 0-2 0 0,0 0 10 0 0,0 0 9 0 0,0 0-36 0 0,0 0-19 0 0,-16 2-1385 0 0,-16 15-1404 0 0,19-10-147 0 0,-1 1-3389 0 0,7-5-4003 0 0</inkml:trace>
  <inkml:trace contextRef="#ctx0" brushRef="#br0" timeOffset="3441.653">1289 472 6889 0 0,'0'0'2548'0'0,"0"0"-532"0"0,0 0-282 0 0,0 0-225 0 0,0 0-216 0 0,0 0-236 0 0,0 0-229 0 0,0 0-93 0 0,0 0-69 0 0,0 0-91 0 0,0 0-63 0 0,0 0-16 0 0,-7 9 471 0 0,6-7 3072 0 0,220-16-351 0 0,5-9-2988 0 0,-237 24-11144 0 0,10 4 8962 0 0,2-3-4717 0 0,-1-2-4544 0 0</inkml:trace>
</inkml:ink>
</file>

<file path=ppt/ink/ink8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8:54.8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1 192 7810 0 0,'0'0'2423'0'0,"0"0"-159"0"0,0 0-42 0 0,0 0-139 0 0,0 0-224 0 0,0 0-356 0 0,0 0-393 0 0,0 0-273 0 0,0 0-172 0 0,0 0-93 0 0,0 0-59 0 0,0 0-51 0 0,0 0-42 0 0,8 6 541 0 0,64-5 977 0 0,253-30-162 0 0,-204 21-1577 0 0,-121 8-208 0 0,0 0-2 0 0,0 0-2 0 0,0 0 7 0 0,0 0 21 0 0,0 0 12 0 0,0 0-9 0 0,0 0-2 0 0,0 0 0 0 0,0 0 2 0 0,0 0 2 0 0,0 0-10 0 0,0 0 0 0 0,-7 0 1017 0 0,-81-99-1083 0 0,55 57-279 0 0,28 32-3830 0 0,4 2-4258 0 0,1 5-4232 0 0</inkml:trace>
  <inkml:trace contextRef="#ctx0" brushRef="#br0" timeOffset="1128.911">811 166 0 0 0,'0'0'683'0'0,"0"0"398"0"0,0 0 134 0 0,0 0 90 0 0,0 0 72 0 0,0 0 58 0 0,0 0 0 0 0,7-3-61 0 0,21-9-163 0 0,-17 9 10295 0 0,-13 7-8875 0 0,-11 7-2929 0 0,-164 113 1235 0 0,271-161-577 0 0,26-54-318 0 0,-113 65-160 0 0,-7 14-5545 0 0,0 6-1779 0 0,0 5-3797 0 0</inkml:trace>
</inkml:ink>
</file>

<file path=ppt/ink/ink8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9:09.7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153 214 5313 0 0,'0'0'2794'0'0,"0"0"-412"0"0,0 0-344 0 0,0 0-37 0 0,0 0 48 0 0,0 0-79 0 0,0 0-273 0 0,0 0-366 0 0,0 0-345 0 0,0 0-238 0 0,0 0-181 0 0,0 16 928 0 0,-7 409 1031 0 0,-10-148-2500 0 0,15-256-817 0 0,2-20 455 0 0,-8-17-3371 0 0,-15-148-15190 0 0,15 68 14705 0 0,-38-100 3917 0 0,18 87 4890 0 0,24 96-3171 0 0,1 1 1 0 0,1-1-1 0 0,0 1 1 0 0,0-1-1 0 0,1 0 1 0 0,1 0 0 0 0,0 1-1 0 0,1-1 1 0 0,1 0-1 0 0,1-6-1444 0 0,30-32 3588 0 0,-11 36-3337 0 0,0 1 0 0 0,0 2 1 0 0,2 0-1 0 0,-1 2 0 0 0,1 0 1 0 0,1 2-1 0 0,-1 0 0 0 0,2 2 1 0 0,-1 1-1 0 0,0 1 0 0 0,1 1 0 0 0,0 1 1 0 0,0 1-1 0 0,0 1 0 0 0,0 2 1 0 0,4 1-252 0 0,-25-3 16 0 0,0 1 1 0 0,0-1 0 0 0,0 1-1 0 0,0 0 1 0 0,-1 1 0 0 0,1-1-1 0 0,0 1 1 0 0,0 0 0 0 0,-1 0-1 0 0,1 0 1 0 0,-1 1-1 0 0,0-1 1 0 0,0 1 0 0 0,0 0-1 0 0,0 0 1 0 0,0 1 0 0 0,-1-1-1 0 0,1 1 1 0 0,-1 0 0 0 0,0 0-1 0 0,0 0 1 0 0,0 0 0 0 0,-1 0-1 0 0,0 1 1 0 0,1-1 0 0 0,-1 1-1 0 0,-1-1 1 0 0,1 1 0 0 0,-1 0-1 0 0,0 0 1 0 0,0 0 0 0 0,0 0-1 0 0,-1 0 1 0 0,0 0 0 0 0,1 0-1 0 0,-2 0 1 0 0,1 0-1 0 0,-1 0 1 0 0,0-1 0 0 0,0 1-1 0 0,-1 4-16 0 0,-5 7 34 0 0,0-1-1 0 0,-2 0 0 0 0,1 0 0 0 0,-2-1 1 0 0,0 0-1 0 0,-1 0 0 0 0,0-2 1 0 0,-1 1-1 0 0,0-1 0 0 0,-8 5-33 0 0,-4 6 53 0 0,-63 66 66 0 0,86-86-120 0 0,1-1 0 0 0,0 0 0 0 0,0 0 0 0 0,0 1 0 0 0,0-1 0 0 0,0 0 0 0 0,1 1 0 0 0,-1-1 0 0 0,1 0 0 0 0,-1 0 0 0 0,1 0 0 0 0,0 0 0 0 0,0 1 0 0 0,0-1 0 0 0,0 0 0 0 0,0 0 0 0 0,0-1 0 0 0,1 1 0 0 0,-1 0 0 0 0,1 0 0 0 0,-1-1 0 0 0,1 1 0 0 0,0-1 0 0 0,-1 1 1 0 0,1-1-1 0 0,0 0 0 0 0,0 1 0 0 0,0-1 0 0 0,0 0 0 0 0,0 0 0 0 0,0 0 0 0 0,0-1 0 0 0,1 1 0 0 0,-1-1 0 0 0,0 1 0 0 0,0-1 0 0 0,1 0 0 0 0,-1 1 0 0 0,0-1 0 0 0,0 0 0 0 0,1-1 0 0 0,-1 1 0 0 0,1 0 1 0 0,2 1 12 0 0,51 13-37 0 0,76 31 64 0 0,-129-42-13 0 0,0 0 0 0 0,0 0 1 0 0,0 0-1 0 0,-1 0 1 0 0,1 0-1 0 0,-1 1 0 0 0,1-1 1 0 0,-1 1-1 0 0,0-1 1 0 0,-1 1-1 0 0,1 0 1 0 0,0 0-1 0 0,-1 0 0 0 0,0 0 1 0 0,0 0-1 0 0,0 0 1 0 0,-1 0-1 0 0,0 0 1 0 0,1 0-1 0 0,-1 1 0 0 0,0-1 1 0 0,-1 0-1 0 0,1 0 1 0 0,-1 0-1 0 0,0 0 0 0 0,0 0 1 0 0,0 0-1 0 0,-1 0 1 0 0,1 0-1 0 0,-1 0 1 0 0,0-1-1 0 0,0 1 0 0 0,0-1 1 0 0,-1 1-1 0 0,1-1 1 0 0,-1 0-1 0 0,1 0 0 0 0,-1 0 1 0 0,0 0-1 0 0,-1 0 1 0 0,1-1-1 0 0,-3 3-26 0 0,-12 12 16 0 0,0 0-1 0 0,-2-2 0 0 0,0 0 1 0 0,0-1-1 0 0,-2 0 0 0 0,1-2 1 0 0,-2-1-1 0 0,1-1 1 0 0,-2 0-1 0 0,1-2 0 0 0,-1-1 1 0 0,0-1-1 0 0,-17 2-15 0 0,3-7-2052 0 0,41-16-3256 0 0,15-3-5521 0 0,-10 10 144 0 0</inkml:trace>
  <inkml:trace contextRef="#ctx0" brushRef="#br0" timeOffset="615.338">874 549 6337 0 0,'0'0'3540'0'0,"0"0"-1556"0"0,0 0-441 0 0,0 0 247 0 0,0 0 234 0 0,0 0-61 0 0,0 0-372 0 0,0 0-440 0 0,0 0-306 0 0,0 0-192 0 0,0 0-145 0 0,0 0-118 0 0,-6 28-96 0 0,-20 87-92 0 0,25-70-15 0 0,4-42-160 0 0,5 0 37 0 0,-1-1-1 0 0,1 1 0 0 0,0-1 1 0 0,0 0-1 0 0,0-1 0 0 0,0 0 0 0 0,0 0 1 0 0,0-1-1 0 0,0 0 0 0 0,0 0 1 0 0,0-1-1 0 0,0 0 0 0 0,7-2-63 0 0,2-2 78 0 0,0 0 0 0 0,0-1 0 0 0,0-1 0 0 0,-1 0 0 0 0,0-1 0 0 0,-1-1 0 0 0,0-1 0 0 0,9-7-78 0 0,14-7 92 0 0,137-86 228 0 0,-175 110-319 0 0,0 1 0 0 0,0-1 0 0 0,0 1 0 0 0,0-1-1 0 0,0 1 1 0 0,0-1 0 0 0,0 1 0 0 0,0-1 0 0 0,0 1 0 0 0,0-1-1 0 0,1 1 1 0 0,-1-1 0 0 0,0 1 0 0 0,0-1 0 0 0,0 1-1 0 0,1-1 1 0 0,-1 0 0 0 0,0 1 0 0 0,1-1 0 0 0,-1 0-1 0 0,0 1 1 0 0,1-1 0 0 0,-1 0 0 0 0,1 1 0 0 0,-1-1 0 0 0,1 0-1 0 0,-1 0 1 0 0,0 1 0 0 0,1-1 0 0 0,-1 0 0 0 0,1 0-1 0 0,-1 0 1 0 0,1 0 0 0 0,-1 0 0 0 0,1 0 0 0 0,-1 0-1 0 0,1 1 1 0 0,-1-1 0 0 0,1-1 0 0 0,-1 1 0 0 0,1 0 0 0 0,-1 0-1 0 0,1 0 1 0 0,-1 0 0 0 0,1 0 0 0 0,-1 0 0 0 0,1 0-1 0 0,-1-1 1 0 0,1 1 0 0 0,-1 0 0 0 0,0 0 0 0 0,1-1-1 0 0,-1 1 1 0 0,1 0 0 0 0,-1-1 0 0 0,0 1 0 0 0,1 0 0 0 0,-1-1-1 0 0,0 1 1 0 0,1-1 0 0 0,-1 1 0 0 0,0-1 0 0 0,0 1-1 0 0,0 0 1 0 0,1-1 0 0 0,-1 1 0 0 0,0-1 0 0 0,0 1-1 0 0,0-1 0 0 0,-5 44 122 0 0,4-39-124 0 0,0-1 1 0 0,-1 1-1 0 0,1 0 0 0 0,1-1 1 0 0,-1 1-1 0 0,0 0 1 0 0,1 0-1 0 0,0 0 0 0 0,0-1 1 0 0,0 1-1 0 0,0 0 0 0 0,1 0 1 0 0,-1-1-1 0 0,1 1 1 0 0,0 0-1 0 0,0 0 0 0 0,0-1 1 0 0,1 1-1 0 0,-1-1 0 0 0,1 1 1 0 0,0-1-1 0 0,0 0 0 0 0,0 0 1 0 0,0 0-1 0 0,1 0 1 0 0,-1 0-1 0 0,1 0 0 0 0,0 0 1 0 0,0-1-1 0 0,0 0 0 0 0,0 1 1 0 0,0-1 1 0 0,9 2 8 0 0,-1 0 1 0 0,1 0-1 0 0,-1-1 1 0 0,1-1 0 0 0,0 0-1 0 0,0-1 1 0 0,0 0-1 0 0,1 0 1 0 0,-1-2 0 0 0,0 1-1 0 0,0-2 1 0 0,0 1-1 0 0,0-2 1 0 0,-1 0-1 0 0,1 0 1 0 0,-1-1 0 0 0,1 0-1 0 0,-1-1 1 0 0,0 0-1 0 0,3-3-8 0 0,12-6 126 0 0,-1-2 1 0 0,0-1-1 0 0,-2-1 0 0 0,1-1 0 0 0,-2 0 0 0 0,-1-2 1 0 0,15-18-127 0 0,-11 9 111 0 0,-1 0-1 0 0,-1-2 1 0 0,-1 0 0 0 0,-2-2 0 0 0,-2 0 0 0 0,-1-1 0 0 0,-1-1 0 0 0,6-25-111 0 0,-19 52 16 0 0,5-18 59 0 0,0 0 1 0 0,-2 0 0 0 0,-1-1 0 0 0,-1 0-1 0 0,0-20-75 0 0,-13 49 144 0 0,-39 87-141 0 0,33-49 5 0 0,1 2 0 0 0,2 0 0 0 0,1 0-1 0 0,3 1 1 0 0,1 0 0 0 0,3 0 0 0 0,1 1 0 0 0,1 0 0 0 0,3-1 0 0 0,3 10-8 0 0,-3-37-3 0 0,2-1 1 0 0,0 1-1 0 0,0-1 0 0 0,1 0 1 0 0,1 0-1 0 0,1 0 1 0 0,0-1-1 0 0,0 0 1 0 0,1 0-1 0 0,1-1 1 0 0,8 11 2 0 0,-16-24-17 0 0,0 1 1 0 0,0-1 0 0 0,0 0 0 0 0,0 1-1 0 0,0-1 1 0 0,0 0 0 0 0,0 1 0 0 0,0-1-1 0 0,0 0 1 0 0,0 0 0 0 0,0 1 0 0 0,0-1-1 0 0,1 0 1 0 0,-1 1 0 0 0,0-1-1 0 0,0 0 1 0 0,1 1 0 0 0,-1-1 0 0 0,1 1-1 0 0,-1-1 1 0 0,0 1 0 0 0,1-1 0 0 0,-1 0-1 0 0,1 1 1 0 0,-1 0 0 0 0,1-1 0 0 0,0 1-1 0 0,-1-1 1 0 0,1 1 0 0 0,-1 0 0 0 0,1-1-1 0 0,0 1 1 0 0,-1 0 0 0 0,1-1 0 0 0,0 1-1 0 0,-1 0 1 0 0,1 0 0 0 0,0 0-1 0 0,-1 0 1 0 0,1 0 0 0 0,0 0 0 0 0,0 0-1 0 0,-1 0 1 0 0,1 0 0 0 0,0 0 0 0 0,-1 0-1 0 0,1 0 1 0 0,0 0 0 0 0,-1 1 0 0 0,1-1-1 0 0,0 0 1 0 0,-1 1 0 0 0,1-1 0 0 0,0 0-1 0 0,-1 1 1 0 0,1-1 0 0 0,-1 1-1 0 0,1-1 1 0 0,-1 1 0 0 0,1-1 0 0 0,-1 1-1 0 0,1-1 1 0 0,-1 1 0 0 0,1-1 0 0 0,-1 1-1 0 0,0-1 1 0 0,1 2 16 0 0,-21-100-4607 0 0,4 59-1004 0 0,7 18 376 0 0,2 2-6562 0 0</inkml:trace>
  <inkml:trace contextRef="#ctx0" brushRef="#br0" timeOffset="864.31">1653 184 14243 0 0,'0'0'2374'0'0,"0"0"-580"0"0,0 0-206 0 0,0 0 102 0 0,0 0-51 0 0,0 0-226 0 0,31-2-332 0 0,100-9-255 0 0,129-5 1554 0 0,13 19-2037 0 0,-215 4-3663 0 0,-1 1-3362 0 0,-38-4-6350 0 0</inkml:trace>
</inkml:ink>
</file>

<file path=ppt/ink/ink8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9:12.3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92 603 10618 0 0,'0'0'2325'0'0,"0"0"-508"0"0,0 0-290 0 0,0 0-70 0 0,0 0-85 0 0,0 0-198 0 0,0 0-325 0 0,0 0-322 0 0,0 0-198 0 0,0 0-31 0 0,0 0 37 0 0,0 0 34 0 0,0 0-8 0 0,-1 17-63 0 0,-2 117 391 0 0,5 183 269 0 0,-4-299-526 0 0,-3-24 774 0 0,-4-29-442 0 0,8 6-708 0 0,0 0 1 0 0,2 1 0 0 0,1-1 0 0 0,2 0 0 0 0,1 1-1 0 0,1 0 1 0 0,1 0 0 0 0,1 0 0 0 0,2 1 0 0 0,10-20-57 0 0,-16 36 16 0 0,2-1-1 0 0,-1 2 1 0 0,2-1 0 0 0,-1 1 0 0 0,1 0-1 0 0,1 0 1 0 0,0 1 0 0 0,0 0 0 0 0,1 0 0 0 0,0 1-1 0 0,1 0 1 0 0,-1 1 0 0 0,5-2-16 0 0,-11 7 4 0 0,0 0 1 0 0,0 1-1 0 0,0 0 0 0 0,-1 0 0 0 0,1 0 1 0 0,1 0-1 0 0,-1 0 0 0 0,0 0 0 0 0,0 1 0 0 0,0 0 1 0 0,0-1-1 0 0,0 1 0 0 0,0 0 0 0 0,1 1 1 0 0,-1-1-1 0 0,0 1 0 0 0,0-1 0 0 0,0 1 1 0 0,0 0-1 0 0,0 0 0 0 0,0 0 0 0 0,0 0 1 0 0,0 1-1 0 0,-1-1 0 0 0,1 1 0 0 0,0 0 0 0 0,-1-1 1 0 0,1 1-1 0 0,-1 1 0 0 0,0-1 0 0 0,1 0 1 0 0,-1 0-1 0 0,0 1 0 0 0,-1-1 0 0 0,2 3-4 0 0,51 104 518 0 0,-32-29-360 0 0,-17-74-1292 0 0,-3-8-3573 0 0,-2-2-3697 0 0,0 0-3580 0 0</inkml:trace>
  <inkml:trace contextRef="#ctx0" brushRef="#br0" timeOffset="684.733">0 356 4729 0 0,'0'0'3214'0'0,"0"0"-493"0"0,0 0-272 0 0,0 0-143 0 0,0 0-247 0 0,0 0-396 0 0,0 0-442 0 0,0 0-352 0 0,0 0-227 0 0,0 0-116 0 0,0 0 12 0 0,0 0 95 0 0,0 0 85 0 0,7 3 53 0 0,8 4-286 0 0,1-2 1 0 0,-1 0 0 0 0,2-1-1 0 0,-1-1 1 0 0,0 0-1 0 0,0-1 1 0 0,13-1-486 0 0,24-1 372 0 0,0 3 0 0 0,0 1-1 0 0,-1 3 1 0 0,33 9-372 0 0,-3 2 132 0 0,-94-15 772 0 0,-70-43-856 0 0,15-33-100 0 0,64 70-479 0 0,-20-25 947 0 0,21 19-2993 0 0,7 1-3423 0 0,2 4-1771 0 0,-3 1-4879 0 0</inkml:trace>
  <inkml:trace contextRef="#ctx0" brushRef="#br0" timeOffset="1340.005">278 36 2032 0 0,'0'0'1942'0'0,"0"0"-165"0"0,0 0-5 0 0,0 0 87 0 0,0 0 41 0 0,0 0-125 0 0,0 0-233 0 0,0 0-255 0 0,0 0-221 0 0,0 0-152 0 0,0 0-40 0 0,0 0-47 0 0,0 0-66 0 0,0-4-39 0 0,0-10-58 0 0,0 10-67 0 0,0 4-71 0 0,0 0-62 0 0,-22 8 911 0 0,11 1-1263 0 0,8-7-78 0 0,0 0 1 0 0,0 0 0 0 0,0 0 0 0 0,0 0-1 0 0,1 1 1 0 0,0-1 0 0 0,-1 1 0 0 0,1-1-1 0 0,0 1 1 0 0,0 0 0 0 0,0 0 0 0 0,0 0-1 0 0,1 0 1 0 0,-1 0 0 0 0,1 0 0 0 0,0 1-1 0 0,0-1 1 0 0,0 0 0 0 0,0 1 0 0 0,1 1-35 0 0,22-5 725 0 0,-19 0-654 0 0,0-1 0 0 0,1 0 0 0 0,-1 0 0 0 0,0 0 0 0 0,0 0 0 0 0,-1 0 0 0 0,1-1 0 0 0,0 0 0 0 0,0 1 0 0 0,-1-1 0 0 0,1 0 0 0 0,-1 0-1 0 0,1 0 1 0 0,-1 0 0 0 0,0-1 0 0 0,0 1 0 0 0,0-1 0 0 0,0 1 0 0 0,0-1 0 0 0,-1 0 0 0 0,1 0 0 0 0,-1 0 0 0 0,0 0 0 0 0,0 0 0 0 0,0 0 0 0 0,0 0 0 0 0,0 0 0 0 0,-1 0 0 0 0,1 0-1 0 0,-1 0 1 0 0,0-3-71 0 0,0 5 9 0 0,0 0 0 0 0,0 0 0 0 0,0 1-1 0 0,0-1 1 0 0,0 0 0 0 0,0 1 0 0 0,-1-1-1 0 0,1 0 1 0 0,0 1 0 0 0,0-1 0 0 0,-1 0 0 0 0,1 1-1 0 0,0-1 1 0 0,-1 1 0 0 0,1-1 0 0 0,-1 0-1 0 0,1 1 1 0 0,-1-1 0 0 0,1 1 0 0 0,-1-1-1 0 0,1 1 1 0 0,-1 0 0 0 0,0-1 0 0 0,1 1-1 0 0,-1-1 1 0 0,1 1 0 0 0,-1 0 0 0 0,0 0-1 0 0,1-1 1 0 0,-1 1 0 0 0,0 0 0 0 0,0 0 0 0 0,1 0-1 0 0,-1 0 1 0 0,0 0 0 0 0,1 0 0 0 0,-1 0-1 0 0,0 0 1 0 0,0 0 0 0 0,1 0 0 0 0,-1 0-1 0 0,0 0 1 0 0,1 1 0 0 0,-1-1 0 0 0,0 0-1 0 0,1 0 1 0 0,-1 1 0 0 0,0-1 0 0 0,1 0-1 0 0,-1 1 1 0 0,0-1-9 0 0,-33 18-37 0 0,12 6 116 0 0,22-23-73 0 0,0-1-4 0 0,0 0-32 0 0,0 0-17 0 0,0 0 13 0 0,0 0-18 0 0,0 0-8 0 0,29 0-1898 0 0,-11 0-6322 0 0,-15 0-3946 0 0</inkml:trace>
  <inkml:trace contextRef="#ctx0" brushRef="#br0" timeOffset="3404.682">1569 268 4921 0 0,'0'0'2590'0'0,"0"0"-354"0"0,0 0-54 0 0,0 0-12 0 0,0 0-96 0 0,0 0-200 0 0,0 0-327 0 0,0 0-297 0 0,0 0-203 0 0,0 0-157 0 0,0 0-130 0 0,0 0-65 0 0,0 0-56 0 0,-5 0-63 0 0,-3 0-772 0 0,-2 0 2022 0 0,25 3-297 0 0,133 12-265 0 0,39 8-820 0 0,-135-12-319 0 0,-58-12 1077 0 0,-81-132-2473 0 0,84 105-3580 0 0,3 21-146 0 0,0 6-7631 0 0</inkml:trace>
  <inkml:trace contextRef="#ctx0" brushRef="#br0" timeOffset="1825.667">858 588 3097 0 0,'0'0'2255'0'0,"0"0"-209"0"0,0 0 35 0 0,0 0 73 0 0,0 0-35 0 0,0 0-252 0 0,0 0-409 0 0,0 0-276 0 0,0 0-81 0 0,0 0 13 0 0,0 0 13 0 0,0 0-64 0 0,0 0-114 0 0,8 1-103 0 0,163 9 3216 0 0,5-2-3151 0 0,-80-15-1134 0 0,-89 4 308 0 0,-3 0-3406 0 0,-12 1-9493 0 0,5 2 1087 0 0</inkml:trace>
  <inkml:trace contextRef="#ctx0" brushRef="#br0" timeOffset="2032.742">873 794 11082 0 0,'0'0'3248'0'0,"0"0"-1096"0"0,0 0-543 0 0,0 0-173 0 0,0 0-64 0 0,0 0-113 0 0,0 0-213 0 0,0 0-226 0 0,0 0-124 0 0,0 0-29 0 0,0 0-83 0 0,0 0-83 0 0,17 4-113 0 0,55 8-104 0 0,66-18 165 0 0,-100 0-543 0 0,70-13-909 0 0,-62 9-3183 0 0,-9 2-4242 0 0,-20 5-3718 0 0</inkml:trace>
  <inkml:trace contextRef="#ctx0" brushRef="#br0" timeOffset="2619.675">1637 441 12675 0 0,'0'0'2028'0'0,"0"0"-933"0"0,0 0-393 0 0,0 0 150 0 0,0 0 252 0 0,0 0 167 0 0,0 0-96 0 0,0 0-248 0 0,0 0-223 0 0,0 0-116 0 0,0 0-87 0 0,0 0-101 0 0,0 0-31 0 0,7 32-67 0 0,25 99-44 0 0,1-39 390 0 0,48 121-119 0 0,-80-209-505 0 0,9 19 1018 0 0,-2-39-110 0 0,38-146-96 0 0,46-11-598 0 0,-45 104-234 0 0,-25 74-3469 0 0,-27 1 133 0 0,1-4-6267 0 0,4-2-1745 0 0</inkml:trace>
  <inkml:trace contextRef="#ctx0" brushRef="#br0" timeOffset="12324.234">834 176 0 0 0,'0'0'711'0'0,"0"0"461"0"0,0 0 190 0 0,0 0 50 0 0,0 0 66 0 0,0 0-13 0 0,0 0-74 0 0,0 0-52 0 0,4-4-109 0 0,14-10-74 0 0,-15 12 6675 0 0,-1 5-3838 0 0,-6 21-2924 0 0,-98 94 556 0 0,32-37-1428 0 0,91-81-1378 0 0,-4-7-4502 0 0,-11 3-3850 0 0</inkml:trace>
  <inkml:trace contextRef="#ctx0" brushRef="#br0" timeOffset="13117.84">304 1166 2841 0 0,'0'0'2255'0'0,"0"0"-277"0"0,0 0 22 0 0,0 0 139 0 0,0 0-44 0 0,0 0-302 0 0,0 0-432 0 0,0 0-347 0 0,0 0-154 0 0,0 0-7 0 0,0 0 8 0 0,0 0-25 0 0,0 0-79 0 0,9-3 1967 0 0,-49 109 627 0 0,27-32-2678 0 0,14-73-667 0 0,-1 0-1 0 0,1 0 1 0 0,-1 0-1 0 0,1 0 1 0 0,0 0-1 0 0,0 0 1 0 0,0 0-1 0 0,-1 0 1 0 0,1 0-1 0 0,0-1 1 0 0,0 1-1 0 0,0 0 1 0 0,0-1-1 0 0,0 1 1 0 0,0-1-1 0 0,0 1 1 0 0,1-1-1 0 0,-1 1 1 0 0,0-1-1 0 0,0 0 1 0 0,0 1-1 0 0,0-1 1 0 0,1 0-1 0 0,-1 0 1 0 0,0 0-1 0 0,0 0 1 0 0,0 0-1 0 0,0 0 1 0 0,1 0-1 0 0,-1-1 1 0 0,1 1-6 0 0,3 0-69 0 0,4-21-2142 0 0,-10 0-4903 0 0,1 16-211 0 0,0 4-4518 0 0</inkml:trace>
  <inkml:trace contextRef="#ctx0" brushRef="#br0" timeOffset="13603.907">374 975 4953 0 0,'0'0'2103'0'0,"0"0"-8"0"0,0 0 126 0 0,0 0 62 0 0,0 0-209 0 0,0 0-457 0 0,0 0-502 0 0,0 0-355 0 0,0 0-122 0 0,0 0-21 0 0,0 0-8 0 0,0 0-37 0 0,0 0-36 0 0,5 3 2919 0 0,-45 12-3067 0 0,82-40 311 0 0,-42 25-676 0 0,0 0 5 0 0,0 0 44 0 0,0 0 4 0 0,0 0 33 0 0,0 0 26 0 0,0 0-18 0 0,0 0-23 0 0,-29 11 368 0 0,41-8-8783 0 0,-8-6-3671 0 0</inkml:trace>
  <inkml:trace contextRef="#ctx0" brushRef="#br0" timeOffset="14339.626">1942 931 0 0 0,'0'0'1866'0'0,"0"0"396"0"0,0 0 142 0 0,0 0 57 0 0,0 0-122 0 0,0 0-245 0 0,0 0-361 0 0,0 0-339 0 0,0 0-225 0 0,0 0-150 0 0,0 0-102 0 0,0 0-97 0 0,0 0-56 0 0,4 1-59 0 0,-3-1-653 0 0,0 1-1 0 0,0-1 0 0 0,0 0 0 0 0,0 1 0 0 0,0-1 0 0 0,0 1 0 0 0,-1-1 1 0 0,1 1-1 0 0,0 0 0 0 0,0-1 0 0 0,-1 1 0 0 0,1 0 0 0 0,0-1 0 0 0,-1 1 1 0 0,1 0-1 0 0,-1 0 0 0 0,1 0 0 0 0,-1 0 0 0 0,1-1 0 0 0,-1 1 1 0 0,0 0-1 0 0,1 0 0 0 0,-1 0 0 0 0,0 0 0 0 0,0 0 0 0 0,0 0 0 0 0,1 0 1 0 0,-1 0-1 0 0,0 0 0 0 0,0 0 0 0 0,0 0 0 0 0,-1 0 0 0 0,1 0 1 0 0,0 0-1 0 0,0 0 0 0 0,-1 0 0 0 0,1 0 0 0 0,0 0 0 0 0,-1 0 0 0 0,1-1 1 0 0,-1 1-1 0 0,1 0 0 0 0,-1 0 0 0 0,1 0 0 0 0,-1-1 0 0 0,0 1 1 0 0,1 0-1 0 0,-1-1 0 0 0,0 1 0 0 0,0 0 0 0 0,1-1 0 0 0,-1 1 0 0 0,0-1 1 0 0,0 1-1 0 0,0-1 0 0 0,0 1 0 0 0,0-1 0 0 0,0 0 0 0 0,0 1-51 0 0,-56 108 1865 0 0,53-42-1603 0 0,52-64 55 0 0,-47-3-369 0 0,1 0 1 0 0,-1 0-1 0 0,0-1 1 0 0,1 1 0 0 0,-1-1-1 0 0,0 1 1 0 0,1-1-1 0 0,-1 1 1 0 0,0-1-1 0 0,0 0 1 0 0,0 1 0 0 0,0-1-1 0 0,1 0 1 0 0,-1 0-1 0 0,0 0 1 0 0,0 0 0 0 0,-1 0-1 0 0,1 0 1 0 0,0 0-1 0 0,0 0 1 0 0,0-1 0 0 0,-1 1-1 0 0,1 0 1 0 0,-1 0-1 0 0,1-1 1 0 0,-1 1 0 0 0,1 0-1 0 0,-1-1 1 0 0,0 1-1 0 0,0 0 1 0 0,1-1 0 0 0,-1 0 51 0 0,1-8-4772 0 0,0 0-4127 0 0,-1 6-2986 0 0</inkml:trace>
  <inkml:trace contextRef="#ctx0" brushRef="#br0" timeOffset="14939.297">2062 717 1096 0 0,'0'0'2558'0'0,"0"0"-667"0"0,0 0-209 0 0,0 0 73 0 0,0 0 79 0 0,0 0-86 0 0,0 0-193 0 0,0 0-289 0 0,0 0-266 0 0,0 0-91 0 0,0 0-4 0 0,0 0-20 0 0,-7 3 3631 0 0,-8 12-2088 0 0,15-14-2344 0 0,0-1-26 0 0,0 0-21 0 0,0 0-1 0 0,0 0-8 0 0,0 0 3 0 0,0 0 2 0 0,0 0 0 0 0,0 0-17 0 0,0 0 0 0 0,0 0-9 0 0,14-8 945 0 0,-43 16-364 0 0,23-6 11 0 0,7-1-5436 0 0,2-1-5276 0 0,-3 0-2475 0 0</inkml:trace>
  <inkml:trace contextRef="#ctx0" brushRef="#br0" timeOffset="15358.644">2368 308 3321 0 0,'0'0'3680'0'0,"0"0"-1134"0"0,0 0-445 0 0,0 0 11 0 0,0 0 6 0 0,0 0-174 0 0,0 0-334 0 0,0 0-346 0 0,0 0-259 0 0,0 0-165 0 0,0 0-133 0 0,0 0-97 0 0,0 0-101 0 0,0 3-80 0 0,-55 67 1627 0 0,43-58-1920 0 0,-31 24-210 0 0,41-35-295 0 0,1-1-3462 0 0,1 0-4188 0 0,0 0-4412 0 0</inkml:trace>
</inkml:ink>
</file>

<file path=ppt/ink/ink8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9:42.1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446 303 240 0 0,'0'0'1872'0'0,"0"0"-20"0"0,0 0 200 0 0,0 0 246 0 0,0 0 65 0 0,0 0-233 0 0,0 0-367 0 0,0 0-307 0 0,0 0-240 0 0,0 0-166 0 0,0 0-151 0 0,0 0-159 0 0,-7-8 1462 0 0,-38-10 452 0 0,-82 11-1087 0 0,112 9-1503 0 0,-1 0 0 0 0,0 2 0 0 0,1 0 0 0 0,-1 0 0 0 0,1 2 0 0 0,0-1 0 0 0,1 2 1 0 0,0 0-1 0 0,0 1 0 0 0,0 1 0 0 0,1 0 0 0 0,0 0 0 0 0,1 2 0 0 0,-2 1-64 0 0,12-10 6 0 0,1 1-1 0 0,-1 0 1 0 0,1-1-1 0 0,0 1 1 0 0,0 0-1 0 0,0-1 1 0 0,0 1 0 0 0,0 0-1 0 0,1 0 1 0 0,-1 0-1 0 0,1 0 1 0 0,0 0-1 0 0,0 0 1 0 0,0 0 0 0 0,0 0-1 0 0,0 0 1 0 0,1-1-1 0 0,-1 1 1 0 0,1 0-1 0 0,0 0 1 0 0,0 0-1 0 0,0 0 1 0 0,0-1 0 0 0,0 1-1 0 0,1-1 1 0 0,-1 1-1 0 0,1-1 1 0 0,0 1-1 0 0,-1-1 1 0 0,1 0-1 0 0,0 0 1 0 0,0 1 0 0 0,1-2-1 0 0,-1 1 1 0 0,0 0-1 0 0,1 0 1 0 0,-1-1-1 0 0,1 1 1 0 0,-1-1-1 0 0,1 0 1 0 0,0 0 0 0 0,2 1-6 0 0,119 39 261 0 0,-62-25-108 0 0,-61-16-143 0 0,0-1-1 0 0,0 1 0 0 0,0 0 0 0 0,0 0 0 0 0,0 0 1 0 0,0 0-1 0 0,0 0 0 0 0,0 0 0 0 0,0 0 1 0 0,0 0-1 0 0,0 0 0 0 0,0 0 0 0 0,0 0 0 0 0,0 1 1 0 0,0-1-1 0 0,0 0 0 0 0,0 1 0 0 0,-1-1 1 0 0,1 1-1 0 0,0-1 0 0 0,0 1 0 0 0,0 0 0 0 0,-1-1 1 0 0,1 1-1 0 0,0 0 0 0 0,0-1 0 0 0,-1 1 1 0 0,1 0-1 0 0,-1 0 0 0 0,1-1 0 0 0,-1 1 0 0 0,1 0 1 0 0,-1 0-1 0 0,1 0 0 0 0,-1 0 0 0 0,0 0 1 0 0,1 0-1 0 0,-1 0 0 0 0,0 0 0 0 0,0 0 0 0 0,0 0 1 0 0,0 0-1 0 0,0 0 0 0 0,0 0 0 0 0,0 0 1 0 0,0 0-1 0 0,0 0 0 0 0,0 0 0 0 0,-1-1 1 0 0,1 1-1 0 0,0 0 0 0 0,-1 0 0 0 0,1 0 0 0 0,-1 0 1 0 0,1 0-1 0 0,-1 0 0 0 0,1 0 0 0 0,-1-1 1 0 0,1 1-1 0 0,-1 0-9 0 0,-108 74 560 0 0,78-54-494 0 0,17-12-53 0 0,0 0 0 0 0,0 0 0 0 0,1 2 0 0 0,0-1 1 0 0,0 2-1 0 0,1 0 0 0 0,1 0 0 0 0,0 1 0 0 0,1 0 0 0 0,0 1 1 0 0,-2 6-14 0 0,10-13 11 0 0,0 0-1 0 0,0-1 1 0 0,0 1 0 0 0,1 0 0 0 0,0 0 0 0 0,1 0 0 0 0,-1 1 0 0 0,1-1 0 0 0,1 0 0 0 0,0 0 0 0 0,0 0 0 0 0,0 0 0 0 0,0 0 0 0 0,1 0-1 0 0,0-1 1 0 0,1 1 0 0 0,0-1 0 0 0,0 1 0 0 0,0-1 0 0 0,1 0 0 0 0,0 0 0 0 0,0 0 0 0 0,0-1 0 0 0,1 1 0 0 0,-1-1 0 0 0,2 0-11 0 0,-2-1 20 0 0,0 0 0 0 0,1 0 0 0 0,0 0 0 0 0,-1-1 0 0 0,1 0 0 0 0,0 0 1 0 0,1 0-1 0 0,-1 0 0 0 0,0-1 0 0 0,1 0 0 0 0,0 0 0 0 0,-1-1 0 0 0,1 1 0 0 0,0-1 1 0 0,0-1-1 0 0,0 1 0 0 0,0-1 0 0 0,0 0 0 0 0,-1 0 0 0 0,1-1 0 0 0,0 1 0 0 0,6-3-20 0 0,18-64-5578 0 0,-26 53 3193 0 0,7-22-9280 0 0,-7 24 1343 0 0</inkml:trace>
  <inkml:trace contextRef="#ctx0" brushRef="#br0" timeOffset="354.554">174 1 8258 0 0,'0'0'2332'0'0,"0"0"-658"0"0,0 0-296 0 0,0 0-18 0 0,0 0 87 0 0,0 0-10 0 0,0 0-139 0 0,0 0-259 0 0,0 0-181 0 0,0 0-84 0 0,0 0-38 0 0,0 0-33 0 0,-4 24-33 0 0,-14 79-38 0 0,17 15 861 0 0,6-81-1110 0 0,29 380 1468 0 0,-32-358-1802 0 0,1-10-17 0 0,-3 1-1 0 0,-1-1 0 0 0,-3 0 0 0 0,-2 1 1 0 0,-5 16-32 0 0,-12 26-632 0 0,23-86-988 0 0,7-11-13449 0 0,-6 5 14870 0 0,4-4-10810 0 0</inkml:trace>
</inkml:ink>
</file>

<file path=ppt/ink/ink8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9:44.1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51 416 2000 0 0,'0'0'2404'0'0,"0"0"-337"0"0,0 0 91 0 0,0 0 193 0 0,0 0 71 0 0,0 0-179 0 0,0 0-363 0 0,0 0-436 0 0,0 0-343 0 0,0 0-203 0 0,0 0-119 0 0,0 0-65 0 0,0 0-54 0 0,8 8 1798 0 0,18 21-1031 0 0,-13-4-1217 0 0,-1 0 0 0 0,-1 0 0 0 0,-2 1 1 0 0,0 1-1 0 0,-2 0 0 0 0,-1 0 0 0 0,-1 0 1 0 0,1 19-211 0 0,19 81 238 0 0,20 57 76 0 0,-45-184-284 0 0,1 0-1 0 0,-1 0 1 0 0,0-1 0 0 0,0 1 0 0 0,0 0 0 0 0,0 0 0 0 0,0 0 0 0 0,1-1 0 0 0,-1 1 0 0 0,0 0 0 0 0,0 0 0 0 0,0 0 0 0 0,1 0 0 0 0,-1-1 0 0 0,0 1 0 0 0,0 0 0 0 0,1 0 0 0 0,-1 0 0 0 0,0 0-1 0 0,0 0 1 0 0,1 0 0 0 0,-1 0 0 0 0,0-1 0 0 0,0 1 0 0 0,1 0 0 0 0,-1 0 0 0 0,0 0 0 0 0,0 0 0 0 0,1 0 0 0 0,-1 0 0 0 0,0 0 0 0 0,0 0 0 0 0,1 1 0 0 0,-1-1 0 0 0,0 0 0 0 0,0 0 0 0 0,1 0-1 0 0,-1 0 1 0 0,0 0 0 0 0,0 0 0 0 0,1 0 0 0 0,-1 1 0 0 0,0-1 0 0 0,0 0 0 0 0,0 0 0 0 0,1 0 0 0 0,-1 0 0 0 0,0 1 0 0 0,0-1 0 0 0,0 0 0 0 0,0 0 0 0 0,1 1 0 0 0,-1-1-30 0 0,3-35 46 0 0,2 1 0 0 0,1 0 0 0 0,2 0 0 0 0,2 1 0 0 0,6-16-46 0 0,-14 44 3 0 0,105-256 61 0 0,-91 217-7 0 0,-28 59-6513 0 0,9-4 2842 0 0,-1-4-3374 0 0,1 0-5343 0 0</inkml:trace>
  <inkml:trace contextRef="#ctx0" brushRef="#br0" timeOffset="404.629">631 1075 14611 0 0,'0'0'1846'0'0,"0"0"-939"0"0,0 0-574 0 0,0 0 54 0 0,0 0 316 0 0,0 0 246 0 0,0 0 131 0 0,0 0-91 0 0,0 0-203 0 0,0 0-149 0 0,0 0-135 0 0,0 0-74 0 0,0 0-42 0 0,0 19-34 0 0,0 60-35 0 0,-11-4 478 0 0,12-57-589 0 0,0 10 59 0 0,-5-12-222 0 0,-8-24-5022 0 0,10 2-3250 0 0,2 3-2877 0 0</inkml:trace>
  <inkml:trace contextRef="#ctx0" brushRef="#br0" timeOffset="832.036">834 685 5545 0 0,'0'0'3424'0'0,"0"0"-1172"0"0,0 0-466 0 0,0 0-61 0 0,0 0-13 0 0,0 0-123 0 0,0 0-306 0 0,0 0-331 0 0,0 0-280 0 0,0 0-187 0 0,0 0-87 0 0,0 0-27 0 0,-9-3 17 0 0,-25-9 6 0 0,34 13-356 0 0,0-1 1 0 0,0 0 0 0 0,1 0 0 0 0,-1 0 0 0 0,0 1 0 0 0,0-1-1 0 0,1 0 1 0 0,-1 1 0 0 0,0-1 0 0 0,0 0 0 0 0,0 1-1 0 0,0-1 1 0 0,1 0 0 0 0,-1 1 0 0 0,0-1 0 0 0,0 0 0 0 0,0 1-1 0 0,0-1 1 0 0,0 0 0 0 0,0 1 0 0 0,0-1 0 0 0,0 0-1 0 0,0 1 1 0 0,0-1 0 0 0,0 0 0 0 0,0 1 0 0 0,0-1 0 0 0,0 0-1 0 0,-1 1 1 0 0,1-1 0 0 0,0 0 0 0 0,0 1 0 0 0,0-1-1 0 0,0 0 1 0 0,0 1 0 0 0,-1-1 0 0 0,1 0 0 0 0,0 0 0 0 0,0 1-1 0 0,-1-1 1 0 0,1 0 0 0 0,0 0 0 0 0,0 1 0 0 0,-1-1 0 0 0,1 0-1 0 0,0 0 1 0 0,-1 0 0 0 0,1 0 0 0 0,0 1 0 0 0,-1-1-1 0 0,1 0 1 0 0,0 0 0 0 0,-1 0 0 0 0,1 0 0 0 0,-1 0-39 0 0,41-10 1475 0 0,-72 20-522 0 0,31-10-981 0 0,1 0 0 0 0,0 0-21 0 0,0 0-48 0 0,0 0-21 0 0,0 0-97 0 0,0 0-130 0 0,0 0-111 0 0,0 0-246 0 0,0 0-403 0 0,0 0-653 0 0,0 0-1189 0 0,0 0-3104 0 0,0 0-5485 0 0</inkml:trace>
  <inkml:trace contextRef="#ctx0" brushRef="#br0" timeOffset="1352.445">998 192 1424 0 0,'0'0'2818'0'0,"0"0"-232"0"0,0 0 36 0 0,0 0 95 0 0,0 0-124 0 0,0 0-376 0 0,0 0-506 0 0,0 0-447 0 0,0 0-306 0 0,0 0-153 0 0,0 0-73 0 0,0 0-73 0 0,0 0-79 0 0,-12 11 479 0 0,-52 43-225 0 0,16-17-694 0 0,-23 15-923 0 0,64-48 4 0 0,3-4-3610 0 0,2 0-388 0 0,2 0-6805 0 0</inkml:trace>
  <inkml:trace contextRef="#ctx0" brushRef="#br0" timeOffset="1941.37">11 214 4881 0 0,'0'0'1754'0'0,"0"0"-33"0"0,0 0 129 0 0,0 0 185 0 0,0 0 70 0 0,0 0-140 0 0,0 0-288 0 0,0 0-324 0 0,0 0-286 0 0,0 0-246 0 0,0 0-156 0 0,0 0-86 0 0,-3-2-36 0 0,-5-7 364 0 0,28 6 305 0 0,-9 1-1014 0 0,292-15 2267 0 0,-273 20-2381 0 0,-30-3-81 0 0,0 0 26 0 0,0 0 26 0 0,0 0 17 0 0,0 0 21 0 0,0 0 42 0 0,0 0 34 0 0,0 0 10 0 0,0 0 7 0 0,-13-8 327 0 0,-110-94-337 0 0,108 84-809 0 0,30 17-947 0 0,31 8-3185 0 0,-18 1-4502 0 0,-15-4-3084 0 0</inkml:trace>
  <inkml:trace contextRef="#ctx0" brushRef="#br0" timeOffset="2332.022">1519 608 9730 0 0,'0'0'2190'0'0,"0"0"-488"0"0,0 0-214 0 0,0 0 52 0 0,0 0 19 0 0,0 0-162 0 0,0 0-339 0 0,0 0-343 0 0,0 0-247 0 0,0 0-116 0 0,0 0 35 0 0,0 0 79 0 0,0 0 76 0 0,-7 8 25 0 0,-181 257 1715 0 0,68-144-3334 0 0,109-118-311 0 0,6-3-7010 0 0,4 0 6236 0 0,-1 0-9045 0 0</inkml:trace>
  <inkml:trace contextRef="#ctx0" brushRef="#br0" timeOffset="2601.014">1075 556 12339 0 0,'0'0'2316'0'0,"0"0"-523"0"0,0 0-380 0 0,0 0-179 0 0,0 0-167 0 0,0 0-158 0 0,0 0-133 0 0,0 0-97 0 0,0 0 12 0 0,0 0-18 0 0,0 0-56 0 0,0 0-59 0 0,0 0-35 0 0,17 28-44 0 0,53 87-26 0 0,38 22 712 0 0,21 6-743 0 0,-60-72-843 0 0,-47-58-1827 0 0,-10-12-8068 0 0,-6-1-1509 0 0</inkml:trace>
  <inkml:trace contextRef="#ctx0" brushRef="#br0" timeOffset="3500.891">1723 471 2849 0 0,'0'0'3172'0'0,"0"0"-961"0"0,0 0-270 0 0,0 0 129 0 0,0 0 41 0 0,0 0-150 0 0,0 0-340 0 0,0 0-485 0 0,0 0-364 0 0,0 0-194 0 0,0 0-68 0 0,0 0-31 0 0,0-2 15 0 0,0-8-30 0 0,0 8-88 0 0,0 2-57 0 0,0 0-97 0 0,13 22 1401 0 0,23-19 1413 0 0,38-6-2582 0 0,-71 2-423 0 0,1 0 0 0 0,-1 0 0 0 0,0-1 0 0 0,0 1 0 0 0,0-1 0 0 0,0 1 0 0 0,0-1 0 0 0,0 0 0 0 0,0 0 0 0 0,0 0 0 0 0,-1-1 0 0 0,1 1 0 0 0,-1-1 0 0 0,0 1 0 0 0,0-1-1 0 0,0 0 1 0 0,0 0 0 0 0,0 0 0 0 0,0 0 0 0 0,-1 0 0 0 0,1 0 0 0 0,-1 0 0 0 0,0-1 0 0 0,0 1 0 0 0,0-1-31 0 0,-5 154 93 0 0,14 167-89 0 0,12-208 34 0 0,-3-75 14 0 0,-8-64 106 0 0,40-131-14 0 0,58-107-69 0 0,-19 102-62 0 0,-18 104-290 0 0,-69 64-4794 0 0,-4 6-1863 0 0,1-4-5141 0 0</inkml:trace>
  <inkml:trace contextRef="#ctx0" brushRef="#br0" timeOffset="4070.986">2292 1016 5161 0 0,'0'0'3363'0'0,"0"0"-910"0"0,0 0-453 0 0,0 0-108 0 0,0 0-115 0 0,0 0-271 0 0,0 0-402 0 0,0 0-302 0 0,0 0-128 0 0,0 0-9 0 0,0 0 27 0 0,0 0-23 0 0,0 0-77 0 0,-6 16-88 0 0,-34 94 598 0 0,14 7-395 0 0,26-117-838 0 0,0 0-68 0 0,0 0-111 0 0,0 0-212 0 0,0 0-274 0 0,6-16-9301 0 0,-3 14 2066 0 0</inkml:trace>
  <inkml:trace contextRef="#ctx0" brushRef="#br0" timeOffset="4433.206">2481 722 8034 0 0,'0'0'2640'0'0,"0"0"-593"0"0,0 0-352 0 0,0 0-153 0 0,0 0-159 0 0,0 0-155 0 0,0 0-202 0 0,0 0-223 0 0,0 0-155 0 0,0 0-127 0 0,0 0-85 0 0,0 0-60 0 0,0 0-61 0 0,-12 5-77 0 0,-38 15-58 0 0,50-20-154 0 0,0 0 0 0 0,0 0 0 0 0,0 1 0 0 0,0-1 0 0 0,0 0 0 0 0,0 0 0 0 0,0 0 1 0 0,0 1-1 0 0,0-1 0 0 0,0 0 0 0 0,1 0 0 0 0,-1 0 0 0 0,0 1 0 0 0,0-1 0 0 0,0 0 1 0 0,0 0-1 0 0,0 0 0 0 0,0 0 0 0 0,-1 1 0 0 0,1-1 0 0 0,0 0 0 0 0,0 0 0 0 0,0 0 0 0 0,0 1 1 0 0,0-1-1 0 0,0 0 0 0 0,0 0 0 0 0,0 0 0 0 0,0 0 0 0 0,0 1 0 0 0,0-1 0 0 0,-1 0 1 0 0,1 0-1 0 0,0 0 0 0 0,0 0-26 0 0,19-2 233 0 0,14-9 43 0 0,-33 11-240 0 0,0 0 21 0 0,0 0 14 0 0,0 0 55 0 0,-21 1 444 0 0,-19 9-428 0 0,46-9-4680 0 0,-1-2-747 0 0,-1-2-6252 0 0</inkml:trace>
  <inkml:trace contextRef="#ctx0" brushRef="#br0" timeOffset="4821.846">2734 184 6705 0 0,'0'0'2993'0'0,"0"0"-384"0"0,0 0-296 0 0,0 0-412 0 0,0 0-405 0 0,0 0-352 0 0,0 0-269 0 0,0 0-80 0 0,0 0 0 0 0,0 0-23 0 0,0 0-70 0 0,0 0-74 0 0,-19 17-123 0 0,-59 55-141 0 0,17 15 292 0 0,59-68-986 0 0,1-16-3451 0 0,1-2-3902 0 0,0-1 7664 0 0,0 0-11461 0 0</inkml:trace>
  <inkml:trace contextRef="#ctx0" brushRef="#br0" timeOffset="5373.071">1749 144 1312 0 0,'0'0'2383'0'0,"0"0"-299"0"0,0 0 68 0 0,0 0 233 0 0,0 0 56 0 0,0 0-175 0 0,0 0-383 0 0,0 0-449 0 0,0 0-349 0 0,0 0-252 0 0,0 0-160 0 0,0 0-74 0 0,-6-1-62 0 0,-15-3 124 0 0,40 1 1130 0 0,174-15 901 0 0,-27 11-2232 0 0,-153 3-45 0 0,-28-5 487 0 0,-1 0-937 0 0,-75-65-65 0 0,86 63-2253 0 0,14 7-8768 0 0,-5 4-1281 0 0</inkml:trace>
  <inkml:trace contextRef="#ctx0" brushRef="#br0" timeOffset="5731.673">2920 486 7906 0 0,'0'0'2471'0'0,"0"0"-649"0"0,0 0-145 0 0,0 0 140 0 0,0 0 28 0 0,0 0-231 0 0,0 0-414 0 0,0 0-393 0 0,0 0-252 0 0,0 0-44 0 0,0 0 56 0 0,0 0 57 0 0,0 0 17 0 0,3 5-25 0 0,0-2-506 0 0,0 0-1 0 0,1 0 0 0 0,-1 0 0 0 0,1 0 1 0 0,-1-1-1 0 0,1 0 0 0 0,0 1 1 0 0,0-2-1 0 0,0 1 0 0 0,0 0 0 0 0,0-1 1 0 0,0 0-1 0 0,1 1 0 0 0,-1-2 1 0 0,0 1-1 0 0,1 0 0 0 0,-1-1 0 0 0,1 0 1 0 0,2 0-110 0 0,262 6 1312 0 0,-240-9-1602 0 0,-1-1 1 0 0,1-1-1 0 0,-1-2 0 0 0,1-1 1 0 0,20-9 289 0 0,-48 17-255 0 0,11-7-2050 0 0,-8 3-8077 0 0,-4 0-1546 0 0</inkml:trace>
  <inkml:trace contextRef="#ctx0" brushRef="#br0" timeOffset="5982.945">2829 792 11650 0 0,'0'0'4500'0'0,"0"0"-2864"0"0,0 0-747 0 0,0 0 250 0 0,0 0 153 0 0,0 0-43 0 0,0 0-159 0 0,35 2-256 0 0,113 8-238 0 0,76-19 330 0 0,-162 2-916 0 0,-31 4-421 0 0,59-7-623 0 0,-33 1-7253 0 0,-43 5-3495 0 0</inkml:trace>
  <inkml:trace contextRef="#ctx0" brushRef="#br0" timeOffset="6359.931">4074 291 15419 0 0,'0'0'1686'0'0,"0"0"-487"0"0,0 0-234 0 0,0 0-60 0 0,0 0-41 0 0,0 0-72 0 0,0 0-196 0 0,0 0-192 0 0,0 0-108 0 0,-33 25-86 0 0,-101 81-72 0 0,70-37 18 0 0,58-56-140 0 0,2-7-10 0 0,0 0 1 0 0,0 1-1 0 0,1-1 0 0 0,0 1 0 0 0,0 0 0 0 0,1-1 0 0 0,0 1 0 0 0,0 0 0 0 0,0 1 0 0 0,1-1 0 0 0,0 0 0 0 0,1 0 0 0 0,-1 1 0 0 0,1-1 0 0 0,1 0 1 0 0,-1 1-1 0 0,2-1 0 0 0,-1 0 0 0 0,0 0 0 0 0,1 0 0 0 0,1 0 0 0 0,-1 0 0 0 0,1 0 0 0 0,0-1 0 0 0,1 1 0 0 0,-1-1 0 0 0,1 0 0 0 0,1 0 0 0 0,4 5-6 0 0,5-1 179 0 0,1 0 0 0 0,1-1 0 0 0,0-1 0 0 0,0-1-1 0 0,0 0 1 0 0,1-1 0 0 0,0-1 0 0 0,0-1 0 0 0,1 0 0 0 0,-1-1-1 0 0,1-1 1 0 0,0-1 0 0 0,0 0 0 0 0,-1-1 0 0 0,1-1-1 0 0,0-1 1 0 0,-1 0 0 0 0,1-2 0 0 0,-1 0 0 0 0,0 0-1 0 0,0-2 1 0 0,0 0 0 0 0,-1-1 0 0 0,0-1 0 0 0,4-2-179 0 0,-10 4 64 0 0,1 0 0 0 0,-1-1 0 0 0,0 0 0 0 0,0-1 0 0 0,0 0 1 0 0,-1 0-1 0 0,-1-1 0 0 0,0 0 0 0 0,0-1 0 0 0,0 0 0 0 0,-1 0 0 0 0,-1 0 0 0 0,0-1 1 0 0,0 0-1 0 0,-1 0 0 0 0,0-1 0 0 0,-1 1 0 0 0,-1-1 0 0 0,0 0 0 0 0,0 0 1 0 0,-1-1-1 0 0,0-9-64 0 0,-1 14-21 0 0,0 0 1 0 0,-1 0 0 0 0,0 0 0 0 0,-1-1-1 0 0,0 1 1 0 0,0 0 0 0 0,0 0-1 0 0,-1 0 1 0 0,0 1 0 0 0,-1-1 0 0 0,0 0-1 0 0,0 1 1 0 0,-1 0 0 0 0,1-1-1 0 0,-2 1 1 0 0,1 1 0 0 0,-1-1 0 0 0,0 1-1 0 0,0 0 1 0 0,-1 0 0 0 0,0 0-1 0 0,0 1 1 0 0,0-1 0 0 0,-5-1 20 0 0,0-1-195 0 0,0 1 1 0 0,-1 1-1 0 0,1 0 0 0 0,-1 1 1 0 0,-1 0-1 0 0,1 1 0 0 0,-1 0 1 0 0,1 1-1 0 0,-1 0 0 0 0,0 1 1 0 0,-8 0 194 0 0,-89-2-8236 0 0,78 4-2810 0 0</inkml:trace>
  <inkml:trace contextRef="#ctx0" brushRef="#br0" timeOffset="6865.167">3514 516 14715 0 0,'0'0'2434'0'0,"0"0"-446"0"0,0 0-137 0 0,0 0-94 0 0,0 0-170 0 0,0 0-251 0 0,0 0-305 0 0,0 0-228 0 0,0 0-182 0 0,0 0-113 0 0,0 0-53 0 0,0 0-47 0 0,33-2-45 0 0,103-5-32 0 0,32 15 726 0 0,69 0-361 0 0,-147-7-592 0 0,-2 1-16 0 0,0-4 0 0 0,-1-3 0 0 0,0-4-1 0 0,14-7-87 0 0,3-6 20 0 0,-51 14-92 0 0,-53 8 55 0 0,0 0 0 0 0,0 0-6 0 0,0 0-6 0 0,0 0-18 0 0,0 0 6 0 0,0 0-11 0 0,-1 2 14 0 0,-1-1 1 0 0,1 1-1 0 0,-1-1 1 0 0,1 1-1 0 0,-1-1 1 0 0,0 0-1 0 0,1 1 1 0 0,-1-1-1 0 0,0 0 1 0 0,0 0-1 0 0,0 0 1 0 0,0-1-1 0 0,0 1 1 0 0,0 0-1 0 0,0-1 1 0 0,0 1 0 0 0,0-1-1 0 0,0 0 1 0 0,-1 0-1 0 0,1 0 1 0 0,0 0-1 0 0,0 0 1 0 0,0 0-1 0 0,0 0 1 0 0,0-1-1 0 0,0 1 1 0 0,0-1-1 0 0,0 1 1 0 0,-1-1 37 0 0,-8 0-946 0 0,-15 1-3366 0 0,14 0-4893 0 0,3 0-3570 0 0</inkml:trace>
</inkml:ink>
</file>

<file path=ppt/ink/ink8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49:56.7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20 218 0 0 0,'0'0'906'0'0,"0"0"639"0"0,0 0 289 0 0,0 0 120 0 0,0 0-97 0 0,0 0-264 0 0,0 0-306 0 0,0 0-319 0 0,0 0-175 0 0,0 0 82 0 0,0 0 163 0 0,5 1 202 0 0,99 0 3681 0 0,51-59-2080 0 0,-145 52-2683 0 0,0 1 1 0 0,0-2 0 0 0,-1 1 0 0 0,0-1-1 0 0,0-1 1 0 0,0 0 0 0 0,-1 0-1 0 0,0-1 1 0 0,6-8-159 0 0,-13 15 28 0 0,0 1 0 0 0,1-1 0 0 0,-1 0 0 0 0,0 0 0 0 0,0 0 0 0 0,0 1 0 0 0,0-1 0 0 0,-1 0 0 0 0,1 0 0 0 0,0 0 0 0 0,-1 0 0 0 0,0-1 0 0 0,1 1 0 0 0,-1 0 0 0 0,0 0 0 0 0,0 0 0 0 0,0 0 0 0 0,0 0 0 0 0,0 0 0 0 0,-1 0 0 0 0,1 0 0 0 0,-1 0 0 0 0,1 0-1 0 0,-1 0 1 0 0,0 0 0 0 0,0 0 0 0 0,1 0 0 0 0,-2 0 0 0 0,1 0 0 0 0,0 0 0 0 0,0 1 0 0 0,0-1 0 0 0,-1 1 0 0 0,1-1 0 0 0,-1 1 0 0 0,1-1 0 0 0,-1 1 0 0 0,0 0 0 0 0,0 0 0 0 0,1-1 0 0 0,-1 1 0 0 0,0 1 0 0 0,0-1 0 0 0,0 0 0 0 0,0 0 0 0 0,0 1 0 0 0,-1-1-28 0 0,0 1-3 0 0,0 0 0 0 0,0 0 0 0 0,0 0 0 0 0,0 0 0 0 0,0 1 0 0 0,0-1 0 0 0,0 1 0 0 0,0 0 0 0 0,1-1 0 0 0,-1 2 0 0 0,0-1 0 0 0,0 0 0 0 0,1 0 0 0 0,-1 1 0 0 0,1-1 0 0 0,-1 1 0 0 0,1 0 0 0 0,0 0 0 0 0,-1 0 0 0 0,1 0 0 0 0,0 0 0 0 0,0 1 0 0 0,1-1 0 0 0,-1 1 0 0 0,0-1 0 0 0,1 1 0 0 0,0-1 0 0 0,-1 1 0 0 0,1 0 0 0 0,0 0 0 0 0,0-1 0 0 0,1 1 0 0 0,-1 0 0 0 0,0 0 3 0 0,-12 105-102 0 0,17-32 134 0 0,3 0 0 0 0,3-1 0 0 0,4 0-32 0 0,12 83 49 0 0,-17-88-31 0 0,-3 0-1 0 0,-3 0 1 0 0,-2 0 0 0 0,-4 1-1 0 0,-7 30-17 0 0,6-73 3 0 0,-1-1-1 0 0,-1 0 1 0 0,-2 0-1 0 0,0-1 1 0 0,-2 0-1 0 0,-1-1 1 0 0,-1 0-1 0 0,-1 0 1 0 0,-1-1-1 0 0,-1-1 1 0 0,-1-1-1 0 0,-2 0 1 0 0,0-1-1 0 0,-14 13-2 0 0,26-29 5 0 0,1 0 1 0 0,-1-1-1 0 0,-1 0 1 0 0,1 0-1 0 0,0 0 1 0 0,-1-1-1 0 0,0 0 0 0 0,0 0 1 0 0,0-1-1 0 0,0 0 1 0 0,0 0-1 0 0,0 0 0 0 0,-1-1 1 0 0,1 0-1 0 0,-7-1-5 0 0,11-2-2 0 0,1 0 0 0 0,-1 0 0 0 0,1 0-1 0 0,0-1 1 0 0,0 1 0 0 0,0-1 0 0 0,1 0-1 0 0,-1 1 1 0 0,1-1 0 0 0,-1 0 0 0 0,1 0-1 0 0,0 0 1 0 0,0 0 0 0 0,0 0 0 0 0,1 0-1 0 0,-1 0 1 0 0,1-1 0 0 0,-1 1 0 0 0,1 0-1 0 0,0 0 1 0 0,0 0 0 0 0,1-1 0 0 0,-1 1-1 0 0,1 0 1 0 0,-1 0 0 0 0,1-1 2 0 0,-1-3-8 0 0,3-22 6 0 0,2 1 1 0 0,0 0 0 0 0,2 0 0 0 0,1 0-1 0 0,1 1 1 0 0,1 0 0 0 0,2 0 0 0 0,5-6 1 0 0,-2-2 6 0 0,200-384 36 0 0,-188 360-130 0 0,-27 58-25 0 0,0 1-95 0 0,0 0-155 0 0,52 9-8205 0 0,-22-3-1161 0 0,-19-2 2286 0 0</inkml:trace>
  <inkml:trace contextRef="#ctx0" brushRef="#br0" timeOffset="397.495">710 777 0 0 0,'0'0'884'0'0,"0"0"214"0"0,0 0 370 0 0,0 0 326 0 0,0 0 158 0 0,0 0-31 0 0,0 0-193 0 0,0 0-214 0 0,0 0-173 0 0,0 0-139 0 0,0 0-133 0 0,0 0-127 0 0,-7 25-82 0 0,-20 77-81 0 0,13-49 2760 0 0,14-52-3076 0 0,0-1 79 0 0,0 0 70 0 0,8-20 1886 0 0,38-167-755 0 0,-31 136-1546 0 0,-11 31-180 0 0,1 1 0 0 0,0 0 0 0 0,2 0 0 0 0,0 1 0 0 0,2 0 0 0 0,0 0 0 0 0,0 1 0 0 0,7-7-17 0 0,-13 22-120 0 0,1 1-1 0 0,-1 0 1 0 0,0 0 0 0 0,1 1-1 0 0,-1-1 1 0 0,1 1 0 0 0,-1-1 0 0 0,1 1-1 0 0,-1 0 1 0 0,1 1 0 0 0,-1-1-1 0 0,1 1 1 0 0,-1-1 0 0 0,0 1-1 0 0,1 0 1 0 0,-1 0 0 0 0,0 0-1 0 0,1 1 1 0 0,-1-1 0 0 0,0 1-1 0 0,0 0 1 0 0,0 0 0 0 0,0 0 0 0 0,2 2 120 0 0,8 3-1127 0 0,70 19-9793 0 0,-52-19 2709 0 0,-20-3 3074 0 0</inkml:trace>
  <inkml:trace contextRef="#ctx0" brushRef="#br0" timeOffset="815.739">1338 542 304 0 0,'0'0'1760'0'0,"0"0"26"0"0,0 0 267 0 0,0 0 250 0 0,0 0 88 0 0,0 0-55 0 0,0 0-248 0 0,0 0-352 0 0,0 0-316 0 0,0 0-218 0 0,0 0-158 0 0,0 0-120 0 0,0 0-85 0 0,1-3-136 0 0,-1 2-664 0 0,-1 0-1 0 0,1 1 1 0 0,0-1 0 0 0,-1 0-1 0 0,1 0 1 0 0,0 0 0 0 0,-1 1-1 0 0,1-1 1 0 0,-1 0 0 0 0,1 0-1 0 0,-1 1 1 0 0,1-1 0 0 0,-1 0 0 0 0,0 1-1 0 0,1-1 1 0 0,-1 1 0 0 0,0-1-1 0 0,0 1 1 0 0,1-1 0 0 0,-1 1-1 0 0,0 0 1 0 0,0-1 0 0 0,0 1-1 0 0,1 0 1 0 0,-1-1 0 0 0,0 1-1 0 0,0 0 1 0 0,0 0 0 0 0,0 0-1 0 0,0 0 1 0 0,0 0 0 0 0,0 0 0 0 0,1 0-1 0 0,-1 0 1 0 0,0 0 0 0 0,0 0-1 0 0,0 1 1 0 0,0-1 0 0 0,0 0-1 0 0,1 1 1 0 0,-1-1 0 0 0,0 0-1 0 0,0 1 1 0 0,0-1 0 0 0,1 1-1 0 0,-1 0-38 0 0,-55 13 868 0 0,44-9-826 0 0,1 1 1 0 0,1 0-1 0 0,-1 1 0 0 0,1 0 0 0 0,1 0 1 0 0,-1 1-1 0 0,1 1 0 0 0,1 0 0 0 0,-1 0 1 0 0,1 0-1 0 0,1 1 0 0 0,0 0 0 0 0,0 1 1 0 0,1-1-1 0 0,1 1 0 0 0,-1 1 0 0 0,2-1 1 0 0,0 1-1 0 0,0-1 0 0 0,1 1 0 0 0,0 0 1 0 0,1 1-1 0 0,1-1 0 0 0,0 0 0 0 0,0 1 1 0 0,1-1-1 0 0,1 0 0 0 0,0 1-42 0 0,1-9 18 0 0,-1-1 0 0 0,1 0 0 0 0,0 1-1 0 0,0-1 1 0 0,1 0 0 0 0,-1 0 0 0 0,0 0 0 0 0,1 0 0 0 0,0-1-1 0 0,0 1 1 0 0,0-1 0 0 0,0 1 0 0 0,0-1 0 0 0,0 0 0 0 0,0 0 0 0 0,1-1-1 0 0,-1 1 1 0 0,1-1 0 0 0,0 1 0 0 0,-1-1 0 0 0,1 0 0 0 0,0-1-1 0 0,0 1 1 0 0,-1-1 0 0 0,1 1 0 0 0,0-1 0 0 0,0 0 0 0 0,0 0-1 0 0,-1-1 1 0 0,1 1 0 0 0,0-1 0 0 0,0 0 0 0 0,-1 0 0 0 0,1 0-1 0 0,0-1 1 0 0,-1 1 0 0 0,1-1 0 0 0,-1 0 0 0 0,0 0 0 0 0,0 0 0 0 0,1 0-1 0 0,-1 0 1 0 0,-1-1 0 0 0,1 1 0 0 0,2-3-18 0 0,42-33 131 0 0,-1-1 1 0 0,-2-3-1 0 0,-2-1 0 0 0,-2-3 1 0 0,2-5-132 0 0,-1 2 75 0 0,-7 22-206 0 0,-34 46-18 0 0,2 20 58 0 0,-2-28-131 0 0,0-1 0 0 0,0 0 1 0 0,1 0-1 0 0,0 0 0 0 0,1 0 0 0 0,0 0 1 0 0,1 0-1 0 0,0 0 0 0 0,0 0 0 0 0,1-1 1 0 0,0 1-1 0 0,1-1 0 0 0,2 4 222 0 0,22 18-4166 0 0,-7-11-7139 0 0,-12-13 1776 0 0</inkml:trace>
  <inkml:trace contextRef="#ctx0" brushRef="#br0" timeOffset="1338.543">1771 936 5129 0 0,'0'0'3135'0'0,"0"0"-522"0"0,0 0-305 0 0,0 0-244 0 0,0 0-401 0 0,0 0-395 0 0,0 0-281 0 0,0 0-154 0 0,0 0-103 0 0,0 0-42 0 0,0 0-61 0 0,0 0-77 0 0,0 0-35 0 0,14-26-63 0 0,69-122 367 0 0,3 31 690 0 0,-31 80-1447 0 0,-41 78-71 0 0,-14 94 193 0 0,0-134-180 0 0,-1 0 0 0 0,1 1 0 0 0,0-1 0 0 0,0 0 0 0 0,0 0 0 0 0,0 0 0 0 0,0 0 0 0 0,1 0 0 0 0,-1 1 0 0 0,0-1 0 0 0,1 0 1 0 0,-1 0-1 0 0,0 0 0 0 0,1 0 0 0 0,-1 0 0 0 0,1 0 0 0 0,0 0 0 0 0,-1 0 0 0 0,1 0 0 0 0,0 0 0 0 0,-1 0 0 0 0,1 0 0 0 0,0-1 0 0 0,0 1 0 0 0,0 0 0 0 0,0 0 0 0 0,0-1 0 0 0,0 1 0 0 0,0-1 0 0 0,0 1 1 0 0,0-1-1 0 0,0 1 0 0 0,0-1 0 0 0,0 0 0 0 0,1 1 0 0 0,-1-1 0 0 0,0 0 0 0 0,0 0 0 0 0,0 0 0 0 0,0 0 0 0 0,1 0 0 0 0,-1 0 0 0 0,0 0 0 0 0,0 0 0 0 0,0 0 0 0 0,0-1 0 0 0,0 1 0 0 0,1-1-4 0 0,53-25 355 0 0,2-19-228 0 0,-41 30-80 0 0,1 1-1 0 0,1 1 1 0 0,0 0-1 0 0,0 2 0 0 0,1 0 1 0 0,1 1-1 0 0,3-1-46 0 0,-21 13 6 0 0,-1 1-1 0 0,1-1 0 0 0,-1 0 0 0 0,0 0 1 0 0,0 1-1 0 0,0-1 0 0 0,0 1 0 0 0,-1-1 0 0 0,1 1 1 0 0,0-1-1 0 0,-1 1 0 0 0,0-1 0 0 0,0 1 1 0 0,0-1-1 0 0,0 1 0 0 0,0 0 0 0 0,0-1 0 0 0,-1 1 1 0 0,1-1-1 0 0,-1 1 0 0 0,1-1 0 0 0,-1 1 0 0 0,0-1-5 0 0,-3 13-20 0 0,2-9-9 0 0,0 1 0 0 0,0 0-1 0 0,1 0 1 0 0,0 0 0 0 0,0 1 0 0 0,0-1 0 0 0,1 0-1 0 0,0 0 1 0 0,1 0 0 0 0,0 1 0 0 0,0-1 0 0 0,0 0-1 0 0,2 3 30 0 0,-2-9-111 0 0,-1 0-1 0 0,1 0 0 0 0,0 0 1 0 0,1-1-1 0 0,-1 1 0 0 0,0 0 1 0 0,0 0-1 0 0,0-1 0 0 0,0 1 1 0 0,1-1-1 0 0,-1 1 0 0 0,0-1 1 0 0,0 1-1 0 0,1-1 0 0 0,-1 0 1 0 0,0 0-1 0 0,1 0 0 0 0,-1 1 1 0 0,0-1-1 0 0,1-1 0 0 0,-1 1 1 0 0,0 0-1 0 0,1 0 0 0 0,-1 0 1 0 0,0-1-1 0 0,1 1 0 0 0,-1 0 1 0 0,0-1-1 0 0,0 0 0 0 0,0 1 1 0 0,1-1 111 0 0,25-11-5230 0 0,-26 12 4674 0 0,6-3-1783 0 0,4-2-5443 0 0,-4 1 302 0 0</inkml:trace>
  <inkml:trace contextRef="#ctx0" brushRef="#br0" timeOffset="1687.869">2540 777 5401 0 0,'0'0'1166'0'0,"0"0"-243"0"0,0 0 192 0 0,0 0 235 0 0,0 0 80 0 0,0 0-7 0 0,0 0-52 0 0,0 0-41 0 0,0 0-7 0 0,0 0-22 0 0,0 0-42 0 0,0 0-75 0 0,0 0-109 0 0,32 6-104 0 0,98 15-95 0 0,-62-26 300 0 0,-60 0-950 0 0,111-65 1715 0 0,-115 67-1903 0 0,0 0 0 0 0,0-1 0 0 0,0 1 0 0 0,0-1 0 0 0,-1 0 0 0 0,0 0 0 0 0,1 0 0 0 0,-1 0 0 0 0,-1 0 0 0 0,1-1 0 0 0,-1 0 1 0 0,0 1-1 0 0,0-1 0 0 0,0 0 0 0 0,0 0 0 0 0,-1 0 0 0 0,0 0 0 0 0,0 0 0 0 0,0 0 0 0 0,-1 0 0 0 0,0 0 0 0 0,0-1 0 0 0,0 1 1 0 0,0 0-1 0 0,-2-3-38 0 0,0 4 0 0 0,-2 1 0 0 0,1-1 0 0 0,0 1 0 0 0,-1-1 1 0 0,0 1-1 0 0,0 0 0 0 0,0 0 0 0 0,0 1 0 0 0,0-1 1 0 0,0 1-1 0 0,-1 0 0 0 0,1 0 0 0 0,-1 0 0 0 0,0 1 0 0 0,1 0 1 0 0,-1 0-1 0 0,0 0 0 0 0,0 0 0 0 0,0 1 0 0 0,1-1 1 0 0,-1 1-1 0 0,0 1 0 0 0,0-1 0 0 0,0 1 0 0 0,0 0 1 0 0,0 0-1 0 0,1 0 0 0 0,-3 1 0 0 0,-2 1-23 0 0,0 1 0 0 0,0 0 0 0 0,0 1 1 0 0,1 0-1 0 0,-1 0 0 0 0,1 1 0 0 0,0 0 0 0 0,1 0 0 0 0,0 1 1 0 0,0 0-1 0 0,0 0 0 0 0,1 1 0 0 0,0 0 0 0 0,0 0 0 0 0,1 0 1 0 0,0 1-1 0 0,0 0 0 0 0,1 0 0 0 0,0 0 0 0 0,1 0 0 0 0,0 1 0 0 0,1-1 1 0 0,0 1-1 0 0,-1 9 23 0 0,2-13-3 0 0,0 1 0 0 0,1-1 1 0 0,0 1-1 0 0,0-1 0 0 0,0 1 1 0 0,1-1-1 0 0,0 1 0 0 0,1-1 1 0 0,-1 0-1 0 0,1 1 0 0 0,0-1 1 0 0,1 0-1 0 0,0 0 0 0 0,0 0 1 0 0,0-1-1 0 0,0 1 0 0 0,1-1 1 0 0,0 1-1 0 0,0-1 0 0 0,0-1 1 0 0,1 1-1 0 0,0 0 0 0 0,0-1 1 0 0,0 0-1 0 0,0 0 0 0 0,1-1 1 0 0,-1 1-1 0 0,1-1 0 0 0,0-1 1 0 0,0 1-1 0 0,2 0 3 0 0,9 2 4 0 0,1 0 1 0 0,0-1-1 0 0,0 0 1 0 0,0-2-1 0 0,0 0 0 0 0,0-1 1 0 0,0-1-1 0 0,7-1-4 0 0,-11 1 4 0 0,83-22-1682 0 0,-60 3-9154 0 0,-27 12-1856 0 0</inkml:trace>
</inkml:ink>
</file>

<file path=ppt/ink/ink8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0:04.9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469 30 168 0 0,'0'0'1530'0'0,"0"0"-57"0"0,0 0 158 0 0,0 0 223 0 0,0 0 121 0 0,0 0-70 0 0,0 0-253 0 0,0 0-252 0 0,0 0-240 0 0,0 0-119 0 0,0 0-94 0 0,-4-4-103 0 0,-14-14-71 0 0,-51 11 2472 0 0,60 8-3057 0 0,0 1 0 0 0,0 0 0 0 0,0 0 0 0 0,0 1-1 0 0,1 0 1 0 0,-1 0 0 0 0,1 1 0 0 0,0 0 0 0 0,0 1 0 0 0,-3 2-188 0 0,-24 12 591 0 0,18-10-441 0 0,1 0 0 0 0,0 1 0 0 0,1 1 0 0 0,0 0 1 0 0,0 2-1 0 0,1-1 0 0 0,1 1 0 0 0,0 1 0 0 0,1 1 0 0 0,1 0 1 0 0,0 0-1 0 0,1 1 0 0 0,0 0 0 0 0,2 1 0 0 0,0 0 0 0 0,0 0 1 0 0,2 1-1 0 0,0 0 0 0 0,1 0 0 0 0,1 4-150 0 0,0-6 62 0 0,1-1 0 0 0,0 1 1 0 0,2 0-1 0 0,0 0 0 0 0,0 0 0 0 0,2 0 0 0 0,0-1 1 0 0,1 1-1 0 0,0 0 0 0 0,1 0 0 0 0,1-1 0 0 0,0 0 0 0 0,2 0 1 0 0,-1 0-1 0 0,2 0 0 0 0,7 12-62 0 0,-7-16 46 0 0,1 0 0 0 0,0-1 0 0 0,0 0 0 0 0,1 0 0 0 0,0-1 0 0 0,1 0 0 0 0,0-1 0 0 0,0 0 0 0 0,1 0 0 0 0,0-1 0 0 0,0-1 0 0 0,1 0 0 0 0,-1 0 0 0 0,1-1 0 0 0,1-1 0 0 0,-1 0 0 0 0,1-1 0 0 0,-1 0 0 0 0,1-1 0 0 0,0 0 0 0 0,10-1-46 0 0,-9 1 51 0 0,0-1 1 0 0,1 0-1 0 0,-1-1 1 0 0,0-1-1 0 0,0 0 1 0 0,0-1 0 0 0,0 0-1 0 0,0-1 1 0 0,0-1-1 0 0,0 0 1 0 0,-1-1 0 0 0,0-1-1 0 0,0 0 1 0 0,0-1-1 0 0,-1 0 1 0 0,0 0 0 0 0,0-2-1 0 0,-1 1 1 0 0,3-4-52 0 0,-10 8 18 0 0,0-1 0 0 0,-1 1 0 0 0,1-1 0 0 0,-1 0-1 0 0,0 0 1 0 0,0 0 0 0 0,-1-1 0 0 0,0 1 0 0 0,1-1 0 0 0,-2 1 0 0 0,1-1 0 0 0,-1 0 0 0 0,0 1 0 0 0,0-1 0 0 0,0 0 0 0 0,-1 0 0 0 0,0 0 0 0 0,0 0 0 0 0,0 0 0 0 0,-1 1 0 0 0,0-1-1 0 0,0-1-17 0 0,-3 3 0 0 0,1-1 0 0 0,-1 1 0 0 0,0 0 0 0 0,0 0 0 0 0,0 0-1 0 0,-1 0 1 0 0,1 1 0 0 0,-1 0 0 0 0,0 0 0 0 0,0 0 0 0 0,0 1-1 0 0,0-1 1 0 0,-1 1 0 0 0,1 0 0 0 0,0 1 0 0 0,-119-43-80 0 0,47 44 114 0 0,77 0-38 0 0,0 0 11 0 0,0 0-12 0 0,0 0 15 0 0,0 0 10 0 0,0 0 13 0 0,0 0-11 0 0,0 0-7 0 0,0 0-43 0 0,0 0 36 0 0,0 0 4 0 0,0 0 1 0 0,0 0 5 0 0,0 0 23 0 0,0 0-16 0 0,0 0 3 0 0,0 0-1 0 0,0 0 1 0 0,0 0-9 0 0,0 0-11 0 0,0 0-22 0 0,0 0 26 0 0,0 0-21 0 0,0 0 22 0 0,0 0 35 0 0,0 0-42 0 0,14 0-32 0 0,46-1 186 0 0,1-1 0 0 0,-1-4 0 0 0,51-11-160 0 0,35-2 82 0 0,-139 13-993 0 0,-11 5-8867 0 0,3 1-2730 0 0</inkml:trace>
</inkml:ink>
</file>

<file path=ppt/ink/ink8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0:08.8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291 22 7954 0 0,'0'0'2039'0'0,"0"0"-232"0"0,0 0-43 0 0,0 0 102 0 0,0 0-7 0 0,0 0-231 0 0,0 0-339 0 0,0 0-293 0 0,0 0-237 0 0,0 0-131 0 0,0 0-61 0 0,0 0-42 0 0,2 12 1131 0 0,-2 25-638 0 0,1 74 85 0 0,-5 1 1 0 0,-4-1-1 0 0,-10 29-1103 0 0,-19 92 151 0 0,36-210-660 0 0,2-30-2310 0 0,9-39-2264 0 0,-4 26-2111 0 0,-2 13-4128 0 0</inkml:trace>
  <inkml:trace contextRef="#ctx0" brushRef="#br0" timeOffset="271.719">0 413 13083 0 0,'0'0'1501'0'0,"0"0"-542"0"0,0 0-185 0 0,0 0 105 0 0,0 0 146 0 0,0 0 127 0 0,0 0 17 0 0,0 0-88 0 0,0 0-165 0 0,0 0-181 0 0,0 0-131 0 0,33 0-113 0 0,104 1-49 0 0,-115-1-249 0 0,0-1 0 0 0,0-2 0 0 0,-1 0 0 0 0,1-1 0 0 0,-1-1 0 0 0,18-7-193 0 0,19-5 239 0 0,112-31-335 0 0,-99 5-1638 0 0,-53 23-2459 0 0,-3-1-5098 0 0,-10 13-1603 0 0</inkml:trace>
  <inkml:trace contextRef="#ctx0" brushRef="#br0" timeOffset="760.495">742 0 5473 0 0,'0'0'2618'0'0,"0"0"-580"0"0,0 0-302 0 0,0 0-61 0 0,0 0-114 0 0,0 0-278 0 0,0 0-259 0 0,0 0-152 0 0,0 0 4 0 0,0 0 68 0 0,0 0 3 0 0,0 0-76 0 0,1 17-113 0 0,2 53-73 0 0,-20 64 1429 0 0,-1-17-1033 0 0,6 0 1 0 0,4 54-1082 0 0,7-157 33 0 0,0-13-25 0 0,1 0-1 0 0,-1 1 0 0 0,1-1 1 0 0,-1 1-1 0 0,1-1 1 0 0,0 1-1 0 0,0-1 0 0 0,0 1 1 0 0,0-1-1 0 0,0 1 0 0 0,0-1 1 0 0,0 0-1 0 0,0 1 0 0 0,0-1 1 0 0,1 1-1 0 0,-1-1 1 0 0,0 1-1 0 0,1-1 0 0 0,-1 1 1 0 0,1-1-1 0 0,0 0 0 0 0,0 1 1 0 0,-1-1-1 0 0,1 0 0 0 0,0 0 1 0 0,0 0-1 0 0,0 0 1 0 0,0 1-1 0 0,0-1 0 0 0,0 0 1 0 0,1-1-1 0 0,-1 1 0 0 0,0 0 1 0 0,0 0-1 0 0,1-1 0 0 0,-1 1 1 0 0,1 0-1 0 0,-1-1 1 0 0,0 1-1 0 0,1-1 0 0 0,-1 0 1 0 0,2 1-8 0 0,4-3 48 0 0,-1 0 1 0 0,0-1-1 0 0,0 0 0 0 0,1 0 1 0 0,-2 0-1 0 0,1-1 1 0 0,0 0-1 0 0,-1 0 1 0 0,0 0-1 0 0,0-1 0 0 0,0 1 1 0 0,0-1-1 0 0,2-4-48 0 0,5-3 43 0 0,0 1-40 0 0,0 1 0 0 0,0 0 0 0 0,1 0 0 0 0,0 2 1 0 0,0-1-1 0 0,1 2 0 0 0,0 0 0 0 0,0 0 0 0 0,1 2 0 0 0,0-1 0 0 0,2 1-3 0 0,-15 5 0 0 0,-1 1-1 0 0,1-1 0 0 0,-1 0 0 0 0,1 0 0 0 0,-1 0 0 0 0,0 1 1 0 0,1-1-1 0 0,-1 1 0 0 0,1-1 0 0 0,-1 1 0 0 0,0 0 0 0 0,0 0 1 0 0,1-1-1 0 0,-1 1 0 0 0,0 0 0 0 0,0 0 0 0 0,0 0 0 0 0,0 0 0 0 0,0 0 1 0 0,0 0-1 0 0,0 1 0 0 0,0-1 0 0 0,0 0 0 0 0,-1 0 0 0 0,1 1 1 0 0,0-1-1 0 0,-1 0 0 0 0,1 1 0 0 0,-1-1 0 0 0,0 1 0 0 0,1-1 1 0 0,-1 0-1 0 0,0 1 0 0 0,0-1 0 0 0,0 1 1 0 0,8 60 79 0 0,-7-59-81 0 0,8 96 94 0 0,5-88-3433 0 0,3-39-13326 0 0,-17 24 7848 0 0</inkml:trace>
  <inkml:trace contextRef="#ctx0" brushRef="#br0" timeOffset="1088.089">1165 641 136 0 0,'0'0'1998'0'0,"0"0"328"0"0,0 0 436 0 0,0 0 210 0 0,0 0-215 0 0,0 0-383 0 0,0 0-367 0 0,0 0-292 0 0,0 0-227 0 0,0 0-182 0 0,0 0-167 0 0,0 0-145 0 0,34 3-101 0 0,104 9-107 0 0,-57-17 604 0 0,-66-1-1082 0 0,-8 4-239 0 0,0 0 0 0 0,0 0 0 0 0,0 0 0 0 0,-1-1 0 0 0,1 0 0 0 0,-1 0 0 0 0,0-1 0 0 0,0 0 1 0 0,0 0-1 0 0,0 0 0 0 0,0-1 0 0 0,-1 0 0 0 0,0 0 0 0 0,0 0 0 0 0,-1-1 0 0 0,1 1 0 0 0,-1-1 0 0 0,0 0 0 0 0,-1 0 0 0 0,1-1 0 0 0,-1 1 0 0 0,0-1 0 0 0,-1 0 0 0 0,0 1 0 0 0,0-1 0 0 0,0 0 0 0 0,-1 0 0 0 0,0-1 0 0 0,0 1 0 0 0,-1-1-69 0 0,-3 5-9 0 0,0 0 0 0 0,0 0-1 0 0,0 0 1 0 0,0 0 0 0 0,-1 1 0 0 0,1-1-1 0 0,-1 1 1 0 0,0 0 0 0 0,1 0-1 0 0,-1 0 1 0 0,0 0 0 0 0,0 1 0 0 0,0-1-1 0 0,0 1 1 0 0,-1 0 0 0 0,1 1-1 0 0,0-1 1 0 0,0 1 0 0 0,-1 0 0 0 0,1 0-1 0 0,0 0 1 0 0,-1 0 0 0 0,1 1-1 0 0,0-1 1 0 0,0 1 0 0 0,0 1-1 0 0,0-1 1 0 0,0 0 0 0 0,-1 1 9 0 0,-7 3-13 0 0,-1 0-1 0 0,1 1 1 0 0,0 1 0 0 0,1 0-1 0 0,-1 0 1 0 0,1 1 0 0 0,1 0-1 0 0,-1 1 1 0 0,2 0 0 0 0,-1 1-1 0 0,1 0 1 0 0,1 1 0 0 0,0 0-1 0 0,0 0 1 0 0,-1 4 13 0 0,5-10-2 0 0,0 0 1 0 0,1 0-1 0 0,0 0 0 0 0,0 1 1 0 0,1-1-1 0 0,-1 1 1 0 0,1 0-1 0 0,0-1 0 0 0,1 1 1 0 0,-1 0-1 0 0,1 0 1 0 0,1 0-1 0 0,-1 0 0 0 0,1 0 1 0 0,0 0-1 0 0,0 0 1 0 0,0 0-1 0 0,1 0 0 0 0,0 0 1 0 0,0 0-1 0 0,1 0 1 0 0,0 0-1 0 0,0 0 0 0 0,0-1 1 0 0,2 3 1 0 0,8 0 6 0 0,0 0 1 0 0,1 0-1 0 0,0-1 1 0 0,0-1-1 0 0,1 0 1 0 0,0-1-1 0 0,0-1 0 0 0,0 0 1 0 0,0-1-1 0 0,1 0 1 0 0,-1-1-1 0 0,1-1 1 0 0,0 0-1 0 0,0-1 0 0 0,-1 0 1 0 0,1-2-1 0 0,0 0-6 0 0,9 2-37 0 0,59-5-738 0 0,-56 1-2027 0 0,-1-1-3725 0 0,-15 1-6177 0 0</inkml:trace>
</inkml:ink>
</file>

<file path=ppt/ink/ink8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0:07.7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297 48 0 0 0,'0'0'1503'0'0,"0"0"509"0"0,0 0 110 0 0,0 0-143 0 0,0 0-201 0 0,0 0-219 0 0,0 0-173 0 0,0 0-169 0 0,3-7 2680 0 0,-22 5-741 0 0,-37 12-1380 0 0,35 2-1499 0 0,1 1 1 0 0,1 0 0 0 0,-1 2-1 0 0,2 1 1 0 0,0 0-1 0 0,-13 16-277 0 0,23-22 62 0 0,0 0 0 0 0,0 1 0 0 0,1-1 0 0 0,0 1 0 0 0,1 1 0 0 0,0-1 0 0 0,1 1 0 0 0,1 0 0 0 0,-1 0-1 0 0,2 1 1 0 0,0-1 0 0 0,0 1 0 0 0,1 0 0 0 0,1-1 0 0 0,0 1 0 0 0,1 0 0 0 0,0 4-62 0 0,2-11 51 0 0,-1-1 1 0 0,1 0 0 0 0,0 1-1 0 0,1-1 1 0 0,-1 0 0 0 0,1 0-1 0 0,0 0 1 0 0,0-1 0 0 0,1 1-1 0 0,-1-1 1 0 0,1 1 0 0 0,0-1-1 0 0,0-1 1 0 0,0 1 0 0 0,1 0-1 0 0,-1-1 1 0 0,1 0 0 0 0,0 0-1 0 0,0 0 1 0 0,0-1 0 0 0,0 0-1 0 0,1 0 1 0 0,-1 0 0 0 0,1 0-1 0 0,-1-1 1 0 0,1 0 0 0 0,-1 0-1 0 0,1 0 1 0 0,0-1 0 0 0,-1 0-1 0 0,1 0 1 0 0,0-1 0 0 0,-1 1-1 0 0,1-1 1 0 0,-1 0 0 0 0,1-1-1 0 0,-1 1 1 0 0,1-1 0 0 0,-1 0-1 0 0,0-1 1 0 0,0 1 0 0 0,4-4-53 0 0,16-11 116 0 0,-1-2-1 0 0,-1-1 0 0 0,-1-1 0 0 0,-1-1 0 0 0,0-1 0 0 0,-2-1 0 0 0,-1 0 0 0 0,-1-1 0 0 0,-1-1 0 0 0,13-28-114 0 0,-25 47 14 0 0,33-74 89 0 0,-26 85-278 0 0,63 130 303 0 0,-9-26-52 0 0,-27-62-733 0 0,-22-39-4345 0 0,5-5-6744 0 0,-18-2 592 0 0</inkml:trace>
  <inkml:trace contextRef="#ctx0" brushRef="#br0" timeOffset="441.35">1140 0 7690 0 0,'0'0'2480'0'0,"0"0"-645"0"0,0 0-152 0 0,0 0 102 0 0,0 0-45 0 0,0 0-194 0 0,0 0-326 0 0,0 0-293 0 0,0 0-210 0 0,0 0-133 0 0,0 0-91 0 0,0 0-85 0 0,0 0-38 0 0,-25 11-66 0 0,-79 35-48 0 0,63-19 139 0 0,37-18-268 0 0,2-7-102 0 0,1 1-1 0 0,-1 0 1 0 0,1-1 0 0 0,0 1-1 0 0,0 0 1 0 0,0 0 0 0 0,0 0 0 0 0,0 0-1 0 0,1 0 1 0 0,0 0 0 0 0,-1 0-1 0 0,1 0 1 0 0,0 0 0 0 0,0 0 0 0 0,1 0-1 0 0,-1 0 1 0 0,1 0 0 0 0,-1 0-1 0 0,1 0 1 0 0,0 0 0 0 0,0-1 0 0 0,0 1-1 0 0,0 0 1 0 0,1 0 0 0 0,-1-1-1 0 0,1 1 1 0 0,0-1 0 0 0,0 1 0 0 0,0-1-1 0 0,0 0 1 0 0,0 0 0 0 0,0 0-1 0 0,0 0 1 0 0,2 1-25 0 0,180 93 862 0 0,-181-94-806 0 0,0 0 0 0 0,0 0 1 0 0,0 1-1 0 0,-1-1 0 0 0,1 1 1 0 0,-1-1-1 0 0,1 1 0 0 0,-1 0 1 0 0,0 0-1 0 0,0 0 0 0 0,0 0 1 0 0,0 0-1 0 0,-1 0 0 0 0,0 1 1 0 0,1-1-1 0 0,-1 1 0 0 0,0-1 1 0 0,0 1-1 0 0,-1-1 0 0 0,1 1 1 0 0,-1-1-1 0 0,0 1 0 0 0,0-1 1 0 0,0 1-1 0 0,0 0 0 0 0,0-1 1 0 0,-1 1-1 0 0,0-1 0 0 0,0 1 1 0 0,0-1-1 0 0,0 1 0 0 0,0-1 1 0 0,-1 0-1 0 0,1 1 0 0 0,-1-1 1 0 0,0 0-1 0 0,0 0 0 0 0,0 0 0 0 0,-1 0 1 0 0,1-1-1 0 0,-1 1 0 0 0,-1 1-56 0 0,-7 4 23 0 0,-1-1-1 0 0,1-1 1 0 0,-1 1-1 0 0,0-2 1 0 0,0 0-1 0 0,-1 0 0 0 0,1-1 1 0 0,-1-1-1 0 0,0 0 1 0 0,0-1-1 0 0,0 0 1 0 0,0-1-1 0 0,-1-1 0 0 0,1 0 1 0 0,0 0-1 0 0,-8-3-22 0 0,-6-11-1143 0 0,23 4-3226 0 0,6-1-5631 0 0,1 10-2210 0 0</inkml:trace>
</inkml:ink>
</file>

<file path=ppt/ink/ink8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49:52.5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230 535 1976 0 0,'0'0'2072'0'0,"0"0"-851"0"0,0 0-342 0 0,0 0 149 0 0,0 0 286 0 0,0 0 174 0 0,0 0-41 0 0,0 0-231 0 0,0 0-314 0 0,0 0-257 0 0,0 0-143 0 0,-2 9-63 0 0,-3 97 1550 0 0,16-56-1077 0 0,23 157 1318 0 0,-30-194 1968 0 0,-3-38-2348 0 0,-6-3-1811 0 0,1-1 0 0 0,1 0 0 0 0,2 1-1 0 0,1-1 1 0 0,1 0 0 0 0,1 0 0 0 0,2 1-1 0 0,0 0 1 0 0,3-1 0 0 0,0 2-1 0 0,1-1 1 0 0,2 1 0 0 0,1 0 0 0 0,1 1-1 0 0,1 0 1 0 0,1 1 0 0 0,2 1 0 0 0,0 0-1 0 0,11-10-38 0 0,55-21 220 0 0,-81 55-219 0 0,1 0 0 0 0,-1 1-1 0 0,0 0 1 0 0,0-1-1 0 0,1 1 1 0 0,-1 0-1 0 0,0-1 1 0 0,0 1-1 0 0,0 0 1 0 0,0 0-1 0 0,0 0 1 0 0,0 0-1 0 0,0 0 1 0 0,0 0-1 0 0,0 0 1 0 0,0 0-1 0 0,0 0 1 0 0,-1 1-1 0 0,1-1 1 0 0,-1 0-1 0 0,1 1 1 0 0,-1-1-1 0 0,1 0 1 0 0,-1 1-1 0 0,0-1 1 0 0,1 0-1 0 0,-1 1 1 0 0,0-1-1 0 0,0 1 1 0 0,0-1-1 0 0,0 0 1 0 0,0 1-1 0 0,1 3 13 0 0,8 160-259 0 0,2-155-3315 0 0,-6-9-1310 0 0,0-1-3753 0 0,-5 0 8614 0 0,3 0-9972 0 0</inkml:trace>
  <inkml:trace contextRef="#ctx0" brushRef="#br0" timeOffset="901.324">736 675 0 0 0,'0'0'1500'0'0,"0"0"363"0"0,0 0 228 0 0,0 0 199 0 0,0 0 102 0 0,0 0-123 0 0,0 0-234 0 0,0 0-328 0 0,0 0-322 0 0,0 0-252 0 0,0 0-202 0 0,0 0-156 0 0,31 5-138 0 0,96 14-86 0 0,-70-27 182 0 0,-52 3-586 0 0,1 1-56 0 0,0-1 0 0 0,0 0 0 0 0,-1 0 0 0 0,0 0 0 0 0,0-1 0 0 0,0 0 0 0 0,-1 0 0 0 0,0 0 0 0 0,0-1 0 0 0,0 1 0 0 0,-1-1 0 0 0,0 0 0 0 0,0 0-1 0 0,-1 0 1 0 0,0 0 0 0 0,0 0 0 0 0,-1-1 0 0 0,0 1 0 0 0,0 0 0 0 0,0-1 0 0 0,-1 1 0 0 0,-1-7-91 0 0,0 12 10 0 0,1 0 0 0 0,-1-1 0 0 0,0 1 0 0 0,0 0 0 0 0,0 0 0 0 0,0-1 0 0 0,-1 1 0 0 0,1 0 0 0 0,-1 0 0 0 0,1 0 0 0 0,-1 1 0 0 0,0-1 0 0 0,0 0 0 0 0,1 1 0 0 0,-1-1 0 0 0,0 1 0 0 0,0-1 0 0 0,-1 1 0 0 0,1 0 0 0 0,0 0 0 0 0,0 0 0 0 0,-1 0 0 0 0,1 0 0 0 0,0 1 0 0 0,-1-1 0 0 0,1 1 0 0 0,-1 0 0 0 0,1-1 0 0 0,-1 1 0 0 0,1 0 0 0 0,0 0 0 0 0,-1 0 0 0 0,-1 1-10 0 0,-82 20-123 0 0,77-16 113 0 0,0 1 1 0 0,0 0 0 0 0,0 1-1 0 0,1 0 1 0 0,-1 0 0 0 0,2 1-1 0 0,-1 0 1 0 0,1 0 0 0 0,0 1-1 0 0,1 0 1 0 0,0 0 0 0 0,1 1-1 0 0,0-1 1 0 0,0 1 0 0 0,1 0-1 0 0,0 1 1 0 0,1-1 0 0 0,0 1-1 0 0,0-1 1 0 0,1 1 0 0 0,1 0-1 0 0,0 0 1 0 0,0 0 0 0 0,1 0-1 0 0,1 0 1 0 0,0-1 0 0 0,1 8 9 0 0,3-11 5 0 0,-1 0 1 0 0,1 0-1 0 0,1-1 1 0 0,0 0-1 0 0,-1 0 1 0 0,2 0-1 0 0,-1 0 1 0 0,1-1-1 0 0,0 0 1 0 0,0-1-1 0 0,0 1 1 0 0,1-1 0 0 0,-1-1-1 0 0,1 1 1 0 0,0-2-1 0 0,0 1 1 0 0,0-1-1 0 0,0 0 1 0 0,1 0-1 0 0,-1-1 1 0 0,0 0-1 0 0,1-1 1 0 0,-1 0-1 0 0,1 0 1 0 0,-1-1 0 0 0,3 0-6 0 0,7 2 11 0 0,0-1 1 0 0,0-1 0 0 0,0 0 0 0 0,0-2 0 0 0,0 0 0 0 0,-1 0 0 0 0,1-2-1 0 0,-1 0 1 0 0,8-5-12 0 0,123-71 0 0 0,-121 61 26 0 0,-1-1 1 0 0,0-2-1 0 0,-2-1 0 0 0,0 0 0 0 0,-2-2 1 0 0,3-6-27 0 0,-4 6 25 0 0,-1-1 1 0 0,-1 0-1 0 0,-1-2 0 0 0,-2 0 1 0 0,-1-1-1 0 0,-1 0 1 0 0,-2-1-1 0 0,-1-1 1 0 0,-1 0-1 0 0,-2 0 0 0 0,-1-1 1 0 0,-2 0-1 0 0,1-21-25 0 0,-23-44 217 0 0,15 95-211 0 0,1 1 0 0 0,-1-1-1 0 0,0 0 1 0 0,0 1-1 0 0,0-1 1 0 0,0 1-1 0 0,0-1 1 0 0,0 1-1 0 0,0 0 1 0 0,-1 0 0 0 0,1 0-1 0 0,-1 0 1 0 0,0 0-1 0 0,0 1 1 0 0,1-1-1 0 0,-1 1 1 0 0,0 0 0 0 0,0 0-1 0 0,0 0 1 0 0,-1 0-1 0 0,1 0 1 0 0,0 1-1 0 0,0 0 1 0 0,0-1 0 0 0,0 1-1 0 0,-1 0 1 0 0,1 0-1 0 0,0 1 1 0 0,0-1-1 0 0,-2 1-5 0 0,0 2-1 0 0,0 0-1 0 0,1 0 1 0 0,-1 0-1 0 0,1 0 1 0 0,0 1-1 0 0,0 0 1 0 0,0-1-1 0 0,1 2 1 0 0,-1-1-1 0 0,1 0 0 0 0,0 1 1 0 0,0-1-1 0 0,0 1 1 0 0,1 0-1 0 0,0 0 1 0 0,0 0-1 0 0,0 0 1 0 0,0 1-1 0 0,1-1 2 0 0,-5 19 9 0 0,2-1-1 0 0,0 1 1 0 0,1 0 0 0 0,2 0-1 0 0,0 0 1 0 0,3 20-9 0 0,-1 4 56 0 0,31 170 308 0 0,-13-130-161 0 0,-13-51-120 0 0,24 115 196 0 0,-7 2 1 0 0,-6 1-1 0 0,-4 97-279 0 0,-13-236 19 0 0,0 0 0 0 0,0 1-1 0 0,-2-1 1 0 0,0-1 0 0 0,-1 1-1 0 0,0 0 1 0 0,-1 0 0 0 0,-1-1-1 0 0,0 0 1 0 0,-1 0 0 0 0,-1 0 0 0 0,-1-1-1 0 0,0 0 1 0 0,0-1 0 0 0,-1 1-1 0 0,-4 2-18 0 0,11-14 9 0 0,1-1 0 0 0,-1 0-1 0 0,1 0 1 0 0,-1 0 0 0 0,1 0-1 0 0,-1 0 1 0 0,0 0 0 0 0,1 0-1 0 0,-1-1 1 0 0,0 1 0 0 0,0 0-1 0 0,1-1 1 0 0,-1 0 0 0 0,0 1-1 0 0,0-1 1 0 0,0 0 0 0 0,0 0-1 0 0,0 0 1 0 0,0 0 0 0 0,1 0-1 0 0,-1 0 1 0 0,0-1 0 0 0,0 1-1 0 0,0-1 1 0 0,0 1 0 0 0,1-1-1 0 0,-1 0 1 0 0,0 0 0 0 0,1 1-1 0 0,-1-1 1 0 0,0 0 0 0 0,1-1-1 0 0,-1 1 1 0 0,1 0 0 0 0,0 0 0 0 0,-1-1-1 0 0,1 1 1 0 0,0 0 0 0 0,0-1-1 0 0,0 1 1 0 0,0-1 0 0 0,0 0-9 0 0,-39-72 10 0 0,33 51-27 0 0,2 0 0 0 0,0 0 0 0 0,2-1 0 0 0,0 1 0 0 0,2-1 0 0 0,0 0 0 0 0,2 1 0 0 0,0-1 0 0 0,3-8 17 0 0,2 4-49 0 0,2 0 0 0 0,1 1 1 0 0,1 1-1 0 0,1-1 1 0 0,1 2-1 0 0,2-1 0 0 0,0 2 1 0 0,2 0-1 0 0,0 1 1 0 0,2 0-1 0 0,0 2 1 0 0,2 0-1 0 0,0 1 0 0 0,13-9 49 0 0,19-30-2023 0 0,-52 53-2327 0 0,-4 4-7320 0 0,1 2 2789 0 0</inkml:trace>
  <inkml:trace contextRef="#ctx0" brushRef="#br0" timeOffset="1641.977">1737 819 0 0 0,'0'0'372'0'0,"0"0"863"0"0,0 0 445 0 0,0 0 305 0 0,0 0 209 0 0,0 0 7 0 0,0 0-167 0 0,0 0-255 0 0,0 0-258 0 0,0 0-245 0 0,0 0-181 0 0,0 0-112 0 0,0 0-102 0 0,30-3-98 0 0,92-12-100 0 0,-67-8 209 0 0,-48 15-704 0 0,1 2-76 0 0,1-2 0 0 0,-1 1-1 0 0,0-1 1 0 0,-1 0 0 0 0,0-1 0 0 0,0 0 0 0 0,-1 0 0 0 0,0 0-1 0 0,0-1 1 0 0,-1 0 0 0 0,0 0 0 0 0,-1 0 0 0 0,-1-1 0 0 0,1 0-1 0 0,-1 1 1 0 0,-1-1 0 0 0,0 0 0 0 0,-1 0 0 0 0,0 0-1 0 0,-1-5-111 0 0,-1 13-3 0 0,0 1 0 0 0,-1-1-1 0 0,1 1 1 0 0,-1 0-1 0 0,1-1 1 0 0,-1 1-1 0 0,0 0 1 0 0,0 0-1 0 0,0 0 1 0 0,0 1 0 0 0,-1-1-1 0 0,1 0 1 0 0,0 1-1 0 0,-1-1 1 0 0,1 1-1 0 0,-1 0 1 0 0,0 0-1 0 0,1 0 1 0 0,-1 0-1 0 0,0 0 1 0 0,1 1 0 0 0,-1-1-1 0 0,0 1 1 0 0,0 0-1 0 0,0 0 1 0 0,1 0-1 0 0,-1 0 1 0 0,0 0-1 0 0,0 0 1 0 0,0 1 0 0 0,1 0-1 0 0,-1-1 1 0 0,0 1-1 0 0,1 0 1 0 0,-1 0-1 0 0,0 0 1 0 0,1 1-1 0 0,0-1 1 0 0,-1 1 0 0 0,1-1-1 0 0,0 1 1 0 0,0 0-1 0 0,-1 0 1 0 0,1 0-1 0 0,1 0 1 0 0,-1 0 3 0 0,-10 10-7 0 0,1 0 0 0 0,1 1 0 0 0,0 0 0 0 0,1 0 0 0 0,0 1 0 0 0,1 0 0 0 0,1 0 0 0 0,0 1 0 0 0,1 0 0 0 0,1 1 0 0 0,0-1 0 0 0,1 1 0 0 0,1 0 0 0 0,0 0 0 0 0,1 0 0 0 0,1 0 0 0 0,0 12 7 0 0,2-22 9 0 0,-1-1 0 0 0,1 1-1 0 0,0-1 1 0 0,0 1 0 0 0,1-1 0 0 0,-1 0 0 0 0,1 1-1 0 0,0-1 1 0 0,1 0 0 0 0,-1 0 0 0 0,1 0 0 0 0,0 0-1 0 0,0-1 1 0 0,1 1 0 0 0,-1-1 0 0 0,1 0 0 0 0,0 0-1 0 0,0 0 1 0 0,1-1 0 0 0,-1 1 0 0 0,1-1-1 0 0,-1 0 1 0 0,1 0 0 0 0,0-1 0 0 0,0 1 0 0 0,1-1-1 0 0,2 1-8 0 0,2 0 53 0 0,-1 0 0 0 0,0 0 0 0 0,1-1-1 0 0,0-1 1 0 0,-1 1 0 0 0,1-1-1 0 0,0-1 1 0 0,0 0 0 0 0,-1 0 0 0 0,1-1-1 0 0,0 0 1 0 0,0-1 0 0 0,-1 0 0 0 0,1-1-1 0 0,4-1-52 0 0,9-8 104 0 0,-1 0 0 0 0,-1-1-1 0 0,0-1 1 0 0,-1-1 0 0 0,-1 0 0 0 0,0-2-1 0 0,-1 0 1 0 0,-1-2 0 0 0,4-5-104 0 0,-7 9 22 0 0,0-1 0 0 0,-2-1-1 0 0,1 0 1 0 0,-2-1 0 0 0,0 0 0 0 0,-2-1 0 0 0,0 0 0 0 0,-1 0 0 0 0,0-1 0 0 0,-2 0-1 0 0,0-1 1 0 0,-2 1 0 0 0,0-1 0 0 0,-1 0 0 0 0,-1-17-22 0 0,-2 36 1 0 0,0 1 1 0 0,-1-1-1 0 0,1 1 1 0 0,-1 0-1 0 0,0-1 1 0 0,1 1-1 0 0,-1 0 1 0 0,0 0-1 0 0,0-1 0 0 0,0 1 1 0 0,0 0-1 0 0,0 0 1 0 0,0 0-1 0 0,0 0 1 0 0,0 0-1 0 0,-1 0 1 0 0,1 0-1 0 0,0 1 0 0 0,0-1 1 0 0,-1 0-1 0 0,1 1 1 0 0,0-1-1 0 0,-1 1 1 0 0,1-1-1 0 0,-1 1 1 0 0,1 0-1 0 0,-1-1 1 0 0,1 1-1 0 0,-1 0 0 0 0,1 0 1 0 0,-1 0-1 0 0,1 0 1 0 0,-1 1-1 0 0,1-1 1 0 0,-1 0-1 0 0,1 0 1 0 0,-1 1-2 0 0,-57 16-162 0 0,46-8 148 0 0,0-1 0 0 0,0 2 0 0 0,1 0 0 0 0,0 0 1 0 0,1 1-1 0 0,0 0 0 0 0,1 1 0 0 0,0 0 0 0 0,1 1 0 0 0,0 1 14 0 0,8-13-4 0 0,0 0 0 0 0,0 0 0 0 0,0 0 0 0 0,1 0 0 0 0,-1 0 0 0 0,0 0 0 0 0,1 0 0 0 0,-1 0 0 0 0,1 1 0 0 0,-1-1 0 0 0,1 0 0 0 0,0 0 0 0 0,-1 1 0 0 0,1-1 0 0 0,0 0 0 0 0,0 0 0 0 0,0 1 0 0 0,0-1 0 0 0,0 0 0 0 0,0 0 0 0 0,0 1 0 0 0,1-1 0 0 0,-1 0 0 0 0,0 0 0 0 0,1 1 0 0 0,-1-1 0 0 0,1 0 0 0 0,-1 0 0 0 0,1 0 0 0 0,-1 0 0 0 0,1 1 0 0 0,0-1 0 0 0,0 0 0 0 0,0 0 0 0 0,-1-1 0 0 0,1 1 0 0 0,0 0 0 0 0,0 0 0 0 0,0 0 0 0 0,0-1 0 0 0,0 1 0 0 0,1 0 0 0 0,-1-1 0 0 0,0 1 4 0 0,61 4 10 0 0,-47-5 25 0 0,155-22 111 0 0,-167 21-135 0 0,0 0 0 0 0,0 1 0 0 0,1-1 0 0 0,-1 1 1 0 0,0 0-1 0 0,0 0 0 0 0,0 0 0 0 0,0 0 0 0 0,0 0 0 0 0,0 1 1 0 0,0-1-1 0 0,0 1 0 0 0,0 0 0 0 0,0 0 0 0 0,0 0 0 0 0,0 0 1 0 0,-1 1-1 0 0,1-1 0 0 0,0 1 0 0 0,-1 0 0 0 0,1 0 0 0 0,-1 0 0 0 0,0 0 1 0 0,1 0-1 0 0,-1 0 0 0 0,0 0 0 0 0,0 1 0 0 0,-1-1 0 0 0,1 1 1 0 0,0-1-1 0 0,-1 1 0 0 0,1 0 0 0 0,-1 0 0 0 0,0 0 0 0 0,0 0 1 0 0,0 0-1 0 0,-1 0 0 0 0,1 0 0 0 0,-1 0 0 0 0,1 0 0 0 0,-1 2-11 0 0,-19 109 504 0 0,14-101-531 0 0,2 0 0 0 0,-1 1 0 0 0,2-1 0 0 0,0 1 0 0 0,0 0 0 0 0,2-1 0 0 0,-1 1 0 0 0,3 13 27 0 0,-2-27-105 0 0,0 1-1 0 0,0 0 0 0 0,1 0 1 0 0,-1-1-1 0 0,0 1 1 0 0,1-1-1 0 0,-1 1 0 0 0,0 0 1 0 0,1-1-1 0 0,-1 1 0 0 0,1-1 1 0 0,-1 1-1 0 0,1-1 0 0 0,-1 1 1 0 0,1-1-1 0 0,-1 1 1 0 0,1-1-1 0 0,0 1 0 0 0,-1-1 1 0 0,1 0-1 0 0,0 1 0 0 0,-1-1 1 0 0,1 0-1 0 0,0 0 1 0 0,-1 1-1 0 0,1-1 0 0 0,0 0 1 0 0,0 0-1 0 0,-1 0 0 0 0,1 0 1 0 0,0 0-1 0 0,0 0 1 0 0,-1 0-1 0 0,1 0 0 0 0,0 0 1 0 0,-1-1-1 0 0,1 1 0 0 0,0 0 1 0 0,0 0-1 0 0,-1-1 0 0 0,1 1 1 0 0,0 0 105 0 0,15-10-11914 0 0,-12 6 1720 0 0</inkml:trace>
  <inkml:trace contextRef="#ctx0" brushRef="#br0" timeOffset="2044.338">2708 771 2296 0 0,'0'0'2032'0'0,"0"0"-623"0"0,0 0 2 0 0,0 0 331 0 0,0 0 225 0 0,0 0-7 0 0,0 0-210 0 0,0 0-248 0 0,0 0-182 0 0,0 0-102 0 0,0 0-87 0 0,0 0-110 0 0,18 9-125 0 0,59 25-121 0 0,-74-33-695 0 0,0 1-1 0 0,0-1 1 0 0,1 0 0 0 0,-1 0-1 0 0,0-1 1 0 0,1 1 0 0 0,-1-1-1 0 0,1 1 1 0 0,-1-1 0 0 0,0 0-1 0 0,1 0 1 0 0,-1-1 0 0 0,1 1-1 0 0,-1-1 1 0 0,0 0 0 0 0,1 0-1 0 0,-1 0 1 0 0,0 0 0 0 0,0 0-1 0 0,0-1 1 0 0,0 1 0 0 0,0-1-1 0 0,0 0 1 0 0,1-1-80 0 0,9-5 326 0 0,-5 5-255 0 0,-1 0 0 0 0,1-1 0 0 0,-1 0 0 0 0,0-1 1 0 0,0 0-1 0 0,-1 0 0 0 0,0 0 0 0 0,0 0 0 0 0,0-1 0 0 0,0 0 0 0 0,-1-1 0 0 0,0 1 1 0 0,0-1-1 0 0,-1 0 0 0 0,0 0 0 0 0,0-1 0 0 0,-1 1 0 0 0,0-1 0 0 0,0 1 0 0 0,0-1 1 0 0,-1 0-1 0 0,-1 0 0 0 0,1 0 0 0 0,-1-1 0 0 0,0 1 0 0 0,-1 0 0 0 0,0-4-71 0 0,-2 8-3 0 0,0 0-1 0 0,-1 0 0 0 0,1 1 0 0 0,-1-1 1 0 0,1 1-1 0 0,-1-1 0 0 0,0 1 0 0 0,-1 0 1 0 0,1 0-1 0 0,0 0 0 0 0,-1 0 0 0 0,0 1 1 0 0,0-1-1 0 0,1 1 0 0 0,-1 0 0 0 0,-1 0 1 0 0,1 1-1 0 0,0-1 0 0 0,0 1 0 0 0,-1 0 1 0 0,1 0-1 0 0,0 0 0 0 0,-1 1 0 0 0,1-1 1 0 0,-1 1-1 0 0,1 0 0 0 0,-4 1 4 0 0,-4 2-24 0 0,0 1 1 0 0,1 0-1 0 0,-1 1 0 0 0,1 0 1 0 0,0 0-1 0 0,0 2 1 0 0,1-1-1 0 0,0 1 0 0 0,0 1 1 0 0,1 0-1 0 0,-1 0 0 0 0,2 1 1 0 0,-1 0-1 0 0,1 0 0 0 0,1 1 1 0 0,0 0-1 0 0,0 1 1 0 0,1 0 23 0 0,-1-1-10 0 0,1 1 1 0 0,0 0-1 0 0,1 0 1 0 0,0 0-1 0 0,1 1 1 0 0,0-1 0 0 0,1 1-1 0 0,0 0 1 0 0,1 0-1 0 0,0 0 1 0 0,1 1 0 0 0,0-1-1 0 0,1 0 1 0 0,1 0-1 0 0,0 1 1 0 0,0-1 9 0 0,1-7-22 0 0,0-1 0 0 0,0 1 0 0 0,1 0 0 0 0,-1-1 0 0 0,1 0 0 0 0,0 0 0 0 0,0 0 0 0 0,0 0 0 0 0,1 0 0 0 0,0 0 0 0 0,-1-1 0 0 0,1 0 0 0 0,0 0 0 0 0,1 0 0 0 0,-1 0 0 0 0,0 0 0 0 0,1-1 0 0 0,-1 0 0 0 0,1 0 0 0 0,0 0 0 0 0,0-1 0 0 0,0 1 0 0 0,0-1 0 0 0,0 0 0 0 0,0-1 0 0 0,0 1 0 0 0,0-1 0 0 0,0 0 0 0 0,0-1 0 0 0,2 1 22 0 0,117-25-2478 0 0,-85 9-1638 0 0,0-2-4466 0 0,-25 11-1493 0 0</inkml:trace>
  <inkml:trace contextRef="#ctx0" brushRef="#br0" timeOffset="2514.802">3092 907 4689 0 0,'0'0'2623'0'0,"0"0"-562"0"0,0 0-210 0 0,0 0-140 0 0,0 0-264 0 0,0 0-236 0 0,0 0-184 0 0,0 0-34 0 0,0 0 134 0 0,0 0 53 0 0,0 0-60 0 0,0 0-131 0 0,0 0-206 0 0,12-3-158 0 0,-3 1-496 0 0,0-1 1 0 0,0 0-1 0 0,0 0 0 0 0,-1-1 1 0 0,1 0-1 0 0,-1 0 1 0 0,0-1-1 0 0,-1 0 0 0 0,1-1 1 0 0,-1 1-1 0 0,3-4-129 0 0,19-19 579 0 0,-7 8-325 0 0,-2-1 0 0 0,0 0-1 0 0,-1-2 1 0 0,-1 0 0 0 0,-1-1 0 0 0,5-10-254 0 0,-18 21 151 0 0,-14 27-161 0 0,-16 28-41 0 0,22-33 43 0 0,1-1 0 0 0,0 0 0 0 0,0 1 0 0 0,1 0 0 0 0,0-1 0 0 0,1 1 0 0 0,-1 0 0 0 0,2 0 0 0 0,-1 0 0 0 0,2 0 0 0 0,-1 0 0 0 0,1 0 0 0 0,1 3 8 0 0,1-7 11 0 0,0-1-1 0 0,1 1 0 0 0,0-1 0 0 0,-1 1 1 0 0,2-1-1 0 0,-1 0 0 0 0,0-1 0 0 0,1 1 1 0 0,0-1-1 0 0,0 0 0 0 0,0 0 0 0 0,0 0 1 0 0,0-1-1 0 0,1 1 0 0 0,-1-2 0 0 0,1 1 1 0 0,-1 0-1 0 0,1-1 0 0 0,0 0 0 0 0,-1 0 0 0 0,1-1 1 0 0,0 0-1 0 0,0 0 0 0 0,0 0 0 0 0,-1 0 1 0 0,1-1-1 0 0,0 0 0 0 0,3-1-10 0 0,3-1 97 0 0,0-1-1 0 0,0 0 0 0 0,0 0 1 0 0,-1-1-1 0 0,0 0 1 0 0,0-1-1 0 0,0 0 1 0 0,-1-1-1 0 0,0-1 1 0 0,0 1-1 0 0,0-1 0 0 0,-1-1 1 0 0,-1 0-1 0 0,0 0 1 0 0,0-1-1 0 0,3-4-96 0 0,-6 7 33 0 0,-1 0 0 0 0,0-1 0 0 0,0 0 0 0 0,0 0 1 0 0,-1 0-1 0 0,0 0 0 0 0,-1 0 0 0 0,0-1 0 0 0,0 1 0 0 0,0-1 0 0 0,-1 1 0 0 0,-1-1 0 0 0,0 0 0 0 0,0 1 0 0 0,-1-9-33 0 0,1 17-34 0 0,0-1 1 0 0,0 1-1 0 0,0-1 0 0 0,0 0 0 0 0,0 1 1 0 0,0-1-1 0 0,0 1 0 0 0,0-1 0 0 0,-1 1 0 0 0,1-1 1 0 0,0 1-1 0 0,0 0 0 0 0,0-1 0 0 0,-1 1 1 0 0,1-1-1 0 0,0 1 0 0 0,-1-1 0 0 0,1 1 0 0 0,0 0 1 0 0,-1-1-1 0 0,1 1 0 0 0,0 0 0 0 0,-1-1 1 0 0,1 1-1 0 0,-1 0 0 0 0,1-1 0 0 0,-1 1 0 0 0,1 0 1 0 0,0 0-1 0 0,-1 0 0 0 0,1-1 0 0 0,-1 1 1 0 0,1 0-1 0 0,-1 0 0 0 0,1 0 0 0 0,-1 0 0 0 0,1 0 1 0 0,-1 0-1 0 0,0 0 0 0 0,1 0 0 0 0,-1 0 0 0 0,1 0 1 0 0,-1 0-1 0 0,1 0 0 0 0,-1 1 0 0 0,1-1 1 0 0,0 0-1 0 0,-1 0 0 0 0,1 0 0 0 0,-1 1 0 0 0,1-1 1 0 0,-1 0-1 0 0,1 1 0 0 0,0-1 0 0 0,-1 0 1 0 0,1 1-1 0 0,-1-1 0 0 0,1 0 0 0 0,0 1 0 0 0,-1-1 1 0 0,1 1-1 0 0,0-1 0 0 0,0 1 0 0 0,-1-1 1 0 0,1 0-1 0 0,0 1 0 0 0,0-1 0 0 0,0 1 0 0 0,0 0 34 0 0,-17 20-5650 0 0,15-17 2274 0 0,-4 3-7435 0 0</inkml:trace>
  <inkml:trace contextRef="#ctx0" brushRef="#br0" timeOffset="2840.594">4066 594 6553 0 0,'0'0'4879'0'0,"0"0"-1951"0"0,0 0-934 0 0,0 0-205 0 0,0 0-133 0 0,0 0-178 0 0,0 0-241 0 0,0 0-273 0 0,0 0-195 0 0,0 0-149 0 0,0 0-147 0 0,0 0-114 0 0,0 0-99 0 0,-3-4-56 0 0,2 3-192 0 0,0 0 1 0 0,-1 0-1 0 0,1 0 1 0 0,0 0-1 0 0,0 0 1 0 0,-1 0 0 0 0,1 0-1 0 0,0 1 1 0 0,-1-1-1 0 0,1 0 1 0 0,-1 1-1 0 0,1-1 1 0 0,-1 1-1 0 0,1 0 1 0 0,-1-1-1 0 0,1 1 1 0 0,-1 0-1 0 0,0 0 1 0 0,1 0-1 0 0,-1 0 1 0 0,1 0-1 0 0,-1 1 1 0 0,1-1-1 0 0,-1 0 1 0 0,1 1-1 0 0,-1-1 1 0 0,1 1-1 0 0,-1-1 1 0 0,1 1-1 0 0,-1 0 1 0 0,1 0-1 0 0,0-1 1 0 0,-1 1-1 0 0,1 0 1 0 0,0 0-1 0 0,0 0 1 0 0,0 1 0 0 0,0-1-1 0 0,0 0 1 0 0,0 0-1 0 0,0 1 1 0 0,0-1-1 0 0,0 0-12 0 0,-6 4 42 0 0,0 0-23 0 0,0-1 0 0 0,1 1 0 0 0,-1 0 0 0 0,1 1 0 0 0,0-1 0 0 0,0 1 0 0 0,1 1 1 0 0,0-1-1 0 0,0 1 0 0 0,0 0 0 0 0,1 0 0 0 0,0 0 0 0 0,0 0 0 0 0,1 1 0 0 0,0 0 0 0 0,0-1 0 0 0,1 1 0 0 0,0 0 0 0 0,0 0 0 0 0,1 1 0 0 0,0-1 0 0 0,1 0 0 0 0,0 0 0 0 0,0 8-19 0 0,4-11 1 0 0,-1 1 0 0 0,1-1-1 0 0,0 0 1 0 0,0 0 0 0 0,1-1-1 0 0,-1 1 1 0 0,1-1 0 0 0,0 0-1 0 0,0-1 1 0 0,1 1 0 0 0,-1-1-1 0 0,1 0 1 0 0,0 0 0 0 0,0 0-1 0 0,0-1 1 0 0,0 0 0 0 0,0 0-1 0 0,0-1 1 0 0,0 0 0 0 0,1 0-1 0 0,-1 0 1 0 0,0-1 0 0 0,1 0-1 0 0,-1 0 1 0 0,0 0 0 0 0,6-2-1 0 0,82-27-1348 0 0,-65 14-1460 0 0,-18 7-1703 0 0,-6 5 443 0 0,0-1-4526 0 0</inkml:trace>
  <inkml:trace contextRef="#ctx0" brushRef="#br0" timeOffset="3211.627">4293 775 4697 0 0,'0'0'3217'0'0,"0"0"-1397"0"0,0 0-536 0 0,0 0-26 0 0,0 0-22 0 0,0 0-36 0 0,0 0-98 0 0,0 0-114 0 0,0 0-60 0 0,0 0-25 0 0,0 0-53 0 0,0 0-57 0 0,0 0-46 0 0,8 6-31 0 0,27 21-14 0 0,-31-25-580 0 0,-1-1 0 0 0,1 0 0 0 0,0 0 0 0 0,-1 0 0 0 0,1 0 0 0 0,0-1 0 0 0,-1 0 0 0 0,1 1 0 0 0,0-1 0 0 0,0-1 0 0 0,-1 1 0 0 0,1 0 0 0 0,0-1 0 0 0,-1 0 0 0 0,1 0 0 0 0,-1 0 0 0 0,1 0 0 0 0,-1-1 0 0 0,1 1 0 0 0,-1-1 0 0 0,0 0 0 0 0,1 0 0 0 0,-1 0-122 0 0,2-1 166 0 0,5-1-77 0 0,0 0 0 0 0,-1-1-1 0 0,1-1 1 0 0,-1 1-1 0 0,0-1 1 0 0,0-1-1 0 0,-1 0 1 0 0,0 0-1 0 0,0-1 1 0 0,-1 0 0 0 0,0 0-1 0 0,0 0 1 0 0,-1-1-1 0 0,0 0 1 0 0,-1 0-1 0 0,0-1 1 0 0,0 0-1 0 0,-1 0 1 0 0,0 0-1 0 0,-1 0 1 0 0,0 0 0 0 0,0-1-1 0 0,-1 0 1 0 0,-1 1-1 0 0,1-4-88 0 0,-5 10-7 0 0,0 0-1 0 0,0 1 1 0 0,0 0-1 0 0,0 0 1 0 0,0 0-1 0 0,-1 0 1 0 0,1 0-1 0 0,-1 1 1 0 0,0 0 0 0 0,0-1-1 0 0,0 1 1 0 0,0 1-1 0 0,0-1 1 0 0,0 0-1 0 0,0 1 1 0 0,-1 0-1 0 0,1 0 1 0 0,0 1-1 0 0,-1-1 1 0 0,1 1-1 0 0,-1 0 1 0 0,1 0-1 0 0,-1 0 1 0 0,1 0 0 0 0,0 1-1 0 0,-1 0 1 0 0,1 0-1 0 0,0 0 1 0 0,-1 1-1 0 0,-2 1 8 0 0,-4-1-9 0 0,1 2 0 0 0,0-1 0 0 0,0 1-1 0 0,0 1 1 0 0,0 0 0 0 0,1 0 0 0 0,0 1 0 0 0,0 0 0 0 0,0 1-1 0 0,1 0 1 0 0,0 0 0 0 0,0 1 0 0 0,1 0 0 0 0,0 0-1 0 0,0 0 1 0 0,1 1 0 0 0,0 0 0 0 0,0 1 0 0 0,1-1-1 0 0,1 1 1 0 0,0 0 0 0 0,0 0 0 0 0,1 1 0 0 0,0-1 0 0 0,0 1-1 0 0,1-1 1 0 0,0 10 9 0 0,3-14 7 0 0,0 0 0 0 0,1-1-1 0 0,-1 1 1 0 0,1 0 0 0 0,0-1 0 0 0,1 0-1 0 0,-1 1 1 0 0,1-1 0 0 0,0 0 0 0 0,1 0-1 0 0,-1-1 1 0 0,1 1 0 0 0,0-1 0 0 0,0 0-1 0 0,0 0 1 0 0,0 0 0 0 0,1 0-1 0 0,0-1 1 0 0,0 0 0 0 0,0 0 0 0 0,0 0-1 0 0,5 2-6 0 0,126 38 160 0 0,-124-40-157 0 0,94 13-1057 0 0,-84-15-3317 0 0,1 0-4032 0 0,-16-1-4171 0 0</inkml:trace>
  <inkml:trace contextRef="#ctx0" brushRef="#br0" timeOffset="30903.418">197 1566 0 0 0,'0'0'220'0'0,"0"0"694"0"0,0 0 202 0 0,0 0 57 0 0,0 0 72 0 0,0 0 26 0 0,0 0 9 0 0,0 0-8 0 0,-5-1-66 0 0,-13-4-67 0 0,13 4-79 0 0,5 1-71 0 0,0 0-79 0 0,0 0-81 0 0,0 0-39 0 0,0 0-55 0 0,0 0-2 0 0,24 7 3906 0 0,-16-9-4430 0 0,-1 0 1 0 0,1-1 0 0 0,-1 0 0 0 0,1-1 0 0 0,-1 0 0 0 0,0 0 0 0 0,0 0-1 0 0,-1-1 1 0 0,1 0 0 0 0,-1 0 0 0 0,0-1 0 0 0,-1 1 0 0 0,1-1 0 0 0,-1-1-1 0 0,0 1 1 0 0,2-5-210 0 0,-1 4 118 0 0,4-4-3 0 0,-1-1 0 0 0,1 0 0 0 0,-2 0 1 0 0,0-1-1 0 0,-1 0 0 0 0,0 0 0 0 0,0-1 0 0 0,-2 0 0 0 0,0 0 0 0 0,0-1 1 0 0,-1 1-1 0 0,-1-1 0 0 0,-1 0 0 0 0,0 0 0 0 0,0-10-115 0 0,-13 36 481 0 0,0 33-464 0 0,2 1 0 0 0,2 0 0 0 0,2 1 0 0 0,2-1-1 0 0,2 1 1 0 0,4 32-17 0 0,-2 4 24 0 0,1 67-8 0 0,1-30 4 0 0,-5 1 1 0 0,-4-1 0 0 0,-7-1-1 0 0,-6 15-20 0 0,13-109-1 0 0,0-1-1 0 0,-1 0 1 0 0,-1 0 0 0 0,-2 0-1 0 0,0-1 1 0 0,-1-1 0 0 0,-4 5 1 0 0,10-18-1 0 0,0 0 1 0 0,0-1-1 0 0,-1 0 1 0 0,0 0 0 0 0,0 0-1 0 0,-1-1 1 0 0,0 0-1 0 0,0 0 1 0 0,-1 0 0 0 0,1-1-1 0 0,-1 0 1 0 0,0-1 0 0 0,0 0-1 0 0,-1 0 1 0 0,1 0-1 0 0,-1-1 1 0 0,0-1 0 0 0,0 0-1 0 0,0 0 1 0 0,-4 0 0 0 0,10-1-3 0 0,0-1-1 0 0,0 1 1 0 0,0-1 0 0 0,0 0 0 0 0,0 0 0 0 0,0-1 0 0 0,0 1-1 0 0,0 0 1 0 0,1-1 0 0 0,-1 0 0 0 0,0 1 0 0 0,0-1-1 0 0,0-1 1 0 0,1 1 0 0 0,-1 0 0 0 0,0 0 0 0 0,1-1-1 0 0,-1 0 1 0 0,1 1 0 0 0,0-1 0 0 0,-1 0 0 0 0,1 0-1 0 0,0-1 1 0 0,0 1 0 0 0,0 0 0 0 0,1 0 0 0 0,-1-1-1 0 0,0 0 1 0 0,1 1 0 0 0,0-1 0 0 0,-1 0 0 0 0,1 1-1 0 0,0-4 4 0 0,-4-13-6 0 0,2 1 0 0 0,0-1 0 0 0,1 0-1 0 0,1 0 1 0 0,0 0 0 0 0,2-1-1 0 0,0 1 1 0 0,1 0 0 0 0,1 0-1 0 0,1 1 1 0 0,4-11 6 0 0,7-8 34 0 0,1 0 0 0 0,2 1 0 0 0,2 1 0 0 0,1 1 0 0 0,2 0-1 0 0,1 2 1 0 0,2 1 0 0 0,1 1 0 0 0,1 1 0 0 0,20-15-34 0 0,121-95 143 0 0,-95 115-1392 0 0,-48 27-3086 0 0,-2 5-4722 0 0,-15-4-2219 0 0</inkml:trace>
  <inkml:trace contextRef="#ctx0" brushRef="#br0" timeOffset="31254.028">813 2189 272 0 0,'0'0'2102'0'0,"0"0"69"0"0,0 0 220 0 0,0 0 116 0 0,0 0-117 0 0,0 0-285 0 0,0 0-370 0 0,0 0-339 0 0,0 0-241 0 0,0 0-167 0 0,0 0-101 0 0,0 0-50 0 0,0 0 5 0 0,-12 13-13 0 0,-32 32 1743 0 0,106-211 383 0 0,39-84-2075 0 0,-97 243-916 0 0,-1-1-1 0 0,1 1 0 0 0,0-1 1 0 0,1 1-1 0 0,0 0 0 0 0,0 1 0 0 0,0-1 1 0 0,1 1-1 0 0,0 0 0 0 0,0 0 1 0 0,1 1-1 0 0,-1 0 0 0 0,1 0 1 0 0,8-3 36 0 0,-13 7-194 0 0,0 1 1 0 0,0 0 0 0 0,1 1-1 0 0,-1-1 1 0 0,0 0-1 0 0,0 1 1 0 0,1-1 0 0 0,-1 1-1 0 0,0-1 1 0 0,0 1 0 0 0,0 0-1 0 0,0 0 1 0 0,0 0-1 0 0,0 0 1 0 0,0 1 0 0 0,0-1-1 0 0,0 1 1 0 0,0-1 0 0 0,-1 1-1 0 0,1-1 1 0 0,-1 1-1 0 0,1 0 1 0 0,-1 0 0 0 0,0-1-1 0 0,1 1 1 0 0,-1 1 193 0 0,20 33-11947 0 0,-21-35 11690 0 0,4 7-10932 0 0</inkml:trace>
  <inkml:trace contextRef="#ctx0" brushRef="#br0" timeOffset="31692.936">1509 1883 1776 0 0,'0'0'2745'0'0,"0"0"-290"0"0,0 0 59 0 0,0 0 79 0 0,0 0-112 0 0,0 0-359 0 0,0 0-501 0 0,0 0-397 0 0,0 0-255 0 0,0 0-160 0 0,0 0-141 0 0,0 0-119 0 0,0 0-81 0 0,-12 0-28 0 0,-88 11 823 0 0,85-8-1167 0 0,0 1-1 0 0,0 0 1 0 0,1 1-1 0 0,0 1 1 0 0,0 0-1 0 0,0 1 0 0 0,1 0 1 0 0,0 1-1 0 0,1 1 1 0 0,-1 0-1 0 0,2 1 1 0 0,-1 0-1 0 0,1 0 1 0 0,1 1-1 0 0,0 1 1 0 0,1 0-1 0 0,0 0 0 0 0,0 1 1 0 0,2 0-1 0 0,-1 0 1 0 0,2 1-1 0 0,0 0 1 0 0,0 0-1 0 0,2 1 1 0 0,-1-1-1 0 0,1 7-95 0 0,3-18 3 0 0,0 0-1 0 0,0 0 1 0 0,0 0 0 0 0,1 0-1 0 0,-1 0 1 0 0,1 0 0 0 0,0 0-1 0 0,0 0 1 0 0,0 0-1 0 0,0 0 1 0 0,1 0 0 0 0,-1 0-1 0 0,1 0 1 0 0,-1 0 0 0 0,1 0-1 0 0,0 0 1 0 0,1 0 0 0 0,-1 0-1 0 0,0-1 1 0 0,1 1-1 0 0,-1 0 1 0 0,1-1 0 0 0,0 1-1 0 0,0-1 1 0 0,0 0 0 0 0,0 0-1 0 0,0 1 1 0 0,1-1-1 0 0,-1-1 1 0 0,1 1 0 0 0,-1 0-1 0 0,1-1 1 0 0,0 1 0 0 0,-1-1-1 0 0,1 0 1 0 0,0 0 0 0 0,0 0-1 0 0,0 0 1 0 0,2 0-3 0 0,5 0 52 0 0,0-2 0 0 0,0 1-1 0 0,0-1 1 0 0,0 0 0 0 0,-1-1 0 0 0,1-1 0 0 0,-1 1 0 0 0,1-1 0 0 0,-1-1 0 0 0,0 0 0 0 0,0 0-1 0 0,0-1 1 0 0,-1 0 0 0 0,1 0 0 0 0,-1-1 0 0 0,3-3-52 0 0,116-119 413 0 0,-100 97-371 0 0,-9 10-1 0 0,113-104 207 0 0,-123 155-367 0 0,27 109-907 0 0,-10-99-3695 0 0,10-5-6480 0 0,-27-30-588 0 0</inkml:trace>
  <inkml:trace contextRef="#ctx0" brushRef="#br0" timeOffset="32156.223">1879 2251 10754 0 0,'0'0'2776'0'0,"0"0"-597"0"0,0 0-371 0 0,0 0-274 0 0,0 0-254 0 0,0 0-250 0 0,0 0-234 0 0,0 0-119 0 0,0 0-66 0 0,0 0-54 0 0,0 0-55 0 0,16-34-46 0 0,49-107-65 0 0,-12 49 557 0 0,-50 85-909 0 0,0 1 0 0 0,1 1 0 0 0,-1-1 1 0 0,1 0-1 0 0,0 1 0 0 0,1 0 0 0 0,-1 0 0 0 0,1 0 1 0 0,0 1-1 0 0,0 0 0 0 0,1-1 0 0 0,-1 2 0 0 0,1-1 1 0 0,0 1-1 0 0,0 0 0 0 0,0 0 0 0 0,0 0 0 0 0,1 1 0 0 0,-1 0 1 0 0,1 0-1 0 0,5 0-39 0 0,-2 47 90 0 0,5 71 80 0 0,-14-114-160 0 0,0-1 1 0 0,1 1 0 0 0,-1-1-1 0 0,0 0 1 0 0,1 1 0 0 0,-1-1-1 0 0,1 0 1 0 0,0 0 0 0 0,-1 0-1 0 0,1 0 1 0 0,0 0-1 0 0,-1-1 1 0 0,1 1 0 0 0,0 0-1 0 0,0-1 1 0 0,0 0 0 0 0,0 1-1 0 0,0-1 1 0 0,-1 0-1 0 0,1 0 1 0 0,0 0 0 0 0,0 0-1 0 0,0 0 1 0 0,0 0 0 0 0,0-1-1 0 0,0 1 1 0 0,0-1 0 0 0,-1 1-1 0 0,1-1 1 0 0,0 0-1 0 0,0 1 1 0 0,-1-1 0 0 0,1 0-1 0 0,0 0 1 0 0,-1 0 0 0 0,2-1-11 0 0,57-42 355 0 0,-60 44-356 0 0,36-29 94 0 0,0 1-1 0 0,2 1 1 0 0,1 3 0 0 0,2 1-1 0 0,1 1-92 0 0,-42 21 5 0 0,1 0 0 0 0,0 0 0 0 0,0 0 0 0 0,1 1 0 0 0,-1-1 0 0 0,0 0 0 0 0,0 0 0 0 0,0 1 0 0 0,1-1 0 0 0,-1 0 0 0 0,0 1 0 0 0,1-1 0 0 0,-1 1 0 0 0,0 0 0 0 0,1-1 0 0 0,-1 1 0 0 0,0 0 0 0 0,1 0 0 0 0,-1 0 0 0 0,1 0 0 0 0,-1 0 0 0 0,0 0 0 0 0,1 0 0 0 0,-1 1 0 0 0,1-1 0 0 0,-1 0 0 0 0,0 1 0 0 0,1-1 0 0 0,-1 1 0 0 0,0 0 0 0 0,0-1 0 0 0,1 1 0 0 0,-1 0 0 0 0,0 0 0 0 0,0-1 0 0 0,0 1 0 0 0,0 0 0 0 0,0 0 0 0 0,0 0 0 0 0,0 1 0 0 0,0-1 0 0 0,-1 0 0 0 0,1 0 0 0 0,0 0 0 0 0,-1 1 0 0 0,1-1 0 0 0,-1 0 0 0 0,1 0 0 0 0,-1 1 0 0 0,1-1 0 0 0,-1 1 0 0 0,0-1 0 0 0,0 0 0 0 0,0 1 0 0 0,0-1 0 0 0,0 1 0 0 0,0-1 0 0 0,0 0 0 0 0,0 2-5 0 0,-9 184 435 0 0,9-184-455 0 0,1-1 1 0 0,0 0 0 0 0,0 0 0 0 0,0 1 0 0 0,0-1-1 0 0,0 0 1 0 0,0 0 0 0 0,0 0 0 0 0,1 0 0 0 0,-1 0-1 0 0,1 0 1 0 0,-1 0 0 0 0,1 0 0 0 0,0-1-1 0 0,0 1 1 0 0,0-1 0 0 0,0 1 0 0 0,0-1 0 0 0,0 0-1 0 0,0 0 1 0 0,0 0 0 0 0,1 0 0 0 0,-1 0 0 0 0,0 0-1 0 0,1-1 1 0 0,-1 1 0 0 0,1-1 0 0 0,-1 0 0 0 0,0 1-1 0 0,1-1 1 0 0,1 0 19 0 0,44-18-3687 0 0,-38 9 1283 0 0,1-1-5068 0 0,-6 3-4752 0 0</inkml:trace>
  <inkml:trace contextRef="#ctx0" brushRef="#br0" timeOffset="32524.831">2943 2130 8330 0 0,'0'0'4099'0'0,"0"0"-1206"0"0,0 0-585 0 0,0 0-264 0 0,0 0-277 0 0,0 0-239 0 0,0 0-256 0 0,34-3-261 0 0,104-12-241 0 0,-56-12 231 0 0,-72 24-916 0 0,-1-1 0 0 0,0 0-1 0 0,0 0 1 0 0,0-1 0 0 0,-1-1-1 0 0,0 1 1 0 0,0-1 0 0 0,0-1 0 0 0,0 1-1 0 0,-1-1 1 0 0,0-1 0 0 0,-1 1-1 0 0,0-1 1 0 0,0 0 0 0 0,0-1 0 0 0,-1 1-1 0 0,-1-1 1 0 0,1 0 0 0 0,-1 0-1 0 0,-1-1 1 0 0,0 1 0 0 0,0-1-1 0 0,-1 0 1 0 0,0 1 0 0 0,0-5-85 0 0,-2 12 1 0 0,0 0 1 0 0,-1-1-1 0 0,1 1 1 0 0,0 0-1 0 0,-1 0 1 0 0,0 0-1 0 0,1 0 1 0 0,-1 0-1 0 0,0 0 1 0 0,0 0-1 0 0,0 0 1 0 0,0 0-1 0 0,0 0 1 0 0,-1 1-1 0 0,1-1 1 0 0,0 0-1 0 0,-1 1 1 0 0,0-1-1 0 0,1 1 1 0 0,-1 0-1 0 0,0-1 1 0 0,1 1-1 0 0,-1 0 1 0 0,0 0-1 0 0,0 0 1 0 0,0 0-1 0 0,0 0 1 0 0,0 1-1 0 0,0-1 0 0 0,0 0 1 0 0,-1 1-1 0 0,1 0 1 0 0,0 0-1 0 0,0-1 1 0 0,0 1-1 0 0,0 0 1 0 0,0 1-1 0 0,-1-1-1 0 0,-82 19-72 0 0,72-12 72 0 0,1 0 1 0 0,-1 1-1 0 0,1 0 1 0 0,1 1-1 0 0,-1 0 0 0 0,2 0 1 0 0,-1 1-1 0 0,1 1 1 0 0,1 0-1 0 0,0 0 1 0 0,0 1-1 0 0,1 0 0 0 0,1 1 1 0 0,0-1-1 0 0,1 2 1 0 0,0-1-1 0 0,1 0 0 0 0,0 1 1 0 0,-2 14-1 0 0,5-22-1 0 0,0 0 1 0 0,0 0-1 0 0,0 1 0 0 0,1-1 1 0 0,0 0-1 0 0,1 1 0 0 0,-1-1 1 0 0,1 1-1 0 0,0-1 0 0 0,1 0 1 0 0,0 1-1 0 0,0-1 1 0 0,0 1-1 0 0,0-1 0 0 0,1 0 1 0 0,0 0-1 0 0,1 0 0 0 0,-1 0 1 0 0,1 0-1 0 0,0-1 0 0 0,1 1 1 0 0,-1-1-1 0 0,1 0 0 0 0,0 0 1 0 0,1 0-1 0 0,-1 0 0 0 0,1-1 1 0 0,0 0-1 0 0,0 0 1 0 0,0 0-1 0 0,0 0 1 0 0,20 3-11 0 0,-1-1 1 0 0,1-1 0 0 0,0-1-1 0 0,0-1 1 0 0,0-1-1 0 0,1-1 1 0 0,-1-1 0 0 0,1-2 10 0 0,15 2-180 0 0,20-6-1644 0 0,-42 3-1741 0 0,0-2-4035 0 0,-3 4-5548 0 0</inkml:trace>
</inkml:ink>
</file>

<file path=ppt/ink/ink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18:47.3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53 0 9010 0 0,'0'0'2648'0'0,"0"0"-514"0"0,0 0-291 0 0,0 0-216 0 0,0 0-294 0 0,0 0-310 0 0,0 0-323 0 0,0 0-214 0 0,0 0-48 0 0,0 0-41 0 0,0 0-2 0 0,0 0-15 0 0,0 0-30 0 0,-8 13-18 0 0,-23 41-27 0 0,17 23 772 0 0,15-59-1103 0 0,15-25-1181 0 0,-6-9-664 0 0,-2 1-2242 0 0,-2 5-3733 0 0,0 3-1569 0 0</inkml:trace>
</inkml:ink>
</file>

<file path=ppt/ink/ink8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49:29.597"/>
    </inkml:context>
    <inkml:brush xml:id="br0">
      <inkml:brushProperty name="width" value="0.05" units="cm"/>
      <inkml:brushProperty name="height" value="0.05" units="cm"/>
    </inkml:brush>
    <inkml:brush xml:id="br1">
      <inkml:brushProperty name="width" value="0.05" units="cm"/>
      <inkml:brushProperty name="height" value="0.05" units="cm"/>
      <inkml:brushProperty name="color" value="#66CC00"/>
    </inkml:brush>
    <inkml:brush xml:id="br2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138 295 0 0 0,'0'0'401'0'0,"0"0"653"0"0,0 0 344 0 0,0 0 205 0 0,0 0 142 0 0,0 0 69 0 0,0 0-76 0 0,0 0-137 0 0,0 0-240 0 0,-4-10-208 0 0,-11-32-180 0 0,10 26 4932 0 0,7 21-2855 0 0,-2 0-4054 0 0,17 117 2709 0 0,-16-55-1337 0 0,-2-2-189 0 0,3 1 0 0 0,2-1 0 0 0,4 1 0 0 0,2-1 0 0 0,3-1 0 0 0,20 58-179 0 0,-32-118 10 0 0,1 1 0 0 0,-1 0 0 0 0,1-1 0 0 0,0 1 0 0 0,0-1 0 0 0,0 0 0 0 0,1 0 0 0 0,-1 0 0 0 0,1 0 1 0 0,0 0-1 0 0,0 0 0 0 0,0-1 0 0 0,1 1 0 0 0,0-1 0 0 0,-1 0 0 0 0,1 0 0 0 0,0 0 0 0 0,0-1 0 0 0,0 1 0 0 0,1-1 0 0 0,-1 0 0 0 0,1 0 0 0 0,-1 0 1 0 0,1-1-1 0 0,0 0 0 0 0,-1 0 0 0 0,1 0 0 0 0,0 0 0 0 0,0-1 0 0 0,0 0 0 0 0,0 0 0 0 0,-1 0 0 0 0,1-1 0 0 0,0 1 0 0 0,0-1 0 0 0,0 0 0 0 0,-1-1 0 0 0,1 1 1 0 0,-1-1-1 0 0,5-2-10 0 0,14-18 78 0 0,-2-2 1 0 0,0 0-1 0 0,-2-2 0 0 0,-1 0 1 0 0,-1-1-1 0 0,-1-1 1 0 0,-1 0-1 0 0,-2-1 1 0 0,7-23-79 0 0,-7 24 34 0 0,33-97 222 0 0,-46 124-243 0 0,0 1-5 0 0,0 0-25 0 0,2 5-30 0 0,11 30 58 0 0,-4-8-1 0 0,0-1 1 0 0,2 0 0 0 0,1-1-1 0 0,1 0 1 0 0,1 0 0 0 0,1-2 0 0 0,18 22-11 0 0,-27-39 9 0 0,0 1 0 0 0,0-1 1 0 0,1 0-1 0 0,0-1 1 0 0,0 1-1 0 0,1-2 1 0 0,-1 1-1 0 0,1-1 1 0 0,0 0-1 0 0,0 0 0 0 0,0-1 1 0 0,1 0-1 0 0,-1-1 1 0 0,1 0-1 0 0,0 0 1 0 0,0-1-1 0 0,-1 0 1 0 0,1 0-1 0 0,0-1 1 0 0,0 0-1 0 0,0-1 0 0 0,0 0 1 0 0,3-1-10 0 0,-5-1 61 0 0,-1 0 0 0 0,0-1 1 0 0,1 0-1 0 0,-1 0 0 0 0,-1-1 0 0 0,1 1 1 0 0,-1-1-1 0 0,0-1 0 0 0,0 1 0 0 0,0-1 1 0 0,-1 1-1 0 0,1-1 0 0 0,-2-1 1 0 0,1 1-1 0 0,1-5-61 0 0,11-24 140 0 0,-2-1 0 0 0,-1-1 0 0 0,-2 0 0 0 0,-2-1 0 0 0,-2 0 0 0 0,-1-1 0 0 0,-1 1 0 0 0,-3-1 0 0 0,-1 0 0 0 0,-3-25-140 0 0,-16-6-4 0 0,66 110-9732 0 0,-24-23 572 0 0,-14-9-1849 0 0</inkml:trace>
  <inkml:trace contextRef="#ctx0" brushRef="#br0" timeOffset="435.846">1493 818 1256 0 0,'0'0'2025'0'0,"0"0"-761"0"0,0 0 186 0 0,0 0 539 0 0,0 0 281 0 0,0 0-53 0 0,0 0-293 0 0,0 0-396 0 0,0 0-323 0 0,0 0-193 0 0,0 0-141 0 0,0 0-110 0 0,0 0-93 0 0,32-13-69 0 0,96-44-33 0 0,-77 20 494 0 0,-47 32-969 0 0,-1 0 1 0 0,0 0 0 0 0,0 0-1 0 0,-1 0 1 0 0,0 0 0 0 0,0 0-1 0 0,0-1 1 0 0,0 1-1 0 0,-1-1 1 0 0,0 0 0 0 0,0 1-1 0 0,0-1 1 0 0,-1 0 0 0 0,0 1-1 0 0,0-1 1 0 0,-1 0-1 0 0,1 0 1 0 0,-1 1 0 0 0,0-1-1 0 0,-1 1 1 0 0,1-1 0 0 0,-1 1-1 0 0,0-1 1 0 0,-1 1-1 0 0,1 0 1 0 0,-1 0 0 0 0,-2-3-92 0 0,1 4-1 0 0,0 0-1 0 0,0-1 1 0 0,-1 2 0 0 0,0-1 0 0 0,1 0 0 0 0,-1 1 0 0 0,-1 0 0 0 0,1 0-1 0 0,0 0 1 0 0,-1 1 0 0 0,1 0 0 0 0,-1 0 0 0 0,0 0 0 0 0,0 1 0 0 0,0 0 0 0 0,1 0-1 0 0,-1 0 1 0 0,0 1 0 0 0,0 0 0 0 0,0 0 0 0 0,0 0 0 0 0,0 1 0 0 0,0 0-1 0 0,0 0 1 0 0,0 0 0 0 0,0 1 0 0 0,1 0 0 0 0,-1 0 0 0 0,0 1 0 0 0,1-1-1 0 0,0 1 1 0 0,0 0 0 0 0,0 1 0 0 0,-2 0 1 0 0,1 2 0 0 0,1 0-1 0 0,-1 0 1 0 0,1 1-1 0 0,0 0 1 0 0,0 0-1 0 0,1 0 1 0 0,0 0-1 0 0,0 0 1 0 0,1 1 0 0 0,0 0-1 0 0,0 0 1 0 0,1 0-1 0 0,0 0 1 0 0,1 0-1 0 0,-1 0 1 0 0,1 0-1 0 0,1 1 1 0 0,0-1 0 0 0,0 0-1 0 0,1 0 1 0 0,-1 1-1 0 0,2-1 1 0 0,-1 0-1 0 0,1 0 1 0 0,1 0-1 0 0,-1 0 1 0 0,1 0 0 0 0,1-1-1 0 0,-1 1 1 0 0,1-1-1 0 0,1 0 1 0 0,-1 0-1 0 0,5 4 1 0 0,2-1 28 0 0,0 0 0 0 0,1-1 0 0 0,0-1 0 0 0,1 0 0 0 0,0-1 0 0 0,0 0 0 0 0,1-1 0 0 0,0 0 0 0 0,0-1 0 0 0,0-1 0 0 0,0 0-1 0 0,1-1 1 0 0,-1-1 0 0 0,1 0 0 0 0,7 0-28 0 0,30 1-3061 0 0,2-2-3309 0 0,-44-1-5494 0 0</inkml:trace>
  <inkml:trace contextRef="#ctx0" brushRef="#br0" timeOffset="18900.48">5514 572 856 0 0,'0'0'1810'0'0,"0"0"-128"0"0,0 0-27 0 0,0 0 110 0 0,0 0 70 0 0,0 0-73 0 0,0 0-171 0 0,0 0-224 0 0,0 0-239 0 0,0 0-230 0 0,0 0-185 0 0,-14-2-134 0 0,-45-4-104 0 0,57 6-420 0 0,-1 0 0 0 0,0 0 0 0 0,1 0 0 0 0,-1 1 0 0 0,1-1 0 0 0,-1 1-1 0 0,1 0 1 0 0,-1 0 0 0 0,1 0 0 0 0,0 0 0 0 0,-1 0 0 0 0,1 0 0 0 0,0 1 0 0 0,0-1 0 0 0,0 1 0 0 0,0-1 0 0 0,0 1 0 0 0,0 0 0 0 0,0 0 0 0 0,1 0 0 0 0,-1 0 0 0 0,1 0-1 0 0,-1 0-54 0 0,-6 8 291 0 0,-65 99 1553 0 0,66-94-1743 0 0,1 0-1 0 0,0 1 1 0 0,1 0 0 0 0,0 0 0 0 0,2 0-1 0 0,0 1 1 0 0,1-1 0 0 0,0 1 0 0 0,1 0-1 0 0,1-1 1 0 0,2 8-101 0 0,-1-18 48 0 0,1 1 0 0 0,0 0 0 0 0,0 0 0 0 0,1-1 0 0 0,0 1 0 0 0,0-1 0 0 0,1 0 0 0 0,0 0 0 0 0,0 0 0 0 0,0 0 0 0 0,1-1 0 0 0,-1 0 0 0 0,1 0 0 0 0,1 0 0 0 0,-1 0 0 0 0,1-1 0 0 0,-1 0 0 0 0,1 0 0 0 0,0 0 0 0 0,1-1-1 0 0,-1 0 1 0 0,1 0 0 0 0,-1-1 0 0 0,1 0 0 0 0,0 0 0 0 0,0 0 0 0 0,0-1 0 0 0,0 0 0 0 0,0 0 0 0 0,0-1 0 0 0,2 0-48 0 0,1 0 107 0 0,0 0-1 0 0,0 0 1 0 0,0-1 0 0 0,0-1-1 0 0,-1 0 1 0 0,1 0-1 0 0,-1-1 1 0 0,1 0 0 0 0,-1 0-1 0 0,0-1 1 0 0,0 0-1 0 0,0-1 1 0 0,-1 0 0 0 0,1-1-1 0 0,3-3-106 0 0,18-18 123 0 0,-1-2 1 0 0,-2-1-1 0 0,-1-1 0 0 0,-1-1 0 0 0,-2-1 1 0 0,-1-1-1 0 0,-2-1 0 0 0,-1-1 1 0 0,-2-1-1 0 0,-1 0 0 0 0,-2-1 0 0 0,-2-1 1 0 0,-1 0-1 0 0,-1-10-123 0 0,-5 30-3 0 0,-1 0 1 0 0,-1 0-1 0 0,-1 0 1 0 0,0 0-1 0 0,-2 0 0 0 0,0-1 1 0 0,-1 1-1 0 0,-1 0 1 0 0,-1 0-1 0 0,0 0 0 0 0,-2 0 1 0 0,0 1-1 0 0,-1-1 1 0 0,-1 1-1 0 0,0 1 0 0 0,-2-1 1 0 0,-7-11 2 0 0,13 25-10 0 0,-1 1 1 0 0,1-1-1 0 0,-1 1 0 0 0,0 0 1 0 0,0 0-1 0 0,0 0 1 0 0,0 0-1 0 0,0 1 0 0 0,0 0 1 0 0,-1 0-1 0 0,1 0 0 0 0,-1 0 1 0 0,0 1-1 0 0,1-1 1 0 0,-1 1-1 0 0,0 0 0 0 0,0 1 1 0 0,0-1-1 0 0,0 1 1 0 0,1 0-1 0 0,-1 0 0 0 0,0 1 1 0 0,0 0-1 0 0,0-1 0 0 0,0 2 1 0 0,1-1-1 0 0,-1 0 1 0 0,0 1-1 0 0,1 0 0 0 0,-1 0 1 0 0,1 0-1 0 0,0 1 0 0 0,0-1 1 0 0,0 1-1 0 0,0 0 1 0 0,0 0-1 0 0,1 1 0 0 0,-4 2 10 0 0,-8 12-8 0 0,0 1-1 0 0,1 0 1 0 0,0 0-1 0 0,2 2 1 0 0,1 0-1 0 0,0 0 1 0 0,1 1-1 0 0,2 0 1 0 0,0 0-1 0 0,2 1 1 0 0,0 0-1 0 0,1 0 1 0 0,2 1-1 0 0,0-1 1 0 0,1 1-1 0 0,2 9 9 0 0,-1-17 12 0 0,1 0 0 0 0,0 0-1 0 0,1 0 1 0 0,1 0 0 0 0,1 0 0 0 0,0 0-1 0 0,1 0 1 0 0,1-1 0 0 0,0 0-1 0 0,1 0 1 0 0,1 0 0 0 0,0 0-1 0 0,9 12-11 0 0,-5-12 49 0 0,1 0-1 0 0,1-1 0 0 0,0 0 0 0 0,0-1 0 0 0,1-1 1 0 0,1 0-1 0 0,0-1 0 0 0,1 0 0 0 0,0-1 0 0 0,1-1 0 0 0,-1-1 1 0 0,2 0-1 0 0,-1-2 0 0 0,1 1 0 0 0,0-2 0 0 0,13 2-48 0 0,-14-3 54 0 0,0 0 0 0 0,1-1 0 0 0,-1-1 0 0 0,1-1 1 0 0,-1-1-1 0 0,1 0 0 0 0,-1-1 0 0 0,1-1 0 0 0,-1 0 0 0 0,0-2 0 0 0,0 0 0 0 0,0 0 0 0 0,0-2 0 0 0,0 0 0 0 0,-1-1 0 0 0,-1-1 0 0 0,6-3-54 0 0,-11 4 18 0 0,-1 0 0 0 0,-1 0 1 0 0,1-1-1 0 0,-2 0 0 0 0,1 0 0 0 0,-1-1 0 0 0,0 0 1 0 0,0 0-1 0 0,-1 0 0 0 0,-1-1 0 0 0,1 0 0 0 0,-2 0 0 0 0,1-1 1 0 0,-2 0-1 0 0,1 1 0 0 0,0-6-18 0 0,-2 4-3 0 0,0 0 0 0 0,0-1 0 0 0,-1 1 0 0 0,-1-1 1 0 0,0 1-1 0 0,-1-1 0 0 0,0 0 0 0 0,-1 1 0 0 0,0 0 0 0 0,-2-5 3 0 0,2 11-7 0 0,0 0 0 0 0,-1 1 0 0 0,1 0 0 0 0,-1-1 0 0 0,0 1 0 0 0,0 0 0 0 0,0 0-1 0 0,-1 0 1 0 0,0 1 0 0 0,0-1 0 0 0,0 1 0 0 0,-1 0 0 0 0,1 0 0 0 0,-4-2 7 0 0,4 5-15 0 0,-1 1-1 0 0,1-1 1 0 0,-1 1 0 0 0,1 0 0 0 0,0 0-1 0 0,-1 0 1 0 0,1 0 0 0 0,-1 1 0 0 0,1 0 0 0 0,0 0-1 0 0,0 0 1 0 0,-1 0 0 0 0,1 1 0 0 0,0-1-1 0 0,0 1 1 0 0,0 0 0 0 0,1 1 0 0 0,-1-1-1 0 0,0 1 1 0 0,1-1 0 0 0,-1 1 0 0 0,1 0 0 0 0,0 0-1 0 0,0 1 1 0 0,0-1 0 0 0,1 1 0 0 0,-1-1-1 0 0,1 1 1 0 0,0 0 0 0 0,0 0 0 0 0,-2 3 15 0 0,-2 4-3 0 0,-1 1-1 0 0,2 1 1 0 0,-1-1 0 0 0,2 1 0 0 0,0-1 0 0 0,0 1 0 0 0,1 1-1 0 0,1-1 1 0 0,0 0 0 0 0,1 1 0 0 0,0-1 0 0 0,1 1-1 0 0,1-1 1 0 0,0 0 0 0 0,0 1 0 0 0,2-1 0 0 0,0 0 0 0 0,0 0-1 0 0,1 0 1 0 0,1 0 0 0 0,2 5 3 0 0,-1-7 6 0 0,0 0-1 0 0,1-1 0 0 0,0 0 1 0 0,1 0-1 0 0,0-1 1 0 0,0 1-1 0 0,1-2 1 0 0,0 1-1 0 0,1-1 1 0 0,-1-1-1 0 0,2 0 0 0 0,10 6-5 0 0,-10-7 13 0 0,1-1-1 0 0,1 0 0 0 0,-1 0 0 0 0,1-1 1 0 0,-1-1-1 0 0,1 0 0 0 0,0-1 1 0 0,0-1-1 0 0,0 0 0 0 0,1 0-12 0 0,-4 0 10 0 0,0-1 0 0 0,-1-1 1 0 0,1 1-1 0 0,0-2 0 0 0,-1 1 0 0 0,1-1 0 0 0,-1-1 1 0 0,1 1-1 0 0,-1-2 0 0 0,0 1 0 0 0,0-1 0 0 0,0-1 1 0 0,-1 1-1 0 0,0-2 0 0 0,0 1 0 0 0,0-1 0 0 0,3-3-10 0 0,11-12 20 0 0,-2 0-1 0 0,0-2 0 0 0,-1-1 0 0 0,-2 0 0 0 0,0-1 0 0 0,-2-1 0 0 0,0 0 0 0 0,-2-1 1 0 0,-1 0-1 0 0,-1-2 0 0 0,-2 1 0 0 0,4-21-19 0 0,60-292-87 0 0,-65 177 107 0 0,-40 101-4 0 0,30 63-20 0 0,0 0-1 0 0,0 0 1 0 0,-1 0-1 0 0,1 1 1 0 0,0-1-1 0 0,0 1 1 0 0,0 0-1 0 0,0 0 1 0 0,0 0-1 0 0,0 0 1 0 0,0 0-1 0 0,0 0 1 0 0,1 0-1 0 0,-1 0 1 0 0,0 1-1 0 0,1-1 1 0 0,-1 1-1 0 0,1-1 1 0 0,-1 1-1 0 0,1 0 1 0 0,-1 0-1 0 0,1-1 1 0 0,0 1-1 0 0,0 0 1 0 0,0 0-1 0 0,0 0 1 0 0,1 0 0 0 0,-1 0-1 0 0,0 1 1 0 0,1-1-1 0 0,0 0 1 0 0,-1 0-1 0 0,1 0 1 0 0,0 0-1 0 0,0 1 1 0 0,0-1-1 0 0,0 0 1 0 0,1 0-1 0 0,-1 2 5 0 0,-2 3 2 0 0,-9 179 122 0 0,11-136-54 0 0,18 349 296 0 0,-6-200-304 0 0,2 271 96 0 0,-28-335-62 0 0,-12-46-52 0 0,26-89-40 0 0,0 0 0 0 0,-1 1 0 0 0,1-1 1 0 0,-1 0-1 0 0,1 1 0 0 0,-1-1 0 0 0,1 0 0 0 0,-1 0 0 0 0,1 0 1 0 0,-1 1-1 0 0,1-1 0 0 0,-1 0 0 0 0,0 0 0 0 0,1 0 0 0 0,-1 0 1 0 0,1 0-1 0 0,-1 0 0 0 0,1 0 0 0 0,-1 0 0 0 0,0 0 0 0 0,1 0 1 0 0,-1 0-1 0 0,1 0 0 0 0,-1-1 0 0 0,1 1 0 0 0,-1 0 0 0 0,1 0 1 0 0,-1 0-1 0 0,1-1 0 0 0,-1 1 0 0 0,1 0 0 0 0,-1-1 0 0 0,1 1 1 0 0,0 0-1 0 0,-1-1 0 0 0,1 1 0 0 0,-1-1 0 0 0,1 1 0 0 0,0-1 1 0 0,-1 1-1 0 0,1-1 0 0 0,0 1 0 0 0,0-1 0 0 0,-1 1 0 0 0,1-1 1 0 0,0 1-1 0 0,0-1 0 0 0,0 1 0 0 0,0-1 0 0 0,0 1 0 0 0,0-1 1 0 0,0 1-1 0 0,0-1 0 0 0,0 0 0 0 0,0 1 0 0 0,0-1 0 0 0,0 1 1 0 0,0-1-1 0 0,0 1 0 0 0,0-1 0 0 0,1 0-4 0 0,-14-43 250 0 0,11 21-266 0 0,1 0 0 0 0,1 0 0 0 0,1 0 1 0 0,1 0-1 0 0,2 1 0 0 0,0-1 0 0 0,1 0 0 0 0,1 1 0 0 0,1 0 0 0 0,1 1 0 0 0,5-11 16 0 0,134-295-148 0 0,-46 114 79 0 0,-99 209 72 0 0,0 0-1 0 0,0 1 1 0 0,-1-1-1 0 0,1 0 1 0 0,-1 0-1 0 0,0 0 1 0 0,0 0-1 0 0,0-1 1 0 0,-1 1-1 0 0,1 0 1 0 0,-1 0-1 0 0,0 0 1 0 0,0-1-1 0 0,0 1 1 0 0,-1 0-1 0 0,0-2-2 0 0,-9-12 53 0 0,9 18-69 0 0,1 0 0 0 0,0 0 0 0 0,0 0 4 0 0,0 0 14 0 0,0 177-12 0 0,28-34 29 0 0,-28-141-17 0 0,0 0 1 0 0,1-1-1 0 0,-1 1 0 0 0,0 0 0 0 0,1 0 1 0 0,-1-1-1 0 0,1 1 0 0 0,-1-1 0 0 0,1 1 0 0 0,0 0 1 0 0,0-1-1 0 0,-1 1 0 0 0,1-1 0 0 0,0 0 1 0 0,1 1-1 0 0,-1-1 0 0 0,0 0 0 0 0,0 1 1 0 0,0-1-1 0 0,1 0 0 0 0,-1 0 0 0 0,1 0 1 0 0,-1 0-1 0 0,1 0 0 0 0,-1-1 0 0 0,1 1 1 0 0,-1 0-1 0 0,1-1 0 0 0,0 1 0 0 0,-1-1 1 0 0,1 0-1 0 0,0 1 0 0 0,0-1 0 0 0,-1 0 1 0 0,1 0-1 0 0,0 0 0 0 0,0 0 0 0 0,-1 0 1 0 0,1-1-1 0 0,0 1 0 0 0,-1 0 0 0 0,1-1 1 0 0,0 1-1 0 0,-1-1 0 0 0,1 0 0 0 0,-1 0 1 0 0,1 1-1 0 0,-1-1 0 0 0,1 0 0 0 0,-1 0 1 0 0,1 0-1 0 0,-1 0 0 0 0,0-1 0 0 0,0 1 1 0 0,1 0-1 0 0,-1-1 0 0 0,1 0-2 0 0,16-20 21 0 0,0 0-1 0 0,-1-1 1 0 0,-1-1 0 0 0,-1-1-1 0 0,-2 0 1 0 0,0-1 0 0 0,-2 0-1 0 0,5-16-20 0 0,-15 38-7 0 0,1 0 1 0 0,-1 0-1 0 0,1 1 0 0 0,0-1 0 0 0,0 0 0 0 0,0 1 0 0 0,1-1 0 0 0,-1 1 0 0 0,1 0 0 0 0,0 0 0 0 0,-1 0 0 0 0,2 0 0 0 0,-1 0 0 0 0,0 1 0 0 0,0-1 0 0 0,1 1 0 0 0,0 0 0 0 0,-1 0 0 0 0,1 0 0 0 0,0 0 0 0 0,0 1 0 0 0,0 0 0 0 0,0-1 7 0 0,-1 5 2 0 0,0 0 0 0 0,-1-1 0 0 0,1 1 0 0 0,-1 0 0 0 0,0 0 0 0 0,0 1 0 0 0,0-1 0 0 0,0 0 0 0 0,0 1 0 0 0,-1-1 0 0 0,0 1 0 0 0,0-1 0 0 0,0 1-1 0 0,0 0 1 0 0,0-1 0 0 0,-1 1 0 0 0,1 0 0 0 0,-1 0 0 0 0,0 0 0 0 0,0 2-2 0 0,0 12 5 0 0,0 0-1 0 0,-1 0 1 0 0,0 0-1 0 0,-2 0 1 0 0,0 0-1 0 0,-1-1 1 0 0,0 1-1 0 0,-8 15-4 0 0,-8 27 16 0 0,20-60-18 0 0,0 0 0 0 0,1-1 0 0 0,-1 1-1 0 0,1 0 1 0 0,-1 0 0 0 0,1 1 0 0 0,-1-1 0 0 0,0 0 0 0 0,1 0-1 0 0,-1 0 1 0 0,1 0 0 0 0,-1 0 0 0 0,0 0 0 0 0,1 0 0 0 0,-1 1 0 0 0,1-1-1 0 0,-1 0 1 0 0,0 0 0 0 0,1 1 0 0 0,-1-1 0 0 0,0 0 0 0 0,1 0-1 0 0,-1 1 1 0 0,0-1 0 0 0,0 0 0 0 0,1 1 0 0 0,-1-1 0 0 0,0 1-1 0 0,0-1 1 0 0,0 0 0 0 0,1 1 0 0 0,-1-1 0 0 0,0 0 0 0 0,0 1-1 0 0,0-1 1 0 0,0 1 0 0 0,0-1 0 0 0,0 1 0 0 0,0-1 0 0 0,0 0 0 0 0,0 1-1 0 0,0-1 1 0 0,0 1 0 0 0,0-1 0 0 0,0 1 0 0 0,0-1 0 0 0,0 0-1 0 0,0 1 1 0 0,-1-1 0 0 0,1 1 2 0 0,146-169 80 0 0,-16 13-96 0 0,-113 147-19 0 0,-16 34-1 0 0,-2-11 66 0 0,-12 161 24 0 0,13-117-42 0 0,0-59-10 0 0,0 0 191 0 0,0-3-5917 0 0,0 2 2154 0 0,0 1-3651 0 0,0 0-4917 0 0</inkml:trace>
  <inkml:trace contextRef="#ctx0" brushRef="#br0" timeOffset="19356.717">7776 844 8666 0 0,'0'0'2935'0'0,"0"0"-993"0"0,0 0-494 0 0,0 0-160 0 0,0 0-126 0 0,0 0-174 0 0,0 0-230 0 0,0 0-119 0 0,0 0-14 0 0,0 0 70 0 0,0 0 57 0 0,0 0-30 0 0,0 0-28 0 0,11 6-48 0 0,89 25 1624 0 0,-82-32-2034 0 0,1-1 1 0 0,-1-1-1 0 0,0 0 1 0 0,0-1-1 0 0,-1-1 1 0 0,1-1-1 0 0,-1 0 1 0 0,0-1-1 0 0,-1-1 1 0 0,0-1-1 0 0,0 0 1 0 0,0-1-1 0 0,-2-1 1 0 0,1 0-1 0 0,7-9-236 0 0,39-60 335 0 0,-60 77-328 0 0,1 1 1 0 0,-1-1 0 0 0,0 0-1 0 0,0 1 1 0 0,0-1-1 0 0,0 0 1 0 0,-1 0-1 0 0,1 1 1 0 0,-1-1 0 0 0,0 0-1 0 0,1 0 1 0 0,-1 0-1 0 0,-1 0 1 0 0,1 1 0 0 0,0-1-1 0 0,-1 0 1 0 0,1 0-1 0 0,-1 0 1 0 0,0 1 0 0 0,0-1-1 0 0,0 0 1 0 0,0 1-1 0 0,0-1 1 0 0,-1 1-1 0 0,1-1 1 0 0,-1 1 0 0 0,0 0-1 0 0,0-1 1 0 0,0 1-1 0 0,0 0 1 0 0,0 0 0 0 0,0 1-1 0 0,0-1 1 0 0,0 0-1 0 0,-1 1 1 0 0,1-1 0 0 0,-1 1-1 0 0,1 0 1 0 0,-1 0-1 0 0,0 0 1 0 0,0 0-1 0 0,1 0 1 0 0,-1 0 0 0 0,0 1-1 0 0,-2-1-7 0 0,-6 0-12 0 0,0 1-1 0 0,-1-1 1 0 0,1 2 0 0 0,0 0-1 0 0,0 0 1 0 0,0 1 0 0 0,0 0-1 0 0,0 1 1 0 0,1 0 0 0 0,-1 1-1 0 0,1 0 1 0 0,0 1 0 0 0,0 0-1 0 0,0 0 1 0 0,1 1-1 0 0,0 0 1 0 0,-4 4 12 0 0,-6 5-7 0 0,0 2 0 0 0,1 0 0 0 0,1 1 0 0 0,1 0-1 0 0,0 2 1 0 0,2 0 0 0 0,-6 9 7 0 0,17-25 1 0 0,-1 0 0 0 0,1 1 0 0 0,0-1 0 0 0,0 1 0 0 0,1 0 0 0 0,-1 0 0 0 0,1 0 0 0 0,0 0 0 0 0,1 0 0 0 0,-1 0 0 0 0,1 0-1 0 0,0 1 1 0 0,0-1 0 0 0,0 0 0 0 0,1 1 0 0 0,0-1 0 0 0,0 1 0 0 0,0-1 0 0 0,1 1 0 0 0,0-1 0 0 0,0 0 0 0 0,0 1 0 0 0,1-1 0 0 0,-1 0 0 0 0,1 0 0 0 0,1 0 0 0 0,-1 0 0 0 0,1 0 0 0 0,-1-1 0 0 0,1 1-1 0 0,2 1 0 0 0,7 2 22 0 0,0-1-1 0 0,0 0 1 0 0,1-1-1 0 0,0 0 0 0 0,0-1 1 0 0,1 0-1 0 0,0-1 1 0 0,0-1-1 0 0,0 0 0 0 0,0-1 1 0 0,0 0-1 0 0,0-1 1 0 0,0-1-1 0 0,1 0 0 0 0,-1-1 1 0 0,6-1-22 0 0,16 1 42 0 0,-22 2-59 0 0,1-1 0 0 0,0-1 1 0 0,0-1-1 0 0,-1 0 0 0 0,1 0 1 0 0,-1-2-1 0 0,0 0 0 0 0,0 0 1 0 0,0-1-1 0 0,0-1 0 0 0,-1-1 1 0 0,3-1 15 0 0,-1-15-2286 0 0,-15 15-1697 0 0,-4-1-3862 0 0,1 5-4962 0 0</inkml:trace>
  <inkml:trace contextRef="#ctx0" brushRef="#br0" timeOffset="20159.928">7001 233 8874 0 0,'0'0'2538'0'0,"0"0"-528"0"0,0 0-206 0 0,0 0-14 0 0,0 0-118 0 0,0 0-257 0 0,0 0-347 0 0,0 0-322 0 0,0 0-196 0 0,0 0-76 0 0,0 0-54 0 0,0 0-49 0 0,10 29 1779 0 0,24-39-446 0 0,-49 34 136 0 0,16-24-2186 0 0,30-15-701 0 0,-18 10-2406 0 0,-1 1-3742 0 0,-7 3-5469 0 0</inkml:trace>
  <inkml:trace contextRef="#ctx0" brushRef="#br0" timeOffset="1701.78">2695 480 0 0 0,'0'0'846'0'0,"0"0"243"0"0,0 0 229 0 0,0 0 301 0 0,0 0 338 0 0,0 0 188 0 0,0 0-79 0 0,0 0-205 0 0,0 0-266 0 0,0 0-273 0 0,0 0-176 0 0,0 0-138 0 0,0 0-101 0 0,0-4-87 0 0,-4-11-101 0 0,3 11-111 0 0,-3 23 1220 0 0,0-5-1720 0 0,0 0 0 0 0,1 0 0 0 0,0 0 0 0 0,1 1-1 0 0,1-1 1 0 0,0 1 0 0 0,1-1 0 0 0,1 1 0 0 0,0 0 0 0 0,1-1-1 0 0,1 0 1 0 0,0 1 0 0 0,1-1 0 0 0,0 0 0 0 0,1-1 0 0 0,0 1 0 0 0,2-1-1 0 0,-1 0 1 0 0,1 0 0 0 0,1-1 0 0 0,1 0 0 0 0,3 3-108 0 0,-9-13 38 0 0,0-1 1 0 0,0 1 0 0 0,0-1-1 0 0,0 0 1 0 0,1 0 0 0 0,-1 0-1 0 0,0 0 1 0 0,1-1-1 0 0,-1 1 1 0 0,1-1 0 0 0,-1 0-1 0 0,1 0 1 0 0,-1 0 0 0 0,0-1-1 0 0,1 1 1 0 0,-1-1 0 0 0,1 0-1 0 0,-1 0 1 0 0,0 0-1 0 0,1 0 1 0 0,-1 0 0 0 0,0-1-1 0 0,0 1 1 0 0,0-1 0 0 0,0 0-1 0 0,0 0 1 0 0,-1 0 0 0 0,1 0-1 0 0,-1-1 1 0 0,1 1-1 0 0,-1-1 1 0 0,0 0 0 0 0,0 1-1 0 0,1-3-38 0 0,134-147 446 0 0,-113 142-496 0 0,-17 43-1 0 0,-5-20 101 0 0,-3-3-45 0 0,2 0 0 0 0,-1 0 1 0 0,1 0-1 0 0,1 0 0 0 0,0-1 0 0 0,0 1 0 0 0,1 0 0 0 0,0-1 1 0 0,0 0-1 0 0,1 0 0 0 0,1 0 0 0 0,-1 0 0 0 0,1 0 0 0 0,1-1 1 0 0,0 0-1 0 0,0 0 0 0 0,0-1 0 0 0,1 0 0 0 0,0 0 0 0 0,1 0 1 0 0,0-1-1 0 0,-1 0 0 0 0,2-1 0 0 0,2 2-5 0 0,-5-5 47 0 0,0-1 1 0 0,-1 0-1 0 0,1-1 0 0 0,0 1 1 0 0,0-1-1 0 0,0 0 0 0 0,-1-1 0 0 0,1 0 1 0 0,0 1-1 0 0,0-2 0 0 0,-1 1 0 0 0,1-1 1 0 0,-1 0-1 0 0,1 0 0 0 0,-1 0 1 0 0,0-1-1 0 0,0 0 0 0 0,0 0 0 0 0,0 0 1 0 0,0 0-1 0 0,-1-1 0 0 0,1 0 1 0 0,-1 0-1 0 0,0 0 0 0 0,0-1 0 0 0,-1 1 1 0 0,1-1-1 0 0,-1 0 0 0 0,0 0 1 0 0,0 0-1 0 0,-1 0-47 0 0,1 0 43 0 0,6-7 45 0 0,-1 0 1 0 0,-1 0-1 0 0,0-1 0 0 0,-1 0 0 0 0,0 0 0 0 0,-1 0 0 0 0,0-1 0 0 0,1-12-88 0 0,-4 19 1024 0 0,0-4-3165 0 0,9 15-7440 0 0,-7-1 3439 0 0,1-3-5219 0 0</inkml:trace>
  <inkml:trace contextRef="#ctx0" brushRef="#br0" timeOffset="1952.966">3664 664 11642 0 0,'0'0'1704'0'0,"0"0"-568"0"0,0 0-176 0 0,0 0 118 0 0,0 0 60 0 0,0 0-107 0 0,0 0-272 0 0,0 0-293 0 0,0 0-205 0 0,0 0-101 0 0,0 0-73 0 0,0 0-42 0 0,0 0-18 0 0,-3 32-33 0 0,-6 96-32 0 0,17-80-702 0 0,4-46-5408 0 0,-10-3 1509 0 0,-1 1-4284 0 0</inkml:trace>
  <inkml:trace contextRef="#ctx0" brushRef="#br0" timeOffset="2221.177">3518 314 10642 0 0,'0'0'648'0'0,"0"0"-416"0"0,0 0-168 0 0,0 0-80 0 0,0 0-184 0 0,0 0-456 0 0,0 0-424 0 0,0 0-424 0 0,0 0-777 0 0,0 0-1840 0 0,0 0 2393 0 0</inkml:trace>
  <inkml:trace contextRef="#ctx0" brushRef="#br0" timeOffset="2400.553">3870 60 4457 0 0,'0'0'3521'0'0,"0"0"-1055"0"0,0 0-526 0 0,0 0-197 0 0,0 0-171 0 0,0 0-217 0 0,0 0-321 0 0,0 0-246 0 0,0 0-72 0 0,0 0 18 0 0,0 0 37 0 0,0 0-31 0 0,0 0-128 0 0,5 15-147 0 0,29 99 493 0 0,-14-28-500 0 0,-3 0 0 0 0,-5 0 0 0 0,-3 2 0 0 0,-4-1 0 0 0,-4 6-458 0 0,16 86 45 0 0,-1-141-752 0 0,-16-38 511 0 0,10-30-1887 0 0,-6 9 176 0 0,6-23-3993 0 0,-5 15-3282 0 0,-3 17 2950 0 0</inkml:trace>
  <inkml:trace contextRef="#ctx0" brushRef="#br0" timeOffset="15843.455">4216 8 0 0 0,'0'0'792'0'0,"0"0"478"0"0,0 0 101 0 0,0 0-51 0 0,0 0-85 0 0,0 0-83 0 0,0 0-68 0 0,0 0-9 0 0,0 0 51 0 0,9-3 6725 0 0,-4-1-5855 0 0,-5 27 4663 0 0,9 27-5740 0 0,0-4-654 0 0,25 254 604 0 0,10-93-685 0 0,-11-57 13 0 0,-27-98 80 0 0,-5-8 129 0 0,-8-19-327 0 0,8-39-1499 0 0,-1-5-1984 0 0,0 6-4710 0 0,0 5-4738 0 0</inkml:trace>
  <inkml:trace contextRef="#ctx0" brushRef="#br0" timeOffset="42211.589">409 1805 0 0 0,'0'0'798'0'0,"0"0"643"0"0,0 0 518 0 0,0 0 338 0 0,0 0 75 0 0,0 0-198 0 0,0 0-326 0 0,0 0-330 0 0,0 0-254 0 0,0 0-151 0 0,0 0-145 0 0,8-4-89 0 0,22-10-86 0 0,-19 11 7844 0 0,-18 9-7465 0 0,-10-7-1149 0 0,-1 1 0 0 0,1 1 1 0 0,0 0-1 0 0,0 1 0 0 0,0 1 1 0 0,0 1-1 0 0,0 0 0 0 0,1 1 0 0 0,-1 1-23 0 0,6 0 2 0 0,-6 0 18 0 0,0 1 1 0 0,0 0-1 0 0,1 2 1 0 0,1 0-1 0 0,-1 0 1 0 0,1 2 0 0 0,1 0-1 0 0,0 0 1 0 0,1 1-1 0 0,0 1 1 0 0,1 0 0 0 0,0 1-1 0 0,1 1 1 0 0,-9 15-21 0 0,12-17 22 0 0,2 2 0 0 0,0-1 0 0 0,0 1 1 0 0,1 0-1 0 0,1 0 0 0 0,1 0 1 0 0,0 0-1 0 0,1 1 0 0 0,0-1 0 0 0,1 6-22 0 0,0-12 17 0 0,0 0-1 0 0,1 0 0 0 0,0 1 0 0 0,1-1 1 0 0,-1 0-1 0 0,2 0 0 0 0,-1 0 1 0 0,1 0-1 0 0,1 0 0 0 0,0-1 0 0 0,0 1 1 0 0,0 0-1 0 0,1-1 0 0 0,1 0 0 0 0,-1 0 1 0 0,1 0-1 0 0,0-1 0 0 0,1 0 1 0 0,0 0-1 0 0,2 2-16 0 0,0-3 40 0 0,-1-1 0 0 0,1 0 0 0 0,0-1 0 0 0,0 0 0 0 0,1 0 0 0 0,-1 0 0 0 0,1-1 0 0 0,-1-1 1 0 0,1 1-1 0 0,0-1 0 0 0,0-1 0 0 0,0 0 0 0 0,0 0 0 0 0,1-1 0 0 0,-1 0 0 0 0,0 0 0 0 0,1-1-40 0 0,14-3 59 0 0,0-1 0 0 0,0-2-1 0 0,0 0 1 0 0,-1-1 0 0 0,0-1-1 0 0,-1-2-58 0 0,19-11 7 0 0,-41 22-28 0 0,0 0-29 0 0,0 0-64 0 0,0 0-69 0 0,0 0-124 0 0,0 0-169 0 0,-3-2-3328 0 0,-1 0-5851 0 0,4 2-2910 0 0</inkml:trace>
  <inkml:trace contextRef="#ctx0" brushRef="#br0" timeOffset="46002.446">770 2074 2617 0 0,'0'0'2136'0'0,"0"0"-69"0"0,0 0 82 0 0,0 0-12 0 0,0 0-178 0 0,0 0-273 0 0,0 0-262 0 0,0 0-222 0 0,0 0-203 0 0,0 0-167 0 0,0 0-126 0 0,15 3-110 0 0,95 23 1148 0 0,-102-24-1590 0 0,1 0 0 0 0,0 0 0 0 0,-1-1 1 0 0,1 0-1 0 0,0 0 0 0 0,0-1 0 0 0,0 0 0 0 0,-1 0 0 0 0,1-1 0 0 0,0-1 0 0 0,0 1 0 0 0,-1-1 1 0 0,1-1-1 0 0,-1 0 0 0 0,1 0 0 0 0,-1 0 0 0 0,0-1 0 0 0,-1 0 0 0 0,1-1 0 0 0,-1 0 0 0 0,1 0 1 0 0,-1 0-1 0 0,-1-1 0 0 0,1 0 0 0 0,2-4-154 0 0,-7 8 23 0 0,1-1 0 0 0,-1 0 0 0 0,1 0 1 0 0,-1 1-1 0 0,0-2 0 0 0,0 1 0 0 0,0 0 0 0 0,-1 0 1 0 0,1-1-1 0 0,-1 1 0 0 0,0-1 0 0 0,0 1 0 0 0,0-1 0 0 0,0 1 1 0 0,0-1-1 0 0,-1 0 0 0 0,0 1 0 0 0,0-1 0 0 0,0 0 1 0 0,0 1-1 0 0,0-1 0 0 0,-1 0 0 0 0,1 1 0 0 0,-1-1 0 0 0,0 1 1 0 0,0-1-1 0 0,-1 1 0 0 0,1-1 0 0 0,-1 1 0 0 0,0 0 1 0 0,0-1-1 0 0,0 1 0 0 0,0 0 0 0 0,0 0 0 0 0,0 1 0 0 0,-1-1 1 0 0,0 0-1 0 0,1 1 0 0 0,-1 0 0 0 0,0-1 0 0 0,0 1 1 0 0,0 0-1 0 0,-1 1 0 0 0,1-1 0 0 0,0 0 0 0 0,-1 1 1 0 0,0 0-25 0 0,-9 1-13 0 0,0 0-1 0 0,0 1 0 0 0,0 0 1 0 0,1 1-1 0 0,-1 1 0 0 0,1 0 0 0 0,-1 1 1 0 0,1 0-1 0 0,0 1 0 0 0,0 0 0 0 0,1 1 1 0 0,-1 0-1 0 0,1 1 0 0 0,1 1 0 0 0,-1-1 1 0 0,1 1-1 0 0,1 1 0 0 0,-1 0 0 0 0,2 0 1 0 0,-4 5 14 0 0,3-5-2 0 0,0 1 1 0 0,0 0-1 0 0,1 0 1 0 0,0 1-1 0 0,1 0 1 0 0,1 1-1 0 0,-1-1 1 0 0,2 1-1 0 0,0 1 1 0 0,0-1-1 0 0,1 1 1 0 0,0-1-1 0 0,1 1 1 0 0,1 0-1 0 0,0 0 1 0 0,1 1-1 0 0,0-1 2 0 0,3-6 37 0 0,1 1 0 0 0,-1-1-1 0 0,1 0 1 0 0,1 0-1 0 0,-1-1 1 0 0,1 1 0 0 0,0-1-1 0 0,1 1 1 0 0,-1-1-1 0 0,1-1 1 0 0,0 1-1 0 0,1-1 1 0 0,0 1 0 0 0,-1-2-1 0 0,2 1 1 0 0,-1-1-1 0 0,0 0 1 0 0,1 0 0 0 0,0 0-1 0 0,0-1 1 0 0,0 0-1 0 0,0-1 1 0 0,2 1-37 0 0,136 12 621 0 0,-133-16-661 0 0,0 0-1 0 0,-1 0 0 0 0,1-1 0 0 0,0-1 1 0 0,-1 0-1 0 0,0-1 0 0 0,1 0 0 0 0,-1 0 0 0 0,-1-1 1 0 0,1-1-1 0 0,-1 0 0 0 0,0 0 0 0 0,8-7 41 0 0,11-11-4260 0 0,-4-4-4036 0 0,-15 17-4068 0 0</inkml:trace>
  <inkml:trace contextRef="#ctx0" brushRef="#br0" timeOffset="46652.46">1493 1901 14371 0 0,'0'0'2107'0'0,"0"0"-584"0"0,0 0-223 0 0,0 0-54 0 0,0 0-71 0 0,0 0-167 0 0,0 0-265 0 0,0 0-204 0 0,0 0-70 0 0,0 0 9 0 0,0 0 2 0 0,0 0-41 0 0,0 0-82 0 0,-1 16-73 0 0,-3 54-76 0 0,-29 35 300 0 0,-60 76-281 0 0,44-101-250 0 0,44-76 29 0 0,3-1-4 0 0,2-2 5 0 0,7-17 82 0 0,28-64 27 0 0,-15 38-99 0 0,2 1 0 0 0,2 1 0 0 0,1 1 0 0 0,2 1 0 0 0,2 1 0 0 0,15-13-17 0 0,28-16-84 0 0,-63 103 97 0 0,-9 49 79 0 0,-2-77-91 0 0,0 0 0 0 0,0 0 0 0 0,1 1-1 0 0,0-1 1 0 0,1 0 0 0 0,0 1 0 0 0,1-1 0 0 0,0 0 0 0 0,0 0 0 0 0,1 0 0 0 0,0 1 0 0 0,0-1 0 0 0,1-1 0 0 0,0 1-1 0 0,1 0 1 0 0,0-1 0 0 0,0 0 0 0 0,1 0 0 0 0,0 0 0 0 0,1 0 0 0 0,-1-1 0 0 0,1 0 0 0 0,1 0 0 0 0,-1-1 0 0 0,5 3-1 0 0,-7-7 17 0 0,0 0 0 0 0,0-1 0 0 0,0 0 0 0 0,0 0 0 0 0,1 0 0 0 0,-1 0 0 0 0,0-1 0 0 0,1 1 0 0 0,-1-1 0 0 0,0 0 0 0 0,1 0 0 0 0,-1-1 0 0 0,0 1 0 0 0,1-1 0 0 0,-1 0 0 0 0,0 0 1 0 0,0-1-1 0 0,0 1 0 0 0,0-1 0 0 0,0 0 0 0 0,0 0 0 0 0,0 0 0 0 0,0-1 0 0 0,-1 1 0 0 0,1-1 0 0 0,-1 0 0 0 0,0 0 0 0 0,3-3-17 0 0,66-105 850 0 0,-61 82-846 0 0,-1 0 0 0 0,-2 0 1 0 0,-1-1-1 0 0,-2 0 0 0 0,0-1 1 0 0,-2 1-1 0 0,-2-14-4 0 0,-1 43-503 0 0,0 1-447 0 0,0 0-676 0 0,0 0-1408 0 0,0 0-3794 0 0,0 0-5640 0 0</inkml:trace>
  <inkml:trace contextRef="#ctx0" brushRef="#br0" timeOffset="47074.354">2279 1507 16195 0 0,'0'0'1737'0'0,"0"0"-501"0"0,0 0-305 0 0,0 0 13 0 0,0 0 30 0 0,0 0-81 0 0,0 0-202 0 0,0 0-204 0 0,0 0-110 0 0,0 0 47 0 0,0 0 98 0 0,0 0 38 0 0,2 10-16 0 0,30 231 2005 0 0,-23 118-1868 0 0,-22-244-684 0 0,-9-38-49 0 0,22-77-2 0 0,0 0-20 0 0,0 0-26 0 0,-9-26-2239 0 0,-25-83-7282 0 0,26 90 3695 0 0,4 4-5178 0 0</inkml:trace>
  <inkml:trace contextRef="#ctx0" brushRef="#br0" timeOffset="47252.339">2007 1908 10426 0 0,'0'0'2043'0'0,"0"0"-600"0"0,0 0-234 0 0,0 0 194 0 0,0 0 238 0 0,0 0 29 0 0,0 0-142 0 0,0 0-229 0 0,0 0-221 0 0,0 0-157 0 0,0 0-111 0 0,31 5-123 0 0,100 15-101 0 0,41-15 863 0 0,-36-11-334 0 0,-68 2-3022 0 0,-1 2-8834 0 0,-65 2 1579 0 0</inkml:trace>
  <inkml:trace contextRef="#ctx0" brushRef="#br0" timeOffset="47896.945">2624 2019 5913 0 0,'0'0'1373'0'0,"0"0"-133"0"0,0 0 169 0 0,0 0 221 0 0,0 0 148 0 0,0 0 5 0 0,0 0-185 0 0,0 0-230 0 0,0 0-197 0 0,0 0-170 0 0,0 0-126 0 0,0 0-100 0 0,0 0-72 0 0,31 9-72 0 0,97 26-77 0 0,-75-34 151 0 0,-46-6-521 0 0,0 2-108 0 0,-1-1 0 0 0,0 0 0 0 0,0 0 0 0 0,0 0 0 0 0,-1-1 0 0 0,1 1 0 0 0,-1-1 1 0 0,0-1-1 0 0,0 1 0 0 0,-1-1 0 0 0,1 0 0 0 0,-1 0 0 0 0,-1 0 0 0 0,1 0 0 0 0,-1-1 1 0 0,0 0-1 0 0,-1 1 0 0 0,1-1 0 0 0,-1 0 0 0 0,-1 0 0 0 0,1 0 0 0 0,-1-1 0 0 0,-1 1 0 0 0,1 0 1 0 0,-1 0-1 0 0,0-3-76 0 0,-1 7 1 0 0,0 1 1 0 0,0 0 0 0 0,1 0-1 0 0,-1 0 1 0 0,0 0-1 0 0,-1 0 1 0 0,1 0 0 0 0,0 0-1 0 0,-1 1 1 0 0,1-1-1 0 0,-1 0 1 0 0,1 1 0 0 0,-1-1-1 0 0,0 1 1 0 0,1-1 0 0 0,-1 1-1 0 0,0 0 1 0 0,0 0-1 0 0,0 0 1 0 0,0 0 0 0 0,0 0-1 0 0,0 0 1 0 0,-1 0 0 0 0,1 1-1 0 0,0-1 1 0 0,0 1-1 0 0,0 0 1 0 0,-1 0 0 0 0,1-1-1 0 0,0 1 1 0 0,0 1-1 0 0,-1-1 1 0 0,1 0 0 0 0,-2 1-2 0 0,-75 26-131 0 0,63-17 108 0 0,0 1 0 0 0,1 1 0 0 0,0 1 0 0 0,2 0 0 0 0,-1 1 0 0 0,1 0-1 0 0,1 1 1 0 0,1 0 0 0 0,0 1 0 0 0,1 0 0 0 0,0 1 0 0 0,2 0 0 0 0,0 1 0 0 0,1-1 0 0 0,0 3 23 0 0,6-16-1 0 0,0 1-1 0 0,0 0 0 0 0,0 0 1 0 0,1 0-1 0 0,0 0 0 0 0,0 0 1 0 0,1 0-1 0 0,-1 0 1 0 0,1 0-1 0 0,0-1 0 0 0,0 1 1 0 0,0 0-1 0 0,1 0 0 0 0,0-1 1 0 0,0 1-1 0 0,0-1 1 0 0,0 0-1 0 0,1 1 0 0 0,0-1 1 0 0,0 0-1 0 0,0-1 0 0 0,0 1 1 0 0,0 0-1 0 0,1-1 1 0 0,0 0-1 0 0,-1 0 0 0 0,1 0 1 0 0,0 0-1 0 0,1 0 0 0 0,-1-1 1 0 0,0 0-1 0 0,1 0 0 0 0,0 0 1 0 0,-1-1-1 0 0,1 1 1 0 0,3 0 1 0 0,14 3 48 0 0,0 0 0 0 0,0-1 0 0 0,1-2 0 0 0,-1 0 0 0 0,1-1 1 0 0,0-1-1 0 0,-1-2 0 0 0,16-2-48 0 0,-2-3 120 0 0,-2-1-1 0 0,1-2 0 0 0,-1-2 1 0 0,-1-1-1 0 0,16-9-119 0 0,-29 12 72 0 0,0-1-1 0 0,-1 0 1 0 0,0-2-1 0 0,-1 0 0 0 0,-1-1 1 0 0,0-1-1 0 0,-1-1 0 0 0,0 0 1 0 0,-2-1-1 0 0,0-1 0 0 0,-1 0 1 0 0,1-2-72 0 0,-9 12 9 0 0,-1-1 1 0 0,1 1 0 0 0,-1-1-1 0 0,-1 0 1 0 0,0-1 0 0 0,0 1-1 0 0,-1 0 1 0 0,0-1 0 0 0,-1 0 0 0 0,0 1-1 0 0,0-1 1 0 0,-1 0 0 0 0,0 0-1 0 0,-1 1 1 0 0,0-1 0 0 0,0 0-1 0 0,-1 1 1 0 0,-1-1 0 0 0,0-2-10 0 0,-1 8-5 0 0,1 1 1 0 0,-1-1-1 0 0,1 1 1 0 0,-1 0-1 0 0,0 0 1 0 0,-1 0 0 0 0,1 1-1 0 0,0-1 1 0 0,-1 1-1 0 0,1 0 1 0 0,-1 0-1 0 0,0 1 1 0 0,1-1-1 0 0,-1 1 1 0 0,0 0-1 0 0,0 0 1 0 0,0 1-1 0 0,0 0 1 0 0,0-1 0 0 0,0 2-1 0 0,0-1 1 0 0,0 0-1 0 0,0 1 1 0 0,0 0-1 0 0,0 0 1 0 0,1 1-1 0 0,-1-1 1 0 0,0 1-1 0 0,1 0 1 0 0,-1 0 0 0 0,1 1-1 0 0,0-1 1 0 0,-1 1-1 0 0,1 0 1 0 0,1 0-1 0 0,-1 1 1 0 0,0-1-1 0 0,1 1 1 0 0,0 0-1 0 0,-1-1 1 0 0,0 3 4 0 0,1-3-5 0 0,0-1 1 0 0,0 1-1 0 0,1-1 0 0 0,-1 1 1 0 0,0 0-1 0 0,1 0 0 0 0,0 0 1 0 0,0 0-1 0 0,0 0 0 0 0,0 1 1 0 0,0-1-1 0 0,1 0 1 0 0,-1 1-1 0 0,1 0 0 0 0,0-1 1 0 0,0 1-1 0 0,1 0 0 0 0,-1-1 1 0 0,1 1-1 0 0,-1 0 0 0 0,1 0 1 0 0,0-1-1 0 0,1 1 0 0 0,-1 0 1 0 0,1 0-1 0 0,-1-1 0 0 0,1 1 1 0 0,0 0-1 0 0,1-1 0 0 0,-1 1 1 0 0,1-1-1 0 0,-1 1 1 0 0,1-1-1 0 0,0 0 0 0 0,0 0 1 0 0,0 0-1 0 0,2 2 5 0 0,165 85 103 0 0,-164-82-66 0 0,0-1 1 0 0,0 1-1 0 0,0 1 1 0 0,-1-1 0 0 0,0 1-1 0 0,0 0 1 0 0,-1 0-1 0 0,-1 0 1 0 0,1 0-1 0 0,-1 0 1 0 0,-1 1 0 0 0,0-1-1 0 0,0 1 1 0 0,-1-1-1 0 0,0 1 1 0 0,-1-1 0 0 0,0 0-1 0 0,0 1 1 0 0,-1-1-1 0 0,0 0 1 0 0,-1 1-1 0 0,-3 7-37 0 0,4-5 26 0 0,1-10-53 0 0,0-1 0 0 0,0 1-1 0 0,1 0 1 0 0,-1 0 0 0 0,0 0 0 0 0,1 0 0 0 0,-1 0 0 0 0,1 0 0 0 0,0-1 0 0 0,0 1-1 0 0,0 0 1 0 0,0 0 0 0 0,0 0 0 0 0,0 0 0 0 0,0 0 0 0 0,1 0 0 0 0,-1 0 0 0 0,1 0-1 0 0,-1 0 1 0 0,1 0 0 0 0,0-1 0 0 0,0 1 0 0 0,0 0 0 0 0,0 0 0 0 0,0-1-1 0 0,0 1 1 0 0,0-1 0 0 0,1 1 0 0 0,-1-1 0 0 0,0 1 0 0 0,1-1 0 0 0,-1 0 0 0 0,1 0-1 0 0,0 0 1 0 0,-1 0 0 0 0,1 0 0 0 0,0 0 0 0 0,-1 0 0 0 0,1 0 0 0 0,0-1 0 0 0,2 1 27 0 0,7-1-2203 0 0,1 0-6806 0 0,-8 0-3199 0 0</inkml:trace>
  <inkml:trace contextRef="#ctx0" brushRef="#br0" timeOffset="48589.596">3594 2129 7762 0 0,'0'0'2576'0'0,"0"0"-261"0"0,0 0-221 0 0,0 0-132 0 0,0 0-192 0 0,0 0-309 0 0,0 0-363 0 0,0 0-309 0 0,0 0-161 0 0,0 0-42 0 0,0 0 25 0 0,0 0 52 0 0,0 0-39 0 0,16-1-68 0 0,128-16 665 0 0,133-42-638 0 0,-206 58-2950 0 0,-55 2-2459 0 0,-1-1-4075 0 0,-11 0-2304 0 0</inkml:trace>
  <inkml:trace contextRef="#ctx0" brushRef="#br0" timeOffset="49393.159">4396 1926 11314 0 0,'0'0'2636'0'0,"0"0"-860"0"0,0 0-485 0 0,0 0-111 0 0,0 0-22 0 0,0 0-90 0 0,0 0-133 0 0,0 0-175 0 0,0 0-177 0 0,0 0-143 0 0,-30 23-105 0 0,-95 72-98 0 0,122-93-224 0 0,-1 0 0 0 0,1 0 0 0 0,0 0 0 0 0,0 0 0 0 0,0 0 0 0 0,0 1 0 0 0,1 0 0 0 0,-1-1 0 0 0,1 1-1 0 0,0 0 1 0 0,-1 0 0 0 0,1 0 0 0 0,0 0 0 0 0,1 1 0 0 0,-1-1 0 0 0,1 0 0 0 0,-1 1 0 0 0,1-1 0 0 0,-1 5-13 0 0,0 2 43 0 0,1-3-22 0 0,-1 0 0 0 0,1 0-1 0 0,0 0 1 0 0,1 0 0 0 0,0-1 0 0 0,0 1-1 0 0,0 0 1 0 0,1 0 0 0 0,0 0-1 0 0,0 0 1 0 0,1 0 0 0 0,-1 0-1 0 0,2-1 1 0 0,-1 1 0 0 0,1-1-1 0 0,0 0 1 0 0,0 0 0 0 0,1 0-1 0 0,-1 0 1 0 0,1 0 0 0 0,1-1-1 0 0,-1 1 1 0 0,1-1 0 0 0,0 0-1 0 0,0-1 1 0 0,1 1 0 0 0,-1-1-1 0 0,1 0 1 0 0,0-1 0 0 0,0 1-1 0 0,0-1 1 0 0,0 0 0 0 0,1-1-1 0 0,-1 1 1 0 0,1-1 0 0 0,2 0-21 0 0,1 1 71 0 0,-1-1 0 0 0,1 0 1 0 0,0 0-1 0 0,0-1 0 0 0,0-1 1 0 0,-1 1-1 0 0,1-2 0 0 0,0 1 0 0 0,0-1 1 0 0,0-1-1 0 0,-1 0 0 0 0,1 0 1 0 0,0-1-1 0 0,-1 0 0 0 0,0-1 1 0 0,0 0-1 0 0,0 0 0 0 0,0-1 1 0 0,-1 0-1 0 0,0 0 0 0 0,0-1 1 0 0,0 0-1 0 0,-1-1 0 0 0,1 0 0 0 0,-2 0 1 0 0,1 0-1 0 0,-1-1 0 0 0,0 0 1 0 0,-1 0-1 0 0,1-1 0 0 0,-2 1 1 0 0,1-1-1 0 0,-1 0 0 0 0,-1 0 1 0 0,0-1-1 0 0,0 1 0 0 0,0-1 1 0 0,-1-3-72 0 0,-2 6-3 0 0,0 1 0 0 0,0 0 0 0 0,0 0 0 0 0,-1-1 0 0 0,0 1 1 0 0,-1 0-1 0 0,1 0 0 0 0,-1 0 0 0 0,0 0 0 0 0,-1 0 0 0 0,1 1 1 0 0,-1-1-1 0 0,0 1 0 0 0,-1 0 0 0 0,1-1 0 0 0,-1 1 0 0 0,0 1 1 0 0,-1-1-1 0 0,1 1 0 0 0,-1-1 0 0 0,1 1 0 0 0,-1 1 0 0 0,0-1 1 0 0,-1 1-1 0 0,-1-2 3 0 0,-1 0-105 0 0,-1-1 0 0 0,0 1 0 0 0,0 0 0 0 0,0 1 0 0 0,0 0 0 0 0,-1 1 0 0 0,1 0 0 0 0,-1 0 0 0 0,0 1 0 0 0,0 0 0 0 0,0 1 0 0 0,0 0 0 0 0,0 0 0 0 0,0 1 0 0 0,0 0-1 0 0,-5 2 106 0 0,16-2-16 0 0,0 0-1 0 0,0 0 0 0 0,0 0 0 0 0,-1 0 0 0 0,1 0 0 0 0,0 0 0 0 0,0 1 0 0 0,0-1 0 0 0,0 0 0 0 0,-1 1 0 0 0,1-1 0 0 0,0 0 0 0 0,0 1 0 0 0,-1-1 0 0 0,1 1 1 0 0,0-1-1 0 0,-1 1 0 0 0,1 0 0 0 0,0-1 0 0 0,-1 1 0 0 0,1 0 0 0 0,-1-1 0 0 0,1 1 0 0 0,-1 0 0 0 0,1-1 0 0 0,-1 1 0 0 0,0 0 0 0 0,1 0 0 0 0,-1 0 1 0 0,0 0-1 0 0,1-1 0 0 0,-1 1 0 0 0,0 0 0 0 0,0 0 0 0 0,0 0 0 0 0,0 0 0 0 0,0 0 0 0 0,0-1 0 0 0,0 1 0 0 0,0 0 0 0 0,0 0 0 0 0,-1 0 0 0 0,1 0 0 0 0,0-1 1 0 0,0 1-1 0 0,-1 0 0 0 0,1 0 0 0 0,-1 0 0 0 0,1-1 0 0 0,-1 1 0 0 0,1 0 0 0 0,-1-1 0 0 0,1 1 0 0 0,-1 0 0 0 0,1-1 0 0 0,-1 1 0 0 0,0-1 0 0 0,1 1 0 0 0,-1-1 1 0 0,0 1-1 0 0,0-1 0 0 0,1 1 0 0 0,-1-1 0 0 0,0 0 0 0 0,0 1 0 0 0,0-1 17 0 0,26 1 92 0 0,0-1 0 0 0,-1-2 0 0 0,1 0 0 0 0,0-1 0 0 0,0-2 0 0 0,-1-1 1 0 0,0 0-1 0 0,0-2 0 0 0,-1-1 0 0 0,0 0 0 0 0,-1-2 0 0 0,0-1 0 0 0,0-1 0 0 0,-1 0 0 0 0,-1-2 0 0 0,0 0 0 0 0,-1-1 1 0 0,-1-1-1 0 0,10-13-92 0 0,-16 17 17 0 0,-2-1 0 0 0,0 0 0 0 0,0-1 0 0 0,-1 0 0 0 0,-1 0 0 0 0,-1-1 0 0 0,0 0 0 0 0,-1 0 0 0 0,-1-1 1 0 0,0 0-1 0 0,-1 0 0 0 0,-1 0 0 0 0,-1 0 0 0 0,0 0 0 0 0,-1-1 0 0 0,-2-11-17 0 0,2 28-1 0 0,-1 0 0 0 0,0-1 1 0 0,0 1-1 0 0,1-1 0 0 0,-1 1 0 0 0,0-1 0 0 0,0 1 1 0 0,0-1-1 0 0,-1 1 0 0 0,1-1 0 0 0,0 1 0 0 0,-1 0 1 0 0,1-1-1 0 0,0 1 0 0 0,-1 0 0 0 0,0-1 1 0 0,1 1-1 0 0,-1 0 0 0 0,0-1 0 0 0,0 1 0 0 0,1 0 1 0 0,-1 0-1 0 0,0 0 0 0 0,0 0 0 0 0,0 0 0 0 0,-1 0 1 0 0,1 0-1 0 0,0 0 0 0 0,0 0 0 0 0,0 0 0 0 0,-1 1 1 0 0,1-1-1 0 0,0 1 0 0 0,-1-1 0 0 0,1 1 0 0 0,-1-1 1 0 0,1 1-1 0 0,0 0 0 0 0,-1-1 0 0 0,1 1 0 0 0,-1 0 1 0 0,1 0-1 0 0,-1 0 0 0 0,1 0 0 0 0,-1 1 0 0 0,1-1 1 0 0,0 0-1 0 0,-1 0 0 0 0,1 1 0 0 0,-1-1 0 0 0,1 1 1 0 0,0 0-1 0 0,-1-1 0 0 0,1 1 0 0 0,0 0 1 0 0,0 0-1 0 0,-1 0 1 0 0,-4 14-5 0 0,1-1 0 0 0,1 2 0 0 0,0-1 0 0 0,1 0 1 0 0,1 1-1 0 0,1-1 0 0 0,0 1 0 0 0,0 0 0 0 0,2 0 1 0 0,0-1-1 0 0,2 12 5 0 0,-2-18 1 0 0,48 370 27 0 0,-27-245-23 0 0,-5 1 0 0 0,-3 92-5 0 0,-13-187-18 0 0,1-28 22 0 0,-1 1 0 0 0,0 0 1 0 0,-1 0-1 0 0,-1-1 0 0 0,0 1 0 0 0,0 0 1 0 0,-2 0-1 0 0,1-1 0 0 0,-1 1 0 0 0,-1-1 1 0 0,-1 0-1 0 0,1 0 0 0 0,-2-1 0 0 0,0 1 1 0 0,-4 5-5 0 0,6-12 14 0 0,0-1 0 0 0,0-1 1 0 0,0 1-1 0 0,-1-1 0 0 0,1 1 0 0 0,-1-1 1 0 0,0-1-1 0 0,0 1 0 0 0,0-1 1 0 0,0 0-1 0 0,-1 0 0 0 0,1 0 0 0 0,-1 0 1 0 0,1-1-1 0 0,-1 0 0 0 0,1-1 0 0 0,-1 1 1 0 0,0-1-1 0 0,1 0 0 0 0,-1 0 1 0 0,0-1-1 0 0,1 0 0 0 0,-1 0 0 0 0,1 0 1 0 0,-1 0-1 0 0,1-1 0 0 0,0 0 1 0 0,-1 0-1 0 0,1-1 0 0 0,0 1 0 0 0,-3-3-14 0 0,3 0 1 0 0,0 0 1 0 0,1 0-1 0 0,0 0 0 0 0,0 0 0 0 0,0 0 0 0 0,1-1 0 0 0,-1 0 0 0 0,1 0 0 0 0,1 1 0 0 0,-1-2 0 0 0,1 1 0 0 0,0 0 0 0 0,0 0 0 0 0,1-1 0 0 0,0 1 0 0 0,0-1 0 0 0,1 1 0 0 0,-1-1 0 0 0,1 0 0 0 0,1 1 0 0 0,-1-1 0 0 0,2 0-1 0 0,-2-22-19 0 0,3 0-1 0 0,0 0 0 0 0,2 1 1 0 0,1-1-1 0 0,1 1 1 0 0,1 0-1 0 0,2 1 1 0 0,1 0-1 0 0,4-6 20 0 0,-6 13-148 0 0,1 0 1 0 0,1 1-1 0 0,1 0 1 0 0,1 0-1 0 0,0 1 1 0 0,1 1-1 0 0,1 0 0 0 0,1 1 1 0 0,12-9 147 0 0,19-13-2335 0 0,-28 22-3108 0 0,-9 8 401 0 0,1 0-7025 0 0</inkml:trace>
  <inkml:trace contextRef="#ctx0" brushRef="#br0" timeOffset="49921.12">5214 2166 6617 0 0,'0'0'3400'0'0,"0"0"-1188"0"0,0 0-670 0 0,0 0-175 0 0,0 0 47 0 0,0 0 51 0 0,0 0-61 0 0,0 0-159 0 0,0 0-162 0 0,0 0-152 0 0,0 0-163 0 0,0 0-142 0 0,25-4-152 0 0,121-15 89 0 0,-64 16 451 0 0,-47 3-4499 0 0,-7 0-5584 0 0,-26 0-2590 0 0</inkml:trace>
  <inkml:trace contextRef="#ctx0" brushRef="#br0" timeOffset="50565.434">5742 2453 2112 0 0,'0'0'3121'0'0,"0"0"-418"0"0,0 0 14 0 0,0 0 5 0 0,0 0-206 0 0,0 0-388 0 0,0 0-509 0 0,0 0-351 0 0,0 0-232 0 0,0 0-205 0 0,0 0-112 0 0,0 0-59 0 0,0 0-45 0 0,0-15-70 0 0,3-100 733 0 0,1 93-1176 0 0,2 1 0 0 0,0 0 1 0 0,1 0-1 0 0,1 0 0 0 0,1 1 1 0 0,1 0-1 0 0,0 1 1 0 0,2 0-1 0 0,0 1 0 0 0,1 0 1 0 0,1 1-1 0 0,0 0 0 0 0,2 1 1 0 0,0 1-1 0 0,0 1 0 0 0,1 0 1 0 0,1 1-1 0 0,1 1 0 0 0,-1 0 1 0 0,15-5-103 0 0,-30 16 4 0 0,-1 0 0 0 0,0 0 0 0 0,0 1 0 0 0,1-1 0 0 0,-1 1 0 0 0,0-1 0 0 0,1 1 0 0 0,-1 0 0 0 0,0 0 0 0 0,1 0 0 0 0,-1 0 0 0 0,0 0 0 0 0,1 1 1 0 0,-1-1-1 0 0,0 1 0 0 0,1 0 0 0 0,-1-1 0 0 0,0 1 0 0 0,0 0 0 0 0,0 0 0 0 0,0 0 0 0 0,0 1 0 0 0,0-1 0 0 0,0 0 0 0 0,0 1 0 0 0,0-1 0 0 0,-1 1 0 0 0,1 0 0 0 0,0 0 0 0 0,-1-1 0 0 0,1 1 0 0 0,-1 0 1 0 0,0 0-1 0 0,0 0 0 0 0,0 0 0 0 0,0 1 0 0 0,0-1 0 0 0,0 0 0 0 0,-1 0 0 0 0,1 1 0 0 0,-1-1 0 0 0,1 0 0 0 0,-1 1 0 0 0,0-1 0 0 0,0 0 0 0 0,0 1 0 0 0,0-1 0 0 0,0 0 0 0 0,-1 1 0 0 0,1-1 0 0 0,-1 0 1 0 0,0 2-6 0 0,-13 164 130 0 0,10-80-135 0 0,5-86 7 0 0,0-1 0 0 0,0 0 0 0 0,0 0-1 0 0,0 0 1 0 0,0 0 0 0 0,0 0 0 0 0,0 0 0 0 0,0 0 0 0 0,0 0-1 0 0,1-1 1 0 0,-1 1 0 0 0,0 0 0 0 0,1-1 0 0 0,-1 1 0 0 0,0-1-1 0 0,1 1 1 0 0,-1-1 0 0 0,1 0 0 0 0,-1 0 0 0 0,1 1-1 0 0,-1-1 1 0 0,0 0 0 0 0,1 0 0 0 0,-1 0 0 0 0,1-1 0 0 0,-1 1-1 0 0,1 0 1 0 0,-1 0 0 0 0,1-1 0 0 0,-1 1 0 0 0,0-1-1 0 0,1 0 1 0 0,-1 1 0 0 0,0-1 0 0 0,1 0 0 0 0,-1 1 0 0 0,0-1-1 0 0,0 0 1 0 0,0 0 0 0 0,0 0 0 0 0,0 0 0 0 0,0 0 0 0 0,0-1-1 0 0,0 1 1 0 0,0 0 0 0 0,0 0 0 0 0,-1-1-1 0 0,304-274 83 0 0,-277 256-69 0 0,-20 14-12 0 0,0 0 0 0 0,0 0 0 0 0,0 1 0 0 0,1 0 1 0 0,0 0-1 0 0,0 1 0 0 0,0 0 0 0 0,0 1 0 0 0,1-1 1 0 0,-1 2-1 0 0,1-1 0 0 0,0 1 0 0 0,4 0-2 0 0,-1 43-77 0 0,-59 277 273 0 0,47-315-215 0 0,0 0-1 0 0,0-1 1 0 0,1 1 0 0 0,-1-1-1 0 0,1 1 1 0 0,0-1 0 0 0,0 1-1 0 0,0-1 1 0 0,0 1 0 0 0,0-1-1 0 0,0 0 1 0 0,1 0 0 0 0,-1 0-1 0 0,1 1 1 0 0,0-1 0 0 0,-1-1-1 0 0,1 1 1 0 0,0 0 0 0 0,0 0-1 0 0,0-1 1 0 0,0 1 0 0 0,0-1-1 0 0,1 1 1 0 0,-1-1 0 0 0,0 0-1 0 0,1 0 1 0 0,-1 0 0 0 0,1 0 19 0 0,46-9-3239 0 0,-32-1 591 0 0,3-3-5809 0 0,-13 8-3222 0 0</inkml:trace>
  <inkml:trace contextRef="#ctx0" brushRef="#br0" timeOffset="50977.242">7110 1960 10466 0 0,'0'0'2925'0'0,"0"0"-591"0"0,0 0-297 0 0,0 0-192 0 0,0 0-191 0 0,0 0-254 0 0,0 0-341 0 0,0 0-278 0 0,0 0-193 0 0,0 0-120 0 0,0 0-58 0 0,0 0-42 0 0,-18 9-41 0 0,-56 34-47 0 0,63-35-208 0 0,0-1 0 0 0,0 1 0 0 0,1 1 0 0 0,0 0 0 0 0,1 1 1 0 0,0-1-1 0 0,0 2 0 0 0,1-1 0 0 0,0 1-72 0 0,-4 6 64 0 0,5-9-35 0 0,0 0-14 0 0,-1 1 0 0 0,1 0 1 0 0,1 0-1 0 0,0 0 0 0 0,0 1 0 0 0,1 0 0 0 0,0 0 0 0 0,1 0 1 0 0,0 1-1 0 0,0-1 0 0 0,1 1 0 0 0,1 0 0 0 0,0 0 1 0 0,0 2-16 0 0,2-11-2 0 0,1 0 1 0 0,-1 0 0 0 0,1 1-1 0 0,0-1 1 0 0,-1 0 0 0 0,1 0 0 0 0,0 0-1 0 0,0 0 1 0 0,1-1 0 0 0,-1 1-1 0 0,0 0 1 0 0,1 0 0 0 0,-1-1 0 0 0,1 1-1 0 0,-1 0 1 0 0,1-1 0 0 0,0 0 0 0 0,-1 1-1 0 0,1-1 1 0 0,0 0 0 0 0,0 0-1 0 0,0 0 1 0 0,0 0 0 0 0,0 0 0 0 0,0-1-1 0 0,0 1 1 0 0,1-1 0 0 0,-1 1-1 0 0,0-1 1 0 0,0 0 0 0 0,0 0 0 0 0,1 1-1 0 0,0-2 2 0 0,78-6 41 0 0,-54-6 24 0 0,0-2 0 0 0,-1 0 0 0 0,-1-1-1 0 0,-1-2 1 0 0,0 0 0 0 0,-1-2 0 0 0,-1 0-1 0 0,-1-2 1 0 0,16-20-65 0 0,40-22 163 0 0,-75 64-155 0 0,-1 1-1 0 0,1-1 1 0 0,-1 1 0 0 0,1 0 0 0 0,-1 0 0 0 0,1 0-1 0 0,-1-1 1 0 0,0 1 0 0 0,1 0 0 0 0,-1 1 0 0 0,0-1-1 0 0,0 0 1 0 0,0 0 0 0 0,0 0 0 0 0,0 1-1 0 0,0-1 1 0 0,0 1 0 0 0,0-1 0 0 0,0 1 0 0 0,-1-1-1 0 0,1 1 1 0 0,0-1 0 0 0,-1 1 0 0 0,0-1 0 0 0,1 1-1 0 0,-1 0 1 0 0,0-1 0 0 0,0 1 0 0 0,0 0 0 0 0,0-1-1 0 0,0 1 1 0 0,0 0 0 0 0,0-1 0 0 0,-1 1 0 0 0,1-1-1 0 0,0 1 1 0 0,-1 0 0 0 0,0-1 0 0 0,1 1-1 0 0,-1-1 1 0 0,0 1 0 0 0,0-1-8 0 0,1 11 68 0 0,-1 15-81 0 0,11 86 142 0 0,-9-109-190 0 0,0-1 0 0 0,0 0-1 0 0,1 0 1 0 0,-1 0 0 0 0,1 1-1 0 0,0-2 1 0 0,0 1 0 0 0,0 0-1 0 0,0 0 1 0 0,1 0 0 0 0,-1-1-1 0 0,1 0 1 0 0,-1 1 0 0 0,1-1-1 0 0,0 0 1 0 0,0 0 0 0 0,0 0-1 0 0,0-1 1 0 0,0 1 0 0 0,0-1-1 0 0,1 0 1 0 0,-1 0 0 0 0,0 0-1 0 0,1 0 1 0 0,-1 0 0 0 0,1-1-1 0 0,-1 1 1 0 0,1-1 0 0 0,-1 0-1 0 0,4-1 63 0 0,32-1-3768 0 0,-15-6-4854 0 0,-14 4-3383 0 0</inkml:trace>
  <inkml:trace contextRef="#ctx0" brushRef="#br0" timeOffset="51332.434">7868 1886 12699 0 0,'0'0'4117'0'0,"0"0"-1805"0"0,0 0-821 0 0,0 0-225 0 0,0 0-189 0 0,0 0-198 0 0,0 0-171 0 0,0 0-141 0 0,0 0-99 0 0,0 0-45 0 0,0 0-54 0 0,0 0-94 0 0,-28 15-42 0 0,-87 45-47 0 0,34-10 149 0 0,80-49-333 0 0,-1-1 0 0 0,1 1 0 0 0,-1-1 0 0 0,0 1 1 0 0,1-1-1 0 0,-1 1 0 0 0,1 0 0 0 0,0 0 0 0 0,-1 0 1 0 0,1 0-1 0 0,0 0 0 0 0,-1 0 0 0 0,1 0 1 0 0,0 1-1 0 0,0-1 0 0 0,0 0 0 0 0,0 1 0 0 0,0-1 1 0 0,0 1-1 0 0,1-1 0 0 0,-1 1 0 0 0,0-1 0 0 0,1 1 1 0 0,-1-1-1 0 0,1 1 0 0 0,0 0 0 0 0,-1-1 0 0 0,1 1 1 0 0,0 0-1 0 0,0-1 0 0 0,0 1 0 0 0,0 0 1 0 0,0-1-1 0 0,0 1 0 0 0,1 0 0 0 0,-1-1 0 0 0,1 1 1 0 0,-1-1-1 0 0,1 1 0 0 0,-1 0 0 0 0,1-1 0 0 0,0 1 1 0 0,0-1-1 0 0,0 0 0 0 0,0 1 0 0 0,0-1 1 0 0,0 0-1 0 0,0 1 0 0 0,0-1 0 0 0,1 0-2 0 0,59 21 42 0 0,-51-20-35 0 0,-1 0-1 0 0,0 1 1 0 0,0 0-1 0 0,0 1 1 0 0,-1 0-1 0 0,1 0 1 0 0,-1 1-1 0 0,0 0 1 0 0,0 0-1 0 0,-1 1 1 0 0,1 0-1 0 0,1 3-6 0 0,-7-5 31 0 0,0 1 1 0 0,0 0-1 0 0,0 0 0 0 0,-1 0 0 0 0,0 0 0 0 0,0 0 1 0 0,0 0-1 0 0,-1 1 0 0 0,1-1 0 0 0,-1 0 0 0 0,0 0 0 0 0,-1 0 1 0 0,1 0-1 0 0,-1 1 0 0 0,0-1 0 0 0,-1 0 0 0 0,1 0 1 0 0,-1-1-1 0 0,0 1 0 0 0,0 0 0 0 0,0 0 0 0 0,-1-1 0 0 0,0 1 1 0 0,1-1-1 0 0,-2 0 0 0 0,1 0 0 0 0,0 0 0 0 0,-1 0 1 0 0,0-1-1 0 0,0 1 0 0 0,0-1 0 0 0,0 0 0 0 0,0 0 0 0 0,-2 0-31 0 0,-2 2 13 0 0,0 0-1 0 0,0 0 0 0 0,0-1 1 0 0,0 0-1 0 0,-1 0 0 0 0,1-1 1 0 0,-1 0-1 0 0,0-1 0 0 0,0 0 1 0 0,0 0-1 0 0,0-1 0 0 0,0 0 0 0 0,-3-1-12 0 0,11 0-71 0 0,0-1-1 0 0,0 0 1 0 0,0 0-1 0 0,0 0 1 0 0,0 1-1 0 0,0-1 1 0 0,0 0-1 0 0,0 0 0 0 0,1 0 1 0 0,-1 0-1 0 0,0-1 1 0 0,0 1-1 0 0,1 0 1 0 0,-1 0-1 0 0,1 0 0 0 0,-1 0 1 0 0,1-1-1 0 0,-1 1 1 0 0,1 0-1 0 0,0-1 1 0 0,0 1-1 0 0,0 0 0 0 0,0-1 1 0 0,0 1-1 0 0,0 0 1 0 0,0-1-1 0 0,0 1 1 0 0,0 0-1 0 0,0 0 0 0 0,1-1 1 0 0,-1 1-1 0 0,1 0 1 0 0,-1 0-1 0 0,1-1 1 0 0,-1 1-1 0 0,1 0 0 0 0,0 0 1 0 0,-1 0-1 0 0,1 0 1 0 0,0 0-1 0 0,0 0 1 0 0,0 0-1 0 0,0 0 0 0 0,0 0 1 0 0,1 0 71 0 0,33-38-5197 0 0,-11 16-4631 0 0,-14 15-782 0 0</inkml:trace>
  <inkml:trace contextRef="#ctx0" brushRef="#br0" timeOffset="51703.725">8308 1860 13331 0 0,'0'0'2878'0'0,"0"0"-896"0"0,0 0-313 0 0,0 0-78 0 0,0 0-152 0 0,0 0-261 0 0,0 0-353 0 0,0 0-269 0 0,0 0-102 0 0,0 0-47 0 0,0 0-47 0 0,0 0-58 0 0,0 0-82 0 0,-18 16-47 0 0,-83 71 32 0 0,100-87-203 0 0,0 1-1 0 0,0-1 1 0 0,0 0 0 0 0,1 0 0 0 0,-1 0 0 0 0,0 1-1 0 0,0-1 1 0 0,0 0 0 0 0,0 1 0 0 0,1-1 0 0 0,-1 1-1 0 0,0-1 1 0 0,1 1 0 0 0,-1 0 0 0 0,0-1 0 0 0,1 1-1 0 0,-1-1 1 0 0,0 1 0 0 0,1 0 0 0 0,-1 0 0 0 0,1-1-1 0 0,-1 1 1 0 0,1 0 0 0 0,0 0 0 0 0,-1 0 0 0 0,1 0-1 0 0,0-1 1 0 0,0 1 0 0 0,-1 0 0 0 0,1 0 0 0 0,0 0-1 0 0,0 0 1 0 0,0 0 0 0 0,0 0 0 0 0,0-1 0 0 0,0 1-1 0 0,0 0 1 0 0,1 0 0 0 0,-1 0 0 0 0,0 0 0 0 0,0 0-1 0 0,1 0 1 0 0,-1-1 0 0 0,0 1 0 0 0,1 0 0 0 0,-1 0-1 0 0,1 0 1 0 0,-1-1 0 0 0,1 1 0 0 0,-1 0 0 0 0,1-1-1 0 0,0 1 1 0 0,-1 0 0 0 0,1-1 0 0 0,0 1 0 0 0,0-1-1 0 0,-1 1 1 0 0,1-1 0 0 0,0 0 0 0 0,0 1-1 0 0,0-1 1 0 0,-1 0 0 0 0,1 1 0 0 0,0-1 0 0 0,0 0-1 0 0,0 0 1 0 0,0 0 0 0 0,0 0 0 0 0,0 0-2 0 0,1 1 7 0 0,3-2 4 0 0,1 1 0 0 0,-1 0 0 0 0,0 0 0 0 0,0 1-1 0 0,0 0 1 0 0,1 0 0 0 0,-1 0 0 0 0,0 0 0 0 0,0 1 0 0 0,0-1 0 0 0,-1 1 0 0 0,1 1 0 0 0,0-1 0 0 0,-1 1 0 0 0,1 0 0 0 0,-1 0 0 0 0,0 0 0 0 0,0 0 0 0 0,0 1 0 0 0,0-1 0 0 0,-1 1 0 0 0,1 0 0 0 0,-1 0 0 0 0,0 1 0 0 0,-1-1 0 0 0,1 1 0 0 0,-1-1-1 0 0,1 1 1 0 0,-1 0 0 0 0,-1 0 0 0 0,1 0 0 0 0,0 3-11 0 0,-4 2 86 0 0,-1 1 0 0 0,0-1 1 0 0,-1 0-1 0 0,0 0 0 0 0,0-1 0 0 0,-1 1 0 0 0,0-1 0 0 0,-1 0 0 0 0,0 0 0 0 0,0-1 0 0 0,-1 1 0 0 0,0-1 0 0 0,-1-1 0 0 0,0 0 1 0 0,0 0-1 0 0,0 0 0 0 0,-1-1 0 0 0,0 0 0 0 0,0-1 0 0 0,0 0 0 0 0,-1 0 0 0 0,-8 2-86 0 0,14-5-4 0 0,0-1 0 0 0,0 1-1 0 0,0-1 1 0 0,0 0 0 0 0,-1 0 0 0 0,1-1 0 0 0,0 1-1 0 0,0-1 1 0 0,-1 0 0 0 0,1 0 0 0 0,0 0 0 0 0,0-1-1 0 0,-1 0 1 0 0,1 1 0 0 0,0-1 0 0 0,-2-1 4 0 0,-7-7-3865 0 0,3-4-3949 0 0,8 10-4632 0 0</inkml:trace>
  <inkml:trace contextRef="#ctx0" brushRef="#br0" timeOffset="79185.495">656 3569 0 0 0,'0'0'277'0'0,"0"0"801"0"0,0 0 377 0 0,0 0 109 0 0,0 0-9 0 0,0 0-85 0 0,0 0-107 0 0,2-2-92 0 0,-1 0-612 0 0,6-3-616 0 0,-1 3 5464 0 0,-6 2-4801 0 0,0 0-100 0 0,0 0-95 0 0,-10 98 3620 0 0,0-24-3673 0 0,6-7 4 0 0,2 1-1 0 0,4-1 0 0 0,2 1 1 0 0,7 26-462 0 0,53 257 1344 0 0,14 109 143 0 0,-27-118-759 0 0,6-17-286 0 0,-24-186-314 0 0,-20-88-65 0 0,-1 0 0 0 0,-3 0 0 0 0,-1 1 0 0 0,-2 34-63 0 0,-2 411 573 0 0,11-283-422 0 0,0-63 1 0 0,1 63 49 0 0,4 0 89 0 0,-25-42-69 0 0,-1 100 66 0 0,5-129-134 0 0,1-142-159 0 0,0-1-1 0 0,0 0 34 0 0,0 0-5 0 0,0 0 0 0 0,0 0-36 0 0,0 0-19 0 0,0 0 25 0 0,0 0-20 0 0,0 0-11 0 0,0 0 17 0 0,0 0-33 0 0,2-8-567 0 0,35-41-3120 0 0,-26 33-1 0 0,-1-2-3327 0 0,-1 2-6080 0 0</inkml:trace>
  <inkml:trace contextRef="#ctx0" brushRef="#br0" timeOffset="81819.991">1004 7858 0 0 0,'0'0'644'0'0,"0"0"355"0"0,0 0 12 0 0,0 0-142 0 0,0 0-118 0 0,0 0-48 0 0,0 0-3 0 0,-2-4 26 0 0,0 0-344 0 0,-4-17 2542 0 0,6 20-2025 0 0,0 1 27 0 0,0 0-3 0 0,0 0 7 0 0,0 0-67 0 0,0 0-63 0 0,0 0-49 0 0,0 0-22 0 0,0 3 4123 0 0,1-1-4379 0 0,13 4-201 0 0,0 0-1 0 0,0-1 1 0 0,1 0-1 0 0,0-2 1 0 0,0 1-1 0 0,0-2 1 0 0,0 0-1 0 0,0-1 1 0 0,1 0-1 0 0,-1-1 1 0 0,0-1-1 0 0,1 0-271 0 0,15 0 235 0 0,281-14 961 0 0,664-21 54 0 0,-540 42-753 0 0,-342-5-181 0 0,0-5 0 0 0,67-12-316 0 0,-120 12 65 0 0,401-6 435 0 0,-187-4-103 0 0,44 0-182 0 0,-65-1-33 0 0,-45-7 57 0 0,105 3-80 0 0,-100 8 81 0 0,-2-14-25 0 0,-125 16-166 0 0,49-1 62 0 0,67 3 15 0 0,-62-9 5 0 0,20 2 46 0 0,-141 7-199 0 0,0 7-9 0 0,0 0 35 0 0,0 0-5 0 0,0 0 18 0 0,99-19-20 0 0,-99 19 39 0 0,0 0-44 0 0,0 0 2 0 0,0 0 8 0 0,0 0-24 0 0,0 0 22 0 0,0 0 8 0 0,0 0-10 0 0,0 0-26 0 0,0 0 30 0 0,0 0-16 0 0,0 0-18 0 0,0 0 67 0 0,0 0-30 0 0,0 0 15 0 0,0 0 10 0 0,0 0-32 0 0,0 0-11 0 0,72-14 8 0 0,-70 11-124 0 0,-7-1-4348 0 0,4-3-7970 0 0,3 6-159 0 0</inkml:trace>
  <inkml:trace contextRef="#ctx0" brushRef="#br0" timeOffset="85427.048">247 3138 0 0 0,'0'0'1450'0'0,"0"0"-231"0"0,0 0-71 0 0,0 0 175 0 0,0 0 288 0 0,0 0 133 0 0,0 0-61 0 0,0 0-225 0 0,0 0-299 0 0,0 0-232 0 0,0 0-129 0 0,-2-4-100 0 0,-8-11-67 0 0,7 12-67 0 0,3 3-85 0 0,0 0-97 0 0,-1 19 940 0 0,-18 102 452 0 0,21 85-1043 0 0,31-126-523 0 0,-32-80-172 0 0,1 0 1 0 0,-1 0-1 0 0,1 1 0 0 0,-1-1 1 0 0,0 0-1 0 0,1 0 1 0 0,-1 0-1 0 0,1 0 1 0 0,-1-1-1 0 0,0 1 1 0 0,1 0-1 0 0,-1-1 1 0 0,0 1-1 0 0,1 0 1 0 0,-1-1-1 0 0,0 0 1 0 0,0 1-1 0 0,1-1 1 0 0,-1 0-1 0 0,0 1 1 0 0,0-1-1 0 0,0 0 0 0 0,0 0 1 0 0,0 0-1 0 0,0 0 1 0 0,0 0-1 0 0,0 0 1 0 0,0-1-1 0 0,-1 1 1 0 0,1 0-1 0 0,0 0 1 0 0,-1 0-1 0 0,1-1 1 0 0,-1 1-1 0 0,1 0 1 0 0,-1-1-1 0 0,1 0-36 0 0,31-69 401 0 0,-2-2 0 0 0,-4 0 0 0 0,17-77-401 0 0,-25 19 1208 0 0,-19 179-1128 0 0,0-6 15 0 0,1 0-1 0 0,3 0 0 0 0,1-1 0 0 0,2 1 0 0 0,3 5-94 0 0,16 45 118 0 0,-7-35-109 0 0,-3 1 0 0 0,-3 1 0 0 0,-2-1 0 0 0,-2 2 0 0 0,-2 20-9 0 0,-6-66-1 0 0,0 0 0 0 0,-1 0-1 0 0,-1 0 1 0 0,0 0 0 0 0,-1 0 0 0 0,0-1 0 0 0,-1 1 0 0 0,-1-1 0 0 0,0 0-1 0 0,-1 0 1 0 0,0 0 0 0 0,-1-1 0 0 0,0 0 0 0 0,-9 11 1 0 0,5-7-16 0 0,-1 0 0 0 0,-1-1 0 0 0,0 0 1 0 0,-1-1-1 0 0,-1-1 0 0 0,0 0 0 0 0,0-1 0 0 0,-2-1 1 0 0,1 0-1 0 0,-1-1 0 0 0,-1-1 0 0 0,0 0 0 0 0,-10 2 16 0 0,27-10 6 0 0,-1-1-1 0 0,1 1 0 0 0,-1-1 0 0 0,1 1 0 0 0,-1-1 0 0 0,0 0 0 0 0,1 0 0 0 0,-1 0 0 0 0,0 0 0 0 0,1 0 0 0 0,-1 0 0 0 0,1 0 0 0 0,-1 0 0 0 0,0-1 0 0 0,1 1 0 0 0,-1-1 0 0 0,1 1 1 0 0,-1-1-1 0 0,1 0 0 0 0,-1 1 0 0 0,1-1 0 0 0,-1 0 0 0 0,1 0 0 0 0,0 0 0 0 0,0 0 0 0 0,-1 0 0 0 0,1 0 0 0 0,0-1 0 0 0,0 1 0 0 0,0 0 0 0 0,0 0 0 0 0,0-1 0 0 0,0 1 1 0 0,1-1-1 0 0,-1 1 0 0 0,0-1 0 0 0,1 1 0 0 0,-1-1-5 0 0,6-66 18 0 0,8 36 1 0 0,2 0 1 0 0,2 2-1 0 0,0-1 0 0 0,2 2 0 0 0,1 1 1 0 0,2 0-1 0 0,19-18-19 0 0,70-82 32 0 0,-46 79-401 0 0,-32 42-6390 0 0,-29 7-2146 0 0</inkml:trace>
  <inkml:trace contextRef="#ctx0" brushRef="#br0" timeOffset="86436.499">6694 7438 3161 0 0,'0'0'1308'0'0,"0"0"-272"0"0,0 0 111 0 0,0 0 315 0 0,0 0 266 0 0,0 0 80 0 0,0 0-160 0 0,0 0-272 0 0,0 0-248 0 0,0 0-202 0 0,0 0-154 0 0,20-9-75 0 0,58-28-63 0 0,-57 30 5204 0 0,-20 12-3770 0 0,-11 6-1747 0 0,-167 276 1342 0 0,-10-29-1171 0 0,141-199-391 0 0,65-119-4698 0 0,0-16-2941 0 0,-9 25-5419 0 0,-7 36 8735 0 0</inkml:trace>
  <inkml:trace contextRef="#ctx0" brushRef="#br0" timeOffset="86775.281">6467 7464 576 0 0,'0'0'2201'0'0,"0"0"-162"0"0,0 0-20 0 0,0 0 116 0 0,0 0 83 0 0,0 0-14 0 0,0 0-45 0 0,0 0-157 0 0,0 0-238 0 0,0 0-245 0 0,0 0-277 0 0,0 0-259 0 0,-2-10-168 0 0,-9-32-139 0 0,8 31-85 0 0,3 11-58 0 0,0 0-78 0 0,0 0-39 0 0,2 16 1266 0 0,105 123 90 0 0,23 60-1153 0 0,-38-11-475 0 0,-75-148-90 0 0,-14-36-2377 0 0,-2-20-4090 0 0,0 4-3909 0 0,-1 7-1438 0 0</inkml:trace>
  <inkml:trace contextRef="#ctx0" brushRef="#br1" timeOffset="93148.558">1022 7814 0 0 0,'0'0'337'0'0,"0"0"121"0"0,0 0-29 0 0,0 0-45 0 0,0 0-8 0 0,0 0 5 0 0,0 0 16 0 0,15 5 10931 0 0,-10-3-10236 0 0,6-3-736 0 0,-1-1 1 0 0,0-1-1 0 0,0 0 0 0 0,0 0 0 0 0,-1-1 1 0 0,1 0-1 0 0,-1-1 0 0 0,0 0 1 0 0,0 0-1 0 0,0-1 0 0 0,3-3-356 0 0,14-7 435 0 0,231-135 1652 0 0,-114 78-1601 0 0,247-152 702 0 0,-115 81-525 0 0,-97 52-362 0 0,57-15-30 0 0,-34 19-139 0 0,142-96 309 0 0,-36 19-55 0 0,21-16 253 0 0,-185 97-259 0 0,65-35-71 0 0,-49 20-114 0 0,35-8 5 0 0,-77 37-39 0 0,38-41 14 0 0,-104 78-127 0 0,-5 4-28 0 0,0 3 41 0 0,6-3-37 0 0,-7-4 42 0 0,-45 29 483 0 0,-64 16-457 0 0,-96-2 3 0 0,94-39 153 0 0,52 110 276 0 0,14 170-455 0 0,11-105-61 0 0,-11-146-6 0 0,0 0-4 0 0,0 0 10 0 0,0 0-8 0 0,0 0 15 0 0,0 0 8 0 0,0 0-21 0 0,0 0 6 0 0,0 0-12 0 0,0 0 0 0 0,0 0 15 0 0,0 0-2 0 0,0 0 1 0 0,0 0 4 0 0,0 0 4 0 0,19-33 486 0 0,89-133-370 0 0,10-21-44 0 0,-87 136-92 0 0,-30 50-24 0 0,-1 1 18 0 0,0 0 25 0 0,0 0 2 0 0,0 0 1 0 0,0 0-6 0 0,0 0 13 0 0,0 0-8 0 0,0 0-29 0 0,0 0-8 0 0,0 0-10 0 0,0 0 4 0 0,0 0 4 0 0,0 0-2 0 0,0 0 33 0 0,0 0 9 0 0,0 0-35 0 0,0 0-14 0 0,0 0-23 0 0,0 0-17 0 0,0 0-39 0 0,0 0-55 0 0,0 0-57 0 0,0 0-139 0 0,-10 0-3848 0 0,6 0-3348 0 0,1 0-4712 0 0</inkml:trace>
  <inkml:trace contextRef="#ctx0" brushRef="#br2" timeOffset="99398.093">5096 5568 0 0 0,'17'-4'17600'0'0,"-17"-8"-11348"0"0,0-2-7918 0 0,0-122 3964 0 0,9 18-816 0 0,-7 33-805 0 0,-3-73 271 0 0,-17 70-606 0 0,5-85-38 0 0,13-125 216 0 0,-18 99-232 0 0,-2 85-83 0 0,18-162 49 0 0,-9 203-189 0 0,-2-5-21 0 0,11 67-35 0 0,2 11-19 0 0,0 0 22 0 0,0 0 5 0 0,0 0-20 0 0,0 0-5 0 0,0 0-4 0 0,1 36-2834 0 0,14 4-365 0 0,-4-14-4820 0 0,-7-14-3722 0 0</inkml:trace>
  <inkml:trace contextRef="#ctx0" brushRef="#br2" timeOffset="100861.116">5140 5553 0 0 0,'0'0'188'0'0,"0"0"642"0"0,0 0 226 0 0,0 0 9 0 0,0 0-67 0 0,0 0-77 0 0,0 0-6 0 0,0 0 11 0 0,0 0-29 0 0,3-9 530 0 0,-2 8 2325 0 0,-1 0 4067 0 0,7 1-7405 0 0,42 1 838 0 0,0-3-1 0 0,0-1 1 0 0,-1-3 0 0 0,8-3-1252 0 0,21-8 459 0 0,0 3-1 0 0,1 4 1 0 0,1 3 0 0 0,-1 4-459 0 0,21 5 273 0 0,0 0 83 0 0,86 1 243 0 0,-95-6-435 0 0,6-5-4 0 0,228 5 608 0 0,-323 3-765 0 0,-1 0 20 0 0,0 0-3 0 0,0 0-3 0 0,0 0-19 0 0,0 0-4 0 0,0 0 17 0 0,0 0-55 0 0,-19 14-3938 0 0,7 1-1638 0 0,6-8-2663 0 0,2-3-4024 0 0</inkml:trace>
  <inkml:trace contextRef="#ctx0" brushRef="#br2" timeOffset="102302.397">7552 5347 6497 0 0,'0'0'2937'0'0,"0"0"-695"0"0,0 0-363 0 0,0 0 24 0 0,0 0 47 0 0,0 0-161 0 0,0 0-343 0 0,0 0-372 0 0,0 0-290 0 0,0 0-187 0 0,0 0-82 0 0,0 0-44 0 0,5 7 2224 0 0,-37 42-1528 0 0,-289 296-47 0 0,207-228-1097 0 0,89-101-374 0 0,22-24-5221 0 0,13-41-6694 0 0,-7 40 7615 0 0,-1 1-1598 0 0</inkml:trace>
  <inkml:trace contextRef="#ctx0" brushRef="#br2" timeOffset="102640.767">7106 5421 2633 0 0,'0'0'2665'0'0,"0"0"-292"0"0,0 0-109 0 0,0 0 16 0 0,0 0 9 0 0,0 0-89 0 0,0 0-284 0 0,0 0-378 0 0,0 0-406 0 0,0 0-343 0 0,0 0-236 0 0,0 0-159 0 0,0 0-28 0 0,1-11 578 0 0,21 62 1132 0 0,1-9-1531 0 0,3 0 0 0 0,1-2-1 0 0,1-1 1 0 0,3-1 0 0 0,12 10-545 0 0,43 60 358 0 0,-80-100-1250 0 0,-5-10-3346 0 0,2-11-8110 0 0,-2 9 804 0 0</inkml:trace>
  <inkml:trace contextRef="#ctx0" brushRef="#br2" timeOffset="103108.977">7946 5060 3217 0 0,'0'0'2591'0'0,"0"0"-673"0"0,0 0-106 0 0,0 0 231 0 0,0 0 176 0 0,0 0-82 0 0,0 0-397 0 0,0 0-470 0 0,0 0-313 0 0,0 0-169 0 0,0 0-57 0 0,0 0 0 0 0,0 0-19 0 0,-26 29 1479 0 0,-67 96-697 0 0,85-112-1423 0 0,3-5 193 0 0,15-19-76 0 0,83-102 1 0 0,-92 112-193 0 0,8-19 82 0 0,-23 20-73 0 0,11 1-68 0 0,-5 3-111 0 0,0 0 1 0 0,0 1 0 0 0,1 0-1 0 0,-1 0 1 0 0,1 0-1 0 0,0 1 1 0 0,0 0-1 0 0,1 1 1 0 0,0-1-1 0 0,-4 5 174 0 0,10-5-1865 0 0,0-4-9463 0 0,0 1-551 0 0</inkml:trace>
  <inkml:trace contextRef="#ctx0" brushRef="#br2" timeOffset="104796.379">5227 3245 0 0 0,'0'0'704'0'0,"0"0"242"0"0,0 0 146 0 0,0 0 124 0 0,0 0 131 0 0,0 0 113 0 0,0 0-7 0 0,0 0-89 0 0,0 0-122 0 0,0 0-143 0 0,0 0-98 0 0,-2 1 7641 0 0,2 2-8993 0 0,-21 81 1770 0 0,18-67-1345 0 0,0 0-1 0 0,1 0 0 0 0,0 0 1 0 0,2 1-1 0 0,0-1 0 0 0,1 0 1 0 0,0 0-1 0 0,2 0 0 0 0,0 0 1 0 0,1 0-1 0 0,4 11-73 0 0,-8-26 33 0 0,1-1 0 0 0,0 1-1 0 0,0 0 1 0 0,0-1 0 0 0,0 1 0 0 0,0-1 0 0 0,0 1-1 0 0,0-1 1 0 0,0 0 0 0 0,0 1 0 0 0,1-1 0 0 0,-1 0-1 0 0,0 0 1 0 0,1 0 0 0 0,-1 0 0 0 0,1 0-1 0 0,-1 0 1 0 0,1 0 0 0 0,0-1 0 0 0,-1 1 0 0 0,1-1-1 0 0,0 1 1 0 0,0-1 0 0 0,-1 1 0 0 0,1-1 0 0 0,0 0-1 0 0,0 0 1 0 0,0 0 0 0 0,-1 0 0 0 0,1 0 0 0 0,0 0-1 0 0,0-1 1 0 0,0 1 0 0 0,-1 0 0 0 0,1-1 0 0 0,0 0-1 0 0,-1 1 1 0 0,1-1 0 0 0,0 0 0 0 0,-1 0-1 0 0,1 0 1 0 0,-1 0 0 0 0,1 0 0 0 0,-1 0 0 0 0,0 0-1 0 0,1 0 1 0 0,-1-1 0 0 0,0 1 0 0 0,0-1 0 0 0,0 1-1 0 0,0-1 1 0 0,0 1 0 0 0,0-1 0 0 0,0 1 0 0 0,-1-1-1 0 0,1 0-32 0 0,153-195 782 0 0,-67 57-446 0 0,-77 172-296 0 0,0 275 361 0 0,-1-214-389 0 0,-4 1 0 0 0,-4-1-1 0 0,-8 61-11 0 0,-29-27 59 0 0,33-122-53 0 0,1 0 0 0 0,-2 0 0 0 0,1 0 0 0 0,0-1 0 0 0,-1 1 1 0 0,0-1-1 0 0,0 0 0 0 0,-1 0 0 0 0,1-1 0 0 0,-1 1 0 0 0,1-1 0 0 0,-1 0 0 0 0,0 0 0 0 0,-1 0-6 0 0,3-2 13 0 0,-1 1-1 0 0,1-1 1 0 0,-1 0-1 0 0,1 0 1 0 0,-1-1-1 0 0,0 1 1 0 0,1-1 0 0 0,-1 0-1 0 0,0 1 1 0 0,1-2-1 0 0,-1 1 1 0 0,0 0-1 0 0,1-1 1 0 0,-1 0-1 0 0,0 1 1 0 0,1-2-1 0 0,-1 1 1 0 0,1 0 0 0 0,-1-1-1 0 0,1 1 1 0 0,0-1-1 0 0,0 0 1 0 0,0 0-1 0 0,0 0 1 0 0,0-1-1 0 0,0 1 1 0 0,0-1 0 0 0,1 1-1 0 0,-1-1 1 0 0,1 0-1 0 0,0 0 1 0 0,0 0-1 0 0,0 0 1 0 0,-1-3-13 0 0,-3-6-51 0 0,1-1 0 0 0,0 1 0 0 0,1-1 1 0 0,0 0-1 0 0,1-1 0 0 0,1 1 0 0 0,0-1 0 0 0,1 1 0 0 0,0-1 1 0 0,1 1-1 0 0,1-1 0 0 0,0 0 0 0 0,0 1 0 0 0,2 0 0 0 0,-1-1 1 0 0,2 1-1 0 0,0 0 51 0 0,38-84-10249 0 0,-34 87-1559 0 0</inkml:trace>
  <inkml:trace contextRef="#ctx0" brushRef="#br2" timeOffset="105262.195">5952 2950 5849 0 0,'0'0'1943'0'0,"0"0"-64"0"0,0 0 158 0 0,0 0 169 0 0,0 0-30 0 0,0 0-311 0 0,0 0-437 0 0,0 0-333 0 0,0 0-247 0 0,0 0-215 0 0,0 0-142 0 0,0 0-107 0 0,0 0-58 0 0,-7 6-5 0 0,-73 83 849 0 0,7 11-449 0 0,107-169 389 0 0,24-13-1000 0 0,-89 119-439 0 0,22-10-1156 0 0,13-20-2479 0 0,4-1-5170 0 0,-4-5-2546 0 0</inkml:trace>
  <inkml:trace contextRef="#ctx0" brushRef="#br1" timeOffset="123743.85">4295 6985 1240 0 0,'0'0'1803'0'0,"0"0"-236"0"0,0 0 43 0 0,0 0 337 0 0,0 0 334 0 0,0 0 102 0 0,0 0-227 0 0,0 0-401 0 0,0 0-405 0 0,0 0-327 0 0,0 0-211 0 0,0-5-129 0 0,0-14-79 0 0,0 14-80 0 0,0 5-71 0 0,0 15 622 0 0,17 184 558 0 0,-15 83-309 0 0,-2-281-1263 0 0,0-1 7 0 0,0 0 43 0 0,0 0 17 0 0,0 0 15 0 0,0 0 35 0 0,0 0 26 0 0,0 0 30 0 0,0 0 15 0 0,0-5 230 0 0,-2-66-163 0 0,9-107-251 0 0,-4 154-59 0 0,2 0 0 0 0,0 0-1 0 0,2 1 1 0 0,0-1-1 0 0,2 2 1 0 0,0-1 0 0 0,2 1-1 0 0,0 0 1 0 0,2 1-1 0 0,14-18-5 0 0,-25 36 4 0 0,1 0-1 0 0,1 1 0 0 0,-1-1 0 0 0,0 1 0 0 0,1 0 1 0 0,-1 0-1 0 0,1 1 0 0 0,-1-1 0 0 0,1 0 0 0 0,0 1 1 0 0,0 0-1 0 0,0 0 0 0 0,-1 0 0 0 0,1 1 0 0 0,0-1 1 0 0,0 1-1 0 0,0 0 0 0 0,0 0 0 0 0,0 0 0 0 0,0 1 0 0 0,0-1 1 0 0,0 1-1 0 0,0 0 0 0 0,0 0 0 0 0,0 1 0 0 0,-1-1 1 0 0,1 1-1 0 0,0-1 0 0 0,-1 1 0 0 0,0 0 0 0 0,1 1 1 0 0,-1-1-1 0 0,0 1 0 0 0,0-1 0 0 0,0 1 0 0 0,0 0 1 0 0,-1 0-1 0 0,2 1-3 0 0,6 9 57 0 0,-5-7-39 0 0,0-1 1 0 0,-1 1 0 0 0,0 0 0 0 0,0 0 0 0 0,0 0-1 0 0,-1 0 1 0 0,1 1 0 0 0,-2 0 0 0 0,1-1 0 0 0,-1 1 0 0 0,0 0-1 0 0,0 0 1 0 0,-1 1-19 0 0,0-3-2798 0 0,0-13-9242 0 0,-1 4 285 0 0</inkml:trace>
  <inkml:trace contextRef="#ctx0" brushRef="#br1" timeOffset="124473.011">4179 6772 5857 0 0,'0'0'1922'0'0,"0"0"-120"0"0,0 0-6 0 0,0 0 83 0 0,0 0 79 0 0,0 0-114 0 0,0 0-278 0 0,0 0-332 0 0,0 0-266 0 0,0 0-201 0 0,0 0-118 0 0,0 0-41 0 0,0 0-56 0 0,-2-1-60 0 0,-8-4-49 0 0,7 3-59 0 0,3 2-34 0 0,0 0-40 0 0,18-8 988 0 0,7-5-1112 0 0,1 1 1 0 0,1 1-1 0 0,-1 1 0 0 0,2 2 0 0 0,-1 0 1 0 0,1 2-1 0 0,0 1 0 0 0,0 1 0 0 0,4 2-186 0 0,111 0 1725 0 0,-249-60-1783 0 0,99 49-1246 0 0,7 8-2589 0 0,0 0-3892 0 0,0 3 5116 0 0,0 2-9630 0 0</inkml:trace>
  <inkml:trace contextRef="#ctx0" brushRef="#br1" timeOffset="125100.876">4117 6466 0 0 0,'0'0'684'0'0,"0"0"747"0"0,0 0 456 0 0,0 0 283 0 0,0 0 138 0 0,0 0-99 0 0,0 0-297 0 0,0 0-298 0 0,0 0-251 0 0,0 0-163 0 0,0 0-114 0 0,0 0-121 0 0,0 0-119 0 0,4-4 3967 0 0,143-28-1471 0 0,-70 9-2791 0 0,16 9-243 0 0,-13 17-2258 0 0,-35 1-4160 0 0,-31-4-1743 0 0,-7 0-3819 0 0</inkml:trace>
</inkml:ink>
</file>

<file path=ppt/ink/ink8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3:43.397"/>
    </inkml:context>
    <inkml:brush xml:id="br0">
      <inkml:brushProperty name="width" value="0.05" units="cm"/>
      <inkml:brushProperty name="height" value="0.05" units="cm"/>
      <inkml:brushProperty name="color" value="#66CC00"/>
    </inkml:brush>
  </inkml:definitions>
  <inkml:trace contextRef="#ctx0" brushRef="#br0">58 4456 0 0 0,'-8'10'0'0'0,"6"-5"0"0"0,2-2 1 0 0,-9 42-2 0 0,-7-20 1 0 0,4-6-266 0 0,6-11-611 0 0,4-2 3257 0 0,0 0 2758 0 0,1-1 3841 0 0,7-45-4049 0 0,17-21-4155 0 0,-2 8-236 0 0,75-136 1031 0 0,84-135 170 0 0,-80 159-1195 0 0,96-144 180 0 0,46-100-101 0 0,-45 96-283 0 0,-87 82-75 0 0,34-68-96 0 0,-54 145-47 0 0,-2 6-64 0 0,111-212 230 0 0,-171 313-233 0 0,-3-2 0 0 0,-2-1 0 0 0,-2 0 0 0 0,1-13-56 0 0,25-57 51 0 0,-5 16-11 0 0,-24 64-8 0 0,5-13-22 0 0,13-8 31 0 0,23-61-14 0 0,-42 34 272 0 0,18 10-348 0 0,-7 0 119 0 0,-14 46-90 0 0,5-5 16 0 0,-8 19-114 0 0,-41 47 48 0 0,19-18 78 0 0,0-1 0 0 0,-1-1 0 0 0,0 0 0 0 0,0 0 0 0 0,-1-1-1 0 0,0-1 1 0 0,-1 0 0 0 0,-2 1-8 0 0,-25 7 13 0 0,34-14-10 0 0,3 1 9 0 0,-1-1-1 0 0,0 1 0 0 0,0-1 1 0 0,0 0-1 0 0,0-1 0 0 0,0 1 1 0 0,0-1-1 0 0,0 0 0 0 0,0 0 1 0 0,0-1-1 0 0,0 0 0 0 0,0 0 1 0 0,0 0-1 0 0,0 0 0 0 0,0 0 1 0 0,1-1-1 0 0,-1 0 0 0 0,0-1-11 0 0,6 58-63 0 0,168 243 86 0 0,-94-121-10 0 0,-66-161 131 0 0,-6-27 327 0 0,-6-30-243 0 0,-5-233-178 0 0,10 109-21 0 0,-7-70 14 0 0,5 234-34 0 0,0 1 0 0 0,-1 8-1407 0 0,0 15 75 0 0,3-15-3563 0 0,1 1-4382 0 0,-1-5-2983 0 0</inkml:trace>
  <inkml:trace contextRef="#ctx0" brushRef="#br0" timeOffset="1147.439">768 1120 1616 0 0,'0'0'1429'0'0,"0"0"-65"0"0,0 0 96 0 0,0 0 267 0 0,0 0 223 0 0,0 0 20 0 0,0 0-140 0 0,0 0-266 0 0,0 0-275 0 0,0 0-256 0 0,0 0-210 0 0,-3-7-134 0 0,-11-23-82 0 0,11 23-78 0 0,3 22 1012 0 0,39 264 1048 0 0,-6-72-1968 0 0,-28-191-67 0 0,-6-25 1380 0 0,-57-231-592 0 0,48 120-1104 0 0,4 0 1 0 0,8-48-239 0 0,-1 139 37 0 0,1-1-1 0 0,1 1 1 0 0,2 0-1 0 0,1 0 0 0 0,2 0 1 0 0,2-6-37 0 0,-10 34 4 0 0,0 0 0 0 0,0-1-1 0 0,1 1 1 0 0,-1 0 0 0 0,0-1 0 0 0,0 1 0 0 0,1 0 0 0 0,-1-1-1 0 0,1 1 1 0 0,-1 0 0 0 0,1 0 0 0 0,0 0 0 0 0,-1 0 0 0 0,1-1 0 0 0,0 1-1 0 0,0 0 1 0 0,0 0 0 0 0,0 0 0 0 0,0 0 0 0 0,0 1 0 0 0,0-1-1 0 0,0 0 1 0 0,0 0 0 0 0,0 1 0 0 0,0-1 0 0 0,0 0 0 0 0,1 1 0 0 0,-1-1-1 0 0,0 1 1 0 0,1 0 0 0 0,-1-1 0 0 0,0 1 0 0 0,0 0 0 0 0,1 0-1 0 0,-1 0 1 0 0,0 0 0 0 0,1 0 0 0 0,-1 0 0 0 0,0 0 0 0 0,1 0-1 0 0,-1 1 1 0 0,0-1 0 0 0,1 0 0 0 0,-1 1 0 0 0,0-1 0 0 0,0 1 0 0 0,1 0-1 0 0,-1-1 1 0 0,0 1 0 0 0,0 0 0 0 0,0 0-4 0 0,13 19 27 0 0,0 0 0 0 0,-2 1 0 0 0,-1 1 0 0 0,0 0 0 0 0,-2 0 0 0 0,0 1 0 0 0,-2 1 0 0 0,0-1 0 0 0,-2 1 0 0 0,0 0 0 0 0,0 23-27 0 0,5 1-218 0 0,8-51-6827 0 0,-12 0-2275 0 0,-4 3-2939 0 0</inkml:trace>
  <inkml:trace contextRef="#ctx0" brushRef="#br0" timeOffset="1663.319">1195 1256 7722 0 0,'0'0'2428'0'0,"0"0"-159"0"0,0 0-129 0 0,0 0-187 0 0,0 0-341 0 0,0 0-416 0 0,0 0-384 0 0,0 0-240 0 0,0 0-85 0 0,0 0 1 0 0,0 0 16 0 0,0 0 9 0 0,0 0-31 0 0,0 11-50 0 0,0 89 1161 0 0,7-31-596 0 0,-4-75-2181 0 0,-3-6-3676 0 0,-1 5-921 0 0,1 3-5729 0 0</inkml:trace>
  <inkml:trace contextRef="#ctx0" brushRef="#br0" timeOffset="2047.226">1269 851 8410 0 0,'0'0'2212'0'0,"0"0"-298"0"0,0 0-186 0 0,0 0-101 0 0,0 0-178 0 0,0 0-232 0 0,0 0-234 0 0,0 0-221 0 0,0 0-148 0 0,0 0-96 0 0,0 0-69 0 0,0 0-54 0 0,0 0-49 0 0,-8 13-74 0 0,-22 36-79 0 0,22-34-69 0 0,8-14-49 0 0,0-1-33 0 0,0 0-15 0 0,0 0 0 0 0,0 0 13 0 0,0 0 26 0 0,11-12 541 0 0,20-57 1035 0 0,-45 74-1039 0 0,-64 92-443 0 0,79-97-182 0 0,-1 1 1 0 0,0-1 0 0 0,0 1 0 0 0,1-1-1 0 0,-1 1 1 0 0,0-1 0 0 0,0 1 0 0 0,1-1-1 0 0,-1 1 1 0 0,1-1 0 0 0,-1 1 0 0 0,0-1-1 0 0,1 0 1 0 0,-1 1 0 0 0,1-1 0 0 0,-1 0-1 0 0,1 1 1 0 0,-1-1 0 0 0,1 0 0 0 0,-1 0 0 0 0,1 1-1 0 0,-1-1 1 0 0,1 0 0 0 0,-1 0 0 0 0,1 0-1 0 0,0 0 1 0 0,-1 0 0 0 0,1 0 0 0 0,-1 0-1 0 0,1 0 1 0 0,-1 0 0 0 0,1 0 0 0 0,0 0-1 0 0,-1 0 1 0 0,1 0 0 0 0,-1 0 0 0 0,1-1-1 0 0,-1 1 1 0 0,1 0 0 0 0,-1 0 0 0 0,1-1-1 0 0,-1 1 1 0 0,1 0 0 0 0,-1 0 0 0 0,1-1-1 0 0,-1 1 1 0 0,1-1 0 0 0,-1 1 0 0 0,0 0-1 0 0,1-1 1 0 0,-1 1 0 0 0,0-1 0 0 0,1 1-1 0 0,-1-1 1 0 0,0 1 0 0 0,0-1 0 0 0,1 1-1 0 0,-1-1 22 0 0,29-22-2987 0 0,-12 11-4621 0 0,-6 4-4569 0 0</inkml:trace>
  <inkml:trace contextRef="#ctx0" brushRef="#br0" timeOffset="3137.386">2171 277 0 0 0,'0'0'432'0'0,"0"0"1002"0"0,0 0 269 0 0,0 0-59 0 0,0 0-32 0 0,0 0-15 0 0,0 0-61 0 0,0 0-78 0 0,0 0-107 0 0,0 0-123 0 0,0 0-136 0 0,0 0-133 0 0,1-4-156 0 0,-5-18 979 0 0,-14 47-249 0 0,6 56-517 0 0,12-79-978 0 0,0 1 0 0 0,0-1-1 0 0,0 0 1 0 0,0 1 0 0 0,0-1 0 0 0,1 1 0 0 0,-1-1-1 0 0,1 1 1 0 0,0-1 0 0 0,0 0 0 0 0,0 0 0 0 0,0 1-1 0 0,0-1 1 0 0,0 0 0 0 0,0 0 0 0 0,1 0 0 0 0,-1 0-1 0 0,1 0 1 0 0,0 0 0 0 0,-1-1 0 0 0,1 1 0 0 0,0 0-1 0 0,0-1 1 0 0,0 1 0 0 0,0-1 0 0 0,0 0 0 0 0,0 0-1 0 0,1 0 1 0 0,-1 0 0 0 0,2 0-38 0 0,0 0 135 0 0,-1-1-1 0 0,1 0 1 0 0,0-1-1 0 0,0 1 1 0 0,0-1-1 0 0,0 1 1 0 0,0-1-1 0 0,-1 0 1 0 0,1 0 0 0 0,0-1-1 0 0,-1 1 1 0 0,1-1-1 0 0,-1 0 1 0 0,1 0-1 0 0,-1 0 1 0 0,0 0-1 0 0,0-1 1 0 0,0 1-1 0 0,0-1 1 0 0,0 0-1 0 0,-1 0 1 0 0,1 0 0 0 0,-1 0-1 0 0,0 0 1 0 0,0-1-1 0 0,0 1 1 0 0,1-3-135 0 0,1 1 92 0 0,13-75 1093 0 0,-18 79-1180 0 0,-1 0-1 0 0,1 0 1 0 0,0 0-1 0 0,0 0 1 0 0,-1 0-1 0 0,1 1 1 0 0,0-1-1 0 0,-1 1 1 0 0,1-1-1 0 0,0 1 1 0 0,-1-1-1 0 0,1 1 1 0 0,-1 0-1 0 0,1 0 1 0 0,-1 0-1 0 0,1-1 1 0 0,-1 1-1 0 0,1 1 1 0 0,-1-1-1 0 0,1 0 1 0 0,-1 0-1 0 0,1 1 1 0 0,-1-1-1 0 0,1 0 1 0 0,0 1-1 0 0,-1 0 1 0 0,1-1-1 0 0,-1 1 1 0 0,1 0-1 0 0,0 0-4 0 0,-8 5-19 0 0,0 2 0 0 0,1-1 0 0 0,0 1 0 0 0,0 0 0 0 0,1 1 0 0 0,0 0 0 0 0,1 0 0 0 0,0 0 0 0 0,0 1 0 0 0,1 0 0 0 0,0 0 0 0 0,-2 7 19 0 0,7-16-2 0 0,-1 0-1 0 0,1-1 1 0 0,0 1-1 0 0,0 0 1 0 0,-1 0-1 0 0,1 0 1 0 0,0 0-1 0 0,0 0 1 0 0,0 0-1 0 0,0 0 1 0 0,0 0-1 0 0,0 0 1 0 0,0 0-1 0 0,0 0 1 0 0,1 0-1 0 0,-1-1 1 0 0,0 1-1 0 0,0 0 1 0 0,1 0-1 0 0,-1 0 1 0 0,1 0-1 0 0,-1 0 1 0 0,0-1-1 0 0,1 1 1 0 0,0 0-1 0 0,-1 0 1 0 0,1-1-1 0 0,-1 1 1 0 0,1 0-1 0 0,0-1 1 0 0,0 1-1 0 0,-1-1 1 0 0,1 1-1 0 0,0-1 1 0 0,0 1-1 0 0,0-1 1 0 0,0 1-1 0 0,-1-1 1 0 0,1 0-1 0 0,0 1 1 0 0,0-1-1 0 0,0 0 1 0 0,0 0-1 0 0,0 0 1 0 0,0 0-1 0 0,0 0 1 0 0,0 0-1 0 0,0 0 1 0 0,0 0-1 0 0,0 0 1 0 0,0 0 2 0 0,51-13 527 0 0,-49 11-473 0 0,0 1-1 0 0,-1-1 0 0 0,1 0 1 0 0,0 0-1 0 0,-1 0 1 0 0,1 0-1 0 0,-1 0 0 0 0,1-1 1 0 0,-1 1-1 0 0,0-1 1 0 0,0 1-1 0 0,0-1 0 0 0,-1 0 1 0 0,1 0-1 0 0,-1 0 1 0 0,1 0-1 0 0,-1 0 0 0 0,0 0 1 0 0,0 0-1 0 0,0 0 1 0 0,-1-1-1 0 0,1 1 0 0 0,-1 0 1 0 0,1-1-1 0 0,-1 1 0 0 0,0-1-52 0 0,-2 3-1 0 0,1 0 0 0 0,0 0 0 0 0,0 1 0 0 0,0-1 0 0 0,-1 0 0 0 0,1 1 0 0 0,0-1 0 0 0,-1 1 0 0 0,1-1 0 0 0,0 1 0 0 0,-1 0 0 0 0,1 0 0 0 0,0-1 0 0 0,-1 1 0 0 0,1 0 0 0 0,-1 0 0 0 0,1 1 0 0 0,0-1 0 0 0,-1 0 0 0 0,1 0 0 0 0,-1 1 0 0 0,1-1 0 0 0,0 0 0 0 0,0 1 0 0 0,-1 0 1 0 0,1-1-1 0 0,0 1 0 0 0,0 0 0 0 0,-1-1 0 0 0,1 1 0 0 0,0 0 0 0 0,0 0 0 0 0,0 0 0 0 0,0 0 0 0 0,-28 54-1244 0 0,40-47-1461 0 0,-1-8-2470 0 0,-7 0 2352 0 0,3 0-9382 0 0</inkml:trace>
  <inkml:trace contextRef="#ctx0" brushRef="#br0" timeOffset="17611.782">347 388 0 0 0,'0'0'948'0'0,"0"0"302"0"0,0 0 201 0 0,0 0 96 0 0,0 0 21 0 0,0 0-24 0 0,0 0-27 0 0,0 0-13 0 0,0 0-17 0 0,-4 4-60 0 0,-9 13-103 0 0,9-13-158 0 0,4-4-181 0 0,5 0 6573 0 0,15 0-7014 0 0,111-37 827 0 0,122-11-516 0 0,-211 45-708 0 0,-42 3-111 0 0,0 0-11 0 0,0 0 8 0 0,0 0 35 0 0,0 0 2 0 0,0 0 16 0 0,0 0 36 0 0,0 0-14 0 0,0 0-11 0 0,0 0-11 0 0,0 0-36 0 0,0 0 21 0 0,0 0 5 0 0,0 0 5 0 0,0 0-14 0 0,0 0-10 0 0,0 0 1 0 0,0 0 6 0 0,0 0 4 0 0,0 0-14 0 0,0 0-18 0 0,0 0-4 0 0,0 0 2 0 0,0 0 4 0 0,0 0 2 0 0,0 0-4 0 0,0 0-12 0 0,0 0 15 0 0,0 0 14 0 0,0 0-1 0 0,0 0-10 0 0,0 0 15 0 0,0 0 4 0 0,0 0 25 0 0,-27-30 207 0 0,-106-151-11 0 0,119 162-694 0 0,-16-32 536 0 0,25 16-6957 0 0,7 31-1315 0 0,1 0-4941 0 0</inkml:trace>
</inkml:ink>
</file>

<file path=ppt/ink/ink8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4:14.928"/>
    </inkml:context>
    <inkml:brush xml:id="br0">
      <inkml:brushProperty name="width" value="0.05" units="cm"/>
      <inkml:brushProperty name="height" value="0.05" units="cm"/>
      <inkml:brushProperty name="color" value="#33CCFF"/>
    </inkml:brush>
  </inkml:definitions>
  <inkml:trace contextRef="#ctx0" brushRef="#br0">65 922 0 0 0,'0'0'1050'0'0,"0"0"374"0"0,0 0 159 0 0,0 0 5 0 0,0 0-78 0 0,0-4-159 0 0,3-10-457 0 0,1 10 5435 0 0,-4 4-5574 0 0,0 0-46 0 0,0 0-26 0 0,0 0-48 0 0,0 0-70 0 0,0 0-58 0 0,0 0-63 0 0,0 0-17 0 0,0 0 10 0 0,0 0 25 0 0,3-2 3562 0 0,10 11-3291 0 0,38 65 1020 0 0,-35-42-1358 0 0,2-1 22 0 0,59 75 252 0 0,-26-47-152 0 0,29 25-169 0 0,-16-6-68 0 0,17 13-9 0 0,-30-24-6 0 0,2-1-214 0 0,72 93 174 0 0,-34-27-73 0 0,-26-32 16 0 0,-17-34-128 0 0,5 5-8 0 0,-5 24 128 0 0,-14-43-173 0 0,29 29 74 0 0,-18-19 5 0 0,4 4-34 0 0,18 22 11 0 0,-18-32-7 0 0,14 21 6 0 0,-28-26-23 0 0,0-3-3 0 0,-5-7 63 0 0,-12 14-2388 0 0,-25-70-5738 0 0,2 5-471 0 0,3 2-4330 0 0</inkml:trace>
  <inkml:trace contextRef="#ctx0" brushRef="#br0" timeOffset="2159.569">0 907 0 0 0,'0'0'956'0'0,"0"0"350"0"0,0 0 142 0 0,0 0 24 0 0,0 0-34 0 0,0 0 10 0 0,0 0 66 0 0,0 0 90 0 0,4-3 9 0 0,9-6-76 0 0,-10 6-148 0 0,-3 3-169 0 0,0 0-132 0 0,0 0-142 0 0,2 7 6056 0 0,6 6-4896 0 0,2 8-2171 0 0,1 23 305 0 0,-2 0-1 0 0,-3 0 1 0 0,-1 1-1 0 0,-2 0 1 0 0,-2 0 0 0 0,-4 34-240 0 0,-12 45 645 0 0,49-157-393 0 0,188-191 32 0 0,-166 159-274 0 0,-46 54 34 0 0,-10 10-35 0 0,0 1-20 0 0,0 0 17 0 0,0 0-8 0 0,0 0 8 0 0,0 0 2 0 0,0 0-3 0 0,0 0-12 0 0,0 0-3 0 0,0 0 11 0 0,0 0-1 0 0,28-14 19 0 0,20-16 11 0 0,-122 0 790 0 0,-69-9-613 0 0,75 27-71 0 0,-16-10-21 0 0,50 11-40 0 0,4-15-321 0 0,16-1-1792 0 0,14 3-7413 0 0,1 20-2810 0 0</inkml:trace>
  <inkml:trace contextRef="#ctx0" brushRef="#br0" timeOffset="3264.89">446 528 7554 0 0,'0'0'4145'0'0,"0"0"-1749"0"0,0 0-761 0 0,0 0-133 0 0,0 0-93 0 0,0 0-198 0 0,0 0-279 0 0,0 0-281 0 0,0 0-165 0 0,0 0-73 0 0,0 0-10 0 0,0 0-12 0 0,-3 9 7 0 0,-6 29 2 0 0,23 15 887 0 0,75 149 865 0 0,-38-78-1548 0 0,-110-204 1237 0 0,46 49-1794 0 0,1-1 0 0 0,1 0 0 0 0,2 0 0 0 0,1-1 0 0 0,2 0 0 0 0,1-1 0 0 0,2 1 0 0 0,1-1 0 0 0,2 0 0 0 0,3-25-47 0 0,34-50 214 0 0,-29 94-189 0 0,-7 15-18 0 0,1 0 0 0 0,0 0 1 0 0,-1 0-1 0 0,1 1 1 0 0,-1-1-1 0 0,0 1 1 0 0,1-1-1 0 0,-1 1 1 0 0,1 0-1 0 0,-1-1 1 0 0,0 1-1 0 0,1 0 1 0 0,-1 0-1 0 0,0 0 1 0 0,0 0-1 0 0,0 0 0 0 0,0 0 1 0 0,0 0-1 0 0,0 1 1 0 0,0-1-1 0 0,0 0 1 0 0,0 0-1 0 0,0 1 1 0 0,-1-1-1 0 0,1 1 1 0 0,0-1-1 0 0,-1 1 1 0 0,0-1-1 0 0,1 1 1 0 0,-1-1-8 0 0,51 84 248 0 0,-19-74-1398 0 0,-10-26-5937 0 0,-16 11-517 0 0,-2 4-5065 0 0</inkml:trace>
  <inkml:trace contextRef="#ctx0" brushRef="#br0" timeOffset="5651.596">818 807 464 0 0,'0'0'2127'0'0,"0"0"-377"0"0,0 0-8 0 0,0 0 189 0 0,0 0 74 0 0,0 0-99 0 0,0 0-295 0 0,0 0-369 0 0,0 0-290 0 0,0 0-165 0 0,0 0-86 0 0,0 0-17 0 0,0 0 15 0 0,8-2 553 0 0,-5 1 4915 0 0,-7 134-4421 0 0,0-24-1258 0 0,6-107-475 0 0,-1-1 1 0 0,1 1-1 0 0,0-1 1 0 0,-1 1-1 0 0,1-1 1 0 0,0 0-1 0 0,0 1 1 0 0,0-1-1 0 0,0 0 0 0 0,0 0 1 0 0,0-1-1 0 0,0 1 1 0 0,0 0-1 0 0,0-1 1 0 0,1 1-1 0 0,-1-1 0 0 0,0 0 1 0 0,0 0-1 0 0,0 0 1 0 0,1 0-1 0 0,-1 0 1 0 0,0 0-1 0 0,0 0 0 0 0,1-1 1 0 0,-1 1-1 0 0,1-1-13 0 0,6 1 128 0 0,-4-2-96 0 0,0 0-1 0 0,-1-1 1 0 0,1 1-1 0 0,-1-1 0 0 0,1 0 1 0 0,-1 0-1 0 0,0 0 1 0 0,0 0-1 0 0,0-1 0 0 0,-1 1 1 0 0,1-1-1 0 0,-1 0 0 0 0,0 0 1 0 0,0-1-1 0 0,0 1 1 0 0,-1-1-1 0 0,1 0-31 0 0,-2 4 7 0 0,0 1-26 0 0,-1 0-12 0 0,0 0-2 0 0,0 0-22 0 0,-42-11-6993 0 0,34 11 3155 0 0,1 0-4079 0 0,3 0-2249 0 0</inkml:trace>
  <inkml:trace contextRef="#ctx0" brushRef="#br0" timeOffset="6204.584">852 487 1776 0 0,'0'0'2540'0'0,"0"0"-731"0"0,0 0-155 0 0,0 0 188 0 0,0 0 141 0 0,0 0-49 0 0,0 0-259 0 0,0 0-316 0 0,0 0-273 0 0,0 0-161 0 0,0 0-84 0 0,0 0-35 0 0,0 0-41 0 0,-7-7 3040 0 0,-20 66-2206 0 0,40-93-1070 0 0,1 9-439 0 0,-14 25-33 0 0,0 0-4 0 0,0 0 7 0 0,0 0-10 0 0,0 0-25 0 0,0 0 33 0 0,0 0 19 0 0,0 0 7 0 0,0 0 15 0 0,0 0-3 0 0,0 0-2 0 0,-5 22 610 0 0,-2-15-995 0 0,1-7-6830 0 0,2 0 1344 0 0,4 0-6316 0 0</inkml:trace>
  <inkml:trace contextRef="#ctx0" brushRef="#br0" timeOffset="7509.519">784 1 5073 0 0,'0'0'1989'0'0,"0"0"-140"0"0,0 0-32 0 0,0 0-94 0 0,0 0-168 0 0,0 0-286 0 0,0 0-255 0 0,0 0-102 0 0,0 0-57 0 0,0 0-26 0 0,0 0-4 0 0,0 0-31 0 0,0 5 6821 0 0,-4 21-7420 0 0,-52 123 150 0 0,39-101-233 0 0,65-249-22 0 0,-40 174-42 0 0,-12 46 107 0 0,-11 32-87 0 0,-3 5 145 0 0,15-43-126 0 0,4-21 6 0 0,24-63-110 0 0,-25 70 43 0 0,0 1-22 0 0,0 0 7 0 0,0 0 0 0 0,0 0 5 0 0,0 0 5 0 0,0 0-8 0 0,0 0-18 0 0,0 0-8 0 0,0 0 3 0 0,0 0 6 0 0,-5 19 42 0 0,-48 90-17 0 0,48-96-50 0 0,6-24-54 0 0,8-23-20 0 0,43-62-526 0 0,-51 93 631 0 0,-1 2 18 0 0,-25 57 19 0 0,33-78-3734 0 0,-1 14 486 0 0,-5 4 384 0 0,1 1-3311 0 0,1-1-5773 0 0</inkml:trace>
  <inkml:trace contextRef="#ctx0" brushRef="#br0" timeOffset="8906.758">197 321 0 0 0,'0'0'2054'0'0,"0"0"206"0"0,0 0 161 0 0,0 0 47 0 0,0 0-159 0 0,0 0-279 0 0,0 0-277 0 0,0 0-248 0 0,0 0-181 0 0,0 0-149 0 0,0 0-147 0 0,4 8 5471 0 0,6-10-6267 0 0,0 0-1 0 0,-1-1 1 0 0,1 0 0 0 0,-1-1 0 0 0,0 0 0 0 0,0 0-1 0 0,0-1 1 0 0,-1 0 0 0 0,0 0 0 0 0,0-1 0 0 0,1-1-232 0 0,15-9 234 0 0,44-24 30 0 0,-38 31 163 0 0,10-12 1307 0 0,-70 16-1445 0 0,-148-68-34 0 0,149 62-203 0 0,29 8-48 0 0,0 3-16 0 0,28 14-7725 0 0,-14-14-1099 0 0,-6 0-3581 0 0</inkml:trace>
</inkml:ink>
</file>

<file path=ppt/ink/ink8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4:41.3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40 12683 0 0,'0'0'1701'0'0,"0"0"-446"0"0,0 0-53 0 0,0 0 80 0 0,0 0 46 0 0,0 0-139 0 0,0 0-280 0 0,0 0-271 0 0,0 0-163 0 0,0 0-95 0 0,0 0-60 0 0,15 7 1863 0 0,4-19-1131 0 0,-20 29 182 0 0,-36 59-516 0 0,53-77-485 0 0,104-101 435 0 0,-119 102-668 0 0,-1 0 0 0 0,1 0 0 0 0,-1-1 0 0 0,0 1 0 0 0,1 0 0 0 0,-1-1 0 0 0,1 1 0 0 0,-1 0 0 0 0,1-1 0 0 0,-1 1 0 0 0,0-1 0 0 0,1 1 0 0 0,-1 0 0 0 0,0-1 0 0 0,1 1-1 0 0,-1-1 1 0 0,0 1 0 0 0,0-1 0 0 0,0 1 0 0 0,1-1 0 0 0,-1 1 0 0 0,0-1 0 0 0,0 0 0 0 0,0 1 0 0 0,0-1 0 0 0,0 1 0 0 0,0-1 0 0 0,0 1 0 0 0,0-1 0 0 0,0 1 0 0 0,0-1 0 0 0,0 1 0 0 0,0-1 0 0 0,0 0-1 0 0,-1 1 1 0 0,1-1 0 0 0,0 1 0 0 0,0-1 0 0 0,-1 1 0 0 0,1 0 0 0 0,0-1 0 0 0,-1 1 0 0 0,1-1 0 0 0,0 1 0 0 0,-1-1 0 0 0,1 1 0 0 0,-1 0 0 0 0,1-1 0 0 0,0 1 0 0 0,-1 0 0 0 0,1-1 0 0 0,-1 1-1 0 0,1 0 1 0 0,-1 0 0 0 0,1 0 0 0 0,-1-1 0 0 0,1 1 0 0 0,-1 0 0 0 0,0 0 0 0 0,1 0 0 0 0,-1 0 0 0 0,1 0 0 0 0,-1 0 0 0 0,0 0 0 0 0,-37 3-2801 0 0,29 4-511 0 0,0-1-5511 0 0,4-5-4288 0 0</inkml:trace>
</inkml:ink>
</file>

<file path=ppt/ink/ink8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4:46.6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163 1 13075 0 0,'0'0'2148'0'0,"0"0"-295"0"0,0 0-78 0 0,0 0-171 0 0,0 0-257 0 0,0 0-259 0 0,0 0-244 0 0,0 0-185 0 0,0 0-127 0 0,0 0-98 0 0,0 0-90 0 0,0 0-77 0 0,0 0-35 0 0,-12 1-26 0 0,-93 27 374 0 0,102-27-575 0 0,1 0 0 0 0,-1-1 0 0 0,1 1 0 0 0,0 0 0 0 0,0 0 0 0 0,-1 0 0 0 0,1 1 0 0 0,0-1 0 0 0,0 0 0 0 0,0 1 0 0 0,0 0 0 0 0,1-1 0 0 0,-1 1 0 0 0,0 0 0 0 0,1 0 0 0 0,-1 0 0 0 0,1 0 0 0 0,0 0 0 0 0,-1 0 0 0 0,1 0 0 0 0,0 1 0 0 0,0-1 0 0 0,0 0 0 0 0,1 1 0 0 0,-1-1 0 0 0,1 0 0 0 0,-1 1 0 0 0,1-1 0 0 0,0 1 0 0 0,0-1 0 0 0,0 1 0 0 0,0-1 0 0 0,0 1 0 0 0,0-1 0 0 0,1 1 0 0 0,-1-1 1 0 0,1 0-1 0 0,0 1 0 0 0,0-1 0 0 0,1 2-6 0 0,62 29 46 0 0,-57-31-10 0 0,0 0 0 0 0,0 0 0 0 0,-1 1-1 0 0,1-1 1 0 0,-1 1 0 0 0,0 1-1 0 0,0-1 1 0 0,0 1 0 0 0,0 0-1 0 0,0 1 1 0 0,-1-1 0 0 0,0 1-1 0 0,0 0 1 0 0,0 1 0 0 0,-1-1 0 0 0,0 1-1 0 0,0 0 1 0 0,0 0 0 0 0,-1 0-1 0 0,0 0 1 0 0,2 5-35 0 0,-4-6 41 0 0,-1 0 1 0 0,0 0 0 0 0,0 0-1 0 0,0 0 1 0 0,-1 1-1 0 0,0-1 1 0 0,0 0-1 0 0,0 0 1 0 0,0 0-1 0 0,-1-1 1 0 0,0 1-1 0 0,0 0 1 0 0,0 0-1 0 0,-1-1 1 0 0,1 0-1 0 0,-1 1 1 0 0,0-1-1 0 0,0 0 1 0 0,-1 0-1 0 0,1-1 1 0 0,-1 1-1 0 0,0-1 1 0 0,0 1 0 0 0,0-1-1 0 0,0 0 1 0 0,-1-1-1 0 0,1 1 1 0 0,-1-1-1 0 0,0 0 1 0 0,1 0-1 0 0,-1 0 1 0 0,0-1-1 0 0,0 0 1 0 0,0 0-1 0 0,0 0 1 0 0,0 0-1 0 0,-2-1-41 0 0,-36-5-784 0 0,34-24-6661 0 0,9 19-1109 0 0,0 6-4161 0 0</inkml:trace>
</inkml:ink>
</file>

<file path=ppt/ink/ink8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4:47.5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1 254 2561 0 0,'0'0'2876'0'0,"0"0"-195"0"0,0 0-17 0 0,0 0-87 0 0,0 0-278 0 0,0 0-335 0 0,0 0-317 0 0,0 0-269 0 0,0 0-190 0 0,34-5-154 0 0,110-16-141 0 0,-49-6 681 0 0,-70 14-1094 0 0,-13 9-335 0 0,-1-2 1 0 0,0 1-1 0 0,0-2 0 0 0,0 1 1 0 0,-1-1-1 0 0,0-1 0 0 0,0 0 1 0 0,-1 0-1 0 0,0-1 0 0 0,-1-1 0 0 0,0 1 1 0 0,0-1-1 0 0,-1 0 0 0 0,0-1 1 0 0,-1 0-1 0 0,0 0 0 0 0,0 0 1 0 0,-1-1-1 0 0,-1 0 0 0 0,0 0-145 0 0,-4 11 60 0 0,0 1-4 0 0,0 0-4 0 0,0 0-24 0 0,-2 5-87 0 0,-23 108-25 0 0,13-10 84 0 0,5 1-1 0 0,5 0 0 0 0,4 15 1 0 0,0 14 16 0 0,-1-72-11 0 0,-2-1 0 0 0,-3 0 0 0 0,-3 0 0 0 0,-2 0 0 0 0,-3-1 0 0 0,-12 34-5 0 0,22-85 5 0 0,-1 0-1 0 0,1-1 1 0 0,-1 0-1 0 0,-1 1 0 0 0,1-1 1 0 0,-1 0-1 0 0,-1 0 0 0 0,1-1 1 0 0,-1 1-1 0 0,0-1 0 0 0,-1 0 1 0 0,1 0-1 0 0,-1-1 1 0 0,0 0-1 0 0,-1 0 0 0 0,1 0 1 0 0,-1-1-1 0 0,0 0 0 0 0,0 0 1 0 0,0-1-1 0 0,-1 0 0 0 0,1 0 1 0 0,-1 0-1 0 0,1-1 0 0 0,-1 0 1 0 0,-2-1-5 0 0,2 0 6 0 0,1-1-1 0 0,0-1 1 0 0,-1 1 0 0 0,1-1 0 0 0,0-1 0 0 0,0 1 0 0 0,-1-1-1 0 0,1 0 1 0 0,0-1 0 0 0,1 0 0 0 0,-1 0 0 0 0,0 0-1 0 0,1-1 1 0 0,0 0 0 0 0,0 0 0 0 0,0-1 0 0 0,0 1 0 0 0,1-1-1 0 0,0-1 1 0 0,0 1 0 0 0,0-1 0 0 0,0 0 0 0 0,1 0-1 0 0,0 0 1 0 0,1 0 0 0 0,-1-1 0 0 0,-1-4-6 0 0,1 1 10 0 0,-1 0 1 0 0,2 0-1 0 0,-1-1 0 0 0,2 1 0 0 0,-1-1 1 0 0,1 1-1 0 0,1-1 0 0 0,0 0 1 0 0,1 0-1 0 0,0 0 0 0 0,0 0 1 0 0,1 0-1 0 0,0 1 0 0 0,1-1 1 0 0,1 0-1 0 0,-1 1 0 0 0,2-1 1 0 0,2-6-11 0 0,16-20 14 0 0,2 1 1 0 0,1 1 0 0 0,2 2 0 0 0,1 0 0 0 0,1 2-1 0 0,2 0 1 0 0,1 3 0 0 0,1 1 0 0 0,2 1 0 0 0,11-5-15 0 0,112-65-698 0 0,-157 93 791 0 0,1 2-1542 0 0,-1 1-7809 0 0,-3 0-2845 0 0</inkml:trace>
  <inkml:trace contextRef="#ctx0" brushRef="#br0" timeOffset="307.979">746 740 7746 0 0,'0'0'3180'0'0,"0"0"-1402"0"0,0 0-219 0 0,0 0 240 0 0,0 0 64 0 0,0 0-165 0 0,0 0-279 0 0,0 0-218 0 0,0 0-152 0 0,0 0-101 0 0,0 0-52 0 0,0 0-68 0 0,0 0-58 0 0,-12 11-53 0 0,-37 32-70 0 0,48-43-619 0 0,0 0 1 0 0,1 0-1 0 0,-1 0 1 0 0,0 0-1 0 0,1 0 0 0 0,-1-1 1 0 0,0 1-1 0 0,0 0 1 0 0,1 0-1 0 0,-1-1 1 0 0,0 1-1 0 0,1 0 0 0 0,-1-1 1 0 0,1 1-1 0 0,-1-1 1 0 0,0 1-1 0 0,1-1 0 0 0,-1 1 1 0 0,1-1-1 0 0,-1 1 1 0 0,1-1-1 0 0,-1 1 1 0 0,1-1-1 0 0,0 0 0 0 0,-1 1 1 0 0,1-1-1 0 0,0 0 1 0 0,-1 1-1 0 0,1-1 0 0 0,0 0 1 0 0,0 0-1 0 0,0 1 1 0 0,0-1-1 0 0,0 0 1 0 0,0 1-1 0 0,0-1 0 0 0,0 0 1 0 0,0 0-1 0 0,0 1 1 0 0,0-1-1 0 0,0 0 0 0 0,0 0 1 0 0,0 1-1 0 0,1-1 1 0 0,-1 0-1 0 0,0 1 1 0 0,1-1-1 0 0,-1 0 0 0 0,0 1 1 0 0,1-1-1 0 0,-1 0 1 0 0,1 1-1 0 0,0-1-28 0 0,-1-2 93 0 0,48-109 828 0 0,-45 107-892 0 0,182-238 405 0 0,-181 271-5579 0 0,-5-13-2543 0 0,-1-7-5111 0 0</inkml:trace>
  <inkml:trace contextRef="#ctx0" brushRef="#br0" timeOffset="762.665">1321 501 14699 0 0,'0'0'1426'0'0,"0"0"-203"0"0,0 0 148 0 0,0 0 109 0 0,0 0-54 0 0,0 0-138 0 0,0 0-223 0 0,0 0-166 0 0,0 0-109 0 0,0 0-115 0 0,0 0-130 0 0,0 0-93 0 0,1-5-69 0 0,-1 3-369 0 0,0 2 1 0 0,1-1-1 0 0,-1 1 1 0 0,0-1 0 0 0,0 1 0 0 0,1-1 0 0 0,-1 1 0 0 0,0-1 0 0 0,0 1 0 0 0,0-1-1 0 0,0 1 1 0 0,0-1 0 0 0,0 0 0 0 0,0 1 0 0 0,0-1 0 0 0,0 1 0 0 0,0-1 0 0 0,0 1-1 0 0,0-1 1 0 0,0 0 0 0 0,0 1 0 0 0,-1-1 0 0 0,1 1 0 0 0,0-1 0 0 0,0 1-1 0 0,-1-1 1 0 0,1 1 0 0 0,0-1 0 0 0,-1 1 0 0 0,1-1 0 0 0,0 1 0 0 0,-1 0 0 0 0,1-1-1 0 0,-1 1 1 0 0,1-1 0 0 0,-1 1 0 0 0,1 0 0 0 0,-1 0 0 0 0,1-1 0 0 0,-1 1 0 0 0,1 0-1 0 0,-1 0 1 0 0,1-1 0 0 0,-1 1 0 0 0,1 0 0 0 0,-1 0 0 0 0,1 0 0 0 0,-1 0 0 0 0,0 0-1 0 0,1 0 1 0 0,-1 0 0 0 0,1 0 0 0 0,-1 0 0 0 0,1 0 0 0 0,-1 0 0 0 0,0 0 0 0 0,1 1-1 0 0,-1-1-14 0 0,-16 3 60 0 0,1 0 0 0 0,0 1 0 0 0,0 1-1 0 0,0 1 1 0 0,0 0 0 0 0,1 1-1 0 0,0 0 1 0 0,0 1 0 0 0,1 1 0 0 0,0 0-1 0 0,1 2 1 0 0,0-1 0 0 0,0 1-1 0 0,1 1 1 0 0,1 0 0 0 0,0 1 0 0 0,0 0-1 0 0,2 1 1 0 0,-1 0 0 0 0,2 0-1 0 0,0 1 1 0 0,1 0-60 0 0,2-8 0 0 0,1 0 0 0 0,0 0 0 0 0,1 0-1 0 0,0 0 1 0 0,0 1 0 0 0,1-1 0 0 0,0 1 0 0 0,0 0-1 0 0,0 0 1 0 0,1 0 0 0 0,0-1 0 0 0,1 1 0 0 0,0 0 0 0 0,0 0-1 0 0,1 0 1 0 0,1-5 4 0 0,1-1 0 0 0,-1 0 0 0 0,1 0 0 0 0,0-1 0 0 0,-1 1 0 0 0,1-1 0 0 0,0 1 0 0 0,0-1-1 0 0,0 0 1 0 0,0 0 0 0 0,1 0 0 0 0,-1 0 0 0 0,0-1 0 0 0,0 1 0 0 0,0-1 0 0 0,1 0 0 0 0,-1 0 0 0 0,0 0-1 0 0,0 0 1 0 0,0-1 0 0 0,1 1 0 0 0,-1-1 0 0 0,0 0 0 0 0,0 0 0 0 0,0 0 0 0 0,3-1-4 0 0,16-7 73 0 0,0-1 0 0 0,0 0-1 0 0,-1-2 1 0 0,0 0 0 0 0,-1-2 0 0 0,-1 0 0 0 0,0-1 0 0 0,8-9-73 0 0,74-54 406 0 0,-23 56-279 0 0,-77 23-129 0 0,0 0 0 0 0,1 1 0 0 0,-1-1 0 0 0,1 0 0 0 0,-1 0 0 0 0,0 1 0 0 0,0-1 0 0 0,0 1 0 0 0,0-1 0 0 0,0 1 0 0 0,0-1 0 0 0,0 1 0 0 0,0 0 0 0 0,-1-1 1 0 0,1 1-1 0 0,-1 0 0 0 0,1 0 0 0 0,-1-1 0 0 0,0 1 0 0 0,0 0 0 0 0,1 0 0 0 0,-1 0 0 0 0,0-1 0 0 0,-1 1 0 0 0,1 0 0 0 0,0 1 2 0 0,0 5-14 0 0,3 24-102 0 0,-3-21-119 0 0,1 0 0 0 0,0 0 0 0 0,1-1 0 0 0,0 1 0 0 0,0-1 0 0 0,1 1 0 0 0,0-1 0 0 0,1 0 0 0 0,0 0 0 0 0,1 0 0 0 0,1 1 235 0 0,15 7-4126 0 0,-5-11-5474 0 0,-11-6-2579 0 0</inkml:trace>
  <inkml:trace contextRef="#ctx0" brushRef="#br0" timeOffset="1324.914">1647 887 12243 0 0,'0'0'2083'0'0,"0"0"-307"0"0,0 0-90 0 0,0 0-121 0 0,0 0-158 0 0,0 0-166 0 0,0 0-148 0 0,0 0-59 0 0,0 0-55 0 0,0 0-134 0 0,0 0-125 0 0,0 0-93 0 0,0 0-99 0 0,12-11-72 0 0,39-40-69 0 0,15-49 608 0 0,-56 78-920 0 0,2 1 0 0 0,1 0 0 0 0,0 1 0 0 0,1 0 0 0 0,1 1 0 0 0,1 1 1 0 0,1 0-1 0 0,1 1 0 0 0,0 1 0 0 0,8-5-75 0 0,-26 22-1 0 0,0-1 0 0 0,0 0 1 0 0,0 0-1 0 0,0 1 0 0 0,0-1 0 0 0,0 0 1 0 0,0 1-1 0 0,0-1 0 0 0,0 0 0 0 0,0 0 0 0 0,0 1 1 0 0,0-1-1 0 0,0 0 0 0 0,0 0 0 0 0,0 1 1 0 0,0-1-1 0 0,1 0 0 0 0,-1 0 0 0 0,0 0 1 0 0,0 1-1 0 0,0-1 0 0 0,0 0 0 0 0,1 0 1 0 0,-1 0-1 0 0,0 0 0 0 0,0 1 0 0 0,0-1 1 0 0,1 0-1 0 0,-1 0 0 0 0,0 0 0 0 0,0 0 1 0 0,1 0-1 0 0,-1 0 0 0 0,0 1 0 0 0,0-1 1 0 0,1 0-1 0 0,-1 0 0 0 0,0 0 0 0 0,0 0 1 0 0,1 0-1 0 0,-1 0 0 0 0,0 0 0 0 0,0 0 0 0 0,1 0 1 0 0,-1 0-1 0 0,0 0 0 0 0,0 0 0 0 0,1-1 1 0 0,-1 1-1 0 0,0 0 0 0 0,0 0 0 0 0,1 0 1 0 0,-1 0-1 0 0,0 0 0 0 0,0 0 0 0 0,0-1 1 0 0,1 1-1 0 0,-1 0 0 0 0,0 0 1 0 0,0 9 5 0 0,-4 148-56 0 0,5-155 52 0 0,0 0-1 0 0,0-1 1 0 0,1 1-1 0 0,-1 0 1 0 0,0-1 0 0 0,1 1-1 0 0,-1-1 1 0 0,1 0-1 0 0,-1 1 1 0 0,1-1-1 0 0,0 0 1 0 0,0 0-1 0 0,-1 0 1 0 0,1 0 0 0 0,0 0-1 0 0,0 0 1 0 0,0-1-1 0 0,0 1 1 0 0,0-1-1 0 0,0 1 1 0 0,0-1 0 0 0,0 0-1 0 0,0 0 1 0 0,0 0-1 0 0,0 0 1 0 0,0 0-1 0 0,0 0 1 0 0,0-1-1 0 0,0 1 1 0 0,0-1 0 0 0,0 1-1 0 0,0-1 1 0 0,0 0-1 0 0,0 1 1 0 0,0-1-1 0 0,0 0 1 0 0,-1 0 0 0 0,2-1-2 0 0,107-71 67 0 0,-47 57-80 0 0,-38 52-19 0 0,-10-17-74 0 0,16 16-345 0 0,-3-21-3078 0 0,-27-14 3294 0 0,10 2-3114 0 0,-2-1-4331 0 0,-4-1-4199 0 0</inkml:trace>
  <inkml:trace contextRef="#ctx0" brushRef="#br0" timeOffset="1716.967">2503 674 2072 0 0,'0'0'1717'0'0,"0"0"-438"0"0,0 0 166 0 0,0 0 309 0 0,0 0 159 0 0,0 0 7 0 0,0 0-114 0 0,0 0-147 0 0,0 0-126 0 0,0 0-75 0 0,0 0-98 0 0,0 0-129 0 0,0 0-115 0 0,25 5-117 0 0,81 17-99 0 0,-45-24 761 0 0,-49-5-1257 0 0,-1 4-266 0 0,-1-2 1 0 0,0 1-1 0 0,0-1 1 0 0,0-1-1 0 0,0 0 0 0 0,-1 0 1 0 0,0-1-1 0 0,0 0 1 0 0,0 0-1 0 0,-1-1 1 0 0,0 0-1 0 0,-1-1 0 0 0,0 0 1 0 0,0 0-1 0 0,-1 0 1 0 0,0-1-1 0 0,-1 0 0 0 0,0 0 1 0 0,0 0-1 0 0,-1-1 1 0 0,-1 0-1 0 0,0 1 1 0 0,0-1-1 0 0,0-3-138 0 0,-3 12 3 0 0,-1 0-1 0 0,1 0 1 0 0,0 0-1 0 0,0 1 1 0 0,-1-1-1 0 0,1 0 1 0 0,-1 0-1 0 0,0 1 1 0 0,1-1-1 0 0,-1 0 1 0 0,0 1-1 0 0,0-1 1 0 0,0 1-1 0 0,0-1 1 0 0,0 1-1 0 0,-1-1 1 0 0,1 1-1 0 0,0 0 1 0 0,-1 0-1 0 0,1 0 1 0 0,-1-1-1 0 0,1 1 1 0 0,-1 0-1 0 0,1 1 1 0 0,-1-1 0 0 0,0 0-1 0 0,1 0 1 0 0,-1 1-1 0 0,0-1 1 0 0,0 1-1 0 0,1 0 1 0 0,-1-1-1 0 0,0 1 1 0 0,0 0-1 0 0,0 0 1 0 0,0 0-3 0 0,-67 12 1 0 0,58-7-7 0 0,1 1-1 0 0,0-1 1 0 0,0 2 0 0 0,0 0-1 0 0,1 0 1 0 0,0 0 0 0 0,0 1 0 0 0,1 1-1 0 0,0-1 1 0 0,0 1 0 0 0,1 1-1 0 0,0-1 1 0 0,1 1 0 0 0,0 0-1 0 0,0 1 1 0 0,1 0 0 0 0,1-1-1 0 0,0 1 1 0 0,0 1 0 0 0,1-1 0 0 0,1 1-1 0 0,-1-1 1 0 0,2 1 0 0 0,0 0-1 0 0,0-1 1 0 0,1 1 0 0 0,1 0-1 0 0,0 0 1 0 0,0-1 0 0 0,1 1-1 0 0,1 0 1 0 0,0-1 0 0 0,0 0 0 0 0,1 0-1 0 0,1 0 1 0 0,0 0 0 0 0,5 8 6 0 0,2-5 9 0 0,-1-1 0 0 0,2-1 0 0 0,-1 0 0 0 0,2 0 1 0 0,0-1-1 0 0,0-1 0 0 0,1 0 0 0 0,0-1 1 0 0,0-1-1 0 0,1-1 0 0 0,0 0 0 0 0,1 0 0 0 0,-1-2 1 0 0,1 0-1 0 0,1-1 0 0 0,-1-1 0 0 0,0-1 1 0 0,1 0-1 0 0,-1-1 0 0 0,1-1 0 0 0,-1 0 0 0 0,1-2 1 0 0,2 0-10 0 0,63-22-1676 0 0,-54 6-6174 0 0,-21 10-4914 0 0</inkml:trace>
</inkml:ink>
</file>

<file path=ppt/ink/ink8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4:45.1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254 0 8666 0 0,'0'0'2395'0'0,"0"0"-401"0"0,0 0-206 0 0,0 0-33 0 0,0 0-52 0 0,0 0-182 0 0,0 0-305 0 0,0 0-317 0 0,0 0-258 0 0,0 0-155 0 0,0 0-41 0 0,0 0 35 0 0,0 0 44 0 0,-1 8 20 0 0,11 88 1262 0 0,4-31-1393 0 0,-3 0 0 0 0,-3 1 0 0 0,-3 0 0 0 0,-3 0 0 0 0,-3 0 0 0 0,-2 1 0 0 0,-8 35-413 0 0,-3 86 173 0 0,13-142-2545 0 0,1-98-2125 0 0,0 18-5038 0 0,0 22-2324 0 0</inkml:trace>
  <inkml:trace contextRef="#ctx0" brushRef="#br0" timeOffset="699.78">0 490 15851 0 0,'0'0'1543'0'0,"0"0"-377"0"0,0 0-162 0 0,0 0 12 0 0,0 0 7 0 0,0 0-33 0 0,0 0-139 0 0,0 0-147 0 0,0 0-108 0 0,0 0-84 0 0,0 0-84 0 0,35-14-94 0 0,112-41-84 0 0,71-8 30 0 0,-192 55-361 0 0,-11 5-211 0 0,0-1-1 0 0,-1 0 0 0 0,1-1 0 0 0,-1-1 0 0 0,0-1 0 0 0,0 0 1 0 0,-1 0-1 0 0,0-1 0 0 0,0-1 0 0 0,-1 0 0 0 0,7-7 293 0 0,62-100-7681 0 0,-50 26 6155 0 0,-23 59 2398 0 0,0 11 2673 0 0,-8 20-2754 0 0,0 0-126 0 0,0 19 1158 0 0,-13 190 2428 0 0,-3 176-2298 0 0,16-365-1883 0 0,-1-13-56 0 0,1-1 1 0 0,0 1 0 0 0,0-1-1 0 0,1 0 1 0 0,0 1 0 0 0,0-1-1 0 0,0 0 1 0 0,1 0 0 0 0,0 0-1 0 0,0 0 1 0 0,1 0 0 0 0,-1 0-1 0 0,1 0 1 0 0,0-1 0 0 0,1 0-1 0 0,0 1 1 0 0,-1-1 0 0 0,6 4-15 0 0,-4-8 31 0 0,1 0 1 0 0,0-1 0 0 0,-1 0-1 0 0,1 0 1 0 0,0 0-1 0 0,-1-1 1 0 0,1 0 0 0 0,0 0-1 0 0,-1 0 1 0 0,0-1-1 0 0,1 0 1 0 0,-1 0 0 0 0,0 0-1 0 0,0 0 1 0 0,0-1-1 0 0,0 0 1 0 0,0 0 0 0 0,0-1-1 0 0,-1 1 1 0 0,0-1 0 0 0,0 0-1 0 0,0 0 1 0 0,0 0-1 0 0,0-1 1 0 0,-1 1 0 0 0,1-1-32 0 0,-4 4 1 0 0,116-103 167 0 0,-28 48-148 0 0,-87 55-19 0 0,-1 0 0 0 0,1 0 0 0 0,0 1 0 0 0,0-1 0 0 0,0 0 1 0 0,0 1-1 0 0,0-1 0 0 0,0 1 0 0 0,1-1 0 0 0,-1 1 0 0 0,0-1 0 0 0,0 1 1 0 0,0 0-1 0 0,0-1 0 0 0,1 1 0 0 0,-1 0 0 0 0,0 0 0 0 0,0 0 1 0 0,0 0-1 0 0,1 0 0 0 0,-1 0 0 0 0,0 0 0 0 0,0 0 0 0 0,0 1 1 0 0,1-1-1 0 0,-1 0 0 0 0,0 1 0 0 0,0-1 0 0 0,0 1 0 0 0,0-1 0 0 0,0 1 1 0 0,0 0-1 0 0,0-1 0 0 0,0 1 0 0 0,0 0 0 0 0,0 0 0 0 0,0 0 1 0 0,0 0-1 0 0,-1 0 0 0 0,1 0 0 0 0,0 0 0 0 0,-1 0 0 0 0,1 0 1 0 0,-1 0-1 0 0,1 0 0 0 0,-1 0 0 0 0,1 0 0 0 0,-1 0 0 0 0,0 0 0 0 0,1 1 1 0 0,-1-1-1 0 0,0 0 0 0 0,0 1-1 0 0,20 174 275 0 0,6-118-185 0 0,8-66-1815 0 0,-16-12-6086 0 0,-13 13 1861 0 0,-1 2-5505 0 0</inkml:trace>
  <inkml:trace contextRef="#ctx0" brushRef="#br0" timeOffset="951.18">1504 505 5433 0 0,'0'0'2871'0'0,"0"0"-461"0"0,0 0-164 0 0,0 0-145 0 0,0 0-337 0 0,0 0-406 0 0,0 0-436 0 0,0 0-343 0 0,0 0-213 0 0,0 0-152 0 0,-11 32-84 0 0,-33 97-58 0 0,38-81-44 0 0,10-44-50 0 0,20 9-1177 0 0,-14-13-1850 0 0,0-2-3614 0 0,-2-1-2898 0 0</inkml:trace>
  <inkml:trace contextRef="#ctx0" brushRef="#br0" timeOffset="1114.315">1419 206 20132 0 0,'0'0'1441'0'0,"0"0"-641"0"0,0 0-240 0 0,0 0-40 0 0,0 0-184 0 0,0 0-224 0 0,0 0-96 0 0,0 0-104 0 0,0 0-16 0 0,0 0 0 0 0,0 0-184 0 0,0 0-400 0 0,0 0-888 0 0,102 19-2465 0 0,-88-12-8866 0 0</inkml:trace>
</inkml:ink>
</file>

<file path=ppt/ink/ink8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4:44.0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177 132 10330 0 0,'0'0'1634'0'0,"0"0"-196"0"0,0 0 81 0 0,0 0 210 0 0,0 0 36 0 0,0 0-197 0 0,0 0-292 0 0,0 0-249 0 0,0 0-177 0 0,0 0-104 0 0,0 0-107 0 0,0 0-117 0 0,0 0-113 0 0,-6-8-106 0 0,-20-24-99 0 0,25 32-195 0 0,0-1 0 0 0,0 1 0 0 0,0 0 0 0 0,0-1 0 0 0,0 1-1 0 0,-1 0 1 0 0,1 0 0 0 0,0 0 0 0 0,0 0 0 0 0,0 0 0 0 0,-1 0 0 0 0,1 0 0 0 0,0 0 0 0 0,0 0 0 0 0,0 0 0 0 0,0 1 0 0 0,-1-1 0 0 0,1 0 0 0 0,0 1 0 0 0,0-1-1 0 0,0 1 1 0 0,0 0 0 0 0,0-1 0 0 0,0 1 0 0 0,0 0 0 0 0,0-1 0 0 0,0 1 0 0 0,0 0 0 0 0,1 0 0 0 0,-1 0 0 0 0,0 0 0 0 0,0 0 0 0 0,1 0 0 0 0,-1 0-1 0 0,1 0 1 0 0,-1 0 0 0 0,0 1-9 0 0,-4 4 38 0 0,-5 5-13 0 0,0 1 0 0 0,0 0-1 0 0,1 0 1 0 0,1 1 0 0 0,0 0 0 0 0,1 0-1 0 0,0 1 1 0 0,1 0 0 0 0,0 1 0 0 0,1-1 0 0 0,1 1-1 0 0,1 0 1 0 0,0 0 0 0 0,0 0 0 0 0,2 0 0 0 0,0 1-1 0 0,1 3-24 0 0,1-14 31 0 0,1 1-1 0 0,0-1 1 0 0,0 0-1 0 0,0 0 1 0 0,1 0-1 0 0,-1-1 0 0 0,1 1 1 0 0,0-1-1 0 0,1 1 1 0 0,-1-1-1 0 0,1 0 1 0 0,0 0-1 0 0,0-1 1 0 0,0 1-1 0 0,0-1 0 0 0,1 0 1 0 0,-1 0-1 0 0,1 0 1 0 0,0-1-1 0 0,0 0 1 0 0,0 0-1 0 0,0 0 1 0 0,0 0-1 0 0,0-1 0 0 0,1 0 1 0 0,-1 0-1 0 0,0 0 1 0 0,1 0-1 0 0,-1-1 1 0 0,1 0-1 0 0,-1 0 0 0 0,1-1 1 0 0,-1 0-1 0 0,0 0 1 0 0,1 0-1 0 0,-1 0 1 0 0,0-1-1 0 0,0 0 1 0 0,0 0-1 0 0,0 0 0 0 0,0-1 1 0 0,0 0-1 0 0,-1 1 1 0 0,1-2-1 0 0,-1 1 1 0 0,2-2-31 0 0,5-3 56 0 0,-1-2 1 0 0,1 1-1 0 0,-2-1 1 0 0,1-1-1 0 0,-1 0 0 0 0,-1 0 1 0 0,0 0-1 0 0,0-1 1 0 0,-1-1-1 0 0,-1 1 1 0 0,0-1-1 0 0,-1 0 1 0 0,0 0-1 0 0,-1-1 1 0 0,-1 1-1 0 0,0-1 0 0 0,-1 0 1 0 0,0 0-1 0 0,-1 0 1 0 0,0 0-1 0 0,-2 0 1 0 0,1 0-1 0 0,-2 0 1 0 0,0-2-57 0 0,0 8-30 0 0,-1 0-1 0 0,-1 0 1 0 0,1 0 0 0 0,-1 0 0 0 0,-1 0 0 0 0,1 1 0 0 0,-1 0 0 0 0,-1 0 0 0 0,1 0 0 0 0,-1 1 0 0 0,0-1-1 0 0,-1 1 1 0 0,1 1 0 0 0,-6-4 30 0 0,10 8-107 0 0,1 0 1 0 0,-1 0-1 0 0,1 0 0 0 0,-1 0 0 0 0,0 1 1 0 0,1-1-1 0 0,-1 1 0 0 0,0-1 0 0 0,0 1 1 0 0,1 0-1 0 0,-1 0 0 0 0,0 0 0 0 0,0 0 1 0 0,1 0-1 0 0,-1 0 0 0 0,0 0 0 0 0,0 0 1 0 0,1 1-1 0 0,-1-1 0 0 0,0 1 0 0 0,0-1 1 0 0,1 1-1 0 0,-1 0 0 0 0,1 0 0 0 0,-1-1 1 0 0,0 1-1 0 0,1 0 0 0 0,0 0 0 0 0,-1 1 1 0 0,1-1-1 0 0,0 0 0 0 0,-1 0 0 0 0,1 1 1 0 0,0 0 106 0 0,-10 15-4232 0 0,2 1-3531 0 0,6-9-4495 0 0</inkml:trace>
  <inkml:trace contextRef="#ctx0" brushRef="#br0" timeOffset="280.957">517 459 9842 0 0,'0'0'2649'0'0,"0"0"-529"0"0,0 0-177 0 0,0 0 27 0 0,0 0-86 0 0,0 0-211 0 0,0 0-297 0 0,0 0-294 0 0,0 0-210 0 0,0 0-135 0 0,0 0-135 0 0,0 0-104 0 0,0 0-76 0 0,2-6-53 0 0,26-161 1514 0 0,-16 142-1817 0 0,0 0 0 0 0,2 1 0 0 0,1 1 0 0 0,0 0 0 0 0,2 1 0 0 0,1 1 0 0 0,0 1 1 0 0,2 0-1 0 0,0 2 0 0 0,1 0 0 0 0,1 1 0 0 0,6-3-66 0 0,-27 20-22 0 0,0-1 0 0 0,-1 1 0 0 0,1 0 1 0 0,0-1-1 0 0,-1 1 0 0 0,1 0 1 0 0,0-1-1 0 0,-1 1 0 0 0,1 0 1 0 0,0 0-1 0 0,0 0 0 0 0,-1 0 0 0 0,1 0 1 0 0,0 0-1 0 0,0 0 0 0 0,0 0 1 0 0,-1 0-1 0 0,1 0 0 0 0,0 0 1 0 0,0 0-1 0 0,-1 0 0 0 0,1 1 0 0 0,0-1 1 0 0,-1 0-1 0 0,1 1 0 0 0,0-1 1 0 0,-1 0-1 0 0,1 1 0 0 0,0-1 0 0 0,-1 1 1 0 0,1-1-1 0 0,-1 1 0 0 0,1-1 1 0 0,-1 1-1 0 0,1 0 0 0 0,-1-1 1 0 0,1 1-1 0 0,-1 0 0 0 0,0-1 0 0 0,1 1 1 0 0,-1 0-1 0 0,0-1 0 0 0,1 1 1 0 0,-1 0-1 0 0,0 0 0 0 0,0-1 1 0 0,0 1-1 0 0,0 0 0 0 0,0 0 0 0 0,0-1 1 0 0,0 1-1 0 0,0 0 0 0 0,0 0 1 0 0,0-1-1 0 0,0 1 0 0 0,0 0 1 0 0,-1 0-1 0 0,1 0 22 0 0,2 22-3391 0 0,-2-9-3798 0 0,2-9-5334 0 0</inkml:trace>
</inkml:ink>
</file>

<file path=ppt/ink/ink8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4:42.3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49 163 10866 0 0,'0'0'1462'0'0,"0"0"-559"0"0,0 0-238 0 0,0 0 169 0 0,0 0 285 0 0,0 0 158 0 0,0 0-79 0 0,0 0-291 0 0,0 0-284 0 0,0 0-113 0 0,0 0 2 0 0,0 0 77 0 0,0 0 61 0 0,12 1 5 0 0,-9 0-636 0 0,9 1 237 0 0,1 0 0 0 0,0-1 0 0 0,0 0 1 0 0,0-1-1 0 0,0 0 0 0 0,0-1 0 0 0,0-1 0 0 0,-1 0 1 0 0,9-3-257 0 0,27-14 662 0 0,-2-3 0 0 0,0-2-1 0 0,40-27-661 0 0,-37 7 585 0 0,-59 96 177 0 0,-25 147-494 0 0,8 1 0 0 0,0 175-268 0 0,27-369 3 0 0,-35 361 133 0 0,19-256 478 0 0,-3-331-365 0 0,12 176-212 0 0,7 43-70 0 0,0 1-23 0 0,0 0-7 0 0,0 0-47 0 0,0 0-25 0 0,0 0-14 0 0,11 4-542 0 0,14 13-1766 0 0,-15-12-894 0 0,-1-2-3429 0 0,-5-2-5260 0 0</inkml:trace>
  <inkml:trace contextRef="#ctx0" brushRef="#br0" timeOffset="540.809">347 1138 0 0 0,'0'0'396'0'0,"0"0"280"0"0,0 0-38 0 0,0 0-129 0 0,0 0-153 0 0,0 0-114 0 0,0 0-104 0 0,0 0-108 0 0,0 0-56 0 0,-3 0-3 0 0,-8 0 36 0 0,8 0 7 0 0,3 0-18 0 0,0 0-84 0 0,0 0-168 0 0,0 0-200 0 0,0 0-175 0 0,0 0-186 0 0,1 0 227 0 0,0 0 481 0 0</inkml:trace>
  <inkml:trace contextRef="#ctx0" brushRef="#br0" timeOffset="842.151">347 1138 1688 0 0,'-34'22'1915'0'0,"27"-18"-260"0"0,7-4 19 0 0,0 0 84 0 0,0 0-47 0 0,0 0-191 0 0,0 0-266 0 0,0 0-218 0 0,0 0-134 0 0,0 0-34 0 0,0 0 9 0 0,0 0 14 0 0,-17-11 3769 0 0,12 4-4374 0 0,-1 1 1 0 0,1 0-1 0 0,-1 0 1 0 0,-1 0-1 0 0,1 1 1 0 0,-1 0-1 0 0,0 0 1 0 0,0 0-1 0 0,-1 1 1 0 0,1 1-1 0 0,-1-1 1 0 0,0 1-1 0 0,0 0 1 0 0,-1 0-287 0 0,2 1-22 0 0,0 1 0 0 0,0-1 1 0 0,-1 2-1 0 0,1-1 0 0 0,0 0 1 0 0,-1 1-1 0 0,1 1 0 0 0,0-1 0 0 0,-1 1 1 0 0,1 1-1 0 0,0-1 0 0 0,0 1 1 0 0,0 0-1 0 0,0 1 0 0 0,0-1 0 0 0,1 1 1 0 0,-1 1-1 0 0,1-1 0 0 0,0 1 1 0 0,0 1-1 0 0,0-1 0 0 0,0 1 1 0 0,1 0-1 0 0,-4 3 22 0 0,-3 14-2406 0 0,12-10-7712 0 0,0-8-1529 0 0</inkml:trace>
  <inkml:trace contextRef="#ctx0" brushRef="#br0" timeOffset="1347.07">82 726 4697 0 0,'0'0'1878'0'0,"0"0"-19"0"0,0 0 129 0 0,0 0 199 0 0,0 0-24 0 0,0 0-333 0 0,0 0-471 0 0,0 0-455 0 0,0 0-261 0 0,0 0-65 0 0,0 0 38 0 0,0 0 63 0 0,7-1 63 0 0,83-16 874 0 0,0-3 0 0 0,-2-4 0 0 0,13-9-1616 0 0,114-45 1378 0 0,-207 78-455 0 0,-16 16-830 0 0,4-6-81 0 0,0 0 0 0 0,1 1 1 0 0,1-1-1 0 0,-1 1 0 0 0,2 0 1 0 0,0 0-1 0 0,0 0 0 0 0,1 0 0 0 0,0 0 1 0 0,1 0-1 0 0,0 0 0 0 0,1-1 0 0 0,0 1 1 0 0,0 0-1 0 0,2 3-12 0 0,19 73 48 0 0,-23-85-45 0 0,0-2-61 0 0,0 0-64 0 0,0 0-116 0 0,1 11-4777 0 0,0-4-5373 0 0,3-3-2231 0 0</inkml:trace>
</inkml:ink>
</file>

<file path=ppt/ink/ink8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5:04.664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349 60 0 0 0,'0'0'455'0'0,"0"0"990"0"0,0 0 401 0 0,0 0 97 0 0,0 0-38 0 0,0 0-137 0 0,0 0-180 0 0,0 0-158 0 0,0 0-92 0 0,0 0-41 0 0,3-1-27 0 0,11-4-43 0 0,-11 4-78 0 0,-3 1-128 0 0,0 0-152 0 0,0-6 2855 0 0,-2-6-2790 0 0,-5 8-746 0 0,0 0-1 0 0,0 0 0 0 0,0 0 0 0 0,0 1 1 0 0,-1 0-1 0 0,1 0 0 0 0,-1 1 0 0 0,0-1 0 0 0,0 2 1 0 0,0-1-1 0 0,0 1 0 0 0,0 1 0 0 0,0 0 1 0 0,0 0-1 0 0,0 0 0 0 0,0 1 0 0 0,0 0 0 0 0,-4 1-187 0 0,-68 38 441 0 0,1 38 184 0 0,71-68-591 0 0,1 2 1 0 0,1-1-1 0 0,0 1 1 0 0,0 0-1 0 0,1 0 0 0 0,1 1 1 0 0,0-1-1 0 0,0 1 1 0 0,2 0-1 0 0,-1 0 0 0 0,2 0 1 0 0,0 0-1 0 0,0 0 1 0 0,1 1-1 0 0,1 3-34 0 0,-1-10 19 0 0,0-1 0 0 0,1 1 0 0 0,0 0 0 0 0,0 0 0 0 0,0-1-1 0 0,1 1 1 0 0,0 0 0 0 0,0-1 0 0 0,1 0 0 0 0,-1 1 0 0 0,2-1 0 0 0,-1 0 0 0 0,0 0 0 0 0,1-1 0 0 0,0 1-1 0 0,1-1 1 0 0,-1 0 0 0 0,1 0 0 0 0,0 0 0 0 0,0-1 0 0 0,1 0 0 0 0,-1 0 0 0 0,1 0 0 0 0,0 0-1 0 0,0-1 1 0 0,0 0 0 0 0,0 0 0 0 0,1-1 0 0 0,-1 0 0 0 0,4 1-19 0 0,144 1 488 0 0,-142-5-456 0 0,0-1-1 0 0,0 0 1 0 0,0 0-1 0 0,-1-1 1 0 0,1 0-1 0 0,0-1 1 0 0,-1-1-1 0 0,0 0 1 0 0,9-6-32 0 0,-17 9 13 0 0,-1-1 0 0 0,0 0 0 0 0,0 0-1 0 0,-1 0 1 0 0,1 0 0 0 0,-1-1 0 0 0,1 1 0 0 0,-1 0 0 0 0,0 0 0 0 0,0-1-1 0 0,0 1 1 0 0,-1-1 0 0 0,1 1 0 0 0,-1-1 0 0 0,0 1 0 0 0,0-1 0 0 0,0 1-1 0 0,0-1 1 0 0,-1 1 0 0 0,0-1 0 0 0,1 1 0 0 0,-1-1 0 0 0,0 1 0 0 0,-1 0-1 0 0,1 0 1 0 0,0-1 0 0 0,-1 1 0 0 0,0 0 0 0 0,0 0 0 0 0,0 0 0 0 0,0 1-1 0 0,0-1 1 0 0,-1 0 0 0 0,1 1 0 0 0,-1-1 0 0 0,-1 0-13 0 0,-64-53-3 0 0,62 52-4 0 0,-1 0-1 0 0,0 0 1 0 0,-1 0 0 0 0,1 1-1 0 0,0 0 1 0 0,-1 0-1 0 0,0 1 1 0 0,0 0 0 0 0,0 1-1 0 0,0 0 1 0 0,0 0 0 0 0,0 0-1 0 0,0 1 8 0 0,292-10 430 0 0,-234 5-270 0 0,-36 4-71 0 0,-24-1-1323 0 0,3 1-1201 0 0,2-1-7292 0 0,4 1-3507 0 0</inkml:trace>
</inkml:ink>
</file>

<file path=ppt/ink/ink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18:43.9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547 317 0 0 0,'0'0'1226'0'0,"0"0"-101"0"0,0 0-38 0 0,0 0 113 0 0,0 0 197 0 0,0 0 158 0 0,0 0 82 0 0,0 0-120 0 0,0 0-276 0 0,0 0-289 0 0,0 0-243 0 0,-7 2 1777 0 0,5 0 7113 0 0,-17-6-8744 0 0,-1 1-789 0 0,0 1 1 0 0,0 0 0 0 0,0 2 0 0 0,0 0-1 0 0,0 1 1 0 0,1 1 0 0 0,-1 1 0 0 0,0 0 0 0 0,1 2-1 0 0,0 0 1 0 0,0 1 0 0 0,0 1 0 0 0,1 1-1 0 0,0 1 1 0 0,0 0 0 0 0,-12 10-67 0 0,27-19 11 0 0,0 1 0 0 0,0 0 1 0 0,0 0-1 0 0,1 1 0 0 0,-1-1 0 0 0,0 0 0 0 0,1 1 1 0 0,-1 0-1 0 0,1-1 0 0 0,0 1 0 0 0,-1 0 0 0 0,1 0 1 0 0,0 0-1 0 0,0 1 0 0 0,0-1 0 0 0,1 0 0 0 0,-1 1 1 0 0,1-1-1 0 0,-1 1 0 0 0,1 0 0 0 0,0-1 1 0 0,0 1-1 0 0,0 0 0 0 0,0 0 0 0 0,0 0 0 0 0,1 0 1 0 0,-1-1-1 0 0,1 1 0 0 0,0 0 0 0 0,0 0 0 0 0,0 0 1 0 0,0 3-12 0 0,-3 59 449 0 0,2-65-412 0 0,28 19 143 0 0,115 32 97 0 0,46-6 77 0 0,-181-32-241 0 0,-19 15 70 0 0,8-22-167 0 0,-94 97 295 0 0,-117 78-131 0 0,74-49-179 0 0,124-106 62 0 0,17-26-74 0 0,0 0 22 0 0,0 0-36 0 0,0 0 21 0 0,0 0-6 0 0,0 0-3 0 0,53 15 245 0 0,179-8 354 0 0,-188-9-494 0 0,0-2 0 0 0,-1-3 1 0 0,1-1-1 0 0,19-7-92 0 0,-50 4-2567 0 0,-13 10 1042 0 0,0-2-6856 0 0,0 3-3977 0 0</inkml:trace>
  <inkml:trace contextRef="#ctx0" brushRef="#br0" timeOffset="458.616">950 432 9226 0 0,'0'0'3802'0'0,"0"0"-1825"0"0,0 0-733 0 0,0 0-104 0 0,0 0 40 0 0,0 0 51 0 0,0 0-68 0 0,0 0-189 0 0,0 0-245 0 0,0 0-203 0 0,0 0-137 0 0,0 0-86 0 0,0 0-23 0 0,4 1 621 0 0,-7 33-365 0 0,-1 1 0 0 0,-1-1 0 0 0,-2 0 0 0 0,-1-1 0 0 0,-2 1-536 0 0,-5 22 330 0 0,-28 89 17 0 0,-7-3 0 0 0,-30 56-347 0 0,65-153-350 0 0,15-45 204 0 0,0 0-84 0 0,0 0-122 0 0,0 0-184 0 0,14-5-2200 0 0,30-41-2575 0 0,-17 14-3193 0 0,-14 19-2100 0 0</inkml:trace>
  <inkml:trace contextRef="#ctx0" brushRef="#br0" timeOffset="880.363">1235 409 9250 0 0,'0'0'2407'0'0,"0"0"-460"0"0,0 0-269 0 0,0 0-94 0 0,0 0-122 0 0,0 0-260 0 0,0 0-360 0 0,0 0-282 0 0,0 0-143 0 0,0 0-17 0 0,0 0 29 0 0,0 0-1 0 0,-5 20-2 0 0,-34 137 775 0 0,5 130 1220 0 0,19-144-2003 0 0,9-58-85 0 0,6-84-305 0 0,0-1 12 0 0,0 0 24 0 0,0 0 45 0 0,0 0 19 0 0,0 0 45 0 0,0 0 59 0 0,-11-19 843 0 0,3-5-1041 0 0,-1 0 0 0 0,-2 1 0 0 0,0 1 0 0 0,-1 0 0 0 0,-2 0 0 0 0,-5-5-34 0 0,14 20-10 0 0,0 0 0 0 0,-1 1 0 0 0,0 0 0 0 0,0 0 1 0 0,0 0-1 0 0,-1 1 0 0 0,0 0 0 0 0,0 0 1 0 0,0 1-1 0 0,-1 0 0 0 0,1 0 0 0 0,-1 1 1 0 0,0 0-1 0 0,0 0 0 0 0,0 1 0 0 0,-1 0 1 0 0,1 0-1 0 0,0 1 0 0 0,-1 0 0 0 0,-3 1 10 0 0,8-1-50 0 0,0 1-1 0 0,1-1 1 0 0,-1 1-1 0 0,0 0 1 0 0,1 0-1 0 0,-1 1 1 0 0,1-1-1 0 0,-1 1 1 0 0,1 0-1 0 0,-1 0 1 0 0,1 0-1 0 0,-1 0 1 0 0,1 1-1 0 0,0-1 1 0 0,-1 1-1 0 0,1 0 0 0 0,0 0 1 0 0,0 0-1 0 0,0 0 1 0 0,1 1-1 0 0,-1-1 1 0 0,1 1-1 0 0,-1-1 1 0 0,1 1-1 0 0,0 0 1 0 0,0 0-1 0 0,0 0 1 0 0,0 0-1 0 0,0 1 1 0 0,1-1-1 0 0,-1 0 1 0 0,1 1-1 0 0,0 0 51 0 0,-2 50-3560 0 0,20-22-7275 0 0,-9-24-917 0 0</inkml:trace>
  <inkml:trace contextRef="#ctx0" brushRef="#br0" timeOffset="1231.504">1405 995 10834 0 0,'0'0'1741'0'0,"0"0"-420"0"0,0 0-163 0 0,0 0 14 0 0,0 0-49 0 0,0 0-135 0 0,0 0-192 0 0,0 0-187 0 0,0 0-165 0 0,0 0-84 0 0,0 0-63 0 0,0 0-51 0 0,0 0-28 0 0,-19 18-11 0 0,-55 58-20 0 0,71-74-170 0 0,1 0 1 0 0,0 0-1 0 0,0 0 1 0 0,-1 0 0 0 0,1 0-1 0 0,1 0 1 0 0,-1 1-1 0 0,0-1 1 0 0,1 1-1 0 0,-1-1 1 0 0,1 1 0 0 0,0 0-1 0 0,-1-1 1 0 0,1 1-1 0 0,1 0 1 0 0,-1 0-1 0 0,0 0 1 0 0,1 0 0 0 0,-1-1-1 0 0,1 1 1 0 0,0 0-1 0 0,0 0 1 0 0,0 3-18 0 0,1 5 61 0 0,-1-8-27 0 0,1-1-1 0 0,-1 1 1 0 0,1-1-1 0 0,0 0 1 0 0,-1 1-1 0 0,1-1 1 0 0,0 0-1 0 0,1 0 1 0 0,-1 0-1 0 0,0 0 1 0 0,0 1-1 0 0,1-2 1 0 0,-1 1-1 0 0,1 0 1 0 0,0 0-1 0 0,0 0 1 0 0,-1-1-1 0 0,1 1 1 0 0,0-1-1 0 0,0 1 1 0 0,0-1-1 0 0,1 0 1 0 0,-1 0-1 0 0,0 0 1 0 0,0 0-1 0 0,1 0 1 0 0,-1-1-1 0 0,0 1 1 0 0,1-1-1 0 0,-1 1 1 0 0,1-1-1 0 0,-1 0 1 0 0,2 0-34 0 0,84-7 1617 0 0,-81 5-1531 0 0,1-1-1 0 0,-1 1 1 0 0,1-1 0 0 0,-1-1-1 0 0,0 0 1 0 0,-1 1-1 0 0,1-2 1 0 0,-1 1-1 0 0,1-1 1 0 0,-1 0-1 0 0,-1-1 1 0 0,1 1 0 0 0,-1-1-1 0 0,0 0 1 0 0,0 0-1 0 0,-1-1 1 0 0,1 1-1 0 0,-2-1 1 0 0,1 0 0 0 0,-1 0-1 0 0,0-1 1 0 0,0 1-1 0 0,-1-1 1 0 0,0 1-1 0 0,0-1 1 0 0,-1 0-1 0 0,0 1 1 0 0,0-1 0 0 0,-1 0-1 0 0,0 0 1 0 0,0 0-1 0 0,-2-6-85 0 0,1 11-10 0 0,-1 0-1 0 0,0 0 1 0 0,1 0-1 0 0,-1 0 1 0 0,0 0-1 0 0,0 0 0 0 0,-1 1 1 0 0,1-1-1 0 0,-1 1 1 0 0,1-1-1 0 0,-1 1 1 0 0,0 0-1 0 0,0 0 1 0 0,0 0-1 0 0,0 1 1 0 0,0-1-1 0 0,0 1 1 0 0,0 0-1 0 0,0-1 0 0 0,-1 1 1 0 0,1 1-1 0 0,0-1 1 0 0,-1 0-1 0 0,1 1 1 0 0,-1 0-1 0 0,1 0 1 0 0,-1 0-1 0 0,1 0 1 0 0,-2 1 10 0 0,-60 17-4346 0 0,50-10-1090 0 0,3-1-6503 0 0</inkml:trace>
  <inkml:trace contextRef="#ctx0" brushRef="#br0" timeOffset="1607.293">1817 1186 9066 0 0,'0'0'2255'0'0,"0"0"-828"0"0,0 0-271 0 0,0 0 86 0 0,0 0 118 0 0,0 0-4 0 0,0 0-254 0 0,0 0-256 0 0,0 0-101 0 0,0 0-41 0 0,0 0 14 0 0,0 0-27 0 0,-2 10-94 0 0,-9 28-102 0 0,-24 22 1238 0 0,19-3-1355 0 0,34-63-3794 0 0,-11-3-1261 0 0,-4 6 854 0 0,2-4-7635 0 0</inkml:trace>
  <inkml:trace contextRef="#ctx0" brushRef="#br0" timeOffset="1920.126">1880 910 12171 0 0,'0'0'2223'0'0,"0"0"-563"0"0,0 0-320 0 0,0 0-109 0 0,0 0-146 0 0,0 0-180 0 0,0 0-179 0 0,0 0-177 0 0,0 0-132 0 0,0 0-130 0 0,0 0-76 0 0,0 0-48 0 0,0 0-37 0 0,-8 2-34 0 0,-24 5-20 0 0,24-5-17 0 0,8-2-23 0 0,0 0-24 0 0,20-3 312 0 0,17-19-65 0 0,-126 72 1009 0 0,113-60-3699 0 0,-11 3-1737 0 0,-4-1-6019 0 0</inkml:trace>
  <inkml:trace contextRef="#ctx0" brushRef="#br0" timeOffset="2859.292">878 247 8682 0 0,'0'0'2335'0'0,"0"0"-363"0"0,0 0-124 0 0,0 0-79 0 0,0 0-103 0 0,0 0-215 0 0,0 0-316 0 0,0 0-296 0 0,0 0-214 0 0,0 0-123 0 0,0 0-77 0 0,0 0-12 0 0,0 0 69 0 0,6-1 35 0 0,335-34 3124 0 0,-206 27-3321 0 0,-135 8-283 0 0,0 0 26 0 0,0 0 29 0 0,0 0 38 0 0,0 0 12 0 0,0 0 9 0 0,-28-11 342 0 0,13 5-529 0 0,1 0 1 0 0,0-1-1 0 0,0-1 0 0 0,0 0 0 0 0,1-1 0 0 0,0 0 0 0 0,0-1 0 0 0,1 0 0 0 0,1-1 0 0 0,0 0 0 0 0,0-1 0 0 0,1-1 0 0 0,1 1 0 0 0,0-1 1 0 0,-1-3 35 0 0,7-3-2161 0 0,5 14-1636 0 0,2 2-4074 0 0,1 0-4131 0 0</inkml:trace>
  <inkml:trace contextRef="#ctx0" brushRef="#br0" timeOffset="3883.492">226 1293 7506 0 0,'0'0'2216'0'0,"0"0"-352"0"0,0 0-75 0 0,0 0 35 0 0,0 0-83 0 0,0 0-273 0 0,0 0-370 0 0,0 0-296 0 0,0 0-148 0 0,0 0-35 0 0,0 0-10 0 0,0 0-35 0 0,0 0-60 0 0,0 0-90 0 0,-12 7 233 0 0,-16 26-248 0 0,28-32-401 0 0,0-1-15 0 0,0 0 9 0 0,27-30 682 0 0,-34 35-260 0 0,17-3-5491 0 0,-4-5-634 0 0,-2 3-5849 0 0</inkml:trace>
</inkml:ink>
</file>

<file path=ppt/ink/ink8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5:14.4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6913 0 0,'0'0'4372'0'0,"0"0"-2002"0"0,0 0-852 0 0,0 0-103 0 0,0 0 40 0 0,0 0-89 0 0,0 0-217 0 0,0 0-338 0 0,0 0-290 0 0,0 0-118 0 0,0 0 24 0 0,6 1 66 0 0,28 4 527 0 0,0-2 1 0 0,0-1-1 0 0,0-2 1 0 0,1-1-1 0 0,0-2-1020 0 0,61-1 890 0 0,166 8 297 0 0,-250-10-2462 0 0,-29 13-6507 0 0,7 2-1324 0 0,9-8 7513 0 0,-2 3-9043 0 0</inkml:trace>
</inkml:ink>
</file>

<file path=ppt/ink/ink8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5:15.0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30 2208 0 0,'0'0'2905'0'0,"0"0"-659"0"0,0 0-108 0 0,0 0 22 0 0,0 0-122 0 0,0 0-328 0 0,0 0-411 0 0,0 0-383 0 0,0 0-239 0 0,0 0-83 0 0,0 0-9 0 0,0 0 38 0 0,0 12 1915 0 0,0-9 2668 0 0,34 4-3245 0 0,237-18-153 0 0,135-11-1020 0 0,-439 14-2255 0 0,20 3-2165 0 0,3 1-3347 0 0,7 3-6005 0 0</inkml:trace>
</inkml:ink>
</file>

<file path=ppt/ink/ink8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6:59.9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409 11 0 0 0,'0'0'444'0'0,"0"0"540"0"0,0 0 495 0 0,0 0 400 0 0,0 0 150 0 0,0 0-127 0 0,0 0-261 0 0,0 0-284 0 0,0 0-208 0 0,0 0-147 0 0,3-1-76 0 0,27-6 4217 0 0,24 6-2914 0 0,4 0-1301 0 0,27 0 985 0 0,-130 24-288 0 0,-319 171-898 0 0,298-146-398 0 0,103-18 16 0 0,121-9 177 0 0,-140-19-458 0 0,154 27 198 0 0,-136-15-261 0 0,-76 30 571 0 0,-109 64-271 0 0,-109 86-216 0 0,137-87-39 0 0,104-81 24 0 0,20-23-37 0 0,1 0 0 0 0,-1-1 0 0 0,1 1-1 0 0,0-1 1 0 0,0 0 0 0 0,0 0 0 0 0,0 0-1 0 0,0 0 1 0 0,0-1 0 0 0,0 0 0 0 0,1 0-1 0 0,-1 0 1 0 0,0 0 0 0 0,1-1 0 0 0,3 1-33 0 0,0 0 42 0 0,163 0 583 0 0,145-23-93 0 0,-268 15-406 0 0,-48 7-116 0 0,0 0-3 0 0,0 0-7 0 0,0 0 13 0 0,0 0-15 0 0,0 0-2 0 0,0 0 12 0 0,0 0-10 0 0,0 0 8 0 0,0 0 3 0 0,0 0 4 0 0,0 0-10 0 0,0 0-24 0 0,0 0 6 0 0,3-12-4891 0 0,5 8-1268 0 0,-4 1 1443 0 0,3 0-7845 0 0</inkml:trace>
</inkml:ink>
</file>

<file path=ppt/ink/ink8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7:00.5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93 671 12411 0 0,'0'0'2347'0'0,"0"0"-1098"0"0,0 0-595 0 0,0 0-79 0 0,0 0 160 0 0,0 0 194 0 0,0 0 39 0 0,0 0-154 0 0,0 0-207 0 0,0 0-195 0 0,0 0-103 0 0,0 0-33 0 0,0 0-24 0 0,-5 24 18 0 0,-27 122 284 0 0,-6 60 889 0 0,21-64-768 0 0,17-141-587 0 0,0-2 1891 0 0,76-216-169 0 0,-55 152-1744 0 0,2 0 0 0 0,3 2 0 0 0,3 0 1 0 0,3 2-1 0 0,31-44-66 0 0,-41 76 69 0 0,-21 28-48 0 0,40 53 26 0 0,-8 25 142 0 0,-8-8-254 0 0,-25-68-51 0 0,0 0-435 0 0,0 0 2167 0 0,0 0-3382 0 0,0-1-3196 0 0,0 0-4451 0 0,2 0-3112 0 0</inkml:trace>
  <inkml:trace contextRef="#ctx0" brushRef="#br0" timeOffset="808.292">833 384 10898 0 0,'0'0'1431'0'0,"0"0"-249"0"0,0 0 34 0 0,0 0 254 0 0,0 0 165 0 0,0 0-94 0 0,0 0-268 0 0,0 0-345 0 0,0 0-280 0 0,0 0-182 0 0,0 0-97 0 0,0 0-62 0 0,0 0-19 0 0,2-3-7 0 0,5 0 193 0 0,-25 29-55 0 0,-1 2-120 0 0,-64 112 630 0 0,74-125-724 0 0,14-21 556 0 0,57-80-275 0 0,-33 23-327 0 0,-29 63-151 0 0,0 0-22 0 0,0 0-19 0 0,0 0-30 0 0,-9 10-426 0 0,-14 24-2960 0 0,18-23-1671 0 0,1-4-5607 0 0</inkml:trace>
  <inkml:trace contextRef="#ctx0" brushRef="#br0" timeOffset="1276.953">443 1212 13107 0 0,'0'0'1576'0'0,"0"0"-392"0"0,0 0-98 0 0,0 0 126 0 0,0 0 78 0 0,0 0-115 0 0,0 0-255 0 0,0 0-260 0 0,0 0-160 0 0,0 0-64 0 0,0 0-57 0 0,0 0-48 0 0,0 0-35 0 0,-6 21-32 0 0,-17 64-37 0 0,17-21 209 0 0,14-61-5692 0 0,-3-6-4861 0 0,-4 3 411 0 0</inkml:trace>
  <inkml:trace contextRef="#ctx0" brushRef="#br0" timeOffset="1643.37">599 943 6953 0 0,'0'0'3042'0'0,"0"0"-1088"0"0,0 0-412 0 0,0 0-40 0 0,0 0-41 0 0,0 0-143 0 0,0 0-153 0 0,0 0-166 0 0,0 0-199 0 0,0 0-171 0 0,0 0-152 0 0,0 0-142 0 0,-8 4-81 0 0,-24 11-37 0 0,24-12-32 0 0,8-3-22 0 0,0 0-17 0 0,0 0-30 0 0,0 0-20 0 0,0 0-16 0 0,6-5 223 0 0,7-8-199 0 0,-18 13 1128 0 0,-36 18 31 0 0,50-31-2258 0 0,-4 3-1347 0 0,1 5-3944 0 0,-2 4-5338 0 0</inkml:trace>
  <inkml:trace contextRef="#ctx0" brushRef="#br0" timeOffset="2321.482">3 259 2361 0 0,'0'0'1385'0'0,"0"0"46"0"0,0 0 345 0 0,0 0 352 0 0,0 0 143 0 0,0 0-72 0 0,0 0-264 0 0,0 0-267 0 0,0 0-198 0 0,0 0-131 0 0,0 0-112 0 0,0 0-127 0 0,0 0-124 0 0,-1-3-150 0 0,1 2-725 0 0,0 0 1 0 0,1 0-1 0 0,-1 0 1 0 0,0 1 0 0 0,0-1-1 0 0,0 0 1 0 0,0 0-1 0 0,1 1 1 0 0,-1-1-1 0 0,0 0 1 0 0,1 0-1 0 0,-1 1 1 0 0,1-1 0 0 0,-1 0-1 0 0,1 1 1 0 0,-1-1-1 0 0,1 1 1 0 0,-1-1-1 0 0,1 1 1 0 0,-1-1-1 0 0,1 1 1 0 0,0-1-1 0 0,-1 1 1 0 0,1-1 0 0 0,0 1-1 0 0,0 0 1 0 0,-1-1-1 0 0,1 1 1 0 0,0 0-1 0 0,0 0 1 0 0,-1 0-1 0 0,1-1 1 0 0,0 1 0 0 0,0 0-1 0 0,-1 0 1 0 0,1 0-1 0 0,0 0 1 0 0,0 0-1 0 0,0 1 1 0 0,-1-1-1 0 0,1 0 1 0 0,0 0-1 0 0,0 0 1 0 0,-1 1 0 0 0,1-1-1 0 0,0 0 1 0 0,0 1-102 0 0,9-1-475 0 0,271-4 2369 0 0,-287-14-1297 0 0,-104-188-1484 0 0,108 200-954 0 0,3 1-6920 0 0,2 5-3806 0 0</inkml:trace>
</inkml:ink>
</file>

<file path=ppt/ink/ink8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7:04.4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 1 7658 0 0,'0'0'2405'0'0,"0"0"-657"0"0,0 0-311 0 0,0 0-13 0 0,0 0-2 0 0,0 0-159 0 0,0 0-255 0 0,0 0-232 0 0,0 0-175 0 0,0 0-97 0 0,0 0-48 0 0,0 0-41 0 0,0 0-41 0 0,-7 23-18 0 0,-22 72-30 0 0,22-22 734 0 0,25-98-6197 0 0,-13 17-239 0 0,0 1-5672 0 0</inkml:trace>
</inkml:ink>
</file>

<file path=ppt/ink/ink8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7:04.7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57 1 4681 0 0,'0'0'3453'0'0,"0"0"-1138"0"0,0 0-405 0 0,0 0-21 0 0,0 0-52 0 0,0 0-241 0 0,0 0-304 0 0,0 0-309 0 0,0 0-241 0 0,0 0-162 0 0,0 0-101 0 0,0 0-86 0 0,0 0-49 0 0,-10 9-45 0 0,-27 32-59 0 0,27-21 659 0 0,33-35-253 0 0,-21 14-667 0 0,24-26 360 0 0,-28 22-5380 0 0,2 5-2163 0 0,0 0-4791 0 0</inkml:trace>
</inkml:ink>
</file>

<file path=ppt/ink/ink8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7:07.4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376 575 376 0 0,'0'0'1384'0'0,"0"0"-30"0"0,0 0 164 0 0,0 0 262 0 0,0 0 227 0 0,0 0 39 0 0,0 0-191 0 0,0 0-224 0 0,0 0-251 0 0,0 0-210 0 0,0 0-94 0 0,-1-7-129 0 0,-2-23-94 0 0,-1 28 4742 0 0,-4 19-5262 0 0,-5 12-61 0 0,0-2 1 0 0,-2 1-1 0 0,0-2 0 0 0,-2 0 0 0 0,-13 14-272 0 0,4-3 180 0 0,-110 132 102 0 0,48-102-748 0 0,81-81-14595 0 0,8 10 9472 0 0,-1 0-423 0 0</inkml:trace>
  <inkml:trace contextRef="#ctx0" brushRef="#br0" timeOffset="311.703">49 524 856 0 0,'0'0'2666'0'0,"0"0"-551"0"0,0 0-30 0 0,0 0 162 0 0,0 0 80 0 0,0 0-71 0 0,0 0-239 0 0,0 0-339 0 0,0 0-369 0 0,0 0-375 0 0,0 0-339 0 0,0 0-245 0 0,0 0-132 0 0,-3-7 19 0 0,-8-14 39 0 0,13 38 588 0 0,4-3-573 0 0,1-1-1 0 0,0 0 0 0 0,1-1 1 0 0,1 1-1 0 0,0-2 0 0 0,0 1 1 0 0,1-1-1 0 0,1-1 0 0 0,0 0 1 0 0,9 7-291 0 0,19 20 545 0 0,60 66 132 0 0,-89-88-663 0 0,-1 1-1 0 0,-1 1 0 0 0,0-1 1 0 0,-1 1-1 0 0,-1 1 0 0 0,-1-1 1 0 0,3 17-14 0 0,-7-33-72 0 0,-1 1 1 0 0,1-1-1 0 0,0 0 1 0 0,-1 0-1 0 0,1 0 0 0 0,0 0 1 0 0,0 0-1 0 0,0 1 1 0 0,0-1-1 0 0,0-1 1 0 0,0 1-1 0 0,0 0 1 0 0,0 0-1 0 0,0 0 0 0 0,0-1 1 0 0,0 1-1 0 0,1 0 1 0 0,-1-1-1 0 0,0 1 1 0 0,0-1-1 0 0,1 1 0 0 0,-1-1 1 0 0,0 0-1 0 0,1 0 1 0 0,-1 1-1 0 0,0-1 1 0 0,1 0-1 0 0,-1 0 1 0 0,0 0-1 0 0,1-1 72 0 0,30 1-5434 0 0,-20-1-257 0 0,-5 1-5734 0 0</inkml:trace>
  <inkml:trace contextRef="#ctx0" brushRef="#br0" timeOffset="1124.509">557 1013 4713 0 0,'0'0'5098'0'0,"0"0"-2385"0"0,0 0-811 0 0,0 0-103 0 0,0 0-89 0 0,0 0-202 0 0,0 0-255 0 0,0 0-274 0 0,0 0-160 0 0,0 0-85 0 0,0 0-169 0 0,0 0-150 0 0,0-6-58 0 0,5-21 193 0 0,1 0-1 0 0,1 0 0 0 0,2 1 1 0 0,0 0-1 0 0,2 1 0 0 0,12-21-549 0 0,-14 25 85 0 0,5-9 71 0 0,2 1 1 0 0,0 1-1 0 0,2 0 0 0 0,1 1 0 0 0,21-22-156 0 0,-40 48 2 0 0,0 0-1 0 0,1-1 0 0 0,-1 1 0 0 0,1 0 0 0 0,-1 0 1 0 0,1 0-1 0 0,-1-1 0 0 0,1 1 0 0 0,0 0 0 0 0,-1 0 1 0 0,1 0-1 0 0,0 0 0 0 0,0 0 0 0 0,0 0 0 0 0,0 0 1 0 0,0 1-1 0 0,0-1 0 0 0,0 0 0 0 0,0 0 0 0 0,0 1 1 0 0,0-1-1 0 0,0 1 0 0 0,0-1 0 0 0,1 1 0 0 0,-1-1 1 0 0,0 1-1 0 0,0 0 0 0 0,1-1 0 0 0,-1 1 0 0 0,0 0 0 0 0,1 0 1 0 0,-1 0-1 0 0,0 0 0 0 0,0 0 0 0 0,1 0 0 0 0,-1 1 1 0 0,0-1-1 0 0,1 0 0 0 0,-1 1 0 0 0,0-1 0 0 0,0 1 1 0 0,0-1-1 0 0,0 1 0 0 0,1-1 0 0 0,-1 1 0 0 0,0 0 1 0 0,0 0-1 0 0,0 0 0 0 0,0-1 0 0 0,0 1 0 0 0,-1 0 1 0 0,1 0-1 0 0,0 0 0 0 0,0 0 0 0 0,0 0 0 0 0,-1 1 0 0 0,1-1-1 0 0,15 108 135 0 0,5 10-35 0 0,-21-118-99 0 0,0 0 1 0 0,0 1-1 0 0,0-1 0 0 0,0 0 0 0 0,0 1 1 0 0,0-1-1 0 0,0 0 0 0 0,1 1 0 0 0,-1-1 0 0 0,0 0 1 0 0,1 0-1 0 0,-1 1 0 0 0,1-1 0 0 0,0 0 1 0 0,-1 0-1 0 0,1 0 0 0 0,0 0 0 0 0,0 0 1 0 0,0 0-1 0 0,0 0 0 0 0,-1 0 0 0 0,1 0 0 0 0,1 0 1 0 0,-1 0-1 0 0,0-1 0 0 0,0 1 0 0 0,0 0 1 0 0,0-1-1 0 0,0 1 0 0 0,1-1 0 0 0,-1 1 0 0 0,0-1 1 0 0,0 0-1 0 0,1 0 0 0 0,-1 1 0 0 0,0-1 1 0 0,1 0-1 0 0,-1 0 0 0 0,0 0 0 0 0,1 0 0 0 0,-1 0 1 0 0,0-1-1 0 0,1 1 0 0 0,-1 0 0 0 0,0-1 1 0 0,0 1-1 0 0,1-1 0 0 0,-1 1 0 0 0,0-1 1 0 0,1 0-2 0 0,166-201 125 0 0,-49 74-86 0 0,-119 201 5 0 0,-10 12-8 0 0,4 0 1 0 0,5 71-37 0 0,1-110-365 0 0,-7-13-2418 0 0,2-19-7051 0 0,4-10-1844 0 0</inkml:trace>
  <inkml:trace contextRef="#ctx0" brushRef="#br0" timeOffset="1382.009">1429 969 15019 0 0,'0'0'2002'0'0,"0"0"-752"0"0,0 0-244 0 0,0 0 99 0 0,0 0 78 0 0,0 0-94 0 0,0 0-250 0 0,0 0-270 0 0,0 0-183 0 0,0 0-97 0 0,0 0-67 0 0,0 0-53 0 0,-9 24-65 0 0,-30 73-39 0 0,28-53-66 0 0,11-43-71 0 0,0-2-2697 0 0,0-5-2770 0 0,0-1-1036 0 0,0 2-3766 0 0</inkml:trace>
  <inkml:trace contextRef="#ctx0" brushRef="#br0" timeOffset="1731.277">1442 575 12843 0 0,'0'0'1971'0'0,"0"0"-450"0"0,0 0-140 0 0,0 0 42 0 0,0 0-38 0 0,0 0-131 0 0,0 0-316 0 0,0 0-362 0 0,0 0-252 0 0,0 0-136 0 0,0 0-74 0 0,0 0-54 0 0,0 0 43 0 0,-8 15 829 0 0,9-15-856 0 0,-1 0 12 0 0,0 0-6 0 0,0 0 23 0 0,0 0 31 0 0,0 0 5 0 0,0 0 18 0 0,0 0 16 0 0,-21 12 924 0 0,11-4-833 0 0,5-4-1291 0 0,23-7-3688 0 0,-9 1-2130 0 0,-2 1-5371 0 0</inkml:trace>
  <inkml:trace contextRef="#ctx0" brushRef="#br0" timeOffset="2712.217">1613 542 808 0 0,'0'0'3297'0'0,"0"0"-1454"0"0,0 0-372 0 0,0 0 164 0 0,0 0 88 0 0,0 0-17 0 0,0 0-145 0 0,0 0-231 0 0,0 0-144 0 0,0 0-85 0 0,0 0-66 0 0,0 0-3 0 0,0 0-17 0 0,9 4-39 0 0,-5-1-902 0 0,-1-1 70 0 0,0 0 0 0 0,1 0 0 0 0,-1 0 0 0 0,1-1 0 0 0,-1 1 0 0 0,1-1 0 0 0,-1 0 0 0 0,1 0 0 0 0,0 0 0 0 0,0 0 0 0 0,0-1 0 0 0,-1 0 0 0 0,1 1 0 0 0,0-1 0 0 0,0-1 0 0 0,0 1 0 0 0,0-1 0 0 0,-1 1 0 0 0,1-1 0 0 0,0 0 0 0 0,2-1-144 0 0,100-71 2521 0 0,-95 58-2251 0 0,-11 15-245 0 0,0 0-1 0 0,0 1 1 0 0,0-1 0 0 0,0 0 0 0 0,0 0-1 0 0,0 1 1 0 0,1-1 0 0 0,-1 0 0 0 0,0 0-1 0 0,0 1 1 0 0,0-1 0 0 0,0 0 0 0 0,1 0-1 0 0,-1 0 1 0 0,0 1 0 0 0,0-1 0 0 0,0 0-1 0 0,1 0 1 0 0,-1 0 0 0 0,0 0 0 0 0,0 0-1 0 0,1 1 1 0 0,-1-1 0 0 0,0 0 0 0 0,0 0 0 0 0,1 0-1 0 0,-1 0 1 0 0,0 0 0 0 0,1 0 0 0 0,-1 0-1 0 0,0 0 1 0 0,0 0 0 0 0,1 0 0 0 0,-1 0-1 0 0,0 0 1 0 0,0 0 0 0 0,1 0 0 0 0,-1 0-1 0 0,0 0 1 0 0,1-1-25 0 0,11 100 261 0 0,4 36-12 0 0,38 190-121 0 0,-39-247-98 0 0,-14-75-16 0 0,0-3-18 0 0,-1 0 13 0 0,0 0 3 0 0,0 0 9 0 0,0 0 9 0 0,0 0 27 0 0,0 0 30 0 0,51-136 985 0 0,76-187-1021 0 0,-76 171 11 0 0,-48 161-3232 0 0,-3 7-610 0 0,0-5-4640 0 0,0-3-4599 0 0</inkml:trace>
  <inkml:trace contextRef="#ctx0" brushRef="#br0" timeOffset="3827.96">2305 1054 0 0 0,'0'0'1352'0'0,"0"0"143"0"0,0 0 271 0 0,0 0 325 0 0,0 0 199 0 0,0 0-78 0 0,0 0-275 0 0,0 0-302 0 0,0 0-247 0 0,0 0-177 0 0,0 0-115 0 0,0 0-73 0 0,10 0 6481 0 0,-18 44-5347 0 0,-65 100-1856 0 0,63-86-198 0 0,10-57-112 0 0,0-1-9 0 0,0 0-23 0 0,0 0 20 0 0,0 0 21 0 0,0 0 26 0 0,0 0-36 0 0,0 0-12 0 0,0 0-10 0 0,0 0 3 0 0,0 0-36 0 0,0 0-26 0 0,10-23-2716 0 0,4-6-3656 0 0,-6 12-3565 0 0,-5 12 77 0 0</inkml:trace>
  <inkml:trace contextRef="#ctx0" brushRef="#br0" timeOffset="4281.574">2447 829 7530 0 0,'0'0'2823'0'0,"0"0"-699"0"0,0 0-238 0 0,0 0 38 0 0,0 0-30 0 0,0 0-189 0 0,0 0-334 0 0,0 0-307 0 0,0 0-219 0 0,0 0-141 0 0,0 0-89 0 0,0 0-51 0 0,0 0-38 0 0,0-6 689 0 0,0 5-1179 0 0,-1 1 1 0 0,1 0 0 0 0,0 0-1 0 0,0 0 1 0 0,0-1-1 0 0,0 1 1 0 0,0 0 0 0 0,0 0-1 0 0,0 0 1 0 0,-1-1 0 0 0,1 1-1 0 0,0 0 1 0 0,0 0-1 0 0,0 0 1 0 0,0 0 0 0 0,-1 0-1 0 0,1 0 1 0 0,0-1 0 0 0,0 1-1 0 0,0 0 1 0 0,0 0-1 0 0,-1 0 1 0 0,1 0 0 0 0,0 0-1 0 0,0 0 1 0 0,-1 0 0 0 0,1 0-1 0 0,0 0 1 0 0,0 0-1 0 0,0 0 1 0 0,-1 0 0 0 0,1 0-37 0 0,19-18 291 0 0,-61 24 661 0 0,55-29-4607 0 0,-7 16-718 0 0,-1 0-4491 0 0,-3 4-3289 0 0</inkml:trace>
  <inkml:trace contextRef="#ctx0" brushRef="#br0" timeOffset="4689.133">2810 251 5585 0 0,'0'0'2117'0'0,"0"0"-214"0"0,0 0 58 0 0,0 0 56 0 0,0 0-97 0 0,0 0-186 0 0,0 0-295 0 0,0 0-275 0 0,0 0-180 0 0,0 0-126 0 0,0 0-103 0 0,0 0-60 0 0,0 0-63 0 0,-3 1-91 0 0,-63 68 2772 0 0,19-13-2778 0 0,-105 54-91 0 0,135-99-918 0 0,23-8-4407 0 0,0-6 619 0 0,-2-1-4388 0 0</inkml:trace>
  <inkml:trace contextRef="#ctx0" brushRef="#br0" timeOffset="5530.976">1613 259 4761 0 0,'0'0'1995'0'0,"0"0"50"0"0,0 0 171 0 0,0 0 67 0 0,0 0-161 0 0,0 0-310 0 0,0 0-374 0 0,0 0-342 0 0,0 0-229 0 0,0 0-139 0 0,0 0-36 0 0,0 0-19 0 0,3 0-1 0 0,184-23 3746 0 0,48 12-3254 0 0,-191 19-1074 0 0,-43-8-70 0 0,-1 0-7 0 0,0 0 10 0 0,-2-1 2600 0 0,-32-57-2410 0 0,26 41-301 0 0,2 4-82 0 0,0 1 1 0 0,1-1 0 0 0,0-1 0 0 0,1 1 0 0 0,1 0 0 0 0,0-1-1 0 0,1 0 1 0 0,0 0 0 0 0,1 0 169 0 0,12-2-5686 0 0,-6 14 1150 0 0,-1-2-8457 0 0</inkml:trace>
</inkml:ink>
</file>

<file path=ppt/ink/ink8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4:59.0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1271 1039 2216 0 0,'0'0'1633'0'0,"0"0"-156"0"0,0 0 4 0 0,0 0 92 0 0,0 0 28 0 0,0 0-41 0 0,0 0-118 0 0,0 0-145 0 0,0 0-87 0 0,0 0-95 0 0,0 0-87 0 0,0 0-74 0 0,-4-4-100 0 0,-13-14-103 0 0,15 17-600 0 0,0 1 0 0 0,0-1 0 0 0,0 0 0 0 0,0 1 0 0 0,0-1 0 0 0,0 1 0 0 0,-1-1 0 0 0,1 1 0 0 0,0 0 0 0 0,0 0 0 0 0,0 0 0 0 0,0 0 0 0 0,-1 0 0 0 0,1 1 0 0 0,0-1 0 0 0,0 1 0 0 0,0-1 0 0 0,0 1 0 0 0,0 0 0 0 0,0 0 0 0 0,0 0 0 0 0,0 0 0 0 0,-1 1-151 0 0,-9 7 130 0 0,1 0 0 0 0,0 1 1 0 0,1 1-1 0 0,0 0 0 0 0,0 0 0 0 0,1 1 0 0 0,1 0 1 0 0,0 0-1 0 0,1 1 0 0 0,0 0 0 0 0,1 0 0 0 0,0 1 1 0 0,1-1-1 0 0,1 2 0 0 0,0-1 0 0 0,1 0 0 0 0,1 1 1 0 0,0-1-1 0 0,0 1 0 0 0,2-1 0 0 0,0 1 0 0 0,0 0 1 0 0,2-1-1 0 0,1 9-130 0 0,-2-15 24 0 0,0 1 1 0 0,1 0 0 0 0,-1-1-1 0 0,2 1 1 0 0,-1-1-1 0 0,1 0 1 0 0,1 0 0 0 0,-1 0-1 0 0,1 0 1 0 0,1-1-1 0 0,-1 0 1 0 0,2 1 0 0 0,-1-2-1 0 0,0 1 1 0 0,1-1-1 0 0,0 1 1 0 0,1-2 0 0 0,0 1-1 0 0,0-1 1 0 0,0 0-1 0 0,0 0 1 0 0,1-1-1 0 0,-1 0 1 0 0,1 0 0 0 0,0-1-1 0 0,0 0 1 0 0,7 2-25 0 0,-10-4 38 0 0,-1-1 0 0 0,0 1 1 0 0,1-1-1 0 0,-1 1 0 0 0,0-1 0 0 0,1 0 0 0 0,-1-1 1 0 0,0 1-1 0 0,1-1 0 0 0,-1 0 0 0 0,0 0 1 0 0,0 0-1 0 0,0-1 0 0 0,0 1 0 0 0,0-1 1 0 0,0 0-1 0 0,0 0 0 0 0,0-1 0 0 0,-1 1 0 0 0,1-1 1 0 0,-1 1-1 0 0,1-1 0 0 0,-1 0 0 0 0,2-4-38 0 0,1 1 33 0 0,0-1 0 0 0,-1 0 0 0 0,0 0 0 0 0,-1 0 0 0 0,1-1 0 0 0,-1 1 0 0 0,-1-1 0 0 0,1 0 0 0 0,-1 0 0 0 0,-1-1 0 0 0,0 1 0 0 0,0-1 0 0 0,0 1 0 0 0,-1-1 0 0 0,0 1-1 0 0,-1-1 1 0 0,0 0 0 0 0,-1 1 0 0 0,1-1 0 0 0,-2 0-33 0 0,0 5-1 0 0,0 1-1 0 0,0 0 1 0 0,0 0-1 0 0,-1 0 1 0 0,1 0 0 0 0,-1 0-1 0 0,0 0 1 0 0,0 1-1 0 0,0 0 1 0 0,0-1-1 0 0,0 1 1 0 0,-1 0-1 0 0,1 0 1 0 0,-1 1 0 0 0,1-1-1 0 0,-1 1 1 0 0,1 0-1 0 0,-1 0 1 0 0,0 0-1 0 0,0 0 1 0 0,0 1-1 0 0,0-1 1 0 0,1 1 0 0 0,-1 0-1 0 0,0 0 1 0 0,0 0-1 0 0,0 1 1 0 0,0 0-1 0 0,0-1 1 0 0,1 1 0 0 0,-1 1-1 0 0,0-1 1 0 0,1 0-1 0 0,-1 1 1 0 0,1 0-1 0 0,-1 0 1 0 0,-2 2 1 0 0,-5 2-13 0 0,11-6 12 0 0,1 0 0 0 0,-1 0 0 0 0,0 0 1 0 0,1 0-1 0 0,-1 1 0 0 0,0-1 0 0 0,1 0 0 0 0,-1 0 0 0 0,0 0 1 0 0,1 0-1 0 0,-1 0 0 0 0,0 0 0 0 0,1 0 0 0 0,-1 1 0 0 0,0-1 0 0 0,0 0 1 0 0,1 0-1 0 0,-1 0 0 0 0,0 1 0 0 0,0-1 0 0 0,1 0 0 0 0,-1 0 1 0 0,0 1-1 0 0,0-1 0 0 0,0 0 0 0 0,0 0 0 0 0,1 1 0 0 0,-1-1 1 0 0,0 0-1 0 0,0 1 0 0 0,0-1 0 0 0,0 0 0 0 0,0 0 0 0 0,0 1 1 0 0,0-1-1 0 0,0 0 0 0 0,0 1 0 0 0,0-1 0 0 0,0 0 0 0 0,0 1 1 0 0,0-1-1 0 0,0 0 0 0 0,0 1 0 0 0,0-1 0 0 0,0 0 0 0 0,0 1 1 0 0,0-1-1 0 0,0 0 0 0 0,-1 1 0 0 0,1-1 0 0 0,0 0 0 0 0,0 0 0 0 0,0 1 2 0 0,11 1 37 0 0,1 0 0 0 0,-1-1 1 0 0,1 0-1 0 0,-1-1 1 0 0,1 0-1 0 0,0-1 0 0 0,-1 0 1 0 0,1-1-1 0 0,-1 0 1 0 0,4-1-39 0 0,120-39 645 0 0,-128 36-2594 0 0,-8 2-2379 0 0,2 3-1291 0 0,0 1-6513 0 0</inkml:trace>
  <inkml:trace contextRef="#ctx0" brushRef="#br0" timeOffset="-4217.99">356 280 4657 0 0,'0'0'2826'0'0,"0"0"-938"0"0,0 0-418 0 0,0 0-68 0 0,0 0 50 0 0,0 0-5 0 0,0 0-68 0 0,0 0-230 0 0,0 0-296 0 0,0 0-257 0 0,0 0-199 0 0,-3-8 353 0 0,25 61 2001 0 0,-10-12-2195 0 0,-1 1-1 0 0,-3 1 1 0 0,-1 0-1 0 0,-2 0 1 0 0,-2 1-1 0 0,-2 8-555 0 0,5 51 378 0 0,2 23-84 0 0,-6-1-1 0 0,-6 33-293 0 0,-18 6 406 0 0,6-38-3102 0 0,41-193-5390 0 0,-12 41-1185 0 0,-10 17 1603 0 0</inkml:trace>
  <inkml:trace contextRef="#ctx0" brushRef="#br0" timeOffset="-1451.743">781 501 3177 0 0,'0'0'1391'0'0,"0"0"-454"0"0,0 0-45 0 0,0 0 333 0 0,0 0 332 0 0,0 0 126 0 0,0 0-181 0 0,0 0-348 0 0,0 0-349 0 0,0 0-229 0 0,0 0-78 0 0,0 0-25 0 0,0 0 47 0 0,5 4 870 0 0,1 1 4040 0 0,-4-3-1345 0 0,-2-2-4097 0 0,0 0 12 0 0,0 0-5 0 0,0 0-3 0 0,0 0-3 0 0,0 0-12 0 0,0 0-3 0 0,1 19 59 0 0,17 66 105 0 0,0 59 126 0 0,-10-86-145 0 0,7 36 88 0 0,-5 1 1 0 0,-4 0-1 0 0,-5 73-207 0 0,-10-105 152 0 0,9-63-157 0 0,0 0 22 0 0,0 0 2 0 0,0 0-22 0 0,0 0-2 0 0,0 0 10 0 0,0 0 4 0 0,0 30 179 0 0,-1-18 437 0 0,-1-43 239 0 0,1 17-1056 0 0,-11-163 124 0 0,4-173 120 0 0,16 178-23 0 0,-27 35-17 0 0,15 34 17 0 0,-11 103-4223 0 0,3 33-474 0 0,8-18-1800 0 0,2-4-4931 0 0</inkml:trace>
  <inkml:trace contextRef="#ctx0" brushRef="#br0" timeOffset="-958.868">875 1046 0 0 0,'0'0'388'0'0,"0"0"738"0"0,0 0 417 0 0,0 0 257 0 0,0 0 112 0 0,0 0-22 0 0,0 0-189 0 0,0 0-201 0 0,0 0-153 0 0,0 0-147 0 0,0 0-82 0 0,0 0-51 0 0,0 0-65 0 0,0-10-61 0 0,1-33-77 0 0,-1 41-675 0 0,0 1-1 0 0,0-1 1 0 0,-1 0 0 0 0,1 0-1 0 0,-1 0 1 0 0,1 0 0 0 0,-1 0 0 0 0,0 1-1 0 0,0-1 1 0 0,1 0 0 0 0,-1 0-1 0 0,-1 1 1 0 0,1-1 0 0 0,0 1 0 0 0,0-1-1 0 0,0 1 1 0 0,-1-1 0 0 0,1 1 0 0 0,-1 0-1 0 0,1 0 1 0 0,-1 0 0 0 0,0 0-1 0 0,1 0 1 0 0,-1 0-189 0 0,-5-4 656 0 0,-6-2-364 0 0,1 1 0 0 0,-1 1 1 0 0,-1 0-1 0 0,1 0 0 0 0,-1 2 1 0 0,0-1-1 0 0,0 2 0 0 0,0 0 0 0 0,0 1 1 0 0,0 0-1 0 0,0 1 0 0 0,-9 1-292 0 0,-119-1-702 0 0,142-2-1317 0 0,0-2 199 0 0,0 2-5096 0 0,2-1-4989 0 0</inkml:trace>
  <inkml:trace contextRef="#ctx0" brushRef="#br0" timeOffset="192173.392">1 251 0 0 0,'0'0'1527'0'0,"0"0"439"0"0,0 0 216 0 0,0 0 11 0 0,0 0-131 0 0,0 0-256 0 0,0 0-247 0 0,0 0-180 0 0,0 0-139 0 0,0 0-74 0 0,7 2 6791 0 0,3 0-6091 0 0,161-28-34 0 0,174 4-839 0 0,-168 28-713 0 0,13-1 360 0 0,-130-16-464 0 0,-59 11-165 0 0,-1 0-13 0 0,0 0 8 0 0,0 0 2 0 0,0 0 2 0 0,0 0 10 0 0,0 0-4 0 0,0 0-2 0 0,0 0 12 0 0,0 0-3 0 0,0 0-10 0 0,0 0 11 0 0,0 0 15 0 0,0 0 9 0 0,0 0 11 0 0,0 0 10 0 0,0 0-17 0 0,0 0 13 0 0,0 0-1 0 0,0 0-2 0 0,0 0 10 0 0,0 0-11 0 0,0 0 3 0 0,0 0 9 0 0,0 0 6 0 0,-19-5 241 0 0,-97-49-112 0 0,2-5-74 0 0,2 7 120 0 0,95 31-259 0 0,15 13-3311 0 0,8 1-10136 0 0,-1 7 342 0 0</inkml:trace>
</inkml:ink>
</file>

<file path=ppt/ink/ink8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8:20.4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8857 273 8650 0 0,'0'0'1828'0'0,"0"0"-546"0"0,0 0-163 0 0,0 0 182 0 0,0 0 138 0 0,0 0-61 0 0,0 0-291 0 0,0 0-352 0 0,0 0-247 0 0,0 0-113 0 0,0 0-19 0 0,3 2 48 0 0,8 2 91 0 0,0 0 0 0 0,0-1 0 0 0,0 0 0 0 0,1-1 0 0 0,-1 0-1 0 0,1-1 1 0 0,-1 0 0 0 0,1 0 0 0 0,0-2 0 0 0,-1 1 0 0 0,8-2-495 0 0,21 0 637 0 0,496-12 2061 0 0,-505 14-2651 0 0,-30 0-41 0 0,-1 0-42 0 0,-2 0-6477 0 0,-8 0 969 0 0,8 0-451 0 0,-1 0-5191 0 0</inkml:trace>
  <inkml:trace contextRef="#ctx0" brushRef="#br0" timeOffset="248.894">8962 498 8586 0 0,'0'0'4567'0'0,"0"0"-2090"0"0,0 0-910 0 0,0 0-136 0 0,0 0-64 0 0,0 0-157 0 0,0 0-261 0 0,0 0-245 0 0,0 0-170 0 0,0 0-116 0 0,0 0-31 0 0,0 0-4 0 0,4 0 4 0 0,244 7 3480 0 0,-60-18-3380 0 0,-38 7-798 0 0,-92-5-1600 0 0,-41 0-3480 0 0,-3-6-6742 0 0,-12 11 2558 0 0</inkml:trace>
  <inkml:trace contextRef="#ctx0" brushRef="#br0" timeOffset="249.894">9371 15 9890 0 0,'0'0'2194'0'0,"0"0"-339"0"0,0 0-187 0 0,0 0-94 0 0,0 0-136 0 0,0 0-195 0 0,0 0-230 0 0,0 0-235 0 0,0 0-192 0 0,0 0-131 0 0,0 0-79 0 0,0 0-13 0 0,0 0-23 0 0,-3-2-36 0 0,-14-11 258 0 0,28 36 1039 0 0,13-3-1246 0 0,1-1 0 0 0,1-1 0 0 0,1-1-1 0 0,0-1 1 0 0,1-2 0 0 0,1 0 0 0 0,22 6-355 0 0,20 11 121 0 0,-59-26-115 0 0,5 2 10 0 0,0 1-1 0 0,0 1 0 0 0,-1 0 0 0 0,0 1 1 0 0,-1 0-1 0 0,0 2 0 0 0,6 6-15 0 0,-42 8 143 0 0,-122 106 32 0 0,-46 30-98 0 0,103-77-2562 0 0,85-82-165 0 0,1-2-4580 0 0,0-1-4861 0 0</inkml:trace>
  <inkml:trace contextRef="#ctx0" brushRef="#br0" timeOffset="250.894">365 2353 3713 0 0,'0'0'3291'0'0,"0"0"-906"0"0,0 0-438 0 0,0 0-100 0 0,0 0-52 0 0,0 0-133 0 0,0 0-185 0 0,0 0-255 0 0,0 0-246 0 0,0 0-205 0 0,0 0-178 0 0,-15 1-131 0 0,-48 2-94 0 0,15 21 303 0 0,42-17-567 0 0,-2 0-71 0 0,1 1 0 0 0,0 0 0 0 0,1 0 0 0 0,0 1 1 0 0,0 0-1 0 0,1 0 0 0 0,0 0 0 0 0,1 1 0 0 0,0 0 1 0 0,0 0-1 0 0,1 0 0 0 0,0 0 0 0 0,1 0 1 0 0,0 1-1 0 0,1-1 0 0 0,0 1 0 0 0,1-1 0 0 0,0 1 1 0 0,0-1-1 0 0,1 4-33 0 0,2-10 51 0 0,1 0 1 0 0,-1 1-1 0 0,0-2 1 0 0,1 1 0 0 0,0 0-1 0 0,0-1 1 0 0,0 0-1 0 0,1 1 1 0 0,-1-2-1 0 0,1 1 1 0 0,-1 0-1 0 0,1-1 1 0 0,0 0 0 0 0,0 0-1 0 0,0-1 1 0 0,0 1-1 0 0,0-1 1 0 0,0 0-1 0 0,1 0 1 0 0,-1-1-1 0 0,0 0 1 0 0,0 0-1 0 0,1 0 1 0 0,-1 0 0 0 0,0-1-1 0 0,0 0 1 0 0,1 0-1 0 0,-1 0 1 0 0,5-2-52 0 0,10-5 194 0 0,0 0-1 0 0,0-2 1 0 0,-1 0 0 0 0,0-1 0 0 0,0-1-1 0 0,-1 0 1 0 0,-1-1 0 0 0,0-2 0 0 0,-1 1 0 0 0,-1-2-1 0 0,0 0 1 0 0,-1-1 0 0 0,-1 0 0 0 0,11-19-194 0 0,-20 31 21 0 0,15-18 21 0 0,0-1 1 0 0,-3 0-1 0 0,0-1 1 0 0,-1-1 0 0 0,-1 0-1 0 0,-2-1 1 0 0,0-1-1 0 0,-2 0 1 0 0,-1 0 0 0 0,-2-1-1 0 0,0 0 1 0 0,-2 0-1 0 0,-2-1 1 0 0,0 1 0 0 0,-2-1-1 0 0,-1-5-42 0 0,0 28-5 0 0,-1-1 0 0 0,0 1 0 0 0,0 0 0 0 0,-1 0 0 0 0,0 0 0 0 0,0 0-1 0 0,0 1 1 0 0,-1-1 0 0 0,0 1 0 0 0,0-1 0 0 0,-1 1 0 0 0,0 0 0 0 0,0 0 0 0 0,0 0 0 0 0,-1 1-1 0 0,0 0 1 0 0,0 0 0 0 0,0 0 0 0 0,-1 0 0 0 0,1 1 0 0 0,-1 0 0 0 0,0 0 0 0 0,0 0 0 0 0,-1 1 0 0 0,1 0-1 0 0,-1 0 1 0 0,0 1 0 0 0,1-1 0 0 0,-1 2 0 0 0,0-1 0 0 0,0 1 0 0 0,-1 0 0 0 0,1 0 0 0 0,0 1-1 0 0,-4 0 6 0 0,2 4-12 0 0,0 1 0 0 0,1 0-1 0 0,0 1 1 0 0,0 0-1 0 0,1 0 1 0 0,0 0 0 0 0,0 1-1 0 0,0 0 1 0 0,1 0-1 0 0,0 1 1 0 0,0 0-1 0 0,1 0 1 0 0,0 0 0 0 0,0 1-1 0 0,1 0 1 0 0,-1 2 12 0 0,-3 8 0 0 0,0 0 0 0 0,1 0 1 0 0,1 1-1 0 0,1 0 0 0 0,0 1 1 0 0,2-1-1 0 0,0 1 0 0 0,1 9 0 0 0,2-12 17 0 0,1-1 0 0 0,0 0 0 0 0,1 1 0 0 0,1-1 0 0 0,0 0 0 0 0,1 0 0 0 0,1-1 0 0 0,1 1-1 0 0,0-1 1 0 0,2 0 0 0 0,-1-1 0 0 0,2 0 0 0 0,0 0 0 0 0,1 0 0 0 0,9 10-17 0 0,-12-16-9 0 0,0 1 1 0 0,1-2-1 0 0,-1 1 1 0 0,2-1-1 0 0,-1 0 1 0 0,1-1-1 0 0,1 0 1 0 0,-1 0-1 0 0,1-1 1 0 0,0 0-1 0 0,0-1 1 0 0,1 0-1 0 0,0 0 1 0 0,0-2-1 0 0,0 1 1 0 0,0-1-1 0 0,1-1 1 0 0,-1 0-1 0 0,1 0 1 0 0,-1-1-1 0 0,10-1 9 0 0,7-18-2682 0 0,-19 7-5590 0 0,-7 8-3907 0 0</inkml:trace>
  <inkml:trace contextRef="#ctx0" brushRef="#br0" timeOffset="498.882">1 2858 14627 0 0,'0'0'2210'0'0,"0"0"-802"0"0,0 0-434 0 0,0 0 91 0 0,0 0 218 0 0,0 0 123 0 0,0 0-119 0 0,0 0-256 0 0,0 0-207 0 0,33-2-124 0 0,107-6-89 0 0,207-37 1535 0 0,-27 19-2322 0 0,-261 26-3330 0 0,-58 0 1348 0 0,-1 1-3291 0 0,-2 1-101 0 0,-2-2-6479 0 0</inkml:trace>
  <inkml:trace contextRef="#ctx0" brushRef="#br0" timeOffset="1067.471">398 3112 4369 0 0,'0'0'3547'0'0,"0"0"-1135"0"0,0 0-376 0 0,0 0 11 0 0,0 0-40 0 0,0 0-254 0 0,0 0-340 0 0,0 0-335 0 0,0 0-239 0 0,0 0-154 0 0,-31 20-106 0 0,-99 64-66 0 0,121-79-390 0 0,0 0 0 0 0,1 0-1 0 0,0 1 1 0 0,0 0 0 0 0,1 0-1 0 0,0 1 1 0 0,0 0-1 0 0,0 0 1 0 0,1 1 0 0 0,-6 8-123 0 0,-2 5 230 0 0,6-12-127 0 0,0 1 1 0 0,1 0 0 0 0,0 1 0 0 0,1-1 0 0 0,0 1 0 0 0,0 1 0 0 0,2-1-1 0 0,-1 1 1 0 0,1 0 0 0 0,1 0 0 0 0,0 0 0 0 0,1 0 0 0 0,0 0 0 0 0,1 1-1 0 0,0-1 1 0 0,1 8-104 0 0,1-17 17 0 0,1 1 0 0 0,-1-1 1 0 0,0 1-1 0 0,1-1 0 0 0,0 0 0 0 0,-1 0 0 0 0,1 0 0 0 0,0 0 0 0 0,1 0 0 0 0,-1 0 0 0 0,0-1 0 0 0,1 1 0 0 0,0-1 0 0 0,0 0 0 0 0,-1 0 0 0 0,1 1 0 0 0,0-2 0 0 0,1 1 1 0 0,-1 0-1 0 0,0-1 0 0 0,0 1 0 0 0,1-1 0 0 0,-1 0 0 0 0,1 0 0 0 0,-1-1 0 0 0,1 1 0 0 0,-1-1 0 0 0,2 1-17 0 0,99-8 888 0 0,-79-3-775 0 0,-2-2 1 0 0,0-1-1 0 0,0-1 1 0 0,-2 0-1 0 0,1-2 1 0 0,-2-1-1 0 0,0 0 0 0 0,-1-1 1 0 0,-1-1-1 0 0,-1-1 1 0 0,0-1-1 0 0,-2 0 0 0 0,0-1 1 0 0,-2-1-1 0 0,0 0 1 0 0,-1 0-1 0 0,-2-2 1 0 0,0 1-1 0 0,1-10-113 0 0,-7 22 5 0 0,0 0 1 0 0,-1 0-1 0 0,0-1 1 0 0,0 1-1 0 0,-1-1 0 0 0,-1 0 1 0 0,-1 0-1 0 0,1 1 1 0 0,-2-1-1 0 0,0 0 0 0 0,0 0 1 0 0,-1 1-1 0 0,-1-1 0 0 0,0 1 1 0 0,-1 0-1 0 0,0-1 1 0 0,-1 2-1 0 0,0-1 0 0 0,-1 0 1 0 0,0 1-1 0 0,-1 0 1 0 0,0 1-1 0 0,-1 0 0 0 0,0 0 1 0 0,-9-8-6 0 0,12 14-10 0 0,-1 0 0 0 0,0 1 0 0 0,0-1 0 0 0,1 1 0 0 0,-2 1 0 0 0,1-1 0 0 0,0 1 0 0 0,-1 0 0 0 0,1 1 0 0 0,-1-1 0 0 0,1 1 0 0 0,-1 1 0 0 0,1-1 0 0 0,-1 1 0 0 0,0 0 0 0 0,1 1 0 0 0,-1-1 0 0 0,0 1 0 0 0,1 1 0 0 0,-1-1 0 0 0,1 1 0 0 0,0 0 0 0 0,-2 1 10 0 0,0 5-5 0 0,-1 0-1 0 0,1 1 1 0 0,0 0 0 0 0,0 0-1 0 0,1 1 1 0 0,1 0-1 0 0,0 0 1 0 0,0 1-1 0 0,1 0 1 0 0,0-1-1 0 0,1 2 1 0 0,0-1-1 0 0,0 0 1 0 0,2 1-1 0 0,-1 0 1 0 0,2 0 0 0 0,-1 0-1 0 0,2-1 1 0 0,-1 1-1 0 0,2 0 1 0 0,-1 0-1 0 0,2 0 1 0 0,0 0-1 0 0,0 0 1 0 0,1-1-1 0 0,0 1 1 0 0,1-1-1 0 0,1 0 1 0 0,-1 0-1 0 0,2 0 1 0 0,5 8 5 0 0,3 6-12 0 0,2-1 0 0 0,0-1 0 0 0,2 0 0 0 0,0-1 0 0 0,2-1 0 0 0,0-1 0 0 0,1-1 0 0 0,2 0 12 0 0,-17-14-195 0 0,0 0-1 0 0,1-1 1 0 0,0 1-1 0 0,0-1 1 0 0,1-1-1 0 0,-1 1 1 0 0,1-1 0 0 0,-1-1-1 0 0,1 1 1 0 0,0-2-1 0 0,0 1 1 0 0,0-1 0 0 0,0 0-1 0 0,0 0 1 0 0,1-1-1 0 0,-1 0 1 0 0,1-1 195 0 0,21-16-6085 0 0,-23 10 805 0 0,2 3-6733 0 0</inkml:trace>
  <inkml:trace contextRef="#ctx0" brushRef="#br0" timeOffset="1420.47">886 2887 17508 0 0,'0'0'1712'0'0,"0"0"-570"0"0,0 0-218 0 0,0 0 92 0 0,0 0 111 0 0,0 0 52 0 0,0 0-140 0 0,0 0-199 0 0,0 0-135 0 0,0 0-186 0 0,0 0-140 0 0,0 0-87 0 0,-6 31-85 0 0,-22 99-61 0 0,1-49 21 0 0,16-51-141 0 0,1 1-1 0 0,2 0 1 0 0,0 0-1 0 0,2 0 1 0 0,2 1-1 0 0,1 0 1 0 0,0 27-26 0 0,4-56 7 0 0,-1 0 1 0 0,0 0-1 0 0,1 0 0 0 0,0 0 1 0 0,0-1-1 0 0,-1 1 0 0 0,2 0 1 0 0,-1 0-1 0 0,0 0 1 0 0,1-1-1 0 0,-1 1 0 0 0,1 0 1 0 0,0-1-1 0 0,0 0 0 0 0,0 1 1 0 0,0-1-1 0 0,0 0 0 0 0,0 0 1 0 0,0 0-1 0 0,1 0 1 0 0,-1-1-1 0 0,1 1 0 0 0,0 0 1 0 0,-1-1-1 0 0,1 0 0 0 0,0 0 1 0 0,0 0-1 0 0,0 0 0 0 0,0 0 1 0 0,0-1-1 0 0,0 1 0 0 0,0-1 1 0 0,0 0-1 0 0,0 1 1 0 0,1-2-8 0 0,6 2 28 0 0,0-1 1 0 0,0-1 0 0 0,0 0 0 0 0,0 0-1 0 0,-1-1 1 0 0,1 0 0 0 0,0-1 0 0 0,-1 0 0 0 0,0-1-1 0 0,4-1-28 0 0,27-14 91 0 0,-49-7-7064 0 0,6 23 5368 0 0,-4-8-7771 0 0,5 7-2355 0 0</inkml:trace>
  <inkml:trace contextRef="#ctx0" brushRef="#br0" timeOffset="1662.769">643 3145 13179 0 0,'0'0'2503'0'0,"0"0"-736"0"0,0 0-416 0 0,0 0-96 0 0,0 0 17 0 0,0 0-82 0 0,0 0-205 0 0,0 0-174 0 0,0 0-91 0 0,0 0-76 0 0,0 0-82 0 0,0 0-70 0 0,36-1-133 0 0,114-1-119 0 0,74 0-670 0 0,-179-6-1401 0 0,-27 2-2216 0 0,-7 3-545 0 0,0-1-7469 0 0</inkml:trace>
  <inkml:trace contextRef="#ctx0" brushRef="#br0" timeOffset="1970.917">1361 2327 10554 0 0,'0'0'2098'0'0,"0"0"-103"0"0,0 0-61 0 0,0 0 10 0 0,0 0-97 0 0,0 0-270 0 0,0 0-362 0 0,0 0-327 0 0,0 0-212 0 0,0 0-124 0 0,0 0-48 0 0,0 0-38 0 0,0 0-52 0 0,2-3 2 0 0,4-8-80 0 0,-4 18 34 0 0,-6 31 280 0 0,2-20-461 0 0,-13 193 766 0 0,4-44-691 0 0,-31 157-264 0 0,12-103-1665 0 0,45-222-1705 0 0,11-42-2793 0 0,-15 11-1789 0 0,-10 29 6215 0 0,2-10-7220 0 0</inkml:trace>
  <inkml:trace contextRef="#ctx0" brushRef="#br0" timeOffset="2383.707">1647 2165 16948 0 0,'0'0'1123'0'0,"0"0"-217"0"0,0 0-27 0 0,0 0 169 0 0,0 0 143 0 0,0 0-29 0 0,0 0-183 0 0,-10 37-198 0 0,-29 113-166 0 0,22-38 371 0 0,18-87-784 0 0,20 189 764 0 0,-10-165-933 0 0,33 218 130 0 0,-47-175-180 0 0,-22-102 621 0 0,-24-164-57 0 0,39 146-504 0 0,-2 0 1 0 0,0 1-1 0 0,-2 1 0 0 0,-1 0 1 0 0,-10-12-44 0 0,22 33 4 0 0,-1-1 0 0 0,-1 1 0 0 0,1 0 0 0 0,0 0 0 0 0,-1 0 1 0 0,0 1-1 0 0,0-1 0 0 0,-1 1 0 0 0,1 0 0 0 0,-1 1 0 0 0,0-1 0 0 0,0 1 0 0 0,0 1 0 0 0,0-1 0 0 0,-1 1 1 0 0,1 0-1 0 0,-1 0 0 0 0,1 1 0 0 0,-1 0 0 0 0,0 0 0 0 0,1 0 0 0 0,-1 1 0 0 0,0 0 0 0 0,0 0 0 0 0,1 1 1 0 0,-1 0-1 0 0,-3 1-4 0 0,2 1-74 0 0,1 0 0 0 0,0 0 0 0 0,0 1 0 0 0,0 0 0 0 0,0 1 0 0 0,1-1 0 0 0,0 1 1 0 0,0 0-1 0 0,0 1 0 0 0,0-1 0 0 0,1 1 0 0 0,0 0 0 0 0,0 1 0 0 0,1-1 0 0 0,0 1 0 0 0,0 0 0 0 0,0 0 1 0 0,1 0-1 0 0,0 2 74 0 0,-18 53-7740 0 0,19-49-4086 0 0</inkml:trace>
  <inkml:trace contextRef="#ctx0" brushRef="#br0" timeOffset="2918.615">2151 2795 14147 0 0,'0'0'2281'0'0,"0"0"-577"0"0,0 0-254 0 0,0 0-1 0 0,0 0-33 0 0,0 0-133 0 0,0 0-242 0 0,0 0-269 0 0,0 0-161 0 0,0 0-115 0 0,0 0-79 0 0,0 0-59 0 0,0 0-38 0 0,-12-12-39 0 0,-37-36-50 0 0,49 47-224 0 0,-1 0 1 0 0,1 1 0 0 0,-1-1 0 0 0,0 1-1 0 0,1-1 1 0 0,-1 1 0 0 0,0-1 0 0 0,0 1-1 0 0,1-1 1 0 0,-1 1 0 0 0,0-1 0 0 0,0 1-1 0 0,0 0 1 0 0,1 0 0 0 0,-1-1-1 0 0,0 1 1 0 0,0 0 0 0 0,0 0 0 0 0,0 0-1 0 0,0 0 1 0 0,0 0 0 0 0,0 0 0 0 0,1 0-1 0 0,-1 0 1 0 0,0 0 0 0 0,0 1 0 0 0,0-1-1 0 0,0 0 1 0 0,0 0 0 0 0,1 1-1 0 0,-1-1 1 0 0,0 1 0 0 0,0-1 0 0 0,0 1-1 0 0,1-1 1 0 0,-1 1 0 0 0,0-1 0 0 0,1 1-1 0 0,-1-1 1 0 0,1 1 0 0 0,-1 0 0 0 0,0 0-1 0 0,1 0-7 0 0,-4 2 40 0 0,-14 15 9 0 0,0 0 1 0 0,1 1-1 0 0,1 1 1 0 0,1 1-1 0 0,0 0 1 0 0,2 0-1 0 0,1 2 1 0 0,0 0-1 0 0,2 0 1 0 0,-7 24-50 0 0,12-29-4 0 0,0 1 0 0 0,2 0 1 0 0,1 0-1 0 0,0 1 0 0 0,1-1 1 0 0,1 0-1 0 0,1 1 4 0 0,0-14-2 0 0,-1-1-1 0 0,1 1 0 0 0,0 0 1 0 0,1-1-1 0 0,-1 0 1 0 0,1 1-1 0 0,0-1 1 0 0,1 0-1 0 0,-1 0 0 0 0,1 0 1 0 0,0 0-1 0 0,0 0 1 0 0,0-1-1 0 0,1 0 0 0 0,0 1 1 0 0,0-1-1 0 0,0 0 1 0 0,0-1-1 0 0,0 1 1 0 0,1-1-1 0 0,0 0 0 0 0,-1 0 1 0 0,1 0-1 0 0,0-1 1 0 0,1 0-1 0 0,-1 0 0 0 0,0 0 1 0 0,2 0 2 0 0,2 1 8 0 0,0-1 1 0 0,0 0-1 0 0,0 0 0 0 0,1-1 1 0 0,-1 0-1 0 0,0-1 0 0 0,1 0 1 0 0,-1-1-1 0 0,0 0 0 0 0,1 0 1 0 0,-1-1-1 0 0,0 0 0 0 0,0 0 1 0 0,0-1-1 0 0,-1 0 1 0 0,7-4-9 0 0,-10 5 29 0 0,0 0 0 0 0,0-1 1 0 0,0 1-1 0 0,0-1 0 0 0,-1 0 1 0 0,1-1-1 0 0,-1 1 0 0 0,0-1 1 0 0,0 0-1 0 0,0 0 0 0 0,0 0 1 0 0,-1-1-1 0 0,0 1 0 0 0,0-1 1 0 0,0 0-1 0 0,0 1 0 0 0,-1-1 1 0 0,0-1-1 0 0,0 1 0 0 0,0 0 1 0 0,0 0-1 0 0,-1-1 0 0 0,0 1 1 0 0,0-1-1 0 0,-1 1 0 0 0,1-1 1 0 0,-1 0-1 0 0,0 1 0 0 0,-1-1-29 0 0,-2 2 10 0 0,0 0-1 0 0,0 0 1 0 0,-1 0-1 0 0,0 0 0 0 0,0 0 1 0 0,0 1-1 0 0,0-1 1 0 0,0 1-1 0 0,-1 0 0 0 0,1 1 1 0 0,-1-1-1 0 0,0 1 1 0 0,0 0-1 0 0,0 0 0 0 0,0 0 1 0 0,0 1-1 0 0,0 0 1 0 0,0 0-1 0 0,-1 0 0 0 0,-4 0-9 0 0,3 0-13 0 0,-1 1 0 0 0,1-1-1 0 0,0 1 1 0 0,0 1-1 0 0,0 0 1 0 0,0 0-1 0 0,0 0 1 0 0,0 0 0 0 0,0 1-1 0 0,1 1 1 0 0,-1-1-1 0 0,0 1 1 0 0,1 0-1 0 0,-3 2 14 0 0,9-5-2 0 0,1 0-1 0 0,-1 1 0 0 0,0-1 0 0 0,1 0 0 0 0,-1 1 1 0 0,0-1-1 0 0,1 1 0 0 0,-1-1 0 0 0,0 0 0 0 0,0 1 1 0 0,1-1-1 0 0,-1 1 0 0 0,0-1 0 0 0,0 1 0 0 0,0-1 0 0 0,0 0 1 0 0,0 1-1 0 0,0-1 0 0 0,1 1 0 0 0,-1-1 0 0 0,0 1 1 0 0,0-1-1 0 0,0 1 0 0 0,0-1 0 0 0,-1 1 0 0 0,1-1 1 0 0,0 1-1 0 0,0-1 0 0 0,0 1 0 0 0,0-1 0 0 0,0 0 1 0 0,-1 1-1 0 0,1-1 0 0 0,0 1 0 0 0,0-1 0 0 0,-1 1 0 0 0,1-1 1 0 0,0 0-1 0 0,0 1 0 0 0,-1-1 0 0 0,1 0 0 0 0,-1 1 1 0 0,1-1-1 0 0,0 0 0 0 0,-1 0 0 0 0,1 1 0 0 0,-1-1 3 0 0,132-12 20 0 0,-105 7-866 0 0,101-23 1177 0 0,-84 17-4678 0 0,-1 1-5528 0 0,-29 6-2797 0 0</inkml:trace>
  <inkml:trace contextRef="#ctx0" brushRef="#br0" timeOffset="4033.733">1140 2040 5817 0 0,'0'0'1801'0'0,"0"0"24"0"0,0 0 138 0 0,0 0 179 0 0,0 0 49 0 0,0 0-144 0 0,0 0-319 0 0,0 0-378 0 0,0 0-320 0 0,0 0-263 0 0,0 0-159 0 0,0 0-89 0 0,0 0-34 0 0,-6-2-50 0 0,-16-7 821 0 0,150-12 1249 0 0,-38 7-1782 0 0,1 5-1 0 0,86 2-722 0 0,-148 7 44 0 0,25 0 910 0 0,-80-26-729 0 0,-173-162-353 0 0,200 188 32 0 0,-1 0 0 0 0,0 0-1 0 0,1 0 1 0 0,-1-1 0 0 0,0 1 0 0 0,1 0-1 0 0,-1 0 1 0 0,0 0 0 0 0,0-1 0 0 0,1 1-1 0 0,-1 0 1 0 0,0 0 0 0 0,0-1 0 0 0,1 1-1 0 0,-1 0 1 0 0,0-1 0 0 0,0 1-1 0 0,0 0 1 0 0,0-1 0 0 0,1 1 0 0 0,-1 0-1 0 0,0-1 1 0 0,0 1 0 0 0,0 0 0 0 0,0-1-1 0 0,0 1 1 0 0,0 0 0 0 0,0-1 0 0 0,0 1-1 0 0,0 0 1 0 0,0-1 0 0 0,0 1-1 0 0,0 0 1 0 0,0-1 0 0 0,0 1 0 0 0,0-1-1 0 0,-1 1 1 0 0,1 0 0 0 0,0-1 0 0 0,0 1-1 0 0,0 0 1 0 0,0 0 0 0 0,-1-1 0 0 0,1 1 96 0 0,33 13-11204 0 0,-23-6-1477 0 0</inkml:trace>
  <inkml:trace contextRef="#ctx0" brushRef="#br0" timeOffset="4552.615">2490 2430 2032 0 0,'0'0'2536'0'0,"0"0"-195"0"0,0 0 105 0 0,0 0 96 0 0,0 0-55 0 0,0 0-207 0 0,0 0-340 0 0,0 0-370 0 0,0 0-322 0 0,0 0-237 0 0,0 0-164 0 0,0 0-91 0 0,8-3 3139 0 0,140 6-1481 0 0,248-17-2291 0 0,-403 11-4838 0 0,3 2-2557 0 0,2 1-5128 0 0</inkml:trace>
  <inkml:trace contextRef="#ctx0" brushRef="#br0" timeOffset="4973.861">2561 2662 10370 0 0,'0'0'2330'0'0,"0"0"-456"0"0,0 0-167 0 0,0 0-43 0 0,0 0-115 0 0,0 0-236 0 0,0 0-343 0 0,0 0-324 0 0,0 0-144 0 0,0 0-27 0 0,0 0-19 0 0,0 0 4 0 0,0 0-3 0 0,4 16 1913 0 0,19-11-1968 0 0,-1-2 1 0 0,1 0-1 0 0,0-1 0 0 0,0-1 1 0 0,1-2-1 0 0,-1 0 0 0 0,0-1 0 0 0,-1-1 1 0 0,1-1-1 0 0,21-7-402 0 0,85-11 523 0 0,-20 15-183 0 0,-85 7-3812 0 0,-1-1-3771 0 0,-21 1-5469 0 0</inkml:trace>
  <inkml:trace contextRef="#ctx0" brushRef="#br0" timeOffset="7200.1">3957 2059 1904 0 0,'0'0'2301'0'0,"0"0"-643"0"0,0 0-189 0 0,0 0 202 0 0,0 0 252 0 0,0 0 50 0 0,0 0-261 0 0,0 0-432 0 0,0 0-375 0 0,0 0-245 0 0,0 0-124 0 0,2 0-41 0 0,8 0-31 0 0,-7 0-32 0 0,-3 0-37 0 0,33 0 3737 0 0,-150 18 925 0 0,-56 50-5345 0 0,137-51 743 0 0,-126 67 128 0 0,161-83-578 0 0,0-1-1 0 0,1 1 1 0 0,-1-1 0 0 0,0 1 0 0 0,0 0-1 0 0,1-1 1 0 0,-1 1 0 0 0,0 0 0 0 0,1 0-1 0 0,-1-1 1 0 0,0 1 0 0 0,1 0 0 0 0,-1 0-1 0 0,1 0 1 0 0,0 0 0 0 0,-1-1 0 0 0,1 1-1 0 0,0 0 1 0 0,-1 0 0 0 0,1 0-1 0 0,0 0 1 0 0,0 0 0 0 0,0 0 0 0 0,0 0-1 0 0,0 0 1 0 0,0 0 0 0 0,0 0 0 0 0,0 0-1 0 0,0 0 1 0 0,0 0 0 0 0,1 0 0 0 0,-1 0-1 0 0,0 0 1 0 0,1 0 0 0 0,-1 0 0 0 0,0-1-1 0 0,1 1 1 0 0,-1 0 0 0 0,1 0-1 0 0,0 0 1 0 0,-1-1 0 0 0,1 1 0 0 0,0 0-1 0 0,-1 0 1 0 0,1-1 0 0 0,0 1 0 0 0,0-1-1 0 0,0 1 1 0 0,-1-1 0 0 0,1 1 0 0 0,0-1-1 0 0,0 1 1 0 0,1-1-5 0 0,49 28 126 0 0,-22-22-24 0 0,1-1-1 0 0,0-1 0 0 0,0-2 0 0 0,0-1 1 0 0,25-2-102 0 0,89 6 152 0 0,-137-5-139 0 0,19 11 148 0 0,-65 19 151 0 0,-132 83-179 0 0,-61 35 2 0 0,221-141-127 0 0,-1 1-11 0 0,-1-1 0 0 0,2 2 0 0 0,-1-1 0 0 0,1 2 1 0 0,0 0-1 0 0,1 0 0 0 0,0 1 0 0 0,1 0 1 0 0,0 0-1 0 0,0 2 3 0 0,8-12-1 0 0,1 0 0 0 0,0 0 0 0 0,-1 0 0 0 0,1 0 0 0 0,0 0 0 0 0,-1 0-1 0 0,1 1 1 0 0,0-1 0 0 0,0 0 0 0 0,0 0 0 0 0,0 0 0 0 0,0 0 0 0 0,0 0 0 0 0,1 0 0 0 0,-1 0 0 0 0,0 0 0 0 0,0 0 0 0 0,1 0 0 0 0,-1 0 0 0 0,1 1 0 0 0,-1-2 0 0 0,1 1 0 0 0,-1 0 0 0 0,1 0 0 0 0,0 0 0 0 0,-1 0 0 0 0,1 0 0 0 0,0 0 0 0 0,0-1 0 0 0,0 1 0 0 0,-1 0 0 0 0,1-1 0 0 0,0 1-1 0 0,0 0 1 0 0,0-1 0 0 0,0 1 0 0 0,0-1 0 0 0,0 0 0 0 0,0 1 0 0 0,0-1 0 0 0,0 0 0 0 0,1 0 0 0 0,-1 1 1 0 0,52 9 69 0 0,234-10 269 0 0,-31-21-89 0 0,-219 17-187 0 0,-37 4-54 0 0,0 0-24 0 0,0-2-1342 0 0,0-1 4132 0 0,0 2-5818 0 0,0 0-2179 0 0,0 0-3468 0 0,0 1-4166 0 0</inkml:trace>
  <inkml:trace contextRef="#ctx0" brushRef="#br0" timeOffset="7568.113">3607 3307 15835 0 0,'0'0'1393'0'0,"0"0"-485"0"0,0 0-92 0 0,0 0 198 0 0,0 0 146 0 0,0 0-8 0 0,0 0-209 0 0,0 0-295 0 0,0 0-181 0 0,0 0-16 0 0,0 0 22 0 0,0 0 10 0 0,0 0 22 0 0,-1 8-61 0 0,-16 79 1217 0 0,16-100-5529 0 0,2 1-4252 0 0,-1 4-4204 0 0</inkml:trace>
  <inkml:trace contextRef="#ctx0" brushRef="#br0" timeOffset="8000.518">3662 3020 10946 0 0,'0'0'2267'0'0,"0"0"-489"0"0,0 0-193 0 0,0 0-22 0 0,0 0-100 0 0,0 0-195 0 0,0 0-227 0 0,0 0-216 0 0,0 0-175 0 0,0 0-119 0 0,0 0-95 0 0,0 0-62 0 0,-9 4-16 0 0,-26 13-27 0 0,55-23 1510 0 0,-11 3-1771 0 0,-23 9 909 0 0,-26 12-464 0 0,39-18-470 0 0,1 0 14 0 0,0 0-6 0 0,0 0-17 0 0,0 0-10 0 0,0 0-32 0 0,0 0-30 0 0,19-11-1091 0 0,11-5-3389 0 0,-20 11-2221 0 0,-1 1-6160 0 0</inkml:trace>
  <inkml:trace contextRef="#ctx0" brushRef="#br0" timeOffset="8627.166">4533 2364 10346 0 0,'0'0'1946'0'0,"0"0"-343"0"0,0 0-65 0 0,0 0 21 0 0,0 0-39 0 0,0 0-161 0 0,0 0-255 0 0,0 0-260 0 0,0 0-192 0 0,0 0-98 0 0,0 0-78 0 0,0 0-76 0 0,0 0-21 0 0,-4 30-31 0 0,-10 95-39 0 0,5 69 846 0 0,7-102 1151 0 0,-2-112-2256 0 0,2-1 1 0 0,1 0-1 0 0,0 0 0 0 0,1 0 0 0 0,2 0 1 0 0,0 0-1 0 0,1 1 0 0 0,1-1 1 0 0,1 1-1 0 0,3-8-50 0 0,1-7 20 0 0,1 0 1 0 0,1 0-1 0 0,2 1 0 0 0,2 0 1 0 0,1 1-1 0 0,1 1 1 0 0,2 0-1 0 0,1 2 0 0 0,2 0 1 0 0,18-19-21 0 0,28 6 47 0 0,-67 42-49 0 0,0 1 1 0 0,-1 0 0 0 0,1-1-1 0 0,0 1 1 0 0,-1 0 0 0 0,1 0-1 0 0,0 0 1 0 0,-1-1 0 0 0,1 1-1 0 0,0 0 1 0 0,0 0-1 0 0,-1 0 1 0 0,1 0 0 0 0,0 0-1 0 0,-1 1 1 0 0,1-1 0 0 0,0 0-1 0 0,-1 0 1 0 0,1 0 0 0 0,0 1-1 0 0,-1-1 1 0 0,1 0 0 0 0,0 0-1 0 0,-1 1 1 0 0,1-1 0 0 0,0 1-1 0 0,-1-1 1 0 0,1 1 0 0 0,-1-1-1 0 0,1 1 1 0 0,-1-1 0 0 0,1 1-1 0 0,-1-1 1 0 0,0 1 0 0 0,1-1-1 0 0,-1 1 1 0 0,0 0 0 0 0,1-1-1 0 0,-1 1 1 0 0,0 0 0 0 0,0-1-1 0 0,1 1 1 0 0,-1 0 0 0 0,0 0 1 0 0,4 7 11 0 0,17 108 5 0 0,-18-102-688 0 0,9 46 303 0 0,-9-41-3366 0 0,0 0-4129 0 0,-2-14-4831 0 0</inkml:trace>
  <inkml:trace contextRef="#ctx0" brushRef="#br0" timeOffset="8992.864">4923 2913 16171 0 0,'0'0'1539'0'0,"0"0"-498"0"0,0 0-92 0 0,0 0 119 0 0,0 0 102 0 0,0 0-36 0 0,0 0-234 0 0,0 0-268 0 0,0 0-176 0 0,0 0-139 0 0,0 0-81 0 0,0 0-51 0 0,-2 17-43 0 0,-16 91 156 0 0,14-79-165 0 0,3-48-5298 0 0,1 10-220 0 0,0 4-6211 0 0</inkml:trace>
  <inkml:trace contextRef="#ctx0" brushRef="#br0" timeOffset="9338.185">5142 2552 10714 0 0,'0'0'1677'0'0,"0"0"-290"0"0,0 0 2 0 0,0 0 94 0 0,0 0-13 0 0,0 0-165 0 0,0 0-284 0 0,0 0-302 0 0,0 0-202 0 0,0 0-125 0 0,0 0-95 0 0,0 0-35 0 0,0 0-61 0 0,-13 12-58 0 0,-55 50 93 0 0,86-67-12 0 0,13-23 172 0 0,-59 42 938 0 0,-11 19-1154 0 0,39-33-195 0 0,0 0-41 0 0,42-3-5761 0 0,-35-4-1049 0 0,-1 3-4951 0 0</inkml:trace>
  <inkml:trace contextRef="#ctx0" brushRef="#br0" timeOffset="9604.911">5367 1959 8578 0 0,'0'0'3206'0'0,"0"0"-836"0"0,0 0-314 0 0,0 0-85 0 0,0 0-142 0 0,0 0-274 0 0,0 0-430 0 0,0 0-382 0 0,0 0-216 0 0,0 0-52 0 0,0 0 11 0 0,0 0-18 0 0,-13 17-53 0 0,-57 83 165 0 0,26 8 28 0 0,42-99-3645 0 0,2 4-7910 0 0,2-13-1037 0 0</inkml:trace>
  <inkml:trace contextRef="#ctx0" brushRef="#br0" timeOffset="10456.83">4426 2081 160 0 0,'0'0'2846'0'0,"0"0"-574"0"0,0 0-84 0 0,0 0 52 0 0,0 0 23 0 0,0 0-121 0 0,0 0-304 0 0,0 0-311 0 0,0 0-348 0 0,0 0-274 0 0,0 0-173 0 0,0 0-109 0 0,0 0-88 0 0,3-8 1189 0 0,262-6 2471 0 0,-105-8-3846 0 0,-96 14 1121 0 0,-154-33-1286 0 0,33 1-143 0 0,57 31-2196 0 0,12 7-4959 0 0,-10 2-3228 0 0</inkml:trace>
  <inkml:trace contextRef="#ctx0" brushRef="#br0" timeOffset="11343.824">4577 1617 0 0 0,'0'0'551'0'0,"0"0"752"0"0,0 0 165 0 0,0 0 88 0 0,0 0 117 0 0,0 0-70 0 0,0 0-158 0 0,0 0-243 0 0,0 0-255 0 0,0 0-107 0 0,0 0-10 0 0,0 0-14 0 0,0 0-48 0 0,-7 5-65 0 0,-21 19-98 0 0,26-22-477 0 0,1 0 1 0 0,-1 0-1 0 0,1 0 0 0 0,0 0 1 0 0,0 0-1 0 0,0 0 0 0 0,0 0 0 0 0,0 1 1 0 0,0-1-1 0 0,1 1 0 0 0,-1-1 0 0 0,1 0 1 0 0,-1 1-1 0 0,1-1 0 0 0,0 1 1 0 0,0-1-1 0 0,0 1 0 0 0,1-1 0 0 0,-1 0 1 0 0,0 1-1 0 0,1 0-128 0 0,0 9 694 0 0,0-10-558 0 0,0 0 1 0 0,0-1 0 0 0,0 1 0 0 0,1 0 0 0 0,-1-1 0 0 0,0 1 0 0 0,1-1-1 0 0,-1 1 1 0 0,1-1 0 0 0,-1 0 0 0 0,1 1 0 0 0,0-1 0 0 0,-1 0 0 0 0,1 0-1 0 0,0 0 1 0 0,0 0 0 0 0,0-1 0 0 0,0 1 0 0 0,0 0 0 0 0,0-1 0 0 0,0 1-1 0 0,0-1 1 0 0,0 0 0 0 0,0 0 0 0 0,0 0 0 0 0,0 0 0 0 0,0 0-1 0 0,0 0 1 0 0,0 0 0 0 0,0-1 0 0 0,0 1 0 0 0,0-1 0 0 0,0 1 0 0 0,0-1-1 0 0,0 0 1 0 0,0 0 0 0 0,0 0 0 0 0,0 0 0 0 0,-1 0 0 0 0,1 0 0 0 0,0-1-1 0 0,0 0-136 0 0,1-1 77 0 0,-1-1-1 0 0,0 1 0 0 0,0 0 0 0 0,0-1 1 0 0,-1 0-1 0 0,1 1 0 0 0,-1-1 0 0 0,0 0 0 0 0,0 0 1 0 0,0 0-1 0 0,0 0 0 0 0,-1 0 0 0 0,1 0 1 0 0,-1 0-1 0 0,0 0 0 0 0,0 0 0 0 0,-1 0 1 0 0,1 0-1 0 0,-1 0-76 0 0,0 3-3 0 0,0 0 0 0 0,-1-1-1 0 0,1 1 1 0 0,0 0 0 0 0,0 1 0 0 0,-1-1 0 0 0,1 0 0 0 0,-1 0 0 0 0,1 0 0 0 0,-1 1 0 0 0,1-1 0 0 0,-1 1-1 0 0,1-1 1 0 0,-1 1 0 0 0,1 0 0 0 0,-1 0 0 0 0,0-1 0 0 0,1 1 0 0 0,-1 0 0 0 0,1 0 0 0 0,-1 1 0 0 0,0-1-1 0 0,1 0 1 0 0,-1 0 0 0 0,1 1 0 0 0,-1-1 0 0 0,1 1 0 0 0,-1-1 0 0 0,1 1 0 0 0,-1 0 0 0 0,1 0 0 0 0,0 0-1 0 0,-1-1 1 0 0,1 2 3 0 0,-3 1 9 0 0,3-2-9 0 0,-1 0-1 0 0,1 0 1 0 0,-1 0 0 0 0,1 0-1 0 0,0 0 1 0 0,-1 1 0 0 0,1-1-1 0 0,0 0 1 0 0,0 1 0 0 0,0-1-1 0 0,0 1 1 0 0,0-1 0 0 0,0 1-1 0 0,0-1 1 0 0,0 1 0 0 0,1 0 0 0 0,-1-1-1 0 0,0 1 1 0 0,1 0 0 0 0,0-1-1 0 0,-1 1 1 0 0,1 0 0 0 0,0 0-1 0 0,0 0 1 0 0,0-1 0 0 0,0 1-1 0 0,0 0 1 0 0,1 0 0 0 0,-1-1-1 0 0,0 1 1 0 0,1 0 0 0 0,-1 0-1 0 0,1-1 1 0 0,0 1 0 0 0,-1-1-1 0 0,1 1 1 0 0,0 0 0 0 0,0-1-1 0 0,1 1 1 0 0,0-2 61 0 0,0-1 1 0 0,1 1-1 0 0,-1-1 0 0 0,0 1 0 0 0,1-1 0 0 0,-1 0 0 0 0,0 0 0 0 0,0 0 0 0 0,0-1 0 0 0,0 1 0 0 0,0 0 0 0 0,0-1 0 0 0,0 1 0 0 0,0-1 0 0 0,-1 0 1 0 0,1 1-1 0 0,0-1 0 0 0,-1 0 0 0 0,0 0 0 0 0,1 0 0 0 0,-1 0 0 0 0,0 0 0 0 0,0-1 0 0 0,0 1 0 0 0,0 0 0 0 0,0 0 0 0 0,-1-1 0 0 0,1 1 0 0 0,-1-1-61 0 0,1 2 4 0 0,-1 1 0 0 0,1-1 0 0 0,-1 0 0 0 0,1 1 0 0 0,-1-1-1 0 0,0 0 1 0 0,1 0 0 0 0,-1 1 0 0 0,0-1 0 0 0,0 0 0 0 0,1 0-1 0 0,-1 0 1 0 0,0 1 0 0 0,0-1 0 0 0,0 0 0 0 0,0 0 0 0 0,0 0-1 0 0,0 0 1 0 0,0 1 0 0 0,0-1 0 0 0,0 0 0 0 0,-1 0 0 0 0,1 0-1 0 0,0 1 1 0 0,0-1 0 0 0,-1 0 0 0 0,1 0 0 0 0,-1 1 0 0 0,1-1-1 0 0,0 0 1 0 0,-1 1 0 0 0,1-1 0 0 0,-1 0 0 0 0,0 1 0 0 0,1-1-1 0 0,-1 1 1 0 0,1-1 0 0 0,-1 1 0 0 0,0-1 0 0 0,0 1 0 0 0,1-1-1 0 0,-1 1 1 0 0,0 0 0 0 0,0-1 0 0 0,1 1 0 0 0,-1 0 0 0 0,0 0-1 0 0,0 0 1 0 0,0-1 0 0 0,1 1 0 0 0,-1 0 0 0 0,0 0 0 0 0,0 0-1 0 0,0 0 1 0 0,0 0 0 0 0,1 1 0 0 0,-1-1 0 0 0,0 0 0 0 0,0 0-1 0 0,0 0 1 0 0,1 1 0 0 0,-1-1 0 0 0,0 1-4 0 0,0-1-4 0 0,-1 0 0 0 0,1 1 0 0 0,-1-1 0 0 0,1 0 0 0 0,-1 1 0 0 0,1 0 0 0 0,-1-1 0 0 0,1 1 0 0 0,0 0-1 0 0,-1 0 1 0 0,1 0 0 0 0,0 0 0 0 0,0 0 0 0 0,0 0 0 0 0,0 0 0 0 0,0 0 0 0 0,0 1 0 0 0,0-1 0 0 0,0 0 0 0 0,0 0 0 0 0,1 1 0 0 0,-1-1 0 0 0,0 1 0 0 0,1-1 0 0 0,-1 1 0 0 0,1-1 0 0 0,0 1 0 0 0,-1-1 0 0 0,1 1 0 0 0,0-1 0 0 0,0 1 0 0 0,0-1 0 0 0,0 1 0 0 0,0-1 0 0 0,0 1 0 0 0,0-1 0 0 0,1 1-1 0 0,-1-1 1 0 0,1 2 4 0 0,42 16-730 0 0,-7-14-1432 0 0,-24-4-1247 0 0,1 1-4040 0 0,-2 1-5288 0 0</inkml:trace>
  <inkml:trace contextRef="#ctx0" brushRef="#br0" timeOffset="12116.849">5927 2438 464 0 0,'0'0'2377'0'0,"0"0"-105"0"0,0 0 71 0 0,0 0 36 0 0,0 0-86 0 0,0 0-209 0 0,0 0-299 0 0,0 0-285 0 0,0 0-248 0 0,0 0-183 0 0,0 0-121 0 0,0 0-93 0 0,0 0-89 0 0,-6-3-61 0 0,3 2-665 0 0,1 0 34 0 0,1 0 0 0 0,-1 1 1 0 0,0-1-1 0 0,1 0 0 0 0,-1 1 0 0 0,0-1 1 0 0,1 1-1 0 0,-1-1 0 0 0,0 1 0 0 0,0 0 1 0 0,0 0-1 0 0,1 0 0 0 0,-1 0 0 0 0,0 0 1 0 0,0 0-1 0 0,1 0 0 0 0,-1 1 0 0 0,0-1 1 0 0,0 1-1 0 0,1-1 0 0 0,-1 1 0 0 0,0 0 1 0 0,1-1-1 0 0,-1 1 0 0 0,1 0 0 0 0,-1 0 0 0 0,1 0 1 0 0,-1 1-75 0 0,-12 12 297 0 0,2 0 0 0 0,0 1 0 0 0,1 0 0 0 0,0 1 0 0 0,2 1 0 0 0,0-1 0 0 0,-1 3-297 0 0,-27 47 272 0 0,8-18-177 0 0,18-28-83 0 0,-1 0-1 0 0,-1-1 0 0 0,-1 0 0 0 0,0-1 0 0 0,-1 0 1 0 0,-6 3-12 0 0,14-12-69 0 0,-8 1-2711 0 0,14-31-10191 0 0,1 20 11267 0 0,0-3-8497 0 0</inkml:trace>
  <inkml:trace contextRef="#ctx0" brushRef="#br0" timeOffset="12400.302">5573 2305 8346 0 0,'0'0'2811'0'0,"0"0"-272"0"0,0 0-328 0 0,0 0-262 0 0,0 0-287 0 0,0 0-397 0 0,0 0-399 0 0,0 0-288 0 0,0 0-80 0 0,0 0 34 0 0,0 0 69 0 0,0 0 54 0 0,0 0-40 0 0,1 14-42 0 0,4 43-46 0 0,-4-51-406 0 0,1 1 0 0 0,0-1 0 0 0,0 0 0 0 0,0 1 0 0 0,1-1 0 0 0,0 0 0 0 0,0-1 0 0 0,1 1 0 0 0,-1-1 0 0 0,1 1 0 0 0,0-1 0 0 0,1 0 1 0 0,-1 0-1 0 0,4 1-121 0 0,8 12 272 0 0,101 130 553 0 0,-39-41-1458 0 0,-54-84-1109 0 0,-4-14-7107 0 0,-18-8 6994 0 0,2-1-10141 0 0</inkml:trace>
  <inkml:trace contextRef="#ctx0" brushRef="#br0" timeOffset="13099.013">6070 2824 6737 0 0,'0'0'2858'0'0,"0"0"-641"0"0,0 0-190 0 0,0 0-33 0 0,0 0-97 0 0,0 0-259 0 0,0 0-295 0 0,0 0-241 0 0,0 0-219 0 0,0 0-139 0 0,0 0-86 0 0,0 0-68 0 0,0 0-79 0 0,0-11-79 0 0,7-87 553 0 0,1 64-792 0 0,1 0 0 0 0,2 1 0 0 0,1 0 1 0 0,2 1-1 0 0,1 0 0 0 0,1 2 0 0 0,2-1 0 0 0,3-1-193 0 0,39-39 160 0 0,-60 71-160 0 0,1-1 1 0 0,-1 1-1 0 0,1-1 0 0 0,0 1 1 0 0,-1 0-1 0 0,1-1 1 0 0,-1 1-1 0 0,1 0 0 0 0,0-1 1 0 0,-1 1-1 0 0,1 0 1 0 0,0 0-1 0 0,0 0 0 0 0,-1 0 1 0 0,1 0-1 0 0,0 0 1 0 0,-1 0-1 0 0,1 0 1 0 0,0 0-1 0 0,0 0 0 0 0,-1 0 1 0 0,1 0-1 0 0,0 0 1 0 0,-1 0-1 0 0,1 1 0 0 0,0-1 1 0 0,-1 0-1 0 0,1 1 1 0 0,0-1-1 0 0,-1 0 0 0 0,1 1 1 0 0,-1-1-1 0 0,1 1 1 0 0,-1-1-1 0 0,1 1 1 0 0,-1-1-1 0 0,1 1 0 0 0,-1-1 1 0 0,1 1-1 0 0,-1-1 1 0 0,0 1-1 0 0,1 0 0 0 0,-1-1 1 0 0,0 1-1 0 0,1 0 1 0 0,-1-1-1 0 0,0 1 1 0 0,0 0-1 0 0,0-1 0 0 0,0 1 1 0 0,0 0-1 0 0,1 0 1 0 0,-1-1-1 0 0,0 1 0 0 0,-1 0 1 0 0,1-1-1 0 0,0 1 1 0 0,0 0-1 0 0,0 0 0 0 0,0-1 1 0 0,-1 1-1 0 0,1 0 1 0 0,0-1-1 0 0,0 1 1 0 0,-1 0-2 0 0,4 11 13 0 0,14 150 162 0 0,8-70-132 0 0,-23-92-33 0 0,-1 1 0 0 0,0-1 0 0 0,1 1 0 0 0,-1-1-1 0 0,0 0 1 0 0,1 0 0 0 0,-1 1 0 0 0,0-1-1 0 0,1 0 1 0 0,-1 0 0 0 0,1 0 0 0 0,-1-1-1 0 0,0 1 1 0 0,1 0 0 0 0,-1 0 0 0 0,0-1 0 0 0,1 1-1 0 0,-1-1 1 0 0,0 1 0 0 0,1-1 0 0 0,-1 0-1 0 0,0 1 1 0 0,0-1 0 0 0,0 0 0 0 0,0 0 0 0 0,0 0-1 0 0,0 0 1 0 0,0 0 0 0 0,0 0 0 0 0,0 0-1 0 0,0 0 1 0 0,0 0 0 0 0,0 0 0 0 0,-1-1-1 0 0,1 1 1 0 0,-1 0 0 0 0,1 0 0 0 0,-1-1 0 0 0,1 1-1 0 0,-1 0 1 0 0,1-2-9 0 0,2-2 26 0 0,180-262 237 0 0,-125 183-231 0 0,-53 78 132 0 0,-7 15-83 0 0,-11 29-41 0 0,6-19-3 0 0,-2 10 28 0 0,2-1-1 0 0,1 1 1 0 0,1 1-1 0 0,2-1 1 0 0,1 0-1 0 0,1 15-64 0 0,1-23-14 0 0,-1-10-22 0 0,0-1 0 0 0,1 1 0 0 0,0 0 1 0 0,0 0-1 0 0,2 0 0 0 0,-1-1 0 0 0,1 1 0 0 0,1 0 0 0 0,0-1 0 0 0,0 0 0 0 0,1 1 0 0 0,1-2 0 0 0,-1 1 0 0 0,2 0 0 0 0,2 3 36 0 0,10-2-2533 0 0,-14-10-1649 0 0,1-1-3502 0 0,-1 0-4896 0 0</inkml:trace>
  <inkml:trace contextRef="#ctx0" brushRef="#br0" timeOffset="13904.939">6913 2721 0 0 0,'0'0'569'0'0,"0"0"1164"0"0,0 0 437 0 0,0 0 37 0 0,0 0-144 0 0,0 0-236 0 0,0 0-205 0 0,0 0-167 0 0,0 0-131 0 0,0 0-108 0 0,0 0-105 0 0,0 0-113 0 0,11 7 6032 0 0,-11-6-6828 0 0,-35 139 2222 0 0,30-104-2345 0 0,5-36-82 0 0,0 0 25 0 0,0 0 19 0 0,0 0 16 0 0,0 0-13 0 0,0 0-37 0 0,0 0-31 0 0,0 0 20 0 0,0 0-9 0 0,0 0-1 0 0,0 0 30 0 0,0 0-14 0 0,0 0 7 0 0,0 0 16 0 0,0 0-13 0 0,0 0-21 0 0,0 0 22 0 0,0 0-10 0 0,0 0-23 0 0,0 0 32 0 0,0 0-20 0 0,0 0 4 0 0,0 0 37 0 0,0 0-34 0 0,0 0-30 0 0,0 0-17 0 0,0 0-12 0 0,0 0-5 0 0,0 0-46 0 0,0-25-6186 0 0,2 11-3149 0 0,1 9-1914 0 0</inkml:trace>
  <inkml:trace contextRef="#ctx0" brushRef="#br0" timeOffset="14328.848">7004 2405 7914 0 0,'0'0'3227'0'0,"0"0"-952"0"0,0 0-364 0 0,0 0-30 0 0,0 0-85 0 0,0 0-210 0 0,0 0-245 0 0,0 0-276 0 0,0 0-247 0 0,0 0-185 0 0,0 0-132 0 0,0 0-65 0 0,0 0-37 0 0,-13 3 1124 0 0,13-3-1492 0 0,0 0-22 0 0,0 0-20 0 0,25-7 289 0 0,-25 7-216 0 0,0 0 9 0 0,0 0 46 0 0,0 0 14 0 0,-16 1 154 0 0,-35 16-119 0 0,50-17-146 0 0,1 0 6 0 0,0 0-15 0 0,0 0-34 0 0,0 0-11 0 0,0 0-49 0 0,20-4-1423 0 0,-10 1 177 0 0,0 0-3172 0 0,-2 2-5363 0 0</inkml:trace>
  <inkml:trace contextRef="#ctx0" brushRef="#br0" timeOffset="15136.25">7178 2199 0 0 0,'0'0'1707'0'0,"0"0"-19"0"0,0 0 167 0 0,0 0 201 0 0,0 0 7 0 0,0 0-199 0 0,0 0-354 0 0,0 0-338 0 0,0 0-176 0 0,0 0 26 0 0,0 0 50 0 0,0 0 22 0 0,4-1-6 0 0,37 8 2044 0 0,-35-4-2930 0 0,1 0 0 0 0,0-1-1 0 0,0 0 1 0 0,-1 0-1 0 0,1 0 1 0 0,0-1-1 0 0,0 0 1 0 0,1-1 0 0 0,-1 0-1 0 0,0 0 1 0 0,0 0-1 0 0,0-1 1 0 0,0 0-1 0 0,0 0 1 0 0,0-1 0 0 0,0 0-1 0 0,0 0 1 0 0,-1 0-1 0 0,1-1 1 0 0,-1 0-1 0 0,0-1 1 0 0,1 1 0 0 0,-1-1-1 0 0,-1 0 1 0 0,1-1-1 0 0,-1 1 1 0 0,5-6-202 0 0,-4 42 279 0 0,3 160 85 0 0,15 197-308 0 0,7-241-8 0 0,-20-164 452 0 0,1-80-402 0 0,5 1 0 0 0,4 0 0 0 0,4 2 0 0 0,24-56-98 0 0,14 2 79 0 0,-14 50-191 0 0,-58 124-5012 0 0,3-13-2568 0 0,2-3-4587 0 0</inkml:trace>
  <inkml:trace contextRef="#ctx0" brushRef="#br0" timeOffset="15469.162">7784 2747 13675 0 0,'0'0'2428'0'0,"0"0"-978"0"0,0 0-355 0 0,0 0 55 0 0,0 0 39 0 0,0 0-110 0 0,0 0-257 0 0,0 0-218 0 0,0 0-106 0 0,0 0-17 0 0,0 0-47 0 0,0 0-103 0 0,0 0-99 0 0,-1 14-56 0 0,-22 100 188 0 0,21-104-3287 0 0,8-15-7518 0 0,-1 1-1155 0 0</inkml:trace>
  <inkml:trace contextRef="#ctx0" brushRef="#br0" timeOffset="15843.82">7964 2394 7082 0 0,'0'0'4283'0'0,"0"0"-1985"0"0,0 0-683 0 0,0 0-169 0 0,0 0-203 0 0,0 0-181 0 0,0 0-264 0 0,0 0-170 0 0,0 0-89 0 0,0 0-66 0 0,0 0-57 0 0,0 0-60 0 0,-8 6-76 0 0,-25 19-70 0 0,34-25-201 0 0,-1 0 0 0 0,1 0 1 0 0,0 0-1 0 0,-1 0 0 0 0,1 0 1 0 0,-1 0-1 0 0,1 0 0 0 0,0 0 1 0 0,-1 0-1 0 0,1 0 0 0 0,-1 0 1 0 0,1 1-1 0 0,0-1 0 0 0,-1 0 1 0 0,1 0-1 0 0,-1 1 0 0 0,1-1 1 0 0,-1 0-1 0 0,1 1 0 0 0,-1-1 0 0 0,1 1 1 0 0,-1-1-1 0 0,0 1 0 0 0,1-1 1 0 0,-1 0-1 0 0,1 1 0 0 0,-1 0 1 0 0,0-1-1 0 0,1 1 0 0 0,-1-1 1 0 0,0 1-1 0 0,0-1 0 0 0,0 1 1 0 0,1 0-1 0 0,-1-1 0 0 0,0 1 1 0 0,0-1-1 0 0,0 1 0 0 0,0 0 1 0 0,0-1-1 0 0,0 1 0 0 0,0-1 0 0 0,0 1 1 0 0,0 0-1 0 0,0-1 0 0 0,-1 1 1 0 0,1-1-1 0 0,0 1 0 0 0,0 0 1 0 0,0-1-1 0 0,-1 1 0 0 0,1-1 1 0 0,0 1-1 0 0,-1-1 0 0 0,1 1 1 0 0,-1-1-1 0 0,1 1 0 0 0,0-1 1 0 0,-1 1-1 0 0,1-1 0 0 0,-1 0 0 0 0,1 1 1 0 0,-1-1-1 0 0,1 0 0 0 0,-1 1 1 0 0,1-1-1 0 0,-1 0 0 0 0,0 0 1 0 0,0 1-10 0 0,27-16 452 0 0,-26 15-384 0 0,-33-3-6 0 0,18 11-7 0 0,13-6-3705 0 0,1-2-3897 0 0,3 0-3785 0 0</inkml:trace>
  <inkml:trace contextRef="#ctx0" brushRef="#br0" timeOffset="16300.837">8184 1922 4161 0 0,'0'0'3665'0'0,"0"0"-981"0"0,0 0-331 0 0,0 0-101 0 0,0 0-189 0 0,0 0-298 0 0,0 0-376 0 0,0 0-308 0 0,0 0-268 0 0,0 0-173 0 0,0 0-108 0 0,0 0-48 0 0,0 0-18 0 0,-8 8-10 0 0,-63 70 814 0 0,-15 35-900 0 0,83-110-325 0 0,-2 0-898 0 0,4-1-9013 0 0,1-2-2063 0 0</inkml:trace>
  <inkml:trace contextRef="#ctx0" brushRef="#br0" timeOffset="16934.999">7247 1908 10610 0 0,'0'0'2453'0'0,"0"0"-319"0"0,0 0-167 0 0,0 0-192 0 0,0 0-282 0 0,0 0-310 0 0,0 0-315 0 0,0 0-277 0 0,0 0-171 0 0,0 0-90 0 0,0 0-26 0 0,0 0 49 0 0,3 0 66 0 0,361-29 2728 0 0,-299 28-3103 0 0,-73 9 600 0 0,4-8-616 0 0,-1 0-1 0 0,1-1 1 0 0,0 1-1 0 0,-1-1 1 0 0,1 0 0 0 0,0 0-1 0 0,-1 0 1 0 0,1-1-1 0 0,0 1 1 0 0,0-1-1 0 0,0 0 1 0 0,0 0-1 0 0,1 0 1 0 0,-1-1-1 0 0,0 1 1 0 0,1-1-1 0 0,0 0 1 0 0,0 0-1 0 0,0 0 1 0 0,0-1-1 0 0,0 1 1 0 0,0-1-1 0 0,1 1 1 0 0,-1-1-28 0 0,-12-16-201 0 0,-9-18 483 0 0,18 7-4766 0 0,7 27-275 0 0,3 0-5937 0 0</inkml:trace>
  <inkml:trace contextRef="#ctx0" brushRef="#br0" timeOffset="18222.922">8452 2497 7570 0 0,'0'0'2834'0'0,"0"0"-799"0"0,0 0-452 0 0,0 0-50 0 0,0 0 22 0 0,0 0-81 0 0,0 0-212 0 0,0 0-300 0 0,0 0-231 0 0,0 0-44 0 0,0 0 28 0 0,0 0 44 0 0,0 0 13 0 0,11 1-93 0 0,221 5 2675 0 0,-110 5-2750 0 0,-91-7-1074 0 0,-43-30-3292 0 0,3 14 699 0 0,2 2-2003 0 0,3 3-2105 0 0,1 3-2406 0 0</inkml:trace>
  <inkml:trace contextRef="#ctx0" brushRef="#br0" timeOffset="18473.529">8633 2302 6337 0 0,'0'0'3530'0'0,"0"0"-1224"0"0,0 0-605 0 0,0 0-114 0 0,0 0-11 0 0,0 0-50 0 0,0 0-147 0 0,0 0-218 0 0,0 0-210 0 0,0 0-135 0 0,0 0-53 0 0,0 0-36 0 0,-5 24-64 0 0,-18 118 453 0 0,-30 125-133 0 0,51-259-1701 0 0,0 7-453 0 0,4-12-2741 0 0,4-2-3490 0 0,-3-1-3756 0 0</inkml:trace>
  <inkml:trace contextRef="#ctx0" brushRef="#br0" timeOffset="19696.808">9640 1952 5545 0 0,'0'0'1781'0'0,"0"0"-144"0"0,0 0 121 0 0,0 0 152 0 0,0 0-43 0 0,0 0-298 0 0,0 0-354 0 0,0 0-244 0 0,0 0-108 0 0,0 0-55 0 0,0 0-50 0 0,0 0-61 0 0,0 0-54 0 0,4 10 355 0 0,-3-6 2217 0 0,-1-3-2976 0 0,0-1 1 0 0,0 0-47 0 0,0 0-25 0 0,0 0-16 0 0,0 0-16 0 0,0 0-16 0 0,0 0-13 0 0,20 3 1285 0 0,123 4-925 0 0,-125 0-319 0 0,-18-6-97 0 0,-25 11 231 0 0,-23 10-235 0 0,-1-3-1 0 0,-1-2 0 0 0,0-2 1 0 0,-25 3-47 0 0,30-7 4 0 0,-235 63 78 0 0,266-64-98 0 0,14-9-2 0 0,18 14 22 0 0,-7-9 7 0 0,1-1 0 0 0,1 0 0 0 0,-1-1 0 0 0,1 0 0 0 0,0 0-1 0 0,0-2 1 0 0,0 0 0 0 0,0 0 0 0 0,0-1 0 0 0,0 0 0 0 0,3-2-11 0 0,44 6 49 0 0,138 13 41 0 0,-161 1-81 0 0,-64 13 196 0 0,9-12-179 0 0,-1-2-1 0 0,-1-1 1 0 0,-1 0-1 0 0,0-1 1 0 0,-1-2-1 0 0,-1 0 1 0 0,0-1-1 0 0,0-1-25 0 0,-81 50-9 0 0,78-45 37 0 0,17-12-27 0 0,0 0 0 0 0,1 1 0 0 0,-1 0 0 0 0,1 1 0 0 0,1 0 0 0 0,-1 0 0 0 0,1 0 1 0 0,0 1-1 0 0,1 0 0 0 0,-3 5-1 0 0,8-12 0 0 0,0 0 1 0 0,1 0-1 0 0,-1 1 1 0 0,0-1-1 0 0,1 0 1 0 0,-1 1-1 0 0,1-1 1 0 0,-1 1-1 0 0,1-1 1 0 0,0 0-1 0 0,-1 1 1 0 0,1-1 0 0 0,0 1-1 0 0,0-1 1 0 0,0 1-1 0 0,0-1 1 0 0,0 1-1 0 0,1-1 1 0 0,-1 1-1 0 0,0-1 1 0 0,1 1-1 0 0,-1-1 1 0 0,1 0-1 0 0,-1 1 1 0 0,1-1-1 0 0,0 0 1 0 0,0 1 0 0 0,-1-1-1 0 0,1 0 1 0 0,0 0-1 0 0,0 0 1 0 0,0 0-1 0 0,0 0 1 0 0,1 0-1 0 0,-1 0 1 0 0,0 0-1 0 0,0 0 1 0 0,0 0-1 0 0,1-1 1 0 0,-1 1-1 0 0,0 0 1 0 0,1-1 0 0 0,-1 1-1 0 0,2-1 0 0 0,68 10 37 0 0,214-42 450 0 0,-109 6-121 0 0,-130 25-202 0 0,-20-12-3317 0 0,-21 9-1768 0 0,-1-1-3995 0 0,-4 5-3978 0 0</inkml:trace>
  <inkml:trace contextRef="#ctx0" brushRef="#br0" timeOffset="20086.796">9465 3071 13499 0 0,'0'0'1642'0'0,"0"0"-644"0"0,0 0-140 0 0,0 0 225 0 0,0 0 212 0 0,0 0 78 0 0,0 0-159 0 0,0 0-267 0 0,0 0-202 0 0,0 0-135 0 0,0 0-93 0 0,0 0-85 0 0,0 0-57 0 0,-6 20-63 0 0,-19 63-86 0 0,19-31 318 0 0,24-53-1203 0 0,1-15-2234 0 0,-13 9-619 0 0,0 1-3486 0 0,-2 3-4754 0 0</inkml:trace>
  <inkml:trace contextRef="#ctx0" brushRef="#br0" timeOffset="20540.858">9548 2872 11763 0 0,'0'0'1819'0'0,"0"0"-302"0"0,0 0-47 0 0,0 0-15 0 0,0 0-71 0 0,0 0-129 0 0,0 0-200 0 0,0 0-196 0 0,0 0-212 0 0,0 0-201 0 0,0 0-110 0 0,0 0-78 0 0,0 0-42 0 0,-4 0-37 0 0,-12 0-57 0 0,12 0-47 0 0,20-11 276 0 0,6 0-195 0 0,-22 11-127 0 0,0 0 12 0 0,0 0-7 0 0,0 0 27 0 0,0 0 51 0 0,0 0 28 0 0,-22 0 488 0 0,-31 0 334 0 0,53 0-837 0 0,0 0-3 0 0,0 0-22 0 0,0 0-12 0 0,0 0-10 0 0,0 0-16 0 0,22-15 104 0 0,-15 16-2087 0 0,3-1-415 0 0,-2-1-5212 0 0,-2-2-4861 0 0</inkml:trace>
</inkml:ink>
</file>

<file path=ppt/ink/ink8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8:42.9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10 530 2961 0 0,'0'0'2117'0'0,"0"0"32"0"0,0 0 178 0 0,0 0 82 0 0,0 0-144 0 0,0 0-347 0 0,0 0-426 0 0,0 0-399 0 0,0 0-302 0 0,0 0-211 0 0,0 0-146 0 0,5 13 459 0 0,-18 427 2478 0 0,11-402-2840 0 0,2-51 909 0 0,4-29-1350 0 0,1-1 0 0 0,3 1 0 0 0,1 0 0 0 0,2 0 0 0 0,2 1-1 0 0,1 1 1 0 0,13-23-90 0 0,-11 21 34 0 0,-5 14-11 0 0,0 1 0 0 0,1 0-1 0 0,2 1 1 0 0,1 0 0 0 0,1 1 0 0 0,1 1 0 0 0,1 0 0 0 0,9-7-23 0 0,-27 30 2 0 0,1 0 0 0 0,-1 0-1 0 0,0 1 0 0 0,0-1 0 0 0,1 0 0 0 0,-1 1 0 0 0,1-1 1 0 0,-1 1-1 0 0,0-1 0 0 0,1 0 0 0 0,-1 1 0 0 0,1-1 1 0 0,0 1-1 0 0,-1-1 0 0 0,1 1 0 0 0,-1-1 0 0 0,1 1 1 0 0,0 0-1 0 0,-1-1 0 0 0,1 1 0 0 0,0 0 0 0 0,-1-1 0 0 0,1 1 1 0 0,0 0-1 0 0,-1 0 0 0 0,1 0 0 0 0,0 0 0 0 0,0 0 1 0 0,-1 0-1 0 0,1 0 0 0 0,0 0 0 0 0,0 0 0 0 0,-1 0 1 0 0,1 0-1 0 0,0 0 0 0 0,0 0 0 0 0,-1 1 0 0 0,1-1 1 0 0,0 0-1 0 0,-1 0 0 0 0,1 1 0 0 0,0-1 0 0 0,-1 1 0 0 0,1-1 1 0 0,-1 0-1 0 0,1 1 0 0 0,0-1 0 0 0,-1 1-1 0 0,29 83 312 0 0,-10-11-300 0 0,-6-55-406 0 0,-5-11-2291 0 0,-2-2-5765 0 0,-4-5-3523 0 0</inkml:trace>
  <inkml:trace contextRef="#ctx0" brushRef="#br0" timeOffset="364.651">527 943 13067 0 0,'0'0'1910'0'0,"0"0"-540"0"0,0 0-183 0 0,0 0 28 0 0,0 0 8 0 0,0 0-88 0 0,0 0-284 0 0,0 0-268 0 0,0 0-170 0 0,0 0-130 0 0,0 0-34 0 0,0 0-33 0 0,0 0-32 0 0,-3 17-6 0 0,-9 79 246 0 0,12-95-369 0 0,0-1-5 0 0,0 0-14 0 0,0 0-6 0 0,0 0-5 0 0,0 0 24 0 0,0 0 9 0 0,0 0 6 0 0,-9-19-1075 0 0,6 6-893 0 0,1 7-1134 0 0,0 0-4939 0 0,2 2-2948 0 0</inkml:trace>
  <inkml:trace contextRef="#ctx0" brushRef="#br0" timeOffset="796.254">683 556 3825 0 0,'0'0'2839'0'0,"0"0"-858"0"0,0 0-285 0 0,0 0 11 0 0,0 0-44 0 0,0 0-99 0 0,0 0-222 0 0,0 0-279 0 0,0 0-224 0 0,0 0-175 0 0,0 0-131 0 0,0 0-91 0 0,0 0-54 0 0,-10 9-62 0 0,-29 25-71 0 0,29-25-75 0 0,10-9-57 0 0,0 0-40 0 0,0 0-17 0 0,0 0 21 0 0,0 0 6 0 0,22-15 1002 0 0,9-13-475 0 0,-74 60 147 0 0,42-27-2320 0 0,10-10-11201 0 0,-5 1 2820 0 0</inkml:trace>
  <inkml:trace contextRef="#ctx0" brushRef="#br0" timeOffset="1134.412">796 118 3841 0 0,'0'0'1916'0'0,"0"0"122"0"0,0 0 194 0 0,0 0 57 0 0,0 0-149 0 0,0 0-362 0 0,0 0-410 0 0,0 0-297 0 0,0 0-166 0 0,0 0-83 0 0,0 0-64 0 0,0 0-47 0 0,0 0-50 0 0,0 2-61 0 0,-2 6-420 0 0,0-1 0 0 0,-1 0-1 0 0,1 0 1 0 0,-1 0 0 0 0,0-1-1 0 0,-1 1 1 0 0,0-1 0 0 0,0 0-1 0 0,0 0 1 0 0,-1 0 0 0 0,0 0-1 0 0,0-1 1 0 0,0 0 0 0 0,-1 0 0 0 0,0 0-1 0 0,-4 2-179 0 0,-23 25 135 0 0,-16 19-344 0 0,47-50-1689 0 0,8-5-5390 0 0,-3 0-3144 0 0</inkml:trace>
  <inkml:trace contextRef="#ctx0" brushRef="#br0" timeOffset="1763.071">17 166 2609 0 0,'0'0'2276'0'0,"0"0"-111"0"0,0 0 90 0 0,0 0 8 0 0,0 0-117 0 0,0 0-235 0 0,0 0-294 0 0,0 0-284 0 0,0 0-232 0 0,0 0-193 0 0,0 0-161 0 0,0 0-107 0 0,-3 0-60 0 0,-6 3 1087 0 0,32-7 115 0 0,94-31 448 0 0,6 19-1729 0 0,-114 15-165 0 0,-14-2 530 0 0,-12-7-589 0 0,5-24-539 0 0,33-9-2571 0 0,-7 32-1323 0 0,1 3-4808 0 0,-8 4-3343 0 0</inkml:trace>
</inkml:ink>
</file>

<file path=ppt/ink/ink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25T15:54:56.3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551 393,'-278'429,"276"-427,1 0,-1 0,0 0,1 1,-1-1,1 1,0-1,-1 1,1-1,0 1,1-1,-1 1,0 0,1 0,0-1,-1 1,1 0,0 0,1-1,-1 1,0 0,1 0,-1-1,1 1,0 0,0-1,0 1,0-1,1 1,-1-1,1 0,-1 1,1-1,0 0,0 0,0 0,0 0,0 0,0-1,1 1,-1-1,0 1,1-1,-1 0,3 1,157 3,-98-8,106-23,-97 11,-55 9</inkml:trace>
  <inkml:trace contextRef="#ctx0" brushRef="#br0" timeOffset="462.339">1172 336,'2'2,"0"-1,0 1,0-1,0 1,-1-1,1 1,-1 0,1 0,-1 0,0 0,0 0,0 0,0 1,0-1,0 0,0 0,-1 1,1-1,-1 0,0 1,0-1,0 0,0 1,0 1,0 0,-22 140,-56 108,42-146,37-105,0-1,0 1,0-1,0 1,0-1,0 0,0 1,0-1,0 0,0 1,0-1,0 0,0 0,0 0,0 0,0 0,0 0,0-1,0 1,1 0,-1 0,0-1,0 1,0-1,0 1,-1-1,1 1,0-1,0 0,0 1,0-1,0 0,-1 1,1-1,0 0,-1 0,1 0,-1 0,1 0,-1 0,1 0,-1 0,1-1,2 0,16-15,0 1</inkml:trace>
  <inkml:trace contextRef="#ctx0" brushRef="#br0" timeOffset="1064.664">1567 252,'1'1,"0"0,0 1,0-1,0 0,0 1,0-1,0 0,0 1,-1-1,1 1,-1 0,1-1,-1 1,0-1,1 1,-1 0,0-1,0 1,0 0,0-1,0 1,-1 0,1-1,0 1,-1-1,1 1,-1-1,0 1,1-1,-1 1,0-1,0 1,0-1,0 0,-1 1,-62 108,59-105,1 0,0 0,0 1,1-1,-1 1,1 0,0 0,1 0,-1 0,1 1,0-1,1 1,0-1,0 1,0 0,1-1,0 4,2-8,1 1,-1-1,1 1,-1-1,1 0,0-1,0 1,0 0,0-1,0 1,0-1,0 0,0 0,1 0,-1-1,0 1,1-1,-1 1,1-1,-1 0,0-1,1 1,-1-1,0 1,1-1,-1 0,0 0,0 0,0-1,2 0,-1 1,84-25,-62 19</inkml:trace>
  <inkml:trace contextRef="#ctx0" brushRef="#br0" timeOffset="1468.496">1822 224,'-2'29,"-2"-1,-1 0,-1 0,-1-1,-2 0,-1 2,-13 47,-92 275,99-277,24-74,-2-11</inkml:trace>
  <inkml:trace contextRef="#ctx0" brushRef="#br0" timeOffset="3403.606">2188 26,'17'73,"21"128,-7 140,-31-78,5-241,-5 28,-64-58,18 3,-1 2,1 2,-1 1,1 3,-40 8,-19 0,-288 18,-35-1,52 0,120 1,58 18,84-25,113-21,1-1,-1 0,0 1,1-1,-1 0,0 0,1 1,-1-1,0 0,0 0,1 0,-1 0,0 0,1 0,-1 0,0 0,0 0,1 0,-1 0,0-1,1 1,-1 0,0 0,1-1,-1 1,0 0,1-1,-1 1,1-1,-1 1,1-1,-1 1,1-1,-1 1,1-1,-1 1,1-1,0 0,-1 1,1-1,0 0,0 1,-1-1,1 0,0 1,0-1,0 0,0 1,0-2,13-37,-8 26,38-159,-38 130,-1 1,-3-1,-1 0,-2 0,-2 1,-4-11,0-20,2 0,2 1,4-1,4-17,-3 84,0-1,0 1,0-1,1 1,0 0,0 0,0 0,1 0,0 0,0 0,0 0,0 1,1 0,0 0,0 0,0 0,0 0,1 1,-1 0,1 0,0 0,0 0,0 1,0 0,0 0,1 0,-1 1,1-1,-1 1,1 1,-1-1,1 1,-1 0,3 0,308 2,-8-13,102-8,-61-8,-173 10,-37-6,114 5,-141-2,-87 17</inkml:trace>
</inkml:ink>
</file>

<file path=ppt/ink/ink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18:51.0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 1 9882 0 0,'0'0'2974'0'0,"0"0"-581"0"0,0 0-508 0 0,0 0-194 0 0,0 0-122 0 0,0 0-180 0 0,0 0-280 0 0,0 0-268 0 0,0 0-261 0 0,0 0-181 0 0,0 0-122 0 0,-1 2-47 0 0,-9 106 1430 0 0,-12 46-654 0 0,16-117-906 0 0,6-36-139 0 0,0-1-1 0 0,0 0-49 0 0,0 0-38 0 0,0 0-41 0 0,0 0-130 0 0,0-23-4896 0 0,0-5-5037 0 0,0 16-1200 0 0</inkml:trace>
</inkml:ink>
</file>

<file path=ppt/ink/ink9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8:46.4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360 85 568 0 0,'0'0'2025'0'0,"0"0"-385"0"0,0 0 84 0 0,0 0 314 0 0,0 0 217 0 0,0 0-45 0 0,0 0-288 0 0,0 0-349 0 0,0 0-280 0 0,0 0-180 0 0,0 0-107 0 0,0 0-51 0 0,0 0-62 0 0,9 1 3947 0 0,-19 21-1393 0 0,-26 14-3578 0 0,17-18 282 0 0,-212 207-101 0 0,179-178-57 0 0,50-46-6 0 0,2-1-1 0 0,0 0-16 0 0,0 0-13 0 0,0 0 6 0 0,0 0-11 0 0,0 0-23 0 0,-4-34-6873 0 0,4 24 4109 0 0,0 3-2521 0 0,0 3-5737 0 0</inkml:trace>
  <inkml:trace contextRef="#ctx0" brushRef="#br0" timeOffset="284.814">4 26 6873 0 0,'0'0'2746'0'0,"0"0"-496"0"0,0 0-203 0 0,0 0-21 0 0,0 0-78 0 0,0 0-296 0 0,0 0-371 0 0,0 0-357 0 0,0 0-281 0 0,0 0-151 0 0,0 0-62 0 0,0 0 14 0 0,-3 11 681 0 0,47 81 1773 0 0,82 75-1615 0 0,-49-54-3383 0 0,-68-106-1379 0 0,-4-6-7069 0 0,-5-1-1547 0 0</inkml:trace>
  <inkml:trace contextRef="#ctx0" brushRef="#br0" timeOffset="1049.89">376 476 3833 0 0,'0'0'2844'0'0,"0"0"-1129"0"0,0 0-193 0 0,0 0 297 0 0,0 0 184 0 0,0 0-101 0 0,0 0-324 0 0,0 0-338 0 0,0 0-208 0 0,0 0-56 0 0,0 0-26 0 0,0 0-39 0 0,0 0-71 0 0,3-1-151 0 0,2-3-457 0 0,-1-1-1 0 0,1 1 1 0 0,-1-1-1 0 0,0 0 1 0 0,-1 0-1 0 0,1 0 1 0 0,-1 0 0 0 0,0-1-1 0 0,0 1 1 0 0,-1-1-1 0 0,1 0 1 0 0,-1 0-1 0 0,1-5-231 0 0,5-10 379 0 0,132-229 973 0 0,-138 247-1354 0 0,68-75 211 0 0,-54 123-213 0 0,-21 123 223 0 0,5-167-220 0 0,-1 0 1 0 0,1 1-1 0 0,-1 0 1 0 0,1 0 0 0 0,0-1 0 0 0,-1 1 0 0 0,1 0-1 0 0,0 0 1 0 0,0 0 0 0 0,0-1 0 0 0,1 1 0 0 0,-1 0 0 0 0,0 0-1 0 0,1-1 1 0 0,-1 1 0 0 0,1 0 0 0 0,-1 0 0 0 0,1-1-1 0 0,0 1 1 0 0,-1-1 0 0 0,1 1 0 0 0,0-1 0 0 0,0 1 0 0 0,0-1-1 0 0,1 1 1 0 0,-1-1 0 0 0,0 0 0 0 0,0 0 0 0 0,1 1 0 0 0,-1-1-1 0 0,1 0 1 0 0,-1 0 0 0 0,1-1 0 0 0,-1 1 0 0 0,1 0-1 0 0,0 0 1 0 0,-1-1 0 0 0,1 1 0 0 0,1 0 0 0 0,3-4 3 0 0,0 1 0 0 0,0-1 0 0 0,0 0 0 0 0,-1-1 0 0 0,0 1 0 0 0,1-1 0 0 0,-1 0 1 0 0,0 0-1 0 0,-1-1 0 0 0,1 1 0 0 0,-1-1 0 0 0,0 0 0 0 0,0 0 0 0 0,0-1 0 0 0,-1 1 0 0 0,0-1 0 0 0,0 0 0 0 0,0 0 1 0 0,-1 0-1 0 0,1-1-3 0 0,9-15 43 0 0,81-147-73 0 0,-77 143 67 0 0,-16 26-28 0 0,0 0-9 0 0,0 0 8 0 0,0 0-13 0 0,0 0-10 0 0,0 22 3 0 0,0 419 287 0 0,8-412-523 0 0,-4-28-4015 0 0,1-5-4388 0 0,-2 1-3327 0 0</inkml:trace>
  <inkml:trace contextRef="#ctx0" brushRef="#br0" timeOffset="1344.59">1096 505 14435 0 0,'0'0'1387'0'0,"0"0"-527"0"0,0 0-58 0 0,0 0 222 0 0,0 0 136 0 0,0 0-46 0 0,0 0-222 0 0,0 0-301 0 0,0 0-183 0 0,0 0-91 0 0,0 0-77 0 0,0 0-46 0 0,-1 12-34 0 0,-10 56 120 0 0,5-59-695 0 0,4-10-3374 0 0,2-3-3704 0 0,0 1-3938 0 0</inkml:trace>
  <inkml:trace contextRef="#ctx0" brushRef="#br0" timeOffset="1772.865">1142 140 9450 0 0,'0'0'2562'0'0,"0"0"-1044"0"0,0 0-326 0 0,0 0 105 0 0,0 0 48 0 0,0 0-77 0 0,0 0-134 0 0,0 0-206 0 0,0 0-187 0 0,0 0-142 0 0,0 0-84 0 0,0 0-87 0 0,0 0-67 0 0,-8 5-46 0 0,-25 12-108 0 0,24-13-70 0 0,9-4-50 0 0,0 0-46 0 0,0 0-9 0 0,0 0 3 0 0,22 0 304 0 0,-21 0-291 0 0,0 1 1 0 0,0-1 0 0 0,0 0-1 0 0,1 0 1 0 0,-1-1 0 0 0,0 1-1 0 0,0 0 1 0 0,0 0 0 0 0,0 0 0 0 0,1-1-1 0 0,-1 1 1 0 0,0-1 0 0 0,0 1-1 0 0,0-1 1 0 0,0 1 0 0 0,0-1-1 0 0,0 0 1 0 0,0 1 0 0 0,0-1 0 0 0,0 0-1 0 0,0 0 1 0 0,-1 0 0 0 0,1 0-1 0 0,0 0 1 0 0,0 0 0 0 0,-1 0-1 0 0,1 0 1 0 0,-1 0 0 0 0,1 0 0 0 0,-1 0-1 0 0,1 0-48 0 0,-17 5 1328 0 0,9-4-4417 0 0,15 0-9861 0 0,-8 0 1621 0 0</inkml:trace>
</inkml:ink>
</file>

<file path=ppt/ink/ink9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8:53.5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333 73 0 0 0,'0'0'319'0'0,"0"0"1000"0"0,0 0 298 0 0,0 0 45 0 0,0 0 134 0 0,0 0-17 0 0,0 0-107 0 0,0 0-107 0 0,0 0-115 0 0,0 0-33 0 0,0 0-46 0 0,0 0-110 0 0,0 0-141 0 0,-1-5-147 0 0,1 3-796 0 0,0-1 0 0 0,0 0 0 0 0,-1 0-1 0 0,0 1 1 0 0,1-1 0 0 0,-1 1 0 0 0,0-1-1 0 0,-1 0 1 0 0,1 1 0 0 0,0 0-1 0 0,-1-1 1 0 0,1 1 0 0 0,-1 0 0 0 0,0 0-1 0 0,1-1 1 0 0,-1 1 0 0 0,0 1 0 0 0,0-1-1 0 0,-1 0 1 0 0,1 0 0 0 0,0 1-1 0 0,0 0 1 0 0,-1-1 0 0 0,1 1 0 0 0,-1 0-1 0 0,0 0 1 0 0,0 0-177 0 0,-6-2 122 0 0,0 1 0 0 0,0 0 0 0 0,-1 1 0 0 0,1-1 0 0 0,0 2 0 0 0,-1 0 0 0 0,1 0 0 0 0,0 0 0 0 0,-1 1 0 0 0,1 1 0 0 0,0 0 0 0 0,0 0 0 0 0,0 0 0 0 0,0 1 0 0 0,0 1-1 0 0,1-1 1 0 0,-1 1 0 0 0,1 1 0 0 0,0 0 0 0 0,-2 2-122 0 0,0 2 50 0 0,1 1-1 0 0,0 0 1 0 0,1 1-1 0 0,0 0 0 0 0,1 0 1 0 0,0 0-1 0 0,1 1 1 0 0,0 0-1 0 0,1 1 0 0 0,0-1 1 0 0,1 1-1 0 0,1 0 1 0 0,0 0-1 0 0,0 0 1 0 0,1 0-1 0 0,1 0 0 0 0,1 1 1 0 0,-1-1-1 0 0,3 12-49 0 0,-2-22 17 0 0,0 1-1 0 0,0-1 1 0 0,0 1-1 0 0,1-1 1 0 0,-1 1-1 0 0,1-1 1 0 0,0 1-1 0 0,0-1 1 0 0,1 0-1 0 0,-1 0 1 0 0,0 0-1 0 0,1 1 1 0 0,0-1-1 0 0,0-1 1 0 0,0 1-1 0 0,0 0 1 0 0,0 0-1 0 0,1-1 1 0 0,-1 1-1 0 0,1-1 1 0 0,-1 0-1 0 0,1 0 1 0 0,0 0-1 0 0,0 0 1 0 0,0 0-1 0 0,0-1 1 0 0,1 1-1 0 0,-1-1 1 0 0,0 0-1 0 0,0 0 1 0 0,1 0-1 0 0,-1 0 1 0 0,1-1-1 0 0,-1 1 1 0 0,1-1-1 0 0,1 0-16 0 0,4 0 63 0 0,-1-1 0 0 0,1 0 0 0 0,-1 0-1 0 0,1 0 1 0 0,-1-1 0 0 0,0-1-1 0 0,0 0 1 0 0,0 0 0 0 0,0 0 0 0 0,0-1-1 0 0,-1 0 1 0 0,1 0 0 0 0,-1-1 0 0 0,3-3-63 0 0,9-6 41 0 0,-2-1 1 0 0,0 0 0 0 0,0-1-1 0 0,-2-1 1 0 0,0-1 0 0 0,-1 0 0 0 0,0-1-1 0 0,-2 0 1 0 0,0-1 0 0 0,-2 0-1 0 0,0-1 1 0 0,-1 0 0 0 0,-1-1 0 0 0,4-19-42 0 0,-10 17 42 0 0,-13 36-38 0 0,4 4-5 0 0,1-1 0 0 0,0 1 0 0 0,1 1 0 0 0,0-1 0 0 0,2 1 0 0 0,0 0 0 0 0,1 0 0 0 0,0 0 0 0 0,2 0 1 0 0,0-5 1 0 0,0 0-1 0 0,1 0 1 0 0,1 0-1 0 0,0 0 1 0 0,0 0 0 0 0,1-1-1 0 0,1 1 1 0 0,0-1 0 0 0,0 0-1 0 0,2 0 1 0 0,-1-1-1 0 0,1 1 1 0 0,2 2-1 0 0,49 56-1140 0 0,-44-68-3384 0 0,-9-1-4682 0 0,-4 0-3072 0 0</inkml:trace>
  <inkml:trace contextRef="#ctx0" brushRef="#br0" timeOffset="267.495">572 346 14867 0 0,'0'0'1721'0'0,"0"0"-487"0"0,0 0-108 0 0,0 0 126 0 0,0 0 21 0 0,0 0-164 0 0,0 0-298 0 0,0 0-290 0 0,0 0-172 0 0,0 0-99 0 0,0 0-70 0 0,0 0-52 0 0,-4 27-42 0 0,-18 122-8 0 0,21-118 88 0 0,1-24-3797 0 0,-1 0-3899 0 0,1-7-3987 0 0</inkml:trace>
  <inkml:trace contextRef="#ctx0" brushRef="#br0" timeOffset="648.994">699 25 11594 0 0,'0'0'1926'0'0,"0"0"-289"0"0,0 0-54 0 0,0 0-87 0 0,0 0-197 0 0,0 0-288 0 0,0 0-258 0 0,0 0-189 0 0,0 0-96 0 0,0 0-61 0 0,0 0-65 0 0,0 0-76 0 0,0 0-66 0 0,-7 5-66 0 0,-20 12-62 0 0,21-12-16 0 0,6-3-43 0 0,31 3 505 0 0,-31-5-421 0 0,0 0 30 0 0,0 0 29 0 0,0 0 14 0 0,0 0 16 0 0,-22 14 494 0 0,-4 8 39 0 0,26-22-694 0 0,0 0-17 0 0,0 0-17 0 0,0 0-21 0 0,0 0-12 0 0,0 0-29 0 0,0 0-64 0 0,0 0-91 0 0,0 0-105 0 0,9-3-5077 0 0,-4 0-3442 0 0,-2 2-2555 0 0</inkml:trace>
</inkml:ink>
</file>

<file path=ppt/ink/ink9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8:54.8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1 192 7810 0 0,'0'0'2423'0'0,"0"0"-159"0"0,0 0-42 0 0,0 0-139 0 0,0 0-224 0 0,0 0-356 0 0,0 0-393 0 0,0 0-273 0 0,0 0-172 0 0,0 0-93 0 0,0 0-59 0 0,0 0-51 0 0,0 0-42 0 0,8 6 541 0 0,64-5 977 0 0,253-30-162 0 0,-204 21-1577 0 0,-121 8-208 0 0,0 0-2 0 0,0 0-2 0 0,0 0 7 0 0,0 0 21 0 0,0 0 12 0 0,0 0-9 0 0,0 0-2 0 0,0 0 0 0 0,0 0 2 0 0,0 0 2 0 0,0 0-10 0 0,0 0 0 0 0,-7 0 1017 0 0,-81-99-1083 0 0,55 57-279 0 0,28 32-3830 0 0,4 2-4258 0 0,1 5-4232 0 0</inkml:trace>
  <inkml:trace contextRef="#ctx0" brushRef="#br0" timeOffset="1128.911">811 166 0 0 0,'0'0'683'0'0,"0"0"398"0"0,0 0 134 0 0,0 0 90 0 0,0 0 72 0 0,0 0 58 0 0,0 0 0 0 0,7-3-61 0 0,21-9-163 0 0,-17 9 10295 0 0,-13 7-8875 0 0,-11 7-2929 0 0,-164 113 1235 0 0,271-161-577 0 0,26-54-318 0 0,-113 65-160 0 0,-7 14-5545 0 0,0 6-1779 0 0,0 5-3797 0 0</inkml:trace>
</inkml:ink>
</file>

<file path=ppt/ink/ink9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9:09.7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153 214 5313 0 0,'0'0'2794'0'0,"0"0"-412"0"0,0 0-344 0 0,0 0-37 0 0,0 0 48 0 0,0 0-79 0 0,0 0-273 0 0,0 0-366 0 0,0 0-345 0 0,0 0-238 0 0,0 0-181 0 0,0 16 928 0 0,-7 409 1031 0 0,-10-148-2500 0 0,15-256-817 0 0,2-20 455 0 0,-8-17-3371 0 0,-15-148-15190 0 0,15 68 14705 0 0,-38-100 3917 0 0,18 87 4890 0 0,24 96-3171 0 0,1 1 1 0 0,1-1-1 0 0,0 1 1 0 0,0-1-1 0 0,1 0 1 0 0,1 0 0 0 0,0 1-1 0 0,1-1 1 0 0,1 0-1 0 0,1-6-1444 0 0,30-32 3588 0 0,-11 36-3337 0 0,0 1 0 0 0,0 2 1 0 0,2 0-1 0 0,-1 2 0 0 0,1 0 1 0 0,1 2-1 0 0,-1 0 0 0 0,2 2 1 0 0,-1 1-1 0 0,0 1 0 0 0,1 1 0 0 0,0 1 1 0 0,0 1-1 0 0,0 1 0 0 0,0 2 1 0 0,4 1-252 0 0,-25-3 16 0 0,0 1 1 0 0,0-1 0 0 0,0 1-1 0 0,0 0 1 0 0,-1 1 0 0 0,1-1-1 0 0,0 1 1 0 0,0 0 0 0 0,-1 0-1 0 0,1 0 1 0 0,-1 1-1 0 0,0-1 1 0 0,0 1 0 0 0,0 0-1 0 0,0 0 1 0 0,0 1 0 0 0,-1-1-1 0 0,1 1 1 0 0,-1 0 0 0 0,0 0-1 0 0,0 0 1 0 0,0 0 0 0 0,-1 0-1 0 0,0 1 1 0 0,1-1 0 0 0,-1 1-1 0 0,-1-1 1 0 0,1 1 0 0 0,-1 0-1 0 0,0 0 1 0 0,0 0 0 0 0,0 0-1 0 0,-1 0 1 0 0,0 0 0 0 0,1 0-1 0 0,-2 0 1 0 0,1 0-1 0 0,-1 0 1 0 0,0-1 0 0 0,0 1-1 0 0,-1 4-16 0 0,-5 7 34 0 0,0-1-1 0 0,-2 0 0 0 0,1 0 0 0 0,-2-1 1 0 0,0 0-1 0 0,-1 0 0 0 0,0-2 1 0 0,-1 1-1 0 0,0-1 0 0 0,-8 5-33 0 0,-4 6 53 0 0,-63 66 66 0 0,86-86-120 0 0,1-1 0 0 0,0 0 0 0 0,0 0 0 0 0,0 1 0 0 0,0-1 0 0 0,0 0 0 0 0,1 1 0 0 0,-1-1 0 0 0,1 0 0 0 0,-1 0 0 0 0,1 0 0 0 0,0 0 0 0 0,0 1 0 0 0,0-1 0 0 0,0 0 0 0 0,0 0 0 0 0,0-1 0 0 0,1 1 0 0 0,-1 0 0 0 0,1 0 0 0 0,-1-1 0 0 0,1 1 0 0 0,0-1 0 0 0,-1 1 1 0 0,1-1-1 0 0,0 0 0 0 0,0 1 0 0 0,0-1 0 0 0,0 0 0 0 0,0 0 0 0 0,0 0 0 0 0,0-1 0 0 0,1 1 0 0 0,-1-1 0 0 0,0 1 0 0 0,0-1 0 0 0,1 0 0 0 0,-1 1 0 0 0,0-1 0 0 0,0 0 0 0 0,1-1 0 0 0,-1 1 0 0 0,1 0 1 0 0,2 1 12 0 0,51 13-37 0 0,76 31 64 0 0,-129-42-13 0 0,0 0 0 0 0,0 0 1 0 0,0 0-1 0 0,-1 0 1 0 0,1 0-1 0 0,-1 1 0 0 0,1-1 1 0 0,-1 1-1 0 0,0-1 1 0 0,-1 1-1 0 0,1 0 1 0 0,0 0-1 0 0,-1 0 0 0 0,0 0 1 0 0,0 0-1 0 0,0 0 1 0 0,-1 0-1 0 0,0 0 1 0 0,1 0-1 0 0,-1 1 0 0 0,0-1 1 0 0,-1 0-1 0 0,1 0 1 0 0,-1 0-1 0 0,0 0 0 0 0,0 0 1 0 0,0 0-1 0 0,-1 0 1 0 0,1 0-1 0 0,-1 0 1 0 0,0-1-1 0 0,0 1 0 0 0,0-1 1 0 0,-1 1-1 0 0,1-1 1 0 0,-1 0-1 0 0,1 0 0 0 0,-1 0 1 0 0,0 0-1 0 0,-1 0 1 0 0,1-1-1 0 0,-3 3-26 0 0,-12 12 16 0 0,0 0-1 0 0,-2-2 0 0 0,0 0 1 0 0,0-1-1 0 0,-2 0 0 0 0,1-2 1 0 0,-2-1-1 0 0,1-1 1 0 0,-2 0-1 0 0,1-2 0 0 0,-1-1 1 0 0,0-1-1 0 0,-17 2-15 0 0,3-7-2052 0 0,41-16-3256 0 0,15-3-5521 0 0,-10 10 144 0 0</inkml:trace>
  <inkml:trace contextRef="#ctx0" brushRef="#br0" timeOffset="615.338">874 549 6337 0 0,'0'0'3540'0'0,"0"0"-1556"0"0,0 0-441 0 0,0 0 247 0 0,0 0 234 0 0,0 0-61 0 0,0 0-372 0 0,0 0-440 0 0,0 0-306 0 0,0 0-192 0 0,0 0-145 0 0,0 0-118 0 0,-6 28-96 0 0,-20 87-92 0 0,25-70-15 0 0,4-42-160 0 0,5 0 37 0 0,-1-1-1 0 0,1 1 0 0 0,0-1 1 0 0,0 0-1 0 0,0-1 0 0 0,0 0 0 0 0,0 0 1 0 0,0-1-1 0 0,0 0 0 0 0,0 0 1 0 0,0-1-1 0 0,0 0 0 0 0,7-2-63 0 0,2-2 78 0 0,0 0 0 0 0,0-1 0 0 0,0-1 0 0 0,-1 0 0 0 0,0-1 0 0 0,-1-1 0 0 0,0-1 0 0 0,9-7-78 0 0,14-7 92 0 0,137-86 228 0 0,-175 110-319 0 0,0 1 0 0 0,0-1 0 0 0,0 1 0 0 0,0-1-1 0 0,0 1 1 0 0,0-1 0 0 0,0 1 0 0 0,0-1 0 0 0,0 1 0 0 0,0-1-1 0 0,1 1 1 0 0,-1-1 0 0 0,0 1 0 0 0,0-1 0 0 0,0 1-1 0 0,1-1 1 0 0,-1 0 0 0 0,0 1 0 0 0,1-1 0 0 0,-1 0-1 0 0,0 1 1 0 0,1-1 0 0 0,-1 0 0 0 0,1 1 0 0 0,-1-1 0 0 0,1 0-1 0 0,-1 0 1 0 0,0 1 0 0 0,1-1 0 0 0,-1 0 0 0 0,1 0-1 0 0,-1 0 1 0 0,1 0 0 0 0,-1 0 0 0 0,1 0 0 0 0,-1 0-1 0 0,1 1 1 0 0,-1-1 0 0 0,1-1 0 0 0,-1 1 0 0 0,1 0 0 0 0,-1 0-1 0 0,1 0 1 0 0,-1 0 0 0 0,1 0 0 0 0,-1 0 0 0 0,1 0-1 0 0,-1-1 1 0 0,1 1 0 0 0,-1 0 0 0 0,0 0 0 0 0,1-1-1 0 0,-1 1 1 0 0,1 0 0 0 0,-1-1 0 0 0,0 1 0 0 0,1 0 0 0 0,-1-1-1 0 0,0 1 1 0 0,1-1 0 0 0,-1 1 0 0 0,0-1 0 0 0,0 1-1 0 0,0 0 1 0 0,1-1 0 0 0,-1 1 0 0 0,0-1 0 0 0,0 1-1 0 0,0-1 0 0 0,-5 44 122 0 0,4-39-124 0 0,0-1 1 0 0,-1 1-1 0 0,1 0 0 0 0,1-1 1 0 0,-1 1-1 0 0,0 0 1 0 0,1 0-1 0 0,0 0 0 0 0,0-1 1 0 0,0 1-1 0 0,0 0 0 0 0,1 0 1 0 0,-1-1-1 0 0,1 1 1 0 0,0 0-1 0 0,0 0 0 0 0,0-1 1 0 0,1 1-1 0 0,-1-1 0 0 0,1 1 1 0 0,0-1-1 0 0,0 0 0 0 0,0 0 1 0 0,0 0-1 0 0,1 0 1 0 0,-1 0-1 0 0,1 0 0 0 0,0 0 1 0 0,0-1-1 0 0,0 0 0 0 0,0 1 1 0 0,0-1 1 0 0,9 2 8 0 0,-1 0 1 0 0,1 0-1 0 0,-1-1 1 0 0,1-1 0 0 0,0 0-1 0 0,0-1 1 0 0,0 0-1 0 0,1 0 1 0 0,-1-2 0 0 0,0 1-1 0 0,0-2 1 0 0,0 1-1 0 0,0-2 1 0 0,-1 0-1 0 0,1 0 1 0 0,-1-1 0 0 0,1 0-1 0 0,-1-1 1 0 0,0 0-1 0 0,3-3-8 0 0,12-6 126 0 0,-1-2 1 0 0,0-1-1 0 0,-2-1 0 0 0,1-1 0 0 0,-2 0 0 0 0,-1-2 1 0 0,15-18-127 0 0,-11 9 111 0 0,-1 0-1 0 0,-1-2 1 0 0,-1 0 0 0 0,-2-2 0 0 0,-2 0 0 0 0,-1-1 0 0 0,-1-1 0 0 0,6-25-111 0 0,-19 52 16 0 0,5-18 59 0 0,0 0 1 0 0,-2 0 0 0 0,-1-1 0 0 0,-1 0-1 0 0,0-20-75 0 0,-13 49 144 0 0,-39 87-141 0 0,33-49 5 0 0,1 2 0 0 0,2 0 0 0 0,1 0-1 0 0,3 1 1 0 0,1 0 0 0 0,3 0 0 0 0,1 1 0 0 0,1 0 0 0 0,3-1 0 0 0,3 10-8 0 0,-3-37-3 0 0,2-1 1 0 0,0 1-1 0 0,0-1 0 0 0,1 0 1 0 0,1 0-1 0 0,1 0 1 0 0,0-1-1 0 0,0 0 1 0 0,1 0-1 0 0,1-1 1 0 0,8 11 2 0 0,-16-24-17 0 0,0 1 1 0 0,0-1 0 0 0,0 0 0 0 0,0 1-1 0 0,0-1 1 0 0,0 0 0 0 0,0 1 0 0 0,0-1-1 0 0,0 0 1 0 0,0 0 0 0 0,0 1 0 0 0,0-1-1 0 0,1 0 1 0 0,-1 1 0 0 0,0-1-1 0 0,0 0 1 0 0,1 1 0 0 0,-1-1 0 0 0,1 1-1 0 0,-1-1 1 0 0,0 1 0 0 0,1-1 0 0 0,-1 0-1 0 0,1 1 1 0 0,-1 0 0 0 0,1-1 0 0 0,0 1-1 0 0,-1-1 1 0 0,1 1 0 0 0,-1 0 0 0 0,1-1-1 0 0,0 1 1 0 0,-1 0 0 0 0,1-1 0 0 0,0 1-1 0 0,-1 0 1 0 0,1 0 0 0 0,0 0-1 0 0,-1 0 1 0 0,1 0 0 0 0,0 0 0 0 0,0 0-1 0 0,-1 0 1 0 0,1 0 0 0 0,0 0 0 0 0,-1 0-1 0 0,1 0 1 0 0,0 0 0 0 0,-1 1 0 0 0,1-1-1 0 0,0 0 1 0 0,-1 1 0 0 0,1-1 0 0 0,0 0-1 0 0,-1 1 1 0 0,1-1 0 0 0,-1 1-1 0 0,1-1 1 0 0,-1 1 0 0 0,1-1 0 0 0,-1 1-1 0 0,1-1 1 0 0,-1 1 0 0 0,1-1 0 0 0,-1 1-1 0 0,0-1 1 0 0,1 2 16 0 0,-21-100-4607 0 0,4 59-1004 0 0,7 18 376 0 0,2 2-6562 0 0</inkml:trace>
  <inkml:trace contextRef="#ctx0" brushRef="#br0" timeOffset="864.31">1653 184 14243 0 0,'0'0'2374'0'0,"0"0"-580"0"0,0 0-206 0 0,0 0 102 0 0,0 0-51 0 0,0 0-226 0 0,31-2-332 0 0,100-9-255 0 0,129-5 1554 0 0,13 19-2037 0 0,-215 4-3663 0 0,-1 1-3362 0 0,-38-4-6350 0 0</inkml:trace>
</inkml:ink>
</file>

<file path=ppt/ink/ink9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9:12.3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92 603 10618 0 0,'0'0'2325'0'0,"0"0"-508"0"0,0 0-290 0 0,0 0-70 0 0,0 0-85 0 0,0 0-198 0 0,0 0-325 0 0,0 0-322 0 0,0 0-198 0 0,0 0-31 0 0,0 0 37 0 0,0 0 34 0 0,0 0-8 0 0,-1 17-63 0 0,-2 117 391 0 0,5 183 269 0 0,-4-299-526 0 0,-3-24 774 0 0,-4-29-442 0 0,8 6-708 0 0,0 0 1 0 0,2 1 0 0 0,1-1 0 0 0,2 0 0 0 0,1 1-1 0 0,1 0 1 0 0,1 0 0 0 0,1 0 0 0 0,2 1 0 0 0,10-20-57 0 0,-16 36 16 0 0,2-1-1 0 0,-1 2 1 0 0,2-1 0 0 0,-1 1 0 0 0,1 0-1 0 0,1 0 1 0 0,0 1 0 0 0,0 0 0 0 0,1 0 0 0 0,0 1-1 0 0,1 0 1 0 0,-1 1 0 0 0,5-2-16 0 0,-11 7 4 0 0,0 0 1 0 0,0 1-1 0 0,0 0 0 0 0,-1 0 0 0 0,1 0 1 0 0,1 0-1 0 0,-1 0 0 0 0,0 0 0 0 0,0 1 0 0 0,0 0 1 0 0,0-1-1 0 0,0 1 0 0 0,0 0 0 0 0,1 1 1 0 0,-1-1-1 0 0,0 1 0 0 0,0-1 0 0 0,0 1 1 0 0,0 0-1 0 0,0 0 0 0 0,0 0 0 0 0,0 0 1 0 0,0 1-1 0 0,-1-1 0 0 0,1 1 0 0 0,0 0 0 0 0,-1-1 1 0 0,1 1-1 0 0,-1 1 0 0 0,0-1 0 0 0,1 0 1 0 0,-1 0-1 0 0,0 1 0 0 0,-1-1 0 0 0,2 3-4 0 0,51 104 518 0 0,-32-29-360 0 0,-17-74-1292 0 0,-3-8-3573 0 0,-2-2-3697 0 0,0 0-3580 0 0</inkml:trace>
  <inkml:trace contextRef="#ctx0" brushRef="#br0" timeOffset="684.733">0 356 4729 0 0,'0'0'3214'0'0,"0"0"-493"0"0,0 0-272 0 0,0 0-143 0 0,0 0-247 0 0,0 0-396 0 0,0 0-442 0 0,0 0-352 0 0,0 0-227 0 0,0 0-116 0 0,0 0 12 0 0,0 0 95 0 0,0 0 85 0 0,7 3 53 0 0,8 4-286 0 0,1-2 1 0 0,-1 0 0 0 0,2-1-1 0 0,-1-1 1 0 0,0 0-1 0 0,0-1 1 0 0,13-1-486 0 0,24-1 372 0 0,0 3 0 0 0,0 1-1 0 0,-1 3 1 0 0,33 9-372 0 0,-3 2 132 0 0,-94-15 772 0 0,-70-43-856 0 0,15-33-100 0 0,64 70-479 0 0,-20-25 947 0 0,21 19-2993 0 0,7 1-3423 0 0,2 4-1771 0 0,-3 1-4879 0 0</inkml:trace>
  <inkml:trace contextRef="#ctx0" brushRef="#br0" timeOffset="1340.005">278 36 2032 0 0,'0'0'1942'0'0,"0"0"-165"0"0,0 0-5 0 0,0 0 87 0 0,0 0 41 0 0,0 0-125 0 0,0 0-233 0 0,0 0-255 0 0,0 0-221 0 0,0 0-152 0 0,0 0-40 0 0,0 0-47 0 0,0 0-66 0 0,0-4-39 0 0,0-10-58 0 0,0 10-67 0 0,0 4-71 0 0,0 0-62 0 0,-22 8 911 0 0,11 1-1263 0 0,8-7-78 0 0,0 0 1 0 0,0 0 0 0 0,0 0 0 0 0,0 0-1 0 0,1 1 1 0 0,0-1 0 0 0,-1 1 0 0 0,1-1-1 0 0,0 1 1 0 0,0 0 0 0 0,0 0 0 0 0,0 0-1 0 0,1 0 1 0 0,-1 0 0 0 0,1 0 0 0 0,0 1-1 0 0,0-1 1 0 0,0 0 0 0 0,0 1 0 0 0,1 1-35 0 0,22-5 725 0 0,-19 0-654 0 0,0-1 0 0 0,1 0 0 0 0,-1 0 0 0 0,0 0 0 0 0,0 0 0 0 0,-1 0 0 0 0,1-1 0 0 0,0 0 0 0 0,0 1 0 0 0,-1-1 0 0 0,1 0 0 0 0,-1 0-1 0 0,1 0 1 0 0,-1 0 0 0 0,0-1 0 0 0,0 1 0 0 0,0-1 0 0 0,0 1 0 0 0,0-1 0 0 0,-1 0 0 0 0,1 0 0 0 0,-1 0 0 0 0,0 0 0 0 0,0 0 0 0 0,0 0 0 0 0,0 0 0 0 0,0 0 0 0 0,-1 0 0 0 0,1 0-1 0 0,-1 0 1 0 0,0-3-71 0 0,0 5 9 0 0,0 0 0 0 0,0 0 0 0 0,0 1-1 0 0,0-1 1 0 0,0 0 0 0 0,0 1 0 0 0,-1-1-1 0 0,1 0 1 0 0,0 1 0 0 0,0-1 0 0 0,-1 0 0 0 0,1 1-1 0 0,0-1 1 0 0,-1 1 0 0 0,1-1 0 0 0,-1 0-1 0 0,1 1 1 0 0,-1-1 0 0 0,1 1 0 0 0,-1-1-1 0 0,1 1 1 0 0,-1 0 0 0 0,0-1 0 0 0,1 1-1 0 0,-1-1 1 0 0,1 1 0 0 0,-1 0 0 0 0,0 0-1 0 0,1-1 1 0 0,-1 1 0 0 0,0 0 0 0 0,0 0 0 0 0,1 0-1 0 0,-1 0 1 0 0,0 0 0 0 0,1 0 0 0 0,-1 0-1 0 0,0 0 1 0 0,0 0 0 0 0,1 0 0 0 0,-1 0-1 0 0,0 0 1 0 0,1 1 0 0 0,-1-1 0 0 0,0 0-1 0 0,1 0 1 0 0,-1 1 0 0 0,0-1 0 0 0,1 0-1 0 0,-1 1 1 0 0,0-1-9 0 0,-33 18-37 0 0,12 6 116 0 0,22-23-73 0 0,0-1-4 0 0,0 0-32 0 0,0 0-17 0 0,0 0 13 0 0,0 0-18 0 0,0 0-8 0 0,29 0-1898 0 0,-11 0-6322 0 0,-15 0-3946 0 0</inkml:trace>
  <inkml:trace contextRef="#ctx0" brushRef="#br0" timeOffset="3404.682">1569 268 4921 0 0,'0'0'2590'0'0,"0"0"-354"0"0,0 0-54 0 0,0 0-12 0 0,0 0-96 0 0,0 0-200 0 0,0 0-327 0 0,0 0-297 0 0,0 0-203 0 0,0 0-157 0 0,0 0-130 0 0,0 0-65 0 0,0 0-56 0 0,-5 0-63 0 0,-3 0-772 0 0,-2 0 2022 0 0,25 3-297 0 0,133 12-265 0 0,39 8-820 0 0,-135-12-319 0 0,-58-12 1077 0 0,-81-132-2473 0 0,84 105-3580 0 0,3 21-146 0 0,0 6-7631 0 0</inkml:trace>
  <inkml:trace contextRef="#ctx0" brushRef="#br0" timeOffset="1825.667">858 588 3097 0 0,'0'0'2255'0'0,"0"0"-209"0"0,0 0 35 0 0,0 0 73 0 0,0 0-35 0 0,0 0-252 0 0,0 0-409 0 0,0 0-276 0 0,0 0-81 0 0,0 0 13 0 0,0 0 13 0 0,0 0-64 0 0,0 0-114 0 0,8 1-103 0 0,163 9 3216 0 0,5-2-3151 0 0,-80-15-1134 0 0,-89 4 308 0 0,-3 0-3406 0 0,-12 1-9493 0 0,5 2 1087 0 0</inkml:trace>
  <inkml:trace contextRef="#ctx0" brushRef="#br0" timeOffset="2032.742">873 794 11082 0 0,'0'0'3248'0'0,"0"0"-1096"0"0,0 0-543 0 0,0 0-173 0 0,0 0-64 0 0,0 0-113 0 0,0 0-213 0 0,0 0-226 0 0,0 0-124 0 0,0 0-29 0 0,0 0-83 0 0,0 0-83 0 0,17 4-113 0 0,55 8-104 0 0,66-18 165 0 0,-100 0-543 0 0,70-13-909 0 0,-62 9-3183 0 0,-9 2-4242 0 0,-20 5-3718 0 0</inkml:trace>
  <inkml:trace contextRef="#ctx0" brushRef="#br0" timeOffset="2619.675">1637 441 12675 0 0,'0'0'2028'0'0,"0"0"-933"0"0,0 0-393 0 0,0 0 150 0 0,0 0 252 0 0,0 0 167 0 0,0 0-96 0 0,0 0-248 0 0,0 0-223 0 0,0 0-116 0 0,0 0-87 0 0,0 0-101 0 0,0 0-31 0 0,7 32-67 0 0,25 99-44 0 0,1-39 390 0 0,48 121-119 0 0,-80-209-505 0 0,9 19 1018 0 0,-2-39-110 0 0,38-146-96 0 0,46-11-598 0 0,-45 104-234 0 0,-25 74-3469 0 0,-27 1 133 0 0,1-4-6267 0 0,4-2-1745 0 0</inkml:trace>
  <inkml:trace contextRef="#ctx0" brushRef="#br0" timeOffset="12324.234">834 176 0 0 0,'0'0'711'0'0,"0"0"461"0"0,0 0 190 0 0,0 0 50 0 0,0 0 66 0 0,0 0-13 0 0,0 0-74 0 0,0 0-52 0 0,4-4-109 0 0,14-10-74 0 0,-15 12 6675 0 0,-1 5-3838 0 0,-6 21-2924 0 0,-98 94 556 0 0,32-37-1428 0 0,91-81-1378 0 0,-4-7-4502 0 0,-11 3-3850 0 0</inkml:trace>
  <inkml:trace contextRef="#ctx0" brushRef="#br0" timeOffset="13117.84">304 1166 2841 0 0,'0'0'2255'0'0,"0"0"-277"0"0,0 0 22 0 0,0 0 139 0 0,0 0-44 0 0,0 0-302 0 0,0 0-432 0 0,0 0-347 0 0,0 0-154 0 0,0 0-7 0 0,0 0 8 0 0,0 0-25 0 0,0 0-79 0 0,9-3 1967 0 0,-49 109 627 0 0,27-32-2678 0 0,14-73-667 0 0,-1 0-1 0 0,1 0 1 0 0,-1 0-1 0 0,1 0 1 0 0,0 0-1 0 0,0 0 1 0 0,0 0-1 0 0,-1 0 1 0 0,1 0-1 0 0,0-1 1 0 0,0 1-1 0 0,0 0 1 0 0,0-1-1 0 0,0 1 1 0 0,0-1-1 0 0,0 1 1 0 0,1-1-1 0 0,-1 1 1 0 0,0-1-1 0 0,0 0 1 0 0,0 1-1 0 0,0-1 1 0 0,1 0-1 0 0,-1 0 1 0 0,0 0-1 0 0,0 0 1 0 0,0 0-1 0 0,0 0 1 0 0,1 0-1 0 0,-1-1 1 0 0,1 1-6 0 0,3 0-69 0 0,4-21-2142 0 0,-10 0-4903 0 0,1 16-211 0 0,0 4-4518 0 0</inkml:trace>
  <inkml:trace contextRef="#ctx0" brushRef="#br0" timeOffset="13603.907">374 975 4953 0 0,'0'0'2103'0'0,"0"0"-8"0"0,0 0 126 0 0,0 0 62 0 0,0 0-209 0 0,0 0-457 0 0,0 0-502 0 0,0 0-355 0 0,0 0-122 0 0,0 0-21 0 0,0 0-8 0 0,0 0-37 0 0,0 0-36 0 0,5 3 2919 0 0,-45 12-3067 0 0,82-40 311 0 0,-42 25-676 0 0,0 0 5 0 0,0 0 44 0 0,0 0 4 0 0,0 0 33 0 0,0 0 26 0 0,0 0-18 0 0,0 0-23 0 0,-29 11 368 0 0,41-8-8783 0 0,-8-6-3671 0 0</inkml:trace>
  <inkml:trace contextRef="#ctx0" brushRef="#br0" timeOffset="14339.626">1942 931 0 0 0,'0'0'1866'0'0,"0"0"396"0"0,0 0 142 0 0,0 0 57 0 0,0 0-122 0 0,0 0-245 0 0,0 0-361 0 0,0 0-339 0 0,0 0-225 0 0,0 0-150 0 0,0 0-102 0 0,0 0-97 0 0,0 0-56 0 0,4 1-59 0 0,-3-1-653 0 0,0 1-1 0 0,0-1 0 0 0,0 0 0 0 0,0 1 0 0 0,0-1 0 0 0,0 1 0 0 0,-1-1 1 0 0,1 1-1 0 0,0 0 0 0 0,0-1 0 0 0,-1 1 0 0 0,1 0 0 0 0,0-1 0 0 0,-1 1 1 0 0,1 0-1 0 0,-1 0 0 0 0,1 0 0 0 0,-1 0 0 0 0,1-1 0 0 0,-1 1 1 0 0,0 0-1 0 0,1 0 0 0 0,-1 0 0 0 0,0 0 0 0 0,0 0 0 0 0,0 0 0 0 0,1 0 1 0 0,-1 0-1 0 0,0 0 0 0 0,0 0 0 0 0,0 0 0 0 0,-1 0 0 0 0,1 0 1 0 0,0 0-1 0 0,0 0 0 0 0,-1 0 0 0 0,1 0 0 0 0,0 0 0 0 0,-1 0 0 0 0,1-1 1 0 0,-1 1-1 0 0,1 0 0 0 0,-1 0 0 0 0,1 0 0 0 0,-1-1 0 0 0,0 1 1 0 0,1 0-1 0 0,-1-1 0 0 0,0 1 0 0 0,0 0 0 0 0,1-1 0 0 0,-1 1 0 0 0,0-1 1 0 0,0 1-1 0 0,0-1 0 0 0,0 1 0 0 0,0-1 0 0 0,0 0 0 0 0,0 1-51 0 0,-56 108 1865 0 0,53-42-1603 0 0,52-64 55 0 0,-47-3-369 0 0,1 0 1 0 0,-1 0-1 0 0,0-1 1 0 0,1 1 0 0 0,-1-1-1 0 0,0 1 1 0 0,1-1-1 0 0,-1 1 1 0 0,0-1-1 0 0,0 0 1 0 0,0 1 0 0 0,0-1-1 0 0,1 0 1 0 0,-1 0-1 0 0,0 0 1 0 0,0 0 0 0 0,-1 0-1 0 0,1 0 1 0 0,0 0-1 0 0,0 0 1 0 0,0-1 0 0 0,-1 1-1 0 0,1 0 1 0 0,-1 0-1 0 0,1-1 1 0 0,-1 1 0 0 0,1 0-1 0 0,-1-1 1 0 0,0 1-1 0 0,0 0 1 0 0,1-1 0 0 0,-1 0 51 0 0,1-8-4772 0 0,0 0-4127 0 0,-1 6-2986 0 0</inkml:trace>
  <inkml:trace contextRef="#ctx0" brushRef="#br0" timeOffset="14939.297">2062 717 1096 0 0,'0'0'2558'0'0,"0"0"-667"0"0,0 0-209 0 0,0 0 73 0 0,0 0 79 0 0,0 0-86 0 0,0 0-193 0 0,0 0-289 0 0,0 0-266 0 0,0 0-91 0 0,0 0-4 0 0,0 0-20 0 0,-7 3 3631 0 0,-8 12-2088 0 0,15-14-2344 0 0,0-1-26 0 0,0 0-21 0 0,0 0-1 0 0,0 0-8 0 0,0 0 3 0 0,0 0 2 0 0,0 0 0 0 0,0 0-17 0 0,0 0 0 0 0,0 0-9 0 0,14-8 945 0 0,-43 16-364 0 0,23-6 11 0 0,7-1-5436 0 0,2-1-5276 0 0,-3 0-2475 0 0</inkml:trace>
  <inkml:trace contextRef="#ctx0" brushRef="#br0" timeOffset="15358.644">2368 308 3321 0 0,'0'0'3680'0'0,"0"0"-1134"0"0,0 0-445 0 0,0 0 11 0 0,0 0 6 0 0,0 0-174 0 0,0 0-334 0 0,0 0-346 0 0,0 0-259 0 0,0 0-165 0 0,0 0-133 0 0,0 0-97 0 0,0 0-101 0 0,0 3-80 0 0,-55 67 1627 0 0,43-58-1920 0 0,-31 24-210 0 0,41-35-295 0 0,1-1-3462 0 0,1 0-4188 0 0,0 0-4412 0 0</inkml:trace>
</inkml:ink>
</file>

<file path=ppt/ink/ink9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9:42.1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446 303 240 0 0,'0'0'1872'0'0,"0"0"-20"0"0,0 0 200 0 0,0 0 246 0 0,0 0 65 0 0,0 0-233 0 0,0 0-367 0 0,0 0-307 0 0,0 0-240 0 0,0 0-166 0 0,0 0-151 0 0,0 0-159 0 0,-7-8 1462 0 0,-38-10 452 0 0,-82 11-1087 0 0,112 9-1503 0 0,-1 0 0 0 0,0 2 0 0 0,1 0 0 0 0,-1 0 0 0 0,1 2 0 0 0,0-1 0 0 0,1 2 1 0 0,0 0-1 0 0,0 1 0 0 0,0 1 0 0 0,1 0 0 0 0,0 0 0 0 0,1 2 0 0 0,-2 1-64 0 0,12-10 6 0 0,1 1-1 0 0,-1 0 1 0 0,1-1-1 0 0,0 1 1 0 0,0 0-1 0 0,0-1 1 0 0,0 1 0 0 0,0 0-1 0 0,1 0 1 0 0,-1 0-1 0 0,1 0 1 0 0,0 0-1 0 0,0 0 1 0 0,0 0 0 0 0,0 0-1 0 0,0 0 1 0 0,1-1-1 0 0,-1 1 1 0 0,1 0-1 0 0,0 0 1 0 0,0 0-1 0 0,0 0 1 0 0,0-1 0 0 0,0 1-1 0 0,1-1 1 0 0,-1 1-1 0 0,1-1 1 0 0,0 1-1 0 0,-1-1 1 0 0,1 0-1 0 0,0 0 1 0 0,0 1 0 0 0,1-2-1 0 0,-1 1 1 0 0,0 0-1 0 0,1 0 1 0 0,-1-1-1 0 0,1 1 1 0 0,-1-1-1 0 0,1 0 1 0 0,0 0 0 0 0,2 1-6 0 0,119 39 261 0 0,-62-25-108 0 0,-61-16-143 0 0,0-1-1 0 0,0 1 0 0 0,0 0 0 0 0,0 0 0 0 0,0 0 1 0 0,0 0-1 0 0,0 0 0 0 0,0 0 0 0 0,0 0 1 0 0,0 0-1 0 0,0 0 0 0 0,0 0 0 0 0,0 0 0 0 0,0 1 1 0 0,0-1-1 0 0,0 0 0 0 0,0 1 0 0 0,-1-1 1 0 0,1 1-1 0 0,0-1 0 0 0,0 1 0 0 0,0 0 0 0 0,-1-1 1 0 0,1 1-1 0 0,0 0 0 0 0,0-1 0 0 0,-1 1 1 0 0,1 0-1 0 0,-1 0 0 0 0,1-1 0 0 0,-1 1 0 0 0,1 0 1 0 0,-1 0-1 0 0,1 0 0 0 0,-1 0 0 0 0,0 0 1 0 0,1 0-1 0 0,-1 0 0 0 0,0 0 0 0 0,0 0 0 0 0,0 0 1 0 0,0 0-1 0 0,0 0 0 0 0,0 0 0 0 0,0 0 1 0 0,0 0-1 0 0,0 0 0 0 0,0 0 0 0 0,-1-1 1 0 0,1 1-1 0 0,0 0 0 0 0,-1 0 0 0 0,1 0 0 0 0,-1 0 1 0 0,1 0-1 0 0,-1 0 0 0 0,1 0 0 0 0,-1-1 1 0 0,1 1-1 0 0,-1 0-9 0 0,-108 74 560 0 0,78-54-494 0 0,17-12-53 0 0,0 0 0 0 0,0 0 0 0 0,1 2 0 0 0,0-1 1 0 0,0 2-1 0 0,1 0 0 0 0,1 0 0 0 0,0 1 0 0 0,1 0 0 0 0,0 1 1 0 0,-2 6-14 0 0,10-13 11 0 0,0 0-1 0 0,0-1 1 0 0,0 1 0 0 0,1 0 0 0 0,0 0 0 0 0,1 0 0 0 0,-1 1 0 0 0,1-1 0 0 0,1 0 0 0 0,0 0 0 0 0,0 0 0 0 0,0 0 0 0 0,0 0 0 0 0,1 0-1 0 0,0-1 1 0 0,1 1 0 0 0,0-1 0 0 0,0 1 0 0 0,0-1 0 0 0,1 0 0 0 0,0 0 0 0 0,0 0 0 0 0,0-1 0 0 0,1 1 0 0 0,-1-1 0 0 0,2 0-11 0 0,-2-1 20 0 0,0 0 0 0 0,1 0 0 0 0,0 0 0 0 0,-1-1 0 0 0,1 0 0 0 0,0 0 1 0 0,1 0-1 0 0,-1 0 0 0 0,0-1 0 0 0,1 0 0 0 0,0 0 0 0 0,-1-1 0 0 0,1 1 0 0 0,0-1 1 0 0,0-1-1 0 0,0 1 0 0 0,0-1 0 0 0,0 0 0 0 0,-1 0 0 0 0,1-1 0 0 0,0 1 0 0 0,6-3-20 0 0,18-64-5578 0 0,-26 53 3193 0 0,7-22-9280 0 0,-7 24 1343 0 0</inkml:trace>
  <inkml:trace contextRef="#ctx0" brushRef="#br0" timeOffset="354.554">174 1 8258 0 0,'0'0'2332'0'0,"0"0"-658"0"0,0 0-296 0 0,0 0-18 0 0,0 0 87 0 0,0 0-10 0 0,0 0-139 0 0,0 0-259 0 0,0 0-181 0 0,0 0-84 0 0,0 0-38 0 0,0 0-33 0 0,-4 24-33 0 0,-14 79-38 0 0,17 15 861 0 0,6-81-1110 0 0,29 380 1468 0 0,-32-358-1802 0 0,1-10-17 0 0,-3 1-1 0 0,-1-1 0 0 0,-3 0 0 0 0,-2 1 1 0 0,-5 16-32 0 0,-12 26-632 0 0,23-86-988 0 0,7-11-13449 0 0,-6 5 14870 0 0,4-4-10810 0 0</inkml:trace>
</inkml:ink>
</file>

<file path=ppt/ink/ink9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9:44.1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51 416 2000 0 0,'0'0'2404'0'0,"0"0"-337"0"0,0 0 91 0 0,0 0 193 0 0,0 0 71 0 0,0 0-179 0 0,0 0-363 0 0,0 0-436 0 0,0 0-343 0 0,0 0-203 0 0,0 0-119 0 0,0 0-65 0 0,0 0-54 0 0,8 8 1798 0 0,18 21-1031 0 0,-13-4-1217 0 0,-1 0 0 0 0,-1 0 0 0 0,-2 1 1 0 0,0 1-1 0 0,-2 0 0 0 0,-1 0 0 0 0,-1 0 1 0 0,1 19-211 0 0,19 81 238 0 0,20 57 76 0 0,-45-184-284 0 0,1 0-1 0 0,-1 0 1 0 0,0-1 0 0 0,0 1 0 0 0,0 0 0 0 0,0 0 0 0 0,0 0 0 0 0,1-1 0 0 0,-1 1 0 0 0,0 0 0 0 0,0 0 0 0 0,0 0 0 0 0,1 0 0 0 0,-1-1 0 0 0,0 1 0 0 0,0 0 0 0 0,1 0 0 0 0,-1 0 0 0 0,0 0-1 0 0,0 0 1 0 0,1 0 0 0 0,-1 0 0 0 0,0-1 0 0 0,0 1 0 0 0,1 0 0 0 0,-1 0 0 0 0,0 0 0 0 0,0 0 0 0 0,1 0 0 0 0,-1 0 0 0 0,0 0 0 0 0,0 0 0 0 0,1 1 0 0 0,-1-1 0 0 0,0 0 0 0 0,0 0 0 0 0,1 0-1 0 0,-1 0 1 0 0,0 0 0 0 0,0 0 0 0 0,1 0 0 0 0,-1 1 0 0 0,0-1 0 0 0,0 0 0 0 0,0 0 0 0 0,1 0 0 0 0,-1 0 0 0 0,0 1 0 0 0,0-1 0 0 0,0 0 0 0 0,0 0 0 0 0,1 1 0 0 0,-1-1-30 0 0,3-35 46 0 0,2 1 0 0 0,1 0 0 0 0,2 0 0 0 0,2 1 0 0 0,6-16-46 0 0,-14 44 3 0 0,105-256 61 0 0,-91 217-7 0 0,-28 59-6513 0 0,9-4 2842 0 0,-1-4-3374 0 0,1 0-5343 0 0</inkml:trace>
  <inkml:trace contextRef="#ctx0" brushRef="#br0" timeOffset="404.629">631 1075 14611 0 0,'0'0'1846'0'0,"0"0"-939"0"0,0 0-574 0 0,0 0 54 0 0,0 0 316 0 0,0 0 246 0 0,0 0 131 0 0,0 0-91 0 0,0 0-203 0 0,0 0-149 0 0,0 0-135 0 0,0 0-74 0 0,0 0-42 0 0,0 19-34 0 0,0 60-35 0 0,-11-4 478 0 0,12-57-589 0 0,0 10 59 0 0,-5-12-222 0 0,-8-24-5022 0 0,10 2-3250 0 0,2 3-2877 0 0</inkml:trace>
  <inkml:trace contextRef="#ctx0" brushRef="#br0" timeOffset="832.036">834 685 5545 0 0,'0'0'3424'0'0,"0"0"-1172"0"0,0 0-466 0 0,0 0-61 0 0,0 0-13 0 0,0 0-123 0 0,0 0-306 0 0,0 0-331 0 0,0 0-280 0 0,0 0-187 0 0,0 0-87 0 0,0 0-27 0 0,-9-3 17 0 0,-25-9 6 0 0,34 13-356 0 0,0-1 1 0 0,0 0 0 0 0,1 0 0 0 0,-1 0 0 0 0,0 1 0 0 0,0-1-1 0 0,1 0 1 0 0,-1 1 0 0 0,0-1 0 0 0,0 0 0 0 0,0 1-1 0 0,0-1 1 0 0,1 0 0 0 0,-1 1 0 0 0,0-1 0 0 0,0 0 0 0 0,0 1-1 0 0,0-1 1 0 0,0 0 0 0 0,0 1 0 0 0,0-1 0 0 0,0 0-1 0 0,0 1 1 0 0,0-1 0 0 0,0 0 0 0 0,0 1 0 0 0,0-1 0 0 0,0 0-1 0 0,-1 1 1 0 0,1-1 0 0 0,0 0 0 0 0,0 1 0 0 0,0-1-1 0 0,0 0 1 0 0,0 1 0 0 0,-1-1 0 0 0,1 0 0 0 0,0 0 0 0 0,0 1-1 0 0,-1-1 1 0 0,1 0 0 0 0,0 0 0 0 0,0 1 0 0 0,-1-1 0 0 0,1 0-1 0 0,0 0 1 0 0,-1 0 0 0 0,1 0 0 0 0,0 1 0 0 0,-1-1-1 0 0,1 0 1 0 0,0 0 0 0 0,-1 0 0 0 0,1 0 0 0 0,-1 0-39 0 0,41-10 1475 0 0,-72 20-522 0 0,31-10-981 0 0,1 0 0 0 0,0 0-21 0 0,0 0-48 0 0,0 0-21 0 0,0 0-97 0 0,0 0-130 0 0,0 0-111 0 0,0 0-246 0 0,0 0-403 0 0,0 0-653 0 0,0 0-1189 0 0,0 0-3104 0 0,0 0-5485 0 0</inkml:trace>
  <inkml:trace contextRef="#ctx0" brushRef="#br0" timeOffset="1352.445">998 192 1424 0 0,'0'0'2818'0'0,"0"0"-232"0"0,0 0 36 0 0,0 0 95 0 0,0 0-124 0 0,0 0-376 0 0,0 0-506 0 0,0 0-447 0 0,0 0-306 0 0,0 0-153 0 0,0 0-73 0 0,0 0-73 0 0,0 0-79 0 0,-12 11 479 0 0,-52 43-225 0 0,16-17-694 0 0,-23 15-923 0 0,64-48 4 0 0,3-4-3610 0 0,2 0-388 0 0,2 0-6805 0 0</inkml:trace>
  <inkml:trace contextRef="#ctx0" brushRef="#br0" timeOffset="1941.37">11 214 4881 0 0,'0'0'1754'0'0,"0"0"-33"0"0,0 0 129 0 0,0 0 185 0 0,0 0 70 0 0,0 0-140 0 0,0 0-288 0 0,0 0-324 0 0,0 0-286 0 0,0 0-246 0 0,0 0-156 0 0,0 0-86 0 0,-3-2-36 0 0,-5-7 364 0 0,28 6 305 0 0,-9 1-1014 0 0,292-15 2267 0 0,-273 20-2381 0 0,-30-3-81 0 0,0 0 26 0 0,0 0 26 0 0,0 0 17 0 0,0 0 21 0 0,0 0 42 0 0,0 0 34 0 0,0 0 10 0 0,0 0 7 0 0,-13-8 327 0 0,-110-94-337 0 0,108 84-809 0 0,30 17-947 0 0,31 8-3185 0 0,-18 1-4502 0 0,-15-4-3084 0 0</inkml:trace>
  <inkml:trace contextRef="#ctx0" brushRef="#br0" timeOffset="2332.022">1519 608 9730 0 0,'0'0'2190'0'0,"0"0"-488"0"0,0 0-214 0 0,0 0 52 0 0,0 0 19 0 0,0 0-162 0 0,0 0-339 0 0,0 0-343 0 0,0 0-247 0 0,0 0-116 0 0,0 0 35 0 0,0 0 79 0 0,0 0 76 0 0,-7 8 25 0 0,-181 257 1715 0 0,68-144-3334 0 0,109-118-311 0 0,6-3-7010 0 0,4 0 6236 0 0,-1 0-9045 0 0</inkml:trace>
  <inkml:trace contextRef="#ctx0" brushRef="#br0" timeOffset="2601.014">1075 556 12339 0 0,'0'0'2316'0'0,"0"0"-523"0"0,0 0-380 0 0,0 0-179 0 0,0 0-167 0 0,0 0-158 0 0,0 0-133 0 0,0 0-97 0 0,0 0 12 0 0,0 0-18 0 0,0 0-56 0 0,0 0-59 0 0,0 0-35 0 0,17 28-44 0 0,53 87-26 0 0,38 22 712 0 0,21 6-743 0 0,-60-72-843 0 0,-47-58-1827 0 0,-10-12-8068 0 0,-6-1-1509 0 0</inkml:trace>
  <inkml:trace contextRef="#ctx0" brushRef="#br0" timeOffset="3500.891">1723 471 2849 0 0,'0'0'3172'0'0,"0"0"-961"0"0,0 0-270 0 0,0 0 129 0 0,0 0 41 0 0,0 0-150 0 0,0 0-340 0 0,0 0-485 0 0,0 0-364 0 0,0 0-194 0 0,0 0-68 0 0,0 0-31 0 0,0-2 15 0 0,0-8-30 0 0,0 8-88 0 0,0 2-57 0 0,0 0-97 0 0,13 22 1401 0 0,23-19 1413 0 0,38-6-2582 0 0,-71 2-423 0 0,1 0 0 0 0,-1 0 0 0 0,0-1 0 0 0,0 1 0 0 0,0-1 0 0 0,0 1 0 0 0,0-1 0 0 0,0 0 0 0 0,0 0 0 0 0,0 0 0 0 0,-1-1 0 0 0,1 1 0 0 0,-1-1 0 0 0,0 1 0 0 0,0-1-1 0 0,0 0 1 0 0,0 0 0 0 0,0 0 0 0 0,0 0 0 0 0,-1 0 0 0 0,1 0 0 0 0,-1 0 0 0 0,0-1 0 0 0,0 1 0 0 0,0-1-31 0 0,-5 154 93 0 0,14 167-89 0 0,12-208 34 0 0,-3-75 14 0 0,-8-64 106 0 0,40-131-14 0 0,58-107-69 0 0,-19 102-62 0 0,-18 104-290 0 0,-69 64-4794 0 0,-4 6-1863 0 0,1-4-5141 0 0</inkml:trace>
  <inkml:trace contextRef="#ctx0" brushRef="#br0" timeOffset="4070.986">2292 1016 5161 0 0,'0'0'3363'0'0,"0"0"-910"0"0,0 0-453 0 0,0 0-108 0 0,0 0-115 0 0,0 0-271 0 0,0 0-402 0 0,0 0-302 0 0,0 0-128 0 0,0 0-9 0 0,0 0 27 0 0,0 0-23 0 0,0 0-77 0 0,-6 16-88 0 0,-34 94 598 0 0,14 7-395 0 0,26-117-838 0 0,0 0-68 0 0,0 0-111 0 0,0 0-212 0 0,0 0-274 0 0,6-16-9301 0 0,-3 14 2066 0 0</inkml:trace>
  <inkml:trace contextRef="#ctx0" brushRef="#br0" timeOffset="4433.206">2481 722 8034 0 0,'0'0'2640'0'0,"0"0"-593"0"0,0 0-352 0 0,0 0-153 0 0,0 0-159 0 0,0 0-155 0 0,0 0-202 0 0,0 0-223 0 0,0 0-155 0 0,0 0-127 0 0,0 0-85 0 0,0 0-60 0 0,0 0-61 0 0,-12 5-77 0 0,-38 15-58 0 0,50-20-154 0 0,0 0 0 0 0,0 0 0 0 0,0 1 0 0 0,0-1 0 0 0,0 0 0 0 0,0 0 0 0 0,0 0 1 0 0,0 1-1 0 0,0-1 0 0 0,0 0 0 0 0,1 0 0 0 0,-1 0 0 0 0,0 1 0 0 0,0-1 0 0 0,0 0 1 0 0,0 0-1 0 0,0 0 0 0 0,0 0 0 0 0,-1 1 0 0 0,1-1 0 0 0,0 0 0 0 0,0 0 0 0 0,0 0 0 0 0,0 1 1 0 0,0-1-1 0 0,0 0 0 0 0,0 0 0 0 0,0 0 0 0 0,0 0 0 0 0,0 1 0 0 0,0-1 0 0 0,-1 0 1 0 0,1 0-1 0 0,0 0 0 0 0,0 0-26 0 0,19-2 233 0 0,14-9 43 0 0,-33 11-240 0 0,0 0 21 0 0,0 0 14 0 0,0 0 55 0 0,-21 1 444 0 0,-19 9-428 0 0,46-9-4680 0 0,-1-2-747 0 0,-1-2-6252 0 0</inkml:trace>
  <inkml:trace contextRef="#ctx0" brushRef="#br0" timeOffset="4821.846">2734 184 6705 0 0,'0'0'2993'0'0,"0"0"-384"0"0,0 0-296 0 0,0 0-412 0 0,0 0-405 0 0,0 0-352 0 0,0 0-269 0 0,0 0-80 0 0,0 0 0 0 0,0 0-23 0 0,0 0-70 0 0,0 0-74 0 0,-19 17-123 0 0,-59 55-141 0 0,17 15 292 0 0,59-68-986 0 0,1-16-3451 0 0,1-2-3902 0 0,0-1 7664 0 0,0 0-11461 0 0</inkml:trace>
  <inkml:trace contextRef="#ctx0" brushRef="#br0" timeOffset="5373.071">1749 144 1312 0 0,'0'0'2383'0'0,"0"0"-299"0"0,0 0 68 0 0,0 0 233 0 0,0 0 56 0 0,0 0-175 0 0,0 0-383 0 0,0 0-449 0 0,0 0-349 0 0,0 0-252 0 0,0 0-160 0 0,0 0-74 0 0,-6-1-62 0 0,-15-3 124 0 0,40 1 1130 0 0,174-15 901 0 0,-27 11-2232 0 0,-153 3-45 0 0,-28-5 487 0 0,-1 0-937 0 0,-75-65-65 0 0,86 63-2253 0 0,14 7-8768 0 0,-5 4-1281 0 0</inkml:trace>
  <inkml:trace contextRef="#ctx0" brushRef="#br0" timeOffset="5731.673">2920 486 7906 0 0,'0'0'2471'0'0,"0"0"-649"0"0,0 0-145 0 0,0 0 140 0 0,0 0 28 0 0,0 0-231 0 0,0 0-414 0 0,0 0-393 0 0,0 0-252 0 0,0 0-44 0 0,0 0 56 0 0,0 0 57 0 0,0 0 17 0 0,3 5-25 0 0,0-2-506 0 0,0 0-1 0 0,1 0 0 0 0,-1 0 0 0 0,1 0 1 0 0,-1-1-1 0 0,1 0 0 0 0,0 1 1 0 0,0-2-1 0 0,0 1 0 0 0,0 0 0 0 0,0-1 1 0 0,0 0-1 0 0,1 1 0 0 0,-1-2 1 0 0,0 1-1 0 0,1 0 0 0 0,-1-1 0 0 0,1 0 1 0 0,2 0-110 0 0,262 6 1312 0 0,-240-9-1602 0 0,-1-1 1 0 0,1-1-1 0 0,-1-2 0 0 0,1-1 1 0 0,20-9 289 0 0,-48 17-255 0 0,11-7-2050 0 0,-8 3-8077 0 0,-4 0-1546 0 0</inkml:trace>
  <inkml:trace contextRef="#ctx0" brushRef="#br0" timeOffset="5982.945">2829 792 11650 0 0,'0'0'4500'0'0,"0"0"-2864"0"0,0 0-747 0 0,0 0 250 0 0,0 0 153 0 0,0 0-43 0 0,0 0-159 0 0,35 2-256 0 0,113 8-238 0 0,76-19 330 0 0,-162 2-916 0 0,-31 4-421 0 0,59-7-623 0 0,-33 1-7253 0 0,-43 5-3495 0 0</inkml:trace>
  <inkml:trace contextRef="#ctx0" brushRef="#br0" timeOffset="6359.931">4074 291 15419 0 0,'0'0'1686'0'0,"0"0"-487"0"0,0 0-234 0 0,0 0-60 0 0,0 0-41 0 0,0 0-72 0 0,0 0-196 0 0,0 0-192 0 0,0 0-108 0 0,-33 25-86 0 0,-101 81-72 0 0,70-37 18 0 0,58-56-140 0 0,2-7-10 0 0,0 0 1 0 0,0 1-1 0 0,1-1 0 0 0,0 1 0 0 0,0 0 0 0 0,1-1 0 0 0,0 1 0 0 0,0 0 0 0 0,0 1 0 0 0,1-1 0 0 0,0 0 0 0 0,1 0 0 0 0,-1 1 0 0 0,1-1 0 0 0,1 0 1 0 0,-1 1-1 0 0,2-1 0 0 0,-1 0 0 0 0,0 0 0 0 0,1 0 0 0 0,1 0 0 0 0,-1 0 0 0 0,1 0 0 0 0,0-1 0 0 0,1 1 0 0 0,-1-1 0 0 0,1 0 0 0 0,1 0 0 0 0,4 5-6 0 0,5-1 179 0 0,1 0 0 0 0,1-1 0 0 0,0-1 0 0 0,0-1-1 0 0,0 0 1 0 0,1-1 0 0 0,0-1 0 0 0,0-1 0 0 0,1 0 0 0 0,-1-1-1 0 0,1-1 1 0 0,0-1 0 0 0,0 0 0 0 0,-1-1 0 0 0,1-1-1 0 0,0-1 1 0 0,-1 0 0 0 0,1-2 0 0 0,-1 0 0 0 0,0 0-1 0 0,0-2 1 0 0,0 0 0 0 0,-1-1 0 0 0,0-1 0 0 0,4-2-179 0 0,-10 4 64 0 0,1 0 0 0 0,-1-1 0 0 0,0 0 0 0 0,0-1 0 0 0,0 0 1 0 0,-1 0-1 0 0,-1-1 0 0 0,0 0 0 0 0,0-1 0 0 0,0 0 0 0 0,-1 0 0 0 0,-1 0 0 0 0,0-1 1 0 0,0 0-1 0 0,-1 0 0 0 0,0-1 0 0 0,-1 1 0 0 0,-1-1 0 0 0,0 0 0 0 0,0 0 1 0 0,-1-1-1 0 0,0-9-64 0 0,-1 14-21 0 0,0 0 1 0 0,-1 0 0 0 0,0 0 0 0 0,-1-1-1 0 0,0 1 1 0 0,0 0 0 0 0,0 0-1 0 0,-1 0 1 0 0,0 1 0 0 0,-1-1 0 0 0,0 0-1 0 0,0 1 1 0 0,-1 0 0 0 0,1-1-1 0 0,-2 1 1 0 0,1 1 0 0 0,-1-1 0 0 0,0 1-1 0 0,0 0 1 0 0,-1 0 0 0 0,0 0-1 0 0,0 1 1 0 0,0-1 0 0 0,-5-1 20 0 0,0-1-195 0 0,0 1 1 0 0,-1 1-1 0 0,1 0 0 0 0,-1 1 1 0 0,-1 0-1 0 0,1 1 0 0 0,-1 0 1 0 0,1 1-1 0 0,-1 0 0 0 0,0 1 1 0 0,-8 0 194 0 0,-89-2-8236 0 0,78 4-2810 0 0</inkml:trace>
  <inkml:trace contextRef="#ctx0" brushRef="#br0" timeOffset="6865.167">3514 516 14715 0 0,'0'0'2434'0'0,"0"0"-446"0"0,0 0-137 0 0,0 0-94 0 0,0 0-170 0 0,0 0-251 0 0,0 0-305 0 0,0 0-228 0 0,0 0-182 0 0,0 0-113 0 0,0 0-53 0 0,0 0-47 0 0,33-2-45 0 0,103-5-32 0 0,32 15 726 0 0,69 0-361 0 0,-147-7-592 0 0,-2 1-16 0 0,0-4 0 0 0,-1-3 0 0 0,0-4-1 0 0,14-7-87 0 0,3-6 20 0 0,-51 14-92 0 0,-53 8 55 0 0,0 0 0 0 0,0 0-6 0 0,0 0-6 0 0,0 0-18 0 0,0 0 6 0 0,0 0-11 0 0,-1 2 14 0 0,-1-1 1 0 0,1 1-1 0 0,-1-1 1 0 0,1 1-1 0 0,-1-1 1 0 0,0 0-1 0 0,1 1 1 0 0,-1-1-1 0 0,0 0 1 0 0,0 0-1 0 0,0 0 1 0 0,0-1-1 0 0,0 1 1 0 0,0 0-1 0 0,0-1 1 0 0,0 1 0 0 0,0-1-1 0 0,0 0 1 0 0,-1 0-1 0 0,1 0 1 0 0,0 0-1 0 0,0 0 1 0 0,0 0-1 0 0,0 0 1 0 0,0-1-1 0 0,0 1 1 0 0,0-1-1 0 0,0 1 1 0 0,-1-1 37 0 0,-8 0-946 0 0,-15 1-3366 0 0,14 0-4893 0 0,3 0-3570 0 0</inkml:trace>
</inkml:ink>
</file>

<file path=ppt/ink/ink9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0:00.5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1 526 7554 0 0,'0'0'2831'0'0,"0"0"-1296"0"0,0 0-620 0 0,0 0-100 0 0,0 0 162 0 0,0 0 142 0 0,0 0 45 0 0,0 0-37 0 0,0 0-115 0 0,0 0-103 0 0,0 0-48 0 0,15 12-18 0 0,51 34-27 0 0,-5-34 748 0 0,-45-13-1338 0 0,-1-1-1 0 0,1 0 0 0 0,-1-1 0 0 0,0-1 1 0 0,0 0-1 0 0,0-1 0 0 0,-1-1 1 0 0,1 0-1 0 0,-2-1 0 0 0,1 0 0 0 0,-1-1 1 0 0,0-1-1 0 0,1-1-225 0 0,150-137 832 0 0,-8-56-302 0 0,-90 109-230 0 0,-2 16 16 0 0,-62 79-304 0 0,0 0-1 0 0,-1 1 1 0 0,1-1 0 0 0,-1 0 0 0 0,1 1-1 0 0,-1-1 1 0 0,0 1 0 0 0,1-1 0 0 0,-1 1-1 0 0,0 0 1 0 0,0-1 0 0 0,0 1-1 0 0,0 0 1 0 0,-1 0 0 0 0,1 0 0 0 0,0 0-1 0 0,-1 0 1 0 0,1 0 0 0 0,-1 0 0 0 0,0 0-1 0 0,0 0 1 0 0,0 0 0 0 0,0 0 0 0 0,0 0-1 0 0,0 0 1 0 0,-1 2-12 0 0,2-4 2 0 0,2 187 396 0 0,-7-135-318 0 0,-3 1 0 0 0,-2-1 0 0 0,-2-1 0 0 0,-9 23-80 0 0,17-64 4 0 0,0 0-1 0 0,0 0 1 0 0,-1-1-1 0 0,0 1 1 0 0,0-1-1 0 0,-1 0 0 0 0,0 0 1 0 0,-1-1-1 0 0,0 0 1 0 0,0 0-1 0 0,-1 0 1 0 0,0-1-1 0 0,0 1 1 0 0,-1-2-1 0 0,0 1 0 0 0,0-1 1 0 0,-1 0-1 0 0,0-1 1 0 0,1 0-1 0 0,-2-1 1 0 0,1 1-1 0 0,0-2 0 0 0,-1 1 1 0 0,0-1-1 0 0,0-1 1 0 0,-1 0-4 0 0,1 1-124 0 0,-1-1 0 0 0,0-1 1 0 0,0 0-1 0 0,0 0 0 0 0,0-1 1 0 0,0-1-1 0 0,0 0 0 0 0,1 0 1 0 0,-1-1-1 0 0,0 0 0 0 0,1-1 1 0 0,-1 0-1 0 0,1-1 0 0 0,0 0 1 0 0,0-1-1 0 0,0 0 0 0 0,0 0 0 0 0,1-1 1 0 0,0 0-1 0 0,0-1 0 0 0,1 0 1 0 0,0 0-1 0 0,0-1 0 0 0,1 0 1 0 0,0 0-1 0 0,0-1 0 0 0,-4-7 124 0 0,11-28-4942 0 0,9 32 468 0 0,2 1-3421 0 0,-1 4-1518 0 0</inkml:trace>
  <inkml:trace contextRef="#ctx0" brushRef="#br0" timeOffset="299.775">1310 154 12427 0 0,'0'0'2109'0'0,"0"0"-420"0"0,0 0-229 0 0,0 0-130 0 0,0 0-105 0 0,0 0-166 0 0,0 0-227 0 0,0 0-206 0 0,0 0-183 0 0,-34 33-133 0 0,-102 102-94 0 0,131-131-205 0 0,1-1 0 0 0,0 1 0 0 0,0 0 0 0 0,0 0-1 0 0,0 0 1 0 0,1 0 0 0 0,-1 1 0 0 0,1-1 0 0 0,0 1-1 0 0,1 0 1 0 0,-1 0 0 0 0,1 0 0 0 0,0 0 0 0 0,0 1-1 0 0,1-1 1 0 0,-1 2-11 0 0,0 5 17 0 0,0-7-11 0 0,0 1 0 0 0,1 0 0 0 0,-1-1 0 0 0,1 1 0 0 0,1 0 0 0 0,-1 0 0 0 0,1 0 0 0 0,0 0 0 0 0,0 0 0 0 0,1 0 0 0 0,0 0 0 0 0,0 0 0 0 0,0-1 0 0 0,1 1-1 0 0,0 0 1 0 0,0-1 0 0 0,0 1 0 0 0,0-1 0 0 0,1 1 0 0 0,0-1 0 0 0,1 0 0 0 0,-1-1 0 0 0,1 1 0 0 0,-1 0 0 0 0,2-1 0 0 0,-1 0 0 0 0,0 0 0 0 0,1 0 0 0 0,-1 0 0 0 0,1-1 0 0 0,5 3-6 0 0,3-3 116 0 0,1 0 0 0 0,-1 0 0 0 0,1-1 0 0 0,-1-1 0 0 0,1 0 0 0 0,0-1-1 0 0,0 0 1 0 0,-1-2 0 0 0,1 1 0 0 0,-1-1 0 0 0,1-1 0 0 0,-1-1 0 0 0,0 0 0 0 0,0 0 0 0 0,0-1-1 0 0,-1-1 1 0 0,1 0 0 0 0,-1-1 0 0 0,-1 0 0 0 0,1-1 0 0 0,5-6-116 0 0,-6 6 90 0 0,0-1 1 0 0,0 0-1 0 0,-1 0 0 0 0,-1-1 1 0 0,1-1-1 0 0,-2 0 0 0 0,1 0 1 0 0,-2-1-1 0 0,1 1 0 0 0,-2-2 1 0 0,1 1-1 0 0,-2-1 0 0 0,0 0 1 0 0,0 0-1 0 0,-1 0 0 0 0,-1-1 0 0 0,0 0 1 0 0,-1 1-1 0 0,0-1 0 0 0,-2 0 1 0 0,1 0-1 0 0,-2-14-90 0 0,0 21-48 0 0,0-1 0 0 0,-1 0 0 0 0,0 1 0 0 0,0 0 0 0 0,0-1 1 0 0,-1 1-1 0 0,0 0 0 0 0,0 0 0 0 0,-1 1 0 0 0,0-1 0 0 0,0 1 0 0 0,-1-1 0 0 0,1 1 0 0 0,-1 1 0 0 0,-1-1 0 0 0,1 1 0 0 0,-1 0 0 0 0,0 0 0 0 0,0 0 1 0 0,0 1-1 0 0,-1 0 0 0 0,0 0 0 0 0,0 1 0 0 0,-6-3 48 0 0,-27-6-3888 0 0,-3 8-3457 0 0,25 4-5433 0 0</inkml:trace>
</inkml:ink>
</file>

<file path=ppt/ink/ink9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0:09.9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7338 0 0,'0'0'2227'0'0,"0"0"-215"0"0,0 0-71 0 0,0 0-81 0 0,0 0-154 0 0,0 0-249 0 0,0 0-350 0 0,0 0-335 0 0,0 0-205 0 0,0 0-103 0 0,0 0-18 0 0,24 4 3988 0 0,237-1-1124 0 0,-175 1-2861 0 0,-86-4-441 0 0,0 0 35 0 0,0 0-26 0 0,0 0 3 0 0,0 0 34 0 0,0 0-41 0 0,0 0 8 0 0,0 0-17 0 0,0 0-28 0 0,0 0 24 0 0,0 0-4 0 0,0 0-44 0 0,0 0-6 0 0,0 0-46 0 0,-8 0-3723 0 0,-2 0-6468 0 0,6 0-1570 0 0</inkml:trace>
</inkml:ink>
</file>

<file path=ppt/ink/ink9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0:10.3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19 5921 0 0,'0'0'3428'0'0,"0"0"-1116"0"0,0 0-425 0 0,0 0-68 0 0,0 0-53 0 0,0 0-184 0 0,0 0-319 0 0,0 0-330 0 0,0 0-225 0 0,0 0-106 0 0,0 0-19 0 0,0 0-11 0 0,3 8 2183 0 0,219-8 812 0 0,-124 0-3419 0 0,-94-6-1470 0 0,-2-4-6980 0 0,-2 4-2391 0 0,1 2 1164 0 0</inkml:trace>
</inkml:ink>
</file>

<file path=ppt/ink/ink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18:51.3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13707 0 0,'0'0'1736'0'0,"0"0"-391"0"0,0 0-233 0 0,0 0-224 0 0,0 0-200 0 0,0 0-288 0 0,0 0-272 0 0,0 0-152 0 0,0 0-128 0 0,0 0-104 0 0,0 0-104 0 0,0 0-288 0 0,0 0-760 0 0,0 0-2929 0 0,9 89-7466 0 0</inkml:trace>
</inkml:ink>
</file>

<file path=ppt/ink/ink9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0:04.9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274 785 0 0 0,'0'0'283'0'0,"0"0"604"0"0,0 0 242 0 0,0 0 149 0 0,0 0 150 0 0,-1-12 148 0 0,0-4-724 0 0,-2-10-226 0 0,3-4 7729 0 0,0 29-6879 0 0,0 1-171 0 0,-1 4 5041 0 0,-2 16-5789 0 0,-25 162 690 0 0,6-61-1057 0 0,-52 239 209 0 0,55-263-903 0 0,19-97 286 0 0,0 0-35 0 0,19-25-1733 0 0,31-65-4813 0 0,-36 62-353 0 0,-5 13-3870 0 0</inkml:trace>
  <inkml:trace contextRef="#ctx0" brushRef="#br0" timeOffset="466.525">543 568 11226 0 0,'0'0'1425'0'0,"0"0"-530"0"0,0 0-285 0 0,0 0 120 0 0,0 0 198 0 0,0 0 176 0 0,0 0 145 0 0,0 0-64 0 0,0 0-81 0 0,0 0-107 0 0,0 0-219 0 0,0 0-113 0 0,2 20-71 0 0,9 133 977 0 0,-26 178 536 0 0,16-106-1733 0 0,7-189-398 0 0,-8-36 40 0 0,0 0 7 0 0,0 0-7 0 0,0 0 2 0 0,0 0 42 0 0,0 0 36 0 0,0 0 48 0 0,0 0 96 0 0,-3-14 549 0 0,-47-53-588 0 0,-107-109-294 0 0,148 168 46 0 0,0 0 0 0 0,0 0 0 0 0,-1 1 0 0 0,0 1 0 0 0,0-1 0 0 0,0 1 0 0 0,-1 1 0 0 0,0 0 0 0 0,0 1 0 0 0,-1 0 0 0 0,1 0 0 0 0,-1 1 0 0 0,0 1 1 0 0,1 0-1 0 0,-1 1 0 0 0,-9 0 47 0 0,19 0-125 0 0,0 1 0 0 0,0 0 1 0 0,-1 0-1 0 0,1 1 0 0 0,0-1 1 0 0,-1 0-1 0 0,1 1 1 0 0,0-1-1 0 0,0 1 0 0 0,0 0 1 0 0,0 0-1 0 0,-1 0 0 0 0,1 0 1 0 0,0 0-1 0 0,0 0 0 0 0,1 0 1 0 0,-1 1-1 0 0,0-1 0 0 0,0 1 1 0 0,1-1-1 0 0,-1 1 1 0 0,1 0-1 0 0,-1-1 0 0 0,1 1 1 0 0,0 0-1 0 0,-1 0 0 0 0,1 0 1 0 0,0 0-1 0 0,0 0 0 0 0,1 1 1 0 0,-1-1-1 0 0,0 0 1 0 0,1 0-1 0 0,-1 1 0 0 0,1-1 1 0 0,0 0-1 0 0,0 0 0 0 0,0 1 1 0 0,0 0 124 0 0,0 16-4214 0 0,3-7-2663 0 0,1-4-5264 0 0</inkml:trace>
  <inkml:trace contextRef="#ctx0" brushRef="#br0" timeOffset="1107.016">1009 991 4377 0 0,'0'0'2524'0'0,"0"0"-544"0"0,0 0-164 0 0,0 0 142 0 0,0 0 34 0 0,0 0-127 0 0,0 0-288 0 0,0 0-326 0 0,0 0-249 0 0,0 0-183 0 0,0 0-130 0 0,0 0-104 0 0,0 0-66 0 0,-13-3-57 0 0,-39-8-40 0 0,49 11-371 0 0,0 0 0 0 0,1 0 0 0 0,-1 0-1 0 0,0 0 1 0 0,0 1 0 0 0,1 0-1 0 0,-1-1 1 0 0,0 1 0 0 0,1 0-1 0 0,-1 0 1 0 0,1 0 0 0 0,-1 1 0 0 0,1-1-1 0 0,-1 0 1 0 0,1 1 0 0 0,0 0-1 0 0,0-1 1 0 0,0 1 0 0 0,0 0 0 0 0,0 0-1 0 0,0 0 1 0 0,0 1-51 0 0,-4 4 139 0 0,-4 3-62 0 0,0-1 0 0 0,1 2 0 0 0,1 0 0 0 0,0 0 0 0 0,0 0 0 0 0,1 1 0 0 0,0 0 0 0 0,1 0 0 0 0,1 1 0 0 0,0 0 0 0 0,1 0 0 0 0,0 0 0 0 0,1 0 0 0 0,0 0 0 0 0,1 1 0 0 0,1 0 0 0 0,0 13-77 0 0,0-19 13 0 0,1 1 1 0 0,1-1 0 0 0,-1 0 0 0 0,1 0 0 0 0,1 0-1 0 0,0 1 1 0 0,0-1 0 0 0,0-1 0 0 0,1 1 0 0 0,0 0-1 0 0,1-1 1 0 0,0 1 0 0 0,0-1 0 0 0,0 0 0 0 0,1 0-1 0 0,0-1 1 0 0,0 1 0 0 0,1-1 0 0 0,0 0 0 0 0,2 1-14 0 0,-3-3 44 0 0,0 0 1 0 0,0 0 0 0 0,1 0-1 0 0,-1-1 1 0 0,1 1 0 0 0,0-2-1 0 0,0 1 1 0 0,0-1 0 0 0,0 0-1 0 0,1 0 1 0 0,-1 0 0 0 0,1-1-1 0 0,-1 0 1 0 0,1 0 0 0 0,-1-1 0 0 0,1 0-1 0 0,-1 0 1 0 0,1 0 0 0 0,-1-1-1 0 0,1 0-44 0 0,-3 0 28 0 0,0-1 0 0 0,-1 0 0 0 0,1 0 0 0 0,-1 0 0 0 0,0 0 0 0 0,1 0 0 0 0,-1 0 0 0 0,0-1 0 0 0,-1 0 0 0 0,1 1-1 0 0,0-1 1 0 0,-1 0 0 0 0,1 0 0 0 0,-1-1 0 0 0,0 1 0 0 0,0 0 0 0 0,0-1 0 0 0,-1 1 0 0 0,1-1 0 0 0,-1 0 0 0 0,0 1 0 0 0,0-1 0 0 0,0 0 0 0 0,0 0 0 0 0,-1 0-1 0 0,0 0 1 0 0,1 0 0 0 0,-1 1 0 0 0,-1-1 0 0 0,1 0 0 0 0,-1 0 0 0 0,1 0 0 0 0,-1 0 0 0 0,0 0 0 0 0,0 1 0 0 0,-2-3-28 0 0,1 2-11 0 0,-1 1 0 0 0,0-1 0 0 0,0 0 0 0 0,0 1 0 0 0,-1 0 0 0 0,1 0 0 0 0,-1 0 0 0 0,0 0 0 0 0,0 0 0 0 0,0 1 0 0 0,0 0 0 0 0,0 0 0 0 0,0 0 0 0 0,-1 0 1 0 0,1 1-1 0 0,-1-1 0 0 0,1 1 0 0 0,-1 0 0 0 0,-3 0 11 0 0,8 1-42 0 0,0 0 1 0 0,0 0-6 0 0,21 0-126 0 0,107-16 355 0 0,-101 14-4593 0 0,1 2-4695 0 0,-26 0-2928 0 0</inkml:trace>
  <inkml:trace contextRef="#ctx0" brushRef="#br0" timeOffset="2785.944">134 450 0 0 0,'0'0'904'0'0,"0"0"555"0"0,0 0 311 0 0,0 0 88 0 0,0 0-29 0 0,0 0-160 0 0,0 0-214 0 0,0 0-134 0 0,0 0-96 0 0,0 0-65 0 0,-19-3-56 0 0,-59-10-60 0 0,47 10 1053 0 0,25 3 3740 0 0,57 12-3434 0 0,205-9-719 0 0,83-6-1201 0 0,-234 29-452 0 0,-99-22-145 0 0,-6-4 136 0 0,0 0 0 0 0,0 0 0 0 0,0-1 1 0 0,0 1-1 0 0,1 0 0 0 0,-1 0 0 0 0,0 0 0 0 0,0-1 1 0 0,0 1-1 0 0,0 0 0 0 0,0 0 0 0 0,0-1 0 0 0,0 1 1 0 0,0 0-1 0 0,0 0 0 0 0,0 0 0 0 0,1 0 0 0 0,-1-1 1 0 0,0 1-1 0 0,0 0 0 0 0,0 0 0 0 0,0 0 0 0 0,1 0 1 0 0,-1-1-1 0 0,0 1 0 0 0,0 0 0 0 0,0 0 0 0 0,1 0 0 0 0,-1 0 1 0 0,0 0-1 0 0,0 0 0 0 0,0 0 0 0 0,1 0 0 0 0,-1 0 1 0 0,0 0-1 0 0,0 0 0 0 0,1 0 0 0 0,-1 0 0 0 0,0 0 1 0 0,0 0-1 0 0,0 0 0 0 0,1 0 0 0 0,-1 0 0 0 0,0 0 1 0 0,0 0-1 0 0,1 0 0 0 0,-1 0 0 0 0,0 0 0 0 0,0 0-22 0 0,-59-84 95 0 0,41 64-67 0 0,-109-75 271 0 0,82 67-3539 0 0,2-3-5799 0 0,39 28-3593 0 0</inkml:trace>
  <inkml:trace contextRef="#ctx0" brushRef="#br0" timeOffset="3807.049">282 63 0 0 0,'0'0'511'0'0,"0"0"437"0"0,0 0 223 0 0,4-1 84 0 0,-1 0-480 0 0,8-4-901 0 0,-2 5 7447 0 0,-64 4-527 0 0,51-2-6702 0 0,0 0-1 0 0,0 0 1 0 0,0 0 0 0 0,0 1 0 0 0,0-1-1 0 0,1 1 1 0 0,-1 0 0 0 0,1 0 0 0 0,0 0-1 0 0,0 0 1 0 0,0 0 0 0 0,0 1 0 0 0,1 0-1 0 0,-1-1 1 0 0,1 1 0 0 0,0 0 0 0 0,0 0-1 0 0,-1 3-91 0 0,2-5 51 0 0,0-1-1 0 0,1 0 0 0 0,-1 0 1 0 0,1 0-1 0 0,-1 1 1 0 0,1-1-1 0 0,-1 0 0 0 0,1 0 1 0 0,0 1-1 0 0,0-1 0 0 0,-1 0 1 0 0,1 1-1 0 0,0-1 1 0 0,0 0-1 0 0,0 1 0 0 0,0-1 1 0 0,1 0-1 0 0,-1 1 0 0 0,0-1 1 0 0,1 0-1 0 0,-1 0 1 0 0,0 1-1 0 0,1-1 0 0 0,0 0 1 0 0,-1 0-1 0 0,1 0 0 0 0,0 1 1 0 0,-1-1-1 0 0,1 0 0 0 0,0 0 1 0 0,0 0-1 0 0,0 0 1 0 0,0 0-1 0 0,0-1 0 0 0,0 1 1 0 0,0 0-1 0 0,0 0 0 0 0,0-1 1 0 0,1 1-1 0 0,-1-1 1 0 0,0 1-1 0 0,0-1 0 0 0,1 1 1 0 0,-1-1-1 0 0,0 0 0 0 0,1 1 1 0 0,-1-1-1 0 0,1 0-50 0 0,0 0 75 0 0,0 0 0 0 0,0 0-1 0 0,0 0 1 0 0,0 0 0 0 0,0 0 0 0 0,0-1 0 0 0,0 1-1 0 0,0 0 1 0 0,-1-1 0 0 0,1 0 0 0 0,0 1-1 0 0,0-1 1 0 0,0 0 0 0 0,-1 0 0 0 0,1 0-1 0 0,0 0 1 0 0,-1 0 0 0 0,1-1 0 0 0,-1 1-1 0 0,0 0 1 0 0,1-1 0 0 0,-1 1 0 0 0,0-1-1 0 0,0 1 1 0 0,0-1 0 0 0,0 0 0 0 0,0 1 0 0 0,0-1-1 0 0,0 0 1 0 0,0 0 0 0 0,-1 0 0 0 0,1 0-1 0 0,-1 0 1 0 0,1 1-75 0 0,2-6 60 0 0,0 0-1 0 0,-1 0 1 0 0,0 0 0 0 0,0 0-1 0 0,0 0 1 0 0,-1 0-1 0 0,0-1 1 0 0,0 1 0 0 0,0 0-1 0 0,-1-1 1 0 0,-1 1 0 0 0,1-1-1 0 0,-1 1 1 0 0,-2-6-60 0 0,3 12 2 0 0,-1 0 0 0 0,1-1-1 0 0,-1 1 1 0 0,0 0 0 0 0,0 0 0 0 0,0 0 0 0 0,0 0 0 0 0,1 0-1 0 0,-1 0 1 0 0,0 0 0 0 0,-1 1 0 0 0,1-1 0 0 0,0 0 0 0 0,0 0 0 0 0,0 1-1 0 0,0-1 1 0 0,-1 1 0 0 0,1-1 0 0 0,0 1 0 0 0,0 0 0 0 0,-1-1-1 0 0,1 1 1 0 0,0 0 0 0 0,-1 0 0 0 0,1 0 0 0 0,0 0 0 0 0,-1 0-1 0 0,1 0 1 0 0,0 0 0 0 0,-1 0 0 0 0,1 1 0 0 0,0-1 0 0 0,-1 0 0 0 0,1 1-1 0 0,0-1 1 0 0,0 1 0 0 0,0-1 0 0 0,-1 1 0 0 0,0 0-2 0 0,-45 30-85 0 0,12 36 40 0 0,35-65 51 0 0,-1-1 0 0 0,1 1 0 0 0,0-1 0 0 0,0 1 0 0 0,0-1 0 0 0,0 1 0 0 0,0-1 0 0 0,0 1 0 0 0,0 0 0 0 0,1-1 0 0 0,-1 1 0 0 0,0-1 0 0 0,1 1 0 0 0,-1-1 0 0 0,1 0 0 0 0,0 1 0 0 0,0-1 0 0 0,-1 0 0 0 0,1 1 0 0 0,0-1 0 0 0,0 0 0 0 0,0 0 0 0 0,0 1 0 0 0,0-1 0 0 0,1 0 0 0 0,-1 0 0 0 0,0-1 0 0 0,0 1 0 0 0,1 0 0 0 0,-1 0 0 0 0,0 0 0 0 0,1-1 0 0 0,-1 1 0 0 0,1-1 0 0 0,-1 1-1 0 0,1-1 1 0 0,-1 0 0 0 0,1 1 0 0 0,-1-1 0 0 0,1 0 0 0 0,-1 0 0 0 0,1 0 0 0 0,0 0 0 0 0,-1-1 0 0 0,1 1 0 0 0,-1 0-6 0 0,6 0 72 0 0,-3 1-19 0 0,0-1-1 0 0,0 1 1 0 0,0-1 0 0 0,0 0 0 0 0,0 0 0 0 0,-1-1-1 0 0,1 1 1 0 0,0-1 0 0 0,0 1 0 0 0,0-1-1 0 0,-1-1 1 0 0,1 1 0 0 0,0 0 0 0 0,-1-1-1 0 0,1 0 1 0 0,-1 0 0 0 0,1 0 0 0 0,-1 0 0 0 0,0 0-1 0 0,0-1 1 0 0,0 1 0 0 0,0-1 0 0 0,-1 0-1 0 0,1 0 1 0 0,-1 0-53 0 0,-1 2 17 0 0,0-1-1 0 0,0 1 1 0 0,0-1-1 0 0,-1 0 1 0 0,1 1-1 0 0,-1-1 1 0 0,1 0-1 0 0,-1 1 1 0 0,0-1-1 0 0,1 0 1 0 0,-1 0-1 0 0,0 1 1 0 0,0-1-1 0 0,0 0 0 0 0,-1 1 1 0 0,1-1-1 0 0,0 0 1 0 0,-1 0-1 0 0,1 1 1 0 0,-1-1-1 0 0,1 1 1 0 0,-1-1-1 0 0,0 0 1 0 0,0 1-1 0 0,0-1 1 0 0,0 1-1 0 0,0 0 1 0 0,0-1-1 0 0,0 1 1 0 0,0 0-1 0 0,0-1 1 0 0,-1 1-1 0 0,1 0 1 0 0,0 0-1 0 0,-1 0 1 0 0,1 0-1 0 0,-1 0 1 0 0,1 1-1 0 0,-1-1-16 0 0,-2 3 0 0 0,1 0-1 0 0,0 0 1 0 0,0 0-1 0 0,0 1 1 0 0,0 0-1 0 0,0-1 1 0 0,1 1 0 0 0,-1 0-1 0 0,1 0 1 0 0,0 0-1 0 0,0 1 1 0 0,0-1-1 0 0,0 0 1 0 0,0 1 0 0 0,1 0-1 0 0,-1-1 1 0 0,1 1-1 0 0,0 0 1 0 0,0-1-1 0 0,1 1 1 0 0,-1 0 0 0 0,1 0-1 0 0,0 0 1 0 0,0 0-1 0 0,0 0 1 0 0,0 0-1 0 0,1-1 1 0 0,0 5 0 0 0,-1-8 23 0 0,0 0-26 0 0,0 0 12 0 0,0 0 25 0 0,0 0-4 0 0,0 0-11 0 0,0 0-7 0 0,0 0-21 0 0,0 0-29 0 0,0 0-24 0 0,0 0-76 0 0,0 0-204 0 0,-5 0-5263 0 0,1 0-2092 0 0,2 0-5006 0 0</inkml:trace>
</inkml:ink>
</file>

<file path=ppt/ink/ink9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0:13.3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 0 5537 0 0,'0'0'1307'0'0,"0"0"-356"0"0,0 0 184 0 0,0 0 461 0 0,0 0 331 0 0,0 0 10 0 0,0 0-313 0 0,0 0-384 0 0,0 0-242 0 0,0 0-11 0 0,0 0 17 0 0,0 0-2 0 0,0 0-37 0 0,-1 9-158 0 0,-14 67 1423 0 0,-6 8-890 0 0,29-112-5890 0 0,-1 13-3848 0 0,-5 7-3409 0 0</inkml:trace>
</inkml:ink>
</file>

<file path=ppt/ink/ink9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0:12.8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405 247 672 0 0,'0'0'1873'0'0,"0"0"-352"0"0,0 0-62 0 0,0 0 90 0 0,0 0 47 0 0,0 0-38 0 0,0 0-178 0 0,0 0-277 0 0,0 0-271 0 0,0 0-221 0 0,0 0-42 0 0,3 1 47 0 0,91 5 5144 0 0,-94-5-5669 0 0,0-1 1 0 0,-1 0-1 0 0,1 1 0 0 0,0-1 0 0 0,0 0 0 0 0,0 1 0 0 0,0-1 1 0 0,-1 1-1 0 0,1-1 0 0 0,0 0 0 0 0,0 1 0 0 0,0-1 0 0 0,0 1 1 0 0,0-1-1 0 0,0 0 0 0 0,0 1 0 0 0,0-1 0 0 0,0 1 0 0 0,0-1 1 0 0,0 0-1 0 0,0 1 0 0 0,0-1 0 0 0,0 1 0 0 0,1-1 0 0 0,-1 0 1 0 0,0 1-1 0 0,0-1 0 0 0,0 0 0 0 0,1 1 0 0 0,-1-1 0 0 0,0 0 1 0 0,0 1-1 0 0,1-1 0 0 0,-1 0 0 0 0,0 1 0 0 0,1-1 0 0 0,-1 0 1 0 0,0 0-1 0 0,1 1 0 0 0,-1-1 0 0 0,0 0 0 0 0,1 0 0 0 0,-1 0 1 0 0,0 0-1 0 0,1 1 0 0 0,-1-1 0 0 0,1 0-91 0 0,-113 43 516 0 0,-215 65 187 0 0,326-108-696 0 0,1 0-1 0 0,-1 0 1 0 0,0 0-1 0 0,0 0 1 0 0,0 0 0 0 0,1 1-1 0 0,-1-1 1 0 0,0 0-1 0 0,0 1 1 0 0,0-1 0 0 0,1 1-1 0 0,-1-1 1 0 0,0 1 0 0 0,1-1-1 0 0,-1 1 1 0 0,1-1-1 0 0,-1 1 1 0 0,0-1 0 0 0,1 1-1 0 0,-1 0 1 0 0,1-1-1 0 0,-1 1 1 0 0,1 0 0 0 0,0 0-1 0 0,-1-1 1 0 0,1 1-1 0 0,0 0 1 0 0,0 0 0 0 0,-1-1-1 0 0,1 1 1 0 0,0 0-1 0 0,0 0 1 0 0,0 0 0 0 0,0 0-1 0 0,0-1 1 0 0,0 1-1 0 0,0 0 1 0 0,0 0 0 0 0,0 0-1 0 0,0 0 1 0 0,1-1 0 0 0,-1 1-1 0 0,0 0 1 0 0,1 0-1 0 0,-1-1 1 0 0,0 1 0 0 0,1 0-1 0 0,-1 0 1 0 0,1-1-1 0 0,-1 1 1 0 0,1 0 0 0 0,-1-1-1 0 0,1 1 1 0 0,0-1-1 0 0,-1 1 1 0 0,1-1 0 0 0,0 1-7 0 0,47 30 192 0 0,-42-28-154 0 0,17 7 88 0 0,1-1-1 0 0,0-1 1 0 0,1-1 0 0 0,0-1 0 0 0,0-2 0 0 0,0 0 0 0 0,1-2-1 0 0,12 0-125 0 0,86 12 294 0 0,-110-12-273 0 0,-12-2-14 0 0,0-1-1 0 0,0 1 1 0 0,1 0-1 0 0,-1 0 0 0 0,0 0 1 0 0,0 0-1 0 0,0 0 1 0 0,1 1-1 0 0,-1-1 0 0 0,0 1 1 0 0,0-1-1 0 0,0 1 1 0 0,0 0-1 0 0,1-1 0 0 0,-1 1 1 0 0,0 0-1 0 0,-1 1 1 0 0,1-1-1 0 0,0 0 0 0 0,0 1 1 0 0,0-1-1 0 0,-1 1 0 0 0,1-1 1 0 0,-1 1-1 0 0,1 0 1 0 0,-1-1-1 0 0,0 1 0 0 0,0 0 1 0 0,1 0-1 0 0,-1 0 1 0 0,-1 0-1 0 0,1 0 0 0 0,0 0 1 0 0,0 2-7 0 0,-50 56 317 0 0,18-36-265 0 0,-1 0 0 0 0,-1-2 0 0 0,-1-1 0 0 0,-29 11-52 0 0,20-9 32 0 0,1 0-15 0 0,2 1 0 0 0,1 2 0 0 0,0 1 0 0 0,-20 21-17 0 0,56-45 3 0 0,-1 0-1 0 0,0 1 0 0 0,1-1 1 0 0,0 1-1 0 0,0-1 1 0 0,0 1-1 0 0,0 0 0 0 0,1 0 1 0 0,-1 1-1 0 0,1-1 0 0 0,0 0 1 0 0,0 1-1 0 0,1-1 1 0 0,-1 1-1 0 0,1 0 0 0 0,0 0 1 0 0,0-1-1 0 0,1 1 0 0 0,-1 0 1 0 0,1 0-1 0 0,0 0 1 0 0,1-1-1 0 0,-1 2-2 0 0,3-3 18 0 0,1 0 0 0 0,-1 0 0 0 0,0-1 1 0 0,1 1-1 0 0,0-1 0 0 0,0 0 0 0 0,0 0 0 0 0,0 0 0 0 0,0-1 1 0 0,0 1-1 0 0,0-1 0 0 0,0 0 0 0 0,0 0 0 0 0,1-1 1 0 0,-1 1-1 0 0,0-1-18 0 0,66 2 316 0 0,0-4 0 0 0,0-2 0 0 0,29-8-316 0 0,-87 10 17 0 0,90-4 319 0 0,-86 9-4326 0 0,-21 8-2026 0 0,3-8 1729 0 0,-2 5-8544 0 0</inkml:trace>
  <inkml:trace contextRef="#ctx0" brushRef="#br0" timeOffset="887.943">147 1296 6521 0 0,'0'0'1827'0'0,"0"0"-164"0"0,0 0 47 0 0,0 0 103 0 0,0 0-24 0 0,0 0-154 0 0,0 0-274 0 0,0 0-233 0 0,0 0-181 0 0,0 0-150 0 0,0 0-94 0 0,0 0-83 0 0,-9 5-69 0 0,-27 12-66 0 0,63-31 1670 0 0,-27 14-2119 0 0,-1-1-1 0 0,1 1 1 0 0,0 0-1 0 0,0 0 1 0 0,0 0-1 0 0,0 0 1 0 0,-1 0 0 0 0,1 0-1 0 0,0-1 1 0 0,0 1-1 0 0,0 0 1 0 0,0 0-1 0 0,0 0 1 0 0,-1 0-1 0 0,1-1 1 0 0,0 1-1 0 0,0 0 1 0 0,0 0-1 0 0,0 0 1 0 0,0-1-1 0 0,0 1 1 0 0,0 0-36 0 0,-19 7 153 0 0,13-8-801 0 0,20-4-164 0 0,14-7-4186 0 0,-20 8-674 0 0,1 1-6413 0 0</inkml:trace>
  <inkml:trace contextRef="#ctx0" brushRef="#br0" timeOffset="1424.734">773 667 11578 0 0,'0'0'1830'0'0,"0"0"-321"0"0,0 0-55 0 0,0 0-39 0 0,0 0-116 0 0,0 0-218 0 0,0 0-265 0 0,0 0-220 0 0,0 0-109 0 0,0 0-6 0 0,0 0-7 0 0,0 0-17 0 0,0 0-36 0 0,-1 22-35 0 0,-7 110 185 0 0,-27 85 597 0 0,22-151-964 0 0,13-65-191 0 0,0-1 10 0 0,0 0 16 0 0,0 0 41 0 0,0 0 60 0 0,7-23 951 0 0,49-121-606 0 0,74-185-96 0 0,-122 312-366 0 0,2 0-1 0 0,-1 1 0 0 0,2 0 1 0 0,0 0-1 0 0,1 1 0 0 0,1 1 1 0 0,0 0-1 0 0,6-5-22 0 0,-18 19 0 0 0,0-1 0 0 0,0 0 0 0 0,-1 0 0 0 0,1 0 0 0 0,0 1-1 0 0,0-1 1 0 0,0 0 0 0 0,0 1 0 0 0,0-1 0 0 0,0 1 0 0 0,0-1 0 0 0,0 1 0 0 0,0 0 0 0 0,0-1-1 0 0,0 1 1 0 0,0 0 0 0 0,0 0 0 0 0,0-1 0 0 0,1 1 0 0 0,-1 0 0 0 0,0 0 0 0 0,0 0 0 0 0,0 1-1 0 0,0-1 1 0 0,0 0 0 0 0,0 0 0 0 0,0 1 0 0 0,0-1 0 0 0,0 0 0 0 0,1 1 0 0 0,-1-1 0 0 0,-1 1-1 0 0,1-1 1 0 0,0 1 0 0 0,0 0 0 0 0,0-1 0 0 0,0 1 0 0 0,0 0 0 0 0,0 0 0 0 0,-1-1-1 0 0,1 1 1 0 0,0 0 0 0 0,-1 0 0 0 0,1 0 0 0 0,-1 0 0 0 0,1 0 0 0 0,-1 0 0 0 0,1 0 0 0 0,-1 0-1 0 0,0 0 1 0 0,1 0 0 0 0,-1 0 0 0 0,0 1 0 0 0,0-1 0 0 0,0 0 0 0 0,8 65 94 0 0,-18 43-174 0 0,8-1-2941 0 0,6-91 298 0 0,-2-9-855 0 0,1-1-3981 0 0,-1-3-4234 0 0</inkml:trace>
  <inkml:trace contextRef="#ctx0" brushRef="#br0" timeOffset="1746.615">1103 1112 11234 0 0,'0'0'2105'0'0,"0"0"-431"0"0,0 0-169 0 0,0 0-42 0 0,0 0-52 0 0,0 0-132 0 0,0 0-232 0 0,0 0-204 0 0,0 0-198 0 0,0 0-150 0 0,0 0-138 0 0,0 0-114 0 0,0 0-88 0 0,-12 22-39 0 0,-35 69-19 0 0,32-35 2 0 0,15-55-96 0 0,0-1-43 0 0,0 0-30 0 0,0 0-50 0 0,29-23-4162 0 0,-16 2-5365 0 0,-11 13-965 0 0</inkml:trace>
  <inkml:trace contextRef="#ctx0" brushRef="#br0" timeOffset="2094.21">1292 755 10650 0 0,'0'0'1622'0'0,"0"0"-359"0"0,0 0-50 0 0,0 0 108 0 0,0 0 22 0 0,0 0-72 0 0,0 0-222 0 0,0 0-267 0 0,0 0-213 0 0,0 0-155 0 0,0 0-122 0 0,0 0-94 0 0,-9 5-58 0 0,-29 15-37 0 0,28-15-36 0 0,10-5-27 0 0,0 0-35 0 0,0 0-54 0 0,4-1 76 0 0,-1 1-1 0 0,1 0 1 0 0,-1-1 0 0 0,1 1 0 0 0,-1-1 0 0 0,1 0-1 0 0,-1 0 1 0 0,0 0 0 0 0,1-1 0 0 0,-1 1 0 0 0,0-1-1 0 0,0 0 1 0 0,0 0 0 0 0,0 0 0 0 0,0 0 0 0 0,-1 0-1 0 0,1-1 1 0 0,0 1 0 0 0,-1-1 0 0 0,1-1-27 0 0,-3 3 65 0 0,0 1 46 0 0,0 0 50 0 0,0 0 38 0 0,0 0-34 0 0,-55 15 77 0 0,47-11-230 0 0,10-2-2620 0 0,7-5-4053 0 0,-6 0-4293 0 0</inkml:trace>
  <inkml:trace contextRef="#ctx0" brushRef="#br0" timeOffset="2704.031">845 203 2328 0 0,'0'0'2293'0'0,"0"0"-617"0"0,0 0-75 0 0,0 0 224 0 0,0 0 157 0 0,0 0 21 0 0,0 0-160 0 0,0 0-269 0 0,0 0-327 0 0,0 0-211 0 0,0 0-130 0 0,0 0-99 0 0,0 0-45 0 0,-11-4-56 0 0,-32-11-98 0 0,32 12-119 0 0,11 3-63 0 0,0 0-77 0 0,0 0-81 0 0,0 0-38 0 0,22 0 802 0 0,339-4 1362 0 0,-295 11-2324 0 0,-65-7-43 0 0,-23-15 1139 0 0,-55-84-1194 0 0,36 38-1657 0 0,41 59-586 0 0,0-3 2879 0 0,0 4-4609 0 0,0 0-5663 0 0,0 1-2863 0 0</inkml:trace>
</inkml:ink>
</file>

<file path=ppt/ink/ink9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0:16.1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139 0 7154 0 0,'0'0'2093'0'0,"0"0"-119"0"0,0 0-84 0 0,0 0-59 0 0,0 0-172 0 0,0 0-257 0 0,0 0-197 0 0,0 0-229 0 0,0 0-185 0 0,0 0-155 0 0,0 0-72 0 0,0 0-37 0 0,0 0-37 0 0,-12 6-37 0 0,-36 17-57 0 0,-31 37 819 0 0,80-59-1185 0 0,-1-1 0 0 0,0 0 0 0 0,0 0 1 0 0,0 1-1 0 0,1-1 0 0 0,-1 0 0 0 0,0 0 0 0 0,0 1 0 0 0,0-1 0 0 0,0 1-30 0 0,79-60 259 0 0,-135 105-2349 0 0,53-41 387 0 0,1 1-1847 0 0,1-1-5164 0 0,1-5-1045 0 0</inkml:trace>
  <inkml:trace contextRef="#ctx0" brushRef="#br0" timeOffset="403.965">398 453 12571 0 0,'0'0'1837'0'0,"0"0"-430"0"0,0 0-98 0 0,0 0 102 0 0,0 0 45 0 0,0 0-137 0 0,0 0-312 0 0,0 0-247 0 0,0 0-145 0 0,0 0-62 0 0,0 0-18 0 0,0 0-60 0 0,-10 21-109 0 0,-36 63-67 0 0,-43 25 344 0 0,-79 42-1078 0 0,131-130-1352 0 0,23-19-3237 0 0,1-4-6466 0 0,9-1 3663 0 0</inkml:trace>
  <inkml:trace contextRef="#ctx0" brushRef="#br0" timeOffset="686.943">91 475 5857 0 0,'0'0'3008'0'0,"0"0"-472"0"0,0 0-310 0 0,0 0-96 0 0,0 0-114 0 0,0 0-275 0 0,0 0-412 0 0,0 0-379 0 0,0 0-285 0 0,0 0-230 0 0,0 0-99 0 0,0 0 29 0 0,0 0 63 0 0,6 2 35 0 0,-3-2-393 0 0,1 1-1 0 0,-1 0 1 0 0,0 0 0 0 0,0 1-1 0 0,0-1 1 0 0,0 1 0 0 0,0-1-1 0 0,0 1 1 0 0,0 0 0 0 0,-1 0-1 0 0,1 0 1 0 0,-1 0-1 0 0,1 1 1 0 0,-1-1 0 0 0,0 1-1 0 0,0-1 1 0 0,0 1 0 0 0,0 0-1 0 0,0 1-69 0 0,136 205 1594 0 0,-73-109-3917 0 0,-56-93 586 0 0,-2-4-5786 0 0,-6-2 6104 0 0,3-1-10340 0 0</inkml:trace>
  <inkml:trace contextRef="#ctx0" brushRef="#br0" timeOffset="1318.908">419 965 8922 0 0,'0'0'2284'0'0,"0"0"-610"0"0,0 0-98 0 0,0 0 51 0 0,0 0 47 0 0,0 0-147 0 0,0 0-355 0 0,0 0-278 0 0,0 0-182 0 0,0 0-94 0 0,0 0-40 0 0,0 0-28 0 0,0 0-61 0 0,9-26-31 0 0,43-131 348 0 0,35-42 868 0 0,-28 110-1324 0 0,-57 90-349 0 0,-1 0 0 0 0,0 0 0 0 0,0 0 0 0 0,0 0 0 0 0,0 0 0 0 0,-1 0 0 0 0,1 1 1 0 0,0-1-1 0 0,0 0 0 0 0,-1 0 0 0 0,1 1 0 0 0,0-1 0 0 0,-1 0 0 0 0,1 1 1 0 0,-1-1-1 0 0,0 0 0 0 0,1 1 0 0 0,-1-1 0 0 0,0 1 0 0 0,0-1 0 0 0,0 0 0 0 0,0 1 1 0 0,0-1-1 0 0,0 1 0 0 0,-1-1 0 0 0,1 0 0 0 0,0 1 0 0 0,-1-1 0 0 0,1 1 1 0 0,-1-1-1 0 0,1 0 0 0 0,-1 1-1 0 0,1 3 22 0 0,5 176 82 0 0,-4-180-102 0 0,0 1 0 0 0,0-1 0 0 0,0 1 0 0 0,0-1 1 0 0,0 1-1 0 0,0-1 0 0 0,0 0 0 0 0,0 1 0 0 0,1-1 0 0 0,-1 0 0 0 0,0 0 0 0 0,1 0 0 0 0,-1 0 0 0 0,1 0 0 0 0,-1 0 0 0 0,1-1 0 0 0,0 1 0 0 0,-1 0 0 0 0,1-1 0 0 0,0 1 0 0 0,-1-1 0 0 0,1 0 0 0 0,0 1 0 0 0,0-1 1 0 0,-1 0-1 0 0,1 0 0 0 0,0 0 0 0 0,0 0 0 0 0,-1-1 0 0 0,1 1 0 0 0,0 0 0 0 0,0-1 0 0 0,-1 1 0 0 0,1-1 0 0 0,-1 0 0 0 0,1 1 0 0 0,0-1 0 0 0,-1 0 0 0 0,1 0 0 0 0,-1 0 0 0 0,0 0 0 0 0,1 0 0 0 0,-1 0 0 0 0,0-1 1 0 0,1 1-1 0 0,-1 0 0 0 0,0-1 0 0 0,0 1 0 0 0,0-1 0 0 0,0 1 0 0 0,-1-1 0 0 0,1 1 0 0 0,0-1 0 0 0,0-1-2 0 0,194-271 91 0 0,-195 273-91 0 0,1 1 0 0 0,0 0 0 0 0,-1 0 0 0 0,1 0 0 0 0,-1 0-1 0 0,1 0 1 0 0,0 1 0 0 0,-1-1 0 0 0,1 0 0 0 0,-1 0 0 0 0,1 0 0 0 0,0 0 0 0 0,-1 1 0 0 0,1-1 0 0 0,-1 0 0 0 0,1 1 0 0 0,-1-1 0 0 0,1 0 0 0 0,-1 1 0 0 0,1-1 0 0 0,-1 1 0 0 0,1-1 0 0 0,-1 0 0 0 0,0 1 0 0 0,1-1 0 0 0,-1 1 0 0 0,0 0 0 0 0,1-1 0 0 0,-1 1 0 0 0,0-1 0 0 0,0 1 0 0 0,1-1 0 0 0,-1 1 0 0 0,0 0 0 0 0,0-1 0 0 0,0 1 0 0 0,0-1 0 0 0,0 1 0 0 0,0 0 0 0 0,0-1 0 0 0,0 1 0 0 0,0-1 0 0 0,0 1 0 0 0,0 0-1 0 0,0-1 1 0 0,0 1 0 0 0,-1-1 0 0 0,1 1 0 0 0,0 0 0 0 0,0-1 0 0 0,-1 1 0 0 0,1-1 0 0 0,0 1 0 0 0,-1-1 0 0 0,1 1 0 0 0,-1-1 0 0 0,1 1 0 0 0,0-1 0 0 0,-1 0 0 0 0,0 1 0 0 0,-4 54 148 0 0,-31 150-12 0 0,31-98-728 0 0,14-94-1318 0 0,-4-12-2545 0 0,0 0-4880 0 0,-3-1-2604 0 0</inkml:trace>
  <inkml:trace contextRef="#ctx0" brushRef="#br0" timeOffset="1568.426">1063 969 14723 0 0,'0'0'1360'0'0,"0"0"-839"0"0,0 0-33 0 0,0 0 168 0 0,0 0 56 0 0,0 0-72 0 0,0 0-232 0 0,0 0-224 0 0,0 0-112 0 0,0 0-96 0 0,0 0-56 0 0,0 0-88 0 0,0 0-240 0 0,0 0-408 0 0,5 92-936 0 0,1-92-2377 0 0,-4-4-7682 0 0</inkml:trace>
  <inkml:trace contextRef="#ctx0" brushRef="#br0" timeOffset="1839.22">1173 479 16291 0 0,'0'0'1664'0'0,"0"0"-472"0"0,0 0-201 0 0,0 0-117 0 0,0 0-144 0 0,0 0-182 0 0,0 0-192 0 0,0 0-136 0 0,0 0-72 0 0,0 0-41 0 0,0 0-27 0 0,0 0-20 0 0,0 0-12 0 0,-6 9-35 0 0,-20 26-18 0 0,20-21-7 0 0,6-13-12 0 0,17 3 40 0 0,28-22 43 0 0,-45 17-47 0 0,0 1-1 0 0,0-1 1 0 0,0 1 0 0 0,-1-1 0 0 0,1 0 0 0 0,0 1 0 0 0,0-1 0 0 0,0 1-1 0 0,0-1 1 0 0,-1 1 0 0 0,1-1 0 0 0,0 1 0 0 0,-1-1 0 0 0,1 1 0 0 0,0-1-1 0 0,-1 1 1 0 0,1-1 0 0 0,0 1 0 0 0,-1 0 0 0 0,1-1 0 0 0,-1 1 0 0 0,1 0-1 0 0,-1-1 1 0 0,1 1 0 0 0,-1 0 0 0 0,1-1 0 0 0,-1 1 0 0 0,1 0 0 0 0,-1 0-1 0 0,0 0 1 0 0,1 0 0 0 0,-1-1 0 0 0,1 1 0 0 0,-1 0 0 0 0,1 0 0 0 0,-1 0 0 0 0,0 0-1 0 0,1 0 1 0 0,-1 1 0 0 0,1-1 0 0 0,-1 0 0 0 0,1 0 0 0 0,-1 0 0 0 0,0 0-1 0 0,1 1 1 0 0,-1-1 0 0 0,0 0-12 0 0,-7 0-815 0 0,-30 3 1883 0 0,28 2-4403 0 0,3 3-4627 0 0,7-5-3371 0 0</inkml:trace>
  <inkml:trace contextRef="#ctx0" brushRef="#br0" timeOffset="2354.617">1665 567 7162 0 0,'0'0'4156'0'0,"0"0"-1880"0"0,0 0-596 0 0,0 0 80 0 0,0 0-11 0 0,0 0-216 0 0,0 0-362 0 0,0 0-380 0 0,0 0-244 0 0,0 0-138 0 0,0 0-89 0 0,0 0 7 0 0,0 0 19 0 0,-14 4-9 0 0,-95 26 636 0 0,94-22-921 0 0,0 0 0 0 0,0 1 0 0 0,1 1-1 0 0,0 0 1 0 0,1 1 0 0 0,0 1-1 0 0,1 0 1 0 0,0 0 0 0 0,1 1-1 0 0,0 1 1 0 0,1-1 0 0 0,1 2 0 0 0,0 0-1 0 0,1 0 1 0 0,0 0 0 0 0,2 1-1 0 0,-6 15-51 0 0,11-27-3 0 0,-1-1 0 0 0,1 1-1 0 0,0 0 1 0 0,0 0 0 0 0,0 0-1 0 0,0 0 1 0 0,0 0-1 0 0,1 0 1 0 0,0 0 0 0 0,0 0-1 0 0,0 0 1 0 0,0 0 0 0 0,1 0-1 0 0,0 0 1 0 0,-1 0 0 0 0,1-1-1 0 0,1 1 1 0 0,-1 0 0 0 0,0 0-1 0 0,1-1 1 0 0,0 1 0 0 0,0-1-1 0 0,0 1 1 0 0,0-1-1 0 0,1 0 1 0 0,-1 0 0 0 0,1 0-1 0 0,0 0 1 0 0,0 0 0 0 0,0 0-1 0 0,0-1 1 0 0,0 0 0 0 0,1 1-1 0 0,-1-1 1 0 0,5 1 3 0 0,-1-1 26 0 0,0 0-1 0 0,0 0 1 0 0,1-1 0 0 0,-1 0 0 0 0,1-1-1 0 0,-1 1 1 0 0,1-1 0 0 0,-1-1-1 0 0,1 1 1 0 0,-1-2 0 0 0,1 1 0 0 0,-1-1-1 0 0,0 0 1 0 0,1 0 0 0 0,-1-1-1 0 0,0 0 1 0 0,-1 0 0 0 0,1 0 0 0 0,0-1-1 0 0,-1 0 1 0 0,0-1 0 0 0,0 1 0 0 0,0-1-1 0 0,1-3-25 0 0,10-7 103 0 0,-2-1-1 0 0,0 0 1 0 0,-1-2-1 0 0,0 1 1 0 0,-2-2-1 0 0,0 0 1 0 0,7-17-103 0 0,31-77 448 0 0,-49 112-401 0 0,-1 1-27 0 0,0 0-14 0 0,0 0-18 0 0,-1 30 70 0 0,-9 79 31 0 0,9-100-128 0 0,1 0-1 0 0,0 0 1 0 0,0 0-1 0 0,1 0 1 0 0,0 0-1 0 0,1-1 1 0 0,0 1-1 0 0,0 0 1 0 0,1-1-1 0 0,0 1 1 0 0,0-1 0 0 0,1 0-1 0 0,0 0 1 0 0,1-1-1 0 0,-1 1 1 0 0,2-1-1 0 0,1 2 40 0 0,-2-3-504 0 0,39 39-1277 0 0,-27-33-2221 0 0,3-1-4322 0 0,-11-8-3388 0 0</inkml:trace>
  <inkml:trace contextRef="#ctx0" brushRef="#br0" timeOffset="2605.964">2018 947 5993 0 0,'0'0'4347'0'0,"0"0"-1786"0"0,0 0-548 0 0,0 0-42 0 0,0 0-207 0 0,0 0-341 0 0,0 0-382 0 0,0 0-312 0 0,0 0-221 0 0,-15 34-169 0 0,-49 107-96 0 0,38-73-30 0 0,19-3-820 0 0,14-64-4581 0 0,-7-1 2201 0 0,2 0-5543 0 0</inkml:trace>
  <inkml:trace contextRef="#ctx0" brushRef="#br0" timeOffset="2970.16">2068 674 13267 0 0,'0'0'1890'0'0,"0"0"-366"0"0,0 0-50 0 0,0 0-53 0 0,0 0-161 0 0,0 0-243 0 0,0 0-295 0 0,0 0-191 0 0,0 0-116 0 0,0 0-78 0 0,0 0-62 0 0,0 0-44 0 0,-3-2-19 0 0,-16-4 260 0 0,24-2-102 0 0,-13 2 1290 0 0,5 9-1449 0 0,-1 2-3550 0 0,8-5 1074 0 0,-2 0-4105 0 0,0 0-5536 0 0</inkml:trace>
  <inkml:trace contextRef="#ctx0" brushRef="#br0" timeOffset="3669.938">2197 159 6257 0 0,'0'0'2698'0'0,"0"0"-247"0"0,0 0-66 0 0,0 0-114 0 0,0 0-224 0 0,0 0-321 0 0,0 0-363 0 0,0 0-276 0 0,0 0-163 0 0,0 0-121 0 0,0 0-98 0 0,0 0-57 0 0,0 0-63 0 0,2 4 601 0 0,-16 18-1028 0 0,0-1 0 0 0,-1 0-1 0 0,-1-1 1 0 0,-1-1-1 0 0,-1-1 1 0 0,-1 0-1 0 0,0-1 1 0 0,-18 11-158 0 0,11-7-1417 0 0,26-20 245 0 0,5-2-11919 0 0,-3-2 934 0 0</inkml:trace>
  <inkml:trace contextRef="#ctx0" brushRef="#br0" timeOffset="4438.909">1326 214 3833 0 0,'0'0'3202'0'0,"0"0"-839"0"0,0 0-244 0 0,0 0 19 0 0,0 0-75 0 0,0 0-220 0 0,0 0-316 0 0,0 0-275 0 0,0 0-238 0 0,0 0-195 0 0,0 0-112 0 0,0 0-87 0 0,0 0-82 0 0,-7 0-24 0 0,-23 0-62 0 0,23 0-55 0 0,7 0-28 0 0,18 0 1172 0 0,383-7 1647 0 0,-405 6-2415 0 0,-34-43-738 0 0,-18-28-2385 0 0,55 71 750 0 0,-1-2 342 0 0,2 3-2338 0 0,1-1-3669 0 0,-1 1-5853 0 0</inkml:trace>
  <inkml:trace contextRef="#ctx0" brushRef="#br0" timeOffset="5158.057">1061 914 0 0 0,'0'0'623'0'0,"0"0"221"0"0,0 0 79 0 0,0 0 61 0 0,0 0 39 0 0,0 0 26 0 0,0 0 30 0 0,1-8 31 0 0,4-22 44 0 0,-5 20 23 0 0,0 10 23 0 0,0 0 18 0 0,0 0-18 0 0,0 0-62 0 0,0 0-111 0 0,0 0-170 0 0,0 0-166 0 0,0 0-120 0 0,0 0-87 0 0,0 0-33 0 0,0 0-15 0 0,0 0-21 0 0,0 0 5 0 0,0 0 34 0 0,3 30 3797 0 0,-43 77-2102 0 0,25-41-1652 0 0,81-59 553 0 0,7-30-779 0 0,-62 10-2421 0 0,-10 9-6031 0 0,1 3-4145 0 0</inkml:trace>
</inkml:ink>
</file>

<file path=ppt/ink/ink9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49:56.7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20 218 0 0 0,'0'0'906'0'0,"0"0"639"0"0,0 0 289 0 0,0 0 120 0 0,0 0-97 0 0,0 0-264 0 0,0 0-306 0 0,0 0-319 0 0,0 0-175 0 0,0 0 82 0 0,0 0 163 0 0,5 1 202 0 0,99 0 3681 0 0,51-59-2080 0 0,-145 52-2683 0 0,0 1 1 0 0,0-2 0 0 0,-1 1 0 0 0,0-1-1 0 0,0-1 1 0 0,0 0 0 0 0,-1 0-1 0 0,0-1 1 0 0,6-8-159 0 0,-13 15 28 0 0,0 1 0 0 0,1-1 0 0 0,-1 0 0 0 0,0 0 0 0 0,0 0 0 0 0,0 1 0 0 0,0-1 0 0 0,-1 0 0 0 0,1 0 0 0 0,0 0 0 0 0,-1 0 0 0 0,0-1 0 0 0,1 1 0 0 0,-1 0 0 0 0,0 0 0 0 0,0 0 0 0 0,0 0 0 0 0,0 0 0 0 0,0 0 0 0 0,-1 0 0 0 0,1 0 0 0 0,-1 0 0 0 0,1 0-1 0 0,-1 0 1 0 0,0 0 0 0 0,0 0 0 0 0,1 0 0 0 0,-2 0 0 0 0,1 0 0 0 0,0 0 0 0 0,0 1 0 0 0,0-1 0 0 0,-1 1 0 0 0,1-1 0 0 0,-1 1 0 0 0,1-1 0 0 0,-1 1 0 0 0,0 0 0 0 0,0 0 0 0 0,1-1 0 0 0,-1 1 0 0 0,0 1 0 0 0,0-1 0 0 0,0 0 0 0 0,0 0 0 0 0,0 1 0 0 0,-1-1-28 0 0,0 1-3 0 0,0 0 0 0 0,0 0 0 0 0,0 0 0 0 0,0 0 0 0 0,0 1 0 0 0,0-1 0 0 0,0 1 0 0 0,0 0 0 0 0,1-1 0 0 0,-1 2 0 0 0,0-1 0 0 0,0 0 0 0 0,1 0 0 0 0,-1 1 0 0 0,1-1 0 0 0,-1 1 0 0 0,1 0 0 0 0,0 0 0 0 0,-1 0 0 0 0,1 0 0 0 0,0 0 0 0 0,0 1 0 0 0,1-1 0 0 0,-1 1 0 0 0,0-1 0 0 0,1 1 0 0 0,0-1 0 0 0,-1 1 0 0 0,1 0 0 0 0,0 0 0 0 0,0-1 0 0 0,1 1 0 0 0,-1 0 0 0 0,0 0 3 0 0,-12 105-102 0 0,17-32 134 0 0,3 0 0 0 0,3-1 0 0 0,4 0-32 0 0,12 83 49 0 0,-17-88-31 0 0,-3 0-1 0 0,-3 0 1 0 0,-2 0 0 0 0,-4 1-1 0 0,-7 30-17 0 0,6-73 3 0 0,-1-1-1 0 0,-1 0 1 0 0,-2 0-1 0 0,0-1 1 0 0,-2 0-1 0 0,-1-1 1 0 0,-1 0-1 0 0,-1 0 1 0 0,-1-1-1 0 0,-1-1 1 0 0,-1-1-1 0 0,-2 0 1 0 0,0-1-1 0 0,-14 13-2 0 0,26-29 5 0 0,1 0 1 0 0,-1-1-1 0 0,-1 0 1 0 0,1 0-1 0 0,0 0 1 0 0,-1-1-1 0 0,0 0 0 0 0,0 0 1 0 0,0-1-1 0 0,0 0 1 0 0,0 0-1 0 0,0 0 0 0 0,-1-1 1 0 0,1 0-1 0 0,-7-1-5 0 0,11-2-2 0 0,1 0 0 0 0,-1 0 0 0 0,1 0-1 0 0,0-1 1 0 0,0 1 0 0 0,0-1 0 0 0,1 0-1 0 0,-1 1 1 0 0,1-1 0 0 0,-1 0 0 0 0,1 0-1 0 0,0 0 1 0 0,0 0 0 0 0,0 0 0 0 0,1 0-1 0 0,-1 0 1 0 0,1-1 0 0 0,-1 1 0 0 0,1 0-1 0 0,0 0 1 0 0,0 0 0 0 0,1-1 0 0 0,-1 1-1 0 0,1 0 1 0 0,-1 0 0 0 0,1-1 2 0 0,-1-3-8 0 0,3-22 6 0 0,2 1 1 0 0,0 0 0 0 0,2 0 0 0 0,1 0-1 0 0,1 1 1 0 0,1 0 0 0 0,2 0 0 0 0,5-6 1 0 0,-2-2 6 0 0,200-384 36 0 0,-188 360-130 0 0,-27 58-25 0 0,0 1-95 0 0,0 0-155 0 0,52 9-8205 0 0,-22-3-1161 0 0,-19-2 2286 0 0</inkml:trace>
  <inkml:trace contextRef="#ctx0" brushRef="#br0" timeOffset="397.495">710 777 0 0 0,'0'0'884'0'0,"0"0"214"0"0,0 0 370 0 0,0 0 326 0 0,0 0 158 0 0,0 0-31 0 0,0 0-193 0 0,0 0-214 0 0,0 0-173 0 0,0 0-139 0 0,0 0-133 0 0,0 0-127 0 0,-7 25-82 0 0,-20 77-81 0 0,13-49 2760 0 0,14-52-3076 0 0,0-1 79 0 0,0 0 70 0 0,8-20 1886 0 0,38-167-755 0 0,-31 136-1546 0 0,-11 31-180 0 0,1 1 0 0 0,0 0 0 0 0,2 0 0 0 0,0 1 0 0 0,2 0 0 0 0,0 0 0 0 0,0 1 0 0 0,7-7-17 0 0,-13 22-120 0 0,1 1-1 0 0,-1 0 1 0 0,0 0 0 0 0,1 1-1 0 0,-1-1 1 0 0,1 1 0 0 0,-1-1 0 0 0,1 1-1 0 0,-1 0 1 0 0,1 1 0 0 0,-1-1-1 0 0,1 1 1 0 0,-1-1 0 0 0,0 1-1 0 0,1 0 1 0 0,-1 0 0 0 0,0 0-1 0 0,1 1 1 0 0,-1-1 0 0 0,0 1-1 0 0,0 0 1 0 0,0 0 0 0 0,0 0 0 0 0,2 2 120 0 0,8 3-1127 0 0,70 19-9793 0 0,-52-19 2709 0 0,-20-3 3074 0 0</inkml:trace>
  <inkml:trace contextRef="#ctx0" brushRef="#br0" timeOffset="815.739">1338 542 304 0 0,'0'0'1760'0'0,"0"0"26"0"0,0 0 267 0 0,0 0 250 0 0,0 0 88 0 0,0 0-55 0 0,0 0-248 0 0,0 0-352 0 0,0 0-316 0 0,0 0-218 0 0,0 0-158 0 0,0 0-120 0 0,0 0-85 0 0,1-3-136 0 0,-1 2-664 0 0,-1 0-1 0 0,1 1 1 0 0,0-1 0 0 0,-1 0-1 0 0,1 0 1 0 0,0 0 0 0 0,-1 1-1 0 0,1-1 1 0 0,-1 0 0 0 0,1 0-1 0 0,-1 1 1 0 0,1-1 0 0 0,-1 0 0 0 0,0 1-1 0 0,1-1 1 0 0,-1 1 0 0 0,0-1-1 0 0,0 1 1 0 0,1-1 0 0 0,-1 1-1 0 0,0 0 1 0 0,0-1 0 0 0,0 1-1 0 0,1 0 1 0 0,-1-1 0 0 0,0 1-1 0 0,0 0 1 0 0,0 0 0 0 0,0 0-1 0 0,0 0 1 0 0,0 0 0 0 0,0 0 0 0 0,1 0-1 0 0,-1 0 1 0 0,0 0 0 0 0,0 0-1 0 0,0 1 1 0 0,0-1 0 0 0,0 0-1 0 0,1 1 1 0 0,-1-1 0 0 0,0 0-1 0 0,0 1 1 0 0,0-1 0 0 0,1 1-1 0 0,-1 0-38 0 0,-55 13 868 0 0,44-9-826 0 0,1 1 1 0 0,1 0-1 0 0,-1 1 0 0 0,1 0 0 0 0,1 0 1 0 0,-1 1-1 0 0,1 1 0 0 0,1 0 0 0 0,-1 0 1 0 0,1 0-1 0 0,1 1 0 0 0,0 0 0 0 0,0 1 1 0 0,1-1-1 0 0,1 1 0 0 0,-1 1 0 0 0,2-1 1 0 0,0 1-1 0 0,0-1 0 0 0,1 1 0 0 0,0 0 1 0 0,1 1-1 0 0,1-1 0 0 0,0 0 0 0 0,0 1 1 0 0,1-1-1 0 0,1 0 0 0 0,0 1-42 0 0,1-9 18 0 0,-1-1 0 0 0,1 0 0 0 0,0 1-1 0 0,0-1 1 0 0,1 0 0 0 0,-1 0 0 0 0,0 0 0 0 0,1 0 0 0 0,0-1-1 0 0,0 1 1 0 0,0-1 0 0 0,0 1 0 0 0,0-1 0 0 0,0 0 0 0 0,0 0 0 0 0,1-1-1 0 0,-1 1 1 0 0,1-1 0 0 0,0 1 0 0 0,-1-1 0 0 0,1 0 0 0 0,0-1-1 0 0,0 1 1 0 0,-1-1 0 0 0,1 1 0 0 0,0-1 0 0 0,0 0 0 0 0,0 0-1 0 0,-1-1 1 0 0,1 1 0 0 0,0-1 0 0 0,0 0 0 0 0,-1 0 0 0 0,1 0-1 0 0,0-1 1 0 0,-1 1 0 0 0,1-1 0 0 0,-1 0 0 0 0,0 0 0 0 0,0 0 0 0 0,1 0-1 0 0,-1 0 1 0 0,-1-1 0 0 0,1 1 0 0 0,2-3-18 0 0,42-33 131 0 0,-1-1 1 0 0,-2-3-1 0 0,-2-1 0 0 0,-2-3 1 0 0,2-5-132 0 0,-1 2 75 0 0,-7 22-206 0 0,-34 46-18 0 0,2 20 58 0 0,-2-28-131 0 0,0-1 0 0 0,0 0 1 0 0,1 0-1 0 0,0 0 0 0 0,1 0 0 0 0,0 0 1 0 0,1 0-1 0 0,0 0 0 0 0,0 0 0 0 0,1-1 1 0 0,0 1-1 0 0,1-1 0 0 0,2 4 222 0 0,22 18-4166 0 0,-7-11-7139 0 0,-12-13 1776 0 0</inkml:trace>
  <inkml:trace contextRef="#ctx0" brushRef="#br0" timeOffset="1338.543">1771 936 5129 0 0,'0'0'3135'0'0,"0"0"-522"0"0,0 0-305 0 0,0 0-244 0 0,0 0-401 0 0,0 0-395 0 0,0 0-281 0 0,0 0-154 0 0,0 0-103 0 0,0 0-42 0 0,0 0-61 0 0,0 0-77 0 0,0 0-35 0 0,14-26-63 0 0,69-122 367 0 0,3 31 690 0 0,-31 80-1447 0 0,-41 78-71 0 0,-14 94 193 0 0,0-134-180 0 0,-1 0 0 0 0,1 1 0 0 0,0-1 0 0 0,0 0 0 0 0,0 0 0 0 0,0 0 0 0 0,0 0 0 0 0,1 0 0 0 0,-1 1 0 0 0,0-1 0 0 0,1 0 1 0 0,-1 0-1 0 0,0 0 0 0 0,1 0 0 0 0,-1 0 0 0 0,1 0 0 0 0,0 0 0 0 0,-1 0 0 0 0,1 0 0 0 0,0 0 0 0 0,-1 0 0 0 0,1 0 0 0 0,0-1 0 0 0,0 1 0 0 0,0 0 0 0 0,0 0 0 0 0,0-1 0 0 0,0 1 0 0 0,0-1 0 0 0,0 1 1 0 0,0-1-1 0 0,0 1 0 0 0,0-1 0 0 0,0 0 0 0 0,1 1 0 0 0,-1-1 0 0 0,0 0 0 0 0,0 0 0 0 0,0 0 0 0 0,0 0 0 0 0,1 0 0 0 0,-1 0 0 0 0,0 0 0 0 0,0 0 0 0 0,0 0 0 0 0,0-1 0 0 0,0 1 0 0 0,1-1-4 0 0,53-25 355 0 0,2-19-228 0 0,-41 30-80 0 0,1 1-1 0 0,1 1 1 0 0,0 0-1 0 0,0 2 0 0 0,1 0 1 0 0,1 1-1 0 0,3-1-46 0 0,-21 13 6 0 0,-1 1-1 0 0,1-1 0 0 0,-1 0 0 0 0,0 0 1 0 0,0 1-1 0 0,0-1 0 0 0,0 1 0 0 0,-1-1 0 0 0,1 1 1 0 0,0-1-1 0 0,-1 1 0 0 0,0-1 0 0 0,0 1 1 0 0,0-1-1 0 0,0 1 0 0 0,0 0 0 0 0,0-1 0 0 0,-1 1 1 0 0,1-1-1 0 0,-1 1 0 0 0,1-1 0 0 0,-1 1 0 0 0,0-1-5 0 0,-3 13-20 0 0,2-9-9 0 0,0 1 0 0 0,0 0-1 0 0,1 0 1 0 0,0 0 0 0 0,0 1 0 0 0,0-1 0 0 0,1 0-1 0 0,0 0 1 0 0,1 0 0 0 0,0 1 0 0 0,0-1 0 0 0,0 0-1 0 0,2 3 30 0 0,-2-9-111 0 0,-1 0-1 0 0,1 0 0 0 0,0 0 1 0 0,1-1-1 0 0,-1 1 0 0 0,0 0 1 0 0,0 0-1 0 0,0-1 0 0 0,0 1 1 0 0,1-1-1 0 0,-1 1 0 0 0,0-1 1 0 0,0 1-1 0 0,1-1 0 0 0,-1 0 1 0 0,0 0-1 0 0,1 0 0 0 0,-1 1 1 0 0,0-1-1 0 0,1-1 0 0 0,-1 1 1 0 0,0 0-1 0 0,1 0 0 0 0,-1 0 1 0 0,0-1-1 0 0,1 1 0 0 0,-1 0 1 0 0,0-1-1 0 0,0 0 0 0 0,0 1 1 0 0,1-1 111 0 0,25-11-5230 0 0,-26 12 4674 0 0,6-3-1783 0 0,4-2-5443 0 0,-4 1 302 0 0</inkml:trace>
  <inkml:trace contextRef="#ctx0" brushRef="#br0" timeOffset="1687.869">2540 777 5401 0 0,'0'0'1166'0'0,"0"0"-243"0"0,0 0 192 0 0,0 0 235 0 0,0 0 80 0 0,0 0-7 0 0,0 0-52 0 0,0 0-41 0 0,0 0-7 0 0,0 0-22 0 0,0 0-42 0 0,0 0-75 0 0,0 0-109 0 0,32 6-104 0 0,98 15-95 0 0,-62-26 300 0 0,-60 0-950 0 0,111-65 1715 0 0,-115 67-1903 0 0,0 0 0 0 0,0-1 0 0 0,0 1 0 0 0,0-1 0 0 0,-1 0 0 0 0,0 0 0 0 0,1 0 0 0 0,-1 0 0 0 0,-1 0 0 0 0,1-1 0 0 0,-1 0 1 0 0,0 1-1 0 0,0-1 0 0 0,0 0 0 0 0,0 0 0 0 0,-1 0 0 0 0,0 0 0 0 0,0 0 0 0 0,0 0 0 0 0,-1 0 0 0 0,0 0 0 0 0,0-1 0 0 0,0 1 1 0 0,0 0-1 0 0,-2-3-38 0 0,0 4 0 0 0,-2 1 0 0 0,1-1 0 0 0,0 1 0 0 0,-1-1 1 0 0,0 1-1 0 0,0 0 0 0 0,0 0 0 0 0,0 1 0 0 0,0-1 1 0 0,0 1-1 0 0,-1 0 0 0 0,1 0 0 0 0,-1 0 0 0 0,0 1 0 0 0,1 0 1 0 0,-1 0-1 0 0,0 0 0 0 0,0 0 0 0 0,0 1 0 0 0,1-1 1 0 0,-1 1-1 0 0,0 1 0 0 0,0-1 0 0 0,0 1 0 0 0,0 0 1 0 0,0 0-1 0 0,1 0 0 0 0,-3 1 0 0 0,-2 1-23 0 0,0 1 0 0 0,0 0 0 0 0,0 1 1 0 0,1 0-1 0 0,-1 0 0 0 0,1 1 0 0 0,0 0 0 0 0,1 0 0 0 0,0 1 1 0 0,0 0-1 0 0,0 0 0 0 0,1 1 0 0 0,0 0 0 0 0,0 0 0 0 0,1 0 1 0 0,0 1-1 0 0,0 0 0 0 0,1 0 0 0 0,0 0 0 0 0,1 0 0 0 0,0 1 0 0 0,1-1 1 0 0,0 1-1 0 0,-1 9 23 0 0,2-13-3 0 0,0 1 0 0 0,1-1 1 0 0,0 1-1 0 0,0-1 0 0 0,0 1 1 0 0,1-1-1 0 0,0 1 0 0 0,1-1 1 0 0,-1 0-1 0 0,1 1 0 0 0,0-1 1 0 0,1 0-1 0 0,0 0 0 0 0,0 0 1 0 0,0-1-1 0 0,0 1 0 0 0,1-1 1 0 0,0 1-1 0 0,0-1 0 0 0,0-1 1 0 0,1 1-1 0 0,0 0 0 0 0,0-1 1 0 0,0 0-1 0 0,0 0 0 0 0,1-1 1 0 0,-1 1-1 0 0,1-1 0 0 0,0-1 1 0 0,0 1-1 0 0,2 0 3 0 0,9 2 4 0 0,1 0 1 0 0,0-1-1 0 0,0 0 1 0 0,0-2-1 0 0,0 0 0 0 0,0-1 1 0 0,0-1-1 0 0,7-1-4 0 0,-11 1 4 0 0,83-22-1682 0 0,-60 3-9154 0 0,-27 12-1856 0 0</inkml:trace>
</inkml:ink>
</file>

<file path=ppt/ink/ink9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0:04.9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469 30 168 0 0,'0'0'1530'0'0,"0"0"-57"0"0,0 0 158 0 0,0 0 223 0 0,0 0 121 0 0,0 0-70 0 0,0 0-253 0 0,0 0-252 0 0,0 0-240 0 0,0 0-119 0 0,0 0-94 0 0,-4-4-103 0 0,-14-14-71 0 0,-51 11 2472 0 0,60 8-3057 0 0,0 1 0 0 0,0 0 0 0 0,0 0 0 0 0,0 1-1 0 0,1 0 1 0 0,-1 0 0 0 0,1 1 0 0 0,0 0 0 0 0,0 1 0 0 0,-3 2-188 0 0,-24 12 591 0 0,18-10-441 0 0,1 0 0 0 0,0 1 0 0 0,1 1 0 0 0,0 0 1 0 0,0 2-1 0 0,1-1 0 0 0,1 1 0 0 0,0 1 0 0 0,1 1 0 0 0,1 0 1 0 0,0 0-1 0 0,1 1 0 0 0,0 0 0 0 0,2 1 0 0 0,0 0 0 0 0,0 0 1 0 0,2 1-1 0 0,0 0 0 0 0,1 0 0 0 0,1 4-150 0 0,0-6 62 0 0,1-1 0 0 0,0 1 1 0 0,2 0-1 0 0,0 0 0 0 0,0 0 0 0 0,2 0 0 0 0,0-1 1 0 0,1 1-1 0 0,0 0 0 0 0,1 0 0 0 0,1-1 0 0 0,0 0 0 0 0,2 0 1 0 0,-1 0-1 0 0,2 0 0 0 0,7 12-62 0 0,-7-16 46 0 0,1 0 0 0 0,0-1 0 0 0,0 0 0 0 0,1 0 0 0 0,0-1 0 0 0,1 0 0 0 0,0-1 0 0 0,0 0 0 0 0,1 0 0 0 0,0-1 0 0 0,0-1 0 0 0,1 0 0 0 0,-1 0 0 0 0,1-1 0 0 0,1-1 0 0 0,-1 0 0 0 0,1-1 0 0 0,-1 0 0 0 0,1-1 0 0 0,0 0 0 0 0,10-1-46 0 0,-9 1 51 0 0,0-1 1 0 0,1 0-1 0 0,-1-1 1 0 0,0-1-1 0 0,0 0 1 0 0,0-1 0 0 0,0 0-1 0 0,0-1 1 0 0,0-1-1 0 0,0 0 1 0 0,-1-1 0 0 0,0-1-1 0 0,0 0 1 0 0,0-1-1 0 0,-1 0 1 0 0,0 0 0 0 0,0-2-1 0 0,-1 1 1 0 0,3-4-52 0 0,-10 8 18 0 0,0-1 0 0 0,-1 1 0 0 0,1-1 0 0 0,-1 0-1 0 0,0 0 1 0 0,0 0 0 0 0,-1-1 0 0 0,0 1 0 0 0,1-1 0 0 0,-2 1 0 0 0,1-1 0 0 0,-1 0 0 0 0,0 1 0 0 0,0-1 0 0 0,0 0 0 0 0,-1 0 0 0 0,0 0 0 0 0,0 0 0 0 0,0 0 0 0 0,-1 1 0 0 0,0-1-1 0 0,0-1-17 0 0,-3 3 0 0 0,1-1 0 0 0,-1 1 0 0 0,0 0 0 0 0,0 0 0 0 0,0 0-1 0 0,-1 0 1 0 0,1 1 0 0 0,-1 0 0 0 0,0 0 0 0 0,0 0 0 0 0,0 1-1 0 0,0-1 1 0 0,-1 1 0 0 0,1 0 0 0 0,0 1 0 0 0,-119-43-80 0 0,47 44 114 0 0,77 0-38 0 0,0 0 11 0 0,0 0-12 0 0,0 0 15 0 0,0 0 10 0 0,0 0 13 0 0,0 0-11 0 0,0 0-7 0 0,0 0-43 0 0,0 0 36 0 0,0 0 4 0 0,0 0 1 0 0,0 0 5 0 0,0 0 23 0 0,0 0-16 0 0,0 0 3 0 0,0 0-1 0 0,0 0 1 0 0,0 0-9 0 0,0 0-11 0 0,0 0-22 0 0,0 0 26 0 0,0 0-21 0 0,0 0 22 0 0,0 0 35 0 0,0 0-42 0 0,14 0-32 0 0,46-1 186 0 0,1-1 0 0 0,-1-4 0 0 0,51-11-160 0 0,35-2 82 0 0,-139 13-993 0 0,-11 5-8867 0 0,3 1-2730 0 0</inkml:trace>
</inkml:ink>
</file>

<file path=ppt/ink/ink9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0:08.8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291 22 7954 0 0,'0'0'2039'0'0,"0"0"-232"0"0,0 0-43 0 0,0 0 102 0 0,0 0-7 0 0,0 0-231 0 0,0 0-339 0 0,0 0-293 0 0,0 0-237 0 0,0 0-131 0 0,0 0-61 0 0,0 0-42 0 0,2 12 1131 0 0,-2 25-638 0 0,1 74 85 0 0,-5 1 1 0 0,-4-1-1 0 0,-10 29-1103 0 0,-19 92 151 0 0,36-210-660 0 0,2-30-2310 0 0,9-39-2264 0 0,-4 26-2111 0 0,-2 13-4128 0 0</inkml:trace>
  <inkml:trace contextRef="#ctx0" brushRef="#br0" timeOffset="271.719">0 413 13083 0 0,'0'0'1501'0'0,"0"0"-542"0"0,0 0-185 0 0,0 0 105 0 0,0 0 146 0 0,0 0 127 0 0,0 0 17 0 0,0 0-88 0 0,0 0-165 0 0,0 0-181 0 0,0 0-131 0 0,33 0-113 0 0,104 1-49 0 0,-115-1-249 0 0,0-1 0 0 0,0-2 0 0 0,-1 0 0 0 0,1-1 0 0 0,-1-1 0 0 0,18-7-193 0 0,19-5 239 0 0,112-31-335 0 0,-99 5-1638 0 0,-53 23-2459 0 0,-3-1-5098 0 0,-10 13-1603 0 0</inkml:trace>
  <inkml:trace contextRef="#ctx0" brushRef="#br0" timeOffset="760.495">742 0 5473 0 0,'0'0'2618'0'0,"0"0"-580"0"0,0 0-302 0 0,0 0-61 0 0,0 0-114 0 0,0 0-278 0 0,0 0-259 0 0,0 0-152 0 0,0 0 4 0 0,0 0 68 0 0,0 0 3 0 0,0 0-76 0 0,1 17-113 0 0,2 53-73 0 0,-20 64 1429 0 0,-1-17-1033 0 0,6 0 1 0 0,4 54-1082 0 0,7-157 33 0 0,0-13-25 0 0,1 0-1 0 0,-1 1 0 0 0,1-1 1 0 0,-1 1-1 0 0,1-1 1 0 0,0 1-1 0 0,0-1 0 0 0,0 1 1 0 0,0-1-1 0 0,0 1 0 0 0,0-1 1 0 0,0 0-1 0 0,0 1 0 0 0,0-1 1 0 0,1 1-1 0 0,-1-1 1 0 0,0 1-1 0 0,1-1 0 0 0,-1 1 1 0 0,1-1-1 0 0,0 0 0 0 0,0 1 1 0 0,-1-1-1 0 0,1 0 0 0 0,0 0 1 0 0,0 0-1 0 0,0 0 1 0 0,0 1-1 0 0,0-1 0 0 0,0 0 1 0 0,1-1-1 0 0,-1 1 0 0 0,0 0 1 0 0,0 0-1 0 0,1-1 0 0 0,-1 1 1 0 0,1 0-1 0 0,-1-1 1 0 0,0 1-1 0 0,1-1 0 0 0,-1 0 1 0 0,2 1-8 0 0,4-3 48 0 0,-1 0 1 0 0,0-1-1 0 0,0 0 0 0 0,1 0 1 0 0,-2 0-1 0 0,1-1 1 0 0,0 0-1 0 0,-1 0 1 0 0,0 0-1 0 0,0-1 0 0 0,0 1 1 0 0,0-1-1 0 0,2-4-48 0 0,5-3 43 0 0,0 1-40 0 0,0 1 0 0 0,0 0 0 0 0,1 0 0 0 0,0 2 1 0 0,0-1-1 0 0,1 2 0 0 0,0 0 0 0 0,0 0 0 0 0,1 2 0 0 0,0-1 0 0 0,2 1-3 0 0,-15 5 0 0 0,-1 1-1 0 0,1-1 0 0 0,-1 0 0 0 0,1 0 0 0 0,-1 0 0 0 0,0 1 1 0 0,1-1-1 0 0,-1 1 0 0 0,1-1 0 0 0,-1 1 0 0 0,0 0 0 0 0,0 0 1 0 0,1-1-1 0 0,-1 1 0 0 0,0 0 0 0 0,0 0 0 0 0,0 0 0 0 0,0 0 0 0 0,0 0 1 0 0,0 0-1 0 0,0 1 0 0 0,0-1 0 0 0,0 0 0 0 0,-1 0 0 0 0,1 1 1 0 0,0-1-1 0 0,-1 0 0 0 0,1 1 0 0 0,-1-1 0 0 0,0 1 0 0 0,1-1 1 0 0,-1 0-1 0 0,0 1 0 0 0,0-1 0 0 0,0 1 1 0 0,8 60 79 0 0,-7-59-81 0 0,8 96 94 0 0,5-88-3433 0 0,3-39-13326 0 0,-17 24 7848 0 0</inkml:trace>
  <inkml:trace contextRef="#ctx0" brushRef="#br0" timeOffset="1088.089">1165 641 136 0 0,'0'0'1998'0'0,"0"0"328"0"0,0 0 436 0 0,0 0 210 0 0,0 0-215 0 0,0 0-383 0 0,0 0-367 0 0,0 0-292 0 0,0 0-227 0 0,0 0-182 0 0,0 0-167 0 0,0 0-145 0 0,34 3-101 0 0,104 9-107 0 0,-57-17 604 0 0,-66-1-1082 0 0,-8 4-239 0 0,0 0 0 0 0,0 0 0 0 0,0 0 0 0 0,-1-1 0 0 0,1 0 0 0 0,-1 0 0 0 0,0-1 0 0 0,0 0 1 0 0,0 0-1 0 0,0 0 0 0 0,0-1 0 0 0,-1 0 0 0 0,0 0 0 0 0,0 0 0 0 0,-1-1 0 0 0,1 1 0 0 0,-1-1 0 0 0,0 0 0 0 0,-1 0 0 0 0,1-1 0 0 0,-1 1 0 0 0,0-1 0 0 0,-1 0 0 0 0,0 1 0 0 0,0-1 0 0 0,0 0 0 0 0,-1 0 0 0 0,0-1 0 0 0,0 1 0 0 0,-1-1-69 0 0,-3 5-9 0 0,0 0 0 0 0,0 0-1 0 0,0 0 1 0 0,0 0 0 0 0,-1 1 0 0 0,1-1-1 0 0,-1 1 1 0 0,0 0 0 0 0,1 0-1 0 0,-1 0 1 0 0,0 0 0 0 0,0 1 0 0 0,0-1-1 0 0,0 1 1 0 0,-1 0 0 0 0,1 1-1 0 0,0-1 1 0 0,0 1 0 0 0,-1 0 0 0 0,1 0-1 0 0,0 0 1 0 0,-1 0 0 0 0,1 1-1 0 0,0-1 1 0 0,0 1 0 0 0,0 1-1 0 0,0-1 1 0 0,0 0 0 0 0,-1 1 9 0 0,-7 3-13 0 0,-1 0-1 0 0,1 1 1 0 0,0 1 0 0 0,1 0-1 0 0,-1 0 1 0 0,1 1 0 0 0,1 0-1 0 0,-1 1 1 0 0,2 0 0 0 0,-1 1-1 0 0,1 0 1 0 0,1 1 0 0 0,0 0-1 0 0,0 0 1 0 0,-1 4 13 0 0,5-10-2 0 0,0 0 1 0 0,1 0-1 0 0,0 0 0 0 0,0 1 1 0 0,1-1-1 0 0,-1 1 1 0 0,1 0-1 0 0,0-1 0 0 0,1 1 1 0 0,-1 0-1 0 0,1 0 1 0 0,1 0-1 0 0,-1 0 0 0 0,1 0 1 0 0,0 0-1 0 0,0 0 1 0 0,0 0-1 0 0,1 0 0 0 0,0 0 1 0 0,0 0-1 0 0,1 0 1 0 0,0 0-1 0 0,0 0 0 0 0,0-1 1 0 0,2 3 1 0 0,8 0 6 0 0,0 0 1 0 0,1 0-1 0 0,0-1 1 0 0,0-1-1 0 0,1 0 1 0 0,0-1-1 0 0,0-1 0 0 0,0 0 1 0 0,0-1-1 0 0,1 0 1 0 0,-1-1-1 0 0,1-1 1 0 0,0 0-1 0 0,0-1 0 0 0,-1 0 1 0 0,1-2-1 0 0,0 0-6 0 0,9 2-37 0 0,59-5-738 0 0,-56 1-2027 0 0,-1-1-3725 0 0,-15 1-6177 0 0</inkml:trace>
</inkml:ink>
</file>

<file path=ppt/ink/ink9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0:07.7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297 48 0 0 0,'0'0'1503'0'0,"0"0"509"0"0,0 0 110 0 0,0 0-143 0 0,0 0-201 0 0,0 0-219 0 0,0 0-173 0 0,0 0-169 0 0,3-7 2680 0 0,-22 5-741 0 0,-37 12-1380 0 0,35 2-1499 0 0,1 1 1 0 0,1 0 0 0 0,-1 2-1 0 0,2 1 1 0 0,0 0-1 0 0,-13 16-277 0 0,23-22 62 0 0,0 0 0 0 0,0 1 0 0 0,1-1 0 0 0,0 1 0 0 0,1 1 0 0 0,0-1 0 0 0,1 1 0 0 0,1 0 0 0 0,-1 0-1 0 0,2 1 1 0 0,0-1 0 0 0,0 1 0 0 0,1 0 0 0 0,1-1 0 0 0,0 1 0 0 0,1 0 0 0 0,0 4-62 0 0,2-11 51 0 0,-1-1 1 0 0,1 0 0 0 0,0 1-1 0 0,1-1 1 0 0,-1 0 0 0 0,1 0-1 0 0,0 0 1 0 0,0-1 0 0 0,1 1-1 0 0,-1-1 1 0 0,1 1 0 0 0,0-1-1 0 0,0-1 1 0 0,0 1 0 0 0,1 0-1 0 0,-1-1 1 0 0,1 0 0 0 0,0 0-1 0 0,0 0 1 0 0,0-1 0 0 0,0 0-1 0 0,1 0 1 0 0,-1 0 0 0 0,1 0-1 0 0,-1-1 1 0 0,1 0 0 0 0,-1 0-1 0 0,1 0 1 0 0,0-1 0 0 0,-1 0-1 0 0,1 0 1 0 0,0-1 0 0 0,-1 1-1 0 0,1-1 1 0 0,-1 0 0 0 0,1-1-1 0 0,-1 1 1 0 0,1-1 0 0 0,-1 0-1 0 0,0-1 1 0 0,0 1 0 0 0,4-4-53 0 0,16-11 116 0 0,-1-2-1 0 0,-1-1 0 0 0,-1-1 0 0 0,-1-1 0 0 0,0-1 0 0 0,-2-1 0 0 0,-1 0 0 0 0,-1-1 0 0 0,-1-1 0 0 0,13-28-114 0 0,-25 47 14 0 0,33-74 89 0 0,-26 85-278 0 0,63 130 303 0 0,-9-26-52 0 0,-27-62-733 0 0,-22-39-4345 0 0,5-5-6744 0 0,-18-2 592 0 0</inkml:trace>
  <inkml:trace contextRef="#ctx0" brushRef="#br0" timeOffset="441.35">1140 0 7690 0 0,'0'0'2480'0'0,"0"0"-645"0"0,0 0-152 0 0,0 0 102 0 0,0 0-45 0 0,0 0-194 0 0,0 0-326 0 0,0 0-293 0 0,0 0-210 0 0,0 0-133 0 0,0 0-91 0 0,0 0-85 0 0,0 0-38 0 0,-25 11-66 0 0,-79 35-48 0 0,63-19 139 0 0,37-18-268 0 0,2-7-102 0 0,1 1-1 0 0,-1 0 1 0 0,1-1 0 0 0,0 1-1 0 0,0 0 1 0 0,0 0 0 0 0,0 0 0 0 0,0 0-1 0 0,1 0 1 0 0,0 0 0 0 0,-1 0-1 0 0,1 0 1 0 0,0 0 0 0 0,0 0 0 0 0,1 0-1 0 0,-1 0 1 0 0,1 0 0 0 0,-1 0-1 0 0,1 0 1 0 0,0 0 0 0 0,0-1 0 0 0,0 1-1 0 0,0 0 1 0 0,1 0 0 0 0,-1-1-1 0 0,1 1 1 0 0,0-1 0 0 0,0 1 0 0 0,0-1-1 0 0,0 0 1 0 0,0 0 0 0 0,0 0-1 0 0,0 0 1 0 0,2 1-25 0 0,180 93 862 0 0,-181-94-806 0 0,0 0 0 0 0,0 0 1 0 0,0 1-1 0 0,-1-1 0 0 0,1 1 1 0 0,-1-1-1 0 0,1 1 0 0 0,-1 0 1 0 0,0 0-1 0 0,0 0 0 0 0,0 0 1 0 0,0 0-1 0 0,-1 0 0 0 0,0 1 1 0 0,1-1-1 0 0,-1 1 0 0 0,0-1 1 0 0,0 1-1 0 0,-1-1 0 0 0,1 1 1 0 0,-1-1-1 0 0,0 1 0 0 0,0-1 1 0 0,0 1-1 0 0,0 0 0 0 0,0-1 1 0 0,-1 1-1 0 0,0-1 0 0 0,0 1 1 0 0,0-1-1 0 0,0 1 0 0 0,0-1 1 0 0,-1 0-1 0 0,1 1 0 0 0,-1-1 1 0 0,0 0-1 0 0,0 0 0 0 0,0 0 0 0 0,-1 0 1 0 0,1-1-1 0 0,-1 1 0 0 0,-1 1-56 0 0,-7 4 23 0 0,-1-1-1 0 0,1-1 1 0 0,-1 1-1 0 0,0-2 1 0 0,0 0-1 0 0,-1 0 0 0 0,1-1 1 0 0,-1-1-1 0 0,0 0 1 0 0,0-1-1 0 0,0 0 1 0 0,0-1-1 0 0,-1-1 0 0 0,1 0 1 0 0,0 0-1 0 0,-8-3-22 0 0,-6-11-1143 0 0,23 4-3226 0 0,6-1-5631 0 0,1 10-2210 0 0</inkml:trace>
</inkml:ink>
</file>

<file path=ppt/ink/ink9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49:52.5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230 535 1976 0 0,'0'0'2072'0'0,"0"0"-851"0"0,0 0-342 0 0,0 0 149 0 0,0 0 286 0 0,0 0 174 0 0,0 0-41 0 0,0 0-231 0 0,0 0-314 0 0,0 0-257 0 0,0 0-143 0 0,-2 9-63 0 0,-3 97 1550 0 0,16-56-1077 0 0,23 157 1318 0 0,-30-194 1968 0 0,-3-38-2348 0 0,-6-3-1811 0 0,1-1 0 0 0,1 0 0 0 0,2 1-1 0 0,1-1 1 0 0,1 0 0 0 0,1 0 0 0 0,2 1-1 0 0,0 0 1 0 0,3-1 0 0 0,0 2-1 0 0,1-1 1 0 0,2 1 0 0 0,1 0 0 0 0,1 1-1 0 0,1 0 1 0 0,1 1 0 0 0,2 1 0 0 0,0 0-1 0 0,11-10-38 0 0,55-21 220 0 0,-81 55-219 0 0,1 0 0 0 0,-1 1-1 0 0,0 0 1 0 0,0-1-1 0 0,1 1 1 0 0,-1 0-1 0 0,0-1 1 0 0,0 1-1 0 0,0 0 1 0 0,0 0-1 0 0,0 0 1 0 0,0 0-1 0 0,0 0 1 0 0,0 0-1 0 0,0 0 1 0 0,0 0-1 0 0,0 0 1 0 0,-1 1-1 0 0,1-1 1 0 0,-1 0-1 0 0,1 1 1 0 0,-1-1-1 0 0,1 0 1 0 0,-1 1-1 0 0,0-1 1 0 0,1 0-1 0 0,-1 1 1 0 0,0-1-1 0 0,0 1 1 0 0,0-1-1 0 0,0 0 1 0 0,0 1-1 0 0,1 3 13 0 0,8 160-259 0 0,2-155-3315 0 0,-6-9-1310 0 0,0-1-3753 0 0,-5 0 8614 0 0,3 0-9972 0 0</inkml:trace>
  <inkml:trace contextRef="#ctx0" brushRef="#br0" timeOffset="901.324">736 675 0 0 0,'0'0'1500'0'0,"0"0"363"0"0,0 0 228 0 0,0 0 199 0 0,0 0 102 0 0,0 0-123 0 0,0 0-234 0 0,0 0-328 0 0,0 0-322 0 0,0 0-252 0 0,0 0-202 0 0,0 0-156 0 0,31 5-138 0 0,96 14-86 0 0,-70-27 182 0 0,-52 3-586 0 0,1 1-56 0 0,0-1 0 0 0,0 0 0 0 0,-1 0 0 0 0,0 0 0 0 0,0-1 0 0 0,0 0 0 0 0,-1 0 0 0 0,0 0 0 0 0,0-1 0 0 0,0 1 0 0 0,-1-1 0 0 0,0 0 0 0 0,0 0-1 0 0,-1 0 1 0 0,0 0 0 0 0,0 0 0 0 0,-1-1 0 0 0,0 1 0 0 0,0 0 0 0 0,0-1 0 0 0,-1 1 0 0 0,-1-7-91 0 0,0 12 10 0 0,1 0 0 0 0,-1-1 0 0 0,0 1 0 0 0,0 0 0 0 0,0 0 0 0 0,0-1 0 0 0,-1 1 0 0 0,1 0 0 0 0,-1 0 0 0 0,1 0 0 0 0,-1 1 0 0 0,0-1 0 0 0,0 0 0 0 0,1 1 0 0 0,-1-1 0 0 0,0 1 0 0 0,0-1 0 0 0,-1 1 0 0 0,1 0 0 0 0,0 0 0 0 0,0 0 0 0 0,-1 0 0 0 0,1 0 0 0 0,0 1 0 0 0,-1-1 0 0 0,1 1 0 0 0,-1 0 0 0 0,1-1 0 0 0,-1 1 0 0 0,1 0 0 0 0,0 0 0 0 0,-1 0 0 0 0,-1 1-10 0 0,-82 20-123 0 0,77-16 113 0 0,0 1 1 0 0,0 0 0 0 0,0 1-1 0 0,1 0 1 0 0,-1 0 0 0 0,2 1-1 0 0,-1 0 1 0 0,1 0 0 0 0,0 1-1 0 0,1 0 1 0 0,0 0 0 0 0,1 1-1 0 0,0-1 1 0 0,0 1 0 0 0,1 0-1 0 0,0 1 1 0 0,1-1 0 0 0,0 1-1 0 0,0-1 1 0 0,1 1 0 0 0,1 0-1 0 0,0 0 1 0 0,0 0 0 0 0,1 0-1 0 0,1 0 1 0 0,0-1 0 0 0,1 8 9 0 0,3-11 5 0 0,-1 0 1 0 0,1 0-1 0 0,1-1 1 0 0,0 0-1 0 0,-1 0 1 0 0,2 0-1 0 0,-1 0 1 0 0,1-1-1 0 0,0 0 1 0 0,0-1-1 0 0,0 1 1 0 0,1-1 0 0 0,-1-1-1 0 0,1 1 1 0 0,0-2-1 0 0,0 1 1 0 0,0-1-1 0 0,0 0 1 0 0,1 0-1 0 0,-1-1 1 0 0,0 0-1 0 0,1-1 1 0 0,-1 0-1 0 0,1 0 1 0 0,-1-1 0 0 0,3 0-6 0 0,7 2 11 0 0,0-1 1 0 0,0-1 0 0 0,0 0 0 0 0,0-2 0 0 0,0 0 0 0 0,-1 0 0 0 0,1-2-1 0 0,-1 0 1 0 0,8-5-12 0 0,123-71 0 0 0,-121 61 26 0 0,-1-1 1 0 0,0-2-1 0 0,-2-1 0 0 0,0 0 0 0 0,-2-2 1 0 0,3-6-27 0 0,-4 6 25 0 0,-1-1 1 0 0,-1 0-1 0 0,-1-2 0 0 0,-2 0 1 0 0,-1-1-1 0 0,-1 0 1 0 0,-2-1-1 0 0,-1-1 1 0 0,-1 0-1 0 0,-2 0 0 0 0,-1-1 1 0 0,-2 0-1 0 0,1-21-25 0 0,-23-44 217 0 0,15 95-211 0 0,1 1 0 0 0,-1-1-1 0 0,0 0 1 0 0,0 1-1 0 0,0-1 1 0 0,0 1-1 0 0,0-1 1 0 0,0 1-1 0 0,0 0 1 0 0,-1 0 0 0 0,1 0-1 0 0,-1 0 1 0 0,0 0-1 0 0,0 1 1 0 0,1-1-1 0 0,-1 1 1 0 0,0 0 0 0 0,0 0-1 0 0,0 0 1 0 0,-1 0-1 0 0,1 0 1 0 0,0 1-1 0 0,0 0 1 0 0,0-1 0 0 0,0 1-1 0 0,-1 0 1 0 0,1 0-1 0 0,0 1 1 0 0,0-1-1 0 0,-2 1-5 0 0,0 2-1 0 0,0 0-1 0 0,1 0 1 0 0,-1 0-1 0 0,1 0 1 0 0,0 1-1 0 0,0 0 1 0 0,0-1-1 0 0,1 2 1 0 0,-1-1-1 0 0,1 0 0 0 0,0 1 1 0 0,0-1-1 0 0,0 1 1 0 0,1 0-1 0 0,0 0 1 0 0,0 0-1 0 0,0 0 1 0 0,0 1-1 0 0,1-1 2 0 0,-5 19 9 0 0,2-1-1 0 0,0 1 1 0 0,1 0 0 0 0,2 0-1 0 0,0 0 1 0 0,3 20-9 0 0,-1 4 56 0 0,31 170 308 0 0,-13-130-161 0 0,-13-51-120 0 0,24 115 196 0 0,-7 2 1 0 0,-6 1-1 0 0,-4 97-279 0 0,-13-236 19 0 0,0 0 0 0 0,0 1-1 0 0,-2-1 1 0 0,0-1 0 0 0,-1 1-1 0 0,0 0 1 0 0,-1 0 0 0 0,-1-1-1 0 0,0 0 1 0 0,-1 0 0 0 0,-1 0 0 0 0,-1-1-1 0 0,0 0 1 0 0,0-1 0 0 0,-1 1-1 0 0,-4 2-18 0 0,11-14 9 0 0,1-1 0 0 0,-1 0-1 0 0,1 0 1 0 0,-1 0 0 0 0,1 0-1 0 0,-1 0 1 0 0,0 0 0 0 0,1 0-1 0 0,-1-1 1 0 0,0 1 0 0 0,0 0-1 0 0,1-1 1 0 0,-1 0 0 0 0,0 1-1 0 0,0-1 1 0 0,0 0 0 0 0,0 0-1 0 0,0 0 1 0 0,0 0 0 0 0,1 0-1 0 0,-1 0 1 0 0,0-1 0 0 0,0 1-1 0 0,0-1 1 0 0,0 1 0 0 0,1-1-1 0 0,-1 0 1 0 0,0 0 0 0 0,1 1-1 0 0,-1-1 1 0 0,0 0 0 0 0,1-1-1 0 0,-1 1 1 0 0,1 0 0 0 0,0 0 0 0 0,-1-1-1 0 0,1 1 1 0 0,0 0 0 0 0,0-1-1 0 0,0 1 1 0 0,0-1 0 0 0,0 0-9 0 0,-39-72 10 0 0,33 51-27 0 0,2 0 0 0 0,0 0 0 0 0,2-1 0 0 0,0 1 0 0 0,2-1 0 0 0,0 0 0 0 0,2 1 0 0 0,0-1 0 0 0,3-8 17 0 0,2 4-49 0 0,2 0 0 0 0,1 1 1 0 0,1 1-1 0 0,1-1 1 0 0,1 2-1 0 0,2-1 0 0 0,0 2 1 0 0,2 0-1 0 0,0 1 1 0 0,2 0-1 0 0,0 2 1 0 0,2 0-1 0 0,0 1 0 0 0,13-9 49 0 0,19-30-2023 0 0,-52 53-2327 0 0,-4 4-7320 0 0,1 2 2789 0 0</inkml:trace>
  <inkml:trace contextRef="#ctx0" brushRef="#br0" timeOffset="1641.977">1737 819 0 0 0,'0'0'372'0'0,"0"0"863"0"0,0 0 445 0 0,0 0 305 0 0,0 0 209 0 0,0 0 7 0 0,0 0-167 0 0,0 0-255 0 0,0 0-258 0 0,0 0-245 0 0,0 0-181 0 0,0 0-112 0 0,0 0-102 0 0,30-3-98 0 0,92-12-100 0 0,-67-8 209 0 0,-48 15-704 0 0,1 2-76 0 0,1-2 0 0 0,-1 1-1 0 0,0-1 1 0 0,-1 0 0 0 0,0-1 0 0 0,0 0 0 0 0,-1 0 0 0 0,0 0-1 0 0,0-1 1 0 0,-1 0 0 0 0,0 0 0 0 0,-1 0 0 0 0,-1-1 0 0 0,1 0-1 0 0,-1 1 1 0 0,-1-1 0 0 0,0 0 0 0 0,-1 0 0 0 0,0 0-1 0 0,-1-5-111 0 0,-1 13-3 0 0,0 1 0 0 0,-1-1-1 0 0,1 1 1 0 0,-1 0-1 0 0,1-1 1 0 0,-1 1-1 0 0,0 0 1 0 0,0 0-1 0 0,0 0 1 0 0,0 1 0 0 0,-1-1-1 0 0,1 0 1 0 0,0 1-1 0 0,-1-1 1 0 0,1 1-1 0 0,-1 0 1 0 0,0 0-1 0 0,1 0 1 0 0,-1 0-1 0 0,0 0 1 0 0,1 1 0 0 0,-1-1-1 0 0,0 1 1 0 0,0 0-1 0 0,0 0 1 0 0,1 0-1 0 0,-1 0 1 0 0,0 0-1 0 0,0 0 1 0 0,0 1 0 0 0,1 0-1 0 0,-1-1 1 0 0,0 1-1 0 0,1 0 1 0 0,-1 0-1 0 0,0 0 1 0 0,1 1-1 0 0,0-1 1 0 0,-1 1 0 0 0,1-1-1 0 0,0 1 1 0 0,0 0-1 0 0,-1 0 1 0 0,1 0-1 0 0,1 0 1 0 0,-1 0 3 0 0,-10 10-7 0 0,1 0 0 0 0,1 1 0 0 0,0 0 0 0 0,1 0 0 0 0,0 1 0 0 0,1 0 0 0 0,1 0 0 0 0,0 1 0 0 0,1 0 0 0 0,1 1 0 0 0,0-1 0 0 0,1 1 0 0 0,1 0 0 0 0,0 0 0 0 0,1 0 0 0 0,1 0 0 0 0,0 12 7 0 0,2-22 9 0 0,-1-1 0 0 0,1 1-1 0 0,0-1 1 0 0,0 1 0 0 0,1-1 0 0 0,-1 0 0 0 0,1 1-1 0 0,0-1 1 0 0,1 0 0 0 0,-1 0 0 0 0,1 0 0 0 0,0 0-1 0 0,0-1 1 0 0,1 1 0 0 0,-1-1 0 0 0,1 0 0 0 0,0 0-1 0 0,0 0 1 0 0,1-1 0 0 0,-1 1 0 0 0,1-1-1 0 0,-1 0 1 0 0,1 0 0 0 0,0-1 0 0 0,0 1 0 0 0,1-1-1 0 0,2 1-8 0 0,2 0 53 0 0,-1 0 0 0 0,0 0 0 0 0,1-1-1 0 0,0-1 1 0 0,-1 1 0 0 0,1-1-1 0 0,0-1 1 0 0,0 0 0 0 0,-1 0 0 0 0,1-1-1 0 0,0 0 1 0 0,0-1 0 0 0,-1 0 0 0 0,1-1-1 0 0,4-1-52 0 0,9-8 104 0 0,-1 0 0 0 0,-1-1-1 0 0,0-1 1 0 0,-1-1 0 0 0,-1 0 0 0 0,0-2-1 0 0,-1 0 1 0 0,-1-2 0 0 0,4-5-104 0 0,-7 9 22 0 0,0-1 0 0 0,-2-1-1 0 0,1 0 1 0 0,-2-1 0 0 0,0 0 0 0 0,-2-1 0 0 0,0 0 0 0 0,-1 0 0 0 0,0-1 0 0 0,-2 0-1 0 0,0-1 1 0 0,-2 1 0 0 0,0-1 0 0 0,-1 0 0 0 0,-1-17-22 0 0,-2 36 1 0 0,0 1 1 0 0,-1-1-1 0 0,1 1 1 0 0,-1 0-1 0 0,0-1 1 0 0,1 1-1 0 0,-1 0 1 0 0,0 0-1 0 0,0-1 0 0 0,0 1 1 0 0,0 0-1 0 0,0 0 1 0 0,0 0-1 0 0,0 0 1 0 0,0 0-1 0 0,-1 0 1 0 0,1 0-1 0 0,0 1 0 0 0,0-1 1 0 0,-1 0-1 0 0,1 1 1 0 0,0-1-1 0 0,-1 1 1 0 0,1-1-1 0 0,-1 1 1 0 0,1 0-1 0 0,-1-1 1 0 0,1 1-1 0 0,-1 0 0 0 0,1 0 1 0 0,-1 0-1 0 0,1 0 1 0 0,-1 1-1 0 0,1-1 1 0 0,-1 0-1 0 0,1 0 1 0 0,-1 1-2 0 0,-57 16-162 0 0,46-8 148 0 0,0-1 0 0 0,0 2 0 0 0,1 0 0 0 0,0 0 1 0 0,1 1-1 0 0,0 0 0 0 0,1 1 0 0 0,0 0 0 0 0,1 1 0 0 0,0 1 14 0 0,8-13-4 0 0,0 0 0 0 0,0 0 0 0 0,0 0 0 0 0,1 0 0 0 0,-1 0 0 0 0,0 0 0 0 0,1 0 0 0 0,-1 0 0 0 0,1 1 0 0 0,-1-1 0 0 0,1 0 0 0 0,0 0 0 0 0,-1 1 0 0 0,1-1 0 0 0,0 0 0 0 0,0 0 0 0 0,0 1 0 0 0,0-1 0 0 0,0 0 0 0 0,0 0 0 0 0,0 1 0 0 0,1-1 0 0 0,-1 0 0 0 0,0 0 0 0 0,1 1 0 0 0,-1-1 0 0 0,1 0 0 0 0,-1 0 0 0 0,1 0 0 0 0,-1 0 0 0 0,1 1 0 0 0,0-1 0 0 0,0 0 0 0 0,0 0 0 0 0,-1-1 0 0 0,1 1 0 0 0,0 0 0 0 0,0 0 0 0 0,0 0 0 0 0,0-1 0 0 0,0 1 0 0 0,1 0 0 0 0,-1-1 0 0 0,0 1 4 0 0,61 4 10 0 0,-47-5 25 0 0,155-22 111 0 0,-167 21-135 0 0,0 0 0 0 0,0 1 0 0 0,1-1 0 0 0,-1 1 1 0 0,0 0-1 0 0,0 0 0 0 0,0 0 0 0 0,0 0 0 0 0,0 0 0 0 0,0 1 1 0 0,0-1-1 0 0,0 1 0 0 0,0 0 0 0 0,0 0 0 0 0,0 0 0 0 0,0 0 1 0 0,-1 1-1 0 0,1-1 0 0 0,0 1 0 0 0,-1 0 0 0 0,1 0 0 0 0,-1 0 0 0 0,0 0 1 0 0,1 0-1 0 0,-1 0 0 0 0,0 0 0 0 0,0 1 0 0 0,-1-1 0 0 0,1 1 1 0 0,0-1-1 0 0,-1 1 0 0 0,1 0 0 0 0,-1 0 0 0 0,0 0 0 0 0,0 0 1 0 0,0 0-1 0 0,-1 0 0 0 0,1 0 0 0 0,-1 0 0 0 0,1 0 0 0 0,-1 2-11 0 0,-19 109 504 0 0,14-101-531 0 0,2 0 0 0 0,-1 1 0 0 0,2-1 0 0 0,0 1 0 0 0,0 0 0 0 0,2-1 0 0 0,-1 1 0 0 0,3 13 27 0 0,-2-27-105 0 0,0 1-1 0 0,0 0 0 0 0,1 0 1 0 0,-1-1-1 0 0,0 1 1 0 0,1-1-1 0 0,-1 1 0 0 0,0 0 1 0 0,1-1-1 0 0,-1 1 0 0 0,1-1 1 0 0,-1 1-1 0 0,1-1 0 0 0,-1 1 1 0 0,1-1-1 0 0,-1 1 1 0 0,1-1-1 0 0,0 1 0 0 0,-1-1 1 0 0,1 0-1 0 0,0 1 0 0 0,-1-1 1 0 0,1 0-1 0 0,0 0 1 0 0,-1 1-1 0 0,1-1 0 0 0,0 0 1 0 0,0 0-1 0 0,-1 0 0 0 0,1 0 1 0 0,0 0-1 0 0,0 0 1 0 0,-1 0-1 0 0,1 0 0 0 0,0 0 1 0 0,-1-1-1 0 0,1 1 0 0 0,0 0 1 0 0,0 0-1 0 0,-1-1 0 0 0,1 1 1 0 0,0 0 105 0 0,15-10-11914 0 0,-12 6 1720 0 0</inkml:trace>
  <inkml:trace contextRef="#ctx0" brushRef="#br0" timeOffset="2044.338">2708 771 2296 0 0,'0'0'2032'0'0,"0"0"-623"0"0,0 0 2 0 0,0 0 331 0 0,0 0 225 0 0,0 0-7 0 0,0 0-210 0 0,0 0-248 0 0,0 0-182 0 0,0 0-102 0 0,0 0-87 0 0,0 0-110 0 0,18 9-125 0 0,59 25-121 0 0,-74-33-695 0 0,0 1-1 0 0,0-1 1 0 0,1 0 0 0 0,-1 0-1 0 0,0-1 1 0 0,1 1 0 0 0,-1-1-1 0 0,1 1 1 0 0,-1-1 0 0 0,0 0-1 0 0,1 0 1 0 0,-1-1 0 0 0,1 1-1 0 0,-1-1 1 0 0,0 0 0 0 0,1 0-1 0 0,-1 0 1 0 0,0 0 0 0 0,0 0-1 0 0,0-1 1 0 0,0 1 0 0 0,0-1-1 0 0,0 0 1 0 0,1-1-80 0 0,9-5 326 0 0,-5 5-255 0 0,-1 0 0 0 0,1-1 0 0 0,-1 0 0 0 0,0-1 1 0 0,0 0-1 0 0,-1 0 0 0 0,0 0 0 0 0,0 0 0 0 0,0-1 0 0 0,0 0 0 0 0,-1-1 0 0 0,0 1 1 0 0,0-1-1 0 0,-1 0 0 0 0,0 0 0 0 0,0-1 0 0 0,-1 1 0 0 0,0-1 0 0 0,0 1 0 0 0,0-1 1 0 0,-1 0-1 0 0,-1 0 0 0 0,1 0 0 0 0,-1-1 0 0 0,0 1 0 0 0,-1 0 0 0 0,0-4-71 0 0,-2 8-3 0 0,0 0-1 0 0,-1 0 0 0 0,1 1 0 0 0,-1-1 1 0 0,1 1-1 0 0,-1-1 0 0 0,0 1 0 0 0,-1 0 1 0 0,1 0-1 0 0,0 0 0 0 0,-1 0 0 0 0,0 1 1 0 0,0-1-1 0 0,1 1 0 0 0,-1 0 0 0 0,-1 0 1 0 0,1 1-1 0 0,0-1 0 0 0,0 1 0 0 0,-1 0 1 0 0,1 0-1 0 0,0 0 0 0 0,-1 1 0 0 0,1-1 1 0 0,-1 1-1 0 0,1 0 0 0 0,-4 1 4 0 0,-4 2-24 0 0,0 1 1 0 0,1 0-1 0 0,-1 1 0 0 0,1 0 1 0 0,0 0-1 0 0,0 2 1 0 0,1-1-1 0 0,0 1 0 0 0,0 1 1 0 0,1 0-1 0 0,-1 0 0 0 0,2 1 1 0 0,-1 0-1 0 0,1 0 0 0 0,1 1 1 0 0,0 0-1 0 0,0 1 1 0 0,1 0 23 0 0,-1-1-10 0 0,1 1 1 0 0,0 0-1 0 0,1 0 1 0 0,0 0-1 0 0,1 1 1 0 0,0-1 0 0 0,1 1-1 0 0,0 0 1 0 0,1 0-1 0 0,0 0 1 0 0,1 1 0 0 0,0-1-1 0 0,1 0 1 0 0,1 0-1 0 0,0 1 1 0 0,0-1 9 0 0,1-7-22 0 0,0-1 0 0 0,0 1 0 0 0,1 0 0 0 0,-1-1 0 0 0,1 0 0 0 0,0 0 0 0 0,0 0 0 0 0,0 0 0 0 0,1 0 0 0 0,0 0 0 0 0,-1-1 0 0 0,1 0 0 0 0,0 0 0 0 0,1 0 0 0 0,-1 0 0 0 0,0 0 0 0 0,1-1 0 0 0,-1 0 0 0 0,1 0 0 0 0,0 0 0 0 0,0-1 0 0 0,0 1 0 0 0,0-1 0 0 0,0 0 0 0 0,0-1 0 0 0,0 1 0 0 0,0-1 0 0 0,0 0 0 0 0,0-1 0 0 0,2 1 22 0 0,117-25-2478 0 0,-85 9-1638 0 0,0-2-4466 0 0,-25 11-1493 0 0</inkml:trace>
  <inkml:trace contextRef="#ctx0" brushRef="#br0" timeOffset="2514.802">3092 907 4689 0 0,'0'0'2623'0'0,"0"0"-562"0"0,0 0-210 0 0,0 0-140 0 0,0 0-264 0 0,0 0-236 0 0,0 0-184 0 0,0 0-34 0 0,0 0 134 0 0,0 0 53 0 0,0 0-60 0 0,0 0-131 0 0,0 0-206 0 0,12-3-158 0 0,-3 1-496 0 0,0-1 1 0 0,0 0-1 0 0,0 0 0 0 0,-1-1 1 0 0,1 0-1 0 0,-1 0 1 0 0,0-1-1 0 0,-1 0 0 0 0,1-1 1 0 0,-1 1-1 0 0,3-4-129 0 0,19-19 579 0 0,-7 8-325 0 0,-2-1 0 0 0,0 0-1 0 0,-1-2 1 0 0,-1 0 0 0 0,-1-1 0 0 0,5-10-254 0 0,-18 21 151 0 0,-14 27-161 0 0,-16 28-41 0 0,22-33 43 0 0,1-1 0 0 0,0 0 0 0 0,0 1 0 0 0,1 0 0 0 0,0-1 0 0 0,1 1 0 0 0,-1 0 0 0 0,2 0 0 0 0,-1 0 0 0 0,2 0 0 0 0,-1 0 0 0 0,1 0 0 0 0,1 3 8 0 0,1-7 11 0 0,0-1-1 0 0,1 1 0 0 0,0-1 0 0 0,-1 1 1 0 0,2-1-1 0 0,-1 0 0 0 0,0-1 0 0 0,1 1 1 0 0,0-1-1 0 0,0 0 0 0 0,0 0 0 0 0,0 0 1 0 0,0-1-1 0 0,1 1 0 0 0,-1-2 0 0 0,1 1 1 0 0,-1 0-1 0 0,1-1 0 0 0,0 0 0 0 0,-1 0 0 0 0,1-1 1 0 0,0 0-1 0 0,0 0 0 0 0,0 0 0 0 0,-1 0 1 0 0,1-1-1 0 0,0 0 0 0 0,3-1-10 0 0,3-1 97 0 0,0-1-1 0 0,0 0 0 0 0,0 0 1 0 0,-1-1-1 0 0,0 0 1 0 0,0-1-1 0 0,0 0 1 0 0,-1-1-1 0 0,0-1 1 0 0,0 1-1 0 0,0-1 0 0 0,-1-1 1 0 0,-1 0-1 0 0,0 0 1 0 0,0-1-1 0 0,3-4-96 0 0,-6 7 33 0 0,-1 0 0 0 0,0-1 0 0 0,0 0 0 0 0,0 0 1 0 0,-1 0-1 0 0,0 0 0 0 0,-1 0 0 0 0,0-1 0 0 0,0 1 0 0 0,0-1 0 0 0,-1 1 0 0 0,-1-1 0 0 0,0 0 0 0 0,0 1 0 0 0,-1-9-33 0 0,1 17-34 0 0,0-1 1 0 0,0 1-1 0 0,0-1 0 0 0,0 0 0 0 0,0 1 1 0 0,0-1-1 0 0,0 1 0 0 0,0-1 0 0 0,-1 1 0 0 0,1-1 1 0 0,0 1-1 0 0,0 0 0 0 0,0-1 0 0 0,-1 1 1 0 0,1-1-1 0 0,0 1 0 0 0,-1-1 0 0 0,1 1 0 0 0,0 0 1 0 0,-1-1-1 0 0,1 1 0 0 0,0 0 0 0 0,-1-1 1 0 0,1 1-1 0 0,-1 0 0 0 0,1-1 0 0 0,-1 1 0 0 0,1 0 1 0 0,0 0-1 0 0,-1 0 0 0 0,1-1 0 0 0,-1 1 1 0 0,1 0-1 0 0,-1 0 0 0 0,1 0 0 0 0,-1 0 0 0 0,1 0 1 0 0,-1 0-1 0 0,0 0 0 0 0,1 0 0 0 0,-1 0 0 0 0,1 0 1 0 0,-1 0-1 0 0,1 0 0 0 0,-1 1 0 0 0,1-1 1 0 0,0 0-1 0 0,-1 0 0 0 0,1 0 0 0 0,-1 1 0 0 0,1-1 1 0 0,-1 0-1 0 0,1 1 0 0 0,0-1 0 0 0,-1 0 1 0 0,1 1-1 0 0,-1-1 0 0 0,1 0 0 0 0,0 1 0 0 0,-1-1 1 0 0,1 1-1 0 0,0-1 0 0 0,0 1 0 0 0,-1-1 1 0 0,1 0-1 0 0,0 1 0 0 0,0-1 0 0 0,0 1 0 0 0,0 0 34 0 0,-17 20-5650 0 0,15-17 2274 0 0,-4 3-7435 0 0</inkml:trace>
  <inkml:trace contextRef="#ctx0" brushRef="#br0" timeOffset="2840.594">4066 594 6553 0 0,'0'0'4879'0'0,"0"0"-1951"0"0,0 0-934 0 0,0 0-205 0 0,0 0-133 0 0,0 0-178 0 0,0 0-241 0 0,0 0-273 0 0,0 0-195 0 0,0 0-149 0 0,0 0-147 0 0,0 0-114 0 0,0 0-99 0 0,-3-4-56 0 0,2 3-192 0 0,0 0 1 0 0,-1 0-1 0 0,1 0 1 0 0,0 0-1 0 0,0 0 1 0 0,-1 0 0 0 0,1 0-1 0 0,0 1 1 0 0,-1-1-1 0 0,1 0 1 0 0,-1 1-1 0 0,1-1 1 0 0,-1 1-1 0 0,1 0 1 0 0,-1-1-1 0 0,1 1 1 0 0,-1 0-1 0 0,0 0 1 0 0,1 0-1 0 0,-1 0 1 0 0,1 0-1 0 0,-1 1 1 0 0,1-1-1 0 0,-1 0 1 0 0,1 1-1 0 0,-1-1 1 0 0,1 1-1 0 0,-1-1 1 0 0,1 1-1 0 0,-1 0 1 0 0,1 0-1 0 0,0-1 1 0 0,-1 1-1 0 0,1 0 1 0 0,0 0-1 0 0,0 0 1 0 0,0 1 0 0 0,0-1-1 0 0,0 0 1 0 0,0 0-1 0 0,0 1 1 0 0,0-1-1 0 0,0 0-12 0 0,-6 4 42 0 0,0 0-23 0 0,0-1 0 0 0,1 1 0 0 0,-1 0 0 0 0,1 1 0 0 0,0-1 0 0 0,0 1 0 0 0,1 1 1 0 0,0-1-1 0 0,0 1 0 0 0,0 0 0 0 0,1 0 0 0 0,0 0 0 0 0,0 0 0 0 0,1 1 0 0 0,0 0 0 0 0,0-1 0 0 0,1 1 0 0 0,0 0 0 0 0,0 0 0 0 0,1 1 0 0 0,0-1 0 0 0,1 0 0 0 0,0 0 0 0 0,0 8-19 0 0,4-11 1 0 0,-1 1 0 0 0,1-1-1 0 0,0 0 1 0 0,0 0 0 0 0,1-1-1 0 0,-1 1 1 0 0,1-1 0 0 0,0 0-1 0 0,0-1 1 0 0,1 1 0 0 0,-1-1-1 0 0,1 0 1 0 0,0 0 0 0 0,0 0-1 0 0,0-1 1 0 0,0 0 0 0 0,0 0-1 0 0,0-1 1 0 0,0 0 0 0 0,1 0-1 0 0,-1 0 1 0 0,0-1 0 0 0,1 0-1 0 0,-1 0 1 0 0,0 0 0 0 0,6-2-1 0 0,82-27-1348 0 0,-65 14-1460 0 0,-18 7-1703 0 0,-6 5 443 0 0,0-1-4526 0 0</inkml:trace>
  <inkml:trace contextRef="#ctx0" brushRef="#br0" timeOffset="3211.627">4293 775 4697 0 0,'0'0'3217'0'0,"0"0"-1397"0"0,0 0-536 0 0,0 0-26 0 0,0 0-22 0 0,0 0-36 0 0,0 0-98 0 0,0 0-114 0 0,0 0-60 0 0,0 0-25 0 0,0 0-53 0 0,0 0-57 0 0,0 0-46 0 0,8 6-31 0 0,27 21-14 0 0,-31-25-580 0 0,-1-1 0 0 0,1 0 0 0 0,0 0 0 0 0,-1 0 0 0 0,1 0 0 0 0,0-1 0 0 0,-1 0 0 0 0,1 1 0 0 0,0-1 0 0 0,0-1 0 0 0,-1 1 0 0 0,1 0 0 0 0,0-1 0 0 0,-1 0 0 0 0,1 0 0 0 0,-1 0 0 0 0,1 0 0 0 0,-1-1 0 0 0,1 1 0 0 0,-1-1 0 0 0,0 0 0 0 0,1 0 0 0 0,-1 0-122 0 0,2-1 166 0 0,5-1-77 0 0,0 0 0 0 0,-1-1-1 0 0,1-1 1 0 0,-1 1-1 0 0,0-1 1 0 0,0-1-1 0 0,-1 0 1 0 0,0 0-1 0 0,0-1 1 0 0,-1 0 0 0 0,0 0-1 0 0,0 0 1 0 0,-1-1-1 0 0,0 0 1 0 0,-1 0-1 0 0,0-1 1 0 0,0 0-1 0 0,-1 0 1 0 0,0 0-1 0 0,-1 0 1 0 0,0 0 0 0 0,0-1-1 0 0,-1 0 1 0 0,-1 1-1 0 0,1-4-88 0 0,-5 10-7 0 0,0 0-1 0 0,0 1 1 0 0,0 0-1 0 0,0 0 1 0 0,0 0-1 0 0,-1 0 1 0 0,1 0-1 0 0,-1 1 1 0 0,0 0 0 0 0,0-1-1 0 0,0 1 1 0 0,0 1-1 0 0,0-1 1 0 0,0 0-1 0 0,0 1 1 0 0,-1 0-1 0 0,1 0 1 0 0,0 1-1 0 0,-1-1 1 0 0,1 1-1 0 0,-1 0 1 0 0,1 0-1 0 0,-1 0 1 0 0,1 0 0 0 0,0 1-1 0 0,-1 0 1 0 0,1 0-1 0 0,0 0 1 0 0,-1 1-1 0 0,-2 1 8 0 0,-4-1-9 0 0,1 2 0 0 0,0-1 0 0 0,0 1-1 0 0,0 1 1 0 0,0 0 0 0 0,1 0 0 0 0,0 1 0 0 0,0 0 0 0 0,0 1-1 0 0,1 0 1 0 0,0 0 0 0 0,0 1 0 0 0,1 0 0 0 0,0 0-1 0 0,0 0 1 0 0,1 1 0 0 0,0 0 0 0 0,0 1 0 0 0,1-1-1 0 0,1 1 1 0 0,0 0 0 0 0,0 0 0 0 0,1 1 0 0 0,0-1 0 0 0,0 1-1 0 0,1-1 1 0 0,0 10 9 0 0,3-14 7 0 0,0 0 0 0 0,1-1-1 0 0,-1 1 1 0 0,1 0 0 0 0,0-1 0 0 0,1 0-1 0 0,-1 1 1 0 0,1-1 0 0 0,0 0 0 0 0,1 0-1 0 0,-1-1 1 0 0,1 1 0 0 0,0-1 0 0 0,0 0-1 0 0,0 0 1 0 0,0 0 0 0 0,1 0-1 0 0,0-1 1 0 0,0 0 0 0 0,0 0 0 0 0,0 0-1 0 0,5 2-6 0 0,126 38 160 0 0,-124-40-157 0 0,94 13-1057 0 0,-84-15-3317 0 0,1 0-4032 0 0,-16-1-4171 0 0</inkml:trace>
  <inkml:trace contextRef="#ctx0" brushRef="#br0" timeOffset="30903.418">197 1566 0 0 0,'0'0'220'0'0,"0"0"694"0"0,0 0 202 0 0,0 0 57 0 0,0 0 72 0 0,0 0 26 0 0,0 0 9 0 0,0 0-8 0 0,-5-1-66 0 0,-13-4-67 0 0,13 4-79 0 0,5 1-71 0 0,0 0-79 0 0,0 0-81 0 0,0 0-39 0 0,0 0-55 0 0,0 0-2 0 0,24 7 3906 0 0,-16-9-4430 0 0,-1 0 1 0 0,1-1 0 0 0,-1 0 0 0 0,1-1 0 0 0,-1 0 0 0 0,0 0 0 0 0,0 0-1 0 0,-1-1 1 0 0,1 0 0 0 0,-1 0 0 0 0,0-1 0 0 0,-1 1 0 0 0,1-1 0 0 0,-1-1-1 0 0,0 1 1 0 0,2-5-210 0 0,-1 4 118 0 0,4-4-3 0 0,-1-1 0 0 0,1 0 0 0 0,-2 0 1 0 0,0-1-1 0 0,-1 0 0 0 0,0 0 0 0 0,0-1 0 0 0,-2 0 0 0 0,0 0 0 0 0,0-1 1 0 0,-1 1-1 0 0,-1-1 0 0 0,-1 0 0 0 0,0 0 0 0 0,0-10-115 0 0,-13 36 481 0 0,0 33-464 0 0,2 1 0 0 0,2 0 0 0 0,2 1 0 0 0,2-1-1 0 0,2 1 1 0 0,4 32-17 0 0,-2 4 24 0 0,1 67-8 0 0,1-30 4 0 0,-5 1 1 0 0,-4-1 0 0 0,-7-1-1 0 0,-6 15-20 0 0,13-109-1 0 0,0-1-1 0 0,-1 0 1 0 0,-1 0 0 0 0,-2 0-1 0 0,0-1 1 0 0,-1-1 0 0 0,-4 5 1 0 0,10-18-1 0 0,0 0 1 0 0,0-1-1 0 0,-1 0 1 0 0,0 0 0 0 0,0 0-1 0 0,-1-1 1 0 0,0 0-1 0 0,0 0 1 0 0,-1 0 0 0 0,1-1-1 0 0,-1 0 1 0 0,0-1 0 0 0,0 0-1 0 0,-1 0 1 0 0,1 0-1 0 0,-1-1 1 0 0,0-1 0 0 0,0 0-1 0 0,0 0 1 0 0,-4 0 0 0 0,10-1-3 0 0,0-1-1 0 0,0 1 1 0 0,0-1 0 0 0,0 0 0 0 0,0 0 0 0 0,0-1 0 0 0,0 1-1 0 0,0 0 1 0 0,1-1 0 0 0,-1 0 0 0 0,0 1 0 0 0,0-1-1 0 0,0-1 1 0 0,1 1 0 0 0,-1 0 0 0 0,0 0 0 0 0,1-1-1 0 0,-1 0 1 0 0,1 1 0 0 0,0-1 0 0 0,-1 0 0 0 0,1 0-1 0 0,0-1 1 0 0,0 1 0 0 0,0 0 0 0 0,1 0 0 0 0,-1-1-1 0 0,0 0 1 0 0,1 1 0 0 0,0-1 0 0 0,-1 0 0 0 0,1 1-1 0 0,0-4 4 0 0,-4-13-6 0 0,2 1 0 0 0,0-1 0 0 0,1 0-1 0 0,1 0 1 0 0,0 0 0 0 0,2-1-1 0 0,0 1 1 0 0,1 0 0 0 0,1 0-1 0 0,1 1 1 0 0,4-11 6 0 0,7-8 34 0 0,1 0 0 0 0,2 1 0 0 0,2 1 0 0 0,1 1 0 0 0,2 0-1 0 0,1 2 1 0 0,2 1 0 0 0,1 1 0 0 0,1 1 0 0 0,20-15-34 0 0,121-95 143 0 0,-95 115-1392 0 0,-48 27-3086 0 0,-2 5-4722 0 0,-15-4-2219 0 0</inkml:trace>
  <inkml:trace contextRef="#ctx0" brushRef="#br0" timeOffset="31254.028">813 2189 272 0 0,'0'0'2102'0'0,"0"0"69"0"0,0 0 220 0 0,0 0 116 0 0,0 0-117 0 0,0 0-285 0 0,0 0-370 0 0,0 0-339 0 0,0 0-241 0 0,0 0-167 0 0,0 0-101 0 0,0 0-50 0 0,0 0 5 0 0,-12 13-13 0 0,-32 32 1743 0 0,106-211 383 0 0,39-84-2075 0 0,-97 243-916 0 0,-1-1-1 0 0,1 1 0 0 0,0-1 1 0 0,1 1-1 0 0,0 0 0 0 0,0 1 0 0 0,0-1 1 0 0,1 1-1 0 0,0 0 0 0 0,0 0 1 0 0,1 1-1 0 0,-1 0 0 0 0,1 0 1 0 0,8-3 36 0 0,-13 7-194 0 0,0 1 1 0 0,0 0 0 0 0,1 1-1 0 0,-1-1 1 0 0,0 0-1 0 0,0 1 1 0 0,1-1 0 0 0,-1 1-1 0 0,0-1 1 0 0,0 1 0 0 0,0 0-1 0 0,0 0 1 0 0,0 0-1 0 0,0 0 1 0 0,0 1 0 0 0,0-1-1 0 0,0 1 1 0 0,0-1 0 0 0,-1 1-1 0 0,1-1 1 0 0,-1 1-1 0 0,1 0 1 0 0,-1 0 0 0 0,0-1-1 0 0,1 1 1 0 0,-1 1 193 0 0,20 33-11947 0 0,-21-35 11690 0 0,4 7-10932 0 0</inkml:trace>
  <inkml:trace contextRef="#ctx0" brushRef="#br0" timeOffset="31692.936">1509 1883 1776 0 0,'0'0'2745'0'0,"0"0"-290"0"0,0 0 59 0 0,0 0 79 0 0,0 0-112 0 0,0 0-359 0 0,0 0-501 0 0,0 0-397 0 0,0 0-255 0 0,0 0-160 0 0,0 0-141 0 0,0 0-119 0 0,0 0-81 0 0,-12 0-28 0 0,-88 11 823 0 0,85-8-1167 0 0,0 1-1 0 0,0 0 1 0 0,1 1-1 0 0,0 1 1 0 0,0 0-1 0 0,0 1 0 0 0,1 0 1 0 0,0 1-1 0 0,1 1 1 0 0,-1 0-1 0 0,2 1 1 0 0,-1 0-1 0 0,1 0 1 0 0,1 1-1 0 0,0 1 1 0 0,1 0-1 0 0,0 0 0 0 0,0 1 1 0 0,2 0-1 0 0,-1 0 1 0 0,2 1-1 0 0,0 0 1 0 0,0 0-1 0 0,2 1 1 0 0,-1-1-1 0 0,1 7-95 0 0,3-18 3 0 0,0 0-1 0 0,0 0 1 0 0,0 0 0 0 0,1 0-1 0 0,-1 0 1 0 0,1 0 0 0 0,0 0-1 0 0,0 0 1 0 0,0 0-1 0 0,0 0 1 0 0,1 0 0 0 0,-1 0-1 0 0,1 0 1 0 0,-1 0 0 0 0,1 0-1 0 0,0 0 1 0 0,1 0 0 0 0,-1 0-1 0 0,0-1 1 0 0,1 1-1 0 0,-1 0 1 0 0,1-1 0 0 0,0 1-1 0 0,0-1 1 0 0,0 0 0 0 0,0 0-1 0 0,0 1 1 0 0,1-1-1 0 0,-1-1 1 0 0,1 1 0 0 0,-1 0-1 0 0,1-1 1 0 0,0 1 0 0 0,-1-1-1 0 0,1 0 1 0 0,0 0 0 0 0,0 0-1 0 0,0 0 1 0 0,2 0-3 0 0,5 0 52 0 0,0-2 0 0 0,0 1-1 0 0,0-1 1 0 0,0 0 0 0 0,-1-1 0 0 0,1-1 0 0 0,-1 1 0 0 0,1-1 0 0 0,-1-1 0 0 0,0 0 0 0 0,0 0-1 0 0,0-1 1 0 0,-1 0 0 0 0,1 0 0 0 0,-1-1 0 0 0,3-3-52 0 0,116-119 413 0 0,-100 97-371 0 0,-9 10-1 0 0,113-104 207 0 0,-123 155-367 0 0,27 109-907 0 0,-10-99-3695 0 0,10-5-6480 0 0,-27-30-588 0 0</inkml:trace>
  <inkml:trace contextRef="#ctx0" brushRef="#br0" timeOffset="32156.223">1879 2251 10754 0 0,'0'0'2776'0'0,"0"0"-597"0"0,0 0-371 0 0,0 0-274 0 0,0 0-254 0 0,0 0-250 0 0,0 0-234 0 0,0 0-119 0 0,0 0-66 0 0,0 0-54 0 0,0 0-55 0 0,16-34-46 0 0,49-107-65 0 0,-12 49 557 0 0,-50 85-909 0 0,0 1 0 0 0,1 1 0 0 0,-1-1 1 0 0,1 0-1 0 0,0 1 0 0 0,1 0 0 0 0,-1 0 0 0 0,1 0 1 0 0,0 1-1 0 0,0 0 0 0 0,1-1 0 0 0,-1 2 0 0 0,1-1 1 0 0,0 1-1 0 0,0 0 0 0 0,0 0 0 0 0,0 0 0 0 0,1 1 0 0 0,-1 0 1 0 0,1 0-1 0 0,5 0-39 0 0,-2 47 90 0 0,5 71 80 0 0,-14-114-160 0 0,0-1 1 0 0,1 1 0 0 0,-1-1-1 0 0,0 0 1 0 0,1 1 0 0 0,-1-1-1 0 0,1 0 1 0 0,0 0 0 0 0,-1 0-1 0 0,1 0 1 0 0,0 0-1 0 0,-1-1 1 0 0,1 1 0 0 0,0 0-1 0 0,0-1 1 0 0,0 0 0 0 0,0 1-1 0 0,0-1 1 0 0,-1 0-1 0 0,1 0 1 0 0,0 0 0 0 0,0 0-1 0 0,0 0 1 0 0,0 0 0 0 0,0-1-1 0 0,0 1 1 0 0,0-1 0 0 0,-1 1-1 0 0,1-1 1 0 0,0 0-1 0 0,0 1 1 0 0,-1-1 0 0 0,1 0-1 0 0,0 0 1 0 0,-1 0 0 0 0,2-1-11 0 0,57-42 355 0 0,-60 44-356 0 0,36-29 94 0 0,0 1-1 0 0,2 1 1 0 0,1 3 0 0 0,2 1-1 0 0,1 1-92 0 0,-42 21 5 0 0,1 0 0 0 0,0 0 0 0 0,0 0 0 0 0,1 1 0 0 0,-1-1 0 0 0,0 0 0 0 0,0 0 0 0 0,0 1 0 0 0,1-1 0 0 0,-1 0 0 0 0,0 1 0 0 0,1-1 0 0 0,-1 1 0 0 0,0 0 0 0 0,1-1 0 0 0,-1 1 0 0 0,0 0 0 0 0,1 0 0 0 0,-1 0 0 0 0,1 0 0 0 0,-1 0 0 0 0,0 0 0 0 0,1 0 0 0 0,-1 1 0 0 0,1-1 0 0 0,-1 0 0 0 0,0 1 0 0 0,1-1 0 0 0,-1 1 0 0 0,0 0 0 0 0,0-1 0 0 0,1 1 0 0 0,-1 0 0 0 0,0 0 0 0 0,0-1 0 0 0,0 1 0 0 0,0 0 0 0 0,0 0 0 0 0,0 0 0 0 0,0 1 0 0 0,0-1 0 0 0,-1 0 0 0 0,1 0 0 0 0,0 0 0 0 0,-1 1 0 0 0,1-1 0 0 0,-1 0 0 0 0,1 0 0 0 0,-1 1 0 0 0,1-1 0 0 0,-1 1 0 0 0,0-1 0 0 0,0 0 0 0 0,0 1 0 0 0,0-1 0 0 0,0 1 0 0 0,0-1 0 0 0,0 0 0 0 0,0 2-5 0 0,-9 184 435 0 0,9-184-455 0 0,1-1 1 0 0,0 0 0 0 0,0 0 0 0 0,0 1 0 0 0,0-1-1 0 0,0 0 1 0 0,0 0 0 0 0,0 0 0 0 0,1 0 0 0 0,-1 0-1 0 0,1 0 1 0 0,-1 0 0 0 0,1 0 0 0 0,0-1-1 0 0,0 1 1 0 0,0-1 0 0 0,0 1 0 0 0,0-1 0 0 0,0 0-1 0 0,0 0 1 0 0,0 0 0 0 0,1 0 0 0 0,-1 0 0 0 0,0 0-1 0 0,1-1 1 0 0,-1 1 0 0 0,1-1 0 0 0,-1 0 0 0 0,0 1-1 0 0,1-1 1 0 0,1 0 19 0 0,44-18-3687 0 0,-38 9 1283 0 0,1-1-5068 0 0,-6 3-4752 0 0</inkml:trace>
  <inkml:trace contextRef="#ctx0" brushRef="#br0" timeOffset="32524.831">2943 2130 8330 0 0,'0'0'4099'0'0,"0"0"-1206"0"0,0 0-585 0 0,0 0-264 0 0,0 0-277 0 0,0 0-239 0 0,0 0-256 0 0,34-3-261 0 0,104-12-241 0 0,-56-12 231 0 0,-72 24-916 0 0,-1-1 0 0 0,0 0-1 0 0,0 0 1 0 0,0-1 0 0 0,-1-1-1 0 0,0 1 1 0 0,0-1 0 0 0,0-1 0 0 0,0 1-1 0 0,-1-1 1 0 0,0-1 0 0 0,-1 1-1 0 0,0-1 1 0 0,0 0 0 0 0,0-1 0 0 0,-1 1-1 0 0,-1-1 1 0 0,1 0 0 0 0,-1 0-1 0 0,-1-1 1 0 0,0 1 0 0 0,0-1-1 0 0,-1 0 1 0 0,0 1 0 0 0,0-5-85 0 0,-2 12 1 0 0,0 0 1 0 0,-1-1-1 0 0,1 1 1 0 0,0 0-1 0 0,-1 0 1 0 0,0 0-1 0 0,1 0 1 0 0,-1 0-1 0 0,0 0 1 0 0,0 0-1 0 0,0 0 1 0 0,0 0-1 0 0,0 0 1 0 0,-1 1-1 0 0,1-1 1 0 0,0 0-1 0 0,-1 1 1 0 0,0-1-1 0 0,1 1 1 0 0,-1 0-1 0 0,0-1 1 0 0,1 1-1 0 0,-1 0 1 0 0,0 0-1 0 0,0 0 1 0 0,0 0-1 0 0,0 0 1 0 0,0 1-1 0 0,0-1 0 0 0,0 0 1 0 0,-1 1-1 0 0,1 0 1 0 0,0 0-1 0 0,0-1 1 0 0,0 1-1 0 0,0 0 1 0 0,0 1-1 0 0,-1-1-1 0 0,-82 19-72 0 0,72-12 72 0 0,1 0 1 0 0,-1 1-1 0 0,1 0 1 0 0,1 1-1 0 0,-1 0 0 0 0,2 0 1 0 0,-1 1-1 0 0,1 1 1 0 0,1 0-1 0 0,0 0 1 0 0,0 1-1 0 0,1 0 0 0 0,1 1 1 0 0,0-1-1 0 0,1 2 1 0 0,0-1-1 0 0,1 0 0 0 0,0 1 1 0 0,-2 14-1 0 0,5-22-1 0 0,0 0 1 0 0,0 0-1 0 0,0 1 0 0 0,1-1 1 0 0,0 0-1 0 0,1 1 0 0 0,-1-1 1 0 0,1 1-1 0 0,0-1 0 0 0,1 0 1 0 0,0 1-1 0 0,0-1 1 0 0,0 1-1 0 0,0-1 0 0 0,1 0 1 0 0,0 0-1 0 0,1 0 0 0 0,-1 0 1 0 0,1 0-1 0 0,0-1 0 0 0,1 1 1 0 0,-1-1-1 0 0,1 0 0 0 0,0 0 1 0 0,1 0-1 0 0,-1 0 0 0 0,1-1 1 0 0,0 0-1 0 0,0 0 1 0 0,0 0-1 0 0,0 0 1 0 0,20 3-11 0 0,-1-1 1 0 0,1-1 0 0 0,0-1-1 0 0,0-1 1 0 0,0-1-1 0 0,1-1 1 0 0,-1-1 0 0 0,1-2 10 0 0,15 2-180 0 0,20-6-1644 0 0,-42 3-1741 0 0,0-2-4035 0 0,-3 4-5548 0 0</inkml:trace>
</inkml:ink>
</file>

<file path=ppt/ink/ink9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49:29.597"/>
    </inkml:context>
    <inkml:brush xml:id="br0">
      <inkml:brushProperty name="width" value="0.05" units="cm"/>
      <inkml:brushProperty name="height" value="0.05" units="cm"/>
    </inkml:brush>
    <inkml:brush xml:id="br1">
      <inkml:brushProperty name="width" value="0.05" units="cm"/>
      <inkml:brushProperty name="height" value="0.05" units="cm"/>
      <inkml:brushProperty name="color" value="#66CC00"/>
    </inkml:brush>
    <inkml:brush xml:id="br2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138 295 0 0 0,'0'0'401'0'0,"0"0"653"0"0,0 0 344 0 0,0 0 205 0 0,0 0 142 0 0,0 0 69 0 0,0 0-76 0 0,0 0-137 0 0,0 0-240 0 0,-4-10-208 0 0,-11-32-180 0 0,10 26 4932 0 0,7 21-2855 0 0,-2 0-4054 0 0,17 117 2709 0 0,-16-55-1337 0 0,-2-2-189 0 0,3 1 0 0 0,2-1 0 0 0,4 1 0 0 0,2-1 0 0 0,3-1 0 0 0,20 58-179 0 0,-32-118 10 0 0,1 1 0 0 0,-1 0 0 0 0,1-1 0 0 0,0 1 0 0 0,0-1 0 0 0,0 0 0 0 0,1 0 0 0 0,-1 0 0 0 0,1 0 1 0 0,0 0-1 0 0,0 0 0 0 0,0-1 0 0 0,1 1 0 0 0,0-1 0 0 0,-1 0 0 0 0,1 0 0 0 0,0 0 0 0 0,0-1 0 0 0,0 1 0 0 0,1-1 0 0 0,-1 0 0 0 0,1 0 0 0 0,-1 0 1 0 0,1-1-1 0 0,0 0 0 0 0,-1 0 0 0 0,1 0 0 0 0,0 0 0 0 0,0-1 0 0 0,0 0 0 0 0,0 0 0 0 0,-1 0 0 0 0,1-1 0 0 0,0 1 0 0 0,0-1 0 0 0,0 0 0 0 0,-1-1 0 0 0,1 1 1 0 0,-1-1-1 0 0,5-2-10 0 0,14-18 78 0 0,-2-2 1 0 0,0 0-1 0 0,-2-2 0 0 0,-1 0 1 0 0,-1-1-1 0 0,-1-1 1 0 0,-1 0-1 0 0,-2-1 1 0 0,7-23-79 0 0,-7 24 34 0 0,33-97 222 0 0,-46 124-243 0 0,0 1-5 0 0,0 0-25 0 0,2 5-30 0 0,11 30 58 0 0,-4-8-1 0 0,0-1 1 0 0,2 0 0 0 0,1-1-1 0 0,1 0 1 0 0,1 0 0 0 0,1-2 0 0 0,18 22-11 0 0,-27-39 9 0 0,0 1 0 0 0,0-1 1 0 0,1 0-1 0 0,0-1 1 0 0,0 1-1 0 0,1-2 1 0 0,-1 1-1 0 0,1-1 1 0 0,0 0-1 0 0,0 0 0 0 0,0-1 1 0 0,1 0-1 0 0,-1-1 1 0 0,1 0-1 0 0,0 0 1 0 0,0-1-1 0 0,-1 0 1 0 0,1 0-1 0 0,0-1 1 0 0,0 0-1 0 0,0-1 0 0 0,0 0 1 0 0,3-1-10 0 0,-5-1 61 0 0,-1 0 0 0 0,0-1 1 0 0,1 0-1 0 0,-1 0 0 0 0,-1-1 0 0 0,1 1 1 0 0,-1-1-1 0 0,0-1 0 0 0,0 1 0 0 0,0-1 1 0 0,-1 1-1 0 0,1-1 0 0 0,-2-1 1 0 0,1 1-1 0 0,1-5-61 0 0,11-24 140 0 0,-2-1 0 0 0,-1-1 0 0 0,-2 0 0 0 0,-2-1 0 0 0,-2 0 0 0 0,-1-1 0 0 0,-1 1 0 0 0,-3-1 0 0 0,-1 0 0 0 0,-3-25-140 0 0,-16-6-4 0 0,66 110-9732 0 0,-24-23 572 0 0,-14-9-1849 0 0</inkml:trace>
  <inkml:trace contextRef="#ctx0" brushRef="#br0" timeOffset="435.846">1493 818 1256 0 0,'0'0'2025'0'0,"0"0"-761"0"0,0 0 186 0 0,0 0 539 0 0,0 0 281 0 0,0 0-53 0 0,0 0-293 0 0,0 0-396 0 0,0 0-323 0 0,0 0-193 0 0,0 0-141 0 0,0 0-110 0 0,0 0-93 0 0,32-13-69 0 0,96-44-33 0 0,-77 20 494 0 0,-47 32-969 0 0,-1 0 1 0 0,0 0 0 0 0,0 0-1 0 0,-1 0 1 0 0,0 0 0 0 0,0 0-1 0 0,0-1 1 0 0,0 1-1 0 0,-1-1 1 0 0,0 0 0 0 0,0 1-1 0 0,0-1 1 0 0,-1 0 0 0 0,0 1-1 0 0,0-1 1 0 0,-1 0-1 0 0,1 0 1 0 0,-1 1 0 0 0,0-1-1 0 0,-1 1 1 0 0,1-1 0 0 0,-1 1-1 0 0,0-1 1 0 0,-1 1-1 0 0,1 0 1 0 0,-1 0 0 0 0,-2-3-92 0 0,1 4-1 0 0,0 0-1 0 0,0-1 1 0 0,-1 2 0 0 0,0-1 0 0 0,1 0 0 0 0,-1 1 0 0 0,-1 0 0 0 0,1 0-1 0 0,0 0 1 0 0,-1 1 0 0 0,1 0 0 0 0,-1 0 0 0 0,0 0 0 0 0,0 1 0 0 0,0 0 0 0 0,1 0-1 0 0,-1 0 1 0 0,0 1 0 0 0,0 0 0 0 0,0 0 0 0 0,0 0 0 0 0,0 1 0 0 0,0 0-1 0 0,0 0 1 0 0,0 0 0 0 0,0 1 0 0 0,1 0 0 0 0,-1 0 0 0 0,0 1 0 0 0,1-1-1 0 0,0 1 1 0 0,0 0 0 0 0,0 1 0 0 0,-2 0 1 0 0,1 2 0 0 0,1 0-1 0 0,-1 0 1 0 0,1 1-1 0 0,0 0 1 0 0,0 0-1 0 0,1 0 1 0 0,0 0-1 0 0,0 0 1 0 0,1 1 0 0 0,0 0-1 0 0,0 0 1 0 0,1 0-1 0 0,0 0 1 0 0,1 0-1 0 0,-1 0 1 0 0,1 0-1 0 0,1 1 1 0 0,0-1 0 0 0,0 0-1 0 0,1 0 1 0 0,-1 1-1 0 0,2-1 1 0 0,-1 0-1 0 0,1 0 1 0 0,1 0-1 0 0,-1 0 1 0 0,1 0 0 0 0,1-1-1 0 0,-1 1 1 0 0,1-1-1 0 0,1 0 1 0 0,-1 0-1 0 0,5 4 1 0 0,2-1 28 0 0,0 0 0 0 0,1-1 0 0 0,0-1 0 0 0,1 0 0 0 0,0-1 0 0 0,0 0 0 0 0,1-1 0 0 0,0 0 0 0 0,0-1 0 0 0,0-1 0 0 0,0 0-1 0 0,1-1 1 0 0,-1-1 0 0 0,1 0 0 0 0,7 0-28 0 0,30 1-3061 0 0,2-2-3309 0 0,-44-1-5494 0 0</inkml:trace>
  <inkml:trace contextRef="#ctx0" brushRef="#br0" timeOffset="18900.48">5514 572 856 0 0,'0'0'1810'0'0,"0"0"-128"0"0,0 0-27 0 0,0 0 110 0 0,0 0 70 0 0,0 0-73 0 0,0 0-171 0 0,0 0-224 0 0,0 0-239 0 0,0 0-230 0 0,0 0-185 0 0,-14-2-134 0 0,-45-4-104 0 0,57 6-420 0 0,-1 0 0 0 0,0 0 0 0 0,1 0 0 0 0,-1 1 0 0 0,1-1 0 0 0,-1 1-1 0 0,1 0 1 0 0,-1 0 0 0 0,1 0 0 0 0,0 0 0 0 0,-1 0 0 0 0,1 0 0 0 0,0 1 0 0 0,0-1 0 0 0,0 1 0 0 0,0-1 0 0 0,0 1 0 0 0,0 0 0 0 0,0 0 0 0 0,1 0 0 0 0,-1 0 0 0 0,1 0-1 0 0,-1 0-54 0 0,-6 8 291 0 0,-65 99 1553 0 0,66-94-1743 0 0,1 0-1 0 0,0 1 1 0 0,1 0 0 0 0,0 0 0 0 0,2 0-1 0 0,0 1 1 0 0,1-1 0 0 0,0 1 0 0 0,1 0-1 0 0,1-1 1 0 0,2 8-101 0 0,-1-18 48 0 0,1 1 0 0 0,0 0 0 0 0,0 0 0 0 0,1-1 0 0 0,0 1 0 0 0,0-1 0 0 0,1 0 0 0 0,0 0 0 0 0,0 0 0 0 0,0 0 0 0 0,1-1 0 0 0,-1 0 0 0 0,1 0 0 0 0,1 0 0 0 0,-1 0 0 0 0,1-1 0 0 0,-1 0 0 0 0,1 0 0 0 0,0 0 0 0 0,1-1-1 0 0,-1 0 1 0 0,1 0 0 0 0,-1-1 0 0 0,1 0 0 0 0,0 0 0 0 0,0 0 0 0 0,0-1 0 0 0,0 0 0 0 0,0 0 0 0 0,0-1 0 0 0,2 0-48 0 0,1 0 107 0 0,0 0-1 0 0,0 0 1 0 0,0-1 0 0 0,0-1-1 0 0,-1 0 1 0 0,1 0-1 0 0,-1-1 1 0 0,1 0 0 0 0,-1 0-1 0 0,0-1 1 0 0,0 0-1 0 0,0-1 1 0 0,-1 0 0 0 0,1-1-1 0 0,3-3-106 0 0,18-18 123 0 0,-1-2 1 0 0,-2-1-1 0 0,-1-1 0 0 0,-1-1 0 0 0,-2-1 1 0 0,-1-1-1 0 0,-2-1 0 0 0,-1-1 1 0 0,-2-1-1 0 0,-1 0 0 0 0,-2-1 0 0 0,-2-1 1 0 0,-1 0-1 0 0,-1-10-123 0 0,-5 30-3 0 0,-1 0 1 0 0,-1 0-1 0 0,-1 0 1 0 0,0 0-1 0 0,-2 0 0 0 0,0-1 1 0 0,-1 1-1 0 0,-1 0 1 0 0,-1 0-1 0 0,0 0 0 0 0,-2 0 1 0 0,0 1-1 0 0,-1-1 1 0 0,-1 1-1 0 0,0 1 0 0 0,-2-1 1 0 0,-7-11 2 0 0,13 25-10 0 0,-1 1 1 0 0,1-1-1 0 0,-1 1 0 0 0,0 0 1 0 0,0 0-1 0 0,0 0 1 0 0,0 0-1 0 0,0 1 0 0 0,0 0 1 0 0,-1 0-1 0 0,1 0 0 0 0,-1 0 1 0 0,0 1-1 0 0,1-1 1 0 0,-1 1-1 0 0,0 0 0 0 0,0 1 1 0 0,0-1-1 0 0,0 1 1 0 0,1 0-1 0 0,-1 0 0 0 0,0 1 1 0 0,0 0-1 0 0,0-1 0 0 0,0 2 1 0 0,1-1-1 0 0,-1 0 1 0 0,0 1-1 0 0,1 0 0 0 0,-1 0 1 0 0,1 0-1 0 0,0 1 0 0 0,0-1 1 0 0,0 1-1 0 0,0 0 1 0 0,0 0-1 0 0,1 1 0 0 0,-4 2 10 0 0,-8 12-8 0 0,0 1-1 0 0,1 0 1 0 0,0 0-1 0 0,2 2 1 0 0,1 0-1 0 0,0 0 1 0 0,1 1-1 0 0,2 0 1 0 0,0 0-1 0 0,2 1 1 0 0,0 0-1 0 0,1 0 1 0 0,2 1-1 0 0,0-1 1 0 0,1 1-1 0 0,2 9 9 0 0,-1-17 12 0 0,1 0 0 0 0,0 0-1 0 0,1 0 1 0 0,1 0 0 0 0,1 0 0 0 0,0 0-1 0 0,1 0 1 0 0,1-1 0 0 0,0 0-1 0 0,1 0 1 0 0,1 0 0 0 0,0 0-1 0 0,9 12-11 0 0,-5-12 49 0 0,1 0-1 0 0,1-1 0 0 0,0 0 0 0 0,0-1 0 0 0,1-1 1 0 0,1 0-1 0 0,0-1 0 0 0,1 0 0 0 0,0-1 0 0 0,1-1 0 0 0,-1-1 1 0 0,2 0-1 0 0,-1-2 0 0 0,1 1 0 0 0,0-2 0 0 0,13 2-48 0 0,-14-3 54 0 0,0 0 0 0 0,1-1 0 0 0,-1-1 0 0 0,1-1 1 0 0,-1-1-1 0 0,1 0 0 0 0,-1-1 0 0 0,1-1 0 0 0,-1 0 0 0 0,0-2 0 0 0,0 0 0 0 0,0 0 0 0 0,0-2 0 0 0,0 0 0 0 0,-1-1 0 0 0,-1-1 0 0 0,6-3-54 0 0,-11 4 18 0 0,-1 0 0 0 0,-1 0 1 0 0,1-1-1 0 0,-2 0 0 0 0,1 0 0 0 0,-1-1 0 0 0,0 0 1 0 0,0 0-1 0 0,-1 0 0 0 0,-1-1 0 0 0,1 0 0 0 0,-2 0 0 0 0,1-1 1 0 0,-2 0-1 0 0,1 1 0 0 0,0-6-18 0 0,-2 4-3 0 0,0 0 0 0 0,0-1 0 0 0,-1 1 0 0 0,-1-1 1 0 0,0 1-1 0 0,-1-1 0 0 0,0 0 0 0 0,-1 1 0 0 0,0 0 0 0 0,-2-5 3 0 0,2 11-7 0 0,0 0 0 0 0,-1 1 0 0 0,1 0 0 0 0,-1-1 0 0 0,0 1 0 0 0,0 0 0 0 0,0 0-1 0 0,-1 0 1 0 0,0 1 0 0 0,0-1 0 0 0,0 1 0 0 0,-1 0 0 0 0,1 0 0 0 0,-4-2 7 0 0,4 5-15 0 0,-1 1-1 0 0,1-1 1 0 0,-1 1 0 0 0,1 0 0 0 0,0 0-1 0 0,-1 0 1 0 0,1 0 0 0 0,-1 1 0 0 0,1 0 0 0 0,0 0-1 0 0,0 0 1 0 0,-1 0 0 0 0,1 1 0 0 0,0-1-1 0 0,0 1 1 0 0,0 0 0 0 0,1 1 0 0 0,-1-1-1 0 0,0 1 1 0 0,1-1 0 0 0,-1 1 0 0 0,1 0 0 0 0,0 0-1 0 0,0 1 1 0 0,0-1 0 0 0,1 1 0 0 0,-1-1-1 0 0,1 1 1 0 0,0 0 0 0 0,0 0 0 0 0,-2 3 15 0 0,-2 4-3 0 0,-1 1-1 0 0,2 1 1 0 0,-1-1 0 0 0,2 1 0 0 0,0-1 0 0 0,0 1 0 0 0,1 1-1 0 0,1-1 1 0 0,0 0 0 0 0,1 1 0 0 0,0-1 0 0 0,1 1-1 0 0,1-1 1 0 0,0 0 0 0 0,0 1 0 0 0,2-1 0 0 0,0 0 0 0 0,0 0-1 0 0,1 0 1 0 0,1 0 0 0 0,2 5 3 0 0,-1-7 6 0 0,0 0-1 0 0,1-1 0 0 0,0 0 1 0 0,1 0-1 0 0,0-1 1 0 0,0 1-1 0 0,1-2 1 0 0,0 1-1 0 0,1-1 1 0 0,-1-1-1 0 0,2 0 0 0 0,10 6-5 0 0,-10-7 13 0 0,1-1-1 0 0,1 0 0 0 0,-1 0 0 0 0,1-1 1 0 0,-1-1-1 0 0,1 0 0 0 0,0-1 1 0 0,0-1-1 0 0,0 0 0 0 0,1 0-12 0 0,-4 0 10 0 0,0-1 0 0 0,-1-1 1 0 0,1 1-1 0 0,0-2 0 0 0,-1 1 0 0 0,1-1 0 0 0,-1-1 1 0 0,1 1-1 0 0,-1-2 0 0 0,0 1 0 0 0,0-1 0 0 0,0-1 1 0 0,-1 1-1 0 0,0-2 0 0 0,0 1 0 0 0,0-1 0 0 0,3-3-10 0 0,11-12 20 0 0,-2 0-1 0 0,0-2 0 0 0,-1-1 0 0 0,-2 0 0 0 0,0-1 0 0 0,-2-1 0 0 0,0 0 0 0 0,-2-1 1 0 0,-1 0-1 0 0,-1-2 0 0 0,-2 1 0 0 0,4-21-19 0 0,60-292-87 0 0,-65 177 107 0 0,-40 101-4 0 0,30 63-20 0 0,0 0-1 0 0,0 0 1 0 0,-1 0-1 0 0,1 1 1 0 0,0-1-1 0 0,0 1 1 0 0,0 0-1 0 0,0 0 1 0 0,0 0-1 0 0,0 0 1 0 0,0 0-1 0 0,0 0 1 0 0,1 0-1 0 0,-1 0 1 0 0,0 1-1 0 0,1-1 1 0 0,-1 1-1 0 0,1-1 1 0 0,-1 1-1 0 0,1 0 1 0 0,-1 0-1 0 0,1-1 1 0 0,0 1-1 0 0,0 0 1 0 0,0 0-1 0 0,0 0 1 0 0,1 0 0 0 0,-1 0-1 0 0,0 1 1 0 0,1-1-1 0 0,0 0 1 0 0,-1 0-1 0 0,1 0 1 0 0,0 0-1 0 0,0 1 1 0 0,0-1-1 0 0,0 0 1 0 0,1 0-1 0 0,-1 2 5 0 0,-2 3 2 0 0,-9 179 122 0 0,11-136-54 0 0,18 349 296 0 0,-6-200-304 0 0,2 271 96 0 0,-28-335-62 0 0,-12-46-52 0 0,26-89-40 0 0,0 0 0 0 0,-1 1 0 0 0,1-1 1 0 0,-1 0-1 0 0,1 1 0 0 0,-1-1 0 0 0,1 0 0 0 0,-1 0 0 0 0,1 0 1 0 0,-1 1-1 0 0,1-1 0 0 0,-1 0 0 0 0,0 0 0 0 0,1 0 0 0 0,-1 0 1 0 0,1 0-1 0 0,-1 0 0 0 0,1 0 0 0 0,-1 0 0 0 0,0 0 0 0 0,1 0 1 0 0,-1 0-1 0 0,1 0 0 0 0,-1-1 0 0 0,1 1 0 0 0,-1 0 0 0 0,1 0 1 0 0,-1 0-1 0 0,1-1 0 0 0,-1 1 0 0 0,1 0 0 0 0,-1-1 0 0 0,1 1 1 0 0,0 0-1 0 0,-1-1 0 0 0,1 1 0 0 0,-1-1 0 0 0,1 1 0 0 0,0-1 1 0 0,-1 1-1 0 0,1-1 0 0 0,0 1 0 0 0,0-1 0 0 0,-1 1 0 0 0,1-1 1 0 0,0 1-1 0 0,0-1 0 0 0,0 1 0 0 0,0-1 0 0 0,0 1 0 0 0,0-1 1 0 0,0 1-1 0 0,0-1 0 0 0,0 0 0 0 0,0 1 0 0 0,0-1 0 0 0,0 1 1 0 0,0-1-1 0 0,0 1 0 0 0,0-1 0 0 0,1 0-4 0 0,-14-43 250 0 0,11 21-266 0 0,1 0 0 0 0,1 0 0 0 0,1 0 1 0 0,1 0-1 0 0,2 1 0 0 0,0-1 0 0 0,1 0 0 0 0,1 1 0 0 0,1 0 0 0 0,1 1 0 0 0,5-11 16 0 0,134-295-148 0 0,-46 114 79 0 0,-99 209 72 0 0,0 0-1 0 0,0 1 1 0 0,-1-1-1 0 0,1 0 1 0 0,-1 0-1 0 0,0 0 1 0 0,0 0-1 0 0,0-1 1 0 0,-1 1-1 0 0,1 0 1 0 0,-1 0-1 0 0,0 0 1 0 0,0-1-1 0 0,0 1 1 0 0,-1 0-1 0 0,0-2-2 0 0,-9-12 53 0 0,9 18-69 0 0,1 0 0 0 0,0 0 0 0 0,0 0 4 0 0,0 0 14 0 0,0 177-12 0 0,28-34 29 0 0,-28-141-17 0 0,0 0 1 0 0,1-1-1 0 0,-1 1 0 0 0,0 0 0 0 0,1 0 1 0 0,-1-1-1 0 0,1 1 0 0 0,-1-1 0 0 0,1 1 0 0 0,0 0 1 0 0,0-1-1 0 0,-1 1 0 0 0,1-1 0 0 0,0 0 1 0 0,1 1-1 0 0,-1-1 0 0 0,0 0 0 0 0,0 1 1 0 0,0-1-1 0 0,1 0 0 0 0,-1 0 0 0 0,1 0 1 0 0,-1 0-1 0 0,1 0 0 0 0,-1-1 0 0 0,1 1 1 0 0,-1 0-1 0 0,1-1 0 0 0,0 1 0 0 0,-1-1 1 0 0,1 0-1 0 0,0 1 0 0 0,0-1 0 0 0,-1 0 1 0 0,1 0-1 0 0,0 0 0 0 0,0 0 0 0 0,-1 0 1 0 0,1-1-1 0 0,0 1 0 0 0,-1 0 0 0 0,1-1 1 0 0,0 1-1 0 0,-1-1 0 0 0,1 0 0 0 0,-1 0 1 0 0,1 1-1 0 0,-1-1 0 0 0,1 0 0 0 0,-1 0 1 0 0,1 0-1 0 0,-1 0 0 0 0,0-1 0 0 0,0 1 1 0 0,1 0-1 0 0,-1-1 0 0 0,1 0-2 0 0,16-20 21 0 0,0 0-1 0 0,-1-1 1 0 0,-1-1 0 0 0,-1-1-1 0 0,-2 0 1 0 0,0-1 0 0 0,-2 0-1 0 0,5-16-20 0 0,-15 38-7 0 0,1 0 1 0 0,-1 0-1 0 0,1 1 0 0 0,0-1 0 0 0,0 0 0 0 0,0 1 0 0 0,1-1 0 0 0,-1 1 0 0 0,1 0 0 0 0,0 0 0 0 0,-1 0 0 0 0,2 0 0 0 0,-1 0 0 0 0,0 1 0 0 0,0-1 0 0 0,1 1 0 0 0,0 0 0 0 0,-1 0 0 0 0,1 0 0 0 0,0 0 0 0 0,0 1 0 0 0,0 0 0 0 0,0-1 7 0 0,-1 5 2 0 0,0 0 0 0 0,-1-1 0 0 0,1 1 0 0 0,-1 0 0 0 0,0 0 0 0 0,0 1 0 0 0,0-1 0 0 0,0 0 0 0 0,0 1 0 0 0,-1-1 0 0 0,0 1 0 0 0,0-1 0 0 0,0 1-1 0 0,0 0 1 0 0,0-1 0 0 0,-1 1 0 0 0,1 0 0 0 0,-1 0 0 0 0,0 0 0 0 0,0 2-2 0 0,0 12 5 0 0,0 0-1 0 0,-1 0 1 0 0,0 0-1 0 0,-2 0 1 0 0,0 0-1 0 0,-1-1 1 0 0,0 1-1 0 0,-8 15-4 0 0,-8 27 16 0 0,20-60-18 0 0,0 0 0 0 0,1-1 0 0 0,-1 1-1 0 0,1 0 1 0 0,-1 0 0 0 0,1 1 0 0 0,-1-1 0 0 0,0 0 0 0 0,1 0-1 0 0,-1 0 1 0 0,1 0 0 0 0,-1 0 0 0 0,0 0 0 0 0,1 0 0 0 0,-1 1 0 0 0,1-1-1 0 0,-1 0 1 0 0,0 0 0 0 0,1 1 0 0 0,-1-1 0 0 0,0 0 0 0 0,1 0-1 0 0,-1 1 1 0 0,0-1 0 0 0,0 0 0 0 0,1 1 0 0 0,-1-1 0 0 0,0 1-1 0 0,0-1 1 0 0,0 0 0 0 0,1 1 0 0 0,-1-1 0 0 0,0 0 0 0 0,0 1-1 0 0,0-1 1 0 0,0 1 0 0 0,0-1 0 0 0,0 1 0 0 0,0-1 0 0 0,0 0 0 0 0,0 1-1 0 0,0-1 1 0 0,0 1 0 0 0,0-1 0 0 0,0 1 0 0 0,0-1 0 0 0,0 0-1 0 0,0 1 1 0 0,-1-1 0 0 0,1 1 2 0 0,146-169 80 0 0,-16 13-96 0 0,-113 147-19 0 0,-16 34-1 0 0,-2-11 66 0 0,-12 161 24 0 0,13-117-42 0 0,0-59-10 0 0,0 0 191 0 0,0-3-5917 0 0,0 2 2154 0 0,0 1-3651 0 0,0 0-4917 0 0</inkml:trace>
  <inkml:trace contextRef="#ctx0" brushRef="#br0" timeOffset="19356.717">7776 844 8666 0 0,'0'0'2935'0'0,"0"0"-993"0"0,0 0-494 0 0,0 0-160 0 0,0 0-126 0 0,0 0-174 0 0,0 0-230 0 0,0 0-119 0 0,0 0-14 0 0,0 0 70 0 0,0 0 57 0 0,0 0-30 0 0,0 0-28 0 0,11 6-48 0 0,89 25 1624 0 0,-82-32-2034 0 0,1-1 1 0 0,-1-1-1 0 0,0 0 1 0 0,0-1-1 0 0,-1-1 1 0 0,1-1-1 0 0,-1 0 1 0 0,0-1-1 0 0,-1-1 1 0 0,0-1-1 0 0,0 0 1 0 0,0-1-1 0 0,-2-1 1 0 0,1 0-1 0 0,7-9-236 0 0,39-60 335 0 0,-60 77-328 0 0,1 1 1 0 0,-1-1 0 0 0,0 0-1 0 0,0 1 1 0 0,0-1-1 0 0,0 0 1 0 0,-1 0-1 0 0,1 1 1 0 0,-1-1 0 0 0,0 0-1 0 0,1 0 1 0 0,-1 0-1 0 0,-1 0 1 0 0,1 1 0 0 0,0-1-1 0 0,-1 0 1 0 0,1 0-1 0 0,-1 0 1 0 0,0 1 0 0 0,0-1-1 0 0,0 0 1 0 0,0 1-1 0 0,0-1 1 0 0,-1 1-1 0 0,1-1 1 0 0,-1 1 0 0 0,0 0-1 0 0,0-1 1 0 0,0 1-1 0 0,0 0 1 0 0,0 0 0 0 0,0 1-1 0 0,0-1 1 0 0,0 0-1 0 0,-1 1 1 0 0,1-1 0 0 0,-1 1-1 0 0,1 0 1 0 0,-1 0-1 0 0,0 0 1 0 0,0 0-1 0 0,1 0 1 0 0,-1 0 0 0 0,0 1-1 0 0,-2-1-7 0 0,-6 0-12 0 0,0 1-1 0 0,-1-1 1 0 0,1 2 0 0 0,0 0-1 0 0,0 0 1 0 0,0 1 0 0 0,0 0-1 0 0,0 1 1 0 0,1 0 0 0 0,-1 1-1 0 0,1 0 1 0 0,0 1 0 0 0,0 0-1 0 0,0 0 1 0 0,1 1-1 0 0,0 0 1 0 0,-4 4 12 0 0,-6 5-7 0 0,0 2 0 0 0,1 0 0 0 0,1 1 0 0 0,1 0-1 0 0,0 2 1 0 0,2 0 0 0 0,-6 9 7 0 0,17-25 1 0 0,-1 0 0 0 0,1 1 0 0 0,0-1 0 0 0,0 1 0 0 0,1 0 0 0 0,-1 0 0 0 0,1 0 0 0 0,0 0 0 0 0,1 0 0 0 0,-1 0 0 0 0,1 0-1 0 0,0 1 1 0 0,0-1 0 0 0,0 0 0 0 0,1 1 0 0 0,0-1 0 0 0,0 1 0 0 0,0-1 0 0 0,1 1 0 0 0,0-1 0 0 0,0 0 0 0 0,0 1 0 0 0,1-1 0 0 0,-1 0 0 0 0,1 0 0 0 0,1 0 0 0 0,-1 0 0 0 0,1 0 0 0 0,-1-1 0 0 0,1 1-1 0 0,2 1 0 0 0,7 2 22 0 0,0-1-1 0 0,0 0 1 0 0,1-1-1 0 0,0 0 0 0 0,0-1 1 0 0,1 0-1 0 0,0-1 1 0 0,0-1-1 0 0,0 0 0 0 0,0-1 1 0 0,0 0-1 0 0,0-1 1 0 0,0-1-1 0 0,1 0 0 0 0,-1-1 1 0 0,6-1-22 0 0,16 1 42 0 0,-22 2-59 0 0,1-1 0 0 0,0-1 1 0 0,0-1-1 0 0,-1 0 0 0 0,1 0 1 0 0,-1-2-1 0 0,0 0 0 0 0,0 0 1 0 0,0-1-1 0 0,0-1 0 0 0,-1-1 1 0 0,3-1 15 0 0,-1-15-2286 0 0,-15 15-1697 0 0,-4-1-3862 0 0,1 5-4962 0 0</inkml:trace>
  <inkml:trace contextRef="#ctx0" brushRef="#br0" timeOffset="20159.928">7001 233 8874 0 0,'0'0'2538'0'0,"0"0"-528"0"0,0 0-206 0 0,0 0-14 0 0,0 0-118 0 0,0 0-257 0 0,0 0-347 0 0,0 0-322 0 0,0 0-196 0 0,0 0-76 0 0,0 0-54 0 0,0 0-49 0 0,10 29 1779 0 0,24-39-446 0 0,-49 34 136 0 0,16-24-2186 0 0,30-15-701 0 0,-18 10-2406 0 0,-1 1-3742 0 0,-7 3-5469 0 0</inkml:trace>
  <inkml:trace contextRef="#ctx0" brushRef="#br0" timeOffset="1701.78">2695 480 0 0 0,'0'0'846'0'0,"0"0"243"0"0,0 0 229 0 0,0 0 301 0 0,0 0 338 0 0,0 0 188 0 0,0 0-79 0 0,0 0-205 0 0,0 0-266 0 0,0 0-273 0 0,0 0-176 0 0,0 0-138 0 0,0 0-101 0 0,0-4-87 0 0,-4-11-101 0 0,3 11-111 0 0,-3 23 1220 0 0,0-5-1720 0 0,0 0 0 0 0,1 0 0 0 0,0 0 0 0 0,1 1-1 0 0,1-1 1 0 0,0 1 0 0 0,1-1 0 0 0,1 1 0 0 0,0 0 0 0 0,1-1-1 0 0,1 0 1 0 0,0 1 0 0 0,1-1 0 0 0,0 0 0 0 0,1-1 0 0 0,0 1 0 0 0,2-1-1 0 0,-1 0 1 0 0,1 0 0 0 0,1-1 0 0 0,1 0 0 0 0,3 3-108 0 0,-9-13 38 0 0,0-1 1 0 0,0 1 0 0 0,0-1-1 0 0,0 0 1 0 0,1 0 0 0 0,-1 0-1 0 0,0 0 1 0 0,1-1-1 0 0,-1 1 1 0 0,1-1 0 0 0,-1 0-1 0 0,1 0 1 0 0,-1 0 0 0 0,0-1-1 0 0,1 1 1 0 0,-1-1 0 0 0,1 0-1 0 0,-1 0 1 0 0,0 0-1 0 0,1 0 1 0 0,-1 0 0 0 0,0-1-1 0 0,0 1 1 0 0,0-1 0 0 0,0 0-1 0 0,0 0 1 0 0,-1 0 0 0 0,1 0-1 0 0,-1-1 1 0 0,1 1-1 0 0,-1-1 1 0 0,0 0 0 0 0,0 1-1 0 0,1-3-38 0 0,134-147 446 0 0,-113 142-496 0 0,-17 43-1 0 0,-5-20 101 0 0,-3-3-45 0 0,2 0 0 0 0,-1 0 1 0 0,1 0-1 0 0,1 0 0 0 0,0-1 0 0 0,0 1 0 0 0,1 0 0 0 0,0-1 1 0 0,0 0-1 0 0,1 0 0 0 0,1 0 0 0 0,-1 0 0 0 0,1 0 0 0 0,1-1 1 0 0,0 0-1 0 0,0 0 0 0 0,0-1 0 0 0,1 0 0 0 0,0 0 0 0 0,1 0 1 0 0,0-1-1 0 0,-1 0 0 0 0,2-1 0 0 0,2 2-5 0 0,-5-5 47 0 0,0-1 1 0 0,-1 0-1 0 0,1-1 0 0 0,0 1 1 0 0,0-1-1 0 0,0 0 0 0 0,-1-1 0 0 0,1 0 1 0 0,0 1-1 0 0,0-2 0 0 0,-1 1 0 0 0,1-1 1 0 0,-1 0-1 0 0,1 0 0 0 0,-1 0 1 0 0,0-1-1 0 0,0 0 0 0 0,0 0 0 0 0,0 0 1 0 0,0 0-1 0 0,-1-1 0 0 0,1 0 1 0 0,-1 0-1 0 0,0 0 0 0 0,0-1 0 0 0,-1 1 1 0 0,1-1-1 0 0,-1 0 0 0 0,0 0 1 0 0,0 0-1 0 0,-1 0-47 0 0,1 0 43 0 0,6-7 45 0 0,-1 0 1 0 0,-1 0-1 0 0,0-1 0 0 0,-1 0 0 0 0,0 0 0 0 0,-1 0 0 0 0,0-1 0 0 0,1-12-88 0 0,-4 19 1024 0 0,0-4-3165 0 0,9 15-7440 0 0,-7-1 3439 0 0,1-3-5219 0 0</inkml:trace>
  <inkml:trace contextRef="#ctx0" brushRef="#br0" timeOffset="1952.966">3664 664 11642 0 0,'0'0'1704'0'0,"0"0"-568"0"0,0 0-176 0 0,0 0 118 0 0,0 0 60 0 0,0 0-107 0 0,0 0-272 0 0,0 0-293 0 0,0 0-205 0 0,0 0-101 0 0,0 0-73 0 0,0 0-42 0 0,0 0-18 0 0,-3 32-33 0 0,-6 96-32 0 0,17-80-702 0 0,4-46-5408 0 0,-10-3 1509 0 0,-1 1-4284 0 0</inkml:trace>
  <inkml:trace contextRef="#ctx0" brushRef="#br0" timeOffset="2221.177">3518 314 10642 0 0,'0'0'648'0'0,"0"0"-416"0"0,0 0-168 0 0,0 0-80 0 0,0 0-184 0 0,0 0-456 0 0,0 0-424 0 0,0 0-424 0 0,0 0-777 0 0,0 0-1840 0 0,0 0 2393 0 0</inkml:trace>
  <inkml:trace contextRef="#ctx0" brushRef="#br0" timeOffset="2400.553">3870 60 4457 0 0,'0'0'3521'0'0,"0"0"-1055"0"0,0 0-526 0 0,0 0-197 0 0,0 0-171 0 0,0 0-217 0 0,0 0-321 0 0,0 0-246 0 0,0 0-72 0 0,0 0 18 0 0,0 0 37 0 0,0 0-31 0 0,0 0-128 0 0,5 15-147 0 0,29 99 493 0 0,-14-28-500 0 0,-3 0 0 0 0,-5 0 0 0 0,-3 2 0 0 0,-4-1 0 0 0,-4 6-458 0 0,16 86 45 0 0,-1-141-752 0 0,-16-38 511 0 0,10-30-1887 0 0,-6 9 176 0 0,6-23-3993 0 0,-5 15-3282 0 0,-3 17 2950 0 0</inkml:trace>
  <inkml:trace contextRef="#ctx0" brushRef="#br0" timeOffset="15843.455">4216 8 0 0 0,'0'0'792'0'0,"0"0"478"0"0,0 0 101 0 0,0 0-51 0 0,0 0-85 0 0,0 0-83 0 0,0 0-68 0 0,0 0-9 0 0,0 0 51 0 0,9-3 6725 0 0,-4-1-5855 0 0,-5 27 4663 0 0,9 27-5740 0 0,0-4-654 0 0,25 254 604 0 0,10-93-685 0 0,-11-57 13 0 0,-27-98 80 0 0,-5-8 129 0 0,-8-19-327 0 0,8-39-1499 0 0,-1-5-1984 0 0,0 6-4710 0 0,0 5-4738 0 0</inkml:trace>
  <inkml:trace contextRef="#ctx0" brushRef="#br0" timeOffset="42211.589">409 1805 0 0 0,'0'0'798'0'0,"0"0"643"0"0,0 0 518 0 0,0 0 338 0 0,0 0 75 0 0,0 0-198 0 0,0 0-326 0 0,0 0-330 0 0,0 0-254 0 0,0 0-151 0 0,0 0-145 0 0,8-4-89 0 0,22-10-86 0 0,-19 11 7844 0 0,-18 9-7465 0 0,-10-7-1149 0 0,-1 1 0 0 0,1 1 1 0 0,0 0-1 0 0,0 1 0 0 0,0 1 1 0 0,0 1-1 0 0,0 0 0 0 0,1 1 0 0 0,-1 1-23 0 0,6 0 2 0 0,-6 0 18 0 0,0 1 1 0 0,0 0-1 0 0,1 2 1 0 0,1 0-1 0 0,-1 0 1 0 0,1 2 0 0 0,1 0-1 0 0,0 0 1 0 0,1 1-1 0 0,0 1 1 0 0,1 0 0 0 0,0 1-1 0 0,1 1 1 0 0,-9 15-21 0 0,12-17 22 0 0,2 2 0 0 0,0-1 0 0 0,0 1 1 0 0,1 0-1 0 0,1 0 0 0 0,1 0 1 0 0,0 0-1 0 0,1 1 0 0 0,0-1 0 0 0,1 6-22 0 0,0-12 17 0 0,0 0-1 0 0,1 0 0 0 0,0 1 0 0 0,1-1 1 0 0,-1 0-1 0 0,2 0 0 0 0,-1 0 1 0 0,1 0-1 0 0,1 0 0 0 0,0-1 0 0 0,0 1 1 0 0,0 0-1 0 0,1-1 0 0 0,1 0 0 0 0,-1 0 1 0 0,1 0-1 0 0,0-1 0 0 0,1 0 1 0 0,0 0-1 0 0,2 2-16 0 0,0-3 40 0 0,-1-1 0 0 0,1 0 0 0 0,0-1 0 0 0,0 0 0 0 0,1 0 0 0 0,-1 0 0 0 0,1-1 0 0 0,-1-1 1 0 0,1 1-1 0 0,0-1 0 0 0,0-1 0 0 0,0 0 0 0 0,0 0 0 0 0,1-1 0 0 0,-1 0 0 0 0,0 0 0 0 0,1-1-40 0 0,14-3 59 0 0,0-1 0 0 0,0-2-1 0 0,0 0 1 0 0,-1-1 0 0 0,0-1-1 0 0,-1-2-58 0 0,19-11 7 0 0,-41 22-28 0 0,0 0-29 0 0,0 0-64 0 0,0 0-69 0 0,0 0-124 0 0,0 0-169 0 0,-3-2-3328 0 0,-1 0-5851 0 0,4 2-2910 0 0</inkml:trace>
  <inkml:trace contextRef="#ctx0" brushRef="#br0" timeOffset="46002.446">770 2074 2617 0 0,'0'0'2136'0'0,"0"0"-69"0"0,0 0 82 0 0,0 0-12 0 0,0 0-178 0 0,0 0-273 0 0,0 0-262 0 0,0 0-222 0 0,0 0-203 0 0,0 0-167 0 0,0 0-126 0 0,15 3-110 0 0,95 23 1148 0 0,-102-24-1590 0 0,1 0 0 0 0,0 0 0 0 0,-1-1 1 0 0,1 0-1 0 0,0 0 0 0 0,0-1 0 0 0,0 0 0 0 0,-1 0 0 0 0,1-1 0 0 0,0-1 0 0 0,0 1 0 0 0,-1-1 1 0 0,1-1-1 0 0,-1 0 0 0 0,1 0 0 0 0,-1 0 0 0 0,0-1 0 0 0,-1 0 0 0 0,1-1 0 0 0,-1 0 0 0 0,1 0 1 0 0,-1 0-1 0 0,-1-1 0 0 0,1 0 0 0 0,2-4-154 0 0,-7 8 23 0 0,1-1 0 0 0,-1 0 0 0 0,1 0 1 0 0,-1 1-1 0 0,0-2 0 0 0,0 1 0 0 0,0 0 0 0 0,-1 0 1 0 0,1-1-1 0 0,-1 1 0 0 0,0-1 0 0 0,0 1 0 0 0,0-1 0 0 0,0 1 1 0 0,0-1-1 0 0,-1 0 0 0 0,0 1 0 0 0,0-1 0 0 0,0 0 1 0 0,0 1-1 0 0,0-1 0 0 0,-1 0 0 0 0,1 1 0 0 0,-1-1 0 0 0,0 1 1 0 0,0-1-1 0 0,-1 1 0 0 0,1-1 0 0 0,-1 1 0 0 0,0 0 1 0 0,0-1-1 0 0,0 1 0 0 0,0 0 0 0 0,0 0 0 0 0,0 1 0 0 0,-1-1 1 0 0,0 0-1 0 0,1 1 0 0 0,-1 0 0 0 0,0-1 0 0 0,0 1 1 0 0,0 0-1 0 0,-1 1 0 0 0,1-1 0 0 0,0 0 0 0 0,-1 1 1 0 0,0 0-25 0 0,-9 1-13 0 0,0 0-1 0 0,0 1 0 0 0,0 0 1 0 0,1 1-1 0 0,-1 1 0 0 0,1 0 0 0 0,-1 1 1 0 0,1 0-1 0 0,0 1 0 0 0,0 0 0 0 0,1 1 1 0 0,-1 0-1 0 0,1 1 0 0 0,1 1 0 0 0,-1-1 1 0 0,1 1-1 0 0,1 1 0 0 0,-1 0 0 0 0,2 0 1 0 0,-4 5 14 0 0,3-5-2 0 0,0 1 1 0 0,0 0-1 0 0,1 0 1 0 0,0 1-1 0 0,1 0 1 0 0,1 1-1 0 0,-1-1 1 0 0,2 1-1 0 0,0 1 1 0 0,0-1-1 0 0,1 1 1 0 0,0-1-1 0 0,1 1 1 0 0,1 0-1 0 0,0 0 1 0 0,1 1-1 0 0,0-1 2 0 0,3-6 37 0 0,1 1 0 0 0,-1-1-1 0 0,1 0 1 0 0,1 0-1 0 0,-1-1 1 0 0,1 1 0 0 0,0-1-1 0 0,1 1 1 0 0,-1-1-1 0 0,1-1 1 0 0,0 1-1 0 0,1-1 1 0 0,0 1 0 0 0,-1-2-1 0 0,2 1 1 0 0,-1-1-1 0 0,0 0 1 0 0,1 0 0 0 0,0 0-1 0 0,0-1 1 0 0,0 0-1 0 0,0-1 1 0 0,2 1-37 0 0,136 12 621 0 0,-133-16-661 0 0,0 0-1 0 0,-1 0 0 0 0,1-1 0 0 0,0-1 1 0 0,-1 0-1 0 0,0-1 0 0 0,1 0 0 0 0,-1 0 0 0 0,-1-1 1 0 0,1-1-1 0 0,-1 0 0 0 0,0 0 0 0 0,8-7 41 0 0,11-11-4260 0 0,-4-4-4036 0 0,-15 17-4068 0 0</inkml:trace>
  <inkml:trace contextRef="#ctx0" brushRef="#br0" timeOffset="46652.46">1493 1901 14371 0 0,'0'0'2107'0'0,"0"0"-584"0"0,0 0-223 0 0,0 0-54 0 0,0 0-71 0 0,0 0-167 0 0,0 0-265 0 0,0 0-204 0 0,0 0-70 0 0,0 0 9 0 0,0 0 2 0 0,0 0-41 0 0,0 0-82 0 0,-1 16-73 0 0,-3 54-76 0 0,-29 35 300 0 0,-60 76-281 0 0,44-101-250 0 0,44-76 29 0 0,3-1-4 0 0,2-2 5 0 0,7-17 82 0 0,28-64 27 0 0,-15 38-99 0 0,2 1 0 0 0,2 1 0 0 0,1 1 0 0 0,2 1 0 0 0,2 1 0 0 0,15-13-17 0 0,28-16-84 0 0,-63 103 97 0 0,-9 49 79 0 0,-2-77-91 0 0,0 0 0 0 0,0 0 0 0 0,1 1-1 0 0,0-1 1 0 0,1 0 0 0 0,0 1 0 0 0,1-1 0 0 0,0 0 0 0 0,0 0 0 0 0,1 0 0 0 0,0 1 0 0 0,0-1 0 0 0,1-1 0 0 0,0 1-1 0 0,1 0 1 0 0,0-1 0 0 0,0 0 0 0 0,1 0 0 0 0,0 0 0 0 0,1 0 0 0 0,-1-1 0 0 0,1 0 0 0 0,1 0 0 0 0,-1-1 0 0 0,5 3-1 0 0,-7-7 17 0 0,0 0 0 0 0,0-1 0 0 0,0 0 0 0 0,0 0 0 0 0,1 0 0 0 0,-1 0 0 0 0,0-1 0 0 0,1 1 0 0 0,-1-1 0 0 0,0 0 0 0 0,1 0 0 0 0,-1-1 0 0 0,0 1 0 0 0,1-1 0 0 0,-1 0 0 0 0,0 0 1 0 0,0-1-1 0 0,0 1 0 0 0,0-1 0 0 0,0 0 0 0 0,0 0 0 0 0,0 0 0 0 0,0-1 0 0 0,-1 1 0 0 0,1-1 0 0 0,-1 0 0 0 0,0 0 0 0 0,3-3-17 0 0,66-105 850 0 0,-61 82-846 0 0,-1 0 0 0 0,-2 0 1 0 0,-1-1-1 0 0,-2 0 0 0 0,0-1 1 0 0,-2 1-1 0 0,-2-14-4 0 0,-1 43-503 0 0,0 1-447 0 0,0 0-676 0 0,0 0-1408 0 0,0 0-3794 0 0,0 0-5640 0 0</inkml:trace>
  <inkml:trace contextRef="#ctx0" brushRef="#br0" timeOffset="47074.354">2279 1507 16195 0 0,'0'0'1737'0'0,"0"0"-501"0"0,0 0-305 0 0,0 0 13 0 0,0 0 30 0 0,0 0-81 0 0,0 0-202 0 0,0 0-204 0 0,0 0-110 0 0,0 0 47 0 0,0 0 98 0 0,0 0 38 0 0,2 10-16 0 0,30 231 2005 0 0,-23 118-1868 0 0,-22-244-684 0 0,-9-38-49 0 0,22-77-2 0 0,0 0-20 0 0,0 0-26 0 0,-9-26-2239 0 0,-25-83-7282 0 0,26 90 3695 0 0,4 4-5178 0 0</inkml:trace>
  <inkml:trace contextRef="#ctx0" brushRef="#br0" timeOffset="47252.339">2007 1908 10426 0 0,'0'0'2043'0'0,"0"0"-600"0"0,0 0-234 0 0,0 0 194 0 0,0 0 238 0 0,0 0 29 0 0,0 0-142 0 0,0 0-229 0 0,0 0-221 0 0,0 0-157 0 0,0 0-111 0 0,31 5-123 0 0,100 15-101 0 0,41-15 863 0 0,-36-11-334 0 0,-68 2-3022 0 0,-1 2-8834 0 0,-65 2 1579 0 0</inkml:trace>
  <inkml:trace contextRef="#ctx0" brushRef="#br0" timeOffset="47896.945">2624 2019 5913 0 0,'0'0'1373'0'0,"0"0"-133"0"0,0 0 169 0 0,0 0 221 0 0,0 0 148 0 0,0 0 5 0 0,0 0-185 0 0,0 0-230 0 0,0 0-197 0 0,0 0-170 0 0,0 0-126 0 0,0 0-100 0 0,0 0-72 0 0,31 9-72 0 0,97 26-77 0 0,-75-34 151 0 0,-46-6-521 0 0,0 2-108 0 0,-1-1 0 0 0,0 0 0 0 0,0 0 0 0 0,0 0 0 0 0,-1-1 0 0 0,1 1 0 0 0,-1-1 1 0 0,0-1-1 0 0,0 1 0 0 0,-1-1 0 0 0,1 0 0 0 0,-1 0 0 0 0,-1 0 0 0 0,1 0 0 0 0,-1-1 1 0 0,0 0-1 0 0,-1 1 0 0 0,1-1 0 0 0,-1 0 0 0 0,-1 0 0 0 0,1 0 0 0 0,-1-1 0 0 0,-1 1 0 0 0,1 0 1 0 0,-1 0-1 0 0,0-3-76 0 0,-1 7 1 0 0,0 1 1 0 0,0 0 0 0 0,1 0-1 0 0,-1 0 1 0 0,0 0-1 0 0,-1 0 1 0 0,1 0 0 0 0,0 0-1 0 0,-1 1 1 0 0,1-1-1 0 0,-1 0 1 0 0,1 1 0 0 0,-1-1-1 0 0,0 1 1 0 0,1-1 0 0 0,-1 1-1 0 0,0 0 1 0 0,0 0-1 0 0,0 0 1 0 0,0 0 0 0 0,0 0-1 0 0,0 0 1 0 0,-1 0 0 0 0,1 1-1 0 0,0-1 1 0 0,0 1-1 0 0,0 0 1 0 0,-1 0 0 0 0,1-1-1 0 0,0 1 1 0 0,0 1-1 0 0,-1-1 1 0 0,1 0 0 0 0,-2 1-2 0 0,-75 26-131 0 0,63-17 108 0 0,0 1 0 0 0,1 1 0 0 0,0 1 0 0 0,2 0 0 0 0,-1 1 0 0 0,1 0-1 0 0,1 1 1 0 0,1 0 0 0 0,0 1 0 0 0,1 0 0 0 0,0 1 0 0 0,2 0 0 0 0,0 1 0 0 0,1-1 0 0 0,0 3 23 0 0,6-16-1 0 0,0 1-1 0 0,0 0 0 0 0,0 0 1 0 0,1 0-1 0 0,0 0 0 0 0,0 0 1 0 0,1 0-1 0 0,-1 0 1 0 0,1 0-1 0 0,0-1 0 0 0,0 1 1 0 0,0 0-1 0 0,1 0 0 0 0,0-1 1 0 0,0 1-1 0 0,0-1 1 0 0,0 0-1 0 0,1 1 0 0 0,0-1 1 0 0,0 0-1 0 0,0-1 0 0 0,0 1 1 0 0,0 0-1 0 0,1-1 1 0 0,0 0-1 0 0,-1 0 0 0 0,1 0 1 0 0,0 0-1 0 0,1 0 0 0 0,-1-1 1 0 0,0 0-1 0 0,1 0 0 0 0,0 0 1 0 0,-1-1-1 0 0,1 1 1 0 0,3 0 1 0 0,14 3 48 0 0,0 0 0 0 0,0-1 0 0 0,1-2 0 0 0,-1 0 0 0 0,1-1 1 0 0,0-1-1 0 0,-1-2 0 0 0,16-2-48 0 0,-2-3 120 0 0,-2-1-1 0 0,1-2 0 0 0,-1-2 1 0 0,-1-1-1 0 0,16-9-119 0 0,-29 12 72 0 0,0-1-1 0 0,-1 0 1 0 0,0-2-1 0 0,-1 0 0 0 0,-1-1 1 0 0,0-1-1 0 0,-1-1 0 0 0,0 0 1 0 0,-2-1-1 0 0,0-1 0 0 0,-1 0 1 0 0,1-2-72 0 0,-9 12 9 0 0,-1-1 1 0 0,1 1 0 0 0,-1-1-1 0 0,-1 0 1 0 0,0-1 0 0 0,0 1-1 0 0,-1 0 1 0 0,0-1 0 0 0,-1 0 0 0 0,0 1-1 0 0,0-1 1 0 0,-1 0 0 0 0,0 0-1 0 0,-1 1 1 0 0,0-1 0 0 0,0 0-1 0 0,-1 1 1 0 0,-1-1 0 0 0,0-2-10 0 0,-1 8-5 0 0,1 1 1 0 0,-1-1-1 0 0,1 1 1 0 0,-1 0-1 0 0,0 0 1 0 0,-1 0 0 0 0,1 1-1 0 0,0-1 1 0 0,-1 1-1 0 0,1 0 1 0 0,-1 0-1 0 0,0 1 1 0 0,1-1-1 0 0,-1 1 1 0 0,0 0-1 0 0,0 0 1 0 0,0 1-1 0 0,0 0 1 0 0,0-1 0 0 0,0 2-1 0 0,0-1 1 0 0,0 0-1 0 0,0 1 1 0 0,0 0-1 0 0,0 0 1 0 0,1 1-1 0 0,-1-1 1 0 0,0 1-1 0 0,1 0 1 0 0,-1 0 0 0 0,1 1-1 0 0,0-1 1 0 0,-1 1-1 0 0,1 0 1 0 0,1 0-1 0 0,-1 1 1 0 0,0-1-1 0 0,1 1 1 0 0,0 0-1 0 0,-1-1 1 0 0,0 3 4 0 0,1-3-5 0 0,0-1 1 0 0,0 1-1 0 0,1-1 0 0 0,-1 1 1 0 0,0 0-1 0 0,1 0 0 0 0,0 0 1 0 0,0 0-1 0 0,0 0 0 0 0,0 1 1 0 0,0-1-1 0 0,1 0 1 0 0,-1 1-1 0 0,1 0 0 0 0,0-1 1 0 0,0 1-1 0 0,1 0 0 0 0,-1-1 1 0 0,1 1-1 0 0,-1 0 0 0 0,1 0 1 0 0,0-1-1 0 0,1 1 0 0 0,-1 0 1 0 0,1 0-1 0 0,-1-1 0 0 0,1 1 1 0 0,0 0-1 0 0,1-1 0 0 0,-1 1 1 0 0,1-1-1 0 0,-1 1 1 0 0,1-1-1 0 0,0 0 0 0 0,0 0 1 0 0,0 0-1 0 0,2 2 5 0 0,165 85 103 0 0,-164-82-66 0 0,0-1 1 0 0,0 1-1 0 0,0 1 1 0 0,-1-1 0 0 0,0 1-1 0 0,0 0 1 0 0,-1 0-1 0 0,-1 0 1 0 0,1 0-1 0 0,-1 0 1 0 0,-1 1 0 0 0,0-1-1 0 0,0 1 1 0 0,-1-1-1 0 0,0 1 1 0 0,-1-1 0 0 0,0 0-1 0 0,0 1 1 0 0,-1-1-1 0 0,0 0 1 0 0,-1 1-1 0 0,-3 7-37 0 0,4-5 26 0 0,1-10-53 0 0,0-1 0 0 0,0 1-1 0 0,1 0 1 0 0,-1 0 0 0 0,0 0 0 0 0,1 0 0 0 0,-1 0 0 0 0,1 0 0 0 0,0-1 0 0 0,0 1-1 0 0,0 0 1 0 0,0 0 0 0 0,0 0 0 0 0,0 0 0 0 0,0 0 0 0 0,1 0 0 0 0,-1 0 0 0 0,1 0-1 0 0,-1 0 1 0 0,1 0 0 0 0,0-1 0 0 0,0 1 0 0 0,0 0 0 0 0,0 0 0 0 0,0-1-1 0 0,0 1 1 0 0,0-1 0 0 0,1 1 0 0 0,-1-1 0 0 0,0 1 0 0 0,1-1 0 0 0,-1 0 0 0 0,1 0-1 0 0,0 0 1 0 0,-1 0 0 0 0,1 0 0 0 0,0 0 0 0 0,-1 0 0 0 0,1 0 0 0 0,0-1 0 0 0,2 1 27 0 0,7-1-2203 0 0,1 0-6806 0 0,-8 0-3199 0 0</inkml:trace>
  <inkml:trace contextRef="#ctx0" brushRef="#br0" timeOffset="48589.596">3594 2129 7762 0 0,'0'0'2576'0'0,"0"0"-261"0"0,0 0-221 0 0,0 0-132 0 0,0 0-192 0 0,0 0-309 0 0,0 0-363 0 0,0 0-309 0 0,0 0-161 0 0,0 0-42 0 0,0 0 25 0 0,0 0 52 0 0,0 0-39 0 0,16-1-68 0 0,128-16 665 0 0,133-42-638 0 0,-206 58-2950 0 0,-55 2-2459 0 0,-1-1-4075 0 0,-11 0-2304 0 0</inkml:trace>
  <inkml:trace contextRef="#ctx0" brushRef="#br0" timeOffset="49393.159">4396 1926 11314 0 0,'0'0'2636'0'0,"0"0"-860"0"0,0 0-485 0 0,0 0-111 0 0,0 0-22 0 0,0 0-90 0 0,0 0-133 0 0,0 0-175 0 0,0 0-177 0 0,0 0-143 0 0,-30 23-105 0 0,-95 72-98 0 0,122-93-224 0 0,-1 0 0 0 0,1 0 0 0 0,0 0 0 0 0,0 0 0 0 0,0 0 0 0 0,0 1 0 0 0,1 0 0 0 0,-1-1 0 0 0,1 1-1 0 0,0 0 1 0 0,-1 0 0 0 0,1 0 0 0 0,0 0 0 0 0,1 1 0 0 0,-1-1 0 0 0,1 0 0 0 0,-1 1 0 0 0,1-1 0 0 0,-1 5-13 0 0,0 2 43 0 0,1-3-22 0 0,-1 0 0 0 0,1 0-1 0 0,0 0 1 0 0,1 0 0 0 0,0-1 0 0 0,0 1-1 0 0,0 0 1 0 0,1 0 0 0 0,0 0-1 0 0,0 0 1 0 0,1 0 0 0 0,-1 0-1 0 0,2-1 1 0 0,-1 1 0 0 0,1-1-1 0 0,0 0 1 0 0,0 0 0 0 0,1 0-1 0 0,-1 0 1 0 0,1 0 0 0 0,1-1-1 0 0,-1 1 1 0 0,1-1 0 0 0,0 0-1 0 0,0-1 1 0 0,1 1 0 0 0,-1-1-1 0 0,1 0 1 0 0,0-1 0 0 0,0 1-1 0 0,0-1 1 0 0,0 0 0 0 0,1-1-1 0 0,-1 1 1 0 0,1-1 0 0 0,2 0-21 0 0,1 1 71 0 0,-1-1 0 0 0,1 0 1 0 0,0 0-1 0 0,0-1 0 0 0,0-1 1 0 0,-1 1-1 0 0,1-2 0 0 0,0 1 0 0 0,0-1 1 0 0,0-1-1 0 0,-1 0 0 0 0,1 0 1 0 0,0-1-1 0 0,-1 0 0 0 0,0-1 1 0 0,0 0-1 0 0,0 0 0 0 0,0-1 1 0 0,-1 0-1 0 0,0 0 0 0 0,0-1 1 0 0,0 0-1 0 0,-1-1 0 0 0,1 0 0 0 0,-2 0 1 0 0,1 0-1 0 0,-1-1 0 0 0,0 0 1 0 0,-1 0-1 0 0,1-1 0 0 0,-2 1 1 0 0,1-1-1 0 0,-1 0 0 0 0,-1 0 1 0 0,0-1-1 0 0,0 1 0 0 0,0-1 1 0 0,-1-3-72 0 0,-2 6-3 0 0,0 1 0 0 0,0 0 0 0 0,0 0 0 0 0,-1-1 0 0 0,0 1 1 0 0,-1 0-1 0 0,1 0 0 0 0,-1 0 0 0 0,0 0 0 0 0,-1 0 0 0 0,1 1 1 0 0,-1-1-1 0 0,0 1 0 0 0,-1 0 0 0 0,1-1 0 0 0,-1 1 0 0 0,0 1 1 0 0,-1-1-1 0 0,1 1 0 0 0,-1-1 0 0 0,1 1 0 0 0,-1 1 0 0 0,0-1 1 0 0,-1 1-1 0 0,-1-2 3 0 0,-1 0-105 0 0,-1-1 0 0 0,0 1 0 0 0,0 0 0 0 0,0 1 0 0 0,0 0 0 0 0,-1 1 0 0 0,1 0 0 0 0,-1 0 0 0 0,0 1 0 0 0,0 0 0 0 0,0 1 0 0 0,0 0 0 0 0,0 0 0 0 0,0 1 0 0 0,0 0-1 0 0,-5 2 106 0 0,16-2-16 0 0,0 0-1 0 0,0 0 0 0 0,0 0 0 0 0,-1 0 0 0 0,1 0 0 0 0,0 0 0 0 0,0 1 0 0 0,0-1 0 0 0,0 0 0 0 0,-1 1 0 0 0,1-1 0 0 0,0 0 0 0 0,0 1 0 0 0,-1-1 0 0 0,1 1 1 0 0,0-1-1 0 0,-1 1 0 0 0,1 0 0 0 0,0-1 0 0 0,-1 1 0 0 0,1 0 0 0 0,-1-1 0 0 0,1 1 0 0 0,-1 0 0 0 0,1-1 0 0 0,-1 1 0 0 0,0 0 0 0 0,1 0 0 0 0,-1 0 1 0 0,0 0-1 0 0,1-1 0 0 0,-1 1 0 0 0,0 0 0 0 0,0 0 0 0 0,0 0 0 0 0,0 0 0 0 0,0 0 0 0 0,0-1 0 0 0,0 1 0 0 0,0 0 0 0 0,0 0 0 0 0,-1 0 0 0 0,1 0 0 0 0,0-1 1 0 0,0 1-1 0 0,-1 0 0 0 0,1 0 0 0 0,-1 0 0 0 0,1-1 0 0 0,-1 1 0 0 0,1 0 0 0 0,-1-1 0 0 0,1 1 0 0 0,-1 0 0 0 0,1-1 0 0 0,-1 1 0 0 0,0-1 0 0 0,1 1 0 0 0,-1-1 1 0 0,0 1-1 0 0,0-1 0 0 0,1 1 0 0 0,-1-1 0 0 0,0 0 0 0 0,0 1 0 0 0,0-1 17 0 0,26 1 92 0 0,0-1 0 0 0,-1-2 0 0 0,1 0 0 0 0,0-1 0 0 0,0-2 0 0 0,-1-1 1 0 0,0 0-1 0 0,0-2 0 0 0,-1-1 0 0 0,0 0 0 0 0,-1-2 0 0 0,0-1 0 0 0,0-1 0 0 0,-1 0 0 0 0,-1-2 0 0 0,0 0 0 0 0,-1-1 1 0 0,-1-1-1 0 0,10-13-92 0 0,-16 17 17 0 0,-2-1 0 0 0,0 0 0 0 0,0-1 0 0 0,-1 0 0 0 0,-1 0 0 0 0,-1-1 0 0 0,0 0 0 0 0,-1 0 0 0 0,-1-1 1 0 0,0 0-1 0 0,-1 0 0 0 0,-1 0 0 0 0,-1 0 0 0 0,0 0 0 0 0,-1-1 0 0 0,-2-11-17 0 0,2 28-1 0 0,-1 0 0 0 0,0-1 1 0 0,0 1-1 0 0,1-1 0 0 0,-1 1 0 0 0,0-1 0 0 0,0 1 1 0 0,0-1-1 0 0,-1 1 0 0 0,1-1 0 0 0,0 1 0 0 0,-1 0 1 0 0,1-1-1 0 0,0 1 0 0 0,-1 0 0 0 0,0-1 1 0 0,1 1-1 0 0,-1 0 0 0 0,0-1 0 0 0,0 1 0 0 0,1 0 1 0 0,-1 0-1 0 0,0 0 0 0 0,0 0 0 0 0,0 0 0 0 0,-1 0 1 0 0,1 0-1 0 0,0 0 0 0 0,0 0 0 0 0,0 0 0 0 0,-1 1 1 0 0,1-1-1 0 0,0 1 0 0 0,-1-1 0 0 0,1 1 0 0 0,-1-1 1 0 0,1 1-1 0 0,0 0 0 0 0,-1-1 0 0 0,1 1 0 0 0,-1 0 1 0 0,1 0-1 0 0,-1 0 0 0 0,1 0 0 0 0,-1 1 0 0 0,1-1 1 0 0,0 0-1 0 0,-1 0 0 0 0,1 1 0 0 0,-1-1 0 0 0,1 1 1 0 0,0 0-1 0 0,-1-1 0 0 0,1 1 0 0 0,0 0 1 0 0,0 0-1 0 0,-1 0 1 0 0,-4 14-5 0 0,1-1 0 0 0,1 2 0 0 0,0-1 0 0 0,1 0 1 0 0,1 1-1 0 0,1-1 0 0 0,0 1 0 0 0,0 0 0 0 0,2 0 1 0 0,0-1-1 0 0,2 12 5 0 0,-2-18 1 0 0,48 370 27 0 0,-27-245-23 0 0,-5 1 0 0 0,-3 92-5 0 0,-13-187-18 0 0,1-28 22 0 0,-1 1 0 0 0,0 0 1 0 0,-1 0-1 0 0,-1-1 0 0 0,0 1 0 0 0,0 0 1 0 0,-2 0-1 0 0,1-1 0 0 0,-1 1 0 0 0,-1-1 1 0 0,-1 0-1 0 0,1 0 0 0 0,-2-1 0 0 0,0 1 1 0 0,-4 5-5 0 0,6-12 14 0 0,0-1 0 0 0,0-1 1 0 0,0 1-1 0 0,-1-1 0 0 0,1 1 0 0 0,-1-1 1 0 0,0-1-1 0 0,0 1 0 0 0,0-1 1 0 0,0 0-1 0 0,-1 0 0 0 0,1 0 0 0 0,-1 0 1 0 0,1-1-1 0 0,-1 0 0 0 0,1-1 0 0 0,-1 1 1 0 0,0-1-1 0 0,1 0 0 0 0,-1 0 1 0 0,0-1-1 0 0,1 0 0 0 0,-1 0 0 0 0,1 0 1 0 0,-1 0-1 0 0,1-1 0 0 0,0 0 1 0 0,-1 0-1 0 0,1-1 0 0 0,0 1 0 0 0,-3-3-14 0 0,3 0 1 0 0,0 0 1 0 0,1 0-1 0 0,0 0 0 0 0,0 0 0 0 0,0 0 0 0 0,1-1 0 0 0,-1 0 0 0 0,1 0 0 0 0,1 1 0 0 0,-1-2 0 0 0,1 1 0 0 0,0 0 0 0 0,0 0 0 0 0,1-1 0 0 0,0 1 0 0 0,0-1 0 0 0,1 1 0 0 0,-1-1 0 0 0,1 0 0 0 0,1 1 0 0 0,-1-1 0 0 0,2 0-1 0 0,-2-22-19 0 0,3 0-1 0 0,0 0 0 0 0,2 1 1 0 0,1-1-1 0 0,1 1 1 0 0,1 0-1 0 0,2 1 1 0 0,1 0-1 0 0,4-6 20 0 0,-6 13-148 0 0,1 0 1 0 0,1 1-1 0 0,1 0 1 0 0,1 0-1 0 0,0 1 1 0 0,1 1-1 0 0,1 0 0 0 0,1 1 1 0 0,12-9 147 0 0,19-13-2335 0 0,-28 22-3108 0 0,-9 8 401 0 0,1 0-7025 0 0</inkml:trace>
  <inkml:trace contextRef="#ctx0" brushRef="#br0" timeOffset="49921.12">5214 2166 6617 0 0,'0'0'3400'0'0,"0"0"-1188"0"0,0 0-670 0 0,0 0-175 0 0,0 0 47 0 0,0 0 51 0 0,0 0-61 0 0,0 0-159 0 0,0 0-162 0 0,0 0-152 0 0,0 0-163 0 0,0 0-142 0 0,25-4-152 0 0,121-15 89 0 0,-64 16 451 0 0,-47 3-4499 0 0,-7 0-5584 0 0,-26 0-2590 0 0</inkml:trace>
  <inkml:trace contextRef="#ctx0" brushRef="#br0" timeOffset="50565.434">5742 2453 2112 0 0,'0'0'3121'0'0,"0"0"-418"0"0,0 0 14 0 0,0 0 5 0 0,0 0-206 0 0,0 0-388 0 0,0 0-509 0 0,0 0-351 0 0,0 0-232 0 0,0 0-205 0 0,0 0-112 0 0,0 0-59 0 0,0 0-45 0 0,0-15-70 0 0,3-100 733 0 0,1 93-1176 0 0,2 1 0 0 0,0 0 1 0 0,1 0-1 0 0,1 0 0 0 0,1 1 1 0 0,1 0-1 0 0,0 1 1 0 0,2 0-1 0 0,0 1 0 0 0,1 0 1 0 0,1 1-1 0 0,0 0 0 0 0,2 1 1 0 0,0 1-1 0 0,0 1 0 0 0,1 0 1 0 0,1 1-1 0 0,1 1 0 0 0,-1 0 1 0 0,15-5-103 0 0,-30 16 4 0 0,-1 0 0 0 0,0 0 0 0 0,0 1 0 0 0,1-1 0 0 0,-1 1 0 0 0,0-1 0 0 0,1 1 0 0 0,-1 0 0 0 0,0 0 0 0 0,1 0 0 0 0,-1 0 0 0 0,0 0 0 0 0,1 1 1 0 0,-1-1-1 0 0,0 1 0 0 0,1 0 0 0 0,-1-1 0 0 0,0 1 0 0 0,0 0 0 0 0,0 0 0 0 0,0 0 0 0 0,0 1 0 0 0,0-1 0 0 0,0 0 0 0 0,0 1 0 0 0,0-1 0 0 0,-1 1 0 0 0,1 0 0 0 0,0 0 0 0 0,-1-1 0 0 0,1 1 0 0 0,-1 0 1 0 0,0 0-1 0 0,0 0 0 0 0,0 0 0 0 0,0 1 0 0 0,0-1 0 0 0,0 0 0 0 0,-1 0 0 0 0,1 1 0 0 0,-1-1 0 0 0,1 0 0 0 0,-1 1 0 0 0,0-1 0 0 0,0 0 0 0 0,0 1 0 0 0,0-1 0 0 0,0 0 0 0 0,-1 1 0 0 0,1-1 0 0 0,-1 0 1 0 0,0 2-6 0 0,-13 164 130 0 0,10-80-135 0 0,5-86 7 0 0,0-1 0 0 0,0 0 0 0 0,0 0-1 0 0,0 0 1 0 0,0 0 0 0 0,0 0 0 0 0,0 0 0 0 0,0 0 0 0 0,0 0-1 0 0,1-1 1 0 0,-1 1 0 0 0,0 0 0 0 0,1-1 0 0 0,-1 1 0 0 0,0-1-1 0 0,1 1 1 0 0,-1-1 0 0 0,1 0 0 0 0,-1 0 0 0 0,1 1-1 0 0,-1-1 1 0 0,0 0 0 0 0,1 0 0 0 0,-1 0 0 0 0,1-1 0 0 0,-1 1-1 0 0,1 0 1 0 0,-1 0 0 0 0,1-1 0 0 0,-1 1 0 0 0,0-1-1 0 0,1 0 1 0 0,-1 1 0 0 0,0-1 0 0 0,1 0 0 0 0,-1 1 0 0 0,0-1-1 0 0,0 0 1 0 0,0 0 0 0 0,0 0 0 0 0,0 0 0 0 0,0 0 0 0 0,0-1-1 0 0,0 1 1 0 0,0 0 0 0 0,0 0 0 0 0,-1-1-1 0 0,304-274 83 0 0,-277 256-69 0 0,-20 14-12 0 0,0 0 0 0 0,0 0 0 0 0,0 1 0 0 0,1 0 1 0 0,0 0-1 0 0,0 1 0 0 0,0 0 0 0 0,0 1 0 0 0,1-1 1 0 0,-1 2-1 0 0,1-1 0 0 0,0 1 0 0 0,4 0-2 0 0,-1 43-77 0 0,-59 277 273 0 0,47-315-215 0 0,0 0-1 0 0,0-1 1 0 0,1 1 0 0 0,-1-1-1 0 0,1 1 1 0 0,0-1 0 0 0,0 1-1 0 0,0-1 1 0 0,0 1 0 0 0,0-1-1 0 0,0 0 1 0 0,1 0 0 0 0,-1 0-1 0 0,1 1 1 0 0,0-1 0 0 0,-1-1-1 0 0,1 1 1 0 0,0 0 0 0 0,0 0-1 0 0,0-1 1 0 0,0 1 0 0 0,0-1-1 0 0,1 1 1 0 0,-1-1 0 0 0,0 0-1 0 0,1 0 1 0 0,-1 0 0 0 0,1 0 19 0 0,46-9-3239 0 0,-32-1 591 0 0,3-3-5809 0 0,-13 8-3222 0 0</inkml:trace>
  <inkml:trace contextRef="#ctx0" brushRef="#br0" timeOffset="50977.242">7110 1960 10466 0 0,'0'0'2925'0'0,"0"0"-591"0"0,0 0-297 0 0,0 0-192 0 0,0 0-191 0 0,0 0-254 0 0,0 0-341 0 0,0 0-278 0 0,0 0-193 0 0,0 0-120 0 0,0 0-58 0 0,0 0-42 0 0,-18 9-41 0 0,-56 34-47 0 0,63-35-208 0 0,0-1 0 0 0,0 1 0 0 0,1 1 0 0 0,0 0 0 0 0,1 1 1 0 0,0-1-1 0 0,0 2 0 0 0,1-1 0 0 0,0 1-72 0 0,-4 6 64 0 0,5-9-35 0 0,0 0-14 0 0,-1 1 0 0 0,1 0 1 0 0,1 0-1 0 0,0 0 0 0 0,0 1 0 0 0,1 0 0 0 0,0 0 0 0 0,1 0 1 0 0,0 1-1 0 0,0-1 0 0 0,1 1 0 0 0,1 0 0 0 0,0 0 1 0 0,0 2-16 0 0,2-11-2 0 0,1 0 1 0 0,-1 0 0 0 0,1 1-1 0 0,0-1 1 0 0,-1 0 0 0 0,1 0 0 0 0,0 0-1 0 0,0 0 1 0 0,1-1 0 0 0,-1 1-1 0 0,0 0 1 0 0,1 0 0 0 0,-1-1 0 0 0,1 1-1 0 0,-1 0 1 0 0,1-1 0 0 0,0 0 0 0 0,-1 1-1 0 0,1-1 1 0 0,0 0 0 0 0,0 0-1 0 0,0 0 1 0 0,0 0 0 0 0,0 0 0 0 0,0-1-1 0 0,0 1 1 0 0,1-1 0 0 0,-1 1-1 0 0,0-1 1 0 0,0 0 0 0 0,0 0 0 0 0,1 1-1 0 0,0-2 2 0 0,78-6 41 0 0,-54-6 24 0 0,0-2 0 0 0,-1 0 0 0 0,-1-1-1 0 0,-1-2 1 0 0,0 0 0 0 0,-1-2 0 0 0,-1 0-1 0 0,-1-2 1 0 0,16-20-65 0 0,40-22 163 0 0,-75 64-155 0 0,-1 1-1 0 0,1-1 1 0 0,-1 1 0 0 0,1 0 0 0 0,-1 0 0 0 0,1 0-1 0 0,-1-1 1 0 0,0 1 0 0 0,1 0 0 0 0,-1 1 0 0 0,0-1-1 0 0,0 0 1 0 0,0 0 0 0 0,0 0 0 0 0,0 1-1 0 0,0-1 1 0 0,0 1 0 0 0,0-1 0 0 0,0 1 0 0 0,-1-1-1 0 0,1 1 1 0 0,0-1 0 0 0,-1 1 0 0 0,0-1 0 0 0,1 1-1 0 0,-1 0 1 0 0,0-1 0 0 0,0 1 0 0 0,0 0 0 0 0,0-1-1 0 0,0 1 1 0 0,0 0 0 0 0,0-1 0 0 0,-1 1 0 0 0,1-1-1 0 0,0 1 1 0 0,-1 0 0 0 0,0-1 0 0 0,1 1-1 0 0,-1-1 1 0 0,0 1 0 0 0,0-1-8 0 0,1 11 68 0 0,-1 15-81 0 0,11 86 142 0 0,-9-109-190 0 0,0-1 0 0 0,0 0-1 0 0,1 0 1 0 0,-1 0 0 0 0,1 1-1 0 0,0-2 1 0 0,0 1 0 0 0,0 0-1 0 0,0 0 1 0 0,1 0 0 0 0,-1-1-1 0 0,1 0 1 0 0,-1 1 0 0 0,1-1-1 0 0,0 0 1 0 0,0 0 0 0 0,0 0-1 0 0,0-1 1 0 0,0 1 0 0 0,0-1-1 0 0,1 0 1 0 0,-1 0 0 0 0,0 0-1 0 0,1 0 1 0 0,-1 0 0 0 0,1-1-1 0 0,-1 1 1 0 0,1-1 0 0 0,-1 0-1 0 0,4-1 63 0 0,32-1-3768 0 0,-15-6-4854 0 0,-14 4-3383 0 0</inkml:trace>
  <inkml:trace contextRef="#ctx0" brushRef="#br0" timeOffset="51332.434">7868 1886 12699 0 0,'0'0'4117'0'0,"0"0"-1805"0"0,0 0-821 0 0,0 0-225 0 0,0 0-189 0 0,0 0-198 0 0,0 0-171 0 0,0 0-141 0 0,0 0-99 0 0,0 0-45 0 0,0 0-54 0 0,0 0-94 0 0,-28 15-42 0 0,-87 45-47 0 0,34-10 149 0 0,80-49-333 0 0,-1-1 0 0 0,1 1 0 0 0,-1-1 0 0 0,0 1 1 0 0,1-1-1 0 0,-1 1 0 0 0,1 0 0 0 0,0 0 0 0 0,-1 0 1 0 0,1 0-1 0 0,0 0 0 0 0,-1 0 0 0 0,1 0 1 0 0,0 1-1 0 0,0-1 0 0 0,0 0 0 0 0,0 1 0 0 0,0-1 1 0 0,0 1-1 0 0,1-1 0 0 0,-1 1 0 0 0,0-1 0 0 0,1 1 1 0 0,-1-1-1 0 0,1 1 0 0 0,0 0 0 0 0,-1-1 0 0 0,1 1 1 0 0,0 0-1 0 0,0-1 0 0 0,0 1 0 0 0,0 0 1 0 0,0-1-1 0 0,0 1 0 0 0,1 0 0 0 0,-1-1 0 0 0,1 1 1 0 0,-1-1-1 0 0,1 1 0 0 0,-1 0 0 0 0,1-1 0 0 0,0 1 1 0 0,0-1-1 0 0,0 0 0 0 0,0 1 0 0 0,0-1 1 0 0,0 0-1 0 0,0 1 0 0 0,0-1 0 0 0,1 0-2 0 0,59 21 42 0 0,-51-20-35 0 0,-1 0-1 0 0,0 1 1 0 0,0 0-1 0 0,0 1 1 0 0,-1 0-1 0 0,1 0 1 0 0,-1 1-1 0 0,0 0 1 0 0,0 0-1 0 0,-1 1 1 0 0,1 0-1 0 0,1 3-6 0 0,-7-5 31 0 0,0 1 1 0 0,0 0-1 0 0,0 0 0 0 0,-1 0 0 0 0,0 0 0 0 0,0 0 1 0 0,0 0-1 0 0,-1 1 0 0 0,1-1 0 0 0,-1 0 0 0 0,0 0 0 0 0,-1 0 1 0 0,1 0-1 0 0,-1 1 0 0 0,0-1 0 0 0,-1 0 0 0 0,1 0 1 0 0,-1-1-1 0 0,0 1 0 0 0,0 0 0 0 0,0 0 0 0 0,-1-1 0 0 0,0 1 1 0 0,1-1-1 0 0,-2 0 0 0 0,1 0 0 0 0,0 0 0 0 0,-1 0 1 0 0,0-1-1 0 0,0 1 0 0 0,0-1 0 0 0,0 0 0 0 0,0 0 0 0 0,-2 0-31 0 0,-2 2 13 0 0,0 0-1 0 0,0 0 0 0 0,0-1 1 0 0,0 0-1 0 0,-1 0 0 0 0,1-1 1 0 0,-1 0-1 0 0,0-1 0 0 0,0 0 1 0 0,0 0-1 0 0,0-1 0 0 0,0 0 0 0 0,-3-1-12 0 0,11 0-71 0 0,0-1-1 0 0,0 0 1 0 0,0 0-1 0 0,0 0 1 0 0,0 1-1 0 0,0-1 1 0 0,0 0-1 0 0,0 0 0 0 0,1 0 1 0 0,-1 0-1 0 0,0-1 1 0 0,0 1-1 0 0,1 0 1 0 0,-1 0-1 0 0,1 0 0 0 0,-1 0 1 0 0,1-1-1 0 0,-1 1 1 0 0,1 0-1 0 0,0-1 1 0 0,0 1-1 0 0,0 0 0 0 0,0-1 1 0 0,0 1-1 0 0,0 0 1 0 0,0-1-1 0 0,0 1 1 0 0,0 0-1 0 0,0 0 0 0 0,1-1 1 0 0,-1 1-1 0 0,1 0 1 0 0,-1 0-1 0 0,1-1 1 0 0,-1 1-1 0 0,1 0 0 0 0,0 0 1 0 0,-1 0-1 0 0,1 0 1 0 0,0 0-1 0 0,0 0 1 0 0,0 0-1 0 0,0 0 0 0 0,0 0 1 0 0,1 0 71 0 0,33-38-5197 0 0,-11 16-4631 0 0,-14 15-782 0 0</inkml:trace>
  <inkml:trace contextRef="#ctx0" brushRef="#br0" timeOffset="51703.725">8308 1860 13331 0 0,'0'0'2878'0'0,"0"0"-896"0"0,0 0-313 0 0,0 0-78 0 0,0 0-152 0 0,0 0-261 0 0,0 0-353 0 0,0 0-269 0 0,0 0-102 0 0,0 0-47 0 0,0 0-47 0 0,0 0-58 0 0,0 0-82 0 0,-18 16-47 0 0,-83 71 32 0 0,100-87-203 0 0,0 1-1 0 0,0-1 1 0 0,0 0 0 0 0,1 0 0 0 0,-1 0 0 0 0,0 1-1 0 0,0-1 1 0 0,0 0 0 0 0,0 1 0 0 0,1-1 0 0 0,-1 1-1 0 0,0-1 1 0 0,1 1 0 0 0,-1 0 0 0 0,0-1 0 0 0,1 1-1 0 0,-1-1 1 0 0,0 1 0 0 0,1 0 0 0 0,-1 0 0 0 0,1-1-1 0 0,-1 1 1 0 0,1 0 0 0 0,0 0 0 0 0,-1 0 0 0 0,1 0-1 0 0,0-1 1 0 0,0 1 0 0 0,-1 0 0 0 0,1 0 0 0 0,0 0-1 0 0,0 0 1 0 0,0 0 0 0 0,0 0 0 0 0,0-1 0 0 0,0 1-1 0 0,0 0 1 0 0,1 0 0 0 0,-1 0 0 0 0,0 0 0 0 0,0 0-1 0 0,1 0 1 0 0,-1-1 0 0 0,0 1 0 0 0,1 0 0 0 0,-1 0-1 0 0,1 0 1 0 0,-1-1 0 0 0,1 1 0 0 0,-1 0 0 0 0,1-1-1 0 0,0 1 1 0 0,-1 0 0 0 0,1-1 0 0 0,0 1 0 0 0,0-1-1 0 0,-1 1 1 0 0,1-1 0 0 0,0 0 0 0 0,0 1-1 0 0,0-1 1 0 0,-1 0 0 0 0,1 1 0 0 0,0-1 0 0 0,0 0-1 0 0,0 0 1 0 0,0 0 0 0 0,0 0 0 0 0,0 0-2 0 0,1 1 7 0 0,3-2 4 0 0,1 1 0 0 0,-1 0 0 0 0,0 0 0 0 0,0 1-1 0 0,0 0 1 0 0,1 0 0 0 0,-1 0 0 0 0,0 0 0 0 0,0 1 0 0 0,0-1 0 0 0,-1 1 0 0 0,1 1 0 0 0,0-1 0 0 0,-1 1 0 0 0,1 0 0 0 0,-1 0 0 0 0,0 0 0 0 0,0 0 0 0 0,0 1 0 0 0,0-1 0 0 0,-1 1 0 0 0,1 0 0 0 0,-1 0 0 0 0,0 1 0 0 0,-1-1 0 0 0,1 1 0 0 0,-1-1-1 0 0,1 1 1 0 0,-1 0 0 0 0,-1 0 0 0 0,1 0 0 0 0,0 3-11 0 0,-4 2 86 0 0,-1 1 0 0 0,0-1 1 0 0,-1 0-1 0 0,0 0 0 0 0,0-1 0 0 0,-1 1 0 0 0,0-1 0 0 0,-1 0 0 0 0,0 0 0 0 0,0-1 0 0 0,-1 1 0 0 0,0-1 0 0 0,-1-1 0 0 0,0 0 1 0 0,0 0-1 0 0,0 0 0 0 0,-1-1 0 0 0,0 0 0 0 0,0-1 0 0 0,0 0 0 0 0,-1 0 0 0 0,-8 2-86 0 0,14-5-4 0 0,0-1 0 0 0,0 1-1 0 0,0-1 1 0 0,0 0 0 0 0,-1 0 0 0 0,1-1 0 0 0,0 1-1 0 0,0-1 1 0 0,-1 0 0 0 0,1 0 0 0 0,0 0 0 0 0,0-1-1 0 0,-1 0 1 0 0,1 1 0 0 0,0-1 0 0 0,-2-1 4 0 0,-7-7-3865 0 0,3-4-3949 0 0,8 10-4632 0 0</inkml:trace>
  <inkml:trace contextRef="#ctx0" brushRef="#br0" timeOffset="79185.495">656 3569 0 0 0,'0'0'277'0'0,"0"0"801"0"0,0 0 377 0 0,0 0 109 0 0,0 0-9 0 0,0 0-85 0 0,0 0-107 0 0,2-2-92 0 0,-1 0-612 0 0,6-3-616 0 0,-1 3 5464 0 0,-6 2-4801 0 0,0 0-100 0 0,0 0-95 0 0,-10 98 3620 0 0,0-24-3673 0 0,6-7 4 0 0,2 1-1 0 0,4-1 0 0 0,2 1 1 0 0,7 26-462 0 0,53 257 1344 0 0,14 109 143 0 0,-27-118-759 0 0,6-17-286 0 0,-24-186-314 0 0,-20-88-65 0 0,-1 0 0 0 0,-3 0 0 0 0,-1 1 0 0 0,-2 34-63 0 0,-2 411 573 0 0,11-283-422 0 0,0-63 1 0 0,1 63 49 0 0,4 0 89 0 0,-25-42-69 0 0,-1 100 66 0 0,5-129-134 0 0,1-142-159 0 0,0-1-1 0 0,0 0 34 0 0,0 0-5 0 0,0 0 0 0 0,0 0-36 0 0,0 0-19 0 0,0 0 25 0 0,0 0-20 0 0,0 0-11 0 0,0 0 17 0 0,0 0-33 0 0,2-8-567 0 0,35-41-3120 0 0,-26 33-1 0 0,-1-2-3327 0 0,-1 2-6080 0 0</inkml:trace>
  <inkml:trace contextRef="#ctx0" brushRef="#br0" timeOffset="81819.991">1004 7858 0 0 0,'0'0'644'0'0,"0"0"355"0"0,0 0 12 0 0,0 0-142 0 0,0 0-118 0 0,0 0-48 0 0,0 0-3 0 0,-2-4 26 0 0,0 0-344 0 0,-4-17 2542 0 0,6 20-2025 0 0,0 1 27 0 0,0 0-3 0 0,0 0 7 0 0,0 0-67 0 0,0 0-63 0 0,0 0-49 0 0,0 0-22 0 0,0 3 4123 0 0,1-1-4379 0 0,13 4-201 0 0,0 0-1 0 0,0-1 1 0 0,1 0-1 0 0,0-2 1 0 0,0 1-1 0 0,0-2 1 0 0,0 0-1 0 0,0-1 1 0 0,1 0-1 0 0,-1-1 1 0 0,0-1-1 0 0,1 0-271 0 0,15 0 235 0 0,281-14 961 0 0,664-21 54 0 0,-540 42-753 0 0,-342-5-181 0 0,0-5 0 0 0,67-12-316 0 0,-120 12 65 0 0,401-6 435 0 0,-187-4-103 0 0,44 0-182 0 0,-65-1-33 0 0,-45-7 57 0 0,105 3-80 0 0,-100 8 81 0 0,-2-14-25 0 0,-125 16-166 0 0,49-1 62 0 0,67 3 15 0 0,-62-9 5 0 0,20 2 46 0 0,-141 7-199 0 0,0 7-9 0 0,0 0 35 0 0,0 0-5 0 0,0 0 18 0 0,99-19-20 0 0,-99 19 39 0 0,0 0-44 0 0,0 0 2 0 0,0 0 8 0 0,0 0-24 0 0,0 0 22 0 0,0 0 8 0 0,0 0-10 0 0,0 0-26 0 0,0 0 30 0 0,0 0-16 0 0,0 0-18 0 0,0 0 67 0 0,0 0-30 0 0,0 0 15 0 0,0 0 10 0 0,0 0-32 0 0,0 0-11 0 0,72-14 8 0 0,-70 11-124 0 0,-7-1-4348 0 0,4-3-7970 0 0,3 6-159 0 0</inkml:trace>
  <inkml:trace contextRef="#ctx0" brushRef="#br0" timeOffset="85427.048">247 3138 0 0 0,'0'0'1450'0'0,"0"0"-231"0"0,0 0-71 0 0,0 0 175 0 0,0 0 288 0 0,0 0 133 0 0,0 0-61 0 0,0 0-225 0 0,0 0-299 0 0,0 0-232 0 0,0 0-129 0 0,-2-4-100 0 0,-8-11-67 0 0,7 12-67 0 0,3 3-85 0 0,0 0-97 0 0,-1 19 940 0 0,-18 102 452 0 0,21 85-1043 0 0,31-126-523 0 0,-32-80-172 0 0,1 0 1 0 0,-1 0-1 0 0,1 1 0 0 0,-1-1 1 0 0,0 0-1 0 0,1 0 1 0 0,-1 0-1 0 0,1 0 1 0 0,-1-1-1 0 0,0 1 1 0 0,1 0-1 0 0,-1-1 1 0 0,0 1-1 0 0,1 0 1 0 0,-1-1-1 0 0,0 0 1 0 0,0 1-1 0 0,1-1 1 0 0,-1 0-1 0 0,0 1 1 0 0,0-1-1 0 0,0 0 0 0 0,0 0 1 0 0,0 0-1 0 0,0 0 1 0 0,0 0-1 0 0,0 0 1 0 0,0-1-1 0 0,-1 1 1 0 0,1 0-1 0 0,0 0 1 0 0,-1 0-1 0 0,1-1 1 0 0,-1 1-1 0 0,1 0 1 0 0,-1-1-1 0 0,1 0-36 0 0,31-69 401 0 0,-2-2 0 0 0,-4 0 0 0 0,17-77-401 0 0,-25 19 1208 0 0,-19 179-1128 0 0,0-6 15 0 0,1 0-1 0 0,3 0 0 0 0,1-1 0 0 0,2 1 0 0 0,3 5-94 0 0,16 45 118 0 0,-7-35-109 0 0,-3 1 0 0 0,-3 1 0 0 0,-2-1 0 0 0,-2 2 0 0 0,-2 20-9 0 0,-6-66-1 0 0,0 0 0 0 0,-1 0-1 0 0,-1 0 1 0 0,0 0 0 0 0,-1 0 0 0 0,0-1 0 0 0,-1 1 0 0 0,-1-1 0 0 0,0 0-1 0 0,-1 0 1 0 0,0 0 0 0 0,-1-1 0 0 0,0 0 0 0 0,-9 11 1 0 0,5-7-16 0 0,-1 0 0 0 0,-1-1 0 0 0,0 0 1 0 0,-1-1-1 0 0,-1-1 0 0 0,0 0 0 0 0,0-1 0 0 0,-2-1 1 0 0,1 0-1 0 0,-1-1 0 0 0,-1-1 0 0 0,0 0 0 0 0,-10 2 16 0 0,27-10 6 0 0,-1-1-1 0 0,1 1 0 0 0,-1-1 0 0 0,1 1 0 0 0,-1-1 0 0 0,0 0 0 0 0,1 0 0 0 0,-1 0 0 0 0,0 0 0 0 0,1 0 0 0 0,-1 0 0 0 0,1 0 0 0 0,-1 0 0 0 0,0-1 0 0 0,1 1 0 0 0,-1-1 0 0 0,1 1 1 0 0,-1-1-1 0 0,1 0 0 0 0,-1 1 0 0 0,1-1 0 0 0,-1 0 0 0 0,1 0 0 0 0,0 0 0 0 0,0 0 0 0 0,-1 0 0 0 0,1 0 0 0 0,0-1 0 0 0,0 1 0 0 0,0 0 0 0 0,0 0 0 0 0,0-1 0 0 0,0 1 1 0 0,1-1-1 0 0,-1 1 0 0 0,0-1 0 0 0,1 1 0 0 0,-1-1-5 0 0,6-66 18 0 0,8 36 1 0 0,2 0 1 0 0,2 2-1 0 0,0-1 0 0 0,2 2 0 0 0,1 1 1 0 0,2 0-1 0 0,19-18-19 0 0,70-82 32 0 0,-46 79-401 0 0,-32 42-6390 0 0,-29 7-2146 0 0</inkml:trace>
  <inkml:trace contextRef="#ctx0" brushRef="#br0" timeOffset="86436.499">6694 7438 3161 0 0,'0'0'1308'0'0,"0"0"-272"0"0,0 0 111 0 0,0 0 315 0 0,0 0 266 0 0,0 0 80 0 0,0 0-160 0 0,0 0-272 0 0,0 0-248 0 0,0 0-202 0 0,0 0-154 0 0,20-9-75 0 0,58-28-63 0 0,-57 30 5204 0 0,-20 12-3770 0 0,-11 6-1747 0 0,-167 276 1342 0 0,-10-29-1171 0 0,141-199-391 0 0,65-119-4698 0 0,0-16-2941 0 0,-9 25-5419 0 0,-7 36 8735 0 0</inkml:trace>
  <inkml:trace contextRef="#ctx0" brushRef="#br0" timeOffset="86775.281">6467 7464 576 0 0,'0'0'2201'0'0,"0"0"-162"0"0,0 0-20 0 0,0 0 116 0 0,0 0 83 0 0,0 0-14 0 0,0 0-45 0 0,0 0-157 0 0,0 0-238 0 0,0 0-245 0 0,0 0-277 0 0,0 0-259 0 0,-2-10-168 0 0,-9-32-139 0 0,8 31-85 0 0,3 11-58 0 0,0 0-78 0 0,0 0-39 0 0,2 16 1266 0 0,105 123 90 0 0,23 60-1153 0 0,-38-11-475 0 0,-75-148-90 0 0,-14-36-2377 0 0,-2-20-4090 0 0,0 4-3909 0 0,-1 7-1438 0 0</inkml:trace>
  <inkml:trace contextRef="#ctx0" brushRef="#br1" timeOffset="93148.558">1022 7814 0 0 0,'0'0'337'0'0,"0"0"121"0"0,0 0-29 0 0,0 0-45 0 0,0 0-8 0 0,0 0 5 0 0,0 0 16 0 0,15 5 10931 0 0,-10-3-10236 0 0,6-3-736 0 0,-1-1 1 0 0,0-1-1 0 0,0 0 0 0 0,0 0 0 0 0,-1-1 1 0 0,1 0-1 0 0,-1-1 0 0 0,0 0 1 0 0,0 0-1 0 0,0-1 0 0 0,3-3-356 0 0,14-7 435 0 0,231-135 1652 0 0,-114 78-1601 0 0,247-152 702 0 0,-115 81-525 0 0,-97 52-362 0 0,57-15-30 0 0,-34 19-139 0 0,142-96 309 0 0,-36 19-55 0 0,21-16 253 0 0,-185 97-259 0 0,65-35-71 0 0,-49 20-114 0 0,35-8 5 0 0,-77 37-39 0 0,38-41 14 0 0,-104 78-127 0 0,-5 4-28 0 0,0 3 41 0 0,6-3-37 0 0,-7-4 42 0 0,-45 29 483 0 0,-64 16-457 0 0,-96-2 3 0 0,94-39 153 0 0,52 110 276 0 0,14 170-455 0 0,11-105-61 0 0,-11-146-6 0 0,0 0-4 0 0,0 0 10 0 0,0 0-8 0 0,0 0 15 0 0,0 0 8 0 0,0 0-21 0 0,0 0 6 0 0,0 0-12 0 0,0 0 0 0 0,0 0 15 0 0,0 0-2 0 0,0 0 1 0 0,0 0 4 0 0,0 0 4 0 0,19-33 486 0 0,89-133-370 0 0,10-21-44 0 0,-87 136-92 0 0,-30 50-24 0 0,-1 1 18 0 0,0 0 25 0 0,0 0 2 0 0,0 0 1 0 0,0 0-6 0 0,0 0 13 0 0,0 0-8 0 0,0 0-29 0 0,0 0-8 0 0,0 0-10 0 0,0 0 4 0 0,0 0 4 0 0,0 0-2 0 0,0 0 33 0 0,0 0 9 0 0,0 0-35 0 0,0 0-14 0 0,0 0-23 0 0,0 0-17 0 0,0 0-39 0 0,0 0-55 0 0,0 0-57 0 0,0 0-139 0 0,-10 0-3848 0 0,6 0-3348 0 0,1 0-4712 0 0</inkml:trace>
  <inkml:trace contextRef="#ctx0" brushRef="#br2" timeOffset="99398.093">5096 5568 0 0 0,'17'-4'17600'0'0,"-17"-8"-11348"0"0,0-2-7918 0 0,0-122 3964 0 0,9 18-816 0 0,-7 33-805 0 0,-3-73 271 0 0,-17 70-606 0 0,5-85-38 0 0,13-125 216 0 0,-18 99-232 0 0,-2 85-83 0 0,18-162 49 0 0,-9 203-189 0 0,-2-5-21 0 0,11 67-35 0 0,2 11-19 0 0,0 0 22 0 0,0 0 5 0 0,0 0-20 0 0,0 0-5 0 0,0 0-4 0 0,1 36-2834 0 0,14 4-365 0 0,-4-14-4820 0 0,-7-14-3722 0 0</inkml:trace>
  <inkml:trace contextRef="#ctx0" brushRef="#br2" timeOffset="100861.116">5140 5553 0 0 0,'0'0'188'0'0,"0"0"642"0"0,0 0 226 0 0,0 0 9 0 0,0 0-67 0 0,0 0-77 0 0,0 0-6 0 0,0 0 11 0 0,0 0-29 0 0,3-9 530 0 0,-2 8 2325 0 0,-1 0 4067 0 0,7 1-7405 0 0,42 1 838 0 0,0-3-1 0 0,0-1 1 0 0,-1-3 0 0 0,8-3-1252 0 0,21-8 459 0 0,0 3-1 0 0,1 4 1 0 0,1 3 0 0 0,-1 4-459 0 0,21 5 273 0 0,0 0 83 0 0,86 1 243 0 0,-95-6-435 0 0,6-5-4 0 0,228 5 608 0 0,-323 3-765 0 0,-1 0 20 0 0,0 0-3 0 0,0 0-3 0 0,0 0-19 0 0,0 0-4 0 0,0 0 17 0 0,0 0-55 0 0,-19 14-3938 0 0,7 1-1638 0 0,6-8-2663 0 0,2-3-4024 0 0</inkml:trace>
  <inkml:trace contextRef="#ctx0" brushRef="#br2" timeOffset="102302.397">7552 5347 6497 0 0,'0'0'2937'0'0,"0"0"-695"0"0,0 0-363 0 0,0 0 24 0 0,0 0 47 0 0,0 0-161 0 0,0 0-343 0 0,0 0-372 0 0,0 0-290 0 0,0 0-187 0 0,0 0-82 0 0,0 0-44 0 0,5 7 2224 0 0,-37 42-1528 0 0,-289 296-47 0 0,207-228-1097 0 0,89-101-374 0 0,22-24-5221 0 0,13-41-6694 0 0,-7 40 7615 0 0,-1 1-1598 0 0</inkml:trace>
  <inkml:trace contextRef="#ctx0" brushRef="#br2" timeOffset="102640.767">7106 5421 2633 0 0,'0'0'2665'0'0,"0"0"-292"0"0,0 0-109 0 0,0 0 16 0 0,0 0 9 0 0,0 0-89 0 0,0 0-284 0 0,0 0-378 0 0,0 0-406 0 0,0 0-343 0 0,0 0-236 0 0,0 0-159 0 0,0 0-28 0 0,1-11 578 0 0,21 62 1132 0 0,1-9-1531 0 0,3 0 0 0 0,1-2-1 0 0,1-1 1 0 0,3-1 0 0 0,12 10-545 0 0,43 60 358 0 0,-80-100-1250 0 0,-5-10-3346 0 0,2-11-8110 0 0,-2 9 804 0 0</inkml:trace>
  <inkml:trace contextRef="#ctx0" brushRef="#br2" timeOffset="103108.977">7946 5060 3217 0 0,'0'0'2591'0'0,"0"0"-673"0"0,0 0-106 0 0,0 0 231 0 0,0 0 176 0 0,0 0-82 0 0,0 0-397 0 0,0 0-470 0 0,0 0-313 0 0,0 0-169 0 0,0 0-57 0 0,0 0 0 0 0,0 0-19 0 0,-26 29 1479 0 0,-67 96-697 0 0,85-112-1423 0 0,3-5 193 0 0,15-19-76 0 0,83-102 1 0 0,-92 112-193 0 0,8-19 82 0 0,-23 20-73 0 0,11 1-68 0 0,-5 3-111 0 0,0 0 1 0 0,0 1 0 0 0,1 0-1 0 0,-1 0 1 0 0,1 0-1 0 0,0 1 1 0 0,0 0-1 0 0,1 1 1 0 0,0-1-1 0 0,-4 5 174 0 0,10-5-1865 0 0,0-4-9463 0 0,0 1-551 0 0</inkml:trace>
  <inkml:trace contextRef="#ctx0" brushRef="#br2" timeOffset="104796.379">5227 3245 0 0 0,'0'0'704'0'0,"0"0"242"0"0,0 0 146 0 0,0 0 124 0 0,0 0 131 0 0,0 0 113 0 0,0 0-7 0 0,0 0-89 0 0,0 0-122 0 0,0 0-143 0 0,0 0-98 0 0,-2 1 7641 0 0,2 2-8993 0 0,-21 81 1770 0 0,18-67-1345 0 0,0 0-1 0 0,1 0 0 0 0,0 0 1 0 0,2 1-1 0 0,0-1 0 0 0,1 0 1 0 0,0 0-1 0 0,2 0 0 0 0,0 0 1 0 0,1 0-1 0 0,4 11-73 0 0,-8-26 33 0 0,1-1 0 0 0,0 1-1 0 0,0 0 1 0 0,0-1 0 0 0,0 1 0 0 0,0-1 0 0 0,0 1-1 0 0,0-1 1 0 0,0 0 0 0 0,0 1 0 0 0,1-1 0 0 0,-1 0-1 0 0,0 0 1 0 0,1 0 0 0 0,-1 0 0 0 0,1 0-1 0 0,-1 0 1 0 0,1 0 0 0 0,0-1 0 0 0,-1 1 0 0 0,1-1-1 0 0,0 1 1 0 0,0-1 0 0 0,-1 1 0 0 0,1-1 0 0 0,0 0-1 0 0,0 0 1 0 0,0 0 0 0 0,-1 0 0 0 0,1 0 0 0 0,0 0-1 0 0,0-1 1 0 0,0 1 0 0 0,-1 0 0 0 0,1-1 0 0 0,0 0-1 0 0,-1 1 1 0 0,1-1 0 0 0,0 0 0 0 0,-1 0-1 0 0,1 0 1 0 0,-1 0 0 0 0,1 0 0 0 0,-1 0 0 0 0,0 0-1 0 0,1 0 1 0 0,-1-1 0 0 0,0 1 0 0 0,0-1 0 0 0,0 1-1 0 0,0-1 1 0 0,0 1 0 0 0,0-1 0 0 0,0 1 0 0 0,-1-1-1 0 0,1 0-32 0 0,153-195 782 0 0,-67 57-446 0 0,-77 172-296 0 0,0 275 361 0 0,-1-214-389 0 0,-4 1 0 0 0,-4-1-1 0 0,-8 61-11 0 0,-29-27 59 0 0,33-122-53 0 0,1 0 0 0 0,-2 0 0 0 0,1 0 0 0 0,0-1 0 0 0,-1 1 1 0 0,0-1-1 0 0,0 0 0 0 0,-1 0 0 0 0,1-1 0 0 0,-1 1 0 0 0,1-1 0 0 0,-1 0 0 0 0,0 0 0 0 0,-1 0-6 0 0,3-2 13 0 0,-1 1-1 0 0,1-1 1 0 0,-1 0-1 0 0,1 0 1 0 0,-1-1-1 0 0,0 1 1 0 0,1-1 0 0 0,-1 0-1 0 0,0 1 1 0 0,1-2-1 0 0,-1 1 1 0 0,0 0-1 0 0,1-1 1 0 0,-1 0-1 0 0,0 1 1 0 0,1-2-1 0 0,-1 1 1 0 0,1 0 0 0 0,-1-1-1 0 0,1 1 1 0 0,0-1-1 0 0,0 0 1 0 0,0 0-1 0 0,0 0 1 0 0,0-1-1 0 0,0 1 1 0 0,0-1 0 0 0,1 1-1 0 0,-1-1 1 0 0,1 0-1 0 0,0 0 1 0 0,0 0-1 0 0,0 0 1 0 0,-1-3-13 0 0,-3-6-51 0 0,1-1 0 0 0,0 1 0 0 0,1-1 1 0 0,0 0-1 0 0,1-1 0 0 0,1 1 0 0 0,0-1 0 0 0,1 1 0 0 0,0-1 1 0 0,1 1-1 0 0,1-1 0 0 0,0 0 0 0 0,0 1 0 0 0,2 0 0 0 0,-1-1 1 0 0,2 1-1 0 0,0 0 51 0 0,38-84-10249 0 0,-34 87-1559 0 0</inkml:trace>
  <inkml:trace contextRef="#ctx0" brushRef="#br2" timeOffset="105262.195">5952 2950 5849 0 0,'0'0'1943'0'0,"0"0"-64"0"0,0 0 158 0 0,0 0 169 0 0,0 0-30 0 0,0 0-311 0 0,0 0-437 0 0,0 0-333 0 0,0 0-247 0 0,0 0-215 0 0,0 0-142 0 0,0 0-107 0 0,0 0-58 0 0,-7 6-5 0 0,-73 83 849 0 0,7 11-449 0 0,107-169 389 0 0,24-13-1000 0 0,-89 119-439 0 0,22-10-1156 0 0,13-20-2479 0 0,4-1-5170 0 0,-4-5-2546 0 0</inkml:trace>
  <inkml:trace contextRef="#ctx0" brushRef="#br1" timeOffset="123743.85">4295 6985 1240 0 0,'0'0'1803'0'0,"0"0"-236"0"0,0 0 43 0 0,0 0 337 0 0,0 0 334 0 0,0 0 102 0 0,0 0-227 0 0,0 0-401 0 0,0 0-405 0 0,0 0-327 0 0,0 0-211 0 0,0-5-129 0 0,0-14-79 0 0,0 14-80 0 0,0 5-71 0 0,0 15 622 0 0,17 184 558 0 0,-15 83-309 0 0,-2-281-1263 0 0,0-1 7 0 0,0 0 43 0 0,0 0 17 0 0,0 0 15 0 0,0 0 35 0 0,0 0 26 0 0,0 0 30 0 0,0 0 15 0 0,0-5 230 0 0,-2-66-163 0 0,9-107-251 0 0,-4 154-59 0 0,2 0 0 0 0,0 0-1 0 0,2 1 1 0 0,0-1-1 0 0,2 2 1 0 0,0-1 0 0 0,2 1-1 0 0,0 0 1 0 0,2 1-1 0 0,14-18-5 0 0,-25 36 4 0 0,1 0-1 0 0,1 1 0 0 0,-1-1 0 0 0,0 1 0 0 0,1 0 1 0 0,-1 0-1 0 0,1 1 0 0 0,-1-1 0 0 0,1 0 0 0 0,0 1 1 0 0,0 0-1 0 0,0 0 0 0 0,-1 0 0 0 0,1 1 0 0 0,0-1 1 0 0,0 1-1 0 0,0 0 0 0 0,0 0 0 0 0,0 0 0 0 0,0 1 0 0 0,0-1 1 0 0,0 1-1 0 0,0 0 0 0 0,0 0 0 0 0,0 1 0 0 0,-1-1 1 0 0,1 1-1 0 0,0-1 0 0 0,-1 1 0 0 0,0 0 0 0 0,1 1 1 0 0,-1-1-1 0 0,0 1 0 0 0,0-1 0 0 0,0 1 0 0 0,0 0 1 0 0,-1 0-1 0 0,2 1-3 0 0,6 9 57 0 0,-5-7-39 0 0,0-1 1 0 0,-1 1 0 0 0,0 0 0 0 0,0 0 0 0 0,0 0-1 0 0,-1 0 1 0 0,1 1 0 0 0,-2 0 0 0 0,1-1 0 0 0,-1 1 0 0 0,0 0-1 0 0,0 0 1 0 0,-1 1-19 0 0,0-3-2798 0 0,0-13-9242 0 0,-1 4 285 0 0</inkml:trace>
  <inkml:trace contextRef="#ctx0" brushRef="#br1" timeOffset="124473.011">4179 6772 5857 0 0,'0'0'1922'0'0,"0"0"-120"0"0,0 0-6 0 0,0 0 83 0 0,0 0 79 0 0,0 0-114 0 0,0 0-278 0 0,0 0-332 0 0,0 0-266 0 0,0 0-201 0 0,0 0-118 0 0,0 0-41 0 0,0 0-56 0 0,-2-1-60 0 0,-8-4-49 0 0,7 3-59 0 0,3 2-34 0 0,0 0-40 0 0,18-8 988 0 0,7-5-1112 0 0,1 1 1 0 0,1 1-1 0 0,-1 1 0 0 0,2 2 0 0 0,-1 0 1 0 0,1 2-1 0 0,0 1 0 0 0,0 1 0 0 0,4 2-186 0 0,111 0 1725 0 0,-249-60-1783 0 0,99 49-1246 0 0,7 8-2589 0 0,0 0-3892 0 0,0 3 5116 0 0,0 2-9630 0 0</inkml:trace>
  <inkml:trace contextRef="#ctx0" brushRef="#br1" timeOffset="125100.876">4117 6466 0 0 0,'0'0'684'0'0,"0"0"747"0"0,0 0 456 0 0,0 0 283 0 0,0 0 138 0 0,0 0-99 0 0,0 0-297 0 0,0 0-298 0 0,0 0-251 0 0,0 0-163 0 0,0 0-114 0 0,0 0-121 0 0,0 0-119 0 0,4-4 3967 0 0,143-28-1471 0 0,-70 9-2791 0 0,16 9-243 0 0,-13 17-2258 0 0,-35 1-4160 0 0,-31-4-1743 0 0,-7 0-3819 0 0</inkml:trace>
</inkml:ink>
</file>

<file path=ppt/ink/ink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18:51.7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424 1 8818 0 0,'0'0'3293'0'0,"0"0"-1330"0"0,0 0-587 0 0,0 0-118 0 0,0 0-92 0 0,0 0-111 0 0,0 0-141 0 0,0 0-105 0 0,0 0-60 0 0,0 0-64 0 0,0 0-45 0 0,0 0-40 0 0,0 0-46 0 0,-22 6-69 0 0,-100 25 358 0 0,116-31-768 0 0,0 1 0 0 0,0 0 0 0 0,1 1 0 0 0,-1-1 0 0 0,1 1 1 0 0,-1 0-1 0 0,1 1 0 0 0,0-1 0 0 0,0 1 0 0 0,0 0 0 0 0,0 0 0 0 0,0 0 0 0 0,1 1 0 0 0,-1 0 0 0 0,1 0 0 0 0,0 0 0 0 0,0 0 1 0 0,1 1-1 0 0,-1-1 0 0 0,1 1 0 0 0,0 0 0 0 0,0 0 0 0 0,0 0 0 0 0,1 1 0 0 0,0-1 0 0 0,0 1 0 0 0,0-1 0 0 0,1 1 0 0 0,0-1 1 0 0,-1 6-76 0 0,3-6 11 0 0,0 0 0 0 0,0 1 0 0 0,0-1 0 0 0,1 0 0 0 0,-1 0 1 0 0,1 0-1 0 0,0 0 0 0 0,1 0 0 0 0,-1-1 0 0 0,1 1 0 0 0,0-1 1 0 0,0 1-1 0 0,0-1 0 0 0,1 0 0 0 0,0 0 0 0 0,-1-1 1 0 0,1 1-1 0 0,0-1 0 0 0,1 0 0 0 0,-1 0 0 0 0,5 2-11 0 0,1 1 52 0 0,-1 0 1 0 0,1 1-1 0 0,-1 0 0 0 0,-1 0 0 0 0,0 1 0 0 0,0 0 0 0 0,0 0 0 0 0,-1 1 1 0 0,0 0-1 0 0,-1 0 0 0 0,0 1 0 0 0,0 0 0 0 0,-1 0 0 0 0,0 0 0 0 0,-1 0 0 0 0,0 1 1 0 0,-1 0-1 0 0,0 0 0 0 0,-1 0 0 0 0,0 0 0 0 0,0 8-52 0 0,-1-15 41 0 0,-1 1-1 0 0,0 0 1 0 0,0-1-1 0 0,0 1 1 0 0,-1-1-1 0 0,1 1 0 0 0,-1 0 1 0 0,0-1-1 0 0,-1 0 1 0 0,1 1-1 0 0,-1-1 1 0 0,0 0-1 0 0,0 0 1 0 0,0 1-1 0 0,0-2 1 0 0,-1 1-1 0 0,0 0 1 0 0,1 0-1 0 0,-1-1 1 0 0,-1 0-1 0 0,1 1 0 0 0,0-1 1 0 0,-1 0-1 0 0,0-1 1 0 0,0 1-1 0 0,0-1-40 0 0,3-1 7 0 0,-12 6 37 0 0,0 0 0 0 0,0-1 0 0 0,0 0 0 0 0,-1-1 0 0 0,0-1-1 0 0,0 0 1 0 0,0-1 0 0 0,0-1 0 0 0,-1 0 0 0 0,-3 0-44 0 0,12-1-20 0 0,1 0 1 0 0,-1-1 0 0 0,0 1-1 0 0,1-1 1 0 0,-1 0 0 0 0,0-1-1 0 0,1 1 1 0 0,-1-1 0 0 0,1 0-1 0 0,-1-1 1 0 0,1 1-1 0 0,-1-1 1 0 0,1 0 0 0 0,0-1-1 0 0,-1 1 1 0 0,2-1 0 0 0,-1 0-1 0 0,0 0 1 0 0,0 0 0 0 0,1-1-1 0 0,0 0 1 0 0,0 0-1 0 0,0 0 1 0 0,0 0 0 0 0,0-1-1 0 0,1 1 1 0 0,-1-2 19 0 0,-3-39-2060 0 0,8 26-1457 0 0,-1 14 1675 0 0,2-7-8381 0 0</inkml:trace>
</inkml:ink>
</file>

<file path=ppt/ink/ink9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3:43.397"/>
    </inkml:context>
    <inkml:brush xml:id="br0">
      <inkml:brushProperty name="width" value="0.05" units="cm"/>
      <inkml:brushProperty name="height" value="0.05" units="cm"/>
      <inkml:brushProperty name="color" value="#66CC00"/>
    </inkml:brush>
  </inkml:definitions>
  <inkml:trace contextRef="#ctx0" brushRef="#br0">58 4456 0 0 0,'-8'10'0'0'0,"6"-5"0"0"0,2-2 1 0 0,-9 42-2 0 0,-7-20 1 0 0,4-6-266 0 0,6-11-611 0 0,4-2 3257 0 0,0 0 2758 0 0,1-1 3841 0 0,7-45-4049 0 0,17-21-4155 0 0,-2 8-236 0 0,75-136 1031 0 0,84-135 170 0 0,-80 159-1195 0 0,96-144 180 0 0,46-100-101 0 0,-45 96-283 0 0,-87 82-75 0 0,34-68-96 0 0,-54 145-47 0 0,-2 6-64 0 0,111-212 230 0 0,-171 313-233 0 0,-3-2 0 0 0,-2-1 0 0 0,-2 0 0 0 0,1-13-56 0 0,25-57 51 0 0,-5 16-11 0 0,-24 64-8 0 0,5-13-22 0 0,13-8 31 0 0,23-61-14 0 0,-42 34 272 0 0,18 10-348 0 0,-7 0 119 0 0,-14 46-90 0 0,5-5 16 0 0,-8 19-114 0 0,-41 47 48 0 0,19-18 78 0 0,0-1 0 0 0,-1-1 0 0 0,0 0 0 0 0,0 0 0 0 0,-1-1-1 0 0,0-1 1 0 0,-1 0 0 0 0,-2 1-8 0 0,-25 7 13 0 0,34-14-10 0 0,3 1 9 0 0,-1-1-1 0 0,0 1 0 0 0,0-1 1 0 0,0 0-1 0 0,0-1 0 0 0,0 1 1 0 0,0-1-1 0 0,0 0 0 0 0,0 0 1 0 0,0-1-1 0 0,0 0 0 0 0,0 0 1 0 0,0 0-1 0 0,0 0 0 0 0,0 0 1 0 0,1-1-1 0 0,-1 0 0 0 0,0-1-11 0 0,6 58-63 0 0,168 243 86 0 0,-94-121-10 0 0,-66-161 131 0 0,-6-27 327 0 0,-6-30-243 0 0,-5-233-178 0 0,10 109-21 0 0,-7-70 14 0 0,5 234-34 0 0,0 1 0 0 0,-1 8-1407 0 0,0 15 75 0 0,3-15-3563 0 0,1 1-4382 0 0,-1-5-2983 0 0</inkml:trace>
  <inkml:trace contextRef="#ctx0" brushRef="#br0" timeOffset="1147.439">768 1120 1616 0 0,'0'0'1429'0'0,"0"0"-65"0"0,0 0 96 0 0,0 0 267 0 0,0 0 223 0 0,0 0 20 0 0,0 0-140 0 0,0 0-266 0 0,0 0-275 0 0,0 0-256 0 0,0 0-210 0 0,-3-7-134 0 0,-11-23-82 0 0,11 23-78 0 0,3 22 1012 0 0,39 264 1048 0 0,-6-72-1968 0 0,-28-191-67 0 0,-6-25 1380 0 0,-57-231-592 0 0,48 120-1104 0 0,4 0 1 0 0,8-48-239 0 0,-1 139 37 0 0,1-1-1 0 0,1 1 1 0 0,2 0-1 0 0,1 0 0 0 0,2 0 1 0 0,2-6-37 0 0,-10 34 4 0 0,0 0 0 0 0,0-1-1 0 0,1 1 1 0 0,-1 0 0 0 0,0-1 0 0 0,0 1 0 0 0,1 0 0 0 0,-1-1-1 0 0,1 1 1 0 0,-1 0 0 0 0,1 0 0 0 0,0 0 0 0 0,-1 0 0 0 0,1-1 0 0 0,0 1-1 0 0,0 0 1 0 0,0 0 0 0 0,0 0 0 0 0,0 0 0 0 0,0 1 0 0 0,0-1-1 0 0,0 0 1 0 0,0 0 0 0 0,0 1 0 0 0,0-1 0 0 0,0 0 0 0 0,1 1 0 0 0,-1-1-1 0 0,0 1 1 0 0,1 0 0 0 0,-1-1 0 0 0,0 1 0 0 0,0 0 0 0 0,1 0-1 0 0,-1 0 1 0 0,0 0 0 0 0,1 0 0 0 0,-1 0 0 0 0,0 0 0 0 0,1 0-1 0 0,-1 1 1 0 0,0-1 0 0 0,1 0 0 0 0,-1 1 0 0 0,0-1 0 0 0,0 1 0 0 0,1 0-1 0 0,-1-1 1 0 0,0 1 0 0 0,0 0 0 0 0,0 0-4 0 0,13 19 27 0 0,0 0 0 0 0,-2 1 0 0 0,-1 1 0 0 0,0 0 0 0 0,-2 0 0 0 0,0 1 0 0 0,-2 1 0 0 0,0-1 0 0 0,-2 1 0 0 0,0 0 0 0 0,0 23-27 0 0,5 1-218 0 0,8-51-6827 0 0,-12 0-2275 0 0,-4 3-2939 0 0</inkml:trace>
  <inkml:trace contextRef="#ctx0" brushRef="#br0" timeOffset="1663.319">1195 1256 7722 0 0,'0'0'2428'0'0,"0"0"-159"0"0,0 0-129 0 0,0 0-187 0 0,0 0-341 0 0,0 0-416 0 0,0 0-384 0 0,0 0-240 0 0,0 0-85 0 0,0 0 1 0 0,0 0 16 0 0,0 0 9 0 0,0 0-31 0 0,0 11-50 0 0,0 89 1161 0 0,7-31-596 0 0,-4-75-2181 0 0,-3-6-3676 0 0,-1 5-921 0 0,1 3-5729 0 0</inkml:trace>
  <inkml:trace contextRef="#ctx0" brushRef="#br0" timeOffset="2047.226">1269 851 8410 0 0,'0'0'2212'0'0,"0"0"-298"0"0,0 0-186 0 0,0 0-101 0 0,0 0-178 0 0,0 0-232 0 0,0 0-234 0 0,0 0-221 0 0,0 0-148 0 0,0 0-96 0 0,0 0-69 0 0,0 0-54 0 0,0 0-49 0 0,-8 13-74 0 0,-22 36-79 0 0,22-34-69 0 0,8-14-49 0 0,0-1-33 0 0,0 0-15 0 0,0 0 0 0 0,0 0 13 0 0,0 0 26 0 0,11-12 541 0 0,20-57 1035 0 0,-45 74-1039 0 0,-64 92-443 0 0,79-97-182 0 0,-1 1 1 0 0,0-1 0 0 0,0 1 0 0 0,1-1-1 0 0,-1 1 1 0 0,0-1 0 0 0,0 1 0 0 0,1-1-1 0 0,-1 1 1 0 0,1-1 0 0 0,-1 1 0 0 0,0-1-1 0 0,1 0 1 0 0,-1 1 0 0 0,1-1 0 0 0,-1 0-1 0 0,1 1 1 0 0,-1-1 0 0 0,1 0 0 0 0,-1 0 0 0 0,1 1-1 0 0,-1-1 1 0 0,1 0 0 0 0,-1 0 0 0 0,1 0-1 0 0,0 0 1 0 0,-1 0 0 0 0,1 0 0 0 0,-1 0-1 0 0,1 0 1 0 0,-1 0 0 0 0,1 0 0 0 0,0 0-1 0 0,-1 0 1 0 0,1 0 0 0 0,-1 0 0 0 0,1-1-1 0 0,-1 1 1 0 0,1 0 0 0 0,-1 0 0 0 0,1-1-1 0 0,-1 1 1 0 0,1 0 0 0 0,-1 0 0 0 0,1-1-1 0 0,-1 1 1 0 0,1-1 0 0 0,-1 1 0 0 0,0 0-1 0 0,1-1 1 0 0,-1 1 0 0 0,0-1 0 0 0,1 1-1 0 0,-1-1 1 0 0,0 1 0 0 0,0-1 0 0 0,1 1-1 0 0,-1-1 22 0 0,29-22-2987 0 0,-12 11-4621 0 0,-6 4-4569 0 0</inkml:trace>
  <inkml:trace contextRef="#ctx0" brushRef="#br0" timeOffset="3137.386">2171 277 0 0 0,'0'0'432'0'0,"0"0"1002"0"0,0 0 269 0 0,0 0-59 0 0,0 0-32 0 0,0 0-15 0 0,0 0-61 0 0,0 0-78 0 0,0 0-107 0 0,0 0-123 0 0,0 0-136 0 0,0 0-133 0 0,1-4-156 0 0,-5-18 979 0 0,-14 47-249 0 0,6 56-517 0 0,12-79-978 0 0,0 1 0 0 0,0-1-1 0 0,0 0 1 0 0,0 1 0 0 0,0-1 0 0 0,1 1 0 0 0,-1-1-1 0 0,1 1 1 0 0,0-1 0 0 0,0 0 0 0 0,0 0 0 0 0,0 1-1 0 0,0-1 1 0 0,0 0 0 0 0,0 0 0 0 0,1 0 0 0 0,-1 0-1 0 0,1 0 1 0 0,0 0 0 0 0,-1-1 0 0 0,1 1 0 0 0,0 0-1 0 0,0-1 1 0 0,0 1 0 0 0,0-1 0 0 0,0 0 0 0 0,0 0-1 0 0,1 0 1 0 0,-1 0 0 0 0,2 0-38 0 0,0 0 135 0 0,-1-1-1 0 0,1 0 1 0 0,0-1-1 0 0,0 1 1 0 0,0-1-1 0 0,0 1 1 0 0,0-1-1 0 0,-1 0 1 0 0,1 0 0 0 0,0-1-1 0 0,-1 1 1 0 0,1-1-1 0 0,-1 0 1 0 0,1 0-1 0 0,-1 0 1 0 0,0 0-1 0 0,0-1 1 0 0,0 1-1 0 0,0-1 1 0 0,0 0-1 0 0,-1 0 1 0 0,1 0 0 0 0,-1 0-1 0 0,0 0 1 0 0,0-1-1 0 0,0 1 1 0 0,1-3-135 0 0,1 1 92 0 0,13-75 1093 0 0,-18 79-1180 0 0,-1 0-1 0 0,1 0 1 0 0,0 0-1 0 0,0 0 1 0 0,-1 0-1 0 0,1 1 1 0 0,0-1-1 0 0,-1 1 1 0 0,1-1-1 0 0,0 1 1 0 0,-1-1-1 0 0,1 1 1 0 0,-1 0-1 0 0,1 0 1 0 0,-1 0-1 0 0,1-1 1 0 0,-1 1-1 0 0,1 1 1 0 0,-1-1-1 0 0,1 0 1 0 0,-1 0-1 0 0,1 1 1 0 0,-1-1-1 0 0,1 0 1 0 0,0 1-1 0 0,-1 0 1 0 0,1-1-1 0 0,-1 1 1 0 0,1 0-1 0 0,0 0-4 0 0,-8 5-19 0 0,0 2 0 0 0,1-1 0 0 0,0 1 0 0 0,0 0 0 0 0,1 1 0 0 0,0 0 0 0 0,1 0 0 0 0,0 0 0 0 0,0 1 0 0 0,1 0 0 0 0,0 0 0 0 0,-2 7 19 0 0,7-16-2 0 0,-1 0-1 0 0,1-1 1 0 0,0 1-1 0 0,0 0 1 0 0,-1 0-1 0 0,1 0 1 0 0,0 0-1 0 0,0 0 1 0 0,0 0-1 0 0,0 0 1 0 0,0 0-1 0 0,0 0 1 0 0,0 0-1 0 0,0 0 1 0 0,1 0-1 0 0,-1-1 1 0 0,0 1-1 0 0,0 0 1 0 0,1 0-1 0 0,-1 0 1 0 0,1 0-1 0 0,-1 0 1 0 0,0-1-1 0 0,1 1 1 0 0,0 0-1 0 0,-1 0 1 0 0,1-1-1 0 0,-1 1 1 0 0,1 0-1 0 0,0-1 1 0 0,0 1-1 0 0,-1-1 1 0 0,1 1-1 0 0,0-1 1 0 0,0 1-1 0 0,0-1 1 0 0,0 1-1 0 0,-1-1 1 0 0,1 0-1 0 0,0 1 1 0 0,0-1-1 0 0,0 0 1 0 0,0 0-1 0 0,0 0 1 0 0,0 0-1 0 0,0 0 1 0 0,0 0-1 0 0,0 0 1 0 0,0 0-1 0 0,0 0 1 0 0,0 0 2 0 0,51-13 527 0 0,-49 11-473 0 0,0 1-1 0 0,-1-1 0 0 0,1 0 1 0 0,0 0-1 0 0,-1 0 1 0 0,1 0-1 0 0,-1 0 0 0 0,1-1 1 0 0,-1 1-1 0 0,0-1 1 0 0,0 1-1 0 0,0-1 0 0 0,-1 0 1 0 0,1 0-1 0 0,-1 0 1 0 0,1 0-1 0 0,-1 0 0 0 0,0 0 1 0 0,0 0-1 0 0,0 0 1 0 0,-1-1-1 0 0,1 1 0 0 0,-1 0 1 0 0,1-1-1 0 0,-1 1 0 0 0,0-1-52 0 0,-2 3-1 0 0,1 0 0 0 0,0 0 0 0 0,0 1 0 0 0,0-1 0 0 0,-1 0 0 0 0,1 1 0 0 0,0-1 0 0 0,-1 1 0 0 0,1-1 0 0 0,0 1 0 0 0,-1 0 0 0 0,1 0 0 0 0,0-1 0 0 0,-1 1 0 0 0,1 0 0 0 0,-1 0 0 0 0,1 1 0 0 0,0-1 0 0 0,-1 0 0 0 0,1 0 0 0 0,-1 1 0 0 0,1-1 0 0 0,0 0 0 0 0,0 1 0 0 0,-1 0 1 0 0,1-1-1 0 0,0 1 0 0 0,0 0 0 0 0,-1-1 0 0 0,1 1 0 0 0,0 0 0 0 0,0 0 0 0 0,0 0 0 0 0,0 0 0 0 0,-28 54-1244 0 0,40-47-1461 0 0,-1-8-2470 0 0,-7 0 2352 0 0,3 0-9382 0 0</inkml:trace>
  <inkml:trace contextRef="#ctx0" brushRef="#br0" timeOffset="17611.782">347 388 0 0 0,'0'0'948'0'0,"0"0"302"0"0,0 0 201 0 0,0 0 96 0 0,0 0 21 0 0,0 0-24 0 0,0 0-27 0 0,0 0-13 0 0,0 0-17 0 0,-4 4-60 0 0,-9 13-103 0 0,9-13-158 0 0,4-4-181 0 0,5 0 6573 0 0,15 0-7014 0 0,111-37 827 0 0,122-11-516 0 0,-211 45-708 0 0,-42 3-111 0 0,0 0-11 0 0,0 0 8 0 0,0 0 35 0 0,0 0 2 0 0,0 0 16 0 0,0 0 36 0 0,0 0-14 0 0,0 0-11 0 0,0 0-11 0 0,0 0-36 0 0,0 0 21 0 0,0 0 5 0 0,0 0 5 0 0,0 0-14 0 0,0 0-10 0 0,0 0 1 0 0,0 0 6 0 0,0 0 4 0 0,0 0-14 0 0,0 0-18 0 0,0 0-4 0 0,0 0 2 0 0,0 0 4 0 0,0 0 2 0 0,0 0-4 0 0,0 0-12 0 0,0 0 15 0 0,0 0 14 0 0,0 0-1 0 0,0 0-10 0 0,0 0 15 0 0,0 0 4 0 0,0 0 25 0 0,-27-30 207 0 0,-106-151-11 0 0,119 162-694 0 0,-16-32 536 0 0,25 16-6957 0 0,7 31-1315 0 0,1 0-4941 0 0</inkml:trace>
</inkml:ink>
</file>

<file path=ppt/ink/ink9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4:14.928"/>
    </inkml:context>
    <inkml:brush xml:id="br0">
      <inkml:brushProperty name="width" value="0.05" units="cm"/>
      <inkml:brushProperty name="height" value="0.05" units="cm"/>
      <inkml:brushProperty name="color" value="#33CCFF"/>
    </inkml:brush>
  </inkml:definitions>
  <inkml:trace contextRef="#ctx0" brushRef="#br0">65 922 0 0 0,'0'0'1050'0'0,"0"0"374"0"0,0 0 159 0 0,0 0 5 0 0,0 0-78 0 0,0-4-159 0 0,3-10-457 0 0,1 10 5435 0 0,-4 4-5574 0 0,0 0-46 0 0,0 0-26 0 0,0 0-48 0 0,0 0-70 0 0,0 0-58 0 0,0 0-63 0 0,0 0-17 0 0,0 0 10 0 0,0 0 25 0 0,3-2 3562 0 0,10 11-3291 0 0,38 65 1020 0 0,-35-42-1358 0 0,2-1 22 0 0,59 75 252 0 0,-26-47-152 0 0,29 25-169 0 0,-16-6-68 0 0,17 13-9 0 0,-30-24-6 0 0,2-1-214 0 0,72 93 174 0 0,-34-27-73 0 0,-26-32 16 0 0,-17-34-128 0 0,5 5-8 0 0,-5 24 128 0 0,-14-43-173 0 0,29 29 74 0 0,-18-19 5 0 0,4 4-34 0 0,18 22 11 0 0,-18-32-7 0 0,14 21 6 0 0,-28-26-23 0 0,0-3-3 0 0,-5-7 63 0 0,-12 14-2388 0 0,-25-70-5738 0 0,2 5-471 0 0,3 2-4330 0 0</inkml:trace>
  <inkml:trace contextRef="#ctx0" brushRef="#br0" timeOffset="2159.569">0 907 0 0 0,'0'0'956'0'0,"0"0"350"0"0,0 0 142 0 0,0 0 24 0 0,0 0-34 0 0,0 0 10 0 0,0 0 66 0 0,0 0 90 0 0,4-3 9 0 0,9-6-76 0 0,-10 6-148 0 0,-3 3-169 0 0,0 0-132 0 0,0 0-142 0 0,2 7 6056 0 0,6 6-4896 0 0,2 8-2171 0 0,1 23 305 0 0,-2 0-1 0 0,-3 0 1 0 0,-1 1-1 0 0,-2 0 1 0 0,-2 0 0 0 0,-4 34-240 0 0,-12 45 645 0 0,49-157-393 0 0,188-191 32 0 0,-166 159-274 0 0,-46 54 34 0 0,-10 10-35 0 0,0 1-20 0 0,0 0 17 0 0,0 0-8 0 0,0 0 8 0 0,0 0 2 0 0,0 0-3 0 0,0 0-12 0 0,0 0-3 0 0,0 0 11 0 0,0 0-1 0 0,28-14 19 0 0,20-16 11 0 0,-122 0 790 0 0,-69-9-613 0 0,75 27-71 0 0,-16-10-21 0 0,50 11-40 0 0,4-15-321 0 0,16-1-1792 0 0,14 3-7413 0 0,1 20-2810 0 0</inkml:trace>
  <inkml:trace contextRef="#ctx0" brushRef="#br0" timeOffset="3264.89">446 528 7554 0 0,'0'0'4145'0'0,"0"0"-1749"0"0,0 0-761 0 0,0 0-133 0 0,0 0-93 0 0,0 0-198 0 0,0 0-279 0 0,0 0-281 0 0,0 0-165 0 0,0 0-73 0 0,0 0-10 0 0,0 0-12 0 0,-3 9 7 0 0,-6 29 2 0 0,23 15 887 0 0,75 149 865 0 0,-38-78-1548 0 0,-110-204 1237 0 0,46 49-1794 0 0,1-1 0 0 0,1 0 0 0 0,2 0 0 0 0,1-1 0 0 0,2 0 0 0 0,1-1 0 0 0,2 1 0 0 0,1-1 0 0 0,2 0 0 0 0,3-25-47 0 0,34-50 214 0 0,-29 94-189 0 0,-7 15-18 0 0,1 0 0 0 0,0 0 1 0 0,-1 0-1 0 0,1 1 1 0 0,-1-1-1 0 0,0 1 1 0 0,1-1-1 0 0,-1 1 1 0 0,1 0-1 0 0,-1-1 1 0 0,0 1-1 0 0,1 0 1 0 0,-1 0-1 0 0,0 0 1 0 0,0 0-1 0 0,0 0 0 0 0,0 0 1 0 0,0 0-1 0 0,0 1 1 0 0,0-1-1 0 0,0 0 1 0 0,0 0-1 0 0,0 1 1 0 0,-1-1-1 0 0,1 1 1 0 0,0-1-1 0 0,-1 1 1 0 0,0-1-1 0 0,1 1 1 0 0,-1-1-8 0 0,51 84 248 0 0,-19-74-1398 0 0,-10-26-5937 0 0,-16 11-517 0 0,-2 4-5065 0 0</inkml:trace>
  <inkml:trace contextRef="#ctx0" brushRef="#br0" timeOffset="5651.596">818 807 464 0 0,'0'0'2127'0'0,"0"0"-377"0"0,0 0-8 0 0,0 0 189 0 0,0 0 74 0 0,0 0-99 0 0,0 0-295 0 0,0 0-369 0 0,0 0-290 0 0,0 0-165 0 0,0 0-86 0 0,0 0-17 0 0,0 0 15 0 0,8-2 553 0 0,-5 1 4915 0 0,-7 134-4421 0 0,0-24-1258 0 0,6-107-475 0 0,-1-1 1 0 0,1 1-1 0 0,0-1 1 0 0,-1 1-1 0 0,1-1 1 0 0,0 0-1 0 0,0 1 1 0 0,0-1-1 0 0,0 0 0 0 0,0 0 1 0 0,0-1-1 0 0,0 1 1 0 0,0 0-1 0 0,0-1 1 0 0,1 1-1 0 0,-1-1 0 0 0,0 0 1 0 0,0 0-1 0 0,0 0 1 0 0,1 0-1 0 0,-1 0 1 0 0,0 0-1 0 0,0 0 0 0 0,1-1 1 0 0,-1 1-1 0 0,1-1-13 0 0,6 1 128 0 0,-4-2-96 0 0,0 0-1 0 0,-1-1 1 0 0,1 1-1 0 0,-1-1 0 0 0,1 0 1 0 0,-1 0-1 0 0,0 0 1 0 0,0 0-1 0 0,0-1 0 0 0,-1 1 1 0 0,1-1-1 0 0,-1 0 0 0 0,0 0 1 0 0,0-1-1 0 0,0 1 1 0 0,-1-1-1 0 0,1 0-31 0 0,-2 4 7 0 0,0 1-26 0 0,-1 0-12 0 0,0 0-2 0 0,0 0-22 0 0,-42-11-6993 0 0,34 11 3155 0 0,1 0-4079 0 0,3 0-2249 0 0</inkml:trace>
  <inkml:trace contextRef="#ctx0" brushRef="#br0" timeOffset="6204.584">852 487 1776 0 0,'0'0'2540'0'0,"0"0"-731"0"0,0 0-155 0 0,0 0 188 0 0,0 0 141 0 0,0 0-49 0 0,0 0-259 0 0,0 0-316 0 0,0 0-273 0 0,0 0-161 0 0,0 0-84 0 0,0 0-35 0 0,0 0-41 0 0,-7-7 3040 0 0,-20 66-2206 0 0,40-93-1070 0 0,1 9-439 0 0,-14 25-33 0 0,0 0-4 0 0,0 0 7 0 0,0 0-10 0 0,0 0-25 0 0,0 0 33 0 0,0 0 19 0 0,0 0 7 0 0,0 0 15 0 0,0 0-3 0 0,0 0-2 0 0,-5 22 610 0 0,-2-15-995 0 0,1-7-6830 0 0,2 0 1344 0 0,4 0-6316 0 0</inkml:trace>
  <inkml:trace contextRef="#ctx0" brushRef="#br0" timeOffset="7509.519">784 1 5073 0 0,'0'0'1989'0'0,"0"0"-140"0"0,0 0-32 0 0,0 0-94 0 0,0 0-168 0 0,0 0-286 0 0,0 0-255 0 0,0 0-102 0 0,0 0-57 0 0,0 0-26 0 0,0 0-4 0 0,0 0-31 0 0,0 5 6821 0 0,-4 21-7420 0 0,-52 123 150 0 0,39-101-233 0 0,65-249-22 0 0,-40 174-42 0 0,-12 46 107 0 0,-11 32-87 0 0,-3 5 145 0 0,15-43-126 0 0,4-21 6 0 0,24-63-110 0 0,-25 70 43 0 0,0 1-22 0 0,0 0 7 0 0,0 0 0 0 0,0 0 5 0 0,0 0 5 0 0,0 0-8 0 0,0 0-18 0 0,0 0-8 0 0,0 0 3 0 0,0 0 6 0 0,-5 19 42 0 0,-48 90-17 0 0,48-96-50 0 0,6-24-54 0 0,8-23-20 0 0,43-62-526 0 0,-51 93 631 0 0,-1 2 18 0 0,-25 57 19 0 0,33-78-3734 0 0,-1 14 486 0 0,-5 4 384 0 0,1 1-3311 0 0,1-1-5773 0 0</inkml:trace>
  <inkml:trace contextRef="#ctx0" brushRef="#br0" timeOffset="8906.758">197 321 0 0 0,'0'0'2054'0'0,"0"0"206"0"0,0 0 161 0 0,0 0 47 0 0,0 0-159 0 0,0 0-279 0 0,0 0-277 0 0,0 0-248 0 0,0 0-181 0 0,0 0-149 0 0,0 0-147 0 0,4 8 5471 0 0,6-10-6267 0 0,0 0-1 0 0,-1-1 1 0 0,1 0 0 0 0,-1-1 0 0 0,0 0 0 0 0,0 0-1 0 0,0-1 1 0 0,-1 0 0 0 0,0 0 0 0 0,0-1 0 0 0,1-1-232 0 0,15-9 234 0 0,44-24 30 0 0,-38 31 163 0 0,10-12 1307 0 0,-70 16-1445 0 0,-148-68-34 0 0,149 62-203 0 0,29 8-48 0 0,0 3-16 0 0,28 14-7725 0 0,-14-14-1099 0 0,-6 0-3581 0 0</inkml:trace>
</inkml:ink>
</file>

<file path=ppt/ink/ink9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4:41.3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40 12683 0 0,'0'0'1701'0'0,"0"0"-446"0"0,0 0-53 0 0,0 0 80 0 0,0 0 46 0 0,0 0-139 0 0,0 0-280 0 0,0 0-271 0 0,0 0-163 0 0,0 0-95 0 0,0 0-60 0 0,15 7 1863 0 0,4-19-1131 0 0,-20 29 182 0 0,-36 59-516 0 0,53-77-485 0 0,104-101 435 0 0,-119 102-668 0 0,-1 0 0 0 0,1 0 0 0 0,-1-1 0 0 0,0 1 0 0 0,1 0 0 0 0,-1-1 0 0 0,1 1 0 0 0,-1 0 0 0 0,1-1 0 0 0,-1 1 0 0 0,0-1 0 0 0,1 1 0 0 0,-1 0 0 0 0,0-1 0 0 0,1 1-1 0 0,-1-1 1 0 0,0 1 0 0 0,0-1 0 0 0,0 1 0 0 0,1-1 0 0 0,-1 1 0 0 0,0-1 0 0 0,0 0 0 0 0,0 1 0 0 0,0-1 0 0 0,0 1 0 0 0,0-1 0 0 0,0 1 0 0 0,0-1 0 0 0,0 1 0 0 0,0-1 0 0 0,0 1 0 0 0,0-1 0 0 0,0 0-1 0 0,-1 1 1 0 0,1-1 0 0 0,0 1 0 0 0,0-1 0 0 0,-1 1 0 0 0,1 0 0 0 0,0-1 0 0 0,-1 1 0 0 0,1-1 0 0 0,0 1 0 0 0,-1-1 0 0 0,1 1 0 0 0,-1 0 0 0 0,1-1 0 0 0,0 1 0 0 0,-1 0 0 0 0,1-1 0 0 0,-1 1-1 0 0,1 0 1 0 0,-1 0 0 0 0,1 0 0 0 0,-1-1 0 0 0,1 1 0 0 0,-1 0 0 0 0,0 0 0 0 0,1 0 0 0 0,-1 0 0 0 0,1 0 0 0 0,-1 0 0 0 0,0 0 0 0 0,-37 3-2801 0 0,29 4-511 0 0,0-1-5511 0 0,4-5-4288 0 0</inkml:trace>
</inkml:ink>
</file>

<file path=ppt/ink/ink9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4:46.6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163 1 13075 0 0,'0'0'2148'0'0,"0"0"-295"0"0,0 0-78 0 0,0 0-171 0 0,0 0-257 0 0,0 0-259 0 0,0 0-244 0 0,0 0-185 0 0,0 0-127 0 0,0 0-98 0 0,0 0-90 0 0,0 0-77 0 0,0 0-35 0 0,-12 1-26 0 0,-93 27 374 0 0,102-27-575 0 0,1 0 0 0 0,-1-1 0 0 0,1 1 0 0 0,0 0 0 0 0,0 0 0 0 0,-1 0 0 0 0,1 1 0 0 0,0-1 0 0 0,0 0 0 0 0,0 1 0 0 0,0 0 0 0 0,1-1 0 0 0,-1 1 0 0 0,0 0 0 0 0,1 0 0 0 0,-1 0 0 0 0,1 0 0 0 0,0 0 0 0 0,-1 0 0 0 0,1 0 0 0 0,0 1 0 0 0,0-1 0 0 0,0 0 0 0 0,1 1 0 0 0,-1-1 0 0 0,1 0 0 0 0,-1 1 0 0 0,1-1 0 0 0,0 1 0 0 0,0-1 0 0 0,0 1 0 0 0,0-1 0 0 0,0 1 0 0 0,0-1 0 0 0,1 1 0 0 0,-1-1 1 0 0,1 0-1 0 0,0 1 0 0 0,0-1 0 0 0,1 2-6 0 0,62 29 46 0 0,-57-31-10 0 0,0 0 0 0 0,0 0 0 0 0,-1 1-1 0 0,1-1 1 0 0,-1 1 0 0 0,0 1-1 0 0,0-1 1 0 0,0 1 0 0 0,0 0-1 0 0,0 1 1 0 0,-1-1 0 0 0,0 1-1 0 0,0 0 1 0 0,0 1 0 0 0,-1-1 0 0 0,0 1-1 0 0,0 0 1 0 0,0 0 0 0 0,-1 0-1 0 0,0 0 1 0 0,2 5-35 0 0,-4-6 41 0 0,-1 0 1 0 0,0 0 0 0 0,0 0-1 0 0,0 0 1 0 0,-1 1-1 0 0,0-1 1 0 0,0 0-1 0 0,0 0 1 0 0,0 0-1 0 0,-1-1 1 0 0,0 1-1 0 0,0 0 1 0 0,0 0-1 0 0,-1-1 1 0 0,1 0-1 0 0,-1 1 1 0 0,0-1-1 0 0,0 0 1 0 0,-1 0-1 0 0,1-1 1 0 0,-1 1-1 0 0,0-1 1 0 0,0 1 0 0 0,0-1-1 0 0,0 0 1 0 0,-1-1-1 0 0,1 1 1 0 0,-1-1-1 0 0,0 0 1 0 0,1 0-1 0 0,-1 0 1 0 0,0-1-1 0 0,0 0 1 0 0,0 0-1 0 0,0 0 1 0 0,0 0-1 0 0,-2-1-41 0 0,-36-5-784 0 0,34-24-6661 0 0,9 19-1109 0 0,0 6-4161 0 0</inkml:trace>
</inkml:ink>
</file>

<file path=ppt/ink/ink9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4:47.5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1 254 2561 0 0,'0'0'2876'0'0,"0"0"-195"0"0,0 0-17 0 0,0 0-87 0 0,0 0-278 0 0,0 0-335 0 0,0 0-317 0 0,0 0-269 0 0,0 0-190 0 0,34-5-154 0 0,110-16-141 0 0,-49-6 681 0 0,-70 14-1094 0 0,-13 9-335 0 0,-1-2 1 0 0,0 1-1 0 0,0-2 0 0 0,0 1 1 0 0,-1-1-1 0 0,0-1 0 0 0,0 0 1 0 0,-1 0-1 0 0,0-1 0 0 0,-1-1 0 0 0,0 1 1 0 0,0-1-1 0 0,-1 0 0 0 0,0-1 1 0 0,-1 0-1 0 0,0 0 0 0 0,0 0 1 0 0,-1-1-1 0 0,-1 0 0 0 0,0 0-145 0 0,-4 11 60 0 0,0 1-4 0 0,0 0-4 0 0,0 0-24 0 0,-2 5-87 0 0,-23 108-25 0 0,13-10 84 0 0,5 1-1 0 0,5 0 0 0 0,4 15 1 0 0,0 14 16 0 0,-1-72-11 0 0,-2-1 0 0 0,-3 0 0 0 0,-3 0 0 0 0,-2 0 0 0 0,-3-1 0 0 0,-12 34-5 0 0,22-85 5 0 0,-1 0-1 0 0,1-1 1 0 0,-1 0-1 0 0,-1 1 0 0 0,1-1 1 0 0,-1 0-1 0 0,-1 0 0 0 0,1-1 1 0 0,-1 1-1 0 0,0-1 0 0 0,-1 0 1 0 0,1 0-1 0 0,-1-1 1 0 0,0 0-1 0 0,-1 0 0 0 0,1 0 1 0 0,-1-1-1 0 0,0 0 0 0 0,0 0 1 0 0,0-1-1 0 0,-1 0 0 0 0,1 0 1 0 0,-1 0-1 0 0,1-1 0 0 0,-1 0 1 0 0,-2-1-5 0 0,2 0 6 0 0,1-1-1 0 0,0-1 1 0 0,-1 1 0 0 0,1-1 0 0 0,0-1 0 0 0,0 1 0 0 0,-1-1-1 0 0,1 0 1 0 0,0-1 0 0 0,1 0 0 0 0,-1 0 0 0 0,0 0-1 0 0,1-1 1 0 0,0 0 0 0 0,0 0 0 0 0,0-1 0 0 0,0 1 0 0 0,1-1-1 0 0,0-1 1 0 0,0 1 0 0 0,0-1 0 0 0,0 0 0 0 0,1 0-1 0 0,0 0 1 0 0,1 0 0 0 0,-1-1 0 0 0,-1-4-6 0 0,1 1 10 0 0,-1 0 1 0 0,2 0-1 0 0,-1-1 0 0 0,2 1 0 0 0,-1-1 1 0 0,1 1-1 0 0,1-1 0 0 0,0 0 1 0 0,1 0-1 0 0,0 0 0 0 0,0 0 1 0 0,1 0-1 0 0,0 1 0 0 0,1-1 1 0 0,1 0-1 0 0,-1 1 0 0 0,2-1 1 0 0,2-6-11 0 0,16-20 14 0 0,2 1 1 0 0,1 1 0 0 0,2 2 0 0 0,1 0 0 0 0,1 2-1 0 0,2 0 1 0 0,1 3 0 0 0,1 1 0 0 0,2 1 0 0 0,11-5-15 0 0,112-65-698 0 0,-157 93 791 0 0,1 2-1542 0 0,-1 1-7809 0 0,-3 0-2845 0 0</inkml:trace>
  <inkml:trace contextRef="#ctx0" brushRef="#br0" timeOffset="307.979">746 740 7746 0 0,'0'0'3180'0'0,"0"0"-1402"0"0,0 0-219 0 0,0 0 240 0 0,0 0 64 0 0,0 0-165 0 0,0 0-279 0 0,0 0-218 0 0,0 0-152 0 0,0 0-101 0 0,0 0-52 0 0,0 0-68 0 0,0 0-58 0 0,-12 11-53 0 0,-37 32-70 0 0,48-43-619 0 0,0 0 1 0 0,1 0-1 0 0,-1 0 1 0 0,0 0-1 0 0,1 0 0 0 0,-1-1 1 0 0,0 1-1 0 0,0 0 1 0 0,1 0-1 0 0,-1-1 1 0 0,0 1-1 0 0,1 0 0 0 0,-1-1 1 0 0,1 1-1 0 0,-1-1 1 0 0,0 1-1 0 0,1-1 0 0 0,-1 1 1 0 0,1-1-1 0 0,-1 1 1 0 0,1-1-1 0 0,-1 1 1 0 0,1-1-1 0 0,0 0 0 0 0,-1 1 1 0 0,1-1-1 0 0,0 0 1 0 0,-1 1-1 0 0,1-1 0 0 0,0 0 1 0 0,0 0-1 0 0,0 1 1 0 0,0-1-1 0 0,0 0 1 0 0,0 1-1 0 0,0-1 0 0 0,0 0 1 0 0,0 0-1 0 0,0 1 1 0 0,0-1-1 0 0,0 0 0 0 0,0 0 1 0 0,0 1-1 0 0,1-1 1 0 0,-1 0-1 0 0,0 1 1 0 0,1-1-1 0 0,-1 0 0 0 0,0 1 1 0 0,1-1-1 0 0,-1 0 1 0 0,1 1-1 0 0,0-1-28 0 0,-1-2 93 0 0,48-109 828 0 0,-45 107-892 0 0,182-238 405 0 0,-181 271-5579 0 0,-5-13-2543 0 0,-1-7-5111 0 0</inkml:trace>
  <inkml:trace contextRef="#ctx0" brushRef="#br0" timeOffset="762.665">1321 501 14699 0 0,'0'0'1426'0'0,"0"0"-203"0"0,0 0 148 0 0,0 0 109 0 0,0 0-54 0 0,0 0-138 0 0,0 0-223 0 0,0 0-166 0 0,0 0-109 0 0,0 0-115 0 0,0 0-130 0 0,0 0-93 0 0,1-5-69 0 0,-1 3-369 0 0,0 2 1 0 0,1-1-1 0 0,-1 1 1 0 0,0-1 0 0 0,0 1 0 0 0,1-1 0 0 0,-1 1 0 0 0,0-1 0 0 0,0 1 0 0 0,0-1-1 0 0,0 1 1 0 0,0-1 0 0 0,0 0 0 0 0,0 1 0 0 0,0-1 0 0 0,0 1 0 0 0,0-1 0 0 0,0 1-1 0 0,0-1 1 0 0,0 0 0 0 0,0 1 0 0 0,-1-1 0 0 0,1 1 0 0 0,0-1 0 0 0,0 1-1 0 0,-1-1 1 0 0,1 1 0 0 0,0-1 0 0 0,-1 1 0 0 0,1-1 0 0 0,0 1 0 0 0,-1 0 0 0 0,1-1-1 0 0,-1 1 1 0 0,1-1 0 0 0,-1 1 0 0 0,1 0 0 0 0,-1 0 0 0 0,1-1 0 0 0,-1 1 0 0 0,1 0-1 0 0,-1 0 1 0 0,1-1 0 0 0,-1 1 0 0 0,1 0 0 0 0,-1 0 0 0 0,1 0 0 0 0,-1 0 0 0 0,0 0-1 0 0,1 0 1 0 0,-1 0 0 0 0,1 0 0 0 0,-1 0 0 0 0,1 0 0 0 0,-1 0 0 0 0,0 0 0 0 0,1 1-1 0 0,-1-1-14 0 0,-16 3 60 0 0,1 0 0 0 0,0 1 0 0 0,0 1-1 0 0,0 1 1 0 0,0 0 0 0 0,1 1-1 0 0,0 0 1 0 0,0 1 0 0 0,1 1 0 0 0,0 0-1 0 0,1 2 1 0 0,0-1 0 0 0,0 1-1 0 0,1 1 1 0 0,1 0 0 0 0,0 1 0 0 0,0 0-1 0 0,2 1 1 0 0,-1 0 0 0 0,2 0-1 0 0,0 1 1 0 0,1 0-60 0 0,2-8 0 0 0,1 0 0 0 0,0 0 0 0 0,1 0-1 0 0,0 0 1 0 0,0 1 0 0 0,1-1 0 0 0,0 1 0 0 0,0 0-1 0 0,0 0 1 0 0,1 0 0 0 0,0-1 0 0 0,1 1 0 0 0,0 0 0 0 0,0 0-1 0 0,1 0 1 0 0,1-5 4 0 0,1-1 0 0 0,-1 0 0 0 0,1 0 0 0 0,0-1 0 0 0,-1 1 0 0 0,1-1 0 0 0,0 1 0 0 0,0-1-1 0 0,0 0 1 0 0,0 0 0 0 0,1 0 0 0 0,-1 0 0 0 0,0-1 0 0 0,0 1 0 0 0,0-1 0 0 0,1 0 0 0 0,-1 0 0 0 0,0 0-1 0 0,0 0 1 0 0,0-1 0 0 0,1 1 0 0 0,-1-1 0 0 0,0 0 0 0 0,0 0 0 0 0,0 0 0 0 0,3-1-4 0 0,16-7 73 0 0,0-1 0 0 0,0 0-1 0 0,-1-2 1 0 0,0 0 0 0 0,-1-2 0 0 0,-1 0 0 0 0,0-1 0 0 0,8-9-73 0 0,74-54 406 0 0,-23 56-279 0 0,-77 23-129 0 0,0 0 0 0 0,1 1 0 0 0,-1-1 0 0 0,1 0 0 0 0,-1 0 0 0 0,0 1 0 0 0,0-1 0 0 0,0 1 0 0 0,0-1 0 0 0,0 1 0 0 0,0-1 0 0 0,0 1 0 0 0,0 0 0 0 0,-1-1 1 0 0,1 1-1 0 0,-1 0 0 0 0,1 0 0 0 0,-1-1 0 0 0,0 1 0 0 0,0 0 0 0 0,1 0 0 0 0,-1 0 0 0 0,0-1 0 0 0,-1 1 0 0 0,1 0 0 0 0,0 1 2 0 0,0 5-14 0 0,3 24-102 0 0,-3-21-119 0 0,1 0 0 0 0,0 0 0 0 0,1-1 0 0 0,0 1 0 0 0,0-1 0 0 0,1 1 0 0 0,0-1 0 0 0,1 0 0 0 0,0 0 0 0 0,1 0 0 0 0,1 1 235 0 0,15 7-4126 0 0,-5-11-5474 0 0,-11-6-2579 0 0</inkml:trace>
  <inkml:trace contextRef="#ctx0" brushRef="#br0" timeOffset="1324.914">1647 887 12243 0 0,'0'0'2083'0'0,"0"0"-307"0"0,0 0-90 0 0,0 0-121 0 0,0 0-158 0 0,0 0-166 0 0,0 0-148 0 0,0 0-59 0 0,0 0-55 0 0,0 0-134 0 0,0 0-125 0 0,0 0-93 0 0,0 0-99 0 0,12-11-72 0 0,39-40-69 0 0,15-49 608 0 0,-56 78-920 0 0,2 1 0 0 0,1 0 0 0 0,0 1 0 0 0,1 0 0 0 0,1 1 0 0 0,1 1 1 0 0,1 0-1 0 0,1 1 0 0 0,0 1 0 0 0,8-5-75 0 0,-26 22-1 0 0,0-1 0 0 0,0 0 1 0 0,0 0-1 0 0,0 1 0 0 0,0-1 0 0 0,0 0 1 0 0,0 1-1 0 0,0-1 0 0 0,0 0 0 0 0,0 0 0 0 0,0 1 1 0 0,0-1-1 0 0,0 0 0 0 0,0 0 0 0 0,0 1 1 0 0,0-1-1 0 0,1 0 0 0 0,-1 0 0 0 0,0 0 1 0 0,0 1-1 0 0,0-1 0 0 0,0 0 0 0 0,1 0 1 0 0,-1 0-1 0 0,0 0 0 0 0,0 1 0 0 0,0-1 1 0 0,1 0-1 0 0,-1 0 0 0 0,0 0 0 0 0,0 0 1 0 0,1 0-1 0 0,-1 0 0 0 0,0 1 0 0 0,0-1 1 0 0,1 0-1 0 0,-1 0 0 0 0,0 0 0 0 0,0 0 1 0 0,1 0-1 0 0,-1 0 0 0 0,0 0 0 0 0,0 0 0 0 0,1 0 1 0 0,-1 0-1 0 0,0 0 0 0 0,0 0 0 0 0,1-1 1 0 0,-1 1-1 0 0,0 0 0 0 0,0 0 0 0 0,1 0 1 0 0,-1 0-1 0 0,0 0 0 0 0,0 0 0 0 0,0-1 1 0 0,1 1-1 0 0,-1 0 0 0 0,0 0 1 0 0,0 9 5 0 0,-4 148-56 0 0,5-155 52 0 0,0 0-1 0 0,0-1 1 0 0,1 1-1 0 0,-1 0 1 0 0,0-1 0 0 0,1 1-1 0 0,-1-1 1 0 0,1 0-1 0 0,-1 1 1 0 0,1-1-1 0 0,0 0 1 0 0,0 0-1 0 0,-1 0 1 0 0,1 0 0 0 0,0 0-1 0 0,0 0 1 0 0,0-1-1 0 0,0 1 1 0 0,0-1-1 0 0,0 1 1 0 0,0-1 0 0 0,0 0-1 0 0,0 0 1 0 0,0 0-1 0 0,0 0 1 0 0,0 0-1 0 0,0 0 1 0 0,0-1-1 0 0,0 1 1 0 0,0-1 0 0 0,0 1-1 0 0,0-1 1 0 0,0 0-1 0 0,0 1 1 0 0,0-1-1 0 0,0 0 1 0 0,-1 0 0 0 0,2-1-2 0 0,107-71 67 0 0,-47 57-80 0 0,-38 52-19 0 0,-10-17-74 0 0,16 16-345 0 0,-3-21-3078 0 0,-27-14 3294 0 0,10 2-3114 0 0,-2-1-4331 0 0,-4-1-4199 0 0</inkml:trace>
  <inkml:trace contextRef="#ctx0" brushRef="#br0" timeOffset="1716.967">2503 674 2072 0 0,'0'0'1717'0'0,"0"0"-438"0"0,0 0 166 0 0,0 0 309 0 0,0 0 159 0 0,0 0 7 0 0,0 0-114 0 0,0 0-147 0 0,0 0-126 0 0,0 0-75 0 0,0 0-98 0 0,0 0-129 0 0,0 0-115 0 0,25 5-117 0 0,81 17-99 0 0,-45-24 761 0 0,-49-5-1257 0 0,-1 4-266 0 0,-1-2 1 0 0,0 1-1 0 0,0-1 1 0 0,0-1-1 0 0,0 0 0 0 0,-1 0 1 0 0,0-1-1 0 0,0 0 1 0 0,0 0-1 0 0,-1-1 1 0 0,0 0-1 0 0,-1-1 0 0 0,0 0 1 0 0,0 0-1 0 0,-1 0 1 0 0,0-1-1 0 0,-1 0 0 0 0,0 0 1 0 0,0 0-1 0 0,-1-1 1 0 0,-1 0-1 0 0,0 1 1 0 0,0-1-1 0 0,0-3-138 0 0,-3 12 3 0 0,-1 0-1 0 0,1 0 1 0 0,0 0-1 0 0,0 1 1 0 0,-1-1-1 0 0,1 0 1 0 0,-1 0-1 0 0,0 1 1 0 0,1-1-1 0 0,-1 0 1 0 0,0 1-1 0 0,0-1 1 0 0,0 1-1 0 0,0-1 1 0 0,0 1-1 0 0,-1-1 1 0 0,1 1-1 0 0,0 0 1 0 0,-1 0-1 0 0,1 0 1 0 0,-1-1-1 0 0,1 1 1 0 0,-1 0-1 0 0,1 1 1 0 0,-1-1 0 0 0,0 0-1 0 0,1 0 1 0 0,-1 1-1 0 0,0-1 1 0 0,0 1-1 0 0,1 0 1 0 0,-1-1-1 0 0,0 1 1 0 0,0 0-1 0 0,0 0 1 0 0,0 0-3 0 0,-67 12 1 0 0,58-7-7 0 0,1 1-1 0 0,0-1 1 0 0,0 2 0 0 0,0 0-1 0 0,1 0 1 0 0,0 0 0 0 0,0 1 0 0 0,1 1-1 0 0,0-1 1 0 0,0 1 0 0 0,1 1-1 0 0,0-1 1 0 0,1 1 0 0 0,0 0-1 0 0,0 1 1 0 0,1 0 0 0 0,1-1-1 0 0,0 1 1 0 0,0 1 0 0 0,1-1 0 0 0,1 1-1 0 0,-1-1 1 0 0,2 1 0 0 0,0 0-1 0 0,0-1 1 0 0,1 1 0 0 0,1 0-1 0 0,0 0 1 0 0,0-1 0 0 0,1 1-1 0 0,1 0 1 0 0,0-1 0 0 0,0 0 0 0 0,1 0-1 0 0,1 0 1 0 0,0 0 0 0 0,5 8 6 0 0,2-5 9 0 0,-1-1 0 0 0,2-1 0 0 0,-1 0 0 0 0,2 0 1 0 0,0-1-1 0 0,0-1 0 0 0,1 0 0 0 0,0-1 1 0 0,0-1-1 0 0,1-1 0 0 0,0 0 0 0 0,1 0 0 0 0,-1-2 1 0 0,1 0-1 0 0,1-1 0 0 0,-1-1 0 0 0,0-1 1 0 0,1 0-1 0 0,-1-1 0 0 0,1-1 0 0 0,-1 0 0 0 0,1-2 1 0 0,2 0-10 0 0,63-22-1676 0 0,-54 6-6174 0 0,-21 10-4914 0 0</inkml:trace>
</inkml:ink>
</file>

<file path=ppt/ink/ink9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4:45.1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254 0 8666 0 0,'0'0'2395'0'0,"0"0"-401"0"0,0 0-206 0 0,0 0-33 0 0,0 0-52 0 0,0 0-182 0 0,0 0-305 0 0,0 0-317 0 0,0 0-258 0 0,0 0-155 0 0,0 0-41 0 0,0 0 35 0 0,0 0 44 0 0,-1 8 20 0 0,11 88 1262 0 0,4-31-1393 0 0,-3 0 0 0 0,-3 1 0 0 0,-3 0 0 0 0,-3 0 0 0 0,-3 0 0 0 0,-2 1 0 0 0,-8 35-413 0 0,-3 86 173 0 0,13-142-2545 0 0,1-98-2125 0 0,0 18-5038 0 0,0 22-2324 0 0</inkml:trace>
  <inkml:trace contextRef="#ctx0" brushRef="#br0" timeOffset="699.78">0 490 15851 0 0,'0'0'1543'0'0,"0"0"-377"0"0,0 0-162 0 0,0 0 12 0 0,0 0 7 0 0,0 0-33 0 0,0 0-139 0 0,0 0-147 0 0,0 0-108 0 0,0 0-84 0 0,0 0-84 0 0,35-14-94 0 0,112-41-84 0 0,71-8 30 0 0,-192 55-361 0 0,-11 5-211 0 0,0-1-1 0 0,-1 0 0 0 0,1-1 0 0 0,-1-1 0 0 0,0-1 0 0 0,0 0 1 0 0,-1 0-1 0 0,0-1 0 0 0,0-1 0 0 0,-1 0 0 0 0,7-7 293 0 0,62-100-7681 0 0,-50 26 6155 0 0,-23 59 2398 0 0,0 11 2673 0 0,-8 20-2754 0 0,0 0-126 0 0,0 19 1158 0 0,-13 190 2428 0 0,-3 176-2298 0 0,16-365-1883 0 0,-1-13-56 0 0,1-1 1 0 0,0 1 0 0 0,0-1-1 0 0,1 0 1 0 0,0 1 0 0 0,0-1-1 0 0,0 0 1 0 0,1 0 0 0 0,0 0-1 0 0,0 0 1 0 0,1 0 0 0 0,-1 0-1 0 0,1 0 1 0 0,0-1 0 0 0,1 0-1 0 0,0 1 1 0 0,-1-1 0 0 0,6 4-15 0 0,-4-8 31 0 0,1 0 1 0 0,0-1 0 0 0,-1 0-1 0 0,1 0 1 0 0,0 0-1 0 0,-1-1 1 0 0,1 0 0 0 0,0 0-1 0 0,-1 0 1 0 0,0-1-1 0 0,1 0 1 0 0,-1 0 0 0 0,0 0-1 0 0,0 0 1 0 0,0-1-1 0 0,0 0 1 0 0,0 0 0 0 0,0-1-1 0 0,-1 1 1 0 0,0-1 0 0 0,0 0-1 0 0,0 0 1 0 0,0 0-1 0 0,0-1 1 0 0,-1 1 0 0 0,1-1-32 0 0,-4 4 1 0 0,116-103 167 0 0,-28 48-148 0 0,-87 55-19 0 0,-1 0 0 0 0,1 0 0 0 0,0 1 0 0 0,0-1 0 0 0,0 0 1 0 0,0 1-1 0 0,0-1 0 0 0,0 1 0 0 0,1-1 0 0 0,-1 1 0 0 0,0-1 0 0 0,0 1 1 0 0,0 0-1 0 0,0-1 0 0 0,1 1 0 0 0,-1 0 0 0 0,0 0 0 0 0,0 0 1 0 0,0 0-1 0 0,1 0 0 0 0,-1 0 0 0 0,0 0 0 0 0,0 0 0 0 0,0 1 1 0 0,1-1-1 0 0,-1 0 0 0 0,0 1 0 0 0,0-1 0 0 0,0 1 0 0 0,0-1 0 0 0,0 1 1 0 0,0 0-1 0 0,0-1 0 0 0,0 1 0 0 0,0 0 0 0 0,0 0 0 0 0,0 0 1 0 0,0 0-1 0 0,-1 0 0 0 0,1 0 0 0 0,0 0 0 0 0,-1 0 0 0 0,1 0 1 0 0,-1 0-1 0 0,1 0 0 0 0,-1 0 0 0 0,1 0 0 0 0,-1 0 0 0 0,0 0 0 0 0,1 1 1 0 0,-1-1-1 0 0,0 0 0 0 0,0 1-1 0 0,20 174 275 0 0,6-118-185 0 0,8-66-1815 0 0,-16-12-6086 0 0,-13 13 1861 0 0,-1 2-5505 0 0</inkml:trace>
  <inkml:trace contextRef="#ctx0" brushRef="#br0" timeOffset="951.18">1504 505 5433 0 0,'0'0'2871'0'0,"0"0"-461"0"0,0 0-164 0 0,0 0-145 0 0,0 0-337 0 0,0 0-406 0 0,0 0-436 0 0,0 0-343 0 0,0 0-213 0 0,0 0-152 0 0,-11 32-84 0 0,-33 97-58 0 0,38-81-44 0 0,10-44-50 0 0,20 9-1177 0 0,-14-13-1850 0 0,0-2-3614 0 0,-2-1-2898 0 0</inkml:trace>
  <inkml:trace contextRef="#ctx0" brushRef="#br0" timeOffset="1114.315">1419 206 20132 0 0,'0'0'1441'0'0,"0"0"-641"0"0,0 0-240 0 0,0 0-40 0 0,0 0-184 0 0,0 0-224 0 0,0 0-96 0 0,0 0-104 0 0,0 0-16 0 0,0 0 0 0 0,0 0-184 0 0,0 0-400 0 0,0 0-888 0 0,102 19-2465 0 0,-88-12-8866 0 0</inkml:trace>
</inkml:ink>
</file>

<file path=ppt/ink/ink9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4:44.0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177 132 10330 0 0,'0'0'1634'0'0,"0"0"-196"0"0,0 0 81 0 0,0 0 210 0 0,0 0 36 0 0,0 0-197 0 0,0 0-292 0 0,0 0-249 0 0,0 0-177 0 0,0 0-104 0 0,0 0-107 0 0,0 0-117 0 0,0 0-113 0 0,-6-8-106 0 0,-20-24-99 0 0,25 32-195 0 0,0-1 0 0 0,0 1 0 0 0,0 0 0 0 0,0-1 0 0 0,0 1-1 0 0,-1 0 1 0 0,1 0 0 0 0,0 0 0 0 0,0 0 0 0 0,0 0 0 0 0,-1 0 0 0 0,1 0 0 0 0,0 0 0 0 0,0 0 0 0 0,0 0 0 0 0,0 1 0 0 0,-1-1 0 0 0,1 0 0 0 0,0 1 0 0 0,0-1-1 0 0,0 1 1 0 0,0 0 0 0 0,0-1 0 0 0,0 1 0 0 0,0 0 0 0 0,0-1 0 0 0,0 1 0 0 0,0 0 0 0 0,1 0 0 0 0,-1 0 0 0 0,0 0 0 0 0,0 0 0 0 0,1 0 0 0 0,-1 0-1 0 0,1 0 1 0 0,-1 0 0 0 0,0 1-9 0 0,-4 4 38 0 0,-5 5-13 0 0,0 1 0 0 0,0 0-1 0 0,1 0 1 0 0,1 1 0 0 0,0 0 0 0 0,1 0-1 0 0,0 1 1 0 0,1 0 0 0 0,0 1 0 0 0,1-1 0 0 0,1 1-1 0 0,1 0 1 0 0,0 0 0 0 0,0 0 0 0 0,2 0 0 0 0,0 1-1 0 0,1 3-24 0 0,1-14 31 0 0,1 1-1 0 0,0-1 1 0 0,0 0-1 0 0,0 0 1 0 0,1 0-1 0 0,-1-1 0 0 0,1 1 1 0 0,0-1-1 0 0,1 1 1 0 0,-1-1-1 0 0,1 0 1 0 0,0 0-1 0 0,0-1 1 0 0,0 1-1 0 0,0-1 0 0 0,1 0 1 0 0,-1 0-1 0 0,1 0 1 0 0,0-1-1 0 0,0 0 1 0 0,0 0-1 0 0,0 0 1 0 0,0 0-1 0 0,0-1 0 0 0,1 0 1 0 0,-1 0-1 0 0,0 0 1 0 0,1 0-1 0 0,-1-1 1 0 0,1 0-1 0 0,-1 0 0 0 0,1-1 1 0 0,-1 0-1 0 0,0 0 1 0 0,1 0-1 0 0,-1 0 1 0 0,0-1-1 0 0,0 0 1 0 0,0 0-1 0 0,0 0 0 0 0,0-1 1 0 0,0 0-1 0 0,-1 1 1 0 0,1-2-1 0 0,-1 1 1 0 0,2-2-31 0 0,5-3 56 0 0,-1-2 1 0 0,1 1-1 0 0,-2-1 1 0 0,1-1-1 0 0,-1 0 0 0 0,-1 0 1 0 0,0 0-1 0 0,0-1 1 0 0,-1-1-1 0 0,-1 1 1 0 0,0-1-1 0 0,-1 0 1 0 0,0 0-1 0 0,-1-1 1 0 0,-1 1-1 0 0,0-1 0 0 0,-1 0 1 0 0,0 0-1 0 0,-1 0 1 0 0,0 0-1 0 0,-2 0 1 0 0,1 0-1 0 0,-2 0 1 0 0,0-2-57 0 0,0 8-30 0 0,-1 0-1 0 0,-1 0 1 0 0,1 0 0 0 0,-1 0 0 0 0,-1 0 0 0 0,1 1 0 0 0,-1 0 0 0 0,-1 0 0 0 0,1 0 0 0 0,-1 1 0 0 0,0-1-1 0 0,-1 1 1 0 0,1 1 0 0 0,-6-4 30 0 0,10 8-107 0 0,1 0 1 0 0,-1 0-1 0 0,1 0 0 0 0,-1 0 0 0 0,0 1 1 0 0,1-1-1 0 0,-1 1 0 0 0,0-1 0 0 0,0 1 1 0 0,1 0-1 0 0,-1 0 0 0 0,0 0 0 0 0,0 0 1 0 0,1 0-1 0 0,-1 0 0 0 0,0 0 0 0 0,0 0 1 0 0,1 1-1 0 0,-1-1 0 0 0,0 1 0 0 0,0-1 1 0 0,1 1-1 0 0,-1 0 0 0 0,1 0 0 0 0,-1-1 1 0 0,0 1-1 0 0,1 0 0 0 0,0 0 0 0 0,-1 1 1 0 0,1-1-1 0 0,0 0 0 0 0,-1 0 0 0 0,1 1 1 0 0,0 0 106 0 0,-10 15-4232 0 0,2 1-3531 0 0,6-9-4495 0 0</inkml:trace>
  <inkml:trace contextRef="#ctx0" brushRef="#br0" timeOffset="280.957">517 459 9842 0 0,'0'0'2649'0'0,"0"0"-529"0"0,0 0-177 0 0,0 0 27 0 0,0 0-86 0 0,0 0-211 0 0,0 0-297 0 0,0 0-294 0 0,0 0-210 0 0,0 0-135 0 0,0 0-135 0 0,0 0-104 0 0,0 0-76 0 0,2-6-53 0 0,26-161 1514 0 0,-16 142-1817 0 0,0 0 0 0 0,2 1 0 0 0,1 1 0 0 0,0 0 0 0 0,2 1 0 0 0,1 1 0 0 0,0 1 1 0 0,2 0-1 0 0,0 2 0 0 0,1 0 0 0 0,1 1 0 0 0,6-3-66 0 0,-27 20-22 0 0,0-1 0 0 0,-1 1 0 0 0,1 0 1 0 0,0-1-1 0 0,-1 1 0 0 0,1 0 1 0 0,0-1-1 0 0,-1 1 0 0 0,1 0 1 0 0,0 0-1 0 0,0 0 0 0 0,-1 0 0 0 0,1 0 1 0 0,0 0-1 0 0,0 0 0 0 0,0 0 1 0 0,-1 0-1 0 0,1 0 0 0 0,0 0 1 0 0,0 0-1 0 0,-1 0 0 0 0,1 1 0 0 0,0-1 1 0 0,-1 0-1 0 0,1 1 0 0 0,0-1 1 0 0,-1 0-1 0 0,1 1 0 0 0,0-1 0 0 0,-1 1 1 0 0,1-1-1 0 0,-1 1 0 0 0,1-1 1 0 0,-1 1-1 0 0,1 0 0 0 0,-1-1 1 0 0,1 1-1 0 0,-1 0 0 0 0,0-1 0 0 0,1 1 1 0 0,-1 0-1 0 0,0-1 0 0 0,1 1 1 0 0,-1 0-1 0 0,0 0 0 0 0,0-1 1 0 0,0 1-1 0 0,0 0 0 0 0,0 0 0 0 0,0-1 1 0 0,0 1-1 0 0,0 0 0 0 0,0 0 1 0 0,0-1-1 0 0,0 1 0 0 0,0 0 1 0 0,-1 0-1 0 0,1 0 22 0 0,2 22-3391 0 0,-2-9-3798 0 0,2-9-5334 0 0</inkml:trace>
</inkml:ink>
</file>

<file path=ppt/ink/ink9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4:42.3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49 163 10866 0 0,'0'0'1462'0'0,"0"0"-559"0"0,0 0-238 0 0,0 0 169 0 0,0 0 285 0 0,0 0 158 0 0,0 0-79 0 0,0 0-291 0 0,0 0-284 0 0,0 0-113 0 0,0 0 2 0 0,0 0 77 0 0,0 0 61 0 0,12 1 5 0 0,-9 0-636 0 0,9 1 237 0 0,1 0 0 0 0,0-1 0 0 0,0 0 1 0 0,0-1-1 0 0,0 0 0 0 0,0-1 0 0 0,0-1 0 0 0,-1 0 1 0 0,9-3-257 0 0,27-14 662 0 0,-2-3 0 0 0,0-2-1 0 0,40-27-661 0 0,-37 7 585 0 0,-59 96 177 0 0,-25 147-494 0 0,8 1 0 0 0,0 175-268 0 0,27-369 3 0 0,-35 361 133 0 0,19-256 478 0 0,-3-331-365 0 0,12 176-212 0 0,7 43-70 0 0,0 1-23 0 0,0 0-7 0 0,0 0-47 0 0,0 0-25 0 0,0 0-14 0 0,11 4-542 0 0,14 13-1766 0 0,-15-12-894 0 0,-1-2-3429 0 0,-5-2-5260 0 0</inkml:trace>
  <inkml:trace contextRef="#ctx0" brushRef="#br0" timeOffset="540.809">347 1138 0 0 0,'0'0'396'0'0,"0"0"280"0"0,0 0-38 0 0,0 0-129 0 0,0 0-153 0 0,0 0-114 0 0,0 0-104 0 0,0 0-108 0 0,0 0-56 0 0,-3 0-3 0 0,-8 0 36 0 0,8 0 7 0 0,3 0-18 0 0,0 0-84 0 0,0 0-168 0 0,0 0-200 0 0,0 0-175 0 0,0 0-186 0 0,1 0 227 0 0,0 0 481 0 0</inkml:trace>
  <inkml:trace contextRef="#ctx0" brushRef="#br0" timeOffset="842.151">347 1138 1688 0 0,'-34'22'1915'0'0,"27"-18"-260"0"0,7-4 19 0 0,0 0 84 0 0,0 0-47 0 0,0 0-191 0 0,0 0-266 0 0,0 0-218 0 0,0 0-134 0 0,0 0-34 0 0,0 0 9 0 0,0 0 14 0 0,-17-11 3769 0 0,12 4-4374 0 0,-1 1 1 0 0,1 0-1 0 0,-1 0 1 0 0,-1 0-1 0 0,1 1 1 0 0,-1 0-1 0 0,0 0 1 0 0,0 0-1 0 0,-1 1 1 0 0,1 1-1 0 0,-1-1 1 0 0,0 1-1 0 0,0 0 1 0 0,-1 0-287 0 0,2 1-22 0 0,0 1 0 0 0,0-1 1 0 0,-1 2-1 0 0,1-1 0 0 0,0 0 1 0 0,-1 1-1 0 0,1 1 0 0 0,0-1 0 0 0,-1 1 1 0 0,1 1-1 0 0,0-1 0 0 0,0 1 1 0 0,0 0-1 0 0,0 1 0 0 0,0-1 0 0 0,1 1 1 0 0,-1 1-1 0 0,1-1 0 0 0,0 1 1 0 0,0 1-1 0 0,0-1 0 0 0,0 1 1 0 0,1 0-1 0 0,-4 3 22 0 0,-3 14-2406 0 0,12-10-7712 0 0,0-8-1529 0 0</inkml:trace>
  <inkml:trace contextRef="#ctx0" brushRef="#br0" timeOffset="1347.07">82 726 4697 0 0,'0'0'1878'0'0,"0"0"-19"0"0,0 0 129 0 0,0 0 199 0 0,0 0-24 0 0,0 0-333 0 0,0 0-471 0 0,0 0-455 0 0,0 0-261 0 0,0 0-65 0 0,0 0 38 0 0,0 0 63 0 0,7-1 63 0 0,83-16 874 0 0,0-3 0 0 0,-2-4 0 0 0,13-9-1616 0 0,114-45 1378 0 0,-207 78-455 0 0,-16 16-830 0 0,4-6-81 0 0,0 0 0 0 0,1 1 1 0 0,1-1-1 0 0,-1 1 0 0 0,2 0 1 0 0,0 0-1 0 0,0 0 0 0 0,1 0 0 0 0,0 0 1 0 0,1 0-1 0 0,0 0 0 0 0,1-1 0 0 0,0 1 1 0 0,0 0-1 0 0,2 3-12 0 0,19 73 48 0 0,-23-85-45 0 0,0-2-61 0 0,0 0-64 0 0,0 0-116 0 0,1 11-4777 0 0,0-4-5373 0 0,3-3-2231 0 0</inkml:trace>
</inkml:ink>
</file>

<file path=ppt/ink/ink9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5:04.664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349 60 0 0 0,'0'0'455'0'0,"0"0"990"0"0,0 0 401 0 0,0 0 97 0 0,0 0-38 0 0,0 0-137 0 0,0 0-180 0 0,0 0-158 0 0,0 0-92 0 0,0 0-41 0 0,3-1-27 0 0,11-4-43 0 0,-11 4-78 0 0,-3 1-128 0 0,0 0-152 0 0,0-6 2855 0 0,-2-6-2790 0 0,-5 8-746 0 0,0 0-1 0 0,0 0 0 0 0,0 0 0 0 0,0 1 1 0 0,-1 0-1 0 0,1 0 0 0 0,-1 1 0 0 0,0-1 0 0 0,0 2 1 0 0,0-1-1 0 0,0 1 0 0 0,0 1 0 0 0,0 0 1 0 0,0 0-1 0 0,0 0 0 0 0,0 1 0 0 0,0 0 0 0 0,-4 1-187 0 0,-68 38 441 0 0,1 38 184 0 0,71-68-591 0 0,1 2 1 0 0,1-1-1 0 0,0 1 1 0 0,0 0-1 0 0,1 0 0 0 0,1 1 1 0 0,0-1-1 0 0,0 1 1 0 0,2 0-1 0 0,-1 0 0 0 0,2 0 1 0 0,0 0-1 0 0,0 0 1 0 0,1 1-1 0 0,1 3-34 0 0,-1-10 19 0 0,0-1 0 0 0,1 1 0 0 0,0 0 0 0 0,0 0 0 0 0,0-1-1 0 0,1 1 1 0 0,0 0 0 0 0,0-1 0 0 0,1 0 0 0 0,-1 1 0 0 0,2-1 0 0 0,-1 0 0 0 0,0 0 0 0 0,1-1 0 0 0,0 1-1 0 0,1-1 1 0 0,-1 0 0 0 0,1 0 0 0 0,0 0 0 0 0,0-1 0 0 0,1 0 0 0 0,-1 0 0 0 0,1 0 0 0 0,0 0-1 0 0,0-1 1 0 0,0 0 0 0 0,0 0 0 0 0,1-1 0 0 0,-1 0 0 0 0,4 1-19 0 0,144 1 488 0 0,-142-5-456 0 0,0-1-1 0 0,0 0 1 0 0,0 0-1 0 0,-1-1 1 0 0,1 0-1 0 0,0-1 1 0 0,-1-1-1 0 0,0 0 1 0 0,9-6-32 0 0,-17 9 13 0 0,-1-1 0 0 0,0 0 0 0 0,0 0-1 0 0,-1 0 1 0 0,1 0 0 0 0,-1-1 0 0 0,1 1 0 0 0,-1 0 0 0 0,0 0 0 0 0,0-1-1 0 0,0 1 1 0 0,-1-1 0 0 0,1 1 0 0 0,-1-1 0 0 0,0 1 0 0 0,0-1 0 0 0,0 1-1 0 0,0-1 1 0 0,-1 1 0 0 0,0-1 0 0 0,1 1 0 0 0,-1-1 0 0 0,0 1 0 0 0,-1 0-1 0 0,1 0 1 0 0,0-1 0 0 0,-1 1 0 0 0,0 0 0 0 0,0 0 0 0 0,0 0 0 0 0,0 1-1 0 0,0-1 1 0 0,-1 0 0 0 0,1 1 0 0 0,-1-1 0 0 0,-1 0-13 0 0,-64-53-3 0 0,62 52-4 0 0,-1 0-1 0 0,0 0 1 0 0,-1 0 0 0 0,1 1-1 0 0,0 0 1 0 0,-1 0-1 0 0,0 1 1 0 0,0 0 0 0 0,0 1-1 0 0,0 0 1 0 0,0 0 0 0 0,0 0-1 0 0,0 1 8 0 0,292-10 430 0 0,-234 5-270 0 0,-36 4-71 0 0,-24-1-1323 0 0,3 1-1201 0 0,2-1-7292 0 0,4 1-3507 0 0</inkml:trace>
</inkml:ink>
</file>

<file path=ppt/ink/ink9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5:14.4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6913 0 0,'0'0'4372'0'0,"0"0"-2002"0"0,0 0-852 0 0,0 0-103 0 0,0 0 40 0 0,0 0-89 0 0,0 0-217 0 0,0 0-338 0 0,0 0-290 0 0,0 0-118 0 0,0 0 24 0 0,6 1 66 0 0,28 4 527 0 0,0-2 1 0 0,0-1-1 0 0,0-2 1 0 0,1-1-1 0 0,0-2-1020 0 0,61-1 890 0 0,166 8 297 0 0,-250-10-2462 0 0,-29 13-6507 0 0,7 2-1324 0 0,9-8 7513 0 0,-2 3-9043 0 0</inkml:trace>
</inkml:ink>
</file>

<file path=ppt/ink/ink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18:52.7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406 457 0 0 0,'0'0'1318'0'0,"0"0"201"0"0,0 0 306 0 0,0 0 349 0 0,0 0 267 0 0,0 0-2 0 0,0 0-316 0 0,0 0-404 0 0,0 0-381 0 0,0 0-235 0 0,0 0-129 0 0,-14-9-51 0 0,-47-28-33 0 0,59 35-815 0 0,0 1 1 0 0,-1 0-1 0 0,1 0 1 0 0,0 0-1 0 0,0 0 1 0 0,-1 0-1 0 0,1 1 1 0 0,-1-1-1 0 0,1 1 1 0 0,0-1-1 0 0,-1 1 1 0 0,1 0-1 0 0,-1 0 1 0 0,1 0-1 0 0,-1 0 1 0 0,1 0-1 0 0,-1 1 1 0 0,1-1-1 0 0,-1 1 1 0 0,1 0-1 0 0,0-1 1 0 0,-1 1-1 0 0,1 0 1 0 0,0 1-1 0 0,0-1 1 0 0,-2 1-76 0 0,-6 3 323 0 0,-9 6-46 0 0,0 0 0 0 0,1 0 0 0 0,0 2 0 0 0,1 0 0 0 0,1 2-1 0 0,0-1 1 0 0,1 2 0 0 0,1 0 0 0 0,0 1 0 0 0,1 0 0 0 0,1 1 0 0 0,0 1 0 0 0,-5 12-277 0 0,12-21 43 0 0,-1 0 0 0 0,2 0 0 0 0,0 0 0 0 0,0 1 0 0 0,1 0 0 0 0,0 0 0 0 0,1 0 0 0 0,0 0 0 0 0,0 0 0 0 0,2 0 0 0 0,-1 0 0 0 0,1 1 0 0 0,1-1 0 0 0,0 0 0 0 0,1 0 0 0 0,0 0 0 0 0,0 0 0 0 0,1 0 0 0 0,1 0 0 0 0,0-1 0 0 0,0 1 0 0 0,1-1 0 0 0,0 0 0 0 0,1-1 0 0 0,0 1 0 0 0,7 7-43 0 0,-2-7 17 0 0,-1 1 0 0 0,2-2-1 0 0,-1 0 1 0 0,2 0 0 0 0,-1-1 0 0 0,1 0 0 0 0,0-1-1 0 0,1-1 1 0 0,-1 0 0 0 0,1-1 0 0 0,0 0 0 0 0,1-1-1 0 0,-1-1 1 0 0,1 0 0 0 0,11 0-17 0 0,-5-3-76 0 0,1 0 1 0 0,-1-2-1 0 0,1-1 1 0 0,-1 0-1 0 0,0-2 1 0 0,0 0-1 0 0,0-1 1 0 0,-1-1-1 0 0,17-9 76 0 0,33-19-3501 0 0,-2-4-4618 0 0,-47 24-3782 0 0</inkml:trace>
  <inkml:trace contextRef="#ctx0" brushRef="#br0" timeOffset="298.804">1111 494 10274 0 0,'0'0'1665'0'0,"0"0"-238"0"0,0 0 52 0 0,0 0 204 0 0,0 0 96 0 0,0 0-139 0 0,-33 22-305 0 0,-106 75-306 0 0,67-23 91 0 0,62-58-890 0 0,4-8-162 0 0,0 0 0 0 0,0 0-1 0 0,1 0 1 0 0,0 1 0 0 0,1 0-1 0 0,-1 0 1 0 0,2 0 0 0 0,-1 0 0 0 0,1 0-1 0 0,1 1 1 0 0,0-1 0 0 0,0 1 0 0 0,0 0-1 0 0,2 0 1 0 0,-1 0 0 0 0,1 0 0 0 0,1-1-1 0 0,-1 1 1 0 0,2 0 0 0 0,-1 0 0 0 0,2-1-1 0 0,-1 1 1 0 0,1-1 0 0 0,0 1 0 0 0,1-1-1 0 0,0 0 1 0 0,1-1 0 0 0,0 1-1 0 0,6 7-67 0 0,-4-9 64 0 0,1-1 0 0 0,0-1 0 0 0,0 1 0 0 0,0-1 0 0 0,1-1 0 0 0,-1 1 0 0 0,1-1 0 0 0,0-1 0 0 0,1 0 0 0 0,-1 0 0 0 0,0-1 0 0 0,1 0 0 0 0,0-1 0 0 0,-1 0-1 0 0,1 0 1 0 0,0-1 0 0 0,-1 0 0 0 0,1-1 0 0 0,0 0 0 0 0,-1-1 0 0 0,8-1-64 0 0,4-3 149 0 0,1 0 1 0 0,-1-1-1 0 0,-1-1 0 0 0,0-1 0 0 0,0-1 1 0 0,0-1-1 0 0,-1 0 0 0 0,-1-2 0 0 0,0 0-149 0 0,-6 5 48 0 0,0-1 0 0 0,0-1 0 0 0,-1 1 0 0 0,0-2 0 0 0,-1 0 0 0 0,0 0 0 0 0,-1 0 0 0 0,0-1-1 0 0,-1-1 1 0 0,0 0 0 0 0,-1 0 0 0 0,-1 0 0 0 0,0-1 0 0 0,0 1 0 0 0,-2-2 0 0 0,1 1 0 0 0,-2 0-1 0 0,0-1 1 0 0,-1 0 0 0 0,0 1 0 0 0,-1-1 0 0 0,-1 0 0 0 0,-1-6-48 0 0,0 13-87 0 0,-2 0 0 0 0,1 0 0 0 0,-1 0 0 0 0,0 0 0 0 0,0 1 0 0 0,-1-1 0 0 0,0 1 0 0 0,-1 0 0 0 0,0 0 0 0 0,0 1 0 0 0,0-1 0 0 0,0 1 0 0 0,-1 0 0 0 0,0 0 0 0 0,-1 1 0 0 0,1 0 0 0 0,-1 0 0 0 0,0 0 0 0 0,0 1 0 0 0,-1 0 0 0 0,1 1 0 0 0,-1 0 0 0 0,0 0 0 0 0,0 0 0 0 0,0 1 0 0 0,0 0 0 0 0,0 1 0 0 0,0-1 0 0 0,-1 2 0 0 0,1-1 0 0 0,0 1 0 0 0,-1 0 0 0 0,1 1 0 0 0,-2 0 87 0 0,-26 19-3156 0 0,15-2-6224 0 0,11-7-2899 0 0</inkml:trace>
  <inkml:trace contextRef="#ctx0" brushRef="#br0" timeOffset="782.384">1470 961 13411 0 0,'0'0'1691'0'0,"0"0"-640"0"0,0 0-3 0 0,0 0 364 0 0,0 0 214 0 0,0 0-23 0 0,0 0-343 0 0,0 0-406 0 0,0 0-206 0 0,0 0-132 0 0,0 0-49 0 0,0 0-24 0 0,18-22-42 0 0,56-70-42 0 0,105-187 1012 0 0,-142 241-1617 0 0,-37 64 8 0 0,-5 37 274 0 0,4-54-42 0 0,-1 1 0 0 0,1 0 0 0 0,1 0 0 0 0,-1 0 0 0 0,2 0 0 0 0,-1 0 0 0 0,2 0 0 0 0,-1 0 0 0 0,1 0 0 0 0,1 0 0 0 0,-1-1 0 0 0,2 1 0 0 0,-1-1 0 0 0,2 1 6 0 0,-2-6 38 0 0,-1 0 1 0 0,1 0 0 0 0,0 0 0 0 0,0-1-1 0 0,1 1 1 0 0,-1-1 0 0 0,1 0 0 0 0,-1 0 0 0 0,1 0-1 0 0,0 0 1 0 0,0-1 0 0 0,1 1 0 0 0,-1-1 0 0 0,0 0-1 0 0,1 0 1 0 0,-1-1 0 0 0,1 1 0 0 0,0-1-1 0 0,-1 0 1 0 0,1-1 0 0 0,0 1 0 0 0,0-1 0 0 0,-1 0-1 0 0,1 0 1 0 0,0 0 0 0 0,0-1 0 0 0,0 1 0 0 0,-1-1-1 0 0,1 0 1 0 0,0-1 0 0 0,-1 1 0 0 0,1-1-1 0 0,-1 0 1 0 0,0 0 0 0 0,1 0 0 0 0,-1-1 0 0 0,3-2-39 0 0,13-12 141 0 0,-1-2 0 0 0,-1 0 0 0 0,0-1 1 0 0,-1-1-1 0 0,-2-1 0 0 0,0 0 0 0 0,-1 0 1 0 0,-1-2-1 0 0,-2 0 0 0 0,5-12-141 0 0,-2 7-4 0 0,6-30-1219 0 0,-20 58 268 0 0,-6 1-13485 0 0,4 0 1354 0 0</inkml:trace>
  <inkml:trace contextRef="#ctx0" brushRef="#br0" timeOffset="1167.254">2693 413 16235 0 0,'0'0'3368'0'0,"0"0"-1933"0"0,0 0-764 0 0,0 0-129 0 0,0 0 24 0 0,0 0 61 0 0,0 0 27 0 0,0 0-55 0 0,0 0-112 0 0,0 0-124 0 0,-35 16-108 0 0,-107 51-71 0 0,55-14 61 0 0,81-49-235 0 0,1-1 0 0 0,0 1 0 0 0,0-1 0 0 0,0 1 0 0 0,0 1 0 0 0,0-1 0 0 0,1 1 0 0 0,0 0 0 0 0,0 0 0 0 0,0 0 0 0 0,1 0 0 0 0,0 1 0 0 0,0-1 0 0 0,0 1 0 0 0,0 0 0 0 0,1 0 0 0 0,0 0 1 0 0,0 0-1 0 0,1 0 0 0 0,0 1 0 0 0,-1 4-10 0 0,4-8 3 0 0,0 0 1 0 0,0 0 0 0 0,1 0 0 0 0,-1-1-1 0 0,0 1 1 0 0,1-1 0 0 0,0 1 0 0 0,-1-1-1 0 0,1 0 1 0 0,0 0 0 0 0,0 0-1 0 0,0-1 1 0 0,0 1 0 0 0,1-1 0 0 0,-1 0-1 0 0,0 1 1 0 0,1-1 0 0 0,-1-1 0 0 0,1 1-1 0 0,-1 0 1 0 0,1-1 0 0 0,1 0-4 0 0,-4 1 0 0 0,20 3 34 0 0,-8-3-21 0 0,-1 1-1 0 0,0 0 0 0 0,1 1 1 0 0,-1 1-1 0 0,0 0 0 0 0,-1 0 1 0 0,1 1-1 0 0,-1 1 0 0 0,0 0 1 0 0,0 0-1 0 0,-1 1 0 0 0,0 0 1 0 0,0 1-1 0 0,3 4-12 0 0,-10-9 48 0 0,-1 0 1 0 0,0 0-1 0 0,0 0 1 0 0,0 0-1 0 0,0 1 1 0 0,0-1-1 0 0,-1 1 1 0 0,0 0-1 0 0,0-1 0 0 0,0 1 1 0 0,0 0-1 0 0,0-1 1 0 0,-1 1-1 0 0,1 0 1 0 0,-1 0-1 0 0,0 0 1 0 0,-1 0-1 0 0,1 0 0 0 0,0-1 1 0 0,-1 1-1 0 0,0 0 1 0 0,0 0-1 0 0,0-1 1 0 0,-1 1-1 0 0,1-1 0 0 0,-1 1 1 0 0,0-1-1 0 0,0 1 1 0 0,0-1-1 0 0,0 0 1 0 0,0 0-1 0 0,-1 0 1 0 0,1 0-1 0 0,-1-1 0 0 0,0 1 1 0 0,0-1-49 0 0,-117 78 910 0 0,106-73-895 0 0,-2 0-1 0 0,1-1 1 0 0,-1 0 0 0 0,0-1-1 0 0,0-1 1 0 0,0-1 0 0 0,-1 0-1 0 0,1-1 1 0 0,-1-1 0 0 0,0 0-1 0 0,-8-2-14 0 0,-6-25-1385 0 0,29 12-2157 0 0,1 1-4279 0 0,1 8-4608 0 0</inkml:trace>
  <inkml:trace contextRef="#ctx0" brushRef="#br0" timeOffset="1998.889">2744 788 6185 0 0,'0'0'1351'0'0,"0"0"-158"0"0,0 0 286 0 0,0 0 334 0 0,0 0 134 0 0,0 0-25 0 0,0 0-180 0 0,0 0-241 0 0,0 0-194 0 0,0 0-157 0 0,0 0-96 0 0,32 3-66 0 0,100 8-79 0 0,-59-25 308 0 0,-62 7-984 0 0,-3 4-148 0 0,-1-1 0 0 0,0 1-1 0 0,0-1 1 0 0,0 0 0 0 0,0-1 0 0 0,0 0 0 0 0,-1 0 0 0 0,0 0 0 0 0,0-1 0 0 0,0 0-1 0 0,-1 0 1 0 0,0-1 0 0 0,0 1 0 0 0,0-1 0 0 0,-1 0 0 0 0,0 0 0 0 0,-1-1-1 0 0,1 1 1 0 0,-1-1 0 0 0,-1 0 0 0 0,0 0 0 0 0,0 1 0 0 0,0-2 0 0 0,-1 1-1 0 0,0 0 1 0 0,0 0 0 0 0,-1 0 0 0 0,-1 0 0 0 0,1 0 0 0 0,-2-6-85 0 0,-1 9-1 0 0,-1 1 1 0 0,0-1-1 0 0,0 1 1 0 0,-1 0-1 0 0,1 0 1 0 0,-1 1-1 0 0,0-1 1 0 0,0 1 0 0 0,0 0-1 0 0,0 1 1 0 0,-1-1-1 0 0,1 1 1 0 0,-1 0-1 0 0,1 0 1 0 0,-1 1-1 0 0,0-1 1 0 0,0 1-1 0 0,0 0 1 0 0,0 1-1 0 0,0 0 1 0 0,1 0-1 0 0,-1 0 1 0 0,0 1-1 0 0,0-1 1 0 0,0 1 0 0 0,0 1-1 0 0,1-1 1 0 0,-1 1-1 0 0,0 0 1 0 0,1 0-1 0 0,-1 1 1 0 0,1 0-1 0 0,0 0 1 0 0,0 0 0 0 0,-11 7-18 0 0,1 0 1 0 0,1 1-1 0 0,0 1 1 0 0,1 0-1 0 0,0 1 1 0 0,1 0 0 0 0,0 1-1 0 0,1 0 1 0 0,0 1-1 0 0,2 1 1 0 0,0-1-1 0 0,0 1 1 0 0,2 1-1 0 0,0-1 1 0 0,0 1-1 0 0,2 1 1 0 0,0-1 0 0 0,1 1-1 0 0,1 0 1 0 0,1 0-1 0 0,0 0 1 0 0,1 3 17 0 0,1-17-2 0 0,1 0 1 0 0,0 0-1 0 0,-1 0 1 0 0,1 0 0 0 0,1 0-1 0 0,-1 0 1 0 0,0 0-1 0 0,1 0 1 0 0,0 0 0 0 0,0-1-1 0 0,0 1 1 0 0,0-1-1 0 0,1 1 1 0 0,0-1-1 0 0,-1 0 1 0 0,1 0 0 0 0,0 0-1 0 0,0 0 1 0 0,1-1-1 0 0,-1 1 1 0 0,0-1 0 0 0,1 0-1 0 0,0 0 1 0 0,-1 0-1 0 0,1 0 1 0 0,0-1-1 0 0,0 1 1 0 0,0-1 0 0 0,0 0-1 0 0,2 0 2 0 0,126 8 29 0 0,-106-13 23 0 0,0-1 0 0 0,-1-1 1 0 0,1-1-1 0 0,-2-2 0 0 0,1 0 0 0 0,-1-1 0 0 0,16-11-52 0 0,-20 12 67 0 0,180-94 820 0 0,-176 87-843 0 0,-1-1 0 0 0,-1-1 0 0 0,0-1 0 0 0,-1-1-1 0 0,-2-1 1 0 0,0 0 0 0 0,-1-1 0 0 0,-1-2 0 0 0,-1 1-1 0 0,-2-2 1 0 0,0 0 0 0 0,-1-1 0 0 0,4-15-44 0 0,-14 34 5 0 0,0 0 1 0 0,-1 0-1 0 0,0-1 0 0 0,0 1 1 0 0,-1-1-1 0 0,0 0 1 0 0,0 1-1 0 0,-1-1 1 0 0,0 0-1 0 0,0 0 1 0 0,-1 1-1 0 0,0-1 0 0 0,-1-2-5 0 0,0 7-5 0 0,-1 1 0 0 0,0 0-1 0 0,-1 0 1 0 0,1 0 0 0 0,0 1-1 0 0,0-1 1 0 0,-1 1-1 0 0,1-1 1 0 0,-1 1 0 0 0,1 0-1 0 0,-1 1 1 0 0,0-1-1 0 0,1 1 1 0 0,-1-1 0 0 0,0 1-1 0 0,1 0 1 0 0,-1 0 0 0 0,0 1-1 0 0,0-1 1 0 0,1 1-1 0 0,-1 0 1 0 0,1 0 0 0 0,-1 0-1 0 0,1 0 1 0 0,-1 1-1 0 0,1-1 1 0 0,0 1 0 0 0,-2 0 5 0 0,-10 6-22 0 0,0 0 1 0 0,0 0-1 0 0,1 2 1 0 0,0 0-1 0 0,0 0 1 0 0,1 1 0 0 0,1 1-1 0 0,0 0 1 0 0,0 1-1 0 0,1 0 1 0 0,-4 9 21 0 0,13-20-3 0 0,0 1 0 0 0,0 0 0 0 0,1 0 0 0 0,0 0 0 0 0,-1 0 0 0 0,1 0 0 0 0,0 0 1 0 0,1 0-1 0 0,-1 0 0 0 0,1 0 0 0 0,-1 0 0 0 0,1 0 0 0 0,0 1 0 0 0,0-1 0 0 0,0 0 1 0 0,0 0-1 0 0,1 1 0 0 0,-1-1 0 0 0,1 0 0 0 0,0 0 0 0 0,0 0 0 0 0,0 0 0 0 0,0 0 0 0 0,1 0 1 0 0,-1 0-1 0 0,1-1 0 0 0,0 1 0 0 0,0 0 0 0 0,0-1 0 0 0,0 1 0 0 0,0-1 0 0 0,0 0 0 0 0,0 0 1 0 0,1 0-1 0 0,0 0 0 0 0,-1 0 0 0 0,1 0 0 0 0,0-1 0 0 0,0 1 0 0 0,0-1 0 0 0,0 0 1 0 0,0 1-1 0 0,0-2 0 0 0,0 1 0 0 0,0 0 0 0 0,0-1 0 0 0,0 1 0 0 0,0-1 0 0 0,2 0 3 0 0,221 19-1 0 0,-223-18 3 0 0,0 0 1 0 0,1 1-1 0 0,-1-1 0 0 0,0 1 1 0 0,0-1-1 0 0,0 1 0 0 0,0 0 1 0 0,0 0-1 0 0,0 1 0 0 0,0-1 1 0 0,-1 0-1 0 0,1 1 0 0 0,-1 0 0 0 0,0-1 1 0 0,0 1-1 0 0,0 0 0 0 0,0 0 1 0 0,0 0-1 0 0,0 1 0 0 0,-1-1 1 0 0,0 0-1 0 0,1 1 0 0 0,-1-1 1 0 0,-1 1-1 0 0,1-1 0 0 0,0 1 1 0 0,-1-1-1 0 0,0 1 0 0 0,0-1 1 0 0,0 1-1 0 0,0-1 0 0 0,0 1 1 0 0,-1-1-1 0 0,0 2-2 0 0,-35 119 94 0 0,34-118-94 0 0,-16 85-110 0 0,18-90 6 0 0,22-9-4720 0 0,-15 1-3136 0 0,-3 0-4703 0 0</inkml:trace>
  <inkml:trace contextRef="#ctx0" brushRef="#br0" timeOffset="2669.118">3954 527 4281 0 0,'0'0'2391'0'0,"0"0"-480"0"0,0 0-66 0 0,0 0 167 0 0,0 0 139 0 0,0 0-72 0 0,0 0-280 0 0,0 0-340 0 0,0 0-361 0 0,0 0-243 0 0,0 0-198 0 0,0 0-111 0 0,0 0-34 0 0,-1-11-34 0 0,1 0-423 0 0,-1-19 600 0 0,1 57 593 0 0,-1 28-548 0 0,-1-28-545 0 0,2-1 0 0 0,0 1 1 0 0,2 0-1 0 0,1-1 0 0 0,1 0 0 0 0,1 1 1 0 0,2-2-1 0 0,4 14-155 0 0,1-8 65 0 0,-6-15-25 0 0,0 0 0 0 0,0 0-1 0 0,2-1 1 0 0,0 0 0 0 0,0 0 0 0 0,2-1-1 0 0,0 0 1 0 0,0-1 0 0 0,5 5-40 0 0,-13-16 20 0 0,1 0 0 0 0,-1 0 0 0 0,0 0 0 0 0,0-1 0 0 0,1 1 0 0 0,-1-1-1 0 0,0 0 1 0 0,1 1 0 0 0,0-1 0 0 0,-1 0 0 0 0,1 0 0 0 0,0-1 0 0 0,-1 1 0 0 0,1 0 0 0 0,0-1 0 0 0,0 0 0 0 0,0 0 0 0 0,-1 0 0 0 0,1 0 0 0 0,0 0 0 0 0,0 0 0 0 0,0-1 0 0 0,-1 1 0 0 0,1-1 0 0 0,0 0 0 0 0,-1 0 0 0 0,1 0 0 0 0,0 0 0 0 0,-1 0 0 0 0,1-1 0 0 0,-1 1 0 0 0,0-1 0 0 0,1 0 0 0 0,-1 1 0 0 0,0-2-20 0 0,69-79 606 0 0,-65 74-603 0 0,26-40 146 0 0,-3-2 1 0 0,-2 0-1 0 0,-1-2 0 0 0,-4-1 1 0 0,12-39-150 0 0,19-23 81 0 0,-51 192-4691 0 0,1-57 351 0 0,0-8-2721 0 0,1-3-5680 0 0</inkml:trace>
  <inkml:trace contextRef="#ctx0" brushRef="#br0" timeOffset="3066.567">4720 737 14211 0 0,'0'0'1696'0'0,"0"0"-421"0"0,0 0 20 0 0,0 0 130 0 0,0 0 7 0 0,0 0-125 0 0,0 0-214 0 0,0 0-248 0 0,0 0-169 0 0,0 0-104 0 0,0 0-107 0 0,0 0-97 0 0,0 0-64 0 0,25-18-49 0 0,78-56-27 0 0,-63 29 127 0 0,-37 42-339 0 0,-1 0 1 0 0,0 0 0 0 0,0 0-1 0 0,0-1 1 0 0,0 1-1 0 0,0 0 1 0 0,-1-1-1 0 0,1 0 1 0 0,-1 1-1 0 0,0-1 1 0 0,0 0 0 0 0,-1 1-1 0 0,1-1 1 0 0,-1 0-1 0 0,0 0 1 0 0,0 1-1 0 0,0-1 1 0 0,0 0-1 0 0,0 0 1 0 0,-1 0 0 0 0,0 1-1 0 0,0-1 1 0 0,0 0-1 0 0,0 1 1 0 0,-1-1-1 0 0,1 1 1 0 0,-1-1-1 0 0,0 1 1 0 0,0 0 0 0 0,0 0-1 0 0,0 0 1 0 0,-1 0-1 0 0,1 0 1 0 0,-1 0-1 0 0,0 1 1 0 0,0-1-1 0 0,0 1 1 0 0,0 0 0 0 0,0-1-1 0 0,0 2 1 0 0,-1-1-1 0 0,1 0 1 0 0,0 1-1 0 0,-1-1 1 0 0,0 1-1 0 0,0 0-16 0 0,-16 0-19 0 0,0 2 0 0 0,0 0 0 0 0,1 2 0 0 0,-1 0-1 0 0,1 1 1 0 0,0 0 0 0 0,0 2 0 0 0,0 0 0 0 0,0 2 0 0 0,1 0-1 0 0,1 1 1 0 0,-1 0 0 0 0,2 1 0 0 0,-1 1 0 0 0,1 1-1 0 0,1 1 1 0 0,0 0 0 0 0,-13 15 19 0 0,21-23 0 0 0,0 0 0 0 0,0 1 0 0 0,1 0 0 0 0,0 1 0 0 0,0-1 0 0 0,0 1 0 0 0,1 0-1 0 0,0 1 1 0 0,0-1 0 0 0,1 1 0 0 0,0 0 0 0 0,0 0 0 0 0,1 1 0 0 0,0-1 0 0 0,0 1 0 0 0,1-1 0 0 0,0 1 0 0 0,1 0 0 0 0,0 0 0 0 0,0 0 0 0 0,1-1-1 0 0,0 1 1 0 0,0 0 0 0 0,1 0 0 0 0,1 0 0 0 0,-1 0 0 0 0,1-1 0 0 0,1 1 0 0 0,0 0 0 0 0,0-1 0 0 0,0 0 0 0 0,1 0 0 0 0,0 0 0 0 0,1 0 0 0 0,0-1-1 0 0,0 0 1 0 0,1 0 0 0 0,2 3 0 0 0,9 3 10 0 0,1 0-1 0 0,0-1 1 0 0,1 0-1 0 0,0-2 0 0 0,1 0 1 0 0,0-2-1 0 0,1 0 1 0 0,-1-1-1 0 0,1-1 0 0 0,1-1 1 0 0,-1-1-1 0 0,1 0 1 0 0,0-2-1 0 0,0-1 0 0 0,0-1 1 0 0,-1 0-1 0 0,1-2 1 0 0,0 0-1 0 0,0-2 0 0 0,15-4-9 0 0,-18 2-111 0 0,0-2 0 0 0,0 0 0 0 0,-1-1 1 0 0,0 0-1 0 0,0-2 0 0 0,-1 0 0 0 0,-1-1 0 0 0,13-12 111 0 0,28-35-8707 0 0,-49 47-2220 0 0</inkml:trace>
  <inkml:trace contextRef="#ctx0" brushRef="#br0" timeOffset="3603.627">5369 637 12811 0 0,'0'0'4325'0'0,"0"0"-1923"0"0,0 0-695 0 0,0 0-168 0 0,0 0-149 0 0,0 0-229 0 0,0 0-306 0 0,0 0-282 0 0,0 0-205 0 0,0 0-112 0 0,0 0-44 0 0,0 0-65 0 0,0 0-31 0 0,-30 6-16 0 0,-96 20-43 0 0,59 8 15 0 0,59-26-70 0 0,-63 86-40 0 0,69-90 38 0 0,0-1-1 0 0,1 1 1 0 0,-1 0-1 0 0,1 0 1 0 0,-1 0 0 0 0,1 0-1 0 0,1 0 1 0 0,-1 0 0 0 0,0 0-1 0 0,1 0 1 0 0,0 0-1 0 0,0 0 1 0 0,0 0 0 0 0,1 0-1 0 0,-1 0 1 0 0,1 0-1 0 0,0 0 1 0 0,0 0 0 0 0,0 0-1 0 0,1 0 1 0 0,-1 0 0 0 0,1-1-1 0 0,0 1 1 0 0,0-1-1 0 0,0 1 1 0 0,1-1 0 0 0,-1 1 0 0 0,6 1 4 0 0,-1 0 0 0 0,1 0 1 0 0,0-1-1 0 0,0 0 1 0 0,0 0-1 0 0,0-1 1 0 0,1 0-1 0 0,-1-1 0 0 0,1 0 1 0 0,0 0-1 0 0,-1 0 1 0 0,1-1-1 0 0,0-1 1 0 0,0 0-1 0 0,0 0 0 0 0,8-1-4 0 0,-1 0 78 0 0,0 0 0 0 0,0-2 0 0 0,0 1 0 0 0,-1-2-1 0 0,1 0 1 0 0,-1-1 0 0 0,0-1 0 0 0,0 0 0 0 0,-1-1-1 0 0,0 0 1 0 0,0-1 0 0 0,0-1 0 0 0,-1 0 0 0 0,-1-1-1 0 0,1 0 1 0 0,1-4-78 0 0,18-18 235 0 0,-2-1-1 0 0,-1-2 1 0 0,-2 0 0 0 0,-2-2-1 0 0,4-9-234 0 0,-19 29 6 0 0,6-4-3 0 0,-2 0-1 0 0,0-1 0 0 0,-2-1 0 0 0,-1 0 0 0 0,0-1 1 0 0,-2 0-1 0 0,-1-1 0 0 0,0 1 0 0 0,-2-2 1 0 0,-1 1-1 0 0,1-17-2 0 0,-5 16-20 0 0,-1 0 0 0 0,-1 0 1 0 0,-1 0-1 0 0,-1 0 0 0 0,-2 0 0 0 0,-4-15 21 0 0,7 35-7 0 0,0-1 1 0 0,0 1 0 0 0,0 0 0 0 0,-1 0 0 0 0,0 0 0 0 0,0 1-1 0 0,-1-1 1 0 0,1 1 0 0 0,-1 0 0 0 0,-1 0 0 0 0,1 0 0 0 0,0 0-1 0 0,-1 1 1 0 0,0-1 0 0 0,0 1 0 0 0,-1 1 0 0 0,1-1 0 0 0,-1 1 0 0 0,1 0-1 0 0,-1 0 1 0 0,0 0 0 0 0,0 1 0 0 0,-1 0 0 0 0,1 0 0 0 0,0 1-1 0 0,-1 0 1 0 0,1 0 0 0 0,-7 0 5 0 0,1 2-2 0 0,0 1 0 0 0,0 1 1 0 0,1-1-1 0 0,-1 2 0 0 0,0 0 0 0 0,1 0 0 0 0,0 1 0 0 0,0 1 0 0 0,0-1 0 0 0,1 2 1 0 0,0 0-1 0 0,0 0 0 0 0,1 0 0 0 0,0 1 0 0 0,0 1 0 0 0,0 0 0 0 0,1 0 0 0 0,1 0 1 0 0,0 1-1 0 0,0 0 0 0 0,1 1 0 0 0,0-1 0 0 0,0 1 0 0 0,2 0 0 0 0,-1 1 0 0 0,1-1 1 0 0,1 1-1 0 0,0 0 0 0 0,1 0 0 0 0,0 0 0 0 0,1 0 0 0 0,0 9 2 0 0,-1 11 26 0 0,2-1 1 0 0,2 1-1 0 0,0-1 0 0 0,2 1 0 0 0,2-1 0 0 0,1-1 0 0 0,1 1 1 0 0,1-1-1 0 0,2 0 0 0 0,1-1 0 0 0,9 15-26 0 0,1 0 74 0 0,2 0 0 0 0,1-2 1 0 0,2 0-1 0 0,3-2 0 0 0,0-1 0 0 0,3-2 0 0 0,1-1 0 0 0,2-1 0 0 0,1-2 0 0 0,1-2 1 0 0,2-1-1 0 0,21 10-74 0 0,-50-33 12 0 0,-3-2-11 0 0,0 0 0 0 0,-1-1 0 0 0,1 0 0 0 0,1 0 0 0 0,-1-1 0 0 0,0 0 0 0 0,1 0 0 0 0,0-1 0 0 0,0 0-1 0 0,-1 0 1 0 0,3-1-1 0 0,-10-2-38 0 0,1 1 0 0 0,-1 0-1 0 0,0-1 1 0 0,1 0-1 0 0,-1 1 1 0 0,0-1-1 0 0,0 0 1 0 0,0 0-1 0 0,0 1 1 0 0,0-1 0 0 0,0 0-1 0 0,0 0 1 0 0,0 0-1 0 0,0 0 1 0 0,0 0-1 0 0,-1-1 1 0 0,1 1 0 0 0,0 0-1 0 0,-1 0 1 0 0,1 0-1 0 0,-1-1 1 0 0,1 1-1 0 0,-1 0 1 0 0,1-1-1 0 0,-1 1 1 0 0,0 0 0 0 0,0-1-1 0 0,0 1 1 0 0,0 0-1 0 0,0-1 1 0 0,0 1-1 0 0,0 0 1 0 0,0-1-1 0 0,0 1 1 0 0,-1 0 0 0 0,1-1-1 0 0,-1 1 1 0 0,1 0-1 0 0,-1-1 1 0 0,0 1 38 0 0,-10-34-8089 0 0,3 26-4604 0 0</inkml:trace>
  <inkml:trace contextRef="#ctx0" brushRef="#br0" timeOffset="4580.271">4635 722 0 0 0,'0'0'503'0'0,"0"0"465"0"0,0 0 63 0 0,0 0-107 0 0,0 0-110 0 0,0 0-20 0 0,0 0 39 0 0,0 0 23 0 0,0 0 37 0 0,0 0 11 0 0,0 0 37 0 0,0 2 63 0 0,0 8 79 0 0,0-7 52 0 0,0-3-7 0 0,-3 0 5723 0 0,-3 0-3482 0 0,-33 0-2984 0 0,-125 0 1277 0 0,332 6-1642 0 0,-74-5 350 0 0,-158 6-2569 0 0,58-7-3235 0 0,3 0 1310 0 0,-2 0-8058 0 0</inkml:trace>
</inkml:ink>
</file>

<file path=ppt/ink/ink9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5:15.0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30 2208 0 0,'0'0'2905'0'0,"0"0"-659"0"0,0 0-108 0 0,0 0 22 0 0,0 0-122 0 0,0 0-328 0 0,0 0-411 0 0,0 0-383 0 0,0 0-239 0 0,0 0-83 0 0,0 0-9 0 0,0 0 38 0 0,0 12 1915 0 0,0-9 2668 0 0,34 4-3245 0 0,237-18-153 0 0,135-11-1020 0 0,-439 14-2255 0 0,20 3-2165 0 0,3 1-3347 0 0,7 3-6005 0 0</inkml:trace>
</inkml:ink>
</file>

<file path=ppt/ink/ink9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6:59.9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409 11 0 0 0,'0'0'444'0'0,"0"0"540"0"0,0 0 495 0 0,0 0 400 0 0,0 0 150 0 0,0 0-127 0 0,0 0-261 0 0,0 0-284 0 0,0 0-208 0 0,0 0-147 0 0,3-1-76 0 0,27-6 4217 0 0,24 6-2914 0 0,4 0-1301 0 0,27 0 985 0 0,-130 24-288 0 0,-319 171-898 0 0,298-146-398 0 0,103-18 16 0 0,121-9 177 0 0,-140-19-458 0 0,154 27 198 0 0,-136-15-261 0 0,-76 30 571 0 0,-109 64-271 0 0,-109 86-216 0 0,137-87-39 0 0,104-81 24 0 0,20-23-37 0 0,1 0 0 0 0,-1-1 0 0 0,1 1-1 0 0,0-1 1 0 0,0 0 0 0 0,0 0 0 0 0,0 0-1 0 0,0 0 1 0 0,0-1 0 0 0,0 0 0 0 0,1 0-1 0 0,-1 0 1 0 0,0 0 0 0 0,1-1 0 0 0,3 1-33 0 0,0 0 42 0 0,163 0 583 0 0,145-23-93 0 0,-268 15-406 0 0,-48 7-116 0 0,0 0-3 0 0,0 0-7 0 0,0 0 13 0 0,0 0-15 0 0,0 0-2 0 0,0 0 12 0 0,0 0-10 0 0,0 0 8 0 0,0 0 3 0 0,0 0 4 0 0,0 0-10 0 0,0 0-24 0 0,0 0 6 0 0,3-12-4891 0 0,5 8-1268 0 0,-4 1 1443 0 0,3 0-7845 0 0</inkml:trace>
</inkml:ink>
</file>

<file path=ppt/ink/ink9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7:00.5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93 671 12411 0 0,'0'0'2347'0'0,"0"0"-1098"0"0,0 0-595 0 0,0 0-79 0 0,0 0 160 0 0,0 0 194 0 0,0 0 39 0 0,0 0-154 0 0,0 0-207 0 0,0 0-195 0 0,0 0-103 0 0,0 0-33 0 0,0 0-24 0 0,-5 24 18 0 0,-27 122 284 0 0,-6 60 889 0 0,21-64-768 0 0,17-141-587 0 0,0-2 1891 0 0,76-216-169 0 0,-55 152-1744 0 0,2 0 0 0 0,3 2 0 0 0,3 0 1 0 0,3 2-1 0 0,31-44-66 0 0,-41 76 69 0 0,-21 28-48 0 0,40 53 26 0 0,-8 25 142 0 0,-8-8-254 0 0,-25-68-51 0 0,0 0-435 0 0,0 0 2167 0 0,0 0-3382 0 0,0-1-3196 0 0,0 0-4451 0 0,2 0-3112 0 0</inkml:trace>
  <inkml:trace contextRef="#ctx0" brushRef="#br0" timeOffset="808.292">833 384 10898 0 0,'0'0'1431'0'0,"0"0"-249"0"0,0 0 34 0 0,0 0 254 0 0,0 0 165 0 0,0 0-94 0 0,0 0-268 0 0,0 0-345 0 0,0 0-280 0 0,0 0-182 0 0,0 0-97 0 0,0 0-62 0 0,0 0-19 0 0,2-3-7 0 0,5 0 193 0 0,-25 29-55 0 0,-1 2-120 0 0,-64 112 630 0 0,74-125-724 0 0,14-21 556 0 0,57-80-275 0 0,-33 23-327 0 0,-29 63-151 0 0,0 0-22 0 0,0 0-19 0 0,0 0-30 0 0,-9 10-426 0 0,-14 24-2960 0 0,18-23-1671 0 0,1-4-5607 0 0</inkml:trace>
  <inkml:trace contextRef="#ctx0" brushRef="#br0" timeOffset="1276.953">443 1212 13107 0 0,'0'0'1576'0'0,"0"0"-392"0"0,0 0-98 0 0,0 0 126 0 0,0 0 78 0 0,0 0-115 0 0,0 0-255 0 0,0 0-260 0 0,0 0-160 0 0,0 0-64 0 0,0 0-57 0 0,0 0-48 0 0,0 0-35 0 0,-6 21-32 0 0,-17 64-37 0 0,17-21 209 0 0,14-61-5692 0 0,-3-6-4861 0 0,-4 3 411 0 0</inkml:trace>
  <inkml:trace contextRef="#ctx0" brushRef="#br0" timeOffset="1643.37">599 943 6953 0 0,'0'0'3042'0'0,"0"0"-1088"0"0,0 0-412 0 0,0 0-40 0 0,0 0-41 0 0,0 0-143 0 0,0 0-153 0 0,0 0-166 0 0,0 0-199 0 0,0 0-171 0 0,0 0-152 0 0,0 0-142 0 0,-8 4-81 0 0,-24 11-37 0 0,24-12-32 0 0,8-3-22 0 0,0 0-17 0 0,0 0-30 0 0,0 0-20 0 0,0 0-16 0 0,6-5 223 0 0,7-8-199 0 0,-18 13 1128 0 0,-36 18 31 0 0,50-31-2258 0 0,-4 3-1347 0 0,1 5-3944 0 0,-2 4-5338 0 0</inkml:trace>
  <inkml:trace contextRef="#ctx0" brushRef="#br0" timeOffset="2321.482">3 259 2361 0 0,'0'0'1385'0'0,"0"0"46"0"0,0 0 345 0 0,0 0 352 0 0,0 0 143 0 0,0 0-72 0 0,0 0-264 0 0,0 0-267 0 0,0 0-198 0 0,0 0-131 0 0,0 0-112 0 0,0 0-127 0 0,0 0-124 0 0,-1-3-150 0 0,1 2-725 0 0,0 0 1 0 0,1 0-1 0 0,-1 0 1 0 0,0 1 0 0 0,0-1-1 0 0,0 0 1 0 0,0 0-1 0 0,1 1 1 0 0,-1-1-1 0 0,0 0 1 0 0,1 0-1 0 0,-1 1 1 0 0,1-1 0 0 0,-1 0-1 0 0,1 1 1 0 0,-1-1-1 0 0,1 1 1 0 0,-1-1-1 0 0,1 1 1 0 0,-1-1-1 0 0,1 1 1 0 0,0-1-1 0 0,-1 1 1 0 0,1-1 0 0 0,0 1-1 0 0,0 0 1 0 0,-1-1-1 0 0,1 1 1 0 0,0 0-1 0 0,0 0 1 0 0,-1 0-1 0 0,1-1 1 0 0,0 1 0 0 0,0 0-1 0 0,-1 0 1 0 0,1 0-1 0 0,0 0 1 0 0,0 0-1 0 0,0 1 1 0 0,-1-1-1 0 0,1 0 1 0 0,0 0-1 0 0,0 0 1 0 0,-1 1 0 0 0,1-1-1 0 0,0 0 1 0 0,0 1-102 0 0,9-1-475 0 0,271-4 2369 0 0,-287-14-1297 0 0,-104-188-1484 0 0,108 200-954 0 0,3 1-6920 0 0,2 5-3806 0 0</inkml:trace>
</inkml:ink>
</file>

<file path=ppt/ink/ink9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7:04.4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 1 7658 0 0,'0'0'2405'0'0,"0"0"-657"0"0,0 0-311 0 0,0 0-13 0 0,0 0-2 0 0,0 0-159 0 0,0 0-255 0 0,0 0-232 0 0,0 0-175 0 0,0 0-97 0 0,0 0-48 0 0,0 0-41 0 0,0 0-41 0 0,-7 23-18 0 0,-22 72-30 0 0,22-22 734 0 0,25-98-6197 0 0,-13 17-239 0 0,0 1-5672 0 0</inkml:trace>
</inkml:ink>
</file>

<file path=ppt/ink/ink9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7:04.7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57 1 4681 0 0,'0'0'3453'0'0,"0"0"-1138"0"0,0 0-405 0 0,0 0-21 0 0,0 0-52 0 0,0 0-241 0 0,0 0-304 0 0,0 0-309 0 0,0 0-241 0 0,0 0-162 0 0,0 0-101 0 0,0 0-86 0 0,0 0-49 0 0,-10 9-45 0 0,-27 32-59 0 0,27-21 659 0 0,33-35-253 0 0,-21 14-667 0 0,24-26 360 0 0,-28 22-5380 0 0,2 5-2163 0 0,0 0-4791 0 0</inkml:trace>
</inkml:ink>
</file>

<file path=ppt/ink/ink9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7:07.4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376 575 376 0 0,'0'0'1384'0'0,"0"0"-30"0"0,0 0 164 0 0,0 0 262 0 0,0 0 227 0 0,0 0 39 0 0,0 0-191 0 0,0 0-224 0 0,0 0-251 0 0,0 0-210 0 0,0 0-94 0 0,-1-7-129 0 0,-2-23-94 0 0,-1 28 4742 0 0,-4 19-5262 0 0,-5 12-61 0 0,0-2 1 0 0,-2 1-1 0 0,0-2 0 0 0,-2 0 0 0 0,-13 14-272 0 0,4-3 180 0 0,-110 132 102 0 0,48-102-748 0 0,81-81-14595 0 0,8 10 9472 0 0,-1 0-423 0 0</inkml:trace>
  <inkml:trace contextRef="#ctx0" brushRef="#br0" timeOffset="311.703">49 524 856 0 0,'0'0'2666'0'0,"0"0"-551"0"0,0 0-30 0 0,0 0 162 0 0,0 0 80 0 0,0 0-71 0 0,0 0-239 0 0,0 0-339 0 0,0 0-369 0 0,0 0-375 0 0,0 0-339 0 0,0 0-245 0 0,0 0-132 0 0,-3-7 19 0 0,-8-14 39 0 0,13 38 588 0 0,4-3-573 0 0,1-1-1 0 0,0 0 0 0 0,1-1 1 0 0,1 1-1 0 0,0-2 0 0 0,0 1 1 0 0,1-1-1 0 0,1-1 0 0 0,0 0 1 0 0,9 7-291 0 0,19 20 545 0 0,60 66 132 0 0,-89-88-663 0 0,-1 1-1 0 0,-1 1 0 0 0,0-1 1 0 0,-1 1-1 0 0,-1 1 0 0 0,-1-1 1 0 0,3 17-14 0 0,-7-33-72 0 0,-1 1 1 0 0,1-1-1 0 0,0 0 1 0 0,-1 0-1 0 0,1 0 0 0 0,0 0 1 0 0,0 0-1 0 0,0 1 1 0 0,0-1-1 0 0,0-1 1 0 0,0 1-1 0 0,0 0 1 0 0,0 0-1 0 0,0 0 0 0 0,0-1 1 0 0,0 1-1 0 0,1 0 1 0 0,-1-1-1 0 0,0 1 1 0 0,0-1-1 0 0,1 1 0 0 0,-1-1 1 0 0,0 0-1 0 0,1 0 1 0 0,-1 1-1 0 0,0-1 1 0 0,1 0-1 0 0,-1 0 1 0 0,0 0-1 0 0,1-1 72 0 0,30 1-5434 0 0,-20-1-257 0 0,-5 1-5734 0 0</inkml:trace>
  <inkml:trace contextRef="#ctx0" brushRef="#br0" timeOffset="1124.509">557 1013 4713 0 0,'0'0'5098'0'0,"0"0"-2385"0"0,0 0-811 0 0,0 0-103 0 0,0 0-89 0 0,0 0-202 0 0,0 0-255 0 0,0 0-274 0 0,0 0-160 0 0,0 0-85 0 0,0 0-169 0 0,0 0-150 0 0,0-6-58 0 0,5-21 193 0 0,1 0-1 0 0,1 0 0 0 0,2 1 1 0 0,0 0-1 0 0,2 1 0 0 0,12-21-549 0 0,-14 25 85 0 0,5-9 71 0 0,2 1 1 0 0,0 1-1 0 0,2 0 0 0 0,1 1 0 0 0,21-22-156 0 0,-40 48 2 0 0,0 0-1 0 0,1-1 0 0 0,-1 1 0 0 0,1 0 0 0 0,-1 0 1 0 0,1 0-1 0 0,-1-1 0 0 0,1 1 0 0 0,0 0 0 0 0,-1 0 1 0 0,1 0-1 0 0,0 0 0 0 0,0 0 0 0 0,0 0 0 0 0,0 0 1 0 0,0 1-1 0 0,0-1 0 0 0,0 0 0 0 0,0 0 0 0 0,0 1 1 0 0,0-1-1 0 0,0 1 0 0 0,0-1 0 0 0,1 1 0 0 0,-1-1 1 0 0,0 1-1 0 0,0 0 0 0 0,1-1 0 0 0,-1 1 0 0 0,0 0 0 0 0,1 0 1 0 0,-1 0-1 0 0,0 0 0 0 0,0 0 0 0 0,1 0 0 0 0,-1 1 1 0 0,0-1-1 0 0,1 0 0 0 0,-1 1 0 0 0,0-1 0 0 0,0 1 1 0 0,0-1-1 0 0,0 1 0 0 0,1-1 0 0 0,-1 1 0 0 0,0 0 1 0 0,0 0-1 0 0,0 0 0 0 0,0-1 0 0 0,0 1 0 0 0,-1 0 1 0 0,1 0-1 0 0,0 0 0 0 0,0 0 0 0 0,0 0 0 0 0,-1 1 0 0 0,1-1-1 0 0,15 108 135 0 0,5 10-35 0 0,-21-118-99 0 0,0 0 1 0 0,0 1-1 0 0,0-1 0 0 0,0 0 0 0 0,0 1 1 0 0,0-1-1 0 0,0 0 0 0 0,1 1 0 0 0,-1-1 0 0 0,0 0 1 0 0,1 0-1 0 0,-1 1 0 0 0,1-1 0 0 0,0 0 1 0 0,-1 0-1 0 0,1 0 0 0 0,0 0 0 0 0,0 0 1 0 0,0 0-1 0 0,0 0 0 0 0,-1 0 0 0 0,1 0 0 0 0,1 0 1 0 0,-1 0-1 0 0,0-1 0 0 0,0 1 0 0 0,0 0 1 0 0,0-1-1 0 0,0 1 0 0 0,1-1 0 0 0,-1 1 0 0 0,0-1 1 0 0,0 0-1 0 0,1 0 0 0 0,-1 1 0 0 0,0-1 1 0 0,1 0-1 0 0,-1 0 0 0 0,0 0 0 0 0,1 0 0 0 0,-1 0 1 0 0,0-1-1 0 0,1 1 0 0 0,-1 0 0 0 0,0-1 1 0 0,0 1-1 0 0,1-1 0 0 0,-1 1 0 0 0,0-1 1 0 0,1 0-2 0 0,166-201 125 0 0,-49 74-86 0 0,-119 201 5 0 0,-10 12-8 0 0,4 0 1 0 0,5 71-37 0 0,1-110-365 0 0,-7-13-2418 0 0,2-19-7051 0 0,4-10-1844 0 0</inkml:trace>
  <inkml:trace contextRef="#ctx0" brushRef="#br0" timeOffset="1382.009">1429 969 15019 0 0,'0'0'2002'0'0,"0"0"-752"0"0,0 0-244 0 0,0 0 99 0 0,0 0 78 0 0,0 0-94 0 0,0 0-250 0 0,0 0-270 0 0,0 0-183 0 0,0 0-97 0 0,0 0-67 0 0,0 0-53 0 0,-9 24-65 0 0,-30 73-39 0 0,28-53-66 0 0,11-43-71 0 0,0-2-2697 0 0,0-5-2770 0 0,0-1-1036 0 0,0 2-3766 0 0</inkml:trace>
  <inkml:trace contextRef="#ctx0" brushRef="#br0" timeOffset="1731.277">1442 575 12843 0 0,'0'0'1971'0'0,"0"0"-450"0"0,0 0-140 0 0,0 0 42 0 0,0 0-38 0 0,0 0-131 0 0,0 0-316 0 0,0 0-362 0 0,0 0-252 0 0,0 0-136 0 0,0 0-74 0 0,0 0-54 0 0,0 0 43 0 0,-8 15 829 0 0,9-15-856 0 0,-1 0 12 0 0,0 0-6 0 0,0 0 23 0 0,0 0 31 0 0,0 0 5 0 0,0 0 18 0 0,0 0 16 0 0,-21 12 924 0 0,11-4-833 0 0,5-4-1291 0 0,23-7-3688 0 0,-9 1-2130 0 0,-2 1-5371 0 0</inkml:trace>
  <inkml:trace contextRef="#ctx0" brushRef="#br0" timeOffset="2712.217">1613 542 808 0 0,'0'0'3297'0'0,"0"0"-1454"0"0,0 0-372 0 0,0 0 164 0 0,0 0 88 0 0,0 0-17 0 0,0 0-145 0 0,0 0-231 0 0,0 0-144 0 0,0 0-85 0 0,0 0-66 0 0,0 0-3 0 0,0 0-17 0 0,9 4-39 0 0,-5-1-902 0 0,-1-1 70 0 0,0 0 0 0 0,1 0 0 0 0,-1 0 0 0 0,1-1 0 0 0,-1 1 0 0 0,1-1 0 0 0,-1 0 0 0 0,1 0 0 0 0,0 0 0 0 0,0 0 0 0 0,0-1 0 0 0,-1 0 0 0 0,1 1 0 0 0,0-1 0 0 0,0-1 0 0 0,0 1 0 0 0,0-1 0 0 0,-1 1 0 0 0,1-1 0 0 0,0 0 0 0 0,2-1-144 0 0,100-71 2521 0 0,-95 58-2251 0 0,-11 15-245 0 0,0 0-1 0 0,0 1 1 0 0,0-1 0 0 0,0 0 0 0 0,0 0-1 0 0,0 1 1 0 0,1-1 0 0 0,-1 0 0 0 0,0 0-1 0 0,0 1 1 0 0,0-1 0 0 0,0 0 0 0 0,1 0-1 0 0,-1 0 1 0 0,0 1 0 0 0,0-1 0 0 0,0 0-1 0 0,1 0 1 0 0,-1 0 0 0 0,0 0 0 0 0,0 0-1 0 0,1 1 1 0 0,-1-1 0 0 0,0 0 0 0 0,0 0 0 0 0,1 0-1 0 0,-1 0 1 0 0,0 0 0 0 0,1 0 0 0 0,-1 0-1 0 0,0 0 1 0 0,0 0 0 0 0,1 0 0 0 0,-1 0-1 0 0,0 0 1 0 0,0 0 0 0 0,1 0 0 0 0,-1 0-1 0 0,0 0 1 0 0,1-1-25 0 0,11 100 261 0 0,4 36-12 0 0,38 190-121 0 0,-39-247-98 0 0,-14-75-16 0 0,0-3-18 0 0,-1 0 13 0 0,0 0 3 0 0,0 0 9 0 0,0 0 9 0 0,0 0 27 0 0,0 0 30 0 0,51-136 985 0 0,76-187-1021 0 0,-76 171 11 0 0,-48 161-3232 0 0,-3 7-610 0 0,0-5-4640 0 0,0-3-4599 0 0</inkml:trace>
  <inkml:trace contextRef="#ctx0" brushRef="#br0" timeOffset="3827.96">2305 1054 0 0 0,'0'0'1352'0'0,"0"0"143"0"0,0 0 271 0 0,0 0 325 0 0,0 0 199 0 0,0 0-78 0 0,0 0-275 0 0,0 0-302 0 0,0 0-247 0 0,0 0-177 0 0,0 0-115 0 0,0 0-73 0 0,10 0 6481 0 0,-18 44-5347 0 0,-65 100-1856 0 0,63-86-198 0 0,10-57-112 0 0,0-1-9 0 0,0 0-23 0 0,0 0 20 0 0,0 0 21 0 0,0 0 26 0 0,0 0-36 0 0,0 0-12 0 0,0 0-10 0 0,0 0 3 0 0,0 0-36 0 0,0 0-26 0 0,10-23-2716 0 0,4-6-3656 0 0,-6 12-3565 0 0,-5 12 77 0 0</inkml:trace>
  <inkml:trace contextRef="#ctx0" brushRef="#br0" timeOffset="4281.574">2447 829 7530 0 0,'0'0'2823'0'0,"0"0"-699"0"0,0 0-238 0 0,0 0 38 0 0,0 0-30 0 0,0 0-189 0 0,0 0-334 0 0,0 0-307 0 0,0 0-219 0 0,0 0-141 0 0,0 0-89 0 0,0 0-51 0 0,0 0-38 0 0,0-6 689 0 0,0 5-1179 0 0,-1 1 1 0 0,1 0 0 0 0,0 0-1 0 0,0 0 1 0 0,0-1-1 0 0,0 1 1 0 0,0 0 0 0 0,0 0-1 0 0,0 0 1 0 0,-1-1 0 0 0,1 1-1 0 0,0 0 1 0 0,0 0-1 0 0,0 0 1 0 0,0 0 0 0 0,-1 0-1 0 0,1 0 1 0 0,0-1 0 0 0,0 1-1 0 0,0 0 1 0 0,0 0-1 0 0,-1 0 1 0 0,1 0 0 0 0,0 0-1 0 0,0 0 1 0 0,-1 0 0 0 0,1 0-1 0 0,0 0 1 0 0,0 0-1 0 0,0 0 1 0 0,-1 0 0 0 0,1 0-37 0 0,19-18 291 0 0,-61 24 661 0 0,55-29-4607 0 0,-7 16-718 0 0,-1 0-4491 0 0,-3 4-3289 0 0</inkml:trace>
  <inkml:trace contextRef="#ctx0" brushRef="#br0" timeOffset="4689.133">2810 251 5585 0 0,'0'0'2117'0'0,"0"0"-214"0"0,0 0 58 0 0,0 0 56 0 0,0 0-97 0 0,0 0-186 0 0,0 0-295 0 0,0 0-275 0 0,0 0-180 0 0,0 0-126 0 0,0 0-103 0 0,0 0-60 0 0,0 0-63 0 0,-3 1-91 0 0,-63 68 2772 0 0,19-13-2778 0 0,-105 54-91 0 0,135-99-918 0 0,23-8-4407 0 0,0-6 619 0 0,-2-1-4388 0 0</inkml:trace>
  <inkml:trace contextRef="#ctx0" brushRef="#br0" timeOffset="5530.976">1613 259 4761 0 0,'0'0'1995'0'0,"0"0"50"0"0,0 0 171 0 0,0 0 67 0 0,0 0-161 0 0,0 0-310 0 0,0 0-374 0 0,0 0-342 0 0,0 0-229 0 0,0 0-139 0 0,0 0-36 0 0,0 0-19 0 0,3 0-1 0 0,184-23 3746 0 0,48 12-3254 0 0,-191 19-1074 0 0,-43-8-70 0 0,-1 0-7 0 0,0 0 10 0 0,-2-1 2600 0 0,-32-57-2410 0 0,26 41-301 0 0,2 4-82 0 0,0 1 1 0 0,1-1 0 0 0,0-1 0 0 0,1 1 0 0 0,1 0 0 0 0,0-1-1 0 0,1 0 1 0 0,0 0 0 0 0,1 0 169 0 0,12-2-5686 0 0,-6 14 1150 0 0,-1-2-8457 0 0</inkml:trace>
</inkml:ink>
</file>

<file path=ppt/ink/ink9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4:59.0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1271 1039 2216 0 0,'0'0'1633'0'0,"0"0"-156"0"0,0 0 4 0 0,0 0 92 0 0,0 0 28 0 0,0 0-41 0 0,0 0-118 0 0,0 0-145 0 0,0 0-87 0 0,0 0-95 0 0,0 0-87 0 0,0 0-74 0 0,-4-4-100 0 0,-13-14-103 0 0,15 17-600 0 0,0 1 0 0 0,0-1 0 0 0,0 0 0 0 0,0 1 0 0 0,0-1 0 0 0,0 1 0 0 0,-1-1 0 0 0,1 1 0 0 0,0 0 0 0 0,0 0 0 0 0,0 0 0 0 0,0 0 0 0 0,-1 0 0 0 0,1 1 0 0 0,0-1 0 0 0,0 1 0 0 0,0-1 0 0 0,0 1 0 0 0,0 0 0 0 0,0 0 0 0 0,0 0 0 0 0,0 0 0 0 0,-1 1-151 0 0,-9 7 130 0 0,1 0 0 0 0,0 1 1 0 0,1 1-1 0 0,0 0 0 0 0,0 0 0 0 0,1 1 0 0 0,1 0 1 0 0,0 0-1 0 0,1 1 0 0 0,0 0 0 0 0,1 0 0 0 0,0 1 1 0 0,1-1-1 0 0,1 2 0 0 0,0-1 0 0 0,1 0 0 0 0,1 1 1 0 0,0-1-1 0 0,0 1 0 0 0,2-1 0 0 0,0 1 0 0 0,0 0 1 0 0,2-1-1 0 0,1 9-130 0 0,-2-15 24 0 0,0 1 1 0 0,1 0 0 0 0,-1-1-1 0 0,2 1 1 0 0,-1-1-1 0 0,1 0 1 0 0,1 0 0 0 0,-1 0-1 0 0,1 0 1 0 0,1-1-1 0 0,-1 0 1 0 0,2 1 0 0 0,-1-2-1 0 0,0 1 1 0 0,1-1-1 0 0,0 1 1 0 0,1-2 0 0 0,0 1-1 0 0,0-1 1 0 0,0 0-1 0 0,0 0 1 0 0,1-1-1 0 0,-1 0 1 0 0,1 0 0 0 0,0-1-1 0 0,0 0 1 0 0,7 2-25 0 0,-10-4 38 0 0,-1-1 0 0 0,0 1 1 0 0,1-1-1 0 0,-1 1 0 0 0,0-1 0 0 0,1 0 0 0 0,-1-1 1 0 0,0 1-1 0 0,1-1 0 0 0,-1 0 0 0 0,0 0 1 0 0,0 0-1 0 0,0-1 0 0 0,0 1 0 0 0,0-1 1 0 0,0 0-1 0 0,0 0 0 0 0,0-1 0 0 0,-1 1 0 0 0,1-1 1 0 0,-1 1-1 0 0,1-1 0 0 0,-1 0 0 0 0,2-4-38 0 0,1 1 33 0 0,0-1 0 0 0,-1 0 0 0 0,0 0 0 0 0,-1 0 0 0 0,1-1 0 0 0,-1 1 0 0 0,-1-1 0 0 0,1 0 0 0 0,-1 0 0 0 0,-1-1 0 0 0,0 1 0 0 0,0-1 0 0 0,0 1 0 0 0,-1-1 0 0 0,0 1-1 0 0,-1-1 1 0 0,0 0 0 0 0,-1 1 0 0 0,1-1 0 0 0,-2 0-33 0 0,0 5-1 0 0,0 1-1 0 0,0 0 1 0 0,0 0-1 0 0,-1 0 1 0 0,1 0 0 0 0,-1 0-1 0 0,0 0 1 0 0,0 1-1 0 0,0 0 1 0 0,0-1-1 0 0,0 1 1 0 0,-1 0-1 0 0,1 0 1 0 0,-1 1 0 0 0,1-1-1 0 0,-1 1 1 0 0,1 0-1 0 0,-1 0 1 0 0,0 0-1 0 0,0 0 1 0 0,0 1-1 0 0,0-1 1 0 0,1 1 0 0 0,-1 0-1 0 0,0 0 1 0 0,0 0-1 0 0,0 1 1 0 0,0 0-1 0 0,0-1 1 0 0,1 1 0 0 0,-1 1-1 0 0,0-1 1 0 0,1 0-1 0 0,-1 1 1 0 0,1 0-1 0 0,-1 0 1 0 0,-2 2 1 0 0,-5 2-13 0 0,11-6 12 0 0,1 0 0 0 0,-1 0 0 0 0,0 0 1 0 0,1 0-1 0 0,-1 1 0 0 0,0-1 0 0 0,1 0 0 0 0,-1 0 0 0 0,0 0 1 0 0,1 0-1 0 0,-1 0 0 0 0,0 0 0 0 0,1 0 0 0 0,-1 1 0 0 0,0-1 0 0 0,0 0 1 0 0,1 0-1 0 0,-1 0 0 0 0,0 1 0 0 0,0-1 0 0 0,1 0 0 0 0,-1 0 1 0 0,0 1-1 0 0,0-1 0 0 0,0 0 0 0 0,0 0 0 0 0,1 1 0 0 0,-1-1 1 0 0,0 0-1 0 0,0 1 0 0 0,0-1 0 0 0,0 0 0 0 0,0 0 0 0 0,0 1 1 0 0,0-1-1 0 0,0 0 0 0 0,0 1 0 0 0,0-1 0 0 0,0 0 0 0 0,0 1 1 0 0,0-1-1 0 0,0 0 0 0 0,0 1 0 0 0,0-1 0 0 0,0 0 0 0 0,0 1 1 0 0,0-1-1 0 0,0 0 0 0 0,-1 1 0 0 0,1-1 0 0 0,0 0 0 0 0,0 0 0 0 0,0 1 2 0 0,11 1 37 0 0,1 0 0 0 0,-1-1 1 0 0,1 0-1 0 0,-1-1 1 0 0,1 0-1 0 0,0-1 0 0 0,-1 0 1 0 0,1-1-1 0 0,-1 0 1 0 0,4-1-39 0 0,120-39 645 0 0,-128 36-2594 0 0,-8 2-2379 0 0,2 3-1291 0 0,0 1-6513 0 0</inkml:trace>
  <inkml:trace contextRef="#ctx0" brushRef="#br0" timeOffset="-4217.99">356 280 4657 0 0,'0'0'2826'0'0,"0"0"-938"0"0,0 0-418 0 0,0 0-68 0 0,0 0 50 0 0,0 0-5 0 0,0 0-68 0 0,0 0-230 0 0,0 0-296 0 0,0 0-257 0 0,0 0-199 0 0,-3-8 353 0 0,25 61 2001 0 0,-10-12-2195 0 0,-1 1-1 0 0,-3 1 1 0 0,-1 0-1 0 0,-2 0 1 0 0,-2 1-1 0 0,-2 8-555 0 0,5 51 378 0 0,2 23-84 0 0,-6-1-1 0 0,-6 33-293 0 0,-18 6 406 0 0,6-38-3102 0 0,41-193-5390 0 0,-12 41-1185 0 0,-10 17 1603 0 0</inkml:trace>
  <inkml:trace contextRef="#ctx0" brushRef="#br0" timeOffset="-1451.743">781 501 3177 0 0,'0'0'1391'0'0,"0"0"-454"0"0,0 0-45 0 0,0 0 333 0 0,0 0 332 0 0,0 0 126 0 0,0 0-181 0 0,0 0-348 0 0,0 0-349 0 0,0 0-229 0 0,0 0-78 0 0,0 0-25 0 0,0 0 47 0 0,5 4 870 0 0,1 1 4040 0 0,-4-3-1345 0 0,-2-2-4097 0 0,0 0 12 0 0,0 0-5 0 0,0 0-3 0 0,0 0-3 0 0,0 0-12 0 0,0 0-3 0 0,1 19 59 0 0,17 66 105 0 0,0 59 126 0 0,-10-86-145 0 0,7 36 88 0 0,-5 1 1 0 0,-4 0-1 0 0,-5 73-207 0 0,-10-105 152 0 0,9-63-157 0 0,0 0 22 0 0,0 0 2 0 0,0 0-22 0 0,0 0-2 0 0,0 0 10 0 0,0 0 4 0 0,0 30 179 0 0,-1-18 437 0 0,-1-43 239 0 0,1 17-1056 0 0,-11-163 124 0 0,4-173 120 0 0,16 178-23 0 0,-27 35-17 0 0,15 34 17 0 0,-11 103-4223 0 0,3 33-474 0 0,8-18-1800 0 0,2-4-4931 0 0</inkml:trace>
  <inkml:trace contextRef="#ctx0" brushRef="#br0" timeOffset="-958.868">875 1046 0 0 0,'0'0'388'0'0,"0"0"738"0"0,0 0 417 0 0,0 0 257 0 0,0 0 112 0 0,0 0-22 0 0,0 0-189 0 0,0 0-201 0 0,0 0-153 0 0,0 0-147 0 0,0 0-82 0 0,0 0-51 0 0,0 0-65 0 0,0-10-61 0 0,1-33-77 0 0,-1 41-675 0 0,0 1-1 0 0,0-1 1 0 0,-1 0 0 0 0,1 0-1 0 0,-1 0 1 0 0,1 0 0 0 0,-1 0 0 0 0,0 1-1 0 0,0-1 1 0 0,1 0 0 0 0,-1 0-1 0 0,-1 1 1 0 0,1-1 0 0 0,0 1 0 0 0,0-1-1 0 0,0 1 1 0 0,-1-1 0 0 0,1 1 0 0 0,-1 0-1 0 0,1 0 1 0 0,-1 0 0 0 0,0 0-1 0 0,1 0 1 0 0,-1 0-189 0 0,-5-4 656 0 0,-6-2-364 0 0,1 1 0 0 0,-1 1 1 0 0,-1 0-1 0 0,1 0 0 0 0,-1 2 1 0 0,0-1-1 0 0,0 2 0 0 0,0 0 0 0 0,0 1 1 0 0,0 0-1 0 0,0 1 0 0 0,-9 1-292 0 0,-119-1-702 0 0,142-2-1317 0 0,0-2 199 0 0,0 2-5096 0 0,2-1-4989 0 0</inkml:trace>
  <inkml:trace contextRef="#ctx0" brushRef="#br0" timeOffset="192173.392">1 251 0 0 0,'0'0'1527'0'0,"0"0"439"0"0,0 0 216 0 0,0 0 11 0 0,0 0-131 0 0,0 0-256 0 0,0 0-247 0 0,0 0-180 0 0,0 0-139 0 0,0 0-74 0 0,7 2 6791 0 0,3 0-6091 0 0,161-28-34 0 0,174 4-839 0 0,-168 28-713 0 0,13-1 360 0 0,-130-16-464 0 0,-59 11-165 0 0,-1 0-13 0 0,0 0 8 0 0,0 0 2 0 0,0 0 2 0 0,0 0 10 0 0,0 0-4 0 0,0 0-2 0 0,0 0 12 0 0,0 0-3 0 0,0 0-10 0 0,0 0 11 0 0,0 0 15 0 0,0 0 9 0 0,0 0 11 0 0,0 0 10 0 0,0 0-17 0 0,0 0 13 0 0,0 0-1 0 0,0 0-2 0 0,0 0 10 0 0,0 0-11 0 0,0 0 3 0 0,0 0 9 0 0,0 0 6 0 0,-19-5 241 0 0,-97-49-112 0 0,2-5-74 0 0,2 7 120 0 0,95 31-259 0 0,15 13-3311 0 0,8 1-10136 0 0,-1 7 342 0 0</inkml:trace>
</inkml:ink>
</file>

<file path=ppt/ink/ink9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8:20.4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8857 273 8650 0 0,'0'0'1828'0'0,"0"0"-546"0"0,0 0-163 0 0,0 0 182 0 0,0 0 138 0 0,0 0-61 0 0,0 0-291 0 0,0 0-352 0 0,0 0-247 0 0,0 0-113 0 0,0 0-19 0 0,3 2 48 0 0,8 2 91 0 0,0 0 0 0 0,0-1 0 0 0,0 0 0 0 0,1-1 0 0 0,-1 0-1 0 0,1-1 1 0 0,-1 0 0 0 0,1 0 0 0 0,0-2 0 0 0,-1 1 0 0 0,8-2-495 0 0,21 0 637 0 0,496-12 2061 0 0,-505 14-2651 0 0,-30 0-41 0 0,-1 0-42 0 0,-2 0-6477 0 0,-8 0 969 0 0,8 0-451 0 0,-1 0-5191 0 0</inkml:trace>
  <inkml:trace contextRef="#ctx0" brushRef="#br0" timeOffset="248.894">8962 498 8586 0 0,'0'0'4567'0'0,"0"0"-2090"0"0,0 0-910 0 0,0 0-136 0 0,0 0-64 0 0,0 0-157 0 0,0 0-261 0 0,0 0-245 0 0,0 0-170 0 0,0 0-116 0 0,0 0-31 0 0,0 0-4 0 0,4 0 4 0 0,244 7 3480 0 0,-60-18-3380 0 0,-38 7-798 0 0,-92-5-1600 0 0,-41 0-3480 0 0,-3-6-6742 0 0,-12 11 2558 0 0</inkml:trace>
  <inkml:trace contextRef="#ctx0" brushRef="#br0" timeOffset="249.894">9371 15 9890 0 0,'0'0'2194'0'0,"0"0"-339"0"0,0 0-187 0 0,0 0-94 0 0,0 0-136 0 0,0 0-195 0 0,0 0-230 0 0,0 0-235 0 0,0 0-192 0 0,0 0-131 0 0,0 0-79 0 0,0 0-13 0 0,0 0-23 0 0,-3-2-36 0 0,-14-11 258 0 0,28 36 1039 0 0,13-3-1246 0 0,1-1 0 0 0,1-1 0 0 0,1-1-1 0 0,0-1 1 0 0,1-2 0 0 0,1 0 0 0 0,22 6-355 0 0,20 11 121 0 0,-59-26-115 0 0,5 2 10 0 0,0 1-1 0 0,0 1 0 0 0,-1 0 0 0 0,0 1 1 0 0,-1 0-1 0 0,0 2 0 0 0,6 6-15 0 0,-42 8 143 0 0,-122 106 32 0 0,-46 30-98 0 0,103-77-2562 0 0,85-82-165 0 0,1-2-4580 0 0,0-1-4861 0 0</inkml:trace>
  <inkml:trace contextRef="#ctx0" brushRef="#br0" timeOffset="250.894">365 2353 3713 0 0,'0'0'3291'0'0,"0"0"-906"0"0,0 0-438 0 0,0 0-100 0 0,0 0-52 0 0,0 0-133 0 0,0 0-185 0 0,0 0-255 0 0,0 0-246 0 0,0 0-205 0 0,0 0-178 0 0,-15 1-131 0 0,-48 2-94 0 0,15 21 303 0 0,42-17-567 0 0,-2 0-71 0 0,1 1 0 0 0,0 0 0 0 0,1 0 0 0 0,0 1 1 0 0,0 0-1 0 0,1 0 0 0 0,0 0 0 0 0,1 1 0 0 0,0 0 1 0 0,0 0-1 0 0,1 0 0 0 0,0 0 0 0 0,1 0 1 0 0,0 1-1 0 0,1-1 0 0 0,0 1 0 0 0,1-1 0 0 0,0 1 1 0 0,0-1-1 0 0,1 4-33 0 0,2-10 51 0 0,1 0 1 0 0,-1 1-1 0 0,0-2 1 0 0,1 1 0 0 0,0 0-1 0 0,0-1 1 0 0,0 0-1 0 0,1 1 1 0 0,-1-2-1 0 0,1 1 1 0 0,-1 0-1 0 0,1-1 1 0 0,0 0 0 0 0,0 0-1 0 0,0-1 1 0 0,0 1-1 0 0,0-1 1 0 0,0 0-1 0 0,1 0 1 0 0,-1-1-1 0 0,0 0 1 0 0,0 0-1 0 0,1 0 1 0 0,-1 0 0 0 0,0-1-1 0 0,0 0 1 0 0,1 0-1 0 0,-1 0 1 0 0,5-2-52 0 0,10-5 194 0 0,0 0-1 0 0,0-2 1 0 0,-1 0 0 0 0,0-1 0 0 0,0-1-1 0 0,-1 0 1 0 0,-1-1 0 0 0,0-2 0 0 0,-1 1 0 0 0,-1-2-1 0 0,0 0 1 0 0,-1-1 0 0 0,-1 0 0 0 0,11-19-194 0 0,-20 31 21 0 0,15-18 21 0 0,0-1 1 0 0,-3 0-1 0 0,0-1 1 0 0,-1-1 0 0 0,-1 0-1 0 0,-2-1 1 0 0,0-1-1 0 0,-2 0 1 0 0,-1 0 0 0 0,-2-1-1 0 0,0 0 1 0 0,-2 0-1 0 0,-2-1 1 0 0,0 1 0 0 0,-2-1-1 0 0,-1-5-42 0 0,0 28-5 0 0,-1-1 0 0 0,0 1 0 0 0,0 0 0 0 0,-1 0 0 0 0,0 0 0 0 0,0 0-1 0 0,0 1 1 0 0,-1-1 0 0 0,0 1 0 0 0,0-1 0 0 0,-1 1 0 0 0,0 0 0 0 0,0 0 0 0 0,0 0 0 0 0,-1 1-1 0 0,0 0 1 0 0,0 0 0 0 0,0 0 0 0 0,-1 0 0 0 0,1 1 0 0 0,-1 0 0 0 0,0 0 0 0 0,0 0 0 0 0,-1 1 0 0 0,1 0-1 0 0,-1 0 1 0 0,0 1 0 0 0,1-1 0 0 0,-1 2 0 0 0,0-1 0 0 0,0 1 0 0 0,-1 0 0 0 0,1 0 0 0 0,0 1-1 0 0,-4 0 6 0 0,2 4-12 0 0,0 1 0 0 0,1 0-1 0 0,0 1 1 0 0,0 0-1 0 0,1 0 1 0 0,0 0 0 0 0,0 1-1 0 0,0 0 1 0 0,1 0-1 0 0,0 1 1 0 0,0 0-1 0 0,1 0 1 0 0,0 0 0 0 0,0 1-1 0 0,1 0 1 0 0,-1 2 12 0 0,-3 8 0 0 0,0 0 0 0 0,1 0 1 0 0,1 1-1 0 0,1 0 0 0 0,0 1 1 0 0,2-1-1 0 0,0 1 0 0 0,1 9 0 0 0,2-12 17 0 0,1-1 0 0 0,0 0 0 0 0,1 1 0 0 0,1-1 0 0 0,0 0 0 0 0,1 0 0 0 0,1-1 0 0 0,1 1-1 0 0,0-1 1 0 0,2 0 0 0 0,-1-1 0 0 0,2 0 0 0 0,0 0 0 0 0,1 0 0 0 0,9 10-17 0 0,-12-16-9 0 0,0 1 1 0 0,1-2-1 0 0,-1 1 1 0 0,2-1-1 0 0,-1 0 1 0 0,1-1-1 0 0,1 0 1 0 0,-1 0-1 0 0,1-1 1 0 0,0 0-1 0 0,0-1 1 0 0,1 0-1 0 0,0 0 1 0 0,0-2-1 0 0,0 1 1 0 0,0-1-1 0 0,1-1 1 0 0,-1 0-1 0 0,1 0 1 0 0,-1-1-1 0 0,10-1 9 0 0,7-18-2682 0 0,-19 7-5590 0 0,-7 8-3907 0 0</inkml:trace>
  <inkml:trace contextRef="#ctx0" brushRef="#br0" timeOffset="498.882">1 2858 14627 0 0,'0'0'2210'0'0,"0"0"-802"0"0,0 0-434 0 0,0 0 91 0 0,0 0 218 0 0,0 0 123 0 0,0 0-119 0 0,0 0-256 0 0,0 0-207 0 0,33-2-124 0 0,107-6-89 0 0,207-37 1535 0 0,-27 19-2322 0 0,-261 26-3330 0 0,-58 0 1348 0 0,-1 1-3291 0 0,-2 1-101 0 0,-2-2-6479 0 0</inkml:trace>
  <inkml:trace contextRef="#ctx0" brushRef="#br0" timeOffset="1067.471">398 3112 4369 0 0,'0'0'3547'0'0,"0"0"-1135"0"0,0 0-376 0 0,0 0 11 0 0,0 0-40 0 0,0 0-254 0 0,0 0-340 0 0,0 0-335 0 0,0 0-239 0 0,0 0-154 0 0,-31 20-106 0 0,-99 64-66 0 0,121-79-390 0 0,0 0 0 0 0,1 0-1 0 0,0 1 1 0 0,0 0 0 0 0,1 0-1 0 0,0 1 1 0 0,0 0-1 0 0,0 0 1 0 0,1 1 0 0 0,-6 8-123 0 0,-2 5 230 0 0,6-12-127 0 0,0 1 1 0 0,1 0 0 0 0,0 1 0 0 0,1-1 0 0 0,0 1 0 0 0,0 1 0 0 0,2-1-1 0 0,-1 1 1 0 0,1 0 0 0 0,1 0 0 0 0,0 0 0 0 0,1 0 0 0 0,0 0 0 0 0,1 1-1 0 0,0-1 1 0 0,1 8-104 0 0,1-17 17 0 0,1 1 0 0 0,-1-1 1 0 0,0 1-1 0 0,1-1 0 0 0,0 0 0 0 0,-1 0 0 0 0,1 0 0 0 0,0 0 0 0 0,1 0 0 0 0,-1 0 0 0 0,0-1 0 0 0,1 1 0 0 0,0-1 0 0 0,0 0 0 0 0,-1 0 0 0 0,1 1 0 0 0,0-2 0 0 0,1 1 1 0 0,-1 0-1 0 0,0-1 0 0 0,0 1 0 0 0,1-1 0 0 0,-1 0 0 0 0,1 0 0 0 0,-1-1 0 0 0,1 1 0 0 0,-1-1 0 0 0,2 1-17 0 0,99-8 888 0 0,-79-3-775 0 0,-2-2 1 0 0,0-1-1 0 0,0-1 1 0 0,-2 0-1 0 0,1-2 1 0 0,-2-1-1 0 0,0 0 0 0 0,-1-1 1 0 0,-1-1-1 0 0,-1-1 1 0 0,0-1-1 0 0,-2 0 0 0 0,0-1 1 0 0,-2-1-1 0 0,0 0 1 0 0,-1 0-1 0 0,-2-2 1 0 0,0 1-1 0 0,1-10-113 0 0,-7 22 5 0 0,0 0 1 0 0,-1 0-1 0 0,0-1 1 0 0,0 1-1 0 0,-1-1 0 0 0,-1 0 1 0 0,-1 0-1 0 0,1 1 1 0 0,-2-1-1 0 0,0 0 0 0 0,0 0 1 0 0,-1 1-1 0 0,-1-1 0 0 0,0 1 1 0 0,-1 0-1 0 0,0-1 1 0 0,-1 2-1 0 0,0-1 0 0 0,-1 0 1 0 0,0 1-1 0 0,-1 0 1 0 0,0 1-1 0 0,-1 0 0 0 0,0 0 1 0 0,-9-8-6 0 0,12 14-10 0 0,-1 0 0 0 0,0 1 0 0 0,0-1 0 0 0,1 1 0 0 0,-2 1 0 0 0,1-1 0 0 0,0 1 0 0 0,-1 0 0 0 0,1 1 0 0 0,-1-1 0 0 0,1 1 0 0 0,-1 1 0 0 0,1-1 0 0 0,-1 1 0 0 0,0 0 0 0 0,1 1 0 0 0,-1-1 0 0 0,0 1 0 0 0,1 1 0 0 0,-1-1 0 0 0,1 1 0 0 0,0 0 0 0 0,-2 1 10 0 0,0 5-5 0 0,-1 0-1 0 0,1 1 1 0 0,0 0 0 0 0,0 0-1 0 0,1 1 1 0 0,1 0-1 0 0,0 0 1 0 0,0 1-1 0 0,1 0 1 0 0,0-1-1 0 0,1 2 1 0 0,0-1-1 0 0,0 0 1 0 0,2 1-1 0 0,-1 0 1 0 0,2 0 0 0 0,-1 0-1 0 0,2-1 1 0 0,-1 1-1 0 0,2 0 1 0 0,-1 0-1 0 0,2 0 1 0 0,0 0-1 0 0,0 0 1 0 0,1-1-1 0 0,0 1 1 0 0,1-1-1 0 0,1 0 1 0 0,-1 0-1 0 0,2 0 1 0 0,5 8 5 0 0,3 6-12 0 0,2-1 0 0 0,0-1 0 0 0,2 0 0 0 0,0-1 0 0 0,2-1 0 0 0,0-1 0 0 0,1-1 0 0 0,2 0 12 0 0,-17-14-195 0 0,0 0-1 0 0,1-1 1 0 0,0 1-1 0 0,0-1 1 0 0,1-1-1 0 0,-1 1 1 0 0,1-1 0 0 0,-1-1-1 0 0,1 1 1 0 0,0-2-1 0 0,0 1 1 0 0,0-1 0 0 0,0 0-1 0 0,0 0 1 0 0,1-1-1 0 0,-1 0 1 0 0,1-1 195 0 0,21-16-6085 0 0,-23 10 805 0 0,2 3-6733 0 0</inkml:trace>
  <inkml:trace contextRef="#ctx0" brushRef="#br0" timeOffset="1420.47">886 2887 17508 0 0,'0'0'1712'0'0,"0"0"-570"0"0,0 0-218 0 0,0 0 92 0 0,0 0 111 0 0,0 0 52 0 0,0 0-140 0 0,0 0-199 0 0,0 0-135 0 0,0 0-186 0 0,0 0-140 0 0,0 0-87 0 0,-6 31-85 0 0,-22 99-61 0 0,1-49 21 0 0,16-51-141 0 0,1 1-1 0 0,2 0 1 0 0,0 0-1 0 0,2 0 1 0 0,2 1-1 0 0,1 0 1 0 0,0 27-26 0 0,4-56 7 0 0,-1 0 1 0 0,0 0-1 0 0,1 0 0 0 0,0 0 1 0 0,0-1-1 0 0,-1 1 0 0 0,2 0 1 0 0,-1 0-1 0 0,0 0 1 0 0,1-1-1 0 0,-1 1 0 0 0,1 0 1 0 0,0-1-1 0 0,0 0 0 0 0,0 1 1 0 0,0-1-1 0 0,0 0 0 0 0,0 0 1 0 0,0 0-1 0 0,1 0 1 0 0,-1-1-1 0 0,1 1 0 0 0,0 0 1 0 0,-1-1-1 0 0,1 0 0 0 0,0 0 1 0 0,0 0-1 0 0,0 0 0 0 0,0 0 1 0 0,0-1-1 0 0,0 1 0 0 0,0-1 1 0 0,0 0-1 0 0,0 1 1 0 0,1-2-8 0 0,6 2 28 0 0,0-1 1 0 0,0-1 0 0 0,0 0 0 0 0,0 0-1 0 0,-1-1 1 0 0,1 0 0 0 0,0-1 0 0 0,-1 0 0 0 0,0-1-1 0 0,4-1-28 0 0,27-14 91 0 0,-49-7-7064 0 0,6 23 5368 0 0,-4-8-7771 0 0,5 7-2355 0 0</inkml:trace>
  <inkml:trace contextRef="#ctx0" brushRef="#br0" timeOffset="1662.769">643 3145 13179 0 0,'0'0'2503'0'0,"0"0"-736"0"0,0 0-416 0 0,0 0-96 0 0,0 0 17 0 0,0 0-82 0 0,0 0-205 0 0,0 0-174 0 0,0 0-91 0 0,0 0-76 0 0,0 0-82 0 0,0 0-70 0 0,36-1-133 0 0,114-1-119 0 0,74 0-670 0 0,-179-6-1401 0 0,-27 2-2216 0 0,-7 3-545 0 0,0-1-7469 0 0</inkml:trace>
  <inkml:trace contextRef="#ctx0" brushRef="#br0" timeOffset="1970.917">1361 2327 10554 0 0,'0'0'2098'0'0,"0"0"-103"0"0,0 0-61 0 0,0 0 10 0 0,0 0-97 0 0,0 0-270 0 0,0 0-362 0 0,0 0-327 0 0,0 0-212 0 0,0 0-124 0 0,0 0-48 0 0,0 0-38 0 0,0 0-52 0 0,2-3 2 0 0,4-8-80 0 0,-4 18 34 0 0,-6 31 280 0 0,2-20-461 0 0,-13 193 766 0 0,4-44-691 0 0,-31 157-264 0 0,12-103-1665 0 0,45-222-1705 0 0,11-42-2793 0 0,-15 11-1789 0 0,-10 29 6215 0 0,2-10-7220 0 0</inkml:trace>
  <inkml:trace contextRef="#ctx0" brushRef="#br0" timeOffset="2383.707">1647 2165 16948 0 0,'0'0'1123'0'0,"0"0"-217"0"0,0 0-27 0 0,0 0 169 0 0,0 0 143 0 0,0 0-29 0 0,0 0-183 0 0,-10 37-198 0 0,-29 113-166 0 0,22-38 371 0 0,18-87-784 0 0,20 189 764 0 0,-10-165-933 0 0,33 218 130 0 0,-47-175-180 0 0,-22-102 621 0 0,-24-164-57 0 0,39 146-504 0 0,-2 0 1 0 0,0 1-1 0 0,-2 1 0 0 0,-1 0 1 0 0,-10-12-44 0 0,22 33 4 0 0,-1-1 0 0 0,-1 1 0 0 0,1 0 0 0 0,0 0 0 0 0,-1 0 1 0 0,0 1-1 0 0,0-1 0 0 0,-1 1 0 0 0,1 0 0 0 0,-1 1 0 0 0,0-1 0 0 0,0 1 0 0 0,0 1 0 0 0,0-1 0 0 0,-1 1 1 0 0,1 0-1 0 0,-1 0 0 0 0,1 1 0 0 0,-1 0 0 0 0,0 0 0 0 0,1 0 0 0 0,-1 1 0 0 0,0 0 0 0 0,0 0 0 0 0,1 1 1 0 0,-1 0-1 0 0,-3 1-4 0 0,2 1-74 0 0,1 0 0 0 0,0 0 0 0 0,0 1 0 0 0,0 0 0 0 0,0 1 0 0 0,1-1 0 0 0,0 1 1 0 0,0 0-1 0 0,0 1 0 0 0,0-1 0 0 0,1 1 0 0 0,0 0 0 0 0,0 1 0 0 0,1-1 0 0 0,0 1 0 0 0,0 0 0 0 0,0 0 1 0 0,1 0-1 0 0,0 2 74 0 0,-18 53-7740 0 0,19-49-4086 0 0</inkml:trace>
  <inkml:trace contextRef="#ctx0" brushRef="#br0" timeOffset="2918.615">2151 2795 14147 0 0,'0'0'2281'0'0,"0"0"-577"0"0,0 0-254 0 0,0 0-1 0 0,0 0-33 0 0,0 0-133 0 0,0 0-242 0 0,0 0-269 0 0,0 0-161 0 0,0 0-115 0 0,0 0-79 0 0,0 0-59 0 0,0 0-38 0 0,-12-12-39 0 0,-37-36-50 0 0,49 47-224 0 0,-1 0 1 0 0,1 1 0 0 0,-1-1 0 0 0,0 1-1 0 0,1-1 1 0 0,-1 1 0 0 0,0-1 0 0 0,0 1-1 0 0,1-1 1 0 0,-1 1 0 0 0,0-1 0 0 0,0 1-1 0 0,0 0 1 0 0,1 0 0 0 0,-1-1-1 0 0,0 1 1 0 0,0 0 0 0 0,0 0 0 0 0,0 0-1 0 0,0 0 1 0 0,0 0 0 0 0,0 0 0 0 0,1 0-1 0 0,-1 0 1 0 0,0 0 0 0 0,0 1 0 0 0,0-1-1 0 0,0 0 1 0 0,0 0 0 0 0,1 1-1 0 0,-1-1 1 0 0,0 1 0 0 0,0-1 0 0 0,0 1-1 0 0,1-1 1 0 0,-1 1 0 0 0,0-1 0 0 0,1 1-1 0 0,-1-1 1 0 0,1 1 0 0 0,-1 0 0 0 0,0 0-1 0 0,1 0-7 0 0,-4 2 40 0 0,-14 15 9 0 0,0 0 1 0 0,1 1-1 0 0,1 1 1 0 0,1 1-1 0 0,0 0 1 0 0,2 0-1 0 0,1 2 1 0 0,0 0-1 0 0,2 0 1 0 0,-7 24-50 0 0,12-29-4 0 0,0 1 0 0 0,2 0 1 0 0,1 0-1 0 0,0 1 0 0 0,1-1 1 0 0,1 0-1 0 0,1 1 4 0 0,0-14-2 0 0,-1-1-1 0 0,1 1 0 0 0,0 0 1 0 0,1-1-1 0 0,-1 0 1 0 0,1 1-1 0 0,0-1 1 0 0,1 0-1 0 0,-1 0 0 0 0,1 0 1 0 0,0 0-1 0 0,0 0 1 0 0,0-1-1 0 0,1 0 0 0 0,0 1 1 0 0,0-1-1 0 0,0 0 1 0 0,0-1-1 0 0,0 1 1 0 0,1-1-1 0 0,0 0 0 0 0,-1 0 1 0 0,1 0-1 0 0,0-1 1 0 0,1 0-1 0 0,-1 0 0 0 0,0 0 1 0 0,2 0 2 0 0,2 1 8 0 0,0-1 1 0 0,0 0-1 0 0,0 0 0 0 0,1-1 1 0 0,-1 0-1 0 0,0-1 0 0 0,1 0 1 0 0,-1-1-1 0 0,0 0 0 0 0,1 0 1 0 0,-1-1-1 0 0,0 0 0 0 0,0 0 1 0 0,0-1-1 0 0,-1 0 1 0 0,7-4-9 0 0,-10 5 29 0 0,0 0 0 0 0,0-1 1 0 0,0 1-1 0 0,0-1 0 0 0,-1 0 1 0 0,1-1-1 0 0,-1 1 0 0 0,0-1 1 0 0,0 0-1 0 0,0 0 0 0 0,0 0 1 0 0,-1-1-1 0 0,0 1 0 0 0,0-1 1 0 0,0 0-1 0 0,0 1 0 0 0,-1-1 1 0 0,0-1-1 0 0,0 1 0 0 0,0 0 1 0 0,0 0-1 0 0,-1-1 0 0 0,0 1 1 0 0,0-1-1 0 0,-1 1 0 0 0,1-1 1 0 0,-1 0-1 0 0,0 1 0 0 0,-1-1-29 0 0,-2 2 10 0 0,0 0-1 0 0,0 0 1 0 0,-1 0-1 0 0,0 0 0 0 0,0 0 1 0 0,0 1-1 0 0,0-1 1 0 0,0 1-1 0 0,-1 0 0 0 0,1 1 1 0 0,-1-1-1 0 0,0 1 1 0 0,0 0-1 0 0,0 0 0 0 0,0 0 1 0 0,0 1-1 0 0,0 0 1 0 0,0 0-1 0 0,-1 0 0 0 0,-4 0-9 0 0,3 0-13 0 0,-1 1 0 0 0,1-1-1 0 0,0 1 1 0 0,0 1-1 0 0,0 0 1 0 0,0 0-1 0 0,0 0 1 0 0,0 0 0 0 0,0 1-1 0 0,1 1 1 0 0,-1-1-1 0 0,0 1 1 0 0,1 0-1 0 0,-3 2 14 0 0,9-5-2 0 0,1 0-1 0 0,-1 1 0 0 0,0-1 0 0 0,1 0 0 0 0,-1 1 1 0 0,0-1-1 0 0,1 1 0 0 0,-1-1 0 0 0,0 0 0 0 0,0 1 1 0 0,1-1-1 0 0,-1 1 0 0 0,0-1 0 0 0,0 1 0 0 0,0-1 0 0 0,0 0 1 0 0,0 1-1 0 0,0-1 0 0 0,1 1 0 0 0,-1-1 0 0 0,0 1 1 0 0,0-1-1 0 0,0 1 0 0 0,0-1 0 0 0,-1 1 0 0 0,1-1 1 0 0,0 1-1 0 0,0-1 0 0 0,0 1 0 0 0,0-1 0 0 0,0 0 1 0 0,-1 1-1 0 0,1-1 0 0 0,0 1 0 0 0,0-1 0 0 0,-1 1 0 0 0,1-1 1 0 0,0 0-1 0 0,0 1 0 0 0,-1-1 0 0 0,1 0 0 0 0,-1 1 1 0 0,1-1-1 0 0,0 0 0 0 0,-1 0 0 0 0,1 1 0 0 0,-1-1 3 0 0,132-12 20 0 0,-105 7-866 0 0,101-23 1177 0 0,-84 17-4678 0 0,-1 1-5528 0 0,-29 6-2797 0 0</inkml:trace>
  <inkml:trace contextRef="#ctx0" brushRef="#br0" timeOffset="4033.733">1140 2040 5817 0 0,'0'0'1801'0'0,"0"0"24"0"0,0 0 138 0 0,0 0 179 0 0,0 0 49 0 0,0 0-144 0 0,0 0-319 0 0,0 0-378 0 0,0 0-320 0 0,0 0-263 0 0,0 0-159 0 0,0 0-89 0 0,0 0-34 0 0,-6-2-50 0 0,-16-7 821 0 0,150-12 1249 0 0,-38 7-1782 0 0,1 5-1 0 0,86 2-722 0 0,-148 7 44 0 0,25 0 910 0 0,-80-26-729 0 0,-173-162-353 0 0,200 188 32 0 0,-1 0 0 0 0,0 0-1 0 0,1 0 1 0 0,-1-1 0 0 0,0 1 0 0 0,1 0-1 0 0,-1 0 1 0 0,0 0 0 0 0,0-1 0 0 0,1 1-1 0 0,-1 0 1 0 0,0 0 0 0 0,0-1 0 0 0,1 1-1 0 0,-1 0 1 0 0,0-1 0 0 0,0 1-1 0 0,0 0 1 0 0,0-1 0 0 0,1 1 0 0 0,-1 0-1 0 0,0-1 1 0 0,0 1 0 0 0,0 0 0 0 0,0-1-1 0 0,0 1 1 0 0,0 0 0 0 0,0-1 0 0 0,0 1-1 0 0,0 0 1 0 0,0-1 0 0 0,0 1-1 0 0,0 0 1 0 0,0-1 0 0 0,0 1 0 0 0,0-1-1 0 0,-1 1 1 0 0,1 0 0 0 0,0-1 0 0 0,0 1-1 0 0,0 0 1 0 0,0 0 0 0 0,-1-1 0 0 0,1 1 96 0 0,33 13-11204 0 0,-23-6-1477 0 0</inkml:trace>
  <inkml:trace contextRef="#ctx0" brushRef="#br0" timeOffset="4552.615">2490 2430 2032 0 0,'0'0'2536'0'0,"0"0"-195"0"0,0 0 105 0 0,0 0 96 0 0,0 0-55 0 0,0 0-207 0 0,0 0-340 0 0,0 0-370 0 0,0 0-322 0 0,0 0-237 0 0,0 0-164 0 0,0 0-91 0 0,8-3 3139 0 0,140 6-1481 0 0,248-17-2291 0 0,-403 11-4838 0 0,3 2-2557 0 0,2 1-5128 0 0</inkml:trace>
  <inkml:trace contextRef="#ctx0" brushRef="#br0" timeOffset="4973.861">2561 2662 10370 0 0,'0'0'2330'0'0,"0"0"-456"0"0,0 0-167 0 0,0 0-43 0 0,0 0-115 0 0,0 0-236 0 0,0 0-343 0 0,0 0-324 0 0,0 0-144 0 0,0 0-27 0 0,0 0-19 0 0,0 0 4 0 0,0 0-3 0 0,4 16 1913 0 0,19-11-1968 0 0,-1-2 1 0 0,1 0-1 0 0,0-1 0 0 0,0-1 1 0 0,1-2-1 0 0,-1 0 0 0 0,0-1 0 0 0,-1-1 1 0 0,1-1-1 0 0,21-7-402 0 0,85-11 523 0 0,-20 15-183 0 0,-85 7-3812 0 0,-1-1-3771 0 0,-21 1-5469 0 0</inkml:trace>
  <inkml:trace contextRef="#ctx0" brushRef="#br0" timeOffset="7200.1">3957 2059 1904 0 0,'0'0'2301'0'0,"0"0"-643"0"0,0 0-189 0 0,0 0 202 0 0,0 0 252 0 0,0 0 50 0 0,0 0-261 0 0,0 0-432 0 0,0 0-375 0 0,0 0-245 0 0,0 0-124 0 0,2 0-41 0 0,8 0-31 0 0,-7 0-32 0 0,-3 0-37 0 0,33 0 3737 0 0,-150 18 925 0 0,-56 50-5345 0 0,137-51 743 0 0,-126 67 128 0 0,161-83-578 0 0,0-1-1 0 0,1 1 1 0 0,-1-1 0 0 0,0 1 0 0 0,0 0-1 0 0,1-1 1 0 0,-1 1 0 0 0,0 0 0 0 0,1 0-1 0 0,-1-1 1 0 0,0 1 0 0 0,1 0 0 0 0,-1 0-1 0 0,1 0 1 0 0,0 0 0 0 0,-1-1 0 0 0,1 1-1 0 0,0 0 1 0 0,-1 0 0 0 0,1 0-1 0 0,0 0 1 0 0,0 0 0 0 0,0 0 0 0 0,0 0-1 0 0,0 0 1 0 0,0 0 0 0 0,0 0 0 0 0,0 0-1 0 0,0 0 1 0 0,0 0 0 0 0,1 0 0 0 0,-1 0-1 0 0,0 0 1 0 0,1 0 0 0 0,-1 0 0 0 0,0-1-1 0 0,1 1 1 0 0,-1 0 0 0 0,1 0-1 0 0,0 0 1 0 0,-1-1 0 0 0,1 1 0 0 0,0 0-1 0 0,-1 0 1 0 0,1-1 0 0 0,0 1 0 0 0,0-1-1 0 0,0 1 1 0 0,-1-1 0 0 0,1 1 0 0 0,0-1-1 0 0,0 1 1 0 0,1-1-5 0 0,49 28 126 0 0,-22-22-24 0 0,1-1-1 0 0,0-1 0 0 0,0-2 0 0 0,0-1 1 0 0,25-2-102 0 0,89 6 152 0 0,-137-5-139 0 0,19 11 148 0 0,-65 19 151 0 0,-132 83-179 0 0,-61 35 2 0 0,221-141-127 0 0,-1 1-11 0 0,-1-1 0 0 0,2 2 0 0 0,-1-1 0 0 0,1 2 1 0 0,0 0-1 0 0,1 0 0 0 0,0 1 0 0 0,1 0 1 0 0,0 0-1 0 0,0 2 3 0 0,8-12-1 0 0,1 0 0 0 0,0 0 0 0 0,-1 0 0 0 0,1 0 0 0 0,0 0 0 0 0,-1 0-1 0 0,1 1 1 0 0,0-1 0 0 0,0 0 0 0 0,0 0 0 0 0,0 0 0 0 0,0 0 0 0 0,0 0 0 0 0,1 0 0 0 0,-1 0 0 0 0,0 0 0 0 0,0 0 0 0 0,1 0 0 0 0,-1 0 0 0 0,1 1 0 0 0,-1-2 0 0 0,1 1 0 0 0,-1 0 0 0 0,1 0 0 0 0,0 0 0 0 0,-1 0 0 0 0,1 0 0 0 0,0 0 0 0 0,0-1 0 0 0,0 1 0 0 0,-1 0 0 0 0,1-1 0 0 0,0 1-1 0 0,0 0 1 0 0,0-1 0 0 0,0 1 0 0 0,0-1 0 0 0,0 0 0 0 0,0 1 0 0 0,0-1 0 0 0,0 0 0 0 0,1 0 0 0 0,-1 1 1 0 0,52 9 69 0 0,234-10 269 0 0,-31-21-89 0 0,-219 17-187 0 0,-37 4-54 0 0,0 0-24 0 0,0-2-1342 0 0,0-1 4132 0 0,0 2-5818 0 0,0 0-2179 0 0,0 0-3468 0 0,0 1-4166 0 0</inkml:trace>
  <inkml:trace contextRef="#ctx0" brushRef="#br0" timeOffset="7568.113">3607 3307 15835 0 0,'0'0'1393'0'0,"0"0"-485"0"0,0 0-92 0 0,0 0 198 0 0,0 0 146 0 0,0 0-8 0 0,0 0-209 0 0,0 0-295 0 0,0 0-181 0 0,0 0-16 0 0,0 0 22 0 0,0 0 10 0 0,0 0 22 0 0,-1 8-61 0 0,-16 79 1217 0 0,16-100-5529 0 0,2 1-4252 0 0,-1 4-4204 0 0</inkml:trace>
  <inkml:trace contextRef="#ctx0" brushRef="#br0" timeOffset="8000.518">3662 3020 10946 0 0,'0'0'2267'0'0,"0"0"-489"0"0,0 0-193 0 0,0 0-22 0 0,0 0-100 0 0,0 0-195 0 0,0 0-227 0 0,0 0-216 0 0,0 0-175 0 0,0 0-119 0 0,0 0-95 0 0,0 0-62 0 0,-9 4-16 0 0,-26 13-27 0 0,55-23 1510 0 0,-11 3-1771 0 0,-23 9 909 0 0,-26 12-464 0 0,39-18-470 0 0,1 0 14 0 0,0 0-6 0 0,0 0-17 0 0,0 0-10 0 0,0 0-32 0 0,0 0-30 0 0,19-11-1091 0 0,11-5-3389 0 0,-20 11-2221 0 0,-1 1-6160 0 0</inkml:trace>
  <inkml:trace contextRef="#ctx0" brushRef="#br0" timeOffset="8627.166">4533 2364 10346 0 0,'0'0'1946'0'0,"0"0"-343"0"0,0 0-65 0 0,0 0 21 0 0,0 0-39 0 0,0 0-161 0 0,0 0-255 0 0,0 0-260 0 0,0 0-192 0 0,0 0-98 0 0,0 0-78 0 0,0 0-76 0 0,0 0-21 0 0,-4 30-31 0 0,-10 95-39 0 0,5 69 846 0 0,7-102 1151 0 0,-2-112-2256 0 0,2-1 1 0 0,1 0-1 0 0,0 0 0 0 0,1 0 0 0 0,2 0 1 0 0,0 0-1 0 0,1 1 0 0 0,1-1 1 0 0,1 1-1 0 0,3-8-50 0 0,1-7 20 0 0,1 0 1 0 0,1 0-1 0 0,2 1 0 0 0,2 0 1 0 0,1 1-1 0 0,1 1 1 0 0,2 0-1 0 0,1 2 0 0 0,2 0 1 0 0,18-19-21 0 0,28 6 47 0 0,-67 42-49 0 0,0 1 1 0 0,-1 0 0 0 0,1-1-1 0 0,0 1 1 0 0,-1 0 0 0 0,1 0-1 0 0,0 0 1 0 0,-1-1 0 0 0,1 1-1 0 0,0 0 1 0 0,0 0-1 0 0,-1 0 1 0 0,1 0 0 0 0,0 0-1 0 0,-1 1 1 0 0,1-1 0 0 0,0 0-1 0 0,-1 0 1 0 0,1 0 0 0 0,0 1-1 0 0,-1-1 1 0 0,1 0 0 0 0,0 0-1 0 0,-1 1 1 0 0,1-1 0 0 0,0 1-1 0 0,-1-1 1 0 0,1 1 0 0 0,-1-1-1 0 0,1 1 1 0 0,-1-1 0 0 0,1 1-1 0 0,-1-1 1 0 0,0 1 0 0 0,1-1-1 0 0,-1 1 1 0 0,0 0 0 0 0,1-1-1 0 0,-1 1 1 0 0,0 0 0 0 0,0-1-1 0 0,1 1 1 0 0,-1 0 0 0 0,0 0 1 0 0,4 7 11 0 0,17 108 5 0 0,-18-102-688 0 0,9 46 303 0 0,-9-41-3366 0 0,0 0-4129 0 0,-2-14-4831 0 0</inkml:trace>
  <inkml:trace contextRef="#ctx0" brushRef="#br0" timeOffset="8992.864">4923 2913 16171 0 0,'0'0'1539'0'0,"0"0"-498"0"0,0 0-92 0 0,0 0 119 0 0,0 0 102 0 0,0 0-36 0 0,0 0-234 0 0,0 0-268 0 0,0 0-176 0 0,0 0-139 0 0,0 0-81 0 0,0 0-51 0 0,-2 17-43 0 0,-16 91 156 0 0,14-79-165 0 0,3-48-5298 0 0,1 10-220 0 0,0 4-6211 0 0</inkml:trace>
  <inkml:trace contextRef="#ctx0" brushRef="#br0" timeOffset="9338.185">5142 2552 10714 0 0,'0'0'1677'0'0,"0"0"-290"0"0,0 0 2 0 0,0 0 94 0 0,0 0-13 0 0,0 0-165 0 0,0 0-284 0 0,0 0-302 0 0,0 0-202 0 0,0 0-125 0 0,0 0-95 0 0,0 0-35 0 0,0 0-61 0 0,-13 12-58 0 0,-55 50 93 0 0,86-67-12 0 0,13-23 172 0 0,-59 42 938 0 0,-11 19-1154 0 0,39-33-195 0 0,0 0-41 0 0,42-3-5761 0 0,-35-4-1049 0 0,-1 3-4951 0 0</inkml:trace>
  <inkml:trace contextRef="#ctx0" brushRef="#br0" timeOffset="9604.911">5367 1959 8578 0 0,'0'0'3206'0'0,"0"0"-836"0"0,0 0-314 0 0,0 0-85 0 0,0 0-142 0 0,0 0-274 0 0,0 0-430 0 0,0 0-382 0 0,0 0-216 0 0,0 0-52 0 0,0 0 11 0 0,0 0-18 0 0,-13 17-53 0 0,-57 83 165 0 0,26 8 28 0 0,42-99-3645 0 0,2 4-7910 0 0,2-13-1037 0 0</inkml:trace>
  <inkml:trace contextRef="#ctx0" brushRef="#br0" timeOffset="10456.83">4426 2081 160 0 0,'0'0'2846'0'0,"0"0"-574"0"0,0 0-84 0 0,0 0 52 0 0,0 0 23 0 0,0 0-121 0 0,0 0-304 0 0,0 0-311 0 0,0 0-348 0 0,0 0-274 0 0,0 0-173 0 0,0 0-109 0 0,0 0-88 0 0,3-8 1189 0 0,262-6 2471 0 0,-105-8-3846 0 0,-96 14 1121 0 0,-154-33-1286 0 0,33 1-143 0 0,57 31-2196 0 0,12 7-4959 0 0,-10 2-3228 0 0</inkml:trace>
  <inkml:trace contextRef="#ctx0" brushRef="#br0" timeOffset="11343.824">4577 1617 0 0 0,'0'0'551'0'0,"0"0"752"0"0,0 0 165 0 0,0 0 88 0 0,0 0 117 0 0,0 0-70 0 0,0 0-158 0 0,0 0-243 0 0,0 0-255 0 0,0 0-107 0 0,0 0-10 0 0,0 0-14 0 0,0 0-48 0 0,-7 5-65 0 0,-21 19-98 0 0,26-22-477 0 0,1 0 1 0 0,-1 0-1 0 0,1 0 0 0 0,0 0 1 0 0,0 0-1 0 0,0 0 0 0 0,0 0 0 0 0,0 1 1 0 0,0-1-1 0 0,1 1 0 0 0,-1-1 0 0 0,1 0 1 0 0,-1 1-1 0 0,1-1 0 0 0,0 1 1 0 0,0-1-1 0 0,0 1 0 0 0,1-1 0 0 0,-1 0 1 0 0,0 1-1 0 0,1 0-128 0 0,0 9 694 0 0,0-10-558 0 0,0 0 1 0 0,0-1 0 0 0,0 1 0 0 0,1 0 0 0 0,-1-1 0 0 0,0 1 0 0 0,1-1-1 0 0,-1 1 1 0 0,1-1 0 0 0,-1 0 0 0 0,1 1 0 0 0,0-1 0 0 0,-1 0 0 0 0,1 0-1 0 0,0 0 1 0 0,0 0 0 0 0,0-1 0 0 0,0 1 0 0 0,0 0 0 0 0,0-1 0 0 0,0 1-1 0 0,0-1 1 0 0,0 0 0 0 0,0 0 0 0 0,0 0 0 0 0,0 0 0 0 0,0 0-1 0 0,0 0 1 0 0,0 0 0 0 0,0-1 0 0 0,0 1 0 0 0,0-1 0 0 0,0 1 0 0 0,0-1-1 0 0,0 0 1 0 0,0 0 0 0 0,0 0 0 0 0,0 0 0 0 0,-1 0 0 0 0,1 0 0 0 0,0-1-1 0 0,0 0-136 0 0,1-1 77 0 0,-1-1-1 0 0,0 1 0 0 0,0 0 0 0 0,0-1 1 0 0,-1 0-1 0 0,1 1 0 0 0,-1-1 0 0 0,0 0 0 0 0,0 0 1 0 0,0 0-1 0 0,0 0 0 0 0,-1 0 0 0 0,1 0 1 0 0,-1 0-1 0 0,0 0 0 0 0,0 0 0 0 0,-1 0 1 0 0,1 0-1 0 0,-1 0-76 0 0,0 3-3 0 0,0 0 0 0 0,-1-1-1 0 0,1 1 1 0 0,0 0 0 0 0,0 1 0 0 0,-1-1 0 0 0,1 0 0 0 0,-1 0 0 0 0,1 0 0 0 0,-1 1 0 0 0,1-1 0 0 0,-1 1-1 0 0,1-1 1 0 0,-1 1 0 0 0,1 0 0 0 0,-1 0 0 0 0,0-1 0 0 0,1 1 0 0 0,-1 0 0 0 0,1 0 0 0 0,-1 1 0 0 0,0-1-1 0 0,1 0 1 0 0,-1 0 0 0 0,1 1 0 0 0,-1-1 0 0 0,1 1 0 0 0,-1-1 0 0 0,1 1 0 0 0,-1 0 0 0 0,1 0 0 0 0,0 0-1 0 0,-1-1 1 0 0,1 2 3 0 0,-3 1 9 0 0,3-2-9 0 0,-1 0-1 0 0,1 0 1 0 0,-1 0 0 0 0,1 0-1 0 0,0 0 1 0 0,-1 1 0 0 0,1-1-1 0 0,0 0 1 0 0,0 1 0 0 0,0-1-1 0 0,0 1 1 0 0,0-1 0 0 0,0 1-1 0 0,0-1 1 0 0,0 1 0 0 0,1 0 0 0 0,-1-1-1 0 0,0 1 1 0 0,1 0 0 0 0,0-1-1 0 0,-1 1 1 0 0,1 0 0 0 0,0 0-1 0 0,0 0 1 0 0,0-1 0 0 0,0 1-1 0 0,0 0 1 0 0,1 0 0 0 0,-1-1-1 0 0,0 1 1 0 0,1 0 0 0 0,-1 0-1 0 0,1-1 1 0 0,0 1 0 0 0,-1-1-1 0 0,1 1 1 0 0,0 0 0 0 0,0-1-1 0 0,1 1 1 0 0,0-2 61 0 0,0-1 1 0 0,1 1-1 0 0,-1-1 0 0 0,0 1 0 0 0,1-1 0 0 0,-1 0 0 0 0,0 0 0 0 0,0 0 0 0 0,0-1 0 0 0,0 1 0 0 0,0 0 0 0 0,0-1 0 0 0,0 1 0 0 0,0-1 0 0 0,-1 0 1 0 0,1 1-1 0 0,0-1 0 0 0,-1 0 0 0 0,0 0 0 0 0,1 0 0 0 0,-1 0 0 0 0,0 0 0 0 0,0-1 0 0 0,0 1 0 0 0,0 0 0 0 0,0 0 0 0 0,-1-1 0 0 0,1 1 0 0 0,-1-1-61 0 0,1 2 4 0 0,-1 1 0 0 0,1-1 0 0 0,-1 0 0 0 0,1 1 0 0 0,-1-1-1 0 0,0 0 1 0 0,1 0 0 0 0,-1 1 0 0 0,0-1 0 0 0,0 0 0 0 0,1 0-1 0 0,-1 0 1 0 0,0 1 0 0 0,0-1 0 0 0,0 0 0 0 0,0 0 0 0 0,0 0-1 0 0,0 0 1 0 0,0 1 0 0 0,0-1 0 0 0,0 0 0 0 0,-1 0 0 0 0,1 0-1 0 0,0 1 1 0 0,0-1 0 0 0,-1 0 0 0 0,1 0 0 0 0,-1 1 0 0 0,1-1-1 0 0,0 0 1 0 0,-1 1 0 0 0,1-1 0 0 0,-1 0 0 0 0,0 1 0 0 0,1-1-1 0 0,-1 1 1 0 0,1-1 0 0 0,-1 1 0 0 0,0-1 0 0 0,0 1 0 0 0,1-1-1 0 0,-1 1 1 0 0,0 0 0 0 0,0-1 0 0 0,1 1 0 0 0,-1 0 0 0 0,0 0-1 0 0,0 0 1 0 0,0-1 0 0 0,1 1 0 0 0,-1 0 0 0 0,0 0 0 0 0,0 0-1 0 0,0 0 1 0 0,0 0 0 0 0,1 1 0 0 0,-1-1 0 0 0,0 0 0 0 0,0 0-1 0 0,0 0 1 0 0,1 1 0 0 0,-1-1 0 0 0,0 1-4 0 0,0-1-4 0 0,-1 0 0 0 0,1 1 0 0 0,-1-1 0 0 0,1 0 0 0 0,-1 1 0 0 0,1 0 0 0 0,-1-1 0 0 0,1 1 0 0 0,0 0-1 0 0,-1 0 1 0 0,1 0 0 0 0,0 0 0 0 0,0 0 0 0 0,0 0 0 0 0,0 0 0 0 0,0 0 0 0 0,0 1 0 0 0,0-1 0 0 0,0 0 0 0 0,0 0 0 0 0,1 1 0 0 0,-1-1 0 0 0,0 1 0 0 0,1-1 0 0 0,-1 1 0 0 0,1-1 0 0 0,0 1 0 0 0,-1-1 0 0 0,1 1 0 0 0,0-1 0 0 0,0 1 0 0 0,0-1 0 0 0,0 1 0 0 0,0-1 0 0 0,0 1 0 0 0,0-1 0 0 0,1 1-1 0 0,-1-1 1 0 0,1 2 4 0 0,42 16-730 0 0,-7-14-1432 0 0,-24-4-1247 0 0,1 1-4040 0 0,-2 1-5288 0 0</inkml:trace>
  <inkml:trace contextRef="#ctx0" brushRef="#br0" timeOffset="12116.849">5927 2438 464 0 0,'0'0'2377'0'0,"0"0"-105"0"0,0 0 71 0 0,0 0 36 0 0,0 0-86 0 0,0 0-209 0 0,0 0-299 0 0,0 0-285 0 0,0 0-248 0 0,0 0-183 0 0,0 0-121 0 0,0 0-93 0 0,0 0-89 0 0,-6-3-61 0 0,3 2-665 0 0,1 0 34 0 0,1 0 0 0 0,-1 1 1 0 0,0-1-1 0 0,1 0 0 0 0,-1 1 0 0 0,0-1 1 0 0,1 1-1 0 0,-1-1 0 0 0,0 1 0 0 0,0 0 1 0 0,0 0-1 0 0,1 0 0 0 0,-1 0 0 0 0,0 0 1 0 0,0 0-1 0 0,1 0 0 0 0,-1 1 0 0 0,0-1 1 0 0,0 1-1 0 0,1-1 0 0 0,-1 1 0 0 0,0 0 1 0 0,1-1-1 0 0,-1 1 0 0 0,1 0 0 0 0,-1 0 0 0 0,1 0 1 0 0,-1 1-75 0 0,-12 12 297 0 0,2 0 0 0 0,0 1 0 0 0,1 0 0 0 0,0 1 0 0 0,2 1 0 0 0,0-1 0 0 0,-1 3-297 0 0,-27 47 272 0 0,8-18-177 0 0,18-28-83 0 0,-1 0-1 0 0,-1-1 0 0 0,-1 0 0 0 0,0-1 0 0 0,-1 0 1 0 0,-6 3-12 0 0,14-12-69 0 0,-8 1-2711 0 0,14-31-10191 0 0,1 20 11267 0 0,0-3-8497 0 0</inkml:trace>
  <inkml:trace contextRef="#ctx0" brushRef="#br0" timeOffset="12400.302">5573 2305 8346 0 0,'0'0'2811'0'0,"0"0"-272"0"0,0 0-328 0 0,0 0-262 0 0,0 0-287 0 0,0 0-397 0 0,0 0-399 0 0,0 0-288 0 0,0 0-80 0 0,0 0 34 0 0,0 0 69 0 0,0 0 54 0 0,0 0-40 0 0,1 14-42 0 0,4 43-46 0 0,-4-51-406 0 0,1 1 0 0 0,0-1 0 0 0,0 0 0 0 0,0 1 0 0 0,1-1 0 0 0,0 0 0 0 0,0-1 0 0 0,1 1 0 0 0,-1-1 0 0 0,1 1 0 0 0,0-1 0 0 0,1 0 1 0 0,-1 0-1 0 0,4 1-121 0 0,8 12 272 0 0,101 130 553 0 0,-39-41-1458 0 0,-54-84-1109 0 0,-4-14-7107 0 0,-18-8 6994 0 0,2-1-10141 0 0</inkml:trace>
  <inkml:trace contextRef="#ctx0" brushRef="#br0" timeOffset="13099.013">6070 2824 6737 0 0,'0'0'2858'0'0,"0"0"-641"0"0,0 0-190 0 0,0 0-33 0 0,0 0-97 0 0,0 0-259 0 0,0 0-295 0 0,0 0-241 0 0,0 0-219 0 0,0 0-139 0 0,0 0-86 0 0,0 0-68 0 0,0 0-79 0 0,0-11-79 0 0,7-87 553 0 0,1 64-792 0 0,1 0 0 0 0,2 1 0 0 0,1 0 1 0 0,2 1-1 0 0,1 0 0 0 0,1 2 0 0 0,2-1 0 0 0,3-1-193 0 0,39-39 160 0 0,-60 71-160 0 0,1-1 1 0 0,-1 1-1 0 0,1-1 0 0 0,0 1 1 0 0,-1 0-1 0 0,1-1 1 0 0,-1 1-1 0 0,1 0 0 0 0,0-1 1 0 0,-1 1-1 0 0,1 0 1 0 0,0 0-1 0 0,0 0 0 0 0,-1 0 1 0 0,1 0-1 0 0,0 0 1 0 0,-1 0-1 0 0,1 0 1 0 0,0 0-1 0 0,0 0 0 0 0,-1 0 1 0 0,1 0-1 0 0,0 0 1 0 0,-1 0-1 0 0,1 1 0 0 0,0-1 1 0 0,-1 0-1 0 0,1 1 1 0 0,0-1-1 0 0,-1 0 0 0 0,1 1 1 0 0,-1-1-1 0 0,1 1 1 0 0,-1-1-1 0 0,1 1 1 0 0,-1-1-1 0 0,1 1 0 0 0,-1-1 1 0 0,1 1-1 0 0,-1-1 1 0 0,0 1-1 0 0,1 0 0 0 0,-1-1 1 0 0,0 1-1 0 0,1 0 1 0 0,-1-1-1 0 0,0 1 1 0 0,0 0-1 0 0,0-1 0 0 0,0 1 1 0 0,0 0-1 0 0,1 0 1 0 0,-1-1-1 0 0,0 1 0 0 0,-1 0 1 0 0,1-1-1 0 0,0 1 1 0 0,0 0-1 0 0,0 0 0 0 0,0-1 1 0 0,-1 1-1 0 0,1 0 1 0 0,0-1-1 0 0,0 1 1 0 0,-1 0-2 0 0,4 11 13 0 0,14 150 162 0 0,8-70-132 0 0,-23-92-33 0 0,-1 1 0 0 0,0-1 0 0 0,1 1 0 0 0,-1-1-1 0 0,0 0 1 0 0,1 0 0 0 0,-1 1 0 0 0,0-1-1 0 0,1 0 1 0 0,-1 0 0 0 0,1 0 0 0 0,-1-1-1 0 0,0 1 1 0 0,1 0 0 0 0,-1 0 0 0 0,0-1 0 0 0,1 1-1 0 0,-1-1 1 0 0,0 1 0 0 0,1-1 0 0 0,-1 0-1 0 0,0 1 1 0 0,0-1 0 0 0,0 0 0 0 0,0 0 0 0 0,0 0-1 0 0,0 0 1 0 0,0 0 0 0 0,0 0 0 0 0,0 0-1 0 0,0 0 1 0 0,0 0 0 0 0,0 0 0 0 0,-1-1-1 0 0,1 1 1 0 0,-1 0 0 0 0,1 0 0 0 0,-1-1 0 0 0,1 1-1 0 0,-1 0 1 0 0,1-2-9 0 0,2-2 26 0 0,180-262 237 0 0,-125 183-231 0 0,-53 78 132 0 0,-7 15-83 0 0,-11 29-41 0 0,6-19-3 0 0,-2 10 28 0 0,2-1-1 0 0,1 1 1 0 0,1 1-1 0 0,2-1 1 0 0,1 0-1 0 0,1 15-64 0 0,1-23-14 0 0,-1-10-22 0 0,0-1 0 0 0,1 1 0 0 0,0 0 1 0 0,0 0-1 0 0,2 0 0 0 0,-1-1 0 0 0,1 1 0 0 0,1 0 0 0 0,0-1 0 0 0,0 0 0 0 0,1 1 0 0 0,1-2 0 0 0,-1 1 0 0 0,2 0 0 0 0,2 3 36 0 0,10-2-2533 0 0,-14-10-1649 0 0,1-1-3502 0 0,-1 0-4896 0 0</inkml:trace>
  <inkml:trace contextRef="#ctx0" brushRef="#br0" timeOffset="13904.939">6913 2721 0 0 0,'0'0'569'0'0,"0"0"1164"0"0,0 0 437 0 0,0 0 37 0 0,0 0-144 0 0,0 0-236 0 0,0 0-205 0 0,0 0-167 0 0,0 0-131 0 0,0 0-108 0 0,0 0-105 0 0,0 0-113 0 0,11 7 6032 0 0,-11-6-6828 0 0,-35 139 2222 0 0,30-104-2345 0 0,5-36-82 0 0,0 0 25 0 0,0 0 19 0 0,0 0 16 0 0,0 0-13 0 0,0 0-37 0 0,0 0-31 0 0,0 0 20 0 0,0 0-9 0 0,0 0-1 0 0,0 0 30 0 0,0 0-14 0 0,0 0 7 0 0,0 0 16 0 0,0 0-13 0 0,0 0-21 0 0,0 0 22 0 0,0 0-10 0 0,0 0-23 0 0,0 0 32 0 0,0 0-20 0 0,0 0 4 0 0,0 0 37 0 0,0 0-34 0 0,0 0-30 0 0,0 0-17 0 0,0 0-12 0 0,0 0-5 0 0,0 0-46 0 0,0-25-6186 0 0,2 11-3149 0 0,1 9-1914 0 0</inkml:trace>
  <inkml:trace contextRef="#ctx0" brushRef="#br0" timeOffset="14328.848">7004 2405 7914 0 0,'0'0'3227'0'0,"0"0"-952"0"0,0 0-364 0 0,0 0-30 0 0,0 0-85 0 0,0 0-210 0 0,0 0-245 0 0,0 0-276 0 0,0 0-247 0 0,0 0-185 0 0,0 0-132 0 0,0 0-65 0 0,0 0-37 0 0,-13 3 1124 0 0,13-3-1492 0 0,0 0-22 0 0,0 0-20 0 0,25-7 289 0 0,-25 7-216 0 0,0 0 9 0 0,0 0 46 0 0,0 0 14 0 0,-16 1 154 0 0,-35 16-119 0 0,50-17-146 0 0,1 0 6 0 0,0 0-15 0 0,0 0-34 0 0,0 0-11 0 0,0 0-49 0 0,20-4-1423 0 0,-10 1 177 0 0,0 0-3172 0 0,-2 2-5363 0 0</inkml:trace>
  <inkml:trace contextRef="#ctx0" brushRef="#br0" timeOffset="15136.25">7178 2199 0 0 0,'0'0'1707'0'0,"0"0"-19"0"0,0 0 167 0 0,0 0 201 0 0,0 0 7 0 0,0 0-199 0 0,0 0-354 0 0,0 0-338 0 0,0 0-176 0 0,0 0 26 0 0,0 0 50 0 0,0 0 22 0 0,4-1-6 0 0,37 8 2044 0 0,-35-4-2930 0 0,1 0 0 0 0,0-1-1 0 0,0 0 1 0 0,-1 0-1 0 0,1 0 1 0 0,0-1-1 0 0,0 0 1 0 0,1-1 0 0 0,-1 0-1 0 0,0 0 1 0 0,0 0-1 0 0,0-1 1 0 0,0 0-1 0 0,0 0 1 0 0,0-1 0 0 0,0 0-1 0 0,0 0 1 0 0,-1 0-1 0 0,1-1 1 0 0,-1 0-1 0 0,0-1 1 0 0,1 1 0 0 0,-1-1-1 0 0,-1 0 1 0 0,1-1-1 0 0,-1 1 1 0 0,5-6-202 0 0,-4 42 279 0 0,3 160 85 0 0,15 197-308 0 0,7-241-8 0 0,-20-164 452 0 0,1-80-402 0 0,5 1 0 0 0,4 0 0 0 0,4 2 0 0 0,24-56-98 0 0,14 2 79 0 0,-14 50-191 0 0,-58 124-5012 0 0,3-13-2568 0 0,2-3-4587 0 0</inkml:trace>
  <inkml:trace contextRef="#ctx0" brushRef="#br0" timeOffset="15469.162">7784 2747 13675 0 0,'0'0'2428'0'0,"0"0"-978"0"0,0 0-355 0 0,0 0 55 0 0,0 0 39 0 0,0 0-110 0 0,0 0-257 0 0,0 0-218 0 0,0 0-106 0 0,0 0-17 0 0,0 0-47 0 0,0 0-103 0 0,0 0-99 0 0,-1 14-56 0 0,-22 100 188 0 0,21-104-3287 0 0,8-15-7518 0 0,-1 1-1155 0 0</inkml:trace>
  <inkml:trace contextRef="#ctx0" brushRef="#br0" timeOffset="15843.82">7964 2394 7082 0 0,'0'0'4283'0'0,"0"0"-1985"0"0,0 0-683 0 0,0 0-169 0 0,0 0-203 0 0,0 0-181 0 0,0 0-264 0 0,0 0-170 0 0,0 0-89 0 0,0 0-66 0 0,0 0-57 0 0,0 0-60 0 0,-8 6-76 0 0,-25 19-70 0 0,34-25-201 0 0,-1 0 0 0 0,1 0 1 0 0,0 0-1 0 0,-1 0 0 0 0,1 0 1 0 0,-1 0-1 0 0,1 0 0 0 0,0 0 1 0 0,-1 0-1 0 0,1 0 0 0 0,-1 0 1 0 0,1 1-1 0 0,0-1 0 0 0,-1 0 1 0 0,1 0-1 0 0,-1 1 0 0 0,1-1 1 0 0,-1 0-1 0 0,1 1 0 0 0,-1-1 0 0 0,1 1 1 0 0,-1-1-1 0 0,0 1 0 0 0,1-1 1 0 0,-1 0-1 0 0,1 1 0 0 0,-1 0 1 0 0,0-1-1 0 0,1 1 0 0 0,-1-1 1 0 0,0 1-1 0 0,0-1 0 0 0,0 1 1 0 0,1 0-1 0 0,-1-1 0 0 0,0 1 1 0 0,0-1-1 0 0,0 1 0 0 0,0 0 1 0 0,0-1-1 0 0,0 1 0 0 0,0-1 0 0 0,0 1 1 0 0,0 0-1 0 0,0-1 0 0 0,-1 1 1 0 0,1-1-1 0 0,0 1 0 0 0,0 0 1 0 0,0-1-1 0 0,-1 1 0 0 0,1-1 1 0 0,0 1-1 0 0,-1-1 0 0 0,1 1 1 0 0,-1-1-1 0 0,1 1 0 0 0,0-1 1 0 0,-1 1-1 0 0,1-1 0 0 0,-1 0 0 0 0,1 1 1 0 0,-1-1-1 0 0,1 0 0 0 0,-1 1 1 0 0,1-1-1 0 0,-1 0 0 0 0,0 0 1 0 0,0 1-10 0 0,27-16 452 0 0,-26 15-384 0 0,-33-3-6 0 0,18 11-7 0 0,13-6-3705 0 0,1-2-3897 0 0,3 0-3785 0 0</inkml:trace>
  <inkml:trace contextRef="#ctx0" brushRef="#br0" timeOffset="16300.837">8184 1922 4161 0 0,'0'0'3665'0'0,"0"0"-981"0"0,0 0-331 0 0,0 0-101 0 0,0 0-189 0 0,0 0-298 0 0,0 0-376 0 0,0 0-308 0 0,0 0-268 0 0,0 0-173 0 0,0 0-108 0 0,0 0-48 0 0,0 0-18 0 0,-8 8-10 0 0,-63 70 814 0 0,-15 35-900 0 0,83-110-325 0 0,-2 0-898 0 0,4-1-9013 0 0,1-2-2063 0 0</inkml:trace>
  <inkml:trace contextRef="#ctx0" brushRef="#br0" timeOffset="16934.999">7247 1908 10610 0 0,'0'0'2453'0'0,"0"0"-319"0"0,0 0-167 0 0,0 0-192 0 0,0 0-282 0 0,0 0-310 0 0,0 0-315 0 0,0 0-277 0 0,0 0-171 0 0,0 0-90 0 0,0 0-26 0 0,0 0 49 0 0,3 0 66 0 0,361-29 2728 0 0,-299 28-3103 0 0,-73 9 600 0 0,4-8-616 0 0,-1 0-1 0 0,1-1 1 0 0,0 1-1 0 0,-1-1 1 0 0,1 0 0 0 0,0 0-1 0 0,-1 0 1 0 0,1-1-1 0 0,0 1 1 0 0,0-1-1 0 0,0 0 1 0 0,0 0-1 0 0,1 0 1 0 0,-1-1-1 0 0,0 1 1 0 0,1-1-1 0 0,0 0 1 0 0,0 0-1 0 0,0 0 1 0 0,0-1-1 0 0,0 1 1 0 0,0-1-1 0 0,1 1 1 0 0,-1-1-28 0 0,-12-16-201 0 0,-9-18 483 0 0,18 7-4766 0 0,7 27-275 0 0,3 0-5937 0 0</inkml:trace>
  <inkml:trace contextRef="#ctx0" brushRef="#br0" timeOffset="18222.922">8452 2497 7570 0 0,'0'0'2834'0'0,"0"0"-799"0"0,0 0-452 0 0,0 0-50 0 0,0 0 22 0 0,0 0-81 0 0,0 0-212 0 0,0 0-300 0 0,0 0-231 0 0,0 0-44 0 0,0 0 28 0 0,0 0 44 0 0,0 0 13 0 0,11 1-93 0 0,221 5 2675 0 0,-110 5-2750 0 0,-91-7-1074 0 0,-43-30-3292 0 0,3 14 699 0 0,2 2-2003 0 0,3 3-2105 0 0,1 3-2406 0 0</inkml:trace>
  <inkml:trace contextRef="#ctx0" brushRef="#br0" timeOffset="18473.529">8633 2302 6337 0 0,'0'0'3530'0'0,"0"0"-1224"0"0,0 0-605 0 0,0 0-114 0 0,0 0-11 0 0,0 0-50 0 0,0 0-147 0 0,0 0-218 0 0,0 0-210 0 0,0 0-135 0 0,0 0-53 0 0,0 0-36 0 0,-5 24-64 0 0,-18 118 453 0 0,-30 125-133 0 0,51-259-1701 0 0,0 7-453 0 0,4-12-2741 0 0,4-2-3490 0 0,-3-1-3756 0 0</inkml:trace>
  <inkml:trace contextRef="#ctx0" brushRef="#br0" timeOffset="19696.808">9640 1952 5545 0 0,'0'0'1781'0'0,"0"0"-144"0"0,0 0 121 0 0,0 0 152 0 0,0 0-43 0 0,0 0-298 0 0,0 0-354 0 0,0 0-244 0 0,0 0-108 0 0,0 0-55 0 0,0 0-50 0 0,0 0-61 0 0,0 0-54 0 0,4 10 355 0 0,-3-6 2217 0 0,-1-3-2976 0 0,0-1 1 0 0,0 0-47 0 0,0 0-25 0 0,0 0-16 0 0,0 0-16 0 0,0 0-16 0 0,0 0-13 0 0,20 3 1285 0 0,123 4-925 0 0,-125 0-319 0 0,-18-6-97 0 0,-25 11 231 0 0,-23 10-235 0 0,-1-3-1 0 0,-1-2 0 0 0,0-2 1 0 0,-25 3-47 0 0,30-7 4 0 0,-235 63 78 0 0,266-64-98 0 0,14-9-2 0 0,18 14 22 0 0,-7-9 7 0 0,1-1 0 0 0,1 0 0 0 0,-1-1 0 0 0,1 0 0 0 0,0 0-1 0 0,0-2 1 0 0,0 0 0 0 0,0 0 0 0 0,0-1 0 0 0,0 0 0 0 0,3-2-11 0 0,44 6 49 0 0,138 13 41 0 0,-161 1-81 0 0,-64 13 196 0 0,9-12-179 0 0,-1-2-1 0 0,-1-1 1 0 0,-1 0-1 0 0,0-1 1 0 0,-1-2-1 0 0,-1 0 1 0 0,0-1-1 0 0,0-1-25 0 0,-81 50-9 0 0,78-45 37 0 0,17-12-27 0 0,0 0 0 0 0,1 1 0 0 0,-1 0 0 0 0,1 1 0 0 0,1 0 0 0 0,-1 0 0 0 0,1 0 1 0 0,0 1-1 0 0,1 0 0 0 0,-3 5-1 0 0,8-12 0 0 0,0 0 1 0 0,1 0-1 0 0,-1 1 1 0 0,0-1-1 0 0,1 0 1 0 0,-1 1-1 0 0,1-1 1 0 0,-1 1-1 0 0,1-1 1 0 0,0 0-1 0 0,-1 1 1 0 0,1-1 0 0 0,0 1-1 0 0,0-1 1 0 0,0 1-1 0 0,0-1 1 0 0,0 1-1 0 0,1-1 1 0 0,-1 1-1 0 0,0-1 1 0 0,1 1-1 0 0,-1-1 1 0 0,1 0-1 0 0,-1 1 1 0 0,1-1-1 0 0,0 0 1 0 0,0 1 0 0 0,-1-1-1 0 0,1 0 1 0 0,0 0-1 0 0,0 0 1 0 0,0 0-1 0 0,0 0 1 0 0,1 0-1 0 0,-1 0 1 0 0,0 0-1 0 0,0 0 1 0 0,0 0-1 0 0,1-1 1 0 0,-1 1-1 0 0,0 0 1 0 0,1-1 0 0 0,-1 1-1 0 0,2-1 0 0 0,68 10 37 0 0,214-42 450 0 0,-109 6-121 0 0,-130 25-202 0 0,-20-12-3317 0 0,-21 9-1768 0 0,-1-1-3995 0 0,-4 5-3978 0 0</inkml:trace>
  <inkml:trace contextRef="#ctx0" brushRef="#br0" timeOffset="20086.796">9465 3071 13499 0 0,'0'0'1642'0'0,"0"0"-644"0"0,0 0-140 0 0,0 0 225 0 0,0 0 212 0 0,0 0 78 0 0,0 0-159 0 0,0 0-267 0 0,0 0-202 0 0,0 0-135 0 0,0 0-93 0 0,0 0-85 0 0,0 0-57 0 0,-6 20-63 0 0,-19 63-86 0 0,19-31 318 0 0,24-53-1203 0 0,1-15-2234 0 0,-13 9-619 0 0,0 1-3486 0 0,-2 3-4754 0 0</inkml:trace>
  <inkml:trace contextRef="#ctx0" brushRef="#br0" timeOffset="20540.858">9548 2872 11763 0 0,'0'0'1819'0'0,"0"0"-302"0"0,0 0-47 0 0,0 0-15 0 0,0 0-71 0 0,0 0-129 0 0,0 0-200 0 0,0 0-196 0 0,0 0-212 0 0,0 0-201 0 0,0 0-110 0 0,0 0-78 0 0,0 0-42 0 0,-4 0-37 0 0,-12 0-57 0 0,12 0-47 0 0,20-11 276 0 0,6 0-195 0 0,-22 11-127 0 0,0 0 12 0 0,0 0-7 0 0,0 0 27 0 0,0 0 51 0 0,0 0 28 0 0,-22 0 488 0 0,-31 0 334 0 0,53 0-837 0 0,0 0-3 0 0,0 0-22 0 0,0 0-12 0 0,0 0-10 0 0,0 0-16 0 0,22-15 104 0 0,-15 16-2087 0 0,3-1-415 0 0,-2-1-5212 0 0,-2-2-4861 0 0</inkml:trace>
</inkml:ink>
</file>

<file path=ppt/ink/ink9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8:42.9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10 530 2961 0 0,'0'0'2117'0'0,"0"0"32"0"0,0 0 178 0 0,0 0 82 0 0,0 0-144 0 0,0 0-347 0 0,0 0-426 0 0,0 0-399 0 0,0 0-302 0 0,0 0-211 0 0,0 0-146 0 0,5 13 459 0 0,-18 427 2478 0 0,11-402-2840 0 0,2-51 909 0 0,4-29-1350 0 0,1-1 0 0 0,3 1 0 0 0,1 0 0 0 0,2 0 0 0 0,2 1-1 0 0,1 1 1 0 0,13-23-90 0 0,-11 21 34 0 0,-5 14-11 0 0,0 1 0 0 0,1 0-1 0 0,2 1 1 0 0,1 0 0 0 0,1 1 0 0 0,1 1 0 0 0,1 0 0 0 0,9-7-23 0 0,-27 30 2 0 0,1 0 0 0 0,-1 0-1 0 0,0 1 0 0 0,0-1 0 0 0,1 0 0 0 0,-1 1 0 0 0,1-1 1 0 0,-1 1-1 0 0,0-1 0 0 0,1 0 0 0 0,-1 1 0 0 0,1-1 1 0 0,0 1-1 0 0,-1-1 0 0 0,1 1 0 0 0,-1-1 0 0 0,1 1 1 0 0,0 0-1 0 0,-1-1 0 0 0,1 1 0 0 0,0 0 0 0 0,-1-1 0 0 0,1 1 1 0 0,0 0-1 0 0,-1 0 0 0 0,1 0 0 0 0,0 0 0 0 0,0 0 1 0 0,-1 0-1 0 0,1 0 0 0 0,0 0 0 0 0,0 0 0 0 0,-1 0 1 0 0,1 0-1 0 0,0 0 0 0 0,0 0 0 0 0,-1 1 0 0 0,1-1 1 0 0,0 0-1 0 0,-1 0 0 0 0,1 1 0 0 0,0-1 0 0 0,-1 1 0 0 0,1-1 1 0 0,-1 0-1 0 0,1 1 0 0 0,0-1 0 0 0,-1 1-1 0 0,29 83 312 0 0,-10-11-300 0 0,-6-55-406 0 0,-5-11-2291 0 0,-2-2-5765 0 0,-4-5-3523 0 0</inkml:trace>
  <inkml:trace contextRef="#ctx0" brushRef="#br0" timeOffset="364.651">527 943 13067 0 0,'0'0'1910'0'0,"0"0"-540"0"0,0 0-183 0 0,0 0 28 0 0,0 0 8 0 0,0 0-88 0 0,0 0-284 0 0,0 0-268 0 0,0 0-170 0 0,0 0-130 0 0,0 0-34 0 0,0 0-33 0 0,0 0-32 0 0,-3 17-6 0 0,-9 79 246 0 0,12-95-369 0 0,0-1-5 0 0,0 0-14 0 0,0 0-6 0 0,0 0-5 0 0,0 0 24 0 0,0 0 9 0 0,0 0 6 0 0,-9-19-1075 0 0,6 6-893 0 0,1 7-1134 0 0,0 0-4939 0 0,2 2-2948 0 0</inkml:trace>
  <inkml:trace contextRef="#ctx0" brushRef="#br0" timeOffset="796.254">683 556 3825 0 0,'0'0'2839'0'0,"0"0"-858"0"0,0 0-285 0 0,0 0 11 0 0,0 0-44 0 0,0 0-99 0 0,0 0-222 0 0,0 0-279 0 0,0 0-224 0 0,0 0-175 0 0,0 0-131 0 0,0 0-91 0 0,0 0-54 0 0,-10 9-62 0 0,-29 25-71 0 0,29-25-75 0 0,10-9-57 0 0,0 0-40 0 0,0 0-17 0 0,0 0 21 0 0,0 0 6 0 0,22-15 1002 0 0,9-13-475 0 0,-74 60 147 0 0,42-27-2320 0 0,10-10-11201 0 0,-5 1 2820 0 0</inkml:trace>
  <inkml:trace contextRef="#ctx0" brushRef="#br0" timeOffset="1134.412">796 118 3841 0 0,'0'0'1916'0'0,"0"0"122"0"0,0 0 194 0 0,0 0 57 0 0,0 0-149 0 0,0 0-362 0 0,0 0-410 0 0,0 0-297 0 0,0 0-166 0 0,0 0-83 0 0,0 0-64 0 0,0 0-47 0 0,0 0-50 0 0,0 2-61 0 0,-2 6-420 0 0,0-1 0 0 0,-1 0-1 0 0,1 0 1 0 0,-1 0 0 0 0,0-1-1 0 0,-1 1 1 0 0,0-1 0 0 0,0 0-1 0 0,0 0 1 0 0,-1 0 0 0 0,0 0-1 0 0,0-1 1 0 0,0 0 0 0 0,-1 0 0 0 0,0 0-1 0 0,-4 2-179 0 0,-23 25 135 0 0,-16 19-344 0 0,47-50-1689 0 0,8-5-5390 0 0,-3 0-3144 0 0</inkml:trace>
  <inkml:trace contextRef="#ctx0" brushRef="#br0" timeOffset="1763.071">17 166 2609 0 0,'0'0'2276'0'0,"0"0"-111"0"0,0 0 90 0 0,0 0 8 0 0,0 0-117 0 0,0 0-235 0 0,0 0-294 0 0,0 0-284 0 0,0 0-232 0 0,0 0-193 0 0,0 0-161 0 0,0 0-107 0 0,-3 0-60 0 0,-6 3 1087 0 0,32-7 115 0 0,94-31 448 0 0,6 19-1729 0 0,-114 15-165 0 0,-14-2 530 0 0,-12-7-589 0 0,5-24-539 0 0,33-9-2571 0 0,-7 32-1323 0 0,1 3-4808 0 0,-8 4-3343 0 0</inkml:trace>
</inkml:ink>
</file>

<file path=ppt/ink/ink9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8:46.4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360 85 568 0 0,'0'0'2025'0'0,"0"0"-385"0"0,0 0 84 0 0,0 0 314 0 0,0 0 217 0 0,0 0-45 0 0,0 0-288 0 0,0 0-349 0 0,0 0-280 0 0,0 0-180 0 0,0 0-107 0 0,0 0-51 0 0,0 0-62 0 0,9 1 3947 0 0,-19 21-1393 0 0,-26 14-3578 0 0,17-18 282 0 0,-212 207-101 0 0,179-178-57 0 0,50-46-6 0 0,2-1-1 0 0,0 0-16 0 0,0 0-13 0 0,0 0 6 0 0,0 0-11 0 0,0 0-23 0 0,-4-34-6873 0 0,4 24 4109 0 0,0 3-2521 0 0,0 3-5737 0 0</inkml:trace>
  <inkml:trace contextRef="#ctx0" brushRef="#br0" timeOffset="284.814">4 26 6873 0 0,'0'0'2746'0'0,"0"0"-496"0"0,0 0-203 0 0,0 0-21 0 0,0 0-78 0 0,0 0-296 0 0,0 0-371 0 0,0 0-357 0 0,0 0-281 0 0,0 0-151 0 0,0 0-62 0 0,0 0 14 0 0,-3 11 681 0 0,47 81 1773 0 0,82 75-1615 0 0,-49-54-3383 0 0,-68-106-1379 0 0,-4-6-7069 0 0,-5-1-1547 0 0</inkml:trace>
  <inkml:trace contextRef="#ctx0" brushRef="#br0" timeOffset="1049.89">376 476 3833 0 0,'0'0'2844'0'0,"0"0"-1129"0"0,0 0-193 0 0,0 0 297 0 0,0 0 184 0 0,0 0-101 0 0,0 0-324 0 0,0 0-338 0 0,0 0-208 0 0,0 0-56 0 0,0 0-26 0 0,0 0-39 0 0,0 0-71 0 0,3-1-151 0 0,2-3-457 0 0,-1-1-1 0 0,1 1 1 0 0,-1-1-1 0 0,0 0 1 0 0,-1 0-1 0 0,1 0 1 0 0,-1 0 0 0 0,0-1-1 0 0,0 1 1 0 0,-1-1-1 0 0,1 0 1 0 0,-1 0-1 0 0,1-5-231 0 0,5-10 379 0 0,132-229 973 0 0,-138 247-1354 0 0,68-75 211 0 0,-54 123-213 0 0,-21 123 223 0 0,5-167-220 0 0,-1 0 1 0 0,1 1-1 0 0,-1 0 1 0 0,1 0 0 0 0,0-1 0 0 0,-1 1 0 0 0,1 0-1 0 0,0 0 1 0 0,0 0 0 0 0,0-1 0 0 0,1 1 0 0 0,-1 0 0 0 0,0 0-1 0 0,1-1 1 0 0,-1 1 0 0 0,1 0 0 0 0,-1 0 0 0 0,1-1-1 0 0,0 1 1 0 0,-1-1 0 0 0,1 1 0 0 0,0-1 0 0 0,0 1 0 0 0,0-1-1 0 0,1 1 1 0 0,-1-1 0 0 0,0 0 0 0 0,0 0 0 0 0,1 1 0 0 0,-1-1-1 0 0,1 0 1 0 0,-1 0 0 0 0,1-1 0 0 0,-1 1 0 0 0,1 0-1 0 0,0 0 1 0 0,-1-1 0 0 0,1 1 0 0 0,1 0 0 0 0,3-4 3 0 0,0 1 0 0 0,0-1 0 0 0,0 0 0 0 0,-1-1 0 0 0,0 1 0 0 0,1-1 0 0 0,-1 0 1 0 0,0 0-1 0 0,-1-1 0 0 0,1 1 0 0 0,-1-1 0 0 0,0 0 0 0 0,0 0 0 0 0,0-1 0 0 0,-1 1 0 0 0,0-1 0 0 0,0 0 0 0 0,0 0 1 0 0,-1 0-1 0 0,1-1-3 0 0,9-15 43 0 0,81-147-73 0 0,-77 143 67 0 0,-16 26-28 0 0,0 0-9 0 0,0 0 8 0 0,0 0-13 0 0,0 0-10 0 0,0 22 3 0 0,0 419 287 0 0,8-412-523 0 0,-4-28-4015 0 0,1-5-4388 0 0,-2 1-3327 0 0</inkml:trace>
  <inkml:trace contextRef="#ctx0" brushRef="#br0" timeOffset="1344.59">1096 505 14435 0 0,'0'0'1387'0'0,"0"0"-527"0"0,0 0-58 0 0,0 0 222 0 0,0 0 136 0 0,0 0-46 0 0,0 0-222 0 0,0 0-301 0 0,0 0-183 0 0,0 0-91 0 0,0 0-77 0 0,0 0-46 0 0,-1 12-34 0 0,-10 56 120 0 0,5-59-695 0 0,4-10-3374 0 0,2-3-3704 0 0,0 1-3938 0 0</inkml:trace>
  <inkml:trace contextRef="#ctx0" brushRef="#br0" timeOffset="1772.865">1142 140 9450 0 0,'0'0'2562'0'0,"0"0"-1044"0"0,0 0-326 0 0,0 0 105 0 0,0 0 48 0 0,0 0-77 0 0,0 0-134 0 0,0 0-206 0 0,0 0-187 0 0,0 0-142 0 0,0 0-84 0 0,0 0-87 0 0,0 0-67 0 0,-8 5-46 0 0,-25 12-108 0 0,24-13-70 0 0,9-4-50 0 0,0 0-46 0 0,0 0-9 0 0,0 0 3 0 0,22 0 304 0 0,-21 0-291 0 0,0 1 1 0 0,0-1 0 0 0,0 0-1 0 0,1 0 1 0 0,-1-1 0 0 0,0 1-1 0 0,0 0 1 0 0,0 0 0 0 0,0 0 0 0 0,1-1-1 0 0,-1 1 1 0 0,0-1 0 0 0,0 1-1 0 0,0-1 1 0 0,0 1 0 0 0,0-1-1 0 0,0 0 1 0 0,0 1 0 0 0,0-1 0 0 0,0 0-1 0 0,0 0 1 0 0,-1 0 0 0 0,1 0-1 0 0,0 0 1 0 0,0 0 0 0 0,-1 0-1 0 0,1 0 1 0 0,-1 0 0 0 0,1 0 0 0 0,-1 0-1 0 0,1 0-48 0 0,-17 5 1328 0 0,9-4-4417 0 0,15 0-9861 0 0,-8 0 1621 0 0</inkml:trace>
</inkml:ink>
</file>

<file path=ppt/ink/ink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19:03.5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17 339 720 0 0,'0'0'1815'0'0,"0"0"-164"0"0,0 0 122 0 0,0 0 218 0 0,0 0 180 0 0,0 0-15 0 0,0 0-250 0 0,0 0-376 0 0,0 0-350 0 0,0 0-277 0 0,0 0-190 0 0,-3-1-90 0 0,-8-1-24 0 0,8 1-46 0 0,3 1-49 0 0,14 0 1468 0 0,83 12 889 0 0,-22-7-2205 0 0,0-3-1 0 0,1-3 0 0 0,-1-3 0 0 0,60-13-655 0 0,271-53 747 0 0,-391 69-426 0 0,-28 2-3791 0 0,-67 35-6300 0 0,67-29 3978 0 0,5-3-4486 0 0</inkml:trace>
  <inkml:trace contextRef="#ctx0" brushRef="#br0" timeOffset="988.063">310 523 2937 0 0,'0'0'2699'0'0,"0"0"-713"0"0,0 0-357 0 0,0 0 33 0 0,0 0 49 0 0,0 0-135 0 0,0 0-255 0 0,0 0-316 0 0,0 0-238 0 0,0 0-174 0 0,0 0-86 0 0,0 0-27 0 0,0 0-5 0 0,-15 6 29 0 0,-58 22 511 0 0,50-18 1823 0 0,13 1 3366 0 0,-76 11-6061 0 0,73-20-120 0 0,22 0-2 0 0,110-2 243 0 0,0-5 1 0 0,21-8-265 0 0,-22-3 146 0 0,1 5 0 0 0,29 4-146 0 0,-23 3 24 0 0,-83-6 31 0 0,-42 10-32 0 0,0 0-14 0 0,0 0-10 0 0,0 0 11 0 0,0 0 2 0 0,0 0 10 0 0,0 0-1 0 0,0 0-13 0 0,0 0-9 0 0,0 0 11 0 0,0 0-6 0 0,0 0-16 0 0,0 0 18 0 0,0 0-8 0 0,0 0 10 0 0,0 0 12 0 0,0 0-6 0 0,-26 0-5880 0 0,-5-8 461 0 0,15 2-3833 0 0,10 5-1400 0 0</inkml:trace>
  <inkml:trace contextRef="#ctx0" brushRef="#br0" timeOffset="1946.178">658 8 4129 0 0,'0'0'2075'0'0,"0"0"-143"0"0,0 0-113 0 0,0 0 49 0 0,0 0 15 0 0,0 0-127 0 0,0 0-324 0 0,0 0-341 0 0,0 0-215 0 0,0 0-93 0 0,0 0-15 0 0,0 0-6 0 0,0 0-42 0 0,0-4-76 0 0,3 0 3079 0 0,10 23-2578 0 0,14 7-819 0 0,1-2 1 0 0,1 0-1 0 0,2-2 0 0 0,0-2 1 0 0,1-1-1 0 0,1-1 0 0 0,23 9-326 0 0,24 14 204 0 0,43 51 42 0 0,-122-91-230 0 0,0 0 0 0 0,0-1 1 0 0,-1 1-1 0 0,1 0 0 0 0,-1 0 1 0 0,1 0-1 0 0,0 0 0 0 0,-1 0 0 0 0,0 0 1 0 0,1 0-1 0 0,-1-1 0 0 0,0 1 1 0 0,1 0-1 0 0,-1 1 0 0 0,0-1 0 0 0,0 0 1 0 0,0 0-1 0 0,0 0 0 0 0,0 0 1 0 0,0 0-1 0 0,0 0 0 0 0,0 0 0 0 0,0 0 1 0 0,0 0-1 0 0,-1 0 0 0 0,1 0 1 0 0,0 0-1 0 0,-1 0 0 0 0,1 0 0 0 0,-1 0 1 0 0,1-1-1 0 0,-1 1 0 0 0,0 0 1 0 0,1 0-1 0 0,-1 0 0 0 0,0 0 0 0 0,1-1 1 0 0,-1 1-1 0 0,0 0 0 0 0,0-1 1 0 0,0 1-1 0 0,1-1 0 0 0,-1 1 0 0 0,0-1 1 0 0,0 1-1 0 0,0-1-16 0 0,-10 11-77 0 0,-86 74 328 0 0,-187 162-38 0 0,283-246-213 0 0,-18 16 18 0 0,0 0-1 0 0,1 1 1 0 0,1 1-1 0 0,0 1 1 0 0,2 1-1 0 0,-10 16-17 0 0,21-27 6 0 0,-2 5 68 0 0,2-21-172 0 0,4 6 38 0 0,0 0-7 0 0,0 0-9 0 0,0 0 3 0 0,0 0-2 0 0,0 0-17 0 0,0 0-25 0 0,0 0 6 0 0,13-4-1012 0 0,-13 4 1131 0 0,0 0 17 0 0,0 0 13 0 0,0 0-24 0 0,0 0-8 0 0,0 0-9 0 0,0 0 12 0 0,0 0 13 0 0,0 0-24 0 0,0 0-2 0 0,0 0 7 0 0,0 0-24 0 0,0 0 29 0 0,0 0 8 0 0,0 0-24 0 0,0 0-2 0 0,0 0-3 0 0,0 0-27 0 0,20-7-1011 0 0,6 0-1210 0 0,-7 3-4085 0 0,-8 0-6091 0 0</inkml:trace>
</inkml:ink>
</file>

<file path=ppt/ink/ink9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8:53.5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333 73 0 0 0,'0'0'319'0'0,"0"0"1000"0"0,0 0 298 0 0,0 0 45 0 0,0 0 134 0 0,0 0-17 0 0,0 0-107 0 0,0 0-107 0 0,0 0-115 0 0,0 0-33 0 0,0 0-46 0 0,0 0-110 0 0,0 0-141 0 0,-1-5-147 0 0,1 3-796 0 0,0-1 0 0 0,0 0 0 0 0,-1 0-1 0 0,0 1 1 0 0,1-1 0 0 0,-1 1 0 0 0,0-1-1 0 0,-1 0 1 0 0,1 1 0 0 0,0 0-1 0 0,-1-1 1 0 0,1 1 0 0 0,-1 0 0 0 0,0 0-1 0 0,1-1 1 0 0,-1 1 0 0 0,0 1 0 0 0,0-1-1 0 0,-1 0 1 0 0,1 0 0 0 0,0 1-1 0 0,0 0 1 0 0,-1-1 0 0 0,1 1 0 0 0,-1 0-1 0 0,0 0 1 0 0,0 0-177 0 0,-6-2 122 0 0,0 1 0 0 0,0 0 0 0 0,-1 1 0 0 0,1-1 0 0 0,0 2 0 0 0,-1 0 0 0 0,1 0 0 0 0,0 0 0 0 0,-1 1 0 0 0,1 1 0 0 0,0 0 0 0 0,0 0 0 0 0,0 0 0 0 0,0 1 0 0 0,0 1-1 0 0,1-1 1 0 0,-1 1 0 0 0,1 1 0 0 0,0 0 0 0 0,-2 2-122 0 0,0 2 50 0 0,1 1-1 0 0,0 0 1 0 0,1 1-1 0 0,0 0 0 0 0,1 0 1 0 0,0 0-1 0 0,1 1 1 0 0,0 0-1 0 0,1 1 0 0 0,0-1 1 0 0,1 1-1 0 0,1 0 1 0 0,0 0-1 0 0,0 0 1 0 0,1 0-1 0 0,1 0 0 0 0,1 1 1 0 0,-1-1-1 0 0,3 12-49 0 0,-2-22 17 0 0,0 1-1 0 0,0-1 1 0 0,0 1-1 0 0,1-1 1 0 0,-1 1-1 0 0,1-1 1 0 0,0 1-1 0 0,0-1 1 0 0,1 0-1 0 0,-1 0 1 0 0,0 0-1 0 0,1 1 1 0 0,0-1-1 0 0,0-1 1 0 0,0 1-1 0 0,0 0 1 0 0,0 0-1 0 0,1-1 1 0 0,-1 1-1 0 0,1-1 1 0 0,-1 0-1 0 0,1 0 1 0 0,0 0-1 0 0,0 0 1 0 0,0 0-1 0 0,0-1 1 0 0,1 1-1 0 0,-1-1 1 0 0,0 0-1 0 0,0 0 1 0 0,1 0-1 0 0,-1 0 1 0 0,1-1-1 0 0,-1 1 1 0 0,1-1-1 0 0,1 0-16 0 0,4 0 63 0 0,-1-1 0 0 0,1 0 0 0 0,-1 0-1 0 0,1 0 1 0 0,-1-1 0 0 0,0-1-1 0 0,0 0 1 0 0,0 0 0 0 0,0 0 0 0 0,0-1-1 0 0,-1 0 1 0 0,1 0 0 0 0,-1-1 0 0 0,3-3-63 0 0,9-6 41 0 0,-2-1 1 0 0,0 0 0 0 0,0-1-1 0 0,-2-1 1 0 0,0-1 0 0 0,-1 0 0 0 0,0-1-1 0 0,-2 0 1 0 0,0-1 0 0 0,-2 0-1 0 0,0-1 1 0 0,-1 0 0 0 0,-1-1 0 0 0,4-19-42 0 0,-10 17 42 0 0,-13 36-38 0 0,4 4-5 0 0,1-1 0 0 0,0 1 0 0 0,1 1 0 0 0,0-1 0 0 0,2 1 0 0 0,0 0 0 0 0,1 0 0 0 0,0 0 0 0 0,2 0 1 0 0,0-5 1 0 0,0 0-1 0 0,1 0 1 0 0,1 0-1 0 0,0 0 1 0 0,0 0 0 0 0,1-1-1 0 0,1 1 1 0 0,0-1 0 0 0,0 0-1 0 0,2 0 1 0 0,-1-1-1 0 0,1 1 1 0 0,2 2-1 0 0,49 56-1140 0 0,-44-68-3384 0 0,-9-1-4682 0 0,-4 0-3072 0 0</inkml:trace>
  <inkml:trace contextRef="#ctx0" brushRef="#br0" timeOffset="267.495">572 346 14867 0 0,'0'0'1721'0'0,"0"0"-487"0"0,0 0-108 0 0,0 0 126 0 0,0 0 21 0 0,0 0-164 0 0,0 0-298 0 0,0 0-290 0 0,0 0-172 0 0,0 0-99 0 0,0 0-70 0 0,0 0-52 0 0,-4 27-42 0 0,-18 122-8 0 0,21-118 88 0 0,1-24-3797 0 0,-1 0-3899 0 0,1-7-3987 0 0</inkml:trace>
  <inkml:trace contextRef="#ctx0" brushRef="#br0" timeOffset="648.994">699 25 11594 0 0,'0'0'1926'0'0,"0"0"-289"0"0,0 0-54 0 0,0 0-87 0 0,0 0-197 0 0,0 0-288 0 0,0 0-258 0 0,0 0-189 0 0,0 0-96 0 0,0 0-61 0 0,0 0-65 0 0,0 0-76 0 0,0 0-66 0 0,-7 5-66 0 0,-20 12-62 0 0,21-12-16 0 0,6-3-43 0 0,31 3 505 0 0,-31-5-421 0 0,0 0 30 0 0,0 0 29 0 0,0 0 14 0 0,0 0 16 0 0,-22 14 494 0 0,-4 8 39 0 0,26-22-694 0 0,0 0-17 0 0,0 0-17 0 0,0 0-21 0 0,0 0-12 0 0,0 0-29 0 0,0 0-64 0 0,0 0-91 0 0,0 0-105 0 0,9-3-5077 0 0,-4 0-3442 0 0,-2 2-2555 0 0</inkml:trace>
</inkml:ink>
</file>

<file path=ppt/ink/ink9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8:54.8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1 192 7810 0 0,'0'0'2423'0'0,"0"0"-159"0"0,0 0-42 0 0,0 0-139 0 0,0 0-224 0 0,0 0-356 0 0,0 0-393 0 0,0 0-273 0 0,0 0-172 0 0,0 0-93 0 0,0 0-59 0 0,0 0-51 0 0,0 0-42 0 0,8 6 541 0 0,64-5 977 0 0,253-30-162 0 0,-204 21-1577 0 0,-121 8-208 0 0,0 0-2 0 0,0 0-2 0 0,0 0 7 0 0,0 0 21 0 0,0 0 12 0 0,0 0-9 0 0,0 0-2 0 0,0 0 0 0 0,0 0 2 0 0,0 0 2 0 0,0 0-10 0 0,0 0 0 0 0,-7 0 1017 0 0,-81-99-1083 0 0,55 57-279 0 0,28 32-3830 0 0,4 2-4258 0 0,1 5-4232 0 0</inkml:trace>
  <inkml:trace contextRef="#ctx0" brushRef="#br0" timeOffset="1128.911">811 166 0 0 0,'0'0'683'0'0,"0"0"398"0"0,0 0 134 0 0,0 0 90 0 0,0 0 72 0 0,0 0 58 0 0,0 0 0 0 0,7-3-61 0 0,21-9-163 0 0,-17 9 10295 0 0,-13 7-8875 0 0,-11 7-2929 0 0,-164 113 1235 0 0,271-161-577 0 0,26-54-318 0 0,-113 65-160 0 0,-7 14-5545 0 0,0 6-1779 0 0,0 5-3797 0 0</inkml:trace>
</inkml:ink>
</file>

<file path=ppt/ink/ink9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9:09.7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153 214 5313 0 0,'0'0'2794'0'0,"0"0"-412"0"0,0 0-344 0 0,0 0-37 0 0,0 0 48 0 0,0 0-79 0 0,0 0-273 0 0,0 0-366 0 0,0 0-345 0 0,0 0-238 0 0,0 0-181 0 0,0 16 928 0 0,-7 409 1031 0 0,-10-148-2500 0 0,15-256-817 0 0,2-20 455 0 0,-8-17-3371 0 0,-15-148-15190 0 0,15 68 14705 0 0,-38-100 3917 0 0,18 87 4890 0 0,24 96-3171 0 0,1 1 1 0 0,1-1-1 0 0,0 1 1 0 0,0-1-1 0 0,1 0 1 0 0,1 0 0 0 0,0 1-1 0 0,1-1 1 0 0,1 0-1 0 0,1-6-1444 0 0,30-32 3588 0 0,-11 36-3337 0 0,0 1 0 0 0,0 2 1 0 0,2 0-1 0 0,-1 2 0 0 0,1 0 1 0 0,1 2-1 0 0,-1 0 0 0 0,2 2 1 0 0,-1 1-1 0 0,0 1 0 0 0,1 1 0 0 0,0 1 1 0 0,0 1-1 0 0,0 1 0 0 0,0 2 1 0 0,4 1-252 0 0,-25-3 16 0 0,0 1 1 0 0,0-1 0 0 0,0 1-1 0 0,0 0 1 0 0,-1 1 0 0 0,1-1-1 0 0,0 1 1 0 0,0 0 0 0 0,-1 0-1 0 0,1 0 1 0 0,-1 1-1 0 0,0-1 1 0 0,0 1 0 0 0,0 0-1 0 0,0 0 1 0 0,0 1 0 0 0,-1-1-1 0 0,1 1 1 0 0,-1 0 0 0 0,0 0-1 0 0,0 0 1 0 0,0 0 0 0 0,-1 0-1 0 0,0 1 1 0 0,1-1 0 0 0,-1 1-1 0 0,-1-1 1 0 0,1 1 0 0 0,-1 0-1 0 0,0 0 1 0 0,0 0 0 0 0,0 0-1 0 0,-1 0 1 0 0,0 0 0 0 0,1 0-1 0 0,-2 0 1 0 0,1 0-1 0 0,-1 0 1 0 0,0-1 0 0 0,0 1-1 0 0,-1 4-16 0 0,-5 7 34 0 0,0-1-1 0 0,-2 0 0 0 0,1 0 0 0 0,-2-1 1 0 0,0 0-1 0 0,-1 0 0 0 0,0-2 1 0 0,-1 1-1 0 0,0-1 0 0 0,-8 5-33 0 0,-4 6 53 0 0,-63 66 66 0 0,86-86-120 0 0,1-1 0 0 0,0 0 0 0 0,0 0 0 0 0,0 1 0 0 0,0-1 0 0 0,0 0 0 0 0,1 1 0 0 0,-1-1 0 0 0,1 0 0 0 0,-1 0 0 0 0,1 0 0 0 0,0 0 0 0 0,0 1 0 0 0,0-1 0 0 0,0 0 0 0 0,0 0 0 0 0,0-1 0 0 0,1 1 0 0 0,-1 0 0 0 0,1 0 0 0 0,-1-1 0 0 0,1 1 0 0 0,0-1 0 0 0,-1 1 1 0 0,1-1-1 0 0,0 0 0 0 0,0 1 0 0 0,0-1 0 0 0,0 0 0 0 0,0 0 0 0 0,0 0 0 0 0,0-1 0 0 0,1 1 0 0 0,-1-1 0 0 0,0 1 0 0 0,0-1 0 0 0,1 0 0 0 0,-1 1 0 0 0,0-1 0 0 0,0 0 0 0 0,1-1 0 0 0,-1 1 0 0 0,1 0 1 0 0,2 1 12 0 0,51 13-37 0 0,76 31 64 0 0,-129-42-13 0 0,0 0 0 0 0,0 0 1 0 0,0 0-1 0 0,-1 0 1 0 0,1 0-1 0 0,-1 1 0 0 0,1-1 1 0 0,-1 1-1 0 0,0-1 1 0 0,-1 1-1 0 0,1 0 1 0 0,0 0-1 0 0,-1 0 0 0 0,0 0 1 0 0,0 0-1 0 0,0 0 1 0 0,-1 0-1 0 0,0 0 1 0 0,1 0-1 0 0,-1 1 0 0 0,0-1 1 0 0,-1 0-1 0 0,1 0 1 0 0,-1 0-1 0 0,0 0 0 0 0,0 0 1 0 0,0 0-1 0 0,-1 0 1 0 0,1 0-1 0 0,-1 0 1 0 0,0-1-1 0 0,0 1 0 0 0,0-1 1 0 0,-1 1-1 0 0,1-1 1 0 0,-1 0-1 0 0,1 0 0 0 0,-1 0 1 0 0,0 0-1 0 0,-1 0 1 0 0,1-1-1 0 0,-3 3-26 0 0,-12 12 16 0 0,0 0-1 0 0,-2-2 0 0 0,0 0 1 0 0,0-1-1 0 0,-2 0 0 0 0,1-2 1 0 0,-2-1-1 0 0,1-1 1 0 0,-2 0-1 0 0,1-2 0 0 0,-1-1 1 0 0,0-1-1 0 0,-17 2-15 0 0,3-7-2052 0 0,41-16-3256 0 0,15-3-5521 0 0,-10 10 144 0 0</inkml:trace>
  <inkml:trace contextRef="#ctx0" brushRef="#br0" timeOffset="615.338">874 549 6337 0 0,'0'0'3540'0'0,"0"0"-1556"0"0,0 0-441 0 0,0 0 247 0 0,0 0 234 0 0,0 0-61 0 0,0 0-372 0 0,0 0-440 0 0,0 0-306 0 0,0 0-192 0 0,0 0-145 0 0,0 0-118 0 0,-6 28-96 0 0,-20 87-92 0 0,25-70-15 0 0,4-42-160 0 0,5 0 37 0 0,-1-1-1 0 0,1 1 0 0 0,0-1 1 0 0,0 0-1 0 0,0-1 0 0 0,0 0 0 0 0,0 0 1 0 0,0-1-1 0 0,0 0 0 0 0,0 0 1 0 0,0-1-1 0 0,0 0 0 0 0,7-2-63 0 0,2-2 78 0 0,0 0 0 0 0,0-1 0 0 0,0-1 0 0 0,-1 0 0 0 0,0-1 0 0 0,-1-1 0 0 0,0-1 0 0 0,9-7-78 0 0,14-7 92 0 0,137-86 228 0 0,-175 110-319 0 0,0 1 0 0 0,0-1 0 0 0,0 1 0 0 0,0-1-1 0 0,0 1 1 0 0,0-1 0 0 0,0 1 0 0 0,0-1 0 0 0,0 1 0 0 0,0-1-1 0 0,1 1 1 0 0,-1-1 0 0 0,0 1 0 0 0,0-1 0 0 0,0 1-1 0 0,1-1 1 0 0,-1 0 0 0 0,0 1 0 0 0,1-1 0 0 0,-1 0-1 0 0,0 1 1 0 0,1-1 0 0 0,-1 0 0 0 0,1 1 0 0 0,-1-1 0 0 0,1 0-1 0 0,-1 0 1 0 0,0 1 0 0 0,1-1 0 0 0,-1 0 0 0 0,1 0-1 0 0,-1 0 1 0 0,1 0 0 0 0,-1 0 0 0 0,1 0 0 0 0,-1 0-1 0 0,1 1 1 0 0,-1-1 0 0 0,1-1 0 0 0,-1 1 0 0 0,1 0 0 0 0,-1 0-1 0 0,1 0 1 0 0,-1 0 0 0 0,1 0 0 0 0,-1 0 0 0 0,1 0-1 0 0,-1-1 1 0 0,1 1 0 0 0,-1 0 0 0 0,0 0 0 0 0,1-1-1 0 0,-1 1 1 0 0,1 0 0 0 0,-1-1 0 0 0,0 1 0 0 0,1 0 0 0 0,-1-1-1 0 0,0 1 1 0 0,1-1 0 0 0,-1 1 0 0 0,0-1 0 0 0,0 1-1 0 0,0 0 1 0 0,1-1 0 0 0,-1 1 0 0 0,0-1 0 0 0,0 1-1 0 0,0-1 0 0 0,-5 44 122 0 0,4-39-124 0 0,0-1 1 0 0,-1 1-1 0 0,1 0 0 0 0,1-1 1 0 0,-1 1-1 0 0,0 0 1 0 0,1 0-1 0 0,0 0 0 0 0,0-1 1 0 0,0 1-1 0 0,0 0 0 0 0,1 0 1 0 0,-1-1-1 0 0,1 1 1 0 0,0 0-1 0 0,0 0 0 0 0,0-1 1 0 0,1 1-1 0 0,-1-1 0 0 0,1 1 1 0 0,0-1-1 0 0,0 0 0 0 0,0 0 1 0 0,0 0-1 0 0,1 0 1 0 0,-1 0-1 0 0,1 0 0 0 0,0 0 1 0 0,0-1-1 0 0,0 0 0 0 0,0 1 1 0 0,0-1 1 0 0,9 2 8 0 0,-1 0 1 0 0,1 0-1 0 0,-1-1 1 0 0,1-1 0 0 0,0 0-1 0 0,0-1 1 0 0,0 0-1 0 0,1 0 1 0 0,-1-2 0 0 0,0 1-1 0 0,0-2 1 0 0,0 1-1 0 0,0-2 1 0 0,-1 0-1 0 0,1 0 1 0 0,-1-1 0 0 0,1 0-1 0 0,-1-1 1 0 0,0 0-1 0 0,3-3-8 0 0,12-6 126 0 0,-1-2 1 0 0,0-1-1 0 0,-2-1 0 0 0,1-1 0 0 0,-2 0 0 0 0,-1-2 1 0 0,15-18-127 0 0,-11 9 111 0 0,-1 0-1 0 0,-1-2 1 0 0,-1 0 0 0 0,-2-2 0 0 0,-2 0 0 0 0,-1-1 0 0 0,-1-1 0 0 0,6-25-111 0 0,-19 52 16 0 0,5-18 59 0 0,0 0 1 0 0,-2 0 0 0 0,-1-1 0 0 0,-1 0-1 0 0,0-20-75 0 0,-13 49 144 0 0,-39 87-141 0 0,33-49 5 0 0,1 2 0 0 0,2 0 0 0 0,1 0-1 0 0,3 1 1 0 0,1 0 0 0 0,3 0 0 0 0,1 1 0 0 0,1 0 0 0 0,3-1 0 0 0,3 10-8 0 0,-3-37-3 0 0,2-1 1 0 0,0 1-1 0 0,0-1 0 0 0,1 0 1 0 0,1 0-1 0 0,1 0 1 0 0,0-1-1 0 0,0 0 1 0 0,1 0-1 0 0,1-1 1 0 0,8 11 2 0 0,-16-24-17 0 0,0 1 1 0 0,0-1 0 0 0,0 0 0 0 0,0 1-1 0 0,0-1 1 0 0,0 0 0 0 0,0 1 0 0 0,0-1-1 0 0,0 0 1 0 0,0 0 0 0 0,0 1 0 0 0,0-1-1 0 0,1 0 1 0 0,-1 1 0 0 0,0-1-1 0 0,0 0 1 0 0,1 1 0 0 0,-1-1 0 0 0,1 1-1 0 0,-1-1 1 0 0,0 1 0 0 0,1-1 0 0 0,-1 0-1 0 0,1 1 1 0 0,-1 0 0 0 0,1-1 0 0 0,0 1-1 0 0,-1-1 1 0 0,1 1 0 0 0,-1 0 0 0 0,1-1-1 0 0,0 1 1 0 0,-1 0 0 0 0,1-1 0 0 0,0 1-1 0 0,-1 0 1 0 0,1 0 0 0 0,0 0-1 0 0,-1 0 1 0 0,1 0 0 0 0,0 0 0 0 0,0 0-1 0 0,-1 0 1 0 0,1 0 0 0 0,0 0 0 0 0,-1 0-1 0 0,1 0 1 0 0,0 0 0 0 0,-1 1 0 0 0,1-1-1 0 0,0 0 1 0 0,-1 1 0 0 0,1-1 0 0 0,0 0-1 0 0,-1 1 1 0 0,1-1 0 0 0,-1 1-1 0 0,1-1 1 0 0,-1 1 0 0 0,1-1 0 0 0,-1 1-1 0 0,1-1 1 0 0,-1 1 0 0 0,1-1 0 0 0,-1 1-1 0 0,0-1 1 0 0,1 2 16 0 0,-21-100-4607 0 0,4 59-1004 0 0,7 18 376 0 0,2 2-6562 0 0</inkml:trace>
  <inkml:trace contextRef="#ctx0" brushRef="#br0" timeOffset="864.31">1653 184 14243 0 0,'0'0'2374'0'0,"0"0"-580"0"0,0 0-206 0 0,0 0 102 0 0,0 0-51 0 0,0 0-226 0 0,31-2-332 0 0,100-9-255 0 0,129-5 1554 0 0,13 19-2037 0 0,-215 4-3663 0 0,-1 1-3362 0 0,-38-4-6350 0 0</inkml:trace>
</inkml:ink>
</file>

<file path=ppt/ink/ink9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9:12.3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92 603 10618 0 0,'0'0'2325'0'0,"0"0"-508"0"0,0 0-290 0 0,0 0-70 0 0,0 0-85 0 0,0 0-198 0 0,0 0-325 0 0,0 0-322 0 0,0 0-198 0 0,0 0-31 0 0,0 0 37 0 0,0 0 34 0 0,0 0-8 0 0,-1 17-63 0 0,-2 117 391 0 0,5 183 269 0 0,-4-299-526 0 0,-3-24 774 0 0,-4-29-442 0 0,8 6-708 0 0,0 0 1 0 0,2 1 0 0 0,1-1 0 0 0,2 0 0 0 0,1 1-1 0 0,1 0 1 0 0,1 0 0 0 0,1 0 0 0 0,2 1 0 0 0,10-20-57 0 0,-16 36 16 0 0,2-1-1 0 0,-1 2 1 0 0,2-1 0 0 0,-1 1 0 0 0,1 0-1 0 0,1 0 1 0 0,0 1 0 0 0,0 0 0 0 0,1 0 0 0 0,0 1-1 0 0,1 0 1 0 0,-1 1 0 0 0,5-2-16 0 0,-11 7 4 0 0,0 0 1 0 0,0 1-1 0 0,0 0 0 0 0,-1 0 0 0 0,1 0 1 0 0,1 0-1 0 0,-1 0 0 0 0,0 0 0 0 0,0 1 0 0 0,0 0 1 0 0,0-1-1 0 0,0 1 0 0 0,0 0 0 0 0,1 1 1 0 0,-1-1-1 0 0,0 1 0 0 0,0-1 0 0 0,0 1 1 0 0,0 0-1 0 0,0 0 0 0 0,0 0 0 0 0,0 0 1 0 0,0 1-1 0 0,-1-1 0 0 0,1 1 0 0 0,0 0 0 0 0,-1-1 1 0 0,1 1-1 0 0,-1 1 0 0 0,0-1 0 0 0,1 0 1 0 0,-1 0-1 0 0,0 1 0 0 0,-1-1 0 0 0,2 3-4 0 0,51 104 518 0 0,-32-29-360 0 0,-17-74-1292 0 0,-3-8-3573 0 0,-2-2-3697 0 0,0 0-3580 0 0</inkml:trace>
  <inkml:trace contextRef="#ctx0" brushRef="#br0" timeOffset="684.733">0 356 4729 0 0,'0'0'3214'0'0,"0"0"-493"0"0,0 0-272 0 0,0 0-143 0 0,0 0-247 0 0,0 0-396 0 0,0 0-442 0 0,0 0-352 0 0,0 0-227 0 0,0 0-116 0 0,0 0 12 0 0,0 0 95 0 0,0 0 85 0 0,7 3 53 0 0,8 4-286 0 0,1-2 1 0 0,-1 0 0 0 0,2-1-1 0 0,-1-1 1 0 0,0 0-1 0 0,0-1 1 0 0,13-1-486 0 0,24-1 372 0 0,0 3 0 0 0,0 1-1 0 0,-1 3 1 0 0,33 9-372 0 0,-3 2 132 0 0,-94-15 772 0 0,-70-43-856 0 0,15-33-100 0 0,64 70-479 0 0,-20-25 947 0 0,21 19-2993 0 0,7 1-3423 0 0,2 4-1771 0 0,-3 1-4879 0 0</inkml:trace>
  <inkml:trace contextRef="#ctx0" brushRef="#br0" timeOffset="1340.005">278 36 2032 0 0,'0'0'1942'0'0,"0"0"-165"0"0,0 0-5 0 0,0 0 87 0 0,0 0 41 0 0,0 0-125 0 0,0 0-233 0 0,0 0-255 0 0,0 0-221 0 0,0 0-152 0 0,0 0-40 0 0,0 0-47 0 0,0 0-66 0 0,0-4-39 0 0,0-10-58 0 0,0 10-67 0 0,0 4-71 0 0,0 0-62 0 0,-22 8 911 0 0,11 1-1263 0 0,8-7-78 0 0,0 0 1 0 0,0 0 0 0 0,0 0 0 0 0,0 0-1 0 0,1 1 1 0 0,0-1 0 0 0,-1 1 0 0 0,1-1-1 0 0,0 1 1 0 0,0 0 0 0 0,0 0 0 0 0,0 0-1 0 0,1 0 1 0 0,-1 0 0 0 0,1 0 0 0 0,0 1-1 0 0,0-1 1 0 0,0 0 0 0 0,0 1 0 0 0,1 1-35 0 0,22-5 725 0 0,-19 0-654 0 0,0-1 0 0 0,1 0 0 0 0,-1 0 0 0 0,0 0 0 0 0,0 0 0 0 0,-1 0 0 0 0,1-1 0 0 0,0 0 0 0 0,0 1 0 0 0,-1-1 0 0 0,1 0 0 0 0,-1 0-1 0 0,1 0 1 0 0,-1 0 0 0 0,0-1 0 0 0,0 1 0 0 0,0-1 0 0 0,0 1 0 0 0,0-1 0 0 0,-1 0 0 0 0,1 0 0 0 0,-1 0 0 0 0,0 0 0 0 0,0 0 0 0 0,0 0 0 0 0,0 0 0 0 0,0 0 0 0 0,-1 0 0 0 0,1 0-1 0 0,-1 0 1 0 0,0-3-71 0 0,0 5 9 0 0,0 0 0 0 0,0 0 0 0 0,0 1-1 0 0,0-1 1 0 0,0 0 0 0 0,0 1 0 0 0,-1-1-1 0 0,1 0 1 0 0,0 1 0 0 0,0-1 0 0 0,-1 0 0 0 0,1 1-1 0 0,0-1 1 0 0,-1 1 0 0 0,1-1 0 0 0,-1 0-1 0 0,1 1 1 0 0,-1-1 0 0 0,1 1 0 0 0,-1-1-1 0 0,1 1 1 0 0,-1 0 0 0 0,0-1 0 0 0,1 1-1 0 0,-1-1 1 0 0,1 1 0 0 0,-1 0 0 0 0,0 0-1 0 0,1-1 1 0 0,-1 1 0 0 0,0 0 0 0 0,0 0 0 0 0,1 0-1 0 0,-1 0 1 0 0,0 0 0 0 0,1 0 0 0 0,-1 0-1 0 0,0 0 1 0 0,0 0 0 0 0,1 0 0 0 0,-1 0-1 0 0,0 0 1 0 0,1 1 0 0 0,-1-1 0 0 0,0 0-1 0 0,1 0 1 0 0,-1 1 0 0 0,0-1 0 0 0,1 0-1 0 0,-1 1 1 0 0,0-1-9 0 0,-33 18-37 0 0,12 6 116 0 0,22-23-73 0 0,0-1-4 0 0,0 0-32 0 0,0 0-17 0 0,0 0 13 0 0,0 0-18 0 0,0 0-8 0 0,29 0-1898 0 0,-11 0-6322 0 0,-15 0-3946 0 0</inkml:trace>
  <inkml:trace contextRef="#ctx0" brushRef="#br0" timeOffset="3404.682">1569 268 4921 0 0,'0'0'2590'0'0,"0"0"-354"0"0,0 0-54 0 0,0 0-12 0 0,0 0-96 0 0,0 0-200 0 0,0 0-327 0 0,0 0-297 0 0,0 0-203 0 0,0 0-157 0 0,0 0-130 0 0,0 0-65 0 0,0 0-56 0 0,-5 0-63 0 0,-3 0-772 0 0,-2 0 2022 0 0,25 3-297 0 0,133 12-265 0 0,39 8-820 0 0,-135-12-319 0 0,-58-12 1077 0 0,-81-132-2473 0 0,84 105-3580 0 0,3 21-146 0 0,0 6-7631 0 0</inkml:trace>
  <inkml:trace contextRef="#ctx0" brushRef="#br0" timeOffset="1825.667">858 588 3097 0 0,'0'0'2255'0'0,"0"0"-209"0"0,0 0 35 0 0,0 0 73 0 0,0 0-35 0 0,0 0-252 0 0,0 0-409 0 0,0 0-276 0 0,0 0-81 0 0,0 0 13 0 0,0 0 13 0 0,0 0-64 0 0,0 0-114 0 0,8 1-103 0 0,163 9 3216 0 0,5-2-3151 0 0,-80-15-1134 0 0,-89 4 308 0 0,-3 0-3406 0 0,-12 1-9493 0 0,5 2 1087 0 0</inkml:trace>
  <inkml:trace contextRef="#ctx0" brushRef="#br0" timeOffset="2032.742">873 794 11082 0 0,'0'0'3248'0'0,"0"0"-1096"0"0,0 0-543 0 0,0 0-173 0 0,0 0-64 0 0,0 0-113 0 0,0 0-213 0 0,0 0-226 0 0,0 0-124 0 0,0 0-29 0 0,0 0-83 0 0,0 0-83 0 0,17 4-113 0 0,55 8-104 0 0,66-18 165 0 0,-100 0-543 0 0,70-13-909 0 0,-62 9-3183 0 0,-9 2-4242 0 0,-20 5-3718 0 0</inkml:trace>
  <inkml:trace contextRef="#ctx0" brushRef="#br0" timeOffset="2619.675">1637 441 12675 0 0,'0'0'2028'0'0,"0"0"-933"0"0,0 0-393 0 0,0 0 150 0 0,0 0 252 0 0,0 0 167 0 0,0 0-96 0 0,0 0-248 0 0,0 0-223 0 0,0 0-116 0 0,0 0-87 0 0,0 0-101 0 0,0 0-31 0 0,7 32-67 0 0,25 99-44 0 0,1-39 390 0 0,48 121-119 0 0,-80-209-505 0 0,9 19 1018 0 0,-2-39-110 0 0,38-146-96 0 0,46-11-598 0 0,-45 104-234 0 0,-25 74-3469 0 0,-27 1 133 0 0,1-4-6267 0 0,4-2-1745 0 0</inkml:trace>
  <inkml:trace contextRef="#ctx0" brushRef="#br0" timeOffset="12324.234">834 176 0 0 0,'0'0'711'0'0,"0"0"461"0"0,0 0 190 0 0,0 0 50 0 0,0 0 66 0 0,0 0-13 0 0,0 0-74 0 0,0 0-52 0 0,4-4-109 0 0,14-10-74 0 0,-15 12 6675 0 0,-1 5-3838 0 0,-6 21-2924 0 0,-98 94 556 0 0,32-37-1428 0 0,91-81-1378 0 0,-4-7-4502 0 0,-11 3-3850 0 0</inkml:trace>
  <inkml:trace contextRef="#ctx0" brushRef="#br0" timeOffset="13117.84">304 1166 2841 0 0,'0'0'2255'0'0,"0"0"-277"0"0,0 0 22 0 0,0 0 139 0 0,0 0-44 0 0,0 0-302 0 0,0 0-432 0 0,0 0-347 0 0,0 0-154 0 0,0 0-7 0 0,0 0 8 0 0,0 0-25 0 0,0 0-79 0 0,9-3 1967 0 0,-49 109 627 0 0,27-32-2678 0 0,14-73-667 0 0,-1 0-1 0 0,1 0 1 0 0,-1 0-1 0 0,1 0 1 0 0,0 0-1 0 0,0 0 1 0 0,0 0-1 0 0,-1 0 1 0 0,1 0-1 0 0,0-1 1 0 0,0 1-1 0 0,0 0 1 0 0,0-1-1 0 0,0 1 1 0 0,0-1-1 0 0,0 1 1 0 0,1-1-1 0 0,-1 1 1 0 0,0-1-1 0 0,0 0 1 0 0,0 1-1 0 0,0-1 1 0 0,1 0-1 0 0,-1 0 1 0 0,0 0-1 0 0,0 0 1 0 0,0 0-1 0 0,0 0 1 0 0,1 0-1 0 0,-1-1 1 0 0,1 1-6 0 0,3 0-69 0 0,4-21-2142 0 0,-10 0-4903 0 0,1 16-211 0 0,0 4-4518 0 0</inkml:trace>
  <inkml:trace contextRef="#ctx0" brushRef="#br0" timeOffset="13603.907">374 975 4953 0 0,'0'0'2103'0'0,"0"0"-8"0"0,0 0 126 0 0,0 0 62 0 0,0 0-209 0 0,0 0-457 0 0,0 0-502 0 0,0 0-355 0 0,0 0-122 0 0,0 0-21 0 0,0 0-8 0 0,0 0-37 0 0,0 0-36 0 0,5 3 2919 0 0,-45 12-3067 0 0,82-40 311 0 0,-42 25-676 0 0,0 0 5 0 0,0 0 44 0 0,0 0 4 0 0,0 0 33 0 0,0 0 26 0 0,0 0-18 0 0,0 0-23 0 0,-29 11 368 0 0,41-8-8783 0 0,-8-6-3671 0 0</inkml:trace>
  <inkml:trace contextRef="#ctx0" brushRef="#br0" timeOffset="14339.626">1942 931 0 0 0,'0'0'1866'0'0,"0"0"396"0"0,0 0 142 0 0,0 0 57 0 0,0 0-122 0 0,0 0-245 0 0,0 0-361 0 0,0 0-339 0 0,0 0-225 0 0,0 0-150 0 0,0 0-102 0 0,0 0-97 0 0,0 0-56 0 0,4 1-59 0 0,-3-1-653 0 0,0 1-1 0 0,0-1 0 0 0,0 0 0 0 0,0 1 0 0 0,0-1 0 0 0,0 1 0 0 0,-1-1 1 0 0,1 1-1 0 0,0 0 0 0 0,0-1 0 0 0,-1 1 0 0 0,1 0 0 0 0,0-1 0 0 0,-1 1 1 0 0,1 0-1 0 0,-1 0 0 0 0,1 0 0 0 0,-1 0 0 0 0,1-1 0 0 0,-1 1 1 0 0,0 0-1 0 0,1 0 0 0 0,-1 0 0 0 0,0 0 0 0 0,0 0 0 0 0,0 0 0 0 0,1 0 1 0 0,-1 0-1 0 0,0 0 0 0 0,0 0 0 0 0,0 0 0 0 0,-1 0 0 0 0,1 0 1 0 0,0 0-1 0 0,0 0 0 0 0,-1 0 0 0 0,1 0 0 0 0,0 0 0 0 0,-1 0 0 0 0,1-1 1 0 0,-1 1-1 0 0,1 0 0 0 0,-1 0 0 0 0,1 0 0 0 0,-1-1 0 0 0,0 1 1 0 0,1 0-1 0 0,-1-1 0 0 0,0 1 0 0 0,0 0 0 0 0,1-1 0 0 0,-1 1 0 0 0,0-1 1 0 0,0 1-1 0 0,0-1 0 0 0,0 1 0 0 0,0-1 0 0 0,0 0 0 0 0,0 1-51 0 0,-56 108 1865 0 0,53-42-1603 0 0,52-64 55 0 0,-47-3-369 0 0,1 0 1 0 0,-1 0-1 0 0,0-1 1 0 0,1 1 0 0 0,-1-1-1 0 0,0 1 1 0 0,1-1-1 0 0,-1 1 1 0 0,0-1-1 0 0,0 0 1 0 0,0 1 0 0 0,0-1-1 0 0,1 0 1 0 0,-1 0-1 0 0,0 0 1 0 0,0 0 0 0 0,-1 0-1 0 0,1 0 1 0 0,0 0-1 0 0,0 0 1 0 0,0-1 0 0 0,-1 1-1 0 0,1 0 1 0 0,-1 0-1 0 0,1-1 1 0 0,-1 1 0 0 0,1 0-1 0 0,-1-1 1 0 0,0 1-1 0 0,0 0 1 0 0,1-1 0 0 0,-1 0 51 0 0,1-8-4772 0 0,0 0-4127 0 0,-1 6-2986 0 0</inkml:trace>
  <inkml:trace contextRef="#ctx0" brushRef="#br0" timeOffset="14939.297">2062 717 1096 0 0,'0'0'2558'0'0,"0"0"-667"0"0,0 0-209 0 0,0 0 73 0 0,0 0 79 0 0,0 0-86 0 0,0 0-193 0 0,0 0-289 0 0,0 0-266 0 0,0 0-91 0 0,0 0-4 0 0,0 0-20 0 0,-7 3 3631 0 0,-8 12-2088 0 0,15-14-2344 0 0,0-1-26 0 0,0 0-21 0 0,0 0-1 0 0,0 0-8 0 0,0 0 3 0 0,0 0 2 0 0,0 0 0 0 0,0 0-17 0 0,0 0 0 0 0,0 0-9 0 0,14-8 945 0 0,-43 16-364 0 0,23-6 11 0 0,7-1-5436 0 0,2-1-5276 0 0,-3 0-2475 0 0</inkml:trace>
  <inkml:trace contextRef="#ctx0" brushRef="#br0" timeOffset="15358.644">2368 308 3321 0 0,'0'0'3680'0'0,"0"0"-1134"0"0,0 0-445 0 0,0 0 11 0 0,0 0 6 0 0,0 0-174 0 0,0 0-334 0 0,0 0-346 0 0,0 0-259 0 0,0 0-165 0 0,0 0-133 0 0,0 0-97 0 0,0 0-101 0 0,0 3-80 0 0,-55 67 1627 0 0,43-58-1920 0 0,-31 24-210 0 0,41-35-295 0 0,1-1-3462 0 0,1 0-4188 0 0,0 0-4412 0 0</inkml:trace>
</inkml:ink>
</file>

<file path=ppt/ink/ink9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9:42.1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446 303 240 0 0,'0'0'1872'0'0,"0"0"-20"0"0,0 0 200 0 0,0 0 246 0 0,0 0 65 0 0,0 0-233 0 0,0 0-367 0 0,0 0-307 0 0,0 0-240 0 0,0 0-166 0 0,0 0-151 0 0,0 0-159 0 0,-7-8 1462 0 0,-38-10 452 0 0,-82 11-1087 0 0,112 9-1503 0 0,-1 0 0 0 0,0 2 0 0 0,1 0 0 0 0,-1 0 0 0 0,1 2 0 0 0,0-1 0 0 0,1 2 1 0 0,0 0-1 0 0,0 1 0 0 0,0 1 0 0 0,1 0 0 0 0,0 0 0 0 0,1 2 0 0 0,-2 1-64 0 0,12-10 6 0 0,1 1-1 0 0,-1 0 1 0 0,1-1-1 0 0,0 1 1 0 0,0 0-1 0 0,0-1 1 0 0,0 1 0 0 0,0 0-1 0 0,1 0 1 0 0,-1 0-1 0 0,1 0 1 0 0,0 0-1 0 0,0 0 1 0 0,0 0 0 0 0,0 0-1 0 0,0 0 1 0 0,1-1-1 0 0,-1 1 1 0 0,1 0-1 0 0,0 0 1 0 0,0 0-1 0 0,0 0 1 0 0,0-1 0 0 0,0 1-1 0 0,1-1 1 0 0,-1 1-1 0 0,1-1 1 0 0,0 1-1 0 0,-1-1 1 0 0,1 0-1 0 0,0 0 1 0 0,0 1 0 0 0,1-2-1 0 0,-1 1 1 0 0,0 0-1 0 0,1 0 1 0 0,-1-1-1 0 0,1 1 1 0 0,-1-1-1 0 0,1 0 1 0 0,0 0 0 0 0,2 1-6 0 0,119 39 261 0 0,-62-25-108 0 0,-61-16-143 0 0,0-1-1 0 0,0 1 0 0 0,0 0 0 0 0,0 0 0 0 0,0 0 1 0 0,0 0-1 0 0,0 0 0 0 0,0 0 0 0 0,0 0 1 0 0,0 0-1 0 0,0 0 0 0 0,0 0 0 0 0,0 0 0 0 0,0 1 1 0 0,0-1-1 0 0,0 0 0 0 0,0 1 0 0 0,-1-1 1 0 0,1 1-1 0 0,0-1 0 0 0,0 1 0 0 0,0 0 0 0 0,-1-1 1 0 0,1 1-1 0 0,0 0 0 0 0,0-1 0 0 0,-1 1 1 0 0,1 0-1 0 0,-1 0 0 0 0,1-1 0 0 0,-1 1 0 0 0,1 0 1 0 0,-1 0-1 0 0,1 0 0 0 0,-1 0 0 0 0,0 0 1 0 0,1 0-1 0 0,-1 0 0 0 0,0 0 0 0 0,0 0 0 0 0,0 0 1 0 0,0 0-1 0 0,0 0 0 0 0,0 0 0 0 0,0 0 1 0 0,0 0-1 0 0,0 0 0 0 0,0 0 0 0 0,-1-1 1 0 0,1 1-1 0 0,0 0 0 0 0,-1 0 0 0 0,1 0 0 0 0,-1 0 1 0 0,1 0-1 0 0,-1 0 0 0 0,1 0 0 0 0,-1-1 1 0 0,1 1-1 0 0,-1 0-9 0 0,-108 74 560 0 0,78-54-494 0 0,17-12-53 0 0,0 0 0 0 0,0 0 0 0 0,1 2 0 0 0,0-1 1 0 0,0 2-1 0 0,1 0 0 0 0,1 0 0 0 0,0 1 0 0 0,1 0 0 0 0,0 1 1 0 0,-2 6-14 0 0,10-13 11 0 0,0 0-1 0 0,0-1 1 0 0,0 1 0 0 0,1 0 0 0 0,0 0 0 0 0,1 0 0 0 0,-1 1 0 0 0,1-1 0 0 0,1 0 0 0 0,0 0 0 0 0,0 0 0 0 0,0 0 0 0 0,0 0 0 0 0,1 0-1 0 0,0-1 1 0 0,1 1 0 0 0,0-1 0 0 0,0 1 0 0 0,0-1 0 0 0,1 0 0 0 0,0 0 0 0 0,0 0 0 0 0,0-1 0 0 0,1 1 0 0 0,-1-1 0 0 0,2 0-11 0 0,-2-1 20 0 0,0 0 0 0 0,1 0 0 0 0,0 0 0 0 0,-1-1 0 0 0,1 0 0 0 0,0 0 1 0 0,1 0-1 0 0,-1 0 0 0 0,0-1 0 0 0,1 0 0 0 0,0 0 0 0 0,-1-1 0 0 0,1 1 0 0 0,0-1 1 0 0,0-1-1 0 0,0 1 0 0 0,0-1 0 0 0,0 0 0 0 0,-1 0 0 0 0,1-1 0 0 0,0 1 0 0 0,6-3-20 0 0,18-64-5578 0 0,-26 53 3193 0 0,7-22-9280 0 0,-7 24 1343 0 0</inkml:trace>
  <inkml:trace contextRef="#ctx0" brushRef="#br0" timeOffset="354.554">174 1 8258 0 0,'0'0'2332'0'0,"0"0"-658"0"0,0 0-296 0 0,0 0-18 0 0,0 0 87 0 0,0 0-10 0 0,0 0-139 0 0,0 0-259 0 0,0 0-181 0 0,0 0-84 0 0,0 0-38 0 0,0 0-33 0 0,-4 24-33 0 0,-14 79-38 0 0,17 15 861 0 0,6-81-1110 0 0,29 380 1468 0 0,-32-358-1802 0 0,1-10-17 0 0,-3 1-1 0 0,-1-1 0 0 0,-3 0 0 0 0,-2 1 1 0 0,-5 16-32 0 0,-12 26-632 0 0,23-86-988 0 0,7-11-13449 0 0,-6 5 14870 0 0,4-4-10810 0 0</inkml:trace>
</inkml:ink>
</file>

<file path=ppt/ink/ink9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9:44.1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51 416 2000 0 0,'0'0'2404'0'0,"0"0"-337"0"0,0 0 91 0 0,0 0 193 0 0,0 0 71 0 0,0 0-179 0 0,0 0-363 0 0,0 0-436 0 0,0 0-343 0 0,0 0-203 0 0,0 0-119 0 0,0 0-65 0 0,0 0-54 0 0,8 8 1798 0 0,18 21-1031 0 0,-13-4-1217 0 0,-1 0 0 0 0,-1 0 0 0 0,-2 1 1 0 0,0 1-1 0 0,-2 0 0 0 0,-1 0 0 0 0,-1 0 1 0 0,1 19-211 0 0,19 81 238 0 0,20 57 76 0 0,-45-184-284 0 0,1 0-1 0 0,-1 0 1 0 0,0-1 0 0 0,0 1 0 0 0,0 0 0 0 0,0 0 0 0 0,0 0 0 0 0,1-1 0 0 0,-1 1 0 0 0,0 0 0 0 0,0 0 0 0 0,0 0 0 0 0,1 0 0 0 0,-1-1 0 0 0,0 1 0 0 0,0 0 0 0 0,1 0 0 0 0,-1 0 0 0 0,0 0-1 0 0,0 0 1 0 0,1 0 0 0 0,-1 0 0 0 0,0-1 0 0 0,0 1 0 0 0,1 0 0 0 0,-1 0 0 0 0,0 0 0 0 0,0 0 0 0 0,1 0 0 0 0,-1 0 0 0 0,0 0 0 0 0,0 0 0 0 0,1 1 0 0 0,-1-1 0 0 0,0 0 0 0 0,0 0 0 0 0,1 0-1 0 0,-1 0 1 0 0,0 0 0 0 0,0 0 0 0 0,1 0 0 0 0,-1 1 0 0 0,0-1 0 0 0,0 0 0 0 0,0 0 0 0 0,1 0 0 0 0,-1 0 0 0 0,0 1 0 0 0,0-1 0 0 0,0 0 0 0 0,0 0 0 0 0,1 1 0 0 0,-1-1-30 0 0,3-35 46 0 0,2 1 0 0 0,1 0 0 0 0,2 0 0 0 0,2 1 0 0 0,6-16-46 0 0,-14 44 3 0 0,105-256 61 0 0,-91 217-7 0 0,-28 59-6513 0 0,9-4 2842 0 0,-1-4-3374 0 0,1 0-5343 0 0</inkml:trace>
  <inkml:trace contextRef="#ctx0" brushRef="#br0" timeOffset="404.629">631 1075 14611 0 0,'0'0'1846'0'0,"0"0"-939"0"0,0 0-574 0 0,0 0 54 0 0,0 0 316 0 0,0 0 246 0 0,0 0 131 0 0,0 0-91 0 0,0 0-203 0 0,0 0-149 0 0,0 0-135 0 0,0 0-74 0 0,0 0-42 0 0,0 19-34 0 0,0 60-35 0 0,-11-4 478 0 0,12-57-589 0 0,0 10 59 0 0,-5-12-222 0 0,-8-24-5022 0 0,10 2-3250 0 0,2 3-2877 0 0</inkml:trace>
  <inkml:trace contextRef="#ctx0" brushRef="#br0" timeOffset="832.036">834 685 5545 0 0,'0'0'3424'0'0,"0"0"-1172"0"0,0 0-466 0 0,0 0-61 0 0,0 0-13 0 0,0 0-123 0 0,0 0-306 0 0,0 0-331 0 0,0 0-280 0 0,0 0-187 0 0,0 0-87 0 0,0 0-27 0 0,-9-3 17 0 0,-25-9 6 0 0,34 13-356 0 0,0-1 1 0 0,0 0 0 0 0,1 0 0 0 0,-1 0 0 0 0,0 1 0 0 0,0-1-1 0 0,1 0 1 0 0,-1 1 0 0 0,0-1 0 0 0,0 0 0 0 0,0 1-1 0 0,0-1 1 0 0,1 0 0 0 0,-1 1 0 0 0,0-1 0 0 0,0 0 0 0 0,0 1-1 0 0,0-1 1 0 0,0 0 0 0 0,0 1 0 0 0,0-1 0 0 0,0 0-1 0 0,0 1 1 0 0,0-1 0 0 0,0 0 0 0 0,0 1 0 0 0,0-1 0 0 0,0 0-1 0 0,-1 1 1 0 0,1-1 0 0 0,0 0 0 0 0,0 1 0 0 0,0-1-1 0 0,0 0 1 0 0,0 1 0 0 0,-1-1 0 0 0,1 0 0 0 0,0 0 0 0 0,0 1-1 0 0,-1-1 1 0 0,1 0 0 0 0,0 0 0 0 0,0 1 0 0 0,-1-1 0 0 0,1 0-1 0 0,0 0 1 0 0,-1 0 0 0 0,1 0 0 0 0,0 1 0 0 0,-1-1-1 0 0,1 0 1 0 0,0 0 0 0 0,-1 0 0 0 0,1 0 0 0 0,-1 0-39 0 0,41-10 1475 0 0,-72 20-522 0 0,31-10-981 0 0,1 0 0 0 0,0 0-21 0 0,0 0-48 0 0,0 0-21 0 0,0 0-97 0 0,0 0-130 0 0,0 0-111 0 0,0 0-246 0 0,0 0-403 0 0,0 0-653 0 0,0 0-1189 0 0,0 0-3104 0 0,0 0-5485 0 0</inkml:trace>
  <inkml:trace contextRef="#ctx0" brushRef="#br0" timeOffset="1352.445">998 192 1424 0 0,'0'0'2818'0'0,"0"0"-232"0"0,0 0 36 0 0,0 0 95 0 0,0 0-124 0 0,0 0-376 0 0,0 0-506 0 0,0 0-447 0 0,0 0-306 0 0,0 0-153 0 0,0 0-73 0 0,0 0-73 0 0,0 0-79 0 0,-12 11 479 0 0,-52 43-225 0 0,16-17-694 0 0,-23 15-923 0 0,64-48 4 0 0,3-4-3610 0 0,2 0-388 0 0,2 0-6805 0 0</inkml:trace>
  <inkml:trace contextRef="#ctx0" brushRef="#br0" timeOffset="1941.37">11 214 4881 0 0,'0'0'1754'0'0,"0"0"-33"0"0,0 0 129 0 0,0 0 185 0 0,0 0 70 0 0,0 0-140 0 0,0 0-288 0 0,0 0-324 0 0,0 0-286 0 0,0 0-246 0 0,0 0-156 0 0,0 0-86 0 0,-3-2-36 0 0,-5-7 364 0 0,28 6 305 0 0,-9 1-1014 0 0,292-15 2267 0 0,-273 20-2381 0 0,-30-3-81 0 0,0 0 26 0 0,0 0 26 0 0,0 0 17 0 0,0 0 21 0 0,0 0 42 0 0,0 0 34 0 0,0 0 10 0 0,0 0 7 0 0,-13-8 327 0 0,-110-94-337 0 0,108 84-809 0 0,30 17-947 0 0,31 8-3185 0 0,-18 1-4502 0 0,-15-4-3084 0 0</inkml:trace>
  <inkml:trace contextRef="#ctx0" brushRef="#br0" timeOffset="2332.022">1519 608 9730 0 0,'0'0'2190'0'0,"0"0"-488"0"0,0 0-214 0 0,0 0 52 0 0,0 0 19 0 0,0 0-162 0 0,0 0-339 0 0,0 0-343 0 0,0 0-247 0 0,0 0-116 0 0,0 0 35 0 0,0 0 79 0 0,0 0 76 0 0,-7 8 25 0 0,-181 257 1715 0 0,68-144-3334 0 0,109-118-311 0 0,6-3-7010 0 0,4 0 6236 0 0,-1 0-9045 0 0</inkml:trace>
  <inkml:trace contextRef="#ctx0" brushRef="#br0" timeOffset="2601.014">1075 556 12339 0 0,'0'0'2316'0'0,"0"0"-523"0"0,0 0-380 0 0,0 0-179 0 0,0 0-167 0 0,0 0-158 0 0,0 0-133 0 0,0 0-97 0 0,0 0 12 0 0,0 0-18 0 0,0 0-56 0 0,0 0-59 0 0,0 0-35 0 0,17 28-44 0 0,53 87-26 0 0,38 22 712 0 0,21 6-743 0 0,-60-72-843 0 0,-47-58-1827 0 0,-10-12-8068 0 0,-6-1-1509 0 0</inkml:trace>
  <inkml:trace contextRef="#ctx0" brushRef="#br0" timeOffset="3500.891">1723 471 2849 0 0,'0'0'3172'0'0,"0"0"-961"0"0,0 0-270 0 0,0 0 129 0 0,0 0 41 0 0,0 0-150 0 0,0 0-340 0 0,0 0-485 0 0,0 0-364 0 0,0 0-194 0 0,0 0-68 0 0,0 0-31 0 0,0-2 15 0 0,0-8-30 0 0,0 8-88 0 0,0 2-57 0 0,0 0-97 0 0,13 22 1401 0 0,23-19 1413 0 0,38-6-2582 0 0,-71 2-423 0 0,1 0 0 0 0,-1 0 0 0 0,0-1 0 0 0,0 1 0 0 0,0-1 0 0 0,0 1 0 0 0,0-1 0 0 0,0 0 0 0 0,0 0 0 0 0,0 0 0 0 0,-1-1 0 0 0,1 1 0 0 0,-1-1 0 0 0,0 1 0 0 0,0-1-1 0 0,0 0 1 0 0,0 0 0 0 0,0 0 0 0 0,0 0 0 0 0,-1 0 0 0 0,1 0 0 0 0,-1 0 0 0 0,0-1 0 0 0,0 1 0 0 0,0-1-31 0 0,-5 154 93 0 0,14 167-89 0 0,12-208 34 0 0,-3-75 14 0 0,-8-64 106 0 0,40-131-14 0 0,58-107-69 0 0,-19 102-62 0 0,-18 104-290 0 0,-69 64-4794 0 0,-4 6-1863 0 0,1-4-5141 0 0</inkml:trace>
  <inkml:trace contextRef="#ctx0" brushRef="#br0" timeOffset="4070.986">2292 1016 5161 0 0,'0'0'3363'0'0,"0"0"-910"0"0,0 0-453 0 0,0 0-108 0 0,0 0-115 0 0,0 0-271 0 0,0 0-402 0 0,0 0-302 0 0,0 0-128 0 0,0 0-9 0 0,0 0 27 0 0,0 0-23 0 0,0 0-77 0 0,-6 16-88 0 0,-34 94 598 0 0,14 7-395 0 0,26-117-838 0 0,0 0-68 0 0,0 0-111 0 0,0 0-212 0 0,0 0-274 0 0,6-16-9301 0 0,-3 14 2066 0 0</inkml:trace>
  <inkml:trace contextRef="#ctx0" brushRef="#br0" timeOffset="4433.206">2481 722 8034 0 0,'0'0'2640'0'0,"0"0"-593"0"0,0 0-352 0 0,0 0-153 0 0,0 0-159 0 0,0 0-155 0 0,0 0-202 0 0,0 0-223 0 0,0 0-155 0 0,0 0-127 0 0,0 0-85 0 0,0 0-60 0 0,0 0-61 0 0,-12 5-77 0 0,-38 15-58 0 0,50-20-154 0 0,0 0 0 0 0,0 0 0 0 0,0 1 0 0 0,0-1 0 0 0,0 0 0 0 0,0 0 0 0 0,0 0 1 0 0,0 1-1 0 0,0-1 0 0 0,0 0 0 0 0,1 0 0 0 0,-1 0 0 0 0,0 1 0 0 0,0-1 0 0 0,0 0 1 0 0,0 0-1 0 0,0 0 0 0 0,0 0 0 0 0,-1 1 0 0 0,1-1 0 0 0,0 0 0 0 0,0 0 0 0 0,0 0 0 0 0,0 1 1 0 0,0-1-1 0 0,0 0 0 0 0,0 0 0 0 0,0 0 0 0 0,0 0 0 0 0,0 1 0 0 0,0-1 0 0 0,-1 0 1 0 0,1 0-1 0 0,0 0 0 0 0,0 0-26 0 0,19-2 233 0 0,14-9 43 0 0,-33 11-240 0 0,0 0 21 0 0,0 0 14 0 0,0 0 55 0 0,-21 1 444 0 0,-19 9-428 0 0,46-9-4680 0 0,-1-2-747 0 0,-1-2-6252 0 0</inkml:trace>
  <inkml:trace contextRef="#ctx0" brushRef="#br0" timeOffset="4821.846">2734 184 6705 0 0,'0'0'2993'0'0,"0"0"-384"0"0,0 0-296 0 0,0 0-412 0 0,0 0-405 0 0,0 0-352 0 0,0 0-269 0 0,0 0-80 0 0,0 0 0 0 0,0 0-23 0 0,0 0-70 0 0,0 0-74 0 0,-19 17-123 0 0,-59 55-141 0 0,17 15 292 0 0,59-68-986 0 0,1-16-3451 0 0,1-2-3902 0 0,0-1 7664 0 0,0 0-11461 0 0</inkml:trace>
  <inkml:trace contextRef="#ctx0" brushRef="#br0" timeOffset="5373.071">1749 144 1312 0 0,'0'0'2383'0'0,"0"0"-299"0"0,0 0 68 0 0,0 0 233 0 0,0 0 56 0 0,0 0-175 0 0,0 0-383 0 0,0 0-449 0 0,0 0-349 0 0,0 0-252 0 0,0 0-160 0 0,0 0-74 0 0,-6-1-62 0 0,-15-3 124 0 0,40 1 1130 0 0,174-15 901 0 0,-27 11-2232 0 0,-153 3-45 0 0,-28-5 487 0 0,-1 0-937 0 0,-75-65-65 0 0,86 63-2253 0 0,14 7-8768 0 0,-5 4-1281 0 0</inkml:trace>
  <inkml:trace contextRef="#ctx0" brushRef="#br0" timeOffset="5731.673">2920 486 7906 0 0,'0'0'2471'0'0,"0"0"-649"0"0,0 0-145 0 0,0 0 140 0 0,0 0 28 0 0,0 0-231 0 0,0 0-414 0 0,0 0-393 0 0,0 0-252 0 0,0 0-44 0 0,0 0 56 0 0,0 0 57 0 0,0 0 17 0 0,3 5-25 0 0,0-2-506 0 0,0 0-1 0 0,1 0 0 0 0,-1 0 0 0 0,1 0 1 0 0,-1-1-1 0 0,1 0 0 0 0,0 1 1 0 0,0-2-1 0 0,0 1 0 0 0,0 0 0 0 0,0-1 1 0 0,0 0-1 0 0,1 1 0 0 0,-1-2 1 0 0,0 1-1 0 0,1 0 0 0 0,-1-1 0 0 0,1 0 1 0 0,2 0-110 0 0,262 6 1312 0 0,-240-9-1602 0 0,-1-1 1 0 0,1-1-1 0 0,-1-2 0 0 0,1-1 1 0 0,20-9 289 0 0,-48 17-255 0 0,11-7-2050 0 0,-8 3-8077 0 0,-4 0-1546 0 0</inkml:trace>
  <inkml:trace contextRef="#ctx0" brushRef="#br0" timeOffset="5982.945">2829 792 11650 0 0,'0'0'4500'0'0,"0"0"-2864"0"0,0 0-747 0 0,0 0 250 0 0,0 0 153 0 0,0 0-43 0 0,0 0-159 0 0,35 2-256 0 0,113 8-238 0 0,76-19 330 0 0,-162 2-916 0 0,-31 4-421 0 0,59-7-623 0 0,-33 1-7253 0 0,-43 5-3495 0 0</inkml:trace>
  <inkml:trace contextRef="#ctx0" brushRef="#br0" timeOffset="6359.931">4074 291 15419 0 0,'0'0'1686'0'0,"0"0"-487"0"0,0 0-234 0 0,0 0-60 0 0,0 0-41 0 0,0 0-72 0 0,0 0-196 0 0,0 0-192 0 0,0 0-108 0 0,-33 25-86 0 0,-101 81-72 0 0,70-37 18 0 0,58-56-140 0 0,2-7-10 0 0,0 0 1 0 0,0 1-1 0 0,1-1 0 0 0,0 1 0 0 0,0 0 0 0 0,1-1 0 0 0,0 1 0 0 0,0 0 0 0 0,0 1 0 0 0,1-1 0 0 0,0 0 0 0 0,1 0 0 0 0,-1 1 0 0 0,1-1 0 0 0,1 0 1 0 0,-1 1-1 0 0,2-1 0 0 0,-1 0 0 0 0,0 0 0 0 0,1 0 0 0 0,1 0 0 0 0,-1 0 0 0 0,1 0 0 0 0,0-1 0 0 0,1 1 0 0 0,-1-1 0 0 0,1 0 0 0 0,1 0 0 0 0,4 5-6 0 0,5-1 179 0 0,1 0 0 0 0,1-1 0 0 0,0-1 0 0 0,0-1-1 0 0,0 0 1 0 0,1-1 0 0 0,0-1 0 0 0,0-1 0 0 0,1 0 0 0 0,-1-1-1 0 0,1-1 1 0 0,0-1 0 0 0,0 0 0 0 0,-1-1 0 0 0,1-1-1 0 0,0-1 1 0 0,-1 0 0 0 0,1-2 0 0 0,-1 0 0 0 0,0 0-1 0 0,0-2 1 0 0,0 0 0 0 0,-1-1 0 0 0,0-1 0 0 0,4-2-179 0 0,-10 4 64 0 0,1 0 0 0 0,-1-1 0 0 0,0 0 0 0 0,0-1 0 0 0,0 0 1 0 0,-1 0-1 0 0,-1-1 0 0 0,0 0 0 0 0,0-1 0 0 0,0 0 0 0 0,-1 0 0 0 0,-1 0 0 0 0,0-1 1 0 0,0 0-1 0 0,-1 0 0 0 0,0-1 0 0 0,-1 1 0 0 0,-1-1 0 0 0,0 0 0 0 0,0 0 1 0 0,-1-1-1 0 0,0-9-64 0 0,-1 14-21 0 0,0 0 1 0 0,-1 0 0 0 0,0 0 0 0 0,-1-1-1 0 0,0 1 1 0 0,0 0 0 0 0,0 0-1 0 0,-1 0 1 0 0,0 1 0 0 0,-1-1 0 0 0,0 0-1 0 0,0 1 1 0 0,-1 0 0 0 0,1-1-1 0 0,-2 1 1 0 0,1 1 0 0 0,-1-1 0 0 0,0 1-1 0 0,0 0 1 0 0,-1 0 0 0 0,0 0-1 0 0,0 1 1 0 0,0-1 0 0 0,-5-1 20 0 0,0-1-195 0 0,0 1 1 0 0,-1 1-1 0 0,1 0 0 0 0,-1 1 1 0 0,-1 0-1 0 0,1 1 0 0 0,-1 0 1 0 0,1 1-1 0 0,-1 0 0 0 0,0 1 1 0 0,-8 0 194 0 0,-89-2-8236 0 0,78 4-2810 0 0</inkml:trace>
  <inkml:trace contextRef="#ctx0" brushRef="#br0" timeOffset="6865.167">3514 516 14715 0 0,'0'0'2434'0'0,"0"0"-446"0"0,0 0-137 0 0,0 0-94 0 0,0 0-170 0 0,0 0-251 0 0,0 0-305 0 0,0 0-228 0 0,0 0-182 0 0,0 0-113 0 0,0 0-53 0 0,0 0-47 0 0,33-2-45 0 0,103-5-32 0 0,32 15 726 0 0,69 0-361 0 0,-147-7-592 0 0,-2 1-16 0 0,0-4 0 0 0,-1-3 0 0 0,0-4-1 0 0,14-7-87 0 0,3-6 20 0 0,-51 14-92 0 0,-53 8 55 0 0,0 0 0 0 0,0 0-6 0 0,0 0-6 0 0,0 0-18 0 0,0 0 6 0 0,0 0-11 0 0,-1 2 14 0 0,-1-1 1 0 0,1 1-1 0 0,-1-1 1 0 0,1 1-1 0 0,-1-1 1 0 0,0 0-1 0 0,1 1 1 0 0,-1-1-1 0 0,0 0 1 0 0,0 0-1 0 0,0 0 1 0 0,0-1-1 0 0,0 1 1 0 0,0 0-1 0 0,0-1 1 0 0,0 1 0 0 0,0-1-1 0 0,0 0 1 0 0,-1 0-1 0 0,1 0 1 0 0,0 0-1 0 0,0 0 1 0 0,0 0-1 0 0,0 0 1 0 0,0-1-1 0 0,0 1 1 0 0,0-1-1 0 0,0 1 1 0 0,-1-1 37 0 0,-8 0-946 0 0,-15 1-3366 0 0,14 0-4893 0 0,3 0-3570 0 0</inkml:trace>
</inkml:ink>
</file>

<file path=ppt/ink/ink9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0:00.5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1 526 7554 0 0,'0'0'2831'0'0,"0"0"-1296"0"0,0 0-620 0 0,0 0-100 0 0,0 0 162 0 0,0 0 142 0 0,0 0 45 0 0,0 0-37 0 0,0 0-115 0 0,0 0-103 0 0,0 0-48 0 0,15 12-18 0 0,51 34-27 0 0,-5-34 748 0 0,-45-13-1338 0 0,-1-1-1 0 0,1 0 0 0 0,-1-1 0 0 0,0-1 1 0 0,0 0-1 0 0,0-1 0 0 0,-1-1 1 0 0,1 0-1 0 0,-2-1 0 0 0,1 0 0 0 0,-1-1 1 0 0,0-1-1 0 0,1-1-225 0 0,150-137 832 0 0,-8-56-302 0 0,-90 109-230 0 0,-2 16 16 0 0,-62 79-304 0 0,0 0-1 0 0,-1 1 1 0 0,1-1 0 0 0,-1 0 0 0 0,1 1-1 0 0,-1-1 1 0 0,0 1 0 0 0,1-1 0 0 0,-1 1-1 0 0,0 0 1 0 0,0-1 0 0 0,0 1-1 0 0,0 0 1 0 0,-1 0 0 0 0,1 0 0 0 0,0 0-1 0 0,-1 0 1 0 0,1 0 0 0 0,-1 0 0 0 0,0 0-1 0 0,0 0 1 0 0,0 0 0 0 0,0 0 0 0 0,0 0-1 0 0,0 0 1 0 0,-1 2-12 0 0,2-4 2 0 0,2 187 396 0 0,-7-135-318 0 0,-3 1 0 0 0,-2-1 0 0 0,-2-1 0 0 0,-9 23-80 0 0,17-64 4 0 0,0 0-1 0 0,0 0 1 0 0,-1-1-1 0 0,0 1 1 0 0,0-1-1 0 0,-1 0 0 0 0,0 0 1 0 0,-1-1-1 0 0,0 0 1 0 0,0 0-1 0 0,-1 0 1 0 0,0-1-1 0 0,0 1 1 0 0,-1-2-1 0 0,0 1 0 0 0,0-1 1 0 0,-1 0-1 0 0,0-1 1 0 0,1 0-1 0 0,-2-1 1 0 0,1 1-1 0 0,0-2 0 0 0,-1 1 1 0 0,0-1-1 0 0,0-1 1 0 0,-1 0-4 0 0,1 1-124 0 0,-1-1 0 0 0,0-1 1 0 0,0 0-1 0 0,0 0 0 0 0,0-1 1 0 0,0-1-1 0 0,0 0 0 0 0,1 0 1 0 0,-1-1-1 0 0,0 0 0 0 0,1-1 1 0 0,-1 0-1 0 0,1-1 0 0 0,0 0 1 0 0,0-1-1 0 0,0 0 0 0 0,0 0 0 0 0,1-1 1 0 0,0 0-1 0 0,0-1 0 0 0,1 0 1 0 0,0 0-1 0 0,0-1 0 0 0,1 0 1 0 0,0 0-1 0 0,0-1 0 0 0,-4-7 124 0 0,11-28-4942 0 0,9 32 468 0 0,2 1-3421 0 0,-1 4-1518 0 0</inkml:trace>
  <inkml:trace contextRef="#ctx0" brushRef="#br0" timeOffset="299.775">1310 154 12427 0 0,'0'0'2109'0'0,"0"0"-420"0"0,0 0-229 0 0,0 0-130 0 0,0 0-105 0 0,0 0-166 0 0,0 0-227 0 0,0 0-206 0 0,0 0-183 0 0,-34 33-133 0 0,-102 102-94 0 0,131-131-205 0 0,1-1 0 0 0,0 1 0 0 0,0 0 0 0 0,0 0-1 0 0,0 0 1 0 0,1 0 0 0 0,-1 1 0 0 0,1-1 0 0 0,0 1-1 0 0,1 0 1 0 0,-1 0 0 0 0,1 0 0 0 0,0 0 0 0 0,0 1-1 0 0,1-1 1 0 0,-1 2-11 0 0,0 5 17 0 0,0-7-11 0 0,0 1 0 0 0,1 0 0 0 0,-1-1 0 0 0,1 1 0 0 0,1 0 0 0 0,-1 0 0 0 0,1 0 0 0 0,0 0 0 0 0,0 0 0 0 0,1 0 0 0 0,0 0 0 0 0,0 0 0 0 0,0-1 0 0 0,1 1-1 0 0,0 0 1 0 0,0-1 0 0 0,0 1 0 0 0,0-1 0 0 0,1 1 0 0 0,0-1 0 0 0,1 0 0 0 0,-1-1 0 0 0,1 1 0 0 0,-1 0 0 0 0,2-1 0 0 0,-1 0 0 0 0,0 0 0 0 0,1 0 0 0 0,-1 0 0 0 0,1-1 0 0 0,5 3-6 0 0,3-3 116 0 0,1 0 0 0 0,-1 0 0 0 0,1-1 0 0 0,-1-1 0 0 0,1 0 0 0 0,0-1-1 0 0,0 0 1 0 0,-1-2 0 0 0,1 1 0 0 0,-1-1 0 0 0,1-1 0 0 0,-1-1 0 0 0,0 0 0 0 0,0 0 0 0 0,0-1-1 0 0,-1-1 1 0 0,1 0 0 0 0,-1-1 0 0 0,-1 0 0 0 0,1-1 0 0 0,5-6-116 0 0,-6 6 90 0 0,0-1 1 0 0,0 0-1 0 0,-1 0 0 0 0,-1-1 1 0 0,1-1-1 0 0,-2 0 0 0 0,1 0 1 0 0,-2-1-1 0 0,1 1 0 0 0,-2-2 1 0 0,1 1-1 0 0,-2-1 0 0 0,0 0 1 0 0,0 0-1 0 0,-1 0 0 0 0,-1-1 0 0 0,0 0 1 0 0,-1 1-1 0 0,0-1 0 0 0,-2 0 1 0 0,1 0-1 0 0,-2-14-90 0 0,0 21-48 0 0,0-1 0 0 0,-1 0 0 0 0,0 1 0 0 0,0 0 0 0 0,0-1 1 0 0,-1 1-1 0 0,0 0 0 0 0,0 0 0 0 0,-1 1 0 0 0,0-1 0 0 0,0 1 0 0 0,-1-1 0 0 0,1 1 0 0 0,-1 1 0 0 0,-1-1 0 0 0,1 1 0 0 0,-1 0 0 0 0,0 0 0 0 0,0 0 1 0 0,0 1-1 0 0,-1 0 0 0 0,0 0 0 0 0,0 1 0 0 0,-6-3 48 0 0,-27-6-3888 0 0,-3 8-3457 0 0,25 4-5433 0 0</inkml:trace>
</inkml:ink>
</file>

<file path=ppt/ink/ink9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0:09.9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7338 0 0,'0'0'2227'0'0,"0"0"-215"0"0,0 0-71 0 0,0 0-81 0 0,0 0-154 0 0,0 0-249 0 0,0 0-350 0 0,0 0-335 0 0,0 0-205 0 0,0 0-103 0 0,0 0-18 0 0,24 4 3988 0 0,237-1-1124 0 0,-175 1-2861 0 0,-86-4-441 0 0,0 0 35 0 0,0 0-26 0 0,0 0 3 0 0,0 0 34 0 0,0 0-41 0 0,0 0 8 0 0,0 0-17 0 0,0 0-28 0 0,0 0 24 0 0,0 0-4 0 0,0 0-44 0 0,0 0-6 0 0,0 0-46 0 0,-8 0-3723 0 0,-2 0-6468 0 0,6 0-1570 0 0</inkml:trace>
</inkml:ink>
</file>

<file path=ppt/ink/ink9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0:10.3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19 5921 0 0,'0'0'3428'0'0,"0"0"-1116"0"0,0 0-425 0 0,0 0-68 0 0,0 0-53 0 0,0 0-184 0 0,0 0-319 0 0,0 0-330 0 0,0 0-225 0 0,0 0-106 0 0,0 0-19 0 0,0 0-11 0 0,3 8 2183 0 0,219-8 812 0 0,-124 0-3419 0 0,-94-6-1470 0 0,-2-4-6980 0 0,-2 4-2391 0 0,1 2 1164 0 0</inkml:trace>
</inkml:ink>
</file>

<file path=ppt/ink/ink9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0:04.9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274 785 0 0 0,'0'0'283'0'0,"0"0"604"0"0,0 0 242 0 0,0 0 149 0 0,0 0 150 0 0,-1-12 148 0 0,0-4-724 0 0,-2-10-226 0 0,3-4 7729 0 0,0 29-6879 0 0,0 1-171 0 0,-1 4 5041 0 0,-2 16-5789 0 0,-25 162 690 0 0,6-61-1057 0 0,-52 239 209 0 0,55-263-903 0 0,19-97 286 0 0,0 0-35 0 0,19-25-1733 0 0,31-65-4813 0 0,-36 62-353 0 0,-5 13-3870 0 0</inkml:trace>
  <inkml:trace contextRef="#ctx0" brushRef="#br0" timeOffset="466.525">543 568 11226 0 0,'0'0'1425'0'0,"0"0"-530"0"0,0 0-285 0 0,0 0 120 0 0,0 0 198 0 0,0 0 176 0 0,0 0 145 0 0,0 0-64 0 0,0 0-81 0 0,0 0-107 0 0,0 0-219 0 0,0 0-113 0 0,2 20-71 0 0,9 133 977 0 0,-26 178 536 0 0,16-106-1733 0 0,7-189-398 0 0,-8-36 40 0 0,0 0 7 0 0,0 0-7 0 0,0 0 2 0 0,0 0 42 0 0,0 0 36 0 0,0 0 48 0 0,0 0 96 0 0,-3-14 549 0 0,-47-53-588 0 0,-107-109-294 0 0,148 168 46 0 0,0 0 0 0 0,0 0 0 0 0,-1 1 0 0 0,0 1 0 0 0,0-1 0 0 0,0 1 0 0 0,-1 1 0 0 0,0 0 0 0 0,0 1 0 0 0,-1 0 0 0 0,1 0 0 0 0,-1 1 0 0 0,0 1 1 0 0,1 0-1 0 0,-1 1 0 0 0,-9 0 47 0 0,19 0-125 0 0,0 1 0 0 0,0 0 1 0 0,-1 0-1 0 0,1 1 0 0 0,0-1 1 0 0,-1 0-1 0 0,1 1 1 0 0,0-1-1 0 0,0 1 0 0 0,0 0 1 0 0,0 0-1 0 0,-1 0 0 0 0,1 0 1 0 0,0 0-1 0 0,0 0 0 0 0,1 0 1 0 0,-1 1-1 0 0,0-1 0 0 0,0 1 1 0 0,1-1-1 0 0,-1 1 1 0 0,1 0-1 0 0,-1-1 0 0 0,1 1 1 0 0,0 0-1 0 0,-1 0 0 0 0,1 0 1 0 0,0 0-1 0 0,0 0 0 0 0,1 1 1 0 0,-1-1-1 0 0,0 0 1 0 0,1 0-1 0 0,-1 1 0 0 0,1-1 1 0 0,0 0-1 0 0,0 0 0 0 0,0 1 1 0 0,0 0 124 0 0,0 16-4214 0 0,3-7-2663 0 0,1-4-5264 0 0</inkml:trace>
  <inkml:trace contextRef="#ctx0" brushRef="#br0" timeOffset="1107.016">1009 991 4377 0 0,'0'0'2524'0'0,"0"0"-544"0"0,0 0-164 0 0,0 0 142 0 0,0 0 34 0 0,0 0-127 0 0,0 0-288 0 0,0 0-326 0 0,0 0-249 0 0,0 0-183 0 0,0 0-130 0 0,0 0-104 0 0,0 0-66 0 0,-13-3-57 0 0,-39-8-40 0 0,49 11-371 0 0,0 0 0 0 0,1 0 0 0 0,-1 0-1 0 0,0 0 1 0 0,0 1 0 0 0,1 0-1 0 0,-1-1 1 0 0,0 1 0 0 0,1 0-1 0 0,-1 0 1 0 0,1 0 0 0 0,-1 1 0 0 0,1-1-1 0 0,-1 0 1 0 0,1 1 0 0 0,0 0-1 0 0,0-1 1 0 0,0 1 0 0 0,0 0 0 0 0,0 0-1 0 0,0 0 1 0 0,0 1-51 0 0,-4 4 139 0 0,-4 3-62 0 0,0-1 0 0 0,1 2 0 0 0,1 0 0 0 0,0 0 0 0 0,0 0 0 0 0,1 1 0 0 0,0 0 0 0 0,1 0 0 0 0,1 1 0 0 0,0 0 0 0 0,1 0 0 0 0,0 0 0 0 0,1 0 0 0 0,0 0 0 0 0,1 1 0 0 0,1 0 0 0 0,0 13-77 0 0,0-19 13 0 0,1 1 1 0 0,1-1 0 0 0,-1 0 0 0 0,1 0 0 0 0,1 0-1 0 0,0 1 1 0 0,0-1 0 0 0,0-1 0 0 0,1 1 0 0 0,0 0-1 0 0,1-1 1 0 0,0 1 0 0 0,0-1 0 0 0,0 0 0 0 0,1 0-1 0 0,0-1 1 0 0,0 1 0 0 0,1-1 0 0 0,0 0 0 0 0,2 1-14 0 0,-3-3 44 0 0,0 0 1 0 0,0 0 0 0 0,1 0-1 0 0,-1-1 1 0 0,1 1 0 0 0,0-2-1 0 0,0 1 1 0 0,0-1 0 0 0,0 0-1 0 0,1 0 1 0 0,-1 0 0 0 0,1-1-1 0 0,-1 0 1 0 0,1 0 0 0 0,-1-1 0 0 0,1 0-1 0 0,-1 0 1 0 0,1 0 0 0 0,-1-1-1 0 0,1 0-44 0 0,-3 0 28 0 0,0-1 0 0 0,-1 0 0 0 0,1 0 0 0 0,-1 0 0 0 0,0 0 0 0 0,1 0 0 0 0,-1 0 0 0 0,0-1 0 0 0,-1 0 0 0 0,1 1-1 0 0,0-1 1 0 0,-1 0 0 0 0,1 0 0 0 0,-1-1 0 0 0,0 1 0 0 0,0 0 0 0 0,0-1 0 0 0,-1 1 0 0 0,1-1 0 0 0,-1 0 0 0 0,0 1 0 0 0,0-1 0 0 0,0 0 0 0 0,0 0 0 0 0,-1 0-1 0 0,0 0 1 0 0,1 0 0 0 0,-1 1 0 0 0,-1-1 0 0 0,1 0 0 0 0,-1 0 0 0 0,1 0 0 0 0,-1 0 0 0 0,0 0 0 0 0,0 1 0 0 0,-2-3-28 0 0,1 2-11 0 0,-1 1 0 0 0,0-1 0 0 0,0 0 0 0 0,0 1 0 0 0,-1 0 0 0 0,1 0 0 0 0,-1 0 0 0 0,0 0 0 0 0,0 0 0 0 0,0 1 0 0 0,0 0 0 0 0,0 0 0 0 0,0 0 0 0 0,-1 0 1 0 0,1 1-1 0 0,-1-1 0 0 0,1 1 0 0 0,-1 0 0 0 0,-3 0 11 0 0,8 1-42 0 0,0 0 1 0 0,0 0-6 0 0,21 0-126 0 0,107-16 355 0 0,-101 14-4593 0 0,1 2-4695 0 0,-26 0-2928 0 0</inkml:trace>
  <inkml:trace contextRef="#ctx0" brushRef="#br0" timeOffset="2785.944">134 450 0 0 0,'0'0'904'0'0,"0"0"555"0"0,0 0 311 0 0,0 0 88 0 0,0 0-29 0 0,0 0-160 0 0,0 0-214 0 0,0 0-134 0 0,0 0-96 0 0,0 0-65 0 0,-19-3-56 0 0,-59-10-60 0 0,47 10 1053 0 0,25 3 3740 0 0,57 12-3434 0 0,205-9-719 0 0,83-6-1201 0 0,-234 29-452 0 0,-99-22-145 0 0,-6-4 136 0 0,0 0 0 0 0,0 0 0 0 0,0-1 1 0 0,0 1-1 0 0,1 0 0 0 0,-1 0 0 0 0,0 0 0 0 0,0-1 1 0 0,0 1-1 0 0,0 0 0 0 0,0 0 0 0 0,0-1 0 0 0,0 1 1 0 0,0 0-1 0 0,0 0 0 0 0,0 0 0 0 0,1 0 0 0 0,-1-1 1 0 0,0 1-1 0 0,0 0 0 0 0,0 0 0 0 0,0 0 0 0 0,1 0 1 0 0,-1-1-1 0 0,0 1 0 0 0,0 0 0 0 0,0 0 0 0 0,1 0 0 0 0,-1 0 1 0 0,0 0-1 0 0,0 0 0 0 0,0 0 0 0 0,1 0 0 0 0,-1 0 1 0 0,0 0-1 0 0,0 0 0 0 0,1 0 0 0 0,-1 0 0 0 0,0 0 1 0 0,0 0-1 0 0,0 0 0 0 0,1 0 0 0 0,-1 0 0 0 0,0 0 1 0 0,0 0-1 0 0,1 0 0 0 0,-1 0 0 0 0,0 0 0 0 0,0 0-22 0 0,-59-84 95 0 0,41 64-67 0 0,-109-75 271 0 0,82 67-3539 0 0,2-3-5799 0 0,39 28-3593 0 0</inkml:trace>
  <inkml:trace contextRef="#ctx0" brushRef="#br0" timeOffset="3807.049">282 63 0 0 0,'0'0'511'0'0,"0"0"437"0"0,0 0 223 0 0,4-1 84 0 0,-1 0-480 0 0,8-4-901 0 0,-2 5 7447 0 0,-64 4-527 0 0,51-2-6702 0 0,0 0-1 0 0,0 0 1 0 0,0 0 0 0 0,0 1 0 0 0,0-1-1 0 0,1 1 1 0 0,-1 0 0 0 0,1 0 0 0 0,0 0-1 0 0,0 0 1 0 0,0 0 0 0 0,0 1 0 0 0,1 0-1 0 0,-1-1 1 0 0,1 1 0 0 0,0 0 0 0 0,0 0-1 0 0,-1 3-91 0 0,2-5 51 0 0,0-1-1 0 0,1 0 0 0 0,-1 0 1 0 0,1 0-1 0 0,-1 1 1 0 0,1-1-1 0 0,-1 0 0 0 0,1 0 1 0 0,0 1-1 0 0,0-1 0 0 0,-1 0 1 0 0,1 1-1 0 0,0-1 1 0 0,0 0-1 0 0,0 1 0 0 0,0-1 1 0 0,1 0-1 0 0,-1 1 0 0 0,0-1 1 0 0,1 0-1 0 0,-1 0 1 0 0,0 1-1 0 0,1-1 0 0 0,0 0 1 0 0,-1 0-1 0 0,1 0 0 0 0,0 1 1 0 0,-1-1-1 0 0,1 0 0 0 0,0 0 1 0 0,0 0-1 0 0,0 0 1 0 0,0 0-1 0 0,0-1 0 0 0,0 1 1 0 0,0 0-1 0 0,0 0 0 0 0,0-1 1 0 0,1 1-1 0 0,-1-1 1 0 0,0 1-1 0 0,0-1 0 0 0,1 1 1 0 0,-1-1-1 0 0,0 0 0 0 0,1 1 1 0 0,-1-1-1 0 0,1 0-50 0 0,0 0 75 0 0,0 0 0 0 0,0 0-1 0 0,0 0 1 0 0,0 0 0 0 0,0 0 0 0 0,0-1 0 0 0,0 1-1 0 0,0 0 1 0 0,-1-1 0 0 0,1 0 0 0 0,0 1-1 0 0,0-1 1 0 0,0 0 0 0 0,-1 0 0 0 0,1 0-1 0 0,0 0 1 0 0,-1 0 0 0 0,1-1 0 0 0,-1 1-1 0 0,0 0 1 0 0,1-1 0 0 0,-1 1 0 0 0,0-1-1 0 0,0 1 1 0 0,0-1 0 0 0,0 0 0 0 0,0 1 0 0 0,0-1-1 0 0,0 0 1 0 0,0 0 0 0 0,-1 0 0 0 0,1 0-1 0 0,-1 0 1 0 0,1 1-75 0 0,2-6 60 0 0,0 0-1 0 0,-1 0 1 0 0,0 0 0 0 0,0 0-1 0 0,0 0 1 0 0,-1 0-1 0 0,0-1 1 0 0,0 1 0 0 0,0 0-1 0 0,-1-1 1 0 0,-1 1 0 0 0,1-1-1 0 0,-1 1 1 0 0,-2-6-60 0 0,3 12 2 0 0,-1 0 0 0 0,1-1-1 0 0,-1 1 1 0 0,0 0 0 0 0,0 0 0 0 0,0 0 0 0 0,0 0 0 0 0,1 0-1 0 0,-1 0 1 0 0,0 0 0 0 0,-1 1 0 0 0,1-1 0 0 0,0 0 0 0 0,0 0 0 0 0,0 1-1 0 0,0-1 1 0 0,-1 1 0 0 0,1-1 0 0 0,0 1 0 0 0,0 0 0 0 0,-1-1-1 0 0,1 1 1 0 0,0 0 0 0 0,-1 0 0 0 0,1 0 0 0 0,0 0 0 0 0,-1 0-1 0 0,1 0 1 0 0,0 0 0 0 0,-1 0 0 0 0,1 1 0 0 0,0-1 0 0 0,-1 0 0 0 0,1 1-1 0 0,0-1 1 0 0,0 1 0 0 0,0-1 0 0 0,-1 1 0 0 0,0 0-2 0 0,-45 30-85 0 0,12 36 40 0 0,35-65 51 0 0,-1-1 0 0 0,1 1 0 0 0,0-1 0 0 0,0 1 0 0 0,0-1 0 0 0,0 1 0 0 0,0-1 0 0 0,0 1 0 0 0,0 0 0 0 0,1-1 0 0 0,-1 1 0 0 0,0-1 0 0 0,1 1 0 0 0,-1-1 0 0 0,1 0 0 0 0,0 1 0 0 0,0-1 0 0 0,-1 0 0 0 0,1 1 0 0 0,0-1 0 0 0,0 0 0 0 0,0 0 0 0 0,0 1 0 0 0,0-1 0 0 0,1 0 0 0 0,-1 0 0 0 0,0-1 0 0 0,0 1 0 0 0,1 0 0 0 0,-1 0 0 0 0,0 0 0 0 0,1-1 0 0 0,-1 1 0 0 0,1-1 0 0 0,-1 1-1 0 0,1-1 1 0 0,-1 0 0 0 0,1 1 0 0 0,-1-1 0 0 0,1 0 0 0 0,-1 0 0 0 0,1 0 0 0 0,0 0 0 0 0,-1-1 0 0 0,1 1 0 0 0,-1 0-6 0 0,6 0 72 0 0,-3 1-19 0 0,0-1-1 0 0,0 1 1 0 0,0-1 0 0 0,0 0 0 0 0,0 0 0 0 0,-1-1-1 0 0,1 1 1 0 0,0-1 0 0 0,0 1 0 0 0,0-1-1 0 0,-1-1 1 0 0,1 1 0 0 0,0 0 0 0 0,-1-1-1 0 0,1 0 1 0 0,-1 0 0 0 0,1 0 0 0 0,-1 0 0 0 0,0 0-1 0 0,0-1 1 0 0,0 1 0 0 0,0-1 0 0 0,-1 0-1 0 0,1 0 1 0 0,-1 0-53 0 0,-1 2 17 0 0,0-1-1 0 0,0 1 1 0 0,0-1-1 0 0,-1 0 1 0 0,1 1-1 0 0,-1-1 1 0 0,1 0-1 0 0,-1 1 1 0 0,0-1-1 0 0,1 0 1 0 0,-1 0-1 0 0,0 1 1 0 0,0-1-1 0 0,0 0 0 0 0,-1 1 1 0 0,1-1-1 0 0,0 0 1 0 0,-1 0-1 0 0,1 1 1 0 0,-1-1-1 0 0,1 1 1 0 0,-1-1-1 0 0,0 0 1 0 0,0 1-1 0 0,0-1 1 0 0,0 1-1 0 0,0 0 1 0 0,0-1-1 0 0,0 1 1 0 0,0 0-1 0 0,0-1 1 0 0,-1 1-1 0 0,1 0 1 0 0,0 0-1 0 0,-1 0 1 0 0,1 0-1 0 0,-1 0 1 0 0,1 1-1 0 0,-1-1-16 0 0,-2 3 0 0 0,1 0-1 0 0,0 0 1 0 0,0 0-1 0 0,0 1 1 0 0,0 0-1 0 0,0-1 1 0 0,1 1 0 0 0,-1 0-1 0 0,1 0 1 0 0,0 0-1 0 0,0 1 1 0 0,0-1-1 0 0,0 0 1 0 0,0 1 0 0 0,1 0-1 0 0,-1-1 1 0 0,1 1-1 0 0,0 0 1 0 0,0-1-1 0 0,1 1 1 0 0,-1 0 0 0 0,1 0-1 0 0,0 0 1 0 0,0 0-1 0 0,0 0 1 0 0,0 0-1 0 0,1-1 1 0 0,0 5 0 0 0,-1-8 23 0 0,0 0-26 0 0,0 0 12 0 0,0 0 25 0 0,0 0-4 0 0,0 0-11 0 0,0 0-7 0 0,0 0-21 0 0,0 0-29 0 0,0 0-24 0 0,0 0-76 0 0,0 0-204 0 0,-5 0-5263 0 0,1 0-2092 0 0,2 0-5006 0 0</inkml:trace>
</inkml:ink>
</file>

<file path=ppt/ink/ink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19:11.6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7 166 4809 0 0,'0'0'2008'0'0,"0"0"-55"0"0,0 0 17 0 0,0 0 7 0 0,0 0-48 0 0,0 0-170 0 0,0 0-267 0 0,0 0-301 0 0,0 0-292 0 0,0 0-216 0 0,0 0-170 0 0,0 0-87 0 0,0 0-33 0 0,-7 0 414 0 0,89-15 1967 0 0,152 30-418 0 0,58-4-1686 0 0,-204 0-506 0 0,-181-84 1329 0 0,26 17-1521 0 0,11 0-54 0 0,86 54-8462 0 0,-17 5 59 0 0,-7 1-3882 0 0</inkml:trace>
</inkml:ink>
</file>

<file path=ppt/ink/ink9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0:13.3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 0 5537 0 0,'0'0'1307'0'0,"0"0"-356"0"0,0 0 184 0 0,0 0 461 0 0,0 0 331 0 0,0 0 10 0 0,0 0-313 0 0,0 0-384 0 0,0 0-242 0 0,0 0-11 0 0,0 0 17 0 0,0 0-2 0 0,0 0-37 0 0,-1 9-158 0 0,-14 67 1423 0 0,-6 8-890 0 0,29-112-5890 0 0,-1 13-3848 0 0,-5 7-3409 0 0</inkml:trace>
</inkml:ink>
</file>

<file path=ppt/ink/ink9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0:12.8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405 247 672 0 0,'0'0'1873'0'0,"0"0"-352"0"0,0 0-62 0 0,0 0 90 0 0,0 0 47 0 0,0 0-38 0 0,0 0-178 0 0,0 0-277 0 0,0 0-271 0 0,0 0-221 0 0,0 0-42 0 0,3 1 47 0 0,91 5 5144 0 0,-94-5-5669 0 0,0-1 1 0 0,-1 0-1 0 0,1 1 0 0 0,0-1 0 0 0,0 0 0 0 0,0 1 0 0 0,0-1 1 0 0,-1 1-1 0 0,1-1 0 0 0,0 0 0 0 0,0 1 0 0 0,0-1 0 0 0,0 1 1 0 0,0-1-1 0 0,0 0 0 0 0,0 1 0 0 0,0-1 0 0 0,0 1 0 0 0,0-1 1 0 0,0 0-1 0 0,0 1 0 0 0,0-1 0 0 0,0 1 0 0 0,1-1 0 0 0,-1 0 1 0 0,0 1-1 0 0,0-1 0 0 0,0 0 0 0 0,1 1 0 0 0,-1-1 0 0 0,0 0 1 0 0,0 1-1 0 0,1-1 0 0 0,-1 0 0 0 0,0 1 0 0 0,1-1 0 0 0,-1 0 1 0 0,0 0-1 0 0,1 1 0 0 0,-1-1 0 0 0,0 0 0 0 0,1 0 0 0 0,-1 0 1 0 0,0 0-1 0 0,1 1 0 0 0,-1-1 0 0 0,1 0-91 0 0,-113 43 516 0 0,-215 65 187 0 0,326-108-696 0 0,1 0-1 0 0,-1 0 1 0 0,0 0-1 0 0,0 0 1 0 0,0 0 0 0 0,1 1-1 0 0,-1-1 1 0 0,0 0-1 0 0,0 1 1 0 0,0-1 0 0 0,1 1-1 0 0,-1-1 1 0 0,0 1 0 0 0,1-1-1 0 0,-1 1 1 0 0,1-1-1 0 0,-1 1 1 0 0,0-1 0 0 0,1 1-1 0 0,-1 0 1 0 0,1-1-1 0 0,-1 1 1 0 0,1 0 0 0 0,0 0-1 0 0,-1-1 1 0 0,1 1-1 0 0,0 0 1 0 0,0 0 0 0 0,-1-1-1 0 0,1 1 1 0 0,0 0-1 0 0,0 0 1 0 0,0 0 0 0 0,0 0-1 0 0,0-1 1 0 0,0 1-1 0 0,0 0 1 0 0,0 0 0 0 0,0 0-1 0 0,0 0 1 0 0,1-1 0 0 0,-1 1-1 0 0,0 0 1 0 0,1 0-1 0 0,-1-1 1 0 0,0 1 0 0 0,1 0-1 0 0,-1 0 1 0 0,1-1-1 0 0,-1 1 1 0 0,1 0 0 0 0,-1-1-1 0 0,1 1 1 0 0,0-1-1 0 0,-1 1 1 0 0,1-1 0 0 0,0 1-7 0 0,47 30 192 0 0,-42-28-154 0 0,17 7 88 0 0,1-1-1 0 0,0-1 1 0 0,1-1 0 0 0,0-1 0 0 0,0-2 0 0 0,0 0 0 0 0,1-2-1 0 0,12 0-125 0 0,86 12 294 0 0,-110-12-273 0 0,-12-2-14 0 0,0-1-1 0 0,0 1 1 0 0,1 0-1 0 0,-1 0 0 0 0,0 0 1 0 0,0 0-1 0 0,0 0 1 0 0,1 1-1 0 0,-1-1 0 0 0,0 1 1 0 0,0-1-1 0 0,0 1 1 0 0,0 0-1 0 0,1-1 0 0 0,-1 1 1 0 0,0 0-1 0 0,-1 1 1 0 0,1-1-1 0 0,0 0 0 0 0,0 1 1 0 0,0-1-1 0 0,-1 1 0 0 0,1-1 1 0 0,-1 1-1 0 0,1 0 1 0 0,-1-1-1 0 0,0 1 0 0 0,0 0 1 0 0,1 0-1 0 0,-1 0 1 0 0,-1 0-1 0 0,1 0 0 0 0,0 0 1 0 0,0 2-7 0 0,-50 56 317 0 0,18-36-265 0 0,-1 0 0 0 0,-1-2 0 0 0,-1-1 0 0 0,-29 11-52 0 0,20-9 32 0 0,1 0-15 0 0,2 1 0 0 0,1 2 0 0 0,0 1 0 0 0,-20 21-17 0 0,56-45 3 0 0,-1 0-1 0 0,0 1 0 0 0,1-1 1 0 0,0 1-1 0 0,0-1 1 0 0,0 1-1 0 0,0 0 0 0 0,1 0 1 0 0,-1 1-1 0 0,1-1 0 0 0,0 0 1 0 0,0 1-1 0 0,1-1 1 0 0,-1 1-1 0 0,1 0 0 0 0,0 0 1 0 0,0-1-1 0 0,1 1 0 0 0,-1 0 1 0 0,1 0-1 0 0,0 0 1 0 0,1-1-1 0 0,-1 2-2 0 0,3-3 18 0 0,1 0 0 0 0,-1 0 0 0 0,0-1 1 0 0,1 1-1 0 0,0-1 0 0 0,0 0 0 0 0,0 0 0 0 0,0 0 0 0 0,0-1 1 0 0,0 1-1 0 0,0-1 0 0 0,0 0 0 0 0,0 0 0 0 0,1-1 1 0 0,-1 1-1 0 0,0-1-18 0 0,66 2 316 0 0,0-4 0 0 0,0-2 0 0 0,29-8-316 0 0,-87 10 17 0 0,90-4 319 0 0,-86 9-4326 0 0,-21 8-2026 0 0,3-8 1729 0 0,-2 5-8544 0 0</inkml:trace>
  <inkml:trace contextRef="#ctx0" brushRef="#br0" timeOffset="887.943">147 1296 6521 0 0,'0'0'1827'0'0,"0"0"-164"0"0,0 0 47 0 0,0 0 103 0 0,0 0-24 0 0,0 0-154 0 0,0 0-274 0 0,0 0-233 0 0,0 0-181 0 0,0 0-150 0 0,0 0-94 0 0,0 0-83 0 0,-9 5-69 0 0,-27 12-66 0 0,63-31 1670 0 0,-27 14-2119 0 0,-1-1-1 0 0,1 1 1 0 0,0 0-1 0 0,0 0 1 0 0,0 0-1 0 0,0 0 1 0 0,-1 0 0 0 0,1 0-1 0 0,0-1 1 0 0,0 1-1 0 0,0 0 1 0 0,0 0-1 0 0,0 0 1 0 0,-1 0-1 0 0,1-1 1 0 0,0 1-1 0 0,0 0 1 0 0,0 0-1 0 0,0 0 1 0 0,0-1-1 0 0,0 1 1 0 0,0 0-36 0 0,-19 7 153 0 0,13-8-801 0 0,20-4-164 0 0,14-7-4186 0 0,-20 8-674 0 0,1 1-6413 0 0</inkml:trace>
  <inkml:trace contextRef="#ctx0" brushRef="#br0" timeOffset="1424.734">773 667 11578 0 0,'0'0'1830'0'0,"0"0"-321"0"0,0 0-55 0 0,0 0-39 0 0,0 0-116 0 0,0 0-218 0 0,0 0-265 0 0,0 0-220 0 0,0 0-109 0 0,0 0-6 0 0,0 0-7 0 0,0 0-17 0 0,0 0-36 0 0,-1 22-35 0 0,-7 110 185 0 0,-27 85 597 0 0,22-151-964 0 0,13-65-191 0 0,0-1 10 0 0,0 0 16 0 0,0 0 41 0 0,0 0 60 0 0,7-23 951 0 0,49-121-606 0 0,74-185-96 0 0,-122 312-366 0 0,2 0-1 0 0,-1 1 0 0 0,2 0 1 0 0,0 0-1 0 0,1 1 0 0 0,1 1 1 0 0,0 0-1 0 0,6-5-22 0 0,-18 19 0 0 0,0-1 0 0 0,0 0 0 0 0,-1 0 0 0 0,1 0 0 0 0,0 1-1 0 0,0-1 1 0 0,0 0 0 0 0,0 1 0 0 0,0-1 0 0 0,0 1 0 0 0,0-1 0 0 0,0 1 0 0 0,0 0 0 0 0,0-1-1 0 0,0 1 1 0 0,0 0 0 0 0,0 0 0 0 0,0-1 0 0 0,1 1 0 0 0,-1 0 0 0 0,0 0 0 0 0,0 0 0 0 0,0 1-1 0 0,0-1 1 0 0,0 0 0 0 0,0 0 0 0 0,0 1 0 0 0,0-1 0 0 0,0 0 0 0 0,1 1 0 0 0,-1-1 0 0 0,-1 1-1 0 0,1-1 1 0 0,0 1 0 0 0,0 0 0 0 0,0-1 0 0 0,0 1 0 0 0,0 0 0 0 0,0 0 0 0 0,-1-1-1 0 0,1 1 1 0 0,0 0 0 0 0,-1 0 0 0 0,1 0 0 0 0,-1 0 0 0 0,1 0 0 0 0,-1 0 0 0 0,1 0 0 0 0,-1 0-1 0 0,0 0 1 0 0,1 0 0 0 0,-1 0 0 0 0,0 1 0 0 0,0-1 0 0 0,0 0 0 0 0,8 65 94 0 0,-18 43-174 0 0,8-1-2941 0 0,6-91 298 0 0,-2-9-855 0 0,1-1-3981 0 0,-1-3-4234 0 0</inkml:trace>
  <inkml:trace contextRef="#ctx0" brushRef="#br0" timeOffset="1746.615">1103 1112 11234 0 0,'0'0'2105'0'0,"0"0"-431"0"0,0 0-169 0 0,0 0-42 0 0,0 0-52 0 0,0 0-132 0 0,0 0-232 0 0,0 0-204 0 0,0 0-198 0 0,0 0-150 0 0,0 0-138 0 0,0 0-114 0 0,0 0-88 0 0,-12 22-39 0 0,-35 69-19 0 0,32-35 2 0 0,15-55-96 0 0,0-1-43 0 0,0 0-30 0 0,0 0-50 0 0,29-23-4162 0 0,-16 2-5365 0 0,-11 13-965 0 0</inkml:trace>
  <inkml:trace contextRef="#ctx0" brushRef="#br0" timeOffset="2094.21">1292 755 10650 0 0,'0'0'1622'0'0,"0"0"-359"0"0,0 0-50 0 0,0 0 108 0 0,0 0 22 0 0,0 0-72 0 0,0 0-222 0 0,0 0-267 0 0,0 0-213 0 0,0 0-155 0 0,0 0-122 0 0,0 0-94 0 0,-9 5-58 0 0,-29 15-37 0 0,28-15-36 0 0,10-5-27 0 0,0 0-35 0 0,0 0-54 0 0,4-1 76 0 0,-1 1-1 0 0,1 0 1 0 0,-1-1 0 0 0,1 1 0 0 0,-1-1 0 0 0,1 0-1 0 0,-1 0 1 0 0,0 0 0 0 0,1-1 0 0 0,-1 1 0 0 0,0-1-1 0 0,0 0 1 0 0,0 0 0 0 0,0 0 0 0 0,0 0 0 0 0,-1 0-1 0 0,1-1 1 0 0,0 1 0 0 0,-1-1 0 0 0,1-1-27 0 0,-3 3 65 0 0,0 1 46 0 0,0 0 50 0 0,0 0 38 0 0,0 0-34 0 0,-55 15 77 0 0,47-11-230 0 0,10-2-2620 0 0,7-5-4053 0 0,-6 0-4293 0 0</inkml:trace>
  <inkml:trace contextRef="#ctx0" brushRef="#br0" timeOffset="2704.031">845 203 2328 0 0,'0'0'2293'0'0,"0"0"-617"0"0,0 0-75 0 0,0 0 224 0 0,0 0 157 0 0,0 0 21 0 0,0 0-160 0 0,0 0-269 0 0,0 0-327 0 0,0 0-211 0 0,0 0-130 0 0,0 0-99 0 0,0 0-45 0 0,-11-4-56 0 0,-32-11-98 0 0,32 12-119 0 0,11 3-63 0 0,0 0-77 0 0,0 0-81 0 0,0 0-38 0 0,22 0 802 0 0,339-4 1362 0 0,-295 11-2324 0 0,-65-7-43 0 0,-23-15 1139 0 0,-55-84-1194 0 0,36 38-1657 0 0,41 59-586 0 0,0-3 2879 0 0,0 4-4609 0 0,0 0-5663 0 0,0 1-2863 0 0</inkml:trace>
</inkml:ink>
</file>

<file path=ppt/ink/ink9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0:16.1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139 0 7154 0 0,'0'0'2093'0'0,"0"0"-119"0"0,0 0-84 0 0,0 0-59 0 0,0 0-172 0 0,0 0-257 0 0,0 0-197 0 0,0 0-229 0 0,0 0-185 0 0,0 0-155 0 0,0 0-72 0 0,0 0-37 0 0,0 0-37 0 0,-12 6-37 0 0,-36 17-57 0 0,-31 37 819 0 0,80-59-1185 0 0,-1-1 0 0 0,0 0 0 0 0,0 0 1 0 0,0 1-1 0 0,1-1 0 0 0,-1 0 0 0 0,0 0 0 0 0,0 1 0 0 0,0-1 0 0 0,0 1-30 0 0,79-60 259 0 0,-135 105-2349 0 0,53-41 387 0 0,1 1-1847 0 0,1-1-5164 0 0,1-5-1045 0 0</inkml:trace>
  <inkml:trace contextRef="#ctx0" brushRef="#br0" timeOffset="403.965">398 453 12571 0 0,'0'0'1837'0'0,"0"0"-430"0"0,0 0-98 0 0,0 0 102 0 0,0 0 45 0 0,0 0-137 0 0,0 0-312 0 0,0 0-247 0 0,0 0-145 0 0,0 0-62 0 0,0 0-18 0 0,0 0-60 0 0,-10 21-109 0 0,-36 63-67 0 0,-43 25 344 0 0,-79 42-1078 0 0,131-130-1352 0 0,23-19-3237 0 0,1-4-6466 0 0,9-1 3663 0 0</inkml:trace>
  <inkml:trace contextRef="#ctx0" brushRef="#br0" timeOffset="686.943">91 475 5857 0 0,'0'0'3008'0'0,"0"0"-472"0"0,0 0-310 0 0,0 0-96 0 0,0 0-114 0 0,0 0-275 0 0,0 0-412 0 0,0 0-379 0 0,0 0-285 0 0,0 0-230 0 0,0 0-99 0 0,0 0 29 0 0,0 0 63 0 0,6 2 35 0 0,-3-2-393 0 0,1 1-1 0 0,-1 0 1 0 0,0 0 0 0 0,0 1-1 0 0,0-1 1 0 0,0 1 0 0 0,0-1-1 0 0,0 1 1 0 0,0 0 0 0 0,-1 0-1 0 0,1 0 1 0 0,-1 0-1 0 0,1 1 1 0 0,-1-1 0 0 0,0 1-1 0 0,0-1 1 0 0,0 1 0 0 0,0 0-1 0 0,0 1-69 0 0,136 205 1594 0 0,-73-109-3917 0 0,-56-93 586 0 0,-2-4-5786 0 0,-6-2 6104 0 0,3-1-10340 0 0</inkml:trace>
  <inkml:trace contextRef="#ctx0" brushRef="#br0" timeOffset="1318.908">419 965 8922 0 0,'0'0'2284'0'0,"0"0"-610"0"0,0 0-98 0 0,0 0 51 0 0,0 0 47 0 0,0 0-147 0 0,0 0-355 0 0,0 0-278 0 0,0 0-182 0 0,0 0-94 0 0,0 0-40 0 0,0 0-28 0 0,0 0-61 0 0,9-26-31 0 0,43-131 348 0 0,35-42 868 0 0,-28 110-1324 0 0,-57 90-349 0 0,-1 0 0 0 0,0 0 0 0 0,0 0 0 0 0,0 0 0 0 0,0 0 0 0 0,-1 0 0 0 0,1 1 1 0 0,0-1-1 0 0,0 0 0 0 0,-1 0 0 0 0,1 1 0 0 0,0-1 0 0 0,-1 0 0 0 0,1 1 1 0 0,-1-1-1 0 0,0 0 0 0 0,1 1 0 0 0,-1-1 0 0 0,0 1 0 0 0,0-1 0 0 0,0 0 0 0 0,0 1 1 0 0,0-1-1 0 0,0 1 0 0 0,-1-1 0 0 0,1 0 0 0 0,0 1 0 0 0,-1-1 0 0 0,1 1 1 0 0,-1-1-1 0 0,1 0 0 0 0,-1 1-1 0 0,1 3 22 0 0,5 176 82 0 0,-4-180-102 0 0,0 1 0 0 0,0-1 0 0 0,0 1 0 0 0,0-1 1 0 0,0 1-1 0 0,0-1 0 0 0,0 0 0 0 0,0 1 0 0 0,1-1 0 0 0,-1 0 0 0 0,0 0 0 0 0,1 0 0 0 0,-1 0 0 0 0,1 0 0 0 0,-1 0 0 0 0,1-1 0 0 0,0 1 0 0 0,-1 0 0 0 0,1-1 0 0 0,0 1 0 0 0,-1-1 0 0 0,1 0 0 0 0,0 1 0 0 0,0-1 1 0 0,-1 0-1 0 0,1 0 0 0 0,0 0 0 0 0,0 0 0 0 0,-1-1 0 0 0,1 1 0 0 0,0 0 0 0 0,0-1 0 0 0,-1 1 0 0 0,1-1 0 0 0,-1 0 0 0 0,1 1 0 0 0,0-1 0 0 0,-1 0 0 0 0,1 0 0 0 0,-1 0 0 0 0,0 0 0 0 0,1 0 0 0 0,-1 0 0 0 0,0-1 1 0 0,1 1-1 0 0,-1 0 0 0 0,0-1 0 0 0,0 1 0 0 0,0-1 0 0 0,0 1 0 0 0,-1-1 0 0 0,1 1 0 0 0,0-1 0 0 0,0-1-2 0 0,194-271 91 0 0,-195 273-91 0 0,1 1 0 0 0,0 0 0 0 0,-1 0 0 0 0,1 0 0 0 0,-1 0-1 0 0,1 0 1 0 0,0 1 0 0 0,-1-1 0 0 0,1 0 0 0 0,-1 0 0 0 0,1 0 0 0 0,0 0 0 0 0,-1 1 0 0 0,1-1 0 0 0,-1 0 0 0 0,1 1 0 0 0,-1-1 0 0 0,1 0 0 0 0,-1 1 0 0 0,1-1 0 0 0,-1 1 0 0 0,1-1 0 0 0,-1 0 0 0 0,0 1 0 0 0,1-1 0 0 0,-1 1 0 0 0,0 0 0 0 0,1-1 0 0 0,-1 1 0 0 0,0-1 0 0 0,0 1 0 0 0,1-1 0 0 0,-1 1 0 0 0,0 0 0 0 0,0-1 0 0 0,0 1 0 0 0,0-1 0 0 0,0 1 0 0 0,0 0 0 0 0,0-1 0 0 0,0 1 0 0 0,0-1 0 0 0,0 1 0 0 0,0 0-1 0 0,0-1 1 0 0,0 1 0 0 0,-1-1 0 0 0,1 1 0 0 0,0 0 0 0 0,0-1 0 0 0,-1 1 0 0 0,1-1 0 0 0,0 1 0 0 0,-1-1 0 0 0,1 1 0 0 0,-1-1 0 0 0,1 1 0 0 0,0-1 0 0 0,-1 0 0 0 0,0 1 0 0 0,-4 54 148 0 0,-31 150-12 0 0,31-98-728 0 0,14-94-1318 0 0,-4-12-2545 0 0,0 0-4880 0 0,-3-1-2604 0 0</inkml:trace>
  <inkml:trace contextRef="#ctx0" brushRef="#br0" timeOffset="1568.426">1063 969 14723 0 0,'0'0'1360'0'0,"0"0"-839"0"0,0 0-33 0 0,0 0 168 0 0,0 0 56 0 0,0 0-72 0 0,0 0-232 0 0,0 0-224 0 0,0 0-112 0 0,0 0-96 0 0,0 0-56 0 0,0 0-88 0 0,0 0-240 0 0,0 0-408 0 0,5 92-936 0 0,1-92-2377 0 0,-4-4-7682 0 0</inkml:trace>
  <inkml:trace contextRef="#ctx0" brushRef="#br0" timeOffset="1839.22">1173 479 16291 0 0,'0'0'1664'0'0,"0"0"-472"0"0,0 0-201 0 0,0 0-117 0 0,0 0-144 0 0,0 0-182 0 0,0 0-192 0 0,0 0-136 0 0,0 0-72 0 0,0 0-41 0 0,0 0-27 0 0,0 0-20 0 0,0 0-12 0 0,-6 9-35 0 0,-20 26-18 0 0,20-21-7 0 0,6-13-12 0 0,17 3 40 0 0,28-22 43 0 0,-45 17-47 0 0,0 1-1 0 0,0-1 1 0 0,0 1 0 0 0,-1-1 0 0 0,1 0 0 0 0,0 1 0 0 0,0-1 0 0 0,0 1-1 0 0,0-1 1 0 0,-1 1 0 0 0,1-1 0 0 0,0 1 0 0 0,-1-1 0 0 0,1 1 0 0 0,0-1-1 0 0,-1 1 1 0 0,1-1 0 0 0,0 1 0 0 0,-1 0 0 0 0,1-1 0 0 0,-1 1 0 0 0,1 0-1 0 0,-1-1 1 0 0,1 1 0 0 0,-1 0 0 0 0,1-1 0 0 0,-1 1 0 0 0,1 0 0 0 0,-1 0-1 0 0,0 0 1 0 0,1 0 0 0 0,-1-1 0 0 0,1 1 0 0 0,-1 0 0 0 0,1 0 0 0 0,-1 0 0 0 0,0 0-1 0 0,1 0 1 0 0,-1 1 0 0 0,1-1 0 0 0,-1 0 0 0 0,1 0 0 0 0,-1 0 0 0 0,0 0-1 0 0,1 1 1 0 0,-1-1 0 0 0,0 0-12 0 0,-7 0-815 0 0,-30 3 1883 0 0,28 2-4403 0 0,3 3-4627 0 0,7-5-3371 0 0</inkml:trace>
  <inkml:trace contextRef="#ctx0" brushRef="#br0" timeOffset="2354.617">1665 567 7162 0 0,'0'0'4156'0'0,"0"0"-1880"0"0,0 0-596 0 0,0 0 80 0 0,0 0-11 0 0,0 0-216 0 0,0 0-362 0 0,0 0-380 0 0,0 0-244 0 0,0 0-138 0 0,0 0-89 0 0,0 0 7 0 0,0 0 19 0 0,-14 4-9 0 0,-95 26 636 0 0,94-22-921 0 0,0 0 0 0 0,0 1 0 0 0,1 1-1 0 0,0 0 1 0 0,1 1 0 0 0,0 1-1 0 0,1 0 1 0 0,0 0 0 0 0,1 1-1 0 0,0 1 1 0 0,1-1 0 0 0,1 2 0 0 0,0 0-1 0 0,1 0 1 0 0,0 0 0 0 0,2 1-1 0 0,-6 15-51 0 0,11-27-3 0 0,-1-1 0 0 0,1 1-1 0 0,0 0 1 0 0,0 0 0 0 0,0 0-1 0 0,0 0 1 0 0,0 0-1 0 0,1 0 1 0 0,0 0 0 0 0,0 0-1 0 0,0 0 1 0 0,0 0 0 0 0,1 0-1 0 0,0 0 1 0 0,-1 0 0 0 0,1-1-1 0 0,1 1 1 0 0,-1 0 0 0 0,0 0-1 0 0,1-1 1 0 0,0 1 0 0 0,0-1-1 0 0,0 1 1 0 0,0-1-1 0 0,1 0 1 0 0,-1 0 0 0 0,1 0-1 0 0,0 0 1 0 0,0 0 0 0 0,0 0-1 0 0,0-1 1 0 0,0 0 0 0 0,1 1-1 0 0,-1-1 1 0 0,5 1 3 0 0,-1-1 26 0 0,0 0-1 0 0,0 0 1 0 0,1-1 0 0 0,-1 0 0 0 0,1-1-1 0 0,-1 1 1 0 0,1-1 0 0 0,-1-1-1 0 0,1 1 1 0 0,-1-2 0 0 0,1 1 0 0 0,-1-1-1 0 0,0 0 1 0 0,1 0 0 0 0,-1-1-1 0 0,0 0 1 0 0,-1 0 0 0 0,1 0 0 0 0,0-1-1 0 0,-1 0 1 0 0,0-1 0 0 0,0 1 0 0 0,0-1-1 0 0,1-3-25 0 0,10-7 103 0 0,-2-1-1 0 0,0 0 1 0 0,-1-2-1 0 0,0 1 1 0 0,-2-2-1 0 0,0 0 1 0 0,7-17-103 0 0,31-77 448 0 0,-49 112-401 0 0,-1 1-27 0 0,0 0-14 0 0,0 0-18 0 0,-1 30 70 0 0,-9 79 31 0 0,9-100-128 0 0,1 0-1 0 0,0 0 1 0 0,0 0-1 0 0,1 0 1 0 0,0 0-1 0 0,1-1 1 0 0,0 1-1 0 0,0 0 1 0 0,1-1-1 0 0,0 1 1 0 0,0-1 0 0 0,1 0-1 0 0,0 0 1 0 0,1-1-1 0 0,-1 1 1 0 0,2-1-1 0 0,1 2 40 0 0,-2-3-504 0 0,39 39-1277 0 0,-27-33-2221 0 0,3-1-4322 0 0,-11-8-3388 0 0</inkml:trace>
  <inkml:trace contextRef="#ctx0" brushRef="#br0" timeOffset="2605.964">2018 947 5993 0 0,'0'0'4347'0'0,"0"0"-1786"0"0,0 0-548 0 0,0 0-42 0 0,0 0-207 0 0,0 0-341 0 0,0 0-382 0 0,0 0-312 0 0,0 0-221 0 0,-15 34-169 0 0,-49 107-96 0 0,38-73-30 0 0,19-3-820 0 0,14-64-4581 0 0,-7-1 2201 0 0,2 0-5543 0 0</inkml:trace>
  <inkml:trace contextRef="#ctx0" brushRef="#br0" timeOffset="2970.16">2068 674 13267 0 0,'0'0'1890'0'0,"0"0"-366"0"0,0 0-50 0 0,0 0-53 0 0,0 0-161 0 0,0 0-243 0 0,0 0-295 0 0,0 0-191 0 0,0 0-116 0 0,0 0-78 0 0,0 0-62 0 0,0 0-44 0 0,-3-2-19 0 0,-16-4 260 0 0,24-2-102 0 0,-13 2 1290 0 0,5 9-1449 0 0,-1 2-3550 0 0,8-5 1074 0 0,-2 0-4105 0 0,0 0-5536 0 0</inkml:trace>
  <inkml:trace contextRef="#ctx0" brushRef="#br0" timeOffset="3669.938">2197 159 6257 0 0,'0'0'2698'0'0,"0"0"-247"0"0,0 0-66 0 0,0 0-114 0 0,0 0-224 0 0,0 0-321 0 0,0 0-363 0 0,0 0-276 0 0,0 0-163 0 0,0 0-121 0 0,0 0-98 0 0,0 0-57 0 0,0 0-63 0 0,2 4 601 0 0,-16 18-1028 0 0,0-1 0 0 0,-1 0-1 0 0,-1-1 1 0 0,-1-1-1 0 0,-1-1 1 0 0,-1 0-1 0 0,0-1 1 0 0,-18 11-158 0 0,11-7-1417 0 0,26-20 245 0 0,5-2-11919 0 0,-3-2 934 0 0</inkml:trace>
  <inkml:trace contextRef="#ctx0" brushRef="#br0" timeOffset="4438.909">1326 214 3833 0 0,'0'0'3202'0'0,"0"0"-839"0"0,0 0-244 0 0,0 0 19 0 0,0 0-75 0 0,0 0-220 0 0,0 0-316 0 0,0 0-275 0 0,0 0-238 0 0,0 0-195 0 0,0 0-112 0 0,0 0-87 0 0,0 0-82 0 0,-7 0-24 0 0,-23 0-62 0 0,23 0-55 0 0,7 0-28 0 0,18 0 1172 0 0,383-7 1647 0 0,-405 6-2415 0 0,-34-43-738 0 0,-18-28-2385 0 0,55 71 750 0 0,-1-2 342 0 0,2 3-2338 0 0,1-1-3669 0 0,-1 1-5853 0 0</inkml:trace>
  <inkml:trace contextRef="#ctx0" brushRef="#br0" timeOffset="5158.057">1061 914 0 0 0,'0'0'623'0'0,"0"0"221"0"0,0 0 79 0 0,0 0 61 0 0,0 0 39 0 0,0 0 26 0 0,0 0 30 0 0,1-8 31 0 0,4-22 44 0 0,-5 20 23 0 0,0 10 23 0 0,0 0 18 0 0,0 0-18 0 0,0 0-62 0 0,0 0-111 0 0,0 0-170 0 0,0 0-166 0 0,0 0-120 0 0,0 0-87 0 0,0 0-33 0 0,0 0-15 0 0,0 0-21 0 0,0 0 5 0 0,0 0 34 0 0,3 30 3797 0 0,-43 77-2102 0 0,25-41-1652 0 0,81-59 553 0 0,7-30-779 0 0,-62 10-2421 0 0,-10 9-6031 0 0,1 3-4145 0 0</inkml:trace>
</inkml:ink>
</file>

<file path=ppt/ink/ink9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0:38.8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196 222 9386 0 0,'0'0'2094'0'0,"0"0"-369"0"0,0 0-215 0 0,0 0 53 0 0,0 0 120 0 0,0 0-42 0 0,0 0-304 0 0,0 0-379 0 0,0 0-354 0 0,0 0-248 0 0,0 0-32 0 0,1 8 13 0 0,-4 249 2000 0 0,20 239-1053 0 0,-25-300-1380 0 0,8-196-14 0 0,0-1-1 0 0,0 1 1 0 0,0 0-1 0 0,0 0 1 0 0,-1 0 0 0 0,1-1-1 0 0,0 1 1 0 0,0 0-1 0 0,-1 0 1 0 0,1 0 0 0 0,0 0-1 0 0,0-1 1 0 0,-1 1-1 0 0,1 0 1 0 0,0 0-1 0 0,0 0 1 0 0,-1 0 0 0 0,1 0-1 0 0,0 0 1 0 0,-1 0-1 0 0,1 0 1 0 0,0 0 0 0 0,0 0-1 0 0,-1 0 1 0 0,1 0-1 0 0,0 0 1 0 0,-1 0 0 0 0,1 0-1 0 0,0 0 1 0 0,0 0-1 0 0,-1 0 1 0 0,1 0-1 0 0,0 0 1 0 0,-1 0 0 0 0,1 1-1 0 0,0-1 1 0 0,0 0-1 0 0,-1 0 1 0 0,1 0 0 0 0,0 0-1 0 0,0 1 1 0 0,0-1-1 0 0,-1 0 1 0 0,1 0-1 0 0,0 1 1 0 0,0-1 0 0 0,0 0 110 0 0,-10-42-8250 0 0,8 30 2745 0 0,0 3-2594 0 0</inkml:trace>
  <inkml:trace contextRef="#ctx0" brushRef="#br0" timeOffset="472.041">1 362 7082 0 0,'0'0'1889'0'0,"0"0"-176"0"0,0 0 24 0 0,0 0 148 0 0,0 0-8 0 0,0 0-212 0 0,0 0-368 0 0,0 0-346 0 0,0 0-247 0 0,0 0-101 0 0,0 0-57 0 0,0 0-38 0 0,14-32-1 0 0,48-100-39 0 0,-60 128-434 0 0,-1 0 0 0 0,1 0 0 0 0,1 0 0 0 0,-1 0 0 0 0,0 1-1 0 0,1-1 1 0 0,0 1 0 0 0,0-1 0 0 0,0 1 0 0 0,0 0 0 0 0,0 0 0 0 0,1 0 0 0 0,0 1 0 0 0,-1-1 0 0 0,1 1 0 0 0,0 0 0 0 0,0 0 0 0 0,0 0 0 0 0,0 0 0 0 0,2 0-34 0 0,10-3 137 0 0,-13 3-111 0 0,32-15 184 0 0,1 1-1 0 0,0 1 0 0 0,1 2 0 0 0,0 2 1 0 0,1 1-1 0 0,0 2 0 0 0,0 2 0 0 0,1 1 1 0 0,29 1-210 0 0,-63 5 6 0 0,-1-1 1 0 0,0 1 0 0 0,0 0 0 0 0,0 0 0 0 0,0 0 0 0 0,0 0 0 0 0,0 1 0 0 0,0-1 0 0 0,0 1 0 0 0,-1 0-1 0 0,1 0 1 0 0,-1 1 0 0 0,1-1 0 0 0,-1 1 0 0 0,0 0 0 0 0,0-1 0 0 0,0 1 0 0 0,0 1 0 0 0,-1-1 0 0 0,1 0-1 0 0,-1 1 1 0 0,0-1 0 0 0,1 1 0 0 0,-2 0 0 0 0,1 0 0 0 0,0-1 0 0 0,-1 1 0 0 0,0 0 0 0 0,0 1-1 0 0,0-1 1 0 0,0 0 0 0 0,-1 0 0 0 0,0 0 0 0 0,0 0 0 0 0,0 1 0 0 0,0-1 0 0 0,0 0 0 0 0,-1 0 0 0 0,0 0-1 0 0,0 0 1 0 0,0 1-7 0 0,-5 14 35 0 0,0 0 1 0 0,-2-1-1 0 0,0 0 0 0 0,-1 0 0 0 0,0 0 0 0 0,-2-1 1 0 0,0-1-1 0 0,-1 0 0 0 0,0 0 0 0 0,-7 5-35 0 0,0 2 28 0 0,-142 169 92 0 0,160-189-122 0 0,0 0-1 0 0,0 0 1 0 0,0-1-1 0 0,0 1 1 0 0,0 0-1 0 0,1 0 1 0 0,0 0 0 0 0,-1 0-1 0 0,1 0 1 0 0,0-1-1 0 0,0 1 1 0 0,1 0-1 0 0,-1 0 1 0 0,1 0-1 0 0,-1 0 1 0 0,1 0-1 0 0,0 0 1 0 0,0-1-1 0 0,0 1 1 0 0,0 0-1 0 0,1-1 1 0 0,-1 1-1 0 0,1-1 1 0 0,-1 1-1 0 0,1-1 1 0 0,0 0-1 0 0,0 0 1 0 0,0 0-1 0 0,0 0 1 0 0,0 0-1 0 0,1 0 1 0 0,-1 0-1 0 0,1-1 1 0 0,-1 1-1 0 0,1-1 1 0 0,-1 0-1 0 0,1 0 1 0 0,0 0-1 0 0,0 0 1 0 0,-1 0-1 0 0,1 0 1 0 0,0-1-1 0 0,0 0 1 0 0,0 1-1 0 0,3-1 3 0 0,38 14 13 0 0,-29-10-10 0 0,0 0 0 0 0,0 0 1 0 0,-1 2-1 0 0,1 0 0 0 0,-1 0 0 0 0,-1 1 0 0 0,1 1 0 0 0,-1 0 0 0 0,0 1 0 0 0,-1 1 0 0 0,0 0 0 0 0,10 11-3 0 0,-19-17 21 0 0,0 1 1 0 0,-1-1 0 0 0,1 1-1 0 0,-1 0 1 0 0,0-1-1 0 0,-1 1 1 0 0,1 0 0 0 0,-1 0-1 0 0,0 0 1 0 0,0 1-1 0 0,0-1 1 0 0,-1 0 0 0 0,0 0-1 0 0,0 0 1 0 0,0 1 0 0 0,-1-1-1 0 0,1 0 1 0 0,-1 0-1 0 0,0 0 1 0 0,-1 0 0 0 0,1 0-1 0 0,-1 0 1 0 0,0 0-1 0 0,-1-1 1 0 0,1 1 0 0 0,-1-1-1 0 0,0 1 1 0 0,0-1-1 0 0,0 0 1 0 0,-1 1-22 0 0,-119 107 572 0 0,123-112-572 0 0,-44 30 27 0 0,-1-1 1 0 0,-1-3-1 0 0,-2-2 0 0 0,-43 16-27 0 0,-1-20-927 0 0,94-39-1789 0 0,64-49-7232 0 0,-54 57 5365 0 0,6-2-5450 0 0</inkml:trace>
  <inkml:trace contextRef="#ctx0" brushRef="#br0" timeOffset="1077.041">873 744 8594 0 0,'0'0'2191'0'0,"0"0"-532"0"0,0 0-148 0 0,0 0 163 0 0,0 0 91 0 0,0 0-116 0 0,0 0-346 0 0,0 0-379 0 0,-9 33-276 0 0,-27 98-143 0 0,36-92-56 0 0,13-35-308 0 0,-1-1 0 0 0,1 0 1 0 0,-1-1-1 0 0,1 0 1 0 0,0-1-1 0 0,0 0 1 0 0,0-1-1 0 0,-1-1 1 0 0,1 0-1 0 0,0 0 0 0 0,0-2 1 0 0,-1 1-1 0 0,1-2 1 0 0,-1 1-1 0 0,0-2 1 0 0,0 0-1 0 0,9-5-141 0 0,6-4 63 0 0,-2 0 0 0 0,0-2 0 0 0,0-1 0 0 0,-1-1 0 0 0,-2-1 0 0 0,0-1 0 0 0,4-6-63 0 0,35-29 67 0 0,-11 5-64 0 0,-50 82-230 0 0,-3-26 227 0 0,1-1 1 0 0,0 1-1 0 0,0-1 0 0 0,1 1 0 0 0,-1 0 0 0 0,1 0 1 0 0,1 0-1 0 0,-1-1 0 0 0,1 1 0 0 0,0 0 1 0 0,0 0-1 0 0,1 0 0 0 0,-1 0 0 0 0,1 0 0 0 0,1 0 1 0 0,-1-1-1 0 0,1 1 0 0 0,0 0 0 0 0,0-1 1 0 0,1 0-1 0 0,-1 1 0 0 0,1-1 0 0 0,0 0 0 0 0,1 0 1 0 0,-1-1-1 0 0,1 1 0 0 0,0-1 0 0 0,0 0 1 0 0,1 0-1 0 0,4 4 0 0 0,-2-5 15 0 0,-1-1-1 0 0,1 1 1 0 0,1-1 0 0 0,-1-1 0 0 0,0 1 0 0 0,0-1 0 0 0,1-1-1 0 0,-1 1 1 0 0,1-1 0 0 0,-1 0 0 0 0,0-1 0 0 0,1 0 0 0 0,-1 0-1 0 0,0-1 1 0 0,0 1 0 0 0,1-2 0 0 0,-1 1 0 0 0,-1-1-1 0 0,1 0 1 0 0,0 0 0 0 0,-1-1 0 0 0,6-3-15 0 0,121-114 995 0 0,-97 76-817 0 0,-2-2 0 0 0,-1-2-1 0 0,-4-1 1 0 0,-1-1-1 0 0,-2-1 1 0 0,-3-2-1 0 0,11-39-177 0 0,-22 60 15 0 0,-1-1-1 0 0,-2 1 1 0 0,-1-2-1 0 0,-2 1 1 0 0,-1-1-1 0 0,0-29-14 0 0,-5 63 4 0 0,1 0 0 0 0,-1-1 0 0 0,0 1 0 0 0,0 0 0 0 0,0-1 0 0 0,-1 1 0 0 0,1 0 0 0 0,0 0 0 0 0,0-1 0 0 0,-1 1 0 0 0,1 0-1 0 0,0 0 1 0 0,-1-1 0 0 0,0 1 0 0 0,1 0 0 0 0,-1 0 0 0 0,0 0 0 0 0,1 0 0 0 0,-1 0 0 0 0,0 0 0 0 0,0 0 0 0 0,0 0 0 0 0,0 0 0 0 0,0 0 0 0 0,0 1 0 0 0,0-1 0 0 0,0 0 0 0 0,0 1 0 0 0,0-1 0 0 0,0 0 0 0 0,-1 1 0 0 0,1-1-1 0 0,0 1 1 0 0,0 0 0 0 0,-1 0 0 0 0,1-1 0 0 0,0 1 0 0 0,0 0 0 0 0,-1 0 0 0 0,1 0 0 0 0,0 0 0 0 0,-1 0 0 0 0,1 0 0 0 0,0 1 0 0 0,0-1 0 0 0,-1 0 0 0 0,1 1 0 0 0,0-1 0 0 0,0 1 0 0 0,0-1 0 0 0,-1 1 0 0 0,1-1 0 0 0,0 1-1 0 0,0 0 1 0 0,0 0-4 0 0,-58 88 35 0 0,46-63-47 0 0,-7 20 44 0 0,2 0-1 0 0,2 0 0 0 0,2 2 1 0 0,2 0-1 0 0,2 1 1 0 0,3-1-1 0 0,1 2 0 0 0,3-1 1 0 0,3 48-32 0 0,2-66 11 0 0,1 1 0 0 0,2-1 0 0 0,2 0 0 0 0,0 0 0 0 0,2-1 0 0 0,2 0 0 0 0,0 0 0 0 0,2-1 0 0 0,1-1 0 0 0,12 17-11 0 0,11 0-66 0 0,-35-67-1397 0 0,-31-62-4320 0 0,19 63 570 0 0,1 5-6424 0 0</inkml:trace>
  <inkml:trace contextRef="#ctx0" brushRef="#br0" timeOffset="1331.127">1549 325 10482 0 0,'0'0'4907'0'0,"0"0"-2898"0"0,0 0-779 0 0,0 0 76 0 0,0 0 14 0 0,0 0-81 0 0,31-6-155 0 0,101-16-225 0 0,64 6 948 0 0,-19 17-2095 0 0,-103 9-7913 0 0,-58-7-4104 0 0</inkml:trace>
</inkml:ink>
</file>

<file path=ppt/ink/ink9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0:43.5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0 144 5937 0 0,'0'0'2788'0'0,"0"0"-583"0"0,0 0-212 0 0,0 0-70 0 0,0 0-121 0 0,0 0-195 0 0,0 0-339 0 0,0 0-343 0 0,0 0-147 0 0,0 0-34 0 0,0 0-12 0 0,0 0-22 0 0,0 0-112 0 0,11-1-76 0 0,207-5 2280 0 0,-61 12-2249 0 0,-123-1-471 0 0,-34-5-32 0 0,0 0-31 0 0,0 0-2 0 0,0 0 41 0 0,0 0 24 0 0,0 0 18 0 0,0 0-21 0 0,0 0-2 0 0,0 0 19 0 0,0 0-5 0 0,0 0 16 0 0,0 0 62 0 0,-2-8-137 0 0,-1 1-1 0 0,0 1 1 0 0,-1-1-1 0 0,1 0 1 0 0,-1 1-1 0 0,0 0 1 0 0,-1-1 0 0 0,1 2-1 0 0,-1-1 1 0 0,-1 1-1 0 0,1-1 1 0 0,-1 1-1 0 0,0 1 1 0 0,0-1-1 0 0,0 1 1 0 0,-1 0 0 0 0,-4-2-32 0 0,-4-5 45 0 0,-32-21-232 0 0,57 34-4392 0 0,2 0 1951 0 0,-4 1-2328 0 0,0 4-7253 0 0</inkml:trace>
</inkml:ink>
</file>

<file path=ppt/ink/ink9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0:44.1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2 3393 0 0,'0'0'2495'0'0,"0"0"-480"0"0,0 0-187 0 0,0 0 122 0 0,0 0 64 0 0,0 0-142 0 0,0 0-291 0 0,0 0-458 0 0,0 0-358 0 0,0 0-159 0 0,0 0-28 0 0,0 0 33 0 0,0 0 17 0 0,-2 0-14 0 0,-3-1 3365 0 0,28 6-2344 0 0,18 3-555 0 0,128-1 821 0 0,-97-11-1706 0 0,-91 3-2219 0 0,7-1-2256 0 0,-1 2-5973 0 0,8 0-1965 0 0</inkml:trace>
</inkml:ink>
</file>

<file path=ppt/ink/ink9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0:44.4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 13243 0 0,'0'0'2160'0'0,"0"0"-490"0"0,0 0-159 0 0,0 0 7 0 0,0 0-21 0 0,0 0-178 0 0,0 0-325 0 0,0 0-266 0 0,0 0-119 0 0,0 0 25 0 0,0 0-2 0 0,0 0-19 0 0,0 0-47 0 0,7 4-113 0 0,81 18 806 0 0,141-32-1064 0 0,-181 2-4952 0 0,-1-4-4629 0 0,-35 9-3511 0 0</inkml:trace>
</inkml:ink>
</file>

<file path=ppt/ink/ink9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0:45.1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67 147 10010 0 0,'0'0'1575'0'0,"0"0"-335"0"0,0 0 33 0 0,0 0 156 0 0,0 0 86 0 0,0 0-25 0 0,0 0-299 0 0,0 0-263 0 0,0 0-94 0 0,0 0-170 0 0,0 0-71 0 0,0 0-18 0 0,-1 23-70 0 0,-4 109 326 0 0,-43 151 572 0 0,35-225 78 0 0,18-99-1324 0 0,1 0 1 0 0,1 1-1 0 0,3 0 1 0 0,1 0 0 0 0,2 1-1 0 0,2 0 1 0 0,16-29-158 0 0,-13 24 93 0 0,-11 27-81 0 0,3-10 14 0 0,1 0-1 0 0,1 2 1 0 0,1-1 0 0 0,1 1-1 0 0,1 1 1 0 0,1 1 0 0 0,17-18-26 0 0,-32 39 3 0 0,1 1 1 0 0,-1 0-1 0 0,1-1 1 0 0,-1 1-1 0 0,1 0 1 0 0,-1 0-1 0 0,1 0 1 0 0,0 0-1 0 0,-1 0 1 0 0,1 1-1 0 0,0-1 1 0 0,0 0-1 0 0,0 1 1 0 0,-1 0-1 0 0,1-1 1 0 0,0 1-1 0 0,0 0 1 0 0,0 0-1 0 0,0 0 1 0 0,0 0-1 0 0,0 0 1 0 0,0 0-1 0 0,-1 1 1 0 0,1-1-1 0 0,0 0 1 0 0,0 1-1 0 0,0 0 1 0 0,0-1-1 0 0,-1 1 1 0 0,1 0-1 0 0,0 0 1 0 0,-1 0-1 0 0,1 0 1 0 0,-1 0-1 0 0,1 1 1 0 0,-1-1-1 0 0,0 0 1 0 0,1 1-1 0 0,-1-1 1 0 0,0 1-1 0 0,0-1 1 0 0,0 1-1 0 0,0-1 1 0 0,0 1-1 0 0,0 0 1 0 0,0 0-1 0 0,-1-1 1 0 0,1 2-4 0 0,36 78 212 0 0,-20-44-107 0 0,-9-19-457 0 0,-4-20-4625 0 0,-3-10-7803 0 0,-1 8 1479 0 0</inkml:trace>
</inkml:ink>
</file>

<file path=ppt/ink/ink9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0:42.2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10 190 6401 0 0,'0'0'2224'0'0,"0"0"-279"0"0,0 0-104 0 0,0 0 99 0 0,0 0 83 0 0,0 0-148 0 0,0 0-426 0 0,0 0-449 0 0,0 0-375 0 0,0 0-213 0 0,0 0-86 0 0,-1-2-16 0 0,0 108 2494 0 0,30 286-1297 0 0,-29-391-1378 0 0,-17-34 939 0 0,12 13-1036 0 0,0 0-1 0 0,1 0 0 0 0,1 0 1 0 0,2-1-1 0 0,-1 1 0 0 0,2-1 1 0 0,1 1-1 0 0,3-21-31 0 0,4-14 22 0 0,2 0 0 0 0,2 0-1 0 0,19-51-21 0 0,-25 88 11 0 0,0 1 0 0 0,1-1 0 0 0,1 1 0 0 0,0 1-1 0 0,1-1 1 0 0,1 1 0 0 0,1 1 0 0 0,0 0 0 0 0,12-13-11 0 0,-21 28 2 0 0,-1-1 0 0 0,1 1 0 0 0,-1-1 0 0 0,0 1 0 0 0,1 0 0 0 0,-1-1 0 0 0,1 1 0 0 0,-1 0 0 0 0,1 0 0 0 0,-1 0 0 0 0,1 0 0 0 0,-1 0 0 0 0,1 1 0 0 0,-1-1 0 0 0,1 0 0 0 0,-1 1 0 0 0,1-1 0 0 0,-1 1 0 0 0,0-1 0 0 0,1 1 0 0 0,-1 0 0 0 0,0-1 0 0 0,1 1 0 0 0,-1 0 0 0 0,0 0 0 0 0,0 0 0 0 0,0 0 0 0 0,0 0 0 0 0,0 0 0 0 0,0 0 0 0 0,0 0 0 0 0,0 1 0 0 0,0-1 0 0 0,-1 0 0 0 0,1 1 0 0 0,0-1 0 0 0,-1 0 0 0 0,1 1 0 0 0,-1-1 0 0 0,1 1 0 0 0,-1-1 0 0 0,0 1 0 0 0,0-1 0 0 0,0 1 0 0 0,0-1 0 0 0,0 1 0 0 0,0-1 0 0 0,0 1 0 0 0,0-1 0 0 0,0 1 0 0 0,-1-1 0 0 0,1 0 0 0 0,-1 1 0 0 0,1 0-2 0 0,2 5 42 0 0,18 216 344 0 0,-19-220-982 0 0,5 20 1074 0 0,-3-15-4779 0 0,0-2-6179 0 0,-3-5-1842 0 0</inkml:trace>
  <inkml:trace contextRef="#ctx0" brushRef="#br0" timeOffset="287.897">481 584 12963 0 0,'0'0'1689'0'0,"0"0"-496"0"0,0 0-61 0 0,0 0 136 0 0,0 0 45 0 0,0 0-147 0 0,0 0-328 0 0,0 0-299 0 0,0 0-185 0 0,0 0-56 0 0,0 0-23 0 0,0 0-11 0 0,0 0-16 0 0,-5 26-46 0 0,-15 81-39 0 0,13-64 205 0 0,7-42-345 0 0,0-1-23 0 0,0 0-3 0 0,-6-7-4108 0 0,3 3-2340 0 0,-2 0-4879 0 0</inkml:trace>
  <inkml:trace contextRef="#ctx0" brushRef="#br0" timeOffset="716.339">588 138 4025 0 0,'0'0'3119'0'0,"0"0"-1464"0"0,0 0-261 0 0,0 0 265 0 0,0 0 176 0 0,0 0-80 0 0,0 0-349 0 0,0 0-421 0 0,0 0-294 0 0,0 0-124 0 0,0 0-51 0 0,0 0-11 0 0,0 0-58 0 0,-7 7-79 0 0,-22 20-84 0 0,22-20-89 0 0,7-7-47 0 0,0 0-20 0 0,0 0-15 0 0,0 0-9 0 0,0 0-6 0 0,0 0-4 0 0,0 0-3 0 0,0 0 6 0 0,0 0 21 0 0,0 0 38 0 0,0 0 31 0 0,1-9 1004 0 0,-2 9-96 0 0,-9 13-736 0 0,-24 19 62 0 0,67-58-815 0 0,-26 19-3080 0 0,-2 0-3362 0 0,-4 4-4729 0 0</inkml:trace>
</inkml:ink>
</file>

<file path=ppt/ink/ink9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0:45.6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5 140 7058 0 0,'0'0'3642'0'0,"0"0"-1302"0"0,0 0-422 0 0,0 0-20 0 0,0 0-42 0 0,0 0-185 0 0,0 0-371 0 0,0 0-374 0 0,0 0-267 0 0,0 0-153 0 0,0 0-51 0 0,0 0-12 0 0,0 0-32 0 0,-5-7 806 0 0,121 14 1129 0 0,45-3-1630 0 0,-38 7-570 0 0,-53 0-125 0 0,-70-11 1363 0 0,-50-59-1234 0 0,-67-30-824 0 0,111 87 160 0 0,-6-5-2516 0 0,9 4-2218 0 0,0 0-3754 0 0,3 0-3481 0 0</inkml:trace>
</inkml:ink>
</file>

<file path=ppt/ink/ink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19:12.2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 2849 0 0,'0'0'2397'0'0,"0"0"-263"0"0,0 0-49 0 0,0 0 35 0 0,0 0 21 0 0,0 0-117 0 0,0 0-368 0 0,0 0-431 0 0,0 0-328 0 0,0 0-221 0 0,0 0-134 0 0,0 0-37 0 0,0 0-21 0 0,2-7 1189 0 0,62 14 1125 0 0,225-18-14 0 0,-147 4-2410 0 0,-165 14-10758 0 0,15 0 1758 0 0,4-3-1728 0 0</inkml:trace>
</inkml:ink>
</file>

<file path=ppt/ink/ink9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0:46.0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1 7562 0 0,'0'0'2345'0'0,"0"0"-88"0"0,0 0-19 0 0,0 0-36 0 0,0 0-205 0 0,0 0-396 0 0,0 0-404 0 0,0 0-345 0 0,0 0-203 0 0,0 0-76 0 0,0 0-30 0 0,0 0-38 0 0,0 0-43 0 0,-6 0 541 0 0,42 8 613 0 0,239 20 635 0 0,-82-9-2715 0 0,-156-17-521 0 0,-18-1-1710 0 0,-1-1-5157 0 0,-12 0-4764 0 0</inkml:trace>
</inkml:ink>
</file>

<file path=ppt/ink/ink9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0:50.7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50 148 4689 0 0,'0'0'2054'0'0,"0"0"25"0"0,0 0 149 0 0,0 0 58 0 0,0 0-75 0 0,0 0-246 0 0,0 0-402 0 0,0 0-339 0 0,0 0-229 0 0,0 0-207 0 0,0 0-128 0 0,0 0-86 0 0,0 0-50 0 0,-8-3-12 0 0,-25-9-57 0 0,24 9-51 0 0,21 3 924 0 0,154 22 1275 0 0,-27-8-2269 0 0,69-10-214 0 0,-208-4-108 0 0,0 0 5 0 0,0 0 15 0 0,0 0 12 0 0,0 0-3 0 0,0 0-3 0 0,0 0-14 0 0,0 0-6 0 0,0 0 29 0 0,0 0 1 0 0,0 0-7 0 0,0 0-2 0 0,0 0-4 0 0,0 0 6 0 0,0 0 14 0 0,-56-33 436 0 0,-28-46-435 0 0,47 36-154 0 0,30 32-1276 0 0,15 8-8221 0 0,-1 3-2859 0 0</inkml:trace>
</inkml:ink>
</file>

<file path=ppt/ink/ink9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0:51.5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239 0 4001 0 0,'0'0'2291'0'0,"0"0"-167"0"0,0 0 20 0 0,0 0 25 0 0,0 0-78 0 0,0 0-270 0 0,0 0-395 0 0,0 0-320 0 0,0 0-272 0 0,0 0-207 0 0,0 0-91 0 0,0 0-44 0 0,-3 1 31 0 0,-77 55 3012 0 0,32-14-3012 0 0,-60 28-182 0 0,203-133 243 0 0,15 1-541 0 0,-145 63 393 0 0,-57 38-272 0 0,92-27-2460 0 0,5-10-1505 0 0,0 0-4034 0 0,-2-2-4508 0 0</inkml:trace>
</inkml:ink>
</file>

<file path=ppt/ink/ink9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0:48.3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83 6737 0 0,'0'0'2166'0'0,"0"0"-435"0"0,0 0-110 0 0,0 0 115 0 0,0 0 44 0 0,0 0-181 0 0,0 0-352 0 0,0 0-318 0 0,0 0-144 0 0,0 0-55 0 0,0 0-4 0 0,0 0-2 0 0,0 0-121 0 0,8 6-81 0 0,22 21-58 0 0,-9 37 707 0 0,-20-51-1045 0 0,6 284 849 0 0,-26-200-815 0 0,19-97-135 0 0,0-1 0 0 0,0 1 0 0 0,0-1 0 0 0,0 1 0 0 0,0 0 0 0 0,0-1 0 0 0,0 1-1 0 0,0-1 1 0 0,-1 1 0 0 0,1-1 0 0 0,0 1 0 0 0,0 0 0 0 0,-1-1 0 0 0,1 1 0 0 0,0 0-1 0 0,-1-1 1 0 0,1 1 0 0 0,0 0 0 0 0,-1-1 0 0 0,1 1 0 0 0,0 0 0 0 0,-1-1 0 0 0,1 1 0 0 0,-1 0-1 0 0,1 0 1 0 0,0 0 0 0 0,-1 0 0 0 0,1-1 0 0 0,-1 1 0 0 0,1 0 0 0 0,-1 0 0 0 0,1 0-1 0 0,-1 0 1 0 0,1 0 0 0 0,0 0 0 0 0,-1 0 0 0 0,1 0 0 0 0,-1 0 0 0 0,1 0 0 0 0,-1 0-1 0 0,1 0 1 0 0,-1 1 0 0 0,1-1 0 0 0,-1 0 0 0 0,1 0 0 0 0,0 0 0 0 0,-1 1 0 0 0,1-1 0 0 0,-1 0-1 0 0,1 0 1 0 0,0 1 0 0 0,-1-1-25 0 0,-5-48 157 0 0,10 9-87 0 0,1 0-1 0 0,1 0 0 0 0,3 1 0 0 0,1 0 0 0 0,1 1 0 0 0,3 0 1 0 0,1 0-1 0 0,14-23-69 0 0,-22 44 25 0 0,1 1-1 0 0,0 0 1 0 0,1 0 0 0 0,1 0-1 0 0,0 1 1 0 0,1 1 0 0 0,1 0 0 0 0,0 0-1 0 0,13-9-24 0 0,-22 20 2 0 0,0 0 0 0 0,0 0-1 0 0,1 0 1 0 0,-1 1-1 0 0,1-1 1 0 0,-1 1-1 0 0,1 0 1 0 0,0 0-1 0 0,-1 0 1 0 0,1 0 0 0 0,0 1-1 0 0,0 0 1 0 0,0 0-1 0 0,-1 0 1 0 0,1 0-1 0 0,0 0 1 0 0,0 1-1 0 0,0-1-1 0 0,-1 3-1 0 0,0 0-1 0 0,0-1 0 0 0,-1 1 0 0 0,1 0 0 0 0,-1 0 0 0 0,0 1 0 0 0,0-1 0 0 0,0 0 1 0 0,0 1-1 0 0,0-1 0 0 0,-1 1 0 0 0,0 0 0 0 0,0-1 0 0 0,0 1 0 0 0,0 0 0 0 0,0 0 0 0 0,-1 1 2 0 0,1 68-336 0 0,-9-58-910 0 0,-2-8-2318 0 0,3-2-3403 0 0,4-1-5346 0 0</inkml:trace>
  <inkml:trace contextRef="#ctx0" brushRef="#br0" timeOffset="1409.601">304 488 2160 0 0,'0'0'2229'0'0,"0"0"-214"0"0,0 0 80 0 0,0 0 148 0 0,0 0-70 0 0,0 0-322 0 0,0 0-464 0 0,0 0-378 0 0,0 0-171 0 0,0 0-41 0 0,0 0-7 0 0,0 0-41 0 0,0 0-43 0 0,-5 12-87 0 0,-38 97 1789 0 0,34-2-625 0 0,32-107-2258 0 0,-2-33-2407 0 0,-14 7-6581 0 0,-6 19-1681 0 0</inkml:trace>
  <inkml:trace contextRef="#ctx0" brushRef="#br0" timeOffset="1764.053">464 223 4377 0 0,'0'0'2813'0'0,"0"0"-832"0"0,0 0-240 0 0,0 0 82 0 0,0 0 44 0 0,0 0-134 0 0,0 0-262 0 0,0 0-336 0 0,0 0-272 0 0,0 0-156 0 0,0 0-79 0 0,0 0-24 0 0,0 0-26 0 0,-6 2-39 0 0,-17 8-89 0 0,18-1 600 0 0,23-33 237 0 0,-47 41-1051 0 0,28-17-216 0 0,1 0 0 0 0,0 0-7 0 0,0 0 3 0 0,0 0-22 0 0,0 0-26 0 0,0 0-31 0 0,0 0-46 0 0,0 0-18 0 0,14-6-1631 0 0,-1-4-2002 0 0,-4 4-3229 0 0,-4 3-4615 0 0</inkml:trace>
  <inkml:trace contextRef="#ctx0" brushRef="#br0" timeOffset="4074.738">455 237 0 0 0,'0'0'1184'0'0,"0"0"142"0"0,0 0-54 0 0,0 0-102 0 0,0 0-51 0 0,0 0 25 0 0,0 0 73 0 0,0 0 62 0 0,0 0-32 0 0,0 0-42 0 0,5-3-93 0 0,15-12-132 0 0,-19 5 4058 0 0,-23 9-3612 0 0,22 1-1357 0 0,-17 14 1125 0 0,17-13-1146 0 0,0-1 0 0 0,0 0 13 0 0,0 0 37 0 0,0 0 40 0 0,30 0 2330 0 0,-17-4-1587 0 0,-20 4 338 0 0,-9 9-1216 0 0,41 0-3680 0 0,-13-9-7476 0 0,-8 0-963 0 0</inkml:trace>
</inkml:ink>
</file>

<file path=ppt/ink/ink9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0:46.7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246 232 0 0 0,'0'0'1710'0'0,"0"0"518"0"0,0 0 65 0 0,0 0-66 0 0,0 0-72 0 0,0 0-159 0 0,0 0-191 0 0,0 0-198 0 0,0 0-246 0 0,0 0-184 0 0,0 0-133 0 0,0 0-111 0 0,0 0-114 0 0,4 7 3181 0 0,35-6-1695 0 0,109-8-432 0 0,31-12-1993 0 0,-179 19-91 0 0,0-1-5100 0 0,-1-2 1608 0 0,0 3-1999 0 0,-1 0-6223 0 0</inkml:trace>
  <inkml:trace contextRef="#ctx0" brushRef="#br0" timeOffset="251.226">415 0 10138 0 0,'0'0'4129'0'0,"0"0"-1822"0"0,0 0-700 0 0,0 0-122 0 0,0 0-32 0 0,0 0-58 0 0,0 0-183 0 0,0 0-207 0 0,0 0-133 0 0,0 0-109 0 0,0 0-93 0 0,0 0-68 0 0,0 0-87 0 0,-13 27-83 0 0,-40 82-76 0 0,34-42 169 0 0,-2 87 138 0 0,11-66-947 0 0,10-87 95 0 0,0-1-97 0 0,29-11-7376 0 0,-20 0-1546 0 0,-6 7-3196 0 0</inkml:trace>
  <inkml:trace contextRef="#ctx0" brushRef="#br0" timeOffset="2220.285">299 225 0 0 0,'0'0'1240'0'0,"0"0"257"0"0,0 0 74 0 0,1 2 52 0 0,0 8 45 0 0,-1-8-16 0 0,0-2-83 0 0,1 0 6350 0 0,-3 0-6218 0 0,-154 0 2196 0 0,15 0-1382 0 0,141 0-2532 0 0,0 0-1 0 0,0 0 0 0 0,1 0 0 0 0,-1 0 0 0 0,0-1 1 0 0,0 1-1 0 0,0 0 0 0 0,0 0 0 0 0,0 0 0 0 0,0-1 0 0 0,0 1 1 0 0,0 0-1 0 0,0 0 0 0 0,0-1 0 0 0,0 1 0 0 0,0 0 1 0 0,0 0-1 0 0,0 0 0 0 0,0-1 0 0 0,0 1 0 0 0,-1 0 0 0 0,1 0 1 0 0,0 0-1 0 0,0-1 0 0 0,0 1 0 0 0,0 0 0 0 0,0 0 1 0 0,0 0-1 0 0,0 0 0 0 0,-1-1 0 0 0,1 1 0 0 0,0 0 1 0 0,0 0-1 0 0,0 0 0 0 0,0 0 0 0 0,-1 0 0 0 0,1 0 0 0 0,0-1 1 0 0,0 1-1 0 0,0 0 0 0 0,-1 0 0 0 0,1 0 18 0 0,44 0-2441 0 0,-29 0-960 0 0,0 0-3483 0 0,-5 0-5406 0 0</inkml:trace>
</inkml:ink>
</file>

<file path=ppt/ink/ink9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0:58.8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34 376 0 0 0,'0'0'1368'0'0,"0"0"207"0"0,0 0 124 0 0,0 0 86 0 0,0 0 8 0 0,0 0-80 0 0,0 0-161 0 0,0 0-172 0 0,0 0-151 0 0,0 0-134 0 0,0 0-138 0 0,0 0-134 0 0,-6 0-80 0 0,-16-3-59 0 0,17 3-11 0 0,5 0 1 0 0,0 0-22 0 0,0 0-15 0 0,0 0-22 0 0,0 0-33 0 0,0 0-46 0 0,0 0-48 0 0,0 0-49 0 0,0 0-53 0 0,0 0-41 0 0,0 0-41 0 0,0 0-40 0 0,0 0-36 0 0,0 0-22 0 0,0 0-22 0 0,0 0-23 0 0,28 0 695 0 0,218-26 991 0 0,-20 4-1139 0 0,-164 18-545 0 0,-61 4-139 0 0,-1 0 4 0 0,0 0-6 0 0,0 0 9 0 0,0 0-18 0 0,0 0-3 0 0,0 0 4 0 0,0 0 6 0 0,0 0 15 0 0,0 0-3 0 0,0 1-12 0 0,0 1-24 0 0,0-1-16 0 0,-28 2-5350 0 0,26-2 4945 0 0,-24 9-3797 0 0,11-2-3514 0 0,10-1-3320 0 0</inkml:trace>
  <inkml:trace contextRef="#ctx0" brushRef="#br0" timeOffset="485.424">76 531 2336 0 0,'0'0'2236'0'0,"0"0"-81"0"0,0 0 11 0 0,0 0 35 0 0,0 0-79 0 0,0 0-217 0 0,0 0-244 0 0,0 0-327 0 0,0 0-293 0 0,0 0-227 0 0,0 0-151 0 0,0 0-75 0 0,-2 1-44 0 0,1-1-224 0 0,-7 5-411 0 0,6-1 3225 0 0,25-3-1919 0 0,151-5 812 0 0,26-22-1171 0 0,-113 23-2872 0 0,-95-9-3490 0 0,3 1-1370 0 0,4 9 2476 0 0,-1-3-6029 0 0</inkml:trace>
  <inkml:trace contextRef="#ctx0" brushRef="#br0" timeOffset="1664.36">310 1 752 0 0,'0'0'2459'0'0,"0"0"-602"0"0,0 0 4 0 0,0 0 279 0 0,0 0 137 0 0,0 0-125 0 0,0 0-335 0 0,0 0-444 0 0,0 0-371 0 0,0 0-149 0 0,0 0-85 0 0,0 0-65 0 0,0 0-15 0 0,-3 1-37 0 0,1 0-540 0 0,0 0 1 0 0,1 0 0 0 0,-1 0 0 0 0,1 0 0 0 0,0 1 0 0 0,-1-1 0 0 0,1 0 0 0 0,0 1 0 0 0,0-1 0 0 0,0 1-1 0 0,0-1 1 0 0,0 1 0 0 0,0-1 0 0 0,0 1 0 0 0,1 0 0 0 0,-1-1 0 0 0,1 1 0 0 0,-1 0 0 0 0,1 0 0 0 0,-1 0 0 0 0,1-1-1 0 0,0 1 1 0 0,0 0 0 0 0,0 0 0 0 0,0 0 0 0 0,0 0 0 0 0,1-1 0 0 0,-1 1 0 0 0,0 0 0 0 0,1 0 0 0 0,-1 0-1 0 0,1-1 1 0 0,0 1-112 0 0,5 8 197 0 0,1 0-1 0 0,0 0 0 0 0,0-1 0 0 0,1 0 0 0 0,0 0 0 0 0,1-1 1 0 0,0 0-1 0 0,1-1 0 0 0,8 6-196 0 0,247 155 951 0 0,-265-166-915 0 0,1 0 0 0 0,-1 0 1 0 0,0 0-1 0 0,0 0 0 0 0,0 0 0 0 0,0 0 0 0 0,0-1 1 0 0,0 1-1 0 0,0 0 0 0 0,-1 0 0 0 0,1 0 0 0 0,-1 0 1 0 0,1 0-1 0 0,-1-1 0 0 0,0 1 0 0 0,1 0 0 0 0,-1 0 0 0 0,0-1 1 0 0,0 1-1 0 0,-1-1 0 0 0,1 1 0 0 0,0-1 0 0 0,0 1 1 0 0,-1-1-1 0 0,1 0 0 0 0,0 0 0 0 0,-1 1 0 0 0,0-1 1 0 0,1 0-1 0 0,-1 0 0 0 0,0-1 0 0 0,1 1 0 0 0,-1 0 1 0 0,0-1-1 0 0,0 1 0 0 0,0-1 0 0 0,-1 1-36 0 0,-7 6 103 0 0,-126 120 97 0 0,-17 33-3 0 0,111-99-64 0 0,38-50 271 0 0,4-12-498 0 0,0 1-53 0 0,0 0-54 0 0,0 0-123 0 0,9-3-3638 0 0,-5 2-1012 0 0,-2 1-4532 0 0</inkml:trace>
</inkml:ink>
</file>

<file path=ppt/ink/ink9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1:06.7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2649 0 0,'0'0'2629'0'0,"0"0"-615"0"0,0 0-121 0 0,0 0 111 0 0,0 0 69 0 0,0 0-154 0 0,0 0-286 0 0,0 0-246 0 0,0 0-233 0 0,0 0-166 0 0,0 0-121 0 0,0 0-78 0 0,0 0-72 0 0,1 11 4737 0 0,87 7-3978 0 0,81-22-655 0 0,-160-3-604 0 0,-5 2-204 0 0,0 1-3295 0 0,1 2-9778 0 0,-5 2 1442 0 0</inkml:trace>
</inkml:ink>
</file>

<file path=ppt/ink/ink9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1:07.0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9498 0 0,'0'0'3011'0'0,"0"0"-1253"0"0,0 0-478 0 0,0 0 41 0 0,0 0 114 0 0,0 0-7 0 0,0 0-220 0 0,0 0-310 0 0,0 0-232 0 0,0 0-77 0 0,0 0 53 0 0,0 0 56 0 0,0 0 15 0 0,3 3-34 0 0,41 13 1602 0 0,88-14 610 0 0,-66-1-4605 0 0,0-1-9814 0 0,-64 0-1193 0 0</inkml:trace>
</inkml:ink>
</file>

<file path=ppt/ink/ink9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1:04.5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100 461 4345 0 0,'0'0'4402'0'0,"0"0"-1489"0"0,0 0-726 0 0,0 0-212 0 0,0 0-107 0 0,0 0-165 0 0,0 0-280 0 0,0 0-306 0 0,0 0-292 0 0,0 0-258 0 0,0 0-158 0 0,0 0-86 0 0,0 11 305 0 0,-3 26-164 0 0,1 0-1 0 0,3-1 1 0 0,0 1-1 0 0,7 32-463 0 0,28 139 467 0 0,-35-187 901 0 0,-35-92-968 0 0,32 45-373 0 0,2 0 0 0 0,1 1 0 0 0,1-1 1 0 0,1 0-1 0 0,2 1 0 0 0,0-1 0 0 0,2 1 0 0 0,0 1 0 0 0,2-1 0 0 0,1 1 0 0 0,0 1 1 0 0,2 0-1 0 0,1 1 0 0 0,0 0 0 0 0,7-6-27 0 0,47-57 192 0 0,-51 74-204 0 0,-16 11 25 0 0,0 0 27 0 0,0 0-22 0 0,0 0-9 0 0,0 0-21 0 0,1 15 67 0 0,17 54 105 0 0,15 9-1074 0 0,-18-48-721 0 0,-2-7-2830 0 0,-8-6-4765 0 0,-3-6-3106 0 0</inkml:trace>
  <inkml:trace contextRef="#ctx0" brushRef="#br0" timeOffset="392.158">479 932 11106 0 0,'0'0'1605'0'0,"0"0"-330"0"0,0 0 120 0 0,0 0 297 0 0,0 0 139 0 0,0 0-185 0 0,0 0-377 0 0,0 0-327 0 0,0 0-183 0 0,0 0-95 0 0,0 0-77 0 0,0 0-69 0 0,0 0-71 0 0,-1 23-80 0 0,-7 108 182 0 0,1-53 234 0 0,27-93-6579 0 0,-18 4 2091 0 0,2-3-5998 0 0,-3 10 1472 0 0</inkml:trace>
  <inkml:trace contextRef="#ctx0" brushRef="#br0" timeOffset="731.604">711 630 4833 0 0,'0'0'3658'0'0,"0"0"-1251"0"0,0 0-512 0 0,0 0-250 0 0,0 0-128 0 0,0 0-158 0 0,0 0-230 0 0,0 0-104 0 0,0 0-89 0 0,0 0-94 0 0,0 0-82 0 0,0 0-46 0 0,-7 5-44 0 0,-23 15-74 0 0,54-67 2530 0 0,-43 51-2847 0 0,-40 35-300 0 0,96-68-5011 0 0,-23 11-5183 0 0,-9 11-1460 0 0</inkml:trace>
  <inkml:trace contextRef="#ctx0" brushRef="#br0" timeOffset="1072.61">857 133 1992 0 0,'0'0'4015'0'0,"0"0"-1708"0"0,0 0-550 0 0,0 0-33 0 0,0 0 21 0 0,0 0-60 0 0,0 0-212 0 0,0 0-207 0 0,0 0-186 0 0,0 0-141 0 0,0 0-88 0 0,0 0-68 0 0,0 0-62 0 0,-11 13-38 0 0,-68 92 1612 0 0,31-43-1161 0 0,47-74-8483 0 0,2 3-1090 0 0,2 8-2223 0 0</inkml:trace>
  <inkml:trace contextRef="#ctx0" brushRef="#br0" timeOffset="1639.72">4 177 0 0 0,'0'0'1206'0'0,"0"0"626"0"0,0 0 267 0 0,0 0 38 0 0,0 0 8 0 0,0 0-127 0 0,0 0-224 0 0,0 0-166 0 0,0 0-216 0 0,0 0-187 0 0,0 0-69 0 0,0 0-78 0 0,0 0-76 0 0,-3 0-97 0 0,3-1-641 0 0,0 1 1 0 0,0 0 0 0 0,0 0 0 0 0,0-1-1 0 0,0 1 1 0 0,0 0 0 0 0,0 0-1 0 0,0 0 1 0 0,0-1 0 0 0,0 1 0 0 0,0 0-1 0 0,0 0 1 0 0,0 0 0 0 0,0-1 0 0 0,0 1-1 0 0,0 0-264 0 0,26-3 1135 0 0,21-6-593 0 0,1 2-1 0 0,0 3 0 0 0,0 1 1 0 0,36 4-542 0 0,-59-1 192 0 0,-39-16 459 0 0,-65-68-511 0 0,52 37-247 0 0,27 46-6 0 0,0 1-89 0 0,0 0-118 0 0,0 0-209 0 0,23 0-7307 0 0,-14 0 561 0 0,-2 0-5299 0 0</inkml:trace>
</inkml:ink>
</file>

<file path=ppt/ink/ink9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1:10.2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12 115 6169 0 0,'0'0'2143'0'0,"0"0"-150"0"0,0 0 18 0 0,0 0 5 0 0,0 0-99 0 0,0 0-257 0 0,0 0-396 0 0,0 0-386 0 0,0 0-225 0 0,0 0-123 0 0,0 0-67 0 0,0 0-30 0 0,0 0-5 0 0,-11 0 610 0 0,196-2 3749 0 0,8 0-4236 0 0,-143 13-459 0 0,-111-85 1873 0 0,29 27-3298 0 0,32 47 550 0 0,14 0-4169 0 0,-6 0-350 0 0,1 0-6838 0 0</inkml:trace>
</inkml:ink>
</file>

<file path=ppt/ink/ink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19:12.6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27 5529 0 0,'0'0'3236'0'0,"0"0"-1067"0"0,0 0-590 0 0,0 0-113 0 0,0 0 16 0 0,0 0-63 0 0,0 0-244 0 0,0 0-306 0 0,0 0-130 0 0,0 0-28 0 0,0 0 42 0 0,0 0 34 0 0,0 0-72 0 0,10 3-58 0 0,87 16 1581 0 0,134-42 608 0 0,-122 3-2617 0 0,-57 14 827 0 0,-30 7-4424 0 0,-3-1-6585 0 0,-16 0-2396 0 0</inkml:trace>
</inkml:ink>
</file>

<file path=ppt/ink/ink9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1: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2296 0 0,'0'0'2573'0'0,"0"0"-438"0"0,0 0 0 0 0,0 0 52 0 0,0 0-70 0 0,0 0-203 0 0,0 0-331 0 0,0 0-306 0 0,0 0-281 0 0,0 0-189 0 0,0 0-111 0 0,0 0-81 0 0,0 0-29 0 0,8 11 2720 0 0,118-7-804 0 0,-44-12-2117 0 0,-81 8-358 0 0,-1 0 2 0 0,0 0 4 0 0,0 0 13 0 0,0 0 30 0 0,0 0 20 0 0,-27 4 256 0 0,-158 43-243 0 0,417-75 350 0 0,-187 28-1469 0 0,-41 3-643 0 0,-2-2-1765 0 0,-1-1-4255 0 0,-1 3-4661 0 0</inkml:trace>
</inkml:ink>
</file>

<file path=ppt/ink/ink9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1:11.5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66 100 11218 0 0,'0'0'4373'0'0,"0"0"-2846"0"0,0 0-960 0 0,0 0 159 0 0,0 0 362 0 0,0 0 217 0 0,0 0-56 0 0,0 0-324 0 0,0 0-334 0 0,0 0-222 0 0,0 0-122 0 0,-4 32-76 0 0,-15 103-54 0 0,-15 62 178 0 0,30-156-316 0 0,-1-1 2506 0 0,9-73-2345 0 0,1 0-1 0 0,1 0 1 0 0,2 1-1 0 0,1 0 1 0 0,1 0-1 0 0,2 1 0 0 0,2 1 1 0 0,5-10-140 0 0,8-20 99 0 0,-18 37-65 0 0,2 1-1 0 0,1 0 0 0 0,0 1 0 0 0,2 0 0 0 0,0 1 0 0 0,1 1 1 0 0,1 0-1 0 0,5-3-33 0 0,-19 22 5 0 0,0 1 0 0 0,-1-1-1 0 0,1 0 1 0 0,0 1 0 0 0,0 0 0 0 0,0-1 0 0 0,0 1 0 0 0,0 0 0 0 0,-1 0 0 0 0,1 0-1 0 0,0 0 1 0 0,-1 0 0 0 0,1 0 0 0 0,-1 0 0 0 0,1 1 0 0 0,-1-1 0 0 0,0 1 0 0 0,1-1-1 0 0,-1 1 1 0 0,0-1 0 0 0,0 1 0 0 0,0 0 0 0 0,0-1 0 0 0,0 1 0 0 0,-1 0 0 0 0,1 0-1 0 0,0 0 1 0 0,-1 0 0 0 0,0 0 0 0 0,1 0 0 0 0,-1-1 0 0 0,0 1 0 0 0,0 0 0 0 0,0 0-1 0 0,0 1-4 0 0,2 3 37 0 0,42 98 287 0 0,-19-76-320 0 0,-25-27 12 0 0,0-1-18 0 0,0 0-8 0 0,0 0-26 0 0,0 0-51 0 0,0 0 15 0 0,0 0-49 0 0,0 0-53 0 0,0 0-81 0 0,-1-18-5315 0 0,-2 7-6153 0 0,1 7 509 0 0</inkml:trace>
</inkml:ink>
</file>

<file path=ppt/ink/ink9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1:12.1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1 199 6529 0 0,'0'0'4185'0'0,"0"0"-1800"0"0,0 0-585 0 0,0 0 30 0 0,0 0 12 0 0,0 0-153 0 0,0 0-314 0 0,0 0-361 0 0,0 0-262 0 0,0 0-137 0 0,0 0-78 0 0,0 0-29 0 0,9-6-18 0 0,29-19-53 0 0,41 16 1152 0 0,-42 9-1369 0 0,-1 3 1 0 0,0 0 0 0 0,0 3-1 0 0,-1 1 1 0 0,0 1 0 0 0,10 5-221 0 0,23 5 45 0 0,-80-40 1456 0 0,-86-102-1393 0 0,59 61-911 0 0,39 63 191 0 0,5-3-3354 0 0,5-2-4112 0 0,-4 5-4401 0 0</inkml:trace>
</inkml:ink>
</file>

<file path=ppt/ink/ink9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1:12.7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 1 1856 0 0,'0'0'1923'0'0,"0"0"-27"0"0,0 0 113 0 0,0 0 136 0 0,0 0 2 0 0,0 0-183 0 0,0 0-283 0 0,0 0-345 0 0,0 0-280 0 0,0 0-189 0 0,0 0-109 0 0,0 0-24 0 0,0 0-28 0 0,-7 0-5 0 0,-19 3 1805 0 0,247 16 2141 0 0,174-12-3405 0 0,-345-7-1120 0 0,-52 4-2221 0 0,11-4-9525 0 0,-6 0-1124 0 0</inkml:trace>
</inkml:ink>
</file>

<file path=ppt/ink/ink9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1:08.6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36 159 5961 0 0,'0'0'2233'0'0,"0"0"-310"0"0,0 0-149 0 0,0 0 35 0 0,0 0 104 0 0,0 0-62 0 0,0 0-315 0 0,0 0-401 0 0,0 0-403 0 0,0 0-324 0 0,0 0-144 0 0,-1 3 46 0 0,-2 273 3514 0 0,-12-58-3037 0 0,11-213 721 0 0,-1-22-1113 0 0,-2-31-356 0 0,8 10-5 0 0,1 1-1 0 0,3-1 1 0 0,0 1-1 0 0,3 0 1 0 0,1 0-1 0 0,2 1 1 0 0,1 0-1 0 0,12-23-33 0 0,70-118 35 0 0,-92 173-29 0 0,0 0 0 0 0,0 0 1 0 0,1 0-1 0 0,0 0 1 0 0,0 0-1 0 0,0 1 0 0 0,0-1 1 0 0,0 1-1 0 0,1 0 0 0 0,-1 0 1 0 0,1 0-1 0 0,0 0 0 0 0,0 1 1 0 0,0 0-1 0 0,0-1 0 0 0,1 2 1 0 0,-1-1-1 0 0,0 0 0 0 0,1 1 1 0 0,0 0-1 0 0,-1 0 0 0 0,1 0 1 0 0,-1 0-1 0 0,1 1 0 0 0,0 0-5 0 0,-2 2 5 0 0,0 1 0 0 0,-1 0 0 0 0,0 0 0 0 0,0 0 0 0 0,0 0 1 0 0,0 0-1 0 0,0 0 0 0 0,-1 0 0 0 0,1 1 0 0 0,-1-1 1 0 0,0 1-1 0 0,0-1 0 0 0,0 1 0 0 0,0-1 0 0 0,-1 1 0 0 0,1 0 1 0 0,-1 1-7 0 0,2 4 15 0 0,11 86 149 0 0,24-21-2255 0 0,-21-51-4383 0 0,-12-17-1188 0 0,0-1-4643 0 0</inkml:trace>
  <inkml:trace contextRef="#ctx0" brushRef="#br0" timeOffset="517.03">452 553 136 0 0,'0'0'1791'0'0,"0"0"-92"0"0,0 0 192 0 0,0 0 306 0 0,0 0 122 0 0,0 0-161 0 0,0 0-291 0 0,0 0-284 0 0,0 0-207 0 0,0 0-133 0 0,0 0-136 0 0,0 0-132 0 0,0 0-127 0 0,-3 8-97 0 0,-24 104 2213 0 0,24-31-2958 0 0,7-89-632 0 0,17-34-5482 0 0,-10 13-4579 0 0,-9 21 3197 0 0</inkml:trace>
  <inkml:trace contextRef="#ctx0" brushRef="#br0" timeOffset="976.12">599 240 2489 0 0,'0'0'3243'0'0,"0"0"-775"0"0,0 0-406 0 0,0 0-188 0 0,0 0-163 0 0,0 0-181 0 0,0 0-233 0 0,0 0-209 0 0,0 0-190 0 0,0 0-138 0 0,0 0-62 0 0,0 0-41 0 0,0 0-37 0 0,-6 0-56 0 0,-16 3-82 0 0,5 10 3090 0 0,19-14-3839 0 0,26-25-964 0 0,-17 18-3042 0 0,-1 1-5512 0 0,-7 7-672 0 0</inkml:trace>
</inkml:ink>
</file>

<file path=ppt/ink/ink9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5:57.7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19 298 0 0 0,'0'0'460'0'0,"0"0"495"0"0,0 0 247 0 0,0 0 42 0 0,0 0-93 0 0,0 0-123 0 0,0 0-92 0 0,0 0-9 0 0,0 0 61 0 0,-4 3 62 0 0,-11 7 62 0 0,46 7 11119 0 0,80-18-8495 0 0,144-20-2026 0 0,-133 10-1314 0 0,-98 6-905 0 0,-26 6-2524 0 0,-5 3 1539 0 0,-17 5-4539 0 0,8-4-3186 0 0,6-1 381 0 0</inkml:trace>
  <inkml:trace contextRef="#ctx0" brushRef="#br0" timeOffset="252.238">70 505 4633 0 0,'0'0'3138'0'0,"0"0"-392"0"0,0 0-298 0 0,0 0-219 0 0,0 0-313 0 0,0 0-326 0 0,0 0-327 0 0,0 0-287 0 0,0 0-213 0 0,0 0-175 0 0,0 0-116 0 0,0 0-64 0 0,0 0-25 0 0,-7 2-27 0 0,-18 11 767 0 0,33-9-852 0 0,0-1 0 0 0,-1-1 0 0 0,1 0 0 0 0,0 0 0 0 0,1 0 0 0 0,-1-1 0 0 0,0 0 0 0 0,0-1 0 0 0,0 0 1 0 0,1 0-1 0 0,-1-1 0 0 0,1 0-271 0 0,21 0 384 0 0,171-24 536 0 0,-92 17-1177 0 0,-109 8 46 0 0,0 0-77 0 0,0 0-94 0 0,-27-13-10343 0 0,18 11 1574 0 0,5-2 576 0 0</inkml:trace>
  <inkml:trace contextRef="#ctx0" brushRef="#br0" timeOffset="893.184">256 11 0 0 0,'0'0'1943'0'0,"0"0"72"0"0,0 0-46 0 0,0 0 11 0 0,0 0 30 0 0,0 0-84 0 0,0 0-225 0 0,0 0-294 0 0,0 0-308 0 0,0 0-272 0 0,0 0-164 0 0,0 0-128 0 0,0 0-50 0 0,-11-2 39 0 0,-32-7 16 0 0,43 9-482 0 0,-1 1 1 0 0,0-1-1 0 0,1 0 0 0 0,-1 1 0 0 0,0-1 1 0 0,1 0-1 0 0,-1 1 0 0 0,1-1 0 0 0,-1 1 1 0 0,1-1-1 0 0,-1 1 0 0 0,1-1 0 0 0,-1 1 1 0 0,1 0-1 0 0,-1-1 0 0 0,1 1 0 0 0,-1-1 1 0 0,1 1-1 0 0,0 0 0 0 0,0-1 0 0 0,-1 1 1 0 0,1 0-1 0 0,0 0 0 0 0,0-1 0 0 0,0 1 1 0 0,0 0-1 0 0,0-1 0 0 0,0 1 0 0 0,0 0 1 0 0,0 0-1 0 0,0-1 0 0 0,0 1 0 0 0,0 0 1 0 0,0 0-1 0 0,0-1 0 0 0,1 1 0 0 0,-1 0 0 0 0,0-1 1 0 0,0 1-1 0 0,1 0 0 0 0,-1-1 0 0 0,1 1 1 0 0,-1-1-1 0 0,0 1 0 0 0,1 0 0 0 0,-1-1 1 0 0,1 1-1 0 0,0-1 0 0 0,-1 1-58 0 0,131 97 4266 0 0,23 9-3252 0 0,-120-85-954 0 0,-21-14-51 0 0,-1 0-1 0 0,0 0 1 0 0,0 1-1 0 0,-1 0 1 0 0,-1 1-1 0 0,1 1 0 0 0,-1 0 1 0 0,0 1-9 0 0,-9-8 12 0 0,-1-1 0 0 0,0 0-1 0 0,1 1 1 0 0,-1-1 0 0 0,-1 1 0 0 0,1-1 0 0 0,0 1-1 0 0,-1-1 1 0 0,0 0 0 0 0,1 1 0 0 0,-1-1 0 0 0,-1 0 0 0 0,1 0-1 0 0,0 1 1 0 0,-1-1 0 0 0,0 0 0 0 0,1 0 0 0 0,-1-1-1 0 0,0 1 1 0 0,-1 0 0 0 0,1-1 0 0 0,0 1 0 0 0,-1-1-1 0 0,1 1 1 0 0,-1-1 0 0 0,0 0 0 0 0,0 0 0 0 0,0-1 0 0 0,0 1-1 0 0,0-1 1 0 0,0 1 0 0 0,-1-1-12 0 0,-12 11 31 0 0,-251 209 413 0 0,227-178-378 0 0,39-42-88 0 0,1-1-3 0 0,0 0-26 0 0,0 0 10 0 0,0 0-12 0 0,0 0-11 0 0,0 0-15 0 0,0 0-42 0 0,0 0-59 0 0,0 0-75 0 0,18 0-2920 0 0,-2-5-1411 0 0,-6-1-5311 0 0,-8 2-359 0 0</inkml:trace>
</inkml:ink>
</file>

<file path=ppt/ink/ink9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5:59.7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364 69 3881 0 0,'0'0'2838'0'0,"0"0"-536"0"0,0 0-307 0 0,0 0-55 0 0,0 0-23 0 0,0 0-162 0 0,0 0-303 0 0,0 0-297 0 0,0 0-211 0 0,0 0-147 0 0,0 0-87 0 0,0 0-82 0 0,0 0-62 0 0,-5-10-40 0 0,-17-29-34 0 0,-13 25 791 0 0,27 12-1136 0 0,0 1 0 0 0,0-1 1 0 0,0 2-1 0 0,-1-1 0 0 0,1 1 0 0 0,0 1 0 0 0,0-1 0 0 0,0 1 0 0 0,0 1 0 0 0,0-1 0 0 0,0 1 0 0 0,0 1 0 0 0,0 0 0 0 0,1 0 0 0 0,-5 2-147 0 0,0 2 54 0 0,1 0-1 0 0,-1 0 1 0 0,1 1-1 0 0,0 1 1 0 0,1 0-1 0 0,0 0 1 0 0,1 1 0 0 0,0 0-1 0 0,0 1 1 0 0,1 0-1 0 0,0 0 1 0 0,1 1-1 0 0,-3 7-53 0 0,4-5 9 0 0,0-1 0 0 0,1 1 0 0 0,1 0 0 0 0,1 1 0 0 0,0-1-1 0 0,1 1 1 0 0,0-1 0 0 0,1 1 0 0 0,1 0 0 0 0,0 0 0 0 0,1 3-9 0 0,0-14 13 0 0,0 1 1 0 0,0-1-1 0 0,0 0 1 0 0,1 0-1 0 0,-1 0 1 0 0,1 0-1 0 0,0 0 1 0 0,0 0-1 0 0,1 0 1 0 0,-1-1-1 0 0,1 1 1 0 0,-1-1-1 0 0,1 0 1 0 0,0 0-1 0 0,1 0 1 0 0,-1 0-1 0 0,0 0 1 0 0,1-1-1 0 0,0 1 1 0 0,-1-1 0 0 0,1 0-1 0 0,0 0 1 0 0,0-1-1 0 0,0 1 1 0 0,0-1-1 0 0,1 0 1 0 0,-1 0-1 0 0,0 0 1 0 0,1 0-14 0 0,4 0 67 0 0,0 0 0 0 0,1 0 0 0 0,-1 0 0 0 0,0-2 0 0 0,1 1 0 0 0,-1-1 0 0 0,0 0 0 0 0,1-1 0 0 0,-1 0 0 0 0,0-1 0 0 0,0 0 0 0 0,8-3-67 0 0,8-9 92 0 0,-1-2-1 0 0,-1 0 1 0 0,-1-1-1 0 0,0-1 1 0 0,-2-1-1 0 0,0-1 1 0 0,-1 0 0 0 0,-1-2-1 0 0,-1 0 1 0 0,-1-1-1 0 0,-1-1 1 0 0,0-3-92 0 0,37-94 268 0 0,-52 122-265 0 0,0 0 7 0 0,0 0 0 0 0,0 0-5 0 0,0 19-57 0 0,13 216 43 0 0,24-88-54 0 0,-37-147-2 0 0,1 0 0 0 0,0 0 0 0 0,0 1 0 0 0,0-1 0 0 0,-1 0 0 0 0,1 0 0 0 0,0 0 0 0 0,0 0 0 0 0,0 0 0 0 0,0 0 0 0 0,-1 0 0 0 0,1 0 0 0 0,0 0 0 0 0,0 0 0 0 0,0 0 0 0 0,0 0 0 0 0,-1-1 0 0 0,1 1 0 0 0,0 0 0 0 0,0-1 0 0 0,-1 1 0 0 0,1 0 0 0 0,0-1 0 0 0,0 1 0 0 0,-1-1 0 0 0,1 1 0 0 0,0-1 0 0 0,-1 0 0 0 0,1 1 0 0 0,-1-1 0 0 0,1 0 0 0 0,-1 1 0 0 0,1-1 0 0 0,-1 0 0 0 0,0 1 0 0 0,1-1 0 0 0,-1 0 0 0 0,0 0 0 0 0,1 0 0 0 0,-1 1 0 0 0,0-1 0 0 0,0 0 0 0 0,0 0 0 0 0,0 0 0 0 0,0 0 0 0 0,0 1 0 0 0,0-1 0 0 0,0 0 0 0 0,0 0 0 0 0,0 0 0 0 0,0 0 0 0 0,0 1 1 0 0,-1-1-1 0 0,1 0 0 0 0,0 0 65 0 0,1-2-446 0 0,4-15-2781 0 0,-3 7-1829 0 0,-1 3-7248 0 0</inkml:trace>
</inkml:ink>
</file>

<file path=ppt/ink/ink9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6:00.3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119 0 6025 0 0,'0'0'2940'0'0,"0"0"-756"0"0,0 0-436 0 0,0 0-146 0 0,0 0-123 0 0,0 0-243 0 0,0 0-335 0 0,0 0-279 0 0,0 0-123 0 0,0 0-13 0 0,0 0 32 0 0,0 0 54 0 0,0 0 11 0 0,-1 4 2995 0 0,-2 3-2236 0 0,-56 52-447 0 0,4 11 266 0 0,152-176-446 0 0,-96 105-652 0 0,-1 1-4 0 0,0 0 5 0 0,0 0 0 0 0,0 0-22 0 0,0 0 9 0 0,-20 19-23 0 0,-17 20-235 0 0,33-36-2348 0 0,5-8-8527 0 0,0 5 9572 0 0,1-4-10080 0 0</inkml:trace>
</inkml:ink>
</file>

<file path=ppt/ink/ink9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6:00.8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3 196 408 0 0,'0'0'3930'0'0,"0"0"-1353"0"0,0 0-250 0 0,0 0 100 0 0,0 0-76 0 0,0 0-273 0 0,0 0-404 0 0,0 0-371 0 0,0 0-254 0 0,0 0-139 0 0,0 0-49 0 0,0 0-70 0 0,0 0-87 0 0,-3 1-92 0 0,138-2 4043 0 0,43-6-3986 0 0,-156 7 756 0 0,-78-45-1088 0 0,45 32-373 0 0,4 7-5 0 0,0 0 1 0 0,1-1-1 0 0,0 0 0 0 0,0 0 1 0 0,1 0-1 0 0,0-1 0 0 0,0 0 1 0 0,1 0-1 0 0,-1 0 1 0 0,2 0-1 0 0,0-1 0 0 0,0 0 1 0 0,0 1-1 0 0,1-1 1 0 0,0-2 40 0 0,2 10-423 0 0,0 1-215 0 0,12-1-2491 0 0,2-1-2526 0 0,-7 2-3957 0 0</inkml:trace>
</inkml:ink>
</file>

<file path=ppt/ink/ink9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6:01.3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 0 9426 0 0,'0'0'2613'0'0,"0"0"-717"0"0,0 0-278 0 0,0 0-13 0 0,0 0-48 0 0,0 0-185 0 0,0 0-266 0 0,0 0-282 0 0,0 0-179 0 0,0 0-95 0 0,0 0-60 0 0,0 0-43 0 0,1 4-41 0 0,-7 54 1442 0 0,-4 4-1423 0 0,10-60-445 0 0,0-2-22 0 0,0 0-20 0 0,0 0-70 0 0,0 0-105 0 0,0 0-155 0 0,7-24-5011 0 0,0 11 1101 0 0,-2 2-2430 0 0,-2 3-2774 0 0</inkml:trace>
</inkml:ink>
</file>

<file path=ppt/ink/ink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19:14.1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310 0 1904 0 0,'0'0'2044'0'0,"0"0"-47"0"0,0 0 33 0 0,0 0 65 0 0,0 0 3 0 0,0 0-175 0 0,0 0-375 0 0,0 0-357 0 0,0 0-261 0 0,0 0-129 0 0,0 0-41 0 0,0 0-30 0 0,0 0 41 0 0,1 4-20 0 0,0 21-72 0 0,-2 0 1 0 0,0 0 0 0 0,-2-1 0 0 0,0 1-1 0 0,-2 0 1 0 0,-1-1 0 0 0,-2 6-680 0 0,-32 95 467 0 0,-4-3 0 0 0,-10 7-467 0 0,15-34 138 0 0,-16 66-31 0 0,38-54 56 0 0,17-107-177 0 0,-15 22 824 0 0,0-3-536 0 0,9-8-228 0 0,7-11-37 0 0,-1 0 0 0 0,0 0 0 0 0,1 0 0 0 0,-1 0 0 0 0,1 0 0 0 0,-1 0 0 0 0,0 0 0 0 0,1 0 0 0 0,-1 0 0 0 0,0 0-1 0 0,1 1 1 0 0,-1-1 0 0 0,0 0 0 0 0,1 0 0 0 0,-1 0 0 0 0,0 0 0 0 0,1 1 0 0 0,-1-1 0 0 0,0 0 0 0 0,0 0 0 0 0,1 0 0 0 0,-1 1 0 0 0,0-1 0 0 0,0 0 0 0 0,1 0-1 0 0,-1 1 1 0 0,0-1 0 0 0,0 0 0 0 0,0 1 0 0 0,0-1 0 0 0,1 0 0 0 0,-1 1 0 0 0,0-1 0 0 0,0 0 0 0 0,0 1 0 0 0,0-1 0 0 0,0 0 0 0 0,0 1 0 0 0,0-1-1 0 0,0 1 1 0 0,0-1 0 0 0,0 0 0 0 0,0 1 0 0 0,0-1 0 0 0,0 0 0 0 0,0 1 0 0 0,0-1 0 0 0,-1 0 0 0 0,1 1 0 0 0,0-1 0 0 0,0 0 0 0 0,0 1 0 0 0,0-1 0 0 0,-1 0-1 0 0,1 0 1 0 0,0 1 0 0 0,0-1-9 0 0,187-36 564 0 0,43-13-90 0 0,-40 43-530 0 0,-191 6-179 0 0,-1 0-3008 0 0,-3 3-8852 0 0,3-3-235 0 0</inkml:trace>
  <inkml:trace contextRef="#ctx0" brushRef="#br0" timeOffset="588.413">848 851 7546 0 0,'0'0'1845'0'0,"0"0"-290"0"0,0 0-9 0 0,0 0 161 0 0,0 0 85 0 0,0 0-162 0 0,0 0-380 0 0,0 0-385 0 0,0 0-227 0 0,0 0-98 0 0,0 0-19 0 0,0 0 26 0 0,-2 9 9 0 0,-29 176 2762 0 0,4-38-2246 0 0,26-147-1104 0 0,1 0-1 0 0,0 0 0 0 0,-1 0 0 0 0,1 0 0 0 0,0-1 0 0 0,-1 1 0 0 0,1 0 1 0 0,0 0-1 0 0,-1 0 0 0 0,1 0 0 0 0,0 0 0 0 0,-1 0 0 0 0,1 0 1 0 0,0 0-1 0 0,-1 0 0 0 0,1 0 0 0 0,0 0 0 0 0,-1 0 0 0 0,1 0 0 0 0,0 0 1 0 0,-1 0-1 0 0,1 0 0 0 0,0 1 0 0 0,-1-1 0 0 0,1 0 0 0 0,0 0 0 0 0,-1 0 1 0 0,1 0-1 0 0,0 1 0 0 0,0-1 0 0 0,-1 0 0 0 0,1 0 0 0 0,0 1 1 0 0,0-1-1 0 0,-1 0 0 0 0,1 0 0 0 0,0 1 0 0 0,0-1 0 0 0,0 0 0 0 0,0 1 1 0 0,-1-1-1 0 0,1 0 0 0 0,0 1 0 0 0,0-1 0 0 0,0 0 0 0 0,0 1 0 0 0,0-1 1 0 0,0 0-1 0 0,0 1 0 0 0,0-1 0 0 0,0 0 0 0 0,0 1 0 0 0,0-1 0 0 0,0 0 1 0 0,0 1-1 0 0,0-1 0 0 0,0 0 0 0 0,0 1 0 0 0,1-1 0 0 0,-1 0 1 0 0,0 1-1 0 0,0-1 33 0 0,-5-14-4652 0 0,3 0-5059 0 0,2 10-818 0 0</inkml:trace>
  <inkml:trace contextRef="#ctx0" brushRef="#br0" timeOffset="1011.454">820 876 6977 0 0,'0'0'2549'0'0,"0"0"-486"0"0,0 0-196 0 0,0 0-6 0 0,0 0-57 0 0,0 0-206 0 0,0 0-355 0 0,0 0-410 0 0,0 0-289 0 0,0 0-130 0 0,0 0-68 0 0,0 0-12 0 0,0 0 15 0 0,0 0 1 0 0,0 0-41 0 0,0 0-34 0 0,18 0 962 0 0,157-28 1069 0 0,-129 23-2040 0 0,-45 5-274 0 0,-1 0 18 0 0,0 0-15 0 0,0 0 5 0 0,0 0-12 0 0,0 0-11 0 0,0 0-27 0 0,0 0-14 0 0,-15 10-1275 0 0,-5 5-2472 0 0,13-11 142 0 0,1 0-3404 0 0,2-4-4408 0 0</inkml:trace>
  <inkml:trace contextRef="#ctx0" brushRef="#br0" timeOffset="1332.458">798 1027 4369 0 0,'0'0'2544'0'0,"0"0"-832"0"0,0 0-412 0 0,0 0 161 0 0,0 0 274 0 0,0 0 37 0 0,0 0-263 0 0,0 0-438 0 0,0 0-335 0 0,0 0-4 0 0,0 0 62 0 0,0 0 62 0 0,0 0 22 0 0,6 0-140 0 0,124-11 3170 0 0,-90 1-6558 0 0,-26 5-7509 0 0,-9 2-1683 0 0</inkml:trace>
</inkml:ink>
</file>

<file path=ppt/ink/ink9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6:01.7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94 45 8210 0 0,'0'0'2339'0'0,"0"0"-388"0"0,0 0-175 0 0,0 0-143 0 0,0 0-218 0 0,0 0-250 0 0,0 0-279 0 0,0 0-217 0 0,0 0-115 0 0,0 0-75 0 0,0 0-17 0 0,0 0 0 0 0,0 0 12 0 0,-6 3-7 0 0,-27 16 653 0 0,32-21 1535 0 0,11-21-2228 0 0,-10 22-319 0 0,0 1 31 0 0,0 0 12 0 0,0 0 6 0 0,-25 0 262 0 0,-14 7-303 0 0,100-38-2190 0 0,-31 22-5547 0 0,-20 6 2169 0 0,1-1-7067 0 0</inkml:trace>
</inkml:ink>
</file>

<file path=ppt/ink/ink9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6:02.2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45 5889 0 0,'0'0'2541'0'0,"0"0"-199"0"0,0 0-31 0 0,0 0-108 0 0,0 0-300 0 0,0 0-408 0 0,0 0-403 0 0,0 0-260 0 0,0 0-103 0 0,0 0-63 0 0,0 0-23 0 0,0 0-20 0 0,0 0 37 0 0,4 0 51 0 0,33 2 10 0 0,0-1 0 0 0,-1-2 1 0 0,1-2-1 0 0,-1-1 0 0 0,0-2 1 0 0,9-4-722 0 0,70-9 190 0 0,-64 15-211 0 0,-50 4-63 0 0,-1 0-47 0 0,0 0-57 0 0,0 0-41 0 0,0 0-145 0 0,-18 3-3529 0 0,6 3 646 0 0,5-1-2560 0 0,-1-1-6136 0 0</inkml:trace>
</inkml:ink>
</file>

<file path=ppt/ink/ink9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6:02.6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 0 672 0 0,'0'0'1779'0'0,"0"0"-2"0"0,0 0 84 0 0,0 0 52 0 0,0 0-168 0 0,0 0-294 0 0,0 0-258 0 0,0 0-172 0 0,0 0-89 0 0,0 0-25 0 0,0 0-5 0 0,0 0-14 0 0,-4 15 4442 0 0,5-15-4736 0 0,23 14 3904 0 0,-13-10-4302 0 0,0-1 0 0 0,1 0 0 0 0,-1-1 0 0 0,1-1-1 0 0,-1 0 1 0 0,1 0 0 0 0,0-1 0 0 0,-1-1 0 0 0,1 1 0 0 0,-1-2 0 0 0,1 0-1 0 0,1-1-195 0 0,58-4 229 0 0,0 4-935 0 0,-58 1-65 0 0,-7 1-1922 0 0,2 0-6118 0 0,-6 1-4057 0 0</inkml:trace>
</inkml:ink>
</file>

<file path=ppt/ink/ink9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6:08.1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1 196 5209 0 0,'0'0'2626'0'0,"0"0"-137"0"0,0 0-120 0 0,0 0-192 0 0,0 0-350 0 0,0 0-431 0 0,0 0-409 0 0,0 0-289 0 0,0 0-96 0 0,0 0-16 0 0,0 0-11 0 0,0 0 46 0 0,0 0-33 0 0,9-2-33 0 0,156-14 2439 0 0,47 4-1622 0 0,-212 12-1324 0 0,0 0 22 0 0,0 0 20 0 0,0 0-6 0 0,0 0 47 0 0,0 0 9 0 0,0 0-4 0 0,0 0 33 0 0,0 0-30 0 0,0 0-11 0 0,0 0-5 0 0,0 0-24 0 0,0 0-15 0 0,-22-23 249 0 0,-67-46-32 0 0,26 3-459 0 0,77 58-8582 0 0,-12 8 5536 0 0,3 0-8903 0 0</inkml:trace>
</inkml:ink>
</file>

<file path=ppt/ink/ink9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6:09.4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383 21 11578 0 0,'0'0'2173'0'0,"0"0"-547"0"0,0 0-198 0 0,0 0 6 0 0,0 0-71 0 0,0 0-155 0 0,0 0-199 0 0,0 0-196 0 0,0 0-173 0 0,0 0-128 0 0,0 0-85 0 0,0 0-59 0 0,0 0-24 0 0,-26-3-22 0 0,-84-11-46 0 0,51 21 139 0 0,45-1-379 0 0,1 1 1 0 0,0 1-1 0 0,0 0 0 0 0,1 1 0 0 0,0 0 0 0 0,0 1 1 0 0,1 0-1 0 0,0 1 0 0 0,1 0 0 0 0,1 1 0 0 0,-1 0 1 0 0,2 0-1 0 0,0 1 0 0 0,-3 7-36 0 0,8-17-2 0 0,1 0 0 0 0,0 0 1 0 0,0 0-1 0 0,0 1 0 0 0,0-1 1 0 0,1 1-1 0 0,-1 0 0 0 0,1-1 0 0 0,0 1 1 0 0,0 0-1 0 0,0 0 0 0 0,1-1 0 0 0,0 1 1 0 0,-1 0-1 0 0,1 0 0 0 0,0 0 0 0 0,1 0 1 0 0,-1 0-1 0 0,1-1 0 0 0,0 1 0 0 0,-1 0 1 0 0,2 0-1 0 0,-1-1 0 0 0,0 1 0 0 0,1-1 1 0 0,0 1-1 0 0,0-1 0 0 0,0 1 0 0 0,0-1 1 0 0,0 0-1 0 0,1 0 0 0 0,-1 0 0 0 0,1 0 1 0 0,0-1-1 0 0,0 1 0 0 0,0-1 0 0 0,0 0 1 0 0,0 1-1 0 0,0-1 0 0 0,1-1 0 0 0,-1 1 1 0 0,3 1 1 0 0,15-3 87 0 0,-1-1 1 0 0,0-1-1 0 0,0-1 1 0 0,0 0-1 0 0,0-2 0 0 0,0 0 1 0 0,-1-1-1 0 0,0-1 1 0 0,0-1-1 0 0,-1 0 1 0 0,0-2-1 0 0,0 0 1 0 0,-1-1-1 0 0,0 0 1 0 0,-1-2-1 0 0,-1 0 1 0 0,12-12-88 0 0,184-142 1335 0 0,-217 196-893 0 0,-73 172-356 0 0,76-109-214 0 0,3-90 90 0 0,1 0 1 0 0,-1 0 0 0 0,1 1 0 0 0,-1-1 0 0 0,1 0 0 0 0,0 0-1 0 0,0 0 1 0 0,0 0 0 0 0,0 0 0 0 0,0 0 0 0 0,0 0 0 0 0,0 0-1 0 0,1 0 1 0 0,-1-1 0 0 0,1 1 0 0 0,-1 0 0 0 0,1-1 0 0 0,0 1-1 0 0,0-1 1 0 0,0 0 0 0 0,-1 0 0 0 0,1 1 0 0 0,0-1 0 0 0,0 0-1 0 0,1-1 1 0 0,-1 1 0 0 0,0 0 0 0 0,0-1 0 0 0,0 1-1 0 0,1-1 38 0 0,21 4-3343 0 0,-2-3-4297 0 0,-15-1-4444 0 0</inkml:trace>
</inkml:ink>
</file>

<file path=ppt/ink/ink9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6:08.5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1 181 9074 0 0,'0'0'2403'0'0,"0"0"-751"0"0,0 0-389 0 0,0 0-1 0 0,0 0 12 0 0,0 0-70 0 0,0 0-143 0 0,0 0-182 0 0,0 0-121 0 0,0 0-66 0 0,0 0-87 0 0,0 0-43 0 0,0 0-23 0 0,18 0-13 0 0,138 0 1267 0 0,-20-7-478 0 0,-30-1-1178 0 0,-71-3-1174 0 0,-30 6-3295 0 0,-3-1-4113 0 0,-2 3-3076 0 0</inkml:trace>
  <inkml:trace contextRef="#ctx0" brushRef="#br0" timeOffset="242.296">246 1 12211 0 0,'0'0'2143'0'0,"0"0"-820"0"0,0 0-236 0 0,0 0 104 0 0,0 0 125 0 0,0 0 13 0 0,0 0-239 0 0,0 0-255 0 0,0 0-198 0 0,0 0-151 0 0,0 0-98 0 0,0 0-95 0 0,-10 33-79 0 0,-32 103-78 0 0,16-4-515 0 0,26-117 41 0 0,11 4-2820 0 0,-5-15-584 0 0,2-1-3539 0 0,-1-3-2500 0 0</inkml:trace>
</inkml:ink>
</file>

<file path=ppt/ink/ink9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6:06.4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345 113 584 0 0,'0'0'1282'0'0,"0"0"-71"0"0,0 0 114 0 0,0 0 280 0 0,0 0 150 0 0,0 0-87 0 0,0 0-133 0 0,0 0-151 0 0,0 0-87 0 0,0 0-46 0 0,0 0-58 0 0,7-4-65 0 0,18-14-89 0 0,-17-12 3927 0 0,-26 8-3442 0 0,9 17-1370 0 0,-1 0 0 0 0,1 0 0 0 0,-1 1 0 0 0,0 0 0 0 0,0 0 0 0 0,0 1 0 0 0,0 1 0 0 0,-1 0 0 0 0,1 0 0 0 0,-1 1-1 0 0,0 0 1 0 0,1 1 0 0 0,-1 0 0 0 0,-8 2-154 0 0,15-2 32 0 0,-6 1 7 0 0,0 1 0 0 0,0 0-1 0 0,0 1 1 0 0,0 1 0 0 0,0-1 0 0 0,1 1 0 0 0,0 1 0 0 0,0 0 0 0 0,0 0 0 0 0,0 1 0 0 0,1 0 0 0 0,0 0 0 0 0,0 1 0 0 0,1 0 0 0 0,-1 0-1 0 0,2 1 1 0 0,-1 0 0 0 0,1 0 0 0 0,0 1 0 0 0,1-1 0 0 0,0 1 0 0 0,-3 8-39 0 0,5-10 4 0 0,1 0 0 0 0,-1 0 0 0 0,1 0 0 0 0,1 1 0 0 0,-1 0 0 0 0,1-1 0 0 0,1 1 0 0 0,-1-1 1 0 0,1 1-1 0 0,0 0 0 0 0,1-1 0 0 0,0 1 0 0 0,0-1 0 0 0,1 1 0 0 0,0-1 0 0 0,0 1 0 0 0,1-1 0 0 0,0 0 0 0 0,0 0 0 0 0,2 3-4 0 0,0-5 25 0 0,-1-1 1 0 0,1 1-1 0 0,0-1 0 0 0,0 0 0 0 0,0-1 1 0 0,1 1-1 0 0,-1-1 0 0 0,1 0 0 0 0,0 0 0 0 0,0-1 1 0 0,0 1-1 0 0,0-2 0 0 0,0 1 0 0 0,1 0 0 0 0,-1-1 1 0 0,0 0-1 0 0,1-1 0 0 0,-1 0 0 0 0,1 0 0 0 0,-1 0 1 0 0,0 0-1 0 0,1-1 0 0 0,-1 0 0 0 0,1-1 0 0 0,-1 1 1 0 0,0-1-1 0 0,0 0-25 0 0,11-4 92 0 0,-1 0-1 0 0,0-1 1 0 0,-1 0 0 0 0,1-2-1 0 0,-1 1 1 0 0,-1-2 0 0 0,0 0-1 0 0,0-1 1 0 0,7-8-92 0 0,106-139 516 0 0,-120 144-466 0 0,-6 22 61 0 0,-10 153-65 0 0,9-154-46 0 0,1 0 0 0 0,1 0-1 0 0,-1 0 1 0 0,1 0 0 0 0,0 0 0 0 0,1 0 0 0 0,0-1 0 0 0,0 1 0 0 0,0-1 0 0 0,1 1-1 0 0,0-1 1 0 0,0-1 0 0 0,0 1 0 0 0,1 0 0 0 0,0-1 0 0 0,0 0 0 0 0,0 0-1 0 0,1-1 1 0 0,-1 1 0 0 0,1-1 0 0 0,4 2 0 0 0,-6-4-56 0 0,-1-1 0 0 0,1 1 0 0 0,0 0-1 0 0,0-1 1 0 0,1 0 0 0 0,-1 0 0 0 0,0 0 0 0 0,0-1 0 0 0,1 1-1 0 0,-1-1 1 0 0,0 0 0 0 0,0 0 0 0 0,1 0 0 0 0,-1-1-1 0 0,0 0 1 0 0,4 0 56 0 0,14-9-3908 0 0,-4-7-4938 0 0,-12 9-3973 0 0</inkml:trace>
  <inkml:trace contextRef="#ctx0" brushRef="#br0" timeOffset="469.651">840 323 10122 0 0,'0'0'3902'0'0,"0"0"-1609"0"0,0 0-758 0 0,0 0-96 0 0,0 0-32 0 0,0 0-159 0 0,0 0-281 0 0,0 0-287 0 0,0 0-180 0 0,0 0-94 0 0,0 0-34 0 0,0 0-42 0 0,0 0-48 0 0,2 2 6 0 0,-1 3-178 0 0,1 1 0 0 0,-1-1 1 0 0,-1 1-1 0 0,1-1 0 0 0,-1 1 0 0 0,0 0 1 0 0,0-1-1 0 0,-1 1 0 0 0,0-1 1 0 0,0 1-1 0 0,0-1 0 0 0,-1 1 0 0 0,1-1 1 0 0,-1 1-1 0 0,0-1 0 0 0,-1 0 0 0 0,1 0 1 0 0,-1 0-1 0 0,-1 0-110 0 0,2-22-7072 0 0,2 9 562 0 0,0 4-5133 0 0</inkml:trace>
  <inkml:trace contextRef="#ctx0" brushRef="#br0" timeOffset="908.475">863 50 8514 0 0,'0'0'2554'0'0,"0"0"-401"0"0,0 0-203 0 0,0 0-161 0 0,0 0-260 0 0,0 0-332 0 0,0 0-308 0 0,0 0-183 0 0,0 0-88 0 0,0 0-52 0 0,0 0-38 0 0,0 0-63 0 0,-4 3-62 0 0,-24 20 2258 0 0,28-23-2509 0 0,0 0-10 0 0,0 0 6 0 0,0 0-8 0 0,0 0-28 0 0,0 0-25 0 0,0 0-1 0 0,0 0-12 0 0,0 0-18 0 0,-14 3-29 0 0,14-13-3340 0 0,0 6-347 0 0,0 1-3313 0 0,0 3-5219 0 0</inkml:trace>
</inkml:ink>
</file>

<file path=ppt/ink/ink9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6:11.7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92 2873 0 0,'0'0'2096'0'0,"0"0"34"0"0,0 0 140 0 0,0 0 38 0 0,0 0-162 0 0,0 0-446 0 0,0 0-494 0 0,0 0-354 0 0,0 0-194 0 0,0 0-84 0 0,0 0 10 0 0,0 0 78 0 0,17 5 1600 0 0,205 8 2095 0 0,87-12-3344 0 0,-272 2-913 0 0,-36-3-81 0 0,-1 0 17 0 0,0 0 7 0 0,0 0 10 0 0,0 0 4 0 0,0 0 13 0 0,0 0 32 0 0,0 0 28 0 0,0 0 0 0 0,0 0 8 0 0,0 0 7 0 0,-16-5 178 0 0,-76-44-196 0 0,9 19-798 0 0,78 18-1318 0 0,5 3-2243 0 0,1 4-1562 0 0,-1 1-6179 0 0</inkml:trace>
</inkml:ink>
</file>

<file path=ppt/ink/ink9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7:06:12.2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1 3785 0 0,'0'0'2344'0'0,"0"0"-181"0"0,0 0 13 0 0,0 0 67 0 0,0 0-80 0 0,0 0-273 0 0,0 0-365 0 0,0 0-337 0 0,0 0-235 0 0,0 0-129 0 0,0 0-17 0 0,0 0-6 0 0,0 0-31 0 0,-3 0 2521 0 0,294 2-16 0 0,1-1-7301 0 0,-284-2 502 0 0,-3-1-4857 0 0,-3 2-4502 0 0</inkml:trace>
</inkml:ink>
</file>

<file path=ppt/ink/ink9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49:56.7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20 218 0 0 0,'0'0'906'0'0,"0"0"639"0"0,0 0 289 0 0,0 0 120 0 0,0 0-97 0 0,0 0-264 0 0,0 0-306 0 0,0 0-319 0 0,0 0-175 0 0,0 0 82 0 0,0 0 163 0 0,5 1 202 0 0,99 0 3681 0 0,51-59-2080 0 0,-145 52-2683 0 0,0 1 1 0 0,0-2 0 0 0,-1 1 0 0 0,0-1-1 0 0,0-1 1 0 0,0 0 0 0 0,-1 0-1 0 0,0-1 1 0 0,6-8-159 0 0,-13 15 28 0 0,0 1 0 0 0,1-1 0 0 0,-1 0 0 0 0,0 0 0 0 0,0 0 0 0 0,0 1 0 0 0,0-1 0 0 0,-1 0 0 0 0,1 0 0 0 0,0 0 0 0 0,-1 0 0 0 0,0-1 0 0 0,1 1 0 0 0,-1 0 0 0 0,0 0 0 0 0,0 0 0 0 0,0 0 0 0 0,0 0 0 0 0,0 0 0 0 0,-1 0 0 0 0,1 0 0 0 0,-1 0 0 0 0,1 0-1 0 0,-1 0 1 0 0,0 0 0 0 0,0 0 0 0 0,1 0 0 0 0,-2 0 0 0 0,1 0 0 0 0,0 0 0 0 0,0 1 0 0 0,0-1 0 0 0,-1 1 0 0 0,1-1 0 0 0,-1 1 0 0 0,1-1 0 0 0,-1 1 0 0 0,0 0 0 0 0,0 0 0 0 0,1-1 0 0 0,-1 1 0 0 0,0 1 0 0 0,0-1 0 0 0,0 0 0 0 0,0 0 0 0 0,0 1 0 0 0,-1-1-28 0 0,0 1-3 0 0,0 0 0 0 0,0 0 0 0 0,0 0 0 0 0,0 0 0 0 0,0 1 0 0 0,0-1 0 0 0,0 1 0 0 0,0 0 0 0 0,1-1 0 0 0,-1 2 0 0 0,0-1 0 0 0,0 0 0 0 0,1 0 0 0 0,-1 1 0 0 0,1-1 0 0 0,-1 1 0 0 0,1 0 0 0 0,0 0 0 0 0,-1 0 0 0 0,1 0 0 0 0,0 0 0 0 0,0 1 0 0 0,1-1 0 0 0,-1 1 0 0 0,0-1 0 0 0,1 1 0 0 0,0-1 0 0 0,-1 1 0 0 0,1 0 0 0 0,0 0 0 0 0,0-1 0 0 0,1 1 0 0 0,-1 0 0 0 0,0 0 3 0 0,-12 105-102 0 0,17-32 134 0 0,3 0 0 0 0,3-1 0 0 0,4 0-32 0 0,12 83 49 0 0,-17-88-31 0 0,-3 0-1 0 0,-3 0 1 0 0,-2 0 0 0 0,-4 1-1 0 0,-7 30-17 0 0,6-73 3 0 0,-1-1-1 0 0,-1 0 1 0 0,-2 0-1 0 0,0-1 1 0 0,-2 0-1 0 0,-1-1 1 0 0,-1 0-1 0 0,-1 0 1 0 0,-1-1-1 0 0,-1-1 1 0 0,-1-1-1 0 0,-2 0 1 0 0,0-1-1 0 0,-14 13-2 0 0,26-29 5 0 0,1 0 1 0 0,-1-1-1 0 0,-1 0 1 0 0,1 0-1 0 0,0 0 1 0 0,-1-1-1 0 0,0 0 0 0 0,0 0 1 0 0,0-1-1 0 0,0 0 1 0 0,0 0-1 0 0,0 0 0 0 0,-1-1 1 0 0,1 0-1 0 0,-7-1-5 0 0,11-2-2 0 0,1 0 0 0 0,-1 0 0 0 0,1 0-1 0 0,0-1 1 0 0,0 1 0 0 0,0-1 0 0 0,1 0-1 0 0,-1 1 1 0 0,1-1 0 0 0,-1 0 0 0 0,1 0-1 0 0,0 0 1 0 0,0 0 0 0 0,0 0 0 0 0,1 0-1 0 0,-1 0 1 0 0,1-1 0 0 0,-1 1 0 0 0,1 0-1 0 0,0 0 1 0 0,0 0 0 0 0,1-1 0 0 0,-1 1-1 0 0,1 0 1 0 0,-1 0 0 0 0,1-1 2 0 0,-1-3-8 0 0,3-22 6 0 0,2 1 1 0 0,0 0 0 0 0,2 0 0 0 0,1 0-1 0 0,1 1 1 0 0,1 0 0 0 0,2 0 0 0 0,5-6 1 0 0,-2-2 6 0 0,200-384 36 0 0,-188 360-130 0 0,-27 58-25 0 0,0 1-95 0 0,0 0-155 0 0,52 9-8205 0 0,-22-3-1161 0 0,-19-2 2286 0 0</inkml:trace>
  <inkml:trace contextRef="#ctx0" brushRef="#br0" timeOffset="397.495">710 777 0 0 0,'0'0'884'0'0,"0"0"214"0"0,0 0 370 0 0,0 0 326 0 0,0 0 158 0 0,0 0-31 0 0,0 0-193 0 0,0 0-214 0 0,0 0-173 0 0,0 0-139 0 0,0 0-133 0 0,0 0-127 0 0,-7 25-82 0 0,-20 77-81 0 0,13-49 2760 0 0,14-52-3076 0 0,0-1 79 0 0,0 0 70 0 0,8-20 1886 0 0,38-167-755 0 0,-31 136-1546 0 0,-11 31-180 0 0,1 1 0 0 0,0 0 0 0 0,2 0 0 0 0,0 1 0 0 0,2 0 0 0 0,0 0 0 0 0,0 1 0 0 0,7-7-17 0 0,-13 22-120 0 0,1 1-1 0 0,-1 0 1 0 0,0 0 0 0 0,1 1-1 0 0,-1-1 1 0 0,1 1 0 0 0,-1-1 0 0 0,1 1-1 0 0,-1 0 1 0 0,1 1 0 0 0,-1-1-1 0 0,1 1 1 0 0,-1-1 0 0 0,0 1-1 0 0,1 0 1 0 0,-1 0 0 0 0,0 0-1 0 0,1 1 1 0 0,-1-1 0 0 0,0 1-1 0 0,0 0 1 0 0,0 0 0 0 0,0 0 0 0 0,2 2 120 0 0,8 3-1127 0 0,70 19-9793 0 0,-52-19 2709 0 0,-20-3 3074 0 0</inkml:trace>
  <inkml:trace contextRef="#ctx0" brushRef="#br0" timeOffset="815.739">1338 542 304 0 0,'0'0'1760'0'0,"0"0"26"0"0,0 0 267 0 0,0 0 250 0 0,0 0 88 0 0,0 0-55 0 0,0 0-248 0 0,0 0-352 0 0,0 0-316 0 0,0 0-218 0 0,0 0-158 0 0,0 0-120 0 0,0 0-85 0 0,1-3-136 0 0,-1 2-664 0 0,-1 0-1 0 0,1 1 1 0 0,0-1 0 0 0,-1 0-1 0 0,1 0 1 0 0,0 0 0 0 0,-1 1-1 0 0,1-1 1 0 0,-1 0 0 0 0,1 0-1 0 0,-1 1 1 0 0,1-1 0 0 0,-1 0 0 0 0,0 1-1 0 0,1-1 1 0 0,-1 1 0 0 0,0-1-1 0 0,0 1 1 0 0,1-1 0 0 0,-1 1-1 0 0,0 0 1 0 0,0-1 0 0 0,0 1-1 0 0,1 0 1 0 0,-1-1 0 0 0,0 1-1 0 0,0 0 1 0 0,0 0 0 0 0,0 0-1 0 0,0 0 1 0 0,0 0 0 0 0,0 0 0 0 0,1 0-1 0 0,-1 0 1 0 0,0 0 0 0 0,0 0-1 0 0,0 1 1 0 0,0-1 0 0 0,0 0-1 0 0,1 1 1 0 0,-1-1 0 0 0,0 0-1 0 0,0 1 1 0 0,0-1 0 0 0,1 1-1 0 0,-1 0-38 0 0,-55 13 868 0 0,44-9-826 0 0,1 1 1 0 0,1 0-1 0 0,-1 1 0 0 0,1 0 0 0 0,1 0 1 0 0,-1 1-1 0 0,1 1 0 0 0,1 0 0 0 0,-1 0 1 0 0,1 0-1 0 0,1 1 0 0 0,0 0 0 0 0,0 1 1 0 0,1-1-1 0 0,1 1 0 0 0,-1 1 0 0 0,2-1 1 0 0,0 1-1 0 0,0-1 0 0 0,1 1 0 0 0,0 0 1 0 0,1 1-1 0 0,1-1 0 0 0,0 0 0 0 0,0 1 1 0 0,1-1-1 0 0,1 0 0 0 0,0 1-42 0 0,1-9 18 0 0,-1-1 0 0 0,1 0 0 0 0,0 1-1 0 0,0-1 1 0 0,1 0 0 0 0,-1 0 0 0 0,0 0 0 0 0,1 0 0 0 0,0-1-1 0 0,0 1 1 0 0,0-1 0 0 0,0 1 0 0 0,0-1 0 0 0,0 0 0 0 0,0 0 0 0 0,1-1-1 0 0,-1 1 1 0 0,1-1 0 0 0,0 1 0 0 0,-1-1 0 0 0,1 0 0 0 0,0-1-1 0 0,0 1 1 0 0,-1-1 0 0 0,1 1 0 0 0,0-1 0 0 0,0 0 0 0 0,0 0-1 0 0,-1-1 1 0 0,1 1 0 0 0,0-1 0 0 0,0 0 0 0 0,-1 0 0 0 0,1 0-1 0 0,0-1 1 0 0,-1 1 0 0 0,1-1 0 0 0,-1 0 0 0 0,0 0 0 0 0,0 0 0 0 0,1 0-1 0 0,-1 0 1 0 0,-1-1 0 0 0,1 1 0 0 0,2-3-18 0 0,42-33 131 0 0,-1-1 1 0 0,-2-3-1 0 0,-2-1 0 0 0,-2-3 1 0 0,2-5-132 0 0,-1 2 75 0 0,-7 22-206 0 0,-34 46-18 0 0,2 20 58 0 0,-2-28-131 0 0,0-1 0 0 0,0 0 1 0 0,1 0-1 0 0,0 0 0 0 0,1 0 0 0 0,0 0 1 0 0,1 0-1 0 0,0 0 0 0 0,0 0 0 0 0,1-1 1 0 0,0 1-1 0 0,1-1 0 0 0,2 4 222 0 0,22 18-4166 0 0,-7-11-7139 0 0,-12-13 1776 0 0</inkml:trace>
  <inkml:trace contextRef="#ctx0" brushRef="#br0" timeOffset="1338.543">1771 936 5129 0 0,'0'0'3135'0'0,"0"0"-522"0"0,0 0-305 0 0,0 0-244 0 0,0 0-401 0 0,0 0-395 0 0,0 0-281 0 0,0 0-154 0 0,0 0-103 0 0,0 0-42 0 0,0 0-61 0 0,0 0-77 0 0,0 0-35 0 0,14-26-63 0 0,69-122 367 0 0,3 31 690 0 0,-31 80-1447 0 0,-41 78-71 0 0,-14 94 193 0 0,0-134-180 0 0,-1 0 0 0 0,1 1 0 0 0,0-1 0 0 0,0 0 0 0 0,0 0 0 0 0,0 0 0 0 0,0 0 0 0 0,1 0 0 0 0,-1 1 0 0 0,0-1 0 0 0,1 0 1 0 0,-1 0-1 0 0,0 0 0 0 0,1 0 0 0 0,-1 0 0 0 0,1 0 0 0 0,0 0 0 0 0,-1 0 0 0 0,1 0 0 0 0,0 0 0 0 0,-1 0 0 0 0,1 0 0 0 0,0-1 0 0 0,0 1 0 0 0,0 0 0 0 0,0 0 0 0 0,0-1 0 0 0,0 1 0 0 0,0-1 0 0 0,0 1 1 0 0,0-1-1 0 0,0 1 0 0 0,0-1 0 0 0,0 0 0 0 0,1 1 0 0 0,-1-1 0 0 0,0 0 0 0 0,0 0 0 0 0,0 0 0 0 0,0 0 0 0 0,1 0 0 0 0,-1 0 0 0 0,0 0 0 0 0,0 0 0 0 0,0 0 0 0 0,0-1 0 0 0,0 1 0 0 0,1-1-4 0 0,53-25 355 0 0,2-19-228 0 0,-41 30-80 0 0,1 1-1 0 0,1 1 1 0 0,0 0-1 0 0,0 2 0 0 0,1 0 1 0 0,1 1-1 0 0,3-1-46 0 0,-21 13 6 0 0,-1 1-1 0 0,1-1 0 0 0,-1 0 0 0 0,0 0 1 0 0,0 1-1 0 0,0-1 0 0 0,0 1 0 0 0,-1-1 0 0 0,1 1 1 0 0,0-1-1 0 0,-1 1 0 0 0,0-1 0 0 0,0 1 1 0 0,0-1-1 0 0,0 1 0 0 0,0 0 0 0 0,0-1 0 0 0,-1 1 1 0 0,1-1-1 0 0,-1 1 0 0 0,1-1 0 0 0,-1 1 0 0 0,0-1-5 0 0,-3 13-20 0 0,2-9-9 0 0,0 1 0 0 0,0 0-1 0 0,1 0 1 0 0,0 0 0 0 0,0 1 0 0 0,0-1 0 0 0,1 0-1 0 0,0 0 1 0 0,1 0 0 0 0,0 1 0 0 0,0-1 0 0 0,0 0-1 0 0,2 3 30 0 0,-2-9-111 0 0,-1 0-1 0 0,1 0 0 0 0,0 0 1 0 0,1-1-1 0 0,-1 1 0 0 0,0 0 1 0 0,0 0-1 0 0,0-1 0 0 0,0 1 1 0 0,1-1-1 0 0,-1 1 0 0 0,0-1 1 0 0,0 1-1 0 0,1-1 0 0 0,-1 0 1 0 0,0 0-1 0 0,1 0 0 0 0,-1 1 1 0 0,0-1-1 0 0,1-1 0 0 0,-1 1 1 0 0,0 0-1 0 0,1 0 0 0 0,-1 0 1 0 0,0-1-1 0 0,1 1 0 0 0,-1 0 1 0 0,0-1-1 0 0,0 0 0 0 0,0 1 1 0 0,1-1 111 0 0,25-11-5230 0 0,-26 12 4674 0 0,6-3-1783 0 0,4-2-5443 0 0,-4 1 302 0 0</inkml:trace>
  <inkml:trace contextRef="#ctx0" brushRef="#br0" timeOffset="1687.869">2540 777 5401 0 0,'0'0'1166'0'0,"0"0"-243"0"0,0 0 192 0 0,0 0 235 0 0,0 0 80 0 0,0 0-7 0 0,0 0-52 0 0,0 0-41 0 0,0 0-7 0 0,0 0-22 0 0,0 0-42 0 0,0 0-75 0 0,0 0-109 0 0,32 6-104 0 0,98 15-95 0 0,-62-26 300 0 0,-60 0-950 0 0,111-65 1715 0 0,-115 67-1903 0 0,0 0 0 0 0,0-1 0 0 0,0 1 0 0 0,0-1 0 0 0,-1 0 0 0 0,0 0 0 0 0,1 0 0 0 0,-1 0 0 0 0,-1 0 0 0 0,1-1 0 0 0,-1 0 1 0 0,0 1-1 0 0,0-1 0 0 0,0 0 0 0 0,0 0 0 0 0,-1 0 0 0 0,0 0 0 0 0,0 0 0 0 0,0 0 0 0 0,-1 0 0 0 0,0 0 0 0 0,0-1 0 0 0,0 1 1 0 0,0 0-1 0 0,-2-3-38 0 0,0 4 0 0 0,-2 1 0 0 0,1-1 0 0 0,0 1 0 0 0,-1-1 1 0 0,0 1-1 0 0,0 0 0 0 0,0 0 0 0 0,0 1 0 0 0,0-1 1 0 0,0 1-1 0 0,-1 0 0 0 0,1 0 0 0 0,-1 0 0 0 0,0 1 0 0 0,1 0 1 0 0,-1 0-1 0 0,0 0 0 0 0,0 0 0 0 0,0 1 0 0 0,1-1 1 0 0,-1 1-1 0 0,0 1 0 0 0,0-1 0 0 0,0 1 0 0 0,0 0 1 0 0,0 0-1 0 0,1 0 0 0 0,-3 1 0 0 0,-2 1-23 0 0,0 1 0 0 0,0 0 0 0 0,0 1 1 0 0,1 0-1 0 0,-1 0 0 0 0,1 1 0 0 0,0 0 0 0 0,1 0 0 0 0,0 1 1 0 0,0 0-1 0 0,0 0 0 0 0,1 1 0 0 0,0 0 0 0 0,0 0 0 0 0,1 0 1 0 0,0 1-1 0 0,0 0 0 0 0,1 0 0 0 0,0 0 0 0 0,1 0 0 0 0,0 1 0 0 0,1-1 1 0 0,0 1-1 0 0,-1 9 23 0 0,2-13-3 0 0,0 1 0 0 0,1-1 1 0 0,0 1-1 0 0,0-1 0 0 0,0 1 1 0 0,1-1-1 0 0,0 1 0 0 0,1-1 1 0 0,-1 0-1 0 0,1 1 0 0 0,0-1 1 0 0,1 0-1 0 0,0 0 0 0 0,0 0 1 0 0,0-1-1 0 0,0 1 0 0 0,1-1 1 0 0,0 1-1 0 0,0-1 0 0 0,0-1 1 0 0,1 1-1 0 0,0 0 0 0 0,0-1 1 0 0,0 0-1 0 0,0 0 0 0 0,1-1 1 0 0,-1 1-1 0 0,1-1 0 0 0,0-1 1 0 0,0 1-1 0 0,2 0 3 0 0,9 2 4 0 0,1 0 1 0 0,0-1-1 0 0,0 0 1 0 0,0-2-1 0 0,0 0 0 0 0,0-1 1 0 0,0-1-1 0 0,7-1-4 0 0,-11 1 4 0 0,83-22-1682 0 0,-60 3-9154 0 0,-27 12-1856 0 0</inkml:trace>
</inkml:ink>
</file>

<file path=ppt/ink/ink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19:09.4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156 37 1096 0 0,'0'0'1192'0'0,"0"0"70"0"0,0 0 226 0 0,0 0 377 0 0,0 0 327 0 0,0 0 73 0 0,0 0-218 0 0,0 0-345 0 0,0 0-358 0 0,0 0-279 0 0,0 0-180 0 0,3-6-111 0 0,11-19-65 0 0,-11 19-48 0 0,-3 6-58 0 0,0 0-80 0 0,0 0-74 0 0,6 12 2409 0 0,-11 206-505 0 0,-142 362-1413 0 0,117-452-855 0 0,30-127-74 0 0,0 0 1 0 0,0 0-1 0 0,0 0 0 0 0,0 0 0 0 0,1 0 1 0 0,-1 0-1 0 0,0 0 0 0 0,0 0 0 0 0,1 0 1 0 0,-1 0-1 0 0,1 0 0 0 0,-1 0 0 0 0,1 0 1 0 0,-1 0-1 0 0,1 0 0 0 0,0-1 0 0 0,-1 1 1 0 0,1 0-1 0 0,0 0 0 0 0,0-1 0 0 0,-1 1 1 0 0,1 0-1 0 0,0-1 0 0 0,0 1 0 0 0,0-1 1 0 0,0 1-1 0 0,0-1 0 0 0,0 1 0 0 0,0-1 1 0 0,0 0-1 0 0,0 1 0 0 0,0-1 0 0 0,0 0 1 0 0,0 0-1 0 0,0 0 0 0 0,0 0 0 0 0,0 0 1 0 0,0 0-1 0 0,0 0 0 0 0,0 0 0 0 0,0 0 1 0 0,0-1-1 0 0,0 1 0 0 0,0 0 0 0 0,0-1 1 0 0,0 1-1 0 0,0 0 0 0 0,0-1 0 0 0,0 1 1 0 0,1-2-12 0 0,7 2 123 0 0,159-19 515 0 0,55 19-123 0 0,-179 0-419 0 0,-43 14-2157 0 0,-7-2-920 0 0,2-5-341 0 0,0-4-2376 0 0,1-2-6308 0 0</inkml:trace>
  <inkml:trace contextRef="#ctx0" brushRef="#br0" timeOffset="246.954">806 825 10106 0 0,'0'0'2366'0'0,"0"0"-551"0"0,0 0-224 0 0,0 0 52 0 0,0 0 1 0 0,0 0-210 0 0,0 0-351 0 0,0 0-364 0 0,0 0-220 0 0,0 0-81 0 0,0 0-30 0 0,0 0 12 0 0,0 0-9 0 0,13 7 739 0 0,-9 11-671 0 0,-1 0 1 0 0,-1 1-1 0 0,0-1 0 0 0,-2 1 1 0 0,0-1-1 0 0,-1 1 0 0 0,-3 16-459 0 0,3-18 124 0 0,-19 48 56 0 0,-3-35-186 0 0,22-30-21 0 0,1 0-36 0 0,0 0-35 0 0,0 0-60 0 0,0 0-7 0 0,0 0-51 0 0,0 0-91 0 0,-3-23-6194 0 0,0 6 865 0 0,2 7-1442 0 0,1 5-1813 0 0</inkml:trace>
  <inkml:trace contextRef="#ctx0" brushRef="#br0" timeOffset="676.035">598 781 1888 0 0,'0'0'2777'0'0,"0"0"-471"0"0,0 0-190 0 0,0 0 22 0 0,0 0-48 0 0,0 0-172 0 0,0 0-359 0 0,0 0-390 0 0,0 0-298 0 0,0 0-175 0 0,0 0-77 0 0,0 0-28 0 0,0 0-50 0 0,15 0 1966 0 0,101 7 1121 0 0,56-7-2488 0 0,-121 23-1406 0 0,-37-8-7940 0 0,-14-13 2152 0 0,0-1-5501 0 0</inkml:trace>
  <inkml:trace contextRef="#ctx0" brushRef="#br0" timeOffset="1015.968">543 1108 1352 0 0,'0'0'2229'0'0,"0"0"-373"0"0,0 0-83 0 0,0 0 112 0 0,0 0 92 0 0,0 0-122 0 0,0 0-371 0 0,0 0-396 0 0,0 0-98 0 0,0 0 61 0 0,0 0 98 0 0,0 0 69 0 0,5 2-134 0 0,28 4 85 0 0,-1-1 0 0 0,1-2 0 0 0,-1-1 0 0 0,1-1 0 0 0,0-2 0 0 0,28-5-1169 0 0,43 2 274 0 0,-102 1-481 0 0,-3 2-7043 0 0,0 1-3834 0 0</inkml:trace>
</inkml:ink>
</file>

<file path=ppt/ink/ink9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0:04.9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469 30 168 0 0,'0'0'1530'0'0,"0"0"-57"0"0,0 0 158 0 0,0 0 223 0 0,0 0 121 0 0,0 0-70 0 0,0 0-253 0 0,0 0-252 0 0,0 0-240 0 0,0 0-119 0 0,0 0-94 0 0,-4-4-103 0 0,-14-14-71 0 0,-51 11 2472 0 0,60 8-3057 0 0,0 1 0 0 0,0 0 0 0 0,0 0 0 0 0,0 1-1 0 0,1 0 1 0 0,-1 0 0 0 0,1 1 0 0 0,0 0 0 0 0,0 1 0 0 0,-3 2-188 0 0,-24 12 591 0 0,18-10-441 0 0,1 0 0 0 0,0 1 0 0 0,1 1 0 0 0,0 0 1 0 0,0 2-1 0 0,1-1 0 0 0,1 1 0 0 0,0 1 0 0 0,1 1 0 0 0,1 0 1 0 0,0 0-1 0 0,1 1 0 0 0,0 0 0 0 0,2 1 0 0 0,0 0 0 0 0,0 0 1 0 0,2 1-1 0 0,0 0 0 0 0,1 0 0 0 0,1 4-150 0 0,0-6 62 0 0,1-1 0 0 0,0 1 1 0 0,2 0-1 0 0,0 0 0 0 0,0 0 0 0 0,2 0 0 0 0,0-1 1 0 0,1 1-1 0 0,0 0 0 0 0,1 0 0 0 0,1-1 0 0 0,0 0 0 0 0,2 0 1 0 0,-1 0-1 0 0,2 0 0 0 0,7 12-62 0 0,-7-16 46 0 0,1 0 0 0 0,0-1 0 0 0,0 0 0 0 0,1 0 0 0 0,0-1 0 0 0,1 0 0 0 0,0-1 0 0 0,0 0 0 0 0,1 0 0 0 0,0-1 0 0 0,0-1 0 0 0,1 0 0 0 0,-1 0 0 0 0,1-1 0 0 0,1-1 0 0 0,-1 0 0 0 0,1-1 0 0 0,-1 0 0 0 0,1-1 0 0 0,0 0 0 0 0,10-1-46 0 0,-9 1 51 0 0,0-1 1 0 0,1 0-1 0 0,-1-1 1 0 0,0-1-1 0 0,0 0 1 0 0,0-1 0 0 0,0 0-1 0 0,0-1 1 0 0,0-1-1 0 0,0 0 1 0 0,-1-1 0 0 0,0-1-1 0 0,0 0 1 0 0,0-1-1 0 0,-1 0 1 0 0,0 0 0 0 0,0-2-1 0 0,-1 1 1 0 0,3-4-52 0 0,-10 8 18 0 0,0-1 0 0 0,-1 1 0 0 0,1-1 0 0 0,-1 0-1 0 0,0 0 1 0 0,0 0 0 0 0,-1-1 0 0 0,0 1 0 0 0,1-1 0 0 0,-2 1 0 0 0,1-1 0 0 0,-1 0 0 0 0,0 1 0 0 0,0-1 0 0 0,0 0 0 0 0,-1 0 0 0 0,0 0 0 0 0,0 0 0 0 0,0 0 0 0 0,-1 1 0 0 0,0-1-1 0 0,0-1-17 0 0,-3 3 0 0 0,1-1 0 0 0,-1 1 0 0 0,0 0 0 0 0,0 0 0 0 0,0 0-1 0 0,-1 0 1 0 0,1 1 0 0 0,-1 0 0 0 0,0 0 0 0 0,0 0 0 0 0,0 1-1 0 0,0-1 1 0 0,-1 1 0 0 0,1 0 0 0 0,0 1 0 0 0,-119-43-80 0 0,47 44 114 0 0,77 0-38 0 0,0 0 11 0 0,0 0-12 0 0,0 0 15 0 0,0 0 10 0 0,0 0 13 0 0,0 0-11 0 0,0 0-7 0 0,0 0-43 0 0,0 0 36 0 0,0 0 4 0 0,0 0 1 0 0,0 0 5 0 0,0 0 23 0 0,0 0-16 0 0,0 0 3 0 0,0 0-1 0 0,0 0 1 0 0,0 0-9 0 0,0 0-11 0 0,0 0-22 0 0,0 0 26 0 0,0 0-21 0 0,0 0 22 0 0,0 0 35 0 0,0 0-42 0 0,14 0-32 0 0,46-1 186 0 0,1-1 0 0 0,-1-4 0 0 0,51-11-160 0 0,35-2 82 0 0,-139 13-993 0 0,-11 5-8867 0 0,3 1-2730 0 0</inkml:trace>
</inkml:ink>
</file>

<file path=ppt/ink/ink9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0:08.8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291 22 7954 0 0,'0'0'2039'0'0,"0"0"-232"0"0,0 0-43 0 0,0 0 102 0 0,0 0-7 0 0,0 0-231 0 0,0 0-339 0 0,0 0-293 0 0,0 0-237 0 0,0 0-131 0 0,0 0-61 0 0,0 0-42 0 0,2 12 1131 0 0,-2 25-638 0 0,1 74 85 0 0,-5 1 1 0 0,-4-1-1 0 0,-10 29-1103 0 0,-19 92 151 0 0,36-210-660 0 0,2-30-2310 0 0,9-39-2264 0 0,-4 26-2111 0 0,-2 13-4128 0 0</inkml:trace>
  <inkml:trace contextRef="#ctx0" brushRef="#br0" timeOffset="271.719">0 413 13083 0 0,'0'0'1501'0'0,"0"0"-542"0"0,0 0-185 0 0,0 0 105 0 0,0 0 146 0 0,0 0 127 0 0,0 0 17 0 0,0 0-88 0 0,0 0-165 0 0,0 0-181 0 0,0 0-131 0 0,33 0-113 0 0,104 1-49 0 0,-115-1-249 0 0,0-1 0 0 0,0-2 0 0 0,-1 0 0 0 0,1-1 0 0 0,-1-1 0 0 0,18-7-193 0 0,19-5 239 0 0,112-31-335 0 0,-99 5-1638 0 0,-53 23-2459 0 0,-3-1-5098 0 0,-10 13-1603 0 0</inkml:trace>
  <inkml:trace contextRef="#ctx0" brushRef="#br0" timeOffset="760.495">742 0 5473 0 0,'0'0'2618'0'0,"0"0"-580"0"0,0 0-302 0 0,0 0-61 0 0,0 0-114 0 0,0 0-278 0 0,0 0-259 0 0,0 0-152 0 0,0 0 4 0 0,0 0 68 0 0,0 0 3 0 0,0 0-76 0 0,1 17-113 0 0,2 53-73 0 0,-20 64 1429 0 0,-1-17-1033 0 0,6 0 1 0 0,4 54-1082 0 0,7-157 33 0 0,0-13-25 0 0,1 0-1 0 0,-1 1 0 0 0,1-1 1 0 0,-1 1-1 0 0,1-1 1 0 0,0 1-1 0 0,0-1 0 0 0,0 1 1 0 0,0-1-1 0 0,0 1 0 0 0,0-1 1 0 0,0 0-1 0 0,0 1 0 0 0,0-1 1 0 0,1 1-1 0 0,-1-1 1 0 0,0 1-1 0 0,1-1 0 0 0,-1 1 1 0 0,1-1-1 0 0,0 0 0 0 0,0 1 1 0 0,-1-1-1 0 0,1 0 0 0 0,0 0 1 0 0,0 0-1 0 0,0 0 1 0 0,0 1-1 0 0,0-1 0 0 0,0 0 1 0 0,1-1-1 0 0,-1 1 0 0 0,0 0 1 0 0,0 0-1 0 0,1-1 0 0 0,-1 1 1 0 0,1 0-1 0 0,-1-1 1 0 0,0 1-1 0 0,1-1 0 0 0,-1 0 1 0 0,2 1-8 0 0,4-3 48 0 0,-1 0 1 0 0,0-1-1 0 0,0 0 0 0 0,1 0 1 0 0,-2 0-1 0 0,1-1 1 0 0,0 0-1 0 0,-1 0 1 0 0,0 0-1 0 0,0-1 0 0 0,0 1 1 0 0,0-1-1 0 0,2-4-48 0 0,5-3 43 0 0,0 1-40 0 0,0 1 0 0 0,0 0 0 0 0,1 0 0 0 0,0 2 1 0 0,0-1-1 0 0,1 2 0 0 0,0 0 0 0 0,0 0 0 0 0,1 2 0 0 0,0-1 0 0 0,2 1-3 0 0,-15 5 0 0 0,-1 1-1 0 0,1-1 0 0 0,-1 0 0 0 0,1 0 0 0 0,-1 0 0 0 0,0 1 1 0 0,1-1-1 0 0,-1 1 0 0 0,1-1 0 0 0,-1 1 0 0 0,0 0 0 0 0,0 0 1 0 0,1-1-1 0 0,-1 1 0 0 0,0 0 0 0 0,0 0 0 0 0,0 0 0 0 0,0 0 0 0 0,0 0 1 0 0,0 0-1 0 0,0 1 0 0 0,0-1 0 0 0,0 0 0 0 0,-1 0 0 0 0,1 1 1 0 0,0-1-1 0 0,-1 0 0 0 0,1 1 0 0 0,-1-1 0 0 0,0 1 0 0 0,1-1 1 0 0,-1 0-1 0 0,0 1 0 0 0,0-1 0 0 0,0 1 1 0 0,8 60 79 0 0,-7-59-81 0 0,8 96 94 0 0,5-88-3433 0 0,3-39-13326 0 0,-17 24 7848 0 0</inkml:trace>
  <inkml:trace contextRef="#ctx0" brushRef="#br0" timeOffset="1088.089">1165 641 136 0 0,'0'0'1998'0'0,"0"0"328"0"0,0 0 436 0 0,0 0 210 0 0,0 0-215 0 0,0 0-383 0 0,0 0-367 0 0,0 0-292 0 0,0 0-227 0 0,0 0-182 0 0,0 0-167 0 0,0 0-145 0 0,34 3-101 0 0,104 9-107 0 0,-57-17 604 0 0,-66-1-1082 0 0,-8 4-239 0 0,0 0 0 0 0,0 0 0 0 0,0 0 0 0 0,-1-1 0 0 0,1 0 0 0 0,-1 0 0 0 0,0-1 0 0 0,0 0 1 0 0,0 0-1 0 0,0 0 0 0 0,0-1 0 0 0,-1 0 0 0 0,0 0 0 0 0,0 0 0 0 0,-1-1 0 0 0,1 1 0 0 0,-1-1 0 0 0,0 0 0 0 0,-1 0 0 0 0,1-1 0 0 0,-1 1 0 0 0,0-1 0 0 0,-1 0 0 0 0,0 1 0 0 0,0-1 0 0 0,0 0 0 0 0,-1 0 0 0 0,0-1 0 0 0,0 1 0 0 0,-1-1-69 0 0,-3 5-9 0 0,0 0 0 0 0,0 0-1 0 0,0 0 1 0 0,0 0 0 0 0,-1 1 0 0 0,1-1-1 0 0,-1 1 1 0 0,0 0 0 0 0,1 0-1 0 0,-1 0 1 0 0,0 0 0 0 0,0 1 0 0 0,0-1-1 0 0,0 1 1 0 0,-1 0 0 0 0,1 1-1 0 0,0-1 1 0 0,0 1 0 0 0,-1 0 0 0 0,1 0-1 0 0,0 0 1 0 0,-1 0 0 0 0,1 1-1 0 0,0-1 1 0 0,0 1 0 0 0,0 1-1 0 0,0-1 1 0 0,0 0 0 0 0,-1 1 9 0 0,-7 3-13 0 0,-1 0-1 0 0,1 1 1 0 0,0 1 0 0 0,1 0-1 0 0,-1 0 1 0 0,1 1 0 0 0,1 0-1 0 0,-1 1 1 0 0,2 0 0 0 0,-1 1-1 0 0,1 0 1 0 0,1 1 0 0 0,0 0-1 0 0,0 0 1 0 0,-1 4 13 0 0,5-10-2 0 0,0 0 1 0 0,1 0-1 0 0,0 0 0 0 0,0 1 1 0 0,1-1-1 0 0,-1 1 1 0 0,1 0-1 0 0,0-1 0 0 0,1 1 1 0 0,-1 0-1 0 0,1 0 1 0 0,1 0-1 0 0,-1 0 0 0 0,1 0 1 0 0,0 0-1 0 0,0 0 1 0 0,0 0-1 0 0,1 0 0 0 0,0 0 1 0 0,0 0-1 0 0,1 0 1 0 0,0 0-1 0 0,0 0 0 0 0,0-1 1 0 0,2 3 1 0 0,8 0 6 0 0,0 0 1 0 0,1 0-1 0 0,0-1 1 0 0,0-1-1 0 0,1 0 1 0 0,0-1-1 0 0,0-1 0 0 0,0 0 1 0 0,0-1-1 0 0,1 0 1 0 0,-1-1-1 0 0,1-1 1 0 0,0 0-1 0 0,0-1 0 0 0,-1 0 1 0 0,1-2-1 0 0,0 0-6 0 0,9 2-37 0 0,59-5-738 0 0,-56 1-2027 0 0,-1-1-3725 0 0,-15 1-6177 0 0</inkml:trace>
</inkml:ink>
</file>

<file path=ppt/ink/ink9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0:07.7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297 48 0 0 0,'0'0'1503'0'0,"0"0"509"0"0,0 0 110 0 0,0 0-143 0 0,0 0-201 0 0,0 0-219 0 0,0 0-173 0 0,0 0-169 0 0,3-7 2680 0 0,-22 5-741 0 0,-37 12-1380 0 0,35 2-1499 0 0,1 1 1 0 0,1 0 0 0 0,-1 2-1 0 0,2 1 1 0 0,0 0-1 0 0,-13 16-277 0 0,23-22 62 0 0,0 0 0 0 0,0 1 0 0 0,1-1 0 0 0,0 1 0 0 0,1 1 0 0 0,0-1 0 0 0,1 1 0 0 0,1 0 0 0 0,-1 0-1 0 0,2 1 1 0 0,0-1 0 0 0,0 1 0 0 0,1 0 0 0 0,1-1 0 0 0,0 1 0 0 0,1 0 0 0 0,0 4-62 0 0,2-11 51 0 0,-1-1 1 0 0,1 0 0 0 0,0 1-1 0 0,1-1 1 0 0,-1 0 0 0 0,1 0-1 0 0,0 0 1 0 0,0-1 0 0 0,1 1-1 0 0,-1-1 1 0 0,1 1 0 0 0,0-1-1 0 0,0-1 1 0 0,0 1 0 0 0,1 0-1 0 0,-1-1 1 0 0,1 0 0 0 0,0 0-1 0 0,0 0 1 0 0,0-1 0 0 0,0 0-1 0 0,1 0 1 0 0,-1 0 0 0 0,1 0-1 0 0,-1-1 1 0 0,1 0 0 0 0,-1 0-1 0 0,1 0 1 0 0,0-1 0 0 0,-1 0-1 0 0,1 0 1 0 0,0-1 0 0 0,-1 1-1 0 0,1-1 1 0 0,-1 0 0 0 0,1-1-1 0 0,-1 1 1 0 0,1-1 0 0 0,-1 0-1 0 0,0-1 1 0 0,0 1 0 0 0,4-4-53 0 0,16-11 116 0 0,-1-2-1 0 0,-1-1 0 0 0,-1-1 0 0 0,-1-1 0 0 0,0-1 0 0 0,-2-1 0 0 0,-1 0 0 0 0,-1-1 0 0 0,-1-1 0 0 0,13-28-114 0 0,-25 47 14 0 0,33-74 89 0 0,-26 85-278 0 0,63 130 303 0 0,-9-26-52 0 0,-27-62-733 0 0,-22-39-4345 0 0,5-5-6744 0 0,-18-2 592 0 0</inkml:trace>
  <inkml:trace contextRef="#ctx0" brushRef="#br0" timeOffset="441.35">1140 0 7690 0 0,'0'0'2480'0'0,"0"0"-645"0"0,0 0-152 0 0,0 0 102 0 0,0 0-45 0 0,0 0-194 0 0,0 0-326 0 0,0 0-293 0 0,0 0-210 0 0,0 0-133 0 0,0 0-91 0 0,0 0-85 0 0,0 0-38 0 0,-25 11-66 0 0,-79 35-48 0 0,63-19 139 0 0,37-18-268 0 0,2-7-102 0 0,1 1-1 0 0,-1 0 1 0 0,1-1 0 0 0,0 1-1 0 0,0 0 1 0 0,0 0 0 0 0,0 0 0 0 0,0 0-1 0 0,1 0 1 0 0,0 0 0 0 0,-1 0-1 0 0,1 0 1 0 0,0 0 0 0 0,0 0 0 0 0,1 0-1 0 0,-1 0 1 0 0,1 0 0 0 0,-1 0-1 0 0,1 0 1 0 0,0 0 0 0 0,0-1 0 0 0,0 1-1 0 0,0 0 1 0 0,1 0 0 0 0,-1-1-1 0 0,1 1 1 0 0,0-1 0 0 0,0 1 0 0 0,0-1-1 0 0,0 0 1 0 0,0 0 0 0 0,0 0-1 0 0,0 0 1 0 0,2 1-25 0 0,180 93 862 0 0,-181-94-806 0 0,0 0 0 0 0,0 0 1 0 0,0 1-1 0 0,-1-1 0 0 0,1 1 1 0 0,-1-1-1 0 0,1 1 0 0 0,-1 0 1 0 0,0 0-1 0 0,0 0 0 0 0,0 0 1 0 0,0 0-1 0 0,-1 0 0 0 0,0 1 1 0 0,1-1-1 0 0,-1 1 0 0 0,0-1 1 0 0,0 1-1 0 0,-1-1 0 0 0,1 1 1 0 0,-1-1-1 0 0,0 1 0 0 0,0-1 1 0 0,0 1-1 0 0,0 0 0 0 0,0-1 1 0 0,-1 1-1 0 0,0-1 0 0 0,0 1 1 0 0,0-1-1 0 0,0 1 0 0 0,0-1 1 0 0,-1 0-1 0 0,1 1 0 0 0,-1-1 1 0 0,0 0-1 0 0,0 0 0 0 0,0 0 0 0 0,-1 0 1 0 0,1-1-1 0 0,-1 1 0 0 0,-1 1-56 0 0,-7 4 23 0 0,-1-1-1 0 0,1-1 1 0 0,-1 1-1 0 0,0-2 1 0 0,0 0-1 0 0,-1 0 0 0 0,1-1 1 0 0,-1-1-1 0 0,0 0 1 0 0,0-1-1 0 0,0 0 1 0 0,0-1-1 0 0,-1-1 0 0 0,1 0 1 0 0,0 0-1 0 0,-8-3-22 0 0,-6-11-1143 0 0,23 4-3226 0 0,6-1-5631 0 0,1 10-2210 0 0</inkml:trace>
</inkml:ink>
</file>

<file path=ppt/ink/ink9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49:52.5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230 535 1976 0 0,'0'0'2072'0'0,"0"0"-851"0"0,0 0-342 0 0,0 0 149 0 0,0 0 286 0 0,0 0 174 0 0,0 0-41 0 0,0 0-231 0 0,0 0-314 0 0,0 0-257 0 0,0 0-143 0 0,-2 9-63 0 0,-3 97 1550 0 0,16-56-1077 0 0,23 157 1318 0 0,-30-194 1968 0 0,-3-38-2348 0 0,-6-3-1811 0 0,1-1 0 0 0,1 0 0 0 0,2 1-1 0 0,1-1 1 0 0,1 0 0 0 0,1 0 0 0 0,2 1-1 0 0,0 0 1 0 0,3-1 0 0 0,0 2-1 0 0,1-1 1 0 0,2 1 0 0 0,1 0 0 0 0,1 1-1 0 0,1 0 1 0 0,1 1 0 0 0,2 1 0 0 0,0 0-1 0 0,11-10-38 0 0,55-21 220 0 0,-81 55-219 0 0,1 0 0 0 0,-1 1-1 0 0,0 0 1 0 0,0-1-1 0 0,1 1 1 0 0,-1 0-1 0 0,0-1 1 0 0,0 1-1 0 0,0 0 1 0 0,0 0-1 0 0,0 0 1 0 0,0 0-1 0 0,0 0 1 0 0,0 0-1 0 0,0 0 1 0 0,0 0-1 0 0,0 0 1 0 0,-1 1-1 0 0,1-1 1 0 0,-1 0-1 0 0,1 1 1 0 0,-1-1-1 0 0,1 0 1 0 0,-1 1-1 0 0,0-1 1 0 0,1 0-1 0 0,-1 1 1 0 0,0-1-1 0 0,0 1 1 0 0,0-1-1 0 0,0 0 1 0 0,0 1-1 0 0,1 3 13 0 0,8 160-259 0 0,2-155-3315 0 0,-6-9-1310 0 0,0-1-3753 0 0,-5 0 8614 0 0,3 0-9972 0 0</inkml:trace>
  <inkml:trace contextRef="#ctx0" brushRef="#br0" timeOffset="901.324">736 675 0 0 0,'0'0'1500'0'0,"0"0"363"0"0,0 0 228 0 0,0 0 199 0 0,0 0 102 0 0,0 0-123 0 0,0 0-234 0 0,0 0-328 0 0,0 0-322 0 0,0 0-252 0 0,0 0-202 0 0,0 0-156 0 0,31 5-138 0 0,96 14-86 0 0,-70-27 182 0 0,-52 3-586 0 0,1 1-56 0 0,0-1 0 0 0,0 0 0 0 0,-1 0 0 0 0,0 0 0 0 0,0-1 0 0 0,0 0 0 0 0,-1 0 0 0 0,0 0 0 0 0,0-1 0 0 0,0 1 0 0 0,-1-1 0 0 0,0 0 0 0 0,0 0-1 0 0,-1 0 1 0 0,0 0 0 0 0,0 0 0 0 0,-1-1 0 0 0,0 1 0 0 0,0 0 0 0 0,0-1 0 0 0,-1 1 0 0 0,-1-7-91 0 0,0 12 10 0 0,1 0 0 0 0,-1-1 0 0 0,0 1 0 0 0,0 0 0 0 0,0 0 0 0 0,0-1 0 0 0,-1 1 0 0 0,1 0 0 0 0,-1 0 0 0 0,1 0 0 0 0,-1 1 0 0 0,0-1 0 0 0,0 0 0 0 0,1 1 0 0 0,-1-1 0 0 0,0 1 0 0 0,0-1 0 0 0,-1 1 0 0 0,1 0 0 0 0,0 0 0 0 0,0 0 0 0 0,-1 0 0 0 0,1 0 0 0 0,0 1 0 0 0,-1-1 0 0 0,1 1 0 0 0,-1 0 0 0 0,1-1 0 0 0,-1 1 0 0 0,1 0 0 0 0,0 0 0 0 0,-1 0 0 0 0,-1 1-10 0 0,-82 20-123 0 0,77-16 113 0 0,0 1 1 0 0,0 0 0 0 0,0 1-1 0 0,1 0 1 0 0,-1 0 0 0 0,2 1-1 0 0,-1 0 1 0 0,1 0 0 0 0,0 1-1 0 0,1 0 1 0 0,0 0 0 0 0,1 1-1 0 0,0-1 1 0 0,0 1 0 0 0,1 0-1 0 0,0 1 1 0 0,1-1 0 0 0,0 1-1 0 0,0-1 1 0 0,1 1 0 0 0,1 0-1 0 0,0 0 1 0 0,0 0 0 0 0,1 0-1 0 0,1 0 1 0 0,0-1 0 0 0,1 8 9 0 0,3-11 5 0 0,-1 0 1 0 0,1 0-1 0 0,1-1 1 0 0,0 0-1 0 0,-1 0 1 0 0,2 0-1 0 0,-1 0 1 0 0,1-1-1 0 0,0 0 1 0 0,0-1-1 0 0,0 1 1 0 0,1-1 0 0 0,-1-1-1 0 0,1 1 1 0 0,0-2-1 0 0,0 1 1 0 0,0-1-1 0 0,0 0 1 0 0,1 0-1 0 0,-1-1 1 0 0,0 0-1 0 0,1-1 1 0 0,-1 0-1 0 0,1 0 1 0 0,-1-1 0 0 0,3 0-6 0 0,7 2 11 0 0,0-1 1 0 0,0-1 0 0 0,0 0 0 0 0,0-2 0 0 0,0 0 0 0 0,-1 0 0 0 0,1-2-1 0 0,-1 0 1 0 0,8-5-12 0 0,123-71 0 0 0,-121 61 26 0 0,-1-1 1 0 0,0-2-1 0 0,-2-1 0 0 0,0 0 0 0 0,-2-2 1 0 0,3-6-27 0 0,-4 6 25 0 0,-1-1 1 0 0,-1 0-1 0 0,-1-2 0 0 0,-2 0 1 0 0,-1-1-1 0 0,-1 0 1 0 0,-2-1-1 0 0,-1-1 1 0 0,-1 0-1 0 0,-2 0 0 0 0,-1-1 1 0 0,-2 0-1 0 0,1-21-25 0 0,-23-44 217 0 0,15 95-211 0 0,1 1 0 0 0,-1-1-1 0 0,0 0 1 0 0,0 1-1 0 0,0-1 1 0 0,0 1-1 0 0,0-1 1 0 0,0 1-1 0 0,0 0 1 0 0,-1 0 0 0 0,1 0-1 0 0,-1 0 1 0 0,0 0-1 0 0,0 1 1 0 0,1-1-1 0 0,-1 1 1 0 0,0 0 0 0 0,0 0-1 0 0,0 0 1 0 0,-1 0-1 0 0,1 0 1 0 0,0 1-1 0 0,0 0 1 0 0,0-1 0 0 0,0 1-1 0 0,-1 0 1 0 0,1 0-1 0 0,0 1 1 0 0,0-1-1 0 0,-2 1-5 0 0,0 2-1 0 0,0 0-1 0 0,1 0 1 0 0,-1 0-1 0 0,1 0 1 0 0,0 1-1 0 0,0 0 1 0 0,0-1-1 0 0,1 2 1 0 0,-1-1-1 0 0,1 0 0 0 0,0 1 1 0 0,0-1-1 0 0,0 1 1 0 0,1 0-1 0 0,0 0 1 0 0,0 0-1 0 0,0 0 1 0 0,0 1-1 0 0,1-1 2 0 0,-5 19 9 0 0,2-1-1 0 0,0 1 1 0 0,1 0 0 0 0,2 0-1 0 0,0 0 1 0 0,3 20-9 0 0,-1 4 56 0 0,31 170 308 0 0,-13-130-161 0 0,-13-51-120 0 0,24 115 196 0 0,-7 2 1 0 0,-6 1-1 0 0,-4 97-279 0 0,-13-236 19 0 0,0 0 0 0 0,0 1-1 0 0,-2-1 1 0 0,0-1 0 0 0,-1 1-1 0 0,0 0 1 0 0,-1 0 0 0 0,-1-1-1 0 0,0 0 1 0 0,-1 0 0 0 0,-1 0 0 0 0,-1-1-1 0 0,0 0 1 0 0,0-1 0 0 0,-1 1-1 0 0,-4 2-18 0 0,11-14 9 0 0,1-1 0 0 0,-1 0-1 0 0,1 0 1 0 0,-1 0 0 0 0,1 0-1 0 0,-1 0 1 0 0,0 0 0 0 0,1 0-1 0 0,-1-1 1 0 0,0 1 0 0 0,0 0-1 0 0,1-1 1 0 0,-1 0 0 0 0,0 1-1 0 0,0-1 1 0 0,0 0 0 0 0,0 0-1 0 0,0 0 1 0 0,0 0 0 0 0,1 0-1 0 0,-1 0 1 0 0,0-1 0 0 0,0 1-1 0 0,0-1 1 0 0,0 1 0 0 0,1-1-1 0 0,-1 0 1 0 0,0 0 0 0 0,1 1-1 0 0,-1-1 1 0 0,0 0 0 0 0,1-1-1 0 0,-1 1 1 0 0,1 0 0 0 0,0 0 0 0 0,-1-1-1 0 0,1 1 1 0 0,0 0 0 0 0,0-1-1 0 0,0 1 1 0 0,0-1 0 0 0,0 0-9 0 0,-39-72 10 0 0,33 51-27 0 0,2 0 0 0 0,0 0 0 0 0,2-1 0 0 0,0 1 0 0 0,2-1 0 0 0,0 0 0 0 0,2 1 0 0 0,0-1 0 0 0,3-8 17 0 0,2 4-49 0 0,2 0 0 0 0,1 1 1 0 0,1 1-1 0 0,1-1 1 0 0,1 2-1 0 0,2-1 0 0 0,0 2 1 0 0,2 0-1 0 0,0 1 1 0 0,2 0-1 0 0,0 2 1 0 0,2 0-1 0 0,0 1 0 0 0,13-9 49 0 0,19-30-2023 0 0,-52 53-2327 0 0,-4 4-7320 0 0,1 2 2789 0 0</inkml:trace>
  <inkml:trace contextRef="#ctx0" brushRef="#br0" timeOffset="1641.977">1737 819 0 0 0,'0'0'372'0'0,"0"0"863"0"0,0 0 445 0 0,0 0 305 0 0,0 0 209 0 0,0 0 7 0 0,0 0-167 0 0,0 0-255 0 0,0 0-258 0 0,0 0-245 0 0,0 0-181 0 0,0 0-112 0 0,0 0-102 0 0,30-3-98 0 0,92-12-100 0 0,-67-8 209 0 0,-48 15-704 0 0,1 2-76 0 0,1-2 0 0 0,-1 1-1 0 0,0-1 1 0 0,-1 0 0 0 0,0-1 0 0 0,0 0 0 0 0,-1 0 0 0 0,0 0-1 0 0,0-1 1 0 0,-1 0 0 0 0,0 0 0 0 0,-1 0 0 0 0,-1-1 0 0 0,1 0-1 0 0,-1 1 1 0 0,-1-1 0 0 0,0 0 0 0 0,-1 0 0 0 0,0 0-1 0 0,-1-5-111 0 0,-1 13-3 0 0,0 1 0 0 0,-1-1-1 0 0,1 1 1 0 0,-1 0-1 0 0,1-1 1 0 0,-1 1-1 0 0,0 0 1 0 0,0 0-1 0 0,0 0 1 0 0,0 1 0 0 0,-1-1-1 0 0,1 0 1 0 0,0 1-1 0 0,-1-1 1 0 0,1 1-1 0 0,-1 0 1 0 0,0 0-1 0 0,1 0 1 0 0,-1 0-1 0 0,0 0 1 0 0,1 1 0 0 0,-1-1-1 0 0,0 1 1 0 0,0 0-1 0 0,0 0 1 0 0,1 0-1 0 0,-1 0 1 0 0,0 0-1 0 0,0 0 1 0 0,0 1 0 0 0,1 0-1 0 0,-1-1 1 0 0,0 1-1 0 0,1 0 1 0 0,-1 0-1 0 0,0 0 1 0 0,1 1-1 0 0,0-1 1 0 0,-1 1 0 0 0,1-1-1 0 0,0 1 1 0 0,0 0-1 0 0,-1 0 1 0 0,1 0-1 0 0,1 0 1 0 0,-1 0 3 0 0,-10 10-7 0 0,1 0 0 0 0,1 1 0 0 0,0 0 0 0 0,1 0 0 0 0,0 1 0 0 0,1 0 0 0 0,1 0 0 0 0,0 1 0 0 0,1 0 0 0 0,1 1 0 0 0,0-1 0 0 0,1 1 0 0 0,1 0 0 0 0,0 0 0 0 0,1 0 0 0 0,1 0 0 0 0,0 12 7 0 0,2-22 9 0 0,-1-1 0 0 0,1 1-1 0 0,0-1 1 0 0,0 1 0 0 0,1-1 0 0 0,-1 0 0 0 0,1 1-1 0 0,0-1 1 0 0,1 0 0 0 0,-1 0 0 0 0,1 0 0 0 0,0 0-1 0 0,0-1 1 0 0,1 1 0 0 0,-1-1 0 0 0,1 0 0 0 0,0 0-1 0 0,0 0 1 0 0,1-1 0 0 0,-1 1 0 0 0,1-1-1 0 0,-1 0 1 0 0,1 0 0 0 0,0-1 0 0 0,0 1 0 0 0,1-1-1 0 0,2 1-8 0 0,2 0 53 0 0,-1 0 0 0 0,0 0 0 0 0,1-1-1 0 0,0-1 1 0 0,-1 1 0 0 0,1-1-1 0 0,0-1 1 0 0,0 0 0 0 0,-1 0 0 0 0,1-1-1 0 0,0 0 1 0 0,0-1 0 0 0,-1 0 0 0 0,1-1-1 0 0,4-1-52 0 0,9-8 104 0 0,-1 0 0 0 0,-1-1-1 0 0,0-1 1 0 0,-1-1 0 0 0,-1 0 0 0 0,0-2-1 0 0,-1 0 1 0 0,-1-2 0 0 0,4-5-104 0 0,-7 9 22 0 0,0-1 0 0 0,-2-1-1 0 0,1 0 1 0 0,-2-1 0 0 0,0 0 0 0 0,-2-1 0 0 0,0 0 0 0 0,-1 0 0 0 0,0-1 0 0 0,-2 0-1 0 0,0-1 1 0 0,-2 1 0 0 0,0-1 0 0 0,-1 0 0 0 0,-1-17-22 0 0,-2 36 1 0 0,0 1 1 0 0,-1-1-1 0 0,1 1 1 0 0,-1 0-1 0 0,0-1 1 0 0,1 1-1 0 0,-1 0 1 0 0,0 0-1 0 0,0-1 0 0 0,0 1 1 0 0,0 0-1 0 0,0 0 1 0 0,0 0-1 0 0,0 0 1 0 0,0 0-1 0 0,-1 0 1 0 0,1 0-1 0 0,0 1 0 0 0,0-1 1 0 0,-1 0-1 0 0,1 1 1 0 0,0-1-1 0 0,-1 1 1 0 0,1-1-1 0 0,-1 1 1 0 0,1 0-1 0 0,-1-1 1 0 0,1 1-1 0 0,-1 0 0 0 0,1 0 1 0 0,-1 0-1 0 0,1 0 1 0 0,-1 1-1 0 0,1-1 1 0 0,-1 0-1 0 0,1 0 1 0 0,-1 1-2 0 0,-57 16-162 0 0,46-8 148 0 0,0-1 0 0 0,0 2 0 0 0,1 0 0 0 0,0 0 1 0 0,1 1-1 0 0,0 0 0 0 0,1 1 0 0 0,0 0 0 0 0,1 1 0 0 0,0 1 14 0 0,8-13-4 0 0,0 0 0 0 0,0 0 0 0 0,0 0 0 0 0,1 0 0 0 0,-1 0 0 0 0,0 0 0 0 0,1 0 0 0 0,-1 0 0 0 0,1 1 0 0 0,-1-1 0 0 0,1 0 0 0 0,0 0 0 0 0,-1 1 0 0 0,1-1 0 0 0,0 0 0 0 0,0 0 0 0 0,0 1 0 0 0,0-1 0 0 0,0 0 0 0 0,0 0 0 0 0,0 1 0 0 0,1-1 0 0 0,-1 0 0 0 0,0 0 0 0 0,1 1 0 0 0,-1-1 0 0 0,1 0 0 0 0,-1 0 0 0 0,1 0 0 0 0,-1 0 0 0 0,1 1 0 0 0,0-1 0 0 0,0 0 0 0 0,0 0 0 0 0,-1-1 0 0 0,1 1 0 0 0,0 0 0 0 0,0 0 0 0 0,0 0 0 0 0,0-1 0 0 0,0 1 0 0 0,1 0 0 0 0,-1-1 0 0 0,0 1 4 0 0,61 4 10 0 0,-47-5 25 0 0,155-22 111 0 0,-167 21-135 0 0,0 0 0 0 0,0 1 0 0 0,1-1 0 0 0,-1 1 1 0 0,0 0-1 0 0,0 0 0 0 0,0 0 0 0 0,0 0 0 0 0,0 0 0 0 0,0 1 1 0 0,0-1-1 0 0,0 1 0 0 0,0 0 0 0 0,0 0 0 0 0,0 0 0 0 0,0 0 1 0 0,-1 1-1 0 0,1-1 0 0 0,0 1 0 0 0,-1 0 0 0 0,1 0 0 0 0,-1 0 0 0 0,0 0 1 0 0,1 0-1 0 0,-1 0 0 0 0,0 0 0 0 0,0 1 0 0 0,-1-1 0 0 0,1 1 1 0 0,0-1-1 0 0,-1 1 0 0 0,1 0 0 0 0,-1 0 0 0 0,0 0 0 0 0,0 0 1 0 0,0 0-1 0 0,-1 0 0 0 0,1 0 0 0 0,-1 0 0 0 0,1 0 0 0 0,-1 2-11 0 0,-19 109 504 0 0,14-101-531 0 0,2 0 0 0 0,-1 1 0 0 0,2-1 0 0 0,0 1 0 0 0,0 0 0 0 0,2-1 0 0 0,-1 1 0 0 0,3 13 27 0 0,-2-27-105 0 0,0 1-1 0 0,0 0 0 0 0,1 0 1 0 0,-1-1-1 0 0,0 1 1 0 0,1-1-1 0 0,-1 1 0 0 0,0 0 1 0 0,1-1-1 0 0,-1 1 0 0 0,1-1 1 0 0,-1 1-1 0 0,1-1 0 0 0,-1 1 1 0 0,1-1-1 0 0,-1 1 1 0 0,1-1-1 0 0,0 1 0 0 0,-1-1 1 0 0,1 0-1 0 0,0 1 0 0 0,-1-1 1 0 0,1 0-1 0 0,0 0 1 0 0,-1 1-1 0 0,1-1 0 0 0,0 0 1 0 0,0 0-1 0 0,-1 0 0 0 0,1 0 1 0 0,0 0-1 0 0,0 0 1 0 0,-1 0-1 0 0,1 0 0 0 0,0 0 1 0 0,-1-1-1 0 0,1 1 0 0 0,0 0 1 0 0,0 0-1 0 0,-1-1 0 0 0,1 1 1 0 0,0 0 105 0 0,15-10-11914 0 0,-12 6 1720 0 0</inkml:trace>
  <inkml:trace contextRef="#ctx0" brushRef="#br0" timeOffset="2044.338">2708 771 2296 0 0,'0'0'2032'0'0,"0"0"-623"0"0,0 0 2 0 0,0 0 331 0 0,0 0 225 0 0,0 0-7 0 0,0 0-210 0 0,0 0-248 0 0,0 0-182 0 0,0 0-102 0 0,0 0-87 0 0,0 0-110 0 0,18 9-125 0 0,59 25-121 0 0,-74-33-695 0 0,0 1-1 0 0,0-1 1 0 0,1 0 0 0 0,-1 0-1 0 0,0-1 1 0 0,1 1 0 0 0,-1-1-1 0 0,1 1 1 0 0,-1-1 0 0 0,0 0-1 0 0,1 0 1 0 0,-1-1 0 0 0,1 1-1 0 0,-1-1 1 0 0,0 0 0 0 0,1 0-1 0 0,-1 0 1 0 0,0 0 0 0 0,0 0-1 0 0,0-1 1 0 0,0 1 0 0 0,0-1-1 0 0,0 0 1 0 0,1-1-80 0 0,9-5 326 0 0,-5 5-255 0 0,-1 0 0 0 0,1-1 0 0 0,-1 0 0 0 0,0-1 1 0 0,0 0-1 0 0,-1 0 0 0 0,0 0 0 0 0,0 0 0 0 0,0-1 0 0 0,0 0 0 0 0,-1-1 0 0 0,0 1 1 0 0,0-1-1 0 0,-1 0 0 0 0,0 0 0 0 0,0-1 0 0 0,-1 1 0 0 0,0-1 0 0 0,0 1 0 0 0,0-1 1 0 0,-1 0-1 0 0,-1 0 0 0 0,1 0 0 0 0,-1-1 0 0 0,0 1 0 0 0,-1 0 0 0 0,0-4-71 0 0,-2 8-3 0 0,0 0-1 0 0,-1 0 0 0 0,1 1 0 0 0,-1-1 1 0 0,1 1-1 0 0,-1-1 0 0 0,0 1 0 0 0,-1 0 1 0 0,1 0-1 0 0,0 0 0 0 0,-1 0 0 0 0,0 1 1 0 0,0-1-1 0 0,1 1 0 0 0,-1 0 0 0 0,-1 0 1 0 0,1 1-1 0 0,0-1 0 0 0,0 1 0 0 0,-1 0 1 0 0,1 0-1 0 0,0 0 0 0 0,-1 1 0 0 0,1-1 1 0 0,-1 1-1 0 0,1 0 0 0 0,-4 1 4 0 0,-4 2-24 0 0,0 1 1 0 0,1 0-1 0 0,-1 1 0 0 0,1 0 1 0 0,0 0-1 0 0,0 2 1 0 0,1-1-1 0 0,0 1 0 0 0,0 1 1 0 0,1 0-1 0 0,-1 0 0 0 0,2 1 1 0 0,-1 0-1 0 0,1 0 0 0 0,1 1 1 0 0,0 0-1 0 0,0 1 1 0 0,1 0 23 0 0,-1-1-10 0 0,1 1 1 0 0,0 0-1 0 0,1 0 1 0 0,0 0-1 0 0,1 1 1 0 0,0-1 0 0 0,1 1-1 0 0,0 0 1 0 0,1 0-1 0 0,0 0 1 0 0,1 1 0 0 0,0-1-1 0 0,1 0 1 0 0,1 0-1 0 0,0 1 1 0 0,0-1 9 0 0,1-7-22 0 0,0-1 0 0 0,0 1 0 0 0,1 0 0 0 0,-1-1 0 0 0,1 0 0 0 0,0 0 0 0 0,0 0 0 0 0,0 0 0 0 0,1 0 0 0 0,0 0 0 0 0,-1-1 0 0 0,1 0 0 0 0,0 0 0 0 0,1 0 0 0 0,-1 0 0 0 0,0 0 0 0 0,1-1 0 0 0,-1 0 0 0 0,1 0 0 0 0,0 0 0 0 0,0-1 0 0 0,0 1 0 0 0,0-1 0 0 0,0 0 0 0 0,0-1 0 0 0,0 1 0 0 0,0-1 0 0 0,0 0 0 0 0,0-1 0 0 0,2 1 22 0 0,117-25-2478 0 0,-85 9-1638 0 0,0-2-4466 0 0,-25 11-1493 0 0</inkml:trace>
  <inkml:trace contextRef="#ctx0" brushRef="#br0" timeOffset="2514.802">3092 907 4689 0 0,'0'0'2623'0'0,"0"0"-562"0"0,0 0-210 0 0,0 0-140 0 0,0 0-264 0 0,0 0-236 0 0,0 0-184 0 0,0 0-34 0 0,0 0 134 0 0,0 0 53 0 0,0 0-60 0 0,0 0-131 0 0,0 0-206 0 0,12-3-158 0 0,-3 1-496 0 0,0-1 1 0 0,0 0-1 0 0,0 0 0 0 0,-1-1 1 0 0,1 0-1 0 0,-1 0 1 0 0,0-1-1 0 0,-1 0 0 0 0,1-1 1 0 0,-1 1-1 0 0,3-4-129 0 0,19-19 579 0 0,-7 8-325 0 0,-2-1 0 0 0,0 0-1 0 0,-1-2 1 0 0,-1 0 0 0 0,-1-1 0 0 0,5-10-254 0 0,-18 21 151 0 0,-14 27-161 0 0,-16 28-41 0 0,22-33 43 0 0,1-1 0 0 0,0 0 0 0 0,0 1 0 0 0,1 0 0 0 0,0-1 0 0 0,1 1 0 0 0,-1 0 0 0 0,2 0 0 0 0,-1 0 0 0 0,2 0 0 0 0,-1 0 0 0 0,1 0 0 0 0,1 3 8 0 0,1-7 11 0 0,0-1-1 0 0,1 1 0 0 0,0-1 0 0 0,-1 1 1 0 0,2-1-1 0 0,-1 0 0 0 0,0-1 0 0 0,1 1 1 0 0,0-1-1 0 0,0 0 0 0 0,0 0 0 0 0,0 0 1 0 0,0-1-1 0 0,1 1 0 0 0,-1-2 0 0 0,1 1 1 0 0,-1 0-1 0 0,1-1 0 0 0,0 0 0 0 0,-1 0 0 0 0,1-1 1 0 0,0 0-1 0 0,0 0 0 0 0,0 0 0 0 0,-1 0 1 0 0,1-1-1 0 0,0 0 0 0 0,3-1-10 0 0,3-1 97 0 0,0-1-1 0 0,0 0 0 0 0,0 0 1 0 0,-1-1-1 0 0,0 0 1 0 0,0-1-1 0 0,0 0 1 0 0,-1-1-1 0 0,0-1 1 0 0,0 1-1 0 0,0-1 0 0 0,-1-1 1 0 0,-1 0-1 0 0,0 0 1 0 0,0-1-1 0 0,3-4-96 0 0,-6 7 33 0 0,-1 0 0 0 0,0-1 0 0 0,0 0 0 0 0,0 0 1 0 0,-1 0-1 0 0,0 0 0 0 0,-1 0 0 0 0,0-1 0 0 0,0 1 0 0 0,0-1 0 0 0,-1 1 0 0 0,-1-1 0 0 0,0 0 0 0 0,0 1 0 0 0,-1-9-33 0 0,1 17-34 0 0,0-1 1 0 0,0 1-1 0 0,0-1 0 0 0,0 0 0 0 0,0 1 1 0 0,0-1-1 0 0,0 1 0 0 0,0-1 0 0 0,-1 1 0 0 0,1-1 1 0 0,0 1-1 0 0,0 0 0 0 0,0-1 0 0 0,-1 1 1 0 0,1-1-1 0 0,0 1 0 0 0,-1-1 0 0 0,1 1 0 0 0,0 0 1 0 0,-1-1-1 0 0,1 1 0 0 0,0 0 0 0 0,-1-1 1 0 0,1 1-1 0 0,-1 0 0 0 0,1-1 0 0 0,-1 1 0 0 0,1 0 1 0 0,0 0-1 0 0,-1 0 0 0 0,1-1 0 0 0,-1 1 1 0 0,1 0-1 0 0,-1 0 0 0 0,1 0 0 0 0,-1 0 0 0 0,1 0 1 0 0,-1 0-1 0 0,0 0 0 0 0,1 0 0 0 0,-1 0 0 0 0,1 0 1 0 0,-1 0-1 0 0,1 0 0 0 0,-1 1 0 0 0,1-1 1 0 0,0 0-1 0 0,-1 0 0 0 0,1 0 0 0 0,-1 1 0 0 0,1-1 1 0 0,-1 0-1 0 0,1 1 0 0 0,0-1 0 0 0,-1 0 1 0 0,1 1-1 0 0,-1-1 0 0 0,1 0 0 0 0,0 1 0 0 0,-1-1 1 0 0,1 1-1 0 0,0-1 0 0 0,0 1 0 0 0,-1-1 1 0 0,1 0-1 0 0,0 1 0 0 0,0-1 0 0 0,0 1 0 0 0,0 0 34 0 0,-17 20-5650 0 0,15-17 2274 0 0,-4 3-7435 0 0</inkml:trace>
  <inkml:trace contextRef="#ctx0" brushRef="#br0" timeOffset="2840.594">4066 594 6553 0 0,'0'0'4879'0'0,"0"0"-1951"0"0,0 0-934 0 0,0 0-205 0 0,0 0-133 0 0,0 0-178 0 0,0 0-241 0 0,0 0-273 0 0,0 0-195 0 0,0 0-149 0 0,0 0-147 0 0,0 0-114 0 0,0 0-99 0 0,-3-4-56 0 0,2 3-192 0 0,0 0 1 0 0,-1 0-1 0 0,1 0 1 0 0,0 0-1 0 0,0 0 1 0 0,-1 0 0 0 0,1 0-1 0 0,0 1 1 0 0,-1-1-1 0 0,1 0 1 0 0,-1 1-1 0 0,1-1 1 0 0,-1 1-1 0 0,1 0 1 0 0,-1-1-1 0 0,1 1 1 0 0,-1 0-1 0 0,0 0 1 0 0,1 0-1 0 0,-1 0 1 0 0,1 0-1 0 0,-1 1 1 0 0,1-1-1 0 0,-1 0 1 0 0,1 1-1 0 0,-1-1 1 0 0,1 1-1 0 0,-1-1 1 0 0,1 1-1 0 0,-1 0 1 0 0,1 0-1 0 0,0-1 1 0 0,-1 1-1 0 0,1 0 1 0 0,0 0-1 0 0,0 0 1 0 0,0 1 0 0 0,0-1-1 0 0,0 0 1 0 0,0 0-1 0 0,0 1 1 0 0,0-1-1 0 0,0 0-12 0 0,-6 4 42 0 0,0 0-23 0 0,0-1 0 0 0,1 1 0 0 0,-1 0 0 0 0,1 1 0 0 0,0-1 0 0 0,0 1 0 0 0,1 1 1 0 0,0-1-1 0 0,0 1 0 0 0,0 0 0 0 0,1 0 0 0 0,0 0 0 0 0,0 0 0 0 0,1 1 0 0 0,0 0 0 0 0,0-1 0 0 0,1 1 0 0 0,0 0 0 0 0,0 0 0 0 0,1 1 0 0 0,0-1 0 0 0,1 0 0 0 0,0 0 0 0 0,0 8-19 0 0,4-11 1 0 0,-1 1 0 0 0,1-1-1 0 0,0 0 1 0 0,0 0 0 0 0,1-1-1 0 0,-1 1 1 0 0,1-1 0 0 0,0 0-1 0 0,0-1 1 0 0,1 1 0 0 0,-1-1-1 0 0,1 0 1 0 0,0 0 0 0 0,0 0-1 0 0,0-1 1 0 0,0 0 0 0 0,0 0-1 0 0,0-1 1 0 0,0 0 0 0 0,1 0-1 0 0,-1 0 1 0 0,0-1 0 0 0,1 0-1 0 0,-1 0 1 0 0,0 0 0 0 0,6-2-1 0 0,82-27-1348 0 0,-65 14-1460 0 0,-18 7-1703 0 0,-6 5 443 0 0,0-1-4526 0 0</inkml:trace>
  <inkml:trace contextRef="#ctx0" brushRef="#br0" timeOffset="3211.627">4293 775 4697 0 0,'0'0'3217'0'0,"0"0"-1397"0"0,0 0-536 0 0,0 0-26 0 0,0 0-22 0 0,0 0-36 0 0,0 0-98 0 0,0 0-114 0 0,0 0-60 0 0,0 0-25 0 0,0 0-53 0 0,0 0-57 0 0,0 0-46 0 0,8 6-31 0 0,27 21-14 0 0,-31-25-580 0 0,-1-1 0 0 0,1 0 0 0 0,0 0 0 0 0,-1 0 0 0 0,1 0 0 0 0,0-1 0 0 0,-1 0 0 0 0,1 1 0 0 0,0-1 0 0 0,0-1 0 0 0,-1 1 0 0 0,1 0 0 0 0,0-1 0 0 0,-1 0 0 0 0,1 0 0 0 0,-1 0 0 0 0,1 0 0 0 0,-1-1 0 0 0,1 1 0 0 0,-1-1 0 0 0,0 0 0 0 0,1 0 0 0 0,-1 0-122 0 0,2-1 166 0 0,5-1-77 0 0,0 0 0 0 0,-1-1-1 0 0,1-1 1 0 0,-1 1-1 0 0,0-1 1 0 0,0-1-1 0 0,-1 0 1 0 0,0 0-1 0 0,0-1 1 0 0,-1 0 0 0 0,0 0-1 0 0,0 0 1 0 0,-1-1-1 0 0,0 0 1 0 0,-1 0-1 0 0,0-1 1 0 0,0 0-1 0 0,-1 0 1 0 0,0 0-1 0 0,-1 0 1 0 0,0 0 0 0 0,0-1-1 0 0,-1 0 1 0 0,-1 1-1 0 0,1-4-88 0 0,-5 10-7 0 0,0 0-1 0 0,0 1 1 0 0,0 0-1 0 0,0 0 1 0 0,0 0-1 0 0,-1 0 1 0 0,1 0-1 0 0,-1 1 1 0 0,0 0 0 0 0,0-1-1 0 0,0 1 1 0 0,0 1-1 0 0,0-1 1 0 0,0 0-1 0 0,0 1 1 0 0,-1 0-1 0 0,1 0 1 0 0,0 1-1 0 0,-1-1 1 0 0,1 1-1 0 0,-1 0 1 0 0,1 0-1 0 0,-1 0 1 0 0,1 0 0 0 0,0 1-1 0 0,-1 0 1 0 0,1 0-1 0 0,0 0 1 0 0,-1 1-1 0 0,-2 1 8 0 0,-4-1-9 0 0,1 2 0 0 0,0-1 0 0 0,0 1-1 0 0,0 1 1 0 0,0 0 0 0 0,1 0 0 0 0,0 1 0 0 0,0 0 0 0 0,0 1-1 0 0,1 0 1 0 0,0 0 0 0 0,0 1 0 0 0,1 0 0 0 0,0 0-1 0 0,0 0 1 0 0,1 1 0 0 0,0 0 0 0 0,0 1 0 0 0,1-1-1 0 0,1 1 1 0 0,0 0 0 0 0,0 0 0 0 0,1 1 0 0 0,0-1 0 0 0,0 1-1 0 0,1-1 1 0 0,0 10 9 0 0,3-14 7 0 0,0 0 0 0 0,1-1-1 0 0,-1 1 1 0 0,1 0 0 0 0,0-1 0 0 0,1 0-1 0 0,-1 1 1 0 0,1-1 0 0 0,0 0 0 0 0,1 0-1 0 0,-1-1 1 0 0,1 1 0 0 0,0-1 0 0 0,0 0-1 0 0,0 0 1 0 0,0 0 0 0 0,1 0-1 0 0,0-1 1 0 0,0 0 0 0 0,0 0 0 0 0,0 0-1 0 0,5 2-6 0 0,126 38 160 0 0,-124-40-157 0 0,94 13-1057 0 0,-84-15-3317 0 0,1 0-4032 0 0,-16-1-4171 0 0</inkml:trace>
  <inkml:trace contextRef="#ctx0" brushRef="#br0" timeOffset="30903.418">197 1566 0 0 0,'0'0'220'0'0,"0"0"694"0"0,0 0 202 0 0,0 0 57 0 0,0 0 72 0 0,0 0 26 0 0,0 0 9 0 0,0 0-8 0 0,-5-1-66 0 0,-13-4-67 0 0,13 4-79 0 0,5 1-71 0 0,0 0-79 0 0,0 0-81 0 0,0 0-39 0 0,0 0-55 0 0,0 0-2 0 0,24 7 3906 0 0,-16-9-4430 0 0,-1 0 1 0 0,1-1 0 0 0,-1 0 0 0 0,1-1 0 0 0,-1 0 0 0 0,0 0 0 0 0,0 0-1 0 0,-1-1 1 0 0,1 0 0 0 0,-1 0 0 0 0,0-1 0 0 0,-1 1 0 0 0,1-1 0 0 0,-1-1-1 0 0,0 1 1 0 0,2-5-210 0 0,-1 4 118 0 0,4-4-3 0 0,-1-1 0 0 0,1 0 0 0 0,-2 0 1 0 0,0-1-1 0 0,-1 0 0 0 0,0 0 0 0 0,0-1 0 0 0,-2 0 0 0 0,0 0 0 0 0,0-1 1 0 0,-1 1-1 0 0,-1-1 0 0 0,-1 0 0 0 0,0 0 0 0 0,0-10-115 0 0,-13 36 481 0 0,0 33-464 0 0,2 1 0 0 0,2 0 0 0 0,2 1 0 0 0,2-1-1 0 0,2 1 1 0 0,4 32-17 0 0,-2 4 24 0 0,1 67-8 0 0,1-30 4 0 0,-5 1 1 0 0,-4-1 0 0 0,-7-1-1 0 0,-6 15-20 0 0,13-109-1 0 0,0-1-1 0 0,-1 0 1 0 0,-1 0 0 0 0,-2 0-1 0 0,0-1 1 0 0,-1-1 0 0 0,-4 5 1 0 0,10-18-1 0 0,0 0 1 0 0,0-1-1 0 0,-1 0 1 0 0,0 0 0 0 0,0 0-1 0 0,-1-1 1 0 0,0 0-1 0 0,0 0 1 0 0,-1 0 0 0 0,1-1-1 0 0,-1 0 1 0 0,0-1 0 0 0,0 0-1 0 0,-1 0 1 0 0,1 0-1 0 0,-1-1 1 0 0,0-1 0 0 0,0 0-1 0 0,0 0 1 0 0,-4 0 0 0 0,10-1-3 0 0,0-1-1 0 0,0 1 1 0 0,0-1 0 0 0,0 0 0 0 0,0 0 0 0 0,0-1 0 0 0,0 1-1 0 0,0 0 1 0 0,1-1 0 0 0,-1 0 0 0 0,0 1 0 0 0,0-1-1 0 0,0-1 1 0 0,1 1 0 0 0,-1 0 0 0 0,0 0 0 0 0,1-1-1 0 0,-1 0 1 0 0,1 1 0 0 0,0-1 0 0 0,-1 0 0 0 0,1 0-1 0 0,0-1 1 0 0,0 1 0 0 0,0 0 0 0 0,1 0 0 0 0,-1-1-1 0 0,0 0 1 0 0,1 1 0 0 0,0-1 0 0 0,-1 0 0 0 0,1 1-1 0 0,0-4 4 0 0,-4-13-6 0 0,2 1 0 0 0,0-1 0 0 0,1 0-1 0 0,1 0 1 0 0,0 0 0 0 0,2-1-1 0 0,0 1 1 0 0,1 0 0 0 0,1 0-1 0 0,1 1 1 0 0,4-11 6 0 0,7-8 34 0 0,1 0 0 0 0,2 1 0 0 0,2 1 0 0 0,1 1 0 0 0,2 0-1 0 0,1 2 1 0 0,2 1 0 0 0,1 1 0 0 0,1 1 0 0 0,20-15-34 0 0,121-95 143 0 0,-95 115-1392 0 0,-48 27-3086 0 0,-2 5-4722 0 0,-15-4-2219 0 0</inkml:trace>
  <inkml:trace contextRef="#ctx0" brushRef="#br0" timeOffset="31254.028">813 2189 272 0 0,'0'0'2102'0'0,"0"0"69"0"0,0 0 220 0 0,0 0 116 0 0,0 0-117 0 0,0 0-285 0 0,0 0-370 0 0,0 0-339 0 0,0 0-241 0 0,0 0-167 0 0,0 0-101 0 0,0 0-50 0 0,0 0 5 0 0,-12 13-13 0 0,-32 32 1743 0 0,106-211 383 0 0,39-84-2075 0 0,-97 243-916 0 0,-1-1-1 0 0,1 1 0 0 0,0-1 1 0 0,1 1-1 0 0,0 0 0 0 0,0 1 0 0 0,0-1 1 0 0,1 1-1 0 0,0 0 0 0 0,0 0 1 0 0,1 1-1 0 0,-1 0 0 0 0,1 0 1 0 0,8-3 36 0 0,-13 7-194 0 0,0 1 1 0 0,0 0 0 0 0,1 1-1 0 0,-1-1 1 0 0,0 0-1 0 0,0 1 1 0 0,1-1 0 0 0,-1 1-1 0 0,0-1 1 0 0,0 1 0 0 0,0 0-1 0 0,0 0 1 0 0,0 0-1 0 0,0 0 1 0 0,0 1 0 0 0,0-1-1 0 0,0 1 1 0 0,0-1 0 0 0,-1 1-1 0 0,1-1 1 0 0,-1 1-1 0 0,1 0 1 0 0,-1 0 0 0 0,0-1-1 0 0,1 1 1 0 0,-1 1 193 0 0,20 33-11947 0 0,-21-35 11690 0 0,4 7-10932 0 0</inkml:trace>
  <inkml:trace contextRef="#ctx0" brushRef="#br0" timeOffset="31692.936">1509 1883 1776 0 0,'0'0'2745'0'0,"0"0"-290"0"0,0 0 59 0 0,0 0 79 0 0,0 0-112 0 0,0 0-359 0 0,0 0-501 0 0,0 0-397 0 0,0 0-255 0 0,0 0-160 0 0,0 0-141 0 0,0 0-119 0 0,0 0-81 0 0,-12 0-28 0 0,-88 11 823 0 0,85-8-1167 0 0,0 1-1 0 0,0 0 1 0 0,1 1-1 0 0,0 1 1 0 0,0 0-1 0 0,0 1 0 0 0,1 0 1 0 0,0 1-1 0 0,1 1 1 0 0,-1 0-1 0 0,2 1 1 0 0,-1 0-1 0 0,1 0 1 0 0,1 1-1 0 0,0 1 1 0 0,1 0-1 0 0,0 0 0 0 0,0 1 1 0 0,2 0-1 0 0,-1 0 1 0 0,2 1-1 0 0,0 0 1 0 0,0 0-1 0 0,2 1 1 0 0,-1-1-1 0 0,1 7-95 0 0,3-18 3 0 0,0 0-1 0 0,0 0 1 0 0,0 0 0 0 0,1 0-1 0 0,-1 0 1 0 0,1 0 0 0 0,0 0-1 0 0,0 0 1 0 0,0 0-1 0 0,0 0 1 0 0,1 0 0 0 0,-1 0-1 0 0,1 0 1 0 0,-1 0 0 0 0,1 0-1 0 0,0 0 1 0 0,1 0 0 0 0,-1 0-1 0 0,0-1 1 0 0,1 1-1 0 0,-1 0 1 0 0,1-1 0 0 0,0 1-1 0 0,0-1 1 0 0,0 0 0 0 0,0 0-1 0 0,0 1 1 0 0,1-1-1 0 0,-1-1 1 0 0,1 1 0 0 0,-1 0-1 0 0,1-1 1 0 0,0 1 0 0 0,-1-1-1 0 0,1 0 1 0 0,0 0 0 0 0,0 0-1 0 0,0 0 1 0 0,2 0-3 0 0,5 0 52 0 0,0-2 0 0 0,0 1-1 0 0,0-1 1 0 0,0 0 0 0 0,-1-1 0 0 0,1-1 0 0 0,-1 1 0 0 0,1-1 0 0 0,-1-1 0 0 0,0 0 0 0 0,0 0-1 0 0,0-1 1 0 0,-1 0 0 0 0,1 0 0 0 0,-1-1 0 0 0,3-3-52 0 0,116-119 413 0 0,-100 97-371 0 0,-9 10-1 0 0,113-104 207 0 0,-123 155-367 0 0,27 109-907 0 0,-10-99-3695 0 0,10-5-6480 0 0,-27-30-588 0 0</inkml:trace>
  <inkml:trace contextRef="#ctx0" brushRef="#br0" timeOffset="32156.223">1879 2251 10754 0 0,'0'0'2776'0'0,"0"0"-597"0"0,0 0-371 0 0,0 0-274 0 0,0 0-254 0 0,0 0-250 0 0,0 0-234 0 0,0 0-119 0 0,0 0-66 0 0,0 0-54 0 0,0 0-55 0 0,16-34-46 0 0,49-107-65 0 0,-12 49 557 0 0,-50 85-909 0 0,0 1 0 0 0,1 1 0 0 0,-1-1 1 0 0,1 0-1 0 0,0 1 0 0 0,1 0 0 0 0,-1 0 0 0 0,1 0 1 0 0,0 1-1 0 0,0 0 0 0 0,1-1 0 0 0,-1 2 0 0 0,1-1 1 0 0,0 1-1 0 0,0 0 0 0 0,0 0 0 0 0,0 0 0 0 0,1 1 0 0 0,-1 0 1 0 0,1 0-1 0 0,5 0-39 0 0,-2 47 90 0 0,5 71 80 0 0,-14-114-160 0 0,0-1 1 0 0,1 1 0 0 0,-1-1-1 0 0,0 0 1 0 0,1 1 0 0 0,-1-1-1 0 0,1 0 1 0 0,0 0 0 0 0,-1 0-1 0 0,1 0 1 0 0,0 0-1 0 0,-1-1 1 0 0,1 1 0 0 0,0 0-1 0 0,0-1 1 0 0,0 0 0 0 0,0 1-1 0 0,0-1 1 0 0,-1 0-1 0 0,1 0 1 0 0,0 0 0 0 0,0 0-1 0 0,0 0 1 0 0,0 0 0 0 0,0-1-1 0 0,0 1 1 0 0,0-1 0 0 0,-1 1-1 0 0,1-1 1 0 0,0 0-1 0 0,0 1 1 0 0,-1-1 0 0 0,1 0-1 0 0,0 0 1 0 0,-1 0 0 0 0,2-1-11 0 0,57-42 355 0 0,-60 44-356 0 0,36-29 94 0 0,0 1-1 0 0,2 1 1 0 0,1 3 0 0 0,2 1-1 0 0,1 1-92 0 0,-42 21 5 0 0,1 0 0 0 0,0 0 0 0 0,0 0 0 0 0,1 1 0 0 0,-1-1 0 0 0,0 0 0 0 0,0 0 0 0 0,0 1 0 0 0,1-1 0 0 0,-1 0 0 0 0,0 1 0 0 0,1-1 0 0 0,-1 1 0 0 0,0 0 0 0 0,1-1 0 0 0,-1 1 0 0 0,0 0 0 0 0,1 0 0 0 0,-1 0 0 0 0,1 0 0 0 0,-1 0 0 0 0,0 0 0 0 0,1 0 0 0 0,-1 1 0 0 0,1-1 0 0 0,-1 0 0 0 0,0 1 0 0 0,1-1 0 0 0,-1 1 0 0 0,0 0 0 0 0,0-1 0 0 0,1 1 0 0 0,-1 0 0 0 0,0 0 0 0 0,0-1 0 0 0,0 1 0 0 0,0 0 0 0 0,0 0 0 0 0,0 0 0 0 0,0 1 0 0 0,0-1 0 0 0,-1 0 0 0 0,1 0 0 0 0,0 0 0 0 0,-1 1 0 0 0,1-1 0 0 0,-1 0 0 0 0,1 0 0 0 0,-1 1 0 0 0,1-1 0 0 0,-1 1 0 0 0,0-1 0 0 0,0 0 0 0 0,0 1 0 0 0,0-1 0 0 0,0 1 0 0 0,0-1 0 0 0,0 0 0 0 0,0 2-5 0 0,-9 184 435 0 0,9-184-455 0 0,1-1 1 0 0,0 0 0 0 0,0 0 0 0 0,0 1 0 0 0,0-1-1 0 0,0 0 1 0 0,0 0 0 0 0,0 0 0 0 0,1 0 0 0 0,-1 0-1 0 0,1 0 1 0 0,-1 0 0 0 0,1 0 0 0 0,0-1-1 0 0,0 1 1 0 0,0-1 0 0 0,0 1 0 0 0,0-1 0 0 0,0 0-1 0 0,0 0 1 0 0,0 0 0 0 0,1 0 0 0 0,-1 0 0 0 0,0 0-1 0 0,1-1 1 0 0,-1 1 0 0 0,1-1 0 0 0,-1 0 0 0 0,0 1-1 0 0,1-1 1 0 0,1 0 19 0 0,44-18-3687 0 0,-38 9 1283 0 0,1-1-5068 0 0,-6 3-4752 0 0</inkml:trace>
  <inkml:trace contextRef="#ctx0" brushRef="#br0" timeOffset="32524.831">2943 2130 8330 0 0,'0'0'4099'0'0,"0"0"-1206"0"0,0 0-585 0 0,0 0-264 0 0,0 0-277 0 0,0 0-239 0 0,0 0-256 0 0,34-3-261 0 0,104-12-241 0 0,-56-12 231 0 0,-72 24-916 0 0,-1-1 0 0 0,0 0-1 0 0,0 0 1 0 0,0-1 0 0 0,-1-1-1 0 0,0 1 1 0 0,0-1 0 0 0,0-1 0 0 0,0 1-1 0 0,-1-1 1 0 0,0-1 0 0 0,-1 1-1 0 0,0-1 1 0 0,0 0 0 0 0,0-1 0 0 0,-1 1-1 0 0,-1-1 1 0 0,1 0 0 0 0,-1 0-1 0 0,-1-1 1 0 0,0 1 0 0 0,0-1-1 0 0,-1 0 1 0 0,0 1 0 0 0,0-5-85 0 0,-2 12 1 0 0,0 0 1 0 0,-1-1-1 0 0,1 1 1 0 0,0 0-1 0 0,-1 0 1 0 0,0 0-1 0 0,1 0 1 0 0,-1 0-1 0 0,0 0 1 0 0,0 0-1 0 0,0 0 1 0 0,0 0-1 0 0,0 0 1 0 0,-1 1-1 0 0,1-1 1 0 0,0 0-1 0 0,-1 1 1 0 0,0-1-1 0 0,1 1 1 0 0,-1 0-1 0 0,0-1 1 0 0,1 1-1 0 0,-1 0 1 0 0,0 0-1 0 0,0 0 1 0 0,0 0-1 0 0,0 0 1 0 0,0 1-1 0 0,0-1 0 0 0,0 0 1 0 0,-1 1-1 0 0,1 0 1 0 0,0 0-1 0 0,0-1 1 0 0,0 1-1 0 0,0 0 1 0 0,0 1-1 0 0,-1-1-1 0 0,-82 19-72 0 0,72-12 72 0 0,1 0 1 0 0,-1 1-1 0 0,1 0 1 0 0,1 1-1 0 0,-1 0 0 0 0,2 0 1 0 0,-1 1-1 0 0,1 1 1 0 0,1 0-1 0 0,0 0 1 0 0,0 1-1 0 0,1 0 0 0 0,1 1 1 0 0,0-1-1 0 0,1 2 1 0 0,0-1-1 0 0,1 0 0 0 0,0 1 1 0 0,-2 14-1 0 0,5-22-1 0 0,0 0 1 0 0,0 0-1 0 0,0 1 0 0 0,1-1 1 0 0,0 0-1 0 0,1 1 0 0 0,-1-1 1 0 0,1 1-1 0 0,0-1 0 0 0,1 0 1 0 0,0 1-1 0 0,0-1 1 0 0,0 1-1 0 0,0-1 0 0 0,1 0 1 0 0,0 0-1 0 0,1 0 0 0 0,-1 0 1 0 0,1 0-1 0 0,0-1 0 0 0,1 1 1 0 0,-1-1-1 0 0,1 0 0 0 0,0 0 1 0 0,1 0-1 0 0,-1 0 0 0 0,1-1 1 0 0,0 0-1 0 0,0 0 1 0 0,0 0-1 0 0,0 0 1 0 0,20 3-11 0 0,-1-1 1 0 0,1-1 0 0 0,0-1-1 0 0,0-1 1 0 0,0-1-1 0 0,1-1 1 0 0,-1-1 0 0 0,1-2 10 0 0,15 2-180 0 0,20-6-1644 0 0,-42 3-1741 0 0,0-2-4035 0 0,-3 4-5548 0 0</inkml:trace>
</inkml:ink>
</file>

<file path=ppt/ink/ink9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49:29.597"/>
    </inkml:context>
    <inkml:brush xml:id="br0">
      <inkml:brushProperty name="width" value="0.05" units="cm"/>
      <inkml:brushProperty name="height" value="0.05" units="cm"/>
    </inkml:brush>
    <inkml:brush xml:id="br1">
      <inkml:brushProperty name="width" value="0.05" units="cm"/>
      <inkml:brushProperty name="height" value="0.05" units="cm"/>
      <inkml:brushProperty name="color" value="#66CC00"/>
    </inkml:brush>
    <inkml:brush xml:id="br2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138 295 0 0 0,'0'0'401'0'0,"0"0"653"0"0,0 0 344 0 0,0 0 205 0 0,0 0 142 0 0,0 0 69 0 0,0 0-76 0 0,0 0-137 0 0,0 0-240 0 0,-4-10-208 0 0,-11-32-180 0 0,10 26 4932 0 0,7 21-2855 0 0,-2 0-4054 0 0,17 117 2709 0 0,-16-55-1337 0 0,-2-2-189 0 0,3 1 0 0 0,2-1 0 0 0,4 1 0 0 0,2-1 0 0 0,3-1 0 0 0,20 58-179 0 0,-32-118 10 0 0,1 1 0 0 0,-1 0 0 0 0,1-1 0 0 0,0 1 0 0 0,0-1 0 0 0,0 0 0 0 0,1 0 0 0 0,-1 0 0 0 0,1 0 1 0 0,0 0-1 0 0,0 0 0 0 0,0-1 0 0 0,1 1 0 0 0,0-1 0 0 0,-1 0 0 0 0,1 0 0 0 0,0 0 0 0 0,0-1 0 0 0,0 1 0 0 0,1-1 0 0 0,-1 0 0 0 0,1 0 0 0 0,-1 0 1 0 0,1-1-1 0 0,0 0 0 0 0,-1 0 0 0 0,1 0 0 0 0,0 0 0 0 0,0-1 0 0 0,0 0 0 0 0,0 0 0 0 0,-1 0 0 0 0,1-1 0 0 0,0 1 0 0 0,0-1 0 0 0,0 0 0 0 0,-1-1 0 0 0,1 1 1 0 0,-1-1-1 0 0,5-2-10 0 0,14-18 78 0 0,-2-2 1 0 0,0 0-1 0 0,-2-2 0 0 0,-1 0 1 0 0,-1-1-1 0 0,-1-1 1 0 0,-1 0-1 0 0,-2-1 1 0 0,7-23-79 0 0,-7 24 34 0 0,33-97 222 0 0,-46 124-243 0 0,0 1-5 0 0,0 0-25 0 0,2 5-30 0 0,11 30 58 0 0,-4-8-1 0 0,0-1 1 0 0,2 0 0 0 0,1-1-1 0 0,1 0 1 0 0,1 0 0 0 0,1-2 0 0 0,18 22-11 0 0,-27-39 9 0 0,0 1 0 0 0,0-1 1 0 0,1 0-1 0 0,0-1 1 0 0,0 1-1 0 0,1-2 1 0 0,-1 1-1 0 0,1-1 1 0 0,0 0-1 0 0,0 0 0 0 0,0-1 1 0 0,1 0-1 0 0,-1-1 1 0 0,1 0-1 0 0,0 0 1 0 0,0-1-1 0 0,-1 0 1 0 0,1 0-1 0 0,0-1 1 0 0,0 0-1 0 0,0-1 0 0 0,0 0 1 0 0,3-1-10 0 0,-5-1 61 0 0,-1 0 0 0 0,0-1 1 0 0,1 0-1 0 0,-1 0 0 0 0,-1-1 0 0 0,1 1 1 0 0,-1-1-1 0 0,0-1 0 0 0,0 1 0 0 0,0-1 1 0 0,-1 1-1 0 0,1-1 0 0 0,-2-1 1 0 0,1 1-1 0 0,1-5-61 0 0,11-24 140 0 0,-2-1 0 0 0,-1-1 0 0 0,-2 0 0 0 0,-2-1 0 0 0,-2 0 0 0 0,-1-1 0 0 0,-1 1 0 0 0,-3-1 0 0 0,-1 0 0 0 0,-3-25-140 0 0,-16-6-4 0 0,66 110-9732 0 0,-24-23 572 0 0,-14-9-1849 0 0</inkml:trace>
  <inkml:trace contextRef="#ctx0" brushRef="#br0" timeOffset="435.846">1493 818 1256 0 0,'0'0'2025'0'0,"0"0"-761"0"0,0 0 186 0 0,0 0 539 0 0,0 0 281 0 0,0 0-53 0 0,0 0-293 0 0,0 0-396 0 0,0 0-323 0 0,0 0-193 0 0,0 0-141 0 0,0 0-110 0 0,0 0-93 0 0,32-13-69 0 0,96-44-33 0 0,-77 20 494 0 0,-47 32-969 0 0,-1 0 1 0 0,0 0 0 0 0,0 0-1 0 0,-1 0 1 0 0,0 0 0 0 0,0 0-1 0 0,0-1 1 0 0,0 1-1 0 0,-1-1 1 0 0,0 0 0 0 0,0 1-1 0 0,0-1 1 0 0,-1 0 0 0 0,0 1-1 0 0,0-1 1 0 0,-1 0-1 0 0,1 0 1 0 0,-1 1 0 0 0,0-1-1 0 0,-1 1 1 0 0,1-1 0 0 0,-1 1-1 0 0,0-1 1 0 0,-1 1-1 0 0,1 0 1 0 0,-1 0 0 0 0,-2-3-92 0 0,1 4-1 0 0,0 0-1 0 0,0-1 1 0 0,-1 2 0 0 0,0-1 0 0 0,1 0 0 0 0,-1 1 0 0 0,-1 0 0 0 0,1 0-1 0 0,0 0 1 0 0,-1 1 0 0 0,1 0 0 0 0,-1 0 0 0 0,0 0 0 0 0,0 1 0 0 0,0 0 0 0 0,1 0-1 0 0,-1 0 1 0 0,0 1 0 0 0,0 0 0 0 0,0 0 0 0 0,0 0 0 0 0,0 1 0 0 0,0 0-1 0 0,0 0 1 0 0,0 0 0 0 0,0 1 0 0 0,1 0 0 0 0,-1 0 0 0 0,0 1 0 0 0,1-1-1 0 0,0 1 1 0 0,0 0 0 0 0,0 1 0 0 0,-2 0 1 0 0,1 2 0 0 0,1 0-1 0 0,-1 0 1 0 0,1 1-1 0 0,0 0 1 0 0,0 0-1 0 0,1 0 1 0 0,0 0-1 0 0,0 0 1 0 0,1 1 0 0 0,0 0-1 0 0,0 0 1 0 0,1 0-1 0 0,0 0 1 0 0,1 0-1 0 0,-1 0 1 0 0,1 0-1 0 0,1 1 1 0 0,0-1 0 0 0,0 0-1 0 0,1 0 1 0 0,-1 1-1 0 0,2-1 1 0 0,-1 0-1 0 0,1 0 1 0 0,1 0-1 0 0,-1 0 1 0 0,1 0 0 0 0,1-1-1 0 0,-1 1 1 0 0,1-1-1 0 0,1 0 1 0 0,-1 0-1 0 0,5 4 1 0 0,2-1 28 0 0,0 0 0 0 0,1-1 0 0 0,0-1 0 0 0,1 0 0 0 0,0-1 0 0 0,0 0 0 0 0,1-1 0 0 0,0 0 0 0 0,0-1 0 0 0,0-1 0 0 0,0 0-1 0 0,1-1 1 0 0,-1-1 0 0 0,1 0 0 0 0,7 0-28 0 0,30 1-3061 0 0,2-2-3309 0 0,-44-1-5494 0 0</inkml:trace>
  <inkml:trace contextRef="#ctx0" brushRef="#br0" timeOffset="18900.48">5514 572 856 0 0,'0'0'1810'0'0,"0"0"-128"0"0,0 0-27 0 0,0 0 110 0 0,0 0 70 0 0,0 0-73 0 0,0 0-171 0 0,0 0-224 0 0,0 0-239 0 0,0 0-230 0 0,0 0-185 0 0,-14-2-134 0 0,-45-4-104 0 0,57 6-420 0 0,-1 0 0 0 0,0 0 0 0 0,1 0 0 0 0,-1 1 0 0 0,1-1 0 0 0,-1 1-1 0 0,1 0 1 0 0,-1 0 0 0 0,1 0 0 0 0,0 0 0 0 0,-1 0 0 0 0,1 0 0 0 0,0 1 0 0 0,0-1 0 0 0,0 1 0 0 0,0-1 0 0 0,0 1 0 0 0,0 0 0 0 0,0 0 0 0 0,1 0 0 0 0,-1 0 0 0 0,1 0-1 0 0,-1 0-54 0 0,-6 8 291 0 0,-65 99 1553 0 0,66-94-1743 0 0,1 0-1 0 0,0 1 1 0 0,1 0 0 0 0,0 0 0 0 0,2 0-1 0 0,0 1 1 0 0,1-1 0 0 0,0 1 0 0 0,1 0-1 0 0,1-1 1 0 0,2 8-101 0 0,-1-18 48 0 0,1 1 0 0 0,0 0 0 0 0,0 0 0 0 0,1-1 0 0 0,0 1 0 0 0,0-1 0 0 0,1 0 0 0 0,0 0 0 0 0,0 0 0 0 0,0 0 0 0 0,1-1 0 0 0,-1 0 0 0 0,1 0 0 0 0,1 0 0 0 0,-1 0 0 0 0,1-1 0 0 0,-1 0 0 0 0,1 0 0 0 0,0 0 0 0 0,1-1-1 0 0,-1 0 1 0 0,1 0 0 0 0,-1-1 0 0 0,1 0 0 0 0,0 0 0 0 0,0 0 0 0 0,0-1 0 0 0,0 0 0 0 0,0 0 0 0 0,0-1 0 0 0,2 0-48 0 0,1 0 107 0 0,0 0-1 0 0,0 0 1 0 0,0-1 0 0 0,0-1-1 0 0,-1 0 1 0 0,1 0-1 0 0,-1-1 1 0 0,1 0 0 0 0,-1 0-1 0 0,0-1 1 0 0,0 0-1 0 0,0-1 1 0 0,-1 0 0 0 0,1-1-1 0 0,3-3-106 0 0,18-18 123 0 0,-1-2 1 0 0,-2-1-1 0 0,-1-1 0 0 0,-1-1 0 0 0,-2-1 1 0 0,-1-1-1 0 0,-2-1 0 0 0,-1-1 1 0 0,-2-1-1 0 0,-1 0 0 0 0,-2-1 0 0 0,-2-1 1 0 0,-1 0-1 0 0,-1-10-123 0 0,-5 30-3 0 0,-1 0 1 0 0,-1 0-1 0 0,-1 0 1 0 0,0 0-1 0 0,-2 0 0 0 0,0-1 1 0 0,-1 1-1 0 0,-1 0 1 0 0,-1 0-1 0 0,0 0 0 0 0,-2 0 1 0 0,0 1-1 0 0,-1-1 1 0 0,-1 1-1 0 0,0 1 0 0 0,-2-1 1 0 0,-7-11 2 0 0,13 25-10 0 0,-1 1 1 0 0,1-1-1 0 0,-1 1 0 0 0,0 0 1 0 0,0 0-1 0 0,0 0 1 0 0,0 0-1 0 0,0 1 0 0 0,0 0 1 0 0,-1 0-1 0 0,1 0 0 0 0,-1 0 1 0 0,0 1-1 0 0,1-1 1 0 0,-1 1-1 0 0,0 0 0 0 0,0 1 1 0 0,0-1-1 0 0,0 1 1 0 0,1 0-1 0 0,-1 0 0 0 0,0 1 1 0 0,0 0-1 0 0,0-1 0 0 0,0 2 1 0 0,1-1-1 0 0,-1 0 1 0 0,0 1-1 0 0,1 0 0 0 0,-1 0 1 0 0,1 0-1 0 0,0 1 0 0 0,0-1 1 0 0,0 1-1 0 0,0 0 1 0 0,0 0-1 0 0,1 1 0 0 0,-4 2 10 0 0,-8 12-8 0 0,0 1-1 0 0,1 0 1 0 0,0 0-1 0 0,2 2 1 0 0,1 0-1 0 0,0 0 1 0 0,1 1-1 0 0,2 0 1 0 0,0 0-1 0 0,2 1 1 0 0,0 0-1 0 0,1 0 1 0 0,2 1-1 0 0,0-1 1 0 0,1 1-1 0 0,2 9 9 0 0,-1-17 12 0 0,1 0 0 0 0,0 0-1 0 0,1 0 1 0 0,1 0 0 0 0,1 0 0 0 0,0 0-1 0 0,1 0 1 0 0,1-1 0 0 0,0 0-1 0 0,1 0 1 0 0,1 0 0 0 0,0 0-1 0 0,9 12-11 0 0,-5-12 49 0 0,1 0-1 0 0,1-1 0 0 0,0 0 0 0 0,0-1 0 0 0,1-1 1 0 0,1 0-1 0 0,0-1 0 0 0,1 0 0 0 0,0-1 0 0 0,1-1 0 0 0,-1-1 1 0 0,2 0-1 0 0,-1-2 0 0 0,1 1 0 0 0,0-2 0 0 0,13 2-48 0 0,-14-3 54 0 0,0 0 0 0 0,1-1 0 0 0,-1-1 0 0 0,1-1 1 0 0,-1-1-1 0 0,1 0 0 0 0,-1-1 0 0 0,1-1 0 0 0,-1 0 0 0 0,0-2 0 0 0,0 0 0 0 0,0 0 0 0 0,0-2 0 0 0,0 0 0 0 0,-1-1 0 0 0,-1-1 0 0 0,6-3-54 0 0,-11 4 18 0 0,-1 0 0 0 0,-1 0 1 0 0,1-1-1 0 0,-2 0 0 0 0,1 0 0 0 0,-1-1 0 0 0,0 0 1 0 0,0 0-1 0 0,-1 0 0 0 0,-1-1 0 0 0,1 0 0 0 0,-2 0 0 0 0,1-1 1 0 0,-2 0-1 0 0,1 1 0 0 0,0-6-18 0 0,-2 4-3 0 0,0 0 0 0 0,0-1 0 0 0,-1 1 0 0 0,-1-1 1 0 0,0 1-1 0 0,-1-1 0 0 0,0 0 0 0 0,-1 1 0 0 0,0 0 0 0 0,-2-5 3 0 0,2 11-7 0 0,0 0 0 0 0,-1 1 0 0 0,1 0 0 0 0,-1-1 0 0 0,0 1 0 0 0,0 0 0 0 0,0 0-1 0 0,-1 0 1 0 0,0 1 0 0 0,0-1 0 0 0,0 1 0 0 0,-1 0 0 0 0,1 0 0 0 0,-4-2 7 0 0,4 5-15 0 0,-1 1-1 0 0,1-1 1 0 0,-1 1 0 0 0,1 0 0 0 0,0 0-1 0 0,-1 0 1 0 0,1 0 0 0 0,-1 1 0 0 0,1 0 0 0 0,0 0-1 0 0,0 0 1 0 0,-1 0 0 0 0,1 1 0 0 0,0-1-1 0 0,0 1 1 0 0,0 0 0 0 0,1 1 0 0 0,-1-1-1 0 0,0 1 1 0 0,1-1 0 0 0,-1 1 0 0 0,1 0 0 0 0,0 0-1 0 0,0 1 1 0 0,0-1 0 0 0,1 1 0 0 0,-1-1-1 0 0,1 1 1 0 0,0 0 0 0 0,0 0 0 0 0,-2 3 15 0 0,-2 4-3 0 0,-1 1-1 0 0,2 1 1 0 0,-1-1 0 0 0,2 1 0 0 0,0-1 0 0 0,0 1 0 0 0,1 1-1 0 0,1-1 1 0 0,0 0 0 0 0,1 1 0 0 0,0-1 0 0 0,1 1-1 0 0,1-1 1 0 0,0 0 0 0 0,0 1 0 0 0,2-1 0 0 0,0 0 0 0 0,0 0-1 0 0,1 0 1 0 0,1 0 0 0 0,2 5 3 0 0,-1-7 6 0 0,0 0-1 0 0,1-1 0 0 0,0 0 1 0 0,1 0-1 0 0,0-1 1 0 0,0 1-1 0 0,1-2 1 0 0,0 1-1 0 0,1-1 1 0 0,-1-1-1 0 0,2 0 0 0 0,10 6-5 0 0,-10-7 13 0 0,1-1-1 0 0,1 0 0 0 0,-1 0 0 0 0,1-1 1 0 0,-1-1-1 0 0,1 0 0 0 0,0-1 1 0 0,0-1-1 0 0,0 0 0 0 0,1 0-12 0 0,-4 0 10 0 0,0-1 0 0 0,-1-1 1 0 0,1 1-1 0 0,0-2 0 0 0,-1 1 0 0 0,1-1 0 0 0,-1-1 1 0 0,1 1-1 0 0,-1-2 0 0 0,0 1 0 0 0,0-1 0 0 0,0-1 1 0 0,-1 1-1 0 0,0-2 0 0 0,0 1 0 0 0,0-1 0 0 0,3-3-10 0 0,11-12 20 0 0,-2 0-1 0 0,0-2 0 0 0,-1-1 0 0 0,-2 0 0 0 0,0-1 0 0 0,-2-1 0 0 0,0 0 0 0 0,-2-1 1 0 0,-1 0-1 0 0,-1-2 0 0 0,-2 1 0 0 0,4-21-19 0 0,60-292-87 0 0,-65 177 107 0 0,-40 101-4 0 0,30 63-20 0 0,0 0-1 0 0,0 0 1 0 0,-1 0-1 0 0,1 1 1 0 0,0-1-1 0 0,0 1 1 0 0,0 0-1 0 0,0 0 1 0 0,0 0-1 0 0,0 0 1 0 0,0 0-1 0 0,0 0 1 0 0,1 0-1 0 0,-1 0 1 0 0,0 1-1 0 0,1-1 1 0 0,-1 1-1 0 0,1-1 1 0 0,-1 1-1 0 0,1 0 1 0 0,-1 0-1 0 0,1-1 1 0 0,0 1-1 0 0,0 0 1 0 0,0 0-1 0 0,0 0 1 0 0,1 0 0 0 0,-1 0-1 0 0,0 1 1 0 0,1-1-1 0 0,0 0 1 0 0,-1 0-1 0 0,1 0 1 0 0,0 0-1 0 0,0 1 1 0 0,0-1-1 0 0,0 0 1 0 0,1 0-1 0 0,-1 2 5 0 0,-2 3 2 0 0,-9 179 122 0 0,11-136-54 0 0,18 349 296 0 0,-6-200-304 0 0,2 271 96 0 0,-28-335-62 0 0,-12-46-52 0 0,26-89-40 0 0,0 0 0 0 0,-1 1 0 0 0,1-1 1 0 0,-1 0-1 0 0,1 1 0 0 0,-1-1 0 0 0,1 0 0 0 0,-1 0 0 0 0,1 0 1 0 0,-1 1-1 0 0,1-1 0 0 0,-1 0 0 0 0,0 0 0 0 0,1 0 0 0 0,-1 0 1 0 0,1 0-1 0 0,-1 0 0 0 0,1 0 0 0 0,-1 0 0 0 0,0 0 0 0 0,1 0 1 0 0,-1 0-1 0 0,1 0 0 0 0,-1-1 0 0 0,1 1 0 0 0,-1 0 0 0 0,1 0 1 0 0,-1 0-1 0 0,1-1 0 0 0,-1 1 0 0 0,1 0 0 0 0,-1-1 0 0 0,1 1 1 0 0,0 0-1 0 0,-1-1 0 0 0,1 1 0 0 0,-1-1 0 0 0,1 1 0 0 0,0-1 1 0 0,-1 1-1 0 0,1-1 0 0 0,0 1 0 0 0,0-1 0 0 0,-1 1 0 0 0,1-1 1 0 0,0 1-1 0 0,0-1 0 0 0,0 1 0 0 0,0-1 0 0 0,0 1 0 0 0,0-1 1 0 0,0 1-1 0 0,0-1 0 0 0,0 0 0 0 0,0 1 0 0 0,0-1 0 0 0,0 1 1 0 0,0-1-1 0 0,0 1 0 0 0,0-1 0 0 0,1 0-4 0 0,-14-43 250 0 0,11 21-266 0 0,1 0 0 0 0,1 0 0 0 0,1 0 1 0 0,1 0-1 0 0,2 1 0 0 0,0-1 0 0 0,1 0 0 0 0,1 1 0 0 0,1 0 0 0 0,1 1 0 0 0,5-11 16 0 0,134-295-148 0 0,-46 114 79 0 0,-99 209 72 0 0,0 0-1 0 0,0 1 1 0 0,-1-1-1 0 0,1 0 1 0 0,-1 0-1 0 0,0 0 1 0 0,0 0-1 0 0,0-1 1 0 0,-1 1-1 0 0,1 0 1 0 0,-1 0-1 0 0,0 0 1 0 0,0-1-1 0 0,0 1 1 0 0,-1 0-1 0 0,0-2-2 0 0,-9-12 53 0 0,9 18-69 0 0,1 0 0 0 0,0 0 0 0 0,0 0 4 0 0,0 0 14 0 0,0 177-12 0 0,28-34 29 0 0,-28-141-17 0 0,0 0 1 0 0,1-1-1 0 0,-1 1 0 0 0,0 0 0 0 0,1 0 1 0 0,-1-1-1 0 0,1 1 0 0 0,-1-1 0 0 0,1 1 0 0 0,0 0 1 0 0,0-1-1 0 0,-1 1 0 0 0,1-1 0 0 0,0 0 1 0 0,1 1-1 0 0,-1-1 0 0 0,0 0 0 0 0,0 1 1 0 0,0-1-1 0 0,1 0 0 0 0,-1 0 0 0 0,1 0 1 0 0,-1 0-1 0 0,1 0 0 0 0,-1-1 0 0 0,1 1 1 0 0,-1 0-1 0 0,1-1 0 0 0,0 1 0 0 0,-1-1 1 0 0,1 0-1 0 0,0 1 0 0 0,0-1 0 0 0,-1 0 1 0 0,1 0-1 0 0,0 0 0 0 0,0 0 0 0 0,-1 0 1 0 0,1-1-1 0 0,0 1 0 0 0,-1 0 0 0 0,1-1 1 0 0,0 1-1 0 0,-1-1 0 0 0,1 0 0 0 0,-1 0 1 0 0,1 1-1 0 0,-1-1 0 0 0,1 0 0 0 0,-1 0 1 0 0,1 0-1 0 0,-1 0 0 0 0,0-1 0 0 0,0 1 1 0 0,1 0-1 0 0,-1-1 0 0 0,1 0-2 0 0,16-20 21 0 0,0 0-1 0 0,-1-1 1 0 0,-1-1 0 0 0,-1-1-1 0 0,-2 0 1 0 0,0-1 0 0 0,-2 0-1 0 0,5-16-20 0 0,-15 38-7 0 0,1 0 1 0 0,-1 0-1 0 0,1 1 0 0 0,0-1 0 0 0,0 0 0 0 0,0 1 0 0 0,1-1 0 0 0,-1 1 0 0 0,1 0 0 0 0,0 0 0 0 0,-1 0 0 0 0,2 0 0 0 0,-1 0 0 0 0,0 1 0 0 0,0-1 0 0 0,1 1 0 0 0,0 0 0 0 0,-1 0 0 0 0,1 0 0 0 0,0 0 0 0 0,0 1 0 0 0,0 0 0 0 0,0-1 7 0 0,-1 5 2 0 0,0 0 0 0 0,-1-1 0 0 0,1 1 0 0 0,-1 0 0 0 0,0 0 0 0 0,0 1 0 0 0,0-1 0 0 0,0 0 0 0 0,0 1 0 0 0,-1-1 0 0 0,0 1 0 0 0,0-1 0 0 0,0 1-1 0 0,0 0 1 0 0,0-1 0 0 0,-1 1 0 0 0,1 0 0 0 0,-1 0 0 0 0,0 0 0 0 0,0 2-2 0 0,0 12 5 0 0,0 0-1 0 0,-1 0 1 0 0,0 0-1 0 0,-2 0 1 0 0,0 0-1 0 0,-1-1 1 0 0,0 1-1 0 0,-8 15-4 0 0,-8 27 16 0 0,20-60-18 0 0,0 0 0 0 0,1-1 0 0 0,-1 1-1 0 0,1 0 1 0 0,-1 0 0 0 0,1 1 0 0 0,-1-1 0 0 0,0 0 0 0 0,1 0-1 0 0,-1 0 1 0 0,1 0 0 0 0,-1 0 0 0 0,0 0 0 0 0,1 0 0 0 0,-1 1 0 0 0,1-1-1 0 0,-1 0 1 0 0,0 0 0 0 0,1 1 0 0 0,-1-1 0 0 0,0 0 0 0 0,1 0-1 0 0,-1 1 1 0 0,0-1 0 0 0,0 0 0 0 0,1 1 0 0 0,-1-1 0 0 0,0 1-1 0 0,0-1 1 0 0,0 0 0 0 0,1 1 0 0 0,-1-1 0 0 0,0 0 0 0 0,0 1-1 0 0,0-1 1 0 0,0 1 0 0 0,0-1 0 0 0,0 1 0 0 0,0-1 0 0 0,0 0 0 0 0,0 1-1 0 0,0-1 1 0 0,0 1 0 0 0,0-1 0 0 0,0 1 0 0 0,0-1 0 0 0,0 0-1 0 0,0 1 1 0 0,-1-1 0 0 0,1 1 2 0 0,146-169 80 0 0,-16 13-96 0 0,-113 147-19 0 0,-16 34-1 0 0,-2-11 66 0 0,-12 161 24 0 0,13-117-42 0 0,0-59-10 0 0,0 0 191 0 0,0-3-5917 0 0,0 2 2154 0 0,0 1-3651 0 0,0 0-4917 0 0</inkml:trace>
  <inkml:trace contextRef="#ctx0" brushRef="#br0" timeOffset="19356.717">7776 844 8666 0 0,'0'0'2935'0'0,"0"0"-993"0"0,0 0-494 0 0,0 0-160 0 0,0 0-126 0 0,0 0-174 0 0,0 0-230 0 0,0 0-119 0 0,0 0-14 0 0,0 0 70 0 0,0 0 57 0 0,0 0-30 0 0,0 0-28 0 0,11 6-48 0 0,89 25 1624 0 0,-82-32-2034 0 0,1-1 1 0 0,-1-1-1 0 0,0 0 1 0 0,0-1-1 0 0,-1-1 1 0 0,1-1-1 0 0,-1 0 1 0 0,0-1-1 0 0,-1-1 1 0 0,0-1-1 0 0,0 0 1 0 0,0-1-1 0 0,-2-1 1 0 0,1 0-1 0 0,7-9-236 0 0,39-60 335 0 0,-60 77-328 0 0,1 1 1 0 0,-1-1 0 0 0,0 0-1 0 0,0 1 1 0 0,0-1-1 0 0,0 0 1 0 0,-1 0-1 0 0,1 1 1 0 0,-1-1 0 0 0,0 0-1 0 0,1 0 1 0 0,-1 0-1 0 0,-1 0 1 0 0,1 1 0 0 0,0-1-1 0 0,-1 0 1 0 0,1 0-1 0 0,-1 0 1 0 0,0 1 0 0 0,0-1-1 0 0,0 0 1 0 0,0 1-1 0 0,0-1 1 0 0,-1 1-1 0 0,1-1 1 0 0,-1 1 0 0 0,0 0-1 0 0,0-1 1 0 0,0 1-1 0 0,0 0 1 0 0,0 0 0 0 0,0 1-1 0 0,0-1 1 0 0,0 0-1 0 0,-1 1 1 0 0,1-1 0 0 0,-1 1-1 0 0,1 0 1 0 0,-1 0-1 0 0,0 0 1 0 0,0 0-1 0 0,1 0 1 0 0,-1 0 0 0 0,0 1-1 0 0,-2-1-7 0 0,-6 0-12 0 0,0 1-1 0 0,-1-1 1 0 0,1 2 0 0 0,0 0-1 0 0,0 0 1 0 0,0 1 0 0 0,0 0-1 0 0,0 1 1 0 0,1 0 0 0 0,-1 1-1 0 0,1 0 1 0 0,0 1 0 0 0,0 0-1 0 0,0 0 1 0 0,1 1-1 0 0,0 0 1 0 0,-4 4 12 0 0,-6 5-7 0 0,0 2 0 0 0,1 0 0 0 0,1 1 0 0 0,1 0-1 0 0,0 2 1 0 0,2 0 0 0 0,-6 9 7 0 0,17-25 1 0 0,-1 0 0 0 0,1 1 0 0 0,0-1 0 0 0,0 1 0 0 0,1 0 0 0 0,-1 0 0 0 0,1 0 0 0 0,0 0 0 0 0,1 0 0 0 0,-1 0 0 0 0,1 0-1 0 0,0 1 1 0 0,0-1 0 0 0,0 0 0 0 0,1 1 0 0 0,0-1 0 0 0,0 1 0 0 0,0-1 0 0 0,1 1 0 0 0,0-1 0 0 0,0 0 0 0 0,0 1 0 0 0,1-1 0 0 0,-1 0 0 0 0,1 0 0 0 0,1 0 0 0 0,-1 0 0 0 0,1 0 0 0 0,-1-1 0 0 0,1 1-1 0 0,2 1 0 0 0,7 2 22 0 0,0-1-1 0 0,0 0 1 0 0,1-1-1 0 0,0 0 0 0 0,0-1 1 0 0,1 0-1 0 0,0-1 1 0 0,0-1-1 0 0,0 0 0 0 0,0-1 1 0 0,0 0-1 0 0,0-1 1 0 0,0-1-1 0 0,1 0 0 0 0,-1-1 1 0 0,6-1-22 0 0,16 1 42 0 0,-22 2-59 0 0,1-1 0 0 0,0-1 1 0 0,0-1-1 0 0,-1 0 0 0 0,1 0 1 0 0,-1-2-1 0 0,0 0 0 0 0,0 0 1 0 0,0-1-1 0 0,0-1 0 0 0,-1-1 1 0 0,3-1 15 0 0,-1-15-2286 0 0,-15 15-1697 0 0,-4-1-3862 0 0,1 5-4962 0 0</inkml:trace>
  <inkml:trace contextRef="#ctx0" brushRef="#br0" timeOffset="20159.928">7001 233 8874 0 0,'0'0'2538'0'0,"0"0"-528"0"0,0 0-206 0 0,0 0-14 0 0,0 0-118 0 0,0 0-257 0 0,0 0-347 0 0,0 0-322 0 0,0 0-196 0 0,0 0-76 0 0,0 0-54 0 0,0 0-49 0 0,10 29 1779 0 0,24-39-446 0 0,-49 34 136 0 0,16-24-2186 0 0,30-15-701 0 0,-18 10-2406 0 0,-1 1-3742 0 0,-7 3-5469 0 0</inkml:trace>
  <inkml:trace contextRef="#ctx0" brushRef="#br0" timeOffset="1701.78">2695 480 0 0 0,'0'0'846'0'0,"0"0"243"0"0,0 0 229 0 0,0 0 301 0 0,0 0 338 0 0,0 0 188 0 0,0 0-79 0 0,0 0-205 0 0,0 0-266 0 0,0 0-273 0 0,0 0-176 0 0,0 0-138 0 0,0 0-101 0 0,0-4-87 0 0,-4-11-101 0 0,3 11-111 0 0,-3 23 1220 0 0,0-5-1720 0 0,0 0 0 0 0,1 0 0 0 0,0 0 0 0 0,1 1-1 0 0,1-1 1 0 0,0 1 0 0 0,1-1 0 0 0,1 1 0 0 0,0 0 0 0 0,1-1-1 0 0,1 0 1 0 0,0 1 0 0 0,1-1 0 0 0,0 0 0 0 0,1-1 0 0 0,0 1 0 0 0,2-1-1 0 0,-1 0 1 0 0,1 0 0 0 0,1-1 0 0 0,1 0 0 0 0,3 3-108 0 0,-9-13 38 0 0,0-1 1 0 0,0 1 0 0 0,0-1-1 0 0,0 0 1 0 0,1 0 0 0 0,-1 0-1 0 0,0 0 1 0 0,1-1-1 0 0,-1 1 1 0 0,1-1 0 0 0,-1 0-1 0 0,1 0 1 0 0,-1 0 0 0 0,0-1-1 0 0,1 1 1 0 0,-1-1 0 0 0,1 0-1 0 0,-1 0 1 0 0,0 0-1 0 0,1 0 1 0 0,-1 0 0 0 0,0-1-1 0 0,0 1 1 0 0,0-1 0 0 0,0 0-1 0 0,0 0 1 0 0,-1 0 0 0 0,1 0-1 0 0,-1-1 1 0 0,1 1-1 0 0,-1-1 1 0 0,0 0 0 0 0,0 1-1 0 0,1-3-38 0 0,134-147 446 0 0,-113 142-496 0 0,-17 43-1 0 0,-5-20 101 0 0,-3-3-45 0 0,2 0 0 0 0,-1 0 1 0 0,1 0-1 0 0,1 0 0 0 0,0-1 0 0 0,0 1 0 0 0,1 0 0 0 0,0-1 1 0 0,0 0-1 0 0,1 0 0 0 0,1 0 0 0 0,-1 0 0 0 0,1 0 0 0 0,1-1 1 0 0,0 0-1 0 0,0 0 0 0 0,0-1 0 0 0,1 0 0 0 0,0 0 0 0 0,1 0 1 0 0,0-1-1 0 0,-1 0 0 0 0,2-1 0 0 0,2 2-5 0 0,-5-5 47 0 0,0-1 1 0 0,-1 0-1 0 0,1-1 0 0 0,0 1 1 0 0,0-1-1 0 0,0 0 0 0 0,-1-1 0 0 0,1 0 1 0 0,0 1-1 0 0,0-2 0 0 0,-1 1 0 0 0,1-1 1 0 0,-1 0-1 0 0,1 0 0 0 0,-1 0 1 0 0,0-1-1 0 0,0 0 0 0 0,0 0 0 0 0,0 0 1 0 0,0 0-1 0 0,-1-1 0 0 0,1 0 1 0 0,-1 0-1 0 0,0 0 0 0 0,0-1 0 0 0,-1 1 1 0 0,1-1-1 0 0,-1 0 0 0 0,0 0 1 0 0,0 0-1 0 0,-1 0-47 0 0,1 0 43 0 0,6-7 45 0 0,-1 0 1 0 0,-1 0-1 0 0,0-1 0 0 0,-1 0 0 0 0,0 0 0 0 0,-1 0 0 0 0,0-1 0 0 0,1-12-88 0 0,-4 19 1024 0 0,0-4-3165 0 0,9 15-7440 0 0,-7-1 3439 0 0,1-3-5219 0 0</inkml:trace>
  <inkml:trace contextRef="#ctx0" brushRef="#br0" timeOffset="1952.966">3664 664 11642 0 0,'0'0'1704'0'0,"0"0"-568"0"0,0 0-176 0 0,0 0 118 0 0,0 0 60 0 0,0 0-107 0 0,0 0-272 0 0,0 0-293 0 0,0 0-205 0 0,0 0-101 0 0,0 0-73 0 0,0 0-42 0 0,0 0-18 0 0,-3 32-33 0 0,-6 96-32 0 0,17-80-702 0 0,4-46-5408 0 0,-10-3 1509 0 0,-1 1-4284 0 0</inkml:trace>
  <inkml:trace contextRef="#ctx0" brushRef="#br0" timeOffset="2221.177">3518 314 10642 0 0,'0'0'648'0'0,"0"0"-416"0"0,0 0-168 0 0,0 0-80 0 0,0 0-184 0 0,0 0-456 0 0,0 0-424 0 0,0 0-424 0 0,0 0-777 0 0,0 0-1840 0 0,0 0 2393 0 0</inkml:trace>
  <inkml:trace contextRef="#ctx0" brushRef="#br0" timeOffset="2400.553">3870 60 4457 0 0,'0'0'3521'0'0,"0"0"-1055"0"0,0 0-526 0 0,0 0-197 0 0,0 0-171 0 0,0 0-217 0 0,0 0-321 0 0,0 0-246 0 0,0 0-72 0 0,0 0 18 0 0,0 0 37 0 0,0 0-31 0 0,0 0-128 0 0,5 15-147 0 0,29 99 493 0 0,-14-28-500 0 0,-3 0 0 0 0,-5 0 0 0 0,-3 2 0 0 0,-4-1 0 0 0,-4 6-458 0 0,16 86 45 0 0,-1-141-752 0 0,-16-38 511 0 0,10-30-1887 0 0,-6 9 176 0 0,6-23-3993 0 0,-5 15-3282 0 0,-3 17 2950 0 0</inkml:trace>
  <inkml:trace contextRef="#ctx0" brushRef="#br0" timeOffset="15843.455">4216 8 0 0 0,'0'0'792'0'0,"0"0"478"0"0,0 0 101 0 0,0 0-51 0 0,0 0-85 0 0,0 0-83 0 0,0 0-68 0 0,0 0-9 0 0,0 0 51 0 0,9-3 6725 0 0,-4-1-5855 0 0,-5 27 4663 0 0,9 27-5740 0 0,0-4-654 0 0,25 254 604 0 0,10-93-685 0 0,-11-57 13 0 0,-27-98 80 0 0,-5-8 129 0 0,-8-19-327 0 0,8-39-1499 0 0,-1-5-1984 0 0,0 6-4710 0 0,0 5-4738 0 0</inkml:trace>
  <inkml:trace contextRef="#ctx0" brushRef="#br0" timeOffset="42211.589">409 1805 0 0 0,'0'0'798'0'0,"0"0"643"0"0,0 0 518 0 0,0 0 338 0 0,0 0 75 0 0,0 0-198 0 0,0 0-326 0 0,0 0-330 0 0,0 0-254 0 0,0 0-151 0 0,0 0-145 0 0,8-4-89 0 0,22-10-86 0 0,-19 11 7844 0 0,-18 9-7465 0 0,-10-7-1149 0 0,-1 1 0 0 0,1 1 1 0 0,0 0-1 0 0,0 1 0 0 0,0 1 1 0 0,0 1-1 0 0,0 0 0 0 0,1 1 0 0 0,-1 1-23 0 0,6 0 2 0 0,-6 0 18 0 0,0 1 1 0 0,0 0-1 0 0,1 2 1 0 0,1 0-1 0 0,-1 0 1 0 0,1 2 0 0 0,1 0-1 0 0,0 0 1 0 0,1 1-1 0 0,0 1 1 0 0,1 0 0 0 0,0 1-1 0 0,1 1 1 0 0,-9 15-21 0 0,12-17 22 0 0,2 2 0 0 0,0-1 0 0 0,0 1 1 0 0,1 0-1 0 0,1 0 0 0 0,1 0 1 0 0,0 0-1 0 0,1 1 0 0 0,0-1 0 0 0,1 6-22 0 0,0-12 17 0 0,0 0-1 0 0,1 0 0 0 0,0 1 0 0 0,1-1 1 0 0,-1 0-1 0 0,2 0 0 0 0,-1 0 1 0 0,1 0-1 0 0,1 0 0 0 0,0-1 0 0 0,0 1 1 0 0,0 0-1 0 0,1-1 0 0 0,1 0 0 0 0,-1 0 1 0 0,1 0-1 0 0,0-1 0 0 0,1 0 1 0 0,0 0-1 0 0,2 2-16 0 0,0-3 40 0 0,-1-1 0 0 0,1 0 0 0 0,0-1 0 0 0,0 0 0 0 0,1 0 0 0 0,-1 0 0 0 0,1-1 0 0 0,-1-1 1 0 0,1 1-1 0 0,0-1 0 0 0,0-1 0 0 0,0 0 0 0 0,0 0 0 0 0,1-1 0 0 0,-1 0 0 0 0,0 0 0 0 0,1-1-40 0 0,14-3 59 0 0,0-1 0 0 0,0-2-1 0 0,0 0 1 0 0,-1-1 0 0 0,0-1-1 0 0,-1-2-58 0 0,19-11 7 0 0,-41 22-28 0 0,0 0-29 0 0,0 0-64 0 0,0 0-69 0 0,0 0-124 0 0,0 0-169 0 0,-3-2-3328 0 0,-1 0-5851 0 0,4 2-2910 0 0</inkml:trace>
  <inkml:trace contextRef="#ctx0" brushRef="#br0" timeOffset="46002.446">770 2074 2617 0 0,'0'0'2136'0'0,"0"0"-69"0"0,0 0 82 0 0,0 0-12 0 0,0 0-178 0 0,0 0-273 0 0,0 0-262 0 0,0 0-222 0 0,0 0-203 0 0,0 0-167 0 0,0 0-126 0 0,15 3-110 0 0,95 23 1148 0 0,-102-24-1590 0 0,1 0 0 0 0,0 0 0 0 0,-1-1 1 0 0,1 0-1 0 0,0 0 0 0 0,0-1 0 0 0,0 0 0 0 0,-1 0 0 0 0,1-1 0 0 0,0-1 0 0 0,0 1 0 0 0,-1-1 1 0 0,1-1-1 0 0,-1 0 0 0 0,1 0 0 0 0,-1 0 0 0 0,0-1 0 0 0,-1 0 0 0 0,1-1 0 0 0,-1 0 0 0 0,1 0 1 0 0,-1 0-1 0 0,-1-1 0 0 0,1 0 0 0 0,2-4-154 0 0,-7 8 23 0 0,1-1 0 0 0,-1 0 0 0 0,1 0 1 0 0,-1 1-1 0 0,0-2 0 0 0,0 1 0 0 0,0 0 0 0 0,-1 0 1 0 0,1-1-1 0 0,-1 1 0 0 0,0-1 0 0 0,0 1 0 0 0,0-1 0 0 0,0 1 1 0 0,0-1-1 0 0,-1 0 0 0 0,0 1 0 0 0,0-1 0 0 0,0 0 1 0 0,0 1-1 0 0,0-1 0 0 0,-1 0 0 0 0,1 1 0 0 0,-1-1 0 0 0,0 1 1 0 0,0-1-1 0 0,-1 1 0 0 0,1-1 0 0 0,-1 1 0 0 0,0 0 1 0 0,0-1-1 0 0,0 1 0 0 0,0 0 0 0 0,0 0 0 0 0,0 1 0 0 0,-1-1 1 0 0,0 0-1 0 0,1 1 0 0 0,-1 0 0 0 0,0-1 0 0 0,0 1 1 0 0,0 0-1 0 0,-1 1 0 0 0,1-1 0 0 0,0 0 0 0 0,-1 1 1 0 0,0 0-25 0 0,-9 1-13 0 0,0 0-1 0 0,0 1 0 0 0,0 0 1 0 0,1 1-1 0 0,-1 1 0 0 0,1 0 0 0 0,-1 1 1 0 0,1 0-1 0 0,0 1 0 0 0,0 0 0 0 0,1 1 1 0 0,-1 0-1 0 0,1 1 0 0 0,1 1 0 0 0,-1-1 1 0 0,1 1-1 0 0,1 1 0 0 0,-1 0 0 0 0,2 0 1 0 0,-4 5 14 0 0,3-5-2 0 0,0 1 1 0 0,0 0-1 0 0,1 0 1 0 0,0 1-1 0 0,1 0 1 0 0,1 1-1 0 0,-1-1 1 0 0,2 1-1 0 0,0 1 1 0 0,0-1-1 0 0,1 1 1 0 0,0-1-1 0 0,1 1 1 0 0,1 0-1 0 0,0 0 1 0 0,1 1-1 0 0,0-1 2 0 0,3-6 37 0 0,1 1 0 0 0,-1-1-1 0 0,1 0 1 0 0,1 0-1 0 0,-1-1 1 0 0,1 1 0 0 0,0-1-1 0 0,1 1 1 0 0,-1-1-1 0 0,1-1 1 0 0,0 1-1 0 0,1-1 1 0 0,0 1 0 0 0,-1-2-1 0 0,2 1 1 0 0,-1-1-1 0 0,0 0 1 0 0,1 0 0 0 0,0 0-1 0 0,0-1 1 0 0,0 0-1 0 0,0-1 1 0 0,2 1-37 0 0,136 12 621 0 0,-133-16-661 0 0,0 0-1 0 0,-1 0 0 0 0,1-1 0 0 0,0-1 1 0 0,-1 0-1 0 0,0-1 0 0 0,1 0 0 0 0,-1 0 0 0 0,-1-1 1 0 0,1-1-1 0 0,-1 0 0 0 0,0 0 0 0 0,8-7 41 0 0,11-11-4260 0 0,-4-4-4036 0 0,-15 17-4068 0 0</inkml:trace>
  <inkml:trace contextRef="#ctx0" brushRef="#br0" timeOffset="46652.46">1493 1901 14371 0 0,'0'0'2107'0'0,"0"0"-584"0"0,0 0-223 0 0,0 0-54 0 0,0 0-71 0 0,0 0-167 0 0,0 0-265 0 0,0 0-204 0 0,0 0-70 0 0,0 0 9 0 0,0 0 2 0 0,0 0-41 0 0,0 0-82 0 0,-1 16-73 0 0,-3 54-76 0 0,-29 35 300 0 0,-60 76-281 0 0,44-101-250 0 0,44-76 29 0 0,3-1-4 0 0,2-2 5 0 0,7-17 82 0 0,28-64 27 0 0,-15 38-99 0 0,2 1 0 0 0,2 1 0 0 0,1 1 0 0 0,2 1 0 0 0,2 1 0 0 0,15-13-17 0 0,28-16-84 0 0,-63 103 97 0 0,-9 49 79 0 0,-2-77-91 0 0,0 0 0 0 0,0 0 0 0 0,1 1-1 0 0,0-1 1 0 0,1 0 0 0 0,0 1 0 0 0,1-1 0 0 0,0 0 0 0 0,0 0 0 0 0,1 0 0 0 0,0 1 0 0 0,0-1 0 0 0,1-1 0 0 0,0 1-1 0 0,1 0 1 0 0,0-1 0 0 0,0 0 0 0 0,1 0 0 0 0,0 0 0 0 0,1 0 0 0 0,-1-1 0 0 0,1 0 0 0 0,1 0 0 0 0,-1-1 0 0 0,5 3-1 0 0,-7-7 17 0 0,0 0 0 0 0,0-1 0 0 0,0 0 0 0 0,0 0 0 0 0,1 0 0 0 0,-1 0 0 0 0,0-1 0 0 0,1 1 0 0 0,-1-1 0 0 0,0 0 0 0 0,1 0 0 0 0,-1-1 0 0 0,0 1 0 0 0,1-1 0 0 0,-1 0 0 0 0,0 0 1 0 0,0-1-1 0 0,0 1 0 0 0,0-1 0 0 0,0 0 0 0 0,0 0 0 0 0,0 0 0 0 0,0-1 0 0 0,-1 1 0 0 0,1-1 0 0 0,-1 0 0 0 0,0 0 0 0 0,3-3-17 0 0,66-105 850 0 0,-61 82-846 0 0,-1 0 0 0 0,-2 0 1 0 0,-1-1-1 0 0,-2 0 0 0 0,0-1 1 0 0,-2 1-1 0 0,-2-14-4 0 0,-1 43-503 0 0,0 1-447 0 0,0 0-676 0 0,0 0-1408 0 0,0 0-3794 0 0,0 0-5640 0 0</inkml:trace>
  <inkml:trace contextRef="#ctx0" brushRef="#br0" timeOffset="47074.354">2279 1507 16195 0 0,'0'0'1737'0'0,"0"0"-501"0"0,0 0-305 0 0,0 0 13 0 0,0 0 30 0 0,0 0-81 0 0,0 0-202 0 0,0 0-204 0 0,0 0-110 0 0,0 0 47 0 0,0 0 98 0 0,0 0 38 0 0,2 10-16 0 0,30 231 2005 0 0,-23 118-1868 0 0,-22-244-684 0 0,-9-38-49 0 0,22-77-2 0 0,0 0-20 0 0,0 0-26 0 0,-9-26-2239 0 0,-25-83-7282 0 0,26 90 3695 0 0,4 4-5178 0 0</inkml:trace>
  <inkml:trace contextRef="#ctx0" brushRef="#br0" timeOffset="47252.339">2007 1908 10426 0 0,'0'0'2043'0'0,"0"0"-600"0"0,0 0-234 0 0,0 0 194 0 0,0 0 238 0 0,0 0 29 0 0,0 0-142 0 0,0 0-229 0 0,0 0-221 0 0,0 0-157 0 0,0 0-111 0 0,31 5-123 0 0,100 15-101 0 0,41-15 863 0 0,-36-11-334 0 0,-68 2-3022 0 0,-1 2-8834 0 0,-65 2 1579 0 0</inkml:trace>
  <inkml:trace contextRef="#ctx0" brushRef="#br0" timeOffset="47896.945">2624 2019 5913 0 0,'0'0'1373'0'0,"0"0"-133"0"0,0 0 169 0 0,0 0 221 0 0,0 0 148 0 0,0 0 5 0 0,0 0-185 0 0,0 0-230 0 0,0 0-197 0 0,0 0-170 0 0,0 0-126 0 0,0 0-100 0 0,0 0-72 0 0,31 9-72 0 0,97 26-77 0 0,-75-34 151 0 0,-46-6-521 0 0,0 2-108 0 0,-1-1 0 0 0,0 0 0 0 0,0 0 0 0 0,0 0 0 0 0,-1-1 0 0 0,1 1 0 0 0,-1-1 1 0 0,0-1-1 0 0,0 1 0 0 0,-1-1 0 0 0,1 0 0 0 0,-1 0 0 0 0,-1 0 0 0 0,1 0 0 0 0,-1-1 1 0 0,0 0-1 0 0,-1 1 0 0 0,1-1 0 0 0,-1 0 0 0 0,-1 0 0 0 0,1 0 0 0 0,-1-1 0 0 0,-1 1 0 0 0,1 0 1 0 0,-1 0-1 0 0,0-3-76 0 0,-1 7 1 0 0,0 1 1 0 0,0 0 0 0 0,1 0-1 0 0,-1 0 1 0 0,0 0-1 0 0,-1 0 1 0 0,1 0 0 0 0,0 0-1 0 0,-1 1 1 0 0,1-1-1 0 0,-1 0 1 0 0,1 1 0 0 0,-1-1-1 0 0,0 1 1 0 0,1-1 0 0 0,-1 1-1 0 0,0 0 1 0 0,0 0-1 0 0,0 0 1 0 0,0 0 0 0 0,0 0-1 0 0,0 0 1 0 0,-1 0 0 0 0,1 1-1 0 0,0-1 1 0 0,0 1-1 0 0,0 0 1 0 0,-1 0 0 0 0,1-1-1 0 0,0 1 1 0 0,0 1-1 0 0,-1-1 1 0 0,1 0 0 0 0,-2 1-2 0 0,-75 26-131 0 0,63-17 108 0 0,0 1 0 0 0,1 1 0 0 0,0 1 0 0 0,2 0 0 0 0,-1 1 0 0 0,1 0-1 0 0,1 1 1 0 0,1 0 0 0 0,0 1 0 0 0,1 0 0 0 0,0 1 0 0 0,2 0 0 0 0,0 1 0 0 0,1-1 0 0 0,0 3 23 0 0,6-16-1 0 0,0 1-1 0 0,0 0 0 0 0,0 0 1 0 0,1 0-1 0 0,0 0 0 0 0,0 0 1 0 0,1 0-1 0 0,-1 0 1 0 0,1 0-1 0 0,0-1 0 0 0,0 1 1 0 0,0 0-1 0 0,1 0 0 0 0,0-1 1 0 0,0 1-1 0 0,0-1 1 0 0,0 0-1 0 0,1 1 0 0 0,0-1 1 0 0,0 0-1 0 0,0-1 0 0 0,0 1 1 0 0,0 0-1 0 0,1-1 1 0 0,0 0-1 0 0,-1 0 0 0 0,1 0 1 0 0,0 0-1 0 0,1 0 0 0 0,-1-1 1 0 0,0 0-1 0 0,1 0 0 0 0,0 0 1 0 0,-1-1-1 0 0,1 1 1 0 0,3 0 1 0 0,14 3 48 0 0,0 0 0 0 0,0-1 0 0 0,1-2 0 0 0,-1 0 0 0 0,1-1 1 0 0,0-1-1 0 0,-1-2 0 0 0,16-2-48 0 0,-2-3 120 0 0,-2-1-1 0 0,1-2 0 0 0,-1-2 1 0 0,-1-1-1 0 0,16-9-119 0 0,-29 12 72 0 0,0-1-1 0 0,-1 0 1 0 0,0-2-1 0 0,-1 0 0 0 0,-1-1 1 0 0,0-1-1 0 0,-1-1 0 0 0,0 0 1 0 0,-2-1-1 0 0,0-1 0 0 0,-1 0 1 0 0,1-2-72 0 0,-9 12 9 0 0,-1-1 1 0 0,1 1 0 0 0,-1-1-1 0 0,-1 0 1 0 0,0-1 0 0 0,0 1-1 0 0,-1 0 1 0 0,0-1 0 0 0,-1 0 0 0 0,0 1-1 0 0,0-1 1 0 0,-1 0 0 0 0,0 0-1 0 0,-1 1 1 0 0,0-1 0 0 0,0 0-1 0 0,-1 1 1 0 0,-1-1 0 0 0,0-2-10 0 0,-1 8-5 0 0,1 1 1 0 0,-1-1-1 0 0,1 1 1 0 0,-1 0-1 0 0,0 0 1 0 0,-1 0 0 0 0,1 1-1 0 0,0-1 1 0 0,-1 1-1 0 0,1 0 1 0 0,-1 0-1 0 0,0 1 1 0 0,1-1-1 0 0,-1 1 1 0 0,0 0-1 0 0,0 0 1 0 0,0 1-1 0 0,0 0 1 0 0,0-1 0 0 0,0 2-1 0 0,0-1 1 0 0,0 0-1 0 0,0 1 1 0 0,0 0-1 0 0,0 0 1 0 0,1 1-1 0 0,-1-1 1 0 0,0 1-1 0 0,1 0 1 0 0,-1 0 0 0 0,1 1-1 0 0,0-1 1 0 0,-1 1-1 0 0,1 0 1 0 0,1 0-1 0 0,-1 1 1 0 0,0-1-1 0 0,1 1 1 0 0,0 0-1 0 0,-1-1 1 0 0,0 3 4 0 0,1-3-5 0 0,0-1 1 0 0,0 1-1 0 0,1-1 0 0 0,-1 1 1 0 0,0 0-1 0 0,1 0 0 0 0,0 0 1 0 0,0 0-1 0 0,0 0 0 0 0,0 1 1 0 0,0-1-1 0 0,1 0 1 0 0,-1 1-1 0 0,1 0 0 0 0,0-1 1 0 0,0 1-1 0 0,1 0 0 0 0,-1-1 1 0 0,1 1-1 0 0,-1 0 0 0 0,1 0 1 0 0,0-1-1 0 0,1 1 0 0 0,-1 0 1 0 0,1 0-1 0 0,-1-1 0 0 0,1 1 1 0 0,0 0-1 0 0,1-1 0 0 0,-1 1 1 0 0,1-1-1 0 0,-1 1 1 0 0,1-1-1 0 0,0 0 0 0 0,0 0 1 0 0,0 0-1 0 0,2 2 5 0 0,165 85 103 0 0,-164-82-66 0 0,0-1 1 0 0,0 1-1 0 0,0 1 1 0 0,-1-1 0 0 0,0 1-1 0 0,0 0 1 0 0,-1 0-1 0 0,-1 0 1 0 0,1 0-1 0 0,-1 0 1 0 0,-1 1 0 0 0,0-1-1 0 0,0 1 1 0 0,-1-1-1 0 0,0 1 1 0 0,-1-1 0 0 0,0 0-1 0 0,0 1 1 0 0,-1-1-1 0 0,0 0 1 0 0,-1 1-1 0 0,-3 7-37 0 0,4-5 26 0 0,1-10-53 0 0,0-1 0 0 0,0 1-1 0 0,1 0 1 0 0,-1 0 0 0 0,0 0 0 0 0,1 0 0 0 0,-1 0 0 0 0,1 0 0 0 0,0-1 0 0 0,0 1-1 0 0,0 0 1 0 0,0 0 0 0 0,0 0 0 0 0,0 0 0 0 0,0 0 0 0 0,1 0 0 0 0,-1 0 0 0 0,1 0-1 0 0,-1 0 1 0 0,1 0 0 0 0,0-1 0 0 0,0 1 0 0 0,0 0 0 0 0,0 0 0 0 0,0-1-1 0 0,0 1 1 0 0,0-1 0 0 0,1 1 0 0 0,-1-1 0 0 0,0 1 0 0 0,1-1 0 0 0,-1 0 0 0 0,1 0-1 0 0,0 0 1 0 0,-1 0 0 0 0,1 0 0 0 0,0 0 0 0 0,-1 0 0 0 0,1 0 0 0 0,0-1 0 0 0,2 1 27 0 0,7-1-2203 0 0,1 0-6806 0 0,-8 0-3199 0 0</inkml:trace>
  <inkml:trace contextRef="#ctx0" brushRef="#br0" timeOffset="48589.596">3594 2129 7762 0 0,'0'0'2576'0'0,"0"0"-261"0"0,0 0-221 0 0,0 0-132 0 0,0 0-192 0 0,0 0-309 0 0,0 0-363 0 0,0 0-309 0 0,0 0-161 0 0,0 0-42 0 0,0 0 25 0 0,0 0 52 0 0,0 0-39 0 0,16-1-68 0 0,128-16 665 0 0,133-42-638 0 0,-206 58-2950 0 0,-55 2-2459 0 0,-1-1-4075 0 0,-11 0-2304 0 0</inkml:trace>
  <inkml:trace contextRef="#ctx0" brushRef="#br0" timeOffset="49393.159">4396 1926 11314 0 0,'0'0'2636'0'0,"0"0"-860"0"0,0 0-485 0 0,0 0-111 0 0,0 0-22 0 0,0 0-90 0 0,0 0-133 0 0,0 0-175 0 0,0 0-177 0 0,0 0-143 0 0,-30 23-105 0 0,-95 72-98 0 0,122-93-224 0 0,-1 0 0 0 0,1 0 0 0 0,0 0 0 0 0,0 0 0 0 0,0 0 0 0 0,0 1 0 0 0,1 0 0 0 0,-1-1 0 0 0,1 1-1 0 0,0 0 1 0 0,-1 0 0 0 0,1 0 0 0 0,0 0 0 0 0,1 1 0 0 0,-1-1 0 0 0,1 0 0 0 0,-1 1 0 0 0,1-1 0 0 0,-1 5-13 0 0,0 2 43 0 0,1-3-22 0 0,-1 0 0 0 0,1 0-1 0 0,0 0 1 0 0,1 0 0 0 0,0-1 0 0 0,0 1-1 0 0,0 0 1 0 0,1 0 0 0 0,0 0-1 0 0,0 0 1 0 0,1 0 0 0 0,-1 0-1 0 0,2-1 1 0 0,-1 1 0 0 0,1-1-1 0 0,0 0 1 0 0,0 0 0 0 0,1 0-1 0 0,-1 0 1 0 0,1 0 0 0 0,1-1-1 0 0,-1 1 1 0 0,1-1 0 0 0,0 0-1 0 0,0-1 1 0 0,1 1 0 0 0,-1-1-1 0 0,1 0 1 0 0,0-1 0 0 0,0 1-1 0 0,0-1 1 0 0,0 0 0 0 0,1-1-1 0 0,-1 1 1 0 0,1-1 0 0 0,2 0-21 0 0,1 1 71 0 0,-1-1 0 0 0,1 0 1 0 0,0 0-1 0 0,0-1 0 0 0,0-1 1 0 0,-1 1-1 0 0,1-2 0 0 0,0 1 0 0 0,0-1 1 0 0,0-1-1 0 0,-1 0 0 0 0,1 0 1 0 0,0-1-1 0 0,-1 0 0 0 0,0-1 1 0 0,0 0-1 0 0,0 0 0 0 0,0-1 1 0 0,-1 0-1 0 0,0 0 0 0 0,0-1 1 0 0,0 0-1 0 0,-1-1 0 0 0,1 0 0 0 0,-2 0 1 0 0,1 0-1 0 0,-1-1 0 0 0,0 0 1 0 0,-1 0-1 0 0,1-1 0 0 0,-2 1 1 0 0,1-1-1 0 0,-1 0 0 0 0,-1 0 1 0 0,0-1-1 0 0,0 1 0 0 0,0-1 1 0 0,-1-3-72 0 0,-2 6-3 0 0,0 1 0 0 0,0 0 0 0 0,0 0 0 0 0,-1-1 0 0 0,0 1 1 0 0,-1 0-1 0 0,1 0 0 0 0,-1 0 0 0 0,0 0 0 0 0,-1 0 0 0 0,1 1 1 0 0,-1-1-1 0 0,0 1 0 0 0,-1 0 0 0 0,1-1 0 0 0,-1 1 0 0 0,0 1 1 0 0,-1-1-1 0 0,1 1 0 0 0,-1-1 0 0 0,1 1 0 0 0,-1 1 0 0 0,0-1 1 0 0,-1 1-1 0 0,-1-2 3 0 0,-1 0-105 0 0,-1-1 0 0 0,0 1 0 0 0,0 0 0 0 0,0 1 0 0 0,0 0 0 0 0,-1 1 0 0 0,1 0 0 0 0,-1 0 0 0 0,0 1 0 0 0,0 0 0 0 0,0 1 0 0 0,0 0 0 0 0,0 0 0 0 0,0 1 0 0 0,0 0-1 0 0,-5 2 106 0 0,16-2-16 0 0,0 0-1 0 0,0 0 0 0 0,0 0 0 0 0,-1 0 0 0 0,1 0 0 0 0,0 0 0 0 0,0 1 0 0 0,0-1 0 0 0,0 0 0 0 0,-1 1 0 0 0,1-1 0 0 0,0 0 0 0 0,0 1 0 0 0,-1-1 0 0 0,1 1 1 0 0,0-1-1 0 0,-1 1 0 0 0,1 0 0 0 0,0-1 0 0 0,-1 1 0 0 0,1 0 0 0 0,-1-1 0 0 0,1 1 0 0 0,-1 0 0 0 0,1-1 0 0 0,-1 1 0 0 0,0 0 0 0 0,1 0 0 0 0,-1 0 1 0 0,0 0-1 0 0,1-1 0 0 0,-1 1 0 0 0,0 0 0 0 0,0 0 0 0 0,0 0 0 0 0,0 0 0 0 0,0 0 0 0 0,0-1 0 0 0,0 1 0 0 0,0 0 0 0 0,0 0 0 0 0,-1 0 0 0 0,1 0 0 0 0,0-1 1 0 0,0 1-1 0 0,-1 0 0 0 0,1 0 0 0 0,-1 0 0 0 0,1-1 0 0 0,-1 1 0 0 0,1 0 0 0 0,-1-1 0 0 0,1 1 0 0 0,-1 0 0 0 0,1-1 0 0 0,-1 1 0 0 0,0-1 0 0 0,1 1 0 0 0,-1-1 1 0 0,0 1-1 0 0,0-1 0 0 0,1 1 0 0 0,-1-1 0 0 0,0 0 0 0 0,0 1 0 0 0,0-1 17 0 0,26 1 92 0 0,0-1 0 0 0,-1-2 0 0 0,1 0 0 0 0,0-1 0 0 0,0-2 0 0 0,-1-1 1 0 0,0 0-1 0 0,0-2 0 0 0,-1-1 0 0 0,0 0 0 0 0,-1-2 0 0 0,0-1 0 0 0,0-1 0 0 0,-1 0 0 0 0,-1-2 0 0 0,0 0 0 0 0,-1-1 1 0 0,-1-1-1 0 0,10-13-92 0 0,-16 17 17 0 0,-2-1 0 0 0,0 0 0 0 0,0-1 0 0 0,-1 0 0 0 0,-1 0 0 0 0,-1-1 0 0 0,0 0 0 0 0,-1 0 0 0 0,-1-1 1 0 0,0 0-1 0 0,-1 0 0 0 0,-1 0 0 0 0,-1 0 0 0 0,0 0 0 0 0,-1-1 0 0 0,-2-11-17 0 0,2 28-1 0 0,-1 0 0 0 0,0-1 1 0 0,0 1-1 0 0,1-1 0 0 0,-1 1 0 0 0,0-1 0 0 0,0 1 1 0 0,0-1-1 0 0,-1 1 0 0 0,1-1 0 0 0,0 1 0 0 0,-1 0 1 0 0,1-1-1 0 0,0 1 0 0 0,-1 0 0 0 0,0-1 1 0 0,1 1-1 0 0,-1 0 0 0 0,0-1 0 0 0,0 1 0 0 0,1 0 1 0 0,-1 0-1 0 0,0 0 0 0 0,0 0 0 0 0,0 0 0 0 0,-1 0 1 0 0,1 0-1 0 0,0 0 0 0 0,0 0 0 0 0,0 0 0 0 0,-1 1 1 0 0,1-1-1 0 0,0 1 0 0 0,-1-1 0 0 0,1 1 0 0 0,-1-1 1 0 0,1 1-1 0 0,0 0 0 0 0,-1-1 0 0 0,1 1 0 0 0,-1 0 1 0 0,1 0-1 0 0,-1 0 0 0 0,1 0 0 0 0,-1 1 0 0 0,1-1 1 0 0,0 0-1 0 0,-1 0 0 0 0,1 1 0 0 0,-1-1 0 0 0,1 1 1 0 0,0 0-1 0 0,-1-1 0 0 0,1 1 0 0 0,0 0 1 0 0,0 0-1 0 0,-1 0 1 0 0,-4 14-5 0 0,1-1 0 0 0,1 2 0 0 0,0-1 0 0 0,1 0 1 0 0,1 1-1 0 0,1-1 0 0 0,0 1 0 0 0,0 0 0 0 0,2 0 1 0 0,0-1-1 0 0,2 12 5 0 0,-2-18 1 0 0,48 370 27 0 0,-27-245-23 0 0,-5 1 0 0 0,-3 92-5 0 0,-13-187-18 0 0,1-28 22 0 0,-1 1 0 0 0,0 0 1 0 0,-1 0-1 0 0,-1-1 0 0 0,0 1 0 0 0,0 0 1 0 0,-2 0-1 0 0,1-1 0 0 0,-1 1 0 0 0,-1-1 1 0 0,-1 0-1 0 0,1 0 0 0 0,-2-1 0 0 0,0 1 1 0 0,-4 5-5 0 0,6-12 14 0 0,0-1 0 0 0,0-1 1 0 0,0 1-1 0 0,-1-1 0 0 0,1 1 0 0 0,-1-1 1 0 0,0-1-1 0 0,0 1 0 0 0,0-1 1 0 0,0 0-1 0 0,-1 0 0 0 0,1 0 0 0 0,-1 0 1 0 0,1-1-1 0 0,-1 0 0 0 0,1-1 0 0 0,-1 1 1 0 0,0-1-1 0 0,1 0 0 0 0,-1 0 1 0 0,0-1-1 0 0,1 0 0 0 0,-1 0 0 0 0,1 0 1 0 0,-1 0-1 0 0,1-1 0 0 0,0 0 1 0 0,-1 0-1 0 0,1-1 0 0 0,0 1 0 0 0,-3-3-14 0 0,3 0 1 0 0,0 0 1 0 0,1 0-1 0 0,0 0 0 0 0,0 0 0 0 0,0 0 0 0 0,1-1 0 0 0,-1 0 0 0 0,1 0 0 0 0,1 1 0 0 0,-1-2 0 0 0,1 1 0 0 0,0 0 0 0 0,0 0 0 0 0,1-1 0 0 0,0 1 0 0 0,0-1 0 0 0,1 1 0 0 0,-1-1 0 0 0,1 0 0 0 0,1 1 0 0 0,-1-1 0 0 0,2 0-1 0 0,-2-22-19 0 0,3 0-1 0 0,0 0 0 0 0,2 1 1 0 0,1-1-1 0 0,1 1 1 0 0,1 0-1 0 0,2 1 1 0 0,1 0-1 0 0,4-6 20 0 0,-6 13-148 0 0,1 0 1 0 0,1 1-1 0 0,1 0 1 0 0,1 0-1 0 0,0 1 1 0 0,1 1-1 0 0,1 0 0 0 0,1 1 1 0 0,12-9 147 0 0,19-13-2335 0 0,-28 22-3108 0 0,-9 8 401 0 0,1 0-7025 0 0</inkml:trace>
  <inkml:trace contextRef="#ctx0" brushRef="#br0" timeOffset="49921.12">5214 2166 6617 0 0,'0'0'3400'0'0,"0"0"-1188"0"0,0 0-670 0 0,0 0-175 0 0,0 0 47 0 0,0 0 51 0 0,0 0-61 0 0,0 0-159 0 0,0 0-162 0 0,0 0-152 0 0,0 0-163 0 0,0 0-142 0 0,25-4-152 0 0,121-15 89 0 0,-64 16 451 0 0,-47 3-4499 0 0,-7 0-5584 0 0,-26 0-2590 0 0</inkml:trace>
  <inkml:trace contextRef="#ctx0" brushRef="#br0" timeOffset="50565.434">5742 2453 2112 0 0,'0'0'3121'0'0,"0"0"-418"0"0,0 0 14 0 0,0 0 5 0 0,0 0-206 0 0,0 0-388 0 0,0 0-509 0 0,0 0-351 0 0,0 0-232 0 0,0 0-205 0 0,0 0-112 0 0,0 0-59 0 0,0 0-45 0 0,0-15-70 0 0,3-100 733 0 0,1 93-1176 0 0,2 1 0 0 0,0 0 1 0 0,1 0-1 0 0,1 0 0 0 0,1 1 1 0 0,1 0-1 0 0,0 1 1 0 0,2 0-1 0 0,0 1 0 0 0,1 0 1 0 0,1 1-1 0 0,0 0 0 0 0,2 1 1 0 0,0 1-1 0 0,0 1 0 0 0,1 0 1 0 0,1 1-1 0 0,1 1 0 0 0,-1 0 1 0 0,15-5-103 0 0,-30 16 4 0 0,-1 0 0 0 0,0 0 0 0 0,0 1 0 0 0,1-1 0 0 0,-1 1 0 0 0,0-1 0 0 0,1 1 0 0 0,-1 0 0 0 0,0 0 0 0 0,1 0 0 0 0,-1 0 0 0 0,0 0 0 0 0,1 1 1 0 0,-1-1-1 0 0,0 1 0 0 0,1 0 0 0 0,-1-1 0 0 0,0 1 0 0 0,0 0 0 0 0,0 0 0 0 0,0 0 0 0 0,0 1 0 0 0,0-1 0 0 0,0 0 0 0 0,0 1 0 0 0,0-1 0 0 0,-1 1 0 0 0,1 0 0 0 0,0 0 0 0 0,-1-1 0 0 0,1 1 0 0 0,-1 0 1 0 0,0 0-1 0 0,0 0 0 0 0,0 0 0 0 0,0 1 0 0 0,0-1 0 0 0,0 0 0 0 0,-1 0 0 0 0,1 1 0 0 0,-1-1 0 0 0,1 0 0 0 0,-1 1 0 0 0,0-1 0 0 0,0 0 0 0 0,0 1 0 0 0,0-1 0 0 0,0 0 0 0 0,-1 1 0 0 0,1-1 0 0 0,-1 0 1 0 0,0 2-6 0 0,-13 164 130 0 0,10-80-135 0 0,5-86 7 0 0,0-1 0 0 0,0 0 0 0 0,0 0-1 0 0,0 0 1 0 0,0 0 0 0 0,0 0 0 0 0,0 0 0 0 0,0 0 0 0 0,0 0-1 0 0,1-1 1 0 0,-1 1 0 0 0,0 0 0 0 0,1-1 0 0 0,-1 1 0 0 0,0-1-1 0 0,1 1 1 0 0,-1-1 0 0 0,1 0 0 0 0,-1 0 0 0 0,1 1-1 0 0,-1-1 1 0 0,0 0 0 0 0,1 0 0 0 0,-1 0 0 0 0,1-1 0 0 0,-1 1-1 0 0,1 0 1 0 0,-1 0 0 0 0,1-1 0 0 0,-1 1 0 0 0,0-1-1 0 0,1 0 1 0 0,-1 1 0 0 0,0-1 0 0 0,1 0 0 0 0,-1 1 0 0 0,0-1-1 0 0,0 0 1 0 0,0 0 0 0 0,0 0 0 0 0,0 0 0 0 0,0 0 0 0 0,0-1-1 0 0,0 1 1 0 0,0 0 0 0 0,0 0 0 0 0,-1-1-1 0 0,304-274 83 0 0,-277 256-69 0 0,-20 14-12 0 0,0 0 0 0 0,0 0 0 0 0,0 1 0 0 0,1 0 1 0 0,0 0-1 0 0,0 1 0 0 0,0 0 0 0 0,0 1 0 0 0,1-1 1 0 0,-1 2-1 0 0,1-1 0 0 0,0 1 0 0 0,4 0-2 0 0,-1 43-77 0 0,-59 277 273 0 0,47-315-215 0 0,0 0-1 0 0,0-1 1 0 0,1 1 0 0 0,-1-1-1 0 0,1 1 1 0 0,0-1 0 0 0,0 1-1 0 0,0-1 1 0 0,0 1 0 0 0,0-1-1 0 0,0 0 1 0 0,1 0 0 0 0,-1 0-1 0 0,1 1 1 0 0,0-1 0 0 0,-1-1-1 0 0,1 1 1 0 0,0 0 0 0 0,0 0-1 0 0,0-1 1 0 0,0 1 0 0 0,0-1-1 0 0,1 1 1 0 0,-1-1 0 0 0,0 0-1 0 0,1 0 1 0 0,-1 0 0 0 0,1 0 19 0 0,46-9-3239 0 0,-32-1 591 0 0,3-3-5809 0 0,-13 8-3222 0 0</inkml:trace>
  <inkml:trace contextRef="#ctx0" brushRef="#br0" timeOffset="50977.242">7110 1960 10466 0 0,'0'0'2925'0'0,"0"0"-591"0"0,0 0-297 0 0,0 0-192 0 0,0 0-191 0 0,0 0-254 0 0,0 0-341 0 0,0 0-278 0 0,0 0-193 0 0,0 0-120 0 0,0 0-58 0 0,0 0-42 0 0,-18 9-41 0 0,-56 34-47 0 0,63-35-208 0 0,0-1 0 0 0,0 1 0 0 0,1 1 0 0 0,0 0 0 0 0,1 1 1 0 0,0-1-1 0 0,0 2 0 0 0,1-1 0 0 0,0 1-72 0 0,-4 6 64 0 0,5-9-35 0 0,0 0-14 0 0,-1 1 0 0 0,1 0 1 0 0,1 0-1 0 0,0 0 0 0 0,0 1 0 0 0,1 0 0 0 0,0 0 0 0 0,1 0 1 0 0,0 1-1 0 0,0-1 0 0 0,1 1 0 0 0,1 0 0 0 0,0 0 1 0 0,0 2-16 0 0,2-11-2 0 0,1 0 1 0 0,-1 0 0 0 0,1 1-1 0 0,0-1 1 0 0,-1 0 0 0 0,1 0 0 0 0,0 0-1 0 0,0 0 1 0 0,1-1 0 0 0,-1 1-1 0 0,0 0 1 0 0,1 0 0 0 0,-1-1 0 0 0,1 1-1 0 0,-1 0 1 0 0,1-1 0 0 0,0 0 0 0 0,-1 1-1 0 0,1-1 1 0 0,0 0 0 0 0,0 0-1 0 0,0 0 1 0 0,0 0 0 0 0,0 0 0 0 0,0-1-1 0 0,0 1 1 0 0,1-1 0 0 0,-1 1-1 0 0,0-1 1 0 0,0 0 0 0 0,0 0 0 0 0,1 1-1 0 0,0-2 2 0 0,78-6 41 0 0,-54-6 24 0 0,0-2 0 0 0,-1 0 0 0 0,-1-1-1 0 0,-1-2 1 0 0,0 0 0 0 0,-1-2 0 0 0,-1 0-1 0 0,-1-2 1 0 0,16-20-65 0 0,40-22 163 0 0,-75 64-155 0 0,-1 1-1 0 0,1-1 1 0 0,-1 1 0 0 0,1 0 0 0 0,-1 0 0 0 0,1 0-1 0 0,-1-1 1 0 0,0 1 0 0 0,1 0 0 0 0,-1 1 0 0 0,0-1-1 0 0,0 0 1 0 0,0 0 0 0 0,0 0 0 0 0,0 1-1 0 0,0-1 1 0 0,0 1 0 0 0,0-1 0 0 0,0 1 0 0 0,-1-1-1 0 0,1 1 1 0 0,0-1 0 0 0,-1 1 0 0 0,0-1 0 0 0,1 1-1 0 0,-1 0 1 0 0,0-1 0 0 0,0 1 0 0 0,0 0 0 0 0,0-1-1 0 0,0 1 1 0 0,0 0 0 0 0,0-1 0 0 0,-1 1 0 0 0,1-1-1 0 0,0 1 1 0 0,-1 0 0 0 0,0-1 0 0 0,1 1-1 0 0,-1-1 1 0 0,0 1 0 0 0,0-1-8 0 0,1 11 68 0 0,-1 15-81 0 0,11 86 142 0 0,-9-109-190 0 0,0-1 0 0 0,0 0-1 0 0,1 0 1 0 0,-1 0 0 0 0,1 1-1 0 0,0-2 1 0 0,0 1 0 0 0,0 0-1 0 0,0 0 1 0 0,1 0 0 0 0,-1-1-1 0 0,1 0 1 0 0,-1 1 0 0 0,1-1-1 0 0,0 0 1 0 0,0 0 0 0 0,0 0-1 0 0,0-1 1 0 0,0 1 0 0 0,0-1-1 0 0,1 0 1 0 0,-1 0 0 0 0,0 0-1 0 0,1 0 1 0 0,-1 0 0 0 0,1-1-1 0 0,-1 1 1 0 0,1-1 0 0 0,-1 0-1 0 0,4-1 63 0 0,32-1-3768 0 0,-15-6-4854 0 0,-14 4-3383 0 0</inkml:trace>
  <inkml:trace contextRef="#ctx0" brushRef="#br0" timeOffset="51332.434">7868 1886 12699 0 0,'0'0'4117'0'0,"0"0"-1805"0"0,0 0-821 0 0,0 0-225 0 0,0 0-189 0 0,0 0-198 0 0,0 0-171 0 0,0 0-141 0 0,0 0-99 0 0,0 0-45 0 0,0 0-54 0 0,0 0-94 0 0,-28 15-42 0 0,-87 45-47 0 0,34-10 149 0 0,80-49-333 0 0,-1-1 0 0 0,1 1 0 0 0,-1-1 0 0 0,0 1 1 0 0,1-1-1 0 0,-1 1 0 0 0,1 0 0 0 0,0 0 0 0 0,-1 0 1 0 0,1 0-1 0 0,0 0 0 0 0,-1 0 0 0 0,1 0 1 0 0,0 1-1 0 0,0-1 0 0 0,0 0 0 0 0,0 1 0 0 0,0-1 1 0 0,0 1-1 0 0,1-1 0 0 0,-1 1 0 0 0,0-1 0 0 0,1 1 1 0 0,-1-1-1 0 0,1 1 0 0 0,0 0 0 0 0,-1-1 0 0 0,1 1 1 0 0,0 0-1 0 0,0-1 0 0 0,0 1 0 0 0,0 0 1 0 0,0-1-1 0 0,0 1 0 0 0,1 0 0 0 0,-1-1 0 0 0,1 1 1 0 0,-1-1-1 0 0,1 1 0 0 0,-1 0 0 0 0,1-1 0 0 0,0 1 1 0 0,0-1-1 0 0,0 0 0 0 0,0 1 0 0 0,0-1 1 0 0,0 0-1 0 0,0 1 0 0 0,0-1 0 0 0,1 0-2 0 0,59 21 42 0 0,-51-20-35 0 0,-1 0-1 0 0,0 1 1 0 0,0 0-1 0 0,0 1 1 0 0,-1 0-1 0 0,1 0 1 0 0,-1 1-1 0 0,0 0 1 0 0,0 0-1 0 0,-1 1 1 0 0,1 0-1 0 0,1 3-6 0 0,-7-5 31 0 0,0 1 1 0 0,0 0-1 0 0,0 0 0 0 0,-1 0 0 0 0,0 0 0 0 0,0 0 1 0 0,0 0-1 0 0,-1 1 0 0 0,1-1 0 0 0,-1 0 0 0 0,0 0 0 0 0,-1 0 1 0 0,1 0-1 0 0,-1 1 0 0 0,0-1 0 0 0,-1 0 0 0 0,1 0 1 0 0,-1-1-1 0 0,0 1 0 0 0,0 0 0 0 0,0 0 0 0 0,-1-1 0 0 0,0 1 1 0 0,1-1-1 0 0,-2 0 0 0 0,1 0 0 0 0,0 0 0 0 0,-1 0 1 0 0,0-1-1 0 0,0 1 0 0 0,0-1 0 0 0,0 0 0 0 0,0 0 0 0 0,-2 0-31 0 0,-2 2 13 0 0,0 0-1 0 0,0 0 0 0 0,0-1 1 0 0,0 0-1 0 0,-1 0 0 0 0,1-1 1 0 0,-1 0-1 0 0,0-1 0 0 0,0 0 1 0 0,0 0-1 0 0,0-1 0 0 0,0 0 0 0 0,-3-1-12 0 0,11 0-71 0 0,0-1-1 0 0,0 0 1 0 0,0 0-1 0 0,0 0 1 0 0,0 1-1 0 0,0-1 1 0 0,0 0-1 0 0,0 0 0 0 0,1 0 1 0 0,-1 0-1 0 0,0-1 1 0 0,0 1-1 0 0,1 0 1 0 0,-1 0-1 0 0,1 0 0 0 0,-1 0 1 0 0,1-1-1 0 0,-1 1 1 0 0,1 0-1 0 0,0-1 1 0 0,0 1-1 0 0,0 0 0 0 0,0-1 1 0 0,0 1-1 0 0,0 0 1 0 0,0-1-1 0 0,0 1 1 0 0,0 0-1 0 0,0 0 0 0 0,1-1 1 0 0,-1 1-1 0 0,1 0 1 0 0,-1 0-1 0 0,1-1 1 0 0,-1 1-1 0 0,1 0 0 0 0,0 0 1 0 0,-1 0-1 0 0,1 0 1 0 0,0 0-1 0 0,0 0 1 0 0,0 0-1 0 0,0 0 0 0 0,0 0 1 0 0,1 0 71 0 0,33-38-5197 0 0,-11 16-4631 0 0,-14 15-782 0 0</inkml:trace>
  <inkml:trace contextRef="#ctx0" brushRef="#br0" timeOffset="51703.725">8308 1860 13331 0 0,'0'0'2878'0'0,"0"0"-896"0"0,0 0-313 0 0,0 0-78 0 0,0 0-152 0 0,0 0-261 0 0,0 0-353 0 0,0 0-269 0 0,0 0-102 0 0,0 0-47 0 0,0 0-47 0 0,0 0-58 0 0,0 0-82 0 0,-18 16-47 0 0,-83 71 32 0 0,100-87-203 0 0,0 1-1 0 0,0-1 1 0 0,0 0 0 0 0,1 0 0 0 0,-1 0 0 0 0,0 1-1 0 0,0-1 1 0 0,0 0 0 0 0,0 1 0 0 0,1-1 0 0 0,-1 1-1 0 0,0-1 1 0 0,1 1 0 0 0,-1 0 0 0 0,0-1 0 0 0,1 1-1 0 0,-1-1 1 0 0,0 1 0 0 0,1 0 0 0 0,-1 0 0 0 0,1-1-1 0 0,-1 1 1 0 0,1 0 0 0 0,0 0 0 0 0,-1 0 0 0 0,1 0-1 0 0,0-1 1 0 0,0 1 0 0 0,-1 0 0 0 0,1 0 0 0 0,0 0-1 0 0,0 0 1 0 0,0 0 0 0 0,0 0 0 0 0,0-1 0 0 0,0 1-1 0 0,0 0 1 0 0,1 0 0 0 0,-1 0 0 0 0,0 0 0 0 0,0 0-1 0 0,1 0 1 0 0,-1-1 0 0 0,0 1 0 0 0,1 0 0 0 0,-1 0-1 0 0,1 0 1 0 0,-1-1 0 0 0,1 1 0 0 0,-1 0 0 0 0,1-1-1 0 0,0 1 1 0 0,-1 0 0 0 0,1-1 0 0 0,0 1 0 0 0,0-1-1 0 0,-1 1 1 0 0,1-1 0 0 0,0 0 0 0 0,0 1-1 0 0,0-1 1 0 0,-1 0 0 0 0,1 1 0 0 0,0-1 0 0 0,0 0-1 0 0,0 0 1 0 0,0 0 0 0 0,0 0 0 0 0,0 0-2 0 0,1 1 7 0 0,3-2 4 0 0,1 1 0 0 0,-1 0 0 0 0,0 0 0 0 0,0 1-1 0 0,0 0 1 0 0,1 0 0 0 0,-1 0 0 0 0,0 0 0 0 0,0 1 0 0 0,0-1 0 0 0,-1 1 0 0 0,1 1 0 0 0,0-1 0 0 0,-1 1 0 0 0,1 0 0 0 0,-1 0 0 0 0,0 0 0 0 0,0 0 0 0 0,0 1 0 0 0,0-1 0 0 0,-1 1 0 0 0,1 0 0 0 0,-1 0 0 0 0,0 1 0 0 0,-1-1 0 0 0,1 1 0 0 0,-1-1-1 0 0,1 1 1 0 0,-1 0 0 0 0,-1 0 0 0 0,1 0 0 0 0,0 3-11 0 0,-4 2 86 0 0,-1 1 0 0 0,0-1 1 0 0,-1 0-1 0 0,0 0 0 0 0,0-1 0 0 0,-1 1 0 0 0,0-1 0 0 0,-1 0 0 0 0,0 0 0 0 0,0-1 0 0 0,-1 1 0 0 0,0-1 0 0 0,-1-1 0 0 0,0 0 1 0 0,0 0-1 0 0,0 0 0 0 0,-1-1 0 0 0,0 0 0 0 0,0-1 0 0 0,0 0 0 0 0,-1 0 0 0 0,-8 2-86 0 0,14-5-4 0 0,0-1 0 0 0,0 1-1 0 0,0-1 1 0 0,0 0 0 0 0,-1 0 0 0 0,1-1 0 0 0,0 1-1 0 0,0-1 1 0 0,-1 0 0 0 0,1 0 0 0 0,0 0 0 0 0,0-1-1 0 0,-1 0 1 0 0,1 1 0 0 0,0-1 0 0 0,-2-1 4 0 0,-7-7-3865 0 0,3-4-3949 0 0,8 10-4632 0 0</inkml:trace>
  <inkml:trace contextRef="#ctx0" brushRef="#br0" timeOffset="79185.495">656 3569 0 0 0,'0'0'277'0'0,"0"0"801"0"0,0 0 377 0 0,0 0 109 0 0,0 0-9 0 0,0 0-85 0 0,0 0-107 0 0,2-2-92 0 0,-1 0-612 0 0,6-3-616 0 0,-1 3 5464 0 0,-6 2-4801 0 0,0 0-100 0 0,0 0-95 0 0,-10 98 3620 0 0,0-24-3673 0 0,6-7 4 0 0,2 1-1 0 0,4-1 0 0 0,2 1 1 0 0,7 26-462 0 0,53 257 1344 0 0,14 109 143 0 0,-27-118-759 0 0,6-17-286 0 0,-24-186-314 0 0,-20-88-65 0 0,-1 0 0 0 0,-3 0 0 0 0,-1 1 0 0 0,-2 34-63 0 0,-2 411 573 0 0,11-283-422 0 0,0-63 1 0 0,1 63 49 0 0,4 0 89 0 0,-25-42-69 0 0,-1 100 66 0 0,5-129-134 0 0,1-142-159 0 0,0-1-1 0 0,0 0 34 0 0,0 0-5 0 0,0 0 0 0 0,0 0-36 0 0,0 0-19 0 0,0 0 25 0 0,0 0-20 0 0,0 0-11 0 0,0 0 17 0 0,0 0-33 0 0,2-8-567 0 0,35-41-3120 0 0,-26 33-1 0 0,-1-2-3327 0 0,-1 2-6080 0 0</inkml:trace>
  <inkml:trace contextRef="#ctx0" brushRef="#br0" timeOffset="81819.991">1004 7858 0 0 0,'0'0'644'0'0,"0"0"355"0"0,0 0 12 0 0,0 0-142 0 0,0 0-118 0 0,0 0-48 0 0,0 0-3 0 0,-2-4 26 0 0,0 0-344 0 0,-4-17 2542 0 0,6 20-2025 0 0,0 1 27 0 0,0 0-3 0 0,0 0 7 0 0,0 0-67 0 0,0 0-63 0 0,0 0-49 0 0,0 0-22 0 0,0 3 4123 0 0,1-1-4379 0 0,13 4-201 0 0,0 0-1 0 0,0-1 1 0 0,1 0-1 0 0,0-2 1 0 0,0 1-1 0 0,0-2 1 0 0,0 0-1 0 0,0-1 1 0 0,1 0-1 0 0,-1-1 1 0 0,0-1-1 0 0,1 0-271 0 0,15 0 235 0 0,281-14 961 0 0,664-21 54 0 0,-540 42-753 0 0,-342-5-181 0 0,0-5 0 0 0,67-12-316 0 0,-120 12 65 0 0,401-6 435 0 0,-187-4-103 0 0,44 0-182 0 0,-65-1-33 0 0,-45-7 57 0 0,105 3-80 0 0,-100 8 81 0 0,-2-14-25 0 0,-125 16-166 0 0,49-1 62 0 0,67 3 15 0 0,-62-9 5 0 0,20 2 46 0 0,-141 7-199 0 0,0 7-9 0 0,0 0 35 0 0,0 0-5 0 0,0 0 18 0 0,99-19-20 0 0,-99 19 39 0 0,0 0-44 0 0,0 0 2 0 0,0 0 8 0 0,0 0-24 0 0,0 0 22 0 0,0 0 8 0 0,0 0-10 0 0,0 0-26 0 0,0 0 30 0 0,0 0-16 0 0,0 0-18 0 0,0 0 67 0 0,0 0-30 0 0,0 0 15 0 0,0 0 10 0 0,0 0-32 0 0,0 0-11 0 0,72-14 8 0 0,-70 11-124 0 0,-7-1-4348 0 0,4-3-7970 0 0,3 6-159 0 0</inkml:trace>
  <inkml:trace contextRef="#ctx0" brushRef="#br0" timeOffset="85427.048">247 3138 0 0 0,'0'0'1450'0'0,"0"0"-231"0"0,0 0-71 0 0,0 0 175 0 0,0 0 288 0 0,0 0 133 0 0,0 0-61 0 0,0 0-225 0 0,0 0-299 0 0,0 0-232 0 0,0 0-129 0 0,-2-4-100 0 0,-8-11-67 0 0,7 12-67 0 0,3 3-85 0 0,0 0-97 0 0,-1 19 940 0 0,-18 102 452 0 0,21 85-1043 0 0,31-126-523 0 0,-32-80-172 0 0,1 0 1 0 0,-1 0-1 0 0,1 1 0 0 0,-1-1 1 0 0,0 0-1 0 0,1 0 1 0 0,-1 0-1 0 0,1 0 1 0 0,-1-1-1 0 0,0 1 1 0 0,1 0-1 0 0,-1-1 1 0 0,0 1-1 0 0,1 0 1 0 0,-1-1-1 0 0,0 0 1 0 0,0 1-1 0 0,1-1 1 0 0,-1 0-1 0 0,0 1 1 0 0,0-1-1 0 0,0 0 0 0 0,0 0 1 0 0,0 0-1 0 0,0 0 1 0 0,0 0-1 0 0,0 0 1 0 0,0-1-1 0 0,-1 1 1 0 0,1 0-1 0 0,0 0 1 0 0,-1 0-1 0 0,1-1 1 0 0,-1 1-1 0 0,1 0 1 0 0,-1-1-1 0 0,1 0-36 0 0,31-69 401 0 0,-2-2 0 0 0,-4 0 0 0 0,17-77-401 0 0,-25 19 1208 0 0,-19 179-1128 0 0,0-6 15 0 0,1 0-1 0 0,3 0 0 0 0,1-1 0 0 0,2 1 0 0 0,3 5-94 0 0,16 45 118 0 0,-7-35-109 0 0,-3 1 0 0 0,-3 1 0 0 0,-2-1 0 0 0,-2 2 0 0 0,-2 20-9 0 0,-6-66-1 0 0,0 0 0 0 0,-1 0-1 0 0,-1 0 1 0 0,0 0 0 0 0,-1 0 0 0 0,0-1 0 0 0,-1 1 0 0 0,-1-1 0 0 0,0 0-1 0 0,-1 0 1 0 0,0 0 0 0 0,-1-1 0 0 0,0 0 0 0 0,-9 11 1 0 0,5-7-16 0 0,-1 0 0 0 0,-1-1 0 0 0,0 0 1 0 0,-1-1-1 0 0,-1-1 0 0 0,0 0 0 0 0,0-1 0 0 0,-2-1 1 0 0,1 0-1 0 0,-1-1 0 0 0,-1-1 0 0 0,0 0 0 0 0,-10 2 16 0 0,27-10 6 0 0,-1-1-1 0 0,1 1 0 0 0,-1-1 0 0 0,1 1 0 0 0,-1-1 0 0 0,0 0 0 0 0,1 0 0 0 0,-1 0 0 0 0,0 0 0 0 0,1 0 0 0 0,-1 0 0 0 0,1 0 0 0 0,-1 0 0 0 0,0-1 0 0 0,1 1 0 0 0,-1-1 0 0 0,1 1 1 0 0,-1-1-1 0 0,1 0 0 0 0,-1 1 0 0 0,1-1 0 0 0,-1 0 0 0 0,1 0 0 0 0,0 0 0 0 0,0 0 0 0 0,-1 0 0 0 0,1 0 0 0 0,0-1 0 0 0,0 1 0 0 0,0 0 0 0 0,0 0 0 0 0,0-1 0 0 0,0 1 1 0 0,1-1-1 0 0,-1 1 0 0 0,0-1 0 0 0,1 1 0 0 0,-1-1-5 0 0,6-66 18 0 0,8 36 1 0 0,2 0 1 0 0,2 2-1 0 0,0-1 0 0 0,2 2 0 0 0,1 1 1 0 0,2 0-1 0 0,19-18-19 0 0,70-82 32 0 0,-46 79-401 0 0,-32 42-6390 0 0,-29 7-2146 0 0</inkml:trace>
  <inkml:trace contextRef="#ctx0" brushRef="#br0" timeOffset="86436.499">6694 7438 3161 0 0,'0'0'1308'0'0,"0"0"-272"0"0,0 0 111 0 0,0 0 315 0 0,0 0 266 0 0,0 0 80 0 0,0 0-160 0 0,0 0-272 0 0,0 0-248 0 0,0 0-202 0 0,0 0-154 0 0,20-9-75 0 0,58-28-63 0 0,-57 30 5204 0 0,-20 12-3770 0 0,-11 6-1747 0 0,-167 276 1342 0 0,-10-29-1171 0 0,141-199-391 0 0,65-119-4698 0 0,0-16-2941 0 0,-9 25-5419 0 0,-7 36 8735 0 0</inkml:trace>
  <inkml:trace contextRef="#ctx0" brushRef="#br0" timeOffset="86775.281">6467 7464 576 0 0,'0'0'2201'0'0,"0"0"-162"0"0,0 0-20 0 0,0 0 116 0 0,0 0 83 0 0,0 0-14 0 0,0 0-45 0 0,0 0-157 0 0,0 0-238 0 0,0 0-245 0 0,0 0-277 0 0,0 0-259 0 0,-2-10-168 0 0,-9-32-139 0 0,8 31-85 0 0,3 11-58 0 0,0 0-78 0 0,0 0-39 0 0,2 16 1266 0 0,105 123 90 0 0,23 60-1153 0 0,-38-11-475 0 0,-75-148-90 0 0,-14-36-2377 0 0,-2-20-4090 0 0,0 4-3909 0 0,-1 7-1438 0 0</inkml:trace>
  <inkml:trace contextRef="#ctx0" brushRef="#br1" timeOffset="93148.558">1022 7814 0 0 0,'0'0'337'0'0,"0"0"121"0"0,0 0-29 0 0,0 0-45 0 0,0 0-8 0 0,0 0 5 0 0,0 0 16 0 0,15 5 10931 0 0,-10-3-10236 0 0,6-3-736 0 0,-1-1 1 0 0,0-1-1 0 0,0 0 0 0 0,0 0 0 0 0,-1-1 1 0 0,1 0-1 0 0,-1-1 0 0 0,0 0 1 0 0,0 0-1 0 0,0-1 0 0 0,3-3-356 0 0,14-7 435 0 0,231-135 1652 0 0,-114 78-1601 0 0,247-152 702 0 0,-115 81-525 0 0,-97 52-362 0 0,57-15-30 0 0,-34 19-139 0 0,142-96 309 0 0,-36 19-55 0 0,21-16 253 0 0,-185 97-259 0 0,65-35-71 0 0,-49 20-114 0 0,35-8 5 0 0,-77 37-39 0 0,38-41 14 0 0,-104 78-127 0 0,-5 4-28 0 0,0 3 41 0 0,6-3-37 0 0,-7-4 42 0 0,-45 29 483 0 0,-64 16-457 0 0,-96-2 3 0 0,94-39 153 0 0,52 110 276 0 0,14 170-455 0 0,11-105-61 0 0,-11-146-6 0 0,0 0-4 0 0,0 0 10 0 0,0 0-8 0 0,0 0 15 0 0,0 0 8 0 0,0 0-21 0 0,0 0 6 0 0,0 0-12 0 0,0 0 0 0 0,0 0 15 0 0,0 0-2 0 0,0 0 1 0 0,0 0 4 0 0,0 0 4 0 0,19-33 486 0 0,89-133-370 0 0,10-21-44 0 0,-87 136-92 0 0,-30 50-24 0 0,-1 1 18 0 0,0 0 25 0 0,0 0 2 0 0,0 0 1 0 0,0 0-6 0 0,0 0 13 0 0,0 0-8 0 0,0 0-29 0 0,0 0-8 0 0,0 0-10 0 0,0 0 4 0 0,0 0 4 0 0,0 0-2 0 0,0 0 33 0 0,0 0 9 0 0,0 0-35 0 0,0 0-14 0 0,0 0-23 0 0,0 0-17 0 0,0 0-39 0 0,0 0-55 0 0,0 0-57 0 0,0 0-139 0 0,-10 0-3848 0 0,6 0-3348 0 0,1 0-4712 0 0</inkml:trace>
  <inkml:trace contextRef="#ctx0" brushRef="#br2" timeOffset="99398.093">5096 5568 0 0 0,'17'-4'17600'0'0,"-17"-8"-11348"0"0,0-2-7918 0 0,0-122 3964 0 0,9 18-816 0 0,-7 33-805 0 0,-3-73 271 0 0,-17 70-606 0 0,5-85-38 0 0,13-125 216 0 0,-18 99-232 0 0,-2 85-83 0 0,18-162 49 0 0,-9 203-189 0 0,-2-5-21 0 0,11 67-35 0 0,2 11-19 0 0,0 0 22 0 0,0 0 5 0 0,0 0-20 0 0,0 0-5 0 0,0 0-4 0 0,1 36-2834 0 0,14 4-365 0 0,-4-14-4820 0 0,-7-14-3722 0 0</inkml:trace>
  <inkml:trace contextRef="#ctx0" brushRef="#br2" timeOffset="100861.116">5140 5553 0 0 0,'0'0'188'0'0,"0"0"642"0"0,0 0 226 0 0,0 0 9 0 0,0 0-67 0 0,0 0-77 0 0,0 0-6 0 0,0 0 11 0 0,0 0-29 0 0,3-9 530 0 0,-2 8 2325 0 0,-1 0 4067 0 0,7 1-7405 0 0,42 1 838 0 0,0-3-1 0 0,0-1 1 0 0,-1-3 0 0 0,8-3-1252 0 0,21-8 459 0 0,0 3-1 0 0,1 4 1 0 0,1 3 0 0 0,-1 4-459 0 0,21 5 273 0 0,0 0 83 0 0,86 1 243 0 0,-95-6-435 0 0,6-5-4 0 0,228 5 608 0 0,-323 3-765 0 0,-1 0 20 0 0,0 0-3 0 0,0 0-3 0 0,0 0-19 0 0,0 0-4 0 0,0 0 17 0 0,0 0-55 0 0,-19 14-3938 0 0,7 1-1638 0 0,6-8-2663 0 0,2-3-4024 0 0</inkml:trace>
  <inkml:trace contextRef="#ctx0" brushRef="#br2" timeOffset="102302.397">7552 5347 6497 0 0,'0'0'2937'0'0,"0"0"-695"0"0,0 0-363 0 0,0 0 24 0 0,0 0 47 0 0,0 0-161 0 0,0 0-343 0 0,0 0-372 0 0,0 0-290 0 0,0 0-187 0 0,0 0-82 0 0,0 0-44 0 0,5 7 2224 0 0,-37 42-1528 0 0,-289 296-47 0 0,207-228-1097 0 0,89-101-374 0 0,22-24-5221 0 0,13-41-6694 0 0,-7 40 7615 0 0,-1 1-1598 0 0</inkml:trace>
  <inkml:trace contextRef="#ctx0" brushRef="#br2" timeOffset="102640.767">7106 5421 2633 0 0,'0'0'2665'0'0,"0"0"-292"0"0,0 0-109 0 0,0 0 16 0 0,0 0 9 0 0,0 0-89 0 0,0 0-284 0 0,0 0-378 0 0,0 0-406 0 0,0 0-343 0 0,0 0-236 0 0,0 0-159 0 0,0 0-28 0 0,1-11 578 0 0,21 62 1132 0 0,1-9-1531 0 0,3 0 0 0 0,1-2-1 0 0,1-1 1 0 0,3-1 0 0 0,12 10-545 0 0,43 60 358 0 0,-80-100-1250 0 0,-5-10-3346 0 0,2-11-8110 0 0,-2 9 804 0 0</inkml:trace>
  <inkml:trace contextRef="#ctx0" brushRef="#br2" timeOffset="103108.977">7946 5060 3217 0 0,'0'0'2591'0'0,"0"0"-673"0"0,0 0-106 0 0,0 0 231 0 0,0 0 176 0 0,0 0-82 0 0,0 0-397 0 0,0 0-470 0 0,0 0-313 0 0,0 0-169 0 0,0 0-57 0 0,0 0 0 0 0,0 0-19 0 0,-26 29 1479 0 0,-67 96-697 0 0,85-112-1423 0 0,3-5 193 0 0,15-19-76 0 0,83-102 1 0 0,-92 112-193 0 0,8-19 82 0 0,-23 20-73 0 0,11 1-68 0 0,-5 3-111 0 0,0 0 1 0 0,0 1 0 0 0,1 0-1 0 0,-1 0 1 0 0,1 0-1 0 0,0 1 1 0 0,0 0-1 0 0,1 1 1 0 0,0-1-1 0 0,-4 5 174 0 0,10-5-1865 0 0,0-4-9463 0 0,0 1-551 0 0</inkml:trace>
  <inkml:trace contextRef="#ctx0" brushRef="#br2" timeOffset="104796.379">5227 3245 0 0 0,'0'0'704'0'0,"0"0"242"0"0,0 0 146 0 0,0 0 124 0 0,0 0 131 0 0,0 0 113 0 0,0 0-7 0 0,0 0-89 0 0,0 0-122 0 0,0 0-143 0 0,0 0-98 0 0,-2 1 7641 0 0,2 2-8993 0 0,-21 81 1770 0 0,18-67-1345 0 0,0 0-1 0 0,1 0 0 0 0,0 0 1 0 0,2 1-1 0 0,0-1 0 0 0,1 0 1 0 0,0 0-1 0 0,2 0 0 0 0,0 0 1 0 0,1 0-1 0 0,4 11-73 0 0,-8-26 33 0 0,1-1 0 0 0,0 1-1 0 0,0 0 1 0 0,0-1 0 0 0,0 1 0 0 0,0-1 0 0 0,0 1-1 0 0,0-1 1 0 0,0 0 0 0 0,0 1 0 0 0,1-1 0 0 0,-1 0-1 0 0,0 0 1 0 0,1 0 0 0 0,-1 0 0 0 0,1 0-1 0 0,-1 0 1 0 0,1 0 0 0 0,0-1 0 0 0,-1 1 0 0 0,1-1-1 0 0,0 1 1 0 0,0-1 0 0 0,-1 1 0 0 0,1-1 0 0 0,0 0-1 0 0,0 0 1 0 0,0 0 0 0 0,-1 0 0 0 0,1 0 0 0 0,0 0-1 0 0,0-1 1 0 0,0 1 0 0 0,-1 0 0 0 0,1-1 0 0 0,0 0-1 0 0,-1 1 1 0 0,1-1 0 0 0,0 0 0 0 0,-1 0-1 0 0,1 0 1 0 0,-1 0 0 0 0,1 0 0 0 0,-1 0 0 0 0,0 0-1 0 0,1 0 1 0 0,-1-1 0 0 0,0 1 0 0 0,0-1 0 0 0,0 1-1 0 0,0-1 1 0 0,0 1 0 0 0,0-1 0 0 0,0 1 0 0 0,-1-1-1 0 0,1 0-32 0 0,153-195 782 0 0,-67 57-446 0 0,-77 172-296 0 0,0 275 361 0 0,-1-214-389 0 0,-4 1 0 0 0,-4-1-1 0 0,-8 61-11 0 0,-29-27 59 0 0,33-122-53 0 0,1 0 0 0 0,-2 0 0 0 0,1 0 0 0 0,0-1 0 0 0,-1 1 1 0 0,0-1-1 0 0,0 0 0 0 0,-1 0 0 0 0,1-1 0 0 0,-1 1 0 0 0,1-1 0 0 0,-1 0 0 0 0,0 0 0 0 0,-1 0-6 0 0,3-2 13 0 0,-1 1-1 0 0,1-1 1 0 0,-1 0-1 0 0,1 0 1 0 0,-1-1-1 0 0,0 1 1 0 0,1-1 0 0 0,-1 0-1 0 0,0 1 1 0 0,1-2-1 0 0,-1 1 1 0 0,0 0-1 0 0,1-1 1 0 0,-1 0-1 0 0,0 1 1 0 0,1-2-1 0 0,-1 1 1 0 0,1 0 0 0 0,-1-1-1 0 0,1 1 1 0 0,0-1-1 0 0,0 0 1 0 0,0 0-1 0 0,0 0 1 0 0,0-1-1 0 0,0 1 1 0 0,0-1 0 0 0,1 1-1 0 0,-1-1 1 0 0,1 0-1 0 0,0 0 1 0 0,0 0-1 0 0,0 0 1 0 0,-1-3-13 0 0,-3-6-51 0 0,1-1 0 0 0,0 1 0 0 0,1-1 1 0 0,0 0-1 0 0,1-1 0 0 0,1 1 0 0 0,0-1 0 0 0,1 1 0 0 0,0-1 1 0 0,1 1-1 0 0,1-1 0 0 0,0 0 0 0 0,0 1 0 0 0,2 0 0 0 0,-1-1 1 0 0,2 1-1 0 0,0 0 51 0 0,38-84-10249 0 0,-34 87-1559 0 0</inkml:trace>
  <inkml:trace contextRef="#ctx0" brushRef="#br2" timeOffset="105262.195">5952 2950 5849 0 0,'0'0'1943'0'0,"0"0"-64"0"0,0 0 158 0 0,0 0 169 0 0,0 0-30 0 0,0 0-311 0 0,0 0-437 0 0,0 0-333 0 0,0 0-247 0 0,0 0-215 0 0,0 0-142 0 0,0 0-107 0 0,0 0-58 0 0,-7 6-5 0 0,-73 83 849 0 0,7 11-449 0 0,107-169 389 0 0,24-13-1000 0 0,-89 119-439 0 0,22-10-1156 0 0,13-20-2479 0 0,4-1-5170 0 0,-4-5-2546 0 0</inkml:trace>
  <inkml:trace contextRef="#ctx0" brushRef="#br1" timeOffset="123743.85">4295 6985 1240 0 0,'0'0'1803'0'0,"0"0"-236"0"0,0 0 43 0 0,0 0 337 0 0,0 0 334 0 0,0 0 102 0 0,0 0-227 0 0,0 0-401 0 0,0 0-405 0 0,0 0-327 0 0,0 0-211 0 0,0-5-129 0 0,0-14-79 0 0,0 14-80 0 0,0 5-71 0 0,0 15 622 0 0,17 184 558 0 0,-15 83-309 0 0,-2-281-1263 0 0,0-1 7 0 0,0 0 43 0 0,0 0 17 0 0,0 0 15 0 0,0 0 35 0 0,0 0 26 0 0,0 0 30 0 0,0 0 15 0 0,0-5 230 0 0,-2-66-163 0 0,9-107-251 0 0,-4 154-59 0 0,2 0 0 0 0,0 0-1 0 0,2 1 1 0 0,0-1-1 0 0,2 2 1 0 0,0-1 0 0 0,2 1-1 0 0,0 0 1 0 0,2 1-1 0 0,14-18-5 0 0,-25 36 4 0 0,1 0-1 0 0,1 1 0 0 0,-1-1 0 0 0,0 1 0 0 0,1 0 1 0 0,-1 0-1 0 0,1 1 0 0 0,-1-1 0 0 0,1 0 0 0 0,0 1 1 0 0,0 0-1 0 0,0 0 0 0 0,-1 0 0 0 0,1 1 0 0 0,0-1 1 0 0,0 1-1 0 0,0 0 0 0 0,0 0 0 0 0,0 0 0 0 0,0 1 0 0 0,0-1 1 0 0,0 1-1 0 0,0 0 0 0 0,0 0 0 0 0,0 1 0 0 0,-1-1 1 0 0,1 1-1 0 0,0-1 0 0 0,-1 1 0 0 0,0 0 0 0 0,1 1 1 0 0,-1-1-1 0 0,0 1 0 0 0,0-1 0 0 0,0 1 0 0 0,0 0 1 0 0,-1 0-1 0 0,2 1-3 0 0,6 9 57 0 0,-5-7-39 0 0,0-1 1 0 0,-1 1 0 0 0,0 0 0 0 0,0 0 0 0 0,0 0-1 0 0,-1 0 1 0 0,1 1 0 0 0,-2 0 0 0 0,1-1 0 0 0,-1 1 0 0 0,0 0-1 0 0,0 0 1 0 0,-1 1-19 0 0,0-3-2798 0 0,0-13-9242 0 0,-1 4 285 0 0</inkml:trace>
  <inkml:trace contextRef="#ctx0" brushRef="#br1" timeOffset="124473.011">4179 6772 5857 0 0,'0'0'1922'0'0,"0"0"-120"0"0,0 0-6 0 0,0 0 83 0 0,0 0 79 0 0,0 0-114 0 0,0 0-278 0 0,0 0-332 0 0,0 0-266 0 0,0 0-201 0 0,0 0-118 0 0,0 0-41 0 0,0 0-56 0 0,-2-1-60 0 0,-8-4-49 0 0,7 3-59 0 0,3 2-34 0 0,0 0-40 0 0,18-8 988 0 0,7-5-1112 0 0,1 1 1 0 0,1 1-1 0 0,-1 1 0 0 0,2 2 0 0 0,-1 0 1 0 0,1 2-1 0 0,0 1 0 0 0,0 1 0 0 0,4 2-186 0 0,111 0 1725 0 0,-249-60-1783 0 0,99 49-1246 0 0,7 8-2589 0 0,0 0-3892 0 0,0 3 5116 0 0,0 2-9630 0 0</inkml:trace>
  <inkml:trace contextRef="#ctx0" brushRef="#br1" timeOffset="125100.876">4117 6466 0 0 0,'0'0'684'0'0,"0"0"747"0"0,0 0 456 0 0,0 0 283 0 0,0 0 138 0 0,0 0-99 0 0,0 0-297 0 0,0 0-298 0 0,0 0-251 0 0,0 0-163 0 0,0 0-114 0 0,0 0-121 0 0,0 0-119 0 0,4-4 3967 0 0,143-28-1471 0 0,-70 9-2791 0 0,16 9-243 0 0,-13 17-2258 0 0,-35 1-4160 0 0,-31-4-1743 0 0,-7 0-3819 0 0</inkml:trace>
</inkml:ink>
</file>

<file path=ppt/ink/ink9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3:43.397"/>
    </inkml:context>
    <inkml:brush xml:id="br0">
      <inkml:brushProperty name="width" value="0.05" units="cm"/>
      <inkml:brushProperty name="height" value="0.05" units="cm"/>
      <inkml:brushProperty name="color" value="#66CC00"/>
    </inkml:brush>
  </inkml:definitions>
  <inkml:trace contextRef="#ctx0" brushRef="#br0">58 4456 0 0 0,'-8'10'0'0'0,"6"-5"0"0"0,2-2 1 0 0,-9 42-2 0 0,-7-20 1 0 0,4-6-266 0 0,6-11-611 0 0,4-2 3257 0 0,0 0 2758 0 0,1-1 3841 0 0,7-45-4049 0 0,17-21-4155 0 0,-2 8-236 0 0,75-136 1031 0 0,84-135 170 0 0,-80 159-1195 0 0,96-144 180 0 0,46-100-101 0 0,-45 96-283 0 0,-87 82-75 0 0,34-68-96 0 0,-54 145-47 0 0,-2 6-64 0 0,111-212 230 0 0,-171 313-233 0 0,-3-2 0 0 0,-2-1 0 0 0,-2 0 0 0 0,1-13-56 0 0,25-57 51 0 0,-5 16-11 0 0,-24 64-8 0 0,5-13-22 0 0,13-8 31 0 0,23-61-14 0 0,-42 34 272 0 0,18 10-348 0 0,-7 0 119 0 0,-14 46-90 0 0,5-5 16 0 0,-8 19-114 0 0,-41 47 48 0 0,19-18 78 0 0,0-1 0 0 0,-1-1 0 0 0,0 0 0 0 0,0 0 0 0 0,-1-1-1 0 0,0-1 1 0 0,-1 0 0 0 0,-2 1-8 0 0,-25 7 13 0 0,34-14-10 0 0,3 1 9 0 0,-1-1-1 0 0,0 1 0 0 0,0-1 1 0 0,0 0-1 0 0,0-1 0 0 0,0 1 1 0 0,0-1-1 0 0,0 0 0 0 0,0 0 1 0 0,0-1-1 0 0,0 0 0 0 0,0 0 1 0 0,0 0-1 0 0,0 0 0 0 0,0 0 1 0 0,1-1-1 0 0,-1 0 0 0 0,0-1-11 0 0,6 58-63 0 0,168 243 86 0 0,-94-121-10 0 0,-66-161 131 0 0,-6-27 327 0 0,-6-30-243 0 0,-5-233-178 0 0,10 109-21 0 0,-7-70 14 0 0,5 234-34 0 0,0 1 0 0 0,-1 8-1407 0 0,0 15 75 0 0,3-15-3563 0 0,1 1-4382 0 0,-1-5-2983 0 0</inkml:trace>
  <inkml:trace contextRef="#ctx0" brushRef="#br0" timeOffset="1147.439">768 1120 1616 0 0,'0'0'1429'0'0,"0"0"-65"0"0,0 0 96 0 0,0 0 267 0 0,0 0 223 0 0,0 0 20 0 0,0 0-140 0 0,0 0-266 0 0,0 0-275 0 0,0 0-256 0 0,0 0-210 0 0,-3-7-134 0 0,-11-23-82 0 0,11 23-78 0 0,3 22 1012 0 0,39 264 1048 0 0,-6-72-1968 0 0,-28-191-67 0 0,-6-25 1380 0 0,-57-231-592 0 0,48 120-1104 0 0,4 0 1 0 0,8-48-239 0 0,-1 139 37 0 0,1-1-1 0 0,1 1 1 0 0,2 0-1 0 0,1 0 0 0 0,2 0 1 0 0,2-6-37 0 0,-10 34 4 0 0,0 0 0 0 0,0-1-1 0 0,1 1 1 0 0,-1 0 0 0 0,0-1 0 0 0,0 1 0 0 0,1 0 0 0 0,-1-1-1 0 0,1 1 1 0 0,-1 0 0 0 0,1 0 0 0 0,0 0 0 0 0,-1 0 0 0 0,1-1 0 0 0,0 1-1 0 0,0 0 1 0 0,0 0 0 0 0,0 0 0 0 0,0 0 0 0 0,0 1 0 0 0,0-1-1 0 0,0 0 1 0 0,0 0 0 0 0,0 1 0 0 0,0-1 0 0 0,0 0 0 0 0,1 1 0 0 0,-1-1-1 0 0,0 1 1 0 0,1 0 0 0 0,-1-1 0 0 0,0 1 0 0 0,0 0 0 0 0,1 0-1 0 0,-1 0 1 0 0,0 0 0 0 0,1 0 0 0 0,-1 0 0 0 0,0 0 0 0 0,1 0-1 0 0,-1 1 1 0 0,0-1 0 0 0,1 0 0 0 0,-1 1 0 0 0,0-1 0 0 0,0 1 0 0 0,1 0-1 0 0,-1-1 1 0 0,0 1 0 0 0,0 0 0 0 0,0 0-4 0 0,13 19 27 0 0,0 0 0 0 0,-2 1 0 0 0,-1 1 0 0 0,0 0 0 0 0,-2 0 0 0 0,0 1 0 0 0,-2 1 0 0 0,0-1 0 0 0,-2 1 0 0 0,0 0 0 0 0,0 23-27 0 0,5 1-218 0 0,8-51-6827 0 0,-12 0-2275 0 0,-4 3-2939 0 0</inkml:trace>
  <inkml:trace contextRef="#ctx0" brushRef="#br0" timeOffset="1663.319">1195 1256 7722 0 0,'0'0'2428'0'0,"0"0"-159"0"0,0 0-129 0 0,0 0-187 0 0,0 0-341 0 0,0 0-416 0 0,0 0-384 0 0,0 0-240 0 0,0 0-85 0 0,0 0 1 0 0,0 0 16 0 0,0 0 9 0 0,0 0-31 0 0,0 11-50 0 0,0 89 1161 0 0,7-31-596 0 0,-4-75-2181 0 0,-3-6-3676 0 0,-1 5-921 0 0,1 3-5729 0 0</inkml:trace>
  <inkml:trace contextRef="#ctx0" brushRef="#br0" timeOffset="2047.226">1269 851 8410 0 0,'0'0'2212'0'0,"0"0"-298"0"0,0 0-186 0 0,0 0-101 0 0,0 0-178 0 0,0 0-232 0 0,0 0-234 0 0,0 0-221 0 0,0 0-148 0 0,0 0-96 0 0,0 0-69 0 0,0 0-54 0 0,0 0-49 0 0,-8 13-74 0 0,-22 36-79 0 0,22-34-69 0 0,8-14-49 0 0,0-1-33 0 0,0 0-15 0 0,0 0 0 0 0,0 0 13 0 0,0 0 26 0 0,11-12 541 0 0,20-57 1035 0 0,-45 74-1039 0 0,-64 92-443 0 0,79-97-182 0 0,-1 1 1 0 0,0-1 0 0 0,0 1 0 0 0,1-1-1 0 0,-1 1 1 0 0,0-1 0 0 0,0 1 0 0 0,1-1-1 0 0,-1 1 1 0 0,1-1 0 0 0,-1 1 0 0 0,0-1-1 0 0,1 0 1 0 0,-1 1 0 0 0,1-1 0 0 0,-1 0-1 0 0,1 1 1 0 0,-1-1 0 0 0,1 0 0 0 0,-1 0 0 0 0,1 1-1 0 0,-1-1 1 0 0,1 0 0 0 0,-1 0 0 0 0,1 0-1 0 0,0 0 1 0 0,-1 0 0 0 0,1 0 0 0 0,-1 0-1 0 0,1 0 1 0 0,-1 0 0 0 0,1 0 0 0 0,0 0-1 0 0,-1 0 1 0 0,1 0 0 0 0,-1 0 0 0 0,1-1-1 0 0,-1 1 1 0 0,1 0 0 0 0,-1 0 0 0 0,1-1-1 0 0,-1 1 1 0 0,1 0 0 0 0,-1 0 0 0 0,1-1-1 0 0,-1 1 1 0 0,1-1 0 0 0,-1 1 0 0 0,0 0-1 0 0,1-1 1 0 0,-1 1 0 0 0,0-1 0 0 0,1 1-1 0 0,-1-1 1 0 0,0 1 0 0 0,0-1 0 0 0,1 1-1 0 0,-1-1 22 0 0,29-22-2987 0 0,-12 11-4621 0 0,-6 4-4569 0 0</inkml:trace>
  <inkml:trace contextRef="#ctx0" brushRef="#br0" timeOffset="3137.386">2171 277 0 0 0,'0'0'432'0'0,"0"0"1002"0"0,0 0 269 0 0,0 0-59 0 0,0 0-32 0 0,0 0-15 0 0,0 0-61 0 0,0 0-78 0 0,0 0-107 0 0,0 0-123 0 0,0 0-136 0 0,0 0-133 0 0,1-4-156 0 0,-5-18 979 0 0,-14 47-249 0 0,6 56-517 0 0,12-79-978 0 0,0 1 0 0 0,0-1-1 0 0,0 0 1 0 0,0 1 0 0 0,0-1 0 0 0,1 1 0 0 0,-1-1-1 0 0,1 1 1 0 0,0-1 0 0 0,0 0 0 0 0,0 0 0 0 0,0 1-1 0 0,0-1 1 0 0,0 0 0 0 0,0 0 0 0 0,1 0 0 0 0,-1 0-1 0 0,1 0 1 0 0,0 0 0 0 0,-1-1 0 0 0,1 1 0 0 0,0 0-1 0 0,0-1 1 0 0,0 1 0 0 0,0-1 0 0 0,0 0 0 0 0,0 0-1 0 0,1 0 1 0 0,-1 0 0 0 0,2 0-38 0 0,0 0 135 0 0,-1-1-1 0 0,1 0 1 0 0,0-1-1 0 0,0 1 1 0 0,0-1-1 0 0,0 1 1 0 0,0-1-1 0 0,-1 0 1 0 0,1 0 0 0 0,0-1-1 0 0,-1 1 1 0 0,1-1-1 0 0,-1 0 1 0 0,1 0-1 0 0,-1 0 1 0 0,0 0-1 0 0,0-1 1 0 0,0 1-1 0 0,0-1 1 0 0,0 0-1 0 0,-1 0 1 0 0,1 0 0 0 0,-1 0-1 0 0,0 0 1 0 0,0-1-1 0 0,0 1 1 0 0,1-3-135 0 0,1 1 92 0 0,13-75 1093 0 0,-18 79-1180 0 0,-1 0-1 0 0,1 0 1 0 0,0 0-1 0 0,0 0 1 0 0,-1 0-1 0 0,1 1 1 0 0,0-1-1 0 0,-1 1 1 0 0,1-1-1 0 0,0 1 1 0 0,-1-1-1 0 0,1 1 1 0 0,-1 0-1 0 0,1 0 1 0 0,-1 0-1 0 0,1-1 1 0 0,-1 1-1 0 0,1 1 1 0 0,-1-1-1 0 0,1 0 1 0 0,-1 0-1 0 0,1 1 1 0 0,-1-1-1 0 0,1 0 1 0 0,0 1-1 0 0,-1 0 1 0 0,1-1-1 0 0,-1 1 1 0 0,1 0-1 0 0,0 0-4 0 0,-8 5-19 0 0,0 2 0 0 0,1-1 0 0 0,0 1 0 0 0,0 0 0 0 0,1 1 0 0 0,0 0 0 0 0,1 0 0 0 0,0 0 0 0 0,0 1 0 0 0,1 0 0 0 0,0 0 0 0 0,-2 7 19 0 0,7-16-2 0 0,-1 0-1 0 0,1-1 1 0 0,0 1-1 0 0,0 0 1 0 0,-1 0-1 0 0,1 0 1 0 0,0 0-1 0 0,0 0 1 0 0,0 0-1 0 0,0 0 1 0 0,0 0-1 0 0,0 0 1 0 0,0 0-1 0 0,0 0 1 0 0,1 0-1 0 0,-1-1 1 0 0,0 1-1 0 0,0 0 1 0 0,1 0-1 0 0,-1 0 1 0 0,1 0-1 0 0,-1 0 1 0 0,0-1-1 0 0,1 1 1 0 0,0 0-1 0 0,-1 0 1 0 0,1-1-1 0 0,-1 1 1 0 0,1 0-1 0 0,0-1 1 0 0,0 1-1 0 0,-1-1 1 0 0,1 1-1 0 0,0-1 1 0 0,0 1-1 0 0,0-1 1 0 0,0 1-1 0 0,-1-1 1 0 0,1 0-1 0 0,0 1 1 0 0,0-1-1 0 0,0 0 1 0 0,0 0-1 0 0,0 0 1 0 0,0 0-1 0 0,0 0 1 0 0,0 0-1 0 0,0 0 1 0 0,0 0-1 0 0,0 0 1 0 0,0 0 2 0 0,51-13 527 0 0,-49 11-473 0 0,0 1-1 0 0,-1-1 0 0 0,1 0 1 0 0,0 0-1 0 0,-1 0 1 0 0,1 0-1 0 0,-1 0 0 0 0,1-1 1 0 0,-1 1-1 0 0,0-1 1 0 0,0 1-1 0 0,0-1 0 0 0,-1 0 1 0 0,1 0-1 0 0,-1 0 1 0 0,1 0-1 0 0,-1 0 0 0 0,0 0 1 0 0,0 0-1 0 0,0 0 1 0 0,-1-1-1 0 0,1 1 0 0 0,-1 0 1 0 0,1-1-1 0 0,-1 1 0 0 0,0-1-52 0 0,-2 3-1 0 0,1 0 0 0 0,0 0 0 0 0,0 1 0 0 0,0-1 0 0 0,-1 0 0 0 0,1 1 0 0 0,0-1 0 0 0,-1 1 0 0 0,1-1 0 0 0,0 1 0 0 0,-1 0 0 0 0,1 0 0 0 0,0-1 0 0 0,-1 1 0 0 0,1 0 0 0 0,-1 0 0 0 0,1 1 0 0 0,0-1 0 0 0,-1 0 0 0 0,1 0 0 0 0,-1 1 0 0 0,1-1 0 0 0,0 0 0 0 0,0 1 0 0 0,-1 0 1 0 0,1-1-1 0 0,0 1 0 0 0,0 0 0 0 0,-1-1 0 0 0,1 1 0 0 0,0 0 0 0 0,0 0 0 0 0,0 0 0 0 0,0 0 0 0 0,-28 54-1244 0 0,40-47-1461 0 0,-1-8-2470 0 0,-7 0 2352 0 0,3 0-9382 0 0</inkml:trace>
  <inkml:trace contextRef="#ctx0" brushRef="#br0" timeOffset="17611.782">347 388 0 0 0,'0'0'948'0'0,"0"0"302"0"0,0 0 201 0 0,0 0 96 0 0,0 0 21 0 0,0 0-24 0 0,0 0-27 0 0,0 0-13 0 0,0 0-17 0 0,-4 4-60 0 0,-9 13-103 0 0,9-13-158 0 0,4-4-181 0 0,5 0 6573 0 0,15 0-7014 0 0,111-37 827 0 0,122-11-516 0 0,-211 45-708 0 0,-42 3-111 0 0,0 0-11 0 0,0 0 8 0 0,0 0 35 0 0,0 0 2 0 0,0 0 16 0 0,0 0 36 0 0,0 0-14 0 0,0 0-11 0 0,0 0-11 0 0,0 0-36 0 0,0 0 21 0 0,0 0 5 0 0,0 0 5 0 0,0 0-14 0 0,0 0-10 0 0,0 0 1 0 0,0 0 6 0 0,0 0 4 0 0,0 0-14 0 0,0 0-18 0 0,0 0-4 0 0,0 0 2 0 0,0 0 4 0 0,0 0 2 0 0,0 0-4 0 0,0 0-12 0 0,0 0 15 0 0,0 0 14 0 0,0 0-1 0 0,0 0-10 0 0,0 0 15 0 0,0 0 4 0 0,0 0 25 0 0,-27-30 207 0 0,-106-151-11 0 0,119 162-694 0 0,-16-32 536 0 0,25 16-6957 0 0,7 31-1315 0 0,1 0-4941 0 0</inkml:trace>
</inkml:ink>
</file>

<file path=ppt/ink/ink9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4:14.928"/>
    </inkml:context>
    <inkml:brush xml:id="br0">
      <inkml:brushProperty name="width" value="0.05" units="cm"/>
      <inkml:brushProperty name="height" value="0.05" units="cm"/>
      <inkml:brushProperty name="color" value="#33CCFF"/>
    </inkml:brush>
  </inkml:definitions>
  <inkml:trace contextRef="#ctx0" brushRef="#br0">65 922 0 0 0,'0'0'1050'0'0,"0"0"374"0"0,0 0 159 0 0,0 0 5 0 0,0 0-78 0 0,0-4-159 0 0,3-10-457 0 0,1 10 5435 0 0,-4 4-5574 0 0,0 0-46 0 0,0 0-26 0 0,0 0-48 0 0,0 0-70 0 0,0 0-58 0 0,0 0-63 0 0,0 0-17 0 0,0 0 10 0 0,0 0 25 0 0,3-2 3562 0 0,10 11-3291 0 0,38 65 1020 0 0,-35-42-1358 0 0,2-1 22 0 0,59 75 252 0 0,-26-47-152 0 0,29 25-169 0 0,-16-6-68 0 0,17 13-9 0 0,-30-24-6 0 0,2-1-214 0 0,72 93 174 0 0,-34-27-73 0 0,-26-32 16 0 0,-17-34-128 0 0,5 5-8 0 0,-5 24 128 0 0,-14-43-173 0 0,29 29 74 0 0,-18-19 5 0 0,4 4-34 0 0,18 22 11 0 0,-18-32-7 0 0,14 21 6 0 0,-28-26-23 0 0,0-3-3 0 0,-5-7 63 0 0,-12 14-2388 0 0,-25-70-5738 0 0,2 5-471 0 0,3 2-4330 0 0</inkml:trace>
  <inkml:trace contextRef="#ctx0" brushRef="#br0" timeOffset="2159.569">0 907 0 0 0,'0'0'956'0'0,"0"0"350"0"0,0 0 142 0 0,0 0 24 0 0,0 0-34 0 0,0 0 10 0 0,0 0 66 0 0,0 0 90 0 0,4-3 9 0 0,9-6-76 0 0,-10 6-148 0 0,-3 3-169 0 0,0 0-132 0 0,0 0-142 0 0,2 7 6056 0 0,6 6-4896 0 0,2 8-2171 0 0,1 23 305 0 0,-2 0-1 0 0,-3 0 1 0 0,-1 1-1 0 0,-2 0 1 0 0,-2 0 0 0 0,-4 34-240 0 0,-12 45 645 0 0,49-157-393 0 0,188-191 32 0 0,-166 159-274 0 0,-46 54 34 0 0,-10 10-35 0 0,0 1-20 0 0,0 0 17 0 0,0 0-8 0 0,0 0 8 0 0,0 0 2 0 0,0 0-3 0 0,0 0-12 0 0,0 0-3 0 0,0 0 11 0 0,0 0-1 0 0,28-14 19 0 0,20-16 11 0 0,-122 0 790 0 0,-69-9-613 0 0,75 27-71 0 0,-16-10-21 0 0,50 11-40 0 0,4-15-321 0 0,16-1-1792 0 0,14 3-7413 0 0,1 20-2810 0 0</inkml:trace>
  <inkml:trace contextRef="#ctx0" brushRef="#br0" timeOffset="3264.89">446 528 7554 0 0,'0'0'4145'0'0,"0"0"-1749"0"0,0 0-761 0 0,0 0-133 0 0,0 0-93 0 0,0 0-198 0 0,0 0-279 0 0,0 0-281 0 0,0 0-165 0 0,0 0-73 0 0,0 0-10 0 0,0 0-12 0 0,-3 9 7 0 0,-6 29 2 0 0,23 15 887 0 0,75 149 865 0 0,-38-78-1548 0 0,-110-204 1237 0 0,46 49-1794 0 0,1-1 0 0 0,1 0 0 0 0,2 0 0 0 0,1-1 0 0 0,2 0 0 0 0,1-1 0 0 0,2 1 0 0 0,1-1 0 0 0,2 0 0 0 0,3-25-47 0 0,34-50 214 0 0,-29 94-189 0 0,-7 15-18 0 0,1 0 0 0 0,0 0 1 0 0,-1 0-1 0 0,1 1 1 0 0,-1-1-1 0 0,0 1 1 0 0,1-1-1 0 0,-1 1 1 0 0,1 0-1 0 0,-1-1 1 0 0,0 1-1 0 0,1 0 1 0 0,-1 0-1 0 0,0 0 1 0 0,0 0-1 0 0,0 0 0 0 0,0 0 1 0 0,0 0-1 0 0,0 1 1 0 0,0-1-1 0 0,0 0 1 0 0,0 0-1 0 0,0 1 1 0 0,-1-1-1 0 0,1 1 1 0 0,0-1-1 0 0,-1 1 1 0 0,0-1-1 0 0,1 1 1 0 0,-1-1-8 0 0,51 84 248 0 0,-19-74-1398 0 0,-10-26-5937 0 0,-16 11-517 0 0,-2 4-5065 0 0</inkml:trace>
  <inkml:trace contextRef="#ctx0" brushRef="#br0" timeOffset="5651.596">818 807 464 0 0,'0'0'2127'0'0,"0"0"-377"0"0,0 0-8 0 0,0 0 189 0 0,0 0 74 0 0,0 0-99 0 0,0 0-295 0 0,0 0-369 0 0,0 0-290 0 0,0 0-165 0 0,0 0-86 0 0,0 0-17 0 0,0 0 15 0 0,8-2 553 0 0,-5 1 4915 0 0,-7 134-4421 0 0,0-24-1258 0 0,6-107-475 0 0,-1-1 1 0 0,1 1-1 0 0,0-1 1 0 0,-1 1-1 0 0,1-1 1 0 0,0 0-1 0 0,0 1 1 0 0,0-1-1 0 0,0 0 0 0 0,0 0 1 0 0,0-1-1 0 0,0 1 1 0 0,0 0-1 0 0,0-1 1 0 0,1 1-1 0 0,-1-1 0 0 0,0 0 1 0 0,0 0-1 0 0,0 0 1 0 0,1 0-1 0 0,-1 0 1 0 0,0 0-1 0 0,0 0 0 0 0,1-1 1 0 0,-1 1-1 0 0,1-1-13 0 0,6 1 128 0 0,-4-2-96 0 0,0 0-1 0 0,-1-1 1 0 0,1 1-1 0 0,-1-1 0 0 0,1 0 1 0 0,-1 0-1 0 0,0 0 1 0 0,0 0-1 0 0,0-1 0 0 0,-1 1 1 0 0,1-1-1 0 0,-1 0 0 0 0,0 0 1 0 0,0-1-1 0 0,0 1 1 0 0,-1-1-1 0 0,1 0-31 0 0,-2 4 7 0 0,0 1-26 0 0,-1 0-12 0 0,0 0-2 0 0,0 0-22 0 0,-42-11-6993 0 0,34 11 3155 0 0,1 0-4079 0 0,3 0-2249 0 0</inkml:trace>
  <inkml:trace contextRef="#ctx0" brushRef="#br0" timeOffset="6204.584">852 487 1776 0 0,'0'0'2540'0'0,"0"0"-731"0"0,0 0-155 0 0,0 0 188 0 0,0 0 141 0 0,0 0-49 0 0,0 0-259 0 0,0 0-316 0 0,0 0-273 0 0,0 0-161 0 0,0 0-84 0 0,0 0-35 0 0,0 0-41 0 0,-7-7 3040 0 0,-20 66-2206 0 0,40-93-1070 0 0,1 9-439 0 0,-14 25-33 0 0,0 0-4 0 0,0 0 7 0 0,0 0-10 0 0,0 0-25 0 0,0 0 33 0 0,0 0 19 0 0,0 0 7 0 0,0 0 15 0 0,0 0-3 0 0,0 0-2 0 0,-5 22 610 0 0,-2-15-995 0 0,1-7-6830 0 0,2 0 1344 0 0,4 0-6316 0 0</inkml:trace>
  <inkml:trace contextRef="#ctx0" brushRef="#br0" timeOffset="7509.519">784 1 5073 0 0,'0'0'1989'0'0,"0"0"-140"0"0,0 0-32 0 0,0 0-94 0 0,0 0-168 0 0,0 0-286 0 0,0 0-255 0 0,0 0-102 0 0,0 0-57 0 0,0 0-26 0 0,0 0-4 0 0,0 0-31 0 0,0 5 6821 0 0,-4 21-7420 0 0,-52 123 150 0 0,39-101-233 0 0,65-249-22 0 0,-40 174-42 0 0,-12 46 107 0 0,-11 32-87 0 0,-3 5 145 0 0,15-43-126 0 0,4-21 6 0 0,24-63-110 0 0,-25 70 43 0 0,0 1-22 0 0,0 0 7 0 0,0 0 0 0 0,0 0 5 0 0,0 0 5 0 0,0 0-8 0 0,0 0-18 0 0,0 0-8 0 0,0 0 3 0 0,0 0 6 0 0,-5 19 42 0 0,-48 90-17 0 0,48-96-50 0 0,6-24-54 0 0,8-23-20 0 0,43-62-526 0 0,-51 93 631 0 0,-1 2 18 0 0,-25 57 19 0 0,33-78-3734 0 0,-1 14 486 0 0,-5 4 384 0 0,1 1-3311 0 0,1-1-5773 0 0</inkml:trace>
  <inkml:trace contextRef="#ctx0" brushRef="#br0" timeOffset="8906.758">197 321 0 0 0,'0'0'2054'0'0,"0"0"206"0"0,0 0 161 0 0,0 0 47 0 0,0 0-159 0 0,0 0-279 0 0,0 0-277 0 0,0 0-248 0 0,0 0-181 0 0,0 0-149 0 0,0 0-147 0 0,4 8 5471 0 0,6-10-6267 0 0,0 0-1 0 0,-1-1 1 0 0,1 0 0 0 0,-1-1 0 0 0,0 0 0 0 0,0 0-1 0 0,0-1 1 0 0,-1 0 0 0 0,0 0 0 0 0,0-1 0 0 0,1-1-232 0 0,15-9 234 0 0,44-24 30 0 0,-38 31 163 0 0,10-12 1307 0 0,-70 16-1445 0 0,-148-68-34 0 0,149 62-203 0 0,29 8-48 0 0,0 3-16 0 0,28 14-7725 0 0,-14-14-1099 0 0,-6 0-3581 0 0</inkml:trace>
</inkml:ink>
</file>

<file path=ppt/ink/ink9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4:41.3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40 12683 0 0,'0'0'1701'0'0,"0"0"-446"0"0,0 0-53 0 0,0 0 80 0 0,0 0 46 0 0,0 0-139 0 0,0 0-280 0 0,0 0-271 0 0,0 0-163 0 0,0 0-95 0 0,0 0-60 0 0,15 7 1863 0 0,4-19-1131 0 0,-20 29 182 0 0,-36 59-516 0 0,53-77-485 0 0,104-101 435 0 0,-119 102-668 0 0,-1 0 0 0 0,1 0 0 0 0,-1-1 0 0 0,0 1 0 0 0,1 0 0 0 0,-1-1 0 0 0,1 1 0 0 0,-1 0 0 0 0,1-1 0 0 0,-1 1 0 0 0,0-1 0 0 0,1 1 0 0 0,-1 0 0 0 0,0-1 0 0 0,1 1-1 0 0,-1-1 1 0 0,0 1 0 0 0,0-1 0 0 0,0 1 0 0 0,1-1 0 0 0,-1 1 0 0 0,0-1 0 0 0,0 0 0 0 0,0 1 0 0 0,0-1 0 0 0,0 1 0 0 0,0-1 0 0 0,0 1 0 0 0,0-1 0 0 0,0 1 0 0 0,0-1 0 0 0,0 1 0 0 0,0-1 0 0 0,0 0-1 0 0,-1 1 1 0 0,1-1 0 0 0,0 1 0 0 0,0-1 0 0 0,-1 1 0 0 0,1 0 0 0 0,0-1 0 0 0,-1 1 0 0 0,1-1 0 0 0,0 1 0 0 0,-1-1 0 0 0,1 1 0 0 0,-1 0 0 0 0,1-1 0 0 0,0 1 0 0 0,-1 0 0 0 0,1-1 0 0 0,-1 1-1 0 0,1 0 1 0 0,-1 0 0 0 0,1 0 0 0 0,-1-1 0 0 0,1 1 0 0 0,-1 0 0 0 0,0 0 0 0 0,1 0 0 0 0,-1 0 0 0 0,1 0 0 0 0,-1 0 0 0 0,0 0 0 0 0,-37 3-2801 0 0,29 4-511 0 0,0-1-5511 0 0,4-5-4288 0 0</inkml:trace>
</inkml:ink>
</file>

<file path=ppt/ink/ink9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4:46.6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163 1 13075 0 0,'0'0'2148'0'0,"0"0"-295"0"0,0 0-78 0 0,0 0-171 0 0,0 0-257 0 0,0 0-259 0 0,0 0-244 0 0,0 0-185 0 0,0 0-127 0 0,0 0-98 0 0,0 0-90 0 0,0 0-77 0 0,0 0-35 0 0,-12 1-26 0 0,-93 27 374 0 0,102-27-575 0 0,1 0 0 0 0,-1-1 0 0 0,1 1 0 0 0,0 0 0 0 0,0 0 0 0 0,-1 0 0 0 0,1 1 0 0 0,0-1 0 0 0,0 0 0 0 0,0 1 0 0 0,0 0 0 0 0,1-1 0 0 0,-1 1 0 0 0,0 0 0 0 0,1 0 0 0 0,-1 0 0 0 0,1 0 0 0 0,0 0 0 0 0,-1 0 0 0 0,1 0 0 0 0,0 1 0 0 0,0-1 0 0 0,0 0 0 0 0,1 1 0 0 0,-1-1 0 0 0,1 0 0 0 0,-1 1 0 0 0,1-1 0 0 0,0 1 0 0 0,0-1 0 0 0,0 1 0 0 0,0-1 0 0 0,0 1 0 0 0,0-1 0 0 0,1 1 0 0 0,-1-1 1 0 0,1 0-1 0 0,0 1 0 0 0,0-1 0 0 0,1 2-6 0 0,62 29 46 0 0,-57-31-10 0 0,0 0 0 0 0,0 0 0 0 0,-1 1-1 0 0,1-1 1 0 0,-1 1 0 0 0,0 1-1 0 0,0-1 1 0 0,0 1 0 0 0,0 0-1 0 0,0 1 1 0 0,-1-1 0 0 0,0 1-1 0 0,0 0 1 0 0,0 1 0 0 0,-1-1 0 0 0,0 1-1 0 0,0 0 1 0 0,0 0 0 0 0,-1 0-1 0 0,0 0 1 0 0,2 5-35 0 0,-4-6 41 0 0,-1 0 1 0 0,0 0 0 0 0,0 0-1 0 0,0 0 1 0 0,-1 1-1 0 0,0-1 1 0 0,0 0-1 0 0,0 0 1 0 0,0 0-1 0 0,-1-1 1 0 0,0 1-1 0 0,0 0 1 0 0,0 0-1 0 0,-1-1 1 0 0,1 0-1 0 0,-1 1 1 0 0,0-1-1 0 0,0 0 1 0 0,-1 0-1 0 0,1-1 1 0 0,-1 1-1 0 0,0-1 1 0 0,0 1 0 0 0,0-1-1 0 0,0 0 1 0 0,-1-1-1 0 0,1 1 1 0 0,-1-1-1 0 0,0 0 1 0 0,1 0-1 0 0,-1 0 1 0 0,0-1-1 0 0,0 0 1 0 0,0 0-1 0 0,0 0 1 0 0,0 0-1 0 0,-2-1-41 0 0,-36-5-784 0 0,34-24-6661 0 0,9 19-1109 0 0,0 6-4161 0 0</inkml:trace>
</inkml:ink>
</file>

<file path=ppt/ink/ink9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7T16:54:47.5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1 254 2561 0 0,'0'0'2876'0'0,"0"0"-195"0"0,0 0-17 0 0,0 0-87 0 0,0 0-278 0 0,0 0-335 0 0,0 0-317 0 0,0 0-269 0 0,0 0-190 0 0,34-5-154 0 0,110-16-141 0 0,-49-6 681 0 0,-70 14-1094 0 0,-13 9-335 0 0,-1-2 1 0 0,0 1-1 0 0,0-2 0 0 0,0 1 1 0 0,-1-1-1 0 0,0-1 0 0 0,0 0 1 0 0,-1 0-1 0 0,0-1 0 0 0,-1-1 0 0 0,0 1 1 0 0,0-1-1 0 0,-1 0 0 0 0,0-1 1 0 0,-1 0-1 0 0,0 0 0 0 0,0 0 1 0 0,-1-1-1 0 0,-1 0 0 0 0,0 0-145 0 0,-4 11 60 0 0,0 1-4 0 0,0 0-4 0 0,0 0-24 0 0,-2 5-87 0 0,-23 108-25 0 0,13-10 84 0 0,5 1-1 0 0,5 0 0 0 0,4 15 1 0 0,0 14 16 0 0,-1-72-11 0 0,-2-1 0 0 0,-3 0 0 0 0,-3 0 0 0 0,-2 0 0 0 0,-3-1 0 0 0,-12 34-5 0 0,22-85 5 0 0,-1 0-1 0 0,1-1 1 0 0,-1 0-1 0 0,-1 1 0 0 0,1-1 1 0 0,-1 0-1 0 0,-1 0 0 0 0,1-1 1 0 0,-1 1-1 0 0,0-1 0 0 0,-1 0 1 0 0,1 0-1 0 0,-1-1 1 0 0,0 0-1 0 0,-1 0 0 0 0,1 0 1 0 0,-1-1-1 0 0,0 0 0 0 0,0 0 1 0 0,0-1-1 0 0,-1 0 0 0 0,1 0 1 0 0,-1 0-1 0 0,1-1 0 0 0,-1 0 1 0 0,-2-1-5 0 0,2 0 6 0 0,1-1-1 0 0,0-1 1 0 0,-1 1 0 0 0,1-1 0 0 0,0-1 0 0 0,0 1 0 0 0,-1-1-1 0 0,1 0 1 0 0,0-1 0 0 0,1 0 0 0 0,-1 0 0 0 0,0 0-1 0 0,1-1 1 0 0,0 0 0 0 0,0 0 0 0 0,0-1 0 0 0,0 1 0 0 0,1-1-1 0 0,0-1 1 0 0,0 1 0 0 0,0-1 0 0 0,0 0 0 0 0,1 0-1 0 0,0 0 1 0 0,1 0 0 0 0,-1-1 0 0 0,-1-4-6 0 0,1 1 10 0 0,-1 0 1 0 0,2 0-1 0 0,-1-1 0 0 0,2 1 0 0 0,-1-1 1 0 0,1 1-1 0 0,1-1 0 0 0,0 0 1 0 0,1 0-1 0 0,0 0 0 0 0,0 0 1 0 0,1 0-1 0 0,0 1 0 0 0,1-1 1 0 0,1 0-1 0 0,-1 1 0 0 0,2-1 1 0 0,2-6-11 0 0,16-20 14 0 0,2 1 1 0 0,1 1 0 0 0,2 2 0 0 0,1 0 0 0 0,1 2-1 0 0,2 0 1 0 0,1 3 0 0 0,1 1 0 0 0,2 1 0 0 0,11-5-15 0 0,112-65-698 0 0,-157 93 791 0 0,1 2-1542 0 0,-1 1-7809 0 0,-3 0-2845 0 0</inkml:trace>
  <inkml:trace contextRef="#ctx0" brushRef="#br0" timeOffset="307.979">746 740 7746 0 0,'0'0'3180'0'0,"0"0"-1402"0"0,0 0-219 0 0,0 0 240 0 0,0 0 64 0 0,0 0-165 0 0,0 0-279 0 0,0 0-218 0 0,0 0-152 0 0,0 0-101 0 0,0 0-52 0 0,0 0-68 0 0,0 0-58 0 0,-12 11-53 0 0,-37 32-70 0 0,48-43-619 0 0,0 0 1 0 0,1 0-1 0 0,-1 0 1 0 0,0 0-1 0 0,1 0 0 0 0,-1-1 1 0 0,0 1-1 0 0,0 0 1 0 0,1 0-1 0 0,-1-1 1 0 0,0 1-1 0 0,1 0 0 0 0,-1-1 1 0 0,1 1-1 0 0,-1-1 1 0 0,0 1-1 0 0,1-1 0 0 0,-1 1 1 0 0,1-1-1 0 0,-1 1 1 0 0,1-1-1 0 0,-1 1 1 0 0,1-1-1 0 0,0 0 0 0 0,-1 1 1 0 0,1-1-1 0 0,0 0 1 0 0,-1 1-1 0 0,1-1 0 0 0,0 0 1 0 0,0 0-1 0 0,0 1 1 0 0,0-1-1 0 0,0 0 1 0 0,0 1-1 0 0,0-1 0 0 0,0 0 1 0 0,0 0-1 0 0,0 1 1 0 0,0-1-1 0 0,0 0 0 0 0,0 0 1 0 0,0 1-1 0 0,1-1 1 0 0,-1 0-1 0 0,0 1 1 0 0,1-1-1 0 0,-1 0 0 0 0,0 1 1 0 0,1-1-1 0 0,-1 0 1 0 0,1 1-1 0 0,0-1-28 0 0,-1-2 93 0 0,48-109 828 0 0,-45 107-892 0 0,182-238 405 0 0,-181 271-5579 0 0,-5-13-2543 0 0,-1-7-5111 0 0</inkml:trace>
  <inkml:trace contextRef="#ctx0" brushRef="#br0" timeOffset="762.665">1321 501 14699 0 0,'0'0'1426'0'0,"0"0"-203"0"0,0 0 148 0 0,0 0 109 0 0,0 0-54 0 0,0 0-138 0 0,0 0-223 0 0,0 0-166 0 0,0 0-109 0 0,0 0-115 0 0,0 0-130 0 0,0 0-93 0 0,1-5-69 0 0,-1 3-369 0 0,0 2 1 0 0,1-1-1 0 0,-1 1 1 0 0,0-1 0 0 0,0 1 0 0 0,1-1 0 0 0,-1 1 0 0 0,0-1 0 0 0,0 1 0 0 0,0-1-1 0 0,0 1 1 0 0,0-1 0 0 0,0 0 0 0 0,0 1 0 0 0,0-1 0 0 0,0 1 0 0 0,0-1 0 0 0,0 1-1 0 0,0-1 1 0 0,0 0 0 0 0,0 1 0 0 0,-1-1 0 0 0,1 1 0 0 0,0-1 0 0 0,0 1-1 0 0,-1-1 1 0 0,1 1 0 0 0,0-1 0 0 0,-1 1 0 0 0,1-1 0 0 0,0 1 0 0 0,-1 0 0 0 0,1-1-1 0 0,-1 1 1 0 0,1-1 0 0 0,-1 1 0 0 0,1 0 0 0 0,-1 0 0 0 0,1-1 0 0 0,-1 1 0 0 0,1 0-1 0 0,-1 0 1 0 0,1-1 0 0 0,-1 1 0 0 0,1 0 0 0 0,-1 0 0 0 0,1 0 0 0 0,-1 0 0 0 0,0 0-1 0 0,1 0 1 0 0,-1 0 0 0 0,1 0 0 0 0,-1 0 0 0 0,1 0 0 0 0,-1 0 0 0 0,0 0 0 0 0,1 1-1 0 0,-1-1-14 0 0,-16 3 60 0 0,1 0 0 0 0,0 1 0 0 0,0 1-1 0 0,0 1 1 0 0,0 0 0 0 0,1 1-1 0 0,0 0 1 0 0,0 1 0 0 0,1 1 0 0 0,0 0-1 0 0,1 2 1 0 0,0-1 0 0 0,0 1-1 0 0,1 1 1 0 0,1 0 0 0 0,0 1 0 0 0,0 0-1 0 0,2 1 1 0 0,-1 0 0 0 0,2 0-1 0 0,0 1 1 0 0,1 0-60 0 0,2-8 0 0 0,1 0 0 0 0,0 0 0 0 0,1 0-1 0 0,0 0 1 0 0,0 1 0 0 0,1-1 0 0 0,0 1 0 0 0,0 0-1 0 0,0 0 1 0 0,1 0 0 0 0,0-1 0 0 0,1 1 0 0 0,0 0 0 0 0,0 0-1 0 0,1 0 1 0 0,1-5 4 0 0,1-1 0 0 0,-1 0 0 0 0,1 0 0 0 0,0-1 0 0 0,-1 1 0 0 0,1-1 0 0 0,0 1 0 0 0,0-1-1 0 0,0 0 1 0 0,0 0 0 0 0,1 0 0 0 0,-1 0 0 0 0,0-1 0 0 0,0 1 0 0 0,0-1 0 0 0,1 0 0 0 0,-1 0 0 0 0,0 0-1 0 0,0 0 1 0 0,0-1 0 0 0,1 1 0 0 0,-1-1 0 0 0,0 0 0 0 0,0 0 0 0 0,0 0 0 0 0,3-1-4 0 0,16-7 73 0 0,0-1 0 0 0,0 0-1 0 0,-1-2 1 0 0,0 0 0 0 0,-1-2 0 0 0,-1 0 0 0 0,0-1 0 0 0,8-9-73 0 0,74-54 406 0 0,-23 56-279 0 0,-77 23-129 0 0,0 0 0 0 0,1 1 0 0 0,-1-1 0 0 0,1 0 0 0 0,-1 0 0 0 0,0 1 0 0 0,0-1 0 0 0,0 1 0 0 0,0-1 0 0 0,0 1 0 0 0,0-1 0 0 0,0 1 0 0 0,0 0 0 0 0,-1-1 1 0 0,1 1-1 0 0,-1 0 0 0 0,1 0 0 0 0,-1-1 0 0 0,0 1 0 0 0,0 0 0 0 0,1 0 0 0 0,-1 0 0 0 0,0-1 0 0 0,-1 1 0 0 0,1 0 0 0 0,0 1 2 0 0,0 5-14 0 0,3 24-102 0 0,-3-21-119 0 0,1 0 0 0 0,0 0 0 0 0,1-1 0 0 0,0 1 0 0 0,0-1 0 0 0,1 1 0 0 0,0-1 0 0 0,1 0 0 0 0,0 0 0 0 0,1 0 0 0 0,1 1 235 0 0,15 7-4126 0 0,-5-11-5474 0 0,-11-6-2579 0 0</inkml:trace>
  <inkml:trace contextRef="#ctx0" brushRef="#br0" timeOffset="1324.914">1647 887 12243 0 0,'0'0'2083'0'0,"0"0"-307"0"0,0 0-90 0 0,0 0-121 0 0,0 0-158 0 0,0 0-166 0 0,0 0-148 0 0,0 0-59 0 0,0 0-55 0 0,0 0-134 0 0,0 0-125 0 0,0 0-93 0 0,0 0-99 0 0,12-11-72 0 0,39-40-69 0 0,15-49 608 0 0,-56 78-920 0 0,2 1 0 0 0,1 0 0 0 0,0 1 0 0 0,1 0 0 0 0,1 1 0 0 0,1 1 1 0 0,1 0-1 0 0,1 1 0 0 0,0 1 0 0 0,8-5-75 0 0,-26 22-1 0 0,0-1 0 0 0,0 0 1 0 0,0 0-1 0 0,0 1 0 0 0,0-1 0 0 0,0 0 1 0 0,0 1-1 0 0,0-1 0 0 0,0 0 0 0 0,0 0 0 0 0,0 1 1 0 0,0-1-1 0 0,0 0 0 0 0,0 0 0 0 0,0 1 1 0 0,0-1-1 0 0,1 0 0 0 0,-1 0 0 0 0,0 0 1 0 0,0 1-1 0 0,0-1 0 0 0,0 0 0 0 0,1 0 1 0 0,-1 0-1 0 0,0 0 0 0 0,0 1 0 0 0,0-1 1 0 0,1 0-1 0 0,-1 0 0 0 0,0 0 0 0 0,0 0 1 0 0,1 0-1 0 0,-1 0 0 0 0,0 1 0 0 0,0-1 1 0 0,1 0-1 0 0,-1 0 0 0 0,0 0 0 0 0,0 0 1 0 0,1 0-1 0 0,-1 0 0 0 0,0 0 0 0 0,0 0 0 0 0,1 0 1 0 0,-1 0-1 0 0,0 0 0 0 0,0 0 0 0 0,1-1 1 0 0,-1 1-1 0 0,0 0 0 0 0,0 0 0 0 0,1 0 1 0 0,-1 0-1 0 0,0 0 0 0 0,0 0 0 0 0,0-1 1 0 0,1 1-1 0 0,-1 0 0 0 0,0 0 1 0 0,0 9 5 0 0,-4 148-56 0 0,5-155 52 0 0,0 0-1 0 0,0-1 1 0 0,1 1-1 0 0,-1 0 1 0 0,0-1 0 0 0,1 1-1 0 0,-1-1 1 0 0,1 0-1 0 0,-1 1 1 0 0,1-1-1 0 0,0 0 1 0 0,0 0-1 0 0,-1 0 1 0 0,1 0 0 0 0,0 0-1 0 0,0 0 1 0 0,0-1-1 0 0,0 1 1 0 0,0-1-1 0 0,0 1 1 0 0,0-1 0 0 0,0 0-1 0 0,0 0 1 0 0,0 0-1 0 0,0 0 1 0 0,0 0-1 0 0,0 0 1 0 0,0-1-1 0 0,0 1 1 0 0,0-1 0 0 0,0 1-1 0 0,0-1 1 0 0,0 0-1 0 0,0 1 1 0 0,0-1-1 0 0,0 0 1 0 0,-1 0 0 0 0,2-1-2 0 0,107-71 67 0 0,-47 57-80 0 0,-38 52-19 0 0,-10-17-74 0 0,16 16-345 0 0,-3-21-3078 0 0,-27-14 3294 0 0,10 2-3114 0 0,-2-1-4331 0 0,-4-1-4199 0 0</inkml:trace>
  <inkml:trace contextRef="#ctx0" brushRef="#br0" timeOffset="1716.967">2503 674 2072 0 0,'0'0'1717'0'0,"0"0"-438"0"0,0 0 166 0 0,0 0 309 0 0,0 0 159 0 0,0 0 7 0 0,0 0-114 0 0,0 0-147 0 0,0 0-126 0 0,0 0-75 0 0,0 0-98 0 0,0 0-129 0 0,0 0-115 0 0,25 5-117 0 0,81 17-99 0 0,-45-24 761 0 0,-49-5-1257 0 0,-1 4-266 0 0,-1-2 1 0 0,0 1-1 0 0,0-1 1 0 0,0-1-1 0 0,0 0 0 0 0,-1 0 1 0 0,0-1-1 0 0,0 0 1 0 0,0 0-1 0 0,-1-1 1 0 0,0 0-1 0 0,-1-1 0 0 0,0 0 1 0 0,0 0-1 0 0,-1 0 1 0 0,0-1-1 0 0,-1 0 0 0 0,0 0 1 0 0,0 0-1 0 0,-1-1 1 0 0,-1 0-1 0 0,0 1 1 0 0,0-1-1 0 0,0-3-138 0 0,-3 12 3 0 0,-1 0-1 0 0,1 0 1 0 0,0 0-1 0 0,0 1 1 0 0,-1-1-1 0 0,1 0 1 0 0,-1 0-1 0 0,0 1 1 0 0,1-1-1 0 0,-1 0 1 0 0,0 1-1 0 0,0-1 1 0 0,0 1-1 0 0,0-1 1 0 0,0 1-1 0 0,-1-1 1 0 0,1 1-1 0 0,0 0 1 0 0,-1 0-1 0 0,1 0 1 0 0,-1-1-1 0 0,1 1 1 0 0,-1 0-1 0 0,1 1 1 0 0,-1-1 0 0 0,0 0-1 0 0,1 0 1 0 0,-1 1-1 0 0,0-1 1 0 0,0 1-1 0 0,1 0 1 0 0,-1-1-1 0 0,0 1 1 0 0,0 0-1 0 0,0 0 1 0 0,0 0-3 0 0,-67 12 1 0 0,58-7-7 0 0,1 1-1 0 0,0-1 1 0 0,0 2 0 0 0,0 0-1 0 0,1 0 1 0 0,0 0 0 0 0,0 1 0 0 0,1 1-1 0 0,0-1 1 0 0,0 1 0 0 0,1 1-1 0 0,0-1 1 0 0,1 1 0 0 0,0 0-1 0 0,0 1 1 0 0,1 0 0 0 0,1-1-1 0 0,0 1 1 0 0,0 1 0 0 0,1-1 0 0 0,1 1-1 0 0,-1-1 1 0 0,2 1 0 0 0,0 0-1 0 0,0-1 1 0 0,1 1 0 0 0,1 0-1 0 0,0 0 1 0 0,0-1 0 0 0,1 1-1 0 0,1 0 1 0 0,0-1 0 0 0,0 0 0 0 0,1 0-1 0 0,1 0 1 0 0,0 0 0 0 0,5 8 6 0 0,2-5 9 0 0,-1-1 0 0 0,2-1 0 0 0,-1 0 0 0 0,2 0 1 0 0,0-1-1 0 0,0-1 0 0 0,1 0 0 0 0,0-1 1 0 0,0-1-1 0 0,1-1 0 0 0,0 0 0 0 0,1 0 0 0 0,-1-2 1 0 0,1 0-1 0 0,1-1 0 0 0,-1-1 0 0 0,0-1 1 0 0,1 0-1 0 0,-1-1 0 0 0,1-1 0 0 0,-1 0 0 0 0,1-2 1 0 0,2 0-10 0 0,63-22-1676 0 0,-54 6-6174 0 0,-21 10-4914 0 0</inkml:trace>
</inkml:ink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674" name="Rectangle 2"/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200">
                <a:latin typeface="Calibri" pitchFamily="34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28675" name="Rectangle 3"/>
          <p:cNvSpPr>
            <a:spLocks noGrp="1" noChangeArrowheads="1"/>
          </p:cNvSpPr>
          <p:nvPr>
            <p:ph type="dt" idx="1"/>
          </p:nvPr>
        </p:nvSpPr>
        <p:spPr bwMode="auto">
          <a:xfrm>
            <a:off x="3884613" y="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200">
                <a:latin typeface="Calibri" pitchFamily="34" charset="0"/>
              </a:defRPr>
            </a:lvl1pPr>
          </a:lstStyle>
          <a:p>
            <a:pPr>
              <a:defRPr/>
            </a:pPr>
            <a:fld id="{337C7262-338B-43DD-B723-1D399B106AF4}" type="datetimeFigureOut">
              <a:rPr lang="en-US"/>
              <a:pPr>
                <a:defRPr/>
              </a:pPr>
              <a:t>9/25/2020</a:t>
            </a:fld>
            <a:endParaRPr lang="en-US"/>
          </a:p>
        </p:txBody>
      </p:sp>
      <p:sp>
        <p:nvSpPr>
          <p:cNvPr id="15364" name="Rectangle 4"/>
          <p:cNvSpPr>
            <a:spLocks noGrp="1" noRot="1" noChangeAspect="1" noChangeArrowheads="1" noTextEdit="1"/>
          </p:cNvSpPr>
          <p:nvPr>
            <p:ph type="sldImg" idx="2"/>
          </p:nvPr>
        </p:nvSpPr>
        <p:spPr bwMode="auto">
          <a:xfrm>
            <a:off x="1143000" y="685800"/>
            <a:ext cx="4572000" cy="3429000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  <a:ext uri="{53640926-AAD7-44D8-BBD7-CCE9431645EC}">
              <a14:shadowObscured xmlns:a14="http://schemas.microsoft.com/office/drawing/2010/main" val="1"/>
            </a:ext>
          </a:extLst>
        </p:spPr>
      </p:sp>
      <p:sp>
        <p:nvSpPr>
          <p:cNvPr id="28677" name="Rectangle 5"/>
          <p:cNvSpPr>
            <a:spLocks noGrp="1" noChangeArrowheads="1"/>
          </p:cNvSpPr>
          <p:nvPr>
            <p:ph type="body" sz="quarter" idx="3"/>
          </p:nvPr>
        </p:nvSpPr>
        <p:spPr bwMode="auto"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</a:p>
        </p:txBody>
      </p:sp>
      <p:sp>
        <p:nvSpPr>
          <p:cNvPr id="28678" name="Rectangle 6"/>
          <p:cNvSpPr>
            <a:spLocks noGrp="1" noChangeArrowheads="1"/>
          </p:cNvSpPr>
          <p:nvPr>
            <p:ph type="ftr" sz="quarter" idx="4"/>
          </p:nvPr>
        </p:nvSpPr>
        <p:spPr bwMode="auto">
          <a:xfrm>
            <a:off x="0" y="8685213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Calibri" pitchFamily="34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28679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200">
                <a:latin typeface="Calibri" pitchFamily="34" charset="0"/>
              </a:defRPr>
            </a:lvl1pPr>
          </a:lstStyle>
          <a:p>
            <a:pPr>
              <a:defRPr/>
            </a:pPr>
            <a:fld id="{C489A728-E572-47E2-AE05-0F70427E072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88974649"/>
      </p:ext>
    </p:extLst>
  </p:cSld>
  <p:clrMap bg1="lt1" tx1="dk1" bg2="lt2" tx2="dk2" accent1="accent1" accent2="accent2" accent3="accent3" accent4="accent4" accent5="accent5" accent6="accent6" hlink="hlink" folHlink="folHlink"/>
  <p:notesStyle>
    <a:lvl1pPr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Calibri" pitchFamily="34" charset="0"/>
        <a:ea typeface="+mn-ea"/>
        <a:cs typeface="+mn-cs"/>
      </a:defRPr>
    </a:lvl1pPr>
    <a:lvl2pPr marL="4572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Calibri" pitchFamily="34" charset="0"/>
        <a:ea typeface="+mn-ea"/>
        <a:cs typeface="+mn-cs"/>
      </a:defRPr>
    </a:lvl2pPr>
    <a:lvl3pPr marL="9144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Calibri" pitchFamily="34" charset="0"/>
        <a:ea typeface="+mn-ea"/>
        <a:cs typeface="+mn-cs"/>
      </a:defRPr>
    </a:lvl3pPr>
    <a:lvl4pPr marL="13716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Calibri" pitchFamily="34" charset="0"/>
        <a:ea typeface="+mn-ea"/>
        <a:cs typeface="+mn-cs"/>
      </a:defRPr>
    </a:lvl4pPr>
    <a:lvl5pPr marL="18288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Calibri" pitchFamily="34" charset="0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slideLayouts/_rels/slideLayout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10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8600" y="6019800"/>
            <a:ext cx="990600" cy="6937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CCF2E79-4A7A-4B81-9AD9-BE6D51B1ACA4}" type="datetime1">
              <a:rPr lang="en-US"/>
              <a:pPr>
                <a:defRPr/>
              </a:pPr>
              <a:t>9/25/2020</a:t>
            </a:fld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</a:t>
            </a:r>
            <a:r>
              <a:rPr lang="en-US" err="1"/>
              <a:t>Dugger</a:t>
            </a:r>
            <a:r>
              <a:rPr lang="en-US"/>
              <a:t>, July 2012</a:t>
            </a: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3E3D502-792B-441D-B0F2-A7823674A729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55648396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5A4C591-4911-4CE1-BDE5-CA73653BD6D3}" type="datetime1">
              <a:rPr lang="en-US"/>
              <a:pPr>
                <a:defRPr/>
              </a:pPr>
              <a:t>9/25/2020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876FEBF-12D9-4B63-80C9-AC2EC862262E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87135908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FA1628D-0069-4B42-9B8B-E46199A80FA9}" type="datetime1">
              <a:rPr lang="en-US"/>
              <a:pPr>
                <a:defRPr/>
              </a:pPr>
              <a:t>9/25/2020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710D38B-F386-4A81-A6E2-2FEF158BA2D6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45480129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9/25/2020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C274F41-63FC-44E3-9837-CE29A466198C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47645737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9/25/2020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3C02713-2856-4600-B412-1CF3AF4ABBD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53281971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9/25/2020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EC22586-AFFA-4359-9FD6-921864499A0C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82929536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9/25/2020</a:t>
            </a:fld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D5A3949-BF25-4CC5-B166-C0017BB51E00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24387949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9/25/2020</a:t>
            </a:fld>
            <a:endParaRPr lang="en-US"/>
          </a:p>
        </p:txBody>
      </p:sp>
      <p:sp>
        <p:nvSpPr>
          <p:cNvPr id="8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CA63373-B8CB-4528-BCAA-F54F84A45CD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901072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9/25/2020</a:t>
            </a:fld>
            <a:endParaRPr lang="en-US"/>
          </a:p>
        </p:txBody>
      </p:sp>
      <p:sp>
        <p:nvSpPr>
          <p:cNvPr id="4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4B47EEE-DD79-47C0-A320-9B1F19ECD176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87139308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9/25/2020</a:t>
            </a:fld>
            <a:endParaRPr lang="en-US"/>
          </a:p>
        </p:txBody>
      </p:sp>
      <p:sp>
        <p:nvSpPr>
          <p:cNvPr id="3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5A82D2A-1B7B-42C3-A39C-FE196C8B1695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74263576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9/25/2020</a:t>
            </a:fld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241C265-C3E0-431A-B61E-8F6A1C53E0ED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11578355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10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8600" y="6019800"/>
            <a:ext cx="990600" cy="6937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6CD4D2D-A6EE-4899-973F-CF8FF9C9D12F}" type="datetime1">
              <a:rPr lang="en-US"/>
              <a:pPr>
                <a:defRPr/>
              </a:pPr>
              <a:t>9/25/2020</a:t>
            </a:fld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58BA499-14B1-4141-8B47-F388188B2A8C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52545473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 rtlCol="0">
            <a:normAutofit/>
          </a:bodyPr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9/25/2020</a:t>
            </a:fld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BD3BCC6-7C5C-4374-8AA6-54E1C09FF43A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62538628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9/25/2020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BC99F2A-3A1D-469E-B517-0152047D3094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00810737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9/25/2020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60AEDEB-0BAB-4ECB-8983-C9D26F3EB75A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09067515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1DF2C1F-3D33-44D6-86C2-81BA1FAE5932}" type="datetime1">
              <a:rPr lang="en-US"/>
              <a:pPr>
                <a:defRPr/>
              </a:pPr>
              <a:t>9/25/2020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D40E403-7565-40BD-ABD8-67E88CCEB91E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12058970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59398B0-7373-4C28-9177-1F6F76DE4BD9}" type="datetime1">
              <a:rPr lang="en-US"/>
              <a:pPr>
                <a:defRPr/>
              </a:pPr>
              <a:t>9/25/2020</a:t>
            </a:fld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3257DC3-70DB-4631-B147-E2A4DDB86FE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05965577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A38FB66-6DEC-42E3-BD7A-9E7788CA7E89}" type="datetime1">
              <a:rPr lang="en-US"/>
              <a:pPr>
                <a:defRPr/>
              </a:pPr>
              <a:t>9/25/2020</a:t>
            </a:fld>
            <a:endParaRPr lang="en-US"/>
          </a:p>
        </p:txBody>
      </p:sp>
      <p:sp>
        <p:nvSpPr>
          <p:cNvPr id="8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F1C851A-17E4-44F0-B24B-C4EAC964821B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94192146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C14466C-41B5-486A-B60B-B7A9740CAFD5}" type="datetime1">
              <a:rPr lang="en-US"/>
              <a:pPr>
                <a:defRPr/>
              </a:pPr>
              <a:t>9/25/2020</a:t>
            </a:fld>
            <a:endParaRPr lang="en-US"/>
          </a:p>
        </p:txBody>
      </p:sp>
      <p:sp>
        <p:nvSpPr>
          <p:cNvPr id="4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5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5764758-DE6A-4F7F-A0AE-317DE9E0DB2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45295556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1F0B636-6578-4011-ACD9-3D2DD7B42BDB}" type="datetime1">
              <a:rPr lang="en-US"/>
              <a:pPr>
                <a:defRPr/>
              </a:pPr>
              <a:t>9/25/2020</a:t>
            </a:fld>
            <a:endParaRPr lang="en-US"/>
          </a:p>
        </p:txBody>
      </p:sp>
      <p:sp>
        <p:nvSpPr>
          <p:cNvPr id="3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4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AF44C33-9BFB-4386-B4D4-3309C16DD03F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55588213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29709FC-2D94-4786-B5DE-1B6CE5DB61E4}" type="datetime1">
              <a:rPr lang="en-US"/>
              <a:pPr>
                <a:defRPr/>
              </a:pPr>
              <a:t>9/25/2020</a:t>
            </a:fld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9013E05-C0C9-45C9-9148-9BDAD060594D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7962474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 rtlCol="0">
            <a:normAutofit/>
          </a:bodyPr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0A1E426-7615-4347-BDE6-297B8C55BF23}" type="datetime1">
              <a:rPr lang="en-US"/>
              <a:pPr>
                <a:defRPr/>
              </a:pPr>
              <a:t>9/25/2020</a:t>
            </a:fld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9420C6C-8356-449D-9991-A8B1E3F98BCB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78588743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.xml"/><Relationship Id="rId3" Type="http://schemas.openxmlformats.org/officeDocument/2006/relationships/slideLayout" Target="../slideLayouts/slideLayout14.xml"/><Relationship Id="rId7" Type="http://schemas.openxmlformats.org/officeDocument/2006/relationships/slideLayout" Target="../slideLayouts/slideLayout18.xml"/><Relationship Id="rId12" Type="http://schemas.openxmlformats.org/officeDocument/2006/relationships/theme" Target="../theme/theme2.xml"/><Relationship Id="rId2" Type="http://schemas.openxmlformats.org/officeDocument/2006/relationships/slideLayout" Target="../slideLayouts/slideLayout13.xml"/><Relationship Id="rId1" Type="http://schemas.openxmlformats.org/officeDocument/2006/relationships/slideLayout" Target="../slideLayouts/slideLayout12.xml"/><Relationship Id="rId6" Type="http://schemas.openxmlformats.org/officeDocument/2006/relationships/slideLayout" Target="../slideLayouts/slideLayout17.xml"/><Relationship Id="rId11" Type="http://schemas.openxmlformats.org/officeDocument/2006/relationships/slideLayout" Target="../slideLayouts/slideLayout22.xml"/><Relationship Id="rId5" Type="http://schemas.openxmlformats.org/officeDocument/2006/relationships/slideLayout" Target="../slideLayouts/slideLayout16.xml"/><Relationship Id="rId10" Type="http://schemas.openxmlformats.org/officeDocument/2006/relationships/slideLayout" Target="../slideLayouts/slideLayout21.xml"/><Relationship Id="rId4" Type="http://schemas.openxmlformats.org/officeDocument/2006/relationships/slideLayout" Target="../slideLayouts/slideLayout15.xml"/><Relationship Id="rId9" Type="http://schemas.openxmlformats.org/officeDocument/2006/relationships/slideLayout" Target="../slideLayouts/slideLayout20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13" cstate="print">
            <a:lum/>
          </a:blip>
          <a:srcRect/>
          <a:stretch>
            <a:fillRect l="-100" t="-100" r="-100" b="-1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Title Placeholder 1"/>
          <p:cNvSpPr>
            <a:spLocks noGrp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1027" name="Text Placeholder 2"/>
          <p:cNvSpPr>
            <a:spLocks noGrp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 fontAlgn="auto">
              <a:spcBef>
                <a:spcPts val="0"/>
              </a:spcBef>
              <a:spcAft>
                <a:spcPts val="0"/>
              </a:spcAft>
              <a:defRPr sz="1200">
                <a:solidFill>
                  <a:schemeClr val="tx1">
                    <a:tint val="75000"/>
                  </a:schemeClr>
                </a:solidFill>
                <a:latin typeface="+mn-lt"/>
                <a:cs typeface="+mn-cs"/>
              </a:defRPr>
            </a:lvl1pPr>
          </a:lstStyle>
          <a:p>
            <a:pPr>
              <a:defRPr/>
            </a:pPr>
            <a:fld id="{24654E38-6604-42F9-97BF-AA3C0DE934F2}" type="datetime1">
              <a:rPr lang="en-US"/>
              <a:pPr>
                <a:defRPr/>
              </a:pPr>
              <a:t>9/25/2020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2743200" y="6324600"/>
            <a:ext cx="3657600" cy="365125"/>
          </a:xfrm>
          <a:prstGeom prst="rect">
            <a:avLst/>
          </a:prstGeom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>
              <a:defRPr sz="1200">
                <a:solidFill>
                  <a:srgbClr val="898989"/>
                </a:solidFill>
              </a:defRPr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1030" name="Rectangle 7"/>
          <p:cNvSpPr>
            <a:spLocks noChangeArrowheads="1"/>
          </p:cNvSpPr>
          <p:nvPr userDrawn="1"/>
        </p:nvSpPr>
        <p:spPr bwMode="auto">
          <a:xfrm>
            <a:off x="8153400" y="5943600"/>
            <a:ext cx="838200" cy="838200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eaLnBrk="1" hangingPunct="1">
              <a:defRPr/>
            </a:pPr>
            <a:endParaRPr lang="en-US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 fontAlgn="auto">
              <a:spcBef>
                <a:spcPts val="0"/>
              </a:spcBef>
              <a:spcAft>
                <a:spcPts val="0"/>
              </a:spcAft>
              <a:defRPr sz="1200">
                <a:solidFill>
                  <a:schemeClr val="tx1">
                    <a:tint val="75000"/>
                  </a:schemeClr>
                </a:solidFill>
                <a:latin typeface="+mn-lt"/>
                <a:cs typeface="+mn-cs"/>
              </a:defRPr>
            </a:lvl1pPr>
          </a:lstStyle>
          <a:p>
            <a:pPr>
              <a:defRPr/>
            </a:pPr>
            <a:fld id="{507E74FC-11B3-447D-95B5-72066D985138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856" r:id="rId1"/>
    <p:sldLayoutId id="2147483857" r:id="rId2"/>
    <p:sldLayoutId id="2147483836" r:id="rId3"/>
    <p:sldLayoutId id="2147483837" r:id="rId4"/>
    <p:sldLayoutId id="2147483838" r:id="rId5"/>
    <p:sldLayoutId id="2147483839" r:id="rId6"/>
    <p:sldLayoutId id="2147483840" r:id="rId7"/>
    <p:sldLayoutId id="2147483841" r:id="rId8"/>
    <p:sldLayoutId id="2147483842" r:id="rId9"/>
    <p:sldLayoutId id="2147483843" r:id="rId10"/>
    <p:sldLayoutId id="2147483844" r:id="rId11"/>
  </p:sldLayoutIdLst>
  <p:hf hd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 kern="1200">
          <a:solidFill>
            <a:schemeClr val="tx1"/>
          </a:solidFill>
          <a:latin typeface="Times New Roman" pitchFamily="18" charset="0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•"/>
        <a:defRPr sz="3200" kern="1200">
          <a:solidFill>
            <a:schemeClr val="tx1"/>
          </a:solidFill>
          <a:latin typeface="Times New Roman" pitchFamily="18" charset="0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–"/>
        <a:defRPr sz="2800" kern="1200">
          <a:solidFill>
            <a:schemeClr val="tx1"/>
          </a:solidFill>
          <a:latin typeface="Times New Roman" pitchFamily="18" charset="0"/>
          <a:ea typeface="+mn-ea"/>
          <a:cs typeface="+mn-cs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•"/>
        <a:defRPr sz="2400" kern="1200">
          <a:solidFill>
            <a:schemeClr val="tx1"/>
          </a:solidFill>
          <a:latin typeface="Times New Roman" pitchFamily="18" charset="0"/>
          <a:ea typeface="+mn-ea"/>
          <a:cs typeface="+mn-cs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–"/>
        <a:defRPr sz="2000" kern="1200">
          <a:solidFill>
            <a:schemeClr val="tx1"/>
          </a:solidFill>
          <a:latin typeface="Times New Roman" pitchFamily="18" charset="0"/>
          <a:ea typeface="+mn-ea"/>
          <a:cs typeface="+mn-cs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»"/>
        <a:defRPr sz="2000" kern="1200">
          <a:solidFill>
            <a:schemeClr val="tx1"/>
          </a:solidFill>
          <a:latin typeface="Times New Roman" pitchFamily="18" charset="0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Title Placeholder 1"/>
          <p:cNvSpPr>
            <a:spLocks noGrp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2051" name="Text Placeholder 2"/>
          <p:cNvSpPr>
            <a:spLocks noGrp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9/25/2020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>
              <a:defRPr/>
            </a:pPr>
            <a:fld id="{9C656E51-531B-42E0-A7F1-1459E8596FA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845" r:id="rId1"/>
    <p:sldLayoutId id="2147483846" r:id="rId2"/>
    <p:sldLayoutId id="2147483847" r:id="rId3"/>
    <p:sldLayoutId id="2147483848" r:id="rId4"/>
    <p:sldLayoutId id="2147483849" r:id="rId5"/>
    <p:sldLayoutId id="2147483850" r:id="rId6"/>
    <p:sldLayoutId id="2147483851" r:id="rId7"/>
    <p:sldLayoutId id="2147483852" r:id="rId8"/>
    <p:sldLayoutId id="2147483853" r:id="rId9"/>
    <p:sldLayoutId id="2147483854" r:id="rId10"/>
    <p:sldLayoutId id="2147483855" r:id="rId1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8" Type="http://schemas.openxmlformats.org/officeDocument/2006/relationships/customXml" Target="../ink/ink4.xml"/><Relationship Id="rId3" Type="http://schemas.openxmlformats.org/officeDocument/2006/relationships/image" Target="../media/image3.png"/><Relationship Id="rId7" Type="http://schemas.openxmlformats.org/officeDocument/2006/relationships/image" Target="../media/image5.png"/><Relationship Id="rId2" Type="http://schemas.openxmlformats.org/officeDocument/2006/relationships/customXml" Target="../ink/ink1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.xml"/><Relationship Id="rId11" Type="http://schemas.openxmlformats.org/officeDocument/2006/relationships/image" Target="../media/image7.png"/><Relationship Id="rId5" Type="http://schemas.openxmlformats.org/officeDocument/2006/relationships/image" Target="../media/image4.png"/><Relationship Id="rId10" Type="http://schemas.openxmlformats.org/officeDocument/2006/relationships/customXml" Target="../ink/ink5.xml"/><Relationship Id="rId4" Type="http://schemas.openxmlformats.org/officeDocument/2006/relationships/customXml" Target="../ink/ink2.xml"/><Relationship Id="rId9" Type="http://schemas.openxmlformats.org/officeDocument/2006/relationships/image" Target="../media/image6.pn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788.png"/><Relationship Id="rId2" Type="http://schemas.openxmlformats.org/officeDocument/2006/relationships/customXml" Target="../ink/ink201.xml"/><Relationship Id="rId1" Type="http://schemas.openxmlformats.org/officeDocument/2006/relationships/slideLayout" Target="../slideLayouts/slideLayout2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788.png"/><Relationship Id="rId2" Type="http://schemas.openxmlformats.org/officeDocument/2006/relationships/customXml" Target="../ink/ink202.xml"/><Relationship Id="rId1" Type="http://schemas.openxmlformats.org/officeDocument/2006/relationships/slideLayout" Target="../slideLayouts/slideLayout2.xml"/></Relationships>
</file>

<file path=ppt/slides/_rels/slide12.xml.rels><?xml version="1.0" encoding="UTF-8" standalone="yes"?>
<Relationships xmlns="http://schemas.openxmlformats.org/package/2006/relationships"><Relationship Id="rId26" Type="http://schemas.openxmlformats.org/officeDocument/2006/relationships/customXml" Target="../ink/ink215.xml"/><Relationship Id="rId21" Type="http://schemas.openxmlformats.org/officeDocument/2006/relationships/image" Target="../media/image797.png"/><Relationship Id="rId42" Type="http://schemas.openxmlformats.org/officeDocument/2006/relationships/image" Target="../media/image805.png"/><Relationship Id="rId47" Type="http://schemas.openxmlformats.org/officeDocument/2006/relationships/customXml" Target="../ink/ink226.xml"/><Relationship Id="rId63" Type="http://schemas.openxmlformats.org/officeDocument/2006/relationships/customXml" Target="../ink/ink234.xml"/><Relationship Id="rId68" Type="http://schemas.openxmlformats.org/officeDocument/2006/relationships/image" Target="../media/image818.png"/><Relationship Id="rId84" Type="http://schemas.openxmlformats.org/officeDocument/2006/relationships/image" Target="../media/image826.png"/><Relationship Id="rId16" Type="http://schemas.openxmlformats.org/officeDocument/2006/relationships/customXml" Target="../ink/ink210.xml"/><Relationship Id="rId11" Type="http://schemas.openxmlformats.org/officeDocument/2006/relationships/image" Target="../media/image792.png"/><Relationship Id="rId32" Type="http://schemas.openxmlformats.org/officeDocument/2006/relationships/customXml" Target="../ink/ink218.xml"/><Relationship Id="rId37" Type="http://schemas.openxmlformats.org/officeDocument/2006/relationships/customXml" Target="../ink/ink221.xml"/><Relationship Id="rId53" Type="http://schemas.openxmlformats.org/officeDocument/2006/relationships/customXml" Target="../ink/ink229.xml"/><Relationship Id="rId58" Type="http://schemas.openxmlformats.org/officeDocument/2006/relationships/image" Target="../media/image813.png"/><Relationship Id="rId74" Type="http://schemas.openxmlformats.org/officeDocument/2006/relationships/image" Target="../media/image821.png"/><Relationship Id="rId79" Type="http://schemas.openxmlformats.org/officeDocument/2006/relationships/customXml" Target="../ink/ink242.xml"/><Relationship Id="rId5" Type="http://schemas.openxmlformats.org/officeDocument/2006/relationships/image" Target="../media/image789.png"/><Relationship Id="rId61" Type="http://schemas.openxmlformats.org/officeDocument/2006/relationships/customXml" Target="../ink/ink233.xml"/><Relationship Id="rId82" Type="http://schemas.openxmlformats.org/officeDocument/2006/relationships/image" Target="../media/image825.png"/><Relationship Id="rId19" Type="http://schemas.openxmlformats.org/officeDocument/2006/relationships/image" Target="../media/image796.png"/><Relationship Id="rId14" Type="http://schemas.openxmlformats.org/officeDocument/2006/relationships/customXml" Target="../ink/ink209.xml"/><Relationship Id="rId22" Type="http://schemas.openxmlformats.org/officeDocument/2006/relationships/customXml" Target="../ink/ink213.xml"/><Relationship Id="rId27" Type="http://schemas.openxmlformats.org/officeDocument/2006/relationships/image" Target="../media/image800.png"/><Relationship Id="rId30" Type="http://schemas.openxmlformats.org/officeDocument/2006/relationships/customXml" Target="../ink/ink217.xml"/><Relationship Id="rId35" Type="http://schemas.openxmlformats.org/officeDocument/2006/relationships/customXml" Target="../ink/ink220.xml"/><Relationship Id="rId43" Type="http://schemas.openxmlformats.org/officeDocument/2006/relationships/customXml" Target="../ink/ink224.xml"/><Relationship Id="rId48" Type="http://schemas.openxmlformats.org/officeDocument/2006/relationships/image" Target="../media/image808.png"/><Relationship Id="rId56" Type="http://schemas.openxmlformats.org/officeDocument/2006/relationships/image" Target="../media/image812.png"/><Relationship Id="rId64" Type="http://schemas.openxmlformats.org/officeDocument/2006/relationships/image" Target="../media/image816.png"/><Relationship Id="rId69" Type="http://schemas.openxmlformats.org/officeDocument/2006/relationships/customXml" Target="../ink/ink237.xml"/><Relationship Id="rId77" Type="http://schemas.openxmlformats.org/officeDocument/2006/relationships/customXml" Target="../ink/ink241.xml"/><Relationship Id="rId8" Type="http://schemas.openxmlformats.org/officeDocument/2006/relationships/customXml" Target="../ink/ink206.xml"/><Relationship Id="rId51" Type="http://schemas.openxmlformats.org/officeDocument/2006/relationships/customXml" Target="../ink/ink228.xml"/><Relationship Id="rId72" Type="http://schemas.openxmlformats.org/officeDocument/2006/relationships/image" Target="../media/image820.png"/><Relationship Id="rId80" Type="http://schemas.openxmlformats.org/officeDocument/2006/relationships/image" Target="../media/image824.png"/><Relationship Id="rId3" Type="http://schemas.openxmlformats.org/officeDocument/2006/relationships/image" Target="../media/image788.png"/><Relationship Id="rId12" Type="http://schemas.openxmlformats.org/officeDocument/2006/relationships/customXml" Target="../ink/ink208.xml"/><Relationship Id="rId17" Type="http://schemas.openxmlformats.org/officeDocument/2006/relationships/image" Target="../media/image795.png"/><Relationship Id="rId25" Type="http://schemas.openxmlformats.org/officeDocument/2006/relationships/image" Target="../media/image799.png"/><Relationship Id="rId33" Type="http://schemas.openxmlformats.org/officeDocument/2006/relationships/image" Target="../media/image651.png"/><Relationship Id="rId38" Type="http://schemas.openxmlformats.org/officeDocument/2006/relationships/image" Target="../media/image803.png"/><Relationship Id="rId46" Type="http://schemas.openxmlformats.org/officeDocument/2006/relationships/image" Target="../media/image807.png"/><Relationship Id="rId59" Type="http://schemas.openxmlformats.org/officeDocument/2006/relationships/customXml" Target="../ink/ink232.xml"/><Relationship Id="rId67" Type="http://schemas.openxmlformats.org/officeDocument/2006/relationships/customXml" Target="../ink/ink236.xml"/><Relationship Id="rId20" Type="http://schemas.openxmlformats.org/officeDocument/2006/relationships/customXml" Target="../ink/ink212.xml"/><Relationship Id="rId41" Type="http://schemas.openxmlformats.org/officeDocument/2006/relationships/customXml" Target="../ink/ink223.xml"/><Relationship Id="rId54" Type="http://schemas.openxmlformats.org/officeDocument/2006/relationships/image" Target="../media/image811.png"/><Relationship Id="rId62" Type="http://schemas.openxmlformats.org/officeDocument/2006/relationships/image" Target="../media/image815.png"/><Relationship Id="rId70" Type="http://schemas.openxmlformats.org/officeDocument/2006/relationships/image" Target="../media/image819.png"/><Relationship Id="rId75" Type="http://schemas.openxmlformats.org/officeDocument/2006/relationships/customXml" Target="../ink/ink240.xml"/><Relationship Id="rId83" Type="http://schemas.openxmlformats.org/officeDocument/2006/relationships/customXml" Target="../ink/ink244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05.xml"/><Relationship Id="rId15" Type="http://schemas.openxmlformats.org/officeDocument/2006/relationships/image" Target="../media/image794.png"/><Relationship Id="rId23" Type="http://schemas.openxmlformats.org/officeDocument/2006/relationships/image" Target="../media/image798.png"/><Relationship Id="rId28" Type="http://schemas.openxmlformats.org/officeDocument/2006/relationships/customXml" Target="../ink/ink216.xml"/><Relationship Id="rId36" Type="http://schemas.openxmlformats.org/officeDocument/2006/relationships/image" Target="../media/image802.png"/><Relationship Id="rId49" Type="http://schemas.openxmlformats.org/officeDocument/2006/relationships/customXml" Target="../ink/ink227.xml"/><Relationship Id="rId57" Type="http://schemas.openxmlformats.org/officeDocument/2006/relationships/customXml" Target="../ink/ink231.xml"/><Relationship Id="rId10" Type="http://schemas.openxmlformats.org/officeDocument/2006/relationships/customXml" Target="../ink/ink207.xml"/><Relationship Id="rId31" Type="http://schemas.openxmlformats.org/officeDocument/2006/relationships/image" Target="../media/image71.png"/><Relationship Id="rId44" Type="http://schemas.openxmlformats.org/officeDocument/2006/relationships/image" Target="../media/image806.png"/><Relationship Id="rId52" Type="http://schemas.openxmlformats.org/officeDocument/2006/relationships/image" Target="../media/image810.png"/><Relationship Id="rId60" Type="http://schemas.openxmlformats.org/officeDocument/2006/relationships/image" Target="../media/image814.png"/><Relationship Id="rId65" Type="http://schemas.openxmlformats.org/officeDocument/2006/relationships/customXml" Target="../ink/ink235.xml"/><Relationship Id="rId73" Type="http://schemas.openxmlformats.org/officeDocument/2006/relationships/customXml" Target="../ink/ink239.xml"/><Relationship Id="rId78" Type="http://schemas.openxmlformats.org/officeDocument/2006/relationships/image" Target="../media/image823.png"/><Relationship Id="rId81" Type="http://schemas.openxmlformats.org/officeDocument/2006/relationships/customXml" Target="../ink/ink243.xml"/><Relationship Id="rId4" Type="http://schemas.openxmlformats.org/officeDocument/2006/relationships/customXml" Target="../ink/ink204.xml"/><Relationship Id="rId9" Type="http://schemas.openxmlformats.org/officeDocument/2006/relationships/image" Target="../media/image791.png"/><Relationship Id="rId13" Type="http://schemas.openxmlformats.org/officeDocument/2006/relationships/image" Target="../media/image793.png"/><Relationship Id="rId18" Type="http://schemas.openxmlformats.org/officeDocument/2006/relationships/customXml" Target="../ink/ink211.xml"/><Relationship Id="rId39" Type="http://schemas.openxmlformats.org/officeDocument/2006/relationships/customXml" Target="../ink/ink222.xml"/><Relationship Id="rId34" Type="http://schemas.openxmlformats.org/officeDocument/2006/relationships/customXml" Target="../ink/ink219.xml"/><Relationship Id="rId50" Type="http://schemas.openxmlformats.org/officeDocument/2006/relationships/image" Target="../media/image809.png"/><Relationship Id="rId55" Type="http://schemas.openxmlformats.org/officeDocument/2006/relationships/customXml" Target="../ink/ink230.xml"/><Relationship Id="rId76" Type="http://schemas.openxmlformats.org/officeDocument/2006/relationships/image" Target="../media/image822.png"/><Relationship Id="rId7" Type="http://schemas.openxmlformats.org/officeDocument/2006/relationships/image" Target="../media/image790.png"/><Relationship Id="rId71" Type="http://schemas.openxmlformats.org/officeDocument/2006/relationships/customXml" Target="../ink/ink238.xml"/><Relationship Id="rId2" Type="http://schemas.openxmlformats.org/officeDocument/2006/relationships/customXml" Target="../ink/ink203.xml"/><Relationship Id="rId29" Type="http://schemas.openxmlformats.org/officeDocument/2006/relationships/image" Target="../media/image801.png"/><Relationship Id="rId24" Type="http://schemas.openxmlformats.org/officeDocument/2006/relationships/customXml" Target="../ink/ink214.xml"/><Relationship Id="rId40" Type="http://schemas.openxmlformats.org/officeDocument/2006/relationships/image" Target="../media/image804.png"/><Relationship Id="rId45" Type="http://schemas.openxmlformats.org/officeDocument/2006/relationships/customXml" Target="../ink/ink225.xml"/><Relationship Id="rId66" Type="http://schemas.openxmlformats.org/officeDocument/2006/relationships/image" Target="../media/image817.png"/></Relationships>
</file>

<file path=ppt/slides/_rels/slide13.xml.rels><?xml version="1.0" encoding="UTF-8" standalone="yes"?>
<Relationships xmlns="http://schemas.openxmlformats.org/package/2006/relationships"><Relationship Id="rId26" Type="http://schemas.openxmlformats.org/officeDocument/2006/relationships/customXml" Target="../ink/ink257.xml"/><Relationship Id="rId21" Type="http://schemas.openxmlformats.org/officeDocument/2006/relationships/image" Target="../media/image797.png"/><Relationship Id="rId42" Type="http://schemas.openxmlformats.org/officeDocument/2006/relationships/image" Target="../media/image805.png"/><Relationship Id="rId47" Type="http://schemas.openxmlformats.org/officeDocument/2006/relationships/customXml" Target="../ink/ink268.xml"/><Relationship Id="rId63" Type="http://schemas.openxmlformats.org/officeDocument/2006/relationships/customXml" Target="../ink/ink276.xml"/><Relationship Id="rId68" Type="http://schemas.openxmlformats.org/officeDocument/2006/relationships/image" Target="../media/image818.png"/><Relationship Id="rId84" Type="http://schemas.openxmlformats.org/officeDocument/2006/relationships/image" Target="../media/image826.png"/><Relationship Id="rId89" Type="http://schemas.openxmlformats.org/officeDocument/2006/relationships/customXml" Target="../ink/ink289.xml"/><Relationship Id="rId16" Type="http://schemas.openxmlformats.org/officeDocument/2006/relationships/customXml" Target="../ink/ink252.xml"/><Relationship Id="rId11" Type="http://schemas.openxmlformats.org/officeDocument/2006/relationships/image" Target="../media/image792.png"/><Relationship Id="rId32" Type="http://schemas.openxmlformats.org/officeDocument/2006/relationships/customXml" Target="../ink/ink260.xml"/><Relationship Id="rId37" Type="http://schemas.openxmlformats.org/officeDocument/2006/relationships/customXml" Target="../ink/ink263.xml"/><Relationship Id="rId53" Type="http://schemas.openxmlformats.org/officeDocument/2006/relationships/customXml" Target="../ink/ink271.xml"/><Relationship Id="rId58" Type="http://schemas.openxmlformats.org/officeDocument/2006/relationships/image" Target="../media/image813.png"/><Relationship Id="rId74" Type="http://schemas.openxmlformats.org/officeDocument/2006/relationships/image" Target="../media/image821.png"/><Relationship Id="rId79" Type="http://schemas.openxmlformats.org/officeDocument/2006/relationships/customXml" Target="../ink/ink284.xml"/><Relationship Id="rId102" Type="http://schemas.openxmlformats.org/officeDocument/2006/relationships/image" Target="../media/image835.png"/><Relationship Id="rId5" Type="http://schemas.openxmlformats.org/officeDocument/2006/relationships/image" Target="../media/image789.png"/><Relationship Id="rId90" Type="http://schemas.openxmlformats.org/officeDocument/2006/relationships/image" Target="../media/image829.png"/><Relationship Id="rId95" Type="http://schemas.openxmlformats.org/officeDocument/2006/relationships/customXml" Target="../ink/ink292.xml"/><Relationship Id="rId22" Type="http://schemas.openxmlformats.org/officeDocument/2006/relationships/customXml" Target="../ink/ink255.xml"/><Relationship Id="rId27" Type="http://schemas.openxmlformats.org/officeDocument/2006/relationships/image" Target="../media/image800.png"/><Relationship Id="rId43" Type="http://schemas.openxmlformats.org/officeDocument/2006/relationships/customXml" Target="../ink/ink266.xml"/><Relationship Id="rId48" Type="http://schemas.openxmlformats.org/officeDocument/2006/relationships/image" Target="../media/image808.png"/><Relationship Id="rId64" Type="http://schemas.openxmlformats.org/officeDocument/2006/relationships/image" Target="../media/image816.png"/><Relationship Id="rId69" Type="http://schemas.openxmlformats.org/officeDocument/2006/relationships/customXml" Target="../ink/ink279.xml"/><Relationship Id="rId80" Type="http://schemas.openxmlformats.org/officeDocument/2006/relationships/image" Target="../media/image824.png"/><Relationship Id="rId85" Type="http://schemas.openxmlformats.org/officeDocument/2006/relationships/customXml" Target="../ink/ink287.xml"/><Relationship Id="rId12" Type="http://schemas.openxmlformats.org/officeDocument/2006/relationships/customXml" Target="../ink/ink250.xml"/><Relationship Id="rId17" Type="http://schemas.openxmlformats.org/officeDocument/2006/relationships/image" Target="../media/image795.png"/><Relationship Id="rId33" Type="http://schemas.openxmlformats.org/officeDocument/2006/relationships/image" Target="../media/image651.png"/><Relationship Id="rId38" Type="http://schemas.openxmlformats.org/officeDocument/2006/relationships/image" Target="../media/image803.png"/><Relationship Id="rId59" Type="http://schemas.openxmlformats.org/officeDocument/2006/relationships/customXml" Target="../ink/ink274.xml"/><Relationship Id="rId103" Type="http://schemas.openxmlformats.org/officeDocument/2006/relationships/customXml" Target="../ink/ink296.xml"/><Relationship Id="rId20" Type="http://schemas.openxmlformats.org/officeDocument/2006/relationships/customXml" Target="../ink/ink254.xml"/><Relationship Id="rId41" Type="http://schemas.openxmlformats.org/officeDocument/2006/relationships/customXml" Target="../ink/ink265.xml"/><Relationship Id="rId54" Type="http://schemas.openxmlformats.org/officeDocument/2006/relationships/image" Target="../media/image811.png"/><Relationship Id="rId62" Type="http://schemas.openxmlformats.org/officeDocument/2006/relationships/image" Target="../media/image815.png"/><Relationship Id="rId70" Type="http://schemas.openxmlformats.org/officeDocument/2006/relationships/image" Target="../media/image819.png"/><Relationship Id="rId75" Type="http://schemas.openxmlformats.org/officeDocument/2006/relationships/customXml" Target="../ink/ink282.xml"/><Relationship Id="rId83" Type="http://schemas.openxmlformats.org/officeDocument/2006/relationships/customXml" Target="../ink/ink286.xml"/><Relationship Id="rId88" Type="http://schemas.openxmlformats.org/officeDocument/2006/relationships/image" Target="../media/image828.png"/><Relationship Id="rId91" Type="http://schemas.openxmlformats.org/officeDocument/2006/relationships/customXml" Target="../ink/ink290.xml"/><Relationship Id="rId96" Type="http://schemas.openxmlformats.org/officeDocument/2006/relationships/image" Target="../media/image832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47.xml"/><Relationship Id="rId15" Type="http://schemas.openxmlformats.org/officeDocument/2006/relationships/image" Target="../media/image794.png"/><Relationship Id="rId23" Type="http://schemas.openxmlformats.org/officeDocument/2006/relationships/image" Target="../media/image798.png"/><Relationship Id="rId28" Type="http://schemas.openxmlformats.org/officeDocument/2006/relationships/customXml" Target="../ink/ink258.xml"/><Relationship Id="rId36" Type="http://schemas.openxmlformats.org/officeDocument/2006/relationships/image" Target="../media/image802.png"/><Relationship Id="rId49" Type="http://schemas.openxmlformats.org/officeDocument/2006/relationships/customXml" Target="../ink/ink269.xml"/><Relationship Id="rId57" Type="http://schemas.openxmlformats.org/officeDocument/2006/relationships/customXml" Target="../ink/ink273.xml"/><Relationship Id="rId106" Type="http://schemas.openxmlformats.org/officeDocument/2006/relationships/image" Target="../media/image837.png"/><Relationship Id="rId10" Type="http://schemas.openxmlformats.org/officeDocument/2006/relationships/customXml" Target="../ink/ink249.xml"/><Relationship Id="rId31" Type="http://schemas.openxmlformats.org/officeDocument/2006/relationships/image" Target="../media/image71.png"/><Relationship Id="rId44" Type="http://schemas.openxmlformats.org/officeDocument/2006/relationships/image" Target="../media/image806.png"/><Relationship Id="rId52" Type="http://schemas.openxmlformats.org/officeDocument/2006/relationships/image" Target="../media/image810.png"/><Relationship Id="rId60" Type="http://schemas.openxmlformats.org/officeDocument/2006/relationships/image" Target="../media/image814.png"/><Relationship Id="rId65" Type="http://schemas.openxmlformats.org/officeDocument/2006/relationships/customXml" Target="../ink/ink277.xml"/><Relationship Id="rId73" Type="http://schemas.openxmlformats.org/officeDocument/2006/relationships/customXml" Target="../ink/ink281.xml"/><Relationship Id="rId78" Type="http://schemas.openxmlformats.org/officeDocument/2006/relationships/image" Target="../media/image823.png"/><Relationship Id="rId81" Type="http://schemas.openxmlformats.org/officeDocument/2006/relationships/customXml" Target="../ink/ink285.xml"/><Relationship Id="rId86" Type="http://schemas.openxmlformats.org/officeDocument/2006/relationships/image" Target="../media/image827.png"/><Relationship Id="rId94" Type="http://schemas.openxmlformats.org/officeDocument/2006/relationships/image" Target="../media/image831.png"/><Relationship Id="rId99" Type="http://schemas.openxmlformats.org/officeDocument/2006/relationships/customXml" Target="../ink/ink294.xml"/><Relationship Id="rId101" Type="http://schemas.openxmlformats.org/officeDocument/2006/relationships/customXml" Target="../ink/ink295.xml"/><Relationship Id="rId4" Type="http://schemas.openxmlformats.org/officeDocument/2006/relationships/customXml" Target="../ink/ink246.xml"/><Relationship Id="rId9" Type="http://schemas.openxmlformats.org/officeDocument/2006/relationships/image" Target="../media/image791.png"/><Relationship Id="rId13" Type="http://schemas.openxmlformats.org/officeDocument/2006/relationships/image" Target="../media/image793.png"/><Relationship Id="rId18" Type="http://schemas.openxmlformats.org/officeDocument/2006/relationships/customXml" Target="../ink/ink253.xml"/><Relationship Id="rId39" Type="http://schemas.openxmlformats.org/officeDocument/2006/relationships/customXml" Target="../ink/ink264.xml"/><Relationship Id="rId34" Type="http://schemas.openxmlformats.org/officeDocument/2006/relationships/customXml" Target="../ink/ink261.xml"/><Relationship Id="rId50" Type="http://schemas.openxmlformats.org/officeDocument/2006/relationships/image" Target="../media/image809.png"/><Relationship Id="rId55" Type="http://schemas.openxmlformats.org/officeDocument/2006/relationships/customXml" Target="../ink/ink272.xml"/><Relationship Id="rId76" Type="http://schemas.openxmlformats.org/officeDocument/2006/relationships/image" Target="../media/image822.png"/><Relationship Id="rId97" Type="http://schemas.openxmlformats.org/officeDocument/2006/relationships/customXml" Target="../ink/ink293.xml"/><Relationship Id="rId104" Type="http://schemas.openxmlformats.org/officeDocument/2006/relationships/image" Target="../media/image836.png"/><Relationship Id="rId7" Type="http://schemas.openxmlformats.org/officeDocument/2006/relationships/image" Target="../media/image790.png"/><Relationship Id="rId71" Type="http://schemas.openxmlformats.org/officeDocument/2006/relationships/customXml" Target="../ink/ink280.xml"/><Relationship Id="rId92" Type="http://schemas.openxmlformats.org/officeDocument/2006/relationships/image" Target="../media/image830.png"/><Relationship Id="rId2" Type="http://schemas.openxmlformats.org/officeDocument/2006/relationships/customXml" Target="../ink/ink245.xml"/><Relationship Id="rId29" Type="http://schemas.openxmlformats.org/officeDocument/2006/relationships/image" Target="../media/image801.png"/><Relationship Id="rId24" Type="http://schemas.openxmlformats.org/officeDocument/2006/relationships/customXml" Target="../ink/ink256.xml"/><Relationship Id="rId40" Type="http://schemas.openxmlformats.org/officeDocument/2006/relationships/image" Target="../media/image804.png"/><Relationship Id="rId45" Type="http://schemas.openxmlformats.org/officeDocument/2006/relationships/customXml" Target="../ink/ink267.xml"/><Relationship Id="rId66" Type="http://schemas.openxmlformats.org/officeDocument/2006/relationships/image" Target="../media/image817.png"/><Relationship Id="rId87" Type="http://schemas.openxmlformats.org/officeDocument/2006/relationships/customXml" Target="../ink/ink288.xml"/><Relationship Id="rId61" Type="http://schemas.openxmlformats.org/officeDocument/2006/relationships/customXml" Target="../ink/ink275.xml"/><Relationship Id="rId82" Type="http://schemas.openxmlformats.org/officeDocument/2006/relationships/image" Target="../media/image825.png"/><Relationship Id="rId19" Type="http://schemas.openxmlformats.org/officeDocument/2006/relationships/image" Target="../media/image796.png"/><Relationship Id="rId14" Type="http://schemas.openxmlformats.org/officeDocument/2006/relationships/customXml" Target="../ink/ink251.xml"/><Relationship Id="rId30" Type="http://schemas.openxmlformats.org/officeDocument/2006/relationships/customXml" Target="../ink/ink259.xml"/><Relationship Id="rId35" Type="http://schemas.openxmlformats.org/officeDocument/2006/relationships/customXml" Target="../ink/ink262.xml"/><Relationship Id="rId56" Type="http://schemas.openxmlformats.org/officeDocument/2006/relationships/image" Target="../media/image812.png"/><Relationship Id="rId77" Type="http://schemas.openxmlformats.org/officeDocument/2006/relationships/customXml" Target="../ink/ink283.xml"/><Relationship Id="rId100" Type="http://schemas.openxmlformats.org/officeDocument/2006/relationships/image" Target="../media/image834.png"/><Relationship Id="rId105" Type="http://schemas.openxmlformats.org/officeDocument/2006/relationships/customXml" Target="../ink/ink297.xml"/><Relationship Id="rId8" Type="http://schemas.openxmlformats.org/officeDocument/2006/relationships/customXml" Target="../ink/ink248.xml"/><Relationship Id="rId51" Type="http://schemas.openxmlformats.org/officeDocument/2006/relationships/customXml" Target="../ink/ink270.xml"/><Relationship Id="rId72" Type="http://schemas.openxmlformats.org/officeDocument/2006/relationships/image" Target="../media/image820.png"/><Relationship Id="rId93" Type="http://schemas.openxmlformats.org/officeDocument/2006/relationships/customXml" Target="../ink/ink291.xml"/><Relationship Id="rId98" Type="http://schemas.openxmlformats.org/officeDocument/2006/relationships/image" Target="../media/image833.png"/><Relationship Id="rId3" Type="http://schemas.openxmlformats.org/officeDocument/2006/relationships/image" Target="../media/image788.png"/><Relationship Id="rId25" Type="http://schemas.openxmlformats.org/officeDocument/2006/relationships/image" Target="../media/image799.png"/><Relationship Id="rId46" Type="http://schemas.openxmlformats.org/officeDocument/2006/relationships/image" Target="../media/image807.png"/><Relationship Id="rId67" Type="http://schemas.openxmlformats.org/officeDocument/2006/relationships/customXml" Target="../ink/ink278.xml"/></Relationships>
</file>

<file path=ppt/slides/_rels/slide14.xml.rels><?xml version="1.0" encoding="UTF-8" standalone="yes"?>
<Relationships xmlns="http://schemas.openxmlformats.org/package/2006/relationships"><Relationship Id="rId26" Type="http://schemas.openxmlformats.org/officeDocument/2006/relationships/customXml" Target="../ink/ink310.xml"/><Relationship Id="rId21" Type="http://schemas.openxmlformats.org/officeDocument/2006/relationships/image" Target="../media/image797.png"/><Relationship Id="rId42" Type="http://schemas.openxmlformats.org/officeDocument/2006/relationships/image" Target="../media/image805.png"/><Relationship Id="rId47" Type="http://schemas.openxmlformats.org/officeDocument/2006/relationships/customXml" Target="../ink/ink321.xml"/><Relationship Id="rId63" Type="http://schemas.openxmlformats.org/officeDocument/2006/relationships/customXml" Target="../ink/ink329.xml"/><Relationship Id="rId68" Type="http://schemas.openxmlformats.org/officeDocument/2006/relationships/image" Target="../media/image818.png"/><Relationship Id="rId84" Type="http://schemas.openxmlformats.org/officeDocument/2006/relationships/image" Target="../media/image826.png"/><Relationship Id="rId89" Type="http://schemas.openxmlformats.org/officeDocument/2006/relationships/customXml" Target="../ink/ink342.xml"/><Relationship Id="rId16" Type="http://schemas.openxmlformats.org/officeDocument/2006/relationships/customXml" Target="../ink/ink305.xml"/><Relationship Id="rId11" Type="http://schemas.openxmlformats.org/officeDocument/2006/relationships/image" Target="../media/image792.png"/><Relationship Id="rId32" Type="http://schemas.openxmlformats.org/officeDocument/2006/relationships/customXml" Target="../ink/ink313.xml"/><Relationship Id="rId37" Type="http://schemas.openxmlformats.org/officeDocument/2006/relationships/customXml" Target="../ink/ink316.xml"/><Relationship Id="rId53" Type="http://schemas.openxmlformats.org/officeDocument/2006/relationships/customXml" Target="../ink/ink324.xml"/><Relationship Id="rId58" Type="http://schemas.openxmlformats.org/officeDocument/2006/relationships/image" Target="../media/image813.png"/><Relationship Id="rId74" Type="http://schemas.openxmlformats.org/officeDocument/2006/relationships/image" Target="../media/image821.png"/><Relationship Id="rId79" Type="http://schemas.openxmlformats.org/officeDocument/2006/relationships/customXml" Target="../ink/ink337.xml"/><Relationship Id="rId102" Type="http://schemas.openxmlformats.org/officeDocument/2006/relationships/image" Target="../media/image835.png"/><Relationship Id="rId5" Type="http://schemas.openxmlformats.org/officeDocument/2006/relationships/image" Target="../media/image789.png"/><Relationship Id="rId90" Type="http://schemas.openxmlformats.org/officeDocument/2006/relationships/image" Target="../media/image829.png"/><Relationship Id="rId95" Type="http://schemas.openxmlformats.org/officeDocument/2006/relationships/customXml" Target="../ink/ink345.xml"/><Relationship Id="rId22" Type="http://schemas.openxmlformats.org/officeDocument/2006/relationships/customXml" Target="../ink/ink308.xml"/><Relationship Id="rId27" Type="http://schemas.openxmlformats.org/officeDocument/2006/relationships/image" Target="../media/image800.png"/><Relationship Id="rId43" Type="http://schemas.openxmlformats.org/officeDocument/2006/relationships/customXml" Target="../ink/ink319.xml"/><Relationship Id="rId48" Type="http://schemas.openxmlformats.org/officeDocument/2006/relationships/image" Target="../media/image808.png"/><Relationship Id="rId64" Type="http://schemas.openxmlformats.org/officeDocument/2006/relationships/image" Target="../media/image816.png"/><Relationship Id="rId69" Type="http://schemas.openxmlformats.org/officeDocument/2006/relationships/customXml" Target="../ink/ink332.xml"/><Relationship Id="rId80" Type="http://schemas.openxmlformats.org/officeDocument/2006/relationships/image" Target="../media/image824.png"/><Relationship Id="rId85" Type="http://schemas.openxmlformats.org/officeDocument/2006/relationships/customXml" Target="../ink/ink340.xml"/><Relationship Id="rId12" Type="http://schemas.openxmlformats.org/officeDocument/2006/relationships/customXml" Target="../ink/ink303.xml"/><Relationship Id="rId17" Type="http://schemas.openxmlformats.org/officeDocument/2006/relationships/image" Target="../media/image795.png"/><Relationship Id="rId33" Type="http://schemas.openxmlformats.org/officeDocument/2006/relationships/image" Target="../media/image651.png"/><Relationship Id="rId38" Type="http://schemas.openxmlformats.org/officeDocument/2006/relationships/image" Target="../media/image803.png"/><Relationship Id="rId59" Type="http://schemas.openxmlformats.org/officeDocument/2006/relationships/customXml" Target="../ink/ink327.xml"/><Relationship Id="rId103" Type="http://schemas.openxmlformats.org/officeDocument/2006/relationships/customXml" Target="../ink/ink349.xml"/><Relationship Id="rId20" Type="http://schemas.openxmlformats.org/officeDocument/2006/relationships/customXml" Target="../ink/ink307.xml"/><Relationship Id="rId41" Type="http://schemas.openxmlformats.org/officeDocument/2006/relationships/customXml" Target="../ink/ink318.xml"/><Relationship Id="rId54" Type="http://schemas.openxmlformats.org/officeDocument/2006/relationships/image" Target="../media/image811.png"/><Relationship Id="rId62" Type="http://schemas.openxmlformats.org/officeDocument/2006/relationships/image" Target="../media/image815.png"/><Relationship Id="rId70" Type="http://schemas.openxmlformats.org/officeDocument/2006/relationships/image" Target="../media/image819.png"/><Relationship Id="rId75" Type="http://schemas.openxmlformats.org/officeDocument/2006/relationships/customXml" Target="../ink/ink335.xml"/><Relationship Id="rId83" Type="http://schemas.openxmlformats.org/officeDocument/2006/relationships/customXml" Target="../ink/ink339.xml"/><Relationship Id="rId88" Type="http://schemas.openxmlformats.org/officeDocument/2006/relationships/image" Target="../media/image828.png"/><Relationship Id="rId91" Type="http://schemas.openxmlformats.org/officeDocument/2006/relationships/customXml" Target="../ink/ink343.xml"/><Relationship Id="rId96" Type="http://schemas.openxmlformats.org/officeDocument/2006/relationships/image" Target="../media/image832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00.xml"/><Relationship Id="rId15" Type="http://schemas.openxmlformats.org/officeDocument/2006/relationships/image" Target="../media/image794.png"/><Relationship Id="rId23" Type="http://schemas.openxmlformats.org/officeDocument/2006/relationships/image" Target="../media/image798.png"/><Relationship Id="rId28" Type="http://schemas.openxmlformats.org/officeDocument/2006/relationships/customXml" Target="../ink/ink311.xml"/><Relationship Id="rId36" Type="http://schemas.openxmlformats.org/officeDocument/2006/relationships/image" Target="../media/image802.png"/><Relationship Id="rId49" Type="http://schemas.openxmlformats.org/officeDocument/2006/relationships/customXml" Target="../ink/ink322.xml"/><Relationship Id="rId57" Type="http://schemas.openxmlformats.org/officeDocument/2006/relationships/customXml" Target="../ink/ink326.xml"/><Relationship Id="rId106" Type="http://schemas.openxmlformats.org/officeDocument/2006/relationships/image" Target="../media/image837.png"/><Relationship Id="rId10" Type="http://schemas.openxmlformats.org/officeDocument/2006/relationships/customXml" Target="../ink/ink302.xml"/><Relationship Id="rId31" Type="http://schemas.openxmlformats.org/officeDocument/2006/relationships/image" Target="../media/image71.png"/><Relationship Id="rId44" Type="http://schemas.openxmlformats.org/officeDocument/2006/relationships/image" Target="../media/image806.png"/><Relationship Id="rId52" Type="http://schemas.openxmlformats.org/officeDocument/2006/relationships/image" Target="../media/image810.png"/><Relationship Id="rId60" Type="http://schemas.openxmlformats.org/officeDocument/2006/relationships/image" Target="../media/image814.png"/><Relationship Id="rId65" Type="http://schemas.openxmlformats.org/officeDocument/2006/relationships/customXml" Target="../ink/ink330.xml"/><Relationship Id="rId73" Type="http://schemas.openxmlformats.org/officeDocument/2006/relationships/customXml" Target="../ink/ink334.xml"/><Relationship Id="rId78" Type="http://schemas.openxmlformats.org/officeDocument/2006/relationships/image" Target="../media/image823.png"/><Relationship Id="rId81" Type="http://schemas.openxmlformats.org/officeDocument/2006/relationships/customXml" Target="../ink/ink338.xml"/><Relationship Id="rId86" Type="http://schemas.openxmlformats.org/officeDocument/2006/relationships/image" Target="../media/image827.png"/><Relationship Id="rId94" Type="http://schemas.openxmlformats.org/officeDocument/2006/relationships/image" Target="../media/image831.png"/><Relationship Id="rId99" Type="http://schemas.openxmlformats.org/officeDocument/2006/relationships/customXml" Target="../ink/ink347.xml"/><Relationship Id="rId101" Type="http://schemas.openxmlformats.org/officeDocument/2006/relationships/customXml" Target="../ink/ink348.xml"/><Relationship Id="rId4" Type="http://schemas.openxmlformats.org/officeDocument/2006/relationships/customXml" Target="../ink/ink299.xml"/><Relationship Id="rId9" Type="http://schemas.openxmlformats.org/officeDocument/2006/relationships/image" Target="../media/image791.png"/><Relationship Id="rId13" Type="http://schemas.openxmlformats.org/officeDocument/2006/relationships/image" Target="../media/image793.png"/><Relationship Id="rId18" Type="http://schemas.openxmlformats.org/officeDocument/2006/relationships/customXml" Target="../ink/ink306.xml"/><Relationship Id="rId39" Type="http://schemas.openxmlformats.org/officeDocument/2006/relationships/customXml" Target="../ink/ink317.xml"/><Relationship Id="rId34" Type="http://schemas.openxmlformats.org/officeDocument/2006/relationships/customXml" Target="../ink/ink314.xml"/><Relationship Id="rId50" Type="http://schemas.openxmlformats.org/officeDocument/2006/relationships/image" Target="../media/image809.png"/><Relationship Id="rId55" Type="http://schemas.openxmlformats.org/officeDocument/2006/relationships/customXml" Target="../ink/ink325.xml"/><Relationship Id="rId76" Type="http://schemas.openxmlformats.org/officeDocument/2006/relationships/image" Target="../media/image822.png"/><Relationship Id="rId97" Type="http://schemas.openxmlformats.org/officeDocument/2006/relationships/customXml" Target="../ink/ink346.xml"/><Relationship Id="rId104" Type="http://schemas.openxmlformats.org/officeDocument/2006/relationships/image" Target="../media/image836.png"/><Relationship Id="rId7" Type="http://schemas.openxmlformats.org/officeDocument/2006/relationships/image" Target="../media/image790.png"/><Relationship Id="rId71" Type="http://schemas.openxmlformats.org/officeDocument/2006/relationships/customXml" Target="../ink/ink333.xml"/><Relationship Id="rId92" Type="http://schemas.openxmlformats.org/officeDocument/2006/relationships/image" Target="../media/image830.png"/><Relationship Id="rId2" Type="http://schemas.openxmlformats.org/officeDocument/2006/relationships/customXml" Target="../ink/ink298.xml"/><Relationship Id="rId29" Type="http://schemas.openxmlformats.org/officeDocument/2006/relationships/image" Target="../media/image801.png"/><Relationship Id="rId24" Type="http://schemas.openxmlformats.org/officeDocument/2006/relationships/customXml" Target="../ink/ink309.xml"/><Relationship Id="rId40" Type="http://schemas.openxmlformats.org/officeDocument/2006/relationships/image" Target="../media/image804.png"/><Relationship Id="rId45" Type="http://schemas.openxmlformats.org/officeDocument/2006/relationships/customXml" Target="../ink/ink320.xml"/><Relationship Id="rId66" Type="http://schemas.openxmlformats.org/officeDocument/2006/relationships/image" Target="../media/image817.png"/><Relationship Id="rId87" Type="http://schemas.openxmlformats.org/officeDocument/2006/relationships/customXml" Target="../ink/ink341.xml"/><Relationship Id="rId61" Type="http://schemas.openxmlformats.org/officeDocument/2006/relationships/customXml" Target="../ink/ink328.xml"/><Relationship Id="rId82" Type="http://schemas.openxmlformats.org/officeDocument/2006/relationships/image" Target="../media/image825.png"/><Relationship Id="rId19" Type="http://schemas.openxmlformats.org/officeDocument/2006/relationships/image" Target="../media/image796.png"/><Relationship Id="rId14" Type="http://schemas.openxmlformats.org/officeDocument/2006/relationships/customXml" Target="../ink/ink304.xml"/><Relationship Id="rId30" Type="http://schemas.openxmlformats.org/officeDocument/2006/relationships/customXml" Target="../ink/ink312.xml"/><Relationship Id="rId35" Type="http://schemas.openxmlformats.org/officeDocument/2006/relationships/customXml" Target="../ink/ink315.xml"/><Relationship Id="rId56" Type="http://schemas.openxmlformats.org/officeDocument/2006/relationships/image" Target="../media/image812.png"/><Relationship Id="rId77" Type="http://schemas.openxmlformats.org/officeDocument/2006/relationships/customXml" Target="../ink/ink336.xml"/><Relationship Id="rId100" Type="http://schemas.openxmlformats.org/officeDocument/2006/relationships/image" Target="../media/image834.png"/><Relationship Id="rId105" Type="http://schemas.openxmlformats.org/officeDocument/2006/relationships/customXml" Target="../ink/ink350.xml"/><Relationship Id="rId8" Type="http://schemas.openxmlformats.org/officeDocument/2006/relationships/customXml" Target="../ink/ink301.xml"/><Relationship Id="rId51" Type="http://schemas.openxmlformats.org/officeDocument/2006/relationships/customXml" Target="../ink/ink323.xml"/><Relationship Id="rId72" Type="http://schemas.openxmlformats.org/officeDocument/2006/relationships/image" Target="../media/image820.png"/><Relationship Id="rId93" Type="http://schemas.openxmlformats.org/officeDocument/2006/relationships/customXml" Target="../ink/ink344.xml"/><Relationship Id="rId98" Type="http://schemas.openxmlformats.org/officeDocument/2006/relationships/image" Target="../media/image833.png"/><Relationship Id="rId3" Type="http://schemas.openxmlformats.org/officeDocument/2006/relationships/image" Target="../media/image788.png"/><Relationship Id="rId25" Type="http://schemas.openxmlformats.org/officeDocument/2006/relationships/image" Target="../media/image799.png"/><Relationship Id="rId46" Type="http://schemas.openxmlformats.org/officeDocument/2006/relationships/image" Target="../media/image807.png"/><Relationship Id="rId67" Type="http://schemas.openxmlformats.org/officeDocument/2006/relationships/customXml" Target="../ink/ink331.xml"/></Relationships>
</file>

<file path=ppt/slides/_rels/slide15.xml.rels><?xml version="1.0" encoding="UTF-8" standalone="yes"?>
<Relationships xmlns="http://schemas.openxmlformats.org/package/2006/relationships"><Relationship Id="rId26" Type="http://schemas.openxmlformats.org/officeDocument/2006/relationships/customXml" Target="../ink/ink363.xml"/><Relationship Id="rId21" Type="http://schemas.openxmlformats.org/officeDocument/2006/relationships/image" Target="../media/image797.png"/><Relationship Id="rId42" Type="http://schemas.openxmlformats.org/officeDocument/2006/relationships/image" Target="../media/image805.png"/><Relationship Id="rId47" Type="http://schemas.openxmlformats.org/officeDocument/2006/relationships/customXml" Target="../ink/ink374.xml"/><Relationship Id="rId63" Type="http://schemas.openxmlformats.org/officeDocument/2006/relationships/customXml" Target="../ink/ink382.xml"/><Relationship Id="rId68" Type="http://schemas.openxmlformats.org/officeDocument/2006/relationships/image" Target="../media/image818.png"/><Relationship Id="rId84" Type="http://schemas.openxmlformats.org/officeDocument/2006/relationships/image" Target="../media/image826.png"/><Relationship Id="rId89" Type="http://schemas.openxmlformats.org/officeDocument/2006/relationships/customXml" Target="../ink/ink395.xml"/><Relationship Id="rId16" Type="http://schemas.openxmlformats.org/officeDocument/2006/relationships/customXml" Target="../ink/ink358.xml"/><Relationship Id="rId107" Type="http://schemas.openxmlformats.org/officeDocument/2006/relationships/customXml" Target="../ink/ink404.xml"/><Relationship Id="rId11" Type="http://schemas.openxmlformats.org/officeDocument/2006/relationships/image" Target="../media/image792.png"/><Relationship Id="rId32" Type="http://schemas.openxmlformats.org/officeDocument/2006/relationships/customXml" Target="../ink/ink366.xml"/><Relationship Id="rId37" Type="http://schemas.openxmlformats.org/officeDocument/2006/relationships/customXml" Target="../ink/ink369.xml"/><Relationship Id="rId53" Type="http://schemas.openxmlformats.org/officeDocument/2006/relationships/customXml" Target="../ink/ink377.xml"/><Relationship Id="rId58" Type="http://schemas.openxmlformats.org/officeDocument/2006/relationships/image" Target="../media/image813.png"/><Relationship Id="rId74" Type="http://schemas.openxmlformats.org/officeDocument/2006/relationships/image" Target="../media/image821.png"/><Relationship Id="rId79" Type="http://schemas.openxmlformats.org/officeDocument/2006/relationships/customXml" Target="../ink/ink390.xml"/><Relationship Id="rId102" Type="http://schemas.openxmlformats.org/officeDocument/2006/relationships/image" Target="../media/image835.png"/><Relationship Id="rId5" Type="http://schemas.openxmlformats.org/officeDocument/2006/relationships/image" Target="../media/image789.png"/><Relationship Id="rId90" Type="http://schemas.openxmlformats.org/officeDocument/2006/relationships/image" Target="../media/image829.png"/><Relationship Id="rId95" Type="http://schemas.openxmlformats.org/officeDocument/2006/relationships/customXml" Target="../ink/ink398.xml"/><Relationship Id="rId22" Type="http://schemas.openxmlformats.org/officeDocument/2006/relationships/customXml" Target="../ink/ink361.xml"/><Relationship Id="rId27" Type="http://schemas.openxmlformats.org/officeDocument/2006/relationships/image" Target="../media/image800.png"/><Relationship Id="rId43" Type="http://schemas.openxmlformats.org/officeDocument/2006/relationships/customXml" Target="../ink/ink372.xml"/><Relationship Id="rId48" Type="http://schemas.openxmlformats.org/officeDocument/2006/relationships/image" Target="../media/image808.png"/><Relationship Id="rId64" Type="http://schemas.openxmlformats.org/officeDocument/2006/relationships/image" Target="../media/image816.png"/><Relationship Id="rId69" Type="http://schemas.openxmlformats.org/officeDocument/2006/relationships/customXml" Target="../ink/ink385.xml"/><Relationship Id="rId80" Type="http://schemas.openxmlformats.org/officeDocument/2006/relationships/image" Target="../media/image824.png"/><Relationship Id="rId85" Type="http://schemas.openxmlformats.org/officeDocument/2006/relationships/customXml" Target="../ink/ink393.xml"/><Relationship Id="rId12" Type="http://schemas.openxmlformats.org/officeDocument/2006/relationships/customXml" Target="../ink/ink356.xml"/><Relationship Id="rId17" Type="http://schemas.openxmlformats.org/officeDocument/2006/relationships/image" Target="../media/image795.png"/><Relationship Id="rId33" Type="http://schemas.openxmlformats.org/officeDocument/2006/relationships/image" Target="../media/image651.png"/><Relationship Id="rId38" Type="http://schemas.openxmlformats.org/officeDocument/2006/relationships/image" Target="../media/image803.png"/><Relationship Id="rId59" Type="http://schemas.openxmlformats.org/officeDocument/2006/relationships/customXml" Target="../ink/ink380.xml"/><Relationship Id="rId103" Type="http://schemas.openxmlformats.org/officeDocument/2006/relationships/customXml" Target="../ink/ink402.xml"/><Relationship Id="rId108" Type="http://schemas.openxmlformats.org/officeDocument/2006/relationships/image" Target="../media/image838.png"/><Relationship Id="rId20" Type="http://schemas.openxmlformats.org/officeDocument/2006/relationships/customXml" Target="../ink/ink360.xml"/><Relationship Id="rId41" Type="http://schemas.openxmlformats.org/officeDocument/2006/relationships/customXml" Target="../ink/ink371.xml"/><Relationship Id="rId54" Type="http://schemas.openxmlformats.org/officeDocument/2006/relationships/image" Target="../media/image811.png"/><Relationship Id="rId62" Type="http://schemas.openxmlformats.org/officeDocument/2006/relationships/image" Target="../media/image815.png"/><Relationship Id="rId70" Type="http://schemas.openxmlformats.org/officeDocument/2006/relationships/image" Target="../media/image819.png"/><Relationship Id="rId75" Type="http://schemas.openxmlformats.org/officeDocument/2006/relationships/customXml" Target="../ink/ink388.xml"/><Relationship Id="rId83" Type="http://schemas.openxmlformats.org/officeDocument/2006/relationships/customXml" Target="../ink/ink392.xml"/><Relationship Id="rId88" Type="http://schemas.openxmlformats.org/officeDocument/2006/relationships/image" Target="../media/image828.png"/><Relationship Id="rId91" Type="http://schemas.openxmlformats.org/officeDocument/2006/relationships/customXml" Target="../ink/ink396.xml"/><Relationship Id="rId96" Type="http://schemas.openxmlformats.org/officeDocument/2006/relationships/image" Target="../media/image832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53.xml"/><Relationship Id="rId15" Type="http://schemas.openxmlformats.org/officeDocument/2006/relationships/image" Target="../media/image794.png"/><Relationship Id="rId23" Type="http://schemas.openxmlformats.org/officeDocument/2006/relationships/image" Target="../media/image798.png"/><Relationship Id="rId28" Type="http://schemas.openxmlformats.org/officeDocument/2006/relationships/customXml" Target="../ink/ink364.xml"/><Relationship Id="rId36" Type="http://schemas.openxmlformats.org/officeDocument/2006/relationships/image" Target="../media/image802.png"/><Relationship Id="rId49" Type="http://schemas.openxmlformats.org/officeDocument/2006/relationships/customXml" Target="../ink/ink375.xml"/><Relationship Id="rId57" Type="http://schemas.openxmlformats.org/officeDocument/2006/relationships/customXml" Target="../ink/ink379.xml"/><Relationship Id="rId106" Type="http://schemas.openxmlformats.org/officeDocument/2006/relationships/image" Target="../media/image837.png"/><Relationship Id="rId10" Type="http://schemas.openxmlformats.org/officeDocument/2006/relationships/customXml" Target="../ink/ink355.xml"/><Relationship Id="rId31" Type="http://schemas.openxmlformats.org/officeDocument/2006/relationships/image" Target="../media/image71.png"/><Relationship Id="rId44" Type="http://schemas.openxmlformats.org/officeDocument/2006/relationships/image" Target="../media/image806.png"/><Relationship Id="rId52" Type="http://schemas.openxmlformats.org/officeDocument/2006/relationships/image" Target="../media/image810.png"/><Relationship Id="rId60" Type="http://schemas.openxmlformats.org/officeDocument/2006/relationships/image" Target="../media/image814.png"/><Relationship Id="rId65" Type="http://schemas.openxmlformats.org/officeDocument/2006/relationships/customXml" Target="../ink/ink383.xml"/><Relationship Id="rId73" Type="http://schemas.openxmlformats.org/officeDocument/2006/relationships/customXml" Target="../ink/ink387.xml"/><Relationship Id="rId78" Type="http://schemas.openxmlformats.org/officeDocument/2006/relationships/image" Target="../media/image823.png"/><Relationship Id="rId81" Type="http://schemas.openxmlformats.org/officeDocument/2006/relationships/customXml" Target="../ink/ink391.xml"/><Relationship Id="rId86" Type="http://schemas.openxmlformats.org/officeDocument/2006/relationships/image" Target="../media/image827.png"/><Relationship Id="rId94" Type="http://schemas.openxmlformats.org/officeDocument/2006/relationships/image" Target="../media/image831.png"/><Relationship Id="rId99" Type="http://schemas.openxmlformats.org/officeDocument/2006/relationships/customXml" Target="../ink/ink400.xml"/><Relationship Id="rId101" Type="http://schemas.openxmlformats.org/officeDocument/2006/relationships/customXml" Target="../ink/ink401.xml"/><Relationship Id="rId4" Type="http://schemas.openxmlformats.org/officeDocument/2006/relationships/customXml" Target="../ink/ink352.xml"/><Relationship Id="rId9" Type="http://schemas.openxmlformats.org/officeDocument/2006/relationships/image" Target="../media/image791.png"/><Relationship Id="rId13" Type="http://schemas.openxmlformats.org/officeDocument/2006/relationships/image" Target="../media/image793.png"/><Relationship Id="rId18" Type="http://schemas.openxmlformats.org/officeDocument/2006/relationships/customXml" Target="../ink/ink359.xml"/><Relationship Id="rId39" Type="http://schemas.openxmlformats.org/officeDocument/2006/relationships/customXml" Target="../ink/ink370.xml"/><Relationship Id="rId34" Type="http://schemas.openxmlformats.org/officeDocument/2006/relationships/customXml" Target="../ink/ink367.xml"/><Relationship Id="rId50" Type="http://schemas.openxmlformats.org/officeDocument/2006/relationships/image" Target="../media/image809.png"/><Relationship Id="rId55" Type="http://schemas.openxmlformats.org/officeDocument/2006/relationships/customXml" Target="../ink/ink378.xml"/><Relationship Id="rId76" Type="http://schemas.openxmlformats.org/officeDocument/2006/relationships/image" Target="../media/image822.png"/><Relationship Id="rId97" Type="http://schemas.openxmlformats.org/officeDocument/2006/relationships/customXml" Target="../ink/ink399.xml"/><Relationship Id="rId104" Type="http://schemas.openxmlformats.org/officeDocument/2006/relationships/image" Target="../media/image836.png"/><Relationship Id="rId7" Type="http://schemas.openxmlformats.org/officeDocument/2006/relationships/image" Target="../media/image790.png"/><Relationship Id="rId71" Type="http://schemas.openxmlformats.org/officeDocument/2006/relationships/customXml" Target="../ink/ink386.xml"/><Relationship Id="rId92" Type="http://schemas.openxmlformats.org/officeDocument/2006/relationships/image" Target="../media/image830.png"/><Relationship Id="rId2" Type="http://schemas.openxmlformats.org/officeDocument/2006/relationships/customXml" Target="../ink/ink351.xml"/><Relationship Id="rId29" Type="http://schemas.openxmlformats.org/officeDocument/2006/relationships/image" Target="../media/image801.png"/><Relationship Id="rId24" Type="http://schemas.openxmlformats.org/officeDocument/2006/relationships/customXml" Target="../ink/ink362.xml"/><Relationship Id="rId40" Type="http://schemas.openxmlformats.org/officeDocument/2006/relationships/image" Target="../media/image804.png"/><Relationship Id="rId45" Type="http://schemas.openxmlformats.org/officeDocument/2006/relationships/customXml" Target="../ink/ink373.xml"/><Relationship Id="rId66" Type="http://schemas.openxmlformats.org/officeDocument/2006/relationships/image" Target="../media/image817.png"/><Relationship Id="rId87" Type="http://schemas.openxmlformats.org/officeDocument/2006/relationships/customXml" Target="../ink/ink394.xml"/><Relationship Id="rId61" Type="http://schemas.openxmlformats.org/officeDocument/2006/relationships/customXml" Target="../ink/ink381.xml"/><Relationship Id="rId82" Type="http://schemas.openxmlformats.org/officeDocument/2006/relationships/image" Target="../media/image825.png"/><Relationship Id="rId19" Type="http://schemas.openxmlformats.org/officeDocument/2006/relationships/image" Target="../media/image796.png"/><Relationship Id="rId14" Type="http://schemas.openxmlformats.org/officeDocument/2006/relationships/customXml" Target="../ink/ink357.xml"/><Relationship Id="rId30" Type="http://schemas.openxmlformats.org/officeDocument/2006/relationships/customXml" Target="../ink/ink365.xml"/><Relationship Id="rId35" Type="http://schemas.openxmlformats.org/officeDocument/2006/relationships/customXml" Target="../ink/ink368.xml"/><Relationship Id="rId56" Type="http://schemas.openxmlformats.org/officeDocument/2006/relationships/image" Target="../media/image812.png"/><Relationship Id="rId77" Type="http://schemas.openxmlformats.org/officeDocument/2006/relationships/customXml" Target="../ink/ink389.xml"/><Relationship Id="rId100" Type="http://schemas.openxmlformats.org/officeDocument/2006/relationships/image" Target="../media/image834.png"/><Relationship Id="rId105" Type="http://schemas.openxmlformats.org/officeDocument/2006/relationships/customXml" Target="../ink/ink403.xml"/><Relationship Id="rId8" Type="http://schemas.openxmlformats.org/officeDocument/2006/relationships/customXml" Target="../ink/ink354.xml"/><Relationship Id="rId51" Type="http://schemas.openxmlformats.org/officeDocument/2006/relationships/customXml" Target="../ink/ink376.xml"/><Relationship Id="rId72" Type="http://schemas.openxmlformats.org/officeDocument/2006/relationships/image" Target="../media/image820.png"/><Relationship Id="rId93" Type="http://schemas.openxmlformats.org/officeDocument/2006/relationships/customXml" Target="../ink/ink397.xml"/><Relationship Id="rId98" Type="http://schemas.openxmlformats.org/officeDocument/2006/relationships/image" Target="../media/image833.png"/><Relationship Id="rId3" Type="http://schemas.openxmlformats.org/officeDocument/2006/relationships/image" Target="../media/image788.png"/><Relationship Id="rId25" Type="http://schemas.openxmlformats.org/officeDocument/2006/relationships/image" Target="../media/image799.png"/><Relationship Id="rId46" Type="http://schemas.openxmlformats.org/officeDocument/2006/relationships/image" Target="../media/image807.png"/><Relationship Id="rId67" Type="http://schemas.openxmlformats.org/officeDocument/2006/relationships/customXml" Target="../ink/ink384.xml"/></Relationships>
</file>

<file path=ppt/slides/_rels/slide16.xml.rels><?xml version="1.0" encoding="UTF-8" standalone="yes"?>
<Relationships xmlns="http://schemas.openxmlformats.org/package/2006/relationships"><Relationship Id="rId26" Type="http://schemas.openxmlformats.org/officeDocument/2006/relationships/customXml" Target="../ink/ink417.xml"/><Relationship Id="rId21" Type="http://schemas.openxmlformats.org/officeDocument/2006/relationships/image" Target="../media/image797.png"/><Relationship Id="rId42" Type="http://schemas.openxmlformats.org/officeDocument/2006/relationships/image" Target="../media/image805.png"/><Relationship Id="rId47" Type="http://schemas.openxmlformats.org/officeDocument/2006/relationships/customXml" Target="../ink/ink428.xml"/><Relationship Id="rId63" Type="http://schemas.openxmlformats.org/officeDocument/2006/relationships/customXml" Target="../ink/ink436.xml"/><Relationship Id="rId68" Type="http://schemas.openxmlformats.org/officeDocument/2006/relationships/image" Target="../media/image818.png"/><Relationship Id="rId84" Type="http://schemas.openxmlformats.org/officeDocument/2006/relationships/image" Target="../media/image826.png"/><Relationship Id="rId89" Type="http://schemas.openxmlformats.org/officeDocument/2006/relationships/customXml" Target="../ink/ink449.xml"/><Relationship Id="rId16" Type="http://schemas.openxmlformats.org/officeDocument/2006/relationships/customXml" Target="../ink/ink412.xml"/><Relationship Id="rId107" Type="http://schemas.openxmlformats.org/officeDocument/2006/relationships/customXml" Target="../ink/ink458.xml"/><Relationship Id="rId11" Type="http://schemas.openxmlformats.org/officeDocument/2006/relationships/image" Target="../media/image792.png"/><Relationship Id="rId32" Type="http://schemas.openxmlformats.org/officeDocument/2006/relationships/customXml" Target="../ink/ink420.xml"/><Relationship Id="rId37" Type="http://schemas.openxmlformats.org/officeDocument/2006/relationships/customXml" Target="../ink/ink423.xml"/><Relationship Id="rId53" Type="http://schemas.openxmlformats.org/officeDocument/2006/relationships/customXml" Target="../ink/ink431.xml"/><Relationship Id="rId58" Type="http://schemas.openxmlformats.org/officeDocument/2006/relationships/image" Target="../media/image813.png"/><Relationship Id="rId74" Type="http://schemas.openxmlformats.org/officeDocument/2006/relationships/image" Target="../media/image821.png"/><Relationship Id="rId79" Type="http://schemas.openxmlformats.org/officeDocument/2006/relationships/customXml" Target="../ink/ink444.xml"/><Relationship Id="rId102" Type="http://schemas.openxmlformats.org/officeDocument/2006/relationships/image" Target="../media/image835.png"/><Relationship Id="rId5" Type="http://schemas.openxmlformats.org/officeDocument/2006/relationships/image" Target="../media/image789.png"/><Relationship Id="rId90" Type="http://schemas.openxmlformats.org/officeDocument/2006/relationships/image" Target="../media/image829.png"/><Relationship Id="rId95" Type="http://schemas.openxmlformats.org/officeDocument/2006/relationships/customXml" Target="../ink/ink452.xml"/><Relationship Id="rId22" Type="http://schemas.openxmlformats.org/officeDocument/2006/relationships/customXml" Target="../ink/ink415.xml"/><Relationship Id="rId27" Type="http://schemas.openxmlformats.org/officeDocument/2006/relationships/image" Target="../media/image800.png"/><Relationship Id="rId43" Type="http://schemas.openxmlformats.org/officeDocument/2006/relationships/customXml" Target="../ink/ink426.xml"/><Relationship Id="rId48" Type="http://schemas.openxmlformats.org/officeDocument/2006/relationships/image" Target="../media/image808.png"/><Relationship Id="rId64" Type="http://schemas.openxmlformats.org/officeDocument/2006/relationships/image" Target="../media/image816.png"/><Relationship Id="rId69" Type="http://schemas.openxmlformats.org/officeDocument/2006/relationships/customXml" Target="../ink/ink439.xml"/><Relationship Id="rId80" Type="http://schemas.openxmlformats.org/officeDocument/2006/relationships/image" Target="../media/image824.png"/><Relationship Id="rId85" Type="http://schemas.openxmlformats.org/officeDocument/2006/relationships/customXml" Target="../ink/ink447.xml"/><Relationship Id="rId12" Type="http://schemas.openxmlformats.org/officeDocument/2006/relationships/customXml" Target="../ink/ink410.xml"/><Relationship Id="rId17" Type="http://schemas.openxmlformats.org/officeDocument/2006/relationships/image" Target="../media/image795.png"/><Relationship Id="rId33" Type="http://schemas.openxmlformats.org/officeDocument/2006/relationships/image" Target="../media/image651.png"/><Relationship Id="rId38" Type="http://schemas.openxmlformats.org/officeDocument/2006/relationships/image" Target="../media/image803.png"/><Relationship Id="rId59" Type="http://schemas.openxmlformats.org/officeDocument/2006/relationships/customXml" Target="../ink/ink434.xml"/><Relationship Id="rId103" Type="http://schemas.openxmlformats.org/officeDocument/2006/relationships/customXml" Target="../ink/ink456.xml"/><Relationship Id="rId108" Type="http://schemas.openxmlformats.org/officeDocument/2006/relationships/image" Target="../media/image839.png"/><Relationship Id="rId20" Type="http://schemas.openxmlformats.org/officeDocument/2006/relationships/customXml" Target="../ink/ink414.xml"/><Relationship Id="rId41" Type="http://schemas.openxmlformats.org/officeDocument/2006/relationships/customXml" Target="../ink/ink425.xml"/><Relationship Id="rId54" Type="http://schemas.openxmlformats.org/officeDocument/2006/relationships/image" Target="../media/image811.png"/><Relationship Id="rId62" Type="http://schemas.openxmlformats.org/officeDocument/2006/relationships/image" Target="../media/image815.png"/><Relationship Id="rId70" Type="http://schemas.openxmlformats.org/officeDocument/2006/relationships/image" Target="../media/image819.png"/><Relationship Id="rId75" Type="http://schemas.openxmlformats.org/officeDocument/2006/relationships/customXml" Target="../ink/ink442.xml"/><Relationship Id="rId83" Type="http://schemas.openxmlformats.org/officeDocument/2006/relationships/customXml" Target="../ink/ink446.xml"/><Relationship Id="rId88" Type="http://schemas.openxmlformats.org/officeDocument/2006/relationships/image" Target="../media/image828.png"/><Relationship Id="rId91" Type="http://schemas.openxmlformats.org/officeDocument/2006/relationships/customXml" Target="../ink/ink450.xml"/><Relationship Id="rId96" Type="http://schemas.openxmlformats.org/officeDocument/2006/relationships/image" Target="../media/image832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07.xml"/><Relationship Id="rId15" Type="http://schemas.openxmlformats.org/officeDocument/2006/relationships/image" Target="../media/image794.png"/><Relationship Id="rId23" Type="http://schemas.openxmlformats.org/officeDocument/2006/relationships/image" Target="../media/image798.png"/><Relationship Id="rId28" Type="http://schemas.openxmlformats.org/officeDocument/2006/relationships/customXml" Target="../ink/ink418.xml"/><Relationship Id="rId36" Type="http://schemas.openxmlformats.org/officeDocument/2006/relationships/image" Target="../media/image802.png"/><Relationship Id="rId49" Type="http://schemas.openxmlformats.org/officeDocument/2006/relationships/customXml" Target="../ink/ink429.xml"/><Relationship Id="rId57" Type="http://schemas.openxmlformats.org/officeDocument/2006/relationships/customXml" Target="../ink/ink433.xml"/><Relationship Id="rId106" Type="http://schemas.openxmlformats.org/officeDocument/2006/relationships/image" Target="../media/image837.png"/><Relationship Id="rId10" Type="http://schemas.openxmlformats.org/officeDocument/2006/relationships/customXml" Target="../ink/ink409.xml"/><Relationship Id="rId31" Type="http://schemas.openxmlformats.org/officeDocument/2006/relationships/image" Target="../media/image71.png"/><Relationship Id="rId44" Type="http://schemas.openxmlformats.org/officeDocument/2006/relationships/image" Target="../media/image806.png"/><Relationship Id="rId52" Type="http://schemas.openxmlformats.org/officeDocument/2006/relationships/image" Target="../media/image810.png"/><Relationship Id="rId60" Type="http://schemas.openxmlformats.org/officeDocument/2006/relationships/image" Target="../media/image814.png"/><Relationship Id="rId65" Type="http://schemas.openxmlformats.org/officeDocument/2006/relationships/customXml" Target="../ink/ink437.xml"/><Relationship Id="rId73" Type="http://schemas.openxmlformats.org/officeDocument/2006/relationships/customXml" Target="../ink/ink441.xml"/><Relationship Id="rId78" Type="http://schemas.openxmlformats.org/officeDocument/2006/relationships/image" Target="../media/image823.png"/><Relationship Id="rId81" Type="http://schemas.openxmlformats.org/officeDocument/2006/relationships/customXml" Target="../ink/ink445.xml"/><Relationship Id="rId86" Type="http://schemas.openxmlformats.org/officeDocument/2006/relationships/image" Target="../media/image827.png"/><Relationship Id="rId94" Type="http://schemas.openxmlformats.org/officeDocument/2006/relationships/image" Target="../media/image831.png"/><Relationship Id="rId99" Type="http://schemas.openxmlformats.org/officeDocument/2006/relationships/customXml" Target="../ink/ink454.xml"/><Relationship Id="rId101" Type="http://schemas.openxmlformats.org/officeDocument/2006/relationships/customXml" Target="../ink/ink455.xml"/><Relationship Id="rId4" Type="http://schemas.openxmlformats.org/officeDocument/2006/relationships/customXml" Target="../ink/ink406.xml"/><Relationship Id="rId9" Type="http://schemas.openxmlformats.org/officeDocument/2006/relationships/image" Target="../media/image791.png"/><Relationship Id="rId13" Type="http://schemas.openxmlformats.org/officeDocument/2006/relationships/image" Target="../media/image793.png"/><Relationship Id="rId18" Type="http://schemas.openxmlformats.org/officeDocument/2006/relationships/customXml" Target="../ink/ink413.xml"/><Relationship Id="rId39" Type="http://schemas.openxmlformats.org/officeDocument/2006/relationships/customXml" Target="../ink/ink424.xml"/><Relationship Id="rId34" Type="http://schemas.openxmlformats.org/officeDocument/2006/relationships/customXml" Target="../ink/ink421.xml"/><Relationship Id="rId50" Type="http://schemas.openxmlformats.org/officeDocument/2006/relationships/image" Target="../media/image809.png"/><Relationship Id="rId55" Type="http://schemas.openxmlformats.org/officeDocument/2006/relationships/customXml" Target="../ink/ink432.xml"/><Relationship Id="rId76" Type="http://schemas.openxmlformats.org/officeDocument/2006/relationships/image" Target="../media/image822.png"/><Relationship Id="rId97" Type="http://schemas.openxmlformats.org/officeDocument/2006/relationships/customXml" Target="../ink/ink453.xml"/><Relationship Id="rId104" Type="http://schemas.openxmlformats.org/officeDocument/2006/relationships/image" Target="../media/image836.png"/><Relationship Id="rId7" Type="http://schemas.openxmlformats.org/officeDocument/2006/relationships/image" Target="../media/image790.png"/><Relationship Id="rId71" Type="http://schemas.openxmlformats.org/officeDocument/2006/relationships/customXml" Target="../ink/ink440.xml"/><Relationship Id="rId92" Type="http://schemas.openxmlformats.org/officeDocument/2006/relationships/image" Target="../media/image830.png"/><Relationship Id="rId2" Type="http://schemas.openxmlformats.org/officeDocument/2006/relationships/customXml" Target="../ink/ink405.xml"/><Relationship Id="rId29" Type="http://schemas.openxmlformats.org/officeDocument/2006/relationships/image" Target="../media/image801.png"/><Relationship Id="rId24" Type="http://schemas.openxmlformats.org/officeDocument/2006/relationships/customXml" Target="../ink/ink416.xml"/><Relationship Id="rId40" Type="http://schemas.openxmlformats.org/officeDocument/2006/relationships/image" Target="../media/image804.png"/><Relationship Id="rId45" Type="http://schemas.openxmlformats.org/officeDocument/2006/relationships/customXml" Target="../ink/ink427.xml"/><Relationship Id="rId66" Type="http://schemas.openxmlformats.org/officeDocument/2006/relationships/image" Target="../media/image817.png"/><Relationship Id="rId87" Type="http://schemas.openxmlformats.org/officeDocument/2006/relationships/customXml" Target="../ink/ink448.xml"/><Relationship Id="rId61" Type="http://schemas.openxmlformats.org/officeDocument/2006/relationships/customXml" Target="../ink/ink435.xml"/><Relationship Id="rId82" Type="http://schemas.openxmlformats.org/officeDocument/2006/relationships/image" Target="../media/image825.png"/><Relationship Id="rId19" Type="http://schemas.openxmlformats.org/officeDocument/2006/relationships/image" Target="../media/image796.png"/><Relationship Id="rId14" Type="http://schemas.openxmlformats.org/officeDocument/2006/relationships/customXml" Target="../ink/ink411.xml"/><Relationship Id="rId30" Type="http://schemas.openxmlformats.org/officeDocument/2006/relationships/customXml" Target="../ink/ink419.xml"/><Relationship Id="rId35" Type="http://schemas.openxmlformats.org/officeDocument/2006/relationships/customXml" Target="../ink/ink422.xml"/><Relationship Id="rId56" Type="http://schemas.openxmlformats.org/officeDocument/2006/relationships/image" Target="../media/image812.png"/><Relationship Id="rId77" Type="http://schemas.openxmlformats.org/officeDocument/2006/relationships/customXml" Target="../ink/ink443.xml"/><Relationship Id="rId100" Type="http://schemas.openxmlformats.org/officeDocument/2006/relationships/image" Target="../media/image834.png"/><Relationship Id="rId105" Type="http://schemas.openxmlformats.org/officeDocument/2006/relationships/customXml" Target="../ink/ink457.xml"/><Relationship Id="rId8" Type="http://schemas.openxmlformats.org/officeDocument/2006/relationships/customXml" Target="../ink/ink408.xml"/><Relationship Id="rId51" Type="http://schemas.openxmlformats.org/officeDocument/2006/relationships/customXml" Target="../ink/ink430.xml"/><Relationship Id="rId72" Type="http://schemas.openxmlformats.org/officeDocument/2006/relationships/image" Target="../media/image820.png"/><Relationship Id="rId93" Type="http://schemas.openxmlformats.org/officeDocument/2006/relationships/customXml" Target="../ink/ink451.xml"/><Relationship Id="rId98" Type="http://schemas.openxmlformats.org/officeDocument/2006/relationships/image" Target="../media/image833.png"/><Relationship Id="rId3" Type="http://schemas.openxmlformats.org/officeDocument/2006/relationships/image" Target="../media/image788.png"/><Relationship Id="rId25" Type="http://schemas.openxmlformats.org/officeDocument/2006/relationships/image" Target="../media/image799.png"/><Relationship Id="rId46" Type="http://schemas.openxmlformats.org/officeDocument/2006/relationships/image" Target="../media/image807.png"/><Relationship Id="rId67" Type="http://schemas.openxmlformats.org/officeDocument/2006/relationships/customXml" Target="../ink/ink438.xml"/></Relationships>
</file>

<file path=ppt/slides/_rels/slide17.xml.rels><?xml version="1.0" encoding="UTF-8" standalone="yes"?>
<Relationships xmlns="http://schemas.openxmlformats.org/package/2006/relationships"><Relationship Id="rId26" Type="http://schemas.openxmlformats.org/officeDocument/2006/relationships/customXml" Target="../ink/ink471.xml"/><Relationship Id="rId21" Type="http://schemas.openxmlformats.org/officeDocument/2006/relationships/image" Target="../media/image797.png"/><Relationship Id="rId42" Type="http://schemas.openxmlformats.org/officeDocument/2006/relationships/image" Target="../media/image805.png"/><Relationship Id="rId47" Type="http://schemas.openxmlformats.org/officeDocument/2006/relationships/customXml" Target="../ink/ink482.xml"/><Relationship Id="rId63" Type="http://schemas.openxmlformats.org/officeDocument/2006/relationships/customXml" Target="../ink/ink490.xml"/><Relationship Id="rId68" Type="http://schemas.openxmlformats.org/officeDocument/2006/relationships/image" Target="../media/image818.png"/><Relationship Id="rId84" Type="http://schemas.openxmlformats.org/officeDocument/2006/relationships/image" Target="../media/image826.png"/><Relationship Id="rId89" Type="http://schemas.openxmlformats.org/officeDocument/2006/relationships/customXml" Target="../ink/ink503.xml"/><Relationship Id="rId112" Type="http://schemas.openxmlformats.org/officeDocument/2006/relationships/image" Target="../media/image842.png"/><Relationship Id="rId16" Type="http://schemas.openxmlformats.org/officeDocument/2006/relationships/customXml" Target="../ink/ink466.xml"/><Relationship Id="rId107" Type="http://schemas.openxmlformats.org/officeDocument/2006/relationships/customXml" Target="../ink/ink512.xml"/><Relationship Id="rId11" Type="http://schemas.openxmlformats.org/officeDocument/2006/relationships/image" Target="../media/image792.png"/><Relationship Id="rId32" Type="http://schemas.openxmlformats.org/officeDocument/2006/relationships/customXml" Target="../ink/ink474.xml"/><Relationship Id="rId37" Type="http://schemas.openxmlformats.org/officeDocument/2006/relationships/customXml" Target="../ink/ink477.xml"/><Relationship Id="rId53" Type="http://schemas.openxmlformats.org/officeDocument/2006/relationships/customXml" Target="../ink/ink485.xml"/><Relationship Id="rId58" Type="http://schemas.openxmlformats.org/officeDocument/2006/relationships/image" Target="../media/image813.png"/><Relationship Id="rId74" Type="http://schemas.openxmlformats.org/officeDocument/2006/relationships/image" Target="../media/image821.png"/><Relationship Id="rId79" Type="http://schemas.openxmlformats.org/officeDocument/2006/relationships/customXml" Target="../ink/ink498.xml"/><Relationship Id="rId102" Type="http://schemas.openxmlformats.org/officeDocument/2006/relationships/image" Target="../media/image835.png"/><Relationship Id="rId5" Type="http://schemas.openxmlformats.org/officeDocument/2006/relationships/image" Target="../media/image789.png"/><Relationship Id="rId90" Type="http://schemas.openxmlformats.org/officeDocument/2006/relationships/image" Target="../media/image829.png"/><Relationship Id="rId95" Type="http://schemas.openxmlformats.org/officeDocument/2006/relationships/customXml" Target="../ink/ink506.xml"/><Relationship Id="rId22" Type="http://schemas.openxmlformats.org/officeDocument/2006/relationships/customXml" Target="../ink/ink469.xml"/><Relationship Id="rId27" Type="http://schemas.openxmlformats.org/officeDocument/2006/relationships/image" Target="../media/image800.png"/><Relationship Id="rId43" Type="http://schemas.openxmlformats.org/officeDocument/2006/relationships/customXml" Target="../ink/ink480.xml"/><Relationship Id="rId48" Type="http://schemas.openxmlformats.org/officeDocument/2006/relationships/image" Target="../media/image808.png"/><Relationship Id="rId64" Type="http://schemas.openxmlformats.org/officeDocument/2006/relationships/image" Target="../media/image816.png"/><Relationship Id="rId69" Type="http://schemas.openxmlformats.org/officeDocument/2006/relationships/customXml" Target="../ink/ink493.xml"/><Relationship Id="rId113" Type="http://schemas.openxmlformats.org/officeDocument/2006/relationships/customXml" Target="../ink/ink515.xml"/><Relationship Id="rId80" Type="http://schemas.openxmlformats.org/officeDocument/2006/relationships/image" Target="../media/image824.png"/><Relationship Id="rId85" Type="http://schemas.openxmlformats.org/officeDocument/2006/relationships/customXml" Target="../ink/ink501.xml"/><Relationship Id="rId12" Type="http://schemas.openxmlformats.org/officeDocument/2006/relationships/customXml" Target="../ink/ink464.xml"/><Relationship Id="rId17" Type="http://schemas.openxmlformats.org/officeDocument/2006/relationships/image" Target="../media/image795.png"/><Relationship Id="rId33" Type="http://schemas.openxmlformats.org/officeDocument/2006/relationships/image" Target="../media/image651.png"/><Relationship Id="rId38" Type="http://schemas.openxmlformats.org/officeDocument/2006/relationships/image" Target="../media/image803.png"/><Relationship Id="rId59" Type="http://schemas.openxmlformats.org/officeDocument/2006/relationships/customXml" Target="../ink/ink488.xml"/><Relationship Id="rId103" Type="http://schemas.openxmlformats.org/officeDocument/2006/relationships/customXml" Target="../ink/ink510.xml"/><Relationship Id="rId108" Type="http://schemas.openxmlformats.org/officeDocument/2006/relationships/image" Target="../media/image840.png"/><Relationship Id="rId54" Type="http://schemas.openxmlformats.org/officeDocument/2006/relationships/image" Target="../media/image811.png"/><Relationship Id="rId70" Type="http://schemas.openxmlformats.org/officeDocument/2006/relationships/image" Target="../media/image819.png"/><Relationship Id="rId75" Type="http://schemas.openxmlformats.org/officeDocument/2006/relationships/customXml" Target="../ink/ink496.xml"/><Relationship Id="rId91" Type="http://schemas.openxmlformats.org/officeDocument/2006/relationships/customXml" Target="../ink/ink504.xml"/><Relationship Id="rId96" Type="http://schemas.openxmlformats.org/officeDocument/2006/relationships/image" Target="../media/image832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61.xml"/><Relationship Id="rId15" Type="http://schemas.openxmlformats.org/officeDocument/2006/relationships/image" Target="../media/image794.png"/><Relationship Id="rId23" Type="http://schemas.openxmlformats.org/officeDocument/2006/relationships/image" Target="../media/image798.png"/><Relationship Id="rId28" Type="http://schemas.openxmlformats.org/officeDocument/2006/relationships/customXml" Target="../ink/ink472.xml"/><Relationship Id="rId36" Type="http://schemas.openxmlformats.org/officeDocument/2006/relationships/image" Target="../media/image802.png"/><Relationship Id="rId49" Type="http://schemas.openxmlformats.org/officeDocument/2006/relationships/customXml" Target="../ink/ink483.xml"/><Relationship Id="rId57" Type="http://schemas.openxmlformats.org/officeDocument/2006/relationships/customXml" Target="../ink/ink487.xml"/><Relationship Id="rId106" Type="http://schemas.openxmlformats.org/officeDocument/2006/relationships/image" Target="../media/image837.png"/><Relationship Id="rId114" Type="http://schemas.openxmlformats.org/officeDocument/2006/relationships/image" Target="../media/image843.png"/><Relationship Id="rId10" Type="http://schemas.openxmlformats.org/officeDocument/2006/relationships/customXml" Target="../ink/ink463.xml"/><Relationship Id="rId31" Type="http://schemas.openxmlformats.org/officeDocument/2006/relationships/image" Target="../media/image71.png"/><Relationship Id="rId44" Type="http://schemas.openxmlformats.org/officeDocument/2006/relationships/image" Target="../media/image806.png"/><Relationship Id="rId52" Type="http://schemas.openxmlformats.org/officeDocument/2006/relationships/image" Target="../media/image810.png"/><Relationship Id="rId60" Type="http://schemas.openxmlformats.org/officeDocument/2006/relationships/image" Target="../media/image814.png"/><Relationship Id="rId65" Type="http://schemas.openxmlformats.org/officeDocument/2006/relationships/customXml" Target="../ink/ink491.xml"/><Relationship Id="rId73" Type="http://schemas.openxmlformats.org/officeDocument/2006/relationships/customXml" Target="../ink/ink495.xml"/><Relationship Id="rId78" Type="http://schemas.openxmlformats.org/officeDocument/2006/relationships/image" Target="../media/image823.png"/><Relationship Id="rId81" Type="http://schemas.openxmlformats.org/officeDocument/2006/relationships/customXml" Target="../ink/ink499.xml"/><Relationship Id="rId86" Type="http://schemas.openxmlformats.org/officeDocument/2006/relationships/image" Target="../media/image827.png"/><Relationship Id="rId94" Type="http://schemas.openxmlformats.org/officeDocument/2006/relationships/image" Target="../media/image831.png"/><Relationship Id="rId99" Type="http://schemas.openxmlformats.org/officeDocument/2006/relationships/customXml" Target="../ink/ink508.xml"/><Relationship Id="rId101" Type="http://schemas.openxmlformats.org/officeDocument/2006/relationships/customXml" Target="../ink/ink509.xml"/><Relationship Id="rId4" Type="http://schemas.openxmlformats.org/officeDocument/2006/relationships/customXml" Target="../ink/ink460.xml"/><Relationship Id="rId9" Type="http://schemas.openxmlformats.org/officeDocument/2006/relationships/image" Target="../media/image791.png"/><Relationship Id="rId13" Type="http://schemas.openxmlformats.org/officeDocument/2006/relationships/image" Target="../media/image793.png"/><Relationship Id="rId18" Type="http://schemas.openxmlformats.org/officeDocument/2006/relationships/customXml" Target="../ink/ink467.xml"/><Relationship Id="rId39" Type="http://schemas.openxmlformats.org/officeDocument/2006/relationships/customXml" Target="../ink/ink478.xml"/><Relationship Id="rId109" Type="http://schemas.openxmlformats.org/officeDocument/2006/relationships/customXml" Target="../ink/ink513.xml"/><Relationship Id="rId34" Type="http://schemas.openxmlformats.org/officeDocument/2006/relationships/customXml" Target="../ink/ink475.xml"/><Relationship Id="rId50" Type="http://schemas.openxmlformats.org/officeDocument/2006/relationships/image" Target="../media/image809.png"/><Relationship Id="rId55" Type="http://schemas.openxmlformats.org/officeDocument/2006/relationships/customXml" Target="../ink/ink486.xml"/><Relationship Id="rId76" Type="http://schemas.openxmlformats.org/officeDocument/2006/relationships/image" Target="../media/image822.png"/><Relationship Id="rId97" Type="http://schemas.openxmlformats.org/officeDocument/2006/relationships/customXml" Target="../ink/ink507.xml"/><Relationship Id="rId104" Type="http://schemas.openxmlformats.org/officeDocument/2006/relationships/image" Target="../media/image836.png"/><Relationship Id="rId7" Type="http://schemas.openxmlformats.org/officeDocument/2006/relationships/image" Target="../media/image790.png"/><Relationship Id="rId71" Type="http://schemas.openxmlformats.org/officeDocument/2006/relationships/customXml" Target="../ink/ink494.xml"/><Relationship Id="rId92" Type="http://schemas.openxmlformats.org/officeDocument/2006/relationships/image" Target="../media/image830.png"/><Relationship Id="rId2" Type="http://schemas.openxmlformats.org/officeDocument/2006/relationships/customXml" Target="../ink/ink459.xml"/><Relationship Id="rId29" Type="http://schemas.openxmlformats.org/officeDocument/2006/relationships/image" Target="../media/image801.png"/><Relationship Id="rId24" Type="http://schemas.openxmlformats.org/officeDocument/2006/relationships/customXml" Target="../ink/ink470.xml"/><Relationship Id="rId40" Type="http://schemas.openxmlformats.org/officeDocument/2006/relationships/image" Target="../media/image804.png"/><Relationship Id="rId45" Type="http://schemas.openxmlformats.org/officeDocument/2006/relationships/customXml" Target="../ink/ink481.xml"/><Relationship Id="rId66" Type="http://schemas.openxmlformats.org/officeDocument/2006/relationships/image" Target="../media/image817.png"/><Relationship Id="rId87" Type="http://schemas.openxmlformats.org/officeDocument/2006/relationships/customXml" Target="../ink/ink502.xml"/><Relationship Id="rId110" Type="http://schemas.openxmlformats.org/officeDocument/2006/relationships/image" Target="../media/image841.png"/><Relationship Id="rId61" Type="http://schemas.openxmlformats.org/officeDocument/2006/relationships/customXml" Target="../ink/ink489.xml"/><Relationship Id="rId82" Type="http://schemas.openxmlformats.org/officeDocument/2006/relationships/image" Target="../media/image825.png"/><Relationship Id="rId19" Type="http://schemas.openxmlformats.org/officeDocument/2006/relationships/image" Target="../media/image796.png"/><Relationship Id="rId14" Type="http://schemas.openxmlformats.org/officeDocument/2006/relationships/customXml" Target="../ink/ink465.xml"/><Relationship Id="rId30" Type="http://schemas.openxmlformats.org/officeDocument/2006/relationships/customXml" Target="../ink/ink473.xml"/><Relationship Id="rId35" Type="http://schemas.openxmlformats.org/officeDocument/2006/relationships/customXml" Target="../ink/ink476.xml"/><Relationship Id="rId56" Type="http://schemas.openxmlformats.org/officeDocument/2006/relationships/image" Target="../media/image812.png"/><Relationship Id="rId77" Type="http://schemas.openxmlformats.org/officeDocument/2006/relationships/customXml" Target="../ink/ink497.xml"/><Relationship Id="rId100" Type="http://schemas.openxmlformats.org/officeDocument/2006/relationships/image" Target="../media/image834.png"/><Relationship Id="rId105" Type="http://schemas.openxmlformats.org/officeDocument/2006/relationships/customXml" Target="../ink/ink511.xml"/><Relationship Id="rId8" Type="http://schemas.openxmlformats.org/officeDocument/2006/relationships/customXml" Target="../ink/ink462.xml"/><Relationship Id="rId51" Type="http://schemas.openxmlformats.org/officeDocument/2006/relationships/customXml" Target="../ink/ink484.xml"/><Relationship Id="rId72" Type="http://schemas.openxmlformats.org/officeDocument/2006/relationships/image" Target="../media/image820.png"/><Relationship Id="rId93" Type="http://schemas.openxmlformats.org/officeDocument/2006/relationships/customXml" Target="../ink/ink505.xml"/><Relationship Id="rId98" Type="http://schemas.openxmlformats.org/officeDocument/2006/relationships/image" Target="../media/image833.png"/><Relationship Id="rId3" Type="http://schemas.openxmlformats.org/officeDocument/2006/relationships/image" Target="../media/image788.png"/><Relationship Id="rId25" Type="http://schemas.openxmlformats.org/officeDocument/2006/relationships/image" Target="../media/image799.png"/><Relationship Id="rId46" Type="http://schemas.openxmlformats.org/officeDocument/2006/relationships/image" Target="../media/image807.png"/><Relationship Id="rId67" Type="http://schemas.openxmlformats.org/officeDocument/2006/relationships/customXml" Target="../ink/ink492.xml"/><Relationship Id="rId20" Type="http://schemas.openxmlformats.org/officeDocument/2006/relationships/customXml" Target="../ink/ink468.xml"/><Relationship Id="rId41" Type="http://schemas.openxmlformats.org/officeDocument/2006/relationships/customXml" Target="../ink/ink479.xml"/><Relationship Id="rId62" Type="http://schemas.openxmlformats.org/officeDocument/2006/relationships/image" Target="../media/image815.png"/><Relationship Id="rId83" Type="http://schemas.openxmlformats.org/officeDocument/2006/relationships/customXml" Target="../ink/ink500.xml"/><Relationship Id="rId88" Type="http://schemas.openxmlformats.org/officeDocument/2006/relationships/image" Target="../media/image828.png"/><Relationship Id="rId111" Type="http://schemas.openxmlformats.org/officeDocument/2006/relationships/customXml" Target="../ink/ink514.xml"/></Relationships>
</file>

<file path=ppt/slides/_rels/slide18.xml.rels><?xml version="1.0" encoding="UTF-8" standalone="yes"?>
<Relationships xmlns="http://schemas.openxmlformats.org/package/2006/relationships"><Relationship Id="rId26" Type="http://schemas.openxmlformats.org/officeDocument/2006/relationships/customXml" Target="../ink/ink528.xml"/><Relationship Id="rId117" Type="http://schemas.openxmlformats.org/officeDocument/2006/relationships/customXml" Target="../ink/ink574.xml"/><Relationship Id="rId21" Type="http://schemas.openxmlformats.org/officeDocument/2006/relationships/image" Target="../media/image797.png"/><Relationship Id="rId42" Type="http://schemas.openxmlformats.org/officeDocument/2006/relationships/image" Target="../media/image805.png"/><Relationship Id="rId47" Type="http://schemas.openxmlformats.org/officeDocument/2006/relationships/customXml" Target="../ink/ink539.xml"/><Relationship Id="rId63" Type="http://schemas.openxmlformats.org/officeDocument/2006/relationships/customXml" Target="../ink/ink547.xml"/><Relationship Id="rId68" Type="http://schemas.openxmlformats.org/officeDocument/2006/relationships/image" Target="../media/image818.png"/><Relationship Id="rId84" Type="http://schemas.openxmlformats.org/officeDocument/2006/relationships/image" Target="../media/image826.png"/><Relationship Id="rId89" Type="http://schemas.openxmlformats.org/officeDocument/2006/relationships/customXml" Target="../ink/ink560.xml"/><Relationship Id="rId112" Type="http://schemas.openxmlformats.org/officeDocument/2006/relationships/image" Target="../media/image842.png"/><Relationship Id="rId16" Type="http://schemas.openxmlformats.org/officeDocument/2006/relationships/customXml" Target="../ink/ink523.xml"/><Relationship Id="rId107" Type="http://schemas.openxmlformats.org/officeDocument/2006/relationships/customXml" Target="../ink/ink569.xml"/><Relationship Id="rId11" Type="http://schemas.openxmlformats.org/officeDocument/2006/relationships/image" Target="../media/image792.png"/><Relationship Id="rId32" Type="http://schemas.openxmlformats.org/officeDocument/2006/relationships/customXml" Target="../ink/ink531.xml"/><Relationship Id="rId37" Type="http://schemas.openxmlformats.org/officeDocument/2006/relationships/customXml" Target="../ink/ink534.xml"/><Relationship Id="rId53" Type="http://schemas.openxmlformats.org/officeDocument/2006/relationships/customXml" Target="../ink/ink542.xml"/><Relationship Id="rId58" Type="http://schemas.openxmlformats.org/officeDocument/2006/relationships/image" Target="../media/image813.png"/><Relationship Id="rId74" Type="http://schemas.openxmlformats.org/officeDocument/2006/relationships/image" Target="../media/image821.png"/><Relationship Id="rId79" Type="http://schemas.openxmlformats.org/officeDocument/2006/relationships/customXml" Target="../ink/ink555.xml"/><Relationship Id="rId102" Type="http://schemas.openxmlformats.org/officeDocument/2006/relationships/image" Target="../media/image835.png"/><Relationship Id="rId123" Type="http://schemas.openxmlformats.org/officeDocument/2006/relationships/customXml" Target="../ink/ink577.xml"/><Relationship Id="rId5" Type="http://schemas.openxmlformats.org/officeDocument/2006/relationships/image" Target="../media/image789.png"/><Relationship Id="rId90" Type="http://schemas.openxmlformats.org/officeDocument/2006/relationships/image" Target="../media/image829.png"/><Relationship Id="rId95" Type="http://schemas.openxmlformats.org/officeDocument/2006/relationships/customXml" Target="../ink/ink563.xml"/><Relationship Id="rId22" Type="http://schemas.openxmlformats.org/officeDocument/2006/relationships/customXml" Target="../ink/ink526.xml"/><Relationship Id="rId27" Type="http://schemas.openxmlformats.org/officeDocument/2006/relationships/image" Target="../media/image800.png"/><Relationship Id="rId43" Type="http://schemas.openxmlformats.org/officeDocument/2006/relationships/customXml" Target="../ink/ink537.xml"/><Relationship Id="rId48" Type="http://schemas.openxmlformats.org/officeDocument/2006/relationships/image" Target="../media/image808.png"/><Relationship Id="rId64" Type="http://schemas.openxmlformats.org/officeDocument/2006/relationships/image" Target="../media/image816.png"/><Relationship Id="rId69" Type="http://schemas.openxmlformats.org/officeDocument/2006/relationships/customXml" Target="../ink/ink550.xml"/><Relationship Id="rId113" Type="http://schemas.openxmlformats.org/officeDocument/2006/relationships/customXml" Target="../ink/ink572.xml"/><Relationship Id="rId118" Type="http://schemas.openxmlformats.org/officeDocument/2006/relationships/image" Target="../media/image845.png"/><Relationship Id="rId80" Type="http://schemas.openxmlformats.org/officeDocument/2006/relationships/image" Target="../media/image824.png"/><Relationship Id="rId85" Type="http://schemas.openxmlformats.org/officeDocument/2006/relationships/customXml" Target="../ink/ink558.xml"/><Relationship Id="rId12" Type="http://schemas.openxmlformats.org/officeDocument/2006/relationships/customXml" Target="../ink/ink521.xml"/><Relationship Id="rId17" Type="http://schemas.openxmlformats.org/officeDocument/2006/relationships/image" Target="../media/image795.png"/><Relationship Id="rId33" Type="http://schemas.openxmlformats.org/officeDocument/2006/relationships/image" Target="../media/image651.png"/><Relationship Id="rId38" Type="http://schemas.openxmlformats.org/officeDocument/2006/relationships/image" Target="../media/image803.png"/><Relationship Id="rId59" Type="http://schemas.openxmlformats.org/officeDocument/2006/relationships/customXml" Target="../ink/ink545.xml"/><Relationship Id="rId103" Type="http://schemas.openxmlformats.org/officeDocument/2006/relationships/customXml" Target="../ink/ink567.xml"/><Relationship Id="rId108" Type="http://schemas.openxmlformats.org/officeDocument/2006/relationships/image" Target="../media/image840.png"/><Relationship Id="rId124" Type="http://schemas.openxmlformats.org/officeDocument/2006/relationships/image" Target="../media/image848.png"/><Relationship Id="rId54" Type="http://schemas.openxmlformats.org/officeDocument/2006/relationships/image" Target="../media/image811.png"/><Relationship Id="rId70" Type="http://schemas.openxmlformats.org/officeDocument/2006/relationships/image" Target="../media/image819.png"/><Relationship Id="rId75" Type="http://schemas.openxmlformats.org/officeDocument/2006/relationships/customXml" Target="../ink/ink553.xml"/><Relationship Id="rId91" Type="http://schemas.openxmlformats.org/officeDocument/2006/relationships/customXml" Target="../ink/ink561.xml"/><Relationship Id="rId96" Type="http://schemas.openxmlformats.org/officeDocument/2006/relationships/image" Target="../media/image832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18.xml"/><Relationship Id="rId23" Type="http://schemas.openxmlformats.org/officeDocument/2006/relationships/image" Target="../media/image798.png"/><Relationship Id="rId28" Type="http://schemas.openxmlformats.org/officeDocument/2006/relationships/customXml" Target="../ink/ink529.xml"/><Relationship Id="rId49" Type="http://schemas.openxmlformats.org/officeDocument/2006/relationships/customXml" Target="../ink/ink540.xml"/><Relationship Id="rId114" Type="http://schemas.openxmlformats.org/officeDocument/2006/relationships/image" Target="../media/image843.png"/><Relationship Id="rId119" Type="http://schemas.openxmlformats.org/officeDocument/2006/relationships/customXml" Target="../ink/ink575.xml"/><Relationship Id="rId44" Type="http://schemas.openxmlformats.org/officeDocument/2006/relationships/image" Target="../media/image806.png"/><Relationship Id="rId60" Type="http://schemas.openxmlformats.org/officeDocument/2006/relationships/image" Target="../media/image814.png"/><Relationship Id="rId65" Type="http://schemas.openxmlformats.org/officeDocument/2006/relationships/customXml" Target="../ink/ink548.xml"/><Relationship Id="rId81" Type="http://schemas.openxmlformats.org/officeDocument/2006/relationships/customXml" Target="../ink/ink556.xml"/><Relationship Id="rId86" Type="http://schemas.openxmlformats.org/officeDocument/2006/relationships/image" Target="../media/image827.png"/><Relationship Id="rId4" Type="http://schemas.openxmlformats.org/officeDocument/2006/relationships/customXml" Target="../ink/ink517.xml"/><Relationship Id="rId9" Type="http://schemas.openxmlformats.org/officeDocument/2006/relationships/image" Target="../media/image791.png"/><Relationship Id="rId13" Type="http://schemas.openxmlformats.org/officeDocument/2006/relationships/image" Target="../media/image793.png"/><Relationship Id="rId18" Type="http://schemas.openxmlformats.org/officeDocument/2006/relationships/customXml" Target="../ink/ink524.xml"/><Relationship Id="rId39" Type="http://schemas.openxmlformats.org/officeDocument/2006/relationships/customXml" Target="../ink/ink535.xml"/><Relationship Id="rId109" Type="http://schemas.openxmlformats.org/officeDocument/2006/relationships/customXml" Target="../ink/ink570.xml"/><Relationship Id="rId34" Type="http://schemas.openxmlformats.org/officeDocument/2006/relationships/customXml" Target="../ink/ink532.xml"/><Relationship Id="rId50" Type="http://schemas.openxmlformats.org/officeDocument/2006/relationships/image" Target="../media/image809.png"/><Relationship Id="rId55" Type="http://schemas.openxmlformats.org/officeDocument/2006/relationships/customXml" Target="../ink/ink543.xml"/><Relationship Id="rId76" Type="http://schemas.openxmlformats.org/officeDocument/2006/relationships/image" Target="../media/image822.png"/><Relationship Id="rId97" Type="http://schemas.openxmlformats.org/officeDocument/2006/relationships/customXml" Target="../ink/ink564.xml"/><Relationship Id="rId104" Type="http://schemas.openxmlformats.org/officeDocument/2006/relationships/image" Target="../media/image836.png"/><Relationship Id="rId120" Type="http://schemas.openxmlformats.org/officeDocument/2006/relationships/image" Target="../media/image846.png"/><Relationship Id="rId7" Type="http://schemas.openxmlformats.org/officeDocument/2006/relationships/image" Target="../media/image790.png"/><Relationship Id="rId71" Type="http://schemas.openxmlformats.org/officeDocument/2006/relationships/customXml" Target="../ink/ink551.xml"/><Relationship Id="rId92" Type="http://schemas.openxmlformats.org/officeDocument/2006/relationships/image" Target="../media/image830.png"/><Relationship Id="rId2" Type="http://schemas.openxmlformats.org/officeDocument/2006/relationships/customXml" Target="../ink/ink516.xml"/><Relationship Id="rId29" Type="http://schemas.openxmlformats.org/officeDocument/2006/relationships/image" Target="../media/image801.png"/><Relationship Id="rId24" Type="http://schemas.openxmlformats.org/officeDocument/2006/relationships/customXml" Target="../ink/ink527.xml"/><Relationship Id="rId40" Type="http://schemas.openxmlformats.org/officeDocument/2006/relationships/image" Target="../media/image804.png"/><Relationship Id="rId45" Type="http://schemas.openxmlformats.org/officeDocument/2006/relationships/customXml" Target="../ink/ink538.xml"/><Relationship Id="rId66" Type="http://schemas.openxmlformats.org/officeDocument/2006/relationships/image" Target="../media/image817.png"/><Relationship Id="rId87" Type="http://schemas.openxmlformats.org/officeDocument/2006/relationships/customXml" Target="../ink/ink559.xml"/><Relationship Id="rId110" Type="http://schemas.openxmlformats.org/officeDocument/2006/relationships/image" Target="../media/image841.png"/><Relationship Id="rId115" Type="http://schemas.openxmlformats.org/officeDocument/2006/relationships/customXml" Target="../ink/ink573.xml"/><Relationship Id="rId61" Type="http://schemas.openxmlformats.org/officeDocument/2006/relationships/customXml" Target="../ink/ink546.xml"/><Relationship Id="rId82" Type="http://schemas.openxmlformats.org/officeDocument/2006/relationships/image" Target="../media/image825.png"/><Relationship Id="rId19" Type="http://schemas.openxmlformats.org/officeDocument/2006/relationships/image" Target="../media/image796.png"/><Relationship Id="rId14" Type="http://schemas.openxmlformats.org/officeDocument/2006/relationships/customXml" Target="../ink/ink522.xml"/><Relationship Id="rId30" Type="http://schemas.openxmlformats.org/officeDocument/2006/relationships/customXml" Target="../ink/ink530.xml"/><Relationship Id="rId35" Type="http://schemas.openxmlformats.org/officeDocument/2006/relationships/customXml" Target="../ink/ink533.xml"/><Relationship Id="rId56" Type="http://schemas.openxmlformats.org/officeDocument/2006/relationships/image" Target="../media/image812.png"/><Relationship Id="rId77" Type="http://schemas.openxmlformats.org/officeDocument/2006/relationships/customXml" Target="../ink/ink554.xml"/><Relationship Id="rId100" Type="http://schemas.openxmlformats.org/officeDocument/2006/relationships/image" Target="../media/image834.png"/><Relationship Id="rId105" Type="http://schemas.openxmlformats.org/officeDocument/2006/relationships/customXml" Target="../ink/ink568.xml"/><Relationship Id="rId8" Type="http://schemas.openxmlformats.org/officeDocument/2006/relationships/customXml" Target="../ink/ink519.xml"/><Relationship Id="rId51" Type="http://schemas.openxmlformats.org/officeDocument/2006/relationships/customXml" Target="../ink/ink541.xml"/><Relationship Id="rId72" Type="http://schemas.openxmlformats.org/officeDocument/2006/relationships/image" Target="../media/image820.png"/><Relationship Id="rId93" Type="http://schemas.openxmlformats.org/officeDocument/2006/relationships/customXml" Target="../ink/ink562.xml"/><Relationship Id="rId98" Type="http://schemas.openxmlformats.org/officeDocument/2006/relationships/image" Target="../media/image833.png"/><Relationship Id="rId121" Type="http://schemas.openxmlformats.org/officeDocument/2006/relationships/customXml" Target="../ink/ink576.xml"/><Relationship Id="rId3" Type="http://schemas.openxmlformats.org/officeDocument/2006/relationships/image" Target="../media/image788.png"/><Relationship Id="rId25" Type="http://schemas.openxmlformats.org/officeDocument/2006/relationships/image" Target="../media/image799.png"/><Relationship Id="rId46" Type="http://schemas.openxmlformats.org/officeDocument/2006/relationships/image" Target="../media/image807.png"/><Relationship Id="rId67" Type="http://schemas.openxmlformats.org/officeDocument/2006/relationships/customXml" Target="../ink/ink549.xml"/><Relationship Id="rId116" Type="http://schemas.openxmlformats.org/officeDocument/2006/relationships/image" Target="../media/image844.png"/><Relationship Id="rId20" Type="http://schemas.openxmlformats.org/officeDocument/2006/relationships/customXml" Target="../ink/ink525.xml"/><Relationship Id="rId41" Type="http://schemas.openxmlformats.org/officeDocument/2006/relationships/customXml" Target="../ink/ink536.xml"/><Relationship Id="rId62" Type="http://schemas.openxmlformats.org/officeDocument/2006/relationships/image" Target="../media/image815.png"/><Relationship Id="rId83" Type="http://schemas.openxmlformats.org/officeDocument/2006/relationships/customXml" Target="../ink/ink557.xml"/><Relationship Id="rId88" Type="http://schemas.openxmlformats.org/officeDocument/2006/relationships/image" Target="../media/image828.png"/><Relationship Id="rId111" Type="http://schemas.openxmlformats.org/officeDocument/2006/relationships/customXml" Target="../ink/ink571.xml"/><Relationship Id="rId15" Type="http://schemas.openxmlformats.org/officeDocument/2006/relationships/image" Target="../media/image794.png"/><Relationship Id="rId36" Type="http://schemas.openxmlformats.org/officeDocument/2006/relationships/image" Target="../media/image802.png"/><Relationship Id="rId57" Type="http://schemas.openxmlformats.org/officeDocument/2006/relationships/customXml" Target="../ink/ink544.xml"/><Relationship Id="rId106" Type="http://schemas.openxmlformats.org/officeDocument/2006/relationships/image" Target="../media/image837.png"/><Relationship Id="rId10" Type="http://schemas.openxmlformats.org/officeDocument/2006/relationships/customXml" Target="../ink/ink520.xml"/><Relationship Id="rId31" Type="http://schemas.openxmlformats.org/officeDocument/2006/relationships/image" Target="../media/image71.png"/><Relationship Id="rId52" Type="http://schemas.openxmlformats.org/officeDocument/2006/relationships/image" Target="../media/image810.png"/><Relationship Id="rId73" Type="http://schemas.openxmlformats.org/officeDocument/2006/relationships/customXml" Target="../ink/ink552.xml"/><Relationship Id="rId78" Type="http://schemas.openxmlformats.org/officeDocument/2006/relationships/image" Target="../media/image823.png"/><Relationship Id="rId94" Type="http://schemas.openxmlformats.org/officeDocument/2006/relationships/image" Target="../media/image831.png"/><Relationship Id="rId99" Type="http://schemas.openxmlformats.org/officeDocument/2006/relationships/customXml" Target="../ink/ink565.xml"/><Relationship Id="rId101" Type="http://schemas.openxmlformats.org/officeDocument/2006/relationships/customXml" Target="../ink/ink566.xml"/><Relationship Id="rId122" Type="http://schemas.openxmlformats.org/officeDocument/2006/relationships/image" Target="../media/image847.png"/></Relationships>
</file>

<file path=ppt/slides/_rels/slide19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636.xml"/><Relationship Id="rId21" Type="http://schemas.openxmlformats.org/officeDocument/2006/relationships/image" Target="../media/image797.png"/><Relationship Id="rId42" Type="http://schemas.openxmlformats.org/officeDocument/2006/relationships/image" Target="../media/image805.png"/><Relationship Id="rId63" Type="http://schemas.openxmlformats.org/officeDocument/2006/relationships/customXml" Target="../ink/ink609.xml"/><Relationship Id="rId84" Type="http://schemas.openxmlformats.org/officeDocument/2006/relationships/image" Target="../media/image826.png"/><Relationship Id="rId138" Type="http://schemas.openxmlformats.org/officeDocument/2006/relationships/image" Target="../media/image855.png"/><Relationship Id="rId16" Type="http://schemas.openxmlformats.org/officeDocument/2006/relationships/customXml" Target="../ink/ink585.xml"/><Relationship Id="rId107" Type="http://schemas.openxmlformats.org/officeDocument/2006/relationships/customXml" Target="../ink/ink631.xml"/><Relationship Id="rId11" Type="http://schemas.openxmlformats.org/officeDocument/2006/relationships/image" Target="../media/image792.png"/><Relationship Id="rId32" Type="http://schemas.openxmlformats.org/officeDocument/2006/relationships/customXml" Target="../ink/ink593.xml"/><Relationship Id="rId37" Type="http://schemas.openxmlformats.org/officeDocument/2006/relationships/customXml" Target="../ink/ink596.xml"/><Relationship Id="rId53" Type="http://schemas.openxmlformats.org/officeDocument/2006/relationships/customXml" Target="../ink/ink604.xml"/><Relationship Id="rId58" Type="http://schemas.openxmlformats.org/officeDocument/2006/relationships/image" Target="../media/image813.png"/><Relationship Id="rId74" Type="http://schemas.openxmlformats.org/officeDocument/2006/relationships/image" Target="../media/image821.png"/><Relationship Id="rId79" Type="http://schemas.openxmlformats.org/officeDocument/2006/relationships/customXml" Target="../ink/ink617.xml"/><Relationship Id="rId102" Type="http://schemas.openxmlformats.org/officeDocument/2006/relationships/image" Target="../media/image835.png"/><Relationship Id="rId123" Type="http://schemas.openxmlformats.org/officeDocument/2006/relationships/customXml" Target="../ink/ink639.xml"/><Relationship Id="rId128" Type="http://schemas.openxmlformats.org/officeDocument/2006/relationships/image" Target="../media/image850.png"/><Relationship Id="rId5" Type="http://schemas.openxmlformats.org/officeDocument/2006/relationships/image" Target="../media/image789.png"/><Relationship Id="rId90" Type="http://schemas.openxmlformats.org/officeDocument/2006/relationships/image" Target="../media/image829.png"/><Relationship Id="rId95" Type="http://schemas.openxmlformats.org/officeDocument/2006/relationships/customXml" Target="../ink/ink625.xml"/><Relationship Id="rId22" Type="http://schemas.openxmlformats.org/officeDocument/2006/relationships/customXml" Target="../ink/ink588.xml"/><Relationship Id="rId27" Type="http://schemas.openxmlformats.org/officeDocument/2006/relationships/image" Target="../media/image800.png"/><Relationship Id="rId43" Type="http://schemas.openxmlformats.org/officeDocument/2006/relationships/customXml" Target="../ink/ink599.xml"/><Relationship Id="rId48" Type="http://schemas.openxmlformats.org/officeDocument/2006/relationships/image" Target="../media/image808.png"/><Relationship Id="rId64" Type="http://schemas.openxmlformats.org/officeDocument/2006/relationships/image" Target="../media/image816.png"/><Relationship Id="rId69" Type="http://schemas.openxmlformats.org/officeDocument/2006/relationships/customXml" Target="../ink/ink612.xml"/><Relationship Id="rId113" Type="http://schemas.openxmlformats.org/officeDocument/2006/relationships/customXml" Target="../ink/ink634.xml"/><Relationship Id="rId118" Type="http://schemas.openxmlformats.org/officeDocument/2006/relationships/image" Target="../media/image845.png"/><Relationship Id="rId134" Type="http://schemas.openxmlformats.org/officeDocument/2006/relationships/image" Target="../media/image853.png"/><Relationship Id="rId139" Type="http://schemas.openxmlformats.org/officeDocument/2006/relationships/customXml" Target="../ink/ink647.xml"/><Relationship Id="rId80" Type="http://schemas.openxmlformats.org/officeDocument/2006/relationships/image" Target="../media/image824.png"/><Relationship Id="rId85" Type="http://schemas.openxmlformats.org/officeDocument/2006/relationships/customXml" Target="../ink/ink620.xml"/><Relationship Id="rId12" Type="http://schemas.openxmlformats.org/officeDocument/2006/relationships/customXml" Target="../ink/ink583.xml"/><Relationship Id="rId17" Type="http://schemas.openxmlformats.org/officeDocument/2006/relationships/image" Target="../media/image795.png"/><Relationship Id="rId33" Type="http://schemas.openxmlformats.org/officeDocument/2006/relationships/image" Target="../media/image651.png"/><Relationship Id="rId38" Type="http://schemas.openxmlformats.org/officeDocument/2006/relationships/image" Target="../media/image803.png"/><Relationship Id="rId59" Type="http://schemas.openxmlformats.org/officeDocument/2006/relationships/customXml" Target="../ink/ink607.xml"/><Relationship Id="rId103" Type="http://schemas.openxmlformats.org/officeDocument/2006/relationships/customXml" Target="../ink/ink629.xml"/><Relationship Id="rId108" Type="http://schemas.openxmlformats.org/officeDocument/2006/relationships/image" Target="../media/image840.png"/><Relationship Id="rId124" Type="http://schemas.openxmlformats.org/officeDocument/2006/relationships/image" Target="../media/image848.png"/><Relationship Id="rId129" Type="http://schemas.openxmlformats.org/officeDocument/2006/relationships/customXml" Target="../ink/ink642.xml"/><Relationship Id="rId54" Type="http://schemas.openxmlformats.org/officeDocument/2006/relationships/image" Target="../media/image811.png"/><Relationship Id="rId70" Type="http://schemas.openxmlformats.org/officeDocument/2006/relationships/image" Target="../media/image819.png"/><Relationship Id="rId75" Type="http://schemas.openxmlformats.org/officeDocument/2006/relationships/customXml" Target="../ink/ink615.xml"/><Relationship Id="rId91" Type="http://schemas.openxmlformats.org/officeDocument/2006/relationships/customXml" Target="../ink/ink623.xml"/><Relationship Id="rId96" Type="http://schemas.openxmlformats.org/officeDocument/2006/relationships/image" Target="../media/image832.png"/><Relationship Id="rId140" Type="http://schemas.openxmlformats.org/officeDocument/2006/relationships/image" Target="../media/image856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80.xml"/><Relationship Id="rId23" Type="http://schemas.openxmlformats.org/officeDocument/2006/relationships/image" Target="../media/image798.png"/><Relationship Id="rId28" Type="http://schemas.openxmlformats.org/officeDocument/2006/relationships/customXml" Target="../ink/ink591.xml"/><Relationship Id="rId49" Type="http://schemas.openxmlformats.org/officeDocument/2006/relationships/customXml" Target="../ink/ink602.xml"/><Relationship Id="rId114" Type="http://schemas.openxmlformats.org/officeDocument/2006/relationships/image" Target="../media/image843.png"/><Relationship Id="rId119" Type="http://schemas.openxmlformats.org/officeDocument/2006/relationships/customXml" Target="../ink/ink637.xml"/><Relationship Id="rId44" Type="http://schemas.openxmlformats.org/officeDocument/2006/relationships/image" Target="../media/image806.png"/><Relationship Id="rId60" Type="http://schemas.openxmlformats.org/officeDocument/2006/relationships/image" Target="../media/image814.png"/><Relationship Id="rId65" Type="http://schemas.openxmlformats.org/officeDocument/2006/relationships/customXml" Target="../ink/ink610.xml"/><Relationship Id="rId81" Type="http://schemas.openxmlformats.org/officeDocument/2006/relationships/customXml" Target="../ink/ink618.xml"/><Relationship Id="rId86" Type="http://schemas.openxmlformats.org/officeDocument/2006/relationships/image" Target="../media/image827.png"/><Relationship Id="rId130" Type="http://schemas.openxmlformats.org/officeDocument/2006/relationships/image" Target="../media/image851.png"/><Relationship Id="rId135" Type="http://schemas.openxmlformats.org/officeDocument/2006/relationships/customXml" Target="../ink/ink645.xml"/><Relationship Id="rId13" Type="http://schemas.openxmlformats.org/officeDocument/2006/relationships/image" Target="../media/image793.png"/><Relationship Id="rId18" Type="http://schemas.openxmlformats.org/officeDocument/2006/relationships/customXml" Target="../ink/ink586.xml"/><Relationship Id="rId39" Type="http://schemas.openxmlformats.org/officeDocument/2006/relationships/customXml" Target="../ink/ink597.xml"/><Relationship Id="rId109" Type="http://schemas.openxmlformats.org/officeDocument/2006/relationships/customXml" Target="../ink/ink632.xml"/><Relationship Id="rId34" Type="http://schemas.openxmlformats.org/officeDocument/2006/relationships/customXml" Target="../ink/ink594.xml"/><Relationship Id="rId50" Type="http://schemas.openxmlformats.org/officeDocument/2006/relationships/image" Target="../media/image809.png"/><Relationship Id="rId55" Type="http://schemas.openxmlformats.org/officeDocument/2006/relationships/customXml" Target="../ink/ink605.xml"/><Relationship Id="rId76" Type="http://schemas.openxmlformats.org/officeDocument/2006/relationships/image" Target="../media/image822.png"/><Relationship Id="rId97" Type="http://schemas.openxmlformats.org/officeDocument/2006/relationships/customXml" Target="../ink/ink626.xml"/><Relationship Id="rId104" Type="http://schemas.openxmlformats.org/officeDocument/2006/relationships/image" Target="../media/image836.png"/><Relationship Id="rId120" Type="http://schemas.openxmlformats.org/officeDocument/2006/relationships/image" Target="../media/image846.png"/><Relationship Id="rId125" Type="http://schemas.openxmlformats.org/officeDocument/2006/relationships/customXml" Target="../ink/ink640.xml"/><Relationship Id="rId7" Type="http://schemas.openxmlformats.org/officeDocument/2006/relationships/image" Target="../media/image790.png"/><Relationship Id="rId71" Type="http://schemas.openxmlformats.org/officeDocument/2006/relationships/customXml" Target="../ink/ink613.xml"/><Relationship Id="rId92" Type="http://schemas.openxmlformats.org/officeDocument/2006/relationships/image" Target="../media/image830.png"/><Relationship Id="rId2" Type="http://schemas.openxmlformats.org/officeDocument/2006/relationships/customXml" Target="../ink/ink578.xml"/><Relationship Id="rId29" Type="http://schemas.openxmlformats.org/officeDocument/2006/relationships/image" Target="../media/image801.png"/><Relationship Id="rId24" Type="http://schemas.openxmlformats.org/officeDocument/2006/relationships/customXml" Target="../ink/ink589.xml"/><Relationship Id="rId40" Type="http://schemas.openxmlformats.org/officeDocument/2006/relationships/image" Target="../media/image804.png"/><Relationship Id="rId45" Type="http://schemas.openxmlformats.org/officeDocument/2006/relationships/customXml" Target="../ink/ink600.xml"/><Relationship Id="rId66" Type="http://schemas.openxmlformats.org/officeDocument/2006/relationships/image" Target="../media/image817.png"/><Relationship Id="rId87" Type="http://schemas.openxmlformats.org/officeDocument/2006/relationships/customXml" Target="../ink/ink621.xml"/><Relationship Id="rId110" Type="http://schemas.openxmlformats.org/officeDocument/2006/relationships/image" Target="../media/image841.png"/><Relationship Id="rId115" Type="http://schemas.openxmlformats.org/officeDocument/2006/relationships/customXml" Target="../ink/ink635.xml"/><Relationship Id="rId131" Type="http://schemas.openxmlformats.org/officeDocument/2006/relationships/customXml" Target="../ink/ink643.xml"/><Relationship Id="rId136" Type="http://schemas.openxmlformats.org/officeDocument/2006/relationships/image" Target="../media/image854.png"/><Relationship Id="rId61" Type="http://schemas.openxmlformats.org/officeDocument/2006/relationships/customXml" Target="../ink/ink608.xml"/><Relationship Id="rId82" Type="http://schemas.openxmlformats.org/officeDocument/2006/relationships/image" Target="../media/image825.png"/><Relationship Id="rId19" Type="http://schemas.openxmlformats.org/officeDocument/2006/relationships/image" Target="../media/image796.png"/><Relationship Id="rId14" Type="http://schemas.openxmlformats.org/officeDocument/2006/relationships/customXml" Target="../ink/ink584.xml"/><Relationship Id="rId30" Type="http://schemas.openxmlformats.org/officeDocument/2006/relationships/customXml" Target="../ink/ink592.xml"/><Relationship Id="rId35" Type="http://schemas.openxmlformats.org/officeDocument/2006/relationships/customXml" Target="../ink/ink595.xml"/><Relationship Id="rId56" Type="http://schemas.openxmlformats.org/officeDocument/2006/relationships/image" Target="../media/image812.png"/><Relationship Id="rId77" Type="http://schemas.openxmlformats.org/officeDocument/2006/relationships/customXml" Target="../ink/ink616.xml"/><Relationship Id="rId100" Type="http://schemas.openxmlformats.org/officeDocument/2006/relationships/image" Target="../media/image834.png"/><Relationship Id="rId105" Type="http://schemas.openxmlformats.org/officeDocument/2006/relationships/customXml" Target="../ink/ink630.xml"/><Relationship Id="rId126" Type="http://schemas.openxmlformats.org/officeDocument/2006/relationships/image" Target="../media/image849.png"/><Relationship Id="rId8" Type="http://schemas.openxmlformats.org/officeDocument/2006/relationships/customXml" Target="../ink/ink581.xml"/><Relationship Id="rId51" Type="http://schemas.openxmlformats.org/officeDocument/2006/relationships/customXml" Target="../ink/ink603.xml"/><Relationship Id="rId72" Type="http://schemas.openxmlformats.org/officeDocument/2006/relationships/image" Target="../media/image820.png"/><Relationship Id="rId93" Type="http://schemas.openxmlformats.org/officeDocument/2006/relationships/customXml" Target="../ink/ink624.xml"/><Relationship Id="rId98" Type="http://schemas.openxmlformats.org/officeDocument/2006/relationships/image" Target="../media/image833.png"/><Relationship Id="rId121" Type="http://schemas.openxmlformats.org/officeDocument/2006/relationships/customXml" Target="../ink/ink638.xml"/><Relationship Id="rId3" Type="http://schemas.openxmlformats.org/officeDocument/2006/relationships/image" Target="../media/image788.png"/><Relationship Id="rId25" Type="http://schemas.openxmlformats.org/officeDocument/2006/relationships/image" Target="../media/image799.png"/><Relationship Id="rId46" Type="http://schemas.openxmlformats.org/officeDocument/2006/relationships/image" Target="../media/image807.png"/><Relationship Id="rId67" Type="http://schemas.openxmlformats.org/officeDocument/2006/relationships/customXml" Target="../ink/ink611.xml"/><Relationship Id="rId116" Type="http://schemas.openxmlformats.org/officeDocument/2006/relationships/image" Target="../media/image844.png"/><Relationship Id="rId137" Type="http://schemas.openxmlformats.org/officeDocument/2006/relationships/customXml" Target="../ink/ink646.xml"/><Relationship Id="rId20" Type="http://schemas.openxmlformats.org/officeDocument/2006/relationships/customXml" Target="../ink/ink587.xml"/><Relationship Id="rId41" Type="http://schemas.openxmlformats.org/officeDocument/2006/relationships/customXml" Target="../ink/ink598.xml"/><Relationship Id="rId62" Type="http://schemas.openxmlformats.org/officeDocument/2006/relationships/image" Target="../media/image815.png"/><Relationship Id="rId83" Type="http://schemas.openxmlformats.org/officeDocument/2006/relationships/customXml" Target="../ink/ink619.xml"/><Relationship Id="rId88" Type="http://schemas.openxmlformats.org/officeDocument/2006/relationships/image" Target="../media/image828.png"/><Relationship Id="rId111" Type="http://schemas.openxmlformats.org/officeDocument/2006/relationships/customXml" Target="../ink/ink633.xml"/><Relationship Id="rId132" Type="http://schemas.openxmlformats.org/officeDocument/2006/relationships/image" Target="../media/image852.png"/><Relationship Id="rId15" Type="http://schemas.openxmlformats.org/officeDocument/2006/relationships/image" Target="../media/image794.png"/><Relationship Id="rId36" Type="http://schemas.openxmlformats.org/officeDocument/2006/relationships/image" Target="../media/image802.png"/><Relationship Id="rId57" Type="http://schemas.openxmlformats.org/officeDocument/2006/relationships/customXml" Target="../ink/ink606.xml"/><Relationship Id="rId106" Type="http://schemas.openxmlformats.org/officeDocument/2006/relationships/image" Target="../media/image837.png"/><Relationship Id="rId127" Type="http://schemas.openxmlformats.org/officeDocument/2006/relationships/customXml" Target="../ink/ink641.xml"/><Relationship Id="rId10" Type="http://schemas.openxmlformats.org/officeDocument/2006/relationships/customXml" Target="../ink/ink582.xml"/><Relationship Id="rId31" Type="http://schemas.openxmlformats.org/officeDocument/2006/relationships/image" Target="../media/image71.png"/><Relationship Id="rId52" Type="http://schemas.openxmlformats.org/officeDocument/2006/relationships/image" Target="../media/image810.png"/><Relationship Id="rId73" Type="http://schemas.openxmlformats.org/officeDocument/2006/relationships/customXml" Target="../ink/ink614.xml"/><Relationship Id="rId78" Type="http://schemas.openxmlformats.org/officeDocument/2006/relationships/image" Target="../media/image823.png"/><Relationship Id="rId94" Type="http://schemas.openxmlformats.org/officeDocument/2006/relationships/image" Target="../media/image831.png"/><Relationship Id="rId99" Type="http://schemas.openxmlformats.org/officeDocument/2006/relationships/customXml" Target="../ink/ink627.xml"/><Relationship Id="rId101" Type="http://schemas.openxmlformats.org/officeDocument/2006/relationships/customXml" Target="../ink/ink628.xml"/><Relationship Id="rId122" Type="http://schemas.openxmlformats.org/officeDocument/2006/relationships/image" Target="../media/image847.png"/><Relationship Id="rId4" Type="http://schemas.openxmlformats.org/officeDocument/2006/relationships/customXml" Target="../ink/ink579.xml"/><Relationship Id="rId9" Type="http://schemas.openxmlformats.org/officeDocument/2006/relationships/image" Target="../media/image791.png"/><Relationship Id="rId26" Type="http://schemas.openxmlformats.org/officeDocument/2006/relationships/customXml" Target="../ink/ink590.xml"/><Relationship Id="rId47" Type="http://schemas.openxmlformats.org/officeDocument/2006/relationships/customXml" Target="../ink/ink601.xml"/><Relationship Id="rId68" Type="http://schemas.openxmlformats.org/officeDocument/2006/relationships/image" Target="../media/image818.png"/><Relationship Id="rId89" Type="http://schemas.openxmlformats.org/officeDocument/2006/relationships/customXml" Target="../ink/ink622.xml"/><Relationship Id="rId112" Type="http://schemas.openxmlformats.org/officeDocument/2006/relationships/image" Target="../media/image842.png"/><Relationship Id="rId133" Type="http://schemas.openxmlformats.org/officeDocument/2006/relationships/customXml" Target="../ink/ink644.xml"/></Relationships>
</file>

<file path=ppt/slides/_rels/slide2.xml.rels><?xml version="1.0" encoding="UTF-8" standalone="yes"?>
<Relationships xmlns="http://schemas.openxmlformats.org/package/2006/relationships"><Relationship Id="rId8" Type="http://schemas.openxmlformats.org/officeDocument/2006/relationships/customXml" Target="../ink/ink9.xml"/><Relationship Id="rId13" Type="http://schemas.openxmlformats.org/officeDocument/2006/relationships/image" Target="../media/image11.png"/><Relationship Id="rId3" Type="http://schemas.openxmlformats.org/officeDocument/2006/relationships/image" Target="../media/image8.png"/><Relationship Id="rId7" Type="http://schemas.openxmlformats.org/officeDocument/2006/relationships/image" Target="../media/image10.png"/><Relationship Id="rId12" Type="http://schemas.openxmlformats.org/officeDocument/2006/relationships/customXml" Target="../ink/ink11.xml"/><Relationship Id="rId2" Type="http://schemas.openxmlformats.org/officeDocument/2006/relationships/customXml" Target="../ink/ink6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8.xml"/><Relationship Id="rId11" Type="http://schemas.openxmlformats.org/officeDocument/2006/relationships/image" Target="../media/image4.png"/><Relationship Id="rId5" Type="http://schemas.openxmlformats.org/officeDocument/2006/relationships/image" Target="../media/image9.png"/><Relationship Id="rId10" Type="http://schemas.openxmlformats.org/officeDocument/2006/relationships/customXml" Target="../ink/ink10.xml"/><Relationship Id="rId4" Type="http://schemas.openxmlformats.org/officeDocument/2006/relationships/customXml" Target="../ink/ink7.xml"/><Relationship Id="rId9" Type="http://schemas.openxmlformats.org/officeDocument/2006/relationships/image" Target="../media/image3.png"/></Relationships>
</file>

<file path=ppt/slides/_rels/slide20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706.xml"/><Relationship Id="rId21" Type="http://schemas.openxmlformats.org/officeDocument/2006/relationships/image" Target="../media/image797.png"/><Relationship Id="rId42" Type="http://schemas.openxmlformats.org/officeDocument/2006/relationships/image" Target="../media/image805.png"/><Relationship Id="rId63" Type="http://schemas.openxmlformats.org/officeDocument/2006/relationships/customXml" Target="../ink/ink679.xml"/><Relationship Id="rId84" Type="http://schemas.openxmlformats.org/officeDocument/2006/relationships/image" Target="../media/image826.png"/><Relationship Id="rId138" Type="http://schemas.openxmlformats.org/officeDocument/2006/relationships/image" Target="../media/image855.png"/><Relationship Id="rId159" Type="http://schemas.openxmlformats.org/officeDocument/2006/relationships/customXml" Target="../ink/ink727.xml"/><Relationship Id="rId107" Type="http://schemas.openxmlformats.org/officeDocument/2006/relationships/customXml" Target="../ink/ink701.xml"/><Relationship Id="rId11" Type="http://schemas.openxmlformats.org/officeDocument/2006/relationships/image" Target="../media/image792.png"/><Relationship Id="rId32" Type="http://schemas.openxmlformats.org/officeDocument/2006/relationships/customXml" Target="../ink/ink663.xml"/><Relationship Id="rId53" Type="http://schemas.openxmlformats.org/officeDocument/2006/relationships/customXml" Target="../ink/ink674.xml"/><Relationship Id="rId74" Type="http://schemas.openxmlformats.org/officeDocument/2006/relationships/image" Target="../media/image821.png"/><Relationship Id="rId128" Type="http://schemas.openxmlformats.org/officeDocument/2006/relationships/image" Target="../media/image850.png"/><Relationship Id="rId149" Type="http://schemas.openxmlformats.org/officeDocument/2006/relationships/customXml" Target="../ink/ink722.xml"/><Relationship Id="rId5" Type="http://schemas.openxmlformats.org/officeDocument/2006/relationships/image" Target="../media/image789.png"/><Relationship Id="rId95" Type="http://schemas.openxmlformats.org/officeDocument/2006/relationships/customXml" Target="../ink/ink695.xml"/><Relationship Id="rId160" Type="http://schemas.openxmlformats.org/officeDocument/2006/relationships/image" Target="../media/image866.png"/><Relationship Id="rId22" Type="http://schemas.openxmlformats.org/officeDocument/2006/relationships/customXml" Target="../ink/ink658.xml"/><Relationship Id="rId43" Type="http://schemas.openxmlformats.org/officeDocument/2006/relationships/customXml" Target="../ink/ink669.xml"/><Relationship Id="rId64" Type="http://schemas.openxmlformats.org/officeDocument/2006/relationships/image" Target="../media/image816.png"/><Relationship Id="rId118" Type="http://schemas.openxmlformats.org/officeDocument/2006/relationships/image" Target="../media/image845.png"/><Relationship Id="rId139" Type="http://schemas.openxmlformats.org/officeDocument/2006/relationships/customXml" Target="../ink/ink717.xml"/><Relationship Id="rId85" Type="http://schemas.openxmlformats.org/officeDocument/2006/relationships/customXml" Target="../ink/ink690.xml"/><Relationship Id="rId150" Type="http://schemas.openxmlformats.org/officeDocument/2006/relationships/image" Target="../media/image861.png"/><Relationship Id="rId12" Type="http://schemas.openxmlformats.org/officeDocument/2006/relationships/customXml" Target="../ink/ink653.xml"/><Relationship Id="rId17" Type="http://schemas.openxmlformats.org/officeDocument/2006/relationships/image" Target="../media/image795.png"/><Relationship Id="rId33" Type="http://schemas.openxmlformats.org/officeDocument/2006/relationships/image" Target="../media/image651.png"/><Relationship Id="rId38" Type="http://schemas.openxmlformats.org/officeDocument/2006/relationships/image" Target="../media/image803.png"/><Relationship Id="rId59" Type="http://schemas.openxmlformats.org/officeDocument/2006/relationships/customXml" Target="../ink/ink677.xml"/><Relationship Id="rId103" Type="http://schemas.openxmlformats.org/officeDocument/2006/relationships/customXml" Target="../ink/ink699.xml"/><Relationship Id="rId108" Type="http://schemas.openxmlformats.org/officeDocument/2006/relationships/image" Target="../media/image840.png"/><Relationship Id="rId124" Type="http://schemas.openxmlformats.org/officeDocument/2006/relationships/image" Target="../media/image848.png"/><Relationship Id="rId129" Type="http://schemas.openxmlformats.org/officeDocument/2006/relationships/customXml" Target="../ink/ink712.xml"/><Relationship Id="rId54" Type="http://schemas.openxmlformats.org/officeDocument/2006/relationships/image" Target="../media/image811.png"/><Relationship Id="rId70" Type="http://schemas.openxmlformats.org/officeDocument/2006/relationships/image" Target="../media/image819.png"/><Relationship Id="rId75" Type="http://schemas.openxmlformats.org/officeDocument/2006/relationships/customXml" Target="../ink/ink685.xml"/><Relationship Id="rId91" Type="http://schemas.openxmlformats.org/officeDocument/2006/relationships/customXml" Target="../ink/ink693.xml"/><Relationship Id="rId96" Type="http://schemas.openxmlformats.org/officeDocument/2006/relationships/image" Target="../media/image832.png"/><Relationship Id="rId140" Type="http://schemas.openxmlformats.org/officeDocument/2006/relationships/image" Target="../media/image856.png"/><Relationship Id="rId145" Type="http://schemas.openxmlformats.org/officeDocument/2006/relationships/customXml" Target="../ink/ink720.xml"/><Relationship Id="rId161" Type="http://schemas.openxmlformats.org/officeDocument/2006/relationships/customXml" Target="../ink/ink728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650.xml"/><Relationship Id="rId23" Type="http://schemas.openxmlformats.org/officeDocument/2006/relationships/image" Target="../media/image798.png"/><Relationship Id="rId28" Type="http://schemas.openxmlformats.org/officeDocument/2006/relationships/customXml" Target="../ink/ink661.xml"/><Relationship Id="rId49" Type="http://schemas.openxmlformats.org/officeDocument/2006/relationships/customXml" Target="../ink/ink672.xml"/><Relationship Id="rId114" Type="http://schemas.openxmlformats.org/officeDocument/2006/relationships/image" Target="../media/image843.png"/><Relationship Id="rId119" Type="http://schemas.openxmlformats.org/officeDocument/2006/relationships/customXml" Target="../ink/ink707.xml"/><Relationship Id="rId44" Type="http://schemas.openxmlformats.org/officeDocument/2006/relationships/image" Target="../media/image806.png"/><Relationship Id="rId60" Type="http://schemas.openxmlformats.org/officeDocument/2006/relationships/image" Target="../media/image814.png"/><Relationship Id="rId65" Type="http://schemas.openxmlformats.org/officeDocument/2006/relationships/customXml" Target="../ink/ink680.xml"/><Relationship Id="rId81" Type="http://schemas.openxmlformats.org/officeDocument/2006/relationships/customXml" Target="../ink/ink688.xml"/><Relationship Id="rId86" Type="http://schemas.openxmlformats.org/officeDocument/2006/relationships/image" Target="../media/image827.png"/><Relationship Id="rId130" Type="http://schemas.openxmlformats.org/officeDocument/2006/relationships/image" Target="../media/image851.png"/><Relationship Id="rId135" Type="http://schemas.openxmlformats.org/officeDocument/2006/relationships/customXml" Target="../ink/ink715.xml"/><Relationship Id="rId151" Type="http://schemas.openxmlformats.org/officeDocument/2006/relationships/customXml" Target="../ink/ink723.xml"/><Relationship Id="rId156" Type="http://schemas.openxmlformats.org/officeDocument/2006/relationships/image" Target="../media/image864.png"/><Relationship Id="rId13" Type="http://schemas.openxmlformats.org/officeDocument/2006/relationships/image" Target="../media/image793.png"/><Relationship Id="rId18" Type="http://schemas.openxmlformats.org/officeDocument/2006/relationships/customXml" Target="../ink/ink656.xml"/><Relationship Id="rId39" Type="http://schemas.openxmlformats.org/officeDocument/2006/relationships/customXml" Target="../ink/ink667.xml"/><Relationship Id="rId109" Type="http://schemas.openxmlformats.org/officeDocument/2006/relationships/customXml" Target="../ink/ink702.xml"/><Relationship Id="rId34" Type="http://schemas.openxmlformats.org/officeDocument/2006/relationships/customXml" Target="../ink/ink664.xml"/><Relationship Id="rId50" Type="http://schemas.openxmlformats.org/officeDocument/2006/relationships/image" Target="../media/image809.png"/><Relationship Id="rId55" Type="http://schemas.openxmlformats.org/officeDocument/2006/relationships/customXml" Target="../ink/ink675.xml"/><Relationship Id="rId76" Type="http://schemas.openxmlformats.org/officeDocument/2006/relationships/image" Target="../media/image822.png"/><Relationship Id="rId97" Type="http://schemas.openxmlformats.org/officeDocument/2006/relationships/customXml" Target="../ink/ink696.xml"/><Relationship Id="rId104" Type="http://schemas.openxmlformats.org/officeDocument/2006/relationships/image" Target="../media/image836.png"/><Relationship Id="rId120" Type="http://schemas.openxmlformats.org/officeDocument/2006/relationships/image" Target="../media/image846.png"/><Relationship Id="rId125" Type="http://schemas.openxmlformats.org/officeDocument/2006/relationships/customXml" Target="../ink/ink710.xml"/><Relationship Id="rId141" Type="http://schemas.openxmlformats.org/officeDocument/2006/relationships/customXml" Target="../ink/ink718.xml"/><Relationship Id="rId146" Type="http://schemas.openxmlformats.org/officeDocument/2006/relationships/image" Target="../media/image859.png"/><Relationship Id="rId7" Type="http://schemas.openxmlformats.org/officeDocument/2006/relationships/image" Target="../media/image790.png"/><Relationship Id="rId71" Type="http://schemas.openxmlformats.org/officeDocument/2006/relationships/customXml" Target="../ink/ink683.xml"/><Relationship Id="rId92" Type="http://schemas.openxmlformats.org/officeDocument/2006/relationships/image" Target="../media/image830.png"/><Relationship Id="rId162" Type="http://schemas.openxmlformats.org/officeDocument/2006/relationships/image" Target="../media/image867.png"/><Relationship Id="rId2" Type="http://schemas.openxmlformats.org/officeDocument/2006/relationships/customXml" Target="../ink/ink648.xml"/><Relationship Id="rId29" Type="http://schemas.openxmlformats.org/officeDocument/2006/relationships/image" Target="../media/image801.png"/><Relationship Id="rId24" Type="http://schemas.openxmlformats.org/officeDocument/2006/relationships/customXml" Target="../ink/ink659.xml"/><Relationship Id="rId40" Type="http://schemas.openxmlformats.org/officeDocument/2006/relationships/image" Target="../media/image804.png"/><Relationship Id="rId45" Type="http://schemas.openxmlformats.org/officeDocument/2006/relationships/customXml" Target="../ink/ink670.xml"/><Relationship Id="rId66" Type="http://schemas.openxmlformats.org/officeDocument/2006/relationships/image" Target="../media/image817.png"/><Relationship Id="rId87" Type="http://schemas.openxmlformats.org/officeDocument/2006/relationships/customXml" Target="../ink/ink691.xml"/><Relationship Id="rId110" Type="http://schemas.openxmlformats.org/officeDocument/2006/relationships/image" Target="../media/image841.png"/><Relationship Id="rId115" Type="http://schemas.openxmlformats.org/officeDocument/2006/relationships/customXml" Target="../ink/ink705.xml"/><Relationship Id="rId131" Type="http://schemas.openxmlformats.org/officeDocument/2006/relationships/customXml" Target="../ink/ink713.xml"/><Relationship Id="rId136" Type="http://schemas.openxmlformats.org/officeDocument/2006/relationships/image" Target="../media/image854.png"/><Relationship Id="rId157" Type="http://schemas.openxmlformats.org/officeDocument/2006/relationships/customXml" Target="../ink/ink726.xml"/><Relationship Id="rId61" Type="http://schemas.openxmlformats.org/officeDocument/2006/relationships/customXml" Target="../ink/ink678.xml"/><Relationship Id="rId82" Type="http://schemas.openxmlformats.org/officeDocument/2006/relationships/image" Target="../media/image825.png"/><Relationship Id="rId152" Type="http://schemas.openxmlformats.org/officeDocument/2006/relationships/image" Target="../media/image862.png"/><Relationship Id="rId19" Type="http://schemas.openxmlformats.org/officeDocument/2006/relationships/image" Target="../media/image796.png"/><Relationship Id="rId14" Type="http://schemas.openxmlformats.org/officeDocument/2006/relationships/customXml" Target="../ink/ink654.xml"/><Relationship Id="rId30" Type="http://schemas.openxmlformats.org/officeDocument/2006/relationships/customXml" Target="../ink/ink662.xml"/><Relationship Id="rId35" Type="http://schemas.openxmlformats.org/officeDocument/2006/relationships/customXml" Target="../ink/ink665.xml"/><Relationship Id="rId56" Type="http://schemas.openxmlformats.org/officeDocument/2006/relationships/image" Target="../media/image812.png"/><Relationship Id="rId77" Type="http://schemas.openxmlformats.org/officeDocument/2006/relationships/customXml" Target="../ink/ink686.xml"/><Relationship Id="rId100" Type="http://schemas.openxmlformats.org/officeDocument/2006/relationships/image" Target="../media/image834.png"/><Relationship Id="rId105" Type="http://schemas.openxmlformats.org/officeDocument/2006/relationships/customXml" Target="../ink/ink700.xml"/><Relationship Id="rId126" Type="http://schemas.openxmlformats.org/officeDocument/2006/relationships/image" Target="../media/image849.png"/><Relationship Id="rId147" Type="http://schemas.openxmlformats.org/officeDocument/2006/relationships/customXml" Target="../ink/ink721.xml"/><Relationship Id="rId8" Type="http://schemas.openxmlformats.org/officeDocument/2006/relationships/customXml" Target="../ink/ink651.xml"/><Relationship Id="rId51" Type="http://schemas.openxmlformats.org/officeDocument/2006/relationships/customXml" Target="../ink/ink673.xml"/><Relationship Id="rId72" Type="http://schemas.openxmlformats.org/officeDocument/2006/relationships/image" Target="../media/image820.png"/><Relationship Id="rId93" Type="http://schemas.openxmlformats.org/officeDocument/2006/relationships/customXml" Target="../ink/ink694.xml"/><Relationship Id="rId98" Type="http://schemas.openxmlformats.org/officeDocument/2006/relationships/image" Target="../media/image833.png"/><Relationship Id="rId121" Type="http://schemas.openxmlformats.org/officeDocument/2006/relationships/customXml" Target="../ink/ink708.xml"/><Relationship Id="rId142" Type="http://schemas.openxmlformats.org/officeDocument/2006/relationships/image" Target="../media/image857.png"/><Relationship Id="rId163" Type="http://schemas.openxmlformats.org/officeDocument/2006/relationships/customXml" Target="../ink/ink729.xml"/><Relationship Id="rId3" Type="http://schemas.openxmlformats.org/officeDocument/2006/relationships/image" Target="../media/image788.png"/><Relationship Id="rId25" Type="http://schemas.openxmlformats.org/officeDocument/2006/relationships/image" Target="../media/image799.png"/><Relationship Id="rId46" Type="http://schemas.openxmlformats.org/officeDocument/2006/relationships/image" Target="../media/image807.png"/><Relationship Id="rId67" Type="http://schemas.openxmlformats.org/officeDocument/2006/relationships/customXml" Target="../ink/ink681.xml"/><Relationship Id="rId116" Type="http://schemas.openxmlformats.org/officeDocument/2006/relationships/image" Target="../media/image844.png"/><Relationship Id="rId137" Type="http://schemas.openxmlformats.org/officeDocument/2006/relationships/customXml" Target="../ink/ink716.xml"/><Relationship Id="rId158" Type="http://schemas.openxmlformats.org/officeDocument/2006/relationships/image" Target="../media/image865.png"/><Relationship Id="rId20" Type="http://schemas.openxmlformats.org/officeDocument/2006/relationships/customXml" Target="../ink/ink657.xml"/><Relationship Id="rId41" Type="http://schemas.openxmlformats.org/officeDocument/2006/relationships/customXml" Target="../ink/ink668.xml"/><Relationship Id="rId62" Type="http://schemas.openxmlformats.org/officeDocument/2006/relationships/image" Target="../media/image815.png"/><Relationship Id="rId83" Type="http://schemas.openxmlformats.org/officeDocument/2006/relationships/customXml" Target="../ink/ink689.xml"/><Relationship Id="rId88" Type="http://schemas.openxmlformats.org/officeDocument/2006/relationships/image" Target="../media/image828.png"/><Relationship Id="rId111" Type="http://schemas.openxmlformats.org/officeDocument/2006/relationships/customXml" Target="../ink/ink703.xml"/><Relationship Id="rId132" Type="http://schemas.openxmlformats.org/officeDocument/2006/relationships/image" Target="../media/image852.png"/><Relationship Id="rId153" Type="http://schemas.openxmlformats.org/officeDocument/2006/relationships/customXml" Target="../ink/ink724.xml"/><Relationship Id="rId15" Type="http://schemas.openxmlformats.org/officeDocument/2006/relationships/image" Target="../media/image794.png"/><Relationship Id="rId36" Type="http://schemas.openxmlformats.org/officeDocument/2006/relationships/image" Target="../media/image802.png"/><Relationship Id="rId57" Type="http://schemas.openxmlformats.org/officeDocument/2006/relationships/customXml" Target="../ink/ink676.xml"/><Relationship Id="rId106" Type="http://schemas.openxmlformats.org/officeDocument/2006/relationships/image" Target="../media/image837.png"/><Relationship Id="rId127" Type="http://schemas.openxmlformats.org/officeDocument/2006/relationships/customXml" Target="../ink/ink711.xml"/><Relationship Id="rId10" Type="http://schemas.openxmlformats.org/officeDocument/2006/relationships/customXml" Target="../ink/ink652.xml"/><Relationship Id="rId31" Type="http://schemas.openxmlformats.org/officeDocument/2006/relationships/image" Target="../media/image71.png"/><Relationship Id="rId52" Type="http://schemas.openxmlformats.org/officeDocument/2006/relationships/image" Target="../media/image810.png"/><Relationship Id="rId73" Type="http://schemas.openxmlformats.org/officeDocument/2006/relationships/customXml" Target="../ink/ink684.xml"/><Relationship Id="rId78" Type="http://schemas.openxmlformats.org/officeDocument/2006/relationships/image" Target="../media/image823.png"/><Relationship Id="rId94" Type="http://schemas.openxmlformats.org/officeDocument/2006/relationships/image" Target="../media/image831.png"/><Relationship Id="rId99" Type="http://schemas.openxmlformats.org/officeDocument/2006/relationships/customXml" Target="../ink/ink697.xml"/><Relationship Id="rId101" Type="http://schemas.openxmlformats.org/officeDocument/2006/relationships/customXml" Target="../ink/ink698.xml"/><Relationship Id="rId122" Type="http://schemas.openxmlformats.org/officeDocument/2006/relationships/image" Target="../media/image847.png"/><Relationship Id="rId143" Type="http://schemas.openxmlformats.org/officeDocument/2006/relationships/customXml" Target="../ink/ink719.xml"/><Relationship Id="rId148" Type="http://schemas.openxmlformats.org/officeDocument/2006/relationships/image" Target="../media/image860.png"/><Relationship Id="rId164" Type="http://schemas.openxmlformats.org/officeDocument/2006/relationships/image" Target="../media/image868.png"/><Relationship Id="rId4" Type="http://schemas.openxmlformats.org/officeDocument/2006/relationships/customXml" Target="../ink/ink649.xml"/><Relationship Id="rId9" Type="http://schemas.openxmlformats.org/officeDocument/2006/relationships/image" Target="../media/image791.png"/><Relationship Id="rId26" Type="http://schemas.openxmlformats.org/officeDocument/2006/relationships/customXml" Target="../ink/ink660.xml"/><Relationship Id="rId47" Type="http://schemas.openxmlformats.org/officeDocument/2006/relationships/customXml" Target="../ink/ink671.xml"/><Relationship Id="rId68" Type="http://schemas.openxmlformats.org/officeDocument/2006/relationships/image" Target="../media/image818.png"/><Relationship Id="rId89" Type="http://schemas.openxmlformats.org/officeDocument/2006/relationships/customXml" Target="../ink/ink692.xml"/><Relationship Id="rId112" Type="http://schemas.openxmlformats.org/officeDocument/2006/relationships/image" Target="../media/image842.png"/><Relationship Id="rId133" Type="http://schemas.openxmlformats.org/officeDocument/2006/relationships/customXml" Target="../ink/ink714.xml"/><Relationship Id="rId154" Type="http://schemas.openxmlformats.org/officeDocument/2006/relationships/image" Target="../media/image863.png"/><Relationship Id="rId16" Type="http://schemas.openxmlformats.org/officeDocument/2006/relationships/customXml" Target="../ink/ink655.xml"/><Relationship Id="rId37" Type="http://schemas.openxmlformats.org/officeDocument/2006/relationships/customXml" Target="../ink/ink666.xml"/><Relationship Id="rId58" Type="http://schemas.openxmlformats.org/officeDocument/2006/relationships/image" Target="../media/image813.png"/><Relationship Id="rId79" Type="http://schemas.openxmlformats.org/officeDocument/2006/relationships/customXml" Target="../ink/ink687.xml"/><Relationship Id="rId102" Type="http://schemas.openxmlformats.org/officeDocument/2006/relationships/image" Target="../media/image835.png"/><Relationship Id="rId123" Type="http://schemas.openxmlformats.org/officeDocument/2006/relationships/customXml" Target="../ink/ink709.xml"/><Relationship Id="rId144" Type="http://schemas.openxmlformats.org/officeDocument/2006/relationships/image" Target="../media/image858.png"/><Relationship Id="rId90" Type="http://schemas.openxmlformats.org/officeDocument/2006/relationships/image" Target="../media/image829.png"/><Relationship Id="rId27" Type="http://schemas.openxmlformats.org/officeDocument/2006/relationships/image" Target="../media/image800.png"/><Relationship Id="rId48" Type="http://schemas.openxmlformats.org/officeDocument/2006/relationships/image" Target="../media/image808.png"/><Relationship Id="rId69" Type="http://schemas.openxmlformats.org/officeDocument/2006/relationships/customXml" Target="../ink/ink682.xml"/><Relationship Id="rId113" Type="http://schemas.openxmlformats.org/officeDocument/2006/relationships/customXml" Target="../ink/ink704.xml"/><Relationship Id="rId134" Type="http://schemas.openxmlformats.org/officeDocument/2006/relationships/image" Target="../media/image853.png"/><Relationship Id="rId80" Type="http://schemas.openxmlformats.org/officeDocument/2006/relationships/image" Target="../media/image824.png"/><Relationship Id="rId155" Type="http://schemas.openxmlformats.org/officeDocument/2006/relationships/customXml" Target="../ink/ink725.xml"/></Relationships>
</file>

<file path=ppt/slides/_rels/slide21.xml.rels><?xml version="1.0" encoding="UTF-8" standalone="yes"?>
<Relationships xmlns="http://schemas.openxmlformats.org/package/2006/relationships"><Relationship Id="rId8" Type="http://schemas.openxmlformats.org/officeDocument/2006/relationships/customXml" Target="../ink/ink733.xml"/><Relationship Id="rId13" Type="http://schemas.openxmlformats.org/officeDocument/2006/relationships/image" Target="../media/image874.png"/><Relationship Id="rId3" Type="http://schemas.openxmlformats.org/officeDocument/2006/relationships/image" Target="../media/image869.png"/><Relationship Id="rId7" Type="http://schemas.openxmlformats.org/officeDocument/2006/relationships/image" Target="../media/image871.png"/><Relationship Id="rId12" Type="http://schemas.openxmlformats.org/officeDocument/2006/relationships/customXml" Target="../ink/ink735.xml"/><Relationship Id="rId2" Type="http://schemas.openxmlformats.org/officeDocument/2006/relationships/customXml" Target="../ink/ink730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732.xml"/><Relationship Id="rId11" Type="http://schemas.openxmlformats.org/officeDocument/2006/relationships/image" Target="../media/image873.png"/><Relationship Id="rId5" Type="http://schemas.openxmlformats.org/officeDocument/2006/relationships/image" Target="../media/image870.png"/><Relationship Id="rId15" Type="http://schemas.openxmlformats.org/officeDocument/2006/relationships/image" Target="../media/image875.png"/><Relationship Id="rId10" Type="http://schemas.openxmlformats.org/officeDocument/2006/relationships/customXml" Target="../ink/ink734.xml"/><Relationship Id="rId4" Type="http://schemas.openxmlformats.org/officeDocument/2006/relationships/customXml" Target="../ink/ink731.xml"/><Relationship Id="rId9" Type="http://schemas.openxmlformats.org/officeDocument/2006/relationships/image" Target="../media/image872.png"/><Relationship Id="rId14" Type="http://schemas.openxmlformats.org/officeDocument/2006/relationships/customXml" Target="../ink/ink736.xml"/></Relationships>
</file>

<file path=ppt/slides/_rels/slide22.xml.rels><?xml version="1.0" encoding="UTF-8" standalone="yes"?>
<Relationships xmlns="http://schemas.openxmlformats.org/package/2006/relationships"><Relationship Id="rId8" Type="http://schemas.openxmlformats.org/officeDocument/2006/relationships/customXml" Target="../ink/ink740.xml"/><Relationship Id="rId13" Type="http://schemas.openxmlformats.org/officeDocument/2006/relationships/image" Target="../media/image876.png"/><Relationship Id="rId3" Type="http://schemas.openxmlformats.org/officeDocument/2006/relationships/image" Target="../media/image869.png"/><Relationship Id="rId7" Type="http://schemas.openxmlformats.org/officeDocument/2006/relationships/image" Target="../media/image871.png"/><Relationship Id="rId12" Type="http://schemas.openxmlformats.org/officeDocument/2006/relationships/customXml" Target="../ink/ink742.xml"/><Relationship Id="rId2" Type="http://schemas.openxmlformats.org/officeDocument/2006/relationships/customXml" Target="../ink/ink737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739.xml"/><Relationship Id="rId11" Type="http://schemas.openxmlformats.org/officeDocument/2006/relationships/image" Target="../media/image873.png"/><Relationship Id="rId5" Type="http://schemas.openxmlformats.org/officeDocument/2006/relationships/image" Target="../media/image870.png"/><Relationship Id="rId15" Type="http://schemas.openxmlformats.org/officeDocument/2006/relationships/image" Target="../media/image875.png"/><Relationship Id="rId10" Type="http://schemas.openxmlformats.org/officeDocument/2006/relationships/customXml" Target="../ink/ink741.xml"/><Relationship Id="rId4" Type="http://schemas.openxmlformats.org/officeDocument/2006/relationships/customXml" Target="../ink/ink738.xml"/><Relationship Id="rId9" Type="http://schemas.openxmlformats.org/officeDocument/2006/relationships/image" Target="../media/image872.png"/><Relationship Id="rId14" Type="http://schemas.openxmlformats.org/officeDocument/2006/relationships/customXml" Target="../ink/ink743.xml"/></Relationships>
</file>

<file path=ppt/slides/_rels/slide23.xml.rels><?xml version="1.0" encoding="UTF-8" standalone="yes"?>
<Relationships xmlns="http://schemas.openxmlformats.org/package/2006/relationships"><Relationship Id="rId8" Type="http://schemas.openxmlformats.org/officeDocument/2006/relationships/customXml" Target="../ink/ink747.xml"/><Relationship Id="rId13" Type="http://schemas.openxmlformats.org/officeDocument/2006/relationships/image" Target="../media/image876.png"/><Relationship Id="rId3" Type="http://schemas.openxmlformats.org/officeDocument/2006/relationships/image" Target="../media/image869.png"/><Relationship Id="rId7" Type="http://schemas.openxmlformats.org/officeDocument/2006/relationships/image" Target="../media/image871.png"/><Relationship Id="rId12" Type="http://schemas.openxmlformats.org/officeDocument/2006/relationships/customXml" Target="../ink/ink749.xml"/><Relationship Id="rId17" Type="http://schemas.openxmlformats.org/officeDocument/2006/relationships/image" Target="../media/image875.png"/><Relationship Id="rId2" Type="http://schemas.openxmlformats.org/officeDocument/2006/relationships/customXml" Target="../ink/ink744.xml"/><Relationship Id="rId16" Type="http://schemas.openxmlformats.org/officeDocument/2006/relationships/customXml" Target="../ink/ink751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746.xml"/><Relationship Id="rId11" Type="http://schemas.openxmlformats.org/officeDocument/2006/relationships/image" Target="../media/image873.png"/><Relationship Id="rId5" Type="http://schemas.openxmlformats.org/officeDocument/2006/relationships/image" Target="../media/image870.png"/><Relationship Id="rId15" Type="http://schemas.openxmlformats.org/officeDocument/2006/relationships/image" Target="../media/image877.png"/><Relationship Id="rId10" Type="http://schemas.openxmlformats.org/officeDocument/2006/relationships/customXml" Target="../ink/ink748.xml"/><Relationship Id="rId4" Type="http://schemas.openxmlformats.org/officeDocument/2006/relationships/customXml" Target="../ink/ink745.xml"/><Relationship Id="rId9" Type="http://schemas.openxmlformats.org/officeDocument/2006/relationships/image" Target="../media/image872.png"/><Relationship Id="rId14" Type="http://schemas.openxmlformats.org/officeDocument/2006/relationships/customXml" Target="../ink/ink750.xml"/></Relationships>
</file>

<file path=ppt/slides/_rels/slide24.xml.rels><?xml version="1.0" encoding="UTF-8" standalone="yes"?>
<Relationships xmlns="http://schemas.openxmlformats.org/package/2006/relationships"><Relationship Id="rId8" Type="http://schemas.openxmlformats.org/officeDocument/2006/relationships/customXml" Target="../ink/ink755.xml"/><Relationship Id="rId13" Type="http://schemas.openxmlformats.org/officeDocument/2006/relationships/image" Target="../media/image876.png"/><Relationship Id="rId18" Type="http://schemas.openxmlformats.org/officeDocument/2006/relationships/customXml" Target="../ink/ink760.xml"/><Relationship Id="rId3" Type="http://schemas.openxmlformats.org/officeDocument/2006/relationships/image" Target="../media/image869.png"/><Relationship Id="rId21" Type="http://schemas.openxmlformats.org/officeDocument/2006/relationships/image" Target="../media/image875.png"/><Relationship Id="rId7" Type="http://schemas.openxmlformats.org/officeDocument/2006/relationships/image" Target="../media/image871.png"/><Relationship Id="rId12" Type="http://schemas.openxmlformats.org/officeDocument/2006/relationships/customXml" Target="../ink/ink757.xml"/><Relationship Id="rId17" Type="http://schemas.openxmlformats.org/officeDocument/2006/relationships/image" Target="../media/image878.png"/><Relationship Id="rId2" Type="http://schemas.openxmlformats.org/officeDocument/2006/relationships/customXml" Target="../ink/ink752.xml"/><Relationship Id="rId16" Type="http://schemas.openxmlformats.org/officeDocument/2006/relationships/customXml" Target="../ink/ink759.xml"/><Relationship Id="rId20" Type="http://schemas.openxmlformats.org/officeDocument/2006/relationships/customXml" Target="../ink/ink761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754.xml"/><Relationship Id="rId11" Type="http://schemas.openxmlformats.org/officeDocument/2006/relationships/image" Target="../media/image873.png"/><Relationship Id="rId5" Type="http://schemas.openxmlformats.org/officeDocument/2006/relationships/image" Target="../media/image870.png"/><Relationship Id="rId15" Type="http://schemas.openxmlformats.org/officeDocument/2006/relationships/image" Target="../media/image877.png"/><Relationship Id="rId10" Type="http://schemas.openxmlformats.org/officeDocument/2006/relationships/customXml" Target="../ink/ink756.xml"/><Relationship Id="rId19" Type="http://schemas.openxmlformats.org/officeDocument/2006/relationships/image" Target="../media/image71.png"/><Relationship Id="rId4" Type="http://schemas.openxmlformats.org/officeDocument/2006/relationships/customXml" Target="../ink/ink753.xml"/><Relationship Id="rId9" Type="http://schemas.openxmlformats.org/officeDocument/2006/relationships/image" Target="../media/image872.png"/><Relationship Id="rId14" Type="http://schemas.openxmlformats.org/officeDocument/2006/relationships/customXml" Target="../ink/ink758.xml"/></Relationships>
</file>

<file path=ppt/slides/_rels/slide25.xml.rels><?xml version="1.0" encoding="UTF-8" standalone="yes"?>
<Relationships xmlns="http://schemas.openxmlformats.org/package/2006/relationships"><Relationship Id="rId13" Type="http://schemas.openxmlformats.org/officeDocument/2006/relationships/image" Target="../media/image876.png"/><Relationship Id="rId18" Type="http://schemas.openxmlformats.org/officeDocument/2006/relationships/customXml" Target="../ink/ink770.xml"/><Relationship Id="rId26" Type="http://schemas.openxmlformats.org/officeDocument/2006/relationships/customXml" Target="../ink/ink774.xml"/><Relationship Id="rId39" Type="http://schemas.openxmlformats.org/officeDocument/2006/relationships/image" Target="../media/image888.png"/><Relationship Id="rId21" Type="http://schemas.openxmlformats.org/officeDocument/2006/relationships/image" Target="../media/image880.png"/><Relationship Id="rId34" Type="http://schemas.openxmlformats.org/officeDocument/2006/relationships/customXml" Target="../ink/ink778.xml"/><Relationship Id="rId42" Type="http://schemas.openxmlformats.org/officeDocument/2006/relationships/customXml" Target="../ink/ink782.xml"/><Relationship Id="rId47" Type="http://schemas.openxmlformats.org/officeDocument/2006/relationships/image" Target="../media/image892.png"/><Relationship Id="rId7" Type="http://schemas.openxmlformats.org/officeDocument/2006/relationships/image" Target="../media/image871.png"/><Relationship Id="rId2" Type="http://schemas.openxmlformats.org/officeDocument/2006/relationships/customXml" Target="../ink/ink762.xml"/><Relationship Id="rId16" Type="http://schemas.openxmlformats.org/officeDocument/2006/relationships/customXml" Target="../ink/ink769.xml"/><Relationship Id="rId29" Type="http://schemas.openxmlformats.org/officeDocument/2006/relationships/image" Target="../media/image884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764.xml"/><Relationship Id="rId11" Type="http://schemas.openxmlformats.org/officeDocument/2006/relationships/image" Target="../media/image873.png"/><Relationship Id="rId24" Type="http://schemas.openxmlformats.org/officeDocument/2006/relationships/customXml" Target="../ink/ink773.xml"/><Relationship Id="rId32" Type="http://schemas.openxmlformats.org/officeDocument/2006/relationships/customXml" Target="../ink/ink777.xml"/><Relationship Id="rId37" Type="http://schemas.openxmlformats.org/officeDocument/2006/relationships/image" Target="../media/image887.png"/><Relationship Id="rId40" Type="http://schemas.openxmlformats.org/officeDocument/2006/relationships/customXml" Target="../ink/ink781.xml"/><Relationship Id="rId45" Type="http://schemas.openxmlformats.org/officeDocument/2006/relationships/image" Target="../media/image891.png"/><Relationship Id="rId5" Type="http://schemas.openxmlformats.org/officeDocument/2006/relationships/image" Target="../media/image870.png"/><Relationship Id="rId15" Type="http://schemas.openxmlformats.org/officeDocument/2006/relationships/image" Target="../media/image877.png"/><Relationship Id="rId23" Type="http://schemas.openxmlformats.org/officeDocument/2006/relationships/image" Target="../media/image881.png"/><Relationship Id="rId28" Type="http://schemas.openxmlformats.org/officeDocument/2006/relationships/customXml" Target="../ink/ink775.xml"/><Relationship Id="rId36" Type="http://schemas.openxmlformats.org/officeDocument/2006/relationships/customXml" Target="../ink/ink779.xml"/><Relationship Id="rId10" Type="http://schemas.openxmlformats.org/officeDocument/2006/relationships/customXml" Target="../ink/ink766.xml"/><Relationship Id="rId19" Type="http://schemas.openxmlformats.org/officeDocument/2006/relationships/image" Target="../media/image879.png"/><Relationship Id="rId31" Type="http://schemas.openxmlformats.org/officeDocument/2006/relationships/image" Target="../media/image875.png"/><Relationship Id="rId44" Type="http://schemas.openxmlformats.org/officeDocument/2006/relationships/customXml" Target="../ink/ink783.xml"/><Relationship Id="rId4" Type="http://schemas.openxmlformats.org/officeDocument/2006/relationships/customXml" Target="../ink/ink763.xml"/><Relationship Id="rId9" Type="http://schemas.openxmlformats.org/officeDocument/2006/relationships/image" Target="../media/image872.png"/><Relationship Id="rId14" Type="http://schemas.openxmlformats.org/officeDocument/2006/relationships/customXml" Target="../ink/ink768.xml"/><Relationship Id="rId22" Type="http://schemas.openxmlformats.org/officeDocument/2006/relationships/customXml" Target="../ink/ink772.xml"/><Relationship Id="rId27" Type="http://schemas.openxmlformats.org/officeDocument/2006/relationships/image" Target="../media/image883.png"/><Relationship Id="rId30" Type="http://schemas.openxmlformats.org/officeDocument/2006/relationships/customXml" Target="../ink/ink776.xml"/><Relationship Id="rId35" Type="http://schemas.openxmlformats.org/officeDocument/2006/relationships/image" Target="../media/image886.png"/><Relationship Id="rId43" Type="http://schemas.openxmlformats.org/officeDocument/2006/relationships/image" Target="../media/image890.png"/><Relationship Id="rId8" Type="http://schemas.openxmlformats.org/officeDocument/2006/relationships/customXml" Target="../ink/ink765.xml"/><Relationship Id="rId3" Type="http://schemas.openxmlformats.org/officeDocument/2006/relationships/image" Target="../media/image869.png"/><Relationship Id="rId12" Type="http://schemas.openxmlformats.org/officeDocument/2006/relationships/customXml" Target="../ink/ink767.xml"/><Relationship Id="rId17" Type="http://schemas.openxmlformats.org/officeDocument/2006/relationships/image" Target="../media/image878.png"/><Relationship Id="rId25" Type="http://schemas.openxmlformats.org/officeDocument/2006/relationships/image" Target="../media/image882.png"/><Relationship Id="rId33" Type="http://schemas.openxmlformats.org/officeDocument/2006/relationships/image" Target="../media/image885.png"/><Relationship Id="rId38" Type="http://schemas.openxmlformats.org/officeDocument/2006/relationships/customXml" Target="../ink/ink780.xml"/><Relationship Id="rId46" Type="http://schemas.openxmlformats.org/officeDocument/2006/relationships/customXml" Target="../ink/ink784.xml"/><Relationship Id="rId20" Type="http://schemas.openxmlformats.org/officeDocument/2006/relationships/customXml" Target="../ink/ink771.xml"/><Relationship Id="rId41" Type="http://schemas.openxmlformats.org/officeDocument/2006/relationships/image" Target="../media/image889.png"/></Relationships>
</file>

<file path=ppt/slides/_rels/slide26.xml.rels><?xml version="1.0" encoding="UTF-8" standalone="yes"?>
<Relationships xmlns="http://schemas.openxmlformats.org/package/2006/relationships"><Relationship Id="rId13" Type="http://schemas.openxmlformats.org/officeDocument/2006/relationships/image" Target="../media/image876.png"/><Relationship Id="rId18" Type="http://schemas.openxmlformats.org/officeDocument/2006/relationships/customXml" Target="../ink/ink793.xml"/><Relationship Id="rId26" Type="http://schemas.openxmlformats.org/officeDocument/2006/relationships/customXml" Target="../ink/ink797.xml"/><Relationship Id="rId39" Type="http://schemas.openxmlformats.org/officeDocument/2006/relationships/image" Target="../media/image888.png"/><Relationship Id="rId21" Type="http://schemas.openxmlformats.org/officeDocument/2006/relationships/image" Target="../media/image880.png"/><Relationship Id="rId34" Type="http://schemas.openxmlformats.org/officeDocument/2006/relationships/customXml" Target="../ink/ink801.xml"/><Relationship Id="rId42" Type="http://schemas.openxmlformats.org/officeDocument/2006/relationships/customXml" Target="../ink/ink805.xml"/><Relationship Id="rId47" Type="http://schemas.openxmlformats.org/officeDocument/2006/relationships/image" Target="../media/image892.png"/><Relationship Id="rId50" Type="http://schemas.openxmlformats.org/officeDocument/2006/relationships/customXml" Target="../ink/ink809.xml"/><Relationship Id="rId55" Type="http://schemas.openxmlformats.org/officeDocument/2006/relationships/image" Target="../media/image896.png"/><Relationship Id="rId7" Type="http://schemas.openxmlformats.org/officeDocument/2006/relationships/image" Target="../media/image871.png"/><Relationship Id="rId2" Type="http://schemas.openxmlformats.org/officeDocument/2006/relationships/customXml" Target="../ink/ink785.xml"/><Relationship Id="rId16" Type="http://schemas.openxmlformats.org/officeDocument/2006/relationships/customXml" Target="../ink/ink792.xml"/><Relationship Id="rId29" Type="http://schemas.openxmlformats.org/officeDocument/2006/relationships/image" Target="../media/image884.png"/><Relationship Id="rId11" Type="http://schemas.openxmlformats.org/officeDocument/2006/relationships/image" Target="../media/image873.png"/><Relationship Id="rId24" Type="http://schemas.openxmlformats.org/officeDocument/2006/relationships/customXml" Target="../ink/ink796.xml"/><Relationship Id="rId32" Type="http://schemas.openxmlformats.org/officeDocument/2006/relationships/customXml" Target="../ink/ink800.xml"/><Relationship Id="rId37" Type="http://schemas.openxmlformats.org/officeDocument/2006/relationships/image" Target="../media/image887.png"/><Relationship Id="rId40" Type="http://schemas.openxmlformats.org/officeDocument/2006/relationships/customXml" Target="../ink/ink804.xml"/><Relationship Id="rId45" Type="http://schemas.openxmlformats.org/officeDocument/2006/relationships/image" Target="../media/image891.png"/><Relationship Id="rId53" Type="http://schemas.openxmlformats.org/officeDocument/2006/relationships/image" Target="../media/image895.png"/><Relationship Id="rId5" Type="http://schemas.openxmlformats.org/officeDocument/2006/relationships/image" Target="../media/image870.png"/><Relationship Id="rId19" Type="http://schemas.openxmlformats.org/officeDocument/2006/relationships/image" Target="../media/image879.png"/><Relationship Id="rId4" Type="http://schemas.openxmlformats.org/officeDocument/2006/relationships/customXml" Target="../ink/ink786.xml"/><Relationship Id="rId9" Type="http://schemas.openxmlformats.org/officeDocument/2006/relationships/image" Target="../media/image872.png"/><Relationship Id="rId14" Type="http://schemas.openxmlformats.org/officeDocument/2006/relationships/customXml" Target="../ink/ink791.xml"/><Relationship Id="rId22" Type="http://schemas.openxmlformats.org/officeDocument/2006/relationships/customXml" Target="../ink/ink795.xml"/><Relationship Id="rId27" Type="http://schemas.openxmlformats.org/officeDocument/2006/relationships/image" Target="../media/image883.png"/><Relationship Id="rId30" Type="http://schemas.openxmlformats.org/officeDocument/2006/relationships/customXml" Target="../ink/ink799.xml"/><Relationship Id="rId35" Type="http://schemas.openxmlformats.org/officeDocument/2006/relationships/image" Target="../media/image886.png"/><Relationship Id="rId43" Type="http://schemas.openxmlformats.org/officeDocument/2006/relationships/image" Target="../media/image890.png"/><Relationship Id="rId48" Type="http://schemas.openxmlformats.org/officeDocument/2006/relationships/customXml" Target="../ink/ink808.xml"/><Relationship Id="rId56" Type="http://schemas.openxmlformats.org/officeDocument/2006/relationships/customXml" Target="../ink/ink812.xml"/><Relationship Id="rId8" Type="http://schemas.openxmlformats.org/officeDocument/2006/relationships/customXml" Target="../ink/ink788.xml"/><Relationship Id="rId51" Type="http://schemas.openxmlformats.org/officeDocument/2006/relationships/image" Target="../media/image894.png"/><Relationship Id="rId3" Type="http://schemas.openxmlformats.org/officeDocument/2006/relationships/image" Target="../media/image869.png"/><Relationship Id="rId12" Type="http://schemas.openxmlformats.org/officeDocument/2006/relationships/customXml" Target="../ink/ink790.xml"/><Relationship Id="rId17" Type="http://schemas.openxmlformats.org/officeDocument/2006/relationships/image" Target="../media/image878.png"/><Relationship Id="rId25" Type="http://schemas.openxmlformats.org/officeDocument/2006/relationships/image" Target="../media/image882.png"/><Relationship Id="rId33" Type="http://schemas.openxmlformats.org/officeDocument/2006/relationships/image" Target="../media/image885.png"/><Relationship Id="rId38" Type="http://schemas.openxmlformats.org/officeDocument/2006/relationships/customXml" Target="../ink/ink803.xml"/><Relationship Id="rId46" Type="http://schemas.openxmlformats.org/officeDocument/2006/relationships/customXml" Target="../ink/ink807.xml"/><Relationship Id="rId20" Type="http://schemas.openxmlformats.org/officeDocument/2006/relationships/customXml" Target="../ink/ink794.xml"/><Relationship Id="rId41" Type="http://schemas.openxmlformats.org/officeDocument/2006/relationships/image" Target="../media/image889.png"/><Relationship Id="rId54" Type="http://schemas.openxmlformats.org/officeDocument/2006/relationships/customXml" Target="../ink/ink811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787.xml"/><Relationship Id="rId15" Type="http://schemas.openxmlformats.org/officeDocument/2006/relationships/image" Target="../media/image877.png"/><Relationship Id="rId23" Type="http://schemas.openxmlformats.org/officeDocument/2006/relationships/image" Target="../media/image881.png"/><Relationship Id="rId28" Type="http://schemas.openxmlformats.org/officeDocument/2006/relationships/customXml" Target="../ink/ink798.xml"/><Relationship Id="rId36" Type="http://schemas.openxmlformats.org/officeDocument/2006/relationships/customXml" Target="../ink/ink802.xml"/><Relationship Id="rId49" Type="http://schemas.openxmlformats.org/officeDocument/2006/relationships/image" Target="../media/image893.png"/><Relationship Id="rId57" Type="http://schemas.openxmlformats.org/officeDocument/2006/relationships/image" Target="../media/image897.png"/><Relationship Id="rId10" Type="http://schemas.openxmlformats.org/officeDocument/2006/relationships/customXml" Target="../ink/ink789.xml"/><Relationship Id="rId31" Type="http://schemas.openxmlformats.org/officeDocument/2006/relationships/image" Target="../media/image875.png"/><Relationship Id="rId44" Type="http://schemas.openxmlformats.org/officeDocument/2006/relationships/customXml" Target="../ink/ink806.xml"/><Relationship Id="rId52" Type="http://schemas.openxmlformats.org/officeDocument/2006/relationships/customXml" Target="../ink/ink810.xml"/></Relationships>
</file>

<file path=ppt/slides/_rels/slide27.xml.rels><?xml version="1.0" encoding="UTF-8" standalone="yes"?>
<Relationships xmlns="http://schemas.openxmlformats.org/package/2006/relationships"><Relationship Id="rId13" Type="http://schemas.openxmlformats.org/officeDocument/2006/relationships/image" Target="../media/image876.png"/><Relationship Id="rId18" Type="http://schemas.openxmlformats.org/officeDocument/2006/relationships/customXml" Target="../ink/ink821.xml"/><Relationship Id="rId26" Type="http://schemas.openxmlformats.org/officeDocument/2006/relationships/customXml" Target="../ink/ink825.xml"/><Relationship Id="rId39" Type="http://schemas.openxmlformats.org/officeDocument/2006/relationships/image" Target="../media/image888.png"/><Relationship Id="rId21" Type="http://schemas.openxmlformats.org/officeDocument/2006/relationships/image" Target="../media/image880.png"/><Relationship Id="rId34" Type="http://schemas.openxmlformats.org/officeDocument/2006/relationships/customXml" Target="../ink/ink829.xml"/><Relationship Id="rId42" Type="http://schemas.openxmlformats.org/officeDocument/2006/relationships/customXml" Target="../ink/ink833.xml"/><Relationship Id="rId47" Type="http://schemas.openxmlformats.org/officeDocument/2006/relationships/image" Target="../media/image892.png"/><Relationship Id="rId50" Type="http://schemas.openxmlformats.org/officeDocument/2006/relationships/customXml" Target="../ink/ink837.xml"/><Relationship Id="rId55" Type="http://schemas.openxmlformats.org/officeDocument/2006/relationships/image" Target="../media/image896.png"/><Relationship Id="rId7" Type="http://schemas.openxmlformats.org/officeDocument/2006/relationships/image" Target="../media/image871.png"/><Relationship Id="rId2" Type="http://schemas.openxmlformats.org/officeDocument/2006/relationships/customXml" Target="../ink/ink813.xml"/><Relationship Id="rId16" Type="http://schemas.openxmlformats.org/officeDocument/2006/relationships/customXml" Target="../ink/ink820.xml"/><Relationship Id="rId29" Type="http://schemas.openxmlformats.org/officeDocument/2006/relationships/image" Target="../media/image884.png"/><Relationship Id="rId11" Type="http://schemas.openxmlformats.org/officeDocument/2006/relationships/image" Target="../media/image873.png"/><Relationship Id="rId24" Type="http://schemas.openxmlformats.org/officeDocument/2006/relationships/customXml" Target="../ink/ink824.xml"/><Relationship Id="rId32" Type="http://schemas.openxmlformats.org/officeDocument/2006/relationships/customXml" Target="../ink/ink828.xml"/><Relationship Id="rId37" Type="http://schemas.openxmlformats.org/officeDocument/2006/relationships/image" Target="../media/image887.png"/><Relationship Id="rId40" Type="http://schemas.openxmlformats.org/officeDocument/2006/relationships/customXml" Target="../ink/ink832.xml"/><Relationship Id="rId45" Type="http://schemas.openxmlformats.org/officeDocument/2006/relationships/image" Target="../media/image891.png"/><Relationship Id="rId53" Type="http://schemas.openxmlformats.org/officeDocument/2006/relationships/image" Target="../media/image895.png"/><Relationship Id="rId58" Type="http://schemas.openxmlformats.org/officeDocument/2006/relationships/customXml" Target="../ink/ink841.xml"/><Relationship Id="rId5" Type="http://schemas.openxmlformats.org/officeDocument/2006/relationships/image" Target="../media/image870.png"/><Relationship Id="rId61" Type="http://schemas.openxmlformats.org/officeDocument/2006/relationships/image" Target="../media/image899.png"/><Relationship Id="rId19" Type="http://schemas.openxmlformats.org/officeDocument/2006/relationships/image" Target="../media/image879.png"/><Relationship Id="rId14" Type="http://schemas.openxmlformats.org/officeDocument/2006/relationships/customXml" Target="../ink/ink819.xml"/><Relationship Id="rId22" Type="http://schemas.openxmlformats.org/officeDocument/2006/relationships/customXml" Target="../ink/ink823.xml"/><Relationship Id="rId27" Type="http://schemas.openxmlformats.org/officeDocument/2006/relationships/image" Target="../media/image883.png"/><Relationship Id="rId30" Type="http://schemas.openxmlformats.org/officeDocument/2006/relationships/customXml" Target="../ink/ink827.xml"/><Relationship Id="rId35" Type="http://schemas.openxmlformats.org/officeDocument/2006/relationships/image" Target="../media/image886.png"/><Relationship Id="rId43" Type="http://schemas.openxmlformats.org/officeDocument/2006/relationships/image" Target="../media/image890.png"/><Relationship Id="rId48" Type="http://schemas.openxmlformats.org/officeDocument/2006/relationships/customXml" Target="../ink/ink836.xml"/><Relationship Id="rId56" Type="http://schemas.openxmlformats.org/officeDocument/2006/relationships/customXml" Target="../ink/ink840.xml"/><Relationship Id="rId8" Type="http://schemas.openxmlformats.org/officeDocument/2006/relationships/customXml" Target="../ink/ink816.xml"/><Relationship Id="rId51" Type="http://schemas.openxmlformats.org/officeDocument/2006/relationships/image" Target="../media/image894.png"/><Relationship Id="rId3" Type="http://schemas.openxmlformats.org/officeDocument/2006/relationships/image" Target="../media/image869.png"/><Relationship Id="rId12" Type="http://schemas.openxmlformats.org/officeDocument/2006/relationships/customXml" Target="../ink/ink818.xml"/><Relationship Id="rId17" Type="http://schemas.openxmlformats.org/officeDocument/2006/relationships/image" Target="../media/image878.png"/><Relationship Id="rId25" Type="http://schemas.openxmlformats.org/officeDocument/2006/relationships/image" Target="../media/image882.png"/><Relationship Id="rId33" Type="http://schemas.openxmlformats.org/officeDocument/2006/relationships/image" Target="../media/image885.png"/><Relationship Id="rId38" Type="http://schemas.openxmlformats.org/officeDocument/2006/relationships/customXml" Target="../ink/ink831.xml"/><Relationship Id="rId46" Type="http://schemas.openxmlformats.org/officeDocument/2006/relationships/customXml" Target="../ink/ink835.xml"/><Relationship Id="rId59" Type="http://schemas.openxmlformats.org/officeDocument/2006/relationships/image" Target="../media/image898.png"/><Relationship Id="rId20" Type="http://schemas.openxmlformats.org/officeDocument/2006/relationships/customXml" Target="../ink/ink822.xml"/><Relationship Id="rId41" Type="http://schemas.openxmlformats.org/officeDocument/2006/relationships/image" Target="../media/image889.png"/><Relationship Id="rId54" Type="http://schemas.openxmlformats.org/officeDocument/2006/relationships/customXml" Target="../ink/ink839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815.xml"/><Relationship Id="rId15" Type="http://schemas.openxmlformats.org/officeDocument/2006/relationships/image" Target="../media/image877.png"/><Relationship Id="rId23" Type="http://schemas.openxmlformats.org/officeDocument/2006/relationships/image" Target="../media/image881.png"/><Relationship Id="rId28" Type="http://schemas.openxmlformats.org/officeDocument/2006/relationships/customXml" Target="../ink/ink826.xml"/><Relationship Id="rId36" Type="http://schemas.openxmlformats.org/officeDocument/2006/relationships/customXml" Target="../ink/ink830.xml"/><Relationship Id="rId49" Type="http://schemas.openxmlformats.org/officeDocument/2006/relationships/image" Target="../media/image893.png"/><Relationship Id="rId57" Type="http://schemas.openxmlformats.org/officeDocument/2006/relationships/image" Target="../media/image897.png"/><Relationship Id="rId10" Type="http://schemas.openxmlformats.org/officeDocument/2006/relationships/customXml" Target="../ink/ink817.xml"/><Relationship Id="rId31" Type="http://schemas.openxmlformats.org/officeDocument/2006/relationships/image" Target="../media/image875.png"/><Relationship Id="rId44" Type="http://schemas.openxmlformats.org/officeDocument/2006/relationships/customXml" Target="../ink/ink834.xml"/><Relationship Id="rId52" Type="http://schemas.openxmlformats.org/officeDocument/2006/relationships/customXml" Target="../ink/ink838.xml"/><Relationship Id="rId60" Type="http://schemas.openxmlformats.org/officeDocument/2006/relationships/customXml" Target="../ink/ink842.xml"/><Relationship Id="rId4" Type="http://schemas.openxmlformats.org/officeDocument/2006/relationships/customXml" Target="../ink/ink814.xml"/><Relationship Id="rId9" Type="http://schemas.openxmlformats.org/officeDocument/2006/relationships/image" Target="../media/image872.png"/></Relationships>
</file>

<file path=ppt/slides/_rels/slide28.xml.rels><?xml version="1.0" encoding="UTF-8" standalone="yes"?>
<Relationships xmlns="http://schemas.openxmlformats.org/package/2006/relationships"><Relationship Id="rId26" Type="http://schemas.openxmlformats.org/officeDocument/2006/relationships/customXml" Target="../ink/ink855.xml"/><Relationship Id="rId21" Type="http://schemas.openxmlformats.org/officeDocument/2006/relationships/image" Target="../media/image880.png"/><Relationship Id="rId34" Type="http://schemas.openxmlformats.org/officeDocument/2006/relationships/customXml" Target="../ink/ink859.xml"/><Relationship Id="rId42" Type="http://schemas.openxmlformats.org/officeDocument/2006/relationships/customXml" Target="../ink/ink863.xml"/><Relationship Id="rId47" Type="http://schemas.openxmlformats.org/officeDocument/2006/relationships/image" Target="../media/image892.png"/><Relationship Id="rId50" Type="http://schemas.openxmlformats.org/officeDocument/2006/relationships/customXml" Target="../ink/ink867.xml"/><Relationship Id="rId55" Type="http://schemas.openxmlformats.org/officeDocument/2006/relationships/image" Target="../media/image896.png"/><Relationship Id="rId63" Type="http://schemas.openxmlformats.org/officeDocument/2006/relationships/image" Target="../media/image900.png"/><Relationship Id="rId7" Type="http://schemas.openxmlformats.org/officeDocument/2006/relationships/image" Target="../media/image871.png"/><Relationship Id="rId2" Type="http://schemas.openxmlformats.org/officeDocument/2006/relationships/customXml" Target="../ink/ink843.xml"/><Relationship Id="rId16" Type="http://schemas.openxmlformats.org/officeDocument/2006/relationships/customXml" Target="../ink/ink850.xml"/><Relationship Id="rId29" Type="http://schemas.openxmlformats.org/officeDocument/2006/relationships/image" Target="../media/image884.png"/><Relationship Id="rId11" Type="http://schemas.openxmlformats.org/officeDocument/2006/relationships/image" Target="../media/image873.png"/><Relationship Id="rId24" Type="http://schemas.openxmlformats.org/officeDocument/2006/relationships/customXml" Target="../ink/ink854.xml"/><Relationship Id="rId32" Type="http://schemas.openxmlformats.org/officeDocument/2006/relationships/customXml" Target="../ink/ink858.xml"/><Relationship Id="rId37" Type="http://schemas.openxmlformats.org/officeDocument/2006/relationships/image" Target="../media/image887.png"/><Relationship Id="rId40" Type="http://schemas.openxmlformats.org/officeDocument/2006/relationships/customXml" Target="../ink/ink862.xml"/><Relationship Id="rId45" Type="http://schemas.openxmlformats.org/officeDocument/2006/relationships/image" Target="../media/image891.png"/><Relationship Id="rId53" Type="http://schemas.openxmlformats.org/officeDocument/2006/relationships/image" Target="../media/image895.png"/><Relationship Id="rId58" Type="http://schemas.openxmlformats.org/officeDocument/2006/relationships/customXml" Target="../ink/ink871.xml"/><Relationship Id="rId5" Type="http://schemas.openxmlformats.org/officeDocument/2006/relationships/image" Target="../media/image870.png"/><Relationship Id="rId61" Type="http://schemas.openxmlformats.org/officeDocument/2006/relationships/image" Target="../media/image899.png"/><Relationship Id="rId19" Type="http://schemas.openxmlformats.org/officeDocument/2006/relationships/image" Target="../media/image879.png"/><Relationship Id="rId14" Type="http://schemas.openxmlformats.org/officeDocument/2006/relationships/customXml" Target="../ink/ink849.xml"/><Relationship Id="rId22" Type="http://schemas.openxmlformats.org/officeDocument/2006/relationships/customXml" Target="../ink/ink853.xml"/><Relationship Id="rId27" Type="http://schemas.openxmlformats.org/officeDocument/2006/relationships/image" Target="../media/image883.png"/><Relationship Id="rId30" Type="http://schemas.openxmlformats.org/officeDocument/2006/relationships/customXml" Target="../ink/ink857.xml"/><Relationship Id="rId35" Type="http://schemas.openxmlformats.org/officeDocument/2006/relationships/image" Target="../media/image886.png"/><Relationship Id="rId43" Type="http://schemas.openxmlformats.org/officeDocument/2006/relationships/image" Target="../media/image890.png"/><Relationship Id="rId48" Type="http://schemas.openxmlformats.org/officeDocument/2006/relationships/customXml" Target="../ink/ink866.xml"/><Relationship Id="rId56" Type="http://schemas.openxmlformats.org/officeDocument/2006/relationships/customXml" Target="../ink/ink870.xml"/><Relationship Id="rId64" Type="http://schemas.openxmlformats.org/officeDocument/2006/relationships/customXml" Target="../ink/ink874.xml"/><Relationship Id="rId8" Type="http://schemas.openxmlformats.org/officeDocument/2006/relationships/customXml" Target="../ink/ink846.xml"/><Relationship Id="rId51" Type="http://schemas.openxmlformats.org/officeDocument/2006/relationships/image" Target="../media/image894.png"/><Relationship Id="rId3" Type="http://schemas.openxmlformats.org/officeDocument/2006/relationships/image" Target="../media/image869.png"/><Relationship Id="rId12" Type="http://schemas.openxmlformats.org/officeDocument/2006/relationships/customXml" Target="../ink/ink848.xml"/><Relationship Id="rId17" Type="http://schemas.openxmlformats.org/officeDocument/2006/relationships/image" Target="../media/image878.png"/><Relationship Id="rId25" Type="http://schemas.openxmlformats.org/officeDocument/2006/relationships/image" Target="../media/image882.png"/><Relationship Id="rId33" Type="http://schemas.openxmlformats.org/officeDocument/2006/relationships/image" Target="../media/image885.png"/><Relationship Id="rId38" Type="http://schemas.openxmlformats.org/officeDocument/2006/relationships/customXml" Target="../ink/ink861.xml"/><Relationship Id="rId46" Type="http://schemas.openxmlformats.org/officeDocument/2006/relationships/customXml" Target="../ink/ink865.xml"/><Relationship Id="rId59" Type="http://schemas.openxmlformats.org/officeDocument/2006/relationships/image" Target="../media/image898.png"/><Relationship Id="rId20" Type="http://schemas.openxmlformats.org/officeDocument/2006/relationships/customXml" Target="../ink/ink852.xml"/><Relationship Id="rId41" Type="http://schemas.openxmlformats.org/officeDocument/2006/relationships/image" Target="../media/image889.png"/><Relationship Id="rId54" Type="http://schemas.openxmlformats.org/officeDocument/2006/relationships/customXml" Target="../ink/ink869.xml"/><Relationship Id="rId62" Type="http://schemas.openxmlformats.org/officeDocument/2006/relationships/customXml" Target="../ink/ink873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845.xml"/><Relationship Id="rId15" Type="http://schemas.openxmlformats.org/officeDocument/2006/relationships/image" Target="../media/image877.png"/><Relationship Id="rId23" Type="http://schemas.openxmlformats.org/officeDocument/2006/relationships/image" Target="../media/image881.png"/><Relationship Id="rId28" Type="http://schemas.openxmlformats.org/officeDocument/2006/relationships/customXml" Target="../ink/ink856.xml"/><Relationship Id="rId36" Type="http://schemas.openxmlformats.org/officeDocument/2006/relationships/customXml" Target="../ink/ink860.xml"/><Relationship Id="rId49" Type="http://schemas.openxmlformats.org/officeDocument/2006/relationships/image" Target="../media/image893.png"/><Relationship Id="rId57" Type="http://schemas.openxmlformats.org/officeDocument/2006/relationships/image" Target="../media/image897.png"/><Relationship Id="rId10" Type="http://schemas.openxmlformats.org/officeDocument/2006/relationships/customXml" Target="../ink/ink847.xml"/><Relationship Id="rId31" Type="http://schemas.openxmlformats.org/officeDocument/2006/relationships/image" Target="../media/image875.png"/><Relationship Id="rId44" Type="http://schemas.openxmlformats.org/officeDocument/2006/relationships/customXml" Target="../ink/ink864.xml"/><Relationship Id="rId52" Type="http://schemas.openxmlformats.org/officeDocument/2006/relationships/customXml" Target="../ink/ink868.xml"/><Relationship Id="rId60" Type="http://schemas.openxmlformats.org/officeDocument/2006/relationships/customXml" Target="../ink/ink872.xml"/><Relationship Id="rId65" Type="http://schemas.openxmlformats.org/officeDocument/2006/relationships/image" Target="../media/image901.png"/><Relationship Id="rId4" Type="http://schemas.openxmlformats.org/officeDocument/2006/relationships/customXml" Target="../ink/ink844.xml"/><Relationship Id="rId9" Type="http://schemas.openxmlformats.org/officeDocument/2006/relationships/image" Target="../media/image872.png"/><Relationship Id="rId13" Type="http://schemas.openxmlformats.org/officeDocument/2006/relationships/image" Target="../media/image876.png"/><Relationship Id="rId18" Type="http://schemas.openxmlformats.org/officeDocument/2006/relationships/customXml" Target="../ink/ink851.xml"/><Relationship Id="rId39" Type="http://schemas.openxmlformats.org/officeDocument/2006/relationships/image" Target="../media/image888.png"/></Relationships>
</file>

<file path=ppt/slides/_rels/slide29.xml.rels><?xml version="1.0" encoding="UTF-8" standalone="yes"?>
<Relationships xmlns="http://schemas.openxmlformats.org/package/2006/relationships"><Relationship Id="rId26" Type="http://schemas.openxmlformats.org/officeDocument/2006/relationships/customXml" Target="../ink/ink887.xml"/><Relationship Id="rId21" Type="http://schemas.openxmlformats.org/officeDocument/2006/relationships/image" Target="../media/image880.png"/><Relationship Id="rId42" Type="http://schemas.openxmlformats.org/officeDocument/2006/relationships/customXml" Target="../ink/ink895.xml"/><Relationship Id="rId47" Type="http://schemas.openxmlformats.org/officeDocument/2006/relationships/image" Target="../media/image892.png"/><Relationship Id="rId63" Type="http://schemas.openxmlformats.org/officeDocument/2006/relationships/image" Target="../media/image900.png"/><Relationship Id="rId68" Type="http://schemas.openxmlformats.org/officeDocument/2006/relationships/customXml" Target="../ink/ink908.xml"/><Relationship Id="rId16" Type="http://schemas.openxmlformats.org/officeDocument/2006/relationships/customXml" Target="../ink/ink882.xml"/><Relationship Id="rId11" Type="http://schemas.openxmlformats.org/officeDocument/2006/relationships/image" Target="../media/image873.png"/><Relationship Id="rId24" Type="http://schemas.openxmlformats.org/officeDocument/2006/relationships/customXml" Target="../ink/ink886.xml"/><Relationship Id="rId32" Type="http://schemas.openxmlformats.org/officeDocument/2006/relationships/customXml" Target="../ink/ink890.xml"/><Relationship Id="rId37" Type="http://schemas.openxmlformats.org/officeDocument/2006/relationships/image" Target="../media/image887.png"/><Relationship Id="rId40" Type="http://schemas.openxmlformats.org/officeDocument/2006/relationships/customXml" Target="../ink/ink894.xml"/><Relationship Id="rId45" Type="http://schemas.openxmlformats.org/officeDocument/2006/relationships/image" Target="../media/image891.png"/><Relationship Id="rId53" Type="http://schemas.openxmlformats.org/officeDocument/2006/relationships/image" Target="../media/image895.png"/><Relationship Id="rId58" Type="http://schemas.openxmlformats.org/officeDocument/2006/relationships/customXml" Target="../ink/ink903.xml"/><Relationship Id="rId66" Type="http://schemas.openxmlformats.org/officeDocument/2006/relationships/customXml" Target="../ink/ink907.xml"/><Relationship Id="rId74" Type="http://schemas.openxmlformats.org/officeDocument/2006/relationships/customXml" Target="../ink/ink911.xml"/><Relationship Id="rId79" Type="http://schemas.openxmlformats.org/officeDocument/2006/relationships/image" Target="../media/image908.png"/><Relationship Id="rId5" Type="http://schemas.openxmlformats.org/officeDocument/2006/relationships/image" Target="../media/image870.png"/><Relationship Id="rId61" Type="http://schemas.openxmlformats.org/officeDocument/2006/relationships/image" Target="../media/image899.png"/><Relationship Id="rId19" Type="http://schemas.openxmlformats.org/officeDocument/2006/relationships/image" Target="../media/image879.png"/><Relationship Id="rId14" Type="http://schemas.openxmlformats.org/officeDocument/2006/relationships/customXml" Target="../ink/ink881.xml"/><Relationship Id="rId22" Type="http://schemas.openxmlformats.org/officeDocument/2006/relationships/customXml" Target="../ink/ink885.xml"/><Relationship Id="rId27" Type="http://schemas.openxmlformats.org/officeDocument/2006/relationships/image" Target="../media/image883.png"/><Relationship Id="rId30" Type="http://schemas.openxmlformats.org/officeDocument/2006/relationships/customXml" Target="../ink/ink889.xml"/><Relationship Id="rId35" Type="http://schemas.openxmlformats.org/officeDocument/2006/relationships/image" Target="../media/image886.png"/><Relationship Id="rId43" Type="http://schemas.openxmlformats.org/officeDocument/2006/relationships/image" Target="../media/image890.png"/><Relationship Id="rId48" Type="http://schemas.openxmlformats.org/officeDocument/2006/relationships/customXml" Target="../ink/ink898.xml"/><Relationship Id="rId56" Type="http://schemas.openxmlformats.org/officeDocument/2006/relationships/customXml" Target="../ink/ink902.xml"/><Relationship Id="rId64" Type="http://schemas.openxmlformats.org/officeDocument/2006/relationships/customXml" Target="../ink/ink906.xml"/><Relationship Id="rId69" Type="http://schemas.openxmlformats.org/officeDocument/2006/relationships/image" Target="../media/image903.png"/><Relationship Id="rId77" Type="http://schemas.openxmlformats.org/officeDocument/2006/relationships/image" Target="../media/image907.png"/><Relationship Id="rId8" Type="http://schemas.openxmlformats.org/officeDocument/2006/relationships/customXml" Target="../ink/ink878.xml"/><Relationship Id="rId51" Type="http://schemas.openxmlformats.org/officeDocument/2006/relationships/image" Target="../media/image894.png"/><Relationship Id="rId72" Type="http://schemas.openxmlformats.org/officeDocument/2006/relationships/customXml" Target="../ink/ink910.xml"/><Relationship Id="rId3" Type="http://schemas.openxmlformats.org/officeDocument/2006/relationships/image" Target="../media/image869.png"/><Relationship Id="rId12" Type="http://schemas.openxmlformats.org/officeDocument/2006/relationships/customXml" Target="../ink/ink880.xml"/><Relationship Id="rId17" Type="http://schemas.openxmlformats.org/officeDocument/2006/relationships/image" Target="../media/image878.png"/><Relationship Id="rId25" Type="http://schemas.openxmlformats.org/officeDocument/2006/relationships/image" Target="../media/image882.png"/><Relationship Id="rId33" Type="http://schemas.openxmlformats.org/officeDocument/2006/relationships/image" Target="../media/image885.png"/><Relationship Id="rId38" Type="http://schemas.openxmlformats.org/officeDocument/2006/relationships/customXml" Target="../ink/ink893.xml"/><Relationship Id="rId46" Type="http://schemas.openxmlformats.org/officeDocument/2006/relationships/customXml" Target="../ink/ink897.xml"/><Relationship Id="rId59" Type="http://schemas.openxmlformats.org/officeDocument/2006/relationships/image" Target="../media/image898.png"/><Relationship Id="rId67" Type="http://schemas.openxmlformats.org/officeDocument/2006/relationships/image" Target="../media/image902.png"/><Relationship Id="rId20" Type="http://schemas.openxmlformats.org/officeDocument/2006/relationships/customXml" Target="../ink/ink884.xml"/><Relationship Id="rId41" Type="http://schemas.openxmlformats.org/officeDocument/2006/relationships/image" Target="../media/image889.png"/><Relationship Id="rId54" Type="http://schemas.openxmlformats.org/officeDocument/2006/relationships/customXml" Target="../ink/ink901.xml"/><Relationship Id="rId62" Type="http://schemas.openxmlformats.org/officeDocument/2006/relationships/customXml" Target="../ink/ink905.xml"/><Relationship Id="rId70" Type="http://schemas.openxmlformats.org/officeDocument/2006/relationships/customXml" Target="../ink/ink909.xml"/><Relationship Id="rId75" Type="http://schemas.openxmlformats.org/officeDocument/2006/relationships/image" Target="../media/image906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877.xml"/><Relationship Id="rId15" Type="http://schemas.openxmlformats.org/officeDocument/2006/relationships/image" Target="../media/image877.png"/><Relationship Id="rId23" Type="http://schemas.openxmlformats.org/officeDocument/2006/relationships/image" Target="../media/image881.png"/><Relationship Id="rId28" Type="http://schemas.openxmlformats.org/officeDocument/2006/relationships/customXml" Target="../ink/ink888.xml"/><Relationship Id="rId36" Type="http://schemas.openxmlformats.org/officeDocument/2006/relationships/customXml" Target="../ink/ink892.xml"/><Relationship Id="rId49" Type="http://schemas.openxmlformats.org/officeDocument/2006/relationships/image" Target="../media/image893.png"/><Relationship Id="rId57" Type="http://schemas.openxmlformats.org/officeDocument/2006/relationships/image" Target="../media/image897.png"/><Relationship Id="rId10" Type="http://schemas.openxmlformats.org/officeDocument/2006/relationships/customXml" Target="../ink/ink879.xml"/><Relationship Id="rId31" Type="http://schemas.openxmlformats.org/officeDocument/2006/relationships/image" Target="../media/image875.png"/><Relationship Id="rId44" Type="http://schemas.openxmlformats.org/officeDocument/2006/relationships/customXml" Target="../ink/ink896.xml"/><Relationship Id="rId52" Type="http://schemas.openxmlformats.org/officeDocument/2006/relationships/customXml" Target="../ink/ink900.xml"/><Relationship Id="rId60" Type="http://schemas.openxmlformats.org/officeDocument/2006/relationships/customXml" Target="../ink/ink904.xml"/><Relationship Id="rId65" Type="http://schemas.openxmlformats.org/officeDocument/2006/relationships/image" Target="../media/image901.png"/><Relationship Id="rId73" Type="http://schemas.openxmlformats.org/officeDocument/2006/relationships/image" Target="../media/image905.png"/><Relationship Id="rId78" Type="http://schemas.openxmlformats.org/officeDocument/2006/relationships/customXml" Target="../ink/ink913.xml"/><Relationship Id="rId4" Type="http://schemas.openxmlformats.org/officeDocument/2006/relationships/customXml" Target="../ink/ink876.xml"/><Relationship Id="rId9" Type="http://schemas.openxmlformats.org/officeDocument/2006/relationships/image" Target="../media/image872.png"/><Relationship Id="rId13" Type="http://schemas.openxmlformats.org/officeDocument/2006/relationships/image" Target="../media/image876.png"/><Relationship Id="rId18" Type="http://schemas.openxmlformats.org/officeDocument/2006/relationships/customXml" Target="../ink/ink883.xml"/><Relationship Id="rId39" Type="http://schemas.openxmlformats.org/officeDocument/2006/relationships/image" Target="../media/image888.png"/><Relationship Id="rId34" Type="http://schemas.openxmlformats.org/officeDocument/2006/relationships/customXml" Target="../ink/ink891.xml"/><Relationship Id="rId50" Type="http://schemas.openxmlformats.org/officeDocument/2006/relationships/customXml" Target="../ink/ink899.xml"/><Relationship Id="rId55" Type="http://schemas.openxmlformats.org/officeDocument/2006/relationships/image" Target="../media/image896.png"/><Relationship Id="rId76" Type="http://schemas.openxmlformats.org/officeDocument/2006/relationships/customXml" Target="../ink/ink912.xml"/><Relationship Id="rId7" Type="http://schemas.openxmlformats.org/officeDocument/2006/relationships/image" Target="../media/image871.png"/><Relationship Id="rId71" Type="http://schemas.openxmlformats.org/officeDocument/2006/relationships/image" Target="../media/image904.png"/><Relationship Id="rId2" Type="http://schemas.openxmlformats.org/officeDocument/2006/relationships/customXml" Target="../ink/ink875.xml"/><Relationship Id="rId29" Type="http://schemas.openxmlformats.org/officeDocument/2006/relationships/image" Target="../media/image884.png"/></Relationships>
</file>

<file path=ppt/slides/_rels/slide3.xml.rels><?xml version="1.0" encoding="UTF-8" standalone="yes"?>
<Relationships xmlns="http://schemas.openxmlformats.org/package/2006/relationships"><Relationship Id="rId8" Type="http://schemas.openxmlformats.org/officeDocument/2006/relationships/customXml" Target="../ink/ink15.xml"/><Relationship Id="rId3" Type="http://schemas.openxmlformats.org/officeDocument/2006/relationships/image" Target="../media/image732.png"/><Relationship Id="rId7" Type="http://schemas.openxmlformats.org/officeDocument/2006/relationships/image" Target="../media/image734.png"/><Relationship Id="rId2" Type="http://schemas.openxmlformats.org/officeDocument/2006/relationships/customXml" Target="../ink/ink12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4.xml"/><Relationship Id="rId5" Type="http://schemas.openxmlformats.org/officeDocument/2006/relationships/image" Target="../media/image733.png"/><Relationship Id="rId4" Type="http://schemas.openxmlformats.org/officeDocument/2006/relationships/customXml" Target="../ink/ink13.xml"/><Relationship Id="rId9" Type="http://schemas.openxmlformats.org/officeDocument/2006/relationships/image" Target="../media/image735.png"/></Relationships>
</file>

<file path=ppt/slides/_rels/slide30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927.png"/><Relationship Id="rId21" Type="http://schemas.openxmlformats.org/officeDocument/2006/relationships/image" Target="../media/image880.png"/><Relationship Id="rId42" Type="http://schemas.openxmlformats.org/officeDocument/2006/relationships/customXml" Target="../ink/ink934.xml"/><Relationship Id="rId63" Type="http://schemas.openxmlformats.org/officeDocument/2006/relationships/image" Target="../media/image900.png"/><Relationship Id="rId84" Type="http://schemas.openxmlformats.org/officeDocument/2006/relationships/customXml" Target="../ink/ink955.xml"/><Relationship Id="rId138" Type="http://schemas.openxmlformats.org/officeDocument/2006/relationships/customXml" Target="../ink/ink982.xml"/><Relationship Id="rId107" Type="http://schemas.openxmlformats.org/officeDocument/2006/relationships/image" Target="../media/image922.png"/><Relationship Id="rId11" Type="http://schemas.openxmlformats.org/officeDocument/2006/relationships/image" Target="../media/image873.png"/><Relationship Id="rId32" Type="http://schemas.openxmlformats.org/officeDocument/2006/relationships/customXml" Target="../ink/ink929.xml"/><Relationship Id="rId53" Type="http://schemas.openxmlformats.org/officeDocument/2006/relationships/image" Target="../media/image895.png"/><Relationship Id="rId74" Type="http://schemas.openxmlformats.org/officeDocument/2006/relationships/customXml" Target="../ink/ink950.xml"/><Relationship Id="rId128" Type="http://schemas.openxmlformats.org/officeDocument/2006/relationships/customXml" Target="../ink/ink977.xml"/><Relationship Id="rId149" Type="http://schemas.openxmlformats.org/officeDocument/2006/relationships/image" Target="../media/image943.png"/><Relationship Id="rId5" Type="http://schemas.openxmlformats.org/officeDocument/2006/relationships/image" Target="../media/image870.png"/><Relationship Id="rId95" Type="http://schemas.openxmlformats.org/officeDocument/2006/relationships/image" Target="../media/image916.png"/><Relationship Id="rId22" Type="http://schemas.openxmlformats.org/officeDocument/2006/relationships/customXml" Target="../ink/ink924.xml"/><Relationship Id="rId27" Type="http://schemas.openxmlformats.org/officeDocument/2006/relationships/image" Target="../media/image883.png"/><Relationship Id="rId43" Type="http://schemas.openxmlformats.org/officeDocument/2006/relationships/image" Target="../media/image890.png"/><Relationship Id="rId48" Type="http://schemas.openxmlformats.org/officeDocument/2006/relationships/customXml" Target="../ink/ink937.xml"/><Relationship Id="rId64" Type="http://schemas.openxmlformats.org/officeDocument/2006/relationships/customXml" Target="../ink/ink945.xml"/><Relationship Id="rId69" Type="http://schemas.openxmlformats.org/officeDocument/2006/relationships/image" Target="../media/image903.png"/><Relationship Id="rId113" Type="http://schemas.openxmlformats.org/officeDocument/2006/relationships/image" Target="../media/image925.png"/><Relationship Id="rId118" Type="http://schemas.openxmlformats.org/officeDocument/2006/relationships/customXml" Target="../ink/ink972.xml"/><Relationship Id="rId134" Type="http://schemas.openxmlformats.org/officeDocument/2006/relationships/customXml" Target="../ink/ink980.xml"/><Relationship Id="rId139" Type="http://schemas.openxmlformats.org/officeDocument/2006/relationships/image" Target="../media/image938.png"/><Relationship Id="rId80" Type="http://schemas.openxmlformats.org/officeDocument/2006/relationships/customXml" Target="../ink/ink953.xml"/><Relationship Id="rId85" Type="http://schemas.openxmlformats.org/officeDocument/2006/relationships/image" Target="../media/image911.png"/><Relationship Id="rId150" Type="http://schemas.openxmlformats.org/officeDocument/2006/relationships/customXml" Target="../ink/ink988.xml"/><Relationship Id="rId12" Type="http://schemas.openxmlformats.org/officeDocument/2006/relationships/customXml" Target="../ink/ink919.xml"/><Relationship Id="rId17" Type="http://schemas.openxmlformats.org/officeDocument/2006/relationships/image" Target="../media/image878.png"/><Relationship Id="rId33" Type="http://schemas.openxmlformats.org/officeDocument/2006/relationships/image" Target="../media/image885.png"/><Relationship Id="rId38" Type="http://schemas.openxmlformats.org/officeDocument/2006/relationships/customXml" Target="../ink/ink932.xml"/><Relationship Id="rId59" Type="http://schemas.openxmlformats.org/officeDocument/2006/relationships/image" Target="../media/image898.png"/><Relationship Id="rId103" Type="http://schemas.openxmlformats.org/officeDocument/2006/relationships/image" Target="../media/image920.png"/><Relationship Id="rId108" Type="http://schemas.openxmlformats.org/officeDocument/2006/relationships/customXml" Target="../ink/ink967.xml"/><Relationship Id="rId124" Type="http://schemas.openxmlformats.org/officeDocument/2006/relationships/customXml" Target="../ink/ink975.xml"/><Relationship Id="rId129" Type="http://schemas.openxmlformats.org/officeDocument/2006/relationships/image" Target="../media/image933.png"/><Relationship Id="rId54" Type="http://schemas.openxmlformats.org/officeDocument/2006/relationships/customXml" Target="../ink/ink940.xml"/><Relationship Id="rId70" Type="http://schemas.openxmlformats.org/officeDocument/2006/relationships/customXml" Target="../ink/ink948.xml"/><Relationship Id="rId75" Type="http://schemas.openxmlformats.org/officeDocument/2006/relationships/image" Target="../media/image906.png"/><Relationship Id="rId91" Type="http://schemas.openxmlformats.org/officeDocument/2006/relationships/image" Target="../media/image914.png"/><Relationship Id="rId96" Type="http://schemas.openxmlformats.org/officeDocument/2006/relationships/customXml" Target="../ink/ink961.xml"/><Relationship Id="rId140" Type="http://schemas.openxmlformats.org/officeDocument/2006/relationships/customXml" Target="../ink/ink983.xml"/><Relationship Id="rId145" Type="http://schemas.openxmlformats.org/officeDocument/2006/relationships/image" Target="../media/image941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916.xml"/><Relationship Id="rId23" Type="http://schemas.openxmlformats.org/officeDocument/2006/relationships/image" Target="../media/image881.png"/><Relationship Id="rId28" Type="http://schemas.openxmlformats.org/officeDocument/2006/relationships/customXml" Target="../ink/ink927.xml"/><Relationship Id="rId49" Type="http://schemas.openxmlformats.org/officeDocument/2006/relationships/image" Target="../media/image893.png"/><Relationship Id="rId114" Type="http://schemas.openxmlformats.org/officeDocument/2006/relationships/customXml" Target="../ink/ink970.xml"/><Relationship Id="rId119" Type="http://schemas.openxmlformats.org/officeDocument/2006/relationships/image" Target="../media/image928.png"/><Relationship Id="rId44" Type="http://schemas.openxmlformats.org/officeDocument/2006/relationships/customXml" Target="../ink/ink935.xml"/><Relationship Id="rId60" Type="http://schemas.openxmlformats.org/officeDocument/2006/relationships/customXml" Target="../ink/ink943.xml"/><Relationship Id="rId65" Type="http://schemas.openxmlformats.org/officeDocument/2006/relationships/image" Target="../media/image901.png"/><Relationship Id="rId81" Type="http://schemas.openxmlformats.org/officeDocument/2006/relationships/image" Target="../media/image909.png"/><Relationship Id="rId86" Type="http://schemas.openxmlformats.org/officeDocument/2006/relationships/customXml" Target="../ink/ink956.xml"/><Relationship Id="rId130" Type="http://schemas.openxmlformats.org/officeDocument/2006/relationships/customXml" Target="../ink/ink978.xml"/><Relationship Id="rId135" Type="http://schemas.openxmlformats.org/officeDocument/2006/relationships/image" Target="../media/image936.png"/><Relationship Id="rId151" Type="http://schemas.openxmlformats.org/officeDocument/2006/relationships/image" Target="../media/image944.png"/><Relationship Id="rId13" Type="http://schemas.openxmlformats.org/officeDocument/2006/relationships/image" Target="../media/image876.png"/><Relationship Id="rId18" Type="http://schemas.openxmlformats.org/officeDocument/2006/relationships/customXml" Target="../ink/ink922.xml"/><Relationship Id="rId39" Type="http://schemas.openxmlformats.org/officeDocument/2006/relationships/image" Target="../media/image888.png"/><Relationship Id="rId109" Type="http://schemas.openxmlformats.org/officeDocument/2006/relationships/image" Target="../media/image923.png"/><Relationship Id="rId34" Type="http://schemas.openxmlformats.org/officeDocument/2006/relationships/customXml" Target="../ink/ink930.xml"/><Relationship Id="rId50" Type="http://schemas.openxmlformats.org/officeDocument/2006/relationships/customXml" Target="../ink/ink938.xml"/><Relationship Id="rId55" Type="http://schemas.openxmlformats.org/officeDocument/2006/relationships/image" Target="../media/image896.png"/><Relationship Id="rId76" Type="http://schemas.openxmlformats.org/officeDocument/2006/relationships/customXml" Target="../ink/ink951.xml"/><Relationship Id="rId97" Type="http://schemas.openxmlformats.org/officeDocument/2006/relationships/image" Target="../media/image917.png"/><Relationship Id="rId104" Type="http://schemas.openxmlformats.org/officeDocument/2006/relationships/customXml" Target="../ink/ink965.xml"/><Relationship Id="rId120" Type="http://schemas.openxmlformats.org/officeDocument/2006/relationships/customXml" Target="../ink/ink973.xml"/><Relationship Id="rId125" Type="http://schemas.openxmlformats.org/officeDocument/2006/relationships/image" Target="../media/image931.png"/><Relationship Id="rId141" Type="http://schemas.openxmlformats.org/officeDocument/2006/relationships/image" Target="../media/image939.png"/><Relationship Id="rId146" Type="http://schemas.openxmlformats.org/officeDocument/2006/relationships/customXml" Target="../ink/ink986.xml"/><Relationship Id="rId7" Type="http://schemas.openxmlformats.org/officeDocument/2006/relationships/image" Target="../media/image871.png"/><Relationship Id="rId71" Type="http://schemas.openxmlformats.org/officeDocument/2006/relationships/image" Target="../media/image904.png"/><Relationship Id="rId92" Type="http://schemas.openxmlformats.org/officeDocument/2006/relationships/customXml" Target="../ink/ink959.xml"/><Relationship Id="rId2" Type="http://schemas.openxmlformats.org/officeDocument/2006/relationships/customXml" Target="../ink/ink914.xml"/><Relationship Id="rId29" Type="http://schemas.openxmlformats.org/officeDocument/2006/relationships/image" Target="../media/image884.png"/><Relationship Id="rId24" Type="http://schemas.openxmlformats.org/officeDocument/2006/relationships/customXml" Target="../ink/ink925.xml"/><Relationship Id="rId40" Type="http://schemas.openxmlformats.org/officeDocument/2006/relationships/customXml" Target="../ink/ink933.xml"/><Relationship Id="rId45" Type="http://schemas.openxmlformats.org/officeDocument/2006/relationships/image" Target="../media/image891.png"/><Relationship Id="rId66" Type="http://schemas.openxmlformats.org/officeDocument/2006/relationships/customXml" Target="../ink/ink946.xml"/><Relationship Id="rId87" Type="http://schemas.openxmlformats.org/officeDocument/2006/relationships/image" Target="../media/image912.png"/><Relationship Id="rId110" Type="http://schemas.openxmlformats.org/officeDocument/2006/relationships/customXml" Target="../ink/ink968.xml"/><Relationship Id="rId115" Type="http://schemas.openxmlformats.org/officeDocument/2006/relationships/image" Target="../media/image926.png"/><Relationship Id="rId131" Type="http://schemas.openxmlformats.org/officeDocument/2006/relationships/image" Target="../media/image934.png"/><Relationship Id="rId136" Type="http://schemas.openxmlformats.org/officeDocument/2006/relationships/customXml" Target="../ink/ink981.xml"/><Relationship Id="rId61" Type="http://schemas.openxmlformats.org/officeDocument/2006/relationships/image" Target="../media/image899.png"/><Relationship Id="rId82" Type="http://schemas.openxmlformats.org/officeDocument/2006/relationships/customXml" Target="../ink/ink954.xml"/><Relationship Id="rId19" Type="http://schemas.openxmlformats.org/officeDocument/2006/relationships/image" Target="../media/image879.png"/><Relationship Id="rId14" Type="http://schemas.openxmlformats.org/officeDocument/2006/relationships/customXml" Target="../ink/ink920.xml"/><Relationship Id="rId30" Type="http://schemas.openxmlformats.org/officeDocument/2006/relationships/customXml" Target="../ink/ink928.xml"/><Relationship Id="rId35" Type="http://schemas.openxmlformats.org/officeDocument/2006/relationships/image" Target="../media/image886.png"/><Relationship Id="rId56" Type="http://schemas.openxmlformats.org/officeDocument/2006/relationships/customXml" Target="../ink/ink941.xml"/><Relationship Id="rId77" Type="http://schemas.openxmlformats.org/officeDocument/2006/relationships/image" Target="../media/image907.png"/><Relationship Id="rId100" Type="http://schemas.openxmlformats.org/officeDocument/2006/relationships/customXml" Target="../ink/ink963.xml"/><Relationship Id="rId105" Type="http://schemas.openxmlformats.org/officeDocument/2006/relationships/image" Target="../media/image921.png"/><Relationship Id="rId126" Type="http://schemas.openxmlformats.org/officeDocument/2006/relationships/customXml" Target="../ink/ink976.xml"/><Relationship Id="rId147" Type="http://schemas.openxmlformats.org/officeDocument/2006/relationships/image" Target="../media/image942.png"/><Relationship Id="rId8" Type="http://schemas.openxmlformats.org/officeDocument/2006/relationships/customXml" Target="../ink/ink917.xml"/><Relationship Id="rId51" Type="http://schemas.openxmlformats.org/officeDocument/2006/relationships/image" Target="../media/image894.png"/><Relationship Id="rId72" Type="http://schemas.openxmlformats.org/officeDocument/2006/relationships/customXml" Target="../ink/ink949.xml"/><Relationship Id="rId93" Type="http://schemas.openxmlformats.org/officeDocument/2006/relationships/image" Target="../media/image915.png"/><Relationship Id="rId98" Type="http://schemas.openxmlformats.org/officeDocument/2006/relationships/customXml" Target="../ink/ink962.xml"/><Relationship Id="rId121" Type="http://schemas.openxmlformats.org/officeDocument/2006/relationships/image" Target="../media/image929.png"/><Relationship Id="rId142" Type="http://schemas.openxmlformats.org/officeDocument/2006/relationships/customXml" Target="../ink/ink984.xml"/><Relationship Id="rId3" Type="http://schemas.openxmlformats.org/officeDocument/2006/relationships/image" Target="../media/image869.png"/><Relationship Id="rId25" Type="http://schemas.openxmlformats.org/officeDocument/2006/relationships/image" Target="../media/image882.png"/><Relationship Id="rId46" Type="http://schemas.openxmlformats.org/officeDocument/2006/relationships/customXml" Target="../ink/ink936.xml"/><Relationship Id="rId67" Type="http://schemas.openxmlformats.org/officeDocument/2006/relationships/image" Target="../media/image902.png"/><Relationship Id="rId116" Type="http://schemas.openxmlformats.org/officeDocument/2006/relationships/customXml" Target="../ink/ink971.xml"/><Relationship Id="rId137" Type="http://schemas.openxmlformats.org/officeDocument/2006/relationships/image" Target="../media/image937.png"/><Relationship Id="rId20" Type="http://schemas.openxmlformats.org/officeDocument/2006/relationships/customXml" Target="../ink/ink923.xml"/><Relationship Id="rId41" Type="http://schemas.openxmlformats.org/officeDocument/2006/relationships/image" Target="../media/image889.png"/><Relationship Id="rId62" Type="http://schemas.openxmlformats.org/officeDocument/2006/relationships/customXml" Target="../ink/ink944.xml"/><Relationship Id="rId83" Type="http://schemas.openxmlformats.org/officeDocument/2006/relationships/image" Target="../media/image910.png"/><Relationship Id="rId88" Type="http://schemas.openxmlformats.org/officeDocument/2006/relationships/customXml" Target="../ink/ink957.xml"/><Relationship Id="rId111" Type="http://schemas.openxmlformats.org/officeDocument/2006/relationships/image" Target="../media/image924.png"/><Relationship Id="rId132" Type="http://schemas.openxmlformats.org/officeDocument/2006/relationships/customXml" Target="../ink/ink979.xml"/><Relationship Id="rId15" Type="http://schemas.openxmlformats.org/officeDocument/2006/relationships/image" Target="../media/image877.png"/><Relationship Id="rId36" Type="http://schemas.openxmlformats.org/officeDocument/2006/relationships/customXml" Target="../ink/ink931.xml"/><Relationship Id="rId57" Type="http://schemas.openxmlformats.org/officeDocument/2006/relationships/image" Target="../media/image897.png"/><Relationship Id="rId106" Type="http://schemas.openxmlformats.org/officeDocument/2006/relationships/customXml" Target="../ink/ink966.xml"/><Relationship Id="rId127" Type="http://schemas.openxmlformats.org/officeDocument/2006/relationships/image" Target="../media/image932.png"/><Relationship Id="rId10" Type="http://schemas.openxmlformats.org/officeDocument/2006/relationships/customXml" Target="../ink/ink918.xml"/><Relationship Id="rId31" Type="http://schemas.openxmlformats.org/officeDocument/2006/relationships/image" Target="../media/image875.png"/><Relationship Id="rId52" Type="http://schemas.openxmlformats.org/officeDocument/2006/relationships/customXml" Target="../ink/ink939.xml"/><Relationship Id="rId73" Type="http://schemas.openxmlformats.org/officeDocument/2006/relationships/image" Target="../media/image905.png"/><Relationship Id="rId78" Type="http://schemas.openxmlformats.org/officeDocument/2006/relationships/customXml" Target="../ink/ink952.xml"/><Relationship Id="rId94" Type="http://schemas.openxmlformats.org/officeDocument/2006/relationships/customXml" Target="../ink/ink960.xml"/><Relationship Id="rId99" Type="http://schemas.openxmlformats.org/officeDocument/2006/relationships/image" Target="../media/image918.png"/><Relationship Id="rId101" Type="http://schemas.openxmlformats.org/officeDocument/2006/relationships/image" Target="../media/image919.png"/><Relationship Id="rId122" Type="http://schemas.openxmlformats.org/officeDocument/2006/relationships/customXml" Target="../ink/ink974.xml"/><Relationship Id="rId143" Type="http://schemas.openxmlformats.org/officeDocument/2006/relationships/image" Target="../media/image940.png"/><Relationship Id="rId148" Type="http://schemas.openxmlformats.org/officeDocument/2006/relationships/customXml" Target="../ink/ink987.xml"/><Relationship Id="rId4" Type="http://schemas.openxmlformats.org/officeDocument/2006/relationships/customXml" Target="../ink/ink915.xml"/><Relationship Id="rId9" Type="http://schemas.openxmlformats.org/officeDocument/2006/relationships/image" Target="../media/image872.png"/><Relationship Id="rId26" Type="http://schemas.openxmlformats.org/officeDocument/2006/relationships/customXml" Target="../ink/ink926.xml"/><Relationship Id="rId47" Type="http://schemas.openxmlformats.org/officeDocument/2006/relationships/image" Target="../media/image892.png"/><Relationship Id="rId68" Type="http://schemas.openxmlformats.org/officeDocument/2006/relationships/customXml" Target="../ink/ink947.xml"/><Relationship Id="rId89" Type="http://schemas.openxmlformats.org/officeDocument/2006/relationships/image" Target="../media/image913.png"/><Relationship Id="rId112" Type="http://schemas.openxmlformats.org/officeDocument/2006/relationships/customXml" Target="../ink/ink969.xml"/><Relationship Id="rId133" Type="http://schemas.openxmlformats.org/officeDocument/2006/relationships/image" Target="../media/image935.png"/><Relationship Id="rId16" Type="http://schemas.openxmlformats.org/officeDocument/2006/relationships/customXml" Target="../ink/ink921.xml"/><Relationship Id="rId37" Type="http://schemas.openxmlformats.org/officeDocument/2006/relationships/image" Target="../media/image887.png"/><Relationship Id="rId58" Type="http://schemas.openxmlformats.org/officeDocument/2006/relationships/customXml" Target="../ink/ink942.xml"/><Relationship Id="rId79" Type="http://schemas.openxmlformats.org/officeDocument/2006/relationships/image" Target="../media/image908.png"/><Relationship Id="rId102" Type="http://schemas.openxmlformats.org/officeDocument/2006/relationships/customXml" Target="../ink/ink964.xml"/><Relationship Id="rId123" Type="http://schemas.openxmlformats.org/officeDocument/2006/relationships/image" Target="../media/image930.png"/><Relationship Id="rId144" Type="http://schemas.openxmlformats.org/officeDocument/2006/relationships/customXml" Target="../ink/ink985.xml"/><Relationship Id="rId90" Type="http://schemas.openxmlformats.org/officeDocument/2006/relationships/customXml" Target="../ink/ink958.xml"/></Relationships>
</file>

<file path=ppt/slides/_rels/slide31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927.png"/><Relationship Id="rId21" Type="http://schemas.openxmlformats.org/officeDocument/2006/relationships/image" Target="../media/image880.png"/><Relationship Id="rId42" Type="http://schemas.openxmlformats.org/officeDocument/2006/relationships/customXml" Target="../ink/ink1009.xml"/><Relationship Id="rId63" Type="http://schemas.openxmlformats.org/officeDocument/2006/relationships/image" Target="../media/image900.png"/><Relationship Id="rId84" Type="http://schemas.openxmlformats.org/officeDocument/2006/relationships/customXml" Target="../ink/ink1030.xml"/><Relationship Id="rId138" Type="http://schemas.openxmlformats.org/officeDocument/2006/relationships/customXml" Target="../ink/ink1057.xml"/><Relationship Id="rId159" Type="http://schemas.openxmlformats.org/officeDocument/2006/relationships/image" Target="../media/image948.png"/><Relationship Id="rId107" Type="http://schemas.openxmlformats.org/officeDocument/2006/relationships/image" Target="../media/image922.png"/><Relationship Id="rId11" Type="http://schemas.openxmlformats.org/officeDocument/2006/relationships/image" Target="../media/image873.png"/><Relationship Id="rId32" Type="http://schemas.openxmlformats.org/officeDocument/2006/relationships/customXml" Target="../ink/ink1004.xml"/><Relationship Id="rId53" Type="http://schemas.openxmlformats.org/officeDocument/2006/relationships/image" Target="../media/image895.png"/><Relationship Id="rId74" Type="http://schemas.openxmlformats.org/officeDocument/2006/relationships/customXml" Target="../ink/ink1025.xml"/><Relationship Id="rId128" Type="http://schemas.openxmlformats.org/officeDocument/2006/relationships/customXml" Target="../ink/ink1052.xml"/><Relationship Id="rId149" Type="http://schemas.openxmlformats.org/officeDocument/2006/relationships/image" Target="../media/image942.png"/><Relationship Id="rId5" Type="http://schemas.openxmlformats.org/officeDocument/2006/relationships/image" Target="../media/image870.png"/><Relationship Id="rId95" Type="http://schemas.openxmlformats.org/officeDocument/2006/relationships/image" Target="../media/image916.png"/><Relationship Id="rId160" Type="http://schemas.openxmlformats.org/officeDocument/2006/relationships/customXml" Target="../ink/ink1068.xml"/><Relationship Id="rId22" Type="http://schemas.openxmlformats.org/officeDocument/2006/relationships/customXml" Target="../ink/ink999.xml"/><Relationship Id="rId43" Type="http://schemas.openxmlformats.org/officeDocument/2006/relationships/image" Target="../media/image890.png"/><Relationship Id="rId64" Type="http://schemas.openxmlformats.org/officeDocument/2006/relationships/customXml" Target="../ink/ink1020.xml"/><Relationship Id="rId118" Type="http://schemas.openxmlformats.org/officeDocument/2006/relationships/customXml" Target="../ink/ink1047.xml"/><Relationship Id="rId139" Type="http://schemas.openxmlformats.org/officeDocument/2006/relationships/image" Target="../media/image937.png"/><Relationship Id="rId85" Type="http://schemas.openxmlformats.org/officeDocument/2006/relationships/image" Target="../media/image911.png"/><Relationship Id="rId150" Type="http://schemas.openxmlformats.org/officeDocument/2006/relationships/customXml" Target="../ink/ink1063.xml"/><Relationship Id="rId12" Type="http://schemas.openxmlformats.org/officeDocument/2006/relationships/customXml" Target="../ink/ink994.xml"/><Relationship Id="rId33" Type="http://schemas.openxmlformats.org/officeDocument/2006/relationships/image" Target="../media/image885.png"/><Relationship Id="rId108" Type="http://schemas.openxmlformats.org/officeDocument/2006/relationships/customXml" Target="../ink/ink1042.xml"/><Relationship Id="rId129" Type="http://schemas.openxmlformats.org/officeDocument/2006/relationships/image" Target="../media/image947.png"/><Relationship Id="rId54" Type="http://schemas.openxmlformats.org/officeDocument/2006/relationships/customXml" Target="../ink/ink1015.xml"/><Relationship Id="rId70" Type="http://schemas.openxmlformats.org/officeDocument/2006/relationships/customXml" Target="../ink/ink1023.xml"/><Relationship Id="rId75" Type="http://schemas.openxmlformats.org/officeDocument/2006/relationships/image" Target="../media/image906.png"/><Relationship Id="rId91" Type="http://schemas.openxmlformats.org/officeDocument/2006/relationships/image" Target="../media/image914.png"/><Relationship Id="rId96" Type="http://schemas.openxmlformats.org/officeDocument/2006/relationships/customXml" Target="../ink/ink1036.xml"/><Relationship Id="rId140" Type="http://schemas.openxmlformats.org/officeDocument/2006/relationships/customXml" Target="../ink/ink1058.xml"/><Relationship Id="rId145" Type="http://schemas.openxmlformats.org/officeDocument/2006/relationships/image" Target="../media/image940.png"/><Relationship Id="rId161" Type="http://schemas.openxmlformats.org/officeDocument/2006/relationships/image" Target="../media/image949.png"/><Relationship Id="rId166" Type="http://schemas.openxmlformats.org/officeDocument/2006/relationships/customXml" Target="../ink/ink1071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991.xml"/><Relationship Id="rId23" Type="http://schemas.openxmlformats.org/officeDocument/2006/relationships/image" Target="../media/image881.png"/><Relationship Id="rId28" Type="http://schemas.openxmlformats.org/officeDocument/2006/relationships/customXml" Target="../ink/ink1002.xml"/><Relationship Id="rId49" Type="http://schemas.openxmlformats.org/officeDocument/2006/relationships/image" Target="../media/image893.png"/><Relationship Id="rId114" Type="http://schemas.openxmlformats.org/officeDocument/2006/relationships/customXml" Target="../ink/ink1045.xml"/><Relationship Id="rId119" Type="http://schemas.openxmlformats.org/officeDocument/2006/relationships/image" Target="../media/image928.png"/><Relationship Id="rId44" Type="http://schemas.openxmlformats.org/officeDocument/2006/relationships/customXml" Target="../ink/ink1010.xml"/><Relationship Id="rId60" Type="http://schemas.openxmlformats.org/officeDocument/2006/relationships/customXml" Target="../ink/ink1018.xml"/><Relationship Id="rId65" Type="http://schemas.openxmlformats.org/officeDocument/2006/relationships/image" Target="../media/image901.png"/><Relationship Id="rId81" Type="http://schemas.openxmlformats.org/officeDocument/2006/relationships/image" Target="../media/image909.png"/><Relationship Id="rId86" Type="http://schemas.openxmlformats.org/officeDocument/2006/relationships/customXml" Target="../ink/ink1031.xml"/><Relationship Id="rId130" Type="http://schemas.openxmlformats.org/officeDocument/2006/relationships/customXml" Target="../ink/ink1053.xml"/><Relationship Id="rId135" Type="http://schemas.openxmlformats.org/officeDocument/2006/relationships/image" Target="../media/image934.png"/><Relationship Id="rId151" Type="http://schemas.openxmlformats.org/officeDocument/2006/relationships/image" Target="../media/image943.png"/><Relationship Id="rId156" Type="http://schemas.openxmlformats.org/officeDocument/2006/relationships/customXml" Target="../ink/ink1066.xml"/><Relationship Id="rId13" Type="http://schemas.openxmlformats.org/officeDocument/2006/relationships/image" Target="../media/image876.png"/><Relationship Id="rId18" Type="http://schemas.openxmlformats.org/officeDocument/2006/relationships/customXml" Target="../ink/ink997.xml"/><Relationship Id="rId39" Type="http://schemas.openxmlformats.org/officeDocument/2006/relationships/image" Target="../media/image888.png"/><Relationship Id="rId109" Type="http://schemas.openxmlformats.org/officeDocument/2006/relationships/image" Target="../media/image923.png"/><Relationship Id="rId34" Type="http://schemas.openxmlformats.org/officeDocument/2006/relationships/customXml" Target="../ink/ink1005.xml"/><Relationship Id="rId50" Type="http://schemas.openxmlformats.org/officeDocument/2006/relationships/customXml" Target="../ink/ink1013.xml"/><Relationship Id="rId55" Type="http://schemas.openxmlformats.org/officeDocument/2006/relationships/image" Target="../media/image896.png"/><Relationship Id="rId76" Type="http://schemas.openxmlformats.org/officeDocument/2006/relationships/customXml" Target="../ink/ink1026.xml"/><Relationship Id="rId97" Type="http://schemas.openxmlformats.org/officeDocument/2006/relationships/image" Target="../media/image917.png"/><Relationship Id="rId104" Type="http://schemas.openxmlformats.org/officeDocument/2006/relationships/customXml" Target="../ink/ink1040.xml"/><Relationship Id="rId120" Type="http://schemas.openxmlformats.org/officeDocument/2006/relationships/customXml" Target="../ink/ink1048.xml"/><Relationship Id="rId125" Type="http://schemas.openxmlformats.org/officeDocument/2006/relationships/image" Target="../media/image945.png"/><Relationship Id="rId141" Type="http://schemas.openxmlformats.org/officeDocument/2006/relationships/image" Target="../media/image938.png"/><Relationship Id="rId146" Type="http://schemas.openxmlformats.org/officeDocument/2006/relationships/customXml" Target="../ink/ink1061.xml"/><Relationship Id="rId167" Type="http://schemas.openxmlformats.org/officeDocument/2006/relationships/image" Target="../media/image952.png"/><Relationship Id="rId7" Type="http://schemas.openxmlformats.org/officeDocument/2006/relationships/image" Target="../media/image871.png"/><Relationship Id="rId71" Type="http://schemas.openxmlformats.org/officeDocument/2006/relationships/image" Target="../media/image904.png"/><Relationship Id="rId92" Type="http://schemas.openxmlformats.org/officeDocument/2006/relationships/customXml" Target="../ink/ink1034.xml"/><Relationship Id="rId162" Type="http://schemas.openxmlformats.org/officeDocument/2006/relationships/customXml" Target="../ink/ink1069.xml"/><Relationship Id="rId2" Type="http://schemas.openxmlformats.org/officeDocument/2006/relationships/customXml" Target="../ink/ink989.xml"/><Relationship Id="rId29" Type="http://schemas.openxmlformats.org/officeDocument/2006/relationships/image" Target="../media/image884.png"/><Relationship Id="rId24" Type="http://schemas.openxmlformats.org/officeDocument/2006/relationships/customXml" Target="../ink/ink1000.xml"/><Relationship Id="rId40" Type="http://schemas.openxmlformats.org/officeDocument/2006/relationships/customXml" Target="../ink/ink1008.xml"/><Relationship Id="rId45" Type="http://schemas.openxmlformats.org/officeDocument/2006/relationships/image" Target="../media/image891.png"/><Relationship Id="rId66" Type="http://schemas.openxmlformats.org/officeDocument/2006/relationships/customXml" Target="../ink/ink1021.xml"/><Relationship Id="rId87" Type="http://schemas.openxmlformats.org/officeDocument/2006/relationships/image" Target="../media/image912.png"/><Relationship Id="rId110" Type="http://schemas.openxmlformats.org/officeDocument/2006/relationships/customXml" Target="../ink/ink1043.xml"/><Relationship Id="rId115" Type="http://schemas.openxmlformats.org/officeDocument/2006/relationships/image" Target="../media/image926.png"/><Relationship Id="rId131" Type="http://schemas.openxmlformats.org/officeDocument/2006/relationships/image" Target="../media/image932.png"/><Relationship Id="rId136" Type="http://schemas.openxmlformats.org/officeDocument/2006/relationships/customXml" Target="../ink/ink1056.xml"/><Relationship Id="rId157" Type="http://schemas.openxmlformats.org/officeDocument/2006/relationships/image" Target="../media/image931.png"/><Relationship Id="rId61" Type="http://schemas.openxmlformats.org/officeDocument/2006/relationships/image" Target="../media/image899.png"/><Relationship Id="rId82" Type="http://schemas.openxmlformats.org/officeDocument/2006/relationships/customXml" Target="../ink/ink1029.xml"/><Relationship Id="rId152" Type="http://schemas.openxmlformats.org/officeDocument/2006/relationships/customXml" Target="../ink/ink1064.xml"/><Relationship Id="rId19" Type="http://schemas.openxmlformats.org/officeDocument/2006/relationships/image" Target="../media/image879.png"/><Relationship Id="rId14" Type="http://schemas.openxmlformats.org/officeDocument/2006/relationships/customXml" Target="../ink/ink995.xml"/><Relationship Id="rId30" Type="http://schemas.openxmlformats.org/officeDocument/2006/relationships/customXml" Target="../ink/ink1003.xml"/><Relationship Id="rId35" Type="http://schemas.openxmlformats.org/officeDocument/2006/relationships/image" Target="../media/image886.png"/><Relationship Id="rId56" Type="http://schemas.openxmlformats.org/officeDocument/2006/relationships/customXml" Target="../ink/ink1016.xml"/><Relationship Id="rId77" Type="http://schemas.openxmlformats.org/officeDocument/2006/relationships/image" Target="../media/image907.png"/><Relationship Id="rId100" Type="http://schemas.openxmlformats.org/officeDocument/2006/relationships/customXml" Target="../ink/ink1038.xml"/><Relationship Id="rId105" Type="http://schemas.openxmlformats.org/officeDocument/2006/relationships/image" Target="../media/image921.png"/><Relationship Id="rId126" Type="http://schemas.openxmlformats.org/officeDocument/2006/relationships/customXml" Target="../ink/ink1051.xml"/><Relationship Id="rId147" Type="http://schemas.openxmlformats.org/officeDocument/2006/relationships/image" Target="../media/image941.png"/><Relationship Id="rId168" Type="http://schemas.openxmlformats.org/officeDocument/2006/relationships/customXml" Target="../ink/ink1072.xml"/><Relationship Id="rId8" Type="http://schemas.openxmlformats.org/officeDocument/2006/relationships/customXml" Target="../ink/ink992.xml"/><Relationship Id="rId51" Type="http://schemas.openxmlformats.org/officeDocument/2006/relationships/image" Target="../media/image894.png"/><Relationship Id="rId72" Type="http://schemas.openxmlformats.org/officeDocument/2006/relationships/customXml" Target="../ink/ink1024.xml"/><Relationship Id="rId93" Type="http://schemas.openxmlformats.org/officeDocument/2006/relationships/image" Target="../media/image915.png"/><Relationship Id="rId98" Type="http://schemas.openxmlformats.org/officeDocument/2006/relationships/customXml" Target="../ink/ink1037.xml"/><Relationship Id="rId121" Type="http://schemas.openxmlformats.org/officeDocument/2006/relationships/image" Target="../media/image929.png"/><Relationship Id="rId142" Type="http://schemas.openxmlformats.org/officeDocument/2006/relationships/customXml" Target="../ink/ink1059.xml"/><Relationship Id="rId163" Type="http://schemas.openxmlformats.org/officeDocument/2006/relationships/image" Target="../media/image950.png"/><Relationship Id="rId3" Type="http://schemas.openxmlformats.org/officeDocument/2006/relationships/image" Target="../media/image869.png"/><Relationship Id="rId25" Type="http://schemas.openxmlformats.org/officeDocument/2006/relationships/image" Target="../media/image882.png"/><Relationship Id="rId46" Type="http://schemas.openxmlformats.org/officeDocument/2006/relationships/customXml" Target="../ink/ink1011.xml"/><Relationship Id="rId67" Type="http://schemas.openxmlformats.org/officeDocument/2006/relationships/image" Target="../media/image902.png"/><Relationship Id="rId116" Type="http://schemas.openxmlformats.org/officeDocument/2006/relationships/customXml" Target="../ink/ink1046.xml"/><Relationship Id="rId137" Type="http://schemas.openxmlformats.org/officeDocument/2006/relationships/image" Target="../media/image936.png"/><Relationship Id="rId158" Type="http://schemas.openxmlformats.org/officeDocument/2006/relationships/customXml" Target="../ink/ink1067.xml"/><Relationship Id="rId20" Type="http://schemas.openxmlformats.org/officeDocument/2006/relationships/customXml" Target="../ink/ink998.xml"/><Relationship Id="rId41" Type="http://schemas.openxmlformats.org/officeDocument/2006/relationships/image" Target="../media/image889.png"/><Relationship Id="rId62" Type="http://schemas.openxmlformats.org/officeDocument/2006/relationships/customXml" Target="../ink/ink1019.xml"/><Relationship Id="rId83" Type="http://schemas.openxmlformats.org/officeDocument/2006/relationships/image" Target="../media/image910.png"/><Relationship Id="rId88" Type="http://schemas.openxmlformats.org/officeDocument/2006/relationships/customXml" Target="../ink/ink1032.xml"/><Relationship Id="rId111" Type="http://schemas.openxmlformats.org/officeDocument/2006/relationships/image" Target="../media/image924.png"/><Relationship Id="rId132" Type="http://schemas.openxmlformats.org/officeDocument/2006/relationships/customXml" Target="../ink/ink1054.xml"/><Relationship Id="rId153" Type="http://schemas.openxmlformats.org/officeDocument/2006/relationships/image" Target="../media/image944.png"/><Relationship Id="rId15" Type="http://schemas.openxmlformats.org/officeDocument/2006/relationships/image" Target="../media/image877.png"/><Relationship Id="rId36" Type="http://schemas.openxmlformats.org/officeDocument/2006/relationships/customXml" Target="../ink/ink1006.xml"/><Relationship Id="rId57" Type="http://schemas.openxmlformats.org/officeDocument/2006/relationships/image" Target="../media/image897.png"/><Relationship Id="rId106" Type="http://schemas.openxmlformats.org/officeDocument/2006/relationships/customXml" Target="../ink/ink1041.xml"/><Relationship Id="rId127" Type="http://schemas.openxmlformats.org/officeDocument/2006/relationships/image" Target="../media/image946.png"/><Relationship Id="rId10" Type="http://schemas.openxmlformats.org/officeDocument/2006/relationships/customXml" Target="../ink/ink993.xml"/><Relationship Id="rId31" Type="http://schemas.openxmlformats.org/officeDocument/2006/relationships/image" Target="../media/image875.png"/><Relationship Id="rId52" Type="http://schemas.openxmlformats.org/officeDocument/2006/relationships/customXml" Target="../ink/ink1014.xml"/><Relationship Id="rId73" Type="http://schemas.openxmlformats.org/officeDocument/2006/relationships/image" Target="../media/image905.png"/><Relationship Id="rId78" Type="http://schemas.openxmlformats.org/officeDocument/2006/relationships/customXml" Target="../ink/ink1027.xml"/><Relationship Id="rId94" Type="http://schemas.openxmlformats.org/officeDocument/2006/relationships/customXml" Target="../ink/ink1035.xml"/><Relationship Id="rId99" Type="http://schemas.openxmlformats.org/officeDocument/2006/relationships/image" Target="../media/image918.png"/><Relationship Id="rId101" Type="http://schemas.openxmlformats.org/officeDocument/2006/relationships/image" Target="../media/image919.png"/><Relationship Id="rId122" Type="http://schemas.openxmlformats.org/officeDocument/2006/relationships/customXml" Target="../ink/ink1049.xml"/><Relationship Id="rId143" Type="http://schemas.openxmlformats.org/officeDocument/2006/relationships/image" Target="../media/image939.png"/><Relationship Id="rId148" Type="http://schemas.openxmlformats.org/officeDocument/2006/relationships/customXml" Target="../ink/ink1062.xml"/><Relationship Id="rId164" Type="http://schemas.openxmlformats.org/officeDocument/2006/relationships/customXml" Target="../ink/ink1070.xml"/><Relationship Id="rId169" Type="http://schemas.openxmlformats.org/officeDocument/2006/relationships/image" Target="../media/image953.png"/><Relationship Id="rId4" Type="http://schemas.openxmlformats.org/officeDocument/2006/relationships/customXml" Target="../ink/ink990.xml"/><Relationship Id="rId9" Type="http://schemas.openxmlformats.org/officeDocument/2006/relationships/image" Target="../media/image872.png"/><Relationship Id="rId26" Type="http://schemas.openxmlformats.org/officeDocument/2006/relationships/customXml" Target="../ink/ink1001.xml"/><Relationship Id="rId47" Type="http://schemas.openxmlformats.org/officeDocument/2006/relationships/image" Target="../media/image892.png"/><Relationship Id="rId68" Type="http://schemas.openxmlformats.org/officeDocument/2006/relationships/customXml" Target="../ink/ink1022.xml"/><Relationship Id="rId89" Type="http://schemas.openxmlformats.org/officeDocument/2006/relationships/image" Target="../media/image913.png"/><Relationship Id="rId112" Type="http://schemas.openxmlformats.org/officeDocument/2006/relationships/customXml" Target="../ink/ink1044.xml"/><Relationship Id="rId133" Type="http://schemas.openxmlformats.org/officeDocument/2006/relationships/image" Target="../media/image933.png"/><Relationship Id="rId154" Type="http://schemas.openxmlformats.org/officeDocument/2006/relationships/customXml" Target="../ink/ink1065.xml"/><Relationship Id="rId16" Type="http://schemas.openxmlformats.org/officeDocument/2006/relationships/customXml" Target="../ink/ink996.xml"/><Relationship Id="rId37" Type="http://schemas.openxmlformats.org/officeDocument/2006/relationships/image" Target="../media/image887.png"/><Relationship Id="rId58" Type="http://schemas.openxmlformats.org/officeDocument/2006/relationships/customXml" Target="../ink/ink1017.xml"/><Relationship Id="rId79" Type="http://schemas.openxmlformats.org/officeDocument/2006/relationships/image" Target="../media/image908.png"/><Relationship Id="rId102" Type="http://schemas.openxmlformats.org/officeDocument/2006/relationships/customXml" Target="../ink/ink1039.xml"/><Relationship Id="rId123" Type="http://schemas.openxmlformats.org/officeDocument/2006/relationships/image" Target="../media/image930.png"/><Relationship Id="rId144" Type="http://schemas.openxmlformats.org/officeDocument/2006/relationships/customXml" Target="../ink/ink1060.xml"/><Relationship Id="rId90" Type="http://schemas.openxmlformats.org/officeDocument/2006/relationships/customXml" Target="../ink/ink1033.xml"/><Relationship Id="rId165" Type="http://schemas.openxmlformats.org/officeDocument/2006/relationships/image" Target="../media/image951.png"/><Relationship Id="rId27" Type="http://schemas.openxmlformats.org/officeDocument/2006/relationships/image" Target="../media/image883.png"/><Relationship Id="rId48" Type="http://schemas.openxmlformats.org/officeDocument/2006/relationships/customXml" Target="../ink/ink1012.xml"/><Relationship Id="rId69" Type="http://schemas.openxmlformats.org/officeDocument/2006/relationships/image" Target="../media/image903.png"/><Relationship Id="rId113" Type="http://schemas.openxmlformats.org/officeDocument/2006/relationships/image" Target="../media/image925.png"/><Relationship Id="rId134" Type="http://schemas.openxmlformats.org/officeDocument/2006/relationships/customXml" Target="../ink/ink1055.xml"/><Relationship Id="rId80" Type="http://schemas.openxmlformats.org/officeDocument/2006/relationships/customXml" Target="../ink/ink1028.xml"/><Relationship Id="rId155" Type="http://schemas.openxmlformats.org/officeDocument/2006/relationships/image" Target="../media/image935.png"/><Relationship Id="rId17" Type="http://schemas.openxmlformats.org/officeDocument/2006/relationships/image" Target="../media/image878.png"/><Relationship Id="rId38" Type="http://schemas.openxmlformats.org/officeDocument/2006/relationships/customXml" Target="../ink/ink1007.xml"/><Relationship Id="rId59" Type="http://schemas.openxmlformats.org/officeDocument/2006/relationships/image" Target="../media/image898.png"/><Relationship Id="rId103" Type="http://schemas.openxmlformats.org/officeDocument/2006/relationships/image" Target="../media/image920.png"/><Relationship Id="rId124" Type="http://schemas.openxmlformats.org/officeDocument/2006/relationships/customXml" Target="../ink/ink1050.xml"/></Relationships>
</file>

<file path=ppt/slides/_rels/slide32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927.png"/><Relationship Id="rId21" Type="http://schemas.openxmlformats.org/officeDocument/2006/relationships/image" Target="../media/image880.png"/><Relationship Id="rId42" Type="http://schemas.openxmlformats.org/officeDocument/2006/relationships/customXml" Target="../ink/ink1093.xml"/><Relationship Id="rId63" Type="http://schemas.openxmlformats.org/officeDocument/2006/relationships/image" Target="../media/image900.png"/><Relationship Id="rId84" Type="http://schemas.openxmlformats.org/officeDocument/2006/relationships/customXml" Target="../ink/ink1114.xml"/><Relationship Id="rId138" Type="http://schemas.openxmlformats.org/officeDocument/2006/relationships/customXml" Target="../ink/ink1141.xml"/><Relationship Id="rId159" Type="http://schemas.openxmlformats.org/officeDocument/2006/relationships/image" Target="../media/image948.png"/><Relationship Id="rId170" Type="http://schemas.openxmlformats.org/officeDocument/2006/relationships/customXml" Target="../ink/ink1157.xml"/><Relationship Id="rId191" Type="http://schemas.openxmlformats.org/officeDocument/2006/relationships/image" Target="../media/image964.png"/><Relationship Id="rId107" Type="http://schemas.openxmlformats.org/officeDocument/2006/relationships/image" Target="../media/image922.png"/><Relationship Id="rId11" Type="http://schemas.openxmlformats.org/officeDocument/2006/relationships/image" Target="../media/image873.png"/><Relationship Id="rId32" Type="http://schemas.openxmlformats.org/officeDocument/2006/relationships/customXml" Target="../ink/ink1088.xml"/><Relationship Id="rId53" Type="http://schemas.openxmlformats.org/officeDocument/2006/relationships/image" Target="../media/image895.png"/><Relationship Id="rId74" Type="http://schemas.openxmlformats.org/officeDocument/2006/relationships/customXml" Target="../ink/ink1109.xml"/><Relationship Id="rId128" Type="http://schemas.openxmlformats.org/officeDocument/2006/relationships/customXml" Target="../ink/ink1136.xml"/><Relationship Id="rId149" Type="http://schemas.openxmlformats.org/officeDocument/2006/relationships/image" Target="../media/image942.png"/><Relationship Id="rId5" Type="http://schemas.openxmlformats.org/officeDocument/2006/relationships/image" Target="../media/image870.png"/><Relationship Id="rId95" Type="http://schemas.openxmlformats.org/officeDocument/2006/relationships/image" Target="../media/image916.png"/><Relationship Id="rId160" Type="http://schemas.openxmlformats.org/officeDocument/2006/relationships/customXml" Target="../ink/ink1152.xml"/><Relationship Id="rId181" Type="http://schemas.openxmlformats.org/officeDocument/2006/relationships/image" Target="../media/image959.png"/><Relationship Id="rId22" Type="http://schemas.openxmlformats.org/officeDocument/2006/relationships/customXml" Target="../ink/ink1083.xml"/><Relationship Id="rId43" Type="http://schemas.openxmlformats.org/officeDocument/2006/relationships/image" Target="../media/image890.png"/><Relationship Id="rId64" Type="http://schemas.openxmlformats.org/officeDocument/2006/relationships/customXml" Target="../ink/ink1104.xml"/><Relationship Id="rId118" Type="http://schemas.openxmlformats.org/officeDocument/2006/relationships/customXml" Target="../ink/ink1131.xml"/><Relationship Id="rId139" Type="http://schemas.openxmlformats.org/officeDocument/2006/relationships/image" Target="../media/image937.png"/><Relationship Id="rId85" Type="http://schemas.openxmlformats.org/officeDocument/2006/relationships/image" Target="../media/image911.png"/><Relationship Id="rId150" Type="http://schemas.openxmlformats.org/officeDocument/2006/relationships/customXml" Target="../ink/ink1147.xml"/><Relationship Id="rId171" Type="http://schemas.openxmlformats.org/officeDocument/2006/relationships/image" Target="../media/image954.png"/><Relationship Id="rId192" Type="http://schemas.openxmlformats.org/officeDocument/2006/relationships/customXml" Target="../ink/ink1168.xml"/><Relationship Id="rId12" Type="http://schemas.openxmlformats.org/officeDocument/2006/relationships/customXml" Target="../ink/ink1078.xml"/><Relationship Id="rId33" Type="http://schemas.openxmlformats.org/officeDocument/2006/relationships/image" Target="../media/image885.png"/><Relationship Id="rId108" Type="http://schemas.openxmlformats.org/officeDocument/2006/relationships/customXml" Target="../ink/ink1126.xml"/><Relationship Id="rId129" Type="http://schemas.openxmlformats.org/officeDocument/2006/relationships/image" Target="../media/image947.png"/><Relationship Id="rId54" Type="http://schemas.openxmlformats.org/officeDocument/2006/relationships/customXml" Target="../ink/ink1099.xml"/><Relationship Id="rId75" Type="http://schemas.openxmlformats.org/officeDocument/2006/relationships/image" Target="../media/image906.png"/><Relationship Id="rId96" Type="http://schemas.openxmlformats.org/officeDocument/2006/relationships/customXml" Target="../ink/ink1120.xml"/><Relationship Id="rId140" Type="http://schemas.openxmlformats.org/officeDocument/2006/relationships/customXml" Target="../ink/ink1142.xml"/><Relationship Id="rId161" Type="http://schemas.openxmlformats.org/officeDocument/2006/relationships/image" Target="../media/image949.png"/><Relationship Id="rId182" Type="http://schemas.openxmlformats.org/officeDocument/2006/relationships/customXml" Target="../ink/ink1163.xml"/><Relationship Id="rId6" Type="http://schemas.openxmlformats.org/officeDocument/2006/relationships/customXml" Target="../ink/ink1075.xml"/><Relationship Id="rId23" Type="http://schemas.openxmlformats.org/officeDocument/2006/relationships/image" Target="../media/image881.png"/><Relationship Id="rId119" Type="http://schemas.openxmlformats.org/officeDocument/2006/relationships/image" Target="../media/image928.png"/><Relationship Id="rId44" Type="http://schemas.openxmlformats.org/officeDocument/2006/relationships/customXml" Target="../ink/ink1094.xml"/><Relationship Id="rId65" Type="http://schemas.openxmlformats.org/officeDocument/2006/relationships/image" Target="../media/image901.png"/><Relationship Id="rId86" Type="http://schemas.openxmlformats.org/officeDocument/2006/relationships/customXml" Target="../ink/ink1115.xml"/><Relationship Id="rId130" Type="http://schemas.openxmlformats.org/officeDocument/2006/relationships/customXml" Target="../ink/ink1137.xml"/><Relationship Id="rId151" Type="http://schemas.openxmlformats.org/officeDocument/2006/relationships/image" Target="../media/image943.png"/><Relationship Id="rId172" Type="http://schemas.openxmlformats.org/officeDocument/2006/relationships/customXml" Target="../ink/ink1158.xml"/><Relationship Id="rId193" Type="http://schemas.openxmlformats.org/officeDocument/2006/relationships/image" Target="../media/image965.png"/><Relationship Id="rId13" Type="http://schemas.openxmlformats.org/officeDocument/2006/relationships/image" Target="../media/image876.png"/><Relationship Id="rId109" Type="http://schemas.openxmlformats.org/officeDocument/2006/relationships/image" Target="../media/image923.png"/><Relationship Id="rId34" Type="http://schemas.openxmlformats.org/officeDocument/2006/relationships/customXml" Target="../ink/ink1089.xml"/><Relationship Id="rId50" Type="http://schemas.openxmlformats.org/officeDocument/2006/relationships/customXml" Target="../ink/ink1097.xml"/><Relationship Id="rId55" Type="http://schemas.openxmlformats.org/officeDocument/2006/relationships/image" Target="../media/image896.png"/><Relationship Id="rId76" Type="http://schemas.openxmlformats.org/officeDocument/2006/relationships/customXml" Target="../ink/ink1110.xml"/><Relationship Id="rId97" Type="http://schemas.openxmlformats.org/officeDocument/2006/relationships/image" Target="../media/image917.png"/><Relationship Id="rId104" Type="http://schemas.openxmlformats.org/officeDocument/2006/relationships/customXml" Target="../ink/ink1124.xml"/><Relationship Id="rId120" Type="http://schemas.openxmlformats.org/officeDocument/2006/relationships/customXml" Target="../ink/ink1132.xml"/><Relationship Id="rId125" Type="http://schemas.openxmlformats.org/officeDocument/2006/relationships/image" Target="../media/image945.png"/><Relationship Id="rId141" Type="http://schemas.openxmlformats.org/officeDocument/2006/relationships/image" Target="../media/image938.png"/><Relationship Id="rId146" Type="http://schemas.openxmlformats.org/officeDocument/2006/relationships/customXml" Target="../ink/ink1145.xml"/><Relationship Id="rId167" Type="http://schemas.openxmlformats.org/officeDocument/2006/relationships/image" Target="../media/image952.png"/><Relationship Id="rId188" Type="http://schemas.openxmlformats.org/officeDocument/2006/relationships/customXml" Target="../ink/ink1166.xml"/><Relationship Id="rId7" Type="http://schemas.openxmlformats.org/officeDocument/2006/relationships/image" Target="../media/image871.png"/><Relationship Id="rId71" Type="http://schemas.openxmlformats.org/officeDocument/2006/relationships/image" Target="../media/image904.png"/><Relationship Id="rId92" Type="http://schemas.openxmlformats.org/officeDocument/2006/relationships/customXml" Target="../ink/ink1118.xml"/><Relationship Id="rId162" Type="http://schemas.openxmlformats.org/officeDocument/2006/relationships/customXml" Target="../ink/ink1153.xml"/><Relationship Id="rId183" Type="http://schemas.openxmlformats.org/officeDocument/2006/relationships/image" Target="../media/image960.png"/><Relationship Id="rId2" Type="http://schemas.openxmlformats.org/officeDocument/2006/relationships/customXml" Target="../ink/ink1073.xml"/><Relationship Id="rId29" Type="http://schemas.openxmlformats.org/officeDocument/2006/relationships/image" Target="../media/image884.png"/><Relationship Id="rId24" Type="http://schemas.openxmlformats.org/officeDocument/2006/relationships/customXml" Target="../ink/ink1084.xml"/><Relationship Id="rId40" Type="http://schemas.openxmlformats.org/officeDocument/2006/relationships/customXml" Target="../ink/ink1092.xml"/><Relationship Id="rId45" Type="http://schemas.openxmlformats.org/officeDocument/2006/relationships/image" Target="../media/image891.png"/><Relationship Id="rId66" Type="http://schemas.openxmlformats.org/officeDocument/2006/relationships/customXml" Target="../ink/ink1105.xml"/><Relationship Id="rId87" Type="http://schemas.openxmlformats.org/officeDocument/2006/relationships/image" Target="../media/image912.png"/><Relationship Id="rId110" Type="http://schemas.openxmlformats.org/officeDocument/2006/relationships/customXml" Target="../ink/ink1127.xml"/><Relationship Id="rId115" Type="http://schemas.openxmlformats.org/officeDocument/2006/relationships/image" Target="../media/image926.png"/><Relationship Id="rId131" Type="http://schemas.openxmlformats.org/officeDocument/2006/relationships/image" Target="../media/image932.png"/><Relationship Id="rId136" Type="http://schemas.openxmlformats.org/officeDocument/2006/relationships/customXml" Target="../ink/ink1140.xml"/><Relationship Id="rId157" Type="http://schemas.openxmlformats.org/officeDocument/2006/relationships/image" Target="../media/image931.png"/><Relationship Id="rId178" Type="http://schemas.openxmlformats.org/officeDocument/2006/relationships/customXml" Target="../ink/ink1161.xml"/><Relationship Id="rId61" Type="http://schemas.openxmlformats.org/officeDocument/2006/relationships/image" Target="../media/image899.png"/><Relationship Id="rId82" Type="http://schemas.openxmlformats.org/officeDocument/2006/relationships/customXml" Target="../ink/ink1113.xml"/><Relationship Id="rId152" Type="http://schemas.openxmlformats.org/officeDocument/2006/relationships/customXml" Target="../ink/ink1148.xml"/><Relationship Id="rId173" Type="http://schemas.openxmlformats.org/officeDocument/2006/relationships/image" Target="../media/image955.png"/><Relationship Id="rId19" Type="http://schemas.openxmlformats.org/officeDocument/2006/relationships/image" Target="../media/image879.png"/><Relationship Id="rId14" Type="http://schemas.openxmlformats.org/officeDocument/2006/relationships/customXml" Target="../ink/ink1079.xml"/><Relationship Id="rId30" Type="http://schemas.openxmlformats.org/officeDocument/2006/relationships/customXml" Target="../ink/ink1087.xml"/><Relationship Id="rId35" Type="http://schemas.openxmlformats.org/officeDocument/2006/relationships/image" Target="../media/image886.png"/><Relationship Id="rId56" Type="http://schemas.openxmlformats.org/officeDocument/2006/relationships/customXml" Target="../ink/ink1100.xml"/><Relationship Id="rId77" Type="http://schemas.openxmlformats.org/officeDocument/2006/relationships/image" Target="../media/image907.png"/><Relationship Id="rId100" Type="http://schemas.openxmlformats.org/officeDocument/2006/relationships/customXml" Target="../ink/ink1122.xml"/><Relationship Id="rId105" Type="http://schemas.openxmlformats.org/officeDocument/2006/relationships/image" Target="../media/image921.png"/><Relationship Id="rId126" Type="http://schemas.openxmlformats.org/officeDocument/2006/relationships/customXml" Target="../ink/ink1135.xml"/><Relationship Id="rId147" Type="http://schemas.openxmlformats.org/officeDocument/2006/relationships/image" Target="../media/image941.png"/><Relationship Id="rId168" Type="http://schemas.openxmlformats.org/officeDocument/2006/relationships/customXml" Target="../ink/ink1156.xml"/><Relationship Id="rId8" Type="http://schemas.openxmlformats.org/officeDocument/2006/relationships/customXml" Target="../ink/ink1076.xml"/><Relationship Id="rId51" Type="http://schemas.openxmlformats.org/officeDocument/2006/relationships/image" Target="../media/image894.png"/><Relationship Id="rId72" Type="http://schemas.openxmlformats.org/officeDocument/2006/relationships/customXml" Target="../ink/ink1108.xml"/><Relationship Id="rId93" Type="http://schemas.openxmlformats.org/officeDocument/2006/relationships/image" Target="../media/image915.png"/><Relationship Id="rId98" Type="http://schemas.openxmlformats.org/officeDocument/2006/relationships/customXml" Target="../ink/ink1121.xml"/><Relationship Id="rId121" Type="http://schemas.openxmlformats.org/officeDocument/2006/relationships/image" Target="../media/image929.png"/><Relationship Id="rId142" Type="http://schemas.openxmlformats.org/officeDocument/2006/relationships/customXml" Target="../ink/ink1143.xml"/><Relationship Id="rId163" Type="http://schemas.openxmlformats.org/officeDocument/2006/relationships/image" Target="../media/image950.png"/><Relationship Id="rId184" Type="http://schemas.openxmlformats.org/officeDocument/2006/relationships/customXml" Target="../ink/ink1164.xml"/><Relationship Id="rId189" Type="http://schemas.openxmlformats.org/officeDocument/2006/relationships/image" Target="../media/image963.png"/><Relationship Id="rId3" Type="http://schemas.openxmlformats.org/officeDocument/2006/relationships/image" Target="../media/image869.png"/><Relationship Id="rId25" Type="http://schemas.openxmlformats.org/officeDocument/2006/relationships/image" Target="../media/image882.png"/><Relationship Id="rId46" Type="http://schemas.openxmlformats.org/officeDocument/2006/relationships/customXml" Target="../ink/ink1095.xml"/><Relationship Id="rId67" Type="http://schemas.openxmlformats.org/officeDocument/2006/relationships/image" Target="../media/image902.png"/><Relationship Id="rId116" Type="http://schemas.openxmlformats.org/officeDocument/2006/relationships/customXml" Target="../ink/ink1130.xml"/><Relationship Id="rId137" Type="http://schemas.openxmlformats.org/officeDocument/2006/relationships/image" Target="../media/image936.png"/><Relationship Id="rId158" Type="http://schemas.openxmlformats.org/officeDocument/2006/relationships/customXml" Target="../ink/ink1151.xml"/><Relationship Id="rId20" Type="http://schemas.openxmlformats.org/officeDocument/2006/relationships/customXml" Target="../ink/ink1082.xml"/><Relationship Id="rId41" Type="http://schemas.openxmlformats.org/officeDocument/2006/relationships/image" Target="../media/image889.png"/><Relationship Id="rId62" Type="http://schemas.openxmlformats.org/officeDocument/2006/relationships/customXml" Target="../ink/ink1103.xml"/><Relationship Id="rId83" Type="http://schemas.openxmlformats.org/officeDocument/2006/relationships/image" Target="../media/image910.png"/><Relationship Id="rId88" Type="http://schemas.openxmlformats.org/officeDocument/2006/relationships/customXml" Target="../ink/ink1116.xml"/><Relationship Id="rId111" Type="http://schemas.openxmlformats.org/officeDocument/2006/relationships/image" Target="../media/image924.png"/><Relationship Id="rId132" Type="http://schemas.openxmlformats.org/officeDocument/2006/relationships/customXml" Target="../ink/ink1138.xml"/><Relationship Id="rId153" Type="http://schemas.openxmlformats.org/officeDocument/2006/relationships/image" Target="../media/image944.png"/><Relationship Id="rId174" Type="http://schemas.openxmlformats.org/officeDocument/2006/relationships/customXml" Target="../ink/ink1159.xml"/><Relationship Id="rId179" Type="http://schemas.openxmlformats.org/officeDocument/2006/relationships/image" Target="../media/image958.png"/><Relationship Id="rId190" Type="http://schemas.openxmlformats.org/officeDocument/2006/relationships/customXml" Target="../ink/ink1167.xml"/><Relationship Id="rId15" Type="http://schemas.openxmlformats.org/officeDocument/2006/relationships/image" Target="../media/image877.png"/><Relationship Id="rId36" Type="http://schemas.openxmlformats.org/officeDocument/2006/relationships/customXml" Target="../ink/ink1090.xml"/><Relationship Id="rId57" Type="http://schemas.openxmlformats.org/officeDocument/2006/relationships/image" Target="../media/image897.png"/><Relationship Id="rId106" Type="http://schemas.openxmlformats.org/officeDocument/2006/relationships/customXml" Target="../ink/ink1125.xml"/><Relationship Id="rId127" Type="http://schemas.openxmlformats.org/officeDocument/2006/relationships/image" Target="../media/image946.png"/><Relationship Id="rId10" Type="http://schemas.openxmlformats.org/officeDocument/2006/relationships/customXml" Target="../ink/ink1077.xml"/><Relationship Id="rId31" Type="http://schemas.openxmlformats.org/officeDocument/2006/relationships/image" Target="../media/image875.png"/><Relationship Id="rId52" Type="http://schemas.openxmlformats.org/officeDocument/2006/relationships/customXml" Target="../ink/ink1098.xml"/><Relationship Id="rId73" Type="http://schemas.openxmlformats.org/officeDocument/2006/relationships/image" Target="../media/image905.png"/><Relationship Id="rId78" Type="http://schemas.openxmlformats.org/officeDocument/2006/relationships/customXml" Target="../ink/ink1111.xml"/><Relationship Id="rId94" Type="http://schemas.openxmlformats.org/officeDocument/2006/relationships/customXml" Target="../ink/ink1119.xml"/><Relationship Id="rId99" Type="http://schemas.openxmlformats.org/officeDocument/2006/relationships/image" Target="../media/image918.png"/><Relationship Id="rId101" Type="http://schemas.openxmlformats.org/officeDocument/2006/relationships/image" Target="../media/image919.png"/><Relationship Id="rId122" Type="http://schemas.openxmlformats.org/officeDocument/2006/relationships/customXml" Target="../ink/ink1133.xml"/><Relationship Id="rId143" Type="http://schemas.openxmlformats.org/officeDocument/2006/relationships/image" Target="../media/image939.png"/><Relationship Id="rId148" Type="http://schemas.openxmlformats.org/officeDocument/2006/relationships/customXml" Target="../ink/ink1146.xml"/><Relationship Id="rId164" Type="http://schemas.openxmlformats.org/officeDocument/2006/relationships/customXml" Target="../ink/ink1154.xml"/><Relationship Id="rId169" Type="http://schemas.openxmlformats.org/officeDocument/2006/relationships/image" Target="../media/image953.png"/><Relationship Id="rId185" Type="http://schemas.openxmlformats.org/officeDocument/2006/relationships/image" Target="../media/image961.png"/><Relationship Id="rId4" Type="http://schemas.openxmlformats.org/officeDocument/2006/relationships/customXml" Target="../ink/ink1074.xml"/><Relationship Id="rId9" Type="http://schemas.openxmlformats.org/officeDocument/2006/relationships/image" Target="../media/image872.png"/><Relationship Id="rId180" Type="http://schemas.openxmlformats.org/officeDocument/2006/relationships/customXml" Target="../ink/ink1162.xml"/><Relationship Id="rId26" Type="http://schemas.openxmlformats.org/officeDocument/2006/relationships/customXml" Target="../ink/ink1085.xml"/><Relationship Id="rId47" Type="http://schemas.openxmlformats.org/officeDocument/2006/relationships/image" Target="../media/image892.png"/><Relationship Id="rId68" Type="http://schemas.openxmlformats.org/officeDocument/2006/relationships/customXml" Target="../ink/ink1106.xml"/><Relationship Id="rId89" Type="http://schemas.openxmlformats.org/officeDocument/2006/relationships/image" Target="../media/image913.png"/><Relationship Id="rId112" Type="http://schemas.openxmlformats.org/officeDocument/2006/relationships/customXml" Target="../ink/ink1128.xml"/><Relationship Id="rId133" Type="http://schemas.openxmlformats.org/officeDocument/2006/relationships/image" Target="../media/image933.png"/><Relationship Id="rId154" Type="http://schemas.openxmlformats.org/officeDocument/2006/relationships/customXml" Target="../ink/ink1149.xml"/><Relationship Id="rId175" Type="http://schemas.openxmlformats.org/officeDocument/2006/relationships/image" Target="../media/image956.png"/><Relationship Id="rId16" Type="http://schemas.openxmlformats.org/officeDocument/2006/relationships/customXml" Target="../ink/ink1080.xml"/><Relationship Id="rId37" Type="http://schemas.openxmlformats.org/officeDocument/2006/relationships/image" Target="../media/image887.png"/><Relationship Id="rId58" Type="http://schemas.openxmlformats.org/officeDocument/2006/relationships/customXml" Target="../ink/ink1101.xml"/><Relationship Id="rId79" Type="http://schemas.openxmlformats.org/officeDocument/2006/relationships/image" Target="../media/image908.png"/><Relationship Id="rId102" Type="http://schemas.openxmlformats.org/officeDocument/2006/relationships/customXml" Target="../ink/ink1123.xml"/><Relationship Id="rId123" Type="http://schemas.openxmlformats.org/officeDocument/2006/relationships/image" Target="../media/image930.png"/><Relationship Id="rId144" Type="http://schemas.openxmlformats.org/officeDocument/2006/relationships/customXml" Target="../ink/ink1144.xml"/><Relationship Id="rId90" Type="http://schemas.openxmlformats.org/officeDocument/2006/relationships/customXml" Target="../ink/ink1117.xml"/><Relationship Id="rId165" Type="http://schemas.openxmlformats.org/officeDocument/2006/relationships/image" Target="../media/image951.png"/><Relationship Id="rId186" Type="http://schemas.openxmlformats.org/officeDocument/2006/relationships/customXml" Target="../ink/ink1165.xml"/><Relationship Id="rId27" Type="http://schemas.openxmlformats.org/officeDocument/2006/relationships/image" Target="../media/image883.png"/><Relationship Id="rId48" Type="http://schemas.openxmlformats.org/officeDocument/2006/relationships/customXml" Target="../ink/ink1096.xml"/><Relationship Id="rId69" Type="http://schemas.openxmlformats.org/officeDocument/2006/relationships/image" Target="../media/image903.png"/><Relationship Id="rId113" Type="http://schemas.openxmlformats.org/officeDocument/2006/relationships/image" Target="../media/image925.png"/><Relationship Id="rId134" Type="http://schemas.openxmlformats.org/officeDocument/2006/relationships/customXml" Target="../ink/ink1139.xml"/><Relationship Id="rId80" Type="http://schemas.openxmlformats.org/officeDocument/2006/relationships/customXml" Target="../ink/ink1112.xml"/><Relationship Id="rId155" Type="http://schemas.openxmlformats.org/officeDocument/2006/relationships/image" Target="../media/image935.png"/><Relationship Id="rId176" Type="http://schemas.openxmlformats.org/officeDocument/2006/relationships/customXml" Target="../ink/ink1160.xml"/><Relationship Id="rId17" Type="http://schemas.openxmlformats.org/officeDocument/2006/relationships/image" Target="../media/image878.png"/><Relationship Id="rId38" Type="http://schemas.openxmlformats.org/officeDocument/2006/relationships/customXml" Target="../ink/ink1091.xml"/><Relationship Id="rId59" Type="http://schemas.openxmlformats.org/officeDocument/2006/relationships/image" Target="../media/image898.png"/><Relationship Id="rId103" Type="http://schemas.openxmlformats.org/officeDocument/2006/relationships/image" Target="../media/image920.png"/><Relationship Id="rId124" Type="http://schemas.openxmlformats.org/officeDocument/2006/relationships/customXml" Target="../ink/ink1134.xml"/><Relationship Id="rId70" Type="http://schemas.openxmlformats.org/officeDocument/2006/relationships/customXml" Target="../ink/ink1107.xml"/><Relationship Id="rId91" Type="http://schemas.openxmlformats.org/officeDocument/2006/relationships/image" Target="../media/image914.png"/><Relationship Id="rId145" Type="http://schemas.openxmlformats.org/officeDocument/2006/relationships/image" Target="../media/image940.png"/><Relationship Id="rId166" Type="http://schemas.openxmlformats.org/officeDocument/2006/relationships/customXml" Target="../ink/ink1155.xml"/><Relationship Id="rId187" Type="http://schemas.openxmlformats.org/officeDocument/2006/relationships/image" Target="../media/image962.png"/><Relationship Id="rId1" Type="http://schemas.openxmlformats.org/officeDocument/2006/relationships/slideLayout" Target="../slideLayouts/slideLayout2.xml"/><Relationship Id="rId28" Type="http://schemas.openxmlformats.org/officeDocument/2006/relationships/customXml" Target="../ink/ink1086.xml"/><Relationship Id="rId49" Type="http://schemas.openxmlformats.org/officeDocument/2006/relationships/image" Target="../media/image893.png"/><Relationship Id="rId114" Type="http://schemas.openxmlformats.org/officeDocument/2006/relationships/customXml" Target="../ink/ink1129.xml"/><Relationship Id="rId60" Type="http://schemas.openxmlformats.org/officeDocument/2006/relationships/customXml" Target="../ink/ink1102.xml"/><Relationship Id="rId81" Type="http://schemas.openxmlformats.org/officeDocument/2006/relationships/image" Target="../media/image909.png"/><Relationship Id="rId135" Type="http://schemas.openxmlformats.org/officeDocument/2006/relationships/image" Target="../media/image934.png"/><Relationship Id="rId156" Type="http://schemas.openxmlformats.org/officeDocument/2006/relationships/customXml" Target="../ink/ink1150.xml"/><Relationship Id="rId177" Type="http://schemas.openxmlformats.org/officeDocument/2006/relationships/image" Target="../media/image957.png"/><Relationship Id="rId18" Type="http://schemas.openxmlformats.org/officeDocument/2006/relationships/customXml" Target="../ink/ink1081.xml"/><Relationship Id="rId39" Type="http://schemas.openxmlformats.org/officeDocument/2006/relationships/image" Target="../media/image888.png"/></Relationships>
</file>

<file path=ppt/slides/_rels/slide33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927.png"/><Relationship Id="rId21" Type="http://schemas.openxmlformats.org/officeDocument/2006/relationships/image" Target="../media/image880.png"/><Relationship Id="rId42" Type="http://schemas.openxmlformats.org/officeDocument/2006/relationships/customXml" Target="../ink/ink1189.xml"/><Relationship Id="rId63" Type="http://schemas.openxmlformats.org/officeDocument/2006/relationships/image" Target="../media/image900.png"/><Relationship Id="rId84" Type="http://schemas.openxmlformats.org/officeDocument/2006/relationships/customXml" Target="../ink/ink1210.xml"/><Relationship Id="rId138" Type="http://schemas.openxmlformats.org/officeDocument/2006/relationships/customXml" Target="../ink/ink1237.xml"/><Relationship Id="rId159" Type="http://schemas.openxmlformats.org/officeDocument/2006/relationships/image" Target="../media/image948.png"/><Relationship Id="rId170" Type="http://schemas.openxmlformats.org/officeDocument/2006/relationships/customXml" Target="../ink/ink1253.xml"/><Relationship Id="rId191" Type="http://schemas.openxmlformats.org/officeDocument/2006/relationships/image" Target="../media/image964.png"/><Relationship Id="rId205" Type="http://schemas.openxmlformats.org/officeDocument/2006/relationships/image" Target="../media/image971.png"/><Relationship Id="rId107" Type="http://schemas.openxmlformats.org/officeDocument/2006/relationships/image" Target="../media/image922.png"/><Relationship Id="rId11" Type="http://schemas.openxmlformats.org/officeDocument/2006/relationships/image" Target="../media/image873.png"/><Relationship Id="rId32" Type="http://schemas.openxmlformats.org/officeDocument/2006/relationships/customXml" Target="../ink/ink1184.xml"/><Relationship Id="rId53" Type="http://schemas.openxmlformats.org/officeDocument/2006/relationships/image" Target="../media/image895.png"/><Relationship Id="rId74" Type="http://schemas.openxmlformats.org/officeDocument/2006/relationships/customXml" Target="../ink/ink1205.xml"/><Relationship Id="rId128" Type="http://schemas.openxmlformats.org/officeDocument/2006/relationships/customXml" Target="../ink/ink1232.xml"/><Relationship Id="rId149" Type="http://schemas.openxmlformats.org/officeDocument/2006/relationships/image" Target="../media/image942.png"/><Relationship Id="rId5" Type="http://schemas.openxmlformats.org/officeDocument/2006/relationships/image" Target="../media/image870.png"/><Relationship Id="rId95" Type="http://schemas.openxmlformats.org/officeDocument/2006/relationships/image" Target="../media/image916.png"/><Relationship Id="rId160" Type="http://schemas.openxmlformats.org/officeDocument/2006/relationships/customXml" Target="../ink/ink1248.xml"/><Relationship Id="rId181" Type="http://schemas.openxmlformats.org/officeDocument/2006/relationships/image" Target="../media/image959.png"/><Relationship Id="rId22" Type="http://schemas.openxmlformats.org/officeDocument/2006/relationships/customXml" Target="../ink/ink1179.xml"/><Relationship Id="rId43" Type="http://schemas.openxmlformats.org/officeDocument/2006/relationships/image" Target="../media/image890.png"/><Relationship Id="rId64" Type="http://schemas.openxmlformats.org/officeDocument/2006/relationships/customXml" Target="../ink/ink1200.xml"/><Relationship Id="rId118" Type="http://schemas.openxmlformats.org/officeDocument/2006/relationships/customXml" Target="../ink/ink1227.xml"/><Relationship Id="rId139" Type="http://schemas.openxmlformats.org/officeDocument/2006/relationships/image" Target="../media/image937.png"/><Relationship Id="rId85" Type="http://schemas.openxmlformats.org/officeDocument/2006/relationships/image" Target="../media/image911.png"/><Relationship Id="rId150" Type="http://schemas.openxmlformats.org/officeDocument/2006/relationships/customXml" Target="../ink/ink1243.xml"/><Relationship Id="rId171" Type="http://schemas.openxmlformats.org/officeDocument/2006/relationships/image" Target="../media/image954.png"/><Relationship Id="rId192" Type="http://schemas.openxmlformats.org/officeDocument/2006/relationships/customXml" Target="../ink/ink1264.xml"/><Relationship Id="rId206" Type="http://schemas.openxmlformats.org/officeDocument/2006/relationships/customXml" Target="../ink/ink1271.xml"/><Relationship Id="rId12" Type="http://schemas.openxmlformats.org/officeDocument/2006/relationships/customXml" Target="../ink/ink1174.xml"/><Relationship Id="rId33" Type="http://schemas.openxmlformats.org/officeDocument/2006/relationships/image" Target="../media/image885.png"/><Relationship Id="rId108" Type="http://schemas.openxmlformats.org/officeDocument/2006/relationships/customXml" Target="../ink/ink1222.xml"/><Relationship Id="rId129" Type="http://schemas.openxmlformats.org/officeDocument/2006/relationships/image" Target="../media/image947.png"/><Relationship Id="rId54" Type="http://schemas.openxmlformats.org/officeDocument/2006/relationships/customXml" Target="../ink/ink1195.xml"/><Relationship Id="rId75" Type="http://schemas.openxmlformats.org/officeDocument/2006/relationships/image" Target="../media/image906.png"/><Relationship Id="rId96" Type="http://schemas.openxmlformats.org/officeDocument/2006/relationships/customXml" Target="../ink/ink1216.xml"/><Relationship Id="rId140" Type="http://schemas.openxmlformats.org/officeDocument/2006/relationships/customXml" Target="../ink/ink1238.xml"/><Relationship Id="rId161" Type="http://schemas.openxmlformats.org/officeDocument/2006/relationships/image" Target="../media/image949.png"/><Relationship Id="rId182" Type="http://schemas.openxmlformats.org/officeDocument/2006/relationships/customXml" Target="../ink/ink1259.xml"/><Relationship Id="rId6" Type="http://schemas.openxmlformats.org/officeDocument/2006/relationships/customXml" Target="../ink/ink1171.xml"/><Relationship Id="rId23" Type="http://schemas.openxmlformats.org/officeDocument/2006/relationships/image" Target="../media/image881.png"/><Relationship Id="rId119" Type="http://schemas.openxmlformats.org/officeDocument/2006/relationships/image" Target="../media/image928.png"/><Relationship Id="rId44" Type="http://schemas.openxmlformats.org/officeDocument/2006/relationships/customXml" Target="../ink/ink1190.xml"/><Relationship Id="rId65" Type="http://schemas.openxmlformats.org/officeDocument/2006/relationships/image" Target="../media/image901.png"/><Relationship Id="rId86" Type="http://schemas.openxmlformats.org/officeDocument/2006/relationships/customXml" Target="../ink/ink1211.xml"/><Relationship Id="rId130" Type="http://schemas.openxmlformats.org/officeDocument/2006/relationships/customXml" Target="../ink/ink1233.xml"/><Relationship Id="rId151" Type="http://schemas.openxmlformats.org/officeDocument/2006/relationships/image" Target="../media/image943.png"/><Relationship Id="rId172" Type="http://schemas.openxmlformats.org/officeDocument/2006/relationships/customXml" Target="../ink/ink1254.xml"/><Relationship Id="rId193" Type="http://schemas.openxmlformats.org/officeDocument/2006/relationships/image" Target="../media/image965.png"/><Relationship Id="rId207" Type="http://schemas.openxmlformats.org/officeDocument/2006/relationships/image" Target="../media/image972.png"/><Relationship Id="rId13" Type="http://schemas.openxmlformats.org/officeDocument/2006/relationships/image" Target="../media/image876.png"/><Relationship Id="rId109" Type="http://schemas.openxmlformats.org/officeDocument/2006/relationships/image" Target="../media/image923.png"/><Relationship Id="rId34" Type="http://schemas.openxmlformats.org/officeDocument/2006/relationships/customXml" Target="../ink/ink1185.xml"/><Relationship Id="rId55" Type="http://schemas.openxmlformats.org/officeDocument/2006/relationships/image" Target="../media/image896.png"/><Relationship Id="rId76" Type="http://schemas.openxmlformats.org/officeDocument/2006/relationships/customXml" Target="../ink/ink1206.xml"/><Relationship Id="rId97" Type="http://schemas.openxmlformats.org/officeDocument/2006/relationships/image" Target="../media/image917.png"/><Relationship Id="rId120" Type="http://schemas.openxmlformats.org/officeDocument/2006/relationships/customXml" Target="../ink/ink1228.xml"/><Relationship Id="rId141" Type="http://schemas.openxmlformats.org/officeDocument/2006/relationships/image" Target="../media/image938.png"/><Relationship Id="rId7" Type="http://schemas.openxmlformats.org/officeDocument/2006/relationships/image" Target="../media/image871.png"/><Relationship Id="rId162" Type="http://schemas.openxmlformats.org/officeDocument/2006/relationships/customXml" Target="../ink/ink1249.xml"/><Relationship Id="rId183" Type="http://schemas.openxmlformats.org/officeDocument/2006/relationships/image" Target="../media/image960.png"/><Relationship Id="rId24" Type="http://schemas.openxmlformats.org/officeDocument/2006/relationships/customXml" Target="../ink/ink1180.xml"/><Relationship Id="rId45" Type="http://schemas.openxmlformats.org/officeDocument/2006/relationships/image" Target="../media/image891.png"/><Relationship Id="rId66" Type="http://schemas.openxmlformats.org/officeDocument/2006/relationships/customXml" Target="../ink/ink1201.xml"/><Relationship Id="rId87" Type="http://schemas.openxmlformats.org/officeDocument/2006/relationships/image" Target="../media/image912.png"/><Relationship Id="rId110" Type="http://schemas.openxmlformats.org/officeDocument/2006/relationships/customXml" Target="../ink/ink1223.xml"/><Relationship Id="rId131" Type="http://schemas.openxmlformats.org/officeDocument/2006/relationships/image" Target="../media/image932.png"/><Relationship Id="rId61" Type="http://schemas.openxmlformats.org/officeDocument/2006/relationships/image" Target="../media/image899.png"/><Relationship Id="rId82" Type="http://schemas.openxmlformats.org/officeDocument/2006/relationships/customXml" Target="../ink/ink1209.xml"/><Relationship Id="rId152" Type="http://schemas.openxmlformats.org/officeDocument/2006/relationships/customXml" Target="../ink/ink1244.xml"/><Relationship Id="rId173" Type="http://schemas.openxmlformats.org/officeDocument/2006/relationships/image" Target="../media/image955.png"/><Relationship Id="rId194" Type="http://schemas.openxmlformats.org/officeDocument/2006/relationships/customXml" Target="../ink/ink1265.xml"/><Relationship Id="rId199" Type="http://schemas.openxmlformats.org/officeDocument/2006/relationships/image" Target="../media/image968.png"/><Relationship Id="rId203" Type="http://schemas.openxmlformats.org/officeDocument/2006/relationships/image" Target="../media/image970.png"/><Relationship Id="rId208" Type="http://schemas.openxmlformats.org/officeDocument/2006/relationships/customXml" Target="../ink/ink1272.xml"/><Relationship Id="rId19" Type="http://schemas.openxmlformats.org/officeDocument/2006/relationships/image" Target="../media/image879.png"/><Relationship Id="rId14" Type="http://schemas.openxmlformats.org/officeDocument/2006/relationships/customXml" Target="../ink/ink1175.xml"/><Relationship Id="rId30" Type="http://schemas.openxmlformats.org/officeDocument/2006/relationships/customXml" Target="../ink/ink1183.xml"/><Relationship Id="rId35" Type="http://schemas.openxmlformats.org/officeDocument/2006/relationships/image" Target="../media/image886.png"/><Relationship Id="rId56" Type="http://schemas.openxmlformats.org/officeDocument/2006/relationships/customXml" Target="../ink/ink1196.xml"/><Relationship Id="rId77" Type="http://schemas.openxmlformats.org/officeDocument/2006/relationships/image" Target="../media/image907.png"/><Relationship Id="rId100" Type="http://schemas.openxmlformats.org/officeDocument/2006/relationships/customXml" Target="../ink/ink1218.xml"/><Relationship Id="rId105" Type="http://schemas.openxmlformats.org/officeDocument/2006/relationships/image" Target="../media/image921.png"/><Relationship Id="rId126" Type="http://schemas.openxmlformats.org/officeDocument/2006/relationships/customXml" Target="../ink/ink1231.xml"/><Relationship Id="rId147" Type="http://schemas.openxmlformats.org/officeDocument/2006/relationships/image" Target="../media/image941.png"/><Relationship Id="rId168" Type="http://schemas.openxmlformats.org/officeDocument/2006/relationships/customXml" Target="../ink/ink1252.xml"/><Relationship Id="rId8" Type="http://schemas.openxmlformats.org/officeDocument/2006/relationships/customXml" Target="../ink/ink1172.xml"/><Relationship Id="rId51" Type="http://schemas.openxmlformats.org/officeDocument/2006/relationships/image" Target="../media/image894.png"/><Relationship Id="rId72" Type="http://schemas.openxmlformats.org/officeDocument/2006/relationships/customXml" Target="../ink/ink1204.xml"/><Relationship Id="rId93" Type="http://schemas.openxmlformats.org/officeDocument/2006/relationships/image" Target="../media/image915.png"/><Relationship Id="rId98" Type="http://schemas.openxmlformats.org/officeDocument/2006/relationships/customXml" Target="../ink/ink1217.xml"/><Relationship Id="rId121" Type="http://schemas.openxmlformats.org/officeDocument/2006/relationships/image" Target="../media/image929.png"/><Relationship Id="rId142" Type="http://schemas.openxmlformats.org/officeDocument/2006/relationships/customXml" Target="../ink/ink1239.xml"/><Relationship Id="rId163" Type="http://schemas.openxmlformats.org/officeDocument/2006/relationships/image" Target="../media/image950.png"/><Relationship Id="rId184" Type="http://schemas.openxmlformats.org/officeDocument/2006/relationships/customXml" Target="../ink/ink1260.xml"/><Relationship Id="rId189" Type="http://schemas.openxmlformats.org/officeDocument/2006/relationships/image" Target="../media/image963.png"/><Relationship Id="rId3" Type="http://schemas.openxmlformats.org/officeDocument/2006/relationships/image" Target="../media/image869.png"/><Relationship Id="rId25" Type="http://schemas.openxmlformats.org/officeDocument/2006/relationships/image" Target="../media/image882.png"/><Relationship Id="rId46" Type="http://schemas.openxmlformats.org/officeDocument/2006/relationships/customXml" Target="../ink/ink1191.xml"/><Relationship Id="rId67" Type="http://schemas.openxmlformats.org/officeDocument/2006/relationships/image" Target="../media/image902.png"/><Relationship Id="rId116" Type="http://schemas.openxmlformats.org/officeDocument/2006/relationships/customXml" Target="../ink/ink1226.xml"/><Relationship Id="rId137" Type="http://schemas.openxmlformats.org/officeDocument/2006/relationships/image" Target="../media/image936.png"/><Relationship Id="rId158" Type="http://schemas.openxmlformats.org/officeDocument/2006/relationships/customXml" Target="../ink/ink1247.xml"/><Relationship Id="rId20" Type="http://schemas.openxmlformats.org/officeDocument/2006/relationships/customXml" Target="../ink/ink1178.xml"/><Relationship Id="rId41" Type="http://schemas.openxmlformats.org/officeDocument/2006/relationships/image" Target="../media/image889.png"/><Relationship Id="rId62" Type="http://schemas.openxmlformats.org/officeDocument/2006/relationships/customXml" Target="../ink/ink1199.xml"/><Relationship Id="rId83" Type="http://schemas.openxmlformats.org/officeDocument/2006/relationships/image" Target="../media/image910.png"/><Relationship Id="rId88" Type="http://schemas.openxmlformats.org/officeDocument/2006/relationships/customXml" Target="../ink/ink1212.xml"/><Relationship Id="rId111" Type="http://schemas.openxmlformats.org/officeDocument/2006/relationships/image" Target="../media/image924.png"/><Relationship Id="rId132" Type="http://schemas.openxmlformats.org/officeDocument/2006/relationships/customXml" Target="../ink/ink1234.xml"/><Relationship Id="rId153" Type="http://schemas.openxmlformats.org/officeDocument/2006/relationships/image" Target="../media/image944.png"/><Relationship Id="rId174" Type="http://schemas.openxmlformats.org/officeDocument/2006/relationships/customXml" Target="../ink/ink1255.xml"/><Relationship Id="rId179" Type="http://schemas.openxmlformats.org/officeDocument/2006/relationships/image" Target="../media/image958.png"/><Relationship Id="rId195" Type="http://schemas.openxmlformats.org/officeDocument/2006/relationships/image" Target="../media/image966.png"/><Relationship Id="rId209" Type="http://schemas.openxmlformats.org/officeDocument/2006/relationships/image" Target="../media/image973.png"/><Relationship Id="rId190" Type="http://schemas.openxmlformats.org/officeDocument/2006/relationships/customXml" Target="../ink/ink1263.xml"/><Relationship Id="rId204" Type="http://schemas.openxmlformats.org/officeDocument/2006/relationships/customXml" Target="../ink/ink1270.xml"/><Relationship Id="rId15" Type="http://schemas.openxmlformats.org/officeDocument/2006/relationships/image" Target="../media/image877.png"/><Relationship Id="rId36" Type="http://schemas.openxmlformats.org/officeDocument/2006/relationships/customXml" Target="../ink/ink1186.xml"/><Relationship Id="rId57" Type="http://schemas.openxmlformats.org/officeDocument/2006/relationships/image" Target="../media/image897.png"/><Relationship Id="rId106" Type="http://schemas.openxmlformats.org/officeDocument/2006/relationships/customXml" Target="../ink/ink1221.xml"/><Relationship Id="rId127" Type="http://schemas.openxmlformats.org/officeDocument/2006/relationships/image" Target="../media/image946.png"/><Relationship Id="rId10" Type="http://schemas.openxmlformats.org/officeDocument/2006/relationships/customXml" Target="../ink/ink1173.xml"/><Relationship Id="rId31" Type="http://schemas.openxmlformats.org/officeDocument/2006/relationships/image" Target="../media/image875.png"/><Relationship Id="rId52" Type="http://schemas.openxmlformats.org/officeDocument/2006/relationships/customXml" Target="../ink/ink1194.xml"/><Relationship Id="rId73" Type="http://schemas.openxmlformats.org/officeDocument/2006/relationships/image" Target="../media/image905.png"/><Relationship Id="rId78" Type="http://schemas.openxmlformats.org/officeDocument/2006/relationships/customXml" Target="../ink/ink1207.xml"/><Relationship Id="rId94" Type="http://schemas.openxmlformats.org/officeDocument/2006/relationships/customXml" Target="../ink/ink1215.xml"/><Relationship Id="rId99" Type="http://schemas.openxmlformats.org/officeDocument/2006/relationships/image" Target="../media/image918.png"/><Relationship Id="rId101" Type="http://schemas.openxmlformats.org/officeDocument/2006/relationships/image" Target="../media/image919.png"/><Relationship Id="rId122" Type="http://schemas.openxmlformats.org/officeDocument/2006/relationships/customXml" Target="../ink/ink1229.xml"/><Relationship Id="rId143" Type="http://schemas.openxmlformats.org/officeDocument/2006/relationships/image" Target="../media/image939.png"/><Relationship Id="rId148" Type="http://schemas.openxmlformats.org/officeDocument/2006/relationships/customXml" Target="../ink/ink1242.xml"/><Relationship Id="rId164" Type="http://schemas.openxmlformats.org/officeDocument/2006/relationships/customXml" Target="../ink/ink1250.xml"/><Relationship Id="rId169" Type="http://schemas.openxmlformats.org/officeDocument/2006/relationships/image" Target="../media/image953.png"/><Relationship Id="rId185" Type="http://schemas.openxmlformats.org/officeDocument/2006/relationships/image" Target="../media/image961.png"/><Relationship Id="rId4" Type="http://schemas.openxmlformats.org/officeDocument/2006/relationships/customXml" Target="../ink/ink1170.xml"/><Relationship Id="rId9" Type="http://schemas.openxmlformats.org/officeDocument/2006/relationships/image" Target="../media/image872.png"/><Relationship Id="rId180" Type="http://schemas.openxmlformats.org/officeDocument/2006/relationships/customXml" Target="../ink/ink1258.xml"/><Relationship Id="rId26" Type="http://schemas.openxmlformats.org/officeDocument/2006/relationships/customXml" Target="../ink/ink1181.xml"/><Relationship Id="rId47" Type="http://schemas.openxmlformats.org/officeDocument/2006/relationships/image" Target="../media/image892.png"/><Relationship Id="rId68" Type="http://schemas.openxmlformats.org/officeDocument/2006/relationships/customXml" Target="../ink/ink1202.xml"/><Relationship Id="rId89" Type="http://schemas.openxmlformats.org/officeDocument/2006/relationships/image" Target="../media/image913.png"/><Relationship Id="rId112" Type="http://schemas.openxmlformats.org/officeDocument/2006/relationships/customXml" Target="../ink/ink1224.xml"/><Relationship Id="rId133" Type="http://schemas.openxmlformats.org/officeDocument/2006/relationships/image" Target="../media/image933.png"/><Relationship Id="rId154" Type="http://schemas.openxmlformats.org/officeDocument/2006/relationships/customXml" Target="../ink/ink1245.xml"/><Relationship Id="rId175" Type="http://schemas.openxmlformats.org/officeDocument/2006/relationships/image" Target="../media/image956.png"/><Relationship Id="rId196" Type="http://schemas.openxmlformats.org/officeDocument/2006/relationships/customXml" Target="../ink/ink1266.xml"/><Relationship Id="rId200" Type="http://schemas.openxmlformats.org/officeDocument/2006/relationships/customXml" Target="../ink/ink1268.xml"/><Relationship Id="rId16" Type="http://schemas.openxmlformats.org/officeDocument/2006/relationships/customXml" Target="../ink/ink1176.xml"/><Relationship Id="rId37" Type="http://schemas.openxmlformats.org/officeDocument/2006/relationships/image" Target="../media/image887.png"/><Relationship Id="rId58" Type="http://schemas.openxmlformats.org/officeDocument/2006/relationships/customXml" Target="../ink/ink1197.xml"/><Relationship Id="rId79" Type="http://schemas.openxmlformats.org/officeDocument/2006/relationships/image" Target="../media/image908.png"/><Relationship Id="rId102" Type="http://schemas.openxmlformats.org/officeDocument/2006/relationships/customXml" Target="../ink/ink1219.xml"/><Relationship Id="rId123" Type="http://schemas.openxmlformats.org/officeDocument/2006/relationships/image" Target="../media/image930.png"/><Relationship Id="rId144" Type="http://schemas.openxmlformats.org/officeDocument/2006/relationships/customXml" Target="../ink/ink1240.xml"/><Relationship Id="rId90" Type="http://schemas.openxmlformats.org/officeDocument/2006/relationships/customXml" Target="../ink/ink1213.xml"/><Relationship Id="rId165" Type="http://schemas.openxmlformats.org/officeDocument/2006/relationships/image" Target="../media/image951.png"/><Relationship Id="rId186" Type="http://schemas.openxmlformats.org/officeDocument/2006/relationships/customXml" Target="../ink/ink1261.xml"/><Relationship Id="rId27" Type="http://schemas.openxmlformats.org/officeDocument/2006/relationships/image" Target="../media/image883.png"/><Relationship Id="rId48" Type="http://schemas.openxmlformats.org/officeDocument/2006/relationships/customXml" Target="../ink/ink1192.xml"/><Relationship Id="rId69" Type="http://schemas.openxmlformats.org/officeDocument/2006/relationships/image" Target="../media/image903.png"/><Relationship Id="rId113" Type="http://schemas.openxmlformats.org/officeDocument/2006/relationships/image" Target="../media/image925.png"/><Relationship Id="rId134" Type="http://schemas.openxmlformats.org/officeDocument/2006/relationships/customXml" Target="../ink/ink1235.xml"/><Relationship Id="rId80" Type="http://schemas.openxmlformats.org/officeDocument/2006/relationships/customXml" Target="../ink/ink1208.xml"/><Relationship Id="rId155" Type="http://schemas.openxmlformats.org/officeDocument/2006/relationships/image" Target="../media/image935.png"/><Relationship Id="rId176" Type="http://schemas.openxmlformats.org/officeDocument/2006/relationships/customXml" Target="../ink/ink1256.xml"/><Relationship Id="rId197" Type="http://schemas.openxmlformats.org/officeDocument/2006/relationships/image" Target="../media/image967.png"/><Relationship Id="rId201" Type="http://schemas.openxmlformats.org/officeDocument/2006/relationships/image" Target="../media/image969.png"/><Relationship Id="rId17" Type="http://schemas.openxmlformats.org/officeDocument/2006/relationships/image" Target="../media/image878.png"/><Relationship Id="rId38" Type="http://schemas.openxmlformats.org/officeDocument/2006/relationships/customXml" Target="../ink/ink1187.xml"/><Relationship Id="rId59" Type="http://schemas.openxmlformats.org/officeDocument/2006/relationships/image" Target="../media/image898.png"/><Relationship Id="rId103" Type="http://schemas.openxmlformats.org/officeDocument/2006/relationships/image" Target="../media/image920.png"/><Relationship Id="rId124" Type="http://schemas.openxmlformats.org/officeDocument/2006/relationships/customXml" Target="../ink/ink1230.xml"/><Relationship Id="rId70" Type="http://schemas.openxmlformats.org/officeDocument/2006/relationships/customXml" Target="../ink/ink1203.xml"/><Relationship Id="rId91" Type="http://schemas.openxmlformats.org/officeDocument/2006/relationships/image" Target="../media/image914.png"/><Relationship Id="rId145" Type="http://schemas.openxmlformats.org/officeDocument/2006/relationships/image" Target="../media/image940.png"/><Relationship Id="rId166" Type="http://schemas.openxmlformats.org/officeDocument/2006/relationships/customXml" Target="../ink/ink1251.xml"/><Relationship Id="rId187" Type="http://schemas.openxmlformats.org/officeDocument/2006/relationships/image" Target="../media/image962.png"/><Relationship Id="rId1" Type="http://schemas.openxmlformats.org/officeDocument/2006/relationships/slideLayout" Target="../slideLayouts/slideLayout2.xml"/><Relationship Id="rId28" Type="http://schemas.openxmlformats.org/officeDocument/2006/relationships/customXml" Target="../ink/ink1182.xml"/><Relationship Id="rId49" Type="http://schemas.openxmlformats.org/officeDocument/2006/relationships/image" Target="../media/image893.png"/><Relationship Id="rId114" Type="http://schemas.openxmlformats.org/officeDocument/2006/relationships/customXml" Target="../ink/ink1225.xml"/><Relationship Id="rId60" Type="http://schemas.openxmlformats.org/officeDocument/2006/relationships/customXml" Target="../ink/ink1198.xml"/><Relationship Id="rId81" Type="http://schemas.openxmlformats.org/officeDocument/2006/relationships/image" Target="../media/image909.png"/><Relationship Id="rId135" Type="http://schemas.openxmlformats.org/officeDocument/2006/relationships/image" Target="../media/image934.png"/><Relationship Id="rId156" Type="http://schemas.openxmlformats.org/officeDocument/2006/relationships/customXml" Target="../ink/ink1246.xml"/><Relationship Id="rId177" Type="http://schemas.openxmlformats.org/officeDocument/2006/relationships/image" Target="../media/image957.png"/><Relationship Id="rId198" Type="http://schemas.openxmlformats.org/officeDocument/2006/relationships/customXml" Target="../ink/ink1267.xml"/><Relationship Id="rId202" Type="http://schemas.openxmlformats.org/officeDocument/2006/relationships/customXml" Target="../ink/ink1269.xml"/><Relationship Id="rId18" Type="http://schemas.openxmlformats.org/officeDocument/2006/relationships/customXml" Target="../ink/ink1177.xml"/><Relationship Id="rId39" Type="http://schemas.openxmlformats.org/officeDocument/2006/relationships/image" Target="../media/image888.png"/><Relationship Id="rId50" Type="http://schemas.openxmlformats.org/officeDocument/2006/relationships/customXml" Target="../ink/ink1193.xml"/><Relationship Id="rId104" Type="http://schemas.openxmlformats.org/officeDocument/2006/relationships/customXml" Target="../ink/ink1220.xml"/><Relationship Id="rId125" Type="http://schemas.openxmlformats.org/officeDocument/2006/relationships/image" Target="../media/image945.png"/><Relationship Id="rId146" Type="http://schemas.openxmlformats.org/officeDocument/2006/relationships/customXml" Target="../ink/ink1241.xml"/><Relationship Id="rId167" Type="http://schemas.openxmlformats.org/officeDocument/2006/relationships/image" Target="../media/image952.png"/><Relationship Id="rId188" Type="http://schemas.openxmlformats.org/officeDocument/2006/relationships/customXml" Target="../ink/ink1262.xml"/><Relationship Id="rId71" Type="http://schemas.openxmlformats.org/officeDocument/2006/relationships/image" Target="../media/image904.png"/><Relationship Id="rId92" Type="http://schemas.openxmlformats.org/officeDocument/2006/relationships/customXml" Target="../ink/ink1214.xml"/><Relationship Id="rId2" Type="http://schemas.openxmlformats.org/officeDocument/2006/relationships/customXml" Target="../ink/ink1169.xml"/><Relationship Id="rId29" Type="http://schemas.openxmlformats.org/officeDocument/2006/relationships/image" Target="../media/image884.png"/><Relationship Id="rId40" Type="http://schemas.openxmlformats.org/officeDocument/2006/relationships/customXml" Target="../ink/ink1188.xml"/><Relationship Id="rId115" Type="http://schemas.openxmlformats.org/officeDocument/2006/relationships/image" Target="../media/image926.png"/><Relationship Id="rId136" Type="http://schemas.openxmlformats.org/officeDocument/2006/relationships/customXml" Target="../ink/ink1236.xml"/><Relationship Id="rId157" Type="http://schemas.openxmlformats.org/officeDocument/2006/relationships/image" Target="../media/image931.png"/><Relationship Id="rId178" Type="http://schemas.openxmlformats.org/officeDocument/2006/relationships/customXml" Target="../ink/ink1257.xml"/></Relationships>
</file>

<file path=ppt/slides/_rels/slide34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927.png"/><Relationship Id="rId21" Type="http://schemas.openxmlformats.org/officeDocument/2006/relationships/image" Target="../media/image880.png"/><Relationship Id="rId42" Type="http://schemas.openxmlformats.org/officeDocument/2006/relationships/customXml" Target="../ink/ink1293.xml"/><Relationship Id="rId63" Type="http://schemas.openxmlformats.org/officeDocument/2006/relationships/image" Target="../media/image900.png"/><Relationship Id="rId84" Type="http://schemas.openxmlformats.org/officeDocument/2006/relationships/customXml" Target="../ink/ink1314.xml"/><Relationship Id="rId138" Type="http://schemas.openxmlformats.org/officeDocument/2006/relationships/customXml" Target="../ink/ink1341.xml"/><Relationship Id="rId159" Type="http://schemas.openxmlformats.org/officeDocument/2006/relationships/image" Target="../media/image948.png"/><Relationship Id="rId170" Type="http://schemas.openxmlformats.org/officeDocument/2006/relationships/customXml" Target="../ink/ink1357.xml"/><Relationship Id="rId191" Type="http://schemas.openxmlformats.org/officeDocument/2006/relationships/image" Target="../media/image964.png"/><Relationship Id="rId205" Type="http://schemas.openxmlformats.org/officeDocument/2006/relationships/image" Target="../media/image971.png"/><Relationship Id="rId107" Type="http://schemas.openxmlformats.org/officeDocument/2006/relationships/image" Target="../media/image922.png"/><Relationship Id="rId11" Type="http://schemas.openxmlformats.org/officeDocument/2006/relationships/image" Target="../media/image873.png"/><Relationship Id="rId32" Type="http://schemas.openxmlformats.org/officeDocument/2006/relationships/customXml" Target="../ink/ink1288.xml"/><Relationship Id="rId53" Type="http://schemas.openxmlformats.org/officeDocument/2006/relationships/image" Target="../media/image895.png"/><Relationship Id="rId74" Type="http://schemas.openxmlformats.org/officeDocument/2006/relationships/customXml" Target="../ink/ink1309.xml"/><Relationship Id="rId128" Type="http://schemas.openxmlformats.org/officeDocument/2006/relationships/customXml" Target="../ink/ink1336.xml"/><Relationship Id="rId149" Type="http://schemas.openxmlformats.org/officeDocument/2006/relationships/image" Target="../media/image942.png"/><Relationship Id="rId5" Type="http://schemas.openxmlformats.org/officeDocument/2006/relationships/image" Target="../media/image870.png"/><Relationship Id="rId95" Type="http://schemas.openxmlformats.org/officeDocument/2006/relationships/image" Target="../media/image916.png"/><Relationship Id="rId160" Type="http://schemas.openxmlformats.org/officeDocument/2006/relationships/customXml" Target="../ink/ink1352.xml"/><Relationship Id="rId181" Type="http://schemas.openxmlformats.org/officeDocument/2006/relationships/image" Target="../media/image959.png"/><Relationship Id="rId216" Type="http://schemas.openxmlformats.org/officeDocument/2006/relationships/customXml" Target="../ink/ink1380.xml"/><Relationship Id="rId22" Type="http://schemas.openxmlformats.org/officeDocument/2006/relationships/customXml" Target="../ink/ink1283.xml"/><Relationship Id="rId43" Type="http://schemas.openxmlformats.org/officeDocument/2006/relationships/image" Target="../media/image890.png"/><Relationship Id="rId64" Type="http://schemas.openxmlformats.org/officeDocument/2006/relationships/customXml" Target="../ink/ink1304.xml"/><Relationship Id="rId118" Type="http://schemas.openxmlformats.org/officeDocument/2006/relationships/customXml" Target="../ink/ink1331.xml"/><Relationship Id="rId139" Type="http://schemas.openxmlformats.org/officeDocument/2006/relationships/image" Target="../media/image937.png"/><Relationship Id="rId85" Type="http://schemas.openxmlformats.org/officeDocument/2006/relationships/image" Target="../media/image911.png"/><Relationship Id="rId150" Type="http://schemas.openxmlformats.org/officeDocument/2006/relationships/customXml" Target="../ink/ink1347.xml"/><Relationship Id="rId171" Type="http://schemas.openxmlformats.org/officeDocument/2006/relationships/image" Target="../media/image954.png"/><Relationship Id="rId192" Type="http://schemas.openxmlformats.org/officeDocument/2006/relationships/customXml" Target="../ink/ink1368.xml"/><Relationship Id="rId206" Type="http://schemas.openxmlformats.org/officeDocument/2006/relationships/customXml" Target="../ink/ink1375.xml"/><Relationship Id="rId12" Type="http://schemas.openxmlformats.org/officeDocument/2006/relationships/customXml" Target="../ink/ink1278.xml"/><Relationship Id="rId33" Type="http://schemas.openxmlformats.org/officeDocument/2006/relationships/image" Target="../media/image885.png"/><Relationship Id="rId108" Type="http://schemas.openxmlformats.org/officeDocument/2006/relationships/customXml" Target="../ink/ink1326.xml"/><Relationship Id="rId129" Type="http://schemas.openxmlformats.org/officeDocument/2006/relationships/image" Target="../media/image947.png"/><Relationship Id="rId54" Type="http://schemas.openxmlformats.org/officeDocument/2006/relationships/customXml" Target="../ink/ink1299.xml"/><Relationship Id="rId75" Type="http://schemas.openxmlformats.org/officeDocument/2006/relationships/image" Target="../media/image906.png"/><Relationship Id="rId96" Type="http://schemas.openxmlformats.org/officeDocument/2006/relationships/customXml" Target="../ink/ink1320.xml"/><Relationship Id="rId140" Type="http://schemas.openxmlformats.org/officeDocument/2006/relationships/customXml" Target="../ink/ink1342.xml"/><Relationship Id="rId161" Type="http://schemas.openxmlformats.org/officeDocument/2006/relationships/image" Target="../media/image949.png"/><Relationship Id="rId182" Type="http://schemas.openxmlformats.org/officeDocument/2006/relationships/customXml" Target="../ink/ink1363.xml"/><Relationship Id="rId217" Type="http://schemas.openxmlformats.org/officeDocument/2006/relationships/image" Target="../media/image977.png"/><Relationship Id="rId6" Type="http://schemas.openxmlformats.org/officeDocument/2006/relationships/customXml" Target="../ink/ink1275.xml"/><Relationship Id="rId23" Type="http://schemas.openxmlformats.org/officeDocument/2006/relationships/image" Target="../media/image881.png"/><Relationship Id="rId119" Type="http://schemas.openxmlformats.org/officeDocument/2006/relationships/image" Target="../media/image928.png"/><Relationship Id="rId44" Type="http://schemas.openxmlformats.org/officeDocument/2006/relationships/customXml" Target="../ink/ink1294.xml"/><Relationship Id="rId65" Type="http://schemas.openxmlformats.org/officeDocument/2006/relationships/image" Target="../media/image901.png"/><Relationship Id="rId86" Type="http://schemas.openxmlformats.org/officeDocument/2006/relationships/customXml" Target="../ink/ink1315.xml"/><Relationship Id="rId130" Type="http://schemas.openxmlformats.org/officeDocument/2006/relationships/customXml" Target="../ink/ink1337.xml"/><Relationship Id="rId151" Type="http://schemas.openxmlformats.org/officeDocument/2006/relationships/image" Target="../media/image943.png"/><Relationship Id="rId172" Type="http://schemas.openxmlformats.org/officeDocument/2006/relationships/customXml" Target="../ink/ink1358.xml"/><Relationship Id="rId193" Type="http://schemas.openxmlformats.org/officeDocument/2006/relationships/image" Target="../media/image965.png"/><Relationship Id="rId207" Type="http://schemas.openxmlformats.org/officeDocument/2006/relationships/image" Target="../media/image972.png"/><Relationship Id="rId13" Type="http://schemas.openxmlformats.org/officeDocument/2006/relationships/image" Target="../media/image876.png"/><Relationship Id="rId109" Type="http://schemas.openxmlformats.org/officeDocument/2006/relationships/image" Target="../media/image923.png"/><Relationship Id="rId34" Type="http://schemas.openxmlformats.org/officeDocument/2006/relationships/customXml" Target="../ink/ink1289.xml"/><Relationship Id="rId55" Type="http://schemas.openxmlformats.org/officeDocument/2006/relationships/image" Target="../media/image896.png"/><Relationship Id="rId76" Type="http://schemas.openxmlformats.org/officeDocument/2006/relationships/customXml" Target="../ink/ink1310.xml"/><Relationship Id="rId97" Type="http://schemas.openxmlformats.org/officeDocument/2006/relationships/image" Target="../media/image917.png"/><Relationship Id="rId120" Type="http://schemas.openxmlformats.org/officeDocument/2006/relationships/customXml" Target="../ink/ink1332.xml"/><Relationship Id="rId141" Type="http://schemas.openxmlformats.org/officeDocument/2006/relationships/image" Target="../media/image938.png"/><Relationship Id="rId7" Type="http://schemas.openxmlformats.org/officeDocument/2006/relationships/image" Target="../media/image871.png"/><Relationship Id="rId162" Type="http://schemas.openxmlformats.org/officeDocument/2006/relationships/customXml" Target="../ink/ink1353.xml"/><Relationship Id="rId183" Type="http://schemas.openxmlformats.org/officeDocument/2006/relationships/image" Target="../media/image960.png"/><Relationship Id="rId218" Type="http://schemas.openxmlformats.org/officeDocument/2006/relationships/customXml" Target="../ink/ink1381.xml"/><Relationship Id="rId24" Type="http://schemas.openxmlformats.org/officeDocument/2006/relationships/customXml" Target="../ink/ink1284.xml"/><Relationship Id="rId45" Type="http://schemas.openxmlformats.org/officeDocument/2006/relationships/image" Target="../media/image891.png"/><Relationship Id="rId66" Type="http://schemas.openxmlformats.org/officeDocument/2006/relationships/customXml" Target="../ink/ink1305.xml"/><Relationship Id="rId87" Type="http://schemas.openxmlformats.org/officeDocument/2006/relationships/image" Target="../media/image912.png"/><Relationship Id="rId110" Type="http://schemas.openxmlformats.org/officeDocument/2006/relationships/customXml" Target="../ink/ink1327.xml"/><Relationship Id="rId131" Type="http://schemas.openxmlformats.org/officeDocument/2006/relationships/image" Target="../media/image932.png"/><Relationship Id="rId152" Type="http://schemas.openxmlformats.org/officeDocument/2006/relationships/customXml" Target="../ink/ink1348.xml"/><Relationship Id="rId173" Type="http://schemas.openxmlformats.org/officeDocument/2006/relationships/image" Target="../media/image955.png"/><Relationship Id="rId194" Type="http://schemas.openxmlformats.org/officeDocument/2006/relationships/customXml" Target="../ink/ink1369.xml"/><Relationship Id="rId208" Type="http://schemas.openxmlformats.org/officeDocument/2006/relationships/customXml" Target="../ink/ink1376.xml"/><Relationship Id="rId14" Type="http://schemas.openxmlformats.org/officeDocument/2006/relationships/customXml" Target="../ink/ink1279.xml"/><Relationship Id="rId35" Type="http://schemas.openxmlformats.org/officeDocument/2006/relationships/image" Target="../media/image886.png"/><Relationship Id="rId56" Type="http://schemas.openxmlformats.org/officeDocument/2006/relationships/customXml" Target="../ink/ink1300.xml"/><Relationship Id="rId77" Type="http://schemas.openxmlformats.org/officeDocument/2006/relationships/image" Target="../media/image907.png"/><Relationship Id="rId100" Type="http://schemas.openxmlformats.org/officeDocument/2006/relationships/customXml" Target="../ink/ink1322.xml"/><Relationship Id="rId8" Type="http://schemas.openxmlformats.org/officeDocument/2006/relationships/customXml" Target="../ink/ink1276.xml"/><Relationship Id="rId51" Type="http://schemas.openxmlformats.org/officeDocument/2006/relationships/image" Target="../media/image894.png"/><Relationship Id="rId72" Type="http://schemas.openxmlformats.org/officeDocument/2006/relationships/customXml" Target="../ink/ink1308.xml"/><Relationship Id="rId93" Type="http://schemas.openxmlformats.org/officeDocument/2006/relationships/image" Target="../media/image915.png"/><Relationship Id="rId98" Type="http://schemas.openxmlformats.org/officeDocument/2006/relationships/customXml" Target="../ink/ink1321.xml"/><Relationship Id="rId121" Type="http://schemas.openxmlformats.org/officeDocument/2006/relationships/image" Target="../media/image929.png"/><Relationship Id="rId142" Type="http://schemas.openxmlformats.org/officeDocument/2006/relationships/customXml" Target="../ink/ink1343.xml"/><Relationship Id="rId163" Type="http://schemas.openxmlformats.org/officeDocument/2006/relationships/image" Target="../media/image950.png"/><Relationship Id="rId184" Type="http://schemas.openxmlformats.org/officeDocument/2006/relationships/customXml" Target="../ink/ink1364.xml"/><Relationship Id="rId189" Type="http://schemas.openxmlformats.org/officeDocument/2006/relationships/image" Target="../media/image963.png"/><Relationship Id="rId219" Type="http://schemas.openxmlformats.org/officeDocument/2006/relationships/image" Target="../media/image978.png"/><Relationship Id="rId3" Type="http://schemas.openxmlformats.org/officeDocument/2006/relationships/image" Target="../media/image869.png"/><Relationship Id="rId214" Type="http://schemas.openxmlformats.org/officeDocument/2006/relationships/customXml" Target="../ink/ink1379.xml"/><Relationship Id="rId25" Type="http://schemas.openxmlformats.org/officeDocument/2006/relationships/image" Target="../media/image882.png"/><Relationship Id="rId46" Type="http://schemas.openxmlformats.org/officeDocument/2006/relationships/customXml" Target="../ink/ink1295.xml"/><Relationship Id="rId67" Type="http://schemas.openxmlformats.org/officeDocument/2006/relationships/image" Target="../media/image902.png"/><Relationship Id="rId116" Type="http://schemas.openxmlformats.org/officeDocument/2006/relationships/customXml" Target="../ink/ink1330.xml"/><Relationship Id="rId137" Type="http://schemas.openxmlformats.org/officeDocument/2006/relationships/image" Target="../media/image936.png"/><Relationship Id="rId158" Type="http://schemas.openxmlformats.org/officeDocument/2006/relationships/customXml" Target="../ink/ink1351.xml"/><Relationship Id="rId20" Type="http://schemas.openxmlformats.org/officeDocument/2006/relationships/customXml" Target="../ink/ink1282.xml"/><Relationship Id="rId41" Type="http://schemas.openxmlformats.org/officeDocument/2006/relationships/image" Target="../media/image889.png"/><Relationship Id="rId62" Type="http://schemas.openxmlformats.org/officeDocument/2006/relationships/customXml" Target="../ink/ink1303.xml"/><Relationship Id="rId83" Type="http://schemas.openxmlformats.org/officeDocument/2006/relationships/image" Target="../media/image910.png"/><Relationship Id="rId88" Type="http://schemas.openxmlformats.org/officeDocument/2006/relationships/customXml" Target="../ink/ink1316.xml"/><Relationship Id="rId111" Type="http://schemas.openxmlformats.org/officeDocument/2006/relationships/image" Target="../media/image924.png"/><Relationship Id="rId132" Type="http://schemas.openxmlformats.org/officeDocument/2006/relationships/customXml" Target="../ink/ink1338.xml"/><Relationship Id="rId153" Type="http://schemas.openxmlformats.org/officeDocument/2006/relationships/image" Target="../media/image944.png"/><Relationship Id="rId174" Type="http://schemas.openxmlformats.org/officeDocument/2006/relationships/customXml" Target="../ink/ink1359.xml"/><Relationship Id="rId179" Type="http://schemas.openxmlformats.org/officeDocument/2006/relationships/image" Target="../media/image958.png"/><Relationship Id="rId195" Type="http://schemas.openxmlformats.org/officeDocument/2006/relationships/image" Target="../media/image966.png"/><Relationship Id="rId209" Type="http://schemas.openxmlformats.org/officeDocument/2006/relationships/image" Target="../media/image973.png"/><Relationship Id="rId190" Type="http://schemas.openxmlformats.org/officeDocument/2006/relationships/customXml" Target="../ink/ink1367.xml"/><Relationship Id="rId204" Type="http://schemas.openxmlformats.org/officeDocument/2006/relationships/customXml" Target="../ink/ink1374.xml"/><Relationship Id="rId220" Type="http://schemas.openxmlformats.org/officeDocument/2006/relationships/customXml" Target="../ink/ink1382.xml"/><Relationship Id="rId15" Type="http://schemas.openxmlformats.org/officeDocument/2006/relationships/image" Target="../media/image877.png"/><Relationship Id="rId36" Type="http://schemas.openxmlformats.org/officeDocument/2006/relationships/customXml" Target="../ink/ink1290.xml"/><Relationship Id="rId57" Type="http://schemas.openxmlformats.org/officeDocument/2006/relationships/image" Target="../media/image897.png"/><Relationship Id="rId106" Type="http://schemas.openxmlformats.org/officeDocument/2006/relationships/customXml" Target="../ink/ink1325.xml"/><Relationship Id="rId127" Type="http://schemas.openxmlformats.org/officeDocument/2006/relationships/image" Target="../media/image946.png"/><Relationship Id="rId10" Type="http://schemas.openxmlformats.org/officeDocument/2006/relationships/customXml" Target="../ink/ink1277.xml"/><Relationship Id="rId31" Type="http://schemas.openxmlformats.org/officeDocument/2006/relationships/image" Target="../media/image875.png"/><Relationship Id="rId52" Type="http://schemas.openxmlformats.org/officeDocument/2006/relationships/customXml" Target="../ink/ink1298.xml"/><Relationship Id="rId73" Type="http://schemas.openxmlformats.org/officeDocument/2006/relationships/image" Target="../media/image905.png"/><Relationship Id="rId78" Type="http://schemas.openxmlformats.org/officeDocument/2006/relationships/customXml" Target="../ink/ink1311.xml"/><Relationship Id="rId94" Type="http://schemas.openxmlformats.org/officeDocument/2006/relationships/customXml" Target="../ink/ink1319.xml"/><Relationship Id="rId99" Type="http://schemas.openxmlformats.org/officeDocument/2006/relationships/image" Target="../media/image918.png"/><Relationship Id="rId101" Type="http://schemas.openxmlformats.org/officeDocument/2006/relationships/image" Target="../media/image919.png"/><Relationship Id="rId122" Type="http://schemas.openxmlformats.org/officeDocument/2006/relationships/customXml" Target="../ink/ink1333.xml"/><Relationship Id="rId143" Type="http://schemas.openxmlformats.org/officeDocument/2006/relationships/image" Target="../media/image939.png"/><Relationship Id="rId148" Type="http://schemas.openxmlformats.org/officeDocument/2006/relationships/customXml" Target="../ink/ink1346.xml"/><Relationship Id="rId164" Type="http://schemas.openxmlformats.org/officeDocument/2006/relationships/customXml" Target="../ink/ink1354.xml"/><Relationship Id="rId169" Type="http://schemas.openxmlformats.org/officeDocument/2006/relationships/image" Target="../media/image953.png"/><Relationship Id="rId185" Type="http://schemas.openxmlformats.org/officeDocument/2006/relationships/image" Target="../media/image961.png"/><Relationship Id="rId4" Type="http://schemas.openxmlformats.org/officeDocument/2006/relationships/customXml" Target="../ink/ink1274.xml"/><Relationship Id="rId9" Type="http://schemas.openxmlformats.org/officeDocument/2006/relationships/image" Target="../media/image872.png"/><Relationship Id="rId180" Type="http://schemas.openxmlformats.org/officeDocument/2006/relationships/customXml" Target="../ink/ink1362.xml"/><Relationship Id="rId210" Type="http://schemas.openxmlformats.org/officeDocument/2006/relationships/customXml" Target="../ink/ink1377.xml"/><Relationship Id="rId215" Type="http://schemas.openxmlformats.org/officeDocument/2006/relationships/image" Target="../media/image976.png"/><Relationship Id="rId26" Type="http://schemas.openxmlformats.org/officeDocument/2006/relationships/customXml" Target="../ink/ink1285.xml"/><Relationship Id="rId47" Type="http://schemas.openxmlformats.org/officeDocument/2006/relationships/image" Target="../media/image892.png"/><Relationship Id="rId68" Type="http://schemas.openxmlformats.org/officeDocument/2006/relationships/customXml" Target="../ink/ink1306.xml"/><Relationship Id="rId89" Type="http://schemas.openxmlformats.org/officeDocument/2006/relationships/image" Target="../media/image913.png"/><Relationship Id="rId112" Type="http://schemas.openxmlformats.org/officeDocument/2006/relationships/customXml" Target="../ink/ink1328.xml"/><Relationship Id="rId133" Type="http://schemas.openxmlformats.org/officeDocument/2006/relationships/image" Target="../media/image933.png"/><Relationship Id="rId154" Type="http://schemas.openxmlformats.org/officeDocument/2006/relationships/customXml" Target="../ink/ink1349.xml"/><Relationship Id="rId175" Type="http://schemas.openxmlformats.org/officeDocument/2006/relationships/image" Target="../media/image956.png"/><Relationship Id="rId196" Type="http://schemas.openxmlformats.org/officeDocument/2006/relationships/customXml" Target="../ink/ink1370.xml"/><Relationship Id="rId200" Type="http://schemas.openxmlformats.org/officeDocument/2006/relationships/customXml" Target="../ink/ink1372.xml"/><Relationship Id="rId16" Type="http://schemas.openxmlformats.org/officeDocument/2006/relationships/customXml" Target="../ink/ink1280.xml"/><Relationship Id="rId221" Type="http://schemas.openxmlformats.org/officeDocument/2006/relationships/image" Target="../media/image979.png"/><Relationship Id="rId37" Type="http://schemas.openxmlformats.org/officeDocument/2006/relationships/image" Target="../media/image887.png"/><Relationship Id="rId58" Type="http://schemas.openxmlformats.org/officeDocument/2006/relationships/customXml" Target="../ink/ink1301.xml"/><Relationship Id="rId79" Type="http://schemas.openxmlformats.org/officeDocument/2006/relationships/image" Target="../media/image908.png"/><Relationship Id="rId102" Type="http://schemas.openxmlformats.org/officeDocument/2006/relationships/customXml" Target="../ink/ink1323.xml"/><Relationship Id="rId123" Type="http://schemas.openxmlformats.org/officeDocument/2006/relationships/image" Target="../media/image930.png"/><Relationship Id="rId144" Type="http://schemas.openxmlformats.org/officeDocument/2006/relationships/customXml" Target="../ink/ink1344.xml"/><Relationship Id="rId90" Type="http://schemas.openxmlformats.org/officeDocument/2006/relationships/customXml" Target="../ink/ink1317.xml"/><Relationship Id="rId165" Type="http://schemas.openxmlformats.org/officeDocument/2006/relationships/image" Target="../media/image951.png"/><Relationship Id="rId186" Type="http://schemas.openxmlformats.org/officeDocument/2006/relationships/customXml" Target="../ink/ink1365.xml"/><Relationship Id="rId211" Type="http://schemas.openxmlformats.org/officeDocument/2006/relationships/image" Target="../media/image974.png"/><Relationship Id="rId27" Type="http://schemas.openxmlformats.org/officeDocument/2006/relationships/image" Target="../media/image883.png"/><Relationship Id="rId48" Type="http://schemas.openxmlformats.org/officeDocument/2006/relationships/customXml" Target="../ink/ink1296.xml"/><Relationship Id="rId69" Type="http://schemas.openxmlformats.org/officeDocument/2006/relationships/image" Target="../media/image903.png"/><Relationship Id="rId113" Type="http://schemas.openxmlformats.org/officeDocument/2006/relationships/image" Target="../media/image925.png"/><Relationship Id="rId134" Type="http://schemas.openxmlformats.org/officeDocument/2006/relationships/customXml" Target="../ink/ink1339.xml"/><Relationship Id="rId80" Type="http://schemas.openxmlformats.org/officeDocument/2006/relationships/customXml" Target="../ink/ink1312.xml"/><Relationship Id="rId155" Type="http://schemas.openxmlformats.org/officeDocument/2006/relationships/image" Target="../media/image935.png"/><Relationship Id="rId176" Type="http://schemas.openxmlformats.org/officeDocument/2006/relationships/customXml" Target="../ink/ink1360.xml"/><Relationship Id="rId197" Type="http://schemas.openxmlformats.org/officeDocument/2006/relationships/image" Target="../media/image967.png"/><Relationship Id="rId201" Type="http://schemas.openxmlformats.org/officeDocument/2006/relationships/image" Target="../media/image969.png"/><Relationship Id="rId222" Type="http://schemas.openxmlformats.org/officeDocument/2006/relationships/customXml" Target="../ink/ink1383.xml"/><Relationship Id="rId17" Type="http://schemas.openxmlformats.org/officeDocument/2006/relationships/image" Target="../media/image878.png"/><Relationship Id="rId38" Type="http://schemas.openxmlformats.org/officeDocument/2006/relationships/customXml" Target="../ink/ink1291.xml"/><Relationship Id="rId59" Type="http://schemas.openxmlformats.org/officeDocument/2006/relationships/image" Target="../media/image898.png"/><Relationship Id="rId103" Type="http://schemas.openxmlformats.org/officeDocument/2006/relationships/image" Target="../media/image920.png"/><Relationship Id="rId124" Type="http://schemas.openxmlformats.org/officeDocument/2006/relationships/customXml" Target="../ink/ink1334.xml"/><Relationship Id="rId70" Type="http://schemas.openxmlformats.org/officeDocument/2006/relationships/customXml" Target="../ink/ink1307.xml"/><Relationship Id="rId91" Type="http://schemas.openxmlformats.org/officeDocument/2006/relationships/image" Target="../media/image914.png"/><Relationship Id="rId145" Type="http://schemas.openxmlformats.org/officeDocument/2006/relationships/image" Target="../media/image940.png"/><Relationship Id="rId166" Type="http://schemas.openxmlformats.org/officeDocument/2006/relationships/customXml" Target="../ink/ink1355.xml"/><Relationship Id="rId187" Type="http://schemas.openxmlformats.org/officeDocument/2006/relationships/image" Target="../media/image962.png"/><Relationship Id="rId1" Type="http://schemas.openxmlformats.org/officeDocument/2006/relationships/slideLayout" Target="../slideLayouts/slideLayout2.xml"/><Relationship Id="rId212" Type="http://schemas.openxmlformats.org/officeDocument/2006/relationships/customXml" Target="../ink/ink1378.xml"/><Relationship Id="rId28" Type="http://schemas.openxmlformats.org/officeDocument/2006/relationships/customXml" Target="../ink/ink1286.xml"/><Relationship Id="rId49" Type="http://schemas.openxmlformats.org/officeDocument/2006/relationships/image" Target="../media/image893.png"/><Relationship Id="rId114" Type="http://schemas.openxmlformats.org/officeDocument/2006/relationships/customXml" Target="../ink/ink1329.xml"/><Relationship Id="rId60" Type="http://schemas.openxmlformats.org/officeDocument/2006/relationships/customXml" Target="../ink/ink1302.xml"/><Relationship Id="rId81" Type="http://schemas.openxmlformats.org/officeDocument/2006/relationships/image" Target="../media/image909.png"/><Relationship Id="rId135" Type="http://schemas.openxmlformats.org/officeDocument/2006/relationships/image" Target="../media/image934.png"/><Relationship Id="rId156" Type="http://schemas.openxmlformats.org/officeDocument/2006/relationships/customXml" Target="../ink/ink1350.xml"/><Relationship Id="rId177" Type="http://schemas.openxmlformats.org/officeDocument/2006/relationships/image" Target="../media/image957.png"/><Relationship Id="rId198" Type="http://schemas.openxmlformats.org/officeDocument/2006/relationships/customXml" Target="../ink/ink1371.xml"/><Relationship Id="rId202" Type="http://schemas.openxmlformats.org/officeDocument/2006/relationships/customXml" Target="../ink/ink1373.xml"/><Relationship Id="rId223" Type="http://schemas.openxmlformats.org/officeDocument/2006/relationships/image" Target="../media/image980.png"/><Relationship Id="rId18" Type="http://schemas.openxmlformats.org/officeDocument/2006/relationships/customXml" Target="../ink/ink1281.xml"/><Relationship Id="rId39" Type="http://schemas.openxmlformats.org/officeDocument/2006/relationships/image" Target="../media/image888.png"/><Relationship Id="rId50" Type="http://schemas.openxmlformats.org/officeDocument/2006/relationships/customXml" Target="../ink/ink1297.xml"/><Relationship Id="rId104" Type="http://schemas.openxmlformats.org/officeDocument/2006/relationships/customXml" Target="../ink/ink1324.xml"/><Relationship Id="rId125" Type="http://schemas.openxmlformats.org/officeDocument/2006/relationships/image" Target="../media/image945.png"/><Relationship Id="rId146" Type="http://schemas.openxmlformats.org/officeDocument/2006/relationships/customXml" Target="../ink/ink1345.xml"/><Relationship Id="rId167" Type="http://schemas.openxmlformats.org/officeDocument/2006/relationships/image" Target="../media/image952.png"/><Relationship Id="rId188" Type="http://schemas.openxmlformats.org/officeDocument/2006/relationships/customXml" Target="../ink/ink1366.xml"/><Relationship Id="rId71" Type="http://schemas.openxmlformats.org/officeDocument/2006/relationships/image" Target="../media/image904.png"/><Relationship Id="rId92" Type="http://schemas.openxmlformats.org/officeDocument/2006/relationships/customXml" Target="../ink/ink1318.xml"/><Relationship Id="rId213" Type="http://schemas.openxmlformats.org/officeDocument/2006/relationships/image" Target="../media/image975.png"/><Relationship Id="rId2" Type="http://schemas.openxmlformats.org/officeDocument/2006/relationships/customXml" Target="../ink/ink1273.xml"/><Relationship Id="rId29" Type="http://schemas.openxmlformats.org/officeDocument/2006/relationships/image" Target="../media/image884.png"/><Relationship Id="rId40" Type="http://schemas.openxmlformats.org/officeDocument/2006/relationships/customXml" Target="../ink/ink1292.xml"/><Relationship Id="rId115" Type="http://schemas.openxmlformats.org/officeDocument/2006/relationships/image" Target="../media/image926.png"/><Relationship Id="rId136" Type="http://schemas.openxmlformats.org/officeDocument/2006/relationships/customXml" Target="../ink/ink1340.xml"/><Relationship Id="rId157" Type="http://schemas.openxmlformats.org/officeDocument/2006/relationships/image" Target="../media/image931.png"/><Relationship Id="rId178" Type="http://schemas.openxmlformats.org/officeDocument/2006/relationships/customXml" Target="../ink/ink1361.xml"/><Relationship Id="rId61" Type="http://schemas.openxmlformats.org/officeDocument/2006/relationships/image" Target="../media/image899.png"/><Relationship Id="rId82" Type="http://schemas.openxmlformats.org/officeDocument/2006/relationships/customXml" Target="../ink/ink1313.xml"/><Relationship Id="rId199" Type="http://schemas.openxmlformats.org/officeDocument/2006/relationships/image" Target="../media/image968.png"/><Relationship Id="rId203" Type="http://schemas.openxmlformats.org/officeDocument/2006/relationships/image" Target="../media/image970.png"/><Relationship Id="rId19" Type="http://schemas.openxmlformats.org/officeDocument/2006/relationships/image" Target="../media/image879.png"/><Relationship Id="rId30" Type="http://schemas.openxmlformats.org/officeDocument/2006/relationships/customXml" Target="../ink/ink1287.xml"/><Relationship Id="rId105" Type="http://schemas.openxmlformats.org/officeDocument/2006/relationships/image" Target="../media/image921.png"/><Relationship Id="rId126" Type="http://schemas.openxmlformats.org/officeDocument/2006/relationships/customXml" Target="../ink/ink1335.xml"/><Relationship Id="rId147" Type="http://schemas.openxmlformats.org/officeDocument/2006/relationships/image" Target="../media/image941.png"/><Relationship Id="rId168" Type="http://schemas.openxmlformats.org/officeDocument/2006/relationships/customXml" Target="../ink/ink1356.xml"/></Relationships>
</file>

<file path=ppt/slides/_rels/slide35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927.png"/><Relationship Id="rId21" Type="http://schemas.openxmlformats.org/officeDocument/2006/relationships/image" Target="../media/image880.png"/><Relationship Id="rId42" Type="http://schemas.openxmlformats.org/officeDocument/2006/relationships/customXml" Target="../ink/ink1404.xml"/><Relationship Id="rId63" Type="http://schemas.openxmlformats.org/officeDocument/2006/relationships/image" Target="../media/image900.png"/><Relationship Id="rId84" Type="http://schemas.openxmlformats.org/officeDocument/2006/relationships/customXml" Target="../ink/ink1425.xml"/><Relationship Id="rId138" Type="http://schemas.openxmlformats.org/officeDocument/2006/relationships/customXml" Target="../ink/ink1452.xml"/><Relationship Id="rId159" Type="http://schemas.openxmlformats.org/officeDocument/2006/relationships/image" Target="../media/image948.png"/><Relationship Id="rId170" Type="http://schemas.openxmlformats.org/officeDocument/2006/relationships/customXml" Target="../ink/ink1468.xml"/><Relationship Id="rId191" Type="http://schemas.openxmlformats.org/officeDocument/2006/relationships/image" Target="../media/image964.png"/><Relationship Id="rId205" Type="http://schemas.openxmlformats.org/officeDocument/2006/relationships/image" Target="../media/image971.png"/><Relationship Id="rId226" Type="http://schemas.openxmlformats.org/officeDocument/2006/relationships/customXml" Target="../ink/ink1496.xml"/><Relationship Id="rId107" Type="http://schemas.openxmlformats.org/officeDocument/2006/relationships/image" Target="../media/image922.png"/><Relationship Id="rId11" Type="http://schemas.openxmlformats.org/officeDocument/2006/relationships/image" Target="../media/image873.png"/><Relationship Id="rId32" Type="http://schemas.openxmlformats.org/officeDocument/2006/relationships/customXml" Target="../ink/ink1399.xml"/><Relationship Id="rId53" Type="http://schemas.openxmlformats.org/officeDocument/2006/relationships/image" Target="../media/image895.png"/><Relationship Id="rId74" Type="http://schemas.openxmlformats.org/officeDocument/2006/relationships/customXml" Target="../ink/ink1420.xml"/><Relationship Id="rId128" Type="http://schemas.openxmlformats.org/officeDocument/2006/relationships/customXml" Target="../ink/ink1447.xml"/><Relationship Id="rId149" Type="http://schemas.openxmlformats.org/officeDocument/2006/relationships/image" Target="../media/image942.png"/><Relationship Id="rId5" Type="http://schemas.openxmlformats.org/officeDocument/2006/relationships/image" Target="../media/image870.png"/><Relationship Id="rId95" Type="http://schemas.openxmlformats.org/officeDocument/2006/relationships/image" Target="../media/image916.png"/><Relationship Id="rId160" Type="http://schemas.openxmlformats.org/officeDocument/2006/relationships/customXml" Target="../ink/ink1463.xml"/><Relationship Id="rId181" Type="http://schemas.openxmlformats.org/officeDocument/2006/relationships/image" Target="../media/image959.png"/><Relationship Id="rId216" Type="http://schemas.openxmlformats.org/officeDocument/2006/relationships/customXml" Target="../ink/ink1491.xml"/><Relationship Id="rId237" Type="http://schemas.openxmlformats.org/officeDocument/2006/relationships/image" Target="../media/image987.png"/><Relationship Id="rId22" Type="http://schemas.openxmlformats.org/officeDocument/2006/relationships/customXml" Target="../ink/ink1394.xml"/><Relationship Id="rId43" Type="http://schemas.openxmlformats.org/officeDocument/2006/relationships/image" Target="../media/image890.png"/><Relationship Id="rId64" Type="http://schemas.openxmlformats.org/officeDocument/2006/relationships/customXml" Target="../ink/ink1415.xml"/><Relationship Id="rId118" Type="http://schemas.openxmlformats.org/officeDocument/2006/relationships/customXml" Target="../ink/ink1442.xml"/><Relationship Id="rId139" Type="http://schemas.openxmlformats.org/officeDocument/2006/relationships/image" Target="../media/image937.png"/><Relationship Id="rId85" Type="http://schemas.openxmlformats.org/officeDocument/2006/relationships/image" Target="../media/image911.png"/><Relationship Id="rId150" Type="http://schemas.openxmlformats.org/officeDocument/2006/relationships/customXml" Target="../ink/ink1458.xml"/><Relationship Id="rId171" Type="http://schemas.openxmlformats.org/officeDocument/2006/relationships/image" Target="../media/image954.png"/><Relationship Id="rId192" Type="http://schemas.openxmlformats.org/officeDocument/2006/relationships/customXml" Target="../ink/ink1479.xml"/><Relationship Id="rId206" Type="http://schemas.openxmlformats.org/officeDocument/2006/relationships/customXml" Target="../ink/ink1486.xml"/><Relationship Id="rId227" Type="http://schemas.openxmlformats.org/officeDocument/2006/relationships/image" Target="../media/image982.png"/><Relationship Id="rId12" Type="http://schemas.openxmlformats.org/officeDocument/2006/relationships/customXml" Target="../ink/ink1389.xml"/><Relationship Id="rId33" Type="http://schemas.openxmlformats.org/officeDocument/2006/relationships/image" Target="../media/image885.png"/><Relationship Id="rId108" Type="http://schemas.openxmlformats.org/officeDocument/2006/relationships/customXml" Target="../ink/ink1437.xml"/><Relationship Id="rId129" Type="http://schemas.openxmlformats.org/officeDocument/2006/relationships/image" Target="../media/image947.png"/><Relationship Id="rId54" Type="http://schemas.openxmlformats.org/officeDocument/2006/relationships/customXml" Target="../ink/ink1410.xml"/><Relationship Id="rId75" Type="http://schemas.openxmlformats.org/officeDocument/2006/relationships/image" Target="../media/image906.png"/><Relationship Id="rId96" Type="http://schemas.openxmlformats.org/officeDocument/2006/relationships/customXml" Target="../ink/ink1431.xml"/><Relationship Id="rId140" Type="http://schemas.openxmlformats.org/officeDocument/2006/relationships/customXml" Target="../ink/ink1453.xml"/><Relationship Id="rId161" Type="http://schemas.openxmlformats.org/officeDocument/2006/relationships/image" Target="../media/image949.png"/><Relationship Id="rId182" Type="http://schemas.openxmlformats.org/officeDocument/2006/relationships/customXml" Target="../ink/ink1474.xml"/><Relationship Id="rId217" Type="http://schemas.openxmlformats.org/officeDocument/2006/relationships/image" Target="../media/image977.png"/><Relationship Id="rId6" Type="http://schemas.openxmlformats.org/officeDocument/2006/relationships/customXml" Target="../ink/ink1386.xml"/><Relationship Id="rId238" Type="http://schemas.openxmlformats.org/officeDocument/2006/relationships/customXml" Target="../ink/ink1502.xml"/><Relationship Id="rId23" Type="http://schemas.openxmlformats.org/officeDocument/2006/relationships/image" Target="../media/image881.png"/><Relationship Id="rId119" Type="http://schemas.openxmlformats.org/officeDocument/2006/relationships/image" Target="../media/image928.png"/><Relationship Id="rId44" Type="http://schemas.openxmlformats.org/officeDocument/2006/relationships/customXml" Target="../ink/ink1405.xml"/><Relationship Id="rId65" Type="http://schemas.openxmlformats.org/officeDocument/2006/relationships/image" Target="../media/image901.png"/><Relationship Id="rId86" Type="http://schemas.openxmlformats.org/officeDocument/2006/relationships/customXml" Target="../ink/ink1426.xml"/><Relationship Id="rId130" Type="http://schemas.openxmlformats.org/officeDocument/2006/relationships/customXml" Target="../ink/ink1448.xml"/><Relationship Id="rId151" Type="http://schemas.openxmlformats.org/officeDocument/2006/relationships/image" Target="../media/image943.png"/><Relationship Id="rId172" Type="http://schemas.openxmlformats.org/officeDocument/2006/relationships/customXml" Target="../ink/ink1469.xml"/><Relationship Id="rId193" Type="http://schemas.openxmlformats.org/officeDocument/2006/relationships/image" Target="../media/image965.png"/><Relationship Id="rId207" Type="http://schemas.openxmlformats.org/officeDocument/2006/relationships/image" Target="../media/image972.png"/><Relationship Id="rId228" Type="http://schemas.openxmlformats.org/officeDocument/2006/relationships/customXml" Target="../ink/ink1497.xml"/><Relationship Id="rId13" Type="http://schemas.openxmlformats.org/officeDocument/2006/relationships/image" Target="../media/image876.png"/><Relationship Id="rId109" Type="http://schemas.openxmlformats.org/officeDocument/2006/relationships/image" Target="../media/image923.png"/><Relationship Id="rId34" Type="http://schemas.openxmlformats.org/officeDocument/2006/relationships/customXml" Target="../ink/ink1400.xml"/><Relationship Id="rId55" Type="http://schemas.openxmlformats.org/officeDocument/2006/relationships/image" Target="../media/image896.png"/><Relationship Id="rId76" Type="http://schemas.openxmlformats.org/officeDocument/2006/relationships/customXml" Target="../ink/ink1421.xml"/><Relationship Id="rId97" Type="http://schemas.openxmlformats.org/officeDocument/2006/relationships/image" Target="../media/image917.png"/><Relationship Id="rId120" Type="http://schemas.openxmlformats.org/officeDocument/2006/relationships/customXml" Target="../ink/ink1443.xml"/><Relationship Id="rId141" Type="http://schemas.openxmlformats.org/officeDocument/2006/relationships/image" Target="../media/image938.png"/><Relationship Id="rId7" Type="http://schemas.openxmlformats.org/officeDocument/2006/relationships/image" Target="../media/image871.png"/><Relationship Id="rId162" Type="http://schemas.openxmlformats.org/officeDocument/2006/relationships/customXml" Target="../ink/ink1464.xml"/><Relationship Id="rId183" Type="http://schemas.openxmlformats.org/officeDocument/2006/relationships/image" Target="../media/image960.png"/><Relationship Id="rId218" Type="http://schemas.openxmlformats.org/officeDocument/2006/relationships/customXml" Target="../ink/ink1492.xml"/><Relationship Id="rId239" Type="http://schemas.openxmlformats.org/officeDocument/2006/relationships/image" Target="../media/image988.png"/><Relationship Id="rId24" Type="http://schemas.openxmlformats.org/officeDocument/2006/relationships/customXml" Target="../ink/ink1395.xml"/><Relationship Id="rId45" Type="http://schemas.openxmlformats.org/officeDocument/2006/relationships/image" Target="../media/image891.png"/><Relationship Id="rId66" Type="http://schemas.openxmlformats.org/officeDocument/2006/relationships/customXml" Target="../ink/ink1416.xml"/><Relationship Id="rId87" Type="http://schemas.openxmlformats.org/officeDocument/2006/relationships/image" Target="../media/image912.png"/><Relationship Id="rId110" Type="http://schemas.openxmlformats.org/officeDocument/2006/relationships/customXml" Target="../ink/ink1438.xml"/><Relationship Id="rId131" Type="http://schemas.openxmlformats.org/officeDocument/2006/relationships/image" Target="../media/image932.png"/><Relationship Id="rId152" Type="http://schemas.openxmlformats.org/officeDocument/2006/relationships/customXml" Target="../ink/ink1459.xml"/><Relationship Id="rId173" Type="http://schemas.openxmlformats.org/officeDocument/2006/relationships/image" Target="../media/image955.png"/><Relationship Id="rId194" Type="http://schemas.openxmlformats.org/officeDocument/2006/relationships/customXml" Target="../ink/ink1480.xml"/><Relationship Id="rId208" Type="http://schemas.openxmlformats.org/officeDocument/2006/relationships/customXml" Target="../ink/ink1487.xml"/><Relationship Id="rId229" Type="http://schemas.openxmlformats.org/officeDocument/2006/relationships/image" Target="../media/image983.png"/><Relationship Id="rId240" Type="http://schemas.openxmlformats.org/officeDocument/2006/relationships/customXml" Target="../ink/ink1503.xml"/><Relationship Id="rId14" Type="http://schemas.openxmlformats.org/officeDocument/2006/relationships/customXml" Target="../ink/ink1390.xml"/><Relationship Id="rId35" Type="http://schemas.openxmlformats.org/officeDocument/2006/relationships/image" Target="../media/image886.png"/><Relationship Id="rId56" Type="http://schemas.openxmlformats.org/officeDocument/2006/relationships/customXml" Target="../ink/ink1411.xml"/><Relationship Id="rId77" Type="http://schemas.openxmlformats.org/officeDocument/2006/relationships/image" Target="../media/image907.png"/><Relationship Id="rId100" Type="http://schemas.openxmlformats.org/officeDocument/2006/relationships/customXml" Target="../ink/ink1433.xml"/><Relationship Id="rId8" Type="http://schemas.openxmlformats.org/officeDocument/2006/relationships/customXml" Target="../ink/ink1387.xml"/><Relationship Id="rId98" Type="http://schemas.openxmlformats.org/officeDocument/2006/relationships/customXml" Target="../ink/ink1432.xml"/><Relationship Id="rId121" Type="http://schemas.openxmlformats.org/officeDocument/2006/relationships/image" Target="../media/image929.png"/><Relationship Id="rId142" Type="http://schemas.openxmlformats.org/officeDocument/2006/relationships/customXml" Target="../ink/ink1454.xml"/><Relationship Id="rId163" Type="http://schemas.openxmlformats.org/officeDocument/2006/relationships/image" Target="../media/image950.png"/><Relationship Id="rId184" Type="http://schemas.openxmlformats.org/officeDocument/2006/relationships/customXml" Target="../ink/ink1475.xml"/><Relationship Id="rId219" Type="http://schemas.openxmlformats.org/officeDocument/2006/relationships/image" Target="../media/image978.png"/><Relationship Id="rId230" Type="http://schemas.openxmlformats.org/officeDocument/2006/relationships/customXml" Target="../ink/ink1498.xml"/><Relationship Id="rId25" Type="http://schemas.openxmlformats.org/officeDocument/2006/relationships/image" Target="../media/image882.png"/><Relationship Id="rId46" Type="http://schemas.openxmlformats.org/officeDocument/2006/relationships/customXml" Target="../ink/ink1406.xml"/><Relationship Id="rId67" Type="http://schemas.openxmlformats.org/officeDocument/2006/relationships/image" Target="../media/image902.png"/><Relationship Id="rId88" Type="http://schemas.openxmlformats.org/officeDocument/2006/relationships/customXml" Target="../ink/ink1427.xml"/><Relationship Id="rId111" Type="http://schemas.openxmlformats.org/officeDocument/2006/relationships/image" Target="../media/image924.png"/><Relationship Id="rId132" Type="http://schemas.openxmlformats.org/officeDocument/2006/relationships/customXml" Target="../ink/ink1449.xml"/><Relationship Id="rId153" Type="http://schemas.openxmlformats.org/officeDocument/2006/relationships/image" Target="../media/image944.png"/><Relationship Id="rId174" Type="http://schemas.openxmlformats.org/officeDocument/2006/relationships/customXml" Target="../ink/ink1470.xml"/><Relationship Id="rId195" Type="http://schemas.openxmlformats.org/officeDocument/2006/relationships/image" Target="../media/image966.png"/><Relationship Id="rId209" Type="http://schemas.openxmlformats.org/officeDocument/2006/relationships/image" Target="../media/image973.png"/><Relationship Id="rId220" Type="http://schemas.openxmlformats.org/officeDocument/2006/relationships/customXml" Target="../ink/ink1493.xml"/><Relationship Id="rId241" Type="http://schemas.openxmlformats.org/officeDocument/2006/relationships/image" Target="../media/image989.png"/><Relationship Id="rId15" Type="http://schemas.openxmlformats.org/officeDocument/2006/relationships/image" Target="../media/image877.png"/><Relationship Id="rId36" Type="http://schemas.openxmlformats.org/officeDocument/2006/relationships/customXml" Target="../ink/ink1401.xml"/><Relationship Id="rId57" Type="http://schemas.openxmlformats.org/officeDocument/2006/relationships/image" Target="../media/image897.png"/><Relationship Id="rId106" Type="http://schemas.openxmlformats.org/officeDocument/2006/relationships/customXml" Target="../ink/ink1436.xml"/><Relationship Id="rId127" Type="http://schemas.openxmlformats.org/officeDocument/2006/relationships/image" Target="../media/image946.png"/><Relationship Id="rId10" Type="http://schemas.openxmlformats.org/officeDocument/2006/relationships/customXml" Target="../ink/ink1388.xml"/><Relationship Id="rId31" Type="http://schemas.openxmlformats.org/officeDocument/2006/relationships/image" Target="../media/image875.png"/><Relationship Id="rId52" Type="http://schemas.openxmlformats.org/officeDocument/2006/relationships/customXml" Target="../ink/ink1409.xml"/><Relationship Id="rId73" Type="http://schemas.openxmlformats.org/officeDocument/2006/relationships/image" Target="../media/image905.png"/><Relationship Id="rId78" Type="http://schemas.openxmlformats.org/officeDocument/2006/relationships/customXml" Target="../ink/ink1422.xml"/><Relationship Id="rId94" Type="http://schemas.openxmlformats.org/officeDocument/2006/relationships/customXml" Target="../ink/ink1430.xml"/><Relationship Id="rId99" Type="http://schemas.openxmlformats.org/officeDocument/2006/relationships/image" Target="../media/image918.png"/><Relationship Id="rId101" Type="http://schemas.openxmlformats.org/officeDocument/2006/relationships/image" Target="../media/image919.png"/><Relationship Id="rId122" Type="http://schemas.openxmlformats.org/officeDocument/2006/relationships/customXml" Target="../ink/ink1444.xml"/><Relationship Id="rId143" Type="http://schemas.openxmlformats.org/officeDocument/2006/relationships/image" Target="../media/image939.png"/><Relationship Id="rId148" Type="http://schemas.openxmlformats.org/officeDocument/2006/relationships/customXml" Target="../ink/ink1457.xml"/><Relationship Id="rId164" Type="http://schemas.openxmlformats.org/officeDocument/2006/relationships/customXml" Target="../ink/ink1465.xml"/><Relationship Id="rId169" Type="http://schemas.openxmlformats.org/officeDocument/2006/relationships/image" Target="../media/image953.png"/><Relationship Id="rId185" Type="http://schemas.openxmlformats.org/officeDocument/2006/relationships/image" Target="../media/image961.png"/><Relationship Id="rId4" Type="http://schemas.openxmlformats.org/officeDocument/2006/relationships/customXml" Target="../ink/ink1385.xml"/><Relationship Id="rId9" Type="http://schemas.openxmlformats.org/officeDocument/2006/relationships/image" Target="../media/image872.png"/><Relationship Id="rId180" Type="http://schemas.openxmlformats.org/officeDocument/2006/relationships/customXml" Target="../ink/ink1473.xml"/><Relationship Id="rId210" Type="http://schemas.openxmlformats.org/officeDocument/2006/relationships/customXml" Target="../ink/ink1488.xml"/><Relationship Id="rId215" Type="http://schemas.openxmlformats.org/officeDocument/2006/relationships/image" Target="../media/image976.png"/><Relationship Id="rId236" Type="http://schemas.openxmlformats.org/officeDocument/2006/relationships/customXml" Target="../ink/ink1501.xml"/><Relationship Id="rId26" Type="http://schemas.openxmlformats.org/officeDocument/2006/relationships/customXml" Target="../ink/ink1396.xml"/><Relationship Id="rId231" Type="http://schemas.openxmlformats.org/officeDocument/2006/relationships/image" Target="../media/image984.png"/><Relationship Id="rId47" Type="http://schemas.openxmlformats.org/officeDocument/2006/relationships/image" Target="../media/image892.png"/><Relationship Id="rId68" Type="http://schemas.openxmlformats.org/officeDocument/2006/relationships/customXml" Target="../ink/ink1417.xml"/><Relationship Id="rId89" Type="http://schemas.openxmlformats.org/officeDocument/2006/relationships/image" Target="../media/image913.png"/><Relationship Id="rId112" Type="http://schemas.openxmlformats.org/officeDocument/2006/relationships/customXml" Target="../ink/ink1439.xml"/><Relationship Id="rId133" Type="http://schemas.openxmlformats.org/officeDocument/2006/relationships/image" Target="../media/image933.png"/><Relationship Id="rId154" Type="http://schemas.openxmlformats.org/officeDocument/2006/relationships/customXml" Target="../ink/ink1460.xml"/><Relationship Id="rId175" Type="http://schemas.openxmlformats.org/officeDocument/2006/relationships/image" Target="../media/image956.png"/><Relationship Id="rId196" Type="http://schemas.openxmlformats.org/officeDocument/2006/relationships/customXml" Target="../ink/ink1481.xml"/><Relationship Id="rId200" Type="http://schemas.openxmlformats.org/officeDocument/2006/relationships/customXml" Target="../ink/ink1483.xml"/><Relationship Id="rId16" Type="http://schemas.openxmlformats.org/officeDocument/2006/relationships/customXml" Target="../ink/ink1391.xml"/><Relationship Id="rId221" Type="http://schemas.openxmlformats.org/officeDocument/2006/relationships/image" Target="../media/image979.png"/><Relationship Id="rId37" Type="http://schemas.openxmlformats.org/officeDocument/2006/relationships/image" Target="../media/image887.png"/><Relationship Id="rId58" Type="http://schemas.openxmlformats.org/officeDocument/2006/relationships/customXml" Target="../ink/ink1412.xml"/><Relationship Id="rId79" Type="http://schemas.openxmlformats.org/officeDocument/2006/relationships/image" Target="../media/image908.png"/><Relationship Id="rId102" Type="http://schemas.openxmlformats.org/officeDocument/2006/relationships/customXml" Target="../ink/ink1434.xml"/><Relationship Id="rId123" Type="http://schemas.openxmlformats.org/officeDocument/2006/relationships/image" Target="../media/image930.png"/><Relationship Id="rId144" Type="http://schemas.openxmlformats.org/officeDocument/2006/relationships/customXml" Target="../ink/ink1455.xml"/><Relationship Id="rId90" Type="http://schemas.openxmlformats.org/officeDocument/2006/relationships/customXml" Target="../ink/ink1428.xml"/><Relationship Id="rId165" Type="http://schemas.openxmlformats.org/officeDocument/2006/relationships/image" Target="../media/image951.png"/><Relationship Id="rId186" Type="http://schemas.openxmlformats.org/officeDocument/2006/relationships/customXml" Target="../ink/ink1476.xml"/><Relationship Id="rId211" Type="http://schemas.openxmlformats.org/officeDocument/2006/relationships/image" Target="../media/image974.png"/><Relationship Id="rId232" Type="http://schemas.openxmlformats.org/officeDocument/2006/relationships/customXml" Target="../ink/ink1499.xml"/><Relationship Id="rId27" Type="http://schemas.openxmlformats.org/officeDocument/2006/relationships/image" Target="../media/image883.png"/><Relationship Id="rId48" Type="http://schemas.openxmlformats.org/officeDocument/2006/relationships/customXml" Target="../ink/ink1407.xml"/><Relationship Id="rId69" Type="http://schemas.openxmlformats.org/officeDocument/2006/relationships/image" Target="../media/image903.png"/><Relationship Id="rId113" Type="http://schemas.openxmlformats.org/officeDocument/2006/relationships/image" Target="../media/image925.png"/><Relationship Id="rId134" Type="http://schemas.openxmlformats.org/officeDocument/2006/relationships/customXml" Target="../ink/ink1450.xml"/><Relationship Id="rId80" Type="http://schemas.openxmlformats.org/officeDocument/2006/relationships/customXml" Target="../ink/ink1423.xml"/><Relationship Id="rId155" Type="http://schemas.openxmlformats.org/officeDocument/2006/relationships/image" Target="../media/image935.png"/><Relationship Id="rId176" Type="http://schemas.openxmlformats.org/officeDocument/2006/relationships/customXml" Target="../ink/ink1471.xml"/><Relationship Id="rId197" Type="http://schemas.openxmlformats.org/officeDocument/2006/relationships/image" Target="../media/image967.png"/><Relationship Id="rId201" Type="http://schemas.openxmlformats.org/officeDocument/2006/relationships/image" Target="../media/image969.png"/><Relationship Id="rId222" Type="http://schemas.openxmlformats.org/officeDocument/2006/relationships/customXml" Target="../ink/ink1494.xml"/><Relationship Id="rId17" Type="http://schemas.openxmlformats.org/officeDocument/2006/relationships/image" Target="../media/image878.png"/><Relationship Id="rId38" Type="http://schemas.openxmlformats.org/officeDocument/2006/relationships/customXml" Target="../ink/ink1402.xml"/><Relationship Id="rId59" Type="http://schemas.openxmlformats.org/officeDocument/2006/relationships/image" Target="../media/image898.png"/><Relationship Id="rId103" Type="http://schemas.openxmlformats.org/officeDocument/2006/relationships/image" Target="../media/image920.png"/><Relationship Id="rId124" Type="http://schemas.openxmlformats.org/officeDocument/2006/relationships/customXml" Target="../ink/ink1445.xml"/><Relationship Id="rId70" Type="http://schemas.openxmlformats.org/officeDocument/2006/relationships/customXml" Target="../ink/ink1418.xml"/><Relationship Id="rId91" Type="http://schemas.openxmlformats.org/officeDocument/2006/relationships/image" Target="../media/image914.png"/><Relationship Id="rId145" Type="http://schemas.openxmlformats.org/officeDocument/2006/relationships/image" Target="../media/image940.png"/><Relationship Id="rId166" Type="http://schemas.openxmlformats.org/officeDocument/2006/relationships/customXml" Target="../ink/ink1466.xml"/><Relationship Id="rId187" Type="http://schemas.openxmlformats.org/officeDocument/2006/relationships/image" Target="../media/image962.png"/><Relationship Id="rId1" Type="http://schemas.openxmlformats.org/officeDocument/2006/relationships/slideLayout" Target="../slideLayouts/slideLayout2.xml"/><Relationship Id="rId212" Type="http://schemas.openxmlformats.org/officeDocument/2006/relationships/customXml" Target="../ink/ink1489.xml"/><Relationship Id="rId233" Type="http://schemas.openxmlformats.org/officeDocument/2006/relationships/image" Target="../media/image985.png"/><Relationship Id="rId28" Type="http://schemas.openxmlformats.org/officeDocument/2006/relationships/customXml" Target="../ink/ink1397.xml"/><Relationship Id="rId49" Type="http://schemas.openxmlformats.org/officeDocument/2006/relationships/image" Target="../media/image893.png"/><Relationship Id="rId114" Type="http://schemas.openxmlformats.org/officeDocument/2006/relationships/customXml" Target="../ink/ink1440.xml"/><Relationship Id="rId60" Type="http://schemas.openxmlformats.org/officeDocument/2006/relationships/customXml" Target="../ink/ink1413.xml"/><Relationship Id="rId81" Type="http://schemas.openxmlformats.org/officeDocument/2006/relationships/image" Target="../media/image909.png"/><Relationship Id="rId135" Type="http://schemas.openxmlformats.org/officeDocument/2006/relationships/image" Target="../media/image934.png"/><Relationship Id="rId156" Type="http://schemas.openxmlformats.org/officeDocument/2006/relationships/customXml" Target="../ink/ink1461.xml"/><Relationship Id="rId177" Type="http://schemas.openxmlformats.org/officeDocument/2006/relationships/image" Target="../media/image957.png"/><Relationship Id="rId198" Type="http://schemas.openxmlformats.org/officeDocument/2006/relationships/customXml" Target="../ink/ink1482.xml"/><Relationship Id="rId202" Type="http://schemas.openxmlformats.org/officeDocument/2006/relationships/customXml" Target="../ink/ink1484.xml"/><Relationship Id="rId223" Type="http://schemas.openxmlformats.org/officeDocument/2006/relationships/image" Target="../media/image980.png"/><Relationship Id="rId18" Type="http://schemas.openxmlformats.org/officeDocument/2006/relationships/customXml" Target="../ink/ink1392.xml"/><Relationship Id="rId39" Type="http://schemas.openxmlformats.org/officeDocument/2006/relationships/image" Target="../media/image888.png"/><Relationship Id="rId50" Type="http://schemas.openxmlformats.org/officeDocument/2006/relationships/customXml" Target="../ink/ink1408.xml"/><Relationship Id="rId104" Type="http://schemas.openxmlformats.org/officeDocument/2006/relationships/customXml" Target="../ink/ink1435.xml"/><Relationship Id="rId125" Type="http://schemas.openxmlformats.org/officeDocument/2006/relationships/image" Target="../media/image945.png"/><Relationship Id="rId146" Type="http://schemas.openxmlformats.org/officeDocument/2006/relationships/customXml" Target="../ink/ink1456.xml"/><Relationship Id="rId167" Type="http://schemas.openxmlformats.org/officeDocument/2006/relationships/image" Target="../media/image952.png"/><Relationship Id="rId188" Type="http://schemas.openxmlformats.org/officeDocument/2006/relationships/customXml" Target="../ink/ink1477.xml"/><Relationship Id="rId71" Type="http://schemas.openxmlformats.org/officeDocument/2006/relationships/image" Target="../media/image904.png"/><Relationship Id="rId92" Type="http://schemas.openxmlformats.org/officeDocument/2006/relationships/customXml" Target="../ink/ink1429.xml"/><Relationship Id="rId213" Type="http://schemas.openxmlformats.org/officeDocument/2006/relationships/image" Target="../media/image975.png"/><Relationship Id="rId234" Type="http://schemas.openxmlformats.org/officeDocument/2006/relationships/customXml" Target="../ink/ink1500.xml"/><Relationship Id="rId2" Type="http://schemas.openxmlformats.org/officeDocument/2006/relationships/customXml" Target="../ink/ink1384.xml"/><Relationship Id="rId29" Type="http://schemas.openxmlformats.org/officeDocument/2006/relationships/image" Target="../media/image884.png"/><Relationship Id="rId40" Type="http://schemas.openxmlformats.org/officeDocument/2006/relationships/customXml" Target="../ink/ink1403.xml"/><Relationship Id="rId115" Type="http://schemas.openxmlformats.org/officeDocument/2006/relationships/image" Target="../media/image926.png"/><Relationship Id="rId136" Type="http://schemas.openxmlformats.org/officeDocument/2006/relationships/customXml" Target="../ink/ink1451.xml"/><Relationship Id="rId157" Type="http://schemas.openxmlformats.org/officeDocument/2006/relationships/image" Target="../media/image931.png"/><Relationship Id="rId178" Type="http://schemas.openxmlformats.org/officeDocument/2006/relationships/customXml" Target="../ink/ink1472.xml"/><Relationship Id="rId61" Type="http://schemas.openxmlformats.org/officeDocument/2006/relationships/image" Target="../media/image899.png"/><Relationship Id="rId82" Type="http://schemas.openxmlformats.org/officeDocument/2006/relationships/customXml" Target="../ink/ink1424.xml"/><Relationship Id="rId199" Type="http://schemas.openxmlformats.org/officeDocument/2006/relationships/image" Target="../media/image968.png"/><Relationship Id="rId203" Type="http://schemas.openxmlformats.org/officeDocument/2006/relationships/image" Target="../media/image970.png"/><Relationship Id="rId19" Type="http://schemas.openxmlformats.org/officeDocument/2006/relationships/image" Target="../media/image879.png"/><Relationship Id="rId224" Type="http://schemas.openxmlformats.org/officeDocument/2006/relationships/customXml" Target="../ink/ink1495.xml"/><Relationship Id="rId30" Type="http://schemas.openxmlformats.org/officeDocument/2006/relationships/customXml" Target="../ink/ink1398.xml"/><Relationship Id="rId105" Type="http://schemas.openxmlformats.org/officeDocument/2006/relationships/image" Target="../media/image921.png"/><Relationship Id="rId126" Type="http://schemas.openxmlformats.org/officeDocument/2006/relationships/customXml" Target="../ink/ink1446.xml"/><Relationship Id="rId147" Type="http://schemas.openxmlformats.org/officeDocument/2006/relationships/image" Target="../media/image941.png"/><Relationship Id="rId168" Type="http://schemas.openxmlformats.org/officeDocument/2006/relationships/customXml" Target="../ink/ink1467.xml"/><Relationship Id="rId51" Type="http://schemas.openxmlformats.org/officeDocument/2006/relationships/image" Target="../media/image894.png"/><Relationship Id="rId72" Type="http://schemas.openxmlformats.org/officeDocument/2006/relationships/customXml" Target="../ink/ink1419.xml"/><Relationship Id="rId93" Type="http://schemas.openxmlformats.org/officeDocument/2006/relationships/image" Target="../media/image915.png"/><Relationship Id="rId189" Type="http://schemas.openxmlformats.org/officeDocument/2006/relationships/image" Target="../media/image963.png"/><Relationship Id="rId3" Type="http://schemas.openxmlformats.org/officeDocument/2006/relationships/image" Target="../media/image869.png"/><Relationship Id="rId214" Type="http://schemas.openxmlformats.org/officeDocument/2006/relationships/customXml" Target="../ink/ink1490.xml"/><Relationship Id="rId235" Type="http://schemas.openxmlformats.org/officeDocument/2006/relationships/image" Target="../media/image986.png"/><Relationship Id="rId116" Type="http://schemas.openxmlformats.org/officeDocument/2006/relationships/customXml" Target="../ink/ink1441.xml"/><Relationship Id="rId137" Type="http://schemas.openxmlformats.org/officeDocument/2006/relationships/image" Target="../media/image936.png"/><Relationship Id="rId158" Type="http://schemas.openxmlformats.org/officeDocument/2006/relationships/customXml" Target="../ink/ink1462.xml"/><Relationship Id="rId20" Type="http://schemas.openxmlformats.org/officeDocument/2006/relationships/customXml" Target="../ink/ink1393.xml"/><Relationship Id="rId41" Type="http://schemas.openxmlformats.org/officeDocument/2006/relationships/image" Target="../media/image889.png"/><Relationship Id="rId62" Type="http://schemas.openxmlformats.org/officeDocument/2006/relationships/customXml" Target="../ink/ink1414.xml"/><Relationship Id="rId83" Type="http://schemas.openxmlformats.org/officeDocument/2006/relationships/image" Target="../media/image910.png"/><Relationship Id="rId179" Type="http://schemas.openxmlformats.org/officeDocument/2006/relationships/image" Target="../media/image958.png"/><Relationship Id="rId190" Type="http://schemas.openxmlformats.org/officeDocument/2006/relationships/customXml" Target="../ink/ink1478.xml"/><Relationship Id="rId204" Type="http://schemas.openxmlformats.org/officeDocument/2006/relationships/customXml" Target="../ink/ink1485.xml"/><Relationship Id="rId225" Type="http://schemas.openxmlformats.org/officeDocument/2006/relationships/image" Target="../media/image981.png"/></Relationships>
</file>

<file path=ppt/slides/_rels/slide36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927.png"/><Relationship Id="rId21" Type="http://schemas.openxmlformats.org/officeDocument/2006/relationships/image" Target="../media/image880.png"/><Relationship Id="rId42" Type="http://schemas.openxmlformats.org/officeDocument/2006/relationships/customXml" Target="../ink/ink1524.xml"/><Relationship Id="rId63" Type="http://schemas.openxmlformats.org/officeDocument/2006/relationships/image" Target="../media/image900.png"/><Relationship Id="rId84" Type="http://schemas.openxmlformats.org/officeDocument/2006/relationships/customXml" Target="../ink/ink1545.xml"/><Relationship Id="rId138" Type="http://schemas.openxmlformats.org/officeDocument/2006/relationships/customXml" Target="../ink/ink1572.xml"/><Relationship Id="rId159" Type="http://schemas.openxmlformats.org/officeDocument/2006/relationships/image" Target="../media/image948.png"/><Relationship Id="rId170" Type="http://schemas.openxmlformats.org/officeDocument/2006/relationships/customXml" Target="../ink/ink1588.xml"/><Relationship Id="rId191" Type="http://schemas.openxmlformats.org/officeDocument/2006/relationships/image" Target="../media/image964.png"/><Relationship Id="rId205" Type="http://schemas.openxmlformats.org/officeDocument/2006/relationships/image" Target="../media/image971.png"/><Relationship Id="rId226" Type="http://schemas.openxmlformats.org/officeDocument/2006/relationships/customXml" Target="../ink/ink1616.xml"/><Relationship Id="rId107" Type="http://schemas.openxmlformats.org/officeDocument/2006/relationships/image" Target="../media/image922.png"/><Relationship Id="rId11" Type="http://schemas.openxmlformats.org/officeDocument/2006/relationships/image" Target="../media/image873.png"/><Relationship Id="rId32" Type="http://schemas.openxmlformats.org/officeDocument/2006/relationships/customXml" Target="../ink/ink1519.xml"/><Relationship Id="rId53" Type="http://schemas.openxmlformats.org/officeDocument/2006/relationships/image" Target="../media/image895.png"/><Relationship Id="rId74" Type="http://schemas.openxmlformats.org/officeDocument/2006/relationships/customXml" Target="../ink/ink1540.xml"/><Relationship Id="rId128" Type="http://schemas.openxmlformats.org/officeDocument/2006/relationships/customXml" Target="../ink/ink1567.xml"/><Relationship Id="rId149" Type="http://schemas.openxmlformats.org/officeDocument/2006/relationships/image" Target="../media/image942.png"/><Relationship Id="rId5" Type="http://schemas.openxmlformats.org/officeDocument/2006/relationships/image" Target="../media/image870.png"/><Relationship Id="rId95" Type="http://schemas.openxmlformats.org/officeDocument/2006/relationships/image" Target="../media/image916.png"/><Relationship Id="rId160" Type="http://schemas.openxmlformats.org/officeDocument/2006/relationships/customXml" Target="../ink/ink1583.xml"/><Relationship Id="rId181" Type="http://schemas.openxmlformats.org/officeDocument/2006/relationships/image" Target="../media/image959.png"/><Relationship Id="rId216" Type="http://schemas.openxmlformats.org/officeDocument/2006/relationships/customXml" Target="../ink/ink1611.xml"/><Relationship Id="rId237" Type="http://schemas.openxmlformats.org/officeDocument/2006/relationships/image" Target="../media/image987.png"/><Relationship Id="rId22" Type="http://schemas.openxmlformats.org/officeDocument/2006/relationships/customXml" Target="../ink/ink1514.xml"/><Relationship Id="rId43" Type="http://schemas.openxmlformats.org/officeDocument/2006/relationships/image" Target="../media/image890.png"/><Relationship Id="rId64" Type="http://schemas.openxmlformats.org/officeDocument/2006/relationships/customXml" Target="../ink/ink1535.xml"/><Relationship Id="rId118" Type="http://schemas.openxmlformats.org/officeDocument/2006/relationships/customXml" Target="../ink/ink1562.xml"/><Relationship Id="rId139" Type="http://schemas.openxmlformats.org/officeDocument/2006/relationships/image" Target="../media/image937.png"/><Relationship Id="rId85" Type="http://schemas.openxmlformats.org/officeDocument/2006/relationships/image" Target="../media/image911.png"/><Relationship Id="rId150" Type="http://schemas.openxmlformats.org/officeDocument/2006/relationships/customXml" Target="../ink/ink1578.xml"/><Relationship Id="rId171" Type="http://schemas.openxmlformats.org/officeDocument/2006/relationships/image" Target="../media/image954.png"/><Relationship Id="rId192" Type="http://schemas.openxmlformats.org/officeDocument/2006/relationships/customXml" Target="../ink/ink1599.xml"/><Relationship Id="rId206" Type="http://schemas.openxmlformats.org/officeDocument/2006/relationships/customXml" Target="../ink/ink1606.xml"/><Relationship Id="rId227" Type="http://schemas.openxmlformats.org/officeDocument/2006/relationships/image" Target="../media/image982.png"/><Relationship Id="rId12" Type="http://schemas.openxmlformats.org/officeDocument/2006/relationships/customXml" Target="../ink/ink1509.xml"/><Relationship Id="rId33" Type="http://schemas.openxmlformats.org/officeDocument/2006/relationships/image" Target="../media/image885.png"/><Relationship Id="rId108" Type="http://schemas.openxmlformats.org/officeDocument/2006/relationships/customXml" Target="../ink/ink1557.xml"/><Relationship Id="rId129" Type="http://schemas.openxmlformats.org/officeDocument/2006/relationships/image" Target="../media/image947.png"/><Relationship Id="rId54" Type="http://schemas.openxmlformats.org/officeDocument/2006/relationships/customXml" Target="../ink/ink1530.xml"/><Relationship Id="rId75" Type="http://schemas.openxmlformats.org/officeDocument/2006/relationships/image" Target="../media/image906.png"/><Relationship Id="rId96" Type="http://schemas.openxmlformats.org/officeDocument/2006/relationships/customXml" Target="../ink/ink1551.xml"/><Relationship Id="rId140" Type="http://schemas.openxmlformats.org/officeDocument/2006/relationships/customXml" Target="../ink/ink1573.xml"/><Relationship Id="rId161" Type="http://schemas.openxmlformats.org/officeDocument/2006/relationships/image" Target="../media/image949.png"/><Relationship Id="rId182" Type="http://schemas.openxmlformats.org/officeDocument/2006/relationships/customXml" Target="../ink/ink1594.xml"/><Relationship Id="rId217" Type="http://schemas.openxmlformats.org/officeDocument/2006/relationships/image" Target="../media/image977.png"/><Relationship Id="rId6" Type="http://schemas.openxmlformats.org/officeDocument/2006/relationships/customXml" Target="../ink/ink1506.xml"/><Relationship Id="rId238" Type="http://schemas.openxmlformats.org/officeDocument/2006/relationships/customXml" Target="../ink/ink1622.xml"/><Relationship Id="rId23" Type="http://schemas.openxmlformats.org/officeDocument/2006/relationships/image" Target="../media/image881.png"/><Relationship Id="rId119" Type="http://schemas.openxmlformats.org/officeDocument/2006/relationships/image" Target="../media/image928.png"/><Relationship Id="rId44" Type="http://schemas.openxmlformats.org/officeDocument/2006/relationships/customXml" Target="../ink/ink1525.xml"/><Relationship Id="rId65" Type="http://schemas.openxmlformats.org/officeDocument/2006/relationships/image" Target="../media/image901.png"/><Relationship Id="rId86" Type="http://schemas.openxmlformats.org/officeDocument/2006/relationships/customXml" Target="../ink/ink1546.xml"/><Relationship Id="rId130" Type="http://schemas.openxmlformats.org/officeDocument/2006/relationships/customXml" Target="../ink/ink1568.xml"/><Relationship Id="rId151" Type="http://schemas.openxmlformats.org/officeDocument/2006/relationships/image" Target="../media/image943.png"/><Relationship Id="rId172" Type="http://schemas.openxmlformats.org/officeDocument/2006/relationships/customXml" Target="../ink/ink1589.xml"/><Relationship Id="rId193" Type="http://schemas.openxmlformats.org/officeDocument/2006/relationships/image" Target="../media/image965.png"/><Relationship Id="rId207" Type="http://schemas.openxmlformats.org/officeDocument/2006/relationships/image" Target="../media/image972.png"/><Relationship Id="rId228" Type="http://schemas.openxmlformats.org/officeDocument/2006/relationships/customXml" Target="../ink/ink1617.xml"/><Relationship Id="rId13" Type="http://schemas.openxmlformats.org/officeDocument/2006/relationships/image" Target="../media/image876.png"/><Relationship Id="rId109" Type="http://schemas.openxmlformats.org/officeDocument/2006/relationships/image" Target="../media/image923.png"/><Relationship Id="rId34" Type="http://schemas.openxmlformats.org/officeDocument/2006/relationships/customXml" Target="../ink/ink1520.xml"/><Relationship Id="rId55" Type="http://schemas.openxmlformats.org/officeDocument/2006/relationships/image" Target="../media/image896.png"/><Relationship Id="rId76" Type="http://schemas.openxmlformats.org/officeDocument/2006/relationships/customXml" Target="../ink/ink1541.xml"/><Relationship Id="rId97" Type="http://schemas.openxmlformats.org/officeDocument/2006/relationships/image" Target="../media/image917.png"/><Relationship Id="rId120" Type="http://schemas.openxmlformats.org/officeDocument/2006/relationships/customXml" Target="../ink/ink1563.xml"/><Relationship Id="rId141" Type="http://schemas.openxmlformats.org/officeDocument/2006/relationships/image" Target="../media/image938.png"/><Relationship Id="rId7" Type="http://schemas.openxmlformats.org/officeDocument/2006/relationships/image" Target="../media/image871.png"/><Relationship Id="rId162" Type="http://schemas.openxmlformats.org/officeDocument/2006/relationships/customXml" Target="../ink/ink1584.xml"/><Relationship Id="rId183" Type="http://schemas.openxmlformats.org/officeDocument/2006/relationships/image" Target="../media/image960.png"/><Relationship Id="rId218" Type="http://schemas.openxmlformats.org/officeDocument/2006/relationships/customXml" Target="../ink/ink1612.xml"/><Relationship Id="rId239" Type="http://schemas.openxmlformats.org/officeDocument/2006/relationships/image" Target="../media/image990.png"/><Relationship Id="rId24" Type="http://schemas.openxmlformats.org/officeDocument/2006/relationships/customXml" Target="../ink/ink1515.xml"/><Relationship Id="rId45" Type="http://schemas.openxmlformats.org/officeDocument/2006/relationships/image" Target="../media/image891.png"/><Relationship Id="rId66" Type="http://schemas.openxmlformats.org/officeDocument/2006/relationships/customXml" Target="../ink/ink1536.xml"/><Relationship Id="rId87" Type="http://schemas.openxmlformats.org/officeDocument/2006/relationships/image" Target="../media/image912.png"/><Relationship Id="rId110" Type="http://schemas.openxmlformats.org/officeDocument/2006/relationships/customXml" Target="../ink/ink1558.xml"/><Relationship Id="rId131" Type="http://schemas.openxmlformats.org/officeDocument/2006/relationships/image" Target="../media/image932.png"/><Relationship Id="rId152" Type="http://schemas.openxmlformats.org/officeDocument/2006/relationships/customXml" Target="../ink/ink1579.xml"/><Relationship Id="rId173" Type="http://schemas.openxmlformats.org/officeDocument/2006/relationships/image" Target="../media/image955.png"/><Relationship Id="rId194" Type="http://schemas.openxmlformats.org/officeDocument/2006/relationships/customXml" Target="../ink/ink1600.xml"/><Relationship Id="rId208" Type="http://schemas.openxmlformats.org/officeDocument/2006/relationships/customXml" Target="../ink/ink1607.xml"/><Relationship Id="rId229" Type="http://schemas.openxmlformats.org/officeDocument/2006/relationships/image" Target="../media/image983.png"/><Relationship Id="rId14" Type="http://schemas.openxmlformats.org/officeDocument/2006/relationships/customXml" Target="../ink/ink1510.xml"/><Relationship Id="rId35" Type="http://schemas.openxmlformats.org/officeDocument/2006/relationships/image" Target="../media/image886.png"/><Relationship Id="rId56" Type="http://schemas.openxmlformats.org/officeDocument/2006/relationships/customXml" Target="../ink/ink1531.xml"/><Relationship Id="rId77" Type="http://schemas.openxmlformats.org/officeDocument/2006/relationships/image" Target="../media/image907.png"/><Relationship Id="rId100" Type="http://schemas.openxmlformats.org/officeDocument/2006/relationships/customXml" Target="../ink/ink1553.xml"/><Relationship Id="rId8" Type="http://schemas.openxmlformats.org/officeDocument/2006/relationships/customXml" Target="../ink/ink1507.xml"/><Relationship Id="rId98" Type="http://schemas.openxmlformats.org/officeDocument/2006/relationships/customXml" Target="../ink/ink1552.xml"/><Relationship Id="rId121" Type="http://schemas.openxmlformats.org/officeDocument/2006/relationships/image" Target="../media/image929.png"/><Relationship Id="rId142" Type="http://schemas.openxmlformats.org/officeDocument/2006/relationships/customXml" Target="../ink/ink1574.xml"/><Relationship Id="rId163" Type="http://schemas.openxmlformats.org/officeDocument/2006/relationships/image" Target="../media/image950.png"/><Relationship Id="rId184" Type="http://schemas.openxmlformats.org/officeDocument/2006/relationships/customXml" Target="../ink/ink1595.xml"/><Relationship Id="rId219" Type="http://schemas.openxmlformats.org/officeDocument/2006/relationships/image" Target="../media/image978.png"/><Relationship Id="rId230" Type="http://schemas.openxmlformats.org/officeDocument/2006/relationships/customXml" Target="../ink/ink1618.xml"/><Relationship Id="rId25" Type="http://schemas.openxmlformats.org/officeDocument/2006/relationships/image" Target="../media/image882.png"/><Relationship Id="rId46" Type="http://schemas.openxmlformats.org/officeDocument/2006/relationships/customXml" Target="../ink/ink1526.xml"/><Relationship Id="rId67" Type="http://schemas.openxmlformats.org/officeDocument/2006/relationships/image" Target="../media/image902.png"/><Relationship Id="rId88" Type="http://schemas.openxmlformats.org/officeDocument/2006/relationships/customXml" Target="../ink/ink1547.xml"/><Relationship Id="rId111" Type="http://schemas.openxmlformats.org/officeDocument/2006/relationships/image" Target="../media/image924.png"/><Relationship Id="rId132" Type="http://schemas.openxmlformats.org/officeDocument/2006/relationships/customXml" Target="../ink/ink1569.xml"/><Relationship Id="rId153" Type="http://schemas.openxmlformats.org/officeDocument/2006/relationships/image" Target="../media/image944.png"/><Relationship Id="rId174" Type="http://schemas.openxmlformats.org/officeDocument/2006/relationships/customXml" Target="../ink/ink1590.xml"/><Relationship Id="rId195" Type="http://schemas.openxmlformats.org/officeDocument/2006/relationships/image" Target="../media/image966.png"/><Relationship Id="rId209" Type="http://schemas.openxmlformats.org/officeDocument/2006/relationships/image" Target="../media/image973.png"/><Relationship Id="rId190" Type="http://schemas.openxmlformats.org/officeDocument/2006/relationships/customXml" Target="../ink/ink1598.xml"/><Relationship Id="rId204" Type="http://schemas.openxmlformats.org/officeDocument/2006/relationships/customXml" Target="../ink/ink1605.xml"/><Relationship Id="rId220" Type="http://schemas.openxmlformats.org/officeDocument/2006/relationships/customXml" Target="../ink/ink1613.xml"/><Relationship Id="rId225" Type="http://schemas.openxmlformats.org/officeDocument/2006/relationships/image" Target="../media/image981.png"/><Relationship Id="rId15" Type="http://schemas.openxmlformats.org/officeDocument/2006/relationships/image" Target="../media/image877.png"/><Relationship Id="rId36" Type="http://schemas.openxmlformats.org/officeDocument/2006/relationships/customXml" Target="../ink/ink1521.xml"/><Relationship Id="rId57" Type="http://schemas.openxmlformats.org/officeDocument/2006/relationships/image" Target="../media/image897.png"/><Relationship Id="rId106" Type="http://schemas.openxmlformats.org/officeDocument/2006/relationships/customXml" Target="../ink/ink1556.xml"/><Relationship Id="rId127" Type="http://schemas.openxmlformats.org/officeDocument/2006/relationships/image" Target="../media/image946.png"/><Relationship Id="rId10" Type="http://schemas.openxmlformats.org/officeDocument/2006/relationships/customXml" Target="../ink/ink1508.xml"/><Relationship Id="rId31" Type="http://schemas.openxmlformats.org/officeDocument/2006/relationships/image" Target="../media/image875.png"/><Relationship Id="rId52" Type="http://schemas.openxmlformats.org/officeDocument/2006/relationships/customXml" Target="../ink/ink1529.xml"/><Relationship Id="rId73" Type="http://schemas.openxmlformats.org/officeDocument/2006/relationships/image" Target="../media/image905.png"/><Relationship Id="rId78" Type="http://schemas.openxmlformats.org/officeDocument/2006/relationships/customXml" Target="../ink/ink1542.xml"/><Relationship Id="rId94" Type="http://schemas.openxmlformats.org/officeDocument/2006/relationships/customXml" Target="../ink/ink1550.xml"/><Relationship Id="rId99" Type="http://schemas.openxmlformats.org/officeDocument/2006/relationships/image" Target="../media/image918.png"/><Relationship Id="rId101" Type="http://schemas.openxmlformats.org/officeDocument/2006/relationships/image" Target="../media/image919.png"/><Relationship Id="rId122" Type="http://schemas.openxmlformats.org/officeDocument/2006/relationships/customXml" Target="../ink/ink1564.xml"/><Relationship Id="rId143" Type="http://schemas.openxmlformats.org/officeDocument/2006/relationships/image" Target="../media/image939.png"/><Relationship Id="rId148" Type="http://schemas.openxmlformats.org/officeDocument/2006/relationships/customXml" Target="../ink/ink1577.xml"/><Relationship Id="rId164" Type="http://schemas.openxmlformats.org/officeDocument/2006/relationships/customXml" Target="../ink/ink1585.xml"/><Relationship Id="rId169" Type="http://schemas.openxmlformats.org/officeDocument/2006/relationships/image" Target="../media/image953.png"/><Relationship Id="rId185" Type="http://schemas.openxmlformats.org/officeDocument/2006/relationships/image" Target="../media/image961.png"/><Relationship Id="rId4" Type="http://schemas.openxmlformats.org/officeDocument/2006/relationships/customXml" Target="../ink/ink1505.xml"/><Relationship Id="rId9" Type="http://schemas.openxmlformats.org/officeDocument/2006/relationships/image" Target="../media/image872.png"/><Relationship Id="rId180" Type="http://schemas.openxmlformats.org/officeDocument/2006/relationships/customXml" Target="../ink/ink1593.xml"/><Relationship Id="rId210" Type="http://schemas.openxmlformats.org/officeDocument/2006/relationships/customXml" Target="../ink/ink1608.xml"/><Relationship Id="rId215" Type="http://schemas.openxmlformats.org/officeDocument/2006/relationships/image" Target="../media/image976.png"/><Relationship Id="rId236" Type="http://schemas.openxmlformats.org/officeDocument/2006/relationships/customXml" Target="../ink/ink1621.xml"/><Relationship Id="rId26" Type="http://schemas.openxmlformats.org/officeDocument/2006/relationships/customXml" Target="../ink/ink1516.xml"/><Relationship Id="rId231" Type="http://schemas.openxmlformats.org/officeDocument/2006/relationships/image" Target="../media/image984.png"/><Relationship Id="rId47" Type="http://schemas.openxmlformats.org/officeDocument/2006/relationships/image" Target="../media/image892.png"/><Relationship Id="rId68" Type="http://schemas.openxmlformats.org/officeDocument/2006/relationships/customXml" Target="../ink/ink1537.xml"/><Relationship Id="rId89" Type="http://schemas.openxmlformats.org/officeDocument/2006/relationships/image" Target="../media/image913.png"/><Relationship Id="rId112" Type="http://schemas.openxmlformats.org/officeDocument/2006/relationships/customXml" Target="../ink/ink1559.xml"/><Relationship Id="rId133" Type="http://schemas.openxmlformats.org/officeDocument/2006/relationships/image" Target="../media/image933.png"/><Relationship Id="rId154" Type="http://schemas.openxmlformats.org/officeDocument/2006/relationships/customXml" Target="../ink/ink1580.xml"/><Relationship Id="rId175" Type="http://schemas.openxmlformats.org/officeDocument/2006/relationships/image" Target="../media/image956.png"/><Relationship Id="rId196" Type="http://schemas.openxmlformats.org/officeDocument/2006/relationships/customXml" Target="../ink/ink1601.xml"/><Relationship Id="rId200" Type="http://schemas.openxmlformats.org/officeDocument/2006/relationships/customXml" Target="../ink/ink1603.xml"/><Relationship Id="rId16" Type="http://schemas.openxmlformats.org/officeDocument/2006/relationships/customXml" Target="../ink/ink1511.xml"/><Relationship Id="rId221" Type="http://schemas.openxmlformats.org/officeDocument/2006/relationships/image" Target="../media/image979.png"/><Relationship Id="rId37" Type="http://schemas.openxmlformats.org/officeDocument/2006/relationships/image" Target="../media/image887.png"/><Relationship Id="rId58" Type="http://schemas.openxmlformats.org/officeDocument/2006/relationships/customXml" Target="../ink/ink1532.xml"/><Relationship Id="rId79" Type="http://schemas.openxmlformats.org/officeDocument/2006/relationships/image" Target="../media/image908.png"/><Relationship Id="rId102" Type="http://schemas.openxmlformats.org/officeDocument/2006/relationships/customXml" Target="../ink/ink1554.xml"/><Relationship Id="rId123" Type="http://schemas.openxmlformats.org/officeDocument/2006/relationships/image" Target="../media/image930.png"/><Relationship Id="rId144" Type="http://schemas.openxmlformats.org/officeDocument/2006/relationships/customXml" Target="../ink/ink1575.xml"/><Relationship Id="rId90" Type="http://schemas.openxmlformats.org/officeDocument/2006/relationships/customXml" Target="../ink/ink1548.xml"/><Relationship Id="rId165" Type="http://schemas.openxmlformats.org/officeDocument/2006/relationships/image" Target="../media/image951.png"/><Relationship Id="rId186" Type="http://schemas.openxmlformats.org/officeDocument/2006/relationships/customXml" Target="../ink/ink1596.xml"/><Relationship Id="rId211" Type="http://schemas.openxmlformats.org/officeDocument/2006/relationships/image" Target="../media/image974.png"/><Relationship Id="rId232" Type="http://schemas.openxmlformats.org/officeDocument/2006/relationships/customXml" Target="../ink/ink1619.xml"/><Relationship Id="rId27" Type="http://schemas.openxmlformats.org/officeDocument/2006/relationships/image" Target="../media/image883.png"/><Relationship Id="rId48" Type="http://schemas.openxmlformats.org/officeDocument/2006/relationships/customXml" Target="../ink/ink1527.xml"/><Relationship Id="rId69" Type="http://schemas.openxmlformats.org/officeDocument/2006/relationships/image" Target="../media/image903.png"/><Relationship Id="rId113" Type="http://schemas.openxmlformats.org/officeDocument/2006/relationships/image" Target="../media/image925.png"/><Relationship Id="rId134" Type="http://schemas.openxmlformats.org/officeDocument/2006/relationships/customXml" Target="../ink/ink1570.xml"/><Relationship Id="rId80" Type="http://schemas.openxmlformats.org/officeDocument/2006/relationships/customXml" Target="../ink/ink1543.xml"/><Relationship Id="rId155" Type="http://schemas.openxmlformats.org/officeDocument/2006/relationships/image" Target="../media/image935.png"/><Relationship Id="rId176" Type="http://schemas.openxmlformats.org/officeDocument/2006/relationships/customXml" Target="../ink/ink1591.xml"/><Relationship Id="rId197" Type="http://schemas.openxmlformats.org/officeDocument/2006/relationships/image" Target="../media/image967.png"/><Relationship Id="rId201" Type="http://schemas.openxmlformats.org/officeDocument/2006/relationships/image" Target="../media/image969.png"/><Relationship Id="rId222" Type="http://schemas.openxmlformats.org/officeDocument/2006/relationships/customXml" Target="../ink/ink1614.xml"/><Relationship Id="rId17" Type="http://schemas.openxmlformats.org/officeDocument/2006/relationships/image" Target="../media/image878.png"/><Relationship Id="rId38" Type="http://schemas.openxmlformats.org/officeDocument/2006/relationships/customXml" Target="../ink/ink1522.xml"/><Relationship Id="rId59" Type="http://schemas.openxmlformats.org/officeDocument/2006/relationships/image" Target="../media/image898.png"/><Relationship Id="rId103" Type="http://schemas.openxmlformats.org/officeDocument/2006/relationships/image" Target="../media/image920.png"/><Relationship Id="rId124" Type="http://schemas.openxmlformats.org/officeDocument/2006/relationships/customXml" Target="../ink/ink1565.xml"/><Relationship Id="rId70" Type="http://schemas.openxmlformats.org/officeDocument/2006/relationships/customXml" Target="../ink/ink1538.xml"/><Relationship Id="rId91" Type="http://schemas.openxmlformats.org/officeDocument/2006/relationships/image" Target="../media/image914.png"/><Relationship Id="rId145" Type="http://schemas.openxmlformats.org/officeDocument/2006/relationships/image" Target="../media/image940.png"/><Relationship Id="rId166" Type="http://schemas.openxmlformats.org/officeDocument/2006/relationships/customXml" Target="../ink/ink1586.xml"/><Relationship Id="rId187" Type="http://schemas.openxmlformats.org/officeDocument/2006/relationships/image" Target="../media/image962.png"/><Relationship Id="rId1" Type="http://schemas.openxmlformats.org/officeDocument/2006/relationships/slideLayout" Target="../slideLayouts/slideLayout2.xml"/><Relationship Id="rId212" Type="http://schemas.openxmlformats.org/officeDocument/2006/relationships/customXml" Target="../ink/ink1609.xml"/><Relationship Id="rId233" Type="http://schemas.openxmlformats.org/officeDocument/2006/relationships/image" Target="../media/image985.png"/><Relationship Id="rId28" Type="http://schemas.openxmlformats.org/officeDocument/2006/relationships/customXml" Target="../ink/ink1517.xml"/><Relationship Id="rId49" Type="http://schemas.openxmlformats.org/officeDocument/2006/relationships/image" Target="../media/image893.png"/><Relationship Id="rId114" Type="http://schemas.openxmlformats.org/officeDocument/2006/relationships/customXml" Target="../ink/ink1560.xml"/><Relationship Id="rId60" Type="http://schemas.openxmlformats.org/officeDocument/2006/relationships/customXml" Target="../ink/ink1533.xml"/><Relationship Id="rId81" Type="http://schemas.openxmlformats.org/officeDocument/2006/relationships/image" Target="../media/image909.png"/><Relationship Id="rId135" Type="http://schemas.openxmlformats.org/officeDocument/2006/relationships/image" Target="../media/image934.png"/><Relationship Id="rId156" Type="http://schemas.openxmlformats.org/officeDocument/2006/relationships/customXml" Target="../ink/ink1581.xml"/><Relationship Id="rId177" Type="http://schemas.openxmlformats.org/officeDocument/2006/relationships/image" Target="../media/image957.png"/><Relationship Id="rId198" Type="http://schemas.openxmlformats.org/officeDocument/2006/relationships/customXml" Target="../ink/ink1602.xml"/><Relationship Id="rId202" Type="http://schemas.openxmlformats.org/officeDocument/2006/relationships/customXml" Target="../ink/ink1604.xml"/><Relationship Id="rId223" Type="http://schemas.openxmlformats.org/officeDocument/2006/relationships/image" Target="../media/image980.png"/><Relationship Id="rId18" Type="http://schemas.openxmlformats.org/officeDocument/2006/relationships/customXml" Target="../ink/ink1512.xml"/><Relationship Id="rId39" Type="http://schemas.openxmlformats.org/officeDocument/2006/relationships/image" Target="../media/image888.png"/><Relationship Id="rId50" Type="http://schemas.openxmlformats.org/officeDocument/2006/relationships/customXml" Target="../ink/ink1528.xml"/><Relationship Id="rId104" Type="http://schemas.openxmlformats.org/officeDocument/2006/relationships/customXml" Target="../ink/ink1555.xml"/><Relationship Id="rId125" Type="http://schemas.openxmlformats.org/officeDocument/2006/relationships/image" Target="../media/image945.png"/><Relationship Id="rId146" Type="http://schemas.openxmlformats.org/officeDocument/2006/relationships/customXml" Target="../ink/ink1576.xml"/><Relationship Id="rId167" Type="http://schemas.openxmlformats.org/officeDocument/2006/relationships/image" Target="../media/image952.png"/><Relationship Id="rId188" Type="http://schemas.openxmlformats.org/officeDocument/2006/relationships/customXml" Target="../ink/ink1597.xml"/><Relationship Id="rId71" Type="http://schemas.openxmlformats.org/officeDocument/2006/relationships/image" Target="../media/image904.png"/><Relationship Id="rId92" Type="http://schemas.openxmlformats.org/officeDocument/2006/relationships/customXml" Target="../ink/ink1549.xml"/><Relationship Id="rId213" Type="http://schemas.openxmlformats.org/officeDocument/2006/relationships/image" Target="../media/image975.png"/><Relationship Id="rId234" Type="http://schemas.openxmlformats.org/officeDocument/2006/relationships/customXml" Target="../ink/ink1620.xml"/><Relationship Id="rId2" Type="http://schemas.openxmlformats.org/officeDocument/2006/relationships/customXml" Target="../ink/ink1504.xml"/><Relationship Id="rId29" Type="http://schemas.openxmlformats.org/officeDocument/2006/relationships/image" Target="../media/image884.png"/><Relationship Id="rId40" Type="http://schemas.openxmlformats.org/officeDocument/2006/relationships/customXml" Target="../ink/ink1523.xml"/><Relationship Id="rId115" Type="http://schemas.openxmlformats.org/officeDocument/2006/relationships/image" Target="../media/image926.png"/><Relationship Id="rId136" Type="http://schemas.openxmlformats.org/officeDocument/2006/relationships/customXml" Target="../ink/ink1571.xml"/><Relationship Id="rId157" Type="http://schemas.openxmlformats.org/officeDocument/2006/relationships/image" Target="../media/image931.png"/><Relationship Id="rId178" Type="http://schemas.openxmlformats.org/officeDocument/2006/relationships/customXml" Target="../ink/ink1592.xml"/><Relationship Id="rId61" Type="http://schemas.openxmlformats.org/officeDocument/2006/relationships/image" Target="../media/image899.png"/><Relationship Id="rId82" Type="http://schemas.openxmlformats.org/officeDocument/2006/relationships/customXml" Target="../ink/ink1544.xml"/><Relationship Id="rId199" Type="http://schemas.openxmlformats.org/officeDocument/2006/relationships/image" Target="../media/image968.png"/><Relationship Id="rId203" Type="http://schemas.openxmlformats.org/officeDocument/2006/relationships/image" Target="../media/image970.png"/><Relationship Id="rId19" Type="http://schemas.openxmlformats.org/officeDocument/2006/relationships/image" Target="../media/image879.png"/><Relationship Id="rId224" Type="http://schemas.openxmlformats.org/officeDocument/2006/relationships/customXml" Target="../ink/ink1615.xml"/><Relationship Id="rId30" Type="http://schemas.openxmlformats.org/officeDocument/2006/relationships/customXml" Target="../ink/ink1518.xml"/><Relationship Id="rId105" Type="http://schemas.openxmlformats.org/officeDocument/2006/relationships/image" Target="../media/image921.png"/><Relationship Id="rId126" Type="http://schemas.openxmlformats.org/officeDocument/2006/relationships/customXml" Target="../ink/ink1566.xml"/><Relationship Id="rId147" Type="http://schemas.openxmlformats.org/officeDocument/2006/relationships/image" Target="../media/image941.png"/><Relationship Id="rId168" Type="http://schemas.openxmlformats.org/officeDocument/2006/relationships/customXml" Target="../ink/ink1587.xml"/><Relationship Id="rId51" Type="http://schemas.openxmlformats.org/officeDocument/2006/relationships/image" Target="../media/image894.png"/><Relationship Id="rId72" Type="http://schemas.openxmlformats.org/officeDocument/2006/relationships/customXml" Target="../ink/ink1539.xml"/><Relationship Id="rId93" Type="http://schemas.openxmlformats.org/officeDocument/2006/relationships/image" Target="../media/image915.png"/><Relationship Id="rId189" Type="http://schemas.openxmlformats.org/officeDocument/2006/relationships/image" Target="../media/image963.png"/><Relationship Id="rId3" Type="http://schemas.openxmlformats.org/officeDocument/2006/relationships/image" Target="../media/image869.png"/><Relationship Id="rId214" Type="http://schemas.openxmlformats.org/officeDocument/2006/relationships/customXml" Target="../ink/ink1610.xml"/><Relationship Id="rId235" Type="http://schemas.openxmlformats.org/officeDocument/2006/relationships/image" Target="../media/image986.png"/><Relationship Id="rId116" Type="http://schemas.openxmlformats.org/officeDocument/2006/relationships/customXml" Target="../ink/ink1561.xml"/><Relationship Id="rId137" Type="http://schemas.openxmlformats.org/officeDocument/2006/relationships/image" Target="../media/image936.png"/><Relationship Id="rId158" Type="http://schemas.openxmlformats.org/officeDocument/2006/relationships/customXml" Target="../ink/ink1582.xml"/><Relationship Id="rId20" Type="http://schemas.openxmlformats.org/officeDocument/2006/relationships/customXml" Target="../ink/ink1513.xml"/><Relationship Id="rId41" Type="http://schemas.openxmlformats.org/officeDocument/2006/relationships/image" Target="../media/image889.png"/><Relationship Id="rId62" Type="http://schemas.openxmlformats.org/officeDocument/2006/relationships/customXml" Target="../ink/ink1534.xml"/><Relationship Id="rId83" Type="http://schemas.openxmlformats.org/officeDocument/2006/relationships/image" Target="../media/image910.png"/><Relationship Id="rId179" Type="http://schemas.openxmlformats.org/officeDocument/2006/relationships/image" Target="../media/image958.png"/></Relationships>
</file>

<file path=ppt/slides/_rels/slide37.xml.rels><?xml version="1.0" encoding="UTF-8" standalone="yes"?>
<Relationships xmlns="http://schemas.openxmlformats.org/package/2006/relationships"><Relationship Id="rId26" Type="http://schemas.openxmlformats.org/officeDocument/2006/relationships/customXml" Target="../ink/ink1635.xml"/><Relationship Id="rId21" Type="http://schemas.openxmlformats.org/officeDocument/2006/relationships/image" Target="../media/image1000.png"/><Relationship Id="rId42" Type="http://schemas.openxmlformats.org/officeDocument/2006/relationships/customXml" Target="../ink/ink1643.xml"/><Relationship Id="rId47" Type="http://schemas.openxmlformats.org/officeDocument/2006/relationships/image" Target="../media/image1012.png"/><Relationship Id="rId63" Type="http://schemas.openxmlformats.org/officeDocument/2006/relationships/image" Target="../media/image1020.png"/><Relationship Id="rId68" Type="http://schemas.openxmlformats.org/officeDocument/2006/relationships/customXml" Target="../ink/ink1656.xml"/><Relationship Id="rId84" Type="http://schemas.openxmlformats.org/officeDocument/2006/relationships/customXml" Target="../ink/ink1664.xml"/><Relationship Id="rId89" Type="http://schemas.openxmlformats.org/officeDocument/2006/relationships/image" Target="../media/image1033.png"/><Relationship Id="rId16" Type="http://schemas.openxmlformats.org/officeDocument/2006/relationships/customXml" Target="../ink/ink1630.xml"/><Relationship Id="rId11" Type="http://schemas.openxmlformats.org/officeDocument/2006/relationships/image" Target="../media/image995.png"/><Relationship Id="rId32" Type="http://schemas.openxmlformats.org/officeDocument/2006/relationships/customXml" Target="../ink/ink1638.xml"/><Relationship Id="rId37" Type="http://schemas.openxmlformats.org/officeDocument/2006/relationships/image" Target="../media/image1007.png"/><Relationship Id="rId53" Type="http://schemas.openxmlformats.org/officeDocument/2006/relationships/image" Target="../media/image1015.png"/><Relationship Id="rId58" Type="http://schemas.openxmlformats.org/officeDocument/2006/relationships/customXml" Target="../ink/ink1651.xml"/><Relationship Id="rId74" Type="http://schemas.openxmlformats.org/officeDocument/2006/relationships/customXml" Target="../ink/ink1659.xml"/><Relationship Id="rId79" Type="http://schemas.openxmlformats.org/officeDocument/2006/relationships/image" Target="../media/image1028.png"/><Relationship Id="rId5" Type="http://schemas.openxmlformats.org/officeDocument/2006/relationships/image" Target="../media/image992.png"/><Relationship Id="rId90" Type="http://schemas.openxmlformats.org/officeDocument/2006/relationships/customXml" Target="../ink/ink1667.xml"/><Relationship Id="rId95" Type="http://schemas.openxmlformats.org/officeDocument/2006/relationships/image" Target="../media/image1036.png"/><Relationship Id="rId22" Type="http://schemas.openxmlformats.org/officeDocument/2006/relationships/customXml" Target="../ink/ink1633.xml"/><Relationship Id="rId27" Type="http://schemas.openxmlformats.org/officeDocument/2006/relationships/image" Target="../media/image1002.png"/><Relationship Id="rId43" Type="http://schemas.openxmlformats.org/officeDocument/2006/relationships/image" Target="../media/image1010.png"/><Relationship Id="rId48" Type="http://schemas.openxmlformats.org/officeDocument/2006/relationships/customXml" Target="../ink/ink1646.xml"/><Relationship Id="rId64" Type="http://schemas.openxmlformats.org/officeDocument/2006/relationships/customXml" Target="../ink/ink1654.xml"/><Relationship Id="rId69" Type="http://schemas.openxmlformats.org/officeDocument/2006/relationships/image" Target="../media/image1023.png"/><Relationship Id="rId80" Type="http://schemas.openxmlformats.org/officeDocument/2006/relationships/customXml" Target="../ink/ink1662.xml"/><Relationship Id="rId85" Type="http://schemas.openxmlformats.org/officeDocument/2006/relationships/image" Target="../media/image1031.png"/><Relationship Id="rId12" Type="http://schemas.openxmlformats.org/officeDocument/2006/relationships/customXml" Target="../ink/ink1628.xml"/><Relationship Id="rId17" Type="http://schemas.openxmlformats.org/officeDocument/2006/relationships/image" Target="../media/image998.png"/><Relationship Id="rId25" Type="http://schemas.openxmlformats.org/officeDocument/2006/relationships/image" Target="../media/image1001.png"/><Relationship Id="rId33" Type="http://schemas.openxmlformats.org/officeDocument/2006/relationships/image" Target="../media/image1005.png"/><Relationship Id="rId38" Type="http://schemas.openxmlformats.org/officeDocument/2006/relationships/customXml" Target="../ink/ink1641.xml"/><Relationship Id="rId46" Type="http://schemas.openxmlformats.org/officeDocument/2006/relationships/customXml" Target="../ink/ink1645.xml"/><Relationship Id="rId59" Type="http://schemas.openxmlformats.org/officeDocument/2006/relationships/image" Target="../media/image1018.png"/><Relationship Id="rId67" Type="http://schemas.openxmlformats.org/officeDocument/2006/relationships/image" Target="../media/image1022.png"/><Relationship Id="rId20" Type="http://schemas.openxmlformats.org/officeDocument/2006/relationships/customXml" Target="../ink/ink1632.xml"/><Relationship Id="rId41" Type="http://schemas.openxmlformats.org/officeDocument/2006/relationships/image" Target="../media/image1009.png"/><Relationship Id="rId54" Type="http://schemas.openxmlformats.org/officeDocument/2006/relationships/customXml" Target="../ink/ink1649.xml"/><Relationship Id="rId62" Type="http://schemas.openxmlformats.org/officeDocument/2006/relationships/customXml" Target="../ink/ink1653.xml"/><Relationship Id="rId70" Type="http://schemas.openxmlformats.org/officeDocument/2006/relationships/customXml" Target="../ink/ink1657.xml"/><Relationship Id="rId75" Type="http://schemas.openxmlformats.org/officeDocument/2006/relationships/image" Target="../media/image1026.png"/><Relationship Id="rId83" Type="http://schemas.openxmlformats.org/officeDocument/2006/relationships/image" Target="../media/image1030.png"/><Relationship Id="rId88" Type="http://schemas.openxmlformats.org/officeDocument/2006/relationships/customXml" Target="../ink/ink1666.xml"/><Relationship Id="rId91" Type="http://schemas.openxmlformats.org/officeDocument/2006/relationships/image" Target="../media/image1034.png"/><Relationship Id="rId96" Type="http://schemas.openxmlformats.org/officeDocument/2006/relationships/customXml" Target="../ink/ink1670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625.xml"/><Relationship Id="rId15" Type="http://schemas.openxmlformats.org/officeDocument/2006/relationships/image" Target="../media/image997.png"/><Relationship Id="rId23" Type="http://schemas.openxmlformats.org/officeDocument/2006/relationships/image" Target="../media/image71.png"/><Relationship Id="rId28" Type="http://schemas.openxmlformats.org/officeDocument/2006/relationships/customXml" Target="../ink/ink1636.xml"/><Relationship Id="rId36" Type="http://schemas.openxmlformats.org/officeDocument/2006/relationships/customXml" Target="../ink/ink1640.xml"/><Relationship Id="rId49" Type="http://schemas.openxmlformats.org/officeDocument/2006/relationships/image" Target="../media/image1013.png"/><Relationship Id="rId57" Type="http://schemas.openxmlformats.org/officeDocument/2006/relationships/image" Target="../media/image1017.png"/><Relationship Id="rId10" Type="http://schemas.openxmlformats.org/officeDocument/2006/relationships/customXml" Target="../ink/ink1627.xml"/><Relationship Id="rId31" Type="http://schemas.openxmlformats.org/officeDocument/2006/relationships/image" Target="../media/image1004.png"/><Relationship Id="rId44" Type="http://schemas.openxmlformats.org/officeDocument/2006/relationships/customXml" Target="../ink/ink1644.xml"/><Relationship Id="rId52" Type="http://schemas.openxmlformats.org/officeDocument/2006/relationships/customXml" Target="../ink/ink1648.xml"/><Relationship Id="rId60" Type="http://schemas.openxmlformats.org/officeDocument/2006/relationships/customXml" Target="../ink/ink1652.xml"/><Relationship Id="rId65" Type="http://schemas.openxmlformats.org/officeDocument/2006/relationships/image" Target="../media/image1021.png"/><Relationship Id="rId73" Type="http://schemas.openxmlformats.org/officeDocument/2006/relationships/image" Target="../media/image1025.png"/><Relationship Id="rId78" Type="http://schemas.openxmlformats.org/officeDocument/2006/relationships/customXml" Target="../ink/ink1661.xml"/><Relationship Id="rId81" Type="http://schemas.openxmlformats.org/officeDocument/2006/relationships/image" Target="../media/image1029.png"/><Relationship Id="rId86" Type="http://schemas.openxmlformats.org/officeDocument/2006/relationships/customXml" Target="../ink/ink1665.xml"/><Relationship Id="rId94" Type="http://schemas.openxmlformats.org/officeDocument/2006/relationships/customXml" Target="../ink/ink1669.xml"/><Relationship Id="rId99" Type="http://schemas.openxmlformats.org/officeDocument/2006/relationships/image" Target="../media/image890.png"/><Relationship Id="rId101" Type="http://schemas.openxmlformats.org/officeDocument/2006/relationships/image" Target="../media/image1038.png"/><Relationship Id="rId4" Type="http://schemas.openxmlformats.org/officeDocument/2006/relationships/customXml" Target="../ink/ink1624.xml"/><Relationship Id="rId9" Type="http://schemas.openxmlformats.org/officeDocument/2006/relationships/image" Target="../media/image994.png"/><Relationship Id="rId13" Type="http://schemas.openxmlformats.org/officeDocument/2006/relationships/image" Target="../media/image996.png"/><Relationship Id="rId18" Type="http://schemas.openxmlformats.org/officeDocument/2006/relationships/customXml" Target="../ink/ink1631.xml"/><Relationship Id="rId39" Type="http://schemas.openxmlformats.org/officeDocument/2006/relationships/image" Target="../media/image1008.png"/><Relationship Id="rId34" Type="http://schemas.openxmlformats.org/officeDocument/2006/relationships/customXml" Target="../ink/ink1639.xml"/><Relationship Id="rId50" Type="http://schemas.openxmlformats.org/officeDocument/2006/relationships/customXml" Target="../ink/ink1647.xml"/><Relationship Id="rId55" Type="http://schemas.openxmlformats.org/officeDocument/2006/relationships/image" Target="../media/image1016.png"/><Relationship Id="rId76" Type="http://schemas.openxmlformats.org/officeDocument/2006/relationships/customXml" Target="../ink/ink1660.xml"/><Relationship Id="rId97" Type="http://schemas.openxmlformats.org/officeDocument/2006/relationships/image" Target="../media/image1037.png"/><Relationship Id="rId7" Type="http://schemas.openxmlformats.org/officeDocument/2006/relationships/image" Target="../media/image993.png"/><Relationship Id="rId71" Type="http://schemas.openxmlformats.org/officeDocument/2006/relationships/image" Target="../media/image1024.png"/><Relationship Id="rId92" Type="http://schemas.openxmlformats.org/officeDocument/2006/relationships/customXml" Target="../ink/ink1668.xml"/><Relationship Id="rId2" Type="http://schemas.openxmlformats.org/officeDocument/2006/relationships/customXml" Target="../ink/ink1623.xml"/><Relationship Id="rId29" Type="http://schemas.openxmlformats.org/officeDocument/2006/relationships/image" Target="../media/image1003.png"/><Relationship Id="rId24" Type="http://schemas.openxmlformats.org/officeDocument/2006/relationships/customXml" Target="../ink/ink1634.xml"/><Relationship Id="rId40" Type="http://schemas.openxmlformats.org/officeDocument/2006/relationships/customXml" Target="../ink/ink1642.xml"/><Relationship Id="rId45" Type="http://schemas.openxmlformats.org/officeDocument/2006/relationships/image" Target="../media/image1011.png"/><Relationship Id="rId66" Type="http://schemas.openxmlformats.org/officeDocument/2006/relationships/customXml" Target="../ink/ink1655.xml"/><Relationship Id="rId87" Type="http://schemas.openxmlformats.org/officeDocument/2006/relationships/image" Target="../media/image1032.png"/><Relationship Id="rId61" Type="http://schemas.openxmlformats.org/officeDocument/2006/relationships/image" Target="../media/image1019.png"/><Relationship Id="rId82" Type="http://schemas.openxmlformats.org/officeDocument/2006/relationships/customXml" Target="../ink/ink1663.xml"/><Relationship Id="rId19" Type="http://schemas.openxmlformats.org/officeDocument/2006/relationships/image" Target="../media/image999.png"/><Relationship Id="rId14" Type="http://schemas.openxmlformats.org/officeDocument/2006/relationships/customXml" Target="../ink/ink1629.xml"/><Relationship Id="rId30" Type="http://schemas.openxmlformats.org/officeDocument/2006/relationships/customXml" Target="../ink/ink1637.xml"/><Relationship Id="rId35" Type="http://schemas.openxmlformats.org/officeDocument/2006/relationships/image" Target="../media/image1006.png"/><Relationship Id="rId56" Type="http://schemas.openxmlformats.org/officeDocument/2006/relationships/customXml" Target="../ink/ink1650.xml"/><Relationship Id="rId77" Type="http://schemas.openxmlformats.org/officeDocument/2006/relationships/image" Target="../media/image1027.png"/><Relationship Id="rId100" Type="http://schemas.openxmlformats.org/officeDocument/2006/relationships/customXml" Target="../ink/ink1672.xml"/><Relationship Id="rId8" Type="http://schemas.openxmlformats.org/officeDocument/2006/relationships/customXml" Target="../ink/ink1626.xml"/><Relationship Id="rId51" Type="http://schemas.openxmlformats.org/officeDocument/2006/relationships/image" Target="../media/image1014.png"/><Relationship Id="rId72" Type="http://schemas.openxmlformats.org/officeDocument/2006/relationships/customXml" Target="../ink/ink1658.xml"/><Relationship Id="rId93" Type="http://schemas.openxmlformats.org/officeDocument/2006/relationships/image" Target="../media/image1035.png"/><Relationship Id="rId98" Type="http://schemas.openxmlformats.org/officeDocument/2006/relationships/customXml" Target="../ink/ink1671.xml"/><Relationship Id="rId3" Type="http://schemas.openxmlformats.org/officeDocument/2006/relationships/image" Target="../media/image991.png"/></Relationships>
</file>

<file path=ppt/slides/_rels/slide38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1046.png"/><Relationship Id="rId21" Type="http://schemas.openxmlformats.org/officeDocument/2006/relationships/image" Target="../media/image1000.png"/><Relationship Id="rId42" Type="http://schemas.openxmlformats.org/officeDocument/2006/relationships/customXml" Target="../ink/ink1693.xml"/><Relationship Id="rId63" Type="http://schemas.openxmlformats.org/officeDocument/2006/relationships/image" Target="../media/image1020.png"/><Relationship Id="rId84" Type="http://schemas.openxmlformats.org/officeDocument/2006/relationships/customXml" Target="../ink/ink1714.xml"/><Relationship Id="rId138" Type="http://schemas.openxmlformats.org/officeDocument/2006/relationships/customXml" Target="../ink/ink1741.xml"/><Relationship Id="rId159" Type="http://schemas.openxmlformats.org/officeDocument/2006/relationships/image" Target="../media/image1067.png"/><Relationship Id="rId170" Type="http://schemas.openxmlformats.org/officeDocument/2006/relationships/customXml" Target="../ink/ink1757.xml"/><Relationship Id="rId107" Type="http://schemas.openxmlformats.org/officeDocument/2006/relationships/image" Target="../media/image1041.png"/><Relationship Id="rId11" Type="http://schemas.openxmlformats.org/officeDocument/2006/relationships/image" Target="../media/image995.png"/><Relationship Id="rId32" Type="http://schemas.openxmlformats.org/officeDocument/2006/relationships/customXml" Target="../ink/ink1688.xml"/><Relationship Id="rId53" Type="http://schemas.openxmlformats.org/officeDocument/2006/relationships/image" Target="../media/image1015.png"/><Relationship Id="rId74" Type="http://schemas.openxmlformats.org/officeDocument/2006/relationships/customXml" Target="../ink/ink1709.xml"/><Relationship Id="rId128" Type="http://schemas.openxmlformats.org/officeDocument/2006/relationships/customXml" Target="../ink/ink1736.xml"/><Relationship Id="rId149" Type="http://schemas.openxmlformats.org/officeDocument/2006/relationships/image" Target="../media/image1062.png"/><Relationship Id="rId5" Type="http://schemas.openxmlformats.org/officeDocument/2006/relationships/image" Target="../media/image992.png"/><Relationship Id="rId95" Type="http://schemas.openxmlformats.org/officeDocument/2006/relationships/image" Target="../media/image1036.png"/><Relationship Id="rId160" Type="http://schemas.openxmlformats.org/officeDocument/2006/relationships/customXml" Target="../ink/ink1752.xml"/><Relationship Id="rId22" Type="http://schemas.openxmlformats.org/officeDocument/2006/relationships/customXml" Target="../ink/ink1683.xml"/><Relationship Id="rId43" Type="http://schemas.openxmlformats.org/officeDocument/2006/relationships/image" Target="../media/image1010.png"/><Relationship Id="rId64" Type="http://schemas.openxmlformats.org/officeDocument/2006/relationships/customXml" Target="../ink/ink1704.xml"/><Relationship Id="rId118" Type="http://schemas.openxmlformats.org/officeDocument/2006/relationships/customXml" Target="../ink/ink1731.xml"/><Relationship Id="rId139" Type="http://schemas.openxmlformats.org/officeDocument/2006/relationships/image" Target="../media/image1057.png"/><Relationship Id="rId85" Type="http://schemas.openxmlformats.org/officeDocument/2006/relationships/image" Target="../media/image1031.png"/><Relationship Id="rId150" Type="http://schemas.openxmlformats.org/officeDocument/2006/relationships/customXml" Target="../ink/ink1747.xml"/><Relationship Id="rId171" Type="http://schemas.openxmlformats.org/officeDocument/2006/relationships/image" Target="../media/image382.png"/><Relationship Id="rId12" Type="http://schemas.openxmlformats.org/officeDocument/2006/relationships/customXml" Target="../ink/ink1678.xml"/><Relationship Id="rId33" Type="http://schemas.openxmlformats.org/officeDocument/2006/relationships/image" Target="../media/image1005.png"/><Relationship Id="rId108" Type="http://schemas.openxmlformats.org/officeDocument/2006/relationships/customXml" Target="../ink/ink1726.xml"/><Relationship Id="rId129" Type="http://schemas.openxmlformats.org/officeDocument/2006/relationships/image" Target="../media/image1052.png"/><Relationship Id="rId54" Type="http://schemas.openxmlformats.org/officeDocument/2006/relationships/customXml" Target="../ink/ink1699.xml"/><Relationship Id="rId70" Type="http://schemas.openxmlformats.org/officeDocument/2006/relationships/customXml" Target="../ink/ink1707.xml"/><Relationship Id="rId75" Type="http://schemas.openxmlformats.org/officeDocument/2006/relationships/image" Target="../media/image1026.png"/><Relationship Id="rId91" Type="http://schemas.openxmlformats.org/officeDocument/2006/relationships/image" Target="../media/image1034.png"/><Relationship Id="rId96" Type="http://schemas.openxmlformats.org/officeDocument/2006/relationships/customXml" Target="../ink/ink1720.xml"/><Relationship Id="rId140" Type="http://schemas.openxmlformats.org/officeDocument/2006/relationships/customXml" Target="../ink/ink1742.xml"/><Relationship Id="rId145" Type="http://schemas.openxmlformats.org/officeDocument/2006/relationships/image" Target="../media/image1060.png"/><Relationship Id="rId161" Type="http://schemas.openxmlformats.org/officeDocument/2006/relationships/image" Target="../media/image1068.png"/><Relationship Id="rId166" Type="http://schemas.openxmlformats.org/officeDocument/2006/relationships/customXml" Target="../ink/ink1755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675.xml"/><Relationship Id="rId23" Type="http://schemas.openxmlformats.org/officeDocument/2006/relationships/image" Target="../media/image71.png"/><Relationship Id="rId28" Type="http://schemas.openxmlformats.org/officeDocument/2006/relationships/customXml" Target="../ink/ink1686.xml"/><Relationship Id="rId49" Type="http://schemas.openxmlformats.org/officeDocument/2006/relationships/image" Target="../media/image1013.png"/><Relationship Id="rId114" Type="http://schemas.openxmlformats.org/officeDocument/2006/relationships/customXml" Target="../ink/ink1729.xml"/><Relationship Id="rId119" Type="http://schemas.openxmlformats.org/officeDocument/2006/relationships/image" Target="../media/image1047.png"/><Relationship Id="rId44" Type="http://schemas.openxmlformats.org/officeDocument/2006/relationships/customXml" Target="../ink/ink1694.xml"/><Relationship Id="rId60" Type="http://schemas.openxmlformats.org/officeDocument/2006/relationships/customXml" Target="../ink/ink1702.xml"/><Relationship Id="rId65" Type="http://schemas.openxmlformats.org/officeDocument/2006/relationships/image" Target="../media/image1021.png"/><Relationship Id="rId81" Type="http://schemas.openxmlformats.org/officeDocument/2006/relationships/image" Target="../media/image1029.png"/><Relationship Id="rId86" Type="http://schemas.openxmlformats.org/officeDocument/2006/relationships/customXml" Target="../ink/ink1715.xml"/><Relationship Id="rId130" Type="http://schemas.openxmlformats.org/officeDocument/2006/relationships/customXml" Target="../ink/ink1737.xml"/><Relationship Id="rId135" Type="http://schemas.openxmlformats.org/officeDocument/2006/relationships/image" Target="../media/image1055.png"/><Relationship Id="rId151" Type="http://schemas.openxmlformats.org/officeDocument/2006/relationships/image" Target="../media/image1063.png"/><Relationship Id="rId156" Type="http://schemas.openxmlformats.org/officeDocument/2006/relationships/customXml" Target="../ink/ink1750.xml"/><Relationship Id="rId13" Type="http://schemas.openxmlformats.org/officeDocument/2006/relationships/image" Target="../media/image996.png"/><Relationship Id="rId18" Type="http://schemas.openxmlformats.org/officeDocument/2006/relationships/customXml" Target="../ink/ink1681.xml"/><Relationship Id="rId39" Type="http://schemas.openxmlformats.org/officeDocument/2006/relationships/image" Target="../media/image1008.png"/><Relationship Id="rId109" Type="http://schemas.openxmlformats.org/officeDocument/2006/relationships/image" Target="../media/image1042.png"/><Relationship Id="rId34" Type="http://schemas.openxmlformats.org/officeDocument/2006/relationships/customXml" Target="../ink/ink1689.xml"/><Relationship Id="rId50" Type="http://schemas.openxmlformats.org/officeDocument/2006/relationships/customXml" Target="../ink/ink1697.xml"/><Relationship Id="rId55" Type="http://schemas.openxmlformats.org/officeDocument/2006/relationships/image" Target="../media/image1016.png"/><Relationship Id="rId76" Type="http://schemas.openxmlformats.org/officeDocument/2006/relationships/customXml" Target="../ink/ink1710.xml"/><Relationship Id="rId97" Type="http://schemas.openxmlformats.org/officeDocument/2006/relationships/image" Target="../media/image1037.png"/><Relationship Id="rId104" Type="http://schemas.openxmlformats.org/officeDocument/2006/relationships/customXml" Target="../ink/ink1724.xml"/><Relationship Id="rId120" Type="http://schemas.openxmlformats.org/officeDocument/2006/relationships/customXml" Target="../ink/ink1732.xml"/><Relationship Id="rId125" Type="http://schemas.openxmlformats.org/officeDocument/2006/relationships/image" Target="../media/image1050.png"/><Relationship Id="rId141" Type="http://schemas.openxmlformats.org/officeDocument/2006/relationships/image" Target="../media/image1058.png"/><Relationship Id="rId146" Type="http://schemas.openxmlformats.org/officeDocument/2006/relationships/customXml" Target="../ink/ink1745.xml"/><Relationship Id="rId167" Type="http://schemas.openxmlformats.org/officeDocument/2006/relationships/image" Target="../media/image1071.png"/><Relationship Id="rId7" Type="http://schemas.openxmlformats.org/officeDocument/2006/relationships/image" Target="../media/image993.png"/><Relationship Id="rId71" Type="http://schemas.openxmlformats.org/officeDocument/2006/relationships/image" Target="../media/image1024.png"/><Relationship Id="rId92" Type="http://schemas.openxmlformats.org/officeDocument/2006/relationships/customXml" Target="../ink/ink1718.xml"/><Relationship Id="rId162" Type="http://schemas.openxmlformats.org/officeDocument/2006/relationships/customXml" Target="../ink/ink1753.xml"/><Relationship Id="rId2" Type="http://schemas.openxmlformats.org/officeDocument/2006/relationships/customXml" Target="../ink/ink1673.xml"/><Relationship Id="rId29" Type="http://schemas.openxmlformats.org/officeDocument/2006/relationships/image" Target="../media/image1003.png"/><Relationship Id="rId24" Type="http://schemas.openxmlformats.org/officeDocument/2006/relationships/customXml" Target="../ink/ink1684.xml"/><Relationship Id="rId40" Type="http://schemas.openxmlformats.org/officeDocument/2006/relationships/customXml" Target="../ink/ink1692.xml"/><Relationship Id="rId45" Type="http://schemas.openxmlformats.org/officeDocument/2006/relationships/image" Target="../media/image1011.png"/><Relationship Id="rId66" Type="http://schemas.openxmlformats.org/officeDocument/2006/relationships/customXml" Target="../ink/ink1705.xml"/><Relationship Id="rId87" Type="http://schemas.openxmlformats.org/officeDocument/2006/relationships/image" Target="../media/image1032.png"/><Relationship Id="rId110" Type="http://schemas.openxmlformats.org/officeDocument/2006/relationships/customXml" Target="../ink/ink1727.xml"/><Relationship Id="rId115" Type="http://schemas.openxmlformats.org/officeDocument/2006/relationships/image" Target="../media/image1045.png"/><Relationship Id="rId131" Type="http://schemas.openxmlformats.org/officeDocument/2006/relationships/image" Target="../media/image1053.png"/><Relationship Id="rId136" Type="http://schemas.openxmlformats.org/officeDocument/2006/relationships/customXml" Target="../ink/ink1740.xml"/><Relationship Id="rId157" Type="http://schemas.openxmlformats.org/officeDocument/2006/relationships/image" Target="../media/image1066.png"/><Relationship Id="rId61" Type="http://schemas.openxmlformats.org/officeDocument/2006/relationships/image" Target="../media/image1019.png"/><Relationship Id="rId82" Type="http://schemas.openxmlformats.org/officeDocument/2006/relationships/customXml" Target="../ink/ink1713.xml"/><Relationship Id="rId152" Type="http://schemas.openxmlformats.org/officeDocument/2006/relationships/customXml" Target="../ink/ink1748.xml"/><Relationship Id="rId19" Type="http://schemas.openxmlformats.org/officeDocument/2006/relationships/image" Target="../media/image999.png"/><Relationship Id="rId14" Type="http://schemas.openxmlformats.org/officeDocument/2006/relationships/customXml" Target="../ink/ink1679.xml"/><Relationship Id="rId30" Type="http://schemas.openxmlformats.org/officeDocument/2006/relationships/customXml" Target="../ink/ink1687.xml"/><Relationship Id="rId35" Type="http://schemas.openxmlformats.org/officeDocument/2006/relationships/image" Target="../media/image1006.png"/><Relationship Id="rId56" Type="http://schemas.openxmlformats.org/officeDocument/2006/relationships/customXml" Target="../ink/ink1700.xml"/><Relationship Id="rId77" Type="http://schemas.openxmlformats.org/officeDocument/2006/relationships/image" Target="../media/image1027.png"/><Relationship Id="rId100" Type="http://schemas.openxmlformats.org/officeDocument/2006/relationships/customXml" Target="../ink/ink1722.xml"/><Relationship Id="rId105" Type="http://schemas.openxmlformats.org/officeDocument/2006/relationships/image" Target="../media/image1040.png"/><Relationship Id="rId126" Type="http://schemas.openxmlformats.org/officeDocument/2006/relationships/customXml" Target="../ink/ink1735.xml"/><Relationship Id="rId147" Type="http://schemas.openxmlformats.org/officeDocument/2006/relationships/image" Target="../media/image1061.png"/><Relationship Id="rId168" Type="http://schemas.openxmlformats.org/officeDocument/2006/relationships/customXml" Target="../ink/ink1756.xml"/><Relationship Id="rId8" Type="http://schemas.openxmlformats.org/officeDocument/2006/relationships/customXml" Target="../ink/ink1676.xml"/><Relationship Id="rId51" Type="http://schemas.openxmlformats.org/officeDocument/2006/relationships/image" Target="../media/image1014.png"/><Relationship Id="rId72" Type="http://schemas.openxmlformats.org/officeDocument/2006/relationships/customXml" Target="../ink/ink1708.xml"/><Relationship Id="rId93" Type="http://schemas.openxmlformats.org/officeDocument/2006/relationships/image" Target="../media/image1035.png"/><Relationship Id="rId98" Type="http://schemas.openxmlformats.org/officeDocument/2006/relationships/customXml" Target="../ink/ink1721.xml"/><Relationship Id="rId121" Type="http://schemas.openxmlformats.org/officeDocument/2006/relationships/image" Target="../media/image1048.png"/><Relationship Id="rId142" Type="http://schemas.openxmlformats.org/officeDocument/2006/relationships/customXml" Target="../ink/ink1743.xml"/><Relationship Id="rId163" Type="http://schemas.openxmlformats.org/officeDocument/2006/relationships/image" Target="../media/image1069.png"/><Relationship Id="rId3" Type="http://schemas.openxmlformats.org/officeDocument/2006/relationships/image" Target="../media/image991.png"/><Relationship Id="rId25" Type="http://schemas.openxmlformats.org/officeDocument/2006/relationships/image" Target="../media/image1001.png"/><Relationship Id="rId46" Type="http://schemas.openxmlformats.org/officeDocument/2006/relationships/customXml" Target="../ink/ink1695.xml"/><Relationship Id="rId67" Type="http://schemas.openxmlformats.org/officeDocument/2006/relationships/image" Target="../media/image1022.png"/><Relationship Id="rId116" Type="http://schemas.openxmlformats.org/officeDocument/2006/relationships/customXml" Target="../ink/ink1730.xml"/><Relationship Id="rId137" Type="http://schemas.openxmlformats.org/officeDocument/2006/relationships/image" Target="../media/image1056.png"/><Relationship Id="rId158" Type="http://schemas.openxmlformats.org/officeDocument/2006/relationships/customXml" Target="../ink/ink1751.xml"/><Relationship Id="rId20" Type="http://schemas.openxmlformats.org/officeDocument/2006/relationships/customXml" Target="../ink/ink1682.xml"/><Relationship Id="rId41" Type="http://schemas.openxmlformats.org/officeDocument/2006/relationships/image" Target="../media/image1009.png"/><Relationship Id="rId62" Type="http://schemas.openxmlformats.org/officeDocument/2006/relationships/customXml" Target="../ink/ink1703.xml"/><Relationship Id="rId83" Type="http://schemas.openxmlformats.org/officeDocument/2006/relationships/image" Target="../media/image1030.png"/><Relationship Id="rId88" Type="http://schemas.openxmlformats.org/officeDocument/2006/relationships/customXml" Target="../ink/ink1716.xml"/><Relationship Id="rId111" Type="http://schemas.openxmlformats.org/officeDocument/2006/relationships/image" Target="../media/image1043.png"/><Relationship Id="rId132" Type="http://schemas.openxmlformats.org/officeDocument/2006/relationships/customXml" Target="../ink/ink1738.xml"/><Relationship Id="rId153" Type="http://schemas.openxmlformats.org/officeDocument/2006/relationships/image" Target="../media/image1064.png"/><Relationship Id="rId15" Type="http://schemas.openxmlformats.org/officeDocument/2006/relationships/image" Target="../media/image997.png"/><Relationship Id="rId36" Type="http://schemas.openxmlformats.org/officeDocument/2006/relationships/customXml" Target="../ink/ink1690.xml"/><Relationship Id="rId57" Type="http://schemas.openxmlformats.org/officeDocument/2006/relationships/image" Target="../media/image1017.png"/><Relationship Id="rId106" Type="http://schemas.openxmlformats.org/officeDocument/2006/relationships/customXml" Target="../ink/ink1725.xml"/><Relationship Id="rId127" Type="http://schemas.openxmlformats.org/officeDocument/2006/relationships/image" Target="../media/image1051.png"/><Relationship Id="rId10" Type="http://schemas.openxmlformats.org/officeDocument/2006/relationships/customXml" Target="../ink/ink1677.xml"/><Relationship Id="rId31" Type="http://schemas.openxmlformats.org/officeDocument/2006/relationships/image" Target="../media/image1004.png"/><Relationship Id="rId52" Type="http://schemas.openxmlformats.org/officeDocument/2006/relationships/customXml" Target="../ink/ink1698.xml"/><Relationship Id="rId73" Type="http://schemas.openxmlformats.org/officeDocument/2006/relationships/image" Target="../media/image1025.png"/><Relationship Id="rId78" Type="http://schemas.openxmlformats.org/officeDocument/2006/relationships/customXml" Target="../ink/ink1711.xml"/><Relationship Id="rId94" Type="http://schemas.openxmlformats.org/officeDocument/2006/relationships/customXml" Target="../ink/ink1719.xml"/><Relationship Id="rId99" Type="http://schemas.openxmlformats.org/officeDocument/2006/relationships/image" Target="../media/image890.png"/><Relationship Id="rId101" Type="http://schemas.openxmlformats.org/officeDocument/2006/relationships/image" Target="../media/image1038.png"/><Relationship Id="rId122" Type="http://schemas.openxmlformats.org/officeDocument/2006/relationships/customXml" Target="../ink/ink1733.xml"/><Relationship Id="rId143" Type="http://schemas.openxmlformats.org/officeDocument/2006/relationships/image" Target="../media/image1059.png"/><Relationship Id="rId148" Type="http://schemas.openxmlformats.org/officeDocument/2006/relationships/customXml" Target="../ink/ink1746.xml"/><Relationship Id="rId164" Type="http://schemas.openxmlformats.org/officeDocument/2006/relationships/customXml" Target="../ink/ink1754.xml"/><Relationship Id="rId169" Type="http://schemas.openxmlformats.org/officeDocument/2006/relationships/image" Target="../media/image1072.png"/><Relationship Id="rId4" Type="http://schemas.openxmlformats.org/officeDocument/2006/relationships/customXml" Target="../ink/ink1674.xml"/><Relationship Id="rId9" Type="http://schemas.openxmlformats.org/officeDocument/2006/relationships/image" Target="../media/image994.png"/><Relationship Id="rId26" Type="http://schemas.openxmlformats.org/officeDocument/2006/relationships/customXml" Target="../ink/ink1685.xml"/><Relationship Id="rId47" Type="http://schemas.openxmlformats.org/officeDocument/2006/relationships/image" Target="../media/image1012.png"/><Relationship Id="rId68" Type="http://schemas.openxmlformats.org/officeDocument/2006/relationships/customXml" Target="../ink/ink1706.xml"/><Relationship Id="rId89" Type="http://schemas.openxmlformats.org/officeDocument/2006/relationships/image" Target="../media/image1033.png"/><Relationship Id="rId112" Type="http://schemas.openxmlformats.org/officeDocument/2006/relationships/customXml" Target="../ink/ink1728.xml"/><Relationship Id="rId133" Type="http://schemas.openxmlformats.org/officeDocument/2006/relationships/image" Target="../media/image1054.png"/><Relationship Id="rId154" Type="http://schemas.openxmlformats.org/officeDocument/2006/relationships/customXml" Target="../ink/ink1749.xml"/><Relationship Id="rId16" Type="http://schemas.openxmlformats.org/officeDocument/2006/relationships/customXml" Target="../ink/ink1680.xml"/><Relationship Id="rId37" Type="http://schemas.openxmlformats.org/officeDocument/2006/relationships/image" Target="../media/image1007.png"/><Relationship Id="rId58" Type="http://schemas.openxmlformats.org/officeDocument/2006/relationships/customXml" Target="../ink/ink1701.xml"/><Relationship Id="rId79" Type="http://schemas.openxmlformats.org/officeDocument/2006/relationships/image" Target="../media/image1028.png"/><Relationship Id="rId102" Type="http://schemas.openxmlformats.org/officeDocument/2006/relationships/customXml" Target="../ink/ink1723.xml"/><Relationship Id="rId123" Type="http://schemas.openxmlformats.org/officeDocument/2006/relationships/image" Target="../media/image1049.png"/><Relationship Id="rId144" Type="http://schemas.openxmlformats.org/officeDocument/2006/relationships/customXml" Target="../ink/ink1744.xml"/><Relationship Id="rId90" Type="http://schemas.openxmlformats.org/officeDocument/2006/relationships/customXml" Target="../ink/ink1717.xml"/><Relationship Id="rId165" Type="http://schemas.openxmlformats.org/officeDocument/2006/relationships/image" Target="../media/image1070.png"/><Relationship Id="rId27" Type="http://schemas.openxmlformats.org/officeDocument/2006/relationships/image" Target="../media/image1002.png"/><Relationship Id="rId48" Type="http://schemas.openxmlformats.org/officeDocument/2006/relationships/customXml" Target="../ink/ink1696.xml"/><Relationship Id="rId69" Type="http://schemas.openxmlformats.org/officeDocument/2006/relationships/image" Target="../media/image1023.png"/><Relationship Id="rId113" Type="http://schemas.openxmlformats.org/officeDocument/2006/relationships/image" Target="../media/image1044.png"/><Relationship Id="rId134" Type="http://schemas.openxmlformats.org/officeDocument/2006/relationships/customXml" Target="../ink/ink1739.xml"/><Relationship Id="rId80" Type="http://schemas.openxmlformats.org/officeDocument/2006/relationships/customXml" Target="../ink/ink1712.xml"/><Relationship Id="rId155" Type="http://schemas.openxmlformats.org/officeDocument/2006/relationships/image" Target="../media/image1065.png"/><Relationship Id="rId17" Type="http://schemas.openxmlformats.org/officeDocument/2006/relationships/image" Target="../media/image998.png"/><Relationship Id="rId38" Type="http://schemas.openxmlformats.org/officeDocument/2006/relationships/customXml" Target="../ink/ink1691.xml"/><Relationship Id="rId59" Type="http://schemas.openxmlformats.org/officeDocument/2006/relationships/image" Target="../media/image1018.png"/><Relationship Id="rId103" Type="http://schemas.openxmlformats.org/officeDocument/2006/relationships/image" Target="../media/image1039.png"/><Relationship Id="rId124" Type="http://schemas.openxmlformats.org/officeDocument/2006/relationships/customXml" Target="../ink/ink1734.xml"/></Relationships>
</file>

<file path=ppt/slides/_rels/slide39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1046.png"/><Relationship Id="rId21" Type="http://schemas.openxmlformats.org/officeDocument/2006/relationships/image" Target="../media/image1000.png"/><Relationship Id="rId42" Type="http://schemas.openxmlformats.org/officeDocument/2006/relationships/customXml" Target="../ink/ink1778.xml"/><Relationship Id="rId63" Type="http://schemas.openxmlformats.org/officeDocument/2006/relationships/image" Target="../media/image1020.png"/><Relationship Id="rId84" Type="http://schemas.openxmlformats.org/officeDocument/2006/relationships/customXml" Target="../ink/ink1799.xml"/><Relationship Id="rId138" Type="http://schemas.openxmlformats.org/officeDocument/2006/relationships/customXml" Target="../ink/ink1826.xml"/><Relationship Id="rId159" Type="http://schemas.openxmlformats.org/officeDocument/2006/relationships/image" Target="../media/image1067.png"/><Relationship Id="rId170" Type="http://schemas.openxmlformats.org/officeDocument/2006/relationships/customXml" Target="../ink/ink1842.xml"/><Relationship Id="rId107" Type="http://schemas.openxmlformats.org/officeDocument/2006/relationships/image" Target="../media/image1041.png"/><Relationship Id="rId11" Type="http://schemas.openxmlformats.org/officeDocument/2006/relationships/image" Target="../media/image995.png"/><Relationship Id="rId32" Type="http://schemas.openxmlformats.org/officeDocument/2006/relationships/customXml" Target="../ink/ink1773.xml"/><Relationship Id="rId53" Type="http://schemas.openxmlformats.org/officeDocument/2006/relationships/image" Target="../media/image1015.png"/><Relationship Id="rId74" Type="http://schemas.openxmlformats.org/officeDocument/2006/relationships/customXml" Target="../ink/ink1794.xml"/><Relationship Id="rId128" Type="http://schemas.openxmlformats.org/officeDocument/2006/relationships/customXml" Target="../ink/ink1821.xml"/><Relationship Id="rId149" Type="http://schemas.openxmlformats.org/officeDocument/2006/relationships/image" Target="../media/image1062.png"/><Relationship Id="rId5" Type="http://schemas.openxmlformats.org/officeDocument/2006/relationships/image" Target="../media/image992.png"/><Relationship Id="rId95" Type="http://schemas.openxmlformats.org/officeDocument/2006/relationships/image" Target="../media/image1036.png"/><Relationship Id="rId160" Type="http://schemas.openxmlformats.org/officeDocument/2006/relationships/customXml" Target="../ink/ink1837.xml"/><Relationship Id="rId181" Type="http://schemas.openxmlformats.org/officeDocument/2006/relationships/image" Target="../media/image1077.png"/><Relationship Id="rId22" Type="http://schemas.openxmlformats.org/officeDocument/2006/relationships/customXml" Target="../ink/ink1768.xml"/><Relationship Id="rId43" Type="http://schemas.openxmlformats.org/officeDocument/2006/relationships/image" Target="../media/image1010.png"/><Relationship Id="rId64" Type="http://schemas.openxmlformats.org/officeDocument/2006/relationships/customXml" Target="../ink/ink1789.xml"/><Relationship Id="rId118" Type="http://schemas.openxmlformats.org/officeDocument/2006/relationships/customXml" Target="../ink/ink1816.xml"/><Relationship Id="rId139" Type="http://schemas.openxmlformats.org/officeDocument/2006/relationships/image" Target="../media/image1057.png"/><Relationship Id="rId85" Type="http://schemas.openxmlformats.org/officeDocument/2006/relationships/image" Target="../media/image1031.png"/><Relationship Id="rId150" Type="http://schemas.openxmlformats.org/officeDocument/2006/relationships/customXml" Target="../ink/ink1832.xml"/><Relationship Id="rId171" Type="http://schemas.openxmlformats.org/officeDocument/2006/relationships/image" Target="../media/image382.png"/><Relationship Id="rId12" Type="http://schemas.openxmlformats.org/officeDocument/2006/relationships/customXml" Target="../ink/ink1763.xml"/><Relationship Id="rId33" Type="http://schemas.openxmlformats.org/officeDocument/2006/relationships/image" Target="../media/image1005.png"/><Relationship Id="rId108" Type="http://schemas.openxmlformats.org/officeDocument/2006/relationships/customXml" Target="../ink/ink1811.xml"/><Relationship Id="rId129" Type="http://schemas.openxmlformats.org/officeDocument/2006/relationships/image" Target="../media/image1052.png"/><Relationship Id="rId54" Type="http://schemas.openxmlformats.org/officeDocument/2006/relationships/customXml" Target="../ink/ink1784.xml"/><Relationship Id="rId75" Type="http://schemas.openxmlformats.org/officeDocument/2006/relationships/image" Target="../media/image1026.png"/><Relationship Id="rId96" Type="http://schemas.openxmlformats.org/officeDocument/2006/relationships/customXml" Target="../ink/ink1805.xml"/><Relationship Id="rId140" Type="http://schemas.openxmlformats.org/officeDocument/2006/relationships/customXml" Target="../ink/ink1827.xml"/><Relationship Id="rId161" Type="http://schemas.openxmlformats.org/officeDocument/2006/relationships/image" Target="../media/image1068.png"/><Relationship Id="rId182" Type="http://schemas.openxmlformats.org/officeDocument/2006/relationships/customXml" Target="../ink/ink1848.xml"/><Relationship Id="rId6" Type="http://schemas.openxmlformats.org/officeDocument/2006/relationships/customXml" Target="../ink/ink1760.xml"/><Relationship Id="rId23" Type="http://schemas.openxmlformats.org/officeDocument/2006/relationships/image" Target="../media/image71.png"/><Relationship Id="rId119" Type="http://schemas.openxmlformats.org/officeDocument/2006/relationships/image" Target="../media/image1047.png"/><Relationship Id="rId44" Type="http://schemas.openxmlformats.org/officeDocument/2006/relationships/customXml" Target="../ink/ink1779.xml"/><Relationship Id="rId65" Type="http://schemas.openxmlformats.org/officeDocument/2006/relationships/image" Target="../media/image1021.png"/><Relationship Id="rId86" Type="http://schemas.openxmlformats.org/officeDocument/2006/relationships/customXml" Target="../ink/ink1800.xml"/><Relationship Id="rId130" Type="http://schemas.openxmlformats.org/officeDocument/2006/relationships/customXml" Target="../ink/ink1822.xml"/><Relationship Id="rId151" Type="http://schemas.openxmlformats.org/officeDocument/2006/relationships/image" Target="../media/image1063.png"/><Relationship Id="rId172" Type="http://schemas.openxmlformats.org/officeDocument/2006/relationships/customXml" Target="../ink/ink1843.xml"/><Relationship Id="rId13" Type="http://schemas.openxmlformats.org/officeDocument/2006/relationships/image" Target="../media/image996.png"/><Relationship Id="rId18" Type="http://schemas.openxmlformats.org/officeDocument/2006/relationships/customXml" Target="../ink/ink1766.xml"/><Relationship Id="rId39" Type="http://schemas.openxmlformats.org/officeDocument/2006/relationships/image" Target="../media/image1008.png"/><Relationship Id="rId109" Type="http://schemas.openxmlformats.org/officeDocument/2006/relationships/image" Target="../media/image1042.png"/><Relationship Id="rId34" Type="http://schemas.openxmlformats.org/officeDocument/2006/relationships/customXml" Target="../ink/ink1774.xml"/><Relationship Id="rId50" Type="http://schemas.openxmlformats.org/officeDocument/2006/relationships/customXml" Target="../ink/ink1782.xml"/><Relationship Id="rId55" Type="http://schemas.openxmlformats.org/officeDocument/2006/relationships/image" Target="../media/image1016.png"/><Relationship Id="rId76" Type="http://schemas.openxmlformats.org/officeDocument/2006/relationships/customXml" Target="../ink/ink1795.xml"/><Relationship Id="rId97" Type="http://schemas.openxmlformats.org/officeDocument/2006/relationships/image" Target="../media/image1037.png"/><Relationship Id="rId104" Type="http://schemas.openxmlformats.org/officeDocument/2006/relationships/customXml" Target="../ink/ink1809.xml"/><Relationship Id="rId120" Type="http://schemas.openxmlformats.org/officeDocument/2006/relationships/customXml" Target="../ink/ink1817.xml"/><Relationship Id="rId125" Type="http://schemas.openxmlformats.org/officeDocument/2006/relationships/image" Target="../media/image1050.png"/><Relationship Id="rId141" Type="http://schemas.openxmlformats.org/officeDocument/2006/relationships/image" Target="../media/image1058.png"/><Relationship Id="rId146" Type="http://schemas.openxmlformats.org/officeDocument/2006/relationships/customXml" Target="../ink/ink1830.xml"/><Relationship Id="rId167" Type="http://schemas.openxmlformats.org/officeDocument/2006/relationships/image" Target="../media/image1071.png"/><Relationship Id="rId7" Type="http://schemas.openxmlformats.org/officeDocument/2006/relationships/image" Target="../media/image993.png"/><Relationship Id="rId71" Type="http://schemas.openxmlformats.org/officeDocument/2006/relationships/image" Target="../media/image1024.png"/><Relationship Id="rId92" Type="http://schemas.openxmlformats.org/officeDocument/2006/relationships/customXml" Target="../ink/ink1803.xml"/><Relationship Id="rId162" Type="http://schemas.openxmlformats.org/officeDocument/2006/relationships/customXml" Target="../ink/ink1838.xml"/><Relationship Id="rId183" Type="http://schemas.openxmlformats.org/officeDocument/2006/relationships/image" Target="../media/image1078.png"/><Relationship Id="rId2" Type="http://schemas.openxmlformats.org/officeDocument/2006/relationships/customXml" Target="../ink/ink1758.xml"/><Relationship Id="rId29" Type="http://schemas.openxmlformats.org/officeDocument/2006/relationships/image" Target="../media/image1003.png"/><Relationship Id="rId24" Type="http://schemas.openxmlformats.org/officeDocument/2006/relationships/customXml" Target="../ink/ink1769.xml"/><Relationship Id="rId40" Type="http://schemas.openxmlformats.org/officeDocument/2006/relationships/customXml" Target="../ink/ink1777.xml"/><Relationship Id="rId45" Type="http://schemas.openxmlformats.org/officeDocument/2006/relationships/image" Target="../media/image1011.png"/><Relationship Id="rId66" Type="http://schemas.openxmlformats.org/officeDocument/2006/relationships/customXml" Target="../ink/ink1790.xml"/><Relationship Id="rId87" Type="http://schemas.openxmlformats.org/officeDocument/2006/relationships/image" Target="../media/image1032.png"/><Relationship Id="rId110" Type="http://schemas.openxmlformats.org/officeDocument/2006/relationships/customXml" Target="../ink/ink1812.xml"/><Relationship Id="rId115" Type="http://schemas.openxmlformats.org/officeDocument/2006/relationships/image" Target="../media/image1045.png"/><Relationship Id="rId131" Type="http://schemas.openxmlformats.org/officeDocument/2006/relationships/image" Target="../media/image1053.png"/><Relationship Id="rId136" Type="http://schemas.openxmlformats.org/officeDocument/2006/relationships/customXml" Target="../ink/ink1825.xml"/><Relationship Id="rId157" Type="http://schemas.openxmlformats.org/officeDocument/2006/relationships/image" Target="../media/image1066.png"/><Relationship Id="rId178" Type="http://schemas.openxmlformats.org/officeDocument/2006/relationships/customXml" Target="../ink/ink1846.xml"/><Relationship Id="rId61" Type="http://schemas.openxmlformats.org/officeDocument/2006/relationships/image" Target="../media/image1019.png"/><Relationship Id="rId82" Type="http://schemas.openxmlformats.org/officeDocument/2006/relationships/customXml" Target="../ink/ink1798.xml"/><Relationship Id="rId152" Type="http://schemas.openxmlformats.org/officeDocument/2006/relationships/customXml" Target="../ink/ink1833.xml"/><Relationship Id="rId173" Type="http://schemas.openxmlformats.org/officeDocument/2006/relationships/image" Target="../media/image1073.png"/><Relationship Id="rId19" Type="http://schemas.openxmlformats.org/officeDocument/2006/relationships/image" Target="../media/image999.png"/><Relationship Id="rId14" Type="http://schemas.openxmlformats.org/officeDocument/2006/relationships/customXml" Target="../ink/ink1764.xml"/><Relationship Id="rId30" Type="http://schemas.openxmlformats.org/officeDocument/2006/relationships/customXml" Target="../ink/ink1772.xml"/><Relationship Id="rId35" Type="http://schemas.openxmlformats.org/officeDocument/2006/relationships/image" Target="../media/image1006.png"/><Relationship Id="rId56" Type="http://schemas.openxmlformats.org/officeDocument/2006/relationships/customXml" Target="../ink/ink1785.xml"/><Relationship Id="rId77" Type="http://schemas.openxmlformats.org/officeDocument/2006/relationships/image" Target="../media/image1027.png"/><Relationship Id="rId100" Type="http://schemas.openxmlformats.org/officeDocument/2006/relationships/customXml" Target="../ink/ink1807.xml"/><Relationship Id="rId105" Type="http://schemas.openxmlformats.org/officeDocument/2006/relationships/image" Target="../media/image1040.png"/><Relationship Id="rId126" Type="http://schemas.openxmlformats.org/officeDocument/2006/relationships/customXml" Target="../ink/ink1820.xml"/><Relationship Id="rId147" Type="http://schemas.openxmlformats.org/officeDocument/2006/relationships/image" Target="../media/image1061.png"/><Relationship Id="rId168" Type="http://schemas.openxmlformats.org/officeDocument/2006/relationships/customXml" Target="../ink/ink1841.xml"/><Relationship Id="rId8" Type="http://schemas.openxmlformats.org/officeDocument/2006/relationships/customXml" Target="../ink/ink1761.xml"/><Relationship Id="rId51" Type="http://schemas.openxmlformats.org/officeDocument/2006/relationships/image" Target="../media/image1014.png"/><Relationship Id="rId72" Type="http://schemas.openxmlformats.org/officeDocument/2006/relationships/customXml" Target="../ink/ink1793.xml"/><Relationship Id="rId93" Type="http://schemas.openxmlformats.org/officeDocument/2006/relationships/image" Target="../media/image1035.png"/><Relationship Id="rId98" Type="http://schemas.openxmlformats.org/officeDocument/2006/relationships/customXml" Target="../ink/ink1806.xml"/><Relationship Id="rId121" Type="http://schemas.openxmlformats.org/officeDocument/2006/relationships/image" Target="../media/image1048.png"/><Relationship Id="rId142" Type="http://schemas.openxmlformats.org/officeDocument/2006/relationships/customXml" Target="../ink/ink1828.xml"/><Relationship Id="rId163" Type="http://schemas.openxmlformats.org/officeDocument/2006/relationships/image" Target="../media/image1069.png"/><Relationship Id="rId184" Type="http://schemas.openxmlformats.org/officeDocument/2006/relationships/customXml" Target="../ink/ink1849.xml"/><Relationship Id="rId3" Type="http://schemas.openxmlformats.org/officeDocument/2006/relationships/image" Target="../media/image991.png"/><Relationship Id="rId25" Type="http://schemas.openxmlformats.org/officeDocument/2006/relationships/image" Target="../media/image1001.png"/><Relationship Id="rId46" Type="http://schemas.openxmlformats.org/officeDocument/2006/relationships/customXml" Target="../ink/ink1780.xml"/><Relationship Id="rId67" Type="http://schemas.openxmlformats.org/officeDocument/2006/relationships/image" Target="../media/image1022.png"/><Relationship Id="rId116" Type="http://schemas.openxmlformats.org/officeDocument/2006/relationships/customXml" Target="../ink/ink1815.xml"/><Relationship Id="rId137" Type="http://schemas.openxmlformats.org/officeDocument/2006/relationships/image" Target="../media/image1056.png"/><Relationship Id="rId158" Type="http://schemas.openxmlformats.org/officeDocument/2006/relationships/customXml" Target="../ink/ink1836.xml"/><Relationship Id="rId20" Type="http://schemas.openxmlformats.org/officeDocument/2006/relationships/customXml" Target="../ink/ink1767.xml"/><Relationship Id="rId41" Type="http://schemas.openxmlformats.org/officeDocument/2006/relationships/image" Target="../media/image1009.png"/><Relationship Id="rId62" Type="http://schemas.openxmlformats.org/officeDocument/2006/relationships/customXml" Target="../ink/ink1788.xml"/><Relationship Id="rId83" Type="http://schemas.openxmlformats.org/officeDocument/2006/relationships/image" Target="../media/image1030.png"/><Relationship Id="rId88" Type="http://schemas.openxmlformats.org/officeDocument/2006/relationships/customXml" Target="../ink/ink1801.xml"/><Relationship Id="rId111" Type="http://schemas.openxmlformats.org/officeDocument/2006/relationships/image" Target="../media/image1043.png"/><Relationship Id="rId132" Type="http://schemas.openxmlformats.org/officeDocument/2006/relationships/customXml" Target="../ink/ink1823.xml"/><Relationship Id="rId153" Type="http://schemas.openxmlformats.org/officeDocument/2006/relationships/image" Target="../media/image1064.png"/><Relationship Id="rId174" Type="http://schemas.openxmlformats.org/officeDocument/2006/relationships/customXml" Target="../ink/ink1844.xml"/><Relationship Id="rId179" Type="http://schemas.openxmlformats.org/officeDocument/2006/relationships/image" Target="../media/image1076.png"/><Relationship Id="rId15" Type="http://schemas.openxmlformats.org/officeDocument/2006/relationships/image" Target="../media/image997.png"/><Relationship Id="rId36" Type="http://schemas.openxmlformats.org/officeDocument/2006/relationships/customXml" Target="../ink/ink1775.xml"/><Relationship Id="rId57" Type="http://schemas.openxmlformats.org/officeDocument/2006/relationships/image" Target="../media/image1017.png"/><Relationship Id="rId106" Type="http://schemas.openxmlformats.org/officeDocument/2006/relationships/customXml" Target="../ink/ink1810.xml"/><Relationship Id="rId127" Type="http://schemas.openxmlformats.org/officeDocument/2006/relationships/image" Target="../media/image1051.png"/><Relationship Id="rId10" Type="http://schemas.openxmlformats.org/officeDocument/2006/relationships/customXml" Target="../ink/ink1762.xml"/><Relationship Id="rId31" Type="http://schemas.openxmlformats.org/officeDocument/2006/relationships/image" Target="../media/image1004.png"/><Relationship Id="rId52" Type="http://schemas.openxmlformats.org/officeDocument/2006/relationships/customXml" Target="../ink/ink1783.xml"/><Relationship Id="rId73" Type="http://schemas.openxmlformats.org/officeDocument/2006/relationships/image" Target="../media/image1025.png"/><Relationship Id="rId78" Type="http://schemas.openxmlformats.org/officeDocument/2006/relationships/customXml" Target="../ink/ink1796.xml"/><Relationship Id="rId94" Type="http://schemas.openxmlformats.org/officeDocument/2006/relationships/customXml" Target="../ink/ink1804.xml"/><Relationship Id="rId99" Type="http://schemas.openxmlformats.org/officeDocument/2006/relationships/image" Target="../media/image890.png"/><Relationship Id="rId101" Type="http://schemas.openxmlformats.org/officeDocument/2006/relationships/image" Target="../media/image1038.png"/><Relationship Id="rId122" Type="http://schemas.openxmlformats.org/officeDocument/2006/relationships/customXml" Target="../ink/ink1818.xml"/><Relationship Id="rId143" Type="http://schemas.openxmlformats.org/officeDocument/2006/relationships/image" Target="../media/image1059.png"/><Relationship Id="rId148" Type="http://schemas.openxmlformats.org/officeDocument/2006/relationships/customXml" Target="../ink/ink1831.xml"/><Relationship Id="rId164" Type="http://schemas.openxmlformats.org/officeDocument/2006/relationships/customXml" Target="../ink/ink1839.xml"/><Relationship Id="rId169" Type="http://schemas.openxmlformats.org/officeDocument/2006/relationships/image" Target="../media/image1072.png"/><Relationship Id="rId185" Type="http://schemas.openxmlformats.org/officeDocument/2006/relationships/image" Target="../media/image1079.png"/><Relationship Id="rId4" Type="http://schemas.openxmlformats.org/officeDocument/2006/relationships/customXml" Target="../ink/ink1759.xml"/><Relationship Id="rId9" Type="http://schemas.openxmlformats.org/officeDocument/2006/relationships/image" Target="../media/image994.png"/><Relationship Id="rId180" Type="http://schemas.openxmlformats.org/officeDocument/2006/relationships/customXml" Target="../ink/ink1847.xml"/><Relationship Id="rId26" Type="http://schemas.openxmlformats.org/officeDocument/2006/relationships/customXml" Target="../ink/ink1770.xml"/><Relationship Id="rId47" Type="http://schemas.openxmlformats.org/officeDocument/2006/relationships/image" Target="../media/image1012.png"/><Relationship Id="rId68" Type="http://schemas.openxmlformats.org/officeDocument/2006/relationships/customXml" Target="../ink/ink1791.xml"/><Relationship Id="rId89" Type="http://schemas.openxmlformats.org/officeDocument/2006/relationships/image" Target="../media/image1033.png"/><Relationship Id="rId112" Type="http://schemas.openxmlformats.org/officeDocument/2006/relationships/customXml" Target="../ink/ink1813.xml"/><Relationship Id="rId133" Type="http://schemas.openxmlformats.org/officeDocument/2006/relationships/image" Target="../media/image1054.png"/><Relationship Id="rId154" Type="http://schemas.openxmlformats.org/officeDocument/2006/relationships/customXml" Target="../ink/ink1834.xml"/><Relationship Id="rId175" Type="http://schemas.openxmlformats.org/officeDocument/2006/relationships/image" Target="../media/image1074.png"/><Relationship Id="rId16" Type="http://schemas.openxmlformats.org/officeDocument/2006/relationships/customXml" Target="../ink/ink1765.xml"/><Relationship Id="rId37" Type="http://schemas.openxmlformats.org/officeDocument/2006/relationships/image" Target="../media/image1007.png"/><Relationship Id="rId58" Type="http://schemas.openxmlformats.org/officeDocument/2006/relationships/customXml" Target="../ink/ink1786.xml"/><Relationship Id="rId79" Type="http://schemas.openxmlformats.org/officeDocument/2006/relationships/image" Target="../media/image1028.png"/><Relationship Id="rId102" Type="http://schemas.openxmlformats.org/officeDocument/2006/relationships/customXml" Target="../ink/ink1808.xml"/><Relationship Id="rId123" Type="http://schemas.openxmlformats.org/officeDocument/2006/relationships/image" Target="../media/image1049.png"/><Relationship Id="rId144" Type="http://schemas.openxmlformats.org/officeDocument/2006/relationships/customXml" Target="../ink/ink1829.xml"/><Relationship Id="rId90" Type="http://schemas.openxmlformats.org/officeDocument/2006/relationships/customXml" Target="../ink/ink1802.xml"/><Relationship Id="rId165" Type="http://schemas.openxmlformats.org/officeDocument/2006/relationships/image" Target="../media/image1070.png"/><Relationship Id="rId186" Type="http://schemas.openxmlformats.org/officeDocument/2006/relationships/customXml" Target="../ink/ink1850.xml"/><Relationship Id="rId27" Type="http://schemas.openxmlformats.org/officeDocument/2006/relationships/image" Target="../media/image1002.png"/><Relationship Id="rId48" Type="http://schemas.openxmlformats.org/officeDocument/2006/relationships/customXml" Target="../ink/ink1781.xml"/><Relationship Id="rId69" Type="http://schemas.openxmlformats.org/officeDocument/2006/relationships/image" Target="../media/image1023.png"/><Relationship Id="rId113" Type="http://schemas.openxmlformats.org/officeDocument/2006/relationships/image" Target="../media/image1044.png"/><Relationship Id="rId134" Type="http://schemas.openxmlformats.org/officeDocument/2006/relationships/customXml" Target="../ink/ink1824.xml"/><Relationship Id="rId80" Type="http://schemas.openxmlformats.org/officeDocument/2006/relationships/customXml" Target="../ink/ink1797.xml"/><Relationship Id="rId155" Type="http://schemas.openxmlformats.org/officeDocument/2006/relationships/image" Target="../media/image1065.png"/><Relationship Id="rId176" Type="http://schemas.openxmlformats.org/officeDocument/2006/relationships/customXml" Target="../ink/ink1845.xml"/><Relationship Id="rId17" Type="http://schemas.openxmlformats.org/officeDocument/2006/relationships/image" Target="../media/image998.png"/><Relationship Id="rId38" Type="http://schemas.openxmlformats.org/officeDocument/2006/relationships/customXml" Target="../ink/ink1776.xml"/><Relationship Id="rId59" Type="http://schemas.openxmlformats.org/officeDocument/2006/relationships/image" Target="../media/image1018.png"/><Relationship Id="rId103" Type="http://schemas.openxmlformats.org/officeDocument/2006/relationships/image" Target="../media/image1039.png"/><Relationship Id="rId124" Type="http://schemas.openxmlformats.org/officeDocument/2006/relationships/customXml" Target="../ink/ink1819.xml"/><Relationship Id="rId70" Type="http://schemas.openxmlformats.org/officeDocument/2006/relationships/customXml" Target="../ink/ink1792.xml"/><Relationship Id="rId91" Type="http://schemas.openxmlformats.org/officeDocument/2006/relationships/image" Target="../media/image1034.png"/><Relationship Id="rId145" Type="http://schemas.openxmlformats.org/officeDocument/2006/relationships/image" Target="../media/image1060.png"/><Relationship Id="rId166" Type="http://schemas.openxmlformats.org/officeDocument/2006/relationships/customXml" Target="../ink/ink1840.xml"/><Relationship Id="rId187" Type="http://schemas.openxmlformats.org/officeDocument/2006/relationships/image" Target="../media/image1080.png"/><Relationship Id="rId1" Type="http://schemas.openxmlformats.org/officeDocument/2006/relationships/slideLayout" Target="../slideLayouts/slideLayout2.xml"/><Relationship Id="rId28" Type="http://schemas.openxmlformats.org/officeDocument/2006/relationships/customXml" Target="../ink/ink1771.xml"/><Relationship Id="rId49" Type="http://schemas.openxmlformats.org/officeDocument/2006/relationships/image" Target="../media/image1013.png"/><Relationship Id="rId114" Type="http://schemas.openxmlformats.org/officeDocument/2006/relationships/customXml" Target="../ink/ink1814.xml"/><Relationship Id="rId60" Type="http://schemas.openxmlformats.org/officeDocument/2006/relationships/customXml" Target="../ink/ink1787.xml"/><Relationship Id="rId81" Type="http://schemas.openxmlformats.org/officeDocument/2006/relationships/image" Target="../media/image1029.png"/><Relationship Id="rId135" Type="http://schemas.openxmlformats.org/officeDocument/2006/relationships/image" Target="../media/image1055.png"/><Relationship Id="rId156" Type="http://schemas.openxmlformats.org/officeDocument/2006/relationships/customXml" Target="../ink/ink1835.xml"/><Relationship Id="rId177" Type="http://schemas.openxmlformats.org/officeDocument/2006/relationships/image" Target="../media/image1075.png"/></Relationships>
</file>

<file path=ppt/slides/_rels/slide4.xml.rels><?xml version="1.0" encoding="UTF-8" standalone="yes"?>
<Relationships xmlns="http://schemas.openxmlformats.org/package/2006/relationships"><Relationship Id="rId13" Type="http://schemas.openxmlformats.org/officeDocument/2006/relationships/image" Target="../media/image737.png"/><Relationship Id="rId18" Type="http://schemas.openxmlformats.org/officeDocument/2006/relationships/customXml" Target="../ink/ink24.xml"/><Relationship Id="rId26" Type="http://schemas.openxmlformats.org/officeDocument/2006/relationships/customXml" Target="../ink/ink28.xml"/><Relationship Id="rId39" Type="http://schemas.openxmlformats.org/officeDocument/2006/relationships/image" Target="../media/image750.png"/><Relationship Id="rId21" Type="http://schemas.openxmlformats.org/officeDocument/2006/relationships/image" Target="../media/image741.png"/><Relationship Id="rId34" Type="http://schemas.openxmlformats.org/officeDocument/2006/relationships/customXml" Target="../ink/ink32.xml"/><Relationship Id="rId7" Type="http://schemas.openxmlformats.org/officeDocument/2006/relationships/image" Target="../media/image734.png"/><Relationship Id="rId2" Type="http://schemas.openxmlformats.org/officeDocument/2006/relationships/customXml" Target="../ink/ink16.xml"/><Relationship Id="rId16" Type="http://schemas.openxmlformats.org/officeDocument/2006/relationships/customXml" Target="../ink/ink23.xml"/><Relationship Id="rId20" Type="http://schemas.openxmlformats.org/officeDocument/2006/relationships/customXml" Target="../ink/ink25.xml"/><Relationship Id="rId29" Type="http://schemas.openxmlformats.org/officeDocument/2006/relationships/image" Target="../media/image745.png"/><Relationship Id="rId41" Type="http://schemas.openxmlformats.org/officeDocument/2006/relationships/image" Target="../media/image751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8.xml"/><Relationship Id="rId11" Type="http://schemas.openxmlformats.org/officeDocument/2006/relationships/image" Target="../media/image736.png"/><Relationship Id="rId24" Type="http://schemas.openxmlformats.org/officeDocument/2006/relationships/customXml" Target="../ink/ink27.xml"/><Relationship Id="rId32" Type="http://schemas.openxmlformats.org/officeDocument/2006/relationships/customXml" Target="../ink/ink31.xml"/><Relationship Id="rId37" Type="http://schemas.openxmlformats.org/officeDocument/2006/relationships/image" Target="../media/image749.png"/><Relationship Id="rId40" Type="http://schemas.openxmlformats.org/officeDocument/2006/relationships/customXml" Target="../ink/ink35.xml"/><Relationship Id="rId5" Type="http://schemas.openxmlformats.org/officeDocument/2006/relationships/image" Target="../media/image733.png"/><Relationship Id="rId15" Type="http://schemas.openxmlformats.org/officeDocument/2006/relationships/image" Target="../media/image738.png"/><Relationship Id="rId23" Type="http://schemas.openxmlformats.org/officeDocument/2006/relationships/image" Target="../media/image742.png"/><Relationship Id="rId28" Type="http://schemas.openxmlformats.org/officeDocument/2006/relationships/customXml" Target="../ink/ink29.xml"/><Relationship Id="rId36" Type="http://schemas.openxmlformats.org/officeDocument/2006/relationships/customXml" Target="../ink/ink33.xml"/><Relationship Id="rId10" Type="http://schemas.openxmlformats.org/officeDocument/2006/relationships/customXml" Target="../ink/ink20.xml"/><Relationship Id="rId19" Type="http://schemas.openxmlformats.org/officeDocument/2006/relationships/image" Target="../media/image740.png"/><Relationship Id="rId31" Type="http://schemas.openxmlformats.org/officeDocument/2006/relationships/image" Target="../media/image746.png"/><Relationship Id="rId4" Type="http://schemas.openxmlformats.org/officeDocument/2006/relationships/customXml" Target="../ink/ink17.xml"/><Relationship Id="rId9" Type="http://schemas.openxmlformats.org/officeDocument/2006/relationships/image" Target="../media/image735.png"/><Relationship Id="rId14" Type="http://schemas.openxmlformats.org/officeDocument/2006/relationships/customXml" Target="../ink/ink22.xml"/><Relationship Id="rId22" Type="http://schemas.openxmlformats.org/officeDocument/2006/relationships/customXml" Target="../ink/ink26.xml"/><Relationship Id="rId27" Type="http://schemas.openxmlformats.org/officeDocument/2006/relationships/image" Target="../media/image744.png"/><Relationship Id="rId30" Type="http://schemas.openxmlformats.org/officeDocument/2006/relationships/customXml" Target="../ink/ink30.xml"/><Relationship Id="rId35" Type="http://schemas.openxmlformats.org/officeDocument/2006/relationships/image" Target="../media/image748.png"/><Relationship Id="rId8" Type="http://schemas.openxmlformats.org/officeDocument/2006/relationships/customXml" Target="../ink/ink19.xml"/><Relationship Id="rId3" Type="http://schemas.openxmlformats.org/officeDocument/2006/relationships/image" Target="../media/image732.png"/><Relationship Id="rId12" Type="http://schemas.openxmlformats.org/officeDocument/2006/relationships/customXml" Target="../ink/ink21.xml"/><Relationship Id="rId17" Type="http://schemas.openxmlformats.org/officeDocument/2006/relationships/image" Target="../media/image739.png"/><Relationship Id="rId25" Type="http://schemas.openxmlformats.org/officeDocument/2006/relationships/image" Target="../media/image743.png"/><Relationship Id="rId33" Type="http://schemas.openxmlformats.org/officeDocument/2006/relationships/image" Target="../media/image747.png"/><Relationship Id="rId38" Type="http://schemas.openxmlformats.org/officeDocument/2006/relationships/customXml" Target="../ink/ink34.xml"/></Relationships>
</file>

<file path=ppt/slides/_rels/slide40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1046.png"/><Relationship Id="rId21" Type="http://schemas.openxmlformats.org/officeDocument/2006/relationships/image" Target="../media/image1000.png"/><Relationship Id="rId42" Type="http://schemas.openxmlformats.org/officeDocument/2006/relationships/customXml" Target="../ink/ink1871.xml"/><Relationship Id="rId63" Type="http://schemas.openxmlformats.org/officeDocument/2006/relationships/image" Target="../media/image1020.png"/><Relationship Id="rId84" Type="http://schemas.openxmlformats.org/officeDocument/2006/relationships/customXml" Target="../ink/ink1892.xml"/><Relationship Id="rId138" Type="http://schemas.openxmlformats.org/officeDocument/2006/relationships/customXml" Target="../ink/ink1919.xml"/><Relationship Id="rId159" Type="http://schemas.openxmlformats.org/officeDocument/2006/relationships/image" Target="../media/image1067.png"/><Relationship Id="rId170" Type="http://schemas.openxmlformats.org/officeDocument/2006/relationships/customXml" Target="../ink/ink1935.xml"/><Relationship Id="rId191" Type="http://schemas.openxmlformats.org/officeDocument/2006/relationships/image" Target="../media/image1082.png"/><Relationship Id="rId205" Type="http://schemas.openxmlformats.org/officeDocument/2006/relationships/image" Target="../media/image1089.png"/><Relationship Id="rId107" Type="http://schemas.openxmlformats.org/officeDocument/2006/relationships/image" Target="../media/image1041.png"/><Relationship Id="rId11" Type="http://schemas.openxmlformats.org/officeDocument/2006/relationships/image" Target="../media/image995.png"/><Relationship Id="rId32" Type="http://schemas.openxmlformats.org/officeDocument/2006/relationships/customXml" Target="../ink/ink1866.xml"/><Relationship Id="rId53" Type="http://schemas.openxmlformats.org/officeDocument/2006/relationships/image" Target="../media/image1015.png"/><Relationship Id="rId74" Type="http://schemas.openxmlformats.org/officeDocument/2006/relationships/customXml" Target="../ink/ink1887.xml"/><Relationship Id="rId128" Type="http://schemas.openxmlformats.org/officeDocument/2006/relationships/customXml" Target="../ink/ink1914.xml"/><Relationship Id="rId149" Type="http://schemas.openxmlformats.org/officeDocument/2006/relationships/image" Target="../media/image1062.png"/><Relationship Id="rId5" Type="http://schemas.openxmlformats.org/officeDocument/2006/relationships/image" Target="../media/image992.png"/><Relationship Id="rId95" Type="http://schemas.openxmlformats.org/officeDocument/2006/relationships/image" Target="../media/image1036.png"/><Relationship Id="rId160" Type="http://schemas.openxmlformats.org/officeDocument/2006/relationships/customXml" Target="../ink/ink1930.xml"/><Relationship Id="rId181" Type="http://schemas.openxmlformats.org/officeDocument/2006/relationships/image" Target="../media/image1077.png"/><Relationship Id="rId22" Type="http://schemas.openxmlformats.org/officeDocument/2006/relationships/customXml" Target="../ink/ink1861.xml"/><Relationship Id="rId43" Type="http://schemas.openxmlformats.org/officeDocument/2006/relationships/image" Target="../media/image1010.png"/><Relationship Id="rId64" Type="http://schemas.openxmlformats.org/officeDocument/2006/relationships/customXml" Target="../ink/ink1882.xml"/><Relationship Id="rId118" Type="http://schemas.openxmlformats.org/officeDocument/2006/relationships/customXml" Target="../ink/ink1909.xml"/><Relationship Id="rId139" Type="http://schemas.openxmlformats.org/officeDocument/2006/relationships/image" Target="../media/image1057.png"/><Relationship Id="rId85" Type="http://schemas.openxmlformats.org/officeDocument/2006/relationships/image" Target="../media/image1031.png"/><Relationship Id="rId150" Type="http://schemas.openxmlformats.org/officeDocument/2006/relationships/customXml" Target="../ink/ink1925.xml"/><Relationship Id="rId171" Type="http://schemas.openxmlformats.org/officeDocument/2006/relationships/image" Target="../media/image382.png"/><Relationship Id="rId192" Type="http://schemas.openxmlformats.org/officeDocument/2006/relationships/customXml" Target="../ink/ink1946.xml"/><Relationship Id="rId206" Type="http://schemas.openxmlformats.org/officeDocument/2006/relationships/customXml" Target="../ink/ink1953.xml"/><Relationship Id="rId12" Type="http://schemas.openxmlformats.org/officeDocument/2006/relationships/customXml" Target="../ink/ink1856.xml"/><Relationship Id="rId33" Type="http://schemas.openxmlformats.org/officeDocument/2006/relationships/image" Target="../media/image1005.png"/><Relationship Id="rId108" Type="http://schemas.openxmlformats.org/officeDocument/2006/relationships/customXml" Target="../ink/ink1904.xml"/><Relationship Id="rId129" Type="http://schemas.openxmlformats.org/officeDocument/2006/relationships/image" Target="../media/image1052.png"/><Relationship Id="rId54" Type="http://schemas.openxmlformats.org/officeDocument/2006/relationships/customXml" Target="../ink/ink1877.xml"/><Relationship Id="rId75" Type="http://schemas.openxmlformats.org/officeDocument/2006/relationships/image" Target="../media/image1026.png"/><Relationship Id="rId96" Type="http://schemas.openxmlformats.org/officeDocument/2006/relationships/customXml" Target="../ink/ink1898.xml"/><Relationship Id="rId140" Type="http://schemas.openxmlformats.org/officeDocument/2006/relationships/customXml" Target="../ink/ink1920.xml"/><Relationship Id="rId161" Type="http://schemas.openxmlformats.org/officeDocument/2006/relationships/image" Target="../media/image1068.png"/><Relationship Id="rId182" Type="http://schemas.openxmlformats.org/officeDocument/2006/relationships/customXml" Target="../ink/ink1941.xml"/><Relationship Id="rId6" Type="http://schemas.openxmlformats.org/officeDocument/2006/relationships/customXml" Target="../ink/ink1853.xml"/><Relationship Id="rId23" Type="http://schemas.openxmlformats.org/officeDocument/2006/relationships/image" Target="../media/image71.png"/><Relationship Id="rId119" Type="http://schemas.openxmlformats.org/officeDocument/2006/relationships/image" Target="../media/image1047.png"/><Relationship Id="rId44" Type="http://schemas.openxmlformats.org/officeDocument/2006/relationships/customXml" Target="../ink/ink1872.xml"/><Relationship Id="rId65" Type="http://schemas.openxmlformats.org/officeDocument/2006/relationships/image" Target="../media/image1021.png"/><Relationship Id="rId86" Type="http://schemas.openxmlformats.org/officeDocument/2006/relationships/customXml" Target="../ink/ink1893.xml"/><Relationship Id="rId130" Type="http://schemas.openxmlformats.org/officeDocument/2006/relationships/customXml" Target="../ink/ink1915.xml"/><Relationship Id="rId151" Type="http://schemas.openxmlformats.org/officeDocument/2006/relationships/image" Target="../media/image1063.png"/><Relationship Id="rId172" Type="http://schemas.openxmlformats.org/officeDocument/2006/relationships/customXml" Target="../ink/ink1936.xml"/><Relationship Id="rId193" Type="http://schemas.openxmlformats.org/officeDocument/2006/relationships/image" Target="../media/image1083.png"/><Relationship Id="rId207" Type="http://schemas.openxmlformats.org/officeDocument/2006/relationships/image" Target="../media/image1090.png"/><Relationship Id="rId13" Type="http://schemas.openxmlformats.org/officeDocument/2006/relationships/image" Target="../media/image996.png"/><Relationship Id="rId109" Type="http://schemas.openxmlformats.org/officeDocument/2006/relationships/image" Target="../media/image1042.png"/><Relationship Id="rId34" Type="http://schemas.openxmlformats.org/officeDocument/2006/relationships/customXml" Target="../ink/ink1867.xml"/><Relationship Id="rId55" Type="http://schemas.openxmlformats.org/officeDocument/2006/relationships/image" Target="../media/image1016.png"/><Relationship Id="rId76" Type="http://schemas.openxmlformats.org/officeDocument/2006/relationships/customXml" Target="../ink/ink1888.xml"/><Relationship Id="rId97" Type="http://schemas.openxmlformats.org/officeDocument/2006/relationships/image" Target="../media/image1037.png"/><Relationship Id="rId120" Type="http://schemas.openxmlformats.org/officeDocument/2006/relationships/customXml" Target="../ink/ink1910.xml"/><Relationship Id="rId141" Type="http://schemas.openxmlformats.org/officeDocument/2006/relationships/image" Target="../media/image1058.png"/><Relationship Id="rId7" Type="http://schemas.openxmlformats.org/officeDocument/2006/relationships/image" Target="../media/image993.png"/><Relationship Id="rId162" Type="http://schemas.openxmlformats.org/officeDocument/2006/relationships/customXml" Target="../ink/ink1931.xml"/><Relationship Id="rId183" Type="http://schemas.openxmlformats.org/officeDocument/2006/relationships/image" Target="../media/image1078.png"/><Relationship Id="rId24" Type="http://schemas.openxmlformats.org/officeDocument/2006/relationships/customXml" Target="../ink/ink1862.xml"/><Relationship Id="rId45" Type="http://schemas.openxmlformats.org/officeDocument/2006/relationships/image" Target="../media/image1011.png"/><Relationship Id="rId66" Type="http://schemas.openxmlformats.org/officeDocument/2006/relationships/customXml" Target="../ink/ink1883.xml"/><Relationship Id="rId87" Type="http://schemas.openxmlformats.org/officeDocument/2006/relationships/image" Target="../media/image1032.png"/><Relationship Id="rId110" Type="http://schemas.openxmlformats.org/officeDocument/2006/relationships/customXml" Target="../ink/ink1905.xml"/><Relationship Id="rId131" Type="http://schemas.openxmlformats.org/officeDocument/2006/relationships/image" Target="../media/image1053.png"/><Relationship Id="rId61" Type="http://schemas.openxmlformats.org/officeDocument/2006/relationships/image" Target="../media/image1019.png"/><Relationship Id="rId82" Type="http://schemas.openxmlformats.org/officeDocument/2006/relationships/customXml" Target="../ink/ink1891.xml"/><Relationship Id="rId152" Type="http://schemas.openxmlformats.org/officeDocument/2006/relationships/customXml" Target="../ink/ink1926.xml"/><Relationship Id="rId173" Type="http://schemas.openxmlformats.org/officeDocument/2006/relationships/image" Target="../media/image1073.png"/><Relationship Id="rId194" Type="http://schemas.openxmlformats.org/officeDocument/2006/relationships/customXml" Target="../ink/ink1947.xml"/><Relationship Id="rId199" Type="http://schemas.openxmlformats.org/officeDocument/2006/relationships/image" Target="../media/image1086.png"/><Relationship Id="rId203" Type="http://schemas.openxmlformats.org/officeDocument/2006/relationships/image" Target="../media/image1088.png"/><Relationship Id="rId208" Type="http://schemas.openxmlformats.org/officeDocument/2006/relationships/customXml" Target="../ink/ink1954.xml"/><Relationship Id="rId19" Type="http://schemas.openxmlformats.org/officeDocument/2006/relationships/image" Target="../media/image999.png"/><Relationship Id="rId14" Type="http://schemas.openxmlformats.org/officeDocument/2006/relationships/customXml" Target="../ink/ink1857.xml"/><Relationship Id="rId30" Type="http://schemas.openxmlformats.org/officeDocument/2006/relationships/customXml" Target="../ink/ink1865.xml"/><Relationship Id="rId35" Type="http://schemas.openxmlformats.org/officeDocument/2006/relationships/image" Target="../media/image1006.png"/><Relationship Id="rId56" Type="http://schemas.openxmlformats.org/officeDocument/2006/relationships/customXml" Target="../ink/ink1878.xml"/><Relationship Id="rId77" Type="http://schemas.openxmlformats.org/officeDocument/2006/relationships/image" Target="../media/image1027.png"/><Relationship Id="rId100" Type="http://schemas.openxmlformats.org/officeDocument/2006/relationships/customXml" Target="../ink/ink1900.xml"/><Relationship Id="rId105" Type="http://schemas.openxmlformats.org/officeDocument/2006/relationships/image" Target="../media/image1040.png"/><Relationship Id="rId126" Type="http://schemas.openxmlformats.org/officeDocument/2006/relationships/customXml" Target="../ink/ink1913.xml"/><Relationship Id="rId147" Type="http://schemas.openxmlformats.org/officeDocument/2006/relationships/image" Target="../media/image1061.png"/><Relationship Id="rId168" Type="http://schemas.openxmlformats.org/officeDocument/2006/relationships/customXml" Target="../ink/ink1934.xml"/><Relationship Id="rId8" Type="http://schemas.openxmlformats.org/officeDocument/2006/relationships/customXml" Target="../ink/ink1854.xml"/><Relationship Id="rId51" Type="http://schemas.openxmlformats.org/officeDocument/2006/relationships/image" Target="../media/image1014.png"/><Relationship Id="rId72" Type="http://schemas.openxmlformats.org/officeDocument/2006/relationships/customXml" Target="../ink/ink1886.xml"/><Relationship Id="rId93" Type="http://schemas.openxmlformats.org/officeDocument/2006/relationships/image" Target="../media/image1035.png"/><Relationship Id="rId98" Type="http://schemas.openxmlformats.org/officeDocument/2006/relationships/customXml" Target="../ink/ink1899.xml"/><Relationship Id="rId121" Type="http://schemas.openxmlformats.org/officeDocument/2006/relationships/image" Target="../media/image1048.png"/><Relationship Id="rId142" Type="http://schemas.openxmlformats.org/officeDocument/2006/relationships/customXml" Target="../ink/ink1921.xml"/><Relationship Id="rId163" Type="http://schemas.openxmlformats.org/officeDocument/2006/relationships/image" Target="../media/image1069.png"/><Relationship Id="rId184" Type="http://schemas.openxmlformats.org/officeDocument/2006/relationships/customXml" Target="../ink/ink1942.xml"/><Relationship Id="rId189" Type="http://schemas.openxmlformats.org/officeDocument/2006/relationships/image" Target="../media/image1081.png"/><Relationship Id="rId3" Type="http://schemas.openxmlformats.org/officeDocument/2006/relationships/image" Target="../media/image991.png"/><Relationship Id="rId25" Type="http://schemas.openxmlformats.org/officeDocument/2006/relationships/image" Target="../media/image1001.png"/><Relationship Id="rId46" Type="http://schemas.openxmlformats.org/officeDocument/2006/relationships/customXml" Target="../ink/ink1873.xml"/><Relationship Id="rId67" Type="http://schemas.openxmlformats.org/officeDocument/2006/relationships/image" Target="../media/image1022.png"/><Relationship Id="rId116" Type="http://schemas.openxmlformats.org/officeDocument/2006/relationships/customXml" Target="../ink/ink1908.xml"/><Relationship Id="rId137" Type="http://schemas.openxmlformats.org/officeDocument/2006/relationships/image" Target="../media/image1056.png"/><Relationship Id="rId158" Type="http://schemas.openxmlformats.org/officeDocument/2006/relationships/customXml" Target="../ink/ink1929.xml"/><Relationship Id="rId20" Type="http://schemas.openxmlformats.org/officeDocument/2006/relationships/customXml" Target="../ink/ink1860.xml"/><Relationship Id="rId41" Type="http://schemas.openxmlformats.org/officeDocument/2006/relationships/image" Target="../media/image1009.png"/><Relationship Id="rId62" Type="http://schemas.openxmlformats.org/officeDocument/2006/relationships/customXml" Target="../ink/ink1881.xml"/><Relationship Id="rId83" Type="http://schemas.openxmlformats.org/officeDocument/2006/relationships/image" Target="../media/image1030.png"/><Relationship Id="rId88" Type="http://schemas.openxmlformats.org/officeDocument/2006/relationships/customXml" Target="../ink/ink1894.xml"/><Relationship Id="rId111" Type="http://schemas.openxmlformats.org/officeDocument/2006/relationships/image" Target="../media/image1043.png"/><Relationship Id="rId132" Type="http://schemas.openxmlformats.org/officeDocument/2006/relationships/customXml" Target="../ink/ink1916.xml"/><Relationship Id="rId153" Type="http://schemas.openxmlformats.org/officeDocument/2006/relationships/image" Target="../media/image1064.png"/><Relationship Id="rId174" Type="http://schemas.openxmlformats.org/officeDocument/2006/relationships/customXml" Target="../ink/ink1937.xml"/><Relationship Id="rId179" Type="http://schemas.openxmlformats.org/officeDocument/2006/relationships/image" Target="../media/image1076.png"/><Relationship Id="rId195" Type="http://schemas.openxmlformats.org/officeDocument/2006/relationships/image" Target="../media/image1084.png"/><Relationship Id="rId209" Type="http://schemas.openxmlformats.org/officeDocument/2006/relationships/image" Target="../media/image1091.png"/><Relationship Id="rId190" Type="http://schemas.openxmlformats.org/officeDocument/2006/relationships/customXml" Target="../ink/ink1945.xml"/><Relationship Id="rId204" Type="http://schemas.openxmlformats.org/officeDocument/2006/relationships/customXml" Target="../ink/ink1952.xml"/><Relationship Id="rId15" Type="http://schemas.openxmlformats.org/officeDocument/2006/relationships/image" Target="../media/image997.png"/><Relationship Id="rId36" Type="http://schemas.openxmlformats.org/officeDocument/2006/relationships/customXml" Target="../ink/ink1868.xml"/><Relationship Id="rId57" Type="http://schemas.openxmlformats.org/officeDocument/2006/relationships/image" Target="../media/image1017.png"/><Relationship Id="rId106" Type="http://schemas.openxmlformats.org/officeDocument/2006/relationships/customXml" Target="../ink/ink1903.xml"/><Relationship Id="rId127" Type="http://schemas.openxmlformats.org/officeDocument/2006/relationships/image" Target="../media/image1051.png"/><Relationship Id="rId10" Type="http://schemas.openxmlformats.org/officeDocument/2006/relationships/customXml" Target="../ink/ink1855.xml"/><Relationship Id="rId31" Type="http://schemas.openxmlformats.org/officeDocument/2006/relationships/image" Target="../media/image1004.png"/><Relationship Id="rId52" Type="http://schemas.openxmlformats.org/officeDocument/2006/relationships/customXml" Target="../ink/ink1876.xml"/><Relationship Id="rId73" Type="http://schemas.openxmlformats.org/officeDocument/2006/relationships/image" Target="../media/image1025.png"/><Relationship Id="rId78" Type="http://schemas.openxmlformats.org/officeDocument/2006/relationships/customXml" Target="../ink/ink1889.xml"/><Relationship Id="rId94" Type="http://schemas.openxmlformats.org/officeDocument/2006/relationships/customXml" Target="../ink/ink1897.xml"/><Relationship Id="rId99" Type="http://schemas.openxmlformats.org/officeDocument/2006/relationships/image" Target="../media/image890.png"/><Relationship Id="rId101" Type="http://schemas.openxmlformats.org/officeDocument/2006/relationships/image" Target="../media/image1038.png"/><Relationship Id="rId122" Type="http://schemas.openxmlformats.org/officeDocument/2006/relationships/customXml" Target="../ink/ink1911.xml"/><Relationship Id="rId143" Type="http://schemas.openxmlformats.org/officeDocument/2006/relationships/image" Target="../media/image1059.png"/><Relationship Id="rId148" Type="http://schemas.openxmlformats.org/officeDocument/2006/relationships/customXml" Target="../ink/ink1924.xml"/><Relationship Id="rId164" Type="http://schemas.openxmlformats.org/officeDocument/2006/relationships/customXml" Target="../ink/ink1932.xml"/><Relationship Id="rId169" Type="http://schemas.openxmlformats.org/officeDocument/2006/relationships/image" Target="../media/image1072.png"/><Relationship Id="rId185" Type="http://schemas.openxmlformats.org/officeDocument/2006/relationships/image" Target="../media/image1079.png"/><Relationship Id="rId4" Type="http://schemas.openxmlformats.org/officeDocument/2006/relationships/customXml" Target="../ink/ink1852.xml"/><Relationship Id="rId9" Type="http://schemas.openxmlformats.org/officeDocument/2006/relationships/image" Target="../media/image994.png"/><Relationship Id="rId180" Type="http://schemas.openxmlformats.org/officeDocument/2006/relationships/customXml" Target="../ink/ink1940.xml"/><Relationship Id="rId26" Type="http://schemas.openxmlformats.org/officeDocument/2006/relationships/customXml" Target="../ink/ink1863.xml"/><Relationship Id="rId47" Type="http://schemas.openxmlformats.org/officeDocument/2006/relationships/image" Target="../media/image1012.png"/><Relationship Id="rId68" Type="http://schemas.openxmlformats.org/officeDocument/2006/relationships/customXml" Target="../ink/ink1884.xml"/><Relationship Id="rId89" Type="http://schemas.openxmlformats.org/officeDocument/2006/relationships/image" Target="../media/image1033.png"/><Relationship Id="rId112" Type="http://schemas.openxmlformats.org/officeDocument/2006/relationships/customXml" Target="../ink/ink1906.xml"/><Relationship Id="rId133" Type="http://schemas.openxmlformats.org/officeDocument/2006/relationships/image" Target="../media/image1054.png"/><Relationship Id="rId154" Type="http://schemas.openxmlformats.org/officeDocument/2006/relationships/customXml" Target="../ink/ink1927.xml"/><Relationship Id="rId175" Type="http://schemas.openxmlformats.org/officeDocument/2006/relationships/image" Target="../media/image1074.png"/><Relationship Id="rId196" Type="http://schemas.openxmlformats.org/officeDocument/2006/relationships/customXml" Target="../ink/ink1948.xml"/><Relationship Id="rId200" Type="http://schemas.openxmlformats.org/officeDocument/2006/relationships/customXml" Target="../ink/ink1950.xml"/><Relationship Id="rId16" Type="http://schemas.openxmlformats.org/officeDocument/2006/relationships/customXml" Target="../ink/ink1858.xml"/><Relationship Id="rId37" Type="http://schemas.openxmlformats.org/officeDocument/2006/relationships/image" Target="../media/image1007.png"/><Relationship Id="rId58" Type="http://schemas.openxmlformats.org/officeDocument/2006/relationships/customXml" Target="../ink/ink1879.xml"/><Relationship Id="rId79" Type="http://schemas.openxmlformats.org/officeDocument/2006/relationships/image" Target="../media/image1028.png"/><Relationship Id="rId102" Type="http://schemas.openxmlformats.org/officeDocument/2006/relationships/customXml" Target="../ink/ink1901.xml"/><Relationship Id="rId123" Type="http://schemas.openxmlformats.org/officeDocument/2006/relationships/image" Target="../media/image1049.png"/><Relationship Id="rId144" Type="http://schemas.openxmlformats.org/officeDocument/2006/relationships/customXml" Target="../ink/ink1922.xml"/><Relationship Id="rId90" Type="http://schemas.openxmlformats.org/officeDocument/2006/relationships/customXml" Target="../ink/ink1895.xml"/><Relationship Id="rId165" Type="http://schemas.openxmlformats.org/officeDocument/2006/relationships/image" Target="../media/image1070.png"/><Relationship Id="rId186" Type="http://schemas.openxmlformats.org/officeDocument/2006/relationships/customXml" Target="../ink/ink1943.xml"/><Relationship Id="rId27" Type="http://schemas.openxmlformats.org/officeDocument/2006/relationships/image" Target="../media/image1002.png"/><Relationship Id="rId48" Type="http://schemas.openxmlformats.org/officeDocument/2006/relationships/customXml" Target="../ink/ink1874.xml"/><Relationship Id="rId69" Type="http://schemas.openxmlformats.org/officeDocument/2006/relationships/image" Target="../media/image1023.png"/><Relationship Id="rId113" Type="http://schemas.openxmlformats.org/officeDocument/2006/relationships/image" Target="../media/image1044.png"/><Relationship Id="rId134" Type="http://schemas.openxmlformats.org/officeDocument/2006/relationships/customXml" Target="../ink/ink1917.xml"/><Relationship Id="rId80" Type="http://schemas.openxmlformats.org/officeDocument/2006/relationships/customXml" Target="../ink/ink1890.xml"/><Relationship Id="rId155" Type="http://schemas.openxmlformats.org/officeDocument/2006/relationships/image" Target="../media/image1065.png"/><Relationship Id="rId176" Type="http://schemas.openxmlformats.org/officeDocument/2006/relationships/customXml" Target="../ink/ink1938.xml"/><Relationship Id="rId197" Type="http://schemas.openxmlformats.org/officeDocument/2006/relationships/image" Target="../media/image1085.png"/><Relationship Id="rId201" Type="http://schemas.openxmlformats.org/officeDocument/2006/relationships/image" Target="../media/image1087.png"/><Relationship Id="rId17" Type="http://schemas.openxmlformats.org/officeDocument/2006/relationships/image" Target="../media/image998.png"/><Relationship Id="rId38" Type="http://schemas.openxmlformats.org/officeDocument/2006/relationships/customXml" Target="../ink/ink1869.xml"/><Relationship Id="rId59" Type="http://schemas.openxmlformats.org/officeDocument/2006/relationships/image" Target="../media/image1018.png"/><Relationship Id="rId103" Type="http://schemas.openxmlformats.org/officeDocument/2006/relationships/image" Target="../media/image1039.png"/><Relationship Id="rId124" Type="http://schemas.openxmlformats.org/officeDocument/2006/relationships/customXml" Target="../ink/ink1912.xml"/><Relationship Id="rId70" Type="http://schemas.openxmlformats.org/officeDocument/2006/relationships/customXml" Target="../ink/ink1885.xml"/><Relationship Id="rId91" Type="http://schemas.openxmlformats.org/officeDocument/2006/relationships/image" Target="../media/image1034.png"/><Relationship Id="rId145" Type="http://schemas.openxmlformats.org/officeDocument/2006/relationships/image" Target="../media/image1060.png"/><Relationship Id="rId166" Type="http://schemas.openxmlformats.org/officeDocument/2006/relationships/customXml" Target="../ink/ink1933.xml"/><Relationship Id="rId187" Type="http://schemas.openxmlformats.org/officeDocument/2006/relationships/image" Target="../media/image1080.png"/><Relationship Id="rId1" Type="http://schemas.openxmlformats.org/officeDocument/2006/relationships/slideLayout" Target="../slideLayouts/slideLayout2.xml"/><Relationship Id="rId28" Type="http://schemas.openxmlformats.org/officeDocument/2006/relationships/customXml" Target="../ink/ink1864.xml"/><Relationship Id="rId49" Type="http://schemas.openxmlformats.org/officeDocument/2006/relationships/image" Target="../media/image1013.png"/><Relationship Id="rId114" Type="http://schemas.openxmlformats.org/officeDocument/2006/relationships/customXml" Target="../ink/ink1907.xml"/><Relationship Id="rId60" Type="http://schemas.openxmlformats.org/officeDocument/2006/relationships/customXml" Target="../ink/ink1880.xml"/><Relationship Id="rId81" Type="http://schemas.openxmlformats.org/officeDocument/2006/relationships/image" Target="../media/image1029.png"/><Relationship Id="rId135" Type="http://schemas.openxmlformats.org/officeDocument/2006/relationships/image" Target="../media/image1055.png"/><Relationship Id="rId156" Type="http://schemas.openxmlformats.org/officeDocument/2006/relationships/customXml" Target="../ink/ink1928.xml"/><Relationship Id="rId177" Type="http://schemas.openxmlformats.org/officeDocument/2006/relationships/image" Target="../media/image1075.png"/><Relationship Id="rId198" Type="http://schemas.openxmlformats.org/officeDocument/2006/relationships/customXml" Target="../ink/ink1949.xml"/><Relationship Id="rId202" Type="http://schemas.openxmlformats.org/officeDocument/2006/relationships/customXml" Target="../ink/ink1951.xml"/><Relationship Id="rId18" Type="http://schemas.openxmlformats.org/officeDocument/2006/relationships/customXml" Target="../ink/ink1859.xml"/><Relationship Id="rId39" Type="http://schemas.openxmlformats.org/officeDocument/2006/relationships/image" Target="../media/image1008.png"/><Relationship Id="rId50" Type="http://schemas.openxmlformats.org/officeDocument/2006/relationships/customXml" Target="../ink/ink1875.xml"/><Relationship Id="rId104" Type="http://schemas.openxmlformats.org/officeDocument/2006/relationships/customXml" Target="../ink/ink1902.xml"/><Relationship Id="rId125" Type="http://schemas.openxmlformats.org/officeDocument/2006/relationships/image" Target="../media/image1050.png"/><Relationship Id="rId146" Type="http://schemas.openxmlformats.org/officeDocument/2006/relationships/customXml" Target="../ink/ink1923.xml"/><Relationship Id="rId167" Type="http://schemas.openxmlformats.org/officeDocument/2006/relationships/image" Target="../media/image1071.png"/><Relationship Id="rId188" Type="http://schemas.openxmlformats.org/officeDocument/2006/relationships/customXml" Target="../ink/ink1944.xml"/><Relationship Id="rId71" Type="http://schemas.openxmlformats.org/officeDocument/2006/relationships/image" Target="../media/image1024.png"/><Relationship Id="rId92" Type="http://schemas.openxmlformats.org/officeDocument/2006/relationships/customXml" Target="../ink/ink1896.xml"/><Relationship Id="rId2" Type="http://schemas.openxmlformats.org/officeDocument/2006/relationships/customXml" Target="../ink/ink1851.xml"/><Relationship Id="rId29" Type="http://schemas.openxmlformats.org/officeDocument/2006/relationships/image" Target="../media/image1003.png"/><Relationship Id="rId40" Type="http://schemas.openxmlformats.org/officeDocument/2006/relationships/customXml" Target="../ink/ink1870.xml"/><Relationship Id="rId115" Type="http://schemas.openxmlformats.org/officeDocument/2006/relationships/image" Target="../media/image1045.png"/><Relationship Id="rId136" Type="http://schemas.openxmlformats.org/officeDocument/2006/relationships/customXml" Target="../ink/ink1918.xml"/><Relationship Id="rId157" Type="http://schemas.openxmlformats.org/officeDocument/2006/relationships/image" Target="../media/image1066.png"/><Relationship Id="rId178" Type="http://schemas.openxmlformats.org/officeDocument/2006/relationships/customXml" Target="../ink/ink1939.xml"/></Relationships>
</file>

<file path=ppt/slides/_rels/slide41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1046.png"/><Relationship Id="rId21" Type="http://schemas.openxmlformats.org/officeDocument/2006/relationships/image" Target="../media/image1000.png"/><Relationship Id="rId42" Type="http://schemas.openxmlformats.org/officeDocument/2006/relationships/customXml" Target="../ink/ink1975.xml"/><Relationship Id="rId63" Type="http://schemas.openxmlformats.org/officeDocument/2006/relationships/image" Target="../media/image1020.png"/><Relationship Id="rId84" Type="http://schemas.openxmlformats.org/officeDocument/2006/relationships/customXml" Target="../ink/ink1996.xml"/><Relationship Id="rId138" Type="http://schemas.openxmlformats.org/officeDocument/2006/relationships/customXml" Target="../ink/ink2023.xml"/><Relationship Id="rId159" Type="http://schemas.openxmlformats.org/officeDocument/2006/relationships/image" Target="../media/image1067.png"/><Relationship Id="rId170" Type="http://schemas.openxmlformats.org/officeDocument/2006/relationships/customXml" Target="../ink/ink2039.xml"/><Relationship Id="rId191" Type="http://schemas.openxmlformats.org/officeDocument/2006/relationships/image" Target="../media/image1082.png"/><Relationship Id="rId205" Type="http://schemas.openxmlformats.org/officeDocument/2006/relationships/image" Target="../media/image1089.png"/><Relationship Id="rId107" Type="http://schemas.openxmlformats.org/officeDocument/2006/relationships/image" Target="../media/image1041.png"/><Relationship Id="rId11" Type="http://schemas.openxmlformats.org/officeDocument/2006/relationships/image" Target="../media/image995.png"/><Relationship Id="rId32" Type="http://schemas.openxmlformats.org/officeDocument/2006/relationships/customXml" Target="../ink/ink1970.xml"/><Relationship Id="rId53" Type="http://schemas.openxmlformats.org/officeDocument/2006/relationships/image" Target="../media/image1015.png"/><Relationship Id="rId74" Type="http://schemas.openxmlformats.org/officeDocument/2006/relationships/customXml" Target="../ink/ink1991.xml"/><Relationship Id="rId128" Type="http://schemas.openxmlformats.org/officeDocument/2006/relationships/customXml" Target="../ink/ink2018.xml"/><Relationship Id="rId149" Type="http://schemas.openxmlformats.org/officeDocument/2006/relationships/image" Target="../media/image1062.png"/><Relationship Id="rId5" Type="http://schemas.openxmlformats.org/officeDocument/2006/relationships/image" Target="../media/image992.png"/><Relationship Id="rId95" Type="http://schemas.openxmlformats.org/officeDocument/2006/relationships/image" Target="../media/image1036.png"/><Relationship Id="rId160" Type="http://schemas.openxmlformats.org/officeDocument/2006/relationships/customXml" Target="../ink/ink2034.xml"/><Relationship Id="rId181" Type="http://schemas.openxmlformats.org/officeDocument/2006/relationships/image" Target="../media/image1077.png"/><Relationship Id="rId216" Type="http://schemas.openxmlformats.org/officeDocument/2006/relationships/customXml" Target="../ink/ink2062.xml"/><Relationship Id="rId22" Type="http://schemas.openxmlformats.org/officeDocument/2006/relationships/customXml" Target="../ink/ink1965.xml"/><Relationship Id="rId43" Type="http://schemas.openxmlformats.org/officeDocument/2006/relationships/image" Target="../media/image1010.png"/><Relationship Id="rId64" Type="http://schemas.openxmlformats.org/officeDocument/2006/relationships/customXml" Target="../ink/ink1986.xml"/><Relationship Id="rId118" Type="http://schemas.openxmlformats.org/officeDocument/2006/relationships/customXml" Target="../ink/ink2013.xml"/><Relationship Id="rId139" Type="http://schemas.openxmlformats.org/officeDocument/2006/relationships/image" Target="../media/image1057.png"/><Relationship Id="rId85" Type="http://schemas.openxmlformats.org/officeDocument/2006/relationships/image" Target="../media/image1031.png"/><Relationship Id="rId150" Type="http://schemas.openxmlformats.org/officeDocument/2006/relationships/customXml" Target="../ink/ink2029.xml"/><Relationship Id="rId171" Type="http://schemas.openxmlformats.org/officeDocument/2006/relationships/image" Target="../media/image382.png"/><Relationship Id="rId192" Type="http://schemas.openxmlformats.org/officeDocument/2006/relationships/customXml" Target="../ink/ink2050.xml"/><Relationship Id="rId206" Type="http://schemas.openxmlformats.org/officeDocument/2006/relationships/customXml" Target="../ink/ink2057.xml"/><Relationship Id="rId12" Type="http://schemas.openxmlformats.org/officeDocument/2006/relationships/customXml" Target="../ink/ink1960.xml"/><Relationship Id="rId33" Type="http://schemas.openxmlformats.org/officeDocument/2006/relationships/image" Target="../media/image1005.png"/><Relationship Id="rId108" Type="http://schemas.openxmlformats.org/officeDocument/2006/relationships/customXml" Target="../ink/ink2008.xml"/><Relationship Id="rId129" Type="http://schemas.openxmlformats.org/officeDocument/2006/relationships/image" Target="../media/image1052.png"/><Relationship Id="rId54" Type="http://schemas.openxmlformats.org/officeDocument/2006/relationships/customXml" Target="../ink/ink1981.xml"/><Relationship Id="rId75" Type="http://schemas.openxmlformats.org/officeDocument/2006/relationships/image" Target="../media/image1026.png"/><Relationship Id="rId96" Type="http://schemas.openxmlformats.org/officeDocument/2006/relationships/customXml" Target="../ink/ink2002.xml"/><Relationship Id="rId140" Type="http://schemas.openxmlformats.org/officeDocument/2006/relationships/customXml" Target="../ink/ink2024.xml"/><Relationship Id="rId161" Type="http://schemas.openxmlformats.org/officeDocument/2006/relationships/image" Target="../media/image1068.png"/><Relationship Id="rId182" Type="http://schemas.openxmlformats.org/officeDocument/2006/relationships/customXml" Target="../ink/ink2045.xml"/><Relationship Id="rId217" Type="http://schemas.openxmlformats.org/officeDocument/2006/relationships/image" Target="../media/image1095.png"/><Relationship Id="rId6" Type="http://schemas.openxmlformats.org/officeDocument/2006/relationships/customXml" Target="../ink/ink1957.xml"/><Relationship Id="rId23" Type="http://schemas.openxmlformats.org/officeDocument/2006/relationships/image" Target="../media/image71.png"/><Relationship Id="rId119" Type="http://schemas.openxmlformats.org/officeDocument/2006/relationships/image" Target="../media/image1047.png"/><Relationship Id="rId44" Type="http://schemas.openxmlformats.org/officeDocument/2006/relationships/customXml" Target="../ink/ink1976.xml"/><Relationship Id="rId65" Type="http://schemas.openxmlformats.org/officeDocument/2006/relationships/image" Target="../media/image1021.png"/><Relationship Id="rId86" Type="http://schemas.openxmlformats.org/officeDocument/2006/relationships/customXml" Target="../ink/ink1997.xml"/><Relationship Id="rId130" Type="http://schemas.openxmlformats.org/officeDocument/2006/relationships/customXml" Target="../ink/ink2019.xml"/><Relationship Id="rId151" Type="http://schemas.openxmlformats.org/officeDocument/2006/relationships/image" Target="../media/image1063.png"/><Relationship Id="rId172" Type="http://schemas.openxmlformats.org/officeDocument/2006/relationships/customXml" Target="../ink/ink2040.xml"/><Relationship Id="rId193" Type="http://schemas.openxmlformats.org/officeDocument/2006/relationships/image" Target="../media/image1083.png"/><Relationship Id="rId207" Type="http://schemas.openxmlformats.org/officeDocument/2006/relationships/image" Target="../media/image1090.png"/><Relationship Id="rId13" Type="http://schemas.openxmlformats.org/officeDocument/2006/relationships/image" Target="../media/image996.png"/><Relationship Id="rId109" Type="http://schemas.openxmlformats.org/officeDocument/2006/relationships/image" Target="../media/image1042.png"/><Relationship Id="rId34" Type="http://schemas.openxmlformats.org/officeDocument/2006/relationships/customXml" Target="../ink/ink1971.xml"/><Relationship Id="rId55" Type="http://schemas.openxmlformats.org/officeDocument/2006/relationships/image" Target="../media/image1016.png"/><Relationship Id="rId76" Type="http://schemas.openxmlformats.org/officeDocument/2006/relationships/customXml" Target="../ink/ink1992.xml"/><Relationship Id="rId97" Type="http://schemas.openxmlformats.org/officeDocument/2006/relationships/image" Target="../media/image1037.png"/><Relationship Id="rId120" Type="http://schemas.openxmlformats.org/officeDocument/2006/relationships/customXml" Target="../ink/ink2014.xml"/><Relationship Id="rId141" Type="http://schemas.openxmlformats.org/officeDocument/2006/relationships/image" Target="../media/image1058.png"/><Relationship Id="rId7" Type="http://schemas.openxmlformats.org/officeDocument/2006/relationships/image" Target="../media/image993.png"/><Relationship Id="rId162" Type="http://schemas.openxmlformats.org/officeDocument/2006/relationships/customXml" Target="../ink/ink2035.xml"/><Relationship Id="rId183" Type="http://schemas.openxmlformats.org/officeDocument/2006/relationships/image" Target="../media/image1078.png"/><Relationship Id="rId218" Type="http://schemas.openxmlformats.org/officeDocument/2006/relationships/customXml" Target="../ink/ink2063.xml"/><Relationship Id="rId24" Type="http://schemas.openxmlformats.org/officeDocument/2006/relationships/customXml" Target="../ink/ink1966.xml"/><Relationship Id="rId45" Type="http://schemas.openxmlformats.org/officeDocument/2006/relationships/image" Target="../media/image1011.png"/><Relationship Id="rId66" Type="http://schemas.openxmlformats.org/officeDocument/2006/relationships/customXml" Target="../ink/ink1987.xml"/><Relationship Id="rId87" Type="http://schemas.openxmlformats.org/officeDocument/2006/relationships/image" Target="../media/image1032.png"/><Relationship Id="rId110" Type="http://schemas.openxmlformats.org/officeDocument/2006/relationships/customXml" Target="../ink/ink2009.xml"/><Relationship Id="rId131" Type="http://schemas.openxmlformats.org/officeDocument/2006/relationships/image" Target="../media/image1053.png"/><Relationship Id="rId152" Type="http://schemas.openxmlformats.org/officeDocument/2006/relationships/customXml" Target="../ink/ink2030.xml"/><Relationship Id="rId173" Type="http://schemas.openxmlformats.org/officeDocument/2006/relationships/image" Target="../media/image1073.png"/><Relationship Id="rId194" Type="http://schemas.openxmlformats.org/officeDocument/2006/relationships/customXml" Target="../ink/ink2051.xml"/><Relationship Id="rId208" Type="http://schemas.openxmlformats.org/officeDocument/2006/relationships/customXml" Target="../ink/ink2058.xml"/><Relationship Id="rId14" Type="http://schemas.openxmlformats.org/officeDocument/2006/relationships/customXml" Target="../ink/ink1961.xml"/><Relationship Id="rId35" Type="http://schemas.openxmlformats.org/officeDocument/2006/relationships/image" Target="../media/image1006.png"/><Relationship Id="rId56" Type="http://schemas.openxmlformats.org/officeDocument/2006/relationships/customXml" Target="../ink/ink1982.xml"/><Relationship Id="rId77" Type="http://schemas.openxmlformats.org/officeDocument/2006/relationships/image" Target="../media/image1027.png"/><Relationship Id="rId100" Type="http://schemas.openxmlformats.org/officeDocument/2006/relationships/customXml" Target="../ink/ink2004.xml"/><Relationship Id="rId8" Type="http://schemas.openxmlformats.org/officeDocument/2006/relationships/customXml" Target="../ink/ink1958.xml"/><Relationship Id="rId51" Type="http://schemas.openxmlformats.org/officeDocument/2006/relationships/image" Target="../media/image1014.png"/><Relationship Id="rId72" Type="http://schemas.openxmlformats.org/officeDocument/2006/relationships/customXml" Target="../ink/ink1990.xml"/><Relationship Id="rId93" Type="http://schemas.openxmlformats.org/officeDocument/2006/relationships/image" Target="../media/image1035.png"/><Relationship Id="rId98" Type="http://schemas.openxmlformats.org/officeDocument/2006/relationships/customXml" Target="../ink/ink2003.xml"/><Relationship Id="rId121" Type="http://schemas.openxmlformats.org/officeDocument/2006/relationships/image" Target="../media/image1048.png"/><Relationship Id="rId142" Type="http://schemas.openxmlformats.org/officeDocument/2006/relationships/customXml" Target="../ink/ink2025.xml"/><Relationship Id="rId163" Type="http://schemas.openxmlformats.org/officeDocument/2006/relationships/image" Target="../media/image1069.png"/><Relationship Id="rId184" Type="http://schemas.openxmlformats.org/officeDocument/2006/relationships/customXml" Target="../ink/ink2046.xml"/><Relationship Id="rId189" Type="http://schemas.openxmlformats.org/officeDocument/2006/relationships/image" Target="../media/image1081.png"/><Relationship Id="rId219" Type="http://schemas.openxmlformats.org/officeDocument/2006/relationships/image" Target="../media/image1096.png"/><Relationship Id="rId3" Type="http://schemas.openxmlformats.org/officeDocument/2006/relationships/image" Target="../media/image991.png"/><Relationship Id="rId214" Type="http://schemas.openxmlformats.org/officeDocument/2006/relationships/customXml" Target="../ink/ink2061.xml"/><Relationship Id="rId25" Type="http://schemas.openxmlformats.org/officeDocument/2006/relationships/image" Target="../media/image1001.png"/><Relationship Id="rId46" Type="http://schemas.openxmlformats.org/officeDocument/2006/relationships/customXml" Target="../ink/ink1977.xml"/><Relationship Id="rId67" Type="http://schemas.openxmlformats.org/officeDocument/2006/relationships/image" Target="../media/image1022.png"/><Relationship Id="rId116" Type="http://schemas.openxmlformats.org/officeDocument/2006/relationships/customXml" Target="../ink/ink2012.xml"/><Relationship Id="rId137" Type="http://schemas.openxmlformats.org/officeDocument/2006/relationships/image" Target="../media/image1056.png"/><Relationship Id="rId158" Type="http://schemas.openxmlformats.org/officeDocument/2006/relationships/customXml" Target="../ink/ink2033.xml"/><Relationship Id="rId20" Type="http://schemas.openxmlformats.org/officeDocument/2006/relationships/customXml" Target="../ink/ink1964.xml"/><Relationship Id="rId41" Type="http://schemas.openxmlformats.org/officeDocument/2006/relationships/image" Target="../media/image1009.png"/><Relationship Id="rId62" Type="http://schemas.openxmlformats.org/officeDocument/2006/relationships/customXml" Target="../ink/ink1985.xml"/><Relationship Id="rId83" Type="http://schemas.openxmlformats.org/officeDocument/2006/relationships/image" Target="../media/image1030.png"/><Relationship Id="rId88" Type="http://schemas.openxmlformats.org/officeDocument/2006/relationships/customXml" Target="../ink/ink1998.xml"/><Relationship Id="rId111" Type="http://schemas.openxmlformats.org/officeDocument/2006/relationships/image" Target="../media/image1043.png"/><Relationship Id="rId132" Type="http://schemas.openxmlformats.org/officeDocument/2006/relationships/customXml" Target="../ink/ink2020.xml"/><Relationship Id="rId153" Type="http://schemas.openxmlformats.org/officeDocument/2006/relationships/image" Target="../media/image1064.png"/><Relationship Id="rId174" Type="http://schemas.openxmlformats.org/officeDocument/2006/relationships/customXml" Target="../ink/ink2041.xml"/><Relationship Id="rId179" Type="http://schemas.openxmlformats.org/officeDocument/2006/relationships/image" Target="../media/image1076.png"/><Relationship Id="rId195" Type="http://schemas.openxmlformats.org/officeDocument/2006/relationships/image" Target="../media/image1084.png"/><Relationship Id="rId209" Type="http://schemas.openxmlformats.org/officeDocument/2006/relationships/image" Target="../media/image1091.png"/><Relationship Id="rId190" Type="http://schemas.openxmlformats.org/officeDocument/2006/relationships/customXml" Target="../ink/ink2049.xml"/><Relationship Id="rId204" Type="http://schemas.openxmlformats.org/officeDocument/2006/relationships/customXml" Target="../ink/ink2056.xml"/><Relationship Id="rId220" Type="http://schemas.openxmlformats.org/officeDocument/2006/relationships/customXml" Target="../ink/ink2064.xml"/><Relationship Id="rId15" Type="http://schemas.openxmlformats.org/officeDocument/2006/relationships/image" Target="../media/image997.png"/><Relationship Id="rId36" Type="http://schemas.openxmlformats.org/officeDocument/2006/relationships/customXml" Target="../ink/ink1972.xml"/><Relationship Id="rId57" Type="http://schemas.openxmlformats.org/officeDocument/2006/relationships/image" Target="../media/image1017.png"/><Relationship Id="rId106" Type="http://schemas.openxmlformats.org/officeDocument/2006/relationships/customXml" Target="../ink/ink2007.xml"/><Relationship Id="rId127" Type="http://schemas.openxmlformats.org/officeDocument/2006/relationships/image" Target="../media/image1051.png"/><Relationship Id="rId10" Type="http://schemas.openxmlformats.org/officeDocument/2006/relationships/customXml" Target="../ink/ink1959.xml"/><Relationship Id="rId31" Type="http://schemas.openxmlformats.org/officeDocument/2006/relationships/image" Target="../media/image1004.png"/><Relationship Id="rId52" Type="http://schemas.openxmlformats.org/officeDocument/2006/relationships/customXml" Target="../ink/ink1980.xml"/><Relationship Id="rId73" Type="http://schemas.openxmlformats.org/officeDocument/2006/relationships/image" Target="../media/image1025.png"/><Relationship Id="rId78" Type="http://schemas.openxmlformats.org/officeDocument/2006/relationships/customXml" Target="../ink/ink1993.xml"/><Relationship Id="rId94" Type="http://schemas.openxmlformats.org/officeDocument/2006/relationships/customXml" Target="../ink/ink2001.xml"/><Relationship Id="rId99" Type="http://schemas.openxmlformats.org/officeDocument/2006/relationships/image" Target="../media/image890.png"/><Relationship Id="rId101" Type="http://schemas.openxmlformats.org/officeDocument/2006/relationships/image" Target="../media/image1038.png"/><Relationship Id="rId122" Type="http://schemas.openxmlformats.org/officeDocument/2006/relationships/customXml" Target="../ink/ink2015.xml"/><Relationship Id="rId143" Type="http://schemas.openxmlformats.org/officeDocument/2006/relationships/image" Target="../media/image1059.png"/><Relationship Id="rId148" Type="http://schemas.openxmlformats.org/officeDocument/2006/relationships/customXml" Target="../ink/ink2028.xml"/><Relationship Id="rId164" Type="http://schemas.openxmlformats.org/officeDocument/2006/relationships/customXml" Target="../ink/ink2036.xml"/><Relationship Id="rId169" Type="http://schemas.openxmlformats.org/officeDocument/2006/relationships/image" Target="../media/image1072.png"/><Relationship Id="rId185" Type="http://schemas.openxmlformats.org/officeDocument/2006/relationships/image" Target="../media/image1079.png"/><Relationship Id="rId4" Type="http://schemas.openxmlformats.org/officeDocument/2006/relationships/customXml" Target="../ink/ink1956.xml"/><Relationship Id="rId9" Type="http://schemas.openxmlformats.org/officeDocument/2006/relationships/image" Target="../media/image994.png"/><Relationship Id="rId180" Type="http://schemas.openxmlformats.org/officeDocument/2006/relationships/customXml" Target="../ink/ink2044.xml"/><Relationship Id="rId210" Type="http://schemas.openxmlformats.org/officeDocument/2006/relationships/customXml" Target="../ink/ink2059.xml"/><Relationship Id="rId215" Type="http://schemas.openxmlformats.org/officeDocument/2006/relationships/image" Target="../media/image1094.png"/><Relationship Id="rId26" Type="http://schemas.openxmlformats.org/officeDocument/2006/relationships/customXml" Target="../ink/ink1967.xml"/><Relationship Id="rId47" Type="http://schemas.openxmlformats.org/officeDocument/2006/relationships/image" Target="../media/image1012.png"/><Relationship Id="rId68" Type="http://schemas.openxmlformats.org/officeDocument/2006/relationships/customXml" Target="../ink/ink1988.xml"/><Relationship Id="rId89" Type="http://schemas.openxmlformats.org/officeDocument/2006/relationships/image" Target="../media/image1033.png"/><Relationship Id="rId112" Type="http://schemas.openxmlformats.org/officeDocument/2006/relationships/customXml" Target="../ink/ink2010.xml"/><Relationship Id="rId133" Type="http://schemas.openxmlformats.org/officeDocument/2006/relationships/image" Target="../media/image1054.png"/><Relationship Id="rId154" Type="http://schemas.openxmlformats.org/officeDocument/2006/relationships/customXml" Target="../ink/ink2031.xml"/><Relationship Id="rId175" Type="http://schemas.openxmlformats.org/officeDocument/2006/relationships/image" Target="../media/image1074.png"/><Relationship Id="rId196" Type="http://schemas.openxmlformats.org/officeDocument/2006/relationships/customXml" Target="../ink/ink2052.xml"/><Relationship Id="rId200" Type="http://schemas.openxmlformats.org/officeDocument/2006/relationships/customXml" Target="../ink/ink2054.xml"/><Relationship Id="rId16" Type="http://schemas.openxmlformats.org/officeDocument/2006/relationships/customXml" Target="../ink/ink1962.xml"/><Relationship Id="rId221" Type="http://schemas.openxmlformats.org/officeDocument/2006/relationships/image" Target="../media/image1097.png"/><Relationship Id="rId37" Type="http://schemas.openxmlformats.org/officeDocument/2006/relationships/image" Target="../media/image1007.png"/><Relationship Id="rId58" Type="http://schemas.openxmlformats.org/officeDocument/2006/relationships/customXml" Target="../ink/ink1983.xml"/><Relationship Id="rId79" Type="http://schemas.openxmlformats.org/officeDocument/2006/relationships/image" Target="../media/image1028.png"/><Relationship Id="rId102" Type="http://schemas.openxmlformats.org/officeDocument/2006/relationships/customXml" Target="../ink/ink2005.xml"/><Relationship Id="rId123" Type="http://schemas.openxmlformats.org/officeDocument/2006/relationships/image" Target="../media/image1049.png"/><Relationship Id="rId144" Type="http://schemas.openxmlformats.org/officeDocument/2006/relationships/customXml" Target="../ink/ink2026.xml"/><Relationship Id="rId90" Type="http://schemas.openxmlformats.org/officeDocument/2006/relationships/customXml" Target="../ink/ink1999.xml"/><Relationship Id="rId165" Type="http://schemas.openxmlformats.org/officeDocument/2006/relationships/image" Target="../media/image1070.png"/><Relationship Id="rId186" Type="http://schemas.openxmlformats.org/officeDocument/2006/relationships/customXml" Target="../ink/ink2047.xml"/><Relationship Id="rId211" Type="http://schemas.openxmlformats.org/officeDocument/2006/relationships/image" Target="../media/image1092.png"/><Relationship Id="rId27" Type="http://schemas.openxmlformats.org/officeDocument/2006/relationships/image" Target="../media/image1002.png"/><Relationship Id="rId48" Type="http://schemas.openxmlformats.org/officeDocument/2006/relationships/customXml" Target="../ink/ink1978.xml"/><Relationship Id="rId69" Type="http://schemas.openxmlformats.org/officeDocument/2006/relationships/image" Target="../media/image1023.png"/><Relationship Id="rId113" Type="http://schemas.openxmlformats.org/officeDocument/2006/relationships/image" Target="../media/image1044.png"/><Relationship Id="rId134" Type="http://schemas.openxmlformats.org/officeDocument/2006/relationships/customXml" Target="../ink/ink2021.xml"/><Relationship Id="rId80" Type="http://schemas.openxmlformats.org/officeDocument/2006/relationships/customXml" Target="../ink/ink1994.xml"/><Relationship Id="rId155" Type="http://schemas.openxmlformats.org/officeDocument/2006/relationships/image" Target="../media/image1065.png"/><Relationship Id="rId176" Type="http://schemas.openxmlformats.org/officeDocument/2006/relationships/customXml" Target="../ink/ink2042.xml"/><Relationship Id="rId197" Type="http://schemas.openxmlformats.org/officeDocument/2006/relationships/image" Target="../media/image1085.png"/><Relationship Id="rId201" Type="http://schemas.openxmlformats.org/officeDocument/2006/relationships/image" Target="../media/image1087.png"/><Relationship Id="rId222" Type="http://schemas.openxmlformats.org/officeDocument/2006/relationships/customXml" Target="../ink/ink2065.xml"/><Relationship Id="rId17" Type="http://schemas.openxmlformats.org/officeDocument/2006/relationships/image" Target="../media/image998.png"/><Relationship Id="rId38" Type="http://schemas.openxmlformats.org/officeDocument/2006/relationships/customXml" Target="../ink/ink1973.xml"/><Relationship Id="rId59" Type="http://schemas.openxmlformats.org/officeDocument/2006/relationships/image" Target="../media/image1018.png"/><Relationship Id="rId103" Type="http://schemas.openxmlformats.org/officeDocument/2006/relationships/image" Target="../media/image1039.png"/><Relationship Id="rId124" Type="http://schemas.openxmlformats.org/officeDocument/2006/relationships/customXml" Target="../ink/ink2016.xml"/><Relationship Id="rId70" Type="http://schemas.openxmlformats.org/officeDocument/2006/relationships/customXml" Target="../ink/ink1989.xml"/><Relationship Id="rId91" Type="http://schemas.openxmlformats.org/officeDocument/2006/relationships/image" Target="../media/image1034.png"/><Relationship Id="rId145" Type="http://schemas.openxmlformats.org/officeDocument/2006/relationships/image" Target="../media/image1060.png"/><Relationship Id="rId166" Type="http://schemas.openxmlformats.org/officeDocument/2006/relationships/customXml" Target="../ink/ink2037.xml"/><Relationship Id="rId187" Type="http://schemas.openxmlformats.org/officeDocument/2006/relationships/image" Target="../media/image1080.png"/><Relationship Id="rId1" Type="http://schemas.openxmlformats.org/officeDocument/2006/relationships/slideLayout" Target="../slideLayouts/slideLayout2.xml"/><Relationship Id="rId212" Type="http://schemas.openxmlformats.org/officeDocument/2006/relationships/customXml" Target="../ink/ink2060.xml"/><Relationship Id="rId28" Type="http://schemas.openxmlformats.org/officeDocument/2006/relationships/customXml" Target="../ink/ink1968.xml"/><Relationship Id="rId49" Type="http://schemas.openxmlformats.org/officeDocument/2006/relationships/image" Target="../media/image1013.png"/><Relationship Id="rId114" Type="http://schemas.openxmlformats.org/officeDocument/2006/relationships/customXml" Target="../ink/ink2011.xml"/><Relationship Id="rId60" Type="http://schemas.openxmlformats.org/officeDocument/2006/relationships/customXml" Target="../ink/ink1984.xml"/><Relationship Id="rId81" Type="http://schemas.openxmlformats.org/officeDocument/2006/relationships/image" Target="../media/image1029.png"/><Relationship Id="rId135" Type="http://schemas.openxmlformats.org/officeDocument/2006/relationships/image" Target="../media/image1055.png"/><Relationship Id="rId156" Type="http://schemas.openxmlformats.org/officeDocument/2006/relationships/customXml" Target="../ink/ink2032.xml"/><Relationship Id="rId177" Type="http://schemas.openxmlformats.org/officeDocument/2006/relationships/image" Target="../media/image1075.png"/><Relationship Id="rId198" Type="http://schemas.openxmlformats.org/officeDocument/2006/relationships/customXml" Target="../ink/ink2053.xml"/><Relationship Id="rId202" Type="http://schemas.openxmlformats.org/officeDocument/2006/relationships/customXml" Target="../ink/ink2055.xml"/><Relationship Id="rId223" Type="http://schemas.openxmlformats.org/officeDocument/2006/relationships/image" Target="../media/image1098.png"/><Relationship Id="rId18" Type="http://schemas.openxmlformats.org/officeDocument/2006/relationships/customXml" Target="../ink/ink1963.xml"/><Relationship Id="rId39" Type="http://schemas.openxmlformats.org/officeDocument/2006/relationships/image" Target="../media/image1008.png"/><Relationship Id="rId50" Type="http://schemas.openxmlformats.org/officeDocument/2006/relationships/customXml" Target="../ink/ink1979.xml"/><Relationship Id="rId104" Type="http://schemas.openxmlformats.org/officeDocument/2006/relationships/customXml" Target="../ink/ink2006.xml"/><Relationship Id="rId125" Type="http://schemas.openxmlformats.org/officeDocument/2006/relationships/image" Target="../media/image1050.png"/><Relationship Id="rId146" Type="http://schemas.openxmlformats.org/officeDocument/2006/relationships/customXml" Target="../ink/ink2027.xml"/><Relationship Id="rId167" Type="http://schemas.openxmlformats.org/officeDocument/2006/relationships/image" Target="../media/image1071.png"/><Relationship Id="rId188" Type="http://schemas.openxmlformats.org/officeDocument/2006/relationships/customXml" Target="../ink/ink2048.xml"/><Relationship Id="rId71" Type="http://schemas.openxmlformats.org/officeDocument/2006/relationships/image" Target="../media/image1024.png"/><Relationship Id="rId92" Type="http://schemas.openxmlformats.org/officeDocument/2006/relationships/customXml" Target="../ink/ink2000.xml"/><Relationship Id="rId213" Type="http://schemas.openxmlformats.org/officeDocument/2006/relationships/image" Target="../media/image1093.png"/><Relationship Id="rId2" Type="http://schemas.openxmlformats.org/officeDocument/2006/relationships/customXml" Target="../ink/ink1955.xml"/><Relationship Id="rId29" Type="http://schemas.openxmlformats.org/officeDocument/2006/relationships/image" Target="../media/image1003.png"/><Relationship Id="rId40" Type="http://schemas.openxmlformats.org/officeDocument/2006/relationships/customXml" Target="../ink/ink1974.xml"/><Relationship Id="rId115" Type="http://schemas.openxmlformats.org/officeDocument/2006/relationships/image" Target="../media/image1045.png"/><Relationship Id="rId136" Type="http://schemas.openxmlformats.org/officeDocument/2006/relationships/customXml" Target="../ink/ink2022.xml"/><Relationship Id="rId157" Type="http://schemas.openxmlformats.org/officeDocument/2006/relationships/image" Target="../media/image1066.png"/><Relationship Id="rId178" Type="http://schemas.openxmlformats.org/officeDocument/2006/relationships/customXml" Target="../ink/ink2043.xml"/><Relationship Id="rId61" Type="http://schemas.openxmlformats.org/officeDocument/2006/relationships/image" Target="../media/image1019.png"/><Relationship Id="rId82" Type="http://schemas.openxmlformats.org/officeDocument/2006/relationships/customXml" Target="../ink/ink1995.xml"/><Relationship Id="rId199" Type="http://schemas.openxmlformats.org/officeDocument/2006/relationships/image" Target="../media/image1086.png"/><Relationship Id="rId203" Type="http://schemas.openxmlformats.org/officeDocument/2006/relationships/image" Target="../media/image1088.png"/><Relationship Id="rId19" Type="http://schemas.openxmlformats.org/officeDocument/2006/relationships/image" Target="../media/image999.png"/><Relationship Id="rId30" Type="http://schemas.openxmlformats.org/officeDocument/2006/relationships/customXml" Target="../ink/ink1969.xml"/><Relationship Id="rId105" Type="http://schemas.openxmlformats.org/officeDocument/2006/relationships/image" Target="../media/image1040.png"/><Relationship Id="rId126" Type="http://schemas.openxmlformats.org/officeDocument/2006/relationships/customXml" Target="../ink/ink2017.xml"/><Relationship Id="rId147" Type="http://schemas.openxmlformats.org/officeDocument/2006/relationships/image" Target="../media/image1061.png"/><Relationship Id="rId168" Type="http://schemas.openxmlformats.org/officeDocument/2006/relationships/customXml" Target="../ink/ink2038.xml"/></Relationships>
</file>

<file path=ppt/slides/_rels/slide42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1046.png"/><Relationship Id="rId21" Type="http://schemas.openxmlformats.org/officeDocument/2006/relationships/image" Target="../media/image1000.png"/><Relationship Id="rId42" Type="http://schemas.openxmlformats.org/officeDocument/2006/relationships/customXml" Target="../ink/ink2086.xml"/><Relationship Id="rId63" Type="http://schemas.openxmlformats.org/officeDocument/2006/relationships/image" Target="../media/image1020.png"/><Relationship Id="rId84" Type="http://schemas.openxmlformats.org/officeDocument/2006/relationships/customXml" Target="../ink/ink2107.xml"/><Relationship Id="rId138" Type="http://schemas.openxmlformats.org/officeDocument/2006/relationships/customXml" Target="../ink/ink2134.xml"/><Relationship Id="rId159" Type="http://schemas.openxmlformats.org/officeDocument/2006/relationships/image" Target="../media/image1067.png"/><Relationship Id="rId170" Type="http://schemas.openxmlformats.org/officeDocument/2006/relationships/customXml" Target="../ink/ink2150.xml"/><Relationship Id="rId191" Type="http://schemas.openxmlformats.org/officeDocument/2006/relationships/image" Target="../media/image1082.png"/><Relationship Id="rId205" Type="http://schemas.openxmlformats.org/officeDocument/2006/relationships/image" Target="../media/image1089.png"/><Relationship Id="rId226" Type="http://schemas.openxmlformats.org/officeDocument/2006/relationships/customXml" Target="../ink/ink2178.xml"/><Relationship Id="rId107" Type="http://schemas.openxmlformats.org/officeDocument/2006/relationships/image" Target="../media/image1041.png"/><Relationship Id="rId11" Type="http://schemas.openxmlformats.org/officeDocument/2006/relationships/image" Target="../media/image995.png"/><Relationship Id="rId32" Type="http://schemas.openxmlformats.org/officeDocument/2006/relationships/customXml" Target="../ink/ink2081.xml"/><Relationship Id="rId53" Type="http://schemas.openxmlformats.org/officeDocument/2006/relationships/image" Target="../media/image1015.png"/><Relationship Id="rId74" Type="http://schemas.openxmlformats.org/officeDocument/2006/relationships/customXml" Target="../ink/ink2102.xml"/><Relationship Id="rId128" Type="http://schemas.openxmlformats.org/officeDocument/2006/relationships/customXml" Target="../ink/ink2129.xml"/><Relationship Id="rId149" Type="http://schemas.openxmlformats.org/officeDocument/2006/relationships/image" Target="../media/image1062.png"/><Relationship Id="rId5" Type="http://schemas.openxmlformats.org/officeDocument/2006/relationships/image" Target="../media/image992.png"/><Relationship Id="rId95" Type="http://schemas.openxmlformats.org/officeDocument/2006/relationships/image" Target="../media/image1036.png"/><Relationship Id="rId160" Type="http://schemas.openxmlformats.org/officeDocument/2006/relationships/customXml" Target="../ink/ink2145.xml"/><Relationship Id="rId181" Type="http://schemas.openxmlformats.org/officeDocument/2006/relationships/image" Target="../media/image1077.png"/><Relationship Id="rId216" Type="http://schemas.openxmlformats.org/officeDocument/2006/relationships/customXml" Target="../ink/ink2173.xml"/><Relationship Id="rId237" Type="http://schemas.openxmlformats.org/officeDocument/2006/relationships/image" Target="../media/image1105.png"/><Relationship Id="rId22" Type="http://schemas.openxmlformats.org/officeDocument/2006/relationships/customXml" Target="../ink/ink2076.xml"/><Relationship Id="rId43" Type="http://schemas.openxmlformats.org/officeDocument/2006/relationships/image" Target="../media/image1010.png"/><Relationship Id="rId64" Type="http://schemas.openxmlformats.org/officeDocument/2006/relationships/customXml" Target="../ink/ink2097.xml"/><Relationship Id="rId118" Type="http://schemas.openxmlformats.org/officeDocument/2006/relationships/customXml" Target="../ink/ink2124.xml"/><Relationship Id="rId139" Type="http://schemas.openxmlformats.org/officeDocument/2006/relationships/image" Target="../media/image1057.png"/><Relationship Id="rId85" Type="http://schemas.openxmlformats.org/officeDocument/2006/relationships/image" Target="../media/image1031.png"/><Relationship Id="rId150" Type="http://schemas.openxmlformats.org/officeDocument/2006/relationships/customXml" Target="../ink/ink2140.xml"/><Relationship Id="rId171" Type="http://schemas.openxmlformats.org/officeDocument/2006/relationships/image" Target="../media/image382.png"/><Relationship Id="rId192" Type="http://schemas.openxmlformats.org/officeDocument/2006/relationships/customXml" Target="../ink/ink2161.xml"/><Relationship Id="rId206" Type="http://schemas.openxmlformats.org/officeDocument/2006/relationships/customXml" Target="../ink/ink2168.xml"/><Relationship Id="rId227" Type="http://schemas.openxmlformats.org/officeDocument/2006/relationships/image" Target="../media/image1100.png"/><Relationship Id="rId12" Type="http://schemas.openxmlformats.org/officeDocument/2006/relationships/customXml" Target="../ink/ink2071.xml"/><Relationship Id="rId33" Type="http://schemas.openxmlformats.org/officeDocument/2006/relationships/image" Target="../media/image1005.png"/><Relationship Id="rId108" Type="http://schemas.openxmlformats.org/officeDocument/2006/relationships/customXml" Target="../ink/ink2119.xml"/><Relationship Id="rId129" Type="http://schemas.openxmlformats.org/officeDocument/2006/relationships/image" Target="../media/image1052.png"/><Relationship Id="rId54" Type="http://schemas.openxmlformats.org/officeDocument/2006/relationships/customXml" Target="../ink/ink2092.xml"/><Relationship Id="rId75" Type="http://schemas.openxmlformats.org/officeDocument/2006/relationships/image" Target="../media/image1026.png"/><Relationship Id="rId96" Type="http://schemas.openxmlformats.org/officeDocument/2006/relationships/customXml" Target="../ink/ink2113.xml"/><Relationship Id="rId140" Type="http://schemas.openxmlformats.org/officeDocument/2006/relationships/customXml" Target="../ink/ink2135.xml"/><Relationship Id="rId161" Type="http://schemas.openxmlformats.org/officeDocument/2006/relationships/image" Target="../media/image1068.png"/><Relationship Id="rId182" Type="http://schemas.openxmlformats.org/officeDocument/2006/relationships/customXml" Target="../ink/ink2156.xml"/><Relationship Id="rId217" Type="http://schemas.openxmlformats.org/officeDocument/2006/relationships/image" Target="../media/image1095.png"/><Relationship Id="rId6" Type="http://schemas.openxmlformats.org/officeDocument/2006/relationships/customXml" Target="../ink/ink2068.xml"/><Relationship Id="rId238" Type="http://schemas.openxmlformats.org/officeDocument/2006/relationships/customXml" Target="../ink/ink2184.xml"/><Relationship Id="rId23" Type="http://schemas.openxmlformats.org/officeDocument/2006/relationships/image" Target="../media/image71.png"/><Relationship Id="rId119" Type="http://schemas.openxmlformats.org/officeDocument/2006/relationships/image" Target="../media/image1047.png"/><Relationship Id="rId44" Type="http://schemas.openxmlformats.org/officeDocument/2006/relationships/customXml" Target="../ink/ink2087.xml"/><Relationship Id="rId65" Type="http://schemas.openxmlformats.org/officeDocument/2006/relationships/image" Target="../media/image1021.png"/><Relationship Id="rId86" Type="http://schemas.openxmlformats.org/officeDocument/2006/relationships/customXml" Target="../ink/ink2108.xml"/><Relationship Id="rId130" Type="http://schemas.openxmlformats.org/officeDocument/2006/relationships/customXml" Target="../ink/ink2130.xml"/><Relationship Id="rId151" Type="http://schemas.openxmlformats.org/officeDocument/2006/relationships/image" Target="../media/image1063.png"/><Relationship Id="rId172" Type="http://schemas.openxmlformats.org/officeDocument/2006/relationships/customXml" Target="../ink/ink2151.xml"/><Relationship Id="rId193" Type="http://schemas.openxmlformats.org/officeDocument/2006/relationships/image" Target="../media/image1083.png"/><Relationship Id="rId207" Type="http://schemas.openxmlformats.org/officeDocument/2006/relationships/image" Target="../media/image1090.png"/><Relationship Id="rId228" Type="http://schemas.openxmlformats.org/officeDocument/2006/relationships/customXml" Target="../ink/ink2179.xml"/><Relationship Id="rId13" Type="http://schemas.openxmlformats.org/officeDocument/2006/relationships/image" Target="../media/image996.png"/><Relationship Id="rId109" Type="http://schemas.openxmlformats.org/officeDocument/2006/relationships/image" Target="../media/image1042.png"/><Relationship Id="rId34" Type="http://schemas.openxmlformats.org/officeDocument/2006/relationships/customXml" Target="../ink/ink2082.xml"/><Relationship Id="rId55" Type="http://schemas.openxmlformats.org/officeDocument/2006/relationships/image" Target="../media/image1016.png"/><Relationship Id="rId76" Type="http://schemas.openxmlformats.org/officeDocument/2006/relationships/customXml" Target="../ink/ink2103.xml"/><Relationship Id="rId97" Type="http://schemas.openxmlformats.org/officeDocument/2006/relationships/image" Target="../media/image1037.png"/><Relationship Id="rId120" Type="http://schemas.openxmlformats.org/officeDocument/2006/relationships/customXml" Target="../ink/ink2125.xml"/><Relationship Id="rId141" Type="http://schemas.openxmlformats.org/officeDocument/2006/relationships/image" Target="../media/image1058.png"/><Relationship Id="rId7" Type="http://schemas.openxmlformats.org/officeDocument/2006/relationships/image" Target="../media/image993.png"/><Relationship Id="rId162" Type="http://schemas.openxmlformats.org/officeDocument/2006/relationships/customXml" Target="../ink/ink2146.xml"/><Relationship Id="rId183" Type="http://schemas.openxmlformats.org/officeDocument/2006/relationships/image" Target="../media/image1078.png"/><Relationship Id="rId218" Type="http://schemas.openxmlformats.org/officeDocument/2006/relationships/customXml" Target="../ink/ink2174.xml"/><Relationship Id="rId239" Type="http://schemas.openxmlformats.org/officeDocument/2006/relationships/image" Target="../media/image1106.png"/><Relationship Id="rId24" Type="http://schemas.openxmlformats.org/officeDocument/2006/relationships/customXml" Target="../ink/ink2077.xml"/><Relationship Id="rId45" Type="http://schemas.openxmlformats.org/officeDocument/2006/relationships/image" Target="../media/image1011.png"/><Relationship Id="rId66" Type="http://schemas.openxmlformats.org/officeDocument/2006/relationships/customXml" Target="../ink/ink2098.xml"/><Relationship Id="rId87" Type="http://schemas.openxmlformats.org/officeDocument/2006/relationships/image" Target="../media/image1032.png"/><Relationship Id="rId110" Type="http://schemas.openxmlformats.org/officeDocument/2006/relationships/customXml" Target="../ink/ink2120.xml"/><Relationship Id="rId131" Type="http://schemas.openxmlformats.org/officeDocument/2006/relationships/image" Target="../media/image1053.png"/><Relationship Id="rId152" Type="http://schemas.openxmlformats.org/officeDocument/2006/relationships/customXml" Target="../ink/ink2141.xml"/><Relationship Id="rId173" Type="http://schemas.openxmlformats.org/officeDocument/2006/relationships/image" Target="../media/image1073.png"/><Relationship Id="rId194" Type="http://schemas.openxmlformats.org/officeDocument/2006/relationships/customXml" Target="../ink/ink2162.xml"/><Relationship Id="rId208" Type="http://schemas.openxmlformats.org/officeDocument/2006/relationships/customXml" Target="../ink/ink2169.xml"/><Relationship Id="rId229" Type="http://schemas.openxmlformats.org/officeDocument/2006/relationships/image" Target="../media/image1101.png"/><Relationship Id="rId240" Type="http://schemas.openxmlformats.org/officeDocument/2006/relationships/customXml" Target="../ink/ink2185.xml"/><Relationship Id="rId14" Type="http://schemas.openxmlformats.org/officeDocument/2006/relationships/customXml" Target="../ink/ink2072.xml"/><Relationship Id="rId35" Type="http://schemas.openxmlformats.org/officeDocument/2006/relationships/image" Target="../media/image1006.png"/><Relationship Id="rId56" Type="http://schemas.openxmlformats.org/officeDocument/2006/relationships/customXml" Target="../ink/ink2093.xml"/><Relationship Id="rId77" Type="http://schemas.openxmlformats.org/officeDocument/2006/relationships/image" Target="../media/image1027.png"/><Relationship Id="rId100" Type="http://schemas.openxmlformats.org/officeDocument/2006/relationships/customXml" Target="../ink/ink2115.xml"/><Relationship Id="rId8" Type="http://schemas.openxmlformats.org/officeDocument/2006/relationships/customXml" Target="../ink/ink2069.xml"/><Relationship Id="rId98" Type="http://schemas.openxmlformats.org/officeDocument/2006/relationships/customXml" Target="../ink/ink2114.xml"/><Relationship Id="rId121" Type="http://schemas.openxmlformats.org/officeDocument/2006/relationships/image" Target="../media/image1048.png"/><Relationship Id="rId142" Type="http://schemas.openxmlformats.org/officeDocument/2006/relationships/customXml" Target="../ink/ink2136.xml"/><Relationship Id="rId163" Type="http://schemas.openxmlformats.org/officeDocument/2006/relationships/image" Target="../media/image1069.png"/><Relationship Id="rId184" Type="http://schemas.openxmlformats.org/officeDocument/2006/relationships/customXml" Target="../ink/ink2157.xml"/><Relationship Id="rId219" Type="http://schemas.openxmlformats.org/officeDocument/2006/relationships/image" Target="../media/image1096.png"/><Relationship Id="rId230" Type="http://schemas.openxmlformats.org/officeDocument/2006/relationships/customXml" Target="../ink/ink2180.xml"/><Relationship Id="rId25" Type="http://schemas.openxmlformats.org/officeDocument/2006/relationships/image" Target="../media/image1001.png"/><Relationship Id="rId46" Type="http://schemas.openxmlformats.org/officeDocument/2006/relationships/customXml" Target="../ink/ink2088.xml"/><Relationship Id="rId67" Type="http://schemas.openxmlformats.org/officeDocument/2006/relationships/image" Target="../media/image1022.png"/><Relationship Id="rId88" Type="http://schemas.openxmlformats.org/officeDocument/2006/relationships/customXml" Target="../ink/ink2109.xml"/><Relationship Id="rId111" Type="http://schemas.openxmlformats.org/officeDocument/2006/relationships/image" Target="../media/image1043.png"/><Relationship Id="rId132" Type="http://schemas.openxmlformats.org/officeDocument/2006/relationships/customXml" Target="../ink/ink2131.xml"/><Relationship Id="rId153" Type="http://schemas.openxmlformats.org/officeDocument/2006/relationships/image" Target="../media/image1064.png"/><Relationship Id="rId174" Type="http://schemas.openxmlformats.org/officeDocument/2006/relationships/customXml" Target="../ink/ink2152.xml"/><Relationship Id="rId195" Type="http://schemas.openxmlformats.org/officeDocument/2006/relationships/image" Target="../media/image1084.png"/><Relationship Id="rId209" Type="http://schemas.openxmlformats.org/officeDocument/2006/relationships/image" Target="../media/image1091.png"/><Relationship Id="rId220" Type="http://schemas.openxmlformats.org/officeDocument/2006/relationships/customXml" Target="../ink/ink2175.xml"/><Relationship Id="rId241" Type="http://schemas.openxmlformats.org/officeDocument/2006/relationships/image" Target="../media/image1107.png"/><Relationship Id="rId15" Type="http://schemas.openxmlformats.org/officeDocument/2006/relationships/image" Target="../media/image997.png"/><Relationship Id="rId36" Type="http://schemas.openxmlformats.org/officeDocument/2006/relationships/customXml" Target="../ink/ink2083.xml"/><Relationship Id="rId57" Type="http://schemas.openxmlformats.org/officeDocument/2006/relationships/image" Target="../media/image1017.png"/><Relationship Id="rId10" Type="http://schemas.openxmlformats.org/officeDocument/2006/relationships/customXml" Target="../ink/ink2070.xml"/><Relationship Id="rId31" Type="http://schemas.openxmlformats.org/officeDocument/2006/relationships/image" Target="../media/image1004.png"/><Relationship Id="rId52" Type="http://schemas.openxmlformats.org/officeDocument/2006/relationships/customXml" Target="../ink/ink2091.xml"/><Relationship Id="rId73" Type="http://schemas.openxmlformats.org/officeDocument/2006/relationships/image" Target="../media/image1025.png"/><Relationship Id="rId78" Type="http://schemas.openxmlformats.org/officeDocument/2006/relationships/customXml" Target="../ink/ink2104.xml"/><Relationship Id="rId94" Type="http://schemas.openxmlformats.org/officeDocument/2006/relationships/customXml" Target="../ink/ink2112.xml"/><Relationship Id="rId99" Type="http://schemas.openxmlformats.org/officeDocument/2006/relationships/image" Target="../media/image890.png"/><Relationship Id="rId101" Type="http://schemas.openxmlformats.org/officeDocument/2006/relationships/image" Target="../media/image1038.png"/><Relationship Id="rId122" Type="http://schemas.openxmlformats.org/officeDocument/2006/relationships/customXml" Target="../ink/ink2126.xml"/><Relationship Id="rId143" Type="http://schemas.openxmlformats.org/officeDocument/2006/relationships/image" Target="../media/image1059.png"/><Relationship Id="rId148" Type="http://schemas.openxmlformats.org/officeDocument/2006/relationships/customXml" Target="../ink/ink2139.xml"/><Relationship Id="rId164" Type="http://schemas.openxmlformats.org/officeDocument/2006/relationships/customXml" Target="../ink/ink2147.xml"/><Relationship Id="rId169" Type="http://schemas.openxmlformats.org/officeDocument/2006/relationships/image" Target="../media/image1072.png"/><Relationship Id="rId185" Type="http://schemas.openxmlformats.org/officeDocument/2006/relationships/image" Target="../media/image1079.png"/><Relationship Id="rId4" Type="http://schemas.openxmlformats.org/officeDocument/2006/relationships/customXml" Target="../ink/ink2067.xml"/><Relationship Id="rId9" Type="http://schemas.openxmlformats.org/officeDocument/2006/relationships/image" Target="../media/image994.png"/><Relationship Id="rId180" Type="http://schemas.openxmlformats.org/officeDocument/2006/relationships/customXml" Target="../ink/ink2155.xml"/><Relationship Id="rId210" Type="http://schemas.openxmlformats.org/officeDocument/2006/relationships/customXml" Target="../ink/ink2170.xml"/><Relationship Id="rId215" Type="http://schemas.openxmlformats.org/officeDocument/2006/relationships/image" Target="../media/image1094.png"/><Relationship Id="rId236" Type="http://schemas.openxmlformats.org/officeDocument/2006/relationships/customXml" Target="../ink/ink2183.xml"/><Relationship Id="rId26" Type="http://schemas.openxmlformats.org/officeDocument/2006/relationships/customXml" Target="../ink/ink2078.xml"/><Relationship Id="rId231" Type="http://schemas.openxmlformats.org/officeDocument/2006/relationships/image" Target="../media/image1102.png"/><Relationship Id="rId47" Type="http://schemas.openxmlformats.org/officeDocument/2006/relationships/image" Target="../media/image1012.png"/><Relationship Id="rId68" Type="http://schemas.openxmlformats.org/officeDocument/2006/relationships/customXml" Target="../ink/ink2099.xml"/><Relationship Id="rId89" Type="http://schemas.openxmlformats.org/officeDocument/2006/relationships/image" Target="../media/image1033.png"/><Relationship Id="rId112" Type="http://schemas.openxmlformats.org/officeDocument/2006/relationships/customXml" Target="../ink/ink2121.xml"/><Relationship Id="rId133" Type="http://schemas.openxmlformats.org/officeDocument/2006/relationships/image" Target="../media/image1054.png"/><Relationship Id="rId154" Type="http://schemas.openxmlformats.org/officeDocument/2006/relationships/customXml" Target="../ink/ink2142.xml"/><Relationship Id="rId175" Type="http://schemas.openxmlformats.org/officeDocument/2006/relationships/image" Target="../media/image1074.png"/><Relationship Id="rId196" Type="http://schemas.openxmlformats.org/officeDocument/2006/relationships/customXml" Target="../ink/ink2163.xml"/><Relationship Id="rId200" Type="http://schemas.openxmlformats.org/officeDocument/2006/relationships/customXml" Target="../ink/ink2165.xml"/><Relationship Id="rId16" Type="http://schemas.openxmlformats.org/officeDocument/2006/relationships/customXml" Target="../ink/ink2073.xml"/><Relationship Id="rId221" Type="http://schemas.openxmlformats.org/officeDocument/2006/relationships/image" Target="../media/image1097.png"/><Relationship Id="rId242" Type="http://schemas.openxmlformats.org/officeDocument/2006/relationships/customXml" Target="../ink/ink2186.xml"/><Relationship Id="rId37" Type="http://schemas.openxmlformats.org/officeDocument/2006/relationships/image" Target="../media/image1007.png"/><Relationship Id="rId58" Type="http://schemas.openxmlformats.org/officeDocument/2006/relationships/customXml" Target="../ink/ink2094.xml"/><Relationship Id="rId79" Type="http://schemas.openxmlformats.org/officeDocument/2006/relationships/image" Target="../media/image1028.png"/><Relationship Id="rId102" Type="http://schemas.openxmlformats.org/officeDocument/2006/relationships/customXml" Target="../ink/ink2116.xml"/><Relationship Id="rId123" Type="http://schemas.openxmlformats.org/officeDocument/2006/relationships/image" Target="../media/image1049.png"/><Relationship Id="rId144" Type="http://schemas.openxmlformats.org/officeDocument/2006/relationships/customXml" Target="../ink/ink2137.xml"/><Relationship Id="rId90" Type="http://schemas.openxmlformats.org/officeDocument/2006/relationships/customXml" Target="../ink/ink2110.xml"/><Relationship Id="rId165" Type="http://schemas.openxmlformats.org/officeDocument/2006/relationships/image" Target="../media/image1070.png"/><Relationship Id="rId186" Type="http://schemas.openxmlformats.org/officeDocument/2006/relationships/customXml" Target="../ink/ink2158.xml"/><Relationship Id="rId211" Type="http://schemas.openxmlformats.org/officeDocument/2006/relationships/image" Target="../media/image1092.png"/><Relationship Id="rId232" Type="http://schemas.openxmlformats.org/officeDocument/2006/relationships/customXml" Target="../ink/ink2181.xml"/><Relationship Id="rId27" Type="http://schemas.openxmlformats.org/officeDocument/2006/relationships/image" Target="../media/image1002.png"/><Relationship Id="rId48" Type="http://schemas.openxmlformats.org/officeDocument/2006/relationships/customXml" Target="../ink/ink2089.xml"/><Relationship Id="rId69" Type="http://schemas.openxmlformats.org/officeDocument/2006/relationships/image" Target="../media/image1023.png"/><Relationship Id="rId113" Type="http://schemas.openxmlformats.org/officeDocument/2006/relationships/image" Target="../media/image1044.png"/><Relationship Id="rId134" Type="http://schemas.openxmlformats.org/officeDocument/2006/relationships/customXml" Target="../ink/ink2132.xml"/><Relationship Id="rId80" Type="http://schemas.openxmlformats.org/officeDocument/2006/relationships/customXml" Target="../ink/ink2105.xml"/><Relationship Id="rId155" Type="http://schemas.openxmlformats.org/officeDocument/2006/relationships/image" Target="../media/image1065.png"/><Relationship Id="rId176" Type="http://schemas.openxmlformats.org/officeDocument/2006/relationships/customXml" Target="../ink/ink2153.xml"/><Relationship Id="rId197" Type="http://schemas.openxmlformats.org/officeDocument/2006/relationships/image" Target="../media/image1085.png"/><Relationship Id="rId201" Type="http://schemas.openxmlformats.org/officeDocument/2006/relationships/image" Target="../media/image1087.png"/><Relationship Id="rId222" Type="http://schemas.openxmlformats.org/officeDocument/2006/relationships/customXml" Target="../ink/ink2176.xml"/><Relationship Id="rId243" Type="http://schemas.openxmlformats.org/officeDocument/2006/relationships/image" Target="../media/image1108.png"/><Relationship Id="rId17" Type="http://schemas.openxmlformats.org/officeDocument/2006/relationships/image" Target="../media/image998.png"/><Relationship Id="rId38" Type="http://schemas.openxmlformats.org/officeDocument/2006/relationships/customXml" Target="../ink/ink2084.xml"/><Relationship Id="rId59" Type="http://schemas.openxmlformats.org/officeDocument/2006/relationships/image" Target="../media/image1018.png"/><Relationship Id="rId103" Type="http://schemas.openxmlformats.org/officeDocument/2006/relationships/image" Target="../media/image1039.png"/><Relationship Id="rId124" Type="http://schemas.openxmlformats.org/officeDocument/2006/relationships/customXml" Target="../ink/ink2127.xml"/><Relationship Id="rId70" Type="http://schemas.openxmlformats.org/officeDocument/2006/relationships/customXml" Target="../ink/ink2100.xml"/><Relationship Id="rId91" Type="http://schemas.openxmlformats.org/officeDocument/2006/relationships/image" Target="../media/image1034.png"/><Relationship Id="rId145" Type="http://schemas.openxmlformats.org/officeDocument/2006/relationships/image" Target="../media/image1060.png"/><Relationship Id="rId166" Type="http://schemas.openxmlformats.org/officeDocument/2006/relationships/customXml" Target="../ink/ink2148.xml"/><Relationship Id="rId187" Type="http://schemas.openxmlformats.org/officeDocument/2006/relationships/image" Target="../media/image1080.png"/><Relationship Id="rId1" Type="http://schemas.openxmlformats.org/officeDocument/2006/relationships/slideLayout" Target="../slideLayouts/slideLayout2.xml"/><Relationship Id="rId212" Type="http://schemas.openxmlformats.org/officeDocument/2006/relationships/customXml" Target="../ink/ink2171.xml"/><Relationship Id="rId233" Type="http://schemas.openxmlformats.org/officeDocument/2006/relationships/image" Target="../media/image1103.png"/><Relationship Id="rId28" Type="http://schemas.openxmlformats.org/officeDocument/2006/relationships/customXml" Target="../ink/ink2079.xml"/><Relationship Id="rId49" Type="http://schemas.openxmlformats.org/officeDocument/2006/relationships/image" Target="../media/image1013.png"/><Relationship Id="rId114" Type="http://schemas.openxmlformats.org/officeDocument/2006/relationships/customXml" Target="../ink/ink2122.xml"/><Relationship Id="rId60" Type="http://schemas.openxmlformats.org/officeDocument/2006/relationships/customXml" Target="../ink/ink2095.xml"/><Relationship Id="rId81" Type="http://schemas.openxmlformats.org/officeDocument/2006/relationships/image" Target="../media/image1029.png"/><Relationship Id="rId135" Type="http://schemas.openxmlformats.org/officeDocument/2006/relationships/image" Target="../media/image1055.png"/><Relationship Id="rId156" Type="http://schemas.openxmlformats.org/officeDocument/2006/relationships/customXml" Target="../ink/ink2143.xml"/><Relationship Id="rId177" Type="http://schemas.openxmlformats.org/officeDocument/2006/relationships/image" Target="../media/image1075.png"/><Relationship Id="rId198" Type="http://schemas.openxmlformats.org/officeDocument/2006/relationships/customXml" Target="../ink/ink2164.xml"/><Relationship Id="rId202" Type="http://schemas.openxmlformats.org/officeDocument/2006/relationships/customXml" Target="../ink/ink2166.xml"/><Relationship Id="rId223" Type="http://schemas.openxmlformats.org/officeDocument/2006/relationships/image" Target="../media/image1098.png"/><Relationship Id="rId244" Type="http://schemas.openxmlformats.org/officeDocument/2006/relationships/customXml" Target="../ink/ink2187.xml"/><Relationship Id="rId18" Type="http://schemas.openxmlformats.org/officeDocument/2006/relationships/customXml" Target="../ink/ink2074.xml"/><Relationship Id="rId39" Type="http://schemas.openxmlformats.org/officeDocument/2006/relationships/image" Target="../media/image1008.png"/><Relationship Id="rId50" Type="http://schemas.openxmlformats.org/officeDocument/2006/relationships/customXml" Target="../ink/ink2090.xml"/><Relationship Id="rId104" Type="http://schemas.openxmlformats.org/officeDocument/2006/relationships/customXml" Target="../ink/ink2117.xml"/><Relationship Id="rId125" Type="http://schemas.openxmlformats.org/officeDocument/2006/relationships/image" Target="../media/image1050.png"/><Relationship Id="rId146" Type="http://schemas.openxmlformats.org/officeDocument/2006/relationships/customXml" Target="../ink/ink2138.xml"/><Relationship Id="rId167" Type="http://schemas.openxmlformats.org/officeDocument/2006/relationships/image" Target="../media/image1071.png"/><Relationship Id="rId188" Type="http://schemas.openxmlformats.org/officeDocument/2006/relationships/customXml" Target="../ink/ink2159.xml"/><Relationship Id="rId71" Type="http://schemas.openxmlformats.org/officeDocument/2006/relationships/image" Target="../media/image1024.png"/><Relationship Id="rId92" Type="http://schemas.openxmlformats.org/officeDocument/2006/relationships/customXml" Target="../ink/ink2111.xml"/><Relationship Id="rId213" Type="http://schemas.openxmlformats.org/officeDocument/2006/relationships/image" Target="../media/image1093.png"/><Relationship Id="rId234" Type="http://schemas.openxmlformats.org/officeDocument/2006/relationships/customXml" Target="../ink/ink2182.xml"/><Relationship Id="rId2" Type="http://schemas.openxmlformats.org/officeDocument/2006/relationships/customXml" Target="../ink/ink2066.xml"/><Relationship Id="rId29" Type="http://schemas.openxmlformats.org/officeDocument/2006/relationships/image" Target="../media/image1003.png"/><Relationship Id="rId40" Type="http://schemas.openxmlformats.org/officeDocument/2006/relationships/customXml" Target="../ink/ink2085.xml"/><Relationship Id="rId115" Type="http://schemas.openxmlformats.org/officeDocument/2006/relationships/image" Target="../media/image1045.png"/><Relationship Id="rId136" Type="http://schemas.openxmlformats.org/officeDocument/2006/relationships/customXml" Target="../ink/ink2133.xml"/><Relationship Id="rId157" Type="http://schemas.openxmlformats.org/officeDocument/2006/relationships/image" Target="../media/image1066.png"/><Relationship Id="rId178" Type="http://schemas.openxmlformats.org/officeDocument/2006/relationships/customXml" Target="../ink/ink2154.xml"/><Relationship Id="rId61" Type="http://schemas.openxmlformats.org/officeDocument/2006/relationships/image" Target="../media/image1019.png"/><Relationship Id="rId82" Type="http://schemas.openxmlformats.org/officeDocument/2006/relationships/customXml" Target="../ink/ink2106.xml"/><Relationship Id="rId199" Type="http://schemas.openxmlformats.org/officeDocument/2006/relationships/image" Target="../media/image1086.png"/><Relationship Id="rId203" Type="http://schemas.openxmlformats.org/officeDocument/2006/relationships/image" Target="../media/image1088.png"/><Relationship Id="rId19" Type="http://schemas.openxmlformats.org/officeDocument/2006/relationships/image" Target="../media/image999.png"/><Relationship Id="rId224" Type="http://schemas.openxmlformats.org/officeDocument/2006/relationships/customXml" Target="../ink/ink2177.xml"/><Relationship Id="rId245" Type="http://schemas.openxmlformats.org/officeDocument/2006/relationships/image" Target="../media/image1109.png"/><Relationship Id="rId30" Type="http://schemas.openxmlformats.org/officeDocument/2006/relationships/customXml" Target="../ink/ink2080.xml"/><Relationship Id="rId105" Type="http://schemas.openxmlformats.org/officeDocument/2006/relationships/image" Target="../media/image1040.png"/><Relationship Id="rId126" Type="http://schemas.openxmlformats.org/officeDocument/2006/relationships/customXml" Target="../ink/ink2128.xml"/><Relationship Id="rId147" Type="http://schemas.openxmlformats.org/officeDocument/2006/relationships/image" Target="../media/image1061.png"/><Relationship Id="rId168" Type="http://schemas.openxmlformats.org/officeDocument/2006/relationships/customXml" Target="../ink/ink2149.xml"/><Relationship Id="rId51" Type="http://schemas.openxmlformats.org/officeDocument/2006/relationships/image" Target="../media/image1014.png"/><Relationship Id="rId72" Type="http://schemas.openxmlformats.org/officeDocument/2006/relationships/customXml" Target="../ink/ink2101.xml"/><Relationship Id="rId93" Type="http://schemas.openxmlformats.org/officeDocument/2006/relationships/image" Target="../media/image1035.png"/><Relationship Id="rId189" Type="http://schemas.openxmlformats.org/officeDocument/2006/relationships/image" Target="../media/image1081.png"/><Relationship Id="rId3" Type="http://schemas.openxmlformats.org/officeDocument/2006/relationships/image" Target="../media/image991.png"/><Relationship Id="rId214" Type="http://schemas.openxmlformats.org/officeDocument/2006/relationships/customXml" Target="../ink/ink2172.xml"/><Relationship Id="rId235" Type="http://schemas.openxmlformats.org/officeDocument/2006/relationships/image" Target="../media/image1104.png"/><Relationship Id="rId116" Type="http://schemas.openxmlformats.org/officeDocument/2006/relationships/customXml" Target="../ink/ink2123.xml"/><Relationship Id="rId137" Type="http://schemas.openxmlformats.org/officeDocument/2006/relationships/image" Target="../media/image1056.png"/><Relationship Id="rId158" Type="http://schemas.openxmlformats.org/officeDocument/2006/relationships/customXml" Target="../ink/ink2144.xml"/><Relationship Id="rId20" Type="http://schemas.openxmlformats.org/officeDocument/2006/relationships/customXml" Target="../ink/ink2075.xml"/><Relationship Id="rId41" Type="http://schemas.openxmlformats.org/officeDocument/2006/relationships/image" Target="../media/image1009.png"/><Relationship Id="rId62" Type="http://schemas.openxmlformats.org/officeDocument/2006/relationships/customXml" Target="../ink/ink2096.xml"/><Relationship Id="rId83" Type="http://schemas.openxmlformats.org/officeDocument/2006/relationships/image" Target="../media/image1030.png"/><Relationship Id="rId179" Type="http://schemas.openxmlformats.org/officeDocument/2006/relationships/image" Target="../media/image1076.png"/><Relationship Id="rId190" Type="http://schemas.openxmlformats.org/officeDocument/2006/relationships/customXml" Target="../ink/ink2160.xml"/><Relationship Id="rId204" Type="http://schemas.openxmlformats.org/officeDocument/2006/relationships/customXml" Target="../ink/ink2167.xml"/><Relationship Id="rId225" Type="http://schemas.openxmlformats.org/officeDocument/2006/relationships/image" Target="../media/image1099.png"/><Relationship Id="rId106" Type="http://schemas.openxmlformats.org/officeDocument/2006/relationships/customXml" Target="../ink/ink2118.xml"/><Relationship Id="rId127" Type="http://schemas.openxmlformats.org/officeDocument/2006/relationships/image" Target="../media/image1051.png"/></Relationships>
</file>

<file path=ppt/slides/_rels/slide43.xml.rels><?xml version="1.0" encoding="UTF-8" standalone="yes"?>
<Relationships xmlns="http://schemas.openxmlformats.org/package/2006/relationships"><Relationship Id="rId13" Type="http://schemas.openxmlformats.org/officeDocument/2006/relationships/image" Target="../media/image1115.png"/><Relationship Id="rId18" Type="http://schemas.openxmlformats.org/officeDocument/2006/relationships/customXml" Target="../ink/ink2196.xml"/><Relationship Id="rId26" Type="http://schemas.openxmlformats.org/officeDocument/2006/relationships/customXml" Target="../ink/ink2200.xml"/><Relationship Id="rId39" Type="http://schemas.openxmlformats.org/officeDocument/2006/relationships/image" Target="../media/image1128.png"/><Relationship Id="rId21" Type="http://schemas.openxmlformats.org/officeDocument/2006/relationships/image" Target="../media/image1119.png"/><Relationship Id="rId34" Type="http://schemas.openxmlformats.org/officeDocument/2006/relationships/customXml" Target="../ink/ink2204.xml"/><Relationship Id="rId42" Type="http://schemas.openxmlformats.org/officeDocument/2006/relationships/customXml" Target="../ink/ink2208.xml"/><Relationship Id="rId7" Type="http://schemas.openxmlformats.org/officeDocument/2006/relationships/image" Target="../media/image1112.png"/><Relationship Id="rId2" Type="http://schemas.openxmlformats.org/officeDocument/2006/relationships/customXml" Target="../ink/ink2188.xml"/><Relationship Id="rId16" Type="http://schemas.openxmlformats.org/officeDocument/2006/relationships/customXml" Target="../ink/ink2195.xml"/><Relationship Id="rId20" Type="http://schemas.openxmlformats.org/officeDocument/2006/relationships/customXml" Target="../ink/ink2197.xml"/><Relationship Id="rId29" Type="http://schemas.openxmlformats.org/officeDocument/2006/relationships/image" Target="../media/image1123.png"/><Relationship Id="rId41" Type="http://schemas.openxmlformats.org/officeDocument/2006/relationships/image" Target="../media/image1129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190.xml"/><Relationship Id="rId11" Type="http://schemas.openxmlformats.org/officeDocument/2006/relationships/image" Target="../media/image1114.png"/><Relationship Id="rId24" Type="http://schemas.openxmlformats.org/officeDocument/2006/relationships/customXml" Target="../ink/ink2199.xml"/><Relationship Id="rId32" Type="http://schemas.openxmlformats.org/officeDocument/2006/relationships/customXml" Target="../ink/ink2203.xml"/><Relationship Id="rId37" Type="http://schemas.openxmlformats.org/officeDocument/2006/relationships/image" Target="../media/image1127.png"/><Relationship Id="rId40" Type="http://schemas.openxmlformats.org/officeDocument/2006/relationships/customXml" Target="../ink/ink2207.xml"/><Relationship Id="rId5" Type="http://schemas.openxmlformats.org/officeDocument/2006/relationships/image" Target="../media/image1111.png"/><Relationship Id="rId15" Type="http://schemas.openxmlformats.org/officeDocument/2006/relationships/image" Target="../media/image1116.png"/><Relationship Id="rId23" Type="http://schemas.openxmlformats.org/officeDocument/2006/relationships/image" Target="../media/image1120.png"/><Relationship Id="rId28" Type="http://schemas.openxmlformats.org/officeDocument/2006/relationships/customXml" Target="../ink/ink2201.xml"/><Relationship Id="rId36" Type="http://schemas.openxmlformats.org/officeDocument/2006/relationships/customXml" Target="../ink/ink2205.xml"/><Relationship Id="rId10" Type="http://schemas.openxmlformats.org/officeDocument/2006/relationships/customXml" Target="../ink/ink2192.xml"/><Relationship Id="rId19" Type="http://schemas.openxmlformats.org/officeDocument/2006/relationships/image" Target="../media/image1118.png"/><Relationship Id="rId31" Type="http://schemas.openxmlformats.org/officeDocument/2006/relationships/image" Target="../media/image1124.png"/><Relationship Id="rId4" Type="http://schemas.openxmlformats.org/officeDocument/2006/relationships/customXml" Target="../ink/ink2189.xml"/><Relationship Id="rId9" Type="http://schemas.openxmlformats.org/officeDocument/2006/relationships/image" Target="../media/image1113.png"/><Relationship Id="rId14" Type="http://schemas.openxmlformats.org/officeDocument/2006/relationships/customXml" Target="../ink/ink2194.xml"/><Relationship Id="rId22" Type="http://schemas.openxmlformats.org/officeDocument/2006/relationships/customXml" Target="../ink/ink2198.xml"/><Relationship Id="rId27" Type="http://schemas.openxmlformats.org/officeDocument/2006/relationships/image" Target="../media/image1122.png"/><Relationship Id="rId30" Type="http://schemas.openxmlformats.org/officeDocument/2006/relationships/customXml" Target="../ink/ink2202.xml"/><Relationship Id="rId35" Type="http://schemas.openxmlformats.org/officeDocument/2006/relationships/image" Target="../media/image1126.png"/><Relationship Id="rId43" Type="http://schemas.openxmlformats.org/officeDocument/2006/relationships/image" Target="../media/image1130.png"/><Relationship Id="rId8" Type="http://schemas.openxmlformats.org/officeDocument/2006/relationships/customXml" Target="../ink/ink2191.xml"/><Relationship Id="rId3" Type="http://schemas.openxmlformats.org/officeDocument/2006/relationships/image" Target="../media/image1110.png"/><Relationship Id="rId12" Type="http://schemas.openxmlformats.org/officeDocument/2006/relationships/customXml" Target="../ink/ink2193.xml"/><Relationship Id="rId17" Type="http://schemas.openxmlformats.org/officeDocument/2006/relationships/image" Target="../media/image1117.png"/><Relationship Id="rId25" Type="http://schemas.openxmlformats.org/officeDocument/2006/relationships/image" Target="../media/image1121.png"/><Relationship Id="rId33" Type="http://schemas.openxmlformats.org/officeDocument/2006/relationships/image" Target="../media/image1125.png"/><Relationship Id="rId38" Type="http://schemas.openxmlformats.org/officeDocument/2006/relationships/customXml" Target="../ink/ink2206.xml"/></Relationships>
</file>

<file path=ppt/slides/_rels/slide44.xml.rels><?xml version="1.0" encoding="UTF-8" standalone="yes"?>
<Relationships xmlns="http://schemas.openxmlformats.org/package/2006/relationships"><Relationship Id="rId26" Type="http://schemas.openxmlformats.org/officeDocument/2006/relationships/customXml" Target="../ink/ink2221.xml"/><Relationship Id="rId21" Type="http://schemas.openxmlformats.org/officeDocument/2006/relationships/image" Target="../media/image1119.png"/><Relationship Id="rId34" Type="http://schemas.openxmlformats.org/officeDocument/2006/relationships/customXml" Target="../ink/ink2225.xml"/><Relationship Id="rId42" Type="http://schemas.openxmlformats.org/officeDocument/2006/relationships/customXml" Target="../ink/ink2229.xml"/><Relationship Id="rId47" Type="http://schemas.openxmlformats.org/officeDocument/2006/relationships/image" Target="../media/image1132.png"/><Relationship Id="rId50" Type="http://schemas.openxmlformats.org/officeDocument/2006/relationships/customXml" Target="../ink/ink2233.xml"/><Relationship Id="rId55" Type="http://schemas.openxmlformats.org/officeDocument/2006/relationships/image" Target="../media/image1136.png"/><Relationship Id="rId63" Type="http://schemas.openxmlformats.org/officeDocument/2006/relationships/image" Target="../media/image1140.png"/><Relationship Id="rId7" Type="http://schemas.openxmlformats.org/officeDocument/2006/relationships/image" Target="../media/image1112.png"/><Relationship Id="rId2" Type="http://schemas.openxmlformats.org/officeDocument/2006/relationships/customXml" Target="../ink/ink2209.xml"/><Relationship Id="rId16" Type="http://schemas.openxmlformats.org/officeDocument/2006/relationships/customXml" Target="../ink/ink2216.xml"/><Relationship Id="rId29" Type="http://schemas.openxmlformats.org/officeDocument/2006/relationships/image" Target="../media/image1123.png"/><Relationship Id="rId11" Type="http://schemas.openxmlformats.org/officeDocument/2006/relationships/image" Target="../media/image1114.png"/><Relationship Id="rId24" Type="http://schemas.openxmlformats.org/officeDocument/2006/relationships/customXml" Target="../ink/ink2220.xml"/><Relationship Id="rId32" Type="http://schemas.openxmlformats.org/officeDocument/2006/relationships/customXml" Target="../ink/ink2224.xml"/><Relationship Id="rId37" Type="http://schemas.openxmlformats.org/officeDocument/2006/relationships/image" Target="../media/image1127.png"/><Relationship Id="rId40" Type="http://schemas.openxmlformats.org/officeDocument/2006/relationships/customXml" Target="../ink/ink2228.xml"/><Relationship Id="rId45" Type="http://schemas.openxmlformats.org/officeDocument/2006/relationships/image" Target="../media/image1131.png"/><Relationship Id="rId53" Type="http://schemas.openxmlformats.org/officeDocument/2006/relationships/image" Target="../media/image1135.png"/><Relationship Id="rId58" Type="http://schemas.openxmlformats.org/officeDocument/2006/relationships/customXml" Target="../ink/ink2237.xml"/><Relationship Id="rId5" Type="http://schemas.openxmlformats.org/officeDocument/2006/relationships/image" Target="../media/image1111.png"/><Relationship Id="rId61" Type="http://schemas.openxmlformats.org/officeDocument/2006/relationships/image" Target="../media/image1139.png"/><Relationship Id="rId19" Type="http://schemas.openxmlformats.org/officeDocument/2006/relationships/image" Target="../media/image1118.png"/><Relationship Id="rId14" Type="http://schemas.openxmlformats.org/officeDocument/2006/relationships/customXml" Target="../ink/ink2215.xml"/><Relationship Id="rId22" Type="http://schemas.openxmlformats.org/officeDocument/2006/relationships/customXml" Target="../ink/ink2219.xml"/><Relationship Id="rId27" Type="http://schemas.openxmlformats.org/officeDocument/2006/relationships/image" Target="../media/image1122.png"/><Relationship Id="rId30" Type="http://schemas.openxmlformats.org/officeDocument/2006/relationships/customXml" Target="../ink/ink2223.xml"/><Relationship Id="rId35" Type="http://schemas.openxmlformats.org/officeDocument/2006/relationships/image" Target="../media/image1126.png"/><Relationship Id="rId43" Type="http://schemas.openxmlformats.org/officeDocument/2006/relationships/image" Target="../media/image1130.png"/><Relationship Id="rId48" Type="http://schemas.openxmlformats.org/officeDocument/2006/relationships/customXml" Target="../ink/ink2232.xml"/><Relationship Id="rId56" Type="http://schemas.openxmlformats.org/officeDocument/2006/relationships/customXml" Target="../ink/ink2236.xml"/><Relationship Id="rId64" Type="http://schemas.openxmlformats.org/officeDocument/2006/relationships/customXml" Target="../ink/ink2240.xml"/><Relationship Id="rId8" Type="http://schemas.openxmlformats.org/officeDocument/2006/relationships/customXml" Target="../ink/ink2212.xml"/><Relationship Id="rId51" Type="http://schemas.openxmlformats.org/officeDocument/2006/relationships/image" Target="../media/image1134.png"/><Relationship Id="rId3" Type="http://schemas.openxmlformats.org/officeDocument/2006/relationships/image" Target="../media/image1110.png"/><Relationship Id="rId12" Type="http://schemas.openxmlformats.org/officeDocument/2006/relationships/customXml" Target="../ink/ink2214.xml"/><Relationship Id="rId17" Type="http://schemas.openxmlformats.org/officeDocument/2006/relationships/image" Target="../media/image1117.png"/><Relationship Id="rId25" Type="http://schemas.openxmlformats.org/officeDocument/2006/relationships/image" Target="../media/image1121.png"/><Relationship Id="rId33" Type="http://schemas.openxmlformats.org/officeDocument/2006/relationships/image" Target="../media/image1125.png"/><Relationship Id="rId38" Type="http://schemas.openxmlformats.org/officeDocument/2006/relationships/customXml" Target="../ink/ink2227.xml"/><Relationship Id="rId46" Type="http://schemas.openxmlformats.org/officeDocument/2006/relationships/customXml" Target="../ink/ink2231.xml"/><Relationship Id="rId59" Type="http://schemas.openxmlformats.org/officeDocument/2006/relationships/image" Target="../media/image1138.png"/><Relationship Id="rId20" Type="http://schemas.openxmlformats.org/officeDocument/2006/relationships/customXml" Target="../ink/ink2218.xml"/><Relationship Id="rId41" Type="http://schemas.openxmlformats.org/officeDocument/2006/relationships/image" Target="../media/image1129.png"/><Relationship Id="rId54" Type="http://schemas.openxmlformats.org/officeDocument/2006/relationships/customXml" Target="../ink/ink2235.xml"/><Relationship Id="rId62" Type="http://schemas.openxmlformats.org/officeDocument/2006/relationships/customXml" Target="../ink/ink2239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211.xml"/><Relationship Id="rId15" Type="http://schemas.openxmlformats.org/officeDocument/2006/relationships/image" Target="../media/image1116.png"/><Relationship Id="rId23" Type="http://schemas.openxmlformats.org/officeDocument/2006/relationships/image" Target="../media/image1120.png"/><Relationship Id="rId28" Type="http://schemas.openxmlformats.org/officeDocument/2006/relationships/customXml" Target="../ink/ink2222.xml"/><Relationship Id="rId36" Type="http://schemas.openxmlformats.org/officeDocument/2006/relationships/customXml" Target="../ink/ink2226.xml"/><Relationship Id="rId49" Type="http://schemas.openxmlformats.org/officeDocument/2006/relationships/image" Target="../media/image1133.png"/><Relationship Id="rId57" Type="http://schemas.openxmlformats.org/officeDocument/2006/relationships/image" Target="../media/image1137.png"/><Relationship Id="rId10" Type="http://schemas.openxmlformats.org/officeDocument/2006/relationships/customXml" Target="../ink/ink2213.xml"/><Relationship Id="rId31" Type="http://schemas.openxmlformats.org/officeDocument/2006/relationships/image" Target="../media/image1124.png"/><Relationship Id="rId44" Type="http://schemas.openxmlformats.org/officeDocument/2006/relationships/customXml" Target="../ink/ink2230.xml"/><Relationship Id="rId52" Type="http://schemas.openxmlformats.org/officeDocument/2006/relationships/customXml" Target="../ink/ink2234.xml"/><Relationship Id="rId60" Type="http://schemas.openxmlformats.org/officeDocument/2006/relationships/customXml" Target="../ink/ink2238.xml"/><Relationship Id="rId65" Type="http://schemas.openxmlformats.org/officeDocument/2006/relationships/image" Target="../media/image1141.png"/><Relationship Id="rId4" Type="http://schemas.openxmlformats.org/officeDocument/2006/relationships/customXml" Target="../ink/ink2210.xml"/><Relationship Id="rId9" Type="http://schemas.openxmlformats.org/officeDocument/2006/relationships/image" Target="../media/image1113.png"/><Relationship Id="rId13" Type="http://schemas.openxmlformats.org/officeDocument/2006/relationships/image" Target="../media/image1115.png"/><Relationship Id="rId18" Type="http://schemas.openxmlformats.org/officeDocument/2006/relationships/customXml" Target="../ink/ink2217.xml"/><Relationship Id="rId39" Type="http://schemas.openxmlformats.org/officeDocument/2006/relationships/image" Target="../media/image1128.png"/></Relationships>
</file>

<file path=ppt/slides/_rels/slide45.xml.rels><?xml version="1.0" encoding="UTF-8" standalone="yes"?>
<Relationships xmlns="http://schemas.openxmlformats.org/package/2006/relationships"><Relationship Id="rId26" Type="http://schemas.openxmlformats.org/officeDocument/2006/relationships/customXml" Target="../ink/ink2253.xml"/><Relationship Id="rId21" Type="http://schemas.openxmlformats.org/officeDocument/2006/relationships/image" Target="../media/image1119.png"/><Relationship Id="rId42" Type="http://schemas.openxmlformats.org/officeDocument/2006/relationships/customXml" Target="../ink/ink2261.xml"/><Relationship Id="rId47" Type="http://schemas.openxmlformats.org/officeDocument/2006/relationships/image" Target="../media/image1132.png"/><Relationship Id="rId63" Type="http://schemas.openxmlformats.org/officeDocument/2006/relationships/image" Target="../media/image1140.png"/><Relationship Id="rId68" Type="http://schemas.openxmlformats.org/officeDocument/2006/relationships/customXml" Target="../ink/ink2274.xml"/><Relationship Id="rId84" Type="http://schemas.openxmlformats.org/officeDocument/2006/relationships/customXml" Target="../ink/ink2282.xml"/><Relationship Id="rId89" Type="http://schemas.openxmlformats.org/officeDocument/2006/relationships/image" Target="../media/image1153.png"/><Relationship Id="rId16" Type="http://schemas.openxmlformats.org/officeDocument/2006/relationships/customXml" Target="../ink/ink2248.xml"/><Relationship Id="rId11" Type="http://schemas.openxmlformats.org/officeDocument/2006/relationships/image" Target="../media/image1114.png"/><Relationship Id="rId32" Type="http://schemas.openxmlformats.org/officeDocument/2006/relationships/customXml" Target="../ink/ink2256.xml"/><Relationship Id="rId37" Type="http://schemas.openxmlformats.org/officeDocument/2006/relationships/image" Target="../media/image1127.png"/><Relationship Id="rId53" Type="http://schemas.openxmlformats.org/officeDocument/2006/relationships/image" Target="../media/image1135.png"/><Relationship Id="rId58" Type="http://schemas.openxmlformats.org/officeDocument/2006/relationships/customXml" Target="../ink/ink2269.xml"/><Relationship Id="rId74" Type="http://schemas.openxmlformats.org/officeDocument/2006/relationships/customXml" Target="../ink/ink2277.xml"/><Relationship Id="rId79" Type="http://schemas.openxmlformats.org/officeDocument/2006/relationships/image" Target="../media/image1148.png"/><Relationship Id="rId5" Type="http://schemas.openxmlformats.org/officeDocument/2006/relationships/image" Target="../media/image1111.png"/><Relationship Id="rId14" Type="http://schemas.openxmlformats.org/officeDocument/2006/relationships/customXml" Target="../ink/ink2247.xml"/><Relationship Id="rId22" Type="http://schemas.openxmlformats.org/officeDocument/2006/relationships/customXml" Target="../ink/ink2251.xml"/><Relationship Id="rId27" Type="http://schemas.openxmlformats.org/officeDocument/2006/relationships/image" Target="../media/image1122.png"/><Relationship Id="rId30" Type="http://schemas.openxmlformats.org/officeDocument/2006/relationships/customXml" Target="../ink/ink2255.xml"/><Relationship Id="rId35" Type="http://schemas.openxmlformats.org/officeDocument/2006/relationships/image" Target="../media/image1126.png"/><Relationship Id="rId43" Type="http://schemas.openxmlformats.org/officeDocument/2006/relationships/image" Target="../media/image1130.png"/><Relationship Id="rId48" Type="http://schemas.openxmlformats.org/officeDocument/2006/relationships/customXml" Target="../ink/ink2264.xml"/><Relationship Id="rId56" Type="http://schemas.openxmlformats.org/officeDocument/2006/relationships/customXml" Target="../ink/ink2268.xml"/><Relationship Id="rId64" Type="http://schemas.openxmlformats.org/officeDocument/2006/relationships/customXml" Target="../ink/ink2272.xml"/><Relationship Id="rId69" Type="http://schemas.openxmlformats.org/officeDocument/2006/relationships/image" Target="../media/image1143.png"/><Relationship Id="rId77" Type="http://schemas.openxmlformats.org/officeDocument/2006/relationships/image" Target="../media/image1147.png"/><Relationship Id="rId8" Type="http://schemas.openxmlformats.org/officeDocument/2006/relationships/customXml" Target="../ink/ink2244.xml"/><Relationship Id="rId51" Type="http://schemas.openxmlformats.org/officeDocument/2006/relationships/image" Target="../media/image1134.png"/><Relationship Id="rId72" Type="http://schemas.openxmlformats.org/officeDocument/2006/relationships/customXml" Target="../ink/ink2276.xml"/><Relationship Id="rId80" Type="http://schemas.openxmlformats.org/officeDocument/2006/relationships/customXml" Target="../ink/ink2280.xml"/><Relationship Id="rId85" Type="http://schemas.openxmlformats.org/officeDocument/2006/relationships/image" Target="../media/image1151.png"/><Relationship Id="rId3" Type="http://schemas.openxmlformats.org/officeDocument/2006/relationships/image" Target="../media/image1110.png"/><Relationship Id="rId12" Type="http://schemas.openxmlformats.org/officeDocument/2006/relationships/customXml" Target="../ink/ink2246.xml"/><Relationship Id="rId17" Type="http://schemas.openxmlformats.org/officeDocument/2006/relationships/image" Target="../media/image1117.png"/><Relationship Id="rId25" Type="http://schemas.openxmlformats.org/officeDocument/2006/relationships/image" Target="../media/image1121.png"/><Relationship Id="rId33" Type="http://schemas.openxmlformats.org/officeDocument/2006/relationships/image" Target="../media/image1125.png"/><Relationship Id="rId38" Type="http://schemas.openxmlformats.org/officeDocument/2006/relationships/customXml" Target="../ink/ink2259.xml"/><Relationship Id="rId46" Type="http://schemas.openxmlformats.org/officeDocument/2006/relationships/customXml" Target="../ink/ink2263.xml"/><Relationship Id="rId59" Type="http://schemas.openxmlformats.org/officeDocument/2006/relationships/image" Target="../media/image1138.png"/><Relationship Id="rId67" Type="http://schemas.openxmlformats.org/officeDocument/2006/relationships/image" Target="../media/image1142.png"/><Relationship Id="rId20" Type="http://schemas.openxmlformats.org/officeDocument/2006/relationships/customXml" Target="../ink/ink2250.xml"/><Relationship Id="rId41" Type="http://schemas.openxmlformats.org/officeDocument/2006/relationships/image" Target="../media/image1129.png"/><Relationship Id="rId54" Type="http://schemas.openxmlformats.org/officeDocument/2006/relationships/customXml" Target="../ink/ink2267.xml"/><Relationship Id="rId62" Type="http://schemas.openxmlformats.org/officeDocument/2006/relationships/customXml" Target="../ink/ink2271.xml"/><Relationship Id="rId70" Type="http://schemas.openxmlformats.org/officeDocument/2006/relationships/customXml" Target="../ink/ink2275.xml"/><Relationship Id="rId75" Type="http://schemas.openxmlformats.org/officeDocument/2006/relationships/image" Target="../media/image1146.png"/><Relationship Id="rId83" Type="http://schemas.openxmlformats.org/officeDocument/2006/relationships/image" Target="../media/image1150.png"/><Relationship Id="rId88" Type="http://schemas.openxmlformats.org/officeDocument/2006/relationships/customXml" Target="../ink/ink2284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243.xml"/><Relationship Id="rId15" Type="http://schemas.openxmlformats.org/officeDocument/2006/relationships/image" Target="../media/image1116.png"/><Relationship Id="rId23" Type="http://schemas.openxmlformats.org/officeDocument/2006/relationships/image" Target="../media/image1120.png"/><Relationship Id="rId28" Type="http://schemas.openxmlformats.org/officeDocument/2006/relationships/customXml" Target="../ink/ink2254.xml"/><Relationship Id="rId36" Type="http://schemas.openxmlformats.org/officeDocument/2006/relationships/customXml" Target="../ink/ink2258.xml"/><Relationship Id="rId49" Type="http://schemas.openxmlformats.org/officeDocument/2006/relationships/image" Target="../media/image1133.png"/><Relationship Id="rId57" Type="http://schemas.openxmlformats.org/officeDocument/2006/relationships/image" Target="../media/image1137.png"/><Relationship Id="rId10" Type="http://schemas.openxmlformats.org/officeDocument/2006/relationships/customXml" Target="../ink/ink2245.xml"/><Relationship Id="rId31" Type="http://schemas.openxmlformats.org/officeDocument/2006/relationships/image" Target="../media/image1124.png"/><Relationship Id="rId44" Type="http://schemas.openxmlformats.org/officeDocument/2006/relationships/customXml" Target="../ink/ink2262.xml"/><Relationship Id="rId52" Type="http://schemas.openxmlformats.org/officeDocument/2006/relationships/customXml" Target="../ink/ink2266.xml"/><Relationship Id="rId60" Type="http://schemas.openxmlformats.org/officeDocument/2006/relationships/customXml" Target="../ink/ink2270.xml"/><Relationship Id="rId65" Type="http://schemas.openxmlformats.org/officeDocument/2006/relationships/image" Target="../media/image1141.png"/><Relationship Id="rId73" Type="http://schemas.openxmlformats.org/officeDocument/2006/relationships/image" Target="../media/image1145.png"/><Relationship Id="rId78" Type="http://schemas.openxmlformats.org/officeDocument/2006/relationships/customXml" Target="../ink/ink2279.xml"/><Relationship Id="rId81" Type="http://schemas.openxmlformats.org/officeDocument/2006/relationships/image" Target="../media/image1149.png"/><Relationship Id="rId86" Type="http://schemas.openxmlformats.org/officeDocument/2006/relationships/customXml" Target="../ink/ink2283.xml"/><Relationship Id="rId4" Type="http://schemas.openxmlformats.org/officeDocument/2006/relationships/customXml" Target="../ink/ink2242.xml"/><Relationship Id="rId9" Type="http://schemas.openxmlformats.org/officeDocument/2006/relationships/image" Target="../media/image1113.png"/><Relationship Id="rId13" Type="http://schemas.openxmlformats.org/officeDocument/2006/relationships/image" Target="../media/image1115.png"/><Relationship Id="rId18" Type="http://schemas.openxmlformats.org/officeDocument/2006/relationships/customXml" Target="../ink/ink2249.xml"/><Relationship Id="rId39" Type="http://schemas.openxmlformats.org/officeDocument/2006/relationships/image" Target="../media/image1128.png"/><Relationship Id="rId34" Type="http://schemas.openxmlformats.org/officeDocument/2006/relationships/customXml" Target="../ink/ink2257.xml"/><Relationship Id="rId50" Type="http://schemas.openxmlformats.org/officeDocument/2006/relationships/customXml" Target="../ink/ink2265.xml"/><Relationship Id="rId55" Type="http://schemas.openxmlformats.org/officeDocument/2006/relationships/image" Target="../media/image1136.png"/><Relationship Id="rId76" Type="http://schemas.openxmlformats.org/officeDocument/2006/relationships/customXml" Target="../ink/ink2278.xml"/><Relationship Id="rId7" Type="http://schemas.openxmlformats.org/officeDocument/2006/relationships/image" Target="../media/image1112.png"/><Relationship Id="rId71" Type="http://schemas.openxmlformats.org/officeDocument/2006/relationships/image" Target="../media/image1144.png"/><Relationship Id="rId2" Type="http://schemas.openxmlformats.org/officeDocument/2006/relationships/customXml" Target="../ink/ink2241.xml"/><Relationship Id="rId29" Type="http://schemas.openxmlformats.org/officeDocument/2006/relationships/image" Target="../media/image1123.png"/><Relationship Id="rId24" Type="http://schemas.openxmlformats.org/officeDocument/2006/relationships/customXml" Target="../ink/ink2252.xml"/><Relationship Id="rId40" Type="http://schemas.openxmlformats.org/officeDocument/2006/relationships/customXml" Target="../ink/ink2260.xml"/><Relationship Id="rId45" Type="http://schemas.openxmlformats.org/officeDocument/2006/relationships/image" Target="../media/image1131.png"/><Relationship Id="rId66" Type="http://schemas.openxmlformats.org/officeDocument/2006/relationships/customXml" Target="../ink/ink2273.xml"/><Relationship Id="rId87" Type="http://schemas.openxmlformats.org/officeDocument/2006/relationships/image" Target="../media/image1152.png"/><Relationship Id="rId61" Type="http://schemas.openxmlformats.org/officeDocument/2006/relationships/image" Target="../media/image1139.png"/><Relationship Id="rId82" Type="http://schemas.openxmlformats.org/officeDocument/2006/relationships/customXml" Target="../ink/ink2281.xml"/><Relationship Id="rId19" Type="http://schemas.openxmlformats.org/officeDocument/2006/relationships/image" Target="../media/image1118.png"/></Relationships>
</file>

<file path=ppt/slides/_rels/slide46.xml.rels><?xml version="1.0" encoding="UTF-8" standalone="yes"?>
<Relationships xmlns="http://schemas.openxmlformats.org/package/2006/relationships"><Relationship Id="rId26" Type="http://schemas.openxmlformats.org/officeDocument/2006/relationships/customXml" Target="../ink/ink2297.xml"/><Relationship Id="rId117" Type="http://schemas.openxmlformats.org/officeDocument/2006/relationships/image" Target="../media/image1167.png"/><Relationship Id="rId21" Type="http://schemas.openxmlformats.org/officeDocument/2006/relationships/image" Target="../media/image1119.png"/><Relationship Id="rId42" Type="http://schemas.openxmlformats.org/officeDocument/2006/relationships/customXml" Target="../ink/ink2305.xml"/><Relationship Id="rId47" Type="http://schemas.openxmlformats.org/officeDocument/2006/relationships/image" Target="../media/image1132.png"/><Relationship Id="rId63" Type="http://schemas.openxmlformats.org/officeDocument/2006/relationships/image" Target="../media/image1140.png"/><Relationship Id="rId68" Type="http://schemas.openxmlformats.org/officeDocument/2006/relationships/customXml" Target="../ink/ink2318.xml"/><Relationship Id="rId84" Type="http://schemas.openxmlformats.org/officeDocument/2006/relationships/customXml" Target="../ink/ink2326.xml"/><Relationship Id="rId89" Type="http://schemas.openxmlformats.org/officeDocument/2006/relationships/image" Target="../media/image1153.png"/><Relationship Id="rId112" Type="http://schemas.openxmlformats.org/officeDocument/2006/relationships/customXml" Target="../ink/ink2340.xml"/><Relationship Id="rId16" Type="http://schemas.openxmlformats.org/officeDocument/2006/relationships/customXml" Target="../ink/ink2292.xml"/><Relationship Id="rId107" Type="http://schemas.openxmlformats.org/officeDocument/2006/relationships/image" Target="../media/image1162.png"/><Relationship Id="rId11" Type="http://schemas.openxmlformats.org/officeDocument/2006/relationships/image" Target="../media/image1114.png"/><Relationship Id="rId32" Type="http://schemas.openxmlformats.org/officeDocument/2006/relationships/customXml" Target="../ink/ink2300.xml"/><Relationship Id="rId37" Type="http://schemas.openxmlformats.org/officeDocument/2006/relationships/image" Target="../media/image1127.png"/><Relationship Id="rId53" Type="http://schemas.openxmlformats.org/officeDocument/2006/relationships/image" Target="../media/image1135.png"/><Relationship Id="rId58" Type="http://schemas.openxmlformats.org/officeDocument/2006/relationships/customXml" Target="../ink/ink2313.xml"/><Relationship Id="rId74" Type="http://schemas.openxmlformats.org/officeDocument/2006/relationships/customXml" Target="../ink/ink2321.xml"/><Relationship Id="rId79" Type="http://schemas.openxmlformats.org/officeDocument/2006/relationships/image" Target="../media/image1148.png"/><Relationship Id="rId102" Type="http://schemas.openxmlformats.org/officeDocument/2006/relationships/customXml" Target="../ink/ink2335.xml"/><Relationship Id="rId5" Type="http://schemas.openxmlformats.org/officeDocument/2006/relationships/image" Target="../media/image1111.png"/><Relationship Id="rId90" Type="http://schemas.openxmlformats.org/officeDocument/2006/relationships/customXml" Target="../ink/ink2329.xml"/><Relationship Id="rId95" Type="http://schemas.openxmlformats.org/officeDocument/2006/relationships/image" Target="../media/image1156.png"/><Relationship Id="rId22" Type="http://schemas.openxmlformats.org/officeDocument/2006/relationships/customXml" Target="../ink/ink2295.xml"/><Relationship Id="rId27" Type="http://schemas.openxmlformats.org/officeDocument/2006/relationships/image" Target="../media/image1122.png"/><Relationship Id="rId43" Type="http://schemas.openxmlformats.org/officeDocument/2006/relationships/image" Target="../media/image1130.png"/><Relationship Id="rId48" Type="http://schemas.openxmlformats.org/officeDocument/2006/relationships/customXml" Target="../ink/ink2308.xml"/><Relationship Id="rId64" Type="http://schemas.openxmlformats.org/officeDocument/2006/relationships/customXml" Target="../ink/ink2316.xml"/><Relationship Id="rId69" Type="http://schemas.openxmlformats.org/officeDocument/2006/relationships/image" Target="../media/image1143.png"/><Relationship Id="rId113" Type="http://schemas.openxmlformats.org/officeDocument/2006/relationships/image" Target="../media/image1165.png"/><Relationship Id="rId118" Type="http://schemas.openxmlformats.org/officeDocument/2006/relationships/customXml" Target="../ink/ink2343.xml"/><Relationship Id="rId80" Type="http://schemas.openxmlformats.org/officeDocument/2006/relationships/customXml" Target="../ink/ink2324.xml"/><Relationship Id="rId85" Type="http://schemas.openxmlformats.org/officeDocument/2006/relationships/image" Target="../media/image1151.png"/><Relationship Id="rId12" Type="http://schemas.openxmlformats.org/officeDocument/2006/relationships/customXml" Target="../ink/ink2290.xml"/><Relationship Id="rId17" Type="http://schemas.openxmlformats.org/officeDocument/2006/relationships/image" Target="../media/image1117.png"/><Relationship Id="rId33" Type="http://schemas.openxmlformats.org/officeDocument/2006/relationships/image" Target="../media/image1125.png"/><Relationship Id="rId38" Type="http://schemas.openxmlformats.org/officeDocument/2006/relationships/customXml" Target="../ink/ink2303.xml"/><Relationship Id="rId59" Type="http://schemas.openxmlformats.org/officeDocument/2006/relationships/image" Target="../media/image1138.png"/><Relationship Id="rId103" Type="http://schemas.openxmlformats.org/officeDocument/2006/relationships/image" Target="../media/image1160.png"/><Relationship Id="rId108" Type="http://schemas.openxmlformats.org/officeDocument/2006/relationships/customXml" Target="../ink/ink2338.xml"/><Relationship Id="rId54" Type="http://schemas.openxmlformats.org/officeDocument/2006/relationships/customXml" Target="../ink/ink2311.xml"/><Relationship Id="rId70" Type="http://schemas.openxmlformats.org/officeDocument/2006/relationships/customXml" Target="../ink/ink2319.xml"/><Relationship Id="rId75" Type="http://schemas.openxmlformats.org/officeDocument/2006/relationships/image" Target="../media/image1146.png"/><Relationship Id="rId91" Type="http://schemas.openxmlformats.org/officeDocument/2006/relationships/image" Target="../media/image1154.png"/><Relationship Id="rId96" Type="http://schemas.openxmlformats.org/officeDocument/2006/relationships/customXml" Target="../ink/ink2332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287.xml"/><Relationship Id="rId23" Type="http://schemas.openxmlformats.org/officeDocument/2006/relationships/image" Target="../media/image1120.png"/><Relationship Id="rId28" Type="http://schemas.openxmlformats.org/officeDocument/2006/relationships/customXml" Target="../ink/ink2298.xml"/><Relationship Id="rId49" Type="http://schemas.openxmlformats.org/officeDocument/2006/relationships/image" Target="../media/image1133.png"/><Relationship Id="rId114" Type="http://schemas.openxmlformats.org/officeDocument/2006/relationships/customXml" Target="../ink/ink2341.xml"/><Relationship Id="rId119" Type="http://schemas.openxmlformats.org/officeDocument/2006/relationships/image" Target="../media/image1168.png"/><Relationship Id="rId10" Type="http://schemas.openxmlformats.org/officeDocument/2006/relationships/customXml" Target="../ink/ink2289.xml"/><Relationship Id="rId31" Type="http://schemas.openxmlformats.org/officeDocument/2006/relationships/image" Target="../media/image1124.png"/><Relationship Id="rId44" Type="http://schemas.openxmlformats.org/officeDocument/2006/relationships/customXml" Target="../ink/ink2306.xml"/><Relationship Id="rId52" Type="http://schemas.openxmlformats.org/officeDocument/2006/relationships/customXml" Target="../ink/ink2310.xml"/><Relationship Id="rId60" Type="http://schemas.openxmlformats.org/officeDocument/2006/relationships/customXml" Target="../ink/ink2314.xml"/><Relationship Id="rId65" Type="http://schemas.openxmlformats.org/officeDocument/2006/relationships/image" Target="../media/image1141.png"/><Relationship Id="rId73" Type="http://schemas.openxmlformats.org/officeDocument/2006/relationships/image" Target="../media/image1145.png"/><Relationship Id="rId78" Type="http://schemas.openxmlformats.org/officeDocument/2006/relationships/customXml" Target="../ink/ink2323.xml"/><Relationship Id="rId81" Type="http://schemas.openxmlformats.org/officeDocument/2006/relationships/image" Target="../media/image1149.png"/><Relationship Id="rId86" Type="http://schemas.openxmlformats.org/officeDocument/2006/relationships/customXml" Target="../ink/ink2327.xml"/><Relationship Id="rId94" Type="http://schemas.openxmlformats.org/officeDocument/2006/relationships/customXml" Target="../ink/ink2331.xml"/><Relationship Id="rId99" Type="http://schemas.openxmlformats.org/officeDocument/2006/relationships/image" Target="../media/image1158.png"/><Relationship Id="rId101" Type="http://schemas.openxmlformats.org/officeDocument/2006/relationships/image" Target="../media/image1159.png"/><Relationship Id="rId4" Type="http://schemas.openxmlformats.org/officeDocument/2006/relationships/customXml" Target="../ink/ink2286.xml"/><Relationship Id="rId9" Type="http://schemas.openxmlformats.org/officeDocument/2006/relationships/image" Target="../media/image1113.png"/><Relationship Id="rId13" Type="http://schemas.openxmlformats.org/officeDocument/2006/relationships/image" Target="../media/image1115.png"/><Relationship Id="rId18" Type="http://schemas.openxmlformats.org/officeDocument/2006/relationships/customXml" Target="../ink/ink2293.xml"/><Relationship Id="rId39" Type="http://schemas.openxmlformats.org/officeDocument/2006/relationships/image" Target="../media/image1128.png"/><Relationship Id="rId109" Type="http://schemas.openxmlformats.org/officeDocument/2006/relationships/image" Target="../media/image1163.png"/><Relationship Id="rId34" Type="http://schemas.openxmlformats.org/officeDocument/2006/relationships/customXml" Target="../ink/ink2301.xml"/><Relationship Id="rId50" Type="http://schemas.openxmlformats.org/officeDocument/2006/relationships/customXml" Target="../ink/ink2309.xml"/><Relationship Id="rId55" Type="http://schemas.openxmlformats.org/officeDocument/2006/relationships/image" Target="../media/image1136.png"/><Relationship Id="rId76" Type="http://schemas.openxmlformats.org/officeDocument/2006/relationships/customXml" Target="../ink/ink2322.xml"/><Relationship Id="rId97" Type="http://schemas.openxmlformats.org/officeDocument/2006/relationships/image" Target="../media/image1157.png"/><Relationship Id="rId104" Type="http://schemas.openxmlformats.org/officeDocument/2006/relationships/customXml" Target="../ink/ink2336.xml"/><Relationship Id="rId7" Type="http://schemas.openxmlformats.org/officeDocument/2006/relationships/image" Target="../media/image1112.png"/><Relationship Id="rId71" Type="http://schemas.openxmlformats.org/officeDocument/2006/relationships/image" Target="../media/image1144.png"/><Relationship Id="rId92" Type="http://schemas.openxmlformats.org/officeDocument/2006/relationships/customXml" Target="../ink/ink2330.xml"/><Relationship Id="rId2" Type="http://schemas.openxmlformats.org/officeDocument/2006/relationships/customXml" Target="../ink/ink2285.xml"/><Relationship Id="rId29" Type="http://schemas.openxmlformats.org/officeDocument/2006/relationships/image" Target="../media/image1123.png"/><Relationship Id="rId24" Type="http://schemas.openxmlformats.org/officeDocument/2006/relationships/customXml" Target="../ink/ink2296.xml"/><Relationship Id="rId40" Type="http://schemas.openxmlformats.org/officeDocument/2006/relationships/customXml" Target="../ink/ink2304.xml"/><Relationship Id="rId45" Type="http://schemas.openxmlformats.org/officeDocument/2006/relationships/image" Target="../media/image1131.png"/><Relationship Id="rId66" Type="http://schemas.openxmlformats.org/officeDocument/2006/relationships/customXml" Target="../ink/ink2317.xml"/><Relationship Id="rId87" Type="http://schemas.openxmlformats.org/officeDocument/2006/relationships/image" Target="../media/image1152.png"/><Relationship Id="rId110" Type="http://schemas.openxmlformats.org/officeDocument/2006/relationships/customXml" Target="../ink/ink2339.xml"/><Relationship Id="rId115" Type="http://schemas.openxmlformats.org/officeDocument/2006/relationships/image" Target="../media/image1166.png"/><Relationship Id="rId61" Type="http://schemas.openxmlformats.org/officeDocument/2006/relationships/image" Target="../media/image1139.png"/><Relationship Id="rId82" Type="http://schemas.openxmlformats.org/officeDocument/2006/relationships/customXml" Target="../ink/ink2325.xml"/><Relationship Id="rId19" Type="http://schemas.openxmlformats.org/officeDocument/2006/relationships/image" Target="../media/image1118.png"/><Relationship Id="rId14" Type="http://schemas.openxmlformats.org/officeDocument/2006/relationships/customXml" Target="../ink/ink2291.xml"/><Relationship Id="rId30" Type="http://schemas.openxmlformats.org/officeDocument/2006/relationships/customXml" Target="../ink/ink2299.xml"/><Relationship Id="rId35" Type="http://schemas.openxmlformats.org/officeDocument/2006/relationships/image" Target="../media/image1126.png"/><Relationship Id="rId56" Type="http://schemas.openxmlformats.org/officeDocument/2006/relationships/customXml" Target="../ink/ink2312.xml"/><Relationship Id="rId77" Type="http://schemas.openxmlformats.org/officeDocument/2006/relationships/image" Target="../media/image1147.png"/><Relationship Id="rId100" Type="http://schemas.openxmlformats.org/officeDocument/2006/relationships/customXml" Target="../ink/ink2334.xml"/><Relationship Id="rId105" Type="http://schemas.openxmlformats.org/officeDocument/2006/relationships/image" Target="../media/image1161.png"/><Relationship Id="rId8" Type="http://schemas.openxmlformats.org/officeDocument/2006/relationships/customXml" Target="../ink/ink2288.xml"/><Relationship Id="rId51" Type="http://schemas.openxmlformats.org/officeDocument/2006/relationships/image" Target="../media/image1134.png"/><Relationship Id="rId72" Type="http://schemas.openxmlformats.org/officeDocument/2006/relationships/customXml" Target="../ink/ink2320.xml"/><Relationship Id="rId93" Type="http://schemas.openxmlformats.org/officeDocument/2006/relationships/image" Target="../media/image1155.png"/><Relationship Id="rId98" Type="http://schemas.openxmlformats.org/officeDocument/2006/relationships/customXml" Target="../ink/ink2333.xml"/><Relationship Id="rId3" Type="http://schemas.openxmlformats.org/officeDocument/2006/relationships/image" Target="../media/image1110.png"/><Relationship Id="rId25" Type="http://schemas.openxmlformats.org/officeDocument/2006/relationships/image" Target="../media/image1121.png"/><Relationship Id="rId46" Type="http://schemas.openxmlformats.org/officeDocument/2006/relationships/customXml" Target="../ink/ink2307.xml"/><Relationship Id="rId67" Type="http://schemas.openxmlformats.org/officeDocument/2006/relationships/image" Target="../media/image1142.png"/><Relationship Id="rId116" Type="http://schemas.openxmlformats.org/officeDocument/2006/relationships/customXml" Target="../ink/ink2342.xml"/><Relationship Id="rId20" Type="http://schemas.openxmlformats.org/officeDocument/2006/relationships/customXml" Target="../ink/ink2294.xml"/><Relationship Id="rId41" Type="http://schemas.openxmlformats.org/officeDocument/2006/relationships/image" Target="../media/image1129.png"/><Relationship Id="rId62" Type="http://schemas.openxmlformats.org/officeDocument/2006/relationships/customXml" Target="../ink/ink2315.xml"/><Relationship Id="rId83" Type="http://schemas.openxmlformats.org/officeDocument/2006/relationships/image" Target="../media/image1150.png"/><Relationship Id="rId88" Type="http://schemas.openxmlformats.org/officeDocument/2006/relationships/customXml" Target="../ink/ink2328.xml"/><Relationship Id="rId111" Type="http://schemas.openxmlformats.org/officeDocument/2006/relationships/image" Target="../media/image1164.png"/><Relationship Id="rId15" Type="http://schemas.openxmlformats.org/officeDocument/2006/relationships/image" Target="../media/image1116.png"/><Relationship Id="rId36" Type="http://schemas.openxmlformats.org/officeDocument/2006/relationships/customXml" Target="../ink/ink2302.xml"/><Relationship Id="rId57" Type="http://schemas.openxmlformats.org/officeDocument/2006/relationships/image" Target="../media/image1137.png"/><Relationship Id="rId106" Type="http://schemas.openxmlformats.org/officeDocument/2006/relationships/customXml" Target="../ink/ink2337.xml"/></Relationships>
</file>

<file path=ppt/slides/_rels/slide47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1167.png"/><Relationship Id="rId21" Type="http://schemas.openxmlformats.org/officeDocument/2006/relationships/image" Target="../media/image1119.png"/><Relationship Id="rId42" Type="http://schemas.openxmlformats.org/officeDocument/2006/relationships/customXml" Target="../ink/ink2364.xml"/><Relationship Id="rId63" Type="http://schemas.openxmlformats.org/officeDocument/2006/relationships/image" Target="../media/image1140.png"/><Relationship Id="rId84" Type="http://schemas.openxmlformats.org/officeDocument/2006/relationships/customXml" Target="../ink/ink2385.xml"/><Relationship Id="rId138" Type="http://schemas.openxmlformats.org/officeDocument/2006/relationships/customXml" Target="../ink/ink2412.xml"/><Relationship Id="rId159" Type="http://schemas.openxmlformats.org/officeDocument/2006/relationships/image" Target="../media/image1188.png"/><Relationship Id="rId107" Type="http://schemas.openxmlformats.org/officeDocument/2006/relationships/image" Target="../media/image1162.png"/><Relationship Id="rId11" Type="http://schemas.openxmlformats.org/officeDocument/2006/relationships/image" Target="../media/image1114.png"/><Relationship Id="rId32" Type="http://schemas.openxmlformats.org/officeDocument/2006/relationships/customXml" Target="../ink/ink2359.xml"/><Relationship Id="rId53" Type="http://schemas.openxmlformats.org/officeDocument/2006/relationships/image" Target="../media/image1135.png"/><Relationship Id="rId74" Type="http://schemas.openxmlformats.org/officeDocument/2006/relationships/customXml" Target="../ink/ink2380.xml"/><Relationship Id="rId128" Type="http://schemas.openxmlformats.org/officeDocument/2006/relationships/customXml" Target="../ink/ink2407.xml"/><Relationship Id="rId149" Type="http://schemas.openxmlformats.org/officeDocument/2006/relationships/image" Target="../media/image1183.png"/><Relationship Id="rId5" Type="http://schemas.openxmlformats.org/officeDocument/2006/relationships/image" Target="../media/image1111.png"/><Relationship Id="rId95" Type="http://schemas.openxmlformats.org/officeDocument/2006/relationships/image" Target="../media/image1156.png"/><Relationship Id="rId160" Type="http://schemas.openxmlformats.org/officeDocument/2006/relationships/customXml" Target="../ink/ink2423.xml"/><Relationship Id="rId22" Type="http://schemas.openxmlformats.org/officeDocument/2006/relationships/customXml" Target="../ink/ink2354.xml"/><Relationship Id="rId43" Type="http://schemas.openxmlformats.org/officeDocument/2006/relationships/image" Target="../media/image1130.png"/><Relationship Id="rId64" Type="http://schemas.openxmlformats.org/officeDocument/2006/relationships/customXml" Target="../ink/ink2375.xml"/><Relationship Id="rId118" Type="http://schemas.openxmlformats.org/officeDocument/2006/relationships/customXml" Target="../ink/ink2402.xml"/><Relationship Id="rId139" Type="http://schemas.openxmlformats.org/officeDocument/2006/relationships/image" Target="../media/image1178.png"/><Relationship Id="rId85" Type="http://schemas.openxmlformats.org/officeDocument/2006/relationships/image" Target="../media/image1151.png"/><Relationship Id="rId150" Type="http://schemas.openxmlformats.org/officeDocument/2006/relationships/customXml" Target="../ink/ink2418.xml"/><Relationship Id="rId12" Type="http://schemas.openxmlformats.org/officeDocument/2006/relationships/customXml" Target="../ink/ink2349.xml"/><Relationship Id="rId17" Type="http://schemas.openxmlformats.org/officeDocument/2006/relationships/image" Target="../media/image1117.png"/><Relationship Id="rId33" Type="http://schemas.openxmlformats.org/officeDocument/2006/relationships/image" Target="../media/image1125.png"/><Relationship Id="rId38" Type="http://schemas.openxmlformats.org/officeDocument/2006/relationships/customXml" Target="../ink/ink2362.xml"/><Relationship Id="rId59" Type="http://schemas.openxmlformats.org/officeDocument/2006/relationships/image" Target="../media/image1138.png"/><Relationship Id="rId103" Type="http://schemas.openxmlformats.org/officeDocument/2006/relationships/image" Target="../media/image1160.png"/><Relationship Id="rId108" Type="http://schemas.openxmlformats.org/officeDocument/2006/relationships/customXml" Target="../ink/ink2397.xml"/><Relationship Id="rId124" Type="http://schemas.openxmlformats.org/officeDocument/2006/relationships/customXml" Target="../ink/ink2405.xml"/><Relationship Id="rId129" Type="http://schemas.openxmlformats.org/officeDocument/2006/relationships/image" Target="../media/image1173.png"/><Relationship Id="rId54" Type="http://schemas.openxmlformats.org/officeDocument/2006/relationships/customXml" Target="../ink/ink2370.xml"/><Relationship Id="rId70" Type="http://schemas.openxmlformats.org/officeDocument/2006/relationships/customXml" Target="../ink/ink2378.xml"/><Relationship Id="rId75" Type="http://schemas.openxmlformats.org/officeDocument/2006/relationships/image" Target="../media/image1146.png"/><Relationship Id="rId91" Type="http://schemas.openxmlformats.org/officeDocument/2006/relationships/image" Target="../media/image1154.png"/><Relationship Id="rId96" Type="http://schemas.openxmlformats.org/officeDocument/2006/relationships/customXml" Target="../ink/ink2391.xml"/><Relationship Id="rId140" Type="http://schemas.openxmlformats.org/officeDocument/2006/relationships/customXml" Target="../ink/ink2413.xml"/><Relationship Id="rId145" Type="http://schemas.openxmlformats.org/officeDocument/2006/relationships/image" Target="../media/image1181.png"/><Relationship Id="rId161" Type="http://schemas.openxmlformats.org/officeDocument/2006/relationships/image" Target="../media/image1189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346.xml"/><Relationship Id="rId23" Type="http://schemas.openxmlformats.org/officeDocument/2006/relationships/image" Target="../media/image1120.png"/><Relationship Id="rId28" Type="http://schemas.openxmlformats.org/officeDocument/2006/relationships/customXml" Target="../ink/ink2357.xml"/><Relationship Id="rId49" Type="http://schemas.openxmlformats.org/officeDocument/2006/relationships/image" Target="../media/image1133.png"/><Relationship Id="rId114" Type="http://schemas.openxmlformats.org/officeDocument/2006/relationships/customXml" Target="../ink/ink2400.xml"/><Relationship Id="rId119" Type="http://schemas.openxmlformats.org/officeDocument/2006/relationships/image" Target="../media/image1168.png"/><Relationship Id="rId44" Type="http://schemas.openxmlformats.org/officeDocument/2006/relationships/customXml" Target="../ink/ink2365.xml"/><Relationship Id="rId60" Type="http://schemas.openxmlformats.org/officeDocument/2006/relationships/customXml" Target="../ink/ink2373.xml"/><Relationship Id="rId65" Type="http://schemas.openxmlformats.org/officeDocument/2006/relationships/image" Target="../media/image1141.png"/><Relationship Id="rId81" Type="http://schemas.openxmlformats.org/officeDocument/2006/relationships/image" Target="../media/image1149.png"/><Relationship Id="rId86" Type="http://schemas.openxmlformats.org/officeDocument/2006/relationships/customXml" Target="../ink/ink2386.xml"/><Relationship Id="rId130" Type="http://schemas.openxmlformats.org/officeDocument/2006/relationships/customXml" Target="../ink/ink2408.xml"/><Relationship Id="rId135" Type="http://schemas.openxmlformats.org/officeDocument/2006/relationships/image" Target="../media/image1176.png"/><Relationship Id="rId151" Type="http://schemas.openxmlformats.org/officeDocument/2006/relationships/image" Target="../media/image1184.png"/><Relationship Id="rId156" Type="http://schemas.openxmlformats.org/officeDocument/2006/relationships/customXml" Target="../ink/ink2421.xml"/><Relationship Id="rId13" Type="http://schemas.openxmlformats.org/officeDocument/2006/relationships/image" Target="../media/image1115.png"/><Relationship Id="rId18" Type="http://schemas.openxmlformats.org/officeDocument/2006/relationships/customXml" Target="../ink/ink2352.xml"/><Relationship Id="rId39" Type="http://schemas.openxmlformats.org/officeDocument/2006/relationships/image" Target="../media/image1128.png"/><Relationship Id="rId109" Type="http://schemas.openxmlformats.org/officeDocument/2006/relationships/image" Target="../media/image1163.png"/><Relationship Id="rId34" Type="http://schemas.openxmlformats.org/officeDocument/2006/relationships/customXml" Target="../ink/ink2360.xml"/><Relationship Id="rId50" Type="http://schemas.openxmlformats.org/officeDocument/2006/relationships/customXml" Target="../ink/ink2368.xml"/><Relationship Id="rId55" Type="http://schemas.openxmlformats.org/officeDocument/2006/relationships/image" Target="../media/image1136.png"/><Relationship Id="rId76" Type="http://schemas.openxmlformats.org/officeDocument/2006/relationships/customXml" Target="../ink/ink2381.xml"/><Relationship Id="rId97" Type="http://schemas.openxmlformats.org/officeDocument/2006/relationships/image" Target="../media/image1157.png"/><Relationship Id="rId104" Type="http://schemas.openxmlformats.org/officeDocument/2006/relationships/customXml" Target="../ink/ink2395.xml"/><Relationship Id="rId120" Type="http://schemas.openxmlformats.org/officeDocument/2006/relationships/customXml" Target="../ink/ink2403.xml"/><Relationship Id="rId125" Type="http://schemas.openxmlformats.org/officeDocument/2006/relationships/image" Target="../media/image1171.png"/><Relationship Id="rId141" Type="http://schemas.openxmlformats.org/officeDocument/2006/relationships/image" Target="../media/image1179.png"/><Relationship Id="rId146" Type="http://schemas.openxmlformats.org/officeDocument/2006/relationships/customXml" Target="../ink/ink2416.xml"/><Relationship Id="rId7" Type="http://schemas.openxmlformats.org/officeDocument/2006/relationships/image" Target="../media/image1112.png"/><Relationship Id="rId71" Type="http://schemas.openxmlformats.org/officeDocument/2006/relationships/image" Target="../media/image1144.png"/><Relationship Id="rId92" Type="http://schemas.openxmlformats.org/officeDocument/2006/relationships/customXml" Target="../ink/ink2389.xml"/><Relationship Id="rId162" Type="http://schemas.openxmlformats.org/officeDocument/2006/relationships/customXml" Target="../ink/ink2424.xml"/><Relationship Id="rId2" Type="http://schemas.openxmlformats.org/officeDocument/2006/relationships/customXml" Target="../ink/ink2344.xml"/><Relationship Id="rId29" Type="http://schemas.openxmlformats.org/officeDocument/2006/relationships/image" Target="../media/image1123.png"/><Relationship Id="rId24" Type="http://schemas.openxmlformats.org/officeDocument/2006/relationships/customXml" Target="../ink/ink2355.xml"/><Relationship Id="rId40" Type="http://schemas.openxmlformats.org/officeDocument/2006/relationships/customXml" Target="../ink/ink2363.xml"/><Relationship Id="rId45" Type="http://schemas.openxmlformats.org/officeDocument/2006/relationships/image" Target="../media/image1131.png"/><Relationship Id="rId66" Type="http://schemas.openxmlformats.org/officeDocument/2006/relationships/customXml" Target="../ink/ink2376.xml"/><Relationship Id="rId87" Type="http://schemas.openxmlformats.org/officeDocument/2006/relationships/image" Target="../media/image1152.png"/><Relationship Id="rId110" Type="http://schemas.openxmlformats.org/officeDocument/2006/relationships/customXml" Target="../ink/ink2398.xml"/><Relationship Id="rId115" Type="http://schemas.openxmlformats.org/officeDocument/2006/relationships/image" Target="../media/image1166.png"/><Relationship Id="rId131" Type="http://schemas.openxmlformats.org/officeDocument/2006/relationships/image" Target="../media/image1174.png"/><Relationship Id="rId136" Type="http://schemas.openxmlformats.org/officeDocument/2006/relationships/customXml" Target="../ink/ink2411.xml"/><Relationship Id="rId157" Type="http://schemas.openxmlformats.org/officeDocument/2006/relationships/image" Target="../media/image1187.png"/><Relationship Id="rId61" Type="http://schemas.openxmlformats.org/officeDocument/2006/relationships/image" Target="../media/image1139.png"/><Relationship Id="rId82" Type="http://schemas.openxmlformats.org/officeDocument/2006/relationships/customXml" Target="../ink/ink2384.xml"/><Relationship Id="rId152" Type="http://schemas.openxmlformats.org/officeDocument/2006/relationships/customXml" Target="../ink/ink2419.xml"/><Relationship Id="rId19" Type="http://schemas.openxmlformats.org/officeDocument/2006/relationships/image" Target="../media/image1118.png"/><Relationship Id="rId14" Type="http://schemas.openxmlformats.org/officeDocument/2006/relationships/customXml" Target="../ink/ink2350.xml"/><Relationship Id="rId30" Type="http://schemas.openxmlformats.org/officeDocument/2006/relationships/customXml" Target="../ink/ink2358.xml"/><Relationship Id="rId35" Type="http://schemas.openxmlformats.org/officeDocument/2006/relationships/image" Target="../media/image1126.png"/><Relationship Id="rId56" Type="http://schemas.openxmlformats.org/officeDocument/2006/relationships/customXml" Target="../ink/ink2371.xml"/><Relationship Id="rId77" Type="http://schemas.openxmlformats.org/officeDocument/2006/relationships/image" Target="../media/image1147.png"/><Relationship Id="rId100" Type="http://schemas.openxmlformats.org/officeDocument/2006/relationships/customXml" Target="../ink/ink2393.xml"/><Relationship Id="rId105" Type="http://schemas.openxmlformats.org/officeDocument/2006/relationships/image" Target="../media/image1161.png"/><Relationship Id="rId126" Type="http://schemas.openxmlformats.org/officeDocument/2006/relationships/customXml" Target="../ink/ink2406.xml"/><Relationship Id="rId147" Type="http://schemas.openxmlformats.org/officeDocument/2006/relationships/image" Target="../media/image1182.png"/><Relationship Id="rId8" Type="http://schemas.openxmlformats.org/officeDocument/2006/relationships/customXml" Target="../ink/ink2347.xml"/><Relationship Id="rId51" Type="http://schemas.openxmlformats.org/officeDocument/2006/relationships/image" Target="../media/image1134.png"/><Relationship Id="rId72" Type="http://schemas.openxmlformats.org/officeDocument/2006/relationships/customXml" Target="../ink/ink2379.xml"/><Relationship Id="rId93" Type="http://schemas.openxmlformats.org/officeDocument/2006/relationships/image" Target="../media/image1155.png"/><Relationship Id="rId98" Type="http://schemas.openxmlformats.org/officeDocument/2006/relationships/customXml" Target="../ink/ink2392.xml"/><Relationship Id="rId121" Type="http://schemas.openxmlformats.org/officeDocument/2006/relationships/image" Target="../media/image1169.png"/><Relationship Id="rId142" Type="http://schemas.openxmlformats.org/officeDocument/2006/relationships/customXml" Target="../ink/ink2414.xml"/><Relationship Id="rId163" Type="http://schemas.openxmlformats.org/officeDocument/2006/relationships/image" Target="../media/image1190.png"/><Relationship Id="rId3" Type="http://schemas.openxmlformats.org/officeDocument/2006/relationships/image" Target="../media/image1110.png"/><Relationship Id="rId25" Type="http://schemas.openxmlformats.org/officeDocument/2006/relationships/image" Target="../media/image1121.png"/><Relationship Id="rId46" Type="http://schemas.openxmlformats.org/officeDocument/2006/relationships/customXml" Target="../ink/ink2366.xml"/><Relationship Id="rId67" Type="http://schemas.openxmlformats.org/officeDocument/2006/relationships/image" Target="../media/image1142.png"/><Relationship Id="rId116" Type="http://schemas.openxmlformats.org/officeDocument/2006/relationships/customXml" Target="../ink/ink2401.xml"/><Relationship Id="rId137" Type="http://schemas.openxmlformats.org/officeDocument/2006/relationships/image" Target="../media/image1177.png"/><Relationship Id="rId158" Type="http://schemas.openxmlformats.org/officeDocument/2006/relationships/customXml" Target="../ink/ink2422.xml"/><Relationship Id="rId20" Type="http://schemas.openxmlformats.org/officeDocument/2006/relationships/customXml" Target="../ink/ink2353.xml"/><Relationship Id="rId41" Type="http://schemas.openxmlformats.org/officeDocument/2006/relationships/image" Target="../media/image1129.png"/><Relationship Id="rId62" Type="http://schemas.openxmlformats.org/officeDocument/2006/relationships/customXml" Target="../ink/ink2374.xml"/><Relationship Id="rId83" Type="http://schemas.openxmlformats.org/officeDocument/2006/relationships/image" Target="../media/image1150.png"/><Relationship Id="rId88" Type="http://schemas.openxmlformats.org/officeDocument/2006/relationships/customXml" Target="../ink/ink2387.xml"/><Relationship Id="rId111" Type="http://schemas.openxmlformats.org/officeDocument/2006/relationships/image" Target="../media/image1164.png"/><Relationship Id="rId132" Type="http://schemas.openxmlformats.org/officeDocument/2006/relationships/customXml" Target="../ink/ink2409.xml"/><Relationship Id="rId153" Type="http://schemas.openxmlformats.org/officeDocument/2006/relationships/image" Target="../media/image1185.png"/><Relationship Id="rId15" Type="http://schemas.openxmlformats.org/officeDocument/2006/relationships/image" Target="../media/image1116.png"/><Relationship Id="rId36" Type="http://schemas.openxmlformats.org/officeDocument/2006/relationships/customXml" Target="../ink/ink2361.xml"/><Relationship Id="rId57" Type="http://schemas.openxmlformats.org/officeDocument/2006/relationships/image" Target="../media/image1137.png"/><Relationship Id="rId106" Type="http://schemas.openxmlformats.org/officeDocument/2006/relationships/customXml" Target="../ink/ink2396.xml"/><Relationship Id="rId127" Type="http://schemas.openxmlformats.org/officeDocument/2006/relationships/image" Target="../media/image1172.png"/><Relationship Id="rId10" Type="http://schemas.openxmlformats.org/officeDocument/2006/relationships/customXml" Target="../ink/ink2348.xml"/><Relationship Id="rId31" Type="http://schemas.openxmlformats.org/officeDocument/2006/relationships/image" Target="../media/image1124.png"/><Relationship Id="rId52" Type="http://schemas.openxmlformats.org/officeDocument/2006/relationships/customXml" Target="../ink/ink2369.xml"/><Relationship Id="rId73" Type="http://schemas.openxmlformats.org/officeDocument/2006/relationships/image" Target="../media/image1145.png"/><Relationship Id="rId78" Type="http://schemas.openxmlformats.org/officeDocument/2006/relationships/customXml" Target="../ink/ink2382.xml"/><Relationship Id="rId94" Type="http://schemas.openxmlformats.org/officeDocument/2006/relationships/customXml" Target="../ink/ink2390.xml"/><Relationship Id="rId99" Type="http://schemas.openxmlformats.org/officeDocument/2006/relationships/image" Target="../media/image1158.png"/><Relationship Id="rId101" Type="http://schemas.openxmlformats.org/officeDocument/2006/relationships/image" Target="../media/image1159.png"/><Relationship Id="rId122" Type="http://schemas.openxmlformats.org/officeDocument/2006/relationships/customXml" Target="../ink/ink2404.xml"/><Relationship Id="rId143" Type="http://schemas.openxmlformats.org/officeDocument/2006/relationships/image" Target="../media/image1180.png"/><Relationship Id="rId148" Type="http://schemas.openxmlformats.org/officeDocument/2006/relationships/customXml" Target="../ink/ink2417.xml"/><Relationship Id="rId164" Type="http://schemas.openxmlformats.org/officeDocument/2006/relationships/customXml" Target="../ink/ink2425.xml"/><Relationship Id="rId4" Type="http://schemas.openxmlformats.org/officeDocument/2006/relationships/customXml" Target="../ink/ink2345.xml"/><Relationship Id="rId9" Type="http://schemas.openxmlformats.org/officeDocument/2006/relationships/image" Target="../media/image1113.png"/><Relationship Id="rId26" Type="http://schemas.openxmlformats.org/officeDocument/2006/relationships/customXml" Target="../ink/ink2356.xml"/><Relationship Id="rId47" Type="http://schemas.openxmlformats.org/officeDocument/2006/relationships/image" Target="../media/image1132.png"/><Relationship Id="rId68" Type="http://schemas.openxmlformats.org/officeDocument/2006/relationships/customXml" Target="../ink/ink2377.xml"/><Relationship Id="rId89" Type="http://schemas.openxmlformats.org/officeDocument/2006/relationships/image" Target="../media/image1153.png"/><Relationship Id="rId112" Type="http://schemas.openxmlformats.org/officeDocument/2006/relationships/customXml" Target="../ink/ink2399.xml"/><Relationship Id="rId133" Type="http://schemas.openxmlformats.org/officeDocument/2006/relationships/image" Target="../media/image1175.png"/><Relationship Id="rId154" Type="http://schemas.openxmlformats.org/officeDocument/2006/relationships/customXml" Target="../ink/ink2420.xml"/><Relationship Id="rId16" Type="http://schemas.openxmlformats.org/officeDocument/2006/relationships/customXml" Target="../ink/ink2351.xml"/><Relationship Id="rId37" Type="http://schemas.openxmlformats.org/officeDocument/2006/relationships/image" Target="../media/image1127.png"/><Relationship Id="rId58" Type="http://schemas.openxmlformats.org/officeDocument/2006/relationships/customXml" Target="../ink/ink2372.xml"/><Relationship Id="rId79" Type="http://schemas.openxmlformats.org/officeDocument/2006/relationships/image" Target="../media/image1148.png"/><Relationship Id="rId102" Type="http://schemas.openxmlformats.org/officeDocument/2006/relationships/customXml" Target="../ink/ink2394.xml"/><Relationship Id="rId123" Type="http://schemas.openxmlformats.org/officeDocument/2006/relationships/image" Target="../media/image1170.png"/><Relationship Id="rId144" Type="http://schemas.openxmlformats.org/officeDocument/2006/relationships/customXml" Target="../ink/ink2415.xml"/><Relationship Id="rId90" Type="http://schemas.openxmlformats.org/officeDocument/2006/relationships/customXml" Target="../ink/ink2388.xml"/><Relationship Id="rId165" Type="http://schemas.openxmlformats.org/officeDocument/2006/relationships/image" Target="../media/image1191.png"/><Relationship Id="rId27" Type="http://schemas.openxmlformats.org/officeDocument/2006/relationships/image" Target="../media/image1122.png"/><Relationship Id="rId48" Type="http://schemas.openxmlformats.org/officeDocument/2006/relationships/customXml" Target="../ink/ink2367.xml"/><Relationship Id="rId69" Type="http://schemas.openxmlformats.org/officeDocument/2006/relationships/image" Target="../media/image1143.png"/><Relationship Id="rId113" Type="http://schemas.openxmlformats.org/officeDocument/2006/relationships/image" Target="../media/image1165.png"/><Relationship Id="rId134" Type="http://schemas.openxmlformats.org/officeDocument/2006/relationships/customXml" Target="../ink/ink2410.xml"/><Relationship Id="rId80" Type="http://schemas.openxmlformats.org/officeDocument/2006/relationships/customXml" Target="../ink/ink2383.xml"/><Relationship Id="rId155" Type="http://schemas.openxmlformats.org/officeDocument/2006/relationships/image" Target="../media/image1186.png"/></Relationships>
</file>

<file path=ppt/slides/_rels/slide48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1167.png"/><Relationship Id="rId21" Type="http://schemas.openxmlformats.org/officeDocument/2006/relationships/image" Target="../media/image1119.png"/><Relationship Id="rId42" Type="http://schemas.openxmlformats.org/officeDocument/2006/relationships/customXml" Target="../ink/ink2446.xml"/><Relationship Id="rId63" Type="http://schemas.openxmlformats.org/officeDocument/2006/relationships/image" Target="../media/image1140.png"/><Relationship Id="rId84" Type="http://schemas.openxmlformats.org/officeDocument/2006/relationships/customXml" Target="../ink/ink2467.xml"/><Relationship Id="rId138" Type="http://schemas.openxmlformats.org/officeDocument/2006/relationships/customXml" Target="../ink/ink2494.xml"/><Relationship Id="rId159" Type="http://schemas.openxmlformats.org/officeDocument/2006/relationships/image" Target="../media/image1188.png"/><Relationship Id="rId170" Type="http://schemas.openxmlformats.org/officeDocument/2006/relationships/customXml" Target="../ink/ink2510.xml"/><Relationship Id="rId107" Type="http://schemas.openxmlformats.org/officeDocument/2006/relationships/image" Target="../media/image1162.png"/><Relationship Id="rId11" Type="http://schemas.openxmlformats.org/officeDocument/2006/relationships/image" Target="../media/image1114.png"/><Relationship Id="rId32" Type="http://schemas.openxmlformats.org/officeDocument/2006/relationships/customXml" Target="../ink/ink2441.xml"/><Relationship Id="rId53" Type="http://schemas.openxmlformats.org/officeDocument/2006/relationships/image" Target="../media/image1135.png"/><Relationship Id="rId74" Type="http://schemas.openxmlformats.org/officeDocument/2006/relationships/customXml" Target="../ink/ink2462.xml"/><Relationship Id="rId128" Type="http://schemas.openxmlformats.org/officeDocument/2006/relationships/customXml" Target="../ink/ink2489.xml"/><Relationship Id="rId149" Type="http://schemas.openxmlformats.org/officeDocument/2006/relationships/image" Target="../media/image1183.png"/><Relationship Id="rId5" Type="http://schemas.openxmlformats.org/officeDocument/2006/relationships/image" Target="../media/image1111.png"/><Relationship Id="rId95" Type="http://schemas.openxmlformats.org/officeDocument/2006/relationships/image" Target="../media/image1156.png"/><Relationship Id="rId160" Type="http://schemas.openxmlformats.org/officeDocument/2006/relationships/customXml" Target="../ink/ink2505.xml"/><Relationship Id="rId22" Type="http://schemas.openxmlformats.org/officeDocument/2006/relationships/customXml" Target="../ink/ink2436.xml"/><Relationship Id="rId43" Type="http://schemas.openxmlformats.org/officeDocument/2006/relationships/image" Target="../media/image1130.png"/><Relationship Id="rId64" Type="http://schemas.openxmlformats.org/officeDocument/2006/relationships/customXml" Target="../ink/ink2457.xml"/><Relationship Id="rId118" Type="http://schemas.openxmlformats.org/officeDocument/2006/relationships/customXml" Target="../ink/ink2484.xml"/><Relationship Id="rId139" Type="http://schemas.openxmlformats.org/officeDocument/2006/relationships/image" Target="../media/image1178.png"/><Relationship Id="rId85" Type="http://schemas.openxmlformats.org/officeDocument/2006/relationships/image" Target="../media/image1151.png"/><Relationship Id="rId150" Type="http://schemas.openxmlformats.org/officeDocument/2006/relationships/customXml" Target="../ink/ink2500.xml"/><Relationship Id="rId171" Type="http://schemas.openxmlformats.org/officeDocument/2006/relationships/image" Target="../media/image1194.png"/><Relationship Id="rId12" Type="http://schemas.openxmlformats.org/officeDocument/2006/relationships/customXml" Target="../ink/ink2431.xml"/><Relationship Id="rId33" Type="http://schemas.openxmlformats.org/officeDocument/2006/relationships/image" Target="../media/image1125.png"/><Relationship Id="rId108" Type="http://schemas.openxmlformats.org/officeDocument/2006/relationships/customXml" Target="../ink/ink2479.xml"/><Relationship Id="rId129" Type="http://schemas.openxmlformats.org/officeDocument/2006/relationships/image" Target="../media/image1173.png"/><Relationship Id="rId54" Type="http://schemas.openxmlformats.org/officeDocument/2006/relationships/customXml" Target="../ink/ink2452.xml"/><Relationship Id="rId75" Type="http://schemas.openxmlformats.org/officeDocument/2006/relationships/image" Target="../media/image1146.png"/><Relationship Id="rId96" Type="http://schemas.openxmlformats.org/officeDocument/2006/relationships/customXml" Target="../ink/ink2473.xml"/><Relationship Id="rId140" Type="http://schemas.openxmlformats.org/officeDocument/2006/relationships/customXml" Target="../ink/ink2495.xml"/><Relationship Id="rId161" Type="http://schemas.openxmlformats.org/officeDocument/2006/relationships/image" Target="../media/image1189.png"/><Relationship Id="rId6" Type="http://schemas.openxmlformats.org/officeDocument/2006/relationships/customXml" Target="../ink/ink2428.xml"/><Relationship Id="rId23" Type="http://schemas.openxmlformats.org/officeDocument/2006/relationships/image" Target="../media/image1120.png"/><Relationship Id="rId28" Type="http://schemas.openxmlformats.org/officeDocument/2006/relationships/customXml" Target="../ink/ink2439.xml"/><Relationship Id="rId49" Type="http://schemas.openxmlformats.org/officeDocument/2006/relationships/image" Target="../media/image1133.png"/><Relationship Id="rId114" Type="http://schemas.openxmlformats.org/officeDocument/2006/relationships/customXml" Target="../ink/ink2482.xml"/><Relationship Id="rId119" Type="http://schemas.openxmlformats.org/officeDocument/2006/relationships/image" Target="../media/image1168.png"/><Relationship Id="rId44" Type="http://schemas.openxmlformats.org/officeDocument/2006/relationships/customXml" Target="../ink/ink2447.xml"/><Relationship Id="rId60" Type="http://schemas.openxmlformats.org/officeDocument/2006/relationships/customXml" Target="../ink/ink2455.xml"/><Relationship Id="rId65" Type="http://schemas.openxmlformats.org/officeDocument/2006/relationships/image" Target="../media/image1141.png"/><Relationship Id="rId81" Type="http://schemas.openxmlformats.org/officeDocument/2006/relationships/image" Target="../media/image1149.png"/><Relationship Id="rId86" Type="http://schemas.openxmlformats.org/officeDocument/2006/relationships/customXml" Target="../ink/ink2468.xml"/><Relationship Id="rId130" Type="http://schemas.openxmlformats.org/officeDocument/2006/relationships/customXml" Target="../ink/ink2490.xml"/><Relationship Id="rId135" Type="http://schemas.openxmlformats.org/officeDocument/2006/relationships/image" Target="../media/image1176.png"/><Relationship Id="rId151" Type="http://schemas.openxmlformats.org/officeDocument/2006/relationships/image" Target="../media/image1184.png"/><Relationship Id="rId156" Type="http://schemas.openxmlformats.org/officeDocument/2006/relationships/customXml" Target="../ink/ink2503.xml"/><Relationship Id="rId177" Type="http://schemas.openxmlformats.org/officeDocument/2006/relationships/image" Target="../media/image1197.png"/><Relationship Id="rId172" Type="http://schemas.openxmlformats.org/officeDocument/2006/relationships/customXml" Target="../ink/ink2511.xml"/><Relationship Id="rId13" Type="http://schemas.openxmlformats.org/officeDocument/2006/relationships/image" Target="../media/image1115.png"/><Relationship Id="rId18" Type="http://schemas.openxmlformats.org/officeDocument/2006/relationships/customXml" Target="../ink/ink2434.xml"/><Relationship Id="rId39" Type="http://schemas.openxmlformats.org/officeDocument/2006/relationships/image" Target="../media/image1128.png"/><Relationship Id="rId109" Type="http://schemas.openxmlformats.org/officeDocument/2006/relationships/image" Target="../media/image1163.png"/><Relationship Id="rId34" Type="http://schemas.openxmlformats.org/officeDocument/2006/relationships/customXml" Target="../ink/ink2442.xml"/><Relationship Id="rId50" Type="http://schemas.openxmlformats.org/officeDocument/2006/relationships/customXml" Target="../ink/ink2450.xml"/><Relationship Id="rId55" Type="http://schemas.openxmlformats.org/officeDocument/2006/relationships/image" Target="../media/image1136.png"/><Relationship Id="rId76" Type="http://schemas.openxmlformats.org/officeDocument/2006/relationships/customXml" Target="../ink/ink2463.xml"/><Relationship Id="rId97" Type="http://schemas.openxmlformats.org/officeDocument/2006/relationships/image" Target="../media/image1157.png"/><Relationship Id="rId104" Type="http://schemas.openxmlformats.org/officeDocument/2006/relationships/customXml" Target="../ink/ink2477.xml"/><Relationship Id="rId120" Type="http://schemas.openxmlformats.org/officeDocument/2006/relationships/customXml" Target="../ink/ink2485.xml"/><Relationship Id="rId125" Type="http://schemas.openxmlformats.org/officeDocument/2006/relationships/image" Target="../media/image1171.png"/><Relationship Id="rId141" Type="http://schemas.openxmlformats.org/officeDocument/2006/relationships/image" Target="../media/image1179.png"/><Relationship Id="rId146" Type="http://schemas.openxmlformats.org/officeDocument/2006/relationships/customXml" Target="../ink/ink2498.xml"/><Relationship Id="rId167" Type="http://schemas.openxmlformats.org/officeDocument/2006/relationships/image" Target="../media/image1192.png"/><Relationship Id="rId7" Type="http://schemas.openxmlformats.org/officeDocument/2006/relationships/image" Target="../media/image1112.png"/><Relationship Id="rId71" Type="http://schemas.openxmlformats.org/officeDocument/2006/relationships/image" Target="../media/image1144.png"/><Relationship Id="rId92" Type="http://schemas.openxmlformats.org/officeDocument/2006/relationships/customXml" Target="../ink/ink2471.xml"/><Relationship Id="rId162" Type="http://schemas.openxmlformats.org/officeDocument/2006/relationships/customXml" Target="../ink/ink2506.xml"/><Relationship Id="rId2" Type="http://schemas.openxmlformats.org/officeDocument/2006/relationships/customXml" Target="../ink/ink2426.xml"/><Relationship Id="rId29" Type="http://schemas.openxmlformats.org/officeDocument/2006/relationships/image" Target="../media/image1123.png"/><Relationship Id="rId24" Type="http://schemas.openxmlformats.org/officeDocument/2006/relationships/customXml" Target="../ink/ink2437.xml"/><Relationship Id="rId40" Type="http://schemas.openxmlformats.org/officeDocument/2006/relationships/customXml" Target="../ink/ink2445.xml"/><Relationship Id="rId45" Type="http://schemas.openxmlformats.org/officeDocument/2006/relationships/image" Target="../media/image1131.png"/><Relationship Id="rId66" Type="http://schemas.openxmlformats.org/officeDocument/2006/relationships/customXml" Target="../ink/ink2458.xml"/><Relationship Id="rId87" Type="http://schemas.openxmlformats.org/officeDocument/2006/relationships/image" Target="../media/image1152.png"/><Relationship Id="rId110" Type="http://schemas.openxmlformats.org/officeDocument/2006/relationships/customXml" Target="../ink/ink2480.xml"/><Relationship Id="rId115" Type="http://schemas.openxmlformats.org/officeDocument/2006/relationships/image" Target="../media/image1166.png"/><Relationship Id="rId131" Type="http://schemas.openxmlformats.org/officeDocument/2006/relationships/image" Target="../media/image1174.png"/><Relationship Id="rId136" Type="http://schemas.openxmlformats.org/officeDocument/2006/relationships/customXml" Target="../ink/ink2493.xml"/><Relationship Id="rId157" Type="http://schemas.openxmlformats.org/officeDocument/2006/relationships/image" Target="../media/image1187.png"/><Relationship Id="rId178" Type="http://schemas.openxmlformats.org/officeDocument/2006/relationships/customXml" Target="../ink/ink2514.xml"/><Relationship Id="rId61" Type="http://schemas.openxmlformats.org/officeDocument/2006/relationships/image" Target="../media/image1139.png"/><Relationship Id="rId82" Type="http://schemas.openxmlformats.org/officeDocument/2006/relationships/customXml" Target="../ink/ink2466.xml"/><Relationship Id="rId152" Type="http://schemas.openxmlformats.org/officeDocument/2006/relationships/customXml" Target="../ink/ink2501.xml"/><Relationship Id="rId173" Type="http://schemas.openxmlformats.org/officeDocument/2006/relationships/image" Target="../media/image1195.png"/><Relationship Id="rId19" Type="http://schemas.openxmlformats.org/officeDocument/2006/relationships/image" Target="../media/image1118.png"/><Relationship Id="rId14" Type="http://schemas.openxmlformats.org/officeDocument/2006/relationships/customXml" Target="../ink/ink2432.xml"/><Relationship Id="rId30" Type="http://schemas.openxmlformats.org/officeDocument/2006/relationships/customXml" Target="../ink/ink2440.xml"/><Relationship Id="rId35" Type="http://schemas.openxmlformats.org/officeDocument/2006/relationships/image" Target="../media/image1126.png"/><Relationship Id="rId56" Type="http://schemas.openxmlformats.org/officeDocument/2006/relationships/customXml" Target="../ink/ink2453.xml"/><Relationship Id="rId77" Type="http://schemas.openxmlformats.org/officeDocument/2006/relationships/image" Target="../media/image1147.png"/><Relationship Id="rId100" Type="http://schemas.openxmlformats.org/officeDocument/2006/relationships/customXml" Target="../ink/ink2475.xml"/><Relationship Id="rId105" Type="http://schemas.openxmlformats.org/officeDocument/2006/relationships/image" Target="../media/image1161.png"/><Relationship Id="rId126" Type="http://schemas.openxmlformats.org/officeDocument/2006/relationships/customXml" Target="../ink/ink2488.xml"/><Relationship Id="rId147" Type="http://schemas.openxmlformats.org/officeDocument/2006/relationships/image" Target="../media/image1182.png"/><Relationship Id="rId168" Type="http://schemas.openxmlformats.org/officeDocument/2006/relationships/customXml" Target="../ink/ink2509.xml"/><Relationship Id="rId8" Type="http://schemas.openxmlformats.org/officeDocument/2006/relationships/customXml" Target="../ink/ink2429.xml"/><Relationship Id="rId51" Type="http://schemas.openxmlformats.org/officeDocument/2006/relationships/image" Target="../media/image1134.png"/><Relationship Id="rId72" Type="http://schemas.openxmlformats.org/officeDocument/2006/relationships/customXml" Target="../ink/ink2461.xml"/><Relationship Id="rId93" Type="http://schemas.openxmlformats.org/officeDocument/2006/relationships/image" Target="../media/image1155.png"/><Relationship Id="rId98" Type="http://schemas.openxmlformats.org/officeDocument/2006/relationships/customXml" Target="../ink/ink2474.xml"/><Relationship Id="rId121" Type="http://schemas.openxmlformats.org/officeDocument/2006/relationships/image" Target="../media/image1169.png"/><Relationship Id="rId142" Type="http://schemas.openxmlformats.org/officeDocument/2006/relationships/customXml" Target="../ink/ink2496.xml"/><Relationship Id="rId163" Type="http://schemas.openxmlformats.org/officeDocument/2006/relationships/image" Target="../media/image1190.png"/><Relationship Id="rId3" Type="http://schemas.openxmlformats.org/officeDocument/2006/relationships/image" Target="../media/image1110.png"/><Relationship Id="rId25" Type="http://schemas.openxmlformats.org/officeDocument/2006/relationships/image" Target="../media/image1121.png"/><Relationship Id="rId46" Type="http://schemas.openxmlformats.org/officeDocument/2006/relationships/customXml" Target="../ink/ink2448.xml"/><Relationship Id="rId67" Type="http://schemas.openxmlformats.org/officeDocument/2006/relationships/image" Target="../media/image1142.png"/><Relationship Id="rId116" Type="http://schemas.openxmlformats.org/officeDocument/2006/relationships/customXml" Target="../ink/ink2483.xml"/><Relationship Id="rId137" Type="http://schemas.openxmlformats.org/officeDocument/2006/relationships/image" Target="../media/image1177.png"/><Relationship Id="rId158" Type="http://schemas.openxmlformats.org/officeDocument/2006/relationships/customXml" Target="../ink/ink2504.xml"/><Relationship Id="rId20" Type="http://schemas.openxmlformats.org/officeDocument/2006/relationships/customXml" Target="../ink/ink2435.xml"/><Relationship Id="rId41" Type="http://schemas.openxmlformats.org/officeDocument/2006/relationships/image" Target="../media/image1129.png"/><Relationship Id="rId62" Type="http://schemas.openxmlformats.org/officeDocument/2006/relationships/customXml" Target="../ink/ink2456.xml"/><Relationship Id="rId83" Type="http://schemas.openxmlformats.org/officeDocument/2006/relationships/image" Target="../media/image1150.png"/><Relationship Id="rId88" Type="http://schemas.openxmlformats.org/officeDocument/2006/relationships/customXml" Target="../ink/ink2469.xml"/><Relationship Id="rId111" Type="http://schemas.openxmlformats.org/officeDocument/2006/relationships/image" Target="../media/image1164.png"/><Relationship Id="rId132" Type="http://schemas.openxmlformats.org/officeDocument/2006/relationships/customXml" Target="../ink/ink2491.xml"/><Relationship Id="rId153" Type="http://schemas.openxmlformats.org/officeDocument/2006/relationships/image" Target="../media/image1185.png"/><Relationship Id="rId174" Type="http://schemas.openxmlformats.org/officeDocument/2006/relationships/customXml" Target="../ink/ink2512.xml"/><Relationship Id="rId179" Type="http://schemas.openxmlformats.org/officeDocument/2006/relationships/image" Target="../media/image1198.png"/><Relationship Id="rId15" Type="http://schemas.openxmlformats.org/officeDocument/2006/relationships/image" Target="../media/image1116.png"/><Relationship Id="rId36" Type="http://schemas.openxmlformats.org/officeDocument/2006/relationships/customXml" Target="../ink/ink2443.xml"/><Relationship Id="rId57" Type="http://schemas.openxmlformats.org/officeDocument/2006/relationships/image" Target="../media/image1137.png"/><Relationship Id="rId106" Type="http://schemas.openxmlformats.org/officeDocument/2006/relationships/customXml" Target="../ink/ink2478.xml"/><Relationship Id="rId127" Type="http://schemas.openxmlformats.org/officeDocument/2006/relationships/image" Target="../media/image1172.png"/><Relationship Id="rId10" Type="http://schemas.openxmlformats.org/officeDocument/2006/relationships/customXml" Target="../ink/ink2430.xml"/><Relationship Id="rId31" Type="http://schemas.openxmlformats.org/officeDocument/2006/relationships/image" Target="../media/image1124.png"/><Relationship Id="rId52" Type="http://schemas.openxmlformats.org/officeDocument/2006/relationships/customXml" Target="../ink/ink2451.xml"/><Relationship Id="rId73" Type="http://schemas.openxmlformats.org/officeDocument/2006/relationships/image" Target="../media/image1145.png"/><Relationship Id="rId78" Type="http://schemas.openxmlformats.org/officeDocument/2006/relationships/customXml" Target="../ink/ink2464.xml"/><Relationship Id="rId94" Type="http://schemas.openxmlformats.org/officeDocument/2006/relationships/customXml" Target="../ink/ink2472.xml"/><Relationship Id="rId99" Type="http://schemas.openxmlformats.org/officeDocument/2006/relationships/image" Target="../media/image1158.png"/><Relationship Id="rId101" Type="http://schemas.openxmlformats.org/officeDocument/2006/relationships/image" Target="../media/image1159.png"/><Relationship Id="rId122" Type="http://schemas.openxmlformats.org/officeDocument/2006/relationships/customXml" Target="../ink/ink2486.xml"/><Relationship Id="rId143" Type="http://schemas.openxmlformats.org/officeDocument/2006/relationships/image" Target="../media/image1180.png"/><Relationship Id="rId148" Type="http://schemas.openxmlformats.org/officeDocument/2006/relationships/customXml" Target="../ink/ink2499.xml"/><Relationship Id="rId164" Type="http://schemas.openxmlformats.org/officeDocument/2006/relationships/customXml" Target="../ink/ink2507.xml"/><Relationship Id="rId169" Type="http://schemas.openxmlformats.org/officeDocument/2006/relationships/image" Target="../media/image1193.png"/><Relationship Id="rId4" Type="http://schemas.openxmlformats.org/officeDocument/2006/relationships/customXml" Target="../ink/ink2427.xml"/><Relationship Id="rId9" Type="http://schemas.openxmlformats.org/officeDocument/2006/relationships/image" Target="../media/image1113.png"/><Relationship Id="rId26" Type="http://schemas.openxmlformats.org/officeDocument/2006/relationships/customXml" Target="../ink/ink2438.xml"/><Relationship Id="rId47" Type="http://schemas.openxmlformats.org/officeDocument/2006/relationships/image" Target="../media/image1132.png"/><Relationship Id="rId68" Type="http://schemas.openxmlformats.org/officeDocument/2006/relationships/customXml" Target="../ink/ink2459.xml"/><Relationship Id="rId89" Type="http://schemas.openxmlformats.org/officeDocument/2006/relationships/image" Target="../media/image1153.png"/><Relationship Id="rId112" Type="http://schemas.openxmlformats.org/officeDocument/2006/relationships/customXml" Target="../ink/ink2481.xml"/><Relationship Id="rId133" Type="http://schemas.openxmlformats.org/officeDocument/2006/relationships/image" Target="../media/image1175.png"/><Relationship Id="rId154" Type="http://schemas.openxmlformats.org/officeDocument/2006/relationships/customXml" Target="../ink/ink2502.xml"/><Relationship Id="rId175" Type="http://schemas.openxmlformats.org/officeDocument/2006/relationships/image" Target="../media/image1196.png"/><Relationship Id="rId16" Type="http://schemas.openxmlformats.org/officeDocument/2006/relationships/customXml" Target="../ink/ink2433.xml"/><Relationship Id="rId37" Type="http://schemas.openxmlformats.org/officeDocument/2006/relationships/image" Target="../media/image1127.png"/><Relationship Id="rId58" Type="http://schemas.openxmlformats.org/officeDocument/2006/relationships/customXml" Target="../ink/ink2454.xml"/><Relationship Id="rId79" Type="http://schemas.openxmlformats.org/officeDocument/2006/relationships/image" Target="../media/image1148.png"/><Relationship Id="rId102" Type="http://schemas.openxmlformats.org/officeDocument/2006/relationships/customXml" Target="../ink/ink2476.xml"/><Relationship Id="rId123" Type="http://schemas.openxmlformats.org/officeDocument/2006/relationships/image" Target="../media/image1170.png"/><Relationship Id="rId144" Type="http://schemas.openxmlformats.org/officeDocument/2006/relationships/customXml" Target="../ink/ink2497.xml"/><Relationship Id="rId90" Type="http://schemas.openxmlformats.org/officeDocument/2006/relationships/customXml" Target="../ink/ink2470.xml"/><Relationship Id="rId165" Type="http://schemas.openxmlformats.org/officeDocument/2006/relationships/image" Target="../media/image1191.png"/><Relationship Id="rId27" Type="http://schemas.openxmlformats.org/officeDocument/2006/relationships/image" Target="../media/image1122.png"/><Relationship Id="rId48" Type="http://schemas.openxmlformats.org/officeDocument/2006/relationships/customXml" Target="../ink/ink2449.xml"/><Relationship Id="rId69" Type="http://schemas.openxmlformats.org/officeDocument/2006/relationships/image" Target="../media/image1143.png"/><Relationship Id="rId113" Type="http://schemas.openxmlformats.org/officeDocument/2006/relationships/image" Target="../media/image1165.png"/><Relationship Id="rId134" Type="http://schemas.openxmlformats.org/officeDocument/2006/relationships/customXml" Target="../ink/ink2492.xml"/><Relationship Id="rId80" Type="http://schemas.openxmlformats.org/officeDocument/2006/relationships/customXml" Target="../ink/ink2465.xml"/><Relationship Id="rId155" Type="http://schemas.openxmlformats.org/officeDocument/2006/relationships/image" Target="../media/image1186.png"/><Relationship Id="rId176" Type="http://schemas.openxmlformats.org/officeDocument/2006/relationships/customXml" Target="../ink/ink2513.xml"/><Relationship Id="rId17" Type="http://schemas.openxmlformats.org/officeDocument/2006/relationships/image" Target="../media/image1117.png"/><Relationship Id="rId38" Type="http://schemas.openxmlformats.org/officeDocument/2006/relationships/customXml" Target="../ink/ink2444.xml"/><Relationship Id="rId59" Type="http://schemas.openxmlformats.org/officeDocument/2006/relationships/image" Target="../media/image1138.png"/><Relationship Id="rId103" Type="http://schemas.openxmlformats.org/officeDocument/2006/relationships/image" Target="../media/image1160.png"/><Relationship Id="rId124" Type="http://schemas.openxmlformats.org/officeDocument/2006/relationships/customXml" Target="../ink/ink2487.xml"/><Relationship Id="rId70" Type="http://schemas.openxmlformats.org/officeDocument/2006/relationships/customXml" Target="../ink/ink2460.xml"/><Relationship Id="rId91" Type="http://schemas.openxmlformats.org/officeDocument/2006/relationships/image" Target="../media/image1154.png"/><Relationship Id="rId145" Type="http://schemas.openxmlformats.org/officeDocument/2006/relationships/image" Target="../media/image1181.png"/><Relationship Id="rId166" Type="http://schemas.openxmlformats.org/officeDocument/2006/relationships/customXml" Target="../ink/ink2508.xml"/><Relationship Id="rId1" Type="http://schemas.openxmlformats.org/officeDocument/2006/relationships/slideLayout" Target="../slideLayouts/slideLayout2.xml"/></Relationships>
</file>

<file path=ppt/slides/_rels/slide49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1167.png"/><Relationship Id="rId21" Type="http://schemas.openxmlformats.org/officeDocument/2006/relationships/image" Target="../media/image1119.png"/><Relationship Id="rId42" Type="http://schemas.openxmlformats.org/officeDocument/2006/relationships/customXml" Target="../ink/ink2535.xml"/><Relationship Id="rId63" Type="http://schemas.openxmlformats.org/officeDocument/2006/relationships/image" Target="../media/image1140.png"/><Relationship Id="rId84" Type="http://schemas.openxmlformats.org/officeDocument/2006/relationships/customXml" Target="../ink/ink2556.xml"/><Relationship Id="rId138" Type="http://schemas.openxmlformats.org/officeDocument/2006/relationships/customXml" Target="../ink/ink2583.xml"/><Relationship Id="rId159" Type="http://schemas.openxmlformats.org/officeDocument/2006/relationships/image" Target="../media/image1188.png"/><Relationship Id="rId170" Type="http://schemas.openxmlformats.org/officeDocument/2006/relationships/customXml" Target="../ink/ink2599.xml"/><Relationship Id="rId191" Type="http://schemas.openxmlformats.org/officeDocument/2006/relationships/image" Target="../media/image1204.png"/><Relationship Id="rId205" Type="http://schemas.openxmlformats.org/officeDocument/2006/relationships/image" Target="../media/image1211.png"/><Relationship Id="rId107" Type="http://schemas.openxmlformats.org/officeDocument/2006/relationships/image" Target="../media/image1162.png"/><Relationship Id="rId11" Type="http://schemas.openxmlformats.org/officeDocument/2006/relationships/image" Target="../media/image1114.png"/><Relationship Id="rId32" Type="http://schemas.openxmlformats.org/officeDocument/2006/relationships/customXml" Target="../ink/ink2530.xml"/><Relationship Id="rId53" Type="http://schemas.openxmlformats.org/officeDocument/2006/relationships/image" Target="../media/image1135.png"/><Relationship Id="rId74" Type="http://schemas.openxmlformats.org/officeDocument/2006/relationships/customXml" Target="../ink/ink2551.xml"/><Relationship Id="rId128" Type="http://schemas.openxmlformats.org/officeDocument/2006/relationships/customXml" Target="../ink/ink2578.xml"/><Relationship Id="rId149" Type="http://schemas.openxmlformats.org/officeDocument/2006/relationships/image" Target="../media/image1183.png"/><Relationship Id="rId5" Type="http://schemas.openxmlformats.org/officeDocument/2006/relationships/image" Target="../media/image1111.png"/><Relationship Id="rId95" Type="http://schemas.openxmlformats.org/officeDocument/2006/relationships/image" Target="../media/image1156.png"/><Relationship Id="rId160" Type="http://schemas.openxmlformats.org/officeDocument/2006/relationships/customXml" Target="../ink/ink2594.xml"/><Relationship Id="rId181" Type="http://schemas.openxmlformats.org/officeDocument/2006/relationships/image" Target="../media/image1199.png"/><Relationship Id="rId22" Type="http://schemas.openxmlformats.org/officeDocument/2006/relationships/customXml" Target="../ink/ink2525.xml"/><Relationship Id="rId43" Type="http://schemas.openxmlformats.org/officeDocument/2006/relationships/image" Target="../media/image1130.png"/><Relationship Id="rId64" Type="http://schemas.openxmlformats.org/officeDocument/2006/relationships/customXml" Target="../ink/ink2546.xml"/><Relationship Id="rId118" Type="http://schemas.openxmlformats.org/officeDocument/2006/relationships/customXml" Target="../ink/ink2573.xml"/><Relationship Id="rId139" Type="http://schemas.openxmlformats.org/officeDocument/2006/relationships/image" Target="../media/image1178.png"/><Relationship Id="rId85" Type="http://schemas.openxmlformats.org/officeDocument/2006/relationships/image" Target="../media/image1151.png"/><Relationship Id="rId150" Type="http://schemas.openxmlformats.org/officeDocument/2006/relationships/customXml" Target="../ink/ink2589.xml"/><Relationship Id="rId171" Type="http://schemas.openxmlformats.org/officeDocument/2006/relationships/image" Target="../media/image1194.png"/><Relationship Id="rId192" Type="http://schemas.openxmlformats.org/officeDocument/2006/relationships/customXml" Target="../ink/ink2610.xml"/><Relationship Id="rId206" Type="http://schemas.openxmlformats.org/officeDocument/2006/relationships/customXml" Target="../ink/ink2617.xml"/><Relationship Id="rId12" Type="http://schemas.openxmlformats.org/officeDocument/2006/relationships/customXml" Target="../ink/ink2520.xml"/><Relationship Id="rId33" Type="http://schemas.openxmlformats.org/officeDocument/2006/relationships/image" Target="../media/image1125.png"/><Relationship Id="rId108" Type="http://schemas.openxmlformats.org/officeDocument/2006/relationships/customXml" Target="../ink/ink2568.xml"/><Relationship Id="rId129" Type="http://schemas.openxmlformats.org/officeDocument/2006/relationships/image" Target="../media/image1173.png"/><Relationship Id="rId54" Type="http://schemas.openxmlformats.org/officeDocument/2006/relationships/customXml" Target="../ink/ink2541.xml"/><Relationship Id="rId75" Type="http://schemas.openxmlformats.org/officeDocument/2006/relationships/image" Target="../media/image1146.png"/><Relationship Id="rId96" Type="http://schemas.openxmlformats.org/officeDocument/2006/relationships/customXml" Target="../ink/ink2562.xml"/><Relationship Id="rId140" Type="http://schemas.openxmlformats.org/officeDocument/2006/relationships/customXml" Target="../ink/ink2584.xml"/><Relationship Id="rId161" Type="http://schemas.openxmlformats.org/officeDocument/2006/relationships/image" Target="../media/image1189.png"/><Relationship Id="rId182" Type="http://schemas.openxmlformats.org/officeDocument/2006/relationships/customXml" Target="../ink/ink2605.xml"/><Relationship Id="rId6" Type="http://schemas.openxmlformats.org/officeDocument/2006/relationships/customXml" Target="../ink/ink2517.xml"/><Relationship Id="rId23" Type="http://schemas.openxmlformats.org/officeDocument/2006/relationships/image" Target="../media/image1120.png"/><Relationship Id="rId119" Type="http://schemas.openxmlformats.org/officeDocument/2006/relationships/image" Target="../media/image1168.png"/><Relationship Id="rId44" Type="http://schemas.openxmlformats.org/officeDocument/2006/relationships/customXml" Target="../ink/ink2536.xml"/><Relationship Id="rId65" Type="http://schemas.openxmlformats.org/officeDocument/2006/relationships/image" Target="../media/image1141.png"/><Relationship Id="rId86" Type="http://schemas.openxmlformats.org/officeDocument/2006/relationships/customXml" Target="../ink/ink2557.xml"/><Relationship Id="rId130" Type="http://schemas.openxmlformats.org/officeDocument/2006/relationships/customXml" Target="../ink/ink2579.xml"/><Relationship Id="rId151" Type="http://schemas.openxmlformats.org/officeDocument/2006/relationships/image" Target="../media/image1184.png"/><Relationship Id="rId172" Type="http://schemas.openxmlformats.org/officeDocument/2006/relationships/customXml" Target="../ink/ink2600.xml"/><Relationship Id="rId193" Type="http://schemas.openxmlformats.org/officeDocument/2006/relationships/image" Target="../media/image1205.png"/><Relationship Id="rId207" Type="http://schemas.openxmlformats.org/officeDocument/2006/relationships/image" Target="../media/image1212.png"/><Relationship Id="rId13" Type="http://schemas.openxmlformats.org/officeDocument/2006/relationships/image" Target="../media/image1115.png"/><Relationship Id="rId109" Type="http://schemas.openxmlformats.org/officeDocument/2006/relationships/image" Target="../media/image1163.png"/><Relationship Id="rId34" Type="http://schemas.openxmlformats.org/officeDocument/2006/relationships/customXml" Target="../ink/ink2531.xml"/><Relationship Id="rId55" Type="http://schemas.openxmlformats.org/officeDocument/2006/relationships/image" Target="../media/image1136.png"/><Relationship Id="rId76" Type="http://schemas.openxmlformats.org/officeDocument/2006/relationships/customXml" Target="../ink/ink2552.xml"/><Relationship Id="rId97" Type="http://schemas.openxmlformats.org/officeDocument/2006/relationships/image" Target="../media/image1157.png"/><Relationship Id="rId120" Type="http://schemas.openxmlformats.org/officeDocument/2006/relationships/customXml" Target="../ink/ink2574.xml"/><Relationship Id="rId141" Type="http://schemas.openxmlformats.org/officeDocument/2006/relationships/image" Target="../media/image1179.png"/><Relationship Id="rId7" Type="http://schemas.openxmlformats.org/officeDocument/2006/relationships/image" Target="../media/image1112.png"/><Relationship Id="rId162" Type="http://schemas.openxmlformats.org/officeDocument/2006/relationships/customXml" Target="../ink/ink2595.xml"/><Relationship Id="rId183" Type="http://schemas.openxmlformats.org/officeDocument/2006/relationships/image" Target="../media/image1200.png"/><Relationship Id="rId24" Type="http://schemas.openxmlformats.org/officeDocument/2006/relationships/customXml" Target="../ink/ink2526.xml"/><Relationship Id="rId40" Type="http://schemas.openxmlformats.org/officeDocument/2006/relationships/customXml" Target="../ink/ink2534.xml"/><Relationship Id="rId45" Type="http://schemas.openxmlformats.org/officeDocument/2006/relationships/image" Target="../media/image1131.png"/><Relationship Id="rId66" Type="http://schemas.openxmlformats.org/officeDocument/2006/relationships/customXml" Target="../ink/ink2547.xml"/><Relationship Id="rId87" Type="http://schemas.openxmlformats.org/officeDocument/2006/relationships/image" Target="../media/image1152.png"/><Relationship Id="rId110" Type="http://schemas.openxmlformats.org/officeDocument/2006/relationships/customXml" Target="../ink/ink2569.xml"/><Relationship Id="rId115" Type="http://schemas.openxmlformats.org/officeDocument/2006/relationships/image" Target="../media/image1166.png"/><Relationship Id="rId131" Type="http://schemas.openxmlformats.org/officeDocument/2006/relationships/image" Target="../media/image1174.png"/><Relationship Id="rId136" Type="http://schemas.openxmlformats.org/officeDocument/2006/relationships/customXml" Target="../ink/ink2582.xml"/><Relationship Id="rId157" Type="http://schemas.openxmlformats.org/officeDocument/2006/relationships/image" Target="../media/image1187.png"/><Relationship Id="rId178" Type="http://schemas.openxmlformats.org/officeDocument/2006/relationships/customXml" Target="../ink/ink2603.xml"/><Relationship Id="rId61" Type="http://schemas.openxmlformats.org/officeDocument/2006/relationships/image" Target="../media/image1139.png"/><Relationship Id="rId82" Type="http://schemas.openxmlformats.org/officeDocument/2006/relationships/customXml" Target="../ink/ink2555.xml"/><Relationship Id="rId152" Type="http://schemas.openxmlformats.org/officeDocument/2006/relationships/customXml" Target="../ink/ink2590.xml"/><Relationship Id="rId173" Type="http://schemas.openxmlformats.org/officeDocument/2006/relationships/image" Target="../media/image1195.png"/><Relationship Id="rId194" Type="http://schemas.openxmlformats.org/officeDocument/2006/relationships/customXml" Target="../ink/ink2611.xml"/><Relationship Id="rId199" Type="http://schemas.openxmlformats.org/officeDocument/2006/relationships/image" Target="../media/image1208.png"/><Relationship Id="rId203" Type="http://schemas.openxmlformats.org/officeDocument/2006/relationships/image" Target="../media/image1210.png"/><Relationship Id="rId19" Type="http://schemas.openxmlformats.org/officeDocument/2006/relationships/image" Target="../media/image1118.png"/><Relationship Id="rId14" Type="http://schemas.openxmlformats.org/officeDocument/2006/relationships/customXml" Target="../ink/ink2521.xml"/><Relationship Id="rId30" Type="http://schemas.openxmlformats.org/officeDocument/2006/relationships/customXml" Target="../ink/ink2529.xml"/><Relationship Id="rId35" Type="http://schemas.openxmlformats.org/officeDocument/2006/relationships/image" Target="../media/image1126.png"/><Relationship Id="rId56" Type="http://schemas.openxmlformats.org/officeDocument/2006/relationships/customXml" Target="../ink/ink2542.xml"/><Relationship Id="rId77" Type="http://schemas.openxmlformats.org/officeDocument/2006/relationships/image" Target="../media/image1147.png"/><Relationship Id="rId100" Type="http://schemas.openxmlformats.org/officeDocument/2006/relationships/customXml" Target="../ink/ink2564.xml"/><Relationship Id="rId105" Type="http://schemas.openxmlformats.org/officeDocument/2006/relationships/image" Target="../media/image1161.png"/><Relationship Id="rId126" Type="http://schemas.openxmlformats.org/officeDocument/2006/relationships/customXml" Target="../ink/ink2577.xml"/><Relationship Id="rId147" Type="http://schemas.openxmlformats.org/officeDocument/2006/relationships/image" Target="../media/image1182.png"/><Relationship Id="rId168" Type="http://schemas.openxmlformats.org/officeDocument/2006/relationships/customXml" Target="../ink/ink2598.xml"/><Relationship Id="rId8" Type="http://schemas.openxmlformats.org/officeDocument/2006/relationships/customXml" Target="../ink/ink2518.xml"/><Relationship Id="rId51" Type="http://schemas.openxmlformats.org/officeDocument/2006/relationships/image" Target="../media/image1134.png"/><Relationship Id="rId72" Type="http://schemas.openxmlformats.org/officeDocument/2006/relationships/customXml" Target="../ink/ink2550.xml"/><Relationship Id="rId93" Type="http://schemas.openxmlformats.org/officeDocument/2006/relationships/image" Target="../media/image1155.png"/><Relationship Id="rId98" Type="http://schemas.openxmlformats.org/officeDocument/2006/relationships/customXml" Target="../ink/ink2563.xml"/><Relationship Id="rId121" Type="http://schemas.openxmlformats.org/officeDocument/2006/relationships/image" Target="../media/image1169.png"/><Relationship Id="rId142" Type="http://schemas.openxmlformats.org/officeDocument/2006/relationships/customXml" Target="../ink/ink2585.xml"/><Relationship Id="rId163" Type="http://schemas.openxmlformats.org/officeDocument/2006/relationships/image" Target="../media/image1190.png"/><Relationship Id="rId184" Type="http://schemas.openxmlformats.org/officeDocument/2006/relationships/customXml" Target="../ink/ink2606.xml"/><Relationship Id="rId189" Type="http://schemas.openxmlformats.org/officeDocument/2006/relationships/image" Target="../media/image1203.png"/><Relationship Id="rId3" Type="http://schemas.openxmlformats.org/officeDocument/2006/relationships/image" Target="../media/image1110.png"/><Relationship Id="rId25" Type="http://schemas.openxmlformats.org/officeDocument/2006/relationships/image" Target="../media/image1121.png"/><Relationship Id="rId46" Type="http://schemas.openxmlformats.org/officeDocument/2006/relationships/customXml" Target="../ink/ink2537.xml"/><Relationship Id="rId67" Type="http://schemas.openxmlformats.org/officeDocument/2006/relationships/image" Target="../media/image1142.png"/><Relationship Id="rId116" Type="http://schemas.openxmlformats.org/officeDocument/2006/relationships/customXml" Target="../ink/ink2572.xml"/><Relationship Id="rId137" Type="http://schemas.openxmlformats.org/officeDocument/2006/relationships/image" Target="../media/image1177.png"/><Relationship Id="rId158" Type="http://schemas.openxmlformats.org/officeDocument/2006/relationships/customXml" Target="../ink/ink2593.xml"/><Relationship Id="rId20" Type="http://schemas.openxmlformats.org/officeDocument/2006/relationships/customXml" Target="../ink/ink2524.xml"/><Relationship Id="rId41" Type="http://schemas.openxmlformats.org/officeDocument/2006/relationships/image" Target="../media/image1129.png"/><Relationship Id="rId62" Type="http://schemas.openxmlformats.org/officeDocument/2006/relationships/customXml" Target="../ink/ink2545.xml"/><Relationship Id="rId83" Type="http://schemas.openxmlformats.org/officeDocument/2006/relationships/image" Target="../media/image1150.png"/><Relationship Id="rId88" Type="http://schemas.openxmlformats.org/officeDocument/2006/relationships/customXml" Target="../ink/ink2558.xml"/><Relationship Id="rId111" Type="http://schemas.openxmlformats.org/officeDocument/2006/relationships/image" Target="../media/image1164.png"/><Relationship Id="rId132" Type="http://schemas.openxmlformats.org/officeDocument/2006/relationships/customXml" Target="../ink/ink2580.xml"/><Relationship Id="rId153" Type="http://schemas.openxmlformats.org/officeDocument/2006/relationships/image" Target="../media/image1185.png"/><Relationship Id="rId174" Type="http://schemas.openxmlformats.org/officeDocument/2006/relationships/customXml" Target="../ink/ink2601.xml"/><Relationship Id="rId179" Type="http://schemas.openxmlformats.org/officeDocument/2006/relationships/image" Target="../media/image1198.png"/><Relationship Id="rId195" Type="http://schemas.openxmlformats.org/officeDocument/2006/relationships/image" Target="../media/image1206.png"/><Relationship Id="rId190" Type="http://schemas.openxmlformats.org/officeDocument/2006/relationships/customXml" Target="../ink/ink2609.xml"/><Relationship Id="rId204" Type="http://schemas.openxmlformats.org/officeDocument/2006/relationships/customXml" Target="../ink/ink2616.xml"/><Relationship Id="rId15" Type="http://schemas.openxmlformats.org/officeDocument/2006/relationships/image" Target="../media/image1116.png"/><Relationship Id="rId36" Type="http://schemas.openxmlformats.org/officeDocument/2006/relationships/customXml" Target="../ink/ink2532.xml"/><Relationship Id="rId57" Type="http://schemas.openxmlformats.org/officeDocument/2006/relationships/image" Target="../media/image1137.png"/><Relationship Id="rId106" Type="http://schemas.openxmlformats.org/officeDocument/2006/relationships/customXml" Target="../ink/ink2567.xml"/><Relationship Id="rId127" Type="http://schemas.openxmlformats.org/officeDocument/2006/relationships/image" Target="../media/image1172.png"/><Relationship Id="rId10" Type="http://schemas.openxmlformats.org/officeDocument/2006/relationships/customXml" Target="../ink/ink2519.xml"/><Relationship Id="rId31" Type="http://schemas.openxmlformats.org/officeDocument/2006/relationships/image" Target="../media/image1124.png"/><Relationship Id="rId52" Type="http://schemas.openxmlformats.org/officeDocument/2006/relationships/customXml" Target="../ink/ink2540.xml"/><Relationship Id="rId73" Type="http://schemas.openxmlformats.org/officeDocument/2006/relationships/image" Target="../media/image1145.png"/><Relationship Id="rId78" Type="http://schemas.openxmlformats.org/officeDocument/2006/relationships/customXml" Target="../ink/ink2553.xml"/><Relationship Id="rId94" Type="http://schemas.openxmlformats.org/officeDocument/2006/relationships/customXml" Target="../ink/ink2561.xml"/><Relationship Id="rId99" Type="http://schemas.openxmlformats.org/officeDocument/2006/relationships/image" Target="../media/image1158.png"/><Relationship Id="rId101" Type="http://schemas.openxmlformats.org/officeDocument/2006/relationships/image" Target="../media/image1159.png"/><Relationship Id="rId122" Type="http://schemas.openxmlformats.org/officeDocument/2006/relationships/customXml" Target="../ink/ink2575.xml"/><Relationship Id="rId143" Type="http://schemas.openxmlformats.org/officeDocument/2006/relationships/image" Target="../media/image1180.png"/><Relationship Id="rId148" Type="http://schemas.openxmlformats.org/officeDocument/2006/relationships/customXml" Target="../ink/ink2588.xml"/><Relationship Id="rId164" Type="http://schemas.openxmlformats.org/officeDocument/2006/relationships/customXml" Target="../ink/ink2596.xml"/><Relationship Id="rId169" Type="http://schemas.openxmlformats.org/officeDocument/2006/relationships/image" Target="../media/image1193.png"/><Relationship Id="rId185" Type="http://schemas.openxmlformats.org/officeDocument/2006/relationships/image" Target="../media/image1201.png"/><Relationship Id="rId4" Type="http://schemas.openxmlformats.org/officeDocument/2006/relationships/customXml" Target="../ink/ink2516.xml"/><Relationship Id="rId9" Type="http://schemas.openxmlformats.org/officeDocument/2006/relationships/image" Target="../media/image1113.png"/><Relationship Id="rId180" Type="http://schemas.openxmlformats.org/officeDocument/2006/relationships/customXml" Target="../ink/ink2604.xml"/><Relationship Id="rId26" Type="http://schemas.openxmlformats.org/officeDocument/2006/relationships/customXml" Target="../ink/ink2527.xml"/><Relationship Id="rId47" Type="http://schemas.openxmlformats.org/officeDocument/2006/relationships/image" Target="../media/image1132.png"/><Relationship Id="rId68" Type="http://schemas.openxmlformats.org/officeDocument/2006/relationships/customXml" Target="../ink/ink2548.xml"/><Relationship Id="rId89" Type="http://schemas.openxmlformats.org/officeDocument/2006/relationships/image" Target="../media/image1153.png"/><Relationship Id="rId112" Type="http://schemas.openxmlformats.org/officeDocument/2006/relationships/customXml" Target="../ink/ink2570.xml"/><Relationship Id="rId133" Type="http://schemas.openxmlformats.org/officeDocument/2006/relationships/image" Target="../media/image1175.png"/><Relationship Id="rId154" Type="http://schemas.openxmlformats.org/officeDocument/2006/relationships/customXml" Target="../ink/ink2591.xml"/><Relationship Id="rId175" Type="http://schemas.openxmlformats.org/officeDocument/2006/relationships/image" Target="../media/image1196.png"/><Relationship Id="rId196" Type="http://schemas.openxmlformats.org/officeDocument/2006/relationships/customXml" Target="../ink/ink2612.xml"/><Relationship Id="rId200" Type="http://schemas.openxmlformats.org/officeDocument/2006/relationships/customXml" Target="../ink/ink2614.xml"/><Relationship Id="rId16" Type="http://schemas.openxmlformats.org/officeDocument/2006/relationships/customXml" Target="../ink/ink2522.xml"/><Relationship Id="rId37" Type="http://schemas.openxmlformats.org/officeDocument/2006/relationships/image" Target="../media/image1127.png"/><Relationship Id="rId58" Type="http://schemas.openxmlformats.org/officeDocument/2006/relationships/customXml" Target="../ink/ink2543.xml"/><Relationship Id="rId79" Type="http://schemas.openxmlformats.org/officeDocument/2006/relationships/image" Target="../media/image1148.png"/><Relationship Id="rId102" Type="http://schemas.openxmlformats.org/officeDocument/2006/relationships/customXml" Target="../ink/ink2565.xml"/><Relationship Id="rId123" Type="http://schemas.openxmlformats.org/officeDocument/2006/relationships/image" Target="../media/image1170.png"/><Relationship Id="rId144" Type="http://schemas.openxmlformats.org/officeDocument/2006/relationships/customXml" Target="../ink/ink2586.xml"/><Relationship Id="rId90" Type="http://schemas.openxmlformats.org/officeDocument/2006/relationships/customXml" Target="../ink/ink2559.xml"/><Relationship Id="rId165" Type="http://schemas.openxmlformats.org/officeDocument/2006/relationships/image" Target="../media/image1191.png"/><Relationship Id="rId186" Type="http://schemas.openxmlformats.org/officeDocument/2006/relationships/customXml" Target="../ink/ink2607.xml"/><Relationship Id="rId27" Type="http://schemas.openxmlformats.org/officeDocument/2006/relationships/image" Target="../media/image1122.png"/><Relationship Id="rId48" Type="http://schemas.openxmlformats.org/officeDocument/2006/relationships/customXml" Target="../ink/ink2538.xml"/><Relationship Id="rId69" Type="http://schemas.openxmlformats.org/officeDocument/2006/relationships/image" Target="../media/image1143.png"/><Relationship Id="rId113" Type="http://schemas.openxmlformats.org/officeDocument/2006/relationships/image" Target="../media/image1165.png"/><Relationship Id="rId134" Type="http://schemas.openxmlformats.org/officeDocument/2006/relationships/customXml" Target="../ink/ink2581.xml"/><Relationship Id="rId80" Type="http://schemas.openxmlformats.org/officeDocument/2006/relationships/customXml" Target="../ink/ink2554.xml"/><Relationship Id="rId155" Type="http://schemas.openxmlformats.org/officeDocument/2006/relationships/image" Target="../media/image1186.png"/><Relationship Id="rId176" Type="http://schemas.openxmlformats.org/officeDocument/2006/relationships/customXml" Target="../ink/ink2602.xml"/><Relationship Id="rId197" Type="http://schemas.openxmlformats.org/officeDocument/2006/relationships/image" Target="../media/image1207.png"/><Relationship Id="rId201" Type="http://schemas.openxmlformats.org/officeDocument/2006/relationships/image" Target="../media/image1209.png"/><Relationship Id="rId17" Type="http://schemas.openxmlformats.org/officeDocument/2006/relationships/image" Target="../media/image1117.png"/><Relationship Id="rId38" Type="http://schemas.openxmlformats.org/officeDocument/2006/relationships/customXml" Target="../ink/ink2533.xml"/><Relationship Id="rId59" Type="http://schemas.openxmlformats.org/officeDocument/2006/relationships/image" Target="../media/image1138.png"/><Relationship Id="rId103" Type="http://schemas.openxmlformats.org/officeDocument/2006/relationships/image" Target="../media/image1160.png"/><Relationship Id="rId124" Type="http://schemas.openxmlformats.org/officeDocument/2006/relationships/customXml" Target="../ink/ink2576.xml"/><Relationship Id="rId70" Type="http://schemas.openxmlformats.org/officeDocument/2006/relationships/customXml" Target="../ink/ink2549.xml"/><Relationship Id="rId91" Type="http://schemas.openxmlformats.org/officeDocument/2006/relationships/image" Target="../media/image1154.png"/><Relationship Id="rId145" Type="http://schemas.openxmlformats.org/officeDocument/2006/relationships/image" Target="../media/image1181.png"/><Relationship Id="rId166" Type="http://schemas.openxmlformats.org/officeDocument/2006/relationships/customXml" Target="../ink/ink2597.xml"/><Relationship Id="rId187" Type="http://schemas.openxmlformats.org/officeDocument/2006/relationships/image" Target="../media/image1202.png"/><Relationship Id="rId1" Type="http://schemas.openxmlformats.org/officeDocument/2006/relationships/slideLayout" Target="../slideLayouts/slideLayout2.xml"/><Relationship Id="rId28" Type="http://schemas.openxmlformats.org/officeDocument/2006/relationships/customXml" Target="../ink/ink2528.xml"/><Relationship Id="rId49" Type="http://schemas.openxmlformats.org/officeDocument/2006/relationships/image" Target="../media/image1133.png"/><Relationship Id="rId114" Type="http://schemas.openxmlformats.org/officeDocument/2006/relationships/customXml" Target="../ink/ink2571.xml"/><Relationship Id="rId60" Type="http://schemas.openxmlformats.org/officeDocument/2006/relationships/customXml" Target="../ink/ink2544.xml"/><Relationship Id="rId81" Type="http://schemas.openxmlformats.org/officeDocument/2006/relationships/image" Target="../media/image1149.png"/><Relationship Id="rId135" Type="http://schemas.openxmlformats.org/officeDocument/2006/relationships/image" Target="../media/image1176.png"/><Relationship Id="rId156" Type="http://schemas.openxmlformats.org/officeDocument/2006/relationships/customXml" Target="../ink/ink2592.xml"/><Relationship Id="rId177" Type="http://schemas.openxmlformats.org/officeDocument/2006/relationships/image" Target="../media/image1197.png"/><Relationship Id="rId198" Type="http://schemas.openxmlformats.org/officeDocument/2006/relationships/customXml" Target="../ink/ink2613.xml"/><Relationship Id="rId202" Type="http://schemas.openxmlformats.org/officeDocument/2006/relationships/customXml" Target="../ink/ink2615.xml"/><Relationship Id="rId18" Type="http://schemas.openxmlformats.org/officeDocument/2006/relationships/customXml" Target="../ink/ink2523.xml"/><Relationship Id="rId39" Type="http://schemas.openxmlformats.org/officeDocument/2006/relationships/image" Target="../media/image1128.png"/><Relationship Id="rId50" Type="http://schemas.openxmlformats.org/officeDocument/2006/relationships/customXml" Target="../ink/ink2539.xml"/><Relationship Id="rId104" Type="http://schemas.openxmlformats.org/officeDocument/2006/relationships/customXml" Target="../ink/ink2566.xml"/><Relationship Id="rId125" Type="http://schemas.openxmlformats.org/officeDocument/2006/relationships/image" Target="../media/image1171.png"/><Relationship Id="rId146" Type="http://schemas.openxmlformats.org/officeDocument/2006/relationships/customXml" Target="../ink/ink2587.xml"/><Relationship Id="rId167" Type="http://schemas.openxmlformats.org/officeDocument/2006/relationships/image" Target="../media/image1192.png"/><Relationship Id="rId188" Type="http://schemas.openxmlformats.org/officeDocument/2006/relationships/customXml" Target="../ink/ink2608.xml"/><Relationship Id="rId71" Type="http://schemas.openxmlformats.org/officeDocument/2006/relationships/image" Target="../media/image1144.png"/><Relationship Id="rId92" Type="http://schemas.openxmlformats.org/officeDocument/2006/relationships/customXml" Target="../ink/ink2560.xml"/><Relationship Id="rId2" Type="http://schemas.openxmlformats.org/officeDocument/2006/relationships/customXml" Target="../ink/ink2515.xml"/><Relationship Id="rId29" Type="http://schemas.openxmlformats.org/officeDocument/2006/relationships/image" Target="../media/image1123.png"/></Relationships>
</file>

<file path=ppt/slides/_rels/slide5.xml.rels><?xml version="1.0" encoding="UTF-8" standalone="yes"?>
<Relationships xmlns="http://schemas.openxmlformats.org/package/2006/relationships"><Relationship Id="rId13" Type="http://schemas.openxmlformats.org/officeDocument/2006/relationships/image" Target="../media/image737.png"/><Relationship Id="rId18" Type="http://schemas.openxmlformats.org/officeDocument/2006/relationships/customXml" Target="../ink/ink44.xml"/><Relationship Id="rId26" Type="http://schemas.openxmlformats.org/officeDocument/2006/relationships/customXml" Target="../ink/ink48.xml"/><Relationship Id="rId39" Type="http://schemas.openxmlformats.org/officeDocument/2006/relationships/image" Target="../media/image750.png"/><Relationship Id="rId21" Type="http://schemas.openxmlformats.org/officeDocument/2006/relationships/image" Target="../media/image741.png"/><Relationship Id="rId34" Type="http://schemas.openxmlformats.org/officeDocument/2006/relationships/customXml" Target="../ink/ink52.xml"/><Relationship Id="rId42" Type="http://schemas.openxmlformats.org/officeDocument/2006/relationships/customXml" Target="../ink/ink56.xml"/><Relationship Id="rId47" Type="http://schemas.openxmlformats.org/officeDocument/2006/relationships/image" Target="../media/image754.png"/><Relationship Id="rId50" Type="http://schemas.openxmlformats.org/officeDocument/2006/relationships/customXml" Target="../ink/ink60.xml"/><Relationship Id="rId55" Type="http://schemas.openxmlformats.org/officeDocument/2006/relationships/image" Target="../media/image652.png"/><Relationship Id="rId7" Type="http://schemas.openxmlformats.org/officeDocument/2006/relationships/image" Target="../media/image734.png"/><Relationship Id="rId2" Type="http://schemas.openxmlformats.org/officeDocument/2006/relationships/customXml" Target="../ink/ink36.xml"/><Relationship Id="rId16" Type="http://schemas.openxmlformats.org/officeDocument/2006/relationships/customXml" Target="../ink/ink43.xml"/><Relationship Id="rId29" Type="http://schemas.openxmlformats.org/officeDocument/2006/relationships/image" Target="../media/image745.png"/><Relationship Id="rId11" Type="http://schemas.openxmlformats.org/officeDocument/2006/relationships/image" Target="../media/image736.png"/><Relationship Id="rId24" Type="http://schemas.openxmlformats.org/officeDocument/2006/relationships/customXml" Target="../ink/ink47.xml"/><Relationship Id="rId32" Type="http://schemas.openxmlformats.org/officeDocument/2006/relationships/customXml" Target="../ink/ink51.xml"/><Relationship Id="rId37" Type="http://schemas.openxmlformats.org/officeDocument/2006/relationships/image" Target="../media/image749.png"/><Relationship Id="rId40" Type="http://schemas.openxmlformats.org/officeDocument/2006/relationships/customXml" Target="../ink/ink55.xml"/><Relationship Id="rId45" Type="http://schemas.openxmlformats.org/officeDocument/2006/relationships/image" Target="../media/image753.png"/><Relationship Id="rId53" Type="http://schemas.openxmlformats.org/officeDocument/2006/relationships/image" Target="../media/image757.png"/><Relationship Id="rId58" Type="http://schemas.openxmlformats.org/officeDocument/2006/relationships/customXml" Target="../ink/ink64.xml"/><Relationship Id="rId5" Type="http://schemas.openxmlformats.org/officeDocument/2006/relationships/image" Target="../media/image733.png"/><Relationship Id="rId19" Type="http://schemas.openxmlformats.org/officeDocument/2006/relationships/image" Target="../media/image740.png"/><Relationship Id="rId4" Type="http://schemas.openxmlformats.org/officeDocument/2006/relationships/customXml" Target="../ink/ink37.xml"/><Relationship Id="rId9" Type="http://schemas.openxmlformats.org/officeDocument/2006/relationships/image" Target="../media/image735.png"/><Relationship Id="rId14" Type="http://schemas.openxmlformats.org/officeDocument/2006/relationships/customXml" Target="../ink/ink42.xml"/><Relationship Id="rId22" Type="http://schemas.openxmlformats.org/officeDocument/2006/relationships/customXml" Target="../ink/ink46.xml"/><Relationship Id="rId27" Type="http://schemas.openxmlformats.org/officeDocument/2006/relationships/image" Target="../media/image744.png"/><Relationship Id="rId30" Type="http://schemas.openxmlformats.org/officeDocument/2006/relationships/customXml" Target="../ink/ink50.xml"/><Relationship Id="rId35" Type="http://schemas.openxmlformats.org/officeDocument/2006/relationships/image" Target="../media/image748.png"/><Relationship Id="rId43" Type="http://schemas.openxmlformats.org/officeDocument/2006/relationships/image" Target="../media/image752.png"/><Relationship Id="rId48" Type="http://schemas.openxmlformats.org/officeDocument/2006/relationships/customXml" Target="../ink/ink59.xml"/><Relationship Id="rId56" Type="http://schemas.openxmlformats.org/officeDocument/2006/relationships/customXml" Target="../ink/ink63.xml"/><Relationship Id="rId8" Type="http://schemas.openxmlformats.org/officeDocument/2006/relationships/customXml" Target="../ink/ink39.xml"/><Relationship Id="rId51" Type="http://schemas.openxmlformats.org/officeDocument/2006/relationships/image" Target="../media/image756.png"/><Relationship Id="rId3" Type="http://schemas.openxmlformats.org/officeDocument/2006/relationships/image" Target="../media/image732.png"/><Relationship Id="rId12" Type="http://schemas.openxmlformats.org/officeDocument/2006/relationships/customXml" Target="../ink/ink41.xml"/><Relationship Id="rId17" Type="http://schemas.openxmlformats.org/officeDocument/2006/relationships/image" Target="../media/image739.png"/><Relationship Id="rId25" Type="http://schemas.openxmlformats.org/officeDocument/2006/relationships/image" Target="../media/image743.png"/><Relationship Id="rId33" Type="http://schemas.openxmlformats.org/officeDocument/2006/relationships/image" Target="../media/image747.png"/><Relationship Id="rId38" Type="http://schemas.openxmlformats.org/officeDocument/2006/relationships/customXml" Target="../ink/ink54.xml"/><Relationship Id="rId46" Type="http://schemas.openxmlformats.org/officeDocument/2006/relationships/customXml" Target="../ink/ink58.xml"/><Relationship Id="rId59" Type="http://schemas.openxmlformats.org/officeDocument/2006/relationships/image" Target="../media/image759.png"/><Relationship Id="rId20" Type="http://schemas.openxmlformats.org/officeDocument/2006/relationships/customXml" Target="../ink/ink45.xml"/><Relationship Id="rId41" Type="http://schemas.openxmlformats.org/officeDocument/2006/relationships/image" Target="../media/image751.png"/><Relationship Id="rId54" Type="http://schemas.openxmlformats.org/officeDocument/2006/relationships/customXml" Target="../ink/ink62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8.xml"/><Relationship Id="rId15" Type="http://schemas.openxmlformats.org/officeDocument/2006/relationships/image" Target="../media/image738.png"/><Relationship Id="rId23" Type="http://schemas.openxmlformats.org/officeDocument/2006/relationships/image" Target="../media/image742.png"/><Relationship Id="rId28" Type="http://schemas.openxmlformats.org/officeDocument/2006/relationships/customXml" Target="../ink/ink49.xml"/><Relationship Id="rId36" Type="http://schemas.openxmlformats.org/officeDocument/2006/relationships/customXml" Target="../ink/ink53.xml"/><Relationship Id="rId49" Type="http://schemas.openxmlformats.org/officeDocument/2006/relationships/image" Target="../media/image755.png"/><Relationship Id="rId57" Type="http://schemas.openxmlformats.org/officeDocument/2006/relationships/image" Target="../media/image758.png"/><Relationship Id="rId10" Type="http://schemas.openxmlformats.org/officeDocument/2006/relationships/customXml" Target="../ink/ink40.xml"/><Relationship Id="rId31" Type="http://schemas.openxmlformats.org/officeDocument/2006/relationships/image" Target="../media/image746.png"/><Relationship Id="rId44" Type="http://schemas.openxmlformats.org/officeDocument/2006/relationships/customXml" Target="../ink/ink57.xml"/><Relationship Id="rId52" Type="http://schemas.openxmlformats.org/officeDocument/2006/relationships/customXml" Target="../ink/ink61.xml"/></Relationships>
</file>

<file path=ppt/slides/_rels/slide50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1167.png"/><Relationship Id="rId21" Type="http://schemas.openxmlformats.org/officeDocument/2006/relationships/image" Target="../media/image1119.png"/><Relationship Id="rId42" Type="http://schemas.openxmlformats.org/officeDocument/2006/relationships/customXml" Target="../ink/ink2638.xml"/><Relationship Id="rId63" Type="http://schemas.openxmlformats.org/officeDocument/2006/relationships/image" Target="../media/image1140.png"/><Relationship Id="rId84" Type="http://schemas.openxmlformats.org/officeDocument/2006/relationships/customXml" Target="../ink/ink2659.xml"/><Relationship Id="rId138" Type="http://schemas.openxmlformats.org/officeDocument/2006/relationships/customXml" Target="../ink/ink2686.xml"/><Relationship Id="rId159" Type="http://schemas.openxmlformats.org/officeDocument/2006/relationships/image" Target="../media/image1188.png"/><Relationship Id="rId170" Type="http://schemas.openxmlformats.org/officeDocument/2006/relationships/customXml" Target="../ink/ink2702.xml"/><Relationship Id="rId191" Type="http://schemas.openxmlformats.org/officeDocument/2006/relationships/image" Target="../media/image1204.png"/><Relationship Id="rId205" Type="http://schemas.openxmlformats.org/officeDocument/2006/relationships/image" Target="../media/image1211.png"/><Relationship Id="rId107" Type="http://schemas.openxmlformats.org/officeDocument/2006/relationships/image" Target="../media/image1162.png"/><Relationship Id="rId11" Type="http://schemas.openxmlformats.org/officeDocument/2006/relationships/image" Target="../media/image1114.png"/><Relationship Id="rId32" Type="http://schemas.openxmlformats.org/officeDocument/2006/relationships/customXml" Target="../ink/ink2633.xml"/><Relationship Id="rId53" Type="http://schemas.openxmlformats.org/officeDocument/2006/relationships/image" Target="../media/image1135.png"/><Relationship Id="rId74" Type="http://schemas.openxmlformats.org/officeDocument/2006/relationships/customXml" Target="../ink/ink2654.xml"/><Relationship Id="rId128" Type="http://schemas.openxmlformats.org/officeDocument/2006/relationships/customXml" Target="../ink/ink2681.xml"/><Relationship Id="rId149" Type="http://schemas.openxmlformats.org/officeDocument/2006/relationships/image" Target="../media/image1183.png"/><Relationship Id="rId5" Type="http://schemas.openxmlformats.org/officeDocument/2006/relationships/image" Target="../media/image1111.png"/><Relationship Id="rId95" Type="http://schemas.openxmlformats.org/officeDocument/2006/relationships/image" Target="../media/image1156.png"/><Relationship Id="rId160" Type="http://schemas.openxmlformats.org/officeDocument/2006/relationships/customXml" Target="../ink/ink2697.xml"/><Relationship Id="rId181" Type="http://schemas.openxmlformats.org/officeDocument/2006/relationships/image" Target="../media/image1199.png"/><Relationship Id="rId216" Type="http://schemas.openxmlformats.org/officeDocument/2006/relationships/customXml" Target="../ink/ink2725.xml"/><Relationship Id="rId22" Type="http://schemas.openxmlformats.org/officeDocument/2006/relationships/customXml" Target="../ink/ink2628.xml"/><Relationship Id="rId43" Type="http://schemas.openxmlformats.org/officeDocument/2006/relationships/image" Target="../media/image1130.png"/><Relationship Id="rId64" Type="http://schemas.openxmlformats.org/officeDocument/2006/relationships/customXml" Target="../ink/ink2649.xml"/><Relationship Id="rId118" Type="http://schemas.openxmlformats.org/officeDocument/2006/relationships/customXml" Target="../ink/ink2676.xml"/><Relationship Id="rId139" Type="http://schemas.openxmlformats.org/officeDocument/2006/relationships/image" Target="../media/image1178.png"/><Relationship Id="rId85" Type="http://schemas.openxmlformats.org/officeDocument/2006/relationships/image" Target="../media/image1151.png"/><Relationship Id="rId150" Type="http://schemas.openxmlformats.org/officeDocument/2006/relationships/customXml" Target="../ink/ink2692.xml"/><Relationship Id="rId171" Type="http://schemas.openxmlformats.org/officeDocument/2006/relationships/image" Target="../media/image1194.png"/><Relationship Id="rId192" Type="http://schemas.openxmlformats.org/officeDocument/2006/relationships/customXml" Target="../ink/ink2713.xml"/><Relationship Id="rId206" Type="http://schemas.openxmlformats.org/officeDocument/2006/relationships/customXml" Target="../ink/ink2720.xml"/><Relationship Id="rId12" Type="http://schemas.openxmlformats.org/officeDocument/2006/relationships/customXml" Target="../ink/ink2623.xml"/><Relationship Id="rId33" Type="http://schemas.openxmlformats.org/officeDocument/2006/relationships/image" Target="../media/image1125.png"/><Relationship Id="rId108" Type="http://schemas.openxmlformats.org/officeDocument/2006/relationships/customXml" Target="../ink/ink2671.xml"/><Relationship Id="rId129" Type="http://schemas.openxmlformats.org/officeDocument/2006/relationships/image" Target="../media/image1173.png"/><Relationship Id="rId54" Type="http://schemas.openxmlformats.org/officeDocument/2006/relationships/customXml" Target="../ink/ink2644.xml"/><Relationship Id="rId75" Type="http://schemas.openxmlformats.org/officeDocument/2006/relationships/image" Target="../media/image1146.png"/><Relationship Id="rId96" Type="http://schemas.openxmlformats.org/officeDocument/2006/relationships/customXml" Target="../ink/ink2665.xml"/><Relationship Id="rId140" Type="http://schemas.openxmlformats.org/officeDocument/2006/relationships/customXml" Target="../ink/ink2687.xml"/><Relationship Id="rId161" Type="http://schemas.openxmlformats.org/officeDocument/2006/relationships/image" Target="../media/image1189.png"/><Relationship Id="rId182" Type="http://schemas.openxmlformats.org/officeDocument/2006/relationships/customXml" Target="../ink/ink2708.xml"/><Relationship Id="rId217" Type="http://schemas.openxmlformats.org/officeDocument/2006/relationships/image" Target="../media/image1217.png"/><Relationship Id="rId6" Type="http://schemas.openxmlformats.org/officeDocument/2006/relationships/customXml" Target="../ink/ink2620.xml"/><Relationship Id="rId23" Type="http://schemas.openxmlformats.org/officeDocument/2006/relationships/image" Target="../media/image1120.png"/><Relationship Id="rId119" Type="http://schemas.openxmlformats.org/officeDocument/2006/relationships/image" Target="../media/image1168.png"/><Relationship Id="rId44" Type="http://schemas.openxmlformats.org/officeDocument/2006/relationships/customXml" Target="../ink/ink2639.xml"/><Relationship Id="rId65" Type="http://schemas.openxmlformats.org/officeDocument/2006/relationships/image" Target="../media/image1141.png"/><Relationship Id="rId86" Type="http://schemas.openxmlformats.org/officeDocument/2006/relationships/customXml" Target="../ink/ink2660.xml"/><Relationship Id="rId130" Type="http://schemas.openxmlformats.org/officeDocument/2006/relationships/customXml" Target="../ink/ink2682.xml"/><Relationship Id="rId151" Type="http://schemas.openxmlformats.org/officeDocument/2006/relationships/image" Target="../media/image1184.png"/><Relationship Id="rId172" Type="http://schemas.openxmlformats.org/officeDocument/2006/relationships/customXml" Target="../ink/ink2703.xml"/><Relationship Id="rId193" Type="http://schemas.openxmlformats.org/officeDocument/2006/relationships/image" Target="../media/image1205.png"/><Relationship Id="rId207" Type="http://schemas.openxmlformats.org/officeDocument/2006/relationships/image" Target="../media/image1212.png"/><Relationship Id="rId13" Type="http://schemas.openxmlformats.org/officeDocument/2006/relationships/image" Target="../media/image1115.png"/><Relationship Id="rId109" Type="http://schemas.openxmlformats.org/officeDocument/2006/relationships/image" Target="../media/image1163.png"/><Relationship Id="rId34" Type="http://schemas.openxmlformats.org/officeDocument/2006/relationships/customXml" Target="../ink/ink2634.xml"/><Relationship Id="rId55" Type="http://schemas.openxmlformats.org/officeDocument/2006/relationships/image" Target="../media/image1136.png"/><Relationship Id="rId76" Type="http://schemas.openxmlformats.org/officeDocument/2006/relationships/customXml" Target="../ink/ink2655.xml"/><Relationship Id="rId97" Type="http://schemas.openxmlformats.org/officeDocument/2006/relationships/image" Target="../media/image1157.png"/><Relationship Id="rId120" Type="http://schemas.openxmlformats.org/officeDocument/2006/relationships/customXml" Target="../ink/ink2677.xml"/><Relationship Id="rId141" Type="http://schemas.openxmlformats.org/officeDocument/2006/relationships/image" Target="../media/image1179.png"/><Relationship Id="rId7" Type="http://schemas.openxmlformats.org/officeDocument/2006/relationships/image" Target="../media/image1112.png"/><Relationship Id="rId162" Type="http://schemas.openxmlformats.org/officeDocument/2006/relationships/customXml" Target="../ink/ink2698.xml"/><Relationship Id="rId183" Type="http://schemas.openxmlformats.org/officeDocument/2006/relationships/image" Target="../media/image1200.png"/><Relationship Id="rId218" Type="http://schemas.openxmlformats.org/officeDocument/2006/relationships/customXml" Target="../ink/ink2726.xml"/><Relationship Id="rId24" Type="http://schemas.openxmlformats.org/officeDocument/2006/relationships/customXml" Target="../ink/ink2629.xml"/><Relationship Id="rId45" Type="http://schemas.openxmlformats.org/officeDocument/2006/relationships/image" Target="../media/image1131.png"/><Relationship Id="rId66" Type="http://schemas.openxmlformats.org/officeDocument/2006/relationships/customXml" Target="../ink/ink2650.xml"/><Relationship Id="rId87" Type="http://schemas.openxmlformats.org/officeDocument/2006/relationships/image" Target="../media/image1152.png"/><Relationship Id="rId110" Type="http://schemas.openxmlformats.org/officeDocument/2006/relationships/customXml" Target="../ink/ink2672.xml"/><Relationship Id="rId131" Type="http://schemas.openxmlformats.org/officeDocument/2006/relationships/image" Target="../media/image1174.png"/><Relationship Id="rId152" Type="http://schemas.openxmlformats.org/officeDocument/2006/relationships/customXml" Target="../ink/ink2693.xml"/><Relationship Id="rId173" Type="http://schemas.openxmlformats.org/officeDocument/2006/relationships/image" Target="../media/image1195.png"/><Relationship Id="rId194" Type="http://schemas.openxmlformats.org/officeDocument/2006/relationships/customXml" Target="../ink/ink2714.xml"/><Relationship Id="rId208" Type="http://schemas.openxmlformats.org/officeDocument/2006/relationships/customXml" Target="../ink/ink2721.xml"/><Relationship Id="rId14" Type="http://schemas.openxmlformats.org/officeDocument/2006/relationships/customXml" Target="../ink/ink2624.xml"/><Relationship Id="rId30" Type="http://schemas.openxmlformats.org/officeDocument/2006/relationships/customXml" Target="../ink/ink2632.xml"/><Relationship Id="rId35" Type="http://schemas.openxmlformats.org/officeDocument/2006/relationships/image" Target="../media/image1126.png"/><Relationship Id="rId56" Type="http://schemas.openxmlformats.org/officeDocument/2006/relationships/customXml" Target="../ink/ink2645.xml"/><Relationship Id="rId77" Type="http://schemas.openxmlformats.org/officeDocument/2006/relationships/image" Target="../media/image1147.png"/><Relationship Id="rId100" Type="http://schemas.openxmlformats.org/officeDocument/2006/relationships/customXml" Target="../ink/ink2667.xml"/><Relationship Id="rId105" Type="http://schemas.openxmlformats.org/officeDocument/2006/relationships/image" Target="../media/image1161.png"/><Relationship Id="rId126" Type="http://schemas.openxmlformats.org/officeDocument/2006/relationships/customXml" Target="../ink/ink2680.xml"/><Relationship Id="rId147" Type="http://schemas.openxmlformats.org/officeDocument/2006/relationships/image" Target="../media/image1182.png"/><Relationship Id="rId168" Type="http://schemas.openxmlformats.org/officeDocument/2006/relationships/customXml" Target="../ink/ink2701.xml"/><Relationship Id="rId8" Type="http://schemas.openxmlformats.org/officeDocument/2006/relationships/customXml" Target="../ink/ink2621.xml"/><Relationship Id="rId51" Type="http://schemas.openxmlformats.org/officeDocument/2006/relationships/image" Target="../media/image1134.png"/><Relationship Id="rId72" Type="http://schemas.openxmlformats.org/officeDocument/2006/relationships/customXml" Target="../ink/ink2653.xml"/><Relationship Id="rId93" Type="http://schemas.openxmlformats.org/officeDocument/2006/relationships/image" Target="../media/image1155.png"/><Relationship Id="rId98" Type="http://schemas.openxmlformats.org/officeDocument/2006/relationships/customXml" Target="../ink/ink2666.xml"/><Relationship Id="rId121" Type="http://schemas.openxmlformats.org/officeDocument/2006/relationships/image" Target="../media/image1169.png"/><Relationship Id="rId142" Type="http://schemas.openxmlformats.org/officeDocument/2006/relationships/customXml" Target="../ink/ink2688.xml"/><Relationship Id="rId163" Type="http://schemas.openxmlformats.org/officeDocument/2006/relationships/image" Target="../media/image1190.png"/><Relationship Id="rId184" Type="http://schemas.openxmlformats.org/officeDocument/2006/relationships/customXml" Target="../ink/ink2709.xml"/><Relationship Id="rId189" Type="http://schemas.openxmlformats.org/officeDocument/2006/relationships/image" Target="../media/image1203.png"/><Relationship Id="rId219" Type="http://schemas.openxmlformats.org/officeDocument/2006/relationships/image" Target="../media/image1218.png"/><Relationship Id="rId3" Type="http://schemas.openxmlformats.org/officeDocument/2006/relationships/image" Target="../media/image1110.png"/><Relationship Id="rId214" Type="http://schemas.openxmlformats.org/officeDocument/2006/relationships/customXml" Target="../ink/ink2724.xml"/><Relationship Id="rId25" Type="http://schemas.openxmlformats.org/officeDocument/2006/relationships/image" Target="../media/image1121.png"/><Relationship Id="rId46" Type="http://schemas.openxmlformats.org/officeDocument/2006/relationships/customXml" Target="../ink/ink2640.xml"/><Relationship Id="rId67" Type="http://schemas.openxmlformats.org/officeDocument/2006/relationships/image" Target="../media/image1142.png"/><Relationship Id="rId116" Type="http://schemas.openxmlformats.org/officeDocument/2006/relationships/customXml" Target="../ink/ink2675.xml"/><Relationship Id="rId137" Type="http://schemas.openxmlformats.org/officeDocument/2006/relationships/image" Target="../media/image1177.png"/><Relationship Id="rId158" Type="http://schemas.openxmlformats.org/officeDocument/2006/relationships/customXml" Target="../ink/ink2696.xml"/><Relationship Id="rId20" Type="http://schemas.openxmlformats.org/officeDocument/2006/relationships/customXml" Target="../ink/ink2627.xml"/><Relationship Id="rId41" Type="http://schemas.openxmlformats.org/officeDocument/2006/relationships/image" Target="../media/image1129.png"/><Relationship Id="rId62" Type="http://schemas.openxmlformats.org/officeDocument/2006/relationships/customXml" Target="../ink/ink2648.xml"/><Relationship Id="rId83" Type="http://schemas.openxmlformats.org/officeDocument/2006/relationships/image" Target="../media/image1150.png"/><Relationship Id="rId88" Type="http://schemas.openxmlformats.org/officeDocument/2006/relationships/customXml" Target="../ink/ink2661.xml"/><Relationship Id="rId111" Type="http://schemas.openxmlformats.org/officeDocument/2006/relationships/image" Target="../media/image1164.png"/><Relationship Id="rId132" Type="http://schemas.openxmlformats.org/officeDocument/2006/relationships/customXml" Target="../ink/ink2683.xml"/><Relationship Id="rId153" Type="http://schemas.openxmlformats.org/officeDocument/2006/relationships/image" Target="../media/image1185.png"/><Relationship Id="rId174" Type="http://schemas.openxmlformats.org/officeDocument/2006/relationships/customXml" Target="../ink/ink2704.xml"/><Relationship Id="rId179" Type="http://schemas.openxmlformats.org/officeDocument/2006/relationships/image" Target="../media/image1198.png"/><Relationship Id="rId195" Type="http://schemas.openxmlformats.org/officeDocument/2006/relationships/image" Target="../media/image1206.png"/><Relationship Id="rId209" Type="http://schemas.openxmlformats.org/officeDocument/2006/relationships/image" Target="../media/image1213.png"/><Relationship Id="rId190" Type="http://schemas.openxmlformats.org/officeDocument/2006/relationships/customXml" Target="../ink/ink2712.xml"/><Relationship Id="rId204" Type="http://schemas.openxmlformats.org/officeDocument/2006/relationships/customXml" Target="../ink/ink2719.xml"/><Relationship Id="rId15" Type="http://schemas.openxmlformats.org/officeDocument/2006/relationships/image" Target="../media/image1116.png"/><Relationship Id="rId36" Type="http://schemas.openxmlformats.org/officeDocument/2006/relationships/customXml" Target="../ink/ink2635.xml"/><Relationship Id="rId57" Type="http://schemas.openxmlformats.org/officeDocument/2006/relationships/image" Target="../media/image1137.png"/><Relationship Id="rId106" Type="http://schemas.openxmlformats.org/officeDocument/2006/relationships/customXml" Target="../ink/ink2670.xml"/><Relationship Id="rId127" Type="http://schemas.openxmlformats.org/officeDocument/2006/relationships/image" Target="../media/image1172.png"/><Relationship Id="rId10" Type="http://schemas.openxmlformats.org/officeDocument/2006/relationships/customXml" Target="../ink/ink2622.xml"/><Relationship Id="rId31" Type="http://schemas.openxmlformats.org/officeDocument/2006/relationships/image" Target="../media/image1124.png"/><Relationship Id="rId52" Type="http://schemas.openxmlformats.org/officeDocument/2006/relationships/customXml" Target="../ink/ink2643.xml"/><Relationship Id="rId73" Type="http://schemas.openxmlformats.org/officeDocument/2006/relationships/image" Target="../media/image1145.png"/><Relationship Id="rId78" Type="http://schemas.openxmlformats.org/officeDocument/2006/relationships/customXml" Target="../ink/ink2656.xml"/><Relationship Id="rId94" Type="http://schemas.openxmlformats.org/officeDocument/2006/relationships/customXml" Target="../ink/ink2664.xml"/><Relationship Id="rId99" Type="http://schemas.openxmlformats.org/officeDocument/2006/relationships/image" Target="../media/image1158.png"/><Relationship Id="rId101" Type="http://schemas.openxmlformats.org/officeDocument/2006/relationships/image" Target="../media/image1159.png"/><Relationship Id="rId122" Type="http://schemas.openxmlformats.org/officeDocument/2006/relationships/customXml" Target="../ink/ink2678.xml"/><Relationship Id="rId143" Type="http://schemas.openxmlformats.org/officeDocument/2006/relationships/image" Target="../media/image1180.png"/><Relationship Id="rId148" Type="http://schemas.openxmlformats.org/officeDocument/2006/relationships/customXml" Target="../ink/ink2691.xml"/><Relationship Id="rId164" Type="http://schemas.openxmlformats.org/officeDocument/2006/relationships/customXml" Target="../ink/ink2699.xml"/><Relationship Id="rId169" Type="http://schemas.openxmlformats.org/officeDocument/2006/relationships/image" Target="../media/image1193.png"/><Relationship Id="rId185" Type="http://schemas.openxmlformats.org/officeDocument/2006/relationships/image" Target="../media/image1201.png"/><Relationship Id="rId4" Type="http://schemas.openxmlformats.org/officeDocument/2006/relationships/customXml" Target="../ink/ink2619.xml"/><Relationship Id="rId9" Type="http://schemas.openxmlformats.org/officeDocument/2006/relationships/image" Target="../media/image1113.png"/><Relationship Id="rId180" Type="http://schemas.openxmlformats.org/officeDocument/2006/relationships/customXml" Target="../ink/ink2707.xml"/><Relationship Id="rId210" Type="http://schemas.openxmlformats.org/officeDocument/2006/relationships/customXml" Target="../ink/ink2722.xml"/><Relationship Id="rId215" Type="http://schemas.openxmlformats.org/officeDocument/2006/relationships/image" Target="../media/image1216.png"/><Relationship Id="rId26" Type="http://schemas.openxmlformats.org/officeDocument/2006/relationships/customXml" Target="../ink/ink2630.xml"/><Relationship Id="rId47" Type="http://schemas.openxmlformats.org/officeDocument/2006/relationships/image" Target="../media/image1132.png"/><Relationship Id="rId68" Type="http://schemas.openxmlformats.org/officeDocument/2006/relationships/customXml" Target="../ink/ink2651.xml"/><Relationship Id="rId89" Type="http://schemas.openxmlformats.org/officeDocument/2006/relationships/image" Target="../media/image1153.png"/><Relationship Id="rId112" Type="http://schemas.openxmlformats.org/officeDocument/2006/relationships/customXml" Target="../ink/ink2673.xml"/><Relationship Id="rId133" Type="http://schemas.openxmlformats.org/officeDocument/2006/relationships/image" Target="../media/image1175.png"/><Relationship Id="rId154" Type="http://schemas.openxmlformats.org/officeDocument/2006/relationships/customXml" Target="../ink/ink2694.xml"/><Relationship Id="rId175" Type="http://schemas.openxmlformats.org/officeDocument/2006/relationships/image" Target="../media/image1196.png"/><Relationship Id="rId196" Type="http://schemas.openxmlformats.org/officeDocument/2006/relationships/customXml" Target="../ink/ink2715.xml"/><Relationship Id="rId200" Type="http://schemas.openxmlformats.org/officeDocument/2006/relationships/customXml" Target="../ink/ink2717.xml"/><Relationship Id="rId16" Type="http://schemas.openxmlformats.org/officeDocument/2006/relationships/customXml" Target="../ink/ink2625.xml"/><Relationship Id="rId37" Type="http://schemas.openxmlformats.org/officeDocument/2006/relationships/image" Target="../media/image1127.png"/><Relationship Id="rId58" Type="http://schemas.openxmlformats.org/officeDocument/2006/relationships/customXml" Target="../ink/ink2646.xml"/><Relationship Id="rId79" Type="http://schemas.openxmlformats.org/officeDocument/2006/relationships/image" Target="../media/image1148.png"/><Relationship Id="rId102" Type="http://schemas.openxmlformats.org/officeDocument/2006/relationships/customXml" Target="../ink/ink2668.xml"/><Relationship Id="rId123" Type="http://schemas.openxmlformats.org/officeDocument/2006/relationships/image" Target="../media/image1170.png"/><Relationship Id="rId144" Type="http://schemas.openxmlformats.org/officeDocument/2006/relationships/customXml" Target="../ink/ink2689.xml"/><Relationship Id="rId90" Type="http://schemas.openxmlformats.org/officeDocument/2006/relationships/customXml" Target="../ink/ink2662.xml"/><Relationship Id="rId165" Type="http://schemas.openxmlformats.org/officeDocument/2006/relationships/image" Target="../media/image1191.png"/><Relationship Id="rId186" Type="http://schemas.openxmlformats.org/officeDocument/2006/relationships/customXml" Target="../ink/ink2710.xml"/><Relationship Id="rId211" Type="http://schemas.openxmlformats.org/officeDocument/2006/relationships/image" Target="../media/image1214.png"/><Relationship Id="rId27" Type="http://schemas.openxmlformats.org/officeDocument/2006/relationships/image" Target="../media/image1122.png"/><Relationship Id="rId48" Type="http://schemas.openxmlformats.org/officeDocument/2006/relationships/customXml" Target="../ink/ink2641.xml"/><Relationship Id="rId69" Type="http://schemas.openxmlformats.org/officeDocument/2006/relationships/image" Target="../media/image1143.png"/><Relationship Id="rId113" Type="http://schemas.openxmlformats.org/officeDocument/2006/relationships/image" Target="../media/image1165.png"/><Relationship Id="rId134" Type="http://schemas.openxmlformats.org/officeDocument/2006/relationships/customXml" Target="../ink/ink2684.xml"/><Relationship Id="rId80" Type="http://schemas.openxmlformats.org/officeDocument/2006/relationships/customXml" Target="../ink/ink2657.xml"/><Relationship Id="rId155" Type="http://schemas.openxmlformats.org/officeDocument/2006/relationships/image" Target="../media/image1186.png"/><Relationship Id="rId176" Type="http://schemas.openxmlformats.org/officeDocument/2006/relationships/customXml" Target="../ink/ink2705.xml"/><Relationship Id="rId197" Type="http://schemas.openxmlformats.org/officeDocument/2006/relationships/image" Target="../media/image1207.png"/><Relationship Id="rId201" Type="http://schemas.openxmlformats.org/officeDocument/2006/relationships/image" Target="../media/image1209.png"/><Relationship Id="rId17" Type="http://schemas.openxmlformats.org/officeDocument/2006/relationships/image" Target="../media/image1117.png"/><Relationship Id="rId38" Type="http://schemas.openxmlformats.org/officeDocument/2006/relationships/customXml" Target="../ink/ink2636.xml"/><Relationship Id="rId59" Type="http://schemas.openxmlformats.org/officeDocument/2006/relationships/image" Target="../media/image1138.png"/><Relationship Id="rId103" Type="http://schemas.openxmlformats.org/officeDocument/2006/relationships/image" Target="../media/image1160.png"/><Relationship Id="rId124" Type="http://schemas.openxmlformats.org/officeDocument/2006/relationships/customXml" Target="../ink/ink2679.xml"/><Relationship Id="rId70" Type="http://schemas.openxmlformats.org/officeDocument/2006/relationships/customXml" Target="../ink/ink2652.xml"/><Relationship Id="rId91" Type="http://schemas.openxmlformats.org/officeDocument/2006/relationships/image" Target="../media/image1154.png"/><Relationship Id="rId145" Type="http://schemas.openxmlformats.org/officeDocument/2006/relationships/image" Target="../media/image1181.png"/><Relationship Id="rId166" Type="http://schemas.openxmlformats.org/officeDocument/2006/relationships/customXml" Target="../ink/ink2700.xml"/><Relationship Id="rId187" Type="http://schemas.openxmlformats.org/officeDocument/2006/relationships/image" Target="../media/image1202.png"/><Relationship Id="rId1" Type="http://schemas.openxmlformats.org/officeDocument/2006/relationships/slideLayout" Target="../slideLayouts/slideLayout2.xml"/><Relationship Id="rId212" Type="http://schemas.openxmlformats.org/officeDocument/2006/relationships/customXml" Target="../ink/ink2723.xml"/><Relationship Id="rId28" Type="http://schemas.openxmlformats.org/officeDocument/2006/relationships/customXml" Target="../ink/ink2631.xml"/><Relationship Id="rId49" Type="http://schemas.openxmlformats.org/officeDocument/2006/relationships/image" Target="../media/image1133.png"/><Relationship Id="rId114" Type="http://schemas.openxmlformats.org/officeDocument/2006/relationships/customXml" Target="../ink/ink2674.xml"/><Relationship Id="rId60" Type="http://schemas.openxmlformats.org/officeDocument/2006/relationships/customXml" Target="../ink/ink2647.xml"/><Relationship Id="rId81" Type="http://schemas.openxmlformats.org/officeDocument/2006/relationships/image" Target="../media/image1149.png"/><Relationship Id="rId135" Type="http://schemas.openxmlformats.org/officeDocument/2006/relationships/image" Target="../media/image1176.png"/><Relationship Id="rId156" Type="http://schemas.openxmlformats.org/officeDocument/2006/relationships/customXml" Target="../ink/ink2695.xml"/><Relationship Id="rId177" Type="http://schemas.openxmlformats.org/officeDocument/2006/relationships/image" Target="../media/image1197.png"/><Relationship Id="rId198" Type="http://schemas.openxmlformats.org/officeDocument/2006/relationships/customXml" Target="../ink/ink2716.xml"/><Relationship Id="rId202" Type="http://schemas.openxmlformats.org/officeDocument/2006/relationships/customXml" Target="../ink/ink2718.xml"/><Relationship Id="rId18" Type="http://schemas.openxmlformats.org/officeDocument/2006/relationships/customXml" Target="../ink/ink2626.xml"/><Relationship Id="rId39" Type="http://schemas.openxmlformats.org/officeDocument/2006/relationships/image" Target="../media/image1128.png"/><Relationship Id="rId50" Type="http://schemas.openxmlformats.org/officeDocument/2006/relationships/customXml" Target="../ink/ink2642.xml"/><Relationship Id="rId104" Type="http://schemas.openxmlformats.org/officeDocument/2006/relationships/customXml" Target="../ink/ink2669.xml"/><Relationship Id="rId125" Type="http://schemas.openxmlformats.org/officeDocument/2006/relationships/image" Target="../media/image1171.png"/><Relationship Id="rId146" Type="http://schemas.openxmlformats.org/officeDocument/2006/relationships/customXml" Target="../ink/ink2690.xml"/><Relationship Id="rId167" Type="http://schemas.openxmlformats.org/officeDocument/2006/relationships/image" Target="../media/image1192.png"/><Relationship Id="rId188" Type="http://schemas.openxmlformats.org/officeDocument/2006/relationships/customXml" Target="../ink/ink2711.xml"/><Relationship Id="rId71" Type="http://schemas.openxmlformats.org/officeDocument/2006/relationships/image" Target="../media/image1144.png"/><Relationship Id="rId92" Type="http://schemas.openxmlformats.org/officeDocument/2006/relationships/customXml" Target="../ink/ink2663.xml"/><Relationship Id="rId213" Type="http://schemas.openxmlformats.org/officeDocument/2006/relationships/image" Target="../media/image1215.png"/><Relationship Id="rId2" Type="http://schemas.openxmlformats.org/officeDocument/2006/relationships/customXml" Target="../ink/ink2618.xml"/><Relationship Id="rId29" Type="http://schemas.openxmlformats.org/officeDocument/2006/relationships/image" Target="../media/image1123.png"/><Relationship Id="rId40" Type="http://schemas.openxmlformats.org/officeDocument/2006/relationships/customXml" Target="../ink/ink2637.xml"/><Relationship Id="rId115" Type="http://schemas.openxmlformats.org/officeDocument/2006/relationships/image" Target="../media/image1166.png"/><Relationship Id="rId136" Type="http://schemas.openxmlformats.org/officeDocument/2006/relationships/customXml" Target="../ink/ink2685.xml"/><Relationship Id="rId157" Type="http://schemas.openxmlformats.org/officeDocument/2006/relationships/image" Target="../media/image1187.png"/><Relationship Id="rId178" Type="http://schemas.openxmlformats.org/officeDocument/2006/relationships/customXml" Target="../ink/ink2706.xml"/><Relationship Id="rId61" Type="http://schemas.openxmlformats.org/officeDocument/2006/relationships/image" Target="../media/image1139.png"/><Relationship Id="rId82" Type="http://schemas.openxmlformats.org/officeDocument/2006/relationships/customXml" Target="../ink/ink2658.xml"/><Relationship Id="rId199" Type="http://schemas.openxmlformats.org/officeDocument/2006/relationships/image" Target="../media/image1208.png"/><Relationship Id="rId203" Type="http://schemas.openxmlformats.org/officeDocument/2006/relationships/image" Target="../media/image1210.png"/><Relationship Id="rId19" Type="http://schemas.openxmlformats.org/officeDocument/2006/relationships/image" Target="../media/image1118.png"/></Relationships>
</file>

<file path=ppt/slides/_rels/slide51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1167.png"/><Relationship Id="rId21" Type="http://schemas.openxmlformats.org/officeDocument/2006/relationships/image" Target="../media/image1119.png"/><Relationship Id="rId42" Type="http://schemas.openxmlformats.org/officeDocument/2006/relationships/customXml" Target="../ink/ink2747.xml"/><Relationship Id="rId63" Type="http://schemas.openxmlformats.org/officeDocument/2006/relationships/image" Target="../media/image1140.png"/><Relationship Id="rId84" Type="http://schemas.openxmlformats.org/officeDocument/2006/relationships/customXml" Target="../ink/ink2768.xml"/><Relationship Id="rId138" Type="http://schemas.openxmlformats.org/officeDocument/2006/relationships/customXml" Target="../ink/ink2795.xml"/><Relationship Id="rId159" Type="http://schemas.openxmlformats.org/officeDocument/2006/relationships/image" Target="../media/image1188.png"/><Relationship Id="rId170" Type="http://schemas.openxmlformats.org/officeDocument/2006/relationships/customXml" Target="../ink/ink2811.xml"/><Relationship Id="rId191" Type="http://schemas.openxmlformats.org/officeDocument/2006/relationships/image" Target="../media/image1204.png"/><Relationship Id="rId205" Type="http://schemas.openxmlformats.org/officeDocument/2006/relationships/image" Target="../media/image1211.png"/><Relationship Id="rId226" Type="http://schemas.openxmlformats.org/officeDocument/2006/relationships/customXml" Target="../ink/ink2839.xml"/><Relationship Id="rId107" Type="http://schemas.openxmlformats.org/officeDocument/2006/relationships/image" Target="../media/image1162.png"/><Relationship Id="rId11" Type="http://schemas.openxmlformats.org/officeDocument/2006/relationships/image" Target="../media/image1114.png"/><Relationship Id="rId32" Type="http://schemas.openxmlformats.org/officeDocument/2006/relationships/customXml" Target="../ink/ink2742.xml"/><Relationship Id="rId53" Type="http://schemas.openxmlformats.org/officeDocument/2006/relationships/image" Target="../media/image1135.png"/><Relationship Id="rId74" Type="http://schemas.openxmlformats.org/officeDocument/2006/relationships/customXml" Target="../ink/ink2763.xml"/><Relationship Id="rId128" Type="http://schemas.openxmlformats.org/officeDocument/2006/relationships/customXml" Target="../ink/ink2790.xml"/><Relationship Id="rId149" Type="http://schemas.openxmlformats.org/officeDocument/2006/relationships/image" Target="../media/image1183.png"/><Relationship Id="rId5" Type="http://schemas.openxmlformats.org/officeDocument/2006/relationships/image" Target="../media/image1111.png"/><Relationship Id="rId95" Type="http://schemas.openxmlformats.org/officeDocument/2006/relationships/image" Target="../media/image1156.png"/><Relationship Id="rId160" Type="http://schemas.openxmlformats.org/officeDocument/2006/relationships/customXml" Target="../ink/ink2806.xml"/><Relationship Id="rId181" Type="http://schemas.openxmlformats.org/officeDocument/2006/relationships/image" Target="../media/image1199.png"/><Relationship Id="rId216" Type="http://schemas.openxmlformats.org/officeDocument/2006/relationships/customXml" Target="../ink/ink2834.xml"/><Relationship Id="rId237" Type="http://schemas.openxmlformats.org/officeDocument/2006/relationships/image" Target="../media/image1227.png"/><Relationship Id="rId22" Type="http://schemas.openxmlformats.org/officeDocument/2006/relationships/customXml" Target="../ink/ink2737.xml"/><Relationship Id="rId43" Type="http://schemas.openxmlformats.org/officeDocument/2006/relationships/image" Target="../media/image1130.png"/><Relationship Id="rId64" Type="http://schemas.openxmlformats.org/officeDocument/2006/relationships/customXml" Target="../ink/ink2758.xml"/><Relationship Id="rId118" Type="http://schemas.openxmlformats.org/officeDocument/2006/relationships/customXml" Target="../ink/ink2785.xml"/><Relationship Id="rId139" Type="http://schemas.openxmlformats.org/officeDocument/2006/relationships/image" Target="../media/image1178.png"/><Relationship Id="rId85" Type="http://schemas.openxmlformats.org/officeDocument/2006/relationships/image" Target="../media/image1151.png"/><Relationship Id="rId150" Type="http://schemas.openxmlformats.org/officeDocument/2006/relationships/customXml" Target="../ink/ink2801.xml"/><Relationship Id="rId171" Type="http://schemas.openxmlformats.org/officeDocument/2006/relationships/image" Target="../media/image1194.png"/><Relationship Id="rId192" Type="http://schemas.openxmlformats.org/officeDocument/2006/relationships/customXml" Target="../ink/ink2822.xml"/><Relationship Id="rId206" Type="http://schemas.openxmlformats.org/officeDocument/2006/relationships/customXml" Target="../ink/ink2829.xml"/><Relationship Id="rId227" Type="http://schemas.openxmlformats.org/officeDocument/2006/relationships/image" Target="../media/image1222.png"/><Relationship Id="rId12" Type="http://schemas.openxmlformats.org/officeDocument/2006/relationships/customXml" Target="../ink/ink2732.xml"/><Relationship Id="rId33" Type="http://schemas.openxmlformats.org/officeDocument/2006/relationships/image" Target="../media/image1125.png"/><Relationship Id="rId108" Type="http://schemas.openxmlformats.org/officeDocument/2006/relationships/customXml" Target="../ink/ink2780.xml"/><Relationship Id="rId129" Type="http://schemas.openxmlformats.org/officeDocument/2006/relationships/image" Target="../media/image1173.png"/><Relationship Id="rId54" Type="http://schemas.openxmlformats.org/officeDocument/2006/relationships/customXml" Target="../ink/ink2753.xml"/><Relationship Id="rId75" Type="http://schemas.openxmlformats.org/officeDocument/2006/relationships/image" Target="../media/image1146.png"/><Relationship Id="rId96" Type="http://schemas.openxmlformats.org/officeDocument/2006/relationships/customXml" Target="../ink/ink2774.xml"/><Relationship Id="rId140" Type="http://schemas.openxmlformats.org/officeDocument/2006/relationships/customXml" Target="../ink/ink2796.xml"/><Relationship Id="rId161" Type="http://schemas.openxmlformats.org/officeDocument/2006/relationships/image" Target="../media/image1189.png"/><Relationship Id="rId182" Type="http://schemas.openxmlformats.org/officeDocument/2006/relationships/customXml" Target="../ink/ink2817.xml"/><Relationship Id="rId217" Type="http://schemas.openxmlformats.org/officeDocument/2006/relationships/image" Target="../media/image1217.png"/><Relationship Id="rId6" Type="http://schemas.openxmlformats.org/officeDocument/2006/relationships/customXml" Target="../ink/ink2729.xml"/><Relationship Id="rId238" Type="http://schemas.openxmlformats.org/officeDocument/2006/relationships/customXml" Target="../ink/ink2845.xml"/><Relationship Id="rId23" Type="http://schemas.openxmlformats.org/officeDocument/2006/relationships/image" Target="../media/image1120.png"/><Relationship Id="rId119" Type="http://schemas.openxmlformats.org/officeDocument/2006/relationships/image" Target="../media/image1168.png"/><Relationship Id="rId44" Type="http://schemas.openxmlformats.org/officeDocument/2006/relationships/customXml" Target="../ink/ink2748.xml"/><Relationship Id="rId65" Type="http://schemas.openxmlformats.org/officeDocument/2006/relationships/image" Target="../media/image1141.png"/><Relationship Id="rId86" Type="http://schemas.openxmlformats.org/officeDocument/2006/relationships/customXml" Target="../ink/ink2769.xml"/><Relationship Id="rId130" Type="http://schemas.openxmlformats.org/officeDocument/2006/relationships/customXml" Target="../ink/ink2791.xml"/><Relationship Id="rId151" Type="http://schemas.openxmlformats.org/officeDocument/2006/relationships/image" Target="../media/image1184.png"/><Relationship Id="rId172" Type="http://schemas.openxmlformats.org/officeDocument/2006/relationships/customXml" Target="../ink/ink2812.xml"/><Relationship Id="rId193" Type="http://schemas.openxmlformats.org/officeDocument/2006/relationships/image" Target="../media/image1205.png"/><Relationship Id="rId207" Type="http://schemas.openxmlformats.org/officeDocument/2006/relationships/image" Target="../media/image1212.png"/><Relationship Id="rId228" Type="http://schemas.openxmlformats.org/officeDocument/2006/relationships/customXml" Target="../ink/ink2840.xml"/><Relationship Id="rId13" Type="http://schemas.openxmlformats.org/officeDocument/2006/relationships/image" Target="../media/image1115.png"/><Relationship Id="rId109" Type="http://schemas.openxmlformats.org/officeDocument/2006/relationships/image" Target="../media/image1163.png"/><Relationship Id="rId34" Type="http://schemas.openxmlformats.org/officeDocument/2006/relationships/customXml" Target="../ink/ink2743.xml"/><Relationship Id="rId55" Type="http://schemas.openxmlformats.org/officeDocument/2006/relationships/image" Target="../media/image1136.png"/><Relationship Id="rId76" Type="http://schemas.openxmlformats.org/officeDocument/2006/relationships/customXml" Target="../ink/ink2764.xml"/><Relationship Id="rId97" Type="http://schemas.openxmlformats.org/officeDocument/2006/relationships/image" Target="../media/image1157.png"/><Relationship Id="rId120" Type="http://schemas.openxmlformats.org/officeDocument/2006/relationships/customXml" Target="../ink/ink2786.xml"/><Relationship Id="rId141" Type="http://schemas.openxmlformats.org/officeDocument/2006/relationships/image" Target="../media/image1179.png"/><Relationship Id="rId7" Type="http://schemas.openxmlformats.org/officeDocument/2006/relationships/image" Target="../media/image1112.png"/><Relationship Id="rId162" Type="http://schemas.openxmlformats.org/officeDocument/2006/relationships/customXml" Target="../ink/ink2807.xml"/><Relationship Id="rId183" Type="http://schemas.openxmlformats.org/officeDocument/2006/relationships/image" Target="../media/image1200.png"/><Relationship Id="rId218" Type="http://schemas.openxmlformats.org/officeDocument/2006/relationships/customXml" Target="../ink/ink2835.xml"/><Relationship Id="rId239" Type="http://schemas.openxmlformats.org/officeDocument/2006/relationships/image" Target="../media/image1228.png"/><Relationship Id="rId24" Type="http://schemas.openxmlformats.org/officeDocument/2006/relationships/customXml" Target="../ink/ink2738.xml"/><Relationship Id="rId45" Type="http://schemas.openxmlformats.org/officeDocument/2006/relationships/image" Target="../media/image1131.png"/><Relationship Id="rId66" Type="http://schemas.openxmlformats.org/officeDocument/2006/relationships/customXml" Target="../ink/ink2759.xml"/><Relationship Id="rId87" Type="http://schemas.openxmlformats.org/officeDocument/2006/relationships/image" Target="../media/image1152.png"/><Relationship Id="rId110" Type="http://schemas.openxmlformats.org/officeDocument/2006/relationships/customXml" Target="../ink/ink2781.xml"/><Relationship Id="rId131" Type="http://schemas.openxmlformats.org/officeDocument/2006/relationships/image" Target="../media/image1174.png"/><Relationship Id="rId152" Type="http://schemas.openxmlformats.org/officeDocument/2006/relationships/customXml" Target="../ink/ink2802.xml"/><Relationship Id="rId173" Type="http://schemas.openxmlformats.org/officeDocument/2006/relationships/image" Target="../media/image1195.png"/><Relationship Id="rId194" Type="http://schemas.openxmlformats.org/officeDocument/2006/relationships/customXml" Target="../ink/ink2823.xml"/><Relationship Id="rId208" Type="http://schemas.openxmlformats.org/officeDocument/2006/relationships/customXml" Target="../ink/ink2830.xml"/><Relationship Id="rId229" Type="http://schemas.openxmlformats.org/officeDocument/2006/relationships/image" Target="../media/image1223.png"/><Relationship Id="rId240" Type="http://schemas.openxmlformats.org/officeDocument/2006/relationships/customXml" Target="../ink/ink2846.xml"/><Relationship Id="rId14" Type="http://schemas.openxmlformats.org/officeDocument/2006/relationships/customXml" Target="../ink/ink2733.xml"/><Relationship Id="rId35" Type="http://schemas.openxmlformats.org/officeDocument/2006/relationships/image" Target="../media/image1126.png"/><Relationship Id="rId56" Type="http://schemas.openxmlformats.org/officeDocument/2006/relationships/customXml" Target="../ink/ink2754.xml"/><Relationship Id="rId77" Type="http://schemas.openxmlformats.org/officeDocument/2006/relationships/image" Target="../media/image1147.png"/><Relationship Id="rId100" Type="http://schemas.openxmlformats.org/officeDocument/2006/relationships/customXml" Target="../ink/ink2776.xml"/><Relationship Id="rId8" Type="http://schemas.openxmlformats.org/officeDocument/2006/relationships/customXml" Target="../ink/ink2730.xml"/><Relationship Id="rId98" Type="http://schemas.openxmlformats.org/officeDocument/2006/relationships/customXml" Target="../ink/ink2775.xml"/><Relationship Id="rId121" Type="http://schemas.openxmlformats.org/officeDocument/2006/relationships/image" Target="../media/image1169.png"/><Relationship Id="rId142" Type="http://schemas.openxmlformats.org/officeDocument/2006/relationships/customXml" Target="../ink/ink2797.xml"/><Relationship Id="rId163" Type="http://schemas.openxmlformats.org/officeDocument/2006/relationships/image" Target="../media/image1190.png"/><Relationship Id="rId184" Type="http://schemas.openxmlformats.org/officeDocument/2006/relationships/customXml" Target="../ink/ink2818.xml"/><Relationship Id="rId219" Type="http://schemas.openxmlformats.org/officeDocument/2006/relationships/image" Target="../media/image1218.png"/><Relationship Id="rId230" Type="http://schemas.openxmlformats.org/officeDocument/2006/relationships/customXml" Target="../ink/ink2841.xml"/><Relationship Id="rId25" Type="http://schemas.openxmlformats.org/officeDocument/2006/relationships/image" Target="../media/image1121.png"/><Relationship Id="rId46" Type="http://schemas.openxmlformats.org/officeDocument/2006/relationships/customXml" Target="../ink/ink2749.xml"/><Relationship Id="rId67" Type="http://schemas.openxmlformats.org/officeDocument/2006/relationships/image" Target="../media/image1142.png"/><Relationship Id="rId88" Type="http://schemas.openxmlformats.org/officeDocument/2006/relationships/customXml" Target="../ink/ink2770.xml"/><Relationship Id="rId111" Type="http://schemas.openxmlformats.org/officeDocument/2006/relationships/image" Target="../media/image1164.png"/><Relationship Id="rId132" Type="http://schemas.openxmlformats.org/officeDocument/2006/relationships/customXml" Target="../ink/ink2792.xml"/><Relationship Id="rId153" Type="http://schemas.openxmlformats.org/officeDocument/2006/relationships/image" Target="../media/image1185.png"/><Relationship Id="rId174" Type="http://schemas.openxmlformats.org/officeDocument/2006/relationships/customXml" Target="../ink/ink2813.xml"/><Relationship Id="rId195" Type="http://schemas.openxmlformats.org/officeDocument/2006/relationships/image" Target="../media/image1206.png"/><Relationship Id="rId209" Type="http://schemas.openxmlformats.org/officeDocument/2006/relationships/image" Target="../media/image1213.png"/><Relationship Id="rId220" Type="http://schemas.openxmlformats.org/officeDocument/2006/relationships/customXml" Target="../ink/ink2836.xml"/><Relationship Id="rId241" Type="http://schemas.openxmlformats.org/officeDocument/2006/relationships/image" Target="../media/image1229.png"/><Relationship Id="rId15" Type="http://schemas.openxmlformats.org/officeDocument/2006/relationships/image" Target="../media/image1116.png"/><Relationship Id="rId36" Type="http://schemas.openxmlformats.org/officeDocument/2006/relationships/customXml" Target="../ink/ink2744.xml"/><Relationship Id="rId57" Type="http://schemas.openxmlformats.org/officeDocument/2006/relationships/image" Target="../media/image1137.png"/><Relationship Id="rId106" Type="http://schemas.openxmlformats.org/officeDocument/2006/relationships/customXml" Target="../ink/ink2779.xml"/><Relationship Id="rId127" Type="http://schemas.openxmlformats.org/officeDocument/2006/relationships/image" Target="../media/image1172.png"/><Relationship Id="rId10" Type="http://schemas.openxmlformats.org/officeDocument/2006/relationships/customXml" Target="../ink/ink2731.xml"/><Relationship Id="rId31" Type="http://schemas.openxmlformats.org/officeDocument/2006/relationships/image" Target="../media/image1124.png"/><Relationship Id="rId52" Type="http://schemas.openxmlformats.org/officeDocument/2006/relationships/customXml" Target="../ink/ink2752.xml"/><Relationship Id="rId73" Type="http://schemas.openxmlformats.org/officeDocument/2006/relationships/image" Target="../media/image1145.png"/><Relationship Id="rId78" Type="http://schemas.openxmlformats.org/officeDocument/2006/relationships/customXml" Target="../ink/ink2765.xml"/><Relationship Id="rId94" Type="http://schemas.openxmlformats.org/officeDocument/2006/relationships/customXml" Target="../ink/ink2773.xml"/><Relationship Id="rId99" Type="http://schemas.openxmlformats.org/officeDocument/2006/relationships/image" Target="../media/image1158.png"/><Relationship Id="rId101" Type="http://schemas.openxmlformats.org/officeDocument/2006/relationships/image" Target="../media/image1159.png"/><Relationship Id="rId122" Type="http://schemas.openxmlformats.org/officeDocument/2006/relationships/customXml" Target="../ink/ink2787.xml"/><Relationship Id="rId143" Type="http://schemas.openxmlformats.org/officeDocument/2006/relationships/image" Target="../media/image1180.png"/><Relationship Id="rId148" Type="http://schemas.openxmlformats.org/officeDocument/2006/relationships/customXml" Target="../ink/ink2800.xml"/><Relationship Id="rId164" Type="http://schemas.openxmlformats.org/officeDocument/2006/relationships/customXml" Target="../ink/ink2808.xml"/><Relationship Id="rId169" Type="http://schemas.openxmlformats.org/officeDocument/2006/relationships/image" Target="../media/image1193.png"/><Relationship Id="rId185" Type="http://schemas.openxmlformats.org/officeDocument/2006/relationships/image" Target="../media/image1201.png"/><Relationship Id="rId4" Type="http://schemas.openxmlformats.org/officeDocument/2006/relationships/customXml" Target="../ink/ink2728.xml"/><Relationship Id="rId9" Type="http://schemas.openxmlformats.org/officeDocument/2006/relationships/image" Target="../media/image1113.png"/><Relationship Id="rId180" Type="http://schemas.openxmlformats.org/officeDocument/2006/relationships/customXml" Target="../ink/ink2816.xml"/><Relationship Id="rId210" Type="http://schemas.openxmlformats.org/officeDocument/2006/relationships/customXml" Target="../ink/ink2831.xml"/><Relationship Id="rId215" Type="http://schemas.openxmlformats.org/officeDocument/2006/relationships/image" Target="../media/image1216.png"/><Relationship Id="rId236" Type="http://schemas.openxmlformats.org/officeDocument/2006/relationships/customXml" Target="../ink/ink2844.xml"/><Relationship Id="rId26" Type="http://schemas.openxmlformats.org/officeDocument/2006/relationships/customXml" Target="../ink/ink2739.xml"/><Relationship Id="rId231" Type="http://schemas.openxmlformats.org/officeDocument/2006/relationships/image" Target="../media/image1224.png"/><Relationship Id="rId47" Type="http://schemas.openxmlformats.org/officeDocument/2006/relationships/image" Target="../media/image1132.png"/><Relationship Id="rId68" Type="http://schemas.openxmlformats.org/officeDocument/2006/relationships/customXml" Target="../ink/ink2760.xml"/><Relationship Id="rId89" Type="http://schemas.openxmlformats.org/officeDocument/2006/relationships/image" Target="../media/image1153.png"/><Relationship Id="rId112" Type="http://schemas.openxmlformats.org/officeDocument/2006/relationships/customXml" Target="../ink/ink2782.xml"/><Relationship Id="rId133" Type="http://schemas.openxmlformats.org/officeDocument/2006/relationships/image" Target="../media/image1175.png"/><Relationship Id="rId154" Type="http://schemas.openxmlformats.org/officeDocument/2006/relationships/customXml" Target="../ink/ink2803.xml"/><Relationship Id="rId175" Type="http://schemas.openxmlformats.org/officeDocument/2006/relationships/image" Target="../media/image1196.png"/><Relationship Id="rId196" Type="http://schemas.openxmlformats.org/officeDocument/2006/relationships/customXml" Target="../ink/ink2824.xml"/><Relationship Id="rId200" Type="http://schemas.openxmlformats.org/officeDocument/2006/relationships/customXml" Target="../ink/ink2826.xml"/><Relationship Id="rId16" Type="http://schemas.openxmlformats.org/officeDocument/2006/relationships/customXml" Target="../ink/ink2734.xml"/><Relationship Id="rId221" Type="http://schemas.openxmlformats.org/officeDocument/2006/relationships/image" Target="../media/image1219.png"/><Relationship Id="rId37" Type="http://schemas.openxmlformats.org/officeDocument/2006/relationships/image" Target="../media/image1127.png"/><Relationship Id="rId58" Type="http://schemas.openxmlformats.org/officeDocument/2006/relationships/customXml" Target="../ink/ink2755.xml"/><Relationship Id="rId79" Type="http://schemas.openxmlformats.org/officeDocument/2006/relationships/image" Target="../media/image1148.png"/><Relationship Id="rId102" Type="http://schemas.openxmlformats.org/officeDocument/2006/relationships/customXml" Target="../ink/ink2777.xml"/><Relationship Id="rId123" Type="http://schemas.openxmlformats.org/officeDocument/2006/relationships/image" Target="../media/image1170.png"/><Relationship Id="rId144" Type="http://schemas.openxmlformats.org/officeDocument/2006/relationships/customXml" Target="../ink/ink2798.xml"/><Relationship Id="rId90" Type="http://schemas.openxmlformats.org/officeDocument/2006/relationships/customXml" Target="../ink/ink2771.xml"/><Relationship Id="rId165" Type="http://schemas.openxmlformats.org/officeDocument/2006/relationships/image" Target="../media/image1191.png"/><Relationship Id="rId186" Type="http://schemas.openxmlformats.org/officeDocument/2006/relationships/customXml" Target="../ink/ink2819.xml"/><Relationship Id="rId211" Type="http://schemas.openxmlformats.org/officeDocument/2006/relationships/image" Target="../media/image1214.png"/><Relationship Id="rId232" Type="http://schemas.openxmlformats.org/officeDocument/2006/relationships/customXml" Target="../ink/ink2842.xml"/><Relationship Id="rId27" Type="http://schemas.openxmlformats.org/officeDocument/2006/relationships/image" Target="../media/image1122.png"/><Relationship Id="rId48" Type="http://schemas.openxmlformats.org/officeDocument/2006/relationships/customXml" Target="../ink/ink2750.xml"/><Relationship Id="rId69" Type="http://schemas.openxmlformats.org/officeDocument/2006/relationships/image" Target="../media/image1143.png"/><Relationship Id="rId113" Type="http://schemas.openxmlformats.org/officeDocument/2006/relationships/image" Target="../media/image1165.png"/><Relationship Id="rId134" Type="http://schemas.openxmlformats.org/officeDocument/2006/relationships/customXml" Target="../ink/ink2793.xml"/><Relationship Id="rId80" Type="http://schemas.openxmlformats.org/officeDocument/2006/relationships/customXml" Target="../ink/ink2766.xml"/><Relationship Id="rId155" Type="http://schemas.openxmlformats.org/officeDocument/2006/relationships/image" Target="../media/image1186.png"/><Relationship Id="rId176" Type="http://schemas.openxmlformats.org/officeDocument/2006/relationships/customXml" Target="../ink/ink2814.xml"/><Relationship Id="rId197" Type="http://schemas.openxmlformats.org/officeDocument/2006/relationships/image" Target="../media/image1207.png"/><Relationship Id="rId201" Type="http://schemas.openxmlformats.org/officeDocument/2006/relationships/image" Target="../media/image1209.png"/><Relationship Id="rId222" Type="http://schemas.openxmlformats.org/officeDocument/2006/relationships/customXml" Target="../ink/ink2837.xml"/><Relationship Id="rId17" Type="http://schemas.openxmlformats.org/officeDocument/2006/relationships/image" Target="../media/image1117.png"/><Relationship Id="rId38" Type="http://schemas.openxmlformats.org/officeDocument/2006/relationships/customXml" Target="../ink/ink2745.xml"/><Relationship Id="rId59" Type="http://schemas.openxmlformats.org/officeDocument/2006/relationships/image" Target="../media/image1138.png"/><Relationship Id="rId103" Type="http://schemas.openxmlformats.org/officeDocument/2006/relationships/image" Target="../media/image1160.png"/><Relationship Id="rId124" Type="http://schemas.openxmlformats.org/officeDocument/2006/relationships/customXml" Target="../ink/ink2788.xml"/><Relationship Id="rId70" Type="http://schemas.openxmlformats.org/officeDocument/2006/relationships/customXml" Target="../ink/ink2761.xml"/><Relationship Id="rId91" Type="http://schemas.openxmlformats.org/officeDocument/2006/relationships/image" Target="../media/image1154.png"/><Relationship Id="rId145" Type="http://schemas.openxmlformats.org/officeDocument/2006/relationships/image" Target="../media/image1181.png"/><Relationship Id="rId166" Type="http://schemas.openxmlformats.org/officeDocument/2006/relationships/customXml" Target="../ink/ink2809.xml"/><Relationship Id="rId187" Type="http://schemas.openxmlformats.org/officeDocument/2006/relationships/image" Target="../media/image1202.png"/><Relationship Id="rId1" Type="http://schemas.openxmlformats.org/officeDocument/2006/relationships/slideLayout" Target="../slideLayouts/slideLayout2.xml"/><Relationship Id="rId212" Type="http://schemas.openxmlformats.org/officeDocument/2006/relationships/customXml" Target="../ink/ink2832.xml"/><Relationship Id="rId233" Type="http://schemas.openxmlformats.org/officeDocument/2006/relationships/image" Target="../media/image1225.png"/><Relationship Id="rId28" Type="http://schemas.openxmlformats.org/officeDocument/2006/relationships/customXml" Target="../ink/ink2740.xml"/><Relationship Id="rId49" Type="http://schemas.openxmlformats.org/officeDocument/2006/relationships/image" Target="../media/image1133.png"/><Relationship Id="rId114" Type="http://schemas.openxmlformats.org/officeDocument/2006/relationships/customXml" Target="../ink/ink2783.xml"/><Relationship Id="rId60" Type="http://schemas.openxmlformats.org/officeDocument/2006/relationships/customXml" Target="../ink/ink2756.xml"/><Relationship Id="rId81" Type="http://schemas.openxmlformats.org/officeDocument/2006/relationships/image" Target="../media/image1149.png"/><Relationship Id="rId135" Type="http://schemas.openxmlformats.org/officeDocument/2006/relationships/image" Target="../media/image1176.png"/><Relationship Id="rId156" Type="http://schemas.openxmlformats.org/officeDocument/2006/relationships/customXml" Target="../ink/ink2804.xml"/><Relationship Id="rId177" Type="http://schemas.openxmlformats.org/officeDocument/2006/relationships/image" Target="../media/image1197.png"/><Relationship Id="rId198" Type="http://schemas.openxmlformats.org/officeDocument/2006/relationships/customXml" Target="../ink/ink2825.xml"/><Relationship Id="rId202" Type="http://schemas.openxmlformats.org/officeDocument/2006/relationships/customXml" Target="../ink/ink2827.xml"/><Relationship Id="rId223" Type="http://schemas.openxmlformats.org/officeDocument/2006/relationships/image" Target="../media/image1220.png"/><Relationship Id="rId18" Type="http://schemas.openxmlformats.org/officeDocument/2006/relationships/customXml" Target="../ink/ink2735.xml"/><Relationship Id="rId39" Type="http://schemas.openxmlformats.org/officeDocument/2006/relationships/image" Target="../media/image1128.png"/><Relationship Id="rId50" Type="http://schemas.openxmlformats.org/officeDocument/2006/relationships/customXml" Target="../ink/ink2751.xml"/><Relationship Id="rId104" Type="http://schemas.openxmlformats.org/officeDocument/2006/relationships/customXml" Target="../ink/ink2778.xml"/><Relationship Id="rId125" Type="http://schemas.openxmlformats.org/officeDocument/2006/relationships/image" Target="../media/image1171.png"/><Relationship Id="rId146" Type="http://schemas.openxmlformats.org/officeDocument/2006/relationships/customXml" Target="../ink/ink2799.xml"/><Relationship Id="rId167" Type="http://schemas.openxmlformats.org/officeDocument/2006/relationships/image" Target="../media/image1192.png"/><Relationship Id="rId188" Type="http://schemas.openxmlformats.org/officeDocument/2006/relationships/customXml" Target="../ink/ink2820.xml"/><Relationship Id="rId71" Type="http://schemas.openxmlformats.org/officeDocument/2006/relationships/image" Target="../media/image1144.png"/><Relationship Id="rId92" Type="http://schemas.openxmlformats.org/officeDocument/2006/relationships/customXml" Target="../ink/ink2772.xml"/><Relationship Id="rId213" Type="http://schemas.openxmlformats.org/officeDocument/2006/relationships/image" Target="../media/image1215.png"/><Relationship Id="rId234" Type="http://schemas.openxmlformats.org/officeDocument/2006/relationships/customXml" Target="../ink/ink2843.xml"/><Relationship Id="rId2" Type="http://schemas.openxmlformats.org/officeDocument/2006/relationships/customXml" Target="../ink/ink2727.xml"/><Relationship Id="rId29" Type="http://schemas.openxmlformats.org/officeDocument/2006/relationships/image" Target="../media/image1123.png"/><Relationship Id="rId40" Type="http://schemas.openxmlformats.org/officeDocument/2006/relationships/customXml" Target="../ink/ink2746.xml"/><Relationship Id="rId115" Type="http://schemas.openxmlformats.org/officeDocument/2006/relationships/image" Target="../media/image1166.png"/><Relationship Id="rId136" Type="http://schemas.openxmlformats.org/officeDocument/2006/relationships/customXml" Target="../ink/ink2794.xml"/><Relationship Id="rId157" Type="http://schemas.openxmlformats.org/officeDocument/2006/relationships/image" Target="../media/image1187.png"/><Relationship Id="rId178" Type="http://schemas.openxmlformats.org/officeDocument/2006/relationships/customXml" Target="../ink/ink2815.xml"/><Relationship Id="rId61" Type="http://schemas.openxmlformats.org/officeDocument/2006/relationships/image" Target="../media/image1139.png"/><Relationship Id="rId82" Type="http://schemas.openxmlformats.org/officeDocument/2006/relationships/customXml" Target="../ink/ink2767.xml"/><Relationship Id="rId199" Type="http://schemas.openxmlformats.org/officeDocument/2006/relationships/image" Target="../media/image1208.png"/><Relationship Id="rId203" Type="http://schemas.openxmlformats.org/officeDocument/2006/relationships/image" Target="../media/image1210.png"/><Relationship Id="rId19" Type="http://schemas.openxmlformats.org/officeDocument/2006/relationships/image" Target="../media/image1118.png"/><Relationship Id="rId224" Type="http://schemas.openxmlformats.org/officeDocument/2006/relationships/customXml" Target="../ink/ink2838.xml"/><Relationship Id="rId30" Type="http://schemas.openxmlformats.org/officeDocument/2006/relationships/customXml" Target="../ink/ink2741.xml"/><Relationship Id="rId105" Type="http://schemas.openxmlformats.org/officeDocument/2006/relationships/image" Target="../media/image1161.png"/><Relationship Id="rId126" Type="http://schemas.openxmlformats.org/officeDocument/2006/relationships/customXml" Target="../ink/ink2789.xml"/><Relationship Id="rId147" Type="http://schemas.openxmlformats.org/officeDocument/2006/relationships/image" Target="../media/image1182.png"/><Relationship Id="rId168" Type="http://schemas.openxmlformats.org/officeDocument/2006/relationships/customXml" Target="../ink/ink2810.xml"/><Relationship Id="rId51" Type="http://schemas.openxmlformats.org/officeDocument/2006/relationships/image" Target="../media/image1134.png"/><Relationship Id="rId72" Type="http://schemas.openxmlformats.org/officeDocument/2006/relationships/customXml" Target="../ink/ink2762.xml"/><Relationship Id="rId93" Type="http://schemas.openxmlformats.org/officeDocument/2006/relationships/image" Target="../media/image1155.png"/><Relationship Id="rId189" Type="http://schemas.openxmlformats.org/officeDocument/2006/relationships/image" Target="../media/image1203.png"/><Relationship Id="rId3" Type="http://schemas.openxmlformats.org/officeDocument/2006/relationships/image" Target="../media/image1110.png"/><Relationship Id="rId214" Type="http://schemas.openxmlformats.org/officeDocument/2006/relationships/customXml" Target="../ink/ink2833.xml"/><Relationship Id="rId235" Type="http://schemas.openxmlformats.org/officeDocument/2006/relationships/image" Target="../media/image1226.png"/><Relationship Id="rId116" Type="http://schemas.openxmlformats.org/officeDocument/2006/relationships/customXml" Target="../ink/ink2784.xml"/><Relationship Id="rId137" Type="http://schemas.openxmlformats.org/officeDocument/2006/relationships/image" Target="../media/image1177.png"/><Relationship Id="rId158" Type="http://schemas.openxmlformats.org/officeDocument/2006/relationships/customXml" Target="../ink/ink2805.xml"/><Relationship Id="rId20" Type="http://schemas.openxmlformats.org/officeDocument/2006/relationships/customXml" Target="../ink/ink2736.xml"/><Relationship Id="rId41" Type="http://schemas.openxmlformats.org/officeDocument/2006/relationships/image" Target="../media/image1129.png"/><Relationship Id="rId62" Type="http://schemas.openxmlformats.org/officeDocument/2006/relationships/customXml" Target="../ink/ink2757.xml"/><Relationship Id="rId83" Type="http://schemas.openxmlformats.org/officeDocument/2006/relationships/image" Target="../media/image1150.png"/><Relationship Id="rId179" Type="http://schemas.openxmlformats.org/officeDocument/2006/relationships/image" Target="../media/image1198.png"/><Relationship Id="rId190" Type="http://schemas.openxmlformats.org/officeDocument/2006/relationships/customXml" Target="../ink/ink2821.xml"/><Relationship Id="rId204" Type="http://schemas.openxmlformats.org/officeDocument/2006/relationships/customXml" Target="../ink/ink2828.xml"/><Relationship Id="rId225" Type="http://schemas.openxmlformats.org/officeDocument/2006/relationships/image" Target="../media/image1221.png"/></Relationships>
</file>

<file path=ppt/slides/_rels/slide52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1167.png"/><Relationship Id="rId21" Type="http://schemas.openxmlformats.org/officeDocument/2006/relationships/image" Target="../media/image1119.png"/><Relationship Id="rId63" Type="http://schemas.openxmlformats.org/officeDocument/2006/relationships/image" Target="../media/image1140.png"/><Relationship Id="rId159" Type="http://schemas.openxmlformats.org/officeDocument/2006/relationships/image" Target="../media/image1188.png"/><Relationship Id="rId170" Type="http://schemas.openxmlformats.org/officeDocument/2006/relationships/customXml" Target="../ink/ink2931.xml"/><Relationship Id="rId226" Type="http://schemas.openxmlformats.org/officeDocument/2006/relationships/customXml" Target="../ink/ink2959.xml"/><Relationship Id="rId268" Type="http://schemas.openxmlformats.org/officeDocument/2006/relationships/image" Target="../media/image1240.png"/><Relationship Id="rId32" Type="http://schemas.openxmlformats.org/officeDocument/2006/relationships/customXml" Target="../ink/ink2862.xml"/><Relationship Id="rId74" Type="http://schemas.openxmlformats.org/officeDocument/2006/relationships/customXml" Target="../ink/ink2883.xml"/><Relationship Id="rId128" Type="http://schemas.openxmlformats.org/officeDocument/2006/relationships/customXml" Target="../ink/ink2910.xml"/><Relationship Id="rId5" Type="http://schemas.openxmlformats.org/officeDocument/2006/relationships/image" Target="../media/image1111.png"/><Relationship Id="rId95" Type="http://schemas.openxmlformats.org/officeDocument/2006/relationships/image" Target="../media/image1156.png"/><Relationship Id="rId160" Type="http://schemas.openxmlformats.org/officeDocument/2006/relationships/customXml" Target="../ink/ink2926.xml"/><Relationship Id="rId181" Type="http://schemas.openxmlformats.org/officeDocument/2006/relationships/image" Target="../media/image1199.png"/><Relationship Id="rId216" Type="http://schemas.openxmlformats.org/officeDocument/2006/relationships/customXml" Target="../ink/ink2954.xml"/><Relationship Id="rId237" Type="http://schemas.openxmlformats.org/officeDocument/2006/relationships/image" Target="../media/image1227.png"/><Relationship Id="rId258" Type="http://schemas.openxmlformats.org/officeDocument/2006/relationships/image" Target="../media/image1236.png"/><Relationship Id="rId22" Type="http://schemas.openxmlformats.org/officeDocument/2006/relationships/customXml" Target="../ink/ink2857.xml"/><Relationship Id="rId43" Type="http://schemas.openxmlformats.org/officeDocument/2006/relationships/image" Target="../media/image1130.png"/><Relationship Id="rId64" Type="http://schemas.openxmlformats.org/officeDocument/2006/relationships/customXml" Target="../ink/ink2878.xml"/><Relationship Id="rId118" Type="http://schemas.openxmlformats.org/officeDocument/2006/relationships/customXml" Target="../ink/ink2905.xml"/><Relationship Id="rId139" Type="http://schemas.openxmlformats.org/officeDocument/2006/relationships/image" Target="../media/image1178.png"/><Relationship Id="rId85" Type="http://schemas.openxmlformats.org/officeDocument/2006/relationships/image" Target="../media/image1151.png"/><Relationship Id="rId150" Type="http://schemas.openxmlformats.org/officeDocument/2006/relationships/customXml" Target="../ink/ink2921.xml"/><Relationship Id="rId171" Type="http://schemas.openxmlformats.org/officeDocument/2006/relationships/image" Target="../media/image1194.png"/><Relationship Id="rId192" Type="http://schemas.openxmlformats.org/officeDocument/2006/relationships/customXml" Target="../ink/ink2942.xml"/><Relationship Id="rId206" Type="http://schemas.openxmlformats.org/officeDocument/2006/relationships/customXml" Target="../ink/ink2949.xml"/><Relationship Id="rId227" Type="http://schemas.openxmlformats.org/officeDocument/2006/relationships/image" Target="../media/image1222.png"/><Relationship Id="rId248" Type="http://schemas.openxmlformats.org/officeDocument/2006/relationships/customXml" Target="../ink/ink2970.xml"/><Relationship Id="rId269" Type="http://schemas.openxmlformats.org/officeDocument/2006/relationships/customXml" Target="../ink/ink2981.xml"/><Relationship Id="rId12" Type="http://schemas.openxmlformats.org/officeDocument/2006/relationships/customXml" Target="../ink/ink2852.xml"/><Relationship Id="rId33" Type="http://schemas.openxmlformats.org/officeDocument/2006/relationships/image" Target="../media/image1125.png"/><Relationship Id="rId108" Type="http://schemas.openxmlformats.org/officeDocument/2006/relationships/customXml" Target="../ink/ink2900.xml"/><Relationship Id="rId129" Type="http://schemas.openxmlformats.org/officeDocument/2006/relationships/image" Target="../media/image1173.png"/><Relationship Id="rId54" Type="http://schemas.openxmlformats.org/officeDocument/2006/relationships/customXml" Target="../ink/ink2873.xml"/><Relationship Id="rId75" Type="http://schemas.openxmlformats.org/officeDocument/2006/relationships/image" Target="../media/image1146.png"/><Relationship Id="rId96" Type="http://schemas.openxmlformats.org/officeDocument/2006/relationships/customXml" Target="../ink/ink2894.xml"/><Relationship Id="rId140" Type="http://schemas.openxmlformats.org/officeDocument/2006/relationships/customXml" Target="../ink/ink2916.xml"/><Relationship Id="rId161" Type="http://schemas.openxmlformats.org/officeDocument/2006/relationships/image" Target="../media/image1189.png"/><Relationship Id="rId182" Type="http://schemas.openxmlformats.org/officeDocument/2006/relationships/customXml" Target="../ink/ink2937.xml"/><Relationship Id="rId217" Type="http://schemas.openxmlformats.org/officeDocument/2006/relationships/image" Target="../media/image1217.png"/><Relationship Id="rId6" Type="http://schemas.openxmlformats.org/officeDocument/2006/relationships/customXml" Target="../ink/ink2849.xml"/><Relationship Id="rId238" Type="http://schemas.openxmlformats.org/officeDocument/2006/relationships/customXml" Target="../ink/ink2965.xml"/><Relationship Id="rId259" Type="http://schemas.openxmlformats.org/officeDocument/2006/relationships/customXml" Target="../ink/ink2976.xml"/><Relationship Id="rId23" Type="http://schemas.openxmlformats.org/officeDocument/2006/relationships/image" Target="../media/image1120.png"/><Relationship Id="rId119" Type="http://schemas.openxmlformats.org/officeDocument/2006/relationships/image" Target="../media/image1168.png"/><Relationship Id="rId270" Type="http://schemas.openxmlformats.org/officeDocument/2006/relationships/image" Target="../media/image1241.png"/><Relationship Id="rId44" Type="http://schemas.openxmlformats.org/officeDocument/2006/relationships/customXml" Target="../ink/ink2868.xml"/><Relationship Id="rId65" Type="http://schemas.openxmlformats.org/officeDocument/2006/relationships/image" Target="../media/image1141.png"/><Relationship Id="rId86" Type="http://schemas.openxmlformats.org/officeDocument/2006/relationships/customXml" Target="../ink/ink2889.xml"/><Relationship Id="rId130" Type="http://schemas.openxmlformats.org/officeDocument/2006/relationships/customXml" Target="../ink/ink2911.xml"/><Relationship Id="rId151" Type="http://schemas.openxmlformats.org/officeDocument/2006/relationships/image" Target="../media/image1184.png"/><Relationship Id="rId172" Type="http://schemas.openxmlformats.org/officeDocument/2006/relationships/customXml" Target="../ink/ink2932.xml"/><Relationship Id="rId193" Type="http://schemas.openxmlformats.org/officeDocument/2006/relationships/image" Target="../media/image1205.png"/><Relationship Id="rId207" Type="http://schemas.openxmlformats.org/officeDocument/2006/relationships/image" Target="../media/image1212.png"/><Relationship Id="rId228" Type="http://schemas.openxmlformats.org/officeDocument/2006/relationships/customXml" Target="../ink/ink2960.xml"/><Relationship Id="rId249" Type="http://schemas.openxmlformats.org/officeDocument/2006/relationships/image" Target="../media/image1232.png"/><Relationship Id="rId13" Type="http://schemas.openxmlformats.org/officeDocument/2006/relationships/image" Target="../media/image1115.png"/><Relationship Id="rId109" Type="http://schemas.openxmlformats.org/officeDocument/2006/relationships/image" Target="../media/image1163.png"/><Relationship Id="rId260" Type="http://schemas.openxmlformats.org/officeDocument/2006/relationships/image" Target="../media/image1036.png"/><Relationship Id="rId34" Type="http://schemas.openxmlformats.org/officeDocument/2006/relationships/customXml" Target="../ink/ink2863.xml"/><Relationship Id="rId55" Type="http://schemas.openxmlformats.org/officeDocument/2006/relationships/image" Target="../media/image1136.png"/><Relationship Id="rId76" Type="http://schemas.openxmlformats.org/officeDocument/2006/relationships/customXml" Target="../ink/ink2884.xml"/><Relationship Id="rId97" Type="http://schemas.openxmlformats.org/officeDocument/2006/relationships/image" Target="../media/image1157.png"/><Relationship Id="rId120" Type="http://schemas.openxmlformats.org/officeDocument/2006/relationships/customXml" Target="../ink/ink2906.xml"/><Relationship Id="rId141" Type="http://schemas.openxmlformats.org/officeDocument/2006/relationships/image" Target="../media/image1179.png"/><Relationship Id="rId7" Type="http://schemas.openxmlformats.org/officeDocument/2006/relationships/image" Target="../media/image1112.png"/><Relationship Id="rId162" Type="http://schemas.openxmlformats.org/officeDocument/2006/relationships/customXml" Target="../ink/ink2927.xml"/><Relationship Id="rId183" Type="http://schemas.openxmlformats.org/officeDocument/2006/relationships/image" Target="../media/image1200.png"/><Relationship Id="rId218" Type="http://schemas.openxmlformats.org/officeDocument/2006/relationships/customXml" Target="../ink/ink2955.xml"/><Relationship Id="rId239" Type="http://schemas.openxmlformats.org/officeDocument/2006/relationships/image" Target="../media/image1228.png"/><Relationship Id="rId250" Type="http://schemas.openxmlformats.org/officeDocument/2006/relationships/customXml" Target="../ink/ink2971.xml"/><Relationship Id="rId271" Type="http://schemas.openxmlformats.org/officeDocument/2006/relationships/customXml" Target="../ink/ink2982.xml"/><Relationship Id="rId24" Type="http://schemas.openxmlformats.org/officeDocument/2006/relationships/customXml" Target="../ink/ink2858.xml"/><Relationship Id="rId45" Type="http://schemas.openxmlformats.org/officeDocument/2006/relationships/image" Target="../media/image1131.png"/><Relationship Id="rId66" Type="http://schemas.openxmlformats.org/officeDocument/2006/relationships/customXml" Target="../ink/ink2879.xml"/><Relationship Id="rId87" Type="http://schemas.openxmlformats.org/officeDocument/2006/relationships/image" Target="../media/image1152.png"/><Relationship Id="rId110" Type="http://schemas.openxmlformats.org/officeDocument/2006/relationships/customXml" Target="../ink/ink2901.xml"/><Relationship Id="rId131" Type="http://schemas.openxmlformats.org/officeDocument/2006/relationships/image" Target="../media/image1174.png"/><Relationship Id="rId152" Type="http://schemas.openxmlformats.org/officeDocument/2006/relationships/customXml" Target="../ink/ink2922.xml"/><Relationship Id="rId173" Type="http://schemas.openxmlformats.org/officeDocument/2006/relationships/image" Target="../media/image1195.png"/><Relationship Id="rId194" Type="http://schemas.openxmlformats.org/officeDocument/2006/relationships/customXml" Target="../ink/ink2943.xml"/><Relationship Id="rId208" Type="http://schemas.openxmlformats.org/officeDocument/2006/relationships/customXml" Target="../ink/ink2950.xml"/><Relationship Id="rId229" Type="http://schemas.openxmlformats.org/officeDocument/2006/relationships/image" Target="../media/image1223.png"/><Relationship Id="rId240" Type="http://schemas.openxmlformats.org/officeDocument/2006/relationships/customXml" Target="../ink/ink2966.xml"/><Relationship Id="rId261" Type="http://schemas.openxmlformats.org/officeDocument/2006/relationships/customXml" Target="../ink/ink2977.xml"/><Relationship Id="rId14" Type="http://schemas.openxmlformats.org/officeDocument/2006/relationships/customXml" Target="../ink/ink2853.xml"/><Relationship Id="rId35" Type="http://schemas.openxmlformats.org/officeDocument/2006/relationships/image" Target="../media/image1126.png"/><Relationship Id="rId56" Type="http://schemas.openxmlformats.org/officeDocument/2006/relationships/customXml" Target="../ink/ink2874.xml"/><Relationship Id="rId77" Type="http://schemas.openxmlformats.org/officeDocument/2006/relationships/image" Target="../media/image1147.png"/><Relationship Id="rId100" Type="http://schemas.openxmlformats.org/officeDocument/2006/relationships/customXml" Target="../ink/ink2896.xml"/><Relationship Id="rId8" Type="http://schemas.openxmlformats.org/officeDocument/2006/relationships/customXml" Target="../ink/ink2850.xml"/><Relationship Id="rId98" Type="http://schemas.openxmlformats.org/officeDocument/2006/relationships/customXml" Target="../ink/ink2895.xml"/><Relationship Id="rId121" Type="http://schemas.openxmlformats.org/officeDocument/2006/relationships/image" Target="../media/image1169.png"/><Relationship Id="rId142" Type="http://schemas.openxmlformats.org/officeDocument/2006/relationships/customXml" Target="../ink/ink2917.xml"/><Relationship Id="rId163" Type="http://schemas.openxmlformats.org/officeDocument/2006/relationships/image" Target="../media/image1190.png"/><Relationship Id="rId184" Type="http://schemas.openxmlformats.org/officeDocument/2006/relationships/customXml" Target="../ink/ink2938.xml"/><Relationship Id="rId219" Type="http://schemas.openxmlformats.org/officeDocument/2006/relationships/image" Target="../media/image1218.png"/><Relationship Id="rId230" Type="http://schemas.openxmlformats.org/officeDocument/2006/relationships/customXml" Target="../ink/ink2961.xml"/><Relationship Id="rId251" Type="http://schemas.openxmlformats.org/officeDocument/2006/relationships/image" Target="../media/image1233.png"/><Relationship Id="rId25" Type="http://schemas.openxmlformats.org/officeDocument/2006/relationships/image" Target="../media/image1121.png"/><Relationship Id="rId46" Type="http://schemas.openxmlformats.org/officeDocument/2006/relationships/customXml" Target="../ink/ink2869.xml"/><Relationship Id="rId67" Type="http://schemas.openxmlformats.org/officeDocument/2006/relationships/image" Target="../media/image1142.png"/><Relationship Id="rId272" Type="http://schemas.openxmlformats.org/officeDocument/2006/relationships/image" Target="../media/image970.png"/><Relationship Id="rId88" Type="http://schemas.openxmlformats.org/officeDocument/2006/relationships/customXml" Target="../ink/ink2890.xml"/><Relationship Id="rId111" Type="http://schemas.openxmlformats.org/officeDocument/2006/relationships/image" Target="../media/image1164.png"/><Relationship Id="rId132" Type="http://schemas.openxmlformats.org/officeDocument/2006/relationships/customXml" Target="../ink/ink2912.xml"/><Relationship Id="rId153" Type="http://schemas.openxmlformats.org/officeDocument/2006/relationships/image" Target="../media/image1185.png"/><Relationship Id="rId174" Type="http://schemas.openxmlformats.org/officeDocument/2006/relationships/customXml" Target="../ink/ink2933.xml"/><Relationship Id="rId195" Type="http://schemas.openxmlformats.org/officeDocument/2006/relationships/image" Target="../media/image1206.png"/><Relationship Id="rId209" Type="http://schemas.openxmlformats.org/officeDocument/2006/relationships/image" Target="../media/image1213.png"/><Relationship Id="rId220" Type="http://schemas.openxmlformats.org/officeDocument/2006/relationships/customXml" Target="../ink/ink2956.xml"/><Relationship Id="rId241" Type="http://schemas.openxmlformats.org/officeDocument/2006/relationships/image" Target="../media/image1229.png"/><Relationship Id="rId15" Type="http://schemas.openxmlformats.org/officeDocument/2006/relationships/image" Target="../media/image1116.png"/><Relationship Id="rId36" Type="http://schemas.openxmlformats.org/officeDocument/2006/relationships/customXml" Target="../ink/ink2864.xml"/><Relationship Id="rId57" Type="http://schemas.openxmlformats.org/officeDocument/2006/relationships/image" Target="../media/image1137.png"/><Relationship Id="rId262" Type="http://schemas.openxmlformats.org/officeDocument/2006/relationships/image" Target="../media/image1237.png"/><Relationship Id="rId78" Type="http://schemas.openxmlformats.org/officeDocument/2006/relationships/customXml" Target="../ink/ink2885.xml"/><Relationship Id="rId99" Type="http://schemas.openxmlformats.org/officeDocument/2006/relationships/image" Target="../media/image1158.png"/><Relationship Id="rId101" Type="http://schemas.openxmlformats.org/officeDocument/2006/relationships/image" Target="../media/image1159.png"/><Relationship Id="rId122" Type="http://schemas.openxmlformats.org/officeDocument/2006/relationships/customXml" Target="../ink/ink2907.xml"/><Relationship Id="rId143" Type="http://schemas.openxmlformats.org/officeDocument/2006/relationships/image" Target="../media/image1180.png"/><Relationship Id="rId164" Type="http://schemas.openxmlformats.org/officeDocument/2006/relationships/customXml" Target="../ink/ink2928.xml"/><Relationship Id="rId185" Type="http://schemas.openxmlformats.org/officeDocument/2006/relationships/image" Target="../media/image1201.png"/><Relationship Id="rId9" Type="http://schemas.openxmlformats.org/officeDocument/2006/relationships/image" Target="../media/image1113.png"/><Relationship Id="rId210" Type="http://schemas.openxmlformats.org/officeDocument/2006/relationships/customXml" Target="../ink/ink2951.xml"/><Relationship Id="rId26" Type="http://schemas.openxmlformats.org/officeDocument/2006/relationships/customXml" Target="../ink/ink2859.xml"/><Relationship Id="rId231" Type="http://schemas.openxmlformats.org/officeDocument/2006/relationships/image" Target="../media/image1224.png"/><Relationship Id="rId252" Type="http://schemas.openxmlformats.org/officeDocument/2006/relationships/customXml" Target="../ink/ink2972.xml"/><Relationship Id="rId273" Type="http://schemas.openxmlformats.org/officeDocument/2006/relationships/customXml" Target="../ink/ink2983.xml"/><Relationship Id="rId47" Type="http://schemas.openxmlformats.org/officeDocument/2006/relationships/image" Target="../media/image1132.png"/><Relationship Id="rId68" Type="http://schemas.openxmlformats.org/officeDocument/2006/relationships/customXml" Target="../ink/ink2880.xml"/><Relationship Id="rId89" Type="http://schemas.openxmlformats.org/officeDocument/2006/relationships/image" Target="../media/image1153.png"/><Relationship Id="rId112" Type="http://schemas.openxmlformats.org/officeDocument/2006/relationships/customXml" Target="../ink/ink2902.xml"/><Relationship Id="rId133" Type="http://schemas.openxmlformats.org/officeDocument/2006/relationships/image" Target="../media/image1175.png"/><Relationship Id="rId154" Type="http://schemas.openxmlformats.org/officeDocument/2006/relationships/customXml" Target="../ink/ink2923.xml"/><Relationship Id="rId175" Type="http://schemas.openxmlformats.org/officeDocument/2006/relationships/image" Target="../media/image1196.png"/><Relationship Id="rId196" Type="http://schemas.openxmlformats.org/officeDocument/2006/relationships/customXml" Target="../ink/ink2944.xml"/><Relationship Id="rId200" Type="http://schemas.openxmlformats.org/officeDocument/2006/relationships/customXml" Target="../ink/ink2946.xml"/><Relationship Id="rId16" Type="http://schemas.openxmlformats.org/officeDocument/2006/relationships/customXml" Target="../ink/ink2854.xml"/><Relationship Id="rId221" Type="http://schemas.openxmlformats.org/officeDocument/2006/relationships/image" Target="../media/image1219.png"/><Relationship Id="rId242" Type="http://schemas.openxmlformats.org/officeDocument/2006/relationships/customXml" Target="../ink/ink2967.xml"/><Relationship Id="rId263" Type="http://schemas.openxmlformats.org/officeDocument/2006/relationships/customXml" Target="../ink/ink2978.xml"/><Relationship Id="rId37" Type="http://schemas.openxmlformats.org/officeDocument/2006/relationships/image" Target="../media/image1127.png"/><Relationship Id="rId58" Type="http://schemas.openxmlformats.org/officeDocument/2006/relationships/customXml" Target="../ink/ink2875.xml"/><Relationship Id="rId79" Type="http://schemas.openxmlformats.org/officeDocument/2006/relationships/image" Target="../media/image1148.png"/><Relationship Id="rId102" Type="http://schemas.openxmlformats.org/officeDocument/2006/relationships/customXml" Target="../ink/ink2897.xml"/><Relationship Id="rId123" Type="http://schemas.openxmlformats.org/officeDocument/2006/relationships/image" Target="../media/image1170.png"/><Relationship Id="rId144" Type="http://schemas.openxmlformats.org/officeDocument/2006/relationships/customXml" Target="../ink/ink2918.xml"/><Relationship Id="rId90" Type="http://schemas.openxmlformats.org/officeDocument/2006/relationships/customXml" Target="../ink/ink2891.xml"/><Relationship Id="rId165" Type="http://schemas.openxmlformats.org/officeDocument/2006/relationships/image" Target="../media/image1191.png"/><Relationship Id="rId186" Type="http://schemas.openxmlformats.org/officeDocument/2006/relationships/customXml" Target="../ink/ink2939.xml"/><Relationship Id="rId211" Type="http://schemas.openxmlformats.org/officeDocument/2006/relationships/image" Target="../media/image1214.png"/><Relationship Id="rId232" Type="http://schemas.openxmlformats.org/officeDocument/2006/relationships/customXml" Target="../ink/ink2962.xml"/><Relationship Id="rId253" Type="http://schemas.openxmlformats.org/officeDocument/2006/relationships/customXml" Target="../ink/ink2973.xml"/><Relationship Id="rId274" Type="http://schemas.openxmlformats.org/officeDocument/2006/relationships/image" Target="../media/image1242.png"/><Relationship Id="rId27" Type="http://schemas.openxmlformats.org/officeDocument/2006/relationships/image" Target="../media/image1122.png"/><Relationship Id="rId48" Type="http://schemas.openxmlformats.org/officeDocument/2006/relationships/customXml" Target="../ink/ink2870.xml"/><Relationship Id="rId69" Type="http://schemas.openxmlformats.org/officeDocument/2006/relationships/image" Target="../media/image1143.png"/><Relationship Id="rId113" Type="http://schemas.openxmlformats.org/officeDocument/2006/relationships/image" Target="../media/image1165.png"/><Relationship Id="rId134" Type="http://schemas.openxmlformats.org/officeDocument/2006/relationships/customXml" Target="../ink/ink2913.xml"/><Relationship Id="rId80" Type="http://schemas.openxmlformats.org/officeDocument/2006/relationships/customXml" Target="../ink/ink2886.xml"/><Relationship Id="rId155" Type="http://schemas.openxmlformats.org/officeDocument/2006/relationships/image" Target="../media/image1186.png"/><Relationship Id="rId176" Type="http://schemas.openxmlformats.org/officeDocument/2006/relationships/customXml" Target="../ink/ink2934.xml"/><Relationship Id="rId197" Type="http://schemas.openxmlformats.org/officeDocument/2006/relationships/image" Target="../media/image1207.png"/><Relationship Id="rId201" Type="http://schemas.openxmlformats.org/officeDocument/2006/relationships/image" Target="../media/image1209.png"/><Relationship Id="rId222" Type="http://schemas.openxmlformats.org/officeDocument/2006/relationships/customXml" Target="../ink/ink2957.xml"/><Relationship Id="rId243" Type="http://schemas.openxmlformats.org/officeDocument/2006/relationships/image" Target="../media/image1230.png"/><Relationship Id="rId264" Type="http://schemas.openxmlformats.org/officeDocument/2006/relationships/image" Target="../media/image1238.png"/><Relationship Id="rId17" Type="http://schemas.openxmlformats.org/officeDocument/2006/relationships/image" Target="../media/image1117.png"/><Relationship Id="rId38" Type="http://schemas.openxmlformats.org/officeDocument/2006/relationships/customXml" Target="../ink/ink2865.xml"/><Relationship Id="rId59" Type="http://schemas.openxmlformats.org/officeDocument/2006/relationships/image" Target="../media/image1138.png"/><Relationship Id="rId103" Type="http://schemas.openxmlformats.org/officeDocument/2006/relationships/image" Target="../media/image1160.png"/><Relationship Id="rId124" Type="http://schemas.openxmlformats.org/officeDocument/2006/relationships/customXml" Target="../ink/ink2908.xml"/><Relationship Id="rId70" Type="http://schemas.openxmlformats.org/officeDocument/2006/relationships/customXml" Target="../ink/ink2881.xml"/><Relationship Id="rId91" Type="http://schemas.openxmlformats.org/officeDocument/2006/relationships/image" Target="../media/image1154.png"/><Relationship Id="rId145" Type="http://schemas.openxmlformats.org/officeDocument/2006/relationships/image" Target="../media/image1181.png"/><Relationship Id="rId166" Type="http://schemas.openxmlformats.org/officeDocument/2006/relationships/customXml" Target="../ink/ink2929.xml"/><Relationship Id="rId187" Type="http://schemas.openxmlformats.org/officeDocument/2006/relationships/image" Target="../media/image1202.png"/><Relationship Id="rId1" Type="http://schemas.openxmlformats.org/officeDocument/2006/relationships/slideLayout" Target="../slideLayouts/slideLayout2.xml"/><Relationship Id="rId212" Type="http://schemas.openxmlformats.org/officeDocument/2006/relationships/customXml" Target="../ink/ink2952.xml"/><Relationship Id="rId233" Type="http://schemas.openxmlformats.org/officeDocument/2006/relationships/image" Target="../media/image1225.png"/><Relationship Id="rId254" Type="http://schemas.openxmlformats.org/officeDocument/2006/relationships/image" Target="../media/image1234.png"/><Relationship Id="rId28" Type="http://schemas.openxmlformats.org/officeDocument/2006/relationships/customXml" Target="../ink/ink2860.xml"/><Relationship Id="rId49" Type="http://schemas.openxmlformats.org/officeDocument/2006/relationships/image" Target="../media/image1133.png"/><Relationship Id="rId114" Type="http://schemas.openxmlformats.org/officeDocument/2006/relationships/customXml" Target="../ink/ink2903.xml"/><Relationship Id="rId60" Type="http://schemas.openxmlformats.org/officeDocument/2006/relationships/customXml" Target="../ink/ink2876.xml"/><Relationship Id="rId81" Type="http://schemas.openxmlformats.org/officeDocument/2006/relationships/image" Target="../media/image1149.png"/><Relationship Id="rId135" Type="http://schemas.openxmlformats.org/officeDocument/2006/relationships/image" Target="../media/image1176.png"/><Relationship Id="rId156" Type="http://schemas.openxmlformats.org/officeDocument/2006/relationships/customXml" Target="../ink/ink2924.xml"/><Relationship Id="rId177" Type="http://schemas.openxmlformats.org/officeDocument/2006/relationships/image" Target="../media/image1197.png"/><Relationship Id="rId198" Type="http://schemas.openxmlformats.org/officeDocument/2006/relationships/customXml" Target="../ink/ink2945.xml"/><Relationship Id="rId202" Type="http://schemas.openxmlformats.org/officeDocument/2006/relationships/customXml" Target="../ink/ink2947.xml"/><Relationship Id="rId223" Type="http://schemas.openxmlformats.org/officeDocument/2006/relationships/image" Target="../media/image1220.png"/><Relationship Id="rId244" Type="http://schemas.openxmlformats.org/officeDocument/2006/relationships/customXml" Target="../ink/ink2968.xml"/><Relationship Id="rId18" Type="http://schemas.openxmlformats.org/officeDocument/2006/relationships/customXml" Target="../ink/ink2855.xml"/><Relationship Id="rId39" Type="http://schemas.openxmlformats.org/officeDocument/2006/relationships/image" Target="../media/image1128.png"/><Relationship Id="rId265" Type="http://schemas.openxmlformats.org/officeDocument/2006/relationships/customXml" Target="../ink/ink2979.xml"/><Relationship Id="rId50" Type="http://schemas.openxmlformats.org/officeDocument/2006/relationships/customXml" Target="../ink/ink2871.xml"/><Relationship Id="rId104" Type="http://schemas.openxmlformats.org/officeDocument/2006/relationships/customXml" Target="../ink/ink2898.xml"/><Relationship Id="rId125" Type="http://schemas.openxmlformats.org/officeDocument/2006/relationships/image" Target="../media/image1171.png"/><Relationship Id="rId146" Type="http://schemas.openxmlformats.org/officeDocument/2006/relationships/customXml" Target="../ink/ink2919.xml"/><Relationship Id="rId167" Type="http://schemas.openxmlformats.org/officeDocument/2006/relationships/image" Target="../media/image1192.png"/><Relationship Id="rId188" Type="http://schemas.openxmlformats.org/officeDocument/2006/relationships/customXml" Target="../ink/ink2940.xml"/><Relationship Id="rId71" Type="http://schemas.openxmlformats.org/officeDocument/2006/relationships/image" Target="../media/image1144.png"/><Relationship Id="rId92" Type="http://schemas.openxmlformats.org/officeDocument/2006/relationships/customXml" Target="../ink/ink2892.xml"/><Relationship Id="rId213" Type="http://schemas.openxmlformats.org/officeDocument/2006/relationships/image" Target="../media/image1215.png"/><Relationship Id="rId234" Type="http://schemas.openxmlformats.org/officeDocument/2006/relationships/customXml" Target="../ink/ink2963.xml"/><Relationship Id="rId2" Type="http://schemas.openxmlformats.org/officeDocument/2006/relationships/customXml" Target="../ink/ink2847.xml"/><Relationship Id="rId29" Type="http://schemas.openxmlformats.org/officeDocument/2006/relationships/image" Target="../media/image1123.png"/><Relationship Id="rId255" Type="http://schemas.openxmlformats.org/officeDocument/2006/relationships/customXml" Target="../ink/ink2974.xml"/><Relationship Id="rId40" Type="http://schemas.openxmlformats.org/officeDocument/2006/relationships/customXml" Target="../ink/ink2866.xml"/><Relationship Id="rId115" Type="http://schemas.openxmlformats.org/officeDocument/2006/relationships/image" Target="../media/image1166.png"/><Relationship Id="rId136" Type="http://schemas.openxmlformats.org/officeDocument/2006/relationships/customXml" Target="../ink/ink2914.xml"/><Relationship Id="rId157" Type="http://schemas.openxmlformats.org/officeDocument/2006/relationships/image" Target="../media/image1187.png"/><Relationship Id="rId178" Type="http://schemas.openxmlformats.org/officeDocument/2006/relationships/customXml" Target="../ink/ink2935.xml"/><Relationship Id="rId61" Type="http://schemas.openxmlformats.org/officeDocument/2006/relationships/image" Target="../media/image1139.png"/><Relationship Id="rId82" Type="http://schemas.openxmlformats.org/officeDocument/2006/relationships/customXml" Target="../ink/ink2887.xml"/><Relationship Id="rId199" Type="http://schemas.openxmlformats.org/officeDocument/2006/relationships/image" Target="../media/image1208.png"/><Relationship Id="rId203" Type="http://schemas.openxmlformats.org/officeDocument/2006/relationships/image" Target="../media/image1210.png"/><Relationship Id="rId19" Type="http://schemas.openxmlformats.org/officeDocument/2006/relationships/image" Target="../media/image1118.png"/><Relationship Id="rId224" Type="http://schemas.openxmlformats.org/officeDocument/2006/relationships/customXml" Target="../ink/ink2958.xml"/><Relationship Id="rId245" Type="http://schemas.openxmlformats.org/officeDocument/2006/relationships/image" Target="../media/image1231.png"/><Relationship Id="rId266" Type="http://schemas.openxmlformats.org/officeDocument/2006/relationships/image" Target="../media/image1239.png"/><Relationship Id="rId30" Type="http://schemas.openxmlformats.org/officeDocument/2006/relationships/customXml" Target="../ink/ink2861.xml"/><Relationship Id="rId105" Type="http://schemas.openxmlformats.org/officeDocument/2006/relationships/image" Target="../media/image1161.png"/><Relationship Id="rId126" Type="http://schemas.openxmlformats.org/officeDocument/2006/relationships/customXml" Target="../ink/ink2909.xml"/><Relationship Id="rId147" Type="http://schemas.openxmlformats.org/officeDocument/2006/relationships/image" Target="../media/image1182.png"/><Relationship Id="rId168" Type="http://schemas.openxmlformats.org/officeDocument/2006/relationships/customXml" Target="../ink/ink2930.xml"/><Relationship Id="rId51" Type="http://schemas.openxmlformats.org/officeDocument/2006/relationships/image" Target="../media/image1134.png"/><Relationship Id="rId72" Type="http://schemas.openxmlformats.org/officeDocument/2006/relationships/customXml" Target="../ink/ink2882.xml"/><Relationship Id="rId93" Type="http://schemas.openxmlformats.org/officeDocument/2006/relationships/image" Target="../media/image1155.png"/><Relationship Id="rId189" Type="http://schemas.openxmlformats.org/officeDocument/2006/relationships/image" Target="../media/image1203.png"/><Relationship Id="rId3" Type="http://schemas.openxmlformats.org/officeDocument/2006/relationships/image" Target="../media/image1110.png"/><Relationship Id="rId214" Type="http://schemas.openxmlformats.org/officeDocument/2006/relationships/customXml" Target="../ink/ink2953.xml"/><Relationship Id="rId235" Type="http://schemas.openxmlformats.org/officeDocument/2006/relationships/image" Target="../media/image1226.png"/><Relationship Id="rId256" Type="http://schemas.openxmlformats.org/officeDocument/2006/relationships/image" Target="../media/image1235.png"/><Relationship Id="rId116" Type="http://schemas.openxmlformats.org/officeDocument/2006/relationships/customXml" Target="../ink/ink2904.xml"/><Relationship Id="rId137" Type="http://schemas.openxmlformats.org/officeDocument/2006/relationships/image" Target="../media/image1177.png"/><Relationship Id="rId158" Type="http://schemas.openxmlformats.org/officeDocument/2006/relationships/customXml" Target="../ink/ink2925.xml"/><Relationship Id="rId20" Type="http://schemas.openxmlformats.org/officeDocument/2006/relationships/customXml" Target="../ink/ink2856.xml"/><Relationship Id="rId41" Type="http://schemas.openxmlformats.org/officeDocument/2006/relationships/image" Target="../media/image1129.png"/><Relationship Id="rId62" Type="http://schemas.openxmlformats.org/officeDocument/2006/relationships/customXml" Target="../ink/ink2877.xml"/><Relationship Id="rId83" Type="http://schemas.openxmlformats.org/officeDocument/2006/relationships/image" Target="../media/image1150.png"/><Relationship Id="rId179" Type="http://schemas.openxmlformats.org/officeDocument/2006/relationships/image" Target="../media/image1198.png"/><Relationship Id="rId190" Type="http://schemas.openxmlformats.org/officeDocument/2006/relationships/customXml" Target="../ink/ink2941.xml"/><Relationship Id="rId204" Type="http://schemas.openxmlformats.org/officeDocument/2006/relationships/customXml" Target="../ink/ink2948.xml"/><Relationship Id="rId225" Type="http://schemas.openxmlformats.org/officeDocument/2006/relationships/image" Target="../media/image1221.png"/><Relationship Id="rId246" Type="http://schemas.openxmlformats.org/officeDocument/2006/relationships/customXml" Target="../ink/ink2969.xml"/><Relationship Id="rId267" Type="http://schemas.openxmlformats.org/officeDocument/2006/relationships/customXml" Target="../ink/ink2980.xml"/><Relationship Id="rId106" Type="http://schemas.openxmlformats.org/officeDocument/2006/relationships/customXml" Target="../ink/ink2899.xml"/><Relationship Id="rId127" Type="http://schemas.openxmlformats.org/officeDocument/2006/relationships/image" Target="../media/image1172.png"/><Relationship Id="rId10" Type="http://schemas.openxmlformats.org/officeDocument/2006/relationships/customXml" Target="../ink/ink2851.xml"/><Relationship Id="rId31" Type="http://schemas.openxmlformats.org/officeDocument/2006/relationships/image" Target="../media/image1124.png"/><Relationship Id="rId52" Type="http://schemas.openxmlformats.org/officeDocument/2006/relationships/customXml" Target="../ink/ink2872.xml"/><Relationship Id="rId73" Type="http://schemas.openxmlformats.org/officeDocument/2006/relationships/image" Target="../media/image1145.png"/><Relationship Id="rId94" Type="http://schemas.openxmlformats.org/officeDocument/2006/relationships/customXml" Target="../ink/ink2893.xml"/><Relationship Id="rId148" Type="http://schemas.openxmlformats.org/officeDocument/2006/relationships/customXml" Target="../ink/ink2920.xml"/><Relationship Id="rId169" Type="http://schemas.openxmlformats.org/officeDocument/2006/relationships/image" Target="../media/image1193.png"/><Relationship Id="rId4" Type="http://schemas.openxmlformats.org/officeDocument/2006/relationships/customXml" Target="../ink/ink2848.xml"/><Relationship Id="rId180" Type="http://schemas.openxmlformats.org/officeDocument/2006/relationships/customXml" Target="../ink/ink2936.xml"/><Relationship Id="rId215" Type="http://schemas.openxmlformats.org/officeDocument/2006/relationships/image" Target="../media/image1216.png"/><Relationship Id="rId236" Type="http://schemas.openxmlformats.org/officeDocument/2006/relationships/customXml" Target="../ink/ink2964.xml"/><Relationship Id="rId257" Type="http://schemas.openxmlformats.org/officeDocument/2006/relationships/customXml" Target="../ink/ink2975.xml"/><Relationship Id="rId42" Type="http://schemas.openxmlformats.org/officeDocument/2006/relationships/customXml" Target="../ink/ink2867.xml"/><Relationship Id="rId84" Type="http://schemas.openxmlformats.org/officeDocument/2006/relationships/customXml" Target="../ink/ink2888.xml"/><Relationship Id="rId138" Type="http://schemas.openxmlformats.org/officeDocument/2006/relationships/customXml" Target="../ink/ink2915.xml"/><Relationship Id="rId191" Type="http://schemas.openxmlformats.org/officeDocument/2006/relationships/image" Target="../media/image1204.png"/><Relationship Id="rId205" Type="http://schemas.openxmlformats.org/officeDocument/2006/relationships/image" Target="../media/image1211.png"/><Relationship Id="rId247" Type="http://schemas.openxmlformats.org/officeDocument/2006/relationships/image" Target="../media/image71.png"/><Relationship Id="rId107" Type="http://schemas.openxmlformats.org/officeDocument/2006/relationships/image" Target="../media/image1162.png"/><Relationship Id="rId11" Type="http://schemas.openxmlformats.org/officeDocument/2006/relationships/image" Target="../media/image1114.png"/><Relationship Id="rId53" Type="http://schemas.openxmlformats.org/officeDocument/2006/relationships/image" Target="../media/image1135.png"/><Relationship Id="rId149" Type="http://schemas.openxmlformats.org/officeDocument/2006/relationships/image" Target="../media/image1183.png"/></Relationships>
</file>

<file path=ppt/slides/_rels/slide53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1167.png"/><Relationship Id="rId21" Type="http://schemas.openxmlformats.org/officeDocument/2006/relationships/image" Target="../media/image1119.png"/><Relationship Id="rId63" Type="http://schemas.openxmlformats.org/officeDocument/2006/relationships/image" Target="../media/image1140.png"/><Relationship Id="rId159" Type="http://schemas.openxmlformats.org/officeDocument/2006/relationships/image" Target="../media/image1188.png"/><Relationship Id="rId170" Type="http://schemas.openxmlformats.org/officeDocument/2006/relationships/customXml" Target="../ink/ink3068.xml"/><Relationship Id="rId226" Type="http://schemas.openxmlformats.org/officeDocument/2006/relationships/customXml" Target="../ink/ink3096.xml"/><Relationship Id="rId268" Type="http://schemas.openxmlformats.org/officeDocument/2006/relationships/image" Target="../media/image1240.png"/><Relationship Id="rId32" Type="http://schemas.openxmlformats.org/officeDocument/2006/relationships/customXml" Target="../ink/ink2999.xml"/><Relationship Id="rId74" Type="http://schemas.openxmlformats.org/officeDocument/2006/relationships/customXml" Target="../ink/ink3020.xml"/><Relationship Id="rId128" Type="http://schemas.openxmlformats.org/officeDocument/2006/relationships/customXml" Target="../ink/ink3047.xml"/><Relationship Id="rId5" Type="http://schemas.openxmlformats.org/officeDocument/2006/relationships/image" Target="../media/image1111.png"/><Relationship Id="rId181" Type="http://schemas.openxmlformats.org/officeDocument/2006/relationships/image" Target="../media/image1199.png"/><Relationship Id="rId237" Type="http://schemas.openxmlformats.org/officeDocument/2006/relationships/image" Target="../media/image1227.png"/><Relationship Id="rId279" Type="http://schemas.openxmlformats.org/officeDocument/2006/relationships/customXml" Target="../ink/ink3123.xml"/><Relationship Id="rId43" Type="http://schemas.openxmlformats.org/officeDocument/2006/relationships/image" Target="../media/image1130.png"/><Relationship Id="rId139" Type="http://schemas.openxmlformats.org/officeDocument/2006/relationships/image" Target="../media/image1178.png"/><Relationship Id="rId290" Type="http://schemas.openxmlformats.org/officeDocument/2006/relationships/image" Target="../media/image1250.png"/><Relationship Id="rId85" Type="http://schemas.openxmlformats.org/officeDocument/2006/relationships/image" Target="../media/image1151.png"/><Relationship Id="rId150" Type="http://schemas.openxmlformats.org/officeDocument/2006/relationships/customXml" Target="../ink/ink3058.xml"/><Relationship Id="rId192" Type="http://schemas.openxmlformats.org/officeDocument/2006/relationships/customXml" Target="../ink/ink3079.xml"/><Relationship Id="rId206" Type="http://schemas.openxmlformats.org/officeDocument/2006/relationships/customXml" Target="../ink/ink3086.xml"/><Relationship Id="rId248" Type="http://schemas.openxmlformats.org/officeDocument/2006/relationships/customXml" Target="../ink/ink3107.xml"/><Relationship Id="rId269" Type="http://schemas.openxmlformats.org/officeDocument/2006/relationships/customXml" Target="../ink/ink3118.xml"/><Relationship Id="rId12" Type="http://schemas.openxmlformats.org/officeDocument/2006/relationships/customXml" Target="../ink/ink2989.xml"/><Relationship Id="rId33" Type="http://schemas.openxmlformats.org/officeDocument/2006/relationships/image" Target="../media/image1125.png"/><Relationship Id="rId108" Type="http://schemas.openxmlformats.org/officeDocument/2006/relationships/customXml" Target="../ink/ink3037.xml"/><Relationship Id="rId129" Type="http://schemas.openxmlformats.org/officeDocument/2006/relationships/image" Target="../media/image1173.png"/><Relationship Id="rId280" Type="http://schemas.openxmlformats.org/officeDocument/2006/relationships/image" Target="../media/image1245.png"/><Relationship Id="rId54" Type="http://schemas.openxmlformats.org/officeDocument/2006/relationships/customXml" Target="../ink/ink3010.xml"/><Relationship Id="rId75" Type="http://schemas.openxmlformats.org/officeDocument/2006/relationships/image" Target="../media/image1146.png"/><Relationship Id="rId96" Type="http://schemas.openxmlformats.org/officeDocument/2006/relationships/customXml" Target="../ink/ink3031.xml"/><Relationship Id="rId140" Type="http://schemas.openxmlformats.org/officeDocument/2006/relationships/customXml" Target="../ink/ink3053.xml"/><Relationship Id="rId161" Type="http://schemas.openxmlformats.org/officeDocument/2006/relationships/image" Target="../media/image1189.png"/><Relationship Id="rId182" Type="http://schemas.openxmlformats.org/officeDocument/2006/relationships/customXml" Target="../ink/ink3074.xml"/><Relationship Id="rId217" Type="http://schemas.openxmlformats.org/officeDocument/2006/relationships/image" Target="../media/image1217.png"/><Relationship Id="rId6" Type="http://schemas.openxmlformats.org/officeDocument/2006/relationships/customXml" Target="../ink/ink2986.xml"/><Relationship Id="rId238" Type="http://schemas.openxmlformats.org/officeDocument/2006/relationships/customXml" Target="../ink/ink3102.xml"/><Relationship Id="rId259" Type="http://schemas.openxmlformats.org/officeDocument/2006/relationships/customXml" Target="../ink/ink3113.xml"/><Relationship Id="rId23" Type="http://schemas.openxmlformats.org/officeDocument/2006/relationships/image" Target="../media/image1120.png"/><Relationship Id="rId119" Type="http://schemas.openxmlformats.org/officeDocument/2006/relationships/image" Target="../media/image1168.png"/><Relationship Id="rId270" Type="http://schemas.openxmlformats.org/officeDocument/2006/relationships/image" Target="../media/image1241.png"/><Relationship Id="rId291" Type="http://schemas.openxmlformats.org/officeDocument/2006/relationships/customXml" Target="../ink/ink3129.xml"/><Relationship Id="rId44" Type="http://schemas.openxmlformats.org/officeDocument/2006/relationships/customXml" Target="../ink/ink3005.xml"/><Relationship Id="rId65" Type="http://schemas.openxmlformats.org/officeDocument/2006/relationships/image" Target="../media/image1141.png"/><Relationship Id="rId86" Type="http://schemas.openxmlformats.org/officeDocument/2006/relationships/customXml" Target="../ink/ink3026.xml"/><Relationship Id="rId130" Type="http://schemas.openxmlformats.org/officeDocument/2006/relationships/customXml" Target="../ink/ink3048.xml"/><Relationship Id="rId151" Type="http://schemas.openxmlformats.org/officeDocument/2006/relationships/image" Target="../media/image1184.png"/><Relationship Id="rId172" Type="http://schemas.openxmlformats.org/officeDocument/2006/relationships/customXml" Target="../ink/ink3069.xml"/><Relationship Id="rId193" Type="http://schemas.openxmlformats.org/officeDocument/2006/relationships/image" Target="../media/image1205.png"/><Relationship Id="rId207" Type="http://schemas.openxmlformats.org/officeDocument/2006/relationships/image" Target="../media/image1212.png"/><Relationship Id="rId228" Type="http://schemas.openxmlformats.org/officeDocument/2006/relationships/customXml" Target="../ink/ink3097.xml"/><Relationship Id="rId249" Type="http://schemas.openxmlformats.org/officeDocument/2006/relationships/image" Target="../media/image1232.png"/><Relationship Id="rId13" Type="http://schemas.openxmlformats.org/officeDocument/2006/relationships/image" Target="../media/image1115.png"/><Relationship Id="rId109" Type="http://schemas.openxmlformats.org/officeDocument/2006/relationships/image" Target="../media/image1163.png"/><Relationship Id="rId260" Type="http://schemas.openxmlformats.org/officeDocument/2006/relationships/image" Target="../media/image1036.png"/><Relationship Id="rId281" Type="http://schemas.openxmlformats.org/officeDocument/2006/relationships/customXml" Target="../ink/ink3124.xml"/><Relationship Id="rId34" Type="http://schemas.openxmlformats.org/officeDocument/2006/relationships/customXml" Target="../ink/ink3000.xml"/><Relationship Id="rId55" Type="http://schemas.openxmlformats.org/officeDocument/2006/relationships/image" Target="../media/image1136.png"/><Relationship Id="rId76" Type="http://schemas.openxmlformats.org/officeDocument/2006/relationships/customXml" Target="../ink/ink3021.xml"/><Relationship Id="rId97" Type="http://schemas.openxmlformats.org/officeDocument/2006/relationships/image" Target="../media/image1157.png"/><Relationship Id="rId120" Type="http://schemas.openxmlformats.org/officeDocument/2006/relationships/customXml" Target="../ink/ink3043.xml"/><Relationship Id="rId141" Type="http://schemas.openxmlformats.org/officeDocument/2006/relationships/image" Target="../media/image1179.png"/><Relationship Id="rId7" Type="http://schemas.openxmlformats.org/officeDocument/2006/relationships/image" Target="../media/image1112.png"/><Relationship Id="rId162" Type="http://schemas.openxmlformats.org/officeDocument/2006/relationships/customXml" Target="../ink/ink3064.xml"/><Relationship Id="rId183" Type="http://schemas.openxmlformats.org/officeDocument/2006/relationships/image" Target="../media/image1200.png"/><Relationship Id="rId218" Type="http://schemas.openxmlformats.org/officeDocument/2006/relationships/customXml" Target="../ink/ink3092.xml"/><Relationship Id="rId239" Type="http://schemas.openxmlformats.org/officeDocument/2006/relationships/image" Target="../media/image1228.png"/><Relationship Id="rId250" Type="http://schemas.openxmlformats.org/officeDocument/2006/relationships/customXml" Target="../ink/ink3108.xml"/><Relationship Id="rId271" Type="http://schemas.openxmlformats.org/officeDocument/2006/relationships/customXml" Target="../ink/ink3119.xml"/><Relationship Id="rId292" Type="http://schemas.openxmlformats.org/officeDocument/2006/relationships/image" Target="../media/image1251.png"/><Relationship Id="rId24" Type="http://schemas.openxmlformats.org/officeDocument/2006/relationships/customXml" Target="../ink/ink2995.xml"/><Relationship Id="rId45" Type="http://schemas.openxmlformats.org/officeDocument/2006/relationships/image" Target="../media/image1131.png"/><Relationship Id="rId66" Type="http://schemas.openxmlformats.org/officeDocument/2006/relationships/customXml" Target="../ink/ink3016.xml"/><Relationship Id="rId87" Type="http://schemas.openxmlformats.org/officeDocument/2006/relationships/image" Target="../media/image1152.png"/><Relationship Id="rId110" Type="http://schemas.openxmlformats.org/officeDocument/2006/relationships/customXml" Target="../ink/ink3038.xml"/><Relationship Id="rId131" Type="http://schemas.openxmlformats.org/officeDocument/2006/relationships/image" Target="../media/image1174.png"/><Relationship Id="rId152" Type="http://schemas.openxmlformats.org/officeDocument/2006/relationships/customXml" Target="../ink/ink3059.xml"/><Relationship Id="rId173" Type="http://schemas.openxmlformats.org/officeDocument/2006/relationships/image" Target="../media/image1195.png"/><Relationship Id="rId194" Type="http://schemas.openxmlformats.org/officeDocument/2006/relationships/customXml" Target="../ink/ink3080.xml"/><Relationship Id="rId208" Type="http://schemas.openxmlformats.org/officeDocument/2006/relationships/customXml" Target="../ink/ink3087.xml"/><Relationship Id="rId229" Type="http://schemas.openxmlformats.org/officeDocument/2006/relationships/image" Target="../media/image1223.png"/><Relationship Id="rId240" Type="http://schemas.openxmlformats.org/officeDocument/2006/relationships/customXml" Target="../ink/ink3103.xml"/><Relationship Id="rId261" Type="http://schemas.openxmlformats.org/officeDocument/2006/relationships/customXml" Target="../ink/ink3114.xml"/><Relationship Id="rId14" Type="http://schemas.openxmlformats.org/officeDocument/2006/relationships/customXml" Target="../ink/ink2990.xml"/><Relationship Id="rId35" Type="http://schemas.openxmlformats.org/officeDocument/2006/relationships/image" Target="../media/image1126.png"/><Relationship Id="rId56" Type="http://schemas.openxmlformats.org/officeDocument/2006/relationships/customXml" Target="../ink/ink3011.xml"/><Relationship Id="rId77" Type="http://schemas.openxmlformats.org/officeDocument/2006/relationships/image" Target="../media/image1147.png"/><Relationship Id="rId100" Type="http://schemas.openxmlformats.org/officeDocument/2006/relationships/customXml" Target="../ink/ink3033.xml"/><Relationship Id="rId282" Type="http://schemas.openxmlformats.org/officeDocument/2006/relationships/image" Target="../media/image1246.png"/><Relationship Id="rId8" Type="http://schemas.openxmlformats.org/officeDocument/2006/relationships/customXml" Target="../ink/ink2987.xml"/><Relationship Id="rId98" Type="http://schemas.openxmlformats.org/officeDocument/2006/relationships/customXml" Target="../ink/ink3032.xml"/><Relationship Id="rId121" Type="http://schemas.openxmlformats.org/officeDocument/2006/relationships/image" Target="../media/image1169.png"/><Relationship Id="rId142" Type="http://schemas.openxmlformats.org/officeDocument/2006/relationships/customXml" Target="../ink/ink3054.xml"/><Relationship Id="rId163" Type="http://schemas.openxmlformats.org/officeDocument/2006/relationships/image" Target="../media/image1190.png"/><Relationship Id="rId184" Type="http://schemas.openxmlformats.org/officeDocument/2006/relationships/customXml" Target="../ink/ink3075.xml"/><Relationship Id="rId219" Type="http://schemas.openxmlformats.org/officeDocument/2006/relationships/image" Target="../media/image1218.png"/><Relationship Id="rId230" Type="http://schemas.openxmlformats.org/officeDocument/2006/relationships/customXml" Target="../ink/ink3098.xml"/><Relationship Id="rId251" Type="http://schemas.openxmlformats.org/officeDocument/2006/relationships/image" Target="../media/image1233.png"/><Relationship Id="rId25" Type="http://schemas.openxmlformats.org/officeDocument/2006/relationships/image" Target="../media/image1121.png"/><Relationship Id="rId46" Type="http://schemas.openxmlformats.org/officeDocument/2006/relationships/customXml" Target="../ink/ink3006.xml"/><Relationship Id="rId67" Type="http://schemas.openxmlformats.org/officeDocument/2006/relationships/image" Target="../media/image1142.png"/><Relationship Id="rId272" Type="http://schemas.openxmlformats.org/officeDocument/2006/relationships/image" Target="../media/image970.png"/><Relationship Id="rId88" Type="http://schemas.openxmlformats.org/officeDocument/2006/relationships/customXml" Target="../ink/ink3027.xml"/><Relationship Id="rId111" Type="http://schemas.openxmlformats.org/officeDocument/2006/relationships/image" Target="../media/image1164.png"/><Relationship Id="rId132" Type="http://schemas.openxmlformats.org/officeDocument/2006/relationships/customXml" Target="../ink/ink3049.xml"/><Relationship Id="rId153" Type="http://schemas.openxmlformats.org/officeDocument/2006/relationships/image" Target="../media/image1185.png"/><Relationship Id="rId174" Type="http://schemas.openxmlformats.org/officeDocument/2006/relationships/customXml" Target="../ink/ink3070.xml"/><Relationship Id="rId195" Type="http://schemas.openxmlformats.org/officeDocument/2006/relationships/image" Target="../media/image1206.png"/><Relationship Id="rId209" Type="http://schemas.openxmlformats.org/officeDocument/2006/relationships/image" Target="../media/image1213.png"/><Relationship Id="rId220" Type="http://schemas.openxmlformats.org/officeDocument/2006/relationships/customXml" Target="../ink/ink3093.xml"/><Relationship Id="rId241" Type="http://schemas.openxmlformats.org/officeDocument/2006/relationships/image" Target="../media/image1229.png"/><Relationship Id="rId15" Type="http://schemas.openxmlformats.org/officeDocument/2006/relationships/image" Target="../media/image1116.png"/><Relationship Id="rId36" Type="http://schemas.openxmlformats.org/officeDocument/2006/relationships/customXml" Target="../ink/ink3001.xml"/><Relationship Id="rId57" Type="http://schemas.openxmlformats.org/officeDocument/2006/relationships/image" Target="../media/image1137.png"/><Relationship Id="rId262" Type="http://schemas.openxmlformats.org/officeDocument/2006/relationships/image" Target="../media/image1237.png"/><Relationship Id="rId283" Type="http://schemas.openxmlformats.org/officeDocument/2006/relationships/customXml" Target="../ink/ink3125.xml"/><Relationship Id="rId78" Type="http://schemas.openxmlformats.org/officeDocument/2006/relationships/customXml" Target="../ink/ink3022.xml"/><Relationship Id="rId99" Type="http://schemas.openxmlformats.org/officeDocument/2006/relationships/image" Target="../media/image1158.png"/><Relationship Id="rId101" Type="http://schemas.openxmlformats.org/officeDocument/2006/relationships/image" Target="../media/image1159.png"/><Relationship Id="rId122" Type="http://schemas.openxmlformats.org/officeDocument/2006/relationships/customXml" Target="../ink/ink3044.xml"/><Relationship Id="rId143" Type="http://schemas.openxmlformats.org/officeDocument/2006/relationships/image" Target="../media/image1180.png"/><Relationship Id="rId164" Type="http://schemas.openxmlformats.org/officeDocument/2006/relationships/customXml" Target="../ink/ink3065.xml"/><Relationship Id="rId185" Type="http://schemas.openxmlformats.org/officeDocument/2006/relationships/image" Target="../media/image1201.png"/><Relationship Id="rId9" Type="http://schemas.openxmlformats.org/officeDocument/2006/relationships/image" Target="../media/image1113.png"/><Relationship Id="rId210" Type="http://schemas.openxmlformats.org/officeDocument/2006/relationships/customXml" Target="../ink/ink3088.xml"/><Relationship Id="rId26" Type="http://schemas.openxmlformats.org/officeDocument/2006/relationships/customXml" Target="../ink/ink2996.xml"/><Relationship Id="rId231" Type="http://schemas.openxmlformats.org/officeDocument/2006/relationships/image" Target="../media/image1224.png"/><Relationship Id="rId252" Type="http://schemas.openxmlformats.org/officeDocument/2006/relationships/customXml" Target="../ink/ink3109.xml"/><Relationship Id="rId273" Type="http://schemas.openxmlformats.org/officeDocument/2006/relationships/customXml" Target="../ink/ink3120.xml"/><Relationship Id="rId47" Type="http://schemas.openxmlformats.org/officeDocument/2006/relationships/image" Target="../media/image1132.png"/><Relationship Id="rId68" Type="http://schemas.openxmlformats.org/officeDocument/2006/relationships/customXml" Target="../ink/ink3017.xml"/><Relationship Id="rId89" Type="http://schemas.openxmlformats.org/officeDocument/2006/relationships/image" Target="../media/image1153.png"/><Relationship Id="rId112" Type="http://schemas.openxmlformats.org/officeDocument/2006/relationships/customXml" Target="../ink/ink3039.xml"/><Relationship Id="rId133" Type="http://schemas.openxmlformats.org/officeDocument/2006/relationships/image" Target="../media/image1175.png"/><Relationship Id="rId154" Type="http://schemas.openxmlformats.org/officeDocument/2006/relationships/customXml" Target="../ink/ink3060.xml"/><Relationship Id="rId175" Type="http://schemas.openxmlformats.org/officeDocument/2006/relationships/image" Target="../media/image1196.png"/><Relationship Id="rId196" Type="http://schemas.openxmlformats.org/officeDocument/2006/relationships/customXml" Target="../ink/ink3081.xml"/><Relationship Id="rId200" Type="http://schemas.openxmlformats.org/officeDocument/2006/relationships/customXml" Target="../ink/ink3083.xml"/><Relationship Id="rId16" Type="http://schemas.openxmlformats.org/officeDocument/2006/relationships/customXml" Target="../ink/ink2991.xml"/><Relationship Id="rId221" Type="http://schemas.openxmlformats.org/officeDocument/2006/relationships/image" Target="../media/image1219.png"/><Relationship Id="rId242" Type="http://schemas.openxmlformats.org/officeDocument/2006/relationships/customXml" Target="../ink/ink3104.xml"/><Relationship Id="rId263" Type="http://schemas.openxmlformats.org/officeDocument/2006/relationships/customXml" Target="../ink/ink3115.xml"/><Relationship Id="rId284" Type="http://schemas.openxmlformats.org/officeDocument/2006/relationships/image" Target="../media/image1247.png"/><Relationship Id="rId37" Type="http://schemas.openxmlformats.org/officeDocument/2006/relationships/image" Target="../media/image1127.png"/><Relationship Id="rId58" Type="http://schemas.openxmlformats.org/officeDocument/2006/relationships/customXml" Target="../ink/ink3012.xml"/><Relationship Id="rId79" Type="http://schemas.openxmlformats.org/officeDocument/2006/relationships/image" Target="../media/image1148.png"/><Relationship Id="rId102" Type="http://schemas.openxmlformats.org/officeDocument/2006/relationships/customXml" Target="../ink/ink3034.xml"/><Relationship Id="rId123" Type="http://schemas.openxmlformats.org/officeDocument/2006/relationships/image" Target="../media/image1170.png"/><Relationship Id="rId144" Type="http://schemas.openxmlformats.org/officeDocument/2006/relationships/customXml" Target="../ink/ink3055.xml"/><Relationship Id="rId90" Type="http://schemas.openxmlformats.org/officeDocument/2006/relationships/customXml" Target="../ink/ink3028.xml"/><Relationship Id="rId165" Type="http://schemas.openxmlformats.org/officeDocument/2006/relationships/image" Target="../media/image1191.png"/><Relationship Id="rId186" Type="http://schemas.openxmlformats.org/officeDocument/2006/relationships/customXml" Target="../ink/ink3076.xml"/><Relationship Id="rId211" Type="http://schemas.openxmlformats.org/officeDocument/2006/relationships/image" Target="../media/image1214.png"/><Relationship Id="rId232" Type="http://schemas.openxmlformats.org/officeDocument/2006/relationships/customXml" Target="../ink/ink3099.xml"/><Relationship Id="rId253" Type="http://schemas.openxmlformats.org/officeDocument/2006/relationships/customXml" Target="../ink/ink3110.xml"/><Relationship Id="rId274" Type="http://schemas.openxmlformats.org/officeDocument/2006/relationships/image" Target="../media/image1242.png"/><Relationship Id="rId27" Type="http://schemas.openxmlformats.org/officeDocument/2006/relationships/image" Target="../media/image1122.png"/><Relationship Id="rId48" Type="http://schemas.openxmlformats.org/officeDocument/2006/relationships/customXml" Target="../ink/ink3007.xml"/><Relationship Id="rId69" Type="http://schemas.openxmlformats.org/officeDocument/2006/relationships/image" Target="../media/image1143.png"/><Relationship Id="rId113" Type="http://schemas.openxmlformats.org/officeDocument/2006/relationships/image" Target="../media/image1165.png"/><Relationship Id="rId134" Type="http://schemas.openxmlformats.org/officeDocument/2006/relationships/customXml" Target="../ink/ink3050.xml"/><Relationship Id="rId80" Type="http://schemas.openxmlformats.org/officeDocument/2006/relationships/customXml" Target="../ink/ink3023.xml"/><Relationship Id="rId155" Type="http://schemas.openxmlformats.org/officeDocument/2006/relationships/image" Target="../media/image1186.png"/><Relationship Id="rId176" Type="http://schemas.openxmlformats.org/officeDocument/2006/relationships/customXml" Target="../ink/ink3071.xml"/><Relationship Id="rId197" Type="http://schemas.openxmlformats.org/officeDocument/2006/relationships/image" Target="../media/image1207.png"/><Relationship Id="rId201" Type="http://schemas.openxmlformats.org/officeDocument/2006/relationships/image" Target="../media/image1209.png"/><Relationship Id="rId222" Type="http://schemas.openxmlformats.org/officeDocument/2006/relationships/customXml" Target="../ink/ink3094.xml"/><Relationship Id="rId243" Type="http://schemas.openxmlformats.org/officeDocument/2006/relationships/image" Target="../media/image1230.png"/><Relationship Id="rId264" Type="http://schemas.openxmlformats.org/officeDocument/2006/relationships/image" Target="../media/image1238.png"/><Relationship Id="rId285" Type="http://schemas.openxmlformats.org/officeDocument/2006/relationships/customXml" Target="../ink/ink3126.xml"/><Relationship Id="rId17" Type="http://schemas.openxmlformats.org/officeDocument/2006/relationships/image" Target="../media/image1117.png"/><Relationship Id="rId38" Type="http://schemas.openxmlformats.org/officeDocument/2006/relationships/customXml" Target="../ink/ink3002.xml"/><Relationship Id="rId59" Type="http://schemas.openxmlformats.org/officeDocument/2006/relationships/image" Target="../media/image1138.png"/><Relationship Id="rId103" Type="http://schemas.openxmlformats.org/officeDocument/2006/relationships/image" Target="../media/image1160.png"/><Relationship Id="rId124" Type="http://schemas.openxmlformats.org/officeDocument/2006/relationships/customXml" Target="../ink/ink3045.xml"/><Relationship Id="rId70" Type="http://schemas.openxmlformats.org/officeDocument/2006/relationships/customXml" Target="../ink/ink3018.xml"/><Relationship Id="rId91" Type="http://schemas.openxmlformats.org/officeDocument/2006/relationships/image" Target="../media/image1154.png"/><Relationship Id="rId145" Type="http://schemas.openxmlformats.org/officeDocument/2006/relationships/image" Target="../media/image1181.png"/><Relationship Id="rId166" Type="http://schemas.openxmlformats.org/officeDocument/2006/relationships/customXml" Target="../ink/ink3066.xml"/><Relationship Id="rId187" Type="http://schemas.openxmlformats.org/officeDocument/2006/relationships/image" Target="../media/image1202.png"/><Relationship Id="rId1" Type="http://schemas.openxmlformats.org/officeDocument/2006/relationships/slideLayout" Target="../slideLayouts/slideLayout2.xml"/><Relationship Id="rId212" Type="http://schemas.openxmlformats.org/officeDocument/2006/relationships/customXml" Target="../ink/ink3089.xml"/><Relationship Id="rId233" Type="http://schemas.openxmlformats.org/officeDocument/2006/relationships/image" Target="../media/image1225.png"/><Relationship Id="rId254" Type="http://schemas.openxmlformats.org/officeDocument/2006/relationships/image" Target="../media/image1234.png"/><Relationship Id="rId28" Type="http://schemas.openxmlformats.org/officeDocument/2006/relationships/customXml" Target="../ink/ink2997.xml"/><Relationship Id="rId49" Type="http://schemas.openxmlformats.org/officeDocument/2006/relationships/image" Target="../media/image1133.png"/><Relationship Id="rId114" Type="http://schemas.openxmlformats.org/officeDocument/2006/relationships/customXml" Target="../ink/ink3040.xml"/><Relationship Id="rId275" Type="http://schemas.openxmlformats.org/officeDocument/2006/relationships/customXml" Target="../ink/ink3121.xml"/><Relationship Id="rId60" Type="http://schemas.openxmlformats.org/officeDocument/2006/relationships/customXml" Target="../ink/ink3013.xml"/><Relationship Id="rId81" Type="http://schemas.openxmlformats.org/officeDocument/2006/relationships/image" Target="../media/image1149.png"/><Relationship Id="rId135" Type="http://schemas.openxmlformats.org/officeDocument/2006/relationships/image" Target="../media/image1176.png"/><Relationship Id="rId156" Type="http://schemas.openxmlformats.org/officeDocument/2006/relationships/customXml" Target="../ink/ink3061.xml"/><Relationship Id="rId177" Type="http://schemas.openxmlformats.org/officeDocument/2006/relationships/image" Target="../media/image1197.png"/><Relationship Id="rId198" Type="http://schemas.openxmlformats.org/officeDocument/2006/relationships/customXml" Target="../ink/ink3082.xml"/><Relationship Id="rId202" Type="http://schemas.openxmlformats.org/officeDocument/2006/relationships/customXml" Target="../ink/ink3084.xml"/><Relationship Id="rId223" Type="http://schemas.openxmlformats.org/officeDocument/2006/relationships/image" Target="../media/image1220.png"/><Relationship Id="rId244" Type="http://schemas.openxmlformats.org/officeDocument/2006/relationships/customXml" Target="../ink/ink3105.xml"/><Relationship Id="rId18" Type="http://schemas.openxmlformats.org/officeDocument/2006/relationships/customXml" Target="../ink/ink2992.xml"/><Relationship Id="rId39" Type="http://schemas.openxmlformats.org/officeDocument/2006/relationships/image" Target="../media/image1128.png"/><Relationship Id="rId265" Type="http://schemas.openxmlformats.org/officeDocument/2006/relationships/customXml" Target="../ink/ink3116.xml"/><Relationship Id="rId286" Type="http://schemas.openxmlformats.org/officeDocument/2006/relationships/image" Target="../media/image1248.png"/><Relationship Id="rId50" Type="http://schemas.openxmlformats.org/officeDocument/2006/relationships/customXml" Target="../ink/ink3008.xml"/><Relationship Id="rId104" Type="http://schemas.openxmlformats.org/officeDocument/2006/relationships/customXml" Target="../ink/ink3035.xml"/><Relationship Id="rId125" Type="http://schemas.openxmlformats.org/officeDocument/2006/relationships/image" Target="../media/image1171.png"/><Relationship Id="rId146" Type="http://schemas.openxmlformats.org/officeDocument/2006/relationships/customXml" Target="../ink/ink3056.xml"/><Relationship Id="rId167" Type="http://schemas.openxmlformats.org/officeDocument/2006/relationships/image" Target="../media/image1192.png"/><Relationship Id="rId188" Type="http://schemas.openxmlformats.org/officeDocument/2006/relationships/customXml" Target="../ink/ink3077.xml"/><Relationship Id="rId71" Type="http://schemas.openxmlformats.org/officeDocument/2006/relationships/image" Target="../media/image1144.png"/><Relationship Id="rId92" Type="http://schemas.openxmlformats.org/officeDocument/2006/relationships/customXml" Target="../ink/ink3029.xml"/><Relationship Id="rId213" Type="http://schemas.openxmlformats.org/officeDocument/2006/relationships/image" Target="../media/image1215.png"/><Relationship Id="rId234" Type="http://schemas.openxmlformats.org/officeDocument/2006/relationships/customXml" Target="../ink/ink3100.xml"/><Relationship Id="rId2" Type="http://schemas.openxmlformats.org/officeDocument/2006/relationships/customXml" Target="../ink/ink2984.xml"/><Relationship Id="rId29" Type="http://schemas.openxmlformats.org/officeDocument/2006/relationships/image" Target="../media/image1123.png"/><Relationship Id="rId255" Type="http://schemas.openxmlformats.org/officeDocument/2006/relationships/customXml" Target="../ink/ink3111.xml"/><Relationship Id="rId276" Type="http://schemas.openxmlformats.org/officeDocument/2006/relationships/image" Target="../media/image1243.png"/><Relationship Id="rId40" Type="http://schemas.openxmlformats.org/officeDocument/2006/relationships/customXml" Target="../ink/ink3003.xml"/><Relationship Id="rId115" Type="http://schemas.openxmlformats.org/officeDocument/2006/relationships/image" Target="../media/image1166.png"/><Relationship Id="rId136" Type="http://schemas.openxmlformats.org/officeDocument/2006/relationships/customXml" Target="../ink/ink3051.xml"/><Relationship Id="rId157" Type="http://schemas.openxmlformats.org/officeDocument/2006/relationships/image" Target="../media/image1187.png"/><Relationship Id="rId178" Type="http://schemas.openxmlformats.org/officeDocument/2006/relationships/customXml" Target="../ink/ink3072.xml"/><Relationship Id="rId61" Type="http://schemas.openxmlformats.org/officeDocument/2006/relationships/image" Target="../media/image1139.png"/><Relationship Id="rId82" Type="http://schemas.openxmlformats.org/officeDocument/2006/relationships/customXml" Target="../ink/ink3024.xml"/><Relationship Id="rId199" Type="http://schemas.openxmlformats.org/officeDocument/2006/relationships/image" Target="../media/image1208.png"/><Relationship Id="rId203" Type="http://schemas.openxmlformats.org/officeDocument/2006/relationships/image" Target="../media/image1210.png"/><Relationship Id="rId19" Type="http://schemas.openxmlformats.org/officeDocument/2006/relationships/image" Target="../media/image1118.png"/><Relationship Id="rId224" Type="http://schemas.openxmlformats.org/officeDocument/2006/relationships/customXml" Target="../ink/ink3095.xml"/><Relationship Id="rId245" Type="http://schemas.openxmlformats.org/officeDocument/2006/relationships/image" Target="../media/image1231.png"/><Relationship Id="rId266" Type="http://schemas.openxmlformats.org/officeDocument/2006/relationships/image" Target="../media/image1239.png"/><Relationship Id="rId287" Type="http://schemas.openxmlformats.org/officeDocument/2006/relationships/customXml" Target="../ink/ink3127.xml"/><Relationship Id="rId30" Type="http://schemas.openxmlformats.org/officeDocument/2006/relationships/customXml" Target="../ink/ink2998.xml"/><Relationship Id="rId105" Type="http://schemas.openxmlformats.org/officeDocument/2006/relationships/image" Target="../media/image1161.png"/><Relationship Id="rId126" Type="http://schemas.openxmlformats.org/officeDocument/2006/relationships/customXml" Target="../ink/ink3046.xml"/><Relationship Id="rId147" Type="http://schemas.openxmlformats.org/officeDocument/2006/relationships/image" Target="../media/image1182.png"/><Relationship Id="rId168" Type="http://schemas.openxmlformats.org/officeDocument/2006/relationships/customXml" Target="../ink/ink3067.xml"/><Relationship Id="rId51" Type="http://schemas.openxmlformats.org/officeDocument/2006/relationships/image" Target="../media/image1134.png"/><Relationship Id="rId72" Type="http://schemas.openxmlformats.org/officeDocument/2006/relationships/customXml" Target="../ink/ink3019.xml"/><Relationship Id="rId93" Type="http://schemas.openxmlformats.org/officeDocument/2006/relationships/image" Target="../media/image1155.png"/><Relationship Id="rId189" Type="http://schemas.openxmlformats.org/officeDocument/2006/relationships/image" Target="../media/image1203.png"/><Relationship Id="rId3" Type="http://schemas.openxmlformats.org/officeDocument/2006/relationships/image" Target="../media/image1110.png"/><Relationship Id="rId214" Type="http://schemas.openxmlformats.org/officeDocument/2006/relationships/customXml" Target="../ink/ink3090.xml"/><Relationship Id="rId235" Type="http://schemas.openxmlformats.org/officeDocument/2006/relationships/image" Target="../media/image1226.png"/><Relationship Id="rId256" Type="http://schemas.openxmlformats.org/officeDocument/2006/relationships/image" Target="../media/image1235.png"/><Relationship Id="rId277" Type="http://schemas.openxmlformats.org/officeDocument/2006/relationships/customXml" Target="../ink/ink3122.xml"/><Relationship Id="rId116" Type="http://schemas.openxmlformats.org/officeDocument/2006/relationships/customXml" Target="../ink/ink3041.xml"/><Relationship Id="rId137" Type="http://schemas.openxmlformats.org/officeDocument/2006/relationships/image" Target="../media/image1177.png"/><Relationship Id="rId158" Type="http://schemas.openxmlformats.org/officeDocument/2006/relationships/customXml" Target="../ink/ink3062.xml"/><Relationship Id="rId20" Type="http://schemas.openxmlformats.org/officeDocument/2006/relationships/customXml" Target="../ink/ink2993.xml"/><Relationship Id="rId41" Type="http://schemas.openxmlformats.org/officeDocument/2006/relationships/image" Target="../media/image1129.png"/><Relationship Id="rId62" Type="http://schemas.openxmlformats.org/officeDocument/2006/relationships/customXml" Target="../ink/ink3014.xml"/><Relationship Id="rId83" Type="http://schemas.openxmlformats.org/officeDocument/2006/relationships/image" Target="../media/image1150.png"/><Relationship Id="rId179" Type="http://schemas.openxmlformats.org/officeDocument/2006/relationships/image" Target="../media/image1198.png"/><Relationship Id="rId190" Type="http://schemas.openxmlformats.org/officeDocument/2006/relationships/customXml" Target="../ink/ink3078.xml"/><Relationship Id="rId204" Type="http://schemas.openxmlformats.org/officeDocument/2006/relationships/customXml" Target="../ink/ink3085.xml"/><Relationship Id="rId225" Type="http://schemas.openxmlformats.org/officeDocument/2006/relationships/image" Target="../media/image1221.png"/><Relationship Id="rId246" Type="http://schemas.openxmlformats.org/officeDocument/2006/relationships/customXml" Target="../ink/ink3106.xml"/><Relationship Id="rId267" Type="http://schemas.openxmlformats.org/officeDocument/2006/relationships/customXml" Target="../ink/ink3117.xml"/><Relationship Id="rId288" Type="http://schemas.openxmlformats.org/officeDocument/2006/relationships/image" Target="../media/image1249.png"/><Relationship Id="rId106" Type="http://schemas.openxmlformats.org/officeDocument/2006/relationships/customXml" Target="../ink/ink3036.xml"/><Relationship Id="rId127" Type="http://schemas.openxmlformats.org/officeDocument/2006/relationships/image" Target="../media/image1172.png"/><Relationship Id="rId10" Type="http://schemas.openxmlformats.org/officeDocument/2006/relationships/customXml" Target="../ink/ink2988.xml"/><Relationship Id="rId31" Type="http://schemas.openxmlformats.org/officeDocument/2006/relationships/image" Target="../media/image1124.png"/><Relationship Id="rId52" Type="http://schemas.openxmlformats.org/officeDocument/2006/relationships/customXml" Target="../ink/ink3009.xml"/><Relationship Id="rId73" Type="http://schemas.openxmlformats.org/officeDocument/2006/relationships/image" Target="../media/image1145.png"/><Relationship Id="rId94" Type="http://schemas.openxmlformats.org/officeDocument/2006/relationships/customXml" Target="../ink/ink3030.xml"/><Relationship Id="rId148" Type="http://schemas.openxmlformats.org/officeDocument/2006/relationships/customXml" Target="../ink/ink3057.xml"/><Relationship Id="rId169" Type="http://schemas.openxmlformats.org/officeDocument/2006/relationships/image" Target="../media/image1193.png"/><Relationship Id="rId4" Type="http://schemas.openxmlformats.org/officeDocument/2006/relationships/customXml" Target="../ink/ink2985.xml"/><Relationship Id="rId180" Type="http://schemas.openxmlformats.org/officeDocument/2006/relationships/customXml" Target="../ink/ink3073.xml"/><Relationship Id="rId215" Type="http://schemas.openxmlformats.org/officeDocument/2006/relationships/image" Target="../media/image1216.png"/><Relationship Id="rId236" Type="http://schemas.openxmlformats.org/officeDocument/2006/relationships/customXml" Target="../ink/ink3101.xml"/><Relationship Id="rId257" Type="http://schemas.openxmlformats.org/officeDocument/2006/relationships/customXml" Target="../ink/ink3112.xml"/><Relationship Id="rId278" Type="http://schemas.openxmlformats.org/officeDocument/2006/relationships/image" Target="../media/image1244.png"/><Relationship Id="rId42" Type="http://schemas.openxmlformats.org/officeDocument/2006/relationships/customXml" Target="../ink/ink3004.xml"/><Relationship Id="rId84" Type="http://schemas.openxmlformats.org/officeDocument/2006/relationships/customXml" Target="../ink/ink3025.xml"/><Relationship Id="rId138" Type="http://schemas.openxmlformats.org/officeDocument/2006/relationships/customXml" Target="../ink/ink3052.xml"/><Relationship Id="rId191" Type="http://schemas.openxmlformats.org/officeDocument/2006/relationships/image" Target="../media/image1204.png"/><Relationship Id="rId205" Type="http://schemas.openxmlformats.org/officeDocument/2006/relationships/image" Target="../media/image1211.png"/><Relationship Id="rId247" Type="http://schemas.openxmlformats.org/officeDocument/2006/relationships/image" Target="../media/image71.png"/><Relationship Id="rId107" Type="http://schemas.openxmlformats.org/officeDocument/2006/relationships/image" Target="../media/image1162.png"/><Relationship Id="rId289" Type="http://schemas.openxmlformats.org/officeDocument/2006/relationships/customXml" Target="../ink/ink3128.xml"/><Relationship Id="rId11" Type="http://schemas.openxmlformats.org/officeDocument/2006/relationships/image" Target="../media/image1114.png"/><Relationship Id="rId53" Type="http://schemas.openxmlformats.org/officeDocument/2006/relationships/image" Target="../media/image1135.png"/><Relationship Id="rId149" Type="http://schemas.openxmlformats.org/officeDocument/2006/relationships/image" Target="../media/image1183.png"/><Relationship Id="rId95" Type="http://schemas.openxmlformats.org/officeDocument/2006/relationships/image" Target="../media/image1156.png"/><Relationship Id="rId160" Type="http://schemas.openxmlformats.org/officeDocument/2006/relationships/customXml" Target="../ink/ink3063.xml"/><Relationship Id="rId216" Type="http://schemas.openxmlformats.org/officeDocument/2006/relationships/customXml" Target="../ink/ink3091.xml"/><Relationship Id="rId258" Type="http://schemas.openxmlformats.org/officeDocument/2006/relationships/image" Target="../media/image1236.png"/><Relationship Id="rId22" Type="http://schemas.openxmlformats.org/officeDocument/2006/relationships/customXml" Target="../ink/ink2994.xml"/><Relationship Id="rId64" Type="http://schemas.openxmlformats.org/officeDocument/2006/relationships/customXml" Target="../ink/ink3015.xml"/><Relationship Id="rId118" Type="http://schemas.openxmlformats.org/officeDocument/2006/relationships/customXml" Target="../ink/ink3042.xml"/><Relationship Id="rId171" Type="http://schemas.openxmlformats.org/officeDocument/2006/relationships/image" Target="../media/image1194.png"/><Relationship Id="rId227" Type="http://schemas.openxmlformats.org/officeDocument/2006/relationships/image" Target="../media/image1222.png"/></Relationships>
</file>

<file path=ppt/slides/_rels/slide54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1167.png"/><Relationship Id="rId299" Type="http://schemas.openxmlformats.org/officeDocument/2006/relationships/customXml" Target="../ink/ink3279.xml"/><Relationship Id="rId21" Type="http://schemas.openxmlformats.org/officeDocument/2006/relationships/image" Target="../media/image1119.png"/><Relationship Id="rId63" Type="http://schemas.openxmlformats.org/officeDocument/2006/relationships/image" Target="../media/image1140.png"/><Relationship Id="rId159" Type="http://schemas.openxmlformats.org/officeDocument/2006/relationships/image" Target="../media/image1188.png"/><Relationship Id="rId324" Type="http://schemas.openxmlformats.org/officeDocument/2006/relationships/image" Target="../media/image1267.png"/><Relationship Id="rId170" Type="http://schemas.openxmlformats.org/officeDocument/2006/relationships/customXml" Target="../ink/ink3214.xml"/><Relationship Id="rId226" Type="http://schemas.openxmlformats.org/officeDocument/2006/relationships/customXml" Target="../ink/ink3242.xml"/><Relationship Id="rId268" Type="http://schemas.openxmlformats.org/officeDocument/2006/relationships/image" Target="../media/image1240.png"/><Relationship Id="rId32" Type="http://schemas.openxmlformats.org/officeDocument/2006/relationships/customXml" Target="../ink/ink3145.xml"/><Relationship Id="rId74" Type="http://schemas.openxmlformats.org/officeDocument/2006/relationships/customXml" Target="../ink/ink3166.xml"/><Relationship Id="rId128" Type="http://schemas.openxmlformats.org/officeDocument/2006/relationships/customXml" Target="../ink/ink3193.xml"/><Relationship Id="rId5" Type="http://schemas.openxmlformats.org/officeDocument/2006/relationships/image" Target="../media/image1111.png"/><Relationship Id="rId181" Type="http://schemas.openxmlformats.org/officeDocument/2006/relationships/image" Target="../media/image1199.png"/><Relationship Id="rId237" Type="http://schemas.openxmlformats.org/officeDocument/2006/relationships/image" Target="../media/image1227.png"/><Relationship Id="rId279" Type="http://schemas.openxmlformats.org/officeDocument/2006/relationships/customXml" Target="../ink/ink3269.xml"/><Relationship Id="rId43" Type="http://schemas.openxmlformats.org/officeDocument/2006/relationships/image" Target="../media/image1130.png"/><Relationship Id="rId139" Type="http://schemas.openxmlformats.org/officeDocument/2006/relationships/image" Target="../media/image1178.png"/><Relationship Id="rId290" Type="http://schemas.openxmlformats.org/officeDocument/2006/relationships/image" Target="../media/image1250.png"/><Relationship Id="rId304" Type="http://schemas.openxmlformats.org/officeDocument/2006/relationships/image" Target="../media/image1257.png"/><Relationship Id="rId85" Type="http://schemas.openxmlformats.org/officeDocument/2006/relationships/image" Target="../media/image1151.png"/><Relationship Id="rId150" Type="http://schemas.openxmlformats.org/officeDocument/2006/relationships/customXml" Target="../ink/ink3204.xml"/><Relationship Id="rId192" Type="http://schemas.openxmlformats.org/officeDocument/2006/relationships/customXml" Target="../ink/ink3225.xml"/><Relationship Id="rId206" Type="http://schemas.openxmlformats.org/officeDocument/2006/relationships/customXml" Target="../ink/ink3232.xml"/><Relationship Id="rId248" Type="http://schemas.openxmlformats.org/officeDocument/2006/relationships/customXml" Target="../ink/ink3253.xml"/><Relationship Id="rId12" Type="http://schemas.openxmlformats.org/officeDocument/2006/relationships/customXml" Target="../ink/ink3135.xml"/><Relationship Id="rId108" Type="http://schemas.openxmlformats.org/officeDocument/2006/relationships/customXml" Target="../ink/ink3183.xml"/><Relationship Id="rId315" Type="http://schemas.openxmlformats.org/officeDocument/2006/relationships/customXml" Target="../ink/ink3287.xml"/><Relationship Id="rId54" Type="http://schemas.openxmlformats.org/officeDocument/2006/relationships/customXml" Target="../ink/ink3156.xml"/><Relationship Id="rId96" Type="http://schemas.openxmlformats.org/officeDocument/2006/relationships/customXml" Target="../ink/ink3177.xml"/><Relationship Id="rId161" Type="http://schemas.openxmlformats.org/officeDocument/2006/relationships/image" Target="../media/image1189.png"/><Relationship Id="rId217" Type="http://schemas.openxmlformats.org/officeDocument/2006/relationships/image" Target="../media/image1217.png"/><Relationship Id="rId259" Type="http://schemas.openxmlformats.org/officeDocument/2006/relationships/customXml" Target="../ink/ink3259.xml"/><Relationship Id="rId23" Type="http://schemas.openxmlformats.org/officeDocument/2006/relationships/image" Target="../media/image1120.png"/><Relationship Id="rId119" Type="http://schemas.openxmlformats.org/officeDocument/2006/relationships/image" Target="../media/image1168.png"/><Relationship Id="rId270" Type="http://schemas.openxmlformats.org/officeDocument/2006/relationships/image" Target="../media/image1241.png"/><Relationship Id="rId326" Type="http://schemas.openxmlformats.org/officeDocument/2006/relationships/image" Target="../media/image1268.png"/><Relationship Id="rId65" Type="http://schemas.openxmlformats.org/officeDocument/2006/relationships/image" Target="../media/image1141.png"/><Relationship Id="rId130" Type="http://schemas.openxmlformats.org/officeDocument/2006/relationships/customXml" Target="../ink/ink3194.xml"/><Relationship Id="rId172" Type="http://schemas.openxmlformats.org/officeDocument/2006/relationships/customXml" Target="../ink/ink3215.xml"/><Relationship Id="rId228" Type="http://schemas.openxmlformats.org/officeDocument/2006/relationships/customXml" Target="../ink/ink3243.xml"/><Relationship Id="rId281" Type="http://schemas.openxmlformats.org/officeDocument/2006/relationships/customXml" Target="../ink/ink3270.xml"/><Relationship Id="rId34" Type="http://schemas.openxmlformats.org/officeDocument/2006/relationships/customXml" Target="../ink/ink3146.xml"/><Relationship Id="rId76" Type="http://schemas.openxmlformats.org/officeDocument/2006/relationships/customXml" Target="../ink/ink3167.xml"/><Relationship Id="rId141" Type="http://schemas.openxmlformats.org/officeDocument/2006/relationships/image" Target="../media/image1179.png"/><Relationship Id="rId7" Type="http://schemas.openxmlformats.org/officeDocument/2006/relationships/image" Target="../media/image1112.png"/><Relationship Id="rId162" Type="http://schemas.openxmlformats.org/officeDocument/2006/relationships/customXml" Target="../ink/ink3210.xml"/><Relationship Id="rId183" Type="http://schemas.openxmlformats.org/officeDocument/2006/relationships/image" Target="../media/image1200.png"/><Relationship Id="rId218" Type="http://schemas.openxmlformats.org/officeDocument/2006/relationships/customXml" Target="../ink/ink3238.xml"/><Relationship Id="rId239" Type="http://schemas.openxmlformats.org/officeDocument/2006/relationships/image" Target="../media/image1228.png"/><Relationship Id="rId250" Type="http://schemas.openxmlformats.org/officeDocument/2006/relationships/customXml" Target="../ink/ink3254.xml"/><Relationship Id="rId271" Type="http://schemas.openxmlformats.org/officeDocument/2006/relationships/customXml" Target="../ink/ink3265.xml"/><Relationship Id="rId292" Type="http://schemas.openxmlformats.org/officeDocument/2006/relationships/image" Target="../media/image1251.png"/><Relationship Id="rId306" Type="http://schemas.openxmlformats.org/officeDocument/2006/relationships/image" Target="../media/image1258.png"/><Relationship Id="rId24" Type="http://schemas.openxmlformats.org/officeDocument/2006/relationships/customXml" Target="../ink/ink3141.xml"/><Relationship Id="rId45" Type="http://schemas.openxmlformats.org/officeDocument/2006/relationships/image" Target="../media/image1131.png"/><Relationship Id="rId66" Type="http://schemas.openxmlformats.org/officeDocument/2006/relationships/customXml" Target="../ink/ink3162.xml"/><Relationship Id="rId87" Type="http://schemas.openxmlformats.org/officeDocument/2006/relationships/image" Target="../media/image1152.png"/><Relationship Id="rId110" Type="http://schemas.openxmlformats.org/officeDocument/2006/relationships/customXml" Target="../ink/ink3184.xml"/><Relationship Id="rId131" Type="http://schemas.openxmlformats.org/officeDocument/2006/relationships/image" Target="../media/image1174.png"/><Relationship Id="rId327" Type="http://schemas.openxmlformats.org/officeDocument/2006/relationships/customXml" Target="../ink/ink3293.xml"/><Relationship Id="rId152" Type="http://schemas.openxmlformats.org/officeDocument/2006/relationships/customXml" Target="../ink/ink3205.xml"/><Relationship Id="rId173" Type="http://schemas.openxmlformats.org/officeDocument/2006/relationships/image" Target="../media/image1195.png"/><Relationship Id="rId194" Type="http://schemas.openxmlformats.org/officeDocument/2006/relationships/customXml" Target="../ink/ink3226.xml"/><Relationship Id="rId208" Type="http://schemas.openxmlformats.org/officeDocument/2006/relationships/customXml" Target="../ink/ink3233.xml"/><Relationship Id="rId229" Type="http://schemas.openxmlformats.org/officeDocument/2006/relationships/image" Target="../media/image1223.png"/><Relationship Id="rId240" Type="http://schemas.openxmlformats.org/officeDocument/2006/relationships/customXml" Target="../ink/ink3249.xml"/><Relationship Id="rId261" Type="http://schemas.openxmlformats.org/officeDocument/2006/relationships/customXml" Target="../ink/ink3260.xml"/><Relationship Id="rId14" Type="http://schemas.openxmlformats.org/officeDocument/2006/relationships/customXml" Target="../ink/ink3136.xml"/><Relationship Id="rId35" Type="http://schemas.openxmlformats.org/officeDocument/2006/relationships/image" Target="../media/image1126.png"/><Relationship Id="rId56" Type="http://schemas.openxmlformats.org/officeDocument/2006/relationships/customXml" Target="../ink/ink3157.xml"/><Relationship Id="rId77" Type="http://schemas.openxmlformats.org/officeDocument/2006/relationships/image" Target="../media/image1147.png"/><Relationship Id="rId100" Type="http://schemas.openxmlformats.org/officeDocument/2006/relationships/customXml" Target="../ink/ink3179.xml"/><Relationship Id="rId282" Type="http://schemas.openxmlformats.org/officeDocument/2006/relationships/image" Target="../media/image1246.png"/><Relationship Id="rId317" Type="http://schemas.openxmlformats.org/officeDocument/2006/relationships/customXml" Target="../ink/ink3288.xml"/><Relationship Id="rId8" Type="http://schemas.openxmlformats.org/officeDocument/2006/relationships/customXml" Target="../ink/ink3133.xml"/><Relationship Id="rId98" Type="http://schemas.openxmlformats.org/officeDocument/2006/relationships/customXml" Target="../ink/ink3178.xml"/><Relationship Id="rId121" Type="http://schemas.openxmlformats.org/officeDocument/2006/relationships/image" Target="../media/image1169.png"/><Relationship Id="rId142" Type="http://schemas.openxmlformats.org/officeDocument/2006/relationships/customXml" Target="../ink/ink3200.xml"/><Relationship Id="rId163" Type="http://schemas.openxmlformats.org/officeDocument/2006/relationships/image" Target="../media/image1190.png"/><Relationship Id="rId184" Type="http://schemas.openxmlformats.org/officeDocument/2006/relationships/customXml" Target="../ink/ink3221.xml"/><Relationship Id="rId219" Type="http://schemas.openxmlformats.org/officeDocument/2006/relationships/image" Target="../media/image1218.png"/><Relationship Id="rId230" Type="http://schemas.openxmlformats.org/officeDocument/2006/relationships/customXml" Target="../ink/ink3244.xml"/><Relationship Id="rId251" Type="http://schemas.openxmlformats.org/officeDocument/2006/relationships/image" Target="../media/image1233.png"/><Relationship Id="rId25" Type="http://schemas.openxmlformats.org/officeDocument/2006/relationships/image" Target="../media/image1121.png"/><Relationship Id="rId46" Type="http://schemas.openxmlformats.org/officeDocument/2006/relationships/customXml" Target="../ink/ink3152.xml"/><Relationship Id="rId67" Type="http://schemas.openxmlformats.org/officeDocument/2006/relationships/image" Target="../media/image1142.png"/><Relationship Id="rId272" Type="http://schemas.openxmlformats.org/officeDocument/2006/relationships/image" Target="../media/image970.png"/><Relationship Id="rId293" Type="http://schemas.openxmlformats.org/officeDocument/2006/relationships/customXml" Target="../ink/ink3276.xml"/><Relationship Id="rId307" Type="http://schemas.openxmlformats.org/officeDocument/2006/relationships/customXml" Target="../ink/ink3283.xml"/><Relationship Id="rId328" Type="http://schemas.openxmlformats.org/officeDocument/2006/relationships/image" Target="../media/image1269.png"/><Relationship Id="rId88" Type="http://schemas.openxmlformats.org/officeDocument/2006/relationships/customXml" Target="../ink/ink3173.xml"/><Relationship Id="rId111" Type="http://schemas.openxmlformats.org/officeDocument/2006/relationships/image" Target="../media/image1164.png"/><Relationship Id="rId132" Type="http://schemas.openxmlformats.org/officeDocument/2006/relationships/customXml" Target="../ink/ink3195.xml"/><Relationship Id="rId153" Type="http://schemas.openxmlformats.org/officeDocument/2006/relationships/image" Target="../media/image1185.png"/><Relationship Id="rId174" Type="http://schemas.openxmlformats.org/officeDocument/2006/relationships/customXml" Target="../ink/ink3216.xml"/><Relationship Id="rId195" Type="http://schemas.openxmlformats.org/officeDocument/2006/relationships/image" Target="../media/image1206.png"/><Relationship Id="rId209" Type="http://schemas.openxmlformats.org/officeDocument/2006/relationships/image" Target="../media/image1213.png"/><Relationship Id="rId220" Type="http://schemas.openxmlformats.org/officeDocument/2006/relationships/customXml" Target="../ink/ink3239.xml"/><Relationship Id="rId241" Type="http://schemas.openxmlformats.org/officeDocument/2006/relationships/image" Target="../media/image1229.png"/><Relationship Id="rId15" Type="http://schemas.openxmlformats.org/officeDocument/2006/relationships/image" Target="../media/image1116.png"/><Relationship Id="rId36" Type="http://schemas.openxmlformats.org/officeDocument/2006/relationships/customXml" Target="../ink/ink3147.xml"/><Relationship Id="rId57" Type="http://schemas.openxmlformats.org/officeDocument/2006/relationships/image" Target="../media/image1137.png"/><Relationship Id="rId262" Type="http://schemas.openxmlformats.org/officeDocument/2006/relationships/image" Target="../media/image1237.png"/><Relationship Id="rId283" Type="http://schemas.openxmlformats.org/officeDocument/2006/relationships/customXml" Target="../ink/ink3271.xml"/><Relationship Id="rId318" Type="http://schemas.openxmlformats.org/officeDocument/2006/relationships/image" Target="../media/image1264.png"/><Relationship Id="rId78" Type="http://schemas.openxmlformats.org/officeDocument/2006/relationships/customXml" Target="../ink/ink3168.xml"/><Relationship Id="rId99" Type="http://schemas.openxmlformats.org/officeDocument/2006/relationships/image" Target="../media/image1158.png"/><Relationship Id="rId101" Type="http://schemas.openxmlformats.org/officeDocument/2006/relationships/image" Target="../media/image1159.png"/><Relationship Id="rId122" Type="http://schemas.openxmlformats.org/officeDocument/2006/relationships/customXml" Target="../ink/ink3190.xml"/><Relationship Id="rId143" Type="http://schemas.openxmlformats.org/officeDocument/2006/relationships/image" Target="../media/image1180.png"/><Relationship Id="rId164" Type="http://schemas.openxmlformats.org/officeDocument/2006/relationships/customXml" Target="../ink/ink3211.xml"/><Relationship Id="rId185" Type="http://schemas.openxmlformats.org/officeDocument/2006/relationships/image" Target="../media/image1201.png"/><Relationship Id="rId9" Type="http://schemas.openxmlformats.org/officeDocument/2006/relationships/image" Target="../media/image1113.png"/><Relationship Id="rId210" Type="http://schemas.openxmlformats.org/officeDocument/2006/relationships/customXml" Target="../ink/ink3234.xml"/><Relationship Id="rId26" Type="http://schemas.openxmlformats.org/officeDocument/2006/relationships/customXml" Target="../ink/ink3142.xml"/><Relationship Id="rId231" Type="http://schemas.openxmlformats.org/officeDocument/2006/relationships/image" Target="../media/image1224.png"/><Relationship Id="rId252" Type="http://schemas.openxmlformats.org/officeDocument/2006/relationships/customXml" Target="../ink/ink3255.xml"/><Relationship Id="rId273" Type="http://schemas.openxmlformats.org/officeDocument/2006/relationships/customXml" Target="../ink/ink3266.xml"/><Relationship Id="rId294" Type="http://schemas.openxmlformats.org/officeDocument/2006/relationships/image" Target="../media/image1252.png"/><Relationship Id="rId308" Type="http://schemas.openxmlformats.org/officeDocument/2006/relationships/image" Target="../media/image1259.png"/><Relationship Id="rId47" Type="http://schemas.openxmlformats.org/officeDocument/2006/relationships/image" Target="../media/image1132.png"/><Relationship Id="rId68" Type="http://schemas.openxmlformats.org/officeDocument/2006/relationships/customXml" Target="../ink/ink3163.xml"/><Relationship Id="rId89" Type="http://schemas.openxmlformats.org/officeDocument/2006/relationships/image" Target="../media/image1153.png"/><Relationship Id="rId112" Type="http://schemas.openxmlformats.org/officeDocument/2006/relationships/customXml" Target="../ink/ink3185.xml"/><Relationship Id="rId133" Type="http://schemas.openxmlformats.org/officeDocument/2006/relationships/image" Target="../media/image1175.png"/><Relationship Id="rId154" Type="http://schemas.openxmlformats.org/officeDocument/2006/relationships/customXml" Target="../ink/ink3206.xml"/><Relationship Id="rId175" Type="http://schemas.openxmlformats.org/officeDocument/2006/relationships/image" Target="../media/image1196.png"/><Relationship Id="rId196" Type="http://schemas.openxmlformats.org/officeDocument/2006/relationships/customXml" Target="../ink/ink3227.xml"/><Relationship Id="rId200" Type="http://schemas.openxmlformats.org/officeDocument/2006/relationships/customXml" Target="../ink/ink3229.xml"/><Relationship Id="rId16" Type="http://schemas.openxmlformats.org/officeDocument/2006/relationships/customXml" Target="../ink/ink3137.xml"/><Relationship Id="rId221" Type="http://schemas.openxmlformats.org/officeDocument/2006/relationships/image" Target="../media/image1219.png"/><Relationship Id="rId242" Type="http://schemas.openxmlformats.org/officeDocument/2006/relationships/customXml" Target="../ink/ink3250.xml"/><Relationship Id="rId263" Type="http://schemas.openxmlformats.org/officeDocument/2006/relationships/customXml" Target="../ink/ink3261.xml"/><Relationship Id="rId284" Type="http://schemas.openxmlformats.org/officeDocument/2006/relationships/image" Target="../media/image1247.png"/><Relationship Id="rId319" Type="http://schemas.openxmlformats.org/officeDocument/2006/relationships/customXml" Target="../ink/ink3289.xml"/><Relationship Id="rId37" Type="http://schemas.openxmlformats.org/officeDocument/2006/relationships/image" Target="../media/image1127.png"/><Relationship Id="rId58" Type="http://schemas.openxmlformats.org/officeDocument/2006/relationships/customXml" Target="../ink/ink3158.xml"/><Relationship Id="rId79" Type="http://schemas.openxmlformats.org/officeDocument/2006/relationships/image" Target="../media/image1148.png"/><Relationship Id="rId102" Type="http://schemas.openxmlformats.org/officeDocument/2006/relationships/customXml" Target="../ink/ink3180.xml"/><Relationship Id="rId123" Type="http://schemas.openxmlformats.org/officeDocument/2006/relationships/image" Target="../media/image1170.png"/><Relationship Id="rId144" Type="http://schemas.openxmlformats.org/officeDocument/2006/relationships/customXml" Target="../ink/ink3201.xml"/><Relationship Id="rId90" Type="http://schemas.openxmlformats.org/officeDocument/2006/relationships/customXml" Target="../ink/ink3174.xml"/><Relationship Id="rId165" Type="http://schemas.openxmlformats.org/officeDocument/2006/relationships/image" Target="../media/image1191.png"/><Relationship Id="rId186" Type="http://schemas.openxmlformats.org/officeDocument/2006/relationships/customXml" Target="../ink/ink3222.xml"/><Relationship Id="rId211" Type="http://schemas.openxmlformats.org/officeDocument/2006/relationships/image" Target="../media/image1214.png"/><Relationship Id="rId232" Type="http://schemas.openxmlformats.org/officeDocument/2006/relationships/customXml" Target="../ink/ink3245.xml"/><Relationship Id="rId253" Type="http://schemas.openxmlformats.org/officeDocument/2006/relationships/customXml" Target="../ink/ink3256.xml"/><Relationship Id="rId274" Type="http://schemas.openxmlformats.org/officeDocument/2006/relationships/image" Target="../media/image1242.png"/><Relationship Id="rId295" Type="http://schemas.openxmlformats.org/officeDocument/2006/relationships/customXml" Target="../ink/ink3277.xml"/><Relationship Id="rId309" Type="http://schemas.openxmlformats.org/officeDocument/2006/relationships/customXml" Target="../ink/ink3284.xml"/><Relationship Id="rId27" Type="http://schemas.openxmlformats.org/officeDocument/2006/relationships/image" Target="../media/image1122.png"/><Relationship Id="rId48" Type="http://schemas.openxmlformats.org/officeDocument/2006/relationships/customXml" Target="../ink/ink3153.xml"/><Relationship Id="rId69" Type="http://schemas.openxmlformats.org/officeDocument/2006/relationships/image" Target="../media/image1143.png"/><Relationship Id="rId113" Type="http://schemas.openxmlformats.org/officeDocument/2006/relationships/image" Target="../media/image1165.png"/><Relationship Id="rId134" Type="http://schemas.openxmlformats.org/officeDocument/2006/relationships/customXml" Target="../ink/ink3196.xml"/><Relationship Id="rId320" Type="http://schemas.openxmlformats.org/officeDocument/2006/relationships/image" Target="../media/image1265.png"/><Relationship Id="rId80" Type="http://schemas.openxmlformats.org/officeDocument/2006/relationships/customXml" Target="../ink/ink3169.xml"/><Relationship Id="rId155" Type="http://schemas.openxmlformats.org/officeDocument/2006/relationships/image" Target="../media/image1186.png"/><Relationship Id="rId176" Type="http://schemas.openxmlformats.org/officeDocument/2006/relationships/customXml" Target="../ink/ink3217.xml"/><Relationship Id="rId197" Type="http://schemas.openxmlformats.org/officeDocument/2006/relationships/image" Target="../media/image1207.png"/><Relationship Id="rId201" Type="http://schemas.openxmlformats.org/officeDocument/2006/relationships/image" Target="../media/image1209.png"/><Relationship Id="rId222" Type="http://schemas.openxmlformats.org/officeDocument/2006/relationships/customXml" Target="../ink/ink3240.xml"/><Relationship Id="rId243" Type="http://schemas.openxmlformats.org/officeDocument/2006/relationships/image" Target="../media/image1230.png"/><Relationship Id="rId264" Type="http://schemas.openxmlformats.org/officeDocument/2006/relationships/image" Target="../media/image1238.png"/><Relationship Id="rId285" Type="http://schemas.openxmlformats.org/officeDocument/2006/relationships/customXml" Target="../ink/ink3272.xml"/><Relationship Id="rId17" Type="http://schemas.openxmlformats.org/officeDocument/2006/relationships/image" Target="../media/image1117.png"/><Relationship Id="rId38" Type="http://schemas.openxmlformats.org/officeDocument/2006/relationships/customXml" Target="../ink/ink3148.xml"/><Relationship Id="rId59" Type="http://schemas.openxmlformats.org/officeDocument/2006/relationships/image" Target="../media/image1138.png"/><Relationship Id="rId103" Type="http://schemas.openxmlformats.org/officeDocument/2006/relationships/image" Target="../media/image1160.png"/><Relationship Id="rId124" Type="http://schemas.openxmlformats.org/officeDocument/2006/relationships/customXml" Target="../ink/ink3191.xml"/><Relationship Id="rId310" Type="http://schemas.openxmlformats.org/officeDocument/2006/relationships/image" Target="../media/image1260.png"/><Relationship Id="rId70" Type="http://schemas.openxmlformats.org/officeDocument/2006/relationships/customXml" Target="../ink/ink3164.xml"/><Relationship Id="rId91" Type="http://schemas.openxmlformats.org/officeDocument/2006/relationships/image" Target="../media/image1154.png"/><Relationship Id="rId145" Type="http://schemas.openxmlformats.org/officeDocument/2006/relationships/image" Target="../media/image1181.png"/><Relationship Id="rId166" Type="http://schemas.openxmlformats.org/officeDocument/2006/relationships/customXml" Target="../ink/ink3212.xml"/><Relationship Id="rId187" Type="http://schemas.openxmlformats.org/officeDocument/2006/relationships/image" Target="../media/image1202.png"/><Relationship Id="rId1" Type="http://schemas.openxmlformats.org/officeDocument/2006/relationships/slideLayout" Target="../slideLayouts/slideLayout2.xml"/><Relationship Id="rId212" Type="http://schemas.openxmlformats.org/officeDocument/2006/relationships/customXml" Target="../ink/ink3235.xml"/><Relationship Id="rId233" Type="http://schemas.openxmlformats.org/officeDocument/2006/relationships/image" Target="../media/image1225.png"/><Relationship Id="rId254" Type="http://schemas.openxmlformats.org/officeDocument/2006/relationships/image" Target="../media/image1234.png"/><Relationship Id="rId28" Type="http://schemas.openxmlformats.org/officeDocument/2006/relationships/customXml" Target="../ink/ink3143.xml"/><Relationship Id="rId49" Type="http://schemas.openxmlformats.org/officeDocument/2006/relationships/image" Target="../media/image1133.png"/><Relationship Id="rId114" Type="http://schemas.openxmlformats.org/officeDocument/2006/relationships/customXml" Target="../ink/ink3186.xml"/><Relationship Id="rId275" Type="http://schemas.openxmlformats.org/officeDocument/2006/relationships/customXml" Target="../ink/ink3267.xml"/><Relationship Id="rId296" Type="http://schemas.openxmlformats.org/officeDocument/2006/relationships/image" Target="../media/image1253.png"/><Relationship Id="rId300" Type="http://schemas.openxmlformats.org/officeDocument/2006/relationships/image" Target="../media/image1255.png"/><Relationship Id="rId60" Type="http://schemas.openxmlformats.org/officeDocument/2006/relationships/customXml" Target="../ink/ink3159.xml"/><Relationship Id="rId81" Type="http://schemas.openxmlformats.org/officeDocument/2006/relationships/image" Target="../media/image1149.png"/><Relationship Id="rId135" Type="http://schemas.openxmlformats.org/officeDocument/2006/relationships/image" Target="../media/image1176.png"/><Relationship Id="rId156" Type="http://schemas.openxmlformats.org/officeDocument/2006/relationships/customXml" Target="../ink/ink3207.xml"/><Relationship Id="rId177" Type="http://schemas.openxmlformats.org/officeDocument/2006/relationships/image" Target="../media/image1197.png"/><Relationship Id="rId198" Type="http://schemas.openxmlformats.org/officeDocument/2006/relationships/customXml" Target="../ink/ink3228.xml"/><Relationship Id="rId321" Type="http://schemas.openxmlformats.org/officeDocument/2006/relationships/customXml" Target="../ink/ink3290.xml"/><Relationship Id="rId202" Type="http://schemas.openxmlformats.org/officeDocument/2006/relationships/customXml" Target="../ink/ink3230.xml"/><Relationship Id="rId223" Type="http://schemas.openxmlformats.org/officeDocument/2006/relationships/image" Target="../media/image1220.png"/><Relationship Id="rId244" Type="http://schemas.openxmlformats.org/officeDocument/2006/relationships/customXml" Target="../ink/ink3251.xml"/><Relationship Id="rId18" Type="http://schemas.openxmlformats.org/officeDocument/2006/relationships/customXml" Target="../ink/ink3138.xml"/><Relationship Id="rId39" Type="http://schemas.openxmlformats.org/officeDocument/2006/relationships/image" Target="../media/image1128.png"/><Relationship Id="rId265" Type="http://schemas.openxmlformats.org/officeDocument/2006/relationships/customXml" Target="../ink/ink3262.xml"/><Relationship Id="rId286" Type="http://schemas.openxmlformats.org/officeDocument/2006/relationships/image" Target="../media/image1248.png"/><Relationship Id="rId50" Type="http://schemas.openxmlformats.org/officeDocument/2006/relationships/customXml" Target="../ink/ink3154.xml"/><Relationship Id="rId104" Type="http://schemas.openxmlformats.org/officeDocument/2006/relationships/customXml" Target="../ink/ink3181.xml"/><Relationship Id="rId125" Type="http://schemas.openxmlformats.org/officeDocument/2006/relationships/image" Target="../media/image1171.png"/><Relationship Id="rId146" Type="http://schemas.openxmlformats.org/officeDocument/2006/relationships/customXml" Target="../ink/ink3202.xml"/><Relationship Id="rId167" Type="http://schemas.openxmlformats.org/officeDocument/2006/relationships/image" Target="../media/image1192.png"/><Relationship Id="rId188" Type="http://schemas.openxmlformats.org/officeDocument/2006/relationships/customXml" Target="../ink/ink3223.xml"/><Relationship Id="rId311" Type="http://schemas.openxmlformats.org/officeDocument/2006/relationships/customXml" Target="../ink/ink3285.xml"/><Relationship Id="rId71" Type="http://schemas.openxmlformats.org/officeDocument/2006/relationships/image" Target="../media/image1144.png"/><Relationship Id="rId92" Type="http://schemas.openxmlformats.org/officeDocument/2006/relationships/customXml" Target="../ink/ink3175.xml"/><Relationship Id="rId213" Type="http://schemas.openxmlformats.org/officeDocument/2006/relationships/image" Target="../media/image1215.png"/><Relationship Id="rId234" Type="http://schemas.openxmlformats.org/officeDocument/2006/relationships/customXml" Target="../ink/ink3246.xml"/><Relationship Id="rId2" Type="http://schemas.openxmlformats.org/officeDocument/2006/relationships/customXml" Target="../ink/ink3130.xml"/><Relationship Id="rId29" Type="http://schemas.openxmlformats.org/officeDocument/2006/relationships/image" Target="../media/image1123.png"/><Relationship Id="rId255" Type="http://schemas.openxmlformats.org/officeDocument/2006/relationships/customXml" Target="../ink/ink3257.xml"/><Relationship Id="rId276" Type="http://schemas.openxmlformats.org/officeDocument/2006/relationships/image" Target="../media/image1243.png"/><Relationship Id="rId297" Type="http://schemas.openxmlformats.org/officeDocument/2006/relationships/customXml" Target="../ink/ink3278.xml"/><Relationship Id="rId40" Type="http://schemas.openxmlformats.org/officeDocument/2006/relationships/customXml" Target="../ink/ink3149.xml"/><Relationship Id="rId115" Type="http://schemas.openxmlformats.org/officeDocument/2006/relationships/image" Target="../media/image1166.png"/><Relationship Id="rId136" Type="http://schemas.openxmlformats.org/officeDocument/2006/relationships/customXml" Target="../ink/ink3197.xml"/><Relationship Id="rId157" Type="http://schemas.openxmlformats.org/officeDocument/2006/relationships/image" Target="../media/image1187.png"/><Relationship Id="rId178" Type="http://schemas.openxmlformats.org/officeDocument/2006/relationships/customXml" Target="../ink/ink3218.xml"/><Relationship Id="rId301" Type="http://schemas.openxmlformats.org/officeDocument/2006/relationships/customXml" Target="../ink/ink3280.xml"/><Relationship Id="rId322" Type="http://schemas.openxmlformats.org/officeDocument/2006/relationships/image" Target="../media/image1266.png"/><Relationship Id="rId61" Type="http://schemas.openxmlformats.org/officeDocument/2006/relationships/image" Target="../media/image1139.png"/><Relationship Id="rId82" Type="http://schemas.openxmlformats.org/officeDocument/2006/relationships/customXml" Target="../ink/ink3170.xml"/><Relationship Id="rId199" Type="http://schemas.openxmlformats.org/officeDocument/2006/relationships/image" Target="../media/image1208.png"/><Relationship Id="rId203" Type="http://schemas.openxmlformats.org/officeDocument/2006/relationships/image" Target="../media/image1210.png"/><Relationship Id="rId19" Type="http://schemas.openxmlformats.org/officeDocument/2006/relationships/image" Target="../media/image1118.png"/><Relationship Id="rId224" Type="http://schemas.openxmlformats.org/officeDocument/2006/relationships/customXml" Target="../ink/ink3241.xml"/><Relationship Id="rId245" Type="http://schemas.openxmlformats.org/officeDocument/2006/relationships/image" Target="../media/image1231.png"/><Relationship Id="rId266" Type="http://schemas.openxmlformats.org/officeDocument/2006/relationships/image" Target="../media/image1239.png"/><Relationship Id="rId287" Type="http://schemas.openxmlformats.org/officeDocument/2006/relationships/customXml" Target="../ink/ink3273.xml"/><Relationship Id="rId30" Type="http://schemas.openxmlformats.org/officeDocument/2006/relationships/customXml" Target="../ink/ink3144.xml"/><Relationship Id="rId105" Type="http://schemas.openxmlformats.org/officeDocument/2006/relationships/image" Target="../media/image1161.png"/><Relationship Id="rId126" Type="http://schemas.openxmlformats.org/officeDocument/2006/relationships/customXml" Target="../ink/ink3192.xml"/><Relationship Id="rId147" Type="http://schemas.openxmlformats.org/officeDocument/2006/relationships/image" Target="../media/image1182.png"/><Relationship Id="rId168" Type="http://schemas.openxmlformats.org/officeDocument/2006/relationships/customXml" Target="../ink/ink3213.xml"/><Relationship Id="rId312" Type="http://schemas.openxmlformats.org/officeDocument/2006/relationships/image" Target="../media/image1261.png"/><Relationship Id="rId51" Type="http://schemas.openxmlformats.org/officeDocument/2006/relationships/image" Target="../media/image1134.png"/><Relationship Id="rId72" Type="http://schemas.openxmlformats.org/officeDocument/2006/relationships/customXml" Target="../ink/ink3165.xml"/><Relationship Id="rId93" Type="http://schemas.openxmlformats.org/officeDocument/2006/relationships/image" Target="../media/image1155.png"/><Relationship Id="rId189" Type="http://schemas.openxmlformats.org/officeDocument/2006/relationships/image" Target="../media/image1203.png"/><Relationship Id="rId3" Type="http://schemas.openxmlformats.org/officeDocument/2006/relationships/image" Target="../media/image1110.png"/><Relationship Id="rId214" Type="http://schemas.openxmlformats.org/officeDocument/2006/relationships/customXml" Target="../ink/ink3236.xml"/><Relationship Id="rId235" Type="http://schemas.openxmlformats.org/officeDocument/2006/relationships/image" Target="../media/image1226.png"/><Relationship Id="rId256" Type="http://schemas.openxmlformats.org/officeDocument/2006/relationships/image" Target="../media/image1235.png"/><Relationship Id="rId277" Type="http://schemas.openxmlformats.org/officeDocument/2006/relationships/customXml" Target="../ink/ink3268.xml"/><Relationship Id="rId298" Type="http://schemas.openxmlformats.org/officeDocument/2006/relationships/image" Target="../media/image1254.png"/><Relationship Id="rId116" Type="http://schemas.openxmlformats.org/officeDocument/2006/relationships/customXml" Target="../ink/ink3187.xml"/><Relationship Id="rId137" Type="http://schemas.openxmlformats.org/officeDocument/2006/relationships/image" Target="../media/image1177.png"/><Relationship Id="rId158" Type="http://schemas.openxmlformats.org/officeDocument/2006/relationships/customXml" Target="../ink/ink3208.xml"/><Relationship Id="rId302" Type="http://schemas.openxmlformats.org/officeDocument/2006/relationships/image" Target="../media/image1256.png"/><Relationship Id="rId323" Type="http://schemas.openxmlformats.org/officeDocument/2006/relationships/customXml" Target="../ink/ink3291.xml"/><Relationship Id="rId20" Type="http://schemas.openxmlformats.org/officeDocument/2006/relationships/customXml" Target="../ink/ink3139.xml"/><Relationship Id="rId41" Type="http://schemas.openxmlformats.org/officeDocument/2006/relationships/image" Target="../media/image1129.png"/><Relationship Id="rId62" Type="http://schemas.openxmlformats.org/officeDocument/2006/relationships/customXml" Target="../ink/ink3160.xml"/><Relationship Id="rId83" Type="http://schemas.openxmlformats.org/officeDocument/2006/relationships/image" Target="../media/image1150.png"/><Relationship Id="rId179" Type="http://schemas.openxmlformats.org/officeDocument/2006/relationships/image" Target="../media/image1198.png"/><Relationship Id="rId190" Type="http://schemas.openxmlformats.org/officeDocument/2006/relationships/customXml" Target="../ink/ink3224.xml"/><Relationship Id="rId204" Type="http://schemas.openxmlformats.org/officeDocument/2006/relationships/customXml" Target="../ink/ink3231.xml"/><Relationship Id="rId225" Type="http://schemas.openxmlformats.org/officeDocument/2006/relationships/image" Target="../media/image1221.png"/><Relationship Id="rId246" Type="http://schemas.openxmlformats.org/officeDocument/2006/relationships/customXml" Target="../ink/ink3252.xml"/><Relationship Id="rId267" Type="http://schemas.openxmlformats.org/officeDocument/2006/relationships/customXml" Target="../ink/ink3263.xml"/><Relationship Id="rId288" Type="http://schemas.openxmlformats.org/officeDocument/2006/relationships/image" Target="../media/image1249.png"/><Relationship Id="rId106" Type="http://schemas.openxmlformats.org/officeDocument/2006/relationships/customXml" Target="../ink/ink3182.xml"/><Relationship Id="rId127" Type="http://schemas.openxmlformats.org/officeDocument/2006/relationships/image" Target="../media/image1172.png"/><Relationship Id="rId313" Type="http://schemas.openxmlformats.org/officeDocument/2006/relationships/customXml" Target="../ink/ink3286.xml"/><Relationship Id="rId10" Type="http://schemas.openxmlformats.org/officeDocument/2006/relationships/customXml" Target="../ink/ink3134.xml"/><Relationship Id="rId31" Type="http://schemas.openxmlformats.org/officeDocument/2006/relationships/image" Target="../media/image1124.png"/><Relationship Id="rId52" Type="http://schemas.openxmlformats.org/officeDocument/2006/relationships/customXml" Target="../ink/ink3155.xml"/><Relationship Id="rId73" Type="http://schemas.openxmlformats.org/officeDocument/2006/relationships/image" Target="../media/image1145.png"/><Relationship Id="rId94" Type="http://schemas.openxmlformats.org/officeDocument/2006/relationships/customXml" Target="../ink/ink3176.xml"/><Relationship Id="rId148" Type="http://schemas.openxmlformats.org/officeDocument/2006/relationships/customXml" Target="../ink/ink3203.xml"/><Relationship Id="rId169" Type="http://schemas.openxmlformats.org/officeDocument/2006/relationships/image" Target="../media/image1193.png"/><Relationship Id="rId4" Type="http://schemas.openxmlformats.org/officeDocument/2006/relationships/customXml" Target="../ink/ink3131.xml"/><Relationship Id="rId180" Type="http://schemas.openxmlformats.org/officeDocument/2006/relationships/customXml" Target="../ink/ink3219.xml"/><Relationship Id="rId215" Type="http://schemas.openxmlformats.org/officeDocument/2006/relationships/image" Target="../media/image1216.png"/><Relationship Id="rId236" Type="http://schemas.openxmlformats.org/officeDocument/2006/relationships/customXml" Target="../ink/ink3247.xml"/><Relationship Id="rId257" Type="http://schemas.openxmlformats.org/officeDocument/2006/relationships/customXml" Target="../ink/ink3258.xml"/><Relationship Id="rId278" Type="http://schemas.openxmlformats.org/officeDocument/2006/relationships/image" Target="../media/image1244.png"/><Relationship Id="rId303" Type="http://schemas.openxmlformats.org/officeDocument/2006/relationships/customXml" Target="../ink/ink3281.xml"/><Relationship Id="rId42" Type="http://schemas.openxmlformats.org/officeDocument/2006/relationships/customXml" Target="../ink/ink3150.xml"/><Relationship Id="rId84" Type="http://schemas.openxmlformats.org/officeDocument/2006/relationships/customXml" Target="../ink/ink3171.xml"/><Relationship Id="rId138" Type="http://schemas.openxmlformats.org/officeDocument/2006/relationships/customXml" Target="../ink/ink3198.xml"/><Relationship Id="rId191" Type="http://schemas.openxmlformats.org/officeDocument/2006/relationships/image" Target="../media/image1204.png"/><Relationship Id="rId205" Type="http://schemas.openxmlformats.org/officeDocument/2006/relationships/image" Target="../media/image1211.png"/><Relationship Id="rId247" Type="http://schemas.openxmlformats.org/officeDocument/2006/relationships/image" Target="../media/image71.png"/><Relationship Id="rId107" Type="http://schemas.openxmlformats.org/officeDocument/2006/relationships/image" Target="../media/image1162.png"/><Relationship Id="rId289" Type="http://schemas.openxmlformats.org/officeDocument/2006/relationships/customXml" Target="../ink/ink3274.xml"/><Relationship Id="rId11" Type="http://schemas.openxmlformats.org/officeDocument/2006/relationships/image" Target="../media/image1114.png"/><Relationship Id="rId53" Type="http://schemas.openxmlformats.org/officeDocument/2006/relationships/image" Target="../media/image1135.png"/><Relationship Id="rId149" Type="http://schemas.openxmlformats.org/officeDocument/2006/relationships/image" Target="../media/image1183.png"/><Relationship Id="rId314" Type="http://schemas.openxmlformats.org/officeDocument/2006/relationships/image" Target="../media/image1262.png"/><Relationship Id="rId95" Type="http://schemas.openxmlformats.org/officeDocument/2006/relationships/image" Target="../media/image1156.png"/><Relationship Id="rId160" Type="http://schemas.openxmlformats.org/officeDocument/2006/relationships/customXml" Target="../ink/ink3209.xml"/><Relationship Id="rId216" Type="http://schemas.openxmlformats.org/officeDocument/2006/relationships/customXml" Target="../ink/ink3237.xml"/><Relationship Id="rId258" Type="http://schemas.openxmlformats.org/officeDocument/2006/relationships/image" Target="../media/image1236.png"/><Relationship Id="rId22" Type="http://schemas.openxmlformats.org/officeDocument/2006/relationships/customXml" Target="../ink/ink3140.xml"/><Relationship Id="rId64" Type="http://schemas.openxmlformats.org/officeDocument/2006/relationships/customXml" Target="../ink/ink3161.xml"/><Relationship Id="rId118" Type="http://schemas.openxmlformats.org/officeDocument/2006/relationships/customXml" Target="../ink/ink3188.xml"/><Relationship Id="rId325" Type="http://schemas.openxmlformats.org/officeDocument/2006/relationships/customXml" Target="../ink/ink3292.xml"/><Relationship Id="rId171" Type="http://schemas.openxmlformats.org/officeDocument/2006/relationships/image" Target="../media/image1194.png"/><Relationship Id="rId227" Type="http://schemas.openxmlformats.org/officeDocument/2006/relationships/image" Target="../media/image1222.png"/><Relationship Id="rId269" Type="http://schemas.openxmlformats.org/officeDocument/2006/relationships/customXml" Target="../ink/ink3264.xml"/><Relationship Id="rId33" Type="http://schemas.openxmlformats.org/officeDocument/2006/relationships/image" Target="../media/image1125.png"/><Relationship Id="rId129" Type="http://schemas.openxmlformats.org/officeDocument/2006/relationships/image" Target="../media/image1173.png"/><Relationship Id="rId280" Type="http://schemas.openxmlformats.org/officeDocument/2006/relationships/image" Target="../media/image1245.png"/><Relationship Id="rId75" Type="http://schemas.openxmlformats.org/officeDocument/2006/relationships/image" Target="../media/image1146.png"/><Relationship Id="rId140" Type="http://schemas.openxmlformats.org/officeDocument/2006/relationships/customXml" Target="../ink/ink3199.xml"/><Relationship Id="rId182" Type="http://schemas.openxmlformats.org/officeDocument/2006/relationships/customXml" Target="../ink/ink3220.xml"/><Relationship Id="rId6" Type="http://schemas.openxmlformats.org/officeDocument/2006/relationships/customXml" Target="../ink/ink3132.xml"/><Relationship Id="rId238" Type="http://schemas.openxmlformats.org/officeDocument/2006/relationships/customXml" Target="../ink/ink3248.xml"/><Relationship Id="rId291" Type="http://schemas.openxmlformats.org/officeDocument/2006/relationships/customXml" Target="../ink/ink3275.xml"/><Relationship Id="rId305" Type="http://schemas.openxmlformats.org/officeDocument/2006/relationships/customXml" Target="../ink/ink3282.xml"/><Relationship Id="rId44" Type="http://schemas.openxmlformats.org/officeDocument/2006/relationships/customXml" Target="../ink/ink3151.xml"/><Relationship Id="rId86" Type="http://schemas.openxmlformats.org/officeDocument/2006/relationships/customXml" Target="../ink/ink3172.xml"/><Relationship Id="rId151" Type="http://schemas.openxmlformats.org/officeDocument/2006/relationships/image" Target="../media/image1184.png"/><Relationship Id="rId193" Type="http://schemas.openxmlformats.org/officeDocument/2006/relationships/image" Target="../media/image1205.png"/><Relationship Id="rId207" Type="http://schemas.openxmlformats.org/officeDocument/2006/relationships/image" Target="../media/image1212.png"/><Relationship Id="rId249" Type="http://schemas.openxmlformats.org/officeDocument/2006/relationships/image" Target="../media/image1232.png"/><Relationship Id="rId13" Type="http://schemas.openxmlformats.org/officeDocument/2006/relationships/image" Target="../media/image1115.png"/><Relationship Id="rId109" Type="http://schemas.openxmlformats.org/officeDocument/2006/relationships/image" Target="../media/image1163.png"/><Relationship Id="rId260" Type="http://schemas.openxmlformats.org/officeDocument/2006/relationships/image" Target="../media/image1036.png"/><Relationship Id="rId316" Type="http://schemas.openxmlformats.org/officeDocument/2006/relationships/image" Target="../media/image1263.png"/><Relationship Id="rId55" Type="http://schemas.openxmlformats.org/officeDocument/2006/relationships/image" Target="../media/image1136.png"/><Relationship Id="rId97" Type="http://schemas.openxmlformats.org/officeDocument/2006/relationships/image" Target="../media/image1157.png"/><Relationship Id="rId120" Type="http://schemas.openxmlformats.org/officeDocument/2006/relationships/customXml" Target="../ink/ink3189.xml"/></Relationships>
</file>

<file path=ppt/slides/_rels/slide55.xml.rels><?xml version="1.0" encoding="UTF-8" standalone="yes"?>
<Relationships xmlns="http://schemas.openxmlformats.org/package/2006/relationships"><Relationship Id="rId8" Type="http://schemas.openxmlformats.org/officeDocument/2006/relationships/customXml" Target="../ink/ink3297.xml"/><Relationship Id="rId13" Type="http://schemas.openxmlformats.org/officeDocument/2006/relationships/image" Target="../media/image1275.png"/><Relationship Id="rId18" Type="http://schemas.openxmlformats.org/officeDocument/2006/relationships/customXml" Target="../ink/ink3302.xml"/><Relationship Id="rId3" Type="http://schemas.openxmlformats.org/officeDocument/2006/relationships/image" Target="../media/image1270.png"/><Relationship Id="rId21" Type="http://schemas.openxmlformats.org/officeDocument/2006/relationships/image" Target="../media/image1279.png"/><Relationship Id="rId7" Type="http://schemas.openxmlformats.org/officeDocument/2006/relationships/image" Target="../media/image1272.png"/><Relationship Id="rId12" Type="http://schemas.openxmlformats.org/officeDocument/2006/relationships/customXml" Target="../ink/ink3299.xml"/><Relationship Id="rId17" Type="http://schemas.openxmlformats.org/officeDocument/2006/relationships/image" Target="../media/image1277.png"/><Relationship Id="rId2" Type="http://schemas.openxmlformats.org/officeDocument/2006/relationships/customXml" Target="../ink/ink3294.xml"/><Relationship Id="rId16" Type="http://schemas.openxmlformats.org/officeDocument/2006/relationships/customXml" Target="../ink/ink3301.xml"/><Relationship Id="rId20" Type="http://schemas.openxmlformats.org/officeDocument/2006/relationships/customXml" Target="../ink/ink3303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296.xml"/><Relationship Id="rId11" Type="http://schemas.openxmlformats.org/officeDocument/2006/relationships/image" Target="../media/image1274.png"/><Relationship Id="rId5" Type="http://schemas.openxmlformats.org/officeDocument/2006/relationships/image" Target="../media/image1271.png"/><Relationship Id="rId15" Type="http://schemas.openxmlformats.org/officeDocument/2006/relationships/image" Target="../media/image1276.png"/><Relationship Id="rId23" Type="http://schemas.openxmlformats.org/officeDocument/2006/relationships/image" Target="../media/image1280.png"/><Relationship Id="rId10" Type="http://schemas.openxmlformats.org/officeDocument/2006/relationships/customXml" Target="../ink/ink3298.xml"/><Relationship Id="rId19" Type="http://schemas.openxmlformats.org/officeDocument/2006/relationships/image" Target="../media/image1278.png"/><Relationship Id="rId4" Type="http://schemas.openxmlformats.org/officeDocument/2006/relationships/customXml" Target="../ink/ink3295.xml"/><Relationship Id="rId9" Type="http://schemas.openxmlformats.org/officeDocument/2006/relationships/image" Target="../media/image1273.png"/><Relationship Id="rId14" Type="http://schemas.openxmlformats.org/officeDocument/2006/relationships/customXml" Target="../ink/ink3300.xml"/><Relationship Id="rId22" Type="http://schemas.openxmlformats.org/officeDocument/2006/relationships/customXml" Target="../ink/ink3304.xml"/></Relationships>
</file>

<file path=ppt/slides/_rels/slide56.xml.rels><?xml version="1.0" encoding="UTF-8" standalone="yes"?>
<Relationships xmlns="http://schemas.openxmlformats.org/package/2006/relationships"><Relationship Id="rId13" Type="http://schemas.openxmlformats.org/officeDocument/2006/relationships/image" Target="../media/image1275.png"/><Relationship Id="rId18" Type="http://schemas.openxmlformats.org/officeDocument/2006/relationships/customXml" Target="../ink/ink3313.xml"/><Relationship Id="rId26" Type="http://schemas.openxmlformats.org/officeDocument/2006/relationships/customXml" Target="../ink/ink3317.xml"/><Relationship Id="rId3" Type="http://schemas.openxmlformats.org/officeDocument/2006/relationships/image" Target="../media/image1270.png"/><Relationship Id="rId21" Type="http://schemas.openxmlformats.org/officeDocument/2006/relationships/image" Target="../media/image1282.png"/><Relationship Id="rId34" Type="http://schemas.openxmlformats.org/officeDocument/2006/relationships/customXml" Target="../ink/ink3321.xml"/><Relationship Id="rId7" Type="http://schemas.openxmlformats.org/officeDocument/2006/relationships/image" Target="../media/image1272.png"/><Relationship Id="rId12" Type="http://schemas.openxmlformats.org/officeDocument/2006/relationships/customXml" Target="../ink/ink3310.xml"/><Relationship Id="rId17" Type="http://schemas.openxmlformats.org/officeDocument/2006/relationships/image" Target="../media/image1277.png"/><Relationship Id="rId25" Type="http://schemas.openxmlformats.org/officeDocument/2006/relationships/image" Target="../media/image1284.png"/><Relationship Id="rId33" Type="http://schemas.openxmlformats.org/officeDocument/2006/relationships/image" Target="../media/image1279.png"/><Relationship Id="rId2" Type="http://schemas.openxmlformats.org/officeDocument/2006/relationships/customXml" Target="../ink/ink3305.xml"/><Relationship Id="rId16" Type="http://schemas.openxmlformats.org/officeDocument/2006/relationships/customXml" Target="../ink/ink3312.xml"/><Relationship Id="rId20" Type="http://schemas.openxmlformats.org/officeDocument/2006/relationships/customXml" Target="../ink/ink3314.xml"/><Relationship Id="rId29" Type="http://schemas.openxmlformats.org/officeDocument/2006/relationships/image" Target="../media/image1286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307.xml"/><Relationship Id="rId11" Type="http://schemas.openxmlformats.org/officeDocument/2006/relationships/image" Target="../media/image1274.png"/><Relationship Id="rId24" Type="http://schemas.openxmlformats.org/officeDocument/2006/relationships/customXml" Target="../ink/ink3316.xml"/><Relationship Id="rId32" Type="http://schemas.openxmlformats.org/officeDocument/2006/relationships/customXml" Target="../ink/ink3320.xml"/><Relationship Id="rId5" Type="http://schemas.openxmlformats.org/officeDocument/2006/relationships/image" Target="../media/image1271.png"/><Relationship Id="rId15" Type="http://schemas.openxmlformats.org/officeDocument/2006/relationships/image" Target="../media/image1276.png"/><Relationship Id="rId23" Type="http://schemas.openxmlformats.org/officeDocument/2006/relationships/image" Target="../media/image1283.png"/><Relationship Id="rId28" Type="http://schemas.openxmlformats.org/officeDocument/2006/relationships/customXml" Target="../ink/ink3318.xml"/><Relationship Id="rId10" Type="http://schemas.openxmlformats.org/officeDocument/2006/relationships/customXml" Target="../ink/ink3309.xml"/><Relationship Id="rId19" Type="http://schemas.openxmlformats.org/officeDocument/2006/relationships/image" Target="../media/image1281.png"/><Relationship Id="rId31" Type="http://schemas.openxmlformats.org/officeDocument/2006/relationships/image" Target="../media/image1278.png"/><Relationship Id="rId4" Type="http://schemas.openxmlformats.org/officeDocument/2006/relationships/customXml" Target="../ink/ink3306.xml"/><Relationship Id="rId9" Type="http://schemas.openxmlformats.org/officeDocument/2006/relationships/image" Target="../media/image1273.png"/><Relationship Id="rId14" Type="http://schemas.openxmlformats.org/officeDocument/2006/relationships/customXml" Target="../ink/ink3311.xml"/><Relationship Id="rId22" Type="http://schemas.openxmlformats.org/officeDocument/2006/relationships/customXml" Target="../ink/ink3315.xml"/><Relationship Id="rId27" Type="http://schemas.openxmlformats.org/officeDocument/2006/relationships/image" Target="../media/image1285.png"/><Relationship Id="rId30" Type="http://schemas.openxmlformats.org/officeDocument/2006/relationships/customXml" Target="../ink/ink3319.xml"/><Relationship Id="rId35" Type="http://schemas.openxmlformats.org/officeDocument/2006/relationships/image" Target="../media/image1280.png"/><Relationship Id="rId8" Type="http://schemas.openxmlformats.org/officeDocument/2006/relationships/customXml" Target="../ink/ink3308.xml"/></Relationships>
</file>

<file path=ppt/slides/_rels/slide57.xml.rels><?xml version="1.0" encoding="UTF-8" standalone="yes"?>
<Relationships xmlns="http://schemas.openxmlformats.org/package/2006/relationships"><Relationship Id="rId13" Type="http://schemas.openxmlformats.org/officeDocument/2006/relationships/image" Target="../media/image1275.png"/><Relationship Id="rId18" Type="http://schemas.openxmlformats.org/officeDocument/2006/relationships/customXml" Target="../ink/ink3330.xml"/><Relationship Id="rId26" Type="http://schemas.openxmlformats.org/officeDocument/2006/relationships/customXml" Target="../ink/ink3334.xml"/><Relationship Id="rId39" Type="http://schemas.openxmlformats.org/officeDocument/2006/relationships/image" Target="../media/image1291.png"/><Relationship Id="rId21" Type="http://schemas.openxmlformats.org/officeDocument/2006/relationships/image" Target="../media/image1282.png"/><Relationship Id="rId34" Type="http://schemas.openxmlformats.org/officeDocument/2006/relationships/customXml" Target="../ink/ink3338.xml"/><Relationship Id="rId42" Type="http://schemas.openxmlformats.org/officeDocument/2006/relationships/customXml" Target="../ink/ink3342.xml"/><Relationship Id="rId47" Type="http://schemas.openxmlformats.org/officeDocument/2006/relationships/image" Target="../media/image1295.png"/><Relationship Id="rId50" Type="http://schemas.openxmlformats.org/officeDocument/2006/relationships/customXml" Target="../ink/ink3346.xml"/><Relationship Id="rId55" Type="http://schemas.openxmlformats.org/officeDocument/2006/relationships/image" Target="../media/image1280.png"/><Relationship Id="rId7" Type="http://schemas.openxmlformats.org/officeDocument/2006/relationships/image" Target="../media/image1272.png"/><Relationship Id="rId2" Type="http://schemas.openxmlformats.org/officeDocument/2006/relationships/customXml" Target="../ink/ink3322.xml"/><Relationship Id="rId16" Type="http://schemas.openxmlformats.org/officeDocument/2006/relationships/customXml" Target="../ink/ink3329.xml"/><Relationship Id="rId29" Type="http://schemas.openxmlformats.org/officeDocument/2006/relationships/image" Target="../media/image1286.png"/><Relationship Id="rId11" Type="http://schemas.openxmlformats.org/officeDocument/2006/relationships/image" Target="../media/image1274.png"/><Relationship Id="rId24" Type="http://schemas.openxmlformats.org/officeDocument/2006/relationships/customXml" Target="../ink/ink3333.xml"/><Relationship Id="rId32" Type="http://schemas.openxmlformats.org/officeDocument/2006/relationships/customXml" Target="../ink/ink3337.xml"/><Relationship Id="rId37" Type="http://schemas.openxmlformats.org/officeDocument/2006/relationships/image" Target="../media/image1290.png"/><Relationship Id="rId40" Type="http://schemas.openxmlformats.org/officeDocument/2006/relationships/customXml" Target="../ink/ink3341.xml"/><Relationship Id="rId45" Type="http://schemas.openxmlformats.org/officeDocument/2006/relationships/image" Target="../media/image1294.png"/><Relationship Id="rId53" Type="http://schemas.openxmlformats.org/officeDocument/2006/relationships/image" Target="../media/image1279.png"/><Relationship Id="rId5" Type="http://schemas.openxmlformats.org/officeDocument/2006/relationships/image" Target="../media/image1271.png"/><Relationship Id="rId10" Type="http://schemas.openxmlformats.org/officeDocument/2006/relationships/customXml" Target="../ink/ink3326.xml"/><Relationship Id="rId19" Type="http://schemas.openxmlformats.org/officeDocument/2006/relationships/image" Target="../media/image1281.png"/><Relationship Id="rId31" Type="http://schemas.openxmlformats.org/officeDocument/2006/relationships/image" Target="../media/image1287.png"/><Relationship Id="rId44" Type="http://schemas.openxmlformats.org/officeDocument/2006/relationships/customXml" Target="../ink/ink3343.xml"/><Relationship Id="rId52" Type="http://schemas.openxmlformats.org/officeDocument/2006/relationships/customXml" Target="../ink/ink3347.xml"/><Relationship Id="rId4" Type="http://schemas.openxmlformats.org/officeDocument/2006/relationships/customXml" Target="../ink/ink3323.xml"/><Relationship Id="rId9" Type="http://schemas.openxmlformats.org/officeDocument/2006/relationships/image" Target="../media/image1273.png"/><Relationship Id="rId14" Type="http://schemas.openxmlformats.org/officeDocument/2006/relationships/customXml" Target="../ink/ink3328.xml"/><Relationship Id="rId22" Type="http://schemas.openxmlformats.org/officeDocument/2006/relationships/customXml" Target="../ink/ink3332.xml"/><Relationship Id="rId27" Type="http://schemas.openxmlformats.org/officeDocument/2006/relationships/image" Target="../media/image1285.png"/><Relationship Id="rId30" Type="http://schemas.openxmlformats.org/officeDocument/2006/relationships/customXml" Target="../ink/ink3336.xml"/><Relationship Id="rId35" Type="http://schemas.openxmlformats.org/officeDocument/2006/relationships/image" Target="../media/image1289.png"/><Relationship Id="rId43" Type="http://schemas.openxmlformats.org/officeDocument/2006/relationships/image" Target="../media/image1293.png"/><Relationship Id="rId48" Type="http://schemas.openxmlformats.org/officeDocument/2006/relationships/customXml" Target="../ink/ink3345.xml"/><Relationship Id="rId8" Type="http://schemas.openxmlformats.org/officeDocument/2006/relationships/customXml" Target="../ink/ink3325.xml"/><Relationship Id="rId51" Type="http://schemas.openxmlformats.org/officeDocument/2006/relationships/image" Target="../media/image1278.png"/><Relationship Id="rId3" Type="http://schemas.openxmlformats.org/officeDocument/2006/relationships/image" Target="../media/image1270.png"/><Relationship Id="rId12" Type="http://schemas.openxmlformats.org/officeDocument/2006/relationships/customXml" Target="../ink/ink3327.xml"/><Relationship Id="rId17" Type="http://schemas.openxmlformats.org/officeDocument/2006/relationships/image" Target="../media/image1277.png"/><Relationship Id="rId25" Type="http://schemas.openxmlformats.org/officeDocument/2006/relationships/image" Target="../media/image1284.png"/><Relationship Id="rId33" Type="http://schemas.openxmlformats.org/officeDocument/2006/relationships/image" Target="../media/image1288.png"/><Relationship Id="rId38" Type="http://schemas.openxmlformats.org/officeDocument/2006/relationships/customXml" Target="../ink/ink3340.xml"/><Relationship Id="rId46" Type="http://schemas.openxmlformats.org/officeDocument/2006/relationships/customXml" Target="../ink/ink3344.xml"/><Relationship Id="rId20" Type="http://schemas.openxmlformats.org/officeDocument/2006/relationships/customXml" Target="../ink/ink3331.xml"/><Relationship Id="rId41" Type="http://schemas.openxmlformats.org/officeDocument/2006/relationships/image" Target="../media/image1292.png"/><Relationship Id="rId54" Type="http://schemas.openxmlformats.org/officeDocument/2006/relationships/customXml" Target="../ink/ink3348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324.xml"/><Relationship Id="rId15" Type="http://schemas.openxmlformats.org/officeDocument/2006/relationships/image" Target="../media/image1276.png"/><Relationship Id="rId23" Type="http://schemas.openxmlformats.org/officeDocument/2006/relationships/image" Target="../media/image1283.png"/><Relationship Id="rId28" Type="http://schemas.openxmlformats.org/officeDocument/2006/relationships/customXml" Target="../ink/ink3335.xml"/><Relationship Id="rId36" Type="http://schemas.openxmlformats.org/officeDocument/2006/relationships/customXml" Target="../ink/ink3339.xml"/><Relationship Id="rId49" Type="http://schemas.openxmlformats.org/officeDocument/2006/relationships/image" Target="../media/image1296.png"/></Relationships>
</file>

<file path=ppt/slides/_rels/slide58.xml.rels><?xml version="1.0" encoding="UTF-8" standalone="yes"?>
<Relationships xmlns="http://schemas.openxmlformats.org/package/2006/relationships"><Relationship Id="rId13" Type="http://schemas.openxmlformats.org/officeDocument/2006/relationships/image" Target="../media/image1275.png"/><Relationship Id="rId18" Type="http://schemas.openxmlformats.org/officeDocument/2006/relationships/customXml" Target="../ink/ink3357.xml"/><Relationship Id="rId26" Type="http://schemas.openxmlformats.org/officeDocument/2006/relationships/customXml" Target="../ink/ink3361.xml"/><Relationship Id="rId39" Type="http://schemas.openxmlformats.org/officeDocument/2006/relationships/image" Target="../media/image1291.png"/><Relationship Id="rId21" Type="http://schemas.openxmlformats.org/officeDocument/2006/relationships/image" Target="../media/image1282.png"/><Relationship Id="rId34" Type="http://schemas.openxmlformats.org/officeDocument/2006/relationships/customXml" Target="../ink/ink3365.xml"/><Relationship Id="rId42" Type="http://schemas.openxmlformats.org/officeDocument/2006/relationships/customXml" Target="../ink/ink3369.xml"/><Relationship Id="rId47" Type="http://schemas.openxmlformats.org/officeDocument/2006/relationships/image" Target="../media/image1295.png"/><Relationship Id="rId50" Type="http://schemas.openxmlformats.org/officeDocument/2006/relationships/customXml" Target="../ink/ink3373.xml"/><Relationship Id="rId55" Type="http://schemas.openxmlformats.org/officeDocument/2006/relationships/image" Target="../media/image1279.png"/><Relationship Id="rId7" Type="http://schemas.openxmlformats.org/officeDocument/2006/relationships/image" Target="../media/image1272.png"/><Relationship Id="rId2" Type="http://schemas.openxmlformats.org/officeDocument/2006/relationships/customXml" Target="../ink/ink3349.xml"/><Relationship Id="rId16" Type="http://schemas.openxmlformats.org/officeDocument/2006/relationships/customXml" Target="../ink/ink3356.xml"/><Relationship Id="rId29" Type="http://schemas.openxmlformats.org/officeDocument/2006/relationships/image" Target="../media/image1286.png"/><Relationship Id="rId11" Type="http://schemas.openxmlformats.org/officeDocument/2006/relationships/image" Target="../media/image1274.png"/><Relationship Id="rId24" Type="http://schemas.openxmlformats.org/officeDocument/2006/relationships/customXml" Target="../ink/ink3360.xml"/><Relationship Id="rId32" Type="http://schemas.openxmlformats.org/officeDocument/2006/relationships/customXml" Target="../ink/ink3364.xml"/><Relationship Id="rId37" Type="http://schemas.openxmlformats.org/officeDocument/2006/relationships/image" Target="../media/image1290.png"/><Relationship Id="rId40" Type="http://schemas.openxmlformats.org/officeDocument/2006/relationships/customXml" Target="../ink/ink3368.xml"/><Relationship Id="rId45" Type="http://schemas.openxmlformats.org/officeDocument/2006/relationships/image" Target="../media/image1294.png"/><Relationship Id="rId53" Type="http://schemas.openxmlformats.org/officeDocument/2006/relationships/image" Target="../media/image1278.png"/><Relationship Id="rId5" Type="http://schemas.openxmlformats.org/officeDocument/2006/relationships/image" Target="../media/image1271.png"/><Relationship Id="rId19" Type="http://schemas.openxmlformats.org/officeDocument/2006/relationships/image" Target="../media/image1281.png"/><Relationship Id="rId4" Type="http://schemas.openxmlformats.org/officeDocument/2006/relationships/customXml" Target="../ink/ink3350.xml"/><Relationship Id="rId9" Type="http://schemas.openxmlformats.org/officeDocument/2006/relationships/image" Target="../media/image1273.png"/><Relationship Id="rId14" Type="http://schemas.openxmlformats.org/officeDocument/2006/relationships/customXml" Target="../ink/ink3355.xml"/><Relationship Id="rId22" Type="http://schemas.openxmlformats.org/officeDocument/2006/relationships/customXml" Target="../ink/ink3359.xml"/><Relationship Id="rId27" Type="http://schemas.openxmlformats.org/officeDocument/2006/relationships/image" Target="../media/image1285.png"/><Relationship Id="rId30" Type="http://schemas.openxmlformats.org/officeDocument/2006/relationships/customXml" Target="../ink/ink3363.xml"/><Relationship Id="rId35" Type="http://schemas.openxmlformats.org/officeDocument/2006/relationships/image" Target="../media/image1289.png"/><Relationship Id="rId43" Type="http://schemas.openxmlformats.org/officeDocument/2006/relationships/image" Target="../media/image1293.png"/><Relationship Id="rId48" Type="http://schemas.openxmlformats.org/officeDocument/2006/relationships/customXml" Target="../ink/ink3372.xml"/><Relationship Id="rId56" Type="http://schemas.openxmlformats.org/officeDocument/2006/relationships/customXml" Target="../ink/ink3376.xml"/><Relationship Id="rId8" Type="http://schemas.openxmlformats.org/officeDocument/2006/relationships/customXml" Target="../ink/ink3352.xml"/><Relationship Id="rId51" Type="http://schemas.openxmlformats.org/officeDocument/2006/relationships/image" Target="../media/image1297.png"/><Relationship Id="rId3" Type="http://schemas.openxmlformats.org/officeDocument/2006/relationships/image" Target="../media/image1270.png"/><Relationship Id="rId12" Type="http://schemas.openxmlformats.org/officeDocument/2006/relationships/customXml" Target="../ink/ink3354.xml"/><Relationship Id="rId17" Type="http://schemas.openxmlformats.org/officeDocument/2006/relationships/image" Target="../media/image1277.png"/><Relationship Id="rId25" Type="http://schemas.openxmlformats.org/officeDocument/2006/relationships/image" Target="../media/image1284.png"/><Relationship Id="rId33" Type="http://schemas.openxmlformats.org/officeDocument/2006/relationships/image" Target="../media/image1288.png"/><Relationship Id="rId38" Type="http://schemas.openxmlformats.org/officeDocument/2006/relationships/customXml" Target="../ink/ink3367.xml"/><Relationship Id="rId46" Type="http://schemas.openxmlformats.org/officeDocument/2006/relationships/customXml" Target="../ink/ink3371.xml"/><Relationship Id="rId20" Type="http://schemas.openxmlformats.org/officeDocument/2006/relationships/customXml" Target="../ink/ink3358.xml"/><Relationship Id="rId41" Type="http://schemas.openxmlformats.org/officeDocument/2006/relationships/image" Target="../media/image1292.png"/><Relationship Id="rId54" Type="http://schemas.openxmlformats.org/officeDocument/2006/relationships/customXml" Target="../ink/ink3375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351.xml"/><Relationship Id="rId15" Type="http://schemas.openxmlformats.org/officeDocument/2006/relationships/image" Target="../media/image1276.png"/><Relationship Id="rId23" Type="http://schemas.openxmlformats.org/officeDocument/2006/relationships/image" Target="../media/image1283.png"/><Relationship Id="rId28" Type="http://schemas.openxmlformats.org/officeDocument/2006/relationships/customXml" Target="../ink/ink3362.xml"/><Relationship Id="rId36" Type="http://schemas.openxmlformats.org/officeDocument/2006/relationships/customXml" Target="../ink/ink3366.xml"/><Relationship Id="rId49" Type="http://schemas.openxmlformats.org/officeDocument/2006/relationships/image" Target="../media/image1296.png"/><Relationship Id="rId57" Type="http://schemas.openxmlformats.org/officeDocument/2006/relationships/image" Target="../media/image1280.png"/><Relationship Id="rId10" Type="http://schemas.openxmlformats.org/officeDocument/2006/relationships/customXml" Target="../ink/ink3353.xml"/><Relationship Id="rId31" Type="http://schemas.openxmlformats.org/officeDocument/2006/relationships/image" Target="../media/image1287.png"/><Relationship Id="rId44" Type="http://schemas.openxmlformats.org/officeDocument/2006/relationships/customXml" Target="../ink/ink3370.xml"/><Relationship Id="rId52" Type="http://schemas.openxmlformats.org/officeDocument/2006/relationships/customXml" Target="../ink/ink3374.xml"/></Relationships>
</file>

<file path=ppt/slides/_rels/slide59.xml.rels><?xml version="1.0" encoding="UTF-8" standalone="yes"?>
<Relationships xmlns="http://schemas.openxmlformats.org/package/2006/relationships"><Relationship Id="rId26" Type="http://schemas.openxmlformats.org/officeDocument/2006/relationships/customXml" Target="../ink/ink3389.xml"/><Relationship Id="rId21" Type="http://schemas.openxmlformats.org/officeDocument/2006/relationships/image" Target="../media/image1282.png"/><Relationship Id="rId34" Type="http://schemas.openxmlformats.org/officeDocument/2006/relationships/customXml" Target="../ink/ink3393.xml"/><Relationship Id="rId42" Type="http://schemas.openxmlformats.org/officeDocument/2006/relationships/customXml" Target="../ink/ink3397.xml"/><Relationship Id="rId47" Type="http://schemas.openxmlformats.org/officeDocument/2006/relationships/image" Target="../media/image1295.png"/><Relationship Id="rId50" Type="http://schemas.openxmlformats.org/officeDocument/2006/relationships/customXml" Target="../ink/ink3401.xml"/><Relationship Id="rId55" Type="http://schemas.openxmlformats.org/officeDocument/2006/relationships/image" Target="../media/image1299.png"/><Relationship Id="rId63" Type="http://schemas.openxmlformats.org/officeDocument/2006/relationships/image" Target="../media/image1278.png"/><Relationship Id="rId7" Type="http://schemas.openxmlformats.org/officeDocument/2006/relationships/image" Target="../media/image1272.png"/><Relationship Id="rId2" Type="http://schemas.openxmlformats.org/officeDocument/2006/relationships/customXml" Target="../ink/ink3377.xml"/><Relationship Id="rId16" Type="http://schemas.openxmlformats.org/officeDocument/2006/relationships/customXml" Target="../ink/ink3384.xml"/><Relationship Id="rId29" Type="http://schemas.openxmlformats.org/officeDocument/2006/relationships/image" Target="../media/image1286.png"/><Relationship Id="rId11" Type="http://schemas.openxmlformats.org/officeDocument/2006/relationships/image" Target="../media/image1274.png"/><Relationship Id="rId24" Type="http://schemas.openxmlformats.org/officeDocument/2006/relationships/customXml" Target="../ink/ink3388.xml"/><Relationship Id="rId32" Type="http://schemas.openxmlformats.org/officeDocument/2006/relationships/customXml" Target="../ink/ink3392.xml"/><Relationship Id="rId37" Type="http://schemas.openxmlformats.org/officeDocument/2006/relationships/image" Target="../media/image1290.png"/><Relationship Id="rId40" Type="http://schemas.openxmlformats.org/officeDocument/2006/relationships/customXml" Target="../ink/ink3396.xml"/><Relationship Id="rId45" Type="http://schemas.openxmlformats.org/officeDocument/2006/relationships/image" Target="../media/image1294.png"/><Relationship Id="rId53" Type="http://schemas.openxmlformats.org/officeDocument/2006/relationships/image" Target="../media/image1298.png"/><Relationship Id="rId58" Type="http://schemas.openxmlformats.org/officeDocument/2006/relationships/customXml" Target="../ink/ink3405.xml"/><Relationship Id="rId66" Type="http://schemas.openxmlformats.org/officeDocument/2006/relationships/customXml" Target="../ink/ink3409.xml"/><Relationship Id="rId5" Type="http://schemas.openxmlformats.org/officeDocument/2006/relationships/image" Target="../media/image1271.png"/><Relationship Id="rId61" Type="http://schemas.openxmlformats.org/officeDocument/2006/relationships/image" Target="../media/image1302.png"/><Relationship Id="rId19" Type="http://schemas.openxmlformats.org/officeDocument/2006/relationships/image" Target="../media/image1281.png"/><Relationship Id="rId14" Type="http://schemas.openxmlformats.org/officeDocument/2006/relationships/customXml" Target="../ink/ink3383.xml"/><Relationship Id="rId22" Type="http://schemas.openxmlformats.org/officeDocument/2006/relationships/customXml" Target="../ink/ink3387.xml"/><Relationship Id="rId27" Type="http://schemas.openxmlformats.org/officeDocument/2006/relationships/image" Target="../media/image1285.png"/><Relationship Id="rId30" Type="http://schemas.openxmlformats.org/officeDocument/2006/relationships/customXml" Target="../ink/ink3391.xml"/><Relationship Id="rId35" Type="http://schemas.openxmlformats.org/officeDocument/2006/relationships/image" Target="../media/image1289.png"/><Relationship Id="rId43" Type="http://schemas.openxmlformats.org/officeDocument/2006/relationships/image" Target="../media/image1293.png"/><Relationship Id="rId48" Type="http://schemas.openxmlformats.org/officeDocument/2006/relationships/customXml" Target="../ink/ink3400.xml"/><Relationship Id="rId56" Type="http://schemas.openxmlformats.org/officeDocument/2006/relationships/customXml" Target="../ink/ink3404.xml"/><Relationship Id="rId64" Type="http://schemas.openxmlformats.org/officeDocument/2006/relationships/customXml" Target="../ink/ink3408.xml"/><Relationship Id="rId8" Type="http://schemas.openxmlformats.org/officeDocument/2006/relationships/customXml" Target="../ink/ink3380.xml"/><Relationship Id="rId51" Type="http://schemas.openxmlformats.org/officeDocument/2006/relationships/image" Target="../media/image1297.png"/><Relationship Id="rId3" Type="http://schemas.openxmlformats.org/officeDocument/2006/relationships/image" Target="../media/image1270.png"/><Relationship Id="rId12" Type="http://schemas.openxmlformats.org/officeDocument/2006/relationships/customXml" Target="../ink/ink3382.xml"/><Relationship Id="rId17" Type="http://schemas.openxmlformats.org/officeDocument/2006/relationships/image" Target="../media/image1277.png"/><Relationship Id="rId25" Type="http://schemas.openxmlformats.org/officeDocument/2006/relationships/image" Target="../media/image1284.png"/><Relationship Id="rId33" Type="http://schemas.openxmlformats.org/officeDocument/2006/relationships/image" Target="../media/image1288.png"/><Relationship Id="rId38" Type="http://schemas.openxmlformats.org/officeDocument/2006/relationships/customXml" Target="../ink/ink3395.xml"/><Relationship Id="rId46" Type="http://schemas.openxmlformats.org/officeDocument/2006/relationships/customXml" Target="../ink/ink3399.xml"/><Relationship Id="rId59" Type="http://schemas.openxmlformats.org/officeDocument/2006/relationships/image" Target="../media/image1301.png"/><Relationship Id="rId67" Type="http://schemas.openxmlformats.org/officeDocument/2006/relationships/image" Target="../media/image1280.png"/><Relationship Id="rId20" Type="http://schemas.openxmlformats.org/officeDocument/2006/relationships/customXml" Target="../ink/ink3386.xml"/><Relationship Id="rId41" Type="http://schemas.openxmlformats.org/officeDocument/2006/relationships/image" Target="../media/image1292.png"/><Relationship Id="rId54" Type="http://schemas.openxmlformats.org/officeDocument/2006/relationships/customXml" Target="../ink/ink3403.xml"/><Relationship Id="rId62" Type="http://schemas.openxmlformats.org/officeDocument/2006/relationships/customXml" Target="../ink/ink3407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379.xml"/><Relationship Id="rId15" Type="http://schemas.openxmlformats.org/officeDocument/2006/relationships/image" Target="../media/image1276.png"/><Relationship Id="rId23" Type="http://schemas.openxmlformats.org/officeDocument/2006/relationships/image" Target="../media/image1283.png"/><Relationship Id="rId28" Type="http://schemas.openxmlformats.org/officeDocument/2006/relationships/customXml" Target="../ink/ink3390.xml"/><Relationship Id="rId36" Type="http://schemas.openxmlformats.org/officeDocument/2006/relationships/customXml" Target="../ink/ink3394.xml"/><Relationship Id="rId49" Type="http://schemas.openxmlformats.org/officeDocument/2006/relationships/image" Target="../media/image1296.png"/><Relationship Id="rId57" Type="http://schemas.openxmlformats.org/officeDocument/2006/relationships/image" Target="../media/image1300.png"/><Relationship Id="rId10" Type="http://schemas.openxmlformats.org/officeDocument/2006/relationships/customXml" Target="../ink/ink3381.xml"/><Relationship Id="rId31" Type="http://schemas.openxmlformats.org/officeDocument/2006/relationships/image" Target="../media/image1287.png"/><Relationship Id="rId44" Type="http://schemas.openxmlformats.org/officeDocument/2006/relationships/customXml" Target="../ink/ink3398.xml"/><Relationship Id="rId52" Type="http://schemas.openxmlformats.org/officeDocument/2006/relationships/customXml" Target="../ink/ink3402.xml"/><Relationship Id="rId60" Type="http://schemas.openxmlformats.org/officeDocument/2006/relationships/customXml" Target="../ink/ink3406.xml"/><Relationship Id="rId65" Type="http://schemas.openxmlformats.org/officeDocument/2006/relationships/image" Target="../media/image1279.png"/><Relationship Id="rId4" Type="http://schemas.openxmlformats.org/officeDocument/2006/relationships/customXml" Target="../ink/ink3378.xml"/><Relationship Id="rId9" Type="http://schemas.openxmlformats.org/officeDocument/2006/relationships/image" Target="../media/image1273.png"/><Relationship Id="rId13" Type="http://schemas.openxmlformats.org/officeDocument/2006/relationships/image" Target="../media/image1275.png"/><Relationship Id="rId18" Type="http://schemas.openxmlformats.org/officeDocument/2006/relationships/customXml" Target="../ink/ink3385.xml"/><Relationship Id="rId39" Type="http://schemas.openxmlformats.org/officeDocument/2006/relationships/image" Target="../media/image1291.png"/></Relationships>
</file>

<file path=ppt/slides/_rels/slide6.xml.rels><?xml version="1.0" encoding="UTF-8" standalone="yes"?>
<Relationships xmlns="http://schemas.openxmlformats.org/package/2006/relationships"><Relationship Id="rId26" Type="http://schemas.openxmlformats.org/officeDocument/2006/relationships/customXml" Target="../ink/ink77.xml"/><Relationship Id="rId21" Type="http://schemas.openxmlformats.org/officeDocument/2006/relationships/image" Target="../media/image741.png"/><Relationship Id="rId42" Type="http://schemas.openxmlformats.org/officeDocument/2006/relationships/customXml" Target="../ink/ink85.xml"/><Relationship Id="rId47" Type="http://schemas.openxmlformats.org/officeDocument/2006/relationships/image" Target="../media/image754.png"/><Relationship Id="rId63" Type="http://schemas.openxmlformats.org/officeDocument/2006/relationships/image" Target="../media/image761.png"/><Relationship Id="rId68" Type="http://schemas.openxmlformats.org/officeDocument/2006/relationships/customXml" Target="../ink/ink98.xml"/><Relationship Id="rId2" Type="http://schemas.openxmlformats.org/officeDocument/2006/relationships/customXml" Target="../ink/ink65.xml"/><Relationship Id="rId16" Type="http://schemas.openxmlformats.org/officeDocument/2006/relationships/customXml" Target="../ink/ink72.xml"/><Relationship Id="rId29" Type="http://schemas.openxmlformats.org/officeDocument/2006/relationships/image" Target="../media/image745.png"/><Relationship Id="rId11" Type="http://schemas.openxmlformats.org/officeDocument/2006/relationships/image" Target="../media/image736.png"/><Relationship Id="rId24" Type="http://schemas.openxmlformats.org/officeDocument/2006/relationships/customXml" Target="../ink/ink76.xml"/><Relationship Id="rId32" Type="http://schemas.openxmlformats.org/officeDocument/2006/relationships/customXml" Target="../ink/ink80.xml"/><Relationship Id="rId37" Type="http://schemas.openxmlformats.org/officeDocument/2006/relationships/image" Target="../media/image749.png"/><Relationship Id="rId40" Type="http://schemas.openxmlformats.org/officeDocument/2006/relationships/customXml" Target="../ink/ink84.xml"/><Relationship Id="rId45" Type="http://schemas.openxmlformats.org/officeDocument/2006/relationships/image" Target="../media/image753.png"/><Relationship Id="rId53" Type="http://schemas.openxmlformats.org/officeDocument/2006/relationships/image" Target="../media/image757.png"/><Relationship Id="rId58" Type="http://schemas.openxmlformats.org/officeDocument/2006/relationships/customXml" Target="../ink/ink93.xml"/><Relationship Id="rId66" Type="http://schemas.openxmlformats.org/officeDocument/2006/relationships/customXml" Target="../ink/ink97.xml"/><Relationship Id="rId5" Type="http://schemas.openxmlformats.org/officeDocument/2006/relationships/image" Target="../media/image733.png"/><Relationship Id="rId61" Type="http://schemas.openxmlformats.org/officeDocument/2006/relationships/image" Target="../media/image760.png"/><Relationship Id="rId19" Type="http://schemas.openxmlformats.org/officeDocument/2006/relationships/image" Target="../media/image740.png"/><Relationship Id="rId14" Type="http://schemas.openxmlformats.org/officeDocument/2006/relationships/customXml" Target="../ink/ink71.xml"/><Relationship Id="rId22" Type="http://schemas.openxmlformats.org/officeDocument/2006/relationships/customXml" Target="../ink/ink75.xml"/><Relationship Id="rId27" Type="http://schemas.openxmlformats.org/officeDocument/2006/relationships/image" Target="../media/image744.png"/><Relationship Id="rId30" Type="http://schemas.openxmlformats.org/officeDocument/2006/relationships/customXml" Target="../ink/ink79.xml"/><Relationship Id="rId35" Type="http://schemas.openxmlformats.org/officeDocument/2006/relationships/image" Target="../media/image748.png"/><Relationship Id="rId43" Type="http://schemas.openxmlformats.org/officeDocument/2006/relationships/image" Target="../media/image752.png"/><Relationship Id="rId48" Type="http://schemas.openxmlformats.org/officeDocument/2006/relationships/customXml" Target="../ink/ink88.xml"/><Relationship Id="rId56" Type="http://schemas.openxmlformats.org/officeDocument/2006/relationships/customXml" Target="../ink/ink92.xml"/><Relationship Id="rId64" Type="http://schemas.openxmlformats.org/officeDocument/2006/relationships/customXml" Target="../ink/ink96.xml"/><Relationship Id="rId69" Type="http://schemas.openxmlformats.org/officeDocument/2006/relationships/image" Target="../media/image764.png"/><Relationship Id="rId8" Type="http://schemas.openxmlformats.org/officeDocument/2006/relationships/customXml" Target="../ink/ink68.xml"/><Relationship Id="rId51" Type="http://schemas.openxmlformats.org/officeDocument/2006/relationships/image" Target="../media/image756.png"/><Relationship Id="rId72" Type="http://schemas.openxmlformats.org/officeDocument/2006/relationships/customXml" Target="../ink/ink100.xml"/><Relationship Id="rId3" Type="http://schemas.openxmlformats.org/officeDocument/2006/relationships/image" Target="../media/image732.png"/><Relationship Id="rId12" Type="http://schemas.openxmlformats.org/officeDocument/2006/relationships/customXml" Target="../ink/ink70.xml"/><Relationship Id="rId17" Type="http://schemas.openxmlformats.org/officeDocument/2006/relationships/image" Target="../media/image739.png"/><Relationship Id="rId25" Type="http://schemas.openxmlformats.org/officeDocument/2006/relationships/image" Target="../media/image743.png"/><Relationship Id="rId33" Type="http://schemas.openxmlformats.org/officeDocument/2006/relationships/image" Target="../media/image747.png"/><Relationship Id="rId38" Type="http://schemas.openxmlformats.org/officeDocument/2006/relationships/customXml" Target="../ink/ink83.xml"/><Relationship Id="rId46" Type="http://schemas.openxmlformats.org/officeDocument/2006/relationships/customXml" Target="../ink/ink87.xml"/><Relationship Id="rId59" Type="http://schemas.openxmlformats.org/officeDocument/2006/relationships/image" Target="../media/image759.png"/><Relationship Id="rId67" Type="http://schemas.openxmlformats.org/officeDocument/2006/relationships/image" Target="../media/image763.png"/><Relationship Id="rId20" Type="http://schemas.openxmlformats.org/officeDocument/2006/relationships/customXml" Target="../ink/ink74.xml"/><Relationship Id="rId41" Type="http://schemas.openxmlformats.org/officeDocument/2006/relationships/image" Target="../media/image751.png"/><Relationship Id="rId54" Type="http://schemas.openxmlformats.org/officeDocument/2006/relationships/customXml" Target="../ink/ink91.xml"/><Relationship Id="rId62" Type="http://schemas.openxmlformats.org/officeDocument/2006/relationships/customXml" Target="../ink/ink95.xml"/><Relationship Id="rId70" Type="http://schemas.openxmlformats.org/officeDocument/2006/relationships/customXml" Target="../ink/ink99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67.xml"/><Relationship Id="rId15" Type="http://schemas.openxmlformats.org/officeDocument/2006/relationships/image" Target="../media/image738.png"/><Relationship Id="rId23" Type="http://schemas.openxmlformats.org/officeDocument/2006/relationships/image" Target="../media/image742.png"/><Relationship Id="rId28" Type="http://schemas.openxmlformats.org/officeDocument/2006/relationships/customXml" Target="../ink/ink78.xml"/><Relationship Id="rId36" Type="http://schemas.openxmlformats.org/officeDocument/2006/relationships/customXml" Target="../ink/ink82.xml"/><Relationship Id="rId49" Type="http://schemas.openxmlformats.org/officeDocument/2006/relationships/image" Target="../media/image755.png"/><Relationship Id="rId57" Type="http://schemas.openxmlformats.org/officeDocument/2006/relationships/image" Target="../media/image758.png"/><Relationship Id="rId10" Type="http://schemas.openxmlformats.org/officeDocument/2006/relationships/customXml" Target="../ink/ink69.xml"/><Relationship Id="rId31" Type="http://schemas.openxmlformats.org/officeDocument/2006/relationships/image" Target="../media/image746.png"/><Relationship Id="rId44" Type="http://schemas.openxmlformats.org/officeDocument/2006/relationships/customXml" Target="../ink/ink86.xml"/><Relationship Id="rId52" Type="http://schemas.openxmlformats.org/officeDocument/2006/relationships/customXml" Target="../ink/ink90.xml"/><Relationship Id="rId60" Type="http://schemas.openxmlformats.org/officeDocument/2006/relationships/customXml" Target="../ink/ink94.xml"/><Relationship Id="rId65" Type="http://schemas.openxmlformats.org/officeDocument/2006/relationships/image" Target="../media/image762.png"/><Relationship Id="rId73" Type="http://schemas.openxmlformats.org/officeDocument/2006/relationships/image" Target="../media/image766.png"/><Relationship Id="rId4" Type="http://schemas.openxmlformats.org/officeDocument/2006/relationships/customXml" Target="../ink/ink66.xml"/><Relationship Id="rId9" Type="http://schemas.openxmlformats.org/officeDocument/2006/relationships/image" Target="../media/image735.png"/><Relationship Id="rId13" Type="http://schemas.openxmlformats.org/officeDocument/2006/relationships/image" Target="../media/image737.png"/><Relationship Id="rId18" Type="http://schemas.openxmlformats.org/officeDocument/2006/relationships/customXml" Target="../ink/ink73.xml"/><Relationship Id="rId39" Type="http://schemas.openxmlformats.org/officeDocument/2006/relationships/image" Target="../media/image750.png"/><Relationship Id="rId34" Type="http://schemas.openxmlformats.org/officeDocument/2006/relationships/customXml" Target="../ink/ink81.xml"/><Relationship Id="rId50" Type="http://schemas.openxmlformats.org/officeDocument/2006/relationships/customXml" Target="../ink/ink89.xml"/><Relationship Id="rId55" Type="http://schemas.openxmlformats.org/officeDocument/2006/relationships/image" Target="../media/image652.png"/><Relationship Id="rId7" Type="http://schemas.openxmlformats.org/officeDocument/2006/relationships/image" Target="../media/image734.png"/><Relationship Id="rId71" Type="http://schemas.openxmlformats.org/officeDocument/2006/relationships/image" Target="../media/image765.png"/></Relationships>
</file>

<file path=ppt/slides/_rels/slide60.xml.rels><?xml version="1.0" encoding="UTF-8" standalone="yes"?>
<Relationships xmlns="http://schemas.openxmlformats.org/package/2006/relationships"><Relationship Id="rId26" Type="http://schemas.openxmlformats.org/officeDocument/2006/relationships/customXml" Target="../ink/ink3422.xml"/><Relationship Id="rId21" Type="http://schemas.openxmlformats.org/officeDocument/2006/relationships/image" Target="../media/image1282.png"/><Relationship Id="rId42" Type="http://schemas.openxmlformats.org/officeDocument/2006/relationships/customXml" Target="../ink/ink3430.xml"/><Relationship Id="rId47" Type="http://schemas.openxmlformats.org/officeDocument/2006/relationships/image" Target="../media/image1295.png"/><Relationship Id="rId63" Type="http://schemas.openxmlformats.org/officeDocument/2006/relationships/image" Target="../media/image1278.png"/><Relationship Id="rId68" Type="http://schemas.openxmlformats.org/officeDocument/2006/relationships/customXml" Target="../ink/ink3443.xml"/><Relationship Id="rId84" Type="http://schemas.openxmlformats.org/officeDocument/2006/relationships/customXml" Target="../ink/ink3451.xml"/><Relationship Id="rId89" Type="http://schemas.openxmlformats.org/officeDocument/2006/relationships/image" Target="../media/image1312.png"/><Relationship Id="rId16" Type="http://schemas.openxmlformats.org/officeDocument/2006/relationships/customXml" Target="../ink/ink3417.xml"/><Relationship Id="rId11" Type="http://schemas.openxmlformats.org/officeDocument/2006/relationships/image" Target="../media/image1274.png"/><Relationship Id="rId32" Type="http://schemas.openxmlformats.org/officeDocument/2006/relationships/customXml" Target="../ink/ink3425.xml"/><Relationship Id="rId37" Type="http://schemas.openxmlformats.org/officeDocument/2006/relationships/image" Target="../media/image1290.png"/><Relationship Id="rId53" Type="http://schemas.openxmlformats.org/officeDocument/2006/relationships/image" Target="../media/image1298.png"/><Relationship Id="rId58" Type="http://schemas.openxmlformats.org/officeDocument/2006/relationships/customXml" Target="../ink/ink3438.xml"/><Relationship Id="rId74" Type="http://schemas.openxmlformats.org/officeDocument/2006/relationships/customXml" Target="../ink/ink3446.xml"/><Relationship Id="rId79" Type="http://schemas.openxmlformats.org/officeDocument/2006/relationships/image" Target="../media/image1308.png"/><Relationship Id="rId102" Type="http://schemas.openxmlformats.org/officeDocument/2006/relationships/customXml" Target="../ink/ink3460.xml"/><Relationship Id="rId5" Type="http://schemas.openxmlformats.org/officeDocument/2006/relationships/image" Target="../media/image1271.png"/><Relationship Id="rId90" Type="http://schemas.openxmlformats.org/officeDocument/2006/relationships/customXml" Target="../ink/ink3454.xml"/><Relationship Id="rId95" Type="http://schemas.openxmlformats.org/officeDocument/2006/relationships/image" Target="../media/image1315.png"/><Relationship Id="rId22" Type="http://schemas.openxmlformats.org/officeDocument/2006/relationships/customXml" Target="../ink/ink3420.xml"/><Relationship Id="rId27" Type="http://schemas.openxmlformats.org/officeDocument/2006/relationships/image" Target="../media/image1285.png"/><Relationship Id="rId43" Type="http://schemas.openxmlformats.org/officeDocument/2006/relationships/image" Target="../media/image1293.png"/><Relationship Id="rId48" Type="http://schemas.openxmlformats.org/officeDocument/2006/relationships/customXml" Target="../ink/ink3433.xml"/><Relationship Id="rId64" Type="http://schemas.openxmlformats.org/officeDocument/2006/relationships/customXml" Target="../ink/ink3441.xml"/><Relationship Id="rId69" Type="http://schemas.openxmlformats.org/officeDocument/2006/relationships/image" Target="../media/image1303.png"/><Relationship Id="rId80" Type="http://schemas.openxmlformats.org/officeDocument/2006/relationships/customXml" Target="../ink/ink3449.xml"/><Relationship Id="rId85" Type="http://schemas.openxmlformats.org/officeDocument/2006/relationships/image" Target="../media/image255.png"/><Relationship Id="rId12" Type="http://schemas.openxmlformats.org/officeDocument/2006/relationships/customXml" Target="../ink/ink3415.xml"/><Relationship Id="rId17" Type="http://schemas.openxmlformats.org/officeDocument/2006/relationships/image" Target="../media/image1277.png"/><Relationship Id="rId25" Type="http://schemas.openxmlformats.org/officeDocument/2006/relationships/image" Target="../media/image1284.png"/><Relationship Id="rId33" Type="http://schemas.openxmlformats.org/officeDocument/2006/relationships/image" Target="../media/image1288.png"/><Relationship Id="rId38" Type="http://schemas.openxmlformats.org/officeDocument/2006/relationships/customXml" Target="../ink/ink3428.xml"/><Relationship Id="rId46" Type="http://schemas.openxmlformats.org/officeDocument/2006/relationships/customXml" Target="../ink/ink3432.xml"/><Relationship Id="rId59" Type="http://schemas.openxmlformats.org/officeDocument/2006/relationships/image" Target="../media/image1301.png"/><Relationship Id="rId67" Type="http://schemas.openxmlformats.org/officeDocument/2006/relationships/image" Target="../media/image1280.png"/><Relationship Id="rId103" Type="http://schemas.openxmlformats.org/officeDocument/2006/relationships/image" Target="../media/image1319.png"/><Relationship Id="rId20" Type="http://schemas.openxmlformats.org/officeDocument/2006/relationships/customXml" Target="../ink/ink3419.xml"/><Relationship Id="rId41" Type="http://schemas.openxmlformats.org/officeDocument/2006/relationships/image" Target="../media/image1292.png"/><Relationship Id="rId54" Type="http://schemas.openxmlformats.org/officeDocument/2006/relationships/customXml" Target="../ink/ink3436.xml"/><Relationship Id="rId62" Type="http://schemas.openxmlformats.org/officeDocument/2006/relationships/customXml" Target="../ink/ink3440.xml"/><Relationship Id="rId70" Type="http://schemas.openxmlformats.org/officeDocument/2006/relationships/customXml" Target="../ink/ink3444.xml"/><Relationship Id="rId75" Type="http://schemas.openxmlformats.org/officeDocument/2006/relationships/image" Target="../media/image1306.png"/><Relationship Id="rId83" Type="http://schemas.openxmlformats.org/officeDocument/2006/relationships/image" Target="../media/image1310.png"/><Relationship Id="rId88" Type="http://schemas.openxmlformats.org/officeDocument/2006/relationships/customXml" Target="../ink/ink3453.xml"/><Relationship Id="rId91" Type="http://schemas.openxmlformats.org/officeDocument/2006/relationships/image" Target="../media/image1313.png"/><Relationship Id="rId96" Type="http://schemas.openxmlformats.org/officeDocument/2006/relationships/customXml" Target="../ink/ink3457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412.xml"/><Relationship Id="rId15" Type="http://schemas.openxmlformats.org/officeDocument/2006/relationships/image" Target="../media/image1276.png"/><Relationship Id="rId23" Type="http://schemas.openxmlformats.org/officeDocument/2006/relationships/image" Target="../media/image1283.png"/><Relationship Id="rId28" Type="http://schemas.openxmlformats.org/officeDocument/2006/relationships/customXml" Target="../ink/ink3423.xml"/><Relationship Id="rId36" Type="http://schemas.openxmlformats.org/officeDocument/2006/relationships/customXml" Target="../ink/ink3427.xml"/><Relationship Id="rId49" Type="http://schemas.openxmlformats.org/officeDocument/2006/relationships/image" Target="../media/image1296.png"/><Relationship Id="rId57" Type="http://schemas.openxmlformats.org/officeDocument/2006/relationships/image" Target="../media/image1300.png"/><Relationship Id="rId10" Type="http://schemas.openxmlformats.org/officeDocument/2006/relationships/customXml" Target="../ink/ink3414.xml"/><Relationship Id="rId31" Type="http://schemas.openxmlformats.org/officeDocument/2006/relationships/image" Target="../media/image1287.png"/><Relationship Id="rId44" Type="http://schemas.openxmlformats.org/officeDocument/2006/relationships/customXml" Target="../ink/ink3431.xml"/><Relationship Id="rId52" Type="http://schemas.openxmlformats.org/officeDocument/2006/relationships/customXml" Target="../ink/ink3435.xml"/><Relationship Id="rId60" Type="http://schemas.openxmlformats.org/officeDocument/2006/relationships/customXml" Target="../ink/ink3439.xml"/><Relationship Id="rId65" Type="http://schemas.openxmlformats.org/officeDocument/2006/relationships/image" Target="../media/image1279.png"/><Relationship Id="rId73" Type="http://schemas.openxmlformats.org/officeDocument/2006/relationships/image" Target="../media/image1305.png"/><Relationship Id="rId78" Type="http://schemas.openxmlformats.org/officeDocument/2006/relationships/customXml" Target="../ink/ink3448.xml"/><Relationship Id="rId81" Type="http://schemas.openxmlformats.org/officeDocument/2006/relationships/image" Target="../media/image1309.png"/><Relationship Id="rId86" Type="http://schemas.openxmlformats.org/officeDocument/2006/relationships/customXml" Target="../ink/ink3452.xml"/><Relationship Id="rId94" Type="http://schemas.openxmlformats.org/officeDocument/2006/relationships/customXml" Target="../ink/ink3456.xml"/><Relationship Id="rId99" Type="http://schemas.openxmlformats.org/officeDocument/2006/relationships/image" Target="../media/image1317.png"/><Relationship Id="rId101" Type="http://schemas.openxmlformats.org/officeDocument/2006/relationships/image" Target="../media/image1318.png"/><Relationship Id="rId4" Type="http://schemas.openxmlformats.org/officeDocument/2006/relationships/customXml" Target="../ink/ink3411.xml"/><Relationship Id="rId9" Type="http://schemas.openxmlformats.org/officeDocument/2006/relationships/image" Target="../media/image1273.png"/><Relationship Id="rId13" Type="http://schemas.openxmlformats.org/officeDocument/2006/relationships/image" Target="../media/image1275.png"/><Relationship Id="rId18" Type="http://schemas.openxmlformats.org/officeDocument/2006/relationships/customXml" Target="../ink/ink3418.xml"/><Relationship Id="rId39" Type="http://schemas.openxmlformats.org/officeDocument/2006/relationships/image" Target="../media/image1291.png"/><Relationship Id="rId34" Type="http://schemas.openxmlformats.org/officeDocument/2006/relationships/customXml" Target="../ink/ink3426.xml"/><Relationship Id="rId50" Type="http://schemas.openxmlformats.org/officeDocument/2006/relationships/customXml" Target="../ink/ink3434.xml"/><Relationship Id="rId55" Type="http://schemas.openxmlformats.org/officeDocument/2006/relationships/image" Target="../media/image1299.png"/><Relationship Id="rId76" Type="http://schemas.openxmlformats.org/officeDocument/2006/relationships/customXml" Target="../ink/ink3447.xml"/><Relationship Id="rId97" Type="http://schemas.openxmlformats.org/officeDocument/2006/relationships/image" Target="../media/image1316.png"/><Relationship Id="rId7" Type="http://schemas.openxmlformats.org/officeDocument/2006/relationships/image" Target="../media/image1272.png"/><Relationship Id="rId71" Type="http://schemas.openxmlformats.org/officeDocument/2006/relationships/image" Target="../media/image1304.png"/><Relationship Id="rId92" Type="http://schemas.openxmlformats.org/officeDocument/2006/relationships/customXml" Target="../ink/ink3455.xml"/><Relationship Id="rId2" Type="http://schemas.openxmlformats.org/officeDocument/2006/relationships/customXml" Target="../ink/ink3410.xml"/><Relationship Id="rId29" Type="http://schemas.openxmlformats.org/officeDocument/2006/relationships/image" Target="../media/image1286.png"/><Relationship Id="rId24" Type="http://schemas.openxmlformats.org/officeDocument/2006/relationships/customXml" Target="../ink/ink3421.xml"/><Relationship Id="rId40" Type="http://schemas.openxmlformats.org/officeDocument/2006/relationships/customXml" Target="../ink/ink3429.xml"/><Relationship Id="rId45" Type="http://schemas.openxmlformats.org/officeDocument/2006/relationships/image" Target="../media/image1294.png"/><Relationship Id="rId66" Type="http://schemas.openxmlformats.org/officeDocument/2006/relationships/customXml" Target="../ink/ink3442.xml"/><Relationship Id="rId87" Type="http://schemas.openxmlformats.org/officeDocument/2006/relationships/image" Target="../media/image1311.png"/><Relationship Id="rId61" Type="http://schemas.openxmlformats.org/officeDocument/2006/relationships/image" Target="../media/image1302.png"/><Relationship Id="rId82" Type="http://schemas.openxmlformats.org/officeDocument/2006/relationships/customXml" Target="../ink/ink3450.xml"/><Relationship Id="rId19" Type="http://schemas.openxmlformats.org/officeDocument/2006/relationships/image" Target="../media/image1281.png"/><Relationship Id="rId14" Type="http://schemas.openxmlformats.org/officeDocument/2006/relationships/customXml" Target="../ink/ink3416.xml"/><Relationship Id="rId30" Type="http://schemas.openxmlformats.org/officeDocument/2006/relationships/customXml" Target="../ink/ink3424.xml"/><Relationship Id="rId35" Type="http://schemas.openxmlformats.org/officeDocument/2006/relationships/image" Target="../media/image1289.png"/><Relationship Id="rId56" Type="http://schemas.openxmlformats.org/officeDocument/2006/relationships/customXml" Target="../ink/ink3437.xml"/><Relationship Id="rId77" Type="http://schemas.openxmlformats.org/officeDocument/2006/relationships/image" Target="../media/image1307.png"/><Relationship Id="rId100" Type="http://schemas.openxmlformats.org/officeDocument/2006/relationships/customXml" Target="../ink/ink3459.xml"/><Relationship Id="rId8" Type="http://schemas.openxmlformats.org/officeDocument/2006/relationships/customXml" Target="../ink/ink3413.xml"/><Relationship Id="rId51" Type="http://schemas.openxmlformats.org/officeDocument/2006/relationships/image" Target="../media/image1297.png"/><Relationship Id="rId72" Type="http://schemas.openxmlformats.org/officeDocument/2006/relationships/customXml" Target="../ink/ink3445.xml"/><Relationship Id="rId93" Type="http://schemas.openxmlformats.org/officeDocument/2006/relationships/image" Target="../media/image1314.png"/><Relationship Id="rId98" Type="http://schemas.openxmlformats.org/officeDocument/2006/relationships/customXml" Target="../ink/ink3458.xml"/><Relationship Id="rId3" Type="http://schemas.openxmlformats.org/officeDocument/2006/relationships/image" Target="../media/image1270.png"/></Relationships>
</file>

<file path=ppt/slides/_rels/slide61.xml.rels><?xml version="1.0" encoding="UTF-8" standalone="yes"?>
<Relationships xmlns="http://schemas.openxmlformats.org/package/2006/relationships"><Relationship Id="rId13" Type="http://schemas.openxmlformats.org/officeDocument/2006/relationships/image" Target="../media/image1325.png"/><Relationship Id="rId18" Type="http://schemas.openxmlformats.org/officeDocument/2006/relationships/customXml" Target="../ink/ink3469.xml"/><Relationship Id="rId26" Type="http://schemas.openxmlformats.org/officeDocument/2006/relationships/customXml" Target="../ink/ink3473.xml"/><Relationship Id="rId39" Type="http://schemas.openxmlformats.org/officeDocument/2006/relationships/image" Target="../media/image1338.png"/><Relationship Id="rId21" Type="http://schemas.openxmlformats.org/officeDocument/2006/relationships/image" Target="../media/image1329.png"/><Relationship Id="rId34" Type="http://schemas.openxmlformats.org/officeDocument/2006/relationships/customXml" Target="../ink/ink3477.xml"/><Relationship Id="rId42" Type="http://schemas.openxmlformats.org/officeDocument/2006/relationships/customXml" Target="../ink/ink3481.xml"/><Relationship Id="rId47" Type="http://schemas.openxmlformats.org/officeDocument/2006/relationships/image" Target="../media/image1342.png"/><Relationship Id="rId50" Type="http://schemas.openxmlformats.org/officeDocument/2006/relationships/customXml" Target="../ink/ink3485.xml"/><Relationship Id="rId55" Type="http://schemas.openxmlformats.org/officeDocument/2006/relationships/image" Target="../media/image1346.png"/><Relationship Id="rId63" Type="http://schemas.openxmlformats.org/officeDocument/2006/relationships/image" Target="../media/image1350.png"/><Relationship Id="rId7" Type="http://schemas.openxmlformats.org/officeDocument/2006/relationships/image" Target="../media/image1322.png"/><Relationship Id="rId2" Type="http://schemas.openxmlformats.org/officeDocument/2006/relationships/customXml" Target="../ink/ink3461.xml"/><Relationship Id="rId16" Type="http://schemas.openxmlformats.org/officeDocument/2006/relationships/customXml" Target="../ink/ink3468.xml"/><Relationship Id="rId29" Type="http://schemas.openxmlformats.org/officeDocument/2006/relationships/image" Target="../media/image1333.png"/><Relationship Id="rId11" Type="http://schemas.openxmlformats.org/officeDocument/2006/relationships/image" Target="../media/image1324.png"/><Relationship Id="rId24" Type="http://schemas.openxmlformats.org/officeDocument/2006/relationships/customXml" Target="../ink/ink3472.xml"/><Relationship Id="rId32" Type="http://schemas.openxmlformats.org/officeDocument/2006/relationships/customXml" Target="../ink/ink3476.xml"/><Relationship Id="rId37" Type="http://schemas.openxmlformats.org/officeDocument/2006/relationships/image" Target="../media/image1337.png"/><Relationship Id="rId40" Type="http://schemas.openxmlformats.org/officeDocument/2006/relationships/customXml" Target="../ink/ink3480.xml"/><Relationship Id="rId45" Type="http://schemas.openxmlformats.org/officeDocument/2006/relationships/image" Target="../media/image1341.png"/><Relationship Id="rId53" Type="http://schemas.openxmlformats.org/officeDocument/2006/relationships/image" Target="../media/image1345.png"/><Relationship Id="rId58" Type="http://schemas.openxmlformats.org/officeDocument/2006/relationships/customXml" Target="../ink/ink3489.xml"/><Relationship Id="rId5" Type="http://schemas.openxmlformats.org/officeDocument/2006/relationships/image" Target="../media/image1321.png"/><Relationship Id="rId61" Type="http://schemas.openxmlformats.org/officeDocument/2006/relationships/image" Target="../media/image1349.png"/><Relationship Id="rId19" Type="http://schemas.openxmlformats.org/officeDocument/2006/relationships/image" Target="../media/image1328.png"/><Relationship Id="rId14" Type="http://schemas.openxmlformats.org/officeDocument/2006/relationships/customXml" Target="../ink/ink3467.xml"/><Relationship Id="rId22" Type="http://schemas.openxmlformats.org/officeDocument/2006/relationships/customXml" Target="../ink/ink3471.xml"/><Relationship Id="rId27" Type="http://schemas.openxmlformats.org/officeDocument/2006/relationships/image" Target="../media/image1332.png"/><Relationship Id="rId30" Type="http://schemas.openxmlformats.org/officeDocument/2006/relationships/customXml" Target="../ink/ink3475.xml"/><Relationship Id="rId35" Type="http://schemas.openxmlformats.org/officeDocument/2006/relationships/image" Target="../media/image1336.png"/><Relationship Id="rId43" Type="http://schemas.openxmlformats.org/officeDocument/2006/relationships/image" Target="../media/image1340.png"/><Relationship Id="rId48" Type="http://schemas.openxmlformats.org/officeDocument/2006/relationships/customXml" Target="../ink/ink3484.xml"/><Relationship Id="rId56" Type="http://schemas.openxmlformats.org/officeDocument/2006/relationships/customXml" Target="../ink/ink3488.xml"/><Relationship Id="rId8" Type="http://schemas.openxmlformats.org/officeDocument/2006/relationships/customXml" Target="../ink/ink3464.xml"/><Relationship Id="rId51" Type="http://schemas.openxmlformats.org/officeDocument/2006/relationships/image" Target="../media/image1344.png"/><Relationship Id="rId3" Type="http://schemas.openxmlformats.org/officeDocument/2006/relationships/image" Target="../media/image1320.png"/><Relationship Id="rId12" Type="http://schemas.openxmlformats.org/officeDocument/2006/relationships/customXml" Target="../ink/ink3466.xml"/><Relationship Id="rId17" Type="http://schemas.openxmlformats.org/officeDocument/2006/relationships/image" Target="../media/image1327.png"/><Relationship Id="rId25" Type="http://schemas.openxmlformats.org/officeDocument/2006/relationships/image" Target="../media/image1331.png"/><Relationship Id="rId33" Type="http://schemas.openxmlformats.org/officeDocument/2006/relationships/image" Target="../media/image1335.png"/><Relationship Id="rId38" Type="http://schemas.openxmlformats.org/officeDocument/2006/relationships/customXml" Target="../ink/ink3479.xml"/><Relationship Id="rId46" Type="http://schemas.openxmlformats.org/officeDocument/2006/relationships/customXml" Target="../ink/ink3483.xml"/><Relationship Id="rId59" Type="http://schemas.openxmlformats.org/officeDocument/2006/relationships/image" Target="../media/image1348.png"/><Relationship Id="rId20" Type="http://schemas.openxmlformats.org/officeDocument/2006/relationships/customXml" Target="../ink/ink3470.xml"/><Relationship Id="rId41" Type="http://schemas.openxmlformats.org/officeDocument/2006/relationships/image" Target="../media/image1339.png"/><Relationship Id="rId54" Type="http://schemas.openxmlformats.org/officeDocument/2006/relationships/customXml" Target="../ink/ink3487.xml"/><Relationship Id="rId62" Type="http://schemas.openxmlformats.org/officeDocument/2006/relationships/customXml" Target="../ink/ink3491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463.xml"/><Relationship Id="rId15" Type="http://schemas.openxmlformats.org/officeDocument/2006/relationships/image" Target="../media/image1326.png"/><Relationship Id="rId23" Type="http://schemas.openxmlformats.org/officeDocument/2006/relationships/image" Target="../media/image1330.png"/><Relationship Id="rId28" Type="http://schemas.openxmlformats.org/officeDocument/2006/relationships/customXml" Target="../ink/ink3474.xml"/><Relationship Id="rId36" Type="http://schemas.openxmlformats.org/officeDocument/2006/relationships/customXml" Target="../ink/ink3478.xml"/><Relationship Id="rId49" Type="http://schemas.openxmlformats.org/officeDocument/2006/relationships/image" Target="../media/image1343.png"/><Relationship Id="rId57" Type="http://schemas.openxmlformats.org/officeDocument/2006/relationships/image" Target="../media/image1347.png"/><Relationship Id="rId10" Type="http://schemas.openxmlformats.org/officeDocument/2006/relationships/customXml" Target="../ink/ink3465.xml"/><Relationship Id="rId31" Type="http://schemas.openxmlformats.org/officeDocument/2006/relationships/image" Target="../media/image1334.png"/><Relationship Id="rId44" Type="http://schemas.openxmlformats.org/officeDocument/2006/relationships/customXml" Target="../ink/ink3482.xml"/><Relationship Id="rId52" Type="http://schemas.openxmlformats.org/officeDocument/2006/relationships/customXml" Target="../ink/ink3486.xml"/><Relationship Id="rId60" Type="http://schemas.openxmlformats.org/officeDocument/2006/relationships/customXml" Target="../ink/ink3490.xml"/><Relationship Id="rId4" Type="http://schemas.openxmlformats.org/officeDocument/2006/relationships/customXml" Target="../ink/ink3462.xml"/><Relationship Id="rId9" Type="http://schemas.openxmlformats.org/officeDocument/2006/relationships/image" Target="../media/image1323.png"/></Relationships>
</file>

<file path=ppt/slides/_rels/slide62.xml.rels><?xml version="1.0" encoding="UTF-8" standalone="yes"?>
<Relationships xmlns="http://schemas.openxmlformats.org/package/2006/relationships"><Relationship Id="rId26" Type="http://schemas.openxmlformats.org/officeDocument/2006/relationships/customXml" Target="../ink/ink3504.xml"/><Relationship Id="rId21" Type="http://schemas.openxmlformats.org/officeDocument/2006/relationships/image" Target="../media/image1329.png"/><Relationship Id="rId42" Type="http://schemas.openxmlformats.org/officeDocument/2006/relationships/customXml" Target="../ink/ink3512.xml"/><Relationship Id="rId47" Type="http://schemas.openxmlformats.org/officeDocument/2006/relationships/image" Target="../media/image1342.png"/><Relationship Id="rId63" Type="http://schemas.openxmlformats.org/officeDocument/2006/relationships/image" Target="../media/image1350.png"/><Relationship Id="rId68" Type="http://schemas.openxmlformats.org/officeDocument/2006/relationships/customXml" Target="../ink/ink3525.xml"/><Relationship Id="rId16" Type="http://schemas.openxmlformats.org/officeDocument/2006/relationships/customXml" Target="../ink/ink3499.xml"/><Relationship Id="rId11" Type="http://schemas.openxmlformats.org/officeDocument/2006/relationships/image" Target="../media/image1324.png"/><Relationship Id="rId32" Type="http://schemas.openxmlformats.org/officeDocument/2006/relationships/customXml" Target="../ink/ink3507.xml"/><Relationship Id="rId37" Type="http://schemas.openxmlformats.org/officeDocument/2006/relationships/image" Target="../media/image1337.png"/><Relationship Id="rId53" Type="http://schemas.openxmlformats.org/officeDocument/2006/relationships/image" Target="../media/image1345.png"/><Relationship Id="rId58" Type="http://schemas.openxmlformats.org/officeDocument/2006/relationships/customXml" Target="../ink/ink3520.xml"/><Relationship Id="rId74" Type="http://schemas.openxmlformats.org/officeDocument/2006/relationships/customXml" Target="../ink/ink3528.xml"/><Relationship Id="rId79" Type="http://schemas.openxmlformats.org/officeDocument/2006/relationships/image" Target="../media/image1358.png"/><Relationship Id="rId5" Type="http://schemas.openxmlformats.org/officeDocument/2006/relationships/image" Target="../media/image1321.png"/><Relationship Id="rId61" Type="http://schemas.openxmlformats.org/officeDocument/2006/relationships/image" Target="../media/image1349.png"/><Relationship Id="rId82" Type="http://schemas.openxmlformats.org/officeDocument/2006/relationships/customXml" Target="../ink/ink3532.xml"/><Relationship Id="rId19" Type="http://schemas.openxmlformats.org/officeDocument/2006/relationships/image" Target="../media/image1328.png"/><Relationship Id="rId14" Type="http://schemas.openxmlformats.org/officeDocument/2006/relationships/customXml" Target="../ink/ink3498.xml"/><Relationship Id="rId22" Type="http://schemas.openxmlformats.org/officeDocument/2006/relationships/customXml" Target="../ink/ink3502.xml"/><Relationship Id="rId27" Type="http://schemas.openxmlformats.org/officeDocument/2006/relationships/image" Target="../media/image1332.png"/><Relationship Id="rId30" Type="http://schemas.openxmlformats.org/officeDocument/2006/relationships/customXml" Target="../ink/ink3506.xml"/><Relationship Id="rId35" Type="http://schemas.openxmlformats.org/officeDocument/2006/relationships/image" Target="../media/image1336.png"/><Relationship Id="rId43" Type="http://schemas.openxmlformats.org/officeDocument/2006/relationships/image" Target="../media/image1340.png"/><Relationship Id="rId48" Type="http://schemas.openxmlformats.org/officeDocument/2006/relationships/customXml" Target="../ink/ink3515.xml"/><Relationship Id="rId56" Type="http://schemas.openxmlformats.org/officeDocument/2006/relationships/customXml" Target="../ink/ink3519.xml"/><Relationship Id="rId64" Type="http://schemas.openxmlformats.org/officeDocument/2006/relationships/customXml" Target="../ink/ink3523.xml"/><Relationship Id="rId69" Type="http://schemas.openxmlformats.org/officeDocument/2006/relationships/image" Target="../media/image1353.png"/><Relationship Id="rId77" Type="http://schemas.openxmlformats.org/officeDocument/2006/relationships/image" Target="../media/image1357.png"/><Relationship Id="rId8" Type="http://schemas.openxmlformats.org/officeDocument/2006/relationships/customXml" Target="../ink/ink3495.xml"/><Relationship Id="rId51" Type="http://schemas.openxmlformats.org/officeDocument/2006/relationships/image" Target="../media/image1344.png"/><Relationship Id="rId72" Type="http://schemas.openxmlformats.org/officeDocument/2006/relationships/customXml" Target="../ink/ink3527.xml"/><Relationship Id="rId80" Type="http://schemas.openxmlformats.org/officeDocument/2006/relationships/customXml" Target="../ink/ink3531.xml"/><Relationship Id="rId3" Type="http://schemas.openxmlformats.org/officeDocument/2006/relationships/image" Target="../media/image1320.png"/><Relationship Id="rId12" Type="http://schemas.openxmlformats.org/officeDocument/2006/relationships/customXml" Target="../ink/ink3497.xml"/><Relationship Id="rId17" Type="http://schemas.openxmlformats.org/officeDocument/2006/relationships/image" Target="../media/image1327.png"/><Relationship Id="rId25" Type="http://schemas.openxmlformats.org/officeDocument/2006/relationships/image" Target="../media/image1331.png"/><Relationship Id="rId33" Type="http://schemas.openxmlformats.org/officeDocument/2006/relationships/image" Target="../media/image1335.png"/><Relationship Id="rId38" Type="http://schemas.openxmlformats.org/officeDocument/2006/relationships/customXml" Target="../ink/ink3510.xml"/><Relationship Id="rId46" Type="http://schemas.openxmlformats.org/officeDocument/2006/relationships/customXml" Target="../ink/ink3514.xml"/><Relationship Id="rId59" Type="http://schemas.openxmlformats.org/officeDocument/2006/relationships/image" Target="../media/image1348.png"/><Relationship Id="rId67" Type="http://schemas.openxmlformats.org/officeDocument/2006/relationships/image" Target="../media/image1352.png"/><Relationship Id="rId20" Type="http://schemas.openxmlformats.org/officeDocument/2006/relationships/customXml" Target="../ink/ink3501.xml"/><Relationship Id="rId41" Type="http://schemas.openxmlformats.org/officeDocument/2006/relationships/image" Target="../media/image1339.png"/><Relationship Id="rId54" Type="http://schemas.openxmlformats.org/officeDocument/2006/relationships/customXml" Target="../ink/ink3518.xml"/><Relationship Id="rId62" Type="http://schemas.openxmlformats.org/officeDocument/2006/relationships/customXml" Target="../ink/ink3522.xml"/><Relationship Id="rId70" Type="http://schemas.openxmlformats.org/officeDocument/2006/relationships/customXml" Target="../ink/ink3526.xml"/><Relationship Id="rId75" Type="http://schemas.openxmlformats.org/officeDocument/2006/relationships/image" Target="../media/image1356.png"/><Relationship Id="rId83" Type="http://schemas.openxmlformats.org/officeDocument/2006/relationships/image" Target="../media/image1360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494.xml"/><Relationship Id="rId15" Type="http://schemas.openxmlformats.org/officeDocument/2006/relationships/image" Target="../media/image1326.png"/><Relationship Id="rId23" Type="http://schemas.openxmlformats.org/officeDocument/2006/relationships/image" Target="../media/image1330.png"/><Relationship Id="rId28" Type="http://schemas.openxmlformats.org/officeDocument/2006/relationships/customXml" Target="../ink/ink3505.xml"/><Relationship Id="rId36" Type="http://schemas.openxmlformats.org/officeDocument/2006/relationships/customXml" Target="../ink/ink3509.xml"/><Relationship Id="rId49" Type="http://schemas.openxmlformats.org/officeDocument/2006/relationships/image" Target="../media/image1343.png"/><Relationship Id="rId57" Type="http://schemas.openxmlformats.org/officeDocument/2006/relationships/image" Target="../media/image1347.png"/><Relationship Id="rId10" Type="http://schemas.openxmlformats.org/officeDocument/2006/relationships/customXml" Target="../ink/ink3496.xml"/><Relationship Id="rId31" Type="http://schemas.openxmlformats.org/officeDocument/2006/relationships/image" Target="../media/image1334.png"/><Relationship Id="rId44" Type="http://schemas.openxmlformats.org/officeDocument/2006/relationships/customXml" Target="../ink/ink3513.xml"/><Relationship Id="rId52" Type="http://schemas.openxmlformats.org/officeDocument/2006/relationships/customXml" Target="../ink/ink3517.xml"/><Relationship Id="rId60" Type="http://schemas.openxmlformats.org/officeDocument/2006/relationships/customXml" Target="../ink/ink3521.xml"/><Relationship Id="rId65" Type="http://schemas.openxmlformats.org/officeDocument/2006/relationships/image" Target="../media/image1351.png"/><Relationship Id="rId73" Type="http://schemas.openxmlformats.org/officeDocument/2006/relationships/image" Target="../media/image1355.png"/><Relationship Id="rId78" Type="http://schemas.openxmlformats.org/officeDocument/2006/relationships/customXml" Target="../ink/ink3530.xml"/><Relationship Id="rId81" Type="http://schemas.openxmlformats.org/officeDocument/2006/relationships/image" Target="../media/image1359.png"/><Relationship Id="rId4" Type="http://schemas.openxmlformats.org/officeDocument/2006/relationships/customXml" Target="../ink/ink3493.xml"/><Relationship Id="rId9" Type="http://schemas.openxmlformats.org/officeDocument/2006/relationships/image" Target="../media/image1323.png"/><Relationship Id="rId13" Type="http://schemas.openxmlformats.org/officeDocument/2006/relationships/image" Target="../media/image1325.png"/><Relationship Id="rId18" Type="http://schemas.openxmlformats.org/officeDocument/2006/relationships/customXml" Target="../ink/ink3500.xml"/><Relationship Id="rId39" Type="http://schemas.openxmlformats.org/officeDocument/2006/relationships/image" Target="../media/image1338.png"/><Relationship Id="rId34" Type="http://schemas.openxmlformats.org/officeDocument/2006/relationships/customXml" Target="../ink/ink3508.xml"/><Relationship Id="rId50" Type="http://schemas.openxmlformats.org/officeDocument/2006/relationships/customXml" Target="../ink/ink3516.xml"/><Relationship Id="rId55" Type="http://schemas.openxmlformats.org/officeDocument/2006/relationships/image" Target="../media/image1346.png"/><Relationship Id="rId76" Type="http://schemas.openxmlformats.org/officeDocument/2006/relationships/customXml" Target="../ink/ink3529.xml"/><Relationship Id="rId7" Type="http://schemas.openxmlformats.org/officeDocument/2006/relationships/image" Target="../media/image1322.png"/><Relationship Id="rId71" Type="http://schemas.openxmlformats.org/officeDocument/2006/relationships/image" Target="../media/image1354.png"/><Relationship Id="rId2" Type="http://schemas.openxmlformats.org/officeDocument/2006/relationships/customXml" Target="../ink/ink3492.xml"/><Relationship Id="rId29" Type="http://schemas.openxmlformats.org/officeDocument/2006/relationships/image" Target="../media/image1333.png"/><Relationship Id="rId24" Type="http://schemas.openxmlformats.org/officeDocument/2006/relationships/customXml" Target="../ink/ink3503.xml"/><Relationship Id="rId40" Type="http://schemas.openxmlformats.org/officeDocument/2006/relationships/customXml" Target="../ink/ink3511.xml"/><Relationship Id="rId45" Type="http://schemas.openxmlformats.org/officeDocument/2006/relationships/image" Target="../media/image1341.png"/><Relationship Id="rId66" Type="http://schemas.openxmlformats.org/officeDocument/2006/relationships/customXml" Target="../ink/ink3524.xml"/></Relationships>
</file>

<file path=ppt/slides/_rels/slide63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1377.png"/><Relationship Id="rId21" Type="http://schemas.openxmlformats.org/officeDocument/2006/relationships/image" Target="../media/image1329.png"/><Relationship Id="rId42" Type="http://schemas.openxmlformats.org/officeDocument/2006/relationships/customXml" Target="../ink/ink3553.xml"/><Relationship Id="rId63" Type="http://schemas.openxmlformats.org/officeDocument/2006/relationships/image" Target="../media/image1350.png"/><Relationship Id="rId84" Type="http://schemas.openxmlformats.org/officeDocument/2006/relationships/customXml" Target="../ink/ink3574.xml"/><Relationship Id="rId16" Type="http://schemas.openxmlformats.org/officeDocument/2006/relationships/customXml" Target="../ink/ink3540.xml"/><Relationship Id="rId107" Type="http://schemas.openxmlformats.org/officeDocument/2006/relationships/image" Target="../media/image1372.png"/><Relationship Id="rId11" Type="http://schemas.openxmlformats.org/officeDocument/2006/relationships/image" Target="../media/image1324.png"/><Relationship Id="rId32" Type="http://schemas.openxmlformats.org/officeDocument/2006/relationships/customXml" Target="../ink/ink3548.xml"/><Relationship Id="rId37" Type="http://schemas.openxmlformats.org/officeDocument/2006/relationships/image" Target="../media/image1337.png"/><Relationship Id="rId53" Type="http://schemas.openxmlformats.org/officeDocument/2006/relationships/image" Target="../media/image1345.png"/><Relationship Id="rId58" Type="http://schemas.openxmlformats.org/officeDocument/2006/relationships/customXml" Target="../ink/ink3561.xml"/><Relationship Id="rId74" Type="http://schemas.openxmlformats.org/officeDocument/2006/relationships/customXml" Target="../ink/ink3569.xml"/><Relationship Id="rId79" Type="http://schemas.openxmlformats.org/officeDocument/2006/relationships/image" Target="../media/image1358.png"/><Relationship Id="rId102" Type="http://schemas.openxmlformats.org/officeDocument/2006/relationships/customXml" Target="../ink/ink3583.xml"/><Relationship Id="rId123" Type="http://schemas.openxmlformats.org/officeDocument/2006/relationships/image" Target="../media/image1380.png"/><Relationship Id="rId128" Type="http://schemas.openxmlformats.org/officeDocument/2006/relationships/customXml" Target="../ink/ink3596.xml"/><Relationship Id="rId5" Type="http://schemas.openxmlformats.org/officeDocument/2006/relationships/image" Target="../media/image1321.png"/><Relationship Id="rId90" Type="http://schemas.openxmlformats.org/officeDocument/2006/relationships/customXml" Target="../ink/ink3577.xml"/><Relationship Id="rId95" Type="http://schemas.openxmlformats.org/officeDocument/2006/relationships/image" Target="../media/image1366.png"/><Relationship Id="rId22" Type="http://schemas.openxmlformats.org/officeDocument/2006/relationships/customXml" Target="../ink/ink3543.xml"/><Relationship Id="rId27" Type="http://schemas.openxmlformats.org/officeDocument/2006/relationships/image" Target="../media/image1332.png"/><Relationship Id="rId43" Type="http://schemas.openxmlformats.org/officeDocument/2006/relationships/image" Target="../media/image1340.png"/><Relationship Id="rId48" Type="http://schemas.openxmlformats.org/officeDocument/2006/relationships/customXml" Target="../ink/ink3556.xml"/><Relationship Id="rId64" Type="http://schemas.openxmlformats.org/officeDocument/2006/relationships/customXml" Target="../ink/ink3564.xml"/><Relationship Id="rId69" Type="http://schemas.openxmlformats.org/officeDocument/2006/relationships/image" Target="../media/image1353.png"/><Relationship Id="rId113" Type="http://schemas.openxmlformats.org/officeDocument/2006/relationships/image" Target="../media/image1375.png"/><Relationship Id="rId118" Type="http://schemas.openxmlformats.org/officeDocument/2006/relationships/customXml" Target="../ink/ink3591.xml"/><Relationship Id="rId80" Type="http://schemas.openxmlformats.org/officeDocument/2006/relationships/customXml" Target="../ink/ink3572.xml"/><Relationship Id="rId85" Type="http://schemas.openxmlformats.org/officeDocument/2006/relationships/image" Target="../media/image1361.png"/><Relationship Id="rId12" Type="http://schemas.openxmlformats.org/officeDocument/2006/relationships/customXml" Target="../ink/ink3538.xml"/><Relationship Id="rId17" Type="http://schemas.openxmlformats.org/officeDocument/2006/relationships/image" Target="../media/image1327.png"/><Relationship Id="rId33" Type="http://schemas.openxmlformats.org/officeDocument/2006/relationships/image" Target="../media/image1335.png"/><Relationship Id="rId38" Type="http://schemas.openxmlformats.org/officeDocument/2006/relationships/customXml" Target="../ink/ink3551.xml"/><Relationship Id="rId59" Type="http://schemas.openxmlformats.org/officeDocument/2006/relationships/image" Target="../media/image1348.png"/><Relationship Id="rId103" Type="http://schemas.openxmlformats.org/officeDocument/2006/relationships/image" Target="../media/image1370.png"/><Relationship Id="rId108" Type="http://schemas.openxmlformats.org/officeDocument/2006/relationships/customXml" Target="../ink/ink3586.xml"/><Relationship Id="rId124" Type="http://schemas.openxmlformats.org/officeDocument/2006/relationships/customXml" Target="../ink/ink3594.xml"/><Relationship Id="rId129" Type="http://schemas.openxmlformats.org/officeDocument/2006/relationships/image" Target="../media/image1383.png"/><Relationship Id="rId54" Type="http://schemas.openxmlformats.org/officeDocument/2006/relationships/customXml" Target="../ink/ink3559.xml"/><Relationship Id="rId70" Type="http://schemas.openxmlformats.org/officeDocument/2006/relationships/customXml" Target="../ink/ink3567.xml"/><Relationship Id="rId75" Type="http://schemas.openxmlformats.org/officeDocument/2006/relationships/image" Target="../media/image1356.png"/><Relationship Id="rId91" Type="http://schemas.openxmlformats.org/officeDocument/2006/relationships/image" Target="../media/image1364.png"/><Relationship Id="rId96" Type="http://schemas.openxmlformats.org/officeDocument/2006/relationships/customXml" Target="../ink/ink3580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535.xml"/><Relationship Id="rId23" Type="http://schemas.openxmlformats.org/officeDocument/2006/relationships/image" Target="../media/image1330.png"/><Relationship Id="rId28" Type="http://schemas.openxmlformats.org/officeDocument/2006/relationships/customXml" Target="../ink/ink3546.xml"/><Relationship Id="rId49" Type="http://schemas.openxmlformats.org/officeDocument/2006/relationships/image" Target="../media/image1343.png"/><Relationship Id="rId114" Type="http://schemas.openxmlformats.org/officeDocument/2006/relationships/customXml" Target="../ink/ink3589.xml"/><Relationship Id="rId119" Type="http://schemas.openxmlformats.org/officeDocument/2006/relationships/image" Target="../media/image1378.png"/><Relationship Id="rId44" Type="http://schemas.openxmlformats.org/officeDocument/2006/relationships/customXml" Target="../ink/ink3554.xml"/><Relationship Id="rId60" Type="http://schemas.openxmlformats.org/officeDocument/2006/relationships/customXml" Target="../ink/ink3562.xml"/><Relationship Id="rId65" Type="http://schemas.openxmlformats.org/officeDocument/2006/relationships/image" Target="../media/image1351.png"/><Relationship Id="rId81" Type="http://schemas.openxmlformats.org/officeDocument/2006/relationships/image" Target="../media/image1359.png"/><Relationship Id="rId86" Type="http://schemas.openxmlformats.org/officeDocument/2006/relationships/customXml" Target="../ink/ink3575.xml"/><Relationship Id="rId130" Type="http://schemas.openxmlformats.org/officeDocument/2006/relationships/customXml" Target="../ink/ink3597.xml"/><Relationship Id="rId13" Type="http://schemas.openxmlformats.org/officeDocument/2006/relationships/image" Target="../media/image1325.png"/><Relationship Id="rId18" Type="http://schemas.openxmlformats.org/officeDocument/2006/relationships/customXml" Target="../ink/ink3541.xml"/><Relationship Id="rId39" Type="http://schemas.openxmlformats.org/officeDocument/2006/relationships/image" Target="../media/image1338.png"/><Relationship Id="rId109" Type="http://schemas.openxmlformats.org/officeDocument/2006/relationships/image" Target="../media/image1373.png"/><Relationship Id="rId34" Type="http://schemas.openxmlformats.org/officeDocument/2006/relationships/customXml" Target="../ink/ink3549.xml"/><Relationship Id="rId50" Type="http://schemas.openxmlformats.org/officeDocument/2006/relationships/customXml" Target="../ink/ink3557.xml"/><Relationship Id="rId55" Type="http://schemas.openxmlformats.org/officeDocument/2006/relationships/image" Target="../media/image1346.png"/><Relationship Id="rId76" Type="http://schemas.openxmlformats.org/officeDocument/2006/relationships/customXml" Target="../ink/ink3570.xml"/><Relationship Id="rId97" Type="http://schemas.openxmlformats.org/officeDocument/2006/relationships/image" Target="../media/image1367.png"/><Relationship Id="rId104" Type="http://schemas.openxmlformats.org/officeDocument/2006/relationships/customXml" Target="../ink/ink3584.xml"/><Relationship Id="rId120" Type="http://schemas.openxmlformats.org/officeDocument/2006/relationships/customXml" Target="../ink/ink3592.xml"/><Relationship Id="rId125" Type="http://schemas.openxmlformats.org/officeDocument/2006/relationships/image" Target="../media/image1381.png"/><Relationship Id="rId7" Type="http://schemas.openxmlformats.org/officeDocument/2006/relationships/image" Target="../media/image1322.png"/><Relationship Id="rId71" Type="http://schemas.openxmlformats.org/officeDocument/2006/relationships/image" Target="../media/image1354.png"/><Relationship Id="rId92" Type="http://schemas.openxmlformats.org/officeDocument/2006/relationships/customXml" Target="../ink/ink3578.xml"/><Relationship Id="rId2" Type="http://schemas.openxmlformats.org/officeDocument/2006/relationships/customXml" Target="../ink/ink3533.xml"/><Relationship Id="rId29" Type="http://schemas.openxmlformats.org/officeDocument/2006/relationships/image" Target="../media/image1333.png"/><Relationship Id="rId24" Type="http://schemas.openxmlformats.org/officeDocument/2006/relationships/customXml" Target="../ink/ink3544.xml"/><Relationship Id="rId40" Type="http://schemas.openxmlformats.org/officeDocument/2006/relationships/customXml" Target="../ink/ink3552.xml"/><Relationship Id="rId45" Type="http://schemas.openxmlformats.org/officeDocument/2006/relationships/image" Target="../media/image1341.png"/><Relationship Id="rId66" Type="http://schemas.openxmlformats.org/officeDocument/2006/relationships/customXml" Target="../ink/ink3565.xml"/><Relationship Id="rId87" Type="http://schemas.openxmlformats.org/officeDocument/2006/relationships/image" Target="../media/image1362.png"/><Relationship Id="rId110" Type="http://schemas.openxmlformats.org/officeDocument/2006/relationships/customXml" Target="../ink/ink3587.xml"/><Relationship Id="rId115" Type="http://schemas.openxmlformats.org/officeDocument/2006/relationships/image" Target="../media/image1376.png"/><Relationship Id="rId131" Type="http://schemas.openxmlformats.org/officeDocument/2006/relationships/image" Target="../media/image1384.png"/><Relationship Id="rId61" Type="http://schemas.openxmlformats.org/officeDocument/2006/relationships/image" Target="../media/image1349.png"/><Relationship Id="rId82" Type="http://schemas.openxmlformats.org/officeDocument/2006/relationships/customXml" Target="../ink/ink3573.xml"/><Relationship Id="rId19" Type="http://schemas.openxmlformats.org/officeDocument/2006/relationships/image" Target="../media/image1328.png"/><Relationship Id="rId14" Type="http://schemas.openxmlformats.org/officeDocument/2006/relationships/customXml" Target="../ink/ink3539.xml"/><Relationship Id="rId30" Type="http://schemas.openxmlformats.org/officeDocument/2006/relationships/customXml" Target="../ink/ink3547.xml"/><Relationship Id="rId35" Type="http://schemas.openxmlformats.org/officeDocument/2006/relationships/image" Target="../media/image1336.png"/><Relationship Id="rId56" Type="http://schemas.openxmlformats.org/officeDocument/2006/relationships/customXml" Target="../ink/ink3560.xml"/><Relationship Id="rId77" Type="http://schemas.openxmlformats.org/officeDocument/2006/relationships/image" Target="../media/image1357.png"/><Relationship Id="rId100" Type="http://schemas.openxmlformats.org/officeDocument/2006/relationships/customXml" Target="../ink/ink3582.xml"/><Relationship Id="rId105" Type="http://schemas.openxmlformats.org/officeDocument/2006/relationships/image" Target="../media/image1371.png"/><Relationship Id="rId126" Type="http://schemas.openxmlformats.org/officeDocument/2006/relationships/customXml" Target="../ink/ink3595.xml"/><Relationship Id="rId8" Type="http://schemas.openxmlformats.org/officeDocument/2006/relationships/customXml" Target="../ink/ink3536.xml"/><Relationship Id="rId51" Type="http://schemas.openxmlformats.org/officeDocument/2006/relationships/image" Target="../media/image1344.png"/><Relationship Id="rId72" Type="http://schemas.openxmlformats.org/officeDocument/2006/relationships/customXml" Target="../ink/ink3568.xml"/><Relationship Id="rId93" Type="http://schemas.openxmlformats.org/officeDocument/2006/relationships/image" Target="../media/image1365.png"/><Relationship Id="rId98" Type="http://schemas.openxmlformats.org/officeDocument/2006/relationships/customXml" Target="../ink/ink3581.xml"/><Relationship Id="rId121" Type="http://schemas.openxmlformats.org/officeDocument/2006/relationships/image" Target="../media/image1379.png"/><Relationship Id="rId3" Type="http://schemas.openxmlformats.org/officeDocument/2006/relationships/image" Target="../media/image1320.png"/><Relationship Id="rId25" Type="http://schemas.openxmlformats.org/officeDocument/2006/relationships/image" Target="../media/image1331.png"/><Relationship Id="rId46" Type="http://schemas.openxmlformats.org/officeDocument/2006/relationships/customXml" Target="../ink/ink3555.xml"/><Relationship Id="rId67" Type="http://schemas.openxmlformats.org/officeDocument/2006/relationships/image" Target="../media/image1352.png"/><Relationship Id="rId116" Type="http://schemas.openxmlformats.org/officeDocument/2006/relationships/customXml" Target="../ink/ink3590.xml"/><Relationship Id="rId20" Type="http://schemas.openxmlformats.org/officeDocument/2006/relationships/customXml" Target="../ink/ink3542.xml"/><Relationship Id="rId41" Type="http://schemas.openxmlformats.org/officeDocument/2006/relationships/image" Target="../media/image1339.png"/><Relationship Id="rId62" Type="http://schemas.openxmlformats.org/officeDocument/2006/relationships/customXml" Target="../ink/ink3563.xml"/><Relationship Id="rId83" Type="http://schemas.openxmlformats.org/officeDocument/2006/relationships/image" Target="../media/image1360.png"/><Relationship Id="rId88" Type="http://schemas.openxmlformats.org/officeDocument/2006/relationships/customXml" Target="../ink/ink3576.xml"/><Relationship Id="rId111" Type="http://schemas.openxmlformats.org/officeDocument/2006/relationships/image" Target="../media/image1374.png"/><Relationship Id="rId132" Type="http://schemas.openxmlformats.org/officeDocument/2006/relationships/customXml" Target="../ink/ink3598.xml"/><Relationship Id="rId15" Type="http://schemas.openxmlformats.org/officeDocument/2006/relationships/image" Target="../media/image1326.png"/><Relationship Id="rId36" Type="http://schemas.openxmlformats.org/officeDocument/2006/relationships/customXml" Target="../ink/ink3550.xml"/><Relationship Id="rId57" Type="http://schemas.openxmlformats.org/officeDocument/2006/relationships/image" Target="../media/image1347.png"/><Relationship Id="rId106" Type="http://schemas.openxmlformats.org/officeDocument/2006/relationships/customXml" Target="../ink/ink3585.xml"/><Relationship Id="rId127" Type="http://schemas.openxmlformats.org/officeDocument/2006/relationships/image" Target="../media/image1382.png"/><Relationship Id="rId10" Type="http://schemas.openxmlformats.org/officeDocument/2006/relationships/customXml" Target="../ink/ink3537.xml"/><Relationship Id="rId31" Type="http://schemas.openxmlformats.org/officeDocument/2006/relationships/image" Target="../media/image1334.png"/><Relationship Id="rId52" Type="http://schemas.openxmlformats.org/officeDocument/2006/relationships/customXml" Target="../ink/ink3558.xml"/><Relationship Id="rId73" Type="http://schemas.openxmlformats.org/officeDocument/2006/relationships/image" Target="../media/image1355.png"/><Relationship Id="rId78" Type="http://schemas.openxmlformats.org/officeDocument/2006/relationships/customXml" Target="../ink/ink3571.xml"/><Relationship Id="rId94" Type="http://schemas.openxmlformats.org/officeDocument/2006/relationships/customXml" Target="../ink/ink3579.xml"/><Relationship Id="rId99" Type="http://schemas.openxmlformats.org/officeDocument/2006/relationships/image" Target="../media/image1368.png"/><Relationship Id="rId101" Type="http://schemas.openxmlformats.org/officeDocument/2006/relationships/image" Target="../media/image1369.png"/><Relationship Id="rId122" Type="http://schemas.openxmlformats.org/officeDocument/2006/relationships/customXml" Target="../ink/ink3593.xml"/><Relationship Id="rId4" Type="http://schemas.openxmlformats.org/officeDocument/2006/relationships/customXml" Target="../ink/ink3534.xml"/><Relationship Id="rId9" Type="http://schemas.openxmlformats.org/officeDocument/2006/relationships/image" Target="../media/image1323.png"/><Relationship Id="rId26" Type="http://schemas.openxmlformats.org/officeDocument/2006/relationships/customXml" Target="../ink/ink3545.xml"/><Relationship Id="rId47" Type="http://schemas.openxmlformats.org/officeDocument/2006/relationships/image" Target="../media/image1342.png"/><Relationship Id="rId68" Type="http://schemas.openxmlformats.org/officeDocument/2006/relationships/customXml" Target="../ink/ink3566.xml"/><Relationship Id="rId89" Type="http://schemas.openxmlformats.org/officeDocument/2006/relationships/image" Target="../media/image1363.png"/><Relationship Id="rId112" Type="http://schemas.openxmlformats.org/officeDocument/2006/relationships/customXml" Target="../ink/ink3588.xml"/><Relationship Id="rId133" Type="http://schemas.openxmlformats.org/officeDocument/2006/relationships/image" Target="../media/image1385.png"/></Relationships>
</file>

<file path=ppt/slides/_rels/slide64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1377.png"/><Relationship Id="rId21" Type="http://schemas.openxmlformats.org/officeDocument/2006/relationships/image" Target="../media/image1329.png"/><Relationship Id="rId42" Type="http://schemas.openxmlformats.org/officeDocument/2006/relationships/customXml" Target="../ink/ink3619.xml"/><Relationship Id="rId63" Type="http://schemas.openxmlformats.org/officeDocument/2006/relationships/image" Target="../media/image1350.png"/><Relationship Id="rId84" Type="http://schemas.openxmlformats.org/officeDocument/2006/relationships/customXml" Target="../ink/ink3640.xml"/><Relationship Id="rId16" Type="http://schemas.openxmlformats.org/officeDocument/2006/relationships/customXml" Target="../ink/ink3606.xml"/><Relationship Id="rId107" Type="http://schemas.openxmlformats.org/officeDocument/2006/relationships/image" Target="../media/image1372.png"/><Relationship Id="rId11" Type="http://schemas.openxmlformats.org/officeDocument/2006/relationships/image" Target="../media/image1324.png"/><Relationship Id="rId32" Type="http://schemas.openxmlformats.org/officeDocument/2006/relationships/customXml" Target="../ink/ink3614.xml"/><Relationship Id="rId37" Type="http://schemas.openxmlformats.org/officeDocument/2006/relationships/image" Target="../media/image1337.png"/><Relationship Id="rId53" Type="http://schemas.openxmlformats.org/officeDocument/2006/relationships/image" Target="../media/image1345.png"/><Relationship Id="rId58" Type="http://schemas.openxmlformats.org/officeDocument/2006/relationships/customXml" Target="../ink/ink3627.xml"/><Relationship Id="rId74" Type="http://schemas.openxmlformats.org/officeDocument/2006/relationships/customXml" Target="../ink/ink3635.xml"/><Relationship Id="rId79" Type="http://schemas.openxmlformats.org/officeDocument/2006/relationships/image" Target="../media/image1358.png"/><Relationship Id="rId102" Type="http://schemas.openxmlformats.org/officeDocument/2006/relationships/customXml" Target="../ink/ink3649.xml"/><Relationship Id="rId123" Type="http://schemas.openxmlformats.org/officeDocument/2006/relationships/image" Target="../media/image1380.png"/><Relationship Id="rId128" Type="http://schemas.openxmlformats.org/officeDocument/2006/relationships/customXml" Target="../ink/ink3662.xml"/><Relationship Id="rId5" Type="http://schemas.openxmlformats.org/officeDocument/2006/relationships/image" Target="../media/image1321.png"/><Relationship Id="rId90" Type="http://schemas.openxmlformats.org/officeDocument/2006/relationships/customXml" Target="../ink/ink3643.xml"/><Relationship Id="rId95" Type="http://schemas.openxmlformats.org/officeDocument/2006/relationships/image" Target="../media/image1366.png"/><Relationship Id="rId22" Type="http://schemas.openxmlformats.org/officeDocument/2006/relationships/customXml" Target="../ink/ink3609.xml"/><Relationship Id="rId27" Type="http://schemas.openxmlformats.org/officeDocument/2006/relationships/image" Target="../media/image1332.png"/><Relationship Id="rId43" Type="http://schemas.openxmlformats.org/officeDocument/2006/relationships/image" Target="../media/image1340.png"/><Relationship Id="rId48" Type="http://schemas.openxmlformats.org/officeDocument/2006/relationships/customXml" Target="../ink/ink3622.xml"/><Relationship Id="rId64" Type="http://schemas.openxmlformats.org/officeDocument/2006/relationships/customXml" Target="../ink/ink3630.xml"/><Relationship Id="rId69" Type="http://schemas.openxmlformats.org/officeDocument/2006/relationships/image" Target="../media/image1353.png"/><Relationship Id="rId113" Type="http://schemas.openxmlformats.org/officeDocument/2006/relationships/image" Target="../media/image1375.png"/><Relationship Id="rId118" Type="http://schemas.openxmlformats.org/officeDocument/2006/relationships/customXml" Target="../ink/ink3657.xml"/><Relationship Id="rId134" Type="http://schemas.openxmlformats.org/officeDocument/2006/relationships/customXml" Target="../ink/ink3665.xml"/><Relationship Id="rId80" Type="http://schemas.openxmlformats.org/officeDocument/2006/relationships/customXml" Target="../ink/ink3638.xml"/><Relationship Id="rId85" Type="http://schemas.openxmlformats.org/officeDocument/2006/relationships/image" Target="../media/image1361.png"/><Relationship Id="rId12" Type="http://schemas.openxmlformats.org/officeDocument/2006/relationships/customXml" Target="../ink/ink3604.xml"/><Relationship Id="rId17" Type="http://schemas.openxmlformats.org/officeDocument/2006/relationships/image" Target="../media/image1327.png"/><Relationship Id="rId33" Type="http://schemas.openxmlformats.org/officeDocument/2006/relationships/image" Target="../media/image1335.png"/><Relationship Id="rId38" Type="http://schemas.openxmlformats.org/officeDocument/2006/relationships/customXml" Target="../ink/ink3617.xml"/><Relationship Id="rId59" Type="http://schemas.openxmlformats.org/officeDocument/2006/relationships/image" Target="../media/image1348.png"/><Relationship Id="rId103" Type="http://schemas.openxmlformats.org/officeDocument/2006/relationships/image" Target="../media/image1370.png"/><Relationship Id="rId108" Type="http://schemas.openxmlformats.org/officeDocument/2006/relationships/customXml" Target="../ink/ink3652.xml"/><Relationship Id="rId124" Type="http://schemas.openxmlformats.org/officeDocument/2006/relationships/customXml" Target="../ink/ink3660.xml"/><Relationship Id="rId129" Type="http://schemas.openxmlformats.org/officeDocument/2006/relationships/image" Target="../media/image1383.png"/><Relationship Id="rId54" Type="http://schemas.openxmlformats.org/officeDocument/2006/relationships/customXml" Target="../ink/ink3625.xml"/><Relationship Id="rId70" Type="http://schemas.openxmlformats.org/officeDocument/2006/relationships/customXml" Target="../ink/ink3633.xml"/><Relationship Id="rId75" Type="http://schemas.openxmlformats.org/officeDocument/2006/relationships/image" Target="../media/image1356.png"/><Relationship Id="rId91" Type="http://schemas.openxmlformats.org/officeDocument/2006/relationships/image" Target="../media/image1364.png"/><Relationship Id="rId96" Type="http://schemas.openxmlformats.org/officeDocument/2006/relationships/customXml" Target="../ink/ink3646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601.xml"/><Relationship Id="rId23" Type="http://schemas.openxmlformats.org/officeDocument/2006/relationships/image" Target="../media/image1330.png"/><Relationship Id="rId28" Type="http://schemas.openxmlformats.org/officeDocument/2006/relationships/customXml" Target="../ink/ink3612.xml"/><Relationship Id="rId49" Type="http://schemas.openxmlformats.org/officeDocument/2006/relationships/image" Target="../media/image1343.png"/><Relationship Id="rId114" Type="http://schemas.openxmlformats.org/officeDocument/2006/relationships/customXml" Target="../ink/ink3655.xml"/><Relationship Id="rId119" Type="http://schemas.openxmlformats.org/officeDocument/2006/relationships/image" Target="../media/image1378.png"/><Relationship Id="rId44" Type="http://schemas.openxmlformats.org/officeDocument/2006/relationships/customXml" Target="../ink/ink3620.xml"/><Relationship Id="rId60" Type="http://schemas.openxmlformats.org/officeDocument/2006/relationships/customXml" Target="../ink/ink3628.xml"/><Relationship Id="rId65" Type="http://schemas.openxmlformats.org/officeDocument/2006/relationships/image" Target="../media/image1351.png"/><Relationship Id="rId81" Type="http://schemas.openxmlformats.org/officeDocument/2006/relationships/image" Target="../media/image1359.png"/><Relationship Id="rId86" Type="http://schemas.openxmlformats.org/officeDocument/2006/relationships/customXml" Target="../ink/ink3641.xml"/><Relationship Id="rId130" Type="http://schemas.openxmlformats.org/officeDocument/2006/relationships/customXml" Target="../ink/ink3663.xml"/><Relationship Id="rId135" Type="http://schemas.openxmlformats.org/officeDocument/2006/relationships/image" Target="../media/image1386.png"/><Relationship Id="rId13" Type="http://schemas.openxmlformats.org/officeDocument/2006/relationships/image" Target="../media/image1325.png"/><Relationship Id="rId18" Type="http://schemas.openxmlformats.org/officeDocument/2006/relationships/customXml" Target="../ink/ink3607.xml"/><Relationship Id="rId39" Type="http://schemas.openxmlformats.org/officeDocument/2006/relationships/image" Target="../media/image1338.png"/><Relationship Id="rId109" Type="http://schemas.openxmlformats.org/officeDocument/2006/relationships/image" Target="../media/image1373.png"/><Relationship Id="rId34" Type="http://schemas.openxmlformats.org/officeDocument/2006/relationships/customXml" Target="../ink/ink3615.xml"/><Relationship Id="rId50" Type="http://schemas.openxmlformats.org/officeDocument/2006/relationships/customXml" Target="../ink/ink3623.xml"/><Relationship Id="rId55" Type="http://schemas.openxmlformats.org/officeDocument/2006/relationships/image" Target="../media/image1346.png"/><Relationship Id="rId76" Type="http://schemas.openxmlformats.org/officeDocument/2006/relationships/customXml" Target="../ink/ink3636.xml"/><Relationship Id="rId97" Type="http://schemas.openxmlformats.org/officeDocument/2006/relationships/image" Target="../media/image1367.png"/><Relationship Id="rId104" Type="http://schemas.openxmlformats.org/officeDocument/2006/relationships/customXml" Target="../ink/ink3650.xml"/><Relationship Id="rId120" Type="http://schemas.openxmlformats.org/officeDocument/2006/relationships/customXml" Target="../ink/ink3658.xml"/><Relationship Id="rId125" Type="http://schemas.openxmlformats.org/officeDocument/2006/relationships/image" Target="../media/image1381.png"/><Relationship Id="rId7" Type="http://schemas.openxmlformats.org/officeDocument/2006/relationships/image" Target="../media/image1322.png"/><Relationship Id="rId71" Type="http://schemas.openxmlformats.org/officeDocument/2006/relationships/image" Target="../media/image1354.png"/><Relationship Id="rId92" Type="http://schemas.openxmlformats.org/officeDocument/2006/relationships/customXml" Target="../ink/ink3644.xml"/><Relationship Id="rId2" Type="http://schemas.openxmlformats.org/officeDocument/2006/relationships/customXml" Target="../ink/ink3599.xml"/><Relationship Id="rId29" Type="http://schemas.openxmlformats.org/officeDocument/2006/relationships/image" Target="../media/image1333.png"/><Relationship Id="rId24" Type="http://schemas.openxmlformats.org/officeDocument/2006/relationships/customXml" Target="../ink/ink3610.xml"/><Relationship Id="rId40" Type="http://schemas.openxmlformats.org/officeDocument/2006/relationships/customXml" Target="../ink/ink3618.xml"/><Relationship Id="rId45" Type="http://schemas.openxmlformats.org/officeDocument/2006/relationships/image" Target="../media/image1341.png"/><Relationship Id="rId66" Type="http://schemas.openxmlformats.org/officeDocument/2006/relationships/customXml" Target="../ink/ink3631.xml"/><Relationship Id="rId87" Type="http://schemas.openxmlformats.org/officeDocument/2006/relationships/image" Target="../media/image1362.png"/><Relationship Id="rId110" Type="http://schemas.openxmlformats.org/officeDocument/2006/relationships/customXml" Target="../ink/ink3653.xml"/><Relationship Id="rId115" Type="http://schemas.openxmlformats.org/officeDocument/2006/relationships/image" Target="../media/image1376.png"/><Relationship Id="rId131" Type="http://schemas.openxmlformats.org/officeDocument/2006/relationships/image" Target="../media/image1384.png"/><Relationship Id="rId61" Type="http://schemas.openxmlformats.org/officeDocument/2006/relationships/image" Target="../media/image1349.png"/><Relationship Id="rId82" Type="http://schemas.openxmlformats.org/officeDocument/2006/relationships/customXml" Target="../ink/ink3639.xml"/><Relationship Id="rId19" Type="http://schemas.openxmlformats.org/officeDocument/2006/relationships/image" Target="../media/image1328.png"/><Relationship Id="rId14" Type="http://schemas.openxmlformats.org/officeDocument/2006/relationships/customXml" Target="../ink/ink3605.xml"/><Relationship Id="rId30" Type="http://schemas.openxmlformats.org/officeDocument/2006/relationships/customXml" Target="../ink/ink3613.xml"/><Relationship Id="rId35" Type="http://schemas.openxmlformats.org/officeDocument/2006/relationships/image" Target="../media/image1336.png"/><Relationship Id="rId56" Type="http://schemas.openxmlformats.org/officeDocument/2006/relationships/customXml" Target="../ink/ink3626.xml"/><Relationship Id="rId77" Type="http://schemas.openxmlformats.org/officeDocument/2006/relationships/image" Target="../media/image1357.png"/><Relationship Id="rId100" Type="http://schemas.openxmlformats.org/officeDocument/2006/relationships/customXml" Target="../ink/ink3648.xml"/><Relationship Id="rId105" Type="http://schemas.openxmlformats.org/officeDocument/2006/relationships/image" Target="../media/image1371.png"/><Relationship Id="rId126" Type="http://schemas.openxmlformats.org/officeDocument/2006/relationships/customXml" Target="../ink/ink3661.xml"/><Relationship Id="rId8" Type="http://schemas.openxmlformats.org/officeDocument/2006/relationships/customXml" Target="../ink/ink3602.xml"/><Relationship Id="rId51" Type="http://schemas.openxmlformats.org/officeDocument/2006/relationships/image" Target="../media/image1344.png"/><Relationship Id="rId72" Type="http://schemas.openxmlformats.org/officeDocument/2006/relationships/customXml" Target="../ink/ink3634.xml"/><Relationship Id="rId93" Type="http://schemas.openxmlformats.org/officeDocument/2006/relationships/image" Target="../media/image1365.png"/><Relationship Id="rId98" Type="http://schemas.openxmlformats.org/officeDocument/2006/relationships/customXml" Target="../ink/ink3647.xml"/><Relationship Id="rId121" Type="http://schemas.openxmlformats.org/officeDocument/2006/relationships/image" Target="../media/image1379.png"/><Relationship Id="rId3" Type="http://schemas.openxmlformats.org/officeDocument/2006/relationships/image" Target="../media/image1320.png"/><Relationship Id="rId25" Type="http://schemas.openxmlformats.org/officeDocument/2006/relationships/image" Target="../media/image1331.png"/><Relationship Id="rId46" Type="http://schemas.openxmlformats.org/officeDocument/2006/relationships/customXml" Target="../ink/ink3621.xml"/><Relationship Id="rId67" Type="http://schemas.openxmlformats.org/officeDocument/2006/relationships/image" Target="../media/image1352.png"/><Relationship Id="rId116" Type="http://schemas.openxmlformats.org/officeDocument/2006/relationships/customXml" Target="../ink/ink3656.xml"/><Relationship Id="rId20" Type="http://schemas.openxmlformats.org/officeDocument/2006/relationships/customXml" Target="../ink/ink3608.xml"/><Relationship Id="rId41" Type="http://schemas.openxmlformats.org/officeDocument/2006/relationships/image" Target="../media/image1339.png"/><Relationship Id="rId62" Type="http://schemas.openxmlformats.org/officeDocument/2006/relationships/customXml" Target="../ink/ink3629.xml"/><Relationship Id="rId83" Type="http://schemas.openxmlformats.org/officeDocument/2006/relationships/image" Target="../media/image1360.png"/><Relationship Id="rId88" Type="http://schemas.openxmlformats.org/officeDocument/2006/relationships/customXml" Target="../ink/ink3642.xml"/><Relationship Id="rId111" Type="http://schemas.openxmlformats.org/officeDocument/2006/relationships/image" Target="../media/image1374.png"/><Relationship Id="rId132" Type="http://schemas.openxmlformats.org/officeDocument/2006/relationships/customXml" Target="../ink/ink3664.xml"/><Relationship Id="rId15" Type="http://schemas.openxmlformats.org/officeDocument/2006/relationships/image" Target="../media/image1326.png"/><Relationship Id="rId36" Type="http://schemas.openxmlformats.org/officeDocument/2006/relationships/customXml" Target="../ink/ink3616.xml"/><Relationship Id="rId57" Type="http://schemas.openxmlformats.org/officeDocument/2006/relationships/image" Target="../media/image1347.png"/><Relationship Id="rId106" Type="http://schemas.openxmlformats.org/officeDocument/2006/relationships/customXml" Target="../ink/ink3651.xml"/><Relationship Id="rId127" Type="http://schemas.openxmlformats.org/officeDocument/2006/relationships/image" Target="../media/image1382.png"/><Relationship Id="rId10" Type="http://schemas.openxmlformats.org/officeDocument/2006/relationships/customXml" Target="../ink/ink3603.xml"/><Relationship Id="rId31" Type="http://schemas.openxmlformats.org/officeDocument/2006/relationships/image" Target="../media/image1334.png"/><Relationship Id="rId52" Type="http://schemas.openxmlformats.org/officeDocument/2006/relationships/customXml" Target="../ink/ink3624.xml"/><Relationship Id="rId73" Type="http://schemas.openxmlformats.org/officeDocument/2006/relationships/image" Target="../media/image1355.png"/><Relationship Id="rId78" Type="http://schemas.openxmlformats.org/officeDocument/2006/relationships/customXml" Target="../ink/ink3637.xml"/><Relationship Id="rId94" Type="http://schemas.openxmlformats.org/officeDocument/2006/relationships/customXml" Target="../ink/ink3645.xml"/><Relationship Id="rId99" Type="http://schemas.openxmlformats.org/officeDocument/2006/relationships/image" Target="../media/image1368.png"/><Relationship Id="rId101" Type="http://schemas.openxmlformats.org/officeDocument/2006/relationships/image" Target="../media/image1369.png"/><Relationship Id="rId122" Type="http://schemas.openxmlformats.org/officeDocument/2006/relationships/customXml" Target="../ink/ink3659.xml"/><Relationship Id="rId4" Type="http://schemas.openxmlformats.org/officeDocument/2006/relationships/customXml" Target="../ink/ink3600.xml"/><Relationship Id="rId9" Type="http://schemas.openxmlformats.org/officeDocument/2006/relationships/image" Target="../media/image1323.png"/><Relationship Id="rId26" Type="http://schemas.openxmlformats.org/officeDocument/2006/relationships/customXml" Target="../ink/ink3611.xml"/><Relationship Id="rId47" Type="http://schemas.openxmlformats.org/officeDocument/2006/relationships/image" Target="../media/image1342.png"/><Relationship Id="rId68" Type="http://schemas.openxmlformats.org/officeDocument/2006/relationships/customXml" Target="../ink/ink3632.xml"/><Relationship Id="rId89" Type="http://schemas.openxmlformats.org/officeDocument/2006/relationships/image" Target="../media/image1363.png"/><Relationship Id="rId112" Type="http://schemas.openxmlformats.org/officeDocument/2006/relationships/customXml" Target="../ink/ink3654.xml"/><Relationship Id="rId133" Type="http://schemas.openxmlformats.org/officeDocument/2006/relationships/image" Target="../media/image1385.png"/></Relationships>
</file>

<file path=ppt/slides/_rels/slide65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1377.png"/><Relationship Id="rId21" Type="http://schemas.openxmlformats.org/officeDocument/2006/relationships/image" Target="../media/image1329.png"/><Relationship Id="rId42" Type="http://schemas.openxmlformats.org/officeDocument/2006/relationships/customXml" Target="../ink/ink3686.xml"/><Relationship Id="rId63" Type="http://schemas.openxmlformats.org/officeDocument/2006/relationships/image" Target="../media/image1350.png"/><Relationship Id="rId84" Type="http://schemas.openxmlformats.org/officeDocument/2006/relationships/customXml" Target="../ink/ink3707.xml"/><Relationship Id="rId16" Type="http://schemas.openxmlformats.org/officeDocument/2006/relationships/customXml" Target="../ink/ink3673.xml"/><Relationship Id="rId107" Type="http://schemas.openxmlformats.org/officeDocument/2006/relationships/image" Target="../media/image1372.png"/><Relationship Id="rId11" Type="http://schemas.openxmlformats.org/officeDocument/2006/relationships/image" Target="../media/image1324.png"/><Relationship Id="rId32" Type="http://schemas.openxmlformats.org/officeDocument/2006/relationships/customXml" Target="../ink/ink3681.xml"/><Relationship Id="rId37" Type="http://schemas.openxmlformats.org/officeDocument/2006/relationships/image" Target="../media/image1337.png"/><Relationship Id="rId53" Type="http://schemas.openxmlformats.org/officeDocument/2006/relationships/image" Target="../media/image1345.png"/><Relationship Id="rId58" Type="http://schemas.openxmlformats.org/officeDocument/2006/relationships/customXml" Target="../ink/ink3694.xml"/><Relationship Id="rId74" Type="http://schemas.openxmlformats.org/officeDocument/2006/relationships/customXml" Target="../ink/ink3702.xml"/><Relationship Id="rId79" Type="http://schemas.openxmlformats.org/officeDocument/2006/relationships/image" Target="../media/image1358.png"/><Relationship Id="rId102" Type="http://schemas.openxmlformats.org/officeDocument/2006/relationships/customXml" Target="../ink/ink3716.xml"/><Relationship Id="rId123" Type="http://schemas.openxmlformats.org/officeDocument/2006/relationships/image" Target="../media/image1380.png"/><Relationship Id="rId128" Type="http://schemas.openxmlformats.org/officeDocument/2006/relationships/customXml" Target="../ink/ink3729.xml"/><Relationship Id="rId5" Type="http://schemas.openxmlformats.org/officeDocument/2006/relationships/image" Target="../media/image1321.png"/><Relationship Id="rId90" Type="http://schemas.openxmlformats.org/officeDocument/2006/relationships/customXml" Target="../ink/ink3710.xml"/><Relationship Id="rId95" Type="http://schemas.openxmlformats.org/officeDocument/2006/relationships/image" Target="../media/image1366.png"/><Relationship Id="rId22" Type="http://schemas.openxmlformats.org/officeDocument/2006/relationships/customXml" Target="../ink/ink3676.xml"/><Relationship Id="rId27" Type="http://schemas.openxmlformats.org/officeDocument/2006/relationships/image" Target="../media/image1332.png"/><Relationship Id="rId43" Type="http://schemas.openxmlformats.org/officeDocument/2006/relationships/image" Target="../media/image1340.png"/><Relationship Id="rId48" Type="http://schemas.openxmlformats.org/officeDocument/2006/relationships/customXml" Target="../ink/ink3689.xml"/><Relationship Id="rId64" Type="http://schemas.openxmlformats.org/officeDocument/2006/relationships/customXml" Target="../ink/ink3697.xml"/><Relationship Id="rId69" Type="http://schemas.openxmlformats.org/officeDocument/2006/relationships/image" Target="../media/image1353.png"/><Relationship Id="rId113" Type="http://schemas.openxmlformats.org/officeDocument/2006/relationships/image" Target="../media/image1375.png"/><Relationship Id="rId118" Type="http://schemas.openxmlformats.org/officeDocument/2006/relationships/customXml" Target="../ink/ink3724.xml"/><Relationship Id="rId134" Type="http://schemas.openxmlformats.org/officeDocument/2006/relationships/customXml" Target="../ink/ink3732.xml"/><Relationship Id="rId80" Type="http://schemas.openxmlformats.org/officeDocument/2006/relationships/customXml" Target="../ink/ink3705.xml"/><Relationship Id="rId85" Type="http://schemas.openxmlformats.org/officeDocument/2006/relationships/image" Target="../media/image1361.png"/><Relationship Id="rId12" Type="http://schemas.openxmlformats.org/officeDocument/2006/relationships/customXml" Target="../ink/ink3671.xml"/><Relationship Id="rId17" Type="http://schemas.openxmlformats.org/officeDocument/2006/relationships/image" Target="../media/image1327.png"/><Relationship Id="rId33" Type="http://schemas.openxmlformats.org/officeDocument/2006/relationships/image" Target="../media/image1335.png"/><Relationship Id="rId38" Type="http://schemas.openxmlformats.org/officeDocument/2006/relationships/customXml" Target="../ink/ink3684.xml"/><Relationship Id="rId59" Type="http://schemas.openxmlformats.org/officeDocument/2006/relationships/image" Target="../media/image1348.png"/><Relationship Id="rId103" Type="http://schemas.openxmlformats.org/officeDocument/2006/relationships/image" Target="../media/image1370.png"/><Relationship Id="rId108" Type="http://schemas.openxmlformats.org/officeDocument/2006/relationships/customXml" Target="../ink/ink3719.xml"/><Relationship Id="rId124" Type="http://schemas.openxmlformats.org/officeDocument/2006/relationships/customXml" Target="../ink/ink3727.xml"/><Relationship Id="rId129" Type="http://schemas.openxmlformats.org/officeDocument/2006/relationships/image" Target="../media/image1383.png"/><Relationship Id="rId54" Type="http://schemas.openxmlformats.org/officeDocument/2006/relationships/customXml" Target="../ink/ink3692.xml"/><Relationship Id="rId70" Type="http://schemas.openxmlformats.org/officeDocument/2006/relationships/customXml" Target="../ink/ink3700.xml"/><Relationship Id="rId75" Type="http://schemas.openxmlformats.org/officeDocument/2006/relationships/image" Target="../media/image1356.png"/><Relationship Id="rId91" Type="http://schemas.openxmlformats.org/officeDocument/2006/relationships/image" Target="../media/image1364.png"/><Relationship Id="rId96" Type="http://schemas.openxmlformats.org/officeDocument/2006/relationships/customXml" Target="../ink/ink3713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668.xml"/><Relationship Id="rId23" Type="http://schemas.openxmlformats.org/officeDocument/2006/relationships/image" Target="../media/image1330.png"/><Relationship Id="rId28" Type="http://schemas.openxmlformats.org/officeDocument/2006/relationships/customXml" Target="../ink/ink3679.xml"/><Relationship Id="rId49" Type="http://schemas.openxmlformats.org/officeDocument/2006/relationships/image" Target="../media/image1343.png"/><Relationship Id="rId114" Type="http://schemas.openxmlformats.org/officeDocument/2006/relationships/customXml" Target="../ink/ink3722.xml"/><Relationship Id="rId119" Type="http://schemas.openxmlformats.org/officeDocument/2006/relationships/image" Target="../media/image1378.png"/><Relationship Id="rId44" Type="http://schemas.openxmlformats.org/officeDocument/2006/relationships/customXml" Target="../ink/ink3687.xml"/><Relationship Id="rId60" Type="http://schemas.openxmlformats.org/officeDocument/2006/relationships/customXml" Target="../ink/ink3695.xml"/><Relationship Id="rId65" Type="http://schemas.openxmlformats.org/officeDocument/2006/relationships/image" Target="../media/image1351.png"/><Relationship Id="rId81" Type="http://schemas.openxmlformats.org/officeDocument/2006/relationships/image" Target="../media/image1359.png"/><Relationship Id="rId86" Type="http://schemas.openxmlformats.org/officeDocument/2006/relationships/customXml" Target="../ink/ink3708.xml"/><Relationship Id="rId130" Type="http://schemas.openxmlformats.org/officeDocument/2006/relationships/customXml" Target="../ink/ink3730.xml"/><Relationship Id="rId135" Type="http://schemas.openxmlformats.org/officeDocument/2006/relationships/image" Target="../media/image1386.png"/><Relationship Id="rId13" Type="http://schemas.openxmlformats.org/officeDocument/2006/relationships/image" Target="../media/image1325.png"/><Relationship Id="rId18" Type="http://schemas.openxmlformats.org/officeDocument/2006/relationships/customXml" Target="../ink/ink3674.xml"/><Relationship Id="rId39" Type="http://schemas.openxmlformats.org/officeDocument/2006/relationships/image" Target="../media/image1338.png"/><Relationship Id="rId109" Type="http://schemas.openxmlformats.org/officeDocument/2006/relationships/image" Target="../media/image1373.png"/><Relationship Id="rId34" Type="http://schemas.openxmlformats.org/officeDocument/2006/relationships/customXml" Target="../ink/ink3682.xml"/><Relationship Id="rId50" Type="http://schemas.openxmlformats.org/officeDocument/2006/relationships/customXml" Target="../ink/ink3690.xml"/><Relationship Id="rId55" Type="http://schemas.openxmlformats.org/officeDocument/2006/relationships/image" Target="../media/image1346.png"/><Relationship Id="rId76" Type="http://schemas.openxmlformats.org/officeDocument/2006/relationships/customXml" Target="../ink/ink3703.xml"/><Relationship Id="rId97" Type="http://schemas.openxmlformats.org/officeDocument/2006/relationships/image" Target="../media/image1367.png"/><Relationship Id="rId104" Type="http://schemas.openxmlformats.org/officeDocument/2006/relationships/customXml" Target="../ink/ink3717.xml"/><Relationship Id="rId120" Type="http://schemas.openxmlformats.org/officeDocument/2006/relationships/customXml" Target="../ink/ink3725.xml"/><Relationship Id="rId125" Type="http://schemas.openxmlformats.org/officeDocument/2006/relationships/image" Target="../media/image1381.png"/><Relationship Id="rId7" Type="http://schemas.openxmlformats.org/officeDocument/2006/relationships/image" Target="../media/image1322.png"/><Relationship Id="rId71" Type="http://schemas.openxmlformats.org/officeDocument/2006/relationships/image" Target="../media/image1354.png"/><Relationship Id="rId92" Type="http://schemas.openxmlformats.org/officeDocument/2006/relationships/customXml" Target="../ink/ink3711.xml"/><Relationship Id="rId2" Type="http://schemas.openxmlformats.org/officeDocument/2006/relationships/customXml" Target="../ink/ink3666.xml"/><Relationship Id="rId29" Type="http://schemas.openxmlformats.org/officeDocument/2006/relationships/image" Target="../media/image1333.png"/><Relationship Id="rId24" Type="http://schemas.openxmlformats.org/officeDocument/2006/relationships/customXml" Target="../ink/ink3677.xml"/><Relationship Id="rId40" Type="http://schemas.openxmlformats.org/officeDocument/2006/relationships/customXml" Target="../ink/ink3685.xml"/><Relationship Id="rId45" Type="http://schemas.openxmlformats.org/officeDocument/2006/relationships/image" Target="../media/image1341.png"/><Relationship Id="rId66" Type="http://schemas.openxmlformats.org/officeDocument/2006/relationships/customXml" Target="../ink/ink3698.xml"/><Relationship Id="rId87" Type="http://schemas.openxmlformats.org/officeDocument/2006/relationships/image" Target="../media/image1362.png"/><Relationship Id="rId110" Type="http://schemas.openxmlformats.org/officeDocument/2006/relationships/customXml" Target="../ink/ink3720.xml"/><Relationship Id="rId115" Type="http://schemas.openxmlformats.org/officeDocument/2006/relationships/image" Target="../media/image1376.png"/><Relationship Id="rId131" Type="http://schemas.openxmlformats.org/officeDocument/2006/relationships/image" Target="../media/image1384.png"/><Relationship Id="rId61" Type="http://schemas.openxmlformats.org/officeDocument/2006/relationships/image" Target="../media/image1349.png"/><Relationship Id="rId82" Type="http://schemas.openxmlformats.org/officeDocument/2006/relationships/customXml" Target="../ink/ink3706.xml"/><Relationship Id="rId19" Type="http://schemas.openxmlformats.org/officeDocument/2006/relationships/image" Target="../media/image1328.png"/><Relationship Id="rId14" Type="http://schemas.openxmlformats.org/officeDocument/2006/relationships/customXml" Target="../ink/ink3672.xml"/><Relationship Id="rId30" Type="http://schemas.openxmlformats.org/officeDocument/2006/relationships/customXml" Target="../ink/ink3680.xml"/><Relationship Id="rId35" Type="http://schemas.openxmlformats.org/officeDocument/2006/relationships/image" Target="../media/image1336.png"/><Relationship Id="rId56" Type="http://schemas.openxmlformats.org/officeDocument/2006/relationships/customXml" Target="../ink/ink3693.xml"/><Relationship Id="rId77" Type="http://schemas.openxmlformats.org/officeDocument/2006/relationships/image" Target="../media/image1357.png"/><Relationship Id="rId100" Type="http://schemas.openxmlformats.org/officeDocument/2006/relationships/customXml" Target="../ink/ink3715.xml"/><Relationship Id="rId105" Type="http://schemas.openxmlformats.org/officeDocument/2006/relationships/image" Target="../media/image1371.png"/><Relationship Id="rId126" Type="http://schemas.openxmlformats.org/officeDocument/2006/relationships/customXml" Target="../ink/ink3728.xml"/><Relationship Id="rId8" Type="http://schemas.openxmlformats.org/officeDocument/2006/relationships/customXml" Target="../ink/ink3669.xml"/><Relationship Id="rId51" Type="http://schemas.openxmlformats.org/officeDocument/2006/relationships/image" Target="../media/image1344.png"/><Relationship Id="rId72" Type="http://schemas.openxmlformats.org/officeDocument/2006/relationships/customXml" Target="../ink/ink3701.xml"/><Relationship Id="rId93" Type="http://schemas.openxmlformats.org/officeDocument/2006/relationships/image" Target="../media/image1365.png"/><Relationship Id="rId98" Type="http://schemas.openxmlformats.org/officeDocument/2006/relationships/customXml" Target="../ink/ink3714.xml"/><Relationship Id="rId121" Type="http://schemas.openxmlformats.org/officeDocument/2006/relationships/image" Target="../media/image1379.png"/><Relationship Id="rId3" Type="http://schemas.openxmlformats.org/officeDocument/2006/relationships/image" Target="../media/image1320.png"/><Relationship Id="rId25" Type="http://schemas.openxmlformats.org/officeDocument/2006/relationships/image" Target="../media/image1331.png"/><Relationship Id="rId46" Type="http://schemas.openxmlformats.org/officeDocument/2006/relationships/customXml" Target="../ink/ink3688.xml"/><Relationship Id="rId67" Type="http://schemas.openxmlformats.org/officeDocument/2006/relationships/image" Target="../media/image1352.png"/><Relationship Id="rId116" Type="http://schemas.openxmlformats.org/officeDocument/2006/relationships/customXml" Target="../ink/ink3723.xml"/><Relationship Id="rId20" Type="http://schemas.openxmlformats.org/officeDocument/2006/relationships/customXml" Target="../ink/ink3675.xml"/><Relationship Id="rId41" Type="http://schemas.openxmlformats.org/officeDocument/2006/relationships/image" Target="../media/image1339.png"/><Relationship Id="rId62" Type="http://schemas.openxmlformats.org/officeDocument/2006/relationships/customXml" Target="../ink/ink3696.xml"/><Relationship Id="rId83" Type="http://schemas.openxmlformats.org/officeDocument/2006/relationships/image" Target="../media/image1360.png"/><Relationship Id="rId88" Type="http://schemas.openxmlformats.org/officeDocument/2006/relationships/customXml" Target="../ink/ink3709.xml"/><Relationship Id="rId111" Type="http://schemas.openxmlformats.org/officeDocument/2006/relationships/image" Target="../media/image1374.png"/><Relationship Id="rId132" Type="http://schemas.openxmlformats.org/officeDocument/2006/relationships/customXml" Target="../ink/ink3731.xml"/><Relationship Id="rId15" Type="http://schemas.openxmlformats.org/officeDocument/2006/relationships/image" Target="../media/image1326.png"/><Relationship Id="rId36" Type="http://schemas.openxmlformats.org/officeDocument/2006/relationships/customXml" Target="../ink/ink3683.xml"/><Relationship Id="rId57" Type="http://schemas.openxmlformats.org/officeDocument/2006/relationships/image" Target="../media/image1347.png"/><Relationship Id="rId106" Type="http://schemas.openxmlformats.org/officeDocument/2006/relationships/customXml" Target="../ink/ink3718.xml"/><Relationship Id="rId127" Type="http://schemas.openxmlformats.org/officeDocument/2006/relationships/image" Target="../media/image1382.png"/><Relationship Id="rId10" Type="http://schemas.openxmlformats.org/officeDocument/2006/relationships/customXml" Target="../ink/ink3670.xml"/><Relationship Id="rId31" Type="http://schemas.openxmlformats.org/officeDocument/2006/relationships/image" Target="../media/image1334.png"/><Relationship Id="rId52" Type="http://schemas.openxmlformats.org/officeDocument/2006/relationships/customXml" Target="../ink/ink3691.xml"/><Relationship Id="rId73" Type="http://schemas.openxmlformats.org/officeDocument/2006/relationships/image" Target="../media/image1355.png"/><Relationship Id="rId78" Type="http://schemas.openxmlformats.org/officeDocument/2006/relationships/customXml" Target="../ink/ink3704.xml"/><Relationship Id="rId94" Type="http://schemas.openxmlformats.org/officeDocument/2006/relationships/customXml" Target="../ink/ink3712.xml"/><Relationship Id="rId99" Type="http://schemas.openxmlformats.org/officeDocument/2006/relationships/image" Target="../media/image1368.png"/><Relationship Id="rId101" Type="http://schemas.openxmlformats.org/officeDocument/2006/relationships/image" Target="../media/image1369.png"/><Relationship Id="rId122" Type="http://schemas.openxmlformats.org/officeDocument/2006/relationships/customXml" Target="../ink/ink3726.xml"/><Relationship Id="rId4" Type="http://schemas.openxmlformats.org/officeDocument/2006/relationships/customXml" Target="../ink/ink3667.xml"/><Relationship Id="rId9" Type="http://schemas.openxmlformats.org/officeDocument/2006/relationships/image" Target="../media/image1323.png"/><Relationship Id="rId26" Type="http://schemas.openxmlformats.org/officeDocument/2006/relationships/customXml" Target="../ink/ink3678.xml"/><Relationship Id="rId47" Type="http://schemas.openxmlformats.org/officeDocument/2006/relationships/image" Target="../media/image1342.png"/><Relationship Id="rId68" Type="http://schemas.openxmlformats.org/officeDocument/2006/relationships/customXml" Target="../ink/ink3699.xml"/><Relationship Id="rId89" Type="http://schemas.openxmlformats.org/officeDocument/2006/relationships/image" Target="../media/image1363.png"/><Relationship Id="rId112" Type="http://schemas.openxmlformats.org/officeDocument/2006/relationships/customXml" Target="../ink/ink3721.xml"/><Relationship Id="rId133" Type="http://schemas.openxmlformats.org/officeDocument/2006/relationships/image" Target="../media/image1385.png"/></Relationships>
</file>

<file path=ppt/slides/_rels/slide66.xml.rels><?xml version="1.0" encoding="UTF-8" standalone="yes"?>
<Relationships xmlns="http://schemas.openxmlformats.org/package/2006/relationships"><Relationship Id="rId13" Type="http://schemas.openxmlformats.org/officeDocument/2006/relationships/image" Target="../media/image1392.png"/><Relationship Id="rId18" Type="http://schemas.openxmlformats.org/officeDocument/2006/relationships/customXml" Target="../ink/ink3741.xml"/><Relationship Id="rId26" Type="http://schemas.openxmlformats.org/officeDocument/2006/relationships/customXml" Target="../ink/ink3745.xml"/><Relationship Id="rId3" Type="http://schemas.openxmlformats.org/officeDocument/2006/relationships/image" Target="../media/image1387.png"/><Relationship Id="rId21" Type="http://schemas.openxmlformats.org/officeDocument/2006/relationships/image" Target="../media/image1396.png"/><Relationship Id="rId34" Type="http://schemas.openxmlformats.org/officeDocument/2006/relationships/customXml" Target="../ink/ink3749.xml"/><Relationship Id="rId7" Type="http://schemas.openxmlformats.org/officeDocument/2006/relationships/image" Target="../media/image1389.png"/><Relationship Id="rId12" Type="http://schemas.openxmlformats.org/officeDocument/2006/relationships/customXml" Target="../ink/ink3738.xml"/><Relationship Id="rId17" Type="http://schemas.openxmlformats.org/officeDocument/2006/relationships/image" Target="../media/image1394.png"/><Relationship Id="rId25" Type="http://schemas.openxmlformats.org/officeDocument/2006/relationships/image" Target="../media/image1398.png"/><Relationship Id="rId33" Type="http://schemas.openxmlformats.org/officeDocument/2006/relationships/image" Target="../media/image1402.png"/><Relationship Id="rId2" Type="http://schemas.openxmlformats.org/officeDocument/2006/relationships/customXml" Target="../ink/ink3733.xml"/><Relationship Id="rId16" Type="http://schemas.openxmlformats.org/officeDocument/2006/relationships/customXml" Target="../ink/ink3740.xml"/><Relationship Id="rId20" Type="http://schemas.openxmlformats.org/officeDocument/2006/relationships/customXml" Target="../ink/ink3742.xml"/><Relationship Id="rId29" Type="http://schemas.openxmlformats.org/officeDocument/2006/relationships/image" Target="../media/image1400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735.xml"/><Relationship Id="rId11" Type="http://schemas.openxmlformats.org/officeDocument/2006/relationships/image" Target="../media/image1391.png"/><Relationship Id="rId24" Type="http://schemas.openxmlformats.org/officeDocument/2006/relationships/customXml" Target="../ink/ink3744.xml"/><Relationship Id="rId32" Type="http://schemas.openxmlformats.org/officeDocument/2006/relationships/customXml" Target="../ink/ink3748.xml"/><Relationship Id="rId5" Type="http://schemas.openxmlformats.org/officeDocument/2006/relationships/image" Target="../media/image1388.png"/><Relationship Id="rId15" Type="http://schemas.openxmlformats.org/officeDocument/2006/relationships/image" Target="../media/image1393.png"/><Relationship Id="rId23" Type="http://schemas.openxmlformats.org/officeDocument/2006/relationships/image" Target="../media/image1397.png"/><Relationship Id="rId28" Type="http://schemas.openxmlformats.org/officeDocument/2006/relationships/customXml" Target="../ink/ink3746.xml"/><Relationship Id="rId10" Type="http://schemas.openxmlformats.org/officeDocument/2006/relationships/customXml" Target="../ink/ink3737.xml"/><Relationship Id="rId19" Type="http://schemas.openxmlformats.org/officeDocument/2006/relationships/image" Target="../media/image1395.png"/><Relationship Id="rId31" Type="http://schemas.openxmlformats.org/officeDocument/2006/relationships/image" Target="../media/image1401.png"/><Relationship Id="rId4" Type="http://schemas.openxmlformats.org/officeDocument/2006/relationships/customXml" Target="../ink/ink3734.xml"/><Relationship Id="rId9" Type="http://schemas.openxmlformats.org/officeDocument/2006/relationships/image" Target="../media/image1390.png"/><Relationship Id="rId14" Type="http://schemas.openxmlformats.org/officeDocument/2006/relationships/customXml" Target="../ink/ink3739.xml"/><Relationship Id="rId22" Type="http://schemas.openxmlformats.org/officeDocument/2006/relationships/customXml" Target="../ink/ink3743.xml"/><Relationship Id="rId27" Type="http://schemas.openxmlformats.org/officeDocument/2006/relationships/image" Target="../media/image1399.png"/><Relationship Id="rId30" Type="http://schemas.openxmlformats.org/officeDocument/2006/relationships/customXml" Target="../ink/ink3747.xml"/><Relationship Id="rId35" Type="http://schemas.openxmlformats.org/officeDocument/2006/relationships/image" Target="../media/image1403.png"/><Relationship Id="rId8" Type="http://schemas.openxmlformats.org/officeDocument/2006/relationships/customXml" Target="../ink/ink3736.xml"/></Relationships>
</file>

<file path=ppt/slides/_rels/slide67.xml.rels><?xml version="1.0" encoding="UTF-8" standalone="yes"?>
<Relationships xmlns="http://schemas.openxmlformats.org/package/2006/relationships"><Relationship Id="rId26" Type="http://schemas.openxmlformats.org/officeDocument/2006/relationships/customXml" Target="../ink/ink3762.xml"/><Relationship Id="rId21" Type="http://schemas.openxmlformats.org/officeDocument/2006/relationships/image" Target="../media/image1396.png"/><Relationship Id="rId42" Type="http://schemas.openxmlformats.org/officeDocument/2006/relationships/customXml" Target="../ink/ink3770.xml"/><Relationship Id="rId47" Type="http://schemas.openxmlformats.org/officeDocument/2006/relationships/image" Target="../media/image1409.png"/><Relationship Id="rId63" Type="http://schemas.openxmlformats.org/officeDocument/2006/relationships/image" Target="../media/image1417.png"/><Relationship Id="rId68" Type="http://schemas.openxmlformats.org/officeDocument/2006/relationships/customXml" Target="../ink/ink3783.xml"/><Relationship Id="rId7" Type="http://schemas.openxmlformats.org/officeDocument/2006/relationships/image" Target="../media/image1389.png"/><Relationship Id="rId2" Type="http://schemas.openxmlformats.org/officeDocument/2006/relationships/customXml" Target="../ink/ink3750.xml"/><Relationship Id="rId16" Type="http://schemas.openxmlformats.org/officeDocument/2006/relationships/customXml" Target="../ink/ink3757.xml"/><Relationship Id="rId29" Type="http://schemas.openxmlformats.org/officeDocument/2006/relationships/image" Target="../media/image1400.png"/><Relationship Id="rId11" Type="http://schemas.openxmlformats.org/officeDocument/2006/relationships/image" Target="../media/image1391.png"/><Relationship Id="rId24" Type="http://schemas.openxmlformats.org/officeDocument/2006/relationships/customXml" Target="../ink/ink3761.xml"/><Relationship Id="rId32" Type="http://schemas.openxmlformats.org/officeDocument/2006/relationships/customXml" Target="../ink/ink3765.xml"/><Relationship Id="rId37" Type="http://schemas.openxmlformats.org/officeDocument/2006/relationships/image" Target="../media/image1404.png"/><Relationship Id="rId40" Type="http://schemas.openxmlformats.org/officeDocument/2006/relationships/customXml" Target="../ink/ink3769.xml"/><Relationship Id="rId45" Type="http://schemas.openxmlformats.org/officeDocument/2006/relationships/image" Target="../media/image1408.png"/><Relationship Id="rId53" Type="http://schemas.openxmlformats.org/officeDocument/2006/relationships/image" Target="../media/image1412.png"/><Relationship Id="rId58" Type="http://schemas.openxmlformats.org/officeDocument/2006/relationships/customXml" Target="../ink/ink3778.xml"/><Relationship Id="rId66" Type="http://schemas.openxmlformats.org/officeDocument/2006/relationships/customXml" Target="../ink/ink3782.xml"/><Relationship Id="rId5" Type="http://schemas.openxmlformats.org/officeDocument/2006/relationships/image" Target="../media/image1388.png"/><Relationship Id="rId61" Type="http://schemas.openxmlformats.org/officeDocument/2006/relationships/image" Target="../media/image1416.png"/><Relationship Id="rId19" Type="http://schemas.openxmlformats.org/officeDocument/2006/relationships/image" Target="../media/image1395.png"/><Relationship Id="rId14" Type="http://schemas.openxmlformats.org/officeDocument/2006/relationships/customXml" Target="../ink/ink3756.xml"/><Relationship Id="rId22" Type="http://schemas.openxmlformats.org/officeDocument/2006/relationships/customXml" Target="../ink/ink3760.xml"/><Relationship Id="rId27" Type="http://schemas.openxmlformats.org/officeDocument/2006/relationships/image" Target="../media/image1399.png"/><Relationship Id="rId30" Type="http://schemas.openxmlformats.org/officeDocument/2006/relationships/customXml" Target="../ink/ink3764.xml"/><Relationship Id="rId35" Type="http://schemas.openxmlformats.org/officeDocument/2006/relationships/image" Target="../media/image1403.png"/><Relationship Id="rId43" Type="http://schemas.openxmlformats.org/officeDocument/2006/relationships/image" Target="../media/image1407.png"/><Relationship Id="rId48" Type="http://schemas.openxmlformats.org/officeDocument/2006/relationships/customXml" Target="../ink/ink3773.xml"/><Relationship Id="rId56" Type="http://schemas.openxmlformats.org/officeDocument/2006/relationships/customXml" Target="../ink/ink3777.xml"/><Relationship Id="rId64" Type="http://schemas.openxmlformats.org/officeDocument/2006/relationships/customXml" Target="../ink/ink3781.xml"/><Relationship Id="rId69" Type="http://schemas.openxmlformats.org/officeDocument/2006/relationships/image" Target="../media/image1420.png"/><Relationship Id="rId8" Type="http://schemas.openxmlformats.org/officeDocument/2006/relationships/customXml" Target="../ink/ink3753.xml"/><Relationship Id="rId51" Type="http://schemas.openxmlformats.org/officeDocument/2006/relationships/image" Target="../media/image1411.png"/><Relationship Id="rId3" Type="http://schemas.openxmlformats.org/officeDocument/2006/relationships/image" Target="../media/image1387.png"/><Relationship Id="rId12" Type="http://schemas.openxmlformats.org/officeDocument/2006/relationships/customXml" Target="../ink/ink3755.xml"/><Relationship Id="rId17" Type="http://schemas.openxmlformats.org/officeDocument/2006/relationships/image" Target="../media/image1394.png"/><Relationship Id="rId25" Type="http://schemas.openxmlformats.org/officeDocument/2006/relationships/image" Target="../media/image1398.png"/><Relationship Id="rId33" Type="http://schemas.openxmlformats.org/officeDocument/2006/relationships/image" Target="../media/image1402.png"/><Relationship Id="rId38" Type="http://schemas.openxmlformats.org/officeDocument/2006/relationships/customXml" Target="../ink/ink3768.xml"/><Relationship Id="rId46" Type="http://schemas.openxmlformats.org/officeDocument/2006/relationships/customXml" Target="../ink/ink3772.xml"/><Relationship Id="rId59" Type="http://schemas.openxmlformats.org/officeDocument/2006/relationships/image" Target="../media/image1415.png"/><Relationship Id="rId67" Type="http://schemas.openxmlformats.org/officeDocument/2006/relationships/image" Target="../media/image1419.png"/><Relationship Id="rId20" Type="http://schemas.openxmlformats.org/officeDocument/2006/relationships/customXml" Target="../ink/ink3759.xml"/><Relationship Id="rId41" Type="http://schemas.openxmlformats.org/officeDocument/2006/relationships/image" Target="../media/image1406.png"/><Relationship Id="rId54" Type="http://schemas.openxmlformats.org/officeDocument/2006/relationships/customXml" Target="../ink/ink3776.xml"/><Relationship Id="rId62" Type="http://schemas.openxmlformats.org/officeDocument/2006/relationships/customXml" Target="../ink/ink3780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752.xml"/><Relationship Id="rId15" Type="http://schemas.openxmlformats.org/officeDocument/2006/relationships/image" Target="../media/image1393.png"/><Relationship Id="rId23" Type="http://schemas.openxmlformats.org/officeDocument/2006/relationships/image" Target="../media/image1397.png"/><Relationship Id="rId28" Type="http://schemas.openxmlformats.org/officeDocument/2006/relationships/customXml" Target="../ink/ink3763.xml"/><Relationship Id="rId36" Type="http://schemas.openxmlformats.org/officeDocument/2006/relationships/customXml" Target="../ink/ink3767.xml"/><Relationship Id="rId49" Type="http://schemas.openxmlformats.org/officeDocument/2006/relationships/image" Target="../media/image1410.png"/><Relationship Id="rId57" Type="http://schemas.openxmlformats.org/officeDocument/2006/relationships/image" Target="../media/image1414.png"/><Relationship Id="rId10" Type="http://schemas.openxmlformats.org/officeDocument/2006/relationships/customXml" Target="../ink/ink3754.xml"/><Relationship Id="rId31" Type="http://schemas.openxmlformats.org/officeDocument/2006/relationships/image" Target="../media/image1401.png"/><Relationship Id="rId44" Type="http://schemas.openxmlformats.org/officeDocument/2006/relationships/customXml" Target="../ink/ink3771.xml"/><Relationship Id="rId52" Type="http://schemas.openxmlformats.org/officeDocument/2006/relationships/customXml" Target="../ink/ink3775.xml"/><Relationship Id="rId60" Type="http://schemas.openxmlformats.org/officeDocument/2006/relationships/customXml" Target="../ink/ink3779.xml"/><Relationship Id="rId65" Type="http://schemas.openxmlformats.org/officeDocument/2006/relationships/image" Target="../media/image1418.png"/><Relationship Id="rId4" Type="http://schemas.openxmlformats.org/officeDocument/2006/relationships/customXml" Target="../ink/ink3751.xml"/><Relationship Id="rId9" Type="http://schemas.openxmlformats.org/officeDocument/2006/relationships/image" Target="../media/image1390.png"/><Relationship Id="rId13" Type="http://schemas.openxmlformats.org/officeDocument/2006/relationships/image" Target="../media/image1392.png"/><Relationship Id="rId18" Type="http://schemas.openxmlformats.org/officeDocument/2006/relationships/customXml" Target="../ink/ink3758.xml"/><Relationship Id="rId39" Type="http://schemas.openxmlformats.org/officeDocument/2006/relationships/image" Target="../media/image1405.png"/><Relationship Id="rId34" Type="http://schemas.openxmlformats.org/officeDocument/2006/relationships/customXml" Target="../ink/ink3766.xml"/><Relationship Id="rId50" Type="http://schemas.openxmlformats.org/officeDocument/2006/relationships/customXml" Target="../ink/ink3774.xml"/><Relationship Id="rId55" Type="http://schemas.openxmlformats.org/officeDocument/2006/relationships/image" Target="../media/image1413.png"/></Relationships>
</file>

<file path=ppt/slides/_rels/slide68.xml.rels><?xml version="1.0" encoding="UTF-8" standalone="yes"?>
<Relationships xmlns="http://schemas.openxmlformats.org/package/2006/relationships"><Relationship Id="rId26" Type="http://schemas.openxmlformats.org/officeDocument/2006/relationships/customXml" Target="../ink/ink3796.xml"/><Relationship Id="rId21" Type="http://schemas.openxmlformats.org/officeDocument/2006/relationships/image" Target="../media/image1396.png"/><Relationship Id="rId42" Type="http://schemas.openxmlformats.org/officeDocument/2006/relationships/customXml" Target="../ink/ink3804.xml"/><Relationship Id="rId47" Type="http://schemas.openxmlformats.org/officeDocument/2006/relationships/image" Target="../media/image1409.png"/><Relationship Id="rId63" Type="http://schemas.openxmlformats.org/officeDocument/2006/relationships/image" Target="../media/image1417.png"/><Relationship Id="rId68" Type="http://schemas.openxmlformats.org/officeDocument/2006/relationships/customXml" Target="../ink/ink3817.xml"/><Relationship Id="rId84" Type="http://schemas.openxmlformats.org/officeDocument/2006/relationships/customXml" Target="../ink/ink3825.xml"/><Relationship Id="rId16" Type="http://schemas.openxmlformats.org/officeDocument/2006/relationships/customXml" Target="../ink/ink3791.xml"/><Relationship Id="rId11" Type="http://schemas.openxmlformats.org/officeDocument/2006/relationships/image" Target="../media/image1391.png"/><Relationship Id="rId32" Type="http://schemas.openxmlformats.org/officeDocument/2006/relationships/customXml" Target="../ink/ink3799.xml"/><Relationship Id="rId37" Type="http://schemas.openxmlformats.org/officeDocument/2006/relationships/image" Target="../media/image1404.png"/><Relationship Id="rId53" Type="http://schemas.openxmlformats.org/officeDocument/2006/relationships/image" Target="../media/image1412.png"/><Relationship Id="rId58" Type="http://schemas.openxmlformats.org/officeDocument/2006/relationships/customXml" Target="../ink/ink3812.xml"/><Relationship Id="rId74" Type="http://schemas.openxmlformats.org/officeDocument/2006/relationships/customXml" Target="../ink/ink3820.xml"/><Relationship Id="rId79" Type="http://schemas.openxmlformats.org/officeDocument/2006/relationships/image" Target="../media/image1425.png"/><Relationship Id="rId5" Type="http://schemas.openxmlformats.org/officeDocument/2006/relationships/image" Target="../media/image1388.png"/><Relationship Id="rId19" Type="http://schemas.openxmlformats.org/officeDocument/2006/relationships/image" Target="../media/image1395.png"/><Relationship Id="rId14" Type="http://schemas.openxmlformats.org/officeDocument/2006/relationships/customXml" Target="../ink/ink3790.xml"/><Relationship Id="rId22" Type="http://schemas.openxmlformats.org/officeDocument/2006/relationships/customXml" Target="../ink/ink3794.xml"/><Relationship Id="rId27" Type="http://schemas.openxmlformats.org/officeDocument/2006/relationships/image" Target="../media/image1399.png"/><Relationship Id="rId30" Type="http://schemas.openxmlformats.org/officeDocument/2006/relationships/customXml" Target="../ink/ink3798.xml"/><Relationship Id="rId35" Type="http://schemas.openxmlformats.org/officeDocument/2006/relationships/image" Target="../media/image1403.png"/><Relationship Id="rId43" Type="http://schemas.openxmlformats.org/officeDocument/2006/relationships/image" Target="../media/image1407.png"/><Relationship Id="rId48" Type="http://schemas.openxmlformats.org/officeDocument/2006/relationships/customXml" Target="../ink/ink3807.xml"/><Relationship Id="rId56" Type="http://schemas.openxmlformats.org/officeDocument/2006/relationships/customXml" Target="../ink/ink3811.xml"/><Relationship Id="rId64" Type="http://schemas.openxmlformats.org/officeDocument/2006/relationships/customXml" Target="../ink/ink3815.xml"/><Relationship Id="rId69" Type="http://schemas.openxmlformats.org/officeDocument/2006/relationships/image" Target="../media/image1420.png"/><Relationship Id="rId77" Type="http://schemas.openxmlformats.org/officeDocument/2006/relationships/image" Target="../media/image1424.png"/><Relationship Id="rId8" Type="http://schemas.openxmlformats.org/officeDocument/2006/relationships/customXml" Target="../ink/ink3787.xml"/><Relationship Id="rId51" Type="http://schemas.openxmlformats.org/officeDocument/2006/relationships/image" Target="../media/image1411.png"/><Relationship Id="rId72" Type="http://schemas.openxmlformats.org/officeDocument/2006/relationships/customXml" Target="../ink/ink3819.xml"/><Relationship Id="rId80" Type="http://schemas.openxmlformats.org/officeDocument/2006/relationships/customXml" Target="../ink/ink3823.xml"/><Relationship Id="rId85" Type="http://schemas.openxmlformats.org/officeDocument/2006/relationships/image" Target="../media/image1428.png"/><Relationship Id="rId3" Type="http://schemas.openxmlformats.org/officeDocument/2006/relationships/image" Target="../media/image1387.png"/><Relationship Id="rId12" Type="http://schemas.openxmlformats.org/officeDocument/2006/relationships/customXml" Target="../ink/ink3789.xml"/><Relationship Id="rId17" Type="http://schemas.openxmlformats.org/officeDocument/2006/relationships/image" Target="../media/image1394.png"/><Relationship Id="rId25" Type="http://schemas.openxmlformats.org/officeDocument/2006/relationships/image" Target="../media/image1398.png"/><Relationship Id="rId33" Type="http://schemas.openxmlformats.org/officeDocument/2006/relationships/image" Target="../media/image1402.png"/><Relationship Id="rId38" Type="http://schemas.openxmlformats.org/officeDocument/2006/relationships/customXml" Target="../ink/ink3802.xml"/><Relationship Id="rId46" Type="http://schemas.openxmlformats.org/officeDocument/2006/relationships/customXml" Target="../ink/ink3806.xml"/><Relationship Id="rId59" Type="http://schemas.openxmlformats.org/officeDocument/2006/relationships/image" Target="../media/image1415.png"/><Relationship Id="rId67" Type="http://schemas.openxmlformats.org/officeDocument/2006/relationships/image" Target="../media/image1419.png"/><Relationship Id="rId20" Type="http://schemas.openxmlformats.org/officeDocument/2006/relationships/customXml" Target="../ink/ink3793.xml"/><Relationship Id="rId41" Type="http://schemas.openxmlformats.org/officeDocument/2006/relationships/image" Target="../media/image1406.png"/><Relationship Id="rId54" Type="http://schemas.openxmlformats.org/officeDocument/2006/relationships/customXml" Target="../ink/ink3810.xml"/><Relationship Id="rId62" Type="http://schemas.openxmlformats.org/officeDocument/2006/relationships/customXml" Target="../ink/ink3814.xml"/><Relationship Id="rId70" Type="http://schemas.openxmlformats.org/officeDocument/2006/relationships/customXml" Target="../ink/ink3818.xml"/><Relationship Id="rId75" Type="http://schemas.openxmlformats.org/officeDocument/2006/relationships/image" Target="../media/image1423.png"/><Relationship Id="rId83" Type="http://schemas.openxmlformats.org/officeDocument/2006/relationships/image" Target="../media/image1427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786.xml"/><Relationship Id="rId15" Type="http://schemas.openxmlformats.org/officeDocument/2006/relationships/image" Target="../media/image1393.png"/><Relationship Id="rId23" Type="http://schemas.openxmlformats.org/officeDocument/2006/relationships/image" Target="../media/image1397.png"/><Relationship Id="rId28" Type="http://schemas.openxmlformats.org/officeDocument/2006/relationships/customXml" Target="../ink/ink3797.xml"/><Relationship Id="rId36" Type="http://schemas.openxmlformats.org/officeDocument/2006/relationships/customXml" Target="../ink/ink3801.xml"/><Relationship Id="rId49" Type="http://schemas.openxmlformats.org/officeDocument/2006/relationships/image" Target="../media/image1410.png"/><Relationship Id="rId57" Type="http://schemas.openxmlformats.org/officeDocument/2006/relationships/image" Target="../media/image1414.png"/><Relationship Id="rId10" Type="http://schemas.openxmlformats.org/officeDocument/2006/relationships/customXml" Target="../ink/ink3788.xml"/><Relationship Id="rId31" Type="http://schemas.openxmlformats.org/officeDocument/2006/relationships/image" Target="../media/image1401.png"/><Relationship Id="rId44" Type="http://schemas.openxmlformats.org/officeDocument/2006/relationships/customXml" Target="../ink/ink3805.xml"/><Relationship Id="rId52" Type="http://schemas.openxmlformats.org/officeDocument/2006/relationships/customXml" Target="../ink/ink3809.xml"/><Relationship Id="rId60" Type="http://schemas.openxmlformats.org/officeDocument/2006/relationships/customXml" Target="../ink/ink3813.xml"/><Relationship Id="rId65" Type="http://schemas.openxmlformats.org/officeDocument/2006/relationships/image" Target="../media/image1418.png"/><Relationship Id="rId73" Type="http://schemas.openxmlformats.org/officeDocument/2006/relationships/image" Target="../media/image1422.png"/><Relationship Id="rId78" Type="http://schemas.openxmlformats.org/officeDocument/2006/relationships/customXml" Target="../ink/ink3822.xml"/><Relationship Id="rId81" Type="http://schemas.openxmlformats.org/officeDocument/2006/relationships/image" Target="../media/image1426.png"/><Relationship Id="rId4" Type="http://schemas.openxmlformats.org/officeDocument/2006/relationships/customXml" Target="../ink/ink3785.xml"/><Relationship Id="rId9" Type="http://schemas.openxmlformats.org/officeDocument/2006/relationships/image" Target="../media/image1390.png"/><Relationship Id="rId13" Type="http://schemas.openxmlformats.org/officeDocument/2006/relationships/image" Target="../media/image1392.png"/><Relationship Id="rId18" Type="http://schemas.openxmlformats.org/officeDocument/2006/relationships/customXml" Target="../ink/ink3792.xml"/><Relationship Id="rId39" Type="http://schemas.openxmlformats.org/officeDocument/2006/relationships/image" Target="../media/image1405.png"/><Relationship Id="rId34" Type="http://schemas.openxmlformats.org/officeDocument/2006/relationships/customXml" Target="../ink/ink3800.xml"/><Relationship Id="rId50" Type="http://schemas.openxmlformats.org/officeDocument/2006/relationships/customXml" Target="../ink/ink3808.xml"/><Relationship Id="rId55" Type="http://schemas.openxmlformats.org/officeDocument/2006/relationships/image" Target="../media/image1413.png"/><Relationship Id="rId76" Type="http://schemas.openxmlformats.org/officeDocument/2006/relationships/customXml" Target="../ink/ink3821.xml"/><Relationship Id="rId7" Type="http://schemas.openxmlformats.org/officeDocument/2006/relationships/image" Target="../media/image1389.png"/><Relationship Id="rId71" Type="http://schemas.openxmlformats.org/officeDocument/2006/relationships/image" Target="../media/image1421.png"/><Relationship Id="rId2" Type="http://schemas.openxmlformats.org/officeDocument/2006/relationships/customXml" Target="../ink/ink3784.xml"/><Relationship Id="rId29" Type="http://schemas.openxmlformats.org/officeDocument/2006/relationships/image" Target="../media/image1400.png"/><Relationship Id="rId24" Type="http://schemas.openxmlformats.org/officeDocument/2006/relationships/customXml" Target="../ink/ink3795.xml"/><Relationship Id="rId40" Type="http://schemas.openxmlformats.org/officeDocument/2006/relationships/customXml" Target="../ink/ink3803.xml"/><Relationship Id="rId45" Type="http://schemas.openxmlformats.org/officeDocument/2006/relationships/image" Target="../media/image1408.png"/><Relationship Id="rId66" Type="http://schemas.openxmlformats.org/officeDocument/2006/relationships/customXml" Target="../ink/ink3816.xml"/><Relationship Id="rId61" Type="http://schemas.openxmlformats.org/officeDocument/2006/relationships/image" Target="../media/image1416.png"/><Relationship Id="rId82" Type="http://schemas.openxmlformats.org/officeDocument/2006/relationships/customXml" Target="../ink/ink3824.xml"/></Relationships>
</file>

<file path=ppt/slides/_rels/slide69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1444.png"/><Relationship Id="rId21" Type="http://schemas.openxmlformats.org/officeDocument/2006/relationships/image" Target="../media/image1396.png"/><Relationship Id="rId42" Type="http://schemas.openxmlformats.org/officeDocument/2006/relationships/customXml" Target="../ink/ink3846.xml"/><Relationship Id="rId47" Type="http://schemas.openxmlformats.org/officeDocument/2006/relationships/image" Target="../media/image1409.png"/><Relationship Id="rId63" Type="http://schemas.openxmlformats.org/officeDocument/2006/relationships/image" Target="../media/image1417.png"/><Relationship Id="rId68" Type="http://schemas.openxmlformats.org/officeDocument/2006/relationships/customXml" Target="../ink/ink3859.xml"/><Relationship Id="rId84" Type="http://schemas.openxmlformats.org/officeDocument/2006/relationships/customXml" Target="../ink/ink3867.xml"/><Relationship Id="rId89" Type="http://schemas.openxmlformats.org/officeDocument/2006/relationships/image" Target="../media/image1430.png"/><Relationship Id="rId112" Type="http://schemas.openxmlformats.org/officeDocument/2006/relationships/customXml" Target="../ink/ink3881.xml"/><Relationship Id="rId16" Type="http://schemas.openxmlformats.org/officeDocument/2006/relationships/customXml" Target="../ink/ink3833.xml"/><Relationship Id="rId107" Type="http://schemas.openxmlformats.org/officeDocument/2006/relationships/image" Target="../media/image1439.png"/><Relationship Id="rId11" Type="http://schemas.openxmlformats.org/officeDocument/2006/relationships/image" Target="../media/image1391.png"/><Relationship Id="rId32" Type="http://schemas.openxmlformats.org/officeDocument/2006/relationships/customXml" Target="../ink/ink3841.xml"/><Relationship Id="rId37" Type="http://schemas.openxmlformats.org/officeDocument/2006/relationships/image" Target="../media/image1404.png"/><Relationship Id="rId53" Type="http://schemas.openxmlformats.org/officeDocument/2006/relationships/image" Target="../media/image1412.png"/><Relationship Id="rId58" Type="http://schemas.openxmlformats.org/officeDocument/2006/relationships/customXml" Target="../ink/ink3854.xml"/><Relationship Id="rId74" Type="http://schemas.openxmlformats.org/officeDocument/2006/relationships/customXml" Target="../ink/ink3862.xml"/><Relationship Id="rId79" Type="http://schemas.openxmlformats.org/officeDocument/2006/relationships/image" Target="../media/image1425.png"/><Relationship Id="rId102" Type="http://schemas.openxmlformats.org/officeDocument/2006/relationships/customXml" Target="../ink/ink3876.xml"/><Relationship Id="rId123" Type="http://schemas.openxmlformats.org/officeDocument/2006/relationships/image" Target="../media/image1447.png"/><Relationship Id="rId128" Type="http://schemas.openxmlformats.org/officeDocument/2006/relationships/customXml" Target="../ink/ink3889.xml"/><Relationship Id="rId5" Type="http://schemas.openxmlformats.org/officeDocument/2006/relationships/image" Target="../media/image1388.png"/><Relationship Id="rId90" Type="http://schemas.openxmlformats.org/officeDocument/2006/relationships/customXml" Target="../ink/ink3870.xml"/><Relationship Id="rId95" Type="http://schemas.openxmlformats.org/officeDocument/2006/relationships/image" Target="../media/image1433.png"/><Relationship Id="rId22" Type="http://schemas.openxmlformats.org/officeDocument/2006/relationships/customXml" Target="../ink/ink3836.xml"/><Relationship Id="rId27" Type="http://schemas.openxmlformats.org/officeDocument/2006/relationships/image" Target="../media/image1399.png"/><Relationship Id="rId43" Type="http://schemas.openxmlformats.org/officeDocument/2006/relationships/image" Target="../media/image1407.png"/><Relationship Id="rId48" Type="http://schemas.openxmlformats.org/officeDocument/2006/relationships/customXml" Target="../ink/ink3849.xml"/><Relationship Id="rId64" Type="http://schemas.openxmlformats.org/officeDocument/2006/relationships/customXml" Target="../ink/ink3857.xml"/><Relationship Id="rId69" Type="http://schemas.openxmlformats.org/officeDocument/2006/relationships/image" Target="../media/image1420.png"/><Relationship Id="rId113" Type="http://schemas.openxmlformats.org/officeDocument/2006/relationships/image" Target="../media/image1442.png"/><Relationship Id="rId118" Type="http://schemas.openxmlformats.org/officeDocument/2006/relationships/customXml" Target="../ink/ink3884.xml"/><Relationship Id="rId80" Type="http://schemas.openxmlformats.org/officeDocument/2006/relationships/customXml" Target="../ink/ink3865.xml"/><Relationship Id="rId85" Type="http://schemas.openxmlformats.org/officeDocument/2006/relationships/image" Target="../media/image1428.png"/><Relationship Id="rId12" Type="http://schemas.openxmlformats.org/officeDocument/2006/relationships/customXml" Target="../ink/ink3831.xml"/><Relationship Id="rId17" Type="http://schemas.openxmlformats.org/officeDocument/2006/relationships/image" Target="../media/image1394.png"/><Relationship Id="rId33" Type="http://schemas.openxmlformats.org/officeDocument/2006/relationships/image" Target="../media/image1402.png"/><Relationship Id="rId38" Type="http://schemas.openxmlformats.org/officeDocument/2006/relationships/customXml" Target="../ink/ink3844.xml"/><Relationship Id="rId59" Type="http://schemas.openxmlformats.org/officeDocument/2006/relationships/image" Target="../media/image1415.png"/><Relationship Id="rId103" Type="http://schemas.openxmlformats.org/officeDocument/2006/relationships/image" Target="../media/image1437.png"/><Relationship Id="rId108" Type="http://schemas.openxmlformats.org/officeDocument/2006/relationships/customXml" Target="../ink/ink3879.xml"/><Relationship Id="rId124" Type="http://schemas.openxmlformats.org/officeDocument/2006/relationships/customXml" Target="../ink/ink3887.xml"/><Relationship Id="rId129" Type="http://schemas.openxmlformats.org/officeDocument/2006/relationships/image" Target="../media/image1450.png"/><Relationship Id="rId54" Type="http://schemas.openxmlformats.org/officeDocument/2006/relationships/customXml" Target="../ink/ink3852.xml"/><Relationship Id="rId70" Type="http://schemas.openxmlformats.org/officeDocument/2006/relationships/customXml" Target="../ink/ink3860.xml"/><Relationship Id="rId75" Type="http://schemas.openxmlformats.org/officeDocument/2006/relationships/image" Target="../media/image1423.png"/><Relationship Id="rId91" Type="http://schemas.openxmlformats.org/officeDocument/2006/relationships/image" Target="../media/image1431.png"/><Relationship Id="rId96" Type="http://schemas.openxmlformats.org/officeDocument/2006/relationships/customXml" Target="../ink/ink3873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828.xml"/><Relationship Id="rId23" Type="http://schemas.openxmlformats.org/officeDocument/2006/relationships/image" Target="../media/image1397.png"/><Relationship Id="rId28" Type="http://schemas.openxmlformats.org/officeDocument/2006/relationships/customXml" Target="../ink/ink3839.xml"/><Relationship Id="rId49" Type="http://schemas.openxmlformats.org/officeDocument/2006/relationships/image" Target="../media/image1410.png"/><Relationship Id="rId114" Type="http://schemas.openxmlformats.org/officeDocument/2006/relationships/customXml" Target="../ink/ink3882.xml"/><Relationship Id="rId119" Type="http://schemas.openxmlformats.org/officeDocument/2006/relationships/image" Target="../media/image1445.png"/><Relationship Id="rId44" Type="http://schemas.openxmlformats.org/officeDocument/2006/relationships/customXml" Target="../ink/ink3847.xml"/><Relationship Id="rId60" Type="http://schemas.openxmlformats.org/officeDocument/2006/relationships/customXml" Target="../ink/ink3855.xml"/><Relationship Id="rId65" Type="http://schemas.openxmlformats.org/officeDocument/2006/relationships/image" Target="../media/image1418.png"/><Relationship Id="rId81" Type="http://schemas.openxmlformats.org/officeDocument/2006/relationships/image" Target="../media/image1426.png"/><Relationship Id="rId86" Type="http://schemas.openxmlformats.org/officeDocument/2006/relationships/customXml" Target="../ink/ink3868.xml"/><Relationship Id="rId130" Type="http://schemas.openxmlformats.org/officeDocument/2006/relationships/customXml" Target="../ink/ink3890.xml"/><Relationship Id="rId13" Type="http://schemas.openxmlformats.org/officeDocument/2006/relationships/image" Target="../media/image1392.png"/><Relationship Id="rId18" Type="http://schemas.openxmlformats.org/officeDocument/2006/relationships/customXml" Target="../ink/ink3834.xml"/><Relationship Id="rId39" Type="http://schemas.openxmlformats.org/officeDocument/2006/relationships/image" Target="../media/image1405.png"/><Relationship Id="rId109" Type="http://schemas.openxmlformats.org/officeDocument/2006/relationships/image" Target="../media/image1440.png"/><Relationship Id="rId34" Type="http://schemas.openxmlformats.org/officeDocument/2006/relationships/customXml" Target="../ink/ink3842.xml"/><Relationship Id="rId50" Type="http://schemas.openxmlformats.org/officeDocument/2006/relationships/customXml" Target="../ink/ink3850.xml"/><Relationship Id="rId55" Type="http://schemas.openxmlformats.org/officeDocument/2006/relationships/image" Target="../media/image1413.png"/><Relationship Id="rId76" Type="http://schemas.openxmlformats.org/officeDocument/2006/relationships/customXml" Target="../ink/ink3863.xml"/><Relationship Id="rId97" Type="http://schemas.openxmlformats.org/officeDocument/2006/relationships/image" Target="../media/image1434.png"/><Relationship Id="rId104" Type="http://schemas.openxmlformats.org/officeDocument/2006/relationships/customXml" Target="../ink/ink3877.xml"/><Relationship Id="rId120" Type="http://schemas.openxmlformats.org/officeDocument/2006/relationships/customXml" Target="../ink/ink3885.xml"/><Relationship Id="rId125" Type="http://schemas.openxmlformats.org/officeDocument/2006/relationships/image" Target="../media/image1448.png"/><Relationship Id="rId7" Type="http://schemas.openxmlformats.org/officeDocument/2006/relationships/image" Target="../media/image1389.png"/><Relationship Id="rId71" Type="http://schemas.openxmlformats.org/officeDocument/2006/relationships/image" Target="../media/image1421.png"/><Relationship Id="rId92" Type="http://schemas.openxmlformats.org/officeDocument/2006/relationships/customXml" Target="../ink/ink3871.xml"/><Relationship Id="rId2" Type="http://schemas.openxmlformats.org/officeDocument/2006/relationships/customXml" Target="../ink/ink3826.xml"/><Relationship Id="rId29" Type="http://schemas.openxmlformats.org/officeDocument/2006/relationships/image" Target="../media/image1400.png"/><Relationship Id="rId24" Type="http://schemas.openxmlformats.org/officeDocument/2006/relationships/customXml" Target="../ink/ink3837.xml"/><Relationship Id="rId40" Type="http://schemas.openxmlformats.org/officeDocument/2006/relationships/customXml" Target="../ink/ink3845.xml"/><Relationship Id="rId45" Type="http://schemas.openxmlformats.org/officeDocument/2006/relationships/image" Target="../media/image1408.png"/><Relationship Id="rId66" Type="http://schemas.openxmlformats.org/officeDocument/2006/relationships/customXml" Target="../ink/ink3858.xml"/><Relationship Id="rId87" Type="http://schemas.openxmlformats.org/officeDocument/2006/relationships/image" Target="../media/image1429.png"/><Relationship Id="rId110" Type="http://schemas.openxmlformats.org/officeDocument/2006/relationships/customXml" Target="../ink/ink3880.xml"/><Relationship Id="rId115" Type="http://schemas.openxmlformats.org/officeDocument/2006/relationships/image" Target="../media/image1443.png"/><Relationship Id="rId131" Type="http://schemas.openxmlformats.org/officeDocument/2006/relationships/image" Target="../media/image1451.png"/><Relationship Id="rId61" Type="http://schemas.openxmlformats.org/officeDocument/2006/relationships/image" Target="../media/image1416.png"/><Relationship Id="rId82" Type="http://schemas.openxmlformats.org/officeDocument/2006/relationships/customXml" Target="../ink/ink3866.xml"/><Relationship Id="rId19" Type="http://schemas.openxmlformats.org/officeDocument/2006/relationships/image" Target="../media/image1395.png"/><Relationship Id="rId14" Type="http://schemas.openxmlformats.org/officeDocument/2006/relationships/customXml" Target="../ink/ink3832.xml"/><Relationship Id="rId30" Type="http://schemas.openxmlformats.org/officeDocument/2006/relationships/customXml" Target="../ink/ink3840.xml"/><Relationship Id="rId35" Type="http://schemas.openxmlformats.org/officeDocument/2006/relationships/image" Target="../media/image1403.png"/><Relationship Id="rId56" Type="http://schemas.openxmlformats.org/officeDocument/2006/relationships/customXml" Target="../ink/ink3853.xml"/><Relationship Id="rId77" Type="http://schemas.openxmlformats.org/officeDocument/2006/relationships/image" Target="../media/image1424.png"/><Relationship Id="rId100" Type="http://schemas.openxmlformats.org/officeDocument/2006/relationships/customXml" Target="../ink/ink3875.xml"/><Relationship Id="rId105" Type="http://schemas.openxmlformats.org/officeDocument/2006/relationships/image" Target="../media/image1438.png"/><Relationship Id="rId126" Type="http://schemas.openxmlformats.org/officeDocument/2006/relationships/customXml" Target="../ink/ink3888.xml"/><Relationship Id="rId8" Type="http://schemas.openxmlformats.org/officeDocument/2006/relationships/customXml" Target="../ink/ink3829.xml"/><Relationship Id="rId51" Type="http://schemas.openxmlformats.org/officeDocument/2006/relationships/image" Target="../media/image1411.png"/><Relationship Id="rId72" Type="http://schemas.openxmlformats.org/officeDocument/2006/relationships/customXml" Target="../ink/ink3861.xml"/><Relationship Id="rId93" Type="http://schemas.openxmlformats.org/officeDocument/2006/relationships/image" Target="../media/image1432.png"/><Relationship Id="rId98" Type="http://schemas.openxmlformats.org/officeDocument/2006/relationships/customXml" Target="../ink/ink3874.xml"/><Relationship Id="rId121" Type="http://schemas.openxmlformats.org/officeDocument/2006/relationships/image" Target="../media/image1446.png"/><Relationship Id="rId3" Type="http://schemas.openxmlformats.org/officeDocument/2006/relationships/image" Target="../media/image1387.png"/><Relationship Id="rId25" Type="http://schemas.openxmlformats.org/officeDocument/2006/relationships/image" Target="../media/image1398.png"/><Relationship Id="rId46" Type="http://schemas.openxmlformats.org/officeDocument/2006/relationships/customXml" Target="../ink/ink3848.xml"/><Relationship Id="rId67" Type="http://schemas.openxmlformats.org/officeDocument/2006/relationships/image" Target="../media/image1419.png"/><Relationship Id="rId116" Type="http://schemas.openxmlformats.org/officeDocument/2006/relationships/customXml" Target="../ink/ink3883.xml"/><Relationship Id="rId20" Type="http://schemas.openxmlformats.org/officeDocument/2006/relationships/customXml" Target="../ink/ink3835.xml"/><Relationship Id="rId41" Type="http://schemas.openxmlformats.org/officeDocument/2006/relationships/image" Target="../media/image1406.png"/><Relationship Id="rId62" Type="http://schemas.openxmlformats.org/officeDocument/2006/relationships/customXml" Target="../ink/ink3856.xml"/><Relationship Id="rId83" Type="http://schemas.openxmlformats.org/officeDocument/2006/relationships/image" Target="../media/image1427.png"/><Relationship Id="rId88" Type="http://schemas.openxmlformats.org/officeDocument/2006/relationships/customXml" Target="../ink/ink3869.xml"/><Relationship Id="rId111" Type="http://schemas.openxmlformats.org/officeDocument/2006/relationships/image" Target="../media/image1441.png"/><Relationship Id="rId15" Type="http://schemas.openxmlformats.org/officeDocument/2006/relationships/image" Target="../media/image1393.png"/><Relationship Id="rId36" Type="http://schemas.openxmlformats.org/officeDocument/2006/relationships/customXml" Target="../ink/ink3843.xml"/><Relationship Id="rId57" Type="http://schemas.openxmlformats.org/officeDocument/2006/relationships/image" Target="../media/image1414.png"/><Relationship Id="rId106" Type="http://schemas.openxmlformats.org/officeDocument/2006/relationships/customXml" Target="../ink/ink3878.xml"/><Relationship Id="rId127" Type="http://schemas.openxmlformats.org/officeDocument/2006/relationships/image" Target="../media/image1449.png"/><Relationship Id="rId10" Type="http://schemas.openxmlformats.org/officeDocument/2006/relationships/customXml" Target="../ink/ink3830.xml"/><Relationship Id="rId31" Type="http://schemas.openxmlformats.org/officeDocument/2006/relationships/image" Target="../media/image1401.png"/><Relationship Id="rId52" Type="http://schemas.openxmlformats.org/officeDocument/2006/relationships/customXml" Target="../ink/ink3851.xml"/><Relationship Id="rId73" Type="http://schemas.openxmlformats.org/officeDocument/2006/relationships/image" Target="../media/image1422.png"/><Relationship Id="rId78" Type="http://schemas.openxmlformats.org/officeDocument/2006/relationships/customXml" Target="../ink/ink3864.xml"/><Relationship Id="rId94" Type="http://schemas.openxmlformats.org/officeDocument/2006/relationships/customXml" Target="../ink/ink3872.xml"/><Relationship Id="rId99" Type="http://schemas.openxmlformats.org/officeDocument/2006/relationships/image" Target="../media/image1435.png"/><Relationship Id="rId101" Type="http://schemas.openxmlformats.org/officeDocument/2006/relationships/image" Target="../media/image1436.png"/><Relationship Id="rId122" Type="http://schemas.openxmlformats.org/officeDocument/2006/relationships/customXml" Target="../ink/ink3886.xml"/><Relationship Id="rId4" Type="http://schemas.openxmlformats.org/officeDocument/2006/relationships/customXml" Target="../ink/ink3827.xml"/><Relationship Id="rId9" Type="http://schemas.openxmlformats.org/officeDocument/2006/relationships/image" Target="../media/image1390.png"/><Relationship Id="rId26" Type="http://schemas.openxmlformats.org/officeDocument/2006/relationships/customXml" Target="../ink/ink3838.xml"/></Relationships>
</file>

<file path=ppt/slides/_rels/slide7.xml.rels><?xml version="1.0" encoding="UTF-8" standalone="yes"?>
<Relationships xmlns="http://schemas.openxmlformats.org/package/2006/relationships"><Relationship Id="rId26" Type="http://schemas.openxmlformats.org/officeDocument/2006/relationships/customXml" Target="../ink/ink113.xml"/><Relationship Id="rId21" Type="http://schemas.openxmlformats.org/officeDocument/2006/relationships/image" Target="../media/image741.png"/><Relationship Id="rId42" Type="http://schemas.openxmlformats.org/officeDocument/2006/relationships/customXml" Target="../ink/ink121.xml"/><Relationship Id="rId47" Type="http://schemas.openxmlformats.org/officeDocument/2006/relationships/image" Target="../media/image754.png"/><Relationship Id="rId63" Type="http://schemas.openxmlformats.org/officeDocument/2006/relationships/image" Target="../media/image761.png"/><Relationship Id="rId68" Type="http://schemas.openxmlformats.org/officeDocument/2006/relationships/customXml" Target="../ink/ink134.xml"/><Relationship Id="rId84" Type="http://schemas.openxmlformats.org/officeDocument/2006/relationships/customXml" Target="../ink/ink142.xml"/><Relationship Id="rId16" Type="http://schemas.openxmlformats.org/officeDocument/2006/relationships/customXml" Target="../ink/ink108.xml"/><Relationship Id="rId11" Type="http://schemas.openxmlformats.org/officeDocument/2006/relationships/image" Target="../media/image736.png"/><Relationship Id="rId32" Type="http://schemas.openxmlformats.org/officeDocument/2006/relationships/customXml" Target="../ink/ink116.xml"/><Relationship Id="rId37" Type="http://schemas.openxmlformats.org/officeDocument/2006/relationships/image" Target="../media/image749.png"/><Relationship Id="rId53" Type="http://schemas.openxmlformats.org/officeDocument/2006/relationships/image" Target="../media/image757.png"/><Relationship Id="rId58" Type="http://schemas.openxmlformats.org/officeDocument/2006/relationships/customXml" Target="../ink/ink129.xml"/><Relationship Id="rId74" Type="http://schemas.openxmlformats.org/officeDocument/2006/relationships/customXml" Target="../ink/ink137.xml"/><Relationship Id="rId79" Type="http://schemas.openxmlformats.org/officeDocument/2006/relationships/image" Target="../media/image769.png"/><Relationship Id="rId5" Type="http://schemas.openxmlformats.org/officeDocument/2006/relationships/image" Target="../media/image733.png"/><Relationship Id="rId19" Type="http://schemas.openxmlformats.org/officeDocument/2006/relationships/image" Target="../media/image740.png"/><Relationship Id="rId14" Type="http://schemas.openxmlformats.org/officeDocument/2006/relationships/customXml" Target="../ink/ink107.xml"/><Relationship Id="rId22" Type="http://schemas.openxmlformats.org/officeDocument/2006/relationships/customXml" Target="../ink/ink111.xml"/><Relationship Id="rId27" Type="http://schemas.openxmlformats.org/officeDocument/2006/relationships/image" Target="../media/image744.png"/><Relationship Id="rId30" Type="http://schemas.openxmlformats.org/officeDocument/2006/relationships/customXml" Target="../ink/ink115.xml"/><Relationship Id="rId35" Type="http://schemas.openxmlformats.org/officeDocument/2006/relationships/image" Target="../media/image748.png"/><Relationship Id="rId43" Type="http://schemas.openxmlformats.org/officeDocument/2006/relationships/image" Target="../media/image752.png"/><Relationship Id="rId48" Type="http://schemas.openxmlformats.org/officeDocument/2006/relationships/customXml" Target="../ink/ink124.xml"/><Relationship Id="rId56" Type="http://schemas.openxmlformats.org/officeDocument/2006/relationships/customXml" Target="../ink/ink128.xml"/><Relationship Id="rId64" Type="http://schemas.openxmlformats.org/officeDocument/2006/relationships/customXml" Target="../ink/ink132.xml"/><Relationship Id="rId69" Type="http://schemas.openxmlformats.org/officeDocument/2006/relationships/image" Target="../media/image764.png"/><Relationship Id="rId77" Type="http://schemas.openxmlformats.org/officeDocument/2006/relationships/image" Target="../media/image768.png"/><Relationship Id="rId8" Type="http://schemas.openxmlformats.org/officeDocument/2006/relationships/customXml" Target="../ink/ink104.xml"/><Relationship Id="rId51" Type="http://schemas.openxmlformats.org/officeDocument/2006/relationships/image" Target="../media/image756.png"/><Relationship Id="rId72" Type="http://schemas.openxmlformats.org/officeDocument/2006/relationships/customXml" Target="../ink/ink136.xml"/><Relationship Id="rId80" Type="http://schemas.openxmlformats.org/officeDocument/2006/relationships/customXml" Target="../ink/ink140.xml"/><Relationship Id="rId85" Type="http://schemas.openxmlformats.org/officeDocument/2006/relationships/image" Target="../media/image772.png"/><Relationship Id="rId3" Type="http://schemas.openxmlformats.org/officeDocument/2006/relationships/image" Target="../media/image732.png"/><Relationship Id="rId12" Type="http://schemas.openxmlformats.org/officeDocument/2006/relationships/customXml" Target="../ink/ink106.xml"/><Relationship Id="rId17" Type="http://schemas.openxmlformats.org/officeDocument/2006/relationships/image" Target="../media/image739.png"/><Relationship Id="rId25" Type="http://schemas.openxmlformats.org/officeDocument/2006/relationships/image" Target="../media/image743.png"/><Relationship Id="rId33" Type="http://schemas.openxmlformats.org/officeDocument/2006/relationships/image" Target="../media/image747.png"/><Relationship Id="rId38" Type="http://schemas.openxmlformats.org/officeDocument/2006/relationships/customXml" Target="../ink/ink119.xml"/><Relationship Id="rId46" Type="http://schemas.openxmlformats.org/officeDocument/2006/relationships/customXml" Target="../ink/ink123.xml"/><Relationship Id="rId59" Type="http://schemas.openxmlformats.org/officeDocument/2006/relationships/image" Target="../media/image759.png"/><Relationship Id="rId67" Type="http://schemas.openxmlformats.org/officeDocument/2006/relationships/image" Target="../media/image763.png"/><Relationship Id="rId20" Type="http://schemas.openxmlformats.org/officeDocument/2006/relationships/customXml" Target="../ink/ink110.xml"/><Relationship Id="rId41" Type="http://schemas.openxmlformats.org/officeDocument/2006/relationships/image" Target="../media/image751.png"/><Relationship Id="rId54" Type="http://schemas.openxmlformats.org/officeDocument/2006/relationships/customXml" Target="../ink/ink127.xml"/><Relationship Id="rId62" Type="http://schemas.openxmlformats.org/officeDocument/2006/relationships/customXml" Target="../ink/ink131.xml"/><Relationship Id="rId70" Type="http://schemas.openxmlformats.org/officeDocument/2006/relationships/customXml" Target="../ink/ink135.xml"/><Relationship Id="rId75" Type="http://schemas.openxmlformats.org/officeDocument/2006/relationships/image" Target="../media/image767.png"/><Relationship Id="rId83" Type="http://schemas.openxmlformats.org/officeDocument/2006/relationships/image" Target="../media/image771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03.xml"/><Relationship Id="rId15" Type="http://schemas.openxmlformats.org/officeDocument/2006/relationships/image" Target="../media/image738.png"/><Relationship Id="rId23" Type="http://schemas.openxmlformats.org/officeDocument/2006/relationships/image" Target="../media/image742.png"/><Relationship Id="rId28" Type="http://schemas.openxmlformats.org/officeDocument/2006/relationships/customXml" Target="../ink/ink114.xml"/><Relationship Id="rId36" Type="http://schemas.openxmlformats.org/officeDocument/2006/relationships/customXml" Target="../ink/ink118.xml"/><Relationship Id="rId49" Type="http://schemas.openxmlformats.org/officeDocument/2006/relationships/image" Target="../media/image755.png"/><Relationship Id="rId57" Type="http://schemas.openxmlformats.org/officeDocument/2006/relationships/image" Target="../media/image758.png"/><Relationship Id="rId10" Type="http://schemas.openxmlformats.org/officeDocument/2006/relationships/customXml" Target="../ink/ink105.xml"/><Relationship Id="rId31" Type="http://schemas.openxmlformats.org/officeDocument/2006/relationships/image" Target="../media/image746.png"/><Relationship Id="rId44" Type="http://schemas.openxmlformats.org/officeDocument/2006/relationships/customXml" Target="../ink/ink122.xml"/><Relationship Id="rId52" Type="http://schemas.openxmlformats.org/officeDocument/2006/relationships/customXml" Target="../ink/ink126.xml"/><Relationship Id="rId60" Type="http://schemas.openxmlformats.org/officeDocument/2006/relationships/customXml" Target="../ink/ink130.xml"/><Relationship Id="rId65" Type="http://schemas.openxmlformats.org/officeDocument/2006/relationships/image" Target="../media/image762.png"/><Relationship Id="rId73" Type="http://schemas.openxmlformats.org/officeDocument/2006/relationships/image" Target="../media/image766.png"/><Relationship Id="rId78" Type="http://schemas.openxmlformats.org/officeDocument/2006/relationships/customXml" Target="../ink/ink139.xml"/><Relationship Id="rId81" Type="http://schemas.openxmlformats.org/officeDocument/2006/relationships/image" Target="../media/image770.png"/><Relationship Id="rId86" Type="http://schemas.openxmlformats.org/officeDocument/2006/relationships/customXml" Target="../ink/ink143.xml"/><Relationship Id="rId4" Type="http://schemas.openxmlformats.org/officeDocument/2006/relationships/customXml" Target="../ink/ink102.xml"/><Relationship Id="rId9" Type="http://schemas.openxmlformats.org/officeDocument/2006/relationships/image" Target="../media/image735.png"/><Relationship Id="rId13" Type="http://schemas.openxmlformats.org/officeDocument/2006/relationships/image" Target="../media/image737.png"/><Relationship Id="rId18" Type="http://schemas.openxmlformats.org/officeDocument/2006/relationships/customXml" Target="../ink/ink109.xml"/><Relationship Id="rId39" Type="http://schemas.openxmlformats.org/officeDocument/2006/relationships/image" Target="../media/image750.png"/><Relationship Id="rId34" Type="http://schemas.openxmlformats.org/officeDocument/2006/relationships/customXml" Target="../ink/ink117.xml"/><Relationship Id="rId50" Type="http://schemas.openxmlformats.org/officeDocument/2006/relationships/customXml" Target="../ink/ink125.xml"/><Relationship Id="rId55" Type="http://schemas.openxmlformats.org/officeDocument/2006/relationships/image" Target="../media/image652.png"/><Relationship Id="rId76" Type="http://schemas.openxmlformats.org/officeDocument/2006/relationships/customXml" Target="../ink/ink138.xml"/><Relationship Id="rId7" Type="http://schemas.openxmlformats.org/officeDocument/2006/relationships/image" Target="../media/image734.png"/><Relationship Id="rId71" Type="http://schemas.openxmlformats.org/officeDocument/2006/relationships/image" Target="../media/image765.png"/><Relationship Id="rId2" Type="http://schemas.openxmlformats.org/officeDocument/2006/relationships/customXml" Target="../ink/ink101.xml"/><Relationship Id="rId29" Type="http://schemas.openxmlformats.org/officeDocument/2006/relationships/image" Target="../media/image745.png"/><Relationship Id="rId24" Type="http://schemas.openxmlformats.org/officeDocument/2006/relationships/customXml" Target="../ink/ink112.xml"/><Relationship Id="rId40" Type="http://schemas.openxmlformats.org/officeDocument/2006/relationships/customXml" Target="../ink/ink120.xml"/><Relationship Id="rId45" Type="http://schemas.openxmlformats.org/officeDocument/2006/relationships/image" Target="../media/image753.png"/><Relationship Id="rId66" Type="http://schemas.openxmlformats.org/officeDocument/2006/relationships/customXml" Target="../ink/ink133.xml"/><Relationship Id="rId87" Type="http://schemas.openxmlformats.org/officeDocument/2006/relationships/image" Target="../media/image773.png"/><Relationship Id="rId61" Type="http://schemas.openxmlformats.org/officeDocument/2006/relationships/image" Target="../media/image760.png"/><Relationship Id="rId82" Type="http://schemas.openxmlformats.org/officeDocument/2006/relationships/customXml" Target="../ink/ink141.xml"/></Relationships>
</file>

<file path=ppt/slides/_rels/slide70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1444.png"/><Relationship Id="rId21" Type="http://schemas.openxmlformats.org/officeDocument/2006/relationships/image" Target="../media/image1396.png"/><Relationship Id="rId42" Type="http://schemas.openxmlformats.org/officeDocument/2006/relationships/customXml" Target="../ink/ink3911.xml"/><Relationship Id="rId63" Type="http://schemas.openxmlformats.org/officeDocument/2006/relationships/image" Target="../media/image1417.png"/><Relationship Id="rId84" Type="http://schemas.openxmlformats.org/officeDocument/2006/relationships/customXml" Target="../ink/ink3932.xml"/><Relationship Id="rId138" Type="http://schemas.openxmlformats.org/officeDocument/2006/relationships/customXml" Target="../ink/ink3959.xml"/><Relationship Id="rId107" Type="http://schemas.openxmlformats.org/officeDocument/2006/relationships/image" Target="../media/image1439.png"/><Relationship Id="rId11" Type="http://schemas.openxmlformats.org/officeDocument/2006/relationships/image" Target="../media/image1391.png"/><Relationship Id="rId32" Type="http://schemas.openxmlformats.org/officeDocument/2006/relationships/customXml" Target="../ink/ink3906.xml"/><Relationship Id="rId53" Type="http://schemas.openxmlformats.org/officeDocument/2006/relationships/image" Target="../media/image1412.png"/><Relationship Id="rId74" Type="http://schemas.openxmlformats.org/officeDocument/2006/relationships/customXml" Target="../ink/ink3927.xml"/><Relationship Id="rId128" Type="http://schemas.openxmlformats.org/officeDocument/2006/relationships/customXml" Target="../ink/ink3954.xml"/><Relationship Id="rId149" Type="http://schemas.openxmlformats.org/officeDocument/2006/relationships/image" Target="../media/image1460.png"/><Relationship Id="rId5" Type="http://schemas.openxmlformats.org/officeDocument/2006/relationships/image" Target="../media/image1388.png"/><Relationship Id="rId95" Type="http://schemas.openxmlformats.org/officeDocument/2006/relationships/image" Target="../media/image1433.png"/><Relationship Id="rId22" Type="http://schemas.openxmlformats.org/officeDocument/2006/relationships/customXml" Target="../ink/ink3901.xml"/><Relationship Id="rId27" Type="http://schemas.openxmlformats.org/officeDocument/2006/relationships/image" Target="../media/image1399.png"/><Relationship Id="rId43" Type="http://schemas.openxmlformats.org/officeDocument/2006/relationships/image" Target="../media/image1407.png"/><Relationship Id="rId48" Type="http://schemas.openxmlformats.org/officeDocument/2006/relationships/customXml" Target="../ink/ink3914.xml"/><Relationship Id="rId64" Type="http://schemas.openxmlformats.org/officeDocument/2006/relationships/customXml" Target="../ink/ink3922.xml"/><Relationship Id="rId69" Type="http://schemas.openxmlformats.org/officeDocument/2006/relationships/image" Target="../media/image1420.png"/><Relationship Id="rId113" Type="http://schemas.openxmlformats.org/officeDocument/2006/relationships/image" Target="../media/image1442.png"/><Relationship Id="rId118" Type="http://schemas.openxmlformats.org/officeDocument/2006/relationships/customXml" Target="../ink/ink3949.xml"/><Relationship Id="rId134" Type="http://schemas.openxmlformats.org/officeDocument/2006/relationships/customXml" Target="../ink/ink3957.xml"/><Relationship Id="rId139" Type="http://schemas.openxmlformats.org/officeDocument/2006/relationships/image" Target="../media/image1455.png"/><Relationship Id="rId80" Type="http://schemas.openxmlformats.org/officeDocument/2006/relationships/customXml" Target="../ink/ink3930.xml"/><Relationship Id="rId85" Type="http://schemas.openxmlformats.org/officeDocument/2006/relationships/image" Target="../media/image1428.png"/><Relationship Id="rId150" Type="http://schemas.openxmlformats.org/officeDocument/2006/relationships/customXml" Target="../ink/ink3965.xml"/><Relationship Id="rId12" Type="http://schemas.openxmlformats.org/officeDocument/2006/relationships/customXml" Target="../ink/ink3896.xml"/><Relationship Id="rId17" Type="http://schemas.openxmlformats.org/officeDocument/2006/relationships/image" Target="../media/image1394.png"/><Relationship Id="rId33" Type="http://schemas.openxmlformats.org/officeDocument/2006/relationships/image" Target="../media/image1402.png"/><Relationship Id="rId38" Type="http://schemas.openxmlformats.org/officeDocument/2006/relationships/customXml" Target="../ink/ink3909.xml"/><Relationship Id="rId59" Type="http://schemas.openxmlformats.org/officeDocument/2006/relationships/image" Target="../media/image1415.png"/><Relationship Id="rId103" Type="http://schemas.openxmlformats.org/officeDocument/2006/relationships/image" Target="../media/image1437.png"/><Relationship Id="rId108" Type="http://schemas.openxmlformats.org/officeDocument/2006/relationships/customXml" Target="../ink/ink3944.xml"/><Relationship Id="rId124" Type="http://schemas.openxmlformats.org/officeDocument/2006/relationships/customXml" Target="../ink/ink3952.xml"/><Relationship Id="rId129" Type="http://schemas.openxmlformats.org/officeDocument/2006/relationships/image" Target="../media/image1450.png"/><Relationship Id="rId54" Type="http://schemas.openxmlformats.org/officeDocument/2006/relationships/customXml" Target="../ink/ink3917.xml"/><Relationship Id="rId70" Type="http://schemas.openxmlformats.org/officeDocument/2006/relationships/customXml" Target="../ink/ink3925.xml"/><Relationship Id="rId75" Type="http://schemas.openxmlformats.org/officeDocument/2006/relationships/image" Target="../media/image1423.png"/><Relationship Id="rId91" Type="http://schemas.openxmlformats.org/officeDocument/2006/relationships/image" Target="../media/image1431.png"/><Relationship Id="rId96" Type="http://schemas.openxmlformats.org/officeDocument/2006/relationships/customXml" Target="../ink/ink3938.xml"/><Relationship Id="rId140" Type="http://schemas.openxmlformats.org/officeDocument/2006/relationships/customXml" Target="../ink/ink3960.xml"/><Relationship Id="rId145" Type="http://schemas.openxmlformats.org/officeDocument/2006/relationships/image" Target="../media/image1458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893.xml"/><Relationship Id="rId23" Type="http://schemas.openxmlformats.org/officeDocument/2006/relationships/image" Target="../media/image1397.png"/><Relationship Id="rId28" Type="http://schemas.openxmlformats.org/officeDocument/2006/relationships/customXml" Target="../ink/ink3904.xml"/><Relationship Id="rId49" Type="http://schemas.openxmlformats.org/officeDocument/2006/relationships/image" Target="../media/image1410.png"/><Relationship Id="rId114" Type="http://schemas.openxmlformats.org/officeDocument/2006/relationships/customXml" Target="../ink/ink3947.xml"/><Relationship Id="rId119" Type="http://schemas.openxmlformats.org/officeDocument/2006/relationships/image" Target="../media/image1445.png"/><Relationship Id="rId44" Type="http://schemas.openxmlformats.org/officeDocument/2006/relationships/customXml" Target="../ink/ink3912.xml"/><Relationship Id="rId60" Type="http://schemas.openxmlformats.org/officeDocument/2006/relationships/customXml" Target="../ink/ink3920.xml"/><Relationship Id="rId65" Type="http://schemas.openxmlformats.org/officeDocument/2006/relationships/image" Target="../media/image1418.png"/><Relationship Id="rId81" Type="http://schemas.openxmlformats.org/officeDocument/2006/relationships/image" Target="../media/image1426.png"/><Relationship Id="rId86" Type="http://schemas.openxmlformats.org/officeDocument/2006/relationships/customXml" Target="../ink/ink3933.xml"/><Relationship Id="rId130" Type="http://schemas.openxmlformats.org/officeDocument/2006/relationships/customXml" Target="../ink/ink3955.xml"/><Relationship Id="rId135" Type="http://schemas.openxmlformats.org/officeDocument/2006/relationships/image" Target="../media/image1453.png"/><Relationship Id="rId151" Type="http://schemas.openxmlformats.org/officeDocument/2006/relationships/image" Target="../media/image1461.png"/><Relationship Id="rId13" Type="http://schemas.openxmlformats.org/officeDocument/2006/relationships/image" Target="../media/image1392.png"/><Relationship Id="rId18" Type="http://schemas.openxmlformats.org/officeDocument/2006/relationships/customXml" Target="../ink/ink3899.xml"/><Relationship Id="rId39" Type="http://schemas.openxmlformats.org/officeDocument/2006/relationships/image" Target="../media/image1405.png"/><Relationship Id="rId109" Type="http://schemas.openxmlformats.org/officeDocument/2006/relationships/image" Target="../media/image1440.png"/><Relationship Id="rId34" Type="http://schemas.openxmlformats.org/officeDocument/2006/relationships/customXml" Target="../ink/ink3907.xml"/><Relationship Id="rId50" Type="http://schemas.openxmlformats.org/officeDocument/2006/relationships/customXml" Target="../ink/ink3915.xml"/><Relationship Id="rId55" Type="http://schemas.openxmlformats.org/officeDocument/2006/relationships/image" Target="../media/image1413.png"/><Relationship Id="rId76" Type="http://schemas.openxmlformats.org/officeDocument/2006/relationships/customXml" Target="../ink/ink3928.xml"/><Relationship Id="rId97" Type="http://schemas.openxmlformats.org/officeDocument/2006/relationships/image" Target="../media/image1434.png"/><Relationship Id="rId104" Type="http://schemas.openxmlformats.org/officeDocument/2006/relationships/customXml" Target="../ink/ink3942.xml"/><Relationship Id="rId120" Type="http://schemas.openxmlformats.org/officeDocument/2006/relationships/customXml" Target="../ink/ink3950.xml"/><Relationship Id="rId125" Type="http://schemas.openxmlformats.org/officeDocument/2006/relationships/image" Target="../media/image1448.png"/><Relationship Id="rId141" Type="http://schemas.openxmlformats.org/officeDocument/2006/relationships/image" Target="../media/image1456.png"/><Relationship Id="rId146" Type="http://schemas.openxmlformats.org/officeDocument/2006/relationships/customXml" Target="../ink/ink3963.xml"/><Relationship Id="rId7" Type="http://schemas.openxmlformats.org/officeDocument/2006/relationships/image" Target="../media/image1389.png"/><Relationship Id="rId71" Type="http://schemas.openxmlformats.org/officeDocument/2006/relationships/image" Target="../media/image1421.png"/><Relationship Id="rId92" Type="http://schemas.openxmlformats.org/officeDocument/2006/relationships/customXml" Target="../ink/ink3936.xml"/><Relationship Id="rId2" Type="http://schemas.openxmlformats.org/officeDocument/2006/relationships/customXml" Target="../ink/ink3891.xml"/><Relationship Id="rId29" Type="http://schemas.openxmlformats.org/officeDocument/2006/relationships/image" Target="../media/image1400.png"/><Relationship Id="rId24" Type="http://schemas.openxmlformats.org/officeDocument/2006/relationships/customXml" Target="../ink/ink3902.xml"/><Relationship Id="rId40" Type="http://schemas.openxmlformats.org/officeDocument/2006/relationships/customXml" Target="../ink/ink3910.xml"/><Relationship Id="rId45" Type="http://schemas.openxmlformats.org/officeDocument/2006/relationships/image" Target="../media/image1408.png"/><Relationship Id="rId66" Type="http://schemas.openxmlformats.org/officeDocument/2006/relationships/customXml" Target="../ink/ink3923.xml"/><Relationship Id="rId87" Type="http://schemas.openxmlformats.org/officeDocument/2006/relationships/image" Target="../media/image1429.png"/><Relationship Id="rId110" Type="http://schemas.openxmlformats.org/officeDocument/2006/relationships/customXml" Target="../ink/ink3945.xml"/><Relationship Id="rId115" Type="http://schemas.openxmlformats.org/officeDocument/2006/relationships/image" Target="../media/image1443.png"/><Relationship Id="rId131" Type="http://schemas.openxmlformats.org/officeDocument/2006/relationships/image" Target="../media/image1451.png"/><Relationship Id="rId136" Type="http://schemas.openxmlformats.org/officeDocument/2006/relationships/customXml" Target="../ink/ink3958.xml"/><Relationship Id="rId61" Type="http://schemas.openxmlformats.org/officeDocument/2006/relationships/image" Target="../media/image1416.png"/><Relationship Id="rId82" Type="http://schemas.openxmlformats.org/officeDocument/2006/relationships/customXml" Target="../ink/ink3931.xml"/><Relationship Id="rId152" Type="http://schemas.openxmlformats.org/officeDocument/2006/relationships/customXml" Target="../ink/ink3966.xml"/><Relationship Id="rId19" Type="http://schemas.openxmlformats.org/officeDocument/2006/relationships/image" Target="../media/image1395.png"/><Relationship Id="rId14" Type="http://schemas.openxmlformats.org/officeDocument/2006/relationships/customXml" Target="../ink/ink3897.xml"/><Relationship Id="rId30" Type="http://schemas.openxmlformats.org/officeDocument/2006/relationships/customXml" Target="../ink/ink3905.xml"/><Relationship Id="rId35" Type="http://schemas.openxmlformats.org/officeDocument/2006/relationships/image" Target="../media/image1403.png"/><Relationship Id="rId56" Type="http://schemas.openxmlformats.org/officeDocument/2006/relationships/customXml" Target="../ink/ink3918.xml"/><Relationship Id="rId77" Type="http://schemas.openxmlformats.org/officeDocument/2006/relationships/image" Target="../media/image1424.png"/><Relationship Id="rId100" Type="http://schemas.openxmlformats.org/officeDocument/2006/relationships/customXml" Target="../ink/ink3940.xml"/><Relationship Id="rId105" Type="http://schemas.openxmlformats.org/officeDocument/2006/relationships/image" Target="../media/image1438.png"/><Relationship Id="rId126" Type="http://schemas.openxmlformats.org/officeDocument/2006/relationships/customXml" Target="../ink/ink3953.xml"/><Relationship Id="rId147" Type="http://schemas.openxmlformats.org/officeDocument/2006/relationships/image" Target="../media/image1459.png"/><Relationship Id="rId8" Type="http://schemas.openxmlformats.org/officeDocument/2006/relationships/customXml" Target="../ink/ink3894.xml"/><Relationship Id="rId51" Type="http://schemas.openxmlformats.org/officeDocument/2006/relationships/image" Target="../media/image1411.png"/><Relationship Id="rId72" Type="http://schemas.openxmlformats.org/officeDocument/2006/relationships/customXml" Target="../ink/ink3926.xml"/><Relationship Id="rId93" Type="http://schemas.openxmlformats.org/officeDocument/2006/relationships/image" Target="../media/image1432.png"/><Relationship Id="rId98" Type="http://schemas.openxmlformats.org/officeDocument/2006/relationships/customXml" Target="../ink/ink3939.xml"/><Relationship Id="rId121" Type="http://schemas.openxmlformats.org/officeDocument/2006/relationships/image" Target="../media/image1446.png"/><Relationship Id="rId142" Type="http://schemas.openxmlformats.org/officeDocument/2006/relationships/customXml" Target="../ink/ink3961.xml"/><Relationship Id="rId3" Type="http://schemas.openxmlformats.org/officeDocument/2006/relationships/image" Target="../media/image1387.png"/><Relationship Id="rId25" Type="http://schemas.openxmlformats.org/officeDocument/2006/relationships/image" Target="../media/image1398.png"/><Relationship Id="rId46" Type="http://schemas.openxmlformats.org/officeDocument/2006/relationships/customXml" Target="../ink/ink3913.xml"/><Relationship Id="rId67" Type="http://schemas.openxmlformats.org/officeDocument/2006/relationships/image" Target="../media/image1419.png"/><Relationship Id="rId116" Type="http://schemas.openxmlformats.org/officeDocument/2006/relationships/customXml" Target="../ink/ink3948.xml"/><Relationship Id="rId137" Type="http://schemas.openxmlformats.org/officeDocument/2006/relationships/image" Target="../media/image1454.png"/><Relationship Id="rId20" Type="http://schemas.openxmlformats.org/officeDocument/2006/relationships/customXml" Target="../ink/ink3900.xml"/><Relationship Id="rId41" Type="http://schemas.openxmlformats.org/officeDocument/2006/relationships/image" Target="../media/image1406.png"/><Relationship Id="rId62" Type="http://schemas.openxmlformats.org/officeDocument/2006/relationships/customXml" Target="../ink/ink3921.xml"/><Relationship Id="rId83" Type="http://schemas.openxmlformats.org/officeDocument/2006/relationships/image" Target="../media/image1427.png"/><Relationship Id="rId88" Type="http://schemas.openxmlformats.org/officeDocument/2006/relationships/customXml" Target="../ink/ink3934.xml"/><Relationship Id="rId111" Type="http://schemas.openxmlformats.org/officeDocument/2006/relationships/image" Target="../media/image1441.png"/><Relationship Id="rId132" Type="http://schemas.openxmlformats.org/officeDocument/2006/relationships/customXml" Target="../ink/ink3956.xml"/><Relationship Id="rId153" Type="http://schemas.openxmlformats.org/officeDocument/2006/relationships/image" Target="../media/image1462.png"/><Relationship Id="rId15" Type="http://schemas.openxmlformats.org/officeDocument/2006/relationships/image" Target="../media/image1393.png"/><Relationship Id="rId36" Type="http://schemas.openxmlformats.org/officeDocument/2006/relationships/customXml" Target="../ink/ink3908.xml"/><Relationship Id="rId57" Type="http://schemas.openxmlformats.org/officeDocument/2006/relationships/image" Target="../media/image1414.png"/><Relationship Id="rId106" Type="http://schemas.openxmlformats.org/officeDocument/2006/relationships/customXml" Target="../ink/ink3943.xml"/><Relationship Id="rId127" Type="http://schemas.openxmlformats.org/officeDocument/2006/relationships/image" Target="../media/image1449.png"/><Relationship Id="rId10" Type="http://schemas.openxmlformats.org/officeDocument/2006/relationships/customXml" Target="../ink/ink3895.xml"/><Relationship Id="rId31" Type="http://schemas.openxmlformats.org/officeDocument/2006/relationships/image" Target="../media/image1401.png"/><Relationship Id="rId52" Type="http://schemas.openxmlformats.org/officeDocument/2006/relationships/customXml" Target="../ink/ink3916.xml"/><Relationship Id="rId73" Type="http://schemas.openxmlformats.org/officeDocument/2006/relationships/image" Target="../media/image1422.png"/><Relationship Id="rId78" Type="http://schemas.openxmlformats.org/officeDocument/2006/relationships/customXml" Target="../ink/ink3929.xml"/><Relationship Id="rId94" Type="http://schemas.openxmlformats.org/officeDocument/2006/relationships/customXml" Target="../ink/ink3937.xml"/><Relationship Id="rId99" Type="http://schemas.openxmlformats.org/officeDocument/2006/relationships/image" Target="../media/image1435.png"/><Relationship Id="rId101" Type="http://schemas.openxmlformats.org/officeDocument/2006/relationships/image" Target="../media/image1436.png"/><Relationship Id="rId122" Type="http://schemas.openxmlformats.org/officeDocument/2006/relationships/customXml" Target="../ink/ink3951.xml"/><Relationship Id="rId143" Type="http://schemas.openxmlformats.org/officeDocument/2006/relationships/image" Target="../media/image1457.png"/><Relationship Id="rId148" Type="http://schemas.openxmlformats.org/officeDocument/2006/relationships/customXml" Target="../ink/ink3964.xml"/><Relationship Id="rId4" Type="http://schemas.openxmlformats.org/officeDocument/2006/relationships/customXml" Target="../ink/ink3892.xml"/><Relationship Id="rId9" Type="http://schemas.openxmlformats.org/officeDocument/2006/relationships/image" Target="../media/image1390.png"/><Relationship Id="rId26" Type="http://schemas.openxmlformats.org/officeDocument/2006/relationships/customXml" Target="../ink/ink3903.xml"/><Relationship Id="rId47" Type="http://schemas.openxmlformats.org/officeDocument/2006/relationships/image" Target="../media/image1409.png"/><Relationship Id="rId68" Type="http://schemas.openxmlformats.org/officeDocument/2006/relationships/customXml" Target="../ink/ink3924.xml"/><Relationship Id="rId89" Type="http://schemas.openxmlformats.org/officeDocument/2006/relationships/image" Target="../media/image1430.png"/><Relationship Id="rId112" Type="http://schemas.openxmlformats.org/officeDocument/2006/relationships/customXml" Target="../ink/ink3946.xml"/><Relationship Id="rId133" Type="http://schemas.openxmlformats.org/officeDocument/2006/relationships/image" Target="../media/image1452.png"/><Relationship Id="rId16" Type="http://schemas.openxmlformats.org/officeDocument/2006/relationships/customXml" Target="../ink/ink3898.xml"/><Relationship Id="rId37" Type="http://schemas.openxmlformats.org/officeDocument/2006/relationships/image" Target="../media/image1404.png"/><Relationship Id="rId58" Type="http://schemas.openxmlformats.org/officeDocument/2006/relationships/customXml" Target="../ink/ink3919.xml"/><Relationship Id="rId79" Type="http://schemas.openxmlformats.org/officeDocument/2006/relationships/image" Target="../media/image1425.png"/><Relationship Id="rId102" Type="http://schemas.openxmlformats.org/officeDocument/2006/relationships/customXml" Target="../ink/ink3941.xml"/><Relationship Id="rId123" Type="http://schemas.openxmlformats.org/officeDocument/2006/relationships/image" Target="../media/image1447.png"/><Relationship Id="rId144" Type="http://schemas.openxmlformats.org/officeDocument/2006/relationships/customXml" Target="../ink/ink3962.xml"/><Relationship Id="rId90" Type="http://schemas.openxmlformats.org/officeDocument/2006/relationships/customXml" Target="../ink/ink3935.xml"/></Relationships>
</file>

<file path=ppt/slides/_rels/slide71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1444.png"/><Relationship Id="rId21" Type="http://schemas.openxmlformats.org/officeDocument/2006/relationships/image" Target="../media/image1396.png"/><Relationship Id="rId42" Type="http://schemas.openxmlformats.org/officeDocument/2006/relationships/customXml" Target="../ink/ink3987.xml"/><Relationship Id="rId63" Type="http://schemas.openxmlformats.org/officeDocument/2006/relationships/image" Target="../media/image1417.png"/><Relationship Id="rId84" Type="http://schemas.openxmlformats.org/officeDocument/2006/relationships/customXml" Target="../ink/ink4008.xml"/><Relationship Id="rId138" Type="http://schemas.openxmlformats.org/officeDocument/2006/relationships/customXml" Target="../ink/ink4035.xml"/><Relationship Id="rId159" Type="http://schemas.openxmlformats.org/officeDocument/2006/relationships/image" Target="../media/image1465.png"/><Relationship Id="rId170" Type="http://schemas.openxmlformats.org/officeDocument/2006/relationships/customXml" Target="../ink/ink4051.xml"/><Relationship Id="rId107" Type="http://schemas.openxmlformats.org/officeDocument/2006/relationships/image" Target="../media/image1439.png"/><Relationship Id="rId11" Type="http://schemas.openxmlformats.org/officeDocument/2006/relationships/image" Target="../media/image1391.png"/><Relationship Id="rId32" Type="http://schemas.openxmlformats.org/officeDocument/2006/relationships/customXml" Target="../ink/ink3982.xml"/><Relationship Id="rId53" Type="http://schemas.openxmlformats.org/officeDocument/2006/relationships/image" Target="../media/image1412.png"/><Relationship Id="rId74" Type="http://schemas.openxmlformats.org/officeDocument/2006/relationships/customXml" Target="../ink/ink4003.xml"/><Relationship Id="rId128" Type="http://schemas.openxmlformats.org/officeDocument/2006/relationships/customXml" Target="../ink/ink4030.xml"/><Relationship Id="rId149" Type="http://schemas.openxmlformats.org/officeDocument/2006/relationships/image" Target="../media/image1460.png"/><Relationship Id="rId5" Type="http://schemas.openxmlformats.org/officeDocument/2006/relationships/image" Target="../media/image1388.png"/><Relationship Id="rId95" Type="http://schemas.openxmlformats.org/officeDocument/2006/relationships/image" Target="../media/image1433.png"/><Relationship Id="rId160" Type="http://schemas.openxmlformats.org/officeDocument/2006/relationships/customXml" Target="../ink/ink4046.xml"/><Relationship Id="rId22" Type="http://schemas.openxmlformats.org/officeDocument/2006/relationships/customXml" Target="../ink/ink3977.xml"/><Relationship Id="rId43" Type="http://schemas.openxmlformats.org/officeDocument/2006/relationships/image" Target="../media/image1407.png"/><Relationship Id="rId64" Type="http://schemas.openxmlformats.org/officeDocument/2006/relationships/customXml" Target="../ink/ink3998.xml"/><Relationship Id="rId118" Type="http://schemas.openxmlformats.org/officeDocument/2006/relationships/customXml" Target="../ink/ink4025.xml"/><Relationship Id="rId139" Type="http://schemas.openxmlformats.org/officeDocument/2006/relationships/image" Target="../media/image1455.png"/><Relationship Id="rId85" Type="http://schemas.openxmlformats.org/officeDocument/2006/relationships/image" Target="../media/image1428.png"/><Relationship Id="rId150" Type="http://schemas.openxmlformats.org/officeDocument/2006/relationships/customXml" Target="../ink/ink4041.xml"/><Relationship Id="rId171" Type="http://schemas.openxmlformats.org/officeDocument/2006/relationships/image" Target="../media/image1471.png"/><Relationship Id="rId12" Type="http://schemas.openxmlformats.org/officeDocument/2006/relationships/customXml" Target="../ink/ink3972.xml"/><Relationship Id="rId33" Type="http://schemas.openxmlformats.org/officeDocument/2006/relationships/image" Target="../media/image1402.png"/><Relationship Id="rId108" Type="http://schemas.openxmlformats.org/officeDocument/2006/relationships/customXml" Target="../ink/ink4020.xml"/><Relationship Id="rId129" Type="http://schemas.openxmlformats.org/officeDocument/2006/relationships/image" Target="../media/image1450.png"/><Relationship Id="rId54" Type="http://schemas.openxmlformats.org/officeDocument/2006/relationships/customXml" Target="../ink/ink3993.xml"/><Relationship Id="rId75" Type="http://schemas.openxmlformats.org/officeDocument/2006/relationships/image" Target="../media/image1423.png"/><Relationship Id="rId96" Type="http://schemas.openxmlformats.org/officeDocument/2006/relationships/customXml" Target="../ink/ink4014.xml"/><Relationship Id="rId140" Type="http://schemas.openxmlformats.org/officeDocument/2006/relationships/customXml" Target="../ink/ink4036.xml"/><Relationship Id="rId161" Type="http://schemas.openxmlformats.org/officeDocument/2006/relationships/image" Target="../media/image1466.png"/><Relationship Id="rId6" Type="http://schemas.openxmlformats.org/officeDocument/2006/relationships/customXml" Target="../ink/ink3969.xml"/><Relationship Id="rId23" Type="http://schemas.openxmlformats.org/officeDocument/2006/relationships/image" Target="../media/image1397.png"/><Relationship Id="rId28" Type="http://schemas.openxmlformats.org/officeDocument/2006/relationships/customXml" Target="../ink/ink3980.xml"/><Relationship Id="rId49" Type="http://schemas.openxmlformats.org/officeDocument/2006/relationships/image" Target="../media/image1410.png"/><Relationship Id="rId114" Type="http://schemas.openxmlformats.org/officeDocument/2006/relationships/customXml" Target="../ink/ink4023.xml"/><Relationship Id="rId119" Type="http://schemas.openxmlformats.org/officeDocument/2006/relationships/image" Target="../media/image1445.png"/><Relationship Id="rId44" Type="http://schemas.openxmlformats.org/officeDocument/2006/relationships/customXml" Target="../ink/ink3988.xml"/><Relationship Id="rId60" Type="http://schemas.openxmlformats.org/officeDocument/2006/relationships/customXml" Target="../ink/ink3996.xml"/><Relationship Id="rId65" Type="http://schemas.openxmlformats.org/officeDocument/2006/relationships/image" Target="../media/image1418.png"/><Relationship Id="rId81" Type="http://schemas.openxmlformats.org/officeDocument/2006/relationships/image" Target="../media/image1426.png"/><Relationship Id="rId86" Type="http://schemas.openxmlformats.org/officeDocument/2006/relationships/customXml" Target="../ink/ink4009.xml"/><Relationship Id="rId130" Type="http://schemas.openxmlformats.org/officeDocument/2006/relationships/customXml" Target="../ink/ink4031.xml"/><Relationship Id="rId135" Type="http://schemas.openxmlformats.org/officeDocument/2006/relationships/image" Target="../media/image1453.png"/><Relationship Id="rId151" Type="http://schemas.openxmlformats.org/officeDocument/2006/relationships/image" Target="../media/image1463.png"/><Relationship Id="rId156" Type="http://schemas.openxmlformats.org/officeDocument/2006/relationships/customXml" Target="../ink/ink4044.xml"/><Relationship Id="rId177" Type="http://schemas.openxmlformats.org/officeDocument/2006/relationships/image" Target="../media/image1474.png"/><Relationship Id="rId172" Type="http://schemas.openxmlformats.org/officeDocument/2006/relationships/customXml" Target="../ink/ink4052.xml"/><Relationship Id="rId13" Type="http://schemas.openxmlformats.org/officeDocument/2006/relationships/image" Target="../media/image1392.png"/><Relationship Id="rId18" Type="http://schemas.openxmlformats.org/officeDocument/2006/relationships/customXml" Target="../ink/ink3975.xml"/><Relationship Id="rId39" Type="http://schemas.openxmlformats.org/officeDocument/2006/relationships/image" Target="../media/image1405.png"/><Relationship Id="rId109" Type="http://schemas.openxmlformats.org/officeDocument/2006/relationships/image" Target="../media/image1440.png"/><Relationship Id="rId34" Type="http://schemas.openxmlformats.org/officeDocument/2006/relationships/customXml" Target="../ink/ink3983.xml"/><Relationship Id="rId50" Type="http://schemas.openxmlformats.org/officeDocument/2006/relationships/customXml" Target="../ink/ink3991.xml"/><Relationship Id="rId55" Type="http://schemas.openxmlformats.org/officeDocument/2006/relationships/image" Target="../media/image1413.png"/><Relationship Id="rId76" Type="http://schemas.openxmlformats.org/officeDocument/2006/relationships/customXml" Target="../ink/ink4004.xml"/><Relationship Id="rId97" Type="http://schemas.openxmlformats.org/officeDocument/2006/relationships/image" Target="../media/image1434.png"/><Relationship Id="rId104" Type="http://schemas.openxmlformats.org/officeDocument/2006/relationships/customXml" Target="../ink/ink4018.xml"/><Relationship Id="rId120" Type="http://schemas.openxmlformats.org/officeDocument/2006/relationships/customXml" Target="../ink/ink4026.xml"/><Relationship Id="rId125" Type="http://schemas.openxmlformats.org/officeDocument/2006/relationships/image" Target="../media/image1448.png"/><Relationship Id="rId141" Type="http://schemas.openxmlformats.org/officeDocument/2006/relationships/image" Target="../media/image1456.png"/><Relationship Id="rId146" Type="http://schemas.openxmlformats.org/officeDocument/2006/relationships/customXml" Target="../ink/ink4039.xml"/><Relationship Id="rId167" Type="http://schemas.openxmlformats.org/officeDocument/2006/relationships/image" Target="../media/image1469.png"/><Relationship Id="rId7" Type="http://schemas.openxmlformats.org/officeDocument/2006/relationships/image" Target="../media/image1389.png"/><Relationship Id="rId71" Type="http://schemas.openxmlformats.org/officeDocument/2006/relationships/image" Target="../media/image1421.png"/><Relationship Id="rId92" Type="http://schemas.openxmlformats.org/officeDocument/2006/relationships/customXml" Target="../ink/ink4012.xml"/><Relationship Id="rId162" Type="http://schemas.openxmlformats.org/officeDocument/2006/relationships/customXml" Target="../ink/ink4047.xml"/><Relationship Id="rId2" Type="http://schemas.openxmlformats.org/officeDocument/2006/relationships/customXml" Target="../ink/ink3967.xml"/><Relationship Id="rId29" Type="http://schemas.openxmlformats.org/officeDocument/2006/relationships/image" Target="../media/image1400.png"/><Relationship Id="rId24" Type="http://schemas.openxmlformats.org/officeDocument/2006/relationships/customXml" Target="../ink/ink3978.xml"/><Relationship Id="rId40" Type="http://schemas.openxmlformats.org/officeDocument/2006/relationships/customXml" Target="../ink/ink3986.xml"/><Relationship Id="rId45" Type="http://schemas.openxmlformats.org/officeDocument/2006/relationships/image" Target="../media/image1408.png"/><Relationship Id="rId66" Type="http://schemas.openxmlformats.org/officeDocument/2006/relationships/customXml" Target="../ink/ink3999.xml"/><Relationship Id="rId87" Type="http://schemas.openxmlformats.org/officeDocument/2006/relationships/image" Target="../media/image1429.png"/><Relationship Id="rId110" Type="http://schemas.openxmlformats.org/officeDocument/2006/relationships/customXml" Target="../ink/ink4021.xml"/><Relationship Id="rId115" Type="http://schemas.openxmlformats.org/officeDocument/2006/relationships/image" Target="../media/image1443.png"/><Relationship Id="rId131" Type="http://schemas.openxmlformats.org/officeDocument/2006/relationships/image" Target="../media/image1451.png"/><Relationship Id="rId136" Type="http://schemas.openxmlformats.org/officeDocument/2006/relationships/customXml" Target="../ink/ink4034.xml"/><Relationship Id="rId157" Type="http://schemas.openxmlformats.org/officeDocument/2006/relationships/image" Target="../media/image1462.png"/><Relationship Id="rId61" Type="http://schemas.openxmlformats.org/officeDocument/2006/relationships/image" Target="../media/image1416.png"/><Relationship Id="rId82" Type="http://schemas.openxmlformats.org/officeDocument/2006/relationships/customXml" Target="../ink/ink4007.xml"/><Relationship Id="rId152" Type="http://schemas.openxmlformats.org/officeDocument/2006/relationships/customXml" Target="../ink/ink4042.xml"/><Relationship Id="rId173" Type="http://schemas.openxmlformats.org/officeDocument/2006/relationships/image" Target="../media/image1472.png"/><Relationship Id="rId19" Type="http://schemas.openxmlformats.org/officeDocument/2006/relationships/image" Target="../media/image1395.png"/><Relationship Id="rId14" Type="http://schemas.openxmlformats.org/officeDocument/2006/relationships/customXml" Target="../ink/ink3973.xml"/><Relationship Id="rId30" Type="http://schemas.openxmlformats.org/officeDocument/2006/relationships/customXml" Target="../ink/ink3981.xml"/><Relationship Id="rId35" Type="http://schemas.openxmlformats.org/officeDocument/2006/relationships/image" Target="../media/image1403.png"/><Relationship Id="rId56" Type="http://schemas.openxmlformats.org/officeDocument/2006/relationships/customXml" Target="../ink/ink3994.xml"/><Relationship Id="rId77" Type="http://schemas.openxmlformats.org/officeDocument/2006/relationships/image" Target="../media/image1424.png"/><Relationship Id="rId100" Type="http://schemas.openxmlformats.org/officeDocument/2006/relationships/customXml" Target="../ink/ink4016.xml"/><Relationship Id="rId105" Type="http://schemas.openxmlformats.org/officeDocument/2006/relationships/image" Target="../media/image1438.png"/><Relationship Id="rId126" Type="http://schemas.openxmlformats.org/officeDocument/2006/relationships/customXml" Target="../ink/ink4029.xml"/><Relationship Id="rId147" Type="http://schemas.openxmlformats.org/officeDocument/2006/relationships/image" Target="../media/image1459.png"/><Relationship Id="rId168" Type="http://schemas.openxmlformats.org/officeDocument/2006/relationships/customXml" Target="../ink/ink4050.xml"/><Relationship Id="rId8" Type="http://schemas.openxmlformats.org/officeDocument/2006/relationships/customXml" Target="../ink/ink3970.xml"/><Relationship Id="rId51" Type="http://schemas.openxmlformats.org/officeDocument/2006/relationships/image" Target="../media/image1411.png"/><Relationship Id="rId72" Type="http://schemas.openxmlformats.org/officeDocument/2006/relationships/customXml" Target="../ink/ink4002.xml"/><Relationship Id="rId93" Type="http://schemas.openxmlformats.org/officeDocument/2006/relationships/image" Target="../media/image1432.png"/><Relationship Id="rId98" Type="http://schemas.openxmlformats.org/officeDocument/2006/relationships/customXml" Target="../ink/ink4015.xml"/><Relationship Id="rId121" Type="http://schemas.openxmlformats.org/officeDocument/2006/relationships/image" Target="../media/image1446.png"/><Relationship Id="rId142" Type="http://schemas.openxmlformats.org/officeDocument/2006/relationships/customXml" Target="../ink/ink4037.xml"/><Relationship Id="rId163" Type="http://schemas.openxmlformats.org/officeDocument/2006/relationships/image" Target="../media/image1467.png"/><Relationship Id="rId3" Type="http://schemas.openxmlformats.org/officeDocument/2006/relationships/image" Target="../media/image1387.png"/><Relationship Id="rId25" Type="http://schemas.openxmlformats.org/officeDocument/2006/relationships/image" Target="../media/image1398.png"/><Relationship Id="rId46" Type="http://schemas.openxmlformats.org/officeDocument/2006/relationships/customXml" Target="../ink/ink3989.xml"/><Relationship Id="rId67" Type="http://schemas.openxmlformats.org/officeDocument/2006/relationships/image" Target="../media/image1419.png"/><Relationship Id="rId116" Type="http://schemas.openxmlformats.org/officeDocument/2006/relationships/customXml" Target="../ink/ink4024.xml"/><Relationship Id="rId137" Type="http://schemas.openxmlformats.org/officeDocument/2006/relationships/image" Target="../media/image1454.png"/><Relationship Id="rId158" Type="http://schemas.openxmlformats.org/officeDocument/2006/relationships/customXml" Target="../ink/ink4045.xml"/><Relationship Id="rId20" Type="http://schemas.openxmlformats.org/officeDocument/2006/relationships/customXml" Target="../ink/ink3976.xml"/><Relationship Id="rId41" Type="http://schemas.openxmlformats.org/officeDocument/2006/relationships/image" Target="../media/image1406.png"/><Relationship Id="rId62" Type="http://schemas.openxmlformats.org/officeDocument/2006/relationships/customXml" Target="../ink/ink3997.xml"/><Relationship Id="rId83" Type="http://schemas.openxmlformats.org/officeDocument/2006/relationships/image" Target="../media/image1427.png"/><Relationship Id="rId88" Type="http://schemas.openxmlformats.org/officeDocument/2006/relationships/customXml" Target="../ink/ink4010.xml"/><Relationship Id="rId111" Type="http://schemas.openxmlformats.org/officeDocument/2006/relationships/image" Target="../media/image1441.png"/><Relationship Id="rId132" Type="http://schemas.openxmlformats.org/officeDocument/2006/relationships/customXml" Target="../ink/ink4032.xml"/><Relationship Id="rId153" Type="http://schemas.openxmlformats.org/officeDocument/2006/relationships/image" Target="../media/image1464.png"/><Relationship Id="rId174" Type="http://schemas.openxmlformats.org/officeDocument/2006/relationships/customXml" Target="../ink/ink4053.xml"/><Relationship Id="rId15" Type="http://schemas.openxmlformats.org/officeDocument/2006/relationships/image" Target="../media/image1393.png"/><Relationship Id="rId36" Type="http://schemas.openxmlformats.org/officeDocument/2006/relationships/customXml" Target="../ink/ink3984.xml"/><Relationship Id="rId57" Type="http://schemas.openxmlformats.org/officeDocument/2006/relationships/image" Target="../media/image1414.png"/><Relationship Id="rId106" Type="http://schemas.openxmlformats.org/officeDocument/2006/relationships/customXml" Target="../ink/ink4019.xml"/><Relationship Id="rId127" Type="http://schemas.openxmlformats.org/officeDocument/2006/relationships/image" Target="../media/image1449.png"/><Relationship Id="rId10" Type="http://schemas.openxmlformats.org/officeDocument/2006/relationships/customXml" Target="../ink/ink3971.xml"/><Relationship Id="rId31" Type="http://schemas.openxmlformats.org/officeDocument/2006/relationships/image" Target="../media/image1401.png"/><Relationship Id="rId52" Type="http://schemas.openxmlformats.org/officeDocument/2006/relationships/customXml" Target="../ink/ink3992.xml"/><Relationship Id="rId73" Type="http://schemas.openxmlformats.org/officeDocument/2006/relationships/image" Target="../media/image1422.png"/><Relationship Id="rId78" Type="http://schemas.openxmlformats.org/officeDocument/2006/relationships/customXml" Target="../ink/ink4005.xml"/><Relationship Id="rId94" Type="http://schemas.openxmlformats.org/officeDocument/2006/relationships/customXml" Target="../ink/ink4013.xml"/><Relationship Id="rId99" Type="http://schemas.openxmlformats.org/officeDocument/2006/relationships/image" Target="../media/image1435.png"/><Relationship Id="rId101" Type="http://schemas.openxmlformats.org/officeDocument/2006/relationships/image" Target="../media/image1436.png"/><Relationship Id="rId122" Type="http://schemas.openxmlformats.org/officeDocument/2006/relationships/customXml" Target="../ink/ink4027.xml"/><Relationship Id="rId143" Type="http://schemas.openxmlformats.org/officeDocument/2006/relationships/image" Target="../media/image1457.png"/><Relationship Id="rId148" Type="http://schemas.openxmlformats.org/officeDocument/2006/relationships/customXml" Target="../ink/ink4040.xml"/><Relationship Id="rId164" Type="http://schemas.openxmlformats.org/officeDocument/2006/relationships/customXml" Target="../ink/ink4048.xml"/><Relationship Id="rId169" Type="http://schemas.openxmlformats.org/officeDocument/2006/relationships/image" Target="../media/image1470.png"/><Relationship Id="rId4" Type="http://schemas.openxmlformats.org/officeDocument/2006/relationships/customXml" Target="../ink/ink3968.xml"/><Relationship Id="rId9" Type="http://schemas.openxmlformats.org/officeDocument/2006/relationships/image" Target="../media/image1390.png"/><Relationship Id="rId26" Type="http://schemas.openxmlformats.org/officeDocument/2006/relationships/customXml" Target="../ink/ink3979.xml"/><Relationship Id="rId47" Type="http://schemas.openxmlformats.org/officeDocument/2006/relationships/image" Target="../media/image1409.png"/><Relationship Id="rId68" Type="http://schemas.openxmlformats.org/officeDocument/2006/relationships/customXml" Target="../ink/ink4000.xml"/><Relationship Id="rId89" Type="http://schemas.openxmlformats.org/officeDocument/2006/relationships/image" Target="../media/image1430.png"/><Relationship Id="rId112" Type="http://schemas.openxmlformats.org/officeDocument/2006/relationships/customXml" Target="../ink/ink4022.xml"/><Relationship Id="rId133" Type="http://schemas.openxmlformats.org/officeDocument/2006/relationships/image" Target="../media/image1452.png"/><Relationship Id="rId154" Type="http://schemas.openxmlformats.org/officeDocument/2006/relationships/customXml" Target="../ink/ink4043.xml"/><Relationship Id="rId175" Type="http://schemas.openxmlformats.org/officeDocument/2006/relationships/image" Target="../media/image1473.png"/><Relationship Id="rId16" Type="http://schemas.openxmlformats.org/officeDocument/2006/relationships/customXml" Target="../ink/ink3974.xml"/><Relationship Id="rId37" Type="http://schemas.openxmlformats.org/officeDocument/2006/relationships/image" Target="../media/image1404.png"/><Relationship Id="rId58" Type="http://schemas.openxmlformats.org/officeDocument/2006/relationships/customXml" Target="../ink/ink3995.xml"/><Relationship Id="rId79" Type="http://schemas.openxmlformats.org/officeDocument/2006/relationships/image" Target="../media/image1425.png"/><Relationship Id="rId102" Type="http://schemas.openxmlformats.org/officeDocument/2006/relationships/customXml" Target="../ink/ink4017.xml"/><Relationship Id="rId123" Type="http://schemas.openxmlformats.org/officeDocument/2006/relationships/image" Target="../media/image1447.png"/><Relationship Id="rId144" Type="http://schemas.openxmlformats.org/officeDocument/2006/relationships/customXml" Target="../ink/ink4038.xml"/><Relationship Id="rId90" Type="http://schemas.openxmlformats.org/officeDocument/2006/relationships/customXml" Target="../ink/ink4011.xml"/><Relationship Id="rId165" Type="http://schemas.openxmlformats.org/officeDocument/2006/relationships/image" Target="../media/image1468.png"/><Relationship Id="rId27" Type="http://schemas.openxmlformats.org/officeDocument/2006/relationships/image" Target="../media/image1399.png"/><Relationship Id="rId48" Type="http://schemas.openxmlformats.org/officeDocument/2006/relationships/customXml" Target="../ink/ink3990.xml"/><Relationship Id="rId69" Type="http://schemas.openxmlformats.org/officeDocument/2006/relationships/image" Target="../media/image1420.png"/><Relationship Id="rId113" Type="http://schemas.openxmlformats.org/officeDocument/2006/relationships/image" Target="../media/image1442.png"/><Relationship Id="rId134" Type="http://schemas.openxmlformats.org/officeDocument/2006/relationships/customXml" Target="../ink/ink4033.xml"/><Relationship Id="rId80" Type="http://schemas.openxmlformats.org/officeDocument/2006/relationships/customXml" Target="../ink/ink4006.xml"/><Relationship Id="rId155" Type="http://schemas.openxmlformats.org/officeDocument/2006/relationships/image" Target="../media/image1461.png"/><Relationship Id="rId176" Type="http://schemas.openxmlformats.org/officeDocument/2006/relationships/customXml" Target="../ink/ink4054.xml"/><Relationship Id="rId17" Type="http://schemas.openxmlformats.org/officeDocument/2006/relationships/image" Target="../media/image1394.png"/><Relationship Id="rId38" Type="http://schemas.openxmlformats.org/officeDocument/2006/relationships/customXml" Target="../ink/ink3985.xml"/><Relationship Id="rId59" Type="http://schemas.openxmlformats.org/officeDocument/2006/relationships/image" Target="../media/image1415.png"/><Relationship Id="rId103" Type="http://schemas.openxmlformats.org/officeDocument/2006/relationships/image" Target="../media/image1437.png"/><Relationship Id="rId124" Type="http://schemas.openxmlformats.org/officeDocument/2006/relationships/customXml" Target="../ink/ink4028.xml"/><Relationship Id="rId70" Type="http://schemas.openxmlformats.org/officeDocument/2006/relationships/customXml" Target="../ink/ink4001.xml"/><Relationship Id="rId91" Type="http://schemas.openxmlformats.org/officeDocument/2006/relationships/image" Target="../media/image1431.png"/><Relationship Id="rId145" Type="http://schemas.openxmlformats.org/officeDocument/2006/relationships/image" Target="../media/image1458.png"/><Relationship Id="rId166" Type="http://schemas.openxmlformats.org/officeDocument/2006/relationships/customXml" Target="../ink/ink4049.xml"/><Relationship Id="rId1" Type="http://schemas.openxmlformats.org/officeDocument/2006/relationships/slideLayout" Target="../slideLayouts/slideLayout2.xml"/></Relationships>
</file>

<file path=ppt/slides/_rels/slide72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1444.png"/><Relationship Id="rId21" Type="http://schemas.openxmlformats.org/officeDocument/2006/relationships/image" Target="../media/image1396.png"/><Relationship Id="rId42" Type="http://schemas.openxmlformats.org/officeDocument/2006/relationships/customXml" Target="../ink/ink4075.xml"/><Relationship Id="rId63" Type="http://schemas.openxmlformats.org/officeDocument/2006/relationships/image" Target="../media/image1417.png"/><Relationship Id="rId84" Type="http://schemas.openxmlformats.org/officeDocument/2006/relationships/customXml" Target="../ink/ink4096.xml"/><Relationship Id="rId138" Type="http://schemas.openxmlformats.org/officeDocument/2006/relationships/customXml" Target="../ink/ink4123.xml"/><Relationship Id="rId159" Type="http://schemas.openxmlformats.org/officeDocument/2006/relationships/image" Target="../media/image1465.png"/><Relationship Id="rId170" Type="http://schemas.openxmlformats.org/officeDocument/2006/relationships/customXml" Target="../ink/ink4139.xml"/><Relationship Id="rId191" Type="http://schemas.openxmlformats.org/officeDocument/2006/relationships/image" Target="../media/image1481.png"/><Relationship Id="rId107" Type="http://schemas.openxmlformats.org/officeDocument/2006/relationships/image" Target="../media/image1439.png"/><Relationship Id="rId11" Type="http://schemas.openxmlformats.org/officeDocument/2006/relationships/image" Target="../media/image1391.png"/><Relationship Id="rId32" Type="http://schemas.openxmlformats.org/officeDocument/2006/relationships/customXml" Target="../ink/ink4070.xml"/><Relationship Id="rId53" Type="http://schemas.openxmlformats.org/officeDocument/2006/relationships/image" Target="../media/image1412.png"/><Relationship Id="rId74" Type="http://schemas.openxmlformats.org/officeDocument/2006/relationships/customXml" Target="../ink/ink4091.xml"/><Relationship Id="rId128" Type="http://schemas.openxmlformats.org/officeDocument/2006/relationships/customXml" Target="../ink/ink4118.xml"/><Relationship Id="rId149" Type="http://schemas.openxmlformats.org/officeDocument/2006/relationships/image" Target="../media/image1460.png"/><Relationship Id="rId5" Type="http://schemas.openxmlformats.org/officeDocument/2006/relationships/image" Target="../media/image1388.png"/><Relationship Id="rId95" Type="http://schemas.openxmlformats.org/officeDocument/2006/relationships/image" Target="../media/image1433.png"/><Relationship Id="rId160" Type="http://schemas.openxmlformats.org/officeDocument/2006/relationships/customXml" Target="../ink/ink4134.xml"/><Relationship Id="rId181" Type="http://schemas.openxmlformats.org/officeDocument/2006/relationships/image" Target="../media/image1476.png"/><Relationship Id="rId22" Type="http://schemas.openxmlformats.org/officeDocument/2006/relationships/customXml" Target="../ink/ink4065.xml"/><Relationship Id="rId43" Type="http://schemas.openxmlformats.org/officeDocument/2006/relationships/image" Target="../media/image1407.png"/><Relationship Id="rId64" Type="http://schemas.openxmlformats.org/officeDocument/2006/relationships/customXml" Target="../ink/ink4086.xml"/><Relationship Id="rId118" Type="http://schemas.openxmlformats.org/officeDocument/2006/relationships/customXml" Target="../ink/ink4113.xml"/><Relationship Id="rId139" Type="http://schemas.openxmlformats.org/officeDocument/2006/relationships/image" Target="../media/image1455.png"/><Relationship Id="rId85" Type="http://schemas.openxmlformats.org/officeDocument/2006/relationships/image" Target="../media/image1428.png"/><Relationship Id="rId150" Type="http://schemas.openxmlformats.org/officeDocument/2006/relationships/customXml" Target="../ink/ink4129.xml"/><Relationship Id="rId171" Type="http://schemas.openxmlformats.org/officeDocument/2006/relationships/image" Target="../media/image1471.png"/><Relationship Id="rId192" Type="http://schemas.openxmlformats.org/officeDocument/2006/relationships/customXml" Target="../ink/ink4150.xml"/><Relationship Id="rId12" Type="http://schemas.openxmlformats.org/officeDocument/2006/relationships/customXml" Target="../ink/ink4060.xml"/><Relationship Id="rId33" Type="http://schemas.openxmlformats.org/officeDocument/2006/relationships/image" Target="../media/image1402.png"/><Relationship Id="rId108" Type="http://schemas.openxmlformats.org/officeDocument/2006/relationships/customXml" Target="../ink/ink4108.xml"/><Relationship Id="rId129" Type="http://schemas.openxmlformats.org/officeDocument/2006/relationships/image" Target="../media/image1450.png"/><Relationship Id="rId54" Type="http://schemas.openxmlformats.org/officeDocument/2006/relationships/customXml" Target="../ink/ink4081.xml"/><Relationship Id="rId75" Type="http://schemas.openxmlformats.org/officeDocument/2006/relationships/image" Target="../media/image1423.png"/><Relationship Id="rId96" Type="http://schemas.openxmlformats.org/officeDocument/2006/relationships/customXml" Target="../ink/ink4102.xml"/><Relationship Id="rId140" Type="http://schemas.openxmlformats.org/officeDocument/2006/relationships/customXml" Target="../ink/ink4124.xml"/><Relationship Id="rId161" Type="http://schemas.openxmlformats.org/officeDocument/2006/relationships/image" Target="../media/image1466.png"/><Relationship Id="rId182" Type="http://schemas.openxmlformats.org/officeDocument/2006/relationships/customXml" Target="../ink/ink4145.xml"/><Relationship Id="rId6" Type="http://schemas.openxmlformats.org/officeDocument/2006/relationships/customXml" Target="../ink/ink4057.xml"/><Relationship Id="rId23" Type="http://schemas.openxmlformats.org/officeDocument/2006/relationships/image" Target="../media/image1397.png"/><Relationship Id="rId119" Type="http://schemas.openxmlformats.org/officeDocument/2006/relationships/image" Target="../media/image1445.png"/><Relationship Id="rId44" Type="http://schemas.openxmlformats.org/officeDocument/2006/relationships/customXml" Target="../ink/ink4076.xml"/><Relationship Id="rId65" Type="http://schemas.openxmlformats.org/officeDocument/2006/relationships/image" Target="../media/image1418.png"/><Relationship Id="rId86" Type="http://schemas.openxmlformats.org/officeDocument/2006/relationships/customXml" Target="../ink/ink4097.xml"/><Relationship Id="rId130" Type="http://schemas.openxmlformats.org/officeDocument/2006/relationships/customXml" Target="../ink/ink4119.xml"/><Relationship Id="rId151" Type="http://schemas.openxmlformats.org/officeDocument/2006/relationships/image" Target="../media/image1463.png"/><Relationship Id="rId172" Type="http://schemas.openxmlformats.org/officeDocument/2006/relationships/customXml" Target="../ink/ink4140.xml"/><Relationship Id="rId193" Type="http://schemas.openxmlformats.org/officeDocument/2006/relationships/image" Target="../media/image1482.png"/><Relationship Id="rId13" Type="http://schemas.openxmlformats.org/officeDocument/2006/relationships/image" Target="../media/image1392.png"/><Relationship Id="rId109" Type="http://schemas.openxmlformats.org/officeDocument/2006/relationships/image" Target="../media/image1440.png"/><Relationship Id="rId34" Type="http://schemas.openxmlformats.org/officeDocument/2006/relationships/customXml" Target="../ink/ink4071.xml"/><Relationship Id="rId55" Type="http://schemas.openxmlformats.org/officeDocument/2006/relationships/image" Target="../media/image1413.png"/><Relationship Id="rId76" Type="http://schemas.openxmlformats.org/officeDocument/2006/relationships/customXml" Target="../ink/ink4092.xml"/><Relationship Id="rId97" Type="http://schemas.openxmlformats.org/officeDocument/2006/relationships/image" Target="../media/image1434.png"/><Relationship Id="rId120" Type="http://schemas.openxmlformats.org/officeDocument/2006/relationships/customXml" Target="../ink/ink4114.xml"/><Relationship Id="rId141" Type="http://schemas.openxmlformats.org/officeDocument/2006/relationships/image" Target="../media/image1456.png"/><Relationship Id="rId7" Type="http://schemas.openxmlformats.org/officeDocument/2006/relationships/image" Target="../media/image1389.png"/><Relationship Id="rId71" Type="http://schemas.openxmlformats.org/officeDocument/2006/relationships/image" Target="../media/image1421.png"/><Relationship Id="rId92" Type="http://schemas.openxmlformats.org/officeDocument/2006/relationships/customXml" Target="../ink/ink4100.xml"/><Relationship Id="rId162" Type="http://schemas.openxmlformats.org/officeDocument/2006/relationships/customXml" Target="../ink/ink4135.xml"/><Relationship Id="rId183" Type="http://schemas.openxmlformats.org/officeDocument/2006/relationships/image" Target="../media/image1477.png"/><Relationship Id="rId2" Type="http://schemas.openxmlformats.org/officeDocument/2006/relationships/customXml" Target="../ink/ink4055.xml"/><Relationship Id="rId29" Type="http://schemas.openxmlformats.org/officeDocument/2006/relationships/image" Target="../media/image1400.png"/><Relationship Id="rId24" Type="http://schemas.openxmlformats.org/officeDocument/2006/relationships/customXml" Target="../ink/ink4066.xml"/><Relationship Id="rId40" Type="http://schemas.openxmlformats.org/officeDocument/2006/relationships/customXml" Target="../ink/ink4074.xml"/><Relationship Id="rId45" Type="http://schemas.openxmlformats.org/officeDocument/2006/relationships/image" Target="../media/image1408.png"/><Relationship Id="rId66" Type="http://schemas.openxmlformats.org/officeDocument/2006/relationships/customXml" Target="../ink/ink4087.xml"/><Relationship Id="rId87" Type="http://schemas.openxmlformats.org/officeDocument/2006/relationships/image" Target="../media/image1429.png"/><Relationship Id="rId110" Type="http://schemas.openxmlformats.org/officeDocument/2006/relationships/customXml" Target="../ink/ink4109.xml"/><Relationship Id="rId115" Type="http://schemas.openxmlformats.org/officeDocument/2006/relationships/image" Target="../media/image1443.png"/><Relationship Id="rId131" Type="http://schemas.openxmlformats.org/officeDocument/2006/relationships/image" Target="../media/image1451.png"/><Relationship Id="rId136" Type="http://schemas.openxmlformats.org/officeDocument/2006/relationships/customXml" Target="../ink/ink4122.xml"/><Relationship Id="rId157" Type="http://schemas.openxmlformats.org/officeDocument/2006/relationships/image" Target="../media/image1462.png"/><Relationship Id="rId178" Type="http://schemas.openxmlformats.org/officeDocument/2006/relationships/customXml" Target="../ink/ink4143.xml"/><Relationship Id="rId61" Type="http://schemas.openxmlformats.org/officeDocument/2006/relationships/image" Target="../media/image1416.png"/><Relationship Id="rId82" Type="http://schemas.openxmlformats.org/officeDocument/2006/relationships/customXml" Target="../ink/ink4095.xml"/><Relationship Id="rId152" Type="http://schemas.openxmlformats.org/officeDocument/2006/relationships/customXml" Target="../ink/ink4130.xml"/><Relationship Id="rId173" Type="http://schemas.openxmlformats.org/officeDocument/2006/relationships/image" Target="../media/image1472.png"/><Relationship Id="rId194" Type="http://schemas.openxmlformats.org/officeDocument/2006/relationships/customXml" Target="../ink/ink4151.xml"/><Relationship Id="rId19" Type="http://schemas.openxmlformats.org/officeDocument/2006/relationships/image" Target="../media/image1395.png"/><Relationship Id="rId14" Type="http://schemas.openxmlformats.org/officeDocument/2006/relationships/customXml" Target="../ink/ink4061.xml"/><Relationship Id="rId30" Type="http://schemas.openxmlformats.org/officeDocument/2006/relationships/customXml" Target="../ink/ink4069.xml"/><Relationship Id="rId35" Type="http://schemas.openxmlformats.org/officeDocument/2006/relationships/image" Target="../media/image1403.png"/><Relationship Id="rId56" Type="http://schemas.openxmlformats.org/officeDocument/2006/relationships/customXml" Target="../ink/ink4082.xml"/><Relationship Id="rId77" Type="http://schemas.openxmlformats.org/officeDocument/2006/relationships/image" Target="../media/image1424.png"/><Relationship Id="rId100" Type="http://schemas.openxmlformats.org/officeDocument/2006/relationships/customXml" Target="../ink/ink4104.xml"/><Relationship Id="rId105" Type="http://schemas.openxmlformats.org/officeDocument/2006/relationships/image" Target="../media/image1438.png"/><Relationship Id="rId126" Type="http://schemas.openxmlformats.org/officeDocument/2006/relationships/customXml" Target="../ink/ink4117.xml"/><Relationship Id="rId147" Type="http://schemas.openxmlformats.org/officeDocument/2006/relationships/image" Target="../media/image1459.png"/><Relationship Id="rId168" Type="http://schemas.openxmlformats.org/officeDocument/2006/relationships/customXml" Target="../ink/ink4138.xml"/><Relationship Id="rId8" Type="http://schemas.openxmlformats.org/officeDocument/2006/relationships/customXml" Target="../ink/ink4058.xml"/><Relationship Id="rId51" Type="http://schemas.openxmlformats.org/officeDocument/2006/relationships/image" Target="../media/image1411.png"/><Relationship Id="rId72" Type="http://schemas.openxmlformats.org/officeDocument/2006/relationships/customXml" Target="../ink/ink4090.xml"/><Relationship Id="rId93" Type="http://schemas.openxmlformats.org/officeDocument/2006/relationships/image" Target="../media/image1432.png"/><Relationship Id="rId98" Type="http://schemas.openxmlformats.org/officeDocument/2006/relationships/customXml" Target="../ink/ink4103.xml"/><Relationship Id="rId121" Type="http://schemas.openxmlformats.org/officeDocument/2006/relationships/image" Target="../media/image1446.png"/><Relationship Id="rId142" Type="http://schemas.openxmlformats.org/officeDocument/2006/relationships/customXml" Target="../ink/ink4125.xml"/><Relationship Id="rId163" Type="http://schemas.openxmlformats.org/officeDocument/2006/relationships/image" Target="../media/image1467.png"/><Relationship Id="rId184" Type="http://schemas.openxmlformats.org/officeDocument/2006/relationships/customXml" Target="../ink/ink4146.xml"/><Relationship Id="rId189" Type="http://schemas.openxmlformats.org/officeDocument/2006/relationships/image" Target="../media/image1480.png"/><Relationship Id="rId3" Type="http://schemas.openxmlformats.org/officeDocument/2006/relationships/image" Target="../media/image1387.png"/><Relationship Id="rId25" Type="http://schemas.openxmlformats.org/officeDocument/2006/relationships/image" Target="../media/image1398.png"/><Relationship Id="rId46" Type="http://schemas.openxmlformats.org/officeDocument/2006/relationships/customXml" Target="../ink/ink4077.xml"/><Relationship Id="rId67" Type="http://schemas.openxmlformats.org/officeDocument/2006/relationships/image" Target="../media/image1419.png"/><Relationship Id="rId116" Type="http://schemas.openxmlformats.org/officeDocument/2006/relationships/customXml" Target="../ink/ink4112.xml"/><Relationship Id="rId137" Type="http://schemas.openxmlformats.org/officeDocument/2006/relationships/image" Target="../media/image1454.png"/><Relationship Id="rId158" Type="http://schemas.openxmlformats.org/officeDocument/2006/relationships/customXml" Target="../ink/ink4133.xml"/><Relationship Id="rId20" Type="http://schemas.openxmlformats.org/officeDocument/2006/relationships/customXml" Target="../ink/ink4064.xml"/><Relationship Id="rId41" Type="http://schemas.openxmlformats.org/officeDocument/2006/relationships/image" Target="../media/image1406.png"/><Relationship Id="rId62" Type="http://schemas.openxmlformats.org/officeDocument/2006/relationships/customXml" Target="../ink/ink4085.xml"/><Relationship Id="rId83" Type="http://schemas.openxmlformats.org/officeDocument/2006/relationships/image" Target="../media/image1427.png"/><Relationship Id="rId88" Type="http://schemas.openxmlformats.org/officeDocument/2006/relationships/customXml" Target="../ink/ink4098.xml"/><Relationship Id="rId111" Type="http://schemas.openxmlformats.org/officeDocument/2006/relationships/image" Target="../media/image1441.png"/><Relationship Id="rId132" Type="http://schemas.openxmlformats.org/officeDocument/2006/relationships/customXml" Target="../ink/ink4120.xml"/><Relationship Id="rId153" Type="http://schemas.openxmlformats.org/officeDocument/2006/relationships/image" Target="../media/image1464.png"/><Relationship Id="rId174" Type="http://schemas.openxmlformats.org/officeDocument/2006/relationships/customXml" Target="../ink/ink4141.xml"/><Relationship Id="rId179" Type="http://schemas.openxmlformats.org/officeDocument/2006/relationships/image" Target="../media/image1475.png"/><Relationship Id="rId195" Type="http://schemas.openxmlformats.org/officeDocument/2006/relationships/image" Target="../media/image1483.png"/><Relationship Id="rId190" Type="http://schemas.openxmlformats.org/officeDocument/2006/relationships/customXml" Target="../ink/ink4149.xml"/><Relationship Id="rId15" Type="http://schemas.openxmlformats.org/officeDocument/2006/relationships/image" Target="../media/image1393.png"/><Relationship Id="rId36" Type="http://schemas.openxmlformats.org/officeDocument/2006/relationships/customXml" Target="../ink/ink4072.xml"/><Relationship Id="rId57" Type="http://schemas.openxmlformats.org/officeDocument/2006/relationships/image" Target="../media/image1414.png"/><Relationship Id="rId106" Type="http://schemas.openxmlformats.org/officeDocument/2006/relationships/customXml" Target="../ink/ink4107.xml"/><Relationship Id="rId127" Type="http://schemas.openxmlformats.org/officeDocument/2006/relationships/image" Target="../media/image1449.png"/><Relationship Id="rId10" Type="http://schemas.openxmlformats.org/officeDocument/2006/relationships/customXml" Target="../ink/ink4059.xml"/><Relationship Id="rId31" Type="http://schemas.openxmlformats.org/officeDocument/2006/relationships/image" Target="../media/image1401.png"/><Relationship Id="rId52" Type="http://schemas.openxmlformats.org/officeDocument/2006/relationships/customXml" Target="../ink/ink4080.xml"/><Relationship Id="rId73" Type="http://schemas.openxmlformats.org/officeDocument/2006/relationships/image" Target="../media/image1422.png"/><Relationship Id="rId78" Type="http://schemas.openxmlformats.org/officeDocument/2006/relationships/customXml" Target="../ink/ink4093.xml"/><Relationship Id="rId94" Type="http://schemas.openxmlformats.org/officeDocument/2006/relationships/customXml" Target="../ink/ink4101.xml"/><Relationship Id="rId99" Type="http://schemas.openxmlformats.org/officeDocument/2006/relationships/image" Target="../media/image1435.png"/><Relationship Id="rId101" Type="http://schemas.openxmlformats.org/officeDocument/2006/relationships/image" Target="../media/image1436.png"/><Relationship Id="rId122" Type="http://schemas.openxmlformats.org/officeDocument/2006/relationships/customXml" Target="../ink/ink4115.xml"/><Relationship Id="rId143" Type="http://schemas.openxmlformats.org/officeDocument/2006/relationships/image" Target="../media/image1457.png"/><Relationship Id="rId148" Type="http://schemas.openxmlformats.org/officeDocument/2006/relationships/customXml" Target="../ink/ink4128.xml"/><Relationship Id="rId164" Type="http://schemas.openxmlformats.org/officeDocument/2006/relationships/customXml" Target="../ink/ink4136.xml"/><Relationship Id="rId169" Type="http://schemas.openxmlformats.org/officeDocument/2006/relationships/image" Target="../media/image1470.png"/><Relationship Id="rId185" Type="http://schemas.openxmlformats.org/officeDocument/2006/relationships/image" Target="../media/image1478.png"/><Relationship Id="rId4" Type="http://schemas.openxmlformats.org/officeDocument/2006/relationships/customXml" Target="../ink/ink4056.xml"/><Relationship Id="rId9" Type="http://schemas.openxmlformats.org/officeDocument/2006/relationships/image" Target="../media/image1390.png"/><Relationship Id="rId180" Type="http://schemas.openxmlformats.org/officeDocument/2006/relationships/customXml" Target="../ink/ink4144.xml"/><Relationship Id="rId26" Type="http://schemas.openxmlformats.org/officeDocument/2006/relationships/customXml" Target="../ink/ink4067.xml"/><Relationship Id="rId47" Type="http://schemas.openxmlformats.org/officeDocument/2006/relationships/image" Target="../media/image1409.png"/><Relationship Id="rId68" Type="http://schemas.openxmlformats.org/officeDocument/2006/relationships/customXml" Target="../ink/ink4088.xml"/><Relationship Id="rId89" Type="http://schemas.openxmlformats.org/officeDocument/2006/relationships/image" Target="../media/image1430.png"/><Relationship Id="rId112" Type="http://schemas.openxmlformats.org/officeDocument/2006/relationships/customXml" Target="../ink/ink4110.xml"/><Relationship Id="rId133" Type="http://schemas.openxmlformats.org/officeDocument/2006/relationships/image" Target="../media/image1452.png"/><Relationship Id="rId154" Type="http://schemas.openxmlformats.org/officeDocument/2006/relationships/customXml" Target="../ink/ink4131.xml"/><Relationship Id="rId175" Type="http://schemas.openxmlformats.org/officeDocument/2006/relationships/image" Target="../media/image1473.png"/><Relationship Id="rId196" Type="http://schemas.openxmlformats.org/officeDocument/2006/relationships/customXml" Target="../ink/ink4152.xml"/><Relationship Id="rId16" Type="http://schemas.openxmlformats.org/officeDocument/2006/relationships/customXml" Target="../ink/ink4062.xml"/><Relationship Id="rId37" Type="http://schemas.openxmlformats.org/officeDocument/2006/relationships/image" Target="../media/image1404.png"/><Relationship Id="rId58" Type="http://schemas.openxmlformats.org/officeDocument/2006/relationships/customXml" Target="../ink/ink4083.xml"/><Relationship Id="rId79" Type="http://schemas.openxmlformats.org/officeDocument/2006/relationships/image" Target="../media/image1425.png"/><Relationship Id="rId102" Type="http://schemas.openxmlformats.org/officeDocument/2006/relationships/customXml" Target="../ink/ink4105.xml"/><Relationship Id="rId123" Type="http://schemas.openxmlformats.org/officeDocument/2006/relationships/image" Target="../media/image1447.png"/><Relationship Id="rId144" Type="http://schemas.openxmlformats.org/officeDocument/2006/relationships/customXml" Target="../ink/ink4126.xml"/><Relationship Id="rId90" Type="http://schemas.openxmlformats.org/officeDocument/2006/relationships/customXml" Target="../ink/ink4099.xml"/><Relationship Id="rId165" Type="http://schemas.openxmlformats.org/officeDocument/2006/relationships/image" Target="../media/image1468.png"/><Relationship Id="rId186" Type="http://schemas.openxmlformats.org/officeDocument/2006/relationships/customXml" Target="../ink/ink4147.xml"/><Relationship Id="rId27" Type="http://schemas.openxmlformats.org/officeDocument/2006/relationships/image" Target="../media/image1399.png"/><Relationship Id="rId48" Type="http://schemas.openxmlformats.org/officeDocument/2006/relationships/customXml" Target="../ink/ink4078.xml"/><Relationship Id="rId69" Type="http://schemas.openxmlformats.org/officeDocument/2006/relationships/image" Target="../media/image1420.png"/><Relationship Id="rId113" Type="http://schemas.openxmlformats.org/officeDocument/2006/relationships/image" Target="../media/image1442.png"/><Relationship Id="rId134" Type="http://schemas.openxmlformats.org/officeDocument/2006/relationships/customXml" Target="../ink/ink4121.xml"/><Relationship Id="rId80" Type="http://schemas.openxmlformats.org/officeDocument/2006/relationships/customXml" Target="../ink/ink4094.xml"/><Relationship Id="rId155" Type="http://schemas.openxmlformats.org/officeDocument/2006/relationships/image" Target="../media/image1461.png"/><Relationship Id="rId176" Type="http://schemas.openxmlformats.org/officeDocument/2006/relationships/customXml" Target="../ink/ink4142.xml"/><Relationship Id="rId197" Type="http://schemas.openxmlformats.org/officeDocument/2006/relationships/image" Target="../media/image1484.png"/><Relationship Id="rId17" Type="http://schemas.openxmlformats.org/officeDocument/2006/relationships/image" Target="../media/image1394.png"/><Relationship Id="rId38" Type="http://schemas.openxmlformats.org/officeDocument/2006/relationships/customXml" Target="../ink/ink4073.xml"/><Relationship Id="rId59" Type="http://schemas.openxmlformats.org/officeDocument/2006/relationships/image" Target="../media/image1415.png"/><Relationship Id="rId103" Type="http://schemas.openxmlformats.org/officeDocument/2006/relationships/image" Target="../media/image1437.png"/><Relationship Id="rId124" Type="http://schemas.openxmlformats.org/officeDocument/2006/relationships/customXml" Target="../ink/ink4116.xml"/><Relationship Id="rId70" Type="http://schemas.openxmlformats.org/officeDocument/2006/relationships/customXml" Target="../ink/ink4089.xml"/><Relationship Id="rId91" Type="http://schemas.openxmlformats.org/officeDocument/2006/relationships/image" Target="../media/image1431.png"/><Relationship Id="rId145" Type="http://schemas.openxmlformats.org/officeDocument/2006/relationships/image" Target="../media/image1458.png"/><Relationship Id="rId166" Type="http://schemas.openxmlformats.org/officeDocument/2006/relationships/customXml" Target="../ink/ink4137.xml"/><Relationship Id="rId187" Type="http://schemas.openxmlformats.org/officeDocument/2006/relationships/image" Target="../media/image1479.png"/><Relationship Id="rId1" Type="http://schemas.openxmlformats.org/officeDocument/2006/relationships/slideLayout" Target="../slideLayouts/slideLayout2.xml"/><Relationship Id="rId28" Type="http://schemas.openxmlformats.org/officeDocument/2006/relationships/customXml" Target="../ink/ink4068.xml"/><Relationship Id="rId49" Type="http://schemas.openxmlformats.org/officeDocument/2006/relationships/image" Target="../media/image1410.png"/><Relationship Id="rId114" Type="http://schemas.openxmlformats.org/officeDocument/2006/relationships/customXml" Target="../ink/ink4111.xml"/><Relationship Id="rId60" Type="http://schemas.openxmlformats.org/officeDocument/2006/relationships/customXml" Target="../ink/ink4084.xml"/><Relationship Id="rId81" Type="http://schemas.openxmlformats.org/officeDocument/2006/relationships/image" Target="../media/image1426.png"/><Relationship Id="rId135" Type="http://schemas.openxmlformats.org/officeDocument/2006/relationships/image" Target="../media/image1453.png"/><Relationship Id="rId156" Type="http://schemas.openxmlformats.org/officeDocument/2006/relationships/customXml" Target="../ink/ink4132.xml"/><Relationship Id="rId177" Type="http://schemas.openxmlformats.org/officeDocument/2006/relationships/image" Target="../media/image1474.png"/><Relationship Id="rId18" Type="http://schemas.openxmlformats.org/officeDocument/2006/relationships/customXml" Target="../ink/ink4063.xml"/><Relationship Id="rId39" Type="http://schemas.openxmlformats.org/officeDocument/2006/relationships/image" Target="../media/image1405.png"/><Relationship Id="rId50" Type="http://schemas.openxmlformats.org/officeDocument/2006/relationships/customXml" Target="../ink/ink4079.xml"/><Relationship Id="rId104" Type="http://schemas.openxmlformats.org/officeDocument/2006/relationships/customXml" Target="../ink/ink4106.xml"/><Relationship Id="rId125" Type="http://schemas.openxmlformats.org/officeDocument/2006/relationships/image" Target="../media/image1448.png"/><Relationship Id="rId146" Type="http://schemas.openxmlformats.org/officeDocument/2006/relationships/customXml" Target="../ink/ink4127.xml"/><Relationship Id="rId167" Type="http://schemas.openxmlformats.org/officeDocument/2006/relationships/image" Target="../media/image1469.png"/><Relationship Id="rId188" Type="http://schemas.openxmlformats.org/officeDocument/2006/relationships/customXml" Target="../ink/ink4148.xml"/></Relationships>
</file>

<file path=ppt/slides/_rels/slide73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1444.png"/><Relationship Id="rId21" Type="http://schemas.openxmlformats.org/officeDocument/2006/relationships/image" Target="../media/image1396.png"/><Relationship Id="rId42" Type="http://schemas.openxmlformats.org/officeDocument/2006/relationships/customXml" Target="../ink/ink4173.xml"/><Relationship Id="rId63" Type="http://schemas.openxmlformats.org/officeDocument/2006/relationships/image" Target="../media/image1417.png"/><Relationship Id="rId84" Type="http://schemas.openxmlformats.org/officeDocument/2006/relationships/customXml" Target="../ink/ink4194.xml"/><Relationship Id="rId138" Type="http://schemas.openxmlformats.org/officeDocument/2006/relationships/customXml" Target="../ink/ink4221.xml"/><Relationship Id="rId159" Type="http://schemas.openxmlformats.org/officeDocument/2006/relationships/image" Target="../media/image1465.png"/><Relationship Id="rId170" Type="http://schemas.openxmlformats.org/officeDocument/2006/relationships/customXml" Target="../ink/ink4237.xml"/><Relationship Id="rId191" Type="http://schemas.openxmlformats.org/officeDocument/2006/relationships/image" Target="../media/image1481.png"/><Relationship Id="rId205" Type="http://schemas.openxmlformats.org/officeDocument/2006/relationships/image" Target="../media/image1488.png"/><Relationship Id="rId107" Type="http://schemas.openxmlformats.org/officeDocument/2006/relationships/image" Target="../media/image1439.png"/><Relationship Id="rId11" Type="http://schemas.openxmlformats.org/officeDocument/2006/relationships/image" Target="../media/image1391.png"/><Relationship Id="rId32" Type="http://schemas.openxmlformats.org/officeDocument/2006/relationships/customXml" Target="../ink/ink4168.xml"/><Relationship Id="rId53" Type="http://schemas.openxmlformats.org/officeDocument/2006/relationships/image" Target="../media/image1412.png"/><Relationship Id="rId74" Type="http://schemas.openxmlformats.org/officeDocument/2006/relationships/customXml" Target="../ink/ink4189.xml"/><Relationship Id="rId128" Type="http://schemas.openxmlformats.org/officeDocument/2006/relationships/customXml" Target="../ink/ink4216.xml"/><Relationship Id="rId149" Type="http://schemas.openxmlformats.org/officeDocument/2006/relationships/image" Target="../media/image1460.png"/><Relationship Id="rId5" Type="http://schemas.openxmlformats.org/officeDocument/2006/relationships/image" Target="../media/image1388.png"/><Relationship Id="rId95" Type="http://schemas.openxmlformats.org/officeDocument/2006/relationships/image" Target="../media/image1433.png"/><Relationship Id="rId160" Type="http://schemas.openxmlformats.org/officeDocument/2006/relationships/customXml" Target="../ink/ink4232.xml"/><Relationship Id="rId181" Type="http://schemas.openxmlformats.org/officeDocument/2006/relationships/image" Target="../media/image1476.png"/><Relationship Id="rId216" Type="http://schemas.openxmlformats.org/officeDocument/2006/relationships/customXml" Target="../ink/ink4260.xml"/><Relationship Id="rId22" Type="http://schemas.openxmlformats.org/officeDocument/2006/relationships/customXml" Target="../ink/ink4163.xml"/><Relationship Id="rId43" Type="http://schemas.openxmlformats.org/officeDocument/2006/relationships/image" Target="../media/image1407.png"/><Relationship Id="rId64" Type="http://schemas.openxmlformats.org/officeDocument/2006/relationships/customXml" Target="../ink/ink4184.xml"/><Relationship Id="rId118" Type="http://schemas.openxmlformats.org/officeDocument/2006/relationships/customXml" Target="../ink/ink4211.xml"/><Relationship Id="rId139" Type="http://schemas.openxmlformats.org/officeDocument/2006/relationships/image" Target="../media/image1455.png"/><Relationship Id="rId85" Type="http://schemas.openxmlformats.org/officeDocument/2006/relationships/image" Target="../media/image1428.png"/><Relationship Id="rId150" Type="http://schemas.openxmlformats.org/officeDocument/2006/relationships/customXml" Target="../ink/ink4227.xml"/><Relationship Id="rId171" Type="http://schemas.openxmlformats.org/officeDocument/2006/relationships/image" Target="../media/image1471.png"/><Relationship Id="rId192" Type="http://schemas.openxmlformats.org/officeDocument/2006/relationships/customXml" Target="../ink/ink4248.xml"/><Relationship Id="rId206" Type="http://schemas.openxmlformats.org/officeDocument/2006/relationships/customXml" Target="../ink/ink4255.xml"/><Relationship Id="rId12" Type="http://schemas.openxmlformats.org/officeDocument/2006/relationships/customXml" Target="../ink/ink4158.xml"/><Relationship Id="rId33" Type="http://schemas.openxmlformats.org/officeDocument/2006/relationships/image" Target="../media/image1402.png"/><Relationship Id="rId108" Type="http://schemas.openxmlformats.org/officeDocument/2006/relationships/customXml" Target="../ink/ink4206.xml"/><Relationship Id="rId129" Type="http://schemas.openxmlformats.org/officeDocument/2006/relationships/image" Target="../media/image1450.png"/><Relationship Id="rId54" Type="http://schemas.openxmlformats.org/officeDocument/2006/relationships/customXml" Target="../ink/ink4179.xml"/><Relationship Id="rId75" Type="http://schemas.openxmlformats.org/officeDocument/2006/relationships/image" Target="../media/image1423.png"/><Relationship Id="rId96" Type="http://schemas.openxmlformats.org/officeDocument/2006/relationships/customXml" Target="../ink/ink4200.xml"/><Relationship Id="rId140" Type="http://schemas.openxmlformats.org/officeDocument/2006/relationships/customXml" Target="../ink/ink4222.xml"/><Relationship Id="rId161" Type="http://schemas.openxmlformats.org/officeDocument/2006/relationships/image" Target="../media/image1466.png"/><Relationship Id="rId182" Type="http://schemas.openxmlformats.org/officeDocument/2006/relationships/customXml" Target="../ink/ink4243.xml"/><Relationship Id="rId217" Type="http://schemas.openxmlformats.org/officeDocument/2006/relationships/image" Target="../media/image1494.png"/><Relationship Id="rId6" Type="http://schemas.openxmlformats.org/officeDocument/2006/relationships/customXml" Target="../ink/ink4155.xml"/><Relationship Id="rId23" Type="http://schemas.openxmlformats.org/officeDocument/2006/relationships/image" Target="../media/image1397.png"/><Relationship Id="rId119" Type="http://schemas.openxmlformats.org/officeDocument/2006/relationships/image" Target="../media/image1445.png"/><Relationship Id="rId44" Type="http://schemas.openxmlformats.org/officeDocument/2006/relationships/customXml" Target="../ink/ink4174.xml"/><Relationship Id="rId65" Type="http://schemas.openxmlformats.org/officeDocument/2006/relationships/image" Target="../media/image1418.png"/><Relationship Id="rId86" Type="http://schemas.openxmlformats.org/officeDocument/2006/relationships/customXml" Target="../ink/ink4195.xml"/><Relationship Id="rId130" Type="http://schemas.openxmlformats.org/officeDocument/2006/relationships/customXml" Target="../ink/ink4217.xml"/><Relationship Id="rId151" Type="http://schemas.openxmlformats.org/officeDocument/2006/relationships/image" Target="../media/image1463.png"/><Relationship Id="rId172" Type="http://schemas.openxmlformats.org/officeDocument/2006/relationships/customXml" Target="../ink/ink4238.xml"/><Relationship Id="rId193" Type="http://schemas.openxmlformats.org/officeDocument/2006/relationships/image" Target="../media/image1482.png"/><Relationship Id="rId207" Type="http://schemas.openxmlformats.org/officeDocument/2006/relationships/image" Target="../media/image1489.png"/><Relationship Id="rId13" Type="http://schemas.openxmlformats.org/officeDocument/2006/relationships/image" Target="../media/image1392.png"/><Relationship Id="rId109" Type="http://schemas.openxmlformats.org/officeDocument/2006/relationships/image" Target="../media/image1440.png"/><Relationship Id="rId34" Type="http://schemas.openxmlformats.org/officeDocument/2006/relationships/customXml" Target="../ink/ink4169.xml"/><Relationship Id="rId55" Type="http://schemas.openxmlformats.org/officeDocument/2006/relationships/image" Target="../media/image1413.png"/><Relationship Id="rId76" Type="http://schemas.openxmlformats.org/officeDocument/2006/relationships/customXml" Target="../ink/ink4190.xml"/><Relationship Id="rId97" Type="http://schemas.openxmlformats.org/officeDocument/2006/relationships/image" Target="../media/image1434.png"/><Relationship Id="rId120" Type="http://schemas.openxmlformats.org/officeDocument/2006/relationships/customXml" Target="../ink/ink4212.xml"/><Relationship Id="rId141" Type="http://schemas.openxmlformats.org/officeDocument/2006/relationships/image" Target="../media/image1456.png"/><Relationship Id="rId7" Type="http://schemas.openxmlformats.org/officeDocument/2006/relationships/image" Target="../media/image1389.png"/><Relationship Id="rId162" Type="http://schemas.openxmlformats.org/officeDocument/2006/relationships/customXml" Target="../ink/ink4233.xml"/><Relationship Id="rId183" Type="http://schemas.openxmlformats.org/officeDocument/2006/relationships/image" Target="../media/image1477.png"/><Relationship Id="rId218" Type="http://schemas.openxmlformats.org/officeDocument/2006/relationships/customXml" Target="../ink/ink4261.xml"/><Relationship Id="rId24" Type="http://schemas.openxmlformats.org/officeDocument/2006/relationships/customXml" Target="../ink/ink4164.xml"/><Relationship Id="rId45" Type="http://schemas.openxmlformats.org/officeDocument/2006/relationships/image" Target="../media/image1408.png"/><Relationship Id="rId66" Type="http://schemas.openxmlformats.org/officeDocument/2006/relationships/customXml" Target="../ink/ink4185.xml"/><Relationship Id="rId87" Type="http://schemas.openxmlformats.org/officeDocument/2006/relationships/image" Target="../media/image1429.png"/><Relationship Id="rId110" Type="http://schemas.openxmlformats.org/officeDocument/2006/relationships/customXml" Target="../ink/ink4207.xml"/><Relationship Id="rId131" Type="http://schemas.openxmlformats.org/officeDocument/2006/relationships/image" Target="../media/image1451.png"/><Relationship Id="rId152" Type="http://schemas.openxmlformats.org/officeDocument/2006/relationships/customXml" Target="../ink/ink4228.xml"/><Relationship Id="rId173" Type="http://schemas.openxmlformats.org/officeDocument/2006/relationships/image" Target="../media/image1472.png"/><Relationship Id="rId194" Type="http://schemas.openxmlformats.org/officeDocument/2006/relationships/customXml" Target="../ink/ink4249.xml"/><Relationship Id="rId208" Type="http://schemas.openxmlformats.org/officeDocument/2006/relationships/customXml" Target="../ink/ink4256.xml"/><Relationship Id="rId14" Type="http://schemas.openxmlformats.org/officeDocument/2006/relationships/customXml" Target="../ink/ink4159.xml"/><Relationship Id="rId35" Type="http://schemas.openxmlformats.org/officeDocument/2006/relationships/image" Target="../media/image1403.png"/><Relationship Id="rId56" Type="http://schemas.openxmlformats.org/officeDocument/2006/relationships/customXml" Target="../ink/ink4180.xml"/><Relationship Id="rId77" Type="http://schemas.openxmlformats.org/officeDocument/2006/relationships/image" Target="../media/image1424.png"/><Relationship Id="rId100" Type="http://schemas.openxmlformats.org/officeDocument/2006/relationships/customXml" Target="../ink/ink4202.xml"/><Relationship Id="rId8" Type="http://schemas.openxmlformats.org/officeDocument/2006/relationships/customXml" Target="../ink/ink4156.xml"/><Relationship Id="rId51" Type="http://schemas.openxmlformats.org/officeDocument/2006/relationships/image" Target="../media/image1411.png"/><Relationship Id="rId72" Type="http://schemas.openxmlformats.org/officeDocument/2006/relationships/customXml" Target="../ink/ink4188.xml"/><Relationship Id="rId93" Type="http://schemas.openxmlformats.org/officeDocument/2006/relationships/image" Target="../media/image1432.png"/><Relationship Id="rId98" Type="http://schemas.openxmlformats.org/officeDocument/2006/relationships/customXml" Target="../ink/ink4201.xml"/><Relationship Id="rId121" Type="http://schemas.openxmlformats.org/officeDocument/2006/relationships/image" Target="../media/image1446.png"/><Relationship Id="rId142" Type="http://schemas.openxmlformats.org/officeDocument/2006/relationships/customXml" Target="../ink/ink4223.xml"/><Relationship Id="rId163" Type="http://schemas.openxmlformats.org/officeDocument/2006/relationships/image" Target="../media/image1467.png"/><Relationship Id="rId184" Type="http://schemas.openxmlformats.org/officeDocument/2006/relationships/customXml" Target="../ink/ink4244.xml"/><Relationship Id="rId189" Type="http://schemas.openxmlformats.org/officeDocument/2006/relationships/image" Target="../media/image1480.png"/><Relationship Id="rId219" Type="http://schemas.openxmlformats.org/officeDocument/2006/relationships/image" Target="../media/image1495.png"/><Relationship Id="rId3" Type="http://schemas.openxmlformats.org/officeDocument/2006/relationships/image" Target="../media/image1387.png"/><Relationship Id="rId214" Type="http://schemas.openxmlformats.org/officeDocument/2006/relationships/customXml" Target="../ink/ink4259.xml"/><Relationship Id="rId25" Type="http://schemas.openxmlformats.org/officeDocument/2006/relationships/image" Target="../media/image1398.png"/><Relationship Id="rId46" Type="http://schemas.openxmlformats.org/officeDocument/2006/relationships/customXml" Target="../ink/ink4175.xml"/><Relationship Id="rId67" Type="http://schemas.openxmlformats.org/officeDocument/2006/relationships/image" Target="../media/image1419.png"/><Relationship Id="rId116" Type="http://schemas.openxmlformats.org/officeDocument/2006/relationships/customXml" Target="../ink/ink4210.xml"/><Relationship Id="rId137" Type="http://schemas.openxmlformats.org/officeDocument/2006/relationships/image" Target="../media/image1454.png"/><Relationship Id="rId158" Type="http://schemas.openxmlformats.org/officeDocument/2006/relationships/customXml" Target="../ink/ink4231.xml"/><Relationship Id="rId20" Type="http://schemas.openxmlformats.org/officeDocument/2006/relationships/customXml" Target="../ink/ink4162.xml"/><Relationship Id="rId41" Type="http://schemas.openxmlformats.org/officeDocument/2006/relationships/image" Target="../media/image1406.png"/><Relationship Id="rId62" Type="http://schemas.openxmlformats.org/officeDocument/2006/relationships/customXml" Target="../ink/ink4183.xml"/><Relationship Id="rId83" Type="http://schemas.openxmlformats.org/officeDocument/2006/relationships/image" Target="../media/image1427.png"/><Relationship Id="rId88" Type="http://schemas.openxmlformats.org/officeDocument/2006/relationships/customXml" Target="../ink/ink4196.xml"/><Relationship Id="rId111" Type="http://schemas.openxmlformats.org/officeDocument/2006/relationships/image" Target="../media/image1441.png"/><Relationship Id="rId132" Type="http://schemas.openxmlformats.org/officeDocument/2006/relationships/customXml" Target="../ink/ink4218.xml"/><Relationship Id="rId153" Type="http://schemas.openxmlformats.org/officeDocument/2006/relationships/image" Target="../media/image1464.png"/><Relationship Id="rId174" Type="http://schemas.openxmlformats.org/officeDocument/2006/relationships/customXml" Target="../ink/ink4239.xml"/><Relationship Id="rId179" Type="http://schemas.openxmlformats.org/officeDocument/2006/relationships/image" Target="../media/image1475.png"/><Relationship Id="rId195" Type="http://schemas.openxmlformats.org/officeDocument/2006/relationships/image" Target="../media/image1483.png"/><Relationship Id="rId209" Type="http://schemas.openxmlformats.org/officeDocument/2006/relationships/image" Target="../media/image1490.png"/><Relationship Id="rId190" Type="http://schemas.openxmlformats.org/officeDocument/2006/relationships/customXml" Target="../ink/ink4247.xml"/><Relationship Id="rId204" Type="http://schemas.openxmlformats.org/officeDocument/2006/relationships/customXml" Target="../ink/ink4254.xml"/><Relationship Id="rId220" Type="http://schemas.openxmlformats.org/officeDocument/2006/relationships/customXml" Target="../ink/ink4262.xml"/><Relationship Id="rId15" Type="http://schemas.openxmlformats.org/officeDocument/2006/relationships/image" Target="../media/image1393.png"/><Relationship Id="rId36" Type="http://schemas.openxmlformats.org/officeDocument/2006/relationships/customXml" Target="../ink/ink4170.xml"/><Relationship Id="rId57" Type="http://schemas.openxmlformats.org/officeDocument/2006/relationships/image" Target="../media/image1414.png"/><Relationship Id="rId106" Type="http://schemas.openxmlformats.org/officeDocument/2006/relationships/customXml" Target="../ink/ink4205.xml"/><Relationship Id="rId127" Type="http://schemas.openxmlformats.org/officeDocument/2006/relationships/image" Target="../media/image1449.png"/><Relationship Id="rId10" Type="http://schemas.openxmlformats.org/officeDocument/2006/relationships/customXml" Target="../ink/ink4157.xml"/><Relationship Id="rId31" Type="http://schemas.openxmlformats.org/officeDocument/2006/relationships/image" Target="../media/image1401.png"/><Relationship Id="rId52" Type="http://schemas.openxmlformats.org/officeDocument/2006/relationships/customXml" Target="../ink/ink4178.xml"/><Relationship Id="rId73" Type="http://schemas.openxmlformats.org/officeDocument/2006/relationships/image" Target="../media/image1422.png"/><Relationship Id="rId78" Type="http://schemas.openxmlformats.org/officeDocument/2006/relationships/customXml" Target="../ink/ink4191.xml"/><Relationship Id="rId94" Type="http://schemas.openxmlformats.org/officeDocument/2006/relationships/customXml" Target="../ink/ink4199.xml"/><Relationship Id="rId99" Type="http://schemas.openxmlformats.org/officeDocument/2006/relationships/image" Target="../media/image1435.png"/><Relationship Id="rId101" Type="http://schemas.openxmlformats.org/officeDocument/2006/relationships/image" Target="../media/image1436.png"/><Relationship Id="rId122" Type="http://schemas.openxmlformats.org/officeDocument/2006/relationships/customXml" Target="../ink/ink4213.xml"/><Relationship Id="rId143" Type="http://schemas.openxmlformats.org/officeDocument/2006/relationships/image" Target="../media/image1457.png"/><Relationship Id="rId148" Type="http://schemas.openxmlformats.org/officeDocument/2006/relationships/customXml" Target="../ink/ink4226.xml"/><Relationship Id="rId164" Type="http://schemas.openxmlformats.org/officeDocument/2006/relationships/customXml" Target="../ink/ink4234.xml"/><Relationship Id="rId169" Type="http://schemas.openxmlformats.org/officeDocument/2006/relationships/image" Target="../media/image1470.png"/><Relationship Id="rId185" Type="http://schemas.openxmlformats.org/officeDocument/2006/relationships/image" Target="../media/image1478.png"/><Relationship Id="rId4" Type="http://schemas.openxmlformats.org/officeDocument/2006/relationships/customXml" Target="../ink/ink4154.xml"/><Relationship Id="rId9" Type="http://schemas.openxmlformats.org/officeDocument/2006/relationships/image" Target="../media/image1390.png"/><Relationship Id="rId180" Type="http://schemas.openxmlformats.org/officeDocument/2006/relationships/customXml" Target="../ink/ink4242.xml"/><Relationship Id="rId210" Type="http://schemas.openxmlformats.org/officeDocument/2006/relationships/customXml" Target="../ink/ink4257.xml"/><Relationship Id="rId215" Type="http://schemas.openxmlformats.org/officeDocument/2006/relationships/image" Target="../media/image1493.png"/><Relationship Id="rId26" Type="http://schemas.openxmlformats.org/officeDocument/2006/relationships/customXml" Target="../ink/ink4165.xml"/><Relationship Id="rId47" Type="http://schemas.openxmlformats.org/officeDocument/2006/relationships/image" Target="../media/image1409.png"/><Relationship Id="rId68" Type="http://schemas.openxmlformats.org/officeDocument/2006/relationships/customXml" Target="../ink/ink4186.xml"/><Relationship Id="rId89" Type="http://schemas.openxmlformats.org/officeDocument/2006/relationships/image" Target="../media/image1430.png"/><Relationship Id="rId112" Type="http://schemas.openxmlformats.org/officeDocument/2006/relationships/customXml" Target="../ink/ink4208.xml"/><Relationship Id="rId133" Type="http://schemas.openxmlformats.org/officeDocument/2006/relationships/image" Target="../media/image1452.png"/><Relationship Id="rId154" Type="http://schemas.openxmlformats.org/officeDocument/2006/relationships/customXml" Target="../ink/ink4229.xml"/><Relationship Id="rId175" Type="http://schemas.openxmlformats.org/officeDocument/2006/relationships/image" Target="../media/image1473.png"/><Relationship Id="rId196" Type="http://schemas.openxmlformats.org/officeDocument/2006/relationships/customXml" Target="../ink/ink4250.xml"/><Relationship Id="rId200" Type="http://schemas.openxmlformats.org/officeDocument/2006/relationships/customXml" Target="../ink/ink4252.xml"/><Relationship Id="rId16" Type="http://schemas.openxmlformats.org/officeDocument/2006/relationships/customXml" Target="../ink/ink4160.xml"/><Relationship Id="rId221" Type="http://schemas.openxmlformats.org/officeDocument/2006/relationships/image" Target="../media/image1496.png"/><Relationship Id="rId37" Type="http://schemas.openxmlformats.org/officeDocument/2006/relationships/image" Target="../media/image1404.png"/><Relationship Id="rId58" Type="http://schemas.openxmlformats.org/officeDocument/2006/relationships/customXml" Target="../ink/ink4181.xml"/><Relationship Id="rId79" Type="http://schemas.openxmlformats.org/officeDocument/2006/relationships/image" Target="../media/image1425.png"/><Relationship Id="rId102" Type="http://schemas.openxmlformats.org/officeDocument/2006/relationships/customXml" Target="../ink/ink4203.xml"/><Relationship Id="rId123" Type="http://schemas.openxmlformats.org/officeDocument/2006/relationships/image" Target="../media/image1447.png"/><Relationship Id="rId144" Type="http://schemas.openxmlformats.org/officeDocument/2006/relationships/customXml" Target="../ink/ink4224.xml"/><Relationship Id="rId90" Type="http://schemas.openxmlformats.org/officeDocument/2006/relationships/customXml" Target="../ink/ink4197.xml"/><Relationship Id="rId165" Type="http://schemas.openxmlformats.org/officeDocument/2006/relationships/image" Target="../media/image1468.png"/><Relationship Id="rId186" Type="http://schemas.openxmlformats.org/officeDocument/2006/relationships/customXml" Target="../ink/ink4245.xml"/><Relationship Id="rId211" Type="http://schemas.openxmlformats.org/officeDocument/2006/relationships/image" Target="../media/image1491.png"/><Relationship Id="rId27" Type="http://schemas.openxmlformats.org/officeDocument/2006/relationships/image" Target="../media/image1399.png"/><Relationship Id="rId48" Type="http://schemas.openxmlformats.org/officeDocument/2006/relationships/customXml" Target="../ink/ink4176.xml"/><Relationship Id="rId69" Type="http://schemas.openxmlformats.org/officeDocument/2006/relationships/image" Target="../media/image1420.png"/><Relationship Id="rId113" Type="http://schemas.openxmlformats.org/officeDocument/2006/relationships/image" Target="../media/image1442.png"/><Relationship Id="rId134" Type="http://schemas.openxmlformats.org/officeDocument/2006/relationships/customXml" Target="../ink/ink4219.xml"/><Relationship Id="rId80" Type="http://schemas.openxmlformats.org/officeDocument/2006/relationships/customXml" Target="../ink/ink4192.xml"/><Relationship Id="rId155" Type="http://schemas.openxmlformats.org/officeDocument/2006/relationships/image" Target="../media/image1461.png"/><Relationship Id="rId176" Type="http://schemas.openxmlformats.org/officeDocument/2006/relationships/customXml" Target="../ink/ink4240.xml"/><Relationship Id="rId197" Type="http://schemas.openxmlformats.org/officeDocument/2006/relationships/image" Target="../media/image1484.png"/><Relationship Id="rId201" Type="http://schemas.openxmlformats.org/officeDocument/2006/relationships/image" Target="../media/image1486.png"/><Relationship Id="rId222" Type="http://schemas.openxmlformats.org/officeDocument/2006/relationships/customXml" Target="../ink/ink4263.xml"/><Relationship Id="rId17" Type="http://schemas.openxmlformats.org/officeDocument/2006/relationships/image" Target="../media/image1394.png"/><Relationship Id="rId38" Type="http://schemas.openxmlformats.org/officeDocument/2006/relationships/customXml" Target="../ink/ink4171.xml"/><Relationship Id="rId59" Type="http://schemas.openxmlformats.org/officeDocument/2006/relationships/image" Target="../media/image1415.png"/><Relationship Id="rId103" Type="http://schemas.openxmlformats.org/officeDocument/2006/relationships/image" Target="../media/image1437.png"/><Relationship Id="rId124" Type="http://schemas.openxmlformats.org/officeDocument/2006/relationships/customXml" Target="../ink/ink4214.xml"/><Relationship Id="rId70" Type="http://schemas.openxmlformats.org/officeDocument/2006/relationships/customXml" Target="../ink/ink4187.xml"/><Relationship Id="rId91" Type="http://schemas.openxmlformats.org/officeDocument/2006/relationships/image" Target="../media/image1431.png"/><Relationship Id="rId145" Type="http://schemas.openxmlformats.org/officeDocument/2006/relationships/image" Target="../media/image1458.png"/><Relationship Id="rId166" Type="http://schemas.openxmlformats.org/officeDocument/2006/relationships/customXml" Target="../ink/ink4235.xml"/><Relationship Id="rId187" Type="http://schemas.openxmlformats.org/officeDocument/2006/relationships/image" Target="../media/image1479.png"/><Relationship Id="rId1" Type="http://schemas.openxmlformats.org/officeDocument/2006/relationships/slideLayout" Target="../slideLayouts/slideLayout2.xml"/><Relationship Id="rId212" Type="http://schemas.openxmlformats.org/officeDocument/2006/relationships/customXml" Target="../ink/ink4258.xml"/><Relationship Id="rId28" Type="http://schemas.openxmlformats.org/officeDocument/2006/relationships/customXml" Target="../ink/ink4166.xml"/><Relationship Id="rId49" Type="http://schemas.openxmlformats.org/officeDocument/2006/relationships/image" Target="../media/image1410.png"/><Relationship Id="rId114" Type="http://schemas.openxmlformats.org/officeDocument/2006/relationships/customXml" Target="../ink/ink4209.xml"/><Relationship Id="rId60" Type="http://schemas.openxmlformats.org/officeDocument/2006/relationships/customXml" Target="../ink/ink4182.xml"/><Relationship Id="rId81" Type="http://schemas.openxmlformats.org/officeDocument/2006/relationships/image" Target="../media/image1426.png"/><Relationship Id="rId135" Type="http://schemas.openxmlformats.org/officeDocument/2006/relationships/image" Target="../media/image1453.png"/><Relationship Id="rId156" Type="http://schemas.openxmlformats.org/officeDocument/2006/relationships/customXml" Target="../ink/ink4230.xml"/><Relationship Id="rId177" Type="http://schemas.openxmlformats.org/officeDocument/2006/relationships/image" Target="../media/image1474.png"/><Relationship Id="rId198" Type="http://schemas.openxmlformats.org/officeDocument/2006/relationships/customXml" Target="../ink/ink4251.xml"/><Relationship Id="rId202" Type="http://schemas.openxmlformats.org/officeDocument/2006/relationships/customXml" Target="../ink/ink4253.xml"/><Relationship Id="rId223" Type="http://schemas.openxmlformats.org/officeDocument/2006/relationships/image" Target="../media/image1497.png"/><Relationship Id="rId18" Type="http://schemas.openxmlformats.org/officeDocument/2006/relationships/customXml" Target="../ink/ink4161.xml"/><Relationship Id="rId39" Type="http://schemas.openxmlformats.org/officeDocument/2006/relationships/image" Target="../media/image1405.png"/><Relationship Id="rId50" Type="http://schemas.openxmlformats.org/officeDocument/2006/relationships/customXml" Target="../ink/ink4177.xml"/><Relationship Id="rId104" Type="http://schemas.openxmlformats.org/officeDocument/2006/relationships/customXml" Target="../ink/ink4204.xml"/><Relationship Id="rId125" Type="http://schemas.openxmlformats.org/officeDocument/2006/relationships/image" Target="../media/image1448.png"/><Relationship Id="rId146" Type="http://schemas.openxmlformats.org/officeDocument/2006/relationships/customXml" Target="../ink/ink4225.xml"/><Relationship Id="rId167" Type="http://schemas.openxmlformats.org/officeDocument/2006/relationships/image" Target="../media/image1469.png"/><Relationship Id="rId188" Type="http://schemas.openxmlformats.org/officeDocument/2006/relationships/customXml" Target="../ink/ink4246.xml"/><Relationship Id="rId71" Type="http://schemas.openxmlformats.org/officeDocument/2006/relationships/image" Target="../media/image1421.png"/><Relationship Id="rId92" Type="http://schemas.openxmlformats.org/officeDocument/2006/relationships/customXml" Target="../ink/ink4198.xml"/><Relationship Id="rId213" Type="http://schemas.openxmlformats.org/officeDocument/2006/relationships/image" Target="../media/image1492.png"/><Relationship Id="rId2" Type="http://schemas.openxmlformats.org/officeDocument/2006/relationships/customXml" Target="../ink/ink4153.xml"/><Relationship Id="rId29" Type="http://schemas.openxmlformats.org/officeDocument/2006/relationships/image" Target="../media/image1400.png"/><Relationship Id="rId40" Type="http://schemas.openxmlformats.org/officeDocument/2006/relationships/customXml" Target="../ink/ink4172.xml"/><Relationship Id="rId115" Type="http://schemas.openxmlformats.org/officeDocument/2006/relationships/image" Target="../media/image1443.png"/><Relationship Id="rId136" Type="http://schemas.openxmlformats.org/officeDocument/2006/relationships/customXml" Target="../ink/ink4220.xml"/><Relationship Id="rId157" Type="http://schemas.openxmlformats.org/officeDocument/2006/relationships/image" Target="../media/image1462.png"/><Relationship Id="rId178" Type="http://schemas.openxmlformats.org/officeDocument/2006/relationships/customXml" Target="../ink/ink4241.xml"/><Relationship Id="rId61" Type="http://schemas.openxmlformats.org/officeDocument/2006/relationships/image" Target="../media/image1416.png"/><Relationship Id="rId82" Type="http://schemas.openxmlformats.org/officeDocument/2006/relationships/customXml" Target="../ink/ink4193.xml"/><Relationship Id="rId199" Type="http://schemas.openxmlformats.org/officeDocument/2006/relationships/image" Target="../media/image1485.png"/><Relationship Id="rId203" Type="http://schemas.openxmlformats.org/officeDocument/2006/relationships/image" Target="../media/image1487.png"/><Relationship Id="rId19" Type="http://schemas.openxmlformats.org/officeDocument/2006/relationships/image" Target="../media/image1395.png"/><Relationship Id="rId30" Type="http://schemas.openxmlformats.org/officeDocument/2006/relationships/customXml" Target="../ink/ink4167.xml"/><Relationship Id="rId105" Type="http://schemas.openxmlformats.org/officeDocument/2006/relationships/image" Target="../media/image1438.png"/><Relationship Id="rId126" Type="http://schemas.openxmlformats.org/officeDocument/2006/relationships/customXml" Target="../ink/ink4215.xml"/><Relationship Id="rId147" Type="http://schemas.openxmlformats.org/officeDocument/2006/relationships/image" Target="../media/image1459.png"/><Relationship Id="rId168" Type="http://schemas.openxmlformats.org/officeDocument/2006/relationships/customXml" Target="../ink/ink4236.xml"/></Relationships>
</file>

<file path=ppt/slides/_rels/slide74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1444.png"/><Relationship Id="rId299" Type="http://schemas.openxmlformats.org/officeDocument/2006/relationships/image" Target="../media/image1535.png"/><Relationship Id="rId21" Type="http://schemas.openxmlformats.org/officeDocument/2006/relationships/image" Target="../media/image1396.png"/><Relationship Id="rId63" Type="http://schemas.openxmlformats.org/officeDocument/2006/relationships/image" Target="../media/image1417.png"/><Relationship Id="rId159" Type="http://schemas.openxmlformats.org/officeDocument/2006/relationships/image" Target="../media/image1465.png"/><Relationship Id="rId170" Type="http://schemas.openxmlformats.org/officeDocument/2006/relationships/customXml" Target="../ink/ink4348.xml"/><Relationship Id="rId226" Type="http://schemas.openxmlformats.org/officeDocument/2006/relationships/customXml" Target="../ink/ink4376.xml"/><Relationship Id="rId268" Type="http://schemas.openxmlformats.org/officeDocument/2006/relationships/customXml" Target="../ink/ink4397.xml"/><Relationship Id="rId32" Type="http://schemas.openxmlformats.org/officeDocument/2006/relationships/customXml" Target="../ink/ink4279.xml"/><Relationship Id="rId74" Type="http://schemas.openxmlformats.org/officeDocument/2006/relationships/customXml" Target="../ink/ink4300.xml"/><Relationship Id="rId128" Type="http://schemas.openxmlformats.org/officeDocument/2006/relationships/customXml" Target="../ink/ink4327.xml"/><Relationship Id="rId5" Type="http://schemas.openxmlformats.org/officeDocument/2006/relationships/image" Target="../media/image1388.png"/><Relationship Id="rId181" Type="http://schemas.openxmlformats.org/officeDocument/2006/relationships/image" Target="../media/image1476.png"/><Relationship Id="rId237" Type="http://schemas.openxmlformats.org/officeDocument/2006/relationships/image" Target="../media/image1504.png"/><Relationship Id="rId279" Type="http://schemas.openxmlformats.org/officeDocument/2006/relationships/image" Target="../media/image1525.png"/><Relationship Id="rId43" Type="http://schemas.openxmlformats.org/officeDocument/2006/relationships/image" Target="../media/image1407.png"/><Relationship Id="rId139" Type="http://schemas.openxmlformats.org/officeDocument/2006/relationships/image" Target="../media/image1455.png"/><Relationship Id="rId290" Type="http://schemas.openxmlformats.org/officeDocument/2006/relationships/customXml" Target="../ink/ink4408.xml"/><Relationship Id="rId85" Type="http://schemas.openxmlformats.org/officeDocument/2006/relationships/image" Target="../media/image1428.png"/><Relationship Id="rId150" Type="http://schemas.openxmlformats.org/officeDocument/2006/relationships/customXml" Target="../ink/ink4338.xml"/><Relationship Id="rId192" Type="http://schemas.openxmlformats.org/officeDocument/2006/relationships/customXml" Target="../ink/ink4359.xml"/><Relationship Id="rId206" Type="http://schemas.openxmlformats.org/officeDocument/2006/relationships/customXml" Target="../ink/ink4366.xml"/><Relationship Id="rId248" Type="http://schemas.openxmlformats.org/officeDocument/2006/relationships/customXml" Target="../ink/ink4387.xml"/><Relationship Id="rId12" Type="http://schemas.openxmlformats.org/officeDocument/2006/relationships/customXml" Target="../ink/ink4269.xml"/><Relationship Id="rId108" Type="http://schemas.openxmlformats.org/officeDocument/2006/relationships/customXml" Target="../ink/ink4317.xml"/><Relationship Id="rId54" Type="http://schemas.openxmlformats.org/officeDocument/2006/relationships/customXml" Target="../ink/ink4290.xml"/><Relationship Id="rId96" Type="http://schemas.openxmlformats.org/officeDocument/2006/relationships/customXml" Target="../ink/ink4311.xml"/><Relationship Id="rId161" Type="http://schemas.openxmlformats.org/officeDocument/2006/relationships/image" Target="../media/image1466.png"/><Relationship Id="rId217" Type="http://schemas.openxmlformats.org/officeDocument/2006/relationships/image" Target="../media/image1494.png"/><Relationship Id="rId6" Type="http://schemas.openxmlformats.org/officeDocument/2006/relationships/customXml" Target="../ink/ink4266.xml"/><Relationship Id="rId238" Type="http://schemas.openxmlformats.org/officeDocument/2006/relationships/customXml" Target="../ink/ink4382.xml"/><Relationship Id="rId259" Type="http://schemas.openxmlformats.org/officeDocument/2006/relationships/image" Target="../media/image1515.png"/><Relationship Id="rId23" Type="http://schemas.openxmlformats.org/officeDocument/2006/relationships/image" Target="../media/image1397.png"/><Relationship Id="rId119" Type="http://schemas.openxmlformats.org/officeDocument/2006/relationships/image" Target="../media/image1445.png"/><Relationship Id="rId270" Type="http://schemas.openxmlformats.org/officeDocument/2006/relationships/customXml" Target="../ink/ink4398.xml"/><Relationship Id="rId291" Type="http://schemas.openxmlformats.org/officeDocument/2006/relationships/image" Target="../media/image1531.png"/><Relationship Id="rId44" Type="http://schemas.openxmlformats.org/officeDocument/2006/relationships/customXml" Target="../ink/ink4285.xml"/><Relationship Id="rId65" Type="http://schemas.openxmlformats.org/officeDocument/2006/relationships/image" Target="../media/image1418.png"/><Relationship Id="rId86" Type="http://schemas.openxmlformats.org/officeDocument/2006/relationships/customXml" Target="../ink/ink4306.xml"/><Relationship Id="rId130" Type="http://schemas.openxmlformats.org/officeDocument/2006/relationships/customXml" Target="../ink/ink4328.xml"/><Relationship Id="rId151" Type="http://schemas.openxmlformats.org/officeDocument/2006/relationships/image" Target="../media/image1463.png"/><Relationship Id="rId172" Type="http://schemas.openxmlformats.org/officeDocument/2006/relationships/customXml" Target="../ink/ink4349.xml"/><Relationship Id="rId193" Type="http://schemas.openxmlformats.org/officeDocument/2006/relationships/image" Target="../media/image1482.png"/><Relationship Id="rId207" Type="http://schemas.openxmlformats.org/officeDocument/2006/relationships/image" Target="../media/image1489.png"/><Relationship Id="rId228" Type="http://schemas.openxmlformats.org/officeDocument/2006/relationships/customXml" Target="../ink/ink4377.xml"/><Relationship Id="rId249" Type="http://schemas.openxmlformats.org/officeDocument/2006/relationships/image" Target="../media/image1510.png"/><Relationship Id="rId13" Type="http://schemas.openxmlformats.org/officeDocument/2006/relationships/image" Target="../media/image1392.png"/><Relationship Id="rId109" Type="http://schemas.openxmlformats.org/officeDocument/2006/relationships/image" Target="../media/image1440.png"/><Relationship Id="rId260" Type="http://schemas.openxmlformats.org/officeDocument/2006/relationships/customXml" Target="../ink/ink4393.xml"/><Relationship Id="rId281" Type="http://schemas.openxmlformats.org/officeDocument/2006/relationships/image" Target="../media/image1526.png"/><Relationship Id="rId34" Type="http://schemas.openxmlformats.org/officeDocument/2006/relationships/customXml" Target="../ink/ink4280.xml"/><Relationship Id="rId55" Type="http://schemas.openxmlformats.org/officeDocument/2006/relationships/image" Target="../media/image1413.png"/><Relationship Id="rId76" Type="http://schemas.openxmlformats.org/officeDocument/2006/relationships/customXml" Target="../ink/ink4301.xml"/><Relationship Id="rId97" Type="http://schemas.openxmlformats.org/officeDocument/2006/relationships/image" Target="../media/image1434.png"/><Relationship Id="rId120" Type="http://schemas.openxmlformats.org/officeDocument/2006/relationships/customXml" Target="../ink/ink4323.xml"/><Relationship Id="rId141" Type="http://schemas.openxmlformats.org/officeDocument/2006/relationships/image" Target="../media/image1456.png"/><Relationship Id="rId7" Type="http://schemas.openxmlformats.org/officeDocument/2006/relationships/image" Target="../media/image1389.png"/><Relationship Id="rId162" Type="http://schemas.openxmlformats.org/officeDocument/2006/relationships/customXml" Target="../ink/ink4344.xml"/><Relationship Id="rId183" Type="http://schemas.openxmlformats.org/officeDocument/2006/relationships/image" Target="../media/image1477.png"/><Relationship Id="rId218" Type="http://schemas.openxmlformats.org/officeDocument/2006/relationships/customXml" Target="../ink/ink4372.xml"/><Relationship Id="rId239" Type="http://schemas.openxmlformats.org/officeDocument/2006/relationships/image" Target="../media/image1505.png"/><Relationship Id="rId250" Type="http://schemas.openxmlformats.org/officeDocument/2006/relationships/customXml" Target="../ink/ink4388.xml"/><Relationship Id="rId271" Type="http://schemas.openxmlformats.org/officeDocument/2006/relationships/image" Target="../media/image1521.png"/><Relationship Id="rId292" Type="http://schemas.openxmlformats.org/officeDocument/2006/relationships/customXml" Target="../ink/ink4409.xml"/><Relationship Id="rId24" Type="http://schemas.openxmlformats.org/officeDocument/2006/relationships/customXml" Target="../ink/ink4275.xml"/><Relationship Id="rId45" Type="http://schemas.openxmlformats.org/officeDocument/2006/relationships/image" Target="../media/image1408.png"/><Relationship Id="rId66" Type="http://schemas.openxmlformats.org/officeDocument/2006/relationships/customXml" Target="../ink/ink4296.xml"/><Relationship Id="rId87" Type="http://schemas.openxmlformats.org/officeDocument/2006/relationships/image" Target="../media/image1429.png"/><Relationship Id="rId110" Type="http://schemas.openxmlformats.org/officeDocument/2006/relationships/customXml" Target="../ink/ink4318.xml"/><Relationship Id="rId131" Type="http://schemas.openxmlformats.org/officeDocument/2006/relationships/image" Target="../media/image1451.png"/><Relationship Id="rId152" Type="http://schemas.openxmlformats.org/officeDocument/2006/relationships/customXml" Target="../ink/ink4339.xml"/><Relationship Id="rId173" Type="http://schemas.openxmlformats.org/officeDocument/2006/relationships/image" Target="../media/image1472.png"/><Relationship Id="rId194" Type="http://schemas.openxmlformats.org/officeDocument/2006/relationships/customXml" Target="../ink/ink4360.xml"/><Relationship Id="rId208" Type="http://schemas.openxmlformats.org/officeDocument/2006/relationships/customXml" Target="../ink/ink4367.xml"/><Relationship Id="rId229" Type="http://schemas.openxmlformats.org/officeDocument/2006/relationships/image" Target="../media/image1500.png"/><Relationship Id="rId240" Type="http://schemas.openxmlformats.org/officeDocument/2006/relationships/customXml" Target="../ink/ink4383.xml"/><Relationship Id="rId261" Type="http://schemas.openxmlformats.org/officeDocument/2006/relationships/image" Target="../media/image1516.png"/><Relationship Id="rId14" Type="http://schemas.openxmlformats.org/officeDocument/2006/relationships/customXml" Target="../ink/ink4270.xml"/><Relationship Id="rId35" Type="http://schemas.openxmlformats.org/officeDocument/2006/relationships/image" Target="../media/image1403.png"/><Relationship Id="rId56" Type="http://schemas.openxmlformats.org/officeDocument/2006/relationships/customXml" Target="../ink/ink4291.xml"/><Relationship Id="rId77" Type="http://schemas.openxmlformats.org/officeDocument/2006/relationships/image" Target="../media/image1424.png"/><Relationship Id="rId100" Type="http://schemas.openxmlformats.org/officeDocument/2006/relationships/customXml" Target="../ink/ink4313.xml"/><Relationship Id="rId282" Type="http://schemas.openxmlformats.org/officeDocument/2006/relationships/customXml" Target="../ink/ink4404.xml"/><Relationship Id="rId8" Type="http://schemas.openxmlformats.org/officeDocument/2006/relationships/customXml" Target="../ink/ink4267.xml"/><Relationship Id="rId98" Type="http://schemas.openxmlformats.org/officeDocument/2006/relationships/customXml" Target="../ink/ink4312.xml"/><Relationship Id="rId121" Type="http://schemas.openxmlformats.org/officeDocument/2006/relationships/image" Target="../media/image1446.png"/><Relationship Id="rId142" Type="http://schemas.openxmlformats.org/officeDocument/2006/relationships/customXml" Target="../ink/ink4334.xml"/><Relationship Id="rId163" Type="http://schemas.openxmlformats.org/officeDocument/2006/relationships/image" Target="../media/image1467.png"/><Relationship Id="rId184" Type="http://schemas.openxmlformats.org/officeDocument/2006/relationships/customXml" Target="../ink/ink4355.xml"/><Relationship Id="rId219" Type="http://schemas.openxmlformats.org/officeDocument/2006/relationships/image" Target="../media/image1495.png"/><Relationship Id="rId230" Type="http://schemas.openxmlformats.org/officeDocument/2006/relationships/customXml" Target="../ink/ink4378.xml"/><Relationship Id="rId251" Type="http://schemas.openxmlformats.org/officeDocument/2006/relationships/image" Target="../media/image1511.png"/><Relationship Id="rId25" Type="http://schemas.openxmlformats.org/officeDocument/2006/relationships/image" Target="../media/image1398.png"/><Relationship Id="rId46" Type="http://schemas.openxmlformats.org/officeDocument/2006/relationships/customXml" Target="../ink/ink4286.xml"/><Relationship Id="rId67" Type="http://schemas.openxmlformats.org/officeDocument/2006/relationships/image" Target="../media/image1419.png"/><Relationship Id="rId272" Type="http://schemas.openxmlformats.org/officeDocument/2006/relationships/customXml" Target="../ink/ink4399.xml"/><Relationship Id="rId293" Type="http://schemas.openxmlformats.org/officeDocument/2006/relationships/image" Target="../media/image1532.png"/><Relationship Id="rId88" Type="http://schemas.openxmlformats.org/officeDocument/2006/relationships/customXml" Target="../ink/ink4307.xml"/><Relationship Id="rId111" Type="http://schemas.openxmlformats.org/officeDocument/2006/relationships/image" Target="../media/image1441.png"/><Relationship Id="rId132" Type="http://schemas.openxmlformats.org/officeDocument/2006/relationships/customXml" Target="../ink/ink4329.xml"/><Relationship Id="rId153" Type="http://schemas.openxmlformats.org/officeDocument/2006/relationships/image" Target="../media/image1464.png"/><Relationship Id="rId174" Type="http://schemas.openxmlformats.org/officeDocument/2006/relationships/customXml" Target="../ink/ink4350.xml"/><Relationship Id="rId195" Type="http://schemas.openxmlformats.org/officeDocument/2006/relationships/image" Target="../media/image1483.png"/><Relationship Id="rId209" Type="http://schemas.openxmlformats.org/officeDocument/2006/relationships/image" Target="../media/image1490.png"/><Relationship Id="rId220" Type="http://schemas.openxmlformats.org/officeDocument/2006/relationships/customXml" Target="../ink/ink4373.xml"/><Relationship Id="rId241" Type="http://schemas.openxmlformats.org/officeDocument/2006/relationships/image" Target="../media/image1506.png"/><Relationship Id="rId15" Type="http://schemas.openxmlformats.org/officeDocument/2006/relationships/image" Target="../media/image1393.png"/><Relationship Id="rId36" Type="http://schemas.openxmlformats.org/officeDocument/2006/relationships/customXml" Target="../ink/ink4281.xml"/><Relationship Id="rId57" Type="http://schemas.openxmlformats.org/officeDocument/2006/relationships/image" Target="../media/image1414.png"/><Relationship Id="rId262" Type="http://schemas.openxmlformats.org/officeDocument/2006/relationships/customXml" Target="../ink/ink4394.xml"/><Relationship Id="rId283" Type="http://schemas.openxmlformats.org/officeDocument/2006/relationships/image" Target="../media/image1527.png"/><Relationship Id="rId78" Type="http://schemas.openxmlformats.org/officeDocument/2006/relationships/customXml" Target="../ink/ink4302.xml"/><Relationship Id="rId99" Type="http://schemas.openxmlformats.org/officeDocument/2006/relationships/image" Target="../media/image1435.png"/><Relationship Id="rId101" Type="http://schemas.openxmlformats.org/officeDocument/2006/relationships/image" Target="../media/image1436.png"/><Relationship Id="rId122" Type="http://schemas.openxmlformats.org/officeDocument/2006/relationships/customXml" Target="../ink/ink4324.xml"/><Relationship Id="rId143" Type="http://schemas.openxmlformats.org/officeDocument/2006/relationships/image" Target="../media/image1457.png"/><Relationship Id="rId164" Type="http://schemas.openxmlformats.org/officeDocument/2006/relationships/customXml" Target="../ink/ink4345.xml"/><Relationship Id="rId185" Type="http://schemas.openxmlformats.org/officeDocument/2006/relationships/image" Target="../media/image1478.png"/><Relationship Id="rId9" Type="http://schemas.openxmlformats.org/officeDocument/2006/relationships/image" Target="../media/image1390.png"/><Relationship Id="rId210" Type="http://schemas.openxmlformats.org/officeDocument/2006/relationships/customXml" Target="../ink/ink4368.xml"/><Relationship Id="rId26" Type="http://schemas.openxmlformats.org/officeDocument/2006/relationships/customXml" Target="../ink/ink4276.xml"/><Relationship Id="rId231" Type="http://schemas.openxmlformats.org/officeDocument/2006/relationships/image" Target="../media/image1501.png"/><Relationship Id="rId252" Type="http://schemas.openxmlformats.org/officeDocument/2006/relationships/customXml" Target="../ink/ink4389.xml"/><Relationship Id="rId273" Type="http://schemas.openxmlformats.org/officeDocument/2006/relationships/image" Target="../media/image1522.png"/><Relationship Id="rId294" Type="http://schemas.openxmlformats.org/officeDocument/2006/relationships/customXml" Target="../ink/ink4410.xml"/><Relationship Id="rId47" Type="http://schemas.openxmlformats.org/officeDocument/2006/relationships/image" Target="../media/image1409.png"/><Relationship Id="rId68" Type="http://schemas.openxmlformats.org/officeDocument/2006/relationships/customXml" Target="../ink/ink4297.xml"/><Relationship Id="rId89" Type="http://schemas.openxmlformats.org/officeDocument/2006/relationships/image" Target="../media/image1430.png"/><Relationship Id="rId112" Type="http://schemas.openxmlformats.org/officeDocument/2006/relationships/customXml" Target="../ink/ink4319.xml"/><Relationship Id="rId133" Type="http://schemas.openxmlformats.org/officeDocument/2006/relationships/image" Target="../media/image1452.png"/><Relationship Id="rId154" Type="http://schemas.openxmlformats.org/officeDocument/2006/relationships/customXml" Target="../ink/ink4340.xml"/><Relationship Id="rId175" Type="http://schemas.openxmlformats.org/officeDocument/2006/relationships/image" Target="../media/image1473.png"/><Relationship Id="rId196" Type="http://schemas.openxmlformats.org/officeDocument/2006/relationships/customXml" Target="../ink/ink4361.xml"/><Relationship Id="rId200" Type="http://schemas.openxmlformats.org/officeDocument/2006/relationships/customXml" Target="../ink/ink4363.xml"/><Relationship Id="rId16" Type="http://schemas.openxmlformats.org/officeDocument/2006/relationships/customXml" Target="../ink/ink4271.xml"/><Relationship Id="rId221" Type="http://schemas.openxmlformats.org/officeDocument/2006/relationships/image" Target="../media/image1496.png"/><Relationship Id="rId242" Type="http://schemas.openxmlformats.org/officeDocument/2006/relationships/customXml" Target="../ink/ink4384.xml"/><Relationship Id="rId263" Type="http://schemas.openxmlformats.org/officeDocument/2006/relationships/image" Target="../media/image1517.png"/><Relationship Id="rId284" Type="http://schemas.openxmlformats.org/officeDocument/2006/relationships/customXml" Target="../ink/ink4405.xml"/><Relationship Id="rId37" Type="http://schemas.openxmlformats.org/officeDocument/2006/relationships/image" Target="../media/image1404.png"/><Relationship Id="rId58" Type="http://schemas.openxmlformats.org/officeDocument/2006/relationships/customXml" Target="../ink/ink4292.xml"/><Relationship Id="rId79" Type="http://schemas.openxmlformats.org/officeDocument/2006/relationships/image" Target="../media/image1425.png"/><Relationship Id="rId102" Type="http://schemas.openxmlformats.org/officeDocument/2006/relationships/customXml" Target="../ink/ink4314.xml"/><Relationship Id="rId123" Type="http://schemas.openxmlformats.org/officeDocument/2006/relationships/image" Target="../media/image1447.png"/><Relationship Id="rId144" Type="http://schemas.openxmlformats.org/officeDocument/2006/relationships/customXml" Target="../ink/ink4335.xml"/><Relationship Id="rId90" Type="http://schemas.openxmlformats.org/officeDocument/2006/relationships/customXml" Target="../ink/ink4308.xml"/><Relationship Id="rId165" Type="http://schemas.openxmlformats.org/officeDocument/2006/relationships/image" Target="../media/image1468.png"/><Relationship Id="rId186" Type="http://schemas.openxmlformats.org/officeDocument/2006/relationships/customXml" Target="../ink/ink4356.xml"/><Relationship Id="rId211" Type="http://schemas.openxmlformats.org/officeDocument/2006/relationships/image" Target="../media/image1491.png"/><Relationship Id="rId232" Type="http://schemas.openxmlformats.org/officeDocument/2006/relationships/customXml" Target="../ink/ink4379.xml"/><Relationship Id="rId253" Type="http://schemas.openxmlformats.org/officeDocument/2006/relationships/image" Target="../media/image1512.png"/><Relationship Id="rId274" Type="http://schemas.openxmlformats.org/officeDocument/2006/relationships/customXml" Target="../ink/ink4400.xml"/><Relationship Id="rId295" Type="http://schemas.openxmlformats.org/officeDocument/2006/relationships/image" Target="../media/image1533.png"/><Relationship Id="rId27" Type="http://schemas.openxmlformats.org/officeDocument/2006/relationships/image" Target="../media/image1399.png"/><Relationship Id="rId48" Type="http://schemas.openxmlformats.org/officeDocument/2006/relationships/customXml" Target="../ink/ink4287.xml"/><Relationship Id="rId69" Type="http://schemas.openxmlformats.org/officeDocument/2006/relationships/image" Target="../media/image1420.png"/><Relationship Id="rId113" Type="http://schemas.openxmlformats.org/officeDocument/2006/relationships/image" Target="../media/image1442.png"/><Relationship Id="rId134" Type="http://schemas.openxmlformats.org/officeDocument/2006/relationships/customXml" Target="../ink/ink4330.xml"/><Relationship Id="rId80" Type="http://schemas.openxmlformats.org/officeDocument/2006/relationships/customXml" Target="../ink/ink4303.xml"/><Relationship Id="rId155" Type="http://schemas.openxmlformats.org/officeDocument/2006/relationships/image" Target="../media/image1461.png"/><Relationship Id="rId176" Type="http://schemas.openxmlformats.org/officeDocument/2006/relationships/customXml" Target="../ink/ink4351.xml"/><Relationship Id="rId197" Type="http://schemas.openxmlformats.org/officeDocument/2006/relationships/image" Target="../media/image1484.png"/><Relationship Id="rId201" Type="http://schemas.openxmlformats.org/officeDocument/2006/relationships/image" Target="../media/image1486.png"/><Relationship Id="rId222" Type="http://schemas.openxmlformats.org/officeDocument/2006/relationships/customXml" Target="../ink/ink4374.xml"/><Relationship Id="rId243" Type="http://schemas.openxmlformats.org/officeDocument/2006/relationships/image" Target="../media/image1507.png"/><Relationship Id="rId264" Type="http://schemas.openxmlformats.org/officeDocument/2006/relationships/customXml" Target="../ink/ink4395.xml"/><Relationship Id="rId285" Type="http://schemas.openxmlformats.org/officeDocument/2006/relationships/image" Target="../media/image1528.png"/><Relationship Id="rId17" Type="http://schemas.openxmlformats.org/officeDocument/2006/relationships/image" Target="../media/image1394.png"/><Relationship Id="rId38" Type="http://schemas.openxmlformats.org/officeDocument/2006/relationships/customXml" Target="../ink/ink4282.xml"/><Relationship Id="rId59" Type="http://schemas.openxmlformats.org/officeDocument/2006/relationships/image" Target="../media/image1415.png"/><Relationship Id="rId103" Type="http://schemas.openxmlformats.org/officeDocument/2006/relationships/image" Target="../media/image1437.png"/><Relationship Id="rId124" Type="http://schemas.openxmlformats.org/officeDocument/2006/relationships/customXml" Target="../ink/ink4325.xml"/><Relationship Id="rId70" Type="http://schemas.openxmlformats.org/officeDocument/2006/relationships/customXml" Target="../ink/ink4298.xml"/><Relationship Id="rId91" Type="http://schemas.openxmlformats.org/officeDocument/2006/relationships/image" Target="../media/image1431.png"/><Relationship Id="rId145" Type="http://schemas.openxmlformats.org/officeDocument/2006/relationships/image" Target="../media/image1458.png"/><Relationship Id="rId166" Type="http://schemas.openxmlformats.org/officeDocument/2006/relationships/customXml" Target="../ink/ink4346.xml"/><Relationship Id="rId187" Type="http://schemas.openxmlformats.org/officeDocument/2006/relationships/image" Target="../media/image1479.png"/><Relationship Id="rId1" Type="http://schemas.openxmlformats.org/officeDocument/2006/relationships/slideLayout" Target="../slideLayouts/slideLayout2.xml"/><Relationship Id="rId212" Type="http://schemas.openxmlformats.org/officeDocument/2006/relationships/customXml" Target="../ink/ink4369.xml"/><Relationship Id="rId233" Type="http://schemas.openxmlformats.org/officeDocument/2006/relationships/image" Target="../media/image1502.png"/><Relationship Id="rId254" Type="http://schemas.openxmlformats.org/officeDocument/2006/relationships/customXml" Target="../ink/ink4390.xml"/><Relationship Id="rId28" Type="http://schemas.openxmlformats.org/officeDocument/2006/relationships/customXml" Target="../ink/ink4277.xml"/><Relationship Id="rId49" Type="http://schemas.openxmlformats.org/officeDocument/2006/relationships/image" Target="../media/image1410.png"/><Relationship Id="rId114" Type="http://schemas.openxmlformats.org/officeDocument/2006/relationships/customXml" Target="../ink/ink4320.xml"/><Relationship Id="rId275" Type="http://schemas.openxmlformats.org/officeDocument/2006/relationships/image" Target="../media/image1523.png"/><Relationship Id="rId296" Type="http://schemas.openxmlformats.org/officeDocument/2006/relationships/customXml" Target="../ink/ink4411.xml"/><Relationship Id="rId300" Type="http://schemas.openxmlformats.org/officeDocument/2006/relationships/customXml" Target="../ink/ink4413.xml"/><Relationship Id="rId60" Type="http://schemas.openxmlformats.org/officeDocument/2006/relationships/customXml" Target="../ink/ink4293.xml"/><Relationship Id="rId81" Type="http://schemas.openxmlformats.org/officeDocument/2006/relationships/image" Target="../media/image1426.png"/><Relationship Id="rId135" Type="http://schemas.openxmlformats.org/officeDocument/2006/relationships/image" Target="../media/image1453.png"/><Relationship Id="rId156" Type="http://schemas.openxmlformats.org/officeDocument/2006/relationships/customXml" Target="../ink/ink4341.xml"/><Relationship Id="rId177" Type="http://schemas.openxmlformats.org/officeDocument/2006/relationships/image" Target="../media/image1474.png"/><Relationship Id="rId198" Type="http://schemas.openxmlformats.org/officeDocument/2006/relationships/customXml" Target="../ink/ink4362.xml"/><Relationship Id="rId202" Type="http://schemas.openxmlformats.org/officeDocument/2006/relationships/customXml" Target="../ink/ink4364.xml"/><Relationship Id="rId223" Type="http://schemas.openxmlformats.org/officeDocument/2006/relationships/image" Target="../media/image1497.png"/><Relationship Id="rId244" Type="http://schemas.openxmlformats.org/officeDocument/2006/relationships/customXml" Target="../ink/ink4385.xml"/><Relationship Id="rId18" Type="http://schemas.openxmlformats.org/officeDocument/2006/relationships/customXml" Target="../ink/ink4272.xml"/><Relationship Id="rId39" Type="http://schemas.openxmlformats.org/officeDocument/2006/relationships/image" Target="../media/image1405.png"/><Relationship Id="rId265" Type="http://schemas.openxmlformats.org/officeDocument/2006/relationships/image" Target="../media/image1518.png"/><Relationship Id="rId286" Type="http://schemas.openxmlformats.org/officeDocument/2006/relationships/customXml" Target="../ink/ink4406.xml"/><Relationship Id="rId50" Type="http://schemas.openxmlformats.org/officeDocument/2006/relationships/customXml" Target="../ink/ink4288.xml"/><Relationship Id="rId104" Type="http://schemas.openxmlformats.org/officeDocument/2006/relationships/customXml" Target="../ink/ink4315.xml"/><Relationship Id="rId125" Type="http://schemas.openxmlformats.org/officeDocument/2006/relationships/image" Target="../media/image1448.png"/><Relationship Id="rId146" Type="http://schemas.openxmlformats.org/officeDocument/2006/relationships/customXml" Target="../ink/ink4336.xml"/><Relationship Id="rId167" Type="http://schemas.openxmlformats.org/officeDocument/2006/relationships/image" Target="../media/image1469.png"/><Relationship Id="rId188" Type="http://schemas.openxmlformats.org/officeDocument/2006/relationships/customXml" Target="../ink/ink4357.xml"/><Relationship Id="rId71" Type="http://schemas.openxmlformats.org/officeDocument/2006/relationships/image" Target="../media/image1421.png"/><Relationship Id="rId92" Type="http://schemas.openxmlformats.org/officeDocument/2006/relationships/customXml" Target="../ink/ink4309.xml"/><Relationship Id="rId213" Type="http://schemas.openxmlformats.org/officeDocument/2006/relationships/image" Target="../media/image1492.png"/><Relationship Id="rId234" Type="http://schemas.openxmlformats.org/officeDocument/2006/relationships/customXml" Target="../ink/ink4380.xml"/><Relationship Id="rId2" Type="http://schemas.openxmlformats.org/officeDocument/2006/relationships/customXml" Target="../ink/ink4264.xml"/><Relationship Id="rId29" Type="http://schemas.openxmlformats.org/officeDocument/2006/relationships/image" Target="../media/image1400.png"/><Relationship Id="rId255" Type="http://schemas.openxmlformats.org/officeDocument/2006/relationships/image" Target="../media/image1513.png"/><Relationship Id="rId276" Type="http://schemas.openxmlformats.org/officeDocument/2006/relationships/customXml" Target="../ink/ink4401.xml"/><Relationship Id="rId297" Type="http://schemas.openxmlformats.org/officeDocument/2006/relationships/image" Target="../media/image1534.png"/><Relationship Id="rId40" Type="http://schemas.openxmlformats.org/officeDocument/2006/relationships/customXml" Target="../ink/ink4283.xml"/><Relationship Id="rId115" Type="http://schemas.openxmlformats.org/officeDocument/2006/relationships/image" Target="../media/image1443.png"/><Relationship Id="rId136" Type="http://schemas.openxmlformats.org/officeDocument/2006/relationships/customXml" Target="../ink/ink4331.xml"/><Relationship Id="rId157" Type="http://schemas.openxmlformats.org/officeDocument/2006/relationships/image" Target="../media/image1462.png"/><Relationship Id="rId178" Type="http://schemas.openxmlformats.org/officeDocument/2006/relationships/customXml" Target="../ink/ink4352.xml"/><Relationship Id="rId301" Type="http://schemas.openxmlformats.org/officeDocument/2006/relationships/image" Target="../media/image1536.png"/><Relationship Id="rId61" Type="http://schemas.openxmlformats.org/officeDocument/2006/relationships/image" Target="../media/image1416.png"/><Relationship Id="rId82" Type="http://schemas.openxmlformats.org/officeDocument/2006/relationships/customXml" Target="../ink/ink4304.xml"/><Relationship Id="rId199" Type="http://schemas.openxmlformats.org/officeDocument/2006/relationships/image" Target="../media/image1485.png"/><Relationship Id="rId203" Type="http://schemas.openxmlformats.org/officeDocument/2006/relationships/image" Target="../media/image1487.png"/><Relationship Id="rId19" Type="http://schemas.openxmlformats.org/officeDocument/2006/relationships/image" Target="../media/image1395.png"/><Relationship Id="rId224" Type="http://schemas.openxmlformats.org/officeDocument/2006/relationships/customXml" Target="../ink/ink4375.xml"/><Relationship Id="rId245" Type="http://schemas.openxmlformats.org/officeDocument/2006/relationships/image" Target="../media/image1508.png"/><Relationship Id="rId266" Type="http://schemas.openxmlformats.org/officeDocument/2006/relationships/customXml" Target="../ink/ink4396.xml"/><Relationship Id="rId287" Type="http://schemas.openxmlformats.org/officeDocument/2006/relationships/image" Target="../media/image1529.png"/><Relationship Id="rId30" Type="http://schemas.openxmlformats.org/officeDocument/2006/relationships/customXml" Target="../ink/ink4278.xml"/><Relationship Id="rId105" Type="http://schemas.openxmlformats.org/officeDocument/2006/relationships/image" Target="../media/image1438.png"/><Relationship Id="rId126" Type="http://schemas.openxmlformats.org/officeDocument/2006/relationships/customXml" Target="../ink/ink4326.xml"/><Relationship Id="rId147" Type="http://schemas.openxmlformats.org/officeDocument/2006/relationships/image" Target="../media/image1459.png"/><Relationship Id="rId168" Type="http://schemas.openxmlformats.org/officeDocument/2006/relationships/customXml" Target="../ink/ink4347.xml"/><Relationship Id="rId51" Type="http://schemas.openxmlformats.org/officeDocument/2006/relationships/image" Target="../media/image1411.png"/><Relationship Id="rId72" Type="http://schemas.openxmlformats.org/officeDocument/2006/relationships/customXml" Target="../ink/ink4299.xml"/><Relationship Id="rId93" Type="http://schemas.openxmlformats.org/officeDocument/2006/relationships/image" Target="../media/image1432.png"/><Relationship Id="rId189" Type="http://schemas.openxmlformats.org/officeDocument/2006/relationships/image" Target="../media/image1480.png"/><Relationship Id="rId3" Type="http://schemas.openxmlformats.org/officeDocument/2006/relationships/image" Target="../media/image1387.png"/><Relationship Id="rId214" Type="http://schemas.openxmlformats.org/officeDocument/2006/relationships/customXml" Target="../ink/ink4370.xml"/><Relationship Id="rId235" Type="http://schemas.openxmlformats.org/officeDocument/2006/relationships/image" Target="../media/image1503.png"/><Relationship Id="rId256" Type="http://schemas.openxmlformats.org/officeDocument/2006/relationships/customXml" Target="../ink/ink4391.xml"/><Relationship Id="rId277" Type="http://schemas.openxmlformats.org/officeDocument/2006/relationships/image" Target="../media/image1524.png"/><Relationship Id="rId298" Type="http://schemas.openxmlformats.org/officeDocument/2006/relationships/customXml" Target="../ink/ink4412.xml"/><Relationship Id="rId116" Type="http://schemas.openxmlformats.org/officeDocument/2006/relationships/customXml" Target="../ink/ink4321.xml"/><Relationship Id="rId137" Type="http://schemas.openxmlformats.org/officeDocument/2006/relationships/image" Target="../media/image1454.png"/><Relationship Id="rId158" Type="http://schemas.openxmlformats.org/officeDocument/2006/relationships/customXml" Target="../ink/ink4342.xml"/><Relationship Id="rId20" Type="http://schemas.openxmlformats.org/officeDocument/2006/relationships/customXml" Target="../ink/ink4273.xml"/><Relationship Id="rId41" Type="http://schemas.openxmlformats.org/officeDocument/2006/relationships/image" Target="../media/image1406.png"/><Relationship Id="rId62" Type="http://schemas.openxmlformats.org/officeDocument/2006/relationships/customXml" Target="../ink/ink4294.xml"/><Relationship Id="rId83" Type="http://schemas.openxmlformats.org/officeDocument/2006/relationships/image" Target="../media/image1427.png"/><Relationship Id="rId179" Type="http://schemas.openxmlformats.org/officeDocument/2006/relationships/image" Target="../media/image1475.png"/><Relationship Id="rId190" Type="http://schemas.openxmlformats.org/officeDocument/2006/relationships/customXml" Target="../ink/ink4358.xml"/><Relationship Id="rId204" Type="http://schemas.openxmlformats.org/officeDocument/2006/relationships/customXml" Target="../ink/ink4365.xml"/><Relationship Id="rId225" Type="http://schemas.openxmlformats.org/officeDocument/2006/relationships/image" Target="../media/image1498.png"/><Relationship Id="rId246" Type="http://schemas.openxmlformats.org/officeDocument/2006/relationships/customXml" Target="../ink/ink4386.xml"/><Relationship Id="rId267" Type="http://schemas.openxmlformats.org/officeDocument/2006/relationships/image" Target="../media/image1519.png"/><Relationship Id="rId288" Type="http://schemas.openxmlformats.org/officeDocument/2006/relationships/customXml" Target="../ink/ink4407.xml"/><Relationship Id="rId106" Type="http://schemas.openxmlformats.org/officeDocument/2006/relationships/customXml" Target="../ink/ink4316.xml"/><Relationship Id="rId127" Type="http://schemas.openxmlformats.org/officeDocument/2006/relationships/image" Target="../media/image1449.png"/><Relationship Id="rId10" Type="http://schemas.openxmlformats.org/officeDocument/2006/relationships/customXml" Target="../ink/ink4268.xml"/><Relationship Id="rId31" Type="http://schemas.openxmlformats.org/officeDocument/2006/relationships/image" Target="../media/image1401.png"/><Relationship Id="rId52" Type="http://schemas.openxmlformats.org/officeDocument/2006/relationships/customXml" Target="../ink/ink4289.xml"/><Relationship Id="rId73" Type="http://schemas.openxmlformats.org/officeDocument/2006/relationships/image" Target="../media/image1422.png"/><Relationship Id="rId94" Type="http://schemas.openxmlformats.org/officeDocument/2006/relationships/customXml" Target="../ink/ink4310.xml"/><Relationship Id="rId148" Type="http://schemas.openxmlformats.org/officeDocument/2006/relationships/customXml" Target="../ink/ink4337.xml"/><Relationship Id="rId169" Type="http://schemas.openxmlformats.org/officeDocument/2006/relationships/image" Target="../media/image1470.png"/><Relationship Id="rId4" Type="http://schemas.openxmlformats.org/officeDocument/2006/relationships/customXml" Target="../ink/ink4265.xml"/><Relationship Id="rId180" Type="http://schemas.openxmlformats.org/officeDocument/2006/relationships/customXml" Target="../ink/ink4353.xml"/><Relationship Id="rId215" Type="http://schemas.openxmlformats.org/officeDocument/2006/relationships/image" Target="../media/image1493.png"/><Relationship Id="rId236" Type="http://schemas.openxmlformats.org/officeDocument/2006/relationships/customXml" Target="../ink/ink4381.xml"/><Relationship Id="rId257" Type="http://schemas.openxmlformats.org/officeDocument/2006/relationships/image" Target="../media/image1514.png"/><Relationship Id="rId278" Type="http://schemas.openxmlformats.org/officeDocument/2006/relationships/customXml" Target="../ink/ink4402.xml"/><Relationship Id="rId42" Type="http://schemas.openxmlformats.org/officeDocument/2006/relationships/customXml" Target="../ink/ink4284.xml"/><Relationship Id="rId84" Type="http://schemas.openxmlformats.org/officeDocument/2006/relationships/customXml" Target="../ink/ink4305.xml"/><Relationship Id="rId138" Type="http://schemas.openxmlformats.org/officeDocument/2006/relationships/customXml" Target="../ink/ink4332.xml"/><Relationship Id="rId191" Type="http://schemas.openxmlformats.org/officeDocument/2006/relationships/image" Target="../media/image1481.png"/><Relationship Id="rId205" Type="http://schemas.openxmlformats.org/officeDocument/2006/relationships/image" Target="../media/image1488.png"/><Relationship Id="rId247" Type="http://schemas.openxmlformats.org/officeDocument/2006/relationships/image" Target="../media/image1509.png"/><Relationship Id="rId107" Type="http://schemas.openxmlformats.org/officeDocument/2006/relationships/image" Target="../media/image1439.png"/><Relationship Id="rId289" Type="http://schemas.openxmlformats.org/officeDocument/2006/relationships/image" Target="../media/image1530.png"/><Relationship Id="rId11" Type="http://schemas.openxmlformats.org/officeDocument/2006/relationships/image" Target="../media/image1391.png"/><Relationship Id="rId53" Type="http://schemas.openxmlformats.org/officeDocument/2006/relationships/image" Target="../media/image1412.png"/><Relationship Id="rId149" Type="http://schemas.openxmlformats.org/officeDocument/2006/relationships/image" Target="../media/image1460.png"/><Relationship Id="rId95" Type="http://schemas.openxmlformats.org/officeDocument/2006/relationships/image" Target="../media/image1433.png"/><Relationship Id="rId160" Type="http://schemas.openxmlformats.org/officeDocument/2006/relationships/customXml" Target="../ink/ink4343.xml"/><Relationship Id="rId216" Type="http://schemas.openxmlformats.org/officeDocument/2006/relationships/customXml" Target="../ink/ink4371.xml"/><Relationship Id="rId258" Type="http://schemas.openxmlformats.org/officeDocument/2006/relationships/customXml" Target="../ink/ink4392.xml"/><Relationship Id="rId22" Type="http://schemas.openxmlformats.org/officeDocument/2006/relationships/customXml" Target="../ink/ink4274.xml"/><Relationship Id="rId64" Type="http://schemas.openxmlformats.org/officeDocument/2006/relationships/customXml" Target="../ink/ink4295.xml"/><Relationship Id="rId118" Type="http://schemas.openxmlformats.org/officeDocument/2006/relationships/customXml" Target="../ink/ink4322.xml"/><Relationship Id="rId171" Type="http://schemas.openxmlformats.org/officeDocument/2006/relationships/image" Target="../media/image1471.png"/><Relationship Id="rId227" Type="http://schemas.openxmlformats.org/officeDocument/2006/relationships/image" Target="../media/image1499.png"/><Relationship Id="rId269" Type="http://schemas.openxmlformats.org/officeDocument/2006/relationships/image" Target="../media/image1520.png"/><Relationship Id="rId33" Type="http://schemas.openxmlformats.org/officeDocument/2006/relationships/image" Target="../media/image1402.png"/><Relationship Id="rId129" Type="http://schemas.openxmlformats.org/officeDocument/2006/relationships/image" Target="../media/image1450.png"/><Relationship Id="rId280" Type="http://schemas.openxmlformats.org/officeDocument/2006/relationships/customXml" Target="../ink/ink4403.xml"/><Relationship Id="rId75" Type="http://schemas.openxmlformats.org/officeDocument/2006/relationships/image" Target="../media/image1423.png"/><Relationship Id="rId140" Type="http://schemas.openxmlformats.org/officeDocument/2006/relationships/customXml" Target="../ink/ink4333.xml"/><Relationship Id="rId182" Type="http://schemas.openxmlformats.org/officeDocument/2006/relationships/customXml" Target="../ink/ink4354.xml"/></Relationships>
</file>

<file path=ppt/slides/_rels/slide75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1444.png"/><Relationship Id="rId299" Type="http://schemas.openxmlformats.org/officeDocument/2006/relationships/image" Target="../media/image1535.png"/><Relationship Id="rId21" Type="http://schemas.openxmlformats.org/officeDocument/2006/relationships/image" Target="../media/image1396.png"/><Relationship Id="rId63" Type="http://schemas.openxmlformats.org/officeDocument/2006/relationships/image" Target="../media/image1417.png"/><Relationship Id="rId159" Type="http://schemas.openxmlformats.org/officeDocument/2006/relationships/image" Target="../media/image1465.png"/><Relationship Id="rId324" Type="http://schemas.openxmlformats.org/officeDocument/2006/relationships/customXml" Target="../ink/ink4575.xml"/><Relationship Id="rId170" Type="http://schemas.openxmlformats.org/officeDocument/2006/relationships/customXml" Target="../ink/ink4498.xml"/><Relationship Id="rId226" Type="http://schemas.openxmlformats.org/officeDocument/2006/relationships/customXml" Target="../ink/ink4526.xml"/><Relationship Id="rId268" Type="http://schemas.openxmlformats.org/officeDocument/2006/relationships/customXml" Target="../ink/ink4547.xml"/><Relationship Id="rId32" Type="http://schemas.openxmlformats.org/officeDocument/2006/relationships/customXml" Target="../ink/ink4429.xml"/><Relationship Id="rId74" Type="http://schemas.openxmlformats.org/officeDocument/2006/relationships/customXml" Target="../ink/ink4450.xml"/><Relationship Id="rId128" Type="http://schemas.openxmlformats.org/officeDocument/2006/relationships/customXml" Target="../ink/ink4477.xml"/><Relationship Id="rId335" Type="http://schemas.openxmlformats.org/officeDocument/2006/relationships/image" Target="../media/image1553.png"/><Relationship Id="rId5" Type="http://schemas.openxmlformats.org/officeDocument/2006/relationships/image" Target="../media/image1388.png"/><Relationship Id="rId181" Type="http://schemas.openxmlformats.org/officeDocument/2006/relationships/image" Target="../media/image1476.png"/><Relationship Id="rId237" Type="http://schemas.openxmlformats.org/officeDocument/2006/relationships/image" Target="../media/image1504.png"/><Relationship Id="rId279" Type="http://schemas.openxmlformats.org/officeDocument/2006/relationships/image" Target="../media/image1525.png"/><Relationship Id="rId43" Type="http://schemas.openxmlformats.org/officeDocument/2006/relationships/image" Target="../media/image1407.png"/><Relationship Id="rId139" Type="http://schemas.openxmlformats.org/officeDocument/2006/relationships/image" Target="../media/image1455.png"/><Relationship Id="rId290" Type="http://schemas.openxmlformats.org/officeDocument/2006/relationships/customXml" Target="../ink/ink4558.xml"/><Relationship Id="rId304" Type="http://schemas.openxmlformats.org/officeDocument/2006/relationships/customXml" Target="../ink/ink4565.xml"/><Relationship Id="rId85" Type="http://schemas.openxmlformats.org/officeDocument/2006/relationships/image" Target="../media/image1428.png"/><Relationship Id="rId150" Type="http://schemas.openxmlformats.org/officeDocument/2006/relationships/customXml" Target="../ink/ink4488.xml"/><Relationship Id="rId192" Type="http://schemas.openxmlformats.org/officeDocument/2006/relationships/customXml" Target="../ink/ink4509.xml"/><Relationship Id="rId206" Type="http://schemas.openxmlformats.org/officeDocument/2006/relationships/customXml" Target="../ink/ink4516.xml"/><Relationship Id="rId248" Type="http://schemas.openxmlformats.org/officeDocument/2006/relationships/customXml" Target="../ink/ink4537.xml"/><Relationship Id="rId12" Type="http://schemas.openxmlformats.org/officeDocument/2006/relationships/customXml" Target="../ink/ink4419.xml"/><Relationship Id="rId108" Type="http://schemas.openxmlformats.org/officeDocument/2006/relationships/customXml" Target="../ink/ink4467.xml"/><Relationship Id="rId315" Type="http://schemas.openxmlformats.org/officeDocument/2006/relationships/image" Target="../media/image1543.png"/><Relationship Id="rId54" Type="http://schemas.openxmlformats.org/officeDocument/2006/relationships/customXml" Target="../ink/ink4440.xml"/><Relationship Id="rId96" Type="http://schemas.openxmlformats.org/officeDocument/2006/relationships/customXml" Target="../ink/ink4461.xml"/><Relationship Id="rId161" Type="http://schemas.openxmlformats.org/officeDocument/2006/relationships/image" Target="../media/image1466.png"/><Relationship Id="rId217" Type="http://schemas.openxmlformats.org/officeDocument/2006/relationships/image" Target="../media/image1494.png"/><Relationship Id="rId259" Type="http://schemas.openxmlformats.org/officeDocument/2006/relationships/image" Target="../media/image1515.png"/><Relationship Id="rId23" Type="http://schemas.openxmlformats.org/officeDocument/2006/relationships/image" Target="../media/image1397.png"/><Relationship Id="rId119" Type="http://schemas.openxmlformats.org/officeDocument/2006/relationships/image" Target="../media/image1445.png"/><Relationship Id="rId270" Type="http://schemas.openxmlformats.org/officeDocument/2006/relationships/customXml" Target="../ink/ink4548.xml"/><Relationship Id="rId326" Type="http://schemas.openxmlformats.org/officeDocument/2006/relationships/customXml" Target="../ink/ink4576.xml"/><Relationship Id="rId65" Type="http://schemas.openxmlformats.org/officeDocument/2006/relationships/image" Target="../media/image1418.png"/><Relationship Id="rId130" Type="http://schemas.openxmlformats.org/officeDocument/2006/relationships/customXml" Target="../ink/ink4478.xml"/><Relationship Id="rId172" Type="http://schemas.openxmlformats.org/officeDocument/2006/relationships/customXml" Target="../ink/ink4499.xml"/><Relationship Id="rId228" Type="http://schemas.openxmlformats.org/officeDocument/2006/relationships/customXml" Target="../ink/ink4527.xml"/><Relationship Id="rId281" Type="http://schemas.openxmlformats.org/officeDocument/2006/relationships/image" Target="../media/image1526.png"/><Relationship Id="rId34" Type="http://schemas.openxmlformats.org/officeDocument/2006/relationships/customXml" Target="../ink/ink4430.xml"/><Relationship Id="rId76" Type="http://schemas.openxmlformats.org/officeDocument/2006/relationships/customXml" Target="../ink/ink4451.xml"/><Relationship Id="rId141" Type="http://schemas.openxmlformats.org/officeDocument/2006/relationships/image" Target="../media/image1456.png"/><Relationship Id="rId7" Type="http://schemas.openxmlformats.org/officeDocument/2006/relationships/image" Target="../media/image1389.png"/><Relationship Id="rId183" Type="http://schemas.openxmlformats.org/officeDocument/2006/relationships/image" Target="../media/image1477.png"/><Relationship Id="rId239" Type="http://schemas.openxmlformats.org/officeDocument/2006/relationships/image" Target="../media/image1505.png"/><Relationship Id="rId250" Type="http://schemas.openxmlformats.org/officeDocument/2006/relationships/customXml" Target="../ink/ink4538.xml"/><Relationship Id="rId292" Type="http://schemas.openxmlformats.org/officeDocument/2006/relationships/customXml" Target="../ink/ink4559.xml"/><Relationship Id="rId306" Type="http://schemas.openxmlformats.org/officeDocument/2006/relationships/customXml" Target="../ink/ink4566.xml"/><Relationship Id="rId24" Type="http://schemas.openxmlformats.org/officeDocument/2006/relationships/customXml" Target="../ink/ink4425.xml"/><Relationship Id="rId45" Type="http://schemas.openxmlformats.org/officeDocument/2006/relationships/image" Target="../media/image1408.png"/><Relationship Id="rId66" Type="http://schemas.openxmlformats.org/officeDocument/2006/relationships/customXml" Target="../ink/ink4446.xml"/><Relationship Id="rId87" Type="http://schemas.openxmlformats.org/officeDocument/2006/relationships/image" Target="../media/image1429.png"/><Relationship Id="rId110" Type="http://schemas.openxmlformats.org/officeDocument/2006/relationships/customXml" Target="../ink/ink4468.xml"/><Relationship Id="rId131" Type="http://schemas.openxmlformats.org/officeDocument/2006/relationships/image" Target="../media/image1451.png"/><Relationship Id="rId327" Type="http://schemas.openxmlformats.org/officeDocument/2006/relationships/image" Target="../media/image1549.png"/><Relationship Id="rId152" Type="http://schemas.openxmlformats.org/officeDocument/2006/relationships/customXml" Target="../ink/ink4489.xml"/><Relationship Id="rId173" Type="http://schemas.openxmlformats.org/officeDocument/2006/relationships/image" Target="../media/image1472.png"/><Relationship Id="rId194" Type="http://schemas.openxmlformats.org/officeDocument/2006/relationships/customXml" Target="../ink/ink4510.xml"/><Relationship Id="rId208" Type="http://schemas.openxmlformats.org/officeDocument/2006/relationships/customXml" Target="../ink/ink4517.xml"/><Relationship Id="rId229" Type="http://schemas.openxmlformats.org/officeDocument/2006/relationships/image" Target="../media/image1500.png"/><Relationship Id="rId240" Type="http://schemas.openxmlformats.org/officeDocument/2006/relationships/customXml" Target="../ink/ink4533.xml"/><Relationship Id="rId261" Type="http://schemas.openxmlformats.org/officeDocument/2006/relationships/image" Target="../media/image1516.png"/><Relationship Id="rId14" Type="http://schemas.openxmlformats.org/officeDocument/2006/relationships/customXml" Target="../ink/ink4420.xml"/><Relationship Id="rId35" Type="http://schemas.openxmlformats.org/officeDocument/2006/relationships/image" Target="../media/image1403.png"/><Relationship Id="rId56" Type="http://schemas.openxmlformats.org/officeDocument/2006/relationships/customXml" Target="../ink/ink4441.xml"/><Relationship Id="rId77" Type="http://schemas.openxmlformats.org/officeDocument/2006/relationships/image" Target="../media/image1424.png"/><Relationship Id="rId100" Type="http://schemas.openxmlformats.org/officeDocument/2006/relationships/customXml" Target="../ink/ink4463.xml"/><Relationship Id="rId282" Type="http://schemas.openxmlformats.org/officeDocument/2006/relationships/customXml" Target="../ink/ink4554.xml"/><Relationship Id="rId317" Type="http://schemas.openxmlformats.org/officeDocument/2006/relationships/image" Target="../media/image1544.png"/><Relationship Id="rId8" Type="http://schemas.openxmlformats.org/officeDocument/2006/relationships/customXml" Target="../ink/ink4417.xml"/><Relationship Id="rId98" Type="http://schemas.openxmlformats.org/officeDocument/2006/relationships/customXml" Target="../ink/ink4462.xml"/><Relationship Id="rId121" Type="http://schemas.openxmlformats.org/officeDocument/2006/relationships/image" Target="../media/image1446.png"/><Relationship Id="rId142" Type="http://schemas.openxmlformats.org/officeDocument/2006/relationships/customXml" Target="../ink/ink4484.xml"/><Relationship Id="rId163" Type="http://schemas.openxmlformats.org/officeDocument/2006/relationships/image" Target="../media/image1467.png"/><Relationship Id="rId184" Type="http://schemas.openxmlformats.org/officeDocument/2006/relationships/customXml" Target="../ink/ink4505.xml"/><Relationship Id="rId219" Type="http://schemas.openxmlformats.org/officeDocument/2006/relationships/image" Target="../media/image1495.png"/><Relationship Id="rId230" Type="http://schemas.openxmlformats.org/officeDocument/2006/relationships/customXml" Target="../ink/ink4528.xml"/><Relationship Id="rId251" Type="http://schemas.openxmlformats.org/officeDocument/2006/relationships/image" Target="../media/image1511.png"/><Relationship Id="rId25" Type="http://schemas.openxmlformats.org/officeDocument/2006/relationships/image" Target="../media/image1398.png"/><Relationship Id="rId46" Type="http://schemas.openxmlformats.org/officeDocument/2006/relationships/customXml" Target="../ink/ink4436.xml"/><Relationship Id="rId67" Type="http://schemas.openxmlformats.org/officeDocument/2006/relationships/image" Target="../media/image1419.png"/><Relationship Id="rId272" Type="http://schemas.openxmlformats.org/officeDocument/2006/relationships/customXml" Target="../ink/ink4549.xml"/><Relationship Id="rId293" Type="http://schemas.openxmlformats.org/officeDocument/2006/relationships/image" Target="../media/image1532.png"/><Relationship Id="rId307" Type="http://schemas.openxmlformats.org/officeDocument/2006/relationships/image" Target="../media/image1539.png"/><Relationship Id="rId328" Type="http://schemas.openxmlformats.org/officeDocument/2006/relationships/customXml" Target="../ink/ink4577.xml"/><Relationship Id="rId88" Type="http://schemas.openxmlformats.org/officeDocument/2006/relationships/customXml" Target="../ink/ink4457.xml"/><Relationship Id="rId111" Type="http://schemas.openxmlformats.org/officeDocument/2006/relationships/image" Target="../media/image1441.png"/><Relationship Id="rId132" Type="http://schemas.openxmlformats.org/officeDocument/2006/relationships/customXml" Target="../ink/ink4479.xml"/><Relationship Id="rId153" Type="http://schemas.openxmlformats.org/officeDocument/2006/relationships/image" Target="../media/image1464.png"/><Relationship Id="rId174" Type="http://schemas.openxmlformats.org/officeDocument/2006/relationships/customXml" Target="../ink/ink4500.xml"/><Relationship Id="rId195" Type="http://schemas.openxmlformats.org/officeDocument/2006/relationships/image" Target="../media/image1483.png"/><Relationship Id="rId209" Type="http://schemas.openxmlformats.org/officeDocument/2006/relationships/image" Target="../media/image1490.png"/><Relationship Id="rId220" Type="http://schemas.openxmlformats.org/officeDocument/2006/relationships/customXml" Target="../ink/ink4523.xml"/><Relationship Id="rId241" Type="http://schemas.openxmlformats.org/officeDocument/2006/relationships/image" Target="../media/image1506.png"/><Relationship Id="rId15" Type="http://schemas.openxmlformats.org/officeDocument/2006/relationships/image" Target="../media/image1393.png"/><Relationship Id="rId36" Type="http://schemas.openxmlformats.org/officeDocument/2006/relationships/customXml" Target="../ink/ink4431.xml"/><Relationship Id="rId57" Type="http://schemas.openxmlformats.org/officeDocument/2006/relationships/image" Target="../media/image1414.png"/><Relationship Id="rId262" Type="http://schemas.openxmlformats.org/officeDocument/2006/relationships/customXml" Target="../ink/ink4544.xml"/><Relationship Id="rId283" Type="http://schemas.openxmlformats.org/officeDocument/2006/relationships/image" Target="../media/image1527.png"/><Relationship Id="rId318" Type="http://schemas.openxmlformats.org/officeDocument/2006/relationships/customXml" Target="../ink/ink4572.xml"/><Relationship Id="rId78" Type="http://schemas.openxmlformats.org/officeDocument/2006/relationships/customXml" Target="../ink/ink4452.xml"/><Relationship Id="rId99" Type="http://schemas.openxmlformats.org/officeDocument/2006/relationships/image" Target="../media/image1435.png"/><Relationship Id="rId101" Type="http://schemas.openxmlformats.org/officeDocument/2006/relationships/image" Target="../media/image1436.png"/><Relationship Id="rId122" Type="http://schemas.openxmlformats.org/officeDocument/2006/relationships/customXml" Target="../ink/ink4474.xml"/><Relationship Id="rId143" Type="http://schemas.openxmlformats.org/officeDocument/2006/relationships/image" Target="../media/image1457.png"/><Relationship Id="rId164" Type="http://schemas.openxmlformats.org/officeDocument/2006/relationships/customXml" Target="../ink/ink4495.xml"/><Relationship Id="rId185" Type="http://schemas.openxmlformats.org/officeDocument/2006/relationships/image" Target="../media/image1478.png"/><Relationship Id="rId9" Type="http://schemas.openxmlformats.org/officeDocument/2006/relationships/image" Target="../media/image1390.png"/><Relationship Id="rId210" Type="http://schemas.openxmlformats.org/officeDocument/2006/relationships/customXml" Target="../ink/ink4518.xml"/><Relationship Id="rId26" Type="http://schemas.openxmlformats.org/officeDocument/2006/relationships/customXml" Target="../ink/ink4426.xml"/><Relationship Id="rId231" Type="http://schemas.openxmlformats.org/officeDocument/2006/relationships/image" Target="../media/image1501.png"/><Relationship Id="rId252" Type="http://schemas.openxmlformats.org/officeDocument/2006/relationships/customXml" Target="../ink/ink4539.xml"/><Relationship Id="rId273" Type="http://schemas.openxmlformats.org/officeDocument/2006/relationships/image" Target="../media/image1522.png"/><Relationship Id="rId294" Type="http://schemas.openxmlformats.org/officeDocument/2006/relationships/customXml" Target="../ink/ink4560.xml"/><Relationship Id="rId308" Type="http://schemas.openxmlformats.org/officeDocument/2006/relationships/customXml" Target="../ink/ink4567.xml"/><Relationship Id="rId329" Type="http://schemas.openxmlformats.org/officeDocument/2006/relationships/image" Target="../media/image1550.png"/><Relationship Id="rId47" Type="http://schemas.openxmlformats.org/officeDocument/2006/relationships/image" Target="../media/image1409.png"/><Relationship Id="rId68" Type="http://schemas.openxmlformats.org/officeDocument/2006/relationships/customXml" Target="../ink/ink4447.xml"/><Relationship Id="rId89" Type="http://schemas.openxmlformats.org/officeDocument/2006/relationships/image" Target="../media/image1430.png"/><Relationship Id="rId112" Type="http://schemas.openxmlformats.org/officeDocument/2006/relationships/customXml" Target="../ink/ink4469.xml"/><Relationship Id="rId133" Type="http://schemas.openxmlformats.org/officeDocument/2006/relationships/image" Target="../media/image1452.png"/><Relationship Id="rId154" Type="http://schemas.openxmlformats.org/officeDocument/2006/relationships/customXml" Target="../ink/ink4490.xml"/><Relationship Id="rId175" Type="http://schemas.openxmlformats.org/officeDocument/2006/relationships/image" Target="../media/image1473.png"/><Relationship Id="rId196" Type="http://schemas.openxmlformats.org/officeDocument/2006/relationships/customXml" Target="../ink/ink4511.xml"/><Relationship Id="rId200" Type="http://schemas.openxmlformats.org/officeDocument/2006/relationships/customXml" Target="../ink/ink4513.xml"/><Relationship Id="rId16" Type="http://schemas.openxmlformats.org/officeDocument/2006/relationships/customXml" Target="../ink/ink4421.xml"/><Relationship Id="rId221" Type="http://schemas.openxmlformats.org/officeDocument/2006/relationships/image" Target="../media/image1496.png"/><Relationship Id="rId242" Type="http://schemas.openxmlformats.org/officeDocument/2006/relationships/customXml" Target="../ink/ink4534.xml"/><Relationship Id="rId263" Type="http://schemas.openxmlformats.org/officeDocument/2006/relationships/image" Target="../media/image1517.png"/><Relationship Id="rId284" Type="http://schemas.openxmlformats.org/officeDocument/2006/relationships/customXml" Target="../ink/ink4555.xml"/><Relationship Id="rId319" Type="http://schemas.openxmlformats.org/officeDocument/2006/relationships/image" Target="../media/image1545.png"/><Relationship Id="rId37" Type="http://schemas.openxmlformats.org/officeDocument/2006/relationships/image" Target="../media/image1404.png"/><Relationship Id="rId58" Type="http://schemas.openxmlformats.org/officeDocument/2006/relationships/customXml" Target="../ink/ink4442.xml"/><Relationship Id="rId79" Type="http://schemas.openxmlformats.org/officeDocument/2006/relationships/image" Target="../media/image1425.png"/><Relationship Id="rId102" Type="http://schemas.openxmlformats.org/officeDocument/2006/relationships/customXml" Target="../ink/ink4464.xml"/><Relationship Id="rId123" Type="http://schemas.openxmlformats.org/officeDocument/2006/relationships/image" Target="../media/image1447.png"/><Relationship Id="rId144" Type="http://schemas.openxmlformats.org/officeDocument/2006/relationships/customXml" Target="../ink/ink4485.xml"/><Relationship Id="rId330" Type="http://schemas.openxmlformats.org/officeDocument/2006/relationships/customXml" Target="../ink/ink4578.xml"/><Relationship Id="rId90" Type="http://schemas.openxmlformats.org/officeDocument/2006/relationships/customXml" Target="../ink/ink4458.xml"/><Relationship Id="rId165" Type="http://schemas.openxmlformats.org/officeDocument/2006/relationships/image" Target="../media/image1468.png"/><Relationship Id="rId186" Type="http://schemas.openxmlformats.org/officeDocument/2006/relationships/customXml" Target="../ink/ink4506.xml"/><Relationship Id="rId211" Type="http://schemas.openxmlformats.org/officeDocument/2006/relationships/image" Target="../media/image1491.png"/><Relationship Id="rId232" Type="http://schemas.openxmlformats.org/officeDocument/2006/relationships/customXml" Target="../ink/ink4529.xml"/><Relationship Id="rId253" Type="http://schemas.openxmlformats.org/officeDocument/2006/relationships/image" Target="../media/image1512.png"/><Relationship Id="rId274" Type="http://schemas.openxmlformats.org/officeDocument/2006/relationships/customXml" Target="../ink/ink4550.xml"/><Relationship Id="rId295" Type="http://schemas.openxmlformats.org/officeDocument/2006/relationships/image" Target="../media/image1533.png"/><Relationship Id="rId309" Type="http://schemas.openxmlformats.org/officeDocument/2006/relationships/image" Target="../media/image1540.png"/><Relationship Id="rId27" Type="http://schemas.openxmlformats.org/officeDocument/2006/relationships/image" Target="../media/image1399.png"/><Relationship Id="rId48" Type="http://schemas.openxmlformats.org/officeDocument/2006/relationships/customXml" Target="../ink/ink4437.xml"/><Relationship Id="rId69" Type="http://schemas.openxmlformats.org/officeDocument/2006/relationships/image" Target="../media/image1420.png"/><Relationship Id="rId113" Type="http://schemas.openxmlformats.org/officeDocument/2006/relationships/image" Target="../media/image1442.png"/><Relationship Id="rId134" Type="http://schemas.openxmlformats.org/officeDocument/2006/relationships/customXml" Target="../ink/ink4480.xml"/><Relationship Id="rId320" Type="http://schemas.openxmlformats.org/officeDocument/2006/relationships/customXml" Target="../ink/ink4573.xml"/><Relationship Id="rId80" Type="http://schemas.openxmlformats.org/officeDocument/2006/relationships/customXml" Target="../ink/ink4453.xml"/><Relationship Id="rId155" Type="http://schemas.openxmlformats.org/officeDocument/2006/relationships/image" Target="../media/image1461.png"/><Relationship Id="rId176" Type="http://schemas.openxmlformats.org/officeDocument/2006/relationships/customXml" Target="../ink/ink4501.xml"/><Relationship Id="rId197" Type="http://schemas.openxmlformats.org/officeDocument/2006/relationships/image" Target="../media/image1484.png"/><Relationship Id="rId201" Type="http://schemas.openxmlformats.org/officeDocument/2006/relationships/image" Target="../media/image1486.png"/><Relationship Id="rId222" Type="http://schemas.openxmlformats.org/officeDocument/2006/relationships/customXml" Target="../ink/ink4524.xml"/><Relationship Id="rId243" Type="http://schemas.openxmlformats.org/officeDocument/2006/relationships/image" Target="../media/image1507.png"/><Relationship Id="rId264" Type="http://schemas.openxmlformats.org/officeDocument/2006/relationships/customXml" Target="../ink/ink4545.xml"/><Relationship Id="rId285" Type="http://schemas.openxmlformats.org/officeDocument/2006/relationships/image" Target="../media/image1528.png"/><Relationship Id="rId17" Type="http://schemas.openxmlformats.org/officeDocument/2006/relationships/image" Target="../media/image1394.png"/><Relationship Id="rId38" Type="http://schemas.openxmlformats.org/officeDocument/2006/relationships/customXml" Target="../ink/ink4432.xml"/><Relationship Id="rId59" Type="http://schemas.openxmlformats.org/officeDocument/2006/relationships/image" Target="../media/image1415.png"/><Relationship Id="rId103" Type="http://schemas.openxmlformats.org/officeDocument/2006/relationships/image" Target="../media/image1437.png"/><Relationship Id="rId124" Type="http://schemas.openxmlformats.org/officeDocument/2006/relationships/customXml" Target="../ink/ink4475.xml"/><Relationship Id="rId310" Type="http://schemas.openxmlformats.org/officeDocument/2006/relationships/customXml" Target="../ink/ink4568.xml"/><Relationship Id="rId70" Type="http://schemas.openxmlformats.org/officeDocument/2006/relationships/customXml" Target="../ink/ink4448.xml"/><Relationship Id="rId91" Type="http://schemas.openxmlformats.org/officeDocument/2006/relationships/image" Target="../media/image1431.png"/><Relationship Id="rId145" Type="http://schemas.openxmlformats.org/officeDocument/2006/relationships/image" Target="../media/image1458.png"/><Relationship Id="rId166" Type="http://schemas.openxmlformats.org/officeDocument/2006/relationships/customXml" Target="../ink/ink4496.xml"/><Relationship Id="rId187" Type="http://schemas.openxmlformats.org/officeDocument/2006/relationships/image" Target="../media/image1479.png"/><Relationship Id="rId331" Type="http://schemas.openxmlformats.org/officeDocument/2006/relationships/image" Target="../media/image1551.png"/><Relationship Id="rId1" Type="http://schemas.openxmlformats.org/officeDocument/2006/relationships/slideLayout" Target="../slideLayouts/slideLayout2.xml"/><Relationship Id="rId212" Type="http://schemas.openxmlformats.org/officeDocument/2006/relationships/customXml" Target="../ink/ink4519.xml"/><Relationship Id="rId233" Type="http://schemas.openxmlformats.org/officeDocument/2006/relationships/image" Target="../media/image1502.png"/><Relationship Id="rId254" Type="http://schemas.openxmlformats.org/officeDocument/2006/relationships/customXml" Target="../ink/ink4540.xml"/><Relationship Id="rId28" Type="http://schemas.openxmlformats.org/officeDocument/2006/relationships/customXml" Target="../ink/ink4427.xml"/><Relationship Id="rId49" Type="http://schemas.openxmlformats.org/officeDocument/2006/relationships/image" Target="../media/image1410.png"/><Relationship Id="rId114" Type="http://schemas.openxmlformats.org/officeDocument/2006/relationships/customXml" Target="../ink/ink4470.xml"/><Relationship Id="rId275" Type="http://schemas.openxmlformats.org/officeDocument/2006/relationships/image" Target="../media/image1523.png"/><Relationship Id="rId296" Type="http://schemas.openxmlformats.org/officeDocument/2006/relationships/customXml" Target="../ink/ink4561.xml"/><Relationship Id="rId300" Type="http://schemas.openxmlformats.org/officeDocument/2006/relationships/customXml" Target="../ink/ink4563.xml"/><Relationship Id="rId60" Type="http://schemas.openxmlformats.org/officeDocument/2006/relationships/customXml" Target="../ink/ink4443.xml"/><Relationship Id="rId81" Type="http://schemas.openxmlformats.org/officeDocument/2006/relationships/image" Target="../media/image1426.png"/><Relationship Id="rId135" Type="http://schemas.openxmlformats.org/officeDocument/2006/relationships/image" Target="../media/image1453.png"/><Relationship Id="rId156" Type="http://schemas.openxmlformats.org/officeDocument/2006/relationships/customXml" Target="../ink/ink4491.xml"/><Relationship Id="rId177" Type="http://schemas.openxmlformats.org/officeDocument/2006/relationships/image" Target="../media/image1474.png"/><Relationship Id="rId198" Type="http://schemas.openxmlformats.org/officeDocument/2006/relationships/customXml" Target="../ink/ink4512.xml"/><Relationship Id="rId321" Type="http://schemas.openxmlformats.org/officeDocument/2006/relationships/image" Target="../media/image1546.png"/><Relationship Id="rId202" Type="http://schemas.openxmlformats.org/officeDocument/2006/relationships/customXml" Target="../ink/ink4514.xml"/><Relationship Id="rId223" Type="http://schemas.openxmlformats.org/officeDocument/2006/relationships/image" Target="../media/image1497.png"/><Relationship Id="rId244" Type="http://schemas.openxmlformats.org/officeDocument/2006/relationships/customXml" Target="../ink/ink4535.xml"/><Relationship Id="rId18" Type="http://schemas.openxmlformats.org/officeDocument/2006/relationships/customXml" Target="../ink/ink4422.xml"/><Relationship Id="rId39" Type="http://schemas.openxmlformats.org/officeDocument/2006/relationships/image" Target="../media/image1405.png"/><Relationship Id="rId265" Type="http://schemas.openxmlformats.org/officeDocument/2006/relationships/image" Target="../media/image1518.png"/><Relationship Id="rId286" Type="http://schemas.openxmlformats.org/officeDocument/2006/relationships/customXml" Target="../ink/ink4556.xml"/><Relationship Id="rId50" Type="http://schemas.openxmlformats.org/officeDocument/2006/relationships/customXml" Target="../ink/ink4438.xml"/><Relationship Id="rId104" Type="http://schemas.openxmlformats.org/officeDocument/2006/relationships/customXml" Target="../ink/ink4465.xml"/><Relationship Id="rId125" Type="http://schemas.openxmlformats.org/officeDocument/2006/relationships/image" Target="../media/image1448.png"/><Relationship Id="rId146" Type="http://schemas.openxmlformats.org/officeDocument/2006/relationships/customXml" Target="../ink/ink4486.xml"/><Relationship Id="rId167" Type="http://schemas.openxmlformats.org/officeDocument/2006/relationships/image" Target="../media/image1469.png"/><Relationship Id="rId188" Type="http://schemas.openxmlformats.org/officeDocument/2006/relationships/customXml" Target="../ink/ink4507.xml"/><Relationship Id="rId311" Type="http://schemas.openxmlformats.org/officeDocument/2006/relationships/image" Target="../media/image1541.png"/><Relationship Id="rId332" Type="http://schemas.openxmlformats.org/officeDocument/2006/relationships/customXml" Target="../ink/ink4579.xml"/><Relationship Id="rId71" Type="http://schemas.openxmlformats.org/officeDocument/2006/relationships/image" Target="../media/image1421.png"/><Relationship Id="rId92" Type="http://schemas.openxmlformats.org/officeDocument/2006/relationships/customXml" Target="../ink/ink4459.xml"/><Relationship Id="rId213" Type="http://schemas.openxmlformats.org/officeDocument/2006/relationships/image" Target="../media/image1492.png"/><Relationship Id="rId234" Type="http://schemas.openxmlformats.org/officeDocument/2006/relationships/customXml" Target="../ink/ink4530.xml"/><Relationship Id="rId2" Type="http://schemas.openxmlformats.org/officeDocument/2006/relationships/customXml" Target="../ink/ink4414.xml"/><Relationship Id="rId29" Type="http://schemas.openxmlformats.org/officeDocument/2006/relationships/image" Target="../media/image1400.png"/><Relationship Id="rId255" Type="http://schemas.openxmlformats.org/officeDocument/2006/relationships/image" Target="../media/image1513.png"/><Relationship Id="rId276" Type="http://schemas.openxmlformats.org/officeDocument/2006/relationships/customXml" Target="../ink/ink4551.xml"/><Relationship Id="rId297" Type="http://schemas.openxmlformats.org/officeDocument/2006/relationships/image" Target="../media/image1534.png"/><Relationship Id="rId40" Type="http://schemas.openxmlformats.org/officeDocument/2006/relationships/customXml" Target="../ink/ink4433.xml"/><Relationship Id="rId115" Type="http://schemas.openxmlformats.org/officeDocument/2006/relationships/image" Target="../media/image1443.png"/><Relationship Id="rId136" Type="http://schemas.openxmlformats.org/officeDocument/2006/relationships/customXml" Target="../ink/ink4481.xml"/><Relationship Id="rId157" Type="http://schemas.openxmlformats.org/officeDocument/2006/relationships/image" Target="../media/image1462.png"/><Relationship Id="rId178" Type="http://schemas.openxmlformats.org/officeDocument/2006/relationships/customXml" Target="../ink/ink4502.xml"/><Relationship Id="rId301" Type="http://schemas.openxmlformats.org/officeDocument/2006/relationships/image" Target="../media/image1536.png"/><Relationship Id="rId322" Type="http://schemas.openxmlformats.org/officeDocument/2006/relationships/customXml" Target="../ink/ink4574.xml"/><Relationship Id="rId61" Type="http://schemas.openxmlformats.org/officeDocument/2006/relationships/image" Target="../media/image1416.png"/><Relationship Id="rId82" Type="http://schemas.openxmlformats.org/officeDocument/2006/relationships/customXml" Target="../ink/ink4454.xml"/><Relationship Id="rId199" Type="http://schemas.openxmlformats.org/officeDocument/2006/relationships/image" Target="../media/image1485.png"/><Relationship Id="rId203" Type="http://schemas.openxmlformats.org/officeDocument/2006/relationships/image" Target="../media/image1487.png"/><Relationship Id="rId19" Type="http://schemas.openxmlformats.org/officeDocument/2006/relationships/image" Target="../media/image1395.png"/><Relationship Id="rId224" Type="http://schemas.openxmlformats.org/officeDocument/2006/relationships/customXml" Target="../ink/ink4525.xml"/><Relationship Id="rId245" Type="http://schemas.openxmlformats.org/officeDocument/2006/relationships/image" Target="../media/image1508.png"/><Relationship Id="rId266" Type="http://schemas.openxmlformats.org/officeDocument/2006/relationships/customXml" Target="../ink/ink4546.xml"/><Relationship Id="rId287" Type="http://schemas.openxmlformats.org/officeDocument/2006/relationships/image" Target="../media/image1529.png"/><Relationship Id="rId30" Type="http://schemas.openxmlformats.org/officeDocument/2006/relationships/customXml" Target="../ink/ink4428.xml"/><Relationship Id="rId105" Type="http://schemas.openxmlformats.org/officeDocument/2006/relationships/image" Target="../media/image1438.png"/><Relationship Id="rId126" Type="http://schemas.openxmlformats.org/officeDocument/2006/relationships/customXml" Target="../ink/ink4476.xml"/><Relationship Id="rId147" Type="http://schemas.openxmlformats.org/officeDocument/2006/relationships/image" Target="../media/image1459.png"/><Relationship Id="rId168" Type="http://schemas.openxmlformats.org/officeDocument/2006/relationships/customXml" Target="../ink/ink4497.xml"/><Relationship Id="rId312" Type="http://schemas.openxmlformats.org/officeDocument/2006/relationships/customXml" Target="../ink/ink4569.xml"/><Relationship Id="rId333" Type="http://schemas.openxmlformats.org/officeDocument/2006/relationships/image" Target="../media/image1552.png"/><Relationship Id="rId51" Type="http://schemas.openxmlformats.org/officeDocument/2006/relationships/image" Target="../media/image1411.png"/><Relationship Id="rId72" Type="http://schemas.openxmlformats.org/officeDocument/2006/relationships/customXml" Target="../ink/ink4449.xml"/><Relationship Id="rId93" Type="http://schemas.openxmlformats.org/officeDocument/2006/relationships/image" Target="../media/image1432.png"/><Relationship Id="rId189" Type="http://schemas.openxmlformats.org/officeDocument/2006/relationships/image" Target="../media/image1480.png"/><Relationship Id="rId3" Type="http://schemas.openxmlformats.org/officeDocument/2006/relationships/image" Target="../media/image1387.png"/><Relationship Id="rId214" Type="http://schemas.openxmlformats.org/officeDocument/2006/relationships/customXml" Target="../ink/ink4520.xml"/><Relationship Id="rId235" Type="http://schemas.openxmlformats.org/officeDocument/2006/relationships/image" Target="../media/image1503.png"/><Relationship Id="rId256" Type="http://schemas.openxmlformats.org/officeDocument/2006/relationships/customXml" Target="../ink/ink4541.xml"/><Relationship Id="rId277" Type="http://schemas.openxmlformats.org/officeDocument/2006/relationships/image" Target="../media/image1524.png"/><Relationship Id="rId298" Type="http://schemas.openxmlformats.org/officeDocument/2006/relationships/customXml" Target="../ink/ink4562.xml"/><Relationship Id="rId116" Type="http://schemas.openxmlformats.org/officeDocument/2006/relationships/customXml" Target="../ink/ink4471.xml"/><Relationship Id="rId137" Type="http://schemas.openxmlformats.org/officeDocument/2006/relationships/image" Target="../media/image1454.png"/><Relationship Id="rId158" Type="http://schemas.openxmlformats.org/officeDocument/2006/relationships/customXml" Target="../ink/ink4492.xml"/><Relationship Id="rId302" Type="http://schemas.openxmlformats.org/officeDocument/2006/relationships/customXml" Target="../ink/ink4564.xml"/><Relationship Id="rId323" Type="http://schemas.openxmlformats.org/officeDocument/2006/relationships/image" Target="../media/image1547.png"/><Relationship Id="rId20" Type="http://schemas.openxmlformats.org/officeDocument/2006/relationships/customXml" Target="../ink/ink4423.xml"/><Relationship Id="rId41" Type="http://schemas.openxmlformats.org/officeDocument/2006/relationships/image" Target="../media/image1406.png"/><Relationship Id="rId62" Type="http://schemas.openxmlformats.org/officeDocument/2006/relationships/customXml" Target="../ink/ink4444.xml"/><Relationship Id="rId83" Type="http://schemas.openxmlformats.org/officeDocument/2006/relationships/image" Target="../media/image1427.png"/><Relationship Id="rId179" Type="http://schemas.openxmlformats.org/officeDocument/2006/relationships/image" Target="../media/image1475.png"/><Relationship Id="rId190" Type="http://schemas.openxmlformats.org/officeDocument/2006/relationships/customXml" Target="../ink/ink4508.xml"/><Relationship Id="rId204" Type="http://schemas.openxmlformats.org/officeDocument/2006/relationships/customXml" Target="../ink/ink4515.xml"/><Relationship Id="rId225" Type="http://schemas.openxmlformats.org/officeDocument/2006/relationships/image" Target="../media/image1498.png"/><Relationship Id="rId246" Type="http://schemas.openxmlformats.org/officeDocument/2006/relationships/customXml" Target="../ink/ink4536.xml"/><Relationship Id="rId267" Type="http://schemas.openxmlformats.org/officeDocument/2006/relationships/image" Target="../media/image1519.png"/><Relationship Id="rId288" Type="http://schemas.openxmlformats.org/officeDocument/2006/relationships/customXml" Target="../ink/ink4557.xml"/><Relationship Id="rId106" Type="http://schemas.openxmlformats.org/officeDocument/2006/relationships/customXml" Target="../ink/ink4466.xml"/><Relationship Id="rId127" Type="http://schemas.openxmlformats.org/officeDocument/2006/relationships/image" Target="../media/image1449.png"/><Relationship Id="rId313" Type="http://schemas.openxmlformats.org/officeDocument/2006/relationships/image" Target="../media/image1542.png"/><Relationship Id="rId10" Type="http://schemas.openxmlformats.org/officeDocument/2006/relationships/customXml" Target="../ink/ink4418.xml"/><Relationship Id="rId31" Type="http://schemas.openxmlformats.org/officeDocument/2006/relationships/image" Target="../media/image1401.png"/><Relationship Id="rId52" Type="http://schemas.openxmlformats.org/officeDocument/2006/relationships/customXml" Target="../ink/ink4439.xml"/><Relationship Id="rId73" Type="http://schemas.openxmlformats.org/officeDocument/2006/relationships/image" Target="../media/image1422.png"/><Relationship Id="rId94" Type="http://schemas.openxmlformats.org/officeDocument/2006/relationships/customXml" Target="../ink/ink4460.xml"/><Relationship Id="rId148" Type="http://schemas.openxmlformats.org/officeDocument/2006/relationships/customXml" Target="../ink/ink4487.xml"/><Relationship Id="rId169" Type="http://schemas.openxmlformats.org/officeDocument/2006/relationships/image" Target="../media/image1470.png"/><Relationship Id="rId334" Type="http://schemas.openxmlformats.org/officeDocument/2006/relationships/customXml" Target="../ink/ink4580.xml"/><Relationship Id="rId4" Type="http://schemas.openxmlformats.org/officeDocument/2006/relationships/customXml" Target="../ink/ink4415.xml"/><Relationship Id="rId180" Type="http://schemas.openxmlformats.org/officeDocument/2006/relationships/customXml" Target="../ink/ink4503.xml"/><Relationship Id="rId215" Type="http://schemas.openxmlformats.org/officeDocument/2006/relationships/image" Target="../media/image1493.png"/><Relationship Id="rId236" Type="http://schemas.openxmlformats.org/officeDocument/2006/relationships/customXml" Target="../ink/ink4531.xml"/><Relationship Id="rId257" Type="http://schemas.openxmlformats.org/officeDocument/2006/relationships/image" Target="../media/image1514.png"/><Relationship Id="rId278" Type="http://schemas.openxmlformats.org/officeDocument/2006/relationships/customXml" Target="../ink/ink4552.xml"/><Relationship Id="rId303" Type="http://schemas.openxmlformats.org/officeDocument/2006/relationships/image" Target="../media/image1537.png"/><Relationship Id="rId42" Type="http://schemas.openxmlformats.org/officeDocument/2006/relationships/customXml" Target="../ink/ink4434.xml"/><Relationship Id="rId84" Type="http://schemas.openxmlformats.org/officeDocument/2006/relationships/customXml" Target="../ink/ink4455.xml"/><Relationship Id="rId138" Type="http://schemas.openxmlformats.org/officeDocument/2006/relationships/customXml" Target="../ink/ink4482.xml"/><Relationship Id="rId191" Type="http://schemas.openxmlformats.org/officeDocument/2006/relationships/image" Target="../media/image1481.png"/><Relationship Id="rId205" Type="http://schemas.openxmlformats.org/officeDocument/2006/relationships/image" Target="../media/image1488.png"/><Relationship Id="rId247" Type="http://schemas.openxmlformats.org/officeDocument/2006/relationships/image" Target="../media/image1509.png"/><Relationship Id="rId107" Type="http://schemas.openxmlformats.org/officeDocument/2006/relationships/image" Target="../media/image1439.png"/><Relationship Id="rId289" Type="http://schemas.openxmlformats.org/officeDocument/2006/relationships/image" Target="../media/image1530.png"/><Relationship Id="rId11" Type="http://schemas.openxmlformats.org/officeDocument/2006/relationships/image" Target="../media/image1391.png"/><Relationship Id="rId53" Type="http://schemas.openxmlformats.org/officeDocument/2006/relationships/image" Target="../media/image1412.png"/><Relationship Id="rId149" Type="http://schemas.openxmlformats.org/officeDocument/2006/relationships/image" Target="../media/image1460.png"/><Relationship Id="rId314" Type="http://schemas.openxmlformats.org/officeDocument/2006/relationships/customXml" Target="../ink/ink4570.xml"/><Relationship Id="rId95" Type="http://schemas.openxmlformats.org/officeDocument/2006/relationships/image" Target="../media/image1433.png"/><Relationship Id="rId160" Type="http://schemas.openxmlformats.org/officeDocument/2006/relationships/customXml" Target="../ink/ink4493.xml"/><Relationship Id="rId216" Type="http://schemas.openxmlformats.org/officeDocument/2006/relationships/customXml" Target="../ink/ink4521.xml"/><Relationship Id="rId258" Type="http://schemas.openxmlformats.org/officeDocument/2006/relationships/customXml" Target="../ink/ink4542.xml"/><Relationship Id="rId22" Type="http://schemas.openxmlformats.org/officeDocument/2006/relationships/customXml" Target="../ink/ink4424.xml"/><Relationship Id="rId64" Type="http://schemas.openxmlformats.org/officeDocument/2006/relationships/customXml" Target="../ink/ink4445.xml"/><Relationship Id="rId118" Type="http://schemas.openxmlformats.org/officeDocument/2006/relationships/customXml" Target="../ink/ink4472.xml"/><Relationship Id="rId325" Type="http://schemas.openxmlformats.org/officeDocument/2006/relationships/image" Target="../media/image1548.png"/><Relationship Id="rId171" Type="http://schemas.openxmlformats.org/officeDocument/2006/relationships/image" Target="../media/image1471.png"/><Relationship Id="rId227" Type="http://schemas.openxmlformats.org/officeDocument/2006/relationships/image" Target="../media/image1499.png"/><Relationship Id="rId269" Type="http://schemas.openxmlformats.org/officeDocument/2006/relationships/image" Target="../media/image1520.png"/><Relationship Id="rId33" Type="http://schemas.openxmlformats.org/officeDocument/2006/relationships/image" Target="../media/image1402.png"/><Relationship Id="rId129" Type="http://schemas.openxmlformats.org/officeDocument/2006/relationships/image" Target="../media/image1450.png"/><Relationship Id="rId280" Type="http://schemas.openxmlformats.org/officeDocument/2006/relationships/customXml" Target="../ink/ink4553.xml"/><Relationship Id="rId75" Type="http://schemas.openxmlformats.org/officeDocument/2006/relationships/image" Target="../media/image1423.png"/><Relationship Id="rId140" Type="http://schemas.openxmlformats.org/officeDocument/2006/relationships/customXml" Target="../ink/ink4483.xml"/><Relationship Id="rId182" Type="http://schemas.openxmlformats.org/officeDocument/2006/relationships/customXml" Target="../ink/ink4504.xml"/><Relationship Id="rId6" Type="http://schemas.openxmlformats.org/officeDocument/2006/relationships/customXml" Target="../ink/ink4416.xml"/><Relationship Id="rId238" Type="http://schemas.openxmlformats.org/officeDocument/2006/relationships/customXml" Target="../ink/ink4532.xml"/><Relationship Id="rId291" Type="http://schemas.openxmlformats.org/officeDocument/2006/relationships/image" Target="../media/image1531.png"/><Relationship Id="rId305" Type="http://schemas.openxmlformats.org/officeDocument/2006/relationships/image" Target="../media/image1538.png"/><Relationship Id="rId44" Type="http://schemas.openxmlformats.org/officeDocument/2006/relationships/customXml" Target="../ink/ink4435.xml"/><Relationship Id="rId86" Type="http://schemas.openxmlformats.org/officeDocument/2006/relationships/customXml" Target="../ink/ink4456.xml"/><Relationship Id="rId151" Type="http://schemas.openxmlformats.org/officeDocument/2006/relationships/image" Target="../media/image1463.png"/><Relationship Id="rId193" Type="http://schemas.openxmlformats.org/officeDocument/2006/relationships/image" Target="../media/image1482.png"/><Relationship Id="rId207" Type="http://schemas.openxmlformats.org/officeDocument/2006/relationships/image" Target="../media/image1489.png"/><Relationship Id="rId249" Type="http://schemas.openxmlformats.org/officeDocument/2006/relationships/image" Target="../media/image1510.png"/><Relationship Id="rId13" Type="http://schemas.openxmlformats.org/officeDocument/2006/relationships/image" Target="../media/image1392.png"/><Relationship Id="rId109" Type="http://schemas.openxmlformats.org/officeDocument/2006/relationships/image" Target="../media/image1440.png"/><Relationship Id="rId260" Type="http://schemas.openxmlformats.org/officeDocument/2006/relationships/customXml" Target="../ink/ink4543.xml"/><Relationship Id="rId316" Type="http://schemas.openxmlformats.org/officeDocument/2006/relationships/customXml" Target="../ink/ink4571.xml"/><Relationship Id="rId55" Type="http://schemas.openxmlformats.org/officeDocument/2006/relationships/image" Target="../media/image1413.png"/><Relationship Id="rId97" Type="http://schemas.openxmlformats.org/officeDocument/2006/relationships/image" Target="../media/image1434.png"/><Relationship Id="rId120" Type="http://schemas.openxmlformats.org/officeDocument/2006/relationships/customXml" Target="../ink/ink4473.xml"/><Relationship Id="rId162" Type="http://schemas.openxmlformats.org/officeDocument/2006/relationships/customXml" Target="../ink/ink4494.xml"/><Relationship Id="rId218" Type="http://schemas.openxmlformats.org/officeDocument/2006/relationships/customXml" Target="../ink/ink4522.xml"/><Relationship Id="rId271" Type="http://schemas.openxmlformats.org/officeDocument/2006/relationships/image" Target="../media/image1521.png"/></Relationships>
</file>

<file path=ppt/slides/_rels/slide76.xml.rels><?xml version="1.0" encoding="UTF-8" standalone="yes"?>
<Relationships xmlns="http://schemas.openxmlformats.org/package/2006/relationships"><Relationship Id="rId26" Type="http://schemas.openxmlformats.org/officeDocument/2006/relationships/customXml" Target="../ink/ink4593.xml"/><Relationship Id="rId21" Type="http://schemas.openxmlformats.org/officeDocument/2006/relationships/image" Target="../media/image1563.png"/><Relationship Id="rId34" Type="http://schemas.openxmlformats.org/officeDocument/2006/relationships/customXml" Target="../ink/ink4597.xml"/><Relationship Id="rId42" Type="http://schemas.openxmlformats.org/officeDocument/2006/relationships/customXml" Target="../ink/ink4601.xml"/><Relationship Id="rId47" Type="http://schemas.openxmlformats.org/officeDocument/2006/relationships/image" Target="../media/image1576.png"/><Relationship Id="rId50" Type="http://schemas.openxmlformats.org/officeDocument/2006/relationships/customXml" Target="../ink/ink4605.xml"/><Relationship Id="rId55" Type="http://schemas.openxmlformats.org/officeDocument/2006/relationships/image" Target="../media/image1580.png"/><Relationship Id="rId63" Type="http://schemas.openxmlformats.org/officeDocument/2006/relationships/image" Target="../media/image1584.png"/><Relationship Id="rId7" Type="http://schemas.openxmlformats.org/officeDocument/2006/relationships/image" Target="../media/image1556.png"/><Relationship Id="rId2" Type="http://schemas.openxmlformats.org/officeDocument/2006/relationships/customXml" Target="../ink/ink4581.xml"/><Relationship Id="rId16" Type="http://schemas.openxmlformats.org/officeDocument/2006/relationships/customXml" Target="../ink/ink4588.xml"/><Relationship Id="rId29" Type="http://schemas.openxmlformats.org/officeDocument/2006/relationships/image" Target="../media/image1567.png"/><Relationship Id="rId11" Type="http://schemas.openxmlformats.org/officeDocument/2006/relationships/image" Target="../media/image1558.png"/><Relationship Id="rId24" Type="http://schemas.openxmlformats.org/officeDocument/2006/relationships/customXml" Target="../ink/ink4592.xml"/><Relationship Id="rId32" Type="http://schemas.openxmlformats.org/officeDocument/2006/relationships/customXml" Target="../ink/ink4596.xml"/><Relationship Id="rId37" Type="http://schemas.openxmlformats.org/officeDocument/2006/relationships/image" Target="../media/image1571.png"/><Relationship Id="rId40" Type="http://schemas.openxmlformats.org/officeDocument/2006/relationships/customXml" Target="../ink/ink4600.xml"/><Relationship Id="rId45" Type="http://schemas.openxmlformats.org/officeDocument/2006/relationships/image" Target="../media/image1575.png"/><Relationship Id="rId53" Type="http://schemas.openxmlformats.org/officeDocument/2006/relationships/image" Target="../media/image1579.png"/><Relationship Id="rId58" Type="http://schemas.openxmlformats.org/officeDocument/2006/relationships/customXml" Target="../ink/ink4609.xml"/><Relationship Id="rId66" Type="http://schemas.openxmlformats.org/officeDocument/2006/relationships/customXml" Target="../ink/ink4613.xml"/><Relationship Id="rId5" Type="http://schemas.openxmlformats.org/officeDocument/2006/relationships/image" Target="../media/image1555.png"/><Relationship Id="rId61" Type="http://schemas.openxmlformats.org/officeDocument/2006/relationships/image" Target="../media/image1583.png"/><Relationship Id="rId19" Type="http://schemas.openxmlformats.org/officeDocument/2006/relationships/image" Target="../media/image1562.png"/><Relationship Id="rId14" Type="http://schemas.openxmlformats.org/officeDocument/2006/relationships/customXml" Target="../ink/ink4587.xml"/><Relationship Id="rId22" Type="http://schemas.openxmlformats.org/officeDocument/2006/relationships/customXml" Target="../ink/ink4591.xml"/><Relationship Id="rId27" Type="http://schemas.openxmlformats.org/officeDocument/2006/relationships/image" Target="../media/image1566.png"/><Relationship Id="rId30" Type="http://schemas.openxmlformats.org/officeDocument/2006/relationships/customXml" Target="../ink/ink4595.xml"/><Relationship Id="rId35" Type="http://schemas.openxmlformats.org/officeDocument/2006/relationships/image" Target="../media/image1570.png"/><Relationship Id="rId43" Type="http://schemas.openxmlformats.org/officeDocument/2006/relationships/image" Target="../media/image1574.png"/><Relationship Id="rId48" Type="http://schemas.openxmlformats.org/officeDocument/2006/relationships/customXml" Target="../ink/ink4604.xml"/><Relationship Id="rId56" Type="http://schemas.openxmlformats.org/officeDocument/2006/relationships/customXml" Target="../ink/ink4608.xml"/><Relationship Id="rId64" Type="http://schemas.openxmlformats.org/officeDocument/2006/relationships/customXml" Target="../ink/ink4612.xml"/><Relationship Id="rId8" Type="http://schemas.openxmlformats.org/officeDocument/2006/relationships/customXml" Target="../ink/ink4584.xml"/><Relationship Id="rId51" Type="http://schemas.openxmlformats.org/officeDocument/2006/relationships/image" Target="../media/image1578.png"/><Relationship Id="rId3" Type="http://schemas.openxmlformats.org/officeDocument/2006/relationships/image" Target="../media/image1554.png"/><Relationship Id="rId12" Type="http://schemas.openxmlformats.org/officeDocument/2006/relationships/customXml" Target="../ink/ink4586.xml"/><Relationship Id="rId17" Type="http://schemas.openxmlformats.org/officeDocument/2006/relationships/image" Target="../media/image1561.png"/><Relationship Id="rId25" Type="http://schemas.openxmlformats.org/officeDocument/2006/relationships/image" Target="../media/image1565.png"/><Relationship Id="rId33" Type="http://schemas.openxmlformats.org/officeDocument/2006/relationships/image" Target="../media/image1569.png"/><Relationship Id="rId38" Type="http://schemas.openxmlformats.org/officeDocument/2006/relationships/customXml" Target="../ink/ink4599.xml"/><Relationship Id="rId46" Type="http://schemas.openxmlformats.org/officeDocument/2006/relationships/customXml" Target="../ink/ink4603.xml"/><Relationship Id="rId59" Type="http://schemas.openxmlformats.org/officeDocument/2006/relationships/image" Target="../media/image1582.png"/><Relationship Id="rId67" Type="http://schemas.openxmlformats.org/officeDocument/2006/relationships/image" Target="../media/image1586.png"/><Relationship Id="rId20" Type="http://schemas.openxmlformats.org/officeDocument/2006/relationships/customXml" Target="../ink/ink4590.xml"/><Relationship Id="rId41" Type="http://schemas.openxmlformats.org/officeDocument/2006/relationships/image" Target="../media/image1573.png"/><Relationship Id="rId54" Type="http://schemas.openxmlformats.org/officeDocument/2006/relationships/customXml" Target="../ink/ink4607.xml"/><Relationship Id="rId62" Type="http://schemas.openxmlformats.org/officeDocument/2006/relationships/customXml" Target="../ink/ink4611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583.xml"/><Relationship Id="rId15" Type="http://schemas.openxmlformats.org/officeDocument/2006/relationships/image" Target="../media/image1560.png"/><Relationship Id="rId23" Type="http://schemas.openxmlformats.org/officeDocument/2006/relationships/image" Target="../media/image1564.png"/><Relationship Id="rId28" Type="http://schemas.openxmlformats.org/officeDocument/2006/relationships/customXml" Target="../ink/ink4594.xml"/><Relationship Id="rId36" Type="http://schemas.openxmlformats.org/officeDocument/2006/relationships/customXml" Target="../ink/ink4598.xml"/><Relationship Id="rId49" Type="http://schemas.openxmlformats.org/officeDocument/2006/relationships/image" Target="../media/image1577.png"/><Relationship Id="rId57" Type="http://schemas.openxmlformats.org/officeDocument/2006/relationships/image" Target="../media/image1581.png"/><Relationship Id="rId10" Type="http://schemas.openxmlformats.org/officeDocument/2006/relationships/customXml" Target="../ink/ink4585.xml"/><Relationship Id="rId31" Type="http://schemas.openxmlformats.org/officeDocument/2006/relationships/image" Target="../media/image1568.png"/><Relationship Id="rId44" Type="http://schemas.openxmlformats.org/officeDocument/2006/relationships/customXml" Target="../ink/ink4602.xml"/><Relationship Id="rId52" Type="http://schemas.openxmlformats.org/officeDocument/2006/relationships/customXml" Target="../ink/ink4606.xml"/><Relationship Id="rId60" Type="http://schemas.openxmlformats.org/officeDocument/2006/relationships/customXml" Target="../ink/ink4610.xml"/><Relationship Id="rId65" Type="http://schemas.openxmlformats.org/officeDocument/2006/relationships/image" Target="../media/image1585.png"/><Relationship Id="rId4" Type="http://schemas.openxmlformats.org/officeDocument/2006/relationships/customXml" Target="../ink/ink4582.xml"/><Relationship Id="rId9" Type="http://schemas.openxmlformats.org/officeDocument/2006/relationships/image" Target="../media/image1557.png"/><Relationship Id="rId13" Type="http://schemas.openxmlformats.org/officeDocument/2006/relationships/image" Target="../media/image1559.png"/><Relationship Id="rId18" Type="http://schemas.openxmlformats.org/officeDocument/2006/relationships/customXml" Target="../ink/ink4589.xml"/><Relationship Id="rId39" Type="http://schemas.openxmlformats.org/officeDocument/2006/relationships/image" Target="../media/image1572.png"/></Relationships>
</file>

<file path=ppt/slides/_rels/slide77.xml.rels><?xml version="1.0" encoding="UTF-8" standalone="yes"?>
<Relationships xmlns="http://schemas.openxmlformats.org/package/2006/relationships"><Relationship Id="rId26" Type="http://schemas.openxmlformats.org/officeDocument/2006/relationships/customXml" Target="../ink/ink4626.xml"/><Relationship Id="rId21" Type="http://schemas.openxmlformats.org/officeDocument/2006/relationships/image" Target="../media/image1563.png"/><Relationship Id="rId42" Type="http://schemas.openxmlformats.org/officeDocument/2006/relationships/customXml" Target="../ink/ink4634.xml"/><Relationship Id="rId47" Type="http://schemas.openxmlformats.org/officeDocument/2006/relationships/image" Target="../media/image1576.png"/><Relationship Id="rId63" Type="http://schemas.openxmlformats.org/officeDocument/2006/relationships/image" Target="../media/image1584.png"/><Relationship Id="rId68" Type="http://schemas.openxmlformats.org/officeDocument/2006/relationships/customXml" Target="../ink/ink4647.xml"/><Relationship Id="rId84" Type="http://schemas.openxmlformats.org/officeDocument/2006/relationships/customXml" Target="../ink/ink4655.xml"/><Relationship Id="rId16" Type="http://schemas.openxmlformats.org/officeDocument/2006/relationships/customXml" Target="../ink/ink4621.xml"/><Relationship Id="rId11" Type="http://schemas.openxmlformats.org/officeDocument/2006/relationships/image" Target="../media/image1558.png"/><Relationship Id="rId32" Type="http://schemas.openxmlformats.org/officeDocument/2006/relationships/customXml" Target="../ink/ink4629.xml"/><Relationship Id="rId37" Type="http://schemas.openxmlformats.org/officeDocument/2006/relationships/image" Target="../media/image1571.png"/><Relationship Id="rId53" Type="http://schemas.openxmlformats.org/officeDocument/2006/relationships/image" Target="../media/image1579.png"/><Relationship Id="rId58" Type="http://schemas.openxmlformats.org/officeDocument/2006/relationships/customXml" Target="../ink/ink4642.xml"/><Relationship Id="rId74" Type="http://schemas.openxmlformats.org/officeDocument/2006/relationships/customXml" Target="../ink/ink4650.xml"/><Relationship Id="rId79" Type="http://schemas.openxmlformats.org/officeDocument/2006/relationships/image" Target="../media/image80.png"/><Relationship Id="rId5" Type="http://schemas.openxmlformats.org/officeDocument/2006/relationships/image" Target="../media/image1555.png"/><Relationship Id="rId19" Type="http://schemas.openxmlformats.org/officeDocument/2006/relationships/image" Target="../media/image1562.png"/><Relationship Id="rId14" Type="http://schemas.openxmlformats.org/officeDocument/2006/relationships/customXml" Target="../ink/ink4620.xml"/><Relationship Id="rId22" Type="http://schemas.openxmlformats.org/officeDocument/2006/relationships/customXml" Target="../ink/ink4624.xml"/><Relationship Id="rId27" Type="http://schemas.openxmlformats.org/officeDocument/2006/relationships/image" Target="../media/image1566.png"/><Relationship Id="rId30" Type="http://schemas.openxmlformats.org/officeDocument/2006/relationships/customXml" Target="../ink/ink4628.xml"/><Relationship Id="rId35" Type="http://schemas.openxmlformats.org/officeDocument/2006/relationships/image" Target="../media/image1570.png"/><Relationship Id="rId43" Type="http://schemas.openxmlformats.org/officeDocument/2006/relationships/image" Target="../media/image1574.png"/><Relationship Id="rId48" Type="http://schemas.openxmlformats.org/officeDocument/2006/relationships/customXml" Target="../ink/ink4637.xml"/><Relationship Id="rId56" Type="http://schemas.openxmlformats.org/officeDocument/2006/relationships/customXml" Target="../ink/ink4641.xml"/><Relationship Id="rId64" Type="http://schemas.openxmlformats.org/officeDocument/2006/relationships/customXml" Target="../ink/ink4645.xml"/><Relationship Id="rId69" Type="http://schemas.openxmlformats.org/officeDocument/2006/relationships/image" Target="../media/image30.png"/><Relationship Id="rId77" Type="http://schemas.openxmlformats.org/officeDocument/2006/relationships/image" Target="../media/image70.png"/><Relationship Id="rId8" Type="http://schemas.openxmlformats.org/officeDocument/2006/relationships/customXml" Target="../ink/ink4617.xml"/><Relationship Id="rId51" Type="http://schemas.openxmlformats.org/officeDocument/2006/relationships/image" Target="../media/image1578.png"/><Relationship Id="rId72" Type="http://schemas.openxmlformats.org/officeDocument/2006/relationships/customXml" Target="../ink/ink4649.xml"/><Relationship Id="rId80" Type="http://schemas.openxmlformats.org/officeDocument/2006/relationships/customXml" Target="../ink/ink4653.xml"/><Relationship Id="rId85" Type="http://schemas.openxmlformats.org/officeDocument/2006/relationships/image" Target="../media/image110.png"/><Relationship Id="rId3" Type="http://schemas.openxmlformats.org/officeDocument/2006/relationships/image" Target="../media/image1554.png"/><Relationship Id="rId12" Type="http://schemas.openxmlformats.org/officeDocument/2006/relationships/customXml" Target="../ink/ink4619.xml"/><Relationship Id="rId17" Type="http://schemas.openxmlformats.org/officeDocument/2006/relationships/image" Target="../media/image1561.png"/><Relationship Id="rId25" Type="http://schemas.openxmlformats.org/officeDocument/2006/relationships/image" Target="../media/image1565.png"/><Relationship Id="rId33" Type="http://schemas.openxmlformats.org/officeDocument/2006/relationships/image" Target="../media/image1569.png"/><Relationship Id="rId38" Type="http://schemas.openxmlformats.org/officeDocument/2006/relationships/customXml" Target="../ink/ink4632.xml"/><Relationship Id="rId46" Type="http://schemas.openxmlformats.org/officeDocument/2006/relationships/customXml" Target="../ink/ink4636.xml"/><Relationship Id="rId59" Type="http://schemas.openxmlformats.org/officeDocument/2006/relationships/image" Target="../media/image1582.png"/><Relationship Id="rId67" Type="http://schemas.openxmlformats.org/officeDocument/2006/relationships/image" Target="../media/image1586.png"/><Relationship Id="rId20" Type="http://schemas.openxmlformats.org/officeDocument/2006/relationships/customXml" Target="../ink/ink4623.xml"/><Relationship Id="rId41" Type="http://schemas.openxmlformats.org/officeDocument/2006/relationships/image" Target="../media/image1573.png"/><Relationship Id="rId54" Type="http://schemas.openxmlformats.org/officeDocument/2006/relationships/customXml" Target="../ink/ink4640.xml"/><Relationship Id="rId62" Type="http://schemas.openxmlformats.org/officeDocument/2006/relationships/customXml" Target="../ink/ink4644.xml"/><Relationship Id="rId70" Type="http://schemas.openxmlformats.org/officeDocument/2006/relationships/customXml" Target="../ink/ink4648.xml"/><Relationship Id="rId75" Type="http://schemas.openxmlformats.org/officeDocument/2006/relationships/image" Target="../media/image60.png"/><Relationship Id="rId83" Type="http://schemas.openxmlformats.org/officeDocument/2006/relationships/image" Target="../media/image100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616.xml"/><Relationship Id="rId15" Type="http://schemas.openxmlformats.org/officeDocument/2006/relationships/image" Target="../media/image1560.png"/><Relationship Id="rId23" Type="http://schemas.openxmlformats.org/officeDocument/2006/relationships/image" Target="../media/image1564.png"/><Relationship Id="rId28" Type="http://schemas.openxmlformats.org/officeDocument/2006/relationships/customXml" Target="../ink/ink4627.xml"/><Relationship Id="rId36" Type="http://schemas.openxmlformats.org/officeDocument/2006/relationships/customXml" Target="../ink/ink4631.xml"/><Relationship Id="rId49" Type="http://schemas.openxmlformats.org/officeDocument/2006/relationships/image" Target="../media/image1577.png"/><Relationship Id="rId57" Type="http://schemas.openxmlformats.org/officeDocument/2006/relationships/image" Target="../media/image1581.png"/><Relationship Id="rId10" Type="http://schemas.openxmlformats.org/officeDocument/2006/relationships/customXml" Target="../ink/ink4618.xml"/><Relationship Id="rId31" Type="http://schemas.openxmlformats.org/officeDocument/2006/relationships/image" Target="../media/image1568.png"/><Relationship Id="rId44" Type="http://schemas.openxmlformats.org/officeDocument/2006/relationships/customXml" Target="../ink/ink4635.xml"/><Relationship Id="rId52" Type="http://schemas.openxmlformats.org/officeDocument/2006/relationships/customXml" Target="../ink/ink4639.xml"/><Relationship Id="rId60" Type="http://schemas.openxmlformats.org/officeDocument/2006/relationships/customXml" Target="../ink/ink4643.xml"/><Relationship Id="rId65" Type="http://schemas.openxmlformats.org/officeDocument/2006/relationships/image" Target="../media/image1585.png"/><Relationship Id="rId73" Type="http://schemas.openxmlformats.org/officeDocument/2006/relationships/image" Target="../media/image50.png"/><Relationship Id="rId78" Type="http://schemas.openxmlformats.org/officeDocument/2006/relationships/customXml" Target="../ink/ink4652.xml"/><Relationship Id="rId81" Type="http://schemas.openxmlformats.org/officeDocument/2006/relationships/image" Target="../media/image90.png"/><Relationship Id="rId4" Type="http://schemas.openxmlformats.org/officeDocument/2006/relationships/customXml" Target="../ink/ink4615.xml"/><Relationship Id="rId9" Type="http://schemas.openxmlformats.org/officeDocument/2006/relationships/image" Target="../media/image1557.png"/><Relationship Id="rId13" Type="http://schemas.openxmlformats.org/officeDocument/2006/relationships/image" Target="../media/image1559.png"/><Relationship Id="rId18" Type="http://schemas.openxmlformats.org/officeDocument/2006/relationships/customXml" Target="../ink/ink4622.xml"/><Relationship Id="rId39" Type="http://schemas.openxmlformats.org/officeDocument/2006/relationships/image" Target="../media/image1572.png"/><Relationship Id="rId34" Type="http://schemas.openxmlformats.org/officeDocument/2006/relationships/customXml" Target="../ink/ink4630.xml"/><Relationship Id="rId50" Type="http://schemas.openxmlformats.org/officeDocument/2006/relationships/customXml" Target="../ink/ink4638.xml"/><Relationship Id="rId55" Type="http://schemas.openxmlformats.org/officeDocument/2006/relationships/image" Target="../media/image1580.png"/><Relationship Id="rId76" Type="http://schemas.openxmlformats.org/officeDocument/2006/relationships/customXml" Target="../ink/ink4651.xml"/><Relationship Id="rId7" Type="http://schemas.openxmlformats.org/officeDocument/2006/relationships/image" Target="../media/image1556.png"/><Relationship Id="rId71" Type="http://schemas.openxmlformats.org/officeDocument/2006/relationships/image" Target="../media/image40.png"/><Relationship Id="rId2" Type="http://schemas.openxmlformats.org/officeDocument/2006/relationships/customXml" Target="../ink/ink4614.xml"/><Relationship Id="rId29" Type="http://schemas.openxmlformats.org/officeDocument/2006/relationships/image" Target="../media/image1567.png"/><Relationship Id="rId24" Type="http://schemas.openxmlformats.org/officeDocument/2006/relationships/customXml" Target="../ink/ink4625.xml"/><Relationship Id="rId40" Type="http://schemas.openxmlformats.org/officeDocument/2006/relationships/customXml" Target="../ink/ink4633.xml"/><Relationship Id="rId45" Type="http://schemas.openxmlformats.org/officeDocument/2006/relationships/image" Target="../media/image1575.png"/><Relationship Id="rId66" Type="http://schemas.openxmlformats.org/officeDocument/2006/relationships/customXml" Target="../ink/ink4646.xml"/><Relationship Id="rId61" Type="http://schemas.openxmlformats.org/officeDocument/2006/relationships/image" Target="../media/image1583.png"/><Relationship Id="rId82" Type="http://schemas.openxmlformats.org/officeDocument/2006/relationships/customXml" Target="../ink/ink4654.xml"/></Relationships>
</file>

<file path=ppt/slides/_rels/slide78.xml.rels><?xml version="1.0" encoding="UTF-8" standalone="yes"?>
<Relationships xmlns="http://schemas.openxmlformats.org/package/2006/relationships"><Relationship Id="rId26" Type="http://schemas.openxmlformats.org/officeDocument/2006/relationships/customXml" Target="../ink/ink4668.xml"/><Relationship Id="rId21" Type="http://schemas.openxmlformats.org/officeDocument/2006/relationships/image" Target="../media/image1563.png"/><Relationship Id="rId42" Type="http://schemas.openxmlformats.org/officeDocument/2006/relationships/customXml" Target="../ink/ink4676.xml"/><Relationship Id="rId47" Type="http://schemas.openxmlformats.org/officeDocument/2006/relationships/image" Target="../media/image1576.png"/><Relationship Id="rId63" Type="http://schemas.openxmlformats.org/officeDocument/2006/relationships/image" Target="../media/image1584.png"/><Relationship Id="rId68" Type="http://schemas.openxmlformats.org/officeDocument/2006/relationships/customXml" Target="../ink/ink4689.xml"/><Relationship Id="rId84" Type="http://schemas.openxmlformats.org/officeDocument/2006/relationships/customXml" Target="../ink/ink4697.xml"/><Relationship Id="rId89" Type="http://schemas.openxmlformats.org/officeDocument/2006/relationships/image" Target="../media/image13.png"/><Relationship Id="rId16" Type="http://schemas.openxmlformats.org/officeDocument/2006/relationships/customXml" Target="../ink/ink4663.xml"/><Relationship Id="rId11" Type="http://schemas.openxmlformats.org/officeDocument/2006/relationships/image" Target="../media/image1558.png"/><Relationship Id="rId32" Type="http://schemas.openxmlformats.org/officeDocument/2006/relationships/customXml" Target="../ink/ink4671.xml"/><Relationship Id="rId37" Type="http://schemas.openxmlformats.org/officeDocument/2006/relationships/image" Target="../media/image1571.png"/><Relationship Id="rId53" Type="http://schemas.openxmlformats.org/officeDocument/2006/relationships/image" Target="../media/image1579.png"/><Relationship Id="rId58" Type="http://schemas.openxmlformats.org/officeDocument/2006/relationships/customXml" Target="../ink/ink4684.xml"/><Relationship Id="rId74" Type="http://schemas.openxmlformats.org/officeDocument/2006/relationships/customXml" Target="../ink/ink4692.xml"/><Relationship Id="rId79" Type="http://schemas.openxmlformats.org/officeDocument/2006/relationships/image" Target="../media/image80.png"/><Relationship Id="rId5" Type="http://schemas.openxmlformats.org/officeDocument/2006/relationships/image" Target="../media/image1555.png"/><Relationship Id="rId90" Type="http://schemas.openxmlformats.org/officeDocument/2006/relationships/customXml" Target="../ink/ink4700.xml"/><Relationship Id="rId95" Type="http://schemas.openxmlformats.org/officeDocument/2006/relationships/image" Target="../media/image16.png"/><Relationship Id="rId22" Type="http://schemas.openxmlformats.org/officeDocument/2006/relationships/customXml" Target="../ink/ink4666.xml"/><Relationship Id="rId27" Type="http://schemas.openxmlformats.org/officeDocument/2006/relationships/image" Target="../media/image1566.png"/><Relationship Id="rId43" Type="http://schemas.openxmlformats.org/officeDocument/2006/relationships/image" Target="../media/image1574.png"/><Relationship Id="rId48" Type="http://schemas.openxmlformats.org/officeDocument/2006/relationships/customXml" Target="../ink/ink4679.xml"/><Relationship Id="rId64" Type="http://schemas.openxmlformats.org/officeDocument/2006/relationships/customXml" Target="../ink/ink4687.xml"/><Relationship Id="rId69" Type="http://schemas.openxmlformats.org/officeDocument/2006/relationships/image" Target="../media/image30.png"/><Relationship Id="rId80" Type="http://schemas.openxmlformats.org/officeDocument/2006/relationships/customXml" Target="../ink/ink4695.xml"/><Relationship Id="rId85" Type="http://schemas.openxmlformats.org/officeDocument/2006/relationships/image" Target="../media/image110.png"/><Relationship Id="rId3" Type="http://schemas.openxmlformats.org/officeDocument/2006/relationships/image" Target="../media/image1554.png"/><Relationship Id="rId12" Type="http://schemas.openxmlformats.org/officeDocument/2006/relationships/customXml" Target="../ink/ink4661.xml"/><Relationship Id="rId17" Type="http://schemas.openxmlformats.org/officeDocument/2006/relationships/image" Target="../media/image1561.png"/><Relationship Id="rId25" Type="http://schemas.openxmlformats.org/officeDocument/2006/relationships/image" Target="../media/image1565.png"/><Relationship Id="rId33" Type="http://schemas.openxmlformats.org/officeDocument/2006/relationships/image" Target="../media/image1569.png"/><Relationship Id="rId38" Type="http://schemas.openxmlformats.org/officeDocument/2006/relationships/customXml" Target="../ink/ink4674.xml"/><Relationship Id="rId46" Type="http://schemas.openxmlformats.org/officeDocument/2006/relationships/customXml" Target="../ink/ink4678.xml"/><Relationship Id="rId59" Type="http://schemas.openxmlformats.org/officeDocument/2006/relationships/image" Target="../media/image1582.png"/><Relationship Id="rId67" Type="http://schemas.openxmlformats.org/officeDocument/2006/relationships/image" Target="../media/image1586.png"/><Relationship Id="rId20" Type="http://schemas.openxmlformats.org/officeDocument/2006/relationships/customXml" Target="../ink/ink4665.xml"/><Relationship Id="rId41" Type="http://schemas.openxmlformats.org/officeDocument/2006/relationships/image" Target="../media/image1573.png"/><Relationship Id="rId54" Type="http://schemas.openxmlformats.org/officeDocument/2006/relationships/customXml" Target="../ink/ink4682.xml"/><Relationship Id="rId62" Type="http://schemas.openxmlformats.org/officeDocument/2006/relationships/customXml" Target="../ink/ink4686.xml"/><Relationship Id="rId70" Type="http://schemas.openxmlformats.org/officeDocument/2006/relationships/customXml" Target="../ink/ink4690.xml"/><Relationship Id="rId75" Type="http://schemas.openxmlformats.org/officeDocument/2006/relationships/image" Target="../media/image60.png"/><Relationship Id="rId83" Type="http://schemas.openxmlformats.org/officeDocument/2006/relationships/image" Target="../media/image100.png"/><Relationship Id="rId88" Type="http://schemas.openxmlformats.org/officeDocument/2006/relationships/customXml" Target="../ink/ink4699.xml"/><Relationship Id="rId91" Type="http://schemas.openxmlformats.org/officeDocument/2006/relationships/image" Target="../media/image14.png"/><Relationship Id="rId96" Type="http://schemas.openxmlformats.org/officeDocument/2006/relationships/customXml" Target="../ink/ink4703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658.xml"/><Relationship Id="rId15" Type="http://schemas.openxmlformats.org/officeDocument/2006/relationships/image" Target="../media/image1560.png"/><Relationship Id="rId23" Type="http://schemas.openxmlformats.org/officeDocument/2006/relationships/image" Target="../media/image1564.png"/><Relationship Id="rId28" Type="http://schemas.openxmlformats.org/officeDocument/2006/relationships/customXml" Target="../ink/ink4669.xml"/><Relationship Id="rId36" Type="http://schemas.openxmlformats.org/officeDocument/2006/relationships/customXml" Target="../ink/ink4673.xml"/><Relationship Id="rId49" Type="http://schemas.openxmlformats.org/officeDocument/2006/relationships/image" Target="../media/image1577.png"/><Relationship Id="rId57" Type="http://schemas.openxmlformats.org/officeDocument/2006/relationships/image" Target="../media/image1581.png"/><Relationship Id="rId10" Type="http://schemas.openxmlformats.org/officeDocument/2006/relationships/customXml" Target="../ink/ink4660.xml"/><Relationship Id="rId31" Type="http://schemas.openxmlformats.org/officeDocument/2006/relationships/image" Target="../media/image1568.png"/><Relationship Id="rId44" Type="http://schemas.openxmlformats.org/officeDocument/2006/relationships/customXml" Target="../ink/ink4677.xml"/><Relationship Id="rId52" Type="http://schemas.openxmlformats.org/officeDocument/2006/relationships/customXml" Target="../ink/ink4681.xml"/><Relationship Id="rId60" Type="http://schemas.openxmlformats.org/officeDocument/2006/relationships/customXml" Target="../ink/ink4685.xml"/><Relationship Id="rId65" Type="http://schemas.openxmlformats.org/officeDocument/2006/relationships/image" Target="../media/image1585.png"/><Relationship Id="rId73" Type="http://schemas.openxmlformats.org/officeDocument/2006/relationships/image" Target="../media/image50.png"/><Relationship Id="rId78" Type="http://schemas.openxmlformats.org/officeDocument/2006/relationships/customXml" Target="../ink/ink4694.xml"/><Relationship Id="rId81" Type="http://schemas.openxmlformats.org/officeDocument/2006/relationships/image" Target="../media/image90.png"/><Relationship Id="rId86" Type="http://schemas.openxmlformats.org/officeDocument/2006/relationships/customXml" Target="../ink/ink4698.xml"/><Relationship Id="rId94" Type="http://schemas.openxmlformats.org/officeDocument/2006/relationships/customXml" Target="../ink/ink4702.xml"/><Relationship Id="rId4" Type="http://schemas.openxmlformats.org/officeDocument/2006/relationships/customXml" Target="../ink/ink4657.xml"/><Relationship Id="rId9" Type="http://schemas.openxmlformats.org/officeDocument/2006/relationships/image" Target="../media/image1557.png"/><Relationship Id="rId13" Type="http://schemas.openxmlformats.org/officeDocument/2006/relationships/image" Target="../media/image1559.png"/><Relationship Id="rId18" Type="http://schemas.openxmlformats.org/officeDocument/2006/relationships/customXml" Target="../ink/ink4664.xml"/><Relationship Id="rId39" Type="http://schemas.openxmlformats.org/officeDocument/2006/relationships/image" Target="../media/image1572.png"/><Relationship Id="rId34" Type="http://schemas.openxmlformats.org/officeDocument/2006/relationships/customXml" Target="../ink/ink4672.xml"/><Relationship Id="rId50" Type="http://schemas.openxmlformats.org/officeDocument/2006/relationships/customXml" Target="../ink/ink4680.xml"/><Relationship Id="rId55" Type="http://schemas.openxmlformats.org/officeDocument/2006/relationships/image" Target="../media/image1580.png"/><Relationship Id="rId76" Type="http://schemas.openxmlformats.org/officeDocument/2006/relationships/customXml" Target="../ink/ink4693.xml"/><Relationship Id="rId97" Type="http://schemas.openxmlformats.org/officeDocument/2006/relationships/image" Target="../media/image17.png"/><Relationship Id="rId7" Type="http://schemas.openxmlformats.org/officeDocument/2006/relationships/image" Target="../media/image1556.png"/><Relationship Id="rId71" Type="http://schemas.openxmlformats.org/officeDocument/2006/relationships/image" Target="../media/image40.png"/><Relationship Id="rId92" Type="http://schemas.openxmlformats.org/officeDocument/2006/relationships/customXml" Target="../ink/ink4701.xml"/><Relationship Id="rId2" Type="http://schemas.openxmlformats.org/officeDocument/2006/relationships/customXml" Target="../ink/ink4656.xml"/><Relationship Id="rId29" Type="http://schemas.openxmlformats.org/officeDocument/2006/relationships/image" Target="../media/image1567.png"/><Relationship Id="rId24" Type="http://schemas.openxmlformats.org/officeDocument/2006/relationships/customXml" Target="../ink/ink4667.xml"/><Relationship Id="rId40" Type="http://schemas.openxmlformats.org/officeDocument/2006/relationships/customXml" Target="../ink/ink4675.xml"/><Relationship Id="rId45" Type="http://schemas.openxmlformats.org/officeDocument/2006/relationships/image" Target="../media/image1575.png"/><Relationship Id="rId66" Type="http://schemas.openxmlformats.org/officeDocument/2006/relationships/customXml" Target="../ink/ink4688.xml"/><Relationship Id="rId87" Type="http://schemas.openxmlformats.org/officeDocument/2006/relationships/image" Target="../media/image12.png"/><Relationship Id="rId61" Type="http://schemas.openxmlformats.org/officeDocument/2006/relationships/image" Target="../media/image1583.png"/><Relationship Id="rId82" Type="http://schemas.openxmlformats.org/officeDocument/2006/relationships/customXml" Target="../ink/ink4696.xml"/><Relationship Id="rId19" Type="http://schemas.openxmlformats.org/officeDocument/2006/relationships/image" Target="../media/image1562.png"/><Relationship Id="rId14" Type="http://schemas.openxmlformats.org/officeDocument/2006/relationships/customXml" Target="../ink/ink4662.xml"/><Relationship Id="rId30" Type="http://schemas.openxmlformats.org/officeDocument/2006/relationships/customXml" Target="../ink/ink4670.xml"/><Relationship Id="rId35" Type="http://schemas.openxmlformats.org/officeDocument/2006/relationships/image" Target="../media/image1570.png"/><Relationship Id="rId56" Type="http://schemas.openxmlformats.org/officeDocument/2006/relationships/customXml" Target="../ink/ink4683.xml"/><Relationship Id="rId77" Type="http://schemas.openxmlformats.org/officeDocument/2006/relationships/image" Target="../media/image70.png"/><Relationship Id="rId8" Type="http://schemas.openxmlformats.org/officeDocument/2006/relationships/customXml" Target="../ink/ink4659.xml"/><Relationship Id="rId51" Type="http://schemas.openxmlformats.org/officeDocument/2006/relationships/image" Target="../media/image1578.png"/><Relationship Id="rId72" Type="http://schemas.openxmlformats.org/officeDocument/2006/relationships/customXml" Target="../ink/ink4691.xml"/><Relationship Id="rId93" Type="http://schemas.openxmlformats.org/officeDocument/2006/relationships/image" Target="../media/image15.png"/></Relationships>
</file>

<file path=ppt/slides/_rels/slide79.xml.rels><?xml version="1.0" encoding="UTF-8" standalone="yes"?>
<Relationships xmlns="http://schemas.openxmlformats.org/package/2006/relationships"><Relationship Id="rId26" Type="http://schemas.openxmlformats.org/officeDocument/2006/relationships/customXml" Target="../ink/ink4716.xml"/><Relationship Id="rId21" Type="http://schemas.openxmlformats.org/officeDocument/2006/relationships/image" Target="../media/image1563.png"/><Relationship Id="rId42" Type="http://schemas.openxmlformats.org/officeDocument/2006/relationships/customXml" Target="../ink/ink4724.xml"/><Relationship Id="rId47" Type="http://schemas.openxmlformats.org/officeDocument/2006/relationships/image" Target="../media/image1576.png"/><Relationship Id="rId63" Type="http://schemas.openxmlformats.org/officeDocument/2006/relationships/image" Target="../media/image1584.png"/><Relationship Id="rId68" Type="http://schemas.openxmlformats.org/officeDocument/2006/relationships/customXml" Target="../ink/ink4737.xml"/><Relationship Id="rId84" Type="http://schemas.openxmlformats.org/officeDocument/2006/relationships/customXml" Target="../ink/ink4745.xml"/><Relationship Id="rId89" Type="http://schemas.openxmlformats.org/officeDocument/2006/relationships/image" Target="../media/image13.png"/><Relationship Id="rId16" Type="http://schemas.openxmlformats.org/officeDocument/2006/relationships/customXml" Target="../ink/ink4711.xml"/><Relationship Id="rId107" Type="http://schemas.openxmlformats.org/officeDocument/2006/relationships/image" Target="../media/image22.png"/><Relationship Id="rId11" Type="http://schemas.openxmlformats.org/officeDocument/2006/relationships/image" Target="../media/image1558.png"/><Relationship Id="rId32" Type="http://schemas.openxmlformats.org/officeDocument/2006/relationships/customXml" Target="../ink/ink4719.xml"/><Relationship Id="rId37" Type="http://schemas.openxmlformats.org/officeDocument/2006/relationships/image" Target="../media/image1571.png"/><Relationship Id="rId53" Type="http://schemas.openxmlformats.org/officeDocument/2006/relationships/image" Target="../media/image1579.png"/><Relationship Id="rId58" Type="http://schemas.openxmlformats.org/officeDocument/2006/relationships/customXml" Target="../ink/ink4732.xml"/><Relationship Id="rId74" Type="http://schemas.openxmlformats.org/officeDocument/2006/relationships/customXml" Target="../ink/ink4740.xml"/><Relationship Id="rId79" Type="http://schemas.openxmlformats.org/officeDocument/2006/relationships/image" Target="../media/image80.png"/><Relationship Id="rId102" Type="http://schemas.openxmlformats.org/officeDocument/2006/relationships/customXml" Target="../ink/ink4754.xml"/><Relationship Id="rId5" Type="http://schemas.openxmlformats.org/officeDocument/2006/relationships/image" Target="../media/image1555.png"/><Relationship Id="rId90" Type="http://schemas.openxmlformats.org/officeDocument/2006/relationships/customXml" Target="../ink/ink4748.xml"/><Relationship Id="rId95" Type="http://schemas.openxmlformats.org/officeDocument/2006/relationships/image" Target="../media/image16.png"/><Relationship Id="rId22" Type="http://schemas.openxmlformats.org/officeDocument/2006/relationships/customXml" Target="../ink/ink4714.xml"/><Relationship Id="rId27" Type="http://schemas.openxmlformats.org/officeDocument/2006/relationships/image" Target="../media/image1566.png"/><Relationship Id="rId43" Type="http://schemas.openxmlformats.org/officeDocument/2006/relationships/image" Target="../media/image1574.png"/><Relationship Id="rId48" Type="http://schemas.openxmlformats.org/officeDocument/2006/relationships/customXml" Target="../ink/ink4727.xml"/><Relationship Id="rId64" Type="http://schemas.openxmlformats.org/officeDocument/2006/relationships/customXml" Target="../ink/ink4735.xml"/><Relationship Id="rId69" Type="http://schemas.openxmlformats.org/officeDocument/2006/relationships/image" Target="../media/image30.png"/><Relationship Id="rId80" Type="http://schemas.openxmlformats.org/officeDocument/2006/relationships/customXml" Target="../ink/ink4743.xml"/><Relationship Id="rId85" Type="http://schemas.openxmlformats.org/officeDocument/2006/relationships/image" Target="../media/image110.png"/><Relationship Id="rId12" Type="http://schemas.openxmlformats.org/officeDocument/2006/relationships/customXml" Target="../ink/ink4709.xml"/><Relationship Id="rId17" Type="http://schemas.openxmlformats.org/officeDocument/2006/relationships/image" Target="../media/image1561.png"/><Relationship Id="rId33" Type="http://schemas.openxmlformats.org/officeDocument/2006/relationships/image" Target="../media/image1569.png"/><Relationship Id="rId38" Type="http://schemas.openxmlformats.org/officeDocument/2006/relationships/customXml" Target="../ink/ink4722.xml"/><Relationship Id="rId59" Type="http://schemas.openxmlformats.org/officeDocument/2006/relationships/image" Target="../media/image1582.png"/><Relationship Id="rId103" Type="http://schemas.openxmlformats.org/officeDocument/2006/relationships/image" Target="../media/image20.png"/><Relationship Id="rId108" Type="http://schemas.openxmlformats.org/officeDocument/2006/relationships/customXml" Target="../ink/ink4757.xml"/><Relationship Id="rId54" Type="http://schemas.openxmlformats.org/officeDocument/2006/relationships/customXml" Target="../ink/ink4730.xml"/><Relationship Id="rId70" Type="http://schemas.openxmlformats.org/officeDocument/2006/relationships/customXml" Target="../ink/ink4738.xml"/><Relationship Id="rId75" Type="http://schemas.openxmlformats.org/officeDocument/2006/relationships/image" Target="../media/image60.png"/><Relationship Id="rId91" Type="http://schemas.openxmlformats.org/officeDocument/2006/relationships/image" Target="../media/image14.png"/><Relationship Id="rId96" Type="http://schemas.openxmlformats.org/officeDocument/2006/relationships/customXml" Target="../ink/ink4751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706.xml"/><Relationship Id="rId15" Type="http://schemas.openxmlformats.org/officeDocument/2006/relationships/image" Target="../media/image1560.png"/><Relationship Id="rId23" Type="http://schemas.openxmlformats.org/officeDocument/2006/relationships/image" Target="../media/image1564.png"/><Relationship Id="rId28" Type="http://schemas.openxmlformats.org/officeDocument/2006/relationships/customXml" Target="../ink/ink4717.xml"/><Relationship Id="rId36" Type="http://schemas.openxmlformats.org/officeDocument/2006/relationships/customXml" Target="../ink/ink4721.xml"/><Relationship Id="rId49" Type="http://schemas.openxmlformats.org/officeDocument/2006/relationships/image" Target="../media/image1577.png"/><Relationship Id="rId57" Type="http://schemas.openxmlformats.org/officeDocument/2006/relationships/image" Target="../media/image1581.png"/><Relationship Id="rId106" Type="http://schemas.openxmlformats.org/officeDocument/2006/relationships/customXml" Target="../ink/ink4756.xml"/><Relationship Id="rId10" Type="http://schemas.openxmlformats.org/officeDocument/2006/relationships/customXml" Target="../ink/ink4708.xml"/><Relationship Id="rId31" Type="http://schemas.openxmlformats.org/officeDocument/2006/relationships/image" Target="../media/image1568.png"/><Relationship Id="rId44" Type="http://schemas.openxmlformats.org/officeDocument/2006/relationships/customXml" Target="../ink/ink4725.xml"/><Relationship Id="rId52" Type="http://schemas.openxmlformats.org/officeDocument/2006/relationships/customXml" Target="../ink/ink4729.xml"/><Relationship Id="rId60" Type="http://schemas.openxmlformats.org/officeDocument/2006/relationships/customXml" Target="../ink/ink4733.xml"/><Relationship Id="rId65" Type="http://schemas.openxmlformats.org/officeDocument/2006/relationships/image" Target="../media/image1585.png"/><Relationship Id="rId73" Type="http://schemas.openxmlformats.org/officeDocument/2006/relationships/image" Target="../media/image50.png"/><Relationship Id="rId78" Type="http://schemas.openxmlformats.org/officeDocument/2006/relationships/customXml" Target="../ink/ink4742.xml"/><Relationship Id="rId81" Type="http://schemas.openxmlformats.org/officeDocument/2006/relationships/image" Target="../media/image90.png"/><Relationship Id="rId86" Type="http://schemas.openxmlformats.org/officeDocument/2006/relationships/customXml" Target="../ink/ink4746.xml"/><Relationship Id="rId94" Type="http://schemas.openxmlformats.org/officeDocument/2006/relationships/customXml" Target="../ink/ink4750.xml"/><Relationship Id="rId99" Type="http://schemas.openxmlformats.org/officeDocument/2006/relationships/image" Target="../media/image18.png"/><Relationship Id="rId101" Type="http://schemas.openxmlformats.org/officeDocument/2006/relationships/image" Target="../media/image19.png"/><Relationship Id="rId4" Type="http://schemas.openxmlformats.org/officeDocument/2006/relationships/customXml" Target="../ink/ink4705.xml"/><Relationship Id="rId9" Type="http://schemas.openxmlformats.org/officeDocument/2006/relationships/image" Target="../media/image1557.png"/><Relationship Id="rId13" Type="http://schemas.openxmlformats.org/officeDocument/2006/relationships/image" Target="../media/image1559.png"/><Relationship Id="rId18" Type="http://schemas.openxmlformats.org/officeDocument/2006/relationships/customXml" Target="../ink/ink4712.xml"/><Relationship Id="rId39" Type="http://schemas.openxmlformats.org/officeDocument/2006/relationships/image" Target="../media/image1572.png"/><Relationship Id="rId109" Type="http://schemas.openxmlformats.org/officeDocument/2006/relationships/image" Target="../media/image23.png"/><Relationship Id="rId34" Type="http://schemas.openxmlformats.org/officeDocument/2006/relationships/customXml" Target="../ink/ink4720.xml"/><Relationship Id="rId50" Type="http://schemas.openxmlformats.org/officeDocument/2006/relationships/customXml" Target="../ink/ink4728.xml"/><Relationship Id="rId55" Type="http://schemas.openxmlformats.org/officeDocument/2006/relationships/image" Target="../media/image1580.png"/><Relationship Id="rId76" Type="http://schemas.openxmlformats.org/officeDocument/2006/relationships/customXml" Target="../ink/ink4741.xml"/><Relationship Id="rId97" Type="http://schemas.openxmlformats.org/officeDocument/2006/relationships/image" Target="../media/image17.png"/><Relationship Id="rId104" Type="http://schemas.openxmlformats.org/officeDocument/2006/relationships/customXml" Target="../ink/ink4755.xml"/><Relationship Id="rId7" Type="http://schemas.openxmlformats.org/officeDocument/2006/relationships/image" Target="../media/image1556.png"/><Relationship Id="rId71" Type="http://schemas.openxmlformats.org/officeDocument/2006/relationships/image" Target="../media/image40.png"/><Relationship Id="rId92" Type="http://schemas.openxmlformats.org/officeDocument/2006/relationships/customXml" Target="../ink/ink4749.xml"/><Relationship Id="rId2" Type="http://schemas.openxmlformats.org/officeDocument/2006/relationships/customXml" Target="../ink/ink4704.xml"/><Relationship Id="rId29" Type="http://schemas.openxmlformats.org/officeDocument/2006/relationships/image" Target="../media/image1567.png"/><Relationship Id="rId24" Type="http://schemas.openxmlformats.org/officeDocument/2006/relationships/customXml" Target="../ink/ink4715.xml"/><Relationship Id="rId40" Type="http://schemas.openxmlformats.org/officeDocument/2006/relationships/customXml" Target="../ink/ink4723.xml"/><Relationship Id="rId45" Type="http://schemas.openxmlformats.org/officeDocument/2006/relationships/image" Target="../media/image1575.png"/><Relationship Id="rId66" Type="http://schemas.openxmlformats.org/officeDocument/2006/relationships/customXml" Target="../ink/ink4736.xml"/><Relationship Id="rId87" Type="http://schemas.openxmlformats.org/officeDocument/2006/relationships/image" Target="../media/image12.png"/><Relationship Id="rId61" Type="http://schemas.openxmlformats.org/officeDocument/2006/relationships/image" Target="../media/image1583.png"/><Relationship Id="rId82" Type="http://schemas.openxmlformats.org/officeDocument/2006/relationships/customXml" Target="../ink/ink4744.xml"/><Relationship Id="rId19" Type="http://schemas.openxmlformats.org/officeDocument/2006/relationships/image" Target="../media/image1562.png"/><Relationship Id="rId14" Type="http://schemas.openxmlformats.org/officeDocument/2006/relationships/customXml" Target="../ink/ink4710.xml"/><Relationship Id="rId30" Type="http://schemas.openxmlformats.org/officeDocument/2006/relationships/customXml" Target="../ink/ink4718.xml"/><Relationship Id="rId35" Type="http://schemas.openxmlformats.org/officeDocument/2006/relationships/image" Target="../media/image1570.png"/><Relationship Id="rId56" Type="http://schemas.openxmlformats.org/officeDocument/2006/relationships/customXml" Target="../ink/ink4731.xml"/><Relationship Id="rId77" Type="http://schemas.openxmlformats.org/officeDocument/2006/relationships/image" Target="../media/image70.png"/><Relationship Id="rId100" Type="http://schemas.openxmlformats.org/officeDocument/2006/relationships/customXml" Target="../ink/ink4753.xml"/><Relationship Id="rId105" Type="http://schemas.openxmlformats.org/officeDocument/2006/relationships/image" Target="../media/image21.png"/><Relationship Id="rId8" Type="http://schemas.openxmlformats.org/officeDocument/2006/relationships/customXml" Target="../ink/ink4707.xml"/><Relationship Id="rId51" Type="http://schemas.openxmlformats.org/officeDocument/2006/relationships/image" Target="../media/image1578.png"/><Relationship Id="rId72" Type="http://schemas.openxmlformats.org/officeDocument/2006/relationships/customXml" Target="../ink/ink4739.xml"/><Relationship Id="rId93" Type="http://schemas.openxmlformats.org/officeDocument/2006/relationships/image" Target="../media/image15.png"/><Relationship Id="rId98" Type="http://schemas.openxmlformats.org/officeDocument/2006/relationships/customXml" Target="../ink/ink4752.xml"/><Relationship Id="rId3" Type="http://schemas.openxmlformats.org/officeDocument/2006/relationships/image" Target="../media/image1554.png"/><Relationship Id="rId25" Type="http://schemas.openxmlformats.org/officeDocument/2006/relationships/image" Target="../media/image1565.png"/><Relationship Id="rId46" Type="http://schemas.openxmlformats.org/officeDocument/2006/relationships/customXml" Target="../ink/ink4726.xml"/><Relationship Id="rId67" Type="http://schemas.openxmlformats.org/officeDocument/2006/relationships/image" Target="../media/image1586.png"/><Relationship Id="rId20" Type="http://schemas.openxmlformats.org/officeDocument/2006/relationships/customXml" Target="../ink/ink4713.xml"/><Relationship Id="rId41" Type="http://schemas.openxmlformats.org/officeDocument/2006/relationships/image" Target="../media/image1573.png"/><Relationship Id="rId62" Type="http://schemas.openxmlformats.org/officeDocument/2006/relationships/customXml" Target="../ink/ink4734.xml"/><Relationship Id="rId83" Type="http://schemas.openxmlformats.org/officeDocument/2006/relationships/image" Target="../media/image100.png"/><Relationship Id="rId88" Type="http://schemas.openxmlformats.org/officeDocument/2006/relationships/customXml" Target="../ink/ink4747.xml"/></Relationships>
</file>

<file path=ppt/slides/_rels/slide8.xml.rels><?xml version="1.0" encoding="UTF-8" standalone="yes"?>
<Relationships xmlns="http://schemas.openxmlformats.org/package/2006/relationships"><Relationship Id="rId26" Type="http://schemas.openxmlformats.org/officeDocument/2006/relationships/customXml" Target="../ink/ink156.xml"/><Relationship Id="rId21" Type="http://schemas.openxmlformats.org/officeDocument/2006/relationships/image" Target="../media/image741.png"/><Relationship Id="rId42" Type="http://schemas.openxmlformats.org/officeDocument/2006/relationships/customXml" Target="../ink/ink164.xml"/><Relationship Id="rId47" Type="http://schemas.openxmlformats.org/officeDocument/2006/relationships/image" Target="../media/image754.png"/><Relationship Id="rId63" Type="http://schemas.openxmlformats.org/officeDocument/2006/relationships/image" Target="../media/image761.png"/><Relationship Id="rId68" Type="http://schemas.openxmlformats.org/officeDocument/2006/relationships/customXml" Target="../ink/ink177.xml"/><Relationship Id="rId84" Type="http://schemas.openxmlformats.org/officeDocument/2006/relationships/customXml" Target="../ink/ink185.xml"/><Relationship Id="rId89" Type="http://schemas.openxmlformats.org/officeDocument/2006/relationships/image" Target="../media/image774.png"/><Relationship Id="rId112" Type="http://schemas.openxmlformats.org/officeDocument/2006/relationships/customXml" Target="../ink/ink199.xml"/><Relationship Id="rId16" Type="http://schemas.openxmlformats.org/officeDocument/2006/relationships/customXml" Target="../ink/ink151.xml"/><Relationship Id="rId107" Type="http://schemas.openxmlformats.org/officeDocument/2006/relationships/image" Target="../media/image783.png"/><Relationship Id="rId11" Type="http://schemas.openxmlformats.org/officeDocument/2006/relationships/image" Target="../media/image736.png"/><Relationship Id="rId32" Type="http://schemas.openxmlformats.org/officeDocument/2006/relationships/customXml" Target="../ink/ink159.xml"/><Relationship Id="rId37" Type="http://schemas.openxmlformats.org/officeDocument/2006/relationships/image" Target="../media/image749.png"/><Relationship Id="rId53" Type="http://schemas.openxmlformats.org/officeDocument/2006/relationships/image" Target="../media/image757.png"/><Relationship Id="rId58" Type="http://schemas.openxmlformats.org/officeDocument/2006/relationships/customXml" Target="../ink/ink172.xml"/><Relationship Id="rId74" Type="http://schemas.openxmlformats.org/officeDocument/2006/relationships/customXml" Target="../ink/ink180.xml"/><Relationship Id="rId79" Type="http://schemas.openxmlformats.org/officeDocument/2006/relationships/image" Target="../media/image769.png"/><Relationship Id="rId102" Type="http://schemas.openxmlformats.org/officeDocument/2006/relationships/customXml" Target="../ink/ink194.xml"/><Relationship Id="rId5" Type="http://schemas.openxmlformats.org/officeDocument/2006/relationships/image" Target="../media/image733.png"/><Relationship Id="rId90" Type="http://schemas.openxmlformats.org/officeDocument/2006/relationships/customXml" Target="../ink/ink188.xml"/><Relationship Id="rId95" Type="http://schemas.openxmlformats.org/officeDocument/2006/relationships/image" Target="../media/image777.png"/><Relationship Id="rId22" Type="http://schemas.openxmlformats.org/officeDocument/2006/relationships/customXml" Target="../ink/ink154.xml"/><Relationship Id="rId27" Type="http://schemas.openxmlformats.org/officeDocument/2006/relationships/image" Target="../media/image744.png"/><Relationship Id="rId43" Type="http://schemas.openxmlformats.org/officeDocument/2006/relationships/image" Target="../media/image752.png"/><Relationship Id="rId48" Type="http://schemas.openxmlformats.org/officeDocument/2006/relationships/customXml" Target="../ink/ink167.xml"/><Relationship Id="rId64" Type="http://schemas.openxmlformats.org/officeDocument/2006/relationships/customXml" Target="../ink/ink175.xml"/><Relationship Id="rId69" Type="http://schemas.openxmlformats.org/officeDocument/2006/relationships/image" Target="../media/image764.png"/><Relationship Id="rId113" Type="http://schemas.openxmlformats.org/officeDocument/2006/relationships/image" Target="../media/image786.png"/><Relationship Id="rId80" Type="http://schemas.openxmlformats.org/officeDocument/2006/relationships/customXml" Target="../ink/ink183.xml"/><Relationship Id="rId85" Type="http://schemas.openxmlformats.org/officeDocument/2006/relationships/image" Target="../media/image772.png"/><Relationship Id="rId12" Type="http://schemas.openxmlformats.org/officeDocument/2006/relationships/customXml" Target="../ink/ink149.xml"/><Relationship Id="rId17" Type="http://schemas.openxmlformats.org/officeDocument/2006/relationships/image" Target="../media/image739.png"/><Relationship Id="rId33" Type="http://schemas.openxmlformats.org/officeDocument/2006/relationships/image" Target="../media/image747.png"/><Relationship Id="rId38" Type="http://schemas.openxmlformats.org/officeDocument/2006/relationships/customXml" Target="../ink/ink162.xml"/><Relationship Id="rId59" Type="http://schemas.openxmlformats.org/officeDocument/2006/relationships/image" Target="../media/image759.png"/><Relationship Id="rId103" Type="http://schemas.openxmlformats.org/officeDocument/2006/relationships/image" Target="../media/image781.png"/><Relationship Id="rId108" Type="http://schemas.openxmlformats.org/officeDocument/2006/relationships/customXml" Target="../ink/ink197.xml"/><Relationship Id="rId54" Type="http://schemas.openxmlformats.org/officeDocument/2006/relationships/customXml" Target="../ink/ink170.xml"/><Relationship Id="rId70" Type="http://schemas.openxmlformats.org/officeDocument/2006/relationships/customXml" Target="../ink/ink178.xml"/><Relationship Id="rId75" Type="http://schemas.openxmlformats.org/officeDocument/2006/relationships/image" Target="../media/image767.png"/><Relationship Id="rId91" Type="http://schemas.openxmlformats.org/officeDocument/2006/relationships/image" Target="../media/image775.png"/><Relationship Id="rId96" Type="http://schemas.openxmlformats.org/officeDocument/2006/relationships/customXml" Target="../ink/ink191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46.xml"/><Relationship Id="rId15" Type="http://schemas.openxmlformats.org/officeDocument/2006/relationships/image" Target="../media/image738.png"/><Relationship Id="rId23" Type="http://schemas.openxmlformats.org/officeDocument/2006/relationships/image" Target="../media/image742.png"/><Relationship Id="rId28" Type="http://schemas.openxmlformats.org/officeDocument/2006/relationships/customXml" Target="../ink/ink157.xml"/><Relationship Id="rId36" Type="http://schemas.openxmlformats.org/officeDocument/2006/relationships/customXml" Target="../ink/ink161.xml"/><Relationship Id="rId49" Type="http://schemas.openxmlformats.org/officeDocument/2006/relationships/image" Target="../media/image755.png"/><Relationship Id="rId57" Type="http://schemas.openxmlformats.org/officeDocument/2006/relationships/image" Target="../media/image758.png"/><Relationship Id="rId106" Type="http://schemas.openxmlformats.org/officeDocument/2006/relationships/customXml" Target="../ink/ink196.xml"/><Relationship Id="rId10" Type="http://schemas.openxmlformats.org/officeDocument/2006/relationships/customXml" Target="../ink/ink148.xml"/><Relationship Id="rId31" Type="http://schemas.openxmlformats.org/officeDocument/2006/relationships/image" Target="../media/image746.png"/><Relationship Id="rId44" Type="http://schemas.openxmlformats.org/officeDocument/2006/relationships/customXml" Target="../ink/ink165.xml"/><Relationship Id="rId52" Type="http://schemas.openxmlformats.org/officeDocument/2006/relationships/customXml" Target="../ink/ink169.xml"/><Relationship Id="rId60" Type="http://schemas.openxmlformats.org/officeDocument/2006/relationships/customXml" Target="../ink/ink173.xml"/><Relationship Id="rId65" Type="http://schemas.openxmlformats.org/officeDocument/2006/relationships/image" Target="../media/image762.png"/><Relationship Id="rId73" Type="http://schemas.openxmlformats.org/officeDocument/2006/relationships/image" Target="../media/image766.png"/><Relationship Id="rId78" Type="http://schemas.openxmlformats.org/officeDocument/2006/relationships/customXml" Target="../ink/ink182.xml"/><Relationship Id="rId81" Type="http://schemas.openxmlformats.org/officeDocument/2006/relationships/image" Target="../media/image770.png"/><Relationship Id="rId86" Type="http://schemas.openxmlformats.org/officeDocument/2006/relationships/customXml" Target="../ink/ink186.xml"/><Relationship Id="rId94" Type="http://schemas.openxmlformats.org/officeDocument/2006/relationships/customXml" Target="../ink/ink190.xml"/><Relationship Id="rId99" Type="http://schemas.openxmlformats.org/officeDocument/2006/relationships/image" Target="../media/image779.png"/><Relationship Id="rId101" Type="http://schemas.openxmlformats.org/officeDocument/2006/relationships/image" Target="../media/image780.png"/><Relationship Id="rId4" Type="http://schemas.openxmlformats.org/officeDocument/2006/relationships/customXml" Target="../ink/ink145.xml"/><Relationship Id="rId9" Type="http://schemas.openxmlformats.org/officeDocument/2006/relationships/image" Target="../media/image735.png"/><Relationship Id="rId13" Type="http://schemas.openxmlformats.org/officeDocument/2006/relationships/image" Target="../media/image737.png"/><Relationship Id="rId18" Type="http://schemas.openxmlformats.org/officeDocument/2006/relationships/customXml" Target="../ink/ink152.xml"/><Relationship Id="rId39" Type="http://schemas.openxmlformats.org/officeDocument/2006/relationships/image" Target="../media/image750.png"/><Relationship Id="rId109" Type="http://schemas.openxmlformats.org/officeDocument/2006/relationships/image" Target="../media/image784.png"/><Relationship Id="rId34" Type="http://schemas.openxmlformats.org/officeDocument/2006/relationships/customXml" Target="../ink/ink160.xml"/><Relationship Id="rId50" Type="http://schemas.openxmlformats.org/officeDocument/2006/relationships/customXml" Target="../ink/ink168.xml"/><Relationship Id="rId55" Type="http://schemas.openxmlformats.org/officeDocument/2006/relationships/image" Target="../media/image652.png"/><Relationship Id="rId76" Type="http://schemas.openxmlformats.org/officeDocument/2006/relationships/customXml" Target="../ink/ink181.xml"/><Relationship Id="rId97" Type="http://schemas.openxmlformats.org/officeDocument/2006/relationships/image" Target="../media/image778.png"/><Relationship Id="rId104" Type="http://schemas.openxmlformats.org/officeDocument/2006/relationships/customXml" Target="../ink/ink195.xml"/><Relationship Id="rId7" Type="http://schemas.openxmlformats.org/officeDocument/2006/relationships/image" Target="../media/image734.png"/><Relationship Id="rId71" Type="http://schemas.openxmlformats.org/officeDocument/2006/relationships/image" Target="../media/image765.png"/><Relationship Id="rId92" Type="http://schemas.openxmlformats.org/officeDocument/2006/relationships/customXml" Target="../ink/ink189.xml"/><Relationship Id="rId2" Type="http://schemas.openxmlformats.org/officeDocument/2006/relationships/customXml" Target="../ink/ink144.xml"/><Relationship Id="rId29" Type="http://schemas.openxmlformats.org/officeDocument/2006/relationships/image" Target="../media/image745.png"/><Relationship Id="rId24" Type="http://schemas.openxmlformats.org/officeDocument/2006/relationships/customXml" Target="../ink/ink155.xml"/><Relationship Id="rId40" Type="http://schemas.openxmlformats.org/officeDocument/2006/relationships/customXml" Target="../ink/ink163.xml"/><Relationship Id="rId45" Type="http://schemas.openxmlformats.org/officeDocument/2006/relationships/image" Target="../media/image753.png"/><Relationship Id="rId66" Type="http://schemas.openxmlformats.org/officeDocument/2006/relationships/customXml" Target="../ink/ink176.xml"/><Relationship Id="rId87" Type="http://schemas.openxmlformats.org/officeDocument/2006/relationships/image" Target="../media/image773.png"/><Relationship Id="rId110" Type="http://schemas.openxmlformats.org/officeDocument/2006/relationships/customXml" Target="../ink/ink198.xml"/><Relationship Id="rId61" Type="http://schemas.openxmlformats.org/officeDocument/2006/relationships/image" Target="../media/image760.png"/><Relationship Id="rId82" Type="http://schemas.openxmlformats.org/officeDocument/2006/relationships/customXml" Target="../ink/ink184.xml"/><Relationship Id="rId19" Type="http://schemas.openxmlformats.org/officeDocument/2006/relationships/image" Target="../media/image740.png"/><Relationship Id="rId14" Type="http://schemas.openxmlformats.org/officeDocument/2006/relationships/customXml" Target="../ink/ink150.xml"/><Relationship Id="rId30" Type="http://schemas.openxmlformats.org/officeDocument/2006/relationships/customXml" Target="../ink/ink158.xml"/><Relationship Id="rId35" Type="http://schemas.openxmlformats.org/officeDocument/2006/relationships/image" Target="../media/image748.png"/><Relationship Id="rId56" Type="http://schemas.openxmlformats.org/officeDocument/2006/relationships/customXml" Target="../ink/ink171.xml"/><Relationship Id="rId77" Type="http://schemas.openxmlformats.org/officeDocument/2006/relationships/image" Target="../media/image768.png"/><Relationship Id="rId100" Type="http://schemas.openxmlformats.org/officeDocument/2006/relationships/customXml" Target="../ink/ink193.xml"/><Relationship Id="rId105" Type="http://schemas.openxmlformats.org/officeDocument/2006/relationships/image" Target="../media/image782.png"/><Relationship Id="rId8" Type="http://schemas.openxmlformats.org/officeDocument/2006/relationships/customXml" Target="../ink/ink147.xml"/><Relationship Id="rId51" Type="http://schemas.openxmlformats.org/officeDocument/2006/relationships/image" Target="../media/image756.png"/><Relationship Id="rId72" Type="http://schemas.openxmlformats.org/officeDocument/2006/relationships/customXml" Target="../ink/ink179.xml"/><Relationship Id="rId93" Type="http://schemas.openxmlformats.org/officeDocument/2006/relationships/image" Target="../media/image776.png"/><Relationship Id="rId98" Type="http://schemas.openxmlformats.org/officeDocument/2006/relationships/customXml" Target="../ink/ink192.xml"/><Relationship Id="rId3" Type="http://schemas.openxmlformats.org/officeDocument/2006/relationships/image" Target="../media/image732.png"/><Relationship Id="rId25" Type="http://schemas.openxmlformats.org/officeDocument/2006/relationships/image" Target="../media/image743.png"/><Relationship Id="rId46" Type="http://schemas.openxmlformats.org/officeDocument/2006/relationships/customXml" Target="../ink/ink166.xml"/><Relationship Id="rId67" Type="http://schemas.openxmlformats.org/officeDocument/2006/relationships/image" Target="../media/image763.png"/><Relationship Id="rId20" Type="http://schemas.openxmlformats.org/officeDocument/2006/relationships/customXml" Target="../ink/ink153.xml"/><Relationship Id="rId41" Type="http://schemas.openxmlformats.org/officeDocument/2006/relationships/image" Target="../media/image751.png"/><Relationship Id="rId62" Type="http://schemas.openxmlformats.org/officeDocument/2006/relationships/customXml" Target="../ink/ink174.xml"/><Relationship Id="rId83" Type="http://schemas.openxmlformats.org/officeDocument/2006/relationships/image" Target="../media/image771.png"/><Relationship Id="rId88" Type="http://schemas.openxmlformats.org/officeDocument/2006/relationships/customXml" Target="../ink/ink187.xml"/><Relationship Id="rId111" Type="http://schemas.openxmlformats.org/officeDocument/2006/relationships/image" Target="../media/image785.png"/></Relationships>
</file>

<file path=ppt/slides/_rels/slide8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787.png"/><Relationship Id="rId2" Type="http://schemas.openxmlformats.org/officeDocument/2006/relationships/customXml" Target="../ink/ink200.xml"/><Relationship Id="rId1" Type="http://schemas.openxmlformats.org/officeDocument/2006/relationships/slideLayout" Target="../slideLayouts/slideLayout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B75C5230-CE16-4E55-B385-74842FC8F9C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3638433A-FDD2-42BC-8113-51828A917717}"/>
                  </a:ext>
                </a:extLst>
              </p14:cNvPr>
              <p14:cNvContentPartPr/>
              <p14:nvPr/>
            </p14:nvContentPartPr>
            <p14:xfrm>
              <a:off x="7858200" y="91960"/>
              <a:ext cx="820440" cy="421560"/>
            </p14:xfrm>
          </p:contentPart>
        </mc:Choice>
        <mc:Fallback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3638433A-FDD2-42BC-8113-51828A91771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7840560" y="74320"/>
                <a:ext cx="856080" cy="45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162873D0-FA37-4EA9-84C6-D98CA9A94453}"/>
                  </a:ext>
                </a:extLst>
              </p14:cNvPr>
              <p14:cNvContentPartPr/>
              <p14:nvPr/>
            </p14:nvContentPartPr>
            <p14:xfrm>
              <a:off x="2001360" y="132280"/>
              <a:ext cx="1265040" cy="637920"/>
            </p14:xfrm>
          </p:contentPart>
        </mc:Choice>
        <mc:Fallback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162873D0-FA37-4EA9-84C6-D98CA9A94453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983360" y="114280"/>
                <a:ext cx="1300680" cy="67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460DBA39-49E2-4854-BFB3-BD2D041EA3A6}"/>
                  </a:ext>
                </a:extLst>
              </p14:cNvPr>
              <p14:cNvContentPartPr/>
              <p14:nvPr/>
            </p14:nvContentPartPr>
            <p14:xfrm>
              <a:off x="3423720" y="80800"/>
              <a:ext cx="735840" cy="588960"/>
            </p14:xfrm>
          </p:contentPart>
        </mc:Choice>
        <mc:Fallback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460DBA39-49E2-4854-BFB3-BD2D041EA3A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405720" y="62800"/>
                <a:ext cx="771480" cy="62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3B20A82C-B201-42CD-82B0-4034D9BD4798}"/>
                  </a:ext>
                </a:extLst>
              </p14:cNvPr>
              <p14:cNvContentPartPr/>
              <p14:nvPr/>
            </p14:nvContentPartPr>
            <p14:xfrm>
              <a:off x="1797960" y="1810960"/>
              <a:ext cx="3137040" cy="1758240"/>
            </p14:xfrm>
          </p:contentPart>
        </mc:Choice>
        <mc:Fallback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3B20A82C-B201-42CD-82B0-4034D9BD4798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780320" y="1793320"/>
                <a:ext cx="3172680" cy="179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73E812B2-CBC1-44A0-A947-E8EBA02CDE81}"/>
                  </a:ext>
                </a:extLst>
              </p14:cNvPr>
              <p14:cNvContentPartPr/>
              <p14:nvPr/>
            </p14:nvContentPartPr>
            <p14:xfrm>
              <a:off x="2224920" y="1066120"/>
              <a:ext cx="1576080" cy="650880"/>
            </p14:xfrm>
          </p:contentPart>
        </mc:Choice>
        <mc:Fallback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73E812B2-CBC1-44A0-A947-E8EBA02CDE81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206920" y="1048120"/>
                <a:ext cx="1611720" cy="6865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296271741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18" name="Ink 217">
                <a:extLst>
                  <a:ext uri="{FF2B5EF4-FFF2-40B4-BE49-F238E27FC236}">
                    <a16:creationId xmlns:a16="http://schemas.microsoft.com/office/drawing/2014/main" id="{3AB584A1-F497-48D4-8F02-FCAD7C8C9D2E}"/>
                  </a:ext>
                </a:extLst>
              </p14:cNvPr>
              <p14:cNvContentPartPr/>
              <p14:nvPr/>
            </p14:nvContentPartPr>
            <p14:xfrm>
              <a:off x="324480" y="200680"/>
              <a:ext cx="8430840" cy="3661200"/>
            </p14:xfrm>
          </p:contentPart>
        </mc:Choice>
        <mc:Fallback xmlns="">
          <p:pic>
            <p:nvPicPr>
              <p:cNvPr id="218" name="Ink 217">
                <a:extLst>
                  <a:ext uri="{FF2B5EF4-FFF2-40B4-BE49-F238E27FC236}">
                    <a16:creationId xmlns:a16="http://schemas.microsoft.com/office/drawing/2014/main" id="{3AB584A1-F497-48D4-8F02-FCAD7C8C9D2E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15840" y="191680"/>
                <a:ext cx="8448480" cy="36788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083574194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18" name="Ink 217">
                <a:extLst>
                  <a:ext uri="{FF2B5EF4-FFF2-40B4-BE49-F238E27FC236}">
                    <a16:creationId xmlns:a16="http://schemas.microsoft.com/office/drawing/2014/main" id="{3AB584A1-F497-48D4-8F02-FCAD7C8C9D2E}"/>
                  </a:ext>
                </a:extLst>
              </p14:cNvPr>
              <p14:cNvContentPartPr/>
              <p14:nvPr/>
            </p14:nvContentPartPr>
            <p14:xfrm>
              <a:off x="324480" y="200680"/>
              <a:ext cx="8430840" cy="3661200"/>
            </p14:xfrm>
          </p:contentPart>
        </mc:Choice>
        <mc:Fallback xmlns="">
          <p:pic>
            <p:nvPicPr>
              <p:cNvPr id="218" name="Ink 217">
                <a:extLst>
                  <a:ext uri="{FF2B5EF4-FFF2-40B4-BE49-F238E27FC236}">
                    <a16:creationId xmlns:a16="http://schemas.microsoft.com/office/drawing/2014/main" id="{3AB584A1-F497-48D4-8F02-FCAD7C8C9D2E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15840" y="191680"/>
                <a:ext cx="8448480" cy="36788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718584149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18" name="Ink 217">
                <a:extLst>
                  <a:ext uri="{FF2B5EF4-FFF2-40B4-BE49-F238E27FC236}">
                    <a16:creationId xmlns:a16="http://schemas.microsoft.com/office/drawing/2014/main" id="{3AB584A1-F497-48D4-8F02-FCAD7C8C9D2E}"/>
                  </a:ext>
                </a:extLst>
              </p14:cNvPr>
              <p14:cNvContentPartPr/>
              <p14:nvPr/>
            </p14:nvContentPartPr>
            <p14:xfrm>
              <a:off x="324480" y="200680"/>
              <a:ext cx="8430840" cy="3661200"/>
            </p14:xfrm>
          </p:contentPart>
        </mc:Choice>
        <mc:Fallback xmlns="">
          <p:pic>
            <p:nvPicPr>
              <p:cNvPr id="218" name="Ink 217">
                <a:extLst>
                  <a:ext uri="{FF2B5EF4-FFF2-40B4-BE49-F238E27FC236}">
                    <a16:creationId xmlns:a16="http://schemas.microsoft.com/office/drawing/2014/main" id="{3AB584A1-F497-48D4-8F02-FCAD7C8C9D2E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15840" y="191680"/>
                <a:ext cx="8448480" cy="367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E8B99FDA-7D00-431D-8131-A81563A9ABF7}"/>
                  </a:ext>
                </a:extLst>
              </p14:cNvPr>
              <p14:cNvContentPartPr/>
              <p14:nvPr/>
            </p14:nvContentPartPr>
            <p14:xfrm>
              <a:off x="1629480" y="1720960"/>
              <a:ext cx="582120" cy="6807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E8B99FDA-7D00-431D-8131-A81563A9ABF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620480" y="1711955"/>
                <a:ext cx="599760" cy="69840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EE6F9FAA-8B3B-47CD-8138-F8300C582E0E}"/>
                  </a:ext>
                </a:extLst>
              </p14:cNvPr>
              <p14:cNvContentPartPr/>
              <p14:nvPr/>
            </p14:nvContentPartPr>
            <p14:xfrm>
              <a:off x="584760" y="3475960"/>
              <a:ext cx="276480" cy="2959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EE6F9FAA-8B3B-47CD-8138-F8300C582E0E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75760" y="3466960"/>
                <a:ext cx="294120" cy="31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92" name="Ink 191">
                <a:extLst>
                  <a:ext uri="{FF2B5EF4-FFF2-40B4-BE49-F238E27FC236}">
                    <a16:creationId xmlns:a16="http://schemas.microsoft.com/office/drawing/2014/main" id="{3D5E0171-1EDC-42BC-930F-248343BD854E}"/>
                  </a:ext>
                </a:extLst>
              </p14:cNvPr>
              <p14:cNvContentPartPr/>
              <p14:nvPr/>
            </p14:nvContentPartPr>
            <p14:xfrm>
              <a:off x="3803880" y="2477680"/>
              <a:ext cx="36720" cy="265320"/>
            </p14:xfrm>
          </p:contentPart>
        </mc:Choice>
        <mc:Fallback xmlns="">
          <p:pic>
            <p:nvPicPr>
              <p:cNvPr id="192" name="Ink 191">
                <a:extLst>
                  <a:ext uri="{FF2B5EF4-FFF2-40B4-BE49-F238E27FC236}">
                    <a16:creationId xmlns:a16="http://schemas.microsoft.com/office/drawing/2014/main" id="{3D5E0171-1EDC-42BC-930F-248343BD854E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794880" y="2469040"/>
                <a:ext cx="54360" cy="28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93" name="Ink 192">
                <a:extLst>
                  <a:ext uri="{FF2B5EF4-FFF2-40B4-BE49-F238E27FC236}">
                    <a16:creationId xmlns:a16="http://schemas.microsoft.com/office/drawing/2014/main" id="{5DC0F029-7AFD-4DC3-B203-DD5932B25870}"/>
                  </a:ext>
                </a:extLst>
              </p14:cNvPr>
              <p14:cNvContentPartPr/>
              <p14:nvPr/>
            </p14:nvContentPartPr>
            <p14:xfrm>
              <a:off x="3746280" y="2463640"/>
              <a:ext cx="175320" cy="38520"/>
            </p14:xfrm>
          </p:contentPart>
        </mc:Choice>
        <mc:Fallback xmlns="">
          <p:pic>
            <p:nvPicPr>
              <p:cNvPr id="193" name="Ink 192">
                <a:extLst>
                  <a:ext uri="{FF2B5EF4-FFF2-40B4-BE49-F238E27FC236}">
                    <a16:creationId xmlns:a16="http://schemas.microsoft.com/office/drawing/2014/main" id="{5DC0F029-7AFD-4DC3-B203-DD5932B25870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737280" y="2454640"/>
                <a:ext cx="19296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94" name="Ink 193">
                <a:extLst>
                  <a:ext uri="{FF2B5EF4-FFF2-40B4-BE49-F238E27FC236}">
                    <a16:creationId xmlns:a16="http://schemas.microsoft.com/office/drawing/2014/main" id="{D5B2F62C-904B-4564-A0B0-8DBCC7525E26}"/>
                  </a:ext>
                </a:extLst>
              </p14:cNvPr>
              <p14:cNvContentPartPr/>
              <p14:nvPr/>
            </p14:nvContentPartPr>
            <p14:xfrm>
              <a:off x="3933840" y="2620960"/>
              <a:ext cx="230040" cy="94680"/>
            </p14:xfrm>
          </p:contentPart>
        </mc:Choice>
        <mc:Fallback xmlns="">
          <p:pic>
            <p:nvPicPr>
              <p:cNvPr id="194" name="Ink 193">
                <a:extLst>
                  <a:ext uri="{FF2B5EF4-FFF2-40B4-BE49-F238E27FC236}">
                    <a16:creationId xmlns:a16="http://schemas.microsoft.com/office/drawing/2014/main" id="{D5B2F62C-904B-4564-A0B0-8DBCC7525E26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924840" y="2611960"/>
                <a:ext cx="247680" cy="11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95" name="Ink 194">
                <a:extLst>
                  <a:ext uri="{FF2B5EF4-FFF2-40B4-BE49-F238E27FC236}">
                    <a16:creationId xmlns:a16="http://schemas.microsoft.com/office/drawing/2014/main" id="{74F77A63-DDEA-4102-94E3-28435395D458}"/>
                  </a:ext>
                </a:extLst>
              </p14:cNvPr>
              <p14:cNvContentPartPr/>
              <p14:nvPr/>
            </p14:nvContentPartPr>
            <p14:xfrm>
              <a:off x="4282680" y="2610160"/>
              <a:ext cx="90000" cy="100080"/>
            </p14:xfrm>
          </p:contentPart>
        </mc:Choice>
        <mc:Fallback xmlns="">
          <p:pic>
            <p:nvPicPr>
              <p:cNvPr id="195" name="Ink 194">
                <a:extLst>
                  <a:ext uri="{FF2B5EF4-FFF2-40B4-BE49-F238E27FC236}">
                    <a16:creationId xmlns:a16="http://schemas.microsoft.com/office/drawing/2014/main" id="{74F77A63-DDEA-4102-94E3-28435395D458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274040" y="2601520"/>
                <a:ext cx="107640" cy="11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96" name="Ink 195">
                <a:extLst>
                  <a:ext uri="{FF2B5EF4-FFF2-40B4-BE49-F238E27FC236}">
                    <a16:creationId xmlns:a16="http://schemas.microsoft.com/office/drawing/2014/main" id="{06FB22D9-1B7C-492A-96DB-5EDE4201AD0D}"/>
                  </a:ext>
                </a:extLst>
              </p14:cNvPr>
              <p14:cNvContentPartPr/>
              <p14:nvPr/>
            </p14:nvContentPartPr>
            <p14:xfrm>
              <a:off x="4659240" y="2623480"/>
              <a:ext cx="252360" cy="81720"/>
            </p14:xfrm>
          </p:contentPart>
        </mc:Choice>
        <mc:Fallback xmlns="">
          <p:pic>
            <p:nvPicPr>
              <p:cNvPr id="196" name="Ink 195">
                <a:extLst>
                  <a:ext uri="{FF2B5EF4-FFF2-40B4-BE49-F238E27FC236}">
                    <a16:creationId xmlns:a16="http://schemas.microsoft.com/office/drawing/2014/main" id="{06FB22D9-1B7C-492A-96DB-5EDE4201AD0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650240" y="2614840"/>
                <a:ext cx="270000" cy="9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97" name="Ink 196">
                <a:extLst>
                  <a:ext uri="{FF2B5EF4-FFF2-40B4-BE49-F238E27FC236}">
                    <a16:creationId xmlns:a16="http://schemas.microsoft.com/office/drawing/2014/main" id="{69914172-00B6-45D1-8B93-C6574086B5F5}"/>
                  </a:ext>
                </a:extLst>
              </p14:cNvPr>
              <p14:cNvContentPartPr/>
              <p14:nvPr/>
            </p14:nvContentPartPr>
            <p14:xfrm>
              <a:off x="4986480" y="2589640"/>
              <a:ext cx="363600" cy="339120"/>
            </p14:xfrm>
          </p:contentPart>
        </mc:Choice>
        <mc:Fallback xmlns="">
          <p:pic>
            <p:nvPicPr>
              <p:cNvPr id="197" name="Ink 196">
                <a:extLst>
                  <a:ext uri="{FF2B5EF4-FFF2-40B4-BE49-F238E27FC236}">
                    <a16:creationId xmlns:a16="http://schemas.microsoft.com/office/drawing/2014/main" id="{69914172-00B6-45D1-8B93-C6574086B5F5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977480" y="2580640"/>
                <a:ext cx="381240" cy="35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98" name="Ink 197">
                <a:extLst>
                  <a:ext uri="{FF2B5EF4-FFF2-40B4-BE49-F238E27FC236}">
                    <a16:creationId xmlns:a16="http://schemas.microsoft.com/office/drawing/2014/main" id="{16AFCEB7-A03B-429F-942D-2E00FB2BA818}"/>
                  </a:ext>
                </a:extLst>
              </p14:cNvPr>
              <p14:cNvContentPartPr/>
              <p14:nvPr/>
            </p14:nvContentPartPr>
            <p14:xfrm>
              <a:off x="5470680" y="2586760"/>
              <a:ext cx="72720" cy="176040"/>
            </p14:xfrm>
          </p:contentPart>
        </mc:Choice>
        <mc:Fallback xmlns="">
          <p:pic>
            <p:nvPicPr>
              <p:cNvPr id="198" name="Ink 197">
                <a:extLst>
                  <a:ext uri="{FF2B5EF4-FFF2-40B4-BE49-F238E27FC236}">
                    <a16:creationId xmlns:a16="http://schemas.microsoft.com/office/drawing/2014/main" id="{16AFCEB7-A03B-429F-942D-2E00FB2BA818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461680" y="2577760"/>
                <a:ext cx="90360" cy="19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99" name="Ink 198">
                <a:extLst>
                  <a:ext uri="{FF2B5EF4-FFF2-40B4-BE49-F238E27FC236}">
                    <a16:creationId xmlns:a16="http://schemas.microsoft.com/office/drawing/2014/main" id="{4C30EB74-A244-4EC9-A4D1-A2830F52B8B4}"/>
                  </a:ext>
                </a:extLst>
              </p14:cNvPr>
              <p14:cNvContentPartPr/>
              <p14:nvPr/>
            </p14:nvContentPartPr>
            <p14:xfrm>
              <a:off x="5812680" y="2488480"/>
              <a:ext cx="15480" cy="243000"/>
            </p14:xfrm>
          </p:contentPart>
        </mc:Choice>
        <mc:Fallback xmlns="">
          <p:pic>
            <p:nvPicPr>
              <p:cNvPr id="199" name="Ink 198">
                <a:extLst>
                  <a:ext uri="{FF2B5EF4-FFF2-40B4-BE49-F238E27FC236}">
                    <a16:creationId xmlns:a16="http://schemas.microsoft.com/office/drawing/2014/main" id="{4C30EB74-A244-4EC9-A4D1-A2830F52B8B4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803680" y="2479480"/>
                <a:ext cx="33120" cy="26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00" name="Ink 199">
                <a:extLst>
                  <a:ext uri="{FF2B5EF4-FFF2-40B4-BE49-F238E27FC236}">
                    <a16:creationId xmlns:a16="http://schemas.microsoft.com/office/drawing/2014/main" id="{30CBA924-F9A7-4E09-8FB4-3055843478CF}"/>
                  </a:ext>
                </a:extLst>
              </p14:cNvPr>
              <p14:cNvContentPartPr/>
              <p14:nvPr/>
            </p14:nvContentPartPr>
            <p14:xfrm>
              <a:off x="5734200" y="2605840"/>
              <a:ext cx="187920" cy="21960"/>
            </p14:xfrm>
          </p:contentPart>
        </mc:Choice>
        <mc:Fallback xmlns="">
          <p:pic>
            <p:nvPicPr>
              <p:cNvPr id="200" name="Ink 199">
                <a:extLst>
                  <a:ext uri="{FF2B5EF4-FFF2-40B4-BE49-F238E27FC236}">
                    <a16:creationId xmlns:a16="http://schemas.microsoft.com/office/drawing/2014/main" id="{30CBA924-F9A7-4E09-8FB4-3055843478CF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725560" y="2597200"/>
                <a:ext cx="205560" cy="3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01" name="Ink 200">
                <a:extLst>
                  <a:ext uri="{FF2B5EF4-FFF2-40B4-BE49-F238E27FC236}">
                    <a16:creationId xmlns:a16="http://schemas.microsoft.com/office/drawing/2014/main" id="{04354F87-8FDF-4C21-A02F-4FF350D70F78}"/>
                  </a:ext>
                </a:extLst>
              </p14:cNvPr>
              <p14:cNvContentPartPr/>
              <p14:nvPr/>
            </p14:nvContentPartPr>
            <p14:xfrm>
              <a:off x="5924640" y="2624920"/>
              <a:ext cx="103320" cy="111600"/>
            </p14:xfrm>
          </p:contentPart>
        </mc:Choice>
        <mc:Fallback xmlns="">
          <p:pic>
            <p:nvPicPr>
              <p:cNvPr id="201" name="Ink 200">
                <a:extLst>
                  <a:ext uri="{FF2B5EF4-FFF2-40B4-BE49-F238E27FC236}">
                    <a16:creationId xmlns:a16="http://schemas.microsoft.com/office/drawing/2014/main" id="{04354F87-8FDF-4C21-A02F-4FF350D70F78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916000" y="2615920"/>
                <a:ext cx="120960" cy="12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13" name="Ink 212">
                <a:extLst>
                  <a:ext uri="{FF2B5EF4-FFF2-40B4-BE49-F238E27FC236}">
                    <a16:creationId xmlns:a16="http://schemas.microsoft.com/office/drawing/2014/main" id="{9F80253D-67C2-44C6-AE56-5FD00F04E2D0}"/>
                  </a:ext>
                </a:extLst>
              </p14:cNvPr>
              <p14:cNvContentPartPr/>
              <p14:nvPr/>
            </p14:nvContentPartPr>
            <p14:xfrm>
              <a:off x="6228120" y="2426920"/>
              <a:ext cx="1456920" cy="514080"/>
            </p14:xfrm>
          </p:contentPart>
        </mc:Choice>
        <mc:Fallback xmlns="">
          <p:pic>
            <p:nvPicPr>
              <p:cNvPr id="213" name="Ink 212">
                <a:extLst>
                  <a:ext uri="{FF2B5EF4-FFF2-40B4-BE49-F238E27FC236}">
                    <a16:creationId xmlns:a16="http://schemas.microsoft.com/office/drawing/2014/main" id="{9F80253D-67C2-44C6-AE56-5FD00F04E2D0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219122" y="2417920"/>
                <a:ext cx="1474556" cy="53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23" name="Ink 222">
                <a:extLst>
                  <a:ext uri="{FF2B5EF4-FFF2-40B4-BE49-F238E27FC236}">
                    <a16:creationId xmlns:a16="http://schemas.microsoft.com/office/drawing/2014/main" id="{CD5090F8-FC6F-41C6-B92D-31001F01C788}"/>
                  </a:ext>
                </a:extLst>
              </p14:cNvPr>
              <p14:cNvContentPartPr/>
              <p14:nvPr/>
            </p14:nvContentPartPr>
            <p14:xfrm>
              <a:off x="8277960" y="2533480"/>
              <a:ext cx="360" cy="360"/>
            </p14:xfrm>
          </p:contentPart>
        </mc:Choice>
        <mc:Fallback xmlns="">
          <p:pic>
            <p:nvPicPr>
              <p:cNvPr id="223" name="Ink 222">
                <a:extLst>
                  <a:ext uri="{FF2B5EF4-FFF2-40B4-BE49-F238E27FC236}">
                    <a16:creationId xmlns:a16="http://schemas.microsoft.com/office/drawing/2014/main" id="{CD5090F8-FC6F-41C6-B92D-31001F01C78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8268960" y="2524480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25" name="Ink 224">
                <a:extLst>
                  <a:ext uri="{FF2B5EF4-FFF2-40B4-BE49-F238E27FC236}">
                    <a16:creationId xmlns:a16="http://schemas.microsoft.com/office/drawing/2014/main" id="{8326785B-2E17-464D-B78F-613CF9EEAE7A}"/>
                  </a:ext>
                </a:extLst>
              </p14:cNvPr>
              <p14:cNvContentPartPr/>
              <p14:nvPr/>
            </p14:nvContentPartPr>
            <p14:xfrm>
              <a:off x="8649480" y="2639320"/>
              <a:ext cx="7200" cy="74520"/>
            </p14:xfrm>
          </p:contentPart>
        </mc:Choice>
        <mc:Fallback xmlns="">
          <p:pic>
            <p:nvPicPr>
              <p:cNvPr id="225" name="Ink 224">
                <a:extLst>
                  <a:ext uri="{FF2B5EF4-FFF2-40B4-BE49-F238E27FC236}">
                    <a16:creationId xmlns:a16="http://schemas.microsoft.com/office/drawing/2014/main" id="{8326785B-2E17-464D-B78F-613CF9EEAE7A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8640840" y="2630680"/>
                <a:ext cx="24840" cy="9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26" name="Ink 225">
                <a:extLst>
                  <a:ext uri="{FF2B5EF4-FFF2-40B4-BE49-F238E27FC236}">
                    <a16:creationId xmlns:a16="http://schemas.microsoft.com/office/drawing/2014/main" id="{CA158B1E-2245-410D-B7C8-7229F823A8AD}"/>
                  </a:ext>
                </a:extLst>
              </p14:cNvPr>
              <p14:cNvContentPartPr/>
              <p14:nvPr/>
            </p14:nvContentPartPr>
            <p14:xfrm>
              <a:off x="8687280" y="2506840"/>
              <a:ext cx="360" cy="360"/>
            </p14:xfrm>
          </p:contentPart>
        </mc:Choice>
        <mc:Fallback xmlns="">
          <p:pic>
            <p:nvPicPr>
              <p:cNvPr id="226" name="Ink 225">
                <a:extLst>
                  <a:ext uri="{FF2B5EF4-FFF2-40B4-BE49-F238E27FC236}">
                    <a16:creationId xmlns:a16="http://schemas.microsoft.com/office/drawing/2014/main" id="{CA158B1E-2245-410D-B7C8-7229F823A8AD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8678640" y="2498200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227" name="Ink 226">
                <a:extLst>
                  <a:ext uri="{FF2B5EF4-FFF2-40B4-BE49-F238E27FC236}">
                    <a16:creationId xmlns:a16="http://schemas.microsoft.com/office/drawing/2014/main" id="{DA4A2DBA-C04E-438C-90A9-3FE88C02CC5F}"/>
                  </a:ext>
                </a:extLst>
              </p14:cNvPr>
              <p14:cNvContentPartPr/>
              <p14:nvPr/>
            </p14:nvContentPartPr>
            <p14:xfrm>
              <a:off x="8740560" y="2579920"/>
              <a:ext cx="198000" cy="142200"/>
            </p14:xfrm>
          </p:contentPart>
        </mc:Choice>
        <mc:Fallback xmlns="">
          <p:pic>
            <p:nvPicPr>
              <p:cNvPr id="227" name="Ink 226">
                <a:extLst>
                  <a:ext uri="{FF2B5EF4-FFF2-40B4-BE49-F238E27FC236}">
                    <a16:creationId xmlns:a16="http://schemas.microsoft.com/office/drawing/2014/main" id="{DA4A2DBA-C04E-438C-90A9-3FE88C02CC5F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8731560" y="2570920"/>
                <a:ext cx="215640" cy="15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228" name="Ink 227">
                <a:extLst>
                  <a:ext uri="{FF2B5EF4-FFF2-40B4-BE49-F238E27FC236}">
                    <a16:creationId xmlns:a16="http://schemas.microsoft.com/office/drawing/2014/main" id="{766B3EAD-5956-4B98-8239-55397C733871}"/>
                  </a:ext>
                </a:extLst>
              </p14:cNvPr>
              <p14:cNvContentPartPr/>
              <p14:nvPr/>
            </p14:nvContentPartPr>
            <p14:xfrm>
              <a:off x="3653040" y="2968360"/>
              <a:ext cx="221760" cy="266040"/>
            </p14:xfrm>
          </p:contentPart>
        </mc:Choice>
        <mc:Fallback xmlns="">
          <p:pic>
            <p:nvPicPr>
              <p:cNvPr id="228" name="Ink 227">
                <a:extLst>
                  <a:ext uri="{FF2B5EF4-FFF2-40B4-BE49-F238E27FC236}">
                    <a16:creationId xmlns:a16="http://schemas.microsoft.com/office/drawing/2014/main" id="{766B3EAD-5956-4B98-8239-55397C733871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3644040" y="2959360"/>
                <a:ext cx="239400" cy="28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232" name="Ink 231">
                <a:extLst>
                  <a:ext uri="{FF2B5EF4-FFF2-40B4-BE49-F238E27FC236}">
                    <a16:creationId xmlns:a16="http://schemas.microsoft.com/office/drawing/2014/main" id="{59508F06-1ED2-47E6-A9AC-6A7B09844EF1}"/>
                  </a:ext>
                </a:extLst>
              </p14:cNvPr>
              <p14:cNvContentPartPr/>
              <p14:nvPr/>
            </p14:nvContentPartPr>
            <p14:xfrm>
              <a:off x="4303560" y="2969440"/>
              <a:ext cx="324360" cy="268200"/>
            </p14:xfrm>
          </p:contentPart>
        </mc:Choice>
        <mc:Fallback xmlns="">
          <p:pic>
            <p:nvPicPr>
              <p:cNvPr id="232" name="Ink 231">
                <a:extLst>
                  <a:ext uri="{FF2B5EF4-FFF2-40B4-BE49-F238E27FC236}">
                    <a16:creationId xmlns:a16="http://schemas.microsoft.com/office/drawing/2014/main" id="{59508F06-1ED2-47E6-A9AC-6A7B09844EF1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4294560" y="2960800"/>
                <a:ext cx="342000" cy="28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234" name="Ink 233">
                <a:extLst>
                  <a:ext uri="{FF2B5EF4-FFF2-40B4-BE49-F238E27FC236}">
                    <a16:creationId xmlns:a16="http://schemas.microsoft.com/office/drawing/2014/main" id="{2C31958C-0487-4C6E-95B0-FD71A38A59AE}"/>
                  </a:ext>
                </a:extLst>
              </p14:cNvPr>
              <p14:cNvContentPartPr/>
              <p14:nvPr/>
            </p14:nvContentPartPr>
            <p14:xfrm>
              <a:off x="7912560" y="2582440"/>
              <a:ext cx="629640" cy="355680"/>
            </p14:xfrm>
          </p:contentPart>
        </mc:Choice>
        <mc:Fallback xmlns="">
          <p:pic>
            <p:nvPicPr>
              <p:cNvPr id="234" name="Ink 233">
                <a:extLst>
                  <a:ext uri="{FF2B5EF4-FFF2-40B4-BE49-F238E27FC236}">
                    <a16:creationId xmlns:a16="http://schemas.microsoft.com/office/drawing/2014/main" id="{2C31958C-0487-4C6E-95B0-FD71A38A59AE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7903915" y="2573800"/>
                <a:ext cx="647290" cy="37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242" name="Ink 241">
                <a:extLst>
                  <a:ext uri="{FF2B5EF4-FFF2-40B4-BE49-F238E27FC236}">
                    <a16:creationId xmlns:a16="http://schemas.microsoft.com/office/drawing/2014/main" id="{CCA4EE06-1A5C-4E39-929F-4D8A157587D4}"/>
                  </a:ext>
                </a:extLst>
              </p14:cNvPr>
              <p14:cNvContentPartPr/>
              <p14:nvPr/>
            </p14:nvContentPartPr>
            <p14:xfrm>
              <a:off x="6185280" y="3107320"/>
              <a:ext cx="43200" cy="112320"/>
            </p14:xfrm>
          </p:contentPart>
        </mc:Choice>
        <mc:Fallback xmlns="">
          <p:pic>
            <p:nvPicPr>
              <p:cNvPr id="242" name="Ink 241">
                <a:extLst>
                  <a:ext uri="{FF2B5EF4-FFF2-40B4-BE49-F238E27FC236}">
                    <a16:creationId xmlns:a16="http://schemas.microsoft.com/office/drawing/2014/main" id="{CCA4EE06-1A5C-4E39-929F-4D8A157587D4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6176280" y="3098680"/>
                <a:ext cx="60840" cy="12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243" name="Ink 242">
                <a:extLst>
                  <a:ext uri="{FF2B5EF4-FFF2-40B4-BE49-F238E27FC236}">
                    <a16:creationId xmlns:a16="http://schemas.microsoft.com/office/drawing/2014/main" id="{EA974669-51D7-4410-8AFC-9E66562D4924}"/>
                  </a:ext>
                </a:extLst>
              </p14:cNvPr>
              <p14:cNvContentPartPr/>
              <p14:nvPr/>
            </p14:nvContentPartPr>
            <p14:xfrm>
              <a:off x="6201480" y="3006520"/>
              <a:ext cx="30240" cy="8640"/>
            </p14:xfrm>
          </p:contentPart>
        </mc:Choice>
        <mc:Fallback xmlns="">
          <p:pic>
            <p:nvPicPr>
              <p:cNvPr id="243" name="Ink 242">
                <a:extLst>
                  <a:ext uri="{FF2B5EF4-FFF2-40B4-BE49-F238E27FC236}">
                    <a16:creationId xmlns:a16="http://schemas.microsoft.com/office/drawing/2014/main" id="{EA974669-51D7-4410-8AFC-9E66562D4924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6192840" y="2997520"/>
                <a:ext cx="47880" cy="2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244" name="Ink 243">
                <a:extLst>
                  <a:ext uri="{FF2B5EF4-FFF2-40B4-BE49-F238E27FC236}">
                    <a16:creationId xmlns:a16="http://schemas.microsoft.com/office/drawing/2014/main" id="{5E6E8189-427C-414F-8436-02443A274A59}"/>
                  </a:ext>
                </a:extLst>
              </p14:cNvPr>
              <p14:cNvContentPartPr/>
              <p14:nvPr/>
            </p14:nvContentPartPr>
            <p14:xfrm>
              <a:off x="6443760" y="3058360"/>
              <a:ext cx="23760" cy="23040"/>
            </p14:xfrm>
          </p:contentPart>
        </mc:Choice>
        <mc:Fallback xmlns="">
          <p:pic>
            <p:nvPicPr>
              <p:cNvPr id="244" name="Ink 243">
                <a:extLst>
                  <a:ext uri="{FF2B5EF4-FFF2-40B4-BE49-F238E27FC236}">
                    <a16:creationId xmlns:a16="http://schemas.microsoft.com/office/drawing/2014/main" id="{5E6E8189-427C-414F-8436-02443A274A59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6435120" y="3049360"/>
                <a:ext cx="4140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245" name="Ink 244">
                <a:extLst>
                  <a:ext uri="{FF2B5EF4-FFF2-40B4-BE49-F238E27FC236}">
                    <a16:creationId xmlns:a16="http://schemas.microsoft.com/office/drawing/2014/main" id="{1F3DA777-B677-4F82-B85A-F157A4176A9C}"/>
                  </a:ext>
                </a:extLst>
              </p14:cNvPr>
              <p14:cNvContentPartPr/>
              <p14:nvPr/>
            </p14:nvContentPartPr>
            <p14:xfrm>
              <a:off x="6444120" y="3169600"/>
              <a:ext cx="24120" cy="24120"/>
            </p14:xfrm>
          </p:contentPart>
        </mc:Choice>
        <mc:Fallback xmlns="">
          <p:pic>
            <p:nvPicPr>
              <p:cNvPr id="245" name="Ink 244">
                <a:extLst>
                  <a:ext uri="{FF2B5EF4-FFF2-40B4-BE49-F238E27FC236}">
                    <a16:creationId xmlns:a16="http://schemas.microsoft.com/office/drawing/2014/main" id="{1F3DA777-B677-4F82-B85A-F157A4176A9C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6435480" y="3160960"/>
                <a:ext cx="41760" cy="4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246" name="Ink 245">
                <a:extLst>
                  <a:ext uri="{FF2B5EF4-FFF2-40B4-BE49-F238E27FC236}">
                    <a16:creationId xmlns:a16="http://schemas.microsoft.com/office/drawing/2014/main" id="{A200270C-E2DC-4B2F-B999-255D1C63A67C}"/>
                  </a:ext>
                </a:extLst>
              </p14:cNvPr>
              <p14:cNvContentPartPr/>
              <p14:nvPr/>
            </p14:nvContentPartPr>
            <p14:xfrm>
              <a:off x="5491920" y="2957560"/>
              <a:ext cx="494640" cy="268200"/>
            </p14:xfrm>
          </p:contentPart>
        </mc:Choice>
        <mc:Fallback xmlns="">
          <p:pic>
            <p:nvPicPr>
              <p:cNvPr id="246" name="Ink 245">
                <a:extLst>
                  <a:ext uri="{FF2B5EF4-FFF2-40B4-BE49-F238E27FC236}">
                    <a16:creationId xmlns:a16="http://schemas.microsoft.com/office/drawing/2014/main" id="{A200270C-E2DC-4B2F-B999-255D1C63A67C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5482920" y="2948920"/>
                <a:ext cx="512280" cy="28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247" name="Ink 246">
                <a:extLst>
                  <a:ext uri="{FF2B5EF4-FFF2-40B4-BE49-F238E27FC236}">
                    <a16:creationId xmlns:a16="http://schemas.microsoft.com/office/drawing/2014/main" id="{BFEEE890-7E5A-4836-B25B-5E80043E9E14}"/>
                  </a:ext>
                </a:extLst>
              </p14:cNvPr>
              <p14:cNvContentPartPr/>
              <p14:nvPr/>
            </p14:nvContentPartPr>
            <p14:xfrm>
              <a:off x="4996200" y="3077440"/>
              <a:ext cx="403200" cy="265680"/>
            </p14:xfrm>
          </p:contentPart>
        </mc:Choice>
        <mc:Fallback xmlns="">
          <p:pic>
            <p:nvPicPr>
              <p:cNvPr id="247" name="Ink 246">
                <a:extLst>
                  <a:ext uri="{FF2B5EF4-FFF2-40B4-BE49-F238E27FC236}">
                    <a16:creationId xmlns:a16="http://schemas.microsoft.com/office/drawing/2014/main" id="{BFEEE890-7E5A-4836-B25B-5E80043E9E14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4987200" y="3068440"/>
                <a:ext cx="420840" cy="28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251" name="Ink 250">
                <a:extLst>
                  <a:ext uri="{FF2B5EF4-FFF2-40B4-BE49-F238E27FC236}">
                    <a16:creationId xmlns:a16="http://schemas.microsoft.com/office/drawing/2014/main" id="{93083B61-F338-4FD8-9710-AF0A29865D1F}"/>
                  </a:ext>
                </a:extLst>
              </p14:cNvPr>
              <p14:cNvContentPartPr/>
              <p14:nvPr/>
            </p14:nvContentPartPr>
            <p14:xfrm>
              <a:off x="3568080" y="3413680"/>
              <a:ext cx="270000" cy="243000"/>
            </p14:xfrm>
          </p:contentPart>
        </mc:Choice>
        <mc:Fallback xmlns="">
          <p:pic>
            <p:nvPicPr>
              <p:cNvPr id="251" name="Ink 250">
                <a:extLst>
                  <a:ext uri="{FF2B5EF4-FFF2-40B4-BE49-F238E27FC236}">
                    <a16:creationId xmlns:a16="http://schemas.microsoft.com/office/drawing/2014/main" id="{93083B61-F338-4FD8-9710-AF0A29865D1F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3559080" y="3404680"/>
                <a:ext cx="287640" cy="26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261" name="Ink 260">
                <a:extLst>
                  <a:ext uri="{FF2B5EF4-FFF2-40B4-BE49-F238E27FC236}">
                    <a16:creationId xmlns:a16="http://schemas.microsoft.com/office/drawing/2014/main" id="{B5BBDF1D-535C-49DB-92D2-3B09BEB9D650}"/>
                  </a:ext>
                </a:extLst>
              </p14:cNvPr>
              <p14:cNvContentPartPr/>
              <p14:nvPr/>
            </p14:nvContentPartPr>
            <p14:xfrm>
              <a:off x="4998000" y="3402880"/>
              <a:ext cx="678600" cy="270720"/>
            </p14:xfrm>
          </p:contentPart>
        </mc:Choice>
        <mc:Fallback xmlns="">
          <p:pic>
            <p:nvPicPr>
              <p:cNvPr id="261" name="Ink 260">
                <a:extLst>
                  <a:ext uri="{FF2B5EF4-FFF2-40B4-BE49-F238E27FC236}">
                    <a16:creationId xmlns:a16="http://schemas.microsoft.com/office/drawing/2014/main" id="{B5BBDF1D-535C-49DB-92D2-3B09BEB9D650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4989360" y="3394240"/>
                <a:ext cx="696240" cy="28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262" name="Ink 261">
                <a:extLst>
                  <a:ext uri="{FF2B5EF4-FFF2-40B4-BE49-F238E27FC236}">
                    <a16:creationId xmlns:a16="http://schemas.microsoft.com/office/drawing/2014/main" id="{D2E267C8-7C44-4993-921E-5D6867B0FE84}"/>
                  </a:ext>
                </a:extLst>
              </p14:cNvPr>
              <p14:cNvContentPartPr/>
              <p14:nvPr/>
            </p14:nvContentPartPr>
            <p14:xfrm>
              <a:off x="4143720" y="3458680"/>
              <a:ext cx="761040" cy="216360"/>
            </p14:xfrm>
          </p:contentPart>
        </mc:Choice>
        <mc:Fallback xmlns="">
          <p:pic>
            <p:nvPicPr>
              <p:cNvPr id="262" name="Ink 261">
                <a:extLst>
                  <a:ext uri="{FF2B5EF4-FFF2-40B4-BE49-F238E27FC236}">
                    <a16:creationId xmlns:a16="http://schemas.microsoft.com/office/drawing/2014/main" id="{D2E267C8-7C44-4993-921E-5D6867B0FE84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4135084" y="3449680"/>
                <a:ext cx="778672" cy="23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266" name="Ink 265">
                <a:extLst>
                  <a:ext uri="{FF2B5EF4-FFF2-40B4-BE49-F238E27FC236}">
                    <a16:creationId xmlns:a16="http://schemas.microsoft.com/office/drawing/2014/main" id="{92CE6F93-D997-4D85-994D-3E8482F96625}"/>
                  </a:ext>
                </a:extLst>
              </p14:cNvPr>
              <p14:cNvContentPartPr/>
              <p14:nvPr/>
            </p14:nvContentPartPr>
            <p14:xfrm>
              <a:off x="6784680" y="3465520"/>
              <a:ext cx="139680" cy="328320"/>
            </p14:xfrm>
          </p:contentPart>
        </mc:Choice>
        <mc:Fallback xmlns="">
          <p:pic>
            <p:nvPicPr>
              <p:cNvPr id="266" name="Ink 265">
                <a:extLst>
                  <a:ext uri="{FF2B5EF4-FFF2-40B4-BE49-F238E27FC236}">
                    <a16:creationId xmlns:a16="http://schemas.microsoft.com/office/drawing/2014/main" id="{92CE6F93-D997-4D85-994D-3E8482F96625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6776040" y="3456880"/>
                <a:ext cx="157320" cy="34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267" name="Ink 266">
                <a:extLst>
                  <a:ext uri="{FF2B5EF4-FFF2-40B4-BE49-F238E27FC236}">
                    <a16:creationId xmlns:a16="http://schemas.microsoft.com/office/drawing/2014/main" id="{86E3BE12-38F5-40F6-80BC-9672D9E416DE}"/>
                  </a:ext>
                </a:extLst>
              </p14:cNvPr>
              <p14:cNvContentPartPr/>
              <p14:nvPr/>
            </p14:nvContentPartPr>
            <p14:xfrm>
              <a:off x="5927520" y="3317560"/>
              <a:ext cx="768960" cy="282240"/>
            </p14:xfrm>
          </p:contentPart>
        </mc:Choice>
        <mc:Fallback xmlns="">
          <p:pic>
            <p:nvPicPr>
              <p:cNvPr id="267" name="Ink 266">
                <a:extLst>
                  <a:ext uri="{FF2B5EF4-FFF2-40B4-BE49-F238E27FC236}">
                    <a16:creationId xmlns:a16="http://schemas.microsoft.com/office/drawing/2014/main" id="{86E3BE12-38F5-40F6-80BC-9672D9E416DE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5918876" y="3308560"/>
                <a:ext cx="786608" cy="29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271" name="Ink 270">
                <a:extLst>
                  <a:ext uri="{FF2B5EF4-FFF2-40B4-BE49-F238E27FC236}">
                    <a16:creationId xmlns:a16="http://schemas.microsoft.com/office/drawing/2014/main" id="{EBFDFC90-5AB3-46F1-A5A9-7862ADC2C7A7}"/>
                  </a:ext>
                </a:extLst>
              </p14:cNvPr>
              <p14:cNvContentPartPr/>
              <p14:nvPr/>
            </p14:nvContentPartPr>
            <p14:xfrm>
              <a:off x="7213440" y="3242680"/>
              <a:ext cx="189360" cy="114480"/>
            </p14:xfrm>
          </p:contentPart>
        </mc:Choice>
        <mc:Fallback xmlns="">
          <p:pic>
            <p:nvPicPr>
              <p:cNvPr id="271" name="Ink 270">
                <a:extLst>
                  <a:ext uri="{FF2B5EF4-FFF2-40B4-BE49-F238E27FC236}">
                    <a16:creationId xmlns:a16="http://schemas.microsoft.com/office/drawing/2014/main" id="{EBFDFC90-5AB3-46F1-A5A9-7862ADC2C7A7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7204440" y="3233680"/>
                <a:ext cx="207000" cy="13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272" name="Ink 271">
                <a:extLst>
                  <a:ext uri="{FF2B5EF4-FFF2-40B4-BE49-F238E27FC236}">
                    <a16:creationId xmlns:a16="http://schemas.microsoft.com/office/drawing/2014/main" id="{5FB7BD2C-868B-44BB-BD24-BD009B2CECA3}"/>
                  </a:ext>
                </a:extLst>
              </p14:cNvPr>
              <p14:cNvContentPartPr/>
              <p14:nvPr/>
            </p14:nvContentPartPr>
            <p14:xfrm>
              <a:off x="7252680" y="3425560"/>
              <a:ext cx="263520" cy="254520"/>
            </p14:xfrm>
          </p:contentPart>
        </mc:Choice>
        <mc:Fallback xmlns="">
          <p:pic>
            <p:nvPicPr>
              <p:cNvPr id="272" name="Ink 271">
                <a:extLst>
                  <a:ext uri="{FF2B5EF4-FFF2-40B4-BE49-F238E27FC236}">
                    <a16:creationId xmlns:a16="http://schemas.microsoft.com/office/drawing/2014/main" id="{5FB7BD2C-868B-44BB-BD24-BD009B2CECA3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7244040" y="3416920"/>
                <a:ext cx="281160" cy="27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273" name="Ink 272">
                <a:extLst>
                  <a:ext uri="{FF2B5EF4-FFF2-40B4-BE49-F238E27FC236}">
                    <a16:creationId xmlns:a16="http://schemas.microsoft.com/office/drawing/2014/main" id="{C74D66AA-81AC-4CEC-80AC-0B4A88C4B236}"/>
                  </a:ext>
                </a:extLst>
              </p14:cNvPr>
              <p14:cNvContentPartPr/>
              <p14:nvPr/>
            </p14:nvContentPartPr>
            <p14:xfrm>
              <a:off x="3542880" y="3815440"/>
              <a:ext cx="254880" cy="259920"/>
            </p14:xfrm>
          </p:contentPart>
        </mc:Choice>
        <mc:Fallback xmlns="">
          <p:pic>
            <p:nvPicPr>
              <p:cNvPr id="273" name="Ink 272">
                <a:extLst>
                  <a:ext uri="{FF2B5EF4-FFF2-40B4-BE49-F238E27FC236}">
                    <a16:creationId xmlns:a16="http://schemas.microsoft.com/office/drawing/2014/main" id="{C74D66AA-81AC-4CEC-80AC-0B4A88C4B236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3534240" y="3806440"/>
                <a:ext cx="272520" cy="27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282" name="Ink 281">
                <a:extLst>
                  <a:ext uri="{FF2B5EF4-FFF2-40B4-BE49-F238E27FC236}">
                    <a16:creationId xmlns:a16="http://schemas.microsoft.com/office/drawing/2014/main" id="{3F23D728-7A86-46FA-A109-98292B175249}"/>
                  </a:ext>
                </a:extLst>
              </p14:cNvPr>
              <p14:cNvContentPartPr/>
              <p14:nvPr/>
            </p14:nvContentPartPr>
            <p14:xfrm>
              <a:off x="5091960" y="3799600"/>
              <a:ext cx="351720" cy="269280"/>
            </p14:xfrm>
          </p:contentPart>
        </mc:Choice>
        <mc:Fallback xmlns="">
          <p:pic>
            <p:nvPicPr>
              <p:cNvPr id="282" name="Ink 281">
                <a:extLst>
                  <a:ext uri="{FF2B5EF4-FFF2-40B4-BE49-F238E27FC236}">
                    <a16:creationId xmlns:a16="http://schemas.microsoft.com/office/drawing/2014/main" id="{3F23D728-7A86-46FA-A109-98292B175249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5083320" y="3790600"/>
                <a:ext cx="369360" cy="28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283" name="Ink 282">
                <a:extLst>
                  <a:ext uri="{FF2B5EF4-FFF2-40B4-BE49-F238E27FC236}">
                    <a16:creationId xmlns:a16="http://schemas.microsoft.com/office/drawing/2014/main" id="{30E4D96D-9CD8-43A8-83F5-B0D86790D51F}"/>
                  </a:ext>
                </a:extLst>
              </p14:cNvPr>
              <p14:cNvContentPartPr/>
              <p14:nvPr/>
            </p14:nvContentPartPr>
            <p14:xfrm>
              <a:off x="4153440" y="3828760"/>
              <a:ext cx="752400" cy="333000"/>
            </p14:xfrm>
          </p:contentPart>
        </mc:Choice>
        <mc:Fallback xmlns="">
          <p:pic>
            <p:nvPicPr>
              <p:cNvPr id="283" name="Ink 282">
                <a:extLst>
                  <a:ext uri="{FF2B5EF4-FFF2-40B4-BE49-F238E27FC236}">
                    <a16:creationId xmlns:a16="http://schemas.microsoft.com/office/drawing/2014/main" id="{30E4D96D-9CD8-43A8-83F5-B0D86790D51F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4144440" y="3820120"/>
                <a:ext cx="770040" cy="35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294" name="Ink 293">
                <a:extLst>
                  <a:ext uri="{FF2B5EF4-FFF2-40B4-BE49-F238E27FC236}">
                    <a16:creationId xmlns:a16="http://schemas.microsoft.com/office/drawing/2014/main" id="{C608C50D-3A6A-49C4-87FA-D43952A8C96F}"/>
                  </a:ext>
                </a:extLst>
              </p14:cNvPr>
              <p14:cNvContentPartPr/>
              <p14:nvPr/>
            </p14:nvContentPartPr>
            <p14:xfrm>
              <a:off x="6387240" y="3873400"/>
              <a:ext cx="865440" cy="419760"/>
            </p14:xfrm>
          </p:contentPart>
        </mc:Choice>
        <mc:Fallback xmlns="">
          <p:pic>
            <p:nvPicPr>
              <p:cNvPr id="294" name="Ink 293">
                <a:extLst>
                  <a:ext uri="{FF2B5EF4-FFF2-40B4-BE49-F238E27FC236}">
                    <a16:creationId xmlns:a16="http://schemas.microsoft.com/office/drawing/2014/main" id="{C608C50D-3A6A-49C4-87FA-D43952A8C96F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6378596" y="3864753"/>
                <a:ext cx="883087" cy="43741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295" name="Ink 294">
                <a:extLst>
                  <a:ext uri="{FF2B5EF4-FFF2-40B4-BE49-F238E27FC236}">
                    <a16:creationId xmlns:a16="http://schemas.microsoft.com/office/drawing/2014/main" id="{402AF564-1A09-45B7-8539-E3CA24EE126A}"/>
                  </a:ext>
                </a:extLst>
              </p14:cNvPr>
              <p14:cNvContentPartPr/>
              <p14:nvPr/>
            </p14:nvContentPartPr>
            <p14:xfrm>
              <a:off x="5770560" y="3917680"/>
              <a:ext cx="420120" cy="214560"/>
            </p14:xfrm>
          </p:contentPart>
        </mc:Choice>
        <mc:Fallback xmlns="">
          <p:pic>
            <p:nvPicPr>
              <p:cNvPr id="295" name="Ink 294">
                <a:extLst>
                  <a:ext uri="{FF2B5EF4-FFF2-40B4-BE49-F238E27FC236}">
                    <a16:creationId xmlns:a16="http://schemas.microsoft.com/office/drawing/2014/main" id="{402AF564-1A09-45B7-8539-E3CA24EE126A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5761920" y="3909025"/>
                <a:ext cx="437760" cy="23223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296" name="Ink 295">
                <a:extLst>
                  <a:ext uri="{FF2B5EF4-FFF2-40B4-BE49-F238E27FC236}">
                    <a16:creationId xmlns:a16="http://schemas.microsoft.com/office/drawing/2014/main" id="{9AF2FCF4-FA0E-43FC-A8C6-AB7BA118CBF3}"/>
                  </a:ext>
                </a:extLst>
              </p14:cNvPr>
              <p14:cNvContentPartPr/>
              <p14:nvPr/>
            </p14:nvContentPartPr>
            <p14:xfrm>
              <a:off x="7358880" y="3977800"/>
              <a:ext cx="118800" cy="8640"/>
            </p14:xfrm>
          </p:contentPart>
        </mc:Choice>
        <mc:Fallback xmlns="">
          <p:pic>
            <p:nvPicPr>
              <p:cNvPr id="296" name="Ink 295">
                <a:extLst>
                  <a:ext uri="{FF2B5EF4-FFF2-40B4-BE49-F238E27FC236}">
                    <a16:creationId xmlns:a16="http://schemas.microsoft.com/office/drawing/2014/main" id="{9AF2FCF4-FA0E-43FC-A8C6-AB7BA118CBF3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7350240" y="3969160"/>
                <a:ext cx="136440" cy="2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297" name="Ink 296">
                <a:extLst>
                  <a:ext uri="{FF2B5EF4-FFF2-40B4-BE49-F238E27FC236}">
                    <a16:creationId xmlns:a16="http://schemas.microsoft.com/office/drawing/2014/main" id="{E774EA81-857C-46FF-B3D3-3D05804CAAC4}"/>
                  </a:ext>
                </a:extLst>
              </p14:cNvPr>
              <p14:cNvContentPartPr/>
              <p14:nvPr/>
            </p14:nvContentPartPr>
            <p14:xfrm>
              <a:off x="7367160" y="4049800"/>
              <a:ext cx="102240" cy="9720"/>
            </p14:xfrm>
          </p:contentPart>
        </mc:Choice>
        <mc:Fallback xmlns="">
          <p:pic>
            <p:nvPicPr>
              <p:cNvPr id="297" name="Ink 296">
                <a:extLst>
                  <a:ext uri="{FF2B5EF4-FFF2-40B4-BE49-F238E27FC236}">
                    <a16:creationId xmlns:a16="http://schemas.microsoft.com/office/drawing/2014/main" id="{E774EA81-857C-46FF-B3D3-3D05804CAAC4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7358520" y="4040800"/>
                <a:ext cx="11988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310" name="Ink 309">
                <a:extLst>
                  <a:ext uri="{FF2B5EF4-FFF2-40B4-BE49-F238E27FC236}">
                    <a16:creationId xmlns:a16="http://schemas.microsoft.com/office/drawing/2014/main" id="{DCEED3DB-3FF9-4C68-A3AB-794B5CB8169A}"/>
                  </a:ext>
                </a:extLst>
              </p14:cNvPr>
              <p14:cNvContentPartPr/>
              <p14:nvPr/>
            </p14:nvContentPartPr>
            <p14:xfrm>
              <a:off x="7632480" y="3682600"/>
              <a:ext cx="877680" cy="525240"/>
            </p14:xfrm>
          </p:contentPart>
        </mc:Choice>
        <mc:Fallback xmlns="">
          <p:pic>
            <p:nvPicPr>
              <p:cNvPr id="310" name="Ink 309">
                <a:extLst>
                  <a:ext uri="{FF2B5EF4-FFF2-40B4-BE49-F238E27FC236}">
                    <a16:creationId xmlns:a16="http://schemas.microsoft.com/office/drawing/2014/main" id="{DCEED3DB-3FF9-4C68-A3AB-794B5CB8169A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7623480" y="3673966"/>
                <a:ext cx="895320" cy="542868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681496121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18" name="Ink 217">
                <a:extLst>
                  <a:ext uri="{FF2B5EF4-FFF2-40B4-BE49-F238E27FC236}">
                    <a16:creationId xmlns:a16="http://schemas.microsoft.com/office/drawing/2014/main" id="{3AB584A1-F497-48D4-8F02-FCAD7C8C9D2E}"/>
                  </a:ext>
                </a:extLst>
              </p14:cNvPr>
              <p14:cNvContentPartPr/>
              <p14:nvPr/>
            </p14:nvContentPartPr>
            <p14:xfrm>
              <a:off x="324480" y="200680"/>
              <a:ext cx="8430840" cy="3661200"/>
            </p14:xfrm>
          </p:contentPart>
        </mc:Choice>
        <mc:Fallback xmlns="">
          <p:pic>
            <p:nvPicPr>
              <p:cNvPr id="218" name="Ink 217">
                <a:extLst>
                  <a:ext uri="{FF2B5EF4-FFF2-40B4-BE49-F238E27FC236}">
                    <a16:creationId xmlns:a16="http://schemas.microsoft.com/office/drawing/2014/main" id="{3AB584A1-F497-48D4-8F02-FCAD7C8C9D2E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15840" y="191680"/>
                <a:ext cx="8448480" cy="367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E8B99FDA-7D00-431D-8131-A81563A9ABF7}"/>
                  </a:ext>
                </a:extLst>
              </p14:cNvPr>
              <p14:cNvContentPartPr/>
              <p14:nvPr/>
            </p14:nvContentPartPr>
            <p14:xfrm>
              <a:off x="1629480" y="1720960"/>
              <a:ext cx="582120" cy="6807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E8B99FDA-7D00-431D-8131-A81563A9ABF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620480" y="1711955"/>
                <a:ext cx="599760" cy="69840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EE6F9FAA-8B3B-47CD-8138-F8300C582E0E}"/>
                  </a:ext>
                </a:extLst>
              </p14:cNvPr>
              <p14:cNvContentPartPr/>
              <p14:nvPr/>
            </p14:nvContentPartPr>
            <p14:xfrm>
              <a:off x="584760" y="3475960"/>
              <a:ext cx="276480" cy="2959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EE6F9FAA-8B3B-47CD-8138-F8300C582E0E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75760" y="3466960"/>
                <a:ext cx="294120" cy="31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92" name="Ink 191">
                <a:extLst>
                  <a:ext uri="{FF2B5EF4-FFF2-40B4-BE49-F238E27FC236}">
                    <a16:creationId xmlns:a16="http://schemas.microsoft.com/office/drawing/2014/main" id="{3D5E0171-1EDC-42BC-930F-248343BD854E}"/>
                  </a:ext>
                </a:extLst>
              </p14:cNvPr>
              <p14:cNvContentPartPr/>
              <p14:nvPr/>
            </p14:nvContentPartPr>
            <p14:xfrm>
              <a:off x="3803880" y="2477680"/>
              <a:ext cx="36720" cy="265320"/>
            </p14:xfrm>
          </p:contentPart>
        </mc:Choice>
        <mc:Fallback xmlns="">
          <p:pic>
            <p:nvPicPr>
              <p:cNvPr id="192" name="Ink 191">
                <a:extLst>
                  <a:ext uri="{FF2B5EF4-FFF2-40B4-BE49-F238E27FC236}">
                    <a16:creationId xmlns:a16="http://schemas.microsoft.com/office/drawing/2014/main" id="{3D5E0171-1EDC-42BC-930F-248343BD854E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794880" y="2469040"/>
                <a:ext cx="54360" cy="28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93" name="Ink 192">
                <a:extLst>
                  <a:ext uri="{FF2B5EF4-FFF2-40B4-BE49-F238E27FC236}">
                    <a16:creationId xmlns:a16="http://schemas.microsoft.com/office/drawing/2014/main" id="{5DC0F029-7AFD-4DC3-B203-DD5932B25870}"/>
                  </a:ext>
                </a:extLst>
              </p14:cNvPr>
              <p14:cNvContentPartPr/>
              <p14:nvPr/>
            </p14:nvContentPartPr>
            <p14:xfrm>
              <a:off x="3746280" y="2463640"/>
              <a:ext cx="175320" cy="38520"/>
            </p14:xfrm>
          </p:contentPart>
        </mc:Choice>
        <mc:Fallback xmlns="">
          <p:pic>
            <p:nvPicPr>
              <p:cNvPr id="193" name="Ink 192">
                <a:extLst>
                  <a:ext uri="{FF2B5EF4-FFF2-40B4-BE49-F238E27FC236}">
                    <a16:creationId xmlns:a16="http://schemas.microsoft.com/office/drawing/2014/main" id="{5DC0F029-7AFD-4DC3-B203-DD5932B25870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737280" y="2454640"/>
                <a:ext cx="19296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94" name="Ink 193">
                <a:extLst>
                  <a:ext uri="{FF2B5EF4-FFF2-40B4-BE49-F238E27FC236}">
                    <a16:creationId xmlns:a16="http://schemas.microsoft.com/office/drawing/2014/main" id="{D5B2F62C-904B-4564-A0B0-8DBCC7525E26}"/>
                  </a:ext>
                </a:extLst>
              </p14:cNvPr>
              <p14:cNvContentPartPr/>
              <p14:nvPr/>
            </p14:nvContentPartPr>
            <p14:xfrm>
              <a:off x="3933840" y="2620960"/>
              <a:ext cx="230040" cy="94680"/>
            </p14:xfrm>
          </p:contentPart>
        </mc:Choice>
        <mc:Fallback xmlns="">
          <p:pic>
            <p:nvPicPr>
              <p:cNvPr id="194" name="Ink 193">
                <a:extLst>
                  <a:ext uri="{FF2B5EF4-FFF2-40B4-BE49-F238E27FC236}">
                    <a16:creationId xmlns:a16="http://schemas.microsoft.com/office/drawing/2014/main" id="{D5B2F62C-904B-4564-A0B0-8DBCC7525E26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924840" y="2611960"/>
                <a:ext cx="247680" cy="11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95" name="Ink 194">
                <a:extLst>
                  <a:ext uri="{FF2B5EF4-FFF2-40B4-BE49-F238E27FC236}">
                    <a16:creationId xmlns:a16="http://schemas.microsoft.com/office/drawing/2014/main" id="{74F77A63-DDEA-4102-94E3-28435395D458}"/>
                  </a:ext>
                </a:extLst>
              </p14:cNvPr>
              <p14:cNvContentPartPr/>
              <p14:nvPr/>
            </p14:nvContentPartPr>
            <p14:xfrm>
              <a:off x="4282680" y="2610160"/>
              <a:ext cx="90000" cy="100080"/>
            </p14:xfrm>
          </p:contentPart>
        </mc:Choice>
        <mc:Fallback xmlns="">
          <p:pic>
            <p:nvPicPr>
              <p:cNvPr id="195" name="Ink 194">
                <a:extLst>
                  <a:ext uri="{FF2B5EF4-FFF2-40B4-BE49-F238E27FC236}">
                    <a16:creationId xmlns:a16="http://schemas.microsoft.com/office/drawing/2014/main" id="{74F77A63-DDEA-4102-94E3-28435395D458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274040" y="2601520"/>
                <a:ext cx="107640" cy="11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96" name="Ink 195">
                <a:extLst>
                  <a:ext uri="{FF2B5EF4-FFF2-40B4-BE49-F238E27FC236}">
                    <a16:creationId xmlns:a16="http://schemas.microsoft.com/office/drawing/2014/main" id="{06FB22D9-1B7C-492A-96DB-5EDE4201AD0D}"/>
                  </a:ext>
                </a:extLst>
              </p14:cNvPr>
              <p14:cNvContentPartPr/>
              <p14:nvPr/>
            </p14:nvContentPartPr>
            <p14:xfrm>
              <a:off x="4659240" y="2623480"/>
              <a:ext cx="252360" cy="81720"/>
            </p14:xfrm>
          </p:contentPart>
        </mc:Choice>
        <mc:Fallback xmlns="">
          <p:pic>
            <p:nvPicPr>
              <p:cNvPr id="196" name="Ink 195">
                <a:extLst>
                  <a:ext uri="{FF2B5EF4-FFF2-40B4-BE49-F238E27FC236}">
                    <a16:creationId xmlns:a16="http://schemas.microsoft.com/office/drawing/2014/main" id="{06FB22D9-1B7C-492A-96DB-5EDE4201AD0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650240" y="2614840"/>
                <a:ext cx="270000" cy="9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97" name="Ink 196">
                <a:extLst>
                  <a:ext uri="{FF2B5EF4-FFF2-40B4-BE49-F238E27FC236}">
                    <a16:creationId xmlns:a16="http://schemas.microsoft.com/office/drawing/2014/main" id="{69914172-00B6-45D1-8B93-C6574086B5F5}"/>
                  </a:ext>
                </a:extLst>
              </p14:cNvPr>
              <p14:cNvContentPartPr/>
              <p14:nvPr/>
            </p14:nvContentPartPr>
            <p14:xfrm>
              <a:off x="4986480" y="2589640"/>
              <a:ext cx="363600" cy="339120"/>
            </p14:xfrm>
          </p:contentPart>
        </mc:Choice>
        <mc:Fallback xmlns="">
          <p:pic>
            <p:nvPicPr>
              <p:cNvPr id="197" name="Ink 196">
                <a:extLst>
                  <a:ext uri="{FF2B5EF4-FFF2-40B4-BE49-F238E27FC236}">
                    <a16:creationId xmlns:a16="http://schemas.microsoft.com/office/drawing/2014/main" id="{69914172-00B6-45D1-8B93-C6574086B5F5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977480" y="2580640"/>
                <a:ext cx="381240" cy="35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98" name="Ink 197">
                <a:extLst>
                  <a:ext uri="{FF2B5EF4-FFF2-40B4-BE49-F238E27FC236}">
                    <a16:creationId xmlns:a16="http://schemas.microsoft.com/office/drawing/2014/main" id="{16AFCEB7-A03B-429F-942D-2E00FB2BA818}"/>
                  </a:ext>
                </a:extLst>
              </p14:cNvPr>
              <p14:cNvContentPartPr/>
              <p14:nvPr/>
            </p14:nvContentPartPr>
            <p14:xfrm>
              <a:off x="5470680" y="2586760"/>
              <a:ext cx="72720" cy="176040"/>
            </p14:xfrm>
          </p:contentPart>
        </mc:Choice>
        <mc:Fallback xmlns="">
          <p:pic>
            <p:nvPicPr>
              <p:cNvPr id="198" name="Ink 197">
                <a:extLst>
                  <a:ext uri="{FF2B5EF4-FFF2-40B4-BE49-F238E27FC236}">
                    <a16:creationId xmlns:a16="http://schemas.microsoft.com/office/drawing/2014/main" id="{16AFCEB7-A03B-429F-942D-2E00FB2BA818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461680" y="2577760"/>
                <a:ext cx="90360" cy="19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99" name="Ink 198">
                <a:extLst>
                  <a:ext uri="{FF2B5EF4-FFF2-40B4-BE49-F238E27FC236}">
                    <a16:creationId xmlns:a16="http://schemas.microsoft.com/office/drawing/2014/main" id="{4C30EB74-A244-4EC9-A4D1-A2830F52B8B4}"/>
                  </a:ext>
                </a:extLst>
              </p14:cNvPr>
              <p14:cNvContentPartPr/>
              <p14:nvPr/>
            </p14:nvContentPartPr>
            <p14:xfrm>
              <a:off x="5812680" y="2488480"/>
              <a:ext cx="15480" cy="243000"/>
            </p14:xfrm>
          </p:contentPart>
        </mc:Choice>
        <mc:Fallback xmlns="">
          <p:pic>
            <p:nvPicPr>
              <p:cNvPr id="199" name="Ink 198">
                <a:extLst>
                  <a:ext uri="{FF2B5EF4-FFF2-40B4-BE49-F238E27FC236}">
                    <a16:creationId xmlns:a16="http://schemas.microsoft.com/office/drawing/2014/main" id="{4C30EB74-A244-4EC9-A4D1-A2830F52B8B4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803680" y="2479480"/>
                <a:ext cx="33120" cy="26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00" name="Ink 199">
                <a:extLst>
                  <a:ext uri="{FF2B5EF4-FFF2-40B4-BE49-F238E27FC236}">
                    <a16:creationId xmlns:a16="http://schemas.microsoft.com/office/drawing/2014/main" id="{30CBA924-F9A7-4E09-8FB4-3055843478CF}"/>
                  </a:ext>
                </a:extLst>
              </p14:cNvPr>
              <p14:cNvContentPartPr/>
              <p14:nvPr/>
            </p14:nvContentPartPr>
            <p14:xfrm>
              <a:off x="5734200" y="2605840"/>
              <a:ext cx="187920" cy="21960"/>
            </p14:xfrm>
          </p:contentPart>
        </mc:Choice>
        <mc:Fallback xmlns="">
          <p:pic>
            <p:nvPicPr>
              <p:cNvPr id="200" name="Ink 199">
                <a:extLst>
                  <a:ext uri="{FF2B5EF4-FFF2-40B4-BE49-F238E27FC236}">
                    <a16:creationId xmlns:a16="http://schemas.microsoft.com/office/drawing/2014/main" id="{30CBA924-F9A7-4E09-8FB4-3055843478CF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725560" y="2597200"/>
                <a:ext cx="205560" cy="3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01" name="Ink 200">
                <a:extLst>
                  <a:ext uri="{FF2B5EF4-FFF2-40B4-BE49-F238E27FC236}">
                    <a16:creationId xmlns:a16="http://schemas.microsoft.com/office/drawing/2014/main" id="{04354F87-8FDF-4C21-A02F-4FF350D70F78}"/>
                  </a:ext>
                </a:extLst>
              </p14:cNvPr>
              <p14:cNvContentPartPr/>
              <p14:nvPr/>
            </p14:nvContentPartPr>
            <p14:xfrm>
              <a:off x="5924640" y="2624920"/>
              <a:ext cx="103320" cy="111600"/>
            </p14:xfrm>
          </p:contentPart>
        </mc:Choice>
        <mc:Fallback xmlns="">
          <p:pic>
            <p:nvPicPr>
              <p:cNvPr id="201" name="Ink 200">
                <a:extLst>
                  <a:ext uri="{FF2B5EF4-FFF2-40B4-BE49-F238E27FC236}">
                    <a16:creationId xmlns:a16="http://schemas.microsoft.com/office/drawing/2014/main" id="{04354F87-8FDF-4C21-A02F-4FF350D70F78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916000" y="2615920"/>
                <a:ext cx="120960" cy="12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13" name="Ink 212">
                <a:extLst>
                  <a:ext uri="{FF2B5EF4-FFF2-40B4-BE49-F238E27FC236}">
                    <a16:creationId xmlns:a16="http://schemas.microsoft.com/office/drawing/2014/main" id="{9F80253D-67C2-44C6-AE56-5FD00F04E2D0}"/>
                  </a:ext>
                </a:extLst>
              </p14:cNvPr>
              <p14:cNvContentPartPr/>
              <p14:nvPr/>
            </p14:nvContentPartPr>
            <p14:xfrm>
              <a:off x="6228120" y="2426920"/>
              <a:ext cx="1456920" cy="514080"/>
            </p14:xfrm>
          </p:contentPart>
        </mc:Choice>
        <mc:Fallback xmlns="">
          <p:pic>
            <p:nvPicPr>
              <p:cNvPr id="213" name="Ink 212">
                <a:extLst>
                  <a:ext uri="{FF2B5EF4-FFF2-40B4-BE49-F238E27FC236}">
                    <a16:creationId xmlns:a16="http://schemas.microsoft.com/office/drawing/2014/main" id="{9F80253D-67C2-44C6-AE56-5FD00F04E2D0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219122" y="2417920"/>
                <a:ext cx="1474556" cy="53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23" name="Ink 222">
                <a:extLst>
                  <a:ext uri="{FF2B5EF4-FFF2-40B4-BE49-F238E27FC236}">
                    <a16:creationId xmlns:a16="http://schemas.microsoft.com/office/drawing/2014/main" id="{CD5090F8-FC6F-41C6-B92D-31001F01C788}"/>
                  </a:ext>
                </a:extLst>
              </p14:cNvPr>
              <p14:cNvContentPartPr/>
              <p14:nvPr/>
            </p14:nvContentPartPr>
            <p14:xfrm>
              <a:off x="8277960" y="2533480"/>
              <a:ext cx="360" cy="360"/>
            </p14:xfrm>
          </p:contentPart>
        </mc:Choice>
        <mc:Fallback xmlns="">
          <p:pic>
            <p:nvPicPr>
              <p:cNvPr id="223" name="Ink 222">
                <a:extLst>
                  <a:ext uri="{FF2B5EF4-FFF2-40B4-BE49-F238E27FC236}">
                    <a16:creationId xmlns:a16="http://schemas.microsoft.com/office/drawing/2014/main" id="{CD5090F8-FC6F-41C6-B92D-31001F01C78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8268960" y="2524480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25" name="Ink 224">
                <a:extLst>
                  <a:ext uri="{FF2B5EF4-FFF2-40B4-BE49-F238E27FC236}">
                    <a16:creationId xmlns:a16="http://schemas.microsoft.com/office/drawing/2014/main" id="{8326785B-2E17-464D-B78F-613CF9EEAE7A}"/>
                  </a:ext>
                </a:extLst>
              </p14:cNvPr>
              <p14:cNvContentPartPr/>
              <p14:nvPr/>
            </p14:nvContentPartPr>
            <p14:xfrm>
              <a:off x="8649480" y="2639320"/>
              <a:ext cx="7200" cy="74520"/>
            </p14:xfrm>
          </p:contentPart>
        </mc:Choice>
        <mc:Fallback xmlns="">
          <p:pic>
            <p:nvPicPr>
              <p:cNvPr id="225" name="Ink 224">
                <a:extLst>
                  <a:ext uri="{FF2B5EF4-FFF2-40B4-BE49-F238E27FC236}">
                    <a16:creationId xmlns:a16="http://schemas.microsoft.com/office/drawing/2014/main" id="{8326785B-2E17-464D-B78F-613CF9EEAE7A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8640840" y="2630680"/>
                <a:ext cx="24840" cy="9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26" name="Ink 225">
                <a:extLst>
                  <a:ext uri="{FF2B5EF4-FFF2-40B4-BE49-F238E27FC236}">
                    <a16:creationId xmlns:a16="http://schemas.microsoft.com/office/drawing/2014/main" id="{CA158B1E-2245-410D-B7C8-7229F823A8AD}"/>
                  </a:ext>
                </a:extLst>
              </p14:cNvPr>
              <p14:cNvContentPartPr/>
              <p14:nvPr/>
            </p14:nvContentPartPr>
            <p14:xfrm>
              <a:off x="8687280" y="2506840"/>
              <a:ext cx="360" cy="360"/>
            </p14:xfrm>
          </p:contentPart>
        </mc:Choice>
        <mc:Fallback xmlns="">
          <p:pic>
            <p:nvPicPr>
              <p:cNvPr id="226" name="Ink 225">
                <a:extLst>
                  <a:ext uri="{FF2B5EF4-FFF2-40B4-BE49-F238E27FC236}">
                    <a16:creationId xmlns:a16="http://schemas.microsoft.com/office/drawing/2014/main" id="{CA158B1E-2245-410D-B7C8-7229F823A8AD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8678640" y="2498200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227" name="Ink 226">
                <a:extLst>
                  <a:ext uri="{FF2B5EF4-FFF2-40B4-BE49-F238E27FC236}">
                    <a16:creationId xmlns:a16="http://schemas.microsoft.com/office/drawing/2014/main" id="{DA4A2DBA-C04E-438C-90A9-3FE88C02CC5F}"/>
                  </a:ext>
                </a:extLst>
              </p14:cNvPr>
              <p14:cNvContentPartPr/>
              <p14:nvPr/>
            </p14:nvContentPartPr>
            <p14:xfrm>
              <a:off x="8740560" y="2579920"/>
              <a:ext cx="198000" cy="142200"/>
            </p14:xfrm>
          </p:contentPart>
        </mc:Choice>
        <mc:Fallback xmlns="">
          <p:pic>
            <p:nvPicPr>
              <p:cNvPr id="227" name="Ink 226">
                <a:extLst>
                  <a:ext uri="{FF2B5EF4-FFF2-40B4-BE49-F238E27FC236}">
                    <a16:creationId xmlns:a16="http://schemas.microsoft.com/office/drawing/2014/main" id="{DA4A2DBA-C04E-438C-90A9-3FE88C02CC5F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8731560" y="2570920"/>
                <a:ext cx="215640" cy="15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228" name="Ink 227">
                <a:extLst>
                  <a:ext uri="{FF2B5EF4-FFF2-40B4-BE49-F238E27FC236}">
                    <a16:creationId xmlns:a16="http://schemas.microsoft.com/office/drawing/2014/main" id="{766B3EAD-5956-4B98-8239-55397C733871}"/>
                  </a:ext>
                </a:extLst>
              </p14:cNvPr>
              <p14:cNvContentPartPr/>
              <p14:nvPr/>
            </p14:nvContentPartPr>
            <p14:xfrm>
              <a:off x="3653040" y="2968360"/>
              <a:ext cx="221760" cy="266040"/>
            </p14:xfrm>
          </p:contentPart>
        </mc:Choice>
        <mc:Fallback xmlns="">
          <p:pic>
            <p:nvPicPr>
              <p:cNvPr id="228" name="Ink 227">
                <a:extLst>
                  <a:ext uri="{FF2B5EF4-FFF2-40B4-BE49-F238E27FC236}">
                    <a16:creationId xmlns:a16="http://schemas.microsoft.com/office/drawing/2014/main" id="{766B3EAD-5956-4B98-8239-55397C733871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3644040" y="2959360"/>
                <a:ext cx="239400" cy="28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232" name="Ink 231">
                <a:extLst>
                  <a:ext uri="{FF2B5EF4-FFF2-40B4-BE49-F238E27FC236}">
                    <a16:creationId xmlns:a16="http://schemas.microsoft.com/office/drawing/2014/main" id="{59508F06-1ED2-47E6-A9AC-6A7B09844EF1}"/>
                  </a:ext>
                </a:extLst>
              </p14:cNvPr>
              <p14:cNvContentPartPr/>
              <p14:nvPr/>
            </p14:nvContentPartPr>
            <p14:xfrm>
              <a:off x="4303560" y="2969440"/>
              <a:ext cx="324360" cy="268200"/>
            </p14:xfrm>
          </p:contentPart>
        </mc:Choice>
        <mc:Fallback xmlns="">
          <p:pic>
            <p:nvPicPr>
              <p:cNvPr id="232" name="Ink 231">
                <a:extLst>
                  <a:ext uri="{FF2B5EF4-FFF2-40B4-BE49-F238E27FC236}">
                    <a16:creationId xmlns:a16="http://schemas.microsoft.com/office/drawing/2014/main" id="{59508F06-1ED2-47E6-A9AC-6A7B09844EF1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4294560" y="2960800"/>
                <a:ext cx="342000" cy="28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234" name="Ink 233">
                <a:extLst>
                  <a:ext uri="{FF2B5EF4-FFF2-40B4-BE49-F238E27FC236}">
                    <a16:creationId xmlns:a16="http://schemas.microsoft.com/office/drawing/2014/main" id="{2C31958C-0487-4C6E-95B0-FD71A38A59AE}"/>
                  </a:ext>
                </a:extLst>
              </p14:cNvPr>
              <p14:cNvContentPartPr/>
              <p14:nvPr/>
            </p14:nvContentPartPr>
            <p14:xfrm>
              <a:off x="7912560" y="2582440"/>
              <a:ext cx="629640" cy="355680"/>
            </p14:xfrm>
          </p:contentPart>
        </mc:Choice>
        <mc:Fallback xmlns="">
          <p:pic>
            <p:nvPicPr>
              <p:cNvPr id="234" name="Ink 233">
                <a:extLst>
                  <a:ext uri="{FF2B5EF4-FFF2-40B4-BE49-F238E27FC236}">
                    <a16:creationId xmlns:a16="http://schemas.microsoft.com/office/drawing/2014/main" id="{2C31958C-0487-4C6E-95B0-FD71A38A59AE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7903915" y="2573800"/>
                <a:ext cx="647290" cy="37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242" name="Ink 241">
                <a:extLst>
                  <a:ext uri="{FF2B5EF4-FFF2-40B4-BE49-F238E27FC236}">
                    <a16:creationId xmlns:a16="http://schemas.microsoft.com/office/drawing/2014/main" id="{CCA4EE06-1A5C-4E39-929F-4D8A157587D4}"/>
                  </a:ext>
                </a:extLst>
              </p14:cNvPr>
              <p14:cNvContentPartPr/>
              <p14:nvPr/>
            </p14:nvContentPartPr>
            <p14:xfrm>
              <a:off x="6185280" y="3107320"/>
              <a:ext cx="43200" cy="112320"/>
            </p14:xfrm>
          </p:contentPart>
        </mc:Choice>
        <mc:Fallback xmlns="">
          <p:pic>
            <p:nvPicPr>
              <p:cNvPr id="242" name="Ink 241">
                <a:extLst>
                  <a:ext uri="{FF2B5EF4-FFF2-40B4-BE49-F238E27FC236}">
                    <a16:creationId xmlns:a16="http://schemas.microsoft.com/office/drawing/2014/main" id="{CCA4EE06-1A5C-4E39-929F-4D8A157587D4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6176280" y="3098680"/>
                <a:ext cx="60840" cy="12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243" name="Ink 242">
                <a:extLst>
                  <a:ext uri="{FF2B5EF4-FFF2-40B4-BE49-F238E27FC236}">
                    <a16:creationId xmlns:a16="http://schemas.microsoft.com/office/drawing/2014/main" id="{EA974669-51D7-4410-8AFC-9E66562D4924}"/>
                  </a:ext>
                </a:extLst>
              </p14:cNvPr>
              <p14:cNvContentPartPr/>
              <p14:nvPr/>
            </p14:nvContentPartPr>
            <p14:xfrm>
              <a:off x="6201480" y="3006520"/>
              <a:ext cx="30240" cy="8640"/>
            </p14:xfrm>
          </p:contentPart>
        </mc:Choice>
        <mc:Fallback xmlns="">
          <p:pic>
            <p:nvPicPr>
              <p:cNvPr id="243" name="Ink 242">
                <a:extLst>
                  <a:ext uri="{FF2B5EF4-FFF2-40B4-BE49-F238E27FC236}">
                    <a16:creationId xmlns:a16="http://schemas.microsoft.com/office/drawing/2014/main" id="{EA974669-51D7-4410-8AFC-9E66562D4924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6192840" y="2997520"/>
                <a:ext cx="47880" cy="2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244" name="Ink 243">
                <a:extLst>
                  <a:ext uri="{FF2B5EF4-FFF2-40B4-BE49-F238E27FC236}">
                    <a16:creationId xmlns:a16="http://schemas.microsoft.com/office/drawing/2014/main" id="{5E6E8189-427C-414F-8436-02443A274A59}"/>
                  </a:ext>
                </a:extLst>
              </p14:cNvPr>
              <p14:cNvContentPartPr/>
              <p14:nvPr/>
            </p14:nvContentPartPr>
            <p14:xfrm>
              <a:off x="6443760" y="3058360"/>
              <a:ext cx="23760" cy="23040"/>
            </p14:xfrm>
          </p:contentPart>
        </mc:Choice>
        <mc:Fallback xmlns="">
          <p:pic>
            <p:nvPicPr>
              <p:cNvPr id="244" name="Ink 243">
                <a:extLst>
                  <a:ext uri="{FF2B5EF4-FFF2-40B4-BE49-F238E27FC236}">
                    <a16:creationId xmlns:a16="http://schemas.microsoft.com/office/drawing/2014/main" id="{5E6E8189-427C-414F-8436-02443A274A59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6435120" y="3049360"/>
                <a:ext cx="4140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245" name="Ink 244">
                <a:extLst>
                  <a:ext uri="{FF2B5EF4-FFF2-40B4-BE49-F238E27FC236}">
                    <a16:creationId xmlns:a16="http://schemas.microsoft.com/office/drawing/2014/main" id="{1F3DA777-B677-4F82-B85A-F157A4176A9C}"/>
                  </a:ext>
                </a:extLst>
              </p14:cNvPr>
              <p14:cNvContentPartPr/>
              <p14:nvPr/>
            </p14:nvContentPartPr>
            <p14:xfrm>
              <a:off x="6444120" y="3169600"/>
              <a:ext cx="24120" cy="24120"/>
            </p14:xfrm>
          </p:contentPart>
        </mc:Choice>
        <mc:Fallback xmlns="">
          <p:pic>
            <p:nvPicPr>
              <p:cNvPr id="245" name="Ink 244">
                <a:extLst>
                  <a:ext uri="{FF2B5EF4-FFF2-40B4-BE49-F238E27FC236}">
                    <a16:creationId xmlns:a16="http://schemas.microsoft.com/office/drawing/2014/main" id="{1F3DA777-B677-4F82-B85A-F157A4176A9C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6435480" y="3160960"/>
                <a:ext cx="41760" cy="4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246" name="Ink 245">
                <a:extLst>
                  <a:ext uri="{FF2B5EF4-FFF2-40B4-BE49-F238E27FC236}">
                    <a16:creationId xmlns:a16="http://schemas.microsoft.com/office/drawing/2014/main" id="{A200270C-E2DC-4B2F-B999-255D1C63A67C}"/>
                  </a:ext>
                </a:extLst>
              </p14:cNvPr>
              <p14:cNvContentPartPr/>
              <p14:nvPr/>
            </p14:nvContentPartPr>
            <p14:xfrm>
              <a:off x="5491920" y="2957560"/>
              <a:ext cx="494640" cy="268200"/>
            </p14:xfrm>
          </p:contentPart>
        </mc:Choice>
        <mc:Fallback xmlns="">
          <p:pic>
            <p:nvPicPr>
              <p:cNvPr id="246" name="Ink 245">
                <a:extLst>
                  <a:ext uri="{FF2B5EF4-FFF2-40B4-BE49-F238E27FC236}">
                    <a16:creationId xmlns:a16="http://schemas.microsoft.com/office/drawing/2014/main" id="{A200270C-E2DC-4B2F-B999-255D1C63A67C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5482920" y="2948920"/>
                <a:ext cx="512280" cy="28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247" name="Ink 246">
                <a:extLst>
                  <a:ext uri="{FF2B5EF4-FFF2-40B4-BE49-F238E27FC236}">
                    <a16:creationId xmlns:a16="http://schemas.microsoft.com/office/drawing/2014/main" id="{BFEEE890-7E5A-4836-B25B-5E80043E9E14}"/>
                  </a:ext>
                </a:extLst>
              </p14:cNvPr>
              <p14:cNvContentPartPr/>
              <p14:nvPr/>
            </p14:nvContentPartPr>
            <p14:xfrm>
              <a:off x="4996200" y="3077440"/>
              <a:ext cx="403200" cy="265680"/>
            </p14:xfrm>
          </p:contentPart>
        </mc:Choice>
        <mc:Fallback xmlns="">
          <p:pic>
            <p:nvPicPr>
              <p:cNvPr id="247" name="Ink 246">
                <a:extLst>
                  <a:ext uri="{FF2B5EF4-FFF2-40B4-BE49-F238E27FC236}">
                    <a16:creationId xmlns:a16="http://schemas.microsoft.com/office/drawing/2014/main" id="{BFEEE890-7E5A-4836-B25B-5E80043E9E14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4987200" y="3068440"/>
                <a:ext cx="420840" cy="28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251" name="Ink 250">
                <a:extLst>
                  <a:ext uri="{FF2B5EF4-FFF2-40B4-BE49-F238E27FC236}">
                    <a16:creationId xmlns:a16="http://schemas.microsoft.com/office/drawing/2014/main" id="{93083B61-F338-4FD8-9710-AF0A29865D1F}"/>
                  </a:ext>
                </a:extLst>
              </p14:cNvPr>
              <p14:cNvContentPartPr/>
              <p14:nvPr/>
            </p14:nvContentPartPr>
            <p14:xfrm>
              <a:off x="3568080" y="3413680"/>
              <a:ext cx="270000" cy="243000"/>
            </p14:xfrm>
          </p:contentPart>
        </mc:Choice>
        <mc:Fallback xmlns="">
          <p:pic>
            <p:nvPicPr>
              <p:cNvPr id="251" name="Ink 250">
                <a:extLst>
                  <a:ext uri="{FF2B5EF4-FFF2-40B4-BE49-F238E27FC236}">
                    <a16:creationId xmlns:a16="http://schemas.microsoft.com/office/drawing/2014/main" id="{93083B61-F338-4FD8-9710-AF0A29865D1F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3559080" y="3404680"/>
                <a:ext cx="287640" cy="26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261" name="Ink 260">
                <a:extLst>
                  <a:ext uri="{FF2B5EF4-FFF2-40B4-BE49-F238E27FC236}">
                    <a16:creationId xmlns:a16="http://schemas.microsoft.com/office/drawing/2014/main" id="{B5BBDF1D-535C-49DB-92D2-3B09BEB9D650}"/>
                  </a:ext>
                </a:extLst>
              </p14:cNvPr>
              <p14:cNvContentPartPr/>
              <p14:nvPr/>
            </p14:nvContentPartPr>
            <p14:xfrm>
              <a:off x="4998000" y="3402880"/>
              <a:ext cx="678600" cy="270720"/>
            </p14:xfrm>
          </p:contentPart>
        </mc:Choice>
        <mc:Fallback xmlns="">
          <p:pic>
            <p:nvPicPr>
              <p:cNvPr id="261" name="Ink 260">
                <a:extLst>
                  <a:ext uri="{FF2B5EF4-FFF2-40B4-BE49-F238E27FC236}">
                    <a16:creationId xmlns:a16="http://schemas.microsoft.com/office/drawing/2014/main" id="{B5BBDF1D-535C-49DB-92D2-3B09BEB9D650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4989360" y="3394240"/>
                <a:ext cx="696240" cy="28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262" name="Ink 261">
                <a:extLst>
                  <a:ext uri="{FF2B5EF4-FFF2-40B4-BE49-F238E27FC236}">
                    <a16:creationId xmlns:a16="http://schemas.microsoft.com/office/drawing/2014/main" id="{D2E267C8-7C44-4993-921E-5D6867B0FE84}"/>
                  </a:ext>
                </a:extLst>
              </p14:cNvPr>
              <p14:cNvContentPartPr/>
              <p14:nvPr/>
            </p14:nvContentPartPr>
            <p14:xfrm>
              <a:off x="4143720" y="3458680"/>
              <a:ext cx="761040" cy="216360"/>
            </p14:xfrm>
          </p:contentPart>
        </mc:Choice>
        <mc:Fallback xmlns="">
          <p:pic>
            <p:nvPicPr>
              <p:cNvPr id="262" name="Ink 261">
                <a:extLst>
                  <a:ext uri="{FF2B5EF4-FFF2-40B4-BE49-F238E27FC236}">
                    <a16:creationId xmlns:a16="http://schemas.microsoft.com/office/drawing/2014/main" id="{D2E267C8-7C44-4993-921E-5D6867B0FE84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4135084" y="3449680"/>
                <a:ext cx="778672" cy="23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266" name="Ink 265">
                <a:extLst>
                  <a:ext uri="{FF2B5EF4-FFF2-40B4-BE49-F238E27FC236}">
                    <a16:creationId xmlns:a16="http://schemas.microsoft.com/office/drawing/2014/main" id="{92CE6F93-D997-4D85-994D-3E8482F96625}"/>
                  </a:ext>
                </a:extLst>
              </p14:cNvPr>
              <p14:cNvContentPartPr/>
              <p14:nvPr/>
            </p14:nvContentPartPr>
            <p14:xfrm>
              <a:off x="6784680" y="3465520"/>
              <a:ext cx="139680" cy="328320"/>
            </p14:xfrm>
          </p:contentPart>
        </mc:Choice>
        <mc:Fallback xmlns="">
          <p:pic>
            <p:nvPicPr>
              <p:cNvPr id="266" name="Ink 265">
                <a:extLst>
                  <a:ext uri="{FF2B5EF4-FFF2-40B4-BE49-F238E27FC236}">
                    <a16:creationId xmlns:a16="http://schemas.microsoft.com/office/drawing/2014/main" id="{92CE6F93-D997-4D85-994D-3E8482F96625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6776040" y="3456880"/>
                <a:ext cx="157320" cy="34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267" name="Ink 266">
                <a:extLst>
                  <a:ext uri="{FF2B5EF4-FFF2-40B4-BE49-F238E27FC236}">
                    <a16:creationId xmlns:a16="http://schemas.microsoft.com/office/drawing/2014/main" id="{86E3BE12-38F5-40F6-80BC-9672D9E416DE}"/>
                  </a:ext>
                </a:extLst>
              </p14:cNvPr>
              <p14:cNvContentPartPr/>
              <p14:nvPr/>
            </p14:nvContentPartPr>
            <p14:xfrm>
              <a:off x="5927520" y="3317560"/>
              <a:ext cx="768960" cy="282240"/>
            </p14:xfrm>
          </p:contentPart>
        </mc:Choice>
        <mc:Fallback xmlns="">
          <p:pic>
            <p:nvPicPr>
              <p:cNvPr id="267" name="Ink 266">
                <a:extLst>
                  <a:ext uri="{FF2B5EF4-FFF2-40B4-BE49-F238E27FC236}">
                    <a16:creationId xmlns:a16="http://schemas.microsoft.com/office/drawing/2014/main" id="{86E3BE12-38F5-40F6-80BC-9672D9E416DE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5918876" y="3308560"/>
                <a:ext cx="786608" cy="29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271" name="Ink 270">
                <a:extLst>
                  <a:ext uri="{FF2B5EF4-FFF2-40B4-BE49-F238E27FC236}">
                    <a16:creationId xmlns:a16="http://schemas.microsoft.com/office/drawing/2014/main" id="{EBFDFC90-5AB3-46F1-A5A9-7862ADC2C7A7}"/>
                  </a:ext>
                </a:extLst>
              </p14:cNvPr>
              <p14:cNvContentPartPr/>
              <p14:nvPr/>
            </p14:nvContentPartPr>
            <p14:xfrm>
              <a:off x="7213440" y="3242680"/>
              <a:ext cx="189360" cy="114480"/>
            </p14:xfrm>
          </p:contentPart>
        </mc:Choice>
        <mc:Fallback xmlns="">
          <p:pic>
            <p:nvPicPr>
              <p:cNvPr id="271" name="Ink 270">
                <a:extLst>
                  <a:ext uri="{FF2B5EF4-FFF2-40B4-BE49-F238E27FC236}">
                    <a16:creationId xmlns:a16="http://schemas.microsoft.com/office/drawing/2014/main" id="{EBFDFC90-5AB3-46F1-A5A9-7862ADC2C7A7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7204440" y="3233680"/>
                <a:ext cx="207000" cy="13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272" name="Ink 271">
                <a:extLst>
                  <a:ext uri="{FF2B5EF4-FFF2-40B4-BE49-F238E27FC236}">
                    <a16:creationId xmlns:a16="http://schemas.microsoft.com/office/drawing/2014/main" id="{5FB7BD2C-868B-44BB-BD24-BD009B2CECA3}"/>
                  </a:ext>
                </a:extLst>
              </p14:cNvPr>
              <p14:cNvContentPartPr/>
              <p14:nvPr/>
            </p14:nvContentPartPr>
            <p14:xfrm>
              <a:off x="7252680" y="3425560"/>
              <a:ext cx="263520" cy="254520"/>
            </p14:xfrm>
          </p:contentPart>
        </mc:Choice>
        <mc:Fallback xmlns="">
          <p:pic>
            <p:nvPicPr>
              <p:cNvPr id="272" name="Ink 271">
                <a:extLst>
                  <a:ext uri="{FF2B5EF4-FFF2-40B4-BE49-F238E27FC236}">
                    <a16:creationId xmlns:a16="http://schemas.microsoft.com/office/drawing/2014/main" id="{5FB7BD2C-868B-44BB-BD24-BD009B2CECA3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7244040" y="3416920"/>
                <a:ext cx="281160" cy="27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273" name="Ink 272">
                <a:extLst>
                  <a:ext uri="{FF2B5EF4-FFF2-40B4-BE49-F238E27FC236}">
                    <a16:creationId xmlns:a16="http://schemas.microsoft.com/office/drawing/2014/main" id="{C74D66AA-81AC-4CEC-80AC-0B4A88C4B236}"/>
                  </a:ext>
                </a:extLst>
              </p14:cNvPr>
              <p14:cNvContentPartPr/>
              <p14:nvPr/>
            </p14:nvContentPartPr>
            <p14:xfrm>
              <a:off x="3542880" y="3815440"/>
              <a:ext cx="254880" cy="259920"/>
            </p14:xfrm>
          </p:contentPart>
        </mc:Choice>
        <mc:Fallback xmlns="">
          <p:pic>
            <p:nvPicPr>
              <p:cNvPr id="273" name="Ink 272">
                <a:extLst>
                  <a:ext uri="{FF2B5EF4-FFF2-40B4-BE49-F238E27FC236}">
                    <a16:creationId xmlns:a16="http://schemas.microsoft.com/office/drawing/2014/main" id="{C74D66AA-81AC-4CEC-80AC-0B4A88C4B236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3534240" y="3806440"/>
                <a:ext cx="272520" cy="27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282" name="Ink 281">
                <a:extLst>
                  <a:ext uri="{FF2B5EF4-FFF2-40B4-BE49-F238E27FC236}">
                    <a16:creationId xmlns:a16="http://schemas.microsoft.com/office/drawing/2014/main" id="{3F23D728-7A86-46FA-A109-98292B175249}"/>
                  </a:ext>
                </a:extLst>
              </p14:cNvPr>
              <p14:cNvContentPartPr/>
              <p14:nvPr/>
            </p14:nvContentPartPr>
            <p14:xfrm>
              <a:off x="5091960" y="3799600"/>
              <a:ext cx="351720" cy="269280"/>
            </p14:xfrm>
          </p:contentPart>
        </mc:Choice>
        <mc:Fallback xmlns="">
          <p:pic>
            <p:nvPicPr>
              <p:cNvPr id="282" name="Ink 281">
                <a:extLst>
                  <a:ext uri="{FF2B5EF4-FFF2-40B4-BE49-F238E27FC236}">
                    <a16:creationId xmlns:a16="http://schemas.microsoft.com/office/drawing/2014/main" id="{3F23D728-7A86-46FA-A109-98292B175249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5083320" y="3790600"/>
                <a:ext cx="369360" cy="28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283" name="Ink 282">
                <a:extLst>
                  <a:ext uri="{FF2B5EF4-FFF2-40B4-BE49-F238E27FC236}">
                    <a16:creationId xmlns:a16="http://schemas.microsoft.com/office/drawing/2014/main" id="{30E4D96D-9CD8-43A8-83F5-B0D86790D51F}"/>
                  </a:ext>
                </a:extLst>
              </p14:cNvPr>
              <p14:cNvContentPartPr/>
              <p14:nvPr/>
            </p14:nvContentPartPr>
            <p14:xfrm>
              <a:off x="4153440" y="3828760"/>
              <a:ext cx="752400" cy="333000"/>
            </p14:xfrm>
          </p:contentPart>
        </mc:Choice>
        <mc:Fallback xmlns="">
          <p:pic>
            <p:nvPicPr>
              <p:cNvPr id="283" name="Ink 282">
                <a:extLst>
                  <a:ext uri="{FF2B5EF4-FFF2-40B4-BE49-F238E27FC236}">
                    <a16:creationId xmlns:a16="http://schemas.microsoft.com/office/drawing/2014/main" id="{30E4D96D-9CD8-43A8-83F5-B0D86790D51F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4144440" y="3820120"/>
                <a:ext cx="770040" cy="35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294" name="Ink 293">
                <a:extLst>
                  <a:ext uri="{FF2B5EF4-FFF2-40B4-BE49-F238E27FC236}">
                    <a16:creationId xmlns:a16="http://schemas.microsoft.com/office/drawing/2014/main" id="{C608C50D-3A6A-49C4-87FA-D43952A8C96F}"/>
                  </a:ext>
                </a:extLst>
              </p14:cNvPr>
              <p14:cNvContentPartPr/>
              <p14:nvPr/>
            </p14:nvContentPartPr>
            <p14:xfrm>
              <a:off x="6387240" y="3873400"/>
              <a:ext cx="865440" cy="419760"/>
            </p14:xfrm>
          </p:contentPart>
        </mc:Choice>
        <mc:Fallback xmlns="">
          <p:pic>
            <p:nvPicPr>
              <p:cNvPr id="294" name="Ink 293">
                <a:extLst>
                  <a:ext uri="{FF2B5EF4-FFF2-40B4-BE49-F238E27FC236}">
                    <a16:creationId xmlns:a16="http://schemas.microsoft.com/office/drawing/2014/main" id="{C608C50D-3A6A-49C4-87FA-D43952A8C96F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6378596" y="3864753"/>
                <a:ext cx="883087" cy="43741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295" name="Ink 294">
                <a:extLst>
                  <a:ext uri="{FF2B5EF4-FFF2-40B4-BE49-F238E27FC236}">
                    <a16:creationId xmlns:a16="http://schemas.microsoft.com/office/drawing/2014/main" id="{402AF564-1A09-45B7-8539-E3CA24EE126A}"/>
                  </a:ext>
                </a:extLst>
              </p14:cNvPr>
              <p14:cNvContentPartPr/>
              <p14:nvPr/>
            </p14:nvContentPartPr>
            <p14:xfrm>
              <a:off x="5770560" y="3917680"/>
              <a:ext cx="420120" cy="214560"/>
            </p14:xfrm>
          </p:contentPart>
        </mc:Choice>
        <mc:Fallback xmlns="">
          <p:pic>
            <p:nvPicPr>
              <p:cNvPr id="295" name="Ink 294">
                <a:extLst>
                  <a:ext uri="{FF2B5EF4-FFF2-40B4-BE49-F238E27FC236}">
                    <a16:creationId xmlns:a16="http://schemas.microsoft.com/office/drawing/2014/main" id="{402AF564-1A09-45B7-8539-E3CA24EE126A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5761920" y="3909025"/>
                <a:ext cx="437760" cy="23223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296" name="Ink 295">
                <a:extLst>
                  <a:ext uri="{FF2B5EF4-FFF2-40B4-BE49-F238E27FC236}">
                    <a16:creationId xmlns:a16="http://schemas.microsoft.com/office/drawing/2014/main" id="{9AF2FCF4-FA0E-43FC-A8C6-AB7BA118CBF3}"/>
                  </a:ext>
                </a:extLst>
              </p14:cNvPr>
              <p14:cNvContentPartPr/>
              <p14:nvPr/>
            </p14:nvContentPartPr>
            <p14:xfrm>
              <a:off x="7358880" y="3977800"/>
              <a:ext cx="118800" cy="8640"/>
            </p14:xfrm>
          </p:contentPart>
        </mc:Choice>
        <mc:Fallback xmlns="">
          <p:pic>
            <p:nvPicPr>
              <p:cNvPr id="296" name="Ink 295">
                <a:extLst>
                  <a:ext uri="{FF2B5EF4-FFF2-40B4-BE49-F238E27FC236}">
                    <a16:creationId xmlns:a16="http://schemas.microsoft.com/office/drawing/2014/main" id="{9AF2FCF4-FA0E-43FC-A8C6-AB7BA118CBF3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7350240" y="3969160"/>
                <a:ext cx="136440" cy="2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297" name="Ink 296">
                <a:extLst>
                  <a:ext uri="{FF2B5EF4-FFF2-40B4-BE49-F238E27FC236}">
                    <a16:creationId xmlns:a16="http://schemas.microsoft.com/office/drawing/2014/main" id="{E774EA81-857C-46FF-B3D3-3D05804CAAC4}"/>
                  </a:ext>
                </a:extLst>
              </p14:cNvPr>
              <p14:cNvContentPartPr/>
              <p14:nvPr/>
            </p14:nvContentPartPr>
            <p14:xfrm>
              <a:off x="7367160" y="4049800"/>
              <a:ext cx="102240" cy="9720"/>
            </p14:xfrm>
          </p:contentPart>
        </mc:Choice>
        <mc:Fallback xmlns="">
          <p:pic>
            <p:nvPicPr>
              <p:cNvPr id="297" name="Ink 296">
                <a:extLst>
                  <a:ext uri="{FF2B5EF4-FFF2-40B4-BE49-F238E27FC236}">
                    <a16:creationId xmlns:a16="http://schemas.microsoft.com/office/drawing/2014/main" id="{E774EA81-857C-46FF-B3D3-3D05804CAAC4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7358520" y="4040800"/>
                <a:ext cx="11988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310" name="Ink 309">
                <a:extLst>
                  <a:ext uri="{FF2B5EF4-FFF2-40B4-BE49-F238E27FC236}">
                    <a16:creationId xmlns:a16="http://schemas.microsoft.com/office/drawing/2014/main" id="{DCEED3DB-3FF9-4C68-A3AB-794B5CB8169A}"/>
                  </a:ext>
                </a:extLst>
              </p14:cNvPr>
              <p14:cNvContentPartPr/>
              <p14:nvPr/>
            </p14:nvContentPartPr>
            <p14:xfrm>
              <a:off x="7632480" y="3682600"/>
              <a:ext cx="877680" cy="525240"/>
            </p14:xfrm>
          </p:contentPart>
        </mc:Choice>
        <mc:Fallback xmlns="">
          <p:pic>
            <p:nvPicPr>
              <p:cNvPr id="310" name="Ink 309">
                <a:extLst>
                  <a:ext uri="{FF2B5EF4-FFF2-40B4-BE49-F238E27FC236}">
                    <a16:creationId xmlns:a16="http://schemas.microsoft.com/office/drawing/2014/main" id="{DCEED3DB-3FF9-4C68-A3AB-794B5CB8169A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7623480" y="3673966"/>
                <a:ext cx="895320" cy="54286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270E6577-BE8C-486B-8A9A-85BCA63FD68A}"/>
                  </a:ext>
                </a:extLst>
              </p14:cNvPr>
              <p14:cNvContentPartPr/>
              <p14:nvPr/>
            </p14:nvContentPartPr>
            <p14:xfrm>
              <a:off x="476040" y="4145920"/>
              <a:ext cx="422640" cy="3096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270E6577-BE8C-486B-8A9A-85BCA63FD68A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467400" y="4137280"/>
                <a:ext cx="440280" cy="32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952BE801-DFD0-48C2-AA69-3976E0E56B97}"/>
                  </a:ext>
                </a:extLst>
              </p14:cNvPr>
              <p14:cNvContentPartPr/>
              <p14:nvPr/>
            </p14:nvContentPartPr>
            <p14:xfrm>
              <a:off x="1378920" y="4114960"/>
              <a:ext cx="186480" cy="583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952BE801-DFD0-48C2-AA69-3976E0E56B97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1370280" y="4105960"/>
                <a:ext cx="204120" cy="7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21DEE093-0B00-499F-B829-F6539B68BF57}"/>
                  </a:ext>
                </a:extLst>
              </p14:cNvPr>
              <p14:cNvContentPartPr/>
              <p14:nvPr/>
            </p14:nvContentPartPr>
            <p14:xfrm>
              <a:off x="1855560" y="4312960"/>
              <a:ext cx="199080" cy="176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21DEE093-0B00-499F-B829-F6539B68BF57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1846920" y="4303960"/>
                <a:ext cx="21672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D36CA5CA-6A1C-498A-8AE0-B360C2B60AC3}"/>
                  </a:ext>
                </a:extLst>
              </p14:cNvPr>
              <p14:cNvContentPartPr/>
              <p14:nvPr/>
            </p14:nvContentPartPr>
            <p14:xfrm>
              <a:off x="1896600" y="4379920"/>
              <a:ext cx="209880" cy="190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D36CA5CA-6A1C-498A-8AE0-B360C2B60AC3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1887600" y="4370920"/>
                <a:ext cx="227520" cy="3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78E6C99A-5D5D-4AC8-8E38-9BDC0B52F524}"/>
                  </a:ext>
                </a:extLst>
              </p14:cNvPr>
              <p14:cNvContentPartPr/>
              <p14:nvPr/>
            </p14:nvContentPartPr>
            <p14:xfrm>
              <a:off x="2338680" y="4270840"/>
              <a:ext cx="194400" cy="2304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78E6C99A-5D5D-4AC8-8E38-9BDC0B52F524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2330040" y="4262200"/>
                <a:ext cx="212040" cy="24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D0E7C44E-B601-492C-A795-0CDB18A0E189}"/>
                  </a:ext>
                </a:extLst>
              </p14:cNvPr>
              <p14:cNvContentPartPr/>
              <p14:nvPr/>
            </p14:nvContentPartPr>
            <p14:xfrm>
              <a:off x="2306640" y="4118560"/>
              <a:ext cx="276840" cy="842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D0E7C44E-B601-492C-A795-0CDB18A0E189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2298000" y="4109920"/>
                <a:ext cx="294480" cy="10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F194F79B-873F-4857-8378-09D93A8A983D}"/>
                  </a:ext>
                </a:extLst>
              </p14:cNvPr>
              <p14:cNvContentPartPr/>
              <p14:nvPr/>
            </p14:nvContentPartPr>
            <p14:xfrm>
              <a:off x="2331480" y="4066000"/>
              <a:ext cx="237600" cy="54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F194F79B-873F-4857-8378-09D93A8A983D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2322480" y="4057000"/>
                <a:ext cx="255240" cy="2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716D95D0-BFC5-427E-91EC-A63704286634}"/>
                  </a:ext>
                </a:extLst>
              </p14:cNvPr>
              <p14:cNvContentPartPr/>
              <p14:nvPr/>
            </p14:nvContentPartPr>
            <p14:xfrm>
              <a:off x="3389520" y="4525720"/>
              <a:ext cx="22320" cy="493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716D95D0-BFC5-427E-91EC-A63704286634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3380880" y="4516720"/>
                <a:ext cx="39960" cy="6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EE770704-7101-4046-AD81-DB5CFB2371C9}"/>
                  </a:ext>
                </a:extLst>
              </p14:cNvPr>
              <p14:cNvContentPartPr/>
              <p14:nvPr/>
            </p14:nvContentPartPr>
            <p14:xfrm>
              <a:off x="2903160" y="4065640"/>
              <a:ext cx="294840" cy="914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EE770704-7101-4046-AD81-DB5CFB2371C9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2894160" y="4057000"/>
                <a:ext cx="312480" cy="10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DBF86900-96C2-4D7F-A0D3-D30B472304CD}"/>
                  </a:ext>
                </a:extLst>
              </p14:cNvPr>
              <p14:cNvContentPartPr/>
              <p14:nvPr/>
            </p14:nvContentPartPr>
            <p14:xfrm>
              <a:off x="2690400" y="4218280"/>
              <a:ext cx="740880" cy="2772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DBF86900-96C2-4D7F-A0D3-D30B472304CD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2681756" y="4209640"/>
                <a:ext cx="758529" cy="29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5A208203-A9ED-411C-8CD1-51CE63C8E84D}"/>
                  </a:ext>
                </a:extLst>
              </p14:cNvPr>
              <p14:cNvContentPartPr/>
              <p14:nvPr/>
            </p14:nvContentPartPr>
            <p14:xfrm>
              <a:off x="1428600" y="4262920"/>
              <a:ext cx="225720" cy="3254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5A208203-A9ED-411C-8CD1-51CE63C8E84D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1419960" y="4254280"/>
                <a:ext cx="243360" cy="3430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365309119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18" name="Ink 217">
                <a:extLst>
                  <a:ext uri="{FF2B5EF4-FFF2-40B4-BE49-F238E27FC236}">
                    <a16:creationId xmlns:a16="http://schemas.microsoft.com/office/drawing/2014/main" id="{3AB584A1-F497-48D4-8F02-FCAD7C8C9D2E}"/>
                  </a:ext>
                </a:extLst>
              </p14:cNvPr>
              <p14:cNvContentPartPr/>
              <p14:nvPr/>
            </p14:nvContentPartPr>
            <p14:xfrm>
              <a:off x="324480" y="200680"/>
              <a:ext cx="8430840" cy="3661200"/>
            </p14:xfrm>
          </p:contentPart>
        </mc:Choice>
        <mc:Fallback xmlns="">
          <p:pic>
            <p:nvPicPr>
              <p:cNvPr id="218" name="Ink 217">
                <a:extLst>
                  <a:ext uri="{FF2B5EF4-FFF2-40B4-BE49-F238E27FC236}">
                    <a16:creationId xmlns:a16="http://schemas.microsoft.com/office/drawing/2014/main" id="{3AB584A1-F497-48D4-8F02-FCAD7C8C9D2E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15840" y="191680"/>
                <a:ext cx="8448480" cy="367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E8B99FDA-7D00-431D-8131-A81563A9ABF7}"/>
                  </a:ext>
                </a:extLst>
              </p14:cNvPr>
              <p14:cNvContentPartPr/>
              <p14:nvPr/>
            </p14:nvContentPartPr>
            <p14:xfrm>
              <a:off x="1629480" y="1720960"/>
              <a:ext cx="582120" cy="6807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E8B99FDA-7D00-431D-8131-A81563A9ABF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620480" y="1711955"/>
                <a:ext cx="599760" cy="69840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EE6F9FAA-8B3B-47CD-8138-F8300C582E0E}"/>
                  </a:ext>
                </a:extLst>
              </p14:cNvPr>
              <p14:cNvContentPartPr/>
              <p14:nvPr/>
            </p14:nvContentPartPr>
            <p14:xfrm>
              <a:off x="584760" y="3475960"/>
              <a:ext cx="276480" cy="2959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EE6F9FAA-8B3B-47CD-8138-F8300C582E0E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75760" y="3466960"/>
                <a:ext cx="294120" cy="31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92" name="Ink 191">
                <a:extLst>
                  <a:ext uri="{FF2B5EF4-FFF2-40B4-BE49-F238E27FC236}">
                    <a16:creationId xmlns:a16="http://schemas.microsoft.com/office/drawing/2014/main" id="{3D5E0171-1EDC-42BC-930F-248343BD854E}"/>
                  </a:ext>
                </a:extLst>
              </p14:cNvPr>
              <p14:cNvContentPartPr/>
              <p14:nvPr/>
            </p14:nvContentPartPr>
            <p14:xfrm>
              <a:off x="3803880" y="2477680"/>
              <a:ext cx="36720" cy="265320"/>
            </p14:xfrm>
          </p:contentPart>
        </mc:Choice>
        <mc:Fallback xmlns="">
          <p:pic>
            <p:nvPicPr>
              <p:cNvPr id="192" name="Ink 191">
                <a:extLst>
                  <a:ext uri="{FF2B5EF4-FFF2-40B4-BE49-F238E27FC236}">
                    <a16:creationId xmlns:a16="http://schemas.microsoft.com/office/drawing/2014/main" id="{3D5E0171-1EDC-42BC-930F-248343BD854E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794880" y="2469040"/>
                <a:ext cx="54360" cy="28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93" name="Ink 192">
                <a:extLst>
                  <a:ext uri="{FF2B5EF4-FFF2-40B4-BE49-F238E27FC236}">
                    <a16:creationId xmlns:a16="http://schemas.microsoft.com/office/drawing/2014/main" id="{5DC0F029-7AFD-4DC3-B203-DD5932B25870}"/>
                  </a:ext>
                </a:extLst>
              </p14:cNvPr>
              <p14:cNvContentPartPr/>
              <p14:nvPr/>
            </p14:nvContentPartPr>
            <p14:xfrm>
              <a:off x="3746280" y="2463640"/>
              <a:ext cx="175320" cy="38520"/>
            </p14:xfrm>
          </p:contentPart>
        </mc:Choice>
        <mc:Fallback xmlns="">
          <p:pic>
            <p:nvPicPr>
              <p:cNvPr id="193" name="Ink 192">
                <a:extLst>
                  <a:ext uri="{FF2B5EF4-FFF2-40B4-BE49-F238E27FC236}">
                    <a16:creationId xmlns:a16="http://schemas.microsoft.com/office/drawing/2014/main" id="{5DC0F029-7AFD-4DC3-B203-DD5932B25870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737280" y="2454640"/>
                <a:ext cx="19296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94" name="Ink 193">
                <a:extLst>
                  <a:ext uri="{FF2B5EF4-FFF2-40B4-BE49-F238E27FC236}">
                    <a16:creationId xmlns:a16="http://schemas.microsoft.com/office/drawing/2014/main" id="{D5B2F62C-904B-4564-A0B0-8DBCC7525E26}"/>
                  </a:ext>
                </a:extLst>
              </p14:cNvPr>
              <p14:cNvContentPartPr/>
              <p14:nvPr/>
            </p14:nvContentPartPr>
            <p14:xfrm>
              <a:off x="3933840" y="2620960"/>
              <a:ext cx="230040" cy="94680"/>
            </p14:xfrm>
          </p:contentPart>
        </mc:Choice>
        <mc:Fallback xmlns="">
          <p:pic>
            <p:nvPicPr>
              <p:cNvPr id="194" name="Ink 193">
                <a:extLst>
                  <a:ext uri="{FF2B5EF4-FFF2-40B4-BE49-F238E27FC236}">
                    <a16:creationId xmlns:a16="http://schemas.microsoft.com/office/drawing/2014/main" id="{D5B2F62C-904B-4564-A0B0-8DBCC7525E26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924840" y="2611960"/>
                <a:ext cx="247680" cy="11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95" name="Ink 194">
                <a:extLst>
                  <a:ext uri="{FF2B5EF4-FFF2-40B4-BE49-F238E27FC236}">
                    <a16:creationId xmlns:a16="http://schemas.microsoft.com/office/drawing/2014/main" id="{74F77A63-DDEA-4102-94E3-28435395D458}"/>
                  </a:ext>
                </a:extLst>
              </p14:cNvPr>
              <p14:cNvContentPartPr/>
              <p14:nvPr/>
            </p14:nvContentPartPr>
            <p14:xfrm>
              <a:off x="4282680" y="2610160"/>
              <a:ext cx="90000" cy="100080"/>
            </p14:xfrm>
          </p:contentPart>
        </mc:Choice>
        <mc:Fallback xmlns="">
          <p:pic>
            <p:nvPicPr>
              <p:cNvPr id="195" name="Ink 194">
                <a:extLst>
                  <a:ext uri="{FF2B5EF4-FFF2-40B4-BE49-F238E27FC236}">
                    <a16:creationId xmlns:a16="http://schemas.microsoft.com/office/drawing/2014/main" id="{74F77A63-DDEA-4102-94E3-28435395D458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274040" y="2601520"/>
                <a:ext cx="107640" cy="11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96" name="Ink 195">
                <a:extLst>
                  <a:ext uri="{FF2B5EF4-FFF2-40B4-BE49-F238E27FC236}">
                    <a16:creationId xmlns:a16="http://schemas.microsoft.com/office/drawing/2014/main" id="{06FB22D9-1B7C-492A-96DB-5EDE4201AD0D}"/>
                  </a:ext>
                </a:extLst>
              </p14:cNvPr>
              <p14:cNvContentPartPr/>
              <p14:nvPr/>
            </p14:nvContentPartPr>
            <p14:xfrm>
              <a:off x="4659240" y="2623480"/>
              <a:ext cx="252360" cy="81720"/>
            </p14:xfrm>
          </p:contentPart>
        </mc:Choice>
        <mc:Fallback xmlns="">
          <p:pic>
            <p:nvPicPr>
              <p:cNvPr id="196" name="Ink 195">
                <a:extLst>
                  <a:ext uri="{FF2B5EF4-FFF2-40B4-BE49-F238E27FC236}">
                    <a16:creationId xmlns:a16="http://schemas.microsoft.com/office/drawing/2014/main" id="{06FB22D9-1B7C-492A-96DB-5EDE4201AD0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650240" y="2614840"/>
                <a:ext cx="270000" cy="9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97" name="Ink 196">
                <a:extLst>
                  <a:ext uri="{FF2B5EF4-FFF2-40B4-BE49-F238E27FC236}">
                    <a16:creationId xmlns:a16="http://schemas.microsoft.com/office/drawing/2014/main" id="{69914172-00B6-45D1-8B93-C6574086B5F5}"/>
                  </a:ext>
                </a:extLst>
              </p14:cNvPr>
              <p14:cNvContentPartPr/>
              <p14:nvPr/>
            </p14:nvContentPartPr>
            <p14:xfrm>
              <a:off x="4986480" y="2589640"/>
              <a:ext cx="363600" cy="339120"/>
            </p14:xfrm>
          </p:contentPart>
        </mc:Choice>
        <mc:Fallback xmlns="">
          <p:pic>
            <p:nvPicPr>
              <p:cNvPr id="197" name="Ink 196">
                <a:extLst>
                  <a:ext uri="{FF2B5EF4-FFF2-40B4-BE49-F238E27FC236}">
                    <a16:creationId xmlns:a16="http://schemas.microsoft.com/office/drawing/2014/main" id="{69914172-00B6-45D1-8B93-C6574086B5F5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977480" y="2580640"/>
                <a:ext cx="381240" cy="35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98" name="Ink 197">
                <a:extLst>
                  <a:ext uri="{FF2B5EF4-FFF2-40B4-BE49-F238E27FC236}">
                    <a16:creationId xmlns:a16="http://schemas.microsoft.com/office/drawing/2014/main" id="{16AFCEB7-A03B-429F-942D-2E00FB2BA818}"/>
                  </a:ext>
                </a:extLst>
              </p14:cNvPr>
              <p14:cNvContentPartPr/>
              <p14:nvPr/>
            </p14:nvContentPartPr>
            <p14:xfrm>
              <a:off x="5470680" y="2586760"/>
              <a:ext cx="72720" cy="176040"/>
            </p14:xfrm>
          </p:contentPart>
        </mc:Choice>
        <mc:Fallback xmlns="">
          <p:pic>
            <p:nvPicPr>
              <p:cNvPr id="198" name="Ink 197">
                <a:extLst>
                  <a:ext uri="{FF2B5EF4-FFF2-40B4-BE49-F238E27FC236}">
                    <a16:creationId xmlns:a16="http://schemas.microsoft.com/office/drawing/2014/main" id="{16AFCEB7-A03B-429F-942D-2E00FB2BA818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461680" y="2577760"/>
                <a:ext cx="90360" cy="19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99" name="Ink 198">
                <a:extLst>
                  <a:ext uri="{FF2B5EF4-FFF2-40B4-BE49-F238E27FC236}">
                    <a16:creationId xmlns:a16="http://schemas.microsoft.com/office/drawing/2014/main" id="{4C30EB74-A244-4EC9-A4D1-A2830F52B8B4}"/>
                  </a:ext>
                </a:extLst>
              </p14:cNvPr>
              <p14:cNvContentPartPr/>
              <p14:nvPr/>
            </p14:nvContentPartPr>
            <p14:xfrm>
              <a:off x="5812680" y="2488480"/>
              <a:ext cx="15480" cy="243000"/>
            </p14:xfrm>
          </p:contentPart>
        </mc:Choice>
        <mc:Fallback xmlns="">
          <p:pic>
            <p:nvPicPr>
              <p:cNvPr id="199" name="Ink 198">
                <a:extLst>
                  <a:ext uri="{FF2B5EF4-FFF2-40B4-BE49-F238E27FC236}">
                    <a16:creationId xmlns:a16="http://schemas.microsoft.com/office/drawing/2014/main" id="{4C30EB74-A244-4EC9-A4D1-A2830F52B8B4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803680" y="2479480"/>
                <a:ext cx="33120" cy="26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00" name="Ink 199">
                <a:extLst>
                  <a:ext uri="{FF2B5EF4-FFF2-40B4-BE49-F238E27FC236}">
                    <a16:creationId xmlns:a16="http://schemas.microsoft.com/office/drawing/2014/main" id="{30CBA924-F9A7-4E09-8FB4-3055843478CF}"/>
                  </a:ext>
                </a:extLst>
              </p14:cNvPr>
              <p14:cNvContentPartPr/>
              <p14:nvPr/>
            </p14:nvContentPartPr>
            <p14:xfrm>
              <a:off x="5734200" y="2605840"/>
              <a:ext cx="187920" cy="21960"/>
            </p14:xfrm>
          </p:contentPart>
        </mc:Choice>
        <mc:Fallback xmlns="">
          <p:pic>
            <p:nvPicPr>
              <p:cNvPr id="200" name="Ink 199">
                <a:extLst>
                  <a:ext uri="{FF2B5EF4-FFF2-40B4-BE49-F238E27FC236}">
                    <a16:creationId xmlns:a16="http://schemas.microsoft.com/office/drawing/2014/main" id="{30CBA924-F9A7-4E09-8FB4-3055843478CF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725560" y="2597200"/>
                <a:ext cx="205560" cy="3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01" name="Ink 200">
                <a:extLst>
                  <a:ext uri="{FF2B5EF4-FFF2-40B4-BE49-F238E27FC236}">
                    <a16:creationId xmlns:a16="http://schemas.microsoft.com/office/drawing/2014/main" id="{04354F87-8FDF-4C21-A02F-4FF350D70F78}"/>
                  </a:ext>
                </a:extLst>
              </p14:cNvPr>
              <p14:cNvContentPartPr/>
              <p14:nvPr/>
            </p14:nvContentPartPr>
            <p14:xfrm>
              <a:off x="5924640" y="2624920"/>
              <a:ext cx="103320" cy="111600"/>
            </p14:xfrm>
          </p:contentPart>
        </mc:Choice>
        <mc:Fallback xmlns="">
          <p:pic>
            <p:nvPicPr>
              <p:cNvPr id="201" name="Ink 200">
                <a:extLst>
                  <a:ext uri="{FF2B5EF4-FFF2-40B4-BE49-F238E27FC236}">
                    <a16:creationId xmlns:a16="http://schemas.microsoft.com/office/drawing/2014/main" id="{04354F87-8FDF-4C21-A02F-4FF350D70F78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916000" y="2615920"/>
                <a:ext cx="120960" cy="12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13" name="Ink 212">
                <a:extLst>
                  <a:ext uri="{FF2B5EF4-FFF2-40B4-BE49-F238E27FC236}">
                    <a16:creationId xmlns:a16="http://schemas.microsoft.com/office/drawing/2014/main" id="{9F80253D-67C2-44C6-AE56-5FD00F04E2D0}"/>
                  </a:ext>
                </a:extLst>
              </p14:cNvPr>
              <p14:cNvContentPartPr/>
              <p14:nvPr/>
            </p14:nvContentPartPr>
            <p14:xfrm>
              <a:off x="6228120" y="2426920"/>
              <a:ext cx="1456920" cy="514080"/>
            </p14:xfrm>
          </p:contentPart>
        </mc:Choice>
        <mc:Fallback xmlns="">
          <p:pic>
            <p:nvPicPr>
              <p:cNvPr id="213" name="Ink 212">
                <a:extLst>
                  <a:ext uri="{FF2B5EF4-FFF2-40B4-BE49-F238E27FC236}">
                    <a16:creationId xmlns:a16="http://schemas.microsoft.com/office/drawing/2014/main" id="{9F80253D-67C2-44C6-AE56-5FD00F04E2D0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219122" y="2417920"/>
                <a:ext cx="1474556" cy="53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23" name="Ink 222">
                <a:extLst>
                  <a:ext uri="{FF2B5EF4-FFF2-40B4-BE49-F238E27FC236}">
                    <a16:creationId xmlns:a16="http://schemas.microsoft.com/office/drawing/2014/main" id="{CD5090F8-FC6F-41C6-B92D-31001F01C788}"/>
                  </a:ext>
                </a:extLst>
              </p14:cNvPr>
              <p14:cNvContentPartPr/>
              <p14:nvPr/>
            </p14:nvContentPartPr>
            <p14:xfrm>
              <a:off x="8277960" y="2533480"/>
              <a:ext cx="360" cy="360"/>
            </p14:xfrm>
          </p:contentPart>
        </mc:Choice>
        <mc:Fallback xmlns="">
          <p:pic>
            <p:nvPicPr>
              <p:cNvPr id="223" name="Ink 222">
                <a:extLst>
                  <a:ext uri="{FF2B5EF4-FFF2-40B4-BE49-F238E27FC236}">
                    <a16:creationId xmlns:a16="http://schemas.microsoft.com/office/drawing/2014/main" id="{CD5090F8-FC6F-41C6-B92D-31001F01C78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8268960" y="2524480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25" name="Ink 224">
                <a:extLst>
                  <a:ext uri="{FF2B5EF4-FFF2-40B4-BE49-F238E27FC236}">
                    <a16:creationId xmlns:a16="http://schemas.microsoft.com/office/drawing/2014/main" id="{8326785B-2E17-464D-B78F-613CF9EEAE7A}"/>
                  </a:ext>
                </a:extLst>
              </p14:cNvPr>
              <p14:cNvContentPartPr/>
              <p14:nvPr/>
            </p14:nvContentPartPr>
            <p14:xfrm>
              <a:off x="8649480" y="2639320"/>
              <a:ext cx="7200" cy="74520"/>
            </p14:xfrm>
          </p:contentPart>
        </mc:Choice>
        <mc:Fallback xmlns="">
          <p:pic>
            <p:nvPicPr>
              <p:cNvPr id="225" name="Ink 224">
                <a:extLst>
                  <a:ext uri="{FF2B5EF4-FFF2-40B4-BE49-F238E27FC236}">
                    <a16:creationId xmlns:a16="http://schemas.microsoft.com/office/drawing/2014/main" id="{8326785B-2E17-464D-B78F-613CF9EEAE7A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8640840" y="2630680"/>
                <a:ext cx="24840" cy="9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26" name="Ink 225">
                <a:extLst>
                  <a:ext uri="{FF2B5EF4-FFF2-40B4-BE49-F238E27FC236}">
                    <a16:creationId xmlns:a16="http://schemas.microsoft.com/office/drawing/2014/main" id="{CA158B1E-2245-410D-B7C8-7229F823A8AD}"/>
                  </a:ext>
                </a:extLst>
              </p14:cNvPr>
              <p14:cNvContentPartPr/>
              <p14:nvPr/>
            </p14:nvContentPartPr>
            <p14:xfrm>
              <a:off x="8687280" y="2506840"/>
              <a:ext cx="360" cy="360"/>
            </p14:xfrm>
          </p:contentPart>
        </mc:Choice>
        <mc:Fallback xmlns="">
          <p:pic>
            <p:nvPicPr>
              <p:cNvPr id="226" name="Ink 225">
                <a:extLst>
                  <a:ext uri="{FF2B5EF4-FFF2-40B4-BE49-F238E27FC236}">
                    <a16:creationId xmlns:a16="http://schemas.microsoft.com/office/drawing/2014/main" id="{CA158B1E-2245-410D-B7C8-7229F823A8AD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8678640" y="2498200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227" name="Ink 226">
                <a:extLst>
                  <a:ext uri="{FF2B5EF4-FFF2-40B4-BE49-F238E27FC236}">
                    <a16:creationId xmlns:a16="http://schemas.microsoft.com/office/drawing/2014/main" id="{DA4A2DBA-C04E-438C-90A9-3FE88C02CC5F}"/>
                  </a:ext>
                </a:extLst>
              </p14:cNvPr>
              <p14:cNvContentPartPr/>
              <p14:nvPr/>
            </p14:nvContentPartPr>
            <p14:xfrm>
              <a:off x="8740560" y="2579920"/>
              <a:ext cx="198000" cy="142200"/>
            </p14:xfrm>
          </p:contentPart>
        </mc:Choice>
        <mc:Fallback xmlns="">
          <p:pic>
            <p:nvPicPr>
              <p:cNvPr id="227" name="Ink 226">
                <a:extLst>
                  <a:ext uri="{FF2B5EF4-FFF2-40B4-BE49-F238E27FC236}">
                    <a16:creationId xmlns:a16="http://schemas.microsoft.com/office/drawing/2014/main" id="{DA4A2DBA-C04E-438C-90A9-3FE88C02CC5F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8731560" y="2570920"/>
                <a:ext cx="215640" cy="15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228" name="Ink 227">
                <a:extLst>
                  <a:ext uri="{FF2B5EF4-FFF2-40B4-BE49-F238E27FC236}">
                    <a16:creationId xmlns:a16="http://schemas.microsoft.com/office/drawing/2014/main" id="{766B3EAD-5956-4B98-8239-55397C733871}"/>
                  </a:ext>
                </a:extLst>
              </p14:cNvPr>
              <p14:cNvContentPartPr/>
              <p14:nvPr/>
            </p14:nvContentPartPr>
            <p14:xfrm>
              <a:off x="3653040" y="2968360"/>
              <a:ext cx="221760" cy="266040"/>
            </p14:xfrm>
          </p:contentPart>
        </mc:Choice>
        <mc:Fallback xmlns="">
          <p:pic>
            <p:nvPicPr>
              <p:cNvPr id="228" name="Ink 227">
                <a:extLst>
                  <a:ext uri="{FF2B5EF4-FFF2-40B4-BE49-F238E27FC236}">
                    <a16:creationId xmlns:a16="http://schemas.microsoft.com/office/drawing/2014/main" id="{766B3EAD-5956-4B98-8239-55397C733871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3644040" y="2959360"/>
                <a:ext cx="239400" cy="28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232" name="Ink 231">
                <a:extLst>
                  <a:ext uri="{FF2B5EF4-FFF2-40B4-BE49-F238E27FC236}">
                    <a16:creationId xmlns:a16="http://schemas.microsoft.com/office/drawing/2014/main" id="{59508F06-1ED2-47E6-A9AC-6A7B09844EF1}"/>
                  </a:ext>
                </a:extLst>
              </p14:cNvPr>
              <p14:cNvContentPartPr/>
              <p14:nvPr/>
            </p14:nvContentPartPr>
            <p14:xfrm>
              <a:off x="4303560" y="2969440"/>
              <a:ext cx="324360" cy="268200"/>
            </p14:xfrm>
          </p:contentPart>
        </mc:Choice>
        <mc:Fallback xmlns="">
          <p:pic>
            <p:nvPicPr>
              <p:cNvPr id="232" name="Ink 231">
                <a:extLst>
                  <a:ext uri="{FF2B5EF4-FFF2-40B4-BE49-F238E27FC236}">
                    <a16:creationId xmlns:a16="http://schemas.microsoft.com/office/drawing/2014/main" id="{59508F06-1ED2-47E6-A9AC-6A7B09844EF1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4294560" y="2960800"/>
                <a:ext cx="342000" cy="28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234" name="Ink 233">
                <a:extLst>
                  <a:ext uri="{FF2B5EF4-FFF2-40B4-BE49-F238E27FC236}">
                    <a16:creationId xmlns:a16="http://schemas.microsoft.com/office/drawing/2014/main" id="{2C31958C-0487-4C6E-95B0-FD71A38A59AE}"/>
                  </a:ext>
                </a:extLst>
              </p14:cNvPr>
              <p14:cNvContentPartPr/>
              <p14:nvPr/>
            </p14:nvContentPartPr>
            <p14:xfrm>
              <a:off x="7912560" y="2582440"/>
              <a:ext cx="629640" cy="355680"/>
            </p14:xfrm>
          </p:contentPart>
        </mc:Choice>
        <mc:Fallback xmlns="">
          <p:pic>
            <p:nvPicPr>
              <p:cNvPr id="234" name="Ink 233">
                <a:extLst>
                  <a:ext uri="{FF2B5EF4-FFF2-40B4-BE49-F238E27FC236}">
                    <a16:creationId xmlns:a16="http://schemas.microsoft.com/office/drawing/2014/main" id="{2C31958C-0487-4C6E-95B0-FD71A38A59AE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7903915" y="2573800"/>
                <a:ext cx="647290" cy="37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242" name="Ink 241">
                <a:extLst>
                  <a:ext uri="{FF2B5EF4-FFF2-40B4-BE49-F238E27FC236}">
                    <a16:creationId xmlns:a16="http://schemas.microsoft.com/office/drawing/2014/main" id="{CCA4EE06-1A5C-4E39-929F-4D8A157587D4}"/>
                  </a:ext>
                </a:extLst>
              </p14:cNvPr>
              <p14:cNvContentPartPr/>
              <p14:nvPr/>
            </p14:nvContentPartPr>
            <p14:xfrm>
              <a:off x="6185280" y="3107320"/>
              <a:ext cx="43200" cy="112320"/>
            </p14:xfrm>
          </p:contentPart>
        </mc:Choice>
        <mc:Fallback xmlns="">
          <p:pic>
            <p:nvPicPr>
              <p:cNvPr id="242" name="Ink 241">
                <a:extLst>
                  <a:ext uri="{FF2B5EF4-FFF2-40B4-BE49-F238E27FC236}">
                    <a16:creationId xmlns:a16="http://schemas.microsoft.com/office/drawing/2014/main" id="{CCA4EE06-1A5C-4E39-929F-4D8A157587D4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6176280" y="3098680"/>
                <a:ext cx="60840" cy="12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243" name="Ink 242">
                <a:extLst>
                  <a:ext uri="{FF2B5EF4-FFF2-40B4-BE49-F238E27FC236}">
                    <a16:creationId xmlns:a16="http://schemas.microsoft.com/office/drawing/2014/main" id="{EA974669-51D7-4410-8AFC-9E66562D4924}"/>
                  </a:ext>
                </a:extLst>
              </p14:cNvPr>
              <p14:cNvContentPartPr/>
              <p14:nvPr/>
            </p14:nvContentPartPr>
            <p14:xfrm>
              <a:off x="6201480" y="3006520"/>
              <a:ext cx="30240" cy="8640"/>
            </p14:xfrm>
          </p:contentPart>
        </mc:Choice>
        <mc:Fallback xmlns="">
          <p:pic>
            <p:nvPicPr>
              <p:cNvPr id="243" name="Ink 242">
                <a:extLst>
                  <a:ext uri="{FF2B5EF4-FFF2-40B4-BE49-F238E27FC236}">
                    <a16:creationId xmlns:a16="http://schemas.microsoft.com/office/drawing/2014/main" id="{EA974669-51D7-4410-8AFC-9E66562D4924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6192840" y="2997520"/>
                <a:ext cx="47880" cy="2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244" name="Ink 243">
                <a:extLst>
                  <a:ext uri="{FF2B5EF4-FFF2-40B4-BE49-F238E27FC236}">
                    <a16:creationId xmlns:a16="http://schemas.microsoft.com/office/drawing/2014/main" id="{5E6E8189-427C-414F-8436-02443A274A59}"/>
                  </a:ext>
                </a:extLst>
              </p14:cNvPr>
              <p14:cNvContentPartPr/>
              <p14:nvPr/>
            </p14:nvContentPartPr>
            <p14:xfrm>
              <a:off x="6443760" y="3058360"/>
              <a:ext cx="23760" cy="23040"/>
            </p14:xfrm>
          </p:contentPart>
        </mc:Choice>
        <mc:Fallback xmlns="">
          <p:pic>
            <p:nvPicPr>
              <p:cNvPr id="244" name="Ink 243">
                <a:extLst>
                  <a:ext uri="{FF2B5EF4-FFF2-40B4-BE49-F238E27FC236}">
                    <a16:creationId xmlns:a16="http://schemas.microsoft.com/office/drawing/2014/main" id="{5E6E8189-427C-414F-8436-02443A274A59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6435120" y="3049360"/>
                <a:ext cx="4140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245" name="Ink 244">
                <a:extLst>
                  <a:ext uri="{FF2B5EF4-FFF2-40B4-BE49-F238E27FC236}">
                    <a16:creationId xmlns:a16="http://schemas.microsoft.com/office/drawing/2014/main" id="{1F3DA777-B677-4F82-B85A-F157A4176A9C}"/>
                  </a:ext>
                </a:extLst>
              </p14:cNvPr>
              <p14:cNvContentPartPr/>
              <p14:nvPr/>
            </p14:nvContentPartPr>
            <p14:xfrm>
              <a:off x="6444120" y="3169600"/>
              <a:ext cx="24120" cy="24120"/>
            </p14:xfrm>
          </p:contentPart>
        </mc:Choice>
        <mc:Fallback xmlns="">
          <p:pic>
            <p:nvPicPr>
              <p:cNvPr id="245" name="Ink 244">
                <a:extLst>
                  <a:ext uri="{FF2B5EF4-FFF2-40B4-BE49-F238E27FC236}">
                    <a16:creationId xmlns:a16="http://schemas.microsoft.com/office/drawing/2014/main" id="{1F3DA777-B677-4F82-B85A-F157A4176A9C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6435480" y="3160960"/>
                <a:ext cx="41760" cy="4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246" name="Ink 245">
                <a:extLst>
                  <a:ext uri="{FF2B5EF4-FFF2-40B4-BE49-F238E27FC236}">
                    <a16:creationId xmlns:a16="http://schemas.microsoft.com/office/drawing/2014/main" id="{A200270C-E2DC-4B2F-B999-255D1C63A67C}"/>
                  </a:ext>
                </a:extLst>
              </p14:cNvPr>
              <p14:cNvContentPartPr/>
              <p14:nvPr/>
            </p14:nvContentPartPr>
            <p14:xfrm>
              <a:off x="5491920" y="2957560"/>
              <a:ext cx="494640" cy="268200"/>
            </p14:xfrm>
          </p:contentPart>
        </mc:Choice>
        <mc:Fallback xmlns="">
          <p:pic>
            <p:nvPicPr>
              <p:cNvPr id="246" name="Ink 245">
                <a:extLst>
                  <a:ext uri="{FF2B5EF4-FFF2-40B4-BE49-F238E27FC236}">
                    <a16:creationId xmlns:a16="http://schemas.microsoft.com/office/drawing/2014/main" id="{A200270C-E2DC-4B2F-B999-255D1C63A67C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5482920" y="2948920"/>
                <a:ext cx="512280" cy="28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247" name="Ink 246">
                <a:extLst>
                  <a:ext uri="{FF2B5EF4-FFF2-40B4-BE49-F238E27FC236}">
                    <a16:creationId xmlns:a16="http://schemas.microsoft.com/office/drawing/2014/main" id="{BFEEE890-7E5A-4836-B25B-5E80043E9E14}"/>
                  </a:ext>
                </a:extLst>
              </p14:cNvPr>
              <p14:cNvContentPartPr/>
              <p14:nvPr/>
            </p14:nvContentPartPr>
            <p14:xfrm>
              <a:off x="4996200" y="3077440"/>
              <a:ext cx="403200" cy="265680"/>
            </p14:xfrm>
          </p:contentPart>
        </mc:Choice>
        <mc:Fallback xmlns="">
          <p:pic>
            <p:nvPicPr>
              <p:cNvPr id="247" name="Ink 246">
                <a:extLst>
                  <a:ext uri="{FF2B5EF4-FFF2-40B4-BE49-F238E27FC236}">
                    <a16:creationId xmlns:a16="http://schemas.microsoft.com/office/drawing/2014/main" id="{BFEEE890-7E5A-4836-B25B-5E80043E9E14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4987200" y="3068440"/>
                <a:ext cx="420840" cy="28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251" name="Ink 250">
                <a:extLst>
                  <a:ext uri="{FF2B5EF4-FFF2-40B4-BE49-F238E27FC236}">
                    <a16:creationId xmlns:a16="http://schemas.microsoft.com/office/drawing/2014/main" id="{93083B61-F338-4FD8-9710-AF0A29865D1F}"/>
                  </a:ext>
                </a:extLst>
              </p14:cNvPr>
              <p14:cNvContentPartPr/>
              <p14:nvPr/>
            </p14:nvContentPartPr>
            <p14:xfrm>
              <a:off x="3568080" y="3413680"/>
              <a:ext cx="270000" cy="243000"/>
            </p14:xfrm>
          </p:contentPart>
        </mc:Choice>
        <mc:Fallback xmlns="">
          <p:pic>
            <p:nvPicPr>
              <p:cNvPr id="251" name="Ink 250">
                <a:extLst>
                  <a:ext uri="{FF2B5EF4-FFF2-40B4-BE49-F238E27FC236}">
                    <a16:creationId xmlns:a16="http://schemas.microsoft.com/office/drawing/2014/main" id="{93083B61-F338-4FD8-9710-AF0A29865D1F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3559080" y="3404680"/>
                <a:ext cx="287640" cy="26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261" name="Ink 260">
                <a:extLst>
                  <a:ext uri="{FF2B5EF4-FFF2-40B4-BE49-F238E27FC236}">
                    <a16:creationId xmlns:a16="http://schemas.microsoft.com/office/drawing/2014/main" id="{B5BBDF1D-535C-49DB-92D2-3B09BEB9D650}"/>
                  </a:ext>
                </a:extLst>
              </p14:cNvPr>
              <p14:cNvContentPartPr/>
              <p14:nvPr/>
            </p14:nvContentPartPr>
            <p14:xfrm>
              <a:off x="4998000" y="3402880"/>
              <a:ext cx="678600" cy="270720"/>
            </p14:xfrm>
          </p:contentPart>
        </mc:Choice>
        <mc:Fallback xmlns="">
          <p:pic>
            <p:nvPicPr>
              <p:cNvPr id="261" name="Ink 260">
                <a:extLst>
                  <a:ext uri="{FF2B5EF4-FFF2-40B4-BE49-F238E27FC236}">
                    <a16:creationId xmlns:a16="http://schemas.microsoft.com/office/drawing/2014/main" id="{B5BBDF1D-535C-49DB-92D2-3B09BEB9D650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4989360" y="3394240"/>
                <a:ext cx="696240" cy="28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262" name="Ink 261">
                <a:extLst>
                  <a:ext uri="{FF2B5EF4-FFF2-40B4-BE49-F238E27FC236}">
                    <a16:creationId xmlns:a16="http://schemas.microsoft.com/office/drawing/2014/main" id="{D2E267C8-7C44-4993-921E-5D6867B0FE84}"/>
                  </a:ext>
                </a:extLst>
              </p14:cNvPr>
              <p14:cNvContentPartPr/>
              <p14:nvPr/>
            </p14:nvContentPartPr>
            <p14:xfrm>
              <a:off x="4143720" y="3458680"/>
              <a:ext cx="761040" cy="216360"/>
            </p14:xfrm>
          </p:contentPart>
        </mc:Choice>
        <mc:Fallback xmlns="">
          <p:pic>
            <p:nvPicPr>
              <p:cNvPr id="262" name="Ink 261">
                <a:extLst>
                  <a:ext uri="{FF2B5EF4-FFF2-40B4-BE49-F238E27FC236}">
                    <a16:creationId xmlns:a16="http://schemas.microsoft.com/office/drawing/2014/main" id="{D2E267C8-7C44-4993-921E-5D6867B0FE84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4135084" y="3449680"/>
                <a:ext cx="778672" cy="23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266" name="Ink 265">
                <a:extLst>
                  <a:ext uri="{FF2B5EF4-FFF2-40B4-BE49-F238E27FC236}">
                    <a16:creationId xmlns:a16="http://schemas.microsoft.com/office/drawing/2014/main" id="{92CE6F93-D997-4D85-994D-3E8482F96625}"/>
                  </a:ext>
                </a:extLst>
              </p14:cNvPr>
              <p14:cNvContentPartPr/>
              <p14:nvPr/>
            </p14:nvContentPartPr>
            <p14:xfrm>
              <a:off x="6784680" y="3465520"/>
              <a:ext cx="139680" cy="328320"/>
            </p14:xfrm>
          </p:contentPart>
        </mc:Choice>
        <mc:Fallback xmlns="">
          <p:pic>
            <p:nvPicPr>
              <p:cNvPr id="266" name="Ink 265">
                <a:extLst>
                  <a:ext uri="{FF2B5EF4-FFF2-40B4-BE49-F238E27FC236}">
                    <a16:creationId xmlns:a16="http://schemas.microsoft.com/office/drawing/2014/main" id="{92CE6F93-D997-4D85-994D-3E8482F96625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6776040" y="3456880"/>
                <a:ext cx="157320" cy="34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267" name="Ink 266">
                <a:extLst>
                  <a:ext uri="{FF2B5EF4-FFF2-40B4-BE49-F238E27FC236}">
                    <a16:creationId xmlns:a16="http://schemas.microsoft.com/office/drawing/2014/main" id="{86E3BE12-38F5-40F6-80BC-9672D9E416DE}"/>
                  </a:ext>
                </a:extLst>
              </p14:cNvPr>
              <p14:cNvContentPartPr/>
              <p14:nvPr/>
            </p14:nvContentPartPr>
            <p14:xfrm>
              <a:off x="5927520" y="3317560"/>
              <a:ext cx="768960" cy="282240"/>
            </p14:xfrm>
          </p:contentPart>
        </mc:Choice>
        <mc:Fallback xmlns="">
          <p:pic>
            <p:nvPicPr>
              <p:cNvPr id="267" name="Ink 266">
                <a:extLst>
                  <a:ext uri="{FF2B5EF4-FFF2-40B4-BE49-F238E27FC236}">
                    <a16:creationId xmlns:a16="http://schemas.microsoft.com/office/drawing/2014/main" id="{86E3BE12-38F5-40F6-80BC-9672D9E416DE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5918876" y="3308560"/>
                <a:ext cx="786608" cy="29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271" name="Ink 270">
                <a:extLst>
                  <a:ext uri="{FF2B5EF4-FFF2-40B4-BE49-F238E27FC236}">
                    <a16:creationId xmlns:a16="http://schemas.microsoft.com/office/drawing/2014/main" id="{EBFDFC90-5AB3-46F1-A5A9-7862ADC2C7A7}"/>
                  </a:ext>
                </a:extLst>
              </p14:cNvPr>
              <p14:cNvContentPartPr/>
              <p14:nvPr/>
            </p14:nvContentPartPr>
            <p14:xfrm>
              <a:off x="7213440" y="3242680"/>
              <a:ext cx="189360" cy="114480"/>
            </p14:xfrm>
          </p:contentPart>
        </mc:Choice>
        <mc:Fallback xmlns="">
          <p:pic>
            <p:nvPicPr>
              <p:cNvPr id="271" name="Ink 270">
                <a:extLst>
                  <a:ext uri="{FF2B5EF4-FFF2-40B4-BE49-F238E27FC236}">
                    <a16:creationId xmlns:a16="http://schemas.microsoft.com/office/drawing/2014/main" id="{EBFDFC90-5AB3-46F1-A5A9-7862ADC2C7A7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7204440" y="3233680"/>
                <a:ext cx="207000" cy="13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272" name="Ink 271">
                <a:extLst>
                  <a:ext uri="{FF2B5EF4-FFF2-40B4-BE49-F238E27FC236}">
                    <a16:creationId xmlns:a16="http://schemas.microsoft.com/office/drawing/2014/main" id="{5FB7BD2C-868B-44BB-BD24-BD009B2CECA3}"/>
                  </a:ext>
                </a:extLst>
              </p14:cNvPr>
              <p14:cNvContentPartPr/>
              <p14:nvPr/>
            </p14:nvContentPartPr>
            <p14:xfrm>
              <a:off x="7252680" y="3425560"/>
              <a:ext cx="263520" cy="254520"/>
            </p14:xfrm>
          </p:contentPart>
        </mc:Choice>
        <mc:Fallback xmlns="">
          <p:pic>
            <p:nvPicPr>
              <p:cNvPr id="272" name="Ink 271">
                <a:extLst>
                  <a:ext uri="{FF2B5EF4-FFF2-40B4-BE49-F238E27FC236}">
                    <a16:creationId xmlns:a16="http://schemas.microsoft.com/office/drawing/2014/main" id="{5FB7BD2C-868B-44BB-BD24-BD009B2CECA3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7244040" y="3416920"/>
                <a:ext cx="281160" cy="27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273" name="Ink 272">
                <a:extLst>
                  <a:ext uri="{FF2B5EF4-FFF2-40B4-BE49-F238E27FC236}">
                    <a16:creationId xmlns:a16="http://schemas.microsoft.com/office/drawing/2014/main" id="{C74D66AA-81AC-4CEC-80AC-0B4A88C4B236}"/>
                  </a:ext>
                </a:extLst>
              </p14:cNvPr>
              <p14:cNvContentPartPr/>
              <p14:nvPr/>
            </p14:nvContentPartPr>
            <p14:xfrm>
              <a:off x="3542880" y="3815440"/>
              <a:ext cx="254880" cy="259920"/>
            </p14:xfrm>
          </p:contentPart>
        </mc:Choice>
        <mc:Fallback xmlns="">
          <p:pic>
            <p:nvPicPr>
              <p:cNvPr id="273" name="Ink 272">
                <a:extLst>
                  <a:ext uri="{FF2B5EF4-FFF2-40B4-BE49-F238E27FC236}">
                    <a16:creationId xmlns:a16="http://schemas.microsoft.com/office/drawing/2014/main" id="{C74D66AA-81AC-4CEC-80AC-0B4A88C4B236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3534240" y="3806440"/>
                <a:ext cx="272520" cy="27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282" name="Ink 281">
                <a:extLst>
                  <a:ext uri="{FF2B5EF4-FFF2-40B4-BE49-F238E27FC236}">
                    <a16:creationId xmlns:a16="http://schemas.microsoft.com/office/drawing/2014/main" id="{3F23D728-7A86-46FA-A109-98292B175249}"/>
                  </a:ext>
                </a:extLst>
              </p14:cNvPr>
              <p14:cNvContentPartPr/>
              <p14:nvPr/>
            </p14:nvContentPartPr>
            <p14:xfrm>
              <a:off x="5091960" y="3799600"/>
              <a:ext cx="351720" cy="269280"/>
            </p14:xfrm>
          </p:contentPart>
        </mc:Choice>
        <mc:Fallback xmlns="">
          <p:pic>
            <p:nvPicPr>
              <p:cNvPr id="282" name="Ink 281">
                <a:extLst>
                  <a:ext uri="{FF2B5EF4-FFF2-40B4-BE49-F238E27FC236}">
                    <a16:creationId xmlns:a16="http://schemas.microsoft.com/office/drawing/2014/main" id="{3F23D728-7A86-46FA-A109-98292B175249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5083320" y="3790600"/>
                <a:ext cx="369360" cy="28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283" name="Ink 282">
                <a:extLst>
                  <a:ext uri="{FF2B5EF4-FFF2-40B4-BE49-F238E27FC236}">
                    <a16:creationId xmlns:a16="http://schemas.microsoft.com/office/drawing/2014/main" id="{30E4D96D-9CD8-43A8-83F5-B0D86790D51F}"/>
                  </a:ext>
                </a:extLst>
              </p14:cNvPr>
              <p14:cNvContentPartPr/>
              <p14:nvPr/>
            </p14:nvContentPartPr>
            <p14:xfrm>
              <a:off x="4153440" y="3828760"/>
              <a:ext cx="752400" cy="333000"/>
            </p14:xfrm>
          </p:contentPart>
        </mc:Choice>
        <mc:Fallback xmlns="">
          <p:pic>
            <p:nvPicPr>
              <p:cNvPr id="283" name="Ink 282">
                <a:extLst>
                  <a:ext uri="{FF2B5EF4-FFF2-40B4-BE49-F238E27FC236}">
                    <a16:creationId xmlns:a16="http://schemas.microsoft.com/office/drawing/2014/main" id="{30E4D96D-9CD8-43A8-83F5-B0D86790D51F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4144440" y="3820120"/>
                <a:ext cx="770040" cy="35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294" name="Ink 293">
                <a:extLst>
                  <a:ext uri="{FF2B5EF4-FFF2-40B4-BE49-F238E27FC236}">
                    <a16:creationId xmlns:a16="http://schemas.microsoft.com/office/drawing/2014/main" id="{C608C50D-3A6A-49C4-87FA-D43952A8C96F}"/>
                  </a:ext>
                </a:extLst>
              </p14:cNvPr>
              <p14:cNvContentPartPr/>
              <p14:nvPr/>
            </p14:nvContentPartPr>
            <p14:xfrm>
              <a:off x="6387240" y="3873400"/>
              <a:ext cx="865440" cy="419760"/>
            </p14:xfrm>
          </p:contentPart>
        </mc:Choice>
        <mc:Fallback xmlns="">
          <p:pic>
            <p:nvPicPr>
              <p:cNvPr id="294" name="Ink 293">
                <a:extLst>
                  <a:ext uri="{FF2B5EF4-FFF2-40B4-BE49-F238E27FC236}">
                    <a16:creationId xmlns:a16="http://schemas.microsoft.com/office/drawing/2014/main" id="{C608C50D-3A6A-49C4-87FA-D43952A8C96F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6378596" y="3864753"/>
                <a:ext cx="883087" cy="43741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295" name="Ink 294">
                <a:extLst>
                  <a:ext uri="{FF2B5EF4-FFF2-40B4-BE49-F238E27FC236}">
                    <a16:creationId xmlns:a16="http://schemas.microsoft.com/office/drawing/2014/main" id="{402AF564-1A09-45B7-8539-E3CA24EE126A}"/>
                  </a:ext>
                </a:extLst>
              </p14:cNvPr>
              <p14:cNvContentPartPr/>
              <p14:nvPr/>
            </p14:nvContentPartPr>
            <p14:xfrm>
              <a:off x="5770560" y="3917680"/>
              <a:ext cx="420120" cy="214560"/>
            </p14:xfrm>
          </p:contentPart>
        </mc:Choice>
        <mc:Fallback xmlns="">
          <p:pic>
            <p:nvPicPr>
              <p:cNvPr id="295" name="Ink 294">
                <a:extLst>
                  <a:ext uri="{FF2B5EF4-FFF2-40B4-BE49-F238E27FC236}">
                    <a16:creationId xmlns:a16="http://schemas.microsoft.com/office/drawing/2014/main" id="{402AF564-1A09-45B7-8539-E3CA24EE126A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5761920" y="3909025"/>
                <a:ext cx="437760" cy="23223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296" name="Ink 295">
                <a:extLst>
                  <a:ext uri="{FF2B5EF4-FFF2-40B4-BE49-F238E27FC236}">
                    <a16:creationId xmlns:a16="http://schemas.microsoft.com/office/drawing/2014/main" id="{9AF2FCF4-FA0E-43FC-A8C6-AB7BA118CBF3}"/>
                  </a:ext>
                </a:extLst>
              </p14:cNvPr>
              <p14:cNvContentPartPr/>
              <p14:nvPr/>
            </p14:nvContentPartPr>
            <p14:xfrm>
              <a:off x="7358880" y="3977800"/>
              <a:ext cx="118800" cy="8640"/>
            </p14:xfrm>
          </p:contentPart>
        </mc:Choice>
        <mc:Fallback xmlns="">
          <p:pic>
            <p:nvPicPr>
              <p:cNvPr id="296" name="Ink 295">
                <a:extLst>
                  <a:ext uri="{FF2B5EF4-FFF2-40B4-BE49-F238E27FC236}">
                    <a16:creationId xmlns:a16="http://schemas.microsoft.com/office/drawing/2014/main" id="{9AF2FCF4-FA0E-43FC-A8C6-AB7BA118CBF3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7350240" y="3969160"/>
                <a:ext cx="136440" cy="2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297" name="Ink 296">
                <a:extLst>
                  <a:ext uri="{FF2B5EF4-FFF2-40B4-BE49-F238E27FC236}">
                    <a16:creationId xmlns:a16="http://schemas.microsoft.com/office/drawing/2014/main" id="{E774EA81-857C-46FF-B3D3-3D05804CAAC4}"/>
                  </a:ext>
                </a:extLst>
              </p14:cNvPr>
              <p14:cNvContentPartPr/>
              <p14:nvPr/>
            </p14:nvContentPartPr>
            <p14:xfrm>
              <a:off x="7367160" y="4049800"/>
              <a:ext cx="102240" cy="9720"/>
            </p14:xfrm>
          </p:contentPart>
        </mc:Choice>
        <mc:Fallback xmlns="">
          <p:pic>
            <p:nvPicPr>
              <p:cNvPr id="297" name="Ink 296">
                <a:extLst>
                  <a:ext uri="{FF2B5EF4-FFF2-40B4-BE49-F238E27FC236}">
                    <a16:creationId xmlns:a16="http://schemas.microsoft.com/office/drawing/2014/main" id="{E774EA81-857C-46FF-B3D3-3D05804CAAC4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7358520" y="4040800"/>
                <a:ext cx="11988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310" name="Ink 309">
                <a:extLst>
                  <a:ext uri="{FF2B5EF4-FFF2-40B4-BE49-F238E27FC236}">
                    <a16:creationId xmlns:a16="http://schemas.microsoft.com/office/drawing/2014/main" id="{DCEED3DB-3FF9-4C68-A3AB-794B5CB8169A}"/>
                  </a:ext>
                </a:extLst>
              </p14:cNvPr>
              <p14:cNvContentPartPr/>
              <p14:nvPr/>
            </p14:nvContentPartPr>
            <p14:xfrm>
              <a:off x="7632480" y="3682600"/>
              <a:ext cx="877680" cy="525240"/>
            </p14:xfrm>
          </p:contentPart>
        </mc:Choice>
        <mc:Fallback xmlns="">
          <p:pic>
            <p:nvPicPr>
              <p:cNvPr id="310" name="Ink 309">
                <a:extLst>
                  <a:ext uri="{FF2B5EF4-FFF2-40B4-BE49-F238E27FC236}">
                    <a16:creationId xmlns:a16="http://schemas.microsoft.com/office/drawing/2014/main" id="{DCEED3DB-3FF9-4C68-A3AB-794B5CB8169A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7623480" y="3673966"/>
                <a:ext cx="895320" cy="54286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270E6577-BE8C-486B-8A9A-85BCA63FD68A}"/>
                  </a:ext>
                </a:extLst>
              </p14:cNvPr>
              <p14:cNvContentPartPr/>
              <p14:nvPr/>
            </p14:nvContentPartPr>
            <p14:xfrm>
              <a:off x="476040" y="4145920"/>
              <a:ext cx="422640" cy="3096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270E6577-BE8C-486B-8A9A-85BCA63FD68A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467400" y="4137280"/>
                <a:ext cx="440280" cy="32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952BE801-DFD0-48C2-AA69-3976E0E56B97}"/>
                  </a:ext>
                </a:extLst>
              </p14:cNvPr>
              <p14:cNvContentPartPr/>
              <p14:nvPr/>
            </p14:nvContentPartPr>
            <p14:xfrm>
              <a:off x="1378920" y="4114960"/>
              <a:ext cx="186480" cy="583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952BE801-DFD0-48C2-AA69-3976E0E56B97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1370280" y="4105960"/>
                <a:ext cx="204120" cy="7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21DEE093-0B00-499F-B829-F6539B68BF57}"/>
                  </a:ext>
                </a:extLst>
              </p14:cNvPr>
              <p14:cNvContentPartPr/>
              <p14:nvPr/>
            </p14:nvContentPartPr>
            <p14:xfrm>
              <a:off x="1855560" y="4312960"/>
              <a:ext cx="199080" cy="176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21DEE093-0B00-499F-B829-F6539B68BF57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1846920" y="4303960"/>
                <a:ext cx="21672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D36CA5CA-6A1C-498A-8AE0-B360C2B60AC3}"/>
                  </a:ext>
                </a:extLst>
              </p14:cNvPr>
              <p14:cNvContentPartPr/>
              <p14:nvPr/>
            </p14:nvContentPartPr>
            <p14:xfrm>
              <a:off x="1896600" y="4379920"/>
              <a:ext cx="209880" cy="190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D36CA5CA-6A1C-498A-8AE0-B360C2B60AC3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1887600" y="4370920"/>
                <a:ext cx="227520" cy="3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78E6C99A-5D5D-4AC8-8E38-9BDC0B52F524}"/>
                  </a:ext>
                </a:extLst>
              </p14:cNvPr>
              <p14:cNvContentPartPr/>
              <p14:nvPr/>
            </p14:nvContentPartPr>
            <p14:xfrm>
              <a:off x="2338680" y="4270840"/>
              <a:ext cx="194400" cy="2304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78E6C99A-5D5D-4AC8-8E38-9BDC0B52F524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2330040" y="4262200"/>
                <a:ext cx="212040" cy="24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D0E7C44E-B601-492C-A795-0CDB18A0E189}"/>
                  </a:ext>
                </a:extLst>
              </p14:cNvPr>
              <p14:cNvContentPartPr/>
              <p14:nvPr/>
            </p14:nvContentPartPr>
            <p14:xfrm>
              <a:off x="2306640" y="4118560"/>
              <a:ext cx="276840" cy="842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D0E7C44E-B601-492C-A795-0CDB18A0E189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2298000" y="4109920"/>
                <a:ext cx="294480" cy="10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F194F79B-873F-4857-8378-09D93A8A983D}"/>
                  </a:ext>
                </a:extLst>
              </p14:cNvPr>
              <p14:cNvContentPartPr/>
              <p14:nvPr/>
            </p14:nvContentPartPr>
            <p14:xfrm>
              <a:off x="2331480" y="4066000"/>
              <a:ext cx="237600" cy="54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F194F79B-873F-4857-8378-09D93A8A983D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2322480" y="4057000"/>
                <a:ext cx="255240" cy="2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716D95D0-BFC5-427E-91EC-A63704286634}"/>
                  </a:ext>
                </a:extLst>
              </p14:cNvPr>
              <p14:cNvContentPartPr/>
              <p14:nvPr/>
            </p14:nvContentPartPr>
            <p14:xfrm>
              <a:off x="3389520" y="4525720"/>
              <a:ext cx="22320" cy="493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716D95D0-BFC5-427E-91EC-A63704286634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3380880" y="4516720"/>
                <a:ext cx="39960" cy="6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EE770704-7101-4046-AD81-DB5CFB2371C9}"/>
                  </a:ext>
                </a:extLst>
              </p14:cNvPr>
              <p14:cNvContentPartPr/>
              <p14:nvPr/>
            </p14:nvContentPartPr>
            <p14:xfrm>
              <a:off x="2903160" y="4065640"/>
              <a:ext cx="294840" cy="914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EE770704-7101-4046-AD81-DB5CFB2371C9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2894160" y="4057000"/>
                <a:ext cx="312480" cy="10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DBF86900-96C2-4D7F-A0D3-D30B472304CD}"/>
                  </a:ext>
                </a:extLst>
              </p14:cNvPr>
              <p14:cNvContentPartPr/>
              <p14:nvPr/>
            </p14:nvContentPartPr>
            <p14:xfrm>
              <a:off x="2690400" y="4218280"/>
              <a:ext cx="740880" cy="2772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DBF86900-96C2-4D7F-A0D3-D30B472304CD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2681756" y="4209640"/>
                <a:ext cx="758529" cy="29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5A208203-A9ED-411C-8CD1-51CE63C8E84D}"/>
                  </a:ext>
                </a:extLst>
              </p14:cNvPr>
              <p14:cNvContentPartPr/>
              <p14:nvPr/>
            </p14:nvContentPartPr>
            <p14:xfrm>
              <a:off x="1428600" y="4262920"/>
              <a:ext cx="225720" cy="3254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5A208203-A9ED-411C-8CD1-51CE63C8E84D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1419960" y="4254280"/>
                <a:ext cx="243360" cy="3430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531787884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18" name="Ink 217">
                <a:extLst>
                  <a:ext uri="{FF2B5EF4-FFF2-40B4-BE49-F238E27FC236}">
                    <a16:creationId xmlns:a16="http://schemas.microsoft.com/office/drawing/2014/main" id="{3AB584A1-F497-48D4-8F02-FCAD7C8C9D2E}"/>
                  </a:ext>
                </a:extLst>
              </p14:cNvPr>
              <p14:cNvContentPartPr/>
              <p14:nvPr/>
            </p14:nvContentPartPr>
            <p14:xfrm>
              <a:off x="324480" y="200680"/>
              <a:ext cx="8430840" cy="3661200"/>
            </p14:xfrm>
          </p:contentPart>
        </mc:Choice>
        <mc:Fallback xmlns="">
          <p:pic>
            <p:nvPicPr>
              <p:cNvPr id="218" name="Ink 217">
                <a:extLst>
                  <a:ext uri="{FF2B5EF4-FFF2-40B4-BE49-F238E27FC236}">
                    <a16:creationId xmlns:a16="http://schemas.microsoft.com/office/drawing/2014/main" id="{3AB584A1-F497-48D4-8F02-FCAD7C8C9D2E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15840" y="191680"/>
                <a:ext cx="8448480" cy="367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E8B99FDA-7D00-431D-8131-A81563A9ABF7}"/>
                  </a:ext>
                </a:extLst>
              </p14:cNvPr>
              <p14:cNvContentPartPr/>
              <p14:nvPr/>
            </p14:nvContentPartPr>
            <p14:xfrm>
              <a:off x="1629480" y="1720960"/>
              <a:ext cx="582120" cy="6807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E8B99FDA-7D00-431D-8131-A81563A9ABF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620480" y="1711955"/>
                <a:ext cx="599760" cy="69840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EE6F9FAA-8B3B-47CD-8138-F8300C582E0E}"/>
                  </a:ext>
                </a:extLst>
              </p14:cNvPr>
              <p14:cNvContentPartPr/>
              <p14:nvPr/>
            </p14:nvContentPartPr>
            <p14:xfrm>
              <a:off x="584760" y="3475960"/>
              <a:ext cx="276480" cy="2959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EE6F9FAA-8B3B-47CD-8138-F8300C582E0E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75760" y="3466960"/>
                <a:ext cx="294120" cy="31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92" name="Ink 191">
                <a:extLst>
                  <a:ext uri="{FF2B5EF4-FFF2-40B4-BE49-F238E27FC236}">
                    <a16:creationId xmlns:a16="http://schemas.microsoft.com/office/drawing/2014/main" id="{3D5E0171-1EDC-42BC-930F-248343BD854E}"/>
                  </a:ext>
                </a:extLst>
              </p14:cNvPr>
              <p14:cNvContentPartPr/>
              <p14:nvPr/>
            </p14:nvContentPartPr>
            <p14:xfrm>
              <a:off x="3803880" y="2477680"/>
              <a:ext cx="36720" cy="265320"/>
            </p14:xfrm>
          </p:contentPart>
        </mc:Choice>
        <mc:Fallback xmlns="">
          <p:pic>
            <p:nvPicPr>
              <p:cNvPr id="192" name="Ink 191">
                <a:extLst>
                  <a:ext uri="{FF2B5EF4-FFF2-40B4-BE49-F238E27FC236}">
                    <a16:creationId xmlns:a16="http://schemas.microsoft.com/office/drawing/2014/main" id="{3D5E0171-1EDC-42BC-930F-248343BD854E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794880" y="2469040"/>
                <a:ext cx="54360" cy="28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93" name="Ink 192">
                <a:extLst>
                  <a:ext uri="{FF2B5EF4-FFF2-40B4-BE49-F238E27FC236}">
                    <a16:creationId xmlns:a16="http://schemas.microsoft.com/office/drawing/2014/main" id="{5DC0F029-7AFD-4DC3-B203-DD5932B25870}"/>
                  </a:ext>
                </a:extLst>
              </p14:cNvPr>
              <p14:cNvContentPartPr/>
              <p14:nvPr/>
            </p14:nvContentPartPr>
            <p14:xfrm>
              <a:off x="3746280" y="2463640"/>
              <a:ext cx="175320" cy="38520"/>
            </p14:xfrm>
          </p:contentPart>
        </mc:Choice>
        <mc:Fallback xmlns="">
          <p:pic>
            <p:nvPicPr>
              <p:cNvPr id="193" name="Ink 192">
                <a:extLst>
                  <a:ext uri="{FF2B5EF4-FFF2-40B4-BE49-F238E27FC236}">
                    <a16:creationId xmlns:a16="http://schemas.microsoft.com/office/drawing/2014/main" id="{5DC0F029-7AFD-4DC3-B203-DD5932B25870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737280" y="2454640"/>
                <a:ext cx="19296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94" name="Ink 193">
                <a:extLst>
                  <a:ext uri="{FF2B5EF4-FFF2-40B4-BE49-F238E27FC236}">
                    <a16:creationId xmlns:a16="http://schemas.microsoft.com/office/drawing/2014/main" id="{D5B2F62C-904B-4564-A0B0-8DBCC7525E26}"/>
                  </a:ext>
                </a:extLst>
              </p14:cNvPr>
              <p14:cNvContentPartPr/>
              <p14:nvPr/>
            </p14:nvContentPartPr>
            <p14:xfrm>
              <a:off x="3933840" y="2620960"/>
              <a:ext cx="230040" cy="94680"/>
            </p14:xfrm>
          </p:contentPart>
        </mc:Choice>
        <mc:Fallback xmlns="">
          <p:pic>
            <p:nvPicPr>
              <p:cNvPr id="194" name="Ink 193">
                <a:extLst>
                  <a:ext uri="{FF2B5EF4-FFF2-40B4-BE49-F238E27FC236}">
                    <a16:creationId xmlns:a16="http://schemas.microsoft.com/office/drawing/2014/main" id="{D5B2F62C-904B-4564-A0B0-8DBCC7525E26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924840" y="2611960"/>
                <a:ext cx="247680" cy="11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95" name="Ink 194">
                <a:extLst>
                  <a:ext uri="{FF2B5EF4-FFF2-40B4-BE49-F238E27FC236}">
                    <a16:creationId xmlns:a16="http://schemas.microsoft.com/office/drawing/2014/main" id="{74F77A63-DDEA-4102-94E3-28435395D458}"/>
                  </a:ext>
                </a:extLst>
              </p14:cNvPr>
              <p14:cNvContentPartPr/>
              <p14:nvPr/>
            </p14:nvContentPartPr>
            <p14:xfrm>
              <a:off x="4282680" y="2610160"/>
              <a:ext cx="90000" cy="100080"/>
            </p14:xfrm>
          </p:contentPart>
        </mc:Choice>
        <mc:Fallback xmlns="">
          <p:pic>
            <p:nvPicPr>
              <p:cNvPr id="195" name="Ink 194">
                <a:extLst>
                  <a:ext uri="{FF2B5EF4-FFF2-40B4-BE49-F238E27FC236}">
                    <a16:creationId xmlns:a16="http://schemas.microsoft.com/office/drawing/2014/main" id="{74F77A63-DDEA-4102-94E3-28435395D458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274040" y="2601520"/>
                <a:ext cx="107640" cy="11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96" name="Ink 195">
                <a:extLst>
                  <a:ext uri="{FF2B5EF4-FFF2-40B4-BE49-F238E27FC236}">
                    <a16:creationId xmlns:a16="http://schemas.microsoft.com/office/drawing/2014/main" id="{06FB22D9-1B7C-492A-96DB-5EDE4201AD0D}"/>
                  </a:ext>
                </a:extLst>
              </p14:cNvPr>
              <p14:cNvContentPartPr/>
              <p14:nvPr/>
            </p14:nvContentPartPr>
            <p14:xfrm>
              <a:off x="4659240" y="2623480"/>
              <a:ext cx="252360" cy="81720"/>
            </p14:xfrm>
          </p:contentPart>
        </mc:Choice>
        <mc:Fallback xmlns="">
          <p:pic>
            <p:nvPicPr>
              <p:cNvPr id="196" name="Ink 195">
                <a:extLst>
                  <a:ext uri="{FF2B5EF4-FFF2-40B4-BE49-F238E27FC236}">
                    <a16:creationId xmlns:a16="http://schemas.microsoft.com/office/drawing/2014/main" id="{06FB22D9-1B7C-492A-96DB-5EDE4201AD0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650240" y="2614840"/>
                <a:ext cx="270000" cy="9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97" name="Ink 196">
                <a:extLst>
                  <a:ext uri="{FF2B5EF4-FFF2-40B4-BE49-F238E27FC236}">
                    <a16:creationId xmlns:a16="http://schemas.microsoft.com/office/drawing/2014/main" id="{69914172-00B6-45D1-8B93-C6574086B5F5}"/>
                  </a:ext>
                </a:extLst>
              </p14:cNvPr>
              <p14:cNvContentPartPr/>
              <p14:nvPr/>
            </p14:nvContentPartPr>
            <p14:xfrm>
              <a:off x="4986480" y="2589640"/>
              <a:ext cx="363600" cy="339120"/>
            </p14:xfrm>
          </p:contentPart>
        </mc:Choice>
        <mc:Fallback xmlns="">
          <p:pic>
            <p:nvPicPr>
              <p:cNvPr id="197" name="Ink 196">
                <a:extLst>
                  <a:ext uri="{FF2B5EF4-FFF2-40B4-BE49-F238E27FC236}">
                    <a16:creationId xmlns:a16="http://schemas.microsoft.com/office/drawing/2014/main" id="{69914172-00B6-45D1-8B93-C6574086B5F5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977480" y="2580640"/>
                <a:ext cx="381240" cy="35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98" name="Ink 197">
                <a:extLst>
                  <a:ext uri="{FF2B5EF4-FFF2-40B4-BE49-F238E27FC236}">
                    <a16:creationId xmlns:a16="http://schemas.microsoft.com/office/drawing/2014/main" id="{16AFCEB7-A03B-429F-942D-2E00FB2BA818}"/>
                  </a:ext>
                </a:extLst>
              </p14:cNvPr>
              <p14:cNvContentPartPr/>
              <p14:nvPr/>
            </p14:nvContentPartPr>
            <p14:xfrm>
              <a:off x="5470680" y="2586760"/>
              <a:ext cx="72720" cy="176040"/>
            </p14:xfrm>
          </p:contentPart>
        </mc:Choice>
        <mc:Fallback xmlns="">
          <p:pic>
            <p:nvPicPr>
              <p:cNvPr id="198" name="Ink 197">
                <a:extLst>
                  <a:ext uri="{FF2B5EF4-FFF2-40B4-BE49-F238E27FC236}">
                    <a16:creationId xmlns:a16="http://schemas.microsoft.com/office/drawing/2014/main" id="{16AFCEB7-A03B-429F-942D-2E00FB2BA818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461680" y="2577760"/>
                <a:ext cx="90360" cy="19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99" name="Ink 198">
                <a:extLst>
                  <a:ext uri="{FF2B5EF4-FFF2-40B4-BE49-F238E27FC236}">
                    <a16:creationId xmlns:a16="http://schemas.microsoft.com/office/drawing/2014/main" id="{4C30EB74-A244-4EC9-A4D1-A2830F52B8B4}"/>
                  </a:ext>
                </a:extLst>
              </p14:cNvPr>
              <p14:cNvContentPartPr/>
              <p14:nvPr/>
            </p14:nvContentPartPr>
            <p14:xfrm>
              <a:off x="5812680" y="2488480"/>
              <a:ext cx="15480" cy="243000"/>
            </p14:xfrm>
          </p:contentPart>
        </mc:Choice>
        <mc:Fallback xmlns="">
          <p:pic>
            <p:nvPicPr>
              <p:cNvPr id="199" name="Ink 198">
                <a:extLst>
                  <a:ext uri="{FF2B5EF4-FFF2-40B4-BE49-F238E27FC236}">
                    <a16:creationId xmlns:a16="http://schemas.microsoft.com/office/drawing/2014/main" id="{4C30EB74-A244-4EC9-A4D1-A2830F52B8B4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803680" y="2479480"/>
                <a:ext cx="33120" cy="26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00" name="Ink 199">
                <a:extLst>
                  <a:ext uri="{FF2B5EF4-FFF2-40B4-BE49-F238E27FC236}">
                    <a16:creationId xmlns:a16="http://schemas.microsoft.com/office/drawing/2014/main" id="{30CBA924-F9A7-4E09-8FB4-3055843478CF}"/>
                  </a:ext>
                </a:extLst>
              </p14:cNvPr>
              <p14:cNvContentPartPr/>
              <p14:nvPr/>
            </p14:nvContentPartPr>
            <p14:xfrm>
              <a:off x="5734200" y="2605840"/>
              <a:ext cx="187920" cy="21960"/>
            </p14:xfrm>
          </p:contentPart>
        </mc:Choice>
        <mc:Fallback xmlns="">
          <p:pic>
            <p:nvPicPr>
              <p:cNvPr id="200" name="Ink 199">
                <a:extLst>
                  <a:ext uri="{FF2B5EF4-FFF2-40B4-BE49-F238E27FC236}">
                    <a16:creationId xmlns:a16="http://schemas.microsoft.com/office/drawing/2014/main" id="{30CBA924-F9A7-4E09-8FB4-3055843478CF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725560" y="2597200"/>
                <a:ext cx="205560" cy="3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01" name="Ink 200">
                <a:extLst>
                  <a:ext uri="{FF2B5EF4-FFF2-40B4-BE49-F238E27FC236}">
                    <a16:creationId xmlns:a16="http://schemas.microsoft.com/office/drawing/2014/main" id="{04354F87-8FDF-4C21-A02F-4FF350D70F78}"/>
                  </a:ext>
                </a:extLst>
              </p14:cNvPr>
              <p14:cNvContentPartPr/>
              <p14:nvPr/>
            </p14:nvContentPartPr>
            <p14:xfrm>
              <a:off x="5924640" y="2624920"/>
              <a:ext cx="103320" cy="111600"/>
            </p14:xfrm>
          </p:contentPart>
        </mc:Choice>
        <mc:Fallback xmlns="">
          <p:pic>
            <p:nvPicPr>
              <p:cNvPr id="201" name="Ink 200">
                <a:extLst>
                  <a:ext uri="{FF2B5EF4-FFF2-40B4-BE49-F238E27FC236}">
                    <a16:creationId xmlns:a16="http://schemas.microsoft.com/office/drawing/2014/main" id="{04354F87-8FDF-4C21-A02F-4FF350D70F78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916000" y="2615920"/>
                <a:ext cx="120960" cy="12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13" name="Ink 212">
                <a:extLst>
                  <a:ext uri="{FF2B5EF4-FFF2-40B4-BE49-F238E27FC236}">
                    <a16:creationId xmlns:a16="http://schemas.microsoft.com/office/drawing/2014/main" id="{9F80253D-67C2-44C6-AE56-5FD00F04E2D0}"/>
                  </a:ext>
                </a:extLst>
              </p14:cNvPr>
              <p14:cNvContentPartPr/>
              <p14:nvPr/>
            </p14:nvContentPartPr>
            <p14:xfrm>
              <a:off x="6228120" y="2426920"/>
              <a:ext cx="1456920" cy="514080"/>
            </p14:xfrm>
          </p:contentPart>
        </mc:Choice>
        <mc:Fallback xmlns="">
          <p:pic>
            <p:nvPicPr>
              <p:cNvPr id="213" name="Ink 212">
                <a:extLst>
                  <a:ext uri="{FF2B5EF4-FFF2-40B4-BE49-F238E27FC236}">
                    <a16:creationId xmlns:a16="http://schemas.microsoft.com/office/drawing/2014/main" id="{9F80253D-67C2-44C6-AE56-5FD00F04E2D0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219122" y="2417920"/>
                <a:ext cx="1474556" cy="53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23" name="Ink 222">
                <a:extLst>
                  <a:ext uri="{FF2B5EF4-FFF2-40B4-BE49-F238E27FC236}">
                    <a16:creationId xmlns:a16="http://schemas.microsoft.com/office/drawing/2014/main" id="{CD5090F8-FC6F-41C6-B92D-31001F01C788}"/>
                  </a:ext>
                </a:extLst>
              </p14:cNvPr>
              <p14:cNvContentPartPr/>
              <p14:nvPr/>
            </p14:nvContentPartPr>
            <p14:xfrm>
              <a:off x="8277960" y="2533480"/>
              <a:ext cx="360" cy="360"/>
            </p14:xfrm>
          </p:contentPart>
        </mc:Choice>
        <mc:Fallback xmlns="">
          <p:pic>
            <p:nvPicPr>
              <p:cNvPr id="223" name="Ink 222">
                <a:extLst>
                  <a:ext uri="{FF2B5EF4-FFF2-40B4-BE49-F238E27FC236}">
                    <a16:creationId xmlns:a16="http://schemas.microsoft.com/office/drawing/2014/main" id="{CD5090F8-FC6F-41C6-B92D-31001F01C78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8268960" y="2524480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25" name="Ink 224">
                <a:extLst>
                  <a:ext uri="{FF2B5EF4-FFF2-40B4-BE49-F238E27FC236}">
                    <a16:creationId xmlns:a16="http://schemas.microsoft.com/office/drawing/2014/main" id="{8326785B-2E17-464D-B78F-613CF9EEAE7A}"/>
                  </a:ext>
                </a:extLst>
              </p14:cNvPr>
              <p14:cNvContentPartPr/>
              <p14:nvPr/>
            </p14:nvContentPartPr>
            <p14:xfrm>
              <a:off x="8649480" y="2639320"/>
              <a:ext cx="7200" cy="74520"/>
            </p14:xfrm>
          </p:contentPart>
        </mc:Choice>
        <mc:Fallback xmlns="">
          <p:pic>
            <p:nvPicPr>
              <p:cNvPr id="225" name="Ink 224">
                <a:extLst>
                  <a:ext uri="{FF2B5EF4-FFF2-40B4-BE49-F238E27FC236}">
                    <a16:creationId xmlns:a16="http://schemas.microsoft.com/office/drawing/2014/main" id="{8326785B-2E17-464D-B78F-613CF9EEAE7A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8640840" y="2630680"/>
                <a:ext cx="24840" cy="9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26" name="Ink 225">
                <a:extLst>
                  <a:ext uri="{FF2B5EF4-FFF2-40B4-BE49-F238E27FC236}">
                    <a16:creationId xmlns:a16="http://schemas.microsoft.com/office/drawing/2014/main" id="{CA158B1E-2245-410D-B7C8-7229F823A8AD}"/>
                  </a:ext>
                </a:extLst>
              </p14:cNvPr>
              <p14:cNvContentPartPr/>
              <p14:nvPr/>
            </p14:nvContentPartPr>
            <p14:xfrm>
              <a:off x="8687280" y="2506840"/>
              <a:ext cx="360" cy="360"/>
            </p14:xfrm>
          </p:contentPart>
        </mc:Choice>
        <mc:Fallback xmlns="">
          <p:pic>
            <p:nvPicPr>
              <p:cNvPr id="226" name="Ink 225">
                <a:extLst>
                  <a:ext uri="{FF2B5EF4-FFF2-40B4-BE49-F238E27FC236}">
                    <a16:creationId xmlns:a16="http://schemas.microsoft.com/office/drawing/2014/main" id="{CA158B1E-2245-410D-B7C8-7229F823A8AD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8678640" y="2498200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227" name="Ink 226">
                <a:extLst>
                  <a:ext uri="{FF2B5EF4-FFF2-40B4-BE49-F238E27FC236}">
                    <a16:creationId xmlns:a16="http://schemas.microsoft.com/office/drawing/2014/main" id="{DA4A2DBA-C04E-438C-90A9-3FE88C02CC5F}"/>
                  </a:ext>
                </a:extLst>
              </p14:cNvPr>
              <p14:cNvContentPartPr/>
              <p14:nvPr/>
            </p14:nvContentPartPr>
            <p14:xfrm>
              <a:off x="8740560" y="2579920"/>
              <a:ext cx="198000" cy="142200"/>
            </p14:xfrm>
          </p:contentPart>
        </mc:Choice>
        <mc:Fallback xmlns="">
          <p:pic>
            <p:nvPicPr>
              <p:cNvPr id="227" name="Ink 226">
                <a:extLst>
                  <a:ext uri="{FF2B5EF4-FFF2-40B4-BE49-F238E27FC236}">
                    <a16:creationId xmlns:a16="http://schemas.microsoft.com/office/drawing/2014/main" id="{DA4A2DBA-C04E-438C-90A9-3FE88C02CC5F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8731560" y="2570920"/>
                <a:ext cx="215640" cy="15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228" name="Ink 227">
                <a:extLst>
                  <a:ext uri="{FF2B5EF4-FFF2-40B4-BE49-F238E27FC236}">
                    <a16:creationId xmlns:a16="http://schemas.microsoft.com/office/drawing/2014/main" id="{766B3EAD-5956-4B98-8239-55397C733871}"/>
                  </a:ext>
                </a:extLst>
              </p14:cNvPr>
              <p14:cNvContentPartPr/>
              <p14:nvPr/>
            </p14:nvContentPartPr>
            <p14:xfrm>
              <a:off x="3653040" y="2968360"/>
              <a:ext cx="221760" cy="266040"/>
            </p14:xfrm>
          </p:contentPart>
        </mc:Choice>
        <mc:Fallback xmlns="">
          <p:pic>
            <p:nvPicPr>
              <p:cNvPr id="228" name="Ink 227">
                <a:extLst>
                  <a:ext uri="{FF2B5EF4-FFF2-40B4-BE49-F238E27FC236}">
                    <a16:creationId xmlns:a16="http://schemas.microsoft.com/office/drawing/2014/main" id="{766B3EAD-5956-4B98-8239-55397C733871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3644040" y="2959360"/>
                <a:ext cx="239400" cy="28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232" name="Ink 231">
                <a:extLst>
                  <a:ext uri="{FF2B5EF4-FFF2-40B4-BE49-F238E27FC236}">
                    <a16:creationId xmlns:a16="http://schemas.microsoft.com/office/drawing/2014/main" id="{59508F06-1ED2-47E6-A9AC-6A7B09844EF1}"/>
                  </a:ext>
                </a:extLst>
              </p14:cNvPr>
              <p14:cNvContentPartPr/>
              <p14:nvPr/>
            </p14:nvContentPartPr>
            <p14:xfrm>
              <a:off x="4303560" y="2969440"/>
              <a:ext cx="324360" cy="268200"/>
            </p14:xfrm>
          </p:contentPart>
        </mc:Choice>
        <mc:Fallback xmlns="">
          <p:pic>
            <p:nvPicPr>
              <p:cNvPr id="232" name="Ink 231">
                <a:extLst>
                  <a:ext uri="{FF2B5EF4-FFF2-40B4-BE49-F238E27FC236}">
                    <a16:creationId xmlns:a16="http://schemas.microsoft.com/office/drawing/2014/main" id="{59508F06-1ED2-47E6-A9AC-6A7B09844EF1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4294560" y="2960800"/>
                <a:ext cx="342000" cy="28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234" name="Ink 233">
                <a:extLst>
                  <a:ext uri="{FF2B5EF4-FFF2-40B4-BE49-F238E27FC236}">
                    <a16:creationId xmlns:a16="http://schemas.microsoft.com/office/drawing/2014/main" id="{2C31958C-0487-4C6E-95B0-FD71A38A59AE}"/>
                  </a:ext>
                </a:extLst>
              </p14:cNvPr>
              <p14:cNvContentPartPr/>
              <p14:nvPr/>
            </p14:nvContentPartPr>
            <p14:xfrm>
              <a:off x="7912560" y="2582440"/>
              <a:ext cx="629640" cy="355680"/>
            </p14:xfrm>
          </p:contentPart>
        </mc:Choice>
        <mc:Fallback xmlns="">
          <p:pic>
            <p:nvPicPr>
              <p:cNvPr id="234" name="Ink 233">
                <a:extLst>
                  <a:ext uri="{FF2B5EF4-FFF2-40B4-BE49-F238E27FC236}">
                    <a16:creationId xmlns:a16="http://schemas.microsoft.com/office/drawing/2014/main" id="{2C31958C-0487-4C6E-95B0-FD71A38A59AE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7903915" y="2573800"/>
                <a:ext cx="647290" cy="37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242" name="Ink 241">
                <a:extLst>
                  <a:ext uri="{FF2B5EF4-FFF2-40B4-BE49-F238E27FC236}">
                    <a16:creationId xmlns:a16="http://schemas.microsoft.com/office/drawing/2014/main" id="{CCA4EE06-1A5C-4E39-929F-4D8A157587D4}"/>
                  </a:ext>
                </a:extLst>
              </p14:cNvPr>
              <p14:cNvContentPartPr/>
              <p14:nvPr/>
            </p14:nvContentPartPr>
            <p14:xfrm>
              <a:off x="6185280" y="3107320"/>
              <a:ext cx="43200" cy="112320"/>
            </p14:xfrm>
          </p:contentPart>
        </mc:Choice>
        <mc:Fallback xmlns="">
          <p:pic>
            <p:nvPicPr>
              <p:cNvPr id="242" name="Ink 241">
                <a:extLst>
                  <a:ext uri="{FF2B5EF4-FFF2-40B4-BE49-F238E27FC236}">
                    <a16:creationId xmlns:a16="http://schemas.microsoft.com/office/drawing/2014/main" id="{CCA4EE06-1A5C-4E39-929F-4D8A157587D4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6176280" y="3098680"/>
                <a:ext cx="60840" cy="12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243" name="Ink 242">
                <a:extLst>
                  <a:ext uri="{FF2B5EF4-FFF2-40B4-BE49-F238E27FC236}">
                    <a16:creationId xmlns:a16="http://schemas.microsoft.com/office/drawing/2014/main" id="{EA974669-51D7-4410-8AFC-9E66562D4924}"/>
                  </a:ext>
                </a:extLst>
              </p14:cNvPr>
              <p14:cNvContentPartPr/>
              <p14:nvPr/>
            </p14:nvContentPartPr>
            <p14:xfrm>
              <a:off x="6201480" y="3006520"/>
              <a:ext cx="30240" cy="8640"/>
            </p14:xfrm>
          </p:contentPart>
        </mc:Choice>
        <mc:Fallback xmlns="">
          <p:pic>
            <p:nvPicPr>
              <p:cNvPr id="243" name="Ink 242">
                <a:extLst>
                  <a:ext uri="{FF2B5EF4-FFF2-40B4-BE49-F238E27FC236}">
                    <a16:creationId xmlns:a16="http://schemas.microsoft.com/office/drawing/2014/main" id="{EA974669-51D7-4410-8AFC-9E66562D4924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6192840" y="2997520"/>
                <a:ext cx="47880" cy="2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244" name="Ink 243">
                <a:extLst>
                  <a:ext uri="{FF2B5EF4-FFF2-40B4-BE49-F238E27FC236}">
                    <a16:creationId xmlns:a16="http://schemas.microsoft.com/office/drawing/2014/main" id="{5E6E8189-427C-414F-8436-02443A274A59}"/>
                  </a:ext>
                </a:extLst>
              </p14:cNvPr>
              <p14:cNvContentPartPr/>
              <p14:nvPr/>
            </p14:nvContentPartPr>
            <p14:xfrm>
              <a:off x="6443760" y="3058360"/>
              <a:ext cx="23760" cy="23040"/>
            </p14:xfrm>
          </p:contentPart>
        </mc:Choice>
        <mc:Fallback xmlns="">
          <p:pic>
            <p:nvPicPr>
              <p:cNvPr id="244" name="Ink 243">
                <a:extLst>
                  <a:ext uri="{FF2B5EF4-FFF2-40B4-BE49-F238E27FC236}">
                    <a16:creationId xmlns:a16="http://schemas.microsoft.com/office/drawing/2014/main" id="{5E6E8189-427C-414F-8436-02443A274A59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6435120" y="3049360"/>
                <a:ext cx="4140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245" name="Ink 244">
                <a:extLst>
                  <a:ext uri="{FF2B5EF4-FFF2-40B4-BE49-F238E27FC236}">
                    <a16:creationId xmlns:a16="http://schemas.microsoft.com/office/drawing/2014/main" id="{1F3DA777-B677-4F82-B85A-F157A4176A9C}"/>
                  </a:ext>
                </a:extLst>
              </p14:cNvPr>
              <p14:cNvContentPartPr/>
              <p14:nvPr/>
            </p14:nvContentPartPr>
            <p14:xfrm>
              <a:off x="6444120" y="3169600"/>
              <a:ext cx="24120" cy="24120"/>
            </p14:xfrm>
          </p:contentPart>
        </mc:Choice>
        <mc:Fallback xmlns="">
          <p:pic>
            <p:nvPicPr>
              <p:cNvPr id="245" name="Ink 244">
                <a:extLst>
                  <a:ext uri="{FF2B5EF4-FFF2-40B4-BE49-F238E27FC236}">
                    <a16:creationId xmlns:a16="http://schemas.microsoft.com/office/drawing/2014/main" id="{1F3DA777-B677-4F82-B85A-F157A4176A9C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6435480" y="3160960"/>
                <a:ext cx="41760" cy="4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246" name="Ink 245">
                <a:extLst>
                  <a:ext uri="{FF2B5EF4-FFF2-40B4-BE49-F238E27FC236}">
                    <a16:creationId xmlns:a16="http://schemas.microsoft.com/office/drawing/2014/main" id="{A200270C-E2DC-4B2F-B999-255D1C63A67C}"/>
                  </a:ext>
                </a:extLst>
              </p14:cNvPr>
              <p14:cNvContentPartPr/>
              <p14:nvPr/>
            </p14:nvContentPartPr>
            <p14:xfrm>
              <a:off x="5491920" y="2957560"/>
              <a:ext cx="494640" cy="268200"/>
            </p14:xfrm>
          </p:contentPart>
        </mc:Choice>
        <mc:Fallback xmlns="">
          <p:pic>
            <p:nvPicPr>
              <p:cNvPr id="246" name="Ink 245">
                <a:extLst>
                  <a:ext uri="{FF2B5EF4-FFF2-40B4-BE49-F238E27FC236}">
                    <a16:creationId xmlns:a16="http://schemas.microsoft.com/office/drawing/2014/main" id="{A200270C-E2DC-4B2F-B999-255D1C63A67C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5482920" y="2948920"/>
                <a:ext cx="512280" cy="28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247" name="Ink 246">
                <a:extLst>
                  <a:ext uri="{FF2B5EF4-FFF2-40B4-BE49-F238E27FC236}">
                    <a16:creationId xmlns:a16="http://schemas.microsoft.com/office/drawing/2014/main" id="{BFEEE890-7E5A-4836-B25B-5E80043E9E14}"/>
                  </a:ext>
                </a:extLst>
              </p14:cNvPr>
              <p14:cNvContentPartPr/>
              <p14:nvPr/>
            </p14:nvContentPartPr>
            <p14:xfrm>
              <a:off x="4996200" y="3077440"/>
              <a:ext cx="403200" cy="265680"/>
            </p14:xfrm>
          </p:contentPart>
        </mc:Choice>
        <mc:Fallback xmlns="">
          <p:pic>
            <p:nvPicPr>
              <p:cNvPr id="247" name="Ink 246">
                <a:extLst>
                  <a:ext uri="{FF2B5EF4-FFF2-40B4-BE49-F238E27FC236}">
                    <a16:creationId xmlns:a16="http://schemas.microsoft.com/office/drawing/2014/main" id="{BFEEE890-7E5A-4836-B25B-5E80043E9E14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4987200" y="3068440"/>
                <a:ext cx="420840" cy="28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251" name="Ink 250">
                <a:extLst>
                  <a:ext uri="{FF2B5EF4-FFF2-40B4-BE49-F238E27FC236}">
                    <a16:creationId xmlns:a16="http://schemas.microsoft.com/office/drawing/2014/main" id="{93083B61-F338-4FD8-9710-AF0A29865D1F}"/>
                  </a:ext>
                </a:extLst>
              </p14:cNvPr>
              <p14:cNvContentPartPr/>
              <p14:nvPr/>
            </p14:nvContentPartPr>
            <p14:xfrm>
              <a:off x="3568080" y="3413680"/>
              <a:ext cx="270000" cy="243000"/>
            </p14:xfrm>
          </p:contentPart>
        </mc:Choice>
        <mc:Fallback xmlns="">
          <p:pic>
            <p:nvPicPr>
              <p:cNvPr id="251" name="Ink 250">
                <a:extLst>
                  <a:ext uri="{FF2B5EF4-FFF2-40B4-BE49-F238E27FC236}">
                    <a16:creationId xmlns:a16="http://schemas.microsoft.com/office/drawing/2014/main" id="{93083B61-F338-4FD8-9710-AF0A29865D1F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3559080" y="3404680"/>
                <a:ext cx="287640" cy="26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261" name="Ink 260">
                <a:extLst>
                  <a:ext uri="{FF2B5EF4-FFF2-40B4-BE49-F238E27FC236}">
                    <a16:creationId xmlns:a16="http://schemas.microsoft.com/office/drawing/2014/main" id="{B5BBDF1D-535C-49DB-92D2-3B09BEB9D650}"/>
                  </a:ext>
                </a:extLst>
              </p14:cNvPr>
              <p14:cNvContentPartPr/>
              <p14:nvPr/>
            </p14:nvContentPartPr>
            <p14:xfrm>
              <a:off x="4998000" y="3402880"/>
              <a:ext cx="678600" cy="270720"/>
            </p14:xfrm>
          </p:contentPart>
        </mc:Choice>
        <mc:Fallback xmlns="">
          <p:pic>
            <p:nvPicPr>
              <p:cNvPr id="261" name="Ink 260">
                <a:extLst>
                  <a:ext uri="{FF2B5EF4-FFF2-40B4-BE49-F238E27FC236}">
                    <a16:creationId xmlns:a16="http://schemas.microsoft.com/office/drawing/2014/main" id="{B5BBDF1D-535C-49DB-92D2-3B09BEB9D650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4989360" y="3394240"/>
                <a:ext cx="696240" cy="28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262" name="Ink 261">
                <a:extLst>
                  <a:ext uri="{FF2B5EF4-FFF2-40B4-BE49-F238E27FC236}">
                    <a16:creationId xmlns:a16="http://schemas.microsoft.com/office/drawing/2014/main" id="{D2E267C8-7C44-4993-921E-5D6867B0FE84}"/>
                  </a:ext>
                </a:extLst>
              </p14:cNvPr>
              <p14:cNvContentPartPr/>
              <p14:nvPr/>
            </p14:nvContentPartPr>
            <p14:xfrm>
              <a:off x="4143720" y="3458680"/>
              <a:ext cx="761040" cy="216360"/>
            </p14:xfrm>
          </p:contentPart>
        </mc:Choice>
        <mc:Fallback xmlns="">
          <p:pic>
            <p:nvPicPr>
              <p:cNvPr id="262" name="Ink 261">
                <a:extLst>
                  <a:ext uri="{FF2B5EF4-FFF2-40B4-BE49-F238E27FC236}">
                    <a16:creationId xmlns:a16="http://schemas.microsoft.com/office/drawing/2014/main" id="{D2E267C8-7C44-4993-921E-5D6867B0FE84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4135084" y="3449680"/>
                <a:ext cx="778672" cy="23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266" name="Ink 265">
                <a:extLst>
                  <a:ext uri="{FF2B5EF4-FFF2-40B4-BE49-F238E27FC236}">
                    <a16:creationId xmlns:a16="http://schemas.microsoft.com/office/drawing/2014/main" id="{92CE6F93-D997-4D85-994D-3E8482F96625}"/>
                  </a:ext>
                </a:extLst>
              </p14:cNvPr>
              <p14:cNvContentPartPr/>
              <p14:nvPr/>
            </p14:nvContentPartPr>
            <p14:xfrm>
              <a:off x="6784680" y="3465520"/>
              <a:ext cx="139680" cy="328320"/>
            </p14:xfrm>
          </p:contentPart>
        </mc:Choice>
        <mc:Fallback xmlns="">
          <p:pic>
            <p:nvPicPr>
              <p:cNvPr id="266" name="Ink 265">
                <a:extLst>
                  <a:ext uri="{FF2B5EF4-FFF2-40B4-BE49-F238E27FC236}">
                    <a16:creationId xmlns:a16="http://schemas.microsoft.com/office/drawing/2014/main" id="{92CE6F93-D997-4D85-994D-3E8482F96625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6776040" y="3456880"/>
                <a:ext cx="157320" cy="34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267" name="Ink 266">
                <a:extLst>
                  <a:ext uri="{FF2B5EF4-FFF2-40B4-BE49-F238E27FC236}">
                    <a16:creationId xmlns:a16="http://schemas.microsoft.com/office/drawing/2014/main" id="{86E3BE12-38F5-40F6-80BC-9672D9E416DE}"/>
                  </a:ext>
                </a:extLst>
              </p14:cNvPr>
              <p14:cNvContentPartPr/>
              <p14:nvPr/>
            </p14:nvContentPartPr>
            <p14:xfrm>
              <a:off x="5927520" y="3317560"/>
              <a:ext cx="768960" cy="282240"/>
            </p14:xfrm>
          </p:contentPart>
        </mc:Choice>
        <mc:Fallback xmlns="">
          <p:pic>
            <p:nvPicPr>
              <p:cNvPr id="267" name="Ink 266">
                <a:extLst>
                  <a:ext uri="{FF2B5EF4-FFF2-40B4-BE49-F238E27FC236}">
                    <a16:creationId xmlns:a16="http://schemas.microsoft.com/office/drawing/2014/main" id="{86E3BE12-38F5-40F6-80BC-9672D9E416DE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5918876" y="3308560"/>
                <a:ext cx="786608" cy="29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271" name="Ink 270">
                <a:extLst>
                  <a:ext uri="{FF2B5EF4-FFF2-40B4-BE49-F238E27FC236}">
                    <a16:creationId xmlns:a16="http://schemas.microsoft.com/office/drawing/2014/main" id="{EBFDFC90-5AB3-46F1-A5A9-7862ADC2C7A7}"/>
                  </a:ext>
                </a:extLst>
              </p14:cNvPr>
              <p14:cNvContentPartPr/>
              <p14:nvPr/>
            </p14:nvContentPartPr>
            <p14:xfrm>
              <a:off x="7213440" y="3242680"/>
              <a:ext cx="189360" cy="114480"/>
            </p14:xfrm>
          </p:contentPart>
        </mc:Choice>
        <mc:Fallback xmlns="">
          <p:pic>
            <p:nvPicPr>
              <p:cNvPr id="271" name="Ink 270">
                <a:extLst>
                  <a:ext uri="{FF2B5EF4-FFF2-40B4-BE49-F238E27FC236}">
                    <a16:creationId xmlns:a16="http://schemas.microsoft.com/office/drawing/2014/main" id="{EBFDFC90-5AB3-46F1-A5A9-7862ADC2C7A7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7204440" y="3233680"/>
                <a:ext cx="207000" cy="13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272" name="Ink 271">
                <a:extLst>
                  <a:ext uri="{FF2B5EF4-FFF2-40B4-BE49-F238E27FC236}">
                    <a16:creationId xmlns:a16="http://schemas.microsoft.com/office/drawing/2014/main" id="{5FB7BD2C-868B-44BB-BD24-BD009B2CECA3}"/>
                  </a:ext>
                </a:extLst>
              </p14:cNvPr>
              <p14:cNvContentPartPr/>
              <p14:nvPr/>
            </p14:nvContentPartPr>
            <p14:xfrm>
              <a:off x="7252680" y="3425560"/>
              <a:ext cx="263520" cy="254520"/>
            </p14:xfrm>
          </p:contentPart>
        </mc:Choice>
        <mc:Fallback xmlns="">
          <p:pic>
            <p:nvPicPr>
              <p:cNvPr id="272" name="Ink 271">
                <a:extLst>
                  <a:ext uri="{FF2B5EF4-FFF2-40B4-BE49-F238E27FC236}">
                    <a16:creationId xmlns:a16="http://schemas.microsoft.com/office/drawing/2014/main" id="{5FB7BD2C-868B-44BB-BD24-BD009B2CECA3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7244040" y="3416920"/>
                <a:ext cx="281160" cy="27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273" name="Ink 272">
                <a:extLst>
                  <a:ext uri="{FF2B5EF4-FFF2-40B4-BE49-F238E27FC236}">
                    <a16:creationId xmlns:a16="http://schemas.microsoft.com/office/drawing/2014/main" id="{C74D66AA-81AC-4CEC-80AC-0B4A88C4B236}"/>
                  </a:ext>
                </a:extLst>
              </p14:cNvPr>
              <p14:cNvContentPartPr/>
              <p14:nvPr/>
            </p14:nvContentPartPr>
            <p14:xfrm>
              <a:off x="3542880" y="3815440"/>
              <a:ext cx="254880" cy="259920"/>
            </p14:xfrm>
          </p:contentPart>
        </mc:Choice>
        <mc:Fallback xmlns="">
          <p:pic>
            <p:nvPicPr>
              <p:cNvPr id="273" name="Ink 272">
                <a:extLst>
                  <a:ext uri="{FF2B5EF4-FFF2-40B4-BE49-F238E27FC236}">
                    <a16:creationId xmlns:a16="http://schemas.microsoft.com/office/drawing/2014/main" id="{C74D66AA-81AC-4CEC-80AC-0B4A88C4B236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3534240" y="3806440"/>
                <a:ext cx="272520" cy="27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282" name="Ink 281">
                <a:extLst>
                  <a:ext uri="{FF2B5EF4-FFF2-40B4-BE49-F238E27FC236}">
                    <a16:creationId xmlns:a16="http://schemas.microsoft.com/office/drawing/2014/main" id="{3F23D728-7A86-46FA-A109-98292B175249}"/>
                  </a:ext>
                </a:extLst>
              </p14:cNvPr>
              <p14:cNvContentPartPr/>
              <p14:nvPr/>
            </p14:nvContentPartPr>
            <p14:xfrm>
              <a:off x="5091960" y="3799600"/>
              <a:ext cx="351720" cy="269280"/>
            </p14:xfrm>
          </p:contentPart>
        </mc:Choice>
        <mc:Fallback xmlns="">
          <p:pic>
            <p:nvPicPr>
              <p:cNvPr id="282" name="Ink 281">
                <a:extLst>
                  <a:ext uri="{FF2B5EF4-FFF2-40B4-BE49-F238E27FC236}">
                    <a16:creationId xmlns:a16="http://schemas.microsoft.com/office/drawing/2014/main" id="{3F23D728-7A86-46FA-A109-98292B175249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5083320" y="3790600"/>
                <a:ext cx="369360" cy="28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283" name="Ink 282">
                <a:extLst>
                  <a:ext uri="{FF2B5EF4-FFF2-40B4-BE49-F238E27FC236}">
                    <a16:creationId xmlns:a16="http://schemas.microsoft.com/office/drawing/2014/main" id="{30E4D96D-9CD8-43A8-83F5-B0D86790D51F}"/>
                  </a:ext>
                </a:extLst>
              </p14:cNvPr>
              <p14:cNvContentPartPr/>
              <p14:nvPr/>
            </p14:nvContentPartPr>
            <p14:xfrm>
              <a:off x="4153440" y="3828760"/>
              <a:ext cx="752400" cy="333000"/>
            </p14:xfrm>
          </p:contentPart>
        </mc:Choice>
        <mc:Fallback xmlns="">
          <p:pic>
            <p:nvPicPr>
              <p:cNvPr id="283" name="Ink 282">
                <a:extLst>
                  <a:ext uri="{FF2B5EF4-FFF2-40B4-BE49-F238E27FC236}">
                    <a16:creationId xmlns:a16="http://schemas.microsoft.com/office/drawing/2014/main" id="{30E4D96D-9CD8-43A8-83F5-B0D86790D51F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4144440" y="3820120"/>
                <a:ext cx="770040" cy="35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294" name="Ink 293">
                <a:extLst>
                  <a:ext uri="{FF2B5EF4-FFF2-40B4-BE49-F238E27FC236}">
                    <a16:creationId xmlns:a16="http://schemas.microsoft.com/office/drawing/2014/main" id="{C608C50D-3A6A-49C4-87FA-D43952A8C96F}"/>
                  </a:ext>
                </a:extLst>
              </p14:cNvPr>
              <p14:cNvContentPartPr/>
              <p14:nvPr/>
            </p14:nvContentPartPr>
            <p14:xfrm>
              <a:off x="6387240" y="3873400"/>
              <a:ext cx="865440" cy="419760"/>
            </p14:xfrm>
          </p:contentPart>
        </mc:Choice>
        <mc:Fallback xmlns="">
          <p:pic>
            <p:nvPicPr>
              <p:cNvPr id="294" name="Ink 293">
                <a:extLst>
                  <a:ext uri="{FF2B5EF4-FFF2-40B4-BE49-F238E27FC236}">
                    <a16:creationId xmlns:a16="http://schemas.microsoft.com/office/drawing/2014/main" id="{C608C50D-3A6A-49C4-87FA-D43952A8C96F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6378596" y="3864753"/>
                <a:ext cx="883087" cy="43741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295" name="Ink 294">
                <a:extLst>
                  <a:ext uri="{FF2B5EF4-FFF2-40B4-BE49-F238E27FC236}">
                    <a16:creationId xmlns:a16="http://schemas.microsoft.com/office/drawing/2014/main" id="{402AF564-1A09-45B7-8539-E3CA24EE126A}"/>
                  </a:ext>
                </a:extLst>
              </p14:cNvPr>
              <p14:cNvContentPartPr/>
              <p14:nvPr/>
            </p14:nvContentPartPr>
            <p14:xfrm>
              <a:off x="5770560" y="3917680"/>
              <a:ext cx="420120" cy="214560"/>
            </p14:xfrm>
          </p:contentPart>
        </mc:Choice>
        <mc:Fallback xmlns="">
          <p:pic>
            <p:nvPicPr>
              <p:cNvPr id="295" name="Ink 294">
                <a:extLst>
                  <a:ext uri="{FF2B5EF4-FFF2-40B4-BE49-F238E27FC236}">
                    <a16:creationId xmlns:a16="http://schemas.microsoft.com/office/drawing/2014/main" id="{402AF564-1A09-45B7-8539-E3CA24EE126A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5761920" y="3909025"/>
                <a:ext cx="437760" cy="23223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296" name="Ink 295">
                <a:extLst>
                  <a:ext uri="{FF2B5EF4-FFF2-40B4-BE49-F238E27FC236}">
                    <a16:creationId xmlns:a16="http://schemas.microsoft.com/office/drawing/2014/main" id="{9AF2FCF4-FA0E-43FC-A8C6-AB7BA118CBF3}"/>
                  </a:ext>
                </a:extLst>
              </p14:cNvPr>
              <p14:cNvContentPartPr/>
              <p14:nvPr/>
            </p14:nvContentPartPr>
            <p14:xfrm>
              <a:off x="7358880" y="3977800"/>
              <a:ext cx="118800" cy="8640"/>
            </p14:xfrm>
          </p:contentPart>
        </mc:Choice>
        <mc:Fallback xmlns="">
          <p:pic>
            <p:nvPicPr>
              <p:cNvPr id="296" name="Ink 295">
                <a:extLst>
                  <a:ext uri="{FF2B5EF4-FFF2-40B4-BE49-F238E27FC236}">
                    <a16:creationId xmlns:a16="http://schemas.microsoft.com/office/drawing/2014/main" id="{9AF2FCF4-FA0E-43FC-A8C6-AB7BA118CBF3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7350240" y="3969160"/>
                <a:ext cx="136440" cy="2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297" name="Ink 296">
                <a:extLst>
                  <a:ext uri="{FF2B5EF4-FFF2-40B4-BE49-F238E27FC236}">
                    <a16:creationId xmlns:a16="http://schemas.microsoft.com/office/drawing/2014/main" id="{E774EA81-857C-46FF-B3D3-3D05804CAAC4}"/>
                  </a:ext>
                </a:extLst>
              </p14:cNvPr>
              <p14:cNvContentPartPr/>
              <p14:nvPr/>
            </p14:nvContentPartPr>
            <p14:xfrm>
              <a:off x="7367160" y="4049800"/>
              <a:ext cx="102240" cy="9720"/>
            </p14:xfrm>
          </p:contentPart>
        </mc:Choice>
        <mc:Fallback xmlns="">
          <p:pic>
            <p:nvPicPr>
              <p:cNvPr id="297" name="Ink 296">
                <a:extLst>
                  <a:ext uri="{FF2B5EF4-FFF2-40B4-BE49-F238E27FC236}">
                    <a16:creationId xmlns:a16="http://schemas.microsoft.com/office/drawing/2014/main" id="{E774EA81-857C-46FF-B3D3-3D05804CAAC4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7358520" y="4040800"/>
                <a:ext cx="11988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310" name="Ink 309">
                <a:extLst>
                  <a:ext uri="{FF2B5EF4-FFF2-40B4-BE49-F238E27FC236}">
                    <a16:creationId xmlns:a16="http://schemas.microsoft.com/office/drawing/2014/main" id="{DCEED3DB-3FF9-4C68-A3AB-794B5CB8169A}"/>
                  </a:ext>
                </a:extLst>
              </p14:cNvPr>
              <p14:cNvContentPartPr/>
              <p14:nvPr/>
            </p14:nvContentPartPr>
            <p14:xfrm>
              <a:off x="7632480" y="3682600"/>
              <a:ext cx="877680" cy="525240"/>
            </p14:xfrm>
          </p:contentPart>
        </mc:Choice>
        <mc:Fallback xmlns="">
          <p:pic>
            <p:nvPicPr>
              <p:cNvPr id="310" name="Ink 309">
                <a:extLst>
                  <a:ext uri="{FF2B5EF4-FFF2-40B4-BE49-F238E27FC236}">
                    <a16:creationId xmlns:a16="http://schemas.microsoft.com/office/drawing/2014/main" id="{DCEED3DB-3FF9-4C68-A3AB-794B5CB8169A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7623480" y="3673966"/>
                <a:ext cx="895320" cy="54286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270E6577-BE8C-486B-8A9A-85BCA63FD68A}"/>
                  </a:ext>
                </a:extLst>
              </p14:cNvPr>
              <p14:cNvContentPartPr/>
              <p14:nvPr/>
            </p14:nvContentPartPr>
            <p14:xfrm>
              <a:off x="476040" y="4145920"/>
              <a:ext cx="422640" cy="3096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270E6577-BE8C-486B-8A9A-85BCA63FD68A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467400" y="4137280"/>
                <a:ext cx="440280" cy="32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952BE801-DFD0-48C2-AA69-3976E0E56B97}"/>
                  </a:ext>
                </a:extLst>
              </p14:cNvPr>
              <p14:cNvContentPartPr/>
              <p14:nvPr/>
            </p14:nvContentPartPr>
            <p14:xfrm>
              <a:off x="1378920" y="4114960"/>
              <a:ext cx="186480" cy="583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952BE801-DFD0-48C2-AA69-3976E0E56B97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1370280" y="4105960"/>
                <a:ext cx="204120" cy="7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21DEE093-0B00-499F-B829-F6539B68BF57}"/>
                  </a:ext>
                </a:extLst>
              </p14:cNvPr>
              <p14:cNvContentPartPr/>
              <p14:nvPr/>
            </p14:nvContentPartPr>
            <p14:xfrm>
              <a:off x="1855560" y="4312960"/>
              <a:ext cx="199080" cy="176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21DEE093-0B00-499F-B829-F6539B68BF57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1846920" y="4303960"/>
                <a:ext cx="21672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D36CA5CA-6A1C-498A-8AE0-B360C2B60AC3}"/>
                  </a:ext>
                </a:extLst>
              </p14:cNvPr>
              <p14:cNvContentPartPr/>
              <p14:nvPr/>
            </p14:nvContentPartPr>
            <p14:xfrm>
              <a:off x="1896600" y="4379920"/>
              <a:ext cx="209880" cy="190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D36CA5CA-6A1C-498A-8AE0-B360C2B60AC3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1887600" y="4370920"/>
                <a:ext cx="227520" cy="3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78E6C99A-5D5D-4AC8-8E38-9BDC0B52F524}"/>
                  </a:ext>
                </a:extLst>
              </p14:cNvPr>
              <p14:cNvContentPartPr/>
              <p14:nvPr/>
            </p14:nvContentPartPr>
            <p14:xfrm>
              <a:off x="2338680" y="4270840"/>
              <a:ext cx="194400" cy="2304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78E6C99A-5D5D-4AC8-8E38-9BDC0B52F524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2330040" y="4262200"/>
                <a:ext cx="212040" cy="24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D0E7C44E-B601-492C-A795-0CDB18A0E189}"/>
                  </a:ext>
                </a:extLst>
              </p14:cNvPr>
              <p14:cNvContentPartPr/>
              <p14:nvPr/>
            </p14:nvContentPartPr>
            <p14:xfrm>
              <a:off x="2306640" y="4118560"/>
              <a:ext cx="276840" cy="842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D0E7C44E-B601-492C-A795-0CDB18A0E189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2298000" y="4109920"/>
                <a:ext cx="294480" cy="10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F194F79B-873F-4857-8378-09D93A8A983D}"/>
                  </a:ext>
                </a:extLst>
              </p14:cNvPr>
              <p14:cNvContentPartPr/>
              <p14:nvPr/>
            </p14:nvContentPartPr>
            <p14:xfrm>
              <a:off x="2331480" y="4066000"/>
              <a:ext cx="237600" cy="54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F194F79B-873F-4857-8378-09D93A8A983D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2322480" y="4057000"/>
                <a:ext cx="255240" cy="2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716D95D0-BFC5-427E-91EC-A63704286634}"/>
                  </a:ext>
                </a:extLst>
              </p14:cNvPr>
              <p14:cNvContentPartPr/>
              <p14:nvPr/>
            </p14:nvContentPartPr>
            <p14:xfrm>
              <a:off x="3389520" y="4525720"/>
              <a:ext cx="22320" cy="493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716D95D0-BFC5-427E-91EC-A63704286634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3380880" y="4516720"/>
                <a:ext cx="39960" cy="6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EE770704-7101-4046-AD81-DB5CFB2371C9}"/>
                  </a:ext>
                </a:extLst>
              </p14:cNvPr>
              <p14:cNvContentPartPr/>
              <p14:nvPr/>
            </p14:nvContentPartPr>
            <p14:xfrm>
              <a:off x="2903160" y="4065640"/>
              <a:ext cx="294840" cy="914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EE770704-7101-4046-AD81-DB5CFB2371C9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2894160" y="4057000"/>
                <a:ext cx="312480" cy="10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DBF86900-96C2-4D7F-A0D3-D30B472304CD}"/>
                  </a:ext>
                </a:extLst>
              </p14:cNvPr>
              <p14:cNvContentPartPr/>
              <p14:nvPr/>
            </p14:nvContentPartPr>
            <p14:xfrm>
              <a:off x="2690400" y="4218280"/>
              <a:ext cx="740880" cy="2772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DBF86900-96C2-4D7F-A0D3-D30B472304CD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2681756" y="4209640"/>
                <a:ext cx="758529" cy="29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5A208203-A9ED-411C-8CD1-51CE63C8E84D}"/>
                  </a:ext>
                </a:extLst>
              </p14:cNvPr>
              <p14:cNvContentPartPr/>
              <p14:nvPr/>
            </p14:nvContentPartPr>
            <p14:xfrm>
              <a:off x="1428600" y="4262920"/>
              <a:ext cx="225720" cy="3254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5A208203-A9ED-411C-8CD1-51CE63C8E84D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1419960" y="4254280"/>
                <a:ext cx="243360" cy="34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284" name="Ink 283">
                <a:extLst>
                  <a:ext uri="{FF2B5EF4-FFF2-40B4-BE49-F238E27FC236}">
                    <a16:creationId xmlns:a16="http://schemas.microsoft.com/office/drawing/2014/main" id="{6C74E3F6-8238-464D-B34C-984E51F42818}"/>
                  </a:ext>
                </a:extLst>
              </p14:cNvPr>
              <p14:cNvContentPartPr/>
              <p14:nvPr/>
            </p14:nvContentPartPr>
            <p14:xfrm>
              <a:off x="151680" y="4186240"/>
              <a:ext cx="8966160" cy="1048320"/>
            </p14:xfrm>
          </p:contentPart>
        </mc:Choice>
        <mc:Fallback xmlns="">
          <p:pic>
            <p:nvPicPr>
              <p:cNvPr id="284" name="Ink 283">
                <a:extLst>
                  <a:ext uri="{FF2B5EF4-FFF2-40B4-BE49-F238E27FC236}">
                    <a16:creationId xmlns:a16="http://schemas.microsoft.com/office/drawing/2014/main" id="{6C74E3F6-8238-464D-B34C-984E51F42818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142680" y="4177600"/>
                <a:ext cx="8983800" cy="10659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798582519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18" name="Ink 217">
                <a:extLst>
                  <a:ext uri="{FF2B5EF4-FFF2-40B4-BE49-F238E27FC236}">
                    <a16:creationId xmlns:a16="http://schemas.microsoft.com/office/drawing/2014/main" id="{3AB584A1-F497-48D4-8F02-FCAD7C8C9D2E}"/>
                  </a:ext>
                </a:extLst>
              </p14:cNvPr>
              <p14:cNvContentPartPr/>
              <p14:nvPr/>
            </p14:nvContentPartPr>
            <p14:xfrm>
              <a:off x="324480" y="200680"/>
              <a:ext cx="8430840" cy="3661200"/>
            </p14:xfrm>
          </p:contentPart>
        </mc:Choice>
        <mc:Fallback xmlns="">
          <p:pic>
            <p:nvPicPr>
              <p:cNvPr id="218" name="Ink 217">
                <a:extLst>
                  <a:ext uri="{FF2B5EF4-FFF2-40B4-BE49-F238E27FC236}">
                    <a16:creationId xmlns:a16="http://schemas.microsoft.com/office/drawing/2014/main" id="{3AB584A1-F497-48D4-8F02-FCAD7C8C9D2E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15840" y="191680"/>
                <a:ext cx="8448480" cy="367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E8B99FDA-7D00-431D-8131-A81563A9ABF7}"/>
                  </a:ext>
                </a:extLst>
              </p14:cNvPr>
              <p14:cNvContentPartPr/>
              <p14:nvPr/>
            </p14:nvContentPartPr>
            <p14:xfrm>
              <a:off x="1629480" y="1720960"/>
              <a:ext cx="582120" cy="6807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E8B99FDA-7D00-431D-8131-A81563A9ABF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620480" y="1711955"/>
                <a:ext cx="599760" cy="69840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EE6F9FAA-8B3B-47CD-8138-F8300C582E0E}"/>
                  </a:ext>
                </a:extLst>
              </p14:cNvPr>
              <p14:cNvContentPartPr/>
              <p14:nvPr/>
            </p14:nvContentPartPr>
            <p14:xfrm>
              <a:off x="584760" y="3475960"/>
              <a:ext cx="276480" cy="2959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EE6F9FAA-8B3B-47CD-8138-F8300C582E0E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75760" y="3466960"/>
                <a:ext cx="294120" cy="31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92" name="Ink 191">
                <a:extLst>
                  <a:ext uri="{FF2B5EF4-FFF2-40B4-BE49-F238E27FC236}">
                    <a16:creationId xmlns:a16="http://schemas.microsoft.com/office/drawing/2014/main" id="{3D5E0171-1EDC-42BC-930F-248343BD854E}"/>
                  </a:ext>
                </a:extLst>
              </p14:cNvPr>
              <p14:cNvContentPartPr/>
              <p14:nvPr/>
            </p14:nvContentPartPr>
            <p14:xfrm>
              <a:off x="3803880" y="2477680"/>
              <a:ext cx="36720" cy="265320"/>
            </p14:xfrm>
          </p:contentPart>
        </mc:Choice>
        <mc:Fallback xmlns="">
          <p:pic>
            <p:nvPicPr>
              <p:cNvPr id="192" name="Ink 191">
                <a:extLst>
                  <a:ext uri="{FF2B5EF4-FFF2-40B4-BE49-F238E27FC236}">
                    <a16:creationId xmlns:a16="http://schemas.microsoft.com/office/drawing/2014/main" id="{3D5E0171-1EDC-42BC-930F-248343BD854E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794880" y="2469040"/>
                <a:ext cx="54360" cy="28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93" name="Ink 192">
                <a:extLst>
                  <a:ext uri="{FF2B5EF4-FFF2-40B4-BE49-F238E27FC236}">
                    <a16:creationId xmlns:a16="http://schemas.microsoft.com/office/drawing/2014/main" id="{5DC0F029-7AFD-4DC3-B203-DD5932B25870}"/>
                  </a:ext>
                </a:extLst>
              </p14:cNvPr>
              <p14:cNvContentPartPr/>
              <p14:nvPr/>
            </p14:nvContentPartPr>
            <p14:xfrm>
              <a:off x="3746280" y="2463640"/>
              <a:ext cx="175320" cy="38520"/>
            </p14:xfrm>
          </p:contentPart>
        </mc:Choice>
        <mc:Fallback xmlns="">
          <p:pic>
            <p:nvPicPr>
              <p:cNvPr id="193" name="Ink 192">
                <a:extLst>
                  <a:ext uri="{FF2B5EF4-FFF2-40B4-BE49-F238E27FC236}">
                    <a16:creationId xmlns:a16="http://schemas.microsoft.com/office/drawing/2014/main" id="{5DC0F029-7AFD-4DC3-B203-DD5932B25870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737280" y="2454640"/>
                <a:ext cx="19296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94" name="Ink 193">
                <a:extLst>
                  <a:ext uri="{FF2B5EF4-FFF2-40B4-BE49-F238E27FC236}">
                    <a16:creationId xmlns:a16="http://schemas.microsoft.com/office/drawing/2014/main" id="{D5B2F62C-904B-4564-A0B0-8DBCC7525E26}"/>
                  </a:ext>
                </a:extLst>
              </p14:cNvPr>
              <p14:cNvContentPartPr/>
              <p14:nvPr/>
            </p14:nvContentPartPr>
            <p14:xfrm>
              <a:off x="3933840" y="2620960"/>
              <a:ext cx="230040" cy="94680"/>
            </p14:xfrm>
          </p:contentPart>
        </mc:Choice>
        <mc:Fallback xmlns="">
          <p:pic>
            <p:nvPicPr>
              <p:cNvPr id="194" name="Ink 193">
                <a:extLst>
                  <a:ext uri="{FF2B5EF4-FFF2-40B4-BE49-F238E27FC236}">
                    <a16:creationId xmlns:a16="http://schemas.microsoft.com/office/drawing/2014/main" id="{D5B2F62C-904B-4564-A0B0-8DBCC7525E26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924840" y="2611960"/>
                <a:ext cx="247680" cy="11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95" name="Ink 194">
                <a:extLst>
                  <a:ext uri="{FF2B5EF4-FFF2-40B4-BE49-F238E27FC236}">
                    <a16:creationId xmlns:a16="http://schemas.microsoft.com/office/drawing/2014/main" id="{74F77A63-DDEA-4102-94E3-28435395D458}"/>
                  </a:ext>
                </a:extLst>
              </p14:cNvPr>
              <p14:cNvContentPartPr/>
              <p14:nvPr/>
            </p14:nvContentPartPr>
            <p14:xfrm>
              <a:off x="4282680" y="2610160"/>
              <a:ext cx="90000" cy="100080"/>
            </p14:xfrm>
          </p:contentPart>
        </mc:Choice>
        <mc:Fallback xmlns="">
          <p:pic>
            <p:nvPicPr>
              <p:cNvPr id="195" name="Ink 194">
                <a:extLst>
                  <a:ext uri="{FF2B5EF4-FFF2-40B4-BE49-F238E27FC236}">
                    <a16:creationId xmlns:a16="http://schemas.microsoft.com/office/drawing/2014/main" id="{74F77A63-DDEA-4102-94E3-28435395D458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274040" y="2601520"/>
                <a:ext cx="107640" cy="11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96" name="Ink 195">
                <a:extLst>
                  <a:ext uri="{FF2B5EF4-FFF2-40B4-BE49-F238E27FC236}">
                    <a16:creationId xmlns:a16="http://schemas.microsoft.com/office/drawing/2014/main" id="{06FB22D9-1B7C-492A-96DB-5EDE4201AD0D}"/>
                  </a:ext>
                </a:extLst>
              </p14:cNvPr>
              <p14:cNvContentPartPr/>
              <p14:nvPr/>
            </p14:nvContentPartPr>
            <p14:xfrm>
              <a:off x="4659240" y="2623480"/>
              <a:ext cx="252360" cy="81720"/>
            </p14:xfrm>
          </p:contentPart>
        </mc:Choice>
        <mc:Fallback xmlns="">
          <p:pic>
            <p:nvPicPr>
              <p:cNvPr id="196" name="Ink 195">
                <a:extLst>
                  <a:ext uri="{FF2B5EF4-FFF2-40B4-BE49-F238E27FC236}">
                    <a16:creationId xmlns:a16="http://schemas.microsoft.com/office/drawing/2014/main" id="{06FB22D9-1B7C-492A-96DB-5EDE4201AD0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650240" y="2614840"/>
                <a:ext cx="270000" cy="9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97" name="Ink 196">
                <a:extLst>
                  <a:ext uri="{FF2B5EF4-FFF2-40B4-BE49-F238E27FC236}">
                    <a16:creationId xmlns:a16="http://schemas.microsoft.com/office/drawing/2014/main" id="{69914172-00B6-45D1-8B93-C6574086B5F5}"/>
                  </a:ext>
                </a:extLst>
              </p14:cNvPr>
              <p14:cNvContentPartPr/>
              <p14:nvPr/>
            </p14:nvContentPartPr>
            <p14:xfrm>
              <a:off x="4986480" y="2589640"/>
              <a:ext cx="363600" cy="339120"/>
            </p14:xfrm>
          </p:contentPart>
        </mc:Choice>
        <mc:Fallback xmlns="">
          <p:pic>
            <p:nvPicPr>
              <p:cNvPr id="197" name="Ink 196">
                <a:extLst>
                  <a:ext uri="{FF2B5EF4-FFF2-40B4-BE49-F238E27FC236}">
                    <a16:creationId xmlns:a16="http://schemas.microsoft.com/office/drawing/2014/main" id="{69914172-00B6-45D1-8B93-C6574086B5F5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977480" y="2580640"/>
                <a:ext cx="381240" cy="35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98" name="Ink 197">
                <a:extLst>
                  <a:ext uri="{FF2B5EF4-FFF2-40B4-BE49-F238E27FC236}">
                    <a16:creationId xmlns:a16="http://schemas.microsoft.com/office/drawing/2014/main" id="{16AFCEB7-A03B-429F-942D-2E00FB2BA818}"/>
                  </a:ext>
                </a:extLst>
              </p14:cNvPr>
              <p14:cNvContentPartPr/>
              <p14:nvPr/>
            </p14:nvContentPartPr>
            <p14:xfrm>
              <a:off x="5470680" y="2586760"/>
              <a:ext cx="72720" cy="176040"/>
            </p14:xfrm>
          </p:contentPart>
        </mc:Choice>
        <mc:Fallback xmlns="">
          <p:pic>
            <p:nvPicPr>
              <p:cNvPr id="198" name="Ink 197">
                <a:extLst>
                  <a:ext uri="{FF2B5EF4-FFF2-40B4-BE49-F238E27FC236}">
                    <a16:creationId xmlns:a16="http://schemas.microsoft.com/office/drawing/2014/main" id="{16AFCEB7-A03B-429F-942D-2E00FB2BA818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461680" y="2577760"/>
                <a:ext cx="90360" cy="19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99" name="Ink 198">
                <a:extLst>
                  <a:ext uri="{FF2B5EF4-FFF2-40B4-BE49-F238E27FC236}">
                    <a16:creationId xmlns:a16="http://schemas.microsoft.com/office/drawing/2014/main" id="{4C30EB74-A244-4EC9-A4D1-A2830F52B8B4}"/>
                  </a:ext>
                </a:extLst>
              </p14:cNvPr>
              <p14:cNvContentPartPr/>
              <p14:nvPr/>
            </p14:nvContentPartPr>
            <p14:xfrm>
              <a:off x="5812680" y="2488480"/>
              <a:ext cx="15480" cy="243000"/>
            </p14:xfrm>
          </p:contentPart>
        </mc:Choice>
        <mc:Fallback xmlns="">
          <p:pic>
            <p:nvPicPr>
              <p:cNvPr id="199" name="Ink 198">
                <a:extLst>
                  <a:ext uri="{FF2B5EF4-FFF2-40B4-BE49-F238E27FC236}">
                    <a16:creationId xmlns:a16="http://schemas.microsoft.com/office/drawing/2014/main" id="{4C30EB74-A244-4EC9-A4D1-A2830F52B8B4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803680" y="2479480"/>
                <a:ext cx="33120" cy="26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00" name="Ink 199">
                <a:extLst>
                  <a:ext uri="{FF2B5EF4-FFF2-40B4-BE49-F238E27FC236}">
                    <a16:creationId xmlns:a16="http://schemas.microsoft.com/office/drawing/2014/main" id="{30CBA924-F9A7-4E09-8FB4-3055843478CF}"/>
                  </a:ext>
                </a:extLst>
              </p14:cNvPr>
              <p14:cNvContentPartPr/>
              <p14:nvPr/>
            </p14:nvContentPartPr>
            <p14:xfrm>
              <a:off x="5734200" y="2605840"/>
              <a:ext cx="187920" cy="21960"/>
            </p14:xfrm>
          </p:contentPart>
        </mc:Choice>
        <mc:Fallback xmlns="">
          <p:pic>
            <p:nvPicPr>
              <p:cNvPr id="200" name="Ink 199">
                <a:extLst>
                  <a:ext uri="{FF2B5EF4-FFF2-40B4-BE49-F238E27FC236}">
                    <a16:creationId xmlns:a16="http://schemas.microsoft.com/office/drawing/2014/main" id="{30CBA924-F9A7-4E09-8FB4-3055843478CF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725560" y="2597200"/>
                <a:ext cx="205560" cy="3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01" name="Ink 200">
                <a:extLst>
                  <a:ext uri="{FF2B5EF4-FFF2-40B4-BE49-F238E27FC236}">
                    <a16:creationId xmlns:a16="http://schemas.microsoft.com/office/drawing/2014/main" id="{04354F87-8FDF-4C21-A02F-4FF350D70F78}"/>
                  </a:ext>
                </a:extLst>
              </p14:cNvPr>
              <p14:cNvContentPartPr/>
              <p14:nvPr/>
            </p14:nvContentPartPr>
            <p14:xfrm>
              <a:off x="5924640" y="2624920"/>
              <a:ext cx="103320" cy="111600"/>
            </p14:xfrm>
          </p:contentPart>
        </mc:Choice>
        <mc:Fallback xmlns="">
          <p:pic>
            <p:nvPicPr>
              <p:cNvPr id="201" name="Ink 200">
                <a:extLst>
                  <a:ext uri="{FF2B5EF4-FFF2-40B4-BE49-F238E27FC236}">
                    <a16:creationId xmlns:a16="http://schemas.microsoft.com/office/drawing/2014/main" id="{04354F87-8FDF-4C21-A02F-4FF350D70F78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916000" y="2615920"/>
                <a:ext cx="120960" cy="12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13" name="Ink 212">
                <a:extLst>
                  <a:ext uri="{FF2B5EF4-FFF2-40B4-BE49-F238E27FC236}">
                    <a16:creationId xmlns:a16="http://schemas.microsoft.com/office/drawing/2014/main" id="{9F80253D-67C2-44C6-AE56-5FD00F04E2D0}"/>
                  </a:ext>
                </a:extLst>
              </p14:cNvPr>
              <p14:cNvContentPartPr/>
              <p14:nvPr/>
            </p14:nvContentPartPr>
            <p14:xfrm>
              <a:off x="6228120" y="2426920"/>
              <a:ext cx="1456920" cy="514080"/>
            </p14:xfrm>
          </p:contentPart>
        </mc:Choice>
        <mc:Fallback xmlns="">
          <p:pic>
            <p:nvPicPr>
              <p:cNvPr id="213" name="Ink 212">
                <a:extLst>
                  <a:ext uri="{FF2B5EF4-FFF2-40B4-BE49-F238E27FC236}">
                    <a16:creationId xmlns:a16="http://schemas.microsoft.com/office/drawing/2014/main" id="{9F80253D-67C2-44C6-AE56-5FD00F04E2D0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219122" y="2417920"/>
                <a:ext cx="1474556" cy="53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23" name="Ink 222">
                <a:extLst>
                  <a:ext uri="{FF2B5EF4-FFF2-40B4-BE49-F238E27FC236}">
                    <a16:creationId xmlns:a16="http://schemas.microsoft.com/office/drawing/2014/main" id="{CD5090F8-FC6F-41C6-B92D-31001F01C788}"/>
                  </a:ext>
                </a:extLst>
              </p14:cNvPr>
              <p14:cNvContentPartPr/>
              <p14:nvPr/>
            </p14:nvContentPartPr>
            <p14:xfrm>
              <a:off x="8277960" y="2533480"/>
              <a:ext cx="360" cy="360"/>
            </p14:xfrm>
          </p:contentPart>
        </mc:Choice>
        <mc:Fallback xmlns="">
          <p:pic>
            <p:nvPicPr>
              <p:cNvPr id="223" name="Ink 222">
                <a:extLst>
                  <a:ext uri="{FF2B5EF4-FFF2-40B4-BE49-F238E27FC236}">
                    <a16:creationId xmlns:a16="http://schemas.microsoft.com/office/drawing/2014/main" id="{CD5090F8-FC6F-41C6-B92D-31001F01C78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8268960" y="2524480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25" name="Ink 224">
                <a:extLst>
                  <a:ext uri="{FF2B5EF4-FFF2-40B4-BE49-F238E27FC236}">
                    <a16:creationId xmlns:a16="http://schemas.microsoft.com/office/drawing/2014/main" id="{8326785B-2E17-464D-B78F-613CF9EEAE7A}"/>
                  </a:ext>
                </a:extLst>
              </p14:cNvPr>
              <p14:cNvContentPartPr/>
              <p14:nvPr/>
            </p14:nvContentPartPr>
            <p14:xfrm>
              <a:off x="8649480" y="2639320"/>
              <a:ext cx="7200" cy="74520"/>
            </p14:xfrm>
          </p:contentPart>
        </mc:Choice>
        <mc:Fallback xmlns="">
          <p:pic>
            <p:nvPicPr>
              <p:cNvPr id="225" name="Ink 224">
                <a:extLst>
                  <a:ext uri="{FF2B5EF4-FFF2-40B4-BE49-F238E27FC236}">
                    <a16:creationId xmlns:a16="http://schemas.microsoft.com/office/drawing/2014/main" id="{8326785B-2E17-464D-B78F-613CF9EEAE7A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8640840" y="2630680"/>
                <a:ext cx="24840" cy="9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26" name="Ink 225">
                <a:extLst>
                  <a:ext uri="{FF2B5EF4-FFF2-40B4-BE49-F238E27FC236}">
                    <a16:creationId xmlns:a16="http://schemas.microsoft.com/office/drawing/2014/main" id="{CA158B1E-2245-410D-B7C8-7229F823A8AD}"/>
                  </a:ext>
                </a:extLst>
              </p14:cNvPr>
              <p14:cNvContentPartPr/>
              <p14:nvPr/>
            </p14:nvContentPartPr>
            <p14:xfrm>
              <a:off x="8687280" y="2506840"/>
              <a:ext cx="360" cy="360"/>
            </p14:xfrm>
          </p:contentPart>
        </mc:Choice>
        <mc:Fallback xmlns="">
          <p:pic>
            <p:nvPicPr>
              <p:cNvPr id="226" name="Ink 225">
                <a:extLst>
                  <a:ext uri="{FF2B5EF4-FFF2-40B4-BE49-F238E27FC236}">
                    <a16:creationId xmlns:a16="http://schemas.microsoft.com/office/drawing/2014/main" id="{CA158B1E-2245-410D-B7C8-7229F823A8AD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8678640" y="2498200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227" name="Ink 226">
                <a:extLst>
                  <a:ext uri="{FF2B5EF4-FFF2-40B4-BE49-F238E27FC236}">
                    <a16:creationId xmlns:a16="http://schemas.microsoft.com/office/drawing/2014/main" id="{DA4A2DBA-C04E-438C-90A9-3FE88C02CC5F}"/>
                  </a:ext>
                </a:extLst>
              </p14:cNvPr>
              <p14:cNvContentPartPr/>
              <p14:nvPr/>
            </p14:nvContentPartPr>
            <p14:xfrm>
              <a:off x="8740560" y="2579920"/>
              <a:ext cx="198000" cy="142200"/>
            </p14:xfrm>
          </p:contentPart>
        </mc:Choice>
        <mc:Fallback xmlns="">
          <p:pic>
            <p:nvPicPr>
              <p:cNvPr id="227" name="Ink 226">
                <a:extLst>
                  <a:ext uri="{FF2B5EF4-FFF2-40B4-BE49-F238E27FC236}">
                    <a16:creationId xmlns:a16="http://schemas.microsoft.com/office/drawing/2014/main" id="{DA4A2DBA-C04E-438C-90A9-3FE88C02CC5F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8731560" y="2570920"/>
                <a:ext cx="215640" cy="15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228" name="Ink 227">
                <a:extLst>
                  <a:ext uri="{FF2B5EF4-FFF2-40B4-BE49-F238E27FC236}">
                    <a16:creationId xmlns:a16="http://schemas.microsoft.com/office/drawing/2014/main" id="{766B3EAD-5956-4B98-8239-55397C733871}"/>
                  </a:ext>
                </a:extLst>
              </p14:cNvPr>
              <p14:cNvContentPartPr/>
              <p14:nvPr/>
            </p14:nvContentPartPr>
            <p14:xfrm>
              <a:off x="3653040" y="2968360"/>
              <a:ext cx="221760" cy="266040"/>
            </p14:xfrm>
          </p:contentPart>
        </mc:Choice>
        <mc:Fallback xmlns="">
          <p:pic>
            <p:nvPicPr>
              <p:cNvPr id="228" name="Ink 227">
                <a:extLst>
                  <a:ext uri="{FF2B5EF4-FFF2-40B4-BE49-F238E27FC236}">
                    <a16:creationId xmlns:a16="http://schemas.microsoft.com/office/drawing/2014/main" id="{766B3EAD-5956-4B98-8239-55397C733871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3644040" y="2959360"/>
                <a:ext cx="239400" cy="28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232" name="Ink 231">
                <a:extLst>
                  <a:ext uri="{FF2B5EF4-FFF2-40B4-BE49-F238E27FC236}">
                    <a16:creationId xmlns:a16="http://schemas.microsoft.com/office/drawing/2014/main" id="{59508F06-1ED2-47E6-A9AC-6A7B09844EF1}"/>
                  </a:ext>
                </a:extLst>
              </p14:cNvPr>
              <p14:cNvContentPartPr/>
              <p14:nvPr/>
            </p14:nvContentPartPr>
            <p14:xfrm>
              <a:off x="4303560" y="2969440"/>
              <a:ext cx="324360" cy="268200"/>
            </p14:xfrm>
          </p:contentPart>
        </mc:Choice>
        <mc:Fallback xmlns="">
          <p:pic>
            <p:nvPicPr>
              <p:cNvPr id="232" name="Ink 231">
                <a:extLst>
                  <a:ext uri="{FF2B5EF4-FFF2-40B4-BE49-F238E27FC236}">
                    <a16:creationId xmlns:a16="http://schemas.microsoft.com/office/drawing/2014/main" id="{59508F06-1ED2-47E6-A9AC-6A7B09844EF1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4294560" y="2960800"/>
                <a:ext cx="342000" cy="28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234" name="Ink 233">
                <a:extLst>
                  <a:ext uri="{FF2B5EF4-FFF2-40B4-BE49-F238E27FC236}">
                    <a16:creationId xmlns:a16="http://schemas.microsoft.com/office/drawing/2014/main" id="{2C31958C-0487-4C6E-95B0-FD71A38A59AE}"/>
                  </a:ext>
                </a:extLst>
              </p14:cNvPr>
              <p14:cNvContentPartPr/>
              <p14:nvPr/>
            </p14:nvContentPartPr>
            <p14:xfrm>
              <a:off x="7912560" y="2582440"/>
              <a:ext cx="629640" cy="355680"/>
            </p14:xfrm>
          </p:contentPart>
        </mc:Choice>
        <mc:Fallback xmlns="">
          <p:pic>
            <p:nvPicPr>
              <p:cNvPr id="234" name="Ink 233">
                <a:extLst>
                  <a:ext uri="{FF2B5EF4-FFF2-40B4-BE49-F238E27FC236}">
                    <a16:creationId xmlns:a16="http://schemas.microsoft.com/office/drawing/2014/main" id="{2C31958C-0487-4C6E-95B0-FD71A38A59AE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7903915" y="2573800"/>
                <a:ext cx="647290" cy="37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242" name="Ink 241">
                <a:extLst>
                  <a:ext uri="{FF2B5EF4-FFF2-40B4-BE49-F238E27FC236}">
                    <a16:creationId xmlns:a16="http://schemas.microsoft.com/office/drawing/2014/main" id="{CCA4EE06-1A5C-4E39-929F-4D8A157587D4}"/>
                  </a:ext>
                </a:extLst>
              </p14:cNvPr>
              <p14:cNvContentPartPr/>
              <p14:nvPr/>
            </p14:nvContentPartPr>
            <p14:xfrm>
              <a:off x="6185280" y="3107320"/>
              <a:ext cx="43200" cy="112320"/>
            </p14:xfrm>
          </p:contentPart>
        </mc:Choice>
        <mc:Fallback xmlns="">
          <p:pic>
            <p:nvPicPr>
              <p:cNvPr id="242" name="Ink 241">
                <a:extLst>
                  <a:ext uri="{FF2B5EF4-FFF2-40B4-BE49-F238E27FC236}">
                    <a16:creationId xmlns:a16="http://schemas.microsoft.com/office/drawing/2014/main" id="{CCA4EE06-1A5C-4E39-929F-4D8A157587D4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6176280" y="3098680"/>
                <a:ext cx="60840" cy="12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243" name="Ink 242">
                <a:extLst>
                  <a:ext uri="{FF2B5EF4-FFF2-40B4-BE49-F238E27FC236}">
                    <a16:creationId xmlns:a16="http://schemas.microsoft.com/office/drawing/2014/main" id="{EA974669-51D7-4410-8AFC-9E66562D4924}"/>
                  </a:ext>
                </a:extLst>
              </p14:cNvPr>
              <p14:cNvContentPartPr/>
              <p14:nvPr/>
            </p14:nvContentPartPr>
            <p14:xfrm>
              <a:off x="6201480" y="3006520"/>
              <a:ext cx="30240" cy="8640"/>
            </p14:xfrm>
          </p:contentPart>
        </mc:Choice>
        <mc:Fallback xmlns="">
          <p:pic>
            <p:nvPicPr>
              <p:cNvPr id="243" name="Ink 242">
                <a:extLst>
                  <a:ext uri="{FF2B5EF4-FFF2-40B4-BE49-F238E27FC236}">
                    <a16:creationId xmlns:a16="http://schemas.microsoft.com/office/drawing/2014/main" id="{EA974669-51D7-4410-8AFC-9E66562D4924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6192840" y="2997520"/>
                <a:ext cx="47880" cy="2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244" name="Ink 243">
                <a:extLst>
                  <a:ext uri="{FF2B5EF4-FFF2-40B4-BE49-F238E27FC236}">
                    <a16:creationId xmlns:a16="http://schemas.microsoft.com/office/drawing/2014/main" id="{5E6E8189-427C-414F-8436-02443A274A59}"/>
                  </a:ext>
                </a:extLst>
              </p14:cNvPr>
              <p14:cNvContentPartPr/>
              <p14:nvPr/>
            </p14:nvContentPartPr>
            <p14:xfrm>
              <a:off x="6443760" y="3058360"/>
              <a:ext cx="23760" cy="23040"/>
            </p14:xfrm>
          </p:contentPart>
        </mc:Choice>
        <mc:Fallback xmlns="">
          <p:pic>
            <p:nvPicPr>
              <p:cNvPr id="244" name="Ink 243">
                <a:extLst>
                  <a:ext uri="{FF2B5EF4-FFF2-40B4-BE49-F238E27FC236}">
                    <a16:creationId xmlns:a16="http://schemas.microsoft.com/office/drawing/2014/main" id="{5E6E8189-427C-414F-8436-02443A274A59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6435120" y="3049360"/>
                <a:ext cx="4140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245" name="Ink 244">
                <a:extLst>
                  <a:ext uri="{FF2B5EF4-FFF2-40B4-BE49-F238E27FC236}">
                    <a16:creationId xmlns:a16="http://schemas.microsoft.com/office/drawing/2014/main" id="{1F3DA777-B677-4F82-B85A-F157A4176A9C}"/>
                  </a:ext>
                </a:extLst>
              </p14:cNvPr>
              <p14:cNvContentPartPr/>
              <p14:nvPr/>
            </p14:nvContentPartPr>
            <p14:xfrm>
              <a:off x="6444120" y="3169600"/>
              <a:ext cx="24120" cy="24120"/>
            </p14:xfrm>
          </p:contentPart>
        </mc:Choice>
        <mc:Fallback xmlns="">
          <p:pic>
            <p:nvPicPr>
              <p:cNvPr id="245" name="Ink 244">
                <a:extLst>
                  <a:ext uri="{FF2B5EF4-FFF2-40B4-BE49-F238E27FC236}">
                    <a16:creationId xmlns:a16="http://schemas.microsoft.com/office/drawing/2014/main" id="{1F3DA777-B677-4F82-B85A-F157A4176A9C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6435480" y="3160960"/>
                <a:ext cx="41760" cy="4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246" name="Ink 245">
                <a:extLst>
                  <a:ext uri="{FF2B5EF4-FFF2-40B4-BE49-F238E27FC236}">
                    <a16:creationId xmlns:a16="http://schemas.microsoft.com/office/drawing/2014/main" id="{A200270C-E2DC-4B2F-B999-255D1C63A67C}"/>
                  </a:ext>
                </a:extLst>
              </p14:cNvPr>
              <p14:cNvContentPartPr/>
              <p14:nvPr/>
            </p14:nvContentPartPr>
            <p14:xfrm>
              <a:off x="5491920" y="2957560"/>
              <a:ext cx="494640" cy="268200"/>
            </p14:xfrm>
          </p:contentPart>
        </mc:Choice>
        <mc:Fallback xmlns="">
          <p:pic>
            <p:nvPicPr>
              <p:cNvPr id="246" name="Ink 245">
                <a:extLst>
                  <a:ext uri="{FF2B5EF4-FFF2-40B4-BE49-F238E27FC236}">
                    <a16:creationId xmlns:a16="http://schemas.microsoft.com/office/drawing/2014/main" id="{A200270C-E2DC-4B2F-B999-255D1C63A67C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5482920" y="2948920"/>
                <a:ext cx="512280" cy="28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247" name="Ink 246">
                <a:extLst>
                  <a:ext uri="{FF2B5EF4-FFF2-40B4-BE49-F238E27FC236}">
                    <a16:creationId xmlns:a16="http://schemas.microsoft.com/office/drawing/2014/main" id="{BFEEE890-7E5A-4836-B25B-5E80043E9E14}"/>
                  </a:ext>
                </a:extLst>
              </p14:cNvPr>
              <p14:cNvContentPartPr/>
              <p14:nvPr/>
            </p14:nvContentPartPr>
            <p14:xfrm>
              <a:off x="4996200" y="3077440"/>
              <a:ext cx="403200" cy="265680"/>
            </p14:xfrm>
          </p:contentPart>
        </mc:Choice>
        <mc:Fallback xmlns="">
          <p:pic>
            <p:nvPicPr>
              <p:cNvPr id="247" name="Ink 246">
                <a:extLst>
                  <a:ext uri="{FF2B5EF4-FFF2-40B4-BE49-F238E27FC236}">
                    <a16:creationId xmlns:a16="http://schemas.microsoft.com/office/drawing/2014/main" id="{BFEEE890-7E5A-4836-B25B-5E80043E9E14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4987200" y="3068440"/>
                <a:ext cx="420840" cy="28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251" name="Ink 250">
                <a:extLst>
                  <a:ext uri="{FF2B5EF4-FFF2-40B4-BE49-F238E27FC236}">
                    <a16:creationId xmlns:a16="http://schemas.microsoft.com/office/drawing/2014/main" id="{93083B61-F338-4FD8-9710-AF0A29865D1F}"/>
                  </a:ext>
                </a:extLst>
              </p14:cNvPr>
              <p14:cNvContentPartPr/>
              <p14:nvPr/>
            </p14:nvContentPartPr>
            <p14:xfrm>
              <a:off x="3568080" y="3413680"/>
              <a:ext cx="270000" cy="243000"/>
            </p14:xfrm>
          </p:contentPart>
        </mc:Choice>
        <mc:Fallback xmlns="">
          <p:pic>
            <p:nvPicPr>
              <p:cNvPr id="251" name="Ink 250">
                <a:extLst>
                  <a:ext uri="{FF2B5EF4-FFF2-40B4-BE49-F238E27FC236}">
                    <a16:creationId xmlns:a16="http://schemas.microsoft.com/office/drawing/2014/main" id="{93083B61-F338-4FD8-9710-AF0A29865D1F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3559080" y="3404680"/>
                <a:ext cx="287640" cy="26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261" name="Ink 260">
                <a:extLst>
                  <a:ext uri="{FF2B5EF4-FFF2-40B4-BE49-F238E27FC236}">
                    <a16:creationId xmlns:a16="http://schemas.microsoft.com/office/drawing/2014/main" id="{B5BBDF1D-535C-49DB-92D2-3B09BEB9D650}"/>
                  </a:ext>
                </a:extLst>
              </p14:cNvPr>
              <p14:cNvContentPartPr/>
              <p14:nvPr/>
            </p14:nvContentPartPr>
            <p14:xfrm>
              <a:off x="4998000" y="3402880"/>
              <a:ext cx="678600" cy="270720"/>
            </p14:xfrm>
          </p:contentPart>
        </mc:Choice>
        <mc:Fallback xmlns="">
          <p:pic>
            <p:nvPicPr>
              <p:cNvPr id="261" name="Ink 260">
                <a:extLst>
                  <a:ext uri="{FF2B5EF4-FFF2-40B4-BE49-F238E27FC236}">
                    <a16:creationId xmlns:a16="http://schemas.microsoft.com/office/drawing/2014/main" id="{B5BBDF1D-535C-49DB-92D2-3B09BEB9D650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4989360" y="3394240"/>
                <a:ext cx="696240" cy="28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262" name="Ink 261">
                <a:extLst>
                  <a:ext uri="{FF2B5EF4-FFF2-40B4-BE49-F238E27FC236}">
                    <a16:creationId xmlns:a16="http://schemas.microsoft.com/office/drawing/2014/main" id="{D2E267C8-7C44-4993-921E-5D6867B0FE84}"/>
                  </a:ext>
                </a:extLst>
              </p14:cNvPr>
              <p14:cNvContentPartPr/>
              <p14:nvPr/>
            </p14:nvContentPartPr>
            <p14:xfrm>
              <a:off x="4143720" y="3458680"/>
              <a:ext cx="761040" cy="216360"/>
            </p14:xfrm>
          </p:contentPart>
        </mc:Choice>
        <mc:Fallback xmlns="">
          <p:pic>
            <p:nvPicPr>
              <p:cNvPr id="262" name="Ink 261">
                <a:extLst>
                  <a:ext uri="{FF2B5EF4-FFF2-40B4-BE49-F238E27FC236}">
                    <a16:creationId xmlns:a16="http://schemas.microsoft.com/office/drawing/2014/main" id="{D2E267C8-7C44-4993-921E-5D6867B0FE84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4135084" y="3449680"/>
                <a:ext cx="778672" cy="23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266" name="Ink 265">
                <a:extLst>
                  <a:ext uri="{FF2B5EF4-FFF2-40B4-BE49-F238E27FC236}">
                    <a16:creationId xmlns:a16="http://schemas.microsoft.com/office/drawing/2014/main" id="{92CE6F93-D997-4D85-994D-3E8482F96625}"/>
                  </a:ext>
                </a:extLst>
              </p14:cNvPr>
              <p14:cNvContentPartPr/>
              <p14:nvPr/>
            </p14:nvContentPartPr>
            <p14:xfrm>
              <a:off x="6784680" y="3465520"/>
              <a:ext cx="139680" cy="328320"/>
            </p14:xfrm>
          </p:contentPart>
        </mc:Choice>
        <mc:Fallback xmlns="">
          <p:pic>
            <p:nvPicPr>
              <p:cNvPr id="266" name="Ink 265">
                <a:extLst>
                  <a:ext uri="{FF2B5EF4-FFF2-40B4-BE49-F238E27FC236}">
                    <a16:creationId xmlns:a16="http://schemas.microsoft.com/office/drawing/2014/main" id="{92CE6F93-D997-4D85-994D-3E8482F96625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6776040" y="3456880"/>
                <a:ext cx="157320" cy="34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267" name="Ink 266">
                <a:extLst>
                  <a:ext uri="{FF2B5EF4-FFF2-40B4-BE49-F238E27FC236}">
                    <a16:creationId xmlns:a16="http://schemas.microsoft.com/office/drawing/2014/main" id="{86E3BE12-38F5-40F6-80BC-9672D9E416DE}"/>
                  </a:ext>
                </a:extLst>
              </p14:cNvPr>
              <p14:cNvContentPartPr/>
              <p14:nvPr/>
            </p14:nvContentPartPr>
            <p14:xfrm>
              <a:off x="5927520" y="3317560"/>
              <a:ext cx="768960" cy="282240"/>
            </p14:xfrm>
          </p:contentPart>
        </mc:Choice>
        <mc:Fallback xmlns="">
          <p:pic>
            <p:nvPicPr>
              <p:cNvPr id="267" name="Ink 266">
                <a:extLst>
                  <a:ext uri="{FF2B5EF4-FFF2-40B4-BE49-F238E27FC236}">
                    <a16:creationId xmlns:a16="http://schemas.microsoft.com/office/drawing/2014/main" id="{86E3BE12-38F5-40F6-80BC-9672D9E416DE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5918876" y="3308560"/>
                <a:ext cx="786608" cy="29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271" name="Ink 270">
                <a:extLst>
                  <a:ext uri="{FF2B5EF4-FFF2-40B4-BE49-F238E27FC236}">
                    <a16:creationId xmlns:a16="http://schemas.microsoft.com/office/drawing/2014/main" id="{EBFDFC90-5AB3-46F1-A5A9-7862ADC2C7A7}"/>
                  </a:ext>
                </a:extLst>
              </p14:cNvPr>
              <p14:cNvContentPartPr/>
              <p14:nvPr/>
            </p14:nvContentPartPr>
            <p14:xfrm>
              <a:off x="7213440" y="3242680"/>
              <a:ext cx="189360" cy="114480"/>
            </p14:xfrm>
          </p:contentPart>
        </mc:Choice>
        <mc:Fallback xmlns="">
          <p:pic>
            <p:nvPicPr>
              <p:cNvPr id="271" name="Ink 270">
                <a:extLst>
                  <a:ext uri="{FF2B5EF4-FFF2-40B4-BE49-F238E27FC236}">
                    <a16:creationId xmlns:a16="http://schemas.microsoft.com/office/drawing/2014/main" id="{EBFDFC90-5AB3-46F1-A5A9-7862ADC2C7A7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7204440" y="3233680"/>
                <a:ext cx="207000" cy="13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272" name="Ink 271">
                <a:extLst>
                  <a:ext uri="{FF2B5EF4-FFF2-40B4-BE49-F238E27FC236}">
                    <a16:creationId xmlns:a16="http://schemas.microsoft.com/office/drawing/2014/main" id="{5FB7BD2C-868B-44BB-BD24-BD009B2CECA3}"/>
                  </a:ext>
                </a:extLst>
              </p14:cNvPr>
              <p14:cNvContentPartPr/>
              <p14:nvPr/>
            </p14:nvContentPartPr>
            <p14:xfrm>
              <a:off x="7252680" y="3425560"/>
              <a:ext cx="263520" cy="254520"/>
            </p14:xfrm>
          </p:contentPart>
        </mc:Choice>
        <mc:Fallback xmlns="">
          <p:pic>
            <p:nvPicPr>
              <p:cNvPr id="272" name="Ink 271">
                <a:extLst>
                  <a:ext uri="{FF2B5EF4-FFF2-40B4-BE49-F238E27FC236}">
                    <a16:creationId xmlns:a16="http://schemas.microsoft.com/office/drawing/2014/main" id="{5FB7BD2C-868B-44BB-BD24-BD009B2CECA3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7244040" y="3416920"/>
                <a:ext cx="281160" cy="27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273" name="Ink 272">
                <a:extLst>
                  <a:ext uri="{FF2B5EF4-FFF2-40B4-BE49-F238E27FC236}">
                    <a16:creationId xmlns:a16="http://schemas.microsoft.com/office/drawing/2014/main" id="{C74D66AA-81AC-4CEC-80AC-0B4A88C4B236}"/>
                  </a:ext>
                </a:extLst>
              </p14:cNvPr>
              <p14:cNvContentPartPr/>
              <p14:nvPr/>
            </p14:nvContentPartPr>
            <p14:xfrm>
              <a:off x="3542880" y="3815440"/>
              <a:ext cx="254880" cy="259920"/>
            </p14:xfrm>
          </p:contentPart>
        </mc:Choice>
        <mc:Fallback xmlns="">
          <p:pic>
            <p:nvPicPr>
              <p:cNvPr id="273" name="Ink 272">
                <a:extLst>
                  <a:ext uri="{FF2B5EF4-FFF2-40B4-BE49-F238E27FC236}">
                    <a16:creationId xmlns:a16="http://schemas.microsoft.com/office/drawing/2014/main" id="{C74D66AA-81AC-4CEC-80AC-0B4A88C4B236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3534240" y="3806440"/>
                <a:ext cx="272520" cy="27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282" name="Ink 281">
                <a:extLst>
                  <a:ext uri="{FF2B5EF4-FFF2-40B4-BE49-F238E27FC236}">
                    <a16:creationId xmlns:a16="http://schemas.microsoft.com/office/drawing/2014/main" id="{3F23D728-7A86-46FA-A109-98292B175249}"/>
                  </a:ext>
                </a:extLst>
              </p14:cNvPr>
              <p14:cNvContentPartPr/>
              <p14:nvPr/>
            </p14:nvContentPartPr>
            <p14:xfrm>
              <a:off x="5091960" y="3799600"/>
              <a:ext cx="351720" cy="269280"/>
            </p14:xfrm>
          </p:contentPart>
        </mc:Choice>
        <mc:Fallback xmlns="">
          <p:pic>
            <p:nvPicPr>
              <p:cNvPr id="282" name="Ink 281">
                <a:extLst>
                  <a:ext uri="{FF2B5EF4-FFF2-40B4-BE49-F238E27FC236}">
                    <a16:creationId xmlns:a16="http://schemas.microsoft.com/office/drawing/2014/main" id="{3F23D728-7A86-46FA-A109-98292B175249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5083320" y="3790600"/>
                <a:ext cx="369360" cy="28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283" name="Ink 282">
                <a:extLst>
                  <a:ext uri="{FF2B5EF4-FFF2-40B4-BE49-F238E27FC236}">
                    <a16:creationId xmlns:a16="http://schemas.microsoft.com/office/drawing/2014/main" id="{30E4D96D-9CD8-43A8-83F5-B0D86790D51F}"/>
                  </a:ext>
                </a:extLst>
              </p14:cNvPr>
              <p14:cNvContentPartPr/>
              <p14:nvPr/>
            </p14:nvContentPartPr>
            <p14:xfrm>
              <a:off x="4153440" y="3828760"/>
              <a:ext cx="752400" cy="333000"/>
            </p14:xfrm>
          </p:contentPart>
        </mc:Choice>
        <mc:Fallback xmlns="">
          <p:pic>
            <p:nvPicPr>
              <p:cNvPr id="283" name="Ink 282">
                <a:extLst>
                  <a:ext uri="{FF2B5EF4-FFF2-40B4-BE49-F238E27FC236}">
                    <a16:creationId xmlns:a16="http://schemas.microsoft.com/office/drawing/2014/main" id="{30E4D96D-9CD8-43A8-83F5-B0D86790D51F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4144440" y="3820120"/>
                <a:ext cx="770040" cy="35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294" name="Ink 293">
                <a:extLst>
                  <a:ext uri="{FF2B5EF4-FFF2-40B4-BE49-F238E27FC236}">
                    <a16:creationId xmlns:a16="http://schemas.microsoft.com/office/drawing/2014/main" id="{C608C50D-3A6A-49C4-87FA-D43952A8C96F}"/>
                  </a:ext>
                </a:extLst>
              </p14:cNvPr>
              <p14:cNvContentPartPr/>
              <p14:nvPr/>
            </p14:nvContentPartPr>
            <p14:xfrm>
              <a:off x="6387240" y="3873400"/>
              <a:ext cx="865440" cy="419760"/>
            </p14:xfrm>
          </p:contentPart>
        </mc:Choice>
        <mc:Fallback xmlns="">
          <p:pic>
            <p:nvPicPr>
              <p:cNvPr id="294" name="Ink 293">
                <a:extLst>
                  <a:ext uri="{FF2B5EF4-FFF2-40B4-BE49-F238E27FC236}">
                    <a16:creationId xmlns:a16="http://schemas.microsoft.com/office/drawing/2014/main" id="{C608C50D-3A6A-49C4-87FA-D43952A8C96F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6378596" y="3864753"/>
                <a:ext cx="883087" cy="43741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295" name="Ink 294">
                <a:extLst>
                  <a:ext uri="{FF2B5EF4-FFF2-40B4-BE49-F238E27FC236}">
                    <a16:creationId xmlns:a16="http://schemas.microsoft.com/office/drawing/2014/main" id="{402AF564-1A09-45B7-8539-E3CA24EE126A}"/>
                  </a:ext>
                </a:extLst>
              </p14:cNvPr>
              <p14:cNvContentPartPr/>
              <p14:nvPr/>
            </p14:nvContentPartPr>
            <p14:xfrm>
              <a:off x="5770560" y="3917680"/>
              <a:ext cx="420120" cy="214560"/>
            </p14:xfrm>
          </p:contentPart>
        </mc:Choice>
        <mc:Fallback xmlns="">
          <p:pic>
            <p:nvPicPr>
              <p:cNvPr id="295" name="Ink 294">
                <a:extLst>
                  <a:ext uri="{FF2B5EF4-FFF2-40B4-BE49-F238E27FC236}">
                    <a16:creationId xmlns:a16="http://schemas.microsoft.com/office/drawing/2014/main" id="{402AF564-1A09-45B7-8539-E3CA24EE126A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5761920" y="3909025"/>
                <a:ext cx="437760" cy="23223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296" name="Ink 295">
                <a:extLst>
                  <a:ext uri="{FF2B5EF4-FFF2-40B4-BE49-F238E27FC236}">
                    <a16:creationId xmlns:a16="http://schemas.microsoft.com/office/drawing/2014/main" id="{9AF2FCF4-FA0E-43FC-A8C6-AB7BA118CBF3}"/>
                  </a:ext>
                </a:extLst>
              </p14:cNvPr>
              <p14:cNvContentPartPr/>
              <p14:nvPr/>
            </p14:nvContentPartPr>
            <p14:xfrm>
              <a:off x="7358880" y="3977800"/>
              <a:ext cx="118800" cy="8640"/>
            </p14:xfrm>
          </p:contentPart>
        </mc:Choice>
        <mc:Fallback xmlns="">
          <p:pic>
            <p:nvPicPr>
              <p:cNvPr id="296" name="Ink 295">
                <a:extLst>
                  <a:ext uri="{FF2B5EF4-FFF2-40B4-BE49-F238E27FC236}">
                    <a16:creationId xmlns:a16="http://schemas.microsoft.com/office/drawing/2014/main" id="{9AF2FCF4-FA0E-43FC-A8C6-AB7BA118CBF3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7350240" y="3969160"/>
                <a:ext cx="136440" cy="2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297" name="Ink 296">
                <a:extLst>
                  <a:ext uri="{FF2B5EF4-FFF2-40B4-BE49-F238E27FC236}">
                    <a16:creationId xmlns:a16="http://schemas.microsoft.com/office/drawing/2014/main" id="{E774EA81-857C-46FF-B3D3-3D05804CAAC4}"/>
                  </a:ext>
                </a:extLst>
              </p14:cNvPr>
              <p14:cNvContentPartPr/>
              <p14:nvPr/>
            </p14:nvContentPartPr>
            <p14:xfrm>
              <a:off x="7367160" y="4049800"/>
              <a:ext cx="102240" cy="9720"/>
            </p14:xfrm>
          </p:contentPart>
        </mc:Choice>
        <mc:Fallback xmlns="">
          <p:pic>
            <p:nvPicPr>
              <p:cNvPr id="297" name="Ink 296">
                <a:extLst>
                  <a:ext uri="{FF2B5EF4-FFF2-40B4-BE49-F238E27FC236}">
                    <a16:creationId xmlns:a16="http://schemas.microsoft.com/office/drawing/2014/main" id="{E774EA81-857C-46FF-B3D3-3D05804CAAC4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7358520" y="4040800"/>
                <a:ext cx="11988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310" name="Ink 309">
                <a:extLst>
                  <a:ext uri="{FF2B5EF4-FFF2-40B4-BE49-F238E27FC236}">
                    <a16:creationId xmlns:a16="http://schemas.microsoft.com/office/drawing/2014/main" id="{DCEED3DB-3FF9-4C68-A3AB-794B5CB8169A}"/>
                  </a:ext>
                </a:extLst>
              </p14:cNvPr>
              <p14:cNvContentPartPr/>
              <p14:nvPr/>
            </p14:nvContentPartPr>
            <p14:xfrm>
              <a:off x="7632480" y="3682600"/>
              <a:ext cx="877680" cy="525240"/>
            </p14:xfrm>
          </p:contentPart>
        </mc:Choice>
        <mc:Fallback xmlns="">
          <p:pic>
            <p:nvPicPr>
              <p:cNvPr id="310" name="Ink 309">
                <a:extLst>
                  <a:ext uri="{FF2B5EF4-FFF2-40B4-BE49-F238E27FC236}">
                    <a16:creationId xmlns:a16="http://schemas.microsoft.com/office/drawing/2014/main" id="{DCEED3DB-3FF9-4C68-A3AB-794B5CB8169A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7623480" y="3673966"/>
                <a:ext cx="895320" cy="54286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270E6577-BE8C-486B-8A9A-85BCA63FD68A}"/>
                  </a:ext>
                </a:extLst>
              </p14:cNvPr>
              <p14:cNvContentPartPr/>
              <p14:nvPr/>
            </p14:nvContentPartPr>
            <p14:xfrm>
              <a:off x="476040" y="4145920"/>
              <a:ext cx="422640" cy="3096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270E6577-BE8C-486B-8A9A-85BCA63FD68A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467400" y="4137280"/>
                <a:ext cx="440280" cy="32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952BE801-DFD0-48C2-AA69-3976E0E56B97}"/>
                  </a:ext>
                </a:extLst>
              </p14:cNvPr>
              <p14:cNvContentPartPr/>
              <p14:nvPr/>
            </p14:nvContentPartPr>
            <p14:xfrm>
              <a:off x="1378920" y="4114960"/>
              <a:ext cx="186480" cy="583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952BE801-DFD0-48C2-AA69-3976E0E56B97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1370280" y="4105960"/>
                <a:ext cx="204120" cy="7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21DEE093-0B00-499F-B829-F6539B68BF57}"/>
                  </a:ext>
                </a:extLst>
              </p14:cNvPr>
              <p14:cNvContentPartPr/>
              <p14:nvPr/>
            </p14:nvContentPartPr>
            <p14:xfrm>
              <a:off x="1855560" y="4312960"/>
              <a:ext cx="199080" cy="176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21DEE093-0B00-499F-B829-F6539B68BF57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1846920" y="4303960"/>
                <a:ext cx="21672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D36CA5CA-6A1C-498A-8AE0-B360C2B60AC3}"/>
                  </a:ext>
                </a:extLst>
              </p14:cNvPr>
              <p14:cNvContentPartPr/>
              <p14:nvPr/>
            </p14:nvContentPartPr>
            <p14:xfrm>
              <a:off x="1896600" y="4379920"/>
              <a:ext cx="209880" cy="190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D36CA5CA-6A1C-498A-8AE0-B360C2B60AC3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1887600" y="4370920"/>
                <a:ext cx="227520" cy="3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78E6C99A-5D5D-4AC8-8E38-9BDC0B52F524}"/>
                  </a:ext>
                </a:extLst>
              </p14:cNvPr>
              <p14:cNvContentPartPr/>
              <p14:nvPr/>
            </p14:nvContentPartPr>
            <p14:xfrm>
              <a:off x="2338680" y="4270840"/>
              <a:ext cx="194400" cy="2304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78E6C99A-5D5D-4AC8-8E38-9BDC0B52F524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2330040" y="4262200"/>
                <a:ext cx="212040" cy="24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D0E7C44E-B601-492C-A795-0CDB18A0E189}"/>
                  </a:ext>
                </a:extLst>
              </p14:cNvPr>
              <p14:cNvContentPartPr/>
              <p14:nvPr/>
            </p14:nvContentPartPr>
            <p14:xfrm>
              <a:off x="2306640" y="4118560"/>
              <a:ext cx="276840" cy="842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D0E7C44E-B601-492C-A795-0CDB18A0E189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2298000" y="4109920"/>
                <a:ext cx="294480" cy="10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F194F79B-873F-4857-8378-09D93A8A983D}"/>
                  </a:ext>
                </a:extLst>
              </p14:cNvPr>
              <p14:cNvContentPartPr/>
              <p14:nvPr/>
            </p14:nvContentPartPr>
            <p14:xfrm>
              <a:off x="2331480" y="4066000"/>
              <a:ext cx="237600" cy="54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F194F79B-873F-4857-8378-09D93A8A983D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2322480" y="4057000"/>
                <a:ext cx="255240" cy="2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716D95D0-BFC5-427E-91EC-A63704286634}"/>
                  </a:ext>
                </a:extLst>
              </p14:cNvPr>
              <p14:cNvContentPartPr/>
              <p14:nvPr/>
            </p14:nvContentPartPr>
            <p14:xfrm>
              <a:off x="3389520" y="4525720"/>
              <a:ext cx="22320" cy="493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716D95D0-BFC5-427E-91EC-A63704286634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3380880" y="4516720"/>
                <a:ext cx="39960" cy="6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EE770704-7101-4046-AD81-DB5CFB2371C9}"/>
                  </a:ext>
                </a:extLst>
              </p14:cNvPr>
              <p14:cNvContentPartPr/>
              <p14:nvPr/>
            </p14:nvContentPartPr>
            <p14:xfrm>
              <a:off x="2903160" y="4065640"/>
              <a:ext cx="294840" cy="914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EE770704-7101-4046-AD81-DB5CFB2371C9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2894160" y="4057000"/>
                <a:ext cx="312480" cy="10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DBF86900-96C2-4D7F-A0D3-D30B472304CD}"/>
                  </a:ext>
                </a:extLst>
              </p14:cNvPr>
              <p14:cNvContentPartPr/>
              <p14:nvPr/>
            </p14:nvContentPartPr>
            <p14:xfrm>
              <a:off x="2690400" y="4218280"/>
              <a:ext cx="740880" cy="2772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DBF86900-96C2-4D7F-A0D3-D30B472304CD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2681756" y="4209640"/>
                <a:ext cx="758529" cy="29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5A208203-A9ED-411C-8CD1-51CE63C8E84D}"/>
                  </a:ext>
                </a:extLst>
              </p14:cNvPr>
              <p14:cNvContentPartPr/>
              <p14:nvPr/>
            </p14:nvContentPartPr>
            <p14:xfrm>
              <a:off x="1428600" y="4262920"/>
              <a:ext cx="225720" cy="3254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5A208203-A9ED-411C-8CD1-51CE63C8E84D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1419960" y="4254280"/>
                <a:ext cx="243360" cy="34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284" name="Ink 283">
                <a:extLst>
                  <a:ext uri="{FF2B5EF4-FFF2-40B4-BE49-F238E27FC236}">
                    <a16:creationId xmlns:a16="http://schemas.microsoft.com/office/drawing/2014/main" id="{6C74E3F6-8238-464D-B34C-984E51F42818}"/>
                  </a:ext>
                </a:extLst>
              </p14:cNvPr>
              <p14:cNvContentPartPr/>
              <p14:nvPr/>
            </p14:nvContentPartPr>
            <p14:xfrm>
              <a:off x="151680" y="4186240"/>
              <a:ext cx="8966160" cy="1064880"/>
            </p14:xfrm>
          </p:contentPart>
        </mc:Choice>
        <mc:Fallback xmlns="">
          <p:pic>
            <p:nvPicPr>
              <p:cNvPr id="284" name="Ink 283">
                <a:extLst>
                  <a:ext uri="{FF2B5EF4-FFF2-40B4-BE49-F238E27FC236}">
                    <a16:creationId xmlns:a16="http://schemas.microsoft.com/office/drawing/2014/main" id="{6C74E3F6-8238-464D-B34C-984E51F42818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142680" y="4177600"/>
                <a:ext cx="8983800" cy="10825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049970371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18" name="Ink 217">
                <a:extLst>
                  <a:ext uri="{FF2B5EF4-FFF2-40B4-BE49-F238E27FC236}">
                    <a16:creationId xmlns:a16="http://schemas.microsoft.com/office/drawing/2014/main" id="{3AB584A1-F497-48D4-8F02-FCAD7C8C9D2E}"/>
                  </a:ext>
                </a:extLst>
              </p14:cNvPr>
              <p14:cNvContentPartPr/>
              <p14:nvPr/>
            </p14:nvContentPartPr>
            <p14:xfrm>
              <a:off x="324480" y="200680"/>
              <a:ext cx="8430840" cy="3661200"/>
            </p14:xfrm>
          </p:contentPart>
        </mc:Choice>
        <mc:Fallback xmlns="">
          <p:pic>
            <p:nvPicPr>
              <p:cNvPr id="218" name="Ink 217">
                <a:extLst>
                  <a:ext uri="{FF2B5EF4-FFF2-40B4-BE49-F238E27FC236}">
                    <a16:creationId xmlns:a16="http://schemas.microsoft.com/office/drawing/2014/main" id="{3AB584A1-F497-48D4-8F02-FCAD7C8C9D2E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15840" y="191680"/>
                <a:ext cx="8448480" cy="367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E8B99FDA-7D00-431D-8131-A81563A9ABF7}"/>
                  </a:ext>
                </a:extLst>
              </p14:cNvPr>
              <p14:cNvContentPartPr/>
              <p14:nvPr/>
            </p14:nvContentPartPr>
            <p14:xfrm>
              <a:off x="1629480" y="1720960"/>
              <a:ext cx="582120" cy="6807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E8B99FDA-7D00-431D-8131-A81563A9ABF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620480" y="1711955"/>
                <a:ext cx="599760" cy="69840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EE6F9FAA-8B3B-47CD-8138-F8300C582E0E}"/>
                  </a:ext>
                </a:extLst>
              </p14:cNvPr>
              <p14:cNvContentPartPr/>
              <p14:nvPr/>
            </p14:nvContentPartPr>
            <p14:xfrm>
              <a:off x="584760" y="3475960"/>
              <a:ext cx="276480" cy="2959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EE6F9FAA-8B3B-47CD-8138-F8300C582E0E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75760" y="3466960"/>
                <a:ext cx="294120" cy="31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92" name="Ink 191">
                <a:extLst>
                  <a:ext uri="{FF2B5EF4-FFF2-40B4-BE49-F238E27FC236}">
                    <a16:creationId xmlns:a16="http://schemas.microsoft.com/office/drawing/2014/main" id="{3D5E0171-1EDC-42BC-930F-248343BD854E}"/>
                  </a:ext>
                </a:extLst>
              </p14:cNvPr>
              <p14:cNvContentPartPr/>
              <p14:nvPr/>
            </p14:nvContentPartPr>
            <p14:xfrm>
              <a:off x="3803880" y="2477680"/>
              <a:ext cx="36720" cy="265320"/>
            </p14:xfrm>
          </p:contentPart>
        </mc:Choice>
        <mc:Fallback xmlns="">
          <p:pic>
            <p:nvPicPr>
              <p:cNvPr id="192" name="Ink 191">
                <a:extLst>
                  <a:ext uri="{FF2B5EF4-FFF2-40B4-BE49-F238E27FC236}">
                    <a16:creationId xmlns:a16="http://schemas.microsoft.com/office/drawing/2014/main" id="{3D5E0171-1EDC-42BC-930F-248343BD854E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794880" y="2469040"/>
                <a:ext cx="54360" cy="28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93" name="Ink 192">
                <a:extLst>
                  <a:ext uri="{FF2B5EF4-FFF2-40B4-BE49-F238E27FC236}">
                    <a16:creationId xmlns:a16="http://schemas.microsoft.com/office/drawing/2014/main" id="{5DC0F029-7AFD-4DC3-B203-DD5932B25870}"/>
                  </a:ext>
                </a:extLst>
              </p14:cNvPr>
              <p14:cNvContentPartPr/>
              <p14:nvPr/>
            </p14:nvContentPartPr>
            <p14:xfrm>
              <a:off x="3746280" y="2463640"/>
              <a:ext cx="175320" cy="38520"/>
            </p14:xfrm>
          </p:contentPart>
        </mc:Choice>
        <mc:Fallback xmlns="">
          <p:pic>
            <p:nvPicPr>
              <p:cNvPr id="193" name="Ink 192">
                <a:extLst>
                  <a:ext uri="{FF2B5EF4-FFF2-40B4-BE49-F238E27FC236}">
                    <a16:creationId xmlns:a16="http://schemas.microsoft.com/office/drawing/2014/main" id="{5DC0F029-7AFD-4DC3-B203-DD5932B25870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737280" y="2454640"/>
                <a:ext cx="19296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94" name="Ink 193">
                <a:extLst>
                  <a:ext uri="{FF2B5EF4-FFF2-40B4-BE49-F238E27FC236}">
                    <a16:creationId xmlns:a16="http://schemas.microsoft.com/office/drawing/2014/main" id="{D5B2F62C-904B-4564-A0B0-8DBCC7525E26}"/>
                  </a:ext>
                </a:extLst>
              </p14:cNvPr>
              <p14:cNvContentPartPr/>
              <p14:nvPr/>
            </p14:nvContentPartPr>
            <p14:xfrm>
              <a:off x="3933840" y="2620960"/>
              <a:ext cx="230040" cy="94680"/>
            </p14:xfrm>
          </p:contentPart>
        </mc:Choice>
        <mc:Fallback xmlns="">
          <p:pic>
            <p:nvPicPr>
              <p:cNvPr id="194" name="Ink 193">
                <a:extLst>
                  <a:ext uri="{FF2B5EF4-FFF2-40B4-BE49-F238E27FC236}">
                    <a16:creationId xmlns:a16="http://schemas.microsoft.com/office/drawing/2014/main" id="{D5B2F62C-904B-4564-A0B0-8DBCC7525E26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924840" y="2611960"/>
                <a:ext cx="247680" cy="11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95" name="Ink 194">
                <a:extLst>
                  <a:ext uri="{FF2B5EF4-FFF2-40B4-BE49-F238E27FC236}">
                    <a16:creationId xmlns:a16="http://schemas.microsoft.com/office/drawing/2014/main" id="{74F77A63-DDEA-4102-94E3-28435395D458}"/>
                  </a:ext>
                </a:extLst>
              </p14:cNvPr>
              <p14:cNvContentPartPr/>
              <p14:nvPr/>
            </p14:nvContentPartPr>
            <p14:xfrm>
              <a:off x="4282680" y="2610160"/>
              <a:ext cx="90000" cy="100080"/>
            </p14:xfrm>
          </p:contentPart>
        </mc:Choice>
        <mc:Fallback xmlns="">
          <p:pic>
            <p:nvPicPr>
              <p:cNvPr id="195" name="Ink 194">
                <a:extLst>
                  <a:ext uri="{FF2B5EF4-FFF2-40B4-BE49-F238E27FC236}">
                    <a16:creationId xmlns:a16="http://schemas.microsoft.com/office/drawing/2014/main" id="{74F77A63-DDEA-4102-94E3-28435395D458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274040" y="2601520"/>
                <a:ext cx="107640" cy="11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96" name="Ink 195">
                <a:extLst>
                  <a:ext uri="{FF2B5EF4-FFF2-40B4-BE49-F238E27FC236}">
                    <a16:creationId xmlns:a16="http://schemas.microsoft.com/office/drawing/2014/main" id="{06FB22D9-1B7C-492A-96DB-5EDE4201AD0D}"/>
                  </a:ext>
                </a:extLst>
              </p14:cNvPr>
              <p14:cNvContentPartPr/>
              <p14:nvPr/>
            </p14:nvContentPartPr>
            <p14:xfrm>
              <a:off x="4659240" y="2623480"/>
              <a:ext cx="252360" cy="81720"/>
            </p14:xfrm>
          </p:contentPart>
        </mc:Choice>
        <mc:Fallback xmlns="">
          <p:pic>
            <p:nvPicPr>
              <p:cNvPr id="196" name="Ink 195">
                <a:extLst>
                  <a:ext uri="{FF2B5EF4-FFF2-40B4-BE49-F238E27FC236}">
                    <a16:creationId xmlns:a16="http://schemas.microsoft.com/office/drawing/2014/main" id="{06FB22D9-1B7C-492A-96DB-5EDE4201AD0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650240" y="2614840"/>
                <a:ext cx="270000" cy="9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97" name="Ink 196">
                <a:extLst>
                  <a:ext uri="{FF2B5EF4-FFF2-40B4-BE49-F238E27FC236}">
                    <a16:creationId xmlns:a16="http://schemas.microsoft.com/office/drawing/2014/main" id="{69914172-00B6-45D1-8B93-C6574086B5F5}"/>
                  </a:ext>
                </a:extLst>
              </p14:cNvPr>
              <p14:cNvContentPartPr/>
              <p14:nvPr/>
            </p14:nvContentPartPr>
            <p14:xfrm>
              <a:off x="4986480" y="2589640"/>
              <a:ext cx="363600" cy="339120"/>
            </p14:xfrm>
          </p:contentPart>
        </mc:Choice>
        <mc:Fallback xmlns="">
          <p:pic>
            <p:nvPicPr>
              <p:cNvPr id="197" name="Ink 196">
                <a:extLst>
                  <a:ext uri="{FF2B5EF4-FFF2-40B4-BE49-F238E27FC236}">
                    <a16:creationId xmlns:a16="http://schemas.microsoft.com/office/drawing/2014/main" id="{69914172-00B6-45D1-8B93-C6574086B5F5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977480" y="2580640"/>
                <a:ext cx="381240" cy="35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98" name="Ink 197">
                <a:extLst>
                  <a:ext uri="{FF2B5EF4-FFF2-40B4-BE49-F238E27FC236}">
                    <a16:creationId xmlns:a16="http://schemas.microsoft.com/office/drawing/2014/main" id="{16AFCEB7-A03B-429F-942D-2E00FB2BA818}"/>
                  </a:ext>
                </a:extLst>
              </p14:cNvPr>
              <p14:cNvContentPartPr/>
              <p14:nvPr/>
            </p14:nvContentPartPr>
            <p14:xfrm>
              <a:off x="5470680" y="2586760"/>
              <a:ext cx="72720" cy="176040"/>
            </p14:xfrm>
          </p:contentPart>
        </mc:Choice>
        <mc:Fallback xmlns="">
          <p:pic>
            <p:nvPicPr>
              <p:cNvPr id="198" name="Ink 197">
                <a:extLst>
                  <a:ext uri="{FF2B5EF4-FFF2-40B4-BE49-F238E27FC236}">
                    <a16:creationId xmlns:a16="http://schemas.microsoft.com/office/drawing/2014/main" id="{16AFCEB7-A03B-429F-942D-2E00FB2BA818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461680" y="2577760"/>
                <a:ext cx="90360" cy="19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99" name="Ink 198">
                <a:extLst>
                  <a:ext uri="{FF2B5EF4-FFF2-40B4-BE49-F238E27FC236}">
                    <a16:creationId xmlns:a16="http://schemas.microsoft.com/office/drawing/2014/main" id="{4C30EB74-A244-4EC9-A4D1-A2830F52B8B4}"/>
                  </a:ext>
                </a:extLst>
              </p14:cNvPr>
              <p14:cNvContentPartPr/>
              <p14:nvPr/>
            </p14:nvContentPartPr>
            <p14:xfrm>
              <a:off x="5812680" y="2488480"/>
              <a:ext cx="15480" cy="243000"/>
            </p14:xfrm>
          </p:contentPart>
        </mc:Choice>
        <mc:Fallback xmlns="">
          <p:pic>
            <p:nvPicPr>
              <p:cNvPr id="199" name="Ink 198">
                <a:extLst>
                  <a:ext uri="{FF2B5EF4-FFF2-40B4-BE49-F238E27FC236}">
                    <a16:creationId xmlns:a16="http://schemas.microsoft.com/office/drawing/2014/main" id="{4C30EB74-A244-4EC9-A4D1-A2830F52B8B4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803680" y="2479480"/>
                <a:ext cx="33120" cy="26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00" name="Ink 199">
                <a:extLst>
                  <a:ext uri="{FF2B5EF4-FFF2-40B4-BE49-F238E27FC236}">
                    <a16:creationId xmlns:a16="http://schemas.microsoft.com/office/drawing/2014/main" id="{30CBA924-F9A7-4E09-8FB4-3055843478CF}"/>
                  </a:ext>
                </a:extLst>
              </p14:cNvPr>
              <p14:cNvContentPartPr/>
              <p14:nvPr/>
            </p14:nvContentPartPr>
            <p14:xfrm>
              <a:off x="5734200" y="2605840"/>
              <a:ext cx="187920" cy="21960"/>
            </p14:xfrm>
          </p:contentPart>
        </mc:Choice>
        <mc:Fallback xmlns="">
          <p:pic>
            <p:nvPicPr>
              <p:cNvPr id="200" name="Ink 199">
                <a:extLst>
                  <a:ext uri="{FF2B5EF4-FFF2-40B4-BE49-F238E27FC236}">
                    <a16:creationId xmlns:a16="http://schemas.microsoft.com/office/drawing/2014/main" id="{30CBA924-F9A7-4E09-8FB4-3055843478CF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725560" y="2597200"/>
                <a:ext cx="205560" cy="3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01" name="Ink 200">
                <a:extLst>
                  <a:ext uri="{FF2B5EF4-FFF2-40B4-BE49-F238E27FC236}">
                    <a16:creationId xmlns:a16="http://schemas.microsoft.com/office/drawing/2014/main" id="{04354F87-8FDF-4C21-A02F-4FF350D70F78}"/>
                  </a:ext>
                </a:extLst>
              </p14:cNvPr>
              <p14:cNvContentPartPr/>
              <p14:nvPr/>
            </p14:nvContentPartPr>
            <p14:xfrm>
              <a:off x="5924640" y="2624920"/>
              <a:ext cx="103320" cy="111600"/>
            </p14:xfrm>
          </p:contentPart>
        </mc:Choice>
        <mc:Fallback xmlns="">
          <p:pic>
            <p:nvPicPr>
              <p:cNvPr id="201" name="Ink 200">
                <a:extLst>
                  <a:ext uri="{FF2B5EF4-FFF2-40B4-BE49-F238E27FC236}">
                    <a16:creationId xmlns:a16="http://schemas.microsoft.com/office/drawing/2014/main" id="{04354F87-8FDF-4C21-A02F-4FF350D70F78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916000" y="2615920"/>
                <a:ext cx="120960" cy="12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13" name="Ink 212">
                <a:extLst>
                  <a:ext uri="{FF2B5EF4-FFF2-40B4-BE49-F238E27FC236}">
                    <a16:creationId xmlns:a16="http://schemas.microsoft.com/office/drawing/2014/main" id="{9F80253D-67C2-44C6-AE56-5FD00F04E2D0}"/>
                  </a:ext>
                </a:extLst>
              </p14:cNvPr>
              <p14:cNvContentPartPr/>
              <p14:nvPr/>
            </p14:nvContentPartPr>
            <p14:xfrm>
              <a:off x="6228120" y="2426920"/>
              <a:ext cx="1456920" cy="514080"/>
            </p14:xfrm>
          </p:contentPart>
        </mc:Choice>
        <mc:Fallback xmlns="">
          <p:pic>
            <p:nvPicPr>
              <p:cNvPr id="213" name="Ink 212">
                <a:extLst>
                  <a:ext uri="{FF2B5EF4-FFF2-40B4-BE49-F238E27FC236}">
                    <a16:creationId xmlns:a16="http://schemas.microsoft.com/office/drawing/2014/main" id="{9F80253D-67C2-44C6-AE56-5FD00F04E2D0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219122" y="2417920"/>
                <a:ext cx="1474556" cy="53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23" name="Ink 222">
                <a:extLst>
                  <a:ext uri="{FF2B5EF4-FFF2-40B4-BE49-F238E27FC236}">
                    <a16:creationId xmlns:a16="http://schemas.microsoft.com/office/drawing/2014/main" id="{CD5090F8-FC6F-41C6-B92D-31001F01C788}"/>
                  </a:ext>
                </a:extLst>
              </p14:cNvPr>
              <p14:cNvContentPartPr/>
              <p14:nvPr/>
            </p14:nvContentPartPr>
            <p14:xfrm>
              <a:off x="8277960" y="2533480"/>
              <a:ext cx="360" cy="360"/>
            </p14:xfrm>
          </p:contentPart>
        </mc:Choice>
        <mc:Fallback xmlns="">
          <p:pic>
            <p:nvPicPr>
              <p:cNvPr id="223" name="Ink 222">
                <a:extLst>
                  <a:ext uri="{FF2B5EF4-FFF2-40B4-BE49-F238E27FC236}">
                    <a16:creationId xmlns:a16="http://schemas.microsoft.com/office/drawing/2014/main" id="{CD5090F8-FC6F-41C6-B92D-31001F01C78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8268960" y="2524480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25" name="Ink 224">
                <a:extLst>
                  <a:ext uri="{FF2B5EF4-FFF2-40B4-BE49-F238E27FC236}">
                    <a16:creationId xmlns:a16="http://schemas.microsoft.com/office/drawing/2014/main" id="{8326785B-2E17-464D-B78F-613CF9EEAE7A}"/>
                  </a:ext>
                </a:extLst>
              </p14:cNvPr>
              <p14:cNvContentPartPr/>
              <p14:nvPr/>
            </p14:nvContentPartPr>
            <p14:xfrm>
              <a:off x="8649480" y="2639320"/>
              <a:ext cx="7200" cy="74520"/>
            </p14:xfrm>
          </p:contentPart>
        </mc:Choice>
        <mc:Fallback xmlns="">
          <p:pic>
            <p:nvPicPr>
              <p:cNvPr id="225" name="Ink 224">
                <a:extLst>
                  <a:ext uri="{FF2B5EF4-FFF2-40B4-BE49-F238E27FC236}">
                    <a16:creationId xmlns:a16="http://schemas.microsoft.com/office/drawing/2014/main" id="{8326785B-2E17-464D-B78F-613CF9EEAE7A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8640840" y="2630680"/>
                <a:ext cx="24840" cy="9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26" name="Ink 225">
                <a:extLst>
                  <a:ext uri="{FF2B5EF4-FFF2-40B4-BE49-F238E27FC236}">
                    <a16:creationId xmlns:a16="http://schemas.microsoft.com/office/drawing/2014/main" id="{CA158B1E-2245-410D-B7C8-7229F823A8AD}"/>
                  </a:ext>
                </a:extLst>
              </p14:cNvPr>
              <p14:cNvContentPartPr/>
              <p14:nvPr/>
            </p14:nvContentPartPr>
            <p14:xfrm>
              <a:off x="8687280" y="2506840"/>
              <a:ext cx="360" cy="360"/>
            </p14:xfrm>
          </p:contentPart>
        </mc:Choice>
        <mc:Fallback xmlns="">
          <p:pic>
            <p:nvPicPr>
              <p:cNvPr id="226" name="Ink 225">
                <a:extLst>
                  <a:ext uri="{FF2B5EF4-FFF2-40B4-BE49-F238E27FC236}">
                    <a16:creationId xmlns:a16="http://schemas.microsoft.com/office/drawing/2014/main" id="{CA158B1E-2245-410D-B7C8-7229F823A8AD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8678640" y="2498200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227" name="Ink 226">
                <a:extLst>
                  <a:ext uri="{FF2B5EF4-FFF2-40B4-BE49-F238E27FC236}">
                    <a16:creationId xmlns:a16="http://schemas.microsoft.com/office/drawing/2014/main" id="{DA4A2DBA-C04E-438C-90A9-3FE88C02CC5F}"/>
                  </a:ext>
                </a:extLst>
              </p14:cNvPr>
              <p14:cNvContentPartPr/>
              <p14:nvPr/>
            </p14:nvContentPartPr>
            <p14:xfrm>
              <a:off x="8740560" y="2579920"/>
              <a:ext cx="198000" cy="142200"/>
            </p14:xfrm>
          </p:contentPart>
        </mc:Choice>
        <mc:Fallback xmlns="">
          <p:pic>
            <p:nvPicPr>
              <p:cNvPr id="227" name="Ink 226">
                <a:extLst>
                  <a:ext uri="{FF2B5EF4-FFF2-40B4-BE49-F238E27FC236}">
                    <a16:creationId xmlns:a16="http://schemas.microsoft.com/office/drawing/2014/main" id="{DA4A2DBA-C04E-438C-90A9-3FE88C02CC5F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8731560" y="2570920"/>
                <a:ext cx="215640" cy="15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228" name="Ink 227">
                <a:extLst>
                  <a:ext uri="{FF2B5EF4-FFF2-40B4-BE49-F238E27FC236}">
                    <a16:creationId xmlns:a16="http://schemas.microsoft.com/office/drawing/2014/main" id="{766B3EAD-5956-4B98-8239-55397C733871}"/>
                  </a:ext>
                </a:extLst>
              </p14:cNvPr>
              <p14:cNvContentPartPr/>
              <p14:nvPr/>
            </p14:nvContentPartPr>
            <p14:xfrm>
              <a:off x="3653040" y="2968360"/>
              <a:ext cx="221760" cy="266040"/>
            </p14:xfrm>
          </p:contentPart>
        </mc:Choice>
        <mc:Fallback xmlns="">
          <p:pic>
            <p:nvPicPr>
              <p:cNvPr id="228" name="Ink 227">
                <a:extLst>
                  <a:ext uri="{FF2B5EF4-FFF2-40B4-BE49-F238E27FC236}">
                    <a16:creationId xmlns:a16="http://schemas.microsoft.com/office/drawing/2014/main" id="{766B3EAD-5956-4B98-8239-55397C733871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3644040" y="2959360"/>
                <a:ext cx="239400" cy="28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232" name="Ink 231">
                <a:extLst>
                  <a:ext uri="{FF2B5EF4-FFF2-40B4-BE49-F238E27FC236}">
                    <a16:creationId xmlns:a16="http://schemas.microsoft.com/office/drawing/2014/main" id="{59508F06-1ED2-47E6-A9AC-6A7B09844EF1}"/>
                  </a:ext>
                </a:extLst>
              </p14:cNvPr>
              <p14:cNvContentPartPr/>
              <p14:nvPr/>
            </p14:nvContentPartPr>
            <p14:xfrm>
              <a:off x="4303560" y="2969440"/>
              <a:ext cx="324360" cy="268200"/>
            </p14:xfrm>
          </p:contentPart>
        </mc:Choice>
        <mc:Fallback xmlns="">
          <p:pic>
            <p:nvPicPr>
              <p:cNvPr id="232" name="Ink 231">
                <a:extLst>
                  <a:ext uri="{FF2B5EF4-FFF2-40B4-BE49-F238E27FC236}">
                    <a16:creationId xmlns:a16="http://schemas.microsoft.com/office/drawing/2014/main" id="{59508F06-1ED2-47E6-A9AC-6A7B09844EF1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4294560" y="2960800"/>
                <a:ext cx="342000" cy="28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234" name="Ink 233">
                <a:extLst>
                  <a:ext uri="{FF2B5EF4-FFF2-40B4-BE49-F238E27FC236}">
                    <a16:creationId xmlns:a16="http://schemas.microsoft.com/office/drawing/2014/main" id="{2C31958C-0487-4C6E-95B0-FD71A38A59AE}"/>
                  </a:ext>
                </a:extLst>
              </p14:cNvPr>
              <p14:cNvContentPartPr/>
              <p14:nvPr/>
            </p14:nvContentPartPr>
            <p14:xfrm>
              <a:off x="7912560" y="2582440"/>
              <a:ext cx="629640" cy="355680"/>
            </p14:xfrm>
          </p:contentPart>
        </mc:Choice>
        <mc:Fallback xmlns="">
          <p:pic>
            <p:nvPicPr>
              <p:cNvPr id="234" name="Ink 233">
                <a:extLst>
                  <a:ext uri="{FF2B5EF4-FFF2-40B4-BE49-F238E27FC236}">
                    <a16:creationId xmlns:a16="http://schemas.microsoft.com/office/drawing/2014/main" id="{2C31958C-0487-4C6E-95B0-FD71A38A59AE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7903915" y="2573800"/>
                <a:ext cx="647290" cy="37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242" name="Ink 241">
                <a:extLst>
                  <a:ext uri="{FF2B5EF4-FFF2-40B4-BE49-F238E27FC236}">
                    <a16:creationId xmlns:a16="http://schemas.microsoft.com/office/drawing/2014/main" id="{CCA4EE06-1A5C-4E39-929F-4D8A157587D4}"/>
                  </a:ext>
                </a:extLst>
              </p14:cNvPr>
              <p14:cNvContentPartPr/>
              <p14:nvPr/>
            </p14:nvContentPartPr>
            <p14:xfrm>
              <a:off x="6185280" y="3107320"/>
              <a:ext cx="43200" cy="112320"/>
            </p14:xfrm>
          </p:contentPart>
        </mc:Choice>
        <mc:Fallback xmlns="">
          <p:pic>
            <p:nvPicPr>
              <p:cNvPr id="242" name="Ink 241">
                <a:extLst>
                  <a:ext uri="{FF2B5EF4-FFF2-40B4-BE49-F238E27FC236}">
                    <a16:creationId xmlns:a16="http://schemas.microsoft.com/office/drawing/2014/main" id="{CCA4EE06-1A5C-4E39-929F-4D8A157587D4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6176280" y="3098680"/>
                <a:ext cx="60840" cy="12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243" name="Ink 242">
                <a:extLst>
                  <a:ext uri="{FF2B5EF4-FFF2-40B4-BE49-F238E27FC236}">
                    <a16:creationId xmlns:a16="http://schemas.microsoft.com/office/drawing/2014/main" id="{EA974669-51D7-4410-8AFC-9E66562D4924}"/>
                  </a:ext>
                </a:extLst>
              </p14:cNvPr>
              <p14:cNvContentPartPr/>
              <p14:nvPr/>
            </p14:nvContentPartPr>
            <p14:xfrm>
              <a:off x="6201480" y="3006520"/>
              <a:ext cx="30240" cy="8640"/>
            </p14:xfrm>
          </p:contentPart>
        </mc:Choice>
        <mc:Fallback xmlns="">
          <p:pic>
            <p:nvPicPr>
              <p:cNvPr id="243" name="Ink 242">
                <a:extLst>
                  <a:ext uri="{FF2B5EF4-FFF2-40B4-BE49-F238E27FC236}">
                    <a16:creationId xmlns:a16="http://schemas.microsoft.com/office/drawing/2014/main" id="{EA974669-51D7-4410-8AFC-9E66562D4924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6192840" y="2997520"/>
                <a:ext cx="47880" cy="2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244" name="Ink 243">
                <a:extLst>
                  <a:ext uri="{FF2B5EF4-FFF2-40B4-BE49-F238E27FC236}">
                    <a16:creationId xmlns:a16="http://schemas.microsoft.com/office/drawing/2014/main" id="{5E6E8189-427C-414F-8436-02443A274A59}"/>
                  </a:ext>
                </a:extLst>
              </p14:cNvPr>
              <p14:cNvContentPartPr/>
              <p14:nvPr/>
            </p14:nvContentPartPr>
            <p14:xfrm>
              <a:off x="6443760" y="3058360"/>
              <a:ext cx="23760" cy="23040"/>
            </p14:xfrm>
          </p:contentPart>
        </mc:Choice>
        <mc:Fallback xmlns="">
          <p:pic>
            <p:nvPicPr>
              <p:cNvPr id="244" name="Ink 243">
                <a:extLst>
                  <a:ext uri="{FF2B5EF4-FFF2-40B4-BE49-F238E27FC236}">
                    <a16:creationId xmlns:a16="http://schemas.microsoft.com/office/drawing/2014/main" id="{5E6E8189-427C-414F-8436-02443A274A59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6435120" y="3049360"/>
                <a:ext cx="4140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245" name="Ink 244">
                <a:extLst>
                  <a:ext uri="{FF2B5EF4-FFF2-40B4-BE49-F238E27FC236}">
                    <a16:creationId xmlns:a16="http://schemas.microsoft.com/office/drawing/2014/main" id="{1F3DA777-B677-4F82-B85A-F157A4176A9C}"/>
                  </a:ext>
                </a:extLst>
              </p14:cNvPr>
              <p14:cNvContentPartPr/>
              <p14:nvPr/>
            </p14:nvContentPartPr>
            <p14:xfrm>
              <a:off x="6444120" y="3169600"/>
              <a:ext cx="24120" cy="24120"/>
            </p14:xfrm>
          </p:contentPart>
        </mc:Choice>
        <mc:Fallback xmlns="">
          <p:pic>
            <p:nvPicPr>
              <p:cNvPr id="245" name="Ink 244">
                <a:extLst>
                  <a:ext uri="{FF2B5EF4-FFF2-40B4-BE49-F238E27FC236}">
                    <a16:creationId xmlns:a16="http://schemas.microsoft.com/office/drawing/2014/main" id="{1F3DA777-B677-4F82-B85A-F157A4176A9C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6435480" y="3160960"/>
                <a:ext cx="41760" cy="4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246" name="Ink 245">
                <a:extLst>
                  <a:ext uri="{FF2B5EF4-FFF2-40B4-BE49-F238E27FC236}">
                    <a16:creationId xmlns:a16="http://schemas.microsoft.com/office/drawing/2014/main" id="{A200270C-E2DC-4B2F-B999-255D1C63A67C}"/>
                  </a:ext>
                </a:extLst>
              </p14:cNvPr>
              <p14:cNvContentPartPr/>
              <p14:nvPr/>
            </p14:nvContentPartPr>
            <p14:xfrm>
              <a:off x="5491920" y="2957560"/>
              <a:ext cx="494640" cy="268200"/>
            </p14:xfrm>
          </p:contentPart>
        </mc:Choice>
        <mc:Fallback xmlns="">
          <p:pic>
            <p:nvPicPr>
              <p:cNvPr id="246" name="Ink 245">
                <a:extLst>
                  <a:ext uri="{FF2B5EF4-FFF2-40B4-BE49-F238E27FC236}">
                    <a16:creationId xmlns:a16="http://schemas.microsoft.com/office/drawing/2014/main" id="{A200270C-E2DC-4B2F-B999-255D1C63A67C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5482920" y="2948920"/>
                <a:ext cx="512280" cy="28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247" name="Ink 246">
                <a:extLst>
                  <a:ext uri="{FF2B5EF4-FFF2-40B4-BE49-F238E27FC236}">
                    <a16:creationId xmlns:a16="http://schemas.microsoft.com/office/drawing/2014/main" id="{BFEEE890-7E5A-4836-B25B-5E80043E9E14}"/>
                  </a:ext>
                </a:extLst>
              </p14:cNvPr>
              <p14:cNvContentPartPr/>
              <p14:nvPr/>
            </p14:nvContentPartPr>
            <p14:xfrm>
              <a:off x="4996200" y="3077440"/>
              <a:ext cx="403200" cy="265680"/>
            </p14:xfrm>
          </p:contentPart>
        </mc:Choice>
        <mc:Fallback xmlns="">
          <p:pic>
            <p:nvPicPr>
              <p:cNvPr id="247" name="Ink 246">
                <a:extLst>
                  <a:ext uri="{FF2B5EF4-FFF2-40B4-BE49-F238E27FC236}">
                    <a16:creationId xmlns:a16="http://schemas.microsoft.com/office/drawing/2014/main" id="{BFEEE890-7E5A-4836-B25B-5E80043E9E14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4987200" y="3068440"/>
                <a:ext cx="420840" cy="28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251" name="Ink 250">
                <a:extLst>
                  <a:ext uri="{FF2B5EF4-FFF2-40B4-BE49-F238E27FC236}">
                    <a16:creationId xmlns:a16="http://schemas.microsoft.com/office/drawing/2014/main" id="{93083B61-F338-4FD8-9710-AF0A29865D1F}"/>
                  </a:ext>
                </a:extLst>
              </p14:cNvPr>
              <p14:cNvContentPartPr/>
              <p14:nvPr/>
            </p14:nvContentPartPr>
            <p14:xfrm>
              <a:off x="3568080" y="3413680"/>
              <a:ext cx="270000" cy="243000"/>
            </p14:xfrm>
          </p:contentPart>
        </mc:Choice>
        <mc:Fallback xmlns="">
          <p:pic>
            <p:nvPicPr>
              <p:cNvPr id="251" name="Ink 250">
                <a:extLst>
                  <a:ext uri="{FF2B5EF4-FFF2-40B4-BE49-F238E27FC236}">
                    <a16:creationId xmlns:a16="http://schemas.microsoft.com/office/drawing/2014/main" id="{93083B61-F338-4FD8-9710-AF0A29865D1F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3559080" y="3404680"/>
                <a:ext cx="287640" cy="26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261" name="Ink 260">
                <a:extLst>
                  <a:ext uri="{FF2B5EF4-FFF2-40B4-BE49-F238E27FC236}">
                    <a16:creationId xmlns:a16="http://schemas.microsoft.com/office/drawing/2014/main" id="{B5BBDF1D-535C-49DB-92D2-3B09BEB9D650}"/>
                  </a:ext>
                </a:extLst>
              </p14:cNvPr>
              <p14:cNvContentPartPr/>
              <p14:nvPr/>
            </p14:nvContentPartPr>
            <p14:xfrm>
              <a:off x="4998000" y="3402880"/>
              <a:ext cx="678600" cy="270720"/>
            </p14:xfrm>
          </p:contentPart>
        </mc:Choice>
        <mc:Fallback xmlns="">
          <p:pic>
            <p:nvPicPr>
              <p:cNvPr id="261" name="Ink 260">
                <a:extLst>
                  <a:ext uri="{FF2B5EF4-FFF2-40B4-BE49-F238E27FC236}">
                    <a16:creationId xmlns:a16="http://schemas.microsoft.com/office/drawing/2014/main" id="{B5BBDF1D-535C-49DB-92D2-3B09BEB9D650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4989360" y="3394240"/>
                <a:ext cx="696240" cy="28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262" name="Ink 261">
                <a:extLst>
                  <a:ext uri="{FF2B5EF4-FFF2-40B4-BE49-F238E27FC236}">
                    <a16:creationId xmlns:a16="http://schemas.microsoft.com/office/drawing/2014/main" id="{D2E267C8-7C44-4993-921E-5D6867B0FE84}"/>
                  </a:ext>
                </a:extLst>
              </p14:cNvPr>
              <p14:cNvContentPartPr/>
              <p14:nvPr/>
            </p14:nvContentPartPr>
            <p14:xfrm>
              <a:off x="4143720" y="3458680"/>
              <a:ext cx="761040" cy="216360"/>
            </p14:xfrm>
          </p:contentPart>
        </mc:Choice>
        <mc:Fallback xmlns="">
          <p:pic>
            <p:nvPicPr>
              <p:cNvPr id="262" name="Ink 261">
                <a:extLst>
                  <a:ext uri="{FF2B5EF4-FFF2-40B4-BE49-F238E27FC236}">
                    <a16:creationId xmlns:a16="http://schemas.microsoft.com/office/drawing/2014/main" id="{D2E267C8-7C44-4993-921E-5D6867B0FE84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4135084" y="3449680"/>
                <a:ext cx="778672" cy="23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266" name="Ink 265">
                <a:extLst>
                  <a:ext uri="{FF2B5EF4-FFF2-40B4-BE49-F238E27FC236}">
                    <a16:creationId xmlns:a16="http://schemas.microsoft.com/office/drawing/2014/main" id="{92CE6F93-D997-4D85-994D-3E8482F96625}"/>
                  </a:ext>
                </a:extLst>
              </p14:cNvPr>
              <p14:cNvContentPartPr/>
              <p14:nvPr/>
            </p14:nvContentPartPr>
            <p14:xfrm>
              <a:off x="6784680" y="3465520"/>
              <a:ext cx="139680" cy="328320"/>
            </p14:xfrm>
          </p:contentPart>
        </mc:Choice>
        <mc:Fallback xmlns="">
          <p:pic>
            <p:nvPicPr>
              <p:cNvPr id="266" name="Ink 265">
                <a:extLst>
                  <a:ext uri="{FF2B5EF4-FFF2-40B4-BE49-F238E27FC236}">
                    <a16:creationId xmlns:a16="http://schemas.microsoft.com/office/drawing/2014/main" id="{92CE6F93-D997-4D85-994D-3E8482F96625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6776040" y="3456880"/>
                <a:ext cx="157320" cy="34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267" name="Ink 266">
                <a:extLst>
                  <a:ext uri="{FF2B5EF4-FFF2-40B4-BE49-F238E27FC236}">
                    <a16:creationId xmlns:a16="http://schemas.microsoft.com/office/drawing/2014/main" id="{86E3BE12-38F5-40F6-80BC-9672D9E416DE}"/>
                  </a:ext>
                </a:extLst>
              </p14:cNvPr>
              <p14:cNvContentPartPr/>
              <p14:nvPr/>
            </p14:nvContentPartPr>
            <p14:xfrm>
              <a:off x="5927520" y="3317560"/>
              <a:ext cx="768960" cy="282240"/>
            </p14:xfrm>
          </p:contentPart>
        </mc:Choice>
        <mc:Fallback xmlns="">
          <p:pic>
            <p:nvPicPr>
              <p:cNvPr id="267" name="Ink 266">
                <a:extLst>
                  <a:ext uri="{FF2B5EF4-FFF2-40B4-BE49-F238E27FC236}">
                    <a16:creationId xmlns:a16="http://schemas.microsoft.com/office/drawing/2014/main" id="{86E3BE12-38F5-40F6-80BC-9672D9E416DE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5918876" y="3308560"/>
                <a:ext cx="786608" cy="29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271" name="Ink 270">
                <a:extLst>
                  <a:ext uri="{FF2B5EF4-FFF2-40B4-BE49-F238E27FC236}">
                    <a16:creationId xmlns:a16="http://schemas.microsoft.com/office/drawing/2014/main" id="{EBFDFC90-5AB3-46F1-A5A9-7862ADC2C7A7}"/>
                  </a:ext>
                </a:extLst>
              </p14:cNvPr>
              <p14:cNvContentPartPr/>
              <p14:nvPr/>
            </p14:nvContentPartPr>
            <p14:xfrm>
              <a:off x="7213440" y="3242680"/>
              <a:ext cx="189360" cy="114480"/>
            </p14:xfrm>
          </p:contentPart>
        </mc:Choice>
        <mc:Fallback xmlns="">
          <p:pic>
            <p:nvPicPr>
              <p:cNvPr id="271" name="Ink 270">
                <a:extLst>
                  <a:ext uri="{FF2B5EF4-FFF2-40B4-BE49-F238E27FC236}">
                    <a16:creationId xmlns:a16="http://schemas.microsoft.com/office/drawing/2014/main" id="{EBFDFC90-5AB3-46F1-A5A9-7862ADC2C7A7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7204440" y="3233680"/>
                <a:ext cx="207000" cy="13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272" name="Ink 271">
                <a:extLst>
                  <a:ext uri="{FF2B5EF4-FFF2-40B4-BE49-F238E27FC236}">
                    <a16:creationId xmlns:a16="http://schemas.microsoft.com/office/drawing/2014/main" id="{5FB7BD2C-868B-44BB-BD24-BD009B2CECA3}"/>
                  </a:ext>
                </a:extLst>
              </p14:cNvPr>
              <p14:cNvContentPartPr/>
              <p14:nvPr/>
            </p14:nvContentPartPr>
            <p14:xfrm>
              <a:off x="7252680" y="3425560"/>
              <a:ext cx="263520" cy="254520"/>
            </p14:xfrm>
          </p:contentPart>
        </mc:Choice>
        <mc:Fallback xmlns="">
          <p:pic>
            <p:nvPicPr>
              <p:cNvPr id="272" name="Ink 271">
                <a:extLst>
                  <a:ext uri="{FF2B5EF4-FFF2-40B4-BE49-F238E27FC236}">
                    <a16:creationId xmlns:a16="http://schemas.microsoft.com/office/drawing/2014/main" id="{5FB7BD2C-868B-44BB-BD24-BD009B2CECA3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7244040" y="3416920"/>
                <a:ext cx="281160" cy="27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273" name="Ink 272">
                <a:extLst>
                  <a:ext uri="{FF2B5EF4-FFF2-40B4-BE49-F238E27FC236}">
                    <a16:creationId xmlns:a16="http://schemas.microsoft.com/office/drawing/2014/main" id="{C74D66AA-81AC-4CEC-80AC-0B4A88C4B236}"/>
                  </a:ext>
                </a:extLst>
              </p14:cNvPr>
              <p14:cNvContentPartPr/>
              <p14:nvPr/>
            </p14:nvContentPartPr>
            <p14:xfrm>
              <a:off x="3542880" y="3815440"/>
              <a:ext cx="254880" cy="259920"/>
            </p14:xfrm>
          </p:contentPart>
        </mc:Choice>
        <mc:Fallback xmlns="">
          <p:pic>
            <p:nvPicPr>
              <p:cNvPr id="273" name="Ink 272">
                <a:extLst>
                  <a:ext uri="{FF2B5EF4-FFF2-40B4-BE49-F238E27FC236}">
                    <a16:creationId xmlns:a16="http://schemas.microsoft.com/office/drawing/2014/main" id="{C74D66AA-81AC-4CEC-80AC-0B4A88C4B236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3534240" y="3806440"/>
                <a:ext cx="272520" cy="27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282" name="Ink 281">
                <a:extLst>
                  <a:ext uri="{FF2B5EF4-FFF2-40B4-BE49-F238E27FC236}">
                    <a16:creationId xmlns:a16="http://schemas.microsoft.com/office/drawing/2014/main" id="{3F23D728-7A86-46FA-A109-98292B175249}"/>
                  </a:ext>
                </a:extLst>
              </p14:cNvPr>
              <p14:cNvContentPartPr/>
              <p14:nvPr/>
            </p14:nvContentPartPr>
            <p14:xfrm>
              <a:off x="5091960" y="3799600"/>
              <a:ext cx="351720" cy="269280"/>
            </p14:xfrm>
          </p:contentPart>
        </mc:Choice>
        <mc:Fallback xmlns="">
          <p:pic>
            <p:nvPicPr>
              <p:cNvPr id="282" name="Ink 281">
                <a:extLst>
                  <a:ext uri="{FF2B5EF4-FFF2-40B4-BE49-F238E27FC236}">
                    <a16:creationId xmlns:a16="http://schemas.microsoft.com/office/drawing/2014/main" id="{3F23D728-7A86-46FA-A109-98292B175249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5083320" y="3790600"/>
                <a:ext cx="369360" cy="28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283" name="Ink 282">
                <a:extLst>
                  <a:ext uri="{FF2B5EF4-FFF2-40B4-BE49-F238E27FC236}">
                    <a16:creationId xmlns:a16="http://schemas.microsoft.com/office/drawing/2014/main" id="{30E4D96D-9CD8-43A8-83F5-B0D86790D51F}"/>
                  </a:ext>
                </a:extLst>
              </p14:cNvPr>
              <p14:cNvContentPartPr/>
              <p14:nvPr/>
            </p14:nvContentPartPr>
            <p14:xfrm>
              <a:off x="4153440" y="3828760"/>
              <a:ext cx="752400" cy="333000"/>
            </p14:xfrm>
          </p:contentPart>
        </mc:Choice>
        <mc:Fallback xmlns="">
          <p:pic>
            <p:nvPicPr>
              <p:cNvPr id="283" name="Ink 282">
                <a:extLst>
                  <a:ext uri="{FF2B5EF4-FFF2-40B4-BE49-F238E27FC236}">
                    <a16:creationId xmlns:a16="http://schemas.microsoft.com/office/drawing/2014/main" id="{30E4D96D-9CD8-43A8-83F5-B0D86790D51F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4144440" y="3820120"/>
                <a:ext cx="770040" cy="35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294" name="Ink 293">
                <a:extLst>
                  <a:ext uri="{FF2B5EF4-FFF2-40B4-BE49-F238E27FC236}">
                    <a16:creationId xmlns:a16="http://schemas.microsoft.com/office/drawing/2014/main" id="{C608C50D-3A6A-49C4-87FA-D43952A8C96F}"/>
                  </a:ext>
                </a:extLst>
              </p14:cNvPr>
              <p14:cNvContentPartPr/>
              <p14:nvPr/>
            </p14:nvContentPartPr>
            <p14:xfrm>
              <a:off x="6387240" y="3873400"/>
              <a:ext cx="865440" cy="419760"/>
            </p14:xfrm>
          </p:contentPart>
        </mc:Choice>
        <mc:Fallback xmlns="">
          <p:pic>
            <p:nvPicPr>
              <p:cNvPr id="294" name="Ink 293">
                <a:extLst>
                  <a:ext uri="{FF2B5EF4-FFF2-40B4-BE49-F238E27FC236}">
                    <a16:creationId xmlns:a16="http://schemas.microsoft.com/office/drawing/2014/main" id="{C608C50D-3A6A-49C4-87FA-D43952A8C96F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6378596" y="3864753"/>
                <a:ext cx="883087" cy="43741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295" name="Ink 294">
                <a:extLst>
                  <a:ext uri="{FF2B5EF4-FFF2-40B4-BE49-F238E27FC236}">
                    <a16:creationId xmlns:a16="http://schemas.microsoft.com/office/drawing/2014/main" id="{402AF564-1A09-45B7-8539-E3CA24EE126A}"/>
                  </a:ext>
                </a:extLst>
              </p14:cNvPr>
              <p14:cNvContentPartPr/>
              <p14:nvPr/>
            </p14:nvContentPartPr>
            <p14:xfrm>
              <a:off x="5770560" y="3917680"/>
              <a:ext cx="420120" cy="214560"/>
            </p14:xfrm>
          </p:contentPart>
        </mc:Choice>
        <mc:Fallback xmlns="">
          <p:pic>
            <p:nvPicPr>
              <p:cNvPr id="295" name="Ink 294">
                <a:extLst>
                  <a:ext uri="{FF2B5EF4-FFF2-40B4-BE49-F238E27FC236}">
                    <a16:creationId xmlns:a16="http://schemas.microsoft.com/office/drawing/2014/main" id="{402AF564-1A09-45B7-8539-E3CA24EE126A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5761920" y="3909025"/>
                <a:ext cx="437760" cy="23223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296" name="Ink 295">
                <a:extLst>
                  <a:ext uri="{FF2B5EF4-FFF2-40B4-BE49-F238E27FC236}">
                    <a16:creationId xmlns:a16="http://schemas.microsoft.com/office/drawing/2014/main" id="{9AF2FCF4-FA0E-43FC-A8C6-AB7BA118CBF3}"/>
                  </a:ext>
                </a:extLst>
              </p14:cNvPr>
              <p14:cNvContentPartPr/>
              <p14:nvPr/>
            </p14:nvContentPartPr>
            <p14:xfrm>
              <a:off x="7358880" y="3977800"/>
              <a:ext cx="118800" cy="8640"/>
            </p14:xfrm>
          </p:contentPart>
        </mc:Choice>
        <mc:Fallback xmlns="">
          <p:pic>
            <p:nvPicPr>
              <p:cNvPr id="296" name="Ink 295">
                <a:extLst>
                  <a:ext uri="{FF2B5EF4-FFF2-40B4-BE49-F238E27FC236}">
                    <a16:creationId xmlns:a16="http://schemas.microsoft.com/office/drawing/2014/main" id="{9AF2FCF4-FA0E-43FC-A8C6-AB7BA118CBF3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7350240" y="3969160"/>
                <a:ext cx="136440" cy="2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297" name="Ink 296">
                <a:extLst>
                  <a:ext uri="{FF2B5EF4-FFF2-40B4-BE49-F238E27FC236}">
                    <a16:creationId xmlns:a16="http://schemas.microsoft.com/office/drawing/2014/main" id="{E774EA81-857C-46FF-B3D3-3D05804CAAC4}"/>
                  </a:ext>
                </a:extLst>
              </p14:cNvPr>
              <p14:cNvContentPartPr/>
              <p14:nvPr/>
            </p14:nvContentPartPr>
            <p14:xfrm>
              <a:off x="7367160" y="4049800"/>
              <a:ext cx="102240" cy="9720"/>
            </p14:xfrm>
          </p:contentPart>
        </mc:Choice>
        <mc:Fallback xmlns="">
          <p:pic>
            <p:nvPicPr>
              <p:cNvPr id="297" name="Ink 296">
                <a:extLst>
                  <a:ext uri="{FF2B5EF4-FFF2-40B4-BE49-F238E27FC236}">
                    <a16:creationId xmlns:a16="http://schemas.microsoft.com/office/drawing/2014/main" id="{E774EA81-857C-46FF-B3D3-3D05804CAAC4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7358520" y="4040800"/>
                <a:ext cx="11988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310" name="Ink 309">
                <a:extLst>
                  <a:ext uri="{FF2B5EF4-FFF2-40B4-BE49-F238E27FC236}">
                    <a16:creationId xmlns:a16="http://schemas.microsoft.com/office/drawing/2014/main" id="{DCEED3DB-3FF9-4C68-A3AB-794B5CB8169A}"/>
                  </a:ext>
                </a:extLst>
              </p14:cNvPr>
              <p14:cNvContentPartPr/>
              <p14:nvPr/>
            </p14:nvContentPartPr>
            <p14:xfrm>
              <a:off x="7632480" y="3682600"/>
              <a:ext cx="877680" cy="525240"/>
            </p14:xfrm>
          </p:contentPart>
        </mc:Choice>
        <mc:Fallback xmlns="">
          <p:pic>
            <p:nvPicPr>
              <p:cNvPr id="310" name="Ink 309">
                <a:extLst>
                  <a:ext uri="{FF2B5EF4-FFF2-40B4-BE49-F238E27FC236}">
                    <a16:creationId xmlns:a16="http://schemas.microsoft.com/office/drawing/2014/main" id="{DCEED3DB-3FF9-4C68-A3AB-794B5CB8169A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7623480" y="3673966"/>
                <a:ext cx="895320" cy="54286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270E6577-BE8C-486B-8A9A-85BCA63FD68A}"/>
                  </a:ext>
                </a:extLst>
              </p14:cNvPr>
              <p14:cNvContentPartPr/>
              <p14:nvPr/>
            </p14:nvContentPartPr>
            <p14:xfrm>
              <a:off x="476040" y="4145920"/>
              <a:ext cx="422640" cy="3096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270E6577-BE8C-486B-8A9A-85BCA63FD68A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467400" y="4137280"/>
                <a:ext cx="440280" cy="32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952BE801-DFD0-48C2-AA69-3976E0E56B97}"/>
                  </a:ext>
                </a:extLst>
              </p14:cNvPr>
              <p14:cNvContentPartPr/>
              <p14:nvPr/>
            </p14:nvContentPartPr>
            <p14:xfrm>
              <a:off x="1378920" y="4114960"/>
              <a:ext cx="186480" cy="583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952BE801-DFD0-48C2-AA69-3976E0E56B97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1370280" y="4105960"/>
                <a:ext cx="204120" cy="7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21DEE093-0B00-499F-B829-F6539B68BF57}"/>
                  </a:ext>
                </a:extLst>
              </p14:cNvPr>
              <p14:cNvContentPartPr/>
              <p14:nvPr/>
            </p14:nvContentPartPr>
            <p14:xfrm>
              <a:off x="1855560" y="4312960"/>
              <a:ext cx="199080" cy="176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21DEE093-0B00-499F-B829-F6539B68BF57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1846920" y="4303960"/>
                <a:ext cx="21672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D36CA5CA-6A1C-498A-8AE0-B360C2B60AC3}"/>
                  </a:ext>
                </a:extLst>
              </p14:cNvPr>
              <p14:cNvContentPartPr/>
              <p14:nvPr/>
            </p14:nvContentPartPr>
            <p14:xfrm>
              <a:off x="1896600" y="4379920"/>
              <a:ext cx="209880" cy="190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D36CA5CA-6A1C-498A-8AE0-B360C2B60AC3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1887600" y="4370920"/>
                <a:ext cx="227520" cy="3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78E6C99A-5D5D-4AC8-8E38-9BDC0B52F524}"/>
                  </a:ext>
                </a:extLst>
              </p14:cNvPr>
              <p14:cNvContentPartPr/>
              <p14:nvPr/>
            </p14:nvContentPartPr>
            <p14:xfrm>
              <a:off x="2338680" y="4270840"/>
              <a:ext cx="194400" cy="2304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78E6C99A-5D5D-4AC8-8E38-9BDC0B52F524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2330040" y="4262200"/>
                <a:ext cx="212040" cy="24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D0E7C44E-B601-492C-A795-0CDB18A0E189}"/>
                  </a:ext>
                </a:extLst>
              </p14:cNvPr>
              <p14:cNvContentPartPr/>
              <p14:nvPr/>
            </p14:nvContentPartPr>
            <p14:xfrm>
              <a:off x="2306640" y="4118560"/>
              <a:ext cx="276840" cy="842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D0E7C44E-B601-492C-A795-0CDB18A0E189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2298000" y="4109920"/>
                <a:ext cx="294480" cy="10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F194F79B-873F-4857-8378-09D93A8A983D}"/>
                  </a:ext>
                </a:extLst>
              </p14:cNvPr>
              <p14:cNvContentPartPr/>
              <p14:nvPr/>
            </p14:nvContentPartPr>
            <p14:xfrm>
              <a:off x="2331480" y="4066000"/>
              <a:ext cx="237600" cy="54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F194F79B-873F-4857-8378-09D93A8A983D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2322480" y="4057000"/>
                <a:ext cx="255240" cy="2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716D95D0-BFC5-427E-91EC-A63704286634}"/>
                  </a:ext>
                </a:extLst>
              </p14:cNvPr>
              <p14:cNvContentPartPr/>
              <p14:nvPr/>
            </p14:nvContentPartPr>
            <p14:xfrm>
              <a:off x="3389520" y="4525720"/>
              <a:ext cx="22320" cy="493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716D95D0-BFC5-427E-91EC-A63704286634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3380880" y="4516720"/>
                <a:ext cx="39960" cy="6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EE770704-7101-4046-AD81-DB5CFB2371C9}"/>
                  </a:ext>
                </a:extLst>
              </p14:cNvPr>
              <p14:cNvContentPartPr/>
              <p14:nvPr/>
            </p14:nvContentPartPr>
            <p14:xfrm>
              <a:off x="2903160" y="4065640"/>
              <a:ext cx="294840" cy="914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EE770704-7101-4046-AD81-DB5CFB2371C9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2894160" y="4057000"/>
                <a:ext cx="312480" cy="10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DBF86900-96C2-4D7F-A0D3-D30B472304CD}"/>
                  </a:ext>
                </a:extLst>
              </p14:cNvPr>
              <p14:cNvContentPartPr/>
              <p14:nvPr/>
            </p14:nvContentPartPr>
            <p14:xfrm>
              <a:off x="2690400" y="4218280"/>
              <a:ext cx="740880" cy="2772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DBF86900-96C2-4D7F-A0D3-D30B472304CD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2681756" y="4209640"/>
                <a:ext cx="758529" cy="29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5A208203-A9ED-411C-8CD1-51CE63C8E84D}"/>
                  </a:ext>
                </a:extLst>
              </p14:cNvPr>
              <p14:cNvContentPartPr/>
              <p14:nvPr/>
            </p14:nvContentPartPr>
            <p14:xfrm>
              <a:off x="1428600" y="4262920"/>
              <a:ext cx="225720" cy="3254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5A208203-A9ED-411C-8CD1-51CE63C8E84D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1419960" y="4254280"/>
                <a:ext cx="243360" cy="34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284" name="Ink 283">
                <a:extLst>
                  <a:ext uri="{FF2B5EF4-FFF2-40B4-BE49-F238E27FC236}">
                    <a16:creationId xmlns:a16="http://schemas.microsoft.com/office/drawing/2014/main" id="{6C74E3F6-8238-464D-B34C-984E51F42818}"/>
                  </a:ext>
                </a:extLst>
              </p14:cNvPr>
              <p14:cNvContentPartPr/>
              <p14:nvPr/>
            </p14:nvContentPartPr>
            <p14:xfrm>
              <a:off x="151680" y="4186240"/>
              <a:ext cx="8966160" cy="1064880"/>
            </p14:xfrm>
          </p:contentPart>
        </mc:Choice>
        <mc:Fallback xmlns="">
          <p:pic>
            <p:nvPicPr>
              <p:cNvPr id="284" name="Ink 283">
                <a:extLst>
                  <a:ext uri="{FF2B5EF4-FFF2-40B4-BE49-F238E27FC236}">
                    <a16:creationId xmlns:a16="http://schemas.microsoft.com/office/drawing/2014/main" id="{6C74E3F6-8238-464D-B34C-984E51F42818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142680" y="4177600"/>
                <a:ext cx="8983800" cy="108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285" name="Ink 284">
                <a:extLst>
                  <a:ext uri="{FF2B5EF4-FFF2-40B4-BE49-F238E27FC236}">
                    <a16:creationId xmlns:a16="http://schemas.microsoft.com/office/drawing/2014/main" id="{05347D7E-9A14-446D-94E7-6F56056020C2}"/>
                  </a:ext>
                </a:extLst>
              </p14:cNvPr>
              <p14:cNvContentPartPr/>
              <p14:nvPr/>
            </p14:nvContentPartPr>
            <p14:xfrm>
              <a:off x="1768800" y="5417800"/>
              <a:ext cx="180720" cy="20160"/>
            </p14:xfrm>
          </p:contentPart>
        </mc:Choice>
        <mc:Fallback xmlns="">
          <p:pic>
            <p:nvPicPr>
              <p:cNvPr id="285" name="Ink 284">
                <a:extLst>
                  <a:ext uri="{FF2B5EF4-FFF2-40B4-BE49-F238E27FC236}">
                    <a16:creationId xmlns:a16="http://schemas.microsoft.com/office/drawing/2014/main" id="{05347D7E-9A14-446D-94E7-6F56056020C2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1759800" y="5408800"/>
                <a:ext cx="198360" cy="3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286" name="Ink 285">
                <a:extLst>
                  <a:ext uri="{FF2B5EF4-FFF2-40B4-BE49-F238E27FC236}">
                    <a16:creationId xmlns:a16="http://schemas.microsoft.com/office/drawing/2014/main" id="{51F4C124-A77D-447B-A727-C34C7955D03C}"/>
                  </a:ext>
                </a:extLst>
              </p14:cNvPr>
              <p14:cNvContentPartPr/>
              <p14:nvPr/>
            </p14:nvContentPartPr>
            <p14:xfrm>
              <a:off x="1777800" y="5484040"/>
              <a:ext cx="177840" cy="20160"/>
            </p14:xfrm>
          </p:contentPart>
        </mc:Choice>
        <mc:Fallback xmlns="">
          <p:pic>
            <p:nvPicPr>
              <p:cNvPr id="286" name="Ink 285">
                <a:extLst>
                  <a:ext uri="{FF2B5EF4-FFF2-40B4-BE49-F238E27FC236}">
                    <a16:creationId xmlns:a16="http://schemas.microsoft.com/office/drawing/2014/main" id="{51F4C124-A77D-447B-A727-C34C7955D03C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1769160" y="5475040"/>
                <a:ext cx="195480" cy="3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289" name="Ink 288">
                <a:extLst>
                  <a:ext uri="{FF2B5EF4-FFF2-40B4-BE49-F238E27FC236}">
                    <a16:creationId xmlns:a16="http://schemas.microsoft.com/office/drawing/2014/main" id="{BD0F8555-6847-49D8-BF25-CD6476AA567F}"/>
                  </a:ext>
                </a:extLst>
              </p14:cNvPr>
              <p14:cNvContentPartPr/>
              <p14:nvPr/>
            </p14:nvContentPartPr>
            <p14:xfrm>
              <a:off x="2213400" y="5350120"/>
              <a:ext cx="478080" cy="213840"/>
            </p14:xfrm>
          </p:contentPart>
        </mc:Choice>
        <mc:Fallback xmlns="">
          <p:pic>
            <p:nvPicPr>
              <p:cNvPr id="289" name="Ink 288">
                <a:extLst>
                  <a:ext uri="{FF2B5EF4-FFF2-40B4-BE49-F238E27FC236}">
                    <a16:creationId xmlns:a16="http://schemas.microsoft.com/office/drawing/2014/main" id="{BD0F8555-6847-49D8-BF25-CD6476AA567F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2204400" y="5341480"/>
                <a:ext cx="495720" cy="2314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343745984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18" name="Ink 217">
                <a:extLst>
                  <a:ext uri="{FF2B5EF4-FFF2-40B4-BE49-F238E27FC236}">
                    <a16:creationId xmlns:a16="http://schemas.microsoft.com/office/drawing/2014/main" id="{3AB584A1-F497-48D4-8F02-FCAD7C8C9D2E}"/>
                  </a:ext>
                </a:extLst>
              </p14:cNvPr>
              <p14:cNvContentPartPr/>
              <p14:nvPr/>
            </p14:nvContentPartPr>
            <p14:xfrm>
              <a:off x="324480" y="200680"/>
              <a:ext cx="8430840" cy="3661200"/>
            </p14:xfrm>
          </p:contentPart>
        </mc:Choice>
        <mc:Fallback xmlns="">
          <p:pic>
            <p:nvPicPr>
              <p:cNvPr id="218" name="Ink 217">
                <a:extLst>
                  <a:ext uri="{FF2B5EF4-FFF2-40B4-BE49-F238E27FC236}">
                    <a16:creationId xmlns:a16="http://schemas.microsoft.com/office/drawing/2014/main" id="{3AB584A1-F497-48D4-8F02-FCAD7C8C9D2E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15840" y="191680"/>
                <a:ext cx="8448480" cy="367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E8B99FDA-7D00-431D-8131-A81563A9ABF7}"/>
                  </a:ext>
                </a:extLst>
              </p14:cNvPr>
              <p14:cNvContentPartPr/>
              <p14:nvPr/>
            </p14:nvContentPartPr>
            <p14:xfrm>
              <a:off x="1629480" y="1720960"/>
              <a:ext cx="582120" cy="6807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E8B99FDA-7D00-431D-8131-A81563A9ABF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620480" y="1711955"/>
                <a:ext cx="599760" cy="69840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EE6F9FAA-8B3B-47CD-8138-F8300C582E0E}"/>
                  </a:ext>
                </a:extLst>
              </p14:cNvPr>
              <p14:cNvContentPartPr/>
              <p14:nvPr/>
            </p14:nvContentPartPr>
            <p14:xfrm>
              <a:off x="584760" y="3475960"/>
              <a:ext cx="276480" cy="2959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EE6F9FAA-8B3B-47CD-8138-F8300C582E0E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75760" y="3466960"/>
                <a:ext cx="294120" cy="31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92" name="Ink 191">
                <a:extLst>
                  <a:ext uri="{FF2B5EF4-FFF2-40B4-BE49-F238E27FC236}">
                    <a16:creationId xmlns:a16="http://schemas.microsoft.com/office/drawing/2014/main" id="{3D5E0171-1EDC-42BC-930F-248343BD854E}"/>
                  </a:ext>
                </a:extLst>
              </p14:cNvPr>
              <p14:cNvContentPartPr/>
              <p14:nvPr/>
            </p14:nvContentPartPr>
            <p14:xfrm>
              <a:off x="3803880" y="2477680"/>
              <a:ext cx="36720" cy="265320"/>
            </p14:xfrm>
          </p:contentPart>
        </mc:Choice>
        <mc:Fallback xmlns="">
          <p:pic>
            <p:nvPicPr>
              <p:cNvPr id="192" name="Ink 191">
                <a:extLst>
                  <a:ext uri="{FF2B5EF4-FFF2-40B4-BE49-F238E27FC236}">
                    <a16:creationId xmlns:a16="http://schemas.microsoft.com/office/drawing/2014/main" id="{3D5E0171-1EDC-42BC-930F-248343BD854E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794880" y="2469040"/>
                <a:ext cx="54360" cy="28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93" name="Ink 192">
                <a:extLst>
                  <a:ext uri="{FF2B5EF4-FFF2-40B4-BE49-F238E27FC236}">
                    <a16:creationId xmlns:a16="http://schemas.microsoft.com/office/drawing/2014/main" id="{5DC0F029-7AFD-4DC3-B203-DD5932B25870}"/>
                  </a:ext>
                </a:extLst>
              </p14:cNvPr>
              <p14:cNvContentPartPr/>
              <p14:nvPr/>
            </p14:nvContentPartPr>
            <p14:xfrm>
              <a:off x="3746280" y="2463640"/>
              <a:ext cx="175320" cy="38520"/>
            </p14:xfrm>
          </p:contentPart>
        </mc:Choice>
        <mc:Fallback xmlns="">
          <p:pic>
            <p:nvPicPr>
              <p:cNvPr id="193" name="Ink 192">
                <a:extLst>
                  <a:ext uri="{FF2B5EF4-FFF2-40B4-BE49-F238E27FC236}">
                    <a16:creationId xmlns:a16="http://schemas.microsoft.com/office/drawing/2014/main" id="{5DC0F029-7AFD-4DC3-B203-DD5932B25870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737280" y="2454640"/>
                <a:ext cx="19296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94" name="Ink 193">
                <a:extLst>
                  <a:ext uri="{FF2B5EF4-FFF2-40B4-BE49-F238E27FC236}">
                    <a16:creationId xmlns:a16="http://schemas.microsoft.com/office/drawing/2014/main" id="{D5B2F62C-904B-4564-A0B0-8DBCC7525E26}"/>
                  </a:ext>
                </a:extLst>
              </p14:cNvPr>
              <p14:cNvContentPartPr/>
              <p14:nvPr/>
            </p14:nvContentPartPr>
            <p14:xfrm>
              <a:off x="3933840" y="2620960"/>
              <a:ext cx="230040" cy="94680"/>
            </p14:xfrm>
          </p:contentPart>
        </mc:Choice>
        <mc:Fallback xmlns="">
          <p:pic>
            <p:nvPicPr>
              <p:cNvPr id="194" name="Ink 193">
                <a:extLst>
                  <a:ext uri="{FF2B5EF4-FFF2-40B4-BE49-F238E27FC236}">
                    <a16:creationId xmlns:a16="http://schemas.microsoft.com/office/drawing/2014/main" id="{D5B2F62C-904B-4564-A0B0-8DBCC7525E26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924840" y="2611960"/>
                <a:ext cx="247680" cy="11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95" name="Ink 194">
                <a:extLst>
                  <a:ext uri="{FF2B5EF4-FFF2-40B4-BE49-F238E27FC236}">
                    <a16:creationId xmlns:a16="http://schemas.microsoft.com/office/drawing/2014/main" id="{74F77A63-DDEA-4102-94E3-28435395D458}"/>
                  </a:ext>
                </a:extLst>
              </p14:cNvPr>
              <p14:cNvContentPartPr/>
              <p14:nvPr/>
            </p14:nvContentPartPr>
            <p14:xfrm>
              <a:off x="4282680" y="2610160"/>
              <a:ext cx="90000" cy="100080"/>
            </p14:xfrm>
          </p:contentPart>
        </mc:Choice>
        <mc:Fallback xmlns="">
          <p:pic>
            <p:nvPicPr>
              <p:cNvPr id="195" name="Ink 194">
                <a:extLst>
                  <a:ext uri="{FF2B5EF4-FFF2-40B4-BE49-F238E27FC236}">
                    <a16:creationId xmlns:a16="http://schemas.microsoft.com/office/drawing/2014/main" id="{74F77A63-DDEA-4102-94E3-28435395D458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274040" y="2601520"/>
                <a:ext cx="107640" cy="11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96" name="Ink 195">
                <a:extLst>
                  <a:ext uri="{FF2B5EF4-FFF2-40B4-BE49-F238E27FC236}">
                    <a16:creationId xmlns:a16="http://schemas.microsoft.com/office/drawing/2014/main" id="{06FB22D9-1B7C-492A-96DB-5EDE4201AD0D}"/>
                  </a:ext>
                </a:extLst>
              </p14:cNvPr>
              <p14:cNvContentPartPr/>
              <p14:nvPr/>
            </p14:nvContentPartPr>
            <p14:xfrm>
              <a:off x="4659240" y="2623480"/>
              <a:ext cx="252360" cy="81720"/>
            </p14:xfrm>
          </p:contentPart>
        </mc:Choice>
        <mc:Fallback xmlns="">
          <p:pic>
            <p:nvPicPr>
              <p:cNvPr id="196" name="Ink 195">
                <a:extLst>
                  <a:ext uri="{FF2B5EF4-FFF2-40B4-BE49-F238E27FC236}">
                    <a16:creationId xmlns:a16="http://schemas.microsoft.com/office/drawing/2014/main" id="{06FB22D9-1B7C-492A-96DB-5EDE4201AD0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650240" y="2614840"/>
                <a:ext cx="270000" cy="9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97" name="Ink 196">
                <a:extLst>
                  <a:ext uri="{FF2B5EF4-FFF2-40B4-BE49-F238E27FC236}">
                    <a16:creationId xmlns:a16="http://schemas.microsoft.com/office/drawing/2014/main" id="{69914172-00B6-45D1-8B93-C6574086B5F5}"/>
                  </a:ext>
                </a:extLst>
              </p14:cNvPr>
              <p14:cNvContentPartPr/>
              <p14:nvPr/>
            </p14:nvContentPartPr>
            <p14:xfrm>
              <a:off x="4986480" y="2589640"/>
              <a:ext cx="363600" cy="339120"/>
            </p14:xfrm>
          </p:contentPart>
        </mc:Choice>
        <mc:Fallback xmlns="">
          <p:pic>
            <p:nvPicPr>
              <p:cNvPr id="197" name="Ink 196">
                <a:extLst>
                  <a:ext uri="{FF2B5EF4-FFF2-40B4-BE49-F238E27FC236}">
                    <a16:creationId xmlns:a16="http://schemas.microsoft.com/office/drawing/2014/main" id="{69914172-00B6-45D1-8B93-C6574086B5F5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977480" y="2580640"/>
                <a:ext cx="381240" cy="35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98" name="Ink 197">
                <a:extLst>
                  <a:ext uri="{FF2B5EF4-FFF2-40B4-BE49-F238E27FC236}">
                    <a16:creationId xmlns:a16="http://schemas.microsoft.com/office/drawing/2014/main" id="{16AFCEB7-A03B-429F-942D-2E00FB2BA818}"/>
                  </a:ext>
                </a:extLst>
              </p14:cNvPr>
              <p14:cNvContentPartPr/>
              <p14:nvPr/>
            </p14:nvContentPartPr>
            <p14:xfrm>
              <a:off x="5470680" y="2586760"/>
              <a:ext cx="72720" cy="176040"/>
            </p14:xfrm>
          </p:contentPart>
        </mc:Choice>
        <mc:Fallback xmlns="">
          <p:pic>
            <p:nvPicPr>
              <p:cNvPr id="198" name="Ink 197">
                <a:extLst>
                  <a:ext uri="{FF2B5EF4-FFF2-40B4-BE49-F238E27FC236}">
                    <a16:creationId xmlns:a16="http://schemas.microsoft.com/office/drawing/2014/main" id="{16AFCEB7-A03B-429F-942D-2E00FB2BA818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461680" y="2577760"/>
                <a:ext cx="90360" cy="19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99" name="Ink 198">
                <a:extLst>
                  <a:ext uri="{FF2B5EF4-FFF2-40B4-BE49-F238E27FC236}">
                    <a16:creationId xmlns:a16="http://schemas.microsoft.com/office/drawing/2014/main" id="{4C30EB74-A244-4EC9-A4D1-A2830F52B8B4}"/>
                  </a:ext>
                </a:extLst>
              </p14:cNvPr>
              <p14:cNvContentPartPr/>
              <p14:nvPr/>
            </p14:nvContentPartPr>
            <p14:xfrm>
              <a:off x="5812680" y="2488480"/>
              <a:ext cx="15480" cy="243000"/>
            </p14:xfrm>
          </p:contentPart>
        </mc:Choice>
        <mc:Fallback xmlns="">
          <p:pic>
            <p:nvPicPr>
              <p:cNvPr id="199" name="Ink 198">
                <a:extLst>
                  <a:ext uri="{FF2B5EF4-FFF2-40B4-BE49-F238E27FC236}">
                    <a16:creationId xmlns:a16="http://schemas.microsoft.com/office/drawing/2014/main" id="{4C30EB74-A244-4EC9-A4D1-A2830F52B8B4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803680" y="2479480"/>
                <a:ext cx="33120" cy="26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00" name="Ink 199">
                <a:extLst>
                  <a:ext uri="{FF2B5EF4-FFF2-40B4-BE49-F238E27FC236}">
                    <a16:creationId xmlns:a16="http://schemas.microsoft.com/office/drawing/2014/main" id="{30CBA924-F9A7-4E09-8FB4-3055843478CF}"/>
                  </a:ext>
                </a:extLst>
              </p14:cNvPr>
              <p14:cNvContentPartPr/>
              <p14:nvPr/>
            </p14:nvContentPartPr>
            <p14:xfrm>
              <a:off x="5734200" y="2605840"/>
              <a:ext cx="187920" cy="21960"/>
            </p14:xfrm>
          </p:contentPart>
        </mc:Choice>
        <mc:Fallback xmlns="">
          <p:pic>
            <p:nvPicPr>
              <p:cNvPr id="200" name="Ink 199">
                <a:extLst>
                  <a:ext uri="{FF2B5EF4-FFF2-40B4-BE49-F238E27FC236}">
                    <a16:creationId xmlns:a16="http://schemas.microsoft.com/office/drawing/2014/main" id="{30CBA924-F9A7-4E09-8FB4-3055843478CF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725560" y="2597200"/>
                <a:ext cx="205560" cy="3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01" name="Ink 200">
                <a:extLst>
                  <a:ext uri="{FF2B5EF4-FFF2-40B4-BE49-F238E27FC236}">
                    <a16:creationId xmlns:a16="http://schemas.microsoft.com/office/drawing/2014/main" id="{04354F87-8FDF-4C21-A02F-4FF350D70F78}"/>
                  </a:ext>
                </a:extLst>
              </p14:cNvPr>
              <p14:cNvContentPartPr/>
              <p14:nvPr/>
            </p14:nvContentPartPr>
            <p14:xfrm>
              <a:off x="5924640" y="2624920"/>
              <a:ext cx="103320" cy="111600"/>
            </p14:xfrm>
          </p:contentPart>
        </mc:Choice>
        <mc:Fallback xmlns="">
          <p:pic>
            <p:nvPicPr>
              <p:cNvPr id="201" name="Ink 200">
                <a:extLst>
                  <a:ext uri="{FF2B5EF4-FFF2-40B4-BE49-F238E27FC236}">
                    <a16:creationId xmlns:a16="http://schemas.microsoft.com/office/drawing/2014/main" id="{04354F87-8FDF-4C21-A02F-4FF350D70F78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916000" y="2615920"/>
                <a:ext cx="120960" cy="12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13" name="Ink 212">
                <a:extLst>
                  <a:ext uri="{FF2B5EF4-FFF2-40B4-BE49-F238E27FC236}">
                    <a16:creationId xmlns:a16="http://schemas.microsoft.com/office/drawing/2014/main" id="{9F80253D-67C2-44C6-AE56-5FD00F04E2D0}"/>
                  </a:ext>
                </a:extLst>
              </p14:cNvPr>
              <p14:cNvContentPartPr/>
              <p14:nvPr/>
            </p14:nvContentPartPr>
            <p14:xfrm>
              <a:off x="6228120" y="2426920"/>
              <a:ext cx="1456920" cy="514080"/>
            </p14:xfrm>
          </p:contentPart>
        </mc:Choice>
        <mc:Fallback xmlns="">
          <p:pic>
            <p:nvPicPr>
              <p:cNvPr id="213" name="Ink 212">
                <a:extLst>
                  <a:ext uri="{FF2B5EF4-FFF2-40B4-BE49-F238E27FC236}">
                    <a16:creationId xmlns:a16="http://schemas.microsoft.com/office/drawing/2014/main" id="{9F80253D-67C2-44C6-AE56-5FD00F04E2D0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219122" y="2417920"/>
                <a:ext cx="1474556" cy="53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23" name="Ink 222">
                <a:extLst>
                  <a:ext uri="{FF2B5EF4-FFF2-40B4-BE49-F238E27FC236}">
                    <a16:creationId xmlns:a16="http://schemas.microsoft.com/office/drawing/2014/main" id="{CD5090F8-FC6F-41C6-B92D-31001F01C788}"/>
                  </a:ext>
                </a:extLst>
              </p14:cNvPr>
              <p14:cNvContentPartPr/>
              <p14:nvPr/>
            </p14:nvContentPartPr>
            <p14:xfrm>
              <a:off x="8277960" y="2533480"/>
              <a:ext cx="360" cy="360"/>
            </p14:xfrm>
          </p:contentPart>
        </mc:Choice>
        <mc:Fallback xmlns="">
          <p:pic>
            <p:nvPicPr>
              <p:cNvPr id="223" name="Ink 222">
                <a:extLst>
                  <a:ext uri="{FF2B5EF4-FFF2-40B4-BE49-F238E27FC236}">
                    <a16:creationId xmlns:a16="http://schemas.microsoft.com/office/drawing/2014/main" id="{CD5090F8-FC6F-41C6-B92D-31001F01C78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8268960" y="2524480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25" name="Ink 224">
                <a:extLst>
                  <a:ext uri="{FF2B5EF4-FFF2-40B4-BE49-F238E27FC236}">
                    <a16:creationId xmlns:a16="http://schemas.microsoft.com/office/drawing/2014/main" id="{8326785B-2E17-464D-B78F-613CF9EEAE7A}"/>
                  </a:ext>
                </a:extLst>
              </p14:cNvPr>
              <p14:cNvContentPartPr/>
              <p14:nvPr/>
            </p14:nvContentPartPr>
            <p14:xfrm>
              <a:off x="8649480" y="2639320"/>
              <a:ext cx="7200" cy="74520"/>
            </p14:xfrm>
          </p:contentPart>
        </mc:Choice>
        <mc:Fallback xmlns="">
          <p:pic>
            <p:nvPicPr>
              <p:cNvPr id="225" name="Ink 224">
                <a:extLst>
                  <a:ext uri="{FF2B5EF4-FFF2-40B4-BE49-F238E27FC236}">
                    <a16:creationId xmlns:a16="http://schemas.microsoft.com/office/drawing/2014/main" id="{8326785B-2E17-464D-B78F-613CF9EEAE7A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8640840" y="2630680"/>
                <a:ext cx="24840" cy="9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26" name="Ink 225">
                <a:extLst>
                  <a:ext uri="{FF2B5EF4-FFF2-40B4-BE49-F238E27FC236}">
                    <a16:creationId xmlns:a16="http://schemas.microsoft.com/office/drawing/2014/main" id="{CA158B1E-2245-410D-B7C8-7229F823A8AD}"/>
                  </a:ext>
                </a:extLst>
              </p14:cNvPr>
              <p14:cNvContentPartPr/>
              <p14:nvPr/>
            </p14:nvContentPartPr>
            <p14:xfrm>
              <a:off x="8687280" y="2506840"/>
              <a:ext cx="360" cy="360"/>
            </p14:xfrm>
          </p:contentPart>
        </mc:Choice>
        <mc:Fallback xmlns="">
          <p:pic>
            <p:nvPicPr>
              <p:cNvPr id="226" name="Ink 225">
                <a:extLst>
                  <a:ext uri="{FF2B5EF4-FFF2-40B4-BE49-F238E27FC236}">
                    <a16:creationId xmlns:a16="http://schemas.microsoft.com/office/drawing/2014/main" id="{CA158B1E-2245-410D-B7C8-7229F823A8AD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8678640" y="2498200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227" name="Ink 226">
                <a:extLst>
                  <a:ext uri="{FF2B5EF4-FFF2-40B4-BE49-F238E27FC236}">
                    <a16:creationId xmlns:a16="http://schemas.microsoft.com/office/drawing/2014/main" id="{DA4A2DBA-C04E-438C-90A9-3FE88C02CC5F}"/>
                  </a:ext>
                </a:extLst>
              </p14:cNvPr>
              <p14:cNvContentPartPr/>
              <p14:nvPr/>
            </p14:nvContentPartPr>
            <p14:xfrm>
              <a:off x="8740560" y="2579920"/>
              <a:ext cx="198000" cy="142200"/>
            </p14:xfrm>
          </p:contentPart>
        </mc:Choice>
        <mc:Fallback xmlns="">
          <p:pic>
            <p:nvPicPr>
              <p:cNvPr id="227" name="Ink 226">
                <a:extLst>
                  <a:ext uri="{FF2B5EF4-FFF2-40B4-BE49-F238E27FC236}">
                    <a16:creationId xmlns:a16="http://schemas.microsoft.com/office/drawing/2014/main" id="{DA4A2DBA-C04E-438C-90A9-3FE88C02CC5F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8731560" y="2570920"/>
                <a:ext cx="215640" cy="15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228" name="Ink 227">
                <a:extLst>
                  <a:ext uri="{FF2B5EF4-FFF2-40B4-BE49-F238E27FC236}">
                    <a16:creationId xmlns:a16="http://schemas.microsoft.com/office/drawing/2014/main" id="{766B3EAD-5956-4B98-8239-55397C733871}"/>
                  </a:ext>
                </a:extLst>
              </p14:cNvPr>
              <p14:cNvContentPartPr/>
              <p14:nvPr/>
            </p14:nvContentPartPr>
            <p14:xfrm>
              <a:off x="3653040" y="2968360"/>
              <a:ext cx="221760" cy="266040"/>
            </p14:xfrm>
          </p:contentPart>
        </mc:Choice>
        <mc:Fallback xmlns="">
          <p:pic>
            <p:nvPicPr>
              <p:cNvPr id="228" name="Ink 227">
                <a:extLst>
                  <a:ext uri="{FF2B5EF4-FFF2-40B4-BE49-F238E27FC236}">
                    <a16:creationId xmlns:a16="http://schemas.microsoft.com/office/drawing/2014/main" id="{766B3EAD-5956-4B98-8239-55397C733871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3644040" y="2959360"/>
                <a:ext cx="239400" cy="28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232" name="Ink 231">
                <a:extLst>
                  <a:ext uri="{FF2B5EF4-FFF2-40B4-BE49-F238E27FC236}">
                    <a16:creationId xmlns:a16="http://schemas.microsoft.com/office/drawing/2014/main" id="{59508F06-1ED2-47E6-A9AC-6A7B09844EF1}"/>
                  </a:ext>
                </a:extLst>
              </p14:cNvPr>
              <p14:cNvContentPartPr/>
              <p14:nvPr/>
            </p14:nvContentPartPr>
            <p14:xfrm>
              <a:off x="4303560" y="2969440"/>
              <a:ext cx="324360" cy="268200"/>
            </p14:xfrm>
          </p:contentPart>
        </mc:Choice>
        <mc:Fallback xmlns="">
          <p:pic>
            <p:nvPicPr>
              <p:cNvPr id="232" name="Ink 231">
                <a:extLst>
                  <a:ext uri="{FF2B5EF4-FFF2-40B4-BE49-F238E27FC236}">
                    <a16:creationId xmlns:a16="http://schemas.microsoft.com/office/drawing/2014/main" id="{59508F06-1ED2-47E6-A9AC-6A7B09844EF1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4294560" y="2960800"/>
                <a:ext cx="342000" cy="28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234" name="Ink 233">
                <a:extLst>
                  <a:ext uri="{FF2B5EF4-FFF2-40B4-BE49-F238E27FC236}">
                    <a16:creationId xmlns:a16="http://schemas.microsoft.com/office/drawing/2014/main" id="{2C31958C-0487-4C6E-95B0-FD71A38A59AE}"/>
                  </a:ext>
                </a:extLst>
              </p14:cNvPr>
              <p14:cNvContentPartPr/>
              <p14:nvPr/>
            </p14:nvContentPartPr>
            <p14:xfrm>
              <a:off x="7912560" y="2582440"/>
              <a:ext cx="629640" cy="355680"/>
            </p14:xfrm>
          </p:contentPart>
        </mc:Choice>
        <mc:Fallback xmlns="">
          <p:pic>
            <p:nvPicPr>
              <p:cNvPr id="234" name="Ink 233">
                <a:extLst>
                  <a:ext uri="{FF2B5EF4-FFF2-40B4-BE49-F238E27FC236}">
                    <a16:creationId xmlns:a16="http://schemas.microsoft.com/office/drawing/2014/main" id="{2C31958C-0487-4C6E-95B0-FD71A38A59AE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7903915" y="2573800"/>
                <a:ext cx="647290" cy="37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242" name="Ink 241">
                <a:extLst>
                  <a:ext uri="{FF2B5EF4-FFF2-40B4-BE49-F238E27FC236}">
                    <a16:creationId xmlns:a16="http://schemas.microsoft.com/office/drawing/2014/main" id="{CCA4EE06-1A5C-4E39-929F-4D8A157587D4}"/>
                  </a:ext>
                </a:extLst>
              </p14:cNvPr>
              <p14:cNvContentPartPr/>
              <p14:nvPr/>
            </p14:nvContentPartPr>
            <p14:xfrm>
              <a:off x="6185280" y="3107320"/>
              <a:ext cx="43200" cy="112320"/>
            </p14:xfrm>
          </p:contentPart>
        </mc:Choice>
        <mc:Fallback xmlns="">
          <p:pic>
            <p:nvPicPr>
              <p:cNvPr id="242" name="Ink 241">
                <a:extLst>
                  <a:ext uri="{FF2B5EF4-FFF2-40B4-BE49-F238E27FC236}">
                    <a16:creationId xmlns:a16="http://schemas.microsoft.com/office/drawing/2014/main" id="{CCA4EE06-1A5C-4E39-929F-4D8A157587D4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6176280" y="3098680"/>
                <a:ext cx="60840" cy="12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243" name="Ink 242">
                <a:extLst>
                  <a:ext uri="{FF2B5EF4-FFF2-40B4-BE49-F238E27FC236}">
                    <a16:creationId xmlns:a16="http://schemas.microsoft.com/office/drawing/2014/main" id="{EA974669-51D7-4410-8AFC-9E66562D4924}"/>
                  </a:ext>
                </a:extLst>
              </p14:cNvPr>
              <p14:cNvContentPartPr/>
              <p14:nvPr/>
            </p14:nvContentPartPr>
            <p14:xfrm>
              <a:off x="6201480" y="3006520"/>
              <a:ext cx="30240" cy="8640"/>
            </p14:xfrm>
          </p:contentPart>
        </mc:Choice>
        <mc:Fallback xmlns="">
          <p:pic>
            <p:nvPicPr>
              <p:cNvPr id="243" name="Ink 242">
                <a:extLst>
                  <a:ext uri="{FF2B5EF4-FFF2-40B4-BE49-F238E27FC236}">
                    <a16:creationId xmlns:a16="http://schemas.microsoft.com/office/drawing/2014/main" id="{EA974669-51D7-4410-8AFC-9E66562D4924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6192840" y="2997520"/>
                <a:ext cx="47880" cy="2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244" name="Ink 243">
                <a:extLst>
                  <a:ext uri="{FF2B5EF4-FFF2-40B4-BE49-F238E27FC236}">
                    <a16:creationId xmlns:a16="http://schemas.microsoft.com/office/drawing/2014/main" id="{5E6E8189-427C-414F-8436-02443A274A59}"/>
                  </a:ext>
                </a:extLst>
              </p14:cNvPr>
              <p14:cNvContentPartPr/>
              <p14:nvPr/>
            </p14:nvContentPartPr>
            <p14:xfrm>
              <a:off x="6443760" y="3058360"/>
              <a:ext cx="23760" cy="23040"/>
            </p14:xfrm>
          </p:contentPart>
        </mc:Choice>
        <mc:Fallback xmlns="">
          <p:pic>
            <p:nvPicPr>
              <p:cNvPr id="244" name="Ink 243">
                <a:extLst>
                  <a:ext uri="{FF2B5EF4-FFF2-40B4-BE49-F238E27FC236}">
                    <a16:creationId xmlns:a16="http://schemas.microsoft.com/office/drawing/2014/main" id="{5E6E8189-427C-414F-8436-02443A274A59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6435120" y="3049360"/>
                <a:ext cx="4140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245" name="Ink 244">
                <a:extLst>
                  <a:ext uri="{FF2B5EF4-FFF2-40B4-BE49-F238E27FC236}">
                    <a16:creationId xmlns:a16="http://schemas.microsoft.com/office/drawing/2014/main" id="{1F3DA777-B677-4F82-B85A-F157A4176A9C}"/>
                  </a:ext>
                </a:extLst>
              </p14:cNvPr>
              <p14:cNvContentPartPr/>
              <p14:nvPr/>
            </p14:nvContentPartPr>
            <p14:xfrm>
              <a:off x="6444120" y="3169600"/>
              <a:ext cx="24120" cy="24120"/>
            </p14:xfrm>
          </p:contentPart>
        </mc:Choice>
        <mc:Fallback xmlns="">
          <p:pic>
            <p:nvPicPr>
              <p:cNvPr id="245" name="Ink 244">
                <a:extLst>
                  <a:ext uri="{FF2B5EF4-FFF2-40B4-BE49-F238E27FC236}">
                    <a16:creationId xmlns:a16="http://schemas.microsoft.com/office/drawing/2014/main" id="{1F3DA777-B677-4F82-B85A-F157A4176A9C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6435480" y="3160960"/>
                <a:ext cx="41760" cy="4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246" name="Ink 245">
                <a:extLst>
                  <a:ext uri="{FF2B5EF4-FFF2-40B4-BE49-F238E27FC236}">
                    <a16:creationId xmlns:a16="http://schemas.microsoft.com/office/drawing/2014/main" id="{A200270C-E2DC-4B2F-B999-255D1C63A67C}"/>
                  </a:ext>
                </a:extLst>
              </p14:cNvPr>
              <p14:cNvContentPartPr/>
              <p14:nvPr/>
            </p14:nvContentPartPr>
            <p14:xfrm>
              <a:off x="5491920" y="2957560"/>
              <a:ext cx="494640" cy="268200"/>
            </p14:xfrm>
          </p:contentPart>
        </mc:Choice>
        <mc:Fallback xmlns="">
          <p:pic>
            <p:nvPicPr>
              <p:cNvPr id="246" name="Ink 245">
                <a:extLst>
                  <a:ext uri="{FF2B5EF4-FFF2-40B4-BE49-F238E27FC236}">
                    <a16:creationId xmlns:a16="http://schemas.microsoft.com/office/drawing/2014/main" id="{A200270C-E2DC-4B2F-B999-255D1C63A67C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5482920" y="2948920"/>
                <a:ext cx="512280" cy="28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247" name="Ink 246">
                <a:extLst>
                  <a:ext uri="{FF2B5EF4-FFF2-40B4-BE49-F238E27FC236}">
                    <a16:creationId xmlns:a16="http://schemas.microsoft.com/office/drawing/2014/main" id="{BFEEE890-7E5A-4836-B25B-5E80043E9E14}"/>
                  </a:ext>
                </a:extLst>
              </p14:cNvPr>
              <p14:cNvContentPartPr/>
              <p14:nvPr/>
            </p14:nvContentPartPr>
            <p14:xfrm>
              <a:off x="4996200" y="3077440"/>
              <a:ext cx="403200" cy="265680"/>
            </p14:xfrm>
          </p:contentPart>
        </mc:Choice>
        <mc:Fallback xmlns="">
          <p:pic>
            <p:nvPicPr>
              <p:cNvPr id="247" name="Ink 246">
                <a:extLst>
                  <a:ext uri="{FF2B5EF4-FFF2-40B4-BE49-F238E27FC236}">
                    <a16:creationId xmlns:a16="http://schemas.microsoft.com/office/drawing/2014/main" id="{BFEEE890-7E5A-4836-B25B-5E80043E9E14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4987200" y="3068440"/>
                <a:ext cx="420840" cy="28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251" name="Ink 250">
                <a:extLst>
                  <a:ext uri="{FF2B5EF4-FFF2-40B4-BE49-F238E27FC236}">
                    <a16:creationId xmlns:a16="http://schemas.microsoft.com/office/drawing/2014/main" id="{93083B61-F338-4FD8-9710-AF0A29865D1F}"/>
                  </a:ext>
                </a:extLst>
              </p14:cNvPr>
              <p14:cNvContentPartPr/>
              <p14:nvPr/>
            </p14:nvContentPartPr>
            <p14:xfrm>
              <a:off x="3568080" y="3413680"/>
              <a:ext cx="270000" cy="243000"/>
            </p14:xfrm>
          </p:contentPart>
        </mc:Choice>
        <mc:Fallback xmlns="">
          <p:pic>
            <p:nvPicPr>
              <p:cNvPr id="251" name="Ink 250">
                <a:extLst>
                  <a:ext uri="{FF2B5EF4-FFF2-40B4-BE49-F238E27FC236}">
                    <a16:creationId xmlns:a16="http://schemas.microsoft.com/office/drawing/2014/main" id="{93083B61-F338-4FD8-9710-AF0A29865D1F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3559080" y="3404680"/>
                <a:ext cx="287640" cy="26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261" name="Ink 260">
                <a:extLst>
                  <a:ext uri="{FF2B5EF4-FFF2-40B4-BE49-F238E27FC236}">
                    <a16:creationId xmlns:a16="http://schemas.microsoft.com/office/drawing/2014/main" id="{B5BBDF1D-535C-49DB-92D2-3B09BEB9D650}"/>
                  </a:ext>
                </a:extLst>
              </p14:cNvPr>
              <p14:cNvContentPartPr/>
              <p14:nvPr/>
            </p14:nvContentPartPr>
            <p14:xfrm>
              <a:off x="4998000" y="3402880"/>
              <a:ext cx="678600" cy="270720"/>
            </p14:xfrm>
          </p:contentPart>
        </mc:Choice>
        <mc:Fallback xmlns="">
          <p:pic>
            <p:nvPicPr>
              <p:cNvPr id="261" name="Ink 260">
                <a:extLst>
                  <a:ext uri="{FF2B5EF4-FFF2-40B4-BE49-F238E27FC236}">
                    <a16:creationId xmlns:a16="http://schemas.microsoft.com/office/drawing/2014/main" id="{B5BBDF1D-535C-49DB-92D2-3B09BEB9D650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4989360" y="3394240"/>
                <a:ext cx="696240" cy="28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262" name="Ink 261">
                <a:extLst>
                  <a:ext uri="{FF2B5EF4-FFF2-40B4-BE49-F238E27FC236}">
                    <a16:creationId xmlns:a16="http://schemas.microsoft.com/office/drawing/2014/main" id="{D2E267C8-7C44-4993-921E-5D6867B0FE84}"/>
                  </a:ext>
                </a:extLst>
              </p14:cNvPr>
              <p14:cNvContentPartPr/>
              <p14:nvPr/>
            </p14:nvContentPartPr>
            <p14:xfrm>
              <a:off x="4143720" y="3458680"/>
              <a:ext cx="761040" cy="216360"/>
            </p14:xfrm>
          </p:contentPart>
        </mc:Choice>
        <mc:Fallback xmlns="">
          <p:pic>
            <p:nvPicPr>
              <p:cNvPr id="262" name="Ink 261">
                <a:extLst>
                  <a:ext uri="{FF2B5EF4-FFF2-40B4-BE49-F238E27FC236}">
                    <a16:creationId xmlns:a16="http://schemas.microsoft.com/office/drawing/2014/main" id="{D2E267C8-7C44-4993-921E-5D6867B0FE84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4135084" y="3449680"/>
                <a:ext cx="778672" cy="23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266" name="Ink 265">
                <a:extLst>
                  <a:ext uri="{FF2B5EF4-FFF2-40B4-BE49-F238E27FC236}">
                    <a16:creationId xmlns:a16="http://schemas.microsoft.com/office/drawing/2014/main" id="{92CE6F93-D997-4D85-994D-3E8482F96625}"/>
                  </a:ext>
                </a:extLst>
              </p14:cNvPr>
              <p14:cNvContentPartPr/>
              <p14:nvPr/>
            </p14:nvContentPartPr>
            <p14:xfrm>
              <a:off x="6784680" y="3465520"/>
              <a:ext cx="139680" cy="328320"/>
            </p14:xfrm>
          </p:contentPart>
        </mc:Choice>
        <mc:Fallback xmlns="">
          <p:pic>
            <p:nvPicPr>
              <p:cNvPr id="266" name="Ink 265">
                <a:extLst>
                  <a:ext uri="{FF2B5EF4-FFF2-40B4-BE49-F238E27FC236}">
                    <a16:creationId xmlns:a16="http://schemas.microsoft.com/office/drawing/2014/main" id="{92CE6F93-D997-4D85-994D-3E8482F96625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6776040" y="3456880"/>
                <a:ext cx="157320" cy="34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267" name="Ink 266">
                <a:extLst>
                  <a:ext uri="{FF2B5EF4-FFF2-40B4-BE49-F238E27FC236}">
                    <a16:creationId xmlns:a16="http://schemas.microsoft.com/office/drawing/2014/main" id="{86E3BE12-38F5-40F6-80BC-9672D9E416DE}"/>
                  </a:ext>
                </a:extLst>
              </p14:cNvPr>
              <p14:cNvContentPartPr/>
              <p14:nvPr/>
            </p14:nvContentPartPr>
            <p14:xfrm>
              <a:off x="5927520" y="3317560"/>
              <a:ext cx="768960" cy="282240"/>
            </p14:xfrm>
          </p:contentPart>
        </mc:Choice>
        <mc:Fallback xmlns="">
          <p:pic>
            <p:nvPicPr>
              <p:cNvPr id="267" name="Ink 266">
                <a:extLst>
                  <a:ext uri="{FF2B5EF4-FFF2-40B4-BE49-F238E27FC236}">
                    <a16:creationId xmlns:a16="http://schemas.microsoft.com/office/drawing/2014/main" id="{86E3BE12-38F5-40F6-80BC-9672D9E416DE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5918876" y="3308560"/>
                <a:ext cx="786608" cy="29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271" name="Ink 270">
                <a:extLst>
                  <a:ext uri="{FF2B5EF4-FFF2-40B4-BE49-F238E27FC236}">
                    <a16:creationId xmlns:a16="http://schemas.microsoft.com/office/drawing/2014/main" id="{EBFDFC90-5AB3-46F1-A5A9-7862ADC2C7A7}"/>
                  </a:ext>
                </a:extLst>
              </p14:cNvPr>
              <p14:cNvContentPartPr/>
              <p14:nvPr/>
            </p14:nvContentPartPr>
            <p14:xfrm>
              <a:off x="7213440" y="3242680"/>
              <a:ext cx="189360" cy="114480"/>
            </p14:xfrm>
          </p:contentPart>
        </mc:Choice>
        <mc:Fallback xmlns="">
          <p:pic>
            <p:nvPicPr>
              <p:cNvPr id="271" name="Ink 270">
                <a:extLst>
                  <a:ext uri="{FF2B5EF4-FFF2-40B4-BE49-F238E27FC236}">
                    <a16:creationId xmlns:a16="http://schemas.microsoft.com/office/drawing/2014/main" id="{EBFDFC90-5AB3-46F1-A5A9-7862ADC2C7A7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7204440" y="3233680"/>
                <a:ext cx="207000" cy="13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272" name="Ink 271">
                <a:extLst>
                  <a:ext uri="{FF2B5EF4-FFF2-40B4-BE49-F238E27FC236}">
                    <a16:creationId xmlns:a16="http://schemas.microsoft.com/office/drawing/2014/main" id="{5FB7BD2C-868B-44BB-BD24-BD009B2CECA3}"/>
                  </a:ext>
                </a:extLst>
              </p14:cNvPr>
              <p14:cNvContentPartPr/>
              <p14:nvPr/>
            </p14:nvContentPartPr>
            <p14:xfrm>
              <a:off x="7252680" y="3425560"/>
              <a:ext cx="263520" cy="254520"/>
            </p14:xfrm>
          </p:contentPart>
        </mc:Choice>
        <mc:Fallback xmlns="">
          <p:pic>
            <p:nvPicPr>
              <p:cNvPr id="272" name="Ink 271">
                <a:extLst>
                  <a:ext uri="{FF2B5EF4-FFF2-40B4-BE49-F238E27FC236}">
                    <a16:creationId xmlns:a16="http://schemas.microsoft.com/office/drawing/2014/main" id="{5FB7BD2C-868B-44BB-BD24-BD009B2CECA3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7244040" y="3416920"/>
                <a:ext cx="281160" cy="27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273" name="Ink 272">
                <a:extLst>
                  <a:ext uri="{FF2B5EF4-FFF2-40B4-BE49-F238E27FC236}">
                    <a16:creationId xmlns:a16="http://schemas.microsoft.com/office/drawing/2014/main" id="{C74D66AA-81AC-4CEC-80AC-0B4A88C4B236}"/>
                  </a:ext>
                </a:extLst>
              </p14:cNvPr>
              <p14:cNvContentPartPr/>
              <p14:nvPr/>
            </p14:nvContentPartPr>
            <p14:xfrm>
              <a:off x="3542880" y="3815440"/>
              <a:ext cx="254880" cy="259920"/>
            </p14:xfrm>
          </p:contentPart>
        </mc:Choice>
        <mc:Fallback xmlns="">
          <p:pic>
            <p:nvPicPr>
              <p:cNvPr id="273" name="Ink 272">
                <a:extLst>
                  <a:ext uri="{FF2B5EF4-FFF2-40B4-BE49-F238E27FC236}">
                    <a16:creationId xmlns:a16="http://schemas.microsoft.com/office/drawing/2014/main" id="{C74D66AA-81AC-4CEC-80AC-0B4A88C4B236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3534240" y="3806440"/>
                <a:ext cx="272520" cy="27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282" name="Ink 281">
                <a:extLst>
                  <a:ext uri="{FF2B5EF4-FFF2-40B4-BE49-F238E27FC236}">
                    <a16:creationId xmlns:a16="http://schemas.microsoft.com/office/drawing/2014/main" id="{3F23D728-7A86-46FA-A109-98292B175249}"/>
                  </a:ext>
                </a:extLst>
              </p14:cNvPr>
              <p14:cNvContentPartPr/>
              <p14:nvPr/>
            </p14:nvContentPartPr>
            <p14:xfrm>
              <a:off x="5091960" y="3799600"/>
              <a:ext cx="351720" cy="269280"/>
            </p14:xfrm>
          </p:contentPart>
        </mc:Choice>
        <mc:Fallback xmlns="">
          <p:pic>
            <p:nvPicPr>
              <p:cNvPr id="282" name="Ink 281">
                <a:extLst>
                  <a:ext uri="{FF2B5EF4-FFF2-40B4-BE49-F238E27FC236}">
                    <a16:creationId xmlns:a16="http://schemas.microsoft.com/office/drawing/2014/main" id="{3F23D728-7A86-46FA-A109-98292B175249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5083320" y="3790600"/>
                <a:ext cx="369360" cy="28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283" name="Ink 282">
                <a:extLst>
                  <a:ext uri="{FF2B5EF4-FFF2-40B4-BE49-F238E27FC236}">
                    <a16:creationId xmlns:a16="http://schemas.microsoft.com/office/drawing/2014/main" id="{30E4D96D-9CD8-43A8-83F5-B0D86790D51F}"/>
                  </a:ext>
                </a:extLst>
              </p14:cNvPr>
              <p14:cNvContentPartPr/>
              <p14:nvPr/>
            </p14:nvContentPartPr>
            <p14:xfrm>
              <a:off x="4153440" y="3828760"/>
              <a:ext cx="752400" cy="333000"/>
            </p14:xfrm>
          </p:contentPart>
        </mc:Choice>
        <mc:Fallback xmlns="">
          <p:pic>
            <p:nvPicPr>
              <p:cNvPr id="283" name="Ink 282">
                <a:extLst>
                  <a:ext uri="{FF2B5EF4-FFF2-40B4-BE49-F238E27FC236}">
                    <a16:creationId xmlns:a16="http://schemas.microsoft.com/office/drawing/2014/main" id="{30E4D96D-9CD8-43A8-83F5-B0D86790D51F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4144440" y="3820120"/>
                <a:ext cx="770040" cy="35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294" name="Ink 293">
                <a:extLst>
                  <a:ext uri="{FF2B5EF4-FFF2-40B4-BE49-F238E27FC236}">
                    <a16:creationId xmlns:a16="http://schemas.microsoft.com/office/drawing/2014/main" id="{C608C50D-3A6A-49C4-87FA-D43952A8C96F}"/>
                  </a:ext>
                </a:extLst>
              </p14:cNvPr>
              <p14:cNvContentPartPr/>
              <p14:nvPr/>
            </p14:nvContentPartPr>
            <p14:xfrm>
              <a:off x="6387240" y="3873400"/>
              <a:ext cx="865440" cy="419760"/>
            </p14:xfrm>
          </p:contentPart>
        </mc:Choice>
        <mc:Fallback xmlns="">
          <p:pic>
            <p:nvPicPr>
              <p:cNvPr id="294" name="Ink 293">
                <a:extLst>
                  <a:ext uri="{FF2B5EF4-FFF2-40B4-BE49-F238E27FC236}">
                    <a16:creationId xmlns:a16="http://schemas.microsoft.com/office/drawing/2014/main" id="{C608C50D-3A6A-49C4-87FA-D43952A8C96F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6378596" y="3864753"/>
                <a:ext cx="883087" cy="43741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295" name="Ink 294">
                <a:extLst>
                  <a:ext uri="{FF2B5EF4-FFF2-40B4-BE49-F238E27FC236}">
                    <a16:creationId xmlns:a16="http://schemas.microsoft.com/office/drawing/2014/main" id="{402AF564-1A09-45B7-8539-E3CA24EE126A}"/>
                  </a:ext>
                </a:extLst>
              </p14:cNvPr>
              <p14:cNvContentPartPr/>
              <p14:nvPr/>
            </p14:nvContentPartPr>
            <p14:xfrm>
              <a:off x="5770560" y="3917680"/>
              <a:ext cx="420120" cy="214560"/>
            </p14:xfrm>
          </p:contentPart>
        </mc:Choice>
        <mc:Fallback xmlns="">
          <p:pic>
            <p:nvPicPr>
              <p:cNvPr id="295" name="Ink 294">
                <a:extLst>
                  <a:ext uri="{FF2B5EF4-FFF2-40B4-BE49-F238E27FC236}">
                    <a16:creationId xmlns:a16="http://schemas.microsoft.com/office/drawing/2014/main" id="{402AF564-1A09-45B7-8539-E3CA24EE126A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5761920" y="3909025"/>
                <a:ext cx="437760" cy="23223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296" name="Ink 295">
                <a:extLst>
                  <a:ext uri="{FF2B5EF4-FFF2-40B4-BE49-F238E27FC236}">
                    <a16:creationId xmlns:a16="http://schemas.microsoft.com/office/drawing/2014/main" id="{9AF2FCF4-FA0E-43FC-A8C6-AB7BA118CBF3}"/>
                  </a:ext>
                </a:extLst>
              </p14:cNvPr>
              <p14:cNvContentPartPr/>
              <p14:nvPr/>
            </p14:nvContentPartPr>
            <p14:xfrm>
              <a:off x="7358880" y="3977800"/>
              <a:ext cx="118800" cy="8640"/>
            </p14:xfrm>
          </p:contentPart>
        </mc:Choice>
        <mc:Fallback xmlns="">
          <p:pic>
            <p:nvPicPr>
              <p:cNvPr id="296" name="Ink 295">
                <a:extLst>
                  <a:ext uri="{FF2B5EF4-FFF2-40B4-BE49-F238E27FC236}">
                    <a16:creationId xmlns:a16="http://schemas.microsoft.com/office/drawing/2014/main" id="{9AF2FCF4-FA0E-43FC-A8C6-AB7BA118CBF3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7350240" y="3969160"/>
                <a:ext cx="136440" cy="2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297" name="Ink 296">
                <a:extLst>
                  <a:ext uri="{FF2B5EF4-FFF2-40B4-BE49-F238E27FC236}">
                    <a16:creationId xmlns:a16="http://schemas.microsoft.com/office/drawing/2014/main" id="{E774EA81-857C-46FF-B3D3-3D05804CAAC4}"/>
                  </a:ext>
                </a:extLst>
              </p14:cNvPr>
              <p14:cNvContentPartPr/>
              <p14:nvPr/>
            </p14:nvContentPartPr>
            <p14:xfrm>
              <a:off x="7367160" y="4049800"/>
              <a:ext cx="102240" cy="9720"/>
            </p14:xfrm>
          </p:contentPart>
        </mc:Choice>
        <mc:Fallback xmlns="">
          <p:pic>
            <p:nvPicPr>
              <p:cNvPr id="297" name="Ink 296">
                <a:extLst>
                  <a:ext uri="{FF2B5EF4-FFF2-40B4-BE49-F238E27FC236}">
                    <a16:creationId xmlns:a16="http://schemas.microsoft.com/office/drawing/2014/main" id="{E774EA81-857C-46FF-B3D3-3D05804CAAC4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7358520" y="4040800"/>
                <a:ext cx="11988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310" name="Ink 309">
                <a:extLst>
                  <a:ext uri="{FF2B5EF4-FFF2-40B4-BE49-F238E27FC236}">
                    <a16:creationId xmlns:a16="http://schemas.microsoft.com/office/drawing/2014/main" id="{DCEED3DB-3FF9-4C68-A3AB-794B5CB8169A}"/>
                  </a:ext>
                </a:extLst>
              </p14:cNvPr>
              <p14:cNvContentPartPr/>
              <p14:nvPr/>
            </p14:nvContentPartPr>
            <p14:xfrm>
              <a:off x="7632480" y="3682600"/>
              <a:ext cx="877680" cy="525240"/>
            </p14:xfrm>
          </p:contentPart>
        </mc:Choice>
        <mc:Fallback xmlns="">
          <p:pic>
            <p:nvPicPr>
              <p:cNvPr id="310" name="Ink 309">
                <a:extLst>
                  <a:ext uri="{FF2B5EF4-FFF2-40B4-BE49-F238E27FC236}">
                    <a16:creationId xmlns:a16="http://schemas.microsoft.com/office/drawing/2014/main" id="{DCEED3DB-3FF9-4C68-A3AB-794B5CB8169A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7623480" y="3673966"/>
                <a:ext cx="895320" cy="54286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270E6577-BE8C-486B-8A9A-85BCA63FD68A}"/>
                  </a:ext>
                </a:extLst>
              </p14:cNvPr>
              <p14:cNvContentPartPr/>
              <p14:nvPr/>
            </p14:nvContentPartPr>
            <p14:xfrm>
              <a:off x="476040" y="4145920"/>
              <a:ext cx="422640" cy="3096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270E6577-BE8C-486B-8A9A-85BCA63FD68A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467400" y="4137280"/>
                <a:ext cx="440280" cy="32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952BE801-DFD0-48C2-AA69-3976E0E56B97}"/>
                  </a:ext>
                </a:extLst>
              </p14:cNvPr>
              <p14:cNvContentPartPr/>
              <p14:nvPr/>
            </p14:nvContentPartPr>
            <p14:xfrm>
              <a:off x="1378920" y="4114960"/>
              <a:ext cx="186480" cy="583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952BE801-DFD0-48C2-AA69-3976E0E56B97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1370280" y="4105960"/>
                <a:ext cx="204120" cy="7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21DEE093-0B00-499F-B829-F6539B68BF57}"/>
                  </a:ext>
                </a:extLst>
              </p14:cNvPr>
              <p14:cNvContentPartPr/>
              <p14:nvPr/>
            </p14:nvContentPartPr>
            <p14:xfrm>
              <a:off x="1855560" y="4312960"/>
              <a:ext cx="199080" cy="176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21DEE093-0B00-499F-B829-F6539B68BF57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1846920" y="4303960"/>
                <a:ext cx="21672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D36CA5CA-6A1C-498A-8AE0-B360C2B60AC3}"/>
                  </a:ext>
                </a:extLst>
              </p14:cNvPr>
              <p14:cNvContentPartPr/>
              <p14:nvPr/>
            </p14:nvContentPartPr>
            <p14:xfrm>
              <a:off x="1896600" y="4379920"/>
              <a:ext cx="209880" cy="190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D36CA5CA-6A1C-498A-8AE0-B360C2B60AC3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1887600" y="4370920"/>
                <a:ext cx="227520" cy="3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78E6C99A-5D5D-4AC8-8E38-9BDC0B52F524}"/>
                  </a:ext>
                </a:extLst>
              </p14:cNvPr>
              <p14:cNvContentPartPr/>
              <p14:nvPr/>
            </p14:nvContentPartPr>
            <p14:xfrm>
              <a:off x="2338680" y="4270840"/>
              <a:ext cx="194400" cy="2304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78E6C99A-5D5D-4AC8-8E38-9BDC0B52F524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2330040" y="4262200"/>
                <a:ext cx="212040" cy="24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D0E7C44E-B601-492C-A795-0CDB18A0E189}"/>
                  </a:ext>
                </a:extLst>
              </p14:cNvPr>
              <p14:cNvContentPartPr/>
              <p14:nvPr/>
            </p14:nvContentPartPr>
            <p14:xfrm>
              <a:off x="2306640" y="4118560"/>
              <a:ext cx="276840" cy="842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D0E7C44E-B601-492C-A795-0CDB18A0E189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2298000" y="4109920"/>
                <a:ext cx="294480" cy="10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F194F79B-873F-4857-8378-09D93A8A983D}"/>
                  </a:ext>
                </a:extLst>
              </p14:cNvPr>
              <p14:cNvContentPartPr/>
              <p14:nvPr/>
            </p14:nvContentPartPr>
            <p14:xfrm>
              <a:off x="2331480" y="4066000"/>
              <a:ext cx="237600" cy="54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F194F79B-873F-4857-8378-09D93A8A983D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2322480" y="4057000"/>
                <a:ext cx="255240" cy="2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716D95D0-BFC5-427E-91EC-A63704286634}"/>
                  </a:ext>
                </a:extLst>
              </p14:cNvPr>
              <p14:cNvContentPartPr/>
              <p14:nvPr/>
            </p14:nvContentPartPr>
            <p14:xfrm>
              <a:off x="3389520" y="4525720"/>
              <a:ext cx="22320" cy="493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716D95D0-BFC5-427E-91EC-A63704286634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3380880" y="4516720"/>
                <a:ext cx="39960" cy="6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EE770704-7101-4046-AD81-DB5CFB2371C9}"/>
                  </a:ext>
                </a:extLst>
              </p14:cNvPr>
              <p14:cNvContentPartPr/>
              <p14:nvPr/>
            </p14:nvContentPartPr>
            <p14:xfrm>
              <a:off x="2903160" y="4065640"/>
              <a:ext cx="294840" cy="914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EE770704-7101-4046-AD81-DB5CFB2371C9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2894160" y="4057000"/>
                <a:ext cx="312480" cy="10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DBF86900-96C2-4D7F-A0D3-D30B472304CD}"/>
                  </a:ext>
                </a:extLst>
              </p14:cNvPr>
              <p14:cNvContentPartPr/>
              <p14:nvPr/>
            </p14:nvContentPartPr>
            <p14:xfrm>
              <a:off x="2690400" y="4218280"/>
              <a:ext cx="740880" cy="2772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DBF86900-96C2-4D7F-A0D3-D30B472304CD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2681756" y="4209640"/>
                <a:ext cx="758529" cy="29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5A208203-A9ED-411C-8CD1-51CE63C8E84D}"/>
                  </a:ext>
                </a:extLst>
              </p14:cNvPr>
              <p14:cNvContentPartPr/>
              <p14:nvPr/>
            </p14:nvContentPartPr>
            <p14:xfrm>
              <a:off x="1428600" y="4262920"/>
              <a:ext cx="225720" cy="3254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5A208203-A9ED-411C-8CD1-51CE63C8E84D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1419960" y="4254280"/>
                <a:ext cx="243360" cy="34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284" name="Ink 283">
                <a:extLst>
                  <a:ext uri="{FF2B5EF4-FFF2-40B4-BE49-F238E27FC236}">
                    <a16:creationId xmlns:a16="http://schemas.microsoft.com/office/drawing/2014/main" id="{6C74E3F6-8238-464D-B34C-984E51F42818}"/>
                  </a:ext>
                </a:extLst>
              </p14:cNvPr>
              <p14:cNvContentPartPr/>
              <p14:nvPr/>
            </p14:nvContentPartPr>
            <p14:xfrm>
              <a:off x="151680" y="4186240"/>
              <a:ext cx="8966160" cy="1064880"/>
            </p14:xfrm>
          </p:contentPart>
        </mc:Choice>
        <mc:Fallback xmlns="">
          <p:pic>
            <p:nvPicPr>
              <p:cNvPr id="284" name="Ink 283">
                <a:extLst>
                  <a:ext uri="{FF2B5EF4-FFF2-40B4-BE49-F238E27FC236}">
                    <a16:creationId xmlns:a16="http://schemas.microsoft.com/office/drawing/2014/main" id="{6C74E3F6-8238-464D-B34C-984E51F42818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142680" y="4177600"/>
                <a:ext cx="8983800" cy="108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285" name="Ink 284">
                <a:extLst>
                  <a:ext uri="{FF2B5EF4-FFF2-40B4-BE49-F238E27FC236}">
                    <a16:creationId xmlns:a16="http://schemas.microsoft.com/office/drawing/2014/main" id="{05347D7E-9A14-446D-94E7-6F56056020C2}"/>
                  </a:ext>
                </a:extLst>
              </p14:cNvPr>
              <p14:cNvContentPartPr/>
              <p14:nvPr/>
            </p14:nvContentPartPr>
            <p14:xfrm>
              <a:off x="1768800" y="5417800"/>
              <a:ext cx="180720" cy="20160"/>
            </p14:xfrm>
          </p:contentPart>
        </mc:Choice>
        <mc:Fallback xmlns="">
          <p:pic>
            <p:nvPicPr>
              <p:cNvPr id="285" name="Ink 284">
                <a:extLst>
                  <a:ext uri="{FF2B5EF4-FFF2-40B4-BE49-F238E27FC236}">
                    <a16:creationId xmlns:a16="http://schemas.microsoft.com/office/drawing/2014/main" id="{05347D7E-9A14-446D-94E7-6F56056020C2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1759800" y="5408800"/>
                <a:ext cx="198360" cy="3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286" name="Ink 285">
                <a:extLst>
                  <a:ext uri="{FF2B5EF4-FFF2-40B4-BE49-F238E27FC236}">
                    <a16:creationId xmlns:a16="http://schemas.microsoft.com/office/drawing/2014/main" id="{51F4C124-A77D-447B-A727-C34C7955D03C}"/>
                  </a:ext>
                </a:extLst>
              </p14:cNvPr>
              <p14:cNvContentPartPr/>
              <p14:nvPr/>
            </p14:nvContentPartPr>
            <p14:xfrm>
              <a:off x="1777800" y="5484040"/>
              <a:ext cx="177840" cy="20160"/>
            </p14:xfrm>
          </p:contentPart>
        </mc:Choice>
        <mc:Fallback xmlns="">
          <p:pic>
            <p:nvPicPr>
              <p:cNvPr id="286" name="Ink 285">
                <a:extLst>
                  <a:ext uri="{FF2B5EF4-FFF2-40B4-BE49-F238E27FC236}">
                    <a16:creationId xmlns:a16="http://schemas.microsoft.com/office/drawing/2014/main" id="{51F4C124-A77D-447B-A727-C34C7955D03C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1769160" y="5475040"/>
                <a:ext cx="195480" cy="3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289" name="Ink 288">
                <a:extLst>
                  <a:ext uri="{FF2B5EF4-FFF2-40B4-BE49-F238E27FC236}">
                    <a16:creationId xmlns:a16="http://schemas.microsoft.com/office/drawing/2014/main" id="{BD0F8555-6847-49D8-BF25-CD6476AA567F}"/>
                  </a:ext>
                </a:extLst>
              </p14:cNvPr>
              <p14:cNvContentPartPr/>
              <p14:nvPr/>
            </p14:nvContentPartPr>
            <p14:xfrm>
              <a:off x="2213400" y="5350120"/>
              <a:ext cx="478080" cy="213840"/>
            </p14:xfrm>
          </p:contentPart>
        </mc:Choice>
        <mc:Fallback xmlns="">
          <p:pic>
            <p:nvPicPr>
              <p:cNvPr id="289" name="Ink 288">
                <a:extLst>
                  <a:ext uri="{FF2B5EF4-FFF2-40B4-BE49-F238E27FC236}">
                    <a16:creationId xmlns:a16="http://schemas.microsoft.com/office/drawing/2014/main" id="{BD0F8555-6847-49D8-BF25-CD6476AA567F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2204400" y="5341480"/>
                <a:ext cx="495720" cy="23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EA887399-48CF-4CBD-AE19-258D4F43CA28}"/>
                  </a:ext>
                </a:extLst>
              </p14:cNvPr>
              <p14:cNvContentPartPr/>
              <p14:nvPr/>
            </p14:nvContentPartPr>
            <p14:xfrm>
              <a:off x="3099360" y="5317000"/>
              <a:ext cx="606960" cy="2815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EA887399-48CF-4CBD-AE19-258D4F43CA28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3090720" y="5308000"/>
                <a:ext cx="624600" cy="29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D022202F-1AC7-48C6-BAED-597D352E241A}"/>
                  </a:ext>
                </a:extLst>
              </p14:cNvPr>
              <p14:cNvContentPartPr/>
              <p14:nvPr/>
            </p14:nvContentPartPr>
            <p14:xfrm>
              <a:off x="4450080" y="5273080"/>
              <a:ext cx="334440" cy="1328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D022202F-1AC7-48C6-BAED-597D352E241A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4441080" y="5264440"/>
                <a:ext cx="352080" cy="15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0C420843-BD5E-45C7-981C-C1E6A6C6EE72}"/>
                  </a:ext>
                </a:extLst>
              </p14:cNvPr>
              <p14:cNvContentPartPr/>
              <p14:nvPr/>
            </p14:nvContentPartPr>
            <p14:xfrm>
              <a:off x="4233000" y="5444080"/>
              <a:ext cx="891720" cy="2577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0C420843-BD5E-45C7-981C-C1E6A6C6EE72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4224360" y="5435428"/>
                <a:ext cx="909360" cy="27542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349CDE13-324C-40DB-A156-24C1221F0DC9}"/>
                  </a:ext>
                </a:extLst>
              </p14:cNvPr>
              <p14:cNvContentPartPr/>
              <p14:nvPr/>
            </p14:nvContentPartPr>
            <p14:xfrm>
              <a:off x="6677400" y="5407000"/>
              <a:ext cx="847800" cy="2023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349CDE13-324C-40DB-A156-24C1221F0DC9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6668764" y="5398360"/>
                <a:ext cx="865433" cy="21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C5123863-F9E8-431D-B01D-AD0C9FB99776}"/>
                  </a:ext>
                </a:extLst>
              </p14:cNvPr>
              <p14:cNvContentPartPr/>
              <p14:nvPr/>
            </p14:nvContentPartPr>
            <p14:xfrm>
              <a:off x="5361240" y="5301160"/>
              <a:ext cx="1112040" cy="4118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C5123863-F9E8-431D-B01D-AD0C9FB99776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5352597" y="5292168"/>
                <a:ext cx="1129686" cy="429465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104289436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18" name="Ink 217">
                <a:extLst>
                  <a:ext uri="{FF2B5EF4-FFF2-40B4-BE49-F238E27FC236}">
                    <a16:creationId xmlns:a16="http://schemas.microsoft.com/office/drawing/2014/main" id="{3AB584A1-F497-48D4-8F02-FCAD7C8C9D2E}"/>
                  </a:ext>
                </a:extLst>
              </p14:cNvPr>
              <p14:cNvContentPartPr/>
              <p14:nvPr/>
            </p14:nvContentPartPr>
            <p14:xfrm>
              <a:off x="324480" y="200680"/>
              <a:ext cx="8430840" cy="3661200"/>
            </p14:xfrm>
          </p:contentPart>
        </mc:Choice>
        <mc:Fallback xmlns="">
          <p:pic>
            <p:nvPicPr>
              <p:cNvPr id="218" name="Ink 217">
                <a:extLst>
                  <a:ext uri="{FF2B5EF4-FFF2-40B4-BE49-F238E27FC236}">
                    <a16:creationId xmlns:a16="http://schemas.microsoft.com/office/drawing/2014/main" id="{3AB584A1-F497-48D4-8F02-FCAD7C8C9D2E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15840" y="191680"/>
                <a:ext cx="8448480" cy="367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E8B99FDA-7D00-431D-8131-A81563A9ABF7}"/>
                  </a:ext>
                </a:extLst>
              </p14:cNvPr>
              <p14:cNvContentPartPr/>
              <p14:nvPr/>
            </p14:nvContentPartPr>
            <p14:xfrm>
              <a:off x="1629480" y="1720960"/>
              <a:ext cx="582120" cy="6807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E8B99FDA-7D00-431D-8131-A81563A9ABF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620480" y="1711955"/>
                <a:ext cx="599760" cy="69840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EE6F9FAA-8B3B-47CD-8138-F8300C582E0E}"/>
                  </a:ext>
                </a:extLst>
              </p14:cNvPr>
              <p14:cNvContentPartPr/>
              <p14:nvPr/>
            </p14:nvContentPartPr>
            <p14:xfrm>
              <a:off x="584760" y="3475960"/>
              <a:ext cx="276480" cy="2959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EE6F9FAA-8B3B-47CD-8138-F8300C582E0E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75760" y="3466960"/>
                <a:ext cx="294120" cy="31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92" name="Ink 191">
                <a:extLst>
                  <a:ext uri="{FF2B5EF4-FFF2-40B4-BE49-F238E27FC236}">
                    <a16:creationId xmlns:a16="http://schemas.microsoft.com/office/drawing/2014/main" id="{3D5E0171-1EDC-42BC-930F-248343BD854E}"/>
                  </a:ext>
                </a:extLst>
              </p14:cNvPr>
              <p14:cNvContentPartPr/>
              <p14:nvPr/>
            </p14:nvContentPartPr>
            <p14:xfrm>
              <a:off x="3803880" y="2477680"/>
              <a:ext cx="36720" cy="265320"/>
            </p14:xfrm>
          </p:contentPart>
        </mc:Choice>
        <mc:Fallback xmlns="">
          <p:pic>
            <p:nvPicPr>
              <p:cNvPr id="192" name="Ink 191">
                <a:extLst>
                  <a:ext uri="{FF2B5EF4-FFF2-40B4-BE49-F238E27FC236}">
                    <a16:creationId xmlns:a16="http://schemas.microsoft.com/office/drawing/2014/main" id="{3D5E0171-1EDC-42BC-930F-248343BD854E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794880" y="2469040"/>
                <a:ext cx="54360" cy="28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93" name="Ink 192">
                <a:extLst>
                  <a:ext uri="{FF2B5EF4-FFF2-40B4-BE49-F238E27FC236}">
                    <a16:creationId xmlns:a16="http://schemas.microsoft.com/office/drawing/2014/main" id="{5DC0F029-7AFD-4DC3-B203-DD5932B25870}"/>
                  </a:ext>
                </a:extLst>
              </p14:cNvPr>
              <p14:cNvContentPartPr/>
              <p14:nvPr/>
            </p14:nvContentPartPr>
            <p14:xfrm>
              <a:off x="3746280" y="2463640"/>
              <a:ext cx="175320" cy="38520"/>
            </p14:xfrm>
          </p:contentPart>
        </mc:Choice>
        <mc:Fallback xmlns="">
          <p:pic>
            <p:nvPicPr>
              <p:cNvPr id="193" name="Ink 192">
                <a:extLst>
                  <a:ext uri="{FF2B5EF4-FFF2-40B4-BE49-F238E27FC236}">
                    <a16:creationId xmlns:a16="http://schemas.microsoft.com/office/drawing/2014/main" id="{5DC0F029-7AFD-4DC3-B203-DD5932B25870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737280" y="2454640"/>
                <a:ext cx="19296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94" name="Ink 193">
                <a:extLst>
                  <a:ext uri="{FF2B5EF4-FFF2-40B4-BE49-F238E27FC236}">
                    <a16:creationId xmlns:a16="http://schemas.microsoft.com/office/drawing/2014/main" id="{D5B2F62C-904B-4564-A0B0-8DBCC7525E26}"/>
                  </a:ext>
                </a:extLst>
              </p14:cNvPr>
              <p14:cNvContentPartPr/>
              <p14:nvPr/>
            </p14:nvContentPartPr>
            <p14:xfrm>
              <a:off x="3933840" y="2620960"/>
              <a:ext cx="230040" cy="94680"/>
            </p14:xfrm>
          </p:contentPart>
        </mc:Choice>
        <mc:Fallback xmlns="">
          <p:pic>
            <p:nvPicPr>
              <p:cNvPr id="194" name="Ink 193">
                <a:extLst>
                  <a:ext uri="{FF2B5EF4-FFF2-40B4-BE49-F238E27FC236}">
                    <a16:creationId xmlns:a16="http://schemas.microsoft.com/office/drawing/2014/main" id="{D5B2F62C-904B-4564-A0B0-8DBCC7525E26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924840" y="2611960"/>
                <a:ext cx="247680" cy="11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95" name="Ink 194">
                <a:extLst>
                  <a:ext uri="{FF2B5EF4-FFF2-40B4-BE49-F238E27FC236}">
                    <a16:creationId xmlns:a16="http://schemas.microsoft.com/office/drawing/2014/main" id="{74F77A63-DDEA-4102-94E3-28435395D458}"/>
                  </a:ext>
                </a:extLst>
              </p14:cNvPr>
              <p14:cNvContentPartPr/>
              <p14:nvPr/>
            </p14:nvContentPartPr>
            <p14:xfrm>
              <a:off x="4282680" y="2610160"/>
              <a:ext cx="90000" cy="100080"/>
            </p14:xfrm>
          </p:contentPart>
        </mc:Choice>
        <mc:Fallback xmlns="">
          <p:pic>
            <p:nvPicPr>
              <p:cNvPr id="195" name="Ink 194">
                <a:extLst>
                  <a:ext uri="{FF2B5EF4-FFF2-40B4-BE49-F238E27FC236}">
                    <a16:creationId xmlns:a16="http://schemas.microsoft.com/office/drawing/2014/main" id="{74F77A63-DDEA-4102-94E3-28435395D458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274040" y="2601520"/>
                <a:ext cx="107640" cy="11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96" name="Ink 195">
                <a:extLst>
                  <a:ext uri="{FF2B5EF4-FFF2-40B4-BE49-F238E27FC236}">
                    <a16:creationId xmlns:a16="http://schemas.microsoft.com/office/drawing/2014/main" id="{06FB22D9-1B7C-492A-96DB-5EDE4201AD0D}"/>
                  </a:ext>
                </a:extLst>
              </p14:cNvPr>
              <p14:cNvContentPartPr/>
              <p14:nvPr/>
            </p14:nvContentPartPr>
            <p14:xfrm>
              <a:off x="4659240" y="2623480"/>
              <a:ext cx="252360" cy="81720"/>
            </p14:xfrm>
          </p:contentPart>
        </mc:Choice>
        <mc:Fallback xmlns="">
          <p:pic>
            <p:nvPicPr>
              <p:cNvPr id="196" name="Ink 195">
                <a:extLst>
                  <a:ext uri="{FF2B5EF4-FFF2-40B4-BE49-F238E27FC236}">
                    <a16:creationId xmlns:a16="http://schemas.microsoft.com/office/drawing/2014/main" id="{06FB22D9-1B7C-492A-96DB-5EDE4201AD0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650240" y="2614840"/>
                <a:ext cx="270000" cy="9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97" name="Ink 196">
                <a:extLst>
                  <a:ext uri="{FF2B5EF4-FFF2-40B4-BE49-F238E27FC236}">
                    <a16:creationId xmlns:a16="http://schemas.microsoft.com/office/drawing/2014/main" id="{69914172-00B6-45D1-8B93-C6574086B5F5}"/>
                  </a:ext>
                </a:extLst>
              </p14:cNvPr>
              <p14:cNvContentPartPr/>
              <p14:nvPr/>
            </p14:nvContentPartPr>
            <p14:xfrm>
              <a:off x="4986480" y="2589640"/>
              <a:ext cx="363600" cy="339120"/>
            </p14:xfrm>
          </p:contentPart>
        </mc:Choice>
        <mc:Fallback xmlns="">
          <p:pic>
            <p:nvPicPr>
              <p:cNvPr id="197" name="Ink 196">
                <a:extLst>
                  <a:ext uri="{FF2B5EF4-FFF2-40B4-BE49-F238E27FC236}">
                    <a16:creationId xmlns:a16="http://schemas.microsoft.com/office/drawing/2014/main" id="{69914172-00B6-45D1-8B93-C6574086B5F5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977480" y="2580640"/>
                <a:ext cx="381240" cy="35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98" name="Ink 197">
                <a:extLst>
                  <a:ext uri="{FF2B5EF4-FFF2-40B4-BE49-F238E27FC236}">
                    <a16:creationId xmlns:a16="http://schemas.microsoft.com/office/drawing/2014/main" id="{16AFCEB7-A03B-429F-942D-2E00FB2BA818}"/>
                  </a:ext>
                </a:extLst>
              </p14:cNvPr>
              <p14:cNvContentPartPr/>
              <p14:nvPr/>
            </p14:nvContentPartPr>
            <p14:xfrm>
              <a:off x="5470680" y="2586760"/>
              <a:ext cx="72720" cy="176040"/>
            </p14:xfrm>
          </p:contentPart>
        </mc:Choice>
        <mc:Fallback xmlns="">
          <p:pic>
            <p:nvPicPr>
              <p:cNvPr id="198" name="Ink 197">
                <a:extLst>
                  <a:ext uri="{FF2B5EF4-FFF2-40B4-BE49-F238E27FC236}">
                    <a16:creationId xmlns:a16="http://schemas.microsoft.com/office/drawing/2014/main" id="{16AFCEB7-A03B-429F-942D-2E00FB2BA818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461680" y="2577760"/>
                <a:ext cx="90360" cy="19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99" name="Ink 198">
                <a:extLst>
                  <a:ext uri="{FF2B5EF4-FFF2-40B4-BE49-F238E27FC236}">
                    <a16:creationId xmlns:a16="http://schemas.microsoft.com/office/drawing/2014/main" id="{4C30EB74-A244-4EC9-A4D1-A2830F52B8B4}"/>
                  </a:ext>
                </a:extLst>
              </p14:cNvPr>
              <p14:cNvContentPartPr/>
              <p14:nvPr/>
            </p14:nvContentPartPr>
            <p14:xfrm>
              <a:off x="5812680" y="2488480"/>
              <a:ext cx="15480" cy="243000"/>
            </p14:xfrm>
          </p:contentPart>
        </mc:Choice>
        <mc:Fallback xmlns="">
          <p:pic>
            <p:nvPicPr>
              <p:cNvPr id="199" name="Ink 198">
                <a:extLst>
                  <a:ext uri="{FF2B5EF4-FFF2-40B4-BE49-F238E27FC236}">
                    <a16:creationId xmlns:a16="http://schemas.microsoft.com/office/drawing/2014/main" id="{4C30EB74-A244-4EC9-A4D1-A2830F52B8B4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803680" y="2479480"/>
                <a:ext cx="33120" cy="26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00" name="Ink 199">
                <a:extLst>
                  <a:ext uri="{FF2B5EF4-FFF2-40B4-BE49-F238E27FC236}">
                    <a16:creationId xmlns:a16="http://schemas.microsoft.com/office/drawing/2014/main" id="{30CBA924-F9A7-4E09-8FB4-3055843478CF}"/>
                  </a:ext>
                </a:extLst>
              </p14:cNvPr>
              <p14:cNvContentPartPr/>
              <p14:nvPr/>
            </p14:nvContentPartPr>
            <p14:xfrm>
              <a:off x="5734200" y="2605840"/>
              <a:ext cx="187920" cy="21960"/>
            </p14:xfrm>
          </p:contentPart>
        </mc:Choice>
        <mc:Fallback xmlns="">
          <p:pic>
            <p:nvPicPr>
              <p:cNvPr id="200" name="Ink 199">
                <a:extLst>
                  <a:ext uri="{FF2B5EF4-FFF2-40B4-BE49-F238E27FC236}">
                    <a16:creationId xmlns:a16="http://schemas.microsoft.com/office/drawing/2014/main" id="{30CBA924-F9A7-4E09-8FB4-3055843478CF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725560" y="2597200"/>
                <a:ext cx="205560" cy="3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01" name="Ink 200">
                <a:extLst>
                  <a:ext uri="{FF2B5EF4-FFF2-40B4-BE49-F238E27FC236}">
                    <a16:creationId xmlns:a16="http://schemas.microsoft.com/office/drawing/2014/main" id="{04354F87-8FDF-4C21-A02F-4FF350D70F78}"/>
                  </a:ext>
                </a:extLst>
              </p14:cNvPr>
              <p14:cNvContentPartPr/>
              <p14:nvPr/>
            </p14:nvContentPartPr>
            <p14:xfrm>
              <a:off x="5924640" y="2624920"/>
              <a:ext cx="103320" cy="111600"/>
            </p14:xfrm>
          </p:contentPart>
        </mc:Choice>
        <mc:Fallback xmlns="">
          <p:pic>
            <p:nvPicPr>
              <p:cNvPr id="201" name="Ink 200">
                <a:extLst>
                  <a:ext uri="{FF2B5EF4-FFF2-40B4-BE49-F238E27FC236}">
                    <a16:creationId xmlns:a16="http://schemas.microsoft.com/office/drawing/2014/main" id="{04354F87-8FDF-4C21-A02F-4FF350D70F78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916000" y="2615920"/>
                <a:ext cx="120960" cy="12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13" name="Ink 212">
                <a:extLst>
                  <a:ext uri="{FF2B5EF4-FFF2-40B4-BE49-F238E27FC236}">
                    <a16:creationId xmlns:a16="http://schemas.microsoft.com/office/drawing/2014/main" id="{9F80253D-67C2-44C6-AE56-5FD00F04E2D0}"/>
                  </a:ext>
                </a:extLst>
              </p14:cNvPr>
              <p14:cNvContentPartPr/>
              <p14:nvPr/>
            </p14:nvContentPartPr>
            <p14:xfrm>
              <a:off x="6228120" y="2426920"/>
              <a:ext cx="1456920" cy="514080"/>
            </p14:xfrm>
          </p:contentPart>
        </mc:Choice>
        <mc:Fallback xmlns="">
          <p:pic>
            <p:nvPicPr>
              <p:cNvPr id="213" name="Ink 212">
                <a:extLst>
                  <a:ext uri="{FF2B5EF4-FFF2-40B4-BE49-F238E27FC236}">
                    <a16:creationId xmlns:a16="http://schemas.microsoft.com/office/drawing/2014/main" id="{9F80253D-67C2-44C6-AE56-5FD00F04E2D0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219122" y="2417920"/>
                <a:ext cx="1474556" cy="53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23" name="Ink 222">
                <a:extLst>
                  <a:ext uri="{FF2B5EF4-FFF2-40B4-BE49-F238E27FC236}">
                    <a16:creationId xmlns:a16="http://schemas.microsoft.com/office/drawing/2014/main" id="{CD5090F8-FC6F-41C6-B92D-31001F01C788}"/>
                  </a:ext>
                </a:extLst>
              </p14:cNvPr>
              <p14:cNvContentPartPr/>
              <p14:nvPr/>
            </p14:nvContentPartPr>
            <p14:xfrm>
              <a:off x="8277960" y="2533480"/>
              <a:ext cx="360" cy="360"/>
            </p14:xfrm>
          </p:contentPart>
        </mc:Choice>
        <mc:Fallback xmlns="">
          <p:pic>
            <p:nvPicPr>
              <p:cNvPr id="223" name="Ink 222">
                <a:extLst>
                  <a:ext uri="{FF2B5EF4-FFF2-40B4-BE49-F238E27FC236}">
                    <a16:creationId xmlns:a16="http://schemas.microsoft.com/office/drawing/2014/main" id="{CD5090F8-FC6F-41C6-B92D-31001F01C78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8268960" y="2524480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25" name="Ink 224">
                <a:extLst>
                  <a:ext uri="{FF2B5EF4-FFF2-40B4-BE49-F238E27FC236}">
                    <a16:creationId xmlns:a16="http://schemas.microsoft.com/office/drawing/2014/main" id="{8326785B-2E17-464D-B78F-613CF9EEAE7A}"/>
                  </a:ext>
                </a:extLst>
              </p14:cNvPr>
              <p14:cNvContentPartPr/>
              <p14:nvPr/>
            </p14:nvContentPartPr>
            <p14:xfrm>
              <a:off x="8649480" y="2639320"/>
              <a:ext cx="7200" cy="74520"/>
            </p14:xfrm>
          </p:contentPart>
        </mc:Choice>
        <mc:Fallback xmlns="">
          <p:pic>
            <p:nvPicPr>
              <p:cNvPr id="225" name="Ink 224">
                <a:extLst>
                  <a:ext uri="{FF2B5EF4-FFF2-40B4-BE49-F238E27FC236}">
                    <a16:creationId xmlns:a16="http://schemas.microsoft.com/office/drawing/2014/main" id="{8326785B-2E17-464D-B78F-613CF9EEAE7A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8640840" y="2630680"/>
                <a:ext cx="24840" cy="9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26" name="Ink 225">
                <a:extLst>
                  <a:ext uri="{FF2B5EF4-FFF2-40B4-BE49-F238E27FC236}">
                    <a16:creationId xmlns:a16="http://schemas.microsoft.com/office/drawing/2014/main" id="{CA158B1E-2245-410D-B7C8-7229F823A8AD}"/>
                  </a:ext>
                </a:extLst>
              </p14:cNvPr>
              <p14:cNvContentPartPr/>
              <p14:nvPr/>
            </p14:nvContentPartPr>
            <p14:xfrm>
              <a:off x="8687280" y="2506840"/>
              <a:ext cx="360" cy="360"/>
            </p14:xfrm>
          </p:contentPart>
        </mc:Choice>
        <mc:Fallback xmlns="">
          <p:pic>
            <p:nvPicPr>
              <p:cNvPr id="226" name="Ink 225">
                <a:extLst>
                  <a:ext uri="{FF2B5EF4-FFF2-40B4-BE49-F238E27FC236}">
                    <a16:creationId xmlns:a16="http://schemas.microsoft.com/office/drawing/2014/main" id="{CA158B1E-2245-410D-B7C8-7229F823A8AD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8678640" y="2498200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227" name="Ink 226">
                <a:extLst>
                  <a:ext uri="{FF2B5EF4-FFF2-40B4-BE49-F238E27FC236}">
                    <a16:creationId xmlns:a16="http://schemas.microsoft.com/office/drawing/2014/main" id="{DA4A2DBA-C04E-438C-90A9-3FE88C02CC5F}"/>
                  </a:ext>
                </a:extLst>
              </p14:cNvPr>
              <p14:cNvContentPartPr/>
              <p14:nvPr/>
            </p14:nvContentPartPr>
            <p14:xfrm>
              <a:off x="8740560" y="2579920"/>
              <a:ext cx="198000" cy="142200"/>
            </p14:xfrm>
          </p:contentPart>
        </mc:Choice>
        <mc:Fallback xmlns="">
          <p:pic>
            <p:nvPicPr>
              <p:cNvPr id="227" name="Ink 226">
                <a:extLst>
                  <a:ext uri="{FF2B5EF4-FFF2-40B4-BE49-F238E27FC236}">
                    <a16:creationId xmlns:a16="http://schemas.microsoft.com/office/drawing/2014/main" id="{DA4A2DBA-C04E-438C-90A9-3FE88C02CC5F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8731560" y="2570920"/>
                <a:ext cx="215640" cy="15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228" name="Ink 227">
                <a:extLst>
                  <a:ext uri="{FF2B5EF4-FFF2-40B4-BE49-F238E27FC236}">
                    <a16:creationId xmlns:a16="http://schemas.microsoft.com/office/drawing/2014/main" id="{766B3EAD-5956-4B98-8239-55397C733871}"/>
                  </a:ext>
                </a:extLst>
              </p14:cNvPr>
              <p14:cNvContentPartPr/>
              <p14:nvPr/>
            </p14:nvContentPartPr>
            <p14:xfrm>
              <a:off x="3653040" y="2968360"/>
              <a:ext cx="221760" cy="266040"/>
            </p14:xfrm>
          </p:contentPart>
        </mc:Choice>
        <mc:Fallback xmlns="">
          <p:pic>
            <p:nvPicPr>
              <p:cNvPr id="228" name="Ink 227">
                <a:extLst>
                  <a:ext uri="{FF2B5EF4-FFF2-40B4-BE49-F238E27FC236}">
                    <a16:creationId xmlns:a16="http://schemas.microsoft.com/office/drawing/2014/main" id="{766B3EAD-5956-4B98-8239-55397C733871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3644040" y="2959360"/>
                <a:ext cx="239400" cy="28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232" name="Ink 231">
                <a:extLst>
                  <a:ext uri="{FF2B5EF4-FFF2-40B4-BE49-F238E27FC236}">
                    <a16:creationId xmlns:a16="http://schemas.microsoft.com/office/drawing/2014/main" id="{59508F06-1ED2-47E6-A9AC-6A7B09844EF1}"/>
                  </a:ext>
                </a:extLst>
              </p14:cNvPr>
              <p14:cNvContentPartPr/>
              <p14:nvPr/>
            </p14:nvContentPartPr>
            <p14:xfrm>
              <a:off x="4303560" y="2969440"/>
              <a:ext cx="324360" cy="268200"/>
            </p14:xfrm>
          </p:contentPart>
        </mc:Choice>
        <mc:Fallback xmlns="">
          <p:pic>
            <p:nvPicPr>
              <p:cNvPr id="232" name="Ink 231">
                <a:extLst>
                  <a:ext uri="{FF2B5EF4-FFF2-40B4-BE49-F238E27FC236}">
                    <a16:creationId xmlns:a16="http://schemas.microsoft.com/office/drawing/2014/main" id="{59508F06-1ED2-47E6-A9AC-6A7B09844EF1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4294560" y="2960800"/>
                <a:ext cx="342000" cy="28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234" name="Ink 233">
                <a:extLst>
                  <a:ext uri="{FF2B5EF4-FFF2-40B4-BE49-F238E27FC236}">
                    <a16:creationId xmlns:a16="http://schemas.microsoft.com/office/drawing/2014/main" id="{2C31958C-0487-4C6E-95B0-FD71A38A59AE}"/>
                  </a:ext>
                </a:extLst>
              </p14:cNvPr>
              <p14:cNvContentPartPr/>
              <p14:nvPr/>
            </p14:nvContentPartPr>
            <p14:xfrm>
              <a:off x="7912560" y="2582440"/>
              <a:ext cx="629640" cy="355680"/>
            </p14:xfrm>
          </p:contentPart>
        </mc:Choice>
        <mc:Fallback xmlns="">
          <p:pic>
            <p:nvPicPr>
              <p:cNvPr id="234" name="Ink 233">
                <a:extLst>
                  <a:ext uri="{FF2B5EF4-FFF2-40B4-BE49-F238E27FC236}">
                    <a16:creationId xmlns:a16="http://schemas.microsoft.com/office/drawing/2014/main" id="{2C31958C-0487-4C6E-95B0-FD71A38A59AE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7903915" y="2573800"/>
                <a:ext cx="647290" cy="37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242" name="Ink 241">
                <a:extLst>
                  <a:ext uri="{FF2B5EF4-FFF2-40B4-BE49-F238E27FC236}">
                    <a16:creationId xmlns:a16="http://schemas.microsoft.com/office/drawing/2014/main" id="{CCA4EE06-1A5C-4E39-929F-4D8A157587D4}"/>
                  </a:ext>
                </a:extLst>
              </p14:cNvPr>
              <p14:cNvContentPartPr/>
              <p14:nvPr/>
            </p14:nvContentPartPr>
            <p14:xfrm>
              <a:off x="6185280" y="3107320"/>
              <a:ext cx="43200" cy="112320"/>
            </p14:xfrm>
          </p:contentPart>
        </mc:Choice>
        <mc:Fallback xmlns="">
          <p:pic>
            <p:nvPicPr>
              <p:cNvPr id="242" name="Ink 241">
                <a:extLst>
                  <a:ext uri="{FF2B5EF4-FFF2-40B4-BE49-F238E27FC236}">
                    <a16:creationId xmlns:a16="http://schemas.microsoft.com/office/drawing/2014/main" id="{CCA4EE06-1A5C-4E39-929F-4D8A157587D4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6176280" y="3098680"/>
                <a:ext cx="60840" cy="12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243" name="Ink 242">
                <a:extLst>
                  <a:ext uri="{FF2B5EF4-FFF2-40B4-BE49-F238E27FC236}">
                    <a16:creationId xmlns:a16="http://schemas.microsoft.com/office/drawing/2014/main" id="{EA974669-51D7-4410-8AFC-9E66562D4924}"/>
                  </a:ext>
                </a:extLst>
              </p14:cNvPr>
              <p14:cNvContentPartPr/>
              <p14:nvPr/>
            </p14:nvContentPartPr>
            <p14:xfrm>
              <a:off x="6201480" y="3006520"/>
              <a:ext cx="30240" cy="8640"/>
            </p14:xfrm>
          </p:contentPart>
        </mc:Choice>
        <mc:Fallback xmlns="">
          <p:pic>
            <p:nvPicPr>
              <p:cNvPr id="243" name="Ink 242">
                <a:extLst>
                  <a:ext uri="{FF2B5EF4-FFF2-40B4-BE49-F238E27FC236}">
                    <a16:creationId xmlns:a16="http://schemas.microsoft.com/office/drawing/2014/main" id="{EA974669-51D7-4410-8AFC-9E66562D4924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6192840" y="2997520"/>
                <a:ext cx="47880" cy="2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244" name="Ink 243">
                <a:extLst>
                  <a:ext uri="{FF2B5EF4-FFF2-40B4-BE49-F238E27FC236}">
                    <a16:creationId xmlns:a16="http://schemas.microsoft.com/office/drawing/2014/main" id="{5E6E8189-427C-414F-8436-02443A274A59}"/>
                  </a:ext>
                </a:extLst>
              </p14:cNvPr>
              <p14:cNvContentPartPr/>
              <p14:nvPr/>
            </p14:nvContentPartPr>
            <p14:xfrm>
              <a:off x="6443760" y="3058360"/>
              <a:ext cx="23760" cy="23040"/>
            </p14:xfrm>
          </p:contentPart>
        </mc:Choice>
        <mc:Fallback xmlns="">
          <p:pic>
            <p:nvPicPr>
              <p:cNvPr id="244" name="Ink 243">
                <a:extLst>
                  <a:ext uri="{FF2B5EF4-FFF2-40B4-BE49-F238E27FC236}">
                    <a16:creationId xmlns:a16="http://schemas.microsoft.com/office/drawing/2014/main" id="{5E6E8189-427C-414F-8436-02443A274A59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6435120" y="3049360"/>
                <a:ext cx="4140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245" name="Ink 244">
                <a:extLst>
                  <a:ext uri="{FF2B5EF4-FFF2-40B4-BE49-F238E27FC236}">
                    <a16:creationId xmlns:a16="http://schemas.microsoft.com/office/drawing/2014/main" id="{1F3DA777-B677-4F82-B85A-F157A4176A9C}"/>
                  </a:ext>
                </a:extLst>
              </p14:cNvPr>
              <p14:cNvContentPartPr/>
              <p14:nvPr/>
            </p14:nvContentPartPr>
            <p14:xfrm>
              <a:off x="6444120" y="3169600"/>
              <a:ext cx="24120" cy="24120"/>
            </p14:xfrm>
          </p:contentPart>
        </mc:Choice>
        <mc:Fallback xmlns="">
          <p:pic>
            <p:nvPicPr>
              <p:cNvPr id="245" name="Ink 244">
                <a:extLst>
                  <a:ext uri="{FF2B5EF4-FFF2-40B4-BE49-F238E27FC236}">
                    <a16:creationId xmlns:a16="http://schemas.microsoft.com/office/drawing/2014/main" id="{1F3DA777-B677-4F82-B85A-F157A4176A9C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6435480" y="3160960"/>
                <a:ext cx="41760" cy="4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246" name="Ink 245">
                <a:extLst>
                  <a:ext uri="{FF2B5EF4-FFF2-40B4-BE49-F238E27FC236}">
                    <a16:creationId xmlns:a16="http://schemas.microsoft.com/office/drawing/2014/main" id="{A200270C-E2DC-4B2F-B999-255D1C63A67C}"/>
                  </a:ext>
                </a:extLst>
              </p14:cNvPr>
              <p14:cNvContentPartPr/>
              <p14:nvPr/>
            </p14:nvContentPartPr>
            <p14:xfrm>
              <a:off x="5491920" y="2957560"/>
              <a:ext cx="494640" cy="268200"/>
            </p14:xfrm>
          </p:contentPart>
        </mc:Choice>
        <mc:Fallback xmlns="">
          <p:pic>
            <p:nvPicPr>
              <p:cNvPr id="246" name="Ink 245">
                <a:extLst>
                  <a:ext uri="{FF2B5EF4-FFF2-40B4-BE49-F238E27FC236}">
                    <a16:creationId xmlns:a16="http://schemas.microsoft.com/office/drawing/2014/main" id="{A200270C-E2DC-4B2F-B999-255D1C63A67C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5482920" y="2948920"/>
                <a:ext cx="512280" cy="28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247" name="Ink 246">
                <a:extLst>
                  <a:ext uri="{FF2B5EF4-FFF2-40B4-BE49-F238E27FC236}">
                    <a16:creationId xmlns:a16="http://schemas.microsoft.com/office/drawing/2014/main" id="{BFEEE890-7E5A-4836-B25B-5E80043E9E14}"/>
                  </a:ext>
                </a:extLst>
              </p14:cNvPr>
              <p14:cNvContentPartPr/>
              <p14:nvPr/>
            </p14:nvContentPartPr>
            <p14:xfrm>
              <a:off x="4996200" y="3077440"/>
              <a:ext cx="403200" cy="265680"/>
            </p14:xfrm>
          </p:contentPart>
        </mc:Choice>
        <mc:Fallback xmlns="">
          <p:pic>
            <p:nvPicPr>
              <p:cNvPr id="247" name="Ink 246">
                <a:extLst>
                  <a:ext uri="{FF2B5EF4-FFF2-40B4-BE49-F238E27FC236}">
                    <a16:creationId xmlns:a16="http://schemas.microsoft.com/office/drawing/2014/main" id="{BFEEE890-7E5A-4836-B25B-5E80043E9E14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4987200" y="3068440"/>
                <a:ext cx="420840" cy="28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251" name="Ink 250">
                <a:extLst>
                  <a:ext uri="{FF2B5EF4-FFF2-40B4-BE49-F238E27FC236}">
                    <a16:creationId xmlns:a16="http://schemas.microsoft.com/office/drawing/2014/main" id="{93083B61-F338-4FD8-9710-AF0A29865D1F}"/>
                  </a:ext>
                </a:extLst>
              </p14:cNvPr>
              <p14:cNvContentPartPr/>
              <p14:nvPr/>
            </p14:nvContentPartPr>
            <p14:xfrm>
              <a:off x="3568080" y="3413680"/>
              <a:ext cx="270000" cy="243000"/>
            </p14:xfrm>
          </p:contentPart>
        </mc:Choice>
        <mc:Fallback xmlns="">
          <p:pic>
            <p:nvPicPr>
              <p:cNvPr id="251" name="Ink 250">
                <a:extLst>
                  <a:ext uri="{FF2B5EF4-FFF2-40B4-BE49-F238E27FC236}">
                    <a16:creationId xmlns:a16="http://schemas.microsoft.com/office/drawing/2014/main" id="{93083B61-F338-4FD8-9710-AF0A29865D1F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3559080" y="3404680"/>
                <a:ext cx="287640" cy="26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261" name="Ink 260">
                <a:extLst>
                  <a:ext uri="{FF2B5EF4-FFF2-40B4-BE49-F238E27FC236}">
                    <a16:creationId xmlns:a16="http://schemas.microsoft.com/office/drawing/2014/main" id="{B5BBDF1D-535C-49DB-92D2-3B09BEB9D650}"/>
                  </a:ext>
                </a:extLst>
              </p14:cNvPr>
              <p14:cNvContentPartPr/>
              <p14:nvPr/>
            </p14:nvContentPartPr>
            <p14:xfrm>
              <a:off x="4998000" y="3402880"/>
              <a:ext cx="678600" cy="270720"/>
            </p14:xfrm>
          </p:contentPart>
        </mc:Choice>
        <mc:Fallback xmlns="">
          <p:pic>
            <p:nvPicPr>
              <p:cNvPr id="261" name="Ink 260">
                <a:extLst>
                  <a:ext uri="{FF2B5EF4-FFF2-40B4-BE49-F238E27FC236}">
                    <a16:creationId xmlns:a16="http://schemas.microsoft.com/office/drawing/2014/main" id="{B5BBDF1D-535C-49DB-92D2-3B09BEB9D650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4989360" y="3394240"/>
                <a:ext cx="696240" cy="28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262" name="Ink 261">
                <a:extLst>
                  <a:ext uri="{FF2B5EF4-FFF2-40B4-BE49-F238E27FC236}">
                    <a16:creationId xmlns:a16="http://schemas.microsoft.com/office/drawing/2014/main" id="{D2E267C8-7C44-4993-921E-5D6867B0FE84}"/>
                  </a:ext>
                </a:extLst>
              </p14:cNvPr>
              <p14:cNvContentPartPr/>
              <p14:nvPr/>
            </p14:nvContentPartPr>
            <p14:xfrm>
              <a:off x="4143720" y="3458680"/>
              <a:ext cx="761040" cy="216360"/>
            </p14:xfrm>
          </p:contentPart>
        </mc:Choice>
        <mc:Fallback xmlns="">
          <p:pic>
            <p:nvPicPr>
              <p:cNvPr id="262" name="Ink 261">
                <a:extLst>
                  <a:ext uri="{FF2B5EF4-FFF2-40B4-BE49-F238E27FC236}">
                    <a16:creationId xmlns:a16="http://schemas.microsoft.com/office/drawing/2014/main" id="{D2E267C8-7C44-4993-921E-5D6867B0FE84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4135084" y="3449680"/>
                <a:ext cx="778672" cy="23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266" name="Ink 265">
                <a:extLst>
                  <a:ext uri="{FF2B5EF4-FFF2-40B4-BE49-F238E27FC236}">
                    <a16:creationId xmlns:a16="http://schemas.microsoft.com/office/drawing/2014/main" id="{92CE6F93-D997-4D85-994D-3E8482F96625}"/>
                  </a:ext>
                </a:extLst>
              </p14:cNvPr>
              <p14:cNvContentPartPr/>
              <p14:nvPr/>
            </p14:nvContentPartPr>
            <p14:xfrm>
              <a:off x="6784680" y="3465520"/>
              <a:ext cx="139680" cy="328320"/>
            </p14:xfrm>
          </p:contentPart>
        </mc:Choice>
        <mc:Fallback xmlns="">
          <p:pic>
            <p:nvPicPr>
              <p:cNvPr id="266" name="Ink 265">
                <a:extLst>
                  <a:ext uri="{FF2B5EF4-FFF2-40B4-BE49-F238E27FC236}">
                    <a16:creationId xmlns:a16="http://schemas.microsoft.com/office/drawing/2014/main" id="{92CE6F93-D997-4D85-994D-3E8482F96625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6776040" y="3456880"/>
                <a:ext cx="157320" cy="34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267" name="Ink 266">
                <a:extLst>
                  <a:ext uri="{FF2B5EF4-FFF2-40B4-BE49-F238E27FC236}">
                    <a16:creationId xmlns:a16="http://schemas.microsoft.com/office/drawing/2014/main" id="{86E3BE12-38F5-40F6-80BC-9672D9E416DE}"/>
                  </a:ext>
                </a:extLst>
              </p14:cNvPr>
              <p14:cNvContentPartPr/>
              <p14:nvPr/>
            </p14:nvContentPartPr>
            <p14:xfrm>
              <a:off x="5927520" y="3317560"/>
              <a:ext cx="768960" cy="282240"/>
            </p14:xfrm>
          </p:contentPart>
        </mc:Choice>
        <mc:Fallback xmlns="">
          <p:pic>
            <p:nvPicPr>
              <p:cNvPr id="267" name="Ink 266">
                <a:extLst>
                  <a:ext uri="{FF2B5EF4-FFF2-40B4-BE49-F238E27FC236}">
                    <a16:creationId xmlns:a16="http://schemas.microsoft.com/office/drawing/2014/main" id="{86E3BE12-38F5-40F6-80BC-9672D9E416DE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5918876" y="3308560"/>
                <a:ext cx="786608" cy="29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271" name="Ink 270">
                <a:extLst>
                  <a:ext uri="{FF2B5EF4-FFF2-40B4-BE49-F238E27FC236}">
                    <a16:creationId xmlns:a16="http://schemas.microsoft.com/office/drawing/2014/main" id="{EBFDFC90-5AB3-46F1-A5A9-7862ADC2C7A7}"/>
                  </a:ext>
                </a:extLst>
              </p14:cNvPr>
              <p14:cNvContentPartPr/>
              <p14:nvPr/>
            </p14:nvContentPartPr>
            <p14:xfrm>
              <a:off x="7213440" y="3242680"/>
              <a:ext cx="189360" cy="114480"/>
            </p14:xfrm>
          </p:contentPart>
        </mc:Choice>
        <mc:Fallback xmlns="">
          <p:pic>
            <p:nvPicPr>
              <p:cNvPr id="271" name="Ink 270">
                <a:extLst>
                  <a:ext uri="{FF2B5EF4-FFF2-40B4-BE49-F238E27FC236}">
                    <a16:creationId xmlns:a16="http://schemas.microsoft.com/office/drawing/2014/main" id="{EBFDFC90-5AB3-46F1-A5A9-7862ADC2C7A7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7204440" y="3233680"/>
                <a:ext cx="207000" cy="13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272" name="Ink 271">
                <a:extLst>
                  <a:ext uri="{FF2B5EF4-FFF2-40B4-BE49-F238E27FC236}">
                    <a16:creationId xmlns:a16="http://schemas.microsoft.com/office/drawing/2014/main" id="{5FB7BD2C-868B-44BB-BD24-BD009B2CECA3}"/>
                  </a:ext>
                </a:extLst>
              </p14:cNvPr>
              <p14:cNvContentPartPr/>
              <p14:nvPr/>
            </p14:nvContentPartPr>
            <p14:xfrm>
              <a:off x="7252680" y="3425560"/>
              <a:ext cx="263520" cy="254520"/>
            </p14:xfrm>
          </p:contentPart>
        </mc:Choice>
        <mc:Fallback xmlns="">
          <p:pic>
            <p:nvPicPr>
              <p:cNvPr id="272" name="Ink 271">
                <a:extLst>
                  <a:ext uri="{FF2B5EF4-FFF2-40B4-BE49-F238E27FC236}">
                    <a16:creationId xmlns:a16="http://schemas.microsoft.com/office/drawing/2014/main" id="{5FB7BD2C-868B-44BB-BD24-BD009B2CECA3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7244040" y="3416920"/>
                <a:ext cx="281160" cy="27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273" name="Ink 272">
                <a:extLst>
                  <a:ext uri="{FF2B5EF4-FFF2-40B4-BE49-F238E27FC236}">
                    <a16:creationId xmlns:a16="http://schemas.microsoft.com/office/drawing/2014/main" id="{C74D66AA-81AC-4CEC-80AC-0B4A88C4B236}"/>
                  </a:ext>
                </a:extLst>
              </p14:cNvPr>
              <p14:cNvContentPartPr/>
              <p14:nvPr/>
            </p14:nvContentPartPr>
            <p14:xfrm>
              <a:off x="3542880" y="3815440"/>
              <a:ext cx="254880" cy="259920"/>
            </p14:xfrm>
          </p:contentPart>
        </mc:Choice>
        <mc:Fallback xmlns="">
          <p:pic>
            <p:nvPicPr>
              <p:cNvPr id="273" name="Ink 272">
                <a:extLst>
                  <a:ext uri="{FF2B5EF4-FFF2-40B4-BE49-F238E27FC236}">
                    <a16:creationId xmlns:a16="http://schemas.microsoft.com/office/drawing/2014/main" id="{C74D66AA-81AC-4CEC-80AC-0B4A88C4B236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3534240" y="3806440"/>
                <a:ext cx="272520" cy="27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282" name="Ink 281">
                <a:extLst>
                  <a:ext uri="{FF2B5EF4-FFF2-40B4-BE49-F238E27FC236}">
                    <a16:creationId xmlns:a16="http://schemas.microsoft.com/office/drawing/2014/main" id="{3F23D728-7A86-46FA-A109-98292B175249}"/>
                  </a:ext>
                </a:extLst>
              </p14:cNvPr>
              <p14:cNvContentPartPr/>
              <p14:nvPr/>
            </p14:nvContentPartPr>
            <p14:xfrm>
              <a:off x="5091960" y="3799600"/>
              <a:ext cx="351720" cy="269280"/>
            </p14:xfrm>
          </p:contentPart>
        </mc:Choice>
        <mc:Fallback xmlns="">
          <p:pic>
            <p:nvPicPr>
              <p:cNvPr id="282" name="Ink 281">
                <a:extLst>
                  <a:ext uri="{FF2B5EF4-FFF2-40B4-BE49-F238E27FC236}">
                    <a16:creationId xmlns:a16="http://schemas.microsoft.com/office/drawing/2014/main" id="{3F23D728-7A86-46FA-A109-98292B175249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5083320" y="3790600"/>
                <a:ext cx="369360" cy="28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283" name="Ink 282">
                <a:extLst>
                  <a:ext uri="{FF2B5EF4-FFF2-40B4-BE49-F238E27FC236}">
                    <a16:creationId xmlns:a16="http://schemas.microsoft.com/office/drawing/2014/main" id="{30E4D96D-9CD8-43A8-83F5-B0D86790D51F}"/>
                  </a:ext>
                </a:extLst>
              </p14:cNvPr>
              <p14:cNvContentPartPr/>
              <p14:nvPr/>
            </p14:nvContentPartPr>
            <p14:xfrm>
              <a:off x="4153440" y="3828760"/>
              <a:ext cx="752400" cy="333000"/>
            </p14:xfrm>
          </p:contentPart>
        </mc:Choice>
        <mc:Fallback xmlns="">
          <p:pic>
            <p:nvPicPr>
              <p:cNvPr id="283" name="Ink 282">
                <a:extLst>
                  <a:ext uri="{FF2B5EF4-FFF2-40B4-BE49-F238E27FC236}">
                    <a16:creationId xmlns:a16="http://schemas.microsoft.com/office/drawing/2014/main" id="{30E4D96D-9CD8-43A8-83F5-B0D86790D51F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4144440" y="3820120"/>
                <a:ext cx="770040" cy="35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294" name="Ink 293">
                <a:extLst>
                  <a:ext uri="{FF2B5EF4-FFF2-40B4-BE49-F238E27FC236}">
                    <a16:creationId xmlns:a16="http://schemas.microsoft.com/office/drawing/2014/main" id="{C608C50D-3A6A-49C4-87FA-D43952A8C96F}"/>
                  </a:ext>
                </a:extLst>
              </p14:cNvPr>
              <p14:cNvContentPartPr/>
              <p14:nvPr/>
            </p14:nvContentPartPr>
            <p14:xfrm>
              <a:off x="6387240" y="3873400"/>
              <a:ext cx="865440" cy="419760"/>
            </p14:xfrm>
          </p:contentPart>
        </mc:Choice>
        <mc:Fallback xmlns="">
          <p:pic>
            <p:nvPicPr>
              <p:cNvPr id="294" name="Ink 293">
                <a:extLst>
                  <a:ext uri="{FF2B5EF4-FFF2-40B4-BE49-F238E27FC236}">
                    <a16:creationId xmlns:a16="http://schemas.microsoft.com/office/drawing/2014/main" id="{C608C50D-3A6A-49C4-87FA-D43952A8C96F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6378596" y="3864753"/>
                <a:ext cx="883087" cy="43741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295" name="Ink 294">
                <a:extLst>
                  <a:ext uri="{FF2B5EF4-FFF2-40B4-BE49-F238E27FC236}">
                    <a16:creationId xmlns:a16="http://schemas.microsoft.com/office/drawing/2014/main" id="{402AF564-1A09-45B7-8539-E3CA24EE126A}"/>
                  </a:ext>
                </a:extLst>
              </p14:cNvPr>
              <p14:cNvContentPartPr/>
              <p14:nvPr/>
            </p14:nvContentPartPr>
            <p14:xfrm>
              <a:off x="5770560" y="3917680"/>
              <a:ext cx="420120" cy="214560"/>
            </p14:xfrm>
          </p:contentPart>
        </mc:Choice>
        <mc:Fallback xmlns="">
          <p:pic>
            <p:nvPicPr>
              <p:cNvPr id="295" name="Ink 294">
                <a:extLst>
                  <a:ext uri="{FF2B5EF4-FFF2-40B4-BE49-F238E27FC236}">
                    <a16:creationId xmlns:a16="http://schemas.microsoft.com/office/drawing/2014/main" id="{402AF564-1A09-45B7-8539-E3CA24EE126A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5761920" y="3909025"/>
                <a:ext cx="437760" cy="23223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296" name="Ink 295">
                <a:extLst>
                  <a:ext uri="{FF2B5EF4-FFF2-40B4-BE49-F238E27FC236}">
                    <a16:creationId xmlns:a16="http://schemas.microsoft.com/office/drawing/2014/main" id="{9AF2FCF4-FA0E-43FC-A8C6-AB7BA118CBF3}"/>
                  </a:ext>
                </a:extLst>
              </p14:cNvPr>
              <p14:cNvContentPartPr/>
              <p14:nvPr/>
            </p14:nvContentPartPr>
            <p14:xfrm>
              <a:off x="7358880" y="3977800"/>
              <a:ext cx="118800" cy="8640"/>
            </p14:xfrm>
          </p:contentPart>
        </mc:Choice>
        <mc:Fallback xmlns="">
          <p:pic>
            <p:nvPicPr>
              <p:cNvPr id="296" name="Ink 295">
                <a:extLst>
                  <a:ext uri="{FF2B5EF4-FFF2-40B4-BE49-F238E27FC236}">
                    <a16:creationId xmlns:a16="http://schemas.microsoft.com/office/drawing/2014/main" id="{9AF2FCF4-FA0E-43FC-A8C6-AB7BA118CBF3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7350240" y="3969160"/>
                <a:ext cx="136440" cy="2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297" name="Ink 296">
                <a:extLst>
                  <a:ext uri="{FF2B5EF4-FFF2-40B4-BE49-F238E27FC236}">
                    <a16:creationId xmlns:a16="http://schemas.microsoft.com/office/drawing/2014/main" id="{E774EA81-857C-46FF-B3D3-3D05804CAAC4}"/>
                  </a:ext>
                </a:extLst>
              </p14:cNvPr>
              <p14:cNvContentPartPr/>
              <p14:nvPr/>
            </p14:nvContentPartPr>
            <p14:xfrm>
              <a:off x="7367160" y="4049800"/>
              <a:ext cx="102240" cy="9720"/>
            </p14:xfrm>
          </p:contentPart>
        </mc:Choice>
        <mc:Fallback xmlns="">
          <p:pic>
            <p:nvPicPr>
              <p:cNvPr id="297" name="Ink 296">
                <a:extLst>
                  <a:ext uri="{FF2B5EF4-FFF2-40B4-BE49-F238E27FC236}">
                    <a16:creationId xmlns:a16="http://schemas.microsoft.com/office/drawing/2014/main" id="{E774EA81-857C-46FF-B3D3-3D05804CAAC4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7358520" y="4040800"/>
                <a:ext cx="11988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310" name="Ink 309">
                <a:extLst>
                  <a:ext uri="{FF2B5EF4-FFF2-40B4-BE49-F238E27FC236}">
                    <a16:creationId xmlns:a16="http://schemas.microsoft.com/office/drawing/2014/main" id="{DCEED3DB-3FF9-4C68-A3AB-794B5CB8169A}"/>
                  </a:ext>
                </a:extLst>
              </p14:cNvPr>
              <p14:cNvContentPartPr/>
              <p14:nvPr/>
            </p14:nvContentPartPr>
            <p14:xfrm>
              <a:off x="7632480" y="3682600"/>
              <a:ext cx="877680" cy="525240"/>
            </p14:xfrm>
          </p:contentPart>
        </mc:Choice>
        <mc:Fallback xmlns="">
          <p:pic>
            <p:nvPicPr>
              <p:cNvPr id="310" name="Ink 309">
                <a:extLst>
                  <a:ext uri="{FF2B5EF4-FFF2-40B4-BE49-F238E27FC236}">
                    <a16:creationId xmlns:a16="http://schemas.microsoft.com/office/drawing/2014/main" id="{DCEED3DB-3FF9-4C68-A3AB-794B5CB8169A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7623480" y="3673966"/>
                <a:ext cx="895320" cy="54286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270E6577-BE8C-486B-8A9A-85BCA63FD68A}"/>
                  </a:ext>
                </a:extLst>
              </p14:cNvPr>
              <p14:cNvContentPartPr/>
              <p14:nvPr/>
            </p14:nvContentPartPr>
            <p14:xfrm>
              <a:off x="476040" y="4145920"/>
              <a:ext cx="422640" cy="3096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270E6577-BE8C-486B-8A9A-85BCA63FD68A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467400" y="4137280"/>
                <a:ext cx="440280" cy="32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952BE801-DFD0-48C2-AA69-3976E0E56B97}"/>
                  </a:ext>
                </a:extLst>
              </p14:cNvPr>
              <p14:cNvContentPartPr/>
              <p14:nvPr/>
            </p14:nvContentPartPr>
            <p14:xfrm>
              <a:off x="1378920" y="4114960"/>
              <a:ext cx="186480" cy="583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952BE801-DFD0-48C2-AA69-3976E0E56B97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1370280" y="4105960"/>
                <a:ext cx="204120" cy="7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21DEE093-0B00-499F-B829-F6539B68BF57}"/>
                  </a:ext>
                </a:extLst>
              </p14:cNvPr>
              <p14:cNvContentPartPr/>
              <p14:nvPr/>
            </p14:nvContentPartPr>
            <p14:xfrm>
              <a:off x="1855560" y="4312960"/>
              <a:ext cx="199080" cy="176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21DEE093-0B00-499F-B829-F6539B68BF57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1846920" y="4303960"/>
                <a:ext cx="21672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D36CA5CA-6A1C-498A-8AE0-B360C2B60AC3}"/>
                  </a:ext>
                </a:extLst>
              </p14:cNvPr>
              <p14:cNvContentPartPr/>
              <p14:nvPr/>
            </p14:nvContentPartPr>
            <p14:xfrm>
              <a:off x="1896600" y="4379920"/>
              <a:ext cx="209880" cy="190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D36CA5CA-6A1C-498A-8AE0-B360C2B60AC3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1887600" y="4370920"/>
                <a:ext cx="227520" cy="3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78E6C99A-5D5D-4AC8-8E38-9BDC0B52F524}"/>
                  </a:ext>
                </a:extLst>
              </p14:cNvPr>
              <p14:cNvContentPartPr/>
              <p14:nvPr/>
            </p14:nvContentPartPr>
            <p14:xfrm>
              <a:off x="2338680" y="4270840"/>
              <a:ext cx="194400" cy="2304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78E6C99A-5D5D-4AC8-8E38-9BDC0B52F524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2330040" y="4262200"/>
                <a:ext cx="212040" cy="24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D0E7C44E-B601-492C-A795-0CDB18A0E189}"/>
                  </a:ext>
                </a:extLst>
              </p14:cNvPr>
              <p14:cNvContentPartPr/>
              <p14:nvPr/>
            </p14:nvContentPartPr>
            <p14:xfrm>
              <a:off x="2306640" y="4118560"/>
              <a:ext cx="276840" cy="842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D0E7C44E-B601-492C-A795-0CDB18A0E189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2298000" y="4109920"/>
                <a:ext cx="294480" cy="10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F194F79B-873F-4857-8378-09D93A8A983D}"/>
                  </a:ext>
                </a:extLst>
              </p14:cNvPr>
              <p14:cNvContentPartPr/>
              <p14:nvPr/>
            </p14:nvContentPartPr>
            <p14:xfrm>
              <a:off x="2331480" y="4066000"/>
              <a:ext cx="237600" cy="54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F194F79B-873F-4857-8378-09D93A8A983D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2322480" y="4057000"/>
                <a:ext cx="255240" cy="2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716D95D0-BFC5-427E-91EC-A63704286634}"/>
                  </a:ext>
                </a:extLst>
              </p14:cNvPr>
              <p14:cNvContentPartPr/>
              <p14:nvPr/>
            </p14:nvContentPartPr>
            <p14:xfrm>
              <a:off x="3389520" y="4525720"/>
              <a:ext cx="22320" cy="493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716D95D0-BFC5-427E-91EC-A63704286634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3380880" y="4516720"/>
                <a:ext cx="39960" cy="6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EE770704-7101-4046-AD81-DB5CFB2371C9}"/>
                  </a:ext>
                </a:extLst>
              </p14:cNvPr>
              <p14:cNvContentPartPr/>
              <p14:nvPr/>
            </p14:nvContentPartPr>
            <p14:xfrm>
              <a:off x="2903160" y="4065640"/>
              <a:ext cx="294840" cy="914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EE770704-7101-4046-AD81-DB5CFB2371C9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2894160" y="4057000"/>
                <a:ext cx="312480" cy="10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DBF86900-96C2-4D7F-A0D3-D30B472304CD}"/>
                  </a:ext>
                </a:extLst>
              </p14:cNvPr>
              <p14:cNvContentPartPr/>
              <p14:nvPr/>
            </p14:nvContentPartPr>
            <p14:xfrm>
              <a:off x="2690400" y="4218280"/>
              <a:ext cx="740880" cy="2772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DBF86900-96C2-4D7F-A0D3-D30B472304CD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2681756" y="4209640"/>
                <a:ext cx="758529" cy="29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5A208203-A9ED-411C-8CD1-51CE63C8E84D}"/>
                  </a:ext>
                </a:extLst>
              </p14:cNvPr>
              <p14:cNvContentPartPr/>
              <p14:nvPr/>
            </p14:nvContentPartPr>
            <p14:xfrm>
              <a:off x="1428600" y="4262920"/>
              <a:ext cx="225720" cy="3254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5A208203-A9ED-411C-8CD1-51CE63C8E84D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1419960" y="4254280"/>
                <a:ext cx="243360" cy="34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284" name="Ink 283">
                <a:extLst>
                  <a:ext uri="{FF2B5EF4-FFF2-40B4-BE49-F238E27FC236}">
                    <a16:creationId xmlns:a16="http://schemas.microsoft.com/office/drawing/2014/main" id="{6C74E3F6-8238-464D-B34C-984E51F42818}"/>
                  </a:ext>
                </a:extLst>
              </p14:cNvPr>
              <p14:cNvContentPartPr/>
              <p14:nvPr/>
            </p14:nvContentPartPr>
            <p14:xfrm>
              <a:off x="151680" y="4186240"/>
              <a:ext cx="8966160" cy="1064880"/>
            </p14:xfrm>
          </p:contentPart>
        </mc:Choice>
        <mc:Fallback xmlns="">
          <p:pic>
            <p:nvPicPr>
              <p:cNvPr id="284" name="Ink 283">
                <a:extLst>
                  <a:ext uri="{FF2B5EF4-FFF2-40B4-BE49-F238E27FC236}">
                    <a16:creationId xmlns:a16="http://schemas.microsoft.com/office/drawing/2014/main" id="{6C74E3F6-8238-464D-B34C-984E51F42818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142680" y="4177600"/>
                <a:ext cx="8983800" cy="108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285" name="Ink 284">
                <a:extLst>
                  <a:ext uri="{FF2B5EF4-FFF2-40B4-BE49-F238E27FC236}">
                    <a16:creationId xmlns:a16="http://schemas.microsoft.com/office/drawing/2014/main" id="{05347D7E-9A14-446D-94E7-6F56056020C2}"/>
                  </a:ext>
                </a:extLst>
              </p14:cNvPr>
              <p14:cNvContentPartPr/>
              <p14:nvPr/>
            </p14:nvContentPartPr>
            <p14:xfrm>
              <a:off x="1768800" y="5417800"/>
              <a:ext cx="180720" cy="20160"/>
            </p14:xfrm>
          </p:contentPart>
        </mc:Choice>
        <mc:Fallback xmlns="">
          <p:pic>
            <p:nvPicPr>
              <p:cNvPr id="285" name="Ink 284">
                <a:extLst>
                  <a:ext uri="{FF2B5EF4-FFF2-40B4-BE49-F238E27FC236}">
                    <a16:creationId xmlns:a16="http://schemas.microsoft.com/office/drawing/2014/main" id="{05347D7E-9A14-446D-94E7-6F56056020C2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1759800" y="5408800"/>
                <a:ext cx="198360" cy="3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286" name="Ink 285">
                <a:extLst>
                  <a:ext uri="{FF2B5EF4-FFF2-40B4-BE49-F238E27FC236}">
                    <a16:creationId xmlns:a16="http://schemas.microsoft.com/office/drawing/2014/main" id="{51F4C124-A77D-447B-A727-C34C7955D03C}"/>
                  </a:ext>
                </a:extLst>
              </p14:cNvPr>
              <p14:cNvContentPartPr/>
              <p14:nvPr/>
            </p14:nvContentPartPr>
            <p14:xfrm>
              <a:off x="1777800" y="5484040"/>
              <a:ext cx="177840" cy="20160"/>
            </p14:xfrm>
          </p:contentPart>
        </mc:Choice>
        <mc:Fallback xmlns="">
          <p:pic>
            <p:nvPicPr>
              <p:cNvPr id="286" name="Ink 285">
                <a:extLst>
                  <a:ext uri="{FF2B5EF4-FFF2-40B4-BE49-F238E27FC236}">
                    <a16:creationId xmlns:a16="http://schemas.microsoft.com/office/drawing/2014/main" id="{51F4C124-A77D-447B-A727-C34C7955D03C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1769160" y="5475040"/>
                <a:ext cx="195480" cy="3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289" name="Ink 288">
                <a:extLst>
                  <a:ext uri="{FF2B5EF4-FFF2-40B4-BE49-F238E27FC236}">
                    <a16:creationId xmlns:a16="http://schemas.microsoft.com/office/drawing/2014/main" id="{BD0F8555-6847-49D8-BF25-CD6476AA567F}"/>
                  </a:ext>
                </a:extLst>
              </p14:cNvPr>
              <p14:cNvContentPartPr/>
              <p14:nvPr/>
            </p14:nvContentPartPr>
            <p14:xfrm>
              <a:off x="2213400" y="5350120"/>
              <a:ext cx="478080" cy="213840"/>
            </p14:xfrm>
          </p:contentPart>
        </mc:Choice>
        <mc:Fallback xmlns="">
          <p:pic>
            <p:nvPicPr>
              <p:cNvPr id="289" name="Ink 288">
                <a:extLst>
                  <a:ext uri="{FF2B5EF4-FFF2-40B4-BE49-F238E27FC236}">
                    <a16:creationId xmlns:a16="http://schemas.microsoft.com/office/drawing/2014/main" id="{BD0F8555-6847-49D8-BF25-CD6476AA567F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2204400" y="5341480"/>
                <a:ext cx="495720" cy="23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EA887399-48CF-4CBD-AE19-258D4F43CA28}"/>
                  </a:ext>
                </a:extLst>
              </p14:cNvPr>
              <p14:cNvContentPartPr/>
              <p14:nvPr/>
            </p14:nvContentPartPr>
            <p14:xfrm>
              <a:off x="3099360" y="5317000"/>
              <a:ext cx="606960" cy="2815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EA887399-48CF-4CBD-AE19-258D4F43CA28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3090720" y="5308000"/>
                <a:ext cx="624600" cy="29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D022202F-1AC7-48C6-BAED-597D352E241A}"/>
                  </a:ext>
                </a:extLst>
              </p14:cNvPr>
              <p14:cNvContentPartPr/>
              <p14:nvPr/>
            </p14:nvContentPartPr>
            <p14:xfrm>
              <a:off x="4450080" y="5273080"/>
              <a:ext cx="334440" cy="1328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D022202F-1AC7-48C6-BAED-597D352E241A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4441080" y="5264440"/>
                <a:ext cx="352080" cy="15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0C420843-BD5E-45C7-981C-C1E6A6C6EE72}"/>
                  </a:ext>
                </a:extLst>
              </p14:cNvPr>
              <p14:cNvContentPartPr/>
              <p14:nvPr/>
            </p14:nvContentPartPr>
            <p14:xfrm>
              <a:off x="4233000" y="5444080"/>
              <a:ext cx="891720" cy="2577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0C420843-BD5E-45C7-981C-C1E6A6C6EE72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4224360" y="5435428"/>
                <a:ext cx="909360" cy="27542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349CDE13-324C-40DB-A156-24C1221F0DC9}"/>
                  </a:ext>
                </a:extLst>
              </p14:cNvPr>
              <p14:cNvContentPartPr/>
              <p14:nvPr/>
            </p14:nvContentPartPr>
            <p14:xfrm>
              <a:off x="6677400" y="5407000"/>
              <a:ext cx="847800" cy="2023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349CDE13-324C-40DB-A156-24C1221F0DC9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6668764" y="5398360"/>
                <a:ext cx="865433" cy="21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C5123863-F9E8-431D-B01D-AD0C9FB99776}"/>
                  </a:ext>
                </a:extLst>
              </p14:cNvPr>
              <p14:cNvContentPartPr/>
              <p14:nvPr/>
            </p14:nvContentPartPr>
            <p14:xfrm>
              <a:off x="5361240" y="5301160"/>
              <a:ext cx="1112040" cy="4118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C5123863-F9E8-431D-B01D-AD0C9FB99776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5352597" y="5292168"/>
                <a:ext cx="1129686" cy="42946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224" name="Ink 223">
                <a:extLst>
                  <a:ext uri="{FF2B5EF4-FFF2-40B4-BE49-F238E27FC236}">
                    <a16:creationId xmlns:a16="http://schemas.microsoft.com/office/drawing/2014/main" id="{02EC6EE5-2458-4FED-847C-AD5FC8667599}"/>
                  </a:ext>
                </a:extLst>
              </p14:cNvPr>
              <p14:cNvContentPartPr/>
              <p14:nvPr/>
            </p14:nvContentPartPr>
            <p14:xfrm>
              <a:off x="1068960" y="5853400"/>
              <a:ext cx="82800" cy="145080"/>
            </p14:xfrm>
          </p:contentPart>
        </mc:Choice>
        <mc:Fallback xmlns="">
          <p:pic>
            <p:nvPicPr>
              <p:cNvPr id="224" name="Ink 223">
                <a:extLst>
                  <a:ext uri="{FF2B5EF4-FFF2-40B4-BE49-F238E27FC236}">
                    <a16:creationId xmlns:a16="http://schemas.microsoft.com/office/drawing/2014/main" id="{02EC6EE5-2458-4FED-847C-AD5FC8667599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1060320" y="5844760"/>
                <a:ext cx="100440" cy="16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237" name="Ink 236">
                <a:extLst>
                  <a:ext uri="{FF2B5EF4-FFF2-40B4-BE49-F238E27FC236}">
                    <a16:creationId xmlns:a16="http://schemas.microsoft.com/office/drawing/2014/main" id="{DB847AEF-8C5E-4BFA-B982-071C51FD984E}"/>
                  </a:ext>
                </a:extLst>
              </p14:cNvPr>
              <p14:cNvContentPartPr/>
              <p14:nvPr/>
            </p14:nvContentPartPr>
            <p14:xfrm>
              <a:off x="2463960" y="5861680"/>
              <a:ext cx="64800" cy="139680"/>
            </p14:xfrm>
          </p:contentPart>
        </mc:Choice>
        <mc:Fallback xmlns="">
          <p:pic>
            <p:nvPicPr>
              <p:cNvPr id="237" name="Ink 236">
                <a:extLst>
                  <a:ext uri="{FF2B5EF4-FFF2-40B4-BE49-F238E27FC236}">
                    <a16:creationId xmlns:a16="http://schemas.microsoft.com/office/drawing/2014/main" id="{DB847AEF-8C5E-4BFA-B982-071C51FD984E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2454960" y="5852680"/>
                <a:ext cx="82440" cy="15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249" name="Ink 248">
                <a:extLst>
                  <a:ext uri="{FF2B5EF4-FFF2-40B4-BE49-F238E27FC236}">
                    <a16:creationId xmlns:a16="http://schemas.microsoft.com/office/drawing/2014/main" id="{D749B6F7-7541-413A-801A-6F96C449FDBD}"/>
                  </a:ext>
                </a:extLst>
              </p14:cNvPr>
              <p14:cNvContentPartPr/>
              <p14:nvPr/>
            </p14:nvContentPartPr>
            <p14:xfrm>
              <a:off x="2799120" y="5718400"/>
              <a:ext cx="1006560" cy="305280"/>
            </p14:xfrm>
          </p:contentPart>
        </mc:Choice>
        <mc:Fallback xmlns="">
          <p:pic>
            <p:nvPicPr>
              <p:cNvPr id="249" name="Ink 248">
                <a:extLst>
                  <a:ext uri="{FF2B5EF4-FFF2-40B4-BE49-F238E27FC236}">
                    <a16:creationId xmlns:a16="http://schemas.microsoft.com/office/drawing/2014/main" id="{D749B6F7-7541-413A-801A-6F96C449FDBD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2790477" y="5709400"/>
                <a:ext cx="1024206" cy="32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250" name="Ink 249">
                <a:extLst>
                  <a:ext uri="{FF2B5EF4-FFF2-40B4-BE49-F238E27FC236}">
                    <a16:creationId xmlns:a16="http://schemas.microsoft.com/office/drawing/2014/main" id="{02CC3224-A81A-40B3-B6C8-07A08327B471}"/>
                  </a:ext>
                </a:extLst>
              </p14:cNvPr>
              <p14:cNvContentPartPr/>
              <p14:nvPr/>
            </p14:nvContentPartPr>
            <p14:xfrm>
              <a:off x="1387560" y="5826040"/>
              <a:ext cx="960840" cy="226080"/>
            </p14:xfrm>
          </p:contentPart>
        </mc:Choice>
        <mc:Fallback xmlns="">
          <p:pic>
            <p:nvPicPr>
              <p:cNvPr id="250" name="Ink 249">
                <a:extLst>
                  <a:ext uri="{FF2B5EF4-FFF2-40B4-BE49-F238E27FC236}">
                    <a16:creationId xmlns:a16="http://schemas.microsoft.com/office/drawing/2014/main" id="{02CC3224-A81A-40B3-B6C8-07A08327B471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1378917" y="5817400"/>
                <a:ext cx="978487" cy="24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252" name="Ink 251">
                <a:extLst>
                  <a:ext uri="{FF2B5EF4-FFF2-40B4-BE49-F238E27FC236}">
                    <a16:creationId xmlns:a16="http://schemas.microsoft.com/office/drawing/2014/main" id="{AF9D0447-03D6-4B55-80AC-6FA7E9786235}"/>
                  </a:ext>
                </a:extLst>
              </p14:cNvPr>
              <p14:cNvContentPartPr/>
              <p14:nvPr/>
            </p14:nvContentPartPr>
            <p14:xfrm>
              <a:off x="697080" y="5621920"/>
              <a:ext cx="259560" cy="380520"/>
            </p14:xfrm>
          </p:contentPart>
        </mc:Choice>
        <mc:Fallback xmlns="">
          <p:pic>
            <p:nvPicPr>
              <p:cNvPr id="252" name="Ink 251">
                <a:extLst>
                  <a:ext uri="{FF2B5EF4-FFF2-40B4-BE49-F238E27FC236}">
                    <a16:creationId xmlns:a16="http://schemas.microsoft.com/office/drawing/2014/main" id="{AF9D0447-03D6-4B55-80AC-6FA7E9786235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688428" y="5612920"/>
                <a:ext cx="277225" cy="39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253" name="Ink 252">
                <a:extLst>
                  <a:ext uri="{FF2B5EF4-FFF2-40B4-BE49-F238E27FC236}">
                    <a16:creationId xmlns:a16="http://schemas.microsoft.com/office/drawing/2014/main" id="{D66D657B-1E0A-4CC6-B714-4400E36A7F83}"/>
                  </a:ext>
                </a:extLst>
              </p14:cNvPr>
              <p14:cNvContentPartPr/>
              <p14:nvPr/>
            </p14:nvContentPartPr>
            <p14:xfrm>
              <a:off x="377400" y="5691040"/>
              <a:ext cx="226800" cy="352440"/>
            </p14:xfrm>
          </p:contentPart>
        </mc:Choice>
        <mc:Fallback xmlns="">
          <p:pic>
            <p:nvPicPr>
              <p:cNvPr id="253" name="Ink 252">
                <a:extLst>
                  <a:ext uri="{FF2B5EF4-FFF2-40B4-BE49-F238E27FC236}">
                    <a16:creationId xmlns:a16="http://schemas.microsoft.com/office/drawing/2014/main" id="{D66D657B-1E0A-4CC6-B714-4400E36A7F83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368400" y="5682400"/>
                <a:ext cx="244440" cy="37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287" name="Ink 286">
                <a:extLst>
                  <a:ext uri="{FF2B5EF4-FFF2-40B4-BE49-F238E27FC236}">
                    <a16:creationId xmlns:a16="http://schemas.microsoft.com/office/drawing/2014/main" id="{89C35F3E-C0BC-4B30-8D16-257D034FCA47}"/>
                  </a:ext>
                </a:extLst>
              </p14:cNvPr>
              <p14:cNvContentPartPr/>
              <p14:nvPr/>
            </p14:nvContentPartPr>
            <p14:xfrm>
              <a:off x="4306800" y="5767720"/>
              <a:ext cx="235800" cy="11880"/>
            </p14:xfrm>
          </p:contentPart>
        </mc:Choice>
        <mc:Fallback xmlns="">
          <p:pic>
            <p:nvPicPr>
              <p:cNvPr id="287" name="Ink 286">
                <a:extLst>
                  <a:ext uri="{FF2B5EF4-FFF2-40B4-BE49-F238E27FC236}">
                    <a16:creationId xmlns:a16="http://schemas.microsoft.com/office/drawing/2014/main" id="{89C35F3E-C0BC-4B30-8D16-257D034FCA47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4298160" y="5758720"/>
                <a:ext cx="253440" cy="2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298" name="Ink 297">
                <a:extLst>
                  <a:ext uri="{FF2B5EF4-FFF2-40B4-BE49-F238E27FC236}">
                    <a16:creationId xmlns:a16="http://schemas.microsoft.com/office/drawing/2014/main" id="{2F22C40A-656E-49BC-9089-BF8D8ED1694C}"/>
                  </a:ext>
                </a:extLst>
              </p14:cNvPr>
              <p14:cNvContentPartPr/>
              <p14:nvPr/>
            </p14:nvContentPartPr>
            <p14:xfrm>
              <a:off x="4040760" y="5831080"/>
              <a:ext cx="1607040" cy="268200"/>
            </p14:xfrm>
          </p:contentPart>
        </mc:Choice>
        <mc:Fallback xmlns="">
          <p:pic>
            <p:nvPicPr>
              <p:cNvPr id="298" name="Ink 297">
                <a:extLst>
                  <a:ext uri="{FF2B5EF4-FFF2-40B4-BE49-F238E27FC236}">
                    <a16:creationId xmlns:a16="http://schemas.microsoft.com/office/drawing/2014/main" id="{2F22C40A-656E-49BC-9089-BF8D8ED1694C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4031762" y="5822440"/>
                <a:ext cx="1624676" cy="2858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654249297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B75C5230-CE16-4E55-B385-74842FC8F9C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9596C60E-B649-4C3B-A15C-5244A6665808}"/>
                  </a:ext>
                </a:extLst>
              </p14:cNvPr>
              <p14:cNvContentPartPr/>
              <p14:nvPr/>
            </p14:nvContentPartPr>
            <p14:xfrm>
              <a:off x="3494280" y="152080"/>
              <a:ext cx="41400" cy="242640"/>
            </p14:xfrm>
          </p:contentPart>
        </mc:Choice>
        <mc:Fallback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9596C60E-B649-4C3B-A15C-5244A6665808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476280" y="134440"/>
                <a:ext cx="77040" cy="27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1DE54BB0-DBE5-4491-81C6-6E5DB23F8545}"/>
                  </a:ext>
                </a:extLst>
              </p14:cNvPr>
              <p14:cNvContentPartPr/>
              <p14:nvPr/>
            </p14:nvContentPartPr>
            <p14:xfrm>
              <a:off x="4032480" y="80800"/>
              <a:ext cx="30240" cy="296640"/>
            </p14:xfrm>
          </p:contentPart>
        </mc:Choice>
        <mc:Fallback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1DE54BB0-DBE5-4491-81C6-6E5DB23F8545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014480" y="62800"/>
                <a:ext cx="65880" cy="33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2AF0D1CB-2E65-4E36-88AF-6BFF8C691A16}"/>
                  </a:ext>
                </a:extLst>
              </p14:cNvPr>
              <p14:cNvContentPartPr/>
              <p14:nvPr/>
            </p14:nvContentPartPr>
            <p14:xfrm>
              <a:off x="3668160" y="111400"/>
              <a:ext cx="202680" cy="232560"/>
            </p14:xfrm>
          </p:contentPart>
        </mc:Choice>
        <mc:Fallback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2AF0D1CB-2E65-4E36-88AF-6BFF8C691A1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650520" y="93760"/>
                <a:ext cx="238320" cy="26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3638433A-FDD2-42BC-8113-51828A917717}"/>
                  </a:ext>
                </a:extLst>
              </p14:cNvPr>
              <p14:cNvContentPartPr/>
              <p14:nvPr/>
            </p14:nvContentPartPr>
            <p14:xfrm>
              <a:off x="7858200" y="91960"/>
              <a:ext cx="820440" cy="421560"/>
            </p14:xfrm>
          </p:contentPart>
        </mc:Choice>
        <mc:Fallback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3638433A-FDD2-42BC-8113-51828A917717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840560" y="74320"/>
                <a:ext cx="856080" cy="45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162873D0-FA37-4EA9-84C6-D98CA9A94453}"/>
                  </a:ext>
                </a:extLst>
              </p14:cNvPr>
              <p14:cNvContentPartPr/>
              <p14:nvPr/>
            </p14:nvContentPartPr>
            <p14:xfrm>
              <a:off x="2001360" y="132280"/>
              <a:ext cx="1265040" cy="637920"/>
            </p14:xfrm>
          </p:contentPart>
        </mc:Choice>
        <mc:Fallback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162873D0-FA37-4EA9-84C6-D98CA9A94453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983360" y="114280"/>
                <a:ext cx="1300680" cy="67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C61A22A7-A7CC-42A7-8298-8B2180B0CD58}"/>
                  </a:ext>
                </a:extLst>
              </p14:cNvPr>
              <p14:cNvContentPartPr/>
              <p14:nvPr/>
            </p14:nvContentPartPr>
            <p14:xfrm>
              <a:off x="1818120" y="658240"/>
              <a:ext cx="4988880" cy="3105720"/>
            </p14:xfrm>
          </p:contentPart>
        </mc:Choice>
        <mc:Fallback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C61A22A7-A7CC-42A7-8298-8B2180B0CD58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800120" y="640598"/>
                <a:ext cx="5024520" cy="3141364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673327607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18" name="Ink 217">
                <a:extLst>
                  <a:ext uri="{FF2B5EF4-FFF2-40B4-BE49-F238E27FC236}">
                    <a16:creationId xmlns:a16="http://schemas.microsoft.com/office/drawing/2014/main" id="{3AB584A1-F497-48D4-8F02-FCAD7C8C9D2E}"/>
                  </a:ext>
                </a:extLst>
              </p14:cNvPr>
              <p14:cNvContentPartPr/>
              <p14:nvPr/>
            </p14:nvContentPartPr>
            <p14:xfrm>
              <a:off x="324480" y="200680"/>
              <a:ext cx="8430840" cy="3661200"/>
            </p14:xfrm>
          </p:contentPart>
        </mc:Choice>
        <mc:Fallback xmlns="">
          <p:pic>
            <p:nvPicPr>
              <p:cNvPr id="218" name="Ink 217">
                <a:extLst>
                  <a:ext uri="{FF2B5EF4-FFF2-40B4-BE49-F238E27FC236}">
                    <a16:creationId xmlns:a16="http://schemas.microsoft.com/office/drawing/2014/main" id="{3AB584A1-F497-48D4-8F02-FCAD7C8C9D2E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15840" y="191680"/>
                <a:ext cx="8448480" cy="367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E8B99FDA-7D00-431D-8131-A81563A9ABF7}"/>
                  </a:ext>
                </a:extLst>
              </p14:cNvPr>
              <p14:cNvContentPartPr/>
              <p14:nvPr/>
            </p14:nvContentPartPr>
            <p14:xfrm>
              <a:off x="1629480" y="1720960"/>
              <a:ext cx="582120" cy="6807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E8B99FDA-7D00-431D-8131-A81563A9ABF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620480" y="1711955"/>
                <a:ext cx="599760" cy="69840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EE6F9FAA-8B3B-47CD-8138-F8300C582E0E}"/>
                  </a:ext>
                </a:extLst>
              </p14:cNvPr>
              <p14:cNvContentPartPr/>
              <p14:nvPr/>
            </p14:nvContentPartPr>
            <p14:xfrm>
              <a:off x="584760" y="3475960"/>
              <a:ext cx="276480" cy="2959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EE6F9FAA-8B3B-47CD-8138-F8300C582E0E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75760" y="3466960"/>
                <a:ext cx="294120" cy="31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92" name="Ink 191">
                <a:extLst>
                  <a:ext uri="{FF2B5EF4-FFF2-40B4-BE49-F238E27FC236}">
                    <a16:creationId xmlns:a16="http://schemas.microsoft.com/office/drawing/2014/main" id="{3D5E0171-1EDC-42BC-930F-248343BD854E}"/>
                  </a:ext>
                </a:extLst>
              </p14:cNvPr>
              <p14:cNvContentPartPr/>
              <p14:nvPr/>
            </p14:nvContentPartPr>
            <p14:xfrm>
              <a:off x="3803880" y="2477680"/>
              <a:ext cx="36720" cy="265320"/>
            </p14:xfrm>
          </p:contentPart>
        </mc:Choice>
        <mc:Fallback xmlns="">
          <p:pic>
            <p:nvPicPr>
              <p:cNvPr id="192" name="Ink 191">
                <a:extLst>
                  <a:ext uri="{FF2B5EF4-FFF2-40B4-BE49-F238E27FC236}">
                    <a16:creationId xmlns:a16="http://schemas.microsoft.com/office/drawing/2014/main" id="{3D5E0171-1EDC-42BC-930F-248343BD854E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794880" y="2469040"/>
                <a:ext cx="54360" cy="28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93" name="Ink 192">
                <a:extLst>
                  <a:ext uri="{FF2B5EF4-FFF2-40B4-BE49-F238E27FC236}">
                    <a16:creationId xmlns:a16="http://schemas.microsoft.com/office/drawing/2014/main" id="{5DC0F029-7AFD-4DC3-B203-DD5932B25870}"/>
                  </a:ext>
                </a:extLst>
              </p14:cNvPr>
              <p14:cNvContentPartPr/>
              <p14:nvPr/>
            </p14:nvContentPartPr>
            <p14:xfrm>
              <a:off x="3746280" y="2463640"/>
              <a:ext cx="175320" cy="38520"/>
            </p14:xfrm>
          </p:contentPart>
        </mc:Choice>
        <mc:Fallback xmlns="">
          <p:pic>
            <p:nvPicPr>
              <p:cNvPr id="193" name="Ink 192">
                <a:extLst>
                  <a:ext uri="{FF2B5EF4-FFF2-40B4-BE49-F238E27FC236}">
                    <a16:creationId xmlns:a16="http://schemas.microsoft.com/office/drawing/2014/main" id="{5DC0F029-7AFD-4DC3-B203-DD5932B25870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737280" y="2454640"/>
                <a:ext cx="19296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94" name="Ink 193">
                <a:extLst>
                  <a:ext uri="{FF2B5EF4-FFF2-40B4-BE49-F238E27FC236}">
                    <a16:creationId xmlns:a16="http://schemas.microsoft.com/office/drawing/2014/main" id="{D5B2F62C-904B-4564-A0B0-8DBCC7525E26}"/>
                  </a:ext>
                </a:extLst>
              </p14:cNvPr>
              <p14:cNvContentPartPr/>
              <p14:nvPr/>
            </p14:nvContentPartPr>
            <p14:xfrm>
              <a:off x="3933840" y="2620960"/>
              <a:ext cx="230040" cy="94680"/>
            </p14:xfrm>
          </p:contentPart>
        </mc:Choice>
        <mc:Fallback xmlns="">
          <p:pic>
            <p:nvPicPr>
              <p:cNvPr id="194" name="Ink 193">
                <a:extLst>
                  <a:ext uri="{FF2B5EF4-FFF2-40B4-BE49-F238E27FC236}">
                    <a16:creationId xmlns:a16="http://schemas.microsoft.com/office/drawing/2014/main" id="{D5B2F62C-904B-4564-A0B0-8DBCC7525E26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924840" y="2611960"/>
                <a:ext cx="247680" cy="11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95" name="Ink 194">
                <a:extLst>
                  <a:ext uri="{FF2B5EF4-FFF2-40B4-BE49-F238E27FC236}">
                    <a16:creationId xmlns:a16="http://schemas.microsoft.com/office/drawing/2014/main" id="{74F77A63-DDEA-4102-94E3-28435395D458}"/>
                  </a:ext>
                </a:extLst>
              </p14:cNvPr>
              <p14:cNvContentPartPr/>
              <p14:nvPr/>
            </p14:nvContentPartPr>
            <p14:xfrm>
              <a:off x="4282680" y="2610160"/>
              <a:ext cx="90000" cy="100080"/>
            </p14:xfrm>
          </p:contentPart>
        </mc:Choice>
        <mc:Fallback xmlns="">
          <p:pic>
            <p:nvPicPr>
              <p:cNvPr id="195" name="Ink 194">
                <a:extLst>
                  <a:ext uri="{FF2B5EF4-FFF2-40B4-BE49-F238E27FC236}">
                    <a16:creationId xmlns:a16="http://schemas.microsoft.com/office/drawing/2014/main" id="{74F77A63-DDEA-4102-94E3-28435395D458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274040" y="2601520"/>
                <a:ext cx="107640" cy="11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96" name="Ink 195">
                <a:extLst>
                  <a:ext uri="{FF2B5EF4-FFF2-40B4-BE49-F238E27FC236}">
                    <a16:creationId xmlns:a16="http://schemas.microsoft.com/office/drawing/2014/main" id="{06FB22D9-1B7C-492A-96DB-5EDE4201AD0D}"/>
                  </a:ext>
                </a:extLst>
              </p14:cNvPr>
              <p14:cNvContentPartPr/>
              <p14:nvPr/>
            </p14:nvContentPartPr>
            <p14:xfrm>
              <a:off x="4659240" y="2623480"/>
              <a:ext cx="252360" cy="81720"/>
            </p14:xfrm>
          </p:contentPart>
        </mc:Choice>
        <mc:Fallback xmlns="">
          <p:pic>
            <p:nvPicPr>
              <p:cNvPr id="196" name="Ink 195">
                <a:extLst>
                  <a:ext uri="{FF2B5EF4-FFF2-40B4-BE49-F238E27FC236}">
                    <a16:creationId xmlns:a16="http://schemas.microsoft.com/office/drawing/2014/main" id="{06FB22D9-1B7C-492A-96DB-5EDE4201AD0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650240" y="2614840"/>
                <a:ext cx="270000" cy="9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97" name="Ink 196">
                <a:extLst>
                  <a:ext uri="{FF2B5EF4-FFF2-40B4-BE49-F238E27FC236}">
                    <a16:creationId xmlns:a16="http://schemas.microsoft.com/office/drawing/2014/main" id="{69914172-00B6-45D1-8B93-C6574086B5F5}"/>
                  </a:ext>
                </a:extLst>
              </p14:cNvPr>
              <p14:cNvContentPartPr/>
              <p14:nvPr/>
            </p14:nvContentPartPr>
            <p14:xfrm>
              <a:off x="4986480" y="2589640"/>
              <a:ext cx="363600" cy="339120"/>
            </p14:xfrm>
          </p:contentPart>
        </mc:Choice>
        <mc:Fallback xmlns="">
          <p:pic>
            <p:nvPicPr>
              <p:cNvPr id="197" name="Ink 196">
                <a:extLst>
                  <a:ext uri="{FF2B5EF4-FFF2-40B4-BE49-F238E27FC236}">
                    <a16:creationId xmlns:a16="http://schemas.microsoft.com/office/drawing/2014/main" id="{69914172-00B6-45D1-8B93-C6574086B5F5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977480" y="2580640"/>
                <a:ext cx="381240" cy="35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98" name="Ink 197">
                <a:extLst>
                  <a:ext uri="{FF2B5EF4-FFF2-40B4-BE49-F238E27FC236}">
                    <a16:creationId xmlns:a16="http://schemas.microsoft.com/office/drawing/2014/main" id="{16AFCEB7-A03B-429F-942D-2E00FB2BA818}"/>
                  </a:ext>
                </a:extLst>
              </p14:cNvPr>
              <p14:cNvContentPartPr/>
              <p14:nvPr/>
            </p14:nvContentPartPr>
            <p14:xfrm>
              <a:off x="5470680" y="2586760"/>
              <a:ext cx="72720" cy="176040"/>
            </p14:xfrm>
          </p:contentPart>
        </mc:Choice>
        <mc:Fallback xmlns="">
          <p:pic>
            <p:nvPicPr>
              <p:cNvPr id="198" name="Ink 197">
                <a:extLst>
                  <a:ext uri="{FF2B5EF4-FFF2-40B4-BE49-F238E27FC236}">
                    <a16:creationId xmlns:a16="http://schemas.microsoft.com/office/drawing/2014/main" id="{16AFCEB7-A03B-429F-942D-2E00FB2BA818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461680" y="2577760"/>
                <a:ext cx="90360" cy="19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99" name="Ink 198">
                <a:extLst>
                  <a:ext uri="{FF2B5EF4-FFF2-40B4-BE49-F238E27FC236}">
                    <a16:creationId xmlns:a16="http://schemas.microsoft.com/office/drawing/2014/main" id="{4C30EB74-A244-4EC9-A4D1-A2830F52B8B4}"/>
                  </a:ext>
                </a:extLst>
              </p14:cNvPr>
              <p14:cNvContentPartPr/>
              <p14:nvPr/>
            </p14:nvContentPartPr>
            <p14:xfrm>
              <a:off x="5812680" y="2488480"/>
              <a:ext cx="15480" cy="243000"/>
            </p14:xfrm>
          </p:contentPart>
        </mc:Choice>
        <mc:Fallback xmlns="">
          <p:pic>
            <p:nvPicPr>
              <p:cNvPr id="199" name="Ink 198">
                <a:extLst>
                  <a:ext uri="{FF2B5EF4-FFF2-40B4-BE49-F238E27FC236}">
                    <a16:creationId xmlns:a16="http://schemas.microsoft.com/office/drawing/2014/main" id="{4C30EB74-A244-4EC9-A4D1-A2830F52B8B4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803680" y="2479480"/>
                <a:ext cx="33120" cy="26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00" name="Ink 199">
                <a:extLst>
                  <a:ext uri="{FF2B5EF4-FFF2-40B4-BE49-F238E27FC236}">
                    <a16:creationId xmlns:a16="http://schemas.microsoft.com/office/drawing/2014/main" id="{30CBA924-F9A7-4E09-8FB4-3055843478CF}"/>
                  </a:ext>
                </a:extLst>
              </p14:cNvPr>
              <p14:cNvContentPartPr/>
              <p14:nvPr/>
            </p14:nvContentPartPr>
            <p14:xfrm>
              <a:off x="5734200" y="2605840"/>
              <a:ext cx="187920" cy="21960"/>
            </p14:xfrm>
          </p:contentPart>
        </mc:Choice>
        <mc:Fallback xmlns="">
          <p:pic>
            <p:nvPicPr>
              <p:cNvPr id="200" name="Ink 199">
                <a:extLst>
                  <a:ext uri="{FF2B5EF4-FFF2-40B4-BE49-F238E27FC236}">
                    <a16:creationId xmlns:a16="http://schemas.microsoft.com/office/drawing/2014/main" id="{30CBA924-F9A7-4E09-8FB4-3055843478CF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725560" y="2597200"/>
                <a:ext cx="205560" cy="3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01" name="Ink 200">
                <a:extLst>
                  <a:ext uri="{FF2B5EF4-FFF2-40B4-BE49-F238E27FC236}">
                    <a16:creationId xmlns:a16="http://schemas.microsoft.com/office/drawing/2014/main" id="{04354F87-8FDF-4C21-A02F-4FF350D70F78}"/>
                  </a:ext>
                </a:extLst>
              </p14:cNvPr>
              <p14:cNvContentPartPr/>
              <p14:nvPr/>
            </p14:nvContentPartPr>
            <p14:xfrm>
              <a:off x="5924640" y="2624920"/>
              <a:ext cx="103320" cy="111600"/>
            </p14:xfrm>
          </p:contentPart>
        </mc:Choice>
        <mc:Fallback xmlns="">
          <p:pic>
            <p:nvPicPr>
              <p:cNvPr id="201" name="Ink 200">
                <a:extLst>
                  <a:ext uri="{FF2B5EF4-FFF2-40B4-BE49-F238E27FC236}">
                    <a16:creationId xmlns:a16="http://schemas.microsoft.com/office/drawing/2014/main" id="{04354F87-8FDF-4C21-A02F-4FF350D70F78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916000" y="2615920"/>
                <a:ext cx="120960" cy="12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13" name="Ink 212">
                <a:extLst>
                  <a:ext uri="{FF2B5EF4-FFF2-40B4-BE49-F238E27FC236}">
                    <a16:creationId xmlns:a16="http://schemas.microsoft.com/office/drawing/2014/main" id="{9F80253D-67C2-44C6-AE56-5FD00F04E2D0}"/>
                  </a:ext>
                </a:extLst>
              </p14:cNvPr>
              <p14:cNvContentPartPr/>
              <p14:nvPr/>
            </p14:nvContentPartPr>
            <p14:xfrm>
              <a:off x="6228120" y="2426920"/>
              <a:ext cx="1456920" cy="514080"/>
            </p14:xfrm>
          </p:contentPart>
        </mc:Choice>
        <mc:Fallback xmlns="">
          <p:pic>
            <p:nvPicPr>
              <p:cNvPr id="213" name="Ink 212">
                <a:extLst>
                  <a:ext uri="{FF2B5EF4-FFF2-40B4-BE49-F238E27FC236}">
                    <a16:creationId xmlns:a16="http://schemas.microsoft.com/office/drawing/2014/main" id="{9F80253D-67C2-44C6-AE56-5FD00F04E2D0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219122" y="2417920"/>
                <a:ext cx="1474556" cy="53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23" name="Ink 222">
                <a:extLst>
                  <a:ext uri="{FF2B5EF4-FFF2-40B4-BE49-F238E27FC236}">
                    <a16:creationId xmlns:a16="http://schemas.microsoft.com/office/drawing/2014/main" id="{CD5090F8-FC6F-41C6-B92D-31001F01C788}"/>
                  </a:ext>
                </a:extLst>
              </p14:cNvPr>
              <p14:cNvContentPartPr/>
              <p14:nvPr/>
            </p14:nvContentPartPr>
            <p14:xfrm>
              <a:off x="8277960" y="2533480"/>
              <a:ext cx="360" cy="360"/>
            </p14:xfrm>
          </p:contentPart>
        </mc:Choice>
        <mc:Fallback xmlns="">
          <p:pic>
            <p:nvPicPr>
              <p:cNvPr id="223" name="Ink 222">
                <a:extLst>
                  <a:ext uri="{FF2B5EF4-FFF2-40B4-BE49-F238E27FC236}">
                    <a16:creationId xmlns:a16="http://schemas.microsoft.com/office/drawing/2014/main" id="{CD5090F8-FC6F-41C6-B92D-31001F01C78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8268960" y="2524480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25" name="Ink 224">
                <a:extLst>
                  <a:ext uri="{FF2B5EF4-FFF2-40B4-BE49-F238E27FC236}">
                    <a16:creationId xmlns:a16="http://schemas.microsoft.com/office/drawing/2014/main" id="{8326785B-2E17-464D-B78F-613CF9EEAE7A}"/>
                  </a:ext>
                </a:extLst>
              </p14:cNvPr>
              <p14:cNvContentPartPr/>
              <p14:nvPr/>
            </p14:nvContentPartPr>
            <p14:xfrm>
              <a:off x="8649480" y="2639320"/>
              <a:ext cx="7200" cy="74520"/>
            </p14:xfrm>
          </p:contentPart>
        </mc:Choice>
        <mc:Fallback xmlns="">
          <p:pic>
            <p:nvPicPr>
              <p:cNvPr id="225" name="Ink 224">
                <a:extLst>
                  <a:ext uri="{FF2B5EF4-FFF2-40B4-BE49-F238E27FC236}">
                    <a16:creationId xmlns:a16="http://schemas.microsoft.com/office/drawing/2014/main" id="{8326785B-2E17-464D-B78F-613CF9EEAE7A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8640840" y="2630680"/>
                <a:ext cx="24840" cy="9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26" name="Ink 225">
                <a:extLst>
                  <a:ext uri="{FF2B5EF4-FFF2-40B4-BE49-F238E27FC236}">
                    <a16:creationId xmlns:a16="http://schemas.microsoft.com/office/drawing/2014/main" id="{CA158B1E-2245-410D-B7C8-7229F823A8AD}"/>
                  </a:ext>
                </a:extLst>
              </p14:cNvPr>
              <p14:cNvContentPartPr/>
              <p14:nvPr/>
            </p14:nvContentPartPr>
            <p14:xfrm>
              <a:off x="8687280" y="2506840"/>
              <a:ext cx="360" cy="360"/>
            </p14:xfrm>
          </p:contentPart>
        </mc:Choice>
        <mc:Fallback xmlns="">
          <p:pic>
            <p:nvPicPr>
              <p:cNvPr id="226" name="Ink 225">
                <a:extLst>
                  <a:ext uri="{FF2B5EF4-FFF2-40B4-BE49-F238E27FC236}">
                    <a16:creationId xmlns:a16="http://schemas.microsoft.com/office/drawing/2014/main" id="{CA158B1E-2245-410D-B7C8-7229F823A8AD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8678640" y="2498200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227" name="Ink 226">
                <a:extLst>
                  <a:ext uri="{FF2B5EF4-FFF2-40B4-BE49-F238E27FC236}">
                    <a16:creationId xmlns:a16="http://schemas.microsoft.com/office/drawing/2014/main" id="{DA4A2DBA-C04E-438C-90A9-3FE88C02CC5F}"/>
                  </a:ext>
                </a:extLst>
              </p14:cNvPr>
              <p14:cNvContentPartPr/>
              <p14:nvPr/>
            </p14:nvContentPartPr>
            <p14:xfrm>
              <a:off x="8740560" y="2579920"/>
              <a:ext cx="198000" cy="142200"/>
            </p14:xfrm>
          </p:contentPart>
        </mc:Choice>
        <mc:Fallback xmlns="">
          <p:pic>
            <p:nvPicPr>
              <p:cNvPr id="227" name="Ink 226">
                <a:extLst>
                  <a:ext uri="{FF2B5EF4-FFF2-40B4-BE49-F238E27FC236}">
                    <a16:creationId xmlns:a16="http://schemas.microsoft.com/office/drawing/2014/main" id="{DA4A2DBA-C04E-438C-90A9-3FE88C02CC5F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8731560" y="2570920"/>
                <a:ext cx="215640" cy="15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228" name="Ink 227">
                <a:extLst>
                  <a:ext uri="{FF2B5EF4-FFF2-40B4-BE49-F238E27FC236}">
                    <a16:creationId xmlns:a16="http://schemas.microsoft.com/office/drawing/2014/main" id="{766B3EAD-5956-4B98-8239-55397C733871}"/>
                  </a:ext>
                </a:extLst>
              </p14:cNvPr>
              <p14:cNvContentPartPr/>
              <p14:nvPr/>
            </p14:nvContentPartPr>
            <p14:xfrm>
              <a:off x="3653040" y="2968360"/>
              <a:ext cx="221760" cy="266040"/>
            </p14:xfrm>
          </p:contentPart>
        </mc:Choice>
        <mc:Fallback xmlns="">
          <p:pic>
            <p:nvPicPr>
              <p:cNvPr id="228" name="Ink 227">
                <a:extLst>
                  <a:ext uri="{FF2B5EF4-FFF2-40B4-BE49-F238E27FC236}">
                    <a16:creationId xmlns:a16="http://schemas.microsoft.com/office/drawing/2014/main" id="{766B3EAD-5956-4B98-8239-55397C733871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3644040" y="2959360"/>
                <a:ext cx="239400" cy="28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232" name="Ink 231">
                <a:extLst>
                  <a:ext uri="{FF2B5EF4-FFF2-40B4-BE49-F238E27FC236}">
                    <a16:creationId xmlns:a16="http://schemas.microsoft.com/office/drawing/2014/main" id="{59508F06-1ED2-47E6-A9AC-6A7B09844EF1}"/>
                  </a:ext>
                </a:extLst>
              </p14:cNvPr>
              <p14:cNvContentPartPr/>
              <p14:nvPr/>
            </p14:nvContentPartPr>
            <p14:xfrm>
              <a:off x="4303560" y="2969440"/>
              <a:ext cx="324360" cy="268200"/>
            </p14:xfrm>
          </p:contentPart>
        </mc:Choice>
        <mc:Fallback xmlns="">
          <p:pic>
            <p:nvPicPr>
              <p:cNvPr id="232" name="Ink 231">
                <a:extLst>
                  <a:ext uri="{FF2B5EF4-FFF2-40B4-BE49-F238E27FC236}">
                    <a16:creationId xmlns:a16="http://schemas.microsoft.com/office/drawing/2014/main" id="{59508F06-1ED2-47E6-A9AC-6A7B09844EF1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4294560" y="2960800"/>
                <a:ext cx="342000" cy="28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234" name="Ink 233">
                <a:extLst>
                  <a:ext uri="{FF2B5EF4-FFF2-40B4-BE49-F238E27FC236}">
                    <a16:creationId xmlns:a16="http://schemas.microsoft.com/office/drawing/2014/main" id="{2C31958C-0487-4C6E-95B0-FD71A38A59AE}"/>
                  </a:ext>
                </a:extLst>
              </p14:cNvPr>
              <p14:cNvContentPartPr/>
              <p14:nvPr/>
            </p14:nvContentPartPr>
            <p14:xfrm>
              <a:off x="7912560" y="2582440"/>
              <a:ext cx="629640" cy="355680"/>
            </p14:xfrm>
          </p:contentPart>
        </mc:Choice>
        <mc:Fallback xmlns="">
          <p:pic>
            <p:nvPicPr>
              <p:cNvPr id="234" name="Ink 233">
                <a:extLst>
                  <a:ext uri="{FF2B5EF4-FFF2-40B4-BE49-F238E27FC236}">
                    <a16:creationId xmlns:a16="http://schemas.microsoft.com/office/drawing/2014/main" id="{2C31958C-0487-4C6E-95B0-FD71A38A59AE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7903915" y="2573800"/>
                <a:ext cx="647290" cy="37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242" name="Ink 241">
                <a:extLst>
                  <a:ext uri="{FF2B5EF4-FFF2-40B4-BE49-F238E27FC236}">
                    <a16:creationId xmlns:a16="http://schemas.microsoft.com/office/drawing/2014/main" id="{CCA4EE06-1A5C-4E39-929F-4D8A157587D4}"/>
                  </a:ext>
                </a:extLst>
              </p14:cNvPr>
              <p14:cNvContentPartPr/>
              <p14:nvPr/>
            </p14:nvContentPartPr>
            <p14:xfrm>
              <a:off x="6185280" y="3107320"/>
              <a:ext cx="43200" cy="112320"/>
            </p14:xfrm>
          </p:contentPart>
        </mc:Choice>
        <mc:Fallback xmlns="">
          <p:pic>
            <p:nvPicPr>
              <p:cNvPr id="242" name="Ink 241">
                <a:extLst>
                  <a:ext uri="{FF2B5EF4-FFF2-40B4-BE49-F238E27FC236}">
                    <a16:creationId xmlns:a16="http://schemas.microsoft.com/office/drawing/2014/main" id="{CCA4EE06-1A5C-4E39-929F-4D8A157587D4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6176280" y="3098680"/>
                <a:ext cx="60840" cy="12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243" name="Ink 242">
                <a:extLst>
                  <a:ext uri="{FF2B5EF4-FFF2-40B4-BE49-F238E27FC236}">
                    <a16:creationId xmlns:a16="http://schemas.microsoft.com/office/drawing/2014/main" id="{EA974669-51D7-4410-8AFC-9E66562D4924}"/>
                  </a:ext>
                </a:extLst>
              </p14:cNvPr>
              <p14:cNvContentPartPr/>
              <p14:nvPr/>
            </p14:nvContentPartPr>
            <p14:xfrm>
              <a:off x="6201480" y="3006520"/>
              <a:ext cx="30240" cy="8640"/>
            </p14:xfrm>
          </p:contentPart>
        </mc:Choice>
        <mc:Fallback xmlns="">
          <p:pic>
            <p:nvPicPr>
              <p:cNvPr id="243" name="Ink 242">
                <a:extLst>
                  <a:ext uri="{FF2B5EF4-FFF2-40B4-BE49-F238E27FC236}">
                    <a16:creationId xmlns:a16="http://schemas.microsoft.com/office/drawing/2014/main" id="{EA974669-51D7-4410-8AFC-9E66562D4924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6192840" y="2997520"/>
                <a:ext cx="47880" cy="2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244" name="Ink 243">
                <a:extLst>
                  <a:ext uri="{FF2B5EF4-FFF2-40B4-BE49-F238E27FC236}">
                    <a16:creationId xmlns:a16="http://schemas.microsoft.com/office/drawing/2014/main" id="{5E6E8189-427C-414F-8436-02443A274A59}"/>
                  </a:ext>
                </a:extLst>
              </p14:cNvPr>
              <p14:cNvContentPartPr/>
              <p14:nvPr/>
            </p14:nvContentPartPr>
            <p14:xfrm>
              <a:off x="6443760" y="3058360"/>
              <a:ext cx="23760" cy="23040"/>
            </p14:xfrm>
          </p:contentPart>
        </mc:Choice>
        <mc:Fallback xmlns="">
          <p:pic>
            <p:nvPicPr>
              <p:cNvPr id="244" name="Ink 243">
                <a:extLst>
                  <a:ext uri="{FF2B5EF4-FFF2-40B4-BE49-F238E27FC236}">
                    <a16:creationId xmlns:a16="http://schemas.microsoft.com/office/drawing/2014/main" id="{5E6E8189-427C-414F-8436-02443A274A59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6435120" y="3049360"/>
                <a:ext cx="4140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245" name="Ink 244">
                <a:extLst>
                  <a:ext uri="{FF2B5EF4-FFF2-40B4-BE49-F238E27FC236}">
                    <a16:creationId xmlns:a16="http://schemas.microsoft.com/office/drawing/2014/main" id="{1F3DA777-B677-4F82-B85A-F157A4176A9C}"/>
                  </a:ext>
                </a:extLst>
              </p14:cNvPr>
              <p14:cNvContentPartPr/>
              <p14:nvPr/>
            </p14:nvContentPartPr>
            <p14:xfrm>
              <a:off x="6444120" y="3169600"/>
              <a:ext cx="24120" cy="24120"/>
            </p14:xfrm>
          </p:contentPart>
        </mc:Choice>
        <mc:Fallback xmlns="">
          <p:pic>
            <p:nvPicPr>
              <p:cNvPr id="245" name="Ink 244">
                <a:extLst>
                  <a:ext uri="{FF2B5EF4-FFF2-40B4-BE49-F238E27FC236}">
                    <a16:creationId xmlns:a16="http://schemas.microsoft.com/office/drawing/2014/main" id="{1F3DA777-B677-4F82-B85A-F157A4176A9C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6435480" y="3160960"/>
                <a:ext cx="41760" cy="4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246" name="Ink 245">
                <a:extLst>
                  <a:ext uri="{FF2B5EF4-FFF2-40B4-BE49-F238E27FC236}">
                    <a16:creationId xmlns:a16="http://schemas.microsoft.com/office/drawing/2014/main" id="{A200270C-E2DC-4B2F-B999-255D1C63A67C}"/>
                  </a:ext>
                </a:extLst>
              </p14:cNvPr>
              <p14:cNvContentPartPr/>
              <p14:nvPr/>
            </p14:nvContentPartPr>
            <p14:xfrm>
              <a:off x="5491920" y="2957560"/>
              <a:ext cx="494640" cy="268200"/>
            </p14:xfrm>
          </p:contentPart>
        </mc:Choice>
        <mc:Fallback xmlns="">
          <p:pic>
            <p:nvPicPr>
              <p:cNvPr id="246" name="Ink 245">
                <a:extLst>
                  <a:ext uri="{FF2B5EF4-FFF2-40B4-BE49-F238E27FC236}">
                    <a16:creationId xmlns:a16="http://schemas.microsoft.com/office/drawing/2014/main" id="{A200270C-E2DC-4B2F-B999-255D1C63A67C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5482920" y="2948920"/>
                <a:ext cx="512280" cy="28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247" name="Ink 246">
                <a:extLst>
                  <a:ext uri="{FF2B5EF4-FFF2-40B4-BE49-F238E27FC236}">
                    <a16:creationId xmlns:a16="http://schemas.microsoft.com/office/drawing/2014/main" id="{BFEEE890-7E5A-4836-B25B-5E80043E9E14}"/>
                  </a:ext>
                </a:extLst>
              </p14:cNvPr>
              <p14:cNvContentPartPr/>
              <p14:nvPr/>
            </p14:nvContentPartPr>
            <p14:xfrm>
              <a:off x="4996200" y="3077440"/>
              <a:ext cx="403200" cy="265680"/>
            </p14:xfrm>
          </p:contentPart>
        </mc:Choice>
        <mc:Fallback xmlns="">
          <p:pic>
            <p:nvPicPr>
              <p:cNvPr id="247" name="Ink 246">
                <a:extLst>
                  <a:ext uri="{FF2B5EF4-FFF2-40B4-BE49-F238E27FC236}">
                    <a16:creationId xmlns:a16="http://schemas.microsoft.com/office/drawing/2014/main" id="{BFEEE890-7E5A-4836-B25B-5E80043E9E14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4987200" y="3068440"/>
                <a:ext cx="420840" cy="28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251" name="Ink 250">
                <a:extLst>
                  <a:ext uri="{FF2B5EF4-FFF2-40B4-BE49-F238E27FC236}">
                    <a16:creationId xmlns:a16="http://schemas.microsoft.com/office/drawing/2014/main" id="{93083B61-F338-4FD8-9710-AF0A29865D1F}"/>
                  </a:ext>
                </a:extLst>
              </p14:cNvPr>
              <p14:cNvContentPartPr/>
              <p14:nvPr/>
            </p14:nvContentPartPr>
            <p14:xfrm>
              <a:off x="3568080" y="3413680"/>
              <a:ext cx="270000" cy="243000"/>
            </p14:xfrm>
          </p:contentPart>
        </mc:Choice>
        <mc:Fallback xmlns="">
          <p:pic>
            <p:nvPicPr>
              <p:cNvPr id="251" name="Ink 250">
                <a:extLst>
                  <a:ext uri="{FF2B5EF4-FFF2-40B4-BE49-F238E27FC236}">
                    <a16:creationId xmlns:a16="http://schemas.microsoft.com/office/drawing/2014/main" id="{93083B61-F338-4FD8-9710-AF0A29865D1F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3559080" y="3404680"/>
                <a:ext cx="287640" cy="26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261" name="Ink 260">
                <a:extLst>
                  <a:ext uri="{FF2B5EF4-FFF2-40B4-BE49-F238E27FC236}">
                    <a16:creationId xmlns:a16="http://schemas.microsoft.com/office/drawing/2014/main" id="{B5BBDF1D-535C-49DB-92D2-3B09BEB9D650}"/>
                  </a:ext>
                </a:extLst>
              </p14:cNvPr>
              <p14:cNvContentPartPr/>
              <p14:nvPr/>
            </p14:nvContentPartPr>
            <p14:xfrm>
              <a:off x="4998000" y="3402880"/>
              <a:ext cx="678600" cy="270720"/>
            </p14:xfrm>
          </p:contentPart>
        </mc:Choice>
        <mc:Fallback xmlns="">
          <p:pic>
            <p:nvPicPr>
              <p:cNvPr id="261" name="Ink 260">
                <a:extLst>
                  <a:ext uri="{FF2B5EF4-FFF2-40B4-BE49-F238E27FC236}">
                    <a16:creationId xmlns:a16="http://schemas.microsoft.com/office/drawing/2014/main" id="{B5BBDF1D-535C-49DB-92D2-3B09BEB9D650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4989360" y="3394240"/>
                <a:ext cx="696240" cy="28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262" name="Ink 261">
                <a:extLst>
                  <a:ext uri="{FF2B5EF4-FFF2-40B4-BE49-F238E27FC236}">
                    <a16:creationId xmlns:a16="http://schemas.microsoft.com/office/drawing/2014/main" id="{D2E267C8-7C44-4993-921E-5D6867B0FE84}"/>
                  </a:ext>
                </a:extLst>
              </p14:cNvPr>
              <p14:cNvContentPartPr/>
              <p14:nvPr/>
            </p14:nvContentPartPr>
            <p14:xfrm>
              <a:off x="4143720" y="3458680"/>
              <a:ext cx="761040" cy="216360"/>
            </p14:xfrm>
          </p:contentPart>
        </mc:Choice>
        <mc:Fallback xmlns="">
          <p:pic>
            <p:nvPicPr>
              <p:cNvPr id="262" name="Ink 261">
                <a:extLst>
                  <a:ext uri="{FF2B5EF4-FFF2-40B4-BE49-F238E27FC236}">
                    <a16:creationId xmlns:a16="http://schemas.microsoft.com/office/drawing/2014/main" id="{D2E267C8-7C44-4993-921E-5D6867B0FE84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4135084" y="3449680"/>
                <a:ext cx="778672" cy="23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266" name="Ink 265">
                <a:extLst>
                  <a:ext uri="{FF2B5EF4-FFF2-40B4-BE49-F238E27FC236}">
                    <a16:creationId xmlns:a16="http://schemas.microsoft.com/office/drawing/2014/main" id="{92CE6F93-D997-4D85-994D-3E8482F96625}"/>
                  </a:ext>
                </a:extLst>
              </p14:cNvPr>
              <p14:cNvContentPartPr/>
              <p14:nvPr/>
            </p14:nvContentPartPr>
            <p14:xfrm>
              <a:off x="6784680" y="3465520"/>
              <a:ext cx="139680" cy="328320"/>
            </p14:xfrm>
          </p:contentPart>
        </mc:Choice>
        <mc:Fallback xmlns="">
          <p:pic>
            <p:nvPicPr>
              <p:cNvPr id="266" name="Ink 265">
                <a:extLst>
                  <a:ext uri="{FF2B5EF4-FFF2-40B4-BE49-F238E27FC236}">
                    <a16:creationId xmlns:a16="http://schemas.microsoft.com/office/drawing/2014/main" id="{92CE6F93-D997-4D85-994D-3E8482F96625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6776040" y="3456880"/>
                <a:ext cx="157320" cy="34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267" name="Ink 266">
                <a:extLst>
                  <a:ext uri="{FF2B5EF4-FFF2-40B4-BE49-F238E27FC236}">
                    <a16:creationId xmlns:a16="http://schemas.microsoft.com/office/drawing/2014/main" id="{86E3BE12-38F5-40F6-80BC-9672D9E416DE}"/>
                  </a:ext>
                </a:extLst>
              </p14:cNvPr>
              <p14:cNvContentPartPr/>
              <p14:nvPr/>
            </p14:nvContentPartPr>
            <p14:xfrm>
              <a:off x="5927520" y="3317560"/>
              <a:ext cx="768960" cy="282240"/>
            </p14:xfrm>
          </p:contentPart>
        </mc:Choice>
        <mc:Fallback xmlns="">
          <p:pic>
            <p:nvPicPr>
              <p:cNvPr id="267" name="Ink 266">
                <a:extLst>
                  <a:ext uri="{FF2B5EF4-FFF2-40B4-BE49-F238E27FC236}">
                    <a16:creationId xmlns:a16="http://schemas.microsoft.com/office/drawing/2014/main" id="{86E3BE12-38F5-40F6-80BC-9672D9E416DE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5918876" y="3308560"/>
                <a:ext cx="786608" cy="29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271" name="Ink 270">
                <a:extLst>
                  <a:ext uri="{FF2B5EF4-FFF2-40B4-BE49-F238E27FC236}">
                    <a16:creationId xmlns:a16="http://schemas.microsoft.com/office/drawing/2014/main" id="{EBFDFC90-5AB3-46F1-A5A9-7862ADC2C7A7}"/>
                  </a:ext>
                </a:extLst>
              </p14:cNvPr>
              <p14:cNvContentPartPr/>
              <p14:nvPr/>
            </p14:nvContentPartPr>
            <p14:xfrm>
              <a:off x="7213440" y="3242680"/>
              <a:ext cx="189360" cy="114480"/>
            </p14:xfrm>
          </p:contentPart>
        </mc:Choice>
        <mc:Fallback xmlns="">
          <p:pic>
            <p:nvPicPr>
              <p:cNvPr id="271" name="Ink 270">
                <a:extLst>
                  <a:ext uri="{FF2B5EF4-FFF2-40B4-BE49-F238E27FC236}">
                    <a16:creationId xmlns:a16="http://schemas.microsoft.com/office/drawing/2014/main" id="{EBFDFC90-5AB3-46F1-A5A9-7862ADC2C7A7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7204440" y="3233680"/>
                <a:ext cx="207000" cy="13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272" name="Ink 271">
                <a:extLst>
                  <a:ext uri="{FF2B5EF4-FFF2-40B4-BE49-F238E27FC236}">
                    <a16:creationId xmlns:a16="http://schemas.microsoft.com/office/drawing/2014/main" id="{5FB7BD2C-868B-44BB-BD24-BD009B2CECA3}"/>
                  </a:ext>
                </a:extLst>
              </p14:cNvPr>
              <p14:cNvContentPartPr/>
              <p14:nvPr/>
            </p14:nvContentPartPr>
            <p14:xfrm>
              <a:off x="7252680" y="3425560"/>
              <a:ext cx="263520" cy="254520"/>
            </p14:xfrm>
          </p:contentPart>
        </mc:Choice>
        <mc:Fallback xmlns="">
          <p:pic>
            <p:nvPicPr>
              <p:cNvPr id="272" name="Ink 271">
                <a:extLst>
                  <a:ext uri="{FF2B5EF4-FFF2-40B4-BE49-F238E27FC236}">
                    <a16:creationId xmlns:a16="http://schemas.microsoft.com/office/drawing/2014/main" id="{5FB7BD2C-868B-44BB-BD24-BD009B2CECA3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7244040" y="3416920"/>
                <a:ext cx="281160" cy="27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273" name="Ink 272">
                <a:extLst>
                  <a:ext uri="{FF2B5EF4-FFF2-40B4-BE49-F238E27FC236}">
                    <a16:creationId xmlns:a16="http://schemas.microsoft.com/office/drawing/2014/main" id="{C74D66AA-81AC-4CEC-80AC-0B4A88C4B236}"/>
                  </a:ext>
                </a:extLst>
              </p14:cNvPr>
              <p14:cNvContentPartPr/>
              <p14:nvPr/>
            </p14:nvContentPartPr>
            <p14:xfrm>
              <a:off x="3542880" y="3815440"/>
              <a:ext cx="254880" cy="259920"/>
            </p14:xfrm>
          </p:contentPart>
        </mc:Choice>
        <mc:Fallback xmlns="">
          <p:pic>
            <p:nvPicPr>
              <p:cNvPr id="273" name="Ink 272">
                <a:extLst>
                  <a:ext uri="{FF2B5EF4-FFF2-40B4-BE49-F238E27FC236}">
                    <a16:creationId xmlns:a16="http://schemas.microsoft.com/office/drawing/2014/main" id="{C74D66AA-81AC-4CEC-80AC-0B4A88C4B236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3534240" y="3806440"/>
                <a:ext cx="272520" cy="27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282" name="Ink 281">
                <a:extLst>
                  <a:ext uri="{FF2B5EF4-FFF2-40B4-BE49-F238E27FC236}">
                    <a16:creationId xmlns:a16="http://schemas.microsoft.com/office/drawing/2014/main" id="{3F23D728-7A86-46FA-A109-98292B175249}"/>
                  </a:ext>
                </a:extLst>
              </p14:cNvPr>
              <p14:cNvContentPartPr/>
              <p14:nvPr/>
            </p14:nvContentPartPr>
            <p14:xfrm>
              <a:off x="5091960" y="3799600"/>
              <a:ext cx="351720" cy="269280"/>
            </p14:xfrm>
          </p:contentPart>
        </mc:Choice>
        <mc:Fallback xmlns="">
          <p:pic>
            <p:nvPicPr>
              <p:cNvPr id="282" name="Ink 281">
                <a:extLst>
                  <a:ext uri="{FF2B5EF4-FFF2-40B4-BE49-F238E27FC236}">
                    <a16:creationId xmlns:a16="http://schemas.microsoft.com/office/drawing/2014/main" id="{3F23D728-7A86-46FA-A109-98292B175249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5083320" y="3790600"/>
                <a:ext cx="369360" cy="28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283" name="Ink 282">
                <a:extLst>
                  <a:ext uri="{FF2B5EF4-FFF2-40B4-BE49-F238E27FC236}">
                    <a16:creationId xmlns:a16="http://schemas.microsoft.com/office/drawing/2014/main" id="{30E4D96D-9CD8-43A8-83F5-B0D86790D51F}"/>
                  </a:ext>
                </a:extLst>
              </p14:cNvPr>
              <p14:cNvContentPartPr/>
              <p14:nvPr/>
            </p14:nvContentPartPr>
            <p14:xfrm>
              <a:off x="4153440" y="3828760"/>
              <a:ext cx="752400" cy="333000"/>
            </p14:xfrm>
          </p:contentPart>
        </mc:Choice>
        <mc:Fallback xmlns="">
          <p:pic>
            <p:nvPicPr>
              <p:cNvPr id="283" name="Ink 282">
                <a:extLst>
                  <a:ext uri="{FF2B5EF4-FFF2-40B4-BE49-F238E27FC236}">
                    <a16:creationId xmlns:a16="http://schemas.microsoft.com/office/drawing/2014/main" id="{30E4D96D-9CD8-43A8-83F5-B0D86790D51F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4144440" y="3820120"/>
                <a:ext cx="770040" cy="35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294" name="Ink 293">
                <a:extLst>
                  <a:ext uri="{FF2B5EF4-FFF2-40B4-BE49-F238E27FC236}">
                    <a16:creationId xmlns:a16="http://schemas.microsoft.com/office/drawing/2014/main" id="{C608C50D-3A6A-49C4-87FA-D43952A8C96F}"/>
                  </a:ext>
                </a:extLst>
              </p14:cNvPr>
              <p14:cNvContentPartPr/>
              <p14:nvPr/>
            </p14:nvContentPartPr>
            <p14:xfrm>
              <a:off x="6387240" y="3873400"/>
              <a:ext cx="865440" cy="419760"/>
            </p14:xfrm>
          </p:contentPart>
        </mc:Choice>
        <mc:Fallback xmlns="">
          <p:pic>
            <p:nvPicPr>
              <p:cNvPr id="294" name="Ink 293">
                <a:extLst>
                  <a:ext uri="{FF2B5EF4-FFF2-40B4-BE49-F238E27FC236}">
                    <a16:creationId xmlns:a16="http://schemas.microsoft.com/office/drawing/2014/main" id="{C608C50D-3A6A-49C4-87FA-D43952A8C96F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6378596" y="3864753"/>
                <a:ext cx="883087" cy="43741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295" name="Ink 294">
                <a:extLst>
                  <a:ext uri="{FF2B5EF4-FFF2-40B4-BE49-F238E27FC236}">
                    <a16:creationId xmlns:a16="http://schemas.microsoft.com/office/drawing/2014/main" id="{402AF564-1A09-45B7-8539-E3CA24EE126A}"/>
                  </a:ext>
                </a:extLst>
              </p14:cNvPr>
              <p14:cNvContentPartPr/>
              <p14:nvPr/>
            </p14:nvContentPartPr>
            <p14:xfrm>
              <a:off x="5770560" y="3917680"/>
              <a:ext cx="420120" cy="214560"/>
            </p14:xfrm>
          </p:contentPart>
        </mc:Choice>
        <mc:Fallback xmlns="">
          <p:pic>
            <p:nvPicPr>
              <p:cNvPr id="295" name="Ink 294">
                <a:extLst>
                  <a:ext uri="{FF2B5EF4-FFF2-40B4-BE49-F238E27FC236}">
                    <a16:creationId xmlns:a16="http://schemas.microsoft.com/office/drawing/2014/main" id="{402AF564-1A09-45B7-8539-E3CA24EE126A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5761920" y="3909025"/>
                <a:ext cx="437760" cy="23223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296" name="Ink 295">
                <a:extLst>
                  <a:ext uri="{FF2B5EF4-FFF2-40B4-BE49-F238E27FC236}">
                    <a16:creationId xmlns:a16="http://schemas.microsoft.com/office/drawing/2014/main" id="{9AF2FCF4-FA0E-43FC-A8C6-AB7BA118CBF3}"/>
                  </a:ext>
                </a:extLst>
              </p14:cNvPr>
              <p14:cNvContentPartPr/>
              <p14:nvPr/>
            </p14:nvContentPartPr>
            <p14:xfrm>
              <a:off x="7358880" y="3977800"/>
              <a:ext cx="118800" cy="8640"/>
            </p14:xfrm>
          </p:contentPart>
        </mc:Choice>
        <mc:Fallback xmlns="">
          <p:pic>
            <p:nvPicPr>
              <p:cNvPr id="296" name="Ink 295">
                <a:extLst>
                  <a:ext uri="{FF2B5EF4-FFF2-40B4-BE49-F238E27FC236}">
                    <a16:creationId xmlns:a16="http://schemas.microsoft.com/office/drawing/2014/main" id="{9AF2FCF4-FA0E-43FC-A8C6-AB7BA118CBF3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7350240" y="3969160"/>
                <a:ext cx="136440" cy="2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297" name="Ink 296">
                <a:extLst>
                  <a:ext uri="{FF2B5EF4-FFF2-40B4-BE49-F238E27FC236}">
                    <a16:creationId xmlns:a16="http://schemas.microsoft.com/office/drawing/2014/main" id="{E774EA81-857C-46FF-B3D3-3D05804CAAC4}"/>
                  </a:ext>
                </a:extLst>
              </p14:cNvPr>
              <p14:cNvContentPartPr/>
              <p14:nvPr/>
            </p14:nvContentPartPr>
            <p14:xfrm>
              <a:off x="7367160" y="4049800"/>
              <a:ext cx="102240" cy="9720"/>
            </p14:xfrm>
          </p:contentPart>
        </mc:Choice>
        <mc:Fallback xmlns="">
          <p:pic>
            <p:nvPicPr>
              <p:cNvPr id="297" name="Ink 296">
                <a:extLst>
                  <a:ext uri="{FF2B5EF4-FFF2-40B4-BE49-F238E27FC236}">
                    <a16:creationId xmlns:a16="http://schemas.microsoft.com/office/drawing/2014/main" id="{E774EA81-857C-46FF-B3D3-3D05804CAAC4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7358520" y="4040800"/>
                <a:ext cx="11988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310" name="Ink 309">
                <a:extLst>
                  <a:ext uri="{FF2B5EF4-FFF2-40B4-BE49-F238E27FC236}">
                    <a16:creationId xmlns:a16="http://schemas.microsoft.com/office/drawing/2014/main" id="{DCEED3DB-3FF9-4C68-A3AB-794B5CB8169A}"/>
                  </a:ext>
                </a:extLst>
              </p14:cNvPr>
              <p14:cNvContentPartPr/>
              <p14:nvPr/>
            </p14:nvContentPartPr>
            <p14:xfrm>
              <a:off x="7632480" y="3682600"/>
              <a:ext cx="877680" cy="525240"/>
            </p14:xfrm>
          </p:contentPart>
        </mc:Choice>
        <mc:Fallback xmlns="">
          <p:pic>
            <p:nvPicPr>
              <p:cNvPr id="310" name="Ink 309">
                <a:extLst>
                  <a:ext uri="{FF2B5EF4-FFF2-40B4-BE49-F238E27FC236}">
                    <a16:creationId xmlns:a16="http://schemas.microsoft.com/office/drawing/2014/main" id="{DCEED3DB-3FF9-4C68-A3AB-794B5CB8169A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7623480" y="3673966"/>
                <a:ext cx="895320" cy="54286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270E6577-BE8C-486B-8A9A-85BCA63FD68A}"/>
                  </a:ext>
                </a:extLst>
              </p14:cNvPr>
              <p14:cNvContentPartPr/>
              <p14:nvPr/>
            </p14:nvContentPartPr>
            <p14:xfrm>
              <a:off x="476040" y="4145920"/>
              <a:ext cx="422640" cy="3096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270E6577-BE8C-486B-8A9A-85BCA63FD68A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467400" y="4137280"/>
                <a:ext cx="440280" cy="32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952BE801-DFD0-48C2-AA69-3976E0E56B97}"/>
                  </a:ext>
                </a:extLst>
              </p14:cNvPr>
              <p14:cNvContentPartPr/>
              <p14:nvPr/>
            </p14:nvContentPartPr>
            <p14:xfrm>
              <a:off x="1378920" y="4114960"/>
              <a:ext cx="186480" cy="583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952BE801-DFD0-48C2-AA69-3976E0E56B97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1370280" y="4105960"/>
                <a:ext cx="204120" cy="7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21DEE093-0B00-499F-B829-F6539B68BF57}"/>
                  </a:ext>
                </a:extLst>
              </p14:cNvPr>
              <p14:cNvContentPartPr/>
              <p14:nvPr/>
            </p14:nvContentPartPr>
            <p14:xfrm>
              <a:off x="1855560" y="4312960"/>
              <a:ext cx="199080" cy="176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21DEE093-0B00-499F-B829-F6539B68BF57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1846920" y="4303960"/>
                <a:ext cx="21672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D36CA5CA-6A1C-498A-8AE0-B360C2B60AC3}"/>
                  </a:ext>
                </a:extLst>
              </p14:cNvPr>
              <p14:cNvContentPartPr/>
              <p14:nvPr/>
            </p14:nvContentPartPr>
            <p14:xfrm>
              <a:off x="1896600" y="4379920"/>
              <a:ext cx="209880" cy="190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D36CA5CA-6A1C-498A-8AE0-B360C2B60AC3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1887600" y="4370920"/>
                <a:ext cx="227520" cy="3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78E6C99A-5D5D-4AC8-8E38-9BDC0B52F524}"/>
                  </a:ext>
                </a:extLst>
              </p14:cNvPr>
              <p14:cNvContentPartPr/>
              <p14:nvPr/>
            </p14:nvContentPartPr>
            <p14:xfrm>
              <a:off x="2338680" y="4270840"/>
              <a:ext cx="194400" cy="2304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78E6C99A-5D5D-4AC8-8E38-9BDC0B52F524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2330040" y="4262200"/>
                <a:ext cx="212040" cy="24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D0E7C44E-B601-492C-A795-0CDB18A0E189}"/>
                  </a:ext>
                </a:extLst>
              </p14:cNvPr>
              <p14:cNvContentPartPr/>
              <p14:nvPr/>
            </p14:nvContentPartPr>
            <p14:xfrm>
              <a:off x="2306640" y="4118560"/>
              <a:ext cx="276840" cy="842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D0E7C44E-B601-492C-A795-0CDB18A0E189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2298000" y="4109920"/>
                <a:ext cx="294480" cy="10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F194F79B-873F-4857-8378-09D93A8A983D}"/>
                  </a:ext>
                </a:extLst>
              </p14:cNvPr>
              <p14:cNvContentPartPr/>
              <p14:nvPr/>
            </p14:nvContentPartPr>
            <p14:xfrm>
              <a:off x="2331480" y="4066000"/>
              <a:ext cx="237600" cy="54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F194F79B-873F-4857-8378-09D93A8A983D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2322480" y="4057000"/>
                <a:ext cx="255240" cy="2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716D95D0-BFC5-427E-91EC-A63704286634}"/>
                  </a:ext>
                </a:extLst>
              </p14:cNvPr>
              <p14:cNvContentPartPr/>
              <p14:nvPr/>
            </p14:nvContentPartPr>
            <p14:xfrm>
              <a:off x="3389520" y="4525720"/>
              <a:ext cx="22320" cy="493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716D95D0-BFC5-427E-91EC-A63704286634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3380880" y="4516720"/>
                <a:ext cx="39960" cy="6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EE770704-7101-4046-AD81-DB5CFB2371C9}"/>
                  </a:ext>
                </a:extLst>
              </p14:cNvPr>
              <p14:cNvContentPartPr/>
              <p14:nvPr/>
            </p14:nvContentPartPr>
            <p14:xfrm>
              <a:off x="2903160" y="4065640"/>
              <a:ext cx="294840" cy="914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EE770704-7101-4046-AD81-DB5CFB2371C9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2894160" y="4057000"/>
                <a:ext cx="312480" cy="10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DBF86900-96C2-4D7F-A0D3-D30B472304CD}"/>
                  </a:ext>
                </a:extLst>
              </p14:cNvPr>
              <p14:cNvContentPartPr/>
              <p14:nvPr/>
            </p14:nvContentPartPr>
            <p14:xfrm>
              <a:off x="2690400" y="4218280"/>
              <a:ext cx="740880" cy="2772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DBF86900-96C2-4D7F-A0D3-D30B472304CD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2681756" y="4209640"/>
                <a:ext cx="758529" cy="29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5A208203-A9ED-411C-8CD1-51CE63C8E84D}"/>
                  </a:ext>
                </a:extLst>
              </p14:cNvPr>
              <p14:cNvContentPartPr/>
              <p14:nvPr/>
            </p14:nvContentPartPr>
            <p14:xfrm>
              <a:off x="1428600" y="4262920"/>
              <a:ext cx="225720" cy="3254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5A208203-A9ED-411C-8CD1-51CE63C8E84D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1419960" y="4254280"/>
                <a:ext cx="243360" cy="34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284" name="Ink 283">
                <a:extLst>
                  <a:ext uri="{FF2B5EF4-FFF2-40B4-BE49-F238E27FC236}">
                    <a16:creationId xmlns:a16="http://schemas.microsoft.com/office/drawing/2014/main" id="{6C74E3F6-8238-464D-B34C-984E51F42818}"/>
                  </a:ext>
                </a:extLst>
              </p14:cNvPr>
              <p14:cNvContentPartPr/>
              <p14:nvPr/>
            </p14:nvContentPartPr>
            <p14:xfrm>
              <a:off x="151680" y="4186240"/>
              <a:ext cx="8966160" cy="1064880"/>
            </p14:xfrm>
          </p:contentPart>
        </mc:Choice>
        <mc:Fallback xmlns="">
          <p:pic>
            <p:nvPicPr>
              <p:cNvPr id="284" name="Ink 283">
                <a:extLst>
                  <a:ext uri="{FF2B5EF4-FFF2-40B4-BE49-F238E27FC236}">
                    <a16:creationId xmlns:a16="http://schemas.microsoft.com/office/drawing/2014/main" id="{6C74E3F6-8238-464D-B34C-984E51F42818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142680" y="4177600"/>
                <a:ext cx="8983800" cy="108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285" name="Ink 284">
                <a:extLst>
                  <a:ext uri="{FF2B5EF4-FFF2-40B4-BE49-F238E27FC236}">
                    <a16:creationId xmlns:a16="http://schemas.microsoft.com/office/drawing/2014/main" id="{05347D7E-9A14-446D-94E7-6F56056020C2}"/>
                  </a:ext>
                </a:extLst>
              </p14:cNvPr>
              <p14:cNvContentPartPr/>
              <p14:nvPr/>
            </p14:nvContentPartPr>
            <p14:xfrm>
              <a:off x="1768800" y="5417800"/>
              <a:ext cx="180720" cy="20160"/>
            </p14:xfrm>
          </p:contentPart>
        </mc:Choice>
        <mc:Fallback xmlns="">
          <p:pic>
            <p:nvPicPr>
              <p:cNvPr id="285" name="Ink 284">
                <a:extLst>
                  <a:ext uri="{FF2B5EF4-FFF2-40B4-BE49-F238E27FC236}">
                    <a16:creationId xmlns:a16="http://schemas.microsoft.com/office/drawing/2014/main" id="{05347D7E-9A14-446D-94E7-6F56056020C2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1759800" y="5408800"/>
                <a:ext cx="198360" cy="3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286" name="Ink 285">
                <a:extLst>
                  <a:ext uri="{FF2B5EF4-FFF2-40B4-BE49-F238E27FC236}">
                    <a16:creationId xmlns:a16="http://schemas.microsoft.com/office/drawing/2014/main" id="{51F4C124-A77D-447B-A727-C34C7955D03C}"/>
                  </a:ext>
                </a:extLst>
              </p14:cNvPr>
              <p14:cNvContentPartPr/>
              <p14:nvPr/>
            </p14:nvContentPartPr>
            <p14:xfrm>
              <a:off x="1777800" y="5484040"/>
              <a:ext cx="177840" cy="20160"/>
            </p14:xfrm>
          </p:contentPart>
        </mc:Choice>
        <mc:Fallback xmlns="">
          <p:pic>
            <p:nvPicPr>
              <p:cNvPr id="286" name="Ink 285">
                <a:extLst>
                  <a:ext uri="{FF2B5EF4-FFF2-40B4-BE49-F238E27FC236}">
                    <a16:creationId xmlns:a16="http://schemas.microsoft.com/office/drawing/2014/main" id="{51F4C124-A77D-447B-A727-C34C7955D03C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1769160" y="5475040"/>
                <a:ext cx="195480" cy="3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289" name="Ink 288">
                <a:extLst>
                  <a:ext uri="{FF2B5EF4-FFF2-40B4-BE49-F238E27FC236}">
                    <a16:creationId xmlns:a16="http://schemas.microsoft.com/office/drawing/2014/main" id="{BD0F8555-6847-49D8-BF25-CD6476AA567F}"/>
                  </a:ext>
                </a:extLst>
              </p14:cNvPr>
              <p14:cNvContentPartPr/>
              <p14:nvPr/>
            </p14:nvContentPartPr>
            <p14:xfrm>
              <a:off x="2213400" y="5350120"/>
              <a:ext cx="478080" cy="213840"/>
            </p14:xfrm>
          </p:contentPart>
        </mc:Choice>
        <mc:Fallback xmlns="">
          <p:pic>
            <p:nvPicPr>
              <p:cNvPr id="289" name="Ink 288">
                <a:extLst>
                  <a:ext uri="{FF2B5EF4-FFF2-40B4-BE49-F238E27FC236}">
                    <a16:creationId xmlns:a16="http://schemas.microsoft.com/office/drawing/2014/main" id="{BD0F8555-6847-49D8-BF25-CD6476AA567F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2204400" y="5341480"/>
                <a:ext cx="495720" cy="23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EA887399-48CF-4CBD-AE19-258D4F43CA28}"/>
                  </a:ext>
                </a:extLst>
              </p14:cNvPr>
              <p14:cNvContentPartPr/>
              <p14:nvPr/>
            </p14:nvContentPartPr>
            <p14:xfrm>
              <a:off x="3099360" y="5317000"/>
              <a:ext cx="606960" cy="2815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EA887399-48CF-4CBD-AE19-258D4F43CA28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3090720" y="5308000"/>
                <a:ext cx="624600" cy="29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D022202F-1AC7-48C6-BAED-597D352E241A}"/>
                  </a:ext>
                </a:extLst>
              </p14:cNvPr>
              <p14:cNvContentPartPr/>
              <p14:nvPr/>
            </p14:nvContentPartPr>
            <p14:xfrm>
              <a:off x="4450080" y="5273080"/>
              <a:ext cx="334440" cy="1328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D022202F-1AC7-48C6-BAED-597D352E241A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4441080" y="5264440"/>
                <a:ext cx="352080" cy="15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0C420843-BD5E-45C7-981C-C1E6A6C6EE72}"/>
                  </a:ext>
                </a:extLst>
              </p14:cNvPr>
              <p14:cNvContentPartPr/>
              <p14:nvPr/>
            </p14:nvContentPartPr>
            <p14:xfrm>
              <a:off x="4233000" y="5444080"/>
              <a:ext cx="891720" cy="2577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0C420843-BD5E-45C7-981C-C1E6A6C6EE72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4224360" y="5435428"/>
                <a:ext cx="909360" cy="27542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349CDE13-324C-40DB-A156-24C1221F0DC9}"/>
                  </a:ext>
                </a:extLst>
              </p14:cNvPr>
              <p14:cNvContentPartPr/>
              <p14:nvPr/>
            </p14:nvContentPartPr>
            <p14:xfrm>
              <a:off x="6677400" y="5407000"/>
              <a:ext cx="847800" cy="2023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349CDE13-324C-40DB-A156-24C1221F0DC9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6668764" y="5398360"/>
                <a:ext cx="865433" cy="21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C5123863-F9E8-431D-B01D-AD0C9FB99776}"/>
                  </a:ext>
                </a:extLst>
              </p14:cNvPr>
              <p14:cNvContentPartPr/>
              <p14:nvPr/>
            </p14:nvContentPartPr>
            <p14:xfrm>
              <a:off x="5361240" y="5301160"/>
              <a:ext cx="1112040" cy="4118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C5123863-F9E8-431D-B01D-AD0C9FB99776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5352597" y="5292168"/>
                <a:ext cx="1129686" cy="42946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224" name="Ink 223">
                <a:extLst>
                  <a:ext uri="{FF2B5EF4-FFF2-40B4-BE49-F238E27FC236}">
                    <a16:creationId xmlns:a16="http://schemas.microsoft.com/office/drawing/2014/main" id="{02EC6EE5-2458-4FED-847C-AD5FC8667599}"/>
                  </a:ext>
                </a:extLst>
              </p14:cNvPr>
              <p14:cNvContentPartPr/>
              <p14:nvPr/>
            </p14:nvContentPartPr>
            <p14:xfrm>
              <a:off x="1068960" y="5853400"/>
              <a:ext cx="82800" cy="145080"/>
            </p14:xfrm>
          </p:contentPart>
        </mc:Choice>
        <mc:Fallback xmlns="">
          <p:pic>
            <p:nvPicPr>
              <p:cNvPr id="224" name="Ink 223">
                <a:extLst>
                  <a:ext uri="{FF2B5EF4-FFF2-40B4-BE49-F238E27FC236}">
                    <a16:creationId xmlns:a16="http://schemas.microsoft.com/office/drawing/2014/main" id="{02EC6EE5-2458-4FED-847C-AD5FC8667599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1060320" y="5844760"/>
                <a:ext cx="100440" cy="16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237" name="Ink 236">
                <a:extLst>
                  <a:ext uri="{FF2B5EF4-FFF2-40B4-BE49-F238E27FC236}">
                    <a16:creationId xmlns:a16="http://schemas.microsoft.com/office/drawing/2014/main" id="{DB847AEF-8C5E-4BFA-B982-071C51FD984E}"/>
                  </a:ext>
                </a:extLst>
              </p14:cNvPr>
              <p14:cNvContentPartPr/>
              <p14:nvPr/>
            </p14:nvContentPartPr>
            <p14:xfrm>
              <a:off x="2463960" y="5861680"/>
              <a:ext cx="64800" cy="139680"/>
            </p14:xfrm>
          </p:contentPart>
        </mc:Choice>
        <mc:Fallback xmlns="">
          <p:pic>
            <p:nvPicPr>
              <p:cNvPr id="237" name="Ink 236">
                <a:extLst>
                  <a:ext uri="{FF2B5EF4-FFF2-40B4-BE49-F238E27FC236}">
                    <a16:creationId xmlns:a16="http://schemas.microsoft.com/office/drawing/2014/main" id="{DB847AEF-8C5E-4BFA-B982-071C51FD984E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2454960" y="5852680"/>
                <a:ext cx="82440" cy="15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249" name="Ink 248">
                <a:extLst>
                  <a:ext uri="{FF2B5EF4-FFF2-40B4-BE49-F238E27FC236}">
                    <a16:creationId xmlns:a16="http://schemas.microsoft.com/office/drawing/2014/main" id="{D749B6F7-7541-413A-801A-6F96C449FDBD}"/>
                  </a:ext>
                </a:extLst>
              </p14:cNvPr>
              <p14:cNvContentPartPr/>
              <p14:nvPr/>
            </p14:nvContentPartPr>
            <p14:xfrm>
              <a:off x="2799120" y="5718400"/>
              <a:ext cx="1006560" cy="305280"/>
            </p14:xfrm>
          </p:contentPart>
        </mc:Choice>
        <mc:Fallback xmlns="">
          <p:pic>
            <p:nvPicPr>
              <p:cNvPr id="249" name="Ink 248">
                <a:extLst>
                  <a:ext uri="{FF2B5EF4-FFF2-40B4-BE49-F238E27FC236}">
                    <a16:creationId xmlns:a16="http://schemas.microsoft.com/office/drawing/2014/main" id="{D749B6F7-7541-413A-801A-6F96C449FDBD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2790477" y="5709400"/>
                <a:ext cx="1024206" cy="32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250" name="Ink 249">
                <a:extLst>
                  <a:ext uri="{FF2B5EF4-FFF2-40B4-BE49-F238E27FC236}">
                    <a16:creationId xmlns:a16="http://schemas.microsoft.com/office/drawing/2014/main" id="{02CC3224-A81A-40B3-B6C8-07A08327B471}"/>
                  </a:ext>
                </a:extLst>
              </p14:cNvPr>
              <p14:cNvContentPartPr/>
              <p14:nvPr/>
            </p14:nvContentPartPr>
            <p14:xfrm>
              <a:off x="1387560" y="5826040"/>
              <a:ext cx="960840" cy="226080"/>
            </p14:xfrm>
          </p:contentPart>
        </mc:Choice>
        <mc:Fallback xmlns="">
          <p:pic>
            <p:nvPicPr>
              <p:cNvPr id="250" name="Ink 249">
                <a:extLst>
                  <a:ext uri="{FF2B5EF4-FFF2-40B4-BE49-F238E27FC236}">
                    <a16:creationId xmlns:a16="http://schemas.microsoft.com/office/drawing/2014/main" id="{02CC3224-A81A-40B3-B6C8-07A08327B471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1378917" y="5817400"/>
                <a:ext cx="978487" cy="24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252" name="Ink 251">
                <a:extLst>
                  <a:ext uri="{FF2B5EF4-FFF2-40B4-BE49-F238E27FC236}">
                    <a16:creationId xmlns:a16="http://schemas.microsoft.com/office/drawing/2014/main" id="{AF9D0447-03D6-4B55-80AC-6FA7E9786235}"/>
                  </a:ext>
                </a:extLst>
              </p14:cNvPr>
              <p14:cNvContentPartPr/>
              <p14:nvPr/>
            </p14:nvContentPartPr>
            <p14:xfrm>
              <a:off x="697080" y="5621920"/>
              <a:ext cx="259560" cy="380520"/>
            </p14:xfrm>
          </p:contentPart>
        </mc:Choice>
        <mc:Fallback xmlns="">
          <p:pic>
            <p:nvPicPr>
              <p:cNvPr id="252" name="Ink 251">
                <a:extLst>
                  <a:ext uri="{FF2B5EF4-FFF2-40B4-BE49-F238E27FC236}">
                    <a16:creationId xmlns:a16="http://schemas.microsoft.com/office/drawing/2014/main" id="{AF9D0447-03D6-4B55-80AC-6FA7E9786235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688428" y="5612920"/>
                <a:ext cx="277225" cy="39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253" name="Ink 252">
                <a:extLst>
                  <a:ext uri="{FF2B5EF4-FFF2-40B4-BE49-F238E27FC236}">
                    <a16:creationId xmlns:a16="http://schemas.microsoft.com/office/drawing/2014/main" id="{D66D657B-1E0A-4CC6-B714-4400E36A7F83}"/>
                  </a:ext>
                </a:extLst>
              </p14:cNvPr>
              <p14:cNvContentPartPr/>
              <p14:nvPr/>
            </p14:nvContentPartPr>
            <p14:xfrm>
              <a:off x="377400" y="5691040"/>
              <a:ext cx="226800" cy="352440"/>
            </p14:xfrm>
          </p:contentPart>
        </mc:Choice>
        <mc:Fallback xmlns="">
          <p:pic>
            <p:nvPicPr>
              <p:cNvPr id="253" name="Ink 252">
                <a:extLst>
                  <a:ext uri="{FF2B5EF4-FFF2-40B4-BE49-F238E27FC236}">
                    <a16:creationId xmlns:a16="http://schemas.microsoft.com/office/drawing/2014/main" id="{D66D657B-1E0A-4CC6-B714-4400E36A7F83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368400" y="5682400"/>
                <a:ext cx="244440" cy="37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287" name="Ink 286">
                <a:extLst>
                  <a:ext uri="{FF2B5EF4-FFF2-40B4-BE49-F238E27FC236}">
                    <a16:creationId xmlns:a16="http://schemas.microsoft.com/office/drawing/2014/main" id="{89C35F3E-C0BC-4B30-8D16-257D034FCA47}"/>
                  </a:ext>
                </a:extLst>
              </p14:cNvPr>
              <p14:cNvContentPartPr/>
              <p14:nvPr/>
            </p14:nvContentPartPr>
            <p14:xfrm>
              <a:off x="4306800" y="5767720"/>
              <a:ext cx="235800" cy="11880"/>
            </p14:xfrm>
          </p:contentPart>
        </mc:Choice>
        <mc:Fallback xmlns="">
          <p:pic>
            <p:nvPicPr>
              <p:cNvPr id="287" name="Ink 286">
                <a:extLst>
                  <a:ext uri="{FF2B5EF4-FFF2-40B4-BE49-F238E27FC236}">
                    <a16:creationId xmlns:a16="http://schemas.microsoft.com/office/drawing/2014/main" id="{89C35F3E-C0BC-4B30-8D16-257D034FCA47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4298160" y="5758720"/>
                <a:ext cx="253440" cy="2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298" name="Ink 297">
                <a:extLst>
                  <a:ext uri="{FF2B5EF4-FFF2-40B4-BE49-F238E27FC236}">
                    <a16:creationId xmlns:a16="http://schemas.microsoft.com/office/drawing/2014/main" id="{2F22C40A-656E-49BC-9089-BF8D8ED1694C}"/>
                  </a:ext>
                </a:extLst>
              </p14:cNvPr>
              <p14:cNvContentPartPr/>
              <p14:nvPr/>
            </p14:nvContentPartPr>
            <p14:xfrm>
              <a:off x="4040760" y="5831080"/>
              <a:ext cx="1607040" cy="268200"/>
            </p14:xfrm>
          </p:contentPart>
        </mc:Choice>
        <mc:Fallback xmlns="">
          <p:pic>
            <p:nvPicPr>
              <p:cNvPr id="298" name="Ink 297">
                <a:extLst>
                  <a:ext uri="{FF2B5EF4-FFF2-40B4-BE49-F238E27FC236}">
                    <a16:creationId xmlns:a16="http://schemas.microsoft.com/office/drawing/2014/main" id="{2F22C40A-656E-49BC-9089-BF8D8ED1694C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4031762" y="5822440"/>
                <a:ext cx="1624676" cy="28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09CCE090-A881-4D9F-82C6-50F0991E0579}"/>
                  </a:ext>
                </a:extLst>
              </p14:cNvPr>
              <p14:cNvContentPartPr/>
              <p14:nvPr/>
            </p14:nvContentPartPr>
            <p14:xfrm>
              <a:off x="7668840" y="5783560"/>
              <a:ext cx="174600" cy="4388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09CCE090-A881-4D9F-82C6-50F0991E0579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7660200" y="5774560"/>
                <a:ext cx="192240" cy="45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9C7A08FB-293A-4DB0-B01E-2875455F0174}"/>
                  </a:ext>
                </a:extLst>
              </p14:cNvPr>
              <p14:cNvContentPartPr/>
              <p14:nvPr/>
            </p14:nvContentPartPr>
            <p14:xfrm>
              <a:off x="8048640" y="5848360"/>
              <a:ext cx="724680" cy="1951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9C7A08FB-293A-4DB0-B01E-2875455F0174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8040000" y="5839720"/>
                <a:ext cx="742320" cy="21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5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EFB176C5-AEF9-4B2E-92E4-76167F5166BF}"/>
                  </a:ext>
                </a:extLst>
              </p14:cNvPr>
              <p14:cNvContentPartPr/>
              <p14:nvPr/>
            </p14:nvContentPartPr>
            <p14:xfrm>
              <a:off x="1229160" y="6162280"/>
              <a:ext cx="1153440" cy="4554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EFB176C5-AEF9-4B2E-92E4-76167F5166BF}"/>
                  </a:ext>
                </a:extLst>
              </p:cNvPr>
              <p:cNvPicPr/>
              <p:nvPr/>
            </p:nvPicPr>
            <p:blipFill>
              <a:blip r:embed="rId146"/>
              <a:stretch>
                <a:fillRect/>
              </a:stretch>
            </p:blipFill>
            <p:spPr>
              <a:xfrm>
                <a:off x="1220163" y="6153640"/>
                <a:ext cx="1171074" cy="47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7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39D8298E-8813-41FE-BE11-F7E704F18176}"/>
                  </a:ext>
                </a:extLst>
              </p14:cNvPr>
              <p14:cNvContentPartPr/>
              <p14:nvPr/>
            </p14:nvContentPartPr>
            <p14:xfrm>
              <a:off x="2620920" y="6308440"/>
              <a:ext cx="19800" cy="9972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39D8298E-8813-41FE-BE11-F7E704F18176}"/>
                  </a:ext>
                </a:extLst>
              </p:cNvPr>
              <p:cNvPicPr/>
              <p:nvPr/>
            </p:nvPicPr>
            <p:blipFill>
              <a:blip r:embed="rId148"/>
              <a:stretch>
                <a:fillRect/>
              </a:stretch>
            </p:blipFill>
            <p:spPr>
              <a:xfrm>
                <a:off x="2611920" y="6299440"/>
                <a:ext cx="37440" cy="11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9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DF302C21-9BBC-4AD5-BF9A-483232581A49}"/>
                  </a:ext>
                </a:extLst>
              </p14:cNvPr>
              <p14:cNvContentPartPr/>
              <p14:nvPr/>
            </p14:nvContentPartPr>
            <p14:xfrm>
              <a:off x="2600040" y="6214120"/>
              <a:ext cx="12240" cy="72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DF302C21-9BBC-4AD5-BF9A-483232581A49}"/>
                  </a:ext>
                </a:extLst>
              </p:cNvPr>
              <p:cNvPicPr/>
              <p:nvPr/>
            </p:nvPicPr>
            <p:blipFill>
              <a:blip r:embed="rId150"/>
              <a:stretch>
                <a:fillRect/>
              </a:stretch>
            </p:blipFill>
            <p:spPr>
              <a:xfrm>
                <a:off x="2591040" y="6205480"/>
                <a:ext cx="29880" cy="2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1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FB0F80B5-1432-4686-BF24-F66140C76671}"/>
                  </a:ext>
                </a:extLst>
              </p14:cNvPr>
              <p14:cNvContentPartPr/>
              <p14:nvPr/>
            </p14:nvContentPartPr>
            <p14:xfrm>
              <a:off x="2764200" y="6279280"/>
              <a:ext cx="98280" cy="1674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FB0F80B5-1432-4686-BF24-F66140C76671}"/>
                  </a:ext>
                </a:extLst>
              </p:cNvPr>
              <p:cNvPicPr/>
              <p:nvPr/>
            </p:nvPicPr>
            <p:blipFill>
              <a:blip r:embed="rId152"/>
              <a:stretch>
                <a:fillRect/>
              </a:stretch>
            </p:blipFill>
            <p:spPr>
              <a:xfrm>
                <a:off x="2755200" y="6270280"/>
                <a:ext cx="115920" cy="18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3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C5577A11-396F-4967-814C-A872FEA26B71}"/>
                  </a:ext>
                </a:extLst>
              </p14:cNvPr>
              <p14:cNvContentPartPr/>
              <p14:nvPr/>
            </p14:nvContentPartPr>
            <p14:xfrm>
              <a:off x="3076320" y="6090280"/>
              <a:ext cx="742680" cy="3445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C5577A11-396F-4967-814C-A872FEA26B71}"/>
                  </a:ext>
                </a:extLst>
              </p:cNvPr>
              <p:cNvPicPr/>
              <p:nvPr/>
            </p:nvPicPr>
            <p:blipFill>
              <a:blip r:embed="rId154"/>
              <a:stretch>
                <a:fillRect/>
              </a:stretch>
            </p:blipFill>
            <p:spPr>
              <a:xfrm>
                <a:off x="3067680" y="6081640"/>
                <a:ext cx="760320" cy="36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5">
            <p14:nvContentPartPr>
              <p14:cNvPr id="204" name="Ink 203">
                <a:extLst>
                  <a:ext uri="{FF2B5EF4-FFF2-40B4-BE49-F238E27FC236}">
                    <a16:creationId xmlns:a16="http://schemas.microsoft.com/office/drawing/2014/main" id="{B65AEC67-63B6-4620-AF47-50467E19B7C6}"/>
                  </a:ext>
                </a:extLst>
              </p14:cNvPr>
              <p14:cNvContentPartPr/>
              <p14:nvPr/>
            </p14:nvContentPartPr>
            <p14:xfrm>
              <a:off x="5320560" y="6194320"/>
              <a:ext cx="222480" cy="436320"/>
            </p14:xfrm>
          </p:contentPart>
        </mc:Choice>
        <mc:Fallback xmlns="">
          <p:pic>
            <p:nvPicPr>
              <p:cNvPr id="204" name="Ink 203">
                <a:extLst>
                  <a:ext uri="{FF2B5EF4-FFF2-40B4-BE49-F238E27FC236}">
                    <a16:creationId xmlns:a16="http://schemas.microsoft.com/office/drawing/2014/main" id="{B65AEC67-63B6-4620-AF47-50467E19B7C6}"/>
                  </a:ext>
                </a:extLst>
              </p:cNvPr>
              <p:cNvPicPr/>
              <p:nvPr/>
            </p:nvPicPr>
            <p:blipFill>
              <a:blip r:embed="rId156"/>
              <a:stretch>
                <a:fillRect/>
              </a:stretch>
            </p:blipFill>
            <p:spPr>
              <a:xfrm>
                <a:off x="5311920" y="6185320"/>
                <a:ext cx="240120" cy="45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7">
            <p14:nvContentPartPr>
              <p14:cNvPr id="229" name="Ink 228">
                <a:extLst>
                  <a:ext uri="{FF2B5EF4-FFF2-40B4-BE49-F238E27FC236}">
                    <a16:creationId xmlns:a16="http://schemas.microsoft.com/office/drawing/2014/main" id="{5C76592F-6B56-40F0-A56B-040FBC574245}"/>
                  </a:ext>
                </a:extLst>
              </p14:cNvPr>
              <p14:cNvContentPartPr/>
              <p14:nvPr/>
            </p14:nvContentPartPr>
            <p14:xfrm>
              <a:off x="7684680" y="6309160"/>
              <a:ext cx="356400" cy="328320"/>
            </p14:xfrm>
          </p:contentPart>
        </mc:Choice>
        <mc:Fallback xmlns="">
          <p:pic>
            <p:nvPicPr>
              <p:cNvPr id="229" name="Ink 228">
                <a:extLst>
                  <a:ext uri="{FF2B5EF4-FFF2-40B4-BE49-F238E27FC236}">
                    <a16:creationId xmlns:a16="http://schemas.microsoft.com/office/drawing/2014/main" id="{5C76592F-6B56-40F0-A56B-040FBC574245}"/>
                  </a:ext>
                </a:extLst>
              </p:cNvPr>
              <p:cNvPicPr/>
              <p:nvPr/>
            </p:nvPicPr>
            <p:blipFill>
              <a:blip r:embed="rId158"/>
              <a:stretch>
                <a:fillRect/>
              </a:stretch>
            </p:blipFill>
            <p:spPr>
              <a:xfrm>
                <a:off x="7676031" y="6300520"/>
                <a:ext cx="374058" cy="34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9">
            <p14:nvContentPartPr>
              <p14:cNvPr id="230" name="Ink 229">
                <a:extLst>
                  <a:ext uri="{FF2B5EF4-FFF2-40B4-BE49-F238E27FC236}">
                    <a16:creationId xmlns:a16="http://schemas.microsoft.com/office/drawing/2014/main" id="{573BC33F-1BBD-4B78-9F77-467A9D8E601A}"/>
                  </a:ext>
                </a:extLst>
              </p14:cNvPr>
              <p14:cNvContentPartPr/>
              <p14:nvPr/>
            </p14:nvContentPartPr>
            <p14:xfrm>
              <a:off x="5675880" y="5819200"/>
              <a:ext cx="1856160" cy="685800"/>
            </p14:xfrm>
          </p:contentPart>
        </mc:Choice>
        <mc:Fallback xmlns="">
          <p:pic>
            <p:nvPicPr>
              <p:cNvPr id="230" name="Ink 229">
                <a:extLst>
                  <a:ext uri="{FF2B5EF4-FFF2-40B4-BE49-F238E27FC236}">
                    <a16:creationId xmlns:a16="http://schemas.microsoft.com/office/drawing/2014/main" id="{573BC33F-1BBD-4B78-9F77-467A9D8E601A}"/>
                  </a:ext>
                </a:extLst>
              </p:cNvPr>
              <p:cNvPicPr/>
              <p:nvPr/>
            </p:nvPicPr>
            <p:blipFill>
              <a:blip r:embed="rId160"/>
              <a:stretch>
                <a:fillRect/>
              </a:stretch>
            </p:blipFill>
            <p:spPr>
              <a:xfrm>
                <a:off x="5667238" y="5810560"/>
                <a:ext cx="1873803" cy="70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1">
            <p14:nvContentPartPr>
              <p14:cNvPr id="231" name="Ink 230">
                <a:extLst>
                  <a:ext uri="{FF2B5EF4-FFF2-40B4-BE49-F238E27FC236}">
                    <a16:creationId xmlns:a16="http://schemas.microsoft.com/office/drawing/2014/main" id="{B3637539-9DE2-483F-B55A-8CE65DE4C0AA}"/>
                  </a:ext>
                </a:extLst>
              </p14:cNvPr>
              <p14:cNvContentPartPr/>
              <p14:nvPr/>
            </p14:nvContentPartPr>
            <p14:xfrm>
              <a:off x="4048680" y="6203680"/>
              <a:ext cx="1072440" cy="275400"/>
            </p14:xfrm>
          </p:contentPart>
        </mc:Choice>
        <mc:Fallback xmlns="">
          <p:pic>
            <p:nvPicPr>
              <p:cNvPr id="231" name="Ink 230">
                <a:extLst>
                  <a:ext uri="{FF2B5EF4-FFF2-40B4-BE49-F238E27FC236}">
                    <a16:creationId xmlns:a16="http://schemas.microsoft.com/office/drawing/2014/main" id="{B3637539-9DE2-483F-B55A-8CE65DE4C0AA}"/>
                  </a:ext>
                </a:extLst>
              </p:cNvPr>
              <p:cNvPicPr/>
              <p:nvPr/>
            </p:nvPicPr>
            <p:blipFill>
              <a:blip r:embed="rId162"/>
              <a:stretch>
                <a:fillRect/>
              </a:stretch>
            </p:blipFill>
            <p:spPr>
              <a:xfrm>
                <a:off x="4039680" y="6194692"/>
                <a:ext cx="1090080" cy="2930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3">
            <p14:nvContentPartPr>
              <p14:cNvPr id="236" name="Ink 235">
                <a:extLst>
                  <a:ext uri="{FF2B5EF4-FFF2-40B4-BE49-F238E27FC236}">
                    <a16:creationId xmlns:a16="http://schemas.microsoft.com/office/drawing/2014/main" id="{4D1B5821-0AAE-40F7-8F71-F2E5B2D7AFF6}"/>
                  </a:ext>
                </a:extLst>
              </p14:cNvPr>
              <p14:cNvContentPartPr/>
              <p14:nvPr/>
            </p14:nvContentPartPr>
            <p14:xfrm>
              <a:off x="8147280" y="6246160"/>
              <a:ext cx="619920" cy="261720"/>
            </p14:xfrm>
          </p:contentPart>
        </mc:Choice>
        <mc:Fallback xmlns="">
          <p:pic>
            <p:nvPicPr>
              <p:cNvPr id="236" name="Ink 235">
                <a:extLst>
                  <a:ext uri="{FF2B5EF4-FFF2-40B4-BE49-F238E27FC236}">
                    <a16:creationId xmlns:a16="http://schemas.microsoft.com/office/drawing/2014/main" id="{4D1B5821-0AAE-40F7-8F71-F2E5B2D7AFF6}"/>
                  </a:ext>
                </a:extLst>
              </p:cNvPr>
              <p:cNvPicPr/>
              <p:nvPr/>
            </p:nvPicPr>
            <p:blipFill>
              <a:blip r:embed="rId164"/>
              <a:stretch>
                <a:fillRect/>
              </a:stretch>
            </p:blipFill>
            <p:spPr>
              <a:xfrm>
                <a:off x="8138285" y="6237160"/>
                <a:ext cx="637550" cy="2793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083513984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834E401B-FE62-473B-8559-56AD24D135B6}"/>
                  </a:ext>
                </a:extLst>
              </p14:cNvPr>
              <p14:cNvContentPartPr/>
              <p14:nvPr/>
            </p14:nvContentPartPr>
            <p14:xfrm>
              <a:off x="5702880" y="204640"/>
              <a:ext cx="1114200" cy="5425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834E401B-FE62-473B-8559-56AD24D135B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5693880" y="196000"/>
                <a:ext cx="1131840" cy="56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147FE21B-2C5E-4D1D-A77D-E723F783D6F4}"/>
                  </a:ext>
                </a:extLst>
              </p14:cNvPr>
              <p14:cNvContentPartPr/>
              <p14:nvPr/>
            </p14:nvContentPartPr>
            <p14:xfrm>
              <a:off x="7152240" y="277360"/>
              <a:ext cx="282240" cy="2826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147FE21B-2C5E-4D1D-A77D-E723F783D6F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7143240" y="268720"/>
                <a:ext cx="299880" cy="30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FE4FC546-B834-4E61-BE42-3C004B51CBBC}"/>
                  </a:ext>
                </a:extLst>
              </p14:cNvPr>
              <p14:cNvContentPartPr/>
              <p14:nvPr/>
            </p14:nvContentPartPr>
            <p14:xfrm>
              <a:off x="8253480" y="309400"/>
              <a:ext cx="608760" cy="2934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FE4FC546-B834-4E61-BE42-3C004B51CBB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8244480" y="300400"/>
                <a:ext cx="626400" cy="31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B557A671-E94A-402C-8352-AC8EDBB77271}"/>
                  </a:ext>
                </a:extLst>
              </p14:cNvPr>
              <p14:cNvContentPartPr/>
              <p14:nvPr/>
            </p14:nvContentPartPr>
            <p14:xfrm>
              <a:off x="7597200" y="410200"/>
              <a:ext cx="435240" cy="1742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B557A671-E94A-402C-8352-AC8EDBB77271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588560" y="401219"/>
                <a:ext cx="452880" cy="1918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013062B1-2EE7-4FCC-93D9-47D499A3DB00}"/>
                  </a:ext>
                </a:extLst>
              </p14:cNvPr>
              <p14:cNvContentPartPr/>
              <p14:nvPr/>
            </p14:nvContentPartPr>
            <p14:xfrm>
              <a:off x="3732600" y="183040"/>
              <a:ext cx="1677600" cy="98712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013062B1-2EE7-4FCC-93D9-47D499A3DB00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723600" y="174043"/>
                <a:ext cx="1695240" cy="100475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ABF5F1E0-BC02-491B-967F-B530466C2ECA}"/>
                  </a:ext>
                </a:extLst>
              </p14:cNvPr>
              <p14:cNvContentPartPr/>
              <p14:nvPr/>
            </p14:nvContentPartPr>
            <p14:xfrm>
              <a:off x="438600" y="156760"/>
              <a:ext cx="2996640" cy="288180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ABF5F1E0-BC02-491B-967F-B530466C2ECA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29600" y="148120"/>
                <a:ext cx="3014280" cy="289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1B6939EB-EADF-4DC4-86F2-63F9430E75D5}"/>
                  </a:ext>
                </a:extLst>
              </p14:cNvPr>
              <p14:cNvContentPartPr/>
              <p14:nvPr/>
            </p14:nvContentPartPr>
            <p14:xfrm>
              <a:off x="2289360" y="2213800"/>
              <a:ext cx="203040" cy="17568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1B6939EB-EADF-4DC4-86F2-63F9430E75D5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280360" y="2205160"/>
                <a:ext cx="220680" cy="1933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652223426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834E401B-FE62-473B-8559-56AD24D135B6}"/>
                  </a:ext>
                </a:extLst>
              </p14:cNvPr>
              <p14:cNvContentPartPr/>
              <p14:nvPr/>
            </p14:nvContentPartPr>
            <p14:xfrm>
              <a:off x="5702880" y="204640"/>
              <a:ext cx="1114200" cy="5425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834E401B-FE62-473B-8559-56AD24D135B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5693880" y="196000"/>
                <a:ext cx="1131840" cy="56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147FE21B-2C5E-4D1D-A77D-E723F783D6F4}"/>
                  </a:ext>
                </a:extLst>
              </p14:cNvPr>
              <p14:cNvContentPartPr/>
              <p14:nvPr/>
            </p14:nvContentPartPr>
            <p14:xfrm>
              <a:off x="7152240" y="277360"/>
              <a:ext cx="282240" cy="2826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147FE21B-2C5E-4D1D-A77D-E723F783D6F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7143240" y="268720"/>
                <a:ext cx="299880" cy="30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FE4FC546-B834-4E61-BE42-3C004B51CBBC}"/>
                  </a:ext>
                </a:extLst>
              </p14:cNvPr>
              <p14:cNvContentPartPr/>
              <p14:nvPr/>
            </p14:nvContentPartPr>
            <p14:xfrm>
              <a:off x="8253480" y="309400"/>
              <a:ext cx="608760" cy="2934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FE4FC546-B834-4E61-BE42-3C004B51CBB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8244480" y="300400"/>
                <a:ext cx="626400" cy="31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B557A671-E94A-402C-8352-AC8EDBB77271}"/>
                  </a:ext>
                </a:extLst>
              </p14:cNvPr>
              <p14:cNvContentPartPr/>
              <p14:nvPr/>
            </p14:nvContentPartPr>
            <p14:xfrm>
              <a:off x="7597200" y="410200"/>
              <a:ext cx="435240" cy="1742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B557A671-E94A-402C-8352-AC8EDBB77271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588560" y="401219"/>
                <a:ext cx="452880" cy="1918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013062B1-2EE7-4FCC-93D9-47D499A3DB00}"/>
                  </a:ext>
                </a:extLst>
              </p14:cNvPr>
              <p14:cNvContentPartPr/>
              <p14:nvPr/>
            </p14:nvContentPartPr>
            <p14:xfrm>
              <a:off x="3732600" y="183040"/>
              <a:ext cx="1677600" cy="98712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013062B1-2EE7-4FCC-93D9-47D499A3DB00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723600" y="174043"/>
                <a:ext cx="1695240" cy="100475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ABF5F1E0-BC02-491B-967F-B530466C2ECA}"/>
                  </a:ext>
                </a:extLst>
              </p14:cNvPr>
              <p14:cNvContentPartPr/>
              <p14:nvPr/>
            </p14:nvContentPartPr>
            <p14:xfrm>
              <a:off x="438600" y="156760"/>
              <a:ext cx="2996640" cy="288180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ABF5F1E0-BC02-491B-967F-B530466C2ECA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29600" y="148120"/>
                <a:ext cx="3014280" cy="289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61366E86-C5D2-4D8E-A6E2-21CBB4CFF67E}"/>
                  </a:ext>
                </a:extLst>
              </p14:cNvPr>
              <p14:cNvContentPartPr/>
              <p14:nvPr/>
            </p14:nvContentPartPr>
            <p14:xfrm>
              <a:off x="2289360" y="2213800"/>
              <a:ext cx="203040" cy="1756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61366E86-C5D2-4D8E-A6E2-21CBB4CFF67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280360" y="2205160"/>
                <a:ext cx="220680" cy="1933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248684709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834E401B-FE62-473B-8559-56AD24D135B6}"/>
                  </a:ext>
                </a:extLst>
              </p14:cNvPr>
              <p14:cNvContentPartPr/>
              <p14:nvPr/>
            </p14:nvContentPartPr>
            <p14:xfrm>
              <a:off x="5702880" y="204640"/>
              <a:ext cx="1114200" cy="5425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834E401B-FE62-473B-8559-56AD24D135B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5693880" y="196000"/>
                <a:ext cx="1131840" cy="56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147FE21B-2C5E-4D1D-A77D-E723F783D6F4}"/>
                  </a:ext>
                </a:extLst>
              </p14:cNvPr>
              <p14:cNvContentPartPr/>
              <p14:nvPr/>
            </p14:nvContentPartPr>
            <p14:xfrm>
              <a:off x="7152240" y="277360"/>
              <a:ext cx="282240" cy="2826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147FE21B-2C5E-4D1D-A77D-E723F783D6F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7143240" y="268720"/>
                <a:ext cx="299880" cy="30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FE4FC546-B834-4E61-BE42-3C004B51CBBC}"/>
                  </a:ext>
                </a:extLst>
              </p14:cNvPr>
              <p14:cNvContentPartPr/>
              <p14:nvPr/>
            </p14:nvContentPartPr>
            <p14:xfrm>
              <a:off x="8253480" y="309400"/>
              <a:ext cx="608760" cy="2934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FE4FC546-B834-4E61-BE42-3C004B51CBB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8244480" y="300400"/>
                <a:ext cx="626400" cy="31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B557A671-E94A-402C-8352-AC8EDBB77271}"/>
                  </a:ext>
                </a:extLst>
              </p14:cNvPr>
              <p14:cNvContentPartPr/>
              <p14:nvPr/>
            </p14:nvContentPartPr>
            <p14:xfrm>
              <a:off x="7597200" y="410200"/>
              <a:ext cx="435240" cy="1742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B557A671-E94A-402C-8352-AC8EDBB77271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588560" y="401219"/>
                <a:ext cx="452880" cy="1918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013062B1-2EE7-4FCC-93D9-47D499A3DB00}"/>
                  </a:ext>
                </a:extLst>
              </p14:cNvPr>
              <p14:cNvContentPartPr/>
              <p14:nvPr/>
            </p14:nvContentPartPr>
            <p14:xfrm>
              <a:off x="3732600" y="183040"/>
              <a:ext cx="1677600" cy="98712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013062B1-2EE7-4FCC-93D9-47D499A3DB00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723600" y="174043"/>
                <a:ext cx="1695240" cy="100475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ABF5F1E0-BC02-491B-967F-B530466C2ECA}"/>
                  </a:ext>
                </a:extLst>
              </p14:cNvPr>
              <p14:cNvContentPartPr/>
              <p14:nvPr/>
            </p14:nvContentPartPr>
            <p14:xfrm>
              <a:off x="438600" y="156760"/>
              <a:ext cx="2996640" cy="288180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ABF5F1E0-BC02-491B-967F-B530466C2ECA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29600" y="148120"/>
                <a:ext cx="3014280" cy="289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ED0D9682-9C22-4385-B4CA-4FB066769988}"/>
                  </a:ext>
                </a:extLst>
              </p14:cNvPr>
              <p14:cNvContentPartPr/>
              <p14:nvPr/>
            </p14:nvContentPartPr>
            <p14:xfrm>
              <a:off x="842160" y="1297960"/>
              <a:ext cx="824040" cy="16520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ED0D9682-9C22-4385-B4CA-4FB066769988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833160" y="1289320"/>
                <a:ext cx="841680" cy="166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8AE05096-8A2E-4682-BE4B-70359752E046}"/>
                  </a:ext>
                </a:extLst>
              </p14:cNvPr>
              <p14:cNvContentPartPr/>
              <p14:nvPr/>
            </p14:nvContentPartPr>
            <p14:xfrm>
              <a:off x="2289360" y="2213800"/>
              <a:ext cx="203040" cy="1756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8AE05096-8A2E-4682-BE4B-70359752E046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280360" y="2205160"/>
                <a:ext cx="220680" cy="1933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907750968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834E401B-FE62-473B-8559-56AD24D135B6}"/>
                  </a:ext>
                </a:extLst>
              </p14:cNvPr>
              <p14:cNvContentPartPr/>
              <p14:nvPr/>
            </p14:nvContentPartPr>
            <p14:xfrm>
              <a:off x="5702880" y="204640"/>
              <a:ext cx="1114200" cy="5425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834E401B-FE62-473B-8559-56AD24D135B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5693880" y="196000"/>
                <a:ext cx="1131840" cy="56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147FE21B-2C5E-4D1D-A77D-E723F783D6F4}"/>
                  </a:ext>
                </a:extLst>
              </p14:cNvPr>
              <p14:cNvContentPartPr/>
              <p14:nvPr/>
            </p14:nvContentPartPr>
            <p14:xfrm>
              <a:off x="7152240" y="277360"/>
              <a:ext cx="282240" cy="2826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147FE21B-2C5E-4D1D-A77D-E723F783D6F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7143240" y="268720"/>
                <a:ext cx="299880" cy="30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FE4FC546-B834-4E61-BE42-3C004B51CBBC}"/>
                  </a:ext>
                </a:extLst>
              </p14:cNvPr>
              <p14:cNvContentPartPr/>
              <p14:nvPr/>
            </p14:nvContentPartPr>
            <p14:xfrm>
              <a:off x="8253480" y="309400"/>
              <a:ext cx="608760" cy="2934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FE4FC546-B834-4E61-BE42-3C004B51CBB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8244480" y="300400"/>
                <a:ext cx="626400" cy="31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B557A671-E94A-402C-8352-AC8EDBB77271}"/>
                  </a:ext>
                </a:extLst>
              </p14:cNvPr>
              <p14:cNvContentPartPr/>
              <p14:nvPr/>
            </p14:nvContentPartPr>
            <p14:xfrm>
              <a:off x="7597200" y="410200"/>
              <a:ext cx="435240" cy="1742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B557A671-E94A-402C-8352-AC8EDBB77271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588560" y="401219"/>
                <a:ext cx="452880" cy="1918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013062B1-2EE7-4FCC-93D9-47D499A3DB00}"/>
                  </a:ext>
                </a:extLst>
              </p14:cNvPr>
              <p14:cNvContentPartPr/>
              <p14:nvPr/>
            </p14:nvContentPartPr>
            <p14:xfrm>
              <a:off x="3732600" y="183040"/>
              <a:ext cx="1677600" cy="98712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013062B1-2EE7-4FCC-93D9-47D499A3DB00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723600" y="174043"/>
                <a:ext cx="1695240" cy="100475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ABF5F1E0-BC02-491B-967F-B530466C2ECA}"/>
                  </a:ext>
                </a:extLst>
              </p14:cNvPr>
              <p14:cNvContentPartPr/>
              <p14:nvPr/>
            </p14:nvContentPartPr>
            <p14:xfrm>
              <a:off x="438600" y="156760"/>
              <a:ext cx="2996640" cy="288180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ABF5F1E0-BC02-491B-967F-B530466C2ECA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29600" y="148120"/>
                <a:ext cx="3014280" cy="289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ED0D9682-9C22-4385-B4CA-4FB066769988}"/>
                  </a:ext>
                </a:extLst>
              </p14:cNvPr>
              <p14:cNvContentPartPr/>
              <p14:nvPr/>
            </p14:nvContentPartPr>
            <p14:xfrm>
              <a:off x="842160" y="1297960"/>
              <a:ext cx="824040" cy="16520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ED0D9682-9C22-4385-B4CA-4FB066769988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833160" y="1289320"/>
                <a:ext cx="841680" cy="166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604D0F99-EAC4-48AA-82C6-D50AC2DBB699}"/>
                  </a:ext>
                </a:extLst>
              </p14:cNvPr>
              <p14:cNvContentPartPr/>
              <p14:nvPr/>
            </p14:nvContentPartPr>
            <p14:xfrm>
              <a:off x="1630920" y="1142800"/>
              <a:ext cx="557640" cy="10425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604D0F99-EAC4-48AA-82C6-D50AC2DBB699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621920" y="1134157"/>
                <a:ext cx="575280" cy="10602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D8F715C0-A13E-4E3F-A4EE-5AE9EF56DA74}"/>
                  </a:ext>
                </a:extLst>
              </p14:cNvPr>
              <p14:cNvContentPartPr/>
              <p14:nvPr/>
            </p14:nvContentPartPr>
            <p14:xfrm>
              <a:off x="3399600" y="3881320"/>
              <a:ext cx="360" cy="3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D8F715C0-A13E-4E3F-A4EE-5AE9EF56DA74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390600" y="3872680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203E5340-6415-47E0-A0B9-235DF09E1EF9}"/>
                  </a:ext>
                </a:extLst>
              </p14:cNvPr>
              <p14:cNvContentPartPr/>
              <p14:nvPr/>
            </p14:nvContentPartPr>
            <p14:xfrm>
              <a:off x="2289360" y="2213800"/>
              <a:ext cx="203040" cy="1756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203E5340-6415-47E0-A0B9-235DF09E1EF9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280360" y="2205160"/>
                <a:ext cx="220680" cy="1933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65544419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834E401B-FE62-473B-8559-56AD24D135B6}"/>
                  </a:ext>
                </a:extLst>
              </p14:cNvPr>
              <p14:cNvContentPartPr/>
              <p14:nvPr/>
            </p14:nvContentPartPr>
            <p14:xfrm>
              <a:off x="5702880" y="204640"/>
              <a:ext cx="1114200" cy="5425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834E401B-FE62-473B-8559-56AD24D135B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5693880" y="196000"/>
                <a:ext cx="1131840" cy="56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147FE21B-2C5E-4D1D-A77D-E723F783D6F4}"/>
                  </a:ext>
                </a:extLst>
              </p14:cNvPr>
              <p14:cNvContentPartPr/>
              <p14:nvPr/>
            </p14:nvContentPartPr>
            <p14:xfrm>
              <a:off x="7152240" y="277360"/>
              <a:ext cx="282240" cy="2826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147FE21B-2C5E-4D1D-A77D-E723F783D6F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7143240" y="268720"/>
                <a:ext cx="299880" cy="30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FE4FC546-B834-4E61-BE42-3C004B51CBBC}"/>
                  </a:ext>
                </a:extLst>
              </p14:cNvPr>
              <p14:cNvContentPartPr/>
              <p14:nvPr/>
            </p14:nvContentPartPr>
            <p14:xfrm>
              <a:off x="8253480" y="309400"/>
              <a:ext cx="608760" cy="2934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FE4FC546-B834-4E61-BE42-3C004B51CBB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8244480" y="300400"/>
                <a:ext cx="626400" cy="31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B557A671-E94A-402C-8352-AC8EDBB77271}"/>
                  </a:ext>
                </a:extLst>
              </p14:cNvPr>
              <p14:cNvContentPartPr/>
              <p14:nvPr/>
            </p14:nvContentPartPr>
            <p14:xfrm>
              <a:off x="7597200" y="410200"/>
              <a:ext cx="435240" cy="1742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B557A671-E94A-402C-8352-AC8EDBB77271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588560" y="401219"/>
                <a:ext cx="452880" cy="1918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013062B1-2EE7-4FCC-93D9-47D499A3DB00}"/>
                  </a:ext>
                </a:extLst>
              </p14:cNvPr>
              <p14:cNvContentPartPr/>
              <p14:nvPr/>
            </p14:nvContentPartPr>
            <p14:xfrm>
              <a:off x="3732600" y="183040"/>
              <a:ext cx="1677600" cy="98712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013062B1-2EE7-4FCC-93D9-47D499A3DB00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723600" y="174043"/>
                <a:ext cx="1695240" cy="100475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ABF5F1E0-BC02-491B-967F-B530466C2ECA}"/>
                  </a:ext>
                </a:extLst>
              </p14:cNvPr>
              <p14:cNvContentPartPr/>
              <p14:nvPr/>
            </p14:nvContentPartPr>
            <p14:xfrm>
              <a:off x="438600" y="156760"/>
              <a:ext cx="2996640" cy="288180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ABF5F1E0-BC02-491B-967F-B530466C2ECA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29600" y="148120"/>
                <a:ext cx="3014280" cy="289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ED0D9682-9C22-4385-B4CA-4FB066769988}"/>
                  </a:ext>
                </a:extLst>
              </p14:cNvPr>
              <p14:cNvContentPartPr/>
              <p14:nvPr/>
            </p14:nvContentPartPr>
            <p14:xfrm>
              <a:off x="842160" y="1297960"/>
              <a:ext cx="824040" cy="16520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ED0D9682-9C22-4385-B4CA-4FB066769988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833160" y="1289320"/>
                <a:ext cx="841680" cy="166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604D0F99-EAC4-48AA-82C6-D50AC2DBB699}"/>
                  </a:ext>
                </a:extLst>
              </p14:cNvPr>
              <p14:cNvContentPartPr/>
              <p14:nvPr/>
            </p14:nvContentPartPr>
            <p14:xfrm>
              <a:off x="1630920" y="1142800"/>
              <a:ext cx="557640" cy="10425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604D0F99-EAC4-48AA-82C6-D50AC2DBB699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621920" y="1134157"/>
                <a:ext cx="575280" cy="10602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58A68941-446B-42F4-8087-21E132C301C5}"/>
                  </a:ext>
                </a:extLst>
              </p14:cNvPr>
              <p14:cNvContentPartPr/>
              <p14:nvPr/>
            </p14:nvContentPartPr>
            <p14:xfrm>
              <a:off x="5057760" y="1004200"/>
              <a:ext cx="52200" cy="464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58A68941-446B-42F4-8087-21E132C301C5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048760" y="995560"/>
                <a:ext cx="69840" cy="6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233FDAD1-A0CD-4969-90A4-1AAA5F76702D}"/>
                  </a:ext>
                </a:extLst>
              </p14:cNvPr>
              <p14:cNvContentPartPr/>
              <p14:nvPr/>
            </p14:nvContentPartPr>
            <p14:xfrm>
              <a:off x="7038480" y="910960"/>
              <a:ext cx="68040" cy="1357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233FDAD1-A0CD-4969-90A4-1AAA5F76702D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029840" y="902320"/>
                <a:ext cx="85680" cy="15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D82B3B4B-46F2-40DD-A066-C62D70B83D8F}"/>
                  </a:ext>
                </a:extLst>
              </p14:cNvPr>
              <p14:cNvContentPartPr/>
              <p14:nvPr/>
            </p14:nvContentPartPr>
            <p14:xfrm>
              <a:off x="7397040" y="785320"/>
              <a:ext cx="1131840" cy="4590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D82B3B4B-46F2-40DD-A066-C62D70B83D8F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388397" y="776320"/>
                <a:ext cx="1149486" cy="47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CD30135E-7789-4435-9878-BF68C5D04FBF}"/>
                  </a:ext>
                </a:extLst>
              </p14:cNvPr>
              <p14:cNvContentPartPr/>
              <p14:nvPr/>
            </p14:nvContentPartPr>
            <p14:xfrm>
              <a:off x="6371400" y="772000"/>
              <a:ext cx="552960" cy="3247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CD30135E-7789-4435-9878-BF68C5D04FBF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362400" y="763000"/>
                <a:ext cx="570600" cy="34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1B65BE5E-6082-4779-8BC6-65363BBEB723}"/>
                  </a:ext>
                </a:extLst>
              </p14:cNvPr>
              <p14:cNvContentPartPr/>
              <p14:nvPr/>
            </p14:nvContentPartPr>
            <p14:xfrm>
              <a:off x="5796840" y="960640"/>
              <a:ext cx="291960" cy="1663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1B65BE5E-6082-4779-8BC6-65363BBEB723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788189" y="952000"/>
                <a:ext cx="309622" cy="18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557A6E0F-1359-429D-A40A-F2804ABD6767}"/>
                  </a:ext>
                </a:extLst>
              </p14:cNvPr>
              <p14:cNvContentPartPr/>
              <p14:nvPr/>
            </p14:nvContentPartPr>
            <p14:xfrm>
              <a:off x="5448000" y="708280"/>
              <a:ext cx="250200" cy="4719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557A6E0F-1359-429D-A40A-F2804ABD6767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439360" y="699640"/>
                <a:ext cx="267840" cy="48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33534F90-3E01-41B4-AE54-2C85B10E7E21}"/>
                  </a:ext>
                </a:extLst>
              </p14:cNvPr>
              <p14:cNvContentPartPr/>
              <p14:nvPr/>
            </p14:nvContentPartPr>
            <p14:xfrm>
              <a:off x="2289360" y="2213800"/>
              <a:ext cx="203040" cy="1756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33534F90-3E01-41B4-AE54-2C85B10E7E21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280360" y="2205160"/>
                <a:ext cx="220680" cy="19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79809C0E-F808-4497-A5DF-18C48045D46D}"/>
                  </a:ext>
                </a:extLst>
              </p14:cNvPr>
              <p14:cNvContentPartPr/>
              <p14:nvPr/>
            </p14:nvContentPartPr>
            <p14:xfrm>
              <a:off x="4203480" y="1569760"/>
              <a:ext cx="209880" cy="82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79809C0E-F808-4497-A5DF-18C48045D46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194480" y="1561120"/>
                <a:ext cx="227520" cy="2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D611A74A-8DBD-4264-87EF-608A008071B6}"/>
                  </a:ext>
                </a:extLst>
              </p14:cNvPr>
              <p14:cNvContentPartPr/>
              <p14:nvPr/>
            </p14:nvContentPartPr>
            <p14:xfrm>
              <a:off x="4225080" y="1647880"/>
              <a:ext cx="256320" cy="190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D611A74A-8DBD-4264-87EF-608A008071B6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216440" y="1639240"/>
                <a:ext cx="273960" cy="3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5325CD8C-1B5E-45D3-BDF8-5761AEC8D008}"/>
                  </a:ext>
                </a:extLst>
              </p14:cNvPr>
              <p14:cNvContentPartPr/>
              <p14:nvPr/>
            </p14:nvContentPartPr>
            <p14:xfrm>
              <a:off x="4650960" y="1429360"/>
              <a:ext cx="230400" cy="31320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5325CD8C-1B5E-45D3-BDF8-5761AEC8D008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641960" y="1420360"/>
                <a:ext cx="248040" cy="33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3DDF8A01-B1F1-41DE-B73D-A49A6AEC6F7D}"/>
                  </a:ext>
                </a:extLst>
              </p14:cNvPr>
              <p14:cNvContentPartPr/>
              <p14:nvPr/>
            </p14:nvContentPartPr>
            <p14:xfrm>
              <a:off x="4993320" y="1319200"/>
              <a:ext cx="303480" cy="4989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3DDF8A01-B1F1-41DE-B73D-A49A6AEC6F7D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984670" y="1310554"/>
                <a:ext cx="321141" cy="51661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95453996-8A87-40EA-9FF6-7B8F77151014}"/>
                  </a:ext>
                </a:extLst>
              </p14:cNvPr>
              <p14:cNvContentPartPr/>
              <p14:nvPr/>
            </p14:nvContentPartPr>
            <p14:xfrm>
              <a:off x="4729080" y="1885120"/>
              <a:ext cx="15480" cy="691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95453996-8A87-40EA-9FF6-7B8F77151014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720080" y="1876480"/>
                <a:ext cx="33120" cy="8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CFAD1F1E-AC12-4B48-A9C0-B420357587E7}"/>
                  </a:ext>
                </a:extLst>
              </p14:cNvPr>
              <p14:cNvContentPartPr/>
              <p14:nvPr/>
            </p14:nvContentPartPr>
            <p14:xfrm>
              <a:off x="4741320" y="1799080"/>
              <a:ext cx="20520" cy="255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CFAD1F1E-AC12-4B48-A9C0-B420357587E7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732320" y="1790440"/>
                <a:ext cx="38160" cy="4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6A2A3A98-60E4-4070-8B59-0E1C5F4E0E85}"/>
                  </a:ext>
                </a:extLst>
              </p14:cNvPr>
              <p14:cNvContentPartPr/>
              <p14:nvPr/>
            </p14:nvContentPartPr>
            <p14:xfrm>
              <a:off x="5373120" y="1377520"/>
              <a:ext cx="1011960" cy="4683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6A2A3A98-60E4-4070-8B59-0E1C5F4E0E85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364120" y="1368880"/>
                <a:ext cx="1029600" cy="48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888D0A71-3E66-4FF9-9680-96464F5EAD5C}"/>
                  </a:ext>
                </a:extLst>
              </p14:cNvPr>
              <p14:cNvContentPartPr/>
              <p14:nvPr/>
            </p14:nvContentPartPr>
            <p14:xfrm>
              <a:off x="3536760" y="1295440"/>
              <a:ext cx="543600" cy="55260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888D0A71-3E66-4FF9-9680-96464F5EAD5C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528126" y="1286800"/>
                <a:ext cx="561228" cy="5702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72937169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834E401B-FE62-473B-8559-56AD24D135B6}"/>
                  </a:ext>
                </a:extLst>
              </p14:cNvPr>
              <p14:cNvContentPartPr/>
              <p14:nvPr/>
            </p14:nvContentPartPr>
            <p14:xfrm>
              <a:off x="5702880" y="204640"/>
              <a:ext cx="1114200" cy="5425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834E401B-FE62-473B-8559-56AD24D135B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5693880" y="196000"/>
                <a:ext cx="1131840" cy="56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147FE21B-2C5E-4D1D-A77D-E723F783D6F4}"/>
                  </a:ext>
                </a:extLst>
              </p14:cNvPr>
              <p14:cNvContentPartPr/>
              <p14:nvPr/>
            </p14:nvContentPartPr>
            <p14:xfrm>
              <a:off x="7152240" y="277360"/>
              <a:ext cx="282240" cy="2826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147FE21B-2C5E-4D1D-A77D-E723F783D6F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7143240" y="268720"/>
                <a:ext cx="299880" cy="30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FE4FC546-B834-4E61-BE42-3C004B51CBBC}"/>
                  </a:ext>
                </a:extLst>
              </p14:cNvPr>
              <p14:cNvContentPartPr/>
              <p14:nvPr/>
            </p14:nvContentPartPr>
            <p14:xfrm>
              <a:off x="8253480" y="309400"/>
              <a:ext cx="608760" cy="2934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FE4FC546-B834-4E61-BE42-3C004B51CBB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8244480" y="300400"/>
                <a:ext cx="626400" cy="31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B557A671-E94A-402C-8352-AC8EDBB77271}"/>
                  </a:ext>
                </a:extLst>
              </p14:cNvPr>
              <p14:cNvContentPartPr/>
              <p14:nvPr/>
            </p14:nvContentPartPr>
            <p14:xfrm>
              <a:off x="7597200" y="410200"/>
              <a:ext cx="435240" cy="1742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B557A671-E94A-402C-8352-AC8EDBB77271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588560" y="401219"/>
                <a:ext cx="452880" cy="1918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013062B1-2EE7-4FCC-93D9-47D499A3DB00}"/>
                  </a:ext>
                </a:extLst>
              </p14:cNvPr>
              <p14:cNvContentPartPr/>
              <p14:nvPr/>
            </p14:nvContentPartPr>
            <p14:xfrm>
              <a:off x="3732600" y="183040"/>
              <a:ext cx="1677600" cy="98712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013062B1-2EE7-4FCC-93D9-47D499A3DB00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723600" y="174043"/>
                <a:ext cx="1695240" cy="100475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ABF5F1E0-BC02-491B-967F-B530466C2ECA}"/>
                  </a:ext>
                </a:extLst>
              </p14:cNvPr>
              <p14:cNvContentPartPr/>
              <p14:nvPr/>
            </p14:nvContentPartPr>
            <p14:xfrm>
              <a:off x="438600" y="156760"/>
              <a:ext cx="2996640" cy="288180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ABF5F1E0-BC02-491B-967F-B530466C2ECA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29600" y="148120"/>
                <a:ext cx="3014280" cy="289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ED0D9682-9C22-4385-B4CA-4FB066769988}"/>
                  </a:ext>
                </a:extLst>
              </p14:cNvPr>
              <p14:cNvContentPartPr/>
              <p14:nvPr/>
            </p14:nvContentPartPr>
            <p14:xfrm>
              <a:off x="842160" y="1297960"/>
              <a:ext cx="824040" cy="16520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ED0D9682-9C22-4385-B4CA-4FB066769988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833160" y="1289320"/>
                <a:ext cx="841680" cy="166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604D0F99-EAC4-48AA-82C6-D50AC2DBB699}"/>
                  </a:ext>
                </a:extLst>
              </p14:cNvPr>
              <p14:cNvContentPartPr/>
              <p14:nvPr/>
            </p14:nvContentPartPr>
            <p14:xfrm>
              <a:off x="1630920" y="1142800"/>
              <a:ext cx="557640" cy="10425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604D0F99-EAC4-48AA-82C6-D50AC2DBB699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621920" y="1134157"/>
                <a:ext cx="575280" cy="10602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58A68941-446B-42F4-8087-21E132C301C5}"/>
                  </a:ext>
                </a:extLst>
              </p14:cNvPr>
              <p14:cNvContentPartPr/>
              <p14:nvPr/>
            </p14:nvContentPartPr>
            <p14:xfrm>
              <a:off x="5057760" y="1004200"/>
              <a:ext cx="52200" cy="464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58A68941-446B-42F4-8087-21E132C301C5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048760" y="995560"/>
                <a:ext cx="69840" cy="6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233FDAD1-A0CD-4969-90A4-1AAA5F76702D}"/>
                  </a:ext>
                </a:extLst>
              </p14:cNvPr>
              <p14:cNvContentPartPr/>
              <p14:nvPr/>
            </p14:nvContentPartPr>
            <p14:xfrm>
              <a:off x="7038480" y="910960"/>
              <a:ext cx="68040" cy="1357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233FDAD1-A0CD-4969-90A4-1AAA5F76702D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029840" y="902320"/>
                <a:ext cx="85680" cy="15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D82B3B4B-46F2-40DD-A066-C62D70B83D8F}"/>
                  </a:ext>
                </a:extLst>
              </p14:cNvPr>
              <p14:cNvContentPartPr/>
              <p14:nvPr/>
            </p14:nvContentPartPr>
            <p14:xfrm>
              <a:off x="7397040" y="785320"/>
              <a:ext cx="1131840" cy="4590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D82B3B4B-46F2-40DD-A066-C62D70B83D8F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388397" y="776320"/>
                <a:ext cx="1149486" cy="47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CD30135E-7789-4435-9878-BF68C5D04FBF}"/>
                  </a:ext>
                </a:extLst>
              </p14:cNvPr>
              <p14:cNvContentPartPr/>
              <p14:nvPr/>
            </p14:nvContentPartPr>
            <p14:xfrm>
              <a:off x="6371400" y="772000"/>
              <a:ext cx="552960" cy="3247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CD30135E-7789-4435-9878-BF68C5D04FBF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362400" y="763000"/>
                <a:ext cx="570600" cy="34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1B65BE5E-6082-4779-8BC6-65363BBEB723}"/>
                  </a:ext>
                </a:extLst>
              </p14:cNvPr>
              <p14:cNvContentPartPr/>
              <p14:nvPr/>
            </p14:nvContentPartPr>
            <p14:xfrm>
              <a:off x="5796840" y="960640"/>
              <a:ext cx="291960" cy="1663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1B65BE5E-6082-4779-8BC6-65363BBEB723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788189" y="952000"/>
                <a:ext cx="309622" cy="18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557A6E0F-1359-429D-A40A-F2804ABD6767}"/>
                  </a:ext>
                </a:extLst>
              </p14:cNvPr>
              <p14:cNvContentPartPr/>
              <p14:nvPr/>
            </p14:nvContentPartPr>
            <p14:xfrm>
              <a:off x="5448000" y="708280"/>
              <a:ext cx="250200" cy="4719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557A6E0F-1359-429D-A40A-F2804ABD6767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439360" y="699640"/>
                <a:ext cx="267840" cy="48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33534F90-3E01-41B4-AE54-2C85B10E7E21}"/>
                  </a:ext>
                </a:extLst>
              </p14:cNvPr>
              <p14:cNvContentPartPr/>
              <p14:nvPr/>
            </p14:nvContentPartPr>
            <p14:xfrm>
              <a:off x="2289360" y="2213800"/>
              <a:ext cx="203040" cy="1756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33534F90-3E01-41B4-AE54-2C85B10E7E21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280360" y="2205160"/>
                <a:ext cx="220680" cy="19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79809C0E-F808-4497-A5DF-18C48045D46D}"/>
                  </a:ext>
                </a:extLst>
              </p14:cNvPr>
              <p14:cNvContentPartPr/>
              <p14:nvPr/>
            </p14:nvContentPartPr>
            <p14:xfrm>
              <a:off x="4203480" y="1569760"/>
              <a:ext cx="209880" cy="82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79809C0E-F808-4497-A5DF-18C48045D46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194480" y="1561120"/>
                <a:ext cx="227520" cy="2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D611A74A-8DBD-4264-87EF-608A008071B6}"/>
                  </a:ext>
                </a:extLst>
              </p14:cNvPr>
              <p14:cNvContentPartPr/>
              <p14:nvPr/>
            </p14:nvContentPartPr>
            <p14:xfrm>
              <a:off x="4225080" y="1647880"/>
              <a:ext cx="256320" cy="190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D611A74A-8DBD-4264-87EF-608A008071B6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216440" y="1639240"/>
                <a:ext cx="273960" cy="3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5325CD8C-1B5E-45D3-BDF8-5761AEC8D008}"/>
                  </a:ext>
                </a:extLst>
              </p14:cNvPr>
              <p14:cNvContentPartPr/>
              <p14:nvPr/>
            </p14:nvContentPartPr>
            <p14:xfrm>
              <a:off x="4650960" y="1429360"/>
              <a:ext cx="230400" cy="31320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5325CD8C-1B5E-45D3-BDF8-5761AEC8D008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641960" y="1420360"/>
                <a:ext cx="248040" cy="33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3DDF8A01-B1F1-41DE-B73D-A49A6AEC6F7D}"/>
                  </a:ext>
                </a:extLst>
              </p14:cNvPr>
              <p14:cNvContentPartPr/>
              <p14:nvPr/>
            </p14:nvContentPartPr>
            <p14:xfrm>
              <a:off x="4993320" y="1319200"/>
              <a:ext cx="303480" cy="4989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3DDF8A01-B1F1-41DE-B73D-A49A6AEC6F7D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984670" y="1310554"/>
                <a:ext cx="321141" cy="51661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95453996-8A87-40EA-9FF6-7B8F77151014}"/>
                  </a:ext>
                </a:extLst>
              </p14:cNvPr>
              <p14:cNvContentPartPr/>
              <p14:nvPr/>
            </p14:nvContentPartPr>
            <p14:xfrm>
              <a:off x="4729080" y="1885120"/>
              <a:ext cx="15480" cy="691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95453996-8A87-40EA-9FF6-7B8F77151014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720080" y="1876480"/>
                <a:ext cx="33120" cy="8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CFAD1F1E-AC12-4B48-A9C0-B420357587E7}"/>
                  </a:ext>
                </a:extLst>
              </p14:cNvPr>
              <p14:cNvContentPartPr/>
              <p14:nvPr/>
            </p14:nvContentPartPr>
            <p14:xfrm>
              <a:off x="4741320" y="1799080"/>
              <a:ext cx="20520" cy="255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CFAD1F1E-AC12-4B48-A9C0-B420357587E7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732320" y="1790440"/>
                <a:ext cx="38160" cy="4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6A2A3A98-60E4-4070-8B59-0E1C5F4E0E85}"/>
                  </a:ext>
                </a:extLst>
              </p14:cNvPr>
              <p14:cNvContentPartPr/>
              <p14:nvPr/>
            </p14:nvContentPartPr>
            <p14:xfrm>
              <a:off x="5373120" y="1377520"/>
              <a:ext cx="1011960" cy="4683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6A2A3A98-60E4-4070-8B59-0E1C5F4E0E85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364120" y="1368880"/>
                <a:ext cx="1029600" cy="48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888D0A71-3E66-4FF9-9680-96464F5EAD5C}"/>
                  </a:ext>
                </a:extLst>
              </p14:cNvPr>
              <p14:cNvContentPartPr/>
              <p14:nvPr/>
            </p14:nvContentPartPr>
            <p14:xfrm>
              <a:off x="3536760" y="1295440"/>
              <a:ext cx="543600" cy="55260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888D0A71-3E66-4FF9-9680-96464F5EAD5C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528126" y="1286800"/>
                <a:ext cx="561228" cy="57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F391FD83-3EFE-4581-B4D3-05CBEE1A1683}"/>
                  </a:ext>
                </a:extLst>
              </p14:cNvPr>
              <p14:cNvContentPartPr/>
              <p14:nvPr/>
            </p14:nvContentPartPr>
            <p14:xfrm>
              <a:off x="3510840" y="1549960"/>
              <a:ext cx="3548520" cy="12884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F391FD83-3EFE-4581-B4D3-05CBEE1A1683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502200" y="1540957"/>
                <a:ext cx="3566160" cy="130608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A107326A-50D5-4325-B7F5-61A87000667A}"/>
                  </a:ext>
                </a:extLst>
              </p14:cNvPr>
              <p14:cNvContentPartPr/>
              <p14:nvPr/>
            </p14:nvContentPartPr>
            <p14:xfrm>
              <a:off x="7182480" y="2130640"/>
              <a:ext cx="286560" cy="38052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A107326A-50D5-4325-B7F5-61A87000667A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173480" y="2121649"/>
                <a:ext cx="304200" cy="3981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7ECA599D-1F73-471C-867B-366BFDC765FC}"/>
                  </a:ext>
                </a:extLst>
              </p14:cNvPr>
              <p14:cNvContentPartPr/>
              <p14:nvPr/>
            </p14:nvContentPartPr>
            <p14:xfrm>
              <a:off x="7555440" y="2316040"/>
              <a:ext cx="412200" cy="21384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7ECA599D-1F73-471C-867B-366BFDC765FC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546792" y="2307400"/>
                <a:ext cx="429855" cy="23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969D08A0-6F7A-404E-A08E-316A0B4FE60D}"/>
                  </a:ext>
                </a:extLst>
              </p14:cNvPr>
              <p14:cNvContentPartPr/>
              <p14:nvPr/>
            </p14:nvContentPartPr>
            <p14:xfrm>
              <a:off x="8068800" y="2324320"/>
              <a:ext cx="252000" cy="20412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969D08A0-6F7A-404E-A08E-316A0B4FE60D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8059800" y="2315680"/>
                <a:ext cx="269640" cy="22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D7E4C60E-AACF-4839-B44B-FFDD94CD49DF}"/>
                  </a:ext>
                </a:extLst>
              </p14:cNvPr>
              <p14:cNvContentPartPr/>
              <p14:nvPr/>
            </p14:nvContentPartPr>
            <p14:xfrm>
              <a:off x="8064480" y="2142520"/>
              <a:ext cx="319320" cy="10368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D7E4C60E-AACF-4839-B44B-FFDD94CD49DF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8055840" y="2133520"/>
                <a:ext cx="336960" cy="1213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871204140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834E401B-FE62-473B-8559-56AD24D135B6}"/>
                  </a:ext>
                </a:extLst>
              </p14:cNvPr>
              <p14:cNvContentPartPr/>
              <p14:nvPr/>
            </p14:nvContentPartPr>
            <p14:xfrm>
              <a:off x="5702880" y="204640"/>
              <a:ext cx="1114200" cy="5425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834E401B-FE62-473B-8559-56AD24D135B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5693880" y="196000"/>
                <a:ext cx="1131840" cy="56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147FE21B-2C5E-4D1D-A77D-E723F783D6F4}"/>
                  </a:ext>
                </a:extLst>
              </p14:cNvPr>
              <p14:cNvContentPartPr/>
              <p14:nvPr/>
            </p14:nvContentPartPr>
            <p14:xfrm>
              <a:off x="7152240" y="277360"/>
              <a:ext cx="282240" cy="2826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147FE21B-2C5E-4D1D-A77D-E723F783D6F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7143240" y="268720"/>
                <a:ext cx="299880" cy="30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FE4FC546-B834-4E61-BE42-3C004B51CBBC}"/>
                  </a:ext>
                </a:extLst>
              </p14:cNvPr>
              <p14:cNvContentPartPr/>
              <p14:nvPr/>
            </p14:nvContentPartPr>
            <p14:xfrm>
              <a:off x="8253480" y="309400"/>
              <a:ext cx="608760" cy="2934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FE4FC546-B834-4E61-BE42-3C004B51CBB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8244480" y="300400"/>
                <a:ext cx="626400" cy="31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B557A671-E94A-402C-8352-AC8EDBB77271}"/>
                  </a:ext>
                </a:extLst>
              </p14:cNvPr>
              <p14:cNvContentPartPr/>
              <p14:nvPr/>
            </p14:nvContentPartPr>
            <p14:xfrm>
              <a:off x="7597200" y="410200"/>
              <a:ext cx="435240" cy="1742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B557A671-E94A-402C-8352-AC8EDBB77271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588560" y="401219"/>
                <a:ext cx="452880" cy="1918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013062B1-2EE7-4FCC-93D9-47D499A3DB00}"/>
                  </a:ext>
                </a:extLst>
              </p14:cNvPr>
              <p14:cNvContentPartPr/>
              <p14:nvPr/>
            </p14:nvContentPartPr>
            <p14:xfrm>
              <a:off x="3732600" y="183040"/>
              <a:ext cx="1677600" cy="98712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013062B1-2EE7-4FCC-93D9-47D499A3DB00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723600" y="174043"/>
                <a:ext cx="1695240" cy="100475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ABF5F1E0-BC02-491B-967F-B530466C2ECA}"/>
                  </a:ext>
                </a:extLst>
              </p14:cNvPr>
              <p14:cNvContentPartPr/>
              <p14:nvPr/>
            </p14:nvContentPartPr>
            <p14:xfrm>
              <a:off x="438600" y="156760"/>
              <a:ext cx="2996640" cy="288180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ABF5F1E0-BC02-491B-967F-B530466C2ECA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29600" y="148120"/>
                <a:ext cx="3014280" cy="289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ED0D9682-9C22-4385-B4CA-4FB066769988}"/>
                  </a:ext>
                </a:extLst>
              </p14:cNvPr>
              <p14:cNvContentPartPr/>
              <p14:nvPr/>
            </p14:nvContentPartPr>
            <p14:xfrm>
              <a:off x="842160" y="1297960"/>
              <a:ext cx="824040" cy="16520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ED0D9682-9C22-4385-B4CA-4FB066769988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833160" y="1289320"/>
                <a:ext cx="841680" cy="166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604D0F99-EAC4-48AA-82C6-D50AC2DBB699}"/>
                  </a:ext>
                </a:extLst>
              </p14:cNvPr>
              <p14:cNvContentPartPr/>
              <p14:nvPr/>
            </p14:nvContentPartPr>
            <p14:xfrm>
              <a:off x="1630920" y="1142800"/>
              <a:ext cx="557640" cy="10425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604D0F99-EAC4-48AA-82C6-D50AC2DBB699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621920" y="1134157"/>
                <a:ext cx="575280" cy="10602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58A68941-446B-42F4-8087-21E132C301C5}"/>
                  </a:ext>
                </a:extLst>
              </p14:cNvPr>
              <p14:cNvContentPartPr/>
              <p14:nvPr/>
            </p14:nvContentPartPr>
            <p14:xfrm>
              <a:off x="5057760" y="1004200"/>
              <a:ext cx="52200" cy="464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58A68941-446B-42F4-8087-21E132C301C5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048760" y="995560"/>
                <a:ext cx="69840" cy="6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233FDAD1-A0CD-4969-90A4-1AAA5F76702D}"/>
                  </a:ext>
                </a:extLst>
              </p14:cNvPr>
              <p14:cNvContentPartPr/>
              <p14:nvPr/>
            </p14:nvContentPartPr>
            <p14:xfrm>
              <a:off x="7038480" y="910960"/>
              <a:ext cx="68040" cy="1357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233FDAD1-A0CD-4969-90A4-1AAA5F76702D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029840" y="902320"/>
                <a:ext cx="85680" cy="15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D82B3B4B-46F2-40DD-A066-C62D70B83D8F}"/>
                  </a:ext>
                </a:extLst>
              </p14:cNvPr>
              <p14:cNvContentPartPr/>
              <p14:nvPr/>
            </p14:nvContentPartPr>
            <p14:xfrm>
              <a:off x="7397040" y="785320"/>
              <a:ext cx="1131840" cy="4590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D82B3B4B-46F2-40DD-A066-C62D70B83D8F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388397" y="776320"/>
                <a:ext cx="1149486" cy="47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CD30135E-7789-4435-9878-BF68C5D04FBF}"/>
                  </a:ext>
                </a:extLst>
              </p14:cNvPr>
              <p14:cNvContentPartPr/>
              <p14:nvPr/>
            </p14:nvContentPartPr>
            <p14:xfrm>
              <a:off x="6371400" y="772000"/>
              <a:ext cx="552960" cy="3247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CD30135E-7789-4435-9878-BF68C5D04FBF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362400" y="763000"/>
                <a:ext cx="570600" cy="34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1B65BE5E-6082-4779-8BC6-65363BBEB723}"/>
                  </a:ext>
                </a:extLst>
              </p14:cNvPr>
              <p14:cNvContentPartPr/>
              <p14:nvPr/>
            </p14:nvContentPartPr>
            <p14:xfrm>
              <a:off x="5796840" y="960640"/>
              <a:ext cx="291960" cy="1663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1B65BE5E-6082-4779-8BC6-65363BBEB723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788189" y="952000"/>
                <a:ext cx="309622" cy="18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557A6E0F-1359-429D-A40A-F2804ABD6767}"/>
                  </a:ext>
                </a:extLst>
              </p14:cNvPr>
              <p14:cNvContentPartPr/>
              <p14:nvPr/>
            </p14:nvContentPartPr>
            <p14:xfrm>
              <a:off x="5448000" y="708280"/>
              <a:ext cx="250200" cy="4719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557A6E0F-1359-429D-A40A-F2804ABD6767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439360" y="699640"/>
                <a:ext cx="267840" cy="48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33534F90-3E01-41B4-AE54-2C85B10E7E21}"/>
                  </a:ext>
                </a:extLst>
              </p14:cNvPr>
              <p14:cNvContentPartPr/>
              <p14:nvPr/>
            </p14:nvContentPartPr>
            <p14:xfrm>
              <a:off x="2289360" y="2213800"/>
              <a:ext cx="203040" cy="1756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33534F90-3E01-41B4-AE54-2C85B10E7E21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280360" y="2205160"/>
                <a:ext cx="220680" cy="19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79809C0E-F808-4497-A5DF-18C48045D46D}"/>
                  </a:ext>
                </a:extLst>
              </p14:cNvPr>
              <p14:cNvContentPartPr/>
              <p14:nvPr/>
            </p14:nvContentPartPr>
            <p14:xfrm>
              <a:off x="4203480" y="1569760"/>
              <a:ext cx="209880" cy="82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79809C0E-F808-4497-A5DF-18C48045D46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194480" y="1561120"/>
                <a:ext cx="227520" cy="2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D611A74A-8DBD-4264-87EF-608A008071B6}"/>
                  </a:ext>
                </a:extLst>
              </p14:cNvPr>
              <p14:cNvContentPartPr/>
              <p14:nvPr/>
            </p14:nvContentPartPr>
            <p14:xfrm>
              <a:off x="4225080" y="1647880"/>
              <a:ext cx="256320" cy="190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D611A74A-8DBD-4264-87EF-608A008071B6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216440" y="1639240"/>
                <a:ext cx="273960" cy="3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5325CD8C-1B5E-45D3-BDF8-5761AEC8D008}"/>
                  </a:ext>
                </a:extLst>
              </p14:cNvPr>
              <p14:cNvContentPartPr/>
              <p14:nvPr/>
            </p14:nvContentPartPr>
            <p14:xfrm>
              <a:off x="4650960" y="1429360"/>
              <a:ext cx="230400" cy="31320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5325CD8C-1B5E-45D3-BDF8-5761AEC8D008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641960" y="1420360"/>
                <a:ext cx="248040" cy="33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3DDF8A01-B1F1-41DE-B73D-A49A6AEC6F7D}"/>
                  </a:ext>
                </a:extLst>
              </p14:cNvPr>
              <p14:cNvContentPartPr/>
              <p14:nvPr/>
            </p14:nvContentPartPr>
            <p14:xfrm>
              <a:off x="4993320" y="1319200"/>
              <a:ext cx="303480" cy="4989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3DDF8A01-B1F1-41DE-B73D-A49A6AEC6F7D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984670" y="1310554"/>
                <a:ext cx="321141" cy="51661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95453996-8A87-40EA-9FF6-7B8F77151014}"/>
                  </a:ext>
                </a:extLst>
              </p14:cNvPr>
              <p14:cNvContentPartPr/>
              <p14:nvPr/>
            </p14:nvContentPartPr>
            <p14:xfrm>
              <a:off x="4729080" y="1885120"/>
              <a:ext cx="15480" cy="691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95453996-8A87-40EA-9FF6-7B8F77151014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720080" y="1876480"/>
                <a:ext cx="33120" cy="8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CFAD1F1E-AC12-4B48-A9C0-B420357587E7}"/>
                  </a:ext>
                </a:extLst>
              </p14:cNvPr>
              <p14:cNvContentPartPr/>
              <p14:nvPr/>
            </p14:nvContentPartPr>
            <p14:xfrm>
              <a:off x="4741320" y="1799080"/>
              <a:ext cx="20520" cy="255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CFAD1F1E-AC12-4B48-A9C0-B420357587E7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732320" y="1790440"/>
                <a:ext cx="38160" cy="4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6A2A3A98-60E4-4070-8B59-0E1C5F4E0E85}"/>
                  </a:ext>
                </a:extLst>
              </p14:cNvPr>
              <p14:cNvContentPartPr/>
              <p14:nvPr/>
            </p14:nvContentPartPr>
            <p14:xfrm>
              <a:off x="5373120" y="1377520"/>
              <a:ext cx="1011960" cy="4683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6A2A3A98-60E4-4070-8B59-0E1C5F4E0E85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364120" y="1368880"/>
                <a:ext cx="1029600" cy="48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888D0A71-3E66-4FF9-9680-96464F5EAD5C}"/>
                  </a:ext>
                </a:extLst>
              </p14:cNvPr>
              <p14:cNvContentPartPr/>
              <p14:nvPr/>
            </p14:nvContentPartPr>
            <p14:xfrm>
              <a:off x="3536760" y="1295440"/>
              <a:ext cx="543600" cy="55260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888D0A71-3E66-4FF9-9680-96464F5EAD5C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528126" y="1286800"/>
                <a:ext cx="561228" cy="57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F391FD83-3EFE-4581-B4D3-05CBEE1A1683}"/>
                  </a:ext>
                </a:extLst>
              </p14:cNvPr>
              <p14:cNvContentPartPr/>
              <p14:nvPr/>
            </p14:nvContentPartPr>
            <p14:xfrm>
              <a:off x="3510840" y="1549960"/>
              <a:ext cx="3548520" cy="12884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F391FD83-3EFE-4581-B4D3-05CBEE1A1683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502200" y="1540957"/>
                <a:ext cx="3566160" cy="130608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A107326A-50D5-4325-B7F5-61A87000667A}"/>
                  </a:ext>
                </a:extLst>
              </p14:cNvPr>
              <p14:cNvContentPartPr/>
              <p14:nvPr/>
            </p14:nvContentPartPr>
            <p14:xfrm>
              <a:off x="7182480" y="2130640"/>
              <a:ext cx="286560" cy="38052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A107326A-50D5-4325-B7F5-61A87000667A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173480" y="2121649"/>
                <a:ext cx="304200" cy="3981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7ECA599D-1F73-471C-867B-366BFDC765FC}"/>
                  </a:ext>
                </a:extLst>
              </p14:cNvPr>
              <p14:cNvContentPartPr/>
              <p14:nvPr/>
            </p14:nvContentPartPr>
            <p14:xfrm>
              <a:off x="7555440" y="2316040"/>
              <a:ext cx="412200" cy="21384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7ECA599D-1F73-471C-867B-366BFDC765FC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546792" y="2307400"/>
                <a:ext cx="429855" cy="23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969D08A0-6F7A-404E-A08E-316A0B4FE60D}"/>
                  </a:ext>
                </a:extLst>
              </p14:cNvPr>
              <p14:cNvContentPartPr/>
              <p14:nvPr/>
            </p14:nvContentPartPr>
            <p14:xfrm>
              <a:off x="8068800" y="2324320"/>
              <a:ext cx="252000" cy="20412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969D08A0-6F7A-404E-A08E-316A0B4FE60D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8059800" y="2315680"/>
                <a:ext cx="269640" cy="22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D7E4C60E-AACF-4839-B44B-FFDD94CD49DF}"/>
                  </a:ext>
                </a:extLst>
              </p14:cNvPr>
              <p14:cNvContentPartPr/>
              <p14:nvPr/>
            </p14:nvContentPartPr>
            <p14:xfrm>
              <a:off x="8064480" y="2142520"/>
              <a:ext cx="319320" cy="10368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D7E4C60E-AACF-4839-B44B-FFDD94CD49DF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8055840" y="2133520"/>
                <a:ext cx="336960" cy="12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8B5FD27A-558A-4E98-8E2F-49E79C52B0C1}"/>
                  </a:ext>
                </a:extLst>
              </p14:cNvPr>
              <p14:cNvContentPartPr/>
              <p14:nvPr/>
            </p14:nvContentPartPr>
            <p14:xfrm>
              <a:off x="452640" y="3147280"/>
              <a:ext cx="893520" cy="3438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8B5FD27A-558A-4E98-8E2F-49E79C52B0C1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43640" y="3138631"/>
                <a:ext cx="911160" cy="36145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9487FEF2-F9BA-45D6-8BEE-62E793CC218C}"/>
                  </a:ext>
                </a:extLst>
              </p14:cNvPr>
              <p14:cNvContentPartPr/>
              <p14:nvPr/>
            </p14:nvContentPartPr>
            <p14:xfrm>
              <a:off x="1634880" y="3072040"/>
              <a:ext cx="852840" cy="4896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9487FEF2-F9BA-45D6-8BEE-62E793CC218C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1625880" y="3063394"/>
                <a:ext cx="870480" cy="507253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794251791"/>
      </p:ext>
    </p:extLst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834E401B-FE62-473B-8559-56AD24D135B6}"/>
                  </a:ext>
                </a:extLst>
              </p14:cNvPr>
              <p14:cNvContentPartPr/>
              <p14:nvPr/>
            </p14:nvContentPartPr>
            <p14:xfrm>
              <a:off x="5702880" y="204640"/>
              <a:ext cx="1114200" cy="5425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834E401B-FE62-473B-8559-56AD24D135B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5693880" y="196000"/>
                <a:ext cx="1131840" cy="56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147FE21B-2C5E-4D1D-A77D-E723F783D6F4}"/>
                  </a:ext>
                </a:extLst>
              </p14:cNvPr>
              <p14:cNvContentPartPr/>
              <p14:nvPr/>
            </p14:nvContentPartPr>
            <p14:xfrm>
              <a:off x="7152240" y="277360"/>
              <a:ext cx="282240" cy="2826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147FE21B-2C5E-4D1D-A77D-E723F783D6F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7143240" y="268720"/>
                <a:ext cx="299880" cy="30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FE4FC546-B834-4E61-BE42-3C004B51CBBC}"/>
                  </a:ext>
                </a:extLst>
              </p14:cNvPr>
              <p14:cNvContentPartPr/>
              <p14:nvPr/>
            </p14:nvContentPartPr>
            <p14:xfrm>
              <a:off x="8253480" y="309400"/>
              <a:ext cx="608760" cy="2934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FE4FC546-B834-4E61-BE42-3C004B51CBB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8244480" y="300400"/>
                <a:ext cx="626400" cy="31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B557A671-E94A-402C-8352-AC8EDBB77271}"/>
                  </a:ext>
                </a:extLst>
              </p14:cNvPr>
              <p14:cNvContentPartPr/>
              <p14:nvPr/>
            </p14:nvContentPartPr>
            <p14:xfrm>
              <a:off x="7597200" y="410200"/>
              <a:ext cx="435240" cy="1742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B557A671-E94A-402C-8352-AC8EDBB77271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588560" y="401219"/>
                <a:ext cx="452880" cy="1918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013062B1-2EE7-4FCC-93D9-47D499A3DB00}"/>
                  </a:ext>
                </a:extLst>
              </p14:cNvPr>
              <p14:cNvContentPartPr/>
              <p14:nvPr/>
            </p14:nvContentPartPr>
            <p14:xfrm>
              <a:off x="3732600" y="183040"/>
              <a:ext cx="1677600" cy="98712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013062B1-2EE7-4FCC-93D9-47D499A3DB00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723600" y="174043"/>
                <a:ext cx="1695240" cy="100475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ABF5F1E0-BC02-491B-967F-B530466C2ECA}"/>
                  </a:ext>
                </a:extLst>
              </p14:cNvPr>
              <p14:cNvContentPartPr/>
              <p14:nvPr/>
            </p14:nvContentPartPr>
            <p14:xfrm>
              <a:off x="438600" y="156760"/>
              <a:ext cx="2996640" cy="288180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ABF5F1E0-BC02-491B-967F-B530466C2ECA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29600" y="148120"/>
                <a:ext cx="3014280" cy="289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ED0D9682-9C22-4385-B4CA-4FB066769988}"/>
                  </a:ext>
                </a:extLst>
              </p14:cNvPr>
              <p14:cNvContentPartPr/>
              <p14:nvPr/>
            </p14:nvContentPartPr>
            <p14:xfrm>
              <a:off x="842160" y="1297960"/>
              <a:ext cx="824040" cy="16520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ED0D9682-9C22-4385-B4CA-4FB066769988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833160" y="1289320"/>
                <a:ext cx="841680" cy="166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604D0F99-EAC4-48AA-82C6-D50AC2DBB699}"/>
                  </a:ext>
                </a:extLst>
              </p14:cNvPr>
              <p14:cNvContentPartPr/>
              <p14:nvPr/>
            </p14:nvContentPartPr>
            <p14:xfrm>
              <a:off x="1630920" y="1142800"/>
              <a:ext cx="557640" cy="10425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604D0F99-EAC4-48AA-82C6-D50AC2DBB699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621920" y="1134157"/>
                <a:ext cx="575280" cy="10602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58A68941-446B-42F4-8087-21E132C301C5}"/>
                  </a:ext>
                </a:extLst>
              </p14:cNvPr>
              <p14:cNvContentPartPr/>
              <p14:nvPr/>
            </p14:nvContentPartPr>
            <p14:xfrm>
              <a:off x="5057760" y="1004200"/>
              <a:ext cx="52200" cy="464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58A68941-446B-42F4-8087-21E132C301C5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048760" y="995560"/>
                <a:ext cx="69840" cy="6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233FDAD1-A0CD-4969-90A4-1AAA5F76702D}"/>
                  </a:ext>
                </a:extLst>
              </p14:cNvPr>
              <p14:cNvContentPartPr/>
              <p14:nvPr/>
            </p14:nvContentPartPr>
            <p14:xfrm>
              <a:off x="7038480" y="910960"/>
              <a:ext cx="68040" cy="1357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233FDAD1-A0CD-4969-90A4-1AAA5F76702D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029840" y="902320"/>
                <a:ext cx="85680" cy="15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D82B3B4B-46F2-40DD-A066-C62D70B83D8F}"/>
                  </a:ext>
                </a:extLst>
              </p14:cNvPr>
              <p14:cNvContentPartPr/>
              <p14:nvPr/>
            </p14:nvContentPartPr>
            <p14:xfrm>
              <a:off x="7397040" y="785320"/>
              <a:ext cx="1131840" cy="4590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D82B3B4B-46F2-40DD-A066-C62D70B83D8F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388397" y="776320"/>
                <a:ext cx="1149486" cy="47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CD30135E-7789-4435-9878-BF68C5D04FBF}"/>
                  </a:ext>
                </a:extLst>
              </p14:cNvPr>
              <p14:cNvContentPartPr/>
              <p14:nvPr/>
            </p14:nvContentPartPr>
            <p14:xfrm>
              <a:off x="6371400" y="772000"/>
              <a:ext cx="552960" cy="3247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CD30135E-7789-4435-9878-BF68C5D04FBF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362400" y="763000"/>
                <a:ext cx="570600" cy="34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1B65BE5E-6082-4779-8BC6-65363BBEB723}"/>
                  </a:ext>
                </a:extLst>
              </p14:cNvPr>
              <p14:cNvContentPartPr/>
              <p14:nvPr/>
            </p14:nvContentPartPr>
            <p14:xfrm>
              <a:off x="5796840" y="960640"/>
              <a:ext cx="291960" cy="1663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1B65BE5E-6082-4779-8BC6-65363BBEB723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788189" y="952000"/>
                <a:ext cx="309622" cy="18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557A6E0F-1359-429D-A40A-F2804ABD6767}"/>
                  </a:ext>
                </a:extLst>
              </p14:cNvPr>
              <p14:cNvContentPartPr/>
              <p14:nvPr/>
            </p14:nvContentPartPr>
            <p14:xfrm>
              <a:off x="5448000" y="708280"/>
              <a:ext cx="250200" cy="4719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557A6E0F-1359-429D-A40A-F2804ABD6767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439360" y="699640"/>
                <a:ext cx="267840" cy="48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33534F90-3E01-41B4-AE54-2C85B10E7E21}"/>
                  </a:ext>
                </a:extLst>
              </p14:cNvPr>
              <p14:cNvContentPartPr/>
              <p14:nvPr/>
            </p14:nvContentPartPr>
            <p14:xfrm>
              <a:off x="2289360" y="2213800"/>
              <a:ext cx="203040" cy="1756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33534F90-3E01-41B4-AE54-2C85B10E7E21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280360" y="2205160"/>
                <a:ext cx="220680" cy="19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79809C0E-F808-4497-A5DF-18C48045D46D}"/>
                  </a:ext>
                </a:extLst>
              </p14:cNvPr>
              <p14:cNvContentPartPr/>
              <p14:nvPr/>
            </p14:nvContentPartPr>
            <p14:xfrm>
              <a:off x="4203480" y="1569760"/>
              <a:ext cx="209880" cy="82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79809C0E-F808-4497-A5DF-18C48045D46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194480" y="1561120"/>
                <a:ext cx="227520" cy="2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D611A74A-8DBD-4264-87EF-608A008071B6}"/>
                  </a:ext>
                </a:extLst>
              </p14:cNvPr>
              <p14:cNvContentPartPr/>
              <p14:nvPr/>
            </p14:nvContentPartPr>
            <p14:xfrm>
              <a:off x="4225080" y="1647880"/>
              <a:ext cx="256320" cy="190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D611A74A-8DBD-4264-87EF-608A008071B6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216440" y="1639240"/>
                <a:ext cx="273960" cy="3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5325CD8C-1B5E-45D3-BDF8-5761AEC8D008}"/>
                  </a:ext>
                </a:extLst>
              </p14:cNvPr>
              <p14:cNvContentPartPr/>
              <p14:nvPr/>
            </p14:nvContentPartPr>
            <p14:xfrm>
              <a:off x="4650960" y="1429360"/>
              <a:ext cx="230400" cy="31320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5325CD8C-1B5E-45D3-BDF8-5761AEC8D008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641960" y="1420360"/>
                <a:ext cx="248040" cy="33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3DDF8A01-B1F1-41DE-B73D-A49A6AEC6F7D}"/>
                  </a:ext>
                </a:extLst>
              </p14:cNvPr>
              <p14:cNvContentPartPr/>
              <p14:nvPr/>
            </p14:nvContentPartPr>
            <p14:xfrm>
              <a:off x="4993320" y="1319200"/>
              <a:ext cx="303480" cy="4989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3DDF8A01-B1F1-41DE-B73D-A49A6AEC6F7D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984670" y="1310554"/>
                <a:ext cx="321141" cy="51661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95453996-8A87-40EA-9FF6-7B8F77151014}"/>
                  </a:ext>
                </a:extLst>
              </p14:cNvPr>
              <p14:cNvContentPartPr/>
              <p14:nvPr/>
            </p14:nvContentPartPr>
            <p14:xfrm>
              <a:off x="4729080" y="1885120"/>
              <a:ext cx="15480" cy="691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95453996-8A87-40EA-9FF6-7B8F77151014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720080" y="1876480"/>
                <a:ext cx="33120" cy="8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CFAD1F1E-AC12-4B48-A9C0-B420357587E7}"/>
                  </a:ext>
                </a:extLst>
              </p14:cNvPr>
              <p14:cNvContentPartPr/>
              <p14:nvPr/>
            </p14:nvContentPartPr>
            <p14:xfrm>
              <a:off x="4741320" y="1799080"/>
              <a:ext cx="20520" cy="255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CFAD1F1E-AC12-4B48-A9C0-B420357587E7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732320" y="1790440"/>
                <a:ext cx="38160" cy="4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6A2A3A98-60E4-4070-8B59-0E1C5F4E0E85}"/>
                  </a:ext>
                </a:extLst>
              </p14:cNvPr>
              <p14:cNvContentPartPr/>
              <p14:nvPr/>
            </p14:nvContentPartPr>
            <p14:xfrm>
              <a:off x="5373120" y="1377520"/>
              <a:ext cx="1011960" cy="4683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6A2A3A98-60E4-4070-8B59-0E1C5F4E0E85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364120" y="1368880"/>
                <a:ext cx="1029600" cy="48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888D0A71-3E66-4FF9-9680-96464F5EAD5C}"/>
                  </a:ext>
                </a:extLst>
              </p14:cNvPr>
              <p14:cNvContentPartPr/>
              <p14:nvPr/>
            </p14:nvContentPartPr>
            <p14:xfrm>
              <a:off x="3536760" y="1295440"/>
              <a:ext cx="543600" cy="55260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888D0A71-3E66-4FF9-9680-96464F5EAD5C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528126" y="1286800"/>
                <a:ext cx="561228" cy="57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F391FD83-3EFE-4581-B4D3-05CBEE1A1683}"/>
                  </a:ext>
                </a:extLst>
              </p14:cNvPr>
              <p14:cNvContentPartPr/>
              <p14:nvPr/>
            </p14:nvContentPartPr>
            <p14:xfrm>
              <a:off x="3510840" y="1549960"/>
              <a:ext cx="3548520" cy="12884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F391FD83-3EFE-4581-B4D3-05CBEE1A1683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502200" y="1540957"/>
                <a:ext cx="3566160" cy="130608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A107326A-50D5-4325-B7F5-61A87000667A}"/>
                  </a:ext>
                </a:extLst>
              </p14:cNvPr>
              <p14:cNvContentPartPr/>
              <p14:nvPr/>
            </p14:nvContentPartPr>
            <p14:xfrm>
              <a:off x="7182480" y="2130640"/>
              <a:ext cx="286560" cy="38052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A107326A-50D5-4325-B7F5-61A87000667A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173480" y="2121649"/>
                <a:ext cx="304200" cy="3981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7ECA599D-1F73-471C-867B-366BFDC765FC}"/>
                  </a:ext>
                </a:extLst>
              </p14:cNvPr>
              <p14:cNvContentPartPr/>
              <p14:nvPr/>
            </p14:nvContentPartPr>
            <p14:xfrm>
              <a:off x="7555440" y="2316040"/>
              <a:ext cx="412200" cy="21384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7ECA599D-1F73-471C-867B-366BFDC765FC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546792" y="2307400"/>
                <a:ext cx="429855" cy="23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969D08A0-6F7A-404E-A08E-316A0B4FE60D}"/>
                  </a:ext>
                </a:extLst>
              </p14:cNvPr>
              <p14:cNvContentPartPr/>
              <p14:nvPr/>
            </p14:nvContentPartPr>
            <p14:xfrm>
              <a:off x="8068800" y="2324320"/>
              <a:ext cx="252000" cy="20412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969D08A0-6F7A-404E-A08E-316A0B4FE60D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8059800" y="2315680"/>
                <a:ext cx="269640" cy="22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D7E4C60E-AACF-4839-B44B-FFDD94CD49DF}"/>
                  </a:ext>
                </a:extLst>
              </p14:cNvPr>
              <p14:cNvContentPartPr/>
              <p14:nvPr/>
            </p14:nvContentPartPr>
            <p14:xfrm>
              <a:off x="8064480" y="2142520"/>
              <a:ext cx="319320" cy="10368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D7E4C60E-AACF-4839-B44B-FFDD94CD49DF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8055840" y="2133520"/>
                <a:ext cx="336960" cy="12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8B5FD27A-558A-4E98-8E2F-49E79C52B0C1}"/>
                  </a:ext>
                </a:extLst>
              </p14:cNvPr>
              <p14:cNvContentPartPr/>
              <p14:nvPr/>
            </p14:nvContentPartPr>
            <p14:xfrm>
              <a:off x="452640" y="3147280"/>
              <a:ext cx="893520" cy="3438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8B5FD27A-558A-4E98-8E2F-49E79C52B0C1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43640" y="3138631"/>
                <a:ext cx="911160" cy="36145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9487FEF2-F9BA-45D6-8BEE-62E793CC218C}"/>
                  </a:ext>
                </a:extLst>
              </p14:cNvPr>
              <p14:cNvContentPartPr/>
              <p14:nvPr/>
            </p14:nvContentPartPr>
            <p14:xfrm>
              <a:off x="1634880" y="3072040"/>
              <a:ext cx="852840" cy="4896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9487FEF2-F9BA-45D6-8BEE-62E793CC218C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1625880" y="3063394"/>
                <a:ext cx="870480" cy="50725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918D2847-4345-4A97-952C-7E15992B27FE}"/>
                  </a:ext>
                </a:extLst>
              </p14:cNvPr>
              <p14:cNvContentPartPr/>
              <p14:nvPr/>
            </p14:nvContentPartPr>
            <p14:xfrm>
              <a:off x="2977320" y="3068800"/>
              <a:ext cx="160920" cy="4215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918D2847-4345-4A97-952C-7E15992B27FE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2968320" y="3060160"/>
                <a:ext cx="178560" cy="43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E4AA1E5D-8299-43F6-8D3C-00EDEBC1424C}"/>
                  </a:ext>
                </a:extLst>
              </p14:cNvPr>
              <p14:cNvContentPartPr/>
              <p14:nvPr/>
            </p14:nvContentPartPr>
            <p14:xfrm>
              <a:off x="3377280" y="3071680"/>
              <a:ext cx="1723320" cy="4719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E4AA1E5D-8299-43F6-8D3C-00EDEBC1424C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368280" y="3062680"/>
                <a:ext cx="1740960" cy="4896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953598137"/>
      </p:ext>
    </p:extLst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834E401B-FE62-473B-8559-56AD24D135B6}"/>
                  </a:ext>
                </a:extLst>
              </p14:cNvPr>
              <p14:cNvContentPartPr/>
              <p14:nvPr/>
            </p14:nvContentPartPr>
            <p14:xfrm>
              <a:off x="5702880" y="204640"/>
              <a:ext cx="1114200" cy="5425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834E401B-FE62-473B-8559-56AD24D135B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5693880" y="196000"/>
                <a:ext cx="1131840" cy="56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147FE21B-2C5E-4D1D-A77D-E723F783D6F4}"/>
                  </a:ext>
                </a:extLst>
              </p14:cNvPr>
              <p14:cNvContentPartPr/>
              <p14:nvPr/>
            </p14:nvContentPartPr>
            <p14:xfrm>
              <a:off x="7152240" y="277360"/>
              <a:ext cx="282240" cy="2826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147FE21B-2C5E-4D1D-A77D-E723F783D6F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7143240" y="268720"/>
                <a:ext cx="299880" cy="30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FE4FC546-B834-4E61-BE42-3C004B51CBBC}"/>
                  </a:ext>
                </a:extLst>
              </p14:cNvPr>
              <p14:cNvContentPartPr/>
              <p14:nvPr/>
            </p14:nvContentPartPr>
            <p14:xfrm>
              <a:off x="8253480" y="309400"/>
              <a:ext cx="608760" cy="2934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FE4FC546-B834-4E61-BE42-3C004B51CBB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8244480" y="300400"/>
                <a:ext cx="626400" cy="31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B557A671-E94A-402C-8352-AC8EDBB77271}"/>
                  </a:ext>
                </a:extLst>
              </p14:cNvPr>
              <p14:cNvContentPartPr/>
              <p14:nvPr/>
            </p14:nvContentPartPr>
            <p14:xfrm>
              <a:off x="7597200" y="410200"/>
              <a:ext cx="435240" cy="1742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B557A671-E94A-402C-8352-AC8EDBB77271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588560" y="401219"/>
                <a:ext cx="452880" cy="1918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013062B1-2EE7-4FCC-93D9-47D499A3DB00}"/>
                  </a:ext>
                </a:extLst>
              </p14:cNvPr>
              <p14:cNvContentPartPr/>
              <p14:nvPr/>
            </p14:nvContentPartPr>
            <p14:xfrm>
              <a:off x="3732600" y="183040"/>
              <a:ext cx="1677600" cy="98712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013062B1-2EE7-4FCC-93D9-47D499A3DB00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723600" y="174043"/>
                <a:ext cx="1695240" cy="100475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ABF5F1E0-BC02-491B-967F-B530466C2ECA}"/>
                  </a:ext>
                </a:extLst>
              </p14:cNvPr>
              <p14:cNvContentPartPr/>
              <p14:nvPr/>
            </p14:nvContentPartPr>
            <p14:xfrm>
              <a:off x="438600" y="156760"/>
              <a:ext cx="2996640" cy="288180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ABF5F1E0-BC02-491B-967F-B530466C2ECA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29600" y="148120"/>
                <a:ext cx="3014280" cy="289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ED0D9682-9C22-4385-B4CA-4FB066769988}"/>
                  </a:ext>
                </a:extLst>
              </p14:cNvPr>
              <p14:cNvContentPartPr/>
              <p14:nvPr/>
            </p14:nvContentPartPr>
            <p14:xfrm>
              <a:off x="842160" y="1297960"/>
              <a:ext cx="824040" cy="16520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ED0D9682-9C22-4385-B4CA-4FB066769988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833160" y="1289320"/>
                <a:ext cx="841680" cy="166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604D0F99-EAC4-48AA-82C6-D50AC2DBB699}"/>
                  </a:ext>
                </a:extLst>
              </p14:cNvPr>
              <p14:cNvContentPartPr/>
              <p14:nvPr/>
            </p14:nvContentPartPr>
            <p14:xfrm>
              <a:off x="1630920" y="1142800"/>
              <a:ext cx="557640" cy="10425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604D0F99-EAC4-48AA-82C6-D50AC2DBB699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621920" y="1134157"/>
                <a:ext cx="575280" cy="10602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58A68941-446B-42F4-8087-21E132C301C5}"/>
                  </a:ext>
                </a:extLst>
              </p14:cNvPr>
              <p14:cNvContentPartPr/>
              <p14:nvPr/>
            </p14:nvContentPartPr>
            <p14:xfrm>
              <a:off x="5057760" y="1004200"/>
              <a:ext cx="52200" cy="464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58A68941-446B-42F4-8087-21E132C301C5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048760" y="995560"/>
                <a:ext cx="69840" cy="6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233FDAD1-A0CD-4969-90A4-1AAA5F76702D}"/>
                  </a:ext>
                </a:extLst>
              </p14:cNvPr>
              <p14:cNvContentPartPr/>
              <p14:nvPr/>
            </p14:nvContentPartPr>
            <p14:xfrm>
              <a:off x="7038480" y="910960"/>
              <a:ext cx="68040" cy="1357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233FDAD1-A0CD-4969-90A4-1AAA5F76702D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029840" y="902320"/>
                <a:ext cx="85680" cy="15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D82B3B4B-46F2-40DD-A066-C62D70B83D8F}"/>
                  </a:ext>
                </a:extLst>
              </p14:cNvPr>
              <p14:cNvContentPartPr/>
              <p14:nvPr/>
            </p14:nvContentPartPr>
            <p14:xfrm>
              <a:off x="7397040" y="785320"/>
              <a:ext cx="1131840" cy="4590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D82B3B4B-46F2-40DD-A066-C62D70B83D8F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388397" y="776320"/>
                <a:ext cx="1149486" cy="47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CD30135E-7789-4435-9878-BF68C5D04FBF}"/>
                  </a:ext>
                </a:extLst>
              </p14:cNvPr>
              <p14:cNvContentPartPr/>
              <p14:nvPr/>
            </p14:nvContentPartPr>
            <p14:xfrm>
              <a:off x="6371400" y="772000"/>
              <a:ext cx="552960" cy="3247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CD30135E-7789-4435-9878-BF68C5D04FBF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362400" y="763000"/>
                <a:ext cx="570600" cy="34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1B65BE5E-6082-4779-8BC6-65363BBEB723}"/>
                  </a:ext>
                </a:extLst>
              </p14:cNvPr>
              <p14:cNvContentPartPr/>
              <p14:nvPr/>
            </p14:nvContentPartPr>
            <p14:xfrm>
              <a:off x="5796840" y="960640"/>
              <a:ext cx="291960" cy="1663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1B65BE5E-6082-4779-8BC6-65363BBEB723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788189" y="952000"/>
                <a:ext cx="309622" cy="18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557A6E0F-1359-429D-A40A-F2804ABD6767}"/>
                  </a:ext>
                </a:extLst>
              </p14:cNvPr>
              <p14:cNvContentPartPr/>
              <p14:nvPr/>
            </p14:nvContentPartPr>
            <p14:xfrm>
              <a:off x="5448000" y="708280"/>
              <a:ext cx="250200" cy="4719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557A6E0F-1359-429D-A40A-F2804ABD6767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439360" y="699640"/>
                <a:ext cx="267840" cy="48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33534F90-3E01-41B4-AE54-2C85B10E7E21}"/>
                  </a:ext>
                </a:extLst>
              </p14:cNvPr>
              <p14:cNvContentPartPr/>
              <p14:nvPr/>
            </p14:nvContentPartPr>
            <p14:xfrm>
              <a:off x="2289360" y="2213800"/>
              <a:ext cx="203040" cy="1756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33534F90-3E01-41B4-AE54-2C85B10E7E21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280360" y="2205160"/>
                <a:ext cx="220680" cy="19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79809C0E-F808-4497-A5DF-18C48045D46D}"/>
                  </a:ext>
                </a:extLst>
              </p14:cNvPr>
              <p14:cNvContentPartPr/>
              <p14:nvPr/>
            </p14:nvContentPartPr>
            <p14:xfrm>
              <a:off x="4203480" y="1569760"/>
              <a:ext cx="209880" cy="82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79809C0E-F808-4497-A5DF-18C48045D46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194480" y="1561120"/>
                <a:ext cx="227520" cy="2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D611A74A-8DBD-4264-87EF-608A008071B6}"/>
                  </a:ext>
                </a:extLst>
              </p14:cNvPr>
              <p14:cNvContentPartPr/>
              <p14:nvPr/>
            </p14:nvContentPartPr>
            <p14:xfrm>
              <a:off x="4225080" y="1647880"/>
              <a:ext cx="256320" cy="190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D611A74A-8DBD-4264-87EF-608A008071B6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216440" y="1639240"/>
                <a:ext cx="273960" cy="3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5325CD8C-1B5E-45D3-BDF8-5761AEC8D008}"/>
                  </a:ext>
                </a:extLst>
              </p14:cNvPr>
              <p14:cNvContentPartPr/>
              <p14:nvPr/>
            </p14:nvContentPartPr>
            <p14:xfrm>
              <a:off x="4650960" y="1429360"/>
              <a:ext cx="230400" cy="31320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5325CD8C-1B5E-45D3-BDF8-5761AEC8D008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641960" y="1420360"/>
                <a:ext cx="248040" cy="33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3DDF8A01-B1F1-41DE-B73D-A49A6AEC6F7D}"/>
                  </a:ext>
                </a:extLst>
              </p14:cNvPr>
              <p14:cNvContentPartPr/>
              <p14:nvPr/>
            </p14:nvContentPartPr>
            <p14:xfrm>
              <a:off x="4993320" y="1319200"/>
              <a:ext cx="303480" cy="4989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3DDF8A01-B1F1-41DE-B73D-A49A6AEC6F7D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984670" y="1310554"/>
                <a:ext cx="321141" cy="51661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95453996-8A87-40EA-9FF6-7B8F77151014}"/>
                  </a:ext>
                </a:extLst>
              </p14:cNvPr>
              <p14:cNvContentPartPr/>
              <p14:nvPr/>
            </p14:nvContentPartPr>
            <p14:xfrm>
              <a:off x="4729080" y="1885120"/>
              <a:ext cx="15480" cy="691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95453996-8A87-40EA-9FF6-7B8F77151014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720080" y="1876480"/>
                <a:ext cx="33120" cy="8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CFAD1F1E-AC12-4B48-A9C0-B420357587E7}"/>
                  </a:ext>
                </a:extLst>
              </p14:cNvPr>
              <p14:cNvContentPartPr/>
              <p14:nvPr/>
            </p14:nvContentPartPr>
            <p14:xfrm>
              <a:off x="4741320" y="1799080"/>
              <a:ext cx="20520" cy="255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CFAD1F1E-AC12-4B48-A9C0-B420357587E7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732320" y="1790440"/>
                <a:ext cx="38160" cy="4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6A2A3A98-60E4-4070-8B59-0E1C5F4E0E85}"/>
                  </a:ext>
                </a:extLst>
              </p14:cNvPr>
              <p14:cNvContentPartPr/>
              <p14:nvPr/>
            </p14:nvContentPartPr>
            <p14:xfrm>
              <a:off x="5373120" y="1377520"/>
              <a:ext cx="1011960" cy="4683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6A2A3A98-60E4-4070-8B59-0E1C5F4E0E85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364120" y="1368880"/>
                <a:ext cx="1029600" cy="48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888D0A71-3E66-4FF9-9680-96464F5EAD5C}"/>
                  </a:ext>
                </a:extLst>
              </p14:cNvPr>
              <p14:cNvContentPartPr/>
              <p14:nvPr/>
            </p14:nvContentPartPr>
            <p14:xfrm>
              <a:off x="3536760" y="1295440"/>
              <a:ext cx="543600" cy="55260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888D0A71-3E66-4FF9-9680-96464F5EAD5C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528126" y="1286800"/>
                <a:ext cx="561228" cy="57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F391FD83-3EFE-4581-B4D3-05CBEE1A1683}"/>
                  </a:ext>
                </a:extLst>
              </p14:cNvPr>
              <p14:cNvContentPartPr/>
              <p14:nvPr/>
            </p14:nvContentPartPr>
            <p14:xfrm>
              <a:off x="3510840" y="1549960"/>
              <a:ext cx="3548520" cy="12884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F391FD83-3EFE-4581-B4D3-05CBEE1A1683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502200" y="1540957"/>
                <a:ext cx="3566160" cy="130608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A107326A-50D5-4325-B7F5-61A87000667A}"/>
                  </a:ext>
                </a:extLst>
              </p14:cNvPr>
              <p14:cNvContentPartPr/>
              <p14:nvPr/>
            </p14:nvContentPartPr>
            <p14:xfrm>
              <a:off x="7182480" y="2130640"/>
              <a:ext cx="286560" cy="38052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A107326A-50D5-4325-B7F5-61A87000667A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173480" y="2121649"/>
                <a:ext cx="304200" cy="3981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7ECA599D-1F73-471C-867B-366BFDC765FC}"/>
                  </a:ext>
                </a:extLst>
              </p14:cNvPr>
              <p14:cNvContentPartPr/>
              <p14:nvPr/>
            </p14:nvContentPartPr>
            <p14:xfrm>
              <a:off x="7555440" y="2316040"/>
              <a:ext cx="412200" cy="21384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7ECA599D-1F73-471C-867B-366BFDC765FC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546792" y="2307400"/>
                <a:ext cx="429855" cy="23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969D08A0-6F7A-404E-A08E-316A0B4FE60D}"/>
                  </a:ext>
                </a:extLst>
              </p14:cNvPr>
              <p14:cNvContentPartPr/>
              <p14:nvPr/>
            </p14:nvContentPartPr>
            <p14:xfrm>
              <a:off x="8068800" y="2324320"/>
              <a:ext cx="252000" cy="20412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969D08A0-6F7A-404E-A08E-316A0B4FE60D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8059800" y="2315680"/>
                <a:ext cx="269640" cy="22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D7E4C60E-AACF-4839-B44B-FFDD94CD49DF}"/>
                  </a:ext>
                </a:extLst>
              </p14:cNvPr>
              <p14:cNvContentPartPr/>
              <p14:nvPr/>
            </p14:nvContentPartPr>
            <p14:xfrm>
              <a:off x="8064480" y="2142520"/>
              <a:ext cx="319320" cy="10368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D7E4C60E-AACF-4839-B44B-FFDD94CD49DF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8055840" y="2133520"/>
                <a:ext cx="336960" cy="12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8B5FD27A-558A-4E98-8E2F-49E79C52B0C1}"/>
                  </a:ext>
                </a:extLst>
              </p14:cNvPr>
              <p14:cNvContentPartPr/>
              <p14:nvPr/>
            </p14:nvContentPartPr>
            <p14:xfrm>
              <a:off x="452640" y="3147280"/>
              <a:ext cx="893520" cy="3438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8B5FD27A-558A-4E98-8E2F-49E79C52B0C1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43640" y="3138631"/>
                <a:ext cx="911160" cy="36145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9487FEF2-F9BA-45D6-8BEE-62E793CC218C}"/>
                  </a:ext>
                </a:extLst>
              </p14:cNvPr>
              <p14:cNvContentPartPr/>
              <p14:nvPr/>
            </p14:nvContentPartPr>
            <p14:xfrm>
              <a:off x="1634880" y="3072040"/>
              <a:ext cx="852840" cy="4896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9487FEF2-F9BA-45D6-8BEE-62E793CC218C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1625880" y="3063394"/>
                <a:ext cx="870480" cy="50725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918D2847-4345-4A97-952C-7E15992B27FE}"/>
                  </a:ext>
                </a:extLst>
              </p14:cNvPr>
              <p14:cNvContentPartPr/>
              <p14:nvPr/>
            </p14:nvContentPartPr>
            <p14:xfrm>
              <a:off x="2977320" y="3068800"/>
              <a:ext cx="160920" cy="4215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918D2847-4345-4A97-952C-7E15992B27FE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2968320" y="3060160"/>
                <a:ext cx="178560" cy="43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E4AA1E5D-8299-43F6-8D3C-00EDEBC1424C}"/>
                  </a:ext>
                </a:extLst>
              </p14:cNvPr>
              <p14:cNvContentPartPr/>
              <p14:nvPr/>
            </p14:nvContentPartPr>
            <p14:xfrm>
              <a:off x="3377280" y="3071680"/>
              <a:ext cx="1723320" cy="4719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E4AA1E5D-8299-43F6-8D3C-00EDEBC1424C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368280" y="3062680"/>
                <a:ext cx="1740960" cy="48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CCFE43F6-74AA-43B8-BC35-2081B9D31E5C}"/>
                  </a:ext>
                </a:extLst>
              </p14:cNvPr>
              <p14:cNvContentPartPr/>
              <p14:nvPr/>
            </p14:nvContentPartPr>
            <p14:xfrm>
              <a:off x="5381040" y="3107680"/>
              <a:ext cx="568080" cy="2545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CCFE43F6-74AA-43B8-BC35-2081B9D31E5C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5372395" y="3098680"/>
                <a:ext cx="585731" cy="27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9DD1A231-4120-4ED8-A28C-2AE626198C9F}"/>
                  </a:ext>
                </a:extLst>
              </p14:cNvPr>
              <p14:cNvContentPartPr/>
              <p14:nvPr/>
            </p14:nvContentPartPr>
            <p14:xfrm>
              <a:off x="6810600" y="3172480"/>
              <a:ext cx="134280" cy="43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9DD1A231-4120-4ED8-A28C-2AE626198C9F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6801960" y="3163480"/>
                <a:ext cx="151920" cy="2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89534D17-108D-44F0-B0FB-7687E8BB0414}"/>
                  </a:ext>
                </a:extLst>
              </p14:cNvPr>
              <p14:cNvContentPartPr/>
              <p14:nvPr/>
            </p14:nvContentPartPr>
            <p14:xfrm>
              <a:off x="6824640" y="3243760"/>
              <a:ext cx="119160" cy="97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89534D17-108D-44F0-B0FB-7687E8BB0414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815640" y="3235120"/>
                <a:ext cx="13680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2068A355-ECBB-4C9A-84F4-772DF31B97F9}"/>
                  </a:ext>
                </a:extLst>
              </p14:cNvPr>
              <p14:cNvContentPartPr/>
              <p14:nvPr/>
            </p14:nvContentPartPr>
            <p14:xfrm>
              <a:off x="6296520" y="2899240"/>
              <a:ext cx="415800" cy="5346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2068A355-ECBB-4C9A-84F4-772DF31B97F9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287520" y="2890600"/>
                <a:ext cx="433440" cy="55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F2FFAE1E-5611-4BA9-9198-DCE638B7EFE9}"/>
                  </a:ext>
                </a:extLst>
              </p14:cNvPr>
              <p14:cNvContentPartPr/>
              <p14:nvPr/>
            </p14:nvContentPartPr>
            <p14:xfrm>
              <a:off x="7099680" y="3530320"/>
              <a:ext cx="13680" cy="612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F2FFAE1E-5611-4BA9-9198-DCE638B7EFE9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7090680" y="3521320"/>
                <a:ext cx="31320" cy="7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A5608337-89D8-4486-B972-6053DA207653}"/>
                  </a:ext>
                </a:extLst>
              </p14:cNvPr>
              <p14:cNvContentPartPr/>
              <p14:nvPr/>
            </p14:nvContentPartPr>
            <p14:xfrm>
              <a:off x="7088520" y="2962960"/>
              <a:ext cx="468720" cy="47448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A5608337-89D8-4486-B972-6053DA207653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7079520" y="2953960"/>
                <a:ext cx="486360" cy="49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F33BB328-668A-4DC6-A46B-AD74708E0565}"/>
                  </a:ext>
                </a:extLst>
              </p14:cNvPr>
              <p14:cNvContentPartPr/>
              <p14:nvPr/>
            </p14:nvContentPartPr>
            <p14:xfrm>
              <a:off x="7646880" y="2978800"/>
              <a:ext cx="791640" cy="4525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F33BB328-668A-4DC6-A46B-AD74708E0565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7637880" y="2969800"/>
                <a:ext cx="809280" cy="4701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52845127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41" name="Ink 140">
                <a:extLst>
                  <a:ext uri="{FF2B5EF4-FFF2-40B4-BE49-F238E27FC236}">
                    <a16:creationId xmlns:a16="http://schemas.microsoft.com/office/drawing/2014/main" id="{845CF32C-2403-4B09-B3E8-DA7E74E4A152}"/>
                  </a:ext>
                </a:extLst>
              </p14:cNvPr>
              <p14:cNvContentPartPr/>
              <p14:nvPr/>
            </p14:nvContentPartPr>
            <p14:xfrm>
              <a:off x="321240" y="170080"/>
              <a:ext cx="8482680" cy="1565640"/>
            </p14:xfrm>
          </p:contentPart>
        </mc:Choice>
        <mc:Fallback xmlns="">
          <p:pic>
            <p:nvPicPr>
              <p:cNvPr id="141" name="Ink 140">
                <a:extLst>
                  <a:ext uri="{FF2B5EF4-FFF2-40B4-BE49-F238E27FC236}">
                    <a16:creationId xmlns:a16="http://schemas.microsoft.com/office/drawing/2014/main" id="{845CF32C-2403-4B09-B3E8-DA7E74E4A152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12600" y="161440"/>
                <a:ext cx="8500320" cy="158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53" name="Ink 152">
                <a:extLst>
                  <a:ext uri="{FF2B5EF4-FFF2-40B4-BE49-F238E27FC236}">
                    <a16:creationId xmlns:a16="http://schemas.microsoft.com/office/drawing/2014/main" id="{352B5940-FDF9-4D93-BB7A-BB613D0FAE4A}"/>
                  </a:ext>
                </a:extLst>
              </p14:cNvPr>
              <p14:cNvContentPartPr/>
              <p14:nvPr/>
            </p14:nvContentPartPr>
            <p14:xfrm>
              <a:off x="321960" y="1904200"/>
              <a:ext cx="538200" cy="442800"/>
            </p14:xfrm>
          </p:contentPart>
        </mc:Choice>
        <mc:Fallback xmlns="">
          <p:pic>
            <p:nvPicPr>
              <p:cNvPr id="153" name="Ink 152">
                <a:extLst>
                  <a:ext uri="{FF2B5EF4-FFF2-40B4-BE49-F238E27FC236}">
                    <a16:creationId xmlns:a16="http://schemas.microsoft.com/office/drawing/2014/main" id="{352B5940-FDF9-4D93-BB7A-BB613D0FAE4A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13320" y="1895200"/>
                <a:ext cx="555840" cy="46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64" name="Ink 163">
                <a:extLst>
                  <a:ext uri="{FF2B5EF4-FFF2-40B4-BE49-F238E27FC236}">
                    <a16:creationId xmlns:a16="http://schemas.microsoft.com/office/drawing/2014/main" id="{6BC24A5C-86A8-4898-84CD-B9381960540E}"/>
                  </a:ext>
                </a:extLst>
              </p14:cNvPr>
              <p14:cNvContentPartPr/>
              <p14:nvPr/>
            </p14:nvContentPartPr>
            <p14:xfrm>
              <a:off x="1073280" y="1924360"/>
              <a:ext cx="1406160" cy="359280"/>
            </p14:xfrm>
          </p:contentPart>
        </mc:Choice>
        <mc:Fallback xmlns="">
          <p:pic>
            <p:nvPicPr>
              <p:cNvPr id="164" name="Ink 163">
                <a:extLst>
                  <a:ext uri="{FF2B5EF4-FFF2-40B4-BE49-F238E27FC236}">
                    <a16:creationId xmlns:a16="http://schemas.microsoft.com/office/drawing/2014/main" id="{6BC24A5C-86A8-4898-84CD-B9381960540E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064640" y="1915711"/>
                <a:ext cx="1423800" cy="37693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66" name="Ink 165">
                <a:extLst>
                  <a:ext uri="{FF2B5EF4-FFF2-40B4-BE49-F238E27FC236}">
                    <a16:creationId xmlns:a16="http://schemas.microsoft.com/office/drawing/2014/main" id="{44F87381-6AAA-47BB-96AF-FF86EDDF4D7F}"/>
                  </a:ext>
                </a:extLst>
              </p14:cNvPr>
              <p14:cNvContentPartPr/>
              <p14:nvPr/>
            </p14:nvContentPartPr>
            <p14:xfrm>
              <a:off x="2650080" y="1826800"/>
              <a:ext cx="1307160" cy="503640"/>
            </p14:xfrm>
          </p:contentPart>
        </mc:Choice>
        <mc:Fallback xmlns="">
          <p:pic>
            <p:nvPicPr>
              <p:cNvPr id="166" name="Ink 165">
                <a:extLst>
                  <a:ext uri="{FF2B5EF4-FFF2-40B4-BE49-F238E27FC236}">
                    <a16:creationId xmlns:a16="http://schemas.microsoft.com/office/drawing/2014/main" id="{44F87381-6AAA-47BB-96AF-FF86EDDF4D7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641080" y="1818160"/>
                <a:ext cx="1324800" cy="5212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627093845"/>
      </p:ext>
    </p:extLst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834E401B-FE62-473B-8559-56AD24D135B6}"/>
                  </a:ext>
                </a:extLst>
              </p14:cNvPr>
              <p14:cNvContentPartPr/>
              <p14:nvPr/>
            </p14:nvContentPartPr>
            <p14:xfrm>
              <a:off x="5702880" y="204640"/>
              <a:ext cx="1114200" cy="5425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834E401B-FE62-473B-8559-56AD24D135B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5693880" y="196000"/>
                <a:ext cx="1131840" cy="56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147FE21B-2C5E-4D1D-A77D-E723F783D6F4}"/>
                  </a:ext>
                </a:extLst>
              </p14:cNvPr>
              <p14:cNvContentPartPr/>
              <p14:nvPr/>
            </p14:nvContentPartPr>
            <p14:xfrm>
              <a:off x="7152240" y="277360"/>
              <a:ext cx="282240" cy="2826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147FE21B-2C5E-4D1D-A77D-E723F783D6F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7143240" y="268720"/>
                <a:ext cx="299880" cy="30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FE4FC546-B834-4E61-BE42-3C004B51CBBC}"/>
                  </a:ext>
                </a:extLst>
              </p14:cNvPr>
              <p14:cNvContentPartPr/>
              <p14:nvPr/>
            </p14:nvContentPartPr>
            <p14:xfrm>
              <a:off x="8253480" y="309400"/>
              <a:ext cx="608760" cy="2934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FE4FC546-B834-4E61-BE42-3C004B51CBB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8244480" y="300400"/>
                <a:ext cx="626400" cy="31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B557A671-E94A-402C-8352-AC8EDBB77271}"/>
                  </a:ext>
                </a:extLst>
              </p14:cNvPr>
              <p14:cNvContentPartPr/>
              <p14:nvPr/>
            </p14:nvContentPartPr>
            <p14:xfrm>
              <a:off x="7597200" y="410200"/>
              <a:ext cx="435240" cy="1742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B557A671-E94A-402C-8352-AC8EDBB77271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588560" y="401219"/>
                <a:ext cx="452880" cy="1918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013062B1-2EE7-4FCC-93D9-47D499A3DB00}"/>
                  </a:ext>
                </a:extLst>
              </p14:cNvPr>
              <p14:cNvContentPartPr/>
              <p14:nvPr/>
            </p14:nvContentPartPr>
            <p14:xfrm>
              <a:off x="3732600" y="183040"/>
              <a:ext cx="1677600" cy="98712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013062B1-2EE7-4FCC-93D9-47D499A3DB00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723600" y="174043"/>
                <a:ext cx="1695240" cy="100475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ABF5F1E0-BC02-491B-967F-B530466C2ECA}"/>
                  </a:ext>
                </a:extLst>
              </p14:cNvPr>
              <p14:cNvContentPartPr/>
              <p14:nvPr/>
            </p14:nvContentPartPr>
            <p14:xfrm>
              <a:off x="438600" y="156760"/>
              <a:ext cx="2996640" cy="288180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ABF5F1E0-BC02-491B-967F-B530466C2ECA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29600" y="148120"/>
                <a:ext cx="3014280" cy="289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ED0D9682-9C22-4385-B4CA-4FB066769988}"/>
                  </a:ext>
                </a:extLst>
              </p14:cNvPr>
              <p14:cNvContentPartPr/>
              <p14:nvPr/>
            </p14:nvContentPartPr>
            <p14:xfrm>
              <a:off x="842160" y="1297960"/>
              <a:ext cx="824040" cy="16520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ED0D9682-9C22-4385-B4CA-4FB066769988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833160" y="1289320"/>
                <a:ext cx="841680" cy="166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604D0F99-EAC4-48AA-82C6-D50AC2DBB699}"/>
                  </a:ext>
                </a:extLst>
              </p14:cNvPr>
              <p14:cNvContentPartPr/>
              <p14:nvPr/>
            </p14:nvContentPartPr>
            <p14:xfrm>
              <a:off x="1630920" y="1142800"/>
              <a:ext cx="557640" cy="10425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604D0F99-EAC4-48AA-82C6-D50AC2DBB699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621920" y="1134157"/>
                <a:ext cx="575280" cy="10602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58A68941-446B-42F4-8087-21E132C301C5}"/>
                  </a:ext>
                </a:extLst>
              </p14:cNvPr>
              <p14:cNvContentPartPr/>
              <p14:nvPr/>
            </p14:nvContentPartPr>
            <p14:xfrm>
              <a:off x="5057760" y="1004200"/>
              <a:ext cx="52200" cy="464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58A68941-446B-42F4-8087-21E132C301C5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048760" y="995560"/>
                <a:ext cx="69840" cy="6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233FDAD1-A0CD-4969-90A4-1AAA5F76702D}"/>
                  </a:ext>
                </a:extLst>
              </p14:cNvPr>
              <p14:cNvContentPartPr/>
              <p14:nvPr/>
            </p14:nvContentPartPr>
            <p14:xfrm>
              <a:off x="7038480" y="910960"/>
              <a:ext cx="68040" cy="1357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233FDAD1-A0CD-4969-90A4-1AAA5F76702D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029840" y="902320"/>
                <a:ext cx="85680" cy="15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D82B3B4B-46F2-40DD-A066-C62D70B83D8F}"/>
                  </a:ext>
                </a:extLst>
              </p14:cNvPr>
              <p14:cNvContentPartPr/>
              <p14:nvPr/>
            </p14:nvContentPartPr>
            <p14:xfrm>
              <a:off x="7397040" y="785320"/>
              <a:ext cx="1131840" cy="4590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D82B3B4B-46F2-40DD-A066-C62D70B83D8F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388397" y="776320"/>
                <a:ext cx="1149486" cy="47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CD30135E-7789-4435-9878-BF68C5D04FBF}"/>
                  </a:ext>
                </a:extLst>
              </p14:cNvPr>
              <p14:cNvContentPartPr/>
              <p14:nvPr/>
            </p14:nvContentPartPr>
            <p14:xfrm>
              <a:off x="6371400" y="772000"/>
              <a:ext cx="552960" cy="3247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CD30135E-7789-4435-9878-BF68C5D04FBF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362400" y="763000"/>
                <a:ext cx="570600" cy="34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1B65BE5E-6082-4779-8BC6-65363BBEB723}"/>
                  </a:ext>
                </a:extLst>
              </p14:cNvPr>
              <p14:cNvContentPartPr/>
              <p14:nvPr/>
            </p14:nvContentPartPr>
            <p14:xfrm>
              <a:off x="5796840" y="960640"/>
              <a:ext cx="291960" cy="1663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1B65BE5E-6082-4779-8BC6-65363BBEB723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788189" y="952000"/>
                <a:ext cx="309622" cy="18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557A6E0F-1359-429D-A40A-F2804ABD6767}"/>
                  </a:ext>
                </a:extLst>
              </p14:cNvPr>
              <p14:cNvContentPartPr/>
              <p14:nvPr/>
            </p14:nvContentPartPr>
            <p14:xfrm>
              <a:off x="5448000" y="708280"/>
              <a:ext cx="250200" cy="4719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557A6E0F-1359-429D-A40A-F2804ABD6767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439360" y="699640"/>
                <a:ext cx="267840" cy="48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33534F90-3E01-41B4-AE54-2C85B10E7E21}"/>
                  </a:ext>
                </a:extLst>
              </p14:cNvPr>
              <p14:cNvContentPartPr/>
              <p14:nvPr/>
            </p14:nvContentPartPr>
            <p14:xfrm>
              <a:off x="2289360" y="2213800"/>
              <a:ext cx="203040" cy="1756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33534F90-3E01-41B4-AE54-2C85B10E7E21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280360" y="2205160"/>
                <a:ext cx="220680" cy="19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79809C0E-F808-4497-A5DF-18C48045D46D}"/>
                  </a:ext>
                </a:extLst>
              </p14:cNvPr>
              <p14:cNvContentPartPr/>
              <p14:nvPr/>
            </p14:nvContentPartPr>
            <p14:xfrm>
              <a:off x="4203480" y="1569760"/>
              <a:ext cx="209880" cy="82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79809C0E-F808-4497-A5DF-18C48045D46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194480" y="1561120"/>
                <a:ext cx="227520" cy="2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D611A74A-8DBD-4264-87EF-608A008071B6}"/>
                  </a:ext>
                </a:extLst>
              </p14:cNvPr>
              <p14:cNvContentPartPr/>
              <p14:nvPr/>
            </p14:nvContentPartPr>
            <p14:xfrm>
              <a:off x="4225080" y="1647880"/>
              <a:ext cx="256320" cy="190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D611A74A-8DBD-4264-87EF-608A008071B6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216440" y="1639240"/>
                <a:ext cx="273960" cy="3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5325CD8C-1B5E-45D3-BDF8-5761AEC8D008}"/>
                  </a:ext>
                </a:extLst>
              </p14:cNvPr>
              <p14:cNvContentPartPr/>
              <p14:nvPr/>
            </p14:nvContentPartPr>
            <p14:xfrm>
              <a:off x="4650960" y="1429360"/>
              <a:ext cx="230400" cy="31320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5325CD8C-1B5E-45D3-BDF8-5761AEC8D008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641960" y="1420360"/>
                <a:ext cx="248040" cy="33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3DDF8A01-B1F1-41DE-B73D-A49A6AEC6F7D}"/>
                  </a:ext>
                </a:extLst>
              </p14:cNvPr>
              <p14:cNvContentPartPr/>
              <p14:nvPr/>
            </p14:nvContentPartPr>
            <p14:xfrm>
              <a:off x="4993320" y="1319200"/>
              <a:ext cx="303480" cy="4989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3DDF8A01-B1F1-41DE-B73D-A49A6AEC6F7D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984670" y="1310554"/>
                <a:ext cx="321141" cy="51661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95453996-8A87-40EA-9FF6-7B8F77151014}"/>
                  </a:ext>
                </a:extLst>
              </p14:cNvPr>
              <p14:cNvContentPartPr/>
              <p14:nvPr/>
            </p14:nvContentPartPr>
            <p14:xfrm>
              <a:off x="4729080" y="1885120"/>
              <a:ext cx="15480" cy="691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95453996-8A87-40EA-9FF6-7B8F77151014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720080" y="1876480"/>
                <a:ext cx="33120" cy="8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CFAD1F1E-AC12-4B48-A9C0-B420357587E7}"/>
                  </a:ext>
                </a:extLst>
              </p14:cNvPr>
              <p14:cNvContentPartPr/>
              <p14:nvPr/>
            </p14:nvContentPartPr>
            <p14:xfrm>
              <a:off x="4741320" y="1799080"/>
              <a:ext cx="20520" cy="255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CFAD1F1E-AC12-4B48-A9C0-B420357587E7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732320" y="1790440"/>
                <a:ext cx="38160" cy="4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6A2A3A98-60E4-4070-8B59-0E1C5F4E0E85}"/>
                  </a:ext>
                </a:extLst>
              </p14:cNvPr>
              <p14:cNvContentPartPr/>
              <p14:nvPr/>
            </p14:nvContentPartPr>
            <p14:xfrm>
              <a:off x="5373120" y="1377520"/>
              <a:ext cx="1011960" cy="4683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6A2A3A98-60E4-4070-8B59-0E1C5F4E0E85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364120" y="1368880"/>
                <a:ext cx="1029600" cy="48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888D0A71-3E66-4FF9-9680-96464F5EAD5C}"/>
                  </a:ext>
                </a:extLst>
              </p14:cNvPr>
              <p14:cNvContentPartPr/>
              <p14:nvPr/>
            </p14:nvContentPartPr>
            <p14:xfrm>
              <a:off x="3536760" y="1295440"/>
              <a:ext cx="543600" cy="55260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888D0A71-3E66-4FF9-9680-96464F5EAD5C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528126" y="1286800"/>
                <a:ext cx="561228" cy="57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F391FD83-3EFE-4581-B4D3-05CBEE1A1683}"/>
                  </a:ext>
                </a:extLst>
              </p14:cNvPr>
              <p14:cNvContentPartPr/>
              <p14:nvPr/>
            </p14:nvContentPartPr>
            <p14:xfrm>
              <a:off x="3510840" y="1549960"/>
              <a:ext cx="3548520" cy="12884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F391FD83-3EFE-4581-B4D3-05CBEE1A1683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502200" y="1540957"/>
                <a:ext cx="3566160" cy="130608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A107326A-50D5-4325-B7F5-61A87000667A}"/>
                  </a:ext>
                </a:extLst>
              </p14:cNvPr>
              <p14:cNvContentPartPr/>
              <p14:nvPr/>
            </p14:nvContentPartPr>
            <p14:xfrm>
              <a:off x="7182480" y="2130640"/>
              <a:ext cx="286560" cy="38052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A107326A-50D5-4325-B7F5-61A87000667A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173480" y="2121649"/>
                <a:ext cx="304200" cy="3981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7ECA599D-1F73-471C-867B-366BFDC765FC}"/>
                  </a:ext>
                </a:extLst>
              </p14:cNvPr>
              <p14:cNvContentPartPr/>
              <p14:nvPr/>
            </p14:nvContentPartPr>
            <p14:xfrm>
              <a:off x="7555440" y="2316040"/>
              <a:ext cx="412200" cy="21384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7ECA599D-1F73-471C-867B-366BFDC765FC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546792" y="2307400"/>
                <a:ext cx="429855" cy="23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969D08A0-6F7A-404E-A08E-316A0B4FE60D}"/>
                  </a:ext>
                </a:extLst>
              </p14:cNvPr>
              <p14:cNvContentPartPr/>
              <p14:nvPr/>
            </p14:nvContentPartPr>
            <p14:xfrm>
              <a:off x="8068800" y="2324320"/>
              <a:ext cx="252000" cy="20412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969D08A0-6F7A-404E-A08E-316A0B4FE60D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8059800" y="2315680"/>
                <a:ext cx="269640" cy="22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D7E4C60E-AACF-4839-B44B-FFDD94CD49DF}"/>
                  </a:ext>
                </a:extLst>
              </p14:cNvPr>
              <p14:cNvContentPartPr/>
              <p14:nvPr/>
            </p14:nvContentPartPr>
            <p14:xfrm>
              <a:off x="8064480" y="2142520"/>
              <a:ext cx="319320" cy="10368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D7E4C60E-AACF-4839-B44B-FFDD94CD49DF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8055840" y="2133520"/>
                <a:ext cx="336960" cy="12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8B5FD27A-558A-4E98-8E2F-49E79C52B0C1}"/>
                  </a:ext>
                </a:extLst>
              </p14:cNvPr>
              <p14:cNvContentPartPr/>
              <p14:nvPr/>
            </p14:nvContentPartPr>
            <p14:xfrm>
              <a:off x="452640" y="3147280"/>
              <a:ext cx="893520" cy="3438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8B5FD27A-558A-4E98-8E2F-49E79C52B0C1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43640" y="3138631"/>
                <a:ext cx="911160" cy="36145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9487FEF2-F9BA-45D6-8BEE-62E793CC218C}"/>
                  </a:ext>
                </a:extLst>
              </p14:cNvPr>
              <p14:cNvContentPartPr/>
              <p14:nvPr/>
            </p14:nvContentPartPr>
            <p14:xfrm>
              <a:off x="1634880" y="3072040"/>
              <a:ext cx="852840" cy="4896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9487FEF2-F9BA-45D6-8BEE-62E793CC218C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1625880" y="3063394"/>
                <a:ext cx="870480" cy="50725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918D2847-4345-4A97-952C-7E15992B27FE}"/>
                  </a:ext>
                </a:extLst>
              </p14:cNvPr>
              <p14:cNvContentPartPr/>
              <p14:nvPr/>
            </p14:nvContentPartPr>
            <p14:xfrm>
              <a:off x="2977320" y="3068800"/>
              <a:ext cx="160920" cy="4215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918D2847-4345-4A97-952C-7E15992B27FE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2968320" y="3060160"/>
                <a:ext cx="178560" cy="43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E4AA1E5D-8299-43F6-8D3C-00EDEBC1424C}"/>
                  </a:ext>
                </a:extLst>
              </p14:cNvPr>
              <p14:cNvContentPartPr/>
              <p14:nvPr/>
            </p14:nvContentPartPr>
            <p14:xfrm>
              <a:off x="3377280" y="3071680"/>
              <a:ext cx="1723320" cy="4719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E4AA1E5D-8299-43F6-8D3C-00EDEBC1424C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368280" y="3062680"/>
                <a:ext cx="1740960" cy="48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CCFE43F6-74AA-43B8-BC35-2081B9D31E5C}"/>
                  </a:ext>
                </a:extLst>
              </p14:cNvPr>
              <p14:cNvContentPartPr/>
              <p14:nvPr/>
            </p14:nvContentPartPr>
            <p14:xfrm>
              <a:off x="5381040" y="3107680"/>
              <a:ext cx="568080" cy="2545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CCFE43F6-74AA-43B8-BC35-2081B9D31E5C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5372395" y="3098680"/>
                <a:ext cx="585731" cy="27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9DD1A231-4120-4ED8-A28C-2AE626198C9F}"/>
                  </a:ext>
                </a:extLst>
              </p14:cNvPr>
              <p14:cNvContentPartPr/>
              <p14:nvPr/>
            </p14:nvContentPartPr>
            <p14:xfrm>
              <a:off x="6810600" y="3172480"/>
              <a:ext cx="134280" cy="43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9DD1A231-4120-4ED8-A28C-2AE626198C9F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6801960" y="3163480"/>
                <a:ext cx="151920" cy="2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89534D17-108D-44F0-B0FB-7687E8BB0414}"/>
                  </a:ext>
                </a:extLst>
              </p14:cNvPr>
              <p14:cNvContentPartPr/>
              <p14:nvPr/>
            </p14:nvContentPartPr>
            <p14:xfrm>
              <a:off x="6824640" y="3243760"/>
              <a:ext cx="119160" cy="97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89534D17-108D-44F0-B0FB-7687E8BB0414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815640" y="3235120"/>
                <a:ext cx="13680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2068A355-ECBB-4C9A-84F4-772DF31B97F9}"/>
                  </a:ext>
                </a:extLst>
              </p14:cNvPr>
              <p14:cNvContentPartPr/>
              <p14:nvPr/>
            </p14:nvContentPartPr>
            <p14:xfrm>
              <a:off x="6296520" y="2899240"/>
              <a:ext cx="415800" cy="5346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2068A355-ECBB-4C9A-84F4-772DF31B97F9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287520" y="2890600"/>
                <a:ext cx="433440" cy="55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F2FFAE1E-5611-4BA9-9198-DCE638B7EFE9}"/>
                  </a:ext>
                </a:extLst>
              </p14:cNvPr>
              <p14:cNvContentPartPr/>
              <p14:nvPr/>
            </p14:nvContentPartPr>
            <p14:xfrm>
              <a:off x="7099680" y="3530320"/>
              <a:ext cx="13680" cy="612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F2FFAE1E-5611-4BA9-9198-DCE638B7EFE9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7090680" y="3521320"/>
                <a:ext cx="31320" cy="7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A5608337-89D8-4486-B972-6053DA207653}"/>
                  </a:ext>
                </a:extLst>
              </p14:cNvPr>
              <p14:cNvContentPartPr/>
              <p14:nvPr/>
            </p14:nvContentPartPr>
            <p14:xfrm>
              <a:off x="7088520" y="2962960"/>
              <a:ext cx="468720" cy="47448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A5608337-89D8-4486-B972-6053DA207653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7079520" y="2953960"/>
                <a:ext cx="486360" cy="49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F33BB328-668A-4DC6-A46B-AD74708E0565}"/>
                  </a:ext>
                </a:extLst>
              </p14:cNvPr>
              <p14:cNvContentPartPr/>
              <p14:nvPr/>
            </p14:nvContentPartPr>
            <p14:xfrm>
              <a:off x="7646880" y="2978800"/>
              <a:ext cx="791640" cy="4525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F33BB328-668A-4DC6-A46B-AD74708E0565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7637880" y="2969800"/>
                <a:ext cx="809280" cy="47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D3EF17E5-E606-4543-B4F2-F6512B160DCE}"/>
                  </a:ext>
                </a:extLst>
              </p14:cNvPr>
              <p14:cNvContentPartPr/>
              <p14:nvPr/>
            </p14:nvContentPartPr>
            <p14:xfrm>
              <a:off x="453000" y="3644080"/>
              <a:ext cx="783360" cy="4338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D3EF17E5-E606-4543-B4F2-F6512B160DCE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444356" y="3635087"/>
                <a:ext cx="801008" cy="45142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19CBC050-0787-4B65-A542-DF64FE8D460D}"/>
                  </a:ext>
                </a:extLst>
              </p14:cNvPr>
              <p14:cNvContentPartPr/>
              <p14:nvPr/>
            </p14:nvContentPartPr>
            <p14:xfrm>
              <a:off x="1459200" y="3691960"/>
              <a:ext cx="151560" cy="532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19CBC050-0787-4B65-A542-DF64FE8D460D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1450200" y="3683320"/>
                <a:ext cx="169200" cy="7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D715175C-3E6D-4741-AF72-BF3EB79A5AA4}"/>
                  </a:ext>
                </a:extLst>
              </p14:cNvPr>
              <p14:cNvContentPartPr/>
              <p14:nvPr/>
            </p14:nvContentPartPr>
            <p14:xfrm>
              <a:off x="1872840" y="3882040"/>
              <a:ext cx="110160" cy="75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D715175C-3E6D-4741-AF72-BF3EB79A5AA4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1863840" y="3873400"/>
                <a:ext cx="127800" cy="2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638779FB-85DA-4BBB-AE87-5961F5B95C1C}"/>
                  </a:ext>
                </a:extLst>
              </p14:cNvPr>
              <p14:cNvContentPartPr/>
              <p14:nvPr/>
            </p14:nvContentPartPr>
            <p14:xfrm>
              <a:off x="1857360" y="3964840"/>
              <a:ext cx="155520" cy="122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638779FB-85DA-4BBB-AE87-5961F5B95C1C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1848720" y="3956200"/>
                <a:ext cx="173160" cy="2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773DF6F6-AFFC-4CF9-9C1C-800D05D6AD96}"/>
                  </a:ext>
                </a:extLst>
              </p14:cNvPr>
              <p14:cNvContentPartPr/>
              <p14:nvPr/>
            </p14:nvContentPartPr>
            <p14:xfrm>
              <a:off x="2096040" y="3859000"/>
              <a:ext cx="140040" cy="23184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773DF6F6-AFFC-4CF9-9C1C-800D05D6AD96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2087040" y="3850360"/>
                <a:ext cx="157680" cy="24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26EFA18C-0116-49E4-83B5-38ADC13E016F}"/>
                  </a:ext>
                </a:extLst>
              </p14:cNvPr>
              <p14:cNvContentPartPr/>
              <p14:nvPr/>
            </p14:nvContentPartPr>
            <p14:xfrm>
              <a:off x="1542720" y="3829120"/>
              <a:ext cx="211680" cy="2739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26EFA18C-0116-49E4-83B5-38ADC13E016F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1533720" y="3820132"/>
                <a:ext cx="229320" cy="29157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FE0182FD-9021-4CE4-9210-54165378A561}"/>
                  </a:ext>
                </a:extLst>
              </p14:cNvPr>
              <p14:cNvContentPartPr/>
              <p14:nvPr/>
            </p14:nvContentPartPr>
            <p14:xfrm>
              <a:off x="2084520" y="3730480"/>
              <a:ext cx="169560" cy="601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FE0182FD-9021-4CE4-9210-54165378A561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2075520" y="3721480"/>
                <a:ext cx="187200" cy="7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F569643D-C20A-4D76-8087-08034FF2CA93}"/>
                  </a:ext>
                </a:extLst>
              </p14:cNvPr>
              <p14:cNvContentPartPr/>
              <p14:nvPr/>
            </p14:nvContentPartPr>
            <p14:xfrm>
              <a:off x="2048880" y="3657400"/>
              <a:ext cx="210600" cy="216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F569643D-C20A-4D76-8087-08034FF2CA93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2039880" y="3648760"/>
                <a:ext cx="228240" cy="3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FF377679-E72C-427A-A2D9-3522B3F107B2}"/>
                  </a:ext>
                </a:extLst>
              </p14:cNvPr>
              <p14:cNvContentPartPr/>
              <p14:nvPr/>
            </p14:nvContentPartPr>
            <p14:xfrm>
              <a:off x="2638200" y="3702400"/>
              <a:ext cx="189360" cy="612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FF377679-E72C-427A-A2D9-3522B3F107B2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2629200" y="3693760"/>
                <a:ext cx="207000" cy="7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7F5971DE-0173-4DAD-A54F-0C5701CA910A}"/>
                  </a:ext>
                </a:extLst>
              </p14:cNvPr>
              <p14:cNvContentPartPr/>
              <p14:nvPr/>
            </p14:nvContentPartPr>
            <p14:xfrm>
              <a:off x="2917560" y="3763600"/>
              <a:ext cx="86040" cy="612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7F5971DE-0173-4DAD-A54F-0C5701CA910A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2908560" y="3754600"/>
                <a:ext cx="103680" cy="7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B892270B-DCEC-4126-B484-657F9D72DCFD}"/>
                  </a:ext>
                </a:extLst>
              </p14:cNvPr>
              <p14:cNvContentPartPr/>
              <p14:nvPr/>
            </p14:nvContentPartPr>
            <p14:xfrm>
              <a:off x="2650800" y="3826600"/>
              <a:ext cx="181440" cy="2577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B892270B-DCEC-4126-B484-657F9D72DCFD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2641800" y="3817960"/>
                <a:ext cx="199080" cy="27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1A28AA11-49FB-4289-8CA6-AE1BB3C9CE09}"/>
                  </a:ext>
                </a:extLst>
              </p14:cNvPr>
              <p14:cNvContentPartPr/>
              <p14:nvPr/>
            </p14:nvContentPartPr>
            <p14:xfrm>
              <a:off x="2331120" y="3825880"/>
              <a:ext cx="221760" cy="1609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1A28AA11-49FB-4289-8CA6-AE1BB3C9CE09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2322135" y="3816880"/>
                <a:ext cx="239371" cy="17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351EB486-38A5-4EDE-9EF5-DECD2FF0C2B6}"/>
                  </a:ext>
                </a:extLst>
              </p14:cNvPr>
              <p14:cNvContentPartPr/>
              <p14:nvPr/>
            </p14:nvContentPartPr>
            <p14:xfrm>
              <a:off x="3307440" y="3789880"/>
              <a:ext cx="232200" cy="26568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351EB486-38A5-4EDE-9EF5-DECD2FF0C2B6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3298800" y="3781240"/>
                <a:ext cx="249840" cy="28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51B17362-E31E-4935-9384-0CD4227A8FDD}"/>
                  </a:ext>
                </a:extLst>
              </p14:cNvPr>
              <p14:cNvContentPartPr/>
              <p14:nvPr/>
            </p14:nvContentPartPr>
            <p14:xfrm>
              <a:off x="4220760" y="3869440"/>
              <a:ext cx="101160" cy="1080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51B17362-E31E-4935-9384-0CD4227A8FDD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4211760" y="3860800"/>
                <a:ext cx="118800" cy="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F8DC7152-0205-4DE2-A02D-09287608B21C}"/>
                  </a:ext>
                </a:extLst>
              </p14:cNvPr>
              <p14:cNvContentPartPr/>
              <p14:nvPr/>
            </p14:nvContentPartPr>
            <p14:xfrm>
              <a:off x="4218600" y="3929200"/>
              <a:ext cx="113040" cy="828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F8DC7152-0205-4DE2-A02D-09287608B21C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209960" y="3920200"/>
                <a:ext cx="130680" cy="2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CC89FA35-C530-4A74-91DE-B961CA646CCB}"/>
                  </a:ext>
                </a:extLst>
              </p14:cNvPr>
              <p14:cNvContentPartPr/>
              <p14:nvPr/>
            </p14:nvContentPartPr>
            <p14:xfrm>
              <a:off x="3811080" y="3699880"/>
              <a:ext cx="308520" cy="4194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CC89FA35-C530-4A74-91DE-B961CA646CCB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3802440" y="3690880"/>
                <a:ext cx="326160" cy="43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B4DE6FC8-C179-46C3-8F6C-49DB22B3B0F1}"/>
                  </a:ext>
                </a:extLst>
              </p14:cNvPr>
              <p14:cNvContentPartPr/>
              <p14:nvPr/>
            </p14:nvContentPartPr>
            <p14:xfrm>
              <a:off x="4532160" y="3661360"/>
              <a:ext cx="154440" cy="4392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B4DE6FC8-C179-46C3-8F6C-49DB22B3B0F1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4523520" y="3652720"/>
                <a:ext cx="172080" cy="6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BF69973B-D008-4053-A5B0-4A874A876C29}"/>
                  </a:ext>
                </a:extLst>
              </p14:cNvPr>
              <p14:cNvContentPartPr/>
              <p14:nvPr/>
            </p14:nvContentPartPr>
            <p14:xfrm>
              <a:off x="4944360" y="3880240"/>
              <a:ext cx="104400" cy="2124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BF69973B-D008-4053-A5B0-4A874A876C29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4935720" y="3871240"/>
                <a:ext cx="122040" cy="3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98AC6E75-23B6-408E-B6C4-ECD68B8A6679}"/>
                  </a:ext>
                </a:extLst>
              </p14:cNvPr>
              <p14:cNvContentPartPr/>
              <p14:nvPr/>
            </p14:nvContentPartPr>
            <p14:xfrm>
              <a:off x="5142000" y="3800680"/>
              <a:ext cx="126360" cy="19656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98AC6E75-23B6-408E-B6C4-ECD68B8A6679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5133000" y="3791680"/>
                <a:ext cx="144000" cy="21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8EB3DFD1-B7F9-47A9-A0B7-CDCC934298AB}"/>
                  </a:ext>
                </a:extLst>
              </p14:cNvPr>
              <p14:cNvContentPartPr/>
              <p14:nvPr/>
            </p14:nvContentPartPr>
            <p14:xfrm>
              <a:off x="5085480" y="3691960"/>
              <a:ext cx="163800" cy="7848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8EB3DFD1-B7F9-47A9-A0B7-CDCC934298AB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5076840" y="3682960"/>
                <a:ext cx="181440" cy="9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6C3719E8-6322-4865-9B0B-1E1B654F3795}"/>
                  </a:ext>
                </a:extLst>
              </p14:cNvPr>
              <p14:cNvContentPartPr/>
              <p14:nvPr/>
            </p14:nvContentPartPr>
            <p14:xfrm>
              <a:off x="5043000" y="3632200"/>
              <a:ext cx="243720" cy="1260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6C3719E8-6322-4865-9B0B-1E1B654F3795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5034360" y="3623560"/>
                <a:ext cx="261360" cy="3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0EAFF523-C042-4647-AE5D-F8965C2EE5A4}"/>
                  </a:ext>
                </a:extLst>
              </p14:cNvPr>
              <p14:cNvContentPartPr/>
              <p14:nvPr/>
            </p14:nvContentPartPr>
            <p14:xfrm>
              <a:off x="4536120" y="3779440"/>
              <a:ext cx="219240" cy="27180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0EAFF523-C042-4647-AE5D-F8965C2EE5A4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4527466" y="3770800"/>
                <a:ext cx="236909" cy="28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F90B8C05-A2D9-4B19-B26F-DEF021C2A1E5}"/>
                  </a:ext>
                </a:extLst>
              </p14:cNvPr>
              <p14:cNvContentPartPr/>
              <p14:nvPr/>
            </p14:nvContentPartPr>
            <p14:xfrm>
              <a:off x="5504520" y="3763600"/>
              <a:ext cx="222840" cy="25632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F90B8C05-A2D9-4B19-B26F-DEF021C2A1E5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5495520" y="3754600"/>
                <a:ext cx="240480" cy="27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7AA3CCB4-9854-495C-A7CA-3A615BE0BAC7}"/>
                  </a:ext>
                </a:extLst>
              </p14:cNvPr>
              <p14:cNvContentPartPr/>
              <p14:nvPr/>
            </p14:nvContentPartPr>
            <p14:xfrm>
              <a:off x="6049560" y="3847480"/>
              <a:ext cx="219960" cy="15336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7AA3CCB4-9854-495C-A7CA-3A615BE0BAC7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6040920" y="3838480"/>
                <a:ext cx="237600" cy="17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DC04B8E9-0C8A-4C46-813E-ACF5DE843CAC}"/>
                  </a:ext>
                </a:extLst>
              </p14:cNvPr>
              <p14:cNvContentPartPr/>
              <p14:nvPr/>
            </p14:nvContentPartPr>
            <p14:xfrm>
              <a:off x="6328560" y="3771520"/>
              <a:ext cx="42840" cy="5040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DC04B8E9-0C8A-4C46-813E-ACF5DE843CAC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6319920" y="3762520"/>
                <a:ext cx="60480" cy="6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6A29361F-1A80-43A9-A520-DD7E9CF593E5}"/>
                  </a:ext>
                </a:extLst>
              </p14:cNvPr>
              <p14:cNvContentPartPr/>
              <p14:nvPr/>
            </p14:nvContentPartPr>
            <p14:xfrm>
              <a:off x="6139200" y="3677200"/>
              <a:ext cx="120960" cy="7092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6A29361F-1A80-43A9-A520-DD7E9CF593E5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6130200" y="3668560"/>
                <a:ext cx="138600" cy="8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3589DB35-5746-4594-9031-349B409ACB52}"/>
                  </a:ext>
                </a:extLst>
              </p14:cNvPr>
              <p14:cNvContentPartPr/>
              <p14:nvPr/>
            </p14:nvContentPartPr>
            <p14:xfrm>
              <a:off x="6395880" y="4020640"/>
              <a:ext cx="8280" cy="4536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3589DB35-5746-4594-9031-349B409ACB52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6386880" y="4011640"/>
                <a:ext cx="25920" cy="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DC3BA6F0-1507-491E-929B-B9C7FD699396}"/>
                  </a:ext>
                </a:extLst>
              </p14:cNvPr>
              <p14:cNvContentPartPr/>
              <p14:nvPr/>
            </p14:nvContentPartPr>
            <p14:xfrm>
              <a:off x="6425760" y="3856120"/>
              <a:ext cx="40680" cy="2412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DC3BA6F0-1507-491E-929B-B9C7FD699396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6416760" y="3847480"/>
                <a:ext cx="58320" cy="4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A021E6ED-AC4A-4E7A-92E0-4ACB97C54897}"/>
                  </a:ext>
                </a:extLst>
              </p14:cNvPr>
              <p14:cNvContentPartPr/>
              <p14:nvPr/>
            </p14:nvContentPartPr>
            <p14:xfrm>
              <a:off x="6621240" y="3840280"/>
              <a:ext cx="156600" cy="1728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A021E6ED-AC4A-4E7A-92E0-4ACB97C54897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6612240" y="3831640"/>
                <a:ext cx="174240" cy="3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91B22FC9-9826-41E9-9622-B546FACAAA11}"/>
                  </a:ext>
                </a:extLst>
              </p14:cNvPr>
              <p14:cNvContentPartPr/>
              <p14:nvPr/>
            </p14:nvContentPartPr>
            <p14:xfrm>
              <a:off x="6651840" y="3930640"/>
              <a:ext cx="125280" cy="1620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91B22FC9-9826-41E9-9622-B546FACAAA11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6643200" y="3921640"/>
                <a:ext cx="142920" cy="3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17E05AC4-D1D0-49A2-B53A-9552858D14F0}"/>
                  </a:ext>
                </a:extLst>
              </p14:cNvPr>
              <p14:cNvContentPartPr/>
              <p14:nvPr/>
            </p14:nvContentPartPr>
            <p14:xfrm>
              <a:off x="6960360" y="3670720"/>
              <a:ext cx="139680" cy="70560"/>
            </p14:xfrm>
          </p:contentPart>
        </mc:Choice>
        <mc:Fallback xmlns=""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17E05AC4-D1D0-49A2-B53A-9552858D14F0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6951720" y="3661720"/>
                <a:ext cx="157320" cy="8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134" name="Ink 133">
                <a:extLst>
                  <a:ext uri="{FF2B5EF4-FFF2-40B4-BE49-F238E27FC236}">
                    <a16:creationId xmlns:a16="http://schemas.microsoft.com/office/drawing/2014/main" id="{6D00AE46-9430-441C-B247-A865C1A2B0CF}"/>
                  </a:ext>
                </a:extLst>
              </p14:cNvPr>
              <p14:cNvContentPartPr/>
              <p14:nvPr/>
            </p14:nvContentPartPr>
            <p14:xfrm>
              <a:off x="7723920" y="3779800"/>
              <a:ext cx="224280" cy="135000"/>
            </p14:xfrm>
          </p:contentPart>
        </mc:Choice>
        <mc:Fallback xmlns="">
          <p:pic>
            <p:nvPicPr>
              <p:cNvPr id="134" name="Ink 133">
                <a:extLst>
                  <a:ext uri="{FF2B5EF4-FFF2-40B4-BE49-F238E27FC236}">
                    <a16:creationId xmlns:a16="http://schemas.microsoft.com/office/drawing/2014/main" id="{6D00AE46-9430-441C-B247-A865C1A2B0CF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7714920" y="3771160"/>
                <a:ext cx="241920" cy="15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135" name="Ink 134">
                <a:extLst>
                  <a:ext uri="{FF2B5EF4-FFF2-40B4-BE49-F238E27FC236}">
                    <a16:creationId xmlns:a16="http://schemas.microsoft.com/office/drawing/2014/main" id="{C777776D-8B53-40DC-B7DC-AF78B970BADB}"/>
                  </a:ext>
                </a:extLst>
              </p14:cNvPr>
              <p14:cNvContentPartPr/>
              <p14:nvPr/>
            </p14:nvContentPartPr>
            <p14:xfrm>
              <a:off x="7442040" y="3785920"/>
              <a:ext cx="165240" cy="123480"/>
            </p14:xfrm>
          </p:contentPart>
        </mc:Choice>
        <mc:Fallback xmlns="">
          <p:pic>
            <p:nvPicPr>
              <p:cNvPr id="135" name="Ink 134">
                <a:extLst>
                  <a:ext uri="{FF2B5EF4-FFF2-40B4-BE49-F238E27FC236}">
                    <a16:creationId xmlns:a16="http://schemas.microsoft.com/office/drawing/2014/main" id="{C777776D-8B53-40DC-B7DC-AF78B970BADB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7433400" y="3777280"/>
                <a:ext cx="182880" cy="14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136" name="Ink 135">
                <a:extLst>
                  <a:ext uri="{FF2B5EF4-FFF2-40B4-BE49-F238E27FC236}">
                    <a16:creationId xmlns:a16="http://schemas.microsoft.com/office/drawing/2014/main" id="{7D7C1E35-2BD2-4D64-B745-F4BE9114954C}"/>
                  </a:ext>
                </a:extLst>
              </p14:cNvPr>
              <p14:cNvContentPartPr/>
              <p14:nvPr/>
            </p14:nvContentPartPr>
            <p14:xfrm>
              <a:off x="6950280" y="3806440"/>
              <a:ext cx="310680" cy="155880"/>
            </p14:xfrm>
          </p:contentPart>
        </mc:Choice>
        <mc:Fallback xmlns="">
          <p:pic>
            <p:nvPicPr>
              <p:cNvPr id="136" name="Ink 135">
                <a:extLst>
                  <a:ext uri="{FF2B5EF4-FFF2-40B4-BE49-F238E27FC236}">
                    <a16:creationId xmlns:a16="http://schemas.microsoft.com/office/drawing/2014/main" id="{7D7C1E35-2BD2-4D64-B745-F4BE9114954C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6941280" y="3797800"/>
                <a:ext cx="328320" cy="17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137" name="Ink 136">
                <a:extLst>
                  <a:ext uri="{FF2B5EF4-FFF2-40B4-BE49-F238E27FC236}">
                    <a16:creationId xmlns:a16="http://schemas.microsoft.com/office/drawing/2014/main" id="{E2EB1747-998F-4D67-B85F-1A05514C4602}"/>
                  </a:ext>
                </a:extLst>
              </p14:cNvPr>
              <p14:cNvContentPartPr/>
              <p14:nvPr/>
            </p14:nvContentPartPr>
            <p14:xfrm>
              <a:off x="7719960" y="3654880"/>
              <a:ext cx="210960" cy="41400"/>
            </p14:xfrm>
          </p:contentPart>
        </mc:Choice>
        <mc:Fallback xmlns="">
          <p:pic>
            <p:nvPicPr>
              <p:cNvPr id="137" name="Ink 136">
                <a:extLst>
                  <a:ext uri="{FF2B5EF4-FFF2-40B4-BE49-F238E27FC236}">
                    <a16:creationId xmlns:a16="http://schemas.microsoft.com/office/drawing/2014/main" id="{E2EB1747-998F-4D67-B85F-1A05514C4602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7710960" y="3645880"/>
                <a:ext cx="228600" cy="5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138" name="Ink 137">
                <a:extLst>
                  <a:ext uri="{FF2B5EF4-FFF2-40B4-BE49-F238E27FC236}">
                    <a16:creationId xmlns:a16="http://schemas.microsoft.com/office/drawing/2014/main" id="{B30CD91D-58A4-4588-AE72-AAE2BA35DAEA}"/>
                  </a:ext>
                </a:extLst>
              </p14:cNvPr>
              <p14:cNvContentPartPr/>
              <p14:nvPr/>
            </p14:nvContentPartPr>
            <p14:xfrm>
              <a:off x="7728240" y="3607000"/>
              <a:ext cx="215280" cy="1800"/>
            </p14:xfrm>
          </p:contentPart>
        </mc:Choice>
        <mc:Fallback xmlns="">
          <p:pic>
            <p:nvPicPr>
              <p:cNvPr id="138" name="Ink 137">
                <a:extLst>
                  <a:ext uri="{FF2B5EF4-FFF2-40B4-BE49-F238E27FC236}">
                    <a16:creationId xmlns:a16="http://schemas.microsoft.com/office/drawing/2014/main" id="{B30CD91D-58A4-4588-AE72-AAE2BA35DAEA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7719240" y="3598360"/>
                <a:ext cx="232920" cy="194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134010158"/>
      </p:ext>
    </p:extLst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834E401B-FE62-473B-8559-56AD24D135B6}"/>
                  </a:ext>
                </a:extLst>
              </p14:cNvPr>
              <p14:cNvContentPartPr/>
              <p14:nvPr/>
            </p14:nvContentPartPr>
            <p14:xfrm>
              <a:off x="5702880" y="204640"/>
              <a:ext cx="1114200" cy="5425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834E401B-FE62-473B-8559-56AD24D135B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5693880" y="196000"/>
                <a:ext cx="1131840" cy="56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147FE21B-2C5E-4D1D-A77D-E723F783D6F4}"/>
                  </a:ext>
                </a:extLst>
              </p14:cNvPr>
              <p14:cNvContentPartPr/>
              <p14:nvPr/>
            </p14:nvContentPartPr>
            <p14:xfrm>
              <a:off x="7152240" y="277360"/>
              <a:ext cx="282240" cy="2826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147FE21B-2C5E-4D1D-A77D-E723F783D6F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7143240" y="268720"/>
                <a:ext cx="299880" cy="30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FE4FC546-B834-4E61-BE42-3C004B51CBBC}"/>
                  </a:ext>
                </a:extLst>
              </p14:cNvPr>
              <p14:cNvContentPartPr/>
              <p14:nvPr/>
            </p14:nvContentPartPr>
            <p14:xfrm>
              <a:off x="8253480" y="309400"/>
              <a:ext cx="608760" cy="2934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FE4FC546-B834-4E61-BE42-3C004B51CBB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8244480" y="300400"/>
                <a:ext cx="626400" cy="31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B557A671-E94A-402C-8352-AC8EDBB77271}"/>
                  </a:ext>
                </a:extLst>
              </p14:cNvPr>
              <p14:cNvContentPartPr/>
              <p14:nvPr/>
            </p14:nvContentPartPr>
            <p14:xfrm>
              <a:off x="7597200" y="410200"/>
              <a:ext cx="435240" cy="1742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B557A671-E94A-402C-8352-AC8EDBB77271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588560" y="401219"/>
                <a:ext cx="452880" cy="1918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013062B1-2EE7-4FCC-93D9-47D499A3DB00}"/>
                  </a:ext>
                </a:extLst>
              </p14:cNvPr>
              <p14:cNvContentPartPr/>
              <p14:nvPr/>
            </p14:nvContentPartPr>
            <p14:xfrm>
              <a:off x="3732600" y="183040"/>
              <a:ext cx="1677600" cy="98712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013062B1-2EE7-4FCC-93D9-47D499A3DB00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723600" y="174043"/>
                <a:ext cx="1695240" cy="100475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ABF5F1E0-BC02-491B-967F-B530466C2ECA}"/>
                  </a:ext>
                </a:extLst>
              </p14:cNvPr>
              <p14:cNvContentPartPr/>
              <p14:nvPr/>
            </p14:nvContentPartPr>
            <p14:xfrm>
              <a:off x="438600" y="156760"/>
              <a:ext cx="2996640" cy="288180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ABF5F1E0-BC02-491B-967F-B530466C2ECA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29600" y="148120"/>
                <a:ext cx="3014280" cy="289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ED0D9682-9C22-4385-B4CA-4FB066769988}"/>
                  </a:ext>
                </a:extLst>
              </p14:cNvPr>
              <p14:cNvContentPartPr/>
              <p14:nvPr/>
            </p14:nvContentPartPr>
            <p14:xfrm>
              <a:off x="842160" y="1297960"/>
              <a:ext cx="824040" cy="16520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ED0D9682-9C22-4385-B4CA-4FB066769988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833160" y="1289320"/>
                <a:ext cx="841680" cy="166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604D0F99-EAC4-48AA-82C6-D50AC2DBB699}"/>
                  </a:ext>
                </a:extLst>
              </p14:cNvPr>
              <p14:cNvContentPartPr/>
              <p14:nvPr/>
            </p14:nvContentPartPr>
            <p14:xfrm>
              <a:off x="1630920" y="1142800"/>
              <a:ext cx="557640" cy="10425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604D0F99-EAC4-48AA-82C6-D50AC2DBB699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621920" y="1134157"/>
                <a:ext cx="575280" cy="10602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58A68941-446B-42F4-8087-21E132C301C5}"/>
                  </a:ext>
                </a:extLst>
              </p14:cNvPr>
              <p14:cNvContentPartPr/>
              <p14:nvPr/>
            </p14:nvContentPartPr>
            <p14:xfrm>
              <a:off x="5057760" y="1004200"/>
              <a:ext cx="52200" cy="464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58A68941-446B-42F4-8087-21E132C301C5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048760" y="995560"/>
                <a:ext cx="69840" cy="6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233FDAD1-A0CD-4969-90A4-1AAA5F76702D}"/>
                  </a:ext>
                </a:extLst>
              </p14:cNvPr>
              <p14:cNvContentPartPr/>
              <p14:nvPr/>
            </p14:nvContentPartPr>
            <p14:xfrm>
              <a:off x="7038480" y="910960"/>
              <a:ext cx="68040" cy="1357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233FDAD1-A0CD-4969-90A4-1AAA5F76702D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029840" y="902320"/>
                <a:ext cx="85680" cy="15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D82B3B4B-46F2-40DD-A066-C62D70B83D8F}"/>
                  </a:ext>
                </a:extLst>
              </p14:cNvPr>
              <p14:cNvContentPartPr/>
              <p14:nvPr/>
            </p14:nvContentPartPr>
            <p14:xfrm>
              <a:off x="7397040" y="785320"/>
              <a:ext cx="1131840" cy="4590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D82B3B4B-46F2-40DD-A066-C62D70B83D8F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388397" y="776320"/>
                <a:ext cx="1149486" cy="47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CD30135E-7789-4435-9878-BF68C5D04FBF}"/>
                  </a:ext>
                </a:extLst>
              </p14:cNvPr>
              <p14:cNvContentPartPr/>
              <p14:nvPr/>
            </p14:nvContentPartPr>
            <p14:xfrm>
              <a:off x="6371400" y="772000"/>
              <a:ext cx="552960" cy="3247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CD30135E-7789-4435-9878-BF68C5D04FBF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362400" y="763000"/>
                <a:ext cx="570600" cy="34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1B65BE5E-6082-4779-8BC6-65363BBEB723}"/>
                  </a:ext>
                </a:extLst>
              </p14:cNvPr>
              <p14:cNvContentPartPr/>
              <p14:nvPr/>
            </p14:nvContentPartPr>
            <p14:xfrm>
              <a:off x="5796840" y="960640"/>
              <a:ext cx="291960" cy="1663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1B65BE5E-6082-4779-8BC6-65363BBEB723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788189" y="952000"/>
                <a:ext cx="309622" cy="18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557A6E0F-1359-429D-A40A-F2804ABD6767}"/>
                  </a:ext>
                </a:extLst>
              </p14:cNvPr>
              <p14:cNvContentPartPr/>
              <p14:nvPr/>
            </p14:nvContentPartPr>
            <p14:xfrm>
              <a:off x="5448000" y="708280"/>
              <a:ext cx="250200" cy="4719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557A6E0F-1359-429D-A40A-F2804ABD6767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439360" y="699640"/>
                <a:ext cx="267840" cy="48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33534F90-3E01-41B4-AE54-2C85B10E7E21}"/>
                  </a:ext>
                </a:extLst>
              </p14:cNvPr>
              <p14:cNvContentPartPr/>
              <p14:nvPr/>
            </p14:nvContentPartPr>
            <p14:xfrm>
              <a:off x="2289360" y="2213800"/>
              <a:ext cx="203040" cy="1756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33534F90-3E01-41B4-AE54-2C85B10E7E21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280360" y="2205160"/>
                <a:ext cx="220680" cy="19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79809C0E-F808-4497-A5DF-18C48045D46D}"/>
                  </a:ext>
                </a:extLst>
              </p14:cNvPr>
              <p14:cNvContentPartPr/>
              <p14:nvPr/>
            </p14:nvContentPartPr>
            <p14:xfrm>
              <a:off x="4203480" y="1569760"/>
              <a:ext cx="209880" cy="82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79809C0E-F808-4497-A5DF-18C48045D46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194480" y="1561120"/>
                <a:ext cx="227520" cy="2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D611A74A-8DBD-4264-87EF-608A008071B6}"/>
                  </a:ext>
                </a:extLst>
              </p14:cNvPr>
              <p14:cNvContentPartPr/>
              <p14:nvPr/>
            </p14:nvContentPartPr>
            <p14:xfrm>
              <a:off x="4225080" y="1647880"/>
              <a:ext cx="256320" cy="190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D611A74A-8DBD-4264-87EF-608A008071B6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216440" y="1639240"/>
                <a:ext cx="273960" cy="3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5325CD8C-1B5E-45D3-BDF8-5761AEC8D008}"/>
                  </a:ext>
                </a:extLst>
              </p14:cNvPr>
              <p14:cNvContentPartPr/>
              <p14:nvPr/>
            </p14:nvContentPartPr>
            <p14:xfrm>
              <a:off x="4650960" y="1429360"/>
              <a:ext cx="230400" cy="31320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5325CD8C-1B5E-45D3-BDF8-5761AEC8D008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641960" y="1420360"/>
                <a:ext cx="248040" cy="33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3DDF8A01-B1F1-41DE-B73D-A49A6AEC6F7D}"/>
                  </a:ext>
                </a:extLst>
              </p14:cNvPr>
              <p14:cNvContentPartPr/>
              <p14:nvPr/>
            </p14:nvContentPartPr>
            <p14:xfrm>
              <a:off x="4993320" y="1319200"/>
              <a:ext cx="303480" cy="4989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3DDF8A01-B1F1-41DE-B73D-A49A6AEC6F7D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984670" y="1310554"/>
                <a:ext cx="321141" cy="51661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95453996-8A87-40EA-9FF6-7B8F77151014}"/>
                  </a:ext>
                </a:extLst>
              </p14:cNvPr>
              <p14:cNvContentPartPr/>
              <p14:nvPr/>
            </p14:nvContentPartPr>
            <p14:xfrm>
              <a:off x="4729080" y="1885120"/>
              <a:ext cx="15480" cy="691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95453996-8A87-40EA-9FF6-7B8F77151014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720080" y="1876480"/>
                <a:ext cx="33120" cy="8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CFAD1F1E-AC12-4B48-A9C0-B420357587E7}"/>
                  </a:ext>
                </a:extLst>
              </p14:cNvPr>
              <p14:cNvContentPartPr/>
              <p14:nvPr/>
            </p14:nvContentPartPr>
            <p14:xfrm>
              <a:off x="4741320" y="1799080"/>
              <a:ext cx="20520" cy="255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CFAD1F1E-AC12-4B48-A9C0-B420357587E7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732320" y="1790440"/>
                <a:ext cx="38160" cy="4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6A2A3A98-60E4-4070-8B59-0E1C5F4E0E85}"/>
                  </a:ext>
                </a:extLst>
              </p14:cNvPr>
              <p14:cNvContentPartPr/>
              <p14:nvPr/>
            </p14:nvContentPartPr>
            <p14:xfrm>
              <a:off x="5373120" y="1377520"/>
              <a:ext cx="1011960" cy="4683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6A2A3A98-60E4-4070-8B59-0E1C5F4E0E85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364120" y="1368880"/>
                <a:ext cx="1029600" cy="48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888D0A71-3E66-4FF9-9680-96464F5EAD5C}"/>
                  </a:ext>
                </a:extLst>
              </p14:cNvPr>
              <p14:cNvContentPartPr/>
              <p14:nvPr/>
            </p14:nvContentPartPr>
            <p14:xfrm>
              <a:off x="3536760" y="1295440"/>
              <a:ext cx="543600" cy="55260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888D0A71-3E66-4FF9-9680-96464F5EAD5C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528126" y="1286800"/>
                <a:ext cx="561228" cy="57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F391FD83-3EFE-4581-B4D3-05CBEE1A1683}"/>
                  </a:ext>
                </a:extLst>
              </p14:cNvPr>
              <p14:cNvContentPartPr/>
              <p14:nvPr/>
            </p14:nvContentPartPr>
            <p14:xfrm>
              <a:off x="3510840" y="1549960"/>
              <a:ext cx="3548520" cy="12884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F391FD83-3EFE-4581-B4D3-05CBEE1A1683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502200" y="1540957"/>
                <a:ext cx="3566160" cy="130608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A107326A-50D5-4325-B7F5-61A87000667A}"/>
                  </a:ext>
                </a:extLst>
              </p14:cNvPr>
              <p14:cNvContentPartPr/>
              <p14:nvPr/>
            </p14:nvContentPartPr>
            <p14:xfrm>
              <a:off x="7182480" y="2130640"/>
              <a:ext cx="286560" cy="38052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A107326A-50D5-4325-B7F5-61A87000667A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173480" y="2121649"/>
                <a:ext cx="304200" cy="3981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7ECA599D-1F73-471C-867B-366BFDC765FC}"/>
                  </a:ext>
                </a:extLst>
              </p14:cNvPr>
              <p14:cNvContentPartPr/>
              <p14:nvPr/>
            </p14:nvContentPartPr>
            <p14:xfrm>
              <a:off x="7555440" y="2316040"/>
              <a:ext cx="412200" cy="21384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7ECA599D-1F73-471C-867B-366BFDC765FC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546792" y="2307400"/>
                <a:ext cx="429855" cy="23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969D08A0-6F7A-404E-A08E-316A0B4FE60D}"/>
                  </a:ext>
                </a:extLst>
              </p14:cNvPr>
              <p14:cNvContentPartPr/>
              <p14:nvPr/>
            </p14:nvContentPartPr>
            <p14:xfrm>
              <a:off x="8068800" y="2324320"/>
              <a:ext cx="252000" cy="20412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969D08A0-6F7A-404E-A08E-316A0B4FE60D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8059800" y="2315680"/>
                <a:ext cx="269640" cy="22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D7E4C60E-AACF-4839-B44B-FFDD94CD49DF}"/>
                  </a:ext>
                </a:extLst>
              </p14:cNvPr>
              <p14:cNvContentPartPr/>
              <p14:nvPr/>
            </p14:nvContentPartPr>
            <p14:xfrm>
              <a:off x="8064480" y="2142520"/>
              <a:ext cx="319320" cy="10368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D7E4C60E-AACF-4839-B44B-FFDD94CD49DF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8055840" y="2133520"/>
                <a:ext cx="336960" cy="12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8B5FD27A-558A-4E98-8E2F-49E79C52B0C1}"/>
                  </a:ext>
                </a:extLst>
              </p14:cNvPr>
              <p14:cNvContentPartPr/>
              <p14:nvPr/>
            </p14:nvContentPartPr>
            <p14:xfrm>
              <a:off x="452640" y="3147280"/>
              <a:ext cx="893520" cy="3438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8B5FD27A-558A-4E98-8E2F-49E79C52B0C1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43640" y="3138631"/>
                <a:ext cx="911160" cy="36145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9487FEF2-F9BA-45D6-8BEE-62E793CC218C}"/>
                  </a:ext>
                </a:extLst>
              </p14:cNvPr>
              <p14:cNvContentPartPr/>
              <p14:nvPr/>
            </p14:nvContentPartPr>
            <p14:xfrm>
              <a:off x="1634880" y="3072040"/>
              <a:ext cx="852840" cy="4896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9487FEF2-F9BA-45D6-8BEE-62E793CC218C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1625880" y="3063394"/>
                <a:ext cx="870480" cy="50725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918D2847-4345-4A97-952C-7E15992B27FE}"/>
                  </a:ext>
                </a:extLst>
              </p14:cNvPr>
              <p14:cNvContentPartPr/>
              <p14:nvPr/>
            </p14:nvContentPartPr>
            <p14:xfrm>
              <a:off x="2977320" y="3068800"/>
              <a:ext cx="160920" cy="4215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918D2847-4345-4A97-952C-7E15992B27FE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2968320" y="3060160"/>
                <a:ext cx="178560" cy="43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E4AA1E5D-8299-43F6-8D3C-00EDEBC1424C}"/>
                  </a:ext>
                </a:extLst>
              </p14:cNvPr>
              <p14:cNvContentPartPr/>
              <p14:nvPr/>
            </p14:nvContentPartPr>
            <p14:xfrm>
              <a:off x="3377280" y="3071680"/>
              <a:ext cx="1723320" cy="4719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E4AA1E5D-8299-43F6-8D3C-00EDEBC1424C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368280" y="3062680"/>
                <a:ext cx="1740960" cy="48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CCFE43F6-74AA-43B8-BC35-2081B9D31E5C}"/>
                  </a:ext>
                </a:extLst>
              </p14:cNvPr>
              <p14:cNvContentPartPr/>
              <p14:nvPr/>
            </p14:nvContentPartPr>
            <p14:xfrm>
              <a:off x="5381040" y="3107680"/>
              <a:ext cx="568080" cy="2545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CCFE43F6-74AA-43B8-BC35-2081B9D31E5C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5372395" y="3098680"/>
                <a:ext cx="585731" cy="27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9DD1A231-4120-4ED8-A28C-2AE626198C9F}"/>
                  </a:ext>
                </a:extLst>
              </p14:cNvPr>
              <p14:cNvContentPartPr/>
              <p14:nvPr/>
            </p14:nvContentPartPr>
            <p14:xfrm>
              <a:off x="6810600" y="3172480"/>
              <a:ext cx="134280" cy="43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9DD1A231-4120-4ED8-A28C-2AE626198C9F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6801960" y="3163480"/>
                <a:ext cx="151920" cy="2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89534D17-108D-44F0-B0FB-7687E8BB0414}"/>
                  </a:ext>
                </a:extLst>
              </p14:cNvPr>
              <p14:cNvContentPartPr/>
              <p14:nvPr/>
            </p14:nvContentPartPr>
            <p14:xfrm>
              <a:off x="6824640" y="3243760"/>
              <a:ext cx="119160" cy="97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89534D17-108D-44F0-B0FB-7687E8BB0414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815640" y="3235120"/>
                <a:ext cx="13680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2068A355-ECBB-4C9A-84F4-772DF31B97F9}"/>
                  </a:ext>
                </a:extLst>
              </p14:cNvPr>
              <p14:cNvContentPartPr/>
              <p14:nvPr/>
            </p14:nvContentPartPr>
            <p14:xfrm>
              <a:off x="6296520" y="2899240"/>
              <a:ext cx="415800" cy="5346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2068A355-ECBB-4C9A-84F4-772DF31B97F9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287520" y="2890600"/>
                <a:ext cx="433440" cy="55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F2FFAE1E-5611-4BA9-9198-DCE638B7EFE9}"/>
                  </a:ext>
                </a:extLst>
              </p14:cNvPr>
              <p14:cNvContentPartPr/>
              <p14:nvPr/>
            </p14:nvContentPartPr>
            <p14:xfrm>
              <a:off x="7099680" y="3530320"/>
              <a:ext cx="13680" cy="612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F2FFAE1E-5611-4BA9-9198-DCE638B7EFE9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7090680" y="3521320"/>
                <a:ext cx="31320" cy="7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A5608337-89D8-4486-B972-6053DA207653}"/>
                  </a:ext>
                </a:extLst>
              </p14:cNvPr>
              <p14:cNvContentPartPr/>
              <p14:nvPr/>
            </p14:nvContentPartPr>
            <p14:xfrm>
              <a:off x="7088520" y="2962960"/>
              <a:ext cx="468720" cy="47448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A5608337-89D8-4486-B972-6053DA207653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7079520" y="2953960"/>
                <a:ext cx="486360" cy="49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F33BB328-668A-4DC6-A46B-AD74708E0565}"/>
                  </a:ext>
                </a:extLst>
              </p14:cNvPr>
              <p14:cNvContentPartPr/>
              <p14:nvPr/>
            </p14:nvContentPartPr>
            <p14:xfrm>
              <a:off x="7646880" y="2978800"/>
              <a:ext cx="791640" cy="4525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F33BB328-668A-4DC6-A46B-AD74708E0565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7637880" y="2969800"/>
                <a:ext cx="809280" cy="47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D3EF17E5-E606-4543-B4F2-F6512B160DCE}"/>
                  </a:ext>
                </a:extLst>
              </p14:cNvPr>
              <p14:cNvContentPartPr/>
              <p14:nvPr/>
            </p14:nvContentPartPr>
            <p14:xfrm>
              <a:off x="453000" y="3644080"/>
              <a:ext cx="783360" cy="4338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D3EF17E5-E606-4543-B4F2-F6512B160DCE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444356" y="3635087"/>
                <a:ext cx="801008" cy="45142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19CBC050-0787-4B65-A542-DF64FE8D460D}"/>
                  </a:ext>
                </a:extLst>
              </p14:cNvPr>
              <p14:cNvContentPartPr/>
              <p14:nvPr/>
            </p14:nvContentPartPr>
            <p14:xfrm>
              <a:off x="1459200" y="3691960"/>
              <a:ext cx="151560" cy="532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19CBC050-0787-4B65-A542-DF64FE8D460D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1450200" y="3683320"/>
                <a:ext cx="169200" cy="7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D715175C-3E6D-4741-AF72-BF3EB79A5AA4}"/>
                  </a:ext>
                </a:extLst>
              </p14:cNvPr>
              <p14:cNvContentPartPr/>
              <p14:nvPr/>
            </p14:nvContentPartPr>
            <p14:xfrm>
              <a:off x="1872840" y="3882040"/>
              <a:ext cx="110160" cy="75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D715175C-3E6D-4741-AF72-BF3EB79A5AA4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1863840" y="3873400"/>
                <a:ext cx="127800" cy="2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638779FB-85DA-4BBB-AE87-5961F5B95C1C}"/>
                  </a:ext>
                </a:extLst>
              </p14:cNvPr>
              <p14:cNvContentPartPr/>
              <p14:nvPr/>
            </p14:nvContentPartPr>
            <p14:xfrm>
              <a:off x="1857360" y="3964840"/>
              <a:ext cx="155520" cy="122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638779FB-85DA-4BBB-AE87-5961F5B95C1C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1848720" y="3956200"/>
                <a:ext cx="173160" cy="2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773DF6F6-AFFC-4CF9-9C1C-800D05D6AD96}"/>
                  </a:ext>
                </a:extLst>
              </p14:cNvPr>
              <p14:cNvContentPartPr/>
              <p14:nvPr/>
            </p14:nvContentPartPr>
            <p14:xfrm>
              <a:off x="2096040" y="3859000"/>
              <a:ext cx="140040" cy="23184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773DF6F6-AFFC-4CF9-9C1C-800D05D6AD96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2087040" y="3850360"/>
                <a:ext cx="157680" cy="24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26EFA18C-0116-49E4-83B5-38ADC13E016F}"/>
                  </a:ext>
                </a:extLst>
              </p14:cNvPr>
              <p14:cNvContentPartPr/>
              <p14:nvPr/>
            </p14:nvContentPartPr>
            <p14:xfrm>
              <a:off x="1542720" y="3829120"/>
              <a:ext cx="211680" cy="2739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26EFA18C-0116-49E4-83B5-38ADC13E016F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1533720" y="3820132"/>
                <a:ext cx="229320" cy="29157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FE0182FD-9021-4CE4-9210-54165378A561}"/>
                  </a:ext>
                </a:extLst>
              </p14:cNvPr>
              <p14:cNvContentPartPr/>
              <p14:nvPr/>
            </p14:nvContentPartPr>
            <p14:xfrm>
              <a:off x="2084520" y="3730480"/>
              <a:ext cx="169560" cy="601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FE0182FD-9021-4CE4-9210-54165378A561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2075520" y="3721480"/>
                <a:ext cx="187200" cy="7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F569643D-C20A-4D76-8087-08034FF2CA93}"/>
                  </a:ext>
                </a:extLst>
              </p14:cNvPr>
              <p14:cNvContentPartPr/>
              <p14:nvPr/>
            </p14:nvContentPartPr>
            <p14:xfrm>
              <a:off x="2048880" y="3657400"/>
              <a:ext cx="210600" cy="216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F569643D-C20A-4D76-8087-08034FF2CA93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2039880" y="3648760"/>
                <a:ext cx="228240" cy="3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FF377679-E72C-427A-A2D9-3522B3F107B2}"/>
                  </a:ext>
                </a:extLst>
              </p14:cNvPr>
              <p14:cNvContentPartPr/>
              <p14:nvPr/>
            </p14:nvContentPartPr>
            <p14:xfrm>
              <a:off x="2638200" y="3702400"/>
              <a:ext cx="189360" cy="612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FF377679-E72C-427A-A2D9-3522B3F107B2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2629200" y="3693760"/>
                <a:ext cx="207000" cy="7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7F5971DE-0173-4DAD-A54F-0C5701CA910A}"/>
                  </a:ext>
                </a:extLst>
              </p14:cNvPr>
              <p14:cNvContentPartPr/>
              <p14:nvPr/>
            </p14:nvContentPartPr>
            <p14:xfrm>
              <a:off x="2917560" y="3763600"/>
              <a:ext cx="86040" cy="612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7F5971DE-0173-4DAD-A54F-0C5701CA910A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2908560" y="3754600"/>
                <a:ext cx="103680" cy="7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B892270B-DCEC-4126-B484-657F9D72DCFD}"/>
                  </a:ext>
                </a:extLst>
              </p14:cNvPr>
              <p14:cNvContentPartPr/>
              <p14:nvPr/>
            </p14:nvContentPartPr>
            <p14:xfrm>
              <a:off x="2650800" y="3826600"/>
              <a:ext cx="181440" cy="2577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B892270B-DCEC-4126-B484-657F9D72DCFD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2641800" y="3817960"/>
                <a:ext cx="199080" cy="27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1A28AA11-49FB-4289-8CA6-AE1BB3C9CE09}"/>
                  </a:ext>
                </a:extLst>
              </p14:cNvPr>
              <p14:cNvContentPartPr/>
              <p14:nvPr/>
            </p14:nvContentPartPr>
            <p14:xfrm>
              <a:off x="2331120" y="3825880"/>
              <a:ext cx="221760" cy="1609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1A28AA11-49FB-4289-8CA6-AE1BB3C9CE09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2322135" y="3816880"/>
                <a:ext cx="239371" cy="17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351EB486-38A5-4EDE-9EF5-DECD2FF0C2B6}"/>
                  </a:ext>
                </a:extLst>
              </p14:cNvPr>
              <p14:cNvContentPartPr/>
              <p14:nvPr/>
            </p14:nvContentPartPr>
            <p14:xfrm>
              <a:off x="3307440" y="3789880"/>
              <a:ext cx="232200" cy="26568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351EB486-38A5-4EDE-9EF5-DECD2FF0C2B6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3298800" y="3781240"/>
                <a:ext cx="249840" cy="28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51B17362-E31E-4935-9384-0CD4227A8FDD}"/>
                  </a:ext>
                </a:extLst>
              </p14:cNvPr>
              <p14:cNvContentPartPr/>
              <p14:nvPr/>
            </p14:nvContentPartPr>
            <p14:xfrm>
              <a:off x="4220760" y="3869440"/>
              <a:ext cx="101160" cy="1080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51B17362-E31E-4935-9384-0CD4227A8FDD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4211760" y="3860800"/>
                <a:ext cx="118800" cy="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F8DC7152-0205-4DE2-A02D-09287608B21C}"/>
                  </a:ext>
                </a:extLst>
              </p14:cNvPr>
              <p14:cNvContentPartPr/>
              <p14:nvPr/>
            </p14:nvContentPartPr>
            <p14:xfrm>
              <a:off x="4218600" y="3929200"/>
              <a:ext cx="113040" cy="828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F8DC7152-0205-4DE2-A02D-09287608B21C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209960" y="3920200"/>
                <a:ext cx="130680" cy="2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CC89FA35-C530-4A74-91DE-B961CA646CCB}"/>
                  </a:ext>
                </a:extLst>
              </p14:cNvPr>
              <p14:cNvContentPartPr/>
              <p14:nvPr/>
            </p14:nvContentPartPr>
            <p14:xfrm>
              <a:off x="3811080" y="3699880"/>
              <a:ext cx="308520" cy="4194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CC89FA35-C530-4A74-91DE-B961CA646CCB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3802440" y="3690880"/>
                <a:ext cx="326160" cy="43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B4DE6FC8-C179-46C3-8F6C-49DB22B3B0F1}"/>
                  </a:ext>
                </a:extLst>
              </p14:cNvPr>
              <p14:cNvContentPartPr/>
              <p14:nvPr/>
            </p14:nvContentPartPr>
            <p14:xfrm>
              <a:off x="4532160" y="3661360"/>
              <a:ext cx="154440" cy="4392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B4DE6FC8-C179-46C3-8F6C-49DB22B3B0F1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4523520" y="3652720"/>
                <a:ext cx="172080" cy="6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BF69973B-D008-4053-A5B0-4A874A876C29}"/>
                  </a:ext>
                </a:extLst>
              </p14:cNvPr>
              <p14:cNvContentPartPr/>
              <p14:nvPr/>
            </p14:nvContentPartPr>
            <p14:xfrm>
              <a:off x="4944360" y="3880240"/>
              <a:ext cx="104400" cy="2124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BF69973B-D008-4053-A5B0-4A874A876C29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4935720" y="3871240"/>
                <a:ext cx="122040" cy="3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98AC6E75-23B6-408E-B6C4-ECD68B8A6679}"/>
                  </a:ext>
                </a:extLst>
              </p14:cNvPr>
              <p14:cNvContentPartPr/>
              <p14:nvPr/>
            </p14:nvContentPartPr>
            <p14:xfrm>
              <a:off x="5142000" y="3800680"/>
              <a:ext cx="126360" cy="19656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98AC6E75-23B6-408E-B6C4-ECD68B8A6679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5133000" y="3791680"/>
                <a:ext cx="144000" cy="21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8EB3DFD1-B7F9-47A9-A0B7-CDCC934298AB}"/>
                  </a:ext>
                </a:extLst>
              </p14:cNvPr>
              <p14:cNvContentPartPr/>
              <p14:nvPr/>
            </p14:nvContentPartPr>
            <p14:xfrm>
              <a:off x="5085480" y="3691960"/>
              <a:ext cx="163800" cy="7848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8EB3DFD1-B7F9-47A9-A0B7-CDCC934298AB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5076840" y="3682960"/>
                <a:ext cx="181440" cy="9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6C3719E8-6322-4865-9B0B-1E1B654F3795}"/>
                  </a:ext>
                </a:extLst>
              </p14:cNvPr>
              <p14:cNvContentPartPr/>
              <p14:nvPr/>
            </p14:nvContentPartPr>
            <p14:xfrm>
              <a:off x="5043000" y="3632200"/>
              <a:ext cx="243720" cy="1260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6C3719E8-6322-4865-9B0B-1E1B654F3795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5034360" y="3623560"/>
                <a:ext cx="261360" cy="3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0EAFF523-C042-4647-AE5D-F8965C2EE5A4}"/>
                  </a:ext>
                </a:extLst>
              </p14:cNvPr>
              <p14:cNvContentPartPr/>
              <p14:nvPr/>
            </p14:nvContentPartPr>
            <p14:xfrm>
              <a:off x="4536120" y="3779440"/>
              <a:ext cx="219240" cy="27180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0EAFF523-C042-4647-AE5D-F8965C2EE5A4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4527466" y="3770800"/>
                <a:ext cx="236909" cy="28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63F0E0B5-DF9F-44F4-A82D-BEDC5D97F502}"/>
                  </a:ext>
                </a:extLst>
              </p14:cNvPr>
              <p14:cNvContentPartPr/>
              <p14:nvPr/>
            </p14:nvContentPartPr>
            <p14:xfrm>
              <a:off x="280200" y="4326640"/>
              <a:ext cx="633960" cy="3200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63F0E0B5-DF9F-44F4-A82D-BEDC5D97F502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271205" y="4317640"/>
                <a:ext cx="651590" cy="33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75CFA7A4-12FC-4E18-963D-0170D45F7177}"/>
                  </a:ext>
                </a:extLst>
              </p14:cNvPr>
              <p14:cNvContentPartPr/>
              <p14:nvPr/>
            </p14:nvContentPartPr>
            <p14:xfrm>
              <a:off x="1273440" y="4392880"/>
              <a:ext cx="592560" cy="3049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75CFA7A4-12FC-4E18-963D-0170D45F7177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1264800" y="4384240"/>
                <a:ext cx="610200" cy="32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FEB0CC54-EDE2-45DD-900E-3983613B5CBA}"/>
                  </a:ext>
                </a:extLst>
              </p14:cNvPr>
              <p14:cNvContentPartPr/>
              <p14:nvPr/>
            </p14:nvContentPartPr>
            <p14:xfrm>
              <a:off x="1238520" y="4197400"/>
              <a:ext cx="265320" cy="13932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FEB0CC54-EDE2-45DD-900E-3983613B5CBA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1229520" y="4188423"/>
                <a:ext cx="282960" cy="15691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C9C0B0AB-8EC5-48E5-8123-6F95FE4DB2F9}"/>
                  </a:ext>
                </a:extLst>
              </p14:cNvPr>
              <p14:cNvContentPartPr/>
              <p14:nvPr/>
            </p14:nvContentPartPr>
            <p14:xfrm>
              <a:off x="6049560" y="3847480"/>
              <a:ext cx="219960" cy="15336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C9C0B0AB-8EC5-48E5-8123-6F95FE4DB2F9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6040920" y="3838480"/>
                <a:ext cx="237600" cy="17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9F86891D-FC5C-47B2-A230-47E8F06287C4}"/>
                  </a:ext>
                </a:extLst>
              </p14:cNvPr>
              <p14:cNvContentPartPr/>
              <p14:nvPr/>
            </p14:nvContentPartPr>
            <p14:xfrm>
              <a:off x="6328560" y="3771520"/>
              <a:ext cx="42840" cy="5040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9F86891D-FC5C-47B2-A230-47E8F06287C4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6319920" y="3762520"/>
                <a:ext cx="60480" cy="6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97EACDEA-ECB4-4A59-AE68-B09FA6A8A924}"/>
                  </a:ext>
                </a:extLst>
              </p14:cNvPr>
              <p14:cNvContentPartPr/>
              <p14:nvPr/>
            </p14:nvContentPartPr>
            <p14:xfrm>
              <a:off x="6139200" y="3677200"/>
              <a:ext cx="120960" cy="7092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97EACDEA-ECB4-4A59-AE68-B09FA6A8A924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6130200" y="3668560"/>
                <a:ext cx="138600" cy="8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46A81AA6-8591-4FBF-835B-D1B880BFA7AE}"/>
                  </a:ext>
                </a:extLst>
              </p14:cNvPr>
              <p14:cNvContentPartPr/>
              <p14:nvPr/>
            </p14:nvContentPartPr>
            <p14:xfrm>
              <a:off x="6425760" y="3856120"/>
              <a:ext cx="40680" cy="2412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46A81AA6-8591-4FBF-835B-D1B880BFA7AE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6416760" y="3847480"/>
                <a:ext cx="58320" cy="4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D729118F-029E-42FD-9D0F-626929115B80}"/>
                  </a:ext>
                </a:extLst>
              </p14:cNvPr>
              <p14:cNvContentPartPr/>
              <p14:nvPr/>
            </p14:nvContentPartPr>
            <p14:xfrm>
              <a:off x="6621240" y="3840280"/>
              <a:ext cx="156600" cy="1728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D729118F-029E-42FD-9D0F-626929115B80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6612240" y="3831640"/>
                <a:ext cx="174240" cy="3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56476EB9-321A-4EFD-824C-DBDF075F8814}"/>
                  </a:ext>
                </a:extLst>
              </p14:cNvPr>
              <p14:cNvContentPartPr/>
              <p14:nvPr/>
            </p14:nvContentPartPr>
            <p14:xfrm>
              <a:off x="6651840" y="3930640"/>
              <a:ext cx="125280" cy="1620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56476EB9-321A-4EFD-824C-DBDF075F8814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6643200" y="3921640"/>
                <a:ext cx="142920" cy="3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D3DCAA02-E990-46BB-93F4-CAA92164BA9F}"/>
                  </a:ext>
                </a:extLst>
              </p14:cNvPr>
              <p14:cNvContentPartPr/>
              <p14:nvPr/>
            </p14:nvContentPartPr>
            <p14:xfrm>
              <a:off x="6960360" y="3670720"/>
              <a:ext cx="139680" cy="7056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D3DCAA02-E990-46BB-93F4-CAA92164BA9F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6951720" y="3661720"/>
                <a:ext cx="157320" cy="8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37C48C1D-5B13-4066-8506-0A74410FF72E}"/>
                  </a:ext>
                </a:extLst>
              </p14:cNvPr>
              <p14:cNvContentPartPr/>
              <p14:nvPr/>
            </p14:nvContentPartPr>
            <p14:xfrm>
              <a:off x="7723920" y="3779800"/>
              <a:ext cx="224280" cy="13500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37C48C1D-5B13-4066-8506-0A74410FF72E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7714920" y="3771160"/>
                <a:ext cx="241920" cy="15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A9C4A67A-E3BD-4717-A666-BF970920524F}"/>
                  </a:ext>
                </a:extLst>
              </p14:cNvPr>
              <p14:cNvContentPartPr/>
              <p14:nvPr/>
            </p14:nvContentPartPr>
            <p14:xfrm>
              <a:off x="7442040" y="3785920"/>
              <a:ext cx="165240" cy="12348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A9C4A67A-E3BD-4717-A666-BF970920524F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7433400" y="3777280"/>
                <a:ext cx="182880" cy="14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612AE767-137A-4FAB-AE82-36C89C428E37}"/>
                  </a:ext>
                </a:extLst>
              </p14:cNvPr>
              <p14:cNvContentPartPr/>
              <p14:nvPr/>
            </p14:nvContentPartPr>
            <p14:xfrm>
              <a:off x="6950280" y="3806440"/>
              <a:ext cx="310680" cy="15588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612AE767-137A-4FAB-AE82-36C89C428E37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6941280" y="3797800"/>
                <a:ext cx="328320" cy="17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1419F99B-EE95-4EA2-B09E-E5EE8F105037}"/>
                  </a:ext>
                </a:extLst>
              </p14:cNvPr>
              <p14:cNvContentPartPr/>
              <p14:nvPr/>
            </p14:nvContentPartPr>
            <p14:xfrm>
              <a:off x="7719960" y="3654880"/>
              <a:ext cx="210960" cy="4140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1419F99B-EE95-4EA2-B09E-E5EE8F105037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7710960" y="3645880"/>
                <a:ext cx="228600" cy="5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4F01E80A-6841-4068-997A-74BF9D960E2D}"/>
                  </a:ext>
                </a:extLst>
              </p14:cNvPr>
              <p14:cNvContentPartPr/>
              <p14:nvPr/>
            </p14:nvContentPartPr>
            <p14:xfrm>
              <a:off x="7728240" y="3607000"/>
              <a:ext cx="215280" cy="180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4F01E80A-6841-4068-997A-74BF9D960E2D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7719240" y="3598360"/>
                <a:ext cx="232920" cy="1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1EB0E24B-63B3-4070-96B5-24F8046BF27B}"/>
                  </a:ext>
                </a:extLst>
              </p14:cNvPr>
              <p14:cNvContentPartPr/>
              <p14:nvPr/>
            </p14:nvContentPartPr>
            <p14:xfrm>
              <a:off x="6395880" y="4020640"/>
              <a:ext cx="8280" cy="45360"/>
            </p14:xfrm>
          </p:contentPart>
        </mc:Choice>
        <mc:Fallback xmlns=""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1EB0E24B-63B3-4070-96B5-24F8046BF27B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6386880" y="4011640"/>
                <a:ext cx="25920" cy="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D7DDB88C-DA68-45E0-B74F-7921627D04EC}"/>
                  </a:ext>
                </a:extLst>
              </p14:cNvPr>
              <p14:cNvContentPartPr/>
              <p14:nvPr/>
            </p14:nvContentPartPr>
            <p14:xfrm>
              <a:off x="5504520" y="3763600"/>
              <a:ext cx="222840" cy="25632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D7DDB88C-DA68-45E0-B74F-7921627D04EC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5495520" y="3754600"/>
                <a:ext cx="240480" cy="27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144" name="Ink 143">
                <a:extLst>
                  <a:ext uri="{FF2B5EF4-FFF2-40B4-BE49-F238E27FC236}">
                    <a16:creationId xmlns:a16="http://schemas.microsoft.com/office/drawing/2014/main" id="{17E1F192-B9D4-4923-9560-88027B4A3C78}"/>
                  </a:ext>
                </a:extLst>
              </p14:cNvPr>
              <p14:cNvContentPartPr/>
              <p14:nvPr/>
            </p14:nvContentPartPr>
            <p14:xfrm>
              <a:off x="3065520" y="4423480"/>
              <a:ext cx="280080" cy="232200"/>
            </p14:xfrm>
          </p:contentPart>
        </mc:Choice>
        <mc:Fallback xmlns="">
          <p:pic>
            <p:nvPicPr>
              <p:cNvPr id="144" name="Ink 143">
                <a:extLst>
                  <a:ext uri="{FF2B5EF4-FFF2-40B4-BE49-F238E27FC236}">
                    <a16:creationId xmlns:a16="http://schemas.microsoft.com/office/drawing/2014/main" id="{17E1F192-B9D4-4923-9560-88027B4A3C78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3056880" y="4414840"/>
                <a:ext cx="297720" cy="24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145" name="Ink 144">
                <a:extLst>
                  <a:ext uri="{FF2B5EF4-FFF2-40B4-BE49-F238E27FC236}">
                    <a16:creationId xmlns:a16="http://schemas.microsoft.com/office/drawing/2014/main" id="{69B8E687-1B21-4AD3-9657-A5F88C04778F}"/>
                  </a:ext>
                </a:extLst>
              </p14:cNvPr>
              <p14:cNvContentPartPr/>
              <p14:nvPr/>
            </p14:nvContentPartPr>
            <p14:xfrm>
              <a:off x="3465120" y="4627600"/>
              <a:ext cx="18360" cy="73440"/>
            </p14:xfrm>
          </p:contentPart>
        </mc:Choice>
        <mc:Fallback xmlns="">
          <p:pic>
            <p:nvPicPr>
              <p:cNvPr id="145" name="Ink 144">
                <a:extLst>
                  <a:ext uri="{FF2B5EF4-FFF2-40B4-BE49-F238E27FC236}">
                    <a16:creationId xmlns:a16="http://schemas.microsoft.com/office/drawing/2014/main" id="{69B8E687-1B21-4AD3-9657-A5F88C04778F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3456480" y="4618960"/>
                <a:ext cx="36000" cy="9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146" name="Ink 145">
                <a:extLst>
                  <a:ext uri="{FF2B5EF4-FFF2-40B4-BE49-F238E27FC236}">
                    <a16:creationId xmlns:a16="http://schemas.microsoft.com/office/drawing/2014/main" id="{80BD1905-FC3A-489A-A522-5A206FC3CB72}"/>
                  </a:ext>
                </a:extLst>
              </p14:cNvPr>
              <p14:cNvContentPartPr/>
              <p14:nvPr/>
            </p14:nvContentPartPr>
            <p14:xfrm>
              <a:off x="3495000" y="4487560"/>
              <a:ext cx="17640" cy="13320"/>
            </p14:xfrm>
          </p:contentPart>
        </mc:Choice>
        <mc:Fallback xmlns="">
          <p:pic>
            <p:nvPicPr>
              <p:cNvPr id="146" name="Ink 145">
                <a:extLst>
                  <a:ext uri="{FF2B5EF4-FFF2-40B4-BE49-F238E27FC236}">
                    <a16:creationId xmlns:a16="http://schemas.microsoft.com/office/drawing/2014/main" id="{80BD1905-FC3A-489A-A522-5A206FC3CB72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3486360" y="4478560"/>
                <a:ext cx="35280" cy="3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148" name="Ink 147">
                <a:extLst>
                  <a:ext uri="{FF2B5EF4-FFF2-40B4-BE49-F238E27FC236}">
                    <a16:creationId xmlns:a16="http://schemas.microsoft.com/office/drawing/2014/main" id="{A0AC10F4-1DCC-454A-9E98-8F5F0AECCCD8}"/>
                  </a:ext>
                </a:extLst>
              </p14:cNvPr>
              <p14:cNvContentPartPr/>
              <p14:nvPr/>
            </p14:nvContentPartPr>
            <p14:xfrm>
              <a:off x="2129880" y="4283080"/>
              <a:ext cx="846000" cy="542520"/>
            </p14:xfrm>
          </p:contentPart>
        </mc:Choice>
        <mc:Fallback xmlns="">
          <p:pic>
            <p:nvPicPr>
              <p:cNvPr id="148" name="Ink 147">
                <a:extLst>
                  <a:ext uri="{FF2B5EF4-FFF2-40B4-BE49-F238E27FC236}">
                    <a16:creationId xmlns:a16="http://schemas.microsoft.com/office/drawing/2014/main" id="{A0AC10F4-1DCC-454A-9E98-8F5F0AECCCD8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2121240" y="4274080"/>
                <a:ext cx="863640" cy="56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161" name="Ink 160">
                <a:extLst>
                  <a:ext uri="{FF2B5EF4-FFF2-40B4-BE49-F238E27FC236}">
                    <a16:creationId xmlns:a16="http://schemas.microsoft.com/office/drawing/2014/main" id="{7B0ED734-A396-46E5-941C-FE03AAC8AFF3}"/>
                  </a:ext>
                </a:extLst>
              </p14:cNvPr>
              <p14:cNvContentPartPr/>
              <p14:nvPr/>
            </p14:nvContentPartPr>
            <p14:xfrm>
              <a:off x="4271160" y="4279480"/>
              <a:ext cx="602640" cy="502560"/>
            </p14:xfrm>
          </p:contentPart>
        </mc:Choice>
        <mc:Fallback xmlns="">
          <p:pic>
            <p:nvPicPr>
              <p:cNvPr id="161" name="Ink 160">
                <a:extLst>
                  <a:ext uri="{FF2B5EF4-FFF2-40B4-BE49-F238E27FC236}">
                    <a16:creationId xmlns:a16="http://schemas.microsoft.com/office/drawing/2014/main" id="{7B0ED734-A396-46E5-941C-FE03AAC8AFF3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4262160" y="4270480"/>
                <a:ext cx="620280" cy="52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162" name="Ink 161">
                <a:extLst>
                  <a:ext uri="{FF2B5EF4-FFF2-40B4-BE49-F238E27FC236}">
                    <a16:creationId xmlns:a16="http://schemas.microsoft.com/office/drawing/2014/main" id="{4EEB7081-E925-4B22-BAE6-6457B2AE35DB}"/>
                  </a:ext>
                </a:extLst>
              </p14:cNvPr>
              <p14:cNvContentPartPr/>
              <p14:nvPr/>
            </p14:nvContentPartPr>
            <p14:xfrm>
              <a:off x="3641880" y="4307200"/>
              <a:ext cx="512280" cy="405720"/>
            </p14:xfrm>
          </p:contentPart>
        </mc:Choice>
        <mc:Fallback xmlns="">
          <p:pic>
            <p:nvPicPr>
              <p:cNvPr id="162" name="Ink 161">
                <a:extLst>
                  <a:ext uri="{FF2B5EF4-FFF2-40B4-BE49-F238E27FC236}">
                    <a16:creationId xmlns:a16="http://schemas.microsoft.com/office/drawing/2014/main" id="{4EEB7081-E925-4B22-BAE6-6457B2AE35DB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3632880" y="4298200"/>
                <a:ext cx="529920" cy="4233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529400721"/>
      </p:ext>
    </p:extLst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834E401B-FE62-473B-8559-56AD24D135B6}"/>
                  </a:ext>
                </a:extLst>
              </p14:cNvPr>
              <p14:cNvContentPartPr/>
              <p14:nvPr/>
            </p14:nvContentPartPr>
            <p14:xfrm>
              <a:off x="5702880" y="204640"/>
              <a:ext cx="1114200" cy="5425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834E401B-FE62-473B-8559-56AD24D135B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5693880" y="196000"/>
                <a:ext cx="1131840" cy="56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147FE21B-2C5E-4D1D-A77D-E723F783D6F4}"/>
                  </a:ext>
                </a:extLst>
              </p14:cNvPr>
              <p14:cNvContentPartPr/>
              <p14:nvPr/>
            </p14:nvContentPartPr>
            <p14:xfrm>
              <a:off x="7152240" y="277360"/>
              <a:ext cx="282240" cy="2826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147FE21B-2C5E-4D1D-A77D-E723F783D6F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7143240" y="268720"/>
                <a:ext cx="299880" cy="30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FE4FC546-B834-4E61-BE42-3C004B51CBBC}"/>
                  </a:ext>
                </a:extLst>
              </p14:cNvPr>
              <p14:cNvContentPartPr/>
              <p14:nvPr/>
            </p14:nvContentPartPr>
            <p14:xfrm>
              <a:off x="8253480" y="309400"/>
              <a:ext cx="608760" cy="2934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FE4FC546-B834-4E61-BE42-3C004B51CBB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8244480" y="300400"/>
                <a:ext cx="626400" cy="31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B557A671-E94A-402C-8352-AC8EDBB77271}"/>
                  </a:ext>
                </a:extLst>
              </p14:cNvPr>
              <p14:cNvContentPartPr/>
              <p14:nvPr/>
            </p14:nvContentPartPr>
            <p14:xfrm>
              <a:off x="7597200" y="410200"/>
              <a:ext cx="435240" cy="1742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B557A671-E94A-402C-8352-AC8EDBB77271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588560" y="401219"/>
                <a:ext cx="452880" cy="1918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013062B1-2EE7-4FCC-93D9-47D499A3DB00}"/>
                  </a:ext>
                </a:extLst>
              </p14:cNvPr>
              <p14:cNvContentPartPr/>
              <p14:nvPr/>
            </p14:nvContentPartPr>
            <p14:xfrm>
              <a:off x="3732600" y="183040"/>
              <a:ext cx="1677600" cy="98712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013062B1-2EE7-4FCC-93D9-47D499A3DB00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723600" y="174043"/>
                <a:ext cx="1695240" cy="100475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ABF5F1E0-BC02-491B-967F-B530466C2ECA}"/>
                  </a:ext>
                </a:extLst>
              </p14:cNvPr>
              <p14:cNvContentPartPr/>
              <p14:nvPr/>
            </p14:nvContentPartPr>
            <p14:xfrm>
              <a:off x="438600" y="156760"/>
              <a:ext cx="2996640" cy="288180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ABF5F1E0-BC02-491B-967F-B530466C2ECA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29600" y="148120"/>
                <a:ext cx="3014280" cy="289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ED0D9682-9C22-4385-B4CA-4FB066769988}"/>
                  </a:ext>
                </a:extLst>
              </p14:cNvPr>
              <p14:cNvContentPartPr/>
              <p14:nvPr/>
            </p14:nvContentPartPr>
            <p14:xfrm>
              <a:off x="842160" y="1297960"/>
              <a:ext cx="824040" cy="16520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ED0D9682-9C22-4385-B4CA-4FB066769988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833160" y="1289320"/>
                <a:ext cx="841680" cy="166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604D0F99-EAC4-48AA-82C6-D50AC2DBB699}"/>
                  </a:ext>
                </a:extLst>
              </p14:cNvPr>
              <p14:cNvContentPartPr/>
              <p14:nvPr/>
            </p14:nvContentPartPr>
            <p14:xfrm>
              <a:off x="1630920" y="1142800"/>
              <a:ext cx="557640" cy="10425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604D0F99-EAC4-48AA-82C6-D50AC2DBB699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621920" y="1134157"/>
                <a:ext cx="575280" cy="10602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58A68941-446B-42F4-8087-21E132C301C5}"/>
                  </a:ext>
                </a:extLst>
              </p14:cNvPr>
              <p14:cNvContentPartPr/>
              <p14:nvPr/>
            </p14:nvContentPartPr>
            <p14:xfrm>
              <a:off x="5057760" y="1004200"/>
              <a:ext cx="52200" cy="464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58A68941-446B-42F4-8087-21E132C301C5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048760" y="995560"/>
                <a:ext cx="69840" cy="6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233FDAD1-A0CD-4969-90A4-1AAA5F76702D}"/>
                  </a:ext>
                </a:extLst>
              </p14:cNvPr>
              <p14:cNvContentPartPr/>
              <p14:nvPr/>
            </p14:nvContentPartPr>
            <p14:xfrm>
              <a:off x="7038480" y="910960"/>
              <a:ext cx="68040" cy="1357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233FDAD1-A0CD-4969-90A4-1AAA5F76702D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029840" y="902320"/>
                <a:ext cx="85680" cy="15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D82B3B4B-46F2-40DD-A066-C62D70B83D8F}"/>
                  </a:ext>
                </a:extLst>
              </p14:cNvPr>
              <p14:cNvContentPartPr/>
              <p14:nvPr/>
            </p14:nvContentPartPr>
            <p14:xfrm>
              <a:off x="7397040" y="785320"/>
              <a:ext cx="1131840" cy="4590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D82B3B4B-46F2-40DD-A066-C62D70B83D8F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388397" y="776320"/>
                <a:ext cx="1149486" cy="47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CD30135E-7789-4435-9878-BF68C5D04FBF}"/>
                  </a:ext>
                </a:extLst>
              </p14:cNvPr>
              <p14:cNvContentPartPr/>
              <p14:nvPr/>
            </p14:nvContentPartPr>
            <p14:xfrm>
              <a:off x="6371400" y="772000"/>
              <a:ext cx="552960" cy="3247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CD30135E-7789-4435-9878-BF68C5D04FBF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362400" y="763000"/>
                <a:ext cx="570600" cy="34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1B65BE5E-6082-4779-8BC6-65363BBEB723}"/>
                  </a:ext>
                </a:extLst>
              </p14:cNvPr>
              <p14:cNvContentPartPr/>
              <p14:nvPr/>
            </p14:nvContentPartPr>
            <p14:xfrm>
              <a:off x="5796840" y="960640"/>
              <a:ext cx="291960" cy="1663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1B65BE5E-6082-4779-8BC6-65363BBEB723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788189" y="952000"/>
                <a:ext cx="309622" cy="18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557A6E0F-1359-429D-A40A-F2804ABD6767}"/>
                  </a:ext>
                </a:extLst>
              </p14:cNvPr>
              <p14:cNvContentPartPr/>
              <p14:nvPr/>
            </p14:nvContentPartPr>
            <p14:xfrm>
              <a:off x="5448000" y="708280"/>
              <a:ext cx="250200" cy="4719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557A6E0F-1359-429D-A40A-F2804ABD6767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439360" y="699640"/>
                <a:ext cx="267840" cy="48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33534F90-3E01-41B4-AE54-2C85B10E7E21}"/>
                  </a:ext>
                </a:extLst>
              </p14:cNvPr>
              <p14:cNvContentPartPr/>
              <p14:nvPr/>
            </p14:nvContentPartPr>
            <p14:xfrm>
              <a:off x="2289360" y="2213800"/>
              <a:ext cx="203040" cy="1756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33534F90-3E01-41B4-AE54-2C85B10E7E21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280360" y="2205160"/>
                <a:ext cx="220680" cy="19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79809C0E-F808-4497-A5DF-18C48045D46D}"/>
                  </a:ext>
                </a:extLst>
              </p14:cNvPr>
              <p14:cNvContentPartPr/>
              <p14:nvPr/>
            </p14:nvContentPartPr>
            <p14:xfrm>
              <a:off x="4203480" y="1569760"/>
              <a:ext cx="209880" cy="82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79809C0E-F808-4497-A5DF-18C48045D46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194480" y="1561120"/>
                <a:ext cx="227520" cy="2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D611A74A-8DBD-4264-87EF-608A008071B6}"/>
                  </a:ext>
                </a:extLst>
              </p14:cNvPr>
              <p14:cNvContentPartPr/>
              <p14:nvPr/>
            </p14:nvContentPartPr>
            <p14:xfrm>
              <a:off x="4225080" y="1647880"/>
              <a:ext cx="256320" cy="190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D611A74A-8DBD-4264-87EF-608A008071B6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216440" y="1639240"/>
                <a:ext cx="273960" cy="3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5325CD8C-1B5E-45D3-BDF8-5761AEC8D008}"/>
                  </a:ext>
                </a:extLst>
              </p14:cNvPr>
              <p14:cNvContentPartPr/>
              <p14:nvPr/>
            </p14:nvContentPartPr>
            <p14:xfrm>
              <a:off x="4650960" y="1429360"/>
              <a:ext cx="230400" cy="31320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5325CD8C-1B5E-45D3-BDF8-5761AEC8D008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641960" y="1420360"/>
                <a:ext cx="248040" cy="33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3DDF8A01-B1F1-41DE-B73D-A49A6AEC6F7D}"/>
                  </a:ext>
                </a:extLst>
              </p14:cNvPr>
              <p14:cNvContentPartPr/>
              <p14:nvPr/>
            </p14:nvContentPartPr>
            <p14:xfrm>
              <a:off x="4993320" y="1319200"/>
              <a:ext cx="303480" cy="4989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3DDF8A01-B1F1-41DE-B73D-A49A6AEC6F7D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984670" y="1310554"/>
                <a:ext cx="321141" cy="51661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95453996-8A87-40EA-9FF6-7B8F77151014}"/>
                  </a:ext>
                </a:extLst>
              </p14:cNvPr>
              <p14:cNvContentPartPr/>
              <p14:nvPr/>
            </p14:nvContentPartPr>
            <p14:xfrm>
              <a:off x="4729080" y="1885120"/>
              <a:ext cx="15480" cy="691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95453996-8A87-40EA-9FF6-7B8F77151014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720080" y="1876480"/>
                <a:ext cx="33120" cy="8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CFAD1F1E-AC12-4B48-A9C0-B420357587E7}"/>
                  </a:ext>
                </a:extLst>
              </p14:cNvPr>
              <p14:cNvContentPartPr/>
              <p14:nvPr/>
            </p14:nvContentPartPr>
            <p14:xfrm>
              <a:off x="4741320" y="1799080"/>
              <a:ext cx="20520" cy="255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CFAD1F1E-AC12-4B48-A9C0-B420357587E7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732320" y="1790440"/>
                <a:ext cx="38160" cy="4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6A2A3A98-60E4-4070-8B59-0E1C5F4E0E85}"/>
                  </a:ext>
                </a:extLst>
              </p14:cNvPr>
              <p14:cNvContentPartPr/>
              <p14:nvPr/>
            </p14:nvContentPartPr>
            <p14:xfrm>
              <a:off x="5373120" y="1377520"/>
              <a:ext cx="1011960" cy="4683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6A2A3A98-60E4-4070-8B59-0E1C5F4E0E85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364120" y="1368880"/>
                <a:ext cx="1029600" cy="48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888D0A71-3E66-4FF9-9680-96464F5EAD5C}"/>
                  </a:ext>
                </a:extLst>
              </p14:cNvPr>
              <p14:cNvContentPartPr/>
              <p14:nvPr/>
            </p14:nvContentPartPr>
            <p14:xfrm>
              <a:off x="3536760" y="1295440"/>
              <a:ext cx="543600" cy="55260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888D0A71-3E66-4FF9-9680-96464F5EAD5C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528126" y="1286800"/>
                <a:ext cx="561228" cy="57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F391FD83-3EFE-4581-B4D3-05CBEE1A1683}"/>
                  </a:ext>
                </a:extLst>
              </p14:cNvPr>
              <p14:cNvContentPartPr/>
              <p14:nvPr/>
            </p14:nvContentPartPr>
            <p14:xfrm>
              <a:off x="3510840" y="1549960"/>
              <a:ext cx="3548520" cy="12884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F391FD83-3EFE-4581-B4D3-05CBEE1A1683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502200" y="1540957"/>
                <a:ext cx="3566160" cy="130608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A107326A-50D5-4325-B7F5-61A87000667A}"/>
                  </a:ext>
                </a:extLst>
              </p14:cNvPr>
              <p14:cNvContentPartPr/>
              <p14:nvPr/>
            </p14:nvContentPartPr>
            <p14:xfrm>
              <a:off x="7182480" y="2130640"/>
              <a:ext cx="286560" cy="38052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A107326A-50D5-4325-B7F5-61A87000667A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173480" y="2121649"/>
                <a:ext cx="304200" cy="3981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7ECA599D-1F73-471C-867B-366BFDC765FC}"/>
                  </a:ext>
                </a:extLst>
              </p14:cNvPr>
              <p14:cNvContentPartPr/>
              <p14:nvPr/>
            </p14:nvContentPartPr>
            <p14:xfrm>
              <a:off x="7555440" y="2316040"/>
              <a:ext cx="412200" cy="21384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7ECA599D-1F73-471C-867B-366BFDC765FC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546792" y="2307400"/>
                <a:ext cx="429855" cy="23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969D08A0-6F7A-404E-A08E-316A0B4FE60D}"/>
                  </a:ext>
                </a:extLst>
              </p14:cNvPr>
              <p14:cNvContentPartPr/>
              <p14:nvPr/>
            </p14:nvContentPartPr>
            <p14:xfrm>
              <a:off x="8068800" y="2324320"/>
              <a:ext cx="252000" cy="20412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969D08A0-6F7A-404E-A08E-316A0B4FE60D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8059800" y="2315680"/>
                <a:ext cx="269640" cy="22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D7E4C60E-AACF-4839-B44B-FFDD94CD49DF}"/>
                  </a:ext>
                </a:extLst>
              </p14:cNvPr>
              <p14:cNvContentPartPr/>
              <p14:nvPr/>
            </p14:nvContentPartPr>
            <p14:xfrm>
              <a:off x="8064480" y="2142520"/>
              <a:ext cx="319320" cy="10368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D7E4C60E-AACF-4839-B44B-FFDD94CD49DF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8055840" y="2133520"/>
                <a:ext cx="336960" cy="12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8B5FD27A-558A-4E98-8E2F-49E79C52B0C1}"/>
                  </a:ext>
                </a:extLst>
              </p14:cNvPr>
              <p14:cNvContentPartPr/>
              <p14:nvPr/>
            </p14:nvContentPartPr>
            <p14:xfrm>
              <a:off x="452640" y="3147280"/>
              <a:ext cx="893520" cy="3438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8B5FD27A-558A-4E98-8E2F-49E79C52B0C1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43640" y="3138631"/>
                <a:ext cx="911160" cy="36145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9487FEF2-F9BA-45D6-8BEE-62E793CC218C}"/>
                  </a:ext>
                </a:extLst>
              </p14:cNvPr>
              <p14:cNvContentPartPr/>
              <p14:nvPr/>
            </p14:nvContentPartPr>
            <p14:xfrm>
              <a:off x="1634880" y="3072040"/>
              <a:ext cx="852840" cy="4896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9487FEF2-F9BA-45D6-8BEE-62E793CC218C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1625880" y="3063394"/>
                <a:ext cx="870480" cy="50725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918D2847-4345-4A97-952C-7E15992B27FE}"/>
                  </a:ext>
                </a:extLst>
              </p14:cNvPr>
              <p14:cNvContentPartPr/>
              <p14:nvPr/>
            </p14:nvContentPartPr>
            <p14:xfrm>
              <a:off x="2977320" y="3068800"/>
              <a:ext cx="160920" cy="4215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918D2847-4345-4A97-952C-7E15992B27FE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2968320" y="3060160"/>
                <a:ext cx="178560" cy="43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E4AA1E5D-8299-43F6-8D3C-00EDEBC1424C}"/>
                  </a:ext>
                </a:extLst>
              </p14:cNvPr>
              <p14:cNvContentPartPr/>
              <p14:nvPr/>
            </p14:nvContentPartPr>
            <p14:xfrm>
              <a:off x="3377280" y="3071680"/>
              <a:ext cx="1723320" cy="4719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E4AA1E5D-8299-43F6-8D3C-00EDEBC1424C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368280" y="3062680"/>
                <a:ext cx="1740960" cy="48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CCFE43F6-74AA-43B8-BC35-2081B9D31E5C}"/>
                  </a:ext>
                </a:extLst>
              </p14:cNvPr>
              <p14:cNvContentPartPr/>
              <p14:nvPr/>
            </p14:nvContentPartPr>
            <p14:xfrm>
              <a:off x="5381040" y="3107680"/>
              <a:ext cx="568080" cy="2545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CCFE43F6-74AA-43B8-BC35-2081B9D31E5C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5372395" y="3098680"/>
                <a:ext cx="585731" cy="27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9DD1A231-4120-4ED8-A28C-2AE626198C9F}"/>
                  </a:ext>
                </a:extLst>
              </p14:cNvPr>
              <p14:cNvContentPartPr/>
              <p14:nvPr/>
            </p14:nvContentPartPr>
            <p14:xfrm>
              <a:off x="6810600" y="3172480"/>
              <a:ext cx="134280" cy="43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9DD1A231-4120-4ED8-A28C-2AE626198C9F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6801960" y="3163480"/>
                <a:ext cx="151920" cy="2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89534D17-108D-44F0-B0FB-7687E8BB0414}"/>
                  </a:ext>
                </a:extLst>
              </p14:cNvPr>
              <p14:cNvContentPartPr/>
              <p14:nvPr/>
            </p14:nvContentPartPr>
            <p14:xfrm>
              <a:off x="6824640" y="3243760"/>
              <a:ext cx="119160" cy="97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89534D17-108D-44F0-B0FB-7687E8BB0414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815640" y="3235120"/>
                <a:ext cx="13680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2068A355-ECBB-4C9A-84F4-772DF31B97F9}"/>
                  </a:ext>
                </a:extLst>
              </p14:cNvPr>
              <p14:cNvContentPartPr/>
              <p14:nvPr/>
            </p14:nvContentPartPr>
            <p14:xfrm>
              <a:off x="6296520" y="2899240"/>
              <a:ext cx="415800" cy="5346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2068A355-ECBB-4C9A-84F4-772DF31B97F9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287520" y="2890600"/>
                <a:ext cx="433440" cy="55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F2FFAE1E-5611-4BA9-9198-DCE638B7EFE9}"/>
                  </a:ext>
                </a:extLst>
              </p14:cNvPr>
              <p14:cNvContentPartPr/>
              <p14:nvPr/>
            </p14:nvContentPartPr>
            <p14:xfrm>
              <a:off x="7099680" y="3530320"/>
              <a:ext cx="13680" cy="612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F2FFAE1E-5611-4BA9-9198-DCE638B7EFE9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7090680" y="3521320"/>
                <a:ext cx="31320" cy="7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A5608337-89D8-4486-B972-6053DA207653}"/>
                  </a:ext>
                </a:extLst>
              </p14:cNvPr>
              <p14:cNvContentPartPr/>
              <p14:nvPr/>
            </p14:nvContentPartPr>
            <p14:xfrm>
              <a:off x="7088520" y="2962960"/>
              <a:ext cx="468720" cy="47448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A5608337-89D8-4486-B972-6053DA207653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7079520" y="2953960"/>
                <a:ext cx="486360" cy="49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F33BB328-668A-4DC6-A46B-AD74708E0565}"/>
                  </a:ext>
                </a:extLst>
              </p14:cNvPr>
              <p14:cNvContentPartPr/>
              <p14:nvPr/>
            </p14:nvContentPartPr>
            <p14:xfrm>
              <a:off x="7646880" y="2978800"/>
              <a:ext cx="791640" cy="4525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F33BB328-668A-4DC6-A46B-AD74708E0565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7637880" y="2969800"/>
                <a:ext cx="809280" cy="47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D3EF17E5-E606-4543-B4F2-F6512B160DCE}"/>
                  </a:ext>
                </a:extLst>
              </p14:cNvPr>
              <p14:cNvContentPartPr/>
              <p14:nvPr/>
            </p14:nvContentPartPr>
            <p14:xfrm>
              <a:off x="453000" y="3644080"/>
              <a:ext cx="783360" cy="4338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D3EF17E5-E606-4543-B4F2-F6512B160DCE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444356" y="3635087"/>
                <a:ext cx="801008" cy="45142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19CBC050-0787-4B65-A542-DF64FE8D460D}"/>
                  </a:ext>
                </a:extLst>
              </p14:cNvPr>
              <p14:cNvContentPartPr/>
              <p14:nvPr/>
            </p14:nvContentPartPr>
            <p14:xfrm>
              <a:off x="1459200" y="3691960"/>
              <a:ext cx="151560" cy="532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19CBC050-0787-4B65-A542-DF64FE8D460D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1450200" y="3683320"/>
                <a:ext cx="169200" cy="7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D715175C-3E6D-4741-AF72-BF3EB79A5AA4}"/>
                  </a:ext>
                </a:extLst>
              </p14:cNvPr>
              <p14:cNvContentPartPr/>
              <p14:nvPr/>
            </p14:nvContentPartPr>
            <p14:xfrm>
              <a:off x="1872840" y="3882040"/>
              <a:ext cx="110160" cy="75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D715175C-3E6D-4741-AF72-BF3EB79A5AA4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1863840" y="3873400"/>
                <a:ext cx="127800" cy="2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638779FB-85DA-4BBB-AE87-5961F5B95C1C}"/>
                  </a:ext>
                </a:extLst>
              </p14:cNvPr>
              <p14:cNvContentPartPr/>
              <p14:nvPr/>
            </p14:nvContentPartPr>
            <p14:xfrm>
              <a:off x="1857360" y="3964840"/>
              <a:ext cx="155520" cy="122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638779FB-85DA-4BBB-AE87-5961F5B95C1C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1848720" y="3956200"/>
                <a:ext cx="173160" cy="2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773DF6F6-AFFC-4CF9-9C1C-800D05D6AD96}"/>
                  </a:ext>
                </a:extLst>
              </p14:cNvPr>
              <p14:cNvContentPartPr/>
              <p14:nvPr/>
            </p14:nvContentPartPr>
            <p14:xfrm>
              <a:off x="2096040" y="3859000"/>
              <a:ext cx="140040" cy="23184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773DF6F6-AFFC-4CF9-9C1C-800D05D6AD96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2087040" y="3850360"/>
                <a:ext cx="157680" cy="24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26EFA18C-0116-49E4-83B5-38ADC13E016F}"/>
                  </a:ext>
                </a:extLst>
              </p14:cNvPr>
              <p14:cNvContentPartPr/>
              <p14:nvPr/>
            </p14:nvContentPartPr>
            <p14:xfrm>
              <a:off x="1542720" y="3829120"/>
              <a:ext cx="211680" cy="2739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26EFA18C-0116-49E4-83B5-38ADC13E016F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1533720" y="3820132"/>
                <a:ext cx="229320" cy="29157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FE0182FD-9021-4CE4-9210-54165378A561}"/>
                  </a:ext>
                </a:extLst>
              </p14:cNvPr>
              <p14:cNvContentPartPr/>
              <p14:nvPr/>
            </p14:nvContentPartPr>
            <p14:xfrm>
              <a:off x="2084520" y="3730480"/>
              <a:ext cx="169560" cy="601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FE0182FD-9021-4CE4-9210-54165378A561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2075520" y="3721480"/>
                <a:ext cx="187200" cy="7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F569643D-C20A-4D76-8087-08034FF2CA93}"/>
                  </a:ext>
                </a:extLst>
              </p14:cNvPr>
              <p14:cNvContentPartPr/>
              <p14:nvPr/>
            </p14:nvContentPartPr>
            <p14:xfrm>
              <a:off x="2048880" y="3657400"/>
              <a:ext cx="210600" cy="216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F569643D-C20A-4D76-8087-08034FF2CA93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2039880" y="3648760"/>
                <a:ext cx="228240" cy="3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FF377679-E72C-427A-A2D9-3522B3F107B2}"/>
                  </a:ext>
                </a:extLst>
              </p14:cNvPr>
              <p14:cNvContentPartPr/>
              <p14:nvPr/>
            </p14:nvContentPartPr>
            <p14:xfrm>
              <a:off x="2638200" y="3702400"/>
              <a:ext cx="189360" cy="612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FF377679-E72C-427A-A2D9-3522B3F107B2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2629200" y="3693760"/>
                <a:ext cx="207000" cy="7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7F5971DE-0173-4DAD-A54F-0C5701CA910A}"/>
                  </a:ext>
                </a:extLst>
              </p14:cNvPr>
              <p14:cNvContentPartPr/>
              <p14:nvPr/>
            </p14:nvContentPartPr>
            <p14:xfrm>
              <a:off x="2917560" y="3763600"/>
              <a:ext cx="86040" cy="612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7F5971DE-0173-4DAD-A54F-0C5701CA910A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2908560" y="3754600"/>
                <a:ext cx="103680" cy="7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B892270B-DCEC-4126-B484-657F9D72DCFD}"/>
                  </a:ext>
                </a:extLst>
              </p14:cNvPr>
              <p14:cNvContentPartPr/>
              <p14:nvPr/>
            </p14:nvContentPartPr>
            <p14:xfrm>
              <a:off x="2650800" y="3826600"/>
              <a:ext cx="181440" cy="2577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B892270B-DCEC-4126-B484-657F9D72DCFD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2641800" y="3817960"/>
                <a:ext cx="199080" cy="27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1A28AA11-49FB-4289-8CA6-AE1BB3C9CE09}"/>
                  </a:ext>
                </a:extLst>
              </p14:cNvPr>
              <p14:cNvContentPartPr/>
              <p14:nvPr/>
            </p14:nvContentPartPr>
            <p14:xfrm>
              <a:off x="2331120" y="3825880"/>
              <a:ext cx="221760" cy="1609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1A28AA11-49FB-4289-8CA6-AE1BB3C9CE09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2322135" y="3816880"/>
                <a:ext cx="239371" cy="17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351EB486-38A5-4EDE-9EF5-DECD2FF0C2B6}"/>
                  </a:ext>
                </a:extLst>
              </p14:cNvPr>
              <p14:cNvContentPartPr/>
              <p14:nvPr/>
            </p14:nvContentPartPr>
            <p14:xfrm>
              <a:off x="3307440" y="3789880"/>
              <a:ext cx="232200" cy="26568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351EB486-38A5-4EDE-9EF5-DECD2FF0C2B6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3298800" y="3781240"/>
                <a:ext cx="249840" cy="28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51B17362-E31E-4935-9384-0CD4227A8FDD}"/>
                  </a:ext>
                </a:extLst>
              </p14:cNvPr>
              <p14:cNvContentPartPr/>
              <p14:nvPr/>
            </p14:nvContentPartPr>
            <p14:xfrm>
              <a:off x="4220760" y="3869440"/>
              <a:ext cx="101160" cy="1080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51B17362-E31E-4935-9384-0CD4227A8FDD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4211760" y="3860800"/>
                <a:ext cx="118800" cy="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F8DC7152-0205-4DE2-A02D-09287608B21C}"/>
                  </a:ext>
                </a:extLst>
              </p14:cNvPr>
              <p14:cNvContentPartPr/>
              <p14:nvPr/>
            </p14:nvContentPartPr>
            <p14:xfrm>
              <a:off x="4218600" y="3929200"/>
              <a:ext cx="113040" cy="828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F8DC7152-0205-4DE2-A02D-09287608B21C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209960" y="3920200"/>
                <a:ext cx="130680" cy="2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CC89FA35-C530-4A74-91DE-B961CA646CCB}"/>
                  </a:ext>
                </a:extLst>
              </p14:cNvPr>
              <p14:cNvContentPartPr/>
              <p14:nvPr/>
            </p14:nvContentPartPr>
            <p14:xfrm>
              <a:off x="3811080" y="3699880"/>
              <a:ext cx="308520" cy="4194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CC89FA35-C530-4A74-91DE-B961CA646CCB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3802440" y="3690880"/>
                <a:ext cx="326160" cy="43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B4DE6FC8-C179-46C3-8F6C-49DB22B3B0F1}"/>
                  </a:ext>
                </a:extLst>
              </p14:cNvPr>
              <p14:cNvContentPartPr/>
              <p14:nvPr/>
            </p14:nvContentPartPr>
            <p14:xfrm>
              <a:off x="4532160" y="3661360"/>
              <a:ext cx="154440" cy="4392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B4DE6FC8-C179-46C3-8F6C-49DB22B3B0F1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4523520" y="3652720"/>
                <a:ext cx="172080" cy="6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BF69973B-D008-4053-A5B0-4A874A876C29}"/>
                  </a:ext>
                </a:extLst>
              </p14:cNvPr>
              <p14:cNvContentPartPr/>
              <p14:nvPr/>
            </p14:nvContentPartPr>
            <p14:xfrm>
              <a:off x="4944360" y="3880240"/>
              <a:ext cx="104400" cy="2124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BF69973B-D008-4053-A5B0-4A874A876C29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4935720" y="3871240"/>
                <a:ext cx="122040" cy="3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98AC6E75-23B6-408E-B6C4-ECD68B8A6679}"/>
                  </a:ext>
                </a:extLst>
              </p14:cNvPr>
              <p14:cNvContentPartPr/>
              <p14:nvPr/>
            </p14:nvContentPartPr>
            <p14:xfrm>
              <a:off x="5142000" y="3800680"/>
              <a:ext cx="126360" cy="19656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98AC6E75-23B6-408E-B6C4-ECD68B8A6679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5133000" y="3791680"/>
                <a:ext cx="144000" cy="21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8EB3DFD1-B7F9-47A9-A0B7-CDCC934298AB}"/>
                  </a:ext>
                </a:extLst>
              </p14:cNvPr>
              <p14:cNvContentPartPr/>
              <p14:nvPr/>
            </p14:nvContentPartPr>
            <p14:xfrm>
              <a:off x="5085480" y="3691960"/>
              <a:ext cx="163800" cy="7848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8EB3DFD1-B7F9-47A9-A0B7-CDCC934298AB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5076840" y="3682960"/>
                <a:ext cx="181440" cy="9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6C3719E8-6322-4865-9B0B-1E1B654F3795}"/>
                  </a:ext>
                </a:extLst>
              </p14:cNvPr>
              <p14:cNvContentPartPr/>
              <p14:nvPr/>
            </p14:nvContentPartPr>
            <p14:xfrm>
              <a:off x="5043000" y="3632200"/>
              <a:ext cx="243720" cy="1260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6C3719E8-6322-4865-9B0B-1E1B654F3795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5034360" y="3623560"/>
                <a:ext cx="261360" cy="3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0EAFF523-C042-4647-AE5D-F8965C2EE5A4}"/>
                  </a:ext>
                </a:extLst>
              </p14:cNvPr>
              <p14:cNvContentPartPr/>
              <p14:nvPr/>
            </p14:nvContentPartPr>
            <p14:xfrm>
              <a:off x="4536120" y="3779440"/>
              <a:ext cx="219240" cy="27180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0EAFF523-C042-4647-AE5D-F8965C2EE5A4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4527466" y="3770800"/>
                <a:ext cx="236909" cy="28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63F0E0B5-DF9F-44F4-A82D-BEDC5D97F502}"/>
                  </a:ext>
                </a:extLst>
              </p14:cNvPr>
              <p14:cNvContentPartPr/>
              <p14:nvPr/>
            </p14:nvContentPartPr>
            <p14:xfrm>
              <a:off x="280200" y="4326640"/>
              <a:ext cx="633960" cy="3200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63F0E0B5-DF9F-44F4-A82D-BEDC5D97F502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271205" y="4317640"/>
                <a:ext cx="651590" cy="33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75CFA7A4-12FC-4E18-963D-0170D45F7177}"/>
                  </a:ext>
                </a:extLst>
              </p14:cNvPr>
              <p14:cNvContentPartPr/>
              <p14:nvPr/>
            </p14:nvContentPartPr>
            <p14:xfrm>
              <a:off x="1273440" y="4392880"/>
              <a:ext cx="592560" cy="3049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75CFA7A4-12FC-4E18-963D-0170D45F7177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1264800" y="4384240"/>
                <a:ext cx="610200" cy="32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FEB0CC54-EDE2-45DD-900E-3983613B5CBA}"/>
                  </a:ext>
                </a:extLst>
              </p14:cNvPr>
              <p14:cNvContentPartPr/>
              <p14:nvPr/>
            </p14:nvContentPartPr>
            <p14:xfrm>
              <a:off x="1238520" y="4197400"/>
              <a:ext cx="265320" cy="13932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FEB0CC54-EDE2-45DD-900E-3983613B5CBA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1229520" y="4188423"/>
                <a:ext cx="282960" cy="15691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C9C0B0AB-8EC5-48E5-8123-6F95FE4DB2F9}"/>
                  </a:ext>
                </a:extLst>
              </p14:cNvPr>
              <p14:cNvContentPartPr/>
              <p14:nvPr/>
            </p14:nvContentPartPr>
            <p14:xfrm>
              <a:off x="6049560" y="3847480"/>
              <a:ext cx="219960" cy="15336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C9C0B0AB-8EC5-48E5-8123-6F95FE4DB2F9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6040920" y="3838480"/>
                <a:ext cx="237600" cy="17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9F86891D-FC5C-47B2-A230-47E8F06287C4}"/>
                  </a:ext>
                </a:extLst>
              </p14:cNvPr>
              <p14:cNvContentPartPr/>
              <p14:nvPr/>
            </p14:nvContentPartPr>
            <p14:xfrm>
              <a:off x="6328560" y="3771520"/>
              <a:ext cx="42840" cy="5040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9F86891D-FC5C-47B2-A230-47E8F06287C4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6319920" y="3762520"/>
                <a:ext cx="60480" cy="6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97EACDEA-ECB4-4A59-AE68-B09FA6A8A924}"/>
                  </a:ext>
                </a:extLst>
              </p14:cNvPr>
              <p14:cNvContentPartPr/>
              <p14:nvPr/>
            </p14:nvContentPartPr>
            <p14:xfrm>
              <a:off x="6139200" y="3677200"/>
              <a:ext cx="120960" cy="7092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97EACDEA-ECB4-4A59-AE68-B09FA6A8A924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6130200" y="3668560"/>
                <a:ext cx="138600" cy="8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46A81AA6-8591-4FBF-835B-D1B880BFA7AE}"/>
                  </a:ext>
                </a:extLst>
              </p14:cNvPr>
              <p14:cNvContentPartPr/>
              <p14:nvPr/>
            </p14:nvContentPartPr>
            <p14:xfrm>
              <a:off x="6425760" y="3856120"/>
              <a:ext cx="40680" cy="2412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46A81AA6-8591-4FBF-835B-D1B880BFA7AE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6416760" y="3847480"/>
                <a:ext cx="58320" cy="4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D729118F-029E-42FD-9D0F-626929115B80}"/>
                  </a:ext>
                </a:extLst>
              </p14:cNvPr>
              <p14:cNvContentPartPr/>
              <p14:nvPr/>
            </p14:nvContentPartPr>
            <p14:xfrm>
              <a:off x="6621240" y="3840280"/>
              <a:ext cx="156600" cy="1728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D729118F-029E-42FD-9D0F-626929115B80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6612240" y="3831640"/>
                <a:ext cx="174240" cy="3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56476EB9-321A-4EFD-824C-DBDF075F8814}"/>
                  </a:ext>
                </a:extLst>
              </p14:cNvPr>
              <p14:cNvContentPartPr/>
              <p14:nvPr/>
            </p14:nvContentPartPr>
            <p14:xfrm>
              <a:off x="6651840" y="3930640"/>
              <a:ext cx="125280" cy="1620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56476EB9-321A-4EFD-824C-DBDF075F8814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6643200" y="3921640"/>
                <a:ext cx="142920" cy="3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D3DCAA02-E990-46BB-93F4-CAA92164BA9F}"/>
                  </a:ext>
                </a:extLst>
              </p14:cNvPr>
              <p14:cNvContentPartPr/>
              <p14:nvPr/>
            </p14:nvContentPartPr>
            <p14:xfrm>
              <a:off x="6960360" y="3670720"/>
              <a:ext cx="139680" cy="7056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D3DCAA02-E990-46BB-93F4-CAA92164BA9F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6951720" y="3661720"/>
                <a:ext cx="157320" cy="8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37C48C1D-5B13-4066-8506-0A74410FF72E}"/>
                  </a:ext>
                </a:extLst>
              </p14:cNvPr>
              <p14:cNvContentPartPr/>
              <p14:nvPr/>
            </p14:nvContentPartPr>
            <p14:xfrm>
              <a:off x="7723920" y="3779800"/>
              <a:ext cx="224280" cy="13500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37C48C1D-5B13-4066-8506-0A74410FF72E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7714920" y="3771160"/>
                <a:ext cx="241920" cy="15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A9C4A67A-E3BD-4717-A666-BF970920524F}"/>
                  </a:ext>
                </a:extLst>
              </p14:cNvPr>
              <p14:cNvContentPartPr/>
              <p14:nvPr/>
            </p14:nvContentPartPr>
            <p14:xfrm>
              <a:off x="7442040" y="3785920"/>
              <a:ext cx="165240" cy="12348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A9C4A67A-E3BD-4717-A666-BF970920524F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7433400" y="3777280"/>
                <a:ext cx="182880" cy="14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612AE767-137A-4FAB-AE82-36C89C428E37}"/>
                  </a:ext>
                </a:extLst>
              </p14:cNvPr>
              <p14:cNvContentPartPr/>
              <p14:nvPr/>
            </p14:nvContentPartPr>
            <p14:xfrm>
              <a:off x="6950280" y="3806440"/>
              <a:ext cx="310680" cy="15588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612AE767-137A-4FAB-AE82-36C89C428E37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6941280" y="3797800"/>
                <a:ext cx="328320" cy="17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1419F99B-EE95-4EA2-B09E-E5EE8F105037}"/>
                  </a:ext>
                </a:extLst>
              </p14:cNvPr>
              <p14:cNvContentPartPr/>
              <p14:nvPr/>
            </p14:nvContentPartPr>
            <p14:xfrm>
              <a:off x="7719960" y="3654880"/>
              <a:ext cx="210960" cy="4140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1419F99B-EE95-4EA2-B09E-E5EE8F105037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7710960" y="3645880"/>
                <a:ext cx="228600" cy="5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4F01E80A-6841-4068-997A-74BF9D960E2D}"/>
                  </a:ext>
                </a:extLst>
              </p14:cNvPr>
              <p14:cNvContentPartPr/>
              <p14:nvPr/>
            </p14:nvContentPartPr>
            <p14:xfrm>
              <a:off x="7728240" y="3607000"/>
              <a:ext cx="215280" cy="180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4F01E80A-6841-4068-997A-74BF9D960E2D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7719240" y="3598360"/>
                <a:ext cx="232920" cy="1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1EB0E24B-63B3-4070-96B5-24F8046BF27B}"/>
                  </a:ext>
                </a:extLst>
              </p14:cNvPr>
              <p14:cNvContentPartPr/>
              <p14:nvPr/>
            </p14:nvContentPartPr>
            <p14:xfrm>
              <a:off x="6395880" y="4020640"/>
              <a:ext cx="8280" cy="45360"/>
            </p14:xfrm>
          </p:contentPart>
        </mc:Choice>
        <mc:Fallback xmlns=""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1EB0E24B-63B3-4070-96B5-24F8046BF27B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6386880" y="4011640"/>
                <a:ext cx="25920" cy="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D7DDB88C-DA68-45E0-B74F-7921627D04EC}"/>
                  </a:ext>
                </a:extLst>
              </p14:cNvPr>
              <p14:cNvContentPartPr/>
              <p14:nvPr/>
            </p14:nvContentPartPr>
            <p14:xfrm>
              <a:off x="5504520" y="3763600"/>
              <a:ext cx="222840" cy="25632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D7DDB88C-DA68-45E0-B74F-7921627D04EC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5495520" y="3754600"/>
                <a:ext cx="240480" cy="27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144" name="Ink 143">
                <a:extLst>
                  <a:ext uri="{FF2B5EF4-FFF2-40B4-BE49-F238E27FC236}">
                    <a16:creationId xmlns:a16="http://schemas.microsoft.com/office/drawing/2014/main" id="{17E1F192-B9D4-4923-9560-88027B4A3C78}"/>
                  </a:ext>
                </a:extLst>
              </p14:cNvPr>
              <p14:cNvContentPartPr/>
              <p14:nvPr/>
            </p14:nvContentPartPr>
            <p14:xfrm>
              <a:off x="3065520" y="4423480"/>
              <a:ext cx="280080" cy="232200"/>
            </p14:xfrm>
          </p:contentPart>
        </mc:Choice>
        <mc:Fallback xmlns="">
          <p:pic>
            <p:nvPicPr>
              <p:cNvPr id="144" name="Ink 143">
                <a:extLst>
                  <a:ext uri="{FF2B5EF4-FFF2-40B4-BE49-F238E27FC236}">
                    <a16:creationId xmlns:a16="http://schemas.microsoft.com/office/drawing/2014/main" id="{17E1F192-B9D4-4923-9560-88027B4A3C78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3056880" y="4414840"/>
                <a:ext cx="297720" cy="24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145" name="Ink 144">
                <a:extLst>
                  <a:ext uri="{FF2B5EF4-FFF2-40B4-BE49-F238E27FC236}">
                    <a16:creationId xmlns:a16="http://schemas.microsoft.com/office/drawing/2014/main" id="{69B8E687-1B21-4AD3-9657-A5F88C04778F}"/>
                  </a:ext>
                </a:extLst>
              </p14:cNvPr>
              <p14:cNvContentPartPr/>
              <p14:nvPr/>
            </p14:nvContentPartPr>
            <p14:xfrm>
              <a:off x="3465120" y="4627600"/>
              <a:ext cx="18360" cy="73440"/>
            </p14:xfrm>
          </p:contentPart>
        </mc:Choice>
        <mc:Fallback xmlns="">
          <p:pic>
            <p:nvPicPr>
              <p:cNvPr id="145" name="Ink 144">
                <a:extLst>
                  <a:ext uri="{FF2B5EF4-FFF2-40B4-BE49-F238E27FC236}">
                    <a16:creationId xmlns:a16="http://schemas.microsoft.com/office/drawing/2014/main" id="{69B8E687-1B21-4AD3-9657-A5F88C04778F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3456480" y="4618960"/>
                <a:ext cx="36000" cy="9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146" name="Ink 145">
                <a:extLst>
                  <a:ext uri="{FF2B5EF4-FFF2-40B4-BE49-F238E27FC236}">
                    <a16:creationId xmlns:a16="http://schemas.microsoft.com/office/drawing/2014/main" id="{80BD1905-FC3A-489A-A522-5A206FC3CB72}"/>
                  </a:ext>
                </a:extLst>
              </p14:cNvPr>
              <p14:cNvContentPartPr/>
              <p14:nvPr/>
            </p14:nvContentPartPr>
            <p14:xfrm>
              <a:off x="3495000" y="4487560"/>
              <a:ext cx="17640" cy="13320"/>
            </p14:xfrm>
          </p:contentPart>
        </mc:Choice>
        <mc:Fallback xmlns="">
          <p:pic>
            <p:nvPicPr>
              <p:cNvPr id="146" name="Ink 145">
                <a:extLst>
                  <a:ext uri="{FF2B5EF4-FFF2-40B4-BE49-F238E27FC236}">
                    <a16:creationId xmlns:a16="http://schemas.microsoft.com/office/drawing/2014/main" id="{80BD1905-FC3A-489A-A522-5A206FC3CB72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3486360" y="4478560"/>
                <a:ext cx="35280" cy="3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148" name="Ink 147">
                <a:extLst>
                  <a:ext uri="{FF2B5EF4-FFF2-40B4-BE49-F238E27FC236}">
                    <a16:creationId xmlns:a16="http://schemas.microsoft.com/office/drawing/2014/main" id="{A0AC10F4-1DCC-454A-9E98-8F5F0AECCCD8}"/>
                  </a:ext>
                </a:extLst>
              </p14:cNvPr>
              <p14:cNvContentPartPr/>
              <p14:nvPr/>
            </p14:nvContentPartPr>
            <p14:xfrm>
              <a:off x="2129880" y="4283080"/>
              <a:ext cx="846000" cy="542520"/>
            </p14:xfrm>
          </p:contentPart>
        </mc:Choice>
        <mc:Fallback xmlns="">
          <p:pic>
            <p:nvPicPr>
              <p:cNvPr id="148" name="Ink 147">
                <a:extLst>
                  <a:ext uri="{FF2B5EF4-FFF2-40B4-BE49-F238E27FC236}">
                    <a16:creationId xmlns:a16="http://schemas.microsoft.com/office/drawing/2014/main" id="{A0AC10F4-1DCC-454A-9E98-8F5F0AECCCD8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2121240" y="4274080"/>
                <a:ext cx="863640" cy="56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161" name="Ink 160">
                <a:extLst>
                  <a:ext uri="{FF2B5EF4-FFF2-40B4-BE49-F238E27FC236}">
                    <a16:creationId xmlns:a16="http://schemas.microsoft.com/office/drawing/2014/main" id="{7B0ED734-A396-46E5-941C-FE03AAC8AFF3}"/>
                  </a:ext>
                </a:extLst>
              </p14:cNvPr>
              <p14:cNvContentPartPr/>
              <p14:nvPr/>
            </p14:nvContentPartPr>
            <p14:xfrm>
              <a:off x="4271160" y="4279480"/>
              <a:ext cx="602640" cy="502560"/>
            </p14:xfrm>
          </p:contentPart>
        </mc:Choice>
        <mc:Fallback xmlns="">
          <p:pic>
            <p:nvPicPr>
              <p:cNvPr id="161" name="Ink 160">
                <a:extLst>
                  <a:ext uri="{FF2B5EF4-FFF2-40B4-BE49-F238E27FC236}">
                    <a16:creationId xmlns:a16="http://schemas.microsoft.com/office/drawing/2014/main" id="{7B0ED734-A396-46E5-941C-FE03AAC8AFF3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4262160" y="4270480"/>
                <a:ext cx="620280" cy="52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162" name="Ink 161">
                <a:extLst>
                  <a:ext uri="{FF2B5EF4-FFF2-40B4-BE49-F238E27FC236}">
                    <a16:creationId xmlns:a16="http://schemas.microsoft.com/office/drawing/2014/main" id="{4EEB7081-E925-4B22-BAE6-6457B2AE35DB}"/>
                  </a:ext>
                </a:extLst>
              </p14:cNvPr>
              <p14:cNvContentPartPr/>
              <p14:nvPr/>
            </p14:nvContentPartPr>
            <p14:xfrm>
              <a:off x="3641880" y="4307200"/>
              <a:ext cx="512280" cy="405720"/>
            </p14:xfrm>
          </p:contentPart>
        </mc:Choice>
        <mc:Fallback xmlns="">
          <p:pic>
            <p:nvPicPr>
              <p:cNvPr id="162" name="Ink 161">
                <a:extLst>
                  <a:ext uri="{FF2B5EF4-FFF2-40B4-BE49-F238E27FC236}">
                    <a16:creationId xmlns:a16="http://schemas.microsoft.com/office/drawing/2014/main" id="{4EEB7081-E925-4B22-BAE6-6457B2AE35DB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3632880" y="4298200"/>
                <a:ext cx="529920" cy="42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163" name="Ink 162">
                <a:extLst>
                  <a:ext uri="{FF2B5EF4-FFF2-40B4-BE49-F238E27FC236}">
                    <a16:creationId xmlns:a16="http://schemas.microsoft.com/office/drawing/2014/main" id="{B2FE10F9-A8DA-46F8-B4BD-3449BF183ADD}"/>
                  </a:ext>
                </a:extLst>
              </p14:cNvPr>
              <p14:cNvContentPartPr/>
              <p14:nvPr/>
            </p14:nvContentPartPr>
            <p14:xfrm>
              <a:off x="5145240" y="4550920"/>
              <a:ext cx="146880" cy="12240"/>
            </p14:xfrm>
          </p:contentPart>
        </mc:Choice>
        <mc:Fallback xmlns="">
          <p:pic>
            <p:nvPicPr>
              <p:cNvPr id="163" name="Ink 162">
                <a:extLst>
                  <a:ext uri="{FF2B5EF4-FFF2-40B4-BE49-F238E27FC236}">
                    <a16:creationId xmlns:a16="http://schemas.microsoft.com/office/drawing/2014/main" id="{B2FE10F9-A8DA-46F8-B4BD-3449BF183ADD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5136600" y="4541920"/>
                <a:ext cx="164520" cy="2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164" name="Ink 163">
                <a:extLst>
                  <a:ext uri="{FF2B5EF4-FFF2-40B4-BE49-F238E27FC236}">
                    <a16:creationId xmlns:a16="http://schemas.microsoft.com/office/drawing/2014/main" id="{B0BFFC97-3622-4578-9821-41D1633CEBCB}"/>
                  </a:ext>
                </a:extLst>
              </p14:cNvPr>
              <p14:cNvContentPartPr/>
              <p14:nvPr/>
            </p14:nvContentPartPr>
            <p14:xfrm>
              <a:off x="5144520" y="4618240"/>
              <a:ext cx="158040" cy="12960"/>
            </p14:xfrm>
          </p:contentPart>
        </mc:Choice>
        <mc:Fallback xmlns="">
          <p:pic>
            <p:nvPicPr>
              <p:cNvPr id="164" name="Ink 163">
                <a:extLst>
                  <a:ext uri="{FF2B5EF4-FFF2-40B4-BE49-F238E27FC236}">
                    <a16:creationId xmlns:a16="http://schemas.microsoft.com/office/drawing/2014/main" id="{B0BFFC97-3622-4578-9821-41D1633CEBCB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5135880" y="4609600"/>
                <a:ext cx="175680" cy="3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166" name="Ink 165">
                <a:extLst>
                  <a:ext uri="{FF2B5EF4-FFF2-40B4-BE49-F238E27FC236}">
                    <a16:creationId xmlns:a16="http://schemas.microsoft.com/office/drawing/2014/main" id="{66D9FD63-7D32-438D-9AB2-99E0C03BDEB7}"/>
                  </a:ext>
                </a:extLst>
              </p14:cNvPr>
              <p14:cNvContentPartPr/>
              <p14:nvPr/>
            </p14:nvContentPartPr>
            <p14:xfrm>
              <a:off x="5595240" y="4823800"/>
              <a:ext cx="11160" cy="45720"/>
            </p14:xfrm>
          </p:contentPart>
        </mc:Choice>
        <mc:Fallback xmlns="">
          <p:pic>
            <p:nvPicPr>
              <p:cNvPr id="166" name="Ink 165">
                <a:extLst>
                  <a:ext uri="{FF2B5EF4-FFF2-40B4-BE49-F238E27FC236}">
                    <a16:creationId xmlns:a16="http://schemas.microsoft.com/office/drawing/2014/main" id="{66D9FD63-7D32-438D-9AB2-99E0C03BDEB7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5586600" y="4815160"/>
                <a:ext cx="28800" cy="6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167" name="Ink 166">
                <a:extLst>
                  <a:ext uri="{FF2B5EF4-FFF2-40B4-BE49-F238E27FC236}">
                    <a16:creationId xmlns:a16="http://schemas.microsoft.com/office/drawing/2014/main" id="{B1528222-3D10-4790-B413-05B3C3927A2A}"/>
                  </a:ext>
                </a:extLst>
              </p14:cNvPr>
              <p14:cNvContentPartPr/>
              <p14:nvPr/>
            </p14:nvContentPartPr>
            <p14:xfrm>
              <a:off x="5610360" y="4738840"/>
              <a:ext cx="27000" cy="8640"/>
            </p14:xfrm>
          </p:contentPart>
        </mc:Choice>
        <mc:Fallback xmlns="">
          <p:pic>
            <p:nvPicPr>
              <p:cNvPr id="167" name="Ink 166">
                <a:extLst>
                  <a:ext uri="{FF2B5EF4-FFF2-40B4-BE49-F238E27FC236}">
                    <a16:creationId xmlns:a16="http://schemas.microsoft.com/office/drawing/2014/main" id="{B1528222-3D10-4790-B413-05B3C3927A2A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5601360" y="4729840"/>
                <a:ext cx="44640" cy="2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181" name="Ink 180">
                <a:extLst>
                  <a:ext uri="{FF2B5EF4-FFF2-40B4-BE49-F238E27FC236}">
                    <a16:creationId xmlns:a16="http://schemas.microsoft.com/office/drawing/2014/main" id="{A2312745-768A-4BCA-87A9-77FB52351B37}"/>
                  </a:ext>
                </a:extLst>
              </p14:cNvPr>
              <p14:cNvContentPartPr/>
              <p14:nvPr/>
            </p14:nvContentPartPr>
            <p14:xfrm>
              <a:off x="6705480" y="4544080"/>
              <a:ext cx="285120" cy="221400"/>
            </p14:xfrm>
          </p:contentPart>
        </mc:Choice>
        <mc:Fallback xmlns="">
          <p:pic>
            <p:nvPicPr>
              <p:cNvPr id="181" name="Ink 180">
                <a:extLst>
                  <a:ext uri="{FF2B5EF4-FFF2-40B4-BE49-F238E27FC236}">
                    <a16:creationId xmlns:a16="http://schemas.microsoft.com/office/drawing/2014/main" id="{A2312745-768A-4BCA-87A9-77FB52351B37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6696840" y="4535440"/>
                <a:ext cx="302760" cy="23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183" name="Ink 182">
                <a:extLst>
                  <a:ext uri="{FF2B5EF4-FFF2-40B4-BE49-F238E27FC236}">
                    <a16:creationId xmlns:a16="http://schemas.microsoft.com/office/drawing/2014/main" id="{3AFC1961-7362-4654-B79F-AF2A5A7308FC}"/>
                  </a:ext>
                </a:extLst>
              </p14:cNvPr>
              <p14:cNvContentPartPr/>
              <p14:nvPr/>
            </p14:nvContentPartPr>
            <p14:xfrm>
              <a:off x="6154680" y="4333480"/>
              <a:ext cx="454320" cy="379440"/>
            </p14:xfrm>
          </p:contentPart>
        </mc:Choice>
        <mc:Fallback xmlns="">
          <p:pic>
            <p:nvPicPr>
              <p:cNvPr id="183" name="Ink 182">
                <a:extLst>
                  <a:ext uri="{FF2B5EF4-FFF2-40B4-BE49-F238E27FC236}">
                    <a16:creationId xmlns:a16="http://schemas.microsoft.com/office/drawing/2014/main" id="{3AFC1961-7362-4654-B79F-AF2A5A7308FC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6145680" y="4324480"/>
                <a:ext cx="471960" cy="39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184" name="Ink 183">
                <a:extLst>
                  <a:ext uri="{FF2B5EF4-FFF2-40B4-BE49-F238E27FC236}">
                    <a16:creationId xmlns:a16="http://schemas.microsoft.com/office/drawing/2014/main" id="{5D34B78A-00BF-4E7B-B049-A8707EDF2DDE}"/>
                  </a:ext>
                </a:extLst>
              </p14:cNvPr>
              <p14:cNvContentPartPr/>
              <p14:nvPr/>
            </p14:nvContentPartPr>
            <p14:xfrm>
              <a:off x="5566800" y="4409800"/>
              <a:ext cx="519120" cy="272880"/>
            </p14:xfrm>
          </p:contentPart>
        </mc:Choice>
        <mc:Fallback xmlns="">
          <p:pic>
            <p:nvPicPr>
              <p:cNvPr id="184" name="Ink 183">
                <a:extLst>
                  <a:ext uri="{FF2B5EF4-FFF2-40B4-BE49-F238E27FC236}">
                    <a16:creationId xmlns:a16="http://schemas.microsoft.com/office/drawing/2014/main" id="{5D34B78A-00BF-4E7B-B049-A8707EDF2DDE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5557806" y="4401160"/>
                <a:ext cx="536748" cy="29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185" name="Ink 184">
                <a:extLst>
                  <a:ext uri="{FF2B5EF4-FFF2-40B4-BE49-F238E27FC236}">
                    <a16:creationId xmlns:a16="http://schemas.microsoft.com/office/drawing/2014/main" id="{3536A929-AE13-45F8-B8B0-F52796FBBE54}"/>
                  </a:ext>
                </a:extLst>
              </p14:cNvPr>
              <p14:cNvContentPartPr/>
              <p14:nvPr/>
            </p14:nvContentPartPr>
            <p14:xfrm>
              <a:off x="6706560" y="4398280"/>
              <a:ext cx="152280" cy="83880"/>
            </p14:xfrm>
          </p:contentPart>
        </mc:Choice>
        <mc:Fallback xmlns="">
          <p:pic>
            <p:nvPicPr>
              <p:cNvPr id="185" name="Ink 184">
                <a:extLst>
                  <a:ext uri="{FF2B5EF4-FFF2-40B4-BE49-F238E27FC236}">
                    <a16:creationId xmlns:a16="http://schemas.microsoft.com/office/drawing/2014/main" id="{3536A929-AE13-45F8-B8B0-F52796FBBE54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6697920" y="4389640"/>
                <a:ext cx="169920" cy="10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208" name="Ink 207">
                <a:extLst>
                  <a:ext uri="{FF2B5EF4-FFF2-40B4-BE49-F238E27FC236}">
                    <a16:creationId xmlns:a16="http://schemas.microsoft.com/office/drawing/2014/main" id="{F0AD4FCF-D6B0-43CB-BFEA-1FE479680E80}"/>
                  </a:ext>
                </a:extLst>
              </p14:cNvPr>
              <p14:cNvContentPartPr/>
              <p14:nvPr/>
            </p14:nvContentPartPr>
            <p14:xfrm>
              <a:off x="7124520" y="4236280"/>
              <a:ext cx="1182240" cy="602280"/>
            </p14:xfrm>
          </p:contentPart>
        </mc:Choice>
        <mc:Fallback xmlns="">
          <p:pic>
            <p:nvPicPr>
              <p:cNvPr id="208" name="Ink 207">
                <a:extLst>
                  <a:ext uri="{FF2B5EF4-FFF2-40B4-BE49-F238E27FC236}">
                    <a16:creationId xmlns:a16="http://schemas.microsoft.com/office/drawing/2014/main" id="{F0AD4FCF-D6B0-43CB-BFEA-1FE479680E80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7115520" y="4227280"/>
                <a:ext cx="1199880" cy="61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209" name="Ink 208">
                <a:extLst>
                  <a:ext uri="{FF2B5EF4-FFF2-40B4-BE49-F238E27FC236}">
                    <a16:creationId xmlns:a16="http://schemas.microsoft.com/office/drawing/2014/main" id="{8987A408-7A0C-4FF0-AF69-27E37FEA0A5B}"/>
                  </a:ext>
                </a:extLst>
              </p14:cNvPr>
              <p14:cNvContentPartPr/>
              <p14:nvPr/>
            </p14:nvContentPartPr>
            <p14:xfrm>
              <a:off x="8404680" y="4509520"/>
              <a:ext cx="208080" cy="225360"/>
            </p14:xfrm>
          </p:contentPart>
        </mc:Choice>
        <mc:Fallback xmlns="">
          <p:pic>
            <p:nvPicPr>
              <p:cNvPr id="209" name="Ink 208">
                <a:extLst>
                  <a:ext uri="{FF2B5EF4-FFF2-40B4-BE49-F238E27FC236}">
                    <a16:creationId xmlns:a16="http://schemas.microsoft.com/office/drawing/2014/main" id="{8987A408-7A0C-4FF0-AF69-27E37FEA0A5B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8395680" y="4500880"/>
                <a:ext cx="225720" cy="24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210" name="Ink 209">
                <a:extLst>
                  <a:ext uri="{FF2B5EF4-FFF2-40B4-BE49-F238E27FC236}">
                    <a16:creationId xmlns:a16="http://schemas.microsoft.com/office/drawing/2014/main" id="{2E0D0E7E-60ED-435D-B64A-98601571F59B}"/>
                  </a:ext>
                </a:extLst>
              </p14:cNvPr>
              <p14:cNvContentPartPr/>
              <p14:nvPr/>
            </p14:nvContentPartPr>
            <p14:xfrm>
              <a:off x="8400000" y="4354720"/>
              <a:ext cx="207000" cy="61200"/>
            </p14:xfrm>
          </p:contentPart>
        </mc:Choice>
        <mc:Fallback xmlns="">
          <p:pic>
            <p:nvPicPr>
              <p:cNvPr id="210" name="Ink 209">
                <a:extLst>
                  <a:ext uri="{FF2B5EF4-FFF2-40B4-BE49-F238E27FC236}">
                    <a16:creationId xmlns:a16="http://schemas.microsoft.com/office/drawing/2014/main" id="{2E0D0E7E-60ED-435D-B64A-98601571F59B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8391000" y="4345720"/>
                <a:ext cx="224640" cy="7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211" name="Ink 210">
                <a:extLst>
                  <a:ext uri="{FF2B5EF4-FFF2-40B4-BE49-F238E27FC236}">
                    <a16:creationId xmlns:a16="http://schemas.microsoft.com/office/drawing/2014/main" id="{5126E7E3-CE80-4A5E-B405-63A1A64F76B8}"/>
                  </a:ext>
                </a:extLst>
              </p14:cNvPr>
              <p14:cNvContentPartPr/>
              <p14:nvPr/>
            </p14:nvContentPartPr>
            <p14:xfrm>
              <a:off x="8412600" y="4255000"/>
              <a:ext cx="227520" cy="20160"/>
            </p14:xfrm>
          </p:contentPart>
        </mc:Choice>
        <mc:Fallback xmlns="">
          <p:pic>
            <p:nvPicPr>
              <p:cNvPr id="211" name="Ink 210">
                <a:extLst>
                  <a:ext uri="{FF2B5EF4-FFF2-40B4-BE49-F238E27FC236}">
                    <a16:creationId xmlns:a16="http://schemas.microsoft.com/office/drawing/2014/main" id="{5126E7E3-CE80-4A5E-B405-63A1A64F76B8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8403600" y="4246360"/>
                <a:ext cx="245160" cy="378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652021636"/>
      </p:ext>
    </p:extLst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834E401B-FE62-473B-8559-56AD24D135B6}"/>
                  </a:ext>
                </a:extLst>
              </p14:cNvPr>
              <p14:cNvContentPartPr/>
              <p14:nvPr/>
            </p14:nvContentPartPr>
            <p14:xfrm>
              <a:off x="5702880" y="204640"/>
              <a:ext cx="1114200" cy="5425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834E401B-FE62-473B-8559-56AD24D135B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5693880" y="196000"/>
                <a:ext cx="1131840" cy="56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147FE21B-2C5E-4D1D-A77D-E723F783D6F4}"/>
                  </a:ext>
                </a:extLst>
              </p14:cNvPr>
              <p14:cNvContentPartPr/>
              <p14:nvPr/>
            </p14:nvContentPartPr>
            <p14:xfrm>
              <a:off x="7152240" y="277360"/>
              <a:ext cx="282240" cy="2826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147FE21B-2C5E-4D1D-A77D-E723F783D6F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7143240" y="268720"/>
                <a:ext cx="299880" cy="30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FE4FC546-B834-4E61-BE42-3C004B51CBBC}"/>
                  </a:ext>
                </a:extLst>
              </p14:cNvPr>
              <p14:cNvContentPartPr/>
              <p14:nvPr/>
            </p14:nvContentPartPr>
            <p14:xfrm>
              <a:off x="8253480" y="309400"/>
              <a:ext cx="608760" cy="2934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FE4FC546-B834-4E61-BE42-3C004B51CBB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8244480" y="300400"/>
                <a:ext cx="626400" cy="31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B557A671-E94A-402C-8352-AC8EDBB77271}"/>
                  </a:ext>
                </a:extLst>
              </p14:cNvPr>
              <p14:cNvContentPartPr/>
              <p14:nvPr/>
            </p14:nvContentPartPr>
            <p14:xfrm>
              <a:off x="7597200" y="410200"/>
              <a:ext cx="435240" cy="1742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B557A671-E94A-402C-8352-AC8EDBB77271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588560" y="401219"/>
                <a:ext cx="452880" cy="1918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013062B1-2EE7-4FCC-93D9-47D499A3DB00}"/>
                  </a:ext>
                </a:extLst>
              </p14:cNvPr>
              <p14:cNvContentPartPr/>
              <p14:nvPr/>
            </p14:nvContentPartPr>
            <p14:xfrm>
              <a:off x="3732600" y="183040"/>
              <a:ext cx="1677600" cy="98712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013062B1-2EE7-4FCC-93D9-47D499A3DB00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723600" y="174043"/>
                <a:ext cx="1695240" cy="100475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ABF5F1E0-BC02-491B-967F-B530466C2ECA}"/>
                  </a:ext>
                </a:extLst>
              </p14:cNvPr>
              <p14:cNvContentPartPr/>
              <p14:nvPr/>
            </p14:nvContentPartPr>
            <p14:xfrm>
              <a:off x="438600" y="156760"/>
              <a:ext cx="2996640" cy="288180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ABF5F1E0-BC02-491B-967F-B530466C2ECA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29600" y="148120"/>
                <a:ext cx="3014280" cy="289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ED0D9682-9C22-4385-B4CA-4FB066769988}"/>
                  </a:ext>
                </a:extLst>
              </p14:cNvPr>
              <p14:cNvContentPartPr/>
              <p14:nvPr/>
            </p14:nvContentPartPr>
            <p14:xfrm>
              <a:off x="842160" y="1297960"/>
              <a:ext cx="824040" cy="16520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ED0D9682-9C22-4385-B4CA-4FB066769988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833160" y="1289320"/>
                <a:ext cx="841680" cy="166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604D0F99-EAC4-48AA-82C6-D50AC2DBB699}"/>
                  </a:ext>
                </a:extLst>
              </p14:cNvPr>
              <p14:cNvContentPartPr/>
              <p14:nvPr/>
            </p14:nvContentPartPr>
            <p14:xfrm>
              <a:off x="1630920" y="1142800"/>
              <a:ext cx="557640" cy="10425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604D0F99-EAC4-48AA-82C6-D50AC2DBB699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621920" y="1134157"/>
                <a:ext cx="575280" cy="10602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58A68941-446B-42F4-8087-21E132C301C5}"/>
                  </a:ext>
                </a:extLst>
              </p14:cNvPr>
              <p14:cNvContentPartPr/>
              <p14:nvPr/>
            </p14:nvContentPartPr>
            <p14:xfrm>
              <a:off x="5057760" y="1004200"/>
              <a:ext cx="52200" cy="464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58A68941-446B-42F4-8087-21E132C301C5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048760" y="995560"/>
                <a:ext cx="69840" cy="6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233FDAD1-A0CD-4969-90A4-1AAA5F76702D}"/>
                  </a:ext>
                </a:extLst>
              </p14:cNvPr>
              <p14:cNvContentPartPr/>
              <p14:nvPr/>
            </p14:nvContentPartPr>
            <p14:xfrm>
              <a:off x="7038480" y="910960"/>
              <a:ext cx="68040" cy="1357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233FDAD1-A0CD-4969-90A4-1AAA5F76702D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029840" y="902320"/>
                <a:ext cx="85680" cy="15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D82B3B4B-46F2-40DD-A066-C62D70B83D8F}"/>
                  </a:ext>
                </a:extLst>
              </p14:cNvPr>
              <p14:cNvContentPartPr/>
              <p14:nvPr/>
            </p14:nvContentPartPr>
            <p14:xfrm>
              <a:off x="7397040" y="785320"/>
              <a:ext cx="1131840" cy="4590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D82B3B4B-46F2-40DD-A066-C62D70B83D8F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388397" y="776320"/>
                <a:ext cx="1149486" cy="47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CD30135E-7789-4435-9878-BF68C5D04FBF}"/>
                  </a:ext>
                </a:extLst>
              </p14:cNvPr>
              <p14:cNvContentPartPr/>
              <p14:nvPr/>
            </p14:nvContentPartPr>
            <p14:xfrm>
              <a:off x="6371400" y="772000"/>
              <a:ext cx="552960" cy="3247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CD30135E-7789-4435-9878-BF68C5D04FBF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362400" y="763000"/>
                <a:ext cx="570600" cy="34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1B65BE5E-6082-4779-8BC6-65363BBEB723}"/>
                  </a:ext>
                </a:extLst>
              </p14:cNvPr>
              <p14:cNvContentPartPr/>
              <p14:nvPr/>
            </p14:nvContentPartPr>
            <p14:xfrm>
              <a:off x="5796840" y="960640"/>
              <a:ext cx="291960" cy="1663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1B65BE5E-6082-4779-8BC6-65363BBEB723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788189" y="952000"/>
                <a:ext cx="309622" cy="18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557A6E0F-1359-429D-A40A-F2804ABD6767}"/>
                  </a:ext>
                </a:extLst>
              </p14:cNvPr>
              <p14:cNvContentPartPr/>
              <p14:nvPr/>
            </p14:nvContentPartPr>
            <p14:xfrm>
              <a:off x="5448000" y="708280"/>
              <a:ext cx="250200" cy="4719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557A6E0F-1359-429D-A40A-F2804ABD6767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439360" y="699640"/>
                <a:ext cx="267840" cy="48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33534F90-3E01-41B4-AE54-2C85B10E7E21}"/>
                  </a:ext>
                </a:extLst>
              </p14:cNvPr>
              <p14:cNvContentPartPr/>
              <p14:nvPr/>
            </p14:nvContentPartPr>
            <p14:xfrm>
              <a:off x="2289360" y="2213800"/>
              <a:ext cx="203040" cy="1756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33534F90-3E01-41B4-AE54-2C85B10E7E21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280360" y="2205160"/>
                <a:ext cx="220680" cy="19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79809C0E-F808-4497-A5DF-18C48045D46D}"/>
                  </a:ext>
                </a:extLst>
              </p14:cNvPr>
              <p14:cNvContentPartPr/>
              <p14:nvPr/>
            </p14:nvContentPartPr>
            <p14:xfrm>
              <a:off x="4203480" y="1569760"/>
              <a:ext cx="209880" cy="82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79809C0E-F808-4497-A5DF-18C48045D46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194480" y="1561120"/>
                <a:ext cx="227520" cy="2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D611A74A-8DBD-4264-87EF-608A008071B6}"/>
                  </a:ext>
                </a:extLst>
              </p14:cNvPr>
              <p14:cNvContentPartPr/>
              <p14:nvPr/>
            </p14:nvContentPartPr>
            <p14:xfrm>
              <a:off x="4225080" y="1647880"/>
              <a:ext cx="256320" cy="190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D611A74A-8DBD-4264-87EF-608A008071B6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216440" y="1639240"/>
                <a:ext cx="273960" cy="3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5325CD8C-1B5E-45D3-BDF8-5761AEC8D008}"/>
                  </a:ext>
                </a:extLst>
              </p14:cNvPr>
              <p14:cNvContentPartPr/>
              <p14:nvPr/>
            </p14:nvContentPartPr>
            <p14:xfrm>
              <a:off x="4650960" y="1429360"/>
              <a:ext cx="230400" cy="31320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5325CD8C-1B5E-45D3-BDF8-5761AEC8D008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641960" y="1420360"/>
                <a:ext cx="248040" cy="33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3DDF8A01-B1F1-41DE-B73D-A49A6AEC6F7D}"/>
                  </a:ext>
                </a:extLst>
              </p14:cNvPr>
              <p14:cNvContentPartPr/>
              <p14:nvPr/>
            </p14:nvContentPartPr>
            <p14:xfrm>
              <a:off x="4993320" y="1319200"/>
              <a:ext cx="303480" cy="4989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3DDF8A01-B1F1-41DE-B73D-A49A6AEC6F7D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984670" y="1310554"/>
                <a:ext cx="321141" cy="51661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95453996-8A87-40EA-9FF6-7B8F77151014}"/>
                  </a:ext>
                </a:extLst>
              </p14:cNvPr>
              <p14:cNvContentPartPr/>
              <p14:nvPr/>
            </p14:nvContentPartPr>
            <p14:xfrm>
              <a:off x="4729080" y="1885120"/>
              <a:ext cx="15480" cy="691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95453996-8A87-40EA-9FF6-7B8F77151014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720080" y="1876480"/>
                <a:ext cx="33120" cy="8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CFAD1F1E-AC12-4B48-A9C0-B420357587E7}"/>
                  </a:ext>
                </a:extLst>
              </p14:cNvPr>
              <p14:cNvContentPartPr/>
              <p14:nvPr/>
            </p14:nvContentPartPr>
            <p14:xfrm>
              <a:off x="4741320" y="1799080"/>
              <a:ext cx="20520" cy="255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CFAD1F1E-AC12-4B48-A9C0-B420357587E7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732320" y="1790440"/>
                <a:ext cx="38160" cy="4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6A2A3A98-60E4-4070-8B59-0E1C5F4E0E85}"/>
                  </a:ext>
                </a:extLst>
              </p14:cNvPr>
              <p14:cNvContentPartPr/>
              <p14:nvPr/>
            </p14:nvContentPartPr>
            <p14:xfrm>
              <a:off x="5373120" y="1377520"/>
              <a:ext cx="1011960" cy="4683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6A2A3A98-60E4-4070-8B59-0E1C5F4E0E85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364120" y="1368880"/>
                <a:ext cx="1029600" cy="48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888D0A71-3E66-4FF9-9680-96464F5EAD5C}"/>
                  </a:ext>
                </a:extLst>
              </p14:cNvPr>
              <p14:cNvContentPartPr/>
              <p14:nvPr/>
            </p14:nvContentPartPr>
            <p14:xfrm>
              <a:off x="3536760" y="1295440"/>
              <a:ext cx="543600" cy="55260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888D0A71-3E66-4FF9-9680-96464F5EAD5C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528126" y="1286800"/>
                <a:ext cx="561228" cy="57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F391FD83-3EFE-4581-B4D3-05CBEE1A1683}"/>
                  </a:ext>
                </a:extLst>
              </p14:cNvPr>
              <p14:cNvContentPartPr/>
              <p14:nvPr/>
            </p14:nvContentPartPr>
            <p14:xfrm>
              <a:off x="3510840" y="1549960"/>
              <a:ext cx="3548520" cy="12884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F391FD83-3EFE-4581-B4D3-05CBEE1A1683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502200" y="1540957"/>
                <a:ext cx="3566160" cy="130608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A107326A-50D5-4325-B7F5-61A87000667A}"/>
                  </a:ext>
                </a:extLst>
              </p14:cNvPr>
              <p14:cNvContentPartPr/>
              <p14:nvPr/>
            </p14:nvContentPartPr>
            <p14:xfrm>
              <a:off x="7182480" y="2130640"/>
              <a:ext cx="286560" cy="38052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A107326A-50D5-4325-B7F5-61A87000667A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173480" y="2121649"/>
                <a:ext cx="304200" cy="3981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7ECA599D-1F73-471C-867B-366BFDC765FC}"/>
                  </a:ext>
                </a:extLst>
              </p14:cNvPr>
              <p14:cNvContentPartPr/>
              <p14:nvPr/>
            </p14:nvContentPartPr>
            <p14:xfrm>
              <a:off x="7555440" y="2316040"/>
              <a:ext cx="412200" cy="21384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7ECA599D-1F73-471C-867B-366BFDC765FC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546792" y="2307400"/>
                <a:ext cx="429855" cy="23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969D08A0-6F7A-404E-A08E-316A0B4FE60D}"/>
                  </a:ext>
                </a:extLst>
              </p14:cNvPr>
              <p14:cNvContentPartPr/>
              <p14:nvPr/>
            </p14:nvContentPartPr>
            <p14:xfrm>
              <a:off x="8068800" y="2324320"/>
              <a:ext cx="252000" cy="20412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969D08A0-6F7A-404E-A08E-316A0B4FE60D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8059800" y="2315680"/>
                <a:ext cx="269640" cy="22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D7E4C60E-AACF-4839-B44B-FFDD94CD49DF}"/>
                  </a:ext>
                </a:extLst>
              </p14:cNvPr>
              <p14:cNvContentPartPr/>
              <p14:nvPr/>
            </p14:nvContentPartPr>
            <p14:xfrm>
              <a:off x="8064480" y="2142520"/>
              <a:ext cx="319320" cy="10368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D7E4C60E-AACF-4839-B44B-FFDD94CD49DF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8055840" y="2133520"/>
                <a:ext cx="336960" cy="12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8B5FD27A-558A-4E98-8E2F-49E79C52B0C1}"/>
                  </a:ext>
                </a:extLst>
              </p14:cNvPr>
              <p14:cNvContentPartPr/>
              <p14:nvPr/>
            </p14:nvContentPartPr>
            <p14:xfrm>
              <a:off x="452640" y="3147280"/>
              <a:ext cx="893520" cy="3438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8B5FD27A-558A-4E98-8E2F-49E79C52B0C1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43640" y="3138631"/>
                <a:ext cx="911160" cy="36145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9487FEF2-F9BA-45D6-8BEE-62E793CC218C}"/>
                  </a:ext>
                </a:extLst>
              </p14:cNvPr>
              <p14:cNvContentPartPr/>
              <p14:nvPr/>
            </p14:nvContentPartPr>
            <p14:xfrm>
              <a:off x="1634880" y="3072040"/>
              <a:ext cx="852840" cy="4896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9487FEF2-F9BA-45D6-8BEE-62E793CC218C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1625880" y="3063394"/>
                <a:ext cx="870480" cy="50725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918D2847-4345-4A97-952C-7E15992B27FE}"/>
                  </a:ext>
                </a:extLst>
              </p14:cNvPr>
              <p14:cNvContentPartPr/>
              <p14:nvPr/>
            </p14:nvContentPartPr>
            <p14:xfrm>
              <a:off x="2977320" y="3068800"/>
              <a:ext cx="160920" cy="4215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918D2847-4345-4A97-952C-7E15992B27FE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2968320" y="3060160"/>
                <a:ext cx="178560" cy="43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E4AA1E5D-8299-43F6-8D3C-00EDEBC1424C}"/>
                  </a:ext>
                </a:extLst>
              </p14:cNvPr>
              <p14:cNvContentPartPr/>
              <p14:nvPr/>
            </p14:nvContentPartPr>
            <p14:xfrm>
              <a:off x="3377280" y="3071680"/>
              <a:ext cx="1723320" cy="4719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E4AA1E5D-8299-43F6-8D3C-00EDEBC1424C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368280" y="3062680"/>
                <a:ext cx="1740960" cy="48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CCFE43F6-74AA-43B8-BC35-2081B9D31E5C}"/>
                  </a:ext>
                </a:extLst>
              </p14:cNvPr>
              <p14:cNvContentPartPr/>
              <p14:nvPr/>
            </p14:nvContentPartPr>
            <p14:xfrm>
              <a:off x="5381040" y="3107680"/>
              <a:ext cx="568080" cy="2545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CCFE43F6-74AA-43B8-BC35-2081B9D31E5C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5372395" y="3098680"/>
                <a:ext cx="585731" cy="27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9DD1A231-4120-4ED8-A28C-2AE626198C9F}"/>
                  </a:ext>
                </a:extLst>
              </p14:cNvPr>
              <p14:cNvContentPartPr/>
              <p14:nvPr/>
            </p14:nvContentPartPr>
            <p14:xfrm>
              <a:off x="6810600" y="3172480"/>
              <a:ext cx="134280" cy="43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9DD1A231-4120-4ED8-A28C-2AE626198C9F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6801960" y="3163480"/>
                <a:ext cx="151920" cy="2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89534D17-108D-44F0-B0FB-7687E8BB0414}"/>
                  </a:ext>
                </a:extLst>
              </p14:cNvPr>
              <p14:cNvContentPartPr/>
              <p14:nvPr/>
            </p14:nvContentPartPr>
            <p14:xfrm>
              <a:off x="6824640" y="3243760"/>
              <a:ext cx="119160" cy="97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89534D17-108D-44F0-B0FB-7687E8BB0414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815640" y="3235120"/>
                <a:ext cx="13680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2068A355-ECBB-4C9A-84F4-772DF31B97F9}"/>
                  </a:ext>
                </a:extLst>
              </p14:cNvPr>
              <p14:cNvContentPartPr/>
              <p14:nvPr/>
            </p14:nvContentPartPr>
            <p14:xfrm>
              <a:off x="6296520" y="2899240"/>
              <a:ext cx="415800" cy="5346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2068A355-ECBB-4C9A-84F4-772DF31B97F9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287520" y="2890600"/>
                <a:ext cx="433440" cy="55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F2FFAE1E-5611-4BA9-9198-DCE638B7EFE9}"/>
                  </a:ext>
                </a:extLst>
              </p14:cNvPr>
              <p14:cNvContentPartPr/>
              <p14:nvPr/>
            </p14:nvContentPartPr>
            <p14:xfrm>
              <a:off x="7099680" y="3530320"/>
              <a:ext cx="13680" cy="612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F2FFAE1E-5611-4BA9-9198-DCE638B7EFE9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7090680" y="3521320"/>
                <a:ext cx="31320" cy="7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A5608337-89D8-4486-B972-6053DA207653}"/>
                  </a:ext>
                </a:extLst>
              </p14:cNvPr>
              <p14:cNvContentPartPr/>
              <p14:nvPr/>
            </p14:nvContentPartPr>
            <p14:xfrm>
              <a:off x="7088520" y="2962960"/>
              <a:ext cx="468720" cy="47448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A5608337-89D8-4486-B972-6053DA207653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7079520" y="2953960"/>
                <a:ext cx="486360" cy="49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F33BB328-668A-4DC6-A46B-AD74708E0565}"/>
                  </a:ext>
                </a:extLst>
              </p14:cNvPr>
              <p14:cNvContentPartPr/>
              <p14:nvPr/>
            </p14:nvContentPartPr>
            <p14:xfrm>
              <a:off x="7646880" y="2978800"/>
              <a:ext cx="791640" cy="4525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F33BB328-668A-4DC6-A46B-AD74708E0565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7637880" y="2969800"/>
                <a:ext cx="809280" cy="47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D3EF17E5-E606-4543-B4F2-F6512B160DCE}"/>
                  </a:ext>
                </a:extLst>
              </p14:cNvPr>
              <p14:cNvContentPartPr/>
              <p14:nvPr/>
            </p14:nvContentPartPr>
            <p14:xfrm>
              <a:off x="453000" y="3644080"/>
              <a:ext cx="783360" cy="4338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D3EF17E5-E606-4543-B4F2-F6512B160DCE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444356" y="3635087"/>
                <a:ext cx="801008" cy="45142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19CBC050-0787-4B65-A542-DF64FE8D460D}"/>
                  </a:ext>
                </a:extLst>
              </p14:cNvPr>
              <p14:cNvContentPartPr/>
              <p14:nvPr/>
            </p14:nvContentPartPr>
            <p14:xfrm>
              <a:off x="1459200" y="3691960"/>
              <a:ext cx="151560" cy="532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19CBC050-0787-4B65-A542-DF64FE8D460D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1450200" y="3683320"/>
                <a:ext cx="169200" cy="7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D715175C-3E6D-4741-AF72-BF3EB79A5AA4}"/>
                  </a:ext>
                </a:extLst>
              </p14:cNvPr>
              <p14:cNvContentPartPr/>
              <p14:nvPr/>
            </p14:nvContentPartPr>
            <p14:xfrm>
              <a:off x="1872840" y="3882040"/>
              <a:ext cx="110160" cy="75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D715175C-3E6D-4741-AF72-BF3EB79A5AA4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1863840" y="3873400"/>
                <a:ext cx="127800" cy="2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638779FB-85DA-4BBB-AE87-5961F5B95C1C}"/>
                  </a:ext>
                </a:extLst>
              </p14:cNvPr>
              <p14:cNvContentPartPr/>
              <p14:nvPr/>
            </p14:nvContentPartPr>
            <p14:xfrm>
              <a:off x="1857360" y="3964840"/>
              <a:ext cx="155520" cy="122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638779FB-85DA-4BBB-AE87-5961F5B95C1C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1848720" y="3956200"/>
                <a:ext cx="173160" cy="2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773DF6F6-AFFC-4CF9-9C1C-800D05D6AD96}"/>
                  </a:ext>
                </a:extLst>
              </p14:cNvPr>
              <p14:cNvContentPartPr/>
              <p14:nvPr/>
            </p14:nvContentPartPr>
            <p14:xfrm>
              <a:off x="2096040" y="3859000"/>
              <a:ext cx="140040" cy="23184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773DF6F6-AFFC-4CF9-9C1C-800D05D6AD96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2087040" y="3850360"/>
                <a:ext cx="157680" cy="24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26EFA18C-0116-49E4-83B5-38ADC13E016F}"/>
                  </a:ext>
                </a:extLst>
              </p14:cNvPr>
              <p14:cNvContentPartPr/>
              <p14:nvPr/>
            </p14:nvContentPartPr>
            <p14:xfrm>
              <a:off x="1542720" y="3829120"/>
              <a:ext cx="211680" cy="2739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26EFA18C-0116-49E4-83B5-38ADC13E016F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1533720" y="3820132"/>
                <a:ext cx="229320" cy="29157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FE0182FD-9021-4CE4-9210-54165378A561}"/>
                  </a:ext>
                </a:extLst>
              </p14:cNvPr>
              <p14:cNvContentPartPr/>
              <p14:nvPr/>
            </p14:nvContentPartPr>
            <p14:xfrm>
              <a:off x="2084520" y="3730480"/>
              <a:ext cx="169560" cy="601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FE0182FD-9021-4CE4-9210-54165378A561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2075520" y="3721480"/>
                <a:ext cx="187200" cy="7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F569643D-C20A-4D76-8087-08034FF2CA93}"/>
                  </a:ext>
                </a:extLst>
              </p14:cNvPr>
              <p14:cNvContentPartPr/>
              <p14:nvPr/>
            </p14:nvContentPartPr>
            <p14:xfrm>
              <a:off x="2048880" y="3657400"/>
              <a:ext cx="210600" cy="216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F569643D-C20A-4D76-8087-08034FF2CA93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2039880" y="3648760"/>
                <a:ext cx="228240" cy="3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FF377679-E72C-427A-A2D9-3522B3F107B2}"/>
                  </a:ext>
                </a:extLst>
              </p14:cNvPr>
              <p14:cNvContentPartPr/>
              <p14:nvPr/>
            </p14:nvContentPartPr>
            <p14:xfrm>
              <a:off x="2638200" y="3702400"/>
              <a:ext cx="189360" cy="612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FF377679-E72C-427A-A2D9-3522B3F107B2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2629200" y="3693760"/>
                <a:ext cx="207000" cy="7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7F5971DE-0173-4DAD-A54F-0C5701CA910A}"/>
                  </a:ext>
                </a:extLst>
              </p14:cNvPr>
              <p14:cNvContentPartPr/>
              <p14:nvPr/>
            </p14:nvContentPartPr>
            <p14:xfrm>
              <a:off x="2917560" y="3763600"/>
              <a:ext cx="86040" cy="612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7F5971DE-0173-4DAD-A54F-0C5701CA910A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2908560" y="3754600"/>
                <a:ext cx="103680" cy="7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B892270B-DCEC-4126-B484-657F9D72DCFD}"/>
                  </a:ext>
                </a:extLst>
              </p14:cNvPr>
              <p14:cNvContentPartPr/>
              <p14:nvPr/>
            </p14:nvContentPartPr>
            <p14:xfrm>
              <a:off x="2650800" y="3826600"/>
              <a:ext cx="181440" cy="2577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B892270B-DCEC-4126-B484-657F9D72DCFD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2641800" y="3817960"/>
                <a:ext cx="199080" cy="27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1A28AA11-49FB-4289-8CA6-AE1BB3C9CE09}"/>
                  </a:ext>
                </a:extLst>
              </p14:cNvPr>
              <p14:cNvContentPartPr/>
              <p14:nvPr/>
            </p14:nvContentPartPr>
            <p14:xfrm>
              <a:off x="2331120" y="3825880"/>
              <a:ext cx="221760" cy="1609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1A28AA11-49FB-4289-8CA6-AE1BB3C9CE09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2322135" y="3816880"/>
                <a:ext cx="239371" cy="17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351EB486-38A5-4EDE-9EF5-DECD2FF0C2B6}"/>
                  </a:ext>
                </a:extLst>
              </p14:cNvPr>
              <p14:cNvContentPartPr/>
              <p14:nvPr/>
            </p14:nvContentPartPr>
            <p14:xfrm>
              <a:off x="3307440" y="3789880"/>
              <a:ext cx="232200" cy="26568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351EB486-38A5-4EDE-9EF5-DECD2FF0C2B6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3298800" y="3781240"/>
                <a:ext cx="249840" cy="28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51B17362-E31E-4935-9384-0CD4227A8FDD}"/>
                  </a:ext>
                </a:extLst>
              </p14:cNvPr>
              <p14:cNvContentPartPr/>
              <p14:nvPr/>
            </p14:nvContentPartPr>
            <p14:xfrm>
              <a:off x="4220760" y="3869440"/>
              <a:ext cx="101160" cy="1080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51B17362-E31E-4935-9384-0CD4227A8FDD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4211760" y="3860800"/>
                <a:ext cx="118800" cy="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F8DC7152-0205-4DE2-A02D-09287608B21C}"/>
                  </a:ext>
                </a:extLst>
              </p14:cNvPr>
              <p14:cNvContentPartPr/>
              <p14:nvPr/>
            </p14:nvContentPartPr>
            <p14:xfrm>
              <a:off x="4218600" y="3929200"/>
              <a:ext cx="113040" cy="828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F8DC7152-0205-4DE2-A02D-09287608B21C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209960" y="3920200"/>
                <a:ext cx="130680" cy="2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CC89FA35-C530-4A74-91DE-B961CA646CCB}"/>
                  </a:ext>
                </a:extLst>
              </p14:cNvPr>
              <p14:cNvContentPartPr/>
              <p14:nvPr/>
            </p14:nvContentPartPr>
            <p14:xfrm>
              <a:off x="3811080" y="3699880"/>
              <a:ext cx="308520" cy="4194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CC89FA35-C530-4A74-91DE-B961CA646CCB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3802440" y="3690880"/>
                <a:ext cx="326160" cy="43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B4DE6FC8-C179-46C3-8F6C-49DB22B3B0F1}"/>
                  </a:ext>
                </a:extLst>
              </p14:cNvPr>
              <p14:cNvContentPartPr/>
              <p14:nvPr/>
            </p14:nvContentPartPr>
            <p14:xfrm>
              <a:off x="4532160" y="3661360"/>
              <a:ext cx="154440" cy="4392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B4DE6FC8-C179-46C3-8F6C-49DB22B3B0F1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4523520" y="3652720"/>
                <a:ext cx="172080" cy="6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BF69973B-D008-4053-A5B0-4A874A876C29}"/>
                  </a:ext>
                </a:extLst>
              </p14:cNvPr>
              <p14:cNvContentPartPr/>
              <p14:nvPr/>
            </p14:nvContentPartPr>
            <p14:xfrm>
              <a:off x="4944360" y="3880240"/>
              <a:ext cx="104400" cy="2124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BF69973B-D008-4053-A5B0-4A874A876C29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4935720" y="3871240"/>
                <a:ext cx="122040" cy="3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98AC6E75-23B6-408E-B6C4-ECD68B8A6679}"/>
                  </a:ext>
                </a:extLst>
              </p14:cNvPr>
              <p14:cNvContentPartPr/>
              <p14:nvPr/>
            </p14:nvContentPartPr>
            <p14:xfrm>
              <a:off x="5142000" y="3800680"/>
              <a:ext cx="126360" cy="19656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98AC6E75-23B6-408E-B6C4-ECD68B8A6679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5133000" y="3791680"/>
                <a:ext cx="144000" cy="21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8EB3DFD1-B7F9-47A9-A0B7-CDCC934298AB}"/>
                  </a:ext>
                </a:extLst>
              </p14:cNvPr>
              <p14:cNvContentPartPr/>
              <p14:nvPr/>
            </p14:nvContentPartPr>
            <p14:xfrm>
              <a:off x="5085480" y="3691960"/>
              <a:ext cx="163800" cy="7848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8EB3DFD1-B7F9-47A9-A0B7-CDCC934298AB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5076840" y="3682960"/>
                <a:ext cx="181440" cy="9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6C3719E8-6322-4865-9B0B-1E1B654F3795}"/>
                  </a:ext>
                </a:extLst>
              </p14:cNvPr>
              <p14:cNvContentPartPr/>
              <p14:nvPr/>
            </p14:nvContentPartPr>
            <p14:xfrm>
              <a:off x="5043000" y="3632200"/>
              <a:ext cx="243720" cy="1260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6C3719E8-6322-4865-9B0B-1E1B654F3795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5034360" y="3623560"/>
                <a:ext cx="261360" cy="3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0EAFF523-C042-4647-AE5D-F8965C2EE5A4}"/>
                  </a:ext>
                </a:extLst>
              </p14:cNvPr>
              <p14:cNvContentPartPr/>
              <p14:nvPr/>
            </p14:nvContentPartPr>
            <p14:xfrm>
              <a:off x="4536120" y="3779440"/>
              <a:ext cx="219240" cy="27180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0EAFF523-C042-4647-AE5D-F8965C2EE5A4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4527466" y="3770800"/>
                <a:ext cx="236909" cy="28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63F0E0B5-DF9F-44F4-A82D-BEDC5D97F502}"/>
                  </a:ext>
                </a:extLst>
              </p14:cNvPr>
              <p14:cNvContentPartPr/>
              <p14:nvPr/>
            </p14:nvContentPartPr>
            <p14:xfrm>
              <a:off x="280200" y="4326640"/>
              <a:ext cx="633960" cy="3200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63F0E0B5-DF9F-44F4-A82D-BEDC5D97F502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271205" y="4317640"/>
                <a:ext cx="651590" cy="33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75CFA7A4-12FC-4E18-963D-0170D45F7177}"/>
                  </a:ext>
                </a:extLst>
              </p14:cNvPr>
              <p14:cNvContentPartPr/>
              <p14:nvPr/>
            </p14:nvContentPartPr>
            <p14:xfrm>
              <a:off x="1273440" y="4392880"/>
              <a:ext cx="592560" cy="3049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75CFA7A4-12FC-4E18-963D-0170D45F7177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1264800" y="4384240"/>
                <a:ext cx="610200" cy="32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FEB0CC54-EDE2-45DD-900E-3983613B5CBA}"/>
                  </a:ext>
                </a:extLst>
              </p14:cNvPr>
              <p14:cNvContentPartPr/>
              <p14:nvPr/>
            </p14:nvContentPartPr>
            <p14:xfrm>
              <a:off x="1238520" y="4197400"/>
              <a:ext cx="265320" cy="13932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FEB0CC54-EDE2-45DD-900E-3983613B5CBA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1229520" y="4188423"/>
                <a:ext cx="282960" cy="15691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C9C0B0AB-8EC5-48E5-8123-6F95FE4DB2F9}"/>
                  </a:ext>
                </a:extLst>
              </p14:cNvPr>
              <p14:cNvContentPartPr/>
              <p14:nvPr/>
            </p14:nvContentPartPr>
            <p14:xfrm>
              <a:off x="6049560" y="3847480"/>
              <a:ext cx="219960" cy="15336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C9C0B0AB-8EC5-48E5-8123-6F95FE4DB2F9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6040920" y="3838480"/>
                <a:ext cx="237600" cy="17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9F86891D-FC5C-47B2-A230-47E8F06287C4}"/>
                  </a:ext>
                </a:extLst>
              </p14:cNvPr>
              <p14:cNvContentPartPr/>
              <p14:nvPr/>
            </p14:nvContentPartPr>
            <p14:xfrm>
              <a:off x="6328560" y="3771520"/>
              <a:ext cx="42840" cy="5040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9F86891D-FC5C-47B2-A230-47E8F06287C4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6319920" y="3762520"/>
                <a:ext cx="60480" cy="6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97EACDEA-ECB4-4A59-AE68-B09FA6A8A924}"/>
                  </a:ext>
                </a:extLst>
              </p14:cNvPr>
              <p14:cNvContentPartPr/>
              <p14:nvPr/>
            </p14:nvContentPartPr>
            <p14:xfrm>
              <a:off x="6139200" y="3677200"/>
              <a:ext cx="120960" cy="7092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97EACDEA-ECB4-4A59-AE68-B09FA6A8A924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6130200" y="3668560"/>
                <a:ext cx="138600" cy="8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46A81AA6-8591-4FBF-835B-D1B880BFA7AE}"/>
                  </a:ext>
                </a:extLst>
              </p14:cNvPr>
              <p14:cNvContentPartPr/>
              <p14:nvPr/>
            </p14:nvContentPartPr>
            <p14:xfrm>
              <a:off x="6425760" y="3856120"/>
              <a:ext cx="40680" cy="2412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46A81AA6-8591-4FBF-835B-D1B880BFA7AE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6416760" y="3847480"/>
                <a:ext cx="58320" cy="4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D729118F-029E-42FD-9D0F-626929115B80}"/>
                  </a:ext>
                </a:extLst>
              </p14:cNvPr>
              <p14:cNvContentPartPr/>
              <p14:nvPr/>
            </p14:nvContentPartPr>
            <p14:xfrm>
              <a:off x="6621240" y="3840280"/>
              <a:ext cx="156600" cy="1728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D729118F-029E-42FD-9D0F-626929115B80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6612240" y="3831640"/>
                <a:ext cx="174240" cy="3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56476EB9-321A-4EFD-824C-DBDF075F8814}"/>
                  </a:ext>
                </a:extLst>
              </p14:cNvPr>
              <p14:cNvContentPartPr/>
              <p14:nvPr/>
            </p14:nvContentPartPr>
            <p14:xfrm>
              <a:off x="6651840" y="3930640"/>
              <a:ext cx="125280" cy="1620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56476EB9-321A-4EFD-824C-DBDF075F8814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6643200" y="3921640"/>
                <a:ext cx="142920" cy="3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D3DCAA02-E990-46BB-93F4-CAA92164BA9F}"/>
                  </a:ext>
                </a:extLst>
              </p14:cNvPr>
              <p14:cNvContentPartPr/>
              <p14:nvPr/>
            </p14:nvContentPartPr>
            <p14:xfrm>
              <a:off x="6960360" y="3670720"/>
              <a:ext cx="139680" cy="7056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D3DCAA02-E990-46BB-93F4-CAA92164BA9F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6951720" y="3661720"/>
                <a:ext cx="157320" cy="8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37C48C1D-5B13-4066-8506-0A74410FF72E}"/>
                  </a:ext>
                </a:extLst>
              </p14:cNvPr>
              <p14:cNvContentPartPr/>
              <p14:nvPr/>
            </p14:nvContentPartPr>
            <p14:xfrm>
              <a:off x="7723920" y="3779800"/>
              <a:ext cx="224280" cy="13500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37C48C1D-5B13-4066-8506-0A74410FF72E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7714920" y="3771160"/>
                <a:ext cx="241920" cy="15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A9C4A67A-E3BD-4717-A666-BF970920524F}"/>
                  </a:ext>
                </a:extLst>
              </p14:cNvPr>
              <p14:cNvContentPartPr/>
              <p14:nvPr/>
            </p14:nvContentPartPr>
            <p14:xfrm>
              <a:off x="7442040" y="3785920"/>
              <a:ext cx="165240" cy="12348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A9C4A67A-E3BD-4717-A666-BF970920524F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7433400" y="3777280"/>
                <a:ext cx="182880" cy="14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612AE767-137A-4FAB-AE82-36C89C428E37}"/>
                  </a:ext>
                </a:extLst>
              </p14:cNvPr>
              <p14:cNvContentPartPr/>
              <p14:nvPr/>
            </p14:nvContentPartPr>
            <p14:xfrm>
              <a:off x="6950280" y="3806440"/>
              <a:ext cx="310680" cy="15588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612AE767-137A-4FAB-AE82-36C89C428E37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6941280" y="3797800"/>
                <a:ext cx="328320" cy="17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1419F99B-EE95-4EA2-B09E-E5EE8F105037}"/>
                  </a:ext>
                </a:extLst>
              </p14:cNvPr>
              <p14:cNvContentPartPr/>
              <p14:nvPr/>
            </p14:nvContentPartPr>
            <p14:xfrm>
              <a:off x="7719960" y="3654880"/>
              <a:ext cx="210960" cy="4140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1419F99B-EE95-4EA2-B09E-E5EE8F105037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7710960" y="3645880"/>
                <a:ext cx="228600" cy="5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4F01E80A-6841-4068-997A-74BF9D960E2D}"/>
                  </a:ext>
                </a:extLst>
              </p14:cNvPr>
              <p14:cNvContentPartPr/>
              <p14:nvPr/>
            </p14:nvContentPartPr>
            <p14:xfrm>
              <a:off x="7728240" y="3607000"/>
              <a:ext cx="215280" cy="180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4F01E80A-6841-4068-997A-74BF9D960E2D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7719240" y="3598360"/>
                <a:ext cx="232920" cy="1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1EB0E24B-63B3-4070-96B5-24F8046BF27B}"/>
                  </a:ext>
                </a:extLst>
              </p14:cNvPr>
              <p14:cNvContentPartPr/>
              <p14:nvPr/>
            </p14:nvContentPartPr>
            <p14:xfrm>
              <a:off x="6395880" y="4020640"/>
              <a:ext cx="8280" cy="45360"/>
            </p14:xfrm>
          </p:contentPart>
        </mc:Choice>
        <mc:Fallback xmlns=""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1EB0E24B-63B3-4070-96B5-24F8046BF27B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6386880" y="4011640"/>
                <a:ext cx="25920" cy="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D7DDB88C-DA68-45E0-B74F-7921627D04EC}"/>
                  </a:ext>
                </a:extLst>
              </p14:cNvPr>
              <p14:cNvContentPartPr/>
              <p14:nvPr/>
            </p14:nvContentPartPr>
            <p14:xfrm>
              <a:off x="5504520" y="3763600"/>
              <a:ext cx="222840" cy="25632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D7DDB88C-DA68-45E0-B74F-7921627D04EC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5495520" y="3754600"/>
                <a:ext cx="240480" cy="27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144" name="Ink 143">
                <a:extLst>
                  <a:ext uri="{FF2B5EF4-FFF2-40B4-BE49-F238E27FC236}">
                    <a16:creationId xmlns:a16="http://schemas.microsoft.com/office/drawing/2014/main" id="{17E1F192-B9D4-4923-9560-88027B4A3C78}"/>
                  </a:ext>
                </a:extLst>
              </p14:cNvPr>
              <p14:cNvContentPartPr/>
              <p14:nvPr/>
            </p14:nvContentPartPr>
            <p14:xfrm>
              <a:off x="3065520" y="4423480"/>
              <a:ext cx="280080" cy="232200"/>
            </p14:xfrm>
          </p:contentPart>
        </mc:Choice>
        <mc:Fallback xmlns="">
          <p:pic>
            <p:nvPicPr>
              <p:cNvPr id="144" name="Ink 143">
                <a:extLst>
                  <a:ext uri="{FF2B5EF4-FFF2-40B4-BE49-F238E27FC236}">
                    <a16:creationId xmlns:a16="http://schemas.microsoft.com/office/drawing/2014/main" id="{17E1F192-B9D4-4923-9560-88027B4A3C78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3056880" y="4414840"/>
                <a:ext cx="297720" cy="24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145" name="Ink 144">
                <a:extLst>
                  <a:ext uri="{FF2B5EF4-FFF2-40B4-BE49-F238E27FC236}">
                    <a16:creationId xmlns:a16="http://schemas.microsoft.com/office/drawing/2014/main" id="{69B8E687-1B21-4AD3-9657-A5F88C04778F}"/>
                  </a:ext>
                </a:extLst>
              </p14:cNvPr>
              <p14:cNvContentPartPr/>
              <p14:nvPr/>
            </p14:nvContentPartPr>
            <p14:xfrm>
              <a:off x="3465120" y="4627600"/>
              <a:ext cx="18360" cy="73440"/>
            </p14:xfrm>
          </p:contentPart>
        </mc:Choice>
        <mc:Fallback xmlns="">
          <p:pic>
            <p:nvPicPr>
              <p:cNvPr id="145" name="Ink 144">
                <a:extLst>
                  <a:ext uri="{FF2B5EF4-FFF2-40B4-BE49-F238E27FC236}">
                    <a16:creationId xmlns:a16="http://schemas.microsoft.com/office/drawing/2014/main" id="{69B8E687-1B21-4AD3-9657-A5F88C04778F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3456480" y="4618960"/>
                <a:ext cx="36000" cy="9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146" name="Ink 145">
                <a:extLst>
                  <a:ext uri="{FF2B5EF4-FFF2-40B4-BE49-F238E27FC236}">
                    <a16:creationId xmlns:a16="http://schemas.microsoft.com/office/drawing/2014/main" id="{80BD1905-FC3A-489A-A522-5A206FC3CB72}"/>
                  </a:ext>
                </a:extLst>
              </p14:cNvPr>
              <p14:cNvContentPartPr/>
              <p14:nvPr/>
            </p14:nvContentPartPr>
            <p14:xfrm>
              <a:off x="3495000" y="4487560"/>
              <a:ext cx="17640" cy="13320"/>
            </p14:xfrm>
          </p:contentPart>
        </mc:Choice>
        <mc:Fallback xmlns="">
          <p:pic>
            <p:nvPicPr>
              <p:cNvPr id="146" name="Ink 145">
                <a:extLst>
                  <a:ext uri="{FF2B5EF4-FFF2-40B4-BE49-F238E27FC236}">
                    <a16:creationId xmlns:a16="http://schemas.microsoft.com/office/drawing/2014/main" id="{80BD1905-FC3A-489A-A522-5A206FC3CB72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3486360" y="4478560"/>
                <a:ext cx="35280" cy="3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148" name="Ink 147">
                <a:extLst>
                  <a:ext uri="{FF2B5EF4-FFF2-40B4-BE49-F238E27FC236}">
                    <a16:creationId xmlns:a16="http://schemas.microsoft.com/office/drawing/2014/main" id="{A0AC10F4-1DCC-454A-9E98-8F5F0AECCCD8}"/>
                  </a:ext>
                </a:extLst>
              </p14:cNvPr>
              <p14:cNvContentPartPr/>
              <p14:nvPr/>
            </p14:nvContentPartPr>
            <p14:xfrm>
              <a:off x="2129880" y="4283080"/>
              <a:ext cx="846000" cy="542520"/>
            </p14:xfrm>
          </p:contentPart>
        </mc:Choice>
        <mc:Fallback xmlns="">
          <p:pic>
            <p:nvPicPr>
              <p:cNvPr id="148" name="Ink 147">
                <a:extLst>
                  <a:ext uri="{FF2B5EF4-FFF2-40B4-BE49-F238E27FC236}">
                    <a16:creationId xmlns:a16="http://schemas.microsoft.com/office/drawing/2014/main" id="{A0AC10F4-1DCC-454A-9E98-8F5F0AECCCD8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2121240" y="4274080"/>
                <a:ext cx="863640" cy="56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161" name="Ink 160">
                <a:extLst>
                  <a:ext uri="{FF2B5EF4-FFF2-40B4-BE49-F238E27FC236}">
                    <a16:creationId xmlns:a16="http://schemas.microsoft.com/office/drawing/2014/main" id="{7B0ED734-A396-46E5-941C-FE03AAC8AFF3}"/>
                  </a:ext>
                </a:extLst>
              </p14:cNvPr>
              <p14:cNvContentPartPr/>
              <p14:nvPr/>
            </p14:nvContentPartPr>
            <p14:xfrm>
              <a:off x="4271160" y="4279480"/>
              <a:ext cx="602640" cy="502560"/>
            </p14:xfrm>
          </p:contentPart>
        </mc:Choice>
        <mc:Fallback xmlns="">
          <p:pic>
            <p:nvPicPr>
              <p:cNvPr id="161" name="Ink 160">
                <a:extLst>
                  <a:ext uri="{FF2B5EF4-FFF2-40B4-BE49-F238E27FC236}">
                    <a16:creationId xmlns:a16="http://schemas.microsoft.com/office/drawing/2014/main" id="{7B0ED734-A396-46E5-941C-FE03AAC8AFF3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4262160" y="4270480"/>
                <a:ext cx="620280" cy="52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162" name="Ink 161">
                <a:extLst>
                  <a:ext uri="{FF2B5EF4-FFF2-40B4-BE49-F238E27FC236}">
                    <a16:creationId xmlns:a16="http://schemas.microsoft.com/office/drawing/2014/main" id="{4EEB7081-E925-4B22-BAE6-6457B2AE35DB}"/>
                  </a:ext>
                </a:extLst>
              </p14:cNvPr>
              <p14:cNvContentPartPr/>
              <p14:nvPr/>
            </p14:nvContentPartPr>
            <p14:xfrm>
              <a:off x="3641880" y="4307200"/>
              <a:ext cx="512280" cy="405720"/>
            </p14:xfrm>
          </p:contentPart>
        </mc:Choice>
        <mc:Fallback xmlns="">
          <p:pic>
            <p:nvPicPr>
              <p:cNvPr id="162" name="Ink 161">
                <a:extLst>
                  <a:ext uri="{FF2B5EF4-FFF2-40B4-BE49-F238E27FC236}">
                    <a16:creationId xmlns:a16="http://schemas.microsoft.com/office/drawing/2014/main" id="{4EEB7081-E925-4B22-BAE6-6457B2AE35DB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3632880" y="4298200"/>
                <a:ext cx="529920" cy="42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163" name="Ink 162">
                <a:extLst>
                  <a:ext uri="{FF2B5EF4-FFF2-40B4-BE49-F238E27FC236}">
                    <a16:creationId xmlns:a16="http://schemas.microsoft.com/office/drawing/2014/main" id="{B2FE10F9-A8DA-46F8-B4BD-3449BF183ADD}"/>
                  </a:ext>
                </a:extLst>
              </p14:cNvPr>
              <p14:cNvContentPartPr/>
              <p14:nvPr/>
            </p14:nvContentPartPr>
            <p14:xfrm>
              <a:off x="5145240" y="4550920"/>
              <a:ext cx="146880" cy="12240"/>
            </p14:xfrm>
          </p:contentPart>
        </mc:Choice>
        <mc:Fallback xmlns="">
          <p:pic>
            <p:nvPicPr>
              <p:cNvPr id="163" name="Ink 162">
                <a:extLst>
                  <a:ext uri="{FF2B5EF4-FFF2-40B4-BE49-F238E27FC236}">
                    <a16:creationId xmlns:a16="http://schemas.microsoft.com/office/drawing/2014/main" id="{B2FE10F9-A8DA-46F8-B4BD-3449BF183ADD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5136600" y="4541920"/>
                <a:ext cx="164520" cy="2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164" name="Ink 163">
                <a:extLst>
                  <a:ext uri="{FF2B5EF4-FFF2-40B4-BE49-F238E27FC236}">
                    <a16:creationId xmlns:a16="http://schemas.microsoft.com/office/drawing/2014/main" id="{B0BFFC97-3622-4578-9821-41D1633CEBCB}"/>
                  </a:ext>
                </a:extLst>
              </p14:cNvPr>
              <p14:cNvContentPartPr/>
              <p14:nvPr/>
            </p14:nvContentPartPr>
            <p14:xfrm>
              <a:off x="5144520" y="4618240"/>
              <a:ext cx="158040" cy="12960"/>
            </p14:xfrm>
          </p:contentPart>
        </mc:Choice>
        <mc:Fallback xmlns="">
          <p:pic>
            <p:nvPicPr>
              <p:cNvPr id="164" name="Ink 163">
                <a:extLst>
                  <a:ext uri="{FF2B5EF4-FFF2-40B4-BE49-F238E27FC236}">
                    <a16:creationId xmlns:a16="http://schemas.microsoft.com/office/drawing/2014/main" id="{B0BFFC97-3622-4578-9821-41D1633CEBCB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5135880" y="4609600"/>
                <a:ext cx="175680" cy="3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166" name="Ink 165">
                <a:extLst>
                  <a:ext uri="{FF2B5EF4-FFF2-40B4-BE49-F238E27FC236}">
                    <a16:creationId xmlns:a16="http://schemas.microsoft.com/office/drawing/2014/main" id="{66D9FD63-7D32-438D-9AB2-99E0C03BDEB7}"/>
                  </a:ext>
                </a:extLst>
              </p14:cNvPr>
              <p14:cNvContentPartPr/>
              <p14:nvPr/>
            </p14:nvContentPartPr>
            <p14:xfrm>
              <a:off x="5595240" y="4823800"/>
              <a:ext cx="11160" cy="45720"/>
            </p14:xfrm>
          </p:contentPart>
        </mc:Choice>
        <mc:Fallback xmlns="">
          <p:pic>
            <p:nvPicPr>
              <p:cNvPr id="166" name="Ink 165">
                <a:extLst>
                  <a:ext uri="{FF2B5EF4-FFF2-40B4-BE49-F238E27FC236}">
                    <a16:creationId xmlns:a16="http://schemas.microsoft.com/office/drawing/2014/main" id="{66D9FD63-7D32-438D-9AB2-99E0C03BDEB7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5586600" y="4815160"/>
                <a:ext cx="28800" cy="6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167" name="Ink 166">
                <a:extLst>
                  <a:ext uri="{FF2B5EF4-FFF2-40B4-BE49-F238E27FC236}">
                    <a16:creationId xmlns:a16="http://schemas.microsoft.com/office/drawing/2014/main" id="{B1528222-3D10-4790-B413-05B3C3927A2A}"/>
                  </a:ext>
                </a:extLst>
              </p14:cNvPr>
              <p14:cNvContentPartPr/>
              <p14:nvPr/>
            </p14:nvContentPartPr>
            <p14:xfrm>
              <a:off x="5610360" y="4738840"/>
              <a:ext cx="27000" cy="8640"/>
            </p14:xfrm>
          </p:contentPart>
        </mc:Choice>
        <mc:Fallback xmlns="">
          <p:pic>
            <p:nvPicPr>
              <p:cNvPr id="167" name="Ink 166">
                <a:extLst>
                  <a:ext uri="{FF2B5EF4-FFF2-40B4-BE49-F238E27FC236}">
                    <a16:creationId xmlns:a16="http://schemas.microsoft.com/office/drawing/2014/main" id="{B1528222-3D10-4790-B413-05B3C3927A2A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5601360" y="4729840"/>
                <a:ext cx="44640" cy="2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181" name="Ink 180">
                <a:extLst>
                  <a:ext uri="{FF2B5EF4-FFF2-40B4-BE49-F238E27FC236}">
                    <a16:creationId xmlns:a16="http://schemas.microsoft.com/office/drawing/2014/main" id="{A2312745-768A-4BCA-87A9-77FB52351B37}"/>
                  </a:ext>
                </a:extLst>
              </p14:cNvPr>
              <p14:cNvContentPartPr/>
              <p14:nvPr/>
            </p14:nvContentPartPr>
            <p14:xfrm>
              <a:off x="6705480" y="4544080"/>
              <a:ext cx="285120" cy="221400"/>
            </p14:xfrm>
          </p:contentPart>
        </mc:Choice>
        <mc:Fallback xmlns="">
          <p:pic>
            <p:nvPicPr>
              <p:cNvPr id="181" name="Ink 180">
                <a:extLst>
                  <a:ext uri="{FF2B5EF4-FFF2-40B4-BE49-F238E27FC236}">
                    <a16:creationId xmlns:a16="http://schemas.microsoft.com/office/drawing/2014/main" id="{A2312745-768A-4BCA-87A9-77FB52351B37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6696840" y="4535440"/>
                <a:ext cx="302760" cy="23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183" name="Ink 182">
                <a:extLst>
                  <a:ext uri="{FF2B5EF4-FFF2-40B4-BE49-F238E27FC236}">
                    <a16:creationId xmlns:a16="http://schemas.microsoft.com/office/drawing/2014/main" id="{3AFC1961-7362-4654-B79F-AF2A5A7308FC}"/>
                  </a:ext>
                </a:extLst>
              </p14:cNvPr>
              <p14:cNvContentPartPr/>
              <p14:nvPr/>
            </p14:nvContentPartPr>
            <p14:xfrm>
              <a:off x="6154680" y="4333480"/>
              <a:ext cx="454320" cy="379440"/>
            </p14:xfrm>
          </p:contentPart>
        </mc:Choice>
        <mc:Fallback xmlns="">
          <p:pic>
            <p:nvPicPr>
              <p:cNvPr id="183" name="Ink 182">
                <a:extLst>
                  <a:ext uri="{FF2B5EF4-FFF2-40B4-BE49-F238E27FC236}">
                    <a16:creationId xmlns:a16="http://schemas.microsoft.com/office/drawing/2014/main" id="{3AFC1961-7362-4654-B79F-AF2A5A7308FC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6145680" y="4324480"/>
                <a:ext cx="471960" cy="39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184" name="Ink 183">
                <a:extLst>
                  <a:ext uri="{FF2B5EF4-FFF2-40B4-BE49-F238E27FC236}">
                    <a16:creationId xmlns:a16="http://schemas.microsoft.com/office/drawing/2014/main" id="{5D34B78A-00BF-4E7B-B049-A8707EDF2DDE}"/>
                  </a:ext>
                </a:extLst>
              </p14:cNvPr>
              <p14:cNvContentPartPr/>
              <p14:nvPr/>
            </p14:nvContentPartPr>
            <p14:xfrm>
              <a:off x="5566800" y="4409800"/>
              <a:ext cx="519120" cy="272880"/>
            </p14:xfrm>
          </p:contentPart>
        </mc:Choice>
        <mc:Fallback xmlns="">
          <p:pic>
            <p:nvPicPr>
              <p:cNvPr id="184" name="Ink 183">
                <a:extLst>
                  <a:ext uri="{FF2B5EF4-FFF2-40B4-BE49-F238E27FC236}">
                    <a16:creationId xmlns:a16="http://schemas.microsoft.com/office/drawing/2014/main" id="{5D34B78A-00BF-4E7B-B049-A8707EDF2DDE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5557806" y="4401160"/>
                <a:ext cx="536748" cy="29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185" name="Ink 184">
                <a:extLst>
                  <a:ext uri="{FF2B5EF4-FFF2-40B4-BE49-F238E27FC236}">
                    <a16:creationId xmlns:a16="http://schemas.microsoft.com/office/drawing/2014/main" id="{3536A929-AE13-45F8-B8B0-F52796FBBE54}"/>
                  </a:ext>
                </a:extLst>
              </p14:cNvPr>
              <p14:cNvContentPartPr/>
              <p14:nvPr/>
            </p14:nvContentPartPr>
            <p14:xfrm>
              <a:off x="6706560" y="4398280"/>
              <a:ext cx="152280" cy="83880"/>
            </p14:xfrm>
          </p:contentPart>
        </mc:Choice>
        <mc:Fallback xmlns="">
          <p:pic>
            <p:nvPicPr>
              <p:cNvPr id="185" name="Ink 184">
                <a:extLst>
                  <a:ext uri="{FF2B5EF4-FFF2-40B4-BE49-F238E27FC236}">
                    <a16:creationId xmlns:a16="http://schemas.microsoft.com/office/drawing/2014/main" id="{3536A929-AE13-45F8-B8B0-F52796FBBE54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6697920" y="4389640"/>
                <a:ext cx="169920" cy="10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208" name="Ink 207">
                <a:extLst>
                  <a:ext uri="{FF2B5EF4-FFF2-40B4-BE49-F238E27FC236}">
                    <a16:creationId xmlns:a16="http://schemas.microsoft.com/office/drawing/2014/main" id="{F0AD4FCF-D6B0-43CB-BFEA-1FE479680E80}"/>
                  </a:ext>
                </a:extLst>
              </p14:cNvPr>
              <p14:cNvContentPartPr/>
              <p14:nvPr/>
            </p14:nvContentPartPr>
            <p14:xfrm>
              <a:off x="7124520" y="4236280"/>
              <a:ext cx="1182240" cy="602280"/>
            </p14:xfrm>
          </p:contentPart>
        </mc:Choice>
        <mc:Fallback xmlns="">
          <p:pic>
            <p:nvPicPr>
              <p:cNvPr id="208" name="Ink 207">
                <a:extLst>
                  <a:ext uri="{FF2B5EF4-FFF2-40B4-BE49-F238E27FC236}">
                    <a16:creationId xmlns:a16="http://schemas.microsoft.com/office/drawing/2014/main" id="{F0AD4FCF-D6B0-43CB-BFEA-1FE479680E80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7115520" y="4227280"/>
                <a:ext cx="1199880" cy="61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209" name="Ink 208">
                <a:extLst>
                  <a:ext uri="{FF2B5EF4-FFF2-40B4-BE49-F238E27FC236}">
                    <a16:creationId xmlns:a16="http://schemas.microsoft.com/office/drawing/2014/main" id="{8987A408-7A0C-4FF0-AF69-27E37FEA0A5B}"/>
                  </a:ext>
                </a:extLst>
              </p14:cNvPr>
              <p14:cNvContentPartPr/>
              <p14:nvPr/>
            </p14:nvContentPartPr>
            <p14:xfrm>
              <a:off x="8404680" y="4509520"/>
              <a:ext cx="208080" cy="225360"/>
            </p14:xfrm>
          </p:contentPart>
        </mc:Choice>
        <mc:Fallback xmlns="">
          <p:pic>
            <p:nvPicPr>
              <p:cNvPr id="209" name="Ink 208">
                <a:extLst>
                  <a:ext uri="{FF2B5EF4-FFF2-40B4-BE49-F238E27FC236}">
                    <a16:creationId xmlns:a16="http://schemas.microsoft.com/office/drawing/2014/main" id="{8987A408-7A0C-4FF0-AF69-27E37FEA0A5B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8395680" y="4500880"/>
                <a:ext cx="225720" cy="24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210" name="Ink 209">
                <a:extLst>
                  <a:ext uri="{FF2B5EF4-FFF2-40B4-BE49-F238E27FC236}">
                    <a16:creationId xmlns:a16="http://schemas.microsoft.com/office/drawing/2014/main" id="{2E0D0E7E-60ED-435D-B64A-98601571F59B}"/>
                  </a:ext>
                </a:extLst>
              </p14:cNvPr>
              <p14:cNvContentPartPr/>
              <p14:nvPr/>
            </p14:nvContentPartPr>
            <p14:xfrm>
              <a:off x="8400000" y="4354720"/>
              <a:ext cx="207000" cy="61200"/>
            </p14:xfrm>
          </p:contentPart>
        </mc:Choice>
        <mc:Fallback xmlns="">
          <p:pic>
            <p:nvPicPr>
              <p:cNvPr id="210" name="Ink 209">
                <a:extLst>
                  <a:ext uri="{FF2B5EF4-FFF2-40B4-BE49-F238E27FC236}">
                    <a16:creationId xmlns:a16="http://schemas.microsoft.com/office/drawing/2014/main" id="{2E0D0E7E-60ED-435D-B64A-98601571F59B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8391000" y="4345720"/>
                <a:ext cx="224640" cy="7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211" name="Ink 210">
                <a:extLst>
                  <a:ext uri="{FF2B5EF4-FFF2-40B4-BE49-F238E27FC236}">
                    <a16:creationId xmlns:a16="http://schemas.microsoft.com/office/drawing/2014/main" id="{5126E7E3-CE80-4A5E-B405-63A1A64F76B8}"/>
                  </a:ext>
                </a:extLst>
              </p14:cNvPr>
              <p14:cNvContentPartPr/>
              <p14:nvPr/>
            </p14:nvContentPartPr>
            <p14:xfrm>
              <a:off x="8412600" y="4255000"/>
              <a:ext cx="227520" cy="20160"/>
            </p14:xfrm>
          </p:contentPart>
        </mc:Choice>
        <mc:Fallback xmlns="">
          <p:pic>
            <p:nvPicPr>
              <p:cNvPr id="211" name="Ink 210">
                <a:extLst>
                  <a:ext uri="{FF2B5EF4-FFF2-40B4-BE49-F238E27FC236}">
                    <a16:creationId xmlns:a16="http://schemas.microsoft.com/office/drawing/2014/main" id="{5126E7E3-CE80-4A5E-B405-63A1A64F76B8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8403600" y="4246360"/>
                <a:ext cx="245160" cy="3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AA21F05B-E691-48B6-91EA-B0B766CEEB07}"/>
                  </a:ext>
                </a:extLst>
              </p14:cNvPr>
              <p14:cNvContentPartPr/>
              <p14:nvPr/>
            </p14:nvContentPartPr>
            <p14:xfrm>
              <a:off x="7298400" y="4002280"/>
              <a:ext cx="978480" cy="3762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AA21F05B-E691-48B6-91EA-B0B766CEEB07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7289400" y="3993289"/>
                <a:ext cx="996120" cy="39382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BBF2CBB0-17F4-47A4-AA2E-F56913B91C1D}"/>
                  </a:ext>
                </a:extLst>
              </p14:cNvPr>
              <p14:cNvContentPartPr/>
              <p14:nvPr/>
            </p14:nvContentPartPr>
            <p14:xfrm>
              <a:off x="524640" y="5032960"/>
              <a:ext cx="358200" cy="3268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BBF2CBB0-17F4-47A4-AA2E-F56913B91C1D}"/>
                  </a:ext>
                </a:extLst>
              </p:cNvPr>
              <p:cNvPicPr/>
              <p:nvPr/>
            </p:nvPicPr>
            <p:blipFill>
              <a:blip r:embed="rId197"/>
              <a:stretch>
                <a:fillRect/>
              </a:stretch>
            </p:blipFill>
            <p:spPr>
              <a:xfrm>
                <a:off x="516000" y="5023960"/>
                <a:ext cx="375840" cy="34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8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EBBD39AC-3D4C-4937-BB5D-5B03AC4A2BE7}"/>
                  </a:ext>
                </a:extLst>
              </p14:cNvPr>
              <p14:cNvContentPartPr/>
              <p14:nvPr/>
            </p14:nvContentPartPr>
            <p14:xfrm>
              <a:off x="1125840" y="5116840"/>
              <a:ext cx="430560" cy="33912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EBBD39AC-3D4C-4937-BB5D-5B03AC4A2BE7}"/>
                  </a:ext>
                </a:extLst>
              </p:cNvPr>
              <p:cNvPicPr/>
              <p:nvPr/>
            </p:nvPicPr>
            <p:blipFill>
              <a:blip r:embed="rId199"/>
              <a:stretch>
                <a:fillRect/>
              </a:stretch>
            </p:blipFill>
            <p:spPr>
              <a:xfrm>
                <a:off x="1116840" y="5107840"/>
                <a:ext cx="448200" cy="35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0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75BF1CFC-1275-4441-91C9-5887B2F2E949}"/>
                  </a:ext>
                </a:extLst>
              </p14:cNvPr>
              <p14:cNvContentPartPr/>
              <p14:nvPr/>
            </p14:nvContentPartPr>
            <p14:xfrm>
              <a:off x="1738920" y="5192440"/>
              <a:ext cx="199080" cy="1224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75BF1CFC-1275-4441-91C9-5887B2F2E949}"/>
                  </a:ext>
                </a:extLst>
              </p:cNvPr>
              <p:cNvPicPr/>
              <p:nvPr/>
            </p:nvPicPr>
            <p:blipFill>
              <a:blip r:embed="rId201"/>
              <a:stretch>
                <a:fillRect/>
              </a:stretch>
            </p:blipFill>
            <p:spPr>
              <a:xfrm>
                <a:off x="1729920" y="5183440"/>
                <a:ext cx="216720" cy="2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2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D6193633-F92B-44B5-85D0-616E370DD757}"/>
                  </a:ext>
                </a:extLst>
              </p14:cNvPr>
              <p14:cNvContentPartPr/>
              <p14:nvPr/>
            </p14:nvContentPartPr>
            <p14:xfrm>
              <a:off x="1765200" y="5311600"/>
              <a:ext cx="167400" cy="43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D6193633-F92B-44B5-85D0-616E370DD757}"/>
                  </a:ext>
                </a:extLst>
              </p:cNvPr>
              <p:cNvPicPr/>
              <p:nvPr/>
            </p:nvPicPr>
            <p:blipFill>
              <a:blip r:embed="rId203"/>
              <a:stretch>
                <a:fillRect/>
              </a:stretch>
            </p:blipFill>
            <p:spPr>
              <a:xfrm>
                <a:off x="1756560" y="5302600"/>
                <a:ext cx="185040" cy="2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4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16A1B579-FD1E-45B8-B3AD-4B7ABCA694AD}"/>
                  </a:ext>
                </a:extLst>
              </p14:cNvPr>
              <p14:cNvContentPartPr/>
              <p14:nvPr/>
            </p14:nvContentPartPr>
            <p14:xfrm>
              <a:off x="2171280" y="5051680"/>
              <a:ext cx="317520" cy="33660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16A1B579-FD1E-45B8-B3AD-4B7ABCA694AD}"/>
                  </a:ext>
                </a:extLst>
              </p:cNvPr>
              <p:cNvPicPr/>
              <p:nvPr/>
            </p:nvPicPr>
            <p:blipFill>
              <a:blip r:embed="rId205"/>
              <a:stretch>
                <a:fillRect/>
              </a:stretch>
            </p:blipFill>
            <p:spPr>
              <a:xfrm>
                <a:off x="2162280" y="5043040"/>
                <a:ext cx="335160" cy="35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6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F676CE0E-6157-4E8B-80ED-9ED0EF2EC448}"/>
                  </a:ext>
                </a:extLst>
              </p14:cNvPr>
              <p14:cNvContentPartPr/>
              <p14:nvPr/>
            </p14:nvContentPartPr>
            <p14:xfrm>
              <a:off x="1087680" y="4939000"/>
              <a:ext cx="304200" cy="13716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F676CE0E-6157-4E8B-80ED-9ED0EF2EC448}"/>
                  </a:ext>
                </a:extLst>
              </p:cNvPr>
              <p:cNvPicPr/>
              <p:nvPr/>
            </p:nvPicPr>
            <p:blipFill>
              <a:blip r:embed="rId207"/>
              <a:stretch>
                <a:fillRect/>
              </a:stretch>
            </p:blipFill>
            <p:spPr>
              <a:xfrm>
                <a:off x="1078680" y="4930337"/>
                <a:ext cx="321840" cy="15484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8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78F8458C-2C3F-4CF2-8141-27C1F755F57A}"/>
                  </a:ext>
                </a:extLst>
              </p14:cNvPr>
              <p14:cNvContentPartPr/>
              <p14:nvPr/>
            </p14:nvContentPartPr>
            <p14:xfrm>
              <a:off x="2578440" y="4997320"/>
              <a:ext cx="1344600" cy="51552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78F8458C-2C3F-4CF2-8141-27C1F755F57A}"/>
                  </a:ext>
                </a:extLst>
              </p:cNvPr>
              <p:cNvPicPr/>
              <p:nvPr/>
            </p:nvPicPr>
            <p:blipFill>
              <a:blip r:embed="rId209"/>
              <a:stretch>
                <a:fillRect/>
              </a:stretch>
            </p:blipFill>
            <p:spPr>
              <a:xfrm>
                <a:off x="2569798" y="4988674"/>
                <a:ext cx="1362245" cy="533172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409603837"/>
      </p:ext>
    </p:extLst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834E401B-FE62-473B-8559-56AD24D135B6}"/>
                  </a:ext>
                </a:extLst>
              </p14:cNvPr>
              <p14:cNvContentPartPr/>
              <p14:nvPr/>
            </p14:nvContentPartPr>
            <p14:xfrm>
              <a:off x="5702880" y="204640"/>
              <a:ext cx="1114200" cy="5425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834E401B-FE62-473B-8559-56AD24D135B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5693880" y="196000"/>
                <a:ext cx="1131840" cy="56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147FE21B-2C5E-4D1D-A77D-E723F783D6F4}"/>
                  </a:ext>
                </a:extLst>
              </p14:cNvPr>
              <p14:cNvContentPartPr/>
              <p14:nvPr/>
            </p14:nvContentPartPr>
            <p14:xfrm>
              <a:off x="7152240" y="277360"/>
              <a:ext cx="282240" cy="2826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147FE21B-2C5E-4D1D-A77D-E723F783D6F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7143240" y="268720"/>
                <a:ext cx="299880" cy="30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FE4FC546-B834-4E61-BE42-3C004B51CBBC}"/>
                  </a:ext>
                </a:extLst>
              </p14:cNvPr>
              <p14:cNvContentPartPr/>
              <p14:nvPr/>
            </p14:nvContentPartPr>
            <p14:xfrm>
              <a:off x="8253480" y="309400"/>
              <a:ext cx="608760" cy="2934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FE4FC546-B834-4E61-BE42-3C004B51CBB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8244480" y="300400"/>
                <a:ext cx="626400" cy="31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B557A671-E94A-402C-8352-AC8EDBB77271}"/>
                  </a:ext>
                </a:extLst>
              </p14:cNvPr>
              <p14:cNvContentPartPr/>
              <p14:nvPr/>
            </p14:nvContentPartPr>
            <p14:xfrm>
              <a:off x="7597200" y="410200"/>
              <a:ext cx="435240" cy="1742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B557A671-E94A-402C-8352-AC8EDBB77271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588560" y="401219"/>
                <a:ext cx="452880" cy="1918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013062B1-2EE7-4FCC-93D9-47D499A3DB00}"/>
                  </a:ext>
                </a:extLst>
              </p14:cNvPr>
              <p14:cNvContentPartPr/>
              <p14:nvPr/>
            </p14:nvContentPartPr>
            <p14:xfrm>
              <a:off x="3732600" y="183040"/>
              <a:ext cx="1677600" cy="98712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013062B1-2EE7-4FCC-93D9-47D499A3DB00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723600" y="174043"/>
                <a:ext cx="1695240" cy="100475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ABF5F1E0-BC02-491B-967F-B530466C2ECA}"/>
                  </a:ext>
                </a:extLst>
              </p14:cNvPr>
              <p14:cNvContentPartPr/>
              <p14:nvPr/>
            </p14:nvContentPartPr>
            <p14:xfrm>
              <a:off x="438600" y="156760"/>
              <a:ext cx="2996640" cy="288180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ABF5F1E0-BC02-491B-967F-B530466C2ECA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29600" y="148120"/>
                <a:ext cx="3014280" cy="289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ED0D9682-9C22-4385-B4CA-4FB066769988}"/>
                  </a:ext>
                </a:extLst>
              </p14:cNvPr>
              <p14:cNvContentPartPr/>
              <p14:nvPr/>
            </p14:nvContentPartPr>
            <p14:xfrm>
              <a:off x="842160" y="1297960"/>
              <a:ext cx="824040" cy="16520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ED0D9682-9C22-4385-B4CA-4FB066769988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833160" y="1289320"/>
                <a:ext cx="841680" cy="166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604D0F99-EAC4-48AA-82C6-D50AC2DBB699}"/>
                  </a:ext>
                </a:extLst>
              </p14:cNvPr>
              <p14:cNvContentPartPr/>
              <p14:nvPr/>
            </p14:nvContentPartPr>
            <p14:xfrm>
              <a:off x="1630920" y="1142800"/>
              <a:ext cx="557640" cy="10425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604D0F99-EAC4-48AA-82C6-D50AC2DBB699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621920" y="1134157"/>
                <a:ext cx="575280" cy="10602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58A68941-446B-42F4-8087-21E132C301C5}"/>
                  </a:ext>
                </a:extLst>
              </p14:cNvPr>
              <p14:cNvContentPartPr/>
              <p14:nvPr/>
            </p14:nvContentPartPr>
            <p14:xfrm>
              <a:off x="5057760" y="1004200"/>
              <a:ext cx="52200" cy="464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58A68941-446B-42F4-8087-21E132C301C5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048760" y="995560"/>
                <a:ext cx="69840" cy="6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233FDAD1-A0CD-4969-90A4-1AAA5F76702D}"/>
                  </a:ext>
                </a:extLst>
              </p14:cNvPr>
              <p14:cNvContentPartPr/>
              <p14:nvPr/>
            </p14:nvContentPartPr>
            <p14:xfrm>
              <a:off x="7038480" y="910960"/>
              <a:ext cx="68040" cy="1357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233FDAD1-A0CD-4969-90A4-1AAA5F76702D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029840" y="902320"/>
                <a:ext cx="85680" cy="15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D82B3B4B-46F2-40DD-A066-C62D70B83D8F}"/>
                  </a:ext>
                </a:extLst>
              </p14:cNvPr>
              <p14:cNvContentPartPr/>
              <p14:nvPr/>
            </p14:nvContentPartPr>
            <p14:xfrm>
              <a:off x="7397040" y="785320"/>
              <a:ext cx="1131840" cy="4590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D82B3B4B-46F2-40DD-A066-C62D70B83D8F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388397" y="776320"/>
                <a:ext cx="1149486" cy="47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CD30135E-7789-4435-9878-BF68C5D04FBF}"/>
                  </a:ext>
                </a:extLst>
              </p14:cNvPr>
              <p14:cNvContentPartPr/>
              <p14:nvPr/>
            </p14:nvContentPartPr>
            <p14:xfrm>
              <a:off x="6371400" y="772000"/>
              <a:ext cx="552960" cy="3247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CD30135E-7789-4435-9878-BF68C5D04FBF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362400" y="763000"/>
                <a:ext cx="570600" cy="34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1B65BE5E-6082-4779-8BC6-65363BBEB723}"/>
                  </a:ext>
                </a:extLst>
              </p14:cNvPr>
              <p14:cNvContentPartPr/>
              <p14:nvPr/>
            </p14:nvContentPartPr>
            <p14:xfrm>
              <a:off x="5796840" y="960640"/>
              <a:ext cx="291960" cy="1663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1B65BE5E-6082-4779-8BC6-65363BBEB723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788189" y="952000"/>
                <a:ext cx="309622" cy="18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557A6E0F-1359-429D-A40A-F2804ABD6767}"/>
                  </a:ext>
                </a:extLst>
              </p14:cNvPr>
              <p14:cNvContentPartPr/>
              <p14:nvPr/>
            </p14:nvContentPartPr>
            <p14:xfrm>
              <a:off x="5448000" y="708280"/>
              <a:ext cx="250200" cy="4719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557A6E0F-1359-429D-A40A-F2804ABD6767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439360" y="699640"/>
                <a:ext cx="267840" cy="48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33534F90-3E01-41B4-AE54-2C85B10E7E21}"/>
                  </a:ext>
                </a:extLst>
              </p14:cNvPr>
              <p14:cNvContentPartPr/>
              <p14:nvPr/>
            </p14:nvContentPartPr>
            <p14:xfrm>
              <a:off x="2289360" y="2213800"/>
              <a:ext cx="203040" cy="1756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33534F90-3E01-41B4-AE54-2C85B10E7E21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280360" y="2205160"/>
                <a:ext cx="220680" cy="19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79809C0E-F808-4497-A5DF-18C48045D46D}"/>
                  </a:ext>
                </a:extLst>
              </p14:cNvPr>
              <p14:cNvContentPartPr/>
              <p14:nvPr/>
            </p14:nvContentPartPr>
            <p14:xfrm>
              <a:off x="4203480" y="1569760"/>
              <a:ext cx="209880" cy="82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79809C0E-F808-4497-A5DF-18C48045D46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194480" y="1561120"/>
                <a:ext cx="227520" cy="2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D611A74A-8DBD-4264-87EF-608A008071B6}"/>
                  </a:ext>
                </a:extLst>
              </p14:cNvPr>
              <p14:cNvContentPartPr/>
              <p14:nvPr/>
            </p14:nvContentPartPr>
            <p14:xfrm>
              <a:off x="4225080" y="1647880"/>
              <a:ext cx="256320" cy="190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D611A74A-8DBD-4264-87EF-608A008071B6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216440" y="1639240"/>
                <a:ext cx="273960" cy="3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5325CD8C-1B5E-45D3-BDF8-5761AEC8D008}"/>
                  </a:ext>
                </a:extLst>
              </p14:cNvPr>
              <p14:cNvContentPartPr/>
              <p14:nvPr/>
            </p14:nvContentPartPr>
            <p14:xfrm>
              <a:off x="4650960" y="1429360"/>
              <a:ext cx="230400" cy="31320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5325CD8C-1B5E-45D3-BDF8-5761AEC8D008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641960" y="1420360"/>
                <a:ext cx="248040" cy="33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3DDF8A01-B1F1-41DE-B73D-A49A6AEC6F7D}"/>
                  </a:ext>
                </a:extLst>
              </p14:cNvPr>
              <p14:cNvContentPartPr/>
              <p14:nvPr/>
            </p14:nvContentPartPr>
            <p14:xfrm>
              <a:off x="4993320" y="1319200"/>
              <a:ext cx="303480" cy="4989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3DDF8A01-B1F1-41DE-B73D-A49A6AEC6F7D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984670" y="1310554"/>
                <a:ext cx="321141" cy="51661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95453996-8A87-40EA-9FF6-7B8F77151014}"/>
                  </a:ext>
                </a:extLst>
              </p14:cNvPr>
              <p14:cNvContentPartPr/>
              <p14:nvPr/>
            </p14:nvContentPartPr>
            <p14:xfrm>
              <a:off x="4729080" y="1885120"/>
              <a:ext cx="15480" cy="691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95453996-8A87-40EA-9FF6-7B8F77151014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720080" y="1876480"/>
                <a:ext cx="33120" cy="8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CFAD1F1E-AC12-4B48-A9C0-B420357587E7}"/>
                  </a:ext>
                </a:extLst>
              </p14:cNvPr>
              <p14:cNvContentPartPr/>
              <p14:nvPr/>
            </p14:nvContentPartPr>
            <p14:xfrm>
              <a:off x="4741320" y="1799080"/>
              <a:ext cx="20520" cy="255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CFAD1F1E-AC12-4B48-A9C0-B420357587E7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732320" y="1790440"/>
                <a:ext cx="38160" cy="4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6A2A3A98-60E4-4070-8B59-0E1C5F4E0E85}"/>
                  </a:ext>
                </a:extLst>
              </p14:cNvPr>
              <p14:cNvContentPartPr/>
              <p14:nvPr/>
            </p14:nvContentPartPr>
            <p14:xfrm>
              <a:off x="5373120" y="1377520"/>
              <a:ext cx="1011960" cy="4683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6A2A3A98-60E4-4070-8B59-0E1C5F4E0E85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364120" y="1368880"/>
                <a:ext cx="1029600" cy="48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888D0A71-3E66-4FF9-9680-96464F5EAD5C}"/>
                  </a:ext>
                </a:extLst>
              </p14:cNvPr>
              <p14:cNvContentPartPr/>
              <p14:nvPr/>
            </p14:nvContentPartPr>
            <p14:xfrm>
              <a:off x="3536760" y="1295440"/>
              <a:ext cx="543600" cy="55260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888D0A71-3E66-4FF9-9680-96464F5EAD5C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528126" y="1286800"/>
                <a:ext cx="561228" cy="57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F391FD83-3EFE-4581-B4D3-05CBEE1A1683}"/>
                  </a:ext>
                </a:extLst>
              </p14:cNvPr>
              <p14:cNvContentPartPr/>
              <p14:nvPr/>
            </p14:nvContentPartPr>
            <p14:xfrm>
              <a:off x="3510840" y="1549960"/>
              <a:ext cx="3548520" cy="12884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F391FD83-3EFE-4581-B4D3-05CBEE1A1683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502200" y="1540957"/>
                <a:ext cx="3566160" cy="130608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A107326A-50D5-4325-B7F5-61A87000667A}"/>
                  </a:ext>
                </a:extLst>
              </p14:cNvPr>
              <p14:cNvContentPartPr/>
              <p14:nvPr/>
            </p14:nvContentPartPr>
            <p14:xfrm>
              <a:off x="7182480" y="2130640"/>
              <a:ext cx="286560" cy="38052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A107326A-50D5-4325-B7F5-61A87000667A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173480" y="2121649"/>
                <a:ext cx="304200" cy="3981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7ECA599D-1F73-471C-867B-366BFDC765FC}"/>
                  </a:ext>
                </a:extLst>
              </p14:cNvPr>
              <p14:cNvContentPartPr/>
              <p14:nvPr/>
            </p14:nvContentPartPr>
            <p14:xfrm>
              <a:off x="7555440" y="2316040"/>
              <a:ext cx="412200" cy="21384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7ECA599D-1F73-471C-867B-366BFDC765FC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546792" y="2307400"/>
                <a:ext cx="429855" cy="23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969D08A0-6F7A-404E-A08E-316A0B4FE60D}"/>
                  </a:ext>
                </a:extLst>
              </p14:cNvPr>
              <p14:cNvContentPartPr/>
              <p14:nvPr/>
            </p14:nvContentPartPr>
            <p14:xfrm>
              <a:off x="8068800" y="2324320"/>
              <a:ext cx="252000" cy="20412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969D08A0-6F7A-404E-A08E-316A0B4FE60D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8059800" y="2315680"/>
                <a:ext cx="269640" cy="22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D7E4C60E-AACF-4839-B44B-FFDD94CD49DF}"/>
                  </a:ext>
                </a:extLst>
              </p14:cNvPr>
              <p14:cNvContentPartPr/>
              <p14:nvPr/>
            </p14:nvContentPartPr>
            <p14:xfrm>
              <a:off x="8064480" y="2142520"/>
              <a:ext cx="319320" cy="10368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D7E4C60E-AACF-4839-B44B-FFDD94CD49DF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8055840" y="2133520"/>
                <a:ext cx="336960" cy="12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8B5FD27A-558A-4E98-8E2F-49E79C52B0C1}"/>
                  </a:ext>
                </a:extLst>
              </p14:cNvPr>
              <p14:cNvContentPartPr/>
              <p14:nvPr/>
            </p14:nvContentPartPr>
            <p14:xfrm>
              <a:off x="452640" y="3147280"/>
              <a:ext cx="893520" cy="3438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8B5FD27A-558A-4E98-8E2F-49E79C52B0C1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43640" y="3138631"/>
                <a:ext cx="911160" cy="36145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9487FEF2-F9BA-45D6-8BEE-62E793CC218C}"/>
                  </a:ext>
                </a:extLst>
              </p14:cNvPr>
              <p14:cNvContentPartPr/>
              <p14:nvPr/>
            </p14:nvContentPartPr>
            <p14:xfrm>
              <a:off x="1634880" y="3072040"/>
              <a:ext cx="852840" cy="4896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9487FEF2-F9BA-45D6-8BEE-62E793CC218C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1625880" y="3063394"/>
                <a:ext cx="870480" cy="50725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918D2847-4345-4A97-952C-7E15992B27FE}"/>
                  </a:ext>
                </a:extLst>
              </p14:cNvPr>
              <p14:cNvContentPartPr/>
              <p14:nvPr/>
            </p14:nvContentPartPr>
            <p14:xfrm>
              <a:off x="2977320" y="3068800"/>
              <a:ext cx="160920" cy="4215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918D2847-4345-4A97-952C-7E15992B27FE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2968320" y="3060160"/>
                <a:ext cx="178560" cy="43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E4AA1E5D-8299-43F6-8D3C-00EDEBC1424C}"/>
                  </a:ext>
                </a:extLst>
              </p14:cNvPr>
              <p14:cNvContentPartPr/>
              <p14:nvPr/>
            </p14:nvContentPartPr>
            <p14:xfrm>
              <a:off x="3377280" y="3071680"/>
              <a:ext cx="1723320" cy="4719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E4AA1E5D-8299-43F6-8D3C-00EDEBC1424C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368280" y="3062680"/>
                <a:ext cx="1740960" cy="48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CCFE43F6-74AA-43B8-BC35-2081B9D31E5C}"/>
                  </a:ext>
                </a:extLst>
              </p14:cNvPr>
              <p14:cNvContentPartPr/>
              <p14:nvPr/>
            </p14:nvContentPartPr>
            <p14:xfrm>
              <a:off x="5381040" y="3107680"/>
              <a:ext cx="568080" cy="2545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CCFE43F6-74AA-43B8-BC35-2081B9D31E5C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5372395" y="3098680"/>
                <a:ext cx="585731" cy="27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9DD1A231-4120-4ED8-A28C-2AE626198C9F}"/>
                  </a:ext>
                </a:extLst>
              </p14:cNvPr>
              <p14:cNvContentPartPr/>
              <p14:nvPr/>
            </p14:nvContentPartPr>
            <p14:xfrm>
              <a:off x="6810600" y="3172480"/>
              <a:ext cx="134280" cy="43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9DD1A231-4120-4ED8-A28C-2AE626198C9F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6801960" y="3163480"/>
                <a:ext cx="151920" cy="2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89534D17-108D-44F0-B0FB-7687E8BB0414}"/>
                  </a:ext>
                </a:extLst>
              </p14:cNvPr>
              <p14:cNvContentPartPr/>
              <p14:nvPr/>
            </p14:nvContentPartPr>
            <p14:xfrm>
              <a:off x="6824640" y="3243760"/>
              <a:ext cx="119160" cy="97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89534D17-108D-44F0-B0FB-7687E8BB0414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815640" y="3235120"/>
                <a:ext cx="13680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2068A355-ECBB-4C9A-84F4-772DF31B97F9}"/>
                  </a:ext>
                </a:extLst>
              </p14:cNvPr>
              <p14:cNvContentPartPr/>
              <p14:nvPr/>
            </p14:nvContentPartPr>
            <p14:xfrm>
              <a:off x="6296520" y="2899240"/>
              <a:ext cx="415800" cy="5346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2068A355-ECBB-4C9A-84F4-772DF31B97F9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287520" y="2890600"/>
                <a:ext cx="433440" cy="55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F2FFAE1E-5611-4BA9-9198-DCE638B7EFE9}"/>
                  </a:ext>
                </a:extLst>
              </p14:cNvPr>
              <p14:cNvContentPartPr/>
              <p14:nvPr/>
            </p14:nvContentPartPr>
            <p14:xfrm>
              <a:off x="7099680" y="3530320"/>
              <a:ext cx="13680" cy="612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F2FFAE1E-5611-4BA9-9198-DCE638B7EFE9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7090680" y="3521320"/>
                <a:ext cx="31320" cy="7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A5608337-89D8-4486-B972-6053DA207653}"/>
                  </a:ext>
                </a:extLst>
              </p14:cNvPr>
              <p14:cNvContentPartPr/>
              <p14:nvPr/>
            </p14:nvContentPartPr>
            <p14:xfrm>
              <a:off x="7088520" y="2962960"/>
              <a:ext cx="468720" cy="47448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A5608337-89D8-4486-B972-6053DA207653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7079520" y="2953960"/>
                <a:ext cx="486360" cy="49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F33BB328-668A-4DC6-A46B-AD74708E0565}"/>
                  </a:ext>
                </a:extLst>
              </p14:cNvPr>
              <p14:cNvContentPartPr/>
              <p14:nvPr/>
            </p14:nvContentPartPr>
            <p14:xfrm>
              <a:off x="7646880" y="2978800"/>
              <a:ext cx="791640" cy="4525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F33BB328-668A-4DC6-A46B-AD74708E0565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7637880" y="2969800"/>
                <a:ext cx="809280" cy="47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D3EF17E5-E606-4543-B4F2-F6512B160DCE}"/>
                  </a:ext>
                </a:extLst>
              </p14:cNvPr>
              <p14:cNvContentPartPr/>
              <p14:nvPr/>
            </p14:nvContentPartPr>
            <p14:xfrm>
              <a:off x="453000" y="3644080"/>
              <a:ext cx="783360" cy="4338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D3EF17E5-E606-4543-B4F2-F6512B160DCE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444356" y="3635087"/>
                <a:ext cx="801008" cy="45142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19CBC050-0787-4B65-A542-DF64FE8D460D}"/>
                  </a:ext>
                </a:extLst>
              </p14:cNvPr>
              <p14:cNvContentPartPr/>
              <p14:nvPr/>
            </p14:nvContentPartPr>
            <p14:xfrm>
              <a:off x="1459200" y="3691960"/>
              <a:ext cx="151560" cy="532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19CBC050-0787-4B65-A542-DF64FE8D460D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1450200" y="3683320"/>
                <a:ext cx="169200" cy="7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D715175C-3E6D-4741-AF72-BF3EB79A5AA4}"/>
                  </a:ext>
                </a:extLst>
              </p14:cNvPr>
              <p14:cNvContentPartPr/>
              <p14:nvPr/>
            </p14:nvContentPartPr>
            <p14:xfrm>
              <a:off x="1872840" y="3882040"/>
              <a:ext cx="110160" cy="75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D715175C-3E6D-4741-AF72-BF3EB79A5AA4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1863840" y="3873400"/>
                <a:ext cx="127800" cy="2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638779FB-85DA-4BBB-AE87-5961F5B95C1C}"/>
                  </a:ext>
                </a:extLst>
              </p14:cNvPr>
              <p14:cNvContentPartPr/>
              <p14:nvPr/>
            </p14:nvContentPartPr>
            <p14:xfrm>
              <a:off x="1857360" y="3964840"/>
              <a:ext cx="155520" cy="122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638779FB-85DA-4BBB-AE87-5961F5B95C1C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1848720" y="3956200"/>
                <a:ext cx="173160" cy="2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773DF6F6-AFFC-4CF9-9C1C-800D05D6AD96}"/>
                  </a:ext>
                </a:extLst>
              </p14:cNvPr>
              <p14:cNvContentPartPr/>
              <p14:nvPr/>
            </p14:nvContentPartPr>
            <p14:xfrm>
              <a:off x="2096040" y="3859000"/>
              <a:ext cx="140040" cy="23184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773DF6F6-AFFC-4CF9-9C1C-800D05D6AD96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2087040" y="3850360"/>
                <a:ext cx="157680" cy="24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26EFA18C-0116-49E4-83B5-38ADC13E016F}"/>
                  </a:ext>
                </a:extLst>
              </p14:cNvPr>
              <p14:cNvContentPartPr/>
              <p14:nvPr/>
            </p14:nvContentPartPr>
            <p14:xfrm>
              <a:off x="1542720" y="3829120"/>
              <a:ext cx="211680" cy="2739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26EFA18C-0116-49E4-83B5-38ADC13E016F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1533720" y="3820132"/>
                <a:ext cx="229320" cy="29157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FE0182FD-9021-4CE4-9210-54165378A561}"/>
                  </a:ext>
                </a:extLst>
              </p14:cNvPr>
              <p14:cNvContentPartPr/>
              <p14:nvPr/>
            </p14:nvContentPartPr>
            <p14:xfrm>
              <a:off x="2084520" y="3730480"/>
              <a:ext cx="169560" cy="601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FE0182FD-9021-4CE4-9210-54165378A561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2075520" y="3721480"/>
                <a:ext cx="187200" cy="7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F569643D-C20A-4D76-8087-08034FF2CA93}"/>
                  </a:ext>
                </a:extLst>
              </p14:cNvPr>
              <p14:cNvContentPartPr/>
              <p14:nvPr/>
            </p14:nvContentPartPr>
            <p14:xfrm>
              <a:off x="2048880" y="3657400"/>
              <a:ext cx="210600" cy="216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F569643D-C20A-4D76-8087-08034FF2CA93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2039880" y="3648760"/>
                <a:ext cx="228240" cy="3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FF377679-E72C-427A-A2D9-3522B3F107B2}"/>
                  </a:ext>
                </a:extLst>
              </p14:cNvPr>
              <p14:cNvContentPartPr/>
              <p14:nvPr/>
            </p14:nvContentPartPr>
            <p14:xfrm>
              <a:off x="2638200" y="3702400"/>
              <a:ext cx="189360" cy="612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FF377679-E72C-427A-A2D9-3522B3F107B2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2629200" y="3693760"/>
                <a:ext cx="207000" cy="7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7F5971DE-0173-4DAD-A54F-0C5701CA910A}"/>
                  </a:ext>
                </a:extLst>
              </p14:cNvPr>
              <p14:cNvContentPartPr/>
              <p14:nvPr/>
            </p14:nvContentPartPr>
            <p14:xfrm>
              <a:off x="2917560" y="3763600"/>
              <a:ext cx="86040" cy="612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7F5971DE-0173-4DAD-A54F-0C5701CA910A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2908560" y="3754600"/>
                <a:ext cx="103680" cy="7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B892270B-DCEC-4126-B484-657F9D72DCFD}"/>
                  </a:ext>
                </a:extLst>
              </p14:cNvPr>
              <p14:cNvContentPartPr/>
              <p14:nvPr/>
            </p14:nvContentPartPr>
            <p14:xfrm>
              <a:off x="2650800" y="3826600"/>
              <a:ext cx="181440" cy="2577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B892270B-DCEC-4126-B484-657F9D72DCFD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2641800" y="3817960"/>
                <a:ext cx="199080" cy="27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1A28AA11-49FB-4289-8CA6-AE1BB3C9CE09}"/>
                  </a:ext>
                </a:extLst>
              </p14:cNvPr>
              <p14:cNvContentPartPr/>
              <p14:nvPr/>
            </p14:nvContentPartPr>
            <p14:xfrm>
              <a:off x="2331120" y="3825880"/>
              <a:ext cx="221760" cy="1609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1A28AA11-49FB-4289-8CA6-AE1BB3C9CE09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2322135" y="3816880"/>
                <a:ext cx="239371" cy="17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351EB486-38A5-4EDE-9EF5-DECD2FF0C2B6}"/>
                  </a:ext>
                </a:extLst>
              </p14:cNvPr>
              <p14:cNvContentPartPr/>
              <p14:nvPr/>
            </p14:nvContentPartPr>
            <p14:xfrm>
              <a:off x="3307440" y="3789880"/>
              <a:ext cx="232200" cy="26568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351EB486-38A5-4EDE-9EF5-DECD2FF0C2B6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3298800" y="3781240"/>
                <a:ext cx="249840" cy="28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51B17362-E31E-4935-9384-0CD4227A8FDD}"/>
                  </a:ext>
                </a:extLst>
              </p14:cNvPr>
              <p14:cNvContentPartPr/>
              <p14:nvPr/>
            </p14:nvContentPartPr>
            <p14:xfrm>
              <a:off x="4220760" y="3869440"/>
              <a:ext cx="101160" cy="1080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51B17362-E31E-4935-9384-0CD4227A8FDD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4211760" y="3860800"/>
                <a:ext cx="118800" cy="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F8DC7152-0205-4DE2-A02D-09287608B21C}"/>
                  </a:ext>
                </a:extLst>
              </p14:cNvPr>
              <p14:cNvContentPartPr/>
              <p14:nvPr/>
            </p14:nvContentPartPr>
            <p14:xfrm>
              <a:off x="4218600" y="3929200"/>
              <a:ext cx="113040" cy="828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F8DC7152-0205-4DE2-A02D-09287608B21C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209960" y="3920200"/>
                <a:ext cx="130680" cy="2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CC89FA35-C530-4A74-91DE-B961CA646CCB}"/>
                  </a:ext>
                </a:extLst>
              </p14:cNvPr>
              <p14:cNvContentPartPr/>
              <p14:nvPr/>
            </p14:nvContentPartPr>
            <p14:xfrm>
              <a:off x="3811080" y="3699880"/>
              <a:ext cx="308520" cy="4194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CC89FA35-C530-4A74-91DE-B961CA646CCB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3802440" y="3690880"/>
                <a:ext cx="326160" cy="43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B4DE6FC8-C179-46C3-8F6C-49DB22B3B0F1}"/>
                  </a:ext>
                </a:extLst>
              </p14:cNvPr>
              <p14:cNvContentPartPr/>
              <p14:nvPr/>
            </p14:nvContentPartPr>
            <p14:xfrm>
              <a:off x="4532160" y="3661360"/>
              <a:ext cx="154440" cy="4392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B4DE6FC8-C179-46C3-8F6C-49DB22B3B0F1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4523520" y="3652720"/>
                <a:ext cx="172080" cy="6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BF69973B-D008-4053-A5B0-4A874A876C29}"/>
                  </a:ext>
                </a:extLst>
              </p14:cNvPr>
              <p14:cNvContentPartPr/>
              <p14:nvPr/>
            </p14:nvContentPartPr>
            <p14:xfrm>
              <a:off x="4944360" y="3880240"/>
              <a:ext cx="104400" cy="2124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BF69973B-D008-4053-A5B0-4A874A876C29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4935720" y="3871240"/>
                <a:ext cx="122040" cy="3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98AC6E75-23B6-408E-B6C4-ECD68B8A6679}"/>
                  </a:ext>
                </a:extLst>
              </p14:cNvPr>
              <p14:cNvContentPartPr/>
              <p14:nvPr/>
            </p14:nvContentPartPr>
            <p14:xfrm>
              <a:off x="5142000" y="3800680"/>
              <a:ext cx="126360" cy="19656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98AC6E75-23B6-408E-B6C4-ECD68B8A6679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5133000" y="3791680"/>
                <a:ext cx="144000" cy="21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8EB3DFD1-B7F9-47A9-A0B7-CDCC934298AB}"/>
                  </a:ext>
                </a:extLst>
              </p14:cNvPr>
              <p14:cNvContentPartPr/>
              <p14:nvPr/>
            </p14:nvContentPartPr>
            <p14:xfrm>
              <a:off x="5085480" y="3691960"/>
              <a:ext cx="163800" cy="7848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8EB3DFD1-B7F9-47A9-A0B7-CDCC934298AB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5076840" y="3682960"/>
                <a:ext cx="181440" cy="9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6C3719E8-6322-4865-9B0B-1E1B654F3795}"/>
                  </a:ext>
                </a:extLst>
              </p14:cNvPr>
              <p14:cNvContentPartPr/>
              <p14:nvPr/>
            </p14:nvContentPartPr>
            <p14:xfrm>
              <a:off x="5043000" y="3632200"/>
              <a:ext cx="243720" cy="1260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6C3719E8-6322-4865-9B0B-1E1B654F3795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5034360" y="3623560"/>
                <a:ext cx="261360" cy="3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0EAFF523-C042-4647-AE5D-F8965C2EE5A4}"/>
                  </a:ext>
                </a:extLst>
              </p14:cNvPr>
              <p14:cNvContentPartPr/>
              <p14:nvPr/>
            </p14:nvContentPartPr>
            <p14:xfrm>
              <a:off x="4536120" y="3779440"/>
              <a:ext cx="219240" cy="27180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0EAFF523-C042-4647-AE5D-F8965C2EE5A4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4527466" y="3770800"/>
                <a:ext cx="236909" cy="28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63F0E0B5-DF9F-44F4-A82D-BEDC5D97F502}"/>
                  </a:ext>
                </a:extLst>
              </p14:cNvPr>
              <p14:cNvContentPartPr/>
              <p14:nvPr/>
            </p14:nvContentPartPr>
            <p14:xfrm>
              <a:off x="280200" y="4326640"/>
              <a:ext cx="633960" cy="3200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63F0E0B5-DF9F-44F4-A82D-BEDC5D97F502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271205" y="4317640"/>
                <a:ext cx="651590" cy="33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75CFA7A4-12FC-4E18-963D-0170D45F7177}"/>
                  </a:ext>
                </a:extLst>
              </p14:cNvPr>
              <p14:cNvContentPartPr/>
              <p14:nvPr/>
            </p14:nvContentPartPr>
            <p14:xfrm>
              <a:off x="1273440" y="4392880"/>
              <a:ext cx="592560" cy="3049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75CFA7A4-12FC-4E18-963D-0170D45F7177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1264800" y="4384240"/>
                <a:ext cx="610200" cy="32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FEB0CC54-EDE2-45DD-900E-3983613B5CBA}"/>
                  </a:ext>
                </a:extLst>
              </p14:cNvPr>
              <p14:cNvContentPartPr/>
              <p14:nvPr/>
            </p14:nvContentPartPr>
            <p14:xfrm>
              <a:off x="1238520" y="4197400"/>
              <a:ext cx="265320" cy="13932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FEB0CC54-EDE2-45DD-900E-3983613B5CBA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1229520" y="4188423"/>
                <a:ext cx="282960" cy="15691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C9C0B0AB-8EC5-48E5-8123-6F95FE4DB2F9}"/>
                  </a:ext>
                </a:extLst>
              </p14:cNvPr>
              <p14:cNvContentPartPr/>
              <p14:nvPr/>
            </p14:nvContentPartPr>
            <p14:xfrm>
              <a:off x="6049560" y="3847480"/>
              <a:ext cx="219960" cy="15336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C9C0B0AB-8EC5-48E5-8123-6F95FE4DB2F9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6040920" y="3838480"/>
                <a:ext cx="237600" cy="17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9F86891D-FC5C-47B2-A230-47E8F06287C4}"/>
                  </a:ext>
                </a:extLst>
              </p14:cNvPr>
              <p14:cNvContentPartPr/>
              <p14:nvPr/>
            </p14:nvContentPartPr>
            <p14:xfrm>
              <a:off x="6328560" y="3771520"/>
              <a:ext cx="42840" cy="5040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9F86891D-FC5C-47B2-A230-47E8F06287C4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6319920" y="3762520"/>
                <a:ext cx="60480" cy="6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97EACDEA-ECB4-4A59-AE68-B09FA6A8A924}"/>
                  </a:ext>
                </a:extLst>
              </p14:cNvPr>
              <p14:cNvContentPartPr/>
              <p14:nvPr/>
            </p14:nvContentPartPr>
            <p14:xfrm>
              <a:off x="6139200" y="3677200"/>
              <a:ext cx="120960" cy="7092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97EACDEA-ECB4-4A59-AE68-B09FA6A8A924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6130200" y="3668560"/>
                <a:ext cx="138600" cy="8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46A81AA6-8591-4FBF-835B-D1B880BFA7AE}"/>
                  </a:ext>
                </a:extLst>
              </p14:cNvPr>
              <p14:cNvContentPartPr/>
              <p14:nvPr/>
            </p14:nvContentPartPr>
            <p14:xfrm>
              <a:off x="6425760" y="3856120"/>
              <a:ext cx="40680" cy="2412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46A81AA6-8591-4FBF-835B-D1B880BFA7AE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6416760" y="3847480"/>
                <a:ext cx="58320" cy="4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D729118F-029E-42FD-9D0F-626929115B80}"/>
                  </a:ext>
                </a:extLst>
              </p14:cNvPr>
              <p14:cNvContentPartPr/>
              <p14:nvPr/>
            </p14:nvContentPartPr>
            <p14:xfrm>
              <a:off x="6621240" y="3840280"/>
              <a:ext cx="156600" cy="1728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D729118F-029E-42FD-9D0F-626929115B80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6612240" y="3831640"/>
                <a:ext cx="174240" cy="3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56476EB9-321A-4EFD-824C-DBDF075F8814}"/>
                  </a:ext>
                </a:extLst>
              </p14:cNvPr>
              <p14:cNvContentPartPr/>
              <p14:nvPr/>
            </p14:nvContentPartPr>
            <p14:xfrm>
              <a:off x="6651840" y="3930640"/>
              <a:ext cx="125280" cy="1620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56476EB9-321A-4EFD-824C-DBDF075F8814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6643200" y="3921640"/>
                <a:ext cx="142920" cy="3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D3DCAA02-E990-46BB-93F4-CAA92164BA9F}"/>
                  </a:ext>
                </a:extLst>
              </p14:cNvPr>
              <p14:cNvContentPartPr/>
              <p14:nvPr/>
            </p14:nvContentPartPr>
            <p14:xfrm>
              <a:off x="6960360" y="3670720"/>
              <a:ext cx="139680" cy="7056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D3DCAA02-E990-46BB-93F4-CAA92164BA9F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6951720" y="3661720"/>
                <a:ext cx="157320" cy="8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37C48C1D-5B13-4066-8506-0A74410FF72E}"/>
                  </a:ext>
                </a:extLst>
              </p14:cNvPr>
              <p14:cNvContentPartPr/>
              <p14:nvPr/>
            </p14:nvContentPartPr>
            <p14:xfrm>
              <a:off x="7723920" y="3779800"/>
              <a:ext cx="224280" cy="13500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37C48C1D-5B13-4066-8506-0A74410FF72E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7714920" y="3771160"/>
                <a:ext cx="241920" cy="15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A9C4A67A-E3BD-4717-A666-BF970920524F}"/>
                  </a:ext>
                </a:extLst>
              </p14:cNvPr>
              <p14:cNvContentPartPr/>
              <p14:nvPr/>
            </p14:nvContentPartPr>
            <p14:xfrm>
              <a:off x="7442040" y="3785920"/>
              <a:ext cx="165240" cy="12348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A9C4A67A-E3BD-4717-A666-BF970920524F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7433400" y="3777280"/>
                <a:ext cx="182880" cy="14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612AE767-137A-4FAB-AE82-36C89C428E37}"/>
                  </a:ext>
                </a:extLst>
              </p14:cNvPr>
              <p14:cNvContentPartPr/>
              <p14:nvPr/>
            </p14:nvContentPartPr>
            <p14:xfrm>
              <a:off x="6950280" y="3806440"/>
              <a:ext cx="310680" cy="15588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612AE767-137A-4FAB-AE82-36C89C428E37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6941280" y="3797800"/>
                <a:ext cx="328320" cy="17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1419F99B-EE95-4EA2-B09E-E5EE8F105037}"/>
                  </a:ext>
                </a:extLst>
              </p14:cNvPr>
              <p14:cNvContentPartPr/>
              <p14:nvPr/>
            </p14:nvContentPartPr>
            <p14:xfrm>
              <a:off x="7719960" y="3654880"/>
              <a:ext cx="210960" cy="4140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1419F99B-EE95-4EA2-B09E-E5EE8F105037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7710960" y="3645880"/>
                <a:ext cx="228600" cy="5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4F01E80A-6841-4068-997A-74BF9D960E2D}"/>
                  </a:ext>
                </a:extLst>
              </p14:cNvPr>
              <p14:cNvContentPartPr/>
              <p14:nvPr/>
            </p14:nvContentPartPr>
            <p14:xfrm>
              <a:off x="7728240" y="3607000"/>
              <a:ext cx="215280" cy="180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4F01E80A-6841-4068-997A-74BF9D960E2D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7719240" y="3598360"/>
                <a:ext cx="232920" cy="1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1EB0E24B-63B3-4070-96B5-24F8046BF27B}"/>
                  </a:ext>
                </a:extLst>
              </p14:cNvPr>
              <p14:cNvContentPartPr/>
              <p14:nvPr/>
            </p14:nvContentPartPr>
            <p14:xfrm>
              <a:off x="6395880" y="4020640"/>
              <a:ext cx="8280" cy="45360"/>
            </p14:xfrm>
          </p:contentPart>
        </mc:Choice>
        <mc:Fallback xmlns=""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1EB0E24B-63B3-4070-96B5-24F8046BF27B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6386880" y="4011640"/>
                <a:ext cx="25920" cy="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D7DDB88C-DA68-45E0-B74F-7921627D04EC}"/>
                  </a:ext>
                </a:extLst>
              </p14:cNvPr>
              <p14:cNvContentPartPr/>
              <p14:nvPr/>
            </p14:nvContentPartPr>
            <p14:xfrm>
              <a:off x="5504520" y="3763600"/>
              <a:ext cx="222840" cy="25632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D7DDB88C-DA68-45E0-B74F-7921627D04EC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5495520" y="3754600"/>
                <a:ext cx="240480" cy="27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144" name="Ink 143">
                <a:extLst>
                  <a:ext uri="{FF2B5EF4-FFF2-40B4-BE49-F238E27FC236}">
                    <a16:creationId xmlns:a16="http://schemas.microsoft.com/office/drawing/2014/main" id="{17E1F192-B9D4-4923-9560-88027B4A3C78}"/>
                  </a:ext>
                </a:extLst>
              </p14:cNvPr>
              <p14:cNvContentPartPr/>
              <p14:nvPr/>
            </p14:nvContentPartPr>
            <p14:xfrm>
              <a:off x="3065520" y="4423480"/>
              <a:ext cx="280080" cy="232200"/>
            </p14:xfrm>
          </p:contentPart>
        </mc:Choice>
        <mc:Fallback xmlns="">
          <p:pic>
            <p:nvPicPr>
              <p:cNvPr id="144" name="Ink 143">
                <a:extLst>
                  <a:ext uri="{FF2B5EF4-FFF2-40B4-BE49-F238E27FC236}">
                    <a16:creationId xmlns:a16="http://schemas.microsoft.com/office/drawing/2014/main" id="{17E1F192-B9D4-4923-9560-88027B4A3C78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3056880" y="4414840"/>
                <a:ext cx="297720" cy="24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145" name="Ink 144">
                <a:extLst>
                  <a:ext uri="{FF2B5EF4-FFF2-40B4-BE49-F238E27FC236}">
                    <a16:creationId xmlns:a16="http://schemas.microsoft.com/office/drawing/2014/main" id="{69B8E687-1B21-4AD3-9657-A5F88C04778F}"/>
                  </a:ext>
                </a:extLst>
              </p14:cNvPr>
              <p14:cNvContentPartPr/>
              <p14:nvPr/>
            </p14:nvContentPartPr>
            <p14:xfrm>
              <a:off x="3465120" y="4627600"/>
              <a:ext cx="18360" cy="73440"/>
            </p14:xfrm>
          </p:contentPart>
        </mc:Choice>
        <mc:Fallback xmlns="">
          <p:pic>
            <p:nvPicPr>
              <p:cNvPr id="145" name="Ink 144">
                <a:extLst>
                  <a:ext uri="{FF2B5EF4-FFF2-40B4-BE49-F238E27FC236}">
                    <a16:creationId xmlns:a16="http://schemas.microsoft.com/office/drawing/2014/main" id="{69B8E687-1B21-4AD3-9657-A5F88C04778F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3456480" y="4618960"/>
                <a:ext cx="36000" cy="9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146" name="Ink 145">
                <a:extLst>
                  <a:ext uri="{FF2B5EF4-FFF2-40B4-BE49-F238E27FC236}">
                    <a16:creationId xmlns:a16="http://schemas.microsoft.com/office/drawing/2014/main" id="{80BD1905-FC3A-489A-A522-5A206FC3CB72}"/>
                  </a:ext>
                </a:extLst>
              </p14:cNvPr>
              <p14:cNvContentPartPr/>
              <p14:nvPr/>
            </p14:nvContentPartPr>
            <p14:xfrm>
              <a:off x="3495000" y="4487560"/>
              <a:ext cx="17640" cy="13320"/>
            </p14:xfrm>
          </p:contentPart>
        </mc:Choice>
        <mc:Fallback xmlns="">
          <p:pic>
            <p:nvPicPr>
              <p:cNvPr id="146" name="Ink 145">
                <a:extLst>
                  <a:ext uri="{FF2B5EF4-FFF2-40B4-BE49-F238E27FC236}">
                    <a16:creationId xmlns:a16="http://schemas.microsoft.com/office/drawing/2014/main" id="{80BD1905-FC3A-489A-A522-5A206FC3CB72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3486360" y="4478560"/>
                <a:ext cx="35280" cy="3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148" name="Ink 147">
                <a:extLst>
                  <a:ext uri="{FF2B5EF4-FFF2-40B4-BE49-F238E27FC236}">
                    <a16:creationId xmlns:a16="http://schemas.microsoft.com/office/drawing/2014/main" id="{A0AC10F4-1DCC-454A-9E98-8F5F0AECCCD8}"/>
                  </a:ext>
                </a:extLst>
              </p14:cNvPr>
              <p14:cNvContentPartPr/>
              <p14:nvPr/>
            </p14:nvContentPartPr>
            <p14:xfrm>
              <a:off x="2129880" y="4283080"/>
              <a:ext cx="846000" cy="542520"/>
            </p14:xfrm>
          </p:contentPart>
        </mc:Choice>
        <mc:Fallback xmlns="">
          <p:pic>
            <p:nvPicPr>
              <p:cNvPr id="148" name="Ink 147">
                <a:extLst>
                  <a:ext uri="{FF2B5EF4-FFF2-40B4-BE49-F238E27FC236}">
                    <a16:creationId xmlns:a16="http://schemas.microsoft.com/office/drawing/2014/main" id="{A0AC10F4-1DCC-454A-9E98-8F5F0AECCCD8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2121240" y="4274080"/>
                <a:ext cx="863640" cy="56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161" name="Ink 160">
                <a:extLst>
                  <a:ext uri="{FF2B5EF4-FFF2-40B4-BE49-F238E27FC236}">
                    <a16:creationId xmlns:a16="http://schemas.microsoft.com/office/drawing/2014/main" id="{7B0ED734-A396-46E5-941C-FE03AAC8AFF3}"/>
                  </a:ext>
                </a:extLst>
              </p14:cNvPr>
              <p14:cNvContentPartPr/>
              <p14:nvPr/>
            </p14:nvContentPartPr>
            <p14:xfrm>
              <a:off x="4271160" y="4279480"/>
              <a:ext cx="602640" cy="502560"/>
            </p14:xfrm>
          </p:contentPart>
        </mc:Choice>
        <mc:Fallback xmlns="">
          <p:pic>
            <p:nvPicPr>
              <p:cNvPr id="161" name="Ink 160">
                <a:extLst>
                  <a:ext uri="{FF2B5EF4-FFF2-40B4-BE49-F238E27FC236}">
                    <a16:creationId xmlns:a16="http://schemas.microsoft.com/office/drawing/2014/main" id="{7B0ED734-A396-46E5-941C-FE03AAC8AFF3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4262160" y="4270480"/>
                <a:ext cx="620280" cy="52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162" name="Ink 161">
                <a:extLst>
                  <a:ext uri="{FF2B5EF4-FFF2-40B4-BE49-F238E27FC236}">
                    <a16:creationId xmlns:a16="http://schemas.microsoft.com/office/drawing/2014/main" id="{4EEB7081-E925-4B22-BAE6-6457B2AE35DB}"/>
                  </a:ext>
                </a:extLst>
              </p14:cNvPr>
              <p14:cNvContentPartPr/>
              <p14:nvPr/>
            </p14:nvContentPartPr>
            <p14:xfrm>
              <a:off x="3641880" y="4307200"/>
              <a:ext cx="512280" cy="405720"/>
            </p14:xfrm>
          </p:contentPart>
        </mc:Choice>
        <mc:Fallback xmlns="">
          <p:pic>
            <p:nvPicPr>
              <p:cNvPr id="162" name="Ink 161">
                <a:extLst>
                  <a:ext uri="{FF2B5EF4-FFF2-40B4-BE49-F238E27FC236}">
                    <a16:creationId xmlns:a16="http://schemas.microsoft.com/office/drawing/2014/main" id="{4EEB7081-E925-4B22-BAE6-6457B2AE35DB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3632880" y="4298200"/>
                <a:ext cx="529920" cy="42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163" name="Ink 162">
                <a:extLst>
                  <a:ext uri="{FF2B5EF4-FFF2-40B4-BE49-F238E27FC236}">
                    <a16:creationId xmlns:a16="http://schemas.microsoft.com/office/drawing/2014/main" id="{B2FE10F9-A8DA-46F8-B4BD-3449BF183ADD}"/>
                  </a:ext>
                </a:extLst>
              </p14:cNvPr>
              <p14:cNvContentPartPr/>
              <p14:nvPr/>
            </p14:nvContentPartPr>
            <p14:xfrm>
              <a:off x="5145240" y="4550920"/>
              <a:ext cx="146880" cy="12240"/>
            </p14:xfrm>
          </p:contentPart>
        </mc:Choice>
        <mc:Fallback xmlns="">
          <p:pic>
            <p:nvPicPr>
              <p:cNvPr id="163" name="Ink 162">
                <a:extLst>
                  <a:ext uri="{FF2B5EF4-FFF2-40B4-BE49-F238E27FC236}">
                    <a16:creationId xmlns:a16="http://schemas.microsoft.com/office/drawing/2014/main" id="{B2FE10F9-A8DA-46F8-B4BD-3449BF183ADD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5136600" y="4541920"/>
                <a:ext cx="164520" cy="2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164" name="Ink 163">
                <a:extLst>
                  <a:ext uri="{FF2B5EF4-FFF2-40B4-BE49-F238E27FC236}">
                    <a16:creationId xmlns:a16="http://schemas.microsoft.com/office/drawing/2014/main" id="{B0BFFC97-3622-4578-9821-41D1633CEBCB}"/>
                  </a:ext>
                </a:extLst>
              </p14:cNvPr>
              <p14:cNvContentPartPr/>
              <p14:nvPr/>
            </p14:nvContentPartPr>
            <p14:xfrm>
              <a:off x="5144520" y="4618240"/>
              <a:ext cx="158040" cy="12960"/>
            </p14:xfrm>
          </p:contentPart>
        </mc:Choice>
        <mc:Fallback xmlns="">
          <p:pic>
            <p:nvPicPr>
              <p:cNvPr id="164" name="Ink 163">
                <a:extLst>
                  <a:ext uri="{FF2B5EF4-FFF2-40B4-BE49-F238E27FC236}">
                    <a16:creationId xmlns:a16="http://schemas.microsoft.com/office/drawing/2014/main" id="{B0BFFC97-3622-4578-9821-41D1633CEBCB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5135880" y="4609600"/>
                <a:ext cx="175680" cy="3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166" name="Ink 165">
                <a:extLst>
                  <a:ext uri="{FF2B5EF4-FFF2-40B4-BE49-F238E27FC236}">
                    <a16:creationId xmlns:a16="http://schemas.microsoft.com/office/drawing/2014/main" id="{66D9FD63-7D32-438D-9AB2-99E0C03BDEB7}"/>
                  </a:ext>
                </a:extLst>
              </p14:cNvPr>
              <p14:cNvContentPartPr/>
              <p14:nvPr/>
            </p14:nvContentPartPr>
            <p14:xfrm>
              <a:off x="5595240" y="4823800"/>
              <a:ext cx="11160" cy="45720"/>
            </p14:xfrm>
          </p:contentPart>
        </mc:Choice>
        <mc:Fallback xmlns="">
          <p:pic>
            <p:nvPicPr>
              <p:cNvPr id="166" name="Ink 165">
                <a:extLst>
                  <a:ext uri="{FF2B5EF4-FFF2-40B4-BE49-F238E27FC236}">
                    <a16:creationId xmlns:a16="http://schemas.microsoft.com/office/drawing/2014/main" id="{66D9FD63-7D32-438D-9AB2-99E0C03BDEB7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5586600" y="4815160"/>
                <a:ext cx="28800" cy="6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167" name="Ink 166">
                <a:extLst>
                  <a:ext uri="{FF2B5EF4-FFF2-40B4-BE49-F238E27FC236}">
                    <a16:creationId xmlns:a16="http://schemas.microsoft.com/office/drawing/2014/main" id="{B1528222-3D10-4790-B413-05B3C3927A2A}"/>
                  </a:ext>
                </a:extLst>
              </p14:cNvPr>
              <p14:cNvContentPartPr/>
              <p14:nvPr/>
            </p14:nvContentPartPr>
            <p14:xfrm>
              <a:off x="5610360" y="4738840"/>
              <a:ext cx="27000" cy="8640"/>
            </p14:xfrm>
          </p:contentPart>
        </mc:Choice>
        <mc:Fallback xmlns="">
          <p:pic>
            <p:nvPicPr>
              <p:cNvPr id="167" name="Ink 166">
                <a:extLst>
                  <a:ext uri="{FF2B5EF4-FFF2-40B4-BE49-F238E27FC236}">
                    <a16:creationId xmlns:a16="http://schemas.microsoft.com/office/drawing/2014/main" id="{B1528222-3D10-4790-B413-05B3C3927A2A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5601360" y="4729840"/>
                <a:ext cx="44640" cy="2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181" name="Ink 180">
                <a:extLst>
                  <a:ext uri="{FF2B5EF4-FFF2-40B4-BE49-F238E27FC236}">
                    <a16:creationId xmlns:a16="http://schemas.microsoft.com/office/drawing/2014/main" id="{A2312745-768A-4BCA-87A9-77FB52351B37}"/>
                  </a:ext>
                </a:extLst>
              </p14:cNvPr>
              <p14:cNvContentPartPr/>
              <p14:nvPr/>
            </p14:nvContentPartPr>
            <p14:xfrm>
              <a:off x="6705480" y="4544080"/>
              <a:ext cx="285120" cy="221400"/>
            </p14:xfrm>
          </p:contentPart>
        </mc:Choice>
        <mc:Fallback xmlns="">
          <p:pic>
            <p:nvPicPr>
              <p:cNvPr id="181" name="Ink 180">
                <a:extLst>
                  <a:ext uri="{FF2B5EF4-FFF2-40B4-BE49-F238E27FC236}">
                    <a16:creationId xmlns:a16="http://schemas.microsoft.com/office/drawing/2014/main" id="{A2312745-768A-4BCA-87A9-77FB52351B37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6696840" y="4535440"/>
                <a:ext cx="302760" cy="23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183" name="Ink 182">
                <a:extLst>
                  <a:ext uri="{FF2B5EF4-FFF2-40B4-BE49-F238E27FC236}">
                    <a16:creationId xmlns:a16="http://schemas.microsoft.com/office/drawing/2014/main" id="{3AFC1961-7362-4654-B79F-AF2A5A7308FC}"/>
                  </a:ext>
                </a:extLst>
              </p14:cNvPr>
              <p14:cNvContentPartPr/>
              <p14:nvPr/>
            </p14:nvContentPartPr>
            <p14:xfrm>
              <a:off x="6154680" y="4333480"/>
              <a:ext cx="454320" cy="379440"/>
            </p14:xfrm>
          </p:contentPart>
        </mc:Choice>
        <mc:Fallback xmlns="">
          <p:pic>
            <p:nvPicPr>
              <p:cNvPr id="183" name="Ink 182">
                <a:extLst>
                  <a:ext uri="{FF2B5EF4-FFF2-40B4-BE49-F238E27FC236}">
                    <a16:creationId xmlns:a16="http://schemas.microsoft.com/office/drawing/2014/main" id="{3AFC1961-7362-4654-B79F-AF2A5A7308FC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6145680" y="4324480"/>
                <a:ext cx="471960" cy="39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184" name="Ink 183">
                <a:extLst>
                  <a:ext uri="{FF2B5EF4-FFF2-40B4-BE49-F238E27FC236}">
                    <a16:creationId xmlns:a16="http://schemas.microsoft.com/office/drawing/2014/main" id="{5D34B78A-00BF-4E7B-B049-A8707EDF2DDE}"/>
                  </a:ext>
                </a:extLst>
              </p14:cNvPr>
              <p14:cNvContentPartPr/>
              <p14:nvPr/>
            </p14:nvContentPartPr>
            <p14:xfrm>
              <a:off x="5566800" y="4409800"/>
              <a:ext cx="519120" cy="272880"/>
            </p14:xfrm>
          </p:contentPart>
        </mc:Choice>
        <mc:Fallback xmlns="">
          <p:pic>
            <p:nvPicPr>
              <p:cNvPr id="184" name="Ink 183">
                <a:extLst>
                  <a:ext uri="{FF2B5EF4-FFF2-40B4-BE49-F238E27FC236}">
                    <a16:creationId xmlns:a16="http://schemas.microsoft.com/office/drawing/2014/main" id="{5D34B78A-00BF-4E7B-B049-A8707EDF2DDE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5557806" y="4401160"/>
                <a:ext cx="536748" cy="29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185" name="Ink 184">
                <a:extLst>
                  <a:ext uri="{FF2B5EF4-FFF2-40B4-BE49-F238E27FC236}">
                    <a16:creationId xmlns:a16="http://schemas.microsoft.com/office/drawing/2014/main" id="{3536A929-AE13-45F8-B8B0-F52796FBBE54}"/>
                  </a:ext>
                </a:extLst>
              </p14:cNvPr>
              <p14:cNvContentPartPr/>
              <p14:nvPr/>
            </p14:nvContentPartPr>
            <p14:xfrm>
              <a:off x="6706560" y="4398280"/>
              <a:ext cx="152280" cy="83880"/>
            </p14:xfrm>
          </p:contentPart>
        </mc:Choice>
        <mc:Fallback xmlns="">
          <p:pic>
            <p:nvPicPr>
              <p:cNvPr id="185" name="Ink 184">
                <a:extLst>
                  <a:ext uri="{FF2B5EF4-FFF2-40B4-BE49-F238E27FC236}">
                    <a16:creationId xmlns:a16="http://schemas.microsoft.com/office/drawing/2014/main" id="{3536A929-AE13-45F8-B8B0-F52796FBBE54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6697920" y="4389640"/>
                <a:ext cx="169920" cy="10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208" name="Ink 207">
                <a:extLst>
                  <a:ext uri="{FF2B5EF4-FFF2-40B4-BE49-F238E27FC236}">
                    <a16:creationId xmlns:a16="http://schemas.microsoft.com/office/drawing/2014/main" id="{F0AD4FCF-D6B0-43CB-BFEA-1FE479680E80}"/>
                  </a:ext>
                </a:extLst>
              </p14:cNvPr>
              <p14:cNvContentPartPr/>
              <p14:nvPr/>
            </p14:nvContentPartPr>
            <p14:xfrm>
              <a:off x="7124520" y="4236280"/>
              <a:ext cx="1182240" cy="602280"/>
            </p14:xfrm>
          </p:contentPart>
        </mc:Choice>
        <mc:Fallback xmlns="">
          <p:pic>
            <p:nvPicPr>
              <p:cNvPr id="208" name="Ink 207">
                <a:extLst>
                  <a:ext uri="{FF2B5EF4-FFF2-40B4-BE49-F238E27FC236}">
                    <a16:creationId xmlns:a16="http://schemas.microsoft.com/office/drawing/2014/main" id="{F0AD4FCF-D6B0-43CB-BFEA-1FE479680E80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7115520" y="4227280"/>
                <a:ext cx="1199880" cy="61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209" name="Ink 208">
                <a:extLst>
                  <a:ext uri="{FF2B5EF4-FFF2-40B4-BE49-F238E27FC236}">
                    <a16:creationId xmlns:a16="http://schemas.microsoft.com/office/drawing/2014/main" id="{8987A408-7A0C-4FF0-AF69-27E37FEA0A5B}"/>
                  </a:ext>
                </a:extLst>
              </p14:cNvPr>
              <p14:cNvContentPartPr/>
              <p14:nvPr/>
            </p14:nvContentPartPr>
            <p14:xfrm>
              <a:off x="8404680" y="4509520"/>
              <a:ext cx="208080" cy="225360"/>
            </p14:xfrm>
          </p:contentPart>
        </mc:Choice>
        <mc:Fallback xmlns="">
          <p:pic>
            <p:nvPicPr>
              <p:cNvPr id="209" name="Ink 208">
                <a:extLst>
                  <a:ext uri="{FF2B5EF4-FFF2-40B4-BE49-F238E27FC236}">
                    <a16:creationId xmlns:a16="http://schemas.microsoft.com/office/drawing/2014/main" id="{8987A408-7A0C-4FF0-AF69-27E37FEA0A5B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8395680" y="4500880"/>
                <a:ext cx="225720" cy="24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210" name="Ink 209">
                <a:extLst>
                  <a:ext uri="{FF2B5EF4-FFF2-40B4-BE49-F238E27FC236}">
                    <a16:creationId xmlns:a16="http://schemas.microsoft.com/office/drawing/2014/main" id="{2E0D0E7E-60ED-435D-B64A-98601571F59B}"/>
                  </a:ext>
                </a:extLst>
              </p14:cNvPr>
              <p14:cNvContentPartPr/>
              <p14:nvPr/>
            </p14:nvContentPartPr>
            <p14:xfrm>
              <a:off x="8400000" y="4354720"/>
              <a:ext cx="207000" cy="61200"/>
            </p14:xfrm>
          </p:contentPart>
        </mc:Choice>
        <mc:Fallback xmlns="">
          <p:pic>
            <p:nvPicPr>
              <p:cNvPr id="210" name="Ink 209">
                <a:extLst>
                  <a:ext uri="{FF2B5EF4-FFF2-40B4-BE49-F238E27FC236}">
                    <a16:creationId xmlns:a16="http://schemas.microsoft.com/office/drawing/2014/main" id="{2E0D0E7E-60ED-435D-B64A-98601571F59B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8391000" y="4345720"/>
                <a:ext cx="224640" cy="7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211" name="Ink 210">
                <a:extLst>
                  <a:ext uri="{FF2B5EF4-FFF2-40B4-BE49-F238E27FC236}">
                    <a16:creationId xmlns:a16="http://schemas.microsoft.com/office/drawing/2014/main" id="{5126E7E3-CE80-4A5E-B405-63A1A64F76B8}"/>
                  </a:ext>
                </a:extLst>
              </p14:cNvPr>
              <p14:cNvContentPartPr/>
              <p14:nvPr/>
            </p14:nvContentPartPr>
            <p14:xfrm>
              <a:off x="8412600" y="4255000"/>
              <a:ext cx="227520" cy="20160"/>
            </p14:xfrm>
          </p:contentPart>
        </mc:Choice>
        <mc:Fallback xmlns="">
          <p:pic>
            <p:nvPicPr>
              <p:cNvPr id="211" name="Ink 210">
                <a:extLst>
                  <a:ext uri="{FF2B5EF4-FFF2-40B4-BE49-F238E27FC236}">
                    <a16:creationId xmlns:a16="http://schemas.microsoft.com/office/drawing/2014/main" id="{5126E7E3-CE80-4A5E-B405-63A1A64F76B8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8403600" y="4246360"/>
                <a:ext cx="245160" cy="3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AA21F05B-E691-48B6-91EA-B0B766CEEB07}"/>
                  </a:ext>
                </a:extLst>
              </p14:cNvPr>
              <p14:cNvContentPartPr/>
              <p14:nvPr/>
            </p14:nvContentPartPr>
            <p14:xfrm>
              <a:off x="7298400" y="4002280"/>
              <a:ext cx="978480" cy="3762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AA21F05B-E691-48B6-91EA-B0B766CEEB07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7289400" y="3993289"/>
                <a:ext cx="996120" cy="39382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BBF2CBB0-17F4-47A4-AA2E-F56913B91C1D}"/>
                  </a:ext>
                </a:extLst>
              </p14:cNvPr>
              <p14:cNvContentPartPr/>
              <p14:nvPr/>
            </p14:nvContentPartPr>
            <p14:xfrm>
              <a:off x="524640" y="5032960"/>
              <a:ext cx="358200" cy="3268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BBF2CBB0-17F4-47A4-AA2E-F56913B91C1D}"/>
                  </a:ext>
                </a:extLst>
              </p:cNvPr>
              <p:cNvPicPr/>
              <p:nvPr/>
            </p:nvPicPr>
            <p:blipFill>
              <a:blip r:embed="rId197"/>
              <a:stretch>
                <a:fillRect/>
              </a:stretch>
            </p:blipFill>
            <p:spPr>
              <a:xfrm>
                <a:off x="516000" y="5023960"/>
                <a:ext cx="375840" cy="34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8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EBBD39AC-3D4C-4937-BB5D-5B03AC4A2BE7}"/>
                  </a:ext>
                </a:extLst>
              </p14:cNvPr>
              <p14:cNvContentPartPr/>
              <p14:nvPr/>
            </p14:nvContentPartPr>
            <p14:xfrm>
              <a:off x="1125840" y="5116840"/>
              <a:ext cx="430560" cy="33912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EBBD39AC-3D4C-4937-BB5D-5B03AC4A2BE7}"/>
                  </a:ext>
                </a:extLst>
              </p:cNvPr>
              <p:cNvPicPr/>
              <p:nvPr/>
            </p:nvPicPr>
            <p:blipFill>
              <a:blip r:embed="rId199"/>
              <a:stretch>
                <a:fillRect/>
              </a:stretch>
            </p:blipFill>
            <p:spPr>
              <a:xfrm>
                <a:off x="1116840" y="5107840"/>
                <a:ext cx="448200" cy="35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0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75BF1CFC-1275-4441-91C9-5887B2F2E949}"/>
                  </a:ext>
                </a:extLst>
              </p14:cNvPr>
              <p14:cNvContentPartPr/>
              <p14:nvPr/>
            </p14:nvContentPartPr>
            <p14:xfrm>
              <a:off x="1738920" y="5192440"/>
              <a:ext cx="199080" cy="1224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75BF1CFC-1275-4441-91C9-5887B2F2E949}"/>
                  </a:ext>
                </a:extLst>
              </p:cNvPr>
              <p:cNvPicPr/>
              <p:nvPr/>
            </p:nvPicPr>
            <p:blipFill>
              <a:blip r:embed="rId201"/>
              <a:stretch>
                <a:fillRect/>
              </a:stretch>
            </p:blipFill>
            <p:spPr>
              <a:xfrm>
                <a:off x="1729920" y="5183440"/>
                <a:ext cx="216720" cy="2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2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D6193633-F92B-44B5-85D0-616E370DD757}"/>
                  </a:ext>
                </a:extLst>
              </p14:cNvPr>
              <p14:cNvContentPartPr/>
              <p14:nvPr/>
            </p14:nvContentPartPr>
            <p14:xfrm>
              <a:off x="1765200" y="5311600"/>
              <a:ext cx="167400" cy="43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D6193633-F92B-44B5-85D0-616E370DD757}"/>
                  </a:ext>
                </a:extLst>
              </p:cNvPr>
              <p:cNvPicPr/>
              <p:nvPr/>
            </p:nvPicPr>
            <p:blipFill>
              <a:blip r:embed="rId203"/>
              <a:stretch>
                <a:fillRect/>
              </a:stretch>
            </p:blipFill>
            <p:spPr>
              <a:xfrm>
                <a:off x="1756560" y="5302600"/>
                <a:ext cx="185040" cy="2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4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16A1B579-FD1E-45B8-B3AD-4B7ABCA694AD}"/>
                  </a:ext>
                </a:extLst>
              </p14:cNvPr>
              <p14:cNvContentPartPr/>
              <p14:nvPr/>
            </p14:nvContentPartPr>
            <p14:xfrm>
              <a:off x="2171280" y="5051680"/>
              <a:ext cx="317520" cy="33660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16A1B579-FD1E-45B8-B3AD-4B7ABCA694AD}"/>
                  </a:ext>
                </a:extLst>
              </p:cNvPr>
              <p:cNvPicPr/>
              <p:nvPr/>
            </p:nvPicPr>
            <p:blipFill>
              <a:blip r:embed="rId205"/>
              <a:stretch>
                <a:fillRect/>
              </a:stretch>
            </p:blipFill>
            <p:spPr>
              <a:xfrm>
                <a:off x="2162280" y="5043040"/>
                <a:ext cx="335160" cy="35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6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F676CE0E-6157-4E8B-80ED-9ED0EF2EC448}"/>
                  </a:ext>
                </a:extLst>
              </p14:cNvPr>
              <p14:cNvContentPartPr/>
              <p14:nvPr/>
            </p14:nvContentPartPr>
            <p14:xfrm>
              <a:off x="1087680" y="4939000"/>
              <a:ext cx="304200" cy="13716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F676CE0E-6157-4E8B-80ED-9ED0EF2EC448}"/>
                  </a:ext>
                </a:extLst>
              </p:cNvPr>
              <p:cNvPicPr/>
              <p:nvPr/>
            </p:nvPicPr>
            <p:blipFill>
              <a:blip r:embed="rId207"/>
              <a:stretch>
                <a:fillRect/>
              </a:stretch>
            </p:blipFill>
            <p:spPr>
              <a:xfrm>
                <a:off x="1078680" y="4930337"/>
                <a:ext cx="321840" cy="15484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8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78F8458C-2C3F-4CF2-8141-27C1F755F57A}"/>
                  </a:ext>
                </a:extLst>
              </p14:cNvPr>
              <p14:cNvContentPartPr/>
              <p14:nvPr/>
            </p14:nvContentPartPr>
            <p14:xfrm>
              <a:off x="2578440" y="4997320"/>
              <a:ext cx="1344600" cy="51552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78F8458C-2C3F-4CF2-8141-27C1F755F57A}"/>
                  </a:ext>
                </a:extLst>
              </p:cNvPr>
              <p:cNvPicPr/>
              <p:nvPr/>
            </p:nvPicPr>
            <p:blipFill>
              <a:blip r:embed="rId209"/>
              <a:stretch>
                <a:fillRect/>
              </a:stretch>
            </p:blipFill>
            <p:spPr>
              <a:xfrm>
                <a:off x="2569798" y="4988674"/>
                <a:ext cx="1362245" cy="53317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F4ECF5F2-B5A3-4E0F-AAA1-045C246FAC75}"/>
                  </a:ext>
                </a:extLst>
              </p14:cNvPr>
              <p14:cNvContentPartPr/>
              <p14:nvPr/>
            </p14:nvContentPartPr>
            <p14:xfrm>
              <a:off x="4204920" y="5243920"/>
              <a:ext cx="197280" cy="122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F4ECF5F2-B5A3-4E0F-AAA1-045C246FAC75}"/>
                  </a:ext>
                </a:extLst>
              </p:cNvPr>
              <p:cNvPicPr/>
              <p:nvPr/>
            </p:nvPicPr>
            <p:blipFill>
              <a:blip r:embed="rId211"/>
              <a:stretch>
                <a:fillRect/>
              </a:stretch>
            </p:blipFill>
            <p:spPr>
              <a:xfrm>
                <a:off x="4195920" y="5235280"/>
                <a:ext cx="214920" cy="2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8F321AEF-7F73-4697-9DD9-A9A6506D32BB}"/>
                  </a:ext>
                </a:extLst>
              </p14:cNvPr>
              <p14:cNvContentPartPr/>
              <p14:nvPr/>
            </p14:nvContentPartPr>
            <p14:xfrm>
              <a:off x="4237320" y="5324920"/>
              <a:ext cx="147600" cy="151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8F321AEF-7F73-4697-9DD9-A9A6506D32BB}"/>
                  </a:ext>
                </a:extLst>
              </p:cNvPr>
              <p:cNvPicPr/>
              <p:nvPr/>
            </p:nvPicPr>
            <p:blipFill>
              <a:blip r:embed="rId213"/>
              <a:stretch>
                <a:fillRect/>
              </a:stretch>
            </p:blipFill>
            <p:spPr>
              <a:xfrm>
                <a:off x="4228320" y="5315920"/>
                <a:ext cx="165240" cy="3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7BD521D9-D47F-4EEB-92DD-CDB532D2E5B0}"/>
                  </a:ext>
                </a:extLst>
              </p14:cNvPr>
              <p14:cNvContentPartPr/>
              <p14:nvPr/>
            </p14:nvContentPartPr>
            <p14:xfrm>
              <a:off x="4570320" y="5076880"/>
              <a:ext cx="286920" cy="3330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7BD521D9-D47F-4EEB-92DD-CDB532D2E5B0}"/>
                  </a:ext>
                </a:extLst>
              </p:cNvPr>
              <p:cNvPicPr/>
              <p:nvPr/>
            </p:nvPicPr>
            <p:blipFill>
              <a:blip r:embed="rId215"/>
              <a:stretch>
                <a:fillRect/>
              </a:stretch>
            </p:blipFill>
            <p:spPr>
              <a:xfrm>
                <a:off x="4561320" y="5068240"/>
                <a:ext cx="304560" cy="35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5671F8F7-FA84-40C7-B43A-24B752D9CD7A}"/>
                  </a:ext>
                </a:extLst>
              </p14:cNvPr>
              <p14:cNvContentPartPr/>
              <p14:nvPr/>
            </p14:nvContentPartPr>
            <p14:xfrm>
              <a:off x="5442240" y="5148520"/>
              <a:ext cx="188640" cy="2844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5671F8F7-FA84-40C7-B43A-24B752D9CD7A}"/>
                  </a:ext>
                </a:extLst>
              </p:cNvPr>
              <p:cNvPicPr/>
              <p:nvPr/>
            </p:nvPicPr>
            <p:blipFill>
              <a:blip r:embed="rId217"/>
              <a:stretch>
                <a:fillRect/>
              </a:stretch>
            </p:blipFill>
            <p:spPr>
              <a:xfrm>
                <a:off x="5433240" y="5139880"/>
                <a:ext cx="206280" cy="30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8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56C1411C-5006-4484-A8D1-708CA173E950}"/>
                  </a:ext>
                </a:extLst>
              </p14:cNvPr>
              <p14:cNvContentPartPr/>
              <p14:nvPr/>
            </p14:nvContentPartPr>
            <p14:xfrm>
              <a:off x="5001240" y="4971040"/>
              <a:ext cx="334080" cy="46368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56C1411C-5006-4484-A8D1-708CA173E950}"/>
                  </a:ext>
                </a:extLst>
              </p:cNvPr>
              <p:cNvPicPr/>
              <p:nvPr/>
            </p:nvPicPr>
            <p:blipFill>
              <a:blip r:embed="rId219"/>
              <a:stretch>
                <a:fillRect/>
              </a:stretch>
            </p:blipFill>
            <p:spPr>
              <a:xfrm>
                <a:off x="4992250" y="4962040"/>
                <a:ext cx="351701" cy="48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0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D5755D46-548F-4C33-B3AB-CE2838E0F47F}"/>
                  </a:ext>
                </a:extLst>
              </p14:cNvPr>
              <p14:cNvContentPartPr/>
              <p14:nvPr/>
            </p14:nvContentPartPr>
            <p14:xfrm>
              <a:off x="5725200" y="4922080"/>
              <a:ext cx="183960" cy="6660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D5755D46-548F-4C33-B3AB-CE2838E0F47F}"/>
                  </a:ext>
                </a:extLst>
              </p:cNvPr>
              <p:cNvPicPr/>
              <p:nvPr/>
            </p:nvPicPr>
            <p:blipFill>
              <a:blip r:embed="rId221"/>
              <a:stretch>
                <a:fillRect/>
              </a:stretch>
            </p:blipFill>
            <p:spPr>
              <a:xfrm>
                <a:off x="5716200" y="4913080"/>
                <a:ext cx="201600" cy="8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2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280D2274-93D5-4957-82DE-2F65930B2C74}"/>
                  </a:ext>
                </a:extLst>
              </p14:cNvPr>
              <p14:cNvContentPartPr/>
              <p14:nvPr/>
            </p14:nvContentPartPr>
            <p14:xfrm>
              <a:off x="5777400" y="5075800"/>
              <a:ext cx="231120" cy="37800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280D2274-93D5-4957-82DE-2F65930B2C74}"/>
                  </a:ext>
                </a:extLst>
              </p:cNvPr>
              <p:cNvPicPr/>
              <p:nvPr/>
            </p:nvPicPr>
            <p:blipFill>
              <a:blip r:embed="rId223"/>
              <a:stretch>
                <a:fillRect/>
              </a:stretch>
            </p:blipFill>
            <p:spPr>
              <a:xfrm>
                <a:off x="5768760" y="5066800"/>
                <a:ext cx="248760" cy="3956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688926438"/>
      </p:ext>
    </p:extLst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834E401B-FE62-473B-8559-56AD24D135B6}"/>
                  </a:ext>
                </a:extLst>
              </p14:cNvPr>
              <p14:cNvContentPartPr/>
              <p14:nvPr/>
            </p14:nvContentPartPr>
            <p14:xfrm>
              <a:off x="5702880" y="204640"/>
              <a:ext cx="1114200" cy="5425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834E401B-FE62-473B-8559-56AD24D135B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5693880" y="196000"/>
                <a:ext cx="1131840" cy="56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147FE21B-2C5E-4D1D-A77D-E723F783D6F4}"/>
                  </a:ext>
                </a:extLst>
              </p14:cNvPr>
              <p14:cNvContentPartPr/>
              <p14:nvPr/>
            </p14:nvContentPartPr>
            <p14:xfrm>
              <a:off x="7152240" y="277360"/>
              <a:ext cx="282240" cy="2826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147FE21B-2C5E-4D1D-A77D-E723F783D6F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7143240" y="268720"/>
                <a:ext cx="299880" cy="30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FE4FC546-B834-4E61-BE42-3C004B51CBBC}"/>
                  </a:ext>
                </a:extLst>
              </p14:cNvPr>
              <p14:cNvContentPartPr/>
              <p14:nvPr/>
            </p14:nvContentPartPr>
            <p14:xfrm>
              <a:off x="8253480" y="309400"/>
              <a:ext cx="608760" cy="2934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FE4FC546-B834-4E61-BE42-3C004B51CBB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8244480" y="300400"/>
                <a:ext cx="626400" cy="31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B557A671-E94A-402C-8352-AC8EDBB77271}"/>
                  </a:ext>
                </a:extLst>
              </p14:cNvPr>
              <p14:cNvContentPartPr/>
              <p14:nvPr/>
            </p14:nvContentPartPr>
            <p14:xfrm>
              <a:off x="7597200" y="410200"/>
              <a:ext cx="435240" cy="1742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B557A671-E94A-402C-8352-AC8EDBB77271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588560" y="401219"/>
                <a:ext cx="452880" cy="1918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013062B1-2EE7-4FCC-93D9-47D499A3DB00}"/>
                  </a:ext>
                </a:extLst>
              </p14:cNvPr>
              <p14:cNvContentPartPr/>
              <p14:nvPr/>
            </p14:nvContentPartPr>
            <p14:xfrm>
              <a:off x="3732600" y="183040"/>
              <a:ext cx="1677600" cy="98712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013062B1-2EE7-4FCC-93D9-47D499A3DB00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723600" y="174043"/>
                <a:ext cx="1695240" cy="100475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ABF5F1E0-BC02-491B-967F-B530466C2ECA}"/>
                  </a:ext>
                </a:extLst>
              </p14:cNvPr>
              <p14:cNvContentPartPr/>
              <p14:nvPr/>
            </p14:nvContentPartPr>
            <p14:xfrm>
              <a:off x="438600" y="156760"/>
              <a:ext cx="2996640" cy="288180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ABF5F1E0-BC02-491B-967F-B530466C2ECA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29600" y="148120"/>
                <a:ext cx="3014280" cy="289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ED0D9682-9C22-4385-B4CA-4FB066769988}"/>
                  </a:ext>
                </a:extLst>
              </p14:cNvPr>
              <p14:cNvContentPartPr/>
              <p14:nvPr/>
            </p14:nvContentPartPr>
            <p14:xfrm>
              <a:off x="842160" y="1297960"/>
              <a:ext cx="824040" cy="16520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ED0D9682-9C22-4385-B4CA-4FB066769988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833160" y="1289320"/>
                <a:ext cx="841680" cy="166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604D0F99-EAC4-48AA-82C6-D50AC2DBB699}"/>
                  </a:ext>
                </a:extLst>
              </p14:cNvPr>
              <p14:cNvContentPartPr/>
              <p14:nvPr/>
            </p14:nvContentPartPr>
            <p14:xfrm>
              <a:off x="1630920" y="1142800"/>
              <a:ext cx="557640" cy="10425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604D0F99-EAC4-48AA-82C6-D50AC2DBB699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621920" y="1134157"/>
                <a:ext cx="575280" cy="10602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58A68941-446B-42F4-8087-21E132C301C5}"/>
                  </a:ext>
                </a:extLst>
              </p14:cNvPr>
              <p14:cNvContentPartPr/>
              <p14:nvPr/>
            </p14:nvContentPartPr>
            <p14:xfrm>
              <a:off x="5057760" y="1004200"/>
              <a:ext cx="52200" cy="464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58A68941-446B-42F4-8087-21E132C301C5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048760" y="995560"/>
                <a:ext cx="69840" cy="6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233FDAD1-A0CD-4969-90A4-1AAA5F76702D}"/>
                  </a:ext>
                </a:extLst>
              </p14:cNvPr>
              <p14:cNvContentPartPr/>
              <p14:nvPr/>
            </p14:nvContentPartPr>
            <p14:xfrm>
              <a:off x="7038480" y="910960"/>
              <a:ext cx="68040" cy="1357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233FDAD1-A0CD-4969-90A4-1AAA5F76702D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029840" y="902320"/>
                <a:ext cx="85680" cy="15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D82B3B4B-46F2-40DD-A066-C62D70B83D8F}"/>
                  </a:ext>
                </a:extLst>
              </p14:cNvPr>
              <p14:cNvContentPartPr/>
              <p14:nvPr/>
            </p14:nvContentPartPr>
            <p14:xfrm>
              <a:off x="7397040" y="785320"/>
              <a:ext cx="1131840" cy="4590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D82B3B4B-46F2-40DD-A066-C62D70B83D8F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388397" y="776320"/>
                <a:ext cx="1149486" cy="47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CD30135E-7789-4435-9878-BF68C5D04FBF}"/>
                  </a:ext>
                </a:extLst>
              </p14:cNvPr>
              <p14:cNvContentPartPr/>
              <p14:nvPr/>
            </p14:nvContentPartPr>
            <p14:xfrm>
              <a:off x="6371400" y="772000"/>
              <a:ext cx="552960" cy="3247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CD30135E-7789-4435-9878-BF68C5D04FBF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362400" y="763000"/>
                <a:ext cx="570600" cy="34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1B65BE5E-6082-4779-8BC6-65363BBEB723}"/>
                  </a:ext>
                </a:extLst>
              </p14:cNvPr>
              <p14:cNvContentPartPr/>
              <p14:nvPr/>
            </p14:nvContentPartPr>
            <p14:xfrm>
              <a:off x="5796840" y="960640"/>
              <a:ext cx="291960" cy="1663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1B65BE5E-6082-4779-8BC6-65363BBEB723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788189" y="952000"/>
                <a:ext cx="309622" cy="18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557A6E0F-1359-429D-A40A-F2804ABD6767}"/>
                  </a:ext>
                </a:extLst>
              </p14:cNvPr>
              <p14:cNvContentPartPr/>
              <p14:nvPr/>
            </p14:nvContentPartPr>
            <p14:xfrm>
              <a:off x="5448000" y="708280"/>
              <a:ext cx="250200" cy="4719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557A6E0F-1359-429D-A40A-F2804ABD6767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439360" y="699640"/>
                <a:ext cx="267840" cy="48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33534F90-3E01-41B4-AE54-2C85B10E7E21}"/>
                  </a:ext>
                </a:extLst>
              </p14:cNvPr>
              <p14:cNvContentPartPr/>
              <p14:nvPr/>
            </p14:nvContentPartPr>
            <p14:xfrm>
              <a:off x="2289360" y="2213800"/>
              <a:ext cx="203040" cy="1756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33534F90-3E01-41B4-AE54-2C85B10E7E21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280360" y="2205160"/>
                <a:ext cx="220680" cy="19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79809C0E-F808-4497-A5DF-18C48045D46D}"/>
                  </a:ext>
                </a:extLst>
              </p14:cNvPr>
              <p14:cNvContentPartPr/>
              <p14:nvPr/>
            </p14:nvContentPartPr>
            <p14:xfrm>
              <a:off x="4203480" y="1569760"/>
              <a:ext cx="209880" cy="82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79809C0E-F808-4497-A5DF-18C48045D46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194480" y="1561120"/>
                <a:ext cx="227520" cy="2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D611A74A-8DBD-4264-87EF-608A008071B6}"/>
                  </a:ext>
                </a:extLst>
              </p14:cNvPr>
              <p14:cNvContentPartPr/>
              <p14:nvPr/>
            </p14:nvContentPartPr>
            <p14:xfrm>
              <a:off x="4225080" y="1647880"/>
              <a:ext cx="256320" cy="190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D611A74A-8DBD-4264-87EF-608A008071B6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216440" y="1639240"/>
                <a:ext cx="273960" cy="3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5325CD8C-1B5E-45D3-BDF8-5761AEC8D008}"/>
                  </a:ext>
                </a:extLst>
              </p14:cNvPr>
              <p14:cNvContentPartPr/>
              <p14:nvPr/>
            </p14:nvContentPartPr>
            <p14:xfrm>
              <a:off x="4650960" y="1429360"/>
              <a:ext cx="230400" cy="31320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5325CD8C-1B5E-45D3-BDF8-5761AEC8D008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641960" y="1420360"/>
                <a:ext cx="248040" cy="33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3DDF8A01-B1F1-41DE-B73D-A49A6AEC6F7D}"/>
                  </a:ext>
                </a:extLst>
              </p14:cNvPr>
              <p14:cNvContentPartPr/>
              <p14:nvPr/>
            </p14:nvContentPartPr>
            <p14:xfrm>
              <a:off x="4993320" y="1319200"/>
              <a:ext cx="303480" cy="4989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3DDF8A01-B1F1-41DE-B73D-A49A6AEC6F7D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984670" y="1310554"/>
                <a:ext cx="321141" cy="51661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95453996-8A87-40EA-9FF6-7B8F77151014}"/>
                  </a:ext>
                </a:extLst>
              </p14:cNvPr>
              <p14:cNvContentPartPr/>
              <p14:nvPr/>
            </p14:nvContentPartPr>
            <p14:xfrm>
              <a:off x="4729080" y="1885120"/>
              <a:ext cx="15480" cy="691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95453996-8A87-40EA-9FF6-7B8F77151014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720080" y="1876480"/>
                <a:ext cx="33120" cy="8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CFAD1F1E-AC12-4B48-A9C0-B420357587E7}"/>
                  </a:ext>
                </a:extLst>
              </p14:cNvPr>
              <p14:cNvContentPartPr/>
              <p14:nvPr/>
            </p14:nvContentPartPr>
            <p14:xfrm>
              <a:off x="4741320" y="1799080"/>
              <a:ext cx="20520" cy="255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CFAD1F1E-AC12-4B48-A9C0-B420357587E7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732320" y="1790440"/>
                <a:ext cx="38160" cy="4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6A2A3A98-60E4-4070-8B59-0E1C5F4E0E85}"/>
                  </a:ext>
                </a:extLst>
              </p14:cNvPr>
              <p14:cNvContentPartPr/>
              <p14:nvPr/>
            </p14:nvContentPartPr>
            <p14:xfrm>
              <a:off x="5373120" y="1377520"/>
              <a:ext cx="1011960" cy="4683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6A2A3A98-60E4-4070-8B59-0E1C5F4E0E85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364120" y="1368880"/>
                <a:ext cx="1029600" cy="48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888D0A71-3E66-4FF9-9680-96464F5EAD5C}"/>
                  </a:ext>
                </a:extLst>
              </p14:cNvPr>
              <p14:cNvContentPartPr/>
              <p14:nvPr/>
            </p14:nvContentPartPr>
            <p14:xfrm>
              <a:off x="3536760" y="1295440"/>
              <a:ext cx="543600" cy="55260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888D0A71-3E66-4FF9-9680-96464F5EAD5C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528126" y="1286800"/>
                <a:ext cx="561228" cy="57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F391FD83-3EFE-4581-B4D3-05CBEE1A1683}"/>
                  </a:ext>
                </a:extLst>
              </p14:cNvPr>
              <p14:cNvContentPartPr/>
              <p14:nvPr/>
            </p14:nvContentPartPr>
            <p14:xfrm>
              <a:off x="3510840" y="1549960"/>
              <a:ext cx="3548520" cy="12884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F391FD83-3EFE-4581-B4D3-05CBEE1A1683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502200" y="1540957"/>
                <a:ext cx="3566160" cy="130608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A107326A-50D5-4325-B7F5-61A87000667A}"/>
                  </a:ext>
                </a:extLst>
              </p14:cNvPr>
              <p14:cNvContentPartPr/>
              <p14:nvPr/>
            </p14:nvContentPartPr>
            <p14:xfrm>
              <a:off x="7182480" y="2130640"/>
              <a:ext cx="286560" cy="38052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A107326A-50D5-4325-B7F5-61A87000667A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173480" y="2121649"/>
                <a:ext cx="304200" cy="3981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7ECA599D-1F73-471C-867B-366BFDC765FC}"/>
                  </a:ext>
                </a:extLst>
              </p14:cNvPr>
              <p14:cNvContentPartPr/>
              <p14:nvPr/>
            </p14:nvContentPartPr>
            <p14:xfrm>
              <a:off x="7555440" y="2316040"/>
              <a:ext cx="412200" cy="21384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7ECA599D-1F73-471C-867B-366BFDC765FC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546792" y="2307400"/>
                <a:ext cx="429855" cy="23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969D08A0-6F7A-404E-A08E-316A0B4FE60D}"/>
                  </a:ext>
                </a:extLst>
              </p14:cNvPr>
              <p14:cNvContentPartPr/>
              <p14:nvPr/>
            </p14:nvContentPartPr>
            <p14:xfrm>
              <a:off x="8068800" y="2324320"/>
              <a:ext cx="252000" cy="20412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969D08A0-6F7A-404E-A08E-316A0B4FE60D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8059800" y="2315680"/>
                <a:ext cx="269640" cy="22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D7E4C60E-AACF-4839-B44B-FFDD94CD49DF}"/>
                  </a:ext>
                </a:extLst>
              </p14:cNvPr>
              <p14:cNvContentPartPr/>
              <p14:nvPr/>
            </p14:nvContentPartPr>
            <p14:xfrm>
              <a:off x="8064480" y="2142520"/>
              <a:ext cx="319320" cy="10368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D7E4C60E-AACF-4839-B44B-FFDD94CD49DF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8055840" y="2133520"/>
                <a:ext cx="336960" cy="12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8B5FD27A-558A-4E98-8E2F-49E79C52B0C1}"/>
                  </a:ext>
                </a:extLst>
              </p14:cNvPr>
              <p14:cNvContentPartPr/>
              <p14:nvPr/>
            </p14:nvContentPartPr>
            <p14:xfrm>
              <a:off x="452640" y="3147280"/>
              <a:ext cx="893520" cy="3438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8B5FD27A-558A-4E98-8E2F-49E79C52B0C1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43640" y="3138631"/>
                <a:ext cx="911160" cy="36145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9487FEF2-F9BA-45D6-8BEE-62E793CC218C}"/>
                  </a:ext>
                </a:extLst>
              </p14:cNvPr>
              <p14:cNvContentPartPr/>
              <p14:nvPr/>
            </p14:nvContentPartPr>
            <p14:xfrm>
              <a:off x="1634880" y="3072040"/>
              <a:ext cx="852840" cy="4896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9487FEF2-F9BA-45D6-8BEE-62E793CC218C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1625880" y="3063394"/>
                <a:ext cx="870480" cy="50725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918D2847-4345-4A97-952C-7E15992B27FE}"/>
                  </a:ext>
                </a:extLst>
              </p14:cNvPr>
              <p14:cNvContentPartPr/>
              <p14:nvPr/>
            </p14:nvContentPartPr>
            <p14:xfrm>
              <a:off x="2977320" y="3068800"/>
              <a:ext cx="160920" cy="4215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918D2847-4345-4A97-952C-7E15992B27FE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2968320" y="3060160"/>
                <a:ext cx="178560" cy="43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E4AA1E5D-8299-43F6-8D3C-00EDEBC1424C}"/>
                  </a:ext>
                </a:extLst>
              </p14:cNvPr>
              <p14:cNvContentPartPr/>
              <p14:nvPr/>
            </p14:nvContentPartPr>
            <p14:xfrm>
              <a:off x="3377280" y="3071680"/>
              <a:ext cx="1723320" cy="4719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E4AA1E5D-8299-43F6-8D3C-00EDEBC1424C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368280" y="3062680"/>
                <a:ext cx="1740960" cy="48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CCFE43F6-74AA-43B8-BC35-2081B9D31E5C}"/>
                  </a:ext>
                </a:extLst>
              </p14:cNvPr>
              <p14:cNvContentPartPr/>
              <p14:nvPr/>
            </p14:nvContentPartPr>
            <p14:xfrm>
              <a:off x="5381040" y="3107680"/>
              <a:ext cx="568080" cy="2545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CCFE43F6-74AA-43B8-BC35-2081B9D31E5C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5372395" y="3098680"/>
                <a:ext cx="585731" cy="27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9DD1A231-4120-4ED8-A28C-2AE626198C9F}"/>
                  </a:ext>
                </a:extLst>
              </p14:cNvPr>
              <p14:cNvContentPartPr/>
              <p14:nvPr/>
            </p14:nvContentPartPr>
            <p14:xfrm>
              <a:off x="6810600" y="3172480"/>
              <a:ext cx="134280" cy="43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9DD1A231-4120-4ED8-A28C-2AE626198C9F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6801960" y="3163480"/>
                <a:ext cx="151920" cy="2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89534D17-108D-44F0-B0FB-7687E8BB0414}"/>
                  </a:ext>
                </a:extLst>
              </p14:cNvPr>
              <p14:cNvContentPartPr/>
              <p14:nvPr/>
            </p14:nvContentPartPr>
            <p14:xfrm>
              <a:off x="6824640" y="3243760"/>
              <a:ext cx="119160" cy="97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89534D17-108D-44F0-B0FB-7687E8BB0414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815640" y="3235120"/>
                <a:ext cx="13680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2068A355-ECBB-4C9A-84F4-772DF31B97F9}"/>
                  </a:ext>
                </a:extLst>
              </p14:cNvPr>
              <p14:cNvContentPartPr/>
              <p14:nvPr/>
            </p14:nvContentPartPr>
            <p14:xfrm>
              <a:off x="6296520" y="2899240"/>
              <a:ext cx="415800" cy="5346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2068A355-ECBB-4C9A-84F4-772DF31B97F9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287520" y="2890600"/>
                <a:ext cx="433440" cy="55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F2FFAE1E-5611-4BA9-9198-DCE638B7EFE9}"/>
                  </a:ext>
                </a:extLst>
              </p14:cNvPr>
              <p14:cNvContentPartPr/>
              <p14:nvPr/>
            </p14:nvContentPartPr>
            <p14:xfrm>
              <a:off x="7099680" y="3530320"/>
              <a:ext cx="13680" cy="612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F2FFAE1E-5611-4BA9-9198-DCE638B7EFE9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7090680" y="3521320"/>
                <a:ext cx="31320" cy="7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A5608337-89D8-4486-B972-6053DA207653}"/>
                  </a:ext>
                </a:extLst>
              </p14:cNvPr>
              <p14:cNvContentPartPr/>
              <p14:nvPr/>
            </p14:nvContentPartPr>
            <p14:xfrm>
              <a:off x="7088520" y="2962960"/>
              <a:ext cx="468720" cy="47448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A5608337-89D8-4486-B972-6053DA207653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7079520" y="2953960"/>
                <a:ext cx="486360" cy="49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F33BB328-668A-4DC6-A46B-AD74708E0565}"/>
                  </a:ext>
                </a:extLst>
              </p14:cNvPr>
              <p14:cNvContentPartPr/>
              <p14:nvPr/>
            </p14:nvContentPartPr>
            <p14:xfrm>
              <a:off x="7646880" y="2978800"/>
              <a:ext cx="791640" cy="4525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F33BB328-668A-4DC6-A46B-AD74708E0565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7637880" y="2969800"/>
                <a:ext cx="809280" cy="47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D3EF17E5-E606-4543-B4F2-F6512B160DCE}"/>
                  </a:ext>
                </a:extLst>
              </p14:cNvPr>
              <p14:cNvContentPartPr/>
              <p14:nvPr/>
            </p14:nvContentPartPr>
            <p14:xfrm>
              <a:off x="453000" y="3644080"/>
              <a:ext cx="783360" cy="4338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D3EF17E5-E606-4543-B4F2-F6512B160DCE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444356" y="3635087"/>
                <a:ext cx="801008" cy="45142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19CBC050-0787-4B65-A542-DF64FE8D460D}"/>
                  </a:ext>
                </a:extLst>
              </p14:cNvPr>
              <p14:cNvContentPartPr/>
              <p14:nvPr/>
            </p14:nvContentPartPr>
            <p14:xfrm>
              <a:off x="1459200" y="3691960"/>
              <a:ext cx="151560" cy="532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19CBC050-0787-4B65-A542-DF64FE8D460D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1450200" y="3683320"/>
                <a:ext cx="169200" cy="7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D715175C-3E6D-4741-AF72-BF3EB79A5AA4}"/>
                  </a:ext>
                </a:extLst>
              </p14:cNvPr>
              <p14:cNvContentPartPr/>
              <p14:nvPr/>
            </p14:nvContentPartPr>
            <p14:xfrm>
              <a:off x="1872840" y="3882040"/>
              <a:ext cx="110160" cy="75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D715175C-3E6D-4741-AF72-BF3EB79A5AA4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1863840" y="3873400"/>
                <a:ext cx="127800" cy="2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638779FB-85DA-4BBB-AE87-5961F5B95C1C}"/>
                  </a:ext>
                </a:extLst>
              </p14:cNvPr>
              <p14:cNvContentPartPr/>
              <p14:nvPr/>
            </p14:nvContentPartPr>
            <p14:xfrm>
              <a:off x="1857360" y="3964840"/>
              <a:ext cx="155520" cy="122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638779FB-85DA-4BBB-AE87-5961F5B95C1C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1848720" y="3956200"/>
                <a:ext cx="173160" cy="2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773DF6F6-AFFC-4CF9-9C1C-800D05D6AD96}"/>
                  </a:ext>
                </a:extLst>
              </p14:cNvPr>
              <p14:cNvContentPartPr/>
              <p14:nvPr/>
            </p14:nvContentPartPr>
            <p14:xfrm>
              <a:off x="2096040" y="3859000"/>
              <a:ext cx="140040" cy="23184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773DF6F6-AFFC-4CF9-9C1C-800D05D6AD96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2087040" y="3850360"/>
                <a:ext cx="157680" cy="24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26EFA18C-0116-49E4-83B5-38ADC13E016F}"/>
                  </a:ext>
                </a:extLst>
              </p14:cNvPr>
              <p14:cNvContentPartPr/>
              <p14:nvPr/>
            </p14:nvContentPartPr>
            <p14:xfrm>
              <a:off x="1542720" y="3829120"/>
              <a:ext cx="211680" cy="2739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26EFA18C-0116-49E4-83B5-38ADC13E016F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1533720" y="3820132"/>
                <a:ext cx="229320" cy="29157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FE0182FD-9021-4CE4-9210-54165378A561}"/>
                  </a:ext>
                </a:extLst>
              </p14:cNvPr>
              <p14:cNvContentPartPr/>
              <p14:nvPr/>
            </p14:nvContentPartPr>
            <p14:xfrm>
              <a:off x="2084520" y="3730480"/>
              <a:ext cx="169560" cy="601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FE0182FD-9021-4CE4-9210-54165378A561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2075520" y="3721480"/>
                <a:ext cx="187200" cy="7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F569643D-C20A-4D76-8087-08034FF2CA93}"/>
                  </a:ext>
                </a:extLst>
              </p14:cNvPr>
              <p14:cNvContentPartPr/>
              <p14:nvPr/>
            </p14:nvContentPartPr>
            <p14:xfrm>
              <a:off x="2048880" y="3657400"/>
              <a:ext cx="210600" cy="216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F569643D-C20A-4D76-8087-08034FF2CA93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2039880" y="3648760"/>
                <a:ext cx="228240" cy="3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FF377679-E72C-427A-A2D9-3522B3F107B2}"/>
                  </a:ext>
                </a:extLst>
              </p14:cNvPr>
              <p14:cNvContentPartPr/>
              <p14:nvPr/>
            </p14:nvContentPartPr>
            <p14:xfrm>
              <a:off x="2638200" y="3702400"/>
              <a:ext cx="189360" cy="612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FF377679-E72C-427A-A2D9-3522B3F107B2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2629200" y="3693760"/>
                <a:ext cx="207000" cy="7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7F5971DE-0173-4DAD-A54F-0C5701CA910A}"/>
                  </a:ext>
                </a:extLst>
              </p14:cNvPr>
              <p14:cNvContentPartPr/>
              <p14:nvPr/>
            </p14:nvContentPartPr>
            <p14:xfrm>
              <a:off x="2917560" y="3763600"/>
              <a:ext cx="86040" cy="612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7F5971DE-0173-4DAD-A54F-0C5701CA910A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2908560" y="3754600"/>
                <a:ext cx="103680" cy="7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B892270B-DCEC-4126-B484-657F9D72DCFD}"/>
                  </a:ext>
                </a:extLst>
              </p14:cNvPr>
              <p14:cNvContentPartPr/>
              <p14:nvPr/>
            </p14:nvContentPartPr>
            <p14:xfrm>
              <a:off x="2650800" y="3826600"/>
              <a:ext cx="181440" cy="2577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B892270B-DCEC-4126-B484-657F9D72DCFD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2641800" y="3817960"/>
                <a:ext cx="199080" cy="27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1A28AA11-49FB-4289-8CA6-AE1BB3C9CE09}"/>
                  </a:ext>
                </a:extLst>
              </p14:cNvPr>
              <p14:cNvContentPartPr/>
              <p14:nvPr/>
            </p14:nvContentPartPr>
            <p14:xfrm>
              <a:off x="2331120" y="3825880"/>
              <a:ext cx="221760" cy="1609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1A28AA11-49FB-4289-8CA6-AE1BB3C9CE09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2322135" y="3816880"/>
                <a:ext cx="239371" cy="17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351EB486-38A5-4EDE-9EF5-DECD2FF0C2B6}"/>
                  </a:ext>
                </a:extLst>
              </p14:cNvPr>
              <p14:cNvContentPartPr/>
              <p14:nvPr/>
            </p14:nvContentPartPr>
            <p14:xfrm>
              <a:off x="3307440" y="3789880"/>
              <a:ext cx="232200" cy="26568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351EB486-38A5-4EDE-9EF5-DECD2FF0C2B6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3298800" y="3781240"/>
                <a:ext cx="249840" cy="28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51B17362-E31E-4935-9384-0CD4227A8FDD}"/>
                  </a:ext>
                </a:extLst>
              </p14:cNvPr>
              <p14:cNvContentPartPr/>
              <p14:nvPr/>
            </p14:nvContentPartPr>
            <p14:xfrm>
              <a:off x="4220760" y="3869440"/>
              <a:ext cx="101160" cy="1080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51B17362-E31E-4935-9384-0CD4227A8FDD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4211760" y="3860800"/>
                <a:ext cx="118800" cy="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F8DC7152-0205-4DE2-A02D-09287608B21C}"/>
                  </a:ext>
                </a:extLst>
              </p14:cNvPr>
              <p14:cNvContentPartPr/>
              <p14:nvPr/>
            </p14:nvContentPartPr>
            <p14:xfrm>
              <a:off x="4218600" y="3929200"/>
              <a:ext cx="113040" cy="828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F8DC7152-0205-4DE2-A02D-09287608B21C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209960" y="3920200"/>
                <a:ext cx="130680" cy="2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CC89FA35-C530-4A74-91DE-B961CA646CCB}"/>
                  </a:ext>
                </a:extLst>
              </p14:cNvPr>
              <p14:cNvContentPartPr/>
              <p14:nvPr/>
            </p14:nvContentPartPr>
            <p14:xfrm>
              <a:off x="3811080" y="3699880"/>
              <a:ext cx="308520" cy="4194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CC89FA35-C530-4A74-91DE-B961CA646CCB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3802440" y="3690880"/>
                <a:ext cx="326160" cy="43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B4DE6FC8-C179-46C3-8F6C-49DB22B3B0F1}"/>
                  </a:ext>
                </a:extLst>
              </p14:cNvPr>
              <p14:cNvContentPartPr/>
              <p14:nvPr/>
            </p14:nvContentPartPr>
            <p14:xfrm>
              <a:off x="4532160" y="3661360"/>
              <a:ext cx="154440" cy="4392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B4DE6FC8-C179-46C3-8F6C-49DB22B3B0F1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4523520" y="3652720"/>
                <a:ext cx="172080" cy="6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BF69973B-D008-4053-A5B0-4A874A876C29}"/>
                  </a:ext>
                </a:extLst>
              </p14:cNvPr>
              <p14:cNvContentPartPr/>
              <p14:nvPr/>
            </p14:nvContentPartPr>
            <p14:xfrm>
              <a:off x="4944360" y="3880240"/>
              <a:ext cx="104400" cy="2124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BF69973B-D008-4053-A5B0-4A874A876C29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4935720" y="3871240"/>
                <a:ext cx="122040" cy="3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98AC6E75-23B6-408E-B6C4-ECD68B8A6679}"/>
                  </a:ext>
                </a:extLst>
              </p14:cNvPr>
              <p14:cNvContentPartPr/>
              <p14:nvPr/>
            </p14:nvContentPartPr>
            <p14:xfrm>
              <a:off x="5142000" y="3800680"/>
              <a:ext cx="126360" cy="19656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98AC6E75-23B6-408E-B6C4-ECD68B8A6679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5133000" y="3791680"/>
                <a:ext cx="144000" cy="21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8EB3DFD1-B7F9-47A9-A0B7-CDCC934298AB}"/>
                  </a:ext>
                </a:extLst>
              </p14:cNvPr>
              <p14:cNvContentPartPr/>
              <p14:nvPr/>
            </p14:nvContentPartPr>
            <p14:xfrm>
              <a:off x="5085480" y="3691960"/>
              <a:ext cx="163800" cy="7848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8EB3DFD1-B7F9-47A9-A0B7-CDCC934298AB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5076840" y="3682960"/>
                <a:ext cx="181440" cy="9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6C3719E8-6322-4865-9B0B-1E1B654F3795}"/>
                  </a:ext>
                </a:extLst>
              </p14:cNvPr>
              <p14:cNvContentPartPr/>
              <p14:nvPr/>
            </p14:nvContentPartPr>
            <p14:xfrm>
              <a:off x="5043000" y="3632200"/>
              <a:ext cx="243720" cy="1260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6C3719E8-6322-4865-9B0B-1E1B654F3795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5034360" y="3623560"/>
                <a:ext cx="261360" cy="3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0EAFF523-C042-4647-AE5D-F8965C2EE5A4}"/>
                  </a:ext>
                </a:extLst>
              </p14:cNvPr>
              <p14:cNvContentPartPr/>
              <p14:nvPr/>
            </p14:nvContentPartPr>
            <p14:xfrm>
              <a:off x="4536120" y="3779440"/>
              <a:ext cx="219240" cy="27180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0EAFF523-C042-4647-AE5D-F8965C2EE5A4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4527466" y="3770800"/>
                <a:ext cx="236909" cy="28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63F0E0B5-DF9F-44F4-A82D-BEDC5D97F502}"/>
                  </a:ext>
                </a:extLst>
              </p14:cNvPr>
              <p14:cNvContentPartPr/>
              <p14:nvPr/>
            </p14:nvContentPartPr>
            <p14:xfrm>
              <a:off x="280200" y="4326640"/>
              <a:ext cx="633960" cy="3200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63F0E0B5-DF9F-44F4-A82D-BEDC5D97F502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271205" y="4317640"/>
                <a:ext cx="651590" cy="33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75CFA7A4-12FC-4E18-963D-0170D45F7177}"/>
                  </a:ext>
                </a:extLst>
              </p14:cNvPr>
              <p14:cNvContentPartPr/>
              <p14:nvPr/>
            </p14:nvContentPartPr>
            <p14:xfrm>
              <a:off x="1273440" y="4392880"/>
              <a:ext cx="592560" cy="3049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75CFA7A4-12FC-4E18-963D-0170D45F7177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1264800" y="4384240"/>
                <a:ext cx="610200" cy="32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FEB0CC54-EDE2-45DD-900E-3983613B5CBA}"/>
                  </a:ext>
                </a:extLst>
              </p14:cNvPr>
              <p14:cNvContentPartPr/>
              <p14:nvPr/>
            </p14:nvContentPartPr>
            <p14:xfrm>
              <a:off x="1238520" y="4197400"/>
              <a:ext cx="265320" cy="13932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FEB0CC54-EDE2-45DD-900E-3983613B5CBA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1229520" y="4188423"/>
                <a:ext cx="282960" cy="15691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C9C0B0AB-8EC5-48E5-8123-6F95FE4DB2F9}"/>
                  </a:ext>
                </a:extLst>
              </p14:cNvPr>
              <p14:cNvContentPartPr/>
              <p14:nvPr/>
            </p14:nvContentPartPr>
            <p14:xfrm>
              <a:off x="6049560" y="3847480"/>
              <a:ext cx="219960" cy="15336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C9C0B0AB-8EC5-48E5-8123-6F95FE4DB2F9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6040920" y="3838480"/>
                <a:ext cx="237600" cy="17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9F86891D-FC5C-47B2-A230-47E8F06287C4}"/>
                  </a:ext>
                </a:extLst>
              </p14:cNvPr>
              <p14:cNvContentPartPr/>
              <p14:nvPr/>
            </p14:nvContentPartPr>
            <p14:xfrm>
              <a:off x="6328560" y="3771520"/>
              <a:ext cx="42840" cy="5040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9F86891D-FC5C-47B2-A230-47E8F06287C4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6319920" y="3762520"/>
                <a:ext cx="60480" cy="6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97EACDEA-ECB4-4A59-AE68-B09FA6A8A924}"/>
                  </a:ext>
                </a:extLst>
              </p14:cNvPr>
              <p14:cNvContentPartPr/>
              <p14:nvPr/>
            </p14:nvContentPartPr>
            <p14:xfrm>
              <a:off x="6139200" y="3677200"/>
              <a:ext cx="120960" cy="7092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97EACDEA-ECB4-4A59-AE68-B09FA6A8A924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6130200" y="3668560"/>
                <a:ext cx="138600" cy="8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46A81AA6-8591-4FBF-835B-D1B880BFA7AE}"/>
                  </a:ext>
                </a:extLst>
              </p14:cNvPr>
              <p14:cNvContentPartPr/>
              <p14:nvPr/>
            </p14:nvContentPartPr>
            <p14:xfrm>
              <a:off x="6425760" y="3856120"/>
              <a:ext cx="40680" cy="2412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46A81AA6-8591-4FBF-835B-D1B880BFA7AE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6416760" y="3847480"/>
                <a:ext cx="58320" cy="4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D729118F-029E-42FD-9D0F-626929115B80}"/>
                  </a:ext>
                </a:extLst>
              </p14:cNvPr>
              <p14:cNvContentPartPr/>
              <p14:nvPr/>
            </p14:nvContentPartPr>
            <p14:xfrm>
              <a:off x="6621240" y="3840280"/>
              <a:ext cx="156600" cy="1728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D729118F-029E-42FD-9D0F-626929115B80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6612240" y="3831640"/>
                <a:ext cx="174240" cy="3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56476EB9-321A-4EFD-824C-DBDF075F8814}"/>
                  </a:ext>
                </a:extLst>
              </p14:cNvPr>
              <p14:cNvContentPartPr/>
              <p14:nvPr/>
            </p14:nvContentPartPr>
            <p14:xfrm>
              <a:off x="6651840" y="3930640"/>
              <a:ext cx="125280" cy="1620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56476EB9-321A-4EFD-824C-DBDF075F8814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6643200" y="3921640"/>
                <a:ext cx="142920" cy="3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D3DCAA02-E990-46BB-93F4-CAA92164BA9F}"/>
                  </a:ext>
                </a:extLst>
              </p14:cNvPr>
              <p14:cNvContentPartPr/>
              <p14:nvPr/>
            </p14:nvContentPartPr>
            <p14:xfrm>
              <a:off x="6960360" y="3670720"/>
              <a:ext cx="139680" cy="7056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D3DCAA02-E990-46BB-93F4-CAA92164BA9F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6951720" y="3661720"/>
                <a:ext cx="157320" cy="8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37C48C1D-5B13-4066-8506-0A74410FF72E}"/>
                  </a:ext>
                </a:extLst>
              </p14:cNvPr>
              <p14:cNvContentPartPr/>
              <p14:nvPr/>
            </p14:nvContentPartPr>
            <p14:xfrm>
              <a:off x="7723920" y="3779800"/>
              <a:ext cx="224280" cy="13500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37C48C1D-5B13-4066-8506-0A74410FF72E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7714920" y="3771160"/>
                <a:ext cx="241920" cy="15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A9C4A67A-E3BD-4717-A666-BF970920524F}"/>
                  </a:ext>
                </a:extLst>
              </p14:cNvPr>
              <p14:cNvContentPartPr/>
              <p14:nvPr/>
            </p14:nvContentPartPr>
            <p14:xfrm>
              <a:off x="7442040" y="3785920"/>
              <a:ext cx="165240" cy="12348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A9C4A67A-E3BD-4717-A666-BF970920524F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7433400" y="3777280"/>
                <a:ext cx="182880" cy="14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612AE767-137A-4FAB-AE82-36C89C428E37}"/>
                  </a:ext>
                </a:extLst>
              </p14:cNvPr>
              <p14:cNvContentPartPr/>
              <p14:nvPr/>
            </p14:nvContentPartPr>
            <p14:xfrm>
              <a:off x="6950280" y="3806440"/>
              <a:ext cx="310680" cy="15588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612AE767-137A-4FAB-AE82-36C89C428E37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6941280" y="3797800"/>
                <a:ext cx="328320" cy="17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1419F99B-EE95-4EA2-B09E-E5EE8F105037}"/>
                  </a:ext>
                </a:extLst>
              </p14:cNvPr>
              <p14:cNvContentPartPr/>
              <p14:nvPr/>
            </p14:nvContentPartPr>
            <p14:xfrm>
              <a:off x="7719960" y="3654880"/>
              <a:ext cx="210960" cy="4140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1419F99B-EE95-4EA2-B09E-E5EE8F105037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7710960" y="3645880"/>
                <a:ext cx="228600" cy="5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4F01E80A-6841-4068-997A-74BF9D960E2D}"/>
                  </a:ext>
                </a:extLst>
              </p14:cNvPr>
              <p14:cNvContentPartPr/>
              <p14:nvPr/>
            </p14:nvContentPartPr>
            <p14:xfrm>
              <a:off x="7728240" y="3607000"/>
              <a:ext cx="215280" cy="180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4F01E80A-6841-4068-997A-74BF9D960E2D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7719240" y="3598360"/>
                <a:ext cx="232920" cy="1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1EB0E24B-63B3-4070-96B5-24F8046BF27B}"/>
                  </a:ext>
                </a:extLst>
              </p14:cNvPr>
              <p14:cNvContentPartPr/>
              <p14:nvPr/>
            </p14:nvContentPartPr>
            <p14:xfrm>
              <a:off x="6395880" y="4020640"/>
              <a:ext cx="8280" cy="45360"/>
            </p14:xfrm>
          </p:contentPart>
        </mc:Choice>
        <mc:Fallback xmlns=""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1EB0E24B-63B3-4070-96B5-24F8046BF27B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6386880" y="4011640"/>
                <a:ext cx="25920" cy="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D7DDB88C-DA68-45E0-B74F-7921627D04EC}"/>
                  </a:ext>
                </a:extLst>
              </p14:cNvPr>
              <p14:cNvContentPartPr/>
              <p14:nvPr/>
            </p14:nvContentPartPr>
            <p14:xfrm>
              <a:off x="5504520" y="3763600"/>
              <a:ext cx="222840" cy="25632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D7DDB88C-DA68-45E0-B74F-7921627D04EC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5495520" y="3754600"/>
                <a:ext cx="240480" cy="27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144" name="Ink 143">
                <a:extLst>
                  <a:ext uri="{FF2B5EF4-FFF2-40B4-BE49-F238E27FC236}">
                    <a16:creationId xmlns:a16="http://schemas.microsoft.com/office/drawing/2014/main" id="{17E1F192-B9D4-4923-9560-88027B4A3C78}"/>
                  </a:ext>
                </a:extLst>
              </p14:cNvPr>
              <p14:cNvContentPartPr/>
              <p14:nvPr/>
            </p14:nvContentPartPr>
            <p14:xfrm>
              <a:off x="3065520" y="4423480"/>
              <a:ext cx="280080" cy="232200"/>
            </p14:xfrm>
          </p:contentPart>
        </mc:Choice>
        <mc:Fallback xmlns="">
          <p:pic>
            <p:nvPicPr>
              <p:cNvPr id="144" name="Ink 143">
                <a:extLst>
                  <a:ext uri="{FF2B5EF4-FFF2-40B4-BE49-F238E27FC236}">
                    <a16:creationId xmlns:a16="http://schemas.microsoft.com/office/drawing/2014/main" id="{17E1F192-B9D4-4923-9560-88027B4A3C78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3056880" y="4414840"/>
                <a:ext cx="297720" cy="24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145" name="Ink 144">
                <a:extLst>
                  <a:ext uri="{FF2B5EF4-FFF2-40B4-BE49-F238E27FC236}">
                    <a16:creationId xmlns:a16="http://schemas.microsoft.com/office/drawing/2014/main" id="{69B8E687-1B21-4AD3-9657-A5F88C04778F}"/>
                  </a:ext>
                </a:extLst>
              </p14:cNvPr>
              <p14:cNvContentPartPr/>
              <p14:nvPr/>
            </p14:nvContentPartPr>
            <p14:xfrm>
              <a:off x="3465120" y="4627600"/>
              <a:ext cx="18360" cy="73440"/>
            </p14:xfrm>
          </p:contentPart>
        </mc:Choice>
        <mc:Fallback xmlns="">
          <p:pic>
            <p:nvPicPr>
              <p:cNvPr id="145" name="Ink 144">
                <a:extLst>
                  <a:ext uri="{FF2B5EF4-FFF2-40B4-BE49-F238E27FC236}">
                    <a16:creationId xmlns:a16="http://schemas.microsoft.com/office/drawing/2014/main" id="{69B8E687-1B21-4AD3-9657-A5F88C04778F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3456480" y="4618960"/>
                <a:ext cx="36000" cy="9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146" name="Ink 145">
                <a:extLst>
                  <a:ext uri="{FF2B5EF4-FFF2-40B4-BE49-F238E27FC236}">
                    <a16:creationId xmlns:a16="http://schemas.microsoft.com/office/drawing/2014/main" id="{80BD1905-FC3A-489A-A522-5A206FC3CB72}"/>
                  </a:ext>
                </a:extLst>
              </p14:cNvPr>
              <p14:cNvContentPartPr/>
              <p14:nvPr/>
            </p14:nvContentPartPr>
            <p14:xfrm>
              <a:off x="3495000" y="4487560"/>
              <a:ext cx="17640" cy="13320"/>
            </p14:xfrm>
          </p:contentPart>
        </mc:Choice>
        <mc:Fallback xmlns="">
          <p:pic>
            <p:nvPicPr>
              <p:cNvPr id="146" name="Ink 145">
                <a:extLst>
                  <a:ext uri="{FF2B5EF4-FFF2-40B4-BE49-F238E27FC236}">
                    <a16:creationId xmlns:a16="http://schemas.microsoft.com/office/drawing/2014/main" id="{80BD1905-FC3A-489A-A522-5A206FC3CB72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3486360" y="4478560"/>
                <a:ext cx="35280" cy="3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148" name="Ink 147">
                <a:extLst>
                  <a:ext uri="{FF2B5EF4-FFF2-40B4-BE49-F238E27FC236}">
                    <a16:creationId xmlns:a16="http://schemas.microsoft.com/office/drawing/2014/main" id="{A0AC10F4-1DCC-454A-9E98-8F5F0AECCCD8}"/>
                  </a:ext>
                </a:extLst>
              </p14:cNvPr>
              <p14:cNvContentPartPr/>
              <p14:nvPr/>
            </p14:nvContentPartPr>
            <p14:xfrm>
              <a:off x="2129880" y="4283080"/>
              <a:ext cx="846000" cy="542520"/>
            </p14:xfrm>
          </p:contentPart>
        </mc:Choice>
        <mc:Fallback xmlns="">
          <p:pic>
            <p:nvPicPr>
              <p:cNvPr id="148" name="Ink 147">
                <a:extLst>
                  <a:ext uri="{FF2B5EF4-FFF2-40B4-BE49-F238E27FC236}">
                    <a16:creationId xmlns:a16="http://schemas.microsoft.com/office/drawing/2014/main" id="{A0AC10F4-1DCC-454A-9E98-8F5F0AECCCD8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2121240" y="4274080"/>
                <a:ext cx="863640" cy="56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161" name="Ink 160">
                <a:extLst>
                  <a:ext uri="{FF2B5EF4-FFF2-40B4-BE49-F238E27FC236}">
                    <a16:creationId xmlns:a16="http://schemas.microsoft.com/office/drawing/2014/main" id="{7B0ED734-A396-46E5-941C-FE03AAC8AFF3}"/>
                  </a:ext>
                </a:extLst>
              </p14:cNvPr>
              <p14:cNvContentPartPr/>
              <p14:nvPr/>
            </p14:nvContentPartPr>
            <p14:xfrm>
              <a:off x="4271160" y="4279480"/>
              <a:ext cx="602640" cy="502560"/>
            </p14:xfrm>
          </p:contentPart>
        </mc:Choice>
        <mc:Fallback xmlns="">
          <p:pic>
            <p:nvPicPr>
              <p:cNvPr id="161" name="Ink 160">
                <a:extLst>
                  <a:ext uri="{FF2B5EF4-FFF2-40B4-BE49-F238E27FC236}">
                    <a16:creationId xmlns:a16="http://schemas.microsoft.com/office/drawing/2014/main" id="{7B0ED734-A396-46E5-941C-FE03AAC8AFF3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4262160" y="4270480"/>
                <a:ext cx="620280" cy="52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162" name="Ink 161">
                <a:extLst>
                  <a:ext uri="{FF2B5EF4-FFF2-40B4-BE49-F238E27FC236}">
                    <a16:creationId xmlns:a16="http://schemas.microsoft.com/office/drawing/2014/main" id="{4EEB7081-E925-4B22-BAE6-6457B2AE35DB}"/>
                  </a:ext>
                </a:extLst>
              </p14:cNvPr>
              <p14:cNvContentPartPr/>
              <p14:nvPr/>
            </p14:nvContentPartPr>
            <p14:xfrm>
              <a:off x="3641880" y="4307200"/>
              <a:ext cx="512280" cy="405720"/>
            </p14:xfrm>
          </p:contentPart>
        </mc:Choice>
        <mc:Fallback xmlns="">
          <p:pic>
            <p:nvPicPr>
              <p:cNvPr id="162" name="Ink 161">
                <a:extLst>
                  <a:ext uri="{FF2B5EF4-FFF2-40B4-BE49-F238E27FC236}">
                    <a16:creationId xmlns:a16="http://schemas.microsoft.com/office/drawing/2014/main" id="{4EEB7081-E925-4B22-BAE6-6457B2AE35DB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3632880" y="4298200"/>
                <a:ext cx="529920" cy="42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163" name="Ink 162">
                <a:extLst>
                  <a:ext uri="{FF2B5EF4-FFF2-40B4-BE49-F238E27FC236}">
                    <a16:creationId xmlns:a16="http://schemas.microsoft.com/office/drawing/2014/main" id="{B2FE10F9-A8DA-46F8-B4BD-3449BF183ADD}"/>
                  </a:ext>
                </a:extLst>
              </p14:cNvPr>
              <p14:cNvContentPartPr/>
              <p14:nvPr/>
            </p14:nvContentPartPr>
            <p14:xfrm>
              <a:off x="5145240" y="4550920"/>
              <a:ext cx="146880" cy="12240"/>
            </p14:xfrm>
          </p:contentPart>
        </mc:Choice>
        <mc:Fallback xmlns="">
          <p:pic>
            <p:nvPicPr>
              <p:cNvPr id="163" name="Ink 162">
                <a:extLst>
                  <a:ext uri="{FF2B5EF4-FFF2-40B4-BE49-F238E27FC236}">
                    <a16:creationId xmlns:a16="http://schemas.microsoft.com/office/drawing/2014/main" id="{B2FE10F9-A8DA-46F8-B4BD-3449BF183ADD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5136600" y="4541920"/>
                <a:ext cx="164520" cy="2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164" name="Ink 163">
                <a:extLst>
                  <a:ext uri="{FF2B5EF4-FFF2-40B4-BE49-F238E27FC236}">
                    <a16:creationId xmlns:a16="http://schemas.microsoft.com/office/drawing/2014/main" id="{B0BFFC97-3622-4578-9821-41D1633CEBCB}"/>
                  </a:ext>
                </a:extLst>
              </p14:cNvPr>
              <p14:cNvContentPartPr/>
              <p14:nvPr/>
            </p14:nvContentPartPr>
            <p14:xfrm>
              <a:off x="5144520" y="4618240"/>
              <a:ext cx="158040" cy="12960"/>
            </p14:xfrm>
          </p:contentPart>
        </mc:Choice>
        <mc:Fallback xmlns="">
          <p:pic>
            <p:nvPicPr>
              <p:cNvPr id="164" name="Ink 163">
                <a:extLst>
                  <a:ext uri="{FF2B5EF4-FFF2-40B4-BE49-F238E27FC236}">
                    <a16:creationId xmlns:a16="http://schemas.microsoft.com/office/drawing/2014/main" id="{B0BFFC97-3622-4578-9821-41D1633CEBCB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5135880" y="4609600"/>
                <a:ext cx="175680" cy="3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166" name="Ink 165">
                <a:extLst>
                  <a:ext uri="{FF2B5EF4-FFF2-40B4-BE49-F238E27FC236}">
                    <a16:creationId xmlns:a16="http://schemas.microsoft.com/office/drawing/2014/main" id="{66D9FD63-7D32-438D-9AB2-99E0C03BDEB7}"/>
                  </a:ext>
                </a:extLst>
              </p14:cNvPr>
              <p14:cNvContentPartPr/>
              <p14:nvPr/>
            </p14:nvContentPartPr>
            <p14:xfrm>
              <a:off x="5595240" y="4823800"/>
              <a:ext cx="11160" cy="45720"/>
            </p14:xfrm>
          </p:contentPart>
        </mc:Choice>
        <mc:Fallback xmlns="">
          <p:pic>
            <p:nvPicPr>
              <p:cNvPr id="166" name="Ink 165">
                <a:extLst>
                  <a:ext uri="{FF2B5EF4-FFF2-40B4-BE49-F238E27FC236}">
                    <a16:creationId xmlns:a16="http://schemas.microsoft.com/office/drawing/2014/main" id="{66D9FD63-7D32-438D-9AB2-99E0C03BDEB7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5586600" y="4815160"/>
                <a:ext cx="28800" cy="6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167" name="Ink 166">
                <a:extLst>
                  <a:ext uri="{FF2B5EF4-FFF2-40B4-BE49-F238E27FC236}">
                    <a16:creationId xmlns:a16="http://schemas.microsoft.com/office/drawing/2014/main" id="{B1528222-3D10-4790-B413-05B3C3927A2A}"/>
                  </a:ext>
                </a:extLst>
              </p14:cNvPr>
              <p14:cNvContentPartPr/>
              <p14:nvPr/>
            </p14:nvContentPartPr>
            <p14:xfrm>
              <a:off x="5610360" y="4738840"/>
              <a:ext cx="27000" cy="8640"/>
            </p14:xfrm>
          </p:contentPart>
        </mc:Choice>
        <mc:Fallback xmlns="">
          <p:pic>
            <p:nvPicPr>
              <p:cNvPr id="167" name="Ink 166">
                <a:extLst>
                  <a:ext uri="{FF2B5EF4-FFF2-40B4-BE49-F238E27FC236}">
                    <a16:creationId xmlns:a16="http://schemas.microsoft.com/office/drawing/2014/main" id="{B1528222-3D10-4790-B413-05B3C3927A2A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5601360" y="4729840"/>
                <a:ext cx="44640" cy="2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181" name="Ink 180">
                <a:extLst>
                  <a:ext uri="{FF2B5EF4-FFF2-40B4-BE49-F238E27FC236}">
                    <a16:creationId xmlns:a16="http://schemas.microsoft.com/office/drawing/2014/main" id="{A2312745-768A-4BCA-87A9-77FB52351B37}"/>
                  </a:ext>
                </a:extLst>
              </p14:cNvPr>
              <p14:cNvContentPartPr/>
              <p14:nvPr/>
            </p14:nvContentPartPr>
            <p14:xfrm>
              <a:off x="6705480" y="4544080"/>
              <a:ext cx="285120" cy="221400"/>
            </p14:xfrm>
          </p:contentPart>
        </mc:Choice>
        <mc:Fallback xmlns="">
          <p:pic>
            <p:nvPicPr>
              <p:cNvPr id="181" name="Ink 180">
                <a:extLst>
                  <a:ext uri="{FF2B5EF4-FFF2-40B4-BE49-F238E27FC236}">
                    <a16:creationId xmlns:a16="http://schemas.microsoft.com/office/drawing/2014/main" id="{A2312745-768A-4BCA-87A9-77FB52351B37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6696840" y="4535440"/>
                <a:ext cx="302760" cy="23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183" name="Ink 182">
                <a:extLst>
                  <a:ext uri="{FF2B5EF4-FFF2-40B4-BE49-F238E27FC236}">
                    <a16:creationId xmlns:a16="http://schemas.microsoft.com/office/drawing/2014/main" id="{3AFC1961-7362-4654-B79F-AF2A5A7308FC}"/>
                  </a:ext>
                </a:extLst>
              </p14:cNvPr>
              <p14:cNvContentPartPr/>
              <p14:nvPr/>
            </p14:nvContentPartPr>
            <p14:xfrm>
              <a:off x="6154680" y="4333480"/>
              <a:ext cx="454320" cy="379440"/>
            </p14:xfrm>
          </p:contentPart>
        </mc:Choice>
        <mc:Fallback xmlns="">
          <p:pic>
            <p:nvPicPr>
              <p:cNvPr id="183" name="Ink 182">
                <a:extLst>
                  <a:ext uri="{FF2B5EF4-FFF2-40B4-BE49-F238E27FC236}">
                    <a16:creationId xmlns:a16="http://schemas.microsoft.com/office/drawing/2014/main" id="{3AFC1961-7362-4654-B79F-AF2A5A7308FC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6145680" y="4324480"/>
                <a:ext cx="471960" cy="39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184" name="Ink 183">
                <a:extLst>
                  <a:ext uri="{FF2B5EF4-FFF2-40B4-BE49-F238E27FC236}">
                    <a16:creationId xmlns:a16="http://schemas.microsoft.com/office/drawing/2014/main" id="{5D34B78A-00BF-4E7B-B049-A8707EDF2DDE}"/>
                  </a:ext>
                </a:extLst>
              </p14:cNvPr>
              <p14:cNvContentPartPr/>
              <p14:nvPr/>
            </p14:nvContentPartPr>
            <p14:xfrm>
              <a:off x="5566800" y="4409800"/>
              <a:ext cx="519120" cy="272880"/>
            </p14:xfrm>
          </p:contentPart>
        </mc:Choice>
        <mc:Fallback xmlns="">
          <p:pic>
            <p:nvPicPr>
              <p:cNvPr id="184" name="Ink 183">
                <a:extLst>
                  <a:ext uri="{FF2B5EF4-FFF2-40B4-BE49-F238E27FC236}">
                    <a16:creationId xmlns:a16="http://schemas.microsoft.com/office/drawing/2014/main" id="{5D34B78A-00BF-4E7B-B049-A8707EDF2DDE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5557806" y="4401160"/>
                <a:ext cx="536748" cy="29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185" name="Ink 184">
                <a:extLst>
                  <a:ext uri="{FF2B5EF4-FFF2-40B4-BE49-F238E27FC236}">
                    <a16:creationId xmlns:a16="http://schemas.microsoft.com/office/drawing/2014/main" id="{3536A929-AE13-45F8-B8B0-F52796FBBE54}"/>
                  </a:ext>
                </a:extLst>
              </p14:cNvPr>
              <p14:cNvContentPartPr/>
              <p14:nvPr/>
            </p14:nvContentPartPr>
            <p14:xfrm>
              <a:off x="6706560" y="4398280"/>
              <a:ext cx="152280" cy="83880"/>
            </p14:xfrm>
          </p:contentPart>
        </mc:Choice>
        <mc:Fallback xmlns="">
          <p:pic>
            <p:nvPicPr>
              <p:cNvPr id="185" name="Ink 184">
                <a:extLst>
                  <a:ext uri="{FF2B5EF4-FFF2-40B4-BE49-F238E27FC236}">
                    <a16:creationId xmlns:a16="http://schemas.microsoft.com/office/drawing/2014/main" id="{3536A929-AE13-45F8-B8B0-F52796FBBE54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6697920" y="4389640"/>
                <a:ext cx="169920" cy="10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208" name="Ink 207">
                <a:extLst>
                  <a:ext uri="{FF2B5EF4-FFF2-40B4-BE49-F238E27FC236}">
                    <a16:creationId xmlns:a16="http://schemas.microsoft.com/office/drawing/2014/main" id="{F0AD4FCF-D6B0-43CB-BFEA-1FE479680E80}"/>
                  </a:ext>
                </a:extLst>
              </p14:cNvPr>
              <p14:cNvContentPartPr/>
              <p14:nvPr/>
            </p14:nvContentPartPr>
            <p14:xfrm>
              <a:off x="7124520" y="4236280"/>
              <a:ext cx="1182240" cy="602280"/>
            </p14:xfrm>
          </p:contentPart>
        </mc:Choice>
        <mc:Fallback xmlns="">
          <p:pic>
            <p:nvPicPr>
              <p:cNvPr id="208" name="Ink 207">
                <a:extLst>
                  <a:ext uri="{FF2B5EF4-FFF2-40B4-BE49-F238E27FC236}">
                    <a16:creationId xmlns:a16="http://schemas.microsoft.com/office/drawing/2014/main" id="{F0AD4FCF-D6B0-43CB-BFEA-1FE479680E80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7115520" y="4227280"/>
                <a:ext cx="1199880" cy="61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209" name="Ink 208">
                <a:extLst>
                  <a:ext uri="{FF2B5EF4-FFF2-40B4-BE49-F238E27FC236}">
                    <a16:creationId xmlns:a16="http://schemas.microsoft.com/office/drawing/2014/main" id="{8987A408-7A0C-4FF0-AF69-27E37FEA0A5B}"/>
                  </a:ext>
                </a:extLst>
              </p14:cNvPr>
              <p14:cNvContentPartPr/>
              <p14:nvPr/>
            </p14:nvContentPartPr>
            <p14:xfrm>
              <a:off x="8404680" y="4509520"/>
              <a:ext cx="208080" cy="225360"/>
            </p14:xfrm>
          </p:contentPart>
        </mc:Choice>
        <mc:Fallback xmlns="">
          <p:pic>
            <p:nvPicPr>
              <p:cNvPr id="209" name="Ink 208">
                <a:extLst>
                  <a:ext uri="{FF2B5EF4-FFF2-40B4-BE49-F238E27FC236}">
                    <a16:creationId xmlns:a16="http://schemas.microsoft.com/office/drawing/2014/main" id="{8987A408-7A0C-4FF0-AF69-27E37FEA0A5B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8395680" y="4500880"/>
                <a:ext cx="225720" cy="24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210" name="Ink 209">
                <a:extLst>
                  <a:ext uri="{FF2B5EF4-FFF2-40B4-BE49-F238E27FC236}">
                    <a16:creationId xmlns:a16="http://schemas.microsoft.com/office/drawing/2014/main" id="{2E0D0E7E-60ED-435D-B64A-98601571F59B}"/>
                  </a:ext>
                </a:extLst>
              </p14:cNvPr>
              <p14:cNvContentPartPr/>
              <p14:nvPr/>
            </p14:nvContentPartPr>
            <p14:xfrm>
              <a:off x="8400000" y="4354720"/>
              <a:ext cx="207000" cy="61200"/>
            </p14:xfrm>
          </p:contentPart>
        </mc:Choice>
        <mc:Fallback xmlns="">
          <p:pic>
            <p:nvPicPr>
              <p:cNvPr id="210" name="Ink 209">
                <a:extLst>
                  <a:ext uri="{FF2B5EF4-FFF2-40B4-BE49-F238E27FC236}">
                    <a16:creationId xmlns:a16="http://schemas.microsoft.com/office/drawing/2014/main" id="{2E0D0E7E-60ED-435D-B64A-98601571F59B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8391000" y="4345720"/>
                <a:ext cx="224640" cy="7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211" name="Ink 210">
                <a:extLst>
                  <a:ext uri="{FF2B5EF4-FFF2-40B4-BE49-F238E27FC236}">
                    <a16:creationId xmlns:a16="http://schemas.microsoft.com/office/drawing/2014/main" id="{5126E7E3-CE80-4A5E-B405-63A1A64F76B8}"/>
                  </a:ext>
                </a:extLst>
              </p14:cNvPr>
              <p14:cNvContentPartPr/>
              <p14:nvPr/>
            </p14:nvContentPartPr>
            <p14:xfrm>
              <a:off x="8412600" y="4255000"/>
              <a:ext cx="227520" cy="20160"/>
            </p14:xfrm>
          </p:contentPart>
        </mc:Choice>
        <mc:Fallback xmlns="">
          <p:pic>
            <p:nvPicPr>
              <p:cNvPr id="211" name="Ink 210">
                <a:extLst>
                  <a:ext uri="{FF2B5EF4-FFF2-40B4-BE49-F238E27FC236}">
                    <a16:creationId xmlns:a16="http://schemas.microsoft.com/office/drawing/2014/main" id="{5126E7E3-CE80-4A5E-B405-63A1A64F76B8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8403600" y="4246360"/>
                <a:ext cx="245160" cy="3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AA21F05B-E691-48B6-91EA-B0B766CEEB07}"/>
                  </a:ext>
                </a:extLst>
              </p14:cNvPr>
              <p14:cNvContentPartPr/>
              <p14:nvPr/>
            </p14:nvContentPartPr>
            <p14:xfrm>
              <a:off x="7298400" y="4002280"/>
              <a:ext cx="978480" cy="3762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AA21F05B-E691-48B6-91EA-B0B766CEEB07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7289400" y="3993289"/>
                <a:ext cx="996120" cy="39382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BBF2CBB0-17F4-47A4-AA2E-F56913B91C1D}"/>
                  </a:ext>
                </a:extLst>
              </p14:cNvPr>
              <p14:cNvContentPartPr/>
              <p14:nvPr/>
            </p14:nvContentPartPr>
            <p14:xfrm>
              <a:off x="524640" y="5032960"/>
              <a:ext cx="358200" cy="3268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BBF2CBB0-17F4-47A4-AA2E-F56913B91C1D}"/>
                  </a:ext>
                </a:extLst>
              </p:cNvPr>
              <p:cNvPicPr/>
              <p:nvPr/>
            </p:nvPicPr>
            <p:blipFill>
              <a:blip r:embed="rId197"/>
              <a:stretch>
                <a:fillRect/>
              </a:stretch>
            </p:blipFill>
            <p:spPr>
              <a:xfrm>
                <a:off x="516000" y="5023960"/>
                <a:ext cx="375840" cy="34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8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EBBD39AC-3D4C-4937-BB5D-5B03AC4A2BE7}"/>
                  </a:ext>
                </a:extLst>
              </p14:cNvPr>
              <p14:cNvContentPartPr/>
              <p14:nvPr/>
            </p14:nvContentPartPr>
            <p14:xfrm>
              <a:off x="1125840" y="5116840"/>
              <a:ext cx="430560" cy="33912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EBBD39AC-3D4C-4937-BB5D-5B03AC4A2BE7}"/>
                  </a:ext>
                </a:extLst>
              </p:cNvPr>
              <p:cNvPicPr/>
              <p:nvPr/>
            </p:nvPicPr>
            <p:blipFill>
              <a:blip r:embed="rId199"/>
              <a:stretch>
                <a:fillRect/>
              </a:stretch>
            </p:blipFill>
            <p:spPr>
              <a:xfrm>
                <a:off x="1116840" y="5107840"/>
                <a:ext cx="448200" cy="35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0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75BF1CFC-1275-4441-91C9-5887B2F2E949}"/>
                  </a:ext>
                </a:extLst>
              </p14:cNvPr>
              <p14:cNvContentPartPr/>
              <p14:nvPr/>
            </p14:nvContentPartPr>
            <p14:xfrm>
              <a:off x="1738920" y="5192440"/>
              <a:ext cx="199080" cy="1224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75BF1CFC-1275-4441-91C9-5887B2F2E949}"/>
                  </a:ext>
                </a:extLst>
              </p:cNvPr>
              <p:cNvPicPr/>
              <p:nvPr/>
            </p:nvPicPr>
            <p:blipFill>
              <a:blip r:embed="rId201"/>
              <a:stretch>
                <a:fillRect/>
              </a:stretch>
            </p:blipFill>
            <p:spPr>
              <a:xfrm>
                <a:off x="1729920" y="5183440"/>
                <a:ext cx="216720" cy="2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2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D6193633-F92B-44B5-85D0-616E370DD757}"/>
                  </a:ext>
                </a:extLst>
              </p14:cNvPr>
              <p14:cNvContentPartPr/>
              <p14:nvPr/>
            </p14:nvContentPartPr>
            <p14:xfrm>
              <a:off x="1765200" y="5311600"/>
              <a:ext cx="167400" cy="43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D6193633-F92B-44B5-85D0-616E370DD757}"/>
                  </a:ext>
                </a:extLst>
              </p:cNvPr>
              <p:cNvPicPr/>
              <p:nvPr/>
            </p:nvPicPr>
            <p:blipFill>
              <a:blip r:embed="rId203"/>
              <a:stretch>
                <a:fillRect/>
              </a:stretch>
            </p:blipFill>
            <p:spPr>
              <a:xfrm>
                <a:off x="1756560" y="5302600"/>
                <a:ext cx="185040" cy="2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4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16A1B579-FD1E-45B8-B3AD-4B7ABCA694AD}"/>
                  </a:ext>
                </a:extLst>
              </p14:cNvPr>
              <p14:cNvContentPartPr/>
              <p14:nvPr/>
            </p14:nvContentPartPr>
            <p14:xfrm>
              <a:off x="2171280" y="5051680"/>
              <a:ext cx="317520" cy="33660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16A1B579-FD1E-45B8-B3AD-4B7ABCA694AD}"/>
                  </a:ext>
                </a:extLst>
              </p:cNvPr>
              <p:cNvPicPr/>
              <p:nvPr/>
            </p:nvPicPr>
            <p:blipFill>
              <a:blip r:embed="rId205"/>
              <a:stretch>
                <a:fillRect/>
              </a:stretch>
            </p:blipFill>
            <p:spPr>
              <a:xfrm>
                <a:off x="2162280" y="5043040"/>
                <a:ext cx="335160" cy="35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6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F676CE0E-6157-4E8B-80ED-9ED0EF2EC448}"/>
                  </a:ext>
                </a:extLst>
              </p14:cNvPr>
              <p14:cNvContentPartPr/>
              <p14:nvPr/>
            </p14:nvContentPartPr>
            <p14:xfrm>
              <a:off x="1087680" y="4939000"/>
              <a:ext cx="304200" cy="13716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F676CE0E-6157-4E8B-80ED-9ED0EF2EC448}"/>
                  </a:ext>
                </a:extLst>
              </p:cNvPr>
              <p:cNvPicPr/>
              <p:nvPr/>
            </p:nvPicPr>
            <p:blipFill>
              <a:blip r:embed="rId207"/>
              <a:stretch>
                <a:fillRect/>
              </a:stretch>
            </p:blipFill>
            <p:spPr>
              <a:xfrm>
                <a:off x="1078680" y="4930337"/>
                <a:ext cx="321840" cy="15484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8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78F8458C-2C3F-4CF2-8141-27C1F755F57A}"/>
                  </a:ext>
                </a:extLst>
              </p14:cNvPr>
              <p14:cNvContentPartPr/>
              <p14:nvPr/>
            </p14:nvContentPartPr>
            <p14:xfrm>
              <a:off x="2578440" y="4997320"/>
              <a:ext cx="1344600" cy="51552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78F8458C-2C3F-4CF2-8141-27C1F755F57A}"/>
                  </a:ext>
                </a:extLst>
              </p:cNvPr>
              <p:cNvPicPr/>
              <p:nvPr/>
            </p:nvPicPr>
            <p:blipFill>
              <a:blip r:embed="rId209"/>
              <a:stretch>
                <a:fillRect/>
              </a:stretch>
            </p:blipFill>
            <p:spPr>
              <a:xfrm>
                <a:off x="2569798" y="4988674"/>
                <a:ext cx="1362245" cy="53317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F4ECF5F2-B5A3-4E0F-AAA1-045C246FAC75}"/>
                  </a:ext>
                </a:extLst>
              </p14:cNvPr>
              <p14:cNvContentPartPr/>
              <p14:nvPr/>
            </p14:nvContentPartPr>
            <p14:xfrm>
              <a:off x="4204920" y="5243920"/>
              <a:ext cx="197280" cy="122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F4ECF5F2-B5A3-4E0F-AAA1-045C246FAC75}"/>
                  </a:ext>
                </a:extLst>
              </p:cNvPr>
              <p:cNvPicPr/>
              <p:nvPr/>
            </p:nvPicPr>
            <p:blipFill>
              <a:blip r:embed="rId211"/>
              <a:stretch>
                <a:fillRect/>
              </a:stretch>
            </p:blipFill>
            <p:spPr>
              <a:xfrm>
                <a:off x="4195920" y="5235280"/>
                <a:ext cx="214920" cy="2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8F321AEF-7F73-4697-9DD9-A9A6506D32BB}"/>
                  </a:ext>
                </a:extLst>
              </p14:cNvPr>
              <p14:cNvContentPartPr/>
              <p14:nvPr/>
            </p14:nvContentPartPr>
            <p14:xfrm>
              <a:off x="4237320" y="5324920"/>
              <a:ext cx="147600" cy="151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8F321AEF-7F73-4697-9DD9-A9A6506D32BB}"/>
                  </a:ext>
                </a:extLst>
              </p:cNvPr>
              <p:cNvPicPr/>
              <p:nvPr/>
            </p:nvPicPr>
            <p:blipFill>
              <a:blip r:embed="rId213"/>
              <a:stretch>
                <a:fillRect/>
              </a:stretch>
            </p:blipFill>
            <p:spPr>
              <a:xfrm>
                <a:off x="4228320" y="5315920"/>
                <a:ext cx="165240" cy="3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7BD521D9-D47F-4EEB-92DD-CDB532D2E5B0}"/>
                  </a:ext>
                </a:extLst>
              </p14:cNvPr>
              <p14:cNvContentPartPr/>
              <p14:nvPr/>
            </p14:nvContentPartPr>
            <p14:xfrm>
              <a:off x="4570320" y="5076880"/>
              <a:ext cx="286920" cy="3330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7BD521D9-D47F-4EEB-92DD-CDB532D2E5B0}"/>
                  </a:ext>
                </a:extLst>
              </p:cNvPr>
              <p:cNvPicPr/>
              <p:nvPr/>
            </p:nvPicPr>
            <p:blipFill>
              <a:blip r:embed="rId215"/>
              <a:stretch>
                <a:fillRect/>
              </a:stretch>
            </p:blipFill>
            <p:spPr>
              <a:xfrm>
                <a:off x="4561320" y="5068240"/>
                <a:ext cx="304560" cy="35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5671F8F7-FA84-40C7-B43A-24B752D9CD7A}"/>
                  </a:ext>
                </a:extLst>
              </p14:cNvPr>
              <p14:cNvContentPartPr/>
              <p14:nvPr/>
            </p14:nvContentPartPr>
            <p14:xfrm>
              <a:off x="5442240" y="5148520"/>
              <a:ext cx="188640" cy="2844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5671F8F7-FA84-40C7-B43A-24B752D9CD7A}"/>
                  </a:ext>
                </a:extLst>
              </p:cNvPr>
              <p:cNvPicPr/>
              <p:nvPr/>
            </p:nvPicPr>
            <p:blipFill>
              <a:blip r:embed="rId217"/>
              <a:stretch>
                <a:fillRect/>
              </a:stretch>
            </p:blipFill>
            <p:spPr>
              <a:xfrm>
                <a:off x="5433240" y="5139880"/>
                <a:ext cx="206280" cy="30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8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56C1411C-5006-4484-A8D1-708CA173E950}"/>
                  </a:ext>
                </a:extLst>
              </p14:cNvPr>
              <p14:cNvContentPartPr/>
              <p14:nvPr/>
            </p14:nvContentPartPr>
            <p14:xfrm>
              <a:off x="5001240" y="4971040"/>
              <a:ext cx="334080" cy="46368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56C1411C-5006-4484-A8D1-708CA173E950}"/>
                  </a:ext>
                </a:extLst>
              </p:cNvPr>
              <p:cNvPicPr/>
              <p:nvPr/>
            </p:nvPicPr>
            <p:blipFill>
              <a:blip r:embed="rId219"/>
              <a:stretch>
                <a:fillRect/>
              </a:stretch>
            </p:blipFill>
            <p:spPr>
              <a:xfrm>
                <a:off x="4992250" y="4962040"/>
                <a:ext cx="351701" cy="48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0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D5755D46-548F-4C33-B3AB-CE2838E0F47F}"/>
                  </a:ext>
                </a:extLst>
              </p14:cNvPr>
              <p14:cNvContentPartPr/>
              <p14:nvPr/>
            </p14:nvContentPartPr>
            <p14:xfrm>
              <a:off x="5725200" y="4922080"/>
              <a:ext cx="183960" cy="6660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D5755D46-548F-4C33-B3AB-CE2838E0F47F}"/>
                  </a:ext>
                </a:extLst>
              </p:cNvPr>
              <p:cNvPicPr/>
              <p:nvPr/>
            </p:nvPicPr>
            <p:blipFill>
              <a:blip r:embed="rId221"/>
              <a:stretch>
                <a:fillRect/>
              </a:stretch>
            </p:blipFill>
            <p:spPr>
              <a:xfrm>
                <a:off x="5716200" y="4913080"/>
                <a:ext cx="201600" cy="8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2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280D2274-93D5-4957-82DE-2F65930B2C74}"/>
                  </a:ext>
                </a:extLst>
              </p14:cNvPr>
              <p14:cNvContentPartPr/>
              <p14:nvPr/>
            </p14:nvContentPartPr>
            <p14:xfrm>
              <a:off x="5777400" y="5075800"/>
              <a:ext cx="231120" cy="37800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280D2274-93D5-4957-82DE-2F65930B2C74}"/>
                  </a:ext>
                </a:extLst>
              </p:cNvPr>
              <p:cNvPicPr/>
              <p:nvPr/>
            </p:nvPicPr>
            <p:blipFill>
              <a:blip r:embed="rId223"/>
              <a:stretch>
                <a:fillRect/>
              </a:stretch>
            </p:blipFill>
            <p:spPr>
              <a:xfrm>
                <a:off x="5768760" y="5066800"/>
                <a:ext cx="248760" cy="39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753EA9E3-5868-4580-9620-DAA7D0F39DC3}"/>
                  </a:ext>
                </a:extLst>
              </p14:cNvPr>
              <p14:cNvContentPartPr/>
              <p14:nvPr/>
            </p14:nvContentPartPr>
            <p14:xfrm>
              <a:off x="6419640" y="5150680"/>
              <a:ext cx="330120" cy="3506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753EA9E3-5868-4580-9620-DAA7D0F39DC3}"/>
                  </a:ext>
                </a:extLst>
              </p:cNvPr>
              <p:cNvPicPr/>
              <p:nvPr/>
            </p:nvPicPr>
            <p:blipFill>
              <a:blip r:embed="rId225"/>
              <a:stretch>
                <a:fillRect/>
              </a:stretch>
            </p:blipFill>
            <p:spPr>
              <a:xfrm>
                <a:off x="6411000" y="5142040"/>
                <a:ext cx="347760" cy="36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6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F946F632-5227-460F-A44E-F997E9097873}"/>
                  </a:ext>
                </a:extLst>
              </p14:cNvPr>
              <p14:cNvContentPartPr/>
              <p14:nvPr/>
            </p14:nvContentPartPr>
            <p14:xfrm>
              <a:off x="2607960" y="5964640"/>
              <a:ext cx="972720" cy="37872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F946F632-5227-460F-A44E-F997E9097873}"/>
                  </a:ext>
                </a:extLst>
              </p:cNvPr>
              <p:cNvPicPr/>
              <p:nvPr/>
            </p:nvPicPr>
            <p:blipFill>
              <a:blip r:embed="rId227"/>
              <a:stretch>
                <a:fillRect/>
              </a:stretch>
            </p:blipFill>
            <p:spPr>
              <a:xfrm>
                <a:off x="2598963" y="5955992"/>
                <a:ext cx="990353" cy="39637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8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E3ED471A-B193-4F8C-BC46-EB7F815CB8E1}"/>
                  </a:ext>
                </a:extLst>
              </p14:cNvPr>
              <p14:cNvContentPartPr/>
              <p14:nvPr/>
            </p14:nvContentPartPr>
            <p14:xfrm>
              <a:off x="3101520" y="5894800"/>
              <a:ext cx="166680" cy="6768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E3ED471A-B193-4F8C-BC46-EB7F815CB8E1}"/>
                  </a:ext>
                </a:extLst>
              </p:cNvPr>
              <p:cNvPicPr/>
              <p:nvPr/>
            </p:nvPicPr>
            <p:blipFill>
              <a:blip r:embed="rId229"/>
              <a:stretch>
                <a:fillRect/>
              </a:stretch>
            </p:blipFill>
            <p:spPr>
              <a:xfrm>
                <a:off x="3092520" y="5886160"/>
                <a:ext cx="184320" cy="8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0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DAF7601B-BD7A-45F5-BCBA-2544554FF232}"/>
                  </a:ext>
                </a:extLst>
              </p14:cNvPr>
              <p14:cNvContentPartPr/>
              <p14:nvPr/>
            </p14:nvContentPartPr>
            <p14:xfrm>
              <a:off x="3641520" y="6075160"/>
              <a:ext cx="190800" cy="2304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DAF7601B-BD7A-45F5-BCBA-2544554FF232}"/>
                  </a:ext>
                </a:extLst>
              </p:cNvPr>
              <p:cNvPicPr/>
              <p:nvPr/>
            </p:nvPicPr>
            <p:blipFill>
              <a:blip r:embed="rId231"/>
              <a:stretch>
                <a:fillRect/>
              </a:stretch>
            </p:blipFill>
            <p:spPr>
              <a:xfrm>
                <a:off x="3632520" y="6066160"/>
                <a:ext cx="20844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2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1277EC70-CC9D-44AA-BB45-47BC720CC856}"/>
                  </a:ext>
                </a:extLst>
              </p14:cNvPr>
              <p14:cNvContentPartPr/>
              <p14:nvPr/>
            </p14:nvContentPartPr>
            <p14:xfrm>
              <a:off x="3681840" y="6173080"/>
              <a:ext cx="152640" cy="432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1277EC70-CC9D-44AA-BB45-47BC720CC856}"/>
                  </a:ext>
                </a:extLst>
              </p:cNvPr>
              <p:cNvPicPr/>
              <p:nvPr/>
            </p:nvPicPr>
            <p:blipFill>
              <a:blip r:embed="rId233"/>
              <a:stretch>
                <a:fillRect/>
              </a:stretch>
            </p:blipFill>
            <p:spPr>
              <a:xfrm>
                <a:off x="3673200" y="6164440"/>
                <a:ext cx="170280" cy="2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4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A518028E-3049-4ED6-B5F6-7B8F6BA77A69}"/>
                  </a:ext>
                </a:extLst>
              </p14:cNvPr>
              <p14:cNvContentPartPr/>
              <p14:nvPr/>
            </p14:nvContentPartPr>
            <p14:xfrm>
              <a:off x="3952920" y="5701120"/>
              <a:ext cx="326160" cy="16776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A518028E-3049-4ED6-B5F6-7B8F6BA77A69}"/>
                  </a:ext>
                </a:extLst>
              </p:cNvPr>
              <p:cNvPicPr/>
              <p:nvPr/>
            </p:nvPicPr>
            <p:blipFill>
              <a:blip r:embed="rId235"/>
              <a:stretch>
                <a:fillRect/>
              </a:stretch>
            </p:blipFill>
            <p:spPr>
              <a:xfrm>
                <a:off x="3944280" y="5692480"/>
                <a:ext cx="343800" cy="18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6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57D8A4B0-9E2D-40E6-AB0A-353C56B4B817}"/>
                  </a:ext>
                </a:extLst>
              </p14:cNvPr>
              <p14:cNvContentPartPr/>
              <p14:nvPr/>
            </p14:nvContentPartPr>
            <p14:xfrm>
              <a:off x="3975240" y="5933320"/>
              <a:ext cx="486000" cy="44640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57D8A4B0-9E2D-40E6-AB0A-353C56B4B817}"/>
                  </a:ext>
                </a:extLst>
              </p:cNvPr>
              <p:cNvPicPr/>
              <p:nvPr/>
            </p:nvPicPr>
            <p:blipFill>
              <a:blip r:embed="rId237"/>
              <a:stretch>
                <a:fillRect/>
              </a:stretch>
            </p:blipFill>
            <p:spPr>
              <a:xfrm>
                <a:off x="3966240" y="5924320"/>
                <a:ext cx="503640" cy="46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8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3A35FC0A-B269-4EF2-861C-CB5B609A9A90}"/>
                  </a:ext>
                </a:extLst>
              </p14:cNvPr>
              <p14:cNvContentPartPr/>
              <p14:nvPr/>
            </p14:nvContentPartPr>
            <p14:xfrm>
              <a:off x="4555560" y="5510320"/>
              <a:ext cx="1474920" cy="2016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3A35FC0A-B269-4EF2-861C-CB5B609A9A90}"/>
                  </a:ext>
                </a:extLst>
              </p:cNvPr>
              <p:cNvPicPr/>
              <p:nvPr/>
            </p:nvPicPr>
            <p:blipFill>
              <a:blip r:embed="rId239"/>
              <a:stretch>
                <a:fillRect/>
              </a:stretch>
            </p:blipFill>
            <p:spPr>
              <a:xfrm>
                <a:off x="4537560" y="5474680"/>
                <a:ext cx="1510560" cy="9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0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63731383-B1F9-46C6-A63D-AE6B843E000E}"/>
                  </a:ext>
                </a:extLst>
              </p14:cNvPr>
              <p14:cNvContentPartPr/>
              <p14:nvPr/>
            </p14:nvContentPartPr>
            <p14:xfrm>
              <a:off x="2631360" y="6427600"/>
              <a:ext cx="864000" cy="3600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63731383-B1F9-46C6-A63D-AE6B843E000E}"/>
                  </a:ext>
                </a:extLst>
              </p:cNvPr>
              <p:cNvPicPr/>
              <p:nvPr/>
            </p:nvPicPr>
            <p:blipFill>
              <a:blip r:embed="rId241"/>
              <a:stretch>
                <a:fillRect/>
              </a:stretch>
            </p:blipFill>
            <p:spPr>
              <a:xfrm>
                <a:off x="2613720" y="6391960"/>
                <a:ext cx="899640" cy="1076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483990672"/>
      </p:ext>
    </p:extLst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834E401B-FE62-473B-8559-56AD24D135B6}"/>
                  </a:ext>
                </a:extLst>
              </p14:cNvPr>
              <p14:cNvContentPartPr/>
              <p14:nvPr/>
            </p14:nvContentPartPr>
            <p14:xfrm>
              <a:off x="5702880" y="204640"/>
              <a:ext cx="1114200" cy="5425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834E401B-FE62-473B-8559-56AD24D135B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5693880" y="196000"/>
                <a:ext cx="1131840" cy="56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147FE21B-2C5E-4D1D-A77D-E723F783D6F4}"/>
                  </a:ext>
                </a:extLst>
              </p14:cNvPr>
              <p14:cNvContentPartPr/>
              <p14:nvPr/>
            </p14:nvContentPartPr>
            <p14:xfrm>
              <a:off x="7152240" y="277360"/>
              <a:ext cx="282240" cy="2826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147FE21B-2C5E-4D1D-A77D-E723F783D6F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7143240" y="268720"/>
                <a:ext cx="299880" cy="30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FE4FC546-B834-4E61-BE42-3C004B51CBBC}"/>
                  </a:ext>
                </a:extLst>
              </p14:cNvPr>
              <p14:cNvContentPartPr/>
              <p14:nvPr/>
            </p14:nvContentPartPr>
            <p14:xfrm>
              <a:off x="8253480" y="309400"/>
              <a:ext cx="608760" cy="2934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FE4FC546-B834-4E61-BE42-3C004B51CBB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8244480" y="300400"/>
                <a:ext cx="626400" cy="31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B557A671-E94A-402C-8352-AC8EDBB77271}"/>
                  </a:ext>
                </a:extLst>
              </p14:cNvPr>
              <p14:cNvContentPartPr/>
              <p14:nvPr/>
            </p14:nvContentPartPr>
            <p14:xfrm>
              <a:off x="7597200" y="410200"/>
              <a:ext cx="435240" cy="1742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B557A671-E94A-402C-8352-AC8EDBB77271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588560" y="401219"/>
                <a:ext cx="452880" cy="1918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013062B1-2EE7-4FCC-93D9-47D499A3DB00}"/>
                  </a:ext>
                </a:extLst>
              </p14:cNvPr>
              <p14:cNvContentPartPr/>
              <p14:nvPr/>
            </p14:nvContentPartPr>
            <p14:xfrm>
              <a:off x="3732600" y="183040"/>
              <a:ext cx="1677600" cy="98712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013062B1-2EE7-4FCC-93D9-47D499A3DB00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723600" y="174043"/>
                <a:ext cx="1695240" cy="100475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ABF5F1E0-BC02-491B-967F-B530466C2ECA}"/>
                  </a:ext>
                </a:extLst>
              </p14:cNvPr>
              <p14:cNvContentPartPr/>
              <p14:nvPr/>
            </p14:nvContentPartPr>
            <p14:xfrm>
              <a:off x="438600" y="156760"/>
              <a:ext cx="2996640" cy="288180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ABF5F1E0-BC02-491B-967F-B530466C2ECA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29600" y="148120"/>
                <a:ext cx="3014280" cy="289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ED0D9682-9C22-4385-B4CA-4FB066769988}"/>
                  </a:ext>
                </a:extLst>
              </p14:cNvPr>
              <p14:cNvContentPartPr/>
              <p14:nvPr/>
            </p14:nvContentPartPr>
            <p14:xfrm>
              <a:off x="842160" y="1297960"/>
              <a:ext cx="824040" cy="16520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ED0D9682-9C22-4385-B4CA-4FB066769988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833160" y="1289320"/>
                <a:ext cx="841680" cy="166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604D0F99-EAC4-48AA-82C6-D50AC2DBB699}"/>
                  </a:ext>
                </a:extLst>
              </p14:cNvPr>
              <p14:cNvContentPartPr/>
              <p14:nvPr/>
            </p14:nvContentPartPr>
            <p14:xfrm>
              <a:off x="1630920" y="1142800"/>
              <a:ext cx="557640" cy="10425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604D0F99-EAC4-48AA-82C6-D50AC2DBB699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621920" y="1134157"/>
                <a:ext cx="575280" cy="10602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58A68941-446B-42F4-8087-21E132C301C5}"/>
                  </a:ext>
                </a:extLst>
              </p14:cNvPr>
              <p14:cNvContentPartPr/>
              <p14:nvPr/>
            </p14:nvContentPartPr>
            <p14:xfrm>
              <a:off x="5057760" y="1004200"/>
              <a:ext cx="52200" cy="464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58A68941-446B-42F4-8087-21E132C301C5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048760" y="995560"/>
                <a:ext cx="69840" cy="6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233FDAD1-A0CD-4969-90A4-1AAA5F76702D}"/>
                  </a:ext>
                </a:extLst>
              </p14:cNvPr>
              <p14:cNvContentPartPr/>
              <p14:nvPr/>
            </p14:nvContentPartPr>
            <p14:xfrm>
              <a:off x="7038480" y="910960"/>
              <a:ext cx="68040" cy="1357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233FDAD1-A0CD-4969-90A4-1AAA5F76702D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029840" y="902320"/>
                <a:ext cx="85680" cy="15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D82B3B4B-46F2-40DD-A066-C62D70B83D8F}"/>
                  </a:ext>
                </a:extLst>
              </p14:cNvPr>
              <p14:cNvContentPartPr/>
              <p14:nvPr/>
            </p14:nvContentPartPr>
            <p14:xfrm>
              <a:off x="7397040" y="785320"/>
              <a:ext cx="1131840" cy="4590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D82B3B4B-46F2-40DD-A066-C62D70B83D8F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388397" y="776320"/>
                <a:ext cx="1149486" cy="47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CD30135E-7789-4435-9878-BF68C5D04FBF}"/>
                  </a:ext>
                </a:extLst>
              </p14:cNvPr>
              <p14:cNvContentPartPr/>
              <p14:nvPr/>
            </p14:nvContentPartPr>
            <p14:xfrm>
              <a:off x="6371400" y="772000"/>
              <a:ext cx="552960" cy="3247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CD30135E-7789-4435-9878-BF68C5D04FBF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362400" y="763000"/>
                <a:ext cx="570600" cy="34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1B65BE5E-6082-4779-8BC6-65363BBEB723}"/>
                  </a:ext>
                </a:extLst>
              </p14:cNvPr>
              <p14:cNvContentPartPr/>
              <p14:nvPr/>
            </p14:nvContentPartPr>
            <p14:xfrm>
              <a:off x="5796840" y="960640"/>
              <a:ext cx="291960" cy="1663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1B65BE5E-6082-4779-8BC6-65363BBEB723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788189" y="952000"/>
                <a:ext cx="309622" cy="18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557A6E0F-1359-429D-A40A-F2804ABD6767}"/>
                  </a:ext>
                </a:extLst>
              </p14:cNvPr>
              <p14:cNvContentPartPr/>
              <p14:nvPr/>
            </p14:nvContentPartPr>
            <p14:xfrm>
              <a:off x="5448000" y="708280"/>
              <a:ext cx="250200" cy="4719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557A6E0F-1359-429D-A40A-F2804ABD6767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439360" y="699640"/>
                <a:ext cx="267840" cy="48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33534F90-3E01-41B4-AE54-2C85B10E7E21}"/>
                  </a:ext>
                </a:extLst>
              </p14:cNvPr>
              <p14:cNvContentPartPr/>
              <p14:nvPr/>
            </p14:nvContentPartPr>
            <p14:xfrm>
              <a:off x="2289360" y="2213800"/>
              <a:ext cx="203040" cy="1756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33534F90-3E01-41B4-AE54-2C85B10E7E21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280360" y="2205160"/>
                <a:ext cx="220680" cy="19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79809C0E-F808-4497-A5DF-18C48045D46D}"/>
                  </a:ext>
                </a:extLst>
              </p14:cNvPr>
              <p14:cNvContentPartPr/>
              <p14:nvPr/>
            </p14:nvContentPartPr>
            <p14:xfrm>
              <a:off x="4203480" y="1569760"/>
              <a:ext cx="209880" cy="82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79809C0E-F808-4497-A5DF-18C48045D46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194480" y="1561120"/>
                <a:ext cx="227520" cy="2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D611A74A-8DBD-4264-87EF-608A008071B6}"/>
                  </a:ext>
                </a:extLst>
              </p14:cNvPr>
              <p14:cNvContentPartPr/>
              <p14:nvPr/>
            </p14:nvContentPartPr>
            <p14:xfrm>
              <a:off x="4225080" y="1647880"/>
              <a:ext cx="256320" cy="190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D611A74A-8DBD-4264-87EF-608A008071B6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216440" y="1639240"/>
                <a:ext cx="273960" cy="3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5325CD8C-1B5E-45D3-BDF8-5761AEC8D008}"/>
                  </a:ext>
                </a:extLst>
              </p14:cNvPr>
              <p14:cNvContentPartPr/>
              <p14:nvPr/>
            </p14:nvContentPartPr>
            <p14:xfrm>
              <a:off x="4650960" y="1429360"/>
              <a:ext cx="230400" cy="31320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5325CD8C-1B5E-45D3-BDF8-5761AEC8D008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641960" y="1420360"/>
                <a:ext cx="248040" cy="33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3DDF8A01-B1F1-41DE-B73D-A49A6AEC6F7D}"/>
                  </a:ext>
                </a:extLst>
              </p14:cNvPr>
              <p14:cNvContentPartPr/>
              <p14:nvPr/>
            </p14:nvContentPartPr>
            <p14:xfrm>
              <a:off x="4993320" y="1319200"/>
              <a:ext cx="303480" cy="4989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3DDF8A01-B1F1-41DE-B73D-A49A6AEC6F7D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984670" y="1310554"/>
                <a:ext cx="321141" cy="51661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95453996-8A87-40EA-9FF6-7B8F77151014}"/>
                  </a:ext>
                </a:extLst>
              </p14:cNvPr>
              <p14:cNvContentPartPr/>
              <p14:nvPr/>
            </p14:nvContentPartPr>
            <p14:xfrm>
              <a:off x="4729080" y="1885120"/>
              <a:ext cx="15480" cy="691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95453996-8A87-40EA-9FF6-7B8F77151014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720080" y="1876480"/>
                <a:ext cx="33120" cy="8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CFAD1F1E-AC12-4B48-A9C0-B420357587E7}"/>
                  </a:ext>
                </a:extLst>
              </p14:cNvPr>
              <p14:cNvContentPartPr/>
              <p14:nvPr/>
            </p14:nvContentPartPr>
            <p14:xfrm>
              <a:off x="4741320" y="1799080"/>
              <a:ext cx="20520" cy="255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CFAD1F1E-AC12-4B48-A9C0-B420357587E7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732320" y="1790440"/>
                <a:ext cx="38160" cy="4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6A2A3A98-60E4-4070-8B59-0E1C5F4E0E85}"/>
                  </a:ext>
                </a:extLst>
              </p14:cNvPr>
              <p14:cNvContentPartPr/>
              <p14:nvPr/>
            </p14:nvContentPartPr>
            <p14:xfrm>
              <a:off x="5373120" y="1377520"/>
              <a:ext cx="1011960" cy="4683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6A2A3A98-60E4-4070-8B59-0E1C5F4E0E85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364120" y="1368880"/>
                <a:ext cx="1029600" cy="48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888D0A71-3E66-4FF9-9680-96464F5EAD5C}"/>
                  </a:ext>
                </a:extLst>
              </p14:cNvPr>
              <p14:cNvContentPartPr/>
              <p14:nvPr/>
            </p14:nvContentPartPr>
            <p14:xfrm>
              <a:off x="3536760" y="1295440"/>
              <a:ext cx="543600" cy="55260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888D0A71-3E66-4FF9-9680-96464F5EAD5C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528126" y="1286800"/>
                <a:ext cx="561228" cy="57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F391FD83-3EFE-4581-B4D3-05CBEE1A1683}"/>
                  </a:ext>
                </a:extLst>
              </p14:cNvPr>
              <p14:cNvContentPartPr/>
              <p14:nvPr/>
            </p14:nvContentPartPr>
            <p14:xfrm>
              <a:off x="3510840" y="1549960"/>
              <a:ext cx="3548520" cy="12884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F391FD83-3EFE-4581-B4D3-05CBEE1A1683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502200" y="1540957"/>
                <a:ext cx="3566160" cy="130608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A107326A-50D5-4325-B7F5-61A87000667A}"/>
                  </a:ext>
                </a:extLst>
              </p14:cNvPr>
              <p14:cNvContentPartPr/>
              <p14:nvPr/>
            </p14:nvContentPartPr>
            <p14:xfrm>
              <a:off x="7182480" y="2130640"/>
              <a:ext cx="286560" cy="38052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A107326A-50D5-4325-B7F5-61A87000667A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173480" y="2121649"/>
                <a:ext cx="304200" cy="3981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7ECA599D-1F73-471C-867B-366BFDC765FC}"/>
                  </a:ext>
                </a:extLst>
              </p14:cNvPr>
              <p14:cNvContentPartPr/>
              <p14:nvPr/>
            </p14:nvContentPartPr>
            <p14:xfrm>
              <a:off x="7555440" y="2316040"/>
              <a:ext cx="412200" cy="21384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7ECA599D-1F73-471C-867B-366BFDC765FC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546792" y="2307400"/>
                <a:ext cx="429855" cy="23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969D08A0-6F7A-404E-A08E-316A0B4FE60D}"/>
                  </a:ext>
                </a:extLst>
              </p14:cNvPr>
              <p14:cNvContentPartPr/>
              <p14:nvPr/>
            </p14:nvContentPartPr>
            <p14:xfrm>
              <a:off x="8068800" y="2324320"/>
              <a:ext cx="252000" cy="20412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969D08A0-6F7A-404E-A08E-316A0B4FE60D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8059800" y="2315680"/>
                <a:ext cx="269640" cy="22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D7E4C60E-AACF-4839-B44B-FFDD94CD49DF}"/>
                  </a:ext>
                </a:extLst>
              </p14:cNvPr>
              <p14:cNvContentPartPr/>
              <p14:nvPr/>
            </p14:nvContentPartPr>
            <p14:xfrm>
              <a:off x="8064480" y="2142520"/>
              <a:ext cx="319320" cy="10368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D7E4C60E-AACF-4839-B44B-FFDD94CD49DF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8055840" y="2133520"/>
                <a:ext cx="336960" cy="12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8B5FD27A-558A-4E98-8E2F-49E79C52B0C1}"/>
                  </a:ext>
                </a:extLst>
              </p14:cNvPr>
              <p14:cNvContentPartPr/>
              <p14:nvPr/>
            </p14:nvContentPartPr>
            <p14:xfrm>
              <a:off x="452640" y="3147280"/>
              <a:ext cx="893520" cy="3438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8B5FD27A-558A-4E98-8E2F-49E79C52B0C1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43640" y="3138631"/>
                <a:ext cx="911160" cy="36145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9487FEF2-F9BA-45D6-8BEE-62E793CC218C}"/>
                  </a:ext>
                </a:extLst>
              </p14:cNvPr>
              <p14:cNvContentPartPr/>
              <p14:nvPr/>
            </p14:nvContentPartPr>
            <p14:xfrm>
              <a:off x="1634880" y="3072040"/>
              <a:ext cx="852840" cy="4896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9487FEF2-F9BA-45D6-8BEE-62E793CC218C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1625880" y="3063394"/>
                <a:ext cx="870480" cy="50725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918D2847-4345-4A97-952C-7E15992B27FE}"/>
                  </a:ext>
                </a:extLst>
              </p14:cNvPr>
              <p14:cNvContentPartPr/>
              <p14:nvPr/>
            </p14:nvContentPartPr>
            <p14:xfrm>
              <a:off x="2977320" y="3068800"/>
              <a:ext cx="160920" cy="4215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918D2847-4345-4A97-952C-7E15992B27FE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2968320" y="3060160"/>
                <a:ext cx="178560" cy="43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E4AA1E5D-8299-43F6-8D3C-00EDEBC1424C}"/>
                  </a:ext>
                </a:extLst>
              </p14:cNvPr>
              <p14:cNvContentPartPr/>
              <p14:nvPr/>
            </p14:nvContentPartPr>
            <p14:xfrm>
              <a:off x="3377280" y="3071680"/>
              <a:ext cx="1723320" cy="4719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E4AA1E5D-8299-43F6-8D3C-00EDEBC1424C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368280" y="3062680"/>
                <a:ext cx="1740960" cy="48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CCFE43F6-74AA-43B8-BC35-2081B9D31E5C}"/>
                  </a:ext>
                </a:extLst>
              </p14:cNvPr>
              <p14:cNvContentPartPr/>
              <p14:nvPr/>
            </p14:nvContentPartPr>
            <p14:xfrm>
              <a:off x="5381040" y="3107680"/>
              <a:ext cx="568080" cy="2545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CCFE43F6-74AA-43B8-BC35-2081B9D31E5C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5372395" y="3098680"/>
                <a:ext cx="585731" cy="27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9DD1A231-4120-4ED8-A28C-2AE626198C9F}"/>
                  </a:ext>
                </a:extLst>
              </p14:cNvPr>
              <p14:cNvContentPartPr/>
              <p14:nvPr/>
            </p14:nvContentPartPr>
            <p14:xfrm>
              <a:off x="6810600" y="3172480"/>
              <a:ext cx="134280" cy="43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9DD1A231-4120-4ED8-A28C-2AE626198C9F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6801960" y="3163480"/>
                <a:ext cx="151920" cy="2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89534D17-108D-44F0-B0FB-7687E8BB0414}"/>
                  </a:ext>
                </a:extLst>
              </p14:cNvPr>
              <p14:cNvContentPartPr/>
              <p14:nvPr/>
            </p14:nvContentPartPr>
            <p14:xfrm>
              <a:off x="6824640" y="3243760"/>
              <a:ext cx="119160" cy="97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89534D17-108D-44F0-B0FB-7687E8BB0414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815640" y="3235120"/>
                <a:ext cx="13680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2068A355-ECBB-4C9A-84F4-772DF31B97F9}"/>
                  </a:ext>
                </a:extLst>
              </p14:cNvPr>
              <p14:cNvContentPartPr/>
              <p14:nvPr/>
            </p14:nvContentPartPr>
            <p14:xfrm>
              <a:off x="6296520" y="2899240"/>
              <a:ext cx="415800" cy="5346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2068A355-ECBB-4C9A-84F4-772DF31B97F9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287520" y="2890600"/>
                <a:ext cx="433440" cy="55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F2FFAE1E-5611-4BA9-9198-DCE638B7EFE9}"/>
                  </a:ext>
                </a:extLst>
              </p14:cNvPr>
              <p14:cNvContentPartPr/>
              <p14:nvPr/>
            </p14:nvContentPartPr>
            <p14:xfrm>
              <a:off x="7099680" y="3530320"/>
              <a:ext cx="13680" cy="612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F2FFAE1E-5611-4BA9-9198-DCE638B7EFE9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7090680" y="3521320"/>
                <a:ext cx="31320" cy="7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A5608337-89D8-4486-B972-6053DA207653}"/>
                  </a:ext>
                </a:extLst>
              </p14:cNvPr>
              <p14:cNvContentPartPr/>
              <p14:nvPr/>
            </p14:nvContentPartPr>
            <p14:xfrm>
              <a:off x="7088520" y="2962960"/>
              <a:ext cx="468720" cy="47448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A5608337-89D8-4486-B972-6053DA207653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7079520" y="2953960"/>
                <a:ext cx="486360" cy="49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F33BB328-668A-4DC6-A46B-AD74708E0565}"/>
                  </a:ext>
                </a:extLst>
              </p14:cNvPr>
              <p14:cNvContentPartPr/>
              <p14:nvPr/>
            </p14:nvContentPartPr>
            <p14:xfrm>
              <a:off x="7646880" y="2978800"/>
              <a:ext cx="791640" cy="4525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F33BB328-668A-4DC6-A46B-AD74708E0565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7637880" y="2969800"/>
                <a:ext cx="809280" cy="47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D3EF17E5-E606-4543-B4F2-F6512B160DCE}"/>
                  </a:ext>
                </a:extLst>
              </p14:cNvPr>
              <p14:cNvContentPartPr/>
              <p14:nvPr/>
            </p14:nvContentPartPr>
            <p14:xfrm>
              <a:off x="453000" y="3644080"/>
              <a:ext cx="783360" cy="4338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D3EF17E5-E606-4543-B4F2-F6512B160DCE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444356" y="3635087"/>
                <a:ext cx="801008" cy="45142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19CBC050-0787-4B65-A542-DF64FE8D460D}"/>
                  </a:ext>
                </a:extLst>
              </p14:cNvPr>
              <p14:cNvContentPartPr/>
              <p14:nvPr/>
            </p14:nvContentPartPr>
            <p14:xfrm>
              <a:off x="1459200" y="3691960"/>
              <a:ext cx="151560" cy="532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19CBC050-0787-4B65-A542-DF64FE8D460D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1450200" y="3683320"/>
                <a:ext cx="169200" cy="7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D715175C-3E6D-4741-AF72-BF3EB79A5AA4}"/>
                  </a:ext>
                </a:extLst>
              </p14:cNvPr>
              <p14:cNvContentPartPr/>
              <p14:nvPr/>
            </p14:nvContentPartPr>
            <p14:xfrm>
              <a:off x="1872840" y="3882040"/>
              <a:ext cx="110160" cy="75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D715175C-3E6D-4741-AF72-BF3EB79A5AA4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1863840" y="3873400"/>
                <a:ext cx="127800" cy="2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638779FB-85DA-4BBB-AE87-5961F5B95C1C}"/>
                  </a:ext>
                </a:extLst>
              </p14:cNvPr>
              <p14:cNvContentPartPr/>
              <p14:nvPr/>
            </p14:nvContentPartPr>
            <p14:xfrm>
              <a:off x="1857360" y="3964840"/>
              <a:ext cx="155520" cy="122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638779FB-85DA-4BBB-AE87-5961F5B95C1C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1848720" y="3956200"/>
                <a:ext cx="173160" cy="2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773DF6F6-AFFC-4CF9-9C1C-800D05D6AD96}"/>
                  </a:ext>
                </a:extLst>
              </p14:cNvPr>
              <p14:cNvContentPartPr/>
              <p14:nvPr/>
            </p14:nvContentPartPr>
            <p14:xfrm>
              <a:off x="2096040" y="3859000"/>
              <a:ext cx="140040" cy="23184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773DF6F6-AFFC-4CF9-9C1C-800D05D6AD96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2087040" y="3850360"/>
                <a:ext cx="157680" cy="24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26EFA18C-0116-49E4-83B5-38ADC13E016F}"/>
                  </a:ext>
                </a:extLst>
              </p14:cNvPr>
              <p14:cNvContentPartPr/>
              <p14:nvPr/>
            </p14:nvContentPartPr>
            <p14:xfrm>
              <a:off x="1542720" y="3829120"/>
              <a:ext cx="211680" cy="2739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26EFA18C-0116-49E4-83B5-38ADC13E016F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1533720" y="3820132"/>
                <a:ext cx="229320" cy="29157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FE0182FD-9021-4CE4-9210-54165378A561}"/>
                  </a:ext>
                </a:extLst>
              </p14:cNvPr>
              <p14:cNvContentPartPr/>
              <p14:nvPr/>
            </p14:nvContentPartPr>
            <p14:xfrm>
              <a:off x="2084520" y="3730480"/>
              <a:ext cx="169560" cy="601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FE0182FD-9021-4CE4-9210-54165378A561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2075520" y="3721480"/>
                <a:ext cx="187200" cy="7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F569643D-C20A-4D76-8087-08034FF2CA93}"/>
                  </a:ext>
                </a:extLst>
              </p14:cNvPr>
              <p14:cNvContentPartPr/>
              <p14:nvPr/>
            </p14:nvContentPartPr>
            <p14:xfrm>
              <a:off x="2048880" y="3657400"/>
              <a:ext cx="210600" cy="216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F569643D-C20A-4D76-8087-08034FF2CA93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2039880" y="3648760"/>
                <a:ext cx="228240" cy="3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FF377679-E72C-427A-A2D9-3522B3F107B2}"/>
                  </a:ext>
                </a:extLst>
              </p14:cNvPr>
              <p14:cNvContentPartPr/>
              <p14:nvPr/>
            </p14:nvContentPartPr>
            <p14:xfrm>
              <a:off x="2638200" y="3702400"/>
              <a:ext cx="189360" cy="612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FF377679-E72C-427A-A2D9-3522B3F107B2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2629200" y="3693760"/>
                <a:ext cx="207000" cy="7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7F5971DE-0173-4DAD-A54F-0C5701CA910A}"/>
                  </a:ext>
                </a:extLst>
              </p14:cNvPr>
              <p14:cNvContentPartPr/>
              <p14:nvPr/>
            </p14:nvContentPartPr>
            <p14:xfrm>
              <a:off x="2917560" y="3763600"/>
              <a:ext cx="86040" cy="612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7F5971DE-0173-4DAD-A54F-0C5701CA910A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2908560" y="3754600"/>
                <a:ext cx="103680" cy="7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B892270B-DCEC-4126-B484-657F9D72DCFD}"/>
                  </a:ext>
                </a:extLst>
              </p14:cNvPr>
              <p14:cNvContentPartPr/>
              <p14:nvPr/>
            </p14:nvContentPartPr>
            <p14:xfrm>
              <a:off x="2650800" y="3826600"/>
              <a:ext cx="181440" cy="2577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B892270B-DCEC-4126-B484-657F9D72DCFD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2641800" y="3817960"/>
                <a:ext cx="199080" cy="27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1A28AA11-49FB-4289-8CA6-AE1BB3C9CE09}"/>
                  </a:ext>
                </a:extLst>
              </p14:cNvPr>
              <p14:cNvContentPartPr/>
              <p14:nvPr/>
            </p14:nvContentPartPr>
            <p14:xfrm>
              <a:off x="2331120" y="3825880"/>
              <a:ext cx="221760" cy="1609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1A28AA11-49FB-4289-8CA6-AE1BB3C9CE09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2322135" y="3816880"/>
                <a:ext cx="239371" cy="17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351EB486-38A5-4EDE-9EF5-DECD2FF0C2B6}"/>
                  </a:ext>
                </a:extLst>
              </p14:cNvPr>
              <p14:cNvContentPartPr/>
              <p14:nvPr/>
            </p14:nvContentPartPr>
            <p14:xfrm>
              <a:off x="3307440" y="3789880"/>
              <a:ext cx="232200" cy="26568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351EB486-38A5-4EDE-9EF5-DECD2FF0C2B6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3298800" y="3781240"/>
                <a:ext cx="249840" cy="28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51B17362-E31E-4935-9384-0CD4227A8FDD}"/>
                  </a:ext>
                </a:extLst>
              </p14:cNvPr>
              <p14:cNvContentPartPr/>
              <p14:nvPr/>
            </p14:nvContentPartPr>
            <p14:xfrm>
              <a:off x="4220760" y="3869440"/>
              <a:ext cx="101160" cy="1080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51B17362-E31E-4935-9384-0CD4227A8FDD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4211760" y="3860800"/>
                <a:ext cx="118800" cy="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F8DC7152-0205-4DE2-A02D-09287608B21C}"/>
                  </a:ext>
                </a:extLst>
              </p14:cNvPr>
              <p14:cNvContentPartPr/>
              <p14:nvPr/>
            </p14:nvContentPartPr>
            <p14:xfrm>
              <a:off x="4218600" y="3929200"/>
              <a:ext cx="113040" cy="828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F8DC7152-0205-4DE2-A02D-09287608B21C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209960" y="3920200"/>
                <a:ext cx="130680" cy="2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CC89FA35-C530-4A74-91DE-B961CA646CCB}"/>
                  </a:ext>
                </a:extLst>
              </p14:cNvPr>
              <p14:cNvContentPartPr/>
              <p14:nvPr/>
            </p14:nvContentPartPr>
            <p14:xfrm>
              <a:off x="3811080" y="3699880"/>
              <a:ext cx="308520" cy="4194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CC89FA35-C530-4A74-91DE-B961CA646CCB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3802440" y="3690880"/>
                <a:ext cx="326160" cy="43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B4DE6FC8-C179-46C3-8F6C-49DB22B3B0F1}"/>
                  </a:ext>
                </a:extLst>
              </p14:cNvPr>
              <p14:cNvContentPartPr/>
              <p14:nvPr/>
            </p14:nvContentPartPr>
            <p14:xfrm>
              <a:off x="4532160" y="3661360"/>
              <a:ext cx="154440" cy="4392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B4DE6FC8-C179-46C3-8F6C-49DB22B3B0F1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4523520" y="3652720"/>
                <a:ext cx="172080" cy="6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BF69973B-D008-4053-A5B0-4A874A876C29}"/>
                  </a:ext>
                </a:extLst>
              </p14:cNvPr>
              <p14:cNvContentPartPr/>
              <p14:nvPr/>
            </p14:nvContentPartPr>
            <p14:xfrm>
              <a:off x="4944360" y="3880240"/>
              <a:ext cx="104400" cy="2124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BF69973B-D008-4053-A5B0-4A874A876C29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4935720" y="3871240"/>
                <a:ext cx="122040" cy="3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98AC6E75-23B6-408E-B6C4-ECD68B8A6679}"/>
                  </a:ext>
                </a:extLst>
              </p14:cNvPr>
              <p14:cNvContentPartPr/>
              <p14:nvPr/>
            </p14:nvContentPartPr>
            <p14:xfrm>
              <a:off x="5142000" y="3800680"/>
              <a:ext cx="126360" cy="19656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98AC6E75-23B6-408E-B6C4-ECD68B8A6679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5133000" y="3791680"/>
                <a:ext cx="144000" cy="21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8EB3DFD1-B7F9-47A9-A0B7-CDCC934298AB}"/>
                  </a:ext>
                </a:extLst>
              </p14:cNvPr>
              <p14:cNvContentPartPr/>
              <p14:nvPr/>
            </p14:nvContentPartPr>
            <p14:xfrm>
              <a:off x="5085480" y="3691960"/>
              <a:ext cx="163800" cy="7848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8EB3DFD1-B7F9-47A9-A0B7-CDCC934298AB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5076840" y="3682960"/>
                <a:ext cx="181440" cy="9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6C3719E8-6322-4865-9B0B-1E1B654F3795}"/>
                  </a:ext>
                </a:extLst>
              </p14:cNvPr>
              <p14:cNvContentPartPr/>
              <p14:nvPr/>
            </p14:nvContentPartPr>
            <p14:xfrm>
              <a:off x="5043000" y="3632200"/>
              <a:ext cx="243720" cy="1260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6C3719E8-6322-4865-9B0B-1E1B654F3795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5034360" y="3623560"/>
                <a:ext cx="261360" cy="3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0EAFF523-C042-4647-AE5D-F8965C2EE5A4}"/>
                  </a:ext>
                </a:extLst>
              </p14:cNvPr>
              <p14:cNvContentPartPr/>
              <p14:nvPr/>
            </p14:nvContentPartPr>
            <p14:xfrm>
              <a:off x="4536120" y="3779440"/>
              <a:ext cx="219240" cy="27180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0EAFF523-C042-4647-AE5D-F8965C2EE5A4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4527466" y="3770800"/>
                <a:ext cx="236909" cy="28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63F0E0B5-DF9F-44F4-A82D-BEDC5D97F502}"/>
                  </a:ext>
                </a:extLst>
              </p14:cNvPr>
              <p14:cNvContentPartPr/>
              <p14:nvPr/>
            </p14:nvContentPartPr>
            <p14:xfrm>
              <a:off x="280200" y="4326640"/>
              <a:ext cx="633960" cy="3200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63F0E0B5-DF9F-44F4-A82D-BEDC5D97F502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271205" y="4317640"/>
                <a:ext cx="651590" cy="33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75CFA7A4-12FC-4E18-963D-0170D45F7177}"/>
                  </a:ext>
                </a:extLst>
              </p14:cNvPr>
              <p14:cNvContentPartPr/>
              <p14:nvPr/>
            </p14:nvContentPartPr>
            <p14:xfrm>
              <a:off x="1273440" y="4392880"/>
              <a:ext cx="592560" cy="3049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75CFA7A4-12FC-4E18-963D-0170D45F7177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1264800" y="4384240"/>
                <a:ext cx="610200" cy="32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FEB0CC54-EDE2-45DD-900E-3983613B5CBA}"/>
                  </a:ext>
                </a:extLst>
              </p14:cNvPr>
              <p14:cNvContentPartPr/>
              <p14:nvPr/>
            </p14:nvContentPartPr>
            <p14:xfrm>
              <a:off x="1238520" y="4197400"/>
              <a:ext cx="265320" cy="13932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FEB0CC54-EDE2-45DD-900E-3983613B5CBA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1229520" y="4188423"/>
                <a:ext cx="282960" cy="15691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C9C0B0AB-8EC5-48E5-8123-6F95FE4DB2F9}"/>
                  </a:ext>
                </a:extLst>
              </p14:cNvPr>
              <p14:cNvContentPartPr/>
              <p14:nvPr/>
            </p14:nvContentPartPr>
            <p14:xfrm>
              <a:off x="6049560" y="3847480"/>
              <a:ext cx="219960" cy="15336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C9C0B0AB-8EC5-48E5-8123-6F95FE4DB2F9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6040920" y="3838480"/>
                <a:ext cx="237600" cy="17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9F86891D-FC5C-47B2-A230-47E8F06287C4}"/>
                  </a:ext>
                </a:extLst>
              </p14:cNvPr>
              <p14:cNvContentPartPr/>
              <p14:nvPr/>
            </p14:nvContentPartPr>
            <p14:xfrm>
              <a:off x="6328560" y="3771520"/>
              <a:ext cx="42840" cy="5040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9F86891D-FC5C-47B2-A230-47E8F06287C4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6319920" y="3762520"/>
                <a:ext cx="60480" cy="6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97EACDEA-ECB4-4A59-AE68-B09FA6A8A924}"/>
                  </a:ext>
                </a:extLst>
              </p14:cNvPr>
              <p14:cNvContentPartPr/>
              <p14:nvPr/>
            </p14:nvContentPartPr>
            <p14:xfrm>
              <a:off x="6139200" y="3677200"/>
              <a:ext cx="120960" cy="7092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97EACDEA-ECB4-4A59-AE68-B09FA6A8A924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6130200" y="3668560"/>
                <a:ext cx="138600" cy="8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46A81AA6-8591-4FBF-835B-D1B880BFA7AE}"/>
                  </a:ext>
                </a:extLst>
              </p14:cNvPr>
              <p14:cNvContentPartPr/>
              <p14:nvPr/>
            </p14:nvContentPartPr>
            <p14:xfrm>
              <a:off x="6425760" y="3856120"/>
              <a:ext cx="40680" cy="2412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46A81AA6-8591-4FBF-835B-D1B880BFA7AE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6416760" y="3847480"/>
                <a:ext cx="58320" cy="4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D729118F-029E-42FD-9D0F-626929115B80}"/>
                  </a:ext>
                </a:extLst>
              </p14:cNvPr>
              <p14:cNvContentPartPr/>
              <p14:nvPr/>
            </p14:nvContentPartPr>
            <p14:xfrm>
              <a:off x="6621240" y="3840280"/>
              <a:ext cx="156600" cy="1728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D729118F-029E-42FD-9D0F-626929115B80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6612240" y="3831640"/>
                <a:ext cx="174240" cy="3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56476EB9-321A-4EFD-824C-DBDF075F8814}"/>
                  </a:ext>
                </a:extLst>
              </p14:cNvPr>
              <p14:cNvContentPartPr/>
              <p14:nvPr/>
            </p14:nvContentPartPr>
            <p14:xfrm>
              <a:off x="6651840" y="3930640"/>
              <a:ext cx="125280" cy="1620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56476EB9-321A-4EFD-824C-DBDF075F8814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6643200" y="3921640"/>
                <a:ext cx="142920" cy="3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D3DCAA02-E990-46BB-93F4-CAA92164BA9F}"/>
                  </a:ext>
                </a:extLst>
              </p14:cNvPr>
              <p14:cNvContentPartPr/>
              <p14:nvPr/>
            </p14:nvContentPartPr>
            <p14:xfrm>
              <a:off x="6960360" y="3670720"/>
              <a:ext cx="139680" cy="7056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D3DCAA02-E990-46BB-93F4-CAA92164BA9F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6951720" y="3661720"/>
                <a:ext cx="157320" cy="8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37C48C1D-5B13-4066-8506-0A74410FF72E}"/>
                  </a:ext>
                </a:extLst>
              </p14:cNvPr>
              <p14:cNvContentPartPr/>
              <p14:nvPr/>
            </p14:nvContentPartPr>
            <p14:xfrm>
              <a:off x="7723920" y="3779800"/>
              <a:ext cx="224280" cy="13500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37C48C1D-5B13-4066-8506-0A74410FF72E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7714920" y="3771160"/>
                <a:ext cx="241920" cy="15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A9C4A67A-E3BD-4717-A666-BF970920524F}"/>
                  </a:ext>
                </a:extLst>
              </p14:cNvPr>
              <p14:cNvContentPartPr/>
              <p14:nvPr/>
            </p14:nvContentPartPr>
            <p14:xfrm>
              <a:off x="7442040" y="3785920"/>
              <a:ext cx="165240" cy="12348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A9C4A67A-E3BD-4717-A666-BF970920524F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7433400" y="3777280"/>
                <a:ext cx="182880" cy="14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612AE767-137A-4FAB-AE82-36C89C428E37}"/>
                  </a:ext>
                </a:extLst>
              </p14:cNvPr>
              <p14:cNvContentPartPr/>
              <p14:nvPr/>
            </p14:nvContentPartPr>
            <p14:xfrm>
              <a:off x="6950280" y="3806440"/>
              <a:ext cx="310680" cy="15588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612AE767-137A-4FAB-AE82-36C89C428E37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6941280" y="3797800"/>
                <a:ext cx="328320" cy="17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1419F99B-EE95-4EA2-B09E-E5EE8F105037}"/>
                  </a:ext>
                </a:extLst>
              </p14:cNvPr>
              <p14:cNvContentPartPr/>
              <p14:nvPr/>
            </p14:nvContentPartPr>
            <p14:xfrm>
              <a:off x="7719960" y="3654880"/>
              <a:ext cx="210960" cy="4140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1419F99B-EE95-4EA2-B09E-E5EE8F105037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7710960" y="3645880"/>
                <a:ext cx="228600" cy="5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4F01E80A-6841-4068-997A-74BF9D960E2D}"/>
                  </a:ext>
                </a:extLst>
              </p14:cNvPr>
              <p14:cNvContentPartPr/>
              <p14:nvPr/>
            </p14:nvContentPartPr>
            <p14:xfrm>
              <a:off x="7728240" y="3607000"/>
              <a:ext cx="215280" cy="180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4F01E80A-6841-4068-997A-74BF9D960E2D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7719240" y="3598360"/>
                <a:ext cx="232920" cy="1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1EB0E24B-63B3-4070-96B5-24F8046BF27B}"/>
                  </a:ext>
                </a:extLst>
              </p14:cNvPr>
              <p14:cNvContentPartPr/>
              <p14:nvPr/>
            </p14:nvContentPartPr>
            <p14:xfrm>
              <a:off x="6395880" y="4020640"/>
              <a:ext cx="8280" cy="45360"/>
            </p14:xfrm>
          </p:contentPart>
        </mc:Choice>
        <mc:Fallback xmlns=""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1EB0E24B-63B3-4070-96B5-24F8046BF27B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6386880" y="4011640"/>
                <a:ext cx="25920" cy="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D7DDB88C-DA68-45E0-B74F-7921627D04EC}"/>
                  </a:ext>
                </a:extLst>
              </p14:cNvPr>
              <p14:cNvContentPartPr/>
              <p14:nvPr/>
            </p14:nvContentPartPr>
            <p14:xfrm>
              <a:off x="5504520" y="3763600"/>
              <a:ext cx="222840" cy="25632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D7DDB88C-DA68-45E0-B74F-7921627D04EC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5495520" y="3754600"/>
                <a:ext cx="240480" cy="27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144" name="Ink 143">
                <a:extLst>
                  <a:ext uri="{FF2B5EF4-FFF2-40B4-BE49-F238E27FC236}">
                    <a16:creationId xmlns:a16="http://schemas.microsoft.com/office/drawing/2014/main" id="{17E1F192-B9D4-4923-9560-88027B4A3C78}"/>
                  </a:ext>
                </a:extLst>
              </p14:cNvPr>
              <p14:cNvContentPartPr/>
              <p14:nvPr/>
            </p14:nvContentPartPr>
            <p14:xfrm>
              <a:off x="3065520" y="4423480"/>
              <a:ext cx="280080" cy="232200"/>
            </p14:xfrm>
          </p:contentPart>
        </mc:Choice>
        <mc:Fallback xmlns="">
          <p:pic>
            <p:nvPicPr>
              <p:cNvPr id="144" name="Ink 143">
                <a:extLst>
                  <a:ext uri="{FF2B5EF4-FFF2-40B4-BE49-F238E27FC236}">
                    <a16:creationId xmlns:a16="http://schemas.microsoft.com/office/drawing/2014/main" id="{17E1F192-B9D4-4923-9560-88027B4A3C78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3056880" y="4414840"/>
                <a:ext cx="297720" cy="24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145" name="Ink 144">
                <a:extLst>
                  <a:ext uri="{FF2B5EF4-FFF2-40B4-BE49-F238E27FC236}">
                    <a16:creationId xmlns:a16="http://schemas.microsoft.com/office/drawing/2014/main" id="{69B8E687-1B21-4AD3-9657-A5F88C04778F}"/>
                  </a:ext>
                </a:extLst>
              </p14:cNvPr>
              <p14:cNvContentPartPr/>
              <p14:nvPr/>
            </p14:nvContentPartPr>
            <p14:xfrm>
              <a:off x="3465120" y="4627600"/>
              <a:ext cx="18360" cy="73440"/>
            </p14:xfrm>
          </p:contentPart>
        </mc:Choice>
        <mc:Fallback xmlns="">
          <p:pic>
            <p:nvPicPr>
              <p:cNvPr id="145" name="Ink 144">
                <a:extLst>
                  <a:ext uri="{FF2B5EF4-FFF2-40B4-BE49-F238E27FC236}">
                    <a16:creationId xmlns:a16="http://schemas.microsoft.com/office/drawing/2014/main" id="{69B8E687-1B21-4AD3-9657-A5F88C04778F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3456480" y="4618960"/>
                <a:ext cx="36000" cy="9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146" name="Ink 145">
                <a:extLst>
                  <a:ext uri="{FF2B5EF4-FFF2-40B4-BE49-F238E27FC236}">
                    <a16:creationId xmlns:a16="http://schemas.microsoft.com/office/drawing/2014/main" id="{80BD1905-FC3A-489A-A522-5A206FC3CB72}"/>
                  </a:ext>
                </a:extLst>
              </p14:cNvPr>
              <p14:cNvContentPartPr/>
              <p14:nvPr/>
            </p14:nvContentPartPr>
            <p14:xfrm>
              <a:off x="3495000" y="4487560"/>
              <a:ext cx="17640" cy="13320"/>
            </p14:xfrm>
          </p:contentPart>
        </mc:Choice>
        <mc:Fallback xmlns="">
          <p:pic>
            <p:nvPicPr>
              <p:cNvPr id="146" name="Ink 145">
                <a:extLst>
                  <a:ext uri="{FF2B5EF4-FFF2-40B4-BE49-F238E27FC236}">
                    <a16:creationId xmlns:a16="http://schemas.microsoft.com/office/drawing/2014/main" id="{80BD1905-FC3A-489A-A522-5A206FC3CB72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3486360" y="4478560"/>
                <a:ext cx="35280" cy="3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148" name="Ink 147">
                <a:extLst>
                  <a:ext uri="{FF2B5EF4-FFF2-40B4-BE49-F238E27FC236}">
                    <a16:creationId xmlns:a16="http://schemas.microsoft.com/office/drawing/2014/main" id="{A0AC10F4-1DCC-454A-9E98-8F5F0AECCCD8}"/>
                  </a:ext>
                </a:extLst>
              </p14:cNvPr>
              <p14:cNvContentPartPr/>
              <p14:nvPr/>
            </p14:nvContentPartPr>
            <p14:xfrm>
              <a:off x="2129880" y="4283080"/>
              <a:ext cx="846000" cy="542520"/>
            </p14:xfrm>
          </p:contentPart>
        </mc:Choice>
        <mc:Fallback xmlns="">
          <p:pic>
            <p:nvPicPr>
              <p:cNvPr id="148" name="Ink 147">
                <a:extLst>
                  <a:ext uri="{FF2B5EF4-FFF2-40B4-BE49-F238E27FC236}">
                    <a16:creationId xmlns:a16="http://schemas.microsoft.com/office/drawing/2014/main" id="{A0AC10F4-1DCC-454A-9E98-8F5F0AECCCD8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2121240" y="4274080"/>
                <a:ext cx="863640" cy="56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161" name="Ink 160">
                <a:extLst>
                  <a:ext uri="{FF2B5EF4-FFF2-40B4-BE49-F238E27FC236}">
                    <a16:creationId xmlns:a16="http://schemas.microsoft.com/office/drawing/2014/main" id="{7B0ED734-A396-46E5-941C-FE03AAC8AFF3}"/>
                  </a:ext>
                </a:extLst>
              </p14:cNvPr>
              <p14:cNvContentPartPr/>
              <p14:nvPr/>
            </p14:nvContentPartPr>
            <p14:xfrm>
              <a:off x="4271160" y="4279480"/>
              <a:ext cx="602640" cy="502560"/>
            </p14:xfrm>
          </p:contentPart>
        </mc:Choice>
        <mc:Fallback xmlns="">
          <p:pic>
            <p:nvPicPr>
              <p:cNvPr id="161" name="Ink 160">
                <a:extLst>
                  <a:ext uri="{FF2B5EF4-FFF2-40B4-BE49-F238E27FC236}">
                    <a16:creationId xmlns:a16="http://schemas.microsoft.com/office/drawing/2014/main" id="{7B0ED734-A396-46E5-941C-FE03AAC8AFF3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4262160" y="4270480"/>
                <a:ext cx="620280" cy="52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162" name="Ink 161">
                <a:extLst>
                  <a:ext uri="{FF2B5EF4-FFF2-40B4-BE49-F238E27FC236}">
                    <a16:creationId xmlns:a16="http://schemas.microsoft.com/office/drawing/2014/main" id="{4EEB7081-E925-4B22-BAE6-6457B2AE35DB}"/>
                  </a:ext>
                </a:extLst>
              </p14:cNvPr>
              <p14:cNvContentPartPr/>
              <p14:nvPr/>
            </p14:nvContentPartPr>
            <p14:xfrm>
              <a:off x="3641880" y="4307200"/>
              <a:ext cx="512280" cy="405720"/>
            </p14:xfrm>
          </p:contentPart>
        </mc:Choice>
        <mc:Fallback xmlns="">
          <p:pic>
            <p:nvPicPr>
              <p:cNvPr id="162" name="Ink 161">
                <a:extLst>
                  <a:ext uri="{FF2B5EF4-FFF2-40B4-BE49-F238E27FC236}">
                    <a16:creationId xmlns:a16="http://schemas.microsoft.com/office/drawing/2014/main" id="{4EEB7081-E925-4B22-BAE6-6457B2AE35DB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3632880" y="4298200"/>
                <a:ext cx="529920" cy="42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163" name="Ink 162">
                <a:extLst>
                  <a:ext uri="{FF2B5EF4-FFF2-40B4-BE49-F238E27FC236}">
                    <a16:creationId xmlns:a16="http://schemas.microsoft.com/office/drawing/2014/main" id="{B2FE10F9-A8DA-46F8-B4BD-3449BF183ADD}"/>
                  </a:ext>
                </a:extLst>
              </p14:cNvPr>
              <p14:cNvContentPartPr/>
              <p14:nvPr/>
            </p14:nvContentPartPr>
            <p14:xfrm>
              <a:off x="5145240" y="4550920"/>
              <a:ext cx="146880" cy="12240"/>
            </p14:xfrm>
          </p:contentPart>
        </mc:Choice>
        <mc:Fallback xmlns="">
          <p:pic>
            <p:nvPicPr>
              <p:cNvPr id="163" name="Ink 162">
                <a:extLst>
                  <a:ext uri="{FF2B5EF4-FFF2-40B4-BE49-F238E27FC236}">
                    <a16:creationId xmlns:a16="http://schemas.microsoft.com/office/drawing/2014/main" id="{B2FE10F9-A8DA-46F8-B4BD-3449BF183ADD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5136600" y="4541920"/>
                <a:ext cx="164520" cy="2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164" name="Ink 163">
                <a:extLst>
                  <a:ext uri="{FF2B5EF4-FFF2-40B4-BE49-F238E27FC236}">
                    <a16:creationId xmlns:a16="http://schemas.microsoft.com/office/drawing/2014/main" id="{B0BFFC97-3622-4578-9821-41D1633CEBCB}"/>
                  </a:ext>
                </a:extLst>
              </p14:cNvPr>
              <p14:cNvContentPartPr/>
              <p14:nvPr/>
            </p14:nvContentPartPr>
            <p14:xfrm>
              <a:off x="5144520" y="4618240"/>
              <a:ext cx="158040" cy="12960"/>
            </p14:xfrm>
          </p:contentPart>
        </mc:Choice>
        <mc:Fallback xmlns="">
          <p:pic>
            <p:nvPicPr>
              <p:cNvPr id="164" name="Ink 163">
                <a:extLst>
                  <a:ext uri="{FF2B5EF4-FFF2-40B4-BE49-F238E27FC236}">
                    <a16:creationId xmlns:a16="http://schemas.microsoft.com/office/drawing/2014/main" id="{B0BFFC97-3622-4578-9821-41D1633CEBCB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5135880" y="4609600"/>
                <a:ext cx="175680" cy="3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166" name="Ink 165">
                <a:extLst>
                  <a:ext uri="{FF2B5EF4-FFF2-40B4-BE49-F238E27FC236}">
                    <a16:creationId xmlns:a16="http://schemas.microsoft.com/office/drawing/2014/main" id="{66D9FD63-7D32-438D-9AB2-99E0C03BDEB7}"/>
                  </a:ext>
                </a:extLst>
              </p14:cNvPr>
              <p14:cNvContentPartPr/>
              <p14:nvPr/>
            </p14:nvContentPartPr>
            <p14:xfrm>
              <a:off x="5595240" y="4823800"/>
              <a:ext cx="11160" cy="45720"/>
            </p14:xfrm>
          </p:contentPart>
        </mc:Choice>
        <mc:Fallback xmlns="">
          <p:pic>
            <p:nvPicPr>
              <p:cNvPr id="166" name="Ink 165">
                <a:extLst>
                  <a:ext uri="{FF2B5EF4-FFF2-40B4-BE49-F238E27FC236}">
                    <a16:creationId xmlns:a16="http://schemas.microsoft.com/office/drawing/2014/main" id="{66D9FD63-7D32-438D-9AB2-99E0C03BDEB7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5586600" y="4815160"/>
                <a:ext cx="28800" cy="6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167" name="Ink 166">
                <a:extLst>
                  <a:ext uri="{FF2B5EF4-FFF2-40B4-BE49-F238E27FC236}">
                    <a16:creationId xmlns:a16="http://schemas.microsoft.com/office/drawing/2014/main" id="{B1528222-3D10-4790-B413-05B3C3927A2A}"/>
                  </a:ext>
                </a:extLst>
              </p14:cNvPr>
              <p14:cNvContentPartPr/>
              <p14:nvPr/>
            </p14:nvContentPartPr>
            <p14:xfrm>
              <a:off x="5610360" y="4738840"/>
              <a:ext cx="27000" cy="8640"/>
            </p14:xfrm>
          </p:contentPart>
        </mc:Choice>
        <mc:Fallback xmlns="">
          <p:pic>
            <p:nvPicPr>
              <p:cNvPr id="167" name="Ink 166">
                <a:extLst>
                  <a:ext uri="{FF2B5EF4-FFF2-40B4-BE49-F238E27FC236}">
                    <a16:creationId xmlns:a16="http://schemas.microsoft.com/office/drawing/2014/main" id="{B1528222-3D10-4790-B413-05B3C3927A2A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5601360" y="4729840"/>
                <a:ext cx="44640" cy="2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181" name="Ink 180">
                <a:extLst>
                  <a:ext uri="{FF2B5EF4-FFF2-40B4-BE49-F238E27FC236}">
                    <a16:creationId xmlns:a16="http://schemas.microsoft.com/office/drawing/2014/main" id="{A2312745-768A-4BCA-87A9-77FB52351B37}"/>
                  </a:ext>
                </a:extLst>
              </p14:cNvPr>
              <p14:cNvContentPartPr/>
              <p14:nvPr/>
            </p14:nvContentPartPr>
            <p14:xfrm>
              <a:off x="6705480" y="4544080"/>
              <a:ext cx="285120" cy="221400"/>
            </p14:xfrm>
          </p:contentPart>
        </mc:Choice>
        <mc:Fallback xmlns="">
          <p:pic>
            <p:nvPicPr>
              <p:cNvPr id="181" name="Ink 180">
                <a:extLst>
                  <a:ext uri="{FF2B5EF4-FFF2-40B4-BE49-F238E27FC236}">
                    <a16:creationId xmlns:a16="http://schemas.microsoft.com/office/drawing/2014/main" id="{A2312745-768A-4BCA-87A9-77FB52351B37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6696840" y="4535440"/>
                <a:ext cx="302760" cy="23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183" name="Ink 182">
                <a:extLst>
                  <a:ext uri="{FF2B5EF4-FFF2-40B4-BE49-F238E27FC236}">
                    <a16:creationId xmlns:a16="http://schemas.microsoft.com/office/drawing/2014/main" id="{3AFC1961-7362-4654-B79F-AF2A5A7308FC}"/>
                  </a:ext>
                </a:extLst>
              </p14:cNvPr>
              <p14:cNvContentPartPr/>
              <p14:nvPr/>
            </p14:nvContentPartPr>
            <p14:xfrm>
              <a:off x="6154680" y="4333480"/>
              <a:ext cx="454320" cy="379440"/>
            </p14:xfrm>
          </p:contentPart>
        </mc:Choice>
        <mc:Fallback xmlns="">
          <p:pic>
            <p:nvPicPr>
              <p:cNvPr id="183" name="Ink 182">
                <a:extLst>
                  <a:ext uri="{FF2B5EF4-FFF2-40B4-BE49-F238E27FC236}">
                    <a16:creationId xmlns:a16="http://schemas.microsoft.com/office/drawing/2014/main" id="{3AFC1961-7362-4654-B79F-AF2A5A7308FC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6145680" y="4324480"/>
                <a:ext cx="471960" cy="39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184" name="Ink 183">
                <a:extLst>
                  <a:ext uri="{FF2B5EF4-FFF2-40B4-BE49-F238E27FC236}">
                    <a16:creationId xmlns:a16="http://schemas.microsoft.com/office/drawing/2014/main" id="{5D34B78A-00BF-4E7B-B049-A8707EDF2DDE}"/>
                  </a:ext>
                </a:extLst>
              </p14:cNvPr>
              <p14:cNvContentPartPr/>
              <p14:nvPr/>
            </p14:nvContentPartPr>
            <p14:xfrm>
              <a:off x="5566800" y="4409800"/>
              <a:ext cx="519120" cy="272880"/>
            </p14:xfrm>
          </p:contentPart>
        </mc:Choice>
        <mc:Fallback xmlns="">
          <p:pic>
            <p:nvPicPr>
              <p:cNvPr id="184" name="Ink 183">
                <a:extLst>
                  <a:ext uri="{FF2B5EF4-FFF2-40B4-BE49-F238E27FC236}">
                    <a16:creationId xmlns:a16="http://schemas.microsoft.com/office/drawing/2014/main" id="{5D34B78A-00BF-4E7B-B049-A8707EDF2DDE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5557806" y="4401160"/>
                <a:ext cx="536748" cy="29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185" name="Ink 184">
                <a:extLst>
                  <a:ext uri="{FF2B5EF4-FFF2-40B4-BE49-F238E27FC236}">
                    <a16:creationId xmlns:a16="http://schemas.microsoft.com/office/drawing/2014/main" id="{3536A929-AE13-45F8-B8B0-F52796FBBE54}"/>
                  </a:ext>
                </a:extLst>
              </p14:cNvPr>
              <p14:cNvContentPartPr/>
              <p14:nvPr/>
            </p14:nvContentPartPr>
            <p14:xfrm>
              <a:off x="6706560" y="4398280"/>
              <a:ext cx="152280" cy="83880"/>
            </p14:xfrm>
          </p:contentPart>
        </mc:Choice>
        <mc:Fallback xmlns="">
          <p:pic>
            <p:nvPicPr>
              <p:cNvPr id="185" name="Ink 184">
                <a:extLst>
                  <a:ext uri="{FF2B5EF4-FFF2-40B4-BE49-F238E27FC236}">
                    <a16:creationId xmlns:a16="http://schemas.microsoft.com/office/drawing/2014/main" id="{3536A929-AE13-45F8-B8B0-F52796FBBE54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6697920" y="4389640"/>
                <a:ext cx="169920" cy="10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208" name="Ink 207">
                <a:extLst>
                  <a:ext uri="{FF2B5EF4-FFF2-40B4-BE49-F238E27FC236}">
                    <a16:creationId xmlns:a16="http://schemas.microsoft.com/office/drawing/2014/main" id="{F0AD4FCF-D6B0-43CB-BFEA-1FE479680E80}"/>
                  </a:ext>
                </a:extLst>
              </p14:cNvPr>
              <p14:cNvContentPartPr/>
              <p14:nvPr/>
            </p14:nvContentPartPr>
            <p14:xfrm>
              <a:off x="7124520" y="4236280"/>
              <a:ext cx="1182240" cy="602280"/>
            </p14:xfrm>
          </p:contentPart>
        </mc:Choice>
        <mc:Fallback xmlns="">
          <p:pic>
            <p:nvPicPr>
              <p:cNvPr id="208" name="Ink 207">
                <a:extLst>
                  <a:ext uri="{FF2B5EF4-FFF2-40B4-BE49-F238E27FC236}">
                    <a16:creationId xmlns:a16="http://schemas.microsoft.com/office/drawing/2014/main" id="{F0AD4FCF-D6B0-43CB-BFEA-1FE479680E80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7115520" y="4227280"/>
                <a:ext cx="1199880" cy="61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209" name="Ink 208">
                <a:extLst>
                  <a:ext uri="{FF2B5EF4-FFF2-40B4-BE49-F238E27FC236}">
                    <a16:creationId xmlns:a16="http://schemas.microsoft.com/office/drawing/2014/main" id="{8987A408-7A0C-4FF0-AF69-27E37FEA0A5B}"/>
                  </a:ext>
                </a:extLst>
              </p14:cNvPr>
              <p14:cNvContentPartPr/>
              <p14:nvPr/>
            </p14:nvContentPartPr>
            <p14:xfrm>
              <a:off x="8404680" y="4509520"/>
              <a:ext cx="208080" cy="225360"/>
            </p14:xfrm>
          </p:contentPart>
        </mc:Choice>
        <mc:Fallback xmlns="">
          <p:pic>
            <p:nvPicPr>
              <p:cNvPr id="209" name="Ink 208">
                <a:extLst>
                  <a:ext uri="{FF2B5EF4-FFF2-40B4-BE49-F238E27FC236}">
                    <a16:creationId xmlns:a16="http://schemas.microsoft.com/office/drawing/2014/main" id="{8987A408-7A0C-4FF0-AF69-27E37FEA0A5B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8395680" y="4500880"/>
                <a:ext cx="225720" cy="24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210" name="Ink 209">
                <a:extLst>
                  <a:ext uri="{FF2B5EF4-FFF2-40B4-BE49-F238E27FC236}">
                    <a16:creationId xmlns:a16="http://schemas.microsoft.com/office/drawing/2014/main" id="{2E0D0E7E-60ED-435D-B64A-98601571F59B}"/>
                  </a:ext>
                </a:extLst>
              </p14:cNvPr>
              <p14:cNvContentPartPr/>
              <p14:nvPr/>
            </p14:nvContentPartPr>
            <p14:xfrm>
              <a:off x="8400000" y="4354720"/>
              <a:ext cx="207000" cy="61200"/>
            </p14:xfrm>
          </p:contentPart>
        </mc:Choice>
        <mc:Fallback xmlns="">
          <p:pic>
            <p:nvPicPr>
              <p:cNvPr id="210" name="Ink 209">
                <a:extLst>
                  <a:ext uri="{FF2B5EF4-FFF2-40B4-BE49-F238E27FC236}">
                    <a16:creationId xmlns:a16="http://schemas.microsoft.com/office/drawing/2014/main" id="{2E0D0E7E-60ED-435D-B64A-98601571F59B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8391000" y="4345720"/>
                <a:ext cx="224640" cy="7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211" name="Ink 210">
                <a:extLst>
                  <a:ext uri="{FF2B5EF4-FFF2-40B4-BE49-F238E27FC236}">
                    <a16:creationId xmlns:a16="http://schemas.microsoft.com/office/drawing/2014/main" id="{5126E7E3-CE80-4A5E-B405-63A1A64F76B8}"/>
                  </a:ext>
                </a:extLst>
              </p14:cNvPr>
              <p14:cNvContentPartPr/>
              <p14:nvPr/>
            </p14:nvContentPartPr>
            <p14:xfrm>
              <a:off x="8412600" y="4255000"/>
              <a:ext cx="227520" cy="20160"/>
            </p14:xfrm>
          </p:contentPart>
        </mc:Choice>
        <mc:Fallback xmlns="">
          <p:pic>
            <p:nvPicPr>
              <p:cNvPr id="211" name="Ink 210">
                <a:extLst>
                  <a:ext uri="{FF2B5EF4-FFF2-40B4-BE49-F238E27FC236}">
                    <a16:creationId xmlns:a16="http://schemas.microsoft.com/office/drawing/2014/main" id="{5126E7E3-CE80-4A5E-B405-63A1A64F76B8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8403600" y="4246360"/>
                <a:ext cx="245160" cy="3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AA21F05B-E691-48B6-91EA-B0B766CEEB07}"/>
                  </a:ext>
                </a:extLst>
              </p14:cNvPr>
              <p14:cNvContentPartPr/>
              <p14:nvPr/>
            </p14:nvContentPartPr>
            <p14:xfrm>
              <a:off x="7298400" y="4002280"/>
              <a:ext cx="978480" cy="3762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AA21F05B-E691-48B6-91EA-B0B766CEEB07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7289400" y="3993289"/>
                <a:ext cx="996120" cy="39382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BBF2CBB0-17F4-47A4-AA2E-F56913B91C1D}"/>
                  </a:ext>
                </a:extLst>
              </p14:cNvPr>
              <p14:cNvContentPartPr/>
              <p14:nvPr/>
            </p14:nvContentPartPr>
            <p14:xfrm>
              <a:off x="524640" y="5032960"/>
              <a:ext cx="358200" cy="3268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BBF2CBB0-17F4-47A4-AA2E-F56913B91C1D}"/>
                  </a:ext>
                </a:extLst>
              </p:cNvPr>
              <p:cNvPicPr/>
              <p:nvPr/>
            </p:nvPicPr>
            <p:blipFill>
              <a:blip r:embed="rId197"/>
              <a:stretch>
                <a:fillRect/>
              </a:stretch>
            </p:blipFill>
            <p:spPr>
              <a:xfrm>
                <a:off x="516000" y="5023960"/>
                <a:ext cx="375840" cy="34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8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EBBD39AC-3D4C-4937-BB5D-5B03AC4A2BE7}"/>
                  </a:ext>
                </a:extLst>
              </p14:cNvPr>
              <p14:cNvContentPartPr/>
              <p14:nvPr/>
            </p14:nvContentPartPr>
            <p14:xfrm>
              <a:off x="1125840" y="5116840"/>
              <a:ext cx="430560" cy="33912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EBBD39AC-3D4C-4937-BB5D-5B03AC4A2BE7}"/>
                  </a:ext>
                </a:extLst>
              </p:cNvPr>
              <p:cNvPicPr/>
              <p:nvPr/>
            </p:nvPicPr>
            <p:blipFill>
              <a:blip r:embed="rId199"/>
              <a:stretch>
                <a:fillRect/>
              </a:stretch>
            </p:blipFill>
            <p:spPr>
              <a:xfrm>
                <a:off x="1116840" y="5107840"/>
                <a:ext cx="448200" cy="35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0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75BF1CFC-1275-4441-91C9-5887B2F2E949}"/>
                  </a:ext>
                </a:extLst>
              </p14:cNvPr>
              <p14:cNvContentPartPr/>
              <p14:nvPr/>
            </p14:nvContentPartPr>
            <p14:xfrm>
              <a:off x="1738920" y="5192440"/>
              <a:ext cx="199080" cy="1224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75BF1CFC-1275-4441-91C9-5887B2F2E949}"/>
                  </a:ext>
                </a:extLst>
              </p:cNvPr>
              <p:cNvPicPr/>
              <p:nvPr/>
            </p:nvPicPr>
            <p:blipFill>
              <a:blip r:embed="rId201"/>
              <a:stretch>
                <a:fillRect/>
              </a:stretch>
            </p:blipFill>
            <p:spPr>
              <a:xfrm>
                <a:off x="1729920" y="5183440"/>
                <a:ext cx="216720" cy="2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2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D6193633-F92B-44B5-85D0-616E370DD757}"/>
                  </a:ext>
                </a:extLst>
              </p14:cNvPr>
              <p14:cNvContentPartPr/>
              <p14:nvPr/>
            </p14:nvContentPartPr>
            <p14:xfrm>
              <a:off x="1765200" y="5311600"/>
              <a:ext cx="167400" cy="43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D6193633-F92B-44B5-85D0-616E370DD757}"/>
                  </a:ext>
                </a:extLst>
              </p:cNvPr>
              <p:cNvPicPr/>
              <p:nvPr/>
            </p:nvPicPr>
            <p:blipFill>
              <a:blip r:embed="rId203"/>
              <a:stretch>
                <a:fillRect/>
              </a:stretch>
            </p:blipFill>
            <p:spPr>
              <a:xfrm>
                <a:off x="1756560" y="5302600"/>
                <a:ext cx="185040" cy="2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4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16A1B579-FD1E-45B8-B3AD-4B7ABCA694AD}"/>
                  </a:ext>
                </a:extLst>
              </p14:cNvPr>
              <p14:cNvContentPartPr/>
              <p14:nvPr/>
            </p14:nvContentPartPr>
            <p14:xfrm>
              <a:off x="2171280" y="5051680"/>
              <a:ext cx="317520" cy="33660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16A1B579-FD1E-45B8-B3AD-4B7ABCA694AD}"/>
                  </a:ext>
                </a:extLst>
              </p:cNvPr>
              <p:cNvPicPr/>
              <p:nvPr/>
            </p:nvPicPr>
            <p:blipFill>
              <a:blip r:embed="rId205"/>
              <a:stretch>
                <a:fillRect/>
              </a:stretch>
            </p:blipFill>
            <p:spPr>
              <a:xfrm>
                <a:off x="2162280" y="5043040"/>
                <a:ext cx="335160" cy="35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6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F676CE0E-6157-4E8B-80ED-9ED0EF2EC448}"/>
                  </a:ext>
                </a:extLst>
              </p14:cNvPr>
              <p14:cNvContentPartPr/>
              <p14:nvPr/>
            </p14:nvContentPartPr>
            <p14:xfrm>
              <a:off x="1087680" y="4939000"/>
              <a:ext cx="304200" cy="13716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F676CE0E-6157-4E8B-80ED-9ED0EF2EC448}"/>
                  </a:ext>
                </a:extLst>
              </p:cNvPr>
              <p:cNvPicPr/>
              <p:nvPr/>
            </p:nvPicPr>
            <p:blipFill>
              <a:blip r:embed="rId207"/>
              <a:stretch>
                <a:fillRect/>
              </a:stretch>
            </p:blipFill>
            <p:spPr>
              <a:xfrm>
                <a:off x="1078680" y="4930337"/>
                <a:ext cx="321840" cy="15484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8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78F8458C-2C3F-4CF2-8141-27C1F755F57A}"/>
                  </a:ext>
                </a:extLst>
              </p14:cNvPr>
              <p14:cNvContentPartPr/>
              <p14:nvPr/>
            </p14:nvContentPartPr>
            <p14:xfrm>
              <a:off x="2578440" y="4997320"/>
              <a:ext cx="1344600" cy="51552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78F8458C-2C3F-4CF2-8141-27C1F755F57A}"/>
                  </a:ext>
                </a:extLst>
              </p:cNvPr>
              <p:cNvPicPr/>
              <p:nvPr/>
            </p:nvPicPr>
            <p:blipFill>
              <a:blip r:embed="rId209"/>
              <a:stretch>
                <a:fillRect/>
              </a:stretch>
            </p:blipFill>
            <p:spPr>
              <a:xfrm>
                <a:off x="2569798" y="4988674"/>
                <a:ext cx="1362245" cy="53317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F4ECF5F2-B5A3-4E0F-AAA1-045C246FAC75}"/>
                  </a:ext>
                </a:extLst>
              </p14:cNvPr>
              <p14:cNvContentPartPr/>
              <p14:nvPr/>
            </p14:nvContentPartPr>
            <p14:xfrm>
              <a:off x="4204920" y="5243920"/>
              <a:ext cx="197280" cy="122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F4ECF5F2-B5A3-4E0F-AAA1-045C246FAC75}"/>
                  </a:ext>
                </a:extLst>
              </p:cNvPr>
              <p:cNvPicPr/>
              <p:nvPr/>
            </p:nvPicPr>
            <p:blipFill>
              <a:blip r:embed="rId211"/>
              <a:stretch>
                <a:fillRect/>
              </a:stretch>
            </p:blipFill>
            <p:spPr>
              <a:xfrm>
                <a:off x="4195920" y="5235280"/>
                <a:ext cx="214920" cy="2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8F321AEF-7F73-4697-9DD9-A9A6506D32BB}"/>
                  </a:ext>
                </a:extLst>
              </p14:cNvPr>
              <p14:cNvContentPartPr/>
              <p14:nvPr/>
            </p14:nvContentPartPr>
            <p14:xfrm>
              <a:off x="4237320" y="5324920"/>
              <a:ext cx="147600" cy="151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8F321AEF-7F73-4697-9DD9-A9A6506D32BB}"/>
                  </a:ext>
                </a:extLst>
              </p:cNvPr>
              <p:cNvPicPr/>
              <p:nvPr/>
            </p:nvPicPr>
            <p:blipFill>
              <a:blip r:embed="rId213"/>
              <a:stretch>
                <a:fillRect/>
              </a:stretch>
            </p:blipFill>
            <p:spPr>
              <a:xfrm>
                <a:off x="4228320" y="5315920"/>
                <a:ext cx="165240" cy="3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7BD521D9-D47F-4EEB-92DD-CDB532D2E5B0}"/>
                  </a:ext>
                </a:extLst>
              </p14:cNvPr>
              <p14:cNvContentPartPr/>
              <p14:nvPr/>
            </p14:nvContentPartPr>
            <p14:xfrm>
              <a:off x="4570320" y="5076880"/>
              <a:ext cx="286920" cy="3330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7BD521D9-D47F-4EEB-92DD-CDB532D2E5B0}"/>
                  </a:ext>
                </a:extLst>
              </p:cNvPr>
              <p:cNvPicPr/>
              <p:nvPr/>
            </p:nvPicPr>
            <p:blipFill>
              <a:blip r:embed="rId215"/>
              <a:stretch>
                <a:fillRect/>
              </a:stretch>
            </p:blipFill>
            <p:spPr>
              <a:xfrm>
                <a:off x="4561320" y="5068240"/>
                <a:ext cx="304560" cy="35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5671F8F7-FA84-40C7-B43A-24B752D9CD7A}"/>
                  </a:ext>
                </a:extLst>
              </p14:cNvPr>
              <p14:cNvContentPartPr/>
              <p14:nvPr/>
            </p14:nvContentPartPr>
            <p14:xfrm>
              <a:off x="5442240" y="5148520"/>
              <a:ext cx="188640" cy="2844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5671F8F7-FA84-40C7-B43A-24B752D9CD7A}"/>
                  </a:ext>
                </a:extLst>
              </p:cNvPr>
              <p:cNvPicPr/>
              <p:nvPr/>
            </p:nvPicPr>
            <p:blipFill>
              <a:blip r:embed="rId217"/>
              <a:stretch>
                <a:fillRect/>
              </a:stretch>
            </p:blipFill>
            <p:spPr>
              <a:xfrm>
                <a:off x="5433240" y="5139880"/>
                <a:ext cx="206280" cy="30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8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56C1411C-5006-4484-A8D1-708CA173E950}"/>
                  </a:ext>
                </a:extLst>
              </p14:cNvPr>
              <p14:cNvContentPartPr/>
              <p14:nvPr/>
            </p14:nvContentPartPr>
            <p14:xfrm>
              <a:off x="5001240" y="4971040"/>
              <a:ext cx="334080" cy="46368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56C1411C-5006-4484-A8D1-708CA173E950}"/>
                  </a:ext>
                </a:extLst>
              </p:cNvPr>
              <p:cNvPicPr/>
              <p:nvPr/>
            </p:nvPicPr>
            <p:blipFill>
              <a:blip r:embed="rId219"/>
              <a:stretch>
                <a:fillRect/>
              </a:stretch>
            </p:blipFill>
            <p:spPr>
              <a:xfrm>
                <a:off x="4992250" y="4962040"/>
                <a:ext cx="351701" cy="48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0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D5755D46-548F-4C33-B3AB-CE2838E0F47F}"/>
                  </a:ext>
                </a:extLst>
              </p14:cNvPr>
              <p14:cNvContentPartPr/>
              <p14:nvPr/>
            </p14:nvContentPartPr>
            <p14:xfrm>
              <a:off x="5725200" y="4922080"/>
              <a:ext cx="183960" cy="6660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D5755D46-548F-4C33-B3AB-CE2838E0F47F}"/>
                  </a:ext>
                </a:extLst>
              </p:cNvPr>
              <p:cNvPicPr/>
              <p:nvPr/>
            </p:nvPicPr>
            <p:blipFill>
              <a:blip r:embed="rId221"/>
              <a:stretch>
                <a:fillRect/>
              </a:stretch>
            </p:blipFill>
            <p:spPr>
              <a:xfrm>
                <a:off x="5716200" y="4913080"/>
                <a:ext cx="201600" cy="8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2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280D2274-93D5-4957-82DE-2F65930B2C74}"/>
                  </a:ext>
                </a:extLst>
              </p14:cNvPr>
              <p14:cNvContentPartPr/>
              <p14:nvPr/>
            </p14:nvContentPartPr>
            <p14:xfrm>
              <a:off x="5777400" y="5075800"/>
              <a:ext cx="231120" cy="37800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280D2274-93D5-4957-82DE-2F65930B2C74}"/>
                  </a:ext>
                </a:extLst>
              </p:cNvPr>
              <p:cNvPicPr/>
              <p:nvPr/>
            </p:nvPicPr>
            <p:blipFill>
              <a:blip r:embed="rId223"/>
              <a:stretch>
                <a:fillRect/>
              </a:stretch>
            </p:blipFill>
            <p:spPr>
              <a:xfrm>
                <a:off x="5768760" y="5066800"/>
                <a:ext cx="248760" cy="39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753EA9E3-5868-4580-9620-DAA7D0F39DC3}"/>
                  </a:ext>
                </a:extLst>
              </p14:cNvPr>
              <p14:cNvContentPartPr/>
              <p14:nvPr/>
            </p14:nvContentPartPr>
            <p14:xfrm>
              <a:off x="6419640" y="5150680"/>
              <a:ext cx="330120" cy="3506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753EA9E3-5868-4580-9620-DAA7D0F39DC3}"/>
                  </a:ext>
                </a:extLst>
              </p:cNvPr>
              <p:cNvPicPr/>
              <p:nvPr/>
            </p:nvPicPr>
            <p:blipFill>
              <a:blip r:embed="rId225"/>
              <a:stretch>
                <a:fillRect/>
              </a:stretch>
            </p:blipFill>
            <p:spPr>
              <a:xfrm>
                <a:off x="6411000" y="5142040"/>
                <a:ext cx="347760" cy="36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6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F946F632-5227-460F-A44E-F997E9097873}"/>
                  </a:ext>
                </a:extLst>
              </p14:cNvPr>
              <p14:cNvContentPartPr/>
              <p14:nvPr/>
            </p14:nvContentPartPr>
            <p14:xfrm>
              <a:off x="2607960" y="5964640"/>
              <a:ext cx="972720" cy="37872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F946F632-5227-460F-A44E-F997E9097873}"/>
                  </a:ext>
                </a:extLst>
              </p:cNvPr>
              <p:cNvPicPr/>
              <p:nvPr/>
            </p:nvPicPr>
            <p:blipFill>
              <a:blip r:embed="rId227"/>
              <a:stretch>
                <a:fillRect/>
              </a:stretch>
            </p:blipFill>
            <p:spPr>
              <a:xfrm>
                <a:off x="2598963" y="5955992"/>
                <a:ext cx="990353" cy="39637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8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E3ED471A-B193-4F8C-BC46-EB7F815CB8E1}"/>
                  </a:ext>
                </a:extLst>
              </p14:cNvPr>
              <p14:cNvContentPartPr/>
              <p14:nvPr/>
            </p14:nvContentPartPr>
            <p14:xfrm>
              <a:off x="3101520" y="5894800"/>
              <a:ext cx="166680" cy="6768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E3ED471A-B193-4F8C-BC46-EB7F815CB8E1}"/>
                  </a:ext>
                </a:extLst>
              </p:cNvPr>
              <p:cNvPicPr/>
              <p:nvPr/>
            </p:nvPicPr>
            <p:blipFill>
              <a:blip r:embed="rId229"/>
              <a:stretch>
                <a:fillRect/>
              </a:stretch>
            </p:blipFill>
            <p:spPr>
              <a:xfrm>
                <a:off x="3092520" y="5886160"/>
                <a:ext cx="184320" cy="8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0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DAF7601B-BD7A-45F5-BCBA-2544554FF232}"/>
                  </a:ext>
                </a:extLst>
              </p14:cNvPr>
              <p14:cNvContentPartPr/>
              <p14:nvPr/>
            </p14:nvContentPartPr>
            <p14:xfrm>
              <a:off x="3641520" y="6075160"/>
              <a:ext cx="190800" cy="2304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DAF7601B-BD7A-45F5-BCBA-2544554FF232}"/>
                  </a:ext>
                </a:extLst>
              </p:cNvPr>
              <p:cNvPicPr/>
              <p:nvPr/>
            </p:nvPicPr>
            <p:blipFill>
              <a:blip r:embed="rId231"/>
              <a:stretch>
                <a:fillRect/>
              </a:stretch>
            </p:blipFill>
            <p:spPr>
              <a:xfrm>
                <a:off x="3632520" y="6066160"/>
                <a:ext cx="20844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2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1277EC70-CC9D-44AA-BB45-47BC720CC856}"/>
                  </a:ext>
                </a:extLst>
              </p14:cNvPr>
              <p14:cNvContentPartPr/>
              <p14:nvPr/>
            </p14:nvContentPartPr>
            <p14:xfrm>
              <a:off x="3681840" y="6173080"/>
              <a:ext cx="152640" cy="432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1277EC70-CC9D-44AA-BB45-47BC720CC856}"/>
                  </a:ext>
                </a:extLst>
              </p:cNvPr>
              <p:cNvPicPr/>
              <p:nvPr/>
            </p:nvPicPr>
            <p:blipFill>
              <a:blip r:embed="rId233"/>
              <a:stretch>
                <a:fillRect/>
              </a:stretch>
            </p:blipFill>
            <p:spPr>
              <a:xfrm>
                <a:off x="3673200" y="6164440"/>
                <a:ext cx="170280" cy="2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4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A518028E-3049-4ED6-B5F6-7B8F6BA77A69}"/>
                  </a:ext>
                </a:extLst>
              </p14:cNvPr>
              <p14:cNvContentPartPr/>
              <p14:nvPr/>
            </p14:nvContentPartPr>
            <p14:xfrm>
              <a:off x="3952920" y="5701120"/>
              <a:ext cx="326160" cy="16776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A518028E-3049-4ED6-B5F6-7B8F6BA77A69}"/>
                  </a:ext>
                </a:extLst>
              </p:cNvPr>
              <p:cNvPicPr/>
              <p:nvPr/>
            </p:nvPicPr>
            <p:blipFill>
              <a:blip r:embed="rId235"/>
              <a:stretch>
                <a:fillRect/>
              </a:stretch>
            </p:blipFill>
            <p:spPr>
              <a:xfrm>
                <a:off x="3944280" y="5692480"/>
                <a:ext cx="343800" cy="18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6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57D8A4B0-9E2D-40E6-AB0A-353C56B4B817}"/>
                  </a:ext>
                </a:extLst>
              </p14:cNvPr>
              <p14:cNvContentPartPr/>
              <p14:nvPr/>
            </p14:nvContentPartPr>
            <p14:xfrm>
              <a:off x="3975240" y="5933320"/>
              <a:ext cx="486000" cy="44640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57D8A4B0-9E2D-40E6-AB0A-353C56B4B817}"/>
                  </a:ext>
                </a:extLst>
              </p:cNvPr>
              <p:cNvPicPr/>
              <p:nvPr/>
            </p:nvPicPr>
            <p:blipFill>
              <a:blip r:embed="rId237"/>
              <a:stretch>
                <a:fillRect/>
              </a:stretch>
            </p:blipFill>
            <p:spPr>
              <a:xfrm>
                <a:off x="3966240" y="5924320"/>
                <a:ext cx="503640" cy="46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8A2B93B6-94AB-41FF-867B-053DA5DD8608}"/>
                  </a:ext>
                </a:extLst>
              </p14:cNvPr>
              <p14:cNvContentPartPr/>
              <p14:nvPr/>
            </p14:nvContentPartPr>
            <p14:xfrm>
              <a:off x="2534880" y="6369280"/>
              <a:ext cx="1961280" cy="388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8A2B93B6-94AB-41FF-867B-053DA5DD8608}"/>
                  </a:ext>
                </a:extLst>
              </p:cNvPr>
              <p:cNvPicPr/>
              <p:nvPr/>
            </p:nvPicPr>
            <p:blipFill>
              <a:blip r:embed="rId239"/>
              <a:stretch>
                <a:fillRect/>
              </a:stretch>
            </p:blipFill>
            <p:spPr>
              <a:xfrm>
                <a:off x="2516880" y="6333640"/>
                <a:ext cx="1996920" cy="1105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681149378"/>
      </p:ext>
    </p:extLst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2DD3E65B-E4B4-4466-AE0D-00896B287988}"/>
                  </a:ext>
                </a:extLst>
              </p14:cNvPr>
              <p14:cNvContentPartPr/>
              <p14:nvPr/>
            </p14:nvContentPartPr>
            <p14:xfrm>
              <a:off x="4213920" y="237760"/>
              <a:ext cx="177480" cy="4316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2DD3E65B-E4B4-4466-AE0D-00896B287988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205280" y="228760"/>
                <a:ext cx="195120" cy="44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107F949E-6557-423E-A755-B879777A7D3E}"/>
                  </a:ext>
                </a:extLst>
              </p14:cNvPr>
              <p14:cNvContentPartPr/>
              <p14:nvPr/>
            </p14:nvContentPartPr>
            <p14:xfrm>
              <a:off x="4429560" y="451240"/>
              <a:ext cx="70200" cy="1497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107F949E-6557-423E-A755-B879777A7D3E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420920" y="442600"/>
                <a:ext cx="87840" cy="16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9BB591B4-A00C-462B-A9B0-1E96CFF1A2D7}"/>
                  </a:ext>
                </a:extLst>
              </p14:cNvPr>
              <p14:cNvContentPartPr/>
              <p14:nvPr/>
            </p14:nvContentPartPr>
            <p14:xfrm>
              <a:off x="4550160" y="562480"/>
              <a:ext cx="10440" cy="237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9BB591B4-A00C-462B-A9B0-1E96CFF1A2D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541160" y="553840"/>
                <a:ext cx="28080" cy="4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6811A3A9-1160-4B9C-B335-2BF161077E0E}"/>
                  </a:ext>
                </a:extLst>
              </p14:cNvPr>
              <p14:cNvContentPartPr/>
              <p14:nvPr/>
            </p14:nvContentPartPr>
            <p14:xfrm>
              <a:off x="4548000" y="427120"/>
              <a:ext cx="18360" cy="68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6811A3A9-1160-4B9C-B335-2BF161077E0E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539360" y="418480"/>
                <a:ext cx="36000" cy="2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E45CAF1D-89FD-4CFE-B48D-3C08EBF9CC49}"/>
                  </a:ext>
                </a:extLst>
              </p14:cNvPr>
              <p14:cNvContentPartPr/>
              <p14:nvPr/>
            </p14:nvContentPartPr>
            <p14:xfrm>
              <a:off x="4612080" y="480400"/>
              <a:ext cx="121320" cy="1015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E45CAF1D-89FD-4CFE-B48D-3C08EBF9CC49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603440" y="471400"/>
                <a:ext cx="138960" cy="11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97CA183A-E5E7-44AF-9D51-36DEED26A788}"/>
                  </a:ext>
                </a:extLst>
              </p14:cNvPr>
              <p14:cNvContentPartPr/>
              <p14:nvPr/>
            </p14:nvContentPartPr>
            <p14:xfrm>
              <a:off x="4823760" y="305440"/>
              <a:ext cx="26280" cy="2617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97CA183A-E5E7-44AF-9D51-36DEED26A788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815120" y="296440"/>
                <a:ext cx="43920" cy="27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9F2F268D-4A36-4881-9638-59AE2C2E644A}"/>
                  </a:ext>
                </a:extLst>
              </p14:cNvPr>
              <p14:cNvContentPartPr/>
              <p14:nvPr/>
            </p14:nvContentPartPr>
            <p14:xfrm>
              <a:off x="4752840" y="432520"/>
              <a:ext cx="194400" cy="108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9F2F268D-4A36-4881-9638-59AE2C2E644A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744200" y="423880"/>
                <a:ext cx="212040" cy="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AD95664D-1457-4B46-95E4-02AF6C9AEC05}"/>
                  </a:ext>
                </a:extLst>
              </p14:cNvPr>
              <p14:cNvContentPartPr/>
              <p14:nvPr/>
            </p14:nvContentPartPr>
            <p14:xfrm>
              <a:off x="4999080" y="471040"/>
              <a:ext cx="9360" cy="918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AD95664D-1457-4B46-95E4-02AF6C9AEC05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990440" y="462040"/>
                <a:ext cx="27000" cy="10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72377C6E-12FD-4DB9-8F11-30C6891F59A2}"/>
                  </a:ext>
                </a:extLst>
              </p14:cNvPr>
              <p14:cNvContentPartPr/>
              <p14:nvPr/>
            </p14:nvContentPartPr>
            <p14:xfrm>
              <a:off x="4981440" y="381040"/>
              <a:ext cx="23400" cy="201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72377C6E-12FD-4DB9-8F11-30C6891F59A2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972800" y="372040"/>
                <a:ext cx="41040" cy="3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D865BE04-4D4D-4F1D-A49F-382C21CE38AB}"/>
                  </a:ext>
                </a:extLst>
              </p14:cNvPr>
              <p14:cNvContentPartPr/>
              <p14:nvPr/>
            </p14:nvContentPartPr>
            <p14:xfrm>
              <a:off x="6042000" y="418120"/>
              <a:ext cx="247320" cy="19152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D865BE04-4D4D-4F1D-A49F-382C21CE38AB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033360" y="409120"/>
                <a:ext cx="264960" cy="20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C55E57F3-BA6B-47A8-9953-05EA768C4AC0}"/>
                  </a:ext>
                </a:extLst>
              </p14:cNvPr>
              <p14:cNvContentPartPr/>
              <p14:nvPr/>
            </p14:nvContentPartPr>
            <p14:xfrm>
              <a:off x="6366000" y="383560"/>
              <a:ext cx="360" cy="3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C55E57F3-BA6B-47A8-9953-05EA768C4AC0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357000" y="374560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B3A19440-863E-42D2-B052-4F8EC351A588}"/>
                  </a:ext>
                </a:extLst>
              </p14:cNvPr>
              <p14:cNvContentPartPr/>
              <p14:nvPr/>
            </p14:nvContentPartPr>
            <p14:xfrm>
              <a:off x="6968640" y="288160"/>
              <a:ext cx="26640" cy="2469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B3A19440-863E-42D2-B052-4F8EC351A588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959640" y="279160"/>
                <a:ext cx="44280" cy="26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AD0C0851-2580-4E85-8D49-2A3A9D980C17}"/>
                  </a:ext>
                </a:extLst>
              </p14:cNvPr>
              <p14:cNvContentPartPr/>
              <p14:nvPr/>
            </p14:nvContentPartPr>
            <p14:xfrm>
              <a:off x="6610080" y="467080"/>
              <a:ext cx="297000" cy="1101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AD0C0851-2580-4E85-8D49-2A3A9D980C17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601440" y="458109"/>
                <a:ext cx="314640" cy="1277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389F9C91-70DA-4379-BC5F-0B6BE5EAE830}"/>
                  </a:ext>
                </a:extLst>
              </p14:cNvPr>
              <p14:cNvContentPartPr/>
              <p14:nvPr/>
            </p14:nvContentPartPr>
            <p14:xfrm>
              <a:off x="6351600" y="448000"/>
              <a:ext cx="194040" cy="14256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389F9C91-70DA-4379-BC5F-0B6BE5EAE830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342960" y="439360"/>
                <a:ext cx="211680" cy="16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4BC509C9-D899-4BED-9B05-F22CB94D3766}"/>
                  </a:ext>
                </a:extLst>
              </p14:cNvPr>
              <p14:cNvContentPartPr/>
              <p14:nvPr/>
            </p14:nvContentPartPr>
            <p14:xfrm>
              <a:off x="5805840" y="286720"/>
              <a:ext cx="171000" cy="3607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4BC509C9-D899-4BED-9B05-F22CB94D3766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797182" y="278080"/>
                <a:ext cx="188677" cy="37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FF0D17FD-CCA2-450B-81BC-06509DD85EA8}"/>
                  </a:ext>
                </a:extLst>
              </p14:cNvPr>
              <p14:cNvContentPartPr/>
              <p14:nvPr/>
            </p14:nvContentPartPr>
            <p14:xfrm>
              <a:off x="6889440" y="264760"/>
              <a:ext cx="552600" cy="30456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FF0D17FD-CCA2-450B-81BC-06509DD85EA8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880800" y="256120"/>
                <a:ext cx="570240" cy="32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87DA2CA7-7FA7-4631-BC6A-35B07284E42C}"/>
                  </a:ext>
                </a:extLst>
              </p14:cNvPr>
              <p14:cNvContentPartPr/>
              <p14:nvPr/>
            </p14:nvContentPartPr>
            <p14:xfrm>
              <a:off x="8532480" y="387520"/>
              <a:ext cx="178560" cy="15228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87DA2CA7-7FA7-4631-BC6A-35B07284E42C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8523840" y="378880"/>
                <a:ext cx="196200" cy="16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6C6FF9C0-66B6-47CD-A580-A2F0ED9B6102}"/>
                  </a:ext>
                </a:extLst>
              </p14:cNvPr>
              <p14:cNvContentPartPr/>
              <p14:nvPr/>
            </p14:nvContentPartPr>
            <p14:xfrm>
              <a:off x="7603680" y="269440"/>
              <a:ext cx="834480" cy="41652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6C6FF9C0-66B6-47CD-A580-A2F0ED9B6102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595036" y="260793"/>
                <a:ext cx="852128" cy="43417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28B9AB72-6B89-4680-8AF6-785A134D18D1}"/>
                  </a:ext>
                </a:extLst>
              </p14:cNvPr>
              <p14:cNvContentPartPr/>
              <p14:nvPr/>
            </p14:nvContentPartPr>
            <p14:xfrm>
              <a:off x="5102040" y="424600"/>
              <a:ext cx="612720" cy="83484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28B9AB72-6B89-4680-8AF6-785A134D18D1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093395" y="415604"/>
                <a:ext cx="630370" cy="85247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22CD35DD-394D-412A-AD16-ACF89AECCF84}"/>
                  </a:ext>
                </a:extLst>
              </p14:cNvPr>
              <p14:cNvContentPartPr/>
              <p14:nvPr/>
            </p14:nvContentPartPr>
            <p14:xfrm>
              <a:off x="4229400" y="787840"/>
              <a:ext cx="774000" cy="49464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22CD35DD-394D-412A-AD16-ACF89AECCF84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220760" y="778840"/>
                <a:ext cx="791640" cy="51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3D887C4A-54F6-4184-9134-71AB6913A7B6}"/>
                  </a:ext>
                </a:extLst>
              </p14:cNvPr>
              <p14:cNvContentPartPr/>
              <p14:nvPr/>
            </p14:nvContentPartPr>
            <p14:xfrm>
              <a:off x="369840" y="212200"/>
              <a:ext cx="3669480" cy="103104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3D887C4A-54F6-4184-9134-71AB6913A7B6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61200" y="203560"/>
                <a:ext cx="3687120" cy="104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925A946D-0A23-4317-9FAC-1990904EDCC9}"/>
                  </a:ext>
                </a:extLst>
              </p14:cNvPr>
              <p14:cNvContentPartPr/>
              <p14:nvPr/>
            </p14:nvContentPartPr>
            <p14:xfrm>
              <a:off x="5828160" y="975040"/>
              <a:ext cx="28800" cy="4320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925A946D-0A23-4317-9FAC-1990904EDCC9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819520" y="966040"/>
                <a:ext cx="4644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BEBE1CCC-1AE8-4FA4-90FF-A1241E5C801C}"/>
                  </a:ext>
                </a:extLst>
              </p14:cNvPr>
              <p14:cNvContentPartPr/>
              <p14:nvPr/>
            </p14:nvContentPartPr>
            <p14:xfrm>
              <a:off x="6030120" y="785680"/>
              <a:ext cx="300960" cy="27252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BEBE1CCC-1AE8-4FA4-90FF-A1241E5C801C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021480" y="776680"/>
                <a:ext cx="318600" cy="29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A5EF20CB-DDF2-475E-9D5E-CB46F11BC0AC}"/>
                  </a:ext>
                </a:extLst>
              </p14:cNvPr>
              <p14:cNvContentPartPr/>
              <p14:nvPr/>
            </p14:nvContentPartPr>
            <p14:xfrm>
              <a:off x="6425040" y="855520"/>
              <a:ext cx="468360" cy="16956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A5EF20CB-DDF2-475E-9D5E-CB46F11BC0AC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416033" y="846520"/>
                <a:ext cx="486014" cy="18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416012EA-A417-4156-8A70-482E6EEFF397}"/>
                  </a:ext>
                </a:extLst>
              </p14:cNvPr>
              <p14:cNvContentPartPr/>
              <p14:nvPr/>
            </p14:nvContentPartPr>
            <p14:xfrm>
              <a:off x="7174560" y="774520"/>
              <a:ext cx="294480" cy="31068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416012EA-A417-4156-8A70-482E6EEFF397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165560" y="765880"/>
                <a:ext cx="312120" cy="32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8D9B845A-E9B3-487D-AA30-D5241E75D90A}"/>
                  </a:ext>
                </a:extLst>
              </p14:cNvPr>
              <p14:cNvContentPartPr/>
              <p14:nvPr/>
            </p14:nvContentPartPr>
            <p14:xfrm>
              <a:off x="7708080" y="748960"/>
              <a:ext cx="160200" cy="36000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8D9B845A-E9B3-487D-AA30-D5241E75D90A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699080" y="740320"/>
                <a:ext cx="177840" cy="37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6B6DB5C2-9E6E-47B8-A9EC-E79767BACF63}"/>
                  </a:ext>
                </a:extLst>
              </p14:cNvPr>
              <p14:cNvContentPartPr/>
              <p14:nvPr/>
            </p14:nvContentPartPr>
            <p14:xfrm>
              <a:off x="8270040" y="935080"/>
              <a:ext cx="112320" cy="14112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6B6DB5C2-9E6E-47B8-A9EC-E79767BACF63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8261400" y="926080"/>
                <a:ext cx="129960" cy="15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681DCBF6-2DDA-457E-98D5-6FDDBB814B23}"/>
                  </a:ext>
                </a:extLst>
              </p14:cNvPr>
              <p14:cNvContentPartPr/>
              <p14:nvPr/>
            </p14:nvContentPartPr>
            <p14:xfrm>
              <a:off x="7952880" y="785320"/>
              <a:ext cx="244440" cy="31536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681DCBF6-2DDA-457E-98D5-6FDDBB814B23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7943893" y="776330"/>
                <a:ext cx="262054" cy="3329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0E7A71E6-9661-4943-8FAE-3C6AA874C129}"/>
                  </a:ext>
                </a:extLst>
              </p14:cNvPr>
              <p14:cNvContentPartPr/>
              <p14:nvPr/>
            </p14:nvContentPartPr>
            <p14:xfrm>
              <a:off x="324480" y="1377520"/>
              <a:ext cx="405360" cy="24984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0E7A71E6-9661-4943-8FAE-3C6AA874C129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15480" y="1368520"/>
                <a:ext cx="423000" cy="26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D1B9A39C-193B-4FA2-AEC0-4E31AA94D77A}"/>
                  </a:ext>
                </a:extLst>
              </p14:cNvPr>
              <p14:cNvContentPartPr/>
              <p14:nvPr/>
            </p14:nvContentPartPr>
            <p14:xfrm>
              <a:off x="1558560" y="1354840"/>
              <a:ext cx="218880" cy="30240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D1B9A39C-193B-4FA2-AEC0-4E31AA94D77A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1549560" y="1345840"/>
                <a:ext cx="236520" cy="32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765445B8-C6F5-4812-B249-D4971DA5E235}"/>
                  </a:ext>
                </a:extLst>
              </p14:cNvPr>
              <p14:cNvContentPartPr/>
              <p14:nvPr/>
            </p14:nvContentPartPr>
            <p14:xfrm>
              <a:off x="838200" y="1431880"/>
              <a:ext cx="538560" cy="176040"/>
            </p14:xfrm>
          </p:contentPart>
        </mc:Choice>
        <mc:Fallback xmlns=""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765445B8-C6F5-4812-B249-D4971DA5E235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829554" y="1423240"/>
                <a:ext cx="556212" cy="19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47" name="Ink 146">
                <a:extLst>
                  <a:ext uri="{FF2B5EF4-FFF2-40B4-BE49-F238E27FC236}">
                    <a16:creationId xmlns:a16="http://schemas.microsoft.com/office/drawing/2014/main" id="{CAF03FD8-BE70-4469-8C1F-0825E483CEEC}"/>
                  </a:ext>
                </a:extLst>
              </p14:cNvPr>
              <p14:cNvContentPartPr/>
              <p14:nvPr/>
            </p14:nvContentPartPr>
            <p14:xfrm>
              <a:off x="3636840" y="1442680"/>
              <a:ext cx="698040" cy="370440"/>
            </p14:xfrm>
          </p:contentPart>
        </mc:Choice>
        <mc:Fallback xmlns="">
          <p:pic>
            <p:nvPicPr>
              <p:cNvPr id="147" name="Ink 146">
                <a:extLst>
                  <a:ext uri="{FF2B5EF4-FFF2-40B4-BE49-F238E27FC236}">
                    <a16:creationId xmlns:a16="http://schemas.microsoft.com/office/drawing/2014/main" id="{CAF03FD8-BE70-4469-8C1F-0825E483CEEC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628200" y="1433680"/>
                <a:ext cx="715680" cy="38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48" name="Ink 147">
                <a:extLst>
                  <a:ext uri="{FF2B5EF4-FFF2-40B4-BE49-F238E27FC236}">
                    <a16:creationId xmlns:a16="http://schemas.microsoft.com/office/drawing/2014/main" id="{ACF48BD7-0394-4BEB-ADBB-33B1E8E64AC7}"/>
                  </a:ext>
                </a:extLst>
              </p14:cNvPr>
              <p14:cNvContentPartPr/>
              <p14:nvPr/>
            </p14:nvContentPartPr>
            <p14:xfrm>
              <a:off x="2892000" y="1533760"/>
              <a:ext cx="630720" cy="243720"/>
            </p14:xfrm>
          </p:contentPart>
        </mc:Choice>
        <mc:Fallback xmlns="">
          <p:pic>
            <p:nvPicPr>
              <p:cNvPr id="148" name="Ink 147">
                <a:extLst>
                  <a:ext uri="{FF2B5EF4-FFF2-40B4-BE49-F238E27FC236}">
                    <a16:creationId xmlns:a16="http://schemas.microsoft.com/office/drawing/2014/main" id="{ACF48BD7-0394-4BEB-ADBB-33B1E8E64AC7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2883000" y="1524747"/>
                <a:ext cx="648360" cy="26138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49" name="Ink 148">
                <a:extLst>
                  <a:ext uri="{FF2B5EF4-FFF2-40B4-BE49-F238E27FC236}">
                    <a16:creationId xmlns:a16="http://schemas.microsoft.com/office/drawing/2014/main" id="{FE55271B-FDB9-494E-90DB-0A79C98DAB2F}"/>
                  </a:ext>
                </a:extLst>
              </p14:cNvPr>
              <p14:cNvContentPartPr/>
              <p14:nvPr/>
            </p14:nvContentPartPr>
            <p14:xfrm>
              <a:off x="2150040" y="1332880"/>
              <a:ext cx="613800" cy="392400"/>
            </p14:xfrm>
          </p:contentPart>
        </mc:Choice>
        <mc:Fallback xmlns="">
          <p:pic>
            <p:nvPicPr>
              <p:cNvPr id="149" name="Ink 148">
                <a:extLst>
                  <a:ext uri="{FF2B5EF4-FFF2-40B4-BE49-F238E27FC236}">
                    <a16:creationId xmlns:a16="http://schemas.microsoft.com/office/drawing/2014/main" id="{FE55271B-FDB9-494E-90DB-0A79C98DAB2F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2141040" y="1324240"/>
                <a:ext cx="631440" cy="41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50" name="Ink 149">
                <a:extLst>
                  <a:ext uri="{FF2B5EF4-FFF2-40B4-BE49-F238E27FC236}">
                    <a16:creationId xmlns:a16="http://schemas.microsoft.com/office/drawing/2014/main" id="{B25F0036-7996-46B8-9123-641ECC3ED9AF}"/>
                  </a:ext>
                </a:extLst>
              </p14:cNvPr>
              <p14:cNvContentPartPr/>
              <p14:nvPr/>
            </p14:nvContentPartPr>
            <p14:xfrm>
              <a:off x="4501560" y="1664080"/>
              <a:ext cx="15480" cy="21600"/>
            </p14:xfrm>
          </p:contentPart>
        </mc:Choice>
        <mc:Fallback xmlns="">
          <p:pic>
            <p:nvPicPr>
              <p:cNvPr id="150" name="Ink 149">
                <a:extLst>
                  <a:ext uri="{FF2B5EF4-FFF2-40B4-BE49-F238E27FC236}">
                    <a16:creationId xmlns:a16="http://schemas.microsoft.com/office/drawing/2014/main" id="{B25F0036-7996-46B8-9123-641ECC3ED9AF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492920" y="1655080"/>
                <a:ext cx="33120" cy="3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55" name="Ink 154">
                <a:extLst>
                  <a:ext uri="{FF2B5EF4-FFF2-40B4-BE49-F238E27FC236}">
                    <a16:creationId xmlns:a16="http://schemas.microsoft.com/office/drawing/2014/main" id="{E69542DE-E34F-496F-8C92-283111DDB236}"/>
                  </a:ext>
                </a:extLst>
              </p14:cNvPr>
              <p14:cNvContentPartPr/>
              <p14:nvPr/>
            </p14:nvContentPartPr>
            <p14:xfrm>
              <a:off x="4661040" y="1449520"/>
              <a:ext cx="924480" cy="330120"/>
            </p14:xfrm>
          </p:contentPart>
        </mc:Choice>
        <mc:Fallback xmlns="">
          <p:pic>
            <p:nvPicPr>
              <p:cNvPr id="155" name="Ink 154">
                <a:extLst>
                  <a:ext uri="{FF2B5EF4-FFF2-40B4-BE49-F238E27FC236}">
                    <a16:creationId xmlns:a16="http://schemas.microsoft.com/office/drawing/2014/main" id="{E69542DE-E34F-496F-8C92-283111DDB236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652040" y="1440520"/>
                <a:ext cx="942120" cy="34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158" name="Ink 157">
                <a:extLst>
                  <a:ext uri="{FF2B5EF4-FFF2-40B4-BE49-F238E27FC236}">
                    <a16:creationId xmlns:a16="http://schemas.microsoft.com/office/drawing/2014/main" id="{6ACF2D5E-155F-4F7C-9709-BF15E2630CCB}"/>
                  </a:ext>
                </a:extLst>
              </p14:cNvPr>
              <p14:cNvContentPartPr/>
              <p14:nvPr/>
            </p14:nvContentPartPr>
            <p14:xfrm>
              <a:off x="5876400" y="1486240"/>
              <a:ext cx="243720" cy="327960"/>
            </p14:xfrm>
          </p:contentPart>
        </mc:Choice>
        <mc:Fallback xmlns="">
          <p:pic>
            <p:nvPicPr>
              <p:cNvPr id="158" name="Ink 157">
                <a:extLst>
                  <a:ext uri="{FF2B5EF4-FFF2-40B4-BE49-F238E27FC236}">
                    <a16:creationId xmlns:a16="http://schemas.microsoft.com/office/drawing/2014/main" id="{6ACF2D5E-155F-4F7C-9709-BF15E2630CCB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5867760" y="1477240"/>
                <a:ext cx="261360" cy="34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69" name="Ink 168">
                <a:extLst>
                  <a:ext uri="{FF2B5EF4-FFF2-40B4-BE49-F238E27FC236}">
                    <a16:creationId xmlns:a16="http://schemas.microsoft.com/office/drawing/2014/main" id="{21196032-2FCB-48A0-B51B-176465518E38}"/>
                  </a:ext>
                </a:extLst>
              </p14:cNvPr>
              <p14:cNvContentPartPr/>
              <p14:nvPr/>
            </p14:nvContentPartPr>
            <p14:xfrm>
              <a:off x="7814640" y="1344400"/>
              <a:ext cx="750240" cy="342720"/>
            </p14:xfrm>
          </p:contentPart>
        </mc:Choice>
        <mc:Fallback xmlns="">
          <p:pic>
            <p:nvPicPr>
              <p:cNvPr id="169" name="Ink 168">
                <a:extLst>
                  <a:ext uri="{FF2B5EF4-FFF2-40B4-BE49-F238E27FC236}">
                    <a16:creationId xmlns:a16="http://schemas.microsoft.com/office/drawing/2014/main" id="{21196032-2FCB-48A0-B51B-176465518E38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7806000" y="1335751"/>
                <a:ext cx="767880" cy="36037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170" name="Ink 169">
                <a:extLst>
                  <a:ext uri="{FF2B5EF4-FFF2-40B4-BE49-F238E27FC236}">
                    <a16:creationId xmlns:a16="http://schemas.microsoft.com/office/drawing/2014/main" id="{91DB89C2-D0AF-4756-A969-5DE1696BDDC4}"/>
                  </a:ext>
                </a:extLst>
              </p14:cNvPr>
              <p14:cNvContentPartPr/>
              <p14:nvPr/>
            </p14:nvContentPartPr>
            <p14:xfrm>
              <a:off x="6370680" y="1402000"/>
              <a:ext cx="1204920" cy="416520"/>
            </p14:xfrm>
          </p:contentPart>
        </mc:Choice>
        <mc:Fallback xmlns="">
          <p:pic>
            <p:nvPicPr>
              <p:cNvPr id="170" name="Ink 169">
                <a:extLst>
                  <a:ext uri="{FF2B5EF4-FFF2-40B4-BE49-F238E27FC236}">
                    <a16:creationId xmlns:a16="http://schemas.microsoft.com/office/drawing/2014/main" id="{91DB89C2-D0AF-4756-A969-5DE1696BDDC4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361680" y="1393000"/>
                <a:ext cx="1222560" cy="43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181" name="Ink 180">
                <a:extLst>
                  <a:ext uri="{FF2B5EF4-FFF2-40B4-BE49-F238E27FC236}">
                    <a16:creationId xmlns:a16="http://schemas.microsoft.com/office/drawing/2014/main" id="{2972ACB3-B8DC-42F6-91DA-11741CF56BA7}"/>
                  </a:ext>
                </a:extLst>
              </p14:cNvPr>
              <p14:cNvContentPartPr/>
              <p14:nvPr/>
            </p14:nvContentPartPr>
            <p14:xfrm>
              <a:off x="325920" y="1938400"/>
              <a:ext cx="1414440" cy="408600"/>
            </p14:xfrm>
          </p:contentPart>
        </mc:Choice>
        <mc:Fallback xmlns="">
          <p:pic>
            <p:nvPicPr>
              <p:cNvPr id="181" name="Ink 180">
                <a:extLst>
                  <a:ext uri="{FF2B5EF4-FFF2-40B4-BE49-F238E27FC236}">
                    <a16:creationId xmlns:a16="http://schemas.microsoft.com/office/drawing/2014/main" id="{2972ACB3-B8DC-42F6-91DA-11741CF56BA7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316920" y="1929400"/>
                <a:ext cx="1432080" cy="42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182" name="Ink 181">
                <a:extLst>
                  <a:ext uri="{FF2B5EF4-FFF2-40B4-BE49-F238E27FC236}">
                    <a16:creationId xmlns:a16="http://schemas.microsoft.com/office/drawing/2014/main" id="{752AA50A-169D-4288-AD77-2848250B4A4C}"/>
                  </a:ext>
                </a:extLst>
              </p14:cNvPr>
              <p14:cNvContentPartPr/>
              <p14:nvPr/>
            </p14:nvContentPartPr>
            <p14:xfrm>
              <a:off x="1913160" y="2191480"/>
              <a:ext cx="55440" cy="99720"/>
            </p14:xfrm>
          </p:contentPart>
        </mc:Choice>
        <mc:Fallback xmlns="">
          <p:pic>
            <p:nvPicPr>
              <p:cNvPr id="182" name="Ink 181">
                <a:extLst>
                  <a:ext uri="{FF2B5EF4-FFF2-40B4-BE49-F238E27FC236}">
                    <a16:creationId xmlns:a16="http://schemas.microsoft.com/office/drawing/2014/main" id="{752AA50A-169D-4288-AD77-2848250B4A4C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1904160" y="2182480"/>
                <a:ext cx="73080" cy="11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185" name="Ink 184">
                <a:extLst>
                  <a:ext uri="{FF2B5EF4-FFF2-40B4-BE49-F238E27FC236}">
                    <a16:creationId xmlns:a16="http://schemas.microsoft.com/office/drawing/2014/main" id="{D26C03A8-97D2-43E7-8C01-957EF72DDAF2}"/>
                  </a:ext>
                </a:extLst>
              </p14:cNvPr>
              <p14:cNvContentPartPr/>
              <p14:nvPr/>
            </p14:nvContentPartPr>
            <p14:xfrm>
              <a:off x="2242920" y="1964320"/>
              <a:ext cx="1027800" cy="298800"/>
            </p14:xfrm>
          </p:contentPart>
        </mc:Choice>
        <mc:Fallback xmlns="">
          <p:pic>
            <p:nvPicPr>
              <p:cNvPr id="185" name="Ink 184">
                <a:extLst>
                  <a:ext uri="{FF2B5EF4-FFF2-40B4-BE49-F238E27FC236}">
                    <a16:creationId xmlns:a16="http://schemas.microsoft.com/office/drawing/2014/main" id="{D26C03A8-97D2-43E7-8C01-957EF72DDAF2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2234280" y="1955680"/>
                <a:ext cx="1045440" cy="31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186" name="Ink 185">
                <a:extLst>
                  <a:ext uri="{FF2B5EF4-FFF2-40B4-BE49-F238E27FC236}">
                    <a16:creationId xmlns:a16="http://schemas.microsoft.com/office/drawing/2014/main" id="{91E8878B-4060-4DEE-A97F-E129DA06F8B7}"/>
                  </a:ext>
                </a:extLst>
              </p14:cNvPr>
              <p14:cNvContentPartPr/>
              <p14:nvPr/>
            </p14:nvContentPartPr>
            <p14:xfrm>
              <a:off x="3555480" y="1962520"/>
              <a:ext cx="214920" cy="664920"/>
            </p14:xfrm>
          </p:contentPart>
        </mc:Choice>
        <mc:Fallback xmlns="">
          <p:pic>
            <p:nvPicPr>
              <p:cNvPr id="186" name="Ink 185">
                <a:extLst>
                  <a:ext uri="{FF2B5EF4-FFF2-40B4-BE49-F238E27FC236}">
                    <a16:creationId xmlns:a16="http://schemas.microsoft.com/office/drawing/2014/main" id="{91E8878B-4060-4DEE-A97F-E129DA06F8B7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3546840" y="1953880"/>
                <a:ext cx="232560" cy="68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187" name="Ink 186">
                <a:extLst>
                  <a:ext uri="{FF2B5EF4-FFF2-40B4-BE49-F238E27FC236}">
                    <a16:creationId xmlns:a16="http://schemas.microsoft.com/office/drawing/2014/main" id="{CA375922-D594-4AC2-9329-7A761F291D6B}"/>
                  </a:ext>
                </a:extLst>
              </p14:cNvPr>
              <p14:cNvContentPartPr/>
              <p14:nvPr/>
            </p14:nvContentPartPr>
            <p14:xfrm>
              <a:off x="3966240" y="2064400"/>
              <a:ext cx="281880" cy="225360"/>
            </p14:xfrm>
          </p:contentPart>
        </mc:Choice>
        <mc:Fallback xmlns="">
          <p:pic>
            <p:nvPicPr>
              <p:cNvPr id="187" name="Ink 186">
                <a:extLst>
                  <a:ext uri="{FF2B5EF4-FFF2-40B4-BE49-F238E27FC236}">
                    <a16:creationId xmlns:a16="http://schemas.microsoft.com/office/drawing/2014/main" id="{CA375922-D594-4AC2-9329-7A761F291D6B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3957600" y="2055400"/>
                <a:ext cx="299520" cy="24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191" name="Ink 190">
                <a:extLst>
                  <a:ext uri="{FF2B5EF4-FFF2-40B4-BE49-F238E27FC236}">
                    <a16:creationId xmlns:a16="http://schemas.microsoft.com/office/drawing/2014/main" id="{41CF5FD5-B428-48F4-8A4A-A6A5A2B645FB}"/>
                  </a:ext>
                </a:extLst>
              </p14:cNvPr>
              <p14:cNvContentPartPr/>
              <p14:nvPr/>
            </p14:nvContentPartPr>
            <p14:xfrm>
              <a:off x="4347480" y="2048200"/>
              <a:ext cx="590040" cy="205920"/>
            </p14:xfrm>
          </p:contentPart>
        </mc:Choice>
        <mc:Fallback xmlns="">
          <p:pic>
            <p:nvPicPr>
              <p:cNvPr id="191" name="Ink 190">
                <a:extLst>
                  <a:ext uri="{FF2B5EF4-FFF2-40B4-BE49-F238E27FC236}">
                    <a16:creationId xmlns:a16="http://schemas.microsoft.com/office/drawing/2014/main" id="{41CF5FD5-B428-48F4-8A4A-A6A5A2B645FB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4338840" y="2039560"/>
                <a:ext cx="607680" cy="22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192" name="Ink 191">
                <a:extLst>
                  <a:ext uri="{FF2B5EF4-FFF2-40B4-BE49-F238E27FC236}">
                    <a16:creationId xmlns:a16="http://schemas.microsoft.com/office/drawing/2014/main" id="{A859CAA2-6A8C-48B2-A87C-573E351E64EB}"/>
                  </a:ext>
                </a:extLst>
              </p14:cNvPr>
              <p14:cNvContentPartPr/>
              <p14:nvPr/>
            </p14:nvContentPartPr>
            <p14:xfrm>
              <a:off x="5169000" y="2110480"/>
              <a:ext cx="185400" cy="8280"/>
            </p14:xfrm>
          </p:contentPart>
        </mc:Choice>
        <mc:Fallback xmlns="">
          <p:pic>
            <p:nvPicPr>
              <p:cNvPr id="192" name="Ink 191">
                <a:extLst>
                  <a:ext uri="{FF2B5EF4-FFF2-40B4-BE49-F238E27FC236}">
                    <a16:creationId xmlns:a16="http://schemas.microsoft.com/office/drawing/2014/main" id="{A859CAA2-6A8C-48B2-A87C-573E351E64EB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5160360" y="2101840"/>
                <a:ext cx="203040" cy="2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193" name="Ink 192">
                <a:extLst>
                  <a:ext uri="{FF2B5EF4-FFF2-40B4-BE49-F238E27FC236}">
                    <a16:creationId xmlns:a16="http://schemas.microsoft.com/office/drawing/2014/main" id="{9497BD54-4DF9-4F8A-8A25-00DB60732B8F}"/>
                  </a:ext>
                </a:extLst>
              </p14:cNvPr>
              <p14:cNvContentPartPr/>
              <p14:nvPr/>
            </p14:nvContentPartPr>
            <p14:xfrm>
              <a:off x="5237400" y="2167720"/>
              <a:ext cx="135720" cy="5760"/>
            </p14:xfrm>
          </p:contentPart>
        </mc:Choice>
        <mc:Fallback xmlns="">
          <p:pic>
            <p:nvPicPr>
              <p:cNvPr id="193" name="Ink 192">
                <a:extLst>
                  <a:ext uri="{FF2B5EF4-FFF2-40B4-BE49-F238E27FC236}">
                    <a16:creationId xmlns:a16="http://schemas.microsoft.com/office/drawing/2014/main" id="{9497BD54-4DF9-4F8A-8A25-00DB60732B8F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5228400" y="2158720"/>
                <a:ext cx="153360" cy="2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198" name="Ink 197">
                <a:extLst>
                  <a:ext uri="{FF2B5EF4-FFF2-40B4-BE49-F238E27FC236}">
                    <a16:creationId xmlns:a16="http://schemas.microsoft.com/office/drawing/2014/main" id="{A5D3EF29-1740-4FEC-AF16-F7B562750697}"/>
                  </a:ext>
                </a:extLst>
              </p14:cNvPr>
              <p14:cNvContentPartPr/>
              <p14:nvPr/>
            </p14:nvContentPartPr>
            <p14:xfrm>
              <a:off x="5496960" y="1918600"/>
              <a:ext cx="613440" cy="373680"/>
            </p14:xfrm>
          </p:contentPart>
        </mc:Choice>
        <mc:Fallback xmlns="">
          <p:pic>
            <p:nvPicPr>
              <p:cNvPr id="198" name="Ink 197">
                <a:extLst>
                  <a:ext uri="{FF2B5EF4-FFF2-40B4-BE49-F238E27FC236}">
                    <a16:creationId xmlns:a16="http://schemas.microsoft.com/office/drawing/2014/main" id="{A5D3EF29-1740-4FEC-AF16-F7B562750697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5488320" y="1909609"/>
                <a:ext cx="631080" cy="39130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199" name="Ink 198">
                <a:extLst>
                  <a:ext uri="{FF2B5EF4-FFF2-40B4-BE49-F238E27FC236}">
                    <a16:creationId xmlns:a16="http://schemas.microsoft.com/office/drawing/2014/main" id="{6A715ED8-8529-4488-9E7D-A58D975B8AF5}"/>
                  </a:ext>
                </a:extLst>
              </p14:cNvPr>
              <p14:cNvContentPartPr/>
              <p14:nvPr/>
            </p14:nvContentPartPr>
            <p14:xfrm>
              <a:off x="6228120" y="2227120"/>
              <a:ext cx="22680" cy="25560"/>
            </p14:xfrm>
          </p:contentPart>
        </mc:Choice>
        <mc:Fallback xmlns="">
          <p:pic>
            <p:nvPicPr>
              <p:cNvPr id="199" name="Ink 198">
                <a:extLst>
                  <a:ext uri="{FF2B5EF4-FFF2-40B4-BE49-F238E27FC236}">
                    <a16:creationId xmlns:a16="http://schemas.microsoft.com/office/drawing/2014/main" id="{6A715ED8-8529-4488-9E7D-A58D975B8AF5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6219120" y="2218480"/>
                <a:ext cx="40320" cy="4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280" name="Ink 279">
                <a:extLst>
                  <a:ext uri="{FF2B5EF4-FFF2-40B4-BE49-F238E27FC236}">
                    <a16:creationId xmlns:a16="http://schemas.microsoft.com/office/drawing/2014/main" id="{F9D20ED0-943B-44BE-9076-C77E750F70C0}"/>
                  </a:ext>
                </a:extLst>
              </p14:cNvPr>
              <p14:cNvContentPartPr/>
              <p14:nvPr/>
            </p14:nvContentPartPr>
            <p14:xfrm>
              <a:off x="403320" y="2420800"/>
              <a:ext cx="2828160" cy="2728080"/>
            </p14:xfrm>
          </p:contentPart>
        </mc:Choice>
        <mc:Fallback xmlns="">
          <p:pic>
            <p:nvPicPr>
              <p:cNvPr id="280" name="Ink 279">
                <a:extLst>
                  <a:ext uri="{FF2B5EF4-FFF2-40B4-BE49-F238E27FC236}">
                    <a16:creationId xmlns:a16="http://schemas.microsoft.com/office/drawing/2014/main" id="{F9D20ED0-943B-44BE-9076-C77E750F70C0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394680" y="2411800"/>
                <a:ext cx="2845800" cy="27457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082970922"/>
      </p:ext>
    </p:extLst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2DD3E65B-E4B4-4466-AE0D-00896B287988}"/>
                  </a:ext>
                </a:extLst>
              </p14:cNvPr>
              <p14:cNvContentPartPr/>
              <p14:nvPr/>
            </p14:nvContentPartPr>
            <p14:xfrm>
              <a:off x="4213920" y="237760"/>
              <a:ext cx="177480" cy="4316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2DD3E65B-E4B4-4466-AE0D-00896B287988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205280" y="228760"/>
                <a:ext cx="195120" cy="44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107F949E-6557-423E-A755-B879777A7D3E}"/>
                  </a:ext>
                </a:extLst>
              </p14:cNvPr>
              <p14:cNvContentPartPr/>
              <p14:nvPr/>
            </p14:nvContentPartPr>
            <p14:xfrm>
              <a:off x="4429560" y="451240"/>
              <a:ext cx="70200" cy="1497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107F949E-6557-423E-A755-B879777A7D3E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420920" y="442600"/>
                <a:ext cx="87840" cy="16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9BB591B4-A00C-462B-A9B0-1E96CFF1A2D7}"/>
                  </a:ext>
                </a:extLst>
              </p14:cNvPr>
              <p14:cNvContentPartPr/>
              <p14:nvPr/>
            </p14:nvContentPartPr>
            <p14:xfrm>
              <a:off x="4550160" y="562480"/>
              <a:ext cx="10440" cy="237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9BB591B4-A00C-462B-A9B0-1E96CFF1A2D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541160" y="553840"/>
                <a:ext cx="28080" cy="4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6811A3A9-1160-4B9C-B335-2BF161077E0E}"/>
                  </a:ext>
                </a:extLst>
              </p14:cNvPr>
              <p14:cNvContentPartPr/>
              <p14:nvPr/>
            </p14:nvContentPartPr>
            <p14:xfrm>
              <a:off x="4548000" y="427120"/>
              <a:ext cx="18360" cy="68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6811A3A9-1160-4B9C-B335-2BF161077E0E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539360" y="418480"/>
                <a:ext cx="36000" cy="2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E45CAF1D-89FD-4CFE-B48D-3C08EBF9CC49}"/>
                  </a:ext>
                </a:extLst>
              </p14:cNvPr>
              <p14:cNvContentPartPr/>
              <p14:nvPr/>
            </p14:nvContentPartPr>
            <p14:xfrm>
              <a:off x="4612080" y="480400"/>
              <a:ext cx="121320" cy="1015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E45CAF1D-89FD-4CFE-B48D-3C08EBF9CC49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603440" y="471400"/>
                <a:ext cx="138960" cy="11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97CA183A-E5E7-44AF-9D51-36DEED26A788}"/>
                  </a:ext>
                </a:extLst>
              </p14:cNvPr>
              <p14:cNvContentPartPr/>
              <p14:nvPr/>
            </p14:nvContentPartPr>
            <p14:xfrm>
              <a:off x="4823760" y="305440"/>
              <a:ext cx="26280" cy="2617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97CA183A-E5E7-44AF-9D51-36DEED26A788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815120" y="296440"/>
                <a:ext cx="43920" cy="27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9F2F268D-4A36-4881-9638-59AE2C2E644A}"/>
                  </a:ext>
                </a:extLst>
              </p14:cNvPr>
              <p14:cNvContentPartPr/>
              <p14:nvPr/>
            </p14:nvContentPartPr>
            <p14:xfrm>
              <a:off x="4752840" y="432520"/>
              <a:ext cx="194400" cy="108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9F2F268D-4A36-4881-9638-59AE2C2E644A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744200" y="423880"/>
                <a:ext cx="212040" cy="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AD95664D-1457-4B46-95E4-02AF6C9AEC05}"/>
                  </a:ext>
                </a:extLst>
              </p14:cNvPr>
              <p14:cNvContentPartPr/>
              <p14:nvPr/>
            </p14:nvContentPartPr>
            <p14:xfrm>
              <a:off x="4999080" y="471040"/>
              <a:ext cx="9360" cy="918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AD95664D-1457-4B46-95E4-02AF6C9AEC05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990440" y="462040"/>
                <a:ext cx="27000" cy="10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72377C6E-12FD-4DB9-8F11-30C6891F59A2}"/>
                  </a:ext>
                </a:extLst>
              </p14:cNvPr>
              <p14:cNvContentPartPr/>
              <p14:nvPr/>
            </p14:nvContentPartPr>
            <p14:xfrm>
              <a:off x="4981440" y="381040"/>
              <a:ext cx="23400" cy="201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72377C6E-12FD-4DB9-8F11-30C6891F59A2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972800" y="372040"/>
                <a:ext cx="41040" cy="3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D865BE04-4D4D-4F1D-A49F-382C21CE38AB}"/>
                  </a:ext>
                </a:extLst>
              </p14:cNvPr>
              <p14:cNvContentPartPr/>
              <p14:nvPr/>
            </p14:nvContentPartPr>
            <p14:xfrm>
              <a:off x="6042000" y="418120"/>
              <a:ext cx="247320" cy="19152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D865BE04-4D4D-4F1D-A49F-382C21CE38AB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033360" y="409120"/>
                <a:ext cx="264960" cy="20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C55E57F3-BA6B-47A8-9953-05EA768C4AC0}"/>
                  </a:ext>
                </a:extLst>
              </p14:cNvPr>
              <p14:cNvContentPartPr/>
              <p14:nvPr/>
            </p14:nvContentPartPr>
            <p14:xfrm>
              <a:off x="6366000" y="383560"/>
              <a:ext cx="360" cy="3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C55E57F3-BA6B-47A8-9953-05EA768C4AC0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357000" y="374560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B3A19440-863E-42D2-B052-4F8EC351A588}"/>
                  </a:ext>
                </a:extLst>
              </p14:cNvPr>
              <p14:cNvContentPartPr/>
              <p14:nvPr/>
            </p14:nvContentPartPr>
            <p14:xfrm>
              <a:off x="6968640" y="288160"/>
              <a:ext cx="26640" cy="2469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B3A19440-863E-42D2-B052-4F8EC351A588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959640" y="279160"/>
                <a:ext cx="44280" cy="26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AD0C0851-2580-4E85-8D49-2A3A9D980C17}"/>
                  </a:ext>
                </a:extLst>
              </p14:cNvPr>
              <p14:cNvContentPartPr/>
              <p14:nvPr/>
            </p14:nvContentPartPr>
            <p14:xfrm>
              <a:off x="6610080" y="467080"/>
              <a:ext cx="297000" cy="1101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AD0C0851-2580-4E85-8D49-2A3A9D980C17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601440" y="458109"/>
                <a:ext cx="314640" cy="1277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389F9C91-70DA-4379-BC5F-0B6BE5EAE830}"/>
                  </a:ext>
                </a:extLst>
              </p14:cNvPr>
              <p14:cNvContentPartPr/>
              <p14:nvPr/>
            </p14:nvContentPartPr>
            <p14:xfrm>
              <a:off x="6351600" y="448000"/>
              <a:ext cx="194040" cy="14256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389F9C91-70DA-4379-BC5F-0B6BE5EAE830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342960" y="439360"/>
                <a:ext cx="211680" cy="16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4BC509C9-D899-4BED-9B05-F22CB94D3766}"/>
                  </a:ext>
                </a:extLst>
              </p14:cNvPr>
              <p14:cNvContentPartPr/>
              <p14:nvPr/>
            </p14:nvContentPartPr>
            <p14:xfrm>
              <a:off x="5805840" y="286720"/>
              <a:ext cx="171000" cy="3607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4BC509C9-D899-4BED-9B05-F22CB94D3766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797182" y="278080"/>
                <a:ext cx="188677" cy="37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FF0D17FD-CCA2-450B-81BC-06509DD85EA8}"/>
                  </a:ext>
                </a:extLst>
              </p14:cNvPr>
              <p14:cNvContentPartPr/>
              <p14:nvPr/>
            </p14:nvContentPartPr>
            <p14:xfrm>
              <a:off x="6889440" y="264760"/>
              <a:ext cx="552600" cy="30456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FF0D17FD-CCA2-450B-81BC-06509DD85EA8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880800" y="256120"/>
                <a:ext cx="570240" cy="32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87DA2CA7-7FA7-4631-BC6A-35B07284E42C}"/>
                  </a:ext>
                </a:extLst>
              </p14:cNvPr>
              <p14:cNvContentPartPr/>
              <p14:nvPr/>
            </p14:nvContentPartPr>
            <p14:xfrm>
              <a:off x="8532480" y="387520"/>
              <a:ext cx="178560" cy="15228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87DA2CA7-7FA7-4631-BC6A-35B07284E42C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8523840" y="378880"/>
                <a:ext cx="196200" cy="16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6C6FF9C0-66B6-47CD-A580-A2F0ED9B6102}"/>
                  </a:ext>
                </a:extLst>
              </p14:cNvPr>
              <p14:cNvContentPartPr/>
              <p14:nvPr/>
            </p14:nvContentPartPr>
            <p14:xfrm>
              <a:off x="7603680" y="269440"/>
              <a:ext cx="834480" cy="41652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6C6FF9C0-66B6-47CD-A580-A2F0ED9B6102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595036" y="260793"/>
                <a:ext cx="852128" cy="43417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28B9AB72-6B89-4680-8AF6-785A134D18D1}"/>
                  </a:ext>
                </a:extLst>
              </p14:cNvPr>
              <p14:cNvContentPartPr/>
              <p14:nvPr/>
            </p14:nvContentPartPr>
            <p14:xfrm>
              <a:off x="5102040" y="424600"/>
              <a:ext cx="612720" cy="83484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28B9AB72-6B89-4680-8AF6-785A134D18D1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093395" y="415604"/>
                <a:ext cx="630370" cy="85247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22CD35DD-394D-412A-AD16-ACF89AECCF84}"/>
                  </a:ext>
                </a:extLst>
              </p14:cNvPr>
              <p14:cNvContentPartPr/>
              <p14:nvPr/>
            </p14:nvContentPartPr>
            <p14:xfrm>
              <a:off x="4229400" y="787840"/>
              <a:ext cx="774000" cy="49464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22CD35DD-394D-412A-AD16-ACF89AECCF84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220760" y="778840"/>
                <a:ext cx="791640" cy="51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3D887C4A-54F6-4184-9134-71AB6913A7B6}"/>
                  </a:ext>
                </a:extLst>
              </p14:cNvPr>
              <p14:cNvContentPartPr/>
              <p14:nvPr/>
            </p14:nvContentPartPr>
            <p14:xfrm>
              <a:off x="369840" y="212200"/>
              <a:ext cx="3669480" cy="103104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3D887C4A-54F6-4184-9134-71AB6913A7B6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61200" y="203560"/>
                <a:ext cx="3687120" cy="104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925A946D-0A23-4317-9FAC-1990904EDCC9}"/>
                  </a:ext>
                </a:extLst>
              </p14:cNvPr>
              <p14:cNvContentPartPr/>
              <p14:nvPr/>
            </p14:nvContentPartPr>
            <p14:xfrm>
              <a:off x="5828160" y="975040"/>
              <a:ext cx="28800" cy="4320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925A946D-0A23-4317-9FAC-1990904EDCC9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819520" y="966040"/>
                <a:ext cx="4644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BEBE1CCC-1AE8-4FA4-90FF-A1241E5C801C}"/>
                  </a:ext>
                </a:extLst>
              </p14:cNvPr>
              <p14:cNvContentPartPr/>
              <p14:nvPr/>
            </p14:nvContentPartPr>
            <p14:xfrm>
              <a:off x="6030120" y="785680"/>
              <a:ext cx="300960" cy="27252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BEBE1CCC-1AE8-4FA4-90FF-A1241E5C801C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021480" y="776680"/>
                <a:ext cx="318600" cy="29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A5EF20CB-DDF2-475E-9D5E-CB46F11BC0AC}"/>
                  </a:ext>
                </a:extLst>
              </p14:cNvPr>
              <p14:cNvContentPartPr/>
              <p14:nvPr/>
            </p14:nvContentPartPr>
            <p14:xfrm>
              <a:off x="6425040" y="855520"/>
              <a:ext cx="468360" cy="16956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A5EF20CB-DDF2-475E-9D5E-CB46F11BC0AC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416033" y="846520"/>
                <a:ext cx="486014" cy="18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416012EA-A417-4156-8A70-482E6EEFF397}"/>
                  </a:ext>
                </a:extLst>
              </p14:cNvPr>
              <p14:cNvContentPartPr/>
              <p14:nvPr/>
            </p14:nvContentPartPr>
            <p14:xfrm>
              <a:off x="7174560" y="774520"/>
              <a:ext cx="294480" cy="31068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416012EA-A417-4156-8A70-482E6EEFF397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165560" y="765880"/>
                <a:ext cx="312120" cy="32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8D9B845A-E9B3-487D-AA30-D5241E75D90A}"/>
                  </a:ext>
                </a:extLst>
              </p14:cNvPr>
              <p14:cNvContentPartPr/>
              <p14:nvPr/>
            </p14:nvContentPartPr>
            <p14:xfrm>
              <a:off x="7708080" y="748960"/>
              <a:ext cx="160200" cy="36000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8D9B845A-E9B3-487D-AA30-D5241E75D90A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699080" y="740320"/>
                <a:ext cx="177840" cy="37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6B6DB5C2-9E6E-47B8-A9EC-E79767BACF63}"/>
                  </a:ext>
                </a:extLst>
              </p14:cNvPr>
              <p14:cNvContentPartPr/>
              <p14:nvPr/>
            </p14:nvContentPartPr>
            <p14:xfrm>
              <a:off x="8270040" y="935080"/>
              <a:ext cx="112320" cy="14112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6B6DB5C2-9E6E-47B8-A9EC-E79767BACF63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8261400" y="926080"/>
                <a:ext cx="129960" cy="15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681DCBF6-2DDA-457E-98D5-6FDDBB814B23}"/>
                  </a:ext>
                </a:extLst>
              </p14:cNvPr>
              <p14:cNvContentPartPr/>
              <p14:nvPr/>
            </p14:nvContentPartPr>
            <p14:xfrm>
              <a:off x="7952880" y="785320"/>
              <a:ext cx="244440" cy="31536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681DCBF6-2DDA-457E-98D5-6FDDBB814B23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7943893" y="776330"/>
                <a:ext cx="262054" cy="3329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0E7A71E6-9661-4943-8FAE-3C6AA874C129}"/>
                  </a:ext>
                </a:extLst>
              </p14:cNvPr>
              <p14:cNvContentPartPr/>
              <p14:nvPr/>
            </p14:nvContentPartPr>
            <p14:xfrm>
              <a:off x="324480" y="1377520"/>
              <a:ext cx="405360" cy="24984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0E7A71E6-9661-4943-8FAE-3C6AA874C129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15480" y="1368520"/>
                <a:ext cx="423000" cy="26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D1B9A39C-193B-4FA2-AEC0-4E31AA94D77A}"/>
                  </a:ext>
                </a:extLst>
              </p14:cNvPr>
              <p14:cNvContentPartPr/>
              <p14:nvPr/>
            </p14:nvContentPartPr>
            <p14:xfrm>
              <a:off x="1558560" y="1354840"/>
              <a:ext cx="218880" cy="30240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D1B9A39C-193B-4FA2-AEC0-4E31AA94D77A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1549560" y="1345840"/>
                <a:ext cx="236520" cy="32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765445B8-C6F5-4812-B249-D4971DA5E235}"/>
                  </a:ext>
                </a:extLst>
              </p14:cNvPr>
              <p14:cNvContentPartPr/>
              <p14:nvPr/>
            </p14:nvContentPartPr>
            <p14:xfrm>
              <a:off x="838200" y="1431880"/>
              <a:ext cx="538560" cy="176040"/>
            </p14:xfrm>
          </p:contentPart>
        </mc:Choice>
        <mc:Fallback xmlns=""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765445B8-C6F5-4812-B249-D4971DA5E235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829554" y="1423240"/>
                <a:ext cx="556212" cy="19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47" name="Ink 146">
                <a:extLst>
                  <a:ext uri="{FF2B5EF4-FFF2-40B4-BE49-F238E27FC236}">
                    <a16:creationId xmlns:a16="http://schemas.microsoft.com/office/drawing/2014/main" id="{CAF03FD8-BE70-4469-8C1F-0825E483CEEC}"/>
                  </a:ext>
                </a:extLst>
              </p14:cNvPr>
              <p14:cNvContentPartPr/>
              <p14:nvPr/>
            </p14:nvContentPartPr>
            <p14:xfrm>
              <a:off x="3636840" y="1442680"/>
              <a:ext cx="698040" cy="370440"/>
            </p14:xfrm>
          </p:contentPart>
        </mc:Choice>
        <mc:Fallback xmlns="">
          <p:pic>
            <p:nvPicPr>
              <p:cNvPr id="147" name="Ink 146">
                <a:extLst>
                  <a:ext uri="{FF2B5EF4-FFF2-40B4-BE49-F238E27FC236}">
                    <a16:creationId xmlns:a16="http://schemas.microsoft.com/office/drawing/2014/main" id="{CAF03FD8-BE70-4469-8C1F-0825E483CEEC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628200" y="1433680"/>
                <a:ext cx="715680" cy="38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48" name="Ink 147">
                <a:extLst>
                  <a:ext uri="{FF2B5EF4-FFF2-40B4-BE49-F238E27FC236}">
                    <a16:creationId xmlns:a16="http://schemas.microsoft.com/office/drawing/2014/main" id="{ACF48BD7-0394-4BEB-ADBB-33B1E8E64AC7}"/>
                  </a:ext>
                </a:extLst>
              </p14:cNvPr>
              <p14:cNvContentPartPr/>
              <p14:nvPr/>
            </p14:nvContentPartPr>
            <p14:xfrm>
              <a:off x="2892000" y="1533760"/>
              <a:ext cx="630720" cy="243720"/>
            </p14:xfrm>
          </p:contentPart>
        </mc:Choice>
        <mc:Fallback xmlns="">
          <p:pic>
            <p:nvPicPr>
              <p:cNvPr id="148" name="Ink 147">
                <a:extLst>
                  <a:ext uri="{FF2B5EF4-FFF2-40B4-BE49-F238E27FC236}">
                    <a16:creationId xmlns:a16="http://schemas.microsoft.com/office/drawing/2014/main" id="{ACF48BD7-0394-4BEB-ADBB-33B1E8E64AC7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2883000" y="1524747"/>
                <a:ext cx="648360" cy="26138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49" name="Ink 148">
                <a:extLst>
                  <a:ext uri="{FF2B5EF4-FFF2-40B4-BE49-F238E27FC236}">
                    <a16:creationId xmlns:a16="http://schemas.microsoft.com/office/drawing/2014/main" id="{FE55271B-FDB9-494E-90DB-0A79C98DAB2F}"/>
                  </a:ext>
                </a:extLst>
              </p14:cNvPr>
              <p14:cNvContentPartPr/>
              <p14:nvPr/>
            </p14:nvContentPartPr>
            <p14:xfrm>
              <a:off x="2150040" y="1332880"/>
              <a:ext cx="613800" cy="392400"/>
            </p14:xfrm>
          </p:contentPart>
        </mc:Choice>
        <mc:Fallback xmlns="">
          <p:pic>
            <p:nvPicPr>
              <p:cNvPr id="149" name="Ink 148">
                <a:extLst>
                  <a:ext uri="{FF2B5EF4-FFF2-40B4-BE49-F238E27FC236}">
                    <a16:creationId xmlns:a16="http://schemas.microsoft.com/office/drawing/2014/main" id="{FE55271B-FDB9-494E-90DB-0A79C98DAB2F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2141040" y="1324240"/>
                <a:ext cx="631440" cy="41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50" name="Ink 149">
                <a:extLst>
                  <a:ext uri="{FF2B5EF4-FFF2-40B4-BE49-F238E27FC236}">
                    <a16:creationId xmlns:a16="http://schemas.microsoft.com/office/drawing/2014/main" id="{B25F0036-7996-46B8-9123-641ECC3ED9AF}"/>
                  </a:ext>
                </a:extLst>
              </p14:cNvPr>
              <p14:cNvContentPartPr/>
              <p14:nvPr/>
            </p14:nvContentPartPr>
            <p14:xfrm>
              <a:off x="4501560" y="1664080"/>
              <a:ext cx="15480" cy="21600"/>
            </p14:xfrm>
          </p:contentPart>
        </mc:Choice>
        <mc:Fallback xmlns="">
          <p:pic>
            <p:nvPicPr>
              <p:cNvPr id="150" name="Ink 149">
                <a:extLst>
                  <a:ext uri="{FF2B5EF4-FFF2-40B4-BE49-F238E27FC236}">
                    <a16:creationId xmlns:a16="http://schemas.microsoft.com/office/drawing/2014/main" id="{B25F0036-7996-46B8-9123-641ECC3ED9AF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492920" y="1655080"/>
                <a:ext cx="33120" cy="3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55" name="Ink 154">
                <a:extLst>
                  <a:ext uri="{FF2B5EF4-FFF2-40B4-BE49-F238E27FC236}">
                    <a16:creationId xmlns:a16="http://schemas.microsoft.com/office/drawing/2014/main" id="{E69542DE-E34F-496F-8C92-283111DDB236}"/>
                  </a:ext>
                </a:extLst>
              </p14:cNvPr>
              <p14:cNvContentPartPr/>
              <p14:nvPr/>
            </p14:nvContentPartPr>
            <p14:xfrm>
              <a:off x="4661040" y="1449520"/>
              <a:ext cx="924480" cy="330120"/>
            </p14:xfrm>
          </p:contentPart>
        </mc:Choice>
        <mc:Fallback xmlns="">
          <p:pic>
            <p:nvPicPr>
              <p:cNvPr id="155" name="Ink 154">
                <a:extLst>
                  <a:ext uri="{FF2B5EF4-FFF2-40B4-BE49-F238E27FC236}">
                    <a16:creationId xmlns:a16="http://schemas.microsoft.com/office/drawing/2014/main" id="{E69542DE-E34F-496F-8C92-283111DDB236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652040" y="1440520"/>
                <a:ext cx="942120" cy="34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158" name="Ink 157">
                <a:extLst>
                  <a:ext uri="{FF2B5EF4-FFF2-40B4-BE49-F238E27FC236}">
                    <a16:creationId xmlns:a16="http://schemas.microsoft.com/office/drawing/2014/main" id="{6ACF2D5E-155F-4F7C-9709-BF15E2630CCB}"/>
                  </a:ext>
                </a:extLst>
              </p14:cNvPr>
              <p14:cNvContentPartPr/>
              <p14:nvPr/>
            </p14:nvContentPartPr>
            <p14:xfrm>
              <a:off x="5876400" y="1486240"/>
              <a:ext cx="243720" cy="327960"/>
            </p14:xfrm>
          </p:contentPart>
        </mc:Choice>
        <mc:Fallback xmlns="">
          <p:pic>
            <p:nvPicPr>
              <p:cNvPr id="158" name="Ink 157">
                <a:extLst>
                  <a:ext uri="{FF2B5EF4-FFF2-40B4-BE49-F238E27FC236}">
                    <a16:creationId xmlns:a16="http://schemas.microsoft.com/office/drawing/2014/main" id="{6ACF2D5E-155F-4F7C-9709-BF15E2630CCB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5867760" y="1477240"/>
                <a:ext cx="261360" cy="34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69" name="Ink 168">
                <a:extLst>
                  <a:ext uri="{FF2B5EF4-FFF2-40B4-BE49-F238E27FC236}">
                    <a16:creationId xmlns:a16="http://schemas.microsoft.com/office/drawing/2014/main" id="{21196032-2FCB-48A0-B51B-176465518E38}"/>
                  </a:ext>
                </a:extLst>
              </p14:cNvPr>
              <p14:cNvContentPartPr/>
              <p14:nvPr/>
            </p14:nvContentPartPr>
            <p14:xfrm>
              <a:off x="7814640" y="1344400"/>
              <a:ext cx="750240" cy="342720"/>
            </p14:xfrm>
          </p:contentPart>
        </mc:Choice>
        <mc:Fallback xmlns="">
          <p:pic>
            <p:nvPicPr>
              <p:cNvPr id="169" name="Ink 168">
                <a:extLst>
                  <a:ext uri="{FF2B5EF4-FFF2-40B4-BE49-F238E27FC236}">
                    <a16:creationId xmlns:a16="http://schemas.microsoft.com/office/drawing/2014/main" id="{21196032-2FCB-48A0-B51B-176465518E38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7806000" y="1335751"/>
                <a:ext cx="767880" cy="36037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170" name="Ink 169">
                <a:extLst>
                  <a:ext uri="{FF2B5EF4-FFF2-40B4-BE49-F238E27FC236}">
                    <a16:creationId xmlns:a16="http://schemas.microsoft.com/office/drawing/2014/main" id="{91DB89C2-D0AF-4756-A969-5DE1696BDDC4}"/>
                  </a:ext>
                </a:extLst>
              </p14:cNvPr>
              <p14:cNvContentPartPr/>
              <p14:nvPr/>
            </p14:nvContentPartPr>
            <p14:xfrm>
              <a:off x="6370680" y="1402000"/>
              <a:ext cx="1204920" cy="416520"/>
            </p14:xfrm>
          </p:contentPart>
        </mc:Choice>
        <mc:Fallback xmlns="">
          <p:pic>
            <p:nvPicPr>
              <p:cNvPr id="170" name="Ink 169">
                <a:extLst>
                  <a:ext uri="{FF2B5EF4-FFF2-40B4-BE49-F238E27FC236}">
                    <a16:creationId xmlns:a16="http://schemas.microsoft.com/office/drawing/2014/main" id="{91DB89C2-D0AF-4756-A969-5DE1696BDDC4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361680" y="1393000"/>
                <a:ext cx="1222560" cy="43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181" name="Ink 180">
                <a:extLst>
                  <a:ext uri="{FF2B5EF4-FFF2-40B4-BE49-F238E27FC236}">
                    <a16:creationId xmlns:a16="http://schemas.microsoft.com/office/drawing/2014/main" id="{2972ACB3-B8DC-42F6-91DA-11741CF56BA7}"/>
                  </a:ext>
                </a:extLst>
              </p14:cNvPr>
              <p14:cNvContentPartPr/>
              <p14:nvPr/>
            </p14:nvContentPartPr>
            <p14:xfrm>
              <a:off x="325920" y="1938400"/>
              <a:ext cx="1414440" cy="408600"/>
            </p14:xfrm>
          </p:contentPart>
        </mc:Choice>
        <mc:Fallback xmlns="">
          <p:pic>
            <p:nvPicPr>
              <p:cNvPr id="181" name="Ink 180">
                <a:extLst>
                  <a:ext uri="{FF2B5EF4-FFF2-40B4-BE49-F238E27FC236}">
                    <a16:creationId xmlns:a16="http://schemas.microsoft.com/office/drawing/2014/main" id="{2972ACB3-B8DC-42F6-91DA-11741CF56BA7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316920" y="1929400"/>
                <a:ext cx="1432080" cy="42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182" name="Ink 181">
                <a:extLst>
                  <a:ext uri="{FF2B5EF4-FFF2-40B4-BE49-F238E27FC236}">
                    <a16:creationId xmlns:a16="http://schemas.microsoft.com/office/drawing/2014/main" id="{752AA50A-169D-4288-AD77-2848250B4A4C}"/>
                  </a:ext>
                </a:extLst>
              </p14:cNvPr>
              <p14:cNvContentPartPr/>
              <p14:nvPr/>
            </p14:nvContentPartPr>
            <p14:xfrm>
              <a:off x="1913160" y="2191480"/>
              <a:ext cx="55440" cy="99720"/>
            </p14:xfrm>
          </p:contentPart>
        </mc:Choice>
        <mc:Fallback xmlns="">
          <p:pic>
            <p:nvPicPr>
              <p:cNvPr id="182" name="Ink 181">
                <a:extLst>
                  <a:ext uri="{FF2B5EF4-FFF2-40B4-BE49-F238E27FC236}">
                    <a16:creationId xmlns:a16="http://schemas.microsoft.com/office/drawing/2014/main" id="{752AA50A-169D-4288-AD77-2848250B4A4C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1904160" y="2182480"/>
                <a:ext cx="73080" cy="11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185" name="Ink 184">
                <a:extLst>
                  <a:ext uri="{FF2B5EF4-FFF2-40B4-BE49-F238E27FC236}">
                    <a16:creationId xmlns:a16="http://schemas.microsoft.com/office/drawing/2014/main" id="{D26C03A8-97D2-43E7-8C01-957EF72DDAF2}"/>
                  </a:ext>
                </a:extLst>
              </p14:cNvPr>
              <p14:cNvContentPartPr/>
              <p14:nvPr/>
            </p14:nvContentPartPr>
            <p14:xfrm>
              <a:off x="2242920" y="1964320"/>
              <a:ext cx="1027800" cy="298800"/>
            </p14:xfrm>
          </p:contentPart>
        </mc:Choice>
        <mc:Fallback xmlns="">
          <p:pic>
            <p:nvPicPr>
              <p:cNvPr id="185" name="Ink 184">
                <a:extLst>
                  <a:ext uri="{FF2B5EF4-FFF2-40B4-BE49-F238E27FC236}">
                    <a16:creationId xmlns:a16="http://schemas.microsoft.com/office/drawing/2014/main" id="{D26C03A8-97D2-43E7-8C01-957EF72DDAF2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2234280" y="1955680"/>
                <a:ext cx="1045440" cy="31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186" name="Ink 185">
                <a:extLst>
                  <a:ext uri="{FF2B5EF4-FFF2-40B4-BE49-F238E27FC236}">
                    <a16:creationId xmlns:a16="http://schemas.microsoft.com/office/drawing/2014/main" id="{91E8878B-4060-4DEE-A97F-E129DA06F8B7}"/>
                  </a:ext>
                </a:extLst>
              </p14:cNvPr>
              <p14:cNvContentPartPr/>
              <p14:nvPr/>
            </p14:nvContentPartPr>
            <p14:xfrm>
              <a:off x="3555480" y="1962520"/>
              <a:ext cx="214920" cy="664920"/>
            </p14:xfrm>
          </p:contentPart>
        </mc:Choice>
        <mc:Fallback xmlns="">
          <p:pic>
            <p:nvPicPr>
              <p:cNvPr id="186" name="Ink 185">
                <a:extLst>
                  <a:ext uri="{FF2B5EF4-FFF2-40B4-BE49-F238E27FC236}">
                    <a16:creationId xmlns:a16="http://schemas.microsoft.com/office/drawing/2014/main" id="{91E8878B-4060-4DEE-A97F-E129DA06F8B7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3546840" y="1953880"/>
                <a:ext cx="232560" cy="68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187" name="Ink 186">
                <a:extLst>
                  <a:ext uri="{FF2B5EF4-FFF2-40B4-BE49-F238E27FC236}">
                    <a16:creationId xmlns:a16="http://schemas.microsoft.com/office/drawing/2014/main" id="{CA375922-D594-4AC2-9329-7A761F291D6B}"/>
                  </a:ext>
                </a:extLst>
              </p14:cNvPr>
              <p14:cNvContentPartPr/>
              <p14:nvPr/>
            </p14:nvContentPartPr>
            <p14:xfrm>
              <a:off x="3966240" y="2064400"/>
              <a:ext cx="281880" cy="225360"/>
            </p14:xfrm>
          </p:contentPart>
        </mc:Choice>
        <mc:Fallback xmlns="">
          <p:pic>
            <p:nvPicPr>
              <p:cNvPr id="187" name="Ink 186">
                <a:extLst>
                  <a:ext uri="{FF2B5EF4-FFF2-40B4-BE49-F238E27FC236}">
                    <a16:creationId xmlns:a16="http://schemas.microsoft.com/office/drawing/2014/main" id="{CA375922-D594-4AC2-9329-7A761F291D6B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3957600" y="2055400"/>
                <a:ext cx="299520" cy="24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191" name="Ink 190">
                <a:extLst>
                  <a:ext uri="{FF2B5EF4-FFF2-40B4-BE49-F238E27FC236}">
                    <a16:creationId xmlns:a16="http://schemas.microsoft.com/office/drawing/2014/main" id="{41CF5FD5-B428-48F4-8A4A-A6A5A2B645FB}"/>
                  </a:ext>
                </a:extLst>
              </p14:cNvPr>
              <p14:cNvContentPartPr/>
              <p14:nvPr/>
            </p14:nvContentPartPr>
            <p14:xfrm>
              <a:off x="4347480" y="2048200"/>
              <a:ext cx="590040" cy="205920"/>
            </p14:xfrm>
          </p:contentPart>
        </mc:Choice>
        <mc:Fallback xmlns="">
          <p:pic>
            <p:nvPicPr>
              <p:cNvPr id="191" name="Ink 190">
                <a:extLst>
                  <a:ext uri="{FF2B5EF4-FFF2-40B4-BE49-F238E27FC236}">
                    <a16:creationId xmlns:a16="http://schemas.microsoft.com/office/drawing/2014/main" id="{41CF5FD5-B428-48F4-8A4A-A6A5A2B645FB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4338840" y="2039560"/>
                <a:ext cx="607680" cy="22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192" name="Ink 191">
                <a:extLst>
                  <a:ext uri="{FF2B5EF4-FFF2-40B4-BE49-F238E27FC236}">
                    <a16:creationId xmlns:a16="http://schemas.microsoft.com/office/drawing/2014/main" id="{A859CAA2-6A8C-48B2-A87C-573E351E64EB}"/>
                  </a:ext>
                </a:extLst>
              </p14:cNvPr>
              <p14:cNvContentPartPr/>
              <p14:nvPr/>
            </p14:nvContentPartPr>
            <p14:xfrm>
              <a:off x="5169000" y="2110480"/>
              <a:ext cx="185400" cy="8280"/>
            </p14:xfrm>
          </p:contentPart>
        </mc:Choice>
        <mc:Fallback xmlns="">
          <p:pic>
            <p:nvPicPr>
              <p:cNvPr id="192" name="Ink 191">
                <a:extLst>
                  <a:ext uri="{FF2B5EF4-FFF2-40B4-BE49-F238E27FC236}">
                    <a16:creationId xmlns:a16="http://schemas.microsoft.com/office/drawing/2014/main" id="{A859CAA2-6A8C-48B2-A87C-573E351E64EB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5160360" y="2101840"/>
                <a:ext cx="203040" cy="2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193" name="Ink 192">
                <a:extLst>
                  <a:ext uri="{FF2B5EF4-FFF2-40B4-BE49-F238E27FC236}">
                    <a16:creationId xmlns:a16="http://schemas.microsoft.com/office/drawing/2014/main" id="{9497BD54-4DF9-4F8A-8A25-00DB60732B8F}"/>
                  </a:ext>
                </a:extLst>
              </p14:cNvPr>
              <p14:cNvContentPartPr/>
              <p14:nvPr/>
            </p14:nvContentPartPr>
            <p14:xfrm>
              <a:off x="5237400" y="2167720"/>
              <a:ext cx="135720" cy="5760"/>
            </p14:xfrm>
          </p:contentPart>
        </mc:Choice>
        <mc:Fallback xmlns="">
          <p:pic>
            <p:nvPicPr>
              <p:cNvPr id="193" name="Ink 192">
                <a:extLst>
                  <a:ext uri="{FF2B5EF4-FFF2-40B4-BE49-F238E27FC236}">
                    <a16:creationId xmlns:a16="http://schemas.microsoft.com/office/drawing/2014/main" id="{9497BD54-4DF9-4F8A-8A25-00DB60732B8F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5228400" y="2158720"/>
                <a:ext cx="153360" cy="2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198" name="Ink 197">
                <a:extLst>
                  <a:ext uri="{FF2B5EF4-FFF2-40B4-BE49-F238E27FC236}">
                    <a16:creationId xmlns:a16="http://schemas.microsoft.com/office/drawing/2014/main" id="{A5D3EF29-1740-4FEC-AF16-F7B562750697}"/>
                  </a:ext>
                </a:extLst>
              </p14:cNvPr>
              <p14:cNvContentPartPr/>
              <p14:nvPr/>
            </p14:nvContentPartPr>
            <p14:xfrm>
              <a:off x="5496960" y="1918600"/>
              <a:ext cx="613440" cy="373680"/>
            </p14:xfrm>
          </p:contentPart>
        </mc:Choice>
        <mc:Fallback xmlns="">
          <p:pic>
            <p:nvPicPr>
              <p:cNvPr id="198" name="Ink 197">
                <a:extLst>
                  <a:ext uri="{FF2B5EF4-FFF2-40B4-BE49-F238E27FC236}">
                    <a16:creationId xmlns:a16="http://schemas.microsoft.com/office/drawing/2014/main" id="{A5D3EF29-1740-4FEC-AF16-F7B562750697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5488320" y="1909609"/>
                <a:ext cx="631080" cy="39130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199" name="Ink 198">
                <a:extLst>
                  <a:ext uri="{FF2B5EF4-FFF2-40B4-BE49-F238E27FC236}">
                    <a16:creationId xmlns:a16="http://schemas.microsoft.com/office/drawing/2014/main" id="{6A715ED8-8529-4488-9E7D-A58D975B8AF5}"/>
                  </a:ext>
                </a:extLst>
              </p14:cNvPr>
              <p14:cNvContentPartPr/>
              <p14:nvPr/>
            </p14:nvContentPartPr>
            <p14:xfrm>
              <a:off x="6228120" y="2227120"/>
              <a:ext cx="22680" cy="25560"/>
            </p14:xfrm>
          </p:contentPart>
        </mc:Choice>
        <mc:Fallback xmlns="">
          <p:pic>
            <p:nvPicPr>
              <p:cNvPr id="199" name="Ink 198">
                <a:extLst>
                  <a:ext uri="{FF2B5EF4-FFF2-40B4-BE49-F238E27FC236}">
                    <a16:creationId xmlns:a16="http://schemas.microsoft.com/office/drawing/2014/main" id="{6A715ED8-8529-4488-9E7D-A58D975B8AF5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6219120" y="2218480"/>
                <a:ext cx="40320" cy="4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280" name="Ink 279">
                <a:extLst>
                  <a:ext uri="{FF2B5EF4-FFF2-40B4-BE49-F238E27FC236}">
                    <a16:creationId xmlns:a16="http://schemas.microsoft.com/office/drawing/2014/main" id="{F9D20ED0-943B-44BE-9076-C77E750F70C0}"/>
                  </a:ext>
                </a:extLst>
              </p14:cNvPr>
              <p14:cNvContentPartPr/>
              <p14:nvPr/>
            </p14:nvContentPartPr>
            <p14:xfrm>
              <a:off x="403320" y="2420800"/>
              <a:ext cx="2828160" cy="2728080"/>
            </p14:xfrm>
          </p:contentPart>
        </mc:Choice>
        <mc:Fallback xmlns="">
          <p:pic>
            <p:nvPicPr>
              <p:cNvPr id="280" name="Ink 279">
                <a:extLst>
                  <a:ext uri="{FF2B5EF4-FFF2-40B4-BE49-F238E27FC236}">
                    <a16:creationId xmlns:a16="http://schemas.microsoft.com/office/drawing/2014/main" id="{F9D20ED0-943B-44BE-9076-C77E750F70C0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394680" y="2411800"/>
                <a:ext cx="2845800" cy="27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5EDA8EBE-883A-4783-8075-05B99AD7FE2D}"/>
                  </a:ext>
                </a:extLst>
              </p14:cNvPr>
              <p14:cNvContentPartPr/>
              <p14:nvPr/>
            </p14:nvContentPartPr>
            <p14:xfrm>
              <a:off x="4611720" y="2647600"/>
              <a:ext cx="144720" cy="176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5EDA8EBE-883A-4783-8075-05B99AD7FE2D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4602720" y="2638600"/>
                <a:ext cx="16236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E6648B57-2740-4F9E-BBEF-8A2B1CD0A953}"/>
                  </a:ext>
                </a:extLst>
              </p14:cNvPr>
              <p14:cNvContentPartPr/>
              <p14:nvPr/>
            </p14:nvContentPartPr>
            <p14:xfrm>
              <a:off x="4595880" y="2733640"/>
              <a:ext cx="162000" cy="230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E6648B57-2740-4F9E-BBEF-8A2B1CD0A953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4586880" y="2724640"/>
                <a:ext cx="17964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7F70BD92-2EBE-4AF1-ABE1-6A7AE527735B}"/>
                  </a:ext>
                </a:extLst>
              </p14:cNvPr>
              <p14:cNvContentPartPr/>
              <p14:nvPr/>
            </p14:nvContentPartPr>
            <p14:xfrm>
              <a:off x="4159560" y="2589280"/>
              <a:ext cx="333720" cy="2732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7F70BD92-2EBE-4AF1-ABE1-6A7AE527735B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4150920" y="2580280"/>
                <a:ext cx="351360" cy="29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A4CFF44F-0D3D-4F75-8824-7310CF26C72C}"/>
                  </a:ext>
                </a:extLst>
              </p14:cNvPr>
              <p14:cNvContentPartPr/>
              <p14:nvPr/>
            </p14:nvContentPartPr>
            <p14:xfrm>
              <a:off x="5538360" y="2476600"/>
              <a:ext cx="375120" cy="3819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A4CFF44F-0D3D-4F75-8824-7310CF26C72C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5529360" y="2467600"/>
                <a:ext cx="392760" cy="39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E7F2516B-1B57-46BA-B2F2-EC48D2090116}"/>
                  </a:ext>
                </a:extLst>
              </p14:cNvPr>
              <p14:cNvContentPartPr/>
              <p14:nvPr/>
            </p14:nvContentPartPr>
            <p14:xfrm>
              <a:off x="4915200" y="2480560"/>
              <a:ext cx="541800" cy="3978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E7F2516B-1B57-46BA-B2F2-EC48D2090116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4906560" y="2471560"/>
                <a:ext cx="559440" cy="41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BDAFE5A0-1110-4DB7-A052-CBC7E57E817D}"/>
                  </a:ext>
                </a:extLst>
              </p14:cNvPr>
              <p14:cNvContentPartPr/>
              <p14:nvPr/>
            </p14:nvContentPartPr>
            <p14:xfrm>
              <a:off x="6624120" y="2019400"/>
              <a:ext cx="996840" cy="3218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BDAFE5A0-1110-4DB7-A052-CBC7E57E817D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6615477" y="2010760"/>
                <a:ext cx="1014486" cy="33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8B520C0C-ED44-400A-B9B7-A0AC0436DEB2}"/>
                  </a:ext>
                </a:extLst>
              </p14:cNvPr>
              <p14:cNvContentPartPr/>
              <p14:nvPr/>
            </p14:nvContentPartPr>
            <p14:xfrm>
              <a:off x="6215520" y="2787640"/>
              <a:ext cx="86040" cy="1314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8B520C0C-ED44-400A-B9B7-A0AC0436DEB2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6206520" y="2779000"/>
                <a:ext cx="103680" cy="14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AD0A5015-B58C-4F17-A294-4915038D9601}"/>
                  </a:ext>
                </a:extLst>
              </p14:cNvPr>
              <p14:cNvContentPartPr/>
              <p14:nvPr/>
            </p14:nvContentPartPr>
            <p14:xfrm>
              <a:off x="6532320" y="2528080"/>
              <a:ext cx="125280" cy="3420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AD0A5015-B58C-4F17-A294-4915038D9601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6523320" y="2519440"/>
                <a:ext cx="142920" cy="35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9CDD0952-70CB-4643-B7F8-D6F0724C832D}"/>
                  </a:ext>
                </a:extLst>
              </p14:cNvPr>
              <p14:cNvContentPartPr/>
              <p14:nvPr/>
            </p14:nvContentPartPr>
            <p14:xfrm>
              <a:off x="6789360" y="2776120"/>
              <a:ext cx="24120" cy="853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9CDD0952-70CB-4643-B7F8-D6F0724C832D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6780720" y="2767120"/>
                <a:ext cx="41760" cy="10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12F62E88-B6FA-4A07-90EB-4F6AAB86766D}"/>
                  </a:ext>
                </a:extLst>
              </p14:cNvPr>
              <p14:cNvContentPartPr/>
              <p14:nvPr/>
            </p14:nvContentPartPr>
            <p14:xfrm>
              <a:off x="6774960" y="2594320"/>
              <a:ext cx="2880" cy="255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12F62E88-B6FA-4A07-90EB-4F6AAB86766D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6765960" y="2585680"/>
                <a:ext cx="20520" cy="4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E48A2AAD-89E5-4E96-9ACD-90318EE111C9}"/>
                  </a:ext>
                </a:extLst>
              </p14:cNvPr>
              <p14:cNvContentPartPr/>
              <p14:nvPr/>
            </p14:nvContentPartPr>
            <p14:xfrm>
              <a:off x="6883680" y="2536000"/>
              <a:ext cx="333720" cy="3096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E48A2AAD-89E5-4E96-9ACD-90318EE111C9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6874680" y="2527360"/>
                <a:ext cx="351360" cy="32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26C9C42E-991A-4787-A919-49F72A92721E}"/>
                  </a:ext>
                </a:extLst>
              </p14:cNvPr>
              <p14:cNvContentPartPr/>
              <p14:nvPr/>
            </p14:nvContentPartPr>
            <p14:xfrm>
              <a:off x="7468680" y="2614120"/>
              <a:ext cx="209520" cy="2498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26C9C42E-991A-4787-A919-49F72A92721E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7460040" y="2605480"/>
                <a:ext cx="227160" cy="26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17D805D6-50A9-4ACD-B0D2-D5A2F2EA071F}"/>
                  </a:ext>
                </a:extLst>
              </p14:cNvPr>
              <p14:cNvContentPartPr/>
              <p14:nvPr/>
            </p14:nvContentPartPr>
            <p14:xfrm>
              <a:off x="4852920" y="3205600"/>
              <a:ext cx="117000" cy="86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17D805D6-50A9-4ACD-B0D2-D5A2F2EA071F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4844280" y="3196600"/>
                <a:ext cx="134640" cy="2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A33B91F7-0B0C-4670-B02D-C63CAB77154D}"/>
                  </a:ext>
                </a:extLst>
              </p14:cNvPr>
              <p14:cNvContentPartPr/>
              <p14:nvPr/>
            </p14:nvContentPartPr>
            <p14:xfrm>
              <a:off x="4886040" y="3284800"/>
              <a:ext cx="102600" cy="1224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A33B91F7-0B0C-4670-B02D-C63CAB77154D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4877400" y="3276160"/>
                <a:ext cx="120240" cy="2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6CC06F2E-8128-4209-BCB5-DAF5789E25AB}"/>
                  </a:ext>
                </a:extLst>
              </p14:cNvPr>
              <p14:cNvContentPartPr/>
              <p14:nvPr/>
            </p14:nvContentPartPr>
            <p14:xfrm>
              <a:off x="4090800" y="3105880"/>
              <a:ext cx="645120" cy="2505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6CC06F2E-8128-4209-BCB5-DAF5789E25AB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4082160" y="3097228"/>
                <a:ext cx="662760" cy="26822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62D466FF-173F-4A12-8FF5-E75F3FBE02A2}"/>
                  </a:ext>
                </a:extLst>
              </p14:cNvPr>
              <p14:cNvContentPartPr/>
              <p14:nvPr/>
            </p14:nvContentPartPr>
            <p14:xfrm>
              <a:off x="7958280" y="2581000"/>
              <a:ext cx="482040" cy="30564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62D466FF-173F-4A12-8FF5-E75F3FBE02A2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7949640" y="2572360"/>
                <a:ext cx="499680" cy="32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D4C1C7BF-B6C1-44E5-A9AE-B7D553D5DFA3}"/>
                  </a:ext>
                </a:extLst>
              </p14:cNvPr>
              <p14:cNvContentPartPr/>
              <p14:nvPr/>
            </p14:nvContentPartPr>
            <p14:xfrm>
              <a:off x="5709000" y="3221800"/>
              <a:ext cx="78120" cy="12420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D4C1C7BF-B6C1-44E5-A9AE-B7D553D5DFA3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5700360" y="3212800"/>
                <a:ext cx="95760" cy="14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E83333D4-936C-4BBB-9904-62E2723AED57}"/>
                  </a:ext>
                </a:extLst>
              </p14:cNvPr>
              <p14:cNvContentPartPr/>
              <p14:nvPr/>
            </p14:nvContentPartPr>
            <p14:xfrm>
              <a:off x="5132640" y="3126040"/>
              <a:ext cx="491400" cy="2188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E83333D4-936C-4BBB-9904-62E2723AED57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5123640" y="3117040"/>
                <a:ext cx="509040" cy="23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3C3A97A0-DB1B-48F9-B243-8F83ADD3F31F}"/>
                  </a:ext>
                </a:extLst>
              </p14:cNvPr>
              <p14:cNvContentPartPr/>
              <p14:nvPr/>
            </p14:nvContentPartPr>
            <p14:xfrm>
              <a:off x="5904120" y="3372280"/>
              <a:ext cx="75960" cy="8784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3C3A97A0-DB1B-48F9-B243-8F83ADD3F31F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5895120" y="3363640"/>
                <a:ext cx="93600" cy="10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83A57CB6-E2CE-4412-83A6-9DC9C92D60E9}"/>
                  </a:ext>
                </a:extLst>
              </p14:cNvPr>
              <p14:cNvContentPartPr/>
              <p14:nvPr/>
            </p14:nvContentPartPr>
            <p14:xfrm>
              <a:off x="6202200" y="3041080"/>
              <a:ext cx="235800" cy="4392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83A57CB6-E2CE-4412-83A6-9DC9C92D60E9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6193560" y="3032440"/>
                <a:ext cx="253440" cy="6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49CE5E79-2C09-4BC6-95BD-3C150A6316FB}"/>
                  </a:ext>
                </a:extLst>
              </p14:cNvPr>
              <p14:cNvContentPartPr/>
              <p14:nvPr/>
            </p14:nvContentPartPr>
            <p14:xfrm>
              <a:off x="7053240" y="3113800"/>
              <a:ext cx="442440" cy="33012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49CE5E79-2C09-4BC6-95BD-3C150A6316FB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7044240" y="3104800"/>
                <a:ext cx="460080" cy="34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E1616FE7-B599-4952-A0BE-0F6C1E65B0F9}"/>
                  </a:ext>
                </a:extLst>
              </p14:cNvPr>
              <p14:cNvContentPartPr/>
              <p14:nvPr/>
            </p14:nvContentPartPr>
            <p14:xfrm>
              <a:off x="6192840" y="3152320"/>
              <a:ext cx="696960" cy="34704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E1616FE7-B599-4952-A0BE-0F6C1E65B0F9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6184200" y="3143680"/>
                <a:ext cx="714600" cy="36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2A4EC0A4-FF3F-47A1-BCDE-D727BC64FE7D}"/>
                  </a:ext>
                </a:extLst>
              </p14:cNvPr>
              <p14:cNvContentPartPr/>
              <p14:nvPr/>
            </p14:nvContentPartPr>
            <p14:xfrm>
              <a:off x="7678200" y="3105880"/>
              <a:ext cx="206640" cy="9972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2A4EC0A4-FF3F-47A1-BCDE-D727BC64FE7D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7669200" y="3097240"/>
                <a:ext cx="224280" cy="11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ABCB917B-5155-4F2B-ACD4-63BF07484A52}"/>
                  </a:ext>
                </a:extLst>
              </p14:cNvPr>
              <p14:cNvContentPartPr/>
              <p14:nvPr/>
            </p14:nvContentPartPr>
            <p14:xfrm>
              <a:off x="7695840" y="3275800"/>
              <a:ext cx="256320" cy="26676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ABCB917B-5155-4F2B-ACD4-63BF07484A52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7687200" y="3266800"/>
                <a:ext cx="273960" cy="28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A02B2E72-EFE2-42C2-93FC-5B54B4B26FE1}"/>
                  </a:ext>
                </a:extLst>
              </p14:cNvPr>
              <p14:cNvContentPartPr/>
              <p14:nvPr/>
            </p14:nvContentPartPr>
            <p14:xfrm>
              <a:off x="4181520" y="3551200"/>
              <a:ext cx="172800" cy="37296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A02B2E72-EFE2-42C2-93FC-5B54B4B26FE1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4172520" y="3542200"/>
                <a:ext cx="190440" cy="39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A103B5B9-AB1D-4C8E-B405-33D13C11CC2C}"/>
                  </a:ext>
                </a:extLst>
              </p14:cNvPr>
              <p14:cNvContentPartPr/>
              <p14:nvPr/>
            </p14:nvContentPartPr>
            <p14:xfrm>
              <a:off x="5068200" y="3663520"/>
              <a:ext cx="207720" cy="23004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A103B5B9-AB1D-4C8E-B405-33D13C11CC2C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5059560" y="3654880"/>
                <a:ext cx="225360" cy="24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1FC1EFA3-5669-438B-94BB-660A84225A18}"/>
                  </a:ext>
                </a:extLst>
              </p14:cNvPr>
              <p14:cNvContentPartPr/>
              <p14:nvPr/>
            </p14:nvContentPartPr>
            <p14:xfrm>
              <a:off x="4434240" y="3585760"/>
              <a:ext cx="379080" cy="30924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1FC1EFA3-5669-438B-94BB-660A84225A18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4425249" y="3577120"/>
                <a:ext cx="396703" cy="32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F622AB2E-A10E-42BD-8900-572D06E874A8}"/>
                  </a:ext>
                </a:extLst>
              </p14:cNvPr>
              <p14:cNvContentPartPr/>
              <p14:nvPr/>
            </p14:nvContentPartPr>
            <p14:xfrm>
              <a:off x="5541960" y="3631480"/>
              <a:ext cx="438480" cy="28440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F622AB2E-A10E-42BD-8900-572D06E874A8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5533320" y="3622480"/>
                <a:ext cx="456120" cy="30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CC537D5B-E9AD-4945-9A1F-16A05C444409}"/>
                  </a:ext>
                </a:extLst>
              </p14:cNvPr>
              <p14:cNvContentPartPr/>
              <p14:nvPr/>
            </p14:nvContentPartPr>
            <p14:xfrm>
              <a:off x="6906720" y="3731200"/>
              <a:ext cx="106560" cy="1008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CC537D5B-E9AD-4945-9A1F-16A05C444409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6897720" y="3722560"/>
                <a:ext cx="124200" cy="2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6B520778-7534-47F2-B25D-F5C6BD3B73E9}"/>
                  </a:ext>
                </a:extLst>
              </p14:cNvPr>
              <p14:cNvContentPartPr/>
              <p14:nvPr/>
            </p14:nvContentPartPr>
            <p14:xfrm>
              <a:off x="6888720" y="3824440"/>
              <a:ext cx="129240" cy="1908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6B520778-7534-47F2-B25D-F5C6BD3B73E9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6880080" y="3815440"/>
                <a:ext cx="146880" cy="3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4C8D7F1B-7F60-4D48-BC6E-8771BF9A7040}"/>
                  </a:ext>
                </a:extLst>
              </p14:cNvPr>
              <p14:cNvContentPartPr/>
              <p14:nvPr/>
            </p14:nvContentPartPr>
            <p14:xfrm>
              <a:off x="6238200" y="3665320"/>
              <a:ext cx="543960" cy="24876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4C8D7F1B-7F60-4D48-BC6E-8771BF9A7040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6229200" y="3656680"/>
                <a:ext cx="561600" cy="26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33D06D31-CA0E-4F8C-A337-B066A8D76579}"/>
                  </a:ext>
                </a:extLst>
              </p14:cNvPr>
              <p14:cNvContentPartPr/>
              <p14:nvPr/>
            </p14:nvContentPartPr>
            <p14:xfrm>
              <a:off x="7737240" y="3711400"/>
              <a:ext cx="76320" cy="11484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33D06D31-CA0E-4F8C-A337-B066A8D76579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7728240" y="3702760"/>
                <a:ext cx="93960" cy="13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134" name="Ink 133">
                <a:extLst>
                  <a:ext uri="{FF2B5EF4-FFF2-40B4-BE49-F238E27FC236}">
                    <a16:creationId xmlns:a16="http://schemas.microsoft.com/office/drawing/2014/main" id="{16EF11B9-9454-4428-9F85-C6597AAEDDBC}"/>
                  </a:ext>
                </a:extLst>
              </p14:cNvPr>
              <p14:cNvContentPartPr/>
              <p14:nvPr/>
            </p14:nvContentPartPr>
            <p14:xfrm>
              <a:off x="7161960" y="3645520"/>
              <a:ext cx="483480" cy="196560"/>
            </p14:xfrm>
          </p:contentPart>
        </mc:Choice>
        <mc:Fallback xmlns="">
          <p:pic>
            <p:nvPicPr>
              <p:cNvPr id="134" name="Ink 133">
                <a:extLst>
                  <a:ext uri="{FF2B5EF4-FFF2-40B4-BE49-F238E27FC236}">
                    <a16:creationId xmlns:a16="http://schemas.microsoft.com/office/drawing/2014/main" id="{16EF11B9-9454-4428-9F85-C6597AAEDDBC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7152960" y="3636520"/>
                <a:ext cx="501120" cy="21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157" name="Ink 156">
                <a:extLst>
                  <a:ext uri="{FF2B5EF4-FFF2-40B4-BE49-F238E27FC236}">
                    <a16:creationId xmlns:a16="http://schemas.microsoft.com/office/drawing/2014/main" id="{E5C1F8A4-EAC1-4EF4-9A40-4EF66F1A8B4E}"/>
                  </a:ext>
                </a:extLst>
              </p14:cNvPr>
              <p14:cNvContentPartPr/>
              <p14:nvPr/>
            </p14:nvContentPartPr>
            <p14:xfrm>
              <a:off x="1352280" y="4829200"/>
              <a:ext cx="1659600" cy="652680"/>
            </p14:xfrm>
          </p:contentPart>
        </mc:Choice>
        <mc:Fallback xmlns="">
          <p:pic>
            <p:nvPicPr>
              <p:cNvPr id="157" name="Ink 156">
                <a:extLst>
                  <a:ext uri="{FF2B5EF4-FFF2-40B4-BE49-F238E27FC236}">
                    <a16:creationId xmlns:a16="http://schemas.microsoft.com/office/drawing/2014/main" id="{E5C1F8A4-EAC1-4EF4-9A40-4EF66F1A8B4E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1343640" y="4820195"/>
                <a:ext cx="1677240" cy="67033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159" name="Ink 158">
                <a:extLst>
                  <a:ext uri="{FF2B5EF4-FFF2-40B4-BE49-F238E27FC236}">
                    <a16:creationId xmlns:a16="http://schemas.microsoft.com/office/drawing/2014/main" id="{C47451AF-32D1-4FD9-9463-45461A1E22C5}"/>
                  </a:ext>
                </a:extLst>
              </p14:cNvPr>
              <p14:cNvContentPartPr/>
              <p14:nvPr/>
            </p14:nvContentPartPr>
            <p14:xfrm>
              <a:off x="8001480" y="3862960"/>
              <a:ext cx="24120" cy="25560"/>
            </p14:xfrm>
          </p:contentPart>
        </mc:Choice>
        <mc:Fallback xmlns="">
          <p:pic>
            <p:nvPicPr>
              <p:cNvPr id="159" name="Ink 158">
                <a:extLst>
                  <a:ext uri="{FF2B5EF4-FFF2-40B4-BE49-F238E27FC236}">
                    <a16:creationId xmlns:a16="http://schemas.microsoft.com/office/drawing/2014/main" id="{C47451AF-32D1-4FD9-9463-45461A1E22C5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7992840" y="3853960"/>
                <a:ext cx="41760" cy="432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031542645"/>
      </p:ext>
    </p:extLst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2DD3E65B-E4B4-4466-AE0D-00896B287988}"/>
                  </a:ext>
                </a:extLst>
              </p14:cNvPr>
              <p14:cNvContentPartPr/>
              <p14:nvPr/>
            </p14:nvContentPartPr>
            <p14:xfrm>
              <a:off x="4213920" y="237760"/>
              <a:ext cx="177480" cy="4316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2DD3E65B-E4B4-4466-AE0D-00896B287988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205280" y="228760"/>
                <a:ext cx="195120" cy="44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107F949E-6557-423E-A755-B879777A7D3E}"/>
                  </a:ext>
                </a:extLst>
              </p14:cNvPr>
              <p14:cNvContentPartPr/>
              <p14:nvPr/>
            </p14:nvContentPartPr>
            <p14:xfrm>
              <a:off x="4429560" y="451240"/>
              <a:ext cx="70200" cy="1497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107F949E-6557-423E-A755-B879777A7D3E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420920" y="442600"/>
                <a:ext cx="87840" cy="16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9BB591B4-A00C-462B-A9B0-1E96CFF1A2D7}"/>
                  </a:ext>
                </a:extLst>
              </p14:cNvPr>
              <p14:cNvContentPartPr/>
              <p14:nvPr/>
            </p14:nvContentPartPr>
            <p14:xfrm>
              <a:off x="4550160" y="562480"/>
              <a:ext cx="10440" cy="237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9BB591B4-A00C-462B-A9B0-1E96CFF1A2D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541160" y="553840"/>
                <a:ext cx="28080" cy="4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6811A3A9-1160-4B9C-B335-2BF161077E0E}"/>
                  </a:ext>
                </a:extLst>
              </p14:cNvPr>
              <p14:cNvContentPartPr/>
              <p14:nvPr/>
            </p14:nvContentPartPr>
            <p14:xfrm>
              <a:off x="4548000" y="427120"/>
              <a:ext cx="18360" cy="68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6811A3A9-1160-4B9C-B335-2BF161077E0E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539360" y="418480"/>
                <a:ext cx="36000" cy="2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E45CAF1D-89FD-4CFE-B48D-3C08EBF9CC49}"/>
                  </a:ext>
                </a:extLst>
              </p14:cNvPr>
              <p14:cNvContentPartPr/>
              <p14:nvPr/>
            </p14:nvContentPartPr>
            <p14:xfrm>
              <a:off x="4612080" y="480400"/>
              <a:ext cx="121320" cy="1015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E45CAF1D-89FD-4CFE-B48D-3C08EBF9CC49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603440" y="471400"/>
                <a:ext cx="138960" cy="11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97CA183A-E5E7-44AF-9D51-36DEED26A788}"/>
                  </a:ext>
                </a:extLst>
              </p14:cNvPr>
              <p14:cNvContentPartPr/>
              <p14:nvPr/>
            </p14:nvContentPartPr>
            <p14:xfrm>
              <a:off x="4823760" y="305440"/>
              <a:ext cx="26280" cy="2617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97CA183A-E5E7-44AF-9D51-36DEED26A788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815120" y="296440"/>
                <a:ext cx="43920" cy="27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9F2F268D-4A36-4881-9638-59AE2C2E644A}"/>
                  </a:ext>
                </a:extLst>
              </p14:cNvPr>
              <p14:cNvContentPartPr/>
              <p14:nvPr/>
            </p14:nvContentPartPr>
            <p14:xfrm>
              <a:off x="4752840" y="432520"/>
              <a:ext cx="194400" cy="108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9F2F268D-4A36-4881-9638-59AE2C2E644A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744200" y="423880"/>
                <a:ext cx="212040" cy="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AD95664D-1457-4B46-95E4-02AF6C9AEC05}"/>
                  </a:ext>
                </a:extLst>
              </p14:cNvPr>
              <p14:cNvContentPartPr/>
              <p14:nvPr/>
            </p14:nvContentPartPr>
            <p14:xfrm>
              <a:off x="4999080" y="471040"/>
              <a:ext cx="9360" cy="918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AD95664D-1457-4B46-95E4-02AF6C9AEC05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990440" y="462040"/>
                <a:ext cx="27000" cy="10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72377C6E-12FD-4DB9-8F11-30C6891F59A2}"/>
                  </a:ext>
                </a:extLst>
              </p14:cNvPr>
              <p14:cNvContentPartPr/>
              <p14:nvPr/>
            </p14:nvContentPartPr>
            <p14:xfrm>
              <a:off x="4981440" y="381040"/>
              <a:ext cx="23400" cy="201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72377C6E-12FD-4DB9-8F11-30C6891F59A2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972800" y="372040"/>
                <a:ext cx="41040" cy="3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D865BE04-4D4D-4F1D-A49F-382C21CE38AB}"/>
                  </a:ext>
                </a:extLst>
              </p14:cNvPr>
              <p14:cNvContentPartPr/>
              <p14:nvPr/>
            </p14:nvContentPartPr>
            <p14:xfrm>
              <a:off x="6042000" y="418120"/>
              <a:ext cx="247320" cy="19152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D865BE04-4D4D-4F1D-A49F-382C21CE38AB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033360" y="409120"/>
                <a:ext cx="264960" cy="20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C55E57F3-BA6B-47A8-9953-05EA768C4AC0}"/>
                  </a:ext>
                </a:extLst>
              </p14:cNvPr>
              <p14:cNvContentPartPr/>
              <p14:nvPr/>
            </p14:nvContentPartPr>
            <p14:xfrm>
              <a:off x="6366000" y="383560"/>
              <a:ext cx="360" cy="3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C55E57F3-BA6B-47A8-9953-05EA768C4AC0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357000" y="374560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B3A19440-863E-42D2-B052-4F8EC351A588}"/>
                  </a:ext>
                </a:extLst>
              </p14:cNvPr>
              <p14:cNvContentPartPr/>
              <p14:nvPr/>
            </p14:nvContentPartPr>
            <p14:xfrm>
              <a:off x="6968640" y="288160"/>
              <a:ext cx="26640" cy="2469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B3A19440-863E-42D2-B052-4F8EC351A588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959640" y="279160"/>
                <a:ext cx="44280" cy="26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AD0C0851-2580-4E85-8D49-2A3A9D980C17}"/>
                  </a:ext>
                </a:extLst>
              </p14:cNvPr>
              <p14:cNvContentPartPr/>
              <p14:nvPr/>
            </p14:nvContentPartPr>
            <p14:xfrm>
              <a:off x="6610080" y="467080"/>
              <a:ext cx="297000" cy="1101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AD0C0851-2580-4E85-8D49-2A3A9D980C17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601440" y="458109"/>
                <a:ext cx="314640" cy="1277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389F9C91-70DA-4379-BC5F-0B6BE5EAE830}"/>
                  </a:ext>
                </a:extLst>
              </p14:cNvPr>
              <p14:cNvContentPartPr/>
              <p14:nvPr/>
            </p14:nvContentPartPr>
            <p14:xfrm>
              <a:off x="6351600" y="448000"/>
              <a:ext cx="194040" cy="14256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389F9C91-70DA-4379-BC5F-0B6BE5EAE830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342960" y="439360"/>
                <a:ext cx="211680" cy="16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4BC509C9-D899-4BED-9B05-F22CB94D3766}"/>
                  </a:ext>
                </a:extLst>
              </p14:cNvPr>
              <p14:cNvContentPartPr/>
              <p14:nvPr/>
            </p14:nvContentPartPr>
            <p14:xfrm>
              <a:off x="5805840" y="286720"/>
              <a:ext cx="171000" cy="3607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4BC509C9-D899-4BED-9B05-F22CB94D3766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797182" y="278080"/>
                <a:ext cx="188677" cy="37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FF0D17FD-CCA2-450B-81BC-06509DD85EA8}"/>
                  </a:ext>
                </a:extLst>
              </p14:cNvPr>
              <p14:cNvContentPartPr/>
              <p14:nvPr/>
            </p14:nvContentPartPr>
            <p14:xfrm>
              <a:off x="6889440" y="264760"/>
              <a:ext cx="552600" cy="30456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FF0D17FD-CCA2-450B-81BC-06509DD85EA8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880800" y="256120"/>
                <a:ext cx="570240" cy="32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87DA2CA7-7FA7-4631-BC6A-35B07284E42C}"/>
                  </a:ext>
                </a:extLst>
              </p14:cNvPr>
              <p14:cNvContentPartPr/>
              <p14:nvPr/>
            </p14:nvContentPartPr>
            <p14:xfrm>
              <a:off x="8532480" y="387520"/>
              <a:ext cx="178560" cy="15228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87DA2CA7-7FA7-4631-BC6A-35B07284E42C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8523840" y="378880"/>
                <a:ext cx="196200" cy="16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6C6FF9C0-66B6-47CD-A580-A2F0ED9B6102}"/>
                  </a:ext>
                </a:extLst>
              </p14:cNvPr>
              <p14:cNvContentPartPr/>
              <p14:nvPr/>
            </p14:nvContentPartPr>
            <p14:xfrm>
              <a:off x="7603680" y="269440"/>
              <a:ext cx="834480" cy="41652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6C6FF9C0-66B6-47CD-A580-A2F0ED9B6102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595036" y="260793"/>
                <a:ext cx="852128" cy="43417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28B9AB72-6B89-4680-8AF6-785A134D18D1}"/>
                  </a:ext>
                </a:extLst>
              </p14:cNvPr>
              <p14:cNvContentPartPr/>
              <p14:nvPr/>
            </p14:nvContentPartPr>
            <p14:xfrm>
              <a:off x="5102040" y="424600"/>
              <a:ext cx="612720" cy="83484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28B9AB72-6B89-4680-8AF6-785A134D18D1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093395" y="415604"/>
                <a:ext cx="630370" cy="85247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22CD35DD-394D-412A-AD16-ACF89AECCF84}"/>
                  </a:ext>
                </a:extLst>
              </p14:cNvPr>
              <p14:cNvContentPartPr/>
              <p14:nvPr/>
            </p14:nvContentPartPr>
            <p14:xfrm>
              <a:off x="4229400" y="787840"/>
              <a:ext cx="774000" cy="49464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22CD35DD-394D-412A-AD16-ACF89AECCF84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220760" y="778840"/>
                <a:ext cx="791640" cy="51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3D887C4A-54F6-4184-9134-71AB6913A7B6}"/>
                  </a:ext>
                </a:extLst>
              </p14:cNvPr>
              <p14:cNvContentPartPr/>
              <p14:nvPr/>
            </p14:nvContentPartPr>
            <p14:xfrm>
              <a:off x="369840" y="212200"/>
              <a:ext cx="3669480" cy="103104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3D887C4A-54F6-4184-9134-71AB6913A7B6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61200" y="203560"/>
                <a:ext cx="3687120" cy="104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925A946D-0A23-4317-9FAC-1990904EDCC9}"/>
                  </a:ext>
                </a:extLst>
              </p14:cNvPr>
              <p14:cNvContentPartPr/>
              <p14:nvPr/>
            </p14:nvContentPartPr>
            <p14:xfrm>
              <a:off x="5828160" y="975040"/>
              <a:ext cx="28800" cy="4320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925A946D-0A23-4317-9FAC-1990904EDCC9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819520" y="966040"/>
                <a:ext cx="4644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BEBE1CCC-1AE8-4FA4-90FF-A1241E5C801C}"/>
                  </a:ext>
                </a:extLst>
              </p14:cNvPr>
              <p14:cNvContentPartPr/>
              <p14:nvPr/>
            </p14:nvContentPartPr>
            <p14:xfrm>
              <a:off x="6030120" y="785680"/>
              <a:ext cx="300960" cy="27252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BEBE1CCC-1AE8-4FA4-90FF-A1241E5C801C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021480" y="776680"/>
                <a:ext cx="318600" cy="29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A5EF20CB-DDF2-475E-9D5E-CB46F11BC0AC}"/>
                  </a:ext>
                </a:extLst>
              </p14:cNvPr>
              <p14:cNvContentPartPr/>
              <p14:nvPr/>
            </p14:nvContentPartPr>
            <p14:xfrm>
              <a:off x="6425040" y="855520"/>
              <a:ext cx="468360" cy="16956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A5EF20CB-DDF2-475E-9D5E-CB46F11BC0AC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416033" y="846520"/>
                <a:ext cx="486014" cy="18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416012EA-A417-4156-8A70-482E6EEFF397}"/>
                  </a:ext>
                </a:extLst>
              </p14:cNvPr>
              <p14:cNvContentPartPr/>
              <p14:nvPr/>
            </p14:nvContentPartPr>
            <p14:xfrm>
              <a:off x="7174560" y="774520"/>
              <a:ext cx="294480" cy="31068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416012EA-A417-4156-8A70-482E6EEFF397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165560" y="765880"/>
                <a:ext cx="312120" cy="32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8D9B845A-E9B3-487D-AA30-D5241E75D90A}"/>
                  </a:ext>
                </a:extLst>
              </p14:cNvPr>
              <p14:cNvContentPartPr/>
              <p14:nvPr/>
            </p14:nvContentPartPr>
            <p14:xfrm>
              <a:off x="7708080" y="748960"/>
              <a:ext cx="160200" cy="36000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8D9B845A-E9B3-487D-AA30-D5241E75D90A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699080" y="740320"/>
                <a:ext cx="177840" cy="37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6B6DB5C2-9E6E-47B8-A9EC-E79767BACF63}"/>
                  </a:ext>
                </a:extLst>
              </p14:cNvPr>
              <p14:cNvContentPartPr/>
              <p14:nvPr/>
            </p14:nvContentPartPr>
            <p14:xfrm>
              <a:off x="8270040" y="935080"/>
              <a:ext cx="112320" cy="14112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6B6DB5C2-9E6E-47B8-A9EC-E79767BACF63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8261400" y="926080"/>
                <a:ext cx="129960" cy="15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681DCBF6-2DDA-457E-98D5-6FDDBB814B23}"/>
                  </a:ext>
                </a:extLst>
              </p14:cNvPr>
              <p14:cNvContentPartPr/>
              <p14:nvPr/>
            </p14:nvContentPartPr>
            <p14:xfrm>
              <a:off x="7952880" y="785320"/>
              <a:ext cx="244440" cy="31536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681DCBF6-2DDA-457E-98D5-6FDDBB814B23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7943893" y="776330"/>
                <a:ext cx="262054" cy="3329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0E7A71E6-9661-4943-8FAE-3C6AA874C129}"/>
                  </a:ext>
                </a:extLst>
              </p14:cNvPr>
              <p14:cNvContentPartPr/>
              <p14:nvPr/>
            </p14:nvContentPartPr>
            <p14:xfrm>
              <a:off x="324480" y="1377520"/>
              <a:ext cx="405360" cy="24984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0E7A71E6-9661-4943-8FAE-3C6AA874C129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15480" y="1368520"/>
                <a:ext cx="423000" cy="26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D1B9A39C-193B-4FA2-AEC0-4E31AA94D77A}"/>
                  </a:ext>
                </a:extLst>
              </p14:cNvPr>
              <p14:cNvContentPartPr/>
              <p14:nvPr/>
            </p14:nvContentPartPr>
            <p14:xfrm>
              <a:off x="1558560" y="1354840"/>
              <a:ext cx="218880" cy="30240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D1B9A39C-193B-4FA2-AEC0-4E31AA94D77A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1549560" y="1345840"/>
                <a:ext cx="236520" cy="32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765445B8-C6F5-4812-B249-D4971DA5E235}"/>
                  </a:ext>
                </a:extLst>
              </p14:cNvPr>
              <p14:cNvContentPartPr/>
              <p14:nvPr/>
            </p14:nvContentPartPr>
            <p14:xfrm>
              <a:off x="838200" y="1431880"/>
              <a:ext cx="538560" cy="176040"/>
            </p14:xfrm>
          </p:contentPart>
        </mc:Choice>
        <mc:Fallback xmlns=""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765445B8-C6F5-4812-B249-D4971DA5E235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829554" y="1423240"/>
                <a:ext cx="556212" cy="19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47" name="Ink 146">
                <a:extLst>
                  <a:ext uri="{FF2B5EF4-FFF2-40B4-BE49-F238E27FC236}">
                    <a16:creationId xmlns:a16="http://schemas.microsoft.com/office/drawing/2014/main" id="{CAF03FD8-BE70-4469-8C1F-0825E483CEEC}"/>
                  </a:ext>
                </a:extLst>
              </p14:cNvPr>
              <p14:cNvContentPartPr/>
              <p14:nvPr/>
            </p14:nvContentPartPr>
            <p14:xfrm>
              <a:off x="3636840" y="1442680"/>
              <a:ext cx="698040" cy="370440"/>
            </p14:xfrm>
          </p:contentPart>
        </mc:Choice>
        <mc:Fallback xmlns="">
          <p:pic>
            <p:nvPicPr>
              <p:cNvPr id="147" name="Ink 146">
                <a:extLst>
                  <a:ext uri="{FF2B5EF4-FFF2-40B4-BE49-F238E27FC236}">
                    <a16:creationId xmlns:a16="http://schemas.microsoft.com/office/drawing/2014/main" id="{CAF03FD8-BE70-4469-8C1F-0825E483CEEC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628200" y="1433680"/>
                <a:ext cx="715680" cy="38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48" name="Ink 147">
                <a:extLst>
                  <a:ext uri="{FF2B5EF4-FFF2-40B4-BE49-F238E27FC236}">
                    <a16:creationId xmlns:a16="http://schemas.microsoft.com/office/drawing/2014/main" id="{ACF48BD7-0394-4BEB-ADBB-33B1E8E64AC7}"/>
                  </a:ext>
                </a:extLst>
              </p14:cNvPr>
              <p14:cNvContentPartPr/>
              <p14:nvPr/>
            </p14:nvContentPartPr>
            <p14:xfrm>
              <a:off x="2892000" y="1533760"/>
              <a:ext cx="630720" cy="243720"/>
            </p14:xfrm>
          </p:contentPart>
        </mc:Choice>
        <mc:Fallback xmlns="">
          <p:pic>
            <p:nvPicPr>
              <p:cNvPr id="148" name="Ink 147">
                <a:extLst>
                  <a:ext uri="{FF2B5EF4-FFF2-40B4-BE49-F238E27FC236}">
                    <a16:creationId xmlns:a16="http://schemas.microsoft.com/office/drawing/2014/main" id="{ACF48BD7-0394-4BEB-ADBB-33B1E8E64AC7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2883000" y="1524747"/>
                <a:ext cx="648360" cy="26138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49" name="Ink 148">
                <a:extLst>
                  <a:ext uri="{FF2B5EF4-FFF2-40B4-BE49-F238E27FC236}">
                    <a16:creationId xmlns:a16="http://schemas.microsoft.com/office/drawing/2014/main" id="{FE55271B-FDB9-494E-90DB-0A79C98DAB2F}"/>
                  </a:ext>
                </a:extLst>
              </p14:cNvPr>
              <p14:cNvContentPartPr/>
              <p14:nvPr/>
            </p14:nvContentPartPr>
            <p14:xfrm>
              <a:off x="2150040" y="1332880"/>
              <a:ext cx="613800" cy="392400"/>
            </p14:xfrm>
          </p:contentPart>
        </mc:Choice>
        <mc:Fallback xmlns="">
          <p:pic>
            <p:nvPicPr>
              <p:cNvPr id="149" name="Ink 148">
                <a:extLst>
                  <a:ext uri="{FF2B5EF4-FFF2-40B4-BE49-F238E27FC236}">
                    <a16:creationId xmlns:a16="http://schemas.microsoft.com/office/drawing/2014/main" id="{FE55271B-FDB9-494E-90DB-0A79C98DAB2F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2141040" y="1324240"/>
                <a:ext cx="631440" cy="41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50" name="Ink 149">
                <a:extLst>
                  <a:ext uri="{FF2B5EF4-FFF2-40B4-BE49-F238E27FC236}">
                    <a16:creationId xmlns:a16="http://schemas.microsoft.com/office/drawing/2014/main" id="{B25F0036-7996-46B8-9123-641ECC3ED9AF}"/>
                  </a:ext>
                </a:extLst>
              </p14:cNvPr>
              <p14:cNvContentPartPr/>
              <p14:nvPr/>
            </p14:nvContentPartPr>
            <p14:xfrm>
              <a:off x="4501560" y="1664080"/>
              <a:ext cx="15480" cy="21600"/>
            </p14:xfrm>
          </p:contentPart>
        </mc:Choice>
        <mc:Fallback xmlns="">
          <p:pic>
            <p:nvPicPr>
              <p:cNvPr id="150" name="Ink 149">
                <a:extLst>
                  <a:ext uri="{FF2B5EF4-FFF2-40B4-BE49-F238E27FC236}">
                    <a16:creationId xmlns:a16="http://schemas.microsoft.com/office/drawing/2014/main" id="{B25F0036-7996-46B8-9123-641ECC3ED9AF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492920" y="1655080"/>
                <a:ext cx="33120" cy="3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55" name="Ink 154">
                <a:extLst>
                  <a:ext uri="{FF2B5EF4-FFF2-40B4-BE49-F238E27FC236}">
                    <a16:creationId xmlns:a16="http://schemas.microsoft.com/office/drawing/2014/main" id="{E69542DE-E34F-496F-8C92-283111DDB236}"/>
                  </a:ext>
                </a:extLst>
              </p14:cNvPr>
              <p14:cNvContentPartPr/>
              <p14:nvPr/>
            </p14:nvContentPartPr>
            <p14:xfrm>
              <a:off x="4661040" y="1449520"/>
              <a:ext cx="924480" cy="330120"/>
            </p14:xfrm>
          </p:contentPart>
        </mc:Choice>
        <mc:Fallback xmlns="">
          <p:pic>
            <p:nvPicPr>
              <p:cNvPr id="155" name="Ink 154">
                <a:extLst>
                  <a:ext uri="{FF2B5EF4-FFF2-40B4-BE49-F238E27FC236}">
                    <a16:creationId xmlns:a16="http://schemas.microsoft.com/office/drawing/2014/main" id="{E69542DE-E34F-496F-8C92-283111DDB236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652040" y="1440520"/>
                <a:ext cx="942120" cy="34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158" name="Ink 157">
                <a:extLst>
                  <a:ext uri="{FF2B5EF4-FFF2-40B4-BE49-F238E27FC236}">
                    <a16:creationId xmlns:a16="http://schemas.microsoft.com/office/drawing/2014/main" id="{6ACF2D5E-155F-4F7C-9709-BF15E2630CCB}"/>
                  </a:ext>
                </a:extLst>
              </p14:cNvPr>
              <p14:cNvContentPartPr/>
              <p14:nvPr/>
            </p14:nvContentPartPr>
            <p14:xfrm>
              <a:off x="5876400" y="1486240"/>
              <a:ext cx="243720" cy="327960"/>
            </p14:xfrm>
          </p:contentPart>
        </mc:Choice>
        <mc:Fallback xmlns="">
          <p:pic>
            <p:nvPicPr>
              <p:cNvPr id="158" name="Ink 157">
                <a:extLst>
                  <a:ext uri="{FF2B5EF4-FFF2-40B4-BE49-F238E27FC236}">
                    <a16:creationId xmlns:a16="http://schemas.microsoft.com/office/drawing/2014/main" id="{6ACF2D5E-155F-4F7C-9709-BF15E2630CCB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5867760" y="1477240"/>
                <a:ext cx="261360" cy="34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69" name="Ink 168">
                <a:extLst>
                  <a:ext uri="{FF2B5EF4-FFF2-40B4-BE49-F238E27FC236}">
                    <a16:creationId xmlns:a16="http://schemas.microsoft.com/office/drawing/2014/main" id="{21196032-2FCB-48A0-B51B-176465518E38}"/>
                  </a:ext>
                </a:extLst>
              </p14:cNvPr>
              <p14:cNvContentPartPr/>
              <p14:nvPr/>
            </p14:nvContentPartPr>
            <p14:xfrm>
              <a:off x="7814640" y="1344400"/>
              <a:ext cx="750240" cy="342720"/>
            </p14:xfrm>
          </p:contentPart>
        </mc:Choice>
        <mc:Fallback xmlns="">
          <p:pic>
            <p:nvPicPr>
              <p:cNvPr id="169" name="Ink 168">
                <a:extLst>
                  <a:ext uri="{FF2B5EF4-FFF2-40B4-BE49-F238E27FC236}">
                    <a16:creationId xmlns:a16="http://schemas.microsoft.com/office/drawing/2014/main" id="{21196032-2FCB-48A0-B51B-176465518E38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7806000" y="1335751"/>
                <a:ext cx="767880" cy="36037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170" name="Ink 169">
                <a:extLst>
                  <a:ext uri="{FF2B5EF4-FFF2-40B4-BE49-F238E27FC236}">
                    <a16:creationId xmlns:a16="http://schemas.microsoft.com/office/drawing/2014/main" id="{91DB89C2-D0AF-4756-A969-5DE1696BDDC4}"/>
                  </a:ext>
                </a:extLst>
              </p14:cNvPr>
              <p14:cNvContentPartPr/>
              <p14:nvPr/>
            </p14:nvContentPartPr>
            <p14:xfrm>
              <a:off x="6370680" y="1402000"/>
              <a:ext cx="1204920" cy="416520"/>
            </p14:xfrm>
          </p:contentPart>
        </mc:Choice>
        <mc:Fallback xmlns="">
          <p:pic>
            <p:nvPicPr>
              <p:cNvPr id="170" name="Ink 169">
                <a:extLst>
                  <a:ext uri="{FF2B5EF4-FFF2-40B4-BE49-F238E27FC236}">
                    <a16:creationId xmlns:a16="http://schemas.microsoft.com/office/drawing/2014/main" id="{91DB89C2-D0AF-4756-A969-5DE1696BDDC4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361680" y="1393000"/>
                <a:ext cx="1222560" cy="43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181" name="Ink 180">
                <a:extLst>
                  <a:ext uri="{FF2B5EF4-FFF2-40B4-BE49-F238E27FC236}">
                    <a16:creationId xmlns:a16="http://schemas.microsoft.com/office/drawing/2014/main" id="{2972ACB3-B8DC-42F6-91DA-11741CF56BA7}"/>
                  </a:ext>
                </a:extLst>
              </p14:cNvPr>
              <p14:cNvContentPartPr/>
              <p14:nvPr/>
            </p14:nvContentPartPr>
            <p14:xfrm>
              <a:off x="325920" y="1938400"/>
              <a:ext cx="1414440" cy="408600"/>
            </p14:xfrm>
          </p:contentPart>
        </mc:Choice>
        <mc:Fallback xmlns="">
          <p:pic>
            <p:nvPicPr>
              <p:cNvPr id="181" name="Ink 180">
                <a:extLst>
                  <a:ext uri="{FF2B5EF4-FFF2-40B4-BE49-F238E27FC236}">
                    <a16:creationId xmlns:a16="http://schemas.microsoft.com/office/drawing/2014/main" id="{2972ACB3-B8DC-42F6-91DA-11741CF56BA7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316920" y="1929400"/>
                <a:ext cx="1432080" cy="42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182" name="Ink 181">
                <a:extLst>
                  <a:ext uri="{FF2B5EF4-FFF2-40B4-BE49-F238E27FC236}">
                    <a16:creationId xmlns:a16="http://schemas.microsoft.com/office/drawing/2014/main" id="{752AA50A-169D-4288-AD77-2848250B4A4C}"/>
                  </a:ext>
                </a:extLst>
              </p14:cNvPr>
              <p14:cNvContentPartPr/>
              <p14:nvPr/>
            </p14:nvContentPartPr>
            <p14:xfrm>
              <a:off x="1913160" y="2191480"/>
              <a:ext cx="55440" cy="99720"/>
            </p14:xfrm>
          </p:contentPart>
        </mc:Choice>
        <mc:Fallback xmlns="">
          <p:pic>
            <p:nvPicPr>
              <p:cNvPr id="182" name="Ink 181">
                <a:extLst>
                  <a:ext uri="{FF2B5EF4-FFF2-40B4-BE49-F238E27FC236}">
                    <a16:creationId xmlns:a16="http://schemas.microsoft.com/office/drawing/2014/main" id="{752AA50A-169D-4288-AD77-2848250B4A4C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1904160" y="2182480"/>
                <a:ext cx="73080" cy="11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185" name="Ink 184">
                <a:extLst>
                  <a:ext uri="{FF2B5EF4-FFF2-40B4-BE49-F238E27FC236}">
                    <a16:creationId xmlns:a16="http://schemas.microsoft.com/office/drawing/2014/main" id="{D26C03A8-97D2-43E7-8C01-957EF72DDAF2}"/>
                  </a:ext>
                </a:extLst>
              </p14:cNvPr>
              <p14:cNvContentPartPr/>
              <p14:nvPr/>
            </p14:nvContentPartPr>
            <p14:xfrm>
              <a:off x="2242920" y="1964320"/>
              <a:ext cx="1027800" cy="298800"/>
            </p14:xfrm>
          </p:contentPart>
        </mc:Choice>
        <mc:Fallback xmlns="">
          <p:pic>
            <p:nvPicPr>
              <p:cNvPr id="185" name="Ink 184">
                <a:extLst>
                  <a:ext uri="{FF2B5EF4-FFF2-40B4-BE49-F238E27FC236}">
                    <a16:creationId xmlns:a16="http://schemas.microsoft.com/office/drawing/2014/main" id="{D26C03A8-97D2-43E7-8C01-957EF72DDAF2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2234280" y="1955680"/>
                <a:ext cx="1045440" cy="31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186" name="Ink 185">
                <a:extLst>
                  <a:ext uri="{FF2B5EF4-FFF2-40B4-BE49-F238E27FC236}">
                    <a16:creationId xmlns:a16="http://schemas.microsoft.com/office/drawing/2014/main" id="{91E8878B-4060-4DEE-A97F-E129DA06F8B7}"/>
                  </a:ext>
                </a:extLst>
              </p14:cNvPr>
              <p14:cNvContentPartPr/>
              <p14:nvPr/>
            </p14:nvContentPartPr>
            <p14:xfrm>
              <a:off x="3555480" y="1962520"/>
              <a:ext cx="214920" cy="664920"/>
            </p14:xfrm>
          </p:contentPart>
        </mc:Choice>
        <mc:Fallback xmlns="">
          <p:pic>
            <p:nvPicPr>
              <p:cNvPr id="186" name="Ink 185">
                <a:extLst>
                  <a:ext uri="{FF2B5EF4-FFF2-40B4-BE49-F238E27FC236}">
                    <a16:creationId xmlns:a16="http://schemas.microsoft.com/office/drawing/2014/main" id="{91E8878B-4060-4DEE-A97F-E129DA06F8B7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3546840" y="1953880"/>
                <a:ext cx="232560" cy="68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187" name="Ink 186">
                <a:extLst>
                  <a:ext uri="{FF2B5EF4-FFF2-40B4-BE49-F238E27FC236}">
                    <a16:creationId xmlns:a16="http://schemas.microsoft.com/office/drawing/2014/main" id="{CA375922-D594-4AC2-9329-7A761F291D6B}"/>
                  </a:ext>
                </a:extLst>
              </p14:cNvPr>
              <p14:cNvContentPartPr/>
              <p14:nvPr/>
            </p14:nvContentPartPr>
            <p14:xfrm>
              <a:off x="3966240" y="2064400"/>
              <a:ext cx="281880" cy="225360"/>
            </p14:xfrm>
          </p:contentPart>
        </mc:Choice>
        <mc:Fallback xmlns="">
          <p:pic>
            <p:nvPicPr>
              <p:cNvPr id="187" name="Ink 186">
                <a:extLst>
                  <a:ext uri="{FF2B5EF4-FFF2-40B4-BE49-F238E27FC236}">
                    <a16:creationId xmlns:a16="http://schemas.microsoft.com/office/drawing/2014/main" id="{CA375922-D594-4AC2-9329-7A761F291D6B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3957600" y="2055400"/>
                <a:ext cx="299520" cy="24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191" name="Ink 190">
                <a:extLst>
                  <a:ext uri="{FF2B5EF4-FFF2-40B4-BE49-F238E27FC236}">
                    <a16:creationId xmlns:a16="http://schemas.microsoft.com/office/drawing/2014/main" id="{41CF5FD5-B428-48F4-8A4A-A6A5A2B645FB}"/>
                  </a:ext>
                </a:extLst>
              </p14:cNvPr>
              <p14:cNvContentPartPr/>
              <p14:nvPr/>
            </p14:nvContentPartPr>
            <p14:xfrm>
              <a:off x="4347480" y="2048200"/>
              <a:ext cx="590040" cy="205920"/>
            </p14:xfrm>
          </p:contentPart>
        </mc:Choice>
        <mc:Fallback xmlns="">
          <p:pic>
            <p:nvPicPr>
              <p:cNvPr id="191" name="Ink 190">
                <a:extLst>
                  <a:ext uri="{FF2B5EF4-FFF2-40B4-BE49-F238E27FC236}">
                    <a16:creationId xmlns:a16="http://schemas.microsoft.com/office/drawing/2014/main" id="{41CF5FD5-B428-48F4-8A4A-A6A5A2B645FB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4338840" y="2039560"/>
                <a:ext cx="607680" cy="22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192" name="Ink 191">
                <a:extLst>
                  <a:ext uri="{FF2B5EF4-FFF2-40B4-BE49-F238E27FC236}">
                    <a16:creationId xmlns:a16="http://schemas.microsoft.com/office/drawing/2014/main" id="{A859CAA2-6A8C-48B2-A87C-573E351E64EB}"/>
                  </a:ext>
                </a:extLst>
              </p14:cNvPr>
              <p14:cNvContentPartPr/>
              <p14:nvPr/>
            </p14:nvContentPartPr>
            <p14:xfrm>
              <a:off x="5169000" y="2110480"/>
              <a:ext cx="185400" cy="8280"/>
            </p14:xfrm>
          </p:contentPart>
        </mc:Choice>
        <mc:Fallback xmlns="">
          <p:pic>
            <p:nvPicPr>
              <p:cNvPr id="192" name="Ink 191">
                <a:extLst>
                  <a:ext uri="{FF2B5EF4-FFF2-40B4-BE49-F238E27FC236}">
                    <a16:creationId xmlns:a16="http://schemas.microsoft.com/office/drawing/2014/main" id="{A859CAA2-6A8C-48B2-A87C-573E351E64EB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5160360" y="2101840"/>
                <a:ext cx="203040" cy="2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193" name="Ink 192">
                <a:extLst>
                  <a:ext uri="{FF2B5EF4-FFF2-40B4-BE49-F238E27FC236}">
                    <a16:creationId xmlns:a16="http://schemas.microsoft.com/office/drawing/2014/main" id="{9497BD54-4DF9-4F8A-8A25-00DB60732B8F}"/>
                  </a:ext>
                </a:extLst>
              </p14:cNvPr>
              <p14:cNvContentPartPr/>
              <p14:nvPr/>
            </p14:nvContentPartPr>
            <p14:xfrm>
              <a:off x="5237400" y="2167720"/>
              <a:ext cx="135720" cy="5760"/>
            </p14:xfrm>
          </p:contentPart>
        </mc:Choice>
        <mc:Fallback xmlns="">
          <p:pic>
            <p:nvPicPr>
              <p:cNvPr id="193" name="Ink 192">
                <a:extLst>
                  <a:ext uri="{FF2B5EF4-FFF2-40B4-BE49-F238E27FC236}">
                    <a16:creationId xmlns:a16="http://schemas.microsoft.com/office/drawing/2014/main" id="{9497BD54-4DF9-4F8A-8A25-00DB60732B8F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5228400" y="2158720"/>
                <a:ext cx="153360" cy="2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198" name="Ink 197">
                <a:extLst>
                  <a:ext uri="{FF2B5EF4-FFF2-40B4-BE49-F238E27FC236}">
                    <a16:creationId xmlns:a16="http://schemas.microsoft.com/office/drawing/2014/main" id="{A5D3EF29-1740-4FEC-AF16-F7B562750697}"/>
                  </a:ext>
                </a:extLst>
              </p14:cNvPr>
              <p14:cNvContentPartPr/>
              <p14:nvPr/>
            </p14:nvContentPartPr>
            <p14:xfrm>
              <a:off x="5496960" y="1918600"/>
              <a:ext cx="613440" cy="373680"/>
            </p14:xfrm>
          </p:contentPart>
        </mc:Choice>
        <mc:Fallback xmlns="">
          <p:pic>
            <p:nvPicPr>
              <p:cNvPr id="198" name="Ink 197">
                <a:extLst>
                  <a:ext uri="{FF2B5EF4-FFF2-40B4-BE49-F238E27FC236}">
                    <a16:creationId xmlns:a16="http://schemas.microsoft.com/office/drawing/2014/main" id="{A5D3EF29-1740-4FEC-AF16-F7B562750697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5488320" y="1909609"/>
                <a:ext cx="631080" cy="39130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199" name="Ink 198">
                <a:extLst>
                  <a:ext uri="{FF2B5EF4-FFF2-40B4-BE49-F238E27FC236}">
                    <a16:creationId xmlns:a16="http://schemas.microsoft.com/office/drawing/2014/main" id="{6A715ED8-8529-4488-9E7D-A58D975B8AF5}"/>
                  </a:ext>
                </a:extLst>
              </p14:cNvPr>
              <p14:cNvContentPartPr/>
              <p14:nvPr/>
            </p14:nvContentPartPr>
            <p14:xfrm>
              <a:off x="6228120" y="2227120"/>
              <a:ext cx="22680" cy="25560"/>
            </p14:xfrm>
          </p:contentPart>
        </mc:Choice>
        <mc:Fallback xmlns="">
          <p:pic>
            <p:nvPicPr>
              <p:cNvPr id="199" name="Ink 198">
                <a:extLst>
                  <a:ext uri="{FF2B5EF4-FFF2-40B4-BE49-F238E27FC236}">
                    <a16:creationId xmlns:a16="http://schemas.microsoft.com/office/drawing/2014/main" id="{6A715ED8-8529-4488-9E7D-A58D975B8AF5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6219120" y="2218480"/>
                <a:ext cx="40320" cy="4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280" name="Ink 279">
                <a:extLst>
                  <a:ext uri="{FF2B5EF4-FFF2-40B4-BE49-F238E27FC236}">
                    <a16:creationId xmlns:a16="http://schemas.microsoft.com/office/drawing/2014/main" id="{F9D20ED0-943B-44BE-9076-C77E750F70C0}"/>
                  </a:ext>
                </a:extLst>
              </p14:cNvPr>
              <p14:cNvContentPartPr/>
              <p14:nvPr/>
            </p14:nvContentPartPr>
            <p14:xfrm>
              <a:off x="403320" y="2420800"/>
              <a:ext cx="2828160" cy="2728080"/>
            </p14:xfrm>
          </p:contentPart>
        </mc:Choice>
        <mc:Fallback xmlns="">
          <p:pic>
            <p:nvPicPr>
              <p:cNvPr id="280" name="Ink 279">
                <a:extLst>
                  <a:ext uri="{FF2B5EF4-FFF2-40B4-BE49-F238E27FC236}">
                    <a16:creationId xmlns:a16="http://schemas.microsoft.com/office/drawing/2014/main" id="{F9D20ED0-943B-44BE-9076-C77E750F70C0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394680" y="2411800"/>
                <a:ext cx="2845800" cy="27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5EDA8EBE-883A-4783-8075-05B99AD7FE2D}"/>
                  </a:ext>
                </a:extLst>
              </p14:cNvPr>
              <p14:cNvContentPartPr/>
              <p14:nvPr/>
            </p14:nvContentPartPr>
            <p14:xfrm>
              <a:off x="4611720" y="2647600"/>
              <a:ext cx="144720" cy="176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5EDA8EBE-883A-4783-8075-05B99AD7FE2D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4602720" y="2638600"/>
                <a:ext cx="16236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E6648B57-2740-4F9E-BBEF-8A2B1CD0A953}"/>
                  </a:ext>
                </a:extLst>
              </p14:cNvPr>
              <p14:cNvContentPartPr/>
              <p14:nvPr/>
            </p14:nvContentPartPr>
            <p14:xfrm>
              <a:off x="4595880" y="2733640"/>
              <a:ext cx="162000" cy="230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E6648B57-2740-4F9E-BBEF-8A2B1CD0A953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4586880" y="2724640"/>
                <a:ext cx="17964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7F70BD92-2EBE-4AF1-ABE1-6A7AE527735B}"/>
                  </a:ext>
                </a:extLst>
              </p14:cNvPr>
              <p14:cNvContentPartPr/>
              <p14:nvPr/>
            </p14:nvContentPartPr>
            <p14:xfrm>
              <a:off x="4159560" y="2589280"/>
              <a:ext cx="333720" cy="2732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7F70BD92-2EBE-4AF1-ABE1-6A7AE527735B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4150920" y="2580280"/>
                <a:ext cx="351360" cy="29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A4CFF44F-0D3D-4F75-8824-7310CF26C72C}"/>
                  </a:ext>
                </a:extLst>
              </p14:cNvPr>
              <p14:cNvContentPartPr/>
              <p14:nvPr/>
            </p14:nvContentPartPr>
            <p14:xfrm>
              <a:off x="5538360" y="2476600"/>
              <a:ext cx="375120" cy="3819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A4CFF44F-0D3D-4F75-8824-7310CF26C72C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5529360" y="2467600"/>
                <a:ext cx="392760" cy="39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E7F2516B-1B57-46BA-B2F2-EC48D2090116}"/>
                  </a:ext>
                </a:extLst>
              </p14:cNvPr>
              <p14:cNvContentPartPr/>
              <p14:nvPr/>
            </p14:nvContentPartPr>
            <p14:xfrm>
              <a:off x="4915200" y="2480560"/>
              <a:ext cx="541800" cy="3978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E7F2516B-1B57-46BA-B2F2-EC48D2090116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4906560" y="2471560"/>
                <a:ext cx="559440" cy="41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BDAFE5A0-1110-4DB7-A052-CBC7E57E817D}"/>
                  </a:ext>
                </a:extLst>
              </p14:cNvPr>
              <p14:cNvContentPartPr/>
              <p14:nvPr/>
            </p14:nvContentPartPr>
            <p14:xfrm>
              <a:off x="6624120" y="2019400"/>
              <a:ext cx="996840" cy="3218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BDAFE5A0-1110-4DB7-A052-CBC7E57E817D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6615477" y="2010760"/>
                <a:ext cx="1014486" cy="33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8B520C0C-ED44-400A-B9B7-A0AC0436DEB2}"/>
                  </a:ext>
                </a:extLst>
              </p14:cNvPr>
              <p14:cNvContentPartPr/>
              <p14:nvPr/>
            </p14:nvContentPartPr>
            <p14:xfrm>
              <a:off x="6215520" y="2787640"/>
              <a:ext cx="86040" cy="1314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8B520C0C-ED44-400A-B9B7-A0AC0436DEB2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6206520" y="2779000"/>
                <a:ext cx="103680" cy="14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AD0A5015-B58C-4F17-A294-4915038D9601}"/>
                  </a:ext>
                </a:extLst>
              </p14:cNvPr>
              <p14:cNvContentPartPr/>
              <p14:nvPr/>
            </p14:nvContentPartPr>
            <p14:xfrm>
              <a:off x="6532320" y="2528080"/>
              <a:ext cx="125280" cy="3420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AD0A5015-B58C-4F17-A294-4915038D9601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6523320" y="2519440"/>
                <a:ext cx="142920" cy="35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9CDD0952-70CB-4643-B7F8-D6F0724C832D}"/>
                  </a:ext>
                </a:extLst>
              </p14:cNvPr>
              <p14:cNvContentPartPr/>
              <p14:nvPr/>
            </p14:nvContentPartPr>
            <p14:xfrm>
              <a:off x="6789360" y="2776120"/>
              <a:ext cx="24120" cy="853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9CDD0952-70CB-4643-B7F8-D6F0724C832D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6780720" y="2767120"/>
                <a:ext cx="41760" cy="10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12F62E88-B6FA-4A07-90EB-4F6AAB86766D}"/>
                  </a:ext>
                </a:extLst>
              </p14:cNvPr>
              <p14:cNvContentPartPr/>
              <p14:nvPr/>
            </p14:nvContentPartPr>
            <p14:xfrm>
              <a:off x="6774960" y="2594320"/>
              <a:ext cx="2880" cy="255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12F62E88-B6FA-4A07-90EB-4F6AAB86766D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6765960" y="2585680"/>
                <a:ext cx="20520" cy="4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E48A2AAD-89E5-4E96-9ACD-90318EE111C9}"/>
                  </a:ext>
                </a:extLst>
              </p14:cNvPr>
              <p14:cNvContentPartPr/>
              <p14:nvPr/>
            </p14:nvContentPartPr>
            <p14:xfrm>
              <a:off x="6883680" y="2536000"/>
              <a:ext cx="333720" cy="3096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E48A2AAD-89E5-4E96-9ACD-90318EE111C9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6874680" y="2527360"/>
                <a:ext cx="351360" cy="32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26C9C42E-991A-4787-A919-49F72A92721E}"/>
                  </a:ext>
                </a:extLst>
              </p14:cNvPr>
              <p14:cNvContentPartPr/>
              <p14:nvPr/>
            </p14:nvContentPartPr>
            <p14:xfrm>
              <a:off x="7468680" y="2614120"/>
              <a:ext cx="209520" cy="2498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26C9C42E-991A-4787-A919-49F72A92721E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7460040" y="2605480"/>
                <a:ext cx="227160" cy="26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17D805D6-50A9-4ACD-B0D2-D5A2F2EA071F}"/>
                  </a:ext>
                </a:extLst>
              </p14:cNvPr>
              <p14:cNvContentPartPr/>
              <p14:nvPr/>
            </p14:nvContentPartPr>
            <p14:xfrm>
              <a:off x="4852920" y="3205600"/>
              <a:ext cx="117000" cy="86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17D805D6-50A9-4ACD-B0D2-D5A2F2EA071F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4844280" y="3196600"/>
                <a:ext cx="134640" cy="2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A33B91F7-0B0C-4670-B02D-C63CAB77154D}"/>
                  </a:ext>
                </a:extLst>
              </p14:cNvPr>
              <p14:cNvContentPartPr/>
              <p14:nvPr/>
            </p14:nvContentPartPr>
            <p14:xfrm>
              <a:off x="4886040" y="3284800"/>
              <a:ext cx="102600" cy="1224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A33B91F7-0B0C-4670-B02D-C63CAB77154D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4877400" y="3276160"/>
                <a:ext cx="120240" cy="2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6CC06F2E-8128-4209-BCB5-DAF5789E25AB}"/>
                  </a:ext>
                </a:extLst>
              </p14:cNvPr>
              <p14:cNvContentPartPr/>
              <p14:nvPr/>
            </p14:nvContentPartPr>
            <p14:xfrm>
              <a:off x="4090800" y="3105880"/>
              <a:ext cx="645120" cy="2505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6CC06F2E-8128-4209-BCB5-DAF5789E25AB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4082160" y="3097228"/>
                <a:ext cx="662760" cy="26822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62D466FF-173F-4A12-8FF5-E75F3FBE02A2}"/>
                  </a:ext>
                </a:extLst>
              </p14:cNvPr>
              <p14:cNvContentPartPr/>
              <p14:nvPr/>
            </p14:nvContentPartPr>
            <p14:xfrm>
              <a:off x="7958280" y="2581000"/>
              <a:ext cx="482040" cy="30564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62D466FF-173F-4A12-8FF5-E75F3FBE02A2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7949640" y="2572360"/>
                <a:ext cx="499680" cy="32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D4C1C7BF-B6C1-44E5-A9AE-B7D553D5DFA3}"/>
                  </a:ext>
                </a:extLst>
              </p14:cNvPr>
              <p14:cNvContentPartPr/>
              <p14:nvPr/>
            </p14:nvContentPartPr>
            <p14:xfrm>
              <a:off x="5709000" y="3221800"/>
              <a:ext cx="78120" cy="12420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D4C1C7BF-B6C1-44E5-A9AE-B7D553D5DFA3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5700360" y="3212800"/>
                <a:ext cx="95760" cy="14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E83333D4-936C-4BBB-9904-62E2723AED57}"/>
                  </a:ext>
                </a:extLst>
              </p14:cNvPr>
              <p14:cNvContentPartPr/>
              <p14:nvPr/>
            </p14:nvContentPartPr>
            <p14:xfrm>
              <a:off x="5132640" y="3126040"/>
              <a:ext cx="491400" cy="2188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E83333D4-936C-4BBB-9904-62E2723AED57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5123640" y="3117040"/>
                <a:ext cx="509040" cy="23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3C3A97A0-DB1B-48F9-B243-8F83ADD3F31F}"/>
                  </a:ext>
                </a:extLst>
              </p14:cNvPr>
              <p14:cNvContentPartPr/>
              <p14:nvPr/>
            </p14:nvContentPartPr>
            <p14:xfrm>
              <a:off x="5904120" y="3372280"/>
              <a:ext cx="75960" cy="8784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3C3A97A0-DB1B-48F9-B243-8F83ADD3F31F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5895120" y="3363640"/>
                <a:ext cx="93600" cy="10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83A57CB6-E2CE-4412-83A6-9DC9C92D60E9}"/>
                  </a:ext>
                </a:extLst>
              </p14:cNvPr>
              <p14:cNvContentPartPr/>
              <p14:nvPr/>
            </p14:nvContentPartPr>
            <p14:xfrm>
              <a:off x="6202200" y="3041080"/>
              <a:ext cx="235800" cy="4392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83A57CB6-E2CE-4412-83A6-9DC9C92D60E9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6193560" y="3032440"/>
                <a:ext cx="253440" cy="6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49CE5E79-2C09-4BC6-95BD-3C150A6316FB}"/>
                  </a:ext>
                </a:extLst>
              </p14:cNvPr>
              <p14:cNvContentPartPr/>
              <p14:nvPr/>
            </p14:nvContentPartPr>
            <p14:xfrm>
              <a:off x="7053240" y="3113800"/>
              <a:ext cx="442440" cy="33012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49CE5E79-2C09-4BC6-95BD-3C150A6316FB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7044240" y="3104800"/>
                <a:ext cx="460080" cy="34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E1616FE7-B599-4952-A0BE-0F6C1E65B0F9}"/>
                  </a:ext>
                </a:extLst>
              </p14:cNvPr>
              <p14:cNvContentPartPr/>
              <p14:nvPr/>
            </p14:nvContentPartPr>
            <p14:xfrm>
              <a:off x="6192840" y="3152320"/>
              <a:ext cx="696960" cy="34704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E1616FE7-B599-4952-A0BE-0F6C1E65B0F9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6184200" y="3143680"/>
                <a:ext cx="714600" cy="36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2A4EC0A4-FF3F-47A1-BCDE-D727BC64FE7D}"/>
                  </a:ext>
                </a:extLst>
              </p14:cNvPr>
              <p14:cNvContentPartPr/>
              <p14:nvPr/>
            </p14:nvContentPartPr>
            <p14:xfrm>
              <a:off x="7678200" y="3105880"/>
              <a:ext cx="206640" cy="9972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2A4EC0A4-FF3F-47A1-BCDE-D727BC64FE7D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7669200" y="3097240"/>
                <a:ext cx="224280" cy="11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ABCB917B-5155-4F2B-ACD4-63BF07484A52}"/>
                  </a:ext>
                </a:extLst>
              </p14:cNvPr>
              <p14:cNvContentPartPr/>
              <p14:nvPr/>
            </p14:nvContentPartPr>
            <p14:xfrm>
              <a:off x="7695840" y="3275800"/>
              <a:ext cx="256320" cy="26676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ABCB917B-5155-4F2B-ACD4-63BF07484A52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7687200" y="3266800"/>
                <a:ext cx="273960" cy="28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A02B2E72-EFE2-42C2-93FC-5B54B4B26FE1}"/>
                  </a:ext>
                </a:extLst>
              </p14:cNvPr>
              <p14:cNvContentPartPr/>
              <p14:nvPr/>
            </p14:nvContentPartPr>
            <p14:xfrm>
              <a:off x="4181520" y="3551200"/>
              <a:ext cx="172800" cy="37296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A02B2E72-EFE2-42C2-93FC-5B54B4B26FE1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4172520" y="3542200"/>
                <a:ext cx="190440" cy="39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A103B5B9-AB1D-4C8E-B405-33D13C11CC2C}"/>
                  </a:ext>
                </a:extLst>
              </p14:cNvPr>
              <p14:cNvContentPartPr/>
              <p14:nvPr/>
            </p14:nvContentPartPr>
            <p14:xfrm>
              <a:off x="5068200" y="3663520"/>
              <a:ext cx="207720" cy="23004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A103B5B9-AB1D-4C8E-B405-33D13C11CC2C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5059560" y="3654880"/>
                <a:ext cx="225360" cy="24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1FC1EFA3-5669-438B-94BB-660A84225A18}"/>
                  </a:ext>
                </a:extLst>
              </p14:cNvPr>
              <p14:cNvContentPartPr/>
              <p14:nvPr/>
            </p14:nvContentPartPr>
            <p14:xfrm>
              <a:off x="4434240" y="3585760"/>
              <a:ext cx="379080" cy="30924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1FC1EFA3-5669-438B-94BB-660A84225A18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4425249" y="3577120"/>
                <a:ext cx="396703" cy="32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F622AB2E-A10E-42BD-8900-572D06E874A8}"/>
                  </a:ext>
                </a:extLst>
              </p14:cNvPr>
              <p14:cNvContentPartPr/>
              <p14:nvPr/>
            </p14:nvContentPartPr>
            <p14:xfrm>
              <a:off x="5541960" y="3631480"/>
              <a:ext cx="438480" cy="28440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F622AB2E-A10E-42BD-8900-572D06E874A8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5533320" y="3622480"/>
                <a:ext cx="456120" cy="30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CC537D5B-E9AD-4945-9A1F-16A05C444409}"/>
                  </a:ext>
                </a:extLst>
              </p14:cNvPr>
              <p14:cNvContentPartPr/>
              <p14:nvPr/>
            </p14:nvContentPartPr>
            <p14:xfrm>
              <a:off x="6906720" y="3731200"/>
              <a:ext cx="106560" cy="1008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CC537D5B-E9AD-4945-9A1F-16A05C444409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6897720" y="3722560"/>
                <a:ext cx="124200" cy="2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6B520778-7534-47F2-B25D-F5C6BD3B73E9}"/>
                  </a:ext>
                </a:extLst>
              </p14:cNvPr>
              <p14:cNvContentPartPr/>
              <p14:nvPr/>
            </p14:nvContentPartPr>
            <p14:xfrm>
              <a:off x="6888720" y="3824440"/>
              <a:ext cx="129240" cy="1908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6B520778-7534-47F2-B25D-F5C6BD3B73E9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6880080" y="3815440"/>
                <a:ext cx="146880" cy="3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4C8D7F1B-7F60-4D48-BC6E-8771BF9A7040}"/>
                  </a:ext>
                </a:extLst>
              </p14:cNvPr>
              <p14:cNvContentPartPr/>
              <p14:nvPr/>
            </p14:nvContentPartPr>
            <p14:xfrm>
              <a:off x="6238200" y="3665320"/>
              <a:ext cx="543960" cy="24876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4C8D7F1B-7F60-4D48-BC6E-8771BF9A7040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6229200" y="3656680"/>
                <a:ext cx="561600" cy="26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33D06D31-CA0E-4F8C-A337-B066A8D76579}"/>
                  </a:ext>
                </a:extLst>
              </p14:cNvPr>
              <p14:cNvContentPartPr/>
              <p14:nvPr/>
            </p14:nvContentPartPr>
            <p14:xfrm>
              <a:off x="7737240" y="3711400"/>
              <a:ext cx="76320" cy="11484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33D06D31-CA0E-4F8C-A337-B066A8D76579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7728240" y="3702760"/>
                <a:ext cx="93960" cy="13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134" name="Ink 133">
                <a:extLst>
                  <a:ext uri="{FF2B5EF4-FFF2-40B4-BE49-F238E27FC236}">
                    <a16:creationId xmlns:a16="http://schemas.microsoft.com/office/drawing/2014/main" id="{16EF11B9-9454-4428-9F85-C6597AAEDDBC}"/>
                  </a:ext>
                </a:extLst>
              </p14:cNvPr>
              <p14:cNvContentPartPr/>
              <p14:nvPr/>
            </p14:nvContentPartPr>
            <p14:xfrm>
              <a:off x="7161960" y="3645520"/>
              <a:ext cx="483480" cy="196560"/>
            </p14:xfrm>
          </p:contentPart>
        </mc:Choice>
        <mc:Fallback xmlns="">
          <p:pic>
            <p:nvPicPr>
              <p:cNvPr id="134" name="Ink 133">
                <a:extLst>
                  <a:ext uri="{FF2B5EF4-FFF2-40B4-BE49-F238E27FC236}">
                    <a16:creationId xmlns:a16="http://schemas.microsoft.com/office/drawing/2014/main" id="{16EF11B9-9454-4428-9F85-C6597AAEDDBC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7152960" y="3636520"/>
                <a:ext cx="501120" cy="21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157" name="Ink 156">
                <a:extLst>
                  <a:ext uri="{FF2B5EF4-FFF2-40B4-BE49-F238E27FC236}">
                    <a16:creationId xmlns:a16="http://schemas.microsoft.com/office/drawing/2014/main" id="{E5C1F8A4-EAC1-4EF4-9A40-4EF66F1A8B4E}"/>
                  </a:ext>
                </a:extLst>
              </p14:cNvPr>
              <p14:cNvContentPartPr/>
              <p14:nvPr/>
            </p14:nvContentPartPr>
            <p14:xfrm>
              <a:off x="1352280" y="4829200"/>
              <a:ext cx="1659600" cy="652680"/>
            </p14:xfrm>
          </p:contentPart>
        </mc:Choice>
        <mc:Fallback xmlns="">
          <p:pic>
            <p:nvPicPr>
              <p:cNvPr id="157" name="Ink 156">
                <a:extLst>
                  <a:ext uri="{FF2B5EF4-FFF2-40B4-BE49-F238E27FC236}">
                    <a16:creationId xmlns:a16="http://schemas.microsoft.com/office/drawing/2014/main" id="{E5C1F8A4-EAC1-4EF4-9A40-4EF66F1A8B4E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1343640" y="4820195"/>
                <a:ext cx="1677240" cy="67033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159" name="Ink 158">
                <a:extLst>
                  <a:ext uri="{FF2B5EF4-FFF2-40B4-BE49-F238E27FC236}">
                    <a16:creationId xmlns:a16="http://schemas.microsoft.com/office/drawing/2014/main" id="{C47451AF-32D1-4FD9-9463-45461A1E22C5}"/>
                  </a:ext>
                </a:extLst>
              </p14:cNvPr>
              <p14:cNvContentPartPr/>
              <p14:nvPr/>
            </p14:nvContentPartPr>
            <p14:xfrm>
              <a:off x="8001480" y="3862960"/>
              <a:ext cx="24120" cy="25560"/>
            </p14:xfrm>
          </p:contentPart>
        </mc:Choice>
        <mc:Fallback xmlns="">
          <p:pic>
            <p:nvPicPr>
              <p:cNvPr id="159" name="Ink 158">
                <a:extLst>
                  <a:ext uri="{FF2B5EF4-FFF2-40B4-BE49-F238E27FC236}">
                    <a16:creationId xmlns:a16="http://schemas.microsoft.com/office/drawing/2014/main" id="{C47451AF-32D1-4FD9-9463-45461A1E22C5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7992840" y="3853960"/>
                <a:ext cx="41760" cy="4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BC01D9DD-1F1F-4464-B591-D79023F5E23F}"/>
                  </a:ext>
                </a:extLst>
              </p14:cNvPr>
              <p14:cNvContentPartPr/>
              <p14:nvPr/>
            </p14:nvContentPartPr>
            <p14:xfrm>
              <a:off x="4118520" y="4207480"/>
              <a:ext cx="18360" cy="507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BC01D9DD-1F1F-4464-B591-D79023F5E23F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4109880" y="4198840"/>
                <a:ext cx="36000" cy="6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6784C3EC-A677-46C4-B6FC-79D4A05FD4B1}"/>
                  </a:ext>
                </a:extLst>
              </p14:cNvPr>
              <p14:cNvContentPartPr/>
              <p14:nvPr/>
            </p14:nvContentPartPr>
            <p14:xfrm>
              <a:off x="4439280" y="4148440"/>
              <a:ext cx="219240" cy="2728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6784C3EC-A677-46C4-B6FC-79D4A05FD4B1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4430640" y="4139800"/>
                <a:ext cx="236880" cy="29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5DBD5AB0-FF0C-42C6-AEB6-2E71358321AC}"/>
                  </a:ext>
                </a:extLst>
              </p14:cNvPr>
              <p14:cNvContentPartPr/>
              <p14:nvPr/>
            </p14:nvContentPartPr>
            <p14:xfrm>
              <a:off x="4116720" y="4322320"/>
              <a:ext cx="222480" cy="1260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5DBD5AB0-FF0C-42C6-AEB6-2E71358321AC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4107720" y="4313680"/>
                <a:ext cx="240120" cy="14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A8B62927-7997-4F33-B9BA-78E719DD48B1}"/>
                  </a:ext>
                </a:extLst>
              </p14:cNvPr>
              <p14:cNvContentPartPr/>
              <p14:nvPr/>
            </p14:nvContentPartPr>
            <p14:xfrm>
              <a:off x="3738720" y="4104160"/>
              <a:ext cx="271080" cy="3528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A8B62927-7997-4F33-B9BA-78E719DD48B1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3729720" y="4095160"/>
                <a:ext cx="288720" cy="37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78C7BF2A-49E2-4CC7-922C-966100A8550A}"/>
                  </a:ext>
                </a:extLst>
              </p14:cNvPr>
              <p14:cNvContentPartPr/>
              <p14:nvPr/>
            </p14:nvContentPartPr>
            <p14:xfrm>
              <a:off x="4852920" y="4188760"/>
              <a:ext cx="533520" cy="3225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78C7BF2A-49E2-4CC7-922C-966100A8550A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4844280" y="4180120"/>
                <a:ext cx="551160" cy="34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D3D263F0-77BE-495C-AB55-DB1118514467}"/>
                  </a:ext>
                </a:extLst>
              </p14:cNvPr>
              <p14:cNvContentPartPr/>
              <p14:nvPr/>
            </p14:nvContentPartPr>
            <p14:xfrm>
              <a:off x="3787320" y="4601320"/>
              <a:ext cx="1590840" cy="334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D3D263F0-77BE-495C-AB55-DB1118514467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3778320" y="4592320"/>
                <a:ext cx="1608480" cy="5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09E8A0B0-47D5-4013-83B0-E99E86F2317A}"/>
                  </a:ext>
                </a:extLst>
              </p14:cNvPr>
              <p14:cNvContentPartPr/>
              <p14:nvPr/>
            </p14:nvContentPartPr>
            <p14:xfrm>
              <a:off x="5552760" y="4246360"/>
              <a:ext cx="60480" cy="234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09E8A0B0-47D5-4013-83B0-E99E86F2317A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5544120" y="4237720"/>
                <a:ext cx="78120" cy="4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5E2F1937-769D-48D4-BC0E-FBFC2B5F2B99}"/>
                  </a:ext>
                </a:extLst>
              </p14:cNvPr>
              <p14:cNvContentPartPr/>
              <p14:nvPr/>
            </p14:nvContentPartPr>
            <p14:xfrm>
              <a:off x="5570400" y="4365160"/>
              <a:ext cx="31680" cy="5184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5E2F1937-769D-48D4-BC0E-FBFC2B5F2B99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5561760" y="4356520"/>
                <a:ext cx="49320" cy="694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604108899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41" name="Ink 140">
                <a:extLst>
                  <a:ext uri="{FF2B5EF4-FFF2-40B4-BE49-F238E27FC236}">
                    <a16:creationId xmlns:a16="http://schemas.microsoft.com/office/drawing/2014/main" id="{845CF32C-2403-4B09-B3E8-DA7E74E4A152}"/>
                  </a:ext>
                </a:extLst>
              </p14:cNvPr>
              <p14:cNvContentPartPr/>
              <p14:nvPr/>
            </p14:nvContentPartPr>
            <p14:xfrm>
              <a:off x="321240" y="170080"/>
              <a:ext cx="8482680" cy="1565640"/>
            </p14:xfrm>
          </p:contentPart>
        </mc:Choice>
        <mc:Fallback xmlns="">
          <p:pic>
            <p:nvPicPr>
              <p:cNvPr id="141" name="Ink 140">
                <a:extLst>
                  <a:ext uri="{FF2B5EF4-FFF2-40B4-BE49-F238E27FC236}">
                    <a16:creationId xmlns:a16="http://schemas.microsoft.com/office/drawing/2014/main" id="{845CF32C-2403-4B09-B3E8-DA7E74E4A152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12600" y="161440"/>
                <a:ext cx="8500320" cy="158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53" name="Ink 152">
                <a:extLst>
                  <a:ext uri="{FF2B5EF4-FFF2-40B4-BE49-F238E27FC236}">
                    <a16:creationId xmlns:a16="http://schemas.microsoft.com/office/drawing/2014/main" id="{352B5940-FDF9-4D93-BB7A-BB613D0FAE4A}"/>
                  </a:ext>
                </a:extLst>
              </p14:cNvPr>
              <p14:cNvContentPartPr/>
              <p14:nvPr/>
            </p14:nvContentPartPr>
            <p14:xfrm>
              <a:off x="321960" y="1904200"/>
              <a:ext cx="538200" cy="442800"/>
            </p14:xfrm>
          </p:contentPart>
        </mc:Choice>
        <mc:Fallback xmlns="">
          <p:pic>
            <p:nvPicPr>
              <p:cNvPr id="153" name="Ink 152">
                <a:extLst>
                  <a:ext uri="{FF2B5EF4-FFF2-40B4-BE49-F238E27FC236}">
                    <a16:creationId xmlns:a16="http://schemas.microsoft.com/office/drawing/2014/main" id="{352B5940-FDF9-4D93-BB7A-BB613D0FAE4A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13320" y="1895200"/>
                <a:ext cx="555840" cy="46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64" name="Ink 163">
                <a:extLst>
                  <a:ext uri="{FF2B5EF4-FFF2-40B4-BE49-F238E27FC236}">
                    <a16:creationId xmlns:a16="http://schemas.microsoft.com/office/drawing/2014/main" id="{6BC24A5C-86A8-4898-84CD-B9381960540E}"/>
                  </a:ext>
                </a:extLst>
              </p14:cNvPr>
              <p14:cNvContentPartPr/>
              <p14:nvPr/>
            </p14:nvContentPartPr>
            <p14:xfrm>
              <a:off x="1073280" y="1924360"/>
              <a:ext cx="1406160" cy="359280"/>
            </p14:xfrm>
          </p:contentPart>
        </mc:Choice>
        <mc:Fallback xmlns="">
          <p:pic>
            <p:nvPicPr>
              <p:cNvPr id="164" name="Ink 163">
                <a:extLst>
                  <a:ext uri="{FF2B5EF4-FFF2-40B4-BE49-F238E27FC236}">
                    <a16:creationId xmlns:a16="http://schemas.microsoft.com/office/drawing/2014/main" id="{6BC24A5C-86A8-4898-84CD-B9381960540E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064640" y="1915711"/>
                <a:ext cx="1423800" cy="37693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66" name="Ink 165">
                <a:extLst>
                  <a:ext uri="{FF2B5EF4-FFF2-40B4-BE49-F238E27FC236}">
                    <a16:creationId xmlns:a16="http://schemas.microsoft.com/office/drawing/2014/main" id="{44F87381-6AAA-47BB-96AF-FF86EDDF4D7F}"/>
                  </a:ext>
                </a:extLst>
              </p14:cNvPr>
              <p14:cNvContentPartPr/>
              <p14:nvPr/>
            </p14:nvContentPartPr>
            <p14:xfrm>
              <a:off x="2650080" y="1826800"/>
              <a:ext cx="1307160" cy="503640"/>
            </p14:xfrm>
          </p:contentPart>
        </mc:Choice>
        <mc:Fallback xmlns="">
          <p:pic>
            <p:nvPicPr>
              <p:cNvPr id="166" name="Ink 165">
                <a:extLst>
                  <a:ext uri="{FF2B5EF4-FFF2-40B4-BE49-F238E27FC236}">
                    <a16:creationId xmlns:a16="http://schemas.microsoft.com/office/drawing/2014/main" id="{44F87381-6AAA-47BB-96AF-FF86EDDF4D7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641080" y="1818160"/>
                <a:ext cx="1324800" cy="52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2946864E-BA99-4F29-9D58-99D05211F579}"/>
                  </a:ext>
                </a:extLst>
              </p14:cNvPr>
              <p14:cNvContentPartPr/>
              <p14:nvPr/>
            </p14:nvContentPartPr>
            <p14:xfrm>
              <a:off x="4091520" y="1846960"/>
              <a:ext cx="617040" cy="3168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2946864E-BA99-4F29-9D58-99D05211F579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082520" y="1837960"/>
                <a:ext cx="634680" cy="33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8D2A1083-847E-41A4-AD68-D34FEB2FFAC6}"/>
                  </a:ext>
                </a:extLst>
              </p14:cNvPr>
              <p14:cNvContentPartPr/>
              <p14:nvPr/>
            </p14:nvContentPartPr>
            <p14:xfrm>
              <a:off x="6202920" y="2023000"/>
              <a:ext cx="278640" cy="1342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8D2A1083-847E-41A4-AD68-D34FEB2FFAC6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193920" y="2014360"/>
                <a:ext cx="296280" cy="15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5BFC6B60-76E0-4757-8129-94C06C97C0E1}"/>
                  </a:ext>
                </a:extLst>
              </p14:cNvPr>
              <p14:cNvContentPartPr/>
              <p14:nvPr/>
            </p14:nvContentPartPr>
            <p14:xfrm>
              <a:off x="6688560" y="1976920"/>
              <a:ext cx="1043640" cy="2188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5BFC6B60-76E0-4757-8129-94C06C97C0E1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679920" y="1967935"/>
                <a:ext cx="1061280" cy="23649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CABC29CF-F66C-45A7-B79E-72B7E3841F8D}"/>
                  </a:ext>
                </a:extLst>
              </p14:cNvPr>
              <p14:cNvContentPartPr/>
              <p14:nvPr/>
            </p14:nvContentPartPr>
            <p14:xfrm>
              <a:off x="5044800" y="1836160"/>
              <a:ext cx="920520" cy="3063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CABC29CF-F66C-45A7-B79E-72B7E3841F8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035800" y="1827510"/>
                <a:ext cx="938160" cy="32402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D755A71C-64A5-4829-A11F-2C84CD2ABE48}"/>
                  </a:ext>
                </a:extLst>
              </p14:cNvPr>
              <p14:cNvContentPartPr/>
              <p14:nvPr/>
            </p14:nvContentPartPr>
            <p14:xfrm>
              <a:off x="653160" y="2640760"/>
              <a:ext cx="213840" cy="3146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D755A71C-64A5-4829-A11F-2C84CD2ABE48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44520" y="2632120"/>
                <a:ext cx="231480" cy="33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77F3B9F7-01B5-4B63-AE88-0C5499568E6B}"/>
                  </a:ext>
                </a:extLst>
              </p14:cNvPr>
              <p14:cNvContentPartPr/>
              <p14:nvPr/>
            </p14:nvContentPartPr>
            <p14:xfrm>
              <a:off x="567480" y="2462200"/>
              <a:ext cx="233640" cy="997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77F3B9F7-01B5-4B63-AE88-0C5499568E6B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58480" y="2453200"/>
                <a:ext cx="251280" cy="11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4EEC1798-47F0-45B7-A65B-E3AF76039DF1}"/>
                  </a:ext>
                </a:extLst>
              </p14:cNvPr>
              <p14:cNvContentPartPr/>
              <p14:nvPr/>
            </p14:nvContentPartPr>
            <p14:xfrm>
              <a:off x="992640" y="2651560"/>
              <a:ext cx="182520" cy="280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4EEC1798-47F0-45B7-A65B-E3AF76039DF1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983640" y="2642920"/>
                <a:ext cx="20016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BB2CA435-51D4-4E18-92B6-4145DA6B0F85}"/>
                  </a:ext>
                </a:extLst>
              </p14:cNvPr>
              <p14:cNvContentPartPr/>
              <p14:nvPr/>
            </p14:nvContentPartPr>
            <p14:xfrm>
              <a:off x="997320" y="2764240"/>
              <a:ext cx="203760" cy="122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BB2CA435-51D4-4E18-92B6-4145DA6B0F85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988320" y="2755240"/>
                <a:ext cx="221400" cy="2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31CADCD0-BF32-45C3-93B8-C28387A2D28A}"/>
                  </a:ext>
                </a:extLst>
              </p14:cNvPr>
              <p14:cNvContentPartPr/>
              <p14:nvPr/>
            </p14:nvContentPartPr>
            <p14:xfrm>
              <a:off x="1457760" y="3042520"/>
              <a:ext cx="24480" cy="493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31CADCD0-BF32-45C3-93B8-C28387A2D28A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448760" y="3033520"/>
                <a:ext cx="42120" cy="6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B5DF4BD6-9EEA-4215-9199-9D8B3D1B1394}"/>
                  </a:ext>
                </a:extLst>
              </p14:cNvPr>
              <p14:cNvContentPartPr/>
              <p14:nvPr/>
            </p14:nvContentPartPr>
            <p14:xfrm>
              <a:off x="1706880" y="2463280"/>
              <a:ext cx="191520" cy="1011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B5DF4BD6-9EEA-4215-9199-9D8B3D1B1394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698240" y="2454280"/>
                <a:ext cx="209160" cy="11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87E454EF-BB16-4D8C-90AA-372B3CB9919B}"/>
                  </a:ext>
                </a:extLst>
              </p14:cNvPr>
              <p14:cNvContentPartPr/>
              <p14:nvPr/>
            </p14:nvContentPartPr>
            <p14:xfrm>
              <a:off x="1360560" y="2605120"/>
              <a:ext cx="595800" cy="3466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87E454EF-BB16-4D8C-90AA-372B3CB9919B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351920" y="2596120"/>
                <a:ext cx="613440" cy="36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97C40DA4-738F-4FC3-846E-A0C2821A613B}"/>
                  </a:ext>
                </a:extLst>
              </p14:cNvPr>
              <p14:cNvContentPartPr/>
              <p14:nvPr/>
            </p14:nvContentPartPr>
            <p14:xfrm>
              <a:off x="2430120" y="2794480"/>
              <a:ext cx="30240" cy="1040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97C40DA4-738F-4FC3-846E-A0C2821A613B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421120" y="2785840"/>
                <a:ext cx="47880" cy="12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FBA0A2FA-3352-48D5-A8C4-CEA18288EC77}"/>
                  </a:ext>
                </a:extLst>
              </p14:cNvPr>
              <p14:cNvContentPartPr/>
              <p14:nvPr/>
            </p14:nvContentPartPr>
            <p14:xfrm>
              <a:off x="2543880" y="2744800"/>
              <a:ext cx="120600" cy="2091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FBA0A2FA-3352-48D5-A8C4-CEA18288EC77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534880" y="2735800"/>
                <a:ext cx="138240" cy="22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7D611FF3-8B87-4120-B17D-B6CEB2378E34}"/>
                  </a:ext>
                </a:extLst>
              </p14:cNvPr>
              <p14:cNvContentPartPr/>
              <p14:nvPr/>
            </p14:nvContentPartPr>
            <p14:xfrm>
              <a:off x="3095040" y="2732200"/>
              <a:ext cx="136440" cy="1983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7D611FF3-8B87-4120-B17D-B6CEB2378E34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3086040" y="2723560"/>
                <a:ext cx="154080" cy="21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4023103E-A0F1-4BEB-8C89-13A6DE6C454C}"/>
                  </a:ext>
                </a:extLst>
              </p14:cNvPr>
              <p14:cNvContentPartPr/>
              <p14:nvPr/>
            </p14:nvContentPartPr>
            <p14:xfrm>
              <a:off x="2384760" y="2655520"/>
              <a:ext cx="56880" cy="237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4023103E-A0F1-4BEB-8C89-13A6DE6C454C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2375760" y="2646654"/>
                <a:ext cx="74520" cy="4113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3B228AAE-D920-4634-921A-054271288CA8}"/>
                  </a:ext>
                </a:extLst>
              </p14:cNvPr>
              <p14:cNvContentPartPr/>
              <p14:nvPr/>
            </p14:nvContentPartPr>
            <p14:xfrm>
              <a:off x="3336960" y="2525560"/>
              <a:ext cx="1896840" cy="4521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3B228AAE-D920-4634-921A-054271288CA8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327960" y="2516920"/>
                <a:ext cx="1914480" cy="4698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862733693"/>
      </p:ext>
    </p:extLst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2DD3E65B-E4B4-4466-AE0D-00896B287988}"/>
                  </a:ext>
                </a:extLst>
              </p14:cNvPr>
              <p14:cNvContentPartPr/>
              <p14:nvPr/>
            </p14:nvContentPartPr>
            <p14:xfrm>
              <a:off x="4213920" y="237760"/>
              <a:ext cx="177480" cy="4316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2DD3E65B-E4B4-4466-AE0D-00896B287988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205280" y="228760"/>
                <a:ext cx="195120" cy="44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107F949E-6557-423E-A755-B879777A7D3E}"/>
                  </a:ext>
                </a:extLst>
              </p14:cNvPr>
              <p14:cNvContentPartPr/>
              <p14:nvPr/>
            </p14:nvContentPartPr>
            <p14:xfrm>
              <a:off x="4429560" y="451240"/>
              <a:ext cx="70200" cy="1497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107F949E-6557-423E-A755-B879777A7D3E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420920" y="442600"/>
                <a:ext cx="87840" cy="16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9BB591B4-A00C-462B-A9B0-1E96CFF1A2D7}"/>
                  </a:ext>
                </a:extLst>
              </p14:cNvPr>
              <p14:cNvContentPartPr/>
              <p14:nvPr/>
            </p14:nvContentPartPr>
            <p14:xfrm>
              <a:off x="4550160" y="562480"/>
              <a:ext cx="10440" cy="237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9BB591B4-A00C-462B-A9B0-1E96CFF1A2D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541160" y="553840"/>
                <a:ext cx="28080" cy="4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6811A3A9-1160-4B9C-B335-2BF161077E0E}"/>
                  </a:ext>
                </a:extLst>
              </p14:cNvPr>
              <p14:cNvContentPartPr/>
              <p14:nvPr/>
            </p14:nvContentPartPr>
            <p14:xfrm>
              <a:off x="4548000" y="427120"/>
              <a:ext cx="18360" cy="68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6811A3A9-1160-4B9C-B335-2BF161077E0E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539360" y="418480"/>
                <a:ext cx="36000" cy="2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E45CAF1D-89FD-4CFE-B48D-3C08EBF9CC49}"/>
                  </a:ext>
                </a:extLst>
              </p14:cNvPr>
              <p14:cNvContentPartPr/>
              <p14:nvPr/>
            </p14:nvContentPartPr>
            <p14:xfrm>
              <a:off x="4612080" y="480400"/>
              <a:ext cx="121320" cy="1015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E45CAF1D-89FD-4CFE-B48D-3C08EBF9CC49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603440" y="471400"/>
                <a:ext cx="138960" cy="11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97CA183A-E5E7-44AF-9D51-36DEED26A788}"/>
                  </a:ext>
                </a:extLst>
              </p14:cNvPr>
              <p14:cNvContentPartPr/>
              <p14:nvPr/>
            </p14:nvContentPartPr>
            <p14:xfrm>
              <a:off x="4823760" y="305440"/>
              <a:ext cx="26280" cy="2617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97CA183A-E5E7-44AF-9D51-36DEED26A788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815120" y="296440"/>
                <a:ext cx="43920" cy="27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9F2F268D-4A36-4881-9638-59AE2C2E644A}"/>
                  </a:ext>
                </a:extLst>
              </p14:cNvPr>
              <p14:cNvContentPartPr/>
              <p14:nvPr/>
            </p14:nvContentPartPr>
            <p14:xfrm>
              <a:off x="4752840" y="432520"/>
              <a:ext cx="194400" cy="108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9F2F268D-4A36-4881-9638-59AE2C2E644A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744200" y="423880"/>
                <a:ext cx="212040" cy="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AD95664D-1457-4B46-95E4-02AF6C9AEC05}"/>
                  </a:ext>
                </a:extLst>
              </p14:cNvPr>
              <p14:cNvContentPartPr/>
              <p14:nvPr/>
            </p14:nvContentPartPr>
            <p14:xfrm>
              <a:off x="4999080" y="471040"/>
              <a:ext cx="9360" cy="918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AD95664D-1457-4B46-95E4-02AF6C9AEC05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990440" y="462040"/>
                <a:ext cx="27000" cy="10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72377C6E-12FD-4DB9-8F11-30C6891F59A2}"/>
                  </a:ext>
                </a:extLst>
              </p14:cNvPr>
              <p14:cNvContentPartPr/>
              <p14:nvPr/>
            </p14:nvContentPartPr>
            <p14:xfrm>
              <a:off x="4981440" y="381040"/>
              <a:ext cx="23400" cy="201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72377C6E-12FD-4DB9-8F11-30C6891F59A2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972800" y="372040"/>
                <a:ext cx="41040" cy="3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D865BE04-4D4D-4F1D-A49F-382C21CE38AB}"/>
                  </a:ext>
                </a:extLst>
              </p14:cNvPr>
              <p14:cNvContentPartPr/>
              <p14:nvPr/>
            </p14:nvContentPartPr>
            <p14:xfrm>
              <a:off x="6042000" y="418120"/>
              <a:ext cx="247320" cy="19152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D865BE04-4D4D-4F1D-A49F-382C21CE38AB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033360" y="409120"/>
                <a:ext cx="264960" cy="20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C55E57F3-BA6B-47A8-9953-05EA768C4AC0}"/>
                  </a:ext>
                </a:extLst>
              </p14:cNvPr>
              <p14:cNvContentPartPr/>
              <p14:nvPr/>
            </p14:nvContentPartPr>
            <p14:xfrm>
              <a:off x="6366000" y="383560"/>
              <a:ext cx="360" cy="3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C55E57F3-BA6B-47A8-9953-05EA768C4AC0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357000" y="374560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B3A19440-863E-42D2-B052-4F8EC351A588}"/>
                  </a:ext>
                </a:extLst>
              </p14:cNvPr>
              <p14:cNvContentPartPr/>
              <p14:nvPr/>
            </p14:nvContentPartPr>
            <p14:xfrm>
              <a:off x="6968640" y="288160"/>
              <a:ext cx="26640" cy="2469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B3A19440-863E-42D2-B052-4F8EC351A588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959640" y="279160"/>
                <a:ext cx="44280" cy="26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AD0C0851-2580-4E85-8D49-2A3A9D980C17}"/>
                  </a:ext>
                </a:extLst>
              </p14:cNvPr>
              <p14:cNvContentPartPr/>
              <p14:nvPr/>
            </p14:nvContentPartPr>
            <p14:xfrm>
              <a:off x="6610080" y="467080"/>
              <a:ext cx="297000" cy="1101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AD0C0851-2580-4E85-8D49-2A3A9D980C17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601440" y="458109"/>
                <a:ext cx="314640" cy="1277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389F9C91-70DA-4379-BC5F-0B6BE5EAE830}"/>
                  </a:ext>
                </a:extLst>
              </p14:cNvPr>
              <p14:cNvContentPartPr/>
              <p14:nvPr/>
            </p14:nvContentPartPr>
            <p14:xfrm>
              <a:off x="6351600" y="448000"/>
              <a:ext cx="194040" cy="14256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389F9C91-70DA-4379-BC5F-0B6BE5EAE830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342960" y="439360"/>
                <a:ext cx="211680" cy="16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4BC509C9-D899-4BED-9B05-F22CB94D3766}"/>
                  </a:ext>
                </a:extLst>
              </p14:cNvPr>
              <p14:cNvContentPartPr/>
              <p14:nvPr/>
            </p14:nvContentPartPr>
            <p14:xfrm>
              <a:off x="5805840" y="286720"/>
              <a:ext cx="171000" cy="3607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4BC509C9-D899-4BED-9B05-F22CB94D3766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797182" y="278080"/>
                <a:ext cx="188677" cy="37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FF0D17FD-CCA2-450B-81BC-06509DD85EA8}"/>
                  </a:ext>
                </a:extLst>
              </p14:cNvPr>
              <p14:cNvContentPartPr/>
              <p14:nvPr/>
            </p14:nvContentPartPr>
            <p14:xfrm>
              <a:off x="6889440" y="264760"/>
              <a:ext cx="552600" cy="30456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FF0D17FD-CCA2-450B-81BC-06509DD85EA8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880800" y="256120"/>
                <a:ext cx="570240" cy="32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87DA2CA7-7FA7-4631-BC6A-35B07284E42C}"/>
                  </a:ext>
                </a:extLst>
              </p14:cNvPr>
              <p14:cNvContentPartPr/>
              <p14:nvPr/>
            </p14:nvContentPartPr>
            <p14:xfrm>
              <a:off x="8532480" y="387520"/>
              <a:ext cx="178560" cy="15228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87DA2CA7-7FA7-4631-BC6A-35B07284E42C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8523840" y="378880"/>
                <a:ext cx="196200" cy="16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6C6FF9C0-66B6-47CD-A580-A2F0ED9B6102}"/>
                  </a:ext>
                </a:extLst>
              </p14:cNvPr>
              <p14:cNvContentPartPr/>
              <p14:nvPr/>
            </p14:nvContentPartPr>
            <p14:xfrm>
              <a:off x="7603680" y="269440"/>
              <a:ext cx="834480" cy="41652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6C6FF9C0-66B6-47CD-A580-A2F0ED9B6102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595036" y="260793"/>
                <a:ext cx="852128" cy="43417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28B9AB72-6B89-4680-8AF6-785A134D18D1}"/>
                  </a:ext>
                </a:extLst>
              </p14:cNvPr>
              <p14:cNvContentPartPr/>
              <p14:nvPr/>
            </p14:nvContentPartPr>
            <p14:xfrm>
              <a:off x="5102040" y="424600"/>
              <a:ext cx="612720" cy="83484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28B9AB72-6B89-4680-8AF6-785A134D18D1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093395" y="415604"/>
                <a:ext cx="630370" cy="85247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22CD35DD-394D-412A-AD16-ACF89AECCF84}"/>
                  </a:ext>
                </a:extLst>
              </p14:cNvPr>
              <p14:cNvContentPartPr/>
              <p14:nvPr/>
            </p14:nvContentPartPr>
            <p14:xfrm>
              <a:off x="4229400" y="787840"/>
              <a:ext cx="774000" cy="49464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22CD35DD-394D-412A-AD16-ACF89AECCF84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220760" y="778840"/>
                <a:ext cx="791640" cy="51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3D887C4A-54F6-4184-9134-71AB6913A7B6}"/>
                  </a:ext>
                </a:extLst>
              </p14:cNvPr>
              <p14:cNvContentPartPr/>
              <p14:nvPr/>
            </p14:nvContentPartPr>
            <p14:xfrm>
              <a:off x="369840" y="212200"/>
              <a:ext cx="3669480" cy="103104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3D887C4A-54F6-4184-9134-71AB6913A7B6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61200" y="203560"/>
                <a:ext cx="3687120" cy="104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925A946D-0A23-4317-9FAC-1990904EDCC9}"/>
                  </a:ext>
                </a:extLst>
              </p14:cNvPr>
              <p14:cNvContentPartPr/>
              <p14:nvPr/>
            </p14:nvContentPartPr>
            <p14:xfrm>
              <a:off x="5828160" y="975040"/>
              <a:ext cx="28800" cy="4320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925A946D-0A23-4317-9FAC-1990904EDCC9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819520" y="966040"/>
                <a:ext cx="4644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BEBE1CCC-1AE8-4FA4-90FF-A1241E5C801C}"/>
                  </a:ext>
                </a:extLst>
              </p14:cNvPr>
              <p14:cNvContentPartPr/>
              <p14:nvPr/>
            </p14:nvContentPartPr>
            <p14:xfrm>
              <a:off x="6030120" y="785680"/>
              <a:ext cx="300960" cy="27252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BEBE1CCC-1AE8-4FA4-90FF-A1241E5C801C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021480" y="776680"/>
                <a:ext cx="318600" cy="29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A5EF20CB-DDF2-475E-9D5E-CB46F11BC0AC}"/>
                  </a:ext>
                </a:extLst>
              </p14:cNvPr>
              <p14:cNvContentPartPr/>
              <p14:nvPr/>
            </p14:nvContentPartPr>
            <p14:xfrm>
              <a:off x="6425040" y="855520"/>
              <a:ext cx="468360" cy="16956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A5EF20CB-DDF2-475E-9D5E-CB46F11BC0AC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416033" y="846520"/>
                <a:ext cx="486014" cy="18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416012EA-A417-4156-8A70-482E6EEFF397}"/>
                  </a:ext>
                </a:extLst>
              </p14:cNvPr>
              <p14:cNvContentPartPr/>
              <p14:nvPr/>
            </p14:nvContentPartPr>
            <p14:xfrm>
              <a:off x="7174560" y="774520"/>
              <a:ext cx="294480" cy="31068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416012EA-A417-4156-8A70-482E6EEFF397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165560" y="765880"/>
                <a:ext cx="312120" cy="32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8D9B845A-E9B3-487D-AA30-D5241E75D90A}"/>
                  </a:ext>
                </a:extLst>
              </p14:cNvPr>
              <p14:cNvContentPartPr/>
              <p14:nvPr/>
            </p14:nvContentPartPr>
            <p14:xfrm>
              <a:off x="7708080" y="748960"/>
              <a:ext cx="160200" cy="36000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8D9B845A-E9B3-487D-AA30-D5241E75D90A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699080" y="740320"/>
                <a:ext cx="177840" cy="37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6B6DB5C2-9E6E-47B8-A9EC-E79767BACF63}"/>
                  </a:ext>
                </a:extLst>
              </p14:cNvPr>
              <p14:cNvContentPartPr/>
              <p14:nvPr/>
            </p14:nvContentPartPr>
            <p14:xfrm>
              <a:off x="8270040" y="935080"/>
              <a:ext cx="112320" cy="14112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6B6DB5C2-9E6E-47B8-A9EC-E79767BACF63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8261400" y="926080"/>
                <a:ext cx="129960" cy="15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681DCBF6-2DDA-457E-98D5-6FDDBB814B23}"/>
                  </a:ext>
                </a:extLst>
              </p14:cNvPr>
              <p14:cNvContentPartPr/>
              <p14:nvPr/>
            </p14:nvContentPartPr>
            <p14:xfrm>
              <a:off x="7952880" y="785320"/>
              <a:ext cx="244440" cy="31536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681DCBF6-2DDA-457E-98D5-6FDDBB814B23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7943893" y="776330"/>
                <a:ext cx="262054" cy="3329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0E7A71E6-9661-4943-8FAE-3C6AA874C129}"/>
                  </a:ext>
                </a:extLst>
              </p14:cNvPr>
              <p14:cNvContentPartPr/>
              <p14:nvPr/>
            </p14:nvContentPartPr>
            <p14:xfrm>
              <a:off x="324480" y="1377520"/>
              <a:ext cx="405360" cy="24984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0E7A71E6-9661-4943-8FAE-3C6AA874C129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15480" y="1368520"/>
                <a:ext cx="423000" cy="26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D1B9A39C-193B-4FA2-AEC0-4E31AA94D77A}"/>
                  </a:ext>
                </a:extLst>
              </p14:cNvPr>
              <p14:cNvContentPartPr/>
              <p14:nvPr/>
            </p14:nvContentPartPr>
            <p14:xfrm>
              <a:off x="1558560" y="1354840"/>
              <a:ext cx="218880" cy="30240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D1B9A39C-193B-4FA2-AEC0-4E31AA94D77A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1549560" y="1345840"/>
                <a:ext cx="236520" cy="32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765445B8-C6F5-4812-B249-D4971DA5E235}"/>
                  </a:ext>
                </a:extLst>
              </p14:cNvPr>
              <p14:cNvContentPartPr/>
              <p14:nvPr/>
            </p14:nvContentPartPr>
            <p14:xfrm>
              <a:off x="838200" y="1431880"/>
              <a:ext cx="538560" cy="176040"/>
            </p14:xfrm>
          </p:contentPart>
        </mc:Choice>
        <mc:Fallback xmlns=""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765445B8-C6F5-4812-B249-D4971DA5E235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829554" y="1423240"/>
                <a:ext cx="556212" cy="19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47" name="Ink 146">
                <a:extLst>
                  <a:ext uri="{FF2B5EF4-FFF2-40B4-BE49-F238E27FC236}">
                    <a16:creationId xmlns:a16="http://schemas.microsoft.com/office/drawing/2014/main" id="{CAF03FD8-BE70-4469-8C1F-0825E483CEEC}"/>
                  </a:ext>
                </a:extLst>
              </p14:cNvPr>
              <p14:cNvContentPartPr/>
              <p14:nvPr/>
            </p14:nvContentPartPr>
            <p14:xfrm>
              <a:off x="3636840" y="1442680"/>
              <a:ext cx="698040" cy="370440"/>
            </p14:xfrm>
          </p:contentPart>
        </mc:Choice>
        <mc:Fallback xmlns="">
          <p:pic>
            <p:nvPicPr>
              <p:cNvPr id="147" name="Ink 146">
                <a:extLst>
                  <a:ext uri="{FF2B5EF4-FFF2-40B4-BE49-F238E27FC236}">
                    <a16:creationId xmlns:a16="http://schemas.microsoft.com/office/drawing/2014/main" id="{CAF03FD8-BE70-4469-8C1F-0825E483CEEC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628200" y="1433680"/>
                <a:ext cx="715680" cy="38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48" name="Ink 147">
                <a:extLst>
                  <a:ext uri="{FF2B5EF4-FFF2-40B4-BE49-F238E27FC236}">
                    <a16:creationId xmlns:a16="http://schemas.microsoft.com/office/drawing/2014/main" id="{ACF48BD7-0394-4BEB-ADBB-33B1E8E64AC7}"/>
                  </a:ext>
                </a:extLst>
              </p14:cNvPr>
              <p14:cNvContentPartPr/>
              <p14:nvPr/>
            </p14:nvContentPartPr>
            <p14:xfrm>
              <a:off x="2892000" y="1533760"/>
              <a:ext cx="630720" cy="243720"/>
            </p14:xfrm>
          </p:contentPart>
        </mc:Choice>
        <mc:Fallback xmlns="">
          <p:pic>
            <p:nvPicPr>
              <p:cNvPr id="148" name="Ink 147">
                <a:extLst>
                  <a:ext uri="{FF2B5EF4-FFF2-40B4-BE49-F238E27FC236}">
                    <a16:creationId xmlns:a16="http://schemas.microsoft.com/office/drawing/2014/main" id="{ACF48BD7-0394-4BEB-ADBB-33B1E8E64AC7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2883000" y="1524747"/>
                <a:ext cx="648360" cy="26138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49" name="Ink 148">
                <a:extLst>
                  <a:ext uri="{FF2B5EF4-FFF2-40B4-BE49-F238E27FC236}">
                    <a16:creationId xmlns:a16="http://schemas.microsoft.com/office/drawing/2014/main" id="{FE55271B-FDB9-494E-90DB-0A79C98DAB2F}"/>
                  </a:ext>
                </a:extLst>
              </p14:cNvPr>
              <p14:cNvContentPartPr/>
              <p14:nvPr/>
            </p14:nvContentPartPr>
            <p14:xfrm>
              <a:off x="2150040" y="1332880"/>
              <a:ext cx="613800" cy="392400"/>
            </p14:xfrm>
          </p:contentPart>
        </mc:Choice>
        <mc:Fallback xmlns="">
          <p:pic>
            <p:nvPicPr>
              <p:cNvPr id="149" name="Ink 148">
                <a:extLst>
                  <a:ext uri="{FF2B5EF4-FFF2-40B4-BE49-F238E27FC236}">
                    <a16:creationId xmlns:a16="http://schemas.microsoft.com/office/drawing/2014/main" id="{FE55271B-FDB9-494E-90DB-0A79C98DAB2F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2141040" y="1324240"/>
                <a:ext cx="631440" cy="41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50" name="Ink 149">
                <a:extLst>
                  <a:ext uri="{FF2B5EF4-FFF2-40B4-BE49-F238E27FC236}">
                    <a16:creationId xmlns:a16="http://schemas.microsoft.com/office/drawing/2014/main" id="{B25F0036-7996-46B8-9123-641ECC3ED9AF}"/>
                  </a:ext>
                </a:extLst>
              </p14:cNvPr>
              <p14:cNvContentPartPr/>
              <p14:nvPr/>
            </p14:nvContentPartPr>
            <p14:xfrm>
              <a:off x="4501560" y="1664080"/>
              <a:ext cx="15480" cy="21600"/>
            </p14:xfrm>
          </p:contentPart>
        </mc:Choice>
        <mc:Fallback xmlns="">
          <p:pic>
            <p:nvPicPr>
              <p:cNvPr id="150" name="Ink 149">
                <a:extLst>
                  <a:ext uri="{FF2B5EF4-FFF2-40B4-BE49-F238E27FC236}">
                    <a16:creationId xmlns:a16="http://schemas.microsoft.com/office/drawing/2014/main" id="{B25F0036-7996-46B8-9123-641ECC3ED9AF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492920" y="1655080"/>
                <a:ext cx="33120" cy="3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55" name="Ink 154">
                <a:extLst>
                  <a:ext uri="{FF2B5EF4-FFF2-40B4-BE49-F238E27FC236}">
                    <a16:creationId xmlns:a16="http://schemas.microsoft.com/office/drawing/2014/main" id="{E69542DE-E34F-496F-8C92-283111DDB236}"/>
                  </a:ext>
                </a:extLst>
              </p14:cNvPr>
              <p14:cNvContentPartPr/>
              <p14:nvPr/>
            </p14:nvContentPartPr>
            <p14:xfrm>
              <a:off x="4661040" y="1449520"/>
              <a:ext cx="924480" cy="330120"/>
            </p14:xfrm>
          </p:contentPart>
        </mc:Choice>
        <mc:Fallback xmlns="">
          <p:pic>
            <p:nvPicPr>
              <p:cNvPr id="155" name="Ink 154">
                <a:extLst>
                  <a:ext uri="{FF2B5EF4-FFF2-40B4-BE49-F238E27FC236}">
                    <a16:creationId xmlns:a16="http://schemas.microsoft.com/office/drawing/2014/main" id="{E69542DE-E34F-496F-8C92-283111DDB236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652040" y="1440520"/>
                <a:ext cx="942120" cy="34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158" name="Ink 157">
                <a:extLst>
                  <a:ext uri="{FF2B5EF4-FFF2-40B4-BE49-F238E27FC236}">
                    <a16:creationId xmlns:a16="http://schemas.microsoft.com/office/drawing/2014/main" id="{6ACF2D5E-155F-4F7C-9709-BF15E2630CCB}"/>
                  </a:ext>
                </a:extLst>
              </p14:cNvPr>
              <p14:cNvContentPartPr/>
              <p14:nvPr/>
            </p14:nvContentPartPr>
            <p14:xfrm>
              <a:off x="5876400" y="1486240"/>
              <a:ext cx="243720" cy="327960"/>
            </p14:xfrm>
          </p:contentPart>
        </mc:Choice>
        <mc:Fallback xmlns="">
          <p:pic>
            <p:nvPicPr>
              <p:cNvPr id="158" name="Ink 157">
                <a:extLst>
                  <a:ext uri="{FF2B5EF4-FFF2-40B4-BE49-F238E27FC236}">
                    <a16:creationId xmlns:a16="http://schemas.microsoft.com/office/drawing/2014/main" id="{6ACF2D5E-155F-4F7C-9709-BF15E2630CCB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5867760" y="1477240"/>
                <a:ext cx="261360" cy="34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69" name="Ink 168">
                <a:extLst>
                  <a:ext uri="{FF2B5EF4-FFF2-40B4-BE49-F238E27FC236}">
                    <a16:creationId xmlns:a16="http://schemas.microsoft.com/office/drawing/2014/main" id="{21196032-2FCB-48A0-B51B-176465518E38}"/>
                  </a:ext>
                </a:extLst>
              </p14:cNvPr>
              <p14:cNvContentPartPr/>
              <p14:nvPr/>
            </p14:nvContentPartPr>
            <p14:xfrm>
              <a:off x="7814640" y="1344400"/>
              <a:ext cx="750240" cy="342720"/>
            </p14:xfrm>
          </p:contentPart>
        </mc:Choice>
        <mc:Fallback xmlns="">
          <p:pic>
            <p:nvPicPr>
              <p:cNvPr id="169" name="Ink 168">
                <a:extLst>
                  <a:ext uri="{FF2B5EF4-FFF2-40B4-BE49-F238E27FC236}">
                    <a16:creationId xmlns:a16="http://schemas.microsoft.com/office/drawing/2014/main" id="{21196032-2FCB-48A0-B51B-176465518E38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7806000" y="1335751"/>
                <a:ext cx="767880" cy="36037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170" name="Ink 169">
                <a:extLst>
                  <a:ext uri="{FF2B5EF4-FFF2-40B4-BE49-F238E27FC236}">
                    <a16:creationId xmlns:a16="http://schemas.microsoft.com/office/drawing/2014/main" id="{91DB89C2-D0AF-4756-A969-5DE1696BDDC4}"/>
                  </a:ext>
                </a:extLst>
              </p14:cNvPr>
              <p14:cNvContentPartPr/>
              <p14:nvPr/>
            </p14:nvContentPartPr>
            <p14:xfrm>
              <a:off x="6370680" y="1402000"/>
              <a:ext cx="1204920" cy="416520"/>
            </p14:xfrm>
          </p:contentPart>
        </mc:Choice>
        <mc:Fallback xmlns="">
          <p:pic>
            <p:nvPicPr>
              <p:cNvPr id="170" name="Ink 169">
                <a:extLst>
                  <a:ext uri="{FF2B5EF4-FFF2-40B4-BE49-F238E27FC236}">
                    <a16:creationId xmlns:a16="http://schemas.microsoft.com/office/drawing/2014/main" id="{91DB89C2-D0AF-4756-A969-5DE1696BDDC4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361680" y="1393000"/>
                <a:ext cx="1222560" cy="43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181" name="Ink 180">
                <a:extLst>
                  <a:ext uri="{FF2B5EF4-FFF2-40B4-BE49-F238E27FC236}">
                    <a16:creationId xmlns:a16="http://schemas.microsoft.com/office/drawing/2014/main" id="{2972ACB3-B8DC-42F6-91DA-11741CF56BA7}"/>
                  </a:ext>
                </a:extLst>
              </p14:cNvPr>
              <p14:cNvContentPartPr/>
              <p14:nvPr/>
            </p14:nvContentPartPr>
            <p14:xfrm>
              <a:off x="325920" y="1938400"/>
              <a:ext cx="1414440" cy="408600"/>
            </p14:xfrm>
          </p:contentPart>
        </mc:Choice>
        <mc:Fallback xmlns="">
          <p:pic>
            <p:nvPicPr>
              <p:cNvPr id="181" name="Ink 180">
                <a:extLst>
                  <a:ext uri="{FF2B5EF4-FFF2-40B4-BE49-F238E27FC236}">
                    <a16:creationId xmlns:a16="http://schemas.microsoft.com/office/drawing/2014/main" id="{2972ACB3-B8DC-42F6-91DA-11741CF56BA7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316920" y="1929400"/>
                <a:ext cx="1432080" cy="42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182" name="Ink 181">
                <a:extLst>
                  <a:ext uri="{FF2B5EF4-FFF2-40B4-BE49-F238E27FC236}">
                    <a16:creationId xmlns:a16="http://schemas.microsoft.com/office/drawing/2014/main" id="{752AA50A-169D-4288-AD77-2848250B4A4C}"/>
                  </a:ext>
                </a:extLst>
              </p14:cNvPr>
              <p14:cNvContentPartPr/>
              <p14:nvPr/>
            </p14:nvContentPartPr>
            <p14:xfrm>
              <a:off x="1913160" y="2191480"/>
              <a:ext cx="55440" cy="99720"/>
            </p14:xfrm>
          </p:contentPart>
        </mc:Choice>
        <mc:Fallback xmlns="">
          <p:pic>
            <p:nvPicPr>
              <p:cNvPr id="182" name="Ink 181">
                <a:extLst>
                  <a:ext uri="{FF2B5EF4-FFF2-40B4-BE49-F238E27FC236}">
                    <a16:creationId xmlns:a16="http://schemas.microsoft.com/office/drawing/2014/main" id="{752AA50A-169D-4288-AD77-2848250B4A4C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1904160" y="2182480"/>
                <a:ext cx="73080" cy="11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185" name="Ink 184">
                <a:extLst>
                  <a:ext uri="{FF2B5EF4-FFF2-40B4-BE49-F238E27FC236}">
                    <a16:creationId xmlns:a16="http://schemas.microsoft.com/office/drawing/2014/main" id="{D26C03A8-97D2-43E7-8C01-957EF72DDAF2}"/>
                  </a:ext>
                </a:extLst>
              </p14:cNvPr>
              <p14:cNvContentPartPr/>
              <p14:nvPr/>
            </p14:nvContentPartPr>
            <p14:xfrm>
              <a:off x="2242920" y="1964320"/>
              <a:ext cx="1027800" cy="298800"/>
            </p14:xfrm>
          </p:contentPart>
        </mc:Choice>
        <mc:Fallback xmlns="">
          <p:pic>
            <p:nvPicPr>
              <p:cNvPr id="185" name="Ink 184">
                <a:extLst>
                  <a:ext uri="{FF2B5EF4-FFF2-40B4-BE49-F238E27FC236}">
                    <a16:creationId xmlns:a16="http://schemas.microsoft.com/office/drawing/2014/main" id="{D26C03A8-97D2-43E7-8C01-957EF72DDAF2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2234280" y="1955680"/>
                <a:ext cx="1045440" cy="31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186" name="Ink 185">
                <a:extLst>
                  <a:ext uri="{FF2B5EF4-FFF2-40B4-BE49-F238E27FC236}">
                    <a16:creationId xmlns:a16="http://schemas.microsoft.com/office/drawing/2014/main" id="{91E8878B-4060-4DEE-A97F-E129DA06F8B7}"/>
                  </a:ext>
                </a:extLst>
              </p14:cNvPr>
              <p14:cNvContentPartPr/>
              <p14:nvPr/>
            </p14:nvContentPartPr>
            <p14:xfrm>
              <a:off x="3555480" y="1962520"/>
              <a:ext cx="214920" cy="664920"/>
            </p14:xfrm>
          </p:contentPart>
        </mc:Choice>
        <mc:Fallback xmlns="">
          <p:pic>
            <p:nvPicPr>
              <p:cNvPr id="186" name="Ink 185">
                <a:extLst>
                  <a:ext uri="{FF2B5EF4-FFF2-40B4-BE49-F238E27FC236}">
                    <a16:creationId xmlns:a16="http://schemas.microsoft.com/office/drawing/2014/main" id="{91E8878B-4060-4DEE-A97F-E129DA06F8B7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3546840" y="1953880"/>
                <a:ext cx="232560" cy="68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187" name="Ink 186">
                <a:extLst>
                  <a:ext uri="{FF2B5EF4-FFF2-40B4-BE49-F238E27FC236}">
                    <a16:creationId xmlns:a16="http://schemas.microsoft.com/office/drawing/2014/main" id="{CA375922-D594-4AC2-9329-7A761F291D6B}"/>
                  </a:ext>
                </a:extLst>
              </p14:cNvPr>
              <p14:cNvContentPartPr/>
              <p14:nvPr/>
            </p14:nvContentPartPr>
            <p14:xfrm>
              <a:off x="3966240" y="2064400"/>
              <a:ext cx="281880" cy="225360"/>
            </p14:xfrm>
          </p:contentPart>
        </mc:Choice>
        <mc:Fallback xmlns="">
          <p:pic>
            <p:nvPicPr>
              <p:cNvPr id="187" name="Ink 186">
                <a:extLst>
                  <a:ext uri="{FF2B5EF4-FFF2-40B4-BE49-F238E27FC236}">
                    <a16:creationId xmlns:a16="http://schemas.microsoft.com/office/drawing/2014/main" id="{CA375922-D594-4AC2-9329-7A761F291D6B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3957600" y="2055400"/>
                <a:ext cx="299520" cy="24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191" name="Ink 190">
                <a:extLst>
                  <a:ext uri="{FF2B5EF4-FFF2-40B4-BE49-F238E27FC236}">
                    <a16:creationId xmlns:a16="http://schemas.microsoft.com/office/drawing/2014/main" id="{41CF5FD5-B428-48F4-8A4A-A6A5A2B645FB}"/>
                  </a:ext>
                </a:extLst>
              </p14:cNvPr>
              <p14:cNvContentPartPr/>
              <p14:nvPr/>
            </p14:nvContentPartPr>
            <p14:xfrm>
              <a:off x="4347480" y="2048200"/>
              <a:ext cx="590040" cy="205920"/>
            </p14:xfrm>
          </p:contentPart>
        </mc:Choice>
        <mc:Fallback xmlns="">
          <p:pic>
            <p:nvPicPr>
              <p:cNvPr id="191" name="Ink 190">
                <a:extLst>
                  <a:ext uri="{FF2B5EF4-FFF2-40B4-BE49-F238E27FC236}">
                    <a16:creationId xmlns:a16="http://schemas.microsoft.com/office/drawing/2014/main" id="{41CF5FD5-B428-48F4-8A4A-A6A5A2B645FB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4338840" y="2039560"/>
                <a:ext cx="607680" cy="22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192" name="Ink 191">
                <a:extLst>
                  <a:ext uri="{FF2B5EF4-FFF2-40B4-BE49-F238E27FC236}">
                    <a16:creationId xmlns:a16="http://schemas.microsoft.com/office/drawing/2014/main" id="{A859CAA2-6A8C-48B2-A87C-573E351E64EB}"/>
                  </a:ext>
                </a:extLst>
              </p14:cNvPr>
              <p14:cNvContentPartPr/>
              <p14:nvPr/>
            </p14:nvContentPartPr>
            <p14:xfrm>
              <a:off x="5169000" y="2110480"/>
              <a:ext cx="185400" cy="8280"/>
            </p14:xfrm>
          </p:contentPart>
        </mc:Choice>
        <mc:Fallback xmlns="">
          <p:pic>
            <p:nvPicPr>
              <p:cNvPr id="192" name="Ink 191">
                <a:extLst>
                  <a:ext uri="{FF2B5EF4-FFF2-40B4-BE49-F238E27FC236}">
                    <a16:creationId xmlns:a16="http://schemas.microsoft.com/office/drawing/2014/main" id="{A859CAA2-6A8C-48B2-A87C-573E351E64EB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5160360" y="2101840"/>
                <a:ext cx="203040" cy="2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193" name="Ink 192">
                <a:extLst>
                  <a:ext uri="{FF2B5EF4-FFF2-40B4-BE49-F238E27FC236}">
                    <a16:creationId xmlns:a16="http://schemas.microsoft.com/office/drawing/2014/main" id="{9497BD54-4DF9-4F8A-8A25-00DB60732B8F}"/>
                  </a:ext>
                </a:extLst>
              </p14:cNvPr>
              <p14:cNvContentPartPr/>
              <p14:nvPr/>
            </p14:nvContentPartPr>
            <p14:xfrm>
              <a:off x="5237400" y="2167720"/>
              <a:ext cx="135720" cy="5760"/>
            </p14:xfrm>
          </p:contentPart>
        </mc:Choice>
        <mc:Fallback xmlns="">
          <p:pic>
            <p:nvPicPr>
              <p:cNvPr id="193" name="Ink 192">
                <a:extLst>
                  <a:ext uri="{FF2B5EF4-FFF2-40B4-BE49-F238E27FC236}">
                    <a16:creationId xmlns:a16="http://schemas.microsoft.com/office/drawing/2014/main" id="{9497BD54-4DF9-4F8A-8A25-00DB60732B8F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5228400" y="2158720"/>
                <a:ext cx="153360" cy="2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198" name="Ink 197">
                <a:extLst>
                  <a:ext uri="{FF2B5EF4-FFF2-40B4-BE49-F238E27FC236}">
                    <a16:creationId xmlns:a16="http://schemas.microsoft.com/office/drawing/2014/main" id="{A5D3EF29-1740-4FEC-AF16-F7B562750697}"/>
                  </a:ext>
                </a:extLst>
              </p14:cNvPr>
              <p14:cNvContentPartPr/>
              <p14:nvPr/>
            </p14:nvContentPartPr>
            <p14:xfrm>
              <a:off x="5496960" y="1918600"/>
              <a:ext cx="613440" cy="373680"/>
            </p14:xfrm>
          </p:contentPart>
        </mc:Choice>
        <mc:Fallback xmlns="">
          <p:pic>
            <p:nvPicPr>
              <p:cNvPr id="198" name="Ink 197">
                <a:extLst>
                  <a:ext uri="{FF2B5EF4-FFF2-40B4-BE49-F238E27FC236}">
                    <a16:creationId xmlns:a16="http://schemas.microsoft.com/office/drawing/2014/main" id="{A5D3EF29-1740-4FEC-AF16-F7B562750697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5488320" y="1909609"/>
                <a:ext cx="631080" cy="39130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199" name="Ink 198">
                <a:extLst>
                  <a:ext uri="{FF2B5EF4-FFF2-40B4-BE49-F238E27FC236}">
                    <a16:creationId xmlns:a16="http://schemas.microsoft.com/office/drawing/2014/main" id="{6A715ED8-8529-4488-9E7D-A58D975B8AF5}"/>
                  </a:ext>
                </a:extLst>
              </p14:cNvPr>
              <p14:cNvContentPartPr/>
              <p14:nvPr/>
            </p14:nvContentPartPr>
            <p14:xfrm>
              <a:off x="6228120" y="2227120"/>
              <a:ext cx="22680" cy="25560"/>
            </p14:xfrm>
          </p:contentPart>
        </mc:Choice>
        <mc:Fallback xmlns="">
          <p:pic>
            <p:nvPicPr>
              <p:cNvPr id="199" name="Ink 198">
                <a:extLst>
                  <a:ext uri="{FF2B5EF4-FFF2-40B4-BE49-F238E27FC236}">
                    <a16:creationId xmlns:a16="http://schemas.microsoft.com/office/drawing/2014/main" id="{6A715ED8-8529-4488-9E7D-A58D975B8AF5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6219120" y="2218480"/>
                <a:ext cx="40320" cy="4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280" name="Ink 279">
                <a:extLst>
                  <a:ext uri="{FF2B5EF4-FFF2-40B4-BE49-F238E27FC236}">
                    <a16:creationId xmlns:a16="http://schemas.microsoft.com/office/drawing/2014/main" id="{F9D20ED0-943B-44BE-9076-C77E750F70C0}"/>
                  </a:ext>
                </a:extLst>
              </p14:cNvPr>
              <p14:cNvContentPartPr/>
              <p14:nvPr/>
            </p14:nvContentPartPr>
            <p14:xfrm>
              <a:off x="403320" y="2420800"/>
              <a:ext cx="2828160" cy="2728080"/>
            </p14:xfrm>
          </p:contentPart>
        </mc:Choice>
        <mc:Fallback xmlns="">
          <p:pic>
            <p:nvPicPr>
              <p:cNvPr id="280" name="Ink 279">
                <a:extLst>
                  <a:ext uri="{FF2B5EF4-FFF2-40B4-BE49-F238E27FC236}">
                    <a16:creationId xmlns:a16="http://schemas.microsoft.com/office/drawing/2014/main" id="{F9D20ED0-943B-44BE-9076-C77E750F70C0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394680" y="2411800"/>
                <a:ext cx="2845800" cy="27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5EDA8EBE-883A-4783-8075-05B99AD7FE2D}"/>
                  </a:ext>
                </a:extLst>
              </p14:cNvPr>
              <p14:cNvContentPartPr/>
              <p14:nvPr/>
            </p14:nvContentPartPr>
            <p14:xfrm>
              <a:off x="4611720" y="2647600"/>
              <a:ext cx="144720" cy="176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5EDA8EBE-883A-4783-8075-05B99AD7FE2D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4602720" y="2638600"/>
                <a:ext cx="16236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E6648B57-2740-4F9E-BBEF-8A2B1CD0A953}"/>
                  </a:ext>
                </a:extLst>
              </p14:cNvPr>
              <p14:cNvContentPartPr/>
              <p14:nvPr/>
            </p14:nvContentPartPr>
            <p14:xfrm>
              <a:off x="4595880" y="2733640"/>
              <a:ext cx="162000" cy="230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E6648B57-2740-4F9E-BBEF-8A2B1CD0A953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4586880" y="2724640"/>
                <a:ext cx="17964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7F70BD92-2EBE-4AF1-ABE1-6A7AE527735B}"/>
                  </a:ext>
                </a:extLst>
              </p14:cNvPr>
              <p14:cNvContentPartPr/>
              <p14:nvPr/>
            </p14:nvContentPartPr>
            <p14:xfrm>
              <a:off x="4159560" y="2589280"/>
              <a:ext cx="333720" cy="2732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7F70BD92-2EBE-4AF1-ABE1-6A7AE527735B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4150920" y="2580280"/>
                <a:ext cx="351360" cy="29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A4CFF44F-0D3D-4F75-8824-7310CF26C72C}"/>
                  </a:ext>
                </a:extLst>
              </p14:cNvPr>
              <p14:cNvContentPartPr/>
              <p14:nvPr/>
            </p14:nvContentPartPr>
            <p14:xfrm>
              <a:off x="5538360" y="2476600"/>
              <a:ext cx="375120" cy="3819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A4CFF44F-0D3D-4F75-8824-7310CF26C72C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5529360" y="2467600"/>
                <a:ext cx="392760" cy="39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E7F2516B-1B57-46BA-B2F2-EC48D2090116}"/>
                  </a:ext>
                </a:extLst>
              </p14:cNvPr>
              <p14:cNvContentPartPr/>
              <p14:nvPr/>
            </p14:nvContentPartPr>
            <p14:xfrm>
              <a:off x="4915200" y="2480560"/>
              <a:ext cx="541800" cy="3978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E7F2516B-1B57-46BA-B2F2-EC48D2090116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4906560" y="2471560"/>
                <a:ext cx="559440" cy="41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BDAFE5A0-1110-4DB7-A052-CBC7E57E817D}"/>
                  </a:ext>
                </a:extLst>
              </p14:cNvPr>
              <p14:cNvContentPartPr/>
              <p14:nvPr/>
            </p14:nvContentPartPr>
            <p14:xfrm>
              <a:off x="6624120" y="2019400"/>
              <a:ext cx="996840" cy="3218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BDAFE5A0-1110-4DB7-A052-CBC7E57E817D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6615477" y="2010760"/>
                <a:ext cx="1014486" cy="33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8B520C0C-ED44-400A-B9B7-A0AC0436DEB2}"/>
                  </a:ext>
                </a:extLst>
              </p14:cNvPr>
              <p14:cNvContentPartPr/>
              <p14:nvPr/>
            </p14:nvContentPartPr>
            <p14:xfrm>
              <a:off x="6215520" y="2787640"/>
              <a:ext cx="86040" cy="1314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8B520C0C-ED44-400A-B9B7-A0AC0436DEB2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6206520" y="2779000"/>
                <a:ext cx="103680" cy="14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AD0A5015-B58C-4F17-A294-4915038D9601}"/>
                  </a:ext>
                </a:extLst>
              </p14:cNvPr>
              <p14:cNvContentPartPr/>
              <p14:nvPr/>
            </p14:nvContentPartPr>
            <p14:xfrm>
              <a:off x="6532320" y="2528080"/>
              <a:ext cx="125280" cy="3420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AD0A5015-B58C-4F17-A294-4915038D9601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6523320" y="2519440"/>
                <a:ext cx="142920" cy="35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9CDD0952-70CB-4643-B7F8-D6F0724C832D}"/>
                  </a:ext>
                </a:extLst>
              </p14:cNvPr>
              <p14:cNvContentPartPr/>
              <p14:nvPr/>
            </p14:nvContentPartPr>
            <p14:xfrm>
              <a:off x="6789360" y="2776120"/>
              <a:ext cx="24120" cy="853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9CDD0952-70CB-4643-B7F8-D6F0724C832D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6780720" y="2767120"/>
                <a:ext cx="41760" cy="10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12F62E88-B6FA-4A07-90EB-4F6AAB86766D}"/>
                  </a:ext>
                </a:extLst>
              </p14:cNvPr>
              <p14:cNvContentPartPr/>
              <p14:nvPr/>
            </p14:nvContentPartPr>
            <p14:xfrm>
              <a:off x="6774960" y="2594320"/>
              <a:ext cx="2880" cy="255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12F62E88-B6FA-4A07-90EB-4F6AAB86766D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6765960" y="2585680"/>
                <a:ext cx="20520" cy="4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E48A2AAD-89E5-4E96-9ACD-90318EE111C9}"/>
                  </a:ext>
                </a:extLst>
              </p14:cNvPr>
              <p14:cNvContentPartPr/>
              <p14:nvPr/>
            </p14:nvContentPartPr>
            <p14:xfrm>
              <a:off x="6883680" y="2536000"/>
              <a:ext cx="333720" cy="3096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E48A2AAD-89E5-4E96-9ACD-90318EE111C9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6874680" y="2527360"/>
                <a:ext cx="351360" cy="32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26C9C42E-991A-4787-A919-49F72A92721E}"/>
                  </a:ext>
                </a:extLst>
              </p14:cNvPr>
              <p14:cNvContentPartPr/>
              <p14:nvPr/>
            </p14:nvContentPartPr>
            <p14:xfrm>
              <a:off x="7468680" y="2614120"/>
              <a:ext cx="209520" cy="2498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26C9C42E-991A-4787-A919-49F72A92721E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7460040" y="2605480"/>
                <a:ext cx="227160" cy="26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17D805D6-50A9-4ACD-B0D2-D5A2F2EA071F}"/>
                  </a:ext>
                </a:extLst>
              </p14:cNvPr>
              <p14:cNvContentPartPr/>
              <p14:nvPr/>
            </p14:nvContentPartPr>
            <p14:xfrm>
              <a:off x="4852920" y="3205600"/>
              <a:ext cx="117000" cy="86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17D805D6-50A9-4ACD-B0D2-D5A2F2EA071F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4844280" y="3196600"/>
                <a:ext cx="134640" cy="2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A33B91F7-0B0C-4670-B02D-C63CAB77154D}"/>
                  </a:ext>
                </a:extLst>
              </p14:cNvPr>
              <p14:cNvContentPartPr/>
              <p14:nvPr/>
            </p14:nvContentPartPr>
            <p14:xfrm>
              <a:off x="4886040" y="3284800"/>
              <a:ext cx="102600" cy="1224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A33B91F7-0B0C-4670-B02D-C63CAB77154D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4877400" y="3276160"/>
                <a:ext cx="120240" cy="2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6CC06F2E-8128-4209-BCB5-DAF5789E25AB}"/>
                  </a:ext>
                </a:extLst>
              </p14:cNvPr>
              <p14:cNvContentPartPr/>
              <p14:nvPr/>
            </p14:nvContentPartPr>
            <p14:xfrm>
              <a:off x="4090800" y="3105880"/>
              <a:ext cx="645120" cy="2505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6CC06F2E-8128-4209-BCB5-DAF5789E25AB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4082160" y="3097228"/>
                <a:ext cx="662760" cy="26822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62D466FF-173F-4A12-8FF5-E75F3FBE02A2}"/>
                  </a:ext>
                </a:extLst>
              </p14:cNvPr>
              <p14:cNvContentPartPr/>
              <p14:nvPr/>
            </p14:nvContentPartPr>
            <p14:xfrm>
              <a:off x="7958280" y="2581000"/>
              <a:ext cx="482040" cy="30564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62D466FF-173F-4A12-8FF5-E75F3FBE02A2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7949640" y="2572360"/>
                <a:ext cx="499680" cy="32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D4C1C7BF-B6C1-44E5-A9AE-B7D553D5DFA3}"/>
                  </a:ext>
                </a:extLst>
              </p14:cNvPr>
              <p14:cNvContentPartPr/>
              <p14:nvPr/>
            </p14:nvContentPartPr>
            <p14:xfrm>
              <a:off x="5709000" y="3221800"/>
              <a:ext cx="78120" cy="12420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D4C1C7BF-B6C1-44E5-A9AE-B7D553D5DFA3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5700360" y="3212800"/>
                <a:ext cx="95760" cy="14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E83333D4-936C-4BBB-9904-62E2723AED57}"/>
                  </a:ext>
                </a:extLst>
              </p14:cNvPr>
              <p14:cNvContentPartPr/>
              <p14:nvPr/>
            </p14:nvContentPartPr>
            <p14:xfrm>
              <a:off x="5132640" y="3126040"/>
              <a:ext cx="491400" cy="2188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E83333D4-936C-4BBB-9904-62E2723AED57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5123640" y="3117040"/>
                <a:ext cx="509040" cy="23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3C3A97A0-DB1B-48F9-B243-8F83ADD3F31F}"/>
                  </a:ext>
                </a:extLst>
              </p14:cNvPr>
              <p14:cNvContentPartPr/>
              <p14:nvPr/>
            </p14:nvContentPartPr>
            <p14:xfrm>
              <a:off x="5904120" y="3372280"/>
              <a:ext cx="75960" cy="8784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3C3A97A0-DB1B-48F9-B243-8F83ADD3F31F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5895120" y="3363640"/>
                <a:ext cx="93600" cy="10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83A57CB6-E2CE-4412-83A6-9DC9C92D60E9}"/>
                  </a:ext>
                </a:extLst>
              </p14:cNvPr>
              <p14:cNvContentPartPr/>
              <p14:nvPr/>
            </p14:nvContentPartPr>
            <p14:xfrm>
              <a:off x="6202200" y="3041080"/>
              <a:ext cx="235800" cy="4392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83A57CB6-E2CE-4412-83A6-9DC9C92D60E9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6193560" y="3032440"/>
                <a:ext cx="253440" cy="6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49CE5E79-2C09-4BC6-95BD-3C150A6316FB}"/>
                  </a:ext>
                </a:extLst>
              </p14:cNvPr>
              <p14:cNvContentPartPr/>
              <p14:nvPr/>
            </p14:nvContentPartPr>
            <p14:xfrm>
              <a:off x="7053240" y="3113800"/>
              <a:ext cx="442440" cy="33012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49CE5E79-2C09-4BC6-95BD-3C150A6316FB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7044240" y="3104800"/>
                <a:ext cx="460080" cy="34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E1616FE7-B599-4952-A0BE-0F6C1E65B0F9}"/>
                  </a:ext>
                </a:extLst>
              </p14:cNvPr>
              <p14:cNvContentPartPr/>
              <p14:nvPr/>
            </p14:nvContentPartPr>
            <p14:xfrm>
              <a:off x="6192840" y="3152320"/>
              <a:ext cx="696960" cy="34704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E1616FE7-B599-4952-A0BE-0F6C1E65B0F9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6184200" y="3143680"/>
                <a:ext cx="714600" cy="36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2A4EC0A4-FF3F-47A1-BCDE-D727BC64FE7D}"/>
                  </a:ext>
                </a:extLst>
              </p14:cNvPr>
              <p14:cNvContentPartPr/>
              <p14:nvPr/>
            </p14:nvContentPartPr>
            <p14:xfrm>
              <a:off x="7678200" y="3105880"/>
              <a:ext cx="206640" cy="9972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2A4EC0A4-FF3F-47A1-BCDE-D727BC64FE7D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7669200" y="3097240"/>
                <a:ext cx="224280" cy="11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ABCB917B-5155-4F2B-ACD4-63BF07484A52}"/>
                  </a:ext>
                </a:extLst>
              </p14:cNvPr>
              <p14:cNvContentPartPr/>
              <p14:nvPr/>
            </p14:nvContentPartPr>
            <p14:xfrm>
              <a:off x="7695840" y="3275800"/>
              <a:ext cx="256320" cy="26676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ABCB917B-5155-4F2B-ACD4-63BF07484A52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7687200" y="3266800"/>
                <a:ext cx="273960" cy="28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A02B2E72-EFE2-42C2-93FC-5B54B4B26FE1}"/>
                  </a:ext>
                </a:extLst>
              </p14:cNvPr>
              <p14:cNvContentPartPr/>
              <p14:nvPr/>
            </p14:nvContentPartPr>
            <p14:xfrm>
              <a:off x="4181520" y="3551200"/>
              <a:ext cx="172800" cy="37296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A02B2E72-EFE2-42C2-93FC-5B54B4B26FE1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4172520" y="3542200"/>
                <a:ext cx="190440" cy="39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A103B5B9-AB1D-4C8E-B405-33D13C11CC2C}"/>
                  </a:ext>
                </a:extLst>
              </p14:cNvPr>
              <p14:cNvContentPartPr/>
              <p14:nvPr/>
            </p14:nvContentPartPr>
            <p14:xfrm>
              <a:off x="5068200" y="3663520"/>
              <a:ext cx="207720" cy="23004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A103B5B9-AB1D-4C8E-B405-33D13C11CC2C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5059560" y="3654880"/>
                <a:ext cx="225360" cy="24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1FC1EFA3-5669-438B-94BB-660A84225A18}"/>
                  </a:ext>
                </a:extLst>
              </p14:cNvPr>
              <p14:cNvContentPartPr/>
              <p14:nvPr/>
            </p14:nvContentPartPr>
            <p14:xfrm>
              <a:off x="4434240" y="3585760"/>
              <a:ext cx="379080" cy="30924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1FC1EFA3-5669-438B-94BB-660A84225A18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4425249" y="3577120"/>
                <a:ext cx="396703" cy="32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F622AB2E-A10E-42BD-8900-572D06E874A8}"/>
                  </a:ext>
                </a:extLst>
              </p14:cNvPr>
              <p14:cNvContentPartPr/>
              <p14:nvPr/>
            </p14:nvContentPartPr>
            <p14:xfrm>
              <a:off x="5541960" y="3631480"/>
              <a:ext cx="438480" cy="28440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F622AB2E-A10E-42BD-8900-572D06E874A8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5533320" y="3622480"/>
                <a:ext cx="456120" cy="30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CC537D5B-E9AD-4945-9A1F-16A05C444409}"/>
                  </a:ext>
                </a:extLst>
              </p14:cNvPr>
              <p14:cNvContentPartPr/>
              <p14:nvPr/>
            </p14:nvContentPartPr>
            <p14:xfrm>
              <a:off x="6906720" y="3731200"/>
              <a:ext cx="106560" cy="1008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CC537D5B-E9AD-4945-9A1F-16A05C444409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6897720" y="3722560"/>
                <a:ext cx="124200" cy="2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6B520778-7534-47F2-B25D-F5C6BD3B73E9}"/>
                  </a:ext>
                </a:extLst>
              </p14:cNvPr>
              <p14:cNvContentPartPr/>
              <p14:nvPr/>
            </p14:nvContentPartPr>
            <p14:xfrm>
              <a:off x="6888720" y="3824440"/>
              <a:ext cx="129240" cy="1908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6B520778-7534-47F2-B25D-F5C6BD3B73E9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6880080" y="3815440"/>
                <a:ext cx="146880" cy="3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4C8D7F1B-7F60-4D48-BC6E-8771BF9A7040}"/>
                  </a:ext>
                </a:extLst>
              </p14:cNvPr>
              <p14:cNvContentPartPr/>
              <p14:nvPr/>
            </p14:nvContentPartPr>
            <p14:xfrm>
              <a:off x="6238200" y="3665320"/>
              <a:ext cx="543960" cy="24876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4C8D7F1B-7F60-4D48-BC6E-8771BF9A7040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6229200" y="3656680"/>
                <a:ext cx="561600" cy="26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33D06D31-CA0E-4F8C-A337-B066A8D76579}"/>
                  </a:ext>
                </a:extLst>
              </p14:cNvPr>
              <p14:cNvContentPartPr/>
              <p14:nvPr/>
            </p14:nvContentPartPr>
            <p14:xfrm>
              <a:off x="7737240" y="3711400"/>
              <a:ext cx="76320" cy="11484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33D06D31-CA0E-4F8C-A337-B066A8D76579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7728240" y="3702760"/>
                <a:ext cx="93960" cy="13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134" name="Ink 133">
                <a:extLst>
                  <a:ext uri="{FF2B5EF4-FFF2-40B4-BE49-F238E27FC236}">
                    <a16:creationId xmlns:a16="http://schemas.microsoft.com/office/drawing/2014/main" id="{16EF11B9-9454-4428-9F85-C6597AAEDDBC}"/>
                  </a:ext>
                </a:extLst>
              </p14:cNvPr>
              <p14:cNvContentPartPr/>
              <p14:nvPr/>
            </p14:nvContentPartPr>
            <p14:xfrm>
              <a:off x="7161960" y="3645520"/>
              <a:ext cx="483480" cy="196560"/>
            </p14:xfrm>
          </p:contentPart>
        </mc:Choice>
        <mc:Fallback xmlns="">
          <p:pic>
            <p:nvPicPr>
              <p:cNvPr id="134" name="Ink 133">
                <a:extLst>
                  <a:ext uri="{FF2B5EF4-FFF2-40B4-BE49-F238E27FC236}">
                    <a16:creationId xmlns:a16="http://schemas.microsoft.com/office/drawing/2014/main" id="{16EF11B9-9454-4428-9F85-C6597AAEDDBC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7152960" y="3636520"/>
                <a:ext cx="501120" cy="21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157" name="Ink 156">
                <a:extLst>
                  <a:ext uri="{FF2B5EF4-FFF2-40B4-BE49-F238E27FC236}">
                    <a16:creationId xmlns:a16="http://schemas.microsoft.com/office/drawing/2014/main" id="{E5C1F8A4-EAC1-4EF4-9A40-4EF66F1A8B4E}"/>
                  </a:ext>
                </a:extLst>
              </p14:cNvPr>
              <p14:cNvContentPartPr/>
              <p14:nvPr/>
            </p14:nvContentPartPr>
            <p14:xfrm>
              <a:off x="1352280" y="4829200"/>
              <a:ext cx="1659600" cy="652680"/>
            </p14:xfrm>
          </p:contentPart>
        </mc:Choice>
        <mc:Fallback xmlns="">
          <p:pic>
            <p:nvPicPr>
              <p:cNvPr id="157" name="Ink 156">
                <a:extLst>
                  <a:ext uri="{FF2B5EF4-FFF2-40B4-BE49-F238E27FC236}">
                    <a16:creationId xmlns:a16="http://schemas.microsoft.com/office/drawing/2014/main" id="{E5C1F8A4-EAC1-4EF4-9A40-4EF66F1A8B4E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1343640" y="4820195"/>
                <a:ext cx="1677240" cy="67033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159" name="Ink 158">
                <a:extLst>
                  <a:ext uri="{FF2B5EF4-FFF2-40B4-BE49-F238E27FC236}">
                    <a16:creationId xmlns:a16="http://schemas.microsoft.com/office/drawing/2014/main" id="{C47451AF-32D1-4FD9-9463-45461A1E22C5}"/>
                  </a:ext>
                </a:extLst>
              </p14:cNvPr>
              <p14:cNvContentPartPr/>
              <p14:nvPr/>
            </p14:nvContentPartPr>
            <p14:xfrm>
              <a:off x="8001480" y="3862960"/>
              <a:ext cx="24120" cy="25560"/>
            </p14:xfrm>
          </p:contentPart>
        </mc:Choice>
        <mc:Fallback xmlns="">
          <p:pic>
            <p:nvPicPr>
              <p:cNvPr id="159" name="Ink 158">
                <a:extLst>
                  <a:ext uri="{FF2B5EF4-FFF2-40B4-BE49-F238E27FC236}">
                    <a16:creationId xmlns:a16="http://schemas.microsoft.com/office/drawing/2014/main" id="{C47451AF-32D1-4FD9-9463-45461A1E22C5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7992840" y="3853960"/>
                <a:ext cx="41760" cy="4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BC01D9DD-1F1F-4464-B591-D79023F5E23F}"/>
                  </a:ext>
                </a:extLst>
              </p14:cNvPr>
              <p14:cNvContentPartPr/>
              <p14:nvPr/>
            </p14:nvContentPartPr>
            <p14:xfrm>
              <a:off x="4118520" y="4207480"/>
              <a:ext cx="18360" cy="507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BC01D9DD-1F1F-4464-B591-D79023F5E23F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4109880" y="4198840"/>
                <a:ext cx="36000" cy="6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6784C3EC-A677-46C4-B6FC-79D4A05FD4B1}"/>
                  </a:ext>
                </a:extLst>
              </p14:cNvPr>
              <p14:cNvContentPartPr/>
              <p14:nvPr/>
            </p14:nvContentPartPr>
            <p14:xfrm>
              <a:off x="4439280" y="4148440"/>
              <a:ext cx="219240" cy="2728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6784C3EC-A677-46C4-B6FC-79D4A05FD4B1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4430640" y="4139800"/>
                <a:ext cx="236880" cy="29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5DBD5AB0-FF0C-42C6-AEB6-2E71358321AC}"/>
                  </a:ext>
                </a:extLst>
              </p14:cNvPr>
              <p14:cNvContentPartPr/>
              <p14:nvPr/>
            </p14:nvContentPartPr>
            <p14:xfrm>
              <a:off x="4116720" y="4322320"/>
              <a:ext cx="222480" cy="1260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5DBD5AB0-FF0C-42C6-AEB6-2E71358321AC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4107720" y="4313680"/>
                <a:ext cx="240120" cy="14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A8B62927-7997-4F33-B9BA-78E719DD48B1}"/>
                  </a:ext>
                </a:extLst>
              </p14:cNvPr>
              <p14:cNvContentPartPr/>
              <p14:nvPr/>
            </p14:nvContentPartPr>
            <p14:xfrm>
              <a:off x="3738720" y="4104160"/>
              <a:ext cx="271080" cy="3528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A8B62927-7997-4F33-B9BA-78E719DD48B1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3729720" y="4095160"/>
                <a:ext cx="288720" cy="37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78C7BF2A-49E2-4CC7-922C-966100A8550A}"/>
                  </a:ext>
                </a:extLst>
              </p14:cNvPr>
              <p14:cNvContentPartPr/>
              <p14:nvPr/>
            </p14:nvContentPartPr>
            <p14:xfrm>
              <a:off x="4852920" y="4188760"/>
              <a:ext cx="533520" cy="3225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78C7BF2A-49E2-4CC7-922C-966100A8550A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4844280" y="4180120"/>
                <a:ext cx="551160" cy="34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D3D263F0-77BE-495C-AB55-DB1118514467}"/>
                  </a:ext>
                </a:extLst>
              </p14:cNvPr>
              <p14:cNvContentPartPr/>
              <p14:nvPr/>
            </p14:nvContentPartPr>
            <p14:xfrm>
              <a:off x="3787320" y="4601320"/>
              <a:ext cx="1590840" cy="334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D3D263F0-77BE-495C-AB55-DB1118514467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3778320" y="4592320"/>
                <a:ext cx="1608480" cy="5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09E8A0B0-47D5-4013-83B0-E99E86F2317A}"/>
                  </a:ext>
                </a:extLst>
              </p14:cNvPr>
              <p14:cNvContentPartPr/>
              <p14:nvPr/>
            </p14:nvContentPartPr>
            <p14:xfrm>
              <a:off x="5552760" y="4246360"/>
              <a:ext cx="60480" cy="234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09E8A0B0-47D5-4013-83B0-E99E86F2317A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5544120" y="4237720"/>
                <a:ext cx="78120" cy="4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5E2F1937-769D-48D4-BC0E-FBFC2B5F2B99}"/>
                  </a:ext>
                </a:extLst>
              </p14:cNvPr>
              <p14:cNvContentPartPr/>
              <p14:nvPr/>
            </p14:nvContentPartPr>
            <p14:xfrm>
              <a:off x="5570400" y="4365160"/>
              <a:ext cx="31680" cy="5184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5E2F1937-769D-48D4-BC0E-FBFC2B5F2B99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5561760" y="4356520"/>
                <a:ext cx="49320" cy="6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60A0E8E0-7409-4EF3-B09A-CBA8C62D4E5B}"/>
                  </a:ext>
                </a:extLst>
              </p14:cNvPr>
              <p14:cNvContentPartPr/>
              <p14:nvPr/>
            </p14:nvContentPartPr>
            <p14:xfrm>
              <a:off x="5871000" y="4153480"/>
              <a:ext cx="436320" cy="3078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60A0E8E0-7409-4EF3-B09A-CBA8C62D4E5B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5862000" y="4144480"/>
                <a:ext cx="453960" cy="32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662D9229-A85C-4279-B296-DF388CC0933D}"/>
                  </a:ext>
                </a:extLst>
              </p14:cNvPr>
              <p14:cNvContentPartPr/>
              <p14:nvPr/>
            </p14:nvContentPartPr>
            <p14:xfrm>
              <a:off x="6543480" y="4157800"/>
              <a:ext cx="1405440" cy="3495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662D9229-A85C-4279-B296-DF388CC0933D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6534840" y="4148809"/>
                <a:ext cx="1423080" cy="3671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1011379A-EDEE-462F-A0A4-2B25EEC3A6A1}"/>
                  </a:ext>
                </a:extLst>
              </p14:cNvPr>
              <p14:cNvContentPartPr/>
              <p14:nvPr/>
            </p14:nvContentPartPr>
            <p14:xfrm>
              <a:off x="8085000" y="4133320"/>
              <a:ext cx="762480" cy="4741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1011379A-EDEE-462F-A0A4-2B25EEC3A6A1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8076360" y="4124320"/>
                <a:ext cx="780120" cy="49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23DCFC65-2AE1-4EE6-B39B-2A9BB0F05331}"/>
                  </a:ext>
                </a:extLst>
              </p14:cNvPr>
              <p14:cNvContentPartPr/>
              <p14:nvPr/>
            </p14:nvContentPartPr>
            <p14:xfrm>
              <a:off x="3518760" y="4817320"/>
              <a:ext cx="139680" cy="18072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23DCFC65-2AE1-4EE6-B39B-2A9BB0F05331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3509760" y="4808320"/>
                <a:ext cx="157320" cy="19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6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E6B766A8-7E3E-4653-91DA-1EC56C4D0364}"/>
                  </a:ext>
                </a:extLst>
              </p14:cNvPr>
              <p14:cNvContentPartPr/>
              <p14:nvPr/>
            </p14:nvContentPartPr>
            <p14:xfrm>
              <a:off x="3771480" y="4860880"/>
              <a:ext cx="154800" cy="14580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E6B766A8-7E3E-4653-91DA-1EC56C4D0364}"/>
                  </a:ext>
                </a:extLst>
              </p:cNvPr>
              <p:cNvPicPr/>
              <p:nvPr/>
            </p:nvPicPr>
            <p:blipFill>
              <a:blip r:embed="rId197"/>
              <a:stretch>
                <a:fillRect/>
              </a:stretch>
            </p:blipFill>
            <p:spPr>
              <a:xfrm>
                <a:off x="3762840" y="4852240"/>
                <a:ext cx="172440" cy="16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8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2F09C93E-B416-4AF7-ADA8-9AE30AE6F200}"/>
                  </a:ext>
                </a:extLst>
              </p14:cNvPr>
              <p14:cNvContentPartPr/>
              <p14:nvPr/>
            </p14:nvContentPartPr>
            <p14:xfrm>
              <a:off x="4314000" y="4663600"/>
              <a:ext cx="173880" cy="612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2F09C93E-B416-4AF7-ADA8-9AE30AE6F200}"/>
                  </a:ext>
                </a:extLst>
              </p:cNvPr>
              <p:cNvPicPr/>
              <p:nvPr/>
            </p:nvPicPr>
            <p:blipFill>
              <a:blip r:embed="rId199"/>
              <a:stretch>
                <a:fillRect/>
              </a:stretch>
            </p:blipFill>
            <p:spPr>
              <a:xfrm>
                <a:off x="4305360" y="4654600"/>
                <a:ext cx="191520" cy="7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0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951310C8-C4CB-41A6-9EE2-B26F7CDC0DA9}"/>
                  </a:ext>
                </a:extLst>
              </p14:cNvPr>
              <p14:cNvContentPartPr/>
              <p14:nvPr/>
            </p14:nvContentPartPr>
            <p14:xfrm>
              <a:off x="4779480" y="4833160"/>
              <a:ext cx="156240" cy="162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951310C8-C4CB-41A6-9EE2-B26F7CDC0DA9}"/>
                  </a:ext>
                </a:extLst>
              </p:cNvPr>
              <p:cNvPicPr/>
              <p:nvPr/>
            </p:nvPicPr>
            <p:blipFill>
              <a:blip r:embed="rId201"/>
              <a:stretch>
                <a:fillRect/>
              </a:stretch>
            </p:blipFill>
            <p:spPr>
              <a:xfrm>
                <a:off x="4770480" y="4824160"/>
                <a:ext cx="173880" cy="3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2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59ADA539-7062-4340-88ED-582658DDAA2B}"/>
                  </a:ext>
                </a:extLst>
              </p14:cNvPr>
              <p14:cNvContentPartPr/>
              <p14:nvPr/>
            </p14:nvContentPartPr>
            <p14:xfrm>
              <a:off x="4802520" y="4912720"/>
              <a:ext cx="137520" cy="144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59ADA539-7062-4340-88ED-582658DDAA2B}"/>
                  </a:ext>
                </a:extLst>
              </p:cNvPr>
              <p:cNvPicPr/>
              <p:nvPr/>
            </p:nvPicPr>
            <p:blipFill>
              <a:blip r:embed="rId203"/>
              <a:stretch>
                <a:fillRect/>
              </a:stretch>
            </p:blipFill>
            <p:spPr>
              <a:xfrm>
                <a:off x="4793880" y="4903720"/>
                <a:ext cx="155160" cy="3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4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0D0319F1-A23A-4B3D-8A1C-039F386914B2}"/>
                  </a:ext>
                </a:extLst>
              </p14:cNvPr>
              <p14:cNvContentPartPr/>
              <p14:nvPr/>
            </p14:nvContentPartPr>
            <p14:xfrm>
              <a:off x="5107440" y="4623640"/>
              <a:ext cx="199080" cy="5364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0D0319F1-A23A-4B3D-8A1C-039F386914B2}"/>
                  </a:ext>
                </a:extLst>
              </p:cNvPr>
              <p:cNvPicPr/>
              <p:nvPr/>
            </p:nvPicPr>
            <p:blipFill>
              <a:blip r:embed="rId205"/>
              <a:stretch>
                <a:fillRect/>
              </a:stretch>
            </p:blipFill>
            <p:spPr>
              <a:xfrm>
                <a:off x="5098440" y="4615000"/>
                <a:ext cx="216720" cy="7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6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AA19C9DF-824F-497D-8AA4-A71BBEAAEF1D}"/>
                  </a:ext>
                </a:extLst>
              </p14:cNvPr>
              <p14:cNvContentPartPr/>
              <p14:nvPr/>
            </p14:nvContentPartPr>
            <p14:xfrm>
              <a:off x="5129760" y="4749640"/>
              <a:ext cx="305640" cy="28764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AA19C9DF-824F-497D-8AA4-A71BBEAAEF1D}"/>
                  </a:ext>
                </a:extLst>
              </p:cNvPr>
              <p:cNvPicPr/>
              <p:nvPr/>
            </p:nvPicPr>
            <p:blipFill>
              <a:blip r:embed="rId207"/>
              <a:stretch>
                <a:fillRect/>
              </a:stretch>
            </p:blipFill>
            <p:spPr>
              <a:xfrm>
                <a:off x="5121110" y="4740640"/>
                <a:ext cx="323301" cy="30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8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4D0E2411-2827-4C58-9C9B-86FF239531CB}"/>
                  </a:ext>
                </a:extLst>
              </p14:cNvPr>
              <p14:cNvContentPartPr/>
              <p14:nvPr/>
            </p14:nvContentPartPr>
            <p14:xfrm>
              <a:off x="4359720" y="4807960"/>
              <a:ext cx="321480" cy="33192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4D0E2411-2827-4C58-9C9B-86FF239531CB}"/>
                  </a:ext>
                </a:extLst>
              </p:cNvPr>
              <p:cNvPicPr/>
              <p:nvPr/>
            </p:nvPicPr>
            <p:blipFill>
              <a:blip r:embed="rId209"/>
              <a:stretch>
                <a:fillRect/>
              </a:stretch>
            </p:blipFill>
            <p:spPr>
              <a:xfrm>
                <a:off x="4351070" y="4798970"/>
                <a:ext cx="339140" cy="349541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437939792"/>
      </p:ext>
    </p:extLst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2DD3E65B-E4B4-4466-AE0D-00896B287988}"/>
                  </a:ext>
                </a:extLst>
              </p14:cNvPr>
              <p14:cNvContentPartPr/>
              <p14:nvPr/>
            </p14:nvContentPartPr>
            <p14:xfrm>
              <a:off x="4213920" y="237760"/>
              <a:ext cx="177480" cy="4316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2DD3E65B-E4B4-4466-AE0D-00896B287988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205280" y="228760"/>
                <a:ext cx="195120" cy="44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107F949E-6557-423E-A755-B879777A7D3E}"/>
                  </a:ext>
                </a:extLst>
              </p14:cNvPr>
              <p14:cNvContentPartPr/>
              <p14:nvPr/>
            </p14:nvContentPartPr>
            <p14:xfrm>
              <a:off x="4429560" y="451240"/>
              <a:ext cx="70200" cy="1497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107F949E-6557-423E-A755-B879777A7D3E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420920" y="442600"/>
                <a:ext cx="87840" cy="16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9BB591B4-A00C-462B-A9B0-1E96CFF1A2D7}"/>
                  </a:ext>
                </a:extLst>
              </p14:cNvPr>
              <p14:cNvContentPartPr/>
              <p14:nvPr/>
            </p14:nvContentPartPr>
            <p14:xfrm>
              <a:off x="4550160" y="562480"/>
              <a:ext cx="10440" cy="237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9BB591B4-A00C-462B-A9B0-1E96CFF1A2D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541160" y="553840"/>
                <a:ext cx="28080" cy="4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6811A3A9-1160-4B9C-B335-2BF161077E0E}"/>
                  </a:ext>
                </a:extLst>
              </p14:cNvPr>
              <p14:cNvContentPartPr/>
              <p14:nvPr/>
            </p14:nvContentPartPr>
            <p14:xfrm>
              <a:off x="4548000" y="427120"/>
              <a:ext cx="18360" cy="68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6811A3A9-1160-4B9C-B335-2BF161077E0E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539360" y="418480"/>
                <a:ext cx="36000" cy="2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E45CAF1D-89FD-4CFE-B48D-3C08EBF9CC49}"/>
                  </a:ext>
                </a:extLst>
              </p14:cNvPr>
              <p14:cNvContentPartPr/>
              <p14:nvPr/>
            </p14:nvContentPartPr>
            <p14:xfrm>
              <a:off x="4612080" y="480400"/>
              <a:ext cx="121320" cy="1015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E45CAF1D-89FD-4CFE-B48D-3C08EBF9CC49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603440" y="471400"/>
                <a:ext cx="138960" cy="11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97CA183A-E5E7-44AF-9D51-36DEED26A788}"/>
                  </a:ext>
                </a:extLst>
              </p14:cNvPr>
              <p14:cNvContentPartPr/>
              <p14:nvPr/>
            </p14:nvContentPartPr>
            <p14:xfrm>
              <a:off x="4823760" y="305440"/>
              <a:ext cx="26280" cy="2617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97CA183A-E5E7-44AF-9D51-36DEED26A788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815120" y="296440"/>
                <a:ext cx="43920" cy="27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9F2F268D-4A36-4881-9638-59AE2C2E644A}"/>
                  </a:ext>
                </a:extLst>
              </p14:cNvPr>
              <p14:cNvContentPartPr/>
              <p14:nvPr/>
            </p14:nvContentPartPr>
            <p14:xfrm>
              <a:off x="4752840" y="432520"/>
              <a:ext cx="194400" cy="108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9F2F268D-4A36-4881-9638-59AE2C2E644A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744200" y="423880"/>
                <a:ext cx="212040" cy="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AD95664D-1457-4B46-95E4-02AF6C9AEC05}"/>
                  </a:ext>
                </a:extLst>
              </p14:cNvPr>
              <p14:cNvContentPartPr/>
              <p14:nvPr/>
            </p14:nvContentPartPr>
            <p14:xfrm>
              <a:off x="4999080" y="471040"/>
              <a:ext cx="9360" cy="918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AD95664D-1457-4B46-95E4-02AF6C9AEC05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990440" y="462040"/>
                <a:ext cx="27000" cy="10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72377C6E-12FD-4DB9-8F11-30C6891F59A2}"/>
                  </a:ext>
                </a:extLst>
              </p14:cNvPr>
              <p14:cNvContentPartPr/>
              <p14:nvPr/>
            </p14:nvContentPartPr>
            <p14:xfrm>
              <a:off x="4981440" y="381040"/>
              <a:ext cx="23400" cy="201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72377C6E-12FD-4DB9-8F11-30C6891F59A2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972800" y="372040"/>
                <a:ext cx="41040" cy="3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D865BE04-4D4D-4F1D-A49F-382C21CE38AB}"/>
                  </a:ext>
                </a:extLst>
              </p14:cNvPr>
              <p14:cNvContentPartPr/>
              <p14:nvPr/>
            </p14:nvContentPartPr>
            <p14:xfrm>
              <a:off x="6042000" y="418120"/>
              <a:ext cx="247320" cy="19152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D865BE04-4D4D-4F1D-A49F-382C21CE38AB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033360" y="409120"/>
                <a:ext cx="264960" cy="20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C55E57F3-BA6B-47A8-9953-05EA768C4AC0}"/>
                  </a:ext>
                </a:extLst>
              </p14:cNvPr>
              <p14:cNvContentPartPr/>
              <p14:nvPr/>
            </p14:nvContentPartPr>
            <p14:xfrm>
              <a:off x="6366000" y="383560"/>
              <a:ext cx="360" cy="3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C55E57F3-BA6B-47A8-9953-05EA768C4AC0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357000" y="374560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B3A19440-863E-42D2-B052-4F8EC351A588}"/>
                  </a:ext>
                </a:extLst>
              </p14:cNvPr>
              <p14:cNvContentPartPr/>
              <p14:nvPr/>
            </p14:nvContentPartPr>
            <p14:xfrm>
              <a:off x="6968640" y="288160"/>
              <a:ext cx="26640" cy="2469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B3A19440-863E-42D2-B052-4F8EC351A588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959640" y="279160"/>
                <a:ext cx="44280" cy="26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AD0C0851-2580-4E85-8D49-2A3A9D980C17}"/>
                  </a:ext>
                </a:extLst>
              </p14:cNvPr>
              <p14:cNvContentPartPr/>
              <p14:nvPr/>
            </p14:nvContentPartPr>
            <p14:xfrm>
              <a:off x="6610080" y="467080"/>
              <a:ext cx="297000" cy="1101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AD0C0851-2580-4E85-8D49-2A3A9D980C17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601440" y="458109"/>
                <a:ext cx="314640" cy="1277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389F9C91-70DA-4379-BC5F-0B6BE5EAE830}"/>
                  </a:ext>
                </a:extLst>
              </p14:cNvPr>
              <p14:cNvContentPartPr/>
              <p14:nvPr/>
            </p14:nvContentPartPr>
            <p14:xfrm>
              <a:off x="6351600" y="448000"/>
              <a:ext cx="194040" cy="14256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389F9C91-70DA-4379-BC5F-0B6BE5EAE830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342960" y="439360"/>
                <a:ext cx="211680" cy="16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4BC509C9-D899-4BED-9B05-F22CB94D3766}"/>
                  </a:ext>
                </a:extLst>
              </p14:cNvPr>
              <p14:cNvContentPartPr/>
              <p14:nvPr/>
            </p14:nvContentPartPr>
            <p14:xfrm>
              <a:off x="5805840" y="286720"/>
              <a:ext cx="171000" cy="3607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4BC509C9-D899-4BED-9B05-F22CB94D3766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797182" y="278080"/>
                <a:ext cx="188677" cy="37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FF0D17FD-CCA2-450B-81BC-06509DD85EA8}"/>
                  </a:ext>
                </a:extLst>
              </p14:cNvPr>
              <p14:cNvContentPartPr/>
              <p14:nvPr/>
            </p14:nvContentPartPr>
            <p14:xfrm>
              <a:off x="6889440" y="264760"/>
              <a:ext cx="552600" cy="30456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FF0D17FD-CCA2-450B-81BC-06509DD85EA8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880800" y="256120"/>
                <a:ext cx="570240" cy="32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87DA2CA7-7FA7-4631-BC6A-35B07284E42C}"/>
                  </a:ext>
                </a:extLst>
              </p14:cNvPr>
              <p14:cNvContentPartPr/>
              <p14:nvPr/>
            </p14:nvContentPartPr>
            <p14:xfrm>
              <a:off x="8532480" y="387520"/>
              <a:ext cx="178560" cy="15228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87DA2CA7-7FA7-4631-BC6A-35B07284E42C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8523840" y="378880"/>
                <a:ext cx="196200" cy="16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6C6FF9C0-66B6-47CD-A580-A2F0ED9B6102}"/>
                  </a:ext>
                </a:extLst>
              </p14:cNvPr>
              <p14:cNvContentPartPr/>
              <p14:nvPr/>
            </p14:nvContentPartPr>
            <p14:xfrm>
              <a:off x="7603680" y="269440"/>
              <a:ext cx="834480" cy="41652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6C6FF9C0-66B6-47CD-A580-A2F0ED9B6102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595036" y="260793"/>
                <a:ext cx="852128" cy="43417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28B9AB72-6B89-4680-8AF6-785A134D18D1}"/>
                  </a:ext>
                </a:extLst>
              </p14:cNvPr>
              <p14:cNvContentPartPr/>
              <p14:nvPr/>
            </p14:nvContentPartPr>
            <p14:xfrm>
              <a:off x="5102040" y="424600"/>
              <a:ext cx="612720" cy="83484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28B9AB72-6B89-4680-8AF6-785A134D18D1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093395" y="415604"/>
                <a:ext cx="630370" cy="85247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22CD35DD-394D-412A-AD16-ACF89AECCF84}"/>
                  </a:ext>
                </a:extLst>
              </p14:cNvPr>
              <p14:cNvContentPartPr/>
              <p14:nvPr/>
            </p14:nvContentPartPr>
            <p14:xfrm>
              <a:off x="4229400" y="787840"/>
              <a:ext cx="774000" cy="49464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22CD35DD-394D-412A-AD16-ACF89AECCF84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220760" y="778840"/>
                <a:ext cx="791640" cy="51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3D887C4A-54F6-4184-9134-71AB6913A7B6}"/>
                  </a:ext>
                </a:extLst>
              </p14:cNvPr>
              <p14:cNvContentPartPr/>
              <p14:nvPr/>
            </p14:nvContentPartPr>
            <p14:xfrm>
              <a:off x="369840" y="212200"/>
              <a:ext cx="3669480" cy="103104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3D887C4A-54F6-4184-9134-71AB6913A7B6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61200" y="203560"/>
                <a:ext cx="3687120" cy="104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925A946D-0A23-4317-9FAC-1990904EDCC9}"/>
                  </a:ext>
                </a:extLst>
              </p14:cNvPr>
              <p14:cNvContentPartPr/>
              <p14:nvPr/>
            </p14:nvContentPartPr>
            <p14:xfrm>
              <a:off x="5828160" y="975040"/>
              <a:ext cx="28800" cy="4320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925A946D-0A23-4317-9FAC-1990904EDCC9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819520" y="966040"/>
                <a:ext cx="4644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BEBE1CCC-1AE8-4FA4-90FF-A1241E5C801C}"/>
                  </a:ext>
                </a:extLst>
              </p14:cNvPr>
              <p14:cNvContentPartPr/>
              <p14:nvPr/>
            </p14:nvContentPartPr>
            <p14:xfrm>
              <a:off x="6030120" y="785680"/>
              <a:ext cx="300960" cy="27252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BEBE1CCC-1AE8-4FA4-90FF-A1241E5C801C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021480" y="776680"/>
                <a:ext cx="318600" cy="29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A5EF20CB-DDF2-475E-9D5E-CB46F11BC0AC}"/>
                  </a:ext>
                </a:extLst>
              </p14:cNvPr>
              <p14:cNvContentPartPr/>
              <p14:nvPr/>
            </p14:nvContentPartPr>
            <p14:xfrm>
              <a:off x="6425040" y="855520"/>
              <a:ext cx="468360" cy="16956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A5EF20CB-DDF2-475E-9D5E-CB46F11BC0AC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416033" y="846520"/>
                <a:ext cx="486014" cy="18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416012EA-A417-4156-8A70-482E6EEFF397}"/>
                  </a:ext>
                </a:extLst>
              </p14:cNvPr>
              <p14:cNvContentPartPr/>
              <p14:nvPr/>
            </p14:nvContentPartPr>
            <p14:xfrm>
              <a:off x="7174560" y="774520"/>
              <a:ext cx="294480" cy="31068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416012EA-A417-4156-8A70-482E6EEFF397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165560" y="765880"/>
                <a:ext cx="312120" cy="32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8D9B845A-E9B3-487D-AA30-D5241E75D90A}"/>
                  </a:ext>
                </a:extLst>
              </p14:cNvPr>
              <p14:cNvContentPartPr/>
              <p14:nvPr/>
            </p14:nvContentPartPr>
            <p14:xfrm>
              <a:off x="7708080" y="748960"/>
              <a:ext cx="160200" cy="36000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8D9B845A-E9B3-487D-AA30-D5241E75D90A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699080" y="740320"/>
                <a:ext cx="177840" cy="37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6B6DB5C2-9E6E-47B8-A9EC-E79767BACF63}"/>
                  </a:ext>
                </a:extLst>
              </p14:cNvPr>
              <p14:cNvContentPartPr/>
              <p14:nvPr/>
            </p14:nvContentPartPr>
            <p14:xfrm>
              <a:off x="8270040" y="935080"/>
              <a:ext cx="112320" cy="14112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6B6DB5C2-9E6E-47B8-A9EC-E79767BACF63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8261400" y="926080"/>
                <a:ext cx="129960" cy="15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681DCBF6-2DDA-457E-98D5-6FDDBB814B23}"/>
                  </a:ext>
                </a:extLst>
              </p14:cNvPr>
              <p14:cNvContentPartPr/>
              <p14:nvPr/>
            </p14:nvContentPartPr>
            <p14:xfrm>
              <a:off x="7952880" y="785320"/>
              <a:ext cx="244440" cy="31536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681DCBF6-2DDA-457E-98D5-6FDDBB814B23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7943893" y="776330"/>
                <a:ext cx="262054" cy="3329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0E7A71E6-9661-4943-8FAE-3C6AA874C129}"/>
                  </a:ext>
                </a:extLst>
              </p14:cNvPr>
              <p14:cNvContentPartPr/>
              <p14:nvPr/>
            </p14:nvContentPartPr>
            <p14:xfrm>
              <a:off x="324480" y="1377520"/>
              <a:ext cx="405360" cy="24984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0E7A71E6-9661-4943-8FAE-3C6AA874C129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15480" y="1368520"/>
                <a:ext cx="423000" cy="26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D1B9A39C-193B-4FA2-AEC0-4E31AA94D77A}"/>
                  </a:ext>
                </a:extLst>
              </p14:cNvPr>
              <p14:cNvContentPartPr/>
              <p14:nvPr/>
            </p14:nvContentPartPr>
            <p14:xfrm>
              <a:off x="1558560" y="1354840"/>
              <a:ext cx="218880" cy="30240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D1B9A39C-193B-4FA2-AEC0-4E31AA94D77A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1549560" y="1345840"/>
                <a:ext cx="236520" cy="32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765445B8-C6F5-4812-B249-D4971DA5E235}"/>
                  </a:ext>
                </a:extLst>
              </p14:cNvPr>
              <p14:cNvContentPartPr/>
              <p14:nvPr/>
            </p14:nvContentPartPr>
            <p14:xfrm>
              <a:off x="838200" y="1431880"/>
              <a:ext cx="538560" cy="176040"/>
            </p14:xfrm>
          </p:contentPart>
        </mc:Choice>
        <mc:Fallback xmlns=""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765445B8-C6F5-4812-B249-D4971DA5E235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829554" y="1423240"/>
                <a:ext cx="556212" cy="19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47" name="Ink 146">
                <a:extLst>
                  <a:ext uri="{FF2B5EF4-FFF2-40B4-BE49-F238E27FC236}">
                    <a16:creationId xmlns:a16="http://schemas.microsoft.com/office/drawing/2014/main" id="{CAF03FD8-BE70-4469-8C1F-0825E483CEEC}"/>
                  </a:ext>
                </a:extLst>
              </p14:cNvPr>
              <p14:cNvContentPartPr/>
              <p14:nvPr/>
            </p14:nvContentPartPr>
            <p14:xfrm>
              <a:off x="3636840" y="1442680"/>
              <a:ext cx="698040" cy="370440"/>
            </p14:xfrm>
          </p:contentPart>
        </mc:Choice>
        <mc:Fallback xmlns="">
          <p:pic>
            <p:nvPicPr>
              <p:cNvPr id="147" name="Ink 146">
                <a:extLst>
                  <a:ext uri="{FF2B5EF4-FFF2-40B4-BE49-F238E27FC236}">
                    <a16:creationId xmlns:a16="http://schemas.microsoft.com/office/drawing/2014/main" id="{CAF03FD8-BE70-4469-8C1F-0825E483CEEC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628200" y="1433680"/>
                <a:ext cx="715680" cy="38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48" name="Ink 147">
                <a:extLst>
                  <a:ext uri="{FF2B5EF4-FFF2-40B4-BE49-F238E27FC236}">
                    <a16:creationId xmlns:a16="http://schemas.microsoft.com/office/drawing/2014/main" id="{ACF48BD7-0394-4BEB-ADBB-33B1E8E64AC7}"/>
                  </a:ext>
                </a:extLst>
              </p14:cNvPr>
              <p14:cNvContentPartPr/>
              <p14:nvPr/>
            </p14:nvContentPartPr>
            <p14:xfrm>
              <a:off x="2892000" y="1533760"/>
              <a:ext cx="630720" cy="243720"/>
            </p14:xfrm>
          </p:contentPart>
        </mc:Choice>
        <mc:Fallback xmlns="">
          <p:pic>
            <p:nvPicPr>
              <p:cNvPr id="148" name="Ink 147">
                <a:extLst>
                  <a:ext uri="{FF2B5EF4-FFF2-40B4-BE49-F238E27FC236}">
                    <a16:creationId xmlns:a16="http://schemas.microsoft.com/office/drawing/2014/main" id="{ACF48BD7-0394-4BEB-ADBB-33B1E8E64AC7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2883000" y="1524747"/>
                <a:ext cx="648360" cy="26138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49" name="Ink 148">
                <a:extLst>
                  <a:ext uri="{FF2B5EF4-FFF2-40B4-BE49-F238E27FC236}">
                    <a16:creationId xmlns:a16="http://schemas.microsoft.com/office/drawing/2014/main" id="{FE55271B-FDB9-494E-90DB-0A79C98DAB2F}"/>
                  </a:ext>
                </a:extLst>
              </p14:cNvPr>
              <p14:cNvContentPartPr/>
              <p14:nvPr/>
            </p14:nvContentPartPr>
            <p14:xfrm>
              <a:off x="2150040" y="1332880"/>
              <a:ext cx="613800" cy="392400"/>
            </p14:xfrm>
          </p:contentPart>
        </mc:Choice>
        <mc:Fallback xmlns="">
          <p:pic>
            <p:nvPicPr>
              <p:cNvPr id="149" name="Ink 148">
                <a:extLst>
                  <a:ext uri="{FF2B5EF4-FFF2-40B4-BE49-F238E27FC236}">
                    <a16:creationId xmlns:a16="http://schemas.microsoft.com/office/drawing/2014/main" id="{FE55271B-FDB9-494E-90DB-0A79C98DAB2F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2141040" y="1324240"/>
                <a:ext cx="631440" cy="41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50" name="Ink 149">
                <a:extLst>
                  <a:ext uri="{FF2B5EF4-FFF2-40B4-BE49-F238E27FC236}">
                    <a16:creationId xmlns:a16="http://schemas.microsoft.com/office/drawing/2014/main" id="{B25F0036-7996-46B8-9123-641ECC3ED9AF}"/>
                  </a:ext>
                </a:extLst>
              </p14:cNvPr>
              <p14:cNvContentPartPr/>
              <p14:nvPr/>
            </p14:nvContentPartPr>
            <p14:xfrm>
              <a:off x="4501560" y="1664080"/>
              <a:ext cx="15480" cy="21600"/>
            </p14:xfrm>
          </p:contentPart>
        </mc:Choice>
        <mc:Fallback xmlns="">
          <p:pic>
            <p:nvPicPr>
              <p:cNvPr id="150" name="Ink 149">
                <a:extLst>
                  <a:ext uri="{FF2B5EF4-FFF2-40B4-BE49-F238E27FC236}">
                    <a16:creationId xmlns:a16="http://schemas.microsoft.com/office/drawing/2014/main" id="{B25F0036-7996-46B8-9123-641ECC3ED9AF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492920" y="1655080"/>
                <a:ext cx="33120" cy="3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55" name="Ink 154">
                <a:extLst>
                  <a:ext uri="{FF2B5EF4-FFF2-40B4-BE49-F238E27FC236}">
                    <a16:creationId xmlns:a16="http://schemas.microsoft.com/office/drawing/2014/main" id="{E69542DE-E34F-496F-8C92-283111DDB236}"/>
                  </a:ext>
                </a:extLst>
              </p14:cNvPr>
              <p14:cNvContentPartPr/>
              <p14:nvPr/>
            </p14:nvContentPartPr>
            <p14:xfrm>
              <a:off x="4661040" y="1449520"/>
              <a:ext cx="924480" cy="330120"/>
            </p14:xfrm>
          </p:contentPart>
        </mc:Choice>
        <mc:Fallback xmlns="">
          <p:pic>
            <p:nvPicPr>
              <p:cNvPr id="155" name="Ink 154">
                <a:extLst>
                  <a:ext uri="{FF2B5EF4-FFF2-40B4-BE49-F238E27FC236}">
                    <a16:creationId xmlns:a16="http://schemas.microsoft.com/office/drawing/2014/main" id="{E69542DE-E34F-496F-8C92-283111DDB236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652040" y="1440520"/>
                <a:ext cx="942120" cy="34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158" name="Ink 157">
                <a:extLst>
                  <a:ext uri="{FF2B5EF4-FFF2-40B4-BE49-F238E27FC236}">
                    <a16:creationId xmlns:a16="http://schemas.microsoft.com/office/drawing/2014/main" id="{6ACF2D5E-155F-4F7C-9709-BF15E2630CCB}"/>
                  </a:ext>
                </a:extLst>
              </p14:cNvPr>
              <p14:cNvContentPartPr/>
              <p14:nvPr/>
            </p14:nvContentPartPr>
            <p14:xfrm>
              <a:off x="5876400" y="1486240"/>
              <a:ext cx="243720" cy="327960"/>
            </p14:xfrm>
          </p:contentPart>
        </mc:Choice>
        <mc:Fallback xmlns="">
          <p:pic>
            <p:nvPicPr>
              <p:cNvPr id="158" name="Ink 157">
                <a:extLst>
                  <a:ext uri="{FF2B5EF4-FFF2-40B4-BE49-F238E27FC236}">
                    <a16:creationId xmlns:a16="http://schemas.microsoft.com/office/drawing/2014/main" id="{6ACF2D5E-155F-4F7C-9709-BF15E2630CCB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5867760" y="1477240"/>
                <a:ext cx="261360" cy="34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69" name="Ink 168">
                <a:extLst>
                  <a:ext uri="{FF2B5EF4-FFF2-40B4-BE49-F238E27FC236}">
                    <a16:creationId xmlns:a16="http://schemas.microsoft.com/office/drawing/2014/main" id="{21196032-2FCB-48A0-B51B-176465518E38}"/>
                  </a:ext>
                </a:extLst>
              </p14:cNvPr>
              <p14:cNvContentPartPr/>
              <p14:nvPr/>
            </p14:nvContentPartPr>
            <p14:xfrm>
              <a:off x="7814640" y="1344400"/>
              <a:ext cx="750240" cy="342720"/>
            </p14:xfrm>
          </p:contentPart>
        </mc:Choice>
        <mc:Fallback xmlns="">
          <p:pic>
            <p:nvPicPr>
              <p:cNvPr id="169" name="Ink 168">
                <a:extLst>
                  <a:ext uri="{FF2B5EF4-FFF2-40B4-BE49-F238E27FC236}">
                    <a16:creationId xmlns:a16="http://schemas.microsoft.com/office/drawing/2014/main" id="{21196032-2FCB-48A0-B51B-176465518E38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7806000" y="1335751"/>
                <a:ext cx="767880" cy="36037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170" name="Ink 169">
                <a:extLst>
                  <a:ext uri="{FF2B5EF4-FFF2-40B4-BE49-F238E27FC236}">
                    <a16:creationId xmlns:a16="http://schemas.microsoft.com/office/drawing/2014/main" id="{91DB89C2-D0AF-4756-A969-5DE1696BDDC4}"/>
                  </a:ext>
                </a:extLst>
              </p14:cNvPr>
              <p14:cNvContentPartPr/>
              <p14:nvPr/>
            </p14:nvContentPartPr>
            <p14:xfrm>
              <a:off x="6370680" y="1402000"/>
              <a:ext cx="1204920" cy="416520"/>
            </p14:xfrm>
          </p:contentPart>
        </mc:Choice>
        <mc:Fallback xmlns="">
          <p:pic>
            <p:nvPicPr>
              <p:cNvPr id="170" name="Ink 169">
                <a:extLst>
                  <a:ext uri="{FF2B5EF4-FFF2-40B4-BE49-F238E27FC236}">
                    <a16:creationId xmlns:a16="http://schemas.microsoft.com/office/drawing/2014/main" id="{91DB89C2-D0AF-4756-A969-5DE1696BDDC4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361680" y="1393000"/>
                <a:ext cx="1222560" cy="43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181" name="Ink 180">
                <a:extLst>
                  <a:ext uri="{FF2B5EF4-FFF2-40B4-BE49-F238E27FC236}">
                    <a16:creationId xmlns:a16="http://schemas.microsoft.com/office/drawing/2014/main" id="{2972ACB3-B8DC-42F6-91DA-11741CF56BA7}"/>
                  </a:ext>
                </a:extLst>
              </p14:cNvPr>
              <p14:cNvContentPartPr/>
              <p14:nvPr/>
            </p14:nvContentPartPr>
            <p14:xfrm>
              <a:off x="325920" y="1938400"/>
              <a:ext cx="1414440" cy="408600"/>
            </p14:xfrm>
          </p:contentPart>
        </mc:Choice>
        <mc:Fallback xmlns="">
          <p:pic>
            <p:nvPicPr>
              <p:cNvPr id="181" name="Ink 180">
                <a:extLst>
                  <a:ext uri="{FF2B5EF4-FFF2-40B4-BE49-F238E27FC236}">
                    <a16:creationId xmlns:a16="http://schemas.microsoft.com/office/drawing/2014/main" id="{2972ACB3-B8DC-42F6-91DA-11741CF56BA7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316920" y="1929400"/>
                <a:ext cx="1432080" cy="42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182" name="Ink 181">
                <a:extLst>
                  <a:ext uri="{FF2B5EF4-FFF2-40B4-BE49-F238E27FC236}">
                    <a16:creationId xmlns:a16="http://schemas.microsoft.com/office/drawing/2014/main" id="{752AA50A-169D-4288-AD77-2848250B4A4C}"/>
                  </a:ext>
                </a:extLst>
              </p14:cNvPr>
              <p14:cNvContentPartPr/>
              <p14:nvPr/>
            </p14:nvContentPartPr>
            <p14:xfrm>
              <a:off x="1913160" y="2191480"/>
              <a:ext cx="55440" cy="99720"/>
            </p14:xfrm>
          </p:contentPart>
        </mc:Choice>
        <mc:Fallback xmlns="">
          <p:pic>
            <p:nvPicPr>
              <p:cNvPr id="182" name="Ink 181">
                <a:extLst>
                  <a:ext uri="{FF2B5EF4-FFF2-40B4-BE49-F238E27FC236}">
                    <a16:creationId xmlns:a16="http://schemas.microsoft.com/office/drawing/2014/main" id="{752AA50A-169D-4288-AD77-2848250B4A4C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1904160" y="2182480"/>
                <a:ext cx="73080" cy="11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185" name="Ink 184">
                <a:extLst>
                  <a:ext uri="{FF2B5EF4-FFF2-40B4-BE49-F238E27FC236}">
                    <a16:creationId xmlns:a16="http://schemas.microsoft.com/office/drawing/2014/main" id="{D26C03A8-97D2-43E7-8C01-957EF72DDAF2}"/>
                  </a:ext>
                </a:extLst>
              </p14:cNvPr>
              <p14:cNvContentPartPr/>
              <p14:nvPr/>
            </p14:nvContentPartPr>
            <p14:xfrm>
              <a:off x="2242920" y="1964320"/>
              <a:ext cx="1027800" cy="298800"/>
            </p14:xfrm>
          </p:contentPart>
        </mc:Choice>
        <mc:Fallback xmlns="">
          <p:pic>
            <p:nvPicPr>
              <p:cNvPr id="185" name="Ink 184">
                <a:extLst>
                  <a:ext uri="{FF2B5EF4-FFF2-40B4-BE49-F238E27FC236}">
                    <a16:creationId xmlns:a16="http://schemas.microsoft.com/office/drawing/2014/main" id="{D26C03A8-97D2-43E7-8C01-957EF72DDAF2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2234280" y="1955680"/>
                <a:ext cx="1045440" cy="31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186" name="Ink 185">
                <a:extLst>
                  <a:ext uri="{FF2B5EF4-FFF2-40B4-BE49-F238E27FC236}">
                    <a16:creationId xmlns:a16="http://schemas.microsoft.com/office/drawing/2014/main" id="{91E8878B-4060-4DEE-A97F-E129DA06F8B7}"/>
                  </a:ext>
                </a:extLst>
              </p14:cNvPr>
              <p14:cNvContentPartPr/>
              <p14:nvPr/>
            </p14:nvContentPartPr>
            <p14:xfrm>
              <a:off x="3555480" y="1962520"/>
              <a:ext cx="214920" cy="664920"/>
            </p14:xfrm>
          </p:contentPart>
        </mc:Choice>
        <mc:Fallback xmlns="">
          <p:pic>
            <p:nvPicPr>
              <p:cNvPr id="186" name="Ink 185">
                <a:extLst>
                  <a:ext uri="{FF2B5EF4-FFF2-40B4-BE49-F238E27FC236}">
                    <a16:creationId xmlns:a16="http://schemas.microsoft.com/office/drawing/2014/main" id="{91E8878B-4060-4DEE-A97F-E129DA06F8B7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3546840" y="1953880"/>
                <a:ext cx="232560" cy="68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187" name="Ink 186">
                <a:extLst>
                  <a:ext uri="{FF2B5EF4-FFF2-40B4-BE49-F238E27FC236}">
                    <a16:creationId xmlns:a16="http://schemas.microsoft.com/office/drawing/2014/main" id="{CA375922-D594-4AC2-9329-7A761F291D6B}"/>
                  </a:ext>
                </a:extLst>
              </p14:cNvPr>
              <p14:cNvContentPartPr/>
              <p14:nvPr/>
            </p14:nvContentPartPr>
            <p14:xfrm>
              <a:off x="3966240" y="2064400"/>
              <a:ext cx="281880" cy="225360"/>
            </p14:xfrm>
          </p:contentPart>
        </mc:Choice>
        <mc:Fallback xmlns="">
          <p:pic>
            <p:nvPicPr>
              <p:cNvPr id="187" name="Ink 186">
                <a:extLst>
                  <a:ext uri="{FF2B5EF4-FFF2-40B4-BE49-F238E27FC236}">
                    <a16:creationId xmlns:a16="http://schemas.microsoft.com/office/drawing/2014/main" id="{CA375922-D594-4AC2-9329-7A761F291D6B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3957600" y="2055400"/>
                <a:ext cx="299520" cy="24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191" name="Ink 190">
                <a:extLst>
                  <a:ext uri="{FF2B5EF4-FFF2-40B4-BE49-F238E27FC236}">
                    <a16:creationId xmlns:a16="http://schemas.microsoft.com/office/drawing/2014/main" id="{41CF5FD5-B428-48F4-8A4A-A6A5A2B645FB}"/>
                  </a:ext>
                </a:extLst>
              </p14:cNvPr>
              <p14:cNvContentPartPr/>
              <p14:nvPr/>
            </p14:nvContentPartPr>
            <p14:xfrm>
              <a:off x="4347480" y="2048200"/>
              <a:ext cx="590040" cy="205920"/>
            </p14:xfrm>
          </p:contentPart>
        </mc:Choice>
        <mc:Fallback xmlns="">
          <p:pic>
            <p:nvPicPr>
              <p:cNvPr id="191" name="Ink 190">
                <a:extLst>
                  <a:ext uri="{FF2B5EF4-FFF2-40B4-BE49-F238E27FC236}">
                    <a16:creationId xmlns:a16="http://schemas.microsoft.com/office/drawing/2014/main" id="{41CF5FD5-B428-48F4-8A4A-A6A5A2B645FB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4338840" y="2039560"/>
                <a:ext cx="607680" cy="22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192" name="Ink 191">
                <a:extLst>
                  <a:ext uri="{FF2B5EF4-FFF2-40B4-BE49-F238E27FC236}">
                    <a16:creationId xmlns:a16="http://schemas.microsoft.com/office/drawing/2014/main" id="{A859CAA2-6A8C-48B2-A87C-573E351E64EB}"/>
                  </a:ext>
                </a:extLst>
              </p14:cNvPr>
              <p14:cNvContentPartPr/>
              <p14:nvPr/>
            </p14:nvContentPartPr>
            <p14:xfrm>
              <a:off x="5169000" y="2110480"/>
              <a:ext cx="185400" cy="8280"/>
            </p14:xfrm>
          </p:contentPart>
        </mc:Choice>
        <mc:Fallback xmlns="">
          <p:pic>
            <p:nvPicPr>
              <p:cNvPr id="192" name="Ink 191">
                <a:extLst>
                  <a:ext uri="{FF2B5EF4-FFF2-40B4-BE49-F238E27FC236}">
                    <a16:creationId xmlns:a16="http://schemas.microsoft.com/office/drawing/2014/main" id="{A859CAA2-6A8C-48B2-A87C-573E351E64EB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5160360" y="2101840"/>
                <a:ext cx="203040" cy="2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193" name="Ink 192">
                <a:extLst>
                  <a:ext uri="{FF2B5EF4-FFF2-40B4-BE49-F238E27FC236}">
                    <a16:creationId xmlns:a16="http://schemas.microsoft.com/office/drawing/2014/main" id="{9497BD54-4DF9-4F8A-8A25-00DB60732B8F}"/>
                  </a:ext>
                </a:extLst>
              </p14:cNvPr>
              <p14:cNvContentPartPr/>
              <p14:nvPr/>
            </p14:nvContentPartPr>
            <p14:xfrm>
              <a:off x="5237400" y="2167720"/>
              <a:ext cx="135720" cy="5760"/>
            </p14:xfrm>
          </p:contentPart>
        </mc:Choice>
        <mc:Fallback xmlns="">
          <p:pic>
            <p:nvPicPr>
              <p:cNvPr id="193" name="Ink 192">
                <a:extLst>
                  <a:ext uri="{FF2B5EF4-FFF2-40B4-BE49-F238E27FC236}">
                    <a16:creationId xmlns:a16="http://schemas.microsoft.com/office/drawing/2014/main" id="{9497BD54-4DF9-4F8A-8A25-00DB60732B8F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5228400" y="2158720"/>
                <a:ext cx="153360" cy="2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198" name="Ink 197">
                <a:extLst>
                  <a:ext uri="{FF2B5EF4-FFF2-40B4-BE49-F238E27FC236}">
                    <a16:creationId xmlns:a16="http://schemas.microsoft.com/office/drawing/2014/main" id="{A5D3EF29-1740-4FEC-AF16-F7B562750697}"/>
                  </a:ext>
                </a:extLst>
              </p14:cNvPr>
              <p14:cNvContentPartPr/>
              <p14:nvPr/>
            </p14:nvContentPartPr>
            <p14:xfrm>
              <a:off x="5496960" y="1918600"/>
              <a:ext cx="613440" cy="373680"/>
            </p14:xfrm>
          </p:contentPart>
        </mc:Choice>
        <mc:Fallback xmlns="">
          <p:pic>
            <p:nvPicPr>
              <p:cNvPr id="198" name="Ink 197">
                <a:extLst>
                  <a:ext uri="{FF2B5EF4-FFF2-40B4-BE49-F238E27FC236}">
                    <a16:creationId xmlns:a16="http://schemas.microsoft.com/office/drawing/2014/main" id="{A5D3EF29-1740-4FEC-AF16-F7B562750697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5488320" y="1909609"/>
                <a:ext cx="631080" cy="39130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199" name="Ink 198">
                <a:extLst>
                  <a:ext uri="{FF2B5EF4-FFF2-40B4-BE49-F238E27FC236}">
                    <a16:creationId xmlns:a16="http://schemas.microsoft.com/office/drawing/2014/main" id="{6A715ED8-8529-4488-9E7D-A58D975B8AF5}"/>
                  </a:ext>
                </a:extLst>
              </p14:cNvPr>
              <p14:cNvContentPartPr/>
              <p14:nvPr/>
            </p14:nvContentPartPr>
            <p14:xfrm>
              <a:off x="6228120" y="2227120"/>
              <a:ext cx="22680" cy="25560"/>
            </p14:xfrm>
          </p:contentPart>
        </mc:Choice>
        <mc:Fallback xmlns="">
          <p:pic>
            <p:nvPicPr>
              <p:cNvPr id="199" name="Ink 198">
                <a:extLst>
                  <a:ext uri="{FF2B5EF4-FFF2-40B4-BE49-F238E27FC236}">
                    <a16:creationId xmlns:a16="http://schemas.microsoft.com/office/drawing/2014/main" id="{6A715ED8-8529-4488-9E7D-A58D975B8AF5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6219120" y="2218480"/>
                <a:ext cx="40320" cy="4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280" name="Ink 279">
                <a:extLst>
                  <a:ext uri="{FF2B5EF4-FFF2-40B4-BE49-F238E27FC236}">
                    <a16:creationId xmlns:a16="http://schemas.microsoft.com/office/drawing/2014/main" id="{F9D20ED0-943B-44BE-9076-C77E750F70C0}"/>
                  </a:ext>
                </a:extLst>
              </p14:cNvPr>
              <p14:cNvContentPartPr/>
              <p14:nvPr/>
            </p14:nvContentPartPr>
            <p14:xfrm>
              <a:off x="403320" y="2420800"/>
              <a:ext cx="2828160" cy="2728080"/>
            </p14:xfrm>
          </p:contentPart>
        </mc:Choice>
        <mc:Fallback xmlns="">
          <p:pic>
            <p:nvPicPr>
              <p:cNvPr id="280" name="Ink 279">
                <a:extLst>
                  <a:ext uri="{FF2B5EF4-FFF2-40B4-BE49-F238E27FC236}">
                    <a16:creationId xmlns:a16="http://schemas.microsoft.com/office/drawing/2014/main" id="{F9D20ED0-943B-44BE-9076-C77E750F70C0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394680" y="2411800"/>
                <a:ext cx="2845800" cy="27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5EDA8EBE-883A-4783-8075-05B99AD7FE2D}"/>
                  </a:ext>
                </a:extLst>
              </p14:cNvPr>
              <p14:cNvContentPartPr/>
              <p14:nvPr/>
            </p14:nvContentPartPr>
            <p14:xfrm>
              <a:off x="4611720" y="2647600"/>
              <a:ext cx="144720" cy="176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5EDA8EBE-883A-4783-8075-05B99AD7FE2D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4602720" y="2638600"/>
                <a:ext cx="16236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E6648B57-2740-4F9E-BBEF-8A2B1CD0A953}"/>
                  </a:ext>
                </a:extLst>
              </p14:cNvPr>
              <p14:cNvContentPartPr/>
              <p14:nvPr/>
            </p14:nvContentPartPr>
            <p14:xfrm>
              <a:off x="4595880" y="2733640"/>
              <a:ext cx="162000" cy="230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E6648B57-2740-4F9E-BBEF-8A2B1CD0A953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4586880" y="2724640"/>
                <a:ext cx="17964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7F70BD92-2EBE-4AF1-ABE1-6A7AE527735B}"/>
                  </a:ext>
                </a:extLst>
              </p14:cNvPr>
              <p14:cNvContentPartPr/>
              <p14:nvPr/>
            </p14:nvContentPartPr>
            <p14:xfrm>
              <a:off x="4159560" y="2589280"/>
              <a:ext cx="333720" cy="2732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7F70BD92-2EBE-4AF1-ABE1-6A7AE527735B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4150920" y="2580280"/>
                <a:ext cx="351360" cy="29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A4CFF44F-0D3D-4F75-8824-7310CF26C72C}"/>
                  </a:ext>
                </a:extLst>
              </p14:cNvPr>
              <p14:cNvContentPartPr/>
              <p14:nvPr/>
            </p14:nvContentPartPr>
            <p14:xfrm>
              <a:off x="5538360" y="2476600"/>
              <a:ext cx="375120" cy="3819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A4CFF44F-0D3D-4F75-8824-7310CF26C72C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5529360" y="2467600"/>
                <a:ext cx="392760" cy="39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E7F2516B-1B57-46BA-B2F2-EC48D2090116}"/>
                  </a:ext>
                </a:extLst>
              </p14:cNvPr>
              <p14:cNvContentPartPr/>
              <p14:nvPr/>
            </p14:nvContentPartPr>
            <p14:xfrm>
              <a:off x="4915200" y="2480560"/>
              <a:ext cx="541800" cy="3978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E7F2516B-1B57-46BA-B2F2-EC48D2090116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4906560" y="2471560"/>
                <a:ext cx="559440" cy="41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BDAFE5A0-1110-4DB7-A052-CBC7E57E817D}"/>
                  </a:ext>
                </a:extLst>
              </p14:cNvPr>
              <p14:cNvContentPartPr/>
              <p14:nvPr/>
            </p14:nvContentPartPr>
            <p14:xfrm>
              <a:off x="6624120" y="2019400"/>
              <a:ext cx="996840" cy="3218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BDAFE5A0-1110-4DB7-A052-CBC7E57E817D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6615477" y="2010760"/>
                <a:ext cx="1014486" cy="33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8B520C0C-ED44-400A-B9B7-A0AC0436DEB2}"/>
                  </a:ext>
                </a:extLst>
              </p14:cNvPr>
              <p14:cNvContentPartPr/>
              <p14:nvPr/>
            </p14:nvContentPartPr>
            <p14:xfrm>
              <a:off x="6215520" y="2787640"/>
              <a:ext cx="86040" cy="1314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8B520C0C-ED44-400A-B9B7-A0AC0436DEB2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6206520" y="2779000"/>
                <a:ext cx="103680" cy="14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AD0A5015-B58C-4F17-A294-4915038D9601}"/>
                  </a:ext>
                </a:extLst>
              </p14:cNvPr>
              <p14:cNvContentPartPr/>
              <p14:nvPr/>
            </p14:nvContentPartPr>
            <p14:xfrm>
              <a:off x="6532320" y="2528080"/>
              <a:ext cx="125280" cy="3420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AD0A5015-B58C-4F17-A294-4915038D9601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6523320" y="2519440"/>
                <a:ext cx="142920" cy="35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9CDD0952-70CB-4643-B7F8-D6F0724C832D}"/>
                  </a:ext>
                </a:extLst>
              </p14:cNvPr>
              <p14:cNvContentPartPr/>
              <p14:nvPr/>
            </p14:nvContentPartPr>
            <p14:xfrm>
              <a:off x="6789360" y="2776120"/>
              <a:ext cx="24120" cy="853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9CDD0952-70CB-4643-B7F8-D6F0724C832D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6780720" y="2767120"/>
                <a:ext cx="41760" cy="10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12F62E88-B6FA-4A07-90EB-4F6AAB86766D}"/>
                  </a:ext>
                </a:extLst>
              </p14:cNvPr>
              <p14:cNvContentPartPr/>
              <p14:nvPr/>
            </p14:nvContentPartPr>
            <p14:xfrm>
              <a:off x="6774960" y="2594320"/>
              <a:ext cx="2880" cy="255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12F62E88-B6FA-4A07-90EB-4F6AAB86766D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6765960" y="2585680"/>
                <a:ext cx="20520" cy="4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E48A2AAD-89E5-4E96-9ACD-90318EE111C9}"/>
                  </a:ext>
                </a:extLst>
              </p14:cNvPr>
              <p14:cNvContentPartPr/>
              <p14:nvPr/>
            </p14:nvContentPartPr>
            <p14:xfrm>
              <a:off x="6883680" y="2536000"/>
              <a:ext cx="333720" cy="3096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E48A2AAD-89E5-4E96-9ACD-90318EE111C9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6874680" y="2527360"/>
                <a:ext cx="351360" cy="32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26C9C42E-991A-4787-A919-49F72A92721E}"/>
                  </a:ext>
                </a:extLst>
              </p14:cNvPr>
              <p14:cNvContentPartPr/>
              <p14:nvPr/>
            </p14:nvContentPartPr>
            <p14:xfrm>
              <a:off x="7468680" y="2614120"/>
              <a:ext cx="209520" cy="2498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26C9C42E-991A-4787-A919-49F72A92721E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7460040" y="2605480"/>
                <a:ext cx="227160" cy="26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17D805D6-50A9-4ACD-B0D2-D5A2F2EA071F}"/>
                  </a:ext>
                </a:extLst>
              </p14:cNvPr>
              <p14:cNvContentPartPr/>
              <p14:nvPr/>
            </p14:nvContentPartPr>
            <p14:xfrm>
              <a:off x="4852920" y="3205600"/>
              <a:ext cx="117000" cy="86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17D805D6-50A9-4ACD-B0D2-D5A2F2EA071F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4844280" y="3196600"/>
                <a:ext cx="134640" cy="2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A33B91F7-0B0C-4670-B02D-C63CAB77154D}"/>
                  </a:ext>
                </a:extLst>
              </p14:cNvPr>
              <p14:cNvContentPartPr/>
              <p14:nvPr/>
            </p14:nvContentPartPr>
            <p14:xfrm>
              <a:off x="4886040" y="3284800"/>
              <a:ext cx="102600" cy="1224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A33B91F7-0B0C-4670-B02D-C63CAB77154D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4877400" y="3276160"/>
                <a:ext cx="120240" cy="2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6CC06F2E-8128-4209-BCB5-DAF5789E25AB}"/>
                  </a:ext>
                </a:extLst>
              </p14:cNvPr>
              <p14:cNvContentPartPr/>
              <p14:nvPr/>
            </p14:nvContentPartPr>
            <p14:xfrm>
              <a:off x="4090800" y="3105880"/>
              <a:ext cx="645120" cy="2505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6CC06F2E-8128-4209-BCB5-DAF5789E25AB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4082160" y="3097228"/>
                <a:ext cx="662760" cy="26822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62D466FF-173F-4A12-8FF5-E75F3FBE02A2}"/>
                  </a:ext>
                </a:extLst>
              </p14:cNvPr>
              <p14:cNvContentPartPr/>
              <p14:nvPr/>
            </p14:nvContentPartPr>
            <p14:xfrm>
              <a:off x="7958280" y="2581000"/>
              <a:ext cx="482040" cy="30564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62D466FF-173F-4A12-8FF5-E75F3FBE02A2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7949640" y="2572360"/>
                <a:ext cx="499680" cy="32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D4C1C7BF-B6C1-44E5-A9AE-B7D553D5DFA3}"/>
                  </a:ext>
                </a:extLst>
              </p14:cNvPr>
              <p14:cNvContentPartPr/>
              <p14:nvPr/>
            </p14:nvContentPartPr>
            <p14:xfrm>
              <a:off x="5709000" y="3221800"/>
              <a:ext cx="78120" cy="12420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D4C1C7BF-B6C1-44E5-A9AE-B7D553D5DFA3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5700360" y="3212800"/>
                <a:ext cx="95760" cy="14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E83333D4-936C-4BBB-9904-62E2723AED57}"/>
                  </a:ext>
                </a:extLst>
              </p14:cNvPr>
              <p14:cNvContentPartPr/>
              <p14:nvPr/>
            </p14:nvContentPartPr>
            <p14:xfrm>
              <a:off x="5132640" y="3126040"/>
              <a:ext cx="491400" cy="2188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E83333D4-936C-4BBB-9904-62E2723AED57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5123640" y="3117040"/>
                <a:ext cx="509040" cy="23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3C3A97A0-DB1B-48F9-B243-8F83ADD3F31F}"/>
                  </a:ext>
                </a:extLst>
              </p14:cNvPr>
              <p14:cNvContentPartPr/>
              <p14:nvPr/>
            </p14:nvContentPartPr>
            <p14:xfrm>
              <a:off x="5904120" y="3372280"/>
              <a:ext cx="75960" cy="8784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3C3A97A0-DB1B-48F9-B243-8F83ADD3F31F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5895120" y="3363640"/>
                <a:ext cx="93600" cy="10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83A57CB6-E2CE-4412-83A6-9DC9C92D60E9}"/>
                  </a:ext>
                </a:extLst>
              </p14:cNvPr>
              <p14:cNvContentPartPr/>
              <p14:nvPr/>
            </p14:nvContentPartPr>
            <p14:xfrm>
              <a:off x="6202200" y="3041080"/>
              <a:ext cx="235800" cy="4392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83A57CB6-E2CE-4412-83A6-9DC9C92D60E9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6193560" y="3032440"/>
                <a:ext cx="253440" cy="6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49CE5E79-2C09-4BC6-95BD-3C150A6316FB}"/>
                  </a:ext>
                </a:extLst>
              </p14:cNvPr>
              <p14:cNvContentPartPr/>
              <p14:nvPr/>
            </p14:nvContentPartPr>
            <p14:xfrm>
              <a:off x="7053240" y="3113800"/>
              <a:ext cx="442440" cy="33012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49CE5E79-2C09-4BC6-95BD-3C150A6316FB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7044240" y="3104800"/>
                <a:ext cx="460080" cy="34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E1616FE7-B599-4952-A0BE-0F6C1E65B0F9}"/>
                  </a:ext>
                </a:extLst>
              </p14:cNvPr>
              <p14:cNvContentPartPr/>
              <p14:nvPr/>
            </p14:nvContentPartPr>
            <p14:xfrm>
              <a:off x="6192840" y="3152320"/>
              <a:ext cx="696960" cy="34704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E1616FE7-B599-4952-A0BE-0F6C1E65B0F9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6184200" y="3143680"/>
                <a:ext cx="714600" cy="36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2A4EC0A4-FF3F-47A1-BCDE-D727BC64FE7D}"/>
                  </a:ext>
                </a:extLst>
              </p14:cNvPr>
              <p14:cNvContentPartPr/>
              <p14:nvPr/>
            </p14:nvContentPartPr>
            <p14:xfrm>
              <a:off x="7678200" y="3105880"/>
              <a:ext cx="206640" cy="9972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2A4EC0A4-FF3F-47A1-BCDE-D727BC64FE7D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7669200" y="3097240"/>
                <a:ext cx="224280" cy="11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ABCB917B-5155-4F2B-ACD4-63BF07484A52}"/>
                  </a:ext>
                </a:extLst>
              </p14:cNvPr>
              <p14:cNvContentPartPr/>
              <p14:nvPr/>
            </p14:nvContentPartPr>
            <p14:xfrm>
              <a:off x="7695840" y="3275800"/>
              <a:ext cx="256320" cy="26676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ABCB917B-5155-4F2B-ACD4-63BF07484A52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7687200" y="3266800"/>
                <a:ext cx="273960" cy="28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A02B2E72-EFE2-42C2-93FC-5B54B4B26FE1}"/>
                  </a:ext>
                </a:extLst>
              </p14:cNvPr>
              <p14:cNvContentPartPr/>
              <p14:nvPr/>
            </p14:nvContentPartPr>
            <p14:xfrm>
              <a:off x="4181520" y="3551200"/>
              <a:ext cx="172800" cy="37296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A02B2E72-EFE2-42C2-93FC-5B54B4B26FE1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4172520" y="3542200"/>
                <a:ext cx="190440" cy="39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A103B5B9-AB1D-4C8E-B405-33D13C11CC2C}"/>
                  </a:ext>
                </a:extLst>
              </p14:cNvPr>
              <p14:cNvContentPartPr/>
              <p14:nvPr/>
            </p14:nvContentPartPr>
            <p14:xfrm>
              <a:off x="5068200" y="3663520"/>
              <a:ext cx="207720" cy="23004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A103B5B9-AB1D-4C8E-B405-33D13C11CC2C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5059560" y="3654880"/>
                <a:ext cx="225360" cy="24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1FC1EFA3-5669-438B-94BB-660A84225A18}"/>
                  </a:ext>
                </a:extLst>
              </p14:cNvPr>
              <p14:cNvContentPartPr/>
              <p14:nvPr/>
            </p14:nvContentPartPr>
            <p14:xfrm>
              <a:off x="4434240" y="3585760"/>
              <a:ext cx="379080" cy="30924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1FC1EFA3-5669-438B-94BB-660A84225A18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4425249" y="3577120"/>
                <a:ext cx="396703" cy="32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F622AB2E-A10E-42BD-8900-572D06E874A8}"/>
                  </a:ext>
                </a:extLst>
              </p14:cNvPr>
              <p14:cNvContentPartPr/>
              <p14:nvPr/>
            </p14:nvContentPartPr>
            <p14:xfrm>
              <a:off x="5541960" y="3631480"/>
              <a:ext cx="438480" cy="28440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F622AB2E-A10E-42BD-8900-572D06E874A8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5533320" y="3622480"/>
                <a:ext cx="456120" cy="30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CC537D5B-E9AD-4945-9A1F-16A05C444409}"/>
                  </a:ext>
                </a:extLst>
              </p14:cNvPr>
              <p14:cNvContentPartPr/>
              <p14:nvPr/>
            </p14:nvContentPartPr>
            <p14:xfrm>
              <a:off x="6906720" y="3731200"/>
              <a:ext cx="106560" cy="1008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CC537D5B-E9AD-4945-9A1F-16A05C444409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6897720" y="3722560"/>
                <a:ext cx="124200" cy="2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6B520778-7534-47F2-B25D-F5C6BD3B73E9}"/>
                  </a:ext>
                </a:extLst>
              </p14:cNvPr>
              <p14:cNvContentPartPr/>
              <p14:nvPr/>
            </p14:nvContentPartPr>
            <p14:xfrm>
              <a:off x="6888720" y="3824440"/>
              <a:ext cx="129240" cy="1908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6B520778-7534-47F2-B25D-F5C6BD3B73E9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6880080" y="3815440"/>
                <a:ext cx="146880" cy="3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4C8D7F1B-7F60-4D48-BC6E-8771BF9A7040}"/>
                  </a:ext>
                </a:extLst>
              </p14:cNvPr>
              <p14:cNvContentPartPr/>
              <p14:nvPr/>
            </p14:nvContentPartPr>
            <p14:xfrm>
              <a:off x="6238200" y="3665320"/>
              <a:ext cx="543960" cy="24876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4C8D7F1B-7F60-4D48-BC6E-8771BF9A7040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6229200" y="3656680"/>
                <a:ext cx="561600" cy="26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33D06D31-CA0E-4F8C-A337-B066A8D76579}"/>
                  </a:ext>
                </a:extLst>
              </p14:cNvPr>
              <p14:cNvContentPartPr/>
              <p14:nvPr/>
            </p14:nvContentPartPr>
            <p14:xfrm>
              <a:off x="7737240" y="3711400"/>
              <a:ext cx="76320" cy="11484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33D06D31-CA0E-4F8C-A337-B066A8D76579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7728240" y="3702760"/>
                <a:ext cx="93960" cy="13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134" name="Ink 133">
                <a:extLst>
                  <a:ext uri="{FF2B5EF4-FFF2-40B4-BE49-F238E27FC236}">
                    <a16:creationId xmlns:a16="http://schemas.microsoft.com/office/drawing/2014/main" id="{16EF11B9-9454-4428-9F85-C6597AAEDDBC}"/>
                  </a:ext>
                </a:extLst>
              </p14:cNvPr>
              <p14:cNvContentPartPr/>
              <p14:nvPr/>
            </p14:nvContentPartPr>
            <p14:xfrm>
              <a:off x="7161960" y="3645520"/>
              <a:ext cx="483480" cy="196560"/>
            </p14:xfrm>
          </p:contentPart>
        </mc:Choice>
        <mc:Fallback xmlns="">
          <p:pic>
            <p:nvPicPr>
              <p:cNvPr id="134" name="Ink 133">
                <a:extLst>
                  <a:ext uri="{FF2B5EF4-FFF2-40B4-BE49-F238E27FC236}">
                    <a16:creationId xmlns:a16="http://schemas.microsoft.com/office/drawing/2014/main" id="{16EF11B9-9454-4428-9F85-C6597AAEDDBC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7152960" y="3636520"/>
                <a:ext cx="501120" cy="21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157" name="Ink 156">
                <a:extLst>
                  <a:ext uri="{FF2B5EF4-FFF2-40B4-BE49-F238E27FC236}">
                    <a16:creationId xmlns:a16="http://schemas.microsoft.com/office/drawing/2014/main" id="{E5C1F8A4-EAC1-4EF4-9A40-4EF66F1A8B4E}"/>
                  </a:ext>
                </a:extLst>
              </p14:cNvPr>
              <p14:cNvContentPartPr/>
              <p14:nvPr/>
            </p14:nvContentPartPr>
            <p14:xfrm>
              <a:off x="1352280" y="4829200"/>
              <a:ext cx="1659600" cy="652680"/>
            </p14:xfrm>
          </p:contentPart>
        </mc:Choice>
        <mc:Fallback xmlns="">
          <p:pic>
            <p:nvPicPr>
              <p:cNvPr id="157" name="Ink 156">
                <a:extLst>
                  <a:ext uri="{FF2B5EF4-FFF2-40B4-BE49-F238E27FC236}">
                    <a16:creationId xmlns:a16="http://schemas.microsoft.com/office/drawing/2014/main" id="{E5C1F8A4-EAC1-4EF4-9A40-4EF66F1A8B4E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1343640" y="4820195"/>
                <a:ext cx="1677240" cy="67033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159" name="Ink 158">
                <a:extLst>
                  <a:ext uri="{FF2B5EF4-FFF2-40B4-BE49-F238E27FC236}">
                    <a16:creationId xmlns:a16="http://schemas.microsoft.com/office/drawing/2014/main" id="{C47451AF-32D1-4FD9-9463-45461A1E22C5}"/>
                  </a:ext>
                </a:extLst>
              </p14:cNvPr>
              <p14:cNvContentPartPr/>
              <p14:nvPr/>
            </p14:nvContentPartPr>
            <p14:xfrm>
              <a:off x="8001480" y="3862960"/>
              <a:ext cx="24120" cy="25560"/>
            </p14:xfrm>
          </p:contentPart>
        </mc:Choice>
        <mc:Fallback xmlns="">
          <p:pic>
            <p:nvPicPr>
              <p:cNvPr id="159" name="Ink 158">
                <a:extLst>
                  <a:ext uri="{FF2B5EF4-FFF2-40B4-BE49-F238E27FC236}">
                    <a16:creationId xmlns:a16="http://schemas.microsoft.com/office/drawing/2014/main" id="{C47451AF-32D1-4FD9-9463-45461A1E22C5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7992840" y="3853960"/>
                <a:ext cx="41760" cy="4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BC01D9DD-1F1F-4464-B591-D79023F5E23F}"/>
                  </a:ext>
                </a:extLst>
              </p14:cNvPr>
              <p14:cNvContentPartPr/>
              <p14:nvPr/>
            </p14:nvContentPartPr>
            <p14:xfrm>
              <a:off x="4118520" y="4207480"/>
              <a:ext cx="18360" cy="507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BC01D9DD-1F1F-4464-B591-D79023F5E23F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4109880" y="4198840"/>
                <a:ext cx="36000" cy="6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6784C3EC-A677-46C4-B6FC-79D4A05FD4B1}"/>
                  </a:ext>
                </a:extLst>
              </p14:cNvPr>
              <p14:cNvContentPartPr/>
              <p14:nvPr/>
            </p14:nvContentPartPr>
            <p14:xfrm>
              <a:off x="4439280" y="4148440"/>
              <a:ext cx="219240" cy="2728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6784C3EC-A677-46C4-B6FC-79D4A05FD4B1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4430640" y="4139800"/>
                <a:ext cx="236880" cy="29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5DBD5AB0-FF0C-42C6-AEB6-2E71358321AC}"/>
                  </a:ext>
                </a:extLst>
              </p14:cNvPr>
              <p14:cNvContentPartPr/>
              <p14:nvPr/>
            </p14:nvContentPartPr>
            <p14:xfrm>
              <a:off x="4116720" y="4322320"/>
              <a:ext cx="222480" cy="1260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5DBD5AB0-FF0C-42C6-AEB6-2E71358321AC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4107720" y="4313680"/>
                <a:ext cx="240120" cy="14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A8B62927-7997-4F33-B9BA-78E719DD48B1}"/>
                  </a:ext>
                </a:extLst>
              </p14:cNvPr>
              <p14:cNvContentPartPr/>
              <p14:nvPr/>
            </p14:nvContentPartPr>
            <p14:xfrm>
              <a:off x="3738720" y="4104160"/>
              <a:ext cx="271080" cy="3528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A8B62927-7997-4F33-B9BA-78E719DD48B1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3729720" y="4095160"/>
                <a:ext cx="288720" cy="37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78C7BF2A-49E2-4CC7-922C-966100A8550A}"/>
                  </a:ext>
                </a:extLst>
              </p14:cNvPr>
              <p14:cNvContentPartPr/>
              <p14:nvPr/>
            </p14:nvContentPartPr>
            <p14:xfrm>
              <a:off x="4852920" y="4188760"/>
              <a:ext cx="533520" cy="3225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78C7BF2A-49E2-4CC7-922C-966100A8550A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4844280" y="4180120"/>
                <a:ext cx="551160" cy="34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D3D263F0-77BE-495C-AB55-DB1118514467}"/>
                  </a:ext>
                </a:extLst>
              </p14:cNvPr>
              <p14:cNvContentPartPr/>
              <p14:nvPr/>
            </p14:nvContentPartPr>
            <p14:xfrm>
              <a:off x="3787320" y="4601320"/>
              <a:ext cx="1590840" cy="334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D3D263F0-77BE-495C-AB55-DB1118514467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3778320" y="4592320"/>
                <a:ext cx="1608480" cy="5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09E8A0B0-47D5-4013-83B0-E99E86F2317A}"/>
                  </a:ext>
                </a:extLst>
              </p14:cNvPr>
              <p14:cNvContentPartPr/>
              <p14:nvPr/>
            </p14:nvContentPartPr>
            <p14:xfrm>
              <a:off x="5552760" y="4246360"/>
              <a:ext cx="60480" cy="234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09E8A0B0-47D5-4013-83B0-E99E86F2317A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5544120" y="4237720"/>
                <a:ext cx="78120" cy="4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5E2F1937-769D-48D4-BC0E-FBFC2B5F2B99}"/>
                  </a:ext>
                </a:extLst>
              </p14:cNvPr>
              <p14:cNvContentPartPr/>
              <p14:nvPr/>
            </p14:nvContentPartPr>
            <p14:xfrm>
              <a:off x="5570400" y="4365160"/>
              <a:ext cx="31680" cy="5184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5E2F1937-769D-48D4-BC0E-FBFC2B5F2B99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5561760" y="4356520"/>
                <a:ext cx="49320" cy="6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60A0E8E0-7409-4EF3-B09A-CBA8C62D4E5B}"/>
                  </a:ext>
                </a:extLst>
              </p14:cNvPr>
              <p14:cNvContentPartPr/>
              <p14:nvPr/>
            </p14:nvContentPartPr>
            <p14:xfrm>
              <a:off x="5871000" y="4153480"/>
              <a:ext cx="436320" cy="3078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60A0E8E0-7409-4EF3-B09A-CBA8C62D4E5B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5862000" y="4144480"/>
                <a:ext cx="453960" cy="32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662D9229-A85C-4279-B296-DF388CC0933D}"/>
                  </a:ext>
                </a:extLst>
              </p14:cNvPr>
              <p14:cNvContentPartPr/>
              <p14:nvPr/>
            </p14:nvContentPartPr>
            <p14:xfrm>
              <a:off x="6543480" y="4157800"/>
              <a:ext cx="1405440" cy="3495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662D9229-A85C-4279-B296-DF388CC0933D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6534840" y="4148809"/>
                <a:ext cx="1423080" cy="3671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1011379A-EDEE-462F-A0A4-2B25EEC3A6A1}"/>
                  </a:ext>
                </a:extLst>
              </p14:cNvPr>
              <p14:cNvContentPartPr/>
              <p14:nvPr/>
            </p14:nvContentPartPr>
            <p14:xfrm>
              <a:off x="8085000" y="4133320"/>
              <a:ext cx="762480" cy="4741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1011379A-EDEE-462F-A0A4-2B25EEC3A6A1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8076360" y="4124320"/>
                <a:ext cx="780120" cy="49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23DCFC65-2AE1-4EE6-B39B-2A9BB0F05331}"/>
                  </a:ext>
                </a:extLst>
              </p14:cNvPr>
              <p14:cNvContentPartPr/>
              <p14:nvPr/>
            </p14:nvContentPartPr>
            <p14:xfrm>
              <a:off x="3518760" y="4817320"/>
              <a:ext cx="139680" cy="18072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23DCFC65-2AE1-4EE6-B39B-2A9BB0F05331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3509760" y="4808320"/>
                <a:ext cx="157320" cy="19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6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E6B766A8-7E3E-4653-91DA-1EC56C4D0364}"/>
                  </a:ext>
                </a:extLst>
              </p14:cNvPr>
              <p14:cNvContentPartPr/>
              <p14:nvPr/>
            </p14:nvContentPartPr>
            <p14:xfrm>
              <a:off x="3771480" y="4860880"/>
              <a:ext cx="154800" cy="14580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E6B766A8-7E3E-4653-91DA-1EC56C4D0364}"/>
                  </a:ext>
                </a:extLst>
              </p:cNvPr>
              <p:cNvPicPr/>
              <p:nvPr/>
            </p:nvPicPr>
            <p:blipFill>
              <a:blip r:embed="rId197"/>
              <a:stretch>
                <a:fillRect/>
              </a:stretch>
            </p:blipFill>
            <p:spPr>
              <a:xfrm>
                <a:off x="3762840" y="4852240"/>
                <a:ext cx="172440" cy="16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8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2F09C93E-B416-4AF7-ADA8-9AE30AE6F200}"/>
                  </a:ext>
                </a:extLst>
              </p14:cNvPr>
              <p14:cNvContentPartPr/>
              <p14:nvPr/>
            </p14:nvContentPartPr>
            <p14:xfrm>
              <a:off x="4314000" y="4663600"/>
              <a:ext cx="173880" cy="612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2F09C93E-B416-4AF7-ADA8-9AE30AE6F200}"/>
                  </a:ext>
                </a:extLst>
              </p:cNvPr>
              <p:cNvPicPr/>
              <p:nvPr/>
            </p:nvPicPr>
            <p:blipFill>
              <a:blip r:embed="rId199"/>
              <a:stretch>
                <a:fillRect/>
              </a:stretch>
            </p:blipFill>
            <p:spPr>
              <a:xfrm>
                <a:off x="4305360" y="4654600"/>
                <a:ext cx="191520" cy="7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0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951310C8-C4CB-41A6-9EE2-B26F7CDC0DA9}"/>
                  </a:ext>
                </a:extLst>
              </p14:cNvPr>
              <p14:cNvContentPartPr/>
              <p14:nvPr/>
            </p14:nvContentPartPr>
            <p14:xfrm>
              <a:off x="4779480" y="4833160"/>
              <a:ext cx="156240" cy="162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951310C8-C4CB-41A6-9EE2-B26F7CDC0DA9}"/>
                  </a:ext>
                </a:extLst>
              </p:cNvPr>
              <p:cNvPicPr/>
              <p:nvPr/>
            </p:nvPicPr>
            <p:blipFill>
              <a:blip r:embed="rId201"/>
              <a:stretch>
                <a:fillRect/>
              </a:stretch>
            </p:blipFill>
            <p:spPr>
              <a:xfrm>
                <a:off x="4770480" y="4824160"/>
                <a:ext cx="173880" cy="3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2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59ADA539-7062-4340-88ED-582658DDAA2B}"/>
                  </a:ext>
                </a:extLst>
              </p14:cNvPr>
              <p14:cNvContentPartPr/>
              <p14:nvPr/>
            </p14:nvContentPartPr>
            <p14:xfrm>
              <a:off x="4802520" y="4912720"/>
              <a:ext cx="137520" cy="144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59ADA539-7062-4340-88ED-582658DDAA2B}"/>
                  </a:ext>
                </a:extLst>
              </p:cNvPr>
              <p:cNvPicPr/>
              <p:nvPr/>
            </p:nvPicPr>
            <p:blipFill>
              <a:blip r:embed="rId203"/>
              <a:stretch>
                <a:fillRect/>
              </a:stretch>
            </p:blipFill>
            <p:spPr>
              <a:xfrm>
                <a:off x="4793880" y="4903720"/>
                <a:ext cx="155160" cy="3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4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0D0319F1-A23A-4B3D-8A1C-039F386914B2}"/>
                  </a:ext>
                </a:extLst>
              </p14:cNvPr>
              <p14:cNvContentPartPr/>
              <p14:nvPr/>
            </p14:nvContentPartPr>
            <p14:xfrm>
              <a:off x="5107440" y="4623640"/>
              <a:ext cx="199080" cy="5364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0D0319F1-A23A-4B3D-8A1C-039F386914B2}"/>
                  </a:ext>
                </a:extLst>
              </p:cNvPr>
              <p:cNvPicPr/>
              <p:nvPr/>
            </p:nvPicPr>
            <p:blipFill>
              <a:blip r:embed="rId205"/>
              <a:stretch>
                <a:fillRect/>
              </a:stretch>
            </p:blipFill>
            <p:spPr>
              <a:xfrm>
                <a:off x="5098440" y="4615000"/>
                <a:ext cx="216720" cy="7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6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AA19C9DF-824F-497D-8AA4-A71BBEAAEF1D}"/>
                  </a:ext>
                </a:extLst>
              </p14:cNvPr>
              <p14:cNvContentPartPr/>
              <p14:nvPr/>
            </p14:nvContentPartPr>
            <p14:xfrm>
              <a:off x="5129760" y="4749640"/>
              <a:ext cx="305640" cy="28764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AA19C9DF-824F-497D-8AA4-A71BBEAAEF1D}"/>
                  </a:ext>
                </a:extLst>
              </p:cNvPr>
              <p:cNvPicPr/>
              <p:nvPr/>
            </p:nvPicPr>
            <p:blipFill>
              <a:blip r:embed="rId207"/>
              <a:stretch>
                <a:fillRect/>
              </a:stretch>
            </p:blipFill>
            <p:spPr>
              <a:xfrm>
                <a:off x="5121110" y="4740640"/>
                <a:ext cx="323301" cy="30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8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4D0E2411-2827-4C58-9C9B-86FF239531CB}"/>
                  </a:ext>
                </a:extLst>
              </p14:cNvPr>
              <p14:cNvContentPartPr/>
              <p14:nvPr/>
            </p14:nvContentPartPr>
            <p14:xfrm>
              <a:off x="4359720" y="4807960"/>
              <a:ext cx="321480" cy="33192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4D0E2411-2827-4C58-9C9B-86FF239531CB}"/>
                  </a:ext>
                </a:extLst>
              </p:cNvPr>
              <p:cNvPicPr/>
              <p:nvPr/>
            </p:nvPicPr>
            <p:blipFill>
              <a:blip r:embed="rId209"/>
              <a:stretch>
                <a:fillRect/>
              </a:stretch>
            </p:blipFill>
            <p:spPr>
              <a:xfrm>
                <a:off x="4351070" y="4798970"/>
                <a:ext cx="339140" cy="34954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D290355B-289A-4184-8B08-32B0324ECD5A}"/>
                  </a:ext>
                </a:extLst>
              </p14:cNvPr>
              <p14:cNvContentPartPr/>
              <p14:nvPr/>
            </p14:nvContentPartPr>
            <p14:xfrm>
              <a:off x="5716920" y="4626160"/>
              <a:ext cx="148680" cy="4086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D290355B-289A-4184-8B08-32B0324ECD5A}"/>
                  </a:ext>
                </a:extLst>
              </p:cNvPr>
              <p:cNvPicPr/>
              <p:nvPr/>
            </p:nvPicPr>
            <p:blipFill>
              <a:blip r:embed="rId211"/>
              <a:stretch>
                <a:fillRect/>
              </a:stretch>
            </p:blipFill>
            <p:spPr>
              <a:xfrm>
                <a:off x="5708280" y="4617520"/>
                <a:ext cx="166320" cy="42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2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C813AAB0-D4E8-4C1B-99B3-7FDF6B33836D}"/>
                  </a:ext>
                </a:extLst>
              </p14:cNvPr>
              <p14:cNvContentPartPr/>
              <p14:nvPr/>
            </p14:nvContentPartPr>
            <p14:xfrm>
              <a:off x="6001680" y="4617160"/>
              <a:ext cx="256680" cy="3873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C813AAB0-D4E8-4C1B-99B3-7FDF6B33836D}"/>
                  </a:ext>
                </a:extLst>
              </p:cNvPr>
              <p:cNvPicPr/>
              <p:nvPr/>
            </p:nvPicPr>
            <p:blipFill>
              <a:blip r:embed="rId213"/>
              <a:stretch>
                <a:fillRect/>
              </a:stretch>
            </p:blipFill>
            <p:spPr>
              <a:xfrm>
                <a:off x="5993040" y="4608160"/>
                <a:ext cx="274320" cy="40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B0768A31-E104-4C51-B2E4-09E444837E7E}"/>
                  </a:ext>
                </a:extLst>
              </p14:cNvPr>
              <p14:cNvContentPartPr/>
              <p14:nvPr/>
            </p14:nvContentPartPr>
            <p14:xfrm>
              <a:off x="6339360" y="4782760"/>
              <a:ext cx="460080" cy="1753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B0768A31-E104-4C51-B2E4-09E444837E7E}"/>
                  </a:ext>
                </a:extLst>
              </p:cNvPr>
              <p:cNvPicPr/>
              <p:nvPr/>
            </p:nvPicPr>
            <p:blipFill>
              <a:blip r:embed="rId215"/>
              <a:stretch>
                <a:fillRect/>
              </a:stretch>
            </p:blipFill>
            <p:spPr>
              <a:xfrm>
                <a:off x="6330727" y="4773760"/>
                <a:ext cx="477706" cy="19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6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D20B88F9-9C8B-41FE-9F37-E774A8A12159}"/>
                  </a:ext>
                </a:extLst>
              </p14:cNvPr>
              <p14:cNvContentPartPr/>
              <p14:nvPr/>
            </p14:nvContentPartPr>
            <p14:xfrm>
              <a:off x="6853800" y="4662160"/>
              <a:ext cx="163440" cy="439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D20B88F9-9C8B-41FE-9F37-E774A8A12159}"/>
                  </a:ext>
                </a:extLst>
              </p:cNvPr>
              <p:cNvPicPr/>
              <p:nvPr/>
            </p:nvPicPr>
            <p:blipFill>
              <a:blip r:embed="rId217"/>
              <a:stretch>
                <a:fillRect/>
              </a:stretch>
            </p:blipFill>
            <p:spPr>
              <a:xfrm>
                <a:off x="6844800" y="4653160"/>
                <a:ext cx="181080" cy="6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8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CA4E57B5-C55F-461F-AD6D-244ADD65DB27}"/>
                  </a:ext>
                </a:extLst>
              </p14:cNvPr>
              <p14:cNvContentPartPr/>
              <p14:nvPr/>
            </p14:nvContentPartPr>
            <p14:xfrm>
              <a:off x="6898800" y="4791760"/>
              <a:ext cx="298440" cy="24444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CA4E57B5-C55F-461F-AD6D-244ADD65DB27}"/>
                  </a:ext>
                </a:extLst>
              </p:cNvPr>
              <p:cNvPicPr/>
              <p:nvPr/>
            </p:nvPicPr>
            <p:blipFill>
              <a:blip r:embed="rId219"/>
              <a:stretch>
                <a:fillRect/>
              </a:stretch>
            </p:blipFill>
            <p:spPr>
              <a:xfrm>
                <a:off x="6889800" y="4782760"/>
                <a:ext cx="316080" cy="26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0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A81C36D9-1238-4347-A0DC-889DB6883F6F}"/>
                  </a:ext>
                </a:extLst>
              </p14:cNvPr>
              <p14:cNvContentPartPr/>
              <p14:nvPr/>
            </p14:nvContentPartPr>
            <p14:xfrm>
              <a:off x="7865760" y="4720480"/>
              <a:ext cx="469440" cy="28080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A81C36D9-1238-4347-A0DC-889DB6883F6F}"/>
                  </a:ext>
                </a:extLst>
              </p:cNvPr>
              <p:cNvPicPr/>
              <p:nvPr/>
            </p:nvPicPr>
            <p:blipFill>
              <a:blip r:embed="rId221"/>
              <a:stretch>
                <a:fillRect/>
              </a:stretch>
            </p:blipFill>
            <p:spPr>
              <a:xfrm>
                <a:off x="7856760" y="4711840"/>
                <a:ext cx="487080" cy="29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2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854F9163-8ABF-4B1E-ABF5-586EFC7E6F24}"/>
                  </a:ext>
                </a:extLst>
              </p14:cNvPr>
              <p14:cNvContentPartPr/>
              <p14:nvPr/>
            </p14:nvContentPartPr>
            <p14:xfrm>
              <a:off x="7283280" y="4785280"/>
              <a:ext cx="492840" cy="19656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854F9163-8ABF-4B1E-ABF5-586EFC7E6F24}"/>
                  </a:ext>
                </a:extLst>
              </p:cNvPr>
              <p:cNvPicPr/>
              <p:nvPr/>
            </p:nvPicPr>
            <p:blipFill>
              <a:blip r:embed="rId223"/>
              <a:stretch>
                <a:fillRect/>
              </a:stretch>
            </p:blipFill>
            <p:spPr>
              <a:xfrm>
                <a:off x="7274280" y="4776640"/>
                <a:ext cx="510480" cy="2142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328134919"/>
      </p:ext>
    </p:extLst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2DD3E65B-E4B4-4466-AE0D-00896B287988}"/>
                  </a:ext>
                </a:extLst>
              </p14:cNvPr>
              <p14:cNvContentPartPr/>
              <p14:nvPr/>
            </p14:nvContentPartPr>
            <p14:xfrm>
              <a:off x="4213920" y="237760"/>
              <a:ext cx="177480" cy="4316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2DD3E65B-E4B4-4466-AE0D-00896B287988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205280" y="228760"/>
                <a:ext cx="195120" cy="44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107F949E-6557-423E-A755-B879777A7D3E}"/>
                  </a:ext>
                </a:extLst>
              </p14:cNvPr>
              <p14:cNvContentPartPr/>
              <p14:nvPr/>
            </p14:nvContentPartPr>
            <p14:xfrm>
              <a:off x="4429560" y="451240"/>
              <a:ext cx="70200" cy="1497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107F949E-6557-423E-A755-B879777A7D3E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420920" y="442600"/>
                <a:ext cx="87840" cy="16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9BB591B4-A00C-462B-A9B0-1E96CFF1A2D7}"/>
                  </a:ext>
                </a:extLst>
              </p14:cNvPr>
              <p14:cNvContentPartPr/>
              <p14:nvPr/>
            </p14:nvContentPartPr>
            <p14:xfrm>
              <a:off x="4550160" y="562480"/>
              <a:ext cx="10440" cy="237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9BB591B4-A00C-462B-A9B0-1E96CFF1A2D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541160" y="553840"/>
                <a:ext cx="28080" cy="4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6811A3A9-1160-4B9C-B335-2BF161077E0E}"/>
                  </a:ext>
                </a:extLst>
              </p14:cNvPr>
              <p14:cNvContentPartPr/>
              <p14:nvPr/>
            </p14:nvContentPartPr>
            <p14:xfrm>
              <a:off x="4548000" y="427120"/>
              <a:ext cx="18360" cy="68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6811A3A9-1160-4B9C-B335-2BF161077E0E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539360" y="418480"/>
                <a:ext cx="36000" cy="2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E45CAF1D-89FD-4CFE-B48D-3C08EBF9CC49}"/>
                  </a:ext>
                </a:extLst>
              </p14:cNvPr>
              <p14:cNvContentPartPr/>
              <p14:nvPr/>
            </p14:nvContentPartPr>
            <p14:xfrm>
              <a:off x="4612080" y="480400"/>
              <a:ext cx="121320" cy="1015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E45CAF1D-89FD-4CFE-B48D-3C08EBF9CC49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603440" y="471400"/>
                <a:ext cx="138960" cy="11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97CA183A-E5E7-44AF-9D51-36DEED26A788}"/>
                  </a:ext>
                </a:extLst>
              </p14:cNvPr>
              <p14:cNvContentPartPr/>
              <p14:nvPr/>
            </p14:nvContentPartPr>
            <p14:xfrm>
              <a:off x="4823760" y="305440"/>
              <a:ext cx="26280" cy="2617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97CA183A-E5E7-44AF-9D51-36DEED26A788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815120" y="296440"/>
                <a:ext cx="43920" cy="27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9F2F268D-4A36-4881-9638-59AE2C2E644A}"/>
                  </a:ext>
                </a:extLst>
              </p14:cNvPr>
              <p14:cNvContentPartPr/>
              <p14:nvPr/>
            </p14:nvContentPartPr>
            <p14:xfrm>
              <a:off x="4752840" y="432520"/>
              <a:ext cx="194400" cy="108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9F2F268D-4A36-4881-9638-59AE2C2E644A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744200" y="423880"/>
                <a:ext cx="212040" cy="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AD95664D-1457-4B46-95E4-02AF6C9AEC05}"/>
                  </a:ext>
                </a:extLst>
              </p14:cNvPr>
              <p14:cNvContentPartPr/>
              <p14:nvPr/>
            </p14:nvContentPartPr>
            <p14:xfrm>
              <a:off x="4999080" y="471040"/>
              <a:ext cx="9360" cy="918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AD95664D-1457-4B46-95E4-02AF6C9AEC05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990440" y="462040"/>
                <a:ext cx="27000" cy="10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72377C6E-12FD-4DB9-8F11-30C6891F59A2}"/>
                  </a:ext>
                </a:extLst>
              </p14:cNvPr>
              <p14:cNvContentPartPr/>
              <p14:nvPr/>
            </p14:nvContentPartPr>
            <p14:xfrm>
              <a:off x="4981440" y="381040"/>
              <a:ext cx="23400" cy="201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72377C6E-12FD-4DB9-8F11-30C6891F59A2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972800" y="372040"/>
                <a:ext cx="41040" cy="3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D865BE04-4D4D-4F1D-A49F-382C21CE38AB}"/>
                  </a:ext>
                </a:extLst>
              </p14:cNvPr>
              <p14:cNvContentPartPr/>
              <p14:nvPr/>
            </p14:nvContentPartPr>
            <p14:xfrm>
              <a:off x="6042000" y="418120"/>
              <a:ext cx="247320" cy="19152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D865BE04-4D4D-4F1D-A49F-382C21CE38AB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033360" y="409120"/>
                <a:ext cx="264960" cy="20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C55E57F3-BA6B-47A8-9953-05EA768C4AC0}"/>
                  </a:ext>
                </a:extLst>
              </p14:cNvPr>
              <p14:cNvContentPartPr/>
              <p14:nvPr/>
            </p14:nvContentPartPr>
            <p14:xfrm>
              <a:off x="6366000" y="383560"/>
              <a:ext cx="360" cy="3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C55E57F3-BA6B-47A8-9953-05EA768C4AC0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357000" y="374560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B3A19440-863E-42D2-B052-4F8EC351A588}"/>
                  </a:ext>
                </a:extLst>
              </p14:cNvPr>
              <p14:cNvContentPartPr/>
              <p14:nvPr/>
            </p14:nvContentPartPr>
            <p14:xfrm>
              <a:off x="6968640" y="288160"/>
              <a:ext cx="26640" cy="2469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B3A19440-863E-42D2-B052-4F8EC351A588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959640" y="279160"/>
                <a:ext cx="44280" cy="26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AD0C0851-2580-4E85-8D49-2A3A9D980C17}"/>
                  </a:ext>
                </a:extLst>
              </p14:cNvPr>
              <p14:cNvContentPartPr/>
              <p14:nvPr/>
            </p14:nvContentPartPr>
            <p14:xfrm>
              <a:off x="6610080" y="467080"/>
              <a:ext cx="297000" cy="1101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AD0C0851-2580-4E85-8D49-2A3A9D980C17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601440" y="458109"/>
                <a:ext cx="314640" cy="1277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389F9C91-70DA-4379-BC5F-0B6BE5EAE830}"/>
                  </a:ext>
                </a:extLst>
              </p14:cNvPr>
              <p14:cNvContentPartPr/>
              <p14:nvPr/>
            </p14:nvContentPartPr>
            <p14:xfrm>
              <a:off x="6351600" y="448000"/>
              <a:ext cx="194040" cy="14256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389F9C91-70DA-4379-BC5F-0B6BE5EAE830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342960" y="439360"/>
                <a:ext cx="211680" cy="16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4BC509C9-D899-4BED-9B05-F22CB94D3766}"/>
                  </a:ext>
                </a:extLst>
              </p14:cNvPr>
              <p14:cNvContentPartPr/>
              <p14:nvPr/>
            </p14:nvContentPartPr>
            <p14:xfrm>
              <a:off x="5805840" y="286720"/>
              <a:ext cx="171000" cy="3607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4BC509C9-D899-4BED-9B05-F22CB94D3766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797182" y="278080"/>
                <a:ext cx="188677" cy="37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FF0D17FD-CCA2-450B-81BC-06509DD85EA8}"/>
                  </a:ext>
                </a:extLst>
              </p14:cNvPr>
              <p14:cNvContentPartPr/>
              <p14:nvPr/>
            </p14:nvContentPartPr>
            <p14:xfrm>
              <a:off x="6889440" y="264760"/>
              <a:ext cx="552600" cy="30456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FF0D17FD-CCA2-450B-81BC-06509DD85EA8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880800" y="256120"/>
                <a:ext cx="570240" cy="32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87DA2CA7-7FA7-4631-BC6A-35B07284E42C}"/>
                  </a:ext>
                </a:extLst>
              </p14:cNvPr>
              <p14:cNvContentPartPr/>
              <p14:nvPr/>
            </p14:nvContentPartPr>
            <p14:xfrm>
              <a:off x="8532480" y="387520"/>
              <a:ext cx="178560" cy="15228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87DA2CA7-7FA7-4631-BC6A-35B07284E42C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8523840" y="378880"/>
                <a:ext cx="196200" cy="16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6C6FF9C0-66B6-47CD-A580-A2F0ED9B6102}"/>
                  </a:ext>
                </a:extLst>
              </p14:cNvPr>
              <p14:cNvContentPartPr/>
              <p14:nvPr/>
            </p14:nvContentPartPr>
            <p14:xfrm>
              <a:off x="7603680" y="269440"/>
              <a:ext cx="834480" cy="41652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6C6FF9C0-66B6-47CD-A580-A2F0ED9B6102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595036" y="260793"/>
                <a:ext cx="852128" cy="43417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28B9AB72-6B89-4680-8AF6-785A134D18D1}"/>
                  </a:ext>
                </a:extLst>
              </p14:cNvPr>
              <p14:cNvContentPartPr/>
              <p14:nvPr/>
            </p14:nvContentPartPr>
            <p14:xfrm>
              <a:off x="5102040" y="424600"/>
              <a:ext cx="612720" cy="83484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28B9AB72-6B89-4680-8AF6-785A134D18D1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093395" y="415604"/>
                <a:ext cx="630370" cy="85247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22CD35DD-394D-412A-AD16-ACF89AECCF84}"/>
                  </a:ext>
                </a:extLst>
              </p14:cNvPr>
              <p14:cNvContentPartPr/>
              <p14:nvPr/>
            </p14:nvContentPartPr>
            <p14:xfrm>
              <a:off x="4229400" y="787840"/>
              <a:ext cx="774000" cy="49464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22CD35DD-394D-412A-AD16-ACF89AECCF84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220760" y="778840"/>
                <a:ext cx="791640" cy="51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3D887C4A-54F6-4184-9134-71AB6913A7B6}"/>
                  </a:ext>
                </a:extLst>
              </p14:cNvPr>
              <p14:cNvContentPartPr/>
              <p14:nvPr/>
            </p14:nvContentPartPr>
            <p14:xfrm>
              <a:off x="369840" y="212200"/>
              <a:ext cx="3669480" cy="103104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3D887C4A-54F6-4184-9134-71AB6913A7B6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61200" y="203560"/>
                <a:ext cx="3687120" cy="104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925A946D-0A23-4317-9FAC-1990904EDCC9}"/>
                  </a:ext>
                </a:extLst>
              </p14:cNvPr>
              <p14:cNvContentPartPr/>
              <p14:nvPr/>
            </p14:nvContentPartPr>
            <p14:xfrm>
              <a:off x="5828160" y="975040"/>
              <a:ext cx="28800" cy="4320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925A946D-0A23-4317-9FAC-1990904EDCC9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819520" y="966040"/>
                <a:ext cx="4644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BEBE1CCC-1AE8-4FA4-90FF-A1241E5C801C}"/>
                  </a:ext>
                </a:extLst>
              </p14:cNvPr>
              <p14:cNvContentPartPr/>
              <p14:nvPr/>
            </p14:nvContentPartPr>
            <p14:xfrm>
              <a:off x="6030120" y="785680"/>
              <a:ext cx="300960" cy="27252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BEBE1CCC-1AE8-4FA4-90FF-A1241E5C801C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021480" y="776680"/>
                <a:ext cx="318600" cy="29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A5EF20CB-DDF2-475E-9D5E-CB46F11BC0AC}"/>
                  </a:ext>
                </a:extLst>
              </p14:cNvPr>
              <p14:cNvContentPartPr/>
              <p14:nvPr/>
            </p14:nvContentPartPr>
            <p14:xfrm>
              <a:off x="6425040" y="855520"/>
              <a:ext cx="468360" cy="16956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A5EF20CB-DDF2-475E-9D5E-CB46F11BC0AC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416033" y="846520"/>
                <a:ext cx="486014" cy="18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416012EA-A417-4156-8A70-482E6EEFF397}"/>
                  </a:ext>
                </a:extLst>
              </p14:cNvPr>
              <p14:cNvContentPartPr/>
              <p14:nvPr/>
            </p14:nvContentPartPr>
            <p14:xfrm>
              <a:off x="7174560" y="774520"/>
              <a:ext cx="294480" cy="31068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416012EA-A417-4156-8A70-482E6EEFF397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165560" y="765880"/>
                <a:ext cx="312120" cy="32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8D9B845A-E9B3-487D-AA30-D5241E75D90A}"/>
                  </a:ext>
                </a:extLst>
              </p14:cNvPr>
              <p14:cNvContentPartPr/>
              <p14:nvPr/>
            </p14:nvContentPartPr>
            <p14:xfrm>
              <a:off x="7708080" y="748960"/>
              <a:ext cx="160200" cy="36000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8D9B845A-E9B3-487D-AA30-D5241E75D90A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699080" y="740320"/>
                <a:ext cx="177840" cy="37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6B6DB5C2-9E6E-47B8-A9EC-E79767BACF63}"/>
                  </a:ext>
                </a:extLst>
              </p14:cNvPr>
              <p14:cNvContentPartPr/>
              <p14:nvPr/>
            </p14:nvContentPartPr>
            <p14:xfrm>
              <a:off x="8270040" y="935080"/>
              <a:ext cx="112320" cy="14112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6B6DB5C2-9E6E-47B8-A9EC-E79767BACF63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8261400" y="926080"/>
                <a:ext cx="129960" cy="15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681DCBF6-2DDA-457E-98D5-6FDDBB814B23}"/>
                  </a:ext>
                </a:extLst>
              </p14:cNvPr>
              <p14:cNvContentPartPr/>
              <p14:nvPr/>
            </p14:nvContentPartPr>
            <p14:xfrm>
              <a:off x="7952880" y="785320"/>
              <a:ext cx="244440" cy="31536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681DCBF6-2DDA-457E-98D5-6FDDBB814B23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7943893" y="776330"/>
                <a:ext cx="262054" cy="3329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0E7A71E6-9661-4943-8FAE-3C6AA874C129}"/>
                  </a:ext>
                </a:extLst>
              </p14:cNvPr>
              <p14:cNvContentPartPr/>
              <p14:nvPr/>
            </p14:nvContentPartPr>
            <p14:xfrm>
              <a:off x="324480" y="1377520"/>
              <a:ext cx="405360" cy="24984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0E7A71E6-9661-4943-8FAE-3C6AA874C129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15480" y="1368520"/>
                <a:ext cx="423000" cy="26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D1B9A39C-193B-4FA2-AEC0-4E31AA94D77A}"/>
                  </a:ext>
                </a:extLst>
              </p14:cNvPr>
              <p14:cNvContentPartPr/>
              <p14:nvPr/>
            </p14:nvContentPartPr>
            <p14:xfrm>
              <a:off x="1558560" y="1354840"/>
              <a:ext cx="218880" cy="30240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D1B9A39C-193B-4FA2-AEC0-4E31AA94D77A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1549560" y="1345840"/>
                <a:ext cx="236520" cy="32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765445B8-C6F5-4812-B249-D4971DA5E235}"/>
                  </a:ext>
                </a:extLst>
              </p14:cNvPr>
              <p14:cNvContentPartPr/>
              <p14:nvPr/>
            </p14:nvContentPartPr>
            <p14:xfrm>
              <a:off x="838200" y="1431880"/>
              <a:ext cx="538560" cy="176040"/>
            </p14:xfrm>
          </p:contentPart>
        </mc:Choice>
        <mc:Fallback xmlns=""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765445B8-C6F5-4812-B249-D4971DA5E235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829554" y="1423240"/>
                <a:ext cx="556212" cy="19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47" name="Ink 146">
                <a:extLst>
                  <a:ext uri="{FF2B5EF4-FFF2-40B4-BE49-F238E27FC236}">
                    <a16:creationId xmlns:a16="http://schemas.microsoft.com/office/drawing/2014/main" id="{CAF03FD8-BE70-4469-8C1F-0825E483CEEC}"/>
                  </a:ext>
                </a:extLst>
              </p14:cNvPr>
              <p14:cNvContentPartPr/>
              <p14:nvPr/>
            </p14:nvContentPartPr>
            <p14:xfrm>
              <a:off x="3636840" y="1442680"/>
              <a:ext cx="698040" cy="370440"/>
            </p14:xfrm>
          </p:contentPart>
        </mc:Choice>
        <mc:Fallback xmlns="">
          <p:pic>
            <p:nvPicPr>
              <p:cNvPr id="147" name="Ink 146">
                <a:extLst>
                  <a:ext uri="{FF2B5EF4-FFF2-40B4-BE49-F238E27FC236}">
                    <a16:creationId xmlns:a16="http://schemas.microsoft.com/office/drawing/2014/main" id="{CAF03FD8-BE70-4469-8C1F-0825E483CEEC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628200" y="1433680"/>
                <a:ext cx="715680" cy="38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48" name="Ink 147">
                <a:extLst>
                  <a:ext uri="{FF2B5EF4-FFF2-40B4-BE49-F238E27FC236}">
                    <a16:creationId xmlns:a16="http://schemas.microsoft.com/office/drawing/2014/main" id="{ACF48BD7-0394-4BEB-ADBB-33B1E8E64AC7}"/>
                  </a:ext>
                </a:extLst>
              </p14:cNvPr>
              <p14:cNvContentPartPr/>
              <p14:nvPr/>
            </p14:nvContentPartPr>
            <p14:xfrm>
              <a:off x="2892000" y="1533760"/>
              <a:ext cx="630720" cy="243720"/>
            </p14:xfrm>
          </p:contentPart>
        </mc:Choice>
        <mc:Fallback xmlns="">
          <p:pic>
            <p:nvPicPr>
              <p:cNvPr id="148" name="Ink 147">
                <a:extLst>
                  <a:ext uri="{FF2B5EF4-FFF2-40B4-BE49-F238E27FC236}">
                    <a16:creationId xmlns:a16="http://schemas.microsoft.com/office/drawing/2014/main" id="{ACF48BD7-0394-4BEB-ADBB-33B1E8E64AC7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2883000" y="1524747"/>
                <a:ext cx="648360" cy="26138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49" name="Ink 148">
                <a:extLst>
                  <a:ext uri="{FF2B5EF4-FFF2-40B4-BE49-F238E27FC236}">
                    <a16:creationId xmlns:a16="http://schemas.microsoft.com/office/drawing/2014/main" id="{FE55271B-FDB9-494E-90DB-0A79C98DAB2F}"/>
                  </a:ext>
                </a:extLst>
              </p14:cNvPr>
              <p14:cNvContentPartPr/>
              <p14:nvPr/>
            </p14:nvContentPartPr>
            <p14:xfrm>
              <a:off x="2150040" y="1332880"/>
              <a:ext cx="613800" cy="392400"/>
            </p14:xfrm>
          </p:contentPart>
        </mc:Choice>
        <mc:Fallback xmlns="">
          <p:pic>
            <p:nvPicPr>
              <p:cNvPr id="149" name="Ink 148">
                <a:extLst>
                  <a:ext uri="{FF2B5EF4-FFF2-40B4-BE49-F238E27FC236}">
                    <a16:creationId xmlns:a16="http://schemas.microsoft.com/office/drawing/2014/main" id="{FE55271B-FDB9-494E-90DB-0A79C98DAB2F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2141040" y="1324240"/>
                <a:ext cx="631440" cy="41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50" name="Ink 149">
                <a:extLst>
                  <a:ext uri="{FF2B5EF4-FFF2-40B4-BE49-F238E27FC236}">
                    <a16:creationId xmlns:a16="http://schemas.microsoft.com/office/drawing/2014/main" id="{B25F0036-7996-46B8-9123-641ECC3ED9AF}"/>
                  </a:ext>
                </a:extLst>
              </p14:cNvPr>
              <p14:cNvContentPartPr/>
              <p14:nvPr/>
            </p14:nvContentPartPr>
            <p14:xfrm>
              <a:off x="4501560" y="1664080"/>
              <a:ext cx="15480" cy="21600"/>
            </p14:xfrm>
          </p:contentPart>
        </mc:Choice>
        <mc:Fallback xmlns="">
          <p:pic>
            <p:nvPicPr>
              <p:cNvPr id="150" name="Ink 149">
                <a:extLst>
                  <a:ext uri="{FF2B5EF4-FFF2-40B4-BE49-F238E27FC236}">
                    <a16:creationId xmlns:a16="http://schemas.microsoft.com/office/drawing/2014/main" id="{B25F0036-7996-46B8-9123-641ECC3ED9AF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492920" y="1655080"/>
                <a:ext cx="33120" cy="3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55" name="Ink 154">
                <a:extLst>
                  <a:ext uri="{FF2B5EF4-FFF2-40B4-BE49-F238E27FC236}">
                    <a16:creationId xmlns:a16="http://schemas.microsoft.com/office/drawing/2014/main" id="{E69542DE-E34F-496F-8C92-283111DDB236}"/>
                  </a:ext>
                </a:extLst>
              </p14:cNvPr>
              <p14:cNvContentPartPr/>
              <p14:nvPr/>
            </p14:nvContentPartPr>
            <p14:xfrm>
              <a:off x="4661040" y="1449520"/>
              <a:ext cx="924480" cy="330120"/>
            </p14:xfrm>
          </p:contentPart>
        </mc:Choice>
        <mc:Fallback xmlns="">
          <p:pic>
            <p:nvPicPr>
              <p:cNvPr id="155" name="Ink 154">
                <a:extLst>
                  <a:ext uri="{FF2B5EF4-FFF2-40B4-BE49-F238E27FC236}">
                    <a16:creationId xmlns:a16="http://schemas.microsoft.com/office/drawing/2014/main" id="{E69542DE-E34F-496F-8C92-283111DDB236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652040" y="1440520"/>
                <a:ext cx="942120" cy="34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158" name="Ink 157">
                <a:extLst>
                  <a:ext uri="{FF2B5EF4-FFF2-40B4-BE49-F238E27FC236}">
                    <a16:creationId xmlns:a16="http://schemas.microsoft.com/office/drawing/2014/main" id="{6ACF2D5E-155F-4F7C-9709-BF15E2630CCB}"/>
                  </a:ext>
                </a:extLst>
              </p14:cNvPr>
              <p14:cNvContentPartPr/>
              <p14:nvPr/>
            </p14:nvContentPartPr>
            <p14:xfrm>
              <a:off x="5876400" y="1486240"/>
              <a:ext cx="243720" cy="327960"/>
            </p14:xfrm>
          </p:contentPart>
        </mc:Choice>
        <mc:Fallback xmlns="">
          <p:pic>
            <p:nvPicPr>
              <p:cNvPr id="158" name="Ink 157">
                <a:extLst>
                  <a:ext uri="{FF2B5EF4-FFF2-40B4-BE49-F238E27FC236}">
                    <a16:creationId xmlns:a16="http://schemas.microsoft.com/office/drawing/2014/main" id="{6ACF2D5E-155F-4F7C-9709-BF15E2630CCB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5867760" y="1477240"/>
                <a:ext cx="261360" cy="34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69" name="Ink 168">
                <a:extLst>
                  <a:ext uri="{FF2B5EF4-FFF2-40B4-BE49-F238E27FC236}">
                    <a16:creationId xmlns:a16="http://schemas.microsoft.com/office/drawing/2014/main" id="{21196032-2FCB-48A0-B51B-176465518E38}"/>
                  </a:ext>
                </a:extLst>
              </p14:cNvPr>
              <p14:cNvContentPartPr/>
              <p14:nvPr/>
            </p14:nvContentPartPr>
            <p14:xfrm>
              <a:off x="7814640" y="1344400"/>
              <a:ext cx="750240" cy="342720"/>
            </p14:xfrm>
          </p:contentPart>
        </mc:Choice>
        <mc:Fallback xmlns="">
          <p:pic>
            <p:nvPicPr>
              <p:cNvPr id="169" name="Ink 168">
                <a:extLst>
                  <a:ext uri="{FF2B5EF4-FFF2-40B4-BE49-F238E27FC236}">
                    <a16:creationId xmlns:a16="http://schemas.microsoft.com/office/drawing/2014/main" id="{21196032-2FCB-48A0-B51B-176465518E38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7806000" y="1335751"/>
                <a:ext cx="767880" cy="36037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170" name="Ink 169">
                <a:extLst>
                  <a:ext uri="{FF2B5EF4-FFF2-40B4-BE49-F238E27FC236}">
                    <a16:creationId xmlns:a16="http://schemas.microsoft.com/office/drawing/2014/main" id="{91DB89C2-D0AF-4756-A969-5DE1696BDDC4}"/>
                  </a:ext>
                </a:extLst>
              </p14:cNvPr>
              <p14:cNvContentPartPr/>
              <p14:nvPr/>
            </p14:nvContentPartPr>
            <p14:xfrm>
              <a:off x="6370680" y="1402000"/>
              <a:ext cx="1204920" cy="416520"/>
            </p14:xfrm>
          </p:contentPart>
        </mc:Choice>
        <mc:Fallback xmlns="">
          <p:pic>
            <p:nvPicPr>
              <p:cNvPr id="170" name="Ink 169">
                <a:extLst>
                  <a:ext uri="{FF2B5EF4-FFF2-40B4-BE49-F238E27FC236}">
                    <a16:creationId xmlns:a16="http://schemas.microsoft.com/office/drawing/2014/main" id="{91DB89C2-D0AF-4756-A969-5DE1696BDDC4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361680" y="1393000"/>
                <a:ext cx="1222560" cy="43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181" name="Ink 180">
                <a:extLst>
                  <a:ext uri="{FF2B5EF4-FFF2-40B4-BE49-F238E27FC236}">
                    <a16:creationId xmlns:a16="http://schemas.microsoft.com/office/drawing/2014/main" id="{2972ACB3-B8DC-42F6-91DA-11741CF56BA7}"/>
                  </a:ext>
                </a:extLst>
              </p14:cNvPr>
              <p14:cNvContentPartPr/>
              <p14:nvPr/>
            </p14:nvContentPartPr>
            <p14:xfrm>
              <a:off x="325920" y="1938400"/>
              <a:ext cx="1414440" cy="408600"/>
            </p14:xfrm>
          </p:contentPart>
        </mc:Choice>
        <mc:Fallback xmlns="">
          <p:pic>
            <p:nvPicPr>
              <p:cNvPr id="181" name="Ink 180">
                <a:extLst>
                  <a:ext uri="{FF2B5EF4-FFF2-40B4-BE49-F238E27FC236}">
                    <a16:creationId xmlns:a16="http://schemas.microsoft.com/office/drawing/2014/main" id="{2972ACB3-B8DC-42F6-91DA-11741CF56BA7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316920" y="1929400"/>
                <a:ext cx="1432080" cy="42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182" name="Ink 181">
                <a:extLst>
                  <a:ext uri="{FF2B5EF4-FFF2-40B4-BE49-F238E27FC236}">
                    <a16:creationId xmlns:a16="http://schemas.microsoft.com/office/drawing/2014/main" id="{752AA50A-169D-4288-AD77-2848250B4A4C}"/>
                  </a:ext>
                </a:extLst>
              </p14:cNvPr>
              <p14:cNvContentPartPr/>
              <p14:nvPr/>
            </p14:nvContentPartPr>
            <p14:xfrm>
              <a:off x="1913160" y="2191480"/>
              <a:ext cx="55440" cy="99720"/>
            </p14:xfrm>
          </p:contentPart>
        </mc:Choice>
        <mc:Fallback xmlns="">
          <p:pic>
            <p:nvPicPr>
              <p:cNvPr id="182" name="Ink 181">
                <a:extLst>
                  <a:ext uri="{FF2B5EF4-FFF2-40B4-BE49-F238E27FC236}">
                    <a16:creationId xmlns:a16="http://schemas.microsoft.com/office/drawing/2014/main" id="{752AA50A-169D-4288-AD77-2848250B4A4C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1904160" y="2182480"/>
                <a:ext cx="73080" cy="11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185" name="Ink 184">
                <a:extLst>
                  <a:ext uri="{FF2B5EF4-FFF2-40B4-BE49-F238E27FC236}">
                    <a16:creationId xmlns:a16="http://schemas.microsoft.com/office/drawing/2014/main" id="{D26C03A8-97D2-43E7-8C01-957EF72DDAF2}"/>
                  </a:ext>
                </a:extLst>
              </p14:cNvPr>
              <p14:cNvContentPartPr/>
              <p14:nvPr/>
            </p14:nvContentPartPr>
            <p14:xfrm>
              <a:off x="2242920" y="1964320"/>
              <a:ext cx="1027800" cy="298800"/>
            </p14:xfrm>
          </p:contentPart>
        </mc:Choice>
        <mc:Fallback xmlns="">
          <p:pic>
            <p:nvPicPr>
              <p:cNvPr id="185" name="Ink 184">
                <a:extLst>
                  <a:ext uri="{FF2B5EF4-FFF2-40B4-BE49-F238E27FC236}">
                    <a16:creationId xmlns:a16="http://schemas.microsoft.com/office/drawing/2014/main" id="{D26C03A8-97D2-43E7-8C01-957EF72DDAF2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2234280" y="1955680"/>
                <a:ext cx="1045440" cy="31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186" name="Ink 185">
                <a:extLst>
                  <a:ext uri="{FF2B5EF4-FFF2-40B4-BE49-F238E27FC236}">
                    <a16:creationId xmlns:a16="http://schemas.microsoft.com/office/drawing/2014/main" id="{91E8878B-4060-4DEE-A97F-E129DA06F8B7}"/>
                  </a:ext>
                </a:extLst>
              </p14:cNvPr>
              <p14:cNvContentPartPr/>
              <p14:nvPr/>
            </p14:nvContentPartPr>
            <p14:xfrm>
              <a:off x="3555480" y="1962520"/>
              <a:ext cx="214920" cy="664920"/>
            </p14:xfrm>
          </p:contentPart>
        </mc:Choice>
        <mc:Fallback xmlns="">
          <p:pic>
            <p:nvPicPr>
              <p:cNvPr id="186" name="Ink 185">
                <a:extLst>
                  <a:ext uri="{FF2B5EF4-FFF2-40B4-BE49-F238E27FC236}">
                    <a16:creationId xmlns:a16="http://schemas.microsoft.com/office/drawing/2014/main" id="{91E8878B-4060-4DEE-A97F-E129DA06F8B7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3546840" y="1953880"/>
                <a:ext cx="232560" cy="68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187" name="Ink 186">
                <a:extLst>
                  <a:ext uri="{FF2B5EF4-FFF2-40B4-BE49-F238E27FC236}">
                    <a16:creationId xmlns:a16="http://schemas.microsoft.com/office/drawing/2014/main" id="{CA375922-D594-4AC2-9329-7A761F291D6B}"/>
                  </a:ext>
                </a:extLst>
              </p14:cNvPr>
              <p14:cNvContentPartPr/>
              <p14:nvPr/>
            </p14:nvContentPartPr>
            <p14:xfrm>
              <a:off x="3966240" y="2064400"/>
              <a:ext cx="281880" cy="225360"/>
            </p14:xfrm>
          </p:contentPart>
        </mc:Choice>
        <mc:Fallback xmlns="">
          <p:pic>
            <p:nvPicPr>
              <p:cNvPr id="187" name="Ink 186">
                <a:extLst>
                  <a:ext uri="{FF2B5EF4-FFF2-40B4-BE49-F238E27FC236}">
                    <a16:creationId xmlns:a16="http://schemas.microsoft.com/office/drawing/2014/main" id="{CA375922-D594-4AC2-9329-7A761F291D6B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3957600" y="2055400"/>
                <a:ext cx="299520" cy="24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191" name="Ink 190">
                <a:extLst>
                  <a:ext uri="{FF2B5EF4-FFF2-40B4-BE49-F238E27FC236}">
                    <a16:creationId xmlns:a16="http://schemas.microsoft.com/office/drawing/2014/main" id="{41CF5FD5-B428-48F4-8A4A-A6A5A2B645FB}"/>
                  </a:ext>
                </a:extLst>
              </p14:cNvPr>
              <p14:cNvContentPartPr/>
              <p14:nvPr/>
            </p14:nvContentPartPr>
            <p14:xfrm>
              <a:off x="4347480" y="2048200"/>
              <a:ext cx="590040" cy="205920"/>
            </p14:xfrm>
          </p:contentPart>
        </mc:Choice>
        <mc:Fallback xmlns="">
          <p:pic>
            <p:nvPicPr>
              <p:cNvPr id="191" name="Ink 190">
                <a:extLst>
                  <a:ext uri="{FF2B5EF4-FFF2-40B4-BE49-F238E27FC236}">
                    <a16:creationId xmlns:a16="http://schemas.microsoft.com/office/drawing/2014/main" id="{41CF5FD5-B428-48F4-8A4A-A6A5A2B645FB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4338840" y="2039560"/>
                <a:ext cx="607680" cy="22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192" name="Ink 191">
                <a:extLst>
                  <a:ext uri="{FF2B5EF4-FFF2-40B4-BE49-F238E27FC236}">
                    <a16:creationId xmlns:a16="http://schemas.microsoft.com/office/drawing/2014/main" id="{A859CAA2-6A8C-48B2-A87C-573E351E64EB}"/>
                  </a:ext>
                </a:extLst>
              </p14:cNvPr>
              <p14:cNvContentPartPr/>
              <p14:nvPr/>
            </p14:nvContentPartPr>
            <p14:xfrm>
              <a:off x="5169000" y="2110480"/>
              <a:ext cx="185400" cy="8280"/>
            </p14:xfrm>
          </p:contentPart>
        </mc:Choice>
        <mc:Fallback xmlns="">
          <p:pic>
            <p:nvPicPr>
              <p:cNvPr id="192" name="Ink 191">
                <a:extLst>
                  <a:ext uri="{FF2B5EF4-FFF2-40B4-BE49-F238E27FC236}">
                    <a16:creationId xmlns:a16="http://schemas.microsoft.com/office/drawing/2014/main" id="{A859CAA2-6A8C-48B2-A87C-573E351E64EB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5160360" y="2101840"/>
                <a:ext cx="203040" cy="2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193" name="Ink 192">
                <a:extLst>
                  <a:ext uri="{FF2B5EF4-FFF2-40B4-BE49-F238E27FC236}">
                    <a16:creationId xmlns:a16="http://schemas.microsoft.com/office/drawing/2014/main" id="{9497BD54-4DF9-4F8A-8A25-00DB60732B8F}"/>
                  </a:ext>
                </a:extLst>
              </p14:cNvPr>
              <p14:cNvContentPartPr/>
              <p14:nvPr/>
            </p14:nvContentPartPr>
            <p14:xfrm>
              <a:off x="5237400" y="2167720"/>
              <a:ext cx="135720" cy="5760"/>
            </p14:xfrm>
          </p:contentPart>
        </mc:Choice>
        <mc:Fallback xmlns="">
          <p:pic>
            <p:nvPicPr>
              <p:cNvPr id="193" name="Ink 192">
                <a:extLst>
                  <a:ext uri="{FF2B5EF4-FFF2-40B4-BE49-F238E27FC236}">
                    <a16:creationId xmlns:a16="http://schemas.microsoft.com/office/drawing/2014/main" id="{9497BD54-4DF9-4F8A-8A25-00DB60732B8F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5228400" y="2158720"/>
                <a:ext cx="153360" cy="2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198" name="Ink 197">
                <a:extLst>
                  <a:ext uri="{FF2B5EF4-FFF2-40B4-BE49-F238E27FC236}">
                    <a16:creationId xmlns:a16="http://schemas.microsoft.com/office/drawing/2014/main" id="{A5D3EF29-1740-4FEC-AF16-F7B562750697}"/>
                  </a:ext>
                </a:extLst>
              </p14:cNvPr>
              <p14:cNvContentPartPr/>
              <p14:nvPr/>
            </p14:nvContentPartPr>
            <p14:xfrm>
              <a:off x="5496960" y="1918600"/>
              <a:ext cx="613440" cy="373680"/>
            </p14:xfrm>
          </p:contentPart>
        </mc:Choice>
        <mc:Fallback xmlns="">
          <p:pic>
            <p:nvPicPr>
              <p:cNvPr id="198" name="Ink 197">
                <a:extLst>
                  <a:ext uri="{FF2B5EF4-FFF2-40B4-BE49-F238E27FC236}">
                    <a16:creationId xmlns:a16="http://schemas.microsoft.com/office/drawing/2014/main" id="{A5D3EF29-1740-4FEC-AF16-F7B562750697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5488320" y="1909609"/>
                <a:ext cx="631080" cy="39130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199" name="Ink 198">
                <a:extLst>
                  <a:ext uri="{FF2B5EF4-FFF2-40B4-BE49-F238E27FC236}">
                    <a16:creationId xmlns:a16="http://schemas.microsoft.com/office/drawing/2014/main" id="{6A715ED8-8529-4488-9E7D-A58D975B8AF5}"/>
                  </a:ext>
                </a:extLst>
              </p14:cNvPr>
              <p14:cNvContentPartPr/>
              <p14:nvPr/>
            </p14:nvContentPartPr>
            <p14:xfrm>
              <a:off x="6228120" y="2227120"/>
              <a:ext cx="22680" cy="25560"/>
            </p14:xfrm>
          </p:contentPart>
        </mc:Choice>
        <mc:Fallback xmlns="">
          <p:pic>
            <p:nvPicPr>
              <p:cNvPr id="199" name="Ink 198">
                <a:extLst>
                  <a:ext uri="{FF2B5EF4-FFF2-40B4-BE49-F238E27FC236}">
                    <a16:creationId xmlns:a16="http://schemas.microsoft.com/office/drawing/2014/main" id="{6A715ED8-8529-4488-9E7D-A58D975B8AF5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6219120" y="2218480"/>
                <a:ext cx="40320" cy="4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280" name="Ink 279">
                <a:extLst>
                  <a:ext uri="{FF2B5EF4-FFF2-40B4-BE49-F238E27FC236}">
                    <a16:creationId xmlns:a16="http://schemas.microsoft.com/office/drawing/2014/main" id="{F9D20ED0-943B-44BE-9076-C77E750F70C0}"/>
                  </a:ext>
                </a:extLst>
              </p14:cNvPr>
              <p14:cNvContentPartPr/>
              <p14:nvPr/>
            </p14:nvContentPartPr>
            <p14:xfrm>
              <a:off x="403320" y="2420800"/>
              <a:ext cx="2828160" cy="2728080"/>
            </p14:xfrm>
          </p:contentPart>
        </mc:Choice>
        <mc:Fallback xmlns="">
          <p:pic>
            <p:nvPicPr>
              <p:cNvPr id="280" name="Ink 279">
                <a:extLst>
                  <a:ext uri="{FF2B5EF4-FFF2-40B4-BE49-F238E27FC236}">
                    <a16:creationId xmlns:a16="http://schemas.microsoft.com/office/drawing/2014/main" id="{F9D20ED0-943B-44BE-9076-C77E750F70C0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394680" y="2411800"/>
                <a:ext cx="2845800" cy="27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5EDA8EBE-883A-4783-8075-05B99AD7FE2D}"/>
                  </a:ext>
                </a:extLst>
              </p14:cNvPr>
              <p14:cNvContentPartPr/>
              <p14:nvPr/>
            </p14:nvContentPartPr>
            <p14:xfrm>
              <a:off x="4611720" y="2647600"/>
              <a:ext cx="144720" cy="176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5EDA8EBE-883A-4783-8075-05B99AD7FE2D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4602720" y="2638600"/>
                <a:ext cx="16236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E6648B57-2740-4F9E-BBEF-8A2B1CD0A953}"/>
                  </a:ext>
                </a:extLst>
              </p14:cNvPr>
              <p14:cNvContentPartPr/>
              <p14:nvPr/>
            </p14:nvContentPartPr>
            <p14:xfrm>
              <a:off x="4595880" y="2733640"/>
              <a:ext cx="162000" cy="230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E6648B57-2740-4F9E-BBEF-8A2B1CD0A953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4586880" y="2724640"/>
                <a:ext cx="17964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7F70BD92-2EBE-4AF1-ABE1-6A7AE527735B}"/>
                  </a:ext>
                </a:extLst>
              </p14:cNvPr>
              <p14:cNvContentPartPr/>
              <p14:nvPr/>
            </p14:nvContentPartPr>
            <p14:xfrm>
              <a:off x="4159560" y="2589280"/>
              <a:ext cx="333720" cy="2732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7F70BD92-2EBE-4AF1-ABE1-6A7AE527735B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4150920" y="2580280"/>
                <a:ext cx="351360" cy="29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A4CFF44F-0D3D-4F75-8824-7310CF26C72C}"/>
                  </a:ext>
                </a:extLst>
              </p14:cNvPr>
              <p14:cNvContentPartPr/>
              <p14:nvPr/>
            </p14:nvContentPartPr>
            <p14:xfrm>
              <a:off x="5538360" y="2476600"/>
              <a:ext cx="375120" cy="3819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A4CFF44F-0D3D-4F75-8824-7310CF26C72C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5529360" y="2467600"/>
                <a:ext cx="392760" cy="39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E7F2516B-1B57-46BA-B2F2-EC48D2090116}"/>
                  </a:ext>
                </a:extLst>
              </p14:cNvPr>
              <p14:cNvContentPartPr/>
              <p14:nvPr/>
            </p14:nvContentPartPr>
            <p14:xfrm>
              <a:off x="4915200" y="2480560"/>
              <a:ext cx="541800" cy="3978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E7F2516B-1B57-46BA-B2F2-EC48D2090116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4906560" y="2471560"/>
                <a:ext cx="559440" cy="41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BDAFE5A0-1110-4DB7-A052-CBC7E57E817D}"/>
                  </a:ext>
                </a:extLst>
              </p14:cNvPr>
              <p14:cNvContentPartPr/>
              <p14:nvPr/>
            </p14:nvContentPartPr>
            <p14:xfrm>
              <a:off x="6624120" y="2019400"/>
              <a:ext cx="996840" cy="3218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BDAFE5A0-1110-4DB7-A052-CBC7E57E817D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6615477" y="2010760"/>
                <a:ext cx="1014486" cy="33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8B520C0C-ED44-400A-B9B7-A0AC0436DEB2}"/>
                  </a:ext>
                </a:extLst>
              </p14:cNvPr>
              <p14:cNvContentPartPr/>
              <p14:nvPr/>
            </p14:nvContentPartPr>
            <p14:xfrm>
              <a:off x="6215520" y="2787640"/>
              <a:ext cx="86040" cy="1314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8B520C0C-ED44-400A-B9B7-A0AC0436DEB2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6206520" y="2779000"/>
                <a:ext cx="103680" cy="14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AD0A5015-B58C-4F17-A294-4915038D9601}"/>
                  </a:ext>
                </a:extLst>
              </p14:cNvPr>
              <p14:cNvContentPartPr/>
              <p14:nvPr/>
            </p14:nvContentPartPr>
            <p14:xfrm>
              <a:off x="6532320" y="2528080"/>
              <a:ext cx="125280" cy="3420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AD0A5015-B58C-4F17-A294-4915038D9601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6523320" y="2519440"/>
                <a:ext cx="142920" cy="35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9CDD0952-70CB-4643-B7F8-D6F0724C832D}"/>
                  </a:ext>
                </a:extLst>
              </p14:cNvPr>
              <p14:cNvContentPartPr/>
              <p14:nvPr/>
            </p14:nvContentPartPr>
            <p14:xfrm>
              <a:off x="6789360" y="2776120"/>
              <a:ext cx="24120" cy="853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9CDD0952-70CB-4643-B7F8-D6F0724C832D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6780720" y="2767120"/>
                <a:ext cx="41760" cy="10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12F62E88-B6FA-4A07-90EB-4F6AAB86766D}"/>
                  </a:ext>
                </a:extLst>
              </p14:cNvPr>
              <p14:cNvContentPartPr/>
              <p14:nvPr/>
            </p14:nvContentPartPr>
            <p14:xfrm>
              <a:off x="6774960" y="2594320"/>
              <a:ext cx="2880" cy="255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12F62E88-B6FA-4A07-90EB-4F6AAB86766D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6765960" y="2585680"/>
                <a:ext cx="20520" cy="4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E48A2AAD-89E5-4E96-9ACD-90318EE111C9}"/>
                  </a:ext>
                </a:extLst>
              </p14:cNvPr>
              <p14:cNvContentPartPr/>
              <p14:nvPr/>
            </p14:nvContentPartPr>
            <p14:xfrm>
              <a:off x="6883680" y="2536000"/>
              <a:ext cx="333720" cy="3096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E48A2AAD-89E5-4E96-9ACD-90318EE111C9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6874680" y="2527360"/>
                <a:ext cx="351360" cy="32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26C9C42E-991A-4787-A919-49F72A92721E}"/>
                  </a:ext>
                </a:extLst>
              </p14:cNvPr>
              <p14:cNvContentPartPr/>
              <p14:nvPr/>
            </p14:nvContentPartPr>
            <p14:xfrm>
              <a:off x="7468680" y="2614120"/>
              <a:ext cx="209520" cy="2498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26C9C42E-991A-4787-A919-49F72A92721E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7460040" y="2605480"/>
                <a:ext cx="227160" cy="26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17D805D6-50A9-4ACD-B0D2-D5A2F2EA071F}"/>
                  </a:ext>
                </a:extLst>
              </p14:cNvPr>
              <p14:cNvContentPartPr/>
              <p14:nvPr/>
            </p14:nvContentPartPr>
            <p14:xfrm>
              <a:off x="4852920" y="3205600"/>
              <a:ext cx="117000" cy="86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17D805D6-50A9-4ACD-B0D2-D5A2F2EA071F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4844280" y="3196600"/>
                <a:ext cx="134640" cy="2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A33B91F7-0B0C-4670-B02D-C63CAB77154D}"/>
                  </a:ext>
                </a:extLst>
              </p14:cNvPr>
              <p14:cNvContentPartPr/>
              <p14:nvPr/>
            </p14:nvContentPartPr>
            <p14:xfrm>
              <a:off x="4886040" y="3284800"/>
              <a:ext cx="102600" cy="1224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A33B91F7-0B0C-4670-B02D-C63CAB77154D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4877400" y="3276160"/>
                <a:ext cx="120240" cy="2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6CC06F2E-8128-4209-BCB5-DAF5789E25AB}"/>
                  </a:ext>
                </a:extLst>
              </p14:cNvPr>
              <p14:cNvContentPartPr/>
              <p14:nvPr/>
            </p14:nvContentPartPr>
            <p14:xfrm>
              <a:off x="4090800" y="3105880"/>
              <a:ext cx="645120" cy="2505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6CC06F2E-8128-4209-BCB5-DAF5789E25AB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4082160" y="3097228"/>
                <a:ext cx="662760" cy="26822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62D466FF-173F-4A12-8FF5-E75F3FBE02A2}"/>
                  </a:ext>
                </a:extLst>
              </p14:cNvPr>
              <p14:cNvContentPartPr/>
              <p14:nvPr/>
            </p14:nvContentPartPr>
            <p14:xfrm>
              <a:off x="7958280" y="2581000"/>
              <a:ext cx="482040" cy="30564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62D466FF-173F-4A12-8FF5-E75F3FBE02A2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7949640" y="2572360"/>
                <a:ext cx="499680" cy="32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D4C1C7BF-B6C1-44E5-A9AE-B7D553D5DFA3}"/>
                  </a:ext>
                </a:extLst>
              </p14:cNvPr>
              <p14:cNvContentPartPr/>
              <p14:nvPr/>
            </p14:nvContentPartPr>
            <p14:xfrm>
              <a:off x="5709000" y="3221800"/>
              <a:ext cx="78120" cy="12420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D4C1C7BF-B6C1-44E5-A9AE-B7D553D5DFA3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5700360" y="3212800"/>
                <a:ext cx="95760" cy="14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E83333D4-936C-4BBB-9904-62E2723AED57}"/>
                  </a:ext>
                </a:extLst>
              </p14:cNvPr>
              <p14:cNvContentPartPr/>
              <p14:nvPr/>
            </p14:nvContentPartPr>
            <p14:xfrm>
              <a:off x="5132640" y="3126040"/>
              <a:ext cx="491400" cy="2188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E83333D4-936C-4BBB-9904-62E2723AED57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5123640" y="3117040"/>
                <a:ext cx="509040" cy="23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3C3A97A0-DB1B-48F9-B243-8F83ADD3F31F}"/>
                  </a:ext>
                </a:extLst>
              </p14:cNvPr>
              <p14:cNvContentPartPr/>
              <p14:nvPr/>
            </p14:nvContentPartPr>
            <p14:xfrm>
              <a:off x="5904120" y="3372280"/>
              <a:ext cx="75960" cy="8784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3C3A97A0-DB1B-48F9-B243-8F83ADD3F31F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5895120" y="3363640"/>
                <a:ext cx="93600" cy="10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83A57CB6-E2CE-4412-83A6-9DC9C92D60E9}"/>
                  </a:ext>
                </a:extLst>
              </p14:cNvPr>
              <p14:cNvContentPartPr/>
              <p14:nvPr/>
            </p14:nvContentPartPr>
            <p14:xfrm>
              <a:off x="6202200" y="3041080"/>
              <a:ext cx="235800" cy="4392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83A57CB6-E2CE-4412-83A6-9DC9C92D60E9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6193560" y="3032440"/>
                <a:ext cx="253440" cy="6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49CE5E79-2C09-4BC6-95BD-3C150A6316FB}"/>
                  </a:ext>
                </a:extLst>
              </p14:cNvPr>
              <p14:cNvContentPartPr/>
              <p14:nvPr/>
            </p14:nvContentPartPr>
            <p14:xfrm>
              <a:off x="7053240" y="3113800"/>
              <a:ext cx="442440" cy="33012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49CE5E79-2C09-4BC6-95BD-3C150A6316FB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7044240" y="3104800"/>
                <a:ext cx="460080" cy="34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E1616FE7-B599-4952-A0BE-0F6C1E65B0F9}"/>
                  </a:ext>
                </a:extLst>
              </p14:cNvPr>
              <p14:cNvContentPartPr/>
              <p14:nvPr/>
            </p14:nvContentPartPr>
            <p14:xfrm>
              <a:off x="6192840" y="3152320"/>
              <a:ext cx="696960" cy="34704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E1616FE7-B599-4952-A0BE-0F6C1E65B0F9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6184200" y="3143680"/>
                <a:ext cx="714600" cy="36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2A4EC0A4-FF3F-47A1-BCDE-D727BC64FE7D}"/>
                  </a:ext>
                </a:extLst>
              </p14:cNvPr>
              <p14:cNvContentPartPr/>
              <p14:nvPr/>
            </p14:nvContentPartPr>
            <p14:xfrm>
              <a:off x="7678200" y="3105880"/>
              <a:ext cx="206640" cy="9972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2A4EC0A4-FF3F-47A1-BCDE-D727BC64FE7D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7669200" y="3097240"/>
                <a:ext cx="224280" cy="11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ABCB917B-5155-4F2B-ACD4-63BF07484A52}"/>
                  </a:ext>
                </a:extLst>
              </p14:cNvPr>
              <p14:cNvContentPartPr/>
              <p14:nvPr/>
            </p14:nvContentPartPr>
            <p14:xfrm>
              <a:off x="7695840" y="3275800"/>
              <a:ext cx="256320" cy="26676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ABCB917B-5155-4F2B-ACD4-63BF07484A52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7687200" y="3266800"/>
                <a:ext cx="273960" cy="28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A02B2E72-EFE2-42C2-93FC-5B54B4B26FE1}"/>
                  </a:ext>
                </a:extLst>
              </p14:cNvPr>
              <p14:cNvContentPartPr/>
              <p14:nvPr/>
            </p14:nvContentPartPr>
            <p14:xfrm>
              <a:off x="4181520" y="3551200"/>
              <a:ext cx="172800" cy="37296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A02B2E72-EFE2-42C2-93FC-5B54B4B26FE1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4172520" y="3542200"/>
                <a:ext cx="190440" cy="39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A103B5B9-AB1D-4C8E-B405-33D13C11CC2C}"/>
                  </a:ext>
                </a:extLst>
              </p14:cNvPr>
              <p14:cNvContentPartPr/>
              <p14:nvPr/>
            </p14:nvContentPartPr>
            <p14:xfrm>
              <a:off x="5068200" y="3663520"/>
              <a:ext cx="207720" cy="23004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A103B5B9-AB1D-4C8E-B405-33D13C11CC2C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5059560" y="3654880"/>
                <a:ext cx="225360" cy="24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1FC1EFA3-5669-438B-94BB-660A84225A18}"/>
                  </a:ext>
                </a:extLst>
              </p14:cNvPr>
              <p14:cNvContentPartPr/>
              <p14:nvPr/>
            </p14:nvContentPartPr>
            <p14:xfrm>
              <a:off x="4434240" y="3585760"/>
              <a:ext cx="379080" cy="30924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1FC1EFA3-5669-438B-94BB-660A84225A18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4425249" y="3577120"/>
                <a:ext cx="396703" cy="32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F622AB2E-A10E-42BD-8900-572D06E874A8}"/>
                  </a:ext>
                </a:extLst>
              </p14:cNvPr>
              <p14:cNvContentPartPr/>
              <p14:nvPr/>
            </p14:nvContentPartPr>
            <p14:xfrm>
              <a:off x="5541960" y="3631480"/>
              <a:ext cx="438480" cy="28440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F622AB2E-A10E-42BD-8900-572D06E874A8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5533320" y="3622480"/>
                <a:ext cx="456120" cy="30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CC537D5B-E9AD-4945-9A1F-16A05C444409}"/>
                  </a:ext>
                </a:extLst>
              </p14:cNvPr>
              <p14:cNvContentPartPr/>
              <p14:nvPr/>
            </p14:nvContentPartPr>
            <p14:xfrm>
              <a:off x="6906720" y="3731200"/>
              <a:ext cx="106560" cy="1008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CC537D5B-E9AD-4945-9A1F-16A05C444409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6897720" y="3722560"/>
                <a:ext cx="124200" cy="2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6B520778-7534-47F2-B25D-F5C6BD3B73E9}"/>
                  </a:ext>
                </a:extLst>
              </p14:cNvPr>
              <p14:cNvContentPartPr/>
              <p14:nvPr/>
            </p14:nvContentPartPr>
            <p14:xfrm>
              <a:off x="6888720" y="3824440"/>
              <a:ext cx="129240" cy="1908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6B520778-7534-47F2-B25D-F5C6BD3B73E9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6880080" y="3815440"/>
                <a:ext cx="146880" cy="3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4C8D7F1B-7F60-4D48-BC6E-8771BF9A7040}"/>
                  </a:ext>
                </a:extLst>
              </p14:cNvPr>
              <p14:cNvContentPartPr/>
              <p14:nvPr/>
            </p14:nvContentPartPr>
            <p14:xfrm>
              <a:off x="6238200" y="3665320"/>
              <a:ext cx="543960" cy="24876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4C8D7F1B-7F60-4D48-BC6E-8771BF9A7040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6229200" y="3656680"/>
                <a:ext cx="561600" cy="26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33D06D31-CA0E-4F8C-A337-B066A8D76579}"/>
                  </a:ext>
                </a:extLst>
              </p14:cNvPr>
              <p14:cNvContentPartPr/>
              <p14:nvPr/>
            </p14:nvContentPartPr>
            <p14:xfrm>
              <a:off x="7737240" y="3711400"/>
              <a:ext cx="76320" cy="11484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33D06D31-CA0E-4F8C-A337-B066A8D76579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7728240" y="3702760"/>
                <a:ext cx="93960" cy="13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134" name="Ink 133">
                <a:extLst>
                  <a:ext uri="{FF2B5EF4-FFF2-40B4-BE49-F238E27FC236}">
                    <a16:creationId xmlns:a16="http://schemas.microsoft.com/office/drawing/2014/main" id="{16EF11B9-9454-4428-9F85-C6597AAEDDBC}"/>
                  </a:ext>
                </a:extLst>
              </p14:cNvPr>
              <p14:cNvContentPartPr/>
              <p14:nvPr/>
            </p14:nvContentPartPr>
            <p14:xfrm>
              <a:off x="7161960" y="3645520"/>
              <a:ext cx="483480" cy="196560"/>
            </p14:xfrm>
          </p:contentPart>
        </mc:Choice>
        <mc:Fallback xmlns="">
          <p:pic>
            <p:nvPicPr>
              <p:cNvPr id="134" name="Ink 133">
                <a:extLst>
                  <a:ext uri="{FF2B5EF4-FFF2-40B4-BE49-F238E27FC236}">
                    <a16:creationId xmlns:a16="http://schemas.microsoft.com/office/drawing/2014/main" id="{16EF11B9-9454-4428-9F85-C6597AAEDDBC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7152960" y="3636520"/>
                <a:ext cx="501120" cy="21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157" name="Ink 156">
                <a:extLst>
                  <a:ext uri="{FF2B5EF4-FFF2-40B4-BE49-F238E27FC236}">
                    <a16:creationId xmlns:a16="http://schemas.microsoft.com/office/drawing/2014/main" id="{E5C1F8A4-EAC1-4EF4-9A40-4EF66F1A8B4E}"/>
                  </a:ext>
                </a:extLst>
              </p14:cNvPr>
              <p14:cNvContentPartPr/>
              <p14:nvPr/>
            </p14:nvContentPartPr>
            <p14:xfrm>
              <a:off x="1352280" y="4829200"/>
              <a:ext cx="1659600" cy="652680"/>
            </p14:xfrm>
          </p:contentPart>
        </mc:Choice>
        <mc:Fallback xmlns="">
          <p:pic>
            <p:nvPicPr>
              <p:cNvPr id="157" name="Ink 156">
                <a:extLst>
                  <a:ext uri="{FF2B5EF4-FFF2-40B4-BE49-F238E27FC236}">
                    <a16:creationId xmlns:a16="http://schemas.microsoft.com/office/drawing/2014/main" id="{E5C1F8A4-EAC1-4EF4-9A40-4EF66F1A8B4E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1343640" y="4820195"/>
                <a:ext cx="1677240" cy="67033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159" name="Ink 158">
                <a:extLst>
                  <a:ext uri="{FF2B5EF4-FFF2-40B4-BE49-F238E27FC236}">
                    <a16:creationId xmlns:a16="http://schemas.microsoft.com/office/drawing/2014/main" id="{C47451AF-32D1-4FD9-9463-45461A1E22C5}"/>
                  </a:ext>
                </a:extLst>
              </p14:cNvPr>
              <p14:cNvContentPartPr/>
              <p14:nvPr/>
            </p14:nvContentPartPr>
            <p14:xfrm>
              <a:off x="8001480" y="3862960"/>
              <a:ext cx="24120" cy="25560"/>
            </p14:xfrm>
          </p:contentPart>
        </mc:Choice>
        <mc:Fallback xmlns="">
          <p:pic>
            <p:nvPicPr>
              <p:cNvPr id="159" name="Ink 158">
                <a:extLst>
                  <a:ext uri="{FF2B5EF4-FFF2-40B4-BE49-F238E27FC236}">
                    <a16:creationId xmlns:a16="http://schemas.microsoft.com/office/drawing/2014/main" id="{C47451AF-32D1-4FD9-9463-45461A1E22C5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7992840" y="3853960"/>
                <a:ext cx="41760" cy="4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BC01D9DD-1F1F-4464-B591-D79023F5E23F}"/>
                  </a:ext>
                </a:extLst>
              </p14:cNvPr>
              <p14:cNvContentPartPr/>
              <p14:nvPr/>
            </p14:nvContentPartPr>
            <p14:xfrm>
              <a:off x="4118520" y="4207480"/>
              <a:ext cx="18360" cy="507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BC01D9DD-1F1F-4464-B591-D79023F5E23F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4109880" y="4198840"/>
                <a:ext cx="36000" cy="6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6784C3EC-A677-46C4-B6FC-79D4A05FD4B1}"/>
                  </a:ext>
                </a:extLst>
              </p14:cNvPr>
              <p14:cNvContentPartPr/>
              <p14:nvPr/>
            </p14:nvContentPartPr>
            <p14:xfrm>
              <a:off x="4439280" y="4148440"/>
              <a:ext cx="219240" cy="2728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6784C3EC-A677-46C4-B6FC-79D4A05FD4B1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4430640" y="4139800"/>
                <a:ext cx="236880" cy="29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5DBD5AB0-FF0C-42C6-AEB6-2E71358321AC}"/>
                  </a:ext>
                </a:extLst>
              </p14:cNvPr>
              <p14:cNvContentPartPr/>
              <p14:nvPr/>
            </p14:nvContentPartPr>
            <p14:xfrm>
              <a:off x="4116720" y="4322320"/>
              <a:ext cx="222480" cy="1260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5DBD5AB0-FF0C-42C6-AEB6-2E71358321AC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4107720" y="4313680"/>
                <a:ext cx="240120" cy="14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A8B62927-7997-4F33-B9BA-78E719DD48B1}"/>
                  </a:ext>
                </a:extLst>
              </p14:cNvPr>
              <p14:cNvContentPartPr/>
              <p14:nvPr/>
            </p14:nvContentPartPr>
            <p14:xfrm>
              <a:off x="3738720" y="4104160"/>
              <a:ext cx="271080" cy="3528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A8B62927-7997-4F33-B9BA-78E719DD48B1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3729720" y="4095160"/>
                <a:ext cx="288720" cy="37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78C7BF2A-49E2-4CC7-922C-966100A8550A}"/>
                  </a:ext>
                </a:extLst>
              </p14:cNvPr>
              <p14:cNvContentPartPr/>
              <p14:nvPr/>
            </p14:nvContentPartPr>
            <p14:xfrm>
              <a:off x="4852920" y="4188760"/>
              <a:ext cx="533520" cy="3225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78C7BF2A-49E2-4CC7-922C-966100A8550A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4844280" y="4180120"/>
                <a:ext cx="551160" cy="34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D3D263F0-77BE-495C-AB55-DB1118514467}"/>
                  </a:ext>
                </a:extLst>
              </p14:cNvPr>
              <p14:cNvContentPartPr/>
              <p14:nvPr/>
            </p14:nvContentPartPr>
            <p14:xfrm>
              <a:off x="3787320" y="4601320"/>
              <a:ext cx="1590840" cy="334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D3D263F0-77BE-495C-AB55-DB1118514467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3778320" y="4592320"/>
                <a:ext cx="1608480" cy="5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09E8A0B0-47D5-4013-83B0-E99E86F2317A}"/>
                  </a:ext>
                </a:extLst>
              </p14:cNvPr>
              <p14:cNvContentPartPr/>
              <p14:nvPr/>
            </p14:nvContentPartPr>
            <p14:xfrm>
              <a:off x="5552760" y="4246360"/>
              <a:ext cx="60480" cy="234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09E8A0B0-47D5-4013-83B0-E99E86F2317A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5544120" y="4237720"/>
                <a:ext cx="78120" cy="4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5E2F1937-769D-48D4-BC0E-FBFC2B5F2B99}"/>
                  </a:ext>
                </a:extLst>
              </p14:cNvPr>
              <p14:cNvContentPartPr/>
              <p14:nvPr/>
            </p14:nvContentPartPr>
            <p14:xfrm>
              <a:off x="5570400" y="4365160"/>
              <a:ext cx="31680" cy="5184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5E2F1937-769D-48D4-BC0E-FBFC2B5F2B99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5561760" y="4356520"/>
                <a:ext cx="49320" cy="6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60A0E8E0-7409-4EF3-B09A-CBA8C62D4E5B}"/>
                  </a:ext>
                </a:extLst>
              </p14:cNvPr>
              <p14:cNvContentPartPr/>
              <p14:nvPr/>
            </p14:nvContentPartPr>
            <p14:xfrm>
              <a:off x="5871000" y="4153480"/>
              <a:ext cx="436320" cy="3078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60A0E8E0-7409-4EF3-B09A-CBA8C62D4E5B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5862000" y="4144480"/>
                <a:ext cx="453960" cy="32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662D9229-A85C-4279-B296-DF388CC0933D}"/>
                  </a:ext>
                </a:extLst>
              </p14:cNvPr>
              <p14:cNvContentPartPr/>
              <p14:nvPr/>
            </p14:nvContentPartPr>
            <p14:xfrm>
              <a:off x="6543480" y="4157800"/>
              <a:ext cx="1405440" cy="3495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662D9229-A85C-4279-B296-DF388CC0933D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6534840" y="4148809"/>
                <a:ext cx="1423080" cy="3671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1011379A-EDEE-462F-A0A4-2B25EEC3A6A1}"/>
                  </a:ext>
                </a:extLst>
              </p14:cNvPr>
              <p14:cNvContentPartPr/>
              <p14:nvPr/>
            </p14:nvContentPartPr>
            <p14:xfrm>
              <a:off x="8085000" y="4133320"/>
              <a:ext cx="762480" cy="4741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1011379A-EDEE-462F-A0A4-2B25EEC3A6A1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8076360" y="4124320"/>
                <a:ext cx="780120" cy="49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23DCFC65-2AE1-4EE6-B39B-2A9BB0F05331}"/>
                  </a:ext>
                </a:extLst>
              </p14:cNvPr>
              <p14:cNvContentPartPr/>
              <p14:nvPr/>
            </p14:nvContentPartPr>
            <p14:xfrm>
              <a:off x="3518760" y="4817320"/>
              <a:ext cx="139680" cy="18072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23DCFC65-2AE1-4EE6-B39B-2A9BB0F05331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3509760" y="4808320"/>
                <a:ext cx="157320" cy="19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6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E6B766A8-7E3E-4653-91DA-1EC56C4D0364}"/>
                  </a:ext>
                </a:extLst>
              </p14:cNvPr>
              <p14:cNvContentPartPr/>
              <p14:nvPr/>
            </p14:nvContentPartPr>
            <p14:xfrm>
              <a:off x="3771480" y="4860880"/>
              <a:ext cx="154800" cy="14580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E6B766A8-7E3E-4653-91DA-1EC56C4D0364}"/>
                  </a:ext>
                </a:extLst>
              </p:cNvPr>
              <p:cNvPicPr/>
              <p:nvPr/>
            </p:nvPicPr>
            <p:blipFill>
              <a:blip r:embed="rId197"/>
              <a:stretch>
                <a:fillRect/>
              </a:stretch>
            </p:blipFill>
            <p:spPr>
              <a:xfrm>
                <a:off x="3762840" y="4852240"/>
                <a:ext cx="172440" cy="16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8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2F09C93E-B416-4AF7-ADA8-9AE30AE6F200}"/>
                  </a:ext>
                </a:extLst>
              </p14:cNvPr>
              <p14:cNvContentPartPr/>
              <p14:nvPr/>
            </p14:nvContentPartPr>
            <p14:xfrm>
              <a:off x="4314000" y="4663600"/>
              <a:ext cx="173880" cy="612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2F09C93E-B416-4AF7-ADA8-9AE30AE6F200}"/>
                  </a:ext>
                </a:extLst>
              </p:cNvPr>
              <p:cNvPicPr/>
              <p:nvPr/>
            </p:nvPicPr>
            <p:blipFill>
              <a:blip r:embed="rId199"/>
              <a:stretch>
                <a:fillRect/>
              </a:stretch>
            </p:blipFill>
            <p:spPr>
              <a:xfrm>
                <a:off x="4305360" y="4654600"/>
                <a:ext cx="191520" cy="7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0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951310C8-C4CB-41A6-9EE2-B26F7CDC0DA9}"/>
                  </a:ext>
                </a:extLst>
              </p14:cNvPr>
              <p14:cNvContentPartPr/>
              <p14:nvPr/>
            </p14:nvContentPartPr>
            <p14:xfrm>
              <a:off x="4779480" y="4833160"/>
              <a:ext cx="156240" cy="162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951310C8-C4CB-41A6-9EE2-B26F7CDC0DA9}"/>
                  </a:ext>
                </a:extLst>
              </p:cNvPr>
              <p:cNvPicPr/>
              <p:nvPr/>
            </p:nvPicPr>
            <p:blipFill>
              <a:blip r:embed="rId201"/>
              <a:stretch>
                <a:fillRect/>
              </a:stretch>
            </p:blipFill>
            <p:spPr>
              <a:xfrm>
                <a:off x="4770480" y="4824160"/>
                <a:ext cx="173880" cy="3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2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59ADA539-7062-4340-88ED-582658DDAA2B}"/>
                  </a:ext>
                </a:extLst>
              </p14:cNvPr>
              <p14:cNvContentPartPr/>
              <p14:nvPr/>
            </p14:nvContentPartPr>
            <p14:xfrm>
              <a:off x="4802520" y="4912720"/>
              <a:ext cx="137520" cy="144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59ADA539-7062-4340-88ED-582658DDAA2B}"/>
                  </a:ext>
                </a:extLst>
              </p:cNvPr>
              <p:cNvPicPr/>
              <p:nvPr/>
            </p:nvPicPr>
            <p:blipFill>
              <a:blip r:embed="rId203"/>
              <a:stretch>
                <a:fillRect/>
              </a:stretch>
            </p:blipFill>
            <p:spPr>
              <a:xfrm>
                <a:off x="4793880" y="4903720"/>
                <a:ext cx="155160" cy="3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4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0D0319F1-A23A-4B3D-8A1C-039F386914B2}"/>
                  </a:ext>
                </a:extLst>
              </p14:cNvPr>
              <p14:cNvContentPartPr/>
              <p14:nvPr/>
            </p14:nvContentPartPr>
            <p14:xfrm>
              <a:off x="5107440" y="4623640"/>
              <a:ext cx="199080" cy="5364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0D0319F1-A23A-4B3D-8A1C-039F386914B2}"/>
                  </a:ext>
                </a:extLst>
              </p:cNvPr>
              <p:cNvPicPr/>
              <p:nvPr/>
            </p:nvPicPr>
            <p:blipFill>
              <a:blip r:embed="rId205"/>
              <a:stretch>
                <a:fillRect/>
              </a:stretch>
            </p:blipFill>
            <p:spPr>
              <a:xfrm>
                <a:off x="5098440" y="4615000"/>
                <a:ext cx="216720" cy="7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6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AA19C9DF-824F-497D-8AA4-A71BBEAAEF1D}"/>
                  </a:ext>
                </a:extLst>
              </p14:cNvPr>
              <p14:cNvContentPartPr/>
              <p14:nvPr/>
            </p14:nvContentPartPr>
            <p14:xfrm>
              <a:off x="5129760" y="4749640"/>
              <a:ext cx="305640" cy="28764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AA19C9DF-824F-497D-8AA4-A71BBEAAEF1D}"/>
                  </a:ext>
                </a:extLst>
              </p:cNvPr>
              <p:cNvPicPr/>
              <p:nvPr/>
            </p:nvPicPr>
            <p:blipFill>
              <a:blip r:embed="rId207"/>
              <a:stretch>
                <a:fillRect/>
              </a:stretch>
            </p:blipFill>
            <p:spPr>
              <a:xfrm>
                <a:off x="5121110" y="4740640"/>
                <a:ext cx="323301" cy="30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8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4D0E2411-2827-4C58-9C9B-86FF239531CB}"/>
                  </a:ext>
                </a:extLst>
              </p14:cNvPr>
              <p14:cNvContentPartPr/>
              <p14:nvPr/>
            </p14:nvContentPartPr>
            <p14:xfrm>
              <a:off x="4359720" y="4807960"/>
              <a:ext cx="321480" cy="33192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4D0E2411-2827-4C58-9C9B-86FF239531CB}"/>
                  </a:ext>
                </a:extLst>
              </p:cNvPr>
              <p:cNvPicPr/>
              <p:nvPr/>
            </p:nvPicPr>
            <p:blipFill>
              <a:blip r:embed="rId209"/>
              <a:stretch>
                <a:fillRect/>
              </a:stretch>
            </p:blipFill>
            <p:spPr>
              <a:xfrm>
                <a:off x="4351070" y="4798970"/>
                <a:ext cx="339140" cy="34954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D290355B-289A-4184-8B08-32B0324ECD5A}"/>
                  </a:ext>
                </a:extLst>
              </p14:cNvPr>
              <p14:cNvContentPartPr/>
              <p14:nvPr/>
            </p14:nvContentPartPr>
            <p14:xfrm>
              <a:off x="5716920" y="4626160"/>
              <a:ext cx="148680" cy="4086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D290355B-289A-4184-8B08-32B0324ECD5A}"/>
                  </a:ext>
                </a:extLst>
              </p:cNvPr>
              <p:cNvPicPr/>
              <p:nvPr/>
            </p:nvPicPr>
            <p:blipFill>
              <a:blip r:embed="rId211"/>
              <a:stretch>
                <a:fillRect/>
              </a:stretch>
            </p:blipFill>
            <p:spPr>
              <a:xfrm>
                <a:off x="5708280" y="4617520"/>
                <a:ext cx="166320" cy="42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2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C813AAB0-D4E8-4C1B-99B3-7FDF6B33836D}"/>
                  </a:ext>
                </a:extLst>
              </p14:cNvPr>
              <p14:cNvContentPartPr/>
              <p14:nvPr/>
            </p14:nvContentPartPr>
            <p14:xfrm>
              <a:off x="6001680" y="4617160"/>
              <a:ext cx="256680" cy="3873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C813AAB0-D4E8-4C1B-99B3-7FDF6B33836D}"/>
                  </a:ext>
                </a:extLst>
              </p:cNvPr>
              <p:cNvPicPr/>
              <p:nvPr/>
            </p:nvPicPr>
            <p:blipFill>
              <a:blip r:embed="rId213"/>
              <a:stretch>
                <a:fillRect/>
              </a:stretch>
            </p:blipFill>
            <p:spPr>
              <a:xfrm>
                <a:off x="5993040" y="4608160"/>
                <a:ext cx="274320" cy="40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B0768A31-E104-4C51-B2E4-09E444837E7E}"/>
                  </a:ext>
                </a:extLst>
              </p14:cNvPr>
              <p14:cNvContentPartPr/>
              <p14:nvPr/>
            </p14:nvContentPartPr>
            <p14:xfrm>
              <a:off x="6339360" y="4782760"/>
              <a:ext cx="460080" cy="1753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B0768A31-E104-4C51-B2E4-09E444837E7E}"/>
                  </a:ext>
                </a:extLst>
              </p:cNvPr>
              <p:cNvPicPr/>
              <p:nvPr/>
            </p:nvPicPr>
            <p:blipFill>
              <a:blip r:embed="rId215"/>
              <a:stretch>
                <a:fillRect/>
              </a:stretch>
            </p:blipFill>
            <p:spPr>
              <a:xfrm>
                <a:off x="6330727" y="4773760"/>
                <a:ext cx="477706" cy="19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6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D20B88F9-9C8B-41FE-9F37-E774A8A12159}"/>
                  </a:ext>
                </a:extLst>
              </p14:cNvPr>
              <p14:cNvContentPartPr/>
              <p14:nvPr/>
            </p14:nvContentPartPr>
            <p14:xfrm>
              <a:off x="6853800" y="4662160"/>
              <a:ext cx="163440" cy="439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D20B88F9-9C8B-41FE-9F37-E774A8A12159}"/>
                  </a:ext>
                </a:extLst>
              </p:cNvPr>
              <p:cNvPicPr/>
              <p:nvPr/>
            </p:nvPicPr>
            <p:blipFill>
              <a:blip r:embed="rId217"/>
              <a:stretch>
                <a:fillRect/>
              </a:stretch>
            </p:blipFill>
            <p:spPr>
              <a:xfrm>
                <a:off x="6844800" y="4653160"/>
                <a:ext cx="181080" cy="6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8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CA4E57B5-C55F-461F-AD6D-244ADD65DB27}"/>
                  </a:ext>
                </a:extLst>
              </p14:cNvPr>
              <p14:cNvContentPartPr/>
              <p14:nvPr/>
            </p14:nvContentPartPr>
            <p14:xfrm>
              <a:off x="6898800" y="4791760"/>
              <a:ext cx="298440" cy="24444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CA4E57B5-C55F-461F-AD6D-244ADD65DB27}"/>
                  </a:ext>
                </a:extLst>
              </p:cNvPr>
              <p:cNvPicPr/>
              <p:nvPr/>
            </p:nvPicPr>
            <p:blipFill>
              <a:blip r:embed="rId219"/>
              <a:stretch>
                <a:fillRect/>
              </a:stretch>
            </p:blipFill>
            <p:spPr>
              <a:xfrm>
                <a:off x="6889800" y="4782760"/>
                <a:ext cx="316080" cy="26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0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A81C36D9-1238-4347-A0DC-889DB6883F6F}"/>
                  </a:ext>
                </a:extLst>
              </p14:cNvPr>
              <p14:cNvContentPartPr/>
              <p14:nvPr/>
            </p14:nvContentPartPr>
            <p14:xfrm>
              <a:off x="7865760" y="4720480"/>
              <a:ext cx="469440" cy="28080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A81C36D9-1238-4347-A0DC-889DB6883F6F}"/>
                  </a:ext>
                </a:extLst>
              </p:cNvPr>
              <p:cNvPicPr/>
              <p:nvPr/>
            </p:nvPicPr>
            <p:blipFill>
              <a:blip r:embed="rId221"/>
              <a:stretch>
                <a:fillRect/>
              </a:stretch>
            </p:blipFill>
            <p:spPr>
              <a:xfrm>
                <a:off x="7856760" y="4711840"/>
                <a:ext cx="487080" cy="29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2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854F9163-8ABF-4B1E-ABF5-586EFC7E6F24}"/>
                  </a:ext>
                </a:extLst>
              </p14:cNvPr>
              <p14:cNvContentPartPr/>
              <p14:nvPr/>
            </p14:nvContentPartPr>
            <p14:xfrm>
              <a:off x="7283280" y="4785280"/>
              <a:ext cx="492840" cy="19656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854F9163-8ABF-4B1E-ABF5-586EFC7E6F24}"/>
                  </a:ext>
                </a:extLst>
              </p:cNvPr>
              <p:cNvPicPr/>
              <p:nvPr/>
            </p:nvPicPr>
            <p:blipFill>
              <a:blip r:embed="rId223"/>
              <a:stretch>
                <a:fillRect/>
              </a:stretch>
            </p:blipFill>
            <p:spPr>
              <a:xfrm>
                <a:off x="7274280" y="4776640"/>
                <a:ext cx="510480" cy="21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4">
            <p14:nvContentPartPr>
              <p14:cNvPr id="143" name="Ink 142">
                <a:extLst>
                  <a:ext uri="{FF2B5EF4-FFF2-40B4-BE49-F238E27FC236}">
                    <a16:creationId xmlns:a16="http://schemas.microsoft.com/office/drawing/2014/main" id="{F8AD20AA-4B66-4F53-9F1C-8D872C86BEFD}"/>
                  </a:ext>
                </a:extLst>
              </p14:cNvPr>
              <p14:cNvContentPartPr/>
              <p14:nvPr/>
            </p14:nvContentPartPr>
            <p14:xfrm>
              <a:off x="3413640" y="5302240"/>
              <a:ext cx="233640" cy="527760"/>
            </p14:xfrm>
          </p:contentPart>
        </mc:Choice>
        <mc:Fallback xmlns="">
          <p:pic>
            <p:nvPicPr>
              <p:cNvPr id="143" name="Ink 142">
                <a:extLst>
                  <a:ext uri="{FF2B5EF4-FFF2-40B4-BE49-F238E27FC236}">
                    <a16:creationId xmlns:a16="http://schemas.microsoft.com/office/drawing/2014/main" id="{F8AD20AA-4B66-4F53-9F1C-8D872C86BEFD}"/>
                  </a:ext>
                </a:extLst>
              </p:cNvPr>
              <p:cNvPicPr/>
              <p:nvPr/>
            </p:nvPicPr>
            <p:blipFill>
              <a:blip r:embed="rId225"/>
              <a:stretch>
                <a:fillRect/>
              </a:stretch>
            </p:blipFill>
            <p:spPr>
              <a:xfrm>
                <a:off x="3404640" y="5293600"/>
                <a:ext cx="251280" cy="54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6">
            <p14:nvContentPartPr>
              <p14:cNvPr id="152" name="Ink 151">
                <a:extLst>
                  <a:ext uri="{FF2B5EF4-FFF2-40B4-BE49-F238E27FC236}">
                    <a16:creationId xmlns:a16="http://schemas.microsoft.com/office/drawing/2014/main" id="{40930B47-6B4B-467B-8FD8-91C02CC1D892}"/>
                  </a:ext>
                </a:extLst>
              </p14:cNvPr>
              <p14:cNvContentPartPr/>
              <p14:nvPr/>
            </p14:nvContentPartPr>
            <p14:xfrm>
              <a:off x="3915840" y="5340760"/>
              <a:ext cx="183960" cy="50760"/>
            </p14:xfrm>
          </p:contentPart>
        </mc:Choice>
        <mc:Fallback xmlns="">
          <p:pic>
            <p:nvPicPr>
              <p:cNvPr id="152" name="Ink 151">
                <a:extLst>
                  <a:ext uri="{FF2B5EF4-FFF2-40B4-BE49-F238E27FC236}">
                    <a16:creationId xmlns:a16="http://schemas.microsoft.com/office/drawing/2014/main" id="{40930B47-6B4B-467B-8FD8-91C02CC1D892}"/>
                  </a:ext>
                </a:extLst>
              </p:cNvPr>
              <p:cNvPicPr/>
              <p:nvPr/>
            </p:nvPicPr>
            <p:blipFill>
              <a:blip r:embed="rId227"/>
              <a:stretch>
                <a:fillRect/>
              </a:stretch>
            </p:blipFill>
            <p:spPr>
              <a:xfrm>
                <a:off x="3907200" y="5332120"/>
                <a:ext cx="201600" cy="6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8">
            <p14:nvContentPartPr>
              <p14:cNvPr id="153" name="Ink 152">
                <a:extLst>
                  <a:ext uri="{FF2B5EF4-FFF2-40B4-BE49-F238E27FC236}">
                    <a16:creationId xmlns:a16="http://schemas.microsoft.com/office/drawing/2014/main" id="{B81DF446-BFDB-4C03-9478-678F811F656C}"/>
                  </a:ext>
                </a:extLst>
              </p14:cNvPr>
              <p14:cNvContentPartPr/>
              <p14:nvPr/>
            </p14:nvContentPartPr>
            <p14:xfrm>
              <a:off x="4503000" y="5554240"/>
              <a:ext cx="173880" cy="5760"/>
            </p14:xfrm>
          </p:contentPart>
        </mc:Choice>
        <mc:Fallback xmlns="">
          <p:pic>
            <p:nvPicPr>
              <p:cNvPr id="153" name="Ink 152">
                <a:extLst>
                  <a:ext uri="{FF2B5EF4-FFF2-40B4-BE49-F238E27FC236}">
                    <a16:creationId xmlns:a16="http://schemas.microsoft.com/office/drawing/2014/main" id="{B81DF446-BFDB-4C03-9478-678F811F656C}"/>
                  </a:ext>
                </a:extLst>
              </p:cNvPr>
              <p:cNvPicPr/>
              <p:nvPr/>
            </p:nvPicPr>
            <p:blipFill>
              <a:blip r:embed="rId229"/>
              <a:stretch>
                <a:fillRect/>
              </a:stretch>
            </p:blipFill>
            <p:spPr>
              <a:xfrm>
                <a:off x="4494360" y="5545240"/>
                <a:ext cx="191520" cy="2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0">
            <p14:nvContentPartPr>
              <p14:cNvPr id="154" name="Ink 153">
                <a:extLst>
                  <a:ext uri="{FF2B5EF4-FFF2-40B4-BE49-F238E27FC236}">
                    <a16:creationId xmlns:a16="http://schemas.microsoft.com/office/drawing/2014/main" id="{D4BD2731-17DB-401B-B41D-2C510C34E37D}"/>
                  </a:ext>
                </a:extLst>
              </p14:cNvPr>
              <p14:cNvContentPartPr/>
              <p14:nvPr/>
            </p14:nvContentPartPr>
            <p14:xfrm>
              <a:off x="4506240" y="5655040"/>
              <a:ext cx="164880" cy="8640"/>
            </p14:xfrm>
          </p:contentPart>
        </mc:Choice>
        <mc:Fallback xmlns="">
          <p:pic>
            <p:nvPicPr>
              <p:cNvPr id="154" name="Ink 153">
                <a:extLst>
                  <a:ext uri="{FF2B5EF4-FFF2-40B4-BE49-F238E27FC236}">
                    <a16:creationId xmlns:a16="http://schemas.microsoft.com/office/drawing/2014/main" id="{D4BD2731-17DB-401B-B41D-2C510C34E37D}"/>
                  </a:ext>
                </a:extLst>
              </p:cNvPr>
              <p:cNvPicPr/>
              <p:nvPr/>
            </p:nvPicPr>
            <p:blipFill>
              <a:blip r:embed="rId231"/>
              <a:stretch>
                <a:fillRect/>
              </a:stretch>
            </p:blipFill>
            <p:spPr>
              <a:xfrm>
                <a:off x="4497600" y="5646040"/>
                <a:ext cx="182520" cy="2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2">
            <p14:nvContentPartPr>
              <p14:cNvPr id="164" name="Ink 163">
                <a:extLst>
                  <a:ext uri="{FF2B5EF4-FFF2-40B4-BE49-F238E27FC236}">
                    <a16:creationId xmlns:a16="http://schemas.microsoft.com/office/drawing/2014/main" id="{38654B79-B86F-41A0-954A-E84908B12694}"/>
                  </a:ext>
                </a:extLst>
              </p14:cNvPr>
              <p14:cNvContentPartPr/>
              <p14:nvPr/>
            </p14:nvContentPartPr>
            <p14:xfrm>
              <a:off x="3966240" y="5478640"/>
              <a:ext cx="385200" cy="334440"/>
            </p14:xfrm>
          </p:contentPart>
        </mc:Choice>
        <mc:Fallback xmlns="">
          <p:pic>
            <p:nvPicPr>
              <p:cNvPr id="164" name="Ink 163">
                <a:extLst>
                  <a:ext uri="{FF2B5EF4-FFF2-40B4-BE49-F238E27FC236}">
                    <a16:creationId xmlns:a16="http://schemas.microsoft.com/office/drawing/2014/main" id="{38654B79-B86F-41A0-954A-E84908B12694}"/>
                  </a:ext>
                </a:extLst>
              </p:cNvPr>
              <p:cNvPicPr/>
              <p:nvPr/>
            </p:nvPicPr>
            <p:blipFill>
              <a:blip r:embed="rId233"/>
              <a:stretch>
                <a:fillRect/>
              </a:stretch>
            </p:blipFill>
            <p:spPr>
              <a:xfrm>
                <a:off x="3957248" y="5469640"/>
                <a:ext cx="402824" cy="35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4">
            <p14:nvContentPartPr>
              <p14:cNvPr id="168" name="Ink 167">
                <a:extLst>
                  <a:ext uri="{FF2B5EF4-FFF2-40B4-BE49-F238E27FC236}">
                    <a16:creationId xmlns:a16="http://schemas.microsoft.com/office/drawing/2014/main" id="{5B0FFB21-C278-4007-98DD-C712C6493FE8}"/>
                  </a:ext>
                </a:extLst>
              </p14:cNvPr>
              <p14:cNvContentPartPr/>
              <p14:nvPr/>
            </p14:nvContentPartPr>
            <p14:xfrm>
              <a:off x="4870200" y="5295760"/>
              <a:ext cx="905400" cy="497160"/>
            </p14:xfrm>
          </p:contentPart>
        </mc:Choice>
        <mc:Fallback xmlns="">
          <p:pic>
            <p:nvPicPr>
              <p:cNvPr id="168" name="Ink 167">
                <a:extLst>
                  <a:ext uri="{FF2B5EF4-FFF2-40B4-BE49-F238E27FC236}">
                    <a16:creationId xmlns:a16="http://schemas.microsoft.com/office/drawing/2014/main" id="{5B0FFB21-C278-4007-98DD-C712C6493FE8}"/>
                  </a:ext>
                </a:extLst>
              </p:cNvPr>
              <p:cNvPicPr/>
              <p:nvPr/>
            </p:nvPicPr>
            <p:blipFill>
              <a:blip r:embed="rId235"/>
              <a:stretch>
                <a:fillRect/>
              </a:stretch>
            </p:blipFill>
            <p:spPr>
              <a:xfrm>
                <a:off x="4861204" y="5286760"/>
                <a:ext cx="923033" cy="51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6">
            <p14:nvContentPartPr>
              <p14:cNvPr id="184" name="Ink 183">
                <a:extLst>
                  <a:ext uri="{FF2B5EF4-FFF2-40B4-BE49-F238E27FC236}">
                    <a16:creationId xmlns:a16="http://schemas.microsoft.com/office/drawing/2014/main" id="{EEBC4699-D7F9-4F92-B852-657BBF92CB23}"/>
                  </a:ext>
                </a:extLst>
              </p14:cNvPr>
              <p14:cNvContentPartPr/>
              <p14:nvPr/>
            </p14:nvContentPartPr>
            <p14:xfrm>
              <a:off x="6184920" y="5347240"/>
              <a:ext cx="866160" cy="491040"/>
            </p14:xfrm>
          </p:contentPart>
        </mc:Choice>
        <mc:Fallback xmlns="">
          <p:pic>
            <p:nvPicPr>
              <p:cNvPr id="184" name="Ink 183">
                <a:extLst>
                  <a:ext uri="{FF2B5EF4-FFF2-40B4-BE49-F238E27FC236}">
                    <a16:creationId xmlns:a16="http://schemas.microsoft.com/office/drawing/2014/main" id="{EEBC4699-D7F9-4F92-B852-657BBF92CB23}"/>
                  </a:ext>
                </a:extLst>
              </p:cNvPr>
              <p:cNvPicPr/>
              <p:nvPr/>
            </p:nvPicPr>
            <p:blipFill>
              <a:blip r:embed="rId237"/>
              <a:stretch>
                <a:fillRect/>
              </a:stretch>
            </p:blipFill>
            <p:spPr>
              <a:xfrm>
                <a:off x="6176280" y="5338594"/>
                <a:ext cx="883800" cy="50869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8">
            <p14:nvContentPartPr>
              <p14:cNvPr id="188" name="Ink 187">
                <a:extLst>
                  <a:ext uri="{FF2B5EF4-FFF2-40B4-BE49-F238E27FC236}">
                    <a16:creationId xmlns:a16="http://schemas.microsoft.com/office/drawing/2014/main" id="{DBDED7FD-0D94-4934-8BE3-B5A5D2F478B7}"/>
                  </a:ext>
                </a:extLst>
              </p14:cNvPr>
              <p14:cNvContentPartPr/>
              <p14:nvPr/>
            </p14:nvContentPartPr>
            <p14:xfrm>
              <a:off x="5901960" y="5560720"/>
              <a:ext cx="178920" cy="156600"/>
            </p14:xfrm>
          </p:contentPart>
        </mc:Choice>
        <mc:Fallback xmlns="">
          <p:pic>
            <p:nvPicPr>
              <p:cNvPr id="188" name="Ink 187">
                <a:extLst>
                  <a:ext uri="{FF2B5EF4-FFF2-40B4-BE49-F238E27FC236}">
                    <a16:creationId xmlns:a16="http://schemas.microsoft.com/office/drawing/2014/main" id="{DBDED7FD-0D94-4934-8BE3-B5A5D2F478B7}"/>
                  </a:ext>
                </a:extLst>
              </p:cNvPr>
              <p:cNvPicPr/>
              <p:nvPr/>
            </p:nvPicPr>
            <p:blipFill>
              <a:blip r:embed="rId239"/>
              <a:stretch>
                <a:fillRect/>
              </a:stretch>
            </p:blipFill>
            <p:spPr>
              <a:xfrm>
                <a:off x="5893320" y="5552080"/>
                <a:ext cx="196560" cy="17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0">
            <p14:nvContentPartPr>
              <p14:cNvPr id="200" name="Ink 199">
                <a:extLst>
                  <a:ext uri="{FF2B5EF4-FFF2-40B4-BE49-F238E27FC236}">
                    <a16:creationId xmlns:a16="http://schemas.microsoft.com/office/drawing/2014/main" id="{3A01DEDD-132D-476B-A4C3-C0424528E7E4}"/>
                  </a:ext>
                </a:extLst>
              </p14:cNvPr>
              <p14:cNvContentPartPr/>
              <p14:nvPr/>
            </p14:nvContentPartPr>
            <p14:xfrm>
              <a:off x="7648320" y="5242840"/>
              <a:ext cx="192600" cy="113040"/>
            </p14:xfrm>
          </p:contentPart>
        </mc:Choice>
        <mc:Fallback xmlns="">
          <p:pic>
            <p:nvPicPr>
              <p:cNvPr id="200" name="Ink 199">
                <a:extLst>
                  <a:ext uri="{FF2B5EF4-FFF2-40B4-BE49-F238E27FC236}">
                    <a16:creationId xmlns:a16="http://schemas.microsoft.com/office/drawing/2014/main" id="{3A01DEDD-132D-476B-A4C3-C0424528E7E4}"/>
                  </a:ext>
                </a:extLst>
              </p:cNvPr>
              <p:cNvPicPr/>
              <p:nvPr/>
            </p:nvPicPr>
            <p:blipFill>
              <a:blip r:embed="rId241"/>
              <a:stretch>
                <a:fillRect/>
              </a:stretch>
            </p:blipFill>
            <p:spPr>
              <a:xfrm>
                <a:off x="7639320" y="5233840"/>
                <a:ext cx="210240" cy="13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2">
            <p14:nvContentPartPr>
              <p14:cNvPr id="201" name="Ink 200">
                <a:extLst>
                  <a:ext uri="{FF2B5EF4-FFF2-40B4-BE49-F238E27FC236}">
                    <a16:creationId xmlns:a16="http://schemas.microsoft.com/office/drawing/2014/main" id="{259D52B4-30F9-49A0-8335-C47070AD66D8}"/>
                  </a:ext>
                </a:extLst>
              </p14:cNvPr>
              <p14:cNvContentPartPr/>
              <p14:nvPr/>
            </p14:nvContentPartPr>
            <p14:xfrm>
              <a:off x="7132080" y="5457400"/>
              <a:ext cx="874440" cy="347400"/>
            </p14:xfrm>
          </p:contentPart>
        </mc:Choice>
        <mc:Fallback xmlns="">
          <p:pic>
            <p:nvPicPr>
              <p:cNvPr id="201" name="Ink 200">
                <a:extLst>
                  <a:ext uri="{FF2B5EF4-FFF2-40B4-BE49-F238E27FC236}">
                    <a16:creationId xmlns:a16="http://schemas.microsoft.com/office/drawing/2014/main" id="{259D52B4-30F9-49A0-8335-C47070AD66D8}"/>
                  </a:ext>
                </a:extLst>
              </p:cNvPr>
              <p:cNvPicPr/>
              <p:nvPr/>
            </p:nvPicPr>
            <p:blipFill>
              <a:blip r:embed="rId243"/>
              <a:stretch>
                <a:fillRect/>
              </a:stretch>
            </p:blipFill>
            <p:spPr>
              <a:xfrm>
                <a:off x="7123080" y="5448760"/>
                <a:ext cx="892080" cy="36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4">
            <p14:nvContentPartPr>
              <p14:cNvPr id="202" name="Ink 201">
                <a:extLst>
                  <a:ext uri="{FF2B5EF4-FFF2-40B4-BE49-F238E27FC236}">
                    <a16:creationId xmlns:a16="http://schemas.microsoft.com/office/drawing/2014/main" id="{5662E236-E608-4D3F-8BBC-362BEE6B3EDB}"/>
                  </a:ext>
                </a:extLst>
              </p14:cNvPr>
              <p14:cNvContentPartPr/>
              <p14:nvPr/>
            </p14:nvContentPartPr>
            <p14:xfrm>
              <a:off x="7006080" y="6166600"/>
              <a:ext cx="1393920" cy="223200"/>
            </p14:xfrm>
          </p:contentPart>
        </mc:Choice>
        <mc:Fallback xmlns="">
          <p:pic>
            <p:nvPicPr>
              <p:cNvPr id="202" name="Ink 201">
                <a:extLst>
                  <a:ext uri="{FF2B5EF4-FFF2-40B4-BE49-F238E27FC236}">
                    <a16:creationId xmlns:a16="http://schemas.microsoft.com/office/drawing/2014/main" id="{5662E236-E608-4D3F-8BBC-362BEE6B3EDB}"/>
                  </a:ext>
                </a:extLst>
              </p:cNvPr>
              <p:cNvPicPr/>
              <p:nvPr/>
            </p:nvPicPr>
            <p:blipFill>
              <a:blip r:embed="rId245"/>
              <a:stretch>
                <a:fillRect/>
              </a:stretch>
            </p:blipFill>
            <p:spPr>
              <a:xfrm>
                <a:off x="6997440" y="6157600"/>
                <a:ext cx="1411560" cy="2408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252777434"/>
      </p:ext>
    </p:extLst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7A5EC129-5E96-4948-9410-8EB7EB7B39F9}"/>
                  </a:ext>
                </a:extLst>
              </p14:cNvPr>
              <p14:cNvContentPartPr/>
              <p14:nvPr/>
            </p14:nvContentPartPr>
            <p14:xfrm>
              <a:off x="415920" y="328120"/>
              <a:ext cx="648000" cy="3348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7A5EC129-5E96-4948-9410-8EB7EB7B39F9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07280" y="319480"/>
                <a:ext cx="665640" cy="35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50307033-47BE-41D5-98CF-A6E68C21E800}"/>
                  </a:ext>
                </a:extLst>
              </p14:cNvPr>
              <p14:cNvContentPartPr/>
              <p14:nvPr/>
            </p14:nvContentPartPr>
            <p14:xfrm>
              <a:off x="2335800" y="497680"/>
              <a:ext cx="135000" cy="68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50307033-47BE-41D5-98CF-A6E68C21E80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327160" y="488680"/>
                <a:ext cx="152640" cy="2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ECA3CF64-749A-43AB-A5EC-498A359EED22}"/>
                  </a:ext>
                </a:extLst>
              </p14:cNvPr>
              <p14:cNvContentPartPr/>
              <p14:nvPr/>
            </p14:nvContentPartPr>
            <p14:xfrm>
              <a:off x="2335800" y="587680"/>
              <a:ext cx="127440" cy="68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ECA3CF64-749A-43AB-A5EC-498A359EED22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327160" y="578680"/>
                <a:ext cx="145080" cy="2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AF4CFF48-9CC8-4FF6-8E58-518AABA5B67F}"/>
                  </a:ext>
                </a:extLst>
              </p14:cNvPr>
              <p14:cNvContentPartPr/>
              <p14:nvPr/>
            </p14:nvContentPartPr>
            <p14:xfrm>
              <a:off x="2671320" y="518560"/>
              <a:ext cx="124200" cy="1702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AF4CFF48-9CC8-4FF6-8E58-518AABA5B67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662320" y="509920"/>
                <a:ext cx="141840" cy="18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DD1369B8-CB1C-4D59-A3EF-13B4CA77C6A0}"/>
                  </a:ext>
                </a:extLst>
              </p14:cNvPr>
              <p14:cNvContentPartPr/>
              <p14:nvPr/>
            </p14:nvContentPartPr>
            <p14:xfrm>
              <a:off x="2636040" y="288520"/>
              <a:ext cx="191160" cy="1551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DD1369B8-CB1C-4D59-A3EF-13B4CA77C6A0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627400" y="279880"/>
                <a:ext cx="208800" cy="17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0F6DFAFB-ED0F-49C7-8C45-FFD3ACAB02AD}"/>
                  </a:ext>
                </a:extLst>
              </p14:cNvPr>
              <p14:cNvContentPartPr/>
              <p14:nvPr/>
            </p14:nvContentPartPr>
            <p14:xfrm>
              <a:off x="1616880" y="421360"/>
              <a:ext cx="613440" cy="2660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0F6DFAFB-ED0F-49C7-8C45-FFD3ACAB02AD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607880" y="412360"/>
                <a:ext cx="631080" cy="28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BD3C7B3D-92FD-4B18-A7FB-854D57F44D00}"/>
                  </a:ext>
                </a:extLst>
              </p14:cNvPr>
              <p14:cNvContentPartPr/>
              <p14:nvPr/>
            </p14:nvContentPartPr>
            <p14:xfrm>
              <a:off x="2898480" y="445480"/>
              <a:ext cx="275400" cy="1810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BD3C7B3D-92FD-4B18-A7FB-854D57F44D00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889840" y="436840"/>
                <a:ext cx="293040" cy="19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FBA51C12-D884-4113-93E8-FB1A6863DDE1}"/>
                  </a:ext>
                </a:extLst>
              </p14:cNvPr>
              <p14:cNvContentPartPr/>
              <p14:nvPr/>
            </p14:nvContentPartPr>
            <p14:xfrm>
              <a:off x="3353520" y="335680"/>
              <a:ext cx="756720" cy="3294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FBA51C12-D884-4113-93E8-FB1A6863DDE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344524" y="327031"/>
                <a:ext cx="774352" cy="34705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013284CF-6E65-4393-B02A-A783D5C2CCD7}"/>
                  </a:ext>
                </a:extLst>
              </p14:cNvPr>
              <p14:cNvContentPartPr/>
              <p14:nvPr/>
            </p14:nvContentPartPr>
            <p14:xfrm>
              <a:off x="4302120" y="571480"/>
              <a:ext cx="168480" cy="309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013284CF-6E65-4393-B02A-A783D5C2CCD7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293480" y="562840"/>
                <a:ext cx="18612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36D0A562-8348-4AE1-A913-76D0694DF4AC}"/>
                  </a:ext>
                </a:extLst>
              </p14:cNvPr>
              <p14:cNvContentPartPr/>
              <p14:nvPr/>
            </p14:nvContentPartPr>
            <p14:xfrm>
              <a:off x="4379160" y="510640"/>
              <a:ext cx="18360" cy="1792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36D0A562-8348-4AE1-A913-76D0694DF4AC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370160" y="502000"/>
                <a:ext cx="36000" cy="19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98FCB1B4-E4DA-41ED-B0E4-075115126F08}"/>
                  </a:ext>
                </a:extLst>
              </p14:cNvPr>
              <p14:cNvContentPartPr/>
              <p14:nvPr/>
            </p14:nvContentPartPr>
            <p14:xfrm>
              <a:off x="4531440" y="443320"/>
              <a:ext cx="150840" cy="2055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98FCB1B4-E4DA-41ED-B0E4-075115126F08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522800" y="434680"/>
                <a:ext cx="168480" cy="22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B369C9E3-102C-48B1-BFB6-64F3342C3409}"/>
                  </a:ext>
                </a:extLst>
              </p14:cNvPr>
              <p14:cNvContentPartPr/>
              <p14:nvPr/>
            </p14:nvContentPartPr>
            <p14:xfrm>
              <a:off x="4699920" y="589120"/>
              <a:ext cx="58320" cy="727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B369C9E3-102C-48B1-BFB6-64F3342C340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691280" y="580480"/>
                <a:ext cx="75960" cy="9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995FEC5F-32AD-4AF1-89BE-BD23EA7CCCFC}"/>
                  </a:ext>
                </a:extLst>
              </p14:cNvPr>
              <p14:cNvContentPartPr/>
              <p14:nvPr/>
            </p14:nvContentPartPr>
            <p14:xfrm>
              <a:off x="4804680" y="590200"/>
              <a:ext cx="83160" cy="1699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995FEC5F-32AD-4AF1-89BE-BD23EA7CCCFC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795680" y="581560"/>
                <a:ext cx="100800" cy="18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D1F0BA53-F035-485E-BEBF-7D3BE27BB470}"/>
                  </a:ext>
                </a:extLst>
              </p14:cNvPr>
              <p14:cNvContentPartPr/>
              <p14:nvPr/>
            </p14:nvContentPartPr>
            <p14:xfrm>
              <a:off x="4976040" y="538360"/>
              <a:ext cx="127800" cy="2430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D1F0BA53-F035-485E-BEBF-7D3BE27BB470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967400" y="529720"/>
                <a:ext cx="145440" cy="26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4A2B6C4B-8E9C-4573-84A0-61D2BEC3CA6D}"/>
                  </a:ext>
                </a:extLst>
              </p14:cNvPr>
              <p14:cNvContentPartPr/>
              <p14:nvPr/>
            </p14:nvContentPartPr>
            <p14:xfrm>
              <a:off x="4941120" y="378160"/>
              <a:ext cx="133560" cy="774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4A2B6C4B-8E9C-4573-84A0-61D2BEC3CA6D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932120" y="369520"/>
                <a:ext cx="151200" cy="9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3A0FF1FD-FB11-439A-BCA7-E1A7AA8F2B33}"/>
                  </a:ext>
                </a:extLst>
              </p14:cNvPr>
              <p14:cNvContentPartPr/>
              <p14:nvPr/>
            </p14:nvContentPartPr>
            <p14:xfrm>
              <a:off x="5318040" y="470320"/>
              <a:ext cx="743400" cy="2743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3A0FF1FD-FB11-439A-BCA7-E1A7AA8F2B33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309400" y="461320"/>
                <a:ext cx="761040" cy="29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CF476831-6F3C-4C5F-8FC5-0D16C86B8881}"/>
                  </a:ext>
                </a:extLst>
              </p14:cNvPr>
              <p14:cNvContentPartPr/>
              <p14:nvPr/>
            </p14:nvContentPartPr>
            <p14:xfrm>
              <a:off x="6443400" y="415600"/>
              <a:ext cx="301320" cy="3816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CF476831-6F3C-4C5F-8FC5-0D16C86B8881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434760" y="406608"/>
                <a:ext cx="318960" cy="39922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D27FEAF6-C2A7-44FB-B576-B436EF83CB4A}"/>
                  </a:ext>
                </a:extLst>
              </p14:cNvPr>
              <p14:cNvContentPartPr/>
              <p14:nvPr/>
            </p14:nvContentPartPr>
            <p14:xfrm>
              <a:off x="6236760" y="494800"/>
              <a:ext cx="129600" cy="1436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D27FEAF6-C2A7-44FB-B576-B436EF83CB4A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227760" y="486160"/>
                <a:ext cx="147240" cy="16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1A109AC4-45B9-4E23-ABCD-3BE8368F0836}"/>
                  </a:ext>
                </a:extLst>
              </p14:cNvPr>
              <p14:cNvContentPartPr/>
              <p14:nvPr/>
            </p14:nvContentPartPr>
            <p14:xfrm>
              <a:off x="7253400" y="412720"/>
              <a:ext cx="474840" cy="21528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1A109AC4-45B9-4E23-ABCD-3BE8368F0836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244400" y="403705"/>
                <a:ext cx="492480" cy="23295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FCB5278D-2045-46BA-AE24-9C9435B8E688}"/>
                  </a:ext>
                </a:extLst>
              </p14:cNvPr>
              <p14:cNvContentPartPr/>
              <p14:nvPr/>
            </p14:nvContentPartPr>
            <p14:xfrm>
              <a:off x="6837240" y="325240"/>
              <a:ext cx="302400" cy="4586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FCB5278D-2045-46BA-AE24-9C9435B8E688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828240" y="316233"/>
                <a:ext cx="320040" cy="47629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517EAD37-F5FB-4282-BAE4-E380AD7B2CD0}"/>
                  </a:ext>
                </a:extLst>
              </p14:cNvPr>
              <p14:cNvContentPartPr/>
              <p14:nvPr/>
            </p14:nvContentPartPr>
            <p14:xfrm>
              <a:off x="7788720" y="289600"/>
              <a:ext cx="605160" cy="4057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517EAD37-F5FB-4282-BAE4-E380AD7B2CD0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7780075" y="280960"/>
                <a:ext cx="622811" cy="4233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887493290"/>
      </p:ext>
    </p:extLst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7A5EC129-5E96-4948-9410-8EB7EB7B39F9}"/>
                  </a:ext>
                </a:extLst>
              </p14:cNvPr>
              <p14:cNvContentPartPr/>
              <p14:nvPr/>
            </p14:nvContentPartPr>
            <p14:xfrm>
              <a:off x="415920" y="328120"/>
              <a:ext cx="648000" cy="3348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7A5EC129-5E96-4948-9410-8EB7EB7B39F9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07280" y="319480"/>
                <a:ext cx="665640" cy="35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50307033-47BE-41D5-98CF-A6E68C21E800}"/>
                  </a:ext>
                </a:extLst>
              </p14:cNvPr>
              <p14:cNvContentPartPr/>
              <p14:nvPr/>
            </p14:nvContentPartPr>
            <p14:xfrm>
              <a:off x="2335800" y="497680"/>
              <a:ext cx="135000" cy="68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50307033-47BE-41D5-98CF-A6E68C21E80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327160" y="488680"/>
                <a:ext cx="152640" cy="2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ECA3CF64-749A-43AB-A5EC-498A359EED22}"/>
                  </a:ext>
                </a:extLst>
              </p14:cNvPr>
              <p14:cNvContentPartPr/>
              <p14:nvPr/>
            </p14:nvContentPartPr>
            <p14:xfrm>
              <a:off x="2335800" y="587680"/>
              <a:ext cx="127440" cy="68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ECA3CF64-749A-43AB-A5EC-498A359EED22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327160" y="578680"/>
                <a:ext cx="145080" cy="2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AF4CFF48-9CC8-4FF6-8E58-518AABA5B67F}"/>
                  </a:ext>
                </a:extLst>
              </p14:cNvPr>
              <p14:cNvContentPartPr/>
              <p14:nvPr/>
            </p14:nvContentPartPr>
            <p14:xfrm>
              <a:off x="2671320" y="518560"/>
              <a:ext cx="124200" cy="1702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AF4CFF48-9CC8-4FF6-8E58-518AABA5B67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662320" y="509920"/>
                <a:ext cx="141840" cy="18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DD1369B8-CB1C-4D59-A3EF-13B4CA77C6A0}"/>
                  </a:ext>
                </a:extLst>
              </p14:cNvPr>
              <p14:cNvContentPartPr/>
              <p14:nvPr/>
            </p14:nvContentPartPr>
            <p14:xfrm>
              <a:off x="2636040" y="288520"/>
              <a:ext cx="191160" cy="1551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DD1369B8-CB1C-4D59-A3EF-13B4CA77C6A0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627400" y="279880"/>
                <a:ext cx="208800" cy="17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0F6DFAFB-ED0F-49C7-8C45-FFD3ACAB02AD}"/>
                  </a:ext>
                </a:extLst>
              </p14:cNvPr>
              <p14:cNvContentPartPr/>
              <p14:nvPr/>
            </p14:nvContentPartPr>
            <p14:xfrm>
              <a:off x="1616880" y="421360"/>
              <a:ext cx="613440" cy="2660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0F6DFAFB-ED0F-49C7-8C45-FFD3ACAB02AD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607880" y="412360"/>
                <a:ext cx="631080" cy="28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BD3C7B3D-92FD-4B18-A7FB-854D57F44D00}"/>
                  </a:ext>
                </a:extLst>
              </p14:cNvPr>
              <p14:cNvContentPartPr/>
              <p14:nvPr/>
            </p14:nvContentPartPr>
            <p14:xfrm>
              <a:off x="2898480" y="445480"/>
              <a:ext cx="275400" cy="1810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BD3C7B3D-92FD-4B18-A7FB-854D57F44D00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889840" y="436840"/>
                <a:ext cx="293040" cy="19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FBA51C12-D884-4113-93E8-FB1A6863DDE1}"/>
                  </a:ext>
                </a:extLst>
              </p14:cNvPr>
              <p14:cNvContentPartPr/>
              <p14:nvPr/>
            </p14:nvContentPartPr>
            <p14:xfrm>
              <a:off x="3353520" y="335680"/>
              <a:ext cx="756720" cy="3294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FBA51C12-D884-4113-93E8-FB1A6863DDE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344524" y="327031"/>
                <a:ext cx="774352" cy="34705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013284CF-6E65-4393-B02A-A783D5C2CCD7}"/>
                  </a:ext>
                </a:extLst>
              </p14:cNvPr>
              <p14:cNvContentPartPr/>
              <p14:nvPr/>
            </p14:nvContentPartPr>
            <p14:xfrm>
              <a:off x="4302120" y="571480"/>
              <a:ext cx="168480" cy="309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013284CF-6E65-4393-B02A-A783D5C2CCD7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293480" y="562840"/>
                <a:ext cx="18612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36D0A562-8348-4AE1-A913-76D0694DF4AC}"/>
                  </a:ext>
                </a:extLst>
              </p14:cNvPr>
              <p14:cNvContentPartPr/>
              <p14:nvPr/>
            </p14:nvContentPartPr>
            <p14:xfrm>
              <a:off x="4379160" y="510640"/>
              <a:ext cx="18360" cy="1792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36D0A562-8348-4AE1-A913-76D0694DF4AC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370160" y="502000"/>
                <a:ext cx="36000" cy="19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98FCB1B4-E4DA-41ED-B0E4-075115126F08}"/>
                  </a:ext>
                </a:extLst>
              </p14:cNvPr>
              <p14:cNvContentPartPr/>
              <p14:nvPr/>
            </p14:nvContentPartPr>
            <p14:xfrm>
              <a:off x="4531440" y="443320"/>
              <a:ext cx="150840" cy="2055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98FCB1B4-E4DA-41ED-B0E4-075115126F08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522800" y="434680"/>
                <a:ext cx="168480" cy="22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B369C9E3-102C-48B1-BFB6-64F3342C3409}"/>
                  </a:ext>
                </a:extLst>
              </p14:cNvPr>
              <p14:cNvContentPartPr/>
              <p14:nvPr/>
            </p14:nvContentPartPr>
            <p14:xfrm>
              <a:off x="4699920" y="589120"/>
              <a:ext cx="58320" cy="727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B369C9E3-102C-48B1-BFB6-64F3342C340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691280" y="580480"/>
                <a:ext cx="75960" cy="9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995FEC5F-32AD-4AF1-89BE-BD23EA7CCCFC}"/>
                  </a:ext>
                </a:extLst>
              </p14:cNvPr>
              <p14:cNvContentPartPr/>
              <p14:nvPr/>
            </p14:nvContentPartPr>
            <p14:xfrm>
              <a:off x="4804680" y="590200"/>
              <a:ext cx="83160" cy="1699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995FEC5F-32AD-4AF1-89BE-BD23EA7CCCFC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795680" y="581560"/>
                <a:ext cx="100800" cy="18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D1F0BA53-F035-485E-BEBF-7D3BE27BB470}"/>
                  </a:ext>
                </a:extLst>
              </p14:cNvPr>
              <p14:cNvContentPartPr/>
              <p14:nvPr/>
            </p14:nvContentPartPr>
            <p14:xfrm>
              <a:off x="4976040" y="538360"/>
              <a:ext cx="127800" cy="2430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D1F0BA53-F035-485E-BEBF-7D3BE27BB470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967400" y="529720"/>
                <a:ext cx="145440" cy="26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4A2B6C4B-8E9C-4573-84A0-61D2BEC3CA6D}"/>
                  </a:ext>
                </a:extLst>
              </p14:cNvPr>
              <p14:cNvContentPartPr/>
              <p14:nvPr/>
            </p14:nvContentPartPr>
            <p14:xfrm>
              <a:off x="4941120" y="378160"/>
              <a:ext cx="133560" cy="774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4A2B6C4B-8E9C-4573-84A0-61D2BEC3CA6D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932120" y="369520"/>
                <a:ext cx="151200" cy="9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3A0FF1FD-FB11-439A-BCA7-E1A7AA8F2B33}"/>
                  </a:ext>
                </a:extLst>
              </p14:cNvPr>
              <p14:cNvContentPartPr/>
              <p14:nvPr/>
            </p14:nvContentPartPr>
            <p14:xfrm>
              <a:off x="5318040" y="470320"/>
              <a:ext cx="743400" cy="2743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3A0FF1FD-FB11-439A-BCA7-E1A7AA8F2B33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309400" y="461320"/>
                <a:ext cx="761040" cy="29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CF476831-6F3C-4C5F-8FC5-0D16C86B8881}"/>
                  </a:ext>
                </a:extLst>
              </p14:cNvPr>
              <p14:cNvContentPartPr/>
              <p14:nvPr/>
            </p14:nvContentPartPr>
            <p14:xfrm>
              <a:off x="6443400" y="415600"/>
              <a:ext cx="301320" cy="3816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CF476831-6F3C-4C5F-8FC5-0D16C86B8881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434760" y="406608"/>
                <a:ext cx="318960" cy="39922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D27FEAF6-C2A7-44FB-B576-B436EF83CB4A}"/>
                  </a:ext>
                </a:extLst>
              </p14:cNvPr>
              <p14:cNvContentPartPr/>
              <p14:nvPr/>
            </p14:nvContentPartPr>
            <p14:xfrm>
              <a:off x="6236760" y="494800"/>
              <a:ext cx="129600" cy="1436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D27FEAF6-C2A7-44FB-B576-B436EF83CB4A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227760" y="486160"/>
                <a:ext cx="147240" cy="16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1A109AC4-45B9-4E23-ABCD-3BE8368F0836}"/>
                  </a:ext>
                </a:extLst>
              </p14:cNvPr>
              <p14:cNvContentPartPr/>
              <p14:nvPr/>
            </p14:nvContentPartPr>
            <p14:xfrm>
              <a:off x="7253400" y="412720"/>
              <a:ext cx="474840" cy="21528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1A109AC4-45B9-4E23-ABCD-3BE8368F0836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244400" y="403705"/>
                <a:ext cx="492480" cy="23295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FCB5278D-2045-46BA-AE24-9C9435B8E688}"/>
                  </a:ext>
                </a:extLst>
              </p14:cNvPr>
              <p14:cNvContentPartPr/>
              <p14:nvPr/>
            </p14:nvContentPartPr>
            <p14:xfrm>
              <a:off x="6837240" y="325240"/>
              <a:ext cx="302400" cy="4586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FCB5278D-2045-46BA-AE24-9C9435B8E688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828240" y="316233"/>
                <a:ext cx="320040" cy="47629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517EAD37-F5FB-4282-BAE4-E380AD7B2CD0}"/>
                  </a:ext>
                </a:extLst>
              </p14:cNvPr>
              <p14:cNvContentPartPr/>
              <p14:nvPr/>
            </p14:nvContentPartPr>
            <p14:xfrm>
              <a:off x="7788720" y="289600"/>
              <a:ext cx="605160" cy="4057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517EAD37-F5FB-4282-BAE4-E380AD7B2CD0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7780075" y="280960"/>
                <a:ext cx="622811" cy="42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C668CDF-011D-43B5-84AD-00A8AFD11C63}"/>
                  </a:ext>
                </a:extLst>
              </p14:cNvPr>
              <p14:cNvContentPartPr/>
              <p14:nvPr/>
            </p14:nvContentPartPr>
            <p14:xfrm>
              <a:off x="478200" y="937600"/>
              <a:ext cx="249480" cy="3052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C668CDF-011D-43B5-84AD-00A8AFD11C63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69560" y="928600"/>
                <a:ext cx="267120" cy="32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452F2BFC-C0F4-4F97-B8E9-1975485C0EB0}"/>
                  </a:ext>
                </a:extLst>
              </p14:cNvPr>
              <p14:cNvContentPartPr/>
              <p14:nvPr/>
            </p14:nvContentPartPr>
            <p14:xfrm>
              <a:off x="1023960" y="996280"/>
              <a:ext cx="271800" cy="2361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452F2BFC-C0F4-4F97-B8E9-1975485C0EB0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1015320" y="987280"/>
                <a:ext cx="289440" cy="25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F38E6396-574C-448B-9CC0-2F1C0CD5F145}"/>
                  </a:ext>
                </a:extLst>
              </p14:cNvPr>
              <p14:cNvContentPartPr/>
              <p14:nvPr/>
            </p14:nvContentPartPr>
            <p14:xfrm>
              <a:off x="1844040" y="1104640"/>
              <a:ext cx="166320" cy="162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F38E6396-574C-448B-9CC0-2F1C0CD5F145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835400" y="1096000"/>
                <a:ext cx="183960" cy="3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753F5CEC-AB93-4692-8923-27FCDA72C109}"/>
                  </a:ext>
                </a:extLst>
              </p14:cNvPr>
              <p14:cNvContentPartPr/>
              <p14:nvPr/>
            </p14:nvContentPartPr>
            <p14:xfrm>
              <a:off x="1895160" y="1174480"/>
              <a:ext cx="136800" cy="86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753F5CEC-AB93-4692-8923-27FCDA72C109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1886520" y="1165840"/>
                <a:ext cx="154440" cy="2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0F144677-B502-4E08-A447-99BB2A898889}"/>
                  </a:ext>
                </a:extLst>
              </p14:cNvPr>
              <p14:cNvContentPartPr/>
              <p14:nvPr/>
            </p14:nvContentPartPr>
            <p14:xfrm>
              <a:off x="1389720" y="988000"/>
              <a:ext cx="262080" cy="2376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0F144677-B502-4E08-A447-99BB2A898889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1381068" y="979000"/>
                <a:ext cx="279744" cy="25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19C1AC7D-B588-4E18-8518-E952AF29A109}"/>
                  </a:ext>
                </a:extLst>
              </p14:cNvPr>
              <p14:cNvContentPartPr/>
              <p14:nvPr/>
            </p14:nvContentPartPr>
            <p14:xfrm>
              <a:off x="2202600" y="1159000"/>
              <a:ext cx="145080" cy="1224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19C1AC7D-B588-4E18-8518-E952AF29A109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193960" y="1150000"/>
                <a:ext cx="162720" cy="14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68B38EFA-7320-4010-8160-457152265D8A}"/>
                  </a:ext>
                </a:extLst>
              </p14:cNvPr>
              <p14:cNvContentPartPr/>
              <p14:nvPr/>
            </p14:nvContentPartPr>
            <p14:xfrm>
              <a:off x="2189640" y="921760"/>
              <a:ext cx="176760" cy="1580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68B38EFA-7320-4010-8160-457152265D8A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180640" y="912760"/>
                <a:ext cx="194400" cy="17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8D400052-19CA-446E-83A1-9E974CEB7D1B}"/>
                  </a:ext>
                </a:extLst>
              </p14:cNvPr>
              <p14:cNvContentPartPr/>
              <p14:nvPr/>
            </p14:nvContentPartPr>
            <p14:xfrm>
              <a:off x="2450640" y="1068640"/>
              <a:ext cx="264240" cy="1699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8D400052-19CA-446E-83A1-9E974CEB7D1B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441640" y="1060000"/>
                <a:ext cx="281880" cy="18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20AD86A6-5364-4179-914A-C48EA7FCF90F}"/>
                  </a:ext>
                </a:extLst>
              </p14:cNvPr>
              <p14:cNvContentPartPr/>
              <p14:nvPr/>
            </p14:nvContentPartPr>
            <p14:xfrm>
              <a:off x="2796600" y="960280"/>
              <a:ext cx="523080" cy="3009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20AD86A6-5364-4179-914A-C48EA7FCF90F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2787960" y="951291"/>
                <a:ext cx="540720" cy="31857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3AF1F106-4C09-4D25-A96E-11E2CC9D3EAC}"/>
                  </a:ext>
                </a:extLst>
              </p14:cNvPr>
              <p14:cNvContentPartPr/>
              <p14:nvPr/>
            </p14:nvContentPartPr>
            <p14:xfrm>
              <a:off x="4629720" y="982960"/>
              <a:ext cx="344880" cy="2613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3AF1F106-4C09-4D25-A96E-11E2CC9D3EAC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620720" y="973960"/>
                <a:ext cx="362520" cy="27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8260C559-506D-4DFF-B2FF-B770410B4B73}"/>
                  </a:ext>
                </a:extLst>
              </p14:cNvPr>
              <p14:cNvContentPartPr/>
              <p14:nvPr/>
            </p14:nvContentPartPr>
            <p14:xfrm>
              <a:off x="3433440" y="956320"/>
              <a:ext cx="1101600" cy="4136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8260C559-506D-4DFF-B2FF-B770410B4B73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424443" y="947328"/>
                <a:ext cx="1119234" cy="431265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646802121"/>
      </p:ext>
    </p:extLst>
  </p:cSld>
  <p:clrMapOvr>
    <a:masterClrMapping/>
  </p:clrMapOvr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7A5EC129-5E96-4948-9410-8EB7EB7B39F9}"/>
                  </a:ext>
                </a:extLst>
              </p14:cNvPr>
              <p14:cNvContentPartPr/>
              <p14:nvPr/>
            </p14:nvContentPartPr>
            <p14:xfrm>
              <a:off x="415920" y="328120"/>
              <a:ext cx="648000" cy="3348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7A5EC129-5E96-4948-9410-8EB7EB7B39F9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07280" y="319480"/>
                <a:ext cx="665640" cy="35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50307033-47BE-41D5-98CF-A6E68C21E800}"/>
                  </a:ext>
                </a:extLst>
              </p14:cNvPr>
              <p14:cNvContentPartPr/>
              <p14:nvPr/>
            </p14:nvContentPartPr>
            <p14:xfrm>
              <a:off x="2335800" y="497680"/>
              <a:ext cx="135000" cy="68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50307033-47BE-41D5-98CF-A6E68C21E80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327160" y="488680"/>
                <a:ext cx="152640" cy="2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ECA3CF64-749A-43AB-A5EC-498A359EED22}"/>
                  </a:ext>
                </a:extLst>
              </p14:cNvPr>
              <p14:cNvContentPartPr/>
              <p14:nvPr/>
            </p14:nvContentPartPr>
            <p14:xfrm>
              <a:off x="2335800" y="587680"/>
              <a:ext cx="127440" cy="68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ECA3CF64-749A-43AB-A5EC-498A359EED22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327160" y="578680"/>
                <a:ext cx="145080" cy="2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AF4CFF48-9CC8-4FF6-8E58-518AABA5B67F}"/>
                  </a:ext>
                </a:extLst>
              </p14:cNvPr>
              <p14:cNvContentPartPr/>
              <p14:nvPr/>
            </p14:nvContentPartPr>
            <p14:xfrm>
              <a:off x="2671320" y="518560"/>
              <a:ext cx="124200" cy="1702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AF4CFF48-9CC8-4FF6-8E58-518AABA5B67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662320" y="509920"/>
                <a:ext cx="141840" cy="18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DD1369B8-CB1C-4D59-A3EF-13B4CA77C6A0}"/>
                  </a:ext>
                </a:extLst>
              </p14:cNvPr>
              <p14:cNvContentPartPr/>
              <p14:nvPr/>
            </p14:nvContentPartPr>
            <p14:xfrm>
              <a:off x="2636040" y="288520"/>
              <a:ext cx="191160" cy="1551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DD1369B8-CB1C-4D59-A3EF-13B4CA77C6A0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627400" y="279880"/>
                <a:ext cx="208800" cy="17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0F6DFAFB-ED0F-49C7-8C45-FFD3ACAB02AD}"/>
                  </a:ext>
                </a:extLst>
              </p14:cNvPr>
              <p14:cNvContentPartPr/>
              <p14:nvPr/>
            </p14:nvContentPartPr>
            <p14:xfrm>
              <a:off x="1616880" y="421360"/>
              <a:ext cx="613440" cy="2660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0F6DFAFB-ED0F-49C7-8C45-FFD3ACAB02AD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607880" y="412360"/>
                <a:ext cx="631080" cy="28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BD3C7B3D-92FD-4B18-A7FB-854D57F44D00}"/>
                  </a:ext>
                </a:extLst>
              </p14:cNvPr>
              <p14:cNvContentPartPr/>
              <p14:nvPr/>
            </p14:nvContentPartPr>
            <p14:xfrm>
              <a:off x="2898480" y="445480"/>
              <a:ext cx="275400" cy="1810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BD3C7B3D-92FD-4B18-A7FB-854D57F44D00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889840" y="436840"/>
                <a:ext cx="293040" cy="19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FBA51C12-D884-4113-93E8-FB1A6863DDE1}"/>
                  </a:ext>
                </a:extLst>
              </p14:cNvPr>
              <p14:cNvContentPartPr/>
              <p14:nvPr/>
            </p14:nvContentPartPr>
            <p14:xfrm>
              <a:off x="3353520" y="335680"/>
              <a:ext cx="756720" cy="3294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FBA51C12-D884-4113-93E8-FB1A6863DDE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344524" y="327031"/>
                <a:ext cx="774352" cy="34705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013284CF-6E65-4393-B02A-A783D5C2CCD7}"/>
                  </a:ext>
                </a:extLst>
              </p14:cNvPr>
              <p14:cNvContentPartPr/>
              <p14:nvPr/>
            </p14:nvContentPartPr>
            <p14:xfrm>
              <a:off x="4302120" y="571480"/>
              <a:ext cx="168480" cy="309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013284CF-6E65-4393-B02A-A783D5C2CCD7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293480" y="562840"/>
                <a:ext cx="18612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36D0A562-8348-4AE1-A913-76D0694DF4AC}"/>
                  </a:ext>
                </a:extLst>
              </p14:cNvPr>
              <p14:cNvContentPartPr/>
              <p14:nvPr/>
            </p14:nvContentPartPr>
            <p14:xfrm>
              <a:off x="4379160" y="510640"/>
              <a:ext cx="18360" cy="1792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36D0A562-8348-4AE1-A913-76D0694DF4AC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370160" y="502000"/>
                <a:ext cx="36000" cy="19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98FCB1B4-E4DA-41ED-B0E4-075115126F08}"/>
                  </a:ext>
                </a:extLst>
              </p14:cNvPr>
              <p14:cNvContentPartPr/>
              <p14:nvPr/>
            </p14:nvContentPartPr>
            <p14:xfrm>
              <a:off x="4531440" y="443320"/>
              <a:ext cx="150840" cy="2055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98FCB1B4-E4DA-41ED-B0E4-075115126F08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522800" y="434680"/>
                <a:ext cx="168480" cy="22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B369C9E3-102C-48B1-BFB6-64F3342C3409}"/>
                  </a:ext>
                </a:extLst>
              </p14:cNvPr>
              <p14:cNvContentPartPr/>
              <p14:nvPr/>
            </p14:nvContentPartPr>
            <p14:xfrm>
              <a:off x="4699920" y="589120"/>
              <a:ext cx="58320" cy="727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B369C9E3-102C-48B1-BFB6-64F3342C340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691280" y="580480"/>
                <a:ext cx="75960" cy="9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995FEC5F-32AD-4AF1-89BE-BD23EA7CCCFC}"/>
                  </a:ext>
                </a:extLst>
              </p14:cNvPr>
              <p14:cNvContentPartPr/>
              <p14:nvPr/>
            </p14:nvContentPartPr>
            <p14:xfrm>
              <a:off x="4804680" y="590200"/>
              <a:ext cx="83160" cy="1699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995FEC5F-32AD-4AF1-89BE-BD23EA7CCCFC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795680" y="581560"/>
                <a:ext cx="100800" cy="18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D1F0BA53-F035-485E-BEBF-7D3BE27BB470}"/>
                  </a:ext>
                </a:extLst>
              </p14:cNvPr>
              <p14:cNvContentPartPr/>
              <p14:nvPr/>
            </p14:nvContentPartPr>
            <p14:xfrm>
              <a:off x="4976040" y="538360"/>
              <a:ext cx="127800" cy="2430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D1F0BA53-F035-485E-BEBF-7D3BE27BB470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967400" y="529720"/>
                <a:ext cx="145440" cy="26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4A2B6C4B-8E9C-4573-84A0-61D2BEC3CA6D}"/>
                  </a:ext>
                </a:extLst>
              </p14:cNvPr>
              <p14:cNvContentPartPr/>
              <p14:nvPr/>
            </p14:nvContentPartPr>
            <p14:xfrm>
              <a:off x="4941120" y="378160"/>
              <a:ext cx="133560" cy="774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4A2B6C4B-8E9C-4573-84A0-61D2BEC3CA6D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932120" y="369520"/>
                <a:ext cx="151200" cy="9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3A0FF1FD-FB11-439A-BCA7-E1A7AA8F2B33}"/>
                  </a:ext>
                </a:extLst>
              </p14:cNvPr>
              <p14:cNvContentPartPr/>
              <p14:nvPr/>
            </p14:nvContentPartPr>
            <p14:xfrm>
              <a:off x="5318040" y="470320"/>
              <a:ext cx="743400" cy="2743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3A0FF1FD-FB11-439A-BCA7-E1A7AA8F2B33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309400" y="461320"/>
                <a:ext cx="761040" cy="29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CF476831-6F3C-4C5F-8FC5-0D16C86B8881}"/>
                  </a:ext>
                </a:extLst>
              </p14:cNvPr>
              <p14:cNvContentPartPr/>
              <p14:nvPr/>
            </p14:nvContentPartPr>
            <p14:xfrm>
              <a:off x="6443400" y="415600"/>
              <a:ext cx="301320" cy="3816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CF476831-6F3C-4C5F-8FC5-0D16C86B8881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434760" y="406608"/>
                <a:ext cx="318960" cy="39922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D27FEAF6-C2A7-44FB-B576-B436EF83CB4A}"/>
                  </a:ext>
                </a:extLst>
              </p14:cNvPr>
              <p14:cNvContentPartPr/>
              <p14:nvPr/>
            </p14:nvContentPartPr>
            <p14:xfrm>
              <a:off x="6236760" y="494800"/>
              <a:ext cx="129600" cy="1436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D27FEAF6-C2A7-44FB-B576-B436EF83CB4A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227760" y="486160"/>
                <a:ext cx="147240" cy="16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1A109AC4-45B9-4E23-ABCD-3BE8368F0836}"/>
                  </a:ext>
                </a:extLst>
              </p14:cNvPr>
              <p14:cNvContentPartPr/>
              <p14:nvPr/>
            </p14:nvContentPartPr>
            <p14:xfrm>
              <a:off x="7253400" y="412720"/>
              <a:ext cx="474840" cy="21528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1A109AC4-45B9-4E23-ABCD-3BE8368F0836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244400" y="403705"/>
                <a:ext cx="492480" cy="23295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FCB5278D-2045-46BA-AE24-9C9435B8E688}"/>
                  </a:ext>
                </a:extLst>
              </p14:cNvPr>
              <p14:cNvContentPartPr/>
              <p14:nvPr/>
            </p14:nvContentPartPr>
            <p14:xfrm>
              <a:off x="6837240" y="325240"/>
              <a:ext cx="302400" cy="4586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FCB5278D-2045-46BA-AE24-9C9435B8E688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828240" y="316233"/>
                <a:ext cx="320040" cy="47629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517EAD37-F5FB-4282-BAE4-E380AD7B2CD0}"/>
                  </a:ext>
                </a:extLst>
              </p14:cNvPr>
              <p14:cNvContentPartPr/>
              <p14:nvPr/>
            </p14:nvContentPartPr>
            <p14:xfrm>
              <a:off x="7788720" y="289600"/>
              <a:ext cx="605160" cy="4057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517EAD37-F5FB-4282-BAE4-E380AD7B2CD0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7780075" y="280960"/>
                <a:ext cx="622811" cy="42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C668CDF-011D-43B5-84AD-00A8AFD11C63}"/>
                  </a:ext>
                </a:extLst>
              </p14:cNvPr>
              <p14:cNvContentPartPr/>
              <p14:nvPr/>
            </p14:nvContentPartPr>
            <p14:xfrm>
              <a:off x="478200" y="937600"/>
              <a:ext cx="249480" cy="3052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C668CDF-011D-43B5-84AD-00A8AFD11C63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69560" y="928600"/>
                <a:ext cx="267120" cy="32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452F2BFC-C0F4-4F97-B8E9-1975485C0EB0}"/>
                  </a:ext>
                </a:extLst>
              </p14:cNvPr>
              <p14:cNvContentPartPr/>
              <p14:nvPr/>
            </p14:nvContentPartPr>
            <p14:xfrm>
              <a:off x="1023960" y="996280"/>
              <a:ext cx="271800" cy="2361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452F2BFC-C0F4-4F97-B8E9-1975485C0EB0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1015320" y="987280"/>
                <a:ext cx="289440" cy="25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F38E6396-574C-448B-9CC0-2F1C0CD5F145}"/>
                  </a:ext>
                </a:extLst>
              </p14:cNvPr>
              <p14:cNvContentPartPr/>
              <p14:nvPr/>
            </p14:nvContentPartPr>
            <p14:xfrm>
              <a:off x="1844040" y="1104640"/>
              <a:ext cx="166320" cy="162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F38E6396-574C-448B-9CC0-2F1C0CD5F145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835400" y="1096000"/>
                <a:ext cx="183960" cy="3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753F5CEC-AB93-4692-8923-27FCDA72C109}"/>
                  </a:ext>
                </a:extLst>
              </p14:cNvPr>
              <p14:cNvContentPartPr/>
              <p14:nvPr/>
            </p14:nvContentPartPr>
            <p14:xfrm>
              <a:off x="1895160" y="1174480"/>
              <a:ext cx="136800" cy="86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753F5CEC-AB93-4692-8923-27FCDA72C109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1886520" y="1165840"/>
                <a:ext cx="154440" cy="2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0F144677-B502-4E08-A447-99BB2A898889}"/>
                  </a:ext>
                </a:extLst>
              </p14:cNvPr>
              <p14:cNvContentPartPr/>
              <p14:nvPr/>
            </p14:nvContentPartPr>
            <p14:xfrm>
              <a:off x="1389720" y="988000"/>
              <a:ext cx="262080" cy="2376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0F144677-B502-4E08-A447-99BB2A898889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1381068" y="979000"/>
                <a:ext cx="279744" cy="25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19C1AC7D-B588-4E18-8518-E952AF29A109}"/>
                  </a:ext>
                </a:extLst>
              </p14:cNvPr>
              <p14:cNvContentPartPr/>
              <p14:nvPr/>
            </p14:nvContentPartPr>
            <p14:xfrm>
              <a:off x="2202600" y="1159000"/>
              <a:ext cx="145080" cy="1224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19C1AC7D-B588-4E18-8518-E952AF29A109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193960" y="1150000"/>
                <a:ext cx="162720" cy="14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68B38EFA-7320-4010-8160-457152265D8A}"/>
                  </a:ext>
                </a:extLst>
              </p14:cNvPr>
              <p14:cNvContentPartPr/>
              <p14:nvPr/>
            </p14:nvContentPartPr>
            <p14:xfrm>
              <a:off x="2189640" y="921760"/>
              <a:ext cx="176760" cy="1580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68B38EFA-7320-4010-8160-457152265D8A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180640" y="912760"/>
                <a:ext cx="194400" cy="17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8D400052-19CA-446E-83A1-9E974CEB7D1B}"/>
                  </a:ext>
                </a:extLst>
              </p14:cNvPr>
              <p14:cNvContentPartPr/>
              <p14:nvPr/>
            </p14:nvContentPartPr>
            <p14:xfrm>
              <a:off x="2450640" y="1068640"/>
              <a:ext cx="264240" cy="1699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8D400052-19CA-446E-83A1-9E974CEB7D1B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441640" y="1060000"/>
                <a:ext cx="281880" cy="18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20AD86A6-5364-4179-914A-C48EA7FCF90F}"/>
                  </a:ext>
                </a:extLst>
              </p14:cNvPr>
              <p14:cNvContentPartPr/>
              <p14:nvPr/>
            </p14:nvContentPartPr>
            <p14:xfrm>
              <a:off x="2796600" y="960280"/>
              <a:ext cx="523080" cy="3009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20AD86A6-5364-4179-914A-C48EA7FCF90F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2787960" y="951291"/>
                <a:ext cx="540720" cy="31857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3AF1F106-4C09-4D25-A96E-11E2CC9D3EAC}"/>
                  </a:ext>
                </a:extLst>
              </p14:cNvPr>
              <p14:cNvContentPartPr/>
              <p14:nvPr/>
            </p14:nvContentPartPr>
            <p14:xfrm>
              <a:off x="4629720" y="982960"/>
              <a:ext cx="344880" cy="2613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3AF1F106-4C09-4D25-A96E-11E2CC9D3EAC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620720" y="973960"/>
                <a:ext cx="362520" cy="27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8260C559-506D-4DFF-B2FF-B770410B4B73}"/>
                  </a:ext>
                </a:extLst>
              </p14:cNvPr>
              <p14:cNvContentPartPr/>
              <p14:nvPr/>
            </p14:nvContentPartPr>
            <p14:xfrm>
              <a:off x="3433440" y="956320"/>
              <a:ext cx="1101600" cy="4136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8260C559-506D-4DFF-B2FF-B770410B4B73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424443" y="947328"/>
                <a:ext cx="1119234" cy="43126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D6C2767A-F01A-4BEF-9285-0BA2C49A3F76}"/>
                  </a:ext>
                </a:extLst>
              </p14:cNvPr>
              <p14:cNvContentPartPr/>
              <p14:nvPr/>
            </p14:nvContentPartPr>
            <p14:xfrm>
              <a:off x="5163600" y="984040"/>
              <a:ext cx="258120" cy="2800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D6C2767A-F01A-4BEF-9285-0BA2C49A3F76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5154960" y="975040"/>
                <a:ext cx="275760" cy="29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D57D7664-E5EC-401E-89E2-5EA6D0E1200F}"/>
                  </a:ext>
                </a:extLst>
              </p14:cNvPr>
              <p14:cNvContentPartPr/>
              <p14:nvPr/>
            </p14:nvContentPartPr>
            <p14:xfrm>
              <a:off x="6188160" y="1092760"/>
              <a:ext cx="154800" cy="255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D57D7664-E5EC-401E-89E2-5EA6D0E1200F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6179520" y="1083760"/>
                <a:ext cx="172440" cy="4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788EDADE-63D6-458E-9C8A-2FCBAF387584}"/>
                  </a:ext>
                </a:extLst>
              </p14:cNvPr>
              <p14:cNvContentPartPr/>
              <p14:nvPr/>
            </p14:nvContentPartPr>
            <p14:xfrm>
              <a:off x="6190320" y="1177360"/>
              <a:ext cx="152280" cy="219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788EDADE-63D6-458E-9C8A-2FCBAF387584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181320" y="1168720"/>
                <a:ext cx="169920" cy="3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7E64DF10-3AA1-45DA-9632-7F238A0F773D}"/>
                  </a:ext>
                </a:extLst>
              </p14:cNvPr>
              <p14:cNvContentPartPr/>
              <p14:nvPr/>
            </p14:nvContentPartPr>
            <p14:xfrm>
              <a:off x="5760120" y="1020040"/>
              <a:ext cx="320760" cy="2800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7E64DF10-3AA1-45DA-9632-7F238A0F773D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751470" y="1011052"/>
                <a:ext cx="338420" cy="2976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70EBF03C-C06B-456B-9992-39CCC5DFD73E}"/>
                  </a:ext>
                </a:extLst>
              </p14:cNvPr>
              <p14:cNvContentPartPr/>
              <p14:nvPr/>
            </p14:nvContentPartPr>
            <p14:xfrm>
              <a:off x="6688560" y="921760"/>
              <a:ext cx="9720" cy="1699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70EBF03C-C06B-456B-9992-39CCC5DFD73E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679920" y="912760"/>
                <a:ext cx="27360" cy="18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4FC62DAD-E487-45FC-88D6-F99A0DE5A61D}"/>
                  </a:ext>
                </a:extLst>
              </p14:cNvPr>
              <p14:cNvContentPartPr/>
              <p14:nvPr/>
            </p14:nvContentPartPr>
            <p14:xfrm>
              <a:off x="6603240" y="1110040"/>
              <a:ext cx="203040" cy="46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4FC62DAD-E487-45FC-88D6-F99A0DE5A61D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594240" y="1101040"/>
                <a:ext cx="220680" cy="2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DC0C9D5F-A9D9-4E69-A518-6F9E52C85F10}"/>
                  </a:ext>
                </a:extLst>
              </p14:cNvPr>
              <p14:cNvContentPartPr/>
              <p14:nvPr/>
            </p14:nvContentPartPr>
            <p14:xfrm>
              <a:off x="6634920" y="1182760"/>
              <a:ext cx="158040" cy="1540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DC0C9D5F-A9D9-4E69-A518-6F9E52C85F10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626280" y="1174120"/>
                <a:ext cx="175680" cy="17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CADBD858-130F-46B7-AA18-107F8419FD6C}"/>
                  </a:ext>
                </a:extLst>
              </p14:cNvPr>
              <p14:cNvContentPartPr/>
              <p14:nvPr/>
            </p14:nvContentPartPr>
            <p14:xfrm>
              <a:off x="6897000" y="945520"/>
              <a:ext cx="102240" cy="3798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CADBD858-130F-46B7-AA18-107F8419FD6C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888000" y="936880"/>
                <a:ext cx="119880" cy="39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365C9E5A-07F8-476C-84E1-818225AA5F55}"/>
                  </a:ext>
                </a:extLst>
              </p14:cNvPr>
              <p14:cNvContentPartPr/>
              <p14:nvPr/>
            </p14:nvContentPartPr>
            <p14:xfrm>
              <a:off x="7641120" y="1055680"/>
              <a:ext cx="155520" cy="1342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365C9E5A-07F8-476C-84E1-818225AA5F55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7632120" y="1046680"/>
                <a:ext cx="173160" cy="15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8DF57581-22D4-425D-9BC2-D9916E70015F}"/>
                  </a:ext>
                </a:extLst>
              </p14:cNvPr>
              <p14:cNvContentPartPr/>
              <p14:nvPr/>
            </p14:nvContentPartPr>
            <p14:xfrm>
              <a:off x="7074120" y="1027600"/>
              <a:ext cx="442440" cy="27648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8DF57581-22D4-425D-9BC2-D9916E70015F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7065480" y="1018949"/>
                <a:ext cx="460080" cy="2941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35FEA63F-C591-4521-830C-3FBCEED5DA7E}"/>
                  </a:ext>
                </a:extLst>
              </p14:cNvPr>
              <p14:cNvContentPartPr/>
              <p14:nvPr/>
            </p14:nvContentPartPr>
            <p14:xfrm>
              <a:off x="8531760" y="999880"/>
              <a:ext cx="405720" cy="29448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35FEA63F-C591-4521-830C-3FBCEED5DA7E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8522768" y="991240"/>
                <a:ext cx="423344" cy="31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4EFDAE2A-17F3-42AA-BE27-A94471BB1C07}"/>
                  </a:ext>
                </a:extLst>
              </p14:cNvPr>
              <p14:cNvContentPartPr/>
              <p14:nvPr/>
            </p14:nvContentPartPr>
            <p14:xfrm>
              <a:off x="7903200" y="916360"/>
              <a:ext cx="549360" cy="39852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4EFDAE2A-17F3-42AA-BE27-A94471BB1C07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7894200" y="907720"/>
                <a:ext cx="567000" cy="4161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752731327"/>
      </p:ext>
    </p:extLst>
  </p:cSld>
  <p:clrMapOvr>
    <a:masterClrMapping/>
  </p:clrMapOvr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7A5EC129-5E96-4948-9410-8EB7EB7B39F9}"/>
                  </a:ext>
                </a:extLst>
              </p14:cNvPr>
              <p14:cNvContentPartPr/>
              <p14:nvPr/>
            </p14:nvContentPartPr>
            <p14:xfrm>
              <a:off x="415920" y="328120"/>
              <a:ext cx="648000" cy="3348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7A5EC129-5E96-4948-9410-8EB7EB7B39F9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07280" y="319480"/>
                <a:ext cx="665640" cy="35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50307033-47BE-41D5-98CF-A6E68C21E800}"/>
                  </a:ext>
                </a:extLst>
              </p14:cNvPr>
              <p14:cNvContentPartPr/>
              <p14:nvPr/>
            </p14:nvContentPartPr>
            <p14:xfrm>
              <a:off x="2335800" y="497680"/>
              <a:ext cx="135000" cy="68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50307033-47BE-41D5-98CF-A6E68C21E80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327160" y="488680"/>
                <a:ext cx="152640" cy="2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ECA3CF64-749A-43AB-A5EC-498A359EED22}"/>
                  </a:ext>
                </a:extLst>
              </p14:cNvPr>
              <p14:cNvContentPartPr/>
              <p14:nvPr/>
            </p14:nvContentPartPr>
            <p14:xfrm>
              <a:off x="2335800" y="587680"/>
              <a:ext cx="127440" cy="68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ECA3CF64-749A-43AB-A5EC-498A359EED22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327160" y="578680"/>
                <a:ext cx="145080" cy="2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AF4CFF48-9CC8-4FF6-8E58-518AABA5B67F}"/>
                  </a:ext>
                </a:extLst>
              </p14:cNvPr>
              <p14:cNvContentPartPr/>
              <p14:nvPr/>
            </p14:nvContentPartPr>
            <p14:xfrm>
              <a:off x="2671320" y="518560"/>
              <a:ext cx="124200" cy="1702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AF4CFF48-9CC8-4FF6-8E58-518AABA5B67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662320" y="509920"/>
                <a:ext cx="141840" cy="18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DD1369B8-CB1C-4D59-A3EF-13B4CA77C6A0}"/>
                  </a:ext>
                </a:extLst>
              </p14:cNvPr>
              <p14:cNvContentPartPr/>
              <p14:nvPr/>
            </p14:nvContentPartPr>
            <p14:xfrm>
              <a:off x="2636040" y="288520"/>
              <a:ext cx="191160" cy="1551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DD1369B8-CB1C-4D59-A3EF-13B4CA77C6A0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627400" y="279880"/>
                <a:ext cx="208800" cy="17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0F6DFAFB-ED0F-49C7-8C45-FFD3ACAB02AD}"/>
                  </a:ext>
                </a:extLst>
              </p14:cNvPr>
              <p14:cNvContentPartPr/>
              <p14:nvPr/>
            </p14:nvContentPartPr>
            <p14:xfrm>
              <a:off x="1616880" y="421360"/>
              <a:ext cx="613440" cy="2660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0F6DFAFB-ED0F-49C7-8C45-FFD3ACAB02AD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607880" y="412360"/>
                <a:ext cx="631080" cy="28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BD3C7B3D-92FD-4B18-A7FB-854D57F44D00}"/>
                  </a:ext>
                </a:extLst>
              </p14:cNvPr>
              <p14:cNvContentPartPr/>
              <p14:nvPr/>
            </p14:nvContentPartPr>
            <p14:xfrm>
              <a:off x="2898480" y="445480"/>
              <a:ext cx="275400" cy="1810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BD3C7B3D-92FD-4B18-A7FB-854D57F44D00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889840" y="436840"/>
                <a:ext cx="293040" cy="19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FBA51C12-D884-4113-93E8-FB1A6863DDE1}"/>
                  </a:ext>
                </a:extLst>
              </p14:cNvPr>
              <p14:cNvContentPartPr/>
              <p14:nvPr/>
            </p14:nvContentPartPr>
            <p14:xfrm>
              <a:off x="3353520" y="335680"/>
              <a:ext cx="756720" cy="3294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FBA51C12-D884-4113-93E8-FB1A6863DDE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344524" y="327031"/>
                <a:ext cx="774352" cy="34705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013284CF-6E65-4393-B02A-A783D5C2CCD7}"/>
                  </a:ext>
                </a:extLst>
              </p14:cNvPr>
              <p14:cNvContentPartPr/>
              <p14:nvPr/>
            </p14:nvContentPartPr>
            <p14:xfrm>
              <a:off x="4302120" y="571480"/>
              <a:ext cx="168480" cy="309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013284CF-6E65-4393-B02A-A783D5C2CCD7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293480" y="562840"/>
                <a:ext cx="18612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36D0A562-8348-4AE1-A913-76D0694DF4AC}"/>
                  </a:ext>
                </a:extLst>
              </p14:cNvPr>
              <p14:cNvContentPartPr/>
              <p14:nvPr/>
            </p14:nvContentPartPr>
            <p14:xfrm>
              <a:off x="4379160" y="510640"/>
              <a:ext cx="18360" cy="1792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36D0A562-8348-4AE1-A913-76D0694DF4AC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370160" y="502000"/>
                <a:ext cx="36000" cy="19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98FCB1B4-E4DA-41ED-B0E4-075115126F08}"/>
                  </a:ext>
                </a:extLst>
              </p14:cNvPr>
              <p14:cNvContentPartPr/>
              <p14:nvPr/>
            </p14:nvContentPartPr>
            <p14:xfrm>
              <a:off x="4531440" y="443320"/>
              <a:ext cx="150840" cy="2055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98FCB1B4-E4DA-41ED-B0E4-075115126F08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522800" y="434680"/>
                <a:ext cx="168480" cy="22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B369C9E3-102C-48B1-BFB6-64F3342C3409}"/>
                  </a:ext>
                </a:extLst>
              </p14:cNvPr>
              <p14:cNvContentPartPr/>
              <p14:nvPr/>
            </p14:nvContentPartPr>
            <p14:xfrm>
              <a:off x="4699920" y="589120"/>
              <a:ext cx="58320" cy="727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B369C9E3-102C-48B1-BFB6-64F3342C340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691280" y="580480"/>
                <a:ext cx="75960" cy="9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995FEC5F-32AD-4AF1-89BE-BD23EA7CCCFC}"/>
                  </a:ext>
                </a:extLst>
              </p14:cNvPr>
              <p14:cNvContentPartPr/>
              <p14:nvPr/>
            </p14:nvContentPartPr>
            <p14:xfrm>
              <a:off x="4804680" y="590200"/>
              <a:ext cx="83160" cy="1699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995FEC5F-32AD-4AF1-89BE-BD23EA7CCCFC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795680" y="581560"/>
                <a:ext cx="100800" cy="18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D1F0BA53-F035-485E-BEBF-7D3BE27BB470}"/>
                  </a:ext>
                </a:extLst>
              </p14:cNvPr>
              <p14:cNvContentPartPr/>
              <p14:nvPr/>
            </p14:nvContentPartPr>
            <p14:xfrm>
              <a:off x="4976040" y="538360"/>
              <a:ext cx="127800" cy="2430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D1F0BA53-F035-485E-BEBF-7D3BE27BB470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967400" y="529720"/>
                <a:ext cx="145440" cy="26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4A2B6C4B-8E9C-4573-84A0-61D2BEC3CA6D}"/>
                  </a:ext>
                </a:extLst>
              </p14:cNvPr>
              <p14:cNvContentPartPr/>
              <p14:nvPr/>
            </p14:nvContentPartPr>
            <p14:xfrm>
              <a:off x="4941120" y="378160"/>
              <a:ext cx="133560" cy="774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4A2B6C4B-8E9C-4573-84A0-61D2BEC3CA6D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932120" y="369520"/>
                <a:ext cx="151200" cy="9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3A0FF1FD-FB11-439A-BCA7-E1A7AA8F2B33}"/>
                  </a:ext>
                </a:extLst>
              </p14:cNvPr>
              <p14:cNvContentPartPr/>
              <p14:nvPr/>
            </p14:nvContentPartPr>
            <p14:xfrm>
              <a:off x="5318040" y="470320"/>
              <a:ext cx="743400" cy="2743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3A0FF1FD-FB11-439A-BCA7-E1A7AA8F2B33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309400" y="461320"/>
                <a:ext cx="761040" cy="29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CF476831-6F3C-4C5F-8FC5-0D16C86B8881}"/>
                  </a:ext>
                </a:extLst>
              </p14:cNvPr>
              <p14:cNvContentPartPr/>
              <p14:nvPr/>
            </p14:nvContentPartPr>
            <p14:xfrm>
              <a:off x="6443400" y="415600"/>
              <a:ext cx="301320" cy="3816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CF476831-6F3C-4C5F-8FC5-0D16C86B8881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434760" y="406608"/>
                <a:ext cx="318960" cy="39922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D27FEAF6-C2A7-44FB-B576-B436EF83CB4A}"/>
                  </a:ext>
                </a:extLst>
              </p14:cNvPr>
              <p14:cNvContentPartPr/>
              <p14:nvPr/>
            </p14:nvContentPartPr>
            <p14:xfrm>
              <a:off x="6236760" y="494800"/>
              <a:ext cx="129600" cy="1436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D27FEAF6-C2A7-44FB-B576-B436EF83CB4A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227760" y="486160"/>
                <a:ext cx="147240" cy="16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1A109AC4-45B9-4E23-ABCD-3BE8368F0836}"/>
                  </a:ext>
                </a:extLst>
              </p14:cNvPr>
              <p14:cNvContentPartPr/>
              <p14:nvPr/>
            </p14:nvContentPartPr>
            <p14:xfrm>
              <a:off x="7253400" y="412720"/>
              <a:ext cx="474840" cy="21528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1A109AC4-45B9-4E23-ABCD-3BE8368F0836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244400" y="403705"/>
                <a:ext cx="492480" cy="23295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FCB5278D-2045-46BA-AE24-9C9435B8E688}"/>
                  </a:ext>
                </a:extLst>
              </p14:cNvPr>
              <p14:cNvContentPartPr/>
              <p14:nvPr/>
            </p14:nvContentPartPr>
            <p14:xfrm>
              <a:off x="6837240" y="325240"/>
              <a:ext cx="302400" cy="4586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FCB5278D-2045-46BA-AE24-9C9435B8E688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828240" y="316233"/>
                <a:ext cx="320040" cy="47629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517EAD37-F5FB-4282-BAE4-E380AD7B2CD0}"/>
                  </a:ext>
                </a:extLst>
              </p14:cNvPr>
              <p14:cNvContentPartPr/>
              <p14:nvPr/>
            </p14:nvContentPartPr>
            <p14:xfrm>
              <a:off x="7788720" y="289600"/>
              <a:ext cx="605160" cy="4057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517EAD37-F5FB-4282-BAE4-E380AD7B2CD0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7780075" y="280960"/>
                <a:ext cx="622811" cy="42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C668CDF-011D-43B5-84AD-00A8AFD11C63}"/>
                  </a:ext>
                </a:extLst>
              </p14:cNvPr>
              <p14:cNvContentPartPr/>
              <p14:nvPr/>
            </p14:nvContentPartPr>
            <p14:xfrm>
              <a:off x="478200" y="937600"/>
              <a:ext cx="249480" cy="3052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C668CDF-011D-43B5-84AD-00A8AFD11C63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69560" y="928600"/>
                <a:ext cx="267120" cy="32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452F2BFC-C0F4-4F97-B8E9-1975485C0EB0}"/>
                  </a:ext>
                </a:extLst>
              </p14:cNvPr>
              <p14:cNvContentPartPr/>
              <p14:nvPr/>
            </p14:nvContentPartPr>
            <p14:xfrm>
              <a:off x="1023960" y="996280"/>
              <a:ext cx="271800" cy="2361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452F2BFC-C0F4-4F97-B8E9-1975485C0EB0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1015320" y="987280"/>
                <a:ext cx="289440" cy="25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F38E6396-574C-448B-9CC0-2F1C0CD5F145}"/>
                  </a:ext>
                </a:extLst>
              </p14:cNvPr>
              <p14:cNvContentPartPr/>
              <p14:nvPr/>
            </p14:nvContentPartPr>
            <p14:xfrm>
              <a:off x="1844040" y="1104640"/>
              <a:ext cx="166320" cy="162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F38E6396-574C-448B-9CC0-2F1C0CD5F145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835400" y="1096000"/>
                <a:ext cx="183960" cy="3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753F5CEC-AB93-4692-8923-27FCDA72C109}"/>
                  </a:ext>
                </a:extLst>
              </p14:cNvPr>
              <p14:cNvContentPartPr/>
              <p14:nvPr/>
            </p14:nvContentPartPr>
            <p14:xfrm>
              <a:off x="1895160" y="1174480"/>
              <a:ext cx="136800" cy="86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753F5CEC-AB93-4692-8923-27FCDA72C109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1886520" y="1165840"/>
                <a:ext cx="154440" cy="2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0F144677-B502-4E08-A447-99BB2A898889}"/>
                  </a:ext>
                </a:extLst>
              </p14:cNvPr>
              <p14:cNvContentPartPr/>
              <p14:nvPr/>
            </p14:nvContentPartPr>
            <p14:xfrm>
              <a:off x="1389720" y="988000"/>
              <a:ext cx="262080" cy="2376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0F144677-B502-4E08-A447-99BB2A898889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1381068" y="979000"/>
                <a:ext cx="279744" cy="25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19C1AC7D-B588-4E18-8518-E952AF29A109}"/>
                  </a:ext>
                </a:extLst>
              </p14:cNvPr>
              <p14:cNvContentPartPr/>
              <p14:nvPr/>
            </p14:nvContentPartPr>
            <p14:xfrm>
              <a:off x="2202600" y="1159000"/>
              <a:ext cx="145080" cy="1224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19C1AC7D-B588-4E18-8518-E952AF29A109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193960" y="1150000"/>
                <a:ext cx="162720" cy="14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68B38EFA-7320-4010-8160-457152265D8A}"/>
                  </a:ext>
                </a:extLst>
              </p14:cNvPr>
              <p14:cNvContentPartPr/>
              <p14:nvPr/>
            </p14:nvContentPartPr>
            <p14:xfrm>
              <a:off x="2189640" y="921760"/>
              <a:ext cx="176760" cy="1580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68B38EFA-7320-4010-8160-457152265D8A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180640" y="912760"/>
                <a:ext cx="194400" cy="17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8D400052-19CA-446E-83A1-9E974CEB7D1B}"/>
                  </a:ext>
                </a:extLst>
              </p14:cNvPr>
              <p14:cNvContentPartPr/>
              <p14:nvPr/>
            </p14:nvContentPartPr>
            <p14:xfrm>
              <a:off x="2450640" y="1068640"/>
              <a:ext cx="264240" cy="1699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8D400052-19CA-446E-83A1-9E974CEB7D1B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441640" y="1060000"/>
                <a:ext cx="281880" cy="18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20AD86A6-5364-4179-914A-C48EA7FCF90F}"/>
                  </a:ext>
                </a:extLst>
              </p14:cNvPr>
              <p14:cNvContentPartPr/>
              <p14:nvPr/>
            </p14:nvContentPartPr>
            <p14:xfrm>
              <a:off x="2796600" y="960280"/>
              <a:ext cx="523080" cy="3009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20AD86A6-5364-4179-914A-C48EA7FCF90F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2787960" y="951291"/>
                <a:ext cx="540720" cy="31857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3AF1F106-4C09-4D25-A96E-11E2CC9D3EAC}"/>
                  </a:ext>
                </a:extLst>
              </p14:cNvPr>
              <p14:cNvContentPartPr/>
              <p14:nvPr/>
            </p14:nvContentPartPr>
            <p14:xfrm>
              <a:off x="4629720" y="982960"/>
              <a:ext cx="344880" cy="2613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3AF1F106-4C09-4D25-A96E-11E2CC9D3EAC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620720" y="973960"/>
                <a:ext cx="362520" cy="27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8260C559-506D-4DFF-B2FF-B770410B4B73}"/>
                  </a:ext>
                </a:extLst>
              </p14:cNvPr>
              <p14:cNvContentPartPr/>
              <p14:nvPr/>
            </p14:nvContentPartPr>
            <p14:xfrm>
              <a:off x="3433440" y="956320"/>
              <a:ext cx="1101600" cy="4136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8260C559-506D-4DFF-B2FF-B770410B4B73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424443" y="947328"/>
                <a:ext cx="1119234" cy="43126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D6C2767A-F01A-4BEF-9285-0BA2C49A3F76}"/>
                  </a:ext>
                </a:extLst>
              </p14:cNvPr>
              <p14:cNvContentPartPr/>
              <p14:nvPr/>
            </p14:nvContentPartPr>
            <p14:xfrm>
              <a:off x="5163600" y="984040"/>
              <a:ext cx="258120" cy="2800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D6C2767A-F01A-4BEF-9285-0BA2C49A3F76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5154960" y="975040"/>
                <a:ext cx="275760" cy="29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D57D7664-E5EC-401E-89E2-5EA6D0E1200F}"/>
                  </a:ext>
                </a:extLst>
              </p14:cNvPr>
              <p14:cNvContentPartPr/>
              <p14:nvPr/>
            </p14:nvContentPartPr>
            <p14:xfrm>
              <a:off x="6188160" y="1092760"/>
              <a:ext cx="154800" cy="255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D57D7664-E5EC-401E-89E2-5EA6D0E1200F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6179520" y="1083760"/>
                <a:ext cx="172440" cy="4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788EDADE-63D6-458E-9C8A-2FCBAF387584}"/>
                  </a:ext>
                </a:extLst>
              </p14:cNvPr>
              <p14:cNvContentPartPr/>
              <p14:nvPr/>
            </p14:nvContentPartPr>
            <p14:xfrm>
              <a:off x="6190320" y="1177360"/>
              <a:ext cx="152280" cy="219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788EDADE-63D6-458E-9C8A-2FCBAF387584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181320" y="1168720"/>
                <a:ext cx="169920" cy="3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7E64DF10-3AA1-45DA-9632-7F238A0F773D}"/>
                  </a:ext>
                </a:extLst>
              </p14:cNvPr>
              <p14:cNvContentPartPr/>
              <p14:nvPr/>
            </p14:nvContentPartPr>
            <p14:xfrm>
              <a:off x="5760120" y="1020040"/>
              <a:ext cx="320760" cy="2800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7E64DF10-3AA1-45DA-9632-7F238A0F773D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751470" y="1011052"/>
                <a:ext cx="338420" cy="2976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70EBF03C-C06B-456B-9992-39CCC5DFD73E}"/>
                  </a:ext>
                </a:extLst>
              </p14:cNvPr>
              <p14:cNvContentPartPr/>
              <p14:nvPr/>
            </p14:nvContentPartPr>
            <p14:xfrm>
              <a:off x="6688560" y="921760"/>
              <a:ext cx="9720" cy="1699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70EBF03C-C06B-456B-9992-39CCC5DFD73E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679920" y="912760"/>
                <a:ext cx="27360" cy="18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4FC62DAD-E487-45FC-88D6-F99A0DE5A61D}"/>
                  </a:ext>
                </a:extLst>
              </p14:cNvPr>
              <p14:cNvContentPartPr/>
              <p14:nvPr/>
            </p14:nvContentPartPr>
            <p14:xfrm>
              <a:off x="6603240" y="1110040"/>
              <a:ext cx="203040" cy="46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4FC62DAD-E487-45FC-88D6-F99A0DE5A61D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594240" y="1101040"/>
                <a:ext cx="220680" cy="2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DC0C9D5F-A9D9-4E69-A518-6F9E52C85F10}"/>
                  </a:ext>
                </a:extLst>
              </p14:cNvPr>
              <p14:cNvContentPartPr/>
              <p14:nvPr/>
            </p14:nvContentPartPr>
            <p14:xfrm>
              <a:off x="6634920" y="1182760"/>
              <a:ext cx="158040" cy="1540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DC0C9D5F-A9D9-4E69-A518-6F9E52C85F10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626280" y="1174120"/>
                <a:ext cx="175680" cy="17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CADBD858-130F-46B7-AA18-107F8419FD6C}"/>
                  </a:ext>
                </a:extLst>
              </p14:cNvPr>
              <p14:cNvContentPartPr/>
              <p14:nvPr/>
            </p14:nvContentPartPr>
            <p14:xfrm>
              <a:off x="6897000" y="945520"/>
              <a:ext cx="102240" cy="3798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CADBD858-130F-46B7-AA18-107F8419FD6C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888000" y="936880"/>
                <a:ext cx="119880" cy="39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365C9E5A-07F8-476C-84E1-818225AA5F55}"/>
                  </a:ext>
                </a:extLst>
              </p14:cNvPr>
              <p14:cNvContentPartPr/>
              <p14:nvPr/>
            </p14:nvContentPartPr>
            <p14:xfrm>
              <a:off x="7641120" y="1055680"/>
              <a:ext cx="155520" cy="1342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365C9E5A-07F8-476C-84E1-818225AA5F55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7632120" y="1046680"/>
                <a:ext cx="173160" cy="15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8DF57581-22D4-425D-9BC2-D9916E70015F}"/>
                  </a:ext>
                </a:extLst>
              </p14:cNvPr>
              <p14:cNvContentPartPr/>
              <p14:nvPr/>
            </p14:nvContentPartPr>
            <p14:xfrm>
              <a:off x="7074120" y="1027600"/>
              <a:ext cx="442440" cy="27648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8DF57581-22D4-425D-9BC2-D9916E70015F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7065480" y="1018949"/>
                <a:ext cx="460080" cy="2941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35FEA63F-C591-4521-830C-3FBCEED5DA7E}"/>
                  </a:ext>
                </a:extLst>
              </p14:cNvPr>
              <p14:cNvContentPartPr/>
              <p14:nvPr/>
            </p14:nvContentPartPr>
            <p14:xfrm>
              <a:off x="8531760" y="999880"/>
              <a:ext cx="405720" cy="29448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35FEA63F-C591-4521-830C-3FBCEED5DA7E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8522768" y="991240"/>
                <a:ext cx="423344" cy="31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4EFDAE2A-17F3-42AA-BE27-A94471BB1C07}"/>
                  </a:ext>
                </a:extLst>
              </p14:cNvPr>
              <p14:cNvContentPartPr/>
              <p14:nvPr/>
            </p14:nvContentPartPr>
            <p14:xfrm>
              <a:off x="7903200" y="916360"/>
              <a:ext cx="549360" cy="39852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4EFDAE2A-17F3-42AA-BE27-A94471BB1C07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7894200" y="907720"/>
                <a:ext cx="567000" cy="41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3F0A6D75-B65B-4BEC-BD35-1613595CDCD8}"/>
                  </a:ext>
                </a:extLst>
              </p14:cNvPr>
              <p14:cNvContentPartPr/>
              <p14:nvPr/>
            </p14:nvContentPartPr>
            <p14:xfrm>
              <a:off x="1477200" y="1699720"/>
              <a:ext cx="134280" cy="122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3F0A6D75-B65B-4BEC-BD35-1613595CDCD8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1468200" y="1691080"/>
                <a:ext cx="151920" cy="2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113AAE44-27B6-45BE-8C8A-B3CEB5FE0EFD}"/>
                  </a:ext>
                </a:extLst>
              </p14:cNvPr>
              <p14:cNvContentPartPr/>
              <p14:nvPr/>
            </p14:nvContentPartPr>
            <p14:xfrm>
              <a:off x="1468920" y="1772800"/>
              <a:ext cx="127080" cy="158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113AAE44-27B6-45BE-8C8A-B3CEB5FE0EFD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1460280" y="1763800"/>
                <a:ext cx="144720" cy="3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8D1966CA-67E3-434F-9DAC-1685DFC816C8}"/>
                  </a:ext>
                </a:extLst>
              </p14:cNvPr>
              <p14:cNvContentPartPr/>
              <p14:nvPr/>
            </p14:nvContentPartPr>
            <p14:xfrm>
              <a:off x="1042320" y="1553920"/>
              <a:ext cx="280440" cy="2782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8D1966CA-67E3-434F-9DAC-1685DFC816C8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1033332" y="1545269"/>
                <a:ext cx="298057" cy="2959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3D1CD1AB-F21A-4DCE-BAAD-5148271DA6BE}"/>
                  </a:ext>
                </a:extLst>
              </p14:cNvPr>
              <p14:cNvContentPartPr/>
              <p14:nvPr/>
            </p14:nvContentPartPr>
            <p14:xfrm>
              <a:off x="381720" y="1504960"/>
              <a:ext cx="333000" cy="2854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3D1CD1AB-F21A-4DCE-BAAD-5148271DA6BE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372720" y="1495960"/>
                <a:ext cx="350640" cy="30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38F2E2DF-1243-4469-9669-33B505B32ABF}"/>
                  </a:ext>
                </a:extLst>
              </p14:cNvPr>
              <p14:cNvContentPartPr/>
              <p14:nvPr/>
            </p14:nvContentPartPr>
            <p14:xfrm>
              <a:off x="1752600" y="1613680"/>
              <a:ext cx="285120" cy="2642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38F2E2DF-1243-4469-9669-33B505B32ABF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1743960" y="1605040"/>
                <a:ext cx="302760" cy="28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07ECF23C-0D26-4BD3-BF69-E3BBD2205B65}"/>
                  </a:ext>
                </a:extLst>
              </p14:cNvPr>
              <p14:cNvContentPartPr/>
              <p14:nvPr/>
            </p14:nvContentPartPr>
            <p14:xfrm>
              <a:off x="2186760" y="1739320"/>
              <a:ext cx="76320" cy="1764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07ECF23C-0D26-4BD3-BF69-E3BBD2205B65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2178120" y="1730680"/>
                <a:ext cx="9396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69FC4B77-2A5A-4A13-B1EA-143FF3103A1A}"/>
                  </a:ext>
                </a:extLst>
              </p14:cNvPr>
              <p14:cNvContentPartPr/>
              <p14:nvPr/>
            </p14:nvContentPartPr>
            <p14:xfrm>
              <a:off x="2437320" y="1572640"/>
              <a:ext cx="16200" cy="1486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69FC4B77-2A5A-4A13-B1EA-143FF3103A1A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2428680" y="1563640"/>
                <a:ext cx="33840" cy="16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0206C83F-B41B-4C1C-91F5-A4125CE5A792}"/>
                  </a:ext>
                </a:extLst>
              </p14:cNvPr>
              <p14:cNvContentPartPr/>
              <p14:nvPr/>
            </p14:nvContentPartPr>
            <p14:xfrm>
              <a:off x="2352000" y="1710160"/>
              <a:ext cx="165240" cy="1764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0206C83F-B41B-4C1C-91F5-A4125CE5A792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2343000" y="1701520"/>
                <a:ext cx="18288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95F0E20C-E523-4E3D-828F-56234B991A11}"/>
                  </a:ext>
                </a:extLst>
              </p14:cNvPr>
              <p14:cNvContentPartPr/>
              <p14:nvPr/>
            </p14:nvContentPartPr>
            <p14:xfrm>
              <a:off x="2383680" y="1783240"/>
              <a:ext cx="118440" cy="1040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95F0E20C-E523-4E3D-828F-56234B991A11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2374680" y="1774240"/>
                <a:ext cx="136080" cy="12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40D21F31-AFDB-49D1-9B2B-55B3E9C62F4F}"/>
                  </a:ext>
                </a:extLst>
              </p14:cNvPr>
              <p14:cNvContentPartPr/>
              <p14:nvPr/>
            </p14:nvContentPartPr>
            <p14:xfrm>
              <a:off x="2606880" y="1543480"/>
              <a:ext cx="123120" cy="3225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40D21F31-AFDB-49D1-9B2B-55B3E9C62F4F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2598240" y="1534480"/>
                <a:ext cx="140760" cy="34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969668BB-ACF3-4F54-9430-923BFB513F27}"/>
                  </a:ext>
                </a:extLst>
              </p14:cNvPr>
              <p14:cNvContentPartPr/>
              <p14:nvPr/>
            </p14:nvContentPartPr>
            <p14:xfrm>
              <a:off x="2799840" y="1601080"/>
              <a:ext cx="150840" cy="20376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969668BB-ACF3-4F54-9430-923BFB513F27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2790840" y="1592440"/>
                <a:ext cx="168480" cy="22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C32525B0-22C9-4709-B15F-913B263EF6D1}"/>
                  </a:ext>
                </a:extLst>
              </p14:cNvPr>
              <p14:cNvContentPartPr/>
              <p14:nvPr/>
            </p14:nvContentPartPr>
            <p14:xfrm>
              <a:off x="2927280" y="1764880"/>
              <a:ext cx="77040" cy="734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C32525B0-22C9-4709-B15F-913B263EF6D1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2918280" y="1755880"/>
                <a:ext cx="94680" cy="9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76F79861-77A5-4584-B612-89E7F3F50B39}"/>
                  </a:ext>
                </a:extLst>
              </p14:cNvPr>
              <p14:cNvContentPartPr/>
              <p14:nvPr/>
            </p14:nvContentPartPr>
            <p14:xfrm>
              <a:off x="3053640" y="1771360"/>
              <a:ext cx="49320" cy="709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76F79861-77A5-4584-B612-89E7F3F50B39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3045000" y="1762360"/>
                <a:ext cx="66960" cy="8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0D13E85D-CFFA-4110-83B3-39C867E01765}"/>
                  </a:ext>
                </a:extLst>
              </p14:cNvPr>
              <p14:cNvContentPartPr/>
              <p14:nvPr/>
            </p14:nvContentPartPr>
            <p14:xfrm>
              <a:off x="3047160" y="1744720"/>
              <a:ext cx="79200" cy="691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0D13E85D-CFFA-4110-83B3-39C867E01765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3038160" y="1736080"/>
                <a:ext cx="96840" cy="8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B2D9E3E3-74CF-4686-BE14-44A28473B546}"/>
                  </a:ext>
                </a:extLst>
              </p14:cNvPr>
              <p14:cNvContentPartPr/>
              <p14:nvPr/>
            </p14:nvContentPartPr>
            <p14:xfrm>
              <a:off x="3223200" y="1507480"/>
              <a:ext cx="730080" cy="30528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B2D9E3E3-74CF-4686-BE14-44A28473B546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3214560" y="1498840"/>
                <a:ext cx="747720" cy="3229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849593538"/>
      </p:ext>
    </p:extLst>
  </p:cSld>
  <p:clrMapOvr>
    <a:masterClrMapping/>
  </p:clrMapOvr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7A5EC129-5E96-4948-9410-8EB7EB7B39F9}"/>
                  </a:ext>
                </a:extLst>
              </p14:cNvPr>
              <p14:cNvContentPartPr/>
              <p14:nvPr/>
            </p14:nvContentPartPr>
            <p14:xfrm>
              <a:off x="415920" y="328120"/>
              <a:ext cx="648000" cy="3348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7A5EC129-5E96-4948-9410-8EB7EB7B39F9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07280" y="319480"/>
                <a:ext cx="665640" cy="35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50307033-47BE-41D5-98CF-A6E68C21E800}"/>
                  </a:ext>
                </a:extLst>
              </p14:cNvPr>
              <p14:cNvContentPartPr/>
              <p14:nvPr/>
            </p14:nvContentPartPr>
            <p14:xfrm>
              <a:off x="2335800" y="497680"/>
              <a:ext cx="135000" cy="68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50307033-47BE-41D5-98CF-A6E68C21E80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327160" y="488680"/>
                <a:ext cx="152640" cy="2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ECA3CF64-749A-43AB-A5EC-498A359EED22}"/>
                  </a:ext>
                </a:extLst>
              </p14:cNvPr>
              <p14:cNvContentPartPr/>
              <p14:nvPr/>
            </p14:nvContentPartPr>
            <p14:xfrm>
              <a:off x="2335800" y="587680"/>
              <a:ext cx="127440" cy="68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ECA3CF64-749A-43AB-A5EC-498A359EED22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327160" y="578680"/>
                <a:ext cx="145080" cy="2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AF4CFF48-9CC8-4FF6-8E58-518AABA5B67F}"/>
                  </a:ext>
                </a:extLst>
              </p14:cNvPr>
              <p14:cNvContentPartPr/>
              <p14:nvPr/>
            </p14:nvContentPartPr>
            <p14:xfrm>
              <a:off x="2671320" y="518560"/>
              <a:ext cx="124200" cy="1702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AF4CFF48-9CC8-4FF6-8E58-518AABA5B67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662320" y="509920"/>
                <a:ext cx="141840" cy="18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DD1369B8-CB1C-4D59-A3EF-13B4CA77C6A0}"/>
                  </a:ext>
                </a:extLst>
              </p14:cNvPr>
              <p14:cNvContentPartPr/>
              <p14:nvPr/>
            </p14:nvContentPartPr>
            <p14:xfrm>
              <a:off x="2636040" y="288520"/>
              <a:ext cx="191160" cy="1551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DD1369B8-CB1C-4D59-A3EF-13B4CA77C6A0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627400" y="279880"/>
                <a:ext cx="208800" cy="17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0F6DFAFB-ED0F-49C7-8C45-FFD3ACAB02AD}"/>
                  </a:ext>
                </a:extLst>
              </p14:cNvPr>
              <p14:cNvContentPartPr/>
              <p14:nvPr/>
            </p14:nvContentPartPr>
            <p14:xfrm>
              <a:off x="1616880" y="421360"/>
              <a:ext cx="613440" cy="2660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0F6DFAFB-ED0F-49C7-8C45-FFD3ACAB02AD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607880" y="412360"/>
                <a:ext cx="631080" cy="28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BD3C7B3D-92FD-4B18-A7FB-854D57F44D00}"/>
                  </a:ext>
                </a:extLst>
              </p14:cNvPr>
              <p14:cNvContentPartPr/>
              <p14:nvPr/>
            </p14:nvContentPartPr>
            <p14:xfrm>
              <a:off x="2898480" y="445480"/>
              <a:ext cx="275400" cy="1810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BD3C7B3D-92FD-4B18-A7FB-854D57F44D00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889840" y="436840"/>
                <a:ext cx="293040" cy="19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FBA51C12-D884-4113-93E8-FB1A6863DDE1}"/>
                  </a:ext>
                </a:extLst>
              </p14:cNvPr>
              <p14:cNvContentPartPr/>
              <p14:nvPr/>
            </p14:nvContentPartPr>
            <p14:xfrm>
              <a:off x="3353520" y="335680"/>
              <a:ext cx="756720" cy="3294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FBA51C12-D884-4113-93E8-FB1A6863DDE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344524" y="327031"/>
                <a:ext cx="774352" cy="34705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013284CF-6E65-4393-B02A-A783D5C2CCD7}"/>
                  </a:ext>
                </a:extLst>
              </p14:cNvPr>
              <p14:cNvContentPartPr/>
              <p14:nvPr/>
            </p14:nvContentPartPr>
            <p14:xfrm>
              <a:off x="4302120" y="571480"/>
              <a:ext cx="168480" cy="309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013284CF-6E65-4393-B02A-A783D5C2CCD7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293480" y="562840"/>
                <a:ext cx="18612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36D0A562-8348-4AE1-A913-76D0694DF4AC}"/>
                  </a:ext>
                </a:extLst>
              </p14:cNvPr>
              <p14:cNvContentPartPr/>
              <p14:nvPr/>
            </p14:nvContentPartPr>
            <p14:xfrm>
              <a:off x="4379160" y="510640"/>
              <a:ext cx="18360" cy="1792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36D0A562-8348-4AE1-A913-76D0694DF4AC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370160" y="502000"/>
                <a:ext cx="36000" cy="19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98FCB1B4-E4DA-41ED-B0E4-075115126F08}"/>
                  </a:ext>
                </a:extLst>
              </p14:cNvPr>
              <p14:cNvContentPartPr/>
              <p14:nvPr/>
            </p14:nvContentPartPr>
            <p14:xfrm>
              <a:off x="4531440" y="443320"/>
              <a:ext cx="150840" cy="2055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98FCB1B4-E4DA-41ED-B0E4-075115126F08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522800" y="434680"/>
                <a:ext cx="168480" cy="22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B369C9E3-102C-48B1-BFB6-64F3342C3409}"/>
                  </a:ext>
                </a:extLst>
              </p14:cNvPr>
              <p14:cNvContentPartPr/>
              <p14:nvPr/>
            </p14:nvContentPartPr>
            <p14:xfrm>
              <a:off x="4699920" y="589120"/>
              <a:ext cx="58320" cy="727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B369C9E3-102C-48B1-BFB6-64F3342C340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691280" y="580480"/>
                <a:ext cx="75960" cy="9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995FEC5F-32AD-4AF1-89BE-BD23EA7CCCFC}"/>
                  </a:ext>
                </a:extLst>
              </p14:cNvPr>
              <p14:cNvContentPartPr/>
              <p14:nvPr/>
            </p14:nvContentPartPr>
            <p14:xfrm>
              <a:off x="4804680" y="590200"/>
              <a:ext cx="83160" cy="1699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995FEC5F-32AD-4AF1-89BE-BD23EA7CCCFC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795680" y="581560"/>
                <a:ext cx="100800" cy="18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D1F0BA53-F035-485E-BEBF-7D3BE27BB470}"/>
                  </a:ext>
                </a:extLst>
              </p14:cNvPr>
              <p14:cNvContentPartPr/>
              <p14:nvPr/>
            </p14:nvContentPartPr>
            <p14:xfrm>
              <a:off x="4976040" y="538360"/>
              <a:ext cx="127800" cy="2430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D1F0BA53-F035-485E-BEBF-7D3BE27BB470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967400" y="529720"/>
                <a:ext cx="145440" cy="26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4A2B6C4B-8E9C-4573-84A0-61D2BEC3CA6D}"/>
                  </a:ext>
                </a:extLst>
              </p14:cNvPr>
              <p14:cNvContentPartPr/>
              <p14:nvPr/>
            </p14:nvContentPartPr>
            <p14:xfrm>
              <a:off x="4941120" y="378160"/>
              <a:ext cx="133560" cy="774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4A2B6C4B-8E9C-4573-84A0-61D2BEC3CA6D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932120" y="369520"/>
                <a:ext cx="151200" cy="9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3A0FF1FD-FB11-439A-BCA7-E1A7AA8F2B33}"/>
                  </a:ext>
                </a:extLst>
              </p14:cNvPr>
              <p14:cNvContentPartPr/>
              <p14:nvPr/>
            </p14:nvContentPartPr>
            <p14:xfrm>
              <a:off x="5318040" y="470320"/>
              <a:ext cx="743400" cy="2743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3A0FF1FD-FB11-439A-BCA7-E1A7AA8F2B33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309400" y="461320"/>
                <a:ext cx="761040" cy="29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CF476831-6F3C-4C5F-8FC5-0D16C86B8881}"/>
                  </a:ext>
                </a:extLst>
              </p14:cNvPr>
              <p14:cNvContentPartPr/>
              <p14:nvPr/>
            </p14:nvContentPartPr>
            <p14:xfrm>
              <a:off x="6443400" y="415600"/>
              <a:ext cx="301320" cy="3816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CF476831-6F3C-4C5F-8FC5-0D16C86B8881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434760" y="406608"/>
                <a:ext cx="318960" cy="39922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D27FEAF6-C2A7-44FB-B576-B436EF83CB4A}"/>
                  </a:ext>
                </a:extLst>
              </p14:cNvPr>
              <p14:cNvContentPartPr/>
              <p14:nvPr/>
            </p14:nvContentPartPr>
            <p14:xfrm>
              <a:off x="6236760" y="494800"/>
              <a:ext cx="129600" cy="1436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D27FEAF6-C2A7-44FB-B576-B436EF83CB4A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227760" y="486160"/>
                <a:ext cx="147240" cy="16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1A109AC4-45B9-4E23-ABCD-3BE8368F0836}"/>
                  </a:ext>
                </a:extLst>
              </p14:cNvPr>
              <p14:cNvContentPartPr/>
              <p14:nvPr/>
            </p14:nvContentPartPr>
            <p14:xfrm>
              <a:off x="7253400" y="412720"/>
              <a:ext cx="474840" cy="21528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1A109AC4-45B9-4E23-ABCD-3BE8368F0836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244400" y="403705"/>
                <a:ext cx="492480" cy="23295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FCB5278D-2045-46BA-AE24-9C9435B8E688}"/>
                  </a:ext>
                </a:extLst>
              </p14:cNvPr>
              <p14:cNvContentPartPr/>
              <p14:nvPr/>
            </p14:nvContentPartPr>
            <p14:xfrm>
              <a:off x="6837240" y="325240"/>
              <a:ext cx="302400" cy="4586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FCB5278D-2045-46BA-AE24-9C9435B8E688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828240" y="316233"/>
                <a:ext cx="320040" cy="47629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517EAD37-F5FB-4282-BAE4-E380AD7B2CD0}"/>
                  </a:ext>
                </a:extLst>
              </p14:cNvPr>
              <p14:cNvContentPartPr/>
              <p14:nvPr/>
            </p14:nvContentPartPr>
            <p14:xfrm>
              <a:off x="7788720" y="289600"/>
              <a:ext cx="605160" cy="4057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517EAD37-F5FB-4282-BAE4-E380AD7B2CD0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7780075" y="280960"/>
                <a:ext cx="622811" cy="42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C668CDF-011D-43B5-84AD-00A8AFD11C63}"/>
                  </a:ext>
                </a:extLst>
              </p14:cNvPr>
              <p14:cNvContentPartPr/>
              <p14:nvPr/>
            </p14:nvContentPartPr>
            <p14:xfrm>
              <a:off x="478200" y="937600"/>
              <a:ext cx="249480" cy="3052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C668CDF-011D-43B5-84AD-00A8AFD11C63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69560" y="928600"/>
                <a:ext cx="267120" cy="32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452F2BFC-C0F4-4F97-B8E9-1975485C0EB0}"/>
                  </a:ext>
                </a:extLst>
              </p14:cNvPr>
              <p14:cNvContentPartPr/>
              <p14:nvPr/>
            </p14:nvContentPartPr>
            <p14:xfrm>
              <a:off x="1023960" y="996280"/>
              <a:ext cx="271800" cy="2361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452F2BFC-C0F4-4F97-B8E9-1975485C0EB0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1015320" y="987280"/>
                <a:ext cx="289440" cy="25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F38E6396-574C-448B-9CC0-2F1C0CD5F145}"/>
                  </a:ext>
                </a:extLst>
              </p14:cNvPr>
              <p14:cNvContentPartPr/>
              <p14:nvPr/>
            </p14:nvContentPartPr>
            <p14:xfrm>
              <a:off x="1844040" y="1104640"/>
              <a:ext cx="166320" cy="162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F38E6396-574C-448B-9CC0-2F1C0CD5F145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835400" y="1096000"/>
                <a:ext cx="183960" cy="3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753F5CEC-AB93-4692-8923-27FCDA72C109}"/>
                  </a:ext>
                </a:extLst>
              </p14:cNvPr>
              <p14:cNvContentPartPr/>
              <p14:nvPr/>
            </p14:nvContentPartPr>
            <p14:xfrm>
              <a:off x="1895160" y="1174480"/>
              <a:ext cx="136800" cy="86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753F5CEC-AB93-4692-8923-27FCDA72C109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1886520" y="1165840"/>
                <a:ext cx="154440" cy="2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0F144677-B502-4E08-A447-99BB2A898889}"/>
                  </a:ext>
                </a:extLst>
              </p14:cNvPr>
              <p14:cNvContentPartPr/>
              <p14:nvPr/>
            </p14:nvContentPartPr>
            <p14:xfrm>
              <a:off x="1389720" y="988000"/>
              <a:ext cx="262080" cy="2376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0F144677-B502-4E08-A447-99BB2A898889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1381068" y="979000"/>
                <a:ext cx="279744" cy="25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19C1AC7D-B588-4E18-8518-E952AF29A109}"/>
                  </a:ext>
                </a:extLst>
              </p14:cNvPr>
              <p14:cNvContentPartPr/>
              <p14:nvPr/>
            </p14:nvContentPartPr>
            <p14:xfrm>
              <a:off x="2202600" y="1159000"/>
              <a:ext cx="145080" cy="1224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19C1AC7D-B588-4E18-8518-E952AF29A109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193960" y="1150000"/>
                <a:ext cx="162720" cy="14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68B38EFA-7320-4010-8160-457152265D8A}"/>
                  </a:ext>
                </a:extLst>
              </p14:cNvPr>
              <p14:cNvContentPartPr/>
              <p14:nvPr/>
            </p14:nvContentPartPr>
            <p14:xfrm>
              <a:off x="2189640" y="921760"/>
              <a:ext cx="176760" cy="1580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68B38EFA-7320-4010-8160-457152265D8A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180640" y="912760"/>
                <a:ext cx="194400" cy="17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8D400052-19CA-446E-83A1-9E974CEB7D1B}"/>
                  </a:ext>
                </a:extLst>
              </p14:cNvPr>
              <p14:cNvContentPartPr/>
              <p14:nvPr/>
            </p14:nvContentPartPr>
            <p14:xfrm>
              <a:off x="2450640" y="1068640"/>
              <a:ext cx="264240" cy="1699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8D400052-19CA-446E-83A1-9E974CEB7D1B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441640" y="1060000"/>
                <a:ext cx="281880" cy="18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20AD86A6-5364-4179-914A-C48EA7FCF90F}"/>
                  </a:ext>
                </a:extLst>
              </p14:cNvPr>
              <p14:cNvContentPartPr/>
              <p14:nvPr/>
            </p14:nvContentPartPr>
            <p14:xfrm>
              <a:off x="2796600" y="960280"/>
              <a:ext cx="523080" cy="3009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20AD86A6-5364-4179-914A-C48EA7FCF90F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2787960" y="951291"/>
                <a:ext cx="540720" cy="31857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3AF1F106-4C09-4D25-A96E-11E2CC9D3EAC}"/>
                  </a:ext>
                </a:extLst>
              </p14:cNvPr>
              <p14:cNvContentPartPr/>
              <p14:nvPr/>
            </p14:nvContentPartPr>
            <p14:xfrm>
              <a:off x="4629720" y="982960"/>
              <a:ext cx="344880" cy="2613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3AF1F106-4C09-4D25-A96E-11E2CC9D3EAC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620720" y="973960"/>
                <a:ext cx="362520" cy="27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8260C559-506D-4DFF-B2FF-B770410B4B73}"/>
                  </a:ext>
                </a:extLst>
              </p14:cNvPr>
              <p14:cNvContentPartPr/>
              <p14:nvPr/>
            </p14:nvContentPartPr>
            <p14:xfrm>
              <a:off x="3433440" y="956320"/>
              <a:ext cx="1101600" cy="4136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8260C559-506D-4DFF-B2FF-B770410B4B73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424443" y="947328"/>
                <a:ext cx="1119234" cy="43126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D6C2767A-F01A-4BEF-9285-0BA2C49A3F76}"/>
                  </a:ext>
                </a:extLst>
              </p14:cNvPr>
              <p14:cNvContentPartPr/>
              <p14:nvPr/>
            </p14:nvContentPartPr>
            <p14:xfrm>
              <a:off x="5163600" y="984040"/>
              <a:ext cx="258120" cy="2800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D6C2767A-F01A-4BEF-9285-0BA2C49A3F76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5154960" y="975040"/>
                <a:ext cx="275760" cy="29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D57D7664-E5EC-401E-89E2-5EA6D0E1200F}"/>
                  </a:ext>
                </a:extLst>
              </p14:cNvPr>
              <p14:cNvContentPartPr/>
              <p14:nvPr/>
            </p14:nvContentPartPr>
            <p14:xfrm>
              <a:off x="6188160" y="1092760"/>
              <a:ext cx="154800" cy="255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D57D7664-E5EC-401E-89E2-5EA6D0E1200F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6179520" y="1083760"/>
                <a:ext cx="172440" cy="4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788EDADE-63D6-458E-9C8A-2FCBAF387584}"/>
                  </a:ext>
                </a:extLst>
              </p14:cNvPr>
              <p14:cNvContentPartPr/>
              <p14:nvPr/>
            </p14:nvContentPartPr>
            <p14:xfrm>
              <a:off x="6190320" y="1177360"/>
              <a:ext cx="152280" cy="219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788EDADE-63D6-458E-9C8A-2FCBAF387584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181320" y="1168720"/>
                <a:ext cx="169920" cy="3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7E64DF10-3AA1-45DA-9632-7F238A0F773D}"/>
                  </a:ext>
                </a:extLst>
              </p14:cNvPr>
              <p14:cNvContentPartPr/>
              <p14:nvPr/>
            </p14:nvContentPartPr>
            <p14:xfrm>
              <a:off x="5760120" y="1020040"/>
              <a:ext cx="320760" cy="2800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7E64DF10-3AA1-45DA-9632-7F238A0F773D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751470" y="1011052"/>
                <a:ext cx="338420" cy="2976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70EBF03C-C06B-456B-9992-39CCC5DFD73E}"/>
                  </a:ext>
                </a:extLst>
              </p14:cNvPr>
              <p14:cNvContentPartPr/>
              <p14:nvPr/>
            </p14:nvContentPartPr>
            <p14:xfrm>
              <a:off x="6688560" y="921760"/>
              <a:ext cx="9720" cy="1699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70EBF03C-C06B-456B-9992-39CCC5DFD73E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679920" y="912760"/>
                <a:ext cx="27360" cy="18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4FC62DAD-E487-45FC-88D6-F99A0DE5A61D}"/>
                  </a:ext>
                </a:extLst>
              </p14:cNvPr>
              <p14:cNvContentPartPr/>
              <p14:nvPr/>
            </p14:nvContentPartPr>
            <p14:xfrm>
              <a:off x="6603240" y="1110040"/>
              <a:ext cx="203040" cy="46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4FC62DAD-E487-45FC-88D6-F99A0DE5A61D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594240" y="1101040"/>
                <a:ext cx="220680" cy="2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DC0C9D5F-A9D9-4E69-A518-6F9E52C85F10}"/>
                  </a:ext>
                </a:extLst>
              </p14:cNvPr>
              <p14:cNvContentPartPr/>
              <p14:nvPr/>
            </p14:nvContentPartPr>
            <p14:xfrm>
              <a:off x="6634920" y="1182760"/>
              <a:ext cx="158040" cy="1540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DC0C9D5F-A9D9-4E69-A518-6F9E52C85F10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626280" y="1174120"/>
                <a:ext cx="175680" cy="17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CADBD858-130F-46B7-AA18-107F8419FD6C}"/>
                  </a:ext>
                </a:extLst>
              </p14:cNvPr>
              <p14:cNvContentPartPr/>
              <p14:nvPr/>
            </p14:nvContentPartPr>
            <p14:xfrm>
              <a:off x="6897000" y="945520"/>
              <a:ext cx="102240" cy="3798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CADBD858-130F-46B7-AA18-107F8419FD6C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888000" y="936880"/>
                <a:ext cx="119880" cy="39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365C9E5A-07F8-476C-84E1-818225AA5F55}"/>
                  </a:ext>
                </a:extLst>
              </p14:cNvPr>
              <p14:cNvContentPartPr/>
              <p14:nvPr/>
            </p14:nvContentPartPr>
            <p14:xfrm>
              <a:off x="7641120" y="1055680"/>
              <a:ext cx="155520" cy="1342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365C9E5A-07F8-476C-84E1-818225AA5F55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7632120" y="1046680"/>
                <a:ext cx="173160" cy="15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8DF57581-22D4-425D-9BC2-D9916E70015F}"/>
                  </a:ext>
                </a:extLst>
              </p14:cNvPr>
              <p14:cNvContentPartPr/>
              <p14:nvPr/>
            </p14:nvContentPartPr>
            <p14:xfrm>
              <a:off x="7074120" y="1027600"/>
              <a:ext cx="442440" cy="27648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8DF57581-22D4-425D-9BC2-D9916E70015F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7065480" y="1018949"/>
                <a:ext cx="460080" cy="2941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35FEA63F-C591-4521-830C-3FBCEED5DA7E}"/>
                  </a:ext>
                </a:extLst>
              </p14:cNvPr>
              <p14:cNvContentPartPr/>
              <p14:nvPr/>
            </p14:nvContentPartPr>
            <p14:xfrm>
              <a:off x="8531760" y="999880"/>
              <a:ext cx="405720" cy="29448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35FEA63F-C591-4521-830C-3FBCEED5DA7E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8522768" y="991240"/>
                <a:ext cx="423344" cy="31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4EFDAE2A-17F3-42AA-BE27-A94471BB1C07}"/>
                  </a:ext>
                </a:extLst>
              </p14:cNvPr>
              <p14:cNvContentPartPr/>
              <p14:nvPr/>
            </p14:nvContentPartPr>
            <p14:xfrm>
              <a:off x="7903200" y="916360"/>
              <a:ext cx="549360" cy="39852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4EFDAE2A-17F3-42AA-BE27-A94471BB1C07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7894200" y="907720"/>
                <a:ext cx="567000" cy="41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3F0A6D75-B65B-4BEC-BD35-1613595CDCD8}"/>
                  </a:ext>
                </a:extLst>
              </p14:cNvPr>
              <p14:cNvContentPartPr/>
              <p14:nvPr/>
            </p14:nvContentPartPr>
            <p14:xfrm>
              <a:off x="1477200" y="1699720"/>
              <a:ext cx="134280" cy="122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3F0A6D75-B65B-4BEC-BD35-1613595CDCD8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1468200" y="1691080"/>
                <a:ext cx="151920" cy="2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113AAE44-27B6-45BE-8C8A-B3CEB5FE0EFD}"/>
                  </a:ext>
                </a:extLst>
              </p14:cNvPr>
              <p14:cNvContentPartPr/>
              <p14:nvPr/>
            </p14:nvContentPartPr>
            <p14:xfrm>
              <a:off x="1468920" y="1772800"/>
              <a:ext cx="127080" cy="158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113AAE44-27B6-45BE-8C8A-B3CEB5FE0EFD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1460280" y="1763800"/>
                <a:ext cx="144720" cy="3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8D1966CA-67E3-434F-9DAC-1685DFC816C8}"/>
                  </a:ext>
                </a:extLst>
              </p14:cNvPr>
              <p14:cNvContentPartPr/>
              <p14:nvPr/>
            </p14:nvContentPartPr>
            <p14:xfrm>
              <a:off x="1042320" y="1553920"/>
              <a:ext cx="280440" cy="2782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8D1966CA-67E3-434F-9DAC-1685DFC816C8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1033332" y="1545269"/>
                <a:ext cx="298057" cy="2959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3D1CD1AB-F21A-4DCE-BAAD-5148271DA6BE}"/>
                  </a:ext>
                </a:extLst>
              </p14:cNvPr>
              <p14:cNvContentPartPr/>
              <p14:nvPr/>
            </p14:nvContentPartPr>
            <p14:xfrm>
              <a:off x="381720" y="1504960"/>
              <a:ext cx="333000" cy="2854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3D1CD1AB-F21A-4DCE-BAAD-5148271DA6BE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372720" y="1495960"/>
                <a:ext cx="350640" cy="30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38F2E2DF-1243-4469-9669-33B505B32ABF}"/>
                  </a:ext>
                </a:extLst>
              </p14:cNvPr>
              <p14:cNvContentPartPr/>
              <p14:nvPr/>
            </p14:nvContentPartPr>
            <p14:xfrm>
              <a:off x="1752600" y="1613680"/>
              <a:ext cx="285120" cy="2642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38F2E2DF-1243-4469-9669-33B505B32ABF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1743960" y="1605040"/>
                <a:ext cx="302760" cy="28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07ECF23C-0D26-4BD3-BF69-E3BBD2205B65}"/>
                  </a:ext>
                </a:extLst>
              </p14:cNvPr>
              <p14:cNvContentPartPr/>
              <p14:nvPr/>
            </p14:nvContentPartPr>
            <p14:xfrm>
              <a:off x="2186760" y="1739320"/>
              <a:ext cx="76320" cy="1764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07ECF23C-0D26-4BD3-BF69-E3BBD2205B65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2178120" y="1730680"/>
                <a:ext cx="9396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69FC4B77-2A5A-4A13-B1EA-143FF3103A1A}"/>
                  </a:ext>
                </a:extLst>
              </p14:cNvPr>
              <p14:cNvContentPartPr/>
              <p14:nvPr/>
            </p14:nvContentPartPr>
            <p14:xfrm>
              <a:off x="2437320" y="1572640"/>
              <a:ext cx="16200" cy="1486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69FC4B77-2A5A-4A13-B1EA-143FF3103A1A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2428680" y="1563640"/>
                <a:ext cx="33840" cy="16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0206C83F-B41B-4C1C-91F5-A4125CE5A792}"/>
                  </a:ext>
                </a:extLst>
              </p14:cNvPr>
              <p14:cNvContentPartPr/>
              <p14:nvPr/>
            </p14:nvContentPartPr>
            <p14:xfrm>
              <a:off x="2352000" y="1710160"/>
              <a:ext cx="165240" cy="1764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0206C83F-B41B-4C1C-91F5-A4125CE5A792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2343000" y="1701520"/>
                <a:ext cx="18288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95F0E20C-E523-4E3D-828F-56234B991A11}"/>
                  </a:ext>
                </a:extLst>
              </p14:cNvPr>
              <p14:cNvContentPartPr/>
              <p14:nvPr/>
            </p14:nvContentPartPr>
            <p14:xfrm>
              <a:off x="2383680" y="1783240"/>
              <a:ext cx="118440" cy="1040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95F0E20C-E523-4E3D-828F-56234B991A11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2374680" y="1774240"/>
                <a:ext cx="136080" cy="12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40D21F31-AFDB-49D1-9B2B-55B3E9C62F4F}"/>
                  </a:ext>
                </a:extLst>
              </p14:cNvPr>
              <p14:cNvContentPartPr/>
              <p14:nvPr/>
            </p14:nvContentPartPr>
            <p14:xfrm>
              <a:off x="2606880" y="1543480"/>
              <a:ext cx="123120" cy="3225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40D21F31-AFDB-49D1-9B2B-55B3E9C62F4F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2598240" y="1534480"/>
                <a:ext cx="140760" cy="34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969668BB-ACF3-4F54-9430-923BFB513F27}"/>
                  </a:ext>
                </a:extLst>
              </p14:cNvPr>
              <p14:cNvContentPartPr/>
              <p14:nvPr/>
            </p14:nvContentPartPr>
            <p14:xfrm>
              <a:off x="2799840" y="1601080"/>
              <a:ext cx="150840" cy="20376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969668BB-ACF3-4F54-9430-923BFB513F27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2790840" y="1592440"/>
                <a:ext cx="168480" cy="22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C32525B0-22C9-4709-B15F-913B263EF6D1}"/>
                  </a:ext>
                </a:extLst>
              </p14:cNvPr>
              <p14:cNvContentPartPr/>
              <p14:nvPr/>
            </p14:nvContentPartPr>
            <p14:xfrm>
              <a:off x="2927280" y="1764880"/>
              <a:ext cx="77040" cy="734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C32525B0-22C9-4709-B15F-913B263EF6D1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2918280" y="1755880"/>
                <a:ext cx="94680" cy="9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76F79861-77A5-4584-B612-89E7F3F50B39}"/>
                  </a:ext>
                </a:extLst>
              </p14:cNvPr>
              <p14:cNvContentPartPr/>
              <p14:nvPr/>
            </p14:nvContentPartPr>
            <p14:xfrm>
              <a:off x="3053640" y="1771360"/>
              <a:ext cx="49320" cy="709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76F79861-77A5-4584-B612-89E7F3F50B39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3045000" y="1762360"/>
                <a:ext cx="66960" cy="8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0D13E85D-CFFA-4110-83B3-39C867E01765}"/>
                  </a:ext>
                </a:extLst>
              </p14:cNvPr>
              <p14:cNvContentPartPr/>
              <p14:nvPr/>
            </p14:nvContentPartPr>
            <p14:xfrm>
              <a:off x="3047160" y="1744720"/>
              <a:ext cx="79200" cy="691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0D13E85D-CFFA-4110-83B3-39C867E01765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3038160" y="1736080"/>
                <a:ext cx="96840" cy="8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B2D9E3E3-74CF-4686-BE14-44A28473B546}"/>
                  </a:ext>
                </a:extLst>
              </p14:cNvPr>
              <p14:cNvContentPartPr/>
              <p14:nvPr/>
            </p14:nvContentPartPr>
            <p14:xfrm>
              <a:off x="3223200" y="1507480"/>
              <a:ext cx="730080" cy="30528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B2D9E3E3-74CF-4686-BE14-44A28473B546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3214560" y="1498840"/>
                <a:ext cx="747720" cy="32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63209D76-0438-4AC2-AA0A-00B823640842}"/>
                  </a:ext>
                </a:extLst>
              </p14:cNvPr>
              <p14:cNvContentPartPr/>
              <p14:nvPr/>
            </p14:nvContentPartPr>
            <p14:xfrm>
              <a:off x="4029240" y="1738240"/>
              <a:ext cx="81720" cy="1234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63209D76-0438-4AC2-AA0A-00B823640842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4020240" y="1729240"/>
                <a:ext cx="99360" cy="14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F55BF952-1EF1-49B2-8C11-0C4FEDCBE70E}"/>
                  </a:ext>
                </a:extLst>
              </p14:cNvPr>
              <p14:cNvContentPartPr/>
              <p14:nvPr/>
            </p14:nvContentPartPr>
            <p14:xfrm>
              <a:off x="4267560" y="1613680"/>
              <a:ext cx="282240" cy="1612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F55BF952-1EF1-49B2-8C11-0C4FEDCBE70E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4258920" y="1604680"/>
                <a:ext cx="299880" cy="17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A35D07C1-793C-4D27-BFE3-4743DA9A90AF}"/>
                  </a:ext>
                </a:extLst>
              </p14:cNvPr>
              <p14:cNvContentPartPr/>
              <p14:nvPr/>
            </p14:nvContentPartPr>
            <p14:xfrm>
              <a:off x="4641600" y="1427920"/>
              <a:ext cx="663480" cy="3384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A35D07C1-793C-4D27-BFE3-4743DA9A90AF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4632605" y="1419280"/>
                <a:ext cx="681110" cy="35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B5D0F3AA-0863-4393-8F52-528307904EE7}"/>
                  </a:ext>
                </a:extLst>
              </p14:cNvPr>
              <p14:cNvContentPartPr/>
              <p14:nvPr/>
            </p14:nvContentPartPr>
            <p14:xfrm>
              <a:off x="6156480" y="1656160"/>
              <a:ext cx="129600" cy="1620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B5D0F3AA-0863-4393-8F52-528307904EE7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6147840" y="1647160"/>
                <a:ext cx="147240" cy="3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002C2FE1-264E-46FF-917E-31ED103F76B3}"/>
                  </a:ext>
                </a:extLst>
              </p14:cNvPr>
              <p14:cNvContentPartPr/>
              <p14:nvPr/>
            </p14:nvContentPartPr>
            <p14:xfrm>
              <a:off x="6146400" y="1742200"/>
              <a:ext cx="131760" cy="2412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002C2FE1-264E-46FF-917E-31ED103F76B3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6137760" y="1733200"/>
                <a:ext cx="149400" cy="4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67938736-2C71-42B0-B680-8D10BB0A471B}"/>
                  </a:ext>
                </a:extLst>
              </p14:cNvPr>
              <p14:cNvContentPartPr/>
              <p14:nvPr/>
            </p14:nvContentPartPr>
            <p14:xfrm>
              <a:off x="6791880" y="1467880"/>
              <a:ext cx="507600" cy="33444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67938736-2C71-42B0-B680-8D10BB0A471B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6783234" y="1458890"/>
                <a:ext cx="525253" cy="3520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1A0E833D-B442-4A16-84A5-24E47661B194}"/>
                  </a:ext>
                </a:extLst>
              </p14:cNvPr>
              <p14:cNvContentPartPr/>
              <p14:nvPr/>
            </p14:nvContentPartPr>
            <p14:xfrm>
              <a:off x="6417120" y="1546000"/>
              <a:ext cx="269280" cy="25344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1A0E833D-B442-4A16-84A5-24E47661B194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6408120" y="1537000"/>
                <a:ext cx="286920" cy="27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28951D6C-EA06-46F7-88C9-4C491E71B887}"/>
                  </a:ext>
                </a:extLst>
              </p14:cNvPr>
              <p14:cNvContentPartPr/>
              <p14:nvPr/>
            </p14:nvContentPartPr>
            <p14:xfrm>
              <a:off x="5696760" y="1556440"/>
              <a:ext cx="340560" cy="26784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28951D6C-EA06-46F7-88C9-4C491E71B887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5687760" y="1547800"/>
                <a:ext cx="358200" cy="28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4F2F94F0-1284-4626-A032-C04FAB20C30E}"/>
                  </a:ext>
                </a:extLst>
              </p14:cNvPr>
              <p14:cNvContentPartPr/>
              <p14:nvPr/>
            </p14:nvContentPartPr>
            <p14:xfrm>
              <a:off x="7457160" y="1751560"/>
              <a:ext cx="30600" cy="2700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4F2F94F0-1284-4626-A032-C04FAB20C30E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7448160" y="1742560"/>
                <a:ext cx="48240" cy="4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F005AA81-6552-4FCB-8AFF-E34EE8E6FE1A}"/>
                  </a:ext>
                </a:extLst>
              </p14:cNvPr>
              <p14:cNvContentPartPr/>
              <p14:nvPr/>
            </p14:nvContentPartPr>
            <p14:xfrm>
              <a:off x="7713480" y="1496320"/>
              <a:ext cx="645840" cy="26028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F005AA81-6552-4FCB-8AFF-E34EE8E6FE1A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7704480" y="1487680"/>
                <a:ext cx="663480" cy="27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6918F735-1DBA-4F42-A564-D4405D21A915}"/>
                  </a:ext>
                </a:extLst>
              </p14:cNvPr>
              <p14:cNvContentPartPr/>
              <p14:nvPr/>
            </p14:nvContentPartPr>
            <p14:xfrm>
              <a:off x="2591760" y="2081320"/>
              <a:ext cx="420480" cy="23112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6918F735-1DBA-4F42-A564-D4405D21A915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2582760" y="2072680"/>
                <a:ext cx="438120" cy="24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AD071017-56CE-451F-B88B-27443757B29D}"/>
                  </a:ext>
                </a:extLst>
              </p14:cNvPr>
              <p14:cNvContentPartPr/>
              <p14:nvPr/>
            </p14:nvContentPartPr>
            <p14:xfrm>
              <a:off x="1400520" y="2036680"/>
              <a:ext cx="900720" cy="24552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AD071017-56CE-451F-B88B-27443757B29D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1391520" y="2027680"/>
                <a:ext cx="918360" cy="26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D11ECF80-3D98-4D78-B060-6A1605807FA2}"/>
                  </a:ext>
                </a:extLst>
              </p14:cNvPr>
              <p14:cNvContentPartPr/>
              <p14:nvPr/>
            </p14:nvContentPartPr>
            <p14:xfrm>
              <a:off x="386040" y="2030920"/>
              <a:ext cx="765360" cy="52020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D11ECF80-3D98-4D78-B060-6A1605807FA2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377396" y="2022280"/>
                <a:ext cx="783008" cy="53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C3566A2A-CCE2-466D-A49C-10A814BD57C6}"/>
                  </a:ext>
                </a:extLst>
              </p14:cNvPr>
              <p14:cNvContentPartPr/>
              <p14:nvPr/>
            </p14:nvContentPartPr>
            <p14:xfrm>
              <a:off x="3278280" y="2011120"/>
              <a:ext cx="132840" cy="38952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C3566A2A-CCE2-466D-A49C-10A814BD57C6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3269640" y="2002480"/>
                <a:ext cx="150480" cy="40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6B1882EE-ED74-4B5F-929A-1019320BEEC5}"/>
                  </a:ext>
                </a:extLst>
              </p14:cNvPr>
              <p14:cNvContentPartPr/>
              <p14:nvPr/>
            </p14:nvContentPartPr>
            <p14:xfrm>
              <a:off x="3573840" y="2072320"/>
              <a:ext cx="328680" cy="27720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6B1882EE-ED74-4B5F-929A-1019320BEEC5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3565200" y="2063320"/>
                <a:ext cx="346320" cy="29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C4496D51-9ABA-409C-8383-32E71D49E302}"/>
                  </a:ext>
                </a:extLst>
              </p14:cNvPr>
              <p14:cNvContentPartPr/>
              <p14:nvPr/>
            </p14:nvContentPartPr>
            <p14:xfrm>
              <a:off x="4182240" y="2091760"/>
              <a:ext cx="44640" cy="3240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C4496D51-9ABA-409C-8383-32E71D49E302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4173600" y="2083120"/>
                <a:ext cx="6228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5AEE92AA-ADEC-4B6A-BC61-4C20DAAB184A}"/>
                  </a:ext>
                </a:extLst>
              </p14:cNvPr>
              <p14:cNvContentPartPr/>
              <p14:nvPr/>
            </p14:nvContentPartPr>
            <p14:xfrm>
              <a:off x="4183320" y="2220640"/>
              <a:ext cx="55440" cy="3852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5AEE92AA-ADEC-4B6A-BC61-4C20DAAB184A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4174680" y="2211640"/>
                <a:ext cx="7308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6EB87172-F63B-455A-BEED-8035FACE720A}"/>
                  </a:ext>
                </a:extLst>
              </p14:cNvPr>
              <p14:cNvContentPartPr/>
              <p14:nvPr/>
            </p14:nvContentPartPr>
            <p14:xfrm>
              <a:off x="4589760" y="1992760"/>
              <a:ext cx="236880" cy="29880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6EB87172-F63B-455A-BEED-8035FACE720A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4581120" y="1984120"/>
                <a:ext cx="254520" cy="31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75636955-CAB5-4B2D-9BC3-F0933DAFCA96}"/>
                  </a:ext>
                </a:extLst>
              </p14:cNvPr>
              <p14:cNvContentPartPr/>
              <p14:nvPr/>
            </p14:nvContentPartPr>
            <p14:xfrm>
              <a:off x="4898640" y="2113000"/>
              <a:ext cx="110520" cy="18072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75636955-CAB5-4B2D-9BC3-F0933DAFCA96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4890000" y="2104360"/>
                <a:ext cx="128160" cy="19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A2DB2D82-95A0-472D-BBE9-73778920F007}"/>
                  </a:ext>
                </a:extLst>
              </p14:cNvPr>
              <p14:cNvContentPartPr/>
              <p14:nvPr/>
            </p14:nvContentPartPr>
            <p14:xfrm>
              <a:off x="5079000" y="2133160"/>
              <a:ext cx="218880" cy="17964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A2DB2D82-95A0-472D-BBE9-73778920F007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5070000" y="2124520"/>
                <a:ext cx="236520" cy="19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150" name="Ink 149">
                <a:extLst>
                  <a:ext uri="{FF2B5EF4-FFF2-40B4-BE49-F238E27FC236}">
                    <a16:creationId xmlns:a16="http://schemas.microsoft.com/office/drawing/2014/main" id="{95F8653F-7FD0-4291-9184-46BAB8A7F657}"/>
                  </a:ext>
                </a:extLst>
              </p14:cNvPr>
              <p14:cNvContentPartPr/>
              <p14:nvPr/>
            </p14:nvContentPartPr>
            <p14:xfrm>
              <a:off x="7299120" y="2164840"/>
              <a:ext cx="280800" cy="150840"/>
            </p14:xfrm>
          </p:contentPart>
        </mc:Choice>
        <mc:Fallback xmlns="">
          <p:pic>
            <p:nvPicPr>
              <p:cNvPr id="150" name="Ink 149">
                <a:extLst>
                  <a:ext uri="{FF2B5EF4-FFF2-40B4-BE49-F238E27FC236}">
                    <a16:creationId xmlns:a16="http://schemas.microsoft.com/office/drawing/2014/main" id="{95F8653F-7FD0-4291-9184-46BAB8A7F657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7290469" y="2156200"/>
                <a:ext cx="298463" cy="16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151" name="Ink 150">
                <a:extLst>
                  <a:ext uri="{FF2B5EF4-FFF2-40B4-BE49-F238E27FC236}">
                    <a16:creationId xmlns:a16="http://schemas.microsoft.com/office/drawing/2014/main" id="{AD810183-51E3-4EB4-8551-07DD263795D9}"/>
                  </a:ext>
                </a:extLst>
              </p14:cNvPr>
              <p14:cNvContentPartPr/>
              <p14:nvPr/>
            </p14:nvContentPartPr>
            <p14:xfrm>
              <a:off x="5924640" y="2009320"/>
              <a:ext cx="1290240" cy="356040"/>
            </p14:xfrm>
          </p:contentPart>
        </mc:Choice>
        <mc:Fallback xmlns="">
          <p:pic>
            <p:nvPicPr>
              <p:cNvPr id="151" name="Ink 150">
                <a:extLst>
                  <a:ext uri="{FF2B5EF4-FFF2-40B4-BE49-F238E27FC236}">
                    <a16:creationId xmlns:a16="http://schemas.microsoft.com/office/drawing/2014/main" id="{AD810183-51E3-4EB4-8551-07DD263795D9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5915637" y="2000680"/>
                <a:ext cx="1307885" cy="37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152" name="Ink 151">
                <a:extLst>
                  <a:ext uri="{FF2B5EF4-FFF2-40B4-BE49-F238E27FC236}">
                    <a16:creationId xmlns:a16="http://schemas.microsoft.com/office/drawing/2014/main" id="{06817229-C288-47EB-A66D-48D87B0A71A5}"/>
                  </a:ext>
                </a:extLst>
              </p14:cNvPr>
              <p14:cNvContentPartPr/>
              <p14:nvPr/>
            </p14:nvContentPartPr>
            <p14:xfrm>
              <a:off x="5599200" y="1978000"/>
              <a:ext cx="219600" cy="415080"/>
            </p14:xfrm>
          </p:contentPart>
        </mc:Choice>
        <mc:Fallback xmlns="">
          <p:pic>
            <p:nvPicPr>
              <p:cNvPr id="152" name="Ink 151">
                <a:extLst>
                  <a:ext uri="{FF2B5EF4-FFF2-40B4-BE49-F238E27FC236}">
                    <a16:creationId xmlns:a16="http://schemas.microsoft.com/office/drawing/2014/main" id="{06817229-C288-47EB-A66D-48D87B0A71A5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5590200" y="1969360"/>
                <a:ext cx="237240" cy="4327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61539940"/>
      </p:ext>
    </p:extLst>
  </p:cSld>
  <p:clrMapOvr>
    <a:masterClrMapping/>
  </p:clrMapOvr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7A5EC129-5E96-4948-9410-8EB7EB7B39F9}"/>
                  </a:ext>
                </a:extLst>
              </p14:cNvPr>
              <p14:cNvContentPartPr/>
              <p14:nvPr/>
            </p14:nvContentPartPr>
            <p14:xfrm>
              <a:off x="415920" y="328120"/>
              <a:ext cx="648000" cy="3348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7A5EC129-5E96-4948-9410-8EB7EB7B39F9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07280" y="319480"/>
                <a:ext cx="665640" cy="35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50307033-47BE-41D5-98CF-A6E68C21E800}"/>
                  </a:ext>
                </a:extLst>
              </p14:cNvPr>
              <p14:cNvContentPartPr/>
              <p14:nvPr/>
            </p14:nvContentPartPr>
            <p14:xfrm>
              <a:off x="2335800" y="497680"/>
              <a:ext cx="135000" cy="68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50307033-47BE-41D5-98CF-A6E68C21E80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327160" y="488680"/>
                <a:ext cx="152640" cy="2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ECA3CF64-749A-43AB-A5EC-498A359EED22}"/>
                  </a:ext>
                </a:extLst>
              </p14:cNvPr>
              <p14:cNvContentPartPr/>
              <p14:nvPr/>
            </p14:nvContentPartPr>
            <p14:xfrm>
              <a:off x="2335800" y="587680"/>
              <a:ext cx="127440" cy="68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ECA3CF64-749A-43AB-A5EC-498A359EED22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327160" y="578680"/>
                <a:ext cx="145080" cy="2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AF4CFF48-9CC8-4FF6-8E58-518AABA5B67F}"/>
                  </a:ext>
                </a:extLst>
              </p14:cNvPr>
              <p14:cNvContentPartPr/>
              <p14:nvPr/>
            </p14:nvContentPartPr>
            <p14:xfrm>
              <a:off x="2671320" y="518560"/>
              <a:ext cx="124200" cy="1702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AF4CFF48-9CC8-4FF6-8E58-518AABA5B67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662320" y="509920"/>
                <a:ext cx="141840" cy="18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DD1369B8-CB1C-4D59-A3EF-13B4CA77C6A0}"/>
                  </a:ext>
                </a:extLst>
              </p14:cNvPr>
              <p14:cNvContentPartPr/>
              <p14:nvPr/>
            </p14:nvContentPartPr>
            <p14:xfrm>
              <a:off x="2636040" y="288520"/>
              <a:ext cx="191160" cy="1551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DD1369B8-CB1C-4D59-A3EF-13B4CA77C6A0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627400" y="279880"/>
                <a:ext cx="208800" cy="17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0F6DFAFB-ED0F-49C7-8C45-FFD3ACAB02AD}"/>
                  </a:ext>
                </a:extLst>
              </p14:cNvPr>
              <p14:cNvContentPartPr/>
              <p14:nvPr/>
            </p14:nvContentPartPr>
            <p14:xfrm>
              <a:off x="1616880" y="421360"/>
              <a:ext cx="613440" cy="2660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0F6DFAFB-ED0F-49C7-8C45-FFD3ACAB02AD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607880" y="412360"/>
                <a:ext cx="631080" cy="28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BD3C7B3D-92FD-4B18-A7FB-854D57F44D00}"/>
                  </a:ext>
                </a:extLst>
              </p14:cNvPr>
              <p14:cNvContentPartPr/>
              <p14:nvPr/>
            </p14:nvContentPartPr>
            <p14:xfrm>
              <a:off x="2898480" y="445480"/>
              <a:ext cx="275400" cy="1810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BD3C7B3D-92FD-4B18-A7FB-854D57F44D00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889840" y="436840"/>
                <a:ext cx="293040" cy="19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FBA51C12-D884-4113-93E8-FB1A6863DDE1}"/>
                  </a:ext>
                </a:extLst>
              </p14:cNvPr>
              <p14:cNvContentPartPr/>
              <p14:nvPr/>
            </p14:nvContentPartPr>
            <p14:xfrm>
              <a:off x="3353520" y="335680"/>
              <a:ext cx="756720" cy="3294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FBA51C12-D884-4113-93E8-FB1A6863DDE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344524" y="327031"/>
                <a:ext cx="774352" cy="34705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013284CF-6E65-4393-B02A-A783D5C2CCD7}"/>
                  </a:ext>
                </a:extLst>
              </p14:cNvPr>
              <p14:cNvContentPartPr/>
              <p14:nvPr/>
            </p14:nvContentPartPr>
            <p14:xfrm>
              <a:off x="4302120" y="571480"/>
              <a:ext cx="168480" cy="309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013284CF-6E65-4393-B02A-A783D5C2CCD7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293480" y="562840"/>
                <a:ext cx="18612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36D0A562-8348-4AE1-A913-76D0694DF4AC}"/>
                  </a:ext>
                </a:extLst>
              </p14:cNvPr>
              <p14:cNvContentPartPr/>
              <p14:nvPr/>
            </p14:nvContentPartPr>
            <p14:xfrm>
              <a:off x="4379160" y="510640"/>
              <a:ext cx="18360" cy="1792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36D0A562-8348-4AE1-A913-76D0694DF4AC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370160" y="502000"/>
                <a:ext cx="36000" cy="19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98FCB1B4-E4DA-41ED-B0E4-075115126F08}"/>
                  </a:ext>
                </a:extLst>
              </p14:cNvPr>
              <p14:cNvContentPartPr/>
              <p14:nvPr/>
            </p14:nvContentPartPr>
            <p14:xfrm>
              <a:off x="4531440" y="443320"/>
              <a:ext cx="150840" cy="2055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98FCB1B4-E4DA-41ED-B0E4-075115126F08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522800" y="434680"/>
                <a:ext cx="168480" cy="22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B369C9E3-102C-48B1-BFB6-64F3342C3409}"/>
                  </a:ext>
                </a:extLst>
              </p14:cNvPr>
              <p14:cNvContentPartPr/>
              <p14:nvPr/>
            </p14:nvContentPartPr>
            <p14:xfrm>
              <a:off x="4699920" y="589120"/>
              <a:ext cx="58320" cy="727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B369C9E3-102C-48B1-BFB6-64F3342C340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691280" y="580480"/>
                <a:ext cx="75960" cy="9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995FEC5F-32AD-4AF1-89BE-BD23EA7CCCFC}"/>
                  </a:ext>
                </a:extLst>
              </p14:cNvPr>
              <p14:cNvContentPartPr/>
              <p14:nvPr/>
            </p14:nvContentPartPr>
            <p14:xfrm>
              <a:off x="4804680" y="590200"/>
              <a:ext cx="83160" cy="1699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995FEC5F-32AD-4AF1-89BE-BD23EA7CCCFC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795680" y="581560"/>
                <a:ext cx="100800" cy="18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D1F0BA53-F035-485E-BEBF-7D3BE27BB470}"/>
                  </a:ext>
                </a:extLst>
              </p14:cNvPr>
              <p14:cNvContentPartPr/>
              <p14:nvPr/>
            </p14:nvContentPartPr>
            <p14:xfrm>
              <a:off x="4976040" y="538360"/>
              <a:ext cx="127800" cy="2430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D1F0BA53-F035-485E-BEBF-7D3BE27BB470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967400" y="529720"/>
                <a:ext cx="145440" cy="26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4A2B6C4B-8E9C-4573-84A0-61D2BEC3CA6D}"/>
                  </a:ext>
                </a:extLst>
              </p14:cNvPr>
              <p14:cNvContentPartPr/>
              <p14:nvPr/>
            </p14:nvContentPartPr>
            <p14:xfrm>
              <a:off x="4941120" y="378160"/>
              <a:ext cx="133560" cy="774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4A2B6C4B-8E9C-4573-84A0-61D2BEC3CA6D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932120" y="369520"/>
                <a:ext cx="151200" cy="9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3A0FF1FD-FB11-439A-BCA7-E1A7AA8F2B33}"/>
                  </a:ext>
                </a:extLst>
              </p14:cNvPr>
              <p14:cNvContentPartPr/>
              <p14:nvPr/>
            </p14:nvContentPartPr>
            <p14:xfrm>
              <a:off x="5318040" y="470320"/>
              <a:ext cx="743400" cy="2743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3A0FF1FD-FB11-439A-BCA7-E1A7AA8F2B33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309400" y="461320"/>
                <a:ext cx="761040" cy="29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CF476831-6F3C-4C5F-8FC5-0D16C86B8881}"/>
                  </a:ext>
                </a:extLst>
              </p14:cNvPr>
              <p14:cNvContentPartPr/>
              <p14:nvPr/>
            </p14:nvContentPartPr>
            <p14:xfrm>
              <a:off x="6443400" y="415600"/>
              <a:ext cx="301320" cy="3816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CF476831-6F3C-4C5F-8FC5-0D16C86B8881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434760" y="406608"/>
                <a:ext cx="318960" cy="39922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D27FEAF6-C2A7-44FB-B576-B436EF83CB4A}"/>
                  </a:ext>
                </a:extLst>
              </p14:cNvPr>
              <p14:cNvContentPartPr/>
              <p14:nvPr/>
            </p14:nvContentPartPr>
            <p14:xfrm>
              <a:off x="6236760" y="494800"/>
              <a:ext cx="129600" cy="1436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D27FEAF6-C2A7-44FB-B576-B436EF83CB4A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227760" y="486160"/>
                <a:ext cx="147240" cy="16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1A109AC4-45B9-4E23-ABCD-3BE8368F0836}"/>
                  </a:ext>
                </a:extLst>
              </p14:cNvPr>
              <p14:cNvContentPartPr/>
              <p14:nvPr/>
            </p14:nvContentPartPr>
            <p14:xfrm>
              <a:off x="7253400" y="412720"/>
              <a:ext cx="474840" cy="21528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1A109AC4-45B9-4E23-ABCD-3BE8368F0836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244400" y="403705"/>
                <a:ext cx="492480" cy="23295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FCB5278D-2045-46BA-AE24-9C9435B8E688}"/>
                  </a:ext>
                </a:extLst>
              </p14:cNvPr>
              <p14:cNvContentPartPr/>
              <p14:nvPr/>
            </p14:nvContentPartPr>
            <p14:xfrm>
              <a:off x="6837240" y="325240"/>
              <a:ext cx="302400" cy="4586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FCB5278D-2045-46BA-AE24-9C9435B8E688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828240" y="316233"/>
                <a:ext cx="320040" cy="47629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517EAD37-F5FB-4282-BAE4-E380AD7B2CD0}"/>
                  </a:ext>
                </a:extLst>
              </p14:cNvPr>
              <p14:cNvContentPartPr/>
              <p14:nvPr/>
            </p14:nvContentPartPr>
            <p14:xfrm>
              <a:off x="7788720" y="289600"/>
              <a:ext cx="605160" cy="4057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517EAD37-F5FB-4282-BAE4-E380AD7B2CD0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7780075" y="280960"/>
                <a:ext cx="622811" cy="42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C668CDF-011D-43B5-84AD-00A8AFD11C63}"/>
                  </a:ext>
                </a:extLst>
              </p14:cNvPr>
              <p14:cNvContentPartPr/>
              <p14:nvPr/>
            </p14:nvContentPartPr>
            <p14:xfrm>
              <a:off x="478200" y="937600"/>
              <a:ext cx="249480" cy="3052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C668CDF-011D-43B5-84AD-00A8AFD11C63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69560" y="928600"/>
                <a:ext cx="267120" cy="32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452F2BFC-C0F4-4F97-B8E9-1975485C0EB0}"/>
                  </a:ext>
                </a:extLst>
              </p14:cNvPr>
              <p14:cNvContentPartPr/>
              <p14:nvPr/>
            </p14:nvContentPartPr>
            <p14:xfrm>
              <a:off x="1023960" y="996280"/>
              <a:ext cx="271800" cy="2361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452F2BFC-C0F4-4F97-B8E9-1975485C0EB0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1015320" y="987280"/>
                <a:ext cx="289440" cy="25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F38E6396-574C-448B-9CC0-2F1C0CD5F145}"/>
                  </a:ext>
                </a:extLst>
              </p14:cNvPr>
              <p14:cNvContentPartPr/>
              <p14:nvPr/>
            </p14:nvContentPartPr>
            <p14:xfrm>
              <a:off x="1844040" y="1104640"/>
              <a:ext cx="166320" cy="162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F38E6396-574C-448B-9CC0-2F1C0CD5F145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835400" y="1096000"/>
                <a:ext cx="183960" cy="3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753F5CEC-AB93-4692-8923-27FCDA72C109}"/>
                  </a:ext>
                </a:extLst>
              </p14:cNvPr>
              <p14:cNvContentPartPr/>
              <p14:nvPr/>
            </p14:nvContentPartPr>
            <p14:xfrm>
              <a:off x="1895160" y="1174480"/>
              <a:ext cx="136800" cy="86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753F5CEC-AB93-4692-8923-27FCDA72C109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1886520" y="1165840"/>
                <a:ext cx="154440" cy="2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0F144677-B502-4E08-A447-99BB2A898889}"/>
                  </a:ext>
                </a:extLst>
              </p14:cNvPr>
              <p14:cNvContentPartPr/>
              <p14:nvPr/>
            </p14:nvContentPartPr>
            <p14:xfrm>
              <a:off x="1389720" y="988000"/>
              <a:ext cx="262080" cy="2376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0F144677-B502-4E08-A447-99BB2A898889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1381068" y="979000"/>
                <a:ext cx="279744" cy="25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19C1AC7D-B588-4E18-8518-E952AF29A109}"/>
                  </a:ext>
                </a:extLst>
              </p14:cNvPr>
              <p14:cNvContentPartPr/>
              <p14:nvPr/>
            </p14:nvContentPartPr>
            <p14:xfrm>
              <a:off x="2202600" y="1159000"/>
              <a:ext cx="145080" cy="1224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19C1AC7D-B588-4E18-8518-E952AF29A109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193960" y="1150000"/>
                <a:ext cx="162720" cy="14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68B38EFA-7320-4010-8160-457152265D8A}"/>
                  </a:ext>
                </a:extLst>
              </p14:cNvPr>
              <p14:cNvContentPartPr/>
              <p14:nvPr/>
            </p14:nvContentPartPr>
            <p14:xfrm>
              <a:off x="2189640" y="921760"/>
              <a:ext cx="176760" cy="1580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68B38EFA-7320-4010-8160-457152265D8A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180640" y="912760"/>
                <a:ext cx="194400" cy="17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8D400052-19CA-446E-83A1-9E974CEB7D1B}"/>
                  </a:ext>
                </a:extLst>
              </p14:cNvPr>
              <p14:cNvContentPartPr/>
              <p14:nvPr/>
            </p14:nvContentPartPr>
            <p14:xfrm>
              <a:off x="2450640" y="1068640"/>
              <a:ext cx="264240" cy="1699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8D400052-19CA-446E-83A1-9E974CEB7D1B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441640" y="1060000"/>
                <a:ext cx="281880" cy="18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20AD86A6-5364-4179-914A-C48EA7FCF90F}"/>
                  </a:ext>
                </a:extLst>
              </p14:cNvPr>
              <p14:cNvContentPartPr/>
              <p14:nvPr/>
            </p14:nvContentPartPr>
            <p14:xfrm>
              <a:off x="2796600" y="960280"/>
              <a:ext cx="523080" cy="3009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20AD86A6-5364-4179-914A-C48EA7FCF90F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2787960" y="951291"/>
                <a:ext cx="540720" cy="31857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3AF1F106-4C09-4D25-A96E-11E2CC9D3EAC}"/>
                  </a:ext>
                </a:extLst>
              </p14:cNvPr>
              <p14:cNvContentPartPr/>
              <p14:nvPr/>
            </p14:nvContentPartPr>
            <p14:xfrm>
              <a:off x="4629720" y="982960"/>
              <a:ext cx="344880" cy="2613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3AF1F106-4C09-4D25-A96E-11E2CC9D3EAC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620720" y="973960"/>
                <a:ext cx="362520" cy="27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8260C559-506D-4DFF-B2FF-B770410B4B73}"/>
                  </a:ext>
                </a:extLst>
              </p14:cNvPr>
              <p14:cNvContentPartPr/>
              <p14:nvPr/>
            </p14:nvContentPartPr>
            <p14:xfrm>
              <a:off x="3433440" y="956320"/>
              <a:ext cx="1101600" cy="4136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8260C559-506D-4DFF-B2FF-B770410B4B73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424443" y="947328"/>
                <a:ext cx="1119234" cy="43126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D6C2767A-F01A-4BEF-9285-0BA2C49A3F76}"/>
                  </a:ext>
                </a:extLst>
              </p14:cNvPr>
              <p14:cNvContentPartPr/>
              <p14:nvPr/>
            </p14:nvContentPartPr>
            <p14:xfrm>
              <a:off x="5163600" y="984040"/>
              <a:ext cx="258120" cy="2800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D6C2767A-F01A-4BEF-9285-0BA2C49A3F76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5154960" y="975040"/>
                <a:ext cx="275760" cy="29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D57D7664-E5EC-401E-89E2-5EA6D0E1200F}"/>
                  </a:ext>
                </a:extLst>
              </p14:cNvPr>
              <p14:cNvContentPartPr/>
              <p14:nvPr/>
            </p14:nvContentPartPr>
            <p14:xfrm>
              <a:off x="6188160" y="1092760"/>
              <a:ext cx="154800" cy="255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D57D7664-E5EC-401E-89E2-5EA6D0E1200F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6179520" y="1083760"/>
                <a:ext cx="172440" cy="4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788EDADE-63D6-458E-9C8A-2FCBAF387584}"/>
                  </a:ext>
                </a:extLst>
              </p14:cNvPr>
              <p14:cNvContentPartPr/>
              <p14:nvPr/>
            </p14:nvContentPartPr>
            <p14:xfrm>
              <a:off x="6190320" y="1177360"/>
              <a:ext cx="152280" cy="219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788EDADE-63D6-458E-9C8A-2FCBAF387584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181320" y="1168720"/>
                <a:ext cx="169920" cy="3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7E64DF10-3AA1-45DA-9632-7F238A0F773D}"/>
                  </a:ext>
                </a:extLst>
              </p14:cNvPr>
              <p14:cNvContentPartPr/>
              <p14:nvPr/>
            </p14:nvContentPartPr>
            <p14:xfrm>
              <a:off x="5760120" y="1020040"/>
              <a:ext cx="320760" cy="2800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7E64DF10-3AA1-45DA-9632-7F238A0F773D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751470" y="1011052"/>
                <a:ext cx="338420" cy="2976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70EBF03C-C06B-456B-9992-39CCC5DFD73E}"/>
                  </a:ext>
                </a:extLst>
              </p14:cNvPr>
              <p14:cNvContentPartPr/>
              <p14:nvPr/>
            </p14:nvContentPartPr>
            <p14:xfrm>
              <a:off x="6688560" y="921760"/>
              <a:ext cx="9720" cy="1699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70EBF03C-C06B-456B-9992-39CCC5DFD73E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679920" y="912760"/>
                <a:ext cx="27360" cy="18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4FC62DAD-E487-45FC-88D6-F99A0DE5A61D}"/>
                  </a:ext>
                </a:extLst>
              </p14:cNvPr>
              <p14:cNvContentPartPr/>
              <p14:nvPr/>
            </p14:nvContentPartPr>
            <p14:xfrm>
              <a:off x="6603240" y="1110040"/>
              <a:ext cx="203040" cy="46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4FC62DAD-E487-45FC-88D6-F99A0DE5A61D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594240" y="1101040"/>
                <a:ext cx="220680" cy="2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DC0C9D5F-A9D9-4E69-A518-6F9E52C85F10}"/>
                  </a:ext>
                </a:extLst>
              </p14:cNvPr>
              <p14:cNvContentPartPr/>
              <p14:nvPr/>
            </p14:nvContentPartPr>
            <p14:xfrm>
              <a:off x="6634920" y="1182760"/>
              <a:ext cx="158040" cy="1540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DC0C9D5F-A9D9-4E69-A518-6F9E52C85F10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626280" y="1174120"/>
                <a:ext cx="175680" cy="17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CADBD858-130F-46B7-AA18-107F8419FD6C}"/>
                  </a:ext>
                </a:extLst>
              </p14:cNvPr>
              <p14:cNvContentPartPr/>
              <p14:nvPr/>
            </p14:nvContentPartPr>
            <p14:xfrm>
              <a:off x="6897000" y="945520"/>
              <a:ext cx="102240" cy="3798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CADBD858-130F-46B7-AA18-107F8419FD6C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888000" y="936880"/>
                <a:ext cx="119880" cy="39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365C9E5A-07F8-476C-84E1-818225AA5F55}"/>
                  </a:ext>
                </a:extLst>
              </p14:cNvPr>
              <p14:cNvContentPartPr/>
              <p14:nvPr/>
            </p14:nvContentPartPr>
            <p14:xfrm>
              <a:off x="7641120" y="1055680"/>
              <a:ext cx="155520" cy="1342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365C9E5A-07F8-476C-84E1-818225AA5F55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7632120" y="1046680"/>
                <a:ext cx="173160" cy="15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8DF57581-22D4-425D-9BC2-D9916E70015F}"/>
                  </a:ext>
                </a:extLst>
              </p14:cNvPr>
              <p14:cNvContentPartPr/>
              <p14:nvPr/>
            </p14:nvContentPartPr>
            <p14:xfrm>
              <a:off x="7074120" y="1027600"/>
              <a:ext cx="442440" cy="27648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8DF57581-22D4-425D-9BC2-D9916E70015F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7065480" y="1018949"/>
                <a:ext cx="460080" cy="2941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35FEA63F-C591-4521-830C-3FBCEED5DA7E}"/>
                  </a:ext>
                </a:extLst>
              </p14:cNvPr>
              <p14:cNvContentPartPr/>
              <p14:nvPr/>
            </p14:nvContentPartPr>
            <p14:xfrm>
              <a:off x="8531760" y="999880"/>
              <a:ext cx="405720" cy="29448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35FEA63F-C591-4521-830C-3FBCEED5DA7E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8522768" y="991240"/>
                <a:ext cx="423344" cy="31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4EFDAE2A-17F3-42AA-BE27-A94471BB1C07}"/>
                  </a:ext>
                </a:extLst>
              </p14:cNvPr>
              <p14:cNvContentPartPr/>
              <p14:nvPr/>
            </p14:nvContentPartPr>
            <p14:xfrm>
              <a:off x="7903200" y="916360"/>
              <a:ext cx="549360" cy="39852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4EFDAE2A-17F3-42AA-BE27-A94471BB1C07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7894200" y="907720"/>
                <a:ext cx="567000" cy="41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3F0A6D75-B65B-4BEC-BD35-1613595CDCD8}"/>
                  </a:ext>
                </a:extLst>
              </p14:cNvPr>
              <p14:cNvContentPartPr/>
              <p14:nvPr/>
            </p14:nvContentPartPr>
            <p14:xfrm>
              <a:off x="1477200" y="1699720"/>
              <a:ext cx="134280" cy="122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3F0A6D75-B65B-4BEC-BD35-1613595CDCD8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1468200" y="1691080"/>
                <a:ext cx="151920" cy="2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113AAE44-27B6-45BE-8C8A-B3CEB5FE0EFD}"/>
                  </a:ext>
                </a:extLst>
              </p14:cNvPr>
              <p14:cNvContentPartPr/>
              <p14:nvPr/>
            </p14:nvContentPartPr>
            <p14:xfrm>
              <a:off x="1468920" y="1772800"/>
              <a:ext cx="127080" cy="158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113AAE44-27B6-45BE-8C8A-B3CEB5FE0EFD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1460280" y="1763800"/>
                <a:ext cx="144720" cy="3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8D1966CA-67E3-434F-9DAC-1685DFC816C8}"/>
                  </a:ext>
                </a:extLst>
              </p14:cNvPr>
              <p14:cNvContentPartPr/>
              <p14:nvPr/>
            </p14:nvContentPartPr>
            <p14:xfrm>
              <a:off x="1042320" y="1553920"/>
              <a:ext cx="280440" cy="2782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8D1966CA-67E3-434F-9DAC-1685DFC816C8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1033332" y="1545269"/>
                <a:ext cx="298057" cy="2959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3D1CD1AB-F21A-4DCE-BAAD-5148271DA6BE}"/>
                  </a:ext>
                </a:extLst>
              </p14:cNvPr>
              <p14:cNvContentPartPr/>
              <p14:nvPr/>
            </p14:nvContentPartPr>
            <p14:xfrm>
              <a:off x="381720" y="1504960"/>
              <a:ext cx="333000" cy="2854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3D1CD1AB-F21A-4DCE-BAAD-5148271DA6BE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372720" y="1495960"/>
                <a:ext cx="350640" cy="30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38F2E2DF-1243-4469-9669-33B505B32ABF}"/>
                  </a:ext>
                </a:extLst>
              </p14:cNvPr>
              <p14:cNvContentPartPr/>
              <p14:nvPr/>
            </p14:nvContentPartPr>
            <p14:xfrm>
              <a:off x="1752600" y="1613680"/>
              <a:ext cx="285120" cy="2642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38F2E2DF-1243-4469-9669-33B505B32ABF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1743960" y="1605040"/>
                <a:ext cx="302760" cy="28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07ECF23C-0D26-4BD3-BF69-E3BBD2205B65}"/>
                  </a:ext>
                </a:extLst>
              </p14:cNvPr>
              <p14:cNvContentPartPr/>
              <p14:nvPr/>
            </p14:nvContentPartPr>
            <p14:xfrm>
              <a:off x="2186760" y="1739320"/>
              <a:ext cx="76320" cy="1764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07ECF23C-0D26-4BD3-BF69-E3BBD2205B65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2178120" y="1730680"/>
                <a:ext cx="9396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69FC4B77-2A5A-4A13-B1EA-143FF3103A1A}"/>
                  </a:ext>
                </a:extLst>
              </p14:cNvPr>
              <p14:cNvContentPartPr/>
              <p14:nvPr/>
            </p14:nvContentPartPr>
            <p14:xfrm>
              <a:off x="2437320" y="1572640"/>
              <a:ext cx="16200" cy="1486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69FC4B77-2A5A-4A13-B1EA-143FF3103A1A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2428680" y="1563640"/>
                <a:ext cx="33840" cy="16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0206C83F-B41B-4C1C-91F5-A4125CE5A792}"/>
                  </a:ext>
                </a:extLst>
              </p14:cNvPr>
              <p14:cNvContentPartPr/>
              <p14:nvPr/>
            </p14:nvContentPartPr>
            <p14:xfrm>
              <a:off x="2352000" y="1710160"/>
              <a:ext cx="165240" cy="1764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0206C83F-B41B-4C1C-91F5-A4125CE5A792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2343000" y="1701520"/>
                <a:ext cx="18288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95F0E20C-E523-4E3D-828F-56234B991A11}"/>
                  </a:ext>
                </a:extLst>
              </p14:cNvPr>
              <p14:cNvContentPartPr/>
              <p14:nvPr/>
            </p14:nvContentPartPr>
            <p14:xfrm>
              <a:off x="2383680" y="1783240"/>
              <a:ext cx="118440" cy="1040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95F0E20C-E523-4E3D-828F-56234B991A11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2374680" y="1774240"/>
                <a:ext cx="136080" cy="12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40D21F31-AFDB-49D1-9B2B-55B3E9C62F4F}"/>
                  </a:ext>
                </a:extLst>
              </p14:cNvPr>
              <p14:cNvContentPartPr/>
              <p14:nvPr/>
            </p14:nvContentPartPr>
            <p14:xfrm>
              <a:off x="2606880" y="1543480"/>
              <a:ext cx="123120" cy="3225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40D21F31-AFDB-49D1-9B2B-55B3E9C62F4F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2598240" y="1534480"/>
                <a:ext cx="140760" cy="34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969668BB-ACF3-4F54-9430-923BFB513F27}"/>
                  </a:ext>
                </a:extLst>
              </p14:cNvPr>
              <p14:cNvContentPartPr/>
              <p14:nvPr/>
            </p14:nvContentPartPr>
            <p14:xfrm>
              <a:off x="2799840" y="1601080"/>
              <a:ext cx="150840" cy="20376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969668BB-ACF3-4F54-9430-923BFB513F27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2790840" y="1592440"/>
                <a:ext cx="168480" cy="22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C32525B0-22C9-4709-B15F-913B263EF6D1}"/>
                  </a:ext>
                </a:extLst>
              </p14:cNvPr>
              <p14:cNvContentPartPr/>
              <p14:nvPr/>
            </p14:nvContentPartPr>
            <p14:xfrm>
              <a:off x="2927280" y="1764880"/>
              <a:ext cx="77040" cy="734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C32525B0-22C9-4709-B15F-913B263EF6D1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2918280" y="1755880"/>
                <a:ext cx="94680" cy="9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76F79861-77A5-4584-B612-89E7F3F50B39}"/>
                  </a:ext>
                </a:extLst>
              </p14:cNvPr>
              <p14:cNvContentPartPr/>
              <p14:nvPr/>
            </p14:nvContentPartPr>
            <p14:xfrm>
              <a:off x="3053640" y="1771360"/>
              <a:ext cx="49320" cy="709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76F79861-77A5-4584-B612-89E7F3F50B39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3045000" y="1762360"/>
                <a:ext cx="66960" cy="8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0D13E85D-CFFA-4110-83B3-39C867E01765}"/>
                  </a:ext>
                </a:extLst>
              </p14:cNvPr>
              <p14:cNvContentPartPr/>
              <p14:nvPr/>
            </p14:nvContentPartPr>
            <p14:xfrm>
              <a:off x="3047160" y="1744720"/>
              <a:ext cx="79200" cy="691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0D13E85D-CFFA-4110-83B3-39C867E01765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3038160" y="1736080"/>
                <a:ext cx="96840" cy="8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B2D9E3E3-74CF-4686-BE14-44A28473B546}"/>
                  </a:ext>
                </a:extLst>
              </p14:cNvPr>
              <p14:cNvContentPartPr/>
              <p14:nvPr/>
            </p14:nvContentPartPr>
            <p14:xfrm>
              <a:off x="3223200" y="1507480"/>
              <a:ext cx="730080" cy="30528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B2D9E3E3-74CF-4686-BE14-44A28473B546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3214560" y="1498840"/>
                <a:ext cx="747720" cy="32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63209D76-0438-4AC2-AA0A-00B823640842}"/>
                  </a:ext>
                </a:extLst>
              </p14:cNvPr>
              <p14:cNvContentPartPr/>
              <p14:nvPr/>
            </p14:nvContentPartPr>
            <p14:xfrm>
              <a:off x="4029240" y="1738240"/>
              <a:ext cx="81720" cy="1234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63209D76-0438-4AC2-AA0A-00B823640842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4020240" y="1729240"/>
                <a:ext cx="99360" cy="14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F55BF952-1EF1-49B2-8C11-0C4FEDCBE70E}"/>
                  </a:ext>
                </a:extLst>
              </p14:cNvPr>
              <p14:cNvContentPartPr/>
              <p14:nvPr/>
            </p14:nvContentPartPr>
            <p14:xfrm>
              <a:off x="4267560" y="1613680"/>
              <a:ext cx="282240" cy="1612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F55BF952-1EF1-49B2-8C11-0C4FEDCBE70E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4258920" y="1604680"/>
                <a:ext cx="299880" cy="17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A35D07C1-793C-4D27-BFE3-4743DA9A90AF}"/>
                  </a:ext>
                </a:extLst>
              </p14:cNvPr>
              <p14:cNvContentPartPr/>
              <p14:nvPr/>
            </p14:nvContentPartPr>
            <p14:xfrm>
              <a:off x="4641600" y="1427920"/>
              <a:ext cx="663480" cy="3384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A35D07C1-793C-4D27-BFE3-4743DA9A90AF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4632605" y="1419280"/>
                <a:ext cx="681110" cy="35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B5D0F3AA-0863-4393-8F52-528307904EE7}"/>
                  </a:ext>
                </a:extLst>
              </p14:cNvPr>
              <p14:cNvContentPartPr/>
              <p14:nvPr/>
            </p14:nvContentPartPr>
            <p14:xfrm>
              <a:off x="6156480" y="1656160"/>
              <a:ext cx="129600" cy="1620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B5D0F3AA-0863-4393-8F52-528307904EE7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6147840" y="1647160"/>
                <a:ext cx="147240" cy="3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002C2FE1-264E-46FF-917E-31ED103F76B3}"/>
                  </a:ext>
                </a:extLst>
              </p14:cNvPr>
              <p14:cNvContentPartPr/>
              <p14:nvPr/>
            </p14:nvContentPartPr>
            <p14:xfrm>
              <a:off x="6146400" y="1742200"/>
              <a:ext cx="131760" cy="2412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002C2FE1-264E-46FF-917E-31ED103F76B3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6137760" y="1733200"/>
                <a:ext cx="149400" cy="4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67938736-2C71-42B0-B680-8D10BB0A471B}"/>
                  </a:ext>
                </a:extLst>
              </p14:cNvPr>
              <p14:cNvContentPartPr/>
              <p14:nvPr/>
            </p14:nvContentPartPr>
            <p14:xfrm>
              <a:off x="6791880" y="1467880"/>
              <a:ext cx="507600" cy="33444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67938736-2C71-42B0-B680-8D10BB0A471B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6783234" y="1458890"/>
                <a:ext cx="525253" cy="3520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1A0E833D-B442-4A16-84A5-24E47661B194}"/>
                  </a:ext>
                </a:extLst>
              </p14:cNvPr>
              <p14:cNvContentPartPr/>
              <p14:nvPr/>
            </p14:nvContentPartPr>
            <p14:xfrm>
              <a:off x="6417120" y="1546000"/>
              <a:ext cx="269280" cy="25344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1A0E833D-B442-4A16-84A5-24E47661B194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6408120" y="1537000"/>
                <a:ext cx="286920" cy="27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28951D6C-EA06-46F7-88C9-4C491E71B887}"/>
                  </a:ext>
                </a:extLst>
              </p14:cNvPr>
              <p14:cNvContentPartPr/>
              <p14:nvPr/>
            </p14:nvContentPartPr>
            <p14:xfrm>
              <a:off x="5696760" y="1556440"/>
              <a:ext cx="340560" cy="26784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28951D6C-EA06-46F7-88C9-4C491E71B887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5687760" y="1547800"/>
                <a:ext cx="358200" cy="28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4F2F94F0-1284-4626-A032-C04FAB20C30E}"/>
                  </a:ext>
                </a:extLst>
              </p14:cNvPr>
              <p14:cNvContentPartPr/>
              <p14:nvPr/>
            </p14:nvContentPartPr>
            <p14:xfrm>
              <a:off x="7457160" y="1751560"/>
              <a:ext cx="30600" cy="2700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4F2F94F0-1284-4626-A032-C04FAB20C30E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7448160" y="1742560"/>
                <a:ext cx="48240" cy="4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F005AA81-6552-4FCB-8AFF-E34EE8E6FE1A}"/>
                  </a:ext>
                </a:extLst>
              </p14:cNvPr>
              <p14:cNvContentPartPr/>
              <p14:nvPr/>
            </p14:nvContentPartPr>
            <p14:xfrm>
              <a:off x="7713480" y="1496320"/>
              <a:ext cx="645840" cy="26028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F005AA81-6552-4FCB-8AFF-E34EE8E6FE1A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7704480" y="1487680"/>
                <a:ext cx="663480" cy="27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6918F735-1DBA-4F42-A564-D4405D21A915}"/>
                  </a:ext>
                </a:extLst>
              </p14:cNvPr>
              <p14:cNvContentPartPr/>
              <p14:nvPr/>
            </p14:nvContentPartPr>
            <p14:xfrm>
              <a:off x="2591760" y="2081320"/>
              <a:ext cx="420480" cy="23112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6918F735-1DBA-4F42-A564-D4405D21A915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2582760" y="2072680"/>
                <a:ext cx="438120" cy="24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AD071017-56CE-451F-B88B-27443757B29D}"/>
                  </a:ext>
                </a:extLst>
              </p14:cNvPr>
              <p14:cNvContentPartPr/>
              <p14:nvPr/>
            </p14:nvContentPartPr>
            <p14:xfrm>
              <a:off x="1400520" y="2036680"/>
              <a:ext cx="900720" cy="24552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AD071017-56CE-451F-B88B-27443757B29D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1391520" y="2027680"/>
                <a:ext cx="918360" cy="26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D11ECF80-3D98-4D78-B060-6A1605807FA2}"/>
                  </a:ext>
                </a:extLst>
              </p14:cNvPr>
              <p14:cNvContentPartPr/>
              <p14:nvPr/>
            </p14:nvContentPartPr>
            <p14:xfrm>
              <a:off x="386040" y="2030920"/>
              <a:ext cx="765360" cy="52020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D11ECF80-3D98-4D78-B060-6A1605807FA2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377396" y="2022280"/>
                <a:ext cx="783008" cy="53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C3566A2A-CCE2-466D-A49C-10A814BD57C6}"/>
                  </a:ext>
                </a:extLst>
              </p14:cNvPr>
              <p14:cNvContentPartPr/>
              <p14:nvPr/>
            </p14:nvContentPartPr>
            <p14:xfrm>
              <a:off x="3278280" y="2011120"/>
              <a:ext cx="132840" cy="38952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C3566A2A-CCE2-466D-A49C-10A814BD57C6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3269640" y="2002480"/>
                <a:ext cx="150480" cy="40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6B1882EE-ED74-4B5F-929A-1019320BEEC5}"/>
                  </a:ext>
                </a:extLst>
              </p14:cNvPr>
              <p14:cNvContentPartPr/>
              <p14:nvPr/>
            </p14:nvContentPartPr>
            <p14:xfrm>
              <a:off x="3573840" y="2072320"/>
              <a:ext cx="328680" cy="27720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6B1882EE-ED74-4B5F-929A-1019320BEEC5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3565200" y="2063320"/>
                <a:ext cx="346320" cy="29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C4496D51-9ABA-409C-8383-32E71D49E302}"/>
                  </a:ext>
                </a:extLst>
              </p14:cNvPr>
              <p14:cNvContentPartPr/>
              <p14:nvPr/>
            </p14:nvContentPartPr>
            <p14:xfrm>
              <a:off x="4182240" y="2091760"/>
              <a:ext cx="44640" cy="3240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C4496D51-9ABA-409C-8383-32E71D49E302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4173600" y="2083120"/>
                <a:ext cx="6228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5AEE92AA-ADEC-4B6A-BC61-4C20DAAB184A}"/>
                  </a:ext>
                </a:extLst>
              </p14:cNvPr>
              <p14:cNvContentPartPr/>
              <p14:nvPr/>
            </p14:nvContentPartPr>
            <p14:xfrm>
              <a:off x="4183320" y="2220640"/>
              <a:ext cx="55440" cy="3852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5AEE92AA-ADEC-4B6A-BC61-4C20DAAB184A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4174680" y="2211640"/>
                <a:ext cx="7308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6EB87172-F63B-455A-BEED-8035FACE720A}"/>
                  </a:ext>
                </a:extLst>
              </p14:cNvPr>
              <p14:cNvContentPartPr/>
              <p14:nvPr/>
            </p14:nvContentPartPr>
            <p14:xfrm>
              <a:off x="4589760" y="1992760"/>
              <a:ext cx="236880" cy="29880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6EB87172-F63B-455A-BEED-8035FACE720A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4581120" y="1984120"/>
                <a:ext cx="254520" cy="31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75636955-CAB5-4B2D-9BC3-F0933DAFCA96}"/>
                  </a:ext>
                </a:extLst>
              </p14:cNvPr>
              <p14:cNvContentPartPr/>
              <p14:nvPr/>
            </p14:nvContentPartPr>
            <p14:xfrm>
              <a:off x="4898640" y="2113000"/>
              <a:ext cx="110520" cy="18072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75636955-CAB5-4B2D-9BC3-F0933DAFCA96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4890000" y="2104360"/>
                <a:ext cx="128160" cy="19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A2DB2D82-95A0-472D-BBE9-73778920F007}"/>
                  </a:ext>
                </a:extLst>
              </p14:cNvPr>
              <p14:cNvContentPartPr/>
              <p14:nvPr/>
            </p14:nvContentPartPr>
            <p14:xfrm>
              <a:off x="5079000" y="2133160"/>
              <a:ext cx="218880" cy="17964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A2DB2D82-95A0-472D-BBE9-73778920F007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5070000" y="2124520"/>
                <a:ext cx="236520" cy="19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150" name="Ink 149">
                <a:extLst>
                  <a:ext uri="{FF2B5EF4-FFF2-40B4-BE49-F238E27FC236}">
                    <a16:creationId xmlns:a16="http://schemas.microsoft.com/office/drawing/2014/main" id="{95F8653F-7FD0-4291-9184-46BAB8A7F657}"/>
                  </a:ext>
                </a:extLst>
              </p14:cNvPr>
              <p14:cNvContentPartPr/>
              <p14:nvPr/>
            </p14:nvContentPartPr>
            <p14:xfrm>
              <a:off x="7299120" y="2164840"/>
              <a:ext cx="280800" cy="150840"/>
            </p14:xfrm>
          </p:contentPart>
        </mc:Choice>
        <mc:Fallback xmlns="">
          <p:pic>
            <p:nvPicPr>
              <p:cNvPr id="150" name="Ink 149">
                <a:extLst>
                  <a:ext uri="{FF2B5EF4-FFF2-40B4-BE49-F238E27FC236}">
                    <a16:creationId xmlns:a16="http://schemas.microsoft.com/office/drawing/2014/main" id="{95F8653F-7FD0-4291-9184-46BAB8A7F657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7290469" y="2156200"/>
                <a:ext cx="298463" cy="16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151" name="Ink 150">
                <a:extLst>
                  <a:ext uri="{FF2B5EF4-FFF2-40B4-BE49-F238E27FC236}">
                    <a16:creationId xmlns:a16="http://schemas.microsoft.com/office/drawing/2014/main" id="{AD810183-51E3-4EB4-8551-07DD263795D9}"/>
                  </a:ext>
                </a:extLst>
              </p14:cNvPr>
              <p14:cNvContentPartPr/>
              <p14:nvPr/>
            </p14:nvContentPartPr>
            <p14:xfrm>
              <a:off x="5924640" y="2009320"/>
              <a:ext cx="1290240" cy="356040"/>
            </p14:xfrm>
          </p:contentPart>
        </mc:Choice>
        <mc:Fallback xmlns="">
          <p:pic>
            <p:nvPicPr>
              <p:cNvPr id="151" name="Ink 150">
                <a:extLst>
                  <a:ext uri="{FF2B5EF4-FFF2-40B4-BE49-F238E27FC236}">
                    <a16:creationId xmlns:a16="http://schemas.microsoft.com/office/drawing/2014/main" id="{AD810183-51E3-4EB4-8551-07DD263795D9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5915637" y="2000680"/>
                <a:ext cx="1307885" cy="37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152" name="Ink 151">
                <a:extLst>
                  <a:ext uri="{FF2B5EF4-FFF2-40B4-BE49-F238E27FC236}">
                    <a16:creationId xmlns:a16="http://schemas.microsoft.com/office/drawing/2014/main" id="{06817229-C288-47EB-A66D-48D87B0A71A5}"/>
                  </a:ext>
                </a:extLst>
              </p14:cNvPr>
              <p14:cNvContentPartPr/>
              <p14:nvPr/>
            </p14:nvContentPartPr>
            <p14:xfrm>
              <a:off x="5599200" y="1978000"/>
              <a:ext cx="219600" cy="415080"/>
            </p14:xfrm>
          </p:contentPart>
        </mc:Choice>
        <mc:Fallback xmlns="">
          <p:pic>
            <p:nvPicPr>
              <p:cNvPr id="152" name="Ink 151">
                <a:extLst>
                  <a:ext uri="{FF2B5EF4-FFF2-40B4-BE49-F238E27FC236}">
                    <a16:creationId xmlns:a16="http://schemas.microsoft.com/office/drawing/2014/main" id="{06817229-C288-47EB-A66D-48D87B0A71A5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5590200" y="1969360"/>
                <a:ext cx="237240" cy="43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AE3D640B-D234-48C4-98B1-74EA42EFFC18}"/>
                  </a:ext>
                </a:extLst>
              </p14:cNvPr>
              <p14:cNvContentPartPr/>
              <p14:nvPr/>
            </p14:nvContentPartPr>
            <p14:xfrm>
              <a:off x="7889520" y="2017960"/>
              <a:ext cx="335880" cy="30924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AE3D640B-D234-48C4-98B1-74EA42EFFC18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7880880" y="2008960"/>
                <a:ext cx="353520" cy="32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6A103007-2A80-48D6-961F-1ABF6520E759}"/>
                  </a:ext>
                </a:extLst>
              </p14:cNvPr>
              <p14:cNvContentPartPr/>
              <p14:nvPr/>
            </p14:nvContentPartPr>
            <p14:xfrm>
              <a:off x="567120" y="2502880"/>
              <a:ext cx="195840" cy="5472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6A103007-2A80-48D6-961F-1ABF6520E759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558480" y="2494240"/>
                <a:ext cx="213480" cy="7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2FD5FAC7-4D4E-4886-89E0-E58A5B25F2D2}"/>
                  </a:ext>
                </a:extLst>
              </p14:cNvPr>
              <p14:cNvContentPartPr/>
              <p14:nvPr/>
            </p14:nvContentPartPr>
            <p14:xfrm>
              <a:off x="1370280" y="2679280"/>
              <a:ext cx="114480" cy="1080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2FD5FAC7-4D4E-4886-89E0-E58A5B25F2D2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1361640" y="2670280"/>
                <a:ext cx="132120" cy="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29538752-82FC-4F5B-838F-585819B3AD96}"/>
                  </a:ext>
                </a:extLst>
              </p14:cNvPr>
              <p14:cNvContentPartPr/>
              <p14:nvPr/>
            </p14:nvContentPartPr>
            <p14:xfrm>
              <a:off x="1383600" y="2770720"/>
              <a:ext cx="102240" cy="1332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29538752-82FC-4F5B-838F-585819B3AD96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1374600" y="2761720"/>
                <a:ext cx="119880" cy="3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DEE6E91D-9E5F-4F15-A19A-AB10AE7C9429}"/>
                  </a:ext>
                </a:extLst>
              </p14:cNvPr>
              <p14:cNvContentPartPr/>
              <p14:nvPr/>
            </p14:nvContentPartPr>
            <p14:xfrm>
              <a:off x="572520" y="2587840"/>
              <a:ext cx="621360" cy="35172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DEE6E91D-9E5F-4F15-A19A-AB10AE7C9429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563520" y="2578849"/>
                <a:ext cx="639000" cy="36934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26B5C81D-5461-4549-B7D2-BE04FC7F1309}"/>
                  </a:ext>
                </a:extLst>
              </p14:cNvPr>
              <p14:cNvContentPartPr/>
              <p14:nvPr/>
            </p14:nvContentPartPr>
            <p14:xfrm>
              <a:off x="1645680" y="2631400"/>
              <a:ext cx="186840" cy="27972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26B5C81D-5461-4549-B7D2-BE04FC7F1309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1637040" y="2622760"/>
                <a:ext cx="204480" cy="29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75411DB9-5F68-45E7-AF5C-300FCDE7BBF6}"/>
                  </a:ext>
                </a:extLst>
              </p14:cNvPr>
              <p14:cNvContentPartPr/>
              <p14:nvPr/>
            </p14:nvContentPartPr>
            <p14:xfrm>
              <a:off x="1566120" y="2445640"/>
              <a:ext cx="228600" cy="12276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75411DB9-5F68-45E7-AF5C-300FCDE7BBF6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1557480" y="2437000"/>
                <a:ext cx="246240" cy="1404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499244382"/>
      </p:ext>
    </p:extLst>
  </p:cSld>
  <p:clrMapOvr>
    <a:masterClrMapping/>
  </p:clrMapOvr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7A5EC129-5E96-4948-9410-8EB7EB7B39F9}"/>
                  </a:ext>
                </a:extLst>
              </p14:cNvPr>
              <p14:cNvContentPartPr/>
              <p14:nvPr/>
            </p14:nvContentPartPr>
            <p14:xfrm>
              <a:off x="415920" y="328120"/>
              <a:ext cx="648000" cy="3348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7A5EC129-5E96-4948-9410-8EB7EB7B39F9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07280" y="319480"/>
                <a:ext cx="665640" cy="35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50307033-47BE-41D5-98CF-A6E68C21E800}"/>
                  </a:ext>
                </a:extLst>
              </p14:cNvPr>
              <p14:cNvContentPartPr/>
              <p14:nvPr/>
            </p14:nvContentPartPr>
            <p14:xfrm>
              <a:off x="2335800" y="497680"/>
              <a:ext cx="135000" cy="68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50307033-47BE-41D5-98CF-A6E68C21E80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327160" y="488680"/>
                <a:ext cx="152640" cy="2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ECA3CF64-749A-43AB-A5EC-498A359EED22}"/>
                  </a:ext>
                </a:extLst>
              </p14:cNvPr>
              <p14:cNvContentPartPr/>
              <p14:nvPr/>
            </p14:nvContentPartPr>
            <p14:xfrm>
              <a:off x="2335800" y="587680"/>
              <a:ext cx="127440" cy="68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ECA3CF64-749A-43AB-A5EC-498A359EED22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327160" y="578680"/>
                <a:ext cx="145080" cy="2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AF4CFF48-9CC8-4FF6-8E58-518AABA5B67F}"/>
                  </a:ext>
                </a:extLst>
              </p14:cNvPr>
              <p14:cNvContentPartPr/>
              <p14:nvPr/>
            </p14:nvContentPartPr>
            <p14:xfrm>
              <a:off x="2671320" y="518560"/>
              <a:ext cx="124200" cy="1702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AF4CFF48-9CC8-4FF6-8E58-518AABA5B67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662320" y="509920"/>
                <a:ext cx="141840" cy="18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DD1369B8-CB1C-4D59-A3EF-13B4CA77C6A0}"/>
                  </a:ext>
                </a:extLst>
              </p14:cNvPr>
              <p14:cNvContentPartPr/>
              <p14:nvPr/>
            </p14:nvContentPartPr>
            <p14:xfrm>
              <a:off x="2636040" y="288520"/>
              <a:ext cx="191160" cy="1551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DD1369B8-CB1C-4D59-A3EF-13B4CA77C6A0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627400" y="279880"/>
                <a:ext cx="208800" cy="17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0F6DFAFB-ED0F-49C7-8C45-FFD3ACAB02AD}"/>
                  </a:ext>
                </a:extLst>
              </p14:cNvPr>
              <p14:cNvContentPartPr/>
              <p14:nvPr/>
            </p14:nvContentPartPr>
            <p14:xfrm>
              <a:off x="1616880" y="421360"/>
              <a:ext cx="613440" cy="2660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0F6DFAFB-ED0F-49C7-8C45-FFD3ACAB02AD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607880" y="412360"/>
                <a:ext cx="631080" cy="28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BD3C7B3D-92FD-4B18-A7FB-854D57F44D00}"/>
                  </a:ext>
                </a:extLst>
              </p14:cNvPr>
              <p14:cNvContentPartPr/>
              <p14:nvPr/>
            </p14:nvContentPartPr>
            <p14:xfrm>
              <a:off x="2898480" y="445480"/>
              <a:ext cx="275400" cy="1810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BD3C7B3D-92FD-4B18-A7FB-854D57F44D00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889840" y="436840"/>
                <a:ext cx="293040" cy="19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FBA51C12-D884-4113-93E8-FB1A6863DDE1}"/>
                  </a:ext>
                </a:extLst>
              </p14:cNvPr>
              <p14:cNvContentPartPr/>
              <p14:nvPr/>
            </p14:nvContentPartPr>
            <p14:xfrm>
              <a:off x="3353520" y="335680"/>
              <a:ext cx="756720" cy="3294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FBA51C12-D884-4113-93E8-FB1A6863DDE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344524" y="327031"/>
                <a:ext cx="774352" cy="34705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013284CF-6E65-4393-B02A-A783D5C2CCD7}"/>
                  </a:ext>
                </a:extLst>
              </p14:cNvPr>
              <p14:cNvContentPartPr/>
              <p14:nvPr/>
            </p14:nvContentPartPr>
            <p14:xfrm>
              <a:off x="4302120" y="571480"/>
              <a:ext cx="168480" cy="309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013284CF-6E65-4393-B02A-A783D5C2CCD7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293480" y="562840"/>
                <a:ext cx="18612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36D0A562-8348-4AE1-A913-76D0694DF4AC}"/>
                  </a:ext>
                </a:extLst>
              </p14:cNvPr>
              <p14:cNvContentPartPr/>
              <p14:nvPr/>
            </p14:nvContentPartPr>
            <p14:xfrm>
              <a:off x="4379160" y="510640"/>
              <a:ext cx="18360" cy="1792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36D0A562-8348-4AE1-A913-76D0694DF4AC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370160" y="502000"/>
                <a:ext cx="36000" cy="19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98FCB1B4-E4DA-41ED-B0E4-075115126F08}"/>
                  </a:ext>
                </a:extLst>
              </p14:cNvPr>
              <p14:cNvContentPartPr/>
              <p14:nvPr/>
            </p14:nvContentPartPr>
            <p14:xfrm>
              <a:off x="4531440" y="443320"/>
              <a:ext cx="150840" cy="2055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98FCB1B4-E4DA-41ED-B0E4-075115126F08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522800" y="434680"/>
                <a:ext cx="168480" cy="22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B369C9E3-102C-48B1-BFB6-64F3342C3409}"/>
                  </a:ext>
                </a:extLst>
              </p14:cNvPr>
              <p14:cNvContentPartPr/>
              <p14:nvPr/>
            </p14:nvContentPartPr>
            <p14:xfrm>
              <a:off x="4699920" y="589120"/>
              <a:ext cx="58320" cy="727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B369C9E3-102C-48B1-BFB6-64F3342C340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691280" y="580480"/>
                <a:ext cx="75960" cy="9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995FEC5F-32AD-4AF1-89BE-BD23EA7CCCFC}"/>
                  </a:ext>
                </a:extLst>
              </p14:cNvPr>
              <p14:cNvContentPartPr/>
              <p14:nvPr/>
            </p14:nvContentPartPr>
            <p14:xfrm>
              <a:off x="4804680" y="590200"/>
              <a:ext cx="83160" cy="1699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995FEC5F-32AD-4AF1-89BE-BD23EA7CCCFC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795680" y="581560"/>
                <a:ext cx="100800" cy="18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D1F0BA53-F035-485E-BEBF-7D3BE27BB470}"/>
                  </a:ext>
                </a:extLst>
              </p14:cNvPr>
              <p14:cNvContentPartPr/>
              <p14:nvPr/>
            </p14:nvContentPartPr>
            <p14:xfrm>
              <a:off x="4976040" y="538360"/>
              <a:ext cx="127800" cy="2430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D1F0BA53-F035-485E-BEBF-7D3BE27BB470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967400" y="529720"/>
                <a:ext cx="145440" cy="26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4A2B6C4B-8E9C-4573-84A0-61D2BEC3CA6D}"/>
                  </a:ext>
                </a:extLst>
              </p14:cNvPr>
              <p14:cNvContentPartPr/>
              <p14:nvPr/>
            </p14:nvContentPartPr>
            <p14:xfrm>
              <a:off x="4941120" y="378160"/>
              <a:ext cx="133560" cy="774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4A2B6C4B-8E9C-4573-84A0-61D2BEC3CA6D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932120" y="369520"/>
                <a:ext cx="151200" cy="9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3A0FF1FD-FB11-439A-BCA7-E1A7AA8F2B33}"/>
                  </a:ext>
                </a:extLst>
              </p14:cNvPr>
              <p14:cNvContentPartPr/>
              <p14:nvPr/>
            </p14:nvContentPartPr>
            <p14:xfrm>
              <a:off x="5318040" y="470320"/>
              <a:ext cx="743400" cy="2743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3A0FF1FD-FB11-439A-BCA7-E1A7AA8F2B33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309400" y="461320"/>
                <a:ext cx="761040" cy="29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CF476831-6F3C-4C5F-8FC5-0D16C86B8881}"/>
                  </a:ext>
                </a:extLst>
              </p14:cNvPr>
              <p14:cNvContentPartPr/>
              <p14:nvPr/>
            </p14:nvContentPartPr>
            <p14:xfrm>
              <a:off x="6443400" y="415600"/>
              <a:ext cx="301320" cy="3816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CF476831-6F3C-4C5F-8FC5-0D16C86B8881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434760" y="406608"/>
                <a:ext cx="318960" cy="39922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D27FEAF6-C2A7-44FB-B576-B436EF83CB4A}"/>
                  </a:ext>
                </a:extLst>
              </p14:cNvPr>
              <p14:cNvContentPartPr/>
              <p14:nvPr/>
            </p14:nvContentPartPr>
            <p14:xfrm>
              <a:off x="6236760" y="494800"/>
              <a:ext cx="129600" cy="1436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D27FEAF6-C2A7-44FB-B576-B436EF83CB4A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227760" y="486160"/>
                <a:ext cx="147240" cy="16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1A109AC4-45B9-4E23-ABCD-3BE8368F0836}"/>
                  </a:ext>
                </a:extLst>
              </p14:cNvPr>
              <p14:cNvContentPartPr/>
              <p14:nvPr/>
            </p14:nvContentPartPr>
            <p14:xfrm>
              <a:off x="7253400" y="412720"/>
              <a:ext cx="474840" cy="21528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1A109AC4-45B9-4E23-ABCD-3BE8368F0836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244400" y="403705"/>
                <a:ext cx="492480" cy="23295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FCB5278D-2045-46BA-AE24-9C9435B8E688}"/>
                  </a:ext>
                </a:extLst>
              </p14:cNvPr>
              <p14:cNvContentPartPr/>
              <p14:nvPr/>
            </p14:nvContentPartPr>
            <p14:xfrm>
              <a:off x="6837240" y="325240"/>
              <a:ext cx="302400" cy="4586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FCB5278D-2045-46BA-AE24-9C9435B8E688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828240" y="316233"/>
                <a:ext cx="320040" cy="47629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517EAD37-F5FB-4282-BAE4-E380AD7B2CD0}"/>
                  </a:ext>
                </a:extLst>
              </p14:cNvPr>
              <p14:cNvContentPartPr/>
              <p14:nvPr/>
            </p14:nvContentPartPr>
            <p14:xfrm>
              <a:off x="7788720" y="289600"/>
              <a:ext cx="605160" cy="4057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517EAD37-F5FB-4282-BAE4-E380AD7B2CD0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7780075" y="280960"/>
                <a:ext cx="622811" cy="42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C668CDF-011D-43B5-84AD-00A8AFD11C63}"/>
                  </a:ext>
                </a:extLst>
              </p14:cNvPr>
              <p14:cNvContentPartPr/>
              <p14:nvPr/>
            </p14:nvContentPartPr>
            <p14:xfrm>
              <a:off x="478200" y="937600"/>
              <a:ext cx="249480" cy="3052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C668CDF-011D-43B5-84AD-00A8AFD11C63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69560" y="928600"/>
                <a:ext cx="267120" cy="32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452F2BFC-C0F4-4F97-B8E9-1975485C0EB0}"/>
                  </a:ext>
                </a:extLst>
              </p14:cNvPr>
              <p14:cNvContentPartPr/>
              <p14:nvPr/>
            </p14:nvContentPartPr>
            <p14:xfrm>
              <a:off x="1023960" y="996280"/>
              <a:ext cx="271800" cy="2361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452F2BFC-C0F4-4F97-B8E9-1975485C0EB0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1015320" y="987280"/>
                <a:ext cx="289440" cy="25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F38E6396-574C-448B-9CC0-2F1C0CD5F145}"/>
                  </a:ext>
                </a:extLst>
              </p14:cNvPr>
              <p14:cNvContentPartPr/>
              <p14:nvPr/>
            </p14:nvContentPartPr>
            <p14:xfrm>
              <a:off x="1844040" y="1104640"/>
              <a:ext cx="166320" cy="162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F38E6396-574C-448B-9CC0-2F1C0CD5F145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835400" y="1096000"/>
                <a:ext cx="183960" cy="3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753F5CEC-AB93-4692-8923-27FCDA72C109}"/>
                  </a:ext>
                </a:extLst>
              </p14:cNvPr>
              <p14:cNvContentPartPr/>
              <p14:nvPr/>
            </p14:nvContentPartPr>
            <p14:xfrm>
              <a:off x="1895160" y="1174480"/>
              <a:ext cx="136800" cy="86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753F5CEC-AB93-4692-8923-27FCDA72C109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1886520" y="1165840"/>
                <a:ext cx="154440" cy="2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0F144677-B502-4E08-A447-99BB2A898889}"/>
                  </a:ext>
                </a:extLst>
              </p14:cNvPr>
              <p14:cNvContentPartPr/>
              <p14:nvPr/>
            </p14:nvContentPartPr>
            <p14:xfrm>
              <a:off x="1389720" y="988000"/>
              <a:ext cx="262080" cy="2376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0F144677-B502-4E08-A447-99BB2A898889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1381068" y="979000"/>
                <a:ext cx="279744" cy="25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19C1AC7D-B588-4E18-8518-E952AF29A109}"/>
                  </a:ext>
                </a:extLst>
              </p14:cNvPr>
              <p14:cNvContentPartPr/>
              <p14:nvPr/>
            </p14:nvContentPartPr>
            <p14:xfrm>
              <a:off x="2202600" y="1159000"/>
              <a:ext cx="145080" cy="1224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19C1AC7D-B588-4E18-8518-E952AF29A109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193960" y="1150000"/>
                <a:ext cx="162720" cy="14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68B38EFA-7320-4010-8160-457152265D8A}"/>
                  </a:ext>
                </a:extLst>
              </p14:cNvPr>
              <p14:cNvContentPartPr/>
              <p14:nvPr/>
            </p14:nvContentPartPr>
            <p14:xfrm>
              <a:off x="2189640" y="921760"/>
              <a:ext cx="176760" cy="1580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68B38EFA-7320-4010-8160-457152265D8A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180640" y="912760"/>
                <a:ext cx="194400" cy="17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8D400052-19CA-446E-83A1-9E974CEB7D1B}"/>
                  </a:ext>
                </a:extLst>
              </p14:cNvPr>
              <p14:cNvContentPartPr/>
              <p14:nvPr/>
            </p14:nvContentPartPr>
            <p14:xfrm>
              <a:off x="2450640" y="1068640"/>
              <a:ext cx="264240" cy="1699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8D400052-19CA-446E-83A1-9E974CEB7D1B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441640" y="1060000"/>
                <a:ext cx="281880" cy="18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20AD86A6-5364-4179-914A-C48EA7FCF90F}"/>
                  </a:ext>
                </a:extLst>
              </p14:cNvPr>
              <p14:cNvContentPartPr/>
              <p14:nvPr/>
            </p14:nvContentPartPr>
            <p14:xfrm>
              <a:off x="2796600" y="960280"/>
              <a:ext cx="523080" cy="3009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20AD86A6-5364-4179-914A-C48EA7FCF90F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2787960" y="951291"/>
                <a:ext cx="540720" cy="31857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3AF1F106-4C09-4D25-A96E-11E2CC9D3EAC}"/>
                  </a:ext>
                </a:extLst>
              </p14:cNvPr>
              <p14:cNvContentPartPr/>
              <p14:nvPr/>
            </p14:nvContentPartPr>
            <p14:xfrm>
              <a:off x="4629720" y="982960"/>
              <a:ext cx="344880" cy="2613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3AF1F106-4C09-4D25-A96E-11E2CC9D3EAC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620720" y="973960"/>
                <a:ext cx="362520" cy="27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8260C559-506D-4DFF-B2FF-B770410B4B73}"/>
                  </a:ext>
                </a:extLst>
              </p14:cNvPr>
              <p14:cNvContentPartPr/>
              <p14:nvPr/>
            </p14:nvContentPartPr>
            <p14:xfrm>
              <a:off x="3433440" y="956320"/>
              <a:ext cx="1101600" cy="4136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8260C559-506D-4DFF-B2FF-B770410B4B73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424443" y="947328"/>
                <a:ext cx="1119234" cy="43126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D6C2767A-F01A-4BEF-9285-0BA2C49A3F76}"/>
                  </a:ext>
                </a:extLst>
              </p14:cNvPr>
              <p14:cNvContentPartPr/>
              <p14:nvPr/>
            </p14:nvContentPartPr>
            <p14:xfrm>
              <a:off x="5163600" y="984040"/>
              <a:ext cx="258120" cy="2800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D6C2767A-F01A-4BEF-9285-0BA2C49A3F76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5154960" y="975040"/>
                <a:ext cx="275760" cy="29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D57D7664-E5EC-401E-89E2-5EA6D0E1200F}"/>
                  </a:ext>
                </a:extLst>
              </p14:cNvPr>
              <p14:cNvContentPartPr/>
              <p14:nvPr/>
            </p14:nvContentPartPr>
            <p14:xfrm>
              <a:off x="6188160" y="1092760"/>
              <a:ext cx="154800" cy="255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D57D7664-E5EC-401E-89E2-5EA6D0E1200F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6179520" y="1083760"/>
                <a:ext cx="172440" cy="4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788EDADE-63D6-458E-9C8A-2FCBAF387584}"/>
                  </a:ext>
                </a:extLst>
              </p14:cNvPr>
              <p14:cNvContentPartPr/>
              <p14:nvPr/>
            </p14:nvContentPartPr>
            <p14:xfrm>
              <a:off x="6190320" y="1177360"/>
              <a:ext cx="152280" cy="219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788EDADE-63D6-458E-9C8A-2FCBAF387584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181320" y="1168720"/>
                <a:ext cx="169920" cy="3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7E64DF10-3AA1-45DA-9632-7F238A0F773D}"/>
                  </a:ext>
                </a:extLst>
              </p14:cNvPr>
              <p14:cNvContentPartPr/>
              <p14:nvPr/>
            </p14:nvContentPartPr>
            <p14:xfrm>
              <a:off x="5760120" y="1020040"/>
              <a:ext cx="320760" cy="2800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7E64DF10-3AA1-45DA-9632-7F238A0F773D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751470" y="1011052"/>
                <a:ext cx="338420" cy="2976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70EBF03C-C06B-456B-9992-39CCC5DFD73E}"/>
                  </a:ext>
                </a:extLst>
              </p14:cNvPr>
              <p14:cNvContentPartPr/>
              <p14:nvPr/>
            </p14:nvContentPartPr>
            <p14:xfrm>
              <a:off x="6688560" y="921760"/>
              <a:ext cx="9720" cy="1699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70EBF03C-C06B-456B-9992-39CCC5DFD73E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679920" y="912760"/>
                <a:ext cx="27360" cy="18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4FC62DAD-E487-45FC-88D6-F99A0DE5A61D}"/>
                  </a:ext>
                </a:extLst>
              </p14:cNvPr>
              <p14:cNvContentPartPr/>
              <p14:nvPr/>
            </p14:nvContentPartPr>
            <p14:xfrm>
              <a:off x="6603240" y="1110040"/>
              <a:ext cx="203040" cy="46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4FC62DAD-E487-45FC-88D6-F99A0DE5A61D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594240" y="1101040"/>
                <a:ext cx="220680" cy="2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DC0C9D5F-A9D9-4E69-A518-6F9E52C85F10}"/>
                  </a:ext>
                </a:extLst>
              </p14:cNvPr>
              <p14:cNvContentPartPr/>
              <p14:nvPr/>
            </p14:nvContentPartPr>
            <p14:xfrm>
              <a:off x="6634920" y="1182760"/>
              <a:ext cx="158040" cy="1540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DC0C9D5F-A9D9-4E69-A518-6F9E52C85F10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626280" y="1174120"/>
                <a:ext cx="175680" cy="17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CADBD858-130F-46B7-AA18-107F8419FD6C}"/>
                  </a:ext>
                </a:extLst>
              </p14:cNvPr>
              <p14:cNvContentPartPr/>
              <p14:nvPr/>
            </p14:nvContentPartPr>
            <p14:xfrm>
              <a:off x="6897000" y="945520"/>
              <a:ext cx="102240" cy="3798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CADBD858-130F-46B7-AA18-107F8419FD6C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888000" y="936880"/>
                <a:ext cx="119880" cy="39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365C9E5A-07F8-476C-84E1-818225AA5F55}"/>
                  </a:ext>
                </a:extLst>
              </p14:cNvPr>
              <p14:cNvContentPartPr/>
              <p14:nvPr/>
            </p14:nvContentPartPr>
            <p14:xfrm>
              <a:off x="7641120" y="1055680"/>
              <a:ext cx="155520" cy="1342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365C9E5A-07F8-476C-84E1-818225AA5F55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7632120" y="1046680"/>
                <a:ext cx="173160" cy="15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8DF57581-22D4-425D-9BC2-D9916E70015F}"/>
                  </a:ext>
                </a:extLst>
              </p14:cNvPr>
              <p14:cNvContentPartPr/>
              <p14:nvPr/>
            </p14:nvContentPartPr>
            <p14:xfrm>
              <a:off x="7074120" y="1027600"/>
              <a:ext cx="442440" cy="27648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8DF57581-22D4-425D-9BC2-D9916E70015F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7065480" y="1018949"/>
                <a:ext cx="460080" cy="2941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35FEA63F-C591-4521-830C-3FBCEED5DA7E}"/>
                  </a:ext>
                </a:extLst>
              </p14:cNvPr>
              <p14:cNvContentPartPr/>
              <p14:nvPr/>
            </p14:nvContentPartPr>
            <p14:xfrm>
              <a:off x="8531760" y="999880"/>
              <a:ext cx="405720" cy="29448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35FEA63F-C591-4521-830C-3FBCEED5DA7E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8522768" y="991240"/>
                <a:ext cx="423344" cy="31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4EFDAE2A-17F3-42AA-BE27-A94471BB1C07}"/>
                  </a:ext>
                </a:extLst>
              </p14:cNvPr>
              <p14:cNvContentPartPr/>
              <p14:nvPr/>
            </p14:nvContentPartPr>
            <p14:xfrm>
              <a:off x="7903200" y="916360"/>
              <a:ext cx="549360" cy="39852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4EFDAE2A-17F3-42AA-BE27-A94471BB1C07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7894200" y="907720"/>
                <a:ext cx="567000" cy="41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3F0A6D75-B65B-4BEC-BD35-1613595CDCD8}"/>
                  </a:ext>
                </a:extLst>
              </p14:cNvPr>
              <p14:cNvContentPartPr/>
              <p14:nvPr/>
            </p14:nvContentPartPr>
            <p14:xfrm>
              <a:off x="1477200" y="1699720"/>
              <a:ext cx="134280" cy="122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3F0A6D75-B65B-4BEC-BD35-1613595CDCD8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1468200" y="1691080"/>
                <a:ext cx="151920" cy="2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113AAE44-27B6-45BE-8C8A-B3CEB5FE0EFD}"/>
                  </a:ext>
                </a:extLst>
              </p14:cNvPr>
              <p14:cNvContentPartPr/>
              <p14:nvPr/>
            </p14:nvContentPartPr>
            <p14:xfrm>
              <a:off x="1468920" y="1772800"/>
              <a:ext cx="127080" cy="158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113AAE44-27B6-45BE-8C8A-B3CEB5FE0EFD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1460280" y="1763800"/>
                <a:ext cx="144720" cy="3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8D1966CA-67E3-434F-9DAC-1685DFC816C8}"/>
                  </a:ext>
                </a:extLst>
              </p14:cNvPr>
              <p14:cNvContentPartPr/>
              <p14:nvPr/>
            </p14:nvContentPartPr>
            <p14:xfrm>
              <a:off x="1042320" y="1553920"/>
              <a:ext cx="280440" cy="2782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8D1966CA-67E3-434F-9DAC-1685DFC816C8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1033332" y="1545269"/>
                <a:ext cx="298057" cy="2959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3D1CD1AB-F21A-4DCE-BAAD-5148271DA6BE}"/>
                  </a:ext>
                </a:extLst>
              </p14:cNvPr>
              <p14:cNvContentPartPr/>
              <p14:nvPr/>
            </p14:nvContentPartPr>
            <p14:xfrm>
              <a:off x="381720" y="1504960"/>
              <a:ext cx="333000" cy="2854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3D1CD1AB-F21A-4DCE-BAAD-5148271DA6BE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372720" y="1495960"/>
                <a:ext cx="350640" cy="30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38F2E2DF-1243-4469-9669-33B505B32ABF}"/>
                  </a:ext>
                </a:extLst>
              </p14:cNvPr>
              <p14:cNvContentPartPr/>
              <p14:nvPr/>
            </p14:nvContentPartPr>
            <p14:xfrm>
              <a:off x="1752600" y="1613680"/>
              <a:ext cx="285120" cy="2642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38F2E2DF-1243-4469-9669-33B505B32ABF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1743960" y="1605040"/>
                <a:ext cx="302760" cy="28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07ECF23C-0D26-4BD3-BF69-E3BBD2205B65}"/>
                  </a:ext>
                </a:extLst>
              </p14:cNvPr>
              <p14:cNvContentPartPr/>
              <p14:nvPr/>
            </p14:nvContentPartPr>
            <p14:xfrm>
              <a:off x="2186760" y="1739320"/>
              <a:ext cx="76320" cy="1764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07ECF23C-0D26-4BD3-BF69-E3BBD2205B65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2178120" y="1730680"/>
                <a:ext cx="9396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69FC4B77-2A5A-4A13-B1EA-143FF3103A1A}"/>
                  </a:ext>
                </a:extLst>
              </p14:cNvPr>
              <p14:cNvContentPartPr/>
              <p14:nvPr/>
            </p14:nvContentPartPr>
            <p14:xfrm>
              <a:off x="2437320" y="1572640"/>
              <a:ext cx="16200" cy="1486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69FC4B77-2A5A-4A13-B1EA-143FF3103A1A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2428680" y="1563640"/>
                <a:ext cx="33840" cy="16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0206C83F-B41B-4C1C-91F5-A4125CE5A792}"/>
                  </a:ext>
                </a:extLst>
              </p14:cNvPr>
              <p14:cNvContentPartPr/>
              <p14:nvPr/>
            </p14:nvContentPartPr>
            <p14:xfrm>
              <a:off x="2352000" y="1710160"/>
              <a:ext cx="165240" cy="1764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0206C83F-B41B-4C1C-91F5-A4125CE5A792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2343000" y="1701520"/>
                <a:ext cx="18288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95F0E20C-E523-4E3D-828F-56234B991A11}"/>
                  </a:ext>
                </a:extLst>
              </p14:cNvPr>
              <p14:cNvContentPartPr/>
              <p14:nvPr/>
            </p14:nvContentPartPr>
            <p14:xfrm>
              <a:off x="2383680" y="1783240"/>
              <a:ext cx="118440" cy="1040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95F0E20C-E523-4E3D-828F-56234B991A11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2374680" y="1774240"/>
                <a:ext cx="136080" cy="12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40D21F31-AFDB-49D1-9B2B-55B3E9C62F4F}"/>
                  </a:ext>
                </a:extLst>
              </p14:cNvPr>
              <p14:cNvContentPartPr/>
              <p14:nvPr/>
            </p14:nvContentPartPr>
            <p14:xfrm>
              <a:off x="2606880" y="1543480"/>
              <a:ext cx="123120" cy="3225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40D21F31-AFDB-49D1-9B2B-55B3E9C62F4F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2598240" y="1534480"/>
                <a:ext cx="140760" cy="34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969668BB-ACF3-4F54-9430-923BFB513F27}"/>
                  </a:ext>
                </a:extLst>
              </p14:cNvPr>
              <p14:cNvContentPartPr/>
              <p14:nvPr/>
            </p14:nvContentPartPr>
            <p14:xfrm>
              <a:off x="2799840" y="1601080"/>
              <a:ext cx="150840" cy="20376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969668BB-ACF3-4F54-9430-923BFB513F27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2790840" y="1592440"/>
                <a:ext cx="168480" cy="22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C32525B0-22C9-4709-B15F-913B263EF6D1}"/>
                  </a:ext>
                </a:extLst>
              </p14:cNvPr>
              <p14:cNvContentPartPr/>
              <p14:nvPr/>
            </p14:nvContentPartPr>
            <p14:xfrm>
              <a:off x="2927280" y="1764880"/>
              <a:ext cx="77040" cy="734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C32525B0-22C9-4709-B15F-913B263EF6D1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2918280" y="1755880"/>
                <a:ext cx="94680" cy="9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76F79861-77A5-4584-B612-89E7F3F50B39}"/>
                  </a:ext>
                </a:extLst>
              </p14:cNvPr>
              <p14:cNvContentPartPr/>
              <p14:nvPr/>
            </p14:nvContentPartPr>
            <p14:xfrm>
              <a:off x="3053640" y="1771360"/>
              <a:ext cx="49320" cy="709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76F79861-77A5-4584-B612-89E7F3F50B39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3045000" y="1762360"/>
                <a:ext cx="66960" cy="8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0D13E85D-CFFA-4110-83B3-39C867E01765}"/>
                  </a:ext>
                </a:extLst>
              </p14:cNvPr>
              <p14:cNvContentPartPr/>
              <p14:nvPr/>
            </p14:nvContentPartPr>
            <p14:xfrm>
              <a:off x="3047160" y="1744720"/>
              <a:ext cx="79200" cy="691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0D13E85D-CFFA-4110-83B3-39C867E01765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3038160" y="1736080"/>
                <a:ext cx="96840" cy="8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B2D9E3E3-74CF-4686-BE14-44A28473B546}"/>
                  </a:ext>
                </a:extLst>
              </p14:cNvPr>
              <p14:cNvContentPartPr/>
              <p14:nvPr/>
            </p14:nvContentPartPr>
            <p14:xfrm>
              <a:off x="3223200" y="1507480"/>
              <a:ext cx="730080" cy="30528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B2D9E3E3-74CF-4686-BE14-44A28473B546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3214560" y="1498840"/>
                <a:ext cx="747720" cy="32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63209D76-0438-4AC2-AA0A-00B823640842}"/>
                  </a:ext>
                </a:extLst>
              </p14:cNvPr>
              <p14:cNvContentPartPr/>
              <p14:nvPr/>
            </p14:nvContentPartPr>
            <p14:xfrm>
              <a:off x="4029240" y="1738240"/>
              <a:ext cx="81720" cy="1234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63209D76-0438-4AC2-AA0A-00B823640842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4020240" y="1729240"/>
                <a:ext cx="99360" cy="14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F55BF952-1EF1-49B2-8C11-0C4FEDCBE70E}"/>
                  </a:ext>
                </a:extLst>
              </p14:cNvPr>
              <p14:cNvContentPartPr/>
              <p14:nvPr/>
            </p14:nvContentPartPr>
            <p14:xfrm>
              <a:off x="4267560" y="1613680"/>
              <a:ext cx="282240" cy="1612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F55BF952-1EF1-49B2-8C11-0C4FEDCBE70E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4258920" y="1604680"/>
                <a:ext cx="299880" cy="17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A35D07C1-793C-4D27-BFE3-4743DA9A90AF}"/>
                  </a:ext>
                </a:extLst>
              </p14:cNvPr>
              <p14:cNvContentPartPr/>
              <p14:nvPr/>
            </p14:nvContentPartPr>
            <p14:xfrm>
              <a:off x="4641600" y="1427920"/>
              <a:ext cx="663480" cy="3384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A35D07C1-793C-4D27-BFE3-4743DA9A90AF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4632605" y="1419280"/>
                <a:ext cx="681110" cy="35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B5D0F3AA-0863-4393-8F52-528307904EE7}"/>
                  </a:ext>
                </a:extLst>
              </p14:cNvPr>
              <p14:cNvContentPartPr/>
              <p14:nvPr/>
            </p14:nvContentPartPr>
            <p14:xfrm>
              <a:off x="6156480" y="1656160"/>
              <a:ext cx="129600" cy="1620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B5D0F3AA-0863-4393-8F52-528307904EE7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6147840" y="1647160"/>
                <a:ext cx="147240" cy="3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002C2FE1-264E-46FF-917E-31ED103F76B3}"/>
                  </a:ext>
                </a:extLst>
              </p14:cNvPr>
              <p14:cNvContentPartPr/>
              <p14:nvPr/>
            </p14:nvContentPartPr>
            <p14:xfrm>
              <a:off x="6146400" y="1742200"/>
              <a:ext cx="131760" cy="2412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002C2FE1-264E-46FF-917E-31ED103F76B3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6137760" y="1733200"/>
                <a:ext cx="149400" cy="4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67938736-2C71-42B0-B680-8D10BB0A471B}"/>
                  </a:ext>
                </a:extLst>
              </p14:cNvPr>
              <p14:cNvContentPartPr/>
              <p14:nvPr/>
            </p14:nvContentPartPr>
            <p14:xfrm>
              <a:off x="6791880" y="1467880"/>
              <a:ext cx="507600" cy="33444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67938736-2C71-42B0-B680-8D10BB0A471B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6783234" y="1458890"/>
                <a:ext cx="525253" cy="3520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1A0E833D-B442-4A16-84A5-24E47661B194}"/>
                  </a:ext>
                </a:extLst>
              </p14:cNvPr>
              <p14:cNvContentPartPr/>
              <p14:nvPr/>
            </p14:nvContentPartPr>
            <p14:xfrm>
              <a:off x="6417120" y="1546000"/>
              <a:ext cx="269280" cy="25344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1A0E833D-B442-4A16-84A5-24E47661B194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6408120" y="1537000"/>
                <a:ext cx="286920" cy="27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28951D6C-EA06-46F7-88C9-4C491E71B887}"/>
                  </a:ext>
                </a:extLst>
              </p14:cNvPr>
              <p14:cNvContentPartPr/>
              <p14:nvPr/>
            </p14:nvContentPartPr>
            <p14:xfrm>
              <a:off x="5696760" y="1556440"/>
              <a:ext cx="340560" cy="26784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28951D6C-EA06-46F7-88C9-4C491E71B887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5687760" y="1547800"/>
                <a:ext cx="358200" cy="28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4F2F94F0-1284-4626-A032-C04FAB20C30E}"/>
                  </a:ext>
                </a:extLst>
              </p14:cNvPr>
              <p14:cNvContentPartPr/>
              <p14:nvPr/>
            </p14:nvContentPartPr>
            <p14:xfrm>
              <a:off x="7457160" y="1751560"/>
              <a:ext cx="30600" cy="2700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4F2F94F0-1284-4626-A032-C04FAB20C30E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7448160" y="1742560"/>
                <a:ext cx="48240" cy="4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F005AA81-6552-4FCB-8AFF-E34EE8E6FE1A}"/>
                  </a:ext>
                </a:extLst>
              </p14:cNvPr>
              <p14:cNvContentPartPr/>
              <p14:nvPr/>
            </p14:nvContentPartPr>
            <p14:xfrm>
              <a:off x="7713480" y="1496320"/>
              <a:ext cx="645840" cy="26028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F005AA81-6552-4FCB-8AFF-E34EE8E6FE1A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7704480" y="1487680"/>
                <a:ext cx="663480" cy="27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6918F735-1DBA-4F42-A564-D4405D21A915}"/>
                  </a:ext>
                </a:extLst>
              </p14:cNvPr>
              <p14:cNvContentPartPr/>
              <p14:nvPr/>
            </p14:nvContentPartPr>
            <p14:xfrm>
              <a:off x="2591760" y="2081320"/>
              <a:ext cx="420480" cy="23112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6918F735-1DBA-4F42-A564-D4405D21A915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2582760" y="2072680"/>
                <a:ext cx="438120" cy="24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AD071017-56CE-451F-B88B-27443757B29D}"/>
                  </a:ext>
                </a:extLst>
              </p14:cNvPr>
              <p14:cNvContentPartPr/>
              <p14:nvPr/>
            </p14:nvContentPartPr>
            <p14:xfrm>
              <a:off x="1400520" y="2036680"/>
              <a:ext cx="900720" cy="24552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AD071017-56CE-451F-B88B-27443757B29D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1391520" y="2027680"/>
                <a:ext cx="918360" cy="26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D11ECF80-3D98-4D78-B060-6A1605807FA2}"/>
                  </a:ext>
                </a:extLst>
              </p14:cNvPr>
              <p14:cNvContentPartPr/>
              <p14:nvPr/>
            </p14:nvContentPartPr>
            <p14:xfrm>
              <a:off x="386040" y="2030920"/>
              <a:ext cx="765360" cy="52020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D11ECF80-3D98-4D78-B060-6A1605807FA2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377396" y="2022280"/>
                <a:ext cx="783008" cy="53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C3566A2A-CCE2-466D-A49C-10A814BD57C6}"/>
                  </a:ext>
                </a:extLst>
              </p14:cNvPr>
              <p14:cNvContentPartPr/>
              <p14:nvPr/>
            </p14:nvContentPartPr>
            <p14:xfrm>
              <a:off x="3278280" y="2011120"/>
              <a:ext cx="132840" cy="38952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C3566A2A-CCE2-466D-A49C-10A814BD57C6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3269640" y="2002480"/>
                <a:ext cx="150480" cy="40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6B1882EE-ED74-4B5F-929A-1019320BEEC5}"/>
                  </a:ext>
                </a:extLst>
              </p14:cNvPr>
              <p14:cNvContentPartPr/>
              <p14:nvPr/>
            </p14:nvContentPartPr>
            <p14:xfrm>
              <a:off x="3573840" y="2072320"/>
              <a:ext cx="328680" cy="27720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6B1882EE-ED74-4B5F-929A-1019320BEEC5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3565200" y="2063320"/>
                <a:ext cx="346320" cy="29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C4496D51-9ABA-409C-8383-32E71D49E302}"/>
                  </a:ext>
                </a:extLst>
              </p14:cNvPr>
              <p14:cNvContentPartPr/>
              <p14:nvPr/>
            </p14:nvContentPartPr>
            <p14:xfrm>
              <a:off x="4182240" y="2091760"/>
              <a:ext cx="44640" cy="3240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C4496D51-9ABA-409C-8383-32E71D49E302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4173600" y="2083120"/>
                <a:ext cx="6228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5AEE92AA-ADEC-4B6A-BC61-4C20DAAB184A}"/>
                  </a:ext>
                </a:extLst>
              </p14:cNvPr>
              <p14:cNvContentPartPr/>
              <p14:nvPr/>
            </p14:nvContentPartPr>
            <p14:xfrm>
              <a:off x="4183320" y="2220640"/>
              <a:ext cx="55440" cy="3852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5AEE92AA-ADEC-4B6A-BC61-4C20DAAB184A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4174680" y="2211640"/>
                <a:ext cx="7308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6EB87172-F63B-455A-BEED-8035FACE720A}"/>
                  </a:ext>
                </a:extLst>
              </p14:cNvPr>
              <p14:cNvContentPartPr/>
              <p14:nvPr/>
            </p14:nvContentPartPr>
            <p14:xfrm>
              <a:off x="4589760" y="1992760"/>
              <a:ext cx="236880" cy="29880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6EB87172-F63B-455A-BEED-8035FACE720A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4581120" y="1984120"/>
                <a:ext cx="254520" cy="31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75636955-CAB5-4B2D-9BC3-F0933DAFCA96}"/>
                  </a:ext>
                </a:extLst>
              </p14:cNvPr>
              <p14:cNvContentPartPr/>
              <p14:nvPr/>
            </p14:nvContentPartPr>
            <p14:xfrm>
              <a:off x="4898640" y="2113000"/>
              <a:ext cx="110520" cy="18072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75636955-CAB5-4B2D-9BC3-F0933DAFCA96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4890000" y="2104360"/>
                <a:ext cx="128160" cy="19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A2DB2D82-95A0-472D-BBE9-73778920F007}"/>
                  </a:ext>
                </a:extLst>
              </p14:cNvPr>
              <p14:cNvContentPartPr/>
              <p14:nvPr/>
            </p14:nvContentPartPr>
            <p14:xfrm>
              <a:off x="5079000" y="2133160"/>
              <a:ext cx="218880" cy="17964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A2DB2D82-95A0-472D-BBE9-73778920F007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5070000" y="2124520"/>
                <a:ext cx="236520" cy="19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150" name="Ink 149">
                <a:extLst>
                  <a:ext uri="{FF2B5EF4-FFF2-40B4-BE49-F238E27FC236}">
                    <a16:creationId xmlns:a16="http://schemas.microsoft.com/office/drawing/2014/main" id="{95F8653F-7FD0-4291-9184-46BAB8A7F657}"/>
                  </a:ext>
                </a:extLst>
              </p14:cNvPr>
              <p14:cNvContentPartPr/>
              <p14:nvPr/>
            </p14:nvContentPartPr>
            <p14:xfrm>
              <a:off x="7299120" y="2164840"/>
              <a:ext cx="280800" cy="150840"/>
            </p14:xfrm>
          </p:contentPart>
        </mc:Choice>
        <mc:Fallback xmlns="">
          <p:pic>
            <p:nvPicPr>
              <p:cNvPr id="150" name="Ink 149">
                <a:extLst>
                  <a:ext uri="{FF2B5EF4-FFF2-40B4-BE49-F238E27FC236}">
                    <a16:creationId xmlns:a16="http://schemas.microsoft.com/office/drawing/2014/main" id="{95F8653F-7FD0-4291-9184-46BAB8A7F657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7290469" y="2156200"/>
                <a:ext cx="298463" cy="16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151" name="Ink 150">
                <a:extLst>
                  <a:ext uri="{FF2B5EF4-FFF2-40B4-BE49-F238E27FC236}">
                    <a16:creationId xmlns:a16="http://schemas.microsoft.com/office/drawing/2014/main" id="{AD810183-51E3-4EB4-8551-07DD263795D9}"/>
                  </a:ext>
                </a:extLst>
              </p14:cNvPr>
              <p14:cNvContentPartPr/>
              <p14:nvPr/>
            </p14:nvContentPartPr>
            <p14:xfrm>
              <a:off x="5924640" y="2009320"/>
              <a:ext cx="1290240" cy="356040"/>
            </p14:xfrm>
          </p:contentPart>
        </mc:Choice>
        <mc:Fallback xmlns="">
          <p:pic>
            <p:nvPicPr>
              <p:cNvPr id="151" name="Ink 150">
                <a:extLst>
                  <a:ext uri="{FF2B5EF4-FFF2-40B4-BE49-F238E27FC236}">
                    <a16:creationId xmlns:a16="http://schemas.microsoft.com/office/drawing/2014/main" id="{AD810183-51E3-4EB4-8551-07DD263795D9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5915637" y="2000680"/>
                <a:ext cx="1307885" cy="37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152" name="Ink 151">
                <a:extLst>
                  <a:ext uri="{FF2B5EF4-FFF2-40B4-BE49-F238E27FC236}">
                    <a16:creationId xmlns:a16="http://schemas.microsoft.com/office/drawing/2014/main" id="{06817229-C288-47EB-A66D-48D87B0A71A5}"/>
                  </a:ext>
                </a:extLst>
              </p14:cNvPr>
              <p14:cNvContentPartPr/>
              <p14:nvPr/>
            </p14:nvContentPartPr>
            <p14:xfrm>
              <a:off x="5599200" y="1978000"/>
              <a:ext cx="219600" cy="415080"/>
            </p14:xfrm>
          </p:contentPart>
        </mc:Choice>
        <mc:Fallback xmlns="">
          <p:pic>
            <p:nvPicPr>
              <p:cNvPr id="152" name="Ink 151">
                <a:extLst>
                  <a:ext uri="{FF2B5EF4-FFF2-40B4-BE49-F238E27FC236}">
                    <a16:creationId xmlns:a16="http://schemas.microsoft.com/office/drawing/2014/main" id="{06817229-C288-47EB-A66D-48D87B0A71A5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5590200" y="1969360"/>
                <a:ext cx="237240" cy="43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AE3D640B-D234-48C4-98B1-74EA42EFFC18}"/>
                  </a:ext>
                </a:extLst>
              </p14:cNvPr>
              <p14:cNvContentPartPr/>
              <p14:nvPr/>
            </p14:nvContentPartPr>
            <p14:xfrm>
              <a:off x="7889520" y="2017960"/>
              <a:ext cx="335880" cy="30924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AE3D640B-D234-48C4-98B1-74EA42EFFC18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7880880" y="2008960"/>
                <a:ext cx="353520" cy="32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6A103007-2A80-48D6-961F-1ABF6520E759}"/>
                  </a:ext>
                </a:extLst>
              </p14:cNvPr>
              <p14:cNvContentPartPr/>
              <p14:nvPr/>
            </p14:nvContentPartPr>
            <p14:xfrm>
              <a:off x="567120" y="2502880"/>
              <a:ext cx="195840" cy="5472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6A103007-2A80-48D6-961F-1ABF6520E759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558480" y="2494240"/>
                <a:ext cx="213480" cy="7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2FD5FAC7-4D4E-4886-89E0-E58A5B25F2D2}"/>
                  </a:ext>
                </a:extLst>
              </p14:cNvPr>
              <p14:cNvContentPartPr/>
              <p14:nvPr/>
            </p14:nvContentPartPr>
            <p14:xfrm>
              <a:off x="1370280" y="2679280"/>
              <a:ext cx="114480" cy="1080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2FD5FAC7-4D4E-4886-89E0-E58A5B25F2D2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1361640" y="2670280"/>
                <a:ext cx="132120" cy="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29538752-82FC-4F5B-838F-585819B3AD96}"/>
                  </a:ext>
                </a:extLst>
              </p14:cNvPr>
              <p14:cNvContentPartPr/>
              <p14:nvPr/>
            </p14:nvContentPartPr>
            <p14:xfrm>
              <a:off x="1383600" y="2770720"/>
              <a:ext cx="102240" cy="1332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29538752-82FC-4F5B-838F-585819B3AD96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1374600" y="2761720"/>
                <a:ext cx="119880" cy="3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DEE6E91D-9E5F-4F15-A19A-AB10AE7C9429}"/>
                  </a:ext>
                </a:extLst>
              </p14:cNvPr>
              <p14:cNvContentPartPr/>
              <p14:nvPr/>
            </p14:nvContentPartPr>
            <p14:xfrm>
              <a:off x="572520" y="2587840"/>
              <a:ext cx="621360" cy="35172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DEE6E91D-9E5F-4F15-A19A-AB10AE7C9429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563520" y="2578849"/>
                <a:ext cx="639000" cy="36934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26B5C81D-5461-4549-B7D2-BE04FC7F1309}"/>
                  </a:ext>
                </a:extLst>
              </p14:cNvPr>
              <p14:cNvContentPartPr/>
              <p14:nvPr/>
            </p14:nvContentPartPr>
            <p14:xfrm>
              <a:off x="1645680" y="2631400"/>
              <a:ext cx="186840" cy="27972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26B5C81D-5461-4549-B7D2-BE04FC7F1309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1637040" y="2622760"/>
                <a:ext cx="204480" cy="29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75411DB9-5F68-45E7-AF5C-300FCDE7BBF6}"/>
                  </a:ext>
                </a:extLst>
              </p14:cNvPr>
              <p14:cNvContentPartPr/>
              <p14:nvPr/>
            </p14:nvContentPartPr>
            <p14:xfrm>
              <a:off x="1566120" y="2445640"/>
              <a:ext cx="228600" cy="12276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75411DB9-5F68-45E7-AF5C-300FCDE7BBF6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1557480" y="2437000"/>
                <a:ext cx="246240" cy="14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3B690A2F-671B-41D8-ADE8-1A57F19C58DD}"/>
                  </a:ext>
                </a:extLst>
              </p14:cNvPr>
              <p14:cNvContentPartPr/>
              <p14:nvPr/>
            </p14:nvContentPartPr>
            <p14:xfrm>
              <a:off x="2144640" y="2594320"/>
              <a:ext cx="266400" cy="31356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3B690A2F-671B-41D8-ADE8-1A57F19C58DD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2135640" y="2585680"/>
                <a:ext cx="284040" cy="33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337DAB08-6F9A-4553-8DE6-25D438C412A4}"/>
                  </a:ext>
                </a:extLst>
              </p14:cNvPr>
              <p14:cNvContentPartPr/>
              <p14:nvPr/>
            </p14:nvContentPartPr>
            <p14:xfrm>
              <a:off x="3478800" y="2774680"/>
              <a:ext cx="69840" cy="13392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337DAB08-6F9A-4553-8DE6-25D438C412A4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3469800" y="2765680"/>
                <a:ext cx="87480" cy="15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010F9569-EC5A-439A-889D-BA75EC7E8A36}"/>
                  </a:ext>
                </a:extLst>
              </p14:cNvPr>
              <p14:cNvContentPartPr/>
              <p14:nvPr/>
            </p14:nvContentPartPr>
            <p14:xfrm>
              <a:off x="3444600" y="2626000"/>
              <a:ext cx="154800" cy="9864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010F9569-EC5A-439A-889D-BA75EC7E8A36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3435960" y="2617360"/>
                <a:ext cx="172440" cy="11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0781DD4F-C941-4299-8056-29CE36FC2809}"/>
                  </a:ext>
                </a:extLst>
              </p14:cNvPr>
              <p14:cNvContentPartPr/>
              <p14:nvPr/>
            </p14:nvContentPartPr>
            <p14:xfrm>
              <a:off x="3956880" y="2608000"/>
              <a:ext cx="488160" cy="40284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0781DD4F-C941-4299-8056-29CE36FC2809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3948240" y="2599008"/>
                <a:ext cx="505800" cy="4204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E43B9BE6-963C-4648-A4C2-D79DF5610A7A}"/>
                  </a:ext>
                </a:extLst>
              </p14:cNvPr>
              <p14:cNvContentPartPr/>
              <p14:nvPr/>
            </p14:nvContentPartPr>
            <p14:xfrm>
              <a:off x="3681840" y="2729680"/>
              <a:ext cx="165240" cy="14868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E43B9BE6-963C-4648-A4C2-D79DF5610A7A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3673200" y="2720680"/>
                <a:ext cx="182880" cy="16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5B4275E7-CF62-4979-85EF-7F8ABCA5BD19}"/>
                  </a:ext>
                </a:extLst>
              </p14:cNvPr>
              <p14:cNvContentPartPr/>
              <p14:nvPr/>
            </p14:nvContentPartPr>
            <p14:xfrm>
              <a:off x="2892000" y="2483080"/>
              <a:ext cx="456120" cy="47232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5B4275E7-CF62-4979-85EF-7F8ABCA5BD19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2883007" y="2474080"/>
                <a:ext cx="473746" cy="48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D8190208-C00A-4060-9561-9DDDC569E316}"/>
                  </a:ext>
                </a:extLst>
              </p14:cNvPr>
              <p14:cNvContentPartPr/>
              <p14:nvPr/>
            </p14:nvContentPartPr>
            <p14:xfrm>
              <a:off x="5356560" y="2663440"/>
              <a:ext cx="106560" cy="972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D8190208-C00A-4060-9561-9DDDC569E316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5347920" y="2654440"/>
                <a:ext cx="12420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FC9117A7-27E1-4B0E-A0D4-94A940931A62}"/>
                  </a:ext>
                </a:extLst>
              </p14:cNvPr>
              <p14:cNvContentPartPr/>
              <p14:nvPr/>
            </p14:nvContentPartPr>
            <p14:xfrm>
              <a:off x="5360520" y="2746960"/>
              <a:ext cx="95040" cy="1116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FC9117A7-27E1-4B0E-A0D4-94A940931A62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5351880" y="2737960"/>
                <a:ext cx="112680" cy="2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6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A8F6EFC4-A635-4732-8109-5AACCA430257}"/>
                  </a:ext>
                </a:extLst>
              </p14:cNvPr>
              <p14:cNvContentPartPr/>
              <p14:nvPr/>
            </p14:nvContentPartPr>
            <p14:xfrm>
              <a:off x="4530720" y="2541400"/>
              <a:ext cx="672480" cy="36360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A8F6EFC4-A635-4732-8109-5AACCA430257}"/>
                  </a:ext>
                </a:extLst>
              </p:cNvPr>
              <p:cNvPicPr/>
              <p:nvPr/>
            </p:nvPicPr>
            <p:blipFill>
              <a:blip r:embed="rId197"/>
              <a:stretch>
                <a:fillRect/>
              </a:stretch>
            </p:blipFill>
            <p:spPr>
              <a:xfrm>
                <a:off x="4522080" y="2532400"/>
                <a:ext cx="690120" cy="38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8">
            <p14:nvContentPartPr>
              <p14:cNvPr id="143" name="Ink 142">
                <a:extLst>
                  <a:ext uri="{FF2B5EF4-FFF2-40B4-BE49-F238E27FC236}">
                    <a16:creationId xmlns:a16="http://schemas.microsoft.com/office/drawing/2014/main" id="{6E42021E-F4A7-4AC0-BD81-B799E7053B17}"/>
                  </a:ext>
                </a:extLst>
              </p14:cNvPr>
              <p14:cNvContentPartPr/>
              <p14:nvPr/>
            </p14:nvContentPartPr>
            <p14:xfrm>
              <a:off x="6937320" y="2674240"/>
              <a:ext cx="110880" cy="267840"/>
            </p14:xfrm>
          </p:contentPart>
        </mc:Choice>
        <mc:Fallback xmlns="">
          <p:pic>
            <p:nvPicPr>
              <p:cNvPr id="143" name="Ink 142">
                <a:extLst>
                  <a:ext uri="{FF2B5EF4-FFF2-40B4-BE49-F238E27FC236}">
                    <a16:creationId xmlns:a16="http://schemas.microsoft.com/office/drawing/2014/main" id="{6E42021E-F4A7-4AC0-BD81-B799E7053B17}"/>
                  </a:ext>
                </a:extLst>
              </p:cNvPr>
              <p:cNvPicPr/>
              <p:nvPr/>
            </p:nvPicPr>
            <p:blipFill>
              <a:blip r:embed="rId199"/>
              <a:stretch>
                <a:fillRect/>
              </a:stretch>
            </p:blipFill>
            <p:spPr>
              <a:xfrm>
                <a:off x="6928320" y="2665240"/>
                <a:ext cx="128520" cy="28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0">
            <p14:nvContentPartPr>
              <p14:cNvPr id="144" name="Ink 143">
                <a:extLst>
                  <a:ext uri="{FF2B5EF4-FFF2-40B4-BE49-F238E27FC236}">
                    <a16:creationId xmlns:a16="http://schemas.microsoft.com/office/drawing/2014/main" id="{022C438C-695E-4B36-97BB-9C5AF163D8B7}"/>
                  </a:ext>
                </a:extLst>
              </p14:cNvPr>
              <p14:cNvContentPartPr/>
              <p14:nvPr/>
            </p14:nvContentPartPr>
            <p14:xfrm>
              <a:off x="6972960" y="2499280"/>
              <a:ext cx="124200" cy="115560"/>
            </p14:xfrm>
          </p:contentPart>
        </mc:Choice>
        <mc:Fallback xmlns="">
          <p:pic>
            <p:nvPicPr>
              <p:cNvPr id="144" name="Ink 143">
                <a:extLst>
                  <a:ext uri="{FF2B5EF4-FFF2-40B4-BE49-F238E27FC236}">
                    <a16:creationId xmlns:a16="http://schemas.microsoft.com/office/drawing/2014/main" id="{022C438C-695E-4B36-97BB-9C5AF163D8B7}"/>
                  </a:ext>
                </a:extLst>
              </p:cNvPr>
              <p:cNvPicPr/>
              <p:nvPr/>
            </p:nvPicPr>
            <p:blipFill>
              <a:blip r:embed="rId201"/>
              <a:stretch>
                <a:fillRect/>
              </a:stretch>
            </p:blipFill>
            <p:spPr>
              <a:xfrm>
                <a:off x="6964320" y="2490280"/>
                <a:ext cx="141840" cy="13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2">
            <p14:nvContentPartPr>
              <p14:cNvPr id="145" name="Ink 144">
                <a:extLst>
                  <a:ext uri="{FF2B5EF4-FFF2-40B4-BE49-F238E27FC236}">
                    <a16:creationId xmlns:a16="http://schemas.microsoft.com/office/drawing/2014/main" id="{71247194-7487-44BE-B6F4-29E1AFE06732}"/>
                  </a:ext>
                </a:extLst>
              </p14:cNvPr>
              <p14:cNvContentPartPr/>
              <p14:nvPr/>
            </p14:nvContentPartPr>
            <p14:xfrm>
              <a:off x="6593880" y="2590720"/>
              <a:ext cx="272160" cy="339480"/>
            </p14:xfrm>
          </p:contentPart>
        </mc:Choice>
        <mc:Fallback xmlns="">
          <p:pic>
            <p:nvPicPr>
              <p:cNvPr id="145" name="Ink 144">
                <a:extLst>
                  <a:ext uri="{FF2B5EF4-FFF2-40B4-BE49-F238E27FC236}">
                    <a16:creationId xmlns:a16="http://schemas.microsoft.com/office/drawing/2014/main" id="{71247194-7487-44BE-B6F4-29E1AFE06732}"/>
                  </a:ext>
                </a:extLst>
              </p:cNvPr>
              <p:cNvPicPr/>
              <p:nvPr/>
            </p:nvPicPr>
            <p:blipFill>
              <a:blip r:embed="rId203"/>
              <a:stretch>
                <a:fillRect/>
              </a:stretch>
            </p:blipFill>
            <p:spPr>
              <a:xfrm>
                <a:off x="6585240" y="2581710"/>
                <a:ext cx="289800" cy="35713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4">
            <p14:nvContentPartPr>
              <p14:cNvPr id="146" name="Ink 145">
                <a:extLst>
                  <a:ext uri="{FF2B5EF4-FFF2-40B4-BE49-F238E27FC236}">
                    <a16:creationId xmlns:a16="http://schemas.microsoft.com/office/drawing/2014/main" id="{0AE10CC7-F7DB-47E1-B323-93D49B6CFF75}"/>
                  </a:ext>
                </a:extLst>
              </p14:cNvPr>
              <p14:cNvContentPartPr/>
              <p14:nvPr/>
            </p14:nvContentPartPr>
            <p14:xfrm>
              <a:off x="6326040" y="2660560"/>
              <a:ext cx="159480" cy="139680"/>
            </p14:xfrm>
          </p:contentPart>
        </mc:Choice>
        <mc:Fallback xmlns="">
          <p:pic>
            <p:nvPicPr>
              <p:cNvPr id="146" name="Ink 145">
                <a:extLst>
                  <a:ext uri="{FF2B5EF4-FFF2-40B4-BE49-F238E27FC236}">
                    <a16:creationId xmlns:a16="http://schemas.microsoft.com/office/drawing/2014/main" id="{0AE10CC7-F7DB-47E1-B323-93D49B6CFF75}"/>
                  </a:ext>
                </a:extLst>
              </p:cNvPr>
              <p:cNvPicPr/>
              <p:nvPr/>
            </p:nvPicPr>
            <p:blipFill>
              <a:blip r:embed="rId205"/>
              <a:stretch>
                <a:fillRect/>
              </a:stretch>
            </p:blipFill>
            <p:spPr>
              <a:xfrm>
                <a:off x="6317400" y="2651920"/>
                <a:ext cx="177120" cy="15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6">
            <p14:nvContentPartPr>
              <p14:cNvPr id="147" name="Ink 146">
                <a:extLst>
                  <a:ext uri="{FF2B5EF4-FFF2-40B4-BE49-F238E27FC236}">
                    <a16:creationId xmlns:a16="http://schemas.microsoft.com/office/drawing/2014/main" id="{AE0655E3-E747-4A5E-A4B9-B1CBFB25092E}"/>
                  </a:ext>
                </a:extLst>
              </p14:cNvPr>
              <p14:cNvContentPartPr/>
              <p14:nvPr/>
            </p14:nvContentPartPr>
            <p14:xfrm>
              <a:off x="5642400" y="2558320"/>
              <a:ext cx="549000" cy="264600"/>
            </p14:xfrm>
          </p:contentPart>
        </mc:Choice>
        <mc:Fallback xmlns="">
          <p:pic>
            <p:nvPicPr>
              <p:cNvPr id="147" name="Ink 146">
                <a:extLst>
                  <a:ext uri="{FF2B5EF4-FFF2-40B4-BE49-F238E27FC236}">
                    <a16:creationId xmlns:a16="http://schemas.microsoft.com/office/drawing/2014/main" id="{AE0655E3-E747-4A5E-A4B9-B1CBFB25092E}"/>
                  </a:ext>
                </a:extLst>
              </p:cNvPr>
              <p:cNvPicPr/>
              <p:nvPr/>
            </p:nvPicPr>
            <p:blipFill>
              <a:blip r:embed="rId207"/>
              <a:stretch>
                <a:fillRect/>
              </a:stretch>
            </p:blipFill>
            <p:spPr>
              <a:xfrm>
                <a:off x="5633400" y="2549320"/>
                <a:ext cx="566640" cy="2822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466391813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41" name="Ink 140">
                <a:extLst>
                  <a:ext uri="{FF2B5EF4-FFF2-40B4-BE49-F238E27FC236}">
                    <a16:creationId xmlns:a16="http://schemas.microsoft.com/office/drawing/2014/main" id="{845CF32C-2403-4B09-B3E8-DA7E74E4A152}"/>
                  </a:ext>
                </a:extLst>
              </p14:cNvPr>
              <p14:cNvContentPartPr/>
              <p14:nvPr/>
            </p14:nvContentPartPr>
            <p14:xfrm>
              <a:off x="321240" y="170080"/>
              <a:ext cx="8482680" cy="1565640"/>
            </p14:xfrm>
          </p:contentPart>
        </mc:Choice>
        <mc:Fallback xmlns="">
          <p:pic>
            <p:nvPicPr>
              <p:cNvPr id="141" name="Ink 140">
                <a:extLst>
                  <a:ext uri="{FF2B5EF4-FFF2-40B4-BE49-F238E27FC236}">
                    <a16:creationId xmlns:a16="http://schemas.microsoft.com/office/drawing/2014/main" id="{845CF32C-2403-4B09-B3E8-DA7E74E4A152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12600" y="161440"/>
                <a:ext cx="8500320" cy="158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53" name="Ink 152">
                <a:extLst>
                  <a:ext uri="{FF2B5EF4-FFF2-40B4-BE49-F238E27FC236}">
                    <a16:creationId xmlns:a16="http://schemas.microsoft.com/office/drawing/2014/main" id="{352B5940-FDF9-4D93-BB7A-BB613D0FAE4A}"/>
                  </a:ext>
                </a:extLst>
              </p14:cNvPr>
              <p14:cNvContentPartPr/>
              <p14:nvPr/>
            </p14:nvContentPartPr>
            <p14:xfrm>
              <a:off x="321960" y="1904200"/>
              <a:ext cx="538200" cy="442800"/>
            </p14:xfrm>
          </p:contentPart>
        </mc:Choice>
        <mc:Fallback xmlns="">
          <p:pic>
            <p:nvPicPr>
              <p:cNvPr id="153" name="Ink 152">
                <a:extLst>
                  <a:ext uri="{FF2B5EF4-FFF2-40B4-BE49-F238E27FC236}">
                    <a16:creationId xmlns:a16="http://schemas.microsoft.com/office/drawing/2014/main" id="{352B5940-FDF9-4D93-BB7A-BB613D0FAE4A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13320" y="1895200"/>
                <a:ext cx="555840" cy="46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64" name="Ink 163">
                <a:extLst>
                  <a:ext uri="{FF2B5EF4-FFF2-40B4-BE49-F238E27FC236}">
                    <a16:creationId xmlns:a16="http://schemas.microsoft.com/office/drawing/2014/main" id="{6BC24A5C-86A8-4898-84CD-B9381960540E}"/>
                  </a:ext>
                </a:extLst>
              </p14:cNvPr>
              <p14:cNvContentPartPr/>
              <p14:nvPr/>
            </p14:nvContentPartPr>
            <p14:xfrm>
              <a:off x="1073280" y="1924360"/>
              <a:ext cx="1406160" cy="359280"/>
            </p14:xfrm>
          </p:contentPart>
        </mc:Choice>
        <mc:Fallback xmlns="">
          <p:pic>
            <p:nvPicPr>
              <p:cNvPr id="164" name="Ink 163">
                <a:extLst>
                  <a:ext uri="{FF2B5EF4-FFF2-40B4-BE49-F238E27FC236}">
                    <a16:creationId xmlns:a16="http://schemas.microsoft.com/office/drawing/2014/main" id="{6BC24A5C-86A8-4898-84CD-B9381960540E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064640" y="1915711"/>
                <a:ext cx="1423800" cy="37693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66" name="Ink 165">
                <a:extLst>
                  <a:ext uri="{FF2B5EF4-FFF2-40B4-BE49-F238E27FC236}">
                    <a16:creationId xmlns:a16="http://schemas.microsoft.com/office/drawing/2014/main" id="{44F87381-6AAA-47BB-96AF-FF86EDDF4D7F}"/>
                  </a:ext>
                </a:extLst>
              </p14:cNvPr>
              <p14:cNvContentPartPr/>
              <p14:nvPr/>
            </p14:nvContentPartPr>
            <p14:xfrm>
              <a:off x="2650080" y="1826800"/>
              <a:ext cx="1307160" cy="503640"/>
            </p14:xfrm>
          </p:contentPart>
        </mc:Choice>
        <mc:Fallback xmlns="">
          <p:pic>
            <p:nvPicPr>
              <p:cNvPr id="166" name="Ink 165">
                <a:extLst>
                  <a:ext uri="{FF2B5EF4-FFF2-40B4-BE49-F238E27FC236}">
                    <a16:creationId xmlns:a16="http://schemas.microsoft.com/office/drawing/2014/main" id="{44F87381-6AAA-47BB-96AF-FF86EDDF4D7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641080" y="1818160"/>
                <a:ext cx="1324800" cy="52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2946864E-BA99-4F29-9D58-99D05211F579}"/>
                  </a:ext>
                </a:extLst>
              </p14:cNvPr>
              <p14:cNvContentPartPr/>
              <p14:nvPr/>
            </p14:nvContentPartPr>
            <p14:xfrm>
              <a:off x="4091520" y="1846960"/>
              <a:ext cx="617040" cy="3168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2946864E-BA99-4F29-9D58-99D05211F579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082520" y="1837960"/>
                <a:ext cx="634680" cy="33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8D2A1083-847E-41A4-AD68-D34FEB2FFAC6}"/>
                  </a:ext>
                </a:extLst>
              </p14:cNvPr>
              <p14:cNvContentPartPr/>
              <p14:nvPr/>
            </p14:nvContentPartPr>
            <p14:xfrm>
              <a:off x="6202920" y="2023000"/>
              <a:ext cx="278640" cy="1342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8D2A1083-847E-41A4-AD68-D34FEB2FFAC6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193920" y="2014360"/>
                <a:ext cx="296280" cy="15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5BFC6B60-76E0-4757-8129-94C06C97C0E1}"/>
                  </a:ext>
                </a:extLst>
              </p14:cNvPr>
              <p14:cNvContentPartPr/>
              <p14:nvPr/>
            </p14:nvContentPartPr>
            <p14:xfrm>
              <a:off x="6688560" y="1976920"/>
              <a:ext cx="1043640" cy="2188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5BFC6B60-76E0-4757-8129-94C06C97C0E1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679920" y="1967935"/>
                <a:ext cx="1061280" cy="23649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CABC29CF-F66C-45A7-B79E-72B7E3841F8D}"/>
                  </a:ext>
                </a:extLst>
              </p14:cNvPr>
              <p14:cNvContentPartPr/>
              <p14:nvPr/>
            </p14:nvContentPartPr>
            <p14:xfrm>
              <a:off x="5044800" y="1836160"/>
              <a:ext cx="920520" cy="3063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CABC29CF-F66C-45A7-B79E-72B7E3841F8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035800" y="1827510"/>
                <a:ext cx="938160" cy="32402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D755A71C-64A5-4829-A11F-2C84CD2ABE48}"/>
                  </a:ext>
                </a:extLst>
              </p14:cNvPr>
              <p14:cNvContentPartPr/>
              <p14:nvPr/>
            </p14:nvContentPartPr>
            <p14:xfrm>
              <a:off x="653160" y="2640760"/>
              <a:ext cx="213840" cy="3146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D755A71C-64A5-4829-A11F-2C84CD2ABE48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44520" y="2632120"/>
                <a:ext cx="231480" cy="33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77F3B9F7-01B5-4B63-AE88-0C5499568E6B}"/>
                  </a:ext>
                </a:extLst>
              </p14:cNvPr>
              <p14:cNvContentPartPr/>
              <p14:nvPr/>
            </p14:nvContentPartPr>
            <p14:xfrm>
              <a:off x="567480" y="2462200"/>
              <a:ext cx="233640" cy="997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77F3B9F7-01B5-4B63-AE88-0C5499568E6B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58480" y="2453200"/>
                <a:ext cx="251280" cy="11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4EEC1798-47F0-45B7-A65B-E3AF76039DF1}"/>
                  </a:ext>
                </a:extLst>
              </p14:cNvPr>
              <p14:cNvContentPartPr/>
              <p14:nvPr/>
            </p14:nvContentPartPr>
            <p14:xfrm>
              <a:off x="992640" y="2651560"/>
              <a:ext cx="182520" cy="280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4EEC1798-47F0-45B7-A65B-E3AF76039DF1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983640" y="2642920"/>
                <a:ext cx="20016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BB2CA435-51D4-4E18-92B6-4145DA6B0F85}"/>
                  </a:ext>
                </a:extLst>
              </p14:cNvPr>
              <p14:cNvContentPartPr/>
              <p14:nvPr/>
            </p14:nvContentPartPr>
            <p14:xfrm>
              <a:off x="997320" y="2764240"/>
              <a:ext cx="203760" cy="122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BB2CA435-51D4-4E18-92B6-4145DA6B0F85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988320" y="2755240"/>
                <a:ext cx="221400" cy="2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31CADCD0-BF32-45C3-93B8-C28387A2D28A}"/>
                  </a:ext>
                </a:extLst>
              </p14:cNvPr>
              <p14:cNvContentPartPr/>
              <p14:nvPr/>
            </p14:nvContentPartPr>
            <p14:xfrm>
              <a:off x="1457760" y="3042520"/>
              <a:ext cx="24480" cy="493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31CADCD0-BF32-45C3-93B8-C28387A2D28A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448760" y="3033520"/>
                <a:ext cx="42120" cy="6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B5DF4BD6-9EEA-4215-9199-9D8B3D1B1394}"/>
                  </a:ext>
                </a:extLst>
              </p14:cNvPr>
              <p14:cNvContentPartPr/>
              <p14:nvPr/>
            </p14:nvContentPartPr>
            <p14:xfrm>
              <a:off x="1706880" y="2463280"/>
              <a:ext cx="191520" cy="1011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B5DF4BD6-9EEA-4215-9199-9D8B3D1B1394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698240" y="2454280"/>
                <a:ext cx="209160" cy="11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87E454EF-BB16-4D8C-90AA-372B3CB9919B}"/>
                  </a:ext>
                </a:extLst>
              </p14:cNvPr>
              <p14:cNvContentPartPr/>
              <p14:nvPr/>
            </p14:nvContentPartPr>
            <p14:xfrm>
              <a:off x="1360560" y="2605120"/>
              <a:ext cx="595800" cy="3466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87E454EF-BB16-4D8C-90AA-372B3CB9919B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351920" y="2596120"/>
                <a:ext cx="613440" cy="36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97C40DA4-738F-4FC3-846E-A0C2821A613B}"/>
                  </a:ext>
                </a:extLst>
              </p14:cNvPr>
              <p14:cNvContentPartPr/>
              <p14:nvPr/>
            </p14:nvContentPartPr>
            <p14:xfrm>
              <a:off x="2430120" y="2794480"/>
              <a:ext cx="30240" cy="1040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97C40DA4-738F-4FC3-846E-A0C2821A613B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421120" y="2785840"/>
                <a:ext cx="47880" cy="12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FBA0A2FA-3352-48D5-A8C4-CEA18288EC77}"/>
                  </a:ext>
                </a:extLst>
              </p14:cNvPr>
              <p14:cNvContentPartPr/>
              <p14:nvPr/>
            </p14:nvContentPartPr>
            <p14:xfrm>
              <a:off x="2543880" y="2744800"/>
              <a:ext cx="120600" cy="2091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FBA0A2FA-3352-48D5-A8C4-CEA18288EC77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534880" y="2735800"/>
                <a:ext cx="138240" cy="22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7D611FF3-8B87-4120-B17D-B6CEB2378E34}"/>
                  </a:ext>
                </a:extLst>
              </p14:cNvPr>
              <p14:cNvContentPartPr/>
              <p14:nvPr/>
            </p14:nvContentPartPr>
            <p14:xfrm>
              <a:off x="3095040" y="2732200"/>
              <a:ext cx="136440" cy="1983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7D611FF3-8B87-4120-B17D-B6CEB2378E34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3086040" y="2723560"/>
                <a:ext cx="154080" cy="21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4023103E-A0F1-4BEB-8C89-13A6DE6C454C}"/>
                  </a:ext>
                </a:extLst>
              </p14:cNvPr>
              <p14:cNvContentPartPr/>
              <p14:nvPr/>
            </p14:nvContentPartPr>
            <p14:xfrm>
              <a:off x="2384760" y="2655520"/>
              <a:ext cx="56880" cy="237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4023103E-A0F1-4BEB-8C89-13A6DE6C454C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2375760" y="2646654"/>
                <a:ext cx="74520" cy="4113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3B228AAE-D920-4634-921A-054271288CA8}"/>
                  </a:ext>
                </a:extLst>
              </p14:cNvPr>
              <p14:cNvContentPartPr/>
              <p14:nvPr/>
            </p14:nvContentPartPr>
            <p14:xfrm>
              <a:off x="3336960" y="2525560"/>
              <a:ext cx="1896840" cy="4521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3B228AAE-D920-4634-921A-054271288CA8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327960" y="2516920"/>
                <a:ext cx="1914480" cy="46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C2E8C1DC-E584-4256-AA9C-583AA99AB880}"/>
                  </a:ext>
                </a:extLst>
              </p14:cNvPr>
              <p14:cNvContentPartPr/>
              <p14:nvPr/>
            </p14:nvContentPartPr>
            <p14:xfrm>
              <a:off x="5616120" y="2428720"/>
              <a:ext cx="206280" cy="5637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C2E8C1DC-E584-4256-AA9C-583AA99AB880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607120" y="2420080"/>
                <a:ext cx="223920" cy="58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C00492F9-406A-4E32-BC39-62B17227C961}"/>
                  </a:ext>
                </a:extLst>
              </p14:cNvPr>
              <p14:cNvContentPartPr/>
              <p14:nvPr/>
            </p14:nvContentPartPr>
            <p14:xfrm>
              <a:off x="6104640" y="2340880"/>
              <a:ext cx="274320" cy="1123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C00492F9-406A-4E32-BC39-62B17227C961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095640" y="2331880"/>
                <a:ext cx="291960" cy="12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160783C4-A6EA-4CC3-9B15-B2D6F8C0AD78}"/>
                  </a:ext>
                </a:extLst>
              </p14:cNvPr>
              <p14:cNvContentPartPr/>
              <p14:nvPr/>
            </p14:nvContentPartPr>
            <p14:xfrm>
              <a:off x="6122640" y="2536000"/>
              <a:ext cx="651240" cy="4125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160783C4-A6EA-4CC3-9B15-B2D6F8C0AD78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113640" y="2527360"/>
                <a:ext cx="668880" cy="43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26370F04-954A-4EA1-8704-6E9608E14EFE}"/>
                  </a:ext>
                </a:extLst>
              </p14:cNvPr>
              <p14:cNvContentPartPr/>
              <p14:nvPr/>
            </p14:nvContentPartPr>
            <p14:xfrm>
              <a:off x="6888000" y="2992120"/>
              <a:ext cx="19080" cy="586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26370F04-954A-4EA1-8704-6E9608E14EFE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879000" y="2983120"/>
                <a:ext cx="36720" cy="7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8BF4D93A-AE30-42E9-8FBA-6A06C8B96DE5}"/>
                  </a:ext>
                </a:extLst>
              </p14:cNvPr>
              <p14:cNvContentPartPr/>
              <p14:nvPr/>
            </p14:nvContentPartPr>
            <p14:xfrm>
              <a:off x="6854520" y="2423320"/>
              <a:ext cx="680400" cy="4867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8BF4D93A-AE30-42E9-8FBA-6A06C8B96DE5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845520" y="2414680"/>
                <a:ext cx="698040" cy="50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ED1A836D-4320-494D-8A68-6EFBFE67F816}"/>
                  </a:ext>
                </a:extLst>
              </p14:cNvPr>
              <p14:cNvContentPartPr/>
              <p14:nvPr/>
            </p14:nvContentPartPr>
            <p14:xfrm>
              <a:off x="7865760" y="2697640"/>
              <a:ext cx="14400" cy="1090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ED1A836D-4320-494D-8A68-6EFBFE67F816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856760" y="2689000"/>
                <a:ext cx="32040" cy="12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E9B8974F-7147-494F-813A-F7875F98C8FD}"/>
                  </a:ext>
                </a:extLst>
              </p14:cNvPr>
              <p14:cNvContentPartPr/>
              <p14:nvPr/>
            </p14:nvContentPartPr>
            <p14:xfrm>
              <a:off x="7857840" y="2525560"/>
              <a:ext cx="3600" cy="320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E9B8974F-7147-494F-813A-F7875F98C8FD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7848840" y="2516560"/>
                <a:ext cx="21240" cy="4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9DFC4665-985C-4013-AB7B-E2723D2839BD}"/>
                  </a:ext>
                </a:extLst>
              </p14:cNvPr>
              <p14:cNvContentPartPr/>
              <p14:nvPr/>
            </p14:nvContentPartPr>
            <p14:xfrm>
              <a:off x="8012280" y="2643280"/>
              <a:ext cx="152640" cy="2228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9DFC4665-985C-4013-AB7B-E2723D2839BD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8003640" y="2634640"/>
                <a:ext cx="170280" cy="24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B26F48E6-8C03-4A0D-A22B-B7AE7938A4CB}"/>
                  </a:ext>
                </a:extLst>
              </p14:cNvPr>
              <p14:cNvContentPartPr/>
              <p14:nvPr/>
            </p14:nvContentPartPr>
            <p14:xfrm>
              <a:off x="450840" y="3250600"/>
              <a:ext cx="2165760" cy="4309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B26F48E6-8C03-4A0D-A22B-B7AE7938A4CB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41841" y="3241960"/>
                <a:ext cx="2183397" cy="4485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336653706"/>
      </p:ext>
    </p:extLst>
  </p:cSld>
  <p:clrMapOvr>
    <a:masterClrMapping/>
  </p:clrMapOvr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7A5EC129-5E96-4948-9410-8EB7EB7B39F9}"/>
                  </a:ext>
                </a:extLst>
              </p14:cNvPr>
              <p14:cNvContentPartPr/>
              <p14:nvPr/>
            </p14:nvContentPartPr>
            <p14:xfrm>
              <a:off x="415920" y="328120"/>
              <a:ext cx="648000" cy="3348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7A5EC129-5E96-4948-9410-8EB7EB7B39F9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07280" y="319480"/>
                <a:ext cx="665640" cy="35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50307033-47BE-41D5-98CF-A6E68C21E800}"/>
                  </a:ext>
                </a:extLst>
              </p14:cNvPr>
              <p14:cNvContentPartPr/>
              <p14:nvPr/>
            </p14:nvContentPartPr>
            <p14:xfrm>
              <a:off x="2335800" y="497680"/>
              <a:ext cx="135000" cy="68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50307033-47BE-41D5-98CF-A6E68C21E80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327160" y="488680"/>
                <a:ext cx="152640" cy="2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ECA3CF64-749A-43AB-A5EC-498A359EED22}"/>
                  </a:ext>
                </a:extLst>
              </p14:cNvPr>
              <p14:cNvContentPartPr/>
              <p14:nvPr/>
            </p14:nvContentPartPr>
            <p14:xfrm>
              <a:off x="2335800" y="587680"/>
              <a:ext cx="127440" cy="68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ECA3CF64-749A-43AB-A5EC-498A359EED22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327160" y="578680"/>
                <a:ext cx="145080" cy="2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AF4CFF48-9CC8-4FF6-8E58-518AABA5B67F}"/>
                  </a:ext>
                </a:extLst>
              </p14:cNvPr>
              <p14:cNvContentPartPr/>
              <p14:nvPr/>
            </p14:nvContentPartPr>
            <p14:xfrm>
              <a:off x="2671320" y="518560"/>
              <a:ext cx="124200" cy="1702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AF4CFF48-9CC8-4FF6-8E58-518AABA5B67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662320" y="509920"/>
                <a:ext cx="141840" cy="18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DD1369B8-CB1C-4D59-A3EF-13B4CA77C6A0}"/>
                  </a:ext>
                </a:extLst>
              </p14:cNvPr>
              <p14:cNvContentPartPr/>
              <p14:nvPr/>
            </p14:nvContentPartPr>
            <p14:xfrm>
              <a:off x="2636040" y="288520"/>
              <a:ext cx="191160" cy="1551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DD1369B8-CB1C-4D59-A3EF-13B4CA77C6A0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627400" y="279880"/>
                <a:ext cx="208800" cy="17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0F6DFAFB-ED0F-49C7-8C45-FFD3ACAB02AD}"/>
                  </a:ext>
                </a:extLst>
              </p14:cNvPr>
              <p14:cNvContentPartPr/>
              <p14:nvPr/>
            </p14:nvContentPartPr>
            <p14:xfrm>
              <a:off x="1616880" y="421360"/>
              <a:ext cx="613440" cy="2660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0F6DFAFB-ED0F-49C7-8C45-FFD3ACAB02AD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607880" y="412360"/>
                <a:ext cx="631080" cy="28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BD3C7B3D-92FD-4B18-A7FB-854D57F44D00}"/>
                  </a:ext>
                </a:extLst>
              </p14:cNvPr>
              <p14:cNvContentPartPr/>
              <p14:nvPr/>
            </p14:nvContentPartPr>
            <p14:xfrm>
              <a:off x="2898480" y="445480"/>
              <a:ext cx="275400" cy="1810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BD3C7B3D-92FD-4B18-A7FB-854D57F44D00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889840" y="436840"/>
                <a:ext cx="293040" cy="19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FBA51C12-D884-4113-93E8-FB1A6863DDE1}"/>
                  </a:ext>
                </a:extLst>
              </p14:cNvPr>
              <p14:cNvContentPartPr/>
              <p14:nvPr/>
            </p14:nvContentPartPr>
            <p14:xfrm>
              <a:off x="3353520" y="335680"/>
              <a:ext cx="756720" cy="3294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FBA51C12-D884-4113-93E8-FB1A6863DDE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344524" y="327031"/>
                <a:ext cx="774352" cy="34705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013284CF-6E65-4393-B02A-A783D5C2CCD7}"/>
                  </a:ext>
                </a:extLst>
              </p14:cNvPr>
              <p14:cNvContentPartPr/>
              <p14:nvPr/>
            </p14:nvContentPartPr>
            <p14:xfrm>
              <a:off x="4302120" y="571480"/>
              <a:ext cx="168480" cy="309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013284CF-6E65-4393-B02A-A783D5C2CCD7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293480" y="562840"/>
                <a:ext cx="18612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36D0A562-8348-4AE1-A913-76D0694DF4AC}"/>
                  </a:ext>
                </a:extLst>
              </p14:cNvPr>
              <p14:cNvContentPartPr/>
              <p14:nvPr/>
            </p14:nvContentPartPr>
            <p14:xfrm>
              <a:off x="4379160" y="510640"/>
              <a:ext cx="18360" cy="1792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36D0A562-8348-4AE1-A913-76D0694DF4AC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370160" y="502000"/>
                <a:ext cx="36000" cy="19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98FCB1B4-E4DA-41ED-B0E4-075115126F08}"/>
                  </a:ext>
                </a:extLst>
              </p14:cNvPr>
              <p14:cNvContentPartPr/>
              <p14:nvPr/>
            </p14:nvContentPartPr>
            <p14:xfrm>
              <a:off x="4531440" y="443320"/>
              <a:ext cx="150840" cy="2055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98FCB1B4-E4DA-41ED-B0E4-075115126F08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522800" y="434680"/>
                <a:ext cx="168480" cy="22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B369C9E3-102C-48B1-BFB6-64F3342C3409}"/>
                  </a:ext>
                </a:extLst>
              </p14:cNvPr>
              <p14:cNvContentPartPr/>
              <p14:nvPr/>
            </p14:nvContentPartPr>
            <p14:xfrm>
              <a:off x="4699920" y="589120"/>
              <a:ext cx="58320" cy="727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B369C9E3-102C-48B1-BFB6-64F3342C340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691280" y="580480"/>
                <a:ext cx="75960" cy="9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995FEC5F-32AD-4AF1-89BE-BD23EA7CCCFC}"/>
                  </a:ext>
                </a:extLst>
              </p14:cNvPr>
              <p14:cNvContentPartPr/>
              <p14:nvPr/>
            </p14:nvContentPartPr>
            <p14:xfrm>
              <a:off x="4804680" y="590200"/>
              <a:ext cx="83160" cy="1699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995FEC5F-32AD-4AF1-89BE-BD23EA7CCCFC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795680" y="581560"/>
                <a:ext cx="100800" cy="18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D1F0BA53-F035-485E-BEBF-7D3BE27BB470}"/>
                  </a:ext>
                </a:extLst>
              </p14:cNvPr>
              <p14:cNvContentPartPr/>
              <p14:nvPr/>
            </p14:nvContentPartPr>
            <p14:xfrm>
              <a:off x="4976040" y="538360"/>
              <a:ext cx="127800" cy="2430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D1F0BA53-F035-485E-BEBF-7D3BE27BB470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967400" y="529720"/>
                <a:ext cx="145440" cy="26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4A2B6C4B-8E9C-4573-84A0-61D2BEC3CA6D}"/>
                  </a:ext>
                </a:extLst>
              </p14:cNvPr>
              <p14:cNvContentPartPr/>
              <p14:nvPr/>
            </p14:nvContentPartPr>
            <p14:xfrm>
              <a:off x="4941120" y="378160"/>
              <a:ext cx="133560" cy="774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4A2B6C4B-8E9C-4573-84A0-61D2BEC3CA6D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932120" y="369520"/>
                <a:ext cx="151200" cy="9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3A0FF1FD-FB11-439A-BCA7-E1A7AA8F2B33}"/>
                  </a:ext>
                </a:extLst>
              </p14:cNvPr>
              <p14:cNvContentPartPr/>
              <p14:nvPr/>
            </p14:nvContentPartPr>
            <p14:xfrm>
              <a:off x="5318040" y="470320"/>
              <a:ext cx="743400" cy="2743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3A0FF1FD-FB11-439A-BCA7-E1A7AA8F2B33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309400" y="461320"/>
                <a:ext cx="761040" cy="29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CF476831-6F3C-4C5F-8FC5-0D16C86B8881}"/>
                  </a:ext>
                </a:extLst>
              </p14:cNvPr>
              <p14:cNvContentPartPr/>
              <p14:nvPr/>
            </p14:nvContentPartPr>
            <p14:xfrm>
              <a:off x="6443400" y="415600"/>
              <a:ext cx="301320" cy="3816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CF476831-6F3C-4C5F-8FC5-0D16C86B8881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434760" y="406608"/>
                <a:ext cx="318960" cy="39922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D27FEAF6-C2A7-44FB-B576-B436EF83CB4A}"/>
                  </a:ext>
                </a:extLst>
              </p14:cNvPr>
              <p14:cNvContentPartPr/>
              <p14:nvPr/>
            </p14:nvContentPartPr>
            <p14:xfrm>
              <a:off x="6236760" y="494800"/>
              <a:ext cx="129600" cy="1436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D27FEAF6-C2A7-44FB-B576-B436EF83CB4A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227760" y="486160"/>
                <a:ext cx="147240" cy="16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1A109AC4-45B9-4E23-ABCD-3BE8368F0836}"/>
                  </a:ext>
                </a:extLst>
              </p14:cNvPr>
              <p14:cNvContentPartPr/>
              <p14:nvPr/>
            </p14:nvContentPartPr>
            <p14:xfrm>
              <a:off x="7253400" y="412720"/>
              <a:ext cx="474840" cy="21528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1A109AC4-45B9-4E23-ABCD-3BE8368F0836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244400" y="403705"/>
                <a:ext cx="492480" cy="23295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FCB5278D-2045-46BA-AE24-9C9435B8E688}"/>
                  </a:ext>
                </a:extLst>
              </p14:cNvPr>
              <p14:cNvContentPartPr/>
              <p14:nvPr/>
            </p14:nvContentPartPr>
            <p14:xfrm>
              <a:off x="6837240" y="325240"/>
              <a:ext cx="302400" cy="4586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FCB5278D-2045-46BA-AE24-9C9435B8E688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828240" y="316233"/>
                <a:ext cx="320040" cy="47629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517EAD37-F5FB-4282-BAE4-E380AD7B2CD0}"/>
                  </a:ext>
                </a:extLst>
              </p14:cNvPr>
              <p14:cNvContentPartPr/>
              <p14:nvPr/>
            </p14:nvContentPartPr>
            <p14:xfrm>
              <a:off x="7788720" y="289600"/>
              <a:ext cx="605160" cy="4057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517EAD37-F5FB-4282-BAE4-E380AD7B2CD0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7780075" y="280960"/>
                <a:ext cx="622811" cy="42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C668CDF-011D-43B5-84AD-00A8AFD11C63}"/>
                  </a:ext>
                </a:extLst>
              </p14:cNvPr>
              <p14:cNvContentPartPr/>
              <p14:nvPr/>
            </p14:nvContentPartPr>
            <p14:xfrm>
              <a:off x="478200" y="937600"/>
              <a:ext cx="249480" cy="3052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C668CDF-011D-43B5-84AD-00A8AFD11C63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69560" y="928600"/>
                <a:ext cx="267120" cy="32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452F2BFC-C0F4-4F97-B8E9-1975485C0EB0}"/>
                  </a:ext>
                </a:extLst>
              </p14:cNvPr>
              <p14:cNvContentPartPr/>
              <p14:nvPr/>
            </p14:nvContentPartPr>
            <p14:xfrm>
              <a:off x="1023960" y="996280"/>
              <a:ext cx="271800" cy="2361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452F2BFC-C0F4-4F97-B8E9-1975485C0EB0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1015320" y="987280"/>
                <a:ext cx="289440" cy="25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F38E6396-574C-448B-9CC0-2F1C0CD5F145}"/>
                  </a:ext>
                </a:extLst>
              </p14:cNvPr>
              <p14:cNvContentPartPr/>
              <p14:nvPr/>
            </p14:nvContentPartPr>
            <p14:xfrm>
              <a:off x="1844040" y="1104640"/>
              <a:ext cx="166320" cy="162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F38E6396-574C-448B-9CC0-2F1C0CD5F145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835400" y="1096000"/>
                <a:ext cx="183960" cy="3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753F5CEC-AB93-4692-8923-27FCDA72C109}"/>
                  </a:ext>
                </a:extLst>
              </p14:cNvPr>
              <p14:cNvContentPartPr/>
              <p14:nvPr/>
            </p14:nvContentPartPr>
            <p14:xfrm>
              <a:off x="1895160" y="1174480"/>
              <a:ext cx="136800" cy="86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753F5CEC-AB93-4692-8923-27FCDA72C109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1886520" y="1165840"/>
                <a:ext cx="154440" cy="2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0F144677-B502-4E08-A447-99BB2A898889}"/>
                  </a:ext>
                </a:extLst>
              </p14:cNvPr>
              <p14:cNvContentPartPr/>
              <p14:nvPr/>
            </p14:nvContentPartPr>
            <p14:xfrm>
              <a:off x="1389720" y="988000"/>
              <a:ext cx="262080" cy="2376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0F144677-B502-4E08-A447-99BB2A898889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1381068" y="979000"/>
                <a:ext cx="279744" cy="25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19C1AC7D-B588-4E18-8518-E952AF29A109}"/>
                  </a:ext>
                </a:extLst>
              </p14:cNvPr>
              <p14:cNvContentPartPr/>
              <p14:nvPr/>
            </p14:nvContentPartPr>
            <p14:xfrm>
              <a:off x="2202600" y="1159000"/>
              <a:ext cx="145080" cy="1224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19C1AC7D-B588-4E18-8518-E952AF29A109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193960" y="1150000"/>
                <a:ext cx="162720" cy="14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68B38EFA-7320-4010-8160-457152265D8A}"/>
                  </a:ext>
                </a:extLst>
              </p14:cNvPr>
              <p14:cNvContentPartPr/>
              <p14:nvPr/>
            </p14:nvContentPartPr>
            <p14:xfrm>
              <a:off x="2189640" y="921760"/>
              <a:ext cx="176760" cy="1580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68B38EFA-7320-4010-8160-457152265D8A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180640" y="912760"/>
                <a:ext cx="194400" cy="17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8D400052-19CA-446E-83A1-9E974CEB7D1B}"/>
                  </a:ext>
                </a:extLst>
              </p14:cNvPr>
              <p14:cNvContentPartPr/>
              <p14:nvPr/>
            </p14:nvContentPartPr>
            <p14:xfrm>
              <a:off x="2450640" y="1068640"/>
              <a:ext cx="264240" cy="1699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8D400052-19CA-446E-83A1-9E974CEB7D1B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441640" y="1060000"/>
                <a:ext cx="281880" cy="18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20AD86A6-5364-4179-914A-C48EA7FCF90F}"/>
                  </a:ext>
                </a:extLst>
              </p14:cNvPr>
              <p14:cNvContentPartPr/>
              <p14:nvPr/>
            </p14:nvContentPartPr>
            <p14:xfrm>
              <a:off x="2796600" y="960280"/>
              <a:ext cx="523080" cy="3009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20AD86A6-5364-4179-914A-C48EA7FCF90F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2787960" y="951291"/>
                <a:ext cx="540720" cy="31857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3AF1F106-4C09-4D25-A96E-11E2CC9D3EAC}"/>
                  </a:ext>
                </a:extLst>
              </p14:cNvPr>
              <p14:cNvContentPartPr/>
              <p14:nvPr/>
            </p14:nvContentPartPr>
            <p14:xfrm>
              <a:off x="4629720" y="982960"/>
              <a:ext cx="344880" cy="2613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3AF1F106-4C09-4D25-A96E-11E2CC9D3EAC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620720" y="973960"/>
                <a:ext cx="362520" cy="27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8260C559-506D-4DFF-B2FF-B770410B4B73}"/>
                  </a:ext>
                </a:extLst>
              </p14:cNvPr>
              <p14:cNvContentPartPr/>
              <p14:nvPr/>
            </p14:nvContentPartPr>
            <p14:xfrm>
              <a:off x="3433440" y="956320"/>
              <a:ext cx="1101600" cy="4136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8260C559-506D-4DFF-B2FF-B770410B4B73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424443" y="947328"/>
                <a:ext cx="1119234" cy="43126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D6C2767A-F01A-4BEF-9285-0BA2C49A3F76}"/>
                  </a:ext>
                </a:extLst>
              </p14:cNvPr>
              <p14:cNvContentPartPr/>
              <p14:nvPr/>
            </p14:nvContentPartPr>
            <p14:xfrm>
              <a:off x="5163600" y="984040"/>
              <a:ext cx="258120" cy="2800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D6C2767A-F01A-4BEF-9285-0BA2C49A3F76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5154960" y="975040"/>
                <a:ext cx="275760" cy="29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D57D7664-E5EC-401E-89E2-5EA6D0E1200F}"/>
                  </a:ext>
                </a:extLst>
              </p14:cNvPr>
              <p14:cNvContentPartPr/>
              <p14:nvPr/>
            </p14:nvContentPartPr>
            <p14:xfrm>
              <a:off x="6188160" y="1092760"/>
              <a:ext cx="154800" cy="255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D57D7664-E5EC-401E-89E2-5EA6D0E1200F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6179520" y="1083760"/>
                <a:ext cx="172440" cy="4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788EDADE-63D6-458E-9C8A-2FCBAF387584}"/>
                  </a:ext>
                </a:extLst>
              </p14:cNvPr>
              <p14:cNvContentPartPr/>
              <p14:nvPr/>
            </p14:nvContentPartPr>
            <p14:xfrm>
              <a:off x="6190320" y="1177360"/>
              <a:ext cx="152280" cy="219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788EDADE-63D6-458E-9C8A-2FCBAF387584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181320" y="1168720"/>
                <a:ext cx="169920" cy="3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7E64DF10-3AA1-45DA-9632-7F238A0F773D}"/>
                  </a:ext>
                </a:extLst>
              </p14:cNvPr>
              <p14:cNvContentPartPr/>
              <p14:nvPr/>
            </p14:nvContentPartPr>
            <p14:xfrm>
              <a:off x="5760120" y="1020040"/>
              <a:ext cx="320760" cy="2800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7E64DF10-3AA1-45DA-9632-7F238A0F773D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751470" y="1011052"/>
                <a:ext cx="338420" cy="2976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70EBF03C-C06B-456B-9992-39CCC5DFD73E}"/>
                  </a:ext>
                </a:extLst>
              </p14:cNvPr>
              <p14:cNvContentPartPr/>
              <p14:nvPr/>
            </p14:nvContentPartPr>
            <p14:xfrm>
              <a:off x="6688560" y="921760"/>
              <a:ext cx="9720" cy="1699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70EBF03C-C06B-456B-9992-39CCC5DFD73E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679920" y="912760"/>
                <a:ext cx="27360" cy="18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4FC62DAD-E487-45FC-88D6-F99A0DE5A61D}"/>
                  </a:ext>
                </a:extLst>
              </p14:cNvPr>
              <p14:cNvContentPartPr/>
              <p14:nvPr/>
            </p14:nvContentPartPr>
            <p14:xfrm>
              <a:off x="6603240" y="1110040"/>
              <a:ext cx="203040" cy="46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4FC62DAD-E487-45FC-88D6-F99A0DE5A61D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594240" y="1101040"/>
                <a:ext cx="220680" cy="2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DC0C9D5F-A9D9-4E69-A518-6F9E52C85F10}"/>
                  </a:ext>
                </a:extLst>
              </p14:cNvPr>
              <p14:cNvContentPartPr/>
              <p14:nvPr/>
            </p14:nvContentPartPr>
            <p14:xfrm>
              <a:off x="6634920" y="1182760"/>
              <a:ext cx="158040" cy="1540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DC0C9D5F-A9D9-4E69-A518-6F9E52C85F10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626280" y="1174120"/>
                <a:ext cx="175680" cy="17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CADBD858-130F-46B7-AA18-107F8419FD6C}"/>
                  </a:ext>
                </a:extLst>
              </p14:cNvPr>
              <p14:cNvContentPartPr/>
              <p14:nvPr/>
            </p14:nvContentPartPr>
            <p14:xfrm>
              <a:off x="6897000" y="945520"/>
              <a:ext cx="102240" cy="3798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CADBD858-130F-46B7-AA18-107F8419FD6C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888000" y="936880"/>
                <a:ext cx="119880" cy="39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365C9E5A-07F8-476C-84E1-818225AA5F55}"/>
                  </a:ext>
                </a:extLst>
              </p14:cNvPr>
              <p14:cNvContentPartPr/>
              <p14:nvPr/>
            </p14:nvContentPartPr>
            <p14:xfrm>
              <a:off x="7641120" y="1055680"/>
              <a:ext cx="155520" cy="1342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365C9E5A-07F8-476C-84E1-818225AA5F55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7632120" y="1046680"/>
                <a:ext cx="173160" cy="15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8DF57581-22D4-425D-9BC2-D9916E70015F}"/>
                  </a:ext>
                </a:extLst>
              </p14:cNvPr>
              <p14:cNvContentPartPr/>
              <p14:nvPr/>
            </p14:nvContentPartPr>
            <p14:xfrm>
              <a:off x="7074120" y="1027600"/>
              <a:ext cx="442440" cy="27648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8DF57581-22D4-425D-9BC2-D9916E70015F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7065480" y="1018949"/>
                <a:ext cx="460080" cy="2941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35FEA63F-C591-4521-830C-3FBCEED5DA7E}"/>
                  </a:ext>
                </a:extLst>
              </p14:cNvPr>
              <p14:cNvContentPartPr/>
              <p14:nvPr/>
            </p14:nvContentPartPr>
            <p14:xfrm>
              <a:off x="8531760" y="999880"/>
              <a:ext cx="405720" cy="29448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35FEA63F-C591-4521-830C-3FBCEED5DA7E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8522768" y="991240"/>
                <a:ext cx="423344" cy="31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4EFDAE2A-17F3-42AA-BE27-A94471BB1C07}"/>
                  </a:ext>
                </a:extLst>
              </p14:cNvPr>
              <p14:cNvContentPartPr/>
              <p14:nvPr/>
            </p14:nvContentPartPr>
            <p14:xfrm>
              <a:off x="7903200" y="916360"/>
              <a:ext cx="549360" cy="39852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4EFDAE2A-17F3-42AA-BE27-A94471BB1C07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7894200" y="907720"/>
                <a:ext cx="567000" cy="41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3F0A6D75-B65B-4BEC-BD35-1613595CDCD8}"/>
                  </a:ext>
                </a:extLst>
              </p14:cNvPr>
              <p14:cNvContentPartPr/>
              <p14:nvPr/>
            </p14:nvContentPartPr>
            <p14:xfrm>
              <a:off x="1477200" y="1699720"/>
              <a:ext cx="134280" cy="122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3F0A6D75-B65B-4BEC-BD35-1613595CDCD8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1468200" y="1691080"/>
                <a:ext cx="151920" cy="2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113AAE44-27B6-45BE-8C8A-B3CEB5FE0EFD}"/>
                  </a:ext>
                </a:extLst>
              </p14:cNvPr>
              <p14:cNvContentPartPr/>
              <p14:nvPr/>
            </p14:nvContentPartPr>
            <p14:xfrm>
              <a:off x="1468920" y="1772800"/>
              <a:ext cx="127080" cy="158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113AAE44-27B6-45BE-8C8A-B3CEB5FE0EFD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1460280" y="1763800"/>
                <a:ext cx="144720" cy="3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8D1966CA-67E3-434F-9DAC-1685DFC816C8}"/>
                  </a:ext>
                </a:extLst>
              </p14:cNvPr>
              <p14:cNvContentPartPr/>
              <p14:nvPr/>
            </p14:nvContentPartPr>
            <p14:xfrm>
              <a:off x="1042320" y="1553920"/>
              <a:ext cx="280440" cy="2782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8D1966CA-67E3-434F-9DAC-1685DFC816C8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1033332" y="1545269"/>
                <a:ext cx="298057" cy="2959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3D1CD1AB-F21A-4DCE-BAAD-5148271DA6BE}"/>
                  </a:ext>
                </a:extLst>
              </p14:cNvPr>
              <p14:cNvContentPartPr/>
              <p14:nvPr/>
            </p14:nvContentPartPr>
            <p14:xfrm>
              <a:off x="381720" y="1504960"/>
              <a:ext cx="333000" cy="2854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3D1CD1AB-F21A-4DCE-BAAD-5148271DA6BE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372720" y="1495960"/>
                <a:ext cx="350640" cy="30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38F2E2DF-1243-4469-9669-33B505B32ABF}"/>
                  </a:ext>
                </a:extLst>
              </p14:cNvPr>
              <p14:cNvContentPartPr/>
              <p14:nvPr/>
            </p14:nvContentPartPr>
            <p14:xfrm>
              <a:off x="1752600" y="1613680"/>
              <a:ext cx="285120" cy="2642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38F2E2DF-1243-4469-9669-33B505B32ABF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1743960" y="1605040"/>
                <a:ext cx="302760" cy="28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07ECF23C-0D26-4BD3-BF69-E3BBD2205B65}"/>
                  </a:ext>
                </a:extLst>
              </p14:cNvPr>
              <p14:cNvContentPartPr/>
              <p14:nvPr/>
            </p14:nvContentPartPr>
            <p14:xfrm>
              <a:off x="2186760" y="1739320"/>
              <a:ext cx="76320" cy="1764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07ECF23C-0D26-4BD3-BF69-E3BBD2205B65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2178120" y="1730680"/>
                <a:ext cx="9396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69FC4B77-2A5A-4A13-B1EA-143FF3103A1A}"/>
                  </a:ext>
                </a:extLst>
              </p14:cNvPr>
              <p14:cNvContentPartPr/>
              <p14:nvPr/>
            </p14:nvContentPartPr>
            <p14:xfrm>
              <a:off x="2437320" y="1572640"/>
              <a:ext cx="16200" cy="1486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69FC4B77-2A5A-4A13-B1EA-143FF3103A1A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2428680" y="1563640"/>
                <a:ext cx="33840" cy="16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0206C83F-B41B-4C1C-91F5-A4125CE5A792}"/>
                  </a:ext>
                </a:extLst>
              </p14:cNvPr>
              <p14:cNvContentPartPr/>
              <p14:nvPr/>
            </p14:nvContentPartPr>
            <p14:xfrm>
              <a:off x="2352000" y="1710160"/>
              <a:ext cx="165240" cy="1764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0206C83F-B41B-4C1C-91F5-A4125CE5A792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2343000" y="1701520"/>
                <a:ext cx="18288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95F0E20C-E523-4E3D-828F-56234B991A11}"/>
                  </a:ext>
                </a:extLst>
              </p14:cNvPr>
              <p14:cNvContentPartPr/>
              <p14:nvPr/>
            </p14:nvContentPartPr>
            <p14:xfrm>
              <a:off x="2383680" y="1783240"/>
              <a:ext cx="118440" cy="1040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95F0E20C-E523-4E3D-828F-56234B991A11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2374680" y="1774240"/>
                <a:ext cx="136080" cy="12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40D21F31-AFDB-49D1-9B2B-55B3E9C62F4F}"/>
                  </a:ext>
                </a:extLst>
              </p14:cNvPr>
              <p14:cNvContentPartPr/>
              <p14:nvPr/>
            </p14:nvContentPartPr>
            <p14:xfrm>
              <a:off x="2606880" y="1543480"/>
              <a:ext cx="123120" cy="3225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40D21F31-AFDB-49D1-9B2B-55B3E9C62F4F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2598240" y="1534480"/>
                <a:ext cx="140760" cy="34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969668BB-ACF3-4F54-9430-923BFB513F27}"/>
                  </a:ext>
                </a:extLst>
              </p14:cNvPr>
              <p14:cNvContentPartPr/>
              <p14:nvPr/>
            </p14:nvContentPartPr>
            <p14:xfrm>
              <a:off x="2799840" y="1601080"/>
              <a:ext cx="150840" cy="20376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969668BB-ACF3-4F54-9430-923BFB513F27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2790840" y="1592440"/>
                <a:ext cx="168480" cy="22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C32525B0-22C9-4709-B15F-913B263EF6D1}"/>
                  </a:ext>
                </a:extLst>
              </p14:cNvPr>
              <p14:cNvContentPartPr/>
              <p14:nvPr/>
            </p14:nvContentPartPr>
            <p14:xfrm>
              <a:off x="2927280" y="1764880"/>
              <a:ext cx="77040" cy="734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C32525B0-22C9-4709-B15F-913B263EF6D1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2918280" y="1755880"/>
                <a:ext cx="94680" cy="9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76F79861-77A5-4584-B612-89E7F3F50B39}"/>
                  </a:ext>
                </a:extLst>
              </p14:cNvPr>
              <p14:cNvContentPartPr/>
              <p14:nvPr/>
            </p14:nvContentPartPr>
            <p14:xfrm>
              <a:off x="3053640" y="1771360"/>
              <a:ext cx="49320" cy="709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76F79861-77A5-4584-B612-89E7F3F50B39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3045000" y="1762360"/>
                <a:ext cx="66960" cy="8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0D13E85D-CFFA-4110-83B3-39C867E01765}"/>
                  </a:ext>
                </a:extLst>
              </p14:cNvPr>
              <p14:cNvContentPartPr/>
              <p14:nvPr/>
            </p14:nvContentPartPr>
            <p14:xfrm>
              <a:off x="3047160" y="1744720"/>
              <a:ext cx="79200" cy="691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0D13E85D-CFFA-4110-83B3-39C867E01765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3038160" y="1736080"/>
                <a:ext cx="96840" cy="8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B2D9E3E3-74CF-4686-BE14-44A28473B546}"/>
                  </a:ext>
                </a:extLst>
              </p14:cNvPr>
              <p14:cNvContentPartPr/>
              <p14:nvPr/>
            </p14:nvContentPartPr>
            <p14:xfrm>
              <a:off x="3223200" y="1507480"/>
              <a:ext cx="730080" cy="30528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B2D9E3E3-74CF-4686-BE14-44A28473B546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3214560" y="1498840"/>
                <a:ext cx="747720" cy="32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63209D76-0438-4AC2-AA0A-00B823640842}"/>
                  </a:ext>
                </a:extLst>
              </p14:cNvPr>
              <p14:cNvContentPartPr/>
              <p14:nvPr/>
            </p14:nvContentPartPr>
            <p14:xfrm>
              <a:off x="4029240" y="1738240"/>
              <a:ext cx="81720" cy="1234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63209D76-0438-4AC2-AA0A-00B823640842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4020240" y="1729240"/>
                <a:ext cx="99360" cy="14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F55BF952-1EF1-49B2-8C11-0C4FEDCBE70E}"/>
                  </a:ext>
                </a:extLst>
              </p14:cNvPr>
              <p14:cNvContentPartPr/>
              <p14:nvPr/>
            </p14:nvContentPartPr>
            <p14:xfrm>
              <a:off x="4267560" y="1613680"/>
              <a:ext cx="282240" cy="1612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F55BF952-1EF1-49B2-8C11-0C4FEDCBE70E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4258920" y="1604680"/>
                <a:ext cx="299880" cy="17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A35D07C1-793C-4D27-BFE3-4743DA9A90AF}"/>
                  </a:ext>
                </a:extLst>
              </p14:cNvPr>
              <p14:cNvContentPartPr/>
              <p14:nvPr/>
            </p14:nvContentPartPr>
            <p14:xfrm>
              <a:off x="4641600" y="1427920"/>
              <a:ext cx="663480" cy="3384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A35D07C1-793C-4D27-BFE3-4743DA9A90AF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4632605" y="1419280"/>
                <a:ext cx="681110" cy="35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B5D0F3AA-0863-4393-8F52-528307904EE7}"/>
                  </a:ext>
                </a:extLst>
              </p14:cNvPr>
              <p14:cNvContentPartPr/>
              <p14:nvPr/>
            </p14:nvContentPartPr>
            <p14:xfrm>
              <a:off x="6156480" y="1656160"/>
              <a:ext cx="129600" cy="1620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B5D0F3AA-0863-4393-8F52-528307904EE7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6147840" y="1647160"/>
                <a:ext cx="147240" cy="3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002C2FE1-264E-46FF-917E-31ED103F76B3}"/>
                  </a:ext>
                </a:extLst>
              </p14:cNvPr>
              <p14:cNvContentPartPr/>
              <p14:nvPr/>
            </p14:nvContentPartPr>
            <p14:xfrm>
              <a:off x="6146400" y="1742200"/>
              <a:ext cx="131760" cy="2412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002C2FE1-264E-46FF-917E-31ED103F76B3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6137760" y="1733200"/>
                <a:ext cx="149400" cy="4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67938736-2C71-42B0-B680-8D10BB0A471B}"/>
                  </a:ext>
                </a:extLst>
              </p14:cNvPr>
              <p14:cNvContentPartPr/>
              <p14:nvPr/>
            </p14:nvContentPartPr>
            <p14:xfrm>
              <a:off x="6791880" y="1467880"/>
              <a:ext cx="507600" cy="33444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67938736-2C71-42B0-B680-8D10BB0A471B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6783234" y="1458890"/>
                <a:ext cx="525253" cy="3520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1A0E833D-B442-4A16-84A5-24E47661B194}"/>
                  </a:ext>
                </a:extLst>
              </p14:cNvPr>
              <p14:cNvContentPartPr/>
              <p14:nvPr/>
            </p14:nvContentPartPr>
            <p14:xfrm>
              <a:off x="6417120" y="1546000"/>
              <a:ext cx="269280" cy="25344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1A0E833D-B442-4A16-84A5-24E47661B194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6408120" y="1537000"/>
                <a:ext cx="286920" cy="27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28951D6C-EA06-46F7-88C9-4C491E71B887}"/>
                  </a:ext>
                </a:extLst>
              </p14:cNvPr>
              <p14:cNvContentPartPr/>
              <p14:nvPr/>
            </p14:nvContentPartPr>
            <p14:xfrm>
              <a:off x="5696760" y="1556440"/>
              <a:ext cx="340560" cy="26784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28951D6C-EA06-46F7-88C9-4C491E71B887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5687760" y="1547800"/>
                <a:ext cx="358200" cy="28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4F2F94F0-1284-4626-A032-C04FAB20C30E}"/>
                  </a:ext>
                </a:extLst>
              </p14:cNvPr>
              <p14:cNvContentPartPr/>
              <p14:nvPr/>
            </p14:nvContentPartPr>
            <p14:xfrm>
              <a:off x="7457160" y="1751560"/>
              <a:ext cx="30600" cy="2700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4F2F94F0-1284-4626-A032-C04FAB20C30E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7448160" y="1742560"/>
                <a:ext cx="48240" cy="4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F005AA81-6552-4FCB-8AFF-E34EE8E6FE1A}"/>
                  </a:ext>
                </a:extLst>
              </p14:cNvPr>
              <p14:cNvContentPartPr/>
              <p14:nvPr/>
            </p14:nvContentPartPr>
            <p14:xfrm>
              <a:off x="7713480" y="1496320"/>
              <a:ext cx="645840" cy="26028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F005AA81-6552-4FCB-8AFF-E34EE8E6FE1A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7704480" y="1487680"/>
                <a:ext cx="663480" cy="27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6918F735-1DBA-4F42-A564-D4405D21A915}"/>
                  </a:ext>
                </a:extLst>
              </p14:cNvPr>
              <p14:cNvContentPartPr/>
              <p14:nvPr/>
            </p14:nvContentPartPr>
            <p14:xfrm>
              <a:off x="2591760" y="2081320"/>
              <a:ext cx="420480" cy="23112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6918F735-1DBA-4F42-A564-D4405D21A915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2582760" y="2072680"/>
                <a:ext cx="438120" cy="24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AD071017-56CE-451F-B88B-27443757B29D}"/>
                  </a:ext>
                </a:extLst>
              </p14:cNvPr>
              <p14:cNvContentPartPr/>
              <p14:nvPr/>
            </p14:nvContentPartPr>
            <p14:xfrm>
              <a:off x="1400520" y="2036680"/>
              <a:ext cx="900720" cy="24552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AD071017-56CE-451F-B88B-27443757B29D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1391520" y="2027680"/>
                <a:ext cx="918360" cy="26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D11ECF80-3D98-4D78-B060-6A1605807FA2}"/>
                  </a:ext>
                </a:extLst>
              </p14:cNvPr>
              <p14:cNvContentPartPr/>
              <p14:nvPr/>
            </p14:nvContentPartPr>
            <p14:xfrm>
              <a:off x="386040" y="2030920"/>
              <a:ext cx="765360" cy="52020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D11ECF80-3D98-4D78-B060-6A1605807FA2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377396" y="2022280"/>
                <a:ext cx="783008" cy="53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C3566A2A-CCE2-466D-A49C-10A814BD57C6}"/>
                  </a:ext>
                </a:extLst>
              </p14:cNvPr>
              <p14:cNvContentPartPr/>
              <p14:nvPr/>
            </p14:nvContentPartPr>
            <p14:xfrm>
              <a:off x="3278280" y="2011120"/>
              <a:ext cx="132840" cy="38952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C3566A2A-CCE2-466D-A49C-10A814BD57C6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3269640" y="2002480"/>
                <a:ext cx="150480" cy="40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6B1882EE-ED74-4B5F-929A-1019320BEEC5}"/>
                  </a:ext>
                </a:extLst>
              </p14:cNvPr>
              <p14:cNvContentPartPr/>
              <p14:nvPr/>
            </p14:nvContentPartPr>
            <p14:xfrm>
              <a:off x="3573840" y="2072320"/>
              <a:ext cx="328680" cy="27720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6B1882EE-ED74-4B5F-929A-1019320BEEC5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3565200" y="2063320"/>
                <a:ext cx="346320" cy="29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C4496D51-9ABA-409C-8383-32E71D49E302}"/>
                  </a:ext>
                </a:extLst>
              </p14:cNvPr>
              <p14:cNvContentPartPr/>
              <p14:nvPr/>
            </p14:nvContentPartPr>
            <p14:xfrm>
              <a:off x="4182240" y="2091760"/>
              <a:ext cx="44640" cy="3240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C4496D51-9ABA-409C-8383-32E71D49E302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4173600" y="2083120"/>
                <a:ext cx="6228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5AEE92AA-ADEC-4B6A-BC61-4C20DAAB184A}"/>
                  </a:ext>
                </a:extLst>
              </p14:cNvPr>
              <p14:cNvContentPartPr/>
              <p14:nvPr/>
            </p14:nvContentPartPr>
            <p14:xfrm>
              <a:off x="4183320" y="2220640"/>
              <a:ext cx="55440" cy="3852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5AEE92AA-ADEC-4B6A-BC61-4C20DAAB184A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4174680" y="2211640"/>
                <a:ext cx="7308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6EB87172-F63B-455A-BEED-8035FACE720A}"/>
                  </a:ext>
                </a:extLst>
              </p14:cNvPr>
              <p14:cNvContentPartPr/>
              <p14:nvPr/>
            </p14:nvContentPartPr>
            <p14:xfrm>
              <a:off x="4589760" y="1992760"/>
              <a:ext cx="236880" cy="29880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6EB87172-F63B-455A-BEED-8035FACE720A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4581120" y="1984120"/>
                <a:ext cx="254520" cy="31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75636955-CAB5-4B2D-9BC3-F0933DAFCA96}"/>
                  </a:ext>
                </a:extLst>
              </p14:cNvPr>
              <p14:cNvContentPartPr/>
              <p14:nvPr/>
            </p14:nvContentPartPr>
            <p14:xfrm>
              <a:off x="4898640" y="2113000"/>
              <a:ext cx="110520" cy="18072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75636955-CAB5-4B2D-9BC3-F0933DAFCA96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4890000" y="2104360"/>
                <a:ext cx="128160" cy="19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A2DB2D82-95A0-472D-BBE9-73778920F007}"/>
                  </a:ext>
                </a:extLst>
              </p14:cNvPr>
              <p14:cNvContentPartPr/>
              <p14:nvPr/>
            </p14:nvContentPartPr>
            <p14:xfrm>
              <a:off x="5079000" y="2133160"/>
              <a:ext cx="218880" cy="17964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A2DB2D82-95A0-472D-BBE9-73778920F007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5070000" y="2124520"/>
                <a:ext cx="236520" cy="19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150" name="Ink 149">
                <a:extLst>
                  <a:ext uri="{FF2B5EF4-FFF2-40B4-BE49-F238E27FC236}">
                    <a16:creationId xmlns:a16="http://schemas.microsoft.com/office/drawing/2014/main" id="{95F8653F-7FD0-4291-9184-46BAB8A7F657}"/>
                  </a:ext>
                </a:extLst>
              </p14:cNvPr>
              <p14:cNvContentPartPr/>
              <p14:nvPr/>
            </p14:nvContentPartPr>
            <p14:xfrm>
              <a:off x="7299120" y="2164840"/>
              <a:ext cx="280800" cy="150840"/>
            </p14:xfrm>
          </p:contentPart>
        </mc:Choice>
        <mc:Fallback xmlns="">
          <p:pic>
            <p:nvPicPr>
              <p:cNvPr id="150" name="Ink 149">
                <a:extLst>
                  <a:ext uri="{FF2B5EF4-FFF2-40B4-BE49-F238E27FC236}">
                    <a16:creationId xmlns:a16="http://schemas.microsoft.com/office/drawing/2014/main" id="{95F8653F-7FD0-4291-9184-46BAB8A7F657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7290469" y="2156200"/>
                <a:ext cx="298463" cy="16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151" name="Ink 150">
                <a:extLst>
                  <a:ext uri="{FF2B5EF4-FFF2-40B4-BE49-F238E27FC236}">
                    <a16:creationId xmlns:a16="http://schemas.microsoft.com/office/drawing/2014/main" id="{AD810183-51E3-4EB4-8551-07DD263795D9}"/>
                  </a:ext>
                </a:extLst>
              </p14:cNvPr>
              <p14:cNvContentPartPr/>
              <p14:nvPr/>
            </p14:nvContentPartPr>
            <p14:xfrm>
              <a:off x="5924640" y="2009320"/>
              <a:ext cx="1290240" cy="356040"/>
            </p14:xfrm>
          </p:contentPart>
        </mc:Choice>
        <mc:Fallback xmlns="">
          <p:pic>
            <p:nvPicPr>
              <p:cNvPr id="151" name="Ink 150">
                <a:extLst>
                  <a:ext uri="{FF2B5EF4-FFF2-40B4-BE49-F238E27FC236}">
                    <a16:creationId xmlns:a16="http://schemas.microsoft.com/office/drawing/2014/main" id="{AD810183-51E3-4EB4-8551-07DD263795D9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5915637" y="2000680"/>
                <a:ext cx="1307885" cy="37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152" name="Ink 151">
                <a:extLst>
                  <a:ext uri="{FF2B5EF4-FFF2-40B4-BE49-F238E27FC236}">
                    <a16:creationId xmlns:a16="http://schemas.microsoft.com/office/drawing/2014/main" id="{06817229-C288-47EB-A66D-48D87B0A71A5}"/>
                  </a:ext>
                </a:extLst>
              </p14:cNvPr>
              <p14:cNvContentPartPr/>
              <p14:nvPr/>
            </p14:nvContentPartPr>
            <p14:xfrm>
              <a:off x="5599200" y="1978000"/>
              <a:ext cx="219600" cy="415080"/>
            </p14:xfrm>
          </p:contentPart>
        </mc:Choice>
        <mc:Fallback xmlns="">
          <p:pic>
            <p:nvPicPr>
              <p:cNvPr id="152" name="Ink 151">
                <a:extLst>
                  <a:ext uri="{FF2B5EF4-FFF2-40B4-BE49-F238E27FC236}">
                    <a16:creationId xmlns:a16="http://schemas.microsoft.com/office/drawing/2014/main" id="{06817229-C288-47EB-A66D-48D87B0A71A5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5590200" y="1969360"/>
                <a:ext cx="237240" cy="43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AE3D640B-D234-48C4-98B1-74EA42EFFC18}"/>
                  </a:ext>
                </a:extLst>
              </p14:cNvPr>
              <p14:cNvContentPartPr/>
              <p14:nvPr/>
            </p14:nvContentPartPr>
            <p14:xfrm>
              <a:off x="7889520" y="2017960"/>
              <a:ext cx="335880" cy="30924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AE3D640B-D234-48C4-98B1-74EA42EFFC18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7880880" y="2008960"/>
                <a:ext cx="353520" cy="32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6A103007-2A80-48D6-961F-1ABF6520E759}"/>
                  </a:ext>
                </a:extLst>
              </p14:cNvPr>
              <p14:cNvContentPartPr/>
              <p14:nvPr/>
            </p14:nvContentPartPr>
            <p14:xfrm>
              <a:off x="567120" y="2502880"/>
              <a:ext cx="195840" cy="5472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6A103007-2A80-48D6-961F-1ABF6520E759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558480" y="2494240"/>
                <a:ext cx="213480" cy="7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2FD5FAC7-4D4E-4886-89E0-E58A5B25F2D2}"/>
                  </a:ext>
                </a:extLst>
              </p14:cNvPr>
              <p14:cNvContentPartPr/>
              <p14:nvPr/>
            </p14:nvContentPartPr>
            <p14:xfrm>
              <a:off x="1370280" y="2679280"/>
              <a:ext cx="114480" cy="1080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2FD5FAC7-4D4E-4886-89E0-E58A5B25F2D2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1361640" y="2670280"/>
                <a:ext cx="132120" cy="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29538752-82FC-4F5B-838F-585819B3AD96}"/>
                  </a:ext>
                </a:extLst>
              </p14:cNvPr>
              <p14:cNvContentPartPr/>
              <p14:nvPr/>
            </p14:nvContentPartPr>
            <p14:xfrm>
              <a:off x="1383600" y="2770720"/>
              <a:ext cx="102240" cy="1332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29538752-82FC-4F5B-838F-585819B3AD96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1374600" y="2761720"/>
                <a:ext cx="119880" cy="3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DEE6E91D-9E5F-4F15-A19A-AB10AE7C9429}"/>
                  </a:ext>
                </a:extLst>
              </p14:cNvPr>
              <p14:cNvContentPartPr/>
              <p14:nvPr/>
            </p14:nvContentPartPr>
            <p14:xfrm>
              <a:off x="572520" y="2587840"/>
              <a:ext cx="621360" cy="35172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DEE6E91D-9E5F-4F15-A19A-AB10AE7C9429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563520" y="2578849"/>
                <a:ext cx="639000" cy="36934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26B5C81D-5461-4549-B7D2-BE04FC7F1309}"/>
                  </a:ext>
                </a:extLst>
              </p14:cNvPr>
              <p14:cNvContentPartPr/>
              <p14:nvPr/>
            </p14:nvContentPartPr>
            <p14:xfrm>
              <a:off x="1645680" y="2631400"/>
              <a:ext cx="186840" cy="27972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26B5C81D-5461-4549-B7D2-BE04FC7F1309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1637040" y="2622760"/>
                <a:ext cx="204480" cy="29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75411DB9-5F68-45E7-AF5C-300FCDE7BBF6}"/>
                  </a:ext>
                </a:extLst>
              </p14:cNvPr>
              <p14:cNvContentPartPr/>
              <p14:nvPr/>
            </p14:nvContentPartPr>
            <p14:xfrm>
              <a:off x="1566120" y="2445640"/>
              <a:ext cx="228600" cy="12276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75411DB9-5F68-45E7-AF5C-300FCDE7BBF6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1557480" y="2437000"/>
                <a:ext cx="246240" cy="14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3B690A2F-671B-41D8-ADE8-1A57F19C58DD}"/>
                  </a:ext>
                </a:extLst>
              </p14:cNvPr>
              <p14:cNvContentPartPr/>
              <p14:nvPr/>
            </p14:nvContentPartPr>
            <p14:xfrm>
              <a:off x="2144640" y="2594320"/>
              <a:ext cx="266400" cy="31356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3B690A2F-671B-41D8-ADE8-1A57F19C58DD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2135640" y="2585680"/>
                <a:ext cx="284040" cy="33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337DAB08-6F9A-4553-8DE6-25D438C412A4}"/>
                  </a:ext>
                </a:extLst>
              </p14:cNvPr>
              <p14:cNvContentPartPr/>
              <p14:nvPr/>
            </p14:nvContentPartPr>
            <p14:xfrm>
              <a:off x="3478800" y="2774680"/>
              <a:ext cx="69840" cy="13392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337DAB08-6F9A-4553-8DE6-25D438C412A4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3469800" y="2765680"/>
                <a:ext cx="87480" cy="15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010F9569-EC5A-439A-889D-BA75EC7E8A36}"/>
                  </a:ext>
                </a:extLst>
              </p14:cNvPr>
              <p14:cNvContentPartPr/>
              <p14:nvPr/>
            </p14:nvContentPartPr>
            <p14:xfrm>
              <a:off x="3444600" y="2626000"/>
              <a:ext cx="154800" cy="9864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010F9569-EC5A-439A-889D-BA75EC7E8A36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3435960" y="2617360"/>
                <a:ext cx="172440" cy="11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0781DD4F-C941-4299-8056-29CE36FC2809}"/>
                  </a:ext>
                </a:extLst>
              </p14:cNvPr>
              <p14:cNvContentPartPr/>
              <p14:nvPr/>
            </p14:nvContentPartPr>
            <p14:xfrm>
              <a:off x="3956880" y="2608000"/>
              <a:ext cx="488160" cy="40284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0781DD4F-C941-4299-8056-29CE36FC2809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3948240" y="2599008"/>
                <a:ext cx="505800" cy="4204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E43B9BE6-963C-4648-A4C2-D79DF5610A7A}"/>
                  </a:ext>
                </a:extLst>
              </p14:cNvPr>
              <p14:cNvContentPartPr/>
              <p14:nvPr/>
            </p14:nvContentPartPr>
            <p14:xfrm>
              <a:off x="3681840" y="2729680"/>
              <a:ext cx="165240" cy="14868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E43B9BE6-963C-4648-A4C2-D79DF5610A7A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3673200" y="2720680"/>
                <a:ext cx="182880" cy="16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5B4275E7-CF62-4979-85EF-7F8ABCA5BD19}"/>
                  </a:ext>
                </a:extLst>
              </p14:cNvPr>
              <p14:cNvContentPartPr/>
              <p14:nvPr/>
            </p14:nvContentPartPr>
            <p14:xfrm>
              <a:off x="2892000" y="2483080"/>
              <a:ext cx="456120" cy="47232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5B4275E7-CF62-4979-85EF-7F8ABCA5BD19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2883007" y="2474080"/>
                <a:ext cx="473746" cy="48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D8190208-C00A-4060-9561-9DDDC569E316}"/>
                  </a:ext>
                </a:extLst>
              </p14:cNvPr>
              <p14:cNvContentPartPr/>
              <p14:nvPr/>
            </p14:nvContentPartPr>
            <p14:xfrm>
              <a:off x="5356560" y="2663440"/>
              <a:ext cx="106560" cy="972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D8190208-C00A-4060-9561-9DDDC569E316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5347920" y="2654440"/>
                <a:ext cx="12420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FC9117A7-27E1-4B0E-A0D4-94A940931A62}"/>
                  </a:ext>
                </a:extLst>
              </p14:cNvPr>
              <p14:cNvContentPartPr/>
              <p14:nvPr/>
            </p14:nvContentPartPr>
            <p14:xfrm>
              <a:off x="5360520" y="2746960"/>
              <a:ext cx="95040" cy="1116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FC9117A7-27E1-4B0E-A0D4-94A940931A62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5351880" y="2737960"/>
                <a:ext cx="112680" cy="2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6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A8F6EFC4-A635-4732-8109-5AACCA430257}"/>
                  </a:ext>
                </a:extLst>
              </p14:cNvPr>
              <p14:cNvContentPartPr/>
              <p14:nvPr/>
            </p14:nvContentPartPr>
            <p14:xfrm>
              <a:off x="4530720" y="2541400"/>
              <a:ext cx="672480" cy="36360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A8F6EFC4-A635-4732-8109-5AACCA430257}"/>
                  </a:ext>
                </a:extLst>
              </p:cNvPr>
              <p:cNvPicPr/>
              <p:nvPr/>
            </p:nvPicPr>
            <p:blipFill>
              <a:blip r:embed="rId197"/>
              <a:stretch>
                <a:fillRect/>
              </a:stretch>
            </p:blipFill>
            <p:spPr>
              <a:xfrm>
                <a:off x="4522080" y="2532400"/>
                <a:ext cx="690120" cy="38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8">
            <p14:nvContentPartPr>
              <p14:cNvPr id="143" name="Ink 142">
                <a:extLst>
                  <a:ext uri="{FF2B5EF4-FFF2-40B4-BE49-F238E27FC236}">
                    <a16:creationId xmlns:a16="http://schemas.microsoft.com/office/drawing/2014/main" id="{6E42021E-F4A7-4AC0-BD81-B799E7053B17}"/>
                  </a:ext>
                </a:extLst>
              </p14:cNvPr>
              <p14:cNvContentPartPr/>
              <p14:nvPr/>
            </p14:nvContentPartPr>
            <p14:xfrm>
              <a:off x="6937320" y="2674240"/>
              <a:ext cx="110880" cy="267840"/>
            </p14:xfrm>
          </p:contentPart>
        </mc:Choice>
        <mc:Fallback xmlns="">
          <p:pic>
            <p:nvPicPr>
              <p:cNvPr id="143" name="Ink 142">
                <a:extLst>
                  <a:ext uri="{FF2B5EF4-FFF2-40B4-BE49-F238E27FC236}">
                    <a16:creationId xmlns:a16="http://schemas.microsoft.com/office/drawing/2014/main" id="{6E42021E-F4A7-4AC0-BD81-B799E7053B17}"/>
                  </a:ext>
                </a:extLst>
              </p:cNvPr>
              <p:cNvPicPr/>
              <p:nvPr/>
            </p:nvPicPr>
            <p:blipFill>
              <a:blip r:embed="rId199"/>
              <a:stretch>
                <a:fillRect/>
              </a:stretch>
            </p:blipFill>
            <p:spPr>
              <a:xfrm>
                <a:off x="6928320" y="2665240"/>
                <a:ext cx="128520" cy="28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0">
            <p14:nvContentPartPr>
              <p14:cNvPr id="144" name="Ink 143">
                <a:extLst>
                  <a:ext uri="{FF2B5EF4-FFF2-40B4-BE49-F238E27FC236}">
                    <a16:creationId xmlns:a16="http://schemas.microsoft.com/office/drawing/2014/main" id="{022C438C-695E-4B36-97BB-9C5AF163D8B7}"/>
                  </a:ext>
                </a:extLst>
              </p14:cNvPr>
              <p14:cNvContentPartPr/>
              <p14:nvPr/>
            </p14:nvContentPartPr>
            <p14:xfrm>
              <a:off x="6972960" y="2499280"/>
              <a:ext cx="124200" cy="115560"/>
            </p14:xfrm>
          </p:contentPart>
        </mc:Choice>
        <mc:Fallback xmlns="">
          <p:pic>
            <p:nvPicPr>
              <p:cNvPr id="144" name="Ink 143">
                <a:extLst>
                  <a:ext uri="{FF2B5EF4-FFF2-40B4-BE49-F238E27FC236}">
                    <a16:creationId xmlns:a16="http://schemas.microsoft.com/office/drawing/2014/main" id="{022C438C-695E-4B36-97BB-9C5AF163D8B7}"/>
                  </a:ext>
                </a:extLst>
              </p:cNvPr>
              <p:cNvPicPr/>
              <p:nvPr/>
            </p:nvPicPr>
            <p:blipFill>
              <a:blip r:embed="rId201"/>
              <a:stretch>
                <a:fillRect/>
              </a:stretch>
            </p:blipFill>
            <p:spPr>
              <a:xfrm>
                <a:off x="6964320" y="2490280"/>
                <a:ext cx="141840" cy="13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2">
            <p14:nvContentPartPr>
              <p14:cNvPr id="145" name="Ink 144">
                <a:extLst>
                  <a:ext uri="{FF2B5EF4-FFF2-40B4-BE49-F238E27FC236}">
                    <a16:creationId xmlns:a16="http://schemas.microsoft.com/office/drawing/2014/main" id="{71247194-7487-44BE-B6F4-29E1AFE06732}"/>
                  </a:ext>
                </a:extLst>
              </p14:cNvPr>
              <p14:cNvContentPartPr/>
              <p14:nvPr/>
            </p14:nvContentPartPr>
            <p14:xfrm>
              <a:off x="6593880" y="2590720"/>
              <a:ext cx="272160" cy="339480"/>
            </p14:xfrm>
          </p:contentPart>
        </mc:Choice>
        <mc:Fallback xmlns="">
          <p:pic>
            <p:nvPicPr>
              <p:cNvPr id="145" name="Ink 144">
                <a:extLst>
                  <a:ext uri="{FF2B5EF4-FFF2-40B4-BE49-F238E27FC236}">
                    <a16:creationId xmlns:a16="http://schemas.microsoft.com/office/drawing/2014/main" id="{71247194-7487-44BE-B6F4-29E1AFE06732}"/>
                  </a:ext>
                </a:extLst>
              </p:cNvPr>
              <p:cNvPicPr/>
              <p:nvPr/>
            </p:nvPicPr>
            <p:blipFill>
              <a:blip r:embed="rId203"/>
              <a:stretch>
                <a:fillRect/>
              </a:stretch>
            </p:blipFill>
            <p:spPr>
              <a:xfrm>
                <a:off x="6585240" y="2581710"/>
                <a:ext cx="289800" cy="35713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4">
            <p14:nvContentPartPr>
              <p14:cNvPr id="146" name="Ink 145">
                <a:extLst>
                  <a:ext uri="{FF2B5EF4-FFF2-40B4-BE49-F238E27FC236}">
                    <a16:creationId xmlns:a16="http://schemas.microsoft.com/office/drawing/2014/main" id="{0AE10CC7-F7DB-47E1-B323-93D49B6CFF75}"/>
                  </a:ext>
                </a:extLst>
              </p14:cNvPr>
              <p14:cNvContentPartPr/>
              <p14:nvPr/>
            </p14:nvContentPartPr>
            <p14:xfrm>
              <a:off x="6326040" y="2660560"/>
              <a:ext cx="159480" cy="139680"/>
            </p14:xfrm>
          </p:contentPart>
        </mc:Choice>
        <mc:Fallback xmlns="">
          <p:pic>
            <p:nvPicPr>
              <p:cNvPr id="146" name="Ink 145">
                <a:extLst>
                  <a:ext uri="{FF2B5EF4-FFF2-40B4-BE49-F238E27FC236}">
                    <a16:creationId xmlns:a16="http://schemas.microsoft.com/office/drawing/2014/main" id="{0AE10CC7-F7DB-47E1-B323-93D49B6CFF75}"/>
                  </a:ext>
                </a:extLst>
              </p:cNvPr>
              <p:cNvPicPr/>
              <p:nvPr/>
            </p:nvPicPr>
            <p:blipFill>
              <a:blip r:embed="rId205"/>
              <a:stretch>
                <a:fillRect/>
              </a:stretch>
            </p:blipFill>
            <p:spPr>
              <a:xfrm>
                <a:off x="6317400" y="2651920"/>
                <a:ext cx="177120" cy="15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6">
            <p14:nvContentPartPr>
              <p14:cNvPr id="147" name="Ink 146">
                <a:extLst>
                  <a:ext uri="{FF2B5EF4-FFF2-40B4-BE49-F238E27FC236}">
                    <a16:creationId xmlns:a16="http://schemas.microsoft.com/office/drawing/2014/main" id="{AE0655E3-E747-4A5E-A4B9-B1CBFB25092E}"/>
                  </a:ext>
                </a:extLst>
              </p14:cNvPr>
              <p14:cNvContentPartPr/>
              <p14:nvPr/>
            </p14:nvContentPartPr>
            <p14:xfrm>
              <a:off x="5642400" y="2558320"/>
              <a:ext cx="549000" cy="264600"/>
            </p14:xfrm>
          </p:contentPart>
        </mc:Choice>
        <mc:Fallback xmlns="">
          <p:pic>
            <p:nvPicPr>
              <p:cNvPr id="147" name="Ink 146">
                <a:extLst>
                  <a:ext uri="{FF2B5EF4-FFF2-40B4-BE49-F238E27FC236}">
                    <a16:creationId xmlns:a16="http://schemas.microsoft.com/office/drawing/2014/main" id="{AE0655E3-E747-4A5E-A4B9-B1CBFB25092E}"/>
                  </a:ext>
                </a:extLst>
              </p:cNvPr>
              <p:cNvPicPr/>
              <p:nvPr/>
            </p:nvPicPr>
            <p:blipFill>
              <a:blip r:embed="rId207"/>
              <a:stretch>
                <a:fillRect/>
              </a:stretch>
            </p:blipFill>
            <p:spPr>
              <a:xfrm>
                <a:off x="5633400" y="2549320"/>
                <a:ext cx="566640" cy="28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8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E746A84A-53F2-4689-A43D-814B6E84D8B6}"/>
                  </a:ext>
                </a:extLst>
              </p14:cNvPr>
              <p14:cNvContentPartPr/>
              <p14:nvPr/>
            </p14:nvContentPartPr>
            <p14:xfrm>
              <a:off x="7472640" y="2541400"/>
              <a:ext cx="298080" cy="29088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E746A84A-53F2-4689-A43D-814B6E84D8B6}"/>
                  </a:ext>
                </a:extLst>
              </p:cNvPr>
              <p:cNvPicPr/>
              <p:nvPr/>
            </p:nvPicPr>
            <p:blipFill>
              <a:blip r:embed="rId209"/>
              <a:stretch>
                <a:fillRect/>
              </a:stretch>
            </p:blipFill>
            <p:spPr>
              <a:xfrm>
                <a:off x="7464000" y="2532760"/>
                <a:ext cx="315720" cy="30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0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8233ED12-CD70-42C7-9A90-943C60958D09}"/>
                  </a:ext>
                </a:extLst>
              </p14:cNvPr>
              <p14:cNvContentPartPr/>
              <p14:nvPr/>
            </p14:nvContentPartPr>
            <p14:xfrm>
              <a:off x="522840" y="3221080"/>
              <a:ext cx="414360" cy="25992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8233ED12-CD70-42C7-9A90-943C60958D09}"/>
                  </a:ext>
                </a:extLst>
              </p:cNvPr>
              <p:cNvPicPr/>
              <p:nvPr/>
            </p:nvPicPr>
            <p:blipFill>
              <a:blip r:embed="rId211"/>
              <a:stretch>
                <a:fillRect/>
              </a:stretch>
            </p:blipFill>
            <p:spPr>
              <a:xfrm>
                <a:off x="513848" y="3212080"/>
                <a:ext cx="431985" cy="27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2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156A7A0B-3795-40DB-9979-D795A8D391F8}"/>
                  </a:ext>
                </a:extLst>
              </p14:cNvPr>
              <p14:cNvContentPartPr/>
              <p14:nvPr/>
            </p14:nvContentPartPr>
            <p14:xfrm>
              <a:off x="1747920" y="3303520"/>
              <a:ext cx="112680" cy="1188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156A7A0B-3795-40DB-9979-D795A8D391F8}"/>
                  </a:ext>
                </a:extLst>
              </p:cNvPr>
              <p:cNvPicPr/>
              <p:nvPr/>
            </p:nvPicPr>
            <p:blipFill>
              <a:blip r:embed="rId213"/>
              <a:stretch>
                <a:fillRect/>
              </a:stretch>
            </p:blipFill>
            <p:spPr>
              <a:xfrm>
                <a:off x="1739280" y="3294880"/>
                <a:ext cx="130320" cy="2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4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EB219300-658A-4E35-8891-B8492EE88D0C}"/>
                  </a:ext>
                </a:extLst>
              </p14:cNvPr>
              <p14:cNvContentPartPr/>
              <p14:nvPr/>
            </p14:nvContentPartPr>
            <p14:xfrm>
              <a:off x="1742160" y="3367240"/>
              <a:ext cx="109800" cy="576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EB219300-658A-4E35-8891-B8492EE88D0C}"/>
                  </a:ext>
                </a:extLst>
              </p:cNvPr>
              <p:cNvPicPr/>
              <p:nvPr/>
            </p:nvPicPr>
            <p:blipFill>
              <a:blip r:embed="rId215"/>
              <a:stretch>
                <a:fillRect/>
              </a:stretch>
            </p:blipFill>
            <p:spPr>
              <a:xfrm>
                <a:off x="1733160" y="3358240"/>
                <a:ext cx="127440" cy="2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6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CC6CFC7A-DE60-486D-A585-AB3EF02BD392}"/>
                  </a:ext>
                </a:extLst>
              </p14:cNvPr>
              <p14:cNvContentPartPr/>
              <p14:nvPr/>
            </p14:nvContentPartPr>
            <p14:xfrm>
              <a:off x="1066080" y="3213520"/>
              <a:ext cx="556560" cy="23760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CC6CFC7A-DE60-486D-A585-AB3EF02BD392}"/>
                  </a:ext>
                </a:extLst>
              </p:cNvPr>
              <p:cNvPicPr/>
              <p:nvPr/>
            </p:nvPicPr>
            <p:blipFill>
              <a:blip r:embed="rId217"/>
              <a:stretch>
                <a:fillRect/>
              </a:stretch>
            </p:blipFill>
            <p:spPr>
              <a:xfrm>
                <a:off x="1057440" y="3204520"/>
                <a:ext cx="574200" cy="25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8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B215463C-2198-41AF-8FFE-1B5ADDA0D879}"/>
                  </a:ext>
                </a:extLst>
              </p14:cNvPr>
              <p14:cNvContentPartPr/>
              <p14:nvPr/>
            </p14:nvContentPartPr>
            <p14:xfrm>
              <a:off x="2003880" y="3169240"/>
              <a:ext cx="317880" cy="29088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B215463C-2198-41AF-8FFE-1B5ADDA0D879}"/>
                  </a:ext>
                </a:extLst>
              </p:cNvPr>
              <p:cNvPicPr/>
              <p:nvPr/>
            </p:nvPicPr>
            <p:blipFill>
              <a:blip r:embed="rId219"/>
              <a:stretch>
                <a:fillRect/>
              </a:stretch>
            </p:blipFill>
            <p:spPr>
              <a:xfrm>
                <a:off x="1994880" y="3160251"/>
                <a:ext cx="335520" cy="308498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109423509"/>
      </p:ext>
    </p:extLst>
  </p:cSld>
  <p:clrMapOvr>
    <a:masterClrMapping/>
  </p:clrMapOvr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7A5EC129-5E96-4948-9410-8EB7EB7B39F9}"/>
                  </a:ext>
                </a:extLst>
              </p14:cNvPr>
              <p14:cNvContentPartPr/>
              <p14:nvPr/>
            </p14:nvContentPartPr>
            <p14:xfrm>
              <a:off x="415920" y="328120"/>
              <a:ext cx="648000" cy="3348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7A5EC129-5E96-4948-9410-8EB7EB7B39F9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07280" y="319480"/>
                <a:ext cx="665640" cy="35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50307033-47BE-41D5-98CF-A6E68C21E800}"/>
                  </a:ext>
                </a:extLst>
              </p14:cNvPr>
              <p14:cNvContentPartPr/>
              <p14:nvPr/>
            </p14:nvContentPartPr>
            <p14:xfrm>
              <a:off x="2335800" y="497680"/>
              <a:ext cx="135000" cy="68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50307033-47BE-41D5-98CF-A6E68C21E80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327160" y="488680"/>
                <a:ext cx="152640" cy="2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ECA3CF64-749A-43AB-A5EC-498A359EED22}"/>
                  </a:ext>
                </a:extLst>
              </p14:cNvPr>
              <p14:cNvContentPartPr/>
              <p14:nvPr/>
            </p14:nvContentPartPr>
            <p14:xfrm>
              <a:off x="2335800" y="587680"/>
              <a:ext cx="127440" cy="68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ECA3CF64-749A-43AB-A5EC-498A359EED22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327160" y="578680"/>
                <a:ext cx="145080" cy="2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AF4CFF48-9CC8-4FF6-8E58-518AABA5B67F}"/>
                  </a:ext>
                </a:extLst>
              </p14:cNvPr>
              <p14:cNvContentPartPr/>
              <p14:nvPr/>
            </p14:nvContentPartPr>
            <p14:xfrm>
              <a:off x="2671320" y="518560"/>
              <a:ext cx="124200" cy="1702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AF4CFF48-9CC8-4FF6-8E58-518AABA5B67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662320" y="509920"/>
                <a:ext cx="141840" cy="18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DD1369B8-CB1C-4D59-A3EF-13B4CA77C6A0}"/>
                  </a:ext>
                </a:extLst>
              </p14:cNvPr>
              <p14:cNvContentPartPr/>
              <p14:nvPr/>
            </p14:nvContentPartPr>
            <p14:xfrm>
              <a:off x="2636040" y="288520"/>
              <a:ext cx="191160" cy="1551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DD1369B8-CB1C-4D59-A3EF-13B4CA77C6A0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627400" y="279880"/>
                <a:ext cx="208800" cy="17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0F6DFAFB-ED0F-49C7-8C45-FFD3ACAB02AD}"/>
                  </a:ext>
                </a:extLst>
              </p14:cNvPr>
              <p14:cNvContentPartPr/>
              <p14:nvPr/>
            </p14:nvContentPartPr>
            <p14:xfrm>
              <a:off x="1616880" y="421360"/>
              <a:ext cx="613440" cy="2660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0F6DFAFB-ED0F-49C7-8C45-FFD3ACAB02AD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607880" y="412360"/>
                <a:ext cx="631080" cy="28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BD3C7B3D-92FD-4B18-A7FB-854D57F44D00}"/>
                  </a:ext>
                </a:extLst>
              </p14:cNvPr>
              <p14:cNvContentPartPr/>
              <p14:nvPr/>
            </p14:nvContentPartPr>
            <p14:xfrm>
              <a:off x="2898480" y="445480"/>
              <a:ext cx="275400" cy="1810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BD3C7B3D-92FD-4B18-A7FB-854D57F44D00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889840" y="436840"/>
                <a:ext cx="293040" cy="19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FBA51C12-D884-4113-93E8-FB1A6863DDE1}"/>
                  </a:ext>
                </a:extLst>
              </p14:cNvPr>
              <p14:cNvContentPartPr/>
              <p14:nvPr/>
            </p14:nvContentPartPr>
            <p14:xfrm>
              <a:off x="3353520" y="335680"/>
              <a:ext cx="756720" cy="3294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FBA51C12-D884-4113-93E8-FB1A6863DDE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344524" y="327031"/>
                <a:ext cx="774352" cy="34705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013284CF-6E65-4393-B02A-A783D5C2CCD7}"/>
                  </a:ext>
                </a:extLst>
              </p14:cNvPr>
              <p14:cNvContentPartPr/>
              <p14:nvPr/>
            </p14:nvContentPartPr>
            <p14:xfrm>
              <a:off x="4302120" y="571480"/>
              <a:ext cx="168480" cy="309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013284CF-6E65-4393-B02A-A783D5C2CCD7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293480" y="562840"/>
                <a:ext cx="18612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36D0A562-8348-4AE1-A913-76D0694DF4AC}"/>
                  </a:ext>
                </a:extLst>
              </p14:cNvPr>
              <p14:cNvContentPartPr/>
              <p14:nvPr/>
            </p14:nvContentPartPr>
            <p14:xfrm>
              <a:off x="4379160" y="510640"/>
              <a:ext cx="18360" cy="1792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36D0A562-8348-4AE1-A913-76D0694DF4AC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370160" y="502000"/>
                <a:ext cx="36000" cy="19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98FCB1B4-E4DA-41ED-B0E4-075115126F08}"/>
                  </a:ext>
                </a:extLst>
              </p14:cNvPr>
              <p14:cNvContentPartPr/>
              <p14:nvPr/>
            </p14:nvContentPartPr>
            <p14:xfrm>
              <a:off x="4531440" y="443320"/>
              <a:ext cx="150840" cy="2055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98FCB1B4-E4DA-41ED-B0E4-075115126F08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522800" y="434680"/>
                <a:ext cx="168480" cy="22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B369C9E3-102C-48B1-BFB6-64F3342C3409}"/>
                  </a:ext>
                </a:extLst>
              </p14:cNvPr>
              <p14:cNvContentPartPr/>
              <p14:nvPr/>
            </p14:nvContentPartPr>
            <p14:xfrm>
              <a:off x="4699920" y="589120"/>
              <a:ext cx="58320" cy="727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B369C9E3-102C-48B1-BFB6-64F3342C340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691280" y="580480"/>
                <a:ext cx="75960" cy="9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995FEC5F-32AD-4AF1-89BE-BD23EA7CCCFC}"/>
                  </a:ext>
                </a:extLst>
              </p14:cNvPr>
              <p14:cNvContentPartPr/>
              <p14:nvPr/>
            </p14:nvContentPartPr>
            <p14:xfrm>
              <a:off x="4804680" y="590200"/>
              <a:ext cx="83160" cy="1699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995FEC5F-32AD-4AF1-89BE-BD23EA7CCCFC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795680" y="581560"/>
                <a:ext cx="100800" cy="18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D1F0BA53-F035-485E-BEBF-7D3BE27BB470}"/>
                  </a:ext>
                </a:extLst>
              </p14:cNvPr>
              <p14:cNvContentPartPr/>
              <p14:nvPr/>
            </p14:nvContentPartPr>
            <p14:xfrm>
              <a:off x="4976040" y="538360"/>
              <a:ext cx="127800" cy="2430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D1F0BA53-F035-485E-BEBF-7D3BE27BB470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967400" y="529720"/>
                <a:ext cx="145440" cy="26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4A2B6C4B-8E9C-4573-84A0-61D2BEC3CA6D}"/>
                  </a:ext>
                </a:extLst>
              </p14:cNvPr>
              <p14:cNvContentPartPr/>
              <p14:nvPr/>
            </p14:nvContentPartPr>
            <p14:xfrm>
              <a:off x="4941120" y="378160"/>
              <a:ext cx="133560" cy="774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4A2B6C4B-8E9C-4573-84A0-61D2BEC3CA6D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932120" y="369520"/>
                <a:ext cx="151200" cy="9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3A0FF1FD-FB11-439A-BCA7-E1A7AA8F2B33}"/>
                  </a:ext>
                </a:extLst>
              </p14:cNvPr>
              <p14:cNvContentPartPr/>
              <p14:nvPr/>
            </p14:nvContentPartPr>
            <p14:xfrm>
              <a:off x="5318040" y="470320"/>
              <a:ext cx="743400" cy="2743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3A0FF1FD-FB11-439A-BCA7-E1A7AA8F2B33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309400" y="461320"/>
                <a:ext cx="761040" cy="29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CF476831-6F3C-4C5F-8FC5-0D16C86B8881}"/>
                  </a:ext>
                </a:extLst>
              </p14:cNvPr>
              <p14:cNvContentPartPr/>
              <p14:nvPr/>
            </p14:nvContentPartPr>
            <p14:xfrm>
              <a:off x="6443400" y="415600"/>
              <a:ext cx="301320" cy="3816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CF476831-6F3C-4C5F-8FC5-0D16C86B8881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434760" y="406608"/>
                <a:ext cx="318960" cy="39922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D27FEAF6-C2A7-44FB-B576-B436EF83CB4A}"/>
                  </a:ext>
                </a:extLst>
              </p14:cNvPr>
              <p14:cNvContentPartPr/>
              <p14:nvPr/>
            </p14:nvContentPartPr>
            <p14:xfrm>
              <a:off x="6236760" y="494800"/>
              <a:ext cx="129600" cy="1436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D27FEAF6-C2A7-44FB-B576-B436EF83CB4A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227760" y="486160"/>
                <a:ext cx="147240" cy="16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1A109AC4-45B9-4E23-ABCD-3BE8368F0836}"/>
                  </a:ext>
                </a:extLst>
              </p14:cNvPr>
              <p14:cNvContentPartPr/>
              <p14:nvPr/>
            </p14:nvContentPartPr>
            <p14:xfrm>
              <a:off x="7253400" y="412720"/>
              <a:ext cx="474840" cy="21528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1A109AC4-45B9-4E23-ABCD-3BE8368F0836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244400" y="403705"/>
                <a:ext cx="492480" cy="23295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FCB5278D-2045-46BA-AE24-9C9435B8E688}"/>
                  </a:ext>
                </a:extLst>
              </p14:cNvPr>
              <p14:cNvContentPartPr/>
              <p14:nvPr/>
            </p14:nvContentPartPr>
            <p14:xfrm>
              <a:off x="6837240" y="325240"/>
              <a:ext cx="302400" cy="4586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FCB5278D-2045-46BA-AE24-9C9435B8E688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828240" y="316233"/>
                <a:ext cx="320040" cy="47629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517EAD37-F5FB-4282-BAE4-E380AD7B2CD0}"/>
                  </a:ext>
                </a:extLst>
              </p14:cNvPr>
              <p14:cNvContentPartPr/>
              <p14:nvPr/>
            </p14:nvContentPartPr>
            <p14:xfrm>
              <a:off x="7788720" y="289600"/>
              <a:ext cx="605160" cy="4057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517EAD37-F5FB-4282-BAE4-E380AD7B2CD0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7780075" y="280960"/>
                <a:ext cx="622811" cy="42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C668CDF-011D-43B5-84AD-00A8AFD11C63}"/>
                  </a:ext>
                </a:extLst>
              </p14:cNvPr>
              <p14:cNvContentPartPr/>
              <p14:nvPr/>
            </p14:nvContentPartPr>
            <p14:xfrm>
              <a:off x="478200" y="937600"/>
              <a:ext cx="249480" cy="3052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C668CDF-011D-43B5-84AD-00A8AFD11C63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69560" y="928600"/>
                <a:ext cx="267120" cy="32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452F2BFC-C0F4-4F97-B8E9-1975485C0EB0}"/>
                  </a:ext>
                </a:extLst>
              </p14:cNvPr>
              <p14:cNvContentPartPr/>
              <p14:nvPr/>
            </p14:nvContentPartPr>
            <p14:xfrm>
              <a:off x="1023960" y="996280"/>
              <a:ext cx="271800" cy="2361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452F2BFC-C0F4-4F97-B8E9-1975485C0EB0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1015320" y="987280"/>
                <a:ext cx="289440" cy="25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F38E6396-574C-448B-9CC0-2F1C0CD5F145}"/>
                  </a:ext>
                </a:extLst>
              </p14:cNvPr>
              <p14:cNvContentPartPr/>
              <p14:nvPr/>
            </p14:nvContentPartPr>
            <p14:xfrm>
              <a:off x="1844040" y="1104640"/>
              <a:ext cx="166320" cy="162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F38E6396-574C-448B-9CC0-2F1C0CD5F145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835400" y="1096000"/>
                <a:ext cx="183960" cy="3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753F5CEC-AB93-4692-8923-27FCDA72C109}"/>
                  </a:ext>
                </a:extLst>
              </p14:cNvPr>
              <p14:cNvContentPartPr/>
              <p14:nvPr/>
            </p14:nvContentPartPr>
            <p14:xfrm>
              <a:off x="1895160" y="1174480"/>
              <a:ext cx="136800" cy="86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753F5CEC-AB93-4692-8923-27FCDA72C109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1886520" y="1165840"/>
                <a:ext cx="154440" cy="2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0F144677-B502-4E08-A447-99BB2A898889}"/>
                  </a:ext>
                </a:extLst>
              </p14:cNvPr>
              <p14:cNvContentPartPr/>
              <p14:nvPr/>
            </p14:nvContentPartPr>
            <p14:xfrm>
              <a:off x="1389720" y="988000"/>
              <a:ext cx="262080" cy="2376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0F144677-B502-4E08-A447-99BB2A898889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1381068" y="979000"/>
                <a:ext cx="279744" cy="25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19C1AC7D-B588-4E18-8518-E952AF29A109}"/>
                  </a:ext>
                </a:extLst>
              </p14:cNvPr>
              <p14:cNvContentPartPr/>
              <p14:nvPr/>
            </p14:nvContentPartPr>
            <p14:xfrm>
              <a:off x="2202600" y="1159000"/>
              <a:ext cx="145080" cy="1224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19C1AC7D-B588-4E18-8518-E952AF29A109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193960" y="1150000"/>
                <a:ext cx="162720" cy="14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68B38EFA-7320-4010-8160-457152265D8A}"/>
                  </a:ext>
                </a:extLst>
              </p14:cNvPr>
              <p14:cNvContentPartPr/>
              <p14:nvPr/>
            </p14:nvContentPartPr>
            <p14:xfrm>
              <a:off x="2189640" y="921760"/>
              <a:ext cx="176760" cy="1580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68B38EFA-7320-4010-8160-457152265D8A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180640" y="912760"/>
                <a:ext cx="194400" cy="17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8D400052-19CA-446E-83A1-9E974CEB7D1B}"/>
                  </a:ext>
                </a:extLst>
              </p14:cNvPr>
              <p14:cNvContentPartPr/>
              <p14:nvPr/>
            </p14:nvContentPartPr>
            <p14:xfrm>
              <a:off x="2450640" y="1068640"/>
              <a:ext cx="264240" cy="1699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8D400052-19CA-446E-83A1-9E974CEB7D1B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441640" y="1060000"/>
                <a:ext cx="281880" cy="18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20AD86A6-5364-4179-914A-C48EA7FCF90F}"/>
                  </a:ext>
                </a:extLst>
              </p14:cNvPr>
              <p14:cNvContentPartPr/>
              <p14:nvPr/>
            </p14:nvContentPartPr>
            <p14:xfrm>
              <a:off x="2796600" y="960280"/>
              <a:ext cx="523080" cy="3009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20AD86A6-5364-4179-914A-C48EA7FCF90F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2787960" y="951291"/>
                <a:ext cx="540720" cy="31857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3AF1F106-4C09-4D25-A96E-11E2CC9D3EAC}"/>
                  </a:ext>
                </a:extLst>
              </p14:cNvPr>
              <p14:cNvContentPartPr/>
              <p14:nvPr/>
            </p14:nvContentPartPr>
            <p14:xfrm>
              <a:off x="4629720" y="982960"/>
              <a:ext cx="344880" cy="2613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3AF1F106-4C09-4D25-A96E-11E2CC9D3EAC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620720" y="973960"/>
                <a:ext cx="362520" cy="27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8260C559-506D-4DFF-B2FF-B770410B4B73}"/>
                  </a:ext>
                </a:extLst>
              </p14:cNvPr>
              <p14:cNvContentPartPr/>
              <p14:nvPr/>
            </p14:nvContentPartPr>
            <p14:xfrm>
              <a:off x="3433440" y="956320"/>
              <a:ext cx="1101600" cy="4136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8260C559-506D-4DFF-B2FF-B770410B4B73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424443" y="947328"/>
                <a:ext cx="1119234" cy="43126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D6C2767A-F01A-4BEF-9285-0BA2C49A3F76}"/>
                  </a:ext>
                </a:extLst>
              </p14:cNvPr>
              <p14:cNvContentPartPr/>
              <p14:nvPr/>
            </p14:nvContentPartPr>
            <p14:xfrm>
              <a:off x="5163600" y="984040"/>
              <a:ext cx="258120" cy="2800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D6C2767A-F01A-4BEF-9285-0BA2C49A3F76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5154960" y="975040"/>
                <a:ext cx="275760" cy="29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D57D7664-E5EC-401E-89E2-5EA6D0E1200F}"/>
                  </a:ext>
                </a:extLst>
              </p14:cNvPr>
              <p14:cNvContentPartPr/>
              <p14:nvPr/>
            </p14:nvContentPartPr>
            <p14:xfrm>
              <a:off x="6188160" y="1092760"/>
              <a:ext cx="154800" cy="255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D57D7664-E5EC-401E-89E2-5EA6D0E1200F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6179520" y="1083760"/>
                <a:ext cx="172440" cy="4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788EDADE-63D6-458E-9C8A-2FCBAF387584}"/>
                  </a:ext>
                </a:extLst>
              </p14:cNvPr>
              <p14:cNvContentPartPr/>
              <p14:nvPr/>
            </p14:nvContentPartPr>
            <p14:xfrm>
              <a:off x="6190320" y="1177360"/>
              <a:ext cx="152280" cy="219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788EDADE-63D6-458E-9C8A-2FCBAF387584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181320" y="1168720"/>
                <a:ext cx="169920" cy="3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7E64DF10-3AA1-45DA-9632-7F238A0F773D}"/>
                  </a:ext>
                </a:extLst>
              </p14:cNvPr>
              <p14:cNvContentPartPr/>
              <p14:nvPr/>
            </p14:nvContentPartPr>
            <p14:xfrm>
              <a:off x="5760120" y="1020040"/>
              <a:ext cx="320760" cy="2800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7E64DF10-3AA1-45DA-9632-7F238A0F773D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751470" y="1011052"/>
                <a:ext cx="338420" cy="2976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70EBF03C-C06B-456B-9992-39CCC5DFD73E}"/>
                  </a:ext>
                </a:extLst>
              </p14:cNvPr>
              <p14:cNvContentPartPr/>
              <p14:nvPr/>
            </p14:nvContentPartPr>
            <p14:xfrm>
              <a:off x="6688560" y="921760"/>
              <a:ext cx="9720" cy="1699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70EBF03C-C06B-456B-9992-39CCC5DFD73E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679920" y="912760"/>
                <a:ext cx="27360" cy="18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4FC62DAD-E487-45FC-88D6-F99A0DE5A61D}"/>
                  </a:ext>
                </a:extLst>
              </p14:cNvPr>
              <p14:cNvContentPartPr/>
              <p14:nvPr/>
            </p14:nvContentPartPr>
            <p14:xfrm>
              <a:off x="6603240" y="1110040"/>
              <a:ext cx="203040" cy="46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4FC62DAD-E487-45FC-88D6-F99A0DE5A61D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594240" y="1101040"/>
                <a:ext cx="220680" cy="2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DC0C9D5F-A9D9-4E69-A518-6F9E52C85F10}"/>
                  </a:ext>
                </a:extLst>
              </p14:cNvPr>
              <p14:cNvContentPartPr/>
              <p14:nvPr/>
            </p14:nvContentPartPr>
            <p14:xfrm>
              <a:off x="6634920" y="1182760"/>
              <a:ext cx="158040" cy="1540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DC0C9D5F-A9D9-4E69-A518-6F9E52C85F10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626280" y="1174120"/>
                <a:ext cx="175680" cy="17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CADBD858-130F-46B7-AA18-107F8419FD6C}"/>
                  </a:ext>
                </a:extLst>
              </p14:cNvPr>
              <p14:cNvContentPartPr/>
              <p14:nvPr/>
            </p14:nvContentPartPr>
            <p14:xfrm>
              <a:off x="6897000" y="945520"/>
              <a:ext cx="102240" cy="3798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CADBD858-130F-46B7-AA18-107F8419FD6C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888000" y="936880"/>
                <a:ext cx="119880" cy="39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365C9E5A-07F8-476C-84E1-818225AA5F55}"/>
                  </a:ext>
                </a:extLst>
              </p14:cNvPr>
              <p14:cNvContentPartPr/>
              <p14:nvPr/>
            </p14:nvContentPartPr>
            <p14:xfrm>
              <a:off x="7641120" y="1055680"/>
              <a:ext cx="155520" cy="1342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365C9E5A-07F8-476C-84E1-818225AA5F55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7632120" y="1046680"/>
                <a:ext cx="173160" cy="15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8DF57581-22D4-425D-9BC2-D9916E70015F}"/>
                  </a:ext>
                </a:extLst>
              </p14:cNvPr>
              <p14:cNvContentPartPr/>
              <p14:nvPr/>
            </p14:nvContentPartPr>
            <p14:xfrm>
              <a:off x="7074120" y="1027600"/>
              <a:ext cx="442440" cy="27648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8DF57581-22D4-425D-9BC2-D9916E70015F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7065480" y="1018949"/>
                <a:ext cx="460080" cy="2941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35FEA63F-C591-4521-830C-3FBCEED5DA7E}"/>
                  </a:ext>
                </a:extLst>
              </p14:cNvPr>
              <p14:cNvContentPartPr/>
              <p14:nvPr/>
            </p14:nvContentPartPr>
            <p14:xfrm>
              <a:off x="8531760" y="999880"/>
              <a:ext cx="405720" cy="29448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35FEA63F-C591-4521-830C-3FBCEED5DA7E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8522768" y="991240"/>
                <a:ext cx="423344" cy="31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4EFDAE2A-17F3-42AA-BE27-A94471BB1C07}"/>
                  </a:ext>
                </a:extLst>
              </p14:cNvPr>
              <p14:cNvContentPartPr/>
              <p14:nvPr/>
            </p14:nvContentPartPr>
            <p14:xfrm>
              <a:off x="7903200" y="916360"/>
              <a:ext cx="549360" cy="39852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4EFDAE2A-17F3-42AA-BE27-A94471BB1C07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7894200" y="907720"/>
                <a:ext cx="567000" cy="41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3F0A6D75-B65B-4BEC-BD35-1613595CDCD8}"/>
                  </a:ext>
                </a:extLst>
              </p14:cNvPr>
              <p14:cNvContentPartPr/>
              <p14:nvPr/>
            </p14:nvContentPartPr>
            <p14:xfrm>
              <a:off x="1477200" y="1699720"/>
              <a:ext cx="134280" cy="122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3F0A6D75-B65B-4BEC-BD35-1613595CDCD8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1468200" y="1691080"/>
                <a:ext cx="151920" cy="2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113AAE44-27B6-45BE-8C8A-B3CEB5FE0EFD}"/>
                  </a:ext>
                </a:extLst>
              </p14:cNvPr>
              <p14:cNvContentPartPr/>
              <p14:nvPr/>
            </p14:nvContentPartPr>
            <p14:xfrm>
              <a:off x="1468920" y="1772800"/>
              <a:ext cx="127080" cy="158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113AAE44-27B6-45BE-8C8A-B3CEB5FE0EFD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1460280" y="1763800"/>
                <a:ext cx="144720" cy="3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8D1966CA-67E3-434F-9DAC-1685DFC816C8}"/>
                  </a:ext>
                </a:extLst>
              </p14:cNvPr>
              <p14:cNvContentPartPr/>
              <p14:nvPr/>
            </p14:nvContentPartPr>
            <p14:xfrm>
              <a:off x="1042320" y="1553920"/>
              <a:ext cx="280440" cy="2782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8D1966CA-67E3-434F-9DAC-1685DFC816C8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1033332" y="1545269"/>
                <a:ext cx="298057" cy="2959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3D1CD1AB-F21A-4DCE-BAAD-5148271DA6BE}"/>
                  </a:ext>
                </a:extLst>
              </p14:cNvPr>
              <p14:cNvContentPartPr/>
              <p14:nvPr/>
            </p14:nvContentPartPr>
            <p14:xfrm>
              <a:off x="381720" y="1504960"/>
              <a:ext cx="333000" cy="2854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3D1CD1AB-F21A-4DCE-BAAD-5148271DA6BE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372720" y="1495960"/>
                <a:ext cx="350640" cy="30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38F2E2DF-1243-4469-9669-33B505B32ABF}"/>
                  </a:ext>
                </a:extLst>
              </p14:cNvPr>
              <p14:cNvContentPartPr/>
              <p14:nvPr/>
            </p14:nvContentPartPr>
            <p14:xfrm>
              <a:off x="1752600" y="1613680"/>
              <a:ext cx="285120" cy="2642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38F2E2DF-1243-4469-9669-33B505B32ABF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1743960" y="1605040"/>
                <a:ext cx="302760" cy="28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07ECF23C-0D26-4BD3-BF69-E3BBD2205B65}"/>
                  </a:ext>
                </a:extLst>
              </p14:cNvPr>
              <p14:cNvContentPartPr/>
              <p14:nvPr/>
            </p14:nvContentPartPr>
            <p14:xfrm>
              <a:off x="2186760" y="1739320"/>
              <a:ext cx="76320" cy="1764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07ECF23C-0D26-4BD3-BF69-E3BBD2205B65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2178120" y="1730680"/>
                <a:ext cx="9396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69FC4B77-2A5A-4A13-B1EA-143FF3103A1A}"/>
                  </a:ext>
                </a:extLst>
              </p14:cNvPr>
              <p14:cNvContentPartPr/>
              <p14:nvPr/>
            </p14:nvContentPartPr>
            <p14:xfrm>
              <a:off x="2437320" y="1572640"/>
              <a:ext cx="16200" cy="1486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69FC4B77-2A5A-4A13-B1EA-143FF3103A1A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2428680" y="1563640"/>
                <a:ext cx="33840" cy="16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0206C83F-B41B-4C1C-91F5-A4125CE5A792}"/>
                  </a:ext>
                </a:extLst>
              </p14:cNvPr>
              <p14:cNvContentPartPr/>
              <p14:nvPr/>
            </p14:nvContentPartPr>
            <p14:xfrm>
              <a:off x="2352000" y="1710160"/>
              <a:ext cx="165240" cy="1764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0206C83F-B41B-4C1C-91F5-A4125CE5A792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2343000" y="1701520"/>
                <a:ext cx="18288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95F0E20C-E523-4E3D-828F-56234B991A11}"/>
                  </a:ext>
                </a:extLst>
              </p14:cNvPr>
              <p14:cNvContentPartPr/>
              <p14:nvPr/>
            </p14:nvContentPartPr>
            <p14:xfrm>
              <a:off x="2383680" y="1783240"/>
              <a:ext cx="118440" cy="1040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95F0E20C-E523-4E3D-828F-56234B991A11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2374680" y="1774240"/>
                <a:ext cx="136080" cy="12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40D21F31-AFDB-49D1-9B2B-55B3E9C62F4F}"/>
                  </a:ext>
                </a:extLst>
              </p14:cNvPr>
              <p14:cNvContentPartPr/>
              <p14:nvPr/>
            </p14:nvContentPartPr>
            <p14:xfrm>
              <a:off x="2606880" y="1543480"/>
              <a:ext cx="123120" cy="3225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40D21F31-AFDB-49D1-9B2B-55B3E9C62F4F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2598240" y="1534480"/>
                <a:ext cx="140760" cy="34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969668BB-ACF3-4F54-9430-923BFB513F27}"/>
                  </a:ext>
                </a:extLst>
              </p14:cNvPr>
              <p14:cNvContentPartPr/>
              <p14:nvPr/>
            </p14:nvContentPartPr>
            <p14:xfrm>
              <a:off x="2799840" y="1601080"/>
              <a:ext cx="150840" cy="20376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969668BB-ACF3-4F54-9430-923BFB513F27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2790840" y="1592440"/>
                <a:ext cx="168480" cy="22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C32525B0-22C9-4709-B15F-913B263EF6D1}"/>
                  </a:ext>
                </a:extLst>
              </p14:cNvPr>
              <p14:cNvContentPartPr/>
              <p14:nvPr/>
            </p14:nvContentPartPr>
            <p14:xfrm>
              <a:off x="2927280" y="1764880"/>
              <a:ext cx="77040" cy="734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C32525B0-22C9-4709-B15F-913B263EF6D1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2918280" y="1755880"/>
                <a:ext cx="94680" cy="9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76F79861-77A5-4584-B612-89E7F3F50B39}"/>
                  </a:ext>
                </a:extLst>
              </p14:cNvPr>
              <p14:cNvContentPartPr/>
              <p14:nvPr/>
            </p14:nvContentPartPr>
            <p14:xfrm>
              <a:off x="3053640" y="1771360"/>
              <a:ext cx="49320" cy="709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76F79861-77A5-4584-B612-89E7F3F50B39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3045000" y="1762360"/>
                <a:ext cx="66960" cy="8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0D13E85D-CFFA-4110-83B3-39C867E01765}"/>
                  </a:ext>
                </a:extLst>
              </p14:cNvPr>
              <p14:cNvContentPartPr/>
              <p14:nvPr/>
            </p14:nvContentPartPr>
            <p14:xfrm>
              <a:off x="3047160" y="1744720"/>
              <a:ext cx="79200" cy="691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0D13E85D-CFFA-4110-83B3-39C867E01765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3038160" y="1736080"/>
                <a:ext cx="96840" cy="8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B2D9E3E3-74CF-4686-BE14-44A28473B546}"/>
                  </a:ext>
                </a:extLst>
              </p14:cNvPr>
              <p14:cNvContentPartPr/>
              <p14:nvPr/>
            </p14:nvContentPartPr>
            <p14:xfrm>
              <a:off x="3223200" y="1507480"/>
              <a:ext cx="730080" cy="30528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B2D9E3E3-74CF-4686-BE14-44A28473B546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3214560" y="1498840"/>
                <a:ext cx="747720" cy="32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63209D76-0438-4AC2-AA0A-00B823640842}"/>
                  </a:ext>
                </a:extLst>
              </p14:cNvPr>
              <p14:cNvContentPartPr/>
              <p14:nvPr/>
            </p14:nvContentPartPr>
            <p14:xfrm>
              <a:off x="4029240" y="1738240"/>
              <a:ext cx="81720" cy="1234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63209D76-0438-4AC2-AA0A-00B823640842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4020240" y="1729240"/>
                <a:ext cx="99360" cy="14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F55BF952-1EF1-49B2-8C11-0C4FEDCBE70E}"/>
                  </a:ext>
                </a:extLst>
              </p14:cNvPr>
              <p14:cNvContentPartPr/>
              <p14:nvPr/>
            </p14:nvContentPartPr>
            <p14:xfrm>
              <a:off x="4267560" y="1613680"/>
              <a:ext cx="282240" cy="1612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F55BF952-1EF1-49B2-8C11-0C4FEDCBE70E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4258920" y="1604680"/>
                <a:ext cx="299880" cy="17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A35D07C1-793C-4D27-BFE3-4743DA9A90AF}"/>
                  </a:ext>
                </a:extLst>
              </p14:cNvPr>
              <p14:cNvContentPartPr/>
              <p14:nvPr/>
            </p14:nvContentPartPr>
            <p14:xfrm>
              <a:off x="4641600" y="1427920"/>
              <a:ext cx="663480" cy="3384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A35D07C1-793C-4D27-BFE3-4743DA9A90AF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4632605" y="1419280"/>
                <a:ext cx="681110" cy="35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B5D0F3AA-0863-4393-8F52-528307904EE7}"/>
                  </a:ext>
                </a:extLst>
              </p14:cNvPr>
              <p14:cNvContentPartPr/>
              <p14:nvPr/>
            </p14:nvContentPartPr>
            <p14:xfrm>
              <a:off x="6156480" y="1656160"/>
              <a:ext cx="129600" cy="1620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B5D0F3AA-0863-4393-8F52-528307904EE7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6147840" y="1647160"/>
                <a:ext cx="147240" cy="3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002C2FE1-264E-46FF-917E-31ED103F76B3}"/>
                  </a:ext>
                </a:extLst>
              </p14:cNvPr>
              <p14:cNvContentPartPr/>
              <p14:nvPr/>
            </p14:nvContentPartPr>
            <p14:xfrm>
              <a:off x="6146400" y="1742200"/>
              <a:ext cx="131760" cy="2412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002C2FE1-264E-46FF-917E-31ED103F76B3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6137760" y="1733200"/>
                <a:ext cx="149400" cy="4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67938736-2C71-42B0-B680-8D10BB0A471B}"/>
                  </a:ext>
                </a:extLst>
              </p14:cNvPr>
              <p14:cNvContentPartPr/>
              <p14:nvPr/>
            </p14:nvContentPartPr>
            <p14:xfrm>
              <a:off x="6791880" y="1467880"/>
              <a:ext cx="507600" cy="33444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67938736-2C71-42B0-B680-8D10BB0A471B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6783234" y="1458890"/>
                <a:ext cx="525253" cy="3520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1A0E833D-B442-4A16-84A5-24E47661B194}"/>
                  </a:ext>
                </a:extLst>
              </p14:cNvPr>
              <p14:cNvContentPartPr/>
              <p14:nvPr/>
            </p14:nvContentPartPr>
            <p14:xfrm>
              <a:off x="6417120" y="1546000"/>
              <a:ext cx="269280" cy="25344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1A0E833D-B442-4A16-84A5-24E47661B194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6408120" y="1537000"/>
                <a:ext cx="286920" cy="27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28951D6C-EA06-46F7-88C9-4C491E71B887}"/>
                  </a:ext>
                </a:extLst>
              </p14:cNvPr>
              <p14:cNvContentPartPr/>
              <p14:nvPr/>
            </p14:nvContentPartPr>
            <p14:xfrm>
              <a:off x="5696760" y="1556440"/>
              <a:ext cx="340560" cy="26784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28951D6C-EA06-46F7-88C9-4C491E71B887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5687760" y="1547800"/>
                <a:ext cx="358200" cy="28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4F2F94F0-1284-4626-A032-C04FAB20C30E}"/>
                  </a:ext>
                </a:extLst>
              </p14:cNvPr>
              <p14:cNvContentPartPr/>
              <p14:nvPr/>
            </p14:nvContentPartPr>
            <p14:xfrm>
              <a:off x="7457160" y="1751560"/>
              <a:ext cx="30600" cy="2700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4F2F94F0-1284-4626-A032-C04FAB20C30E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7448160" y="1742560"/>
                <a:ext cx="48240" cy="4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F005AA81-6552-4FCB-8AFF-E34EE8E6FE1A}"/>
                  </a:ext>
                </a:extLst>
              </p14:cNvPr>
              <p14:cNvContentPartPr/>
              <p14:nvPr/>
            </p14:nvContentPartPr>
            <p14:xfrm>
              <a:off x="7713480" y="1496320"/>
              <a:ext cx="645840" cy="26028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F005AA81-6552-4FCB-8AFF-E34EE8E6FE1A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7704480" y="1487680"/>
                <a:ext cx="663480" cy="27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6918F735-1DBA-4F42-A564-D4405D21A915}"/>
                  </a:ext>
                </a:extLst>
              </p14:cNvPr>
              <p14:cNvContentPartPr/>
              <p14:nvPr/>
            </p14:nvContentPartPr>
            <p14:xfrm>
              <a:off x="2591760" y="2081320"/>
              <a:ext cx="420480" cy="23112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6918F735-1DBA-4F42-A564-D4405D21A915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2582760" y="2072680"/>
                <a:ext cx="438120" cy="24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AD071017-56CE-451F-B88B-27443757B29D}"/>
                  </a:ext>
                </a:extLst>
              </p14:cNvPr>
              <p14:cNvContentPartPr/>
              <p14:nvPr/>
            </p14:nvContentPartPr>
            <p14:xfrm>
              <a:off x="1400520" y="2036680"/>
              <a:ext cx="900720" cy="24552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AD071017-56CE-451F-B88B-27443757B29D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1391520" y="2027680"/>
                <a:ext cx="918360" cy="26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D11ECF80-3D98-4D78-B060-6A1605807FA2}"/>
                  </a:ext>
                </a:extLst>
              </p14:cNvPr>
              <p14:cNvContentPartPr/>
              <p14:nvPr/>
            </p14:nvContentPartPr>
            <p14:xfrm>
              <a:off x="386040" y="2030920"/>
              <a:ext cx="765360" cy="52020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D11ECF80-3D98-4D78-B060-6A1605807FA2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377396" y="2022280"/>
                <a:ext cx="783008" cy="53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C3566A2A-CCE2-466D-A49C-10A814BD57C6}"/>
                  </a:ext>
                </a:extLst>
              </p14:cNvPr>
              <p14:cNvContentPartPr/>
              <p14:nvPr/>
            </p14:nvContentPartPr>
            <p14:xfrm>
              <a:off x="3278280" y="2011120"/>
              <a:ext cx="132840" cy="38952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C3566A2A-CCE2-466D-A49C-10A814BD57C6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3269640" y="2002480"/>
                <a:ext cx="150480" cy="40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6B1882EE-ED74-4B5F-929A-1019320BEEC5}"/>
                  </a:ext>
                </a:extLst>
              </p14:cNvPr>
              <p14:cNvContentPartPr/>
              <p14:nvPr/>
            </p14:nvContentPartPr>
            <p14:xfrm>
              <a:off x="3573840" y="2072320"/>
              <a:ext cx="328680" cy="27720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6B1882EE-ED74-4B5F-929A-1019320BEEC5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3565200" y="2063320"/>
                <a:ext cx="346320" cy="29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C4496D51-9ABA-409C-8383-32E71D49E302}"/>
                  </a:ext>
                </a:extLst>
              </p14:cNvPr>
              <p14:cNvContentPartPr/>
              <p14:nvPr/>
            </p14:nvContentPartPr>
            <p14:xfrm>
              <a:off x="4182240" y="2091760"/>
              <a:ext cx="44640" cy="3240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C4496D51-9ABA-409C-8383-32E71D49E302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4173600" y="2083120"/>
                <a:ext cx="6228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5AEE92AA-ADEC-4B6A-BC61-4C20DAAB184A}"/>
                  </a:ext>
                </a:extLst>
              </p14:cNvPr>
              <p14:cNvContentPartPr/>
              <p14:nvPr/>
            </p14:nvContentPartPr>
            <p14:xfrm>
              <a:off x="4183320" y="2220640"/>
              <a:ext cx="55440" cy="3852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5AEE92AA-ADEC-4B6A-BC61-4C20DAAB184A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4174680" y="2211640"/>
                <a:ext cx="7308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6EB87172-F63B-455A-BEED-8035FACE720A}"/>
                  </a:ext>
                </a:extLst>
              </p14:cNvPr>
              <p14:cNvContentPartPr/>
              <p14:nvPr/>
            </p14:nvContentPartPr>
            <p14:xfrm>
              <a:off x="4589760" y="1992760"/>
              <a:ext cx="236880" cy="29880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6EB87172-F63B-455A-BEED-8035FACE720A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4581120" y="1984120"/>
                <a:ext cx="254520" cy="31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75636955-CAB5-4B2D-9BC3-F0933DAFCA96}"/>
                  </a:ext>
                </a:extLst>
              </p14:cNvPr>
              <p14:cNvContentPartPr/>
              <p14:nvPr/>
            </p14:nvContentPartPr>
            <p14:xfrm>
              <a:off x="4898640" y="2113000"/>
              <a:ext cx="110520" cy="18072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75636955-CAB5-4B2D-9BC3-F0933DAFCA96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4890000" y="2104360"/>
                <a:ext cx="128160" cy="19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A2DB2D82-95A0-472D-BBE9-73778920F007}"/>
                  </a:ext>
                </a:extLst>
              </p14:cNvPr>
              <p14:cNvContentPartPr/>
              <p14:nvPr/>
            </p14:nvContentPartPr>
            <p14:xfrm>
              <a:off x="5079000" y="2133160"/>
              <a:ext cx="218880" cy="17964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A2DB2D82-95A0-472D-BBE9-73778920F007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5070000" y="2124520"/>
                <a:ext cx="236520" cy="19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150" name="Ink 149">
                <a:extLst>
                  <a:ext uri="{FF2B5EF4-FFF2-40B4-BE49-F238E27FC236}">
                    <a16:creationId xmlns:a16="http://schemas.microsoft.com/office/drawing/2014/main" id="{95F8653F-7FD0-4291-9184-46BAB8A7F657}"/>
                  </a:ext>
                </a:extLst>
              </p14:cNvPr>
              <p14:cNvContentPartPr/>
              <p14:nvPr/>
            </p14:nvContentPartPr>
            <p14:xfrm>
              <a:off x="7299120" y="2164840"/>
              <a:ext cx="280800" cy="150840"/>
            </p14:xfrm>
          </p:contentPart>
        </mc:Choice>
        <mc:Fallback xmlns="">
          <p:pic>
            <p:nvPicPr>
              <p:cNvPr id="150" name="Ink 149">
                <a:extLst>
                  <a:ext uri="{FF2B5EF4-FFF2-40B4-BE49-F238E27FC236}">
                    <a16:creationId xmlns:a16="http://schemas.microsoft.com/office/drawing/2014/main" id="{95F8653F-7FD0-4291-9184-46BAB8A7F657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7290469" y="2156200"/>
                <a:ext cx="298463" cy="16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151" name="Ink 150">
                <a:extLst>
                  <a:ext uri="{FF2B5EF4-FFF2-40B4-BE49-F238E27FC236}">
                    <a16:creationId xmlns:a16="http://schemas.microsoft.com/office/drawing/2014/main" id="{AD810183-51E3-4EB4-8551-07DD263795D9}"/>
                  </a:ext>
                </a:extLst>
              </p14:cNvPr>
              <p14:cNvContentPartPr/>
              <p14:nvPr/>
            </p14:nvContentPartPr>
            <p14:xfrm>
              <a:off x="5924640" y="2009320"/>
              <a:ext cx="1290240" cy="356040"/>
            </p14:xfrm>
          </p:contentPart>
        </mc:Choice>
        <mc:Fallback xmlns="">
          <p:pic>
            <p:nvPicPr>
              <p:cNvPr id="151" name="Ink 150">
                <a:extLst>
                  <a:ext uri="{FF2B5EF4-FFF2-40B4-BE49-F238E27FC236}">
                    <a16:creationId xmlns:a16="http://schemas.microsoft.com/office/drawing/2014/main" id="{AD810183-51E3-4EB4-8551-07DD263795D9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5915637" y="2000680"/>
                <a:ext cx="1307885" cy="37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152" name="Ink 151">
                <a:extLst>
                  <a:ext uri="{FF2B5EF4-FFF2-40B4-BE49-F238E27FC236}">
                    <a16:creationId xmlns:a16="http://schemas.microsoft.com/office/drawing/2014/main" id="{06817229-C288-47EB-A66D-48D87B0A71A5}"/>
                  </a:ext>
                </a:extLst>
              </p14:cNvPr>
              <p14:cNvContentPartPr/>
              <p14:nvPr/>
            </p14:nvContentPartPr>
            <p14:xfrm>
              <a:off x="5599200" y="1978000"/>
              <a:ext cx="219600" cy="415080"/>
            </p14:xfrm>
          </p:contentPart>
        </mc:Choice>
        <mc:Fallback xmlns="">
          <p:pic>
            <p:nvPicPr>
              <p:cNvPr id="152" name="Ink 151">
                <a:extLst>
                  <a:ext uri="{FF2B5EF4-FFF2-40B4-BE49-F238E27FC236}">
                    <a16:creationId xmlns:a16="http://schemas.microsoft.com/office/drawing/2014/main" id="{06817229-C288-47EB-A66D-48D87B0A71A5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5590200" y="1969360"/>
                <a:ext cx="237240" cy="43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AE3D640B-D234-48C4-98B1-74EA42EFFC18}"/>
                  </a:ext>
                </a:extLst>
              </p14:cNvPr>
              <p14:cNvContentPartPr/>
              <p14:nvPr/>
            </p14:nvContentPartPr>
            <p14:xfrm>
              <a:off x="7889520" y="2017960"/>
              <a:ext cx="335880" cy="30924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AE3D640B-D234-48C4-98B1-74EA42EFFC18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7880880" y="2008960"/>
                <a:ext cx="353520" cy="32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6A103007-2A80-48D6-961F-1ABF6520E759}"/>
                  </a:ext>
                </a:extLst>
              </p14:cNvPr>
              <p14:cNvContentPartPr/>
              <p14:nvPr/>
            </p14:nvContentPartPr>
            <p14:xfrm>
              <a:off x="567120" y="2502880"/>
              <a:ext cx="195840" cy="5472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6A103007-2A80-48D6-961F-1ABF6520E759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558480" y="2494240"/>
                <a:ext cx="213480" cy="7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2FD5FAC7-4D4E-4886-89E0-E58A5B25F2D2}"/>
                  </a:ext>
                </a:extLst>
              </p14:cNvPr>
              <p14:cNvContentPartPr/>
              <p14:nvPr/>
            </p14:nvContentPartPr>
            <p14:xfrm>
              <a:off x="1370280" y="2679280"/>
              <a:ext cx="114480" cy="1080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2FD5FAC7-4D4E-4886-89E0-E58A5B25F2D2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1361640" y="2670280"/>
                <a:ext cx="132120" cy="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29538752-82FC-4F5B-838F-585819B3AD96}"/>
                  </a:ext>
                </a:extLst>
              </p14:cNvPr>
              <p14:cNvContentPartPr/>
              <p14:nvPr/>
            </p14:nvContentPartPr>
            <p14:xfrm>
              <a:off x="1383600" y="2770720"/>
              <a:ext cx="102240" cy="1332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29538752-82FC-4F5B-838F-585819B3AD96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1374600" y="2761720"/>
                <a:ext cx="119880" cy="3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DEE6E91D-9E5F-4F15-A19A-AB10AE7C9429}"/>
                  </a:ext>
                </a:extLst>
              </p14:cNvPr>
              <p14:cNvContentPartPr/>
              <p14:nvPr/>
            </p14:nvContentPartPr>
            <p14:xfrm>
              <a:off x="572520" y="2587840"/>
              <a:ext cx="621360" cy="35172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DEE6E91D-9E5F-4F15-A19A-AB10AE7C9429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563520" y="2578849"/>
                <a:ext cx="639000" cy="36934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26B5C81D-5461-4549-B7D2-BE04FC7F1309}"/>
                  </a:ext>
                </a:extLst>
              </p14:cNvPr>
              <p14:cNvContentPartPr/>
              <p14:nvPr/>
            </p14:nvContentPartPr>
            <p14:xfrm>
              <a:off x="1645680" y="2631400"/>
              <a:ext cx="186840" cy="27972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26B5C81D-5461-4549-B7D2-BE04FC7F1309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1637040" y="2622760"/>
                <a:ext cx="204480" cy="29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75411DB9-5F68-45E7-AF5C-300FCDE7BBF6}"/>
                  </a:ext>
                </a:extLst>
              </p14:cNvPr>
              <p14:cNvContentPartPr/>
              <p14:nvPr/>
            </p14:nvContentPartPr>
            <p14:xfrm>
              <a:off x="1566120" y="2445640"/>
              <a:ext cx="228600" cy="12276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75411DB9-5F68-45E7-AF5C-300FCDE7BBF6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1557480" y="2437000"/>
                <a:ext cx="246240" cy="14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3B690A2F-671B-41D8-ADE8-1A57F19C58DD}"/>
                  </a:ext>
                </a:extLst>
              </p14:cNvPr>
              <p14:cNvContentPartPr/>
              <p14:nvPr/>
            </p14:nvContentPartPr>
            <p14:xfrm>
              <a:off x="2144640" y="2594320"/>
              <a:ext cx="266400" cy="31356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3B690A2F-671B-41D8-ADE8-1A57F19C58DD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2135640" y="2585680"/>
                <a:ext cx="284040" cy="33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337DAB08-6F9A-4553-8DE6-25D438C412A4}"/>
                  </a:ext>
                </a:extLst>
              </p14:cNvPr>
              <p14:cNvContentPartPr/>
              <p14:nvPr/>
            </p14:nvContentPartPr>
            <p14:xfrm>
              <a:off x="3478800" y="2774680"/>
              <a:ext cx="69840" cy="13392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337DAB08-6F9A-4553-8DE6-25D438C412A4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3469800" y="2765680"/>
                <a:ext cx="87480" cy="15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010F9569-EC5A-439A-889D-BA75EC7E8A36}"/>
                  </a:ext>
                </a:extLst>
              </p14:cNvPr>
              <p14:cNvContentPartPr/>
              <p14:nvPr/>
            </p14:nvContentPartPr>
            <p14:xfrm>
              <a:off x="3444600" y="2626000"/>
              <a:ext cx="154800" cy="9864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010F9569-EC5A-439A-889D-BA75EC7E8A36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3435960" y="2617360"/>
                <a:ext cx="172440" cy="11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0781DD4F-C941-4299-8056-29CE36FC2809}"/>
                  </a:ext>
                </a:extLst>
              </p14:cNvPr>
              <p14:cNvContentPartPr/>
              <p14:nvPr/>
            </p14:nvContentPartPr>
            <p14:xfrm>
              <a:off x="3956880" y="2608000"/>
              <a:ext cx="488160" cy="40284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0781DD4F-C941-4299-8056-29CE36FC2809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3948240" y="2599008"/>
                <a:ext cx="505800" cy="4204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E43B9BE6-963C-4648-A4C2-D79DF5610A7A}"/>
                  </a:ext>
                </a:extLst>
              </p14:cNvPr>
              <p14:cNvContentPartPr/>
              <p14:nvPr/>
            </p14:nvContentPartPr>
            <p14:xfrm>
              <a:off x="3681840" y="2729680"/>
              <a:ext cx="165240" cy="14868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E43B9BE6-963C-4648-A4C2-D79DF5610A7A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3673200" y="2720680"/>
                <a:ext cx="182880" cy="16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5B4275E7-CF62-4979-85EF-7F8ABCA5BD19}"/>
                  </a:ext>
                </a:extLst>
              </p14:cNvPr>
              <p14:cNvContentPartPr/>
              <p14:nvPr/>
            </p14:nvContentPartPr>
            <p14:xfrm>
              <a:off x="2892000" y="2483080"/>
              <a:ext cx="456120" cy="47232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5B4275E7-CF62-4979-85EF-7F8ABCA5BD19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2883007" y="2474080"/>
                <a:ext cx="473746" cy="48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D8190208-C00A-4060-9561-9DDDC569E316}"/>
                  </a:ext>
                </a:extLst>
              </p14:cNvPr>
              <p14:cNvContentPartPr/>
              <p14:nvPr/>
            </p14:nvContentPartPr>
            <p14:xfrm>
              <a:off x="5356560" y="2663440"/>
              <a:ext cx="106560" cy="972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D8190208-C00A-4060-9561-9DDDC569E316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5347920" y="2654440"/>
                <a:ext cx="12420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FC9117A7-27E1-4B0E-A0D4-94A940931A62}"/>
                  </a:ext>
                </a:extLst>
              </p14:cNvPr>
              <p14:cNvContentPartPr/>
              <p14:nvPr/>
            </p14:nvContentPartPr>
            <p14:xfrm>
              <a:off x="5360520" y="2746960"/>
              <a:ext cx="95040" cy="1116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FC9117A7-27E1-4B0E-A0D4-94A940931A62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5351880" y="2737960"/>
                <a:ext cx="112680" cy="2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6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A8F6EFC4-A635-4732-8109-5AACCA430257}"/>
                  </a:ext>
                </a:extLst>
              </p14:cNvPr>
              <p14:cNvContentPartPr/>
              <p14:nvPr/>
            </p14:nvContentPartPr>
            <p14:xfrm>
              <a:off x="4530720" y="2541400"/>
              <a:ext cx="672480" cy="36360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A8F6EFC4-A635-4732-8109-5AACCA430257}"/>
                  </a:ext>
                </a:extLst>
              </p:cNvPr>
              <p:cNvPicPr/>
              <p:nvPr/>
            </p:nvPicPr>
            <p:blipFill>
              <a:blip r:embed="rId197"/>
              <a:stretch>
                <a:fillRect/>
              </a:stretch>
            </p:blipFill>
            <p:spPr>
              <a:xfrm>
                <a:off x="4522080" y="2532400"/>
                <a:ext cx="690120" cy="38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8">
            <p14:nvContentPartPr>
              <p14:cNvPr id="143" name="Ink 142">
                <a:extLst>
                  <a:ext uri="{FF2B5EF4-FFF2-40B4-BE49-F238E27FC236}">
                    <a16:creationId xmlns:a16="http://schemas.microsoft.com/office/drawing/2014/main" id="{6E42021E-F4A7-4AC0-BD81-B799E7053B17}"/>
                  </a:ext>
                </a:extLst>
              </p14:cNvPr>
              <p14:cNvContentPartPr/>
              <p14:nvPr/>
            </p14:nvContentPartPr>
            <p14:xfrm>
              <a:off x="6937320" y="2674240"/>
              <a:ext cx="110880" cy="267840"/>
            </p14:xfrm>
          </p:contentPart>
        </mc:Choice>
        <mc:Fallback xmlns="">
          <p:pic>
            <p:nvPicPr>
              <p:cNvPr id="143" name="Ink 142">
                <a:extLst>
                  <a:ext uri="{FF2B5EF4-FFF2-40B4-BE49-F238E27FC236}">
                    <a16:creationId xmlns:a16="http://schemas.microsoft.com/office/drawing/2014/main" id="{6E42021E-F4A7-4AC0-BD81-B799E7053B17}"/>
                  </a:ext>
                </a:extLst>
              </p:cNvPr>
              <p:cNvPicPr/>
              <p:nvPr/>
            </p:nvPicPr>
            <p:blipFill>
              <a:blip r:embed="rId199"/>
              <a:stretch>
                <a:fillRect/>
              </a:stretch>
            </p:blipFill>
            <p:spPr>
              <a:xfrm>
                <a:off x="6928320" y="2665240"/>
                <a:ext cx="128520" cy="28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0">
            <p14:nvContentPartPr>
              <p14:cNvPr id="144" name="Ink 143">
                <a:extLst>
                  <a:ext uri="{FF2B5EF4-FFF2-40B4-BE49-F238E27FC236}">
                    <a16:creationId xmlns:a16="http://schemas.microsoft.com/office/drawing/2014/main" id="{022C438C-695E-4B36-97BB-9C5AF163D8B7}"/>
                  </a:ext>
                </a:extLst>
              </p14:cNvPr>
              <p14:cNvContentPartPr/>
              <p14:nvPr/>
            </p14:nvContentPartPr>
            <p14:xfrm>
              <a:off x="6972960" y="2499280"/>
              <a:ext cx="124200" cy="115560"/>
            </p14:xfrm>
          </p:contentPart>
        </mc:Choice>
        <mc:Fallback xmlns="">
          <p:pic>
            <p:nvPicPr>
              <p:cNvPr id="144" name="Ink 143">
                <a:extLst>
                  <a:ext uri="{FF2B5EF4-FFF2-40B4-BE49-F238E27FC236}">
                    <a16:creationId xmlns:a16="http://schemas.microsoft.com/office/drawing/2014/main" id="{022C438C-695E-4B36-97BB-9C5AF163D8B7}"/>
                  </a:ext>
                </a:extLst>
              </p:cNvPr>
              <p:cNvPicPr/>
              <p:nvPr/>
            </p:nvPicPr>
            <p:blipFill>
              <a:blip r:embed="rId201"/>
              <a:stretch>
                <a:fillRect/>
              </a:stretch>
            </p:blipFill>
            <p:spPr>
              <a:xfrm>
                <a:off x="6964320" y="2490280"/>
                <a:ext cx="141840" cy="13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2">
            <p14:nvContentPartPr>
              <p14:cNvPr id="145" name="Ink 144">
                <a:extLst>
                  <a:ext uri="{FF2B5EF4-FFF2-40B4-BE49-F238E27FC236}">
                    <a16:creationId xmlns:a16="http://schemas.microsoft.com/office/drawing/2014/main" id="{71247194-7487-44BE-B6F4-29E1AFE06732}"/>
                  </a:ext>
                </a:extLst>
              </p14:cNvPr>
              <p14:cNvContentPartPr/>
              <p14:nvPr/>
            </p14:nvContentPartPr>
            <p14:xfrm>
              <a:off x="6593880" y="2590720"/>
              <a:ext cx="272160" cy="339480"/>
            </p14:xfrm>
          </p:contentPart>
        </mc:Choice>
        <mc:Fallback xmlns="">
          <p:pic>
            <p:nvPicPr>
              <p:cNvPr id="145" name="Ink 144">
                <a:extLst>
                  <a:ext uri="{FF2B5EF4-FFF2-40B4-BE49-F238E27FC236}">
                    <a16:creationId xmlns:a16="http://schemas.microsoft.com/office/drawing/2014/main" id="{71247194-7487-44BE-B6F4-29E1AFE06732}"/>
                  </a:ext>
                </a:extLst>
              </p:cNvPr>
              <p:cNvPicPr/>
              <p:nvPr/>
            </p:nvPicPr>
            <p:blipFill>
              <a:blip r:embed="rId203"/>
              <a:stretch>
                <a:fillRect/>
              </a:stretch>
            </p:blipFill>
            <p:spPr>
              <a:xfrm>
                <a:off x="6585240" y="2581710"/>
                <a:ext cx="289800" cy="35713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4">
            <p14:nvContentPartPr>
              <p14:cNvPr id="146" name="Ink 145">
                <a:extLst>
                  <a:ext uri="{FF2B5EF4-FFF2-40B4-BE49-F238E27FC236}">
                    <a16:creationId xmlns:a16="http://schemas.microsoft.com/office/drawing/2014/main" id="{0AE10CC7-F7DB-47E1-B323-93D49B6CFF75}"/>
                  </a:ext>
                </a:extLst>
              </p14:cNvPr>
              <p14:cNvContentPartPr/>
              <p14:nvPr/>
            </p14:nvContentPartPr>
            <p14:xfrm>
              <a:off x="6326040" y="2660560"/>
              <a:ext cx="159480" cy="139680"/>
            </p14:xfrm>
          </p:contentPart>
        </mc:Choice>
        <mc:Fallback xmlns="">
          <p:pic>
            <p:nvPicPr>
              <p:cNvPr id="146" name="Ink 145">
                <a:extLst>
                  <a:ext uri="{FF2B5EF4-FFF2-40B4-BE49-F238E27FC236}">
                    <a16:creationId xmlns:a16="http://schemas.microsoft.com/office/drawing/2014/main" id="{0AE10CC7-F7DB-47E1-B323-93D49B6CFF75}"/>
                  </a:ext>
                </a:extLst>
              </p:cNvPr>
              <p:cNvPicPr/>
              <p:nvPr/>
            </p:nvPicPr>
            <p:blipFill>
              <a:blip r:embed="rId205"/>
              <a:stretch>
                <a:fillRect/>
              </a:stretch>
            </p:blipFill>
            <p:spPr>
              <a:xfrm>
                <a:off x="6317400" y="2651920"/>
                <a:ext cx="177120" cy="15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6">
            <p14:nvContentPartPr>
              <p14:cNvPr id="147" name="Ink 146">
                <a:extLst>
                  <a:ext uri="{FF2B5EF4-FFF2-40B4-BE49-F238E27FC236}">
                    <a16:creationId xmlns:a16="http://schemas.microsoft.com/office/drawing/2014/main" id="{AE0655E3-E747-4A5E-A4B9-B1CBFB25092E}"/>
                  </a:ext>
                </a:extLst>
              </p14:cNvPr>
              <p14:cNvContentPartPr/>
              <p14:nvPr/>
            </p14:nvContentPartPr>
            <p14:xfrm>
              <a:off x="5642400" y="2558320"/>
              <a:ext cx="549000" cy="264600"/>
            </p14:xfrm>
          </p:contentPart>
        </mc:Choice>
        <mc:Fallback xmlns="">
          <p:pic>
            <p:nvPicPr>
              <p:cNvPr id="147" name="Ink 146">
                <a:extLst>
                  <a:ext uri="{FF2B5EF4-FFF2-40B4-BE49-F238E27FC236}">
                    <a16:creationId xmlns:a16="http://schemas.microsoft.com/office/drawing/2014/main" id="{AE0655E3-E747-4A5E-A4B9-B1CBFB25092E}"/>
                  </a:ext>
                </a:extLst>
              </p:cNvPr>
              <p:cNvPicPr/>
              <p:nvPr/>
            </p:nvPicPr>
            <p:blipFill>
              <a:blip r:embed="rId207"/>
              <a:stretch>
                <a:fillRect/>
              </a:stretch>
            </p:blipFill>
            <p:spPr>
              <a:xfrm>
                <a:off x="5633400" y="2549320"/>
                <a:ext cx="566640" cy="28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8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E746A84A-53F2-4689-A43D-814B6E84D8B6}"/>
                  </a:ext>
                </a:extLst>
              </p14:cNvPr>
              <p14:cNvContentPartPr/>
              <p14:nvPr/>
            </p14:nvContentPartPr>
            <p14:xfrm>
              <a:off x="7472640" y="2541400"/>
              <a:ext cx="298080" cy="29088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E746A84A-53F2-4689-A43D-814B6E84D8B6}"/>
                  </a:ext>
                </a:extLst>
              </p:cNvPr>
              <p:cNvPicPr/>
              <p:nvPr/>
            </p:nvPicPr>
            <p:blipFill>
              <a:blip r:embed="rId209"/>
              <a:stretch>
                <a:fillRect/>
              </a:stretch>
            </p:blipFill>
            <p:spPr>
              <a:xfrm>
                <a:off x="7464000" y="2532760"/>
                <a:ext cx="315720" cy="30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0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8233ED12-CD70-42C7-9A90-943C60958D09}"/>
                  </a:ext>
                </a:extLst>
              </p14:cNvPr>
              <p14:cNvContentPartPr/>
              <p14:nvPr/>
            </p14:nvContentPartPr>
            <p14:xfrm>
              <a:off x="522840" y="3221080"/>
              <a:ext cx="414360" cy="25992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8233ED12-CD70-42C7-9A90-943C60958D09}"/>
                  </a:ext>
                </a:extLst>
              </p:cNvPr>
              <p:cNvPicPr/>
              <p:nvPr/>
            </p:nvPicPr>
            <p:blipFill>
              <a:blip r:embed="rId211"/>
              <a:stretch>
                <a:fillRect/>
              </a:stretch>
            </p:blipFill>
            <p:spPr>
              <a:xfrm>
                <a:off x="513848" y="3212080"/>
                <a:ext cx="431985" cy="27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2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156A7A0B-3795-40DB-9979-D795A8D391F8}"/>
                  </a:ext>
                </a:extLst>
              </p14:cNvPr>
              <p14:cNvContentPartPr/>
              <p14:nvPr/>
            </p14:nvContentPartPr>
            <p14:xfrm>
              <a:off x="1747920" y="3303520"/>
              <a:ext cx="112680" cy="1188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156A7A0B-3795-40DB-9979-D795A8D391F8}"/>
                  </a:ext>
                </a:extLst>
              </p:cNvPr>
              <p:cNvPicPr/>
              <p:nvPr/>
            </p:nvPicPr>
            <p:blipFill>
              <a:blip r:embed="rId213"/>
              <a:stretch>
                <a:fillRect/>
              </a:stretch>
            </p:blipFill>
            <p:spPr>
              <a:xfrm>
                <a:off x="1739280" y="3294880"/>
                <a:ext cx="130320" cy="2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4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EB219300-658A-4E35-8891-B8492EE88D0C}"/>
                  </a:ext>
                </a:extLst>
              </p14:cNvPr>
              <p14:cNvContentPartPr/>
              <p14:nvPr/>
            </p14:nvContentPartPr>
            <p14:xfrm>
              <a:off x="1742160" y="3367240"/>
              <a:ext cx="109800" cy="576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EB219300-658A-4E35-8891-B8492EE88D0C}"/>
                  </a:ext>
                </a:extLst>
              </p:cNvPr>
              <p:cNvPicPr/>
              <p:nvPr/>
            </p:nvPicPr>
            <p:blipFill>
              <a:blip r:embed="rId215"/>
              <a:stretch>
                <a:fillRect/>
              </a:stretch>
            </p:blipFill>
            <p:spPr>
              <a:xfrm>
                <a:off x="1733160" y="3358240"/>
                <a:ext cx="127440" cy="2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6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CC6CFC7A-DE60-486D-A585-AB3EF02BD392}"/>
                  </a:ext>
                </a:extLst>
              </p14:cNvPr>
              <p14:cNvContentPartPr/>
              <p14:nvPr/>
            </p14:nvContentPartPr>
            <p14:xfrm>
              <a:off x="1066080" y="3213520"/>
              <a:ext cx="556560" cy="23760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CC6CFC7A-DE60-486D-A585-AB3EF02BD392}"/>
                  </a:ext>
                </a:extLst>
              </p:cNvPr>
              <p:cNvPicPr/>
              <p:nvPr/>
            </p:nvPicPr>
            <p:blipFill>
              <a:blip r:embed="rId217"/>
              <a:stretch>
                <a:fillRect/>
              </a:stretch>
            </p:blipFill>
            <p:spPr>
              <a:xfrm>
                <a:off x="1057440" y="3204520"/>
                <a:ext cx="574200" cy="25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8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B215463C-2198-41AF-8FFE-1B5ADDA0D879}"/>
                  </a:ext>
                </a:extLst>
              </p14:cNvPr>
              <p14:cNvContentPartPr/>
              <p14:nvPr/>
            </p14:nvContentPartPr>
            <p14:xfrm>
              <a:off x="2003880" y="3169240"/>
              <a:ext cx="317880" cy="29088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B215463C-2198-41AF-8FFE-1B5ADDA0D879}"/>
                  </a:ext>
                </a:extLst>
              </p:cNvPr>
              <p:cNvPicPr/>
              <p:nvPr/>
            </p:nvPicPr>
            <p:blipFill>
              <a:blip r:embed="rId219"/>
              <a:stretch>
                <a:fillRect/>
              </a:stretch>
            </p:blipFill>
            <p:spPr>
              <a:xfrm>
                <a:off x="1994880" y="3160251"/>
                <a:ext cx="335520" cy="30849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0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A4B800EB-F6A4-43E4-99BD-1018C67C93F4}"/>
                  </a:ext>
                </a:extLst>
              </p14:cNvPr>
              <p14:cNvContentPartPr/>
              <p14:nvPr/>
            </p14:nvContentPartPr>
            <p14:xfrm>
              <a:off x="2715600" y="3074560"/>
              <a:ext cx="1042920" cy="45072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A4B800EB-F6A4-43E4-99BD-1018C67C93F4}"/>
                  </a:ext>
                </a:extLst>
              </p:cNvPr>
              <p:cNvPicPr/>
              <p:nvPr/>
            </p:nvPicPr>
            <p:blipFill>
              <a:blip r:embed="rId221"/>
              <a:stretch>
                <a:fillRect/>
              </a:stretch>
            </p:blipFill>
            <p:spPr>
              <a:xfrm>
                <a:off x="2706960" y="3065560"/>
                <a:ext cx="1060560" cy="46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2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AFD489F0-E2CE-4EBA-AE64-8E4F1982763B}"/>
                  </a:ext>
                </a:extLst>
              </p14:cNvPr>
              <p14:cNvContentPartPr/>
              <p14:nvPr/>
            </p14:nvContentPartPr>
            <p14:xfrm>
              <a:off x="4622160" y="3277240"/>
              <a:ext cx="929520" cy="32112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AFD489F0-E2CE-4EBA-AE64-8E4F1982763B}"/>
                  </a:ext>
                </a:extLst>
              </p:cNvPr>
              <p:cNvPicPr/>
              <p:nvPr/>
            </p:nvPicPr>
            <p:blipFill>
              <a:blip r:embed="rId223"/>
              <a:stretch>
                <a:fillRect/>
              </a:stretch>
            </p:blipFill>
            <p:spPr>
              <a:xfrm>
                <a:off x="4613520" y="3268600"/>
                <a:ext cx="947160" cy="33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4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8831AA85-AEE6-47B5-B36D-E87EFEDF39B8}"/>
                  </a:ext>
                </a:extLst>
              </p14:cNvPr>
              <p14:cNvContentPartPr/>
              <p14:nvPr/>
            </p14:nvContentPartPr>
            <p14:xfrm>
              <a:off x="4110600" y="3263200"/>
              <a:ext cx="325440" cy="25560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8831AA85-AEE6-47B5-B36D-E87EFEDF39B8}"/>
                  </a:ext>
                </a:extLst>
              </p:cNvPr>
              <p:cNvPicPr/>
              <p:nvPr/>
            </p:nvPicPr>
            <p:blipFill>
              <a:blip r:embed="rId225"/>
              <a:stretch>
                <a:fillRect/>
              </a:stretch>
            </p:blipFill>
            <p:spPr>
              <a:xfrm>
                <a:off x="4101950" y="3254548"/>
                <a:ext cx="343100" cy="27326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6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09EAA3AF-1AC6-4A66-A6CC-750E1A014043}"/>
                  </a:ext>
                </a:extLst>
              </p14:cNvPr>
              <p14:cNvContentPartPr/>
              <p14:nvPr/>
            </p14:nvContentPartPr>
            <p14:xfrm>
              <a:off x="5731320" y="3207040"/>
              <a:ext cx="1031400" cy="38988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09EAA3AF-1AC6-4A66-A6CC-750E1A014043}"/>
                  </a:ext>
                </a:extLst>
              </p:cNvPr>
              <p:cNvPicPr/>
              <p:nvPr/>
            </p:nvPicPr>
            <p:blipFill>
              <a:blip r:embed="rId227"/>
              <a:stretch>
                <a:fillRect/>
              </a:stretch>
            </p:blipFill>
            <p:spPr>
              <a:xfrm>
                <a:off x="5722320" y="3198040"/>
                <a:ext cx="1049040" cy="40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8">
            <p14:nvContentPartPr>
              <p14:cNvPr id="134" name="Ink 133">
                <a:extLst>
                  <a:ext uri="{FF2B5EF4-FFF2-40B4-BE49-F238E27FC236}">
                    <a16:creationId xmlns:a16="http://schemas.microsoft.com/office/drawing/2014/main" id="{7C0D2494-A966-4C47-952D-E7BC9B37E8E6}"/>
                  </a:ext>
                </a:extLst>
              </p14:cNvPr>
              <p14:cNvContentPartPr/>
              <p14:nvPr/>
            </p14:nvContentPartPr>
            <p14:xfrm>
              <a:off x="6963600" y="3214600"/>
              <a:ext cx="198000" cy="285120"/>
            </p14:xfrm>
          </p:contentPart>
        </mc:Choice>
        <mc:Fallback xmlns="">
          <p:pic>
            <p:nvPicPr>
              <p:cNvPr id="134" name="Ink 133">
                <a:extLst>
                  <a:ext uri="{FF2B5EF4-FFF2-40B4-BE49-F238E27FC236}">
                    <a16:creationId xmlns:a16="http://schemas.microsoft.com/office/drawing/2014/main" id="{7C0D2494-A966-4C47-952D-E7BC9B37E8E6}"/>
                  </a:ext>
                </a:extLst>
              </p:cNvPr>
              <p:cNvPicPr/>
              <p:nvPr/>
            </p:nvPicPr>
            <p:blipFill>
              <a:blip r:embed="rId229"/>
              <a:stretch>
                <a:fillRect/>
              </a:stretch>
            </p:blipFill>
            <p:spPr>
              <a:xfrm>
                <a:off x="6954960" y="3205960"/>
                <a:ext cx="215640" cy="30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0">
            <p14:nvContentPartPr>
              <p14:cNvPr id="139" name="Ink 138">
                <a:extLst>
                  <a:ext uri="{FF2B5EF4-FFF2-40B4-BE49-F238E27FC236}">
                    <a16:creationId xmlns:a16="http://schemas.microsoft.com/office/drawing/2014/main" id="{9EB684C6-0A8A-438F-BFA9-C1FC26762B4C}"/>
                  </a:ext>
                </a:extLst>
              </p14:cNvPr>
              <p14:cNvContentPartPr/>
              <p14:nvPr/>
            </p14:nvContentPartPr>
            <p14:xfrm>
              <a:off x="7946040" y="3295600"/>
              <a:ext cx="136080" cy="15120"/>
            </p14:xfrm>
          </p:contentPart>
        </mc:Choice>
        <mc:Fallback xmlns="">
          <p:pic>
            <p:nvPicPr>
              <p:cNvPr id="139" name="Ink 138">
                <a:extLst>
                  <a:ext uri="{FF2B5EF4-FFF2-40B4-BE49-F238E27FC236}">
                    <a16:creationId xmlns:a16="http://schemas.microsoft.com/office/drawing/2014/main" id="{9EB684C6-0A8A-438F-BFA9-C1FC26762B4C}"/>
                  </a:ext>
                </a:extLst>
              </p:cNvPr>
              <p:cNvPicPr/>
              <p:nvPr/>
            </p:nvPicPr>
            <p:blipFill>
              <a:blip r:embed="rId231"/>
              <a:stretch>
                <a:fillRect/>
              </a:stretch>
            </p:blipFill>
            <p:spPr>
              <a:xfrm>
                <a:off x="7937040" y="3286600"/>
                <a:ext cx="153720" cy="3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2">
            <p14:nvContentPartPr>
              <p14:cNvPr id="140" name="Ink 139">
                <a:extLst>
                  <a:ext uri="{FF2B5EF4-FFF2-40B4-BE49-F238E27FC236}">
                    <a16:creationId xmlns:a16="http://schemas.microsoft.com/office/drawing/2014/main" id="{FA4A39CA-55D3-4B9E-A3CB-318DE4649000}"/>
                  </a:ext>
                </a:extLst>
              </p14:cNvPr>
              <p14:cNvContentPartPr/>
              <p14:nvPr/>
            </p14:nvContentPartPr>
            <p14:xfrm>
              <a:off x="7925160" y="3388480"/>
              <a:ext cx="92520" cy="5760"/>
            </p14:xfrm>
          </p:contentPart>
        </mc:Choice>
        <mc:Fallback xmlns="">
          <p:pic>
            <p:nvPicPr>
              <p:cNvPr id="140" name="Ink 139">
                <a:extLst>
                  <a:ext uri="{FF2B5EF4-FFF2-40B4-BE49-F238E27FC236}">
                    <a16:creationId xmlns:a16="http://schemas.microsoft.com/office/drawing/2014/main" id="{FA4A39CA-55D3-4B9E-A3CB-318DE4649000}"/>
                  </a:ext>
                </a:extLst>
              </p:cNvPr>
              <p:cNvPicPr/>
              <p:nvPr/>
            </p:nvPicPr>
            <p:blipFill>
              <a:blip r:embed="rId233"/>
              <a:stretch>
                <a:fillRect/>
              </a:stretch>
            </p:blipFill>
            <p:spPr>
              <a:xfrm>
                <a:off x="7916520" y="3379480"/>
                <a:ext cx="110160" cy="2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4">
            <p14:nvContentPartPr>
              <p14:cNvPr id="141" name="Ink 140">
                <a:extLst>
                  <a:ext uri="{FF2B5EF4-FFF2-40B4-BE49-F238E27FC236}">
                    <a16:creationId xmlns:a16="http://schemas.microsoft.com/office/drawing/2014/main" id="{F43F24CC-DDB3-4A84-9017-9BC87F461204}"/>
                  </a:ext>
                </a:extLst>
              </p14:cNvPr>
              <p14:cNvContentPartPr/>
              <p14:nvPr/>
            </p14:nvContentPartPr>
            <p14:xfrm>
              <a:off x="7431600" y="3180400"/>
              <a:ext cx="391320" cy="278640"/>
            </p14:xfrm>
          </p:contentPart>
        </mc:Choice>
        <mc:Fallback xmlns="">
          <p:pic>
            <p:nvPicPr>
              <p:cNvPr id="141" name="Ink 140">
                <a:extLst>
                  <a:ext uri="{FF2B5EF4-FFF2-40B4-BE49-F238E27FC236}">
                    <a16:creationId xmlns:a16="http://schemas.microsoft.com/office/drawing/2014/main" id="{F43F24CC-DDB3-4A84-9017-9BC87F461204}"/>
                  </a:ext>
                </a:extLst>
              </p:cNvPr>
              <p:cNvPicPr/>
              <p:nvPr/>
            </p:nvPicPr>
            <p:blipFill>
              <a:blip r:embed="rId235"/>
              <a:stretch>
                <a:fillRect/>
              </a:stretch>
            </p:blipFill>
            <p:spPr>
              <a:xfrm>
                <a:off x="7422600" y="3171412"/>
                <a:ext cx="408960" cy="29625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6">
            <p14:nvContentPartPr>
              <p14:cNvPr id="153" name="Ink 152">
                <a:extLst>
                  <a:ext uri="{FF2B5EF4-FFF2-40B4-BE49-F238E27FC236}">
                    <a16:creationId xmlns:a16="http://schemas.microsoft.com/office/drawing/2014/main" id="{82E50E0A-9CAC-4E9C-BFCA-37CCD5A45002}"/>
                  </a:ext>
                </a:extLst>
              </p14:cNvPr>
              <p14:cNvContentPartPr/>
              <p14:nvPr/>
            </p14:nvContentPartPr>
            <p14:xfrm>
              <a:off x="8186520" y="3383080"/>
              <a:ext cx="327600" cy="15120"/>
            </p14:xfrm>
          </p:contentPart>
        </mc:Choice>
        <mc:Fallback xmlns="">
          <p:pic>
            <p:nvPicPr>
              <p:cNvPr id="153" name="Ink 152">
                <a:extLst>
                  <a:ext uri="{FF2B5EF4-FFF2-40B4-BE49-F238E27FC236}">
                    <a16:creationId xmlns:a16="http://schemas.microsoft.com/office/drawing/2014/main" id="{82E50E0A-9CAC-4E9C-BFCA-37CCD5A45002}"/>
                  </a:ext>
                </a:extLst>
              </p:cNvPr>
              <p:cNvPicPr/>
              <p:nvPr/>
            </p:nvPicPr>
            <p:blipFill>
              <a:blip r:embed="rId237"/>
              <a:stretch>
                <a:fillRect/>
              </a:stretch>
            </p:blipFill>
            <p:spPr>
              <a:xfrm>
                <a:off x="8177520" y="3374080"/>
                <a:ext cx="345240" cy="3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8">
            <p14:nvContentPartPr>
              <p14:cNvPr id="158" name="Ink 157">
                <a:extLst>
                  <a:ext uri="{FF2B5EF4-FFF2-40B4-BE49-F238E27FC236}">
                    <a16:creationId xmlns:a16="http://schemas.microsoft.com/office/drawing/2014/main" id="{FD99EEA8-4736-4AA3-8757-C71EC43790F3}"/>
                  </a:ext>
                </a:extLst>
              </p14:cNvPr>
              <p14:cNvContentPartPr/>
              <p14:nvPr/>
            </p14:nvContentPartPr>
            <p14:xfrm>
              <a:off x="8212440" y="3100840"/>
              <a:ext cx="309600" cy="244440"/>
            </p14:xfrm>
          </p:contentPart>
        </mc:Choice>
        <mc:Fallback xmlns="">
          <p:pic>
            <p:nvPicPr>
              <p:cNvPr id="158" name="Ink 157">
                <a:extLst>
                  <a:ext uri="{FF2B5EF4-FFF2-40B4-BE49-F238E27FC236}">
                    <a16:creationId xmlns:a16="http://schemas.microsoft.com/office/drawing/2014/main" id="{FD99EEA8-4736-4AA3-8757-C71EC43790F3}"/>
                  </a:ext>
                </a:extLst>
              </p:cNvPr>
              <p:cNvPicPr/>
              <p:nvPr/>
            </p:nvPicPr>
            <p:blipFill>
              <a:blip r:embed="rId239"/>
              <a:stretch>
                <a:fillRect/>
              </a:stretch>
            </p:blipFill>
            <p:spPr>
              <a:xfrm>
                <a:off x="8203450" y="3092187"/>
                <a:ext cx="327220" cy="2621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0">
            <p14:nvContentPartPr>
              <p14:cNvPr id="160" name="Ink 159">
                <a:extLst>
                  <a:ext uri="{FF2B5EF4-FFF2-40B4-BE49-F238E27FC236}">
                    <a16:creationId xmlns:a16="http://schemas.microsoft.com/office/drawing/2014/main" id="{13AA05EC-D75C-4C6E-A3B6-F27DE0576C10}"/>
                  </a:ext>
                </a:extLst>
              </p14:cNvPr>
              <p14:cNvContentPartPr/>
              <p14:nvPr/>
            </p14:nvContentPartPr>
            <p14:xfrm>
              <a:off x="8176080" y="3438880"/>
              <a:ext cx="409680" cy="201240"/>
            </p14:xfrm>
          </p:contentPart>
        </mc:Choice>
        <mc:Fallback xmlns="">
          <p:pic>
            <p:nvPicPr>
              <p:cNvPr id="160" name="Ink 159">
                <a:extLst>
                  <a:ext uri="{FF2B5EF4-FFF2-40B4-BE49-F238E27FC236}">
                    <a16:creationId xmlns:a16="http://schemas.microsoft.com/office/drawing/2014/main" id="{13AA05EC-D75C-4C6E-A3B6-F27DE0576C10}"/>
                  </a:ext>
                </a:extLst>
              </p:cNvPr>
              <p:cNvPicPr/>
              <p:nvPr/>
            </p:nvPicPr>
            <p:blipFill>
              <a:blip r:embed="rId241"/>
              <a:stretch>
                <a:fillRect/>
              </a:stretch>
            </p:blipFill>
            <p:spPr>
              <a:xfrm>
                <a:off x="8167440" y="3429880"/>
                <a:ext cx="427320" cy="2188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279393471"/>
      </p:ext>
    </p:extLst>
  </p:cSld>
  <p:clrMapOvr>
    <a:masterClrMapping/>
  </p:clrMapOvr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7A5EC129-5E96-4948-9410-8EB7EB7B39F9}"/>
                  </a:ext>
                </a:extLst>
              </p14:cNvPr>
              <p14:cNvContentPartPr/>
              <p14:nvPr/>
            </p14:nvContentPartPr>
            <p14:xfrm>
              <a:off x="415920" y="328120"/>
              <a:ext cx="648000" cy="3348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7A5EC129-5E96-4948-9410-8EB7EB7B39F9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07280" y="319480"/>
                <a:ext cx="665640" cy="35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50307033-47BE-41D5-98CF-A6E68C21E800}"/>
                  </a:ext>
                </a:extLst>
              </p14:cNvPr>
              <p14:cNvContentPartPr/>
              <p14:nvPr/>
            </p14:nvContentPartPr>
            <p14:xfrm>
              <a:off x="2335800" y="497680"/>
              <a:ext cx="135000" cy="68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50307033-47BE-41D5-98CF-A6E68C21E80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327160" y="488680"/>
                <a:ext cx="152640" cy="2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ECA3CF64-749A-43AB-A5EC-498A359EED22}"/>
                  </a:ext>
                </a:extLst>
              </p14:cNvPr>
              <p14:cNvContentPartPr/>
              <p14:nvPr/>
            </p14:nvContentPartPr>
            <p14:xfrm>
              <a:off x="2335800" y="587680"/>
              <a:ext cx="127440" cy="68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ECA3CF64-749A-43AB-A5EC-498A359EED22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327160" y="578680"/>
                <a:ext cx="145080" cy="2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AF4CFF48-9CC8-4FF6-8E58-518AABA5B67F}"/>
                  </a:ext>
                </a:extLst>
              </p14:cNvPr>
              <p14:cNvContentPartPr/>
              <p14:nvPr/>
            </p14:nvContentPartPr>
            <p14:xfrm>
              <a:off x="2671320" y="518560"/>
              <a:ext cx="124200" cy="1702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AF4CFF48-9CC8-4FF6-8E58-518AABA5B67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662320" y="509920"/>
                <a:ext cx="141840" cy="18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DD1369B8-CB1C-4D59-A3EF-13B4CA77C6A0}"/>
                  </a:ext>
                </a:extLst>
              </p14:cNvPr>
              <p14:cNvContentPartPr/>
              <p14:nvPr/>
            </p14:nvContentPartPr>
            <p14:xfrm>
              <a:off x="2636040" y="288520"/>
              <a:ext cx="191160" cy="1551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DD1369B8-CB1C-4D59-A3EF-13B4CA77C6A0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627400" y="279880"/>
                <a:ext cx="208800" cy="17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0F6DFAFB-ED0F-49C7-8C45-FFD3ACAB02AD}"/>
                  </a:ext>
                </a:extLst>
              </p14:cNvPr>
              <p14:cNvContentPartPr/>
              <p14:nvPr/>
            </p14:nvContentPartPr>
            <p14:xfrm>
              <a:off x="1616880" y="421360"/>
              <a:ext cx="613440" cy="2660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0F6DFAFB-ED0F-49C7-8C45-FFD3ACAB02AD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607880" y="412360"/>
                <a:ext cx="631080" cy="28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BD3C7B3D-92FD-4B18-A7FB-854D57F44D00}"/>
                  </a:ext>
                </a:extLst>
              </p14:cNvPr>
              <p14:cNvContentPartPr/>
              <p14:nvPr/>
            </p14:nvContentPartPr>
            <p14:xfrm>
              <a:off x="2898480" y="445480"/>
              <a:ext cx="275400" cy="1810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BD3C7B3D-92FD-4B18-A7FB-854D57F44D00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889840" y="436840"/>
                <a:ext cx="293040" cy="19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FBA51C12-D884-4113-93E8-FB1A6863DDE1}"/>
                  </a:ext>
                </a:extLst>
              </p14:cNvPr>
              <p14:cNvContentPartPr/>
              <p14:nvPr/>
            </p14:nvContentPartPr>
            <p14:xfrm>
              <a:off x="3353520" y="335680"/>
              <a:ext cx="756720" cy="3294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FBA51C12-D884-4113-93E8-FB1A6863DDE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344524" y="327031"/>
                <a:ext cx="774352" cy="34705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013284CF-6E65-4393-B02A-A783D5C2CCD7}"/>
                  </a:ext>
                </a:extLst>
              </p14:cNvPr>
              <p14:cNvContentPartPr/>
              <p14:nvPr/>
            </p14:nvContentPartPr>
            <p14:xfrm>
              <a:off x="4302120" y="571480"/>
              <a:ext cx="168480" cy="309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013284CF-6E65-4393-B02A-A783D5C2CCD7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293480" y="562840"/>
                <a:ext cx="18612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36D0A562-8348-4AE1-A913-76D0694DF4AC}"/>
                  </a:ext>
                </a:extLst>
              </p14:cNvPr>
              <p14:cNvContentPartPr/>
              <p14:nvPr/>
            </p14:nvContentPartPr>
            <p14:xfrm>
              <a:off x="4379160" y="510640"/>
              <a:ext cx="18360" cy="1792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36D0A562-8348-4AE1-A913-76D0694DF4AC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370160" y="502000"/>
                <a:ext cx="36000" cy="19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98FCB1B4-E4DA-41ED-B0E4-075115126F08}"/>
                  </a:ext>
                </a:extLst>
              </p14:cNvPr>
              <p14:cNvContentPartPr/>
              <p14:nvPr/>
            </p14:nvContentPartPr>
            <p14:xfrm>
              <a:off x="4531440" y="443320"/>
              <a:ext cx="150840" cy="2055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98FCB1B4-E4DA-41ED-B0E4-075115126F08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522800" y="434680"/>
                <a:ext cx="168480" cy="22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B369C9E3-102C-48B1-BFB6-64F3342C3409}"/>
                  </a:ext>
                </a:extLst>
              </p14:cNvPr>
              <p14:cNvContentPartPr/>
              <p14:nvPr/>
            </p14:nvContentPartPr>
            <p14:xfrm>
              <a:off x="4699920" y="589120"/>
              <a:ext cx="58320" cy="727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B369C9E3-102C-48B1-BFB6-64F3342C340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691280" y="580480"/>
                <a:ext cx="75960" cy="9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995FEC5F-32AD-4AF1-89BE-BD23EA7CCCFC}"/>
                  </a:ext>
                </a:extLst>
              </p14:cNvPr>
              <p14:cNvContentPartPr/>
              <p14:nvPr/>
            </p14:nvContentPartPr>
            <p14:xfrm>
              <a:off x="4804680" y="590200"/>
              <a:ext cx="83160" cy="1699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995FEC5F-32AD-4AF1-89BE-BD23EA7CCCFC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795680" y="581560"/>
                <a:ext cx="100800" cy="18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D1F0BA53-F035-485E-BEBF-7D3BE27BB470}"/>
                  </a:ext>
                </a:extLst>
              </p14:cNvPr>
              <p14:cNvContentPartPr/>
              <p14:nvPr/>
            </p14:nvContentPartPr>
            <p14:xfrm>
              <a:off x="4976040" y="538360"/>
              <a:ext cx="127800" cy="2430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D1F0BA53-F035-485E-BEBF-7D3BE27BB470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967400" y="529720"/>
                <a:ext cx="145440" cy="26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4A2B6C4B-8E9C-4573-84A0-61D2BEC3CA6D}"/>
                  </a:ext>
                </a:extLst>
              </p14:cNvPr>
              <p14:cNvContentPartPr/>
              <p14:nvPr/>
            </p14:nvContentPartPr>
            <p14:xfrm>
              <a:off x="4941120" y="378160"/>
              <a:ext cx="133560" cy="774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4A2B6C4B-8E9C-4573-84A0-61D2BEC3CA6D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932120" y="369520"/>
                <a:ext cx="151200" cy="9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3A0FF1FD-FB11-439A-BCA7-E1A7AA8F2B33}"/>
                  </a:ext>
                </a:extLst>
              </p14:cNvPr>
              <p14:cNvContentPartPr/>
              <p14:nvPr/>
            </p14:nvContentPartPr>
            <p14:xfrm>
              <a:off x="5318040" y="470320"/>
              <a:ext cx="743400" cy="2743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3A0FF1FD-FB11-439A-BCA7-E1A7AA8F2B33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309400" y="461320"/>
                <a:ext cx="761040" cy="29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CF476831-6F3C-4C5F-8FC5-0D16C86B8881}"/>
                  </a:ext>
                </a:extLst>
              </p14:cNvPr>
              <p14:cNvContentPartPr/>
              <p14:nvPr/>
            </p14:nvContentPartPr>
            <p14:xfrm>
              <a:off x="6443400" y="415600"/>
              <a:ext cx="301320" cy="3816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CF476831-6F3C-4C5F-8FC5-0D16C86B8881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434760" y="406608"/>
                <a:ext cx="318960" cy="39922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D27FEAF6-C2A7-44FB-B576-B436EF83CB4A}"/>
                  </a:ext>
                </a:extLst>
              </p14:cNvPr>
              <p14:cNvContentPartPr/>
              <p14:nvPr/>
            </p14:nvContentPartPr>
            <p14:xfrm>
              <a:off x="6236760" y="494800"/>
              <a:ext cx="129600" cy="1436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D27FEAF6-C2A7-44FB-B576-B436EF83CB4A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227760" y="486160"/>
                <a:ext cx="147240" cy="16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1A109AC4-45B9-4E23-ABCD-3BE8368F0836}"/>
                  </a:ext>
                </a:extLst>
              </p14:cNvPr>
              <p14:cNvContentPartPr/>
              <p14:nvPr/>
            </p14:nvContentPartPr>
            <p14:xfrm>
              <a:off x="7253400" y="412720"/>
              <a:ext cx="474840" cy="21528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1A109AC4-45B9-4E23-ABCD-3BE8368F0836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244400" y="403705"/>
                <a:ext cx="492480" cy="23295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FCB5278D-2045-46BA-AE24-9C9435B8E688}"/>
                  </a:ext>
                </a:extLst>
              </p14:cNvPr>
              <p14:cNvContentPartPr/>
              <p14:nvPr/>
            </p14:nvContentPartPr>
            <p14:xfrm>
              <a:off x="6837240" y="325240"/>
              <a:ext cx="302400" cy="4586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FCB5278D-2045-46BA-AE24-9C9435B8E688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828240" y="316233"/>
                <a:ext cx="320040" cy="47629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517EAD37-F5FB-4282-BAE4-E380AD7B2CD0}"/>
                  </a:ext>
                </a:extLst>
              </p14:cNvPr>
              <p14:cNvContentPartPr/>
              <p14:nvPr/>
            </p14:nvContentPartPr>
            <p14:xfrm>
              <a:off x="7788720" y="289600"/>
              <a:ext cx="605160" cy="4057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517EAD37-F5FB-4282-BAE4-E380AD7B2CD0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7780075" y="280960"/>
                <a:ext cx="622811" cy="42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C668CDF-011D-43B5-84AD-00A8AFD11C63}"/>
                  </a:ext>
                </a:extLst>
              </p14:cNvPr>
              <p14:cNvContentPartPr/>
              <p14:nvPr/>
            </p14:nvContentPartPr>
            <p14:xfrm>
              <a:off x="478200" y="937600"/>
              <a:ext cx="249480" cy="3052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C668CDF-011D-43B5-84AD-00A8AFD11C63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69560" y="928600"/>
                <a:ext cx="267120" cy="32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452F2BFC-C0F4-4F97-B8E9-1975485C0EB0}"/>
                  </a:ext>
                </a:extLst>
              </p14:cNvPr>
              <p14:cNvContentPartPr/>
              <p14:nvPr/>
            </p14:nvContentPartPr>
            <p14:xfrm>
              <a:off x="1023960" y="996280"/>
              <a:ext cx="271800" cy="2361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452F2BFC-C0F4-4F97-B8E9-1975485C0EB0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1015320" y="987280"/>
                <a:ext cx="289440" cy="25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F38E6396-574C-448B-9CC0-2F1C0CD5F145}"/>
                  </a:ext>
                </a:extLst>
              </p14:cNvPr>
              <p14:cNvContentPartPr/>
              <p14:nvPr/>
            </p14:nvContentPartPr>
            <p14:xfrm>
              <a:off x="1844040" y="1104640"/>
              <a:ext cx="166320" cy="162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F38E6396-574C-448B-9CC0-2F1C0CD5F145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835400" y="1096000"/>
                <a:ext cx="183960" cy="3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753F5CEC-AB93-4692-8923-27FCDA72C109}"/>
                  </a:ext>
                </a:extLst>
              </p14:cNvPr>
              <p14:cNvContentPartPr/>
              <p14:nvPr/>
            </p14:nvContentPartPr>
            <p14:xfrm>
              <a:off x="1895160" y="1174480"/>
              <a:ext cx="136800" cy="86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753F5CEC-AB93-4692-8923-27FCDA72C109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1886520" y="1165840"/>
                <a:ext cx="154440" cy="2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0F144677-B502-4E08-A447-99BB2A898889}"/>
                  </a:ext>
                </a:extLst>
              </p14:cNvPr>
              <p14:cNvContentPartPr/>
              <p14:nvPr/>
            </p14:nvContentPartPr>
            <p14:xfrm>
              <a:off x="1389720" y="988000"/>
              <a:ext cx="262080" cy="2376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0F144677-B502-4E08-A447-99BB2A898889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1381068" y="979000"/>
                <a:ext cx="279744" cy="25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19C1AC7D-B588-4E18-8518-E952AF29A109}"/>
                  </a:ext>
                </a:extLst>
              </p14:cNvPr>
              <p14:cNvContentPartPr/>
              <p14:nvPr/>
            </p14:nvContentPartPr>
            <p14:xfrm>
              <a:off x="2202600" y="1159000"/>
              <a:ext cx="145080" cy="1224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19C1AC7D-B588-4E18-8518-E952AF29A109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193960" y="1150000"/>
                <a:ext cx="162720" cy="14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68B38EFA-7320-4010-8160-457152265D8A}"/>
                  </a:ext>
                </a:extLst>
              </p14:cNvPr>
              <p14:cNvContentPartPr/>
              <p14:nvPr/>
            </p14:nvContentPartPr>
            <p14:xfrm>
              <a:off x="2189640" y="921760"/>
              <a:ext cx="176760" cy="1580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68B38EFA-7320-4010-8160-457152265D8A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180640" y="912760"/>
                <a:ext cx="194400" cy="17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8D400052-19CA-446E-83A1-9E974CEB7D1B}"/>
                  </a:ext>
                </a:extLst>
              </p14:cNvPr>
              <p14:cNvContentPartPr/>
              <p14:nvPr/>
            </p14:nvContentPartPr>
            <p14:xfrm>
              <a:off x="2450640" y="1068640"/>
              <a:ext cx="264240" cy="1699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8D400052-19CA-446E-83A1-9E974CEB7D1B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441640" y="1060000"/>
                <a:ext cx="281880" cy="18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20AD86A6-5364-4179-914A-C48EA7FCF90F}"/>
                  </a:ext>
                </a:extLst>
              </p14:cNvPr>
              <p14:cNvContentPartPr/>
              <p14:nvPr/>
            </p14:nvContentPartPr>
            <p14:xfrm>
              <a:off x="2796600" y="960280"/>
              <a:ext cx="523080" cy="3009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20AD86A6-5364-4179-914A-C48EA7FCF90F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2787960" y="951291"/>
                <a:ext cx="540720" cy="31857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3AF1F106-4C09-4D25-A96E-11E2CC9D3EAC}"/>
                  </a:ext>
                </a:extLst>
              </p14:cNvPr>
              <p14:cNvContentPartPr/>
              <p14:nvPr/>
            </p14:nvContentPartPr>
            <p14:xfrm>
              <a:off x="4629720" y="982960"/>
              <a:ext cx="344880" cy="2613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3AF1F106-4C09-4D25-A96E-11E2CC9D3EAC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620720" y="973960"/>
                <a:ext cx="362520" cy="27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8260C559-506D-4DFF-B2FF-B770410B4B73}"/>
                  </a:ext>
                </a:extLst>
              </p14:cNvPr>
              <p14:cNvContentPartPr/>
              <p14:nvPr/>
            </p14:nvContentPartPr>
            <p14:xfrm>
              <a:off x="3433440" y="956320"/>
              <a:ext cx="1101600" cy="4136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8260C559-506D-4DFF-B2FF-B770410B4B73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424443" y="947328"/>
                <a:ext cx="1119234" cy="43126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D6C2767A-F01A-4BEF-9285-0BA2C49A3F76}"/>
                  </a:ext>
                </a:extLst>
              </p14:cNvPr>
              <p14:cNvContentPartPr/>
              <p14:nvPr/>
            </p14:nvContentPartPr>
            <p14:xfrm>
              <a:off x="5163600" y="984040"/>
              <a:ext cx="258120" cy="2800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D6C2767A-F01A-4BEF-9285-0BA2C49A3F76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5154960" y="975040"/>
                <a:ext cx="275760" cy="29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D57D7664-E5EC-401E-89E2-5EA6D0E1200F}"/>
                  </a:ext>
                </a:extLst>
              </p14:cNvPr>
              <p14:cNvContentPartPr/>
              <p14:nvPr/>
            </p14:nvContentPartPr>
            <p14:xfrm>
              <a:off x="6188160" y="1092760"/>
              <a:ext cx="154800" cy="255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D57D7664-E5EC-401E-89E2-5EA6D0E1200F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6179520" y="1083760"/>
                <a:ext cx="172440" cy="4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788EDADE-63D6-458E-9C8A-2FCBAF387584}"/>
                  </a:ext>
                </a:extLst>
              </p14:cNvPr>
              <p14:cNvContentPartPr/>
              <p14:nvPr/>
            </p14:nvContentPartPr>
            <p14:xfrm>
              <a:off x="6190320" y="1177360"/>
              <a:ext cx="152280" cy="219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788EDADE-63D6-458E-9C8A-2FCBAF387584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181320" y="1168720"/>
                <a:ext cx="169920" cy="3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7E64DF10-3AA1-45DA-9632-7F238A0F773D}"/>
                  </a:ext>
                </a:extLst>
              </p14:cNvPr>
              <p14:cNvContentPartPr/>
              <p14:nvPr/>
            </p14:nvContentPartPr>
            <p14:xfrm>
              <a:off x="5760120" y="1020040"/>
              <a:ext cx="320760" cy="2800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7E64DF10-3AA1-45DA-9632-7F238A0F773D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751470" y="1011052"/>
                <a:ext cx="338420" cy="2976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70EBF03C-C06B-456B-9992-39CCC5DFD73E}"/>
                  </a:ext>
                </a:extLst>
              </p14:cNvPr>
              <p14:cNvContentPartPr/>
              <p14:nvPr/>
            </p14:nvContentPartPr>
            <p14:xfrm>
              <a:off x="6688560" y="921760"/>
              <a:ext cx="9720" cy="1699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70EBF03C-C06B-456B-9992-39CCC5DFD73E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679920" y="912760"/>
                <a:ext cx="27360" cy="18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4FC62DAD-E487-45FC-88D6-F99A0DE5A61D}"/>
                  </a:ext>
                </a:extLst>
              </p14:cNvPr>
              <p14:cNvContentPartPr/>
              <p14:nvPr/>
            </p14:nvContentPartPr>
            <p14:xfrm>
              <a:off x="6603240" y="1110040"/>
              <a:ext cx="203040" cy="46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4FC62DAD-E487-45FC-88D6-F99A0DE5A61D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594240" y="1101040"/>
                <a:ext cx="220680" cy="2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DC0C9D5F-A9D9-4E69-A518-6F9E52C85F10}"/>
                  </a:ext>
                </a:extLst>
              </p14:cNvPr>
              <p14:cNvContentPartPr/>
              <p14:nvPr/>
            </p14:nvContentPartPr>
            <p14:xfrm>
              <a:off x="6634920" y="1182760"/>
              <a:ext cx="158040" cy="1540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DC0C9D5F-A9D9-4E69-A518-6F9E52C85F10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626280" y="1174120"/>
                <a:ext cx="175680" cy="17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CADBD858-130F-46B7-AA18-107F8419FD6C}"/>
                  </a:ext>
                </a:extLst>
              </p14:cNvPr>
              <p14:cNvContentPartPr/>
              <p14:nvPr/>
            </p14:nvContentPartPr>
            <p14:xfrm>
              <a:off x="6897000" y="945520"/>
              <a:ext cx="102240" cy="3798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CADBD858-130F-46B7-AA18-107F8419FD6C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888000" y="936880"/>
                <a:ext cx="119880" cy="39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365C9E5A-07F8-476C-84E1-818225AA5F55}"/>
                  </a:ext>
                </a:extLst>
              </p14:cNvPr>
              <p14:cNvContentPartPr/>
              <p14:nvPr/>
            </p14:nvContentPartPr>
            <p14:xfrm>
              <a:off x="7641120" y="1055680"/>
              <a:ext cx="155520" cy="1342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365C9E5A-07F8-476C-84E1-818225AA5F55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7632120" y="1046680"/>
                <a:ext cx="173160" cy="15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8DF57581-22D4-425D-9BC2-D9916E70015F}"/>
                  </a:ext>
                </a:extLst>
              </p14:cNvPr>
              <p14:cNvContentPartPr/>
              <p14:nvPr/>
            </p14:nvContentPartPr>
            <p14:xfrm>
              <a:off x="7074120" y="1027600"/>
              <a:ext cx="442440" cy="27648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8DF57581-22D4-425D-9BC2-D9916E70015F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7065480" y="1018949"/>
                <a:ext cx="460080" cy="2941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35FEA63F-C591-4521-830C-3FBCEED5DA7E}"/>
                  </a:ext>
                </a:extLst>
              </p14:cNvPr>
              <p14:cNvContentPartPr/>
              <p14:nvPr/>
            </p14:nvContentPartPr>
            <p14:xfrm>
              <a:off x="8531760" y="999880"/>
              <a:ext cx="405720" cy="29448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35FEA63F-C591-4521-830C-3FBCEED5DA7E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8522768" y="991240"/>
                <a:ext cx="423344" cy="31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4EFDAE2A-17F3-42AA-BE27-A94471BB1C07}"/>
                  </a:ext>
                </a:extLst>
              </p14:cNvPr>
              <p14:cNvContentPartPr/>
              <p14:nvPr/>
            </p14:nvContentPartPr>
            <p14:xfrm>
              <a:off x="7903200" y="916360"/>
              <a:ext cx="549360" cy="39852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4EFDAE2A-17F3-42AA-BE27-A94471BB1C07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7894200" y="907720"/>
                <a:ext cx="567000" cy="41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3F0A6D75-B65B-4BEC-BD35-1613595CDCD8}"/>
                  </a:ext>
                </a:extLst>
              </p14:cNvPr>
              <p14:cNvContentPartPr/>
              <p14:nvPr/>
            </p14:nvContentPartPr>
            <p14:xfrm>
              <a:off x="1477200" y="1699720"/>
              <a:ext cx="134280" cy="122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3F0A6D75-B65B-4BEC-BD35-1613595CDCD8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1468200" y="1691080"/>
                <a:ext cx="151920" cy="2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113AAE44-27B6-45BE-8C8A-B3CEB5FE0EFD}"/>
                  </a:ext>
                </a:extLst>
              </p14:cNvPr>
              <p14:cNvContentPartPr/>
              <p14:nvPr/>
            </p14:nvContentPartPr>
            <p14:xfrm>
              <a:off x="1468920" y="1772800"/>
              <a:ext cx="127080" cy="158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113AAE44-27B6-45BE-8C8A-B3CEB5FE0EFD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1460280" y="1763800"/>
                <a:ext cx="144720" cy="3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8D1966CA-67E3-434F-9DAC-1685DFC816C8}"/>
                  </a:ext>
                </a:extLst>
              </p14:cNvPr>
              <p14:cNvContentPartPr/>
              <p14:nvPr/>
            </p14:nvContentPartPr>
            <p14:xfrm>
              <a:off x="1042320" y="1553920"/>
              <a:ext cx="280440" cy="2782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8D1966CA-67E3-434F-9DAC-1685DFC816C8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1033332" y="1545269"/>
                <a:ext cx="298057" cy="2959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3D1CD1AB-F21A-4DCE-BAAD-5148271DA6BE}"/>
                  </a:ext>
                </a:extLst>
              </p14:cNvPr>
              <p14:cNvContentPartPr/>
              <p14:nvPr/>
            </p14:nvContentPartPr>
            <p14:xfrm>
              <a:off x="381720" y="1504960"/>
              <a:ext cx="333000" cy="2854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3D1CD1AB-F21A-4DCE-BAAD-5148271DA6BE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372720" y="1495960"/>
                <a:ext cx="350640" cy="30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38F2E2DF-1243-4469-9669-33B505B32ABF}"/>
                  </a:ext>
                </a:extLst>
              </p14:cNvPr>
              <p14:cNvContentPartPr/>
              <p14:nvPr/>
            </p14:nvContentPartPr>
            <p14:xfrm>
              <a:off x="1752600" y="1613680"/>
              <a:ext cx="285120" cy="2642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38F2E2DF-1243-4469-9669-33B505B32ABF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1743960" y="1605040"/>
                <a:ext cx="302760" cy="28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07ECF23C-0D26-4BD3-BF69-E3BBD2205B65}"/>
                  </a:ext>
                </a:extLst>
              </p14:cNvPr>
              <p14:cNvContentPartPr/>
              <p14:nvPr/>
            </p14:nvContentPartPr>
            <p14:xfrm>
              <a:off x="2186760" y="1739320"/>
              <a:ext cx="76320" cy="1764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07ECF23C-0D26-4BD3-BF69-E3BBD2205B65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2178120" y="1730680"/>
                <a:ext cx="9396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69FC4B77-2A5A-4A13-B1EA-143FF3103A1A}"/>
                  </a:ext>
                </a:extLst>
              </p14:cNvPr>
              <p14:cNvContentPartPr/>
              <p14:nvPr/>
            </p14:nvContentPartPr>
            <p14:xfrm>
              <a:off x="2437320" y="1572640"/>
              <a:ext cx="16200" cy="1486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69FC4B77-2A5A-4A13-B1EA-143FF3103A1A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2428680" y="1563640"/>
                <a:ext cx="33840" cy="16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0206C83F-B41B-4C1C-91F5-A4125CE5A792}"/>
                  </a:ext>
                </a:extLst>
              </p14:cNvPr>
              <p14:cNvContentPartPr/>
              <p14:nvPr/>
            </p14:nvContentPartPr>
            <p14:xfrm>
              <a:off x="2352000" y="1710160"/>
              <a:ext cx="165240" cy="1764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0206C83F-B41B-4C1C-91F5-A4125CE5A792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2343000" y="1701520"/>
                <a:ext cx="18288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95F0E20C-E523-4E3D-828F-56234B991A11}"/>
                  </a:ext>
                </a:extLst>
              </p14:cNvPr>
              <p14:cNvContentPartPr/>
              <p14:nvPr/>
            </p14:nvContentPartPr>
            <p14:xfrm>
              <a:off x="2383680" y="1783240"/>
              <a:ext cx="118440" cy="1040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95F0E20C-E523-4E3D-828F-56234B991A11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2374680" y="1774240"/>
                <a:ext cx="136080" cy="12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40D21F31-AFDB-49D1-9B2B-55B3E9C62F4F}"/>
                  </a:ext>
                </a:extLst>
              </p14:cNvPr>
              <p14:cNvContentPartPr/>
              <p14:nvPr/>
            </p14:nvContentPartPr>
            <p14:xfrm>
              <a:off x="2606880" y="1543480"/>
              <a:ext cx="123120" cy="3225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40D21F31-AFDB-49D1-9B2B-55B3E9C62F4F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2598240" y="1534480"/>
                <a:ext cx="140760" cy="34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969668BB-ACF3-4F54-9430-923BFB513F27}"/>
                  </a:ext>
                </a:extLst>
              </p14:cNvPr>
              <p14:cNvContentPartPr/>
              <p14:nvPr/>
            </p14:nvContentPartPr>
            <p14:xfrm>
              <a:off x="2799840" y="1601080"/>
              <a:ext cx="150840" cy="20376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969668BB-ACF3-4F54-9430-923BFB513F27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2790840" y="1592440"/>
                <a:ext cx="168480" cy="22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C32525B0-22C9-4709-B15F-913B263EF6D1}"/>
                  </a:ext>
                </a:extLst>
              </p14:cNvPr>
              <p14:cNvContentPartPr/>
              <p14:nvPr/>
            </p14:nvContentPartPr>
            <p14:xfrm>
              <a:off x="2927280" y="1764880"/>
              <a:ext cx="77040" cy="734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C32525B0-22C9-4709-B15F-913B263EF6D1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2918280" y="1755880"/>
                <a:ext cx="94680" cy="9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76F79861-77A5-4584-B612-89E7F3F50B39}"/>
                  </a:ext>
                </a:extLst>
              </p14:cNvPr>
              <p14:cNvContentPartPr/>
              <p14:nvPr/>
            </p14:nvContentPartPr>
            <p14:xfrm>
              <a:off x="3053640" y="1771360"/>
              <a:ext cx="49320" cy="709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76F79861-77A5-4584-B612-89E7F3F50B39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3045000" y="1762360"/>
                <a:ext cx="66960" cy="8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0D13E85D-CFFA-4110-83B3-39C867E01765}"/>
                  </a:ext>
                </a:extLst>
              </p14:cNvPr>
              <p14:cNvContentPartPr/>
              <p14:nvPr/>
            </p14:nvContentPartPr>
            <p14:xfrm>
              <a:off x="3047160" y="1744720"/>
              <a:ext cx="79200" cy="691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0D13E85D-CFFA-4110-83B3-39C867E01765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3038160" y="1736080"/>
                <a:ext cx="96840" cy="8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B2D9E3E3-74CF-4686-BE14-44A28473B546}"/>
                  </a:ext>
                </a:extLst>
              </p14:cNvPr>
              <p14:cNvContentPartPr/>
              <p14:nvPr/>
            </p14:nvContentPartPr>
            <p14:xfrm>
              <a:off x="3223200" y="1507480"/>
              <a:ext cx="730080" cy="30528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B2D9E3E3-74CF-4686-BE14-44A28473B546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3214560" y="1498840"/>
                <a:ext cx="747720" cy="32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63209D76-0438-4AC2-AA0A-00B823640842}"/>
                  </a:ext>
                </a:extLst>
              </p14:cNvPr>
              <p14:cNvContentPartPr/>
              <p14:nvPr/>
            </p14:nvContentPartPr>
            <p14:xfrm>
              <a:off x="4029240" y="1738240"/>
              <a:ext cx="81720" cy="1234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63209D76-0438-4AC2-AA0A-00B823640842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4020240" y="1729240"/>
                <a:ext cx="99360" cy="14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F55BF952-1EF1-49B2-8C11-0C4FEDCBE70E}"/>
                  </a:ext>
                </a:extLst>
              </p14:cNvPr>
              <p14:cNvContentPartPr/>
              <p14:nvPr/>
            </p14:nvContentPartPr>
            <p14:xfrm>
              <a:off x="4267560" y="1613680"/>
              <a:ext cx="282240" cy="1612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F55BF952-1EF1-49B2-8C11-0C4FEDCBE70E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4258920" y="1604680"/>
                <a:ext cx="299880" cy="17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A35D07C1-793C-4D27-BFE3-4743DA9A90AF}"/>
                  </a:ext>
                </a:extLst>
              </p14:cNvPr>
              <p14:cNvContentPartPr/>
              <p14:nvPr/>
            </p14:nvContentPartPr>
            <p14:xfrm>
              <a:off x="4641600" y="1427920"/>
              <a:ext cx="663480" cy="3384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A35D07C1-793C-4D27-BFE3-4743DA9A90AF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4632605" y="1419280"/>
                <a:ext cx="681110" cy="35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B5D0F3AA-0863-4393-8F52-528307904EE7}"/>
                  </a:ext>
                </a:extLst>
              </p14:cNvPr>
              <p14:cNvContentPartPr/>
              <p14:nvPr/>
            </p14:nvContentPartPr>
            <p14:xfrm>
              <a:off x="6156480" y="1656160"/>
              <a:ext cx="129600" cy="1620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B5D0F3AA-0863-4393-8F52-528307904EE7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6147840" y="1647160"/>
                <a:ext cx="147240" cy="3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002C2FE1-264E-46FF-917E-31ED103F76B3}"/>
                  </a:ext>
                </a:extLst>
              </p14:cNvPr>
              <p14:cNvContentPartPr/>
              <p14:nvPr/>
            </p14:nvContentPartPr>
            <p14:xfrm>
              <a:off x="6146400" y="1742200"/>
              <a:ext cx="131760" cy="2412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002C2FE1-264E-46FF-917E-31ED103F76B3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6137760" y="1733200"/>
                <a:ext cx="149400" cy="4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67938736-2C71-42B0-B680-8D10BB0A471B}"/>
                  </a:ext>
                </a:extLst>
              </p14:cNvPr>
              <p14:cNvContentPartPr/>
              <p14:nvPr/>
            </p14:nvContentPartPr>
            <p14:xfrm>
              <a:off x="6791880" y="1467880"/>
              <a:ext cx="507600" cy="33444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67938736-2C71-42B0-B680-8D10BB0A471B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6783234" y="1458890"/>
                <a:ext cx="525253" cy="3520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1A0E833D-B442-4A16-84A5-24E47661B194}"/>
                  </a:ext>
                </a:extLst>
              </p14:cNvPr>
              <p14:cNvContentPartPr/>
              <p14:nvPr/>
            </p14:nvContentPartPr>
            <p14:xfrm>
              <a:off x="6417120" y="1546000"/>
              <a:ext cx="269280" cy="25344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1A0E833D-B442-4A16-84A5-24E47661B194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6408120" y="1537000"/>
                <a:ext cx="286920" cy="27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28951D6C-EA06-46F7-88C9-4C491E71B887}"/>
                  </a:ext>
                </a:extLst>
              </p14:cNvPr>
              <p14:cNvContentPartPr/>
              <p14:nvPr/>
            </p14:nvContentPartPr>
            <p14:xfrm>
              <a:off x="5696760" y="1556440"/>
              <a:ext cx="340560" cy="26784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28951D6C-EA06-46F7-88C9-4C491E71B887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5687760" y="1547800"/>
                <a:ext cx="358200" cy="28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4F2F94F0-1284-4626-A032-C04FAB20C30E}"/>
                  </a:ext>
                </a:extLst>
              </p14:cNvPr>
              <p14:cNvContentPartPr/>
              <p14:nvPr/>
            </p14:nvContentPartPr>
            <p14:xfrm>
              <a:off x="7457160" y="1751560"/>
              <a:ext cx="30600" cy="2700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4F2F94F0-1284-4626-A032-C04FAB20C30E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7448160" y="1742560"/>
                <a:ext cx="48240" cy="4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F005AA81-6552-4FCB-8AFF-E34EE8E6FE1A}"/>
                  </a:ext>
                </a:extLst>
              </p14:cNvPr>
              <p14:cNvContentPartPr/>
              <p14:nvPr/>
            </p14:nvContentPartPr>
            <p14:xfrm>
              <a:off x="7713480" y="1496320"/>
              <a:ext cx="645840" cy="26028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F005AA81-6552-4FCB-8AFF-E34EE8E6FE1A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7704480" y="1487680"/>
                <a:ext cx="663480" cy="27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6918F735-1DBA-4F42-A564-D4405D21A915}"/>
                  </a:ext>
                </a:extLst>
              </p14:cNvPr>
              <p14:cNvContentPartPr/>
              <p14:nvPr/>
            </p14:nvContentPartPr>
            <p14:xfrm>
              <a:off x="2591760" y="2081320"/>
              <a:ext cx="420480" cy="23112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6918F735-1DBA-4F42-A564-D4405D21A915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2582760" y="2072680"/>
                <a:ext cx="438120" cy="24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AD071017-56CE-451F-B88B-27443757B29D}"/>
                  </a:ext>
                </a:extLst>
              </p14:cNvPr>
              <p14:cNvContentPartPr/>
              <p14:nvPr/>
            </p14:nvContentPartPr>
            <p14:xfrm>
              <a:off x="1400520" y="2036680"/>
              <a:ext cx="900720" cy="24552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AD071017-56CE-451F-B88B-27443757B29D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1391520" y="2027680"/>
                <a:ext cx="918360" cy="26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D11ECF80-3D98-4D78-B060-6A1605807FA2}"/>
                  </a:ext>
                </a:extLst>
              </p14:cNvPr>
              <p14:cNvContentPartPr/>
              <p14:nvPr/>
            </p14:nvContentPartPr>
            <p14:xfrm>
              <a:off x="386040" y="2030920"/>
              <a:ext cx="765360" cy="52020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D11ECF80-3D98-4D78-B060-6A1605807FA2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377396" y="2022280"/>
                <a:ext cx="783008" cy="53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C3566A2A-CCE2-466D-A49C-10A814BD57C6}"/>
                  </a:ext>
                </a:extLst>
              </p14:cNvPr>
              <p14:cNvContentPartPr/>
              <p14:nvPr/>
            </p14:nvContentPartPr>
            <p14:xfrm>
              <a:off x="3278280" y="2011120"/>
              <a:ext cx="132840" cy="38952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C3566A2A-CCE2-466D-A49C-10A814BD57C6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3269640" y="2002480"/>
                <a:ext cx="150480" cy="40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6B1882EE-ED74-4B5F-929A-1019320BEEC5}"/>
                  </a:ext>
                </a:extLst>
              </p14:cNvPr>
              <p14:cNvContentPartPr/>
              <p14:nvPr/>
            </p14:nvContentPartPr>
            <p14:xfrm>
              <a:off x="3573840" y="2072320"/>
              <a:ext cx="328680" cy="27720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6B1882EE-ED74-4B5F-929A-1019320BEEC5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3565200" y="2063320"/>
                <a:ext cx="346320" cy="29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C4496D51-9ABA-409C-8383-32E71D49E302}"/>
                  </a:ext>
                </a:extLst>
              </p14:cNvPr>
              <p14:cNvContentPartPr/>
              <p14:nvPr/>
            </p14:nvContentPartPr>
            <p14:xfrm>
              <a:off x="4182240" y="2091760"/>
              <a:ext cx="44640" cy="3240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C4496D51-9ABA-409C-8383-32E71D49E302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4173600" y="2083120"/>
                <a:ext cx="6228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5AEE92AA-ADEC-4B6A-BC61-4C20DAAB184A}"/>
                  </a:ext>
                </a:extLst>
              </p14:cNvPr>
              <p14:cNvContentPartPr/>
              <p14:nvPr/>
            </p14:nvContentPartPr>
            <p14:xfrm>
              <a:off x="4183320" y="2220640"/>
              <a:ext cx="55440" cy="3852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5AEE92AA-ADEC-4B6A-BC61-4C20DAAB184A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4174680" y="2211640"/>
                <a:ext cx="7308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6EB87172-F63B-455A-BEED-8035FACE720A}"/>
                  </a:ext>
                </a:extLst>
              </p14:cNvPr>
              <p14:cNvContentPartPr/>
              <p14:nvPr/>
            </p14:nvContentPartPr>
            <p14:xfrm>
              <a:off x="4589760" y="1992760"/>
              <a:ext cx="236880" cy="29880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6EB87172-F63B-455A-BEED-8035FACE720A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4581120" y="1984120"/>
                <a:ext cx="254520" cy="31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75636955-CAB5-4B2D-9BC3-F0933DAFCA96}"/>
                  </a:ext>
                </a:extLst>
              </p14:cNvPr>
              <p14:cNvContentPartPr/>
              <p14:nvPr/>
            </p14:nvContentPartPr>
            <p14:xfrm>
              <a:off x="4898640" y="2113000"/>
              <a:ext cx="110520" cy="18072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75636955-CAB5-4B2D-9BC3-F0933DAFCA96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4890000" y="2104360"/>
                <a:ext cx="128160" cy="19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A2DB2D82-95A0-472D-BBE9-73778920F007}"/>
                  </a:ext>
                </a:extLst>
              </p14:cNvPr>
              <p14:cNvContentPartPr/>
              <p14:nvPr/>
            </p14:nvContentPartPr>
            <p14:xfrm>
              <a:off x="5079000" y="2133160"/>
              <a:ext cx="218880" cy="17964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A2DB2D82-95A0-472D-BBE9-73778920F007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5070000" y="2124520"/>
                <a:ext cx="236520" cy="19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150" name="Ink 149">
                <a:extLst>
                  <a:ext uri="{FF2B5EF4-FFF2-40B4-BE49-F238E27FC236}">
                    <a16:creationId xmlns:a16="http://schemas.microsoft.com/office/drawing/2014/main" id="{95F8653F-7FD0-4291-9184-46BAB8A7F657}"/>
                  </a:ext>
                </a:extLst>
              </p14:cNvPr>
              <p14:cNvContentPartPr/>
              <p14:nvPr/>
            </p14:nvContentPartPr>
            <p14:xfrm>
              <a:off x="7299120" y="2164840"/>
              <a:ext cx="280800" cy="150840"/>
            </p14:xfrm>
          </p:contentPart>
        </mc:Choice>
        <mc:Fallback xmlns="">
          <p:pic>
            <p:nvPicPr>
              <p:cNvPr id="150" name="Ink 149">
                <a:extLst>
                  <a:ext uri="{FF2B5EF4-FFF2-40B4-BE49-F238E27FC236}">
                    <a16:creationId xmlns:a16="http://schemas.microsoft.com/office/drawing/2014/main" id="{95F8653F-7FD0-4291-9184-46BAB8A7F657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7290469" y="2156200"/>
                <a:ext cx="298463" cy="16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151" name="Ink 150">
                <a:extLst>
                  <a:ext uri="{FF2B5EF4-FFF2-40B4-BE49-F238E27FC236}">
                    <a16:creationId xmlns:a16="http://schemas.microsoft.com/office/drawing/2014/main" id="{AD810183-51E3-4EB4-8551-07DD263795D9}"/>
                  </a:ext>
                </a:extLst>
              </p14:cNvPr>
              <p14:cNvContentPartPr/>
              <p14:nvPr/>
            </p14:nvContentPartPr>
            <p14:xfrm>
              <a:off x="5924640" y="2009320"/>
              <a:ext cx="1290240" cy="356040"/>
            </p14:xfrm>
          </p:contentPart>
        </mc:Choice>
        <mc:Fallback xmlns="">
          <p:pic>
            <p:nvPicPr>
              <p:cNvPr id="151" name="Ink 150">
                <a:extLst>
                  <a:ext uri="{FF2B5EF4-FFF2-40B4-BE49-F238E27FC236}">
                    <a16:creationId xmlns:a16="http://schemas.microsoft.com/office/drawing/2014/main" id="{AD810183-51E3-4EB4-8551-07DD263795D9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5915637" y="2000680"/>
                <a:ext cx="1307885" cy="37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152" name="Ink 151">
                <a:extLst>
                  <a:ext uri="{FF2B5EF4-FFF2-40B4-BE49-F238E27FC236}">
                    <a16:creationId xmlns:a16="http://schemas.microsoft.com/office/drawing/2014/main" id="{06817229-C288-47EB-A66D-48D87B0A71A5}"/>
                  </a:ext>
                </a:extLst>
              </p14:cNvPr>
              <p14:cNvContentPartPr/>
              <p14:nvPr/>
            </p14:nvContentPartPr>
            <p14:xfrm>
              <a:off x="5599200" y="1978000"/>
              <a:ext cx="219600" cy="415080"/>
            </p14:xfrm>
          </p:contentPart>
        </mc:Choice>
        <mc:Fallback xmlns="">
          <p:pic>
            <p:nvPicPr>
              <p:cNvPr id="152" name="Ink 151">
                <a:extLst>
                  <a:ext uri="{FF2B5EF4-FFF2-40B4-BE49-F238E27FC236}">
                    <a16:creationId xmlns:a16="http://schemas.microsoft.com/office/drawing/2014/main" id="{06817229-C288-47EB-A66D-48D87B0A71A5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5590200" y="1969360"/>
                <a:ext cx="237240" cy="43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AE3D640B-D234-48C4-98B1-74EA42EFFC18}"/>
                  </a:ext>
                </a:extLst>
              </p14:cNvPr>
              <p14:cNvContentPartPr/>
              <p14:nvPr/>
            </p14:nvContentPartPr>
            <p14:xfrm>
              <a:off x="7889520" y="2017960"/>
              <a:ext cx="335880" cy="30924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AE3D640B-D234-48C4-98B1-74EA42EFFC18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7880880" y="2008960"/>
                <a:ext cx="353520" cy="32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6A103007-2A80-48D6-961F-1ABF6520E759}"/>
                  </a:ext>
                </a:extLst>
              </p14:cNvPr>
              <p14:cNvContentPartPr/>
              <p14:nvPr/>
            </p14:nvContentPartPr>
            <p14:xfrm>
              <a:off x="567120" y="2502880"/>
              <a:ext cx="195840" cy="5472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6A103007-2A80-48D6-961F-1ABF6520E759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558480" y="2494240"/>
                <a:ext cx="213480" cy="7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2FD5FAC7-4D4E-4886-89E0-E58A5B25F2D2}"/>
                  </a:ext>
                </a:extLst>
              </p14:cNvPr>
              <p14:cNvContentPartPr/>
              <p14:nvPr/>
            </p14:nvContentPartPr>
            <p14:xfrm>
              <a:off x="1370280" y="2679280"/>
              <a:ext cx="114480" cy="1080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2FD5FAC7-4D4E-4886-89E0-E58A5B25F2D2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1361640" y="2670280"/>
                <a:ext cx="132120" cy="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29538752-82FC-4F5B-838F-585819B3AD96}"/>
                  </a:ext>
                </a:extLst>
              </p14:cNvPr>
              <p14:cNvContentPartPr/>
              <p14:nvPr/>
            </p14:nvContentPartPr>
            <p14:xfrm>
              <a:off x="1383600" y="2770720"/>
              <a:ext cx="102240" cy="1332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29538752-82FC-4F5B-838F-585819B3AD96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1374600" y="2761720"/>
                <a:ext cx="119880" cy="3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DEE6E91D-9E5F-4F15-A19A-AB10AE7C9429}"/>
                  </a:ext>
                </a:extLst>
              </p14:cNvPr>
              <p14:cNvContentPartPr/>
              <p14:nvPr/>
            </p14:nvContentPartPr>
            <p14:xfrm>
              <a:off x="572520" y="2587840"/>
              <a:ext cx="621360" cy="35172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DEE6E91D-9E5F-4F15-A19A-AB10AE7C9429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563520" y="2578849"/>
                <a:ext cx="639000" cy="36934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26B5C81D-5461-4549-B7D2-BE04FC7F1309}"/>
                  </a:ext>
                </a:extLst>
              </p14:cNvPr>
              <p14:cNvContentPartPr/>
              <p14:nvPr/>
            </p14:nvContentPartPr>
            <p14:xfrm>
              <a:off x="1645680" y="2631400"/>
              <a:ext cx="186840" cy="27972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26B5C81D-5461-4549-B7D2-BE04FC7F1309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1637040" y="2622760"/>
                <a:ext cx="204480" cy="29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75411DB9-5F68-45E7-AF5C-300FCDE7BBF6}"/>
                  </a:ext>
                </a:extLst>
              </p14:cNvPr>
              <p14:cNvContentPartPr/>
              <p14:nvPr/>
            </p14:nvContentPartPr>
            <p14:xfrm>
              <a:off x="1566120" y="2445640"/>
              <a:ext cx="228600" cy="12276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75411DB9-5F68-45E7-AF5C-300FCDE7BBF6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1557480" y="2437000"/>
                <a:ext cx="246240" cy="14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3B690A2F-671B-41D8-ADE8-1A57F19C58DD}"/>
                  </a:ext>
                </a:extLst>
              </p14:cNvPr>
              <p14:cNvContentPartPr/>
              <p14:nvPr/>
            </p14:nvContentPartPr>
            <p14:xfrm>
              <a:off x="2144640" y="2594320"/>
              <a:ext cx="266400" cy="31356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3B690A2F-671B-41D8-ADE8-1A57F19C58DD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2135640" y="2585680"/>
                <a:ext cx="284040" cy="33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337DAB08-6F9A-4553-8DE6-25D438C412A4}"/>
                  </a:ext>
                </a:extLst>
              </p14:cNvPr>
              <p14:cNvContentPartPr/>
              <p14:nvPr/>
            </p14:nvContentPartPr>
            <p14:xfrm>
              <a:off x="3478800" y="2774680"/>
              <a:ext cx="69840" cy="13392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337DAB08-6F9A-4553-8DE6-25D438C412A4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3469800" y="2765680"/>
                <a:ext cx="87480" cy="15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010F9569-EC5A-439A-889D-BA75EC7E8A36}"/>
                  </a:ext>
                </a:extLst>
              </p14:cNvPr>
              <p14:cNvContentPartPr/>
              <p14:nvPr/>
            </p14:nvContentPartPr>
            <p14:xfrm>
              <a:off x="3444600" y="2626000"/>
              <a:ext cx="154800" cy="9864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010F9569-EC5A-439A-889D-BA75EC7E8A36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3435960" y="2617360"/>
                <a:ext cx="172440" cy="11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0781DD4F-C941-4299-8056-29CE36FC2809}"/>
                  </a:ext>
                </a:extLst>
              </p14:cNvPr>
              <p14:cNvContentPartPr/>
              <p14:nvPr/>
            </p14:nvContentPartPr>
            <p14:xfrm>
              <a:off x="3956880" y="2608000"/>
              <a:ext cx="488160" cy="40284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0781DD4F-C941-4299-8056-29CE36FC2809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3948240" y="2599008"/>
                <a:ext cx="505800" cy="4204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E43B9BE6-963C-4648-A4C2-D79DF5610A7A}"/>
                  </a:ext>
                </a:extLst>
              </p14:cNvPr>
              <p14:cNvContentPartPr/>
              <p14:nvPr/>
            </p14:nvContentPartPr>
            <p14:xfrm>
              <a:off x="3681840" y="2729680"/>
              <a:ext cx="165240" cy="14868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E43B9BE6-963C-4648-A4C2-D79DF5610A7A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3673200" y="2720680"/>
                <a:ext cx="182880" cy="16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5B4275E7-CF62-4979-85EF-7F8ABCA5BD19}"/>
                  </a:ext>
                </a:extLst>
              </p14:cNvPr>
              <p14:cNvContentPartPr/>
              <p14:nvPr/>
            </p14:nvContentPartPr>
            <p14:xfrm>
              <a:off x="2892000" y="2483080"/>
              <a:ext cx="456120" cy="47232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5B4275E7-CF62-4979-85EF-7F8ABCA5BD19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2883007" y="2474080"/>
                <a:ext cx="473746" cy="48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D8190208-C00A-4060-9561-9DDDC569E316}"/>
                  </a:ext>
                </a:extLst>
              </p14:cNvPr>
              <p14:cNvContentPartPr/>
              <p14:nvPr/>
            </p14:nvContentPartPr>
            <p14:xfrm>
              <a:off x="5356560" y="2663440"/>
              <a:ext cx="106560" cy="972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D8190208-C00A-4060-9561-9DDDC569E316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5347920" y="2654440"/>
                <a:ext cx="12420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FC9117A7-27E1-4B0E-A0D4-94A940931A62}"/>
                  </a:ext>
                </a:extLst>
              </p14:cNvPr>
              <p14:cNvContentPartPr/>
              <p14:nvPr/>
            </p14:nvContentPartPr>
            <p14:xfrm>
              <a:off x="5360520" y="2746960"/>
              <a:ext cx="95040" cy="1116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FC9117A7-27E1-4B0E-A0D4-94A940931A62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5351880" y="2737960"/>
                <a:ext cx="112680" cy="2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6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A8F6EFC4-A635-4732-8109-5AACCA430257}"/>
                  </a:ext>
                </a:extLst>
              </p14:cNvPr>
              <p14:cNvContentPartPr/>
              <p14:nvPr/>
            </p14:nvContentPartPr>
            <p14:xfrm>
              <a:off x="4530720" y="2541400"/>
              <a:ext cx="672480" cy="36360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A8F6EFC4-A635-4732-8109-5AACCA430257}"/>
                  </a:ext>
                </a:extLst>
              </p:cNvPr>
              <p:cNvPicPr/>
              <p:nvPr/>
            </p:nvPicPr>
            <p:blipFill>
              <a:blip r:embed="rId197"/>
              <a:stretch>
                <a:fillRect/>
              </a:stretch>
            </p:blipFill>
            <p:spPr>
              <a:xfrm>
                <a:off x="4522080" y="2532400"/>
                <a:ext cx="690120" cy="38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8">
            <p14:nvContentPartPr>
              <p14:cNvPr id="143" name="Ink 142">
                <a:extLst>
                  <a:ext uri="{FF2B5EF4-FFF2-40B4-BE49-F238E27FC236}">
                    <a16:creationId xmlns:a16="http://schemas.microsoft.com/office/drawing/2014/main" id="{6E42021E-F4A7-4AC0-BD81-B799E7053B17}"/>
                  </a:ext>
                </a:extLst>
              </p14:cNvPr>
              <p14:cNvContentPartPr/>
              <p14:nvPr/>
            </p14:nvContentPartPr>
            <p14:xfrm>
              <a:off x="6937320" y="2674240"/>
              <a:ext cx="110880" cy="267840"/>
            </p14:xfrm>
          </p:contentPart>
        </mc:Choice>
        <mc:Fallback xmlns="">
          <p:pic>
            <p:nvPicPr>
              <p:cNvPr id="143" name="Ink 142">
                <a:extLst>
                  <a:ext uri="{FF2B5EF4-FFF2-40B4-BE49-F238E27FC236}">
                    <a16:creationId xmlns:a16="http://schemas.microsoft.com/office/drawing/2014/main" id="{6E42021E-F4A7-4AC0-BD81-B799E7053B17}"/>
                  </a:ext>
                </a:extLst>
              </p:cNvPr>
              <p:cNvPicPr/>
              <p:nvPr/>
            </p:nvPicPr>
            <p:blipFill>
              <a:blip r:embed="rId199"/>
              <a:stretch>
                <a:fillRect/>
              </a:stretch>
            </p:blipFill>
            <p:spPr>
              <a:xfrm>
                <a:off x="6928320" y="2665240"/>
                <a:ext cx="128520" cy="28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0">
            <p14:nvContentPartPr>
              <p14:cNvPr id="144" name="Ink 143">
                <a:extLst>
                  <a:ext uri="{FF2B5EF4-FFF2-40B4-BE49-F238E27FC236}">
                    <a16:creationId xmlns:a16="http://schemas.microsoft.com/office/drawing/2014/main" id="{022C438C-695E-4B36-97BB-9C5AF163D8B7}"/>
                  </a:ext>
                </a:extLst>
              </p14:cNvPr>
              <p14:cNvContentPartPr/>
              <p14:nvPr/>
            </p14:nvContentPartPr>
            <p14:xfrm>
              <a:off x="6972960" y="2499280"/>
              <a:ext cx="124200" cy="115560"/>
            </p14:xfrm>
          </p:contentPart>
        </mc:Choice>
        <mc:Fallback xmlns="">
          <p:pic>
            <p:nvPicPr>
              <p:cNvPr id="144" name="Ink 143">
                <a:extLst>
                  <a:ext uri="{FF2B5EF4-FFF2-40B4-BE49-F238E27FC236}">
                    <a16:creationId xmlns:a16="http://schemas.microsoft.com/office/drawing/2014/main" id="{022C438C-695E-4B36-97BB-9C5AF163D8B7}"/>
                  </a:ext>
                </a:extLst>
              </p:cNvPr>
              <p:cNvPicPr/>
              <p:nvPr/>
            </p:nvPicPr>
            <p:blipFill>
              <a:blip r:embed="rId201"/>
              <a:stretch>
                <a:fillRect/>
              </a:stretch>
            </p:blipFill>
            <p:spPr>
              <a:xfrm>
                <a:off x="6964320" y="2490280"/>
                <a:ext cx="141840" cy="13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2">
            <p14:nvContentPartPr>
              <p14:cNvPr id="145" name="Ink 144">
                <a:extLst>
                  <a:ext uri="{FF2B5EF4-FFF2-40B4-BE49-F238E27FC236}">
                    <a16:creationId xmlns:a16="http://schemas.microsoft.com/office/drawing/2014/main" id="{71247194-7487-44BE-B6F4-29E1AFE06732}"/>
                  </a:ext>
                </a:extLst>
              </p14:cNvPr>
              <p14:cNvContentPartPr/>
              <p14:nvPr/>
            </p14:nvContentPartPr>
            <p14:xfrm>
              <a:off x="6593880" y="2590720"/>
              <a:ext cx="272160" cy="339480"/>
            </p14:xfrm>
          </p:contentPart>
        </mc:Choice>
        <mc:Fallback xmlns="">
          <p:pic>
            <p:nvPicPr>
              <p:cNvPr id="145" name="Ink 144">
                <a:extLst>
                  <a:ext uri="{FF2B5EF4-FFF2-40B4-BE49-F238E27FC236}">
                    <a16:creationId xmlns:a16="http://schemas.microsoft.com/office/drawing/2014/main" id="{71247194-7487-44BE-B6F4-29E1AFE06732}"/>
                  </a:ext>
                </a:extLst>
              </p:cNvPr>
              <p:cNvPicPr/>
              <p:nvPr/>
            </p:nvPicPr>
            <p:blipFill>
              <a:blip r:embed="rId203"/>
              <a:stretch>
                <a:fillRect/>
              </a:stretch>
            </p:blipFill>
            <p:spPr>
              <a:xfrm>
                <a:off x="6585240" y="2581710"/>
                <a:ext cx="289800" cy="35713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4">
            <p14:nvContentPartPr>
              <p14:cNvPr id="146" name="Ink 145">
                <a:extLst>
                  <a:ext uri="{FF2B5EF4-FFF2-40B4-BE49-F238E27FC236}">
                    <a16:creationId xmlns:a16="http://schemas.microsoft.com/office/drawing/2014/main" id="{0AE10CC7-F7DB-47E1-B323-93D49B6CFF75}"/>
                  </a:ext>
                </a:extLst>
              </p14:cNvPr>
              <p14:cNvContentPartPr/>
              <p14:nvPr/>
            </p14:nvContentPartPr>
            <p14:xfrm>
              <a:off x="6326040" y="2660560"/>
              <a:ext cx="159480" cy="139680"/>
            </p14:xfrm>
          </p:contentPart>
        </mc:Choice>
        <mc:Fallback xmlns="">
          <p:pic>
            <p:nvPicPr>
              <p:cNvPr id="146" name="Ink 145">
                <a:extLst>
                  <a:ext uri="{FF2B5EF4-FFF2-40B4-BE49-F238E27FC236}">
                    <a16:creationId xmlns:a16="http://schemas.microsoft.com/office/drawing/2014/main" id="{0AE10CC7-F7DB-47E1-B323-93D49B6CFF75}"/>
                  </a:ext>
                </a:extLst>
              </p:cNvPr>
              <p:cNvPicPr/>
              <p:nvPr/>
            </p:nvPicPr>
            <p:blipFill>
              <a:blip r:embed="rId205"/>
              <a:stretch>
                <a:fillRect/>
              </a:stretch>
            </p:blipFill>
            <p:spPr>
              <a:xfrm>
                <a:off x="6317400" y="2651920"/>
                <a:ext cx="177120" cy="15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6">
            <p14:nvContentPartPr>
              <p14:cNvPr id="147" name="Ink 146">
                <a:extLst>
                  <a:ext uri="{FF2B5EF4-FFF2-40B4-BE49-F238E27FC236}">
                    <a16:creationId xmlns:a16="http://schemas.microsoft.com/office/drawing/2014/main" id="{AE0655E3-E747-4A5E-A4B9-B1CBFB25092E}"/>
                  </a:ext>
                </a:extLst>
              </p14:cNvPr>
              <p14:cNvContentPartPr/>
              <p14:nvPr/>
            </p14:nvContentPartPr>
            <p14:xfrm>
              <a:off x="5642400" y="2558320"/>
              <a:ext cx="549000" cy="264600"/>
            </p14:xfrm>
          </p:contentPart>
        </mc:Choice>
        <mc:Fallback xmlns="">
          <p:pic>
            <p:nvPicPr>
              <p:cNvPr id="147" name="Ink 146">
                <a:extLst>
                  <a:ext uri="{FF2B5EF4-FFF2-40B4-BE49-F238E27FC236}">
                    <a16:creationId xmlns:a16="http://schemas.microsoft.com/office/drawing/2014/main" id="{AE0655E3-E747-4A5E-A4B9-B1CBFB25092E}"/>
                  </a:ext>
                </a:extLst>
              </p:cNvPr>
              <p:cNvPicPr/>
              <p:nvPr/>
            </p:nvPicPr>
            <p:blipFill>
              <a:blip r:embed="rId207"/>
              <a:stretch>
                <a:fillRect/>
              </a:stretch>
            </p:blipFill>
            <p:spPr>
              <a:xfrm>
                <a:off x="5633400" y="2549320"/>
                <a:ext cx="566640" cy="28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8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E746A84A-53F2-4689-A43D-814B6E84D8B6}"/>
                  </a:ext>
                </a:extLst>
              </p14:cNvPr>
              <p14:cNvContentPartPr/>
              <p14:nvPr/>
            </p14:nvContentPartPr>
            <p14:xfrm>
              <a:off x="7472640" y="2541400"/>
              <a:ext cx="298080" cy="29088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E746A84A-53F2-4689-A43D-814B6E84D8B6}"/>
                  </a:ext>
                </a:extLst>
              </p:cNvPr>
              <p:cNvPicPr/>
              <p:nvPr/>
            </p:nvPicPr>
            <p:blipFill>
              <a:blip r:embed="rId209"/>
              <a:stretch>
                <a:fillRect/>
              </a:stretch>
            </p:blipFill>
            <p:spPr>
              <a:xfrm>
                <a:off x="7464000" y="2532760"/>
                <a:ext cx="315720" cy="30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0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8233ED12-CD70-42C7-9A90-943C60958D09}"/>
                  </a:ext>
                </a:extLst>
              </p14:cNvPr>
              <p14:cNvContentPartPr/>
              <p14:nvPr/>
            </p14:nvContentPartPr>
            <p14:xfrm>
              <a:off x="522840" y="3221080"/>
              <a:ext cx="414360" cy="25992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8233ED12-CD70-42C7-9A90-943C60958D09}"/>
                  </a:ext>
                </a:extLst>
              </p:cNvPr>
              <p:cNvPicPr/>
              <p:nvPr/>
            </p:nvPicPr>
            <p:blipFill>
              <a:blip r:embed="rId211"/>
              <a:stretch>
                <a:fillRect/>
              </a:stretch>
            </p:blipFill>
            <p:spPr>
              <a:xfrm>
                <a:off x="513848" y="3212080"/>
                <a:ext cx="431985" cy="27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2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156A7A0B-3795-40DB-9979-D795A8D391F8}"/>
                  </a:ext>
                </a:extLst>
              </p14:cNvPr>
              <p14:cNvContentPartPr/>
              <p14:nvPr/>
            </p14:nvContentPartPr>
            <p14:xfrm>
              <a:off x="1747920" y="3303520"/>
              <a:ext cx="112680" cy="1188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156A7A0B-3795-40DB-9979-D795A8D391F8}"/>
                  </a:ext>
                </a:extLst>
              </p:cNvPr>
              <p:cNvPicPr/>
              <p:nvPr/>
            </p:nvPicPr>
            <p:blipFill>
              <a:blip r:embed="rId213"/>
              <a:stretch>
                <a:fillRect/>
              </a:stretch>
            </p:blipFill>
            <p:spPr>
              <a:xfrm>
                <a:off x="1739280" y="3294880"/>
                <a:ext cx="130320" cy="2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4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EB219300-658A-4E35-8891-B8492EE88D0C}"/>
                  </a:ext>
                </a:extLst>
              </p14:cNvPr>
              <p14:cNvContentPartPr/>
              <p14:nvPr/>
            </p14:nvContentPartPr>
            <p14:xfrm>
              <a:off x="1742160" y="3367240"/>
              <a:ext cx="109800" cy="576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EB219300-658A-4E35-8891-B8492EE88D0C}"/>
                  </a:ext>
                </a:extLst>
              </p:cNvPr>
              <p:cNvPicPr/>
              <p:nvPr/>
            </p:nvPicPr>
            <p:blipFill>
              <a:blip r:embed="rId215"/>
              <a:stretch>
                <a:fillRect/>
              </a:stretch>
            </p:blipFill>
            <p:spPr>
              <a:xfrm>
                <a:off x="1733160" y="3358240"/>
                <a:ext cx="127440" cy="2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6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CC6CFC7A-DE60-486D-A585-AB3EF02BD392}"/>
                  </a:ext>
                </a:extLst>
              </p14:cNvPr>
              <p14:cNvContentPartPr/>
              <p14:nvPr/>
            </p14:nvContentPartPr>
            <p14:xfrm>
              <a:off x="1066080" y="3213520"/>
              <a:ext cx="556560" cy="23760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CC6CFC7A-DE60-486D-A585-AB3EF02BD392}"/>
                  </a:ext>
                </a:extLst>
              </p:cNvPr>
              <p:cNvPicPr/>
              <p:nvPr/>
            </p:nvPicPr>
            <p:blipFill>
              <a:blip r:embed="rId217"/>
              <a:stretch>
                <a:fillRect/>
              </a:stretch>
            </p:blipFill>
            <p:spPr>
              <a:xfrm>
                <a:off x="1057440" y="3204520"/>
                <a:ext cx="574200" cy="25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8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B215463C-2198-41AF-8FFE-1B5ADDA0D879}"/>
                  </a:ext>
                </a:extLst>
              </p14:cNvPr>
              <p14:cNvContentPartPr/>
              <p14:nvPr/>
            </p14:nvContentPartPr>
            <p14:xfrm>
              <a:off x="2003880" y="3169240"/>
              <a:ext cx="317880" cy="29088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B215463C-2198-41AF-8FFE-1B5ADDA0D879}"/>
                  </a:ext>
                </a:extLst>
              </p:cNvPr>
              <p:cNvPicPr/>
              <p:nvPr/>
            </p:nvPicPr>
            <p:blipFill>
              <a:blip r:embed="rId219"/>
              <a:stretch>
                <a:fillRect/>
              </a:stretch>
            </p:blipFill>
            <p:spPr>
              <a:xfrm>
                <a:off x="1994880" y="3160251"/>
                <a:ext cx="335520" cy="30849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0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A4B800EB-F6A4-43E4-99BD-1018C67C93F4}"/>
                  </a:ext>
                </a:extLst>
              </p14:cNvPr>
              <p14:cNvContentPartPr/>
              <p14:nvPr/>
            </p14:nvContentPartPr>
            <p14:xfrm>
              <a:off x="2715600" y="3074560"/>
              <a:ext cx="1042920" cy="45072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A4B800EB-F6A4-43E4-99BD-1018C67C93F4}"/>
                  </a:ext>
                </a:extLst>
              </p:cNvPr>
              <p:cNvPicPr/>
              <p:nvPr/>
            </p:nvPicPr>
            <p:blipFill>
              <a:blip r:embed="rId221"/>
              <a:stretch>
                <a:fillRect/>
              </a:stretch>
            </p:blipFill>
            <p:spPr>
              <a:xfrm>
                <a:off x="2706960" y="3065560"/>
                <a:ext cx="1060560" cy="46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2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AFD489F0-E2CE-4EBA-AE64-8E4F1982763B}"/>
                  </a:ext>
                </a:extLst>
              </p14:cNvPr>
              <p14:cNvContentPartPr/>
              <p14:nvPr/>
            </p14:nvContentPartPr>
            <p14:xfrm>
              <a:off x="4622160" y="3277240"/>
              <a:ext cx="929520" cy="32112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AFD489F0-E2CE-4EBA-AE64-8E4F1982763B}"/>
                  </a:ext>
                </a:extLst>
              </p:cNvPr>
              <p:cNvPicPr/>
              <p:nvPr/>
            </p:nvPicPr>
            <p:blipFill>
              <a:blip r:embed="rId223"/>
              <a:stretch>
                <a:fillRect/>
              </a:stretch>
            </p:blipFill>
            <p:spPr>
              <a:xfrm>
                <a:off x="4613520" y="3268600"/>
                <a:ext cx="947160" cy="33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4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8831AA85-AEE6-47B5-B36D-E87EFEDF39B8}"/>
                  </a:ext>
                </a:extLst>
              </p14:cNvPr>
              <p14:cNvContentPartPr/>
              <p14:nvPr/>
            </p14:nvContentPartPr>
            <p14:xfrm>
              <a:off x="4110600" y="3263200"/>
              <a:ext cx="325440" cy="25560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8831AA85-AEE6-47B5-B36D-E87EFEDF39B8}"/>
                  </a:ext>
                </a:extLst>
              </p:cNvPr>
              <p:cNvPicPr/>
              <p:nvPr/>
            </p:nvPicPr>
            <p:blipFill>
              <a:blip r:embed="rId225"/>
              <a:stretch>
                <a:fillRect/>
              </a:stretch>
            </p:blipFill>
            <p:spPr>
              <a:xfrm>
                <a:off x="4101950" y="3254548"/>
                <a:ext cx="343100" cy="27326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6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09EAA3AF-1AC6-4A66-A6CC-750E1A014043}"/>
                  </a:ext>
                </a:extLst>
              </p14:cNvPr>
              <p14:cNvContentPartPr/>
              <p14:nvPr/>
            </p14:nvContentPartPr>
            <p14:xfrm>
              <a:off x="5731320" y="3207040"/>
              <a:ext cx="1031400" cy="38988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09EAA3AF-1AC6-4A66-A6CC-750E1A014043}"/>
                  </a:ext>
                </a:extLst>
              </p:cNvPr>
              <p:cNvPicPr/>
              <p:nvPr/>
            </p:nvPicPr>
            <p:blipFill>
              <a:blip r:embed="rId227"/>
              <a:stretch>
                <a:fillRect/>
              </a:stretch>
            </p:blipFill>
            <p:spPr>
              <a:xfrm>
                <a:off x="5722320" y="3198040"/>
                <a:ext cx="1049040" cy="40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8">
            <p14:nvContentPartPr>
              <p14:cNvPr id="134" name="Ink 133">
                <a:extLst>
                  <a:ext uri="{FF2B5EF4-FFF2-40B4-BE49-F238E27FC236}">
                    <a16:creationId xmlns:a16="http://schemas.microsoft.com/office/drawing/2014/main" id="{7C0D2494-A966-4C47-952D-E7BC9B37E8E6}"/>
                  </a:ext>
                </a:extLst>
              </p14:cNvPr>
              <p14:cNvContentPartPr/>
              <p14:nvPr/>
            </p14:nvContentPartPr>
            <p14:xfrm>
              <a:off x="6963600" y="3214600"/>
              <a:ext cx="198000" cy="285120"/>
            </p14:xfrm>
          </p:contentPart>
        </mc:Choice>
        <mc:Fallback xmlns="">
          <p:pic>
            <p:nvPicPr>
              <p:cNvPr id="134" name="Ink 133">
                <a:extLst>
                  <a:ext uri="{FF2B5EF4-FFF2-40B4-BE49-F238E27FC236}">
                    <a16:creationId xmlns:a16="http://schemas.microsoft.com/office/drawing/2014/main" id="{7C0D2494-A966-4C47-952D-E7BC9B37E8E6}"/>
                  </a:ext>
                </a:extLst>
              </p:cNvPr>
              <p:cNvPicPr/>
              <p:nvPr/>
            </p:nvPicPr>
            <p:blipFill>
              <a:blip r:embed="rId229"/>
              <a:stretch>
                <a:fillRect/>
              </a:stretch>
            </p:blipFill>
            <p:spPr>
              <a:xfrm>
                <a:off x="6954960" y="3205960"/>
                <a:ext cx="215640" cy="30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0">
            <p14:nvContentPartPr>
              <p14:cNvPr id="139" name="Ink 138">
                <a:extLst>
                  <a:ext uri="{FF2B5EF4-FFF2-40B4-BE49-F238E27FC236}">
                    <a16:creationId xmlns:a16="http://schemas.microsoft.com/office/drawing/2014/main" id="{9EB684C6-0A8A-438F-BFA9-C1FC26762B4C}"/>
                  </a:ext>
                </a:extLst>
              </p14:cNvPr>
              <p14:cNvContentPartPr/>
              <p14:nvPr/>
            </p14:nvContentPartPr>
            <p14:xfrm>
              <a:off x="7946040" y="3295600"/>
              <a:ext cx="136080" cy="15120"/>
            </p14:xfrm>
          </p:contentPart>
        </mc:Choice>
        <mc:Fallback xmlns="">
          <p:pic>
            <p:nvPicPr>
              <p:cNvPr id="139" name="Ink 138">
                <a:extLst>
                  <a:ext uri="{FF2B5EF4-FFF2-40B4-BE49-F238E27FC236}">
                    <a16:creationId xmlns:a16="http://schemas.microsoft.com/office/drawing/2014/main" id="{9EB684C6-0A8A-438F-BFA9-C1FC26762B4C}"/>
                  </a:ext>
                </a:extLst>
              </p:cNvPr>
              <p:cNvPicPr/>
              <p:nvPr/>
            </p:nvPicPr>
            <p:blipFill>
              <a:blip r:embed="rId231"/>
              <a:stretch>
                <a:fillRect/>
              </a:stretch>
            </p:blipFill>
            <p:spPr>
              <a:xfrm>
                <a:off x="7937040" y="3286600"/>
                <a:ext cx="153720" cy="3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2">
            <p14:nvContentPartPr>
              <p14:cNvPr id="140" name="Ink 139">
                <a:extLst>
                  <a:ext uri="{FF2B5EF4-FFF2-40B4-BE49-F238E27FC236}">
                    <a16:creationId xmlns:a16="http://schemas.microsoft.com/office/drawing/2014/main" id="{FA4A39CA-55D3-4B9E-A3CB-318DE4649000}"/>
                  </a:ext>
                </a:extLst>
              </p14:cNvPr>
              <p14:cNvContentPartPr/>
              <p14:nvPr/>
            </p14:nvContentPartPr>
            <p14:xfrm>
              <a:off x="7925160" y="3388480"/>
              <a:ext cx="92520" cy="5760"/>
            </p14:xfrm>
          </p:contentPart>
        </mc:Choice>
        <mc:Fallback xmlns="">
          <p:pic>
            <p:nvPicPr>
              <p:cNvPr id="140" name="Ink 139">
                <a:extLst>
                  <a:ext uri="{FF2B5EF4-FFF2-40B4-BE49-F238E27FC236}">
                    <a16:creationId xmlns:a16="http://schemas.microsoft.com/office/drawing/2014/main" id="{FA4A39CA-55D3-4B9E-A3CB-318DE4649000}"/>
                  </a:ext>
                </a:extLst>
              </p:cNvPr>
              <p:cNvPicPr/>
              <p:nvPr/>
            </p:nvPicPr>
            <p:blipFill>
              <a:blip r:embed="rId233"/>
              <a:stretch>
                <a:fillRect/>
              </a:stretch>
            </p:blipFill>
            <p:spPr>
              <a:xfrm>
                <a:off x="7916520" y="3379480"/>
                <a:ext cx="110160" cy="2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4">
            <p14:nvContentPartPr>
              <p14:cNvPr id="141" name="Ink 140">
                <a:extLst>
                  <a:ext uri="{FF2B5EF4-FFF2-40B4-BE49-F238E27FC236}">
                    <a16:creationId xmlns:a16="http://schemas.microsoft.com/office/drawing/2014/main" id="{F43F24CC-DDB3-4A84-9017-9BC87F461204}"/>
                  </a:ext>
                </a:extLst>
              </p14:cNvPr>
              <p14:cNvContentPartPr/>
              <p14:nvPr/>
            </p14:nvContentPartPr>
            <p14:xfrm>
              <a:off x="7431600" y="3180400"/>
              <a:ext cx="391320" cy="278640"/>
            </p14:xfrm>
          </p:contentPart>
        </mc:Choice>
        <mc:Fallback xmlns="">
          <p:pic>
            <p:nvPicPr>
              <p:cNvPr id="141" name="Ink 140">
                <a:extLst>
                  <a:ext uri="{FF2B5EF4-FFF2-40B4-BE49-F238E27FC236}">
                    <a16:creationId xmlns:a16="http://schemas.microsoft.com/office/drawing/2014/main" id="{F43F24CC-DDB3-4A84-9017-9BC87F461204}"/>
                  </a:ext>
                </a:extLst>
              </p:cNvPr>
              <p:cNvPicPr/>
              <p:nvPr/>
            </p:nvPicPr>
            <p:blipFill>
              <a:blip r:embed="rId235"/>
              <a:stretch>
                <a:fillRect/>
              </a:stretch>
            </p:blipFill>
            <p:spPr>
              <a:xfrm>
                <a:off x="7422600" y="3171412"/>
                <a:ext cx="408960" cy="29625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6">
            <p14:nvContentPartPr>
              <p14:cNvPr id="153" name="Ink 152">
                <a:extLst>
                  <a:ext uri="{FF2B5EF4-FFF2-40B4-BE49-F238E27FC236}">
                    <a16:creationId xmlns:a16="http://schemas.microsoft.com/office/drawing/2014/main" id="{82E50E0A-9CAC-4E9C-BFCA-37CCD5A45002}"/>
                  </a:ext>
                </a:extLst>
              </p14:cNvPr>
              <p14:cNvContentPartPr/>
              <p14:nvPr/>
            </p14:nvContentPartPr>
            <p14:xfrm>
              <a:off x="8186520" y="3383080"/>
              <a:ext cx="327600" cy="15120"/>
            </p14:xfrm>
          </p:contentPart>
        </mc:Choice>
        <mc:Fallback xmlns="">
          <p:pic>
            <p:nvPicPr>
              <p:cNvPr id="153" name="Ink 152">
                <a:extLst>
                  <a:ext uri="{FF2B5EF4-FFF2-40B4-BE49-F238E27FC236}">
                    <a16:creationId xmlns:a16="http://schemas.microsoft.com/office/drawing/2014/main" id="{82E50E0A-9CAC-4E9C-BFCA-37CCD5A45002}"/>
                  </a:ext>
                </a:extLst>
              </p:cNvPr>
              <p:cNvPicPr/>
              <p:nvPr/>
            </p:nvPicPr>
            <p:blipFill>
              <a:blip r:embed="rId237"/>
              <a:stretch>
                <a:fillRect/>
              </a:stretch>
            </p:blipFill>
            <p:spPr>
              <a:xfrm>
                <a:off x="8177520" y="3374080"/>
                <a:ext cx="345240" cy="3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8">
            <p14:nvContentPartPr>
              <p14:cNvPr id="158" name="Ink 157">
                <a:extLst>
                  <a:ext uri="{FF2B5EF4-FFF2-40B4-BE49-F238E27FC236}">
                    <a16:creationId xmlns:a16="http://schemas.microsoft.com/office/drawing/2014/main" id="{FD99EEA8-4736-4AA3-8757-C71EC43790F3}"/>
                  </a:ext>
                </a:extLst>
              </p14:cNvPr>
              <p14:cNvContentPartPr/>
              <p14:nvPr/>
            </p14:nvContentPartPr>
            <p14:xfrm>
              <a:off x="8212440" y="3100840"/>
              <a:ext cx="309600" cy="244440"/>
            </p14:xfrm>
          </p:contentPart>
        </mc:Choice>
        <mc:Fallback xmlns="">
          <p:pic>
            <p:nvPicPr>
              <p:cNvPr id="158" name="Ink 157">
                <a:extLst>
                  <a:ext uri="{FF2B5EF4-FFF2-40B4-BE49-F238E27FC236}">
                    <a16:creationId xmlns:a16="http://schemas.microsoft.com/office/drawing/2014/main" id="{FD99EEA8-4736-4AA3-8757-C71EC43790F3}"/>
                  </a:ext>
                </a:extLst>
              </p:cNvPr>
              <p:cNvPicPr/>
              <p:nvPr/>
            </p:nvPicPr>
            <p:blipFill>
              <a:blip r:embed="rId239"/>
              <a:stretch>
                <a:fillRect/>
              </a:stretch>
            </p:blipFill>
            <p:spPr>
              <a:xfrm>
                <a:off x="8203450" y="3092187"/>
                <a:ext cx="327220" cy="2621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0">
            <p14:nvContentPartPr>
              <p14:cNvPr id="160" name="Ink 159">
                <a:extLst>
                  <a:ext uri="{FF2B5EF4-FFF2-40B4-BE49-F238E27FC236}">
                    <a16:creationId xmlns:a16="http://schemas.microsoft.com/office/drawing/2014/main" id="{13AA05EC-D75C-4C6E-A3B6-F27DE0576C10}"/>
                  </a:ext>
                </a:extLst>
              </p14:cNvPr>
              <p14:cNvContentPartPr/>
              <p14:nvPr/>
            </p14:nvContentPartPr>
            <p14:xfrm>
              <a:off x="8176080" y="3438880"/>
              <a:ext cx="409680" cy="201240"/>
            </p14:xfrm>
          </p:contentPart>
        </mc:Choice>
        <mc:Fallback xmlns="">
          <p:pic>
            <p:nvPicPr>
              <p:cNvPr id="160" name="Ink 159">
                <a:extLst>
                  <a:ext uri="{FF2B5EF4-FFF2-40B4-BE49-F238E27FC236}">
                    <a16:creationId xmlns:a16="http://schemas.microsoft.com/office/drawing/2014/main" id="{13AA05EC-D75C-4C6E-A3B6-F27DE0576C10}"/>
                  </a:ext>
                </a:extLst>
              </p:cNvPr>
              <p:cNvPicPr/>
              <p:nvPr/>
            </p:nvPicPr>
            <p:blipFill>
              <a:blip r:embed="rId241"/>
              <a:stretch>
                <a:fillRect/>
              </a:stretch>
            </p:blipFill>
            <p:spPr>
              <a:xfrm>
                <a:off x="8167440" y="3429880"/>
                <a:ext cx="427320" cy="21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2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561B01DE-DFDD-4C30-BB24-DB4731EEC1E9}"/>
                  </a:ext>
                </a:extLst>
              </p14:cNvPr>
              <p14:cNvContentPartPr/>
              <p14:nvPr/>
            </p14:nvContentPartPr>
            <p14:xfrm>
              <a:off x="420600" y="3853960"/>
              <a:ext cx="441000" cy="41688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561B01DE-DFDD-4C30-BB24-DB4731EEC1E9}"/>
                  </a:ext>
                </a:extLst>
              </p:cNvPr>
              <p:cNvPicPr/>
              <p:nvPr/>
            </p:nvPicPr>
            <p:blipFill>
              <a:blip r:embed="rId243"/>
              <a:stretch>
                <a:fillRect/>
              </a:stretch>
            </p:blipFill>
            <p:spPr>
              <a:xfrm>
                <a:off x="411960" y="3845320"/>
                <a:ext cx="458640" cy="43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4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AE7E5675-FC18-4B94-AB3F-ED6FF742AF08}"/>
                  </a:ext>
                </a:extLst>
              </p14:cNvPr>
              <p14:cNvContentPartPr/>
              <p14:nvPr/>
            </p14:nvContentPartPr>
            <p14:xfrm>
              <a:off x="958800" y="4130440"/>
              <a:ext cx="2520" cy="9324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AE7E5675-FC18-4B94-AB3F-ED6FF742AF08}"/>
                  </a:ext>
                </a:extLst>
              </p:cNvPr>
              <p:cNvPicPr/>
              <p:nvPr/>
            </p:nvPicPr>
            <p:blipFill>
              <a:blip r:embed="rId245"/>
              <a:stretch>
                <a:fillRect/>
              </a:stretch>
            </p:blipFill>
            <p:spPr>
              <a:xfrm>
                <a:off x="949800" y="4121800"/>
                <a:ext cx="20160" cy="11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6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920DECD4-C264-40A8-8BC1-7C4AC39F696C}"/>
                  </a:ext>
                </a:extLst>
              </p14:cNvPr>
              <p14:cNvContentPartPr/>
              <p14:nvPr/>
            </p14:nvContentPartPr>
            <p14:xfrm>
              <a:off x="976800" y="3914440"/>
              <a:ext cx="360" cy="36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920DECD4-C264-40A8-8BC1-7C4AC39F696C}"/>
                  </a:ext>
                </a:extLst>
              </p:cNvPr>
              <p:cNvPicPr/>
              <p:nvPr/>
            </p:nvPicPr>
            <p:blipFill>
              <a:blip r:embed="rId247"/>
              <a:stretch>
                <a:fillRect/>
              </a:stretch>
            </p:blipFill>
            <p:spPr>
              <a:xfrm>
                <a:off x="967800" y="3905800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8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CA7C8C8B-65CA-4D23-A7E1-39F6A12BEA63}"/>
                  </a:ext>
                </a:extLst>
              </p14:cNvPr>
              <p14:cNvContentPartPr/>
              <p14:nvPr/>
            </p14:nvContentPartPr>
            <p14:xfrm>
              <a:off x="1052760" y="4084000"/>
              <a:ext cx="266760" cy="13860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CA7C8C8B-65CA-4D23-A7E1-39F6A12BEA63}"/>
                  </a:ext>
                </a:extLst>
              </p:cNvPr>
              <p:cNvPicPr/>
              <p:nvPr/>
            </p:nvPicPr>
            <p:blipFill>
              <a:blip r:embed="rId249"/>
              <a:stretch>
                <a:fillRect/>
              </a:stretch>
            </p:blipFill>
            <p:spPr>
              <a:xfrm>
                <a:off x="1044120" y="4075000"/>
                <a:ext cx="284400" cy="15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0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CD25DC67-E368-4839-B8BD-0D6E6E28C5BA}"/>
                  </a:ext>
                </a:extLst>
              </p14:cNvPr>
              <p14:cNvContentPartPr/>
              <p14:nvPr/>
            </p14:nvContentPartPr>
            <p14:xfrm>
              <a:off x="1403400" y="4155640"/>
              <a:ext cx="2520" cy="6408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CD25DC67-E368-4839-B8BD-0D6E6E28C5BA}"/>
                  </a:ext>
                </a:extLst>
              </p:cNvPr>
              <p:cNvPicPr/>
              <p:nvPr/>
            </p:nvPicPr>
            <p:blipFill>
              <a:blip r:embed="rId251"/>
              <a:stretch>
                <a:fillRect/>
              </a:stretch>
            </p:blipFill>
            <p:spPr>
              <a:xfrm>
                <a:off x="1394760" y="4147000"/>
                <a:ext cx="20160" cy="8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2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AB87F6E4-B591-4DCF-A2FD-81023A6DD9A7}"/>
                  </a:ext>
                </a:extLst>
              </p14:cNvPr>
              <p14:cNvContentPartPr/>
              <p14:nvPr/>
            </p14:nvContentPartPr>
            <p14:xfrm>
              <a:off x="1381440" y="4005880"/>
              <a:ext cx="360" cy="36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AB87F6E4-B591-4DCF-A2FD-81023A6DD9A7}"/>
                  </a:ext>
                </a:extLst>
              </p:cNvPr>
              <p:cNvPicPr/>
              <p:nvPr/>
            </p:nvPicPr>
            <p:blipFill>
              <a:blip r:embed="rId247"/>
              <a:stretch>
                <a:fillRect/>
              </a:stretch>
            </p:blipFill>
            <p:spPr>
              <a:xfrm>
                <a:off x="1372800" y="3997240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3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32C1E73A-0816-4FE3-BD12-BD2F4DABDD48}"/>
                  </a:ext>
                </a:extLst>
              </p14:cNvPr>
              <p14:cNvContentPartPr/>
              <p14:nvPr/>
            </p14:nvContentPartPr>
            <p14:xfrm>
              <a:off x="1542720" y="3901480"/>
              <a:ext cx="11160" cy="33516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32C1E73A-0816-4FE3-BD12-BD2F4DABDD48}"/>
                  </a:ext>
                </a:extLst>
              </p:cNvPr>
              <p:cNvPicPr/>
              <p:nvPr/>
            </p:nvPicPr>
            <p:blipFill>
              <a:blip r:embed="rId254"/>
              <a:stretch>
                <a:fillRect/>
              </a:stretch>
            </p:blipFill>
            <p:spPr>
              <a:xfrm>
                <a:off x="1534080" y="3892480"/>
                <a:ext cx="28800" cy="35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5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E174B941-17C4-4D94-8F3E-E8F51BF78B6D}"/>
                  </a:ext>
                </a:extLst>
              </p14:cNvPr>
              <p14:cNvContentPartPr/>
              <p14:nvPr/>
            </p14:nvContentPartPr>
            <p14:xfrm>
              <a:off x="1650720" y="4047640"/>
              <a:ext cx="350640" cy="20412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E174B941-17C4-4D94-8F3E-E8F51BF78B6D}"/>
                  </a:ext>
                </a:extLst>
              </p:cNvPr>
              <p:cNvPicPr/>
              <p:nvPr/>
            </p:nvPicPr>
            <p:blipFill>
              <a:blip r:embed="rId256"/>
              <a:stretch>
                <a:fillRect/>
              </a:stretch>
            </p:blipFill>
            <p:spPr>
              <a:xfrm>
                <a:off x="1642080" y="4038640"/>
                <a:ext cx="368280" cy="22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7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3A2A759D-5BD7-439F-89D1-89F6CC43A2FA}"/>
                  </a:ext>
                </a:extLst>
              </p14:cNvPr>
              <p14:cNvContentPartPr/>
              <p14:nvPr/>
            </p14:nvContentPartPr>
            <p14:xfrm>
              <a:off x="2106480" y="3840280"/>
              <a:ext cx="316800" cy="76752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3A2A759D-5BD7-439F-89D1-89F6CC43A2FA}"/>
                  </a:ext>
                </a:extLst>
              </p:cNvPr>
              <p:cNvPicPr/>
              <p:nvPr/>
            </p:nvPicPr>
            <p:blipFill>
              <a:blip r:embed="rId258"/>
              <a:stretch>
                <a:fillRect/>
              </a:stretch>
            </p:blipFill>
            <p:spPr>
              <a:xfrm>
                <a:off x="2097830" y="3831640"/>
                <a:ext cx="334460" cy="78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9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582EAA41-E1C5-4496-8A91-5BF3AC50302E}"/>
                  </a:ext>
                </a:extLst>
              </p14:cNvPr>
              <p14:cNvContentPartPr/>
              <p14:nvPr/>
            </p14:nvContentPartPr>
            <p14:xfrm>
              <a:off x="3542160" y="4078960"/>
              <a:ext cx="138600" cy="432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582EAA41-E1C5-4496-8A91-5BF3AC50302E}"/>
                  </a:ext>
                </a:extLst>
              </p:cNvPr>
              <p:cNvPicPr/>
              <p:nvPr/>
            </p:nvPicPr>
            <p:blipFill>
              <a:blip r:embed="rId260"/>
              <a:stretch>
                <a:fillRect/>
              </a:stretch>
            </p:blipFill>
            <p:spPr>
              <a:xfrm>
                <a:off x="3533520" y="4069960"/>
                <a:ext cx="156240" cy="2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1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7CF68606-E7F0-4C38-A0CE-1967E4485A90}"/>
                  </a:ext>
                </a:extLst>
              </p14:cNvPr>
              <p14:cNvContentPartPr/>
              <p14:nvPr/>
            </p14:nvContentPartPr>
            <p14:xfrm>
              <a:off x="3520920" y="4201000"/>
              <a:ext cx="160200" cy="936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7CF68606-E7F0-4C38-A0CE-1967E4485A90}"/>
                  </a:ext>
                </a:extLst>
              </p:cNvPr>
              <p:cNvPicPr/>
              <p:nvPr/>
            </p:nvPicPr>
            <p:blipFill>
              <a:blip r:embed="rId262"/>
              <a:stretch>
                <a:fillRect/>
              </a:stretch>
            </p:blipFill>
            <p:spPr>
              <a:xfrm>
                <a:off x="3511920" y="4192000"/>
                <a:ext cx="177840" cy="2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3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EECC8C9D-4DF8-4819-BE08-E7E73990EA35}"/>
                  </a:ext>
                </a:extLst>
              </p14:cNvPr>
              <p14:cNvContentPartPr/>
              <p14:nvPr/>
            </p14:nvContentPartPr>
            <p14:xfrm>
              <a:off x="2803080" y="3934960"/>
              <a:ext cx="534960" cy="346680"/>
            </p14:xfrm>
          </p:contentPart>
        </mc:Choice>
        <mc:Fallback xmlns=""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EECC8C9D-4DF8-4819-BE08-E7E73990EA35}"/>
                  </a:ext>
                </a:extLst>
              </p:cNvPr>
              <p:cNvPicPr/>
              <p:nvPr/>
            </p:nvPicPr>
            <p:blipFill>
              <a:blip r:embed="rId264"/>
              <a:stretch>
                <a:fillRect/>
              </a:stretch>
            </p:blipFill>
            <p:spPr>
              <a:xfrm>
                <a:off x="2794446" y="3925960"/>
                <a:ext cx="552588" cy="36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5">
            <p14:nvContentPartPr>
              <p14:cNvPr id="137" name="Ink 136">
                <a:extLst>
                  <a:ext uri="{FF2B5EF4-FFF2-40B4-BE49-F238E27FC236}">
                    <a16:creationId xmlns:a16="http://schemas.microsoft.com/office/drawing/2014/main" id="{C423B41F-6238-4923-98E7-E982DDB72A51}"/>
                  </a:ext>
                </a:extLst>
              </p14:cNvPr>
              <p14:cNvContentPartPr/>
              <p14:nvPr/>
            </p14:nvContentPartPr>
            <p14:xfrm>
              <a:off x="3909360" y="3823000"/>
              <a:ext cx="587160" cy="450720"/>
            </p14:xfrm>
          </p:contentPart>
        </mc:Choice>
        <mc:Fallback xmlns="">
          <p:pic>
            <p:nvPicPr>
              <p:cNvPr id="137" name="Ink 136">
                <a:extLst>
                  <a:ext uri="{FF2B5EF4-FFF2-40B4-BE49-F238E27FC236}">
                    <a16:creationId xmlns:a16="http://schemas.microsoft.com/office/drawing/2014/main" id="{C423B41F-6238-4923-98E7-E982DDB72A51}"/>
                  </a:ext>
                </a:extLst>
              </p:cNvPr>
              <p:cNvPicPr/>
              <p:nvPr/>
            </p:nvPicPr>
            <p:blipFill>
              <a:blip r:embed="rId266"/>
              <a:stretch>
                <a:fillRect/>
              </a:stretch>
            </p:blipFill>
            <p:spPr>
              <a:xfrm>
                <a:off x="3900366" y="3814007"/>
                <a:ext cx="604789" cy="46834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7">
            <p14:nvContentPartPr>
              <p14:cNvPr id="138" name="Ink 137">
                <a:extLst>
                  <a:ext uri="{FF2B5EF4-FFF2-40B4-BE49-F238E27FC236}">
                    <a16:creationId xmlns:a16="http://schemas.microsoft.com/office/drawing/2014/main" id="{CC30F297-6980-4C3D-B1CF-8CFBA1C4BBBA}"/>
                  </a:ext>
                </a:extLst>
              </p14:cNvPr>
              <p14:cNvContentPartPr/>
              <p14:nvPr/>
            </p14:nvContentPartPr>
            <p14:xfrm>
              <a:off x="4448640" y="4088320"/>
              <a:ext cx="191520" cy="162360"/>
            </p14:xfrm>
          </p:contentPart>
        </mc:Choice>
        <mc:Fallback xmlns="">
          <p:pic>
            <p:nvPicPr>
              <p:cNvPr id="138" name="Ink 137">
                <a:extLst>
                  <a:ext uri="{FF2B5EF4-FFF2-40B4-BE49-F238E27FC236}">
                    <a16:creationId xmlns:a16="http://schemas.microsoft.com/office/drawing/2014/main" id="{CC30F297-6980-4C3D-B1CF-8CFBA1C4BBBA}"/>
                  </a:ext>
                </a:extLst>
              </p:cNvPr>
              <p:cNvPicPr/>
              <p:nvPr/>
            </p:nvPicPr>
            <p:blipFill>
              <a:blip r:embed="rId268"/>
              <a:stretch>
                <a:fillRect/>
              </a:stretch>
            </p:blipFill>
            <p:spPr>
              <a:xfrm>
                <a:off x="4440000" y="4079320"/>
                <a:ext cx="209160" cy="18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9">
            <p14:nvContentPartPr>
              <p14:cNvPr id="142" name="Ink 141">
                <a:extLst>
                  <a:ext uri="{FF2B5EF4-FFF2-40B4-BE49-F238E27FC236}">
                    <a16:creationId xmlns:a16="http://schemas.microsoft.com/office/drawing/2014/main" id="{8C80F868-3006-4EE5-90AE-BE56D4FDBE3B}"/>
                  </a:ext>
                </a:extLst>
              </p14:cNvPr>
              <p14:cNvContentPartPr/>
              <p14:nvPr/>
            </p14:nvContentPartPr>
            <p14:xfrm>
              <a:off x="4711800" y="4060240"/>
              <a:ext cx="92520" cy="175680"/>
            </p14:xfrm>
          </p:contentPart>
        </mc:Choice>
        <mc:Fallback xmlns="">
          <p:pic>
            <p:nvPicPr>
              <p:cNvPr id="142" name="Ink 141">
                <a:extLst>
                  <a:ext uri="{FF2B5EF4-FFF2-40B4-BE49-F238E27FC236}">
                    <a16:creationId xmlns:a16="http://schemas.microsoft.com/office/drawing/2014/main" id="{8C80F868-3006-4EE5-90AE-BE56D4FDBE3B}"/>
                  </a:ext>
                </a:extLst>
              </p:cNvPr>
              <p:cNvPicPr/>
              <p:nvPr/>
            </p:nvPicPr>
            <p:blipFill>
              <a:blip r:embed="rId270"/>
              <a:stretch>
                <a:fillRect/>
              </a:stretch>
            </p:blipFill>
            <p:spPr>
              <a:xfrm>
                <a:off x="4703160" y="4051600"/>
                <a:ext cx="110160" cy="19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1">
            <p14:nvContentPartPr>
              <p14:cNvPr id="148" name="Ink 147">
                <a:extLst>
                  <a:ext uri="{FF2B5EF4-FFF2-40B4-BE49-F238E27FC236}">
                    <a16:creationId xmlns:a16="http://schemas.microsoft.com/office/drawing/2014/main" id="{D6CEDCFE-A64C-4C92-B673-44B4C75F3CD1}"/>
                  </a:ext>
                </a:extLst>
              </p14:cNvPr>
              <p14:cNvContentPartPr/>
              <p14:nvPr/>
            </p14:nvContentPartPr>
            <p14:xfrm>
              <a:off x="4642320" y="4136920"/>
              <a:ext cx="171360" cy="4680"/>
            </p14:xfrm>
          </p:contentPart>
        </mc:Choice>
        <mc:Fallback xmlns="">
          <p:pic>
            <p:nvPicPr>
              <p:cNvPr id="148" name="Ink 147">
                <a:extLst>
                  <a:ext uri="{FF2B5EF4-FFF2-40B4-BE49-F238E27FC236}">
                    <a16:creationId xmlns:a16="http://schemas.microsoft.com/office/drawing/2014/main" id="{D6CEDCFE-A64C-4C92-B673-44B4C75F3CD1}"/>
                  </a:ext>
                </a:extLst>
              </p:cNvPr>
              <p:cNvPicPr/>
              <p:nvPr/>
            </p:nvPicPr>
            <p:blipFill>
              <a:blip r:embed="rId272"/>
              <a:stretch>
                <a:fillRect/>
              </a:stretch>
            </p:blipFill>
            <p:spPr>
              <a:xfrm>
                <a:off x="4633320" y="4127920"/>
                <a:ext cx="189000" cy="2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3">
            <p14:nvContentPartPr>
              <p14:cNvPr id="157" name="Ink 156">
                <a:extLst>
                  <a:ext uri="{FF2B5EF4-FFF2-40B4-BE49-F238E27FC236}">
                    <a16:creationId xmlns:a16="http://schemas.microsoft.com/office/drawing/2014/main" id="{0279F070-531A-4208-8375-D81C3336E86E}"/>
                  </a:ext>
                </a:extLst>
              </p14:cNvPr>
              <p14:cNvContentPartPr/>
              <p14:nvPr/>
            </p14:nvContentPartPr>
            <p14:xfrm>
              <a:off x="4885320" y="4154560"/>
              <a:ext cx="92520" cy="94320"/>
            </p14:xfrm>
          </p:contentPart>
        </mc:Choice>
        <mc:Fallback xmlns="">
          <p:pic>
            <p:nvPicPr>
              <p:cNvPr id="157" name="Ink 156">
                <a:extLst>
                  <a:ext uri="{FF2B5EF4-FFF2-40B4-BE49-F238E27FC236}">
                    <a16:creationId xmlns:a16="http://schemas.microsoft.com/office/drawing/2014/main" id="{0279F070-531A-4208-8375-D81C3336E86E}"/>
                  </a:ext>
                </a:extLst>
              </p:cNvPr>
              <p:cNvPicPr/>
              <p:nvPr/>
            </p:nvPicPr>
            <p:blipFill>
              <a:blip r:embed="rId274"/>
              <a:stretch>
                <a:fillRect/>
              </a:stretch>
            </p:blipFill>
            <p:spPr>
              <a:xfrm>
                <a:off x="4876680" y="4145560"/>
                <a:ext cx="110160" cy="1119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050327767"/>
      </p:ext>
    </p:extLst>
  </p:cSld>
  <p:clrMapOvr>
    <a:masterClrMapping/>
  </p:clrMapOvr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7A5EC129-5E96-4948-9410-8EB7EB7B39F9}"/>
                  </a:ext>
                </a:extLst>
              </p14:cNvPr>
              <p14:cNvContentPartPr/>
              <p14:nvPr/>
            </p14:nvContentPartPr>
            <p14:xfrm>
              <a:off x="415920" y="328120"/>
              <a:ext cx="648000" cy="3348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7A5EC129-5E96-4948-9410-8EB7EB7B39F9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07280" y="319480"/>
                <a:ext cx="665640" cy="35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50307033-47BE-41D5-98CF-A6E68C21E800}"/>
                  </a:ext>
                </a:extLst>
              </p14:cNvPr>
              <p14:cNvContentPartPr/>
              <p14:nvPr/>
            </p14:nvContentPartPr>
            <p14:xfrm>
              <a:off x="2335800" y="497680"/>
              <a:ext cx="135000" cy="68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50307033-47BE-41D5-98CF-A6E68C21E80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327160" y="488680"/>
                <a:ext cx="152640" cy="2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ECA3CF64-749A-43AB-A5EC-498A359EED22}"/>
                  </a:ext>
                </a:extLst>
              </p14:cNvPr>
              <p14:cNvContentPartPr/>
              <p14:nvPr/>
            </p14:nvContentPartPr>
            <p14:xfrm>
              <a:off x="2335800" y="587680"/>
              <a:ext cx="127440" cy="68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ECA3CF64-749A-43AB-A5EC-498A359EED22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327160" y="578680"/>
                <a:ext cx="145080" cy="2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AF4CFF48-9CC8-4FF6-8E58-518AABA5B67F}"/>
                  </a:ext>
                </a:extLst>
              </p14:cNvPr>
              <p14:cNvContentPartPr/>
              <p14:nvPr/>
            </p14:nvContentPartPr>
            <p14:xfrm>
              <a:off x="2671320" y="518560"/>
              <a:ext cx="124200" cy="1702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AF4CFF48-9CC8-4FF6-8E58-518AABA5B67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662320" y="509920"/>
                <a:ext cx="141840" cy="18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DD1369B8-CB1C-4D59-A3EF-13B4CA77C6A0}"/>
                  </a:ext>
                </a:extLst>
              </p14:cNvPr>
              <p14:cNvContentPartPr/>
              <p14:nvPr/>
            </p14:nvContentPartPr>
            <p14:xfrm>
              <a:off x="2636040" y="288520"/>
              <a:ext cx="191160" cy="1551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DD1369B8-CB1C-4D59-A3EF-13B4CA77C6A0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627400" y="279880"/>
                <a:ext cx="208800" cy="17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0F6DFAFB-ED0F-49C7-8C45-FFD3ACAB02AD}"/>
                  </a:ext>
                </a:extLst>
              </p14:cNvPr>
              <p14:cNvContentPartPr/>
              <p14:nvPr/>
            </p14:nvContentPartPr>
            <p14:xfrm>
              <a:off x="1616880" y="421360"/>
              <a:ext cx="613440" cy="2660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0F6DFAFB-ED0F-49C7-8C45-FFD3ACAB02AD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607880" y="412360"/>
                <a:ext cx="631080" cy="28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BD3C7B3D-92FD-4B18-A7FB-854D57F44D00}"/>
                  </a:ext>
                </a:extLst>
              </p14:cNvPr>
              <p14:cNvContentPartPr/>
              <p14:nvPr/>
            </p14:nvContentPartPr>
            <p14:xfrm>
              <a:off x="2898480" y="445480"/>
              <a:ext cx="275400" cy="1810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BD3C7B3D-92FD-4B18-A7FB-854D57F44D00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889840" y="436840"/>
                <a:ext cx="293040" cy="19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FBA51C12-D884-4113-93E8-FB1A6863DDE1}"/>
                  </a:ext>
                </a:extLst>
              </p14:cNvPr>
              <p14:cNvContentPartPr/>
              <p14:nvPr/>
            </p14:nvContentPartPr>
            <p14:xfrm>
              <a:off x="3353520" y="335680"/>
              <a:ext cx="756720" cy="3294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FBA51C12-D884-4113-93E8-FB1A6863DDE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344524" y="327031"/>
                <a:ext cx="774352" cy="34705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013284CF-6E65-4393-B02A-A783D5C2CCD7}"/>
                  </a:ext>
                </a:extLst>
              </p14:cNvPr>
              <p14:cNvContentPartPr/>
              <p14:nvPr/>
            </p14:nvContentPartPr>
            <p14:xfrm>
              <a:off x="4302120" y="571480"/>
              <a:ext cx="168480" cy="309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013284CF-6E65-4393-B02A-A783D5C2CCD7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293480" y="562840"/>
                <a:ext cx="18612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36D0A562-8348-4AE1-A913-76D0694DF4AC}"/>
                  </a:ext>
                </a:extLst>
              </p14:cNvPr>
              <p14:cNvContentPartPr/>
              <p14:nvPr/>
            </p14:nvContentPartPr>
            <p14:xfrm>
              <a:off x="4379160" y="510640"/>
              <a:ext cx="18360" cy="1792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36D0A562-8348-4AE1-A913-76D0694DF4AC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370160" y="502000"/>
                <a:ext cx="36000" cy="19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98FCB1B4-E4DA-41ED-B0E4-075115126F08}"/>
                  </a:ext>
                </a:extLst>
              </p14:cNvPr>
              <p14:cNvContentPartPr/>
              <p14:nvPr/>
            </p14:nvContentPartPr>
            <p14:xfrm>
              <a:off x="4531440" y="443320"/>
              <a:ext cx="150840" cy="2055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98FCB1B4-E4DA-41ED-B0E4-075115126F08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522800" y="434680"/>
                <a:ext cx="168480" cy="22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B369C9E3-102C-48B1-BFB6-64F3342C3409}"/>
                  </a:ext>
                </a:extLst>
              </p14:cNvPr>
              <p14:cNvContentPartPr/>
              <p14:nvPr/>
            </p14:nvContentPartPr>
            <p14:xfrm>
              <a:off x="4699920" y="589120"/>
              <a:ext cx="58320" cy="727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B369C9E3-102C-48B1-BFB6-64F3342C340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691280" y="580480"/>
                <a:ext cx="75960" cy="9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995FEC5F-32AD-4AF1-89BE-BD23EA7CCCFC}"/>
                  </a:ext>
                </a:extLst>
              </p14:cNvPr>
              <p14:cNvContentPartPr/>
              <p14:nvPr/>
            </p14:nvContentPartPr>
            <p14:xfrm>
              <a:off x="4804680" y="590200"/>
              <a:ext cx="83160" cy="1699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995FEC5F-32AD-4AF1-89BE-BD23EA7CCCFC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795680" y="581560"/>
                <a:ext cx="100800" cy="18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D1F0BA53-F035-485E-BEBF-7D3BE27BB470}"/>
                  </a:ext>
                </a:extLst>
              </p14:cNvPr>
              <p14:cNvContentPartPr/>
              <p14:nvPr/>
            </p14:nvContentPartPr>
            <p14:xfrm>
              <a:off x="4976040" y="538360"/>
              <a:ext cx="127800" cy="2430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D1F0BA53-F035-485E-BEBF-7D3BE27BB470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967400" y="529720"/>
                <a:ext cx="145440" cy="26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4A2B6C4B-8E9C-4573-84A0-61D2BEC3CA6D}"/>
                  </a:ext>
                </a:extLst>
              </p14:cNvPr>
              <p14:cNvContentPartPr/>
              <p14:nvPr/>
            </p14:nvContentPartPr>
            <p14:xfrm>
              <a:off x="4941120" y="378160"/>
              <a:ext cx="133560" cy="774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4A2B6C4B-8E9C-4573-84A0-61D2BEC3CA6D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932120" y="369520"/>
                <a:ext cx="151200" cy="9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3A0FF1FD-FB11-439A-BCA7-E1A7AA8F2B33}"/>
                  </a:ext>
                </a:extLst>
              </p14:cNvPr>
              <p14:cNvContentPartPr/>
              <p14:nvPr/>
            </p14:nvContentPartPr>
            <p14:xfrm>
              <a:off x="5318040" y="470320"/>
              <a:ext cx="743400" cy="2743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3A0FF1FD-FB11-439A-BCA7-E1A7AA8F2B33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309400" y="461320"/>
                <a:ext cx="761040" cy="29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CF476831-6F3C-4C5F-8FC5-0D16C86B8881}"/>
                  </a:ext>
                </a:extLst>
              </p14:cNvPr>
              <p14:cNvContentPartPr/>
              <p14:nvPr/>
            </p14:nvContentPartPr>
            <p14:xfrm>
              <a:off x="6443400" y="415600"/>
              <a:ext cx="301320" cy="3816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CF476831-6F3C-4C5F-8FC5-0D16C86B8881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434760" y="406608"/>
                <a:ext cx="318960" cy="39922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D27FEAF6-C2A7-44FB-B576-B436EF83CB4A}"/>
                  </a:ext>
                </a:extLst>
              </p14:cNvPr>
              <p14:cNvContentPartPr/>
              <p14:nvPr/>
            </p14:nvContentPartPr>
            <p14:xfrm>
              <a:off x="6236760" y="494800"/>
              <a:ext cx="129600" cy="1436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D27FEAF6-C2A7-44FB-B576-B436EF83CB4A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227760" y="486160"/>
                <a:ext cx="147240" cy="16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1A109AC4-45B9-4E23-ABCD-3BE8368F0836}"/>
                  </a:ext>
                </a:extLst>
              </p14:cNvPr>
              <p14:cNvContentPartPr/>
              <p14:nvPr/>
            </p14:nvContentPartPr>
            <p14:xfrm>
              <a:off x="7253400" y="412720"/>
              <a:ext cx="474840" cy="21528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1A109AC4-45B9-4E23-ABCD-3BE8368F0836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244400" y="403705"/>
                <a:ext cx="492480" cy="23295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FCB5278D-2045-46BA-AE24-9C9435B8E688}"/>
                  </a:ext>
                </a:extLst>
              </p14:cNvPr>
              <p14:cNvContentPartPr/>
              <p14:nvPr/>
            </p14:nvContentPartPr>
            <p14:xfrm>
              <a:off x="6837240" y="325240"/>
              <a:ext cx="302400" cy="4586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FCB5278D-2045-46BA-AE24-9C9435B8E688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828240" y="316233"/>
                <a:ext cx="320040" cy="47629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517EAD37-F5FB-4282-BAE4-E380AD7B2CD0}"/>
                  </a:ext>
                </a:extLst>
              </p14:cNvPr>
              <p14:cNvContentPartPr/>
              <p14:nvPr/>
            </p14:nvContentPartPr>
            <p14:xfrm>
              <a:off x="7788720" y="289600"/>
              <a:ext cx="605160" cy="4057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517EAD37-F5FB-4282-BAE4-E380AD7B2CD0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7780075" y="280960"/>
                <a:ext cx="622811" cy="42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C668CDF-011D-43B5-84AD-00A8AFD11C63}"/>
                  </a:ext>
                </a:extLst>
              </p14:cNvPr>
              <p14:cNvContentPartPr/>
              <p14:nvPr/>
            </p14:nvContentPartPr>
            <p14:xfrm>
              <a:off x="478200" y="937600"/>
              <a:ext cx="249480" cy="3052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C668CDF-011D-43B5-84AD-00A8AFD11C63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69560" y="928600"/>
                <a:ext cx="267120" cy="32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452F2BFC-C0F4-4F97-B8E9-1975485C0EB0}"/>
                  </a:ext>
                </a:extLst>
              </p14:cNvPr>
              <p14:cNvContentPartPr/>
              <p14:nvPr/>
            </p14:nvContentPartPr>
            <p14:xfrm>
              <a:off x="1023960" y="996280"/>
              <a:ext cx="271800" cy="2361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452F2BFC-C0F4-4F97-B8E9-1975485C0EB0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1015320" y="987280"/>
                <a:ext cx="289440" cy="25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F38E6396-574C-448B-9CC0-2F1C0CD5F145}"/>
                  </a:ext>
                </a:extLst>
              </p14:cNvPr>
              <p14:cNvContentPartPr/>
              <p14:nvPr/>
            </p14:nvContentPartPr>
            <p14:xfrm>
              <a:off x="1844040" y="1104640"/>
              <a:ext cx="166320" cy="162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F38E6396-574C-448B-9CC0-2F1C0CD5F145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835400" y="1096000"/>
                <a:ext cx="183960" cy="3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753F5CEC-AB93-4692-8923-27FCDA72C109}"/>
                  </a:ext>
                </a:extLst>
              </p14:cNvPr>
              <p14:cNvContentPartPr/>
              <p14:nvPr/>
            </p14:nvContentPartPr>
            <p14:xfrm>
              <a:off x="1895160" y="1174480"/>
              <a:ext cx="136800" cy="86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753F5CEC-AB93-4692-8923-27FCDA72C109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1886520" y="1165840"/>
                <a:ext cx="154440" cy="2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0F144677-B502-4E08-A447-99BB2A898889}"/>
                  </a:ext>
                </a:extLst>
              </p14:cNvPr>
              <p14:cNvContentPartPr/>
              <p14:nvPr/>
            </p14:nvContentPartPr>
            <p14:xfrm>
              <a:off x="1389720" y="988000"/>
              <a:ext cx="262080" cy="2376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0F144677-B502-4E08-A447-99BB2A898889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1381068" y="979000"/>
                <a:ext cx="279744" cy="25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19C1AC7D-B588-4E18-8518-E952AF29A109}"/>
                  </a:ext>
                </a:extLst>
              </p14:cNvPr>
              <p14:cNvContentPartPr/>
              <p14:nvPr/>
            </p14:nvContentPartPr>
            <p14:xfrm>
              <a:off x="2202600" y="1159000"/>
              <a:ext cx="145080" cy="1224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19C1AC7D-B588-4E18-8518-E952AF29A109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193960" y="1150000"/>
                <a:ext cx="162720" cy="14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68B38EFA-7320-4010-8160-457152265D8A}"/>
                  </a:ext>
                </a:extLst>
              </p14:cNvPr>
              <p14:cNvContentPartPr/>
              <p14:nvPr/>
            </p14:nvContentPartPr>
            <p14:xfrm>
              <a:off x="2189640" y="921760"/>
              <a:ext cx="176760" cy="1580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68B38EFA-7320-4010-8160-457152265D8A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180640" y="912760"/>
                <a:ext cx="194400" cy="17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8D400052-19CA-446E-83A1-9E974CEB7D1B}"/>
                  </a:ext>
                </a:extLst>
              </p14:cNvPr>
              <p14:cNvContentPartPr/>
              <p14:nvPr/>
            </p14:nvContentPartPr>
            <p14:xfrm>
              <a:off x="2450640" y="1068640"/>
              <a:ext cx="264240" cy="1699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8D400052-19CA-446E-83A1-9E974CEB7D1B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441640" y="1060000"/>
                <a:ext cx="281880" cy="18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20AD86A6-5364-4179-914A-C48EA7FCF90F}"/>
                  </a:ext>
                </a:extLst>
              </p14:cNvPr>
              <p14:cNvContentPartPr/>
              <p14:nvPr/>
            </p14:nvContentPartPr>
            <p14:xfrm>
              <a:off x="2796600" y="960280"/>
              <a:ext cx="523080" cy="3009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20AD86A6-5364-4179-914A-C48EA7FCF90F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2787960" y="951291"/>
                <a:ext cx="540720" cy="31857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3AF1F106-4C09-4D25-A96E-11E2CC9D3EAC}"/>
                  </a:ext>
                </a:extLst>
              </p14:cNvPr>
              <p14:cNvContentPartPr/>
              <p14:nvPr/>
            </p14:nvContentPartPr>
            <p14:xfrm>
              <a:off x="4629720" y="982960"/>
              <a:ext cx="344880" cy="2613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3AF1F106-4C09-4D25-A96E-11E2CC9D3EAC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620720" y="973960"/>
                <a:ext cx="362520" cy="27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8260C559-506D-4DFF-B2FF-B770410B4B73}"/>
                  </a:ext>
                </a:extLst>
              </p14:cNvPr>
              <p14:cNvContentPartPr/>
              <p14:nvPr/>
            </p14:nvContentPartPr>
            <p14:xfrm>
              <a:off x="3433440" y="956320"/>
              <a:ext cx="1101600" cy="4136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8260C559-506D-4DFF-B2FF-B770410B4B73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424443" y="947328"/>
                <a:ext cx="1119234" cy="43126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D6C2767A-F01A-4BEF-9285-0BA2C49A3F76}"/>
                  </a:ext>
                </a:extLst>
              </p14:cNvPr>
              <p14:cNvContentPartPr/>
              <p14:nvPr/>
            </p14:nvContentPartPr>
            <p14:xfrm>
              <a:off x="5163600" y="984040"/>
              <a:ext cx="258120" cy="2800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D6C2767A-F01A-4BEF-9285-0BA2C49A3F76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5154960" y="975040"/>
                <a:ext cx="275760" cy="29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D57D7664-E5EC-401E-89E2-5EA6D0E1200F}"/>
                  </a:ext>
                </a:extLst>
              </p14:cNvPr>
              <p14:cNvContentPartPr/>
              <p14:nvPr/>
            </p14:nvContentPartPr>
            <p14:xfrm>
              <a:off x="6188160" y="1092760"/>
              <a:ext cx="154800" cy="255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D57D7664-E5EC-401E-89E2-5EA6D0E1200F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6179520" y="1083760"/>
                <a:ext cx="172440" cy="4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788EDADE-63D6-458E-9C8A-2FCBAF387584}"/>
                  </a:ext>
                </a:extLst>
              </p14:cNvPr>
              <p14:cNvContentPartPr/>
              <p14:nvPr/>
            </p14:nvContentPartPr>
            <p14:xfrm>
              <a:off x="6190320" y="1177360"/>
              <a:ext cx="152280" cy="219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788EDADE-63D6-458E-9C8A-2FCBAF387584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181320" y="1168720"/>
                <a:ext cx="169920" cy="3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7E64DF10-3AA1-45DA-9632-7F238A0F773D}"/>
                  </a:ext>
                </a:extLst>
              </p14:cNvPr>
              <p14:cNvContentPartPr/>
              <p14:nvPr/>
            </p14:nvContentPartPr>
            <p14:xfrm>
              <a:off x="5760120" y="1020040"/>
              <a:ext cx="320760" cy="2800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7E64DF10-3AA1-45DA-9632-7F238A0F773D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751470" y="1011052"/>
                <a:ext cx="338420" cy="2976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70EBF03C-C06B-456B-9992-39CCC5DFD73E}"/>
                  </a:ext>
                </a:extLst>
              </p14:cNvPr>
              <p14:cNvContentPartPr/>
              <p14:nvPr/>
            </p14:nvContentPartPr>
            <p14:xfrm>
              <a:off x="6688560" y="921760"/>
              <a:ext cx="9720" cy="1699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70EBF03C-C06B-456B-9992-39CCC5DFD73E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679920" y="912760"/>
                <a:ext cx="27360" cy="18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4FC62DAD-E487-45FC-88D6-F99A0DE5A61D}"/>
                  </a:ext>
                </a:extLst>
              </p14:cNvPr>
              <p14:cNvContentPartPr/>
              <p14:nvPr/>
            </p14:nvContentPartPr>
            <p14:xfrm>
              <a:off x="6603240" y="1110040"/>
              <a:ext cx="203040" cy="46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4FC62DAD-E487-45FC-88D6-F99A0DE5A61D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594240" y="1101040"/>
                <a:ext cx="220680" cy="2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DC0C9D5F-A9D9-4E69-A518-6F9E52C85F10}"/>
                  </a:ext>
                </a:extLst>
              </p14:cNvPr>
              <p14:cNvContentPartPr/>
              <p14:nvPr/>
            </p14:nvContentPartPr>
            <p14:xfrm>
              <a:off x="6634920" y="1182760"/>
              <a:ext cx="158040" cy="1540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DC0C9D5F-A9D9-4E69-A518-6F9E52C85F10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626280" y="1174120"/>
                <a:ext cx="175680" cy="17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CADBD858-130F-46B7-AA18-107F8419FD6C}"/>
                  </a:ext>
                </a:extLst>
              </p14:cNvPr>
              <p14:cNvContentPartPr/>
              <p14:nvPr/>
            </p14:nvContentPartPr>
            <p14:xfrm>
              <a:off x="6897000" y="945520"/>
              <a:ext cx="102240" cy="3798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CADBD858-130F-46B7-AA18-107F8419FD6C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888000" y="936880"/>
                <a:ext cx="119880" cy="39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365C9E5A-07F8-476C-84E1-818225AA5F55}"/>
                  </a:ext>
                </a:extLst>
              </p14:cNvPr>
              <p14:cNvContentPartPr/>
              <p14:nvPr/>
            </p14:nvContentPartPr>
            <p14:xfrm>
              <a:off x="7641120" y="1055680"/>
              <a:ext cx="155520" cy="1342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365C9E5A-07F8-476C-84E1-818225AA5F55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7632120" y="1046680"/>
                <a:ext cx="173160" cy="15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8DF57581-22D4-425D-9BC2-D9916E70015F}"/>
                  </a:ext>
                </a:extLst>
              </p14:cNvPr>
              <p14:cNvContentPartPr/>
              <p14:nvPr/>
            </p14:nvContentPartPr>
            <p14:xfrm>
              <a:off x="7074120" y="1027600"/>
              <a:ext cx="442440" cy="27648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8DF57581-22D4-425D-9BC2-D9916E70015F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7065480" y="1018949"/>
                <a:ext cx="460080" cy="2941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35FEA63F-C591-4521-830C-3FBCEED5DA7E}"/>
                  </a:ext>
                </a:extLst>
              </p14:cNvPr>
              <p14:cNvContentPartPr/>
              <p14:nvPr/>
            </p14:nvContentPartPr>
            <p14:xfrm>
              <a:off x="8531760" y="999880"/>
              <a:ext cx="405720" cy="29448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35FEA63F-C591-4521-830C-3FBCEED5DA7E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8522768" y="991240"/>
                <a:ext cx="423344" cy="31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4EFDAE2A-17F3-42AA-BE27-A94471BB1C07}"/>
                  </a:ext>
                </a:extLst>
              </p14:cNvPr>
              <p14:cNvContentPartPr/>
              <p14:nvPr/>
            </p14:nvContentPartPr>
            <p14:xfrm>
              <a:off x="7903200" y="916360"/>
              <a:ext cx="549360" cy="39852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4EFDAE2A-17F3-42AA-BE27-A94471BB1C07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7894200" y="907720"/>
                <a:ext cx="567000" cy="41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3F0A6D75-B65B-4BEC-BD35-1613595CDCD8}"/>
                  </a:ext>
                </a:extLst>
              </p14:cNvPr>
              <p14:cNvContentPartPr/>
              <p14:nvPr/>
            </p14:nvContentPartPr>
            <p14:xfrm>
              <a:off x="1477200" y="1699720"/>
              <a:ext cx="134280" cy="122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3F0A6D75-B65B-4BEC-BD35-1613595CDCD8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1468200" y="1691080"/>
                <a:ext cx="151920" cy="2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113AAE44-27B6-45BE-8C8A-B3CEB5FE0EFD}"/>
                  </a:ext>
                </a:extLst>
              </p14:cNvPr>
              <p14:cNvContentPartPr/>
              <p14:nvPr/>
            </p14:nvContentPartPr>
            <p14:xfrm>
              <a:off x="1468920" y="1772800"/>
              <a:ext cx="127080" cy="158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113AAE44-27B6-45BE-8C8A-B3CEB5FE0EFD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1460280" y="1763800"/>
                <a:ext cx="144720" cy="3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8D1966CA-67E3-434F-9DAC-1685DFC816C8}"/>
                  </a:ext>
                </a:extLst>
              </p14:cNvPr>
              <p14:cNvContentPartPr/>
              <p14:nvPr/>
            </p14:nvContentPartPr>
            <p14:xfrm>
              <a:off x="1042320" y="1553920"/>
              <a:ext cx="280440" cy="2782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8D1966CA-67E3-434F-9DAC-1685DFC816C8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1033332" y="1545269"/>
                <a:ext cx="298057" cy="2959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3D1CD1AB-F21A-4DCE-BAAD-5148271DA6BE}"/>
                  </a:ext>
                </a:extLst>
              </p14:cNvPr>
              <p14:cNvContentPartPr/>
              <p14:nvPr/>
            </p14:nvContentPartPr>
            <p14:xfrm>
              <a:off x="381720" y="1504960"/>
              <a:ext cx="333000" cy="2854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3D1CD1AB-F21A-4DCE-BAAD-5148271DA6BE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372720" y="1495960"/>
                <a:ext cx="350640" cy="30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38F2E2DF-1243-4469-9669-33B505B32ABF}"/>
                  </a:ext>
                </a:extLst>
              </p14:cNvPr>
              <p14:cNvContentPartPr/>
              <p14:nvPr/>
            </p14:nvContentPartPr>
            <p14:xfrm>
              <a:off x="1752600" y="1613680"/>
              <a:ext cx="285120" cy="2642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38F2E2DF-1243-4469-9669-33B505B32ABF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1743960" y="1605040"/>
                <a:ext cx="302760" cy="28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07ECF23C-0D26-4BD3-BF69-E3BBD2205B65}"/>
                  </a:ext>
                </a:extLst>
              </p14:cNvPr>
              <p14:cNvContentPartPr/>
              <p14:nvPr/>
            </p14:nvContentPartPr>
            <p14:xfrm>
              <a:off x="2186760" y="1739320"/>
              <a:ext cx="76320" cy="1764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07ECF23C-0D26-4BD3-BF69-E3BBD2205B65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2178120" y="1730680"/>
                <a:ext cx="9396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69FC4B77-2A5A-4A13-B1EA-143FF3103A1A}"/>
                  </a:ext>
                </a:extLst>
              </p14:cNvPr>
              <p14:cNvContentPartPr/>
              <p14:nvPr/>
            </p14:nvContentPartPr>
            <p14:xfrm>
              <a:off x="2437320" y="1572640"/>
              <a:ext cx="16200" cy="1486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69FC4B77-2A5A-4A13-B1EA-143FF3103A1A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2428680" y="1563640"/>
                <a:ext cx="33840" cy="16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0206C83F-B41B-4C1C-91F5-A4125CE5A792}"/>
                  </a:ext>
                </a:extLst>
              </p14:cNvPr>
              <p14:cNvContentPartPr/>
              <p14:nvPr/>
            </p14:nvContentPartPr>
            <p14:xfrm>
              <a:off x="2352000" y="1710160"/>
              <a:ext cx="165240" cy="1764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0206C83F-B41B-4C1C-91F5-A4125CE5A792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2343000" y="1701520"/>
                <a:ext cx="18288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95F0E20C-E523-4E3D-828F-56234B991A11}"/>
                  </a:ext>
                </a:extLst>
              </p14:cNvPr>
              <p14:cNvContentPartPr/>
              <p14:nvPr/>
            </p14:nvContentPartPr>
            <p14:xfrm>
              <a:off x="2383680" y="1783240"/>
              <a:ext cx="118440" cy="1040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95F0E20C-E523-4E3D-828F-56234B991A11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2374680" y="1774240"/>
                <a:ext cx="136080" cy="12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40D21F31-AFDB-49D1-9B2B-55B3E9C62F4F}"/>
                  </a:ext>
                </a:extLst>
              </p14:cNvPr>
              <p14:cNvContentPartPr/>
              <p14:nvPr/>
            </p14:nvContentPartPr>
            <p14:xfrm>
              <a:off x="2606880" y="1543480"/>
              <a:ext cx="123120" cy="3225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40D21F31-AFDB-49D1-9B2B-55B3E9C62F4F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2598240" y="1534480"/>
                <a:ext cx="140760" cy="34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969668BB-ACF3-4F54-9430-923BFB513F27}"/>
                  </a:ext>
                </a:extLst>
              </p14:cNvPr>
              <p14:cNvContentPartPr/>
              <p14:nvPr/>
            </p14:nvContentPartPr>
            <p14:xfrm>
              <a:off x="2799840" y="1601080"/>
              <a:ext cx="150840" cy="20376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969668BB-ACF3-4F54-9430-923BFB513F27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2790840" y="1592440"/>
                <a:ext cx="168480" cy="22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C32525B0-22C9-4709-B15F-913B263EF6D1}"/>
                  </a:ext>
                </a:extLst>
              </p14:cNvPr>
              <p14:cNvContentPartPr/>
              <p14:nvPr/>
            </p14:nvContentPartPr>
            <p14:xfrm>
              <a:off x="2927280" y="1764880"/>
              <a:ext cx="77040" cy="734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C32525B0-22C9-4709-B15F-913B263EF6D1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2918280" y="1755880"/>
                <a:ext cx="94680" cy="9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76F79861-77A5-4584-B612-89E7F3F50B39}"/>
                  </a:ext>
                </a:extLst>
              </p14:cNvPr>
              <p14:cNvContentPartPr/>
              <p14:nvPr/>
            </p14:nvContentPartPr>
            <p14:xfrm>
              <a:off x="3053640" y="1771360"/>
              <a:ext cx="49320" cy="709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76F79861-77A5-4584-B612-89E7F3F50B39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3045000" y="1762360"/>
                <a:ext cx="66960" cy="8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0D13E85D-CFFA-4110-83B3-39C867E01765}"/>
                  </a:ext>
                </a:extLst>
              </p14:cNvPr>
              <p14:cNvContentPartPr/>
              <p14:nvPr/>
            </p14:nvContentPartPr>
            <p14:xfrm>
              <a:off x="3047160" y="1744720"/>
              <a:ext cx="79200" cy="691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0D13E85D-CFFA-4110-83B3-39C867E01765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3038160" y="1736080"/>
                <a:ext cx="96840" cy="8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B2D9E3E3-74CF-4686-BE14-44A28473B546}"/>
                  </a:ext>
                </a:extLst>
              </p14:cNvPr>
              <p14:cNvContentPartPr/>
              <p14:nvPr/>
            </p14:nvContentPartPr>
            <p14:xfrm>
              <a:off x="3223200" y="1507480"/>
              <a:ext cx="730080" cy="30528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B2D9E3E3-74CF-4686-BE14-44A28473B546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3214560" y="1498840"/>
                <a:ext cx="747720" cy="32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63209D76-0438-4AC2-AA0A-00B823640842}"/>
                  </a:ext>
                </a:extLst>
              </p14:cNvPr>
              <p14:cNvContentPartPr/>
              <p14:nvPr/>
            </p14:nvContentPartPr>
            <p14:xfrm>
              <a:off x="4029240" y="1738240"/>
              <a:ext cx="81720" cy="1234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63209D76-0438-4AC2-AA0A-00B823640842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4020240" y="1729240"/>
                <a:ext cx="99360" cy="14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F55BF952-1EF1-49B2-8C11-0C4FEDCBE70E}"/>
                  </a:ext>
                </a:extLst>
              </p14:cNvPr>
              <p14:cNvContentPartPr/>
              <p14:nvPr/>
            </p14:nvContentPartPr>
            <p14:xfrm>
              <a:off x="4267560" y="1613680"/>
              <a:ext cx="282240" cy="1612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F55BF952-1EF1-49B2-8C11-0C4FEDCBE70E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4258920" y="1604680"/>
                <a:ext cx="299880" cy="17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A35D07C1-793C-4D27-BFE3-4743DA9A90AF}"/>
                  </a:ext>
                </a:extLst>
              </p14:cNvPr>
              <p14:cNvContentPartPr/>
              <p14:nvPr/>
            </p14:nvContentPartPr>
            <p14:xfrm>
              <a:off x="4641600" y="1427920"/>
              <a:ext cx="663480" cy="3384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A35D07C1-793C-4D27-BFE3-4743DA9A90AF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4632605" y="1419280"/>
                <a:ext cx="681110" cy="35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B5D0F3AA-0863-4393-8F52-528307904EE7}"/>
                  </a:ext>
                </a:extLst>
              </p14:cNvPr>
              <p14:cNvContentPartPr/>
              <p14:nvPr/>
            </p14:nvContentPartPr>
            <p14:xfrm>
              <a:off x="6156480" y="1656160"/>
              <a:ext cx="129600" cy="1620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B5D0F3AA-0863-4393-8F52-528307904EE7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6147840" y="1647160"/>
                <a:ext cx="147240" cy="3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002C2FE1-264E-46FF-917E-31ED103F76B3}"/>
                  </a:ext>
                </a:extLst>
              </p14:cNvPr>
              <p14:cNvContentPartPr/>
              <p14:nvPr/>
            </p14:nvContentPartPr>
            <p14:xfrm>
              <a:off x="6146400" y="1742200"/>
              <a:ext cx="131760" cy="2412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002C2FE1-264E-46FF-917E-31ED103F76B3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6137760" y="1733200"/>
                <a:ext cx="149400" cy="4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67938736-2C71-42B0-B680-8D10BB0A471B}"/>
                  </a:ext>
                </a:extLst>
              </p14:cNvPr>
              <p14:cNvContentPartPr/>
              <p14:nvPr/>
            </p14:nvContentPartPr>
            <p14:xfrm>
              <a:off x="6791880" y="1467880"/>
              <a:ext cx="507600" cy="33444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67938736-2C71-42B0-B680-8D10BB0A471B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6783234" y="1458890"/>
                <a:ext cx="525253" cy="3520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1A0E833D-B442-4A16-84A5-24E47661B194}"/>
                  </a:ext>
                </a:extLst>
              </p14:cNvPr>
              <p14:cNvContentPartPr/>
              <p14:nvPr/>
            </p14:nvContentPartPr>
            <p14:xfrm>
              <a:off x="6417120" y="1546000"/>
              <a:ext cx="269280" cy="25344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1A0E833D-B442-4A16-84A5-24E47661B194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6408120" y="1537000"/>
                <a:ext cx="286920" cy="27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28951D6C-EA06-46F7-88C9-4C491E71B887}"/>
                  </a:ext>
                </a:extLst>
              </p14:cNvPr>
              <p14:cNvContentPartPr/>
              <p14:nvPr/>
            </p14:nvContentPartPr>
            <p14:xfrm>
              <a:off x="5696760" y="1556440"/>
              <a:ext cx="340560" cy="26784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28951D6C-EA06-46F7-88C9-4C491E71B887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5687760" y="1547800"/>
                <a:ext cx="358200" cy="28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4F2F94F0-1284-4626-A032-C04FAB20C30E}"/>
                  </a:ext>
                </a:extLst>
              </p14:cNvPr>
              <p14:cNvContentPartPr/>
              <p14:nvPr/>
            </p14:nvContentPartPr>
            <p14:xfrm>
              <a:off x="7457160" y="1751560"/>
              <a:ext cx="30600" cy="2700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4F2F94F0-1284-4626-A032-C04FAB20C30E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7448160" y="1742560"/>
                <a:ext cx="48240" cy="4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F005AA81-6552-4FCB-8AFF-E34EE8E6FE1A}"/>
                  </a:ext>
                </a:extLst>
              </p14:cNvPr>
              <p14:cNvContentPartPr/>
              <p14:nvPr/>
            </p14:nvContentPartPr>
            <p14:xfrm>
              <a:off x="7713480" y="1496320"/>
              <a:ext cx="645840" cy="26028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F005AA81-6552-4FCB-8AFF-E34EE8E6FE1A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7704480" y="1487680"/>
                <a:ext cx="663480" cy="27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6918F735-1DBA-4F42-A564-D4405D21A915}"/>
                  </a:ext>
                </a:extLst>
              </p14:cNvPr>
              <p14:cNvContentPartPr/>
              <p14:nvPr/>
            </p14:nvContentPartPr>
            <p14:xfrm>
              <a:off x="2591760" y="2081320"/>
              <a:ext cx="420480" cy="23112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6918F735-1DBA-4F42-A564-D4405D21A915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2582760" y="2072680"/>
                <a:ext cx="438120" cy="24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AD071017-56CE-451F-B88B-27443757B29D}"/>
                  </a:ext>
                </a:extLst>
              </p14:cNvPr>
              <p14:cNvContentPartPr/>
              <p14:nvPr/>
            </p14:nvContentPartPr>
            <p14:xfrm>
              <a:off x="1400520" y="2036680"/>
              <a:ext cx="900720" cy="24552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AD071017-56CE-451F-B88B-27443757B29D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1391520" y="2027680"/>
                <a:ext cx="918360" cy="26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D11ECF80-3D98-4D78-B060-6A1605807FA2}"/>
                  </a:ext>
                </a:extLst>
              </p14:cNvPr>
              <p14:cNvContentPartPr/>
              <p14:nvPr/>
            </p14:nvContentPartPr>
            <p14:xfrm>
              <a:off x="386040" y="2030920"/>
              <a:ext cx="765360" cy="52020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D11ECF80-3D98-4D78-B060-6A1605807FA2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377396" y="2022280"/>
                <a:ext cx="783008" cy="53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C3566A2A-CCE2-466D-A49C-10A814BD57C6}"/>
                  </a:ext>
                </a:extLst>
              </p14:cNvPr>
              <p14:cNvContentPartPr/>
              <p14:nvPr/>
            </p14:nvContentPartPr>
            <p14:xfrm>
              <a:off x="3278280" y="2011120"/>
              <a:ext cx="132840" cy="38952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C3566A2A-CCE2-466D-A49C-10A814BD57C6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3269640" y="2002480"/>
                <a:ext cx="150480" cy="40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6B1882EE-ED74-4B5F-929A-1019320BEEC5}"/>
                  </a:ext>
                </a:extLst>
              </p14:cNvPr>
              <p14:cNvContentPartPr/>
              <p14:nvPr/>
            </p14:nvContentPartPr>
            <p14:xfrm>
              <a:off x="3573840" y="2072320"/>
              <a:ext cx="328680" cy="27720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6B1882EE-ED74-4B5F-929A-1019320BEEC5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3565200" y="2063320"/>
                <a:ext cx="346320" cy="29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C4496D51-9ABA-409C-8383-32E71D49E302}"/>
                  </a:ext>
                </a:extLst>
              </p14:cNvPr>
              <p14:cNvContentPartPr/>
              <p14:nvPr/>
            </p14:nvContentPartPr>
            <p14:xfrm>
              <a:off x="4182240" y="2091760"/>
              <a:ext cx="44640" cy="3240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C4496D51-9ABA-409C-8383-32E71D49E302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4173600" y="2083120"/>
                <a:ext cx="6228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5AEE92AA-ADEC-4B6A-BC61-4C20DAAB184A}"/>
                  </a:ext>
                </a:extLst>
              </p14:cNvPr>
              <p14:cNvContentPartPr/>
              <p14:nvPr/>
            </p14:nvContentPartPr>
            <p14:xfrm>
              <a:off x="4183320" y="2220640"/>
              <a:ext cx="55440" cy="3852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5AEE92AA-ADEC-4B6A-BC61-4C20DAAB184A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4174680" y="2211640"/>
                <a:ext cx="7308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6EB87172-F63B-455A-BEED-8035FACE720A}"/>
                  </a:ext>
                </a:extLst>
              </p14:cNvPr>
              <p14:cNvContentPartPr/>
              <p14:nvPr/>
            </p14:nvContentPartPr>
            <p14:xfrm>
              <a:off x="4589760" y="1992760"/>
              <a:ext cx="236880" cy="29880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6EB87172-F63B-455A-BEED-8035FACE720A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4581120" y="1984120"/>
                <a:ext cx="254520" cy="31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75636955-CAB5-4B2D-9BC3-F0933DAFCA96}"/>
                  </a:ext>
                </a:extLst>
              </p14:cNvPr>
              <p14:cNvContentPartPr/>
              <p14:nvPr/>
            </p14:nvContentPartPr>
            <p14:xfrm>
              <a:off x="4898640" y="2113000"/>
              <a:ext cx="110520" cy="18072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75636955-CAB5-4B2D-9BC3-F0933DAFCA96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4890000" y="2104360"/>
                <a:ext cx="128160" cy="19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A2DB2D82-95A0-472D-BBE9-73778920F007}"/>
                  </a:ext>
                </a:extLst>
              </p14:cNvPr>
              <p14:cNvContentPartPr/>
              <p14:nvPr/>
            </p14:nvContentPartPr>
            <p14:xfrm>
              <a:off x="5079000" y="2133160"/>
              <a:ext cx="218880" cy="17964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A2DB2D82-95A0-472D-BBE9-73778920F007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5070000" y="2124520"/>
                <a:ext cx="236520" cy="19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150" name="Ink 149">
                <a:extLst>
                  <a:ext uri="{FF2B5EF4-FFF2-40B4-BE49-F238E27FC236}">
                    <a16:creationId xmlns:a16="http://schemas.microsoft.com/office/drawing/2014/main" id="{95F8653F-7FD0-4291-9184-46BAB8A7F657}"/>
                  </a:ext>
                </a:extLst>
              </p14:cNvPr>
              <p14:cNvContentPartPr/>
              <p14:nvPr/>
            </p14:nvContentPartPr>
            <p14:xfrm>
              <a:off x="7299120" y="2164840"/>
              <a:ext cx="280800" cy="150840"/>
            </p14:xfrm>
          </p:contentPart>
        </mc:Choice>
        <mc:Fallback xmlns="">
          <p:pic>
            <p:nvPicPr>
              <p:cNvPr id="150" name="Ink 149">
                <a:extLst>
                  <a:ext uri="{FF2B5EF4-FFF2-40B4-BE49-F238E27FC236}">
                    <a16:creationId xmlns:a16="http://schemas.microsoft.com/office/drawing/2014/main" id="{95F8653F-7FD0-4291-9184-46BAB8A7F657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7290469" y="2156200"/>
                <a:ext cx="298463" cy="16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151" name="Ink 150">
                <a:extLst>
                  <a:ext uri="{FF2B5EF4-FFF2-40B4-BE49-F238E27FC236}">
                    <a16:creationId xmlns:a16="http://schemas.microsoft.com/office/drawing/2014/main" id="{AD810183-51E3-4EB4-8551-07DD263795D9}"/>
                  </a:ext>
                </a:extLst>
              </p14:cNvPr>
              <p14:cNvContentPartPr/>
              <p14:nvPr/>
            </p14:nvContentPartPr>
            <p14:xfrm>
              <a:off x="5924640" y="2009320"/>
              <a:ext cx="1290240" cy="356040"/>
            </p14:xfrm>
          </p:contentPart>
        </mc:Choice>
        <mc:Fallback xmlns="">
          <p:pic>
            <p:nvPicPr>
              <p:cNvPr id="151" name="Ink 150">
                <a:extLst>
                  <a:ext uri="{FF2B5EF4-FFF2-40B4-BE49-F238E27FC236}">
                    <a16:creationId xmlns:a16="http://schemas.microsoft.com/office/drawing/2014/main" id="{AD810183-51E3-4EB4-8551-07DD263795D9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5915637" y="2000680"/>
                <a:ext cx="1307885" cy="37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152" name="Ink 151">
                <a:extLst>
                  <a:ext uri="{FF2B5EF4-FFF2-40B4-BE49-F238E27FC236}">
                    <a16:creationId xmlns:a16="http://schemas.microsoft.com/office/drawing/2014/main" id="{06817229-C288-47EB-A66D-48D87B0A71A5}"/>
                  </a:ext>
                </a:extLst>
              </p14:cNvPr>
              <p14:cNvContentPartPr/>
              <p14:nvPr/>
            </p14:nvContentPartPr>
            <p14:xfrm>
              <a:off x="5599200" y="1978000"/>
              <a:ext cx="219600" cy="415080"/>
            </p14:xfrm>
          </p:contentPart>
        </mc:Choice>
        <mc:Fallback xmlns="">
          <p:pic>
            <p:nvPicPr>
              <p:cNvPr id="152" name="Ink 151">
                <a:extLst>
                  <a:ext uri="{FF2B5EF4-FFF2-40B4-BE49-F238E27FC236}">
                    <a16:creationId xmlns:a16="http://schemas.microsoft.com/office/drawing/2014/main" id="{06817229-C288-47EB-A66D-48D87B0A71A5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5590200" y="1969360"/>
                <a:ext cx="237240" cy="43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AE3D640B-D234-48C4-98B1-74EA42EFFC18}"/>
                  </a:ext>
                </a:extLst>
              </p14:cNvPr>
              <p14:cNvContentPartPr/>
              <p14:nvPr/>
            </p14:nvContentPartPr>
            <p14:xfrm>
              <a:off x="7889520" y="2017960"/>
              <a:ext cx="335880" cy="30924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AE3D640B-D234-48C4-98B1-74EA42EFFC18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7880880" y="2008960"/>
                <a:ext cx="353520" cy="32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6A103007-2A80-48D6-961F-1ABF6520E759}"/>
                  </a:ext>
                </a:extLst>
              </p14:cNvPr>
              <p14:cNvContentPartPr/>
              <p14:nvPr/>
            </p14:nvContentPartPr>
            <p14:xfrm>
              <a:off x="567120" y="2502880"/>
              <a:ext cx="195840" cy="5472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6A103007-2A80-48D6-961F-1ABF6520E759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558480" y="2494240"/>
                <a:ext cx="213480" cy="7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2FD5FAC7-4D4E-4886-89E0-E58A5B25F2D2}"/>
                  </a:ext>
                </a:extLst>
              </p14:cNvPr>
              <p14:cNvContentPartPr/>
              <p14:nvPr/>
            </p14:nvContentPartPr>
            <p14:xfrm>
              <a:off x="1370280" y="2679280"/>
              <a:ext cx="114480" cy="1080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2FD5FAC7-4D4E-4886-89E0-E58A5B25F2D2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1361640" y="2670280"/>
                <a:ext cx="132120" cy="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29538752-82FC-4F5B-838F-585819B3AD96}"/>
                  </a:ext>
                </a:extLst>
              </p14:cNvPr>
              <p14:cNvContentPartPr/>
              <p14:nvPr/>
            </p14:nvContentPartPr>
            <p14:xfrm>
              <a:off x="1383600" y="2770720"/>
              <a:ext cx="102240" cy="1332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29538752-82FC-4F5B-838F-585819B3AD96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1374600" y="2761720"/>
                <a:ext cx="119880" cy="3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DEE6E91D-9E5F-4F15-A19A-AB10AE7C9429}"/>
                  </a:ext>
                </a:extLst>
              </p14:cNvPr>
              <p14:cNvContentPartPr/>
              <p14:nvPr/>
            </p14:nvContentPartPr>
            <p14:xfrm>
              <a:off x="572520" y="2587840"/>
              <a:ext cx="621360" cy="35172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DEE6E91D-9E5F-4F15-A19A-AB10AE7C9429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563520" y="2578849"/>
                <a:ext cx="639000" cy="36934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26B5C81D-5461-4549-B7D2-BE04FC7F1309}"/>
                  </a:ext>
                </a:extLst>
              </p14:cNvPr>
              <p14:cNvContentPartPr/>
              <p14:nvPr/>
            </p14:nvContentPartPr>
            <p14:xfrm>
              <a:off x="1645680" y="2631400"/>
              <a:ext cx="186840" cy="27972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26B5C81D-5461-4549-B7D2-BE04FC7F1309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1637040" y="2622760"/>
                <a:ext cx="204480" cy="29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75411DB9-5F68-45E7-AF5C-300FCDE7BBF6}"/>
                  </a:ext>
                </a:extLst>
              </p14:cNvPr>
              <p14:cNvContentPartPr/>
              <p14:nvPr/>
            </p14:nvContentPartPr>
            <p14:xfrm>
              <a:off x="1566120" y="2445640"/>
              <a:ext cx="228600" cy="12276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75411DB9-5F68-45E7-AF5C-300FCDE7BBF6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1557480" y="2437000"/>
                <a:ext cx="246240" cy="14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3B690A2F-671B-41D8-ADE8-1A57F19C58DD}"/>
                  </a:ext>
                </a:extLst>
              </p14:cNvPr>
              <p14:cNvContentPartPr/>
              <p14:nvPr/>
            </p14:nvContentPartPr>
            <p14:xfrm>
              <a:off x="2144640" y="2594320"/>
              <a:ext cx="266400" cy="31356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3B690A2F-671B-41D8-ADE8-1A57F19C58DD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2135640" y="2585680"/>
                <a:ext cx="284040" cy="33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337DAB08-6F9A-4553-8DE6-25D438C412A4}"/>
                  </a:ext>
                </a:extLst>
              </p14:cNvPr>
              <p14:cNvContentPartPr/>
              <p14:nvPr/>
            </p14:nvContentPartPr>
            <p14:xfrm>
              <a:off x="3478800" y="2774680"/>
              <a:ext cx="69840" cy="13392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337DAB08-6F9A-4553-8DE6-25D438C412A4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3469800" y="2765680"/>
                <a:ext cx="87480" cy="15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010F9569-EC5A-439A-889D-BA75EC7E8A36}"/>
                  </a:ext>
                </a:extLst>
              </p14:cNvPr>
              <p14:cNvContentPartPr/>
              <p14:nvPr/>
            </p14:nvContentPartPr>
            <p14:xfrm>
              <a:off x="3444600" y="2626000"/>
              <a:ext cx="154800" cy="9864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010F9569-EC5A-439A-889D-BA75EC7E8A36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3435960" y="2617360"/>
                <a:ext cx="172440" cy="11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0781DD4F-C941-4299-8056-29CE36FC2809}"/>
                  </a:ext>
                </a:extLst>
              </p14:cNvPr>
              <p14:cNvContentPartPr/>
              <p14:nvPr/>
            </p14:nvContentPartPr>
            <p14:xfrm>
              <a:off x="3956880" y="2608000"/>
              <a:ext cx="488160" cy="40284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0781DD4F-C941-4299-8056-29CE36FC2809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3948240" y="2599008"/>
                <a:ext cx="505800" cy="4204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E43B9BE6-963C-4648-A4C2-D79DF5610A7A}"/>
                  </a:ext>
                </a:extLst>
              </p14:cNvPr>
              <p14:cNvContentPartPr/>
              <p14:nvPr/>
            </p14:nvContentPartPr>
            <p14:xfrm>
              <a:off x="3681840" y="2729680"/>
              <a:ext cx="165240" cy="14868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E43B9BE6-963C-4648-A4C2-D79DF5610A7A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3673200" y="2720680"/>
                <a:ext cx="182880" cy="16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5B4275E7-CF62-4979-85EF-7F8ABCA5BD19}"/>
                  </a:ext>
                </a:extLst>
              </p14:cNvPr>
              <p14:cNvContentPartPr/>
              <p14:nvPr/>
            </p14:nvContentPartPr>
            <p14:xfrm>
              <a:off x="2892000" y="2483080"/>
              <a:ext cx="456120" cy="47232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5B4275E7-CF62-4979-85EF-7F8ABCA5BD19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2883007" y="2474080"/>
                <a:ext cx="473746" cy="48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D8190208-C00A-4060-9561-9DDDC569E316}"/>
                  </a:ext>
                </a:extLst>
              </p14:cNvPr>
              <p14:cNvContentPartPr/>
              <p14:nvPr/>
            </p14:nvContentPartPr>
            <p14:xfrm>
              <a:off x="5356560" y="2663440"/>
              <a:ext cx="106560" cy="972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D8190208-C00A-4060-9561-9DDDC569E316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5347920" y="2654440"/>
                <a:ext cx="12420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FC9117A7-27E1-4B0E-A0D4-94A940931A62}"/>
                  </a:ext>
                </a:extLst>
              </p14:cNvPr>
              <p14:cNvContentPartPr/>
              <p14:nvPr/>
            </p14:nvContentPartPr>
            <p14:xfrm>
              <a:off x="5360520" y="2746960"/>
              <a:ext cx="95040" cy="1116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FC9117A7-27E1-4B0E-A0D4-94A940931A62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5351880" y="2737960"/>
                <a:ext cx="112680" cy="2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6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A8F6EFC4-A635-4732-8109-5AACCA430257}"/>
                  </a:ext>
                </a:extLst>
              </p14:cNvPr>
              <p14:cNvContentPartPr/>
              <p14:nvPr/>
            </p14:nvContentPartPr>
            <p14:xfrm>
              <a:off x="4530720" y="2541400"/>
              <a:ext cx="672480" cy="36360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A8F6EFC4-A635-4732-8109-5AACCA430257}"/>
                  </a:ext>
                </a:extLst>
              </p:cNvPr>
              <p:cNvPicPr/>
              <p:nvPr/>
            </p:nvPicPr>
            <p:blipFill>
              <a:blip r:embed="rId197"/>
              <a:stretch>
                <a:fillRect/>
              </a:stretch>
            </p:blipFill>
            <p:spPr>
              <a:xfrm>
                <a:off x="4522080" y="2532400"/>
                <a:ext cx="690120" cy="38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8">
            <p14:nvContentPartPr>
              <p14:cNvPr id="143" name="Ink 142">
                <a:extLst>
                  <a:ext uri="{FF2B5EF4-FFF2-40B4-BE49-F238E27FC236}">
                    <a16:creationId xmlns:a16="http://schemas.microsoft.com/office/drawing/2014/main" id="{6E42021E-F4A7-4AC0-BD81-B799E7053B17}"/>
                  </a:ext>
                </a:extLst>
              </p14:cNvPr>
              <p14:cNvContentPartPr/>
              <p14:nvPr/>
            </p14:nvContentPartPr>
            <p14:xfrm>
              <a:off x="6937320" y="2674240"/>
              <a:ext cx="110880" cy="267840"/>
            </p14:xfrm>
          </p:contentPart>
        </mc:Choice>
        <mc:Fallback xmlns="">
          <p:pic>
            <p:nvPicPr>
              <p:cNvPr id="143" name="Ink 142">
                <a:extLst>
                  <a:ext uri="{FF2B5EF4-FFF2-40B4-BE49-F238E27FC236}">
                    <a16:creationId xmlns:a16="http://schemas.microsoft.com/office/drawing/2014/main" id="{6E42021E-F4A7-4AC0-BD81-B799E7053B17}"/>
                  </a:ext>
                </a:extLst>
              </p:cNvPr>
              <p:cNvPicPr/>
              <p:nvPr/>
            </p:nvPicPr>
            <p:blipFill>
              <a:blip r:embed="rId199"/>
              <a:stretch>
                <a:fillRect/>
              </a:stretch>
            </p:blipFill>
            <p:spPr>
              <a:xfrm>
                <a:off x="6928320" y="2665240"/>
                <a:ext cx="128520" cy="28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0">
            <p14:nvContentPartPr>
              <p14:cNvPr id="144" name="Ink 143">
                <a:extLst>
                  <a:ext uri="{FF2B5EF4-FFF2-40B4-BE49-F238E27FC236}">
                    <a16:creationId xmlns:a16="http://schemas.microsoft.com/office/drawing/2014/main" id="{022C438C-695E-4B36-97BB-9C5AF163D8B7}"/>
                  </a:ext>
                </a:extLst>
              </p14:cNvPr>
              <p14:cNvContentPartPr/>
              <p14:nvPr/>
            </p14:nvContentPartPr>
            <p14:xfrm>
              <a:off x="6972960" y="2499280"/>
              <a:ext cx="124200" cy="115560"/>
            </p14:xfrm>
          </p:contentPart>
        </mc:Choice>
        <mc:Fallback xmlns="">
          <p:pic>
            <p:nvPicPr>
              <p:cNvPr id="144" name="Ink 143">
                <a:extLst>
                  <a:ext uri="{FF2B5EF4-FFF2-40B4-BE49-F238E27FC236}">
                    <a16:creationId xmlns:a16="http://schemas.microsoft.com/office/drawing/2014/main" id="{022C438C-695E-4B36-97BB-9C5AF163D8B7}"/>
                  </a:ext>
                </a:extLst>
              </p:cNvPr>
              <p:cNvPicPr/>
              <p:nvPr/>
            </p:nvPicPr>
            <p:blipFill>
              <a:blip r:embed="rId201"/>
              <a:stretch>
                <a:fillRect/>
              </a:stretch>
            </p:blipFill>
            <p:spPr>
              <a:xfrm>
                <a:off x="6964320" y="2490280"/>
                <a:ext cx="141840" cy="13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2">
            <p14:nvContentPartPr>
              <p14:cNvPr id="145" name="Ink 144">
                <a:extLst>
                  <a:ext uri="{FF2B5EF4-FFF2-40B4-BE49-F238E27FC236}">
                    <a16:creationId xmlns:a16="http://schemas.microsoft.com/office/drawing/2014/main" id="{71247194-7487-44BE-B6F4-29E1AFE06732}"/>
                  </a:ext>
                </a:extLst>
              </p14:cNvPr>
              <p14:cNvContentPartPr/>
              <p14:nvPr/>
            </p14:nvContentPartPr>
            <p14:xfrm>
              <a:off x="6593880" y="2590720"/>
              <a:ext cx="272160" cy="339480"/>
            </p14:xfrm>
          </p:contentPart>
        </mc:Choice>
        <mc:Fallback xmlns="">
          <p:pic>
            <p:nvPicPr>
              <p:cNvPr id="145" name="Ink 144">
                <a:extLst>
                  <a:ext uri="{FF2B5EF4-FFF2-40B4-BE49-F238E27FC236}">
                    <a16:creationId xmlns:a16="http://schemas.microsoft.com/office/drawing/2014/main" id="{71247194-7487-44BE-B6F4-29E1AFE06732}"/>
                  </a:ext>
                </a:extLst>
              </p:cNvPr>
              <p:cNvPicPr/>
              <p:nvPr/>
            </p:nvPicPr>
            <p:blipFill>
              <a:blip r:embed="rId203"/>
              <a:stretch>
                <a:fillRect/>
              </a:stretch>
            </p:blipFill>
            <p:spPr>
              <a:xfrm>
                <a:off x="6585240" y="2581710"/>
                <a:ext cx="289800" cy="35713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4">
            <p14:nvContentPartPr>
              <p14:cNvPr id="146" name="Ink 145">
                <a:extLst>
                  <a:ext uri="{FF2B5EF4-FFF2-40B4-BE49-F238E27FC236}">
                    <a16:creationId xmlns:a16="http://schemas.microsoft.com/office/drawing/2014/main" id="{0AE10CC7-F7DB-47E1-B323-93D49B6CFF75}"/>
                  </a:ext>
                </a:extLst>
              </p14:cNvPr>
              <p14:cNvContentPartPr/>
              <p14:nvPr/>
            </p14:nvContentPartPr>
            <p14:xfrm>
              <a:off x="6326040" y="2660560"/>
              <a:ext cx="159480" cy="139680"/>
            </p14:xfrm>
          </p:contentPart>
        </mc:Choice>
        <mc:Fallback xmlns="">
          <p:pic>
            <p:nvPicPr>
              <p:cNvPr id="146" name="Ink 145">
                <a:extLst>
                  <a:ext uri="{FF2B5EF4-FFF2-40B4-BE49-F238E27FC236}">
                    <a16:creationId xmlns:a16="http://schemas.microsoft.com/office/drawing/2014/main" id="{0AE10CC7-F7DB-47E1-B323-93D49B6CFF75}"/>
                  </a:ext>
                </a:extLst>
              </p:cNvPr>
              <p:cNvPicPr/>
              <p:nvPr/>
            </p:nvPicPr>
            <p:blipFill>
              <a:blip r:embed="rId205"/>
              <a:stretch>
                <a:fillRect/>
              </a:stretch>
            </p:blipFill>
            <p:spPr>
              <a:xfrm>
                <a:off x="6317400" y="2651920"/>
                <a:ext cx="177120" cy="15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6">
            <p14:nvContentPartPr>
              <p14:cNvPr id="147" name="Ink 146">
                <a:extLst>
                  <a:ext uri="{FF2B5EF4-FFF2-40B4-BE49-F238E27FC236}">
                    <a16:creationId xmlns:a16="http://schemas.microsoft.com/office/drawing/2014/main" id="{AE0655E3-E747-4A5E-A4B9-B1CBFB25092E}"/>
                  </a:ext>
                </a:extLst>
              </p14:cNvPr>
              <p14:cNvContentPartPr/>
              <p14:nvPr/>
            </p14:nvContentPartPr>
            <p14:xfrm>
              <a:off x="5642400" y="2558320"/>
              <a:ext cx="549000" cy="264600"/>
            </p14:xfrm>
          </p:contentPart>
        </mc:Choice>
        <mc:Fallback xmlns="">
          <p:pic>
            <p:nvPicPr>
              <p:cNvPr id="147" name="Ink 146">
                <a:extLst>
                  <a:ext uri="{FF2B5EF4-FFF2-40B4-BE49-F238E27FC236}">
                    <a16:creationId xmlns:a16="http://schemas.microsoft.com/office/drawing/2014/main" id="{AE0655E3-E747-4A5E-A4B9-B1CBFB25092E}"/>
                  </a:ext>
                </a:extLst>
              </p:cNvPr>
              <p:cNvPicPr/>
              <p:nvPr/>
            </p:nvPicPr>
            <p:blipFill>
              <a:blip r:embed="rId207"/>
              <a:stretch>
                <a:fillRect/>
              </a:stretch>
            </p:blipFill>
            <p:spPr>
              <a:xfrm>
                <a:off x="5633400" y="2549320"/>
                <a:ext cx="566640" cy="28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8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E746A84A-53F2-4689-A43D-814B6E84D8B6}"/>
                  </a:ext>
                </a:extLst>
              </p14:cNvPr>
              <p14:cNvContentPartPr/>
              <p14:nvPr/>
            </p14:nvContentPartPr>
            <p14:xfrm>
              <a:off x="7472640" y="2541400"/>
              <a:ext cx="298080" cy="29088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E746A84A-53F2-4689-A43D-814B6E84D8B6}"/>
                  </a:ext>
                </a:extLst>
              </p:cNvPr>
              <p:cNvPicPr/>
              <p:nvPr/>
            </p:nvPicPr>
            <p:blipFill>
              <a:blip r:embed="rId209"/>
              <a:stretch>
                <a:fillRect/>
              </a:stretch>
            </p:blipFill>
            <p:spPr>
              <a:xfrm>
                <a:off x="7464000" y="2532760"/>
                <a:ext cx="315720" cy="30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0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8233ED12-CD70-42C7-9A90-943C60958D09}"/>
                  </a:ext>
                </a:extLst>
              </p14:cNvPr>
              <p14:cNvContentPartPr/>
              <p14:nvPr/>
            </p14:nvContentPartPr>
            <p14:xfrm>
              <a:off x="522840" y="3221080"/>
              <a:ext cx="414360" cy="25992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8233ED12-CD70-42C7-9A90-943C60958D09}"/>
                  </a:ext>
                </a:extLst>
              </p:cNvPr>
              <p:cNvPicPr/>
              <p:nvPr/>
            </p:nvPicPr>
            <p:blipFill>
              <a:blip r:embed="rId211"/>
              <a:stretch>
                <a:fillRect/>
              </a:stretch>
            </p:blipFill>
            <p:spPr>
              <a:xfrm>
                <a:off x="513848" y="3212080"/>
                <a:ext cx="431985" cy="27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2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156A7A0B-3795-40DB-9979-D795A8D391F8}"/>
                  </a:ext>
                </a:extLst>
              </p14:cNvPr>
              <p14:cNvContentPartPr/>
              <p14:nvPr/>
            </p14:nvContentPartPr>
            <p14:xfrm>
              <a:off x="1747920" y="3303520"/>
              <a:ext cx="112680" cy="1188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156A7A0B-3795-40DB-9979-D795A8D391F8}"/>
                  </a:ext>
                </a:extLst>
              </p:cNvPr>
              <p:cNvPicPr/>
              <p:nvPr/>
            </p:nvPicPr>
            <p:blipFill>
              <a:blip r:embed="rId213"/>
              <a:stretch>
                <a:fillRect/>
              </a:stretch>
            </p:blipFill>
            <p:spPr>
              <a:xfrm>
                <a:off x="1739280" y="3294880"/>
                <a:ext cx="130320" cy="2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4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EB219300-658A-4E35-8891-B8492EE88D0C}"/>
                  </a:ext>
                </a:extLst>
              </p14:cNvPr>
              <p14:cNvContentPartPr/>
              <p14:nvPr/>
            </p14:nvContentPartPr>
            <p14:xfrm>
              <a:off x="1742160" y="3367240"/>
              <a:ext cx="109800" cy="576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EB219300-658A-4E35-8891-B8492EE88D0C}"/>
                  </a:ext>
                </a:extLst>
              </p:cNvPr>
              <p:cNvPicPr/>
              <p:nvPr/>
            </p:nvPicPr>
            <p:blipFill>
              <a:blip r:embed="rId215"/>
              <a:stretch>
                <a:fillRect/>
              </a:stretch>
            </p:blipFill>
            <p:spPr>
              <a:xfrm>
                <a:off x="1733160" y="3358240"/>
                <a:ext cx="127440" cy="2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6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CC6CFC7A-DE60-486D-A585-AB3EF02BD392}"/>
                  </a:ext>
                </a:extLst>
              </p14:cNvPr>
              <p14:cNvContentPartPr/>
              <p14:nvPr/>
            </p14:nvContentPartPr>
            <p14:xfrm>
              <a:off x="1066080" y="3213520"/>
              <a:ext cx="556560" cy="23760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CC6CFC7A-DE60-486D-A585-AB3EF02BD392}"/>
                  </a:ext>
                </a:extLst>
              </p:cNvPr>
              <p:cNvPicPr/>
              <p:nvPr/>
            </p:nvPicPr>
            <p:blipFill>
              <a:blip r:embed="rId217"/>
              <a:stretch>
                <a:fillRect/>
              </a:stretch>
            </p:blipFill>
            <p:spPr>
              <a:xfrm>
                <a:off x="1057440" y="3204520"/>
                <a:ext cx="574200" cy="25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8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B215463C-2198-41AF-8FFE-1B5ADDA0D879}"/>
                  </a:ext>
                </a:extLst>
              </p14:cNvPr>
              <p14:cNvContentPartPr/>
              <p14:nvPr/>
            </p14:nvContentPartPr>
            <p14:xfrm>
              <a:off x="2003880" y="3169240"/>
              <a:ext cx="317880" cy="29088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B215463C-2198-41AF-8FFE-1B5ADDA0D879}"/>
                  </a:ext>
                </a:extLst>
              </p:cNvPr>
              <p:cNvPicPr/>
              <p:nvPr/>
            </p:nvPicPr>
            <p:blipFill>
              <a:blip r:embed="rId219"/>
              <a:stretch>
                <a:fillRect/>
              </a:stretch>
            </p:blipFill>
            <p:spPr>
              <a:xfrm>
                <a:off x="1994880" y="3160251"/>
                <a:ext cx="335520" cy="30849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0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A4B800EB-F6A4-43E4-99BD-1018C67C93F4}"/>
                  </a:ext>
                </a:extLst>
              </p14:cNvPr>
              <p14:cNvContentPartPr/>
              <p14:nvPr/>
            </p14:nvContentPartPr>
            <p14:xfrm>
              <a:off x="2715600" y="3074560"/>
              <a:ext cx="1042920" cy="45072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A4B800EB-F6A4-43E4-99BD-1018C67C93F4}"/>
                  </a:ext>
                </a:extLst>
              </p:cNvPr>
              <p:cNvPicPr/>
              <p:nvPr/>
            </p:nvPicPr>
            <p:blipFill>
              <a:blip r:embed="rId221"/>
              <a:stretch>
                <a:fillRect/>
              </a:stretch>
            </p:blipFill>
            <p:spPr>
              <a:xfrm>
                <a:off x="2706960" y="3065560"/>
                <a:ext cx="1060560" cy="46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2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AFD489F0-E2CE-4EBA-AE64-8E4F1982763B}"/>
                  </a:ext>
                </a:extLst>
              </p14:cNvPr>
              <p14:cNvContentPartPr/>
              <p14:nvPr/>
            </p14:nvContentPartPr>
            <p14:xfrm>
              <a:off x="4622160" y="3277240"/>
              <a:ext cx="929520" cy="32112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AFD489F0-E2CE-4EBA-AE64-8E4F1982763B}"/>
                  </a:ext>
                </a:extLst>
              </p:cNvPr>
              <p:cNvPicPr/>
              <p:nvPr/>
            </p:nvPicPr>
            <p:blipFill>
              <a:blip r:embed="rId223"/>
              <a:stretch>
                <a:fillRect/>
              </a:stretch>
            </p:blipFill>
            <p:spPr>
              <a:xfrm>
                <a:off x="4613520" y="3268600"/>
                <a:ext cx="947160" cy="33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4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8831AA85-AEE6-47B5-B36D-E87EFEDF39B8}"/>
                  </a:ext>
                </a:extLst>
              </p14:cNvPr>
              <p14:cNvContentPartPr/>
              <p14:nvPr/>
            </p14:nvContentPartPr>
            <p14:xfrm>
              <a:off x="4110600" y="3263200"/>
              <a:ext cx="325440" cy="25560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8831AA85-AEE6-47B5-B36D-E87EFEDF39B8}"/>
                  </a:ext>
                </a:extLst>
              </p:cNvPr>
              <p:cNvPicPr/>
              <p:nvPr/>
            </p:nvPicPr>
            <p:blipFill>
              <a:blip r:embed="rId225"/>
              <a:stretch>
                <a:fillRect/>
              </a:stretch>
            </p:blipFill>
            <p:spPr>
              <a:xfrm>
                <a:off x="4101950" y="3254548"/>
                <a:ext cx="343100" cy="27326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6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09EAA3AF-1AC6-4A66-A6CC-750E1A014043}"/>
                  </a:ext>
                </a:extLst>
              </p14:cNvPr>
              <p14:cNvContentPartPr/>
              <p14:nvPr/>
            </p14:nvContentPartPr>
            <p14:xfrm>
              <a:off x="5731320" y="3207040"/>
              <a:ext cx="1031400" cy="38988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09EAA3AF-1AC6-4A66-A6CC-750E1A014043}"/>
                  </a:ext>
                </a:extLst>
              </p:cNvPr>
              <p:cNvPicPr/>
              <p:nvPr/>
            </p:nvPicPr>
            <p:blipFill>
              <a:blip r:embed="rId227"/>
              <a:stretch>
                <a:fillRect/>
              </a:stretch>
            </p:blipFill>
            <p:spPr>
              <a:xfrm>
                <a:off x="5722320" y="3198040"/>
                <a:ext cx="1049040" cy="40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8">
            <p14:nvContentPartPr>
              <p14:cNvPr id="134" name="Ink 133">
                <a:extLst>
                  <a:ext uri="{FF2B5EF4-FFF2-40B4-BE49-F238E27FC236}">
                    <a16:creationId xmlns:a16="http://schemas.microsoft.com/office/drawing/2014/main" id="{7C0D2494-A966-4C47-952D-E7BC9B37E8E6}"/>
                  </a:ext>
                </a:extLst>
              </p14:cNvPr>
              <p14:cNvContentPartPr/>
              <p14:nvPr/>
            </p14:nvContentPartPr>
            <p14:xfrm>
              <a:off x="6963600" y="3214600"/>
              <a:ext cx="198000" cy="285120"/>
            </p14:xfrm>
          </p:contentPart>
        </mc:Choice>
        <mc:Fallback xmlns="">
          <p:pic>
            <p:nvPicPr>
              <p:cNvPr id="134" name="Ink 133">
                <a:extLst>
                  <a:ext uri="{FF2B5EF4-FFF2-40B4-BE49-F238E27FC236}">
                    <a16:creationId xmlns:a16="http://schemas.microsoft.com/office/drawing/2014/main" id="{7C0D2494-A966-4C47-952D-E7BC9B37E8E6}"/>
                  </a:ext>
                </a:extLst>
              </p:cNvPr>
              <p:cNvPicPr/>
              <p:nvPr/>
            </p:nvPicPr>
            <p:blipFill>
              <a:blip r:embed="rId229"/>
              <a:stretch>
                <a:fillRect/>
              </a:stretch>
            </p:blipFill>
            <p:spPr>
              <a:xfrm>
                <a:off x="6954960" y="3205960"/>
                <a:ext cx="215640" cy="30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0">
            <p14:nvContentPartPr>
              <p14:cNvPr id="139" name="Ink 138">
                <a:extLst>
                  <a:ext uri="{FF2B5EF4-FFF2-40B4-BE49-F238E27FC236}">
                    <a16:creationId xmlns:a16="http://schemas.microsoft.com/office/drawing/2014/main" id="{9EB684C6-0A8A-438F-BFA9-C1FC26762B4C}"/>
                  </a:ext>
                </a:extLst>
              </p14:cNvPr>
              <p14:cNvContentPartPr/>
              <p14:nvPr/>
            </p14:nvContentPartPr>
            <p14:xfrm>
              <a:off x="7946040" y="3295600"/>
              <a:ext cx="136080" cy="15120"/>
            </p14:xfrm>
          </p:contentPart>
        </mc:Choice>
        <mc:Fallback xmlns="">
          <p:pic>
            <p:nvPicPr>
              <p:cNvPr id="139" name="Ink 138">
                <a:extLst>
                  <a:ext uri="{FF2B5EF4-FFF2-40B4-BE49-F238E27FC236}">
                    <a16:creationId xmlns:a16="http://schemas.microsoft.com/office/drawing/2014/main" id="{9EB684C6-0A8A-438F-BFA9-C1FC26762B4C}"/>
                  </a:ext>
                </a:extLst>
              </p:cNvPr>
              <p:cNvPicPr/>
              <p:nvPr/>
            </p:nvPicPr>
            <p:blipFill>
              <a:blip r:embed="rId231"/>
              <a:stretch>
                <a:fillRect/>
              </a:stretch>
            </p:blipFill>
            <p:spPr>
              <a:xfrm>
                <a:off x="7937040" y="3286600"/>
                <a:ext cx="153720" cy="3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2">
            <p14:nvContentPartPr>
              <p14:cNvPr id="140" name="Ink 139">
                <a:extLst>
                  <a:ext uri="{FF2B5EF4-FFF2-40B4-BE49-F238E27FC236}">
                    <a16:creationId xmlns:a16="http://schemas.microsoft.com/office/drawing/2014/main" id="{FA4A39CA-55D3-4B9E-A3CB-318DE4649000}"/>
                  </a:ext>
                </a:extLst>
              </p14:cNvPr>
              <p14:cNvContentPartPr/>
              <p14:nvPr/>
            </p14:nvContentPartPr>
            <p14:xfrm>
              <a:off x="7925160" y="3388480"/>
              <a:ext cx="92520" cy="5760"/>
            </p14:xfrm>
          </p:contentPart>
        </mc:Choice>
        <mc:Fallback xmlns="">
          <p:pic>
            <p:nvPicPr>
              <p:cNvPr id="140" name="Ink 139">
                <a:extLst>
                  <a:ext uri="{FF2B5EF4-FFF2-40B4-BE49-F238E27FC236}">
                    <a16:creationId xmlns:a16="http://schemas.microsoft.com/office/drawing/2014/main" id="{FA4A39CA-55D3-4B9E-A3CB-318DE4649000}"/>
                  </a:ext>
                </a:extLst>
              </p:cNvPr>
              <p:cNvPicPr/>
              <p:nvPr/>
            </p:nvPicPr>
            <p:blipFill>
              <a:blip r:embed="rId233"/>
              <a:stretch>
                <a:fillRect/>
              </a:stretch>
            </p:blipFill>
            <p:spPr>
              <a:xfrm>
                <a:off x="7916520" y="3379480"/>
                <a:ext cx="110160" cy="2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4">
            <p14:nvContentPartPr>
              <p14:cNvPr id="141" name="Ink 140">
                <a:extLst>
                  <a:ext uri="{FF2B5EF4-FFF2-40B4-BE49-F238E27FC236}">
                    <a16:creationId xmlns:a16="http://schemas.microsoft.com/office/drawing/2014/main" id="{F43F24CC-DDB3-4A84-9017-9BC87F461204}"/>
                  </a:ext>
                </a:extLst>
              </p14:cNvPr>
              <p14:cNvContentPartPr/>
              <p14:nvPr/>
            </p14:nvContentPartPr>
            <p14:xfrm>
              <a:off x="7431600" y="3180400"/>
              <a:ext cx="391320" cy="278640"/>
            </p14:xfrm>
          </p:contentPart>
        </mc:Choice>
        <mc:Fallback xmlns="">
          <p:pic>
            <p:nvPicPr>
              <p:cNvPr id="141" name="Ink 140">
                <a:extLst>
                  <a:ext uri="{FF2B5EF4-FFF2-40B4-BE49-F238E27FC236}">
                    <a16:creationId xmlns:a16="http://schemas.microsoft.com/office/drawing/2014/main" id="{F43F24CC-DDB3-4A84-9017-9BC87F461204}"/>
                  </a:ext>
                </a:extLst>
              </p:cNvPr>
              <p:cNvPicPr/>
              <p:nvPr/>
            </p:nvPicPr>
            <p:blipFill>
              <a:blip r:embed="rId235"/>
              <a:stretch>
                <a:fillRect/>
              </a:stretch>
            </p:blipFill>
            <p:spPr>
              <a:xfrm>
                <a:off x="7422600" y="3171412"/>
                <a:ext cx="408960" cy="29625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6">
            <p14:nvContentPartPr>
              <p14:cNvPr id="153" name="Ink 152">
                <a:extLst>
                  <a:ext uri="{FF2B5EF4-FFF2-40B4-BE49-F238E27FC236}">
                    <a16:creationId xmlns:a16="http://schemas.microsoft.com/office/drawing/2014/main" id="{82E50E0A-9CAC-4E9C-BFCA-37CCD5A45002}"/>
                  </a:ext>
                </a:extLst>
              </p14:cNvPr>
              <p14:cNvContentPartPr/>
              <p14:nvPr/>
            </p14:nvContentPartPr>
            <p14:xfrm>
              <a:off x="8186520" y="3383080"/>
              <a:ext cx="327600" cy="15120"/>
            </p14:xfrm>
          </p:contentPart>
        </mc:Choice>
        <mc:Fallback xmlns="">
          <p:pic>
            <p:nvPicPr>
              <p:cNvPr id="153" name="Ink 152">
                <a:extLst>
                  <a:ext uri="{FF2B5EF4-FFF2-40B4-BE49-F238E27FC236}">
                    <a16:creationId xmlns:a16="http://schemas.microsoft.com/office/drawing/2014/main" id="{82E50E0A-9CAC-4E9C-BFCA-37CCD5A45002}"/>
                  </a:ext>
                </a:extLst>
              </p:cNvPr>
              <p:cNvPicPr/>
              <p:nvPr/>
            </p:nvPicPr>
            <p:blipFill>
              <a:blip r:embed="rId237"/>
              <a:stretch>
                <a:fillRect/>
              </a:stretch>
            </p:blipFill>
            <p:spPr>
              <a:xfrm>
                <a:off x="8177520" y="3374080"/>
                <a:ext cx="345240" cy="3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8">
            <p14:nvContentPartPr>
              <p14:cNvPr id="158" name="Ink 157">
                <a:extLst>
                  <a:ext uri="{FF2B5EF4-FFF2-40B4-BE49-F238E27FC236}">
                    <a16:creationId xmlns:a16="http://schemas.microsoft.com/office/drawing/2014/main" id="{FD99EEA8-4736-4AA3-8757-C71EC43790F3}"/>
                  </a:ext>
                </a:extLst>
              </p14:cNvPr>
              <p14:cNvContentPartPr/>
              <p14:nvPr/>
            </p14:nvContentPartPr>
            <p14:xfrm>
              <a:off x="8212440" y="3100840"/>
              <a:ext cx="309600" cy="244440"/>
            </p14:xfrm>
          </p:contentPart>
        </mc:Choice>
        <mc:Fallback xmlns="">
          <p:pic>
            <p:nvPicPr>
              <p:cNvPr id="158" name="Ink 157">
                <a:extLst>
                  <a:ext uri="{FF2B5EF4-FFF2-40B4-BE49-F238E27FC236}">
                    <a16:creationId xmlns:a16="http://schemas.microsoft.com/office/drawing/2014/main" id="{FD99EEA8-4736-4AA3-8757-C71EC43790F3}"/>
                  </a:ext>
                </a:extLst>
              </p:cNvPr>
              <p:cNvPicPr/>
              <p:nvPr/>
            </p:nvPicPr>
            <p:blipFill>
              <a:blip r:embed="rId239"/>
              <a:stretch>
                <a:fillRect/>
              </a:stretch>
            </p:blipFill>
            <p:spPr>
              <a:xfrm>
                <a:off x="8203450" y="3092187"/>
                <a:ext cx="327220" cy="2621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0">
            <p14:nvContentPartPr>
              <p14:cNvPr id="160" name="Ink 159">
                <a:extLst>
                  <a:ext uri="{FF2B5EF4-FFF2-40B4-BE49-F238E27FC236}">
                    <a16:creationId xmlns:a16="http://schemas.microsoft.com/office/drawing/2014/main" id="{13AA05EC-D75C-4C6E-A3B6-F27DE0576C10}"/>
                  </a:ext>
                </a:extLst>
              </p14:cNvPr>
              <p14:cNvContentPartPr/>
              <p14:nvPr/>
            </p14:nvContentPartPr>
            <p14:xfrm>
              <a:off x="8176080" y="3438880"/>
              <a:ext cx="409680" cy="201240"/>
            </p14:xfrm>
          </p:contentPart>
        </mc:Choice>
        <mc:Fallback xmlns="">
          <p:pic>
            <p:nvPicPr>
              <p:cNvPr id="160" name="Ink 159">
                <a:extLst>
                  <a:ext uri="{FF2B5EF4-FFF2-40B4-BE49-F238E27FC236}">
                    <a16:creationId xmlns:a16="http://schemas.microsoft.com/office/drawing/2014/main" id="{13AA05EC-D75C-4C6E-A3B6-F27DE0576C10}"/>
                  </a:ext>
                </a:extLst>
              </p:cNvPr>
              <p:cNvPicPr/>
              <p:nvPr/>
            </p:nvPicPr>
            <p:blipFill>
              <a:blip r:embed="rId241"/>
              <a:stretch>
                <a:fillRect/>
              </a:stretch>
            </p:blipFill>
            <p:spPr>
              <a:xfrm>
                <a:off x="8167440" y="3429880"/>
                <a:ext cx="427320" cy="21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2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561B01DE-DFDD-4C30-BB24-DB4731EEC1E9}"/>
                  </a:ext>
                </a:extLst>
              </p14:cNvPr>
              <p14:cNvContentPartPr/>
              <p14:nvPr/>
            </p14:nvContentPartPr>
            <p14:xfrm>
              <a:off x="420600" y="3853960"/>
              <a:ext cx="441000" cy="41688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561B01DE-DFDD-4C30-BB24-DB4731EEC1E9}"/>
                  </a:ext>
                </a:extLst>
              </p:cNvPr>
              <p:cNvPicPr/>
              <p:nvPr/>
            </p:nvPicPr>
            <p:blipFill>
              <a:blip r:embed="rId243"/>
              <a:stretch>
                <a:fillRect/>
              </a:stretch>
            </p:blipFill>
            <p:spPr>
              <a:xfrm>
                <a:off x="411960" y="3845320"/>
                <a:ext cx="458640" cy="43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4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AE7E5675-FC18-4B94-AB3F-ED6FF742AF08}"/>
                  </a:ext>
                </a:extLst>
              </p14:cNvPr>
              <p14:cNvContentPartPr/>
              <p14:nvPr/>
            </p14:nvContentPartPr>
            <p14:xfrm>
              <a:off x="958800" y="4130440"/>
              <a:ext cx="2520" cy="9324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AE7E5675-FC18-4B94-AB3F-ED6FF742AF08}"/>
                  </a:ext>
                </a:extLst>
              </p:cNvPr>
              <p:cNvPicPr/>
              <p:nvPr/>
            </p:nvPicPr>
            <p:blipFill>
              <a:blip r:embed="rId245"/>
              <a:stretch>
                <a:fillRect/>
              </a:stretch>
            </p:blipFill>
            <p:spPr>
              <a:xfrm>
                <a:off x="949800" y="4121800"/>
                <a:ext cx="20160" cy="11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6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920DECD4-C264-40A8-8BC1-7C4AC39F696C}"/>
                  </a:ext>
                </a:extLst>
              </p14:cNvPr>
              <p14:cNvContentPartPr/>
              <p14:nvPr/>
            </p14:nvContentPartPr>
            <p14:xfrm>
              <a:off x="976800" y="3914440"/>
              <a:ext cx="360" cy="36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920DECD4-C264-40A8-8BC1-7C4AC39F696C}"/>
                  </a:ext>
                </a:extLst>
              </p:cNvPr>
              <p:cNvPicPr/>
              <p:nvPr/>
            </p:nvPicPr>
            <p:blipFill>
              <a:blip r:embed="rId247"/>
              <a:stretch>
                <a:fillRect/>
              </a:stretch>
            </p:blipFill>
            <p:spPr>
              <a:xfrm>
                <a:off x="967800" y="3905800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8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CA7C8C8B-65CA-4D23-A7E1-39F6A12BEA63}"/>
                  </a:ext>
                </a:extLst>
              </p14:cNvPr>
              <p14:cNvContentPartPr/>
              <p14:nvPr/>
            </p14:nvContentPartPr>
            <p14:xfrm>
              <a:off x="1052760" y="4084000"/>
              <a:ext cx="266760" cy="13860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CA7C8C8B-65CA-4D23-A7E1-39F6A12BEA63}"/>
                  </a:ext>
                </a:extLst>
              </p:cNvPr>
              <p:cNvPicPr/>
              <p:nvPr/>
            </p:nvPicPr>
            <p:blipFill>
              <a:blip r:embed="rId249"/>
              <a:stretch>
                <a:fillRect/>
              </a:stretch>
            </p:blipFill>
            <p:spPr>
              <a:xfrm>
                <a:off x="1044120" y="4075000"/>
                <a:ext cx="284400" cy="15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0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CD25DC67-E368-4839-B8BD-0D6E6E28C5BA}"/>
                  </a:ext>
                </a:extLst>
              </p14:cNvPr>
              <p14:cNvContentPartPr/>
              <p14:nvPr/>
            </p14:nvContentPartPr>
            <p14:xfrm>
              <a:off x="1403400" y="4155640"/>
              <a:ext cx="2520" cy="6408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CD25DC67-E368-4839-B8BD-0D6E6E28C5BA}"/>
                  </a:ext>
                </a:extLst>
              </p:cNvPr>
              <p:cNvPicPr/>
              <p:nvPr/>
            </p:nvPicPr>
            <p:blipFill>
              <a:blip r:embed="rId251"/>
              <a:stretch>
                <a:fillRect/>
              </a:stretch>
            </p:blipFill>
            <p:spPr>
              <a:xfrm>
                <a:off x="1394760" y="4147000"/>
                <a:ext cx="20160" cy="8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2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AB87F6E4-B591-4DCF-A2FD-81023A6DD9A7}"/>
                  </a:ext>
                </a:extLst>
              </p14:cNvPr>
              <p14:cNvContentPartPr/>
              <p14:nvPr/>
            </p14:nvContentPartPr>
            <p14:xfrm>
              <a:off x="1381440" y="4005880"/>
              <a:ext cx="360" cy="36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AB87F6E4-B591-4DCF-A2FD-81023A6DD9A7}"/>
                  </a:ext>
                </a:extLst>
              </p:cNvPr>
              <p:cNvPicPr/>
              <p:nvPr/>
            </p:nvPicPr>
            <p:blipFill>
              <a:blip r:embed="rId247"/>
              <a:stretch>
                <a:fillRect/>
              </a:stretch>
            </p:blipFill>
            <p:spPr>
              <a:xfrm>
                <a:off x="1372800" y="3997240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3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32C1E73A-0816-4FE3-BD12-BD2F4DABDD48}"/>
                  </a:ext>
                </a:extLst>
              </p14:cNvPr>
              <p14:cNvContentPartPr/>
              <p14:nvPr/>
            </p14:nvContentPartPr>
            <p14:xfrm>
              <a:off x="1542720" y="3901480"/>
              <a:ext cx="11160" cy="33516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32C1E73A-0816-4FE3-BD12-BD2F4DABDD48}"/>
                  </a:ext>
                </a:extLst>
              </p:cNvPr>
              <p:cNvPicPr/>
              <p:nvPr/>
            </p:nvPicPr>
            <p:blipFill>
              <a:blip r:embed="rId254"/>
              <a:stretch>
                <a:fillRect/>
              </a:stretch>
            </p:blipFill>
            <p:spPr>
              <a:xfrm>
                <a:off x="1534080" y="3892480"/>
                <a:ext cx="28800" cy="35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5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E174B941-17C4-4D94-8F3E-E8F51BF78B6D}"/>
                  </a:ext>
                </a:extLst>
              </p14:cNvPr>
              <p14:cNvContentPartPr/>
              <p14:nvPr/>
            </p14:nvContentPartPr>
            <p14:xfrm>
              <a:off x="1650720" y="4047640"/>
              <a:ext cx="350640" cy="20412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E174B941-17C4-4D94-8F3E-E8F51BF78B6D}"/>
                  </a:ext>
                </a:extLst>
              </p:cNvPr>
              <p:cNvPicPr/>
              <p:nvPr/>
            </p:nvPicPr>
            <p:blipFill>
              <a:blip r:embed="rId256"/>
              <a:stretch>
                <a:fillRect/>
              </a:stretch>
            </p:blipFill>
            <p:spPr>
              <a:xfrm>
                <a:off x="1642080" y="4038640"/>
                <a:ext cx="368280" cy="22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7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3A2A759D-5BD7-439F-89D1-89F6CC43A2FA}"/>
                  </a:ext>
                </a:extLst>
              </p14:cNvPr>
              <p14:cNvContentPartPr/>
              <p14:nvPr/>
            </p14:nvContentPartPr>
            <p14:xfrm>
              <a:off x="2106480" y="3840280"/>
              <a:ext cx="316800" cy="76752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3A2A759D-5BD7-439F-89D1-89F6CC43A2FA}"/>
                  </a:ext>
                </a:extLst>
              </p:cNvPr>
              <p:cNvPicPr/>
              <p:nvPr/>
            </p:nvPicPr>
            <p:blipFill>
              <a:blip r:embed="rId258"/>
              <a:stretch>
                <a:fillRect/>
              </a:stretch>
            </p:blipFill>
            <p:spPr>
              <a:xfrm>
                <a:off x="2097830" y="3831640"/>
                <a:ext cx="334460" cy="78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9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582EAA41-E1C5-4496-8A91-5BF3AC50302E}"/>
                  </a:ext>
                </a:extLst>
              </p14:cNvPr>
              <p14:cNvContentPartPr/>
              <p14:nvPr/>
            </p14:nvContentPartPr>
            <p14:xfrm>
              <a:off x="3542160" y="4078960"/>
              <a:ext cx="138600" cy="432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582EAA41-E1C5-4496-8A91-5BF3AC50302E}"/>
                  </a:ext>
                </a:extLst>
              </p:cNvPr>
              <p:cNvPicPr/>
              <p:nvPr/>
            </p:nvPicPr>
            <p:blipFill>
              <a:blip r:embed="rId260"/>
              <a:stretch>
                <a:fillRect/>
              </a:stretch>
            </p:blipFill>
            <p:spPr>
              <a:xfrm>
                <a:off x="3533520" y="4069960"/>
                <a:ext cx="156240" cy="2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1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7CF68606-E7F0-4C38-A0CE-1967E4485A90}"/>
                  </a:ext>
                </a:extLst>
              </p14:cNvPr>
              <p14:cNvContentPartPr/>
              <p14:nvPr/>
            </p14:nvContentPartPr>
            <p14:xfrm>
              <a:off x="3520920" y="4201000"/>
              <a:ext cx="160200" cy="936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7CF68606-E7F0-4C38-A0CE-1967E4485A90}"/>
                  </a:ext>
                </a:extLst>
              </p:cNvPr>
              <p:cNvPicPr/>
              <p:nvPr/>
            </p:nvPicPr>
            <p:blipFill>
              <a:blip r:embed="rId262"/>
              <a:stretch>
                <a:fillRect/>
              </a:stretch>
            </p:blipFill>
            <p:spPr>
              <a:xfrm>
                <a:off x="3511920" y="4192000"/>
                <a:ext cx="177840" cy="2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3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EECC8C9D-4DF8-4819-BE08-E7E73990EA35}"/>
                  </a:ext>
                </a:extLst>
              </p14:cNvPr>
              <p14:cNvContentPartPr/>
              <p14:nvPr/>
            </p14:nvContentPartPr>
            <p14:xfrm>
              <a:off x="2803080" y="3934960"/>
              <a:ext cx="534960" cy="346680"/>
            </p14:xfrm>
          </p:contentPart>
        </mc:Choice>
        <mc:Fallback xmlns=""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EECC8C9D-4DF8-4819-BE08-E7E73990EA35}"/>
                  </a:ext>
                </a:extLst>
              </p:cNvPr>
              <p:cNvPicPr/>
              <p:nvPr/>
            </p:nvPicPr>
            <p:blipFill>
              <a:blip r:embed="rId264"/>
              <a:stretch>
                <a:fillRect/>
              </a:stretch>
            </p:blipFill>
            <p:spPr>
              <a:xfrm>
                <a:off x="2794446" y="3925960"/>
                <a:ext cx="552588" cy="36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5">
            <p14:nvContentPartPr>
              <p14:cNvPr id="137" name="Ink 136">
                <a:extLst>
                  <a:ext uri="{FF2B5EF4-FFF2-40B4-BE49-F238E27FC236}">
                    <a16:creationId xmlns:a16="http://schemas.microsoft.com/office/drawing/2014/main" id="{C423B41F-6238-4923-98E7-E982DDB72A51}"/>
                  </a:ext>
                </a:extLst>
              </p14:cNvPr>
              <p14:cNvContentPartPr/>
              <p14:nvPr/>
            </p14:nvContentPartPr>
            <p14:xfrm>
              <a:off x="3909360" y="3823000"/>
              <a:ext cx="587160" cy="450720"/>
            </p14:xfrm>
          </p:contentPart>
        </mc:Choice>
        <mc:Fallback xmlns="">
          <p:pic>
            <p:nvPicPr>
              <p:cNvPr id="137" name="Ink 136">
                <a:extLst>
                  <a:ext uri="{FF2B5EF4-FFF2-40B4-BE49-F238E27FC236}">
                    <a16:creationId xmlns:a16="http://schemas.microsoft.com/office/drawing/2014/main" id="{C423B41F-6238-4923-98E7-E982DDB72A51}"/>
                  </a:ext>
                </a:extLst>
              </p:cNvPr>
              <p:cNvPicPr/>
              <p:nvPr/>
            </p:nvPicPr>
            <p:blipFill>
              <a:blip r:embed="rId266"/>
              <a:stretch>
                <a:fillRect/>
              </a:stretch>
            </p:blipFill>
            <p:spPr>
              <a:xfrm>
                <a:off x="3900366" y="3814007"/>
                <a:ext cx="604789" cy="46834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7">
            <p14:nvContentPartPr>
              <p14:cNvPr id="138" name="Ink 137">
                <a:extLst>
                  <a:ext uri="{FF2B5EF4-FFF2-40B4-BE49-F238E27FC236}">
                    <a16:creationId xmlns:a16="http://schemas.microsoft.com/office/drawing/2014/main" id="{CC30F297-6980-4C3D-B1CF-8CFBA1C4BBBA}"/>
                  </a:ext>
                </a:extLst>
              </p14:cNvPr>
              <p14:cNvContentPartPr/>
              <p14:nvPr/>
            </p14:nvContentPartPr>
            <p14:xfrm>
              <a:off x="4448640" y="4088320"/>
              <a:ext cx="191520" cy="162360"/>
            </p14:xfrm>
          </p:contentPart>
        </mc:Choice>
        <mc:Fallback xmlns="">
          <p:pic>
            <p:nvPicPr>
              <p:cNvPr id="138" name="Ink 137">
                <a:extLst>
                  <a:ext uri="{FF2B5EF4-FFF2-40B4-BE49-F238E27FC236}">
                    <a16:creationId xmlns:a16="http://schemas.microsoft.com/office/drawing/2014/main" id="{CC30F297-6980-4C3D-B1CF-8CFBA1C4BBBA}"/>
                  </a:ext>
                </a:extLst>
              </p:cNvPr>
              <p:cNvPicPr/>
              <p:nvPr/>
            </p:nvPicPr>
            <p:blipFill>
              <a:blip r:embed="rId268"/>
              <a:stretch>
                <a:fillRect/>
              </a:stretch>
            </p:blipFill>
            <p:spPr>
              <a:xfrm>
                <a:off x="4440000" y="4079320"/>
                <a:ext cx="209160" cy="18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9">
            <p14:nvContentPartPr>
              <p14:cNvPr id="142" name="Ink 141">
                <a:extLst>
                  <a:ext uri="{FF2B5EF4-FFF2-40B4-BE49-F238E27FC236}">
                    <a16:creationId xmlns:a16="http://schemas.microsoft.com/office/drawing/2014/main" id="{8C80F868-3006-4EE5-90AE-BE56D4FDBE3B}"/>
                  </a:ext>
                </a:extLst>
              </p14:cNvPr>
              <p14:cNvContentPartPr/>
              <p14:nvPr/>
            </p14:nvContentPartPr>
            <p14:xfrm>
              <a:off x="4711800" y="4060240"/>
              <a:ext cx="92520" cy="175680"/>
            </p14:xfrm>
          </p:contentPart>
        </mc:Choice>
        <mc:Fallback xmlns="">
          <p:pic>
            <p:nvPicPr>
              <p:cNvPr id="142" name="Ink 141">
                <a:extLst>
                  <a:ext uri="{FF2B5EF4-FFF2-40B4-BE49-F238E27FC236}">
                    <a16:creationId xmlns:a16="http://schemas.microsoft.com/office/drawing/2014/main" id="{8C80F868-3006-4EE5-90AE-BE56D4FDBE3B}"/>
                  </a:ext>
                </a:extLst>
              </p:cNvPr>
              <p:cNvPicPr/>
              <p:nvPr/>
            </p:nvPicPr>
            <p:blipFill>
              <a:blip r:embed="rId270"/>
              <a:stretch>
                <a:fillRect/>
              </a:stretch>
            </p:blipFill>
            <p:spPr>
              <a:xfrm>
                <a:off x="4703160" y="4051600"/>
                <a:ext cx="110160" cy="19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1">
            <p14:nvContentPartPr>
              <p14:cNvPr id="148" name="Ink 147">
                <a:extLst>
                  <a:ext uri="{FF2B5EF4-FFF2-40B4-BE49-F238E27FC236}">
                    <a16:creationId xmlns:a16="http://schemas.microsoft.com/office/drawing/2014/main" id="{D6CEDCFE-A64C-4C92-B673-44B4C75F3CD1}"/>
                  </a:ext>
                </a:extLst>
              </p14:cNvPr>
              <p14:cNvContentPartPr/>
              <p14:nvPr/>
            </p14:nvContentPartPr>
            <p14:xfrm>
              <a:off x="4642320" y="4136920"/>
              <a:ext cx="171360" cy="4680"/>
            </p14:xfrm>
          </p:contentPart>
        </mc:Choice>
        <mc:Fallback xmlns="">
          <p:pic>
            <p:nvPicPr>
              <p:cNvPr id="148" name="Ink 147">
                <a:extLst>
                  <a:ext uri="{FF2B5EF4-FFF2-40B4-BE49-F238E27FC236}">
                    <a16:creationId xmlns:a16="http://schemas.microsoft.com/office/drawing/2014/main" id="{D6CEDCFE-A64C-4C92-B673-44B4C75F3CD1}"/>
                  </a:ext>
                </a:extLst>
              </p:cNvPr>
              <p:cNvPicPr/>
              <p:nvPr/>
            </p:nvPicPr>
            <p:blipFill>
              <a:blip r:embed="rId272"/>
              <a:stretch>
                <a:fillRect/>
              </a:stretch>
            </p:blipFill>
            <p:spPr>
              <a:xfrm>
                <a:off x="4633320" y="4127920"/>
                <a:ext cx="189000" cy="2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3">
            <p14:nvContentPartPr>
              <p14:cNvPr id="157" name="Ink 156">
                <a:extLst>
                  <a:ext uri="{FF2B5EF4-FFF2-40B4-BE49-F238E27FC236}">
                    <a16:creationId xmlns:a16="http://schemas.microsoft.com/office/drawing/2014/main" id="{0279F070-531A-4208-8375-D81C3336E86E}"/>
                  </a:ext>
                </a:extLst>
              </p14:cNvPr>
              <p14:cNvContentPartPr/>
              <p14:nvPr/>
            </p14:nvContentPartPr>
            <p14:xfrm>
              <a:off x="4885320" y="4154560"/>
              <a:ext cx="92520" cy="94320"/>
            </p14:xfrm>
          </p:contentPart>
        </mc:Choice>
        <mc:Fallback xmlns="">
          <p:pic>
            <p:nvPicPr>
              <p:cNvPr id="157" name="Ink 156">
                <a:extLst>
                  <a:ext uri="{FF2B5EF4-FFF2-40B4-BE49-F238E27FC236}">
                    <a16:creationId xmlns:a16="http://schemas.microsoft.com/office/drawing/2014/main" id="{0279F070-531A-4208-8375-D81C3336E86E}"/>
                  </a:ext>
                </a:extLst>
              </p:cNvPr>
              <p:cNvPicPr/>
              <p:nvPr/>
            </p:nvPicPr>
            <p:blipFill>
              <a:blip r:embed="rId274"/>
              <a:stretch>
                <a:fillRect/>
              </a:stretch>
            </p:blipFill>
            <p:spPr>
              <a:xfrm>
                <a:off x="4876680" y="4145560"/>
                <a:ext cx="110160" cy="11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5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2CAC0E20-C770-433D-B76A-3EADC5690D95}"/>
                  </a:ext>
                </a:extLst>
              </p14:cNvPr>
              <p14:cNvContentPartPr/>
              <p14:nvPr/>
            </p14:nvContentPartPr>
            <p14:xfrm>
              <a:off x="5436840" y="3855040"/>
              <a:ext cx="783720" cy="36576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2CAC0E20-C770-433D-B76A-3EADC5690D95}"/>
                  </a:ext>
                </a:extLst>
              </p:cNvPr>
              <p:cNvPicPr/>
              <p:nvPr/>
            </p:nvPicPr>
            <p:blipFill>
              <a:blip r:embed="rId276"/>
              <a:stretch>
                <a:fillRect/>
              </a:stretch>
            </p:blipFill>
            <p:spPr>
              <a:xfrm>
                <a:off x="5428196" y="3846040"/>
                <a:ext cx="801368" cy="38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7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B7A1EB10-7F79-43C3-9887-B566D7C921CF}"/>
                  </a:ext>
                </a:extLst>
              </p14:cNvPr>
              <p14:cNvContentPartPr/>
              <p14:nvPr/>
            </p14:nvContentPartPr>
            <p14:xfrm>
              <a:off x="530760" y="4545520"/>
              <a:ext cx="277920" cy="34992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B7A1EB10-7F79-43C3-9887-B566D7C921CF}"/>
                  </a:ext>
                </a:extLst>
              </p:cNvPr>
              <p:cNvPicPr/>
              <p:nvPr/>
            </p:nvPicPr>
            <p:blipFill>
              <a:blip r:embed="rId278"/>
              <a:stretch>
                <a:fillRect/>
              </a:stretch>
            </p:blipFill>
            <p:spPr>
              <a:xfrm>
                <a:off x="521760" y="4536520"/>
                <a:ext cx="295560" cy="36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9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5FD50D13-8911-4D9B-95D0-3E75E7BAA1EA}"/>
                  </a:ext>
                </a:extLst>
              </p14:cNvPr>
              <p14:cNvContentPartPr/>
              <p14:nvPr/>
            </p14:nvContentPartPr>
            <p14:xfrm>
              <a:off x="1548480" y="4798600"/>
              <a:ext cx="119160" cy="10080"/>
            </p14:xfrm>
          </p:contentPart>
        </mc:Choice>
        <mc:Fallback xmlns=""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5FD50D13-8911-4D9B-95D0-3E75E7BAA1EA}"/>
                  </a:ext>
                </a:extLst>
              </p:cNvPr>
              <p:cNvPicPr/>
              <p:nvPr/>
            </p:nvPicPr>
            <p:blipFill>
              <a:blip r:embed="rId280"/>
              <a:stretch>
                <a:fillRect/>
              </a:stretch>
            </p:blipFill>
            <p:spPr>
              <a:xfrm>
                <a:off x="1539840" y="4789960"/>
                <a:ext cx="136800" cy="2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1">
            <p14:nvContentPartPr>
              <p14:cNvPr id="155" name="Ink 154">
                <a:extLst>
                  <a:ext uri="{FF2B5EF4-FFF2-40B4-BE49-F238E27FC236}">
                    <a16:creationId xmlns:a16="http://schemas.microsoft.com/office/drawing/2014/main" id="{D16E2A21-2A01-4136-812F-E4FDF2C3AAAB}"/>
                  </a:ext>
                </a:extLst>
              </p14:cNvPr>
              <p14:cNvContentPartPr/>
              <p14:nvPr/>
            </p14:nvContentPartPr>
            <p14:xfrm>
              <a:off x="942960" y="4675480"/>
              <a:ext cx="515880" cy="285120"/>
            </p14:xfrm>
          </p:contentPart>
        </mc:Choice>
        <mc:Fallback xmlns="">
          <p:pic>
            <p:nvPicPr>
              <p:cNvPr id="155" name="Ink 154">
                <a:extLst>
                  <a:ext uri="{FF2B5EF4-FFF2-40B4-BE49-F238E27FC236}">
                    <a16:creationId xmlns:a16="http://schemas.microsoft.com/office/drawing/2014/main" id="{D16E2A21-2A01-4136-812F-E4FDF2C3AAAB}"/>
                  </a:ext>
                </a:extLst>
              </p:cNvPr>
              <p:cNvPicPr/>
              <p:nvPr/>
            </p:nvPicPr>
            <p:blipFill>
              <a:blip r:embed="rId282"/>
              <a:stretch>
                <a:fillRect/>
              </a:stretch>
            </p:blipFill>
            <p:spPr>
              <a:xfrm>
                <a:off x="933960" y="4666480"/>
                <a:ext cx="533520" cy="30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3">
            <p14:nvContentPartPr>
              <p14:cNvPr id="165" name="Ink 164">
                <a:extLst>
                  <a:ext uri="{FF2B5EF4-FFF2-40B4-BE49-F238E27FC236}">
                    <a16:creationId xmlns:a16="http://schemas.microsoft.com/office/drawing/2014/main" id="{B98B88B4-3751-45CA-8494-5BDB1BBBE81D}"/>
                  </a:ext>
                </a:extLst>
              </p14:cNvPr>
              <p14:cNvContentPartPr/>
              <p14:nvPr/>
            </p14:nvContentPartPr>
            <p14:xfrm>
              <a:off x="1767360" y="4582600"/>
              <a:ext cx="522720" cy="427320"/>
            </p14:xfrm>
          </p:contentPart>
        </mc:Choice>
        <mc:Fallback xmlns="">
          <p:pic>
            <p:nvPicPr>
              <p:cNvPr id="165" name="Ink 164">
                <a:extLst>
                  <a:ext uri="{FF2B5EF4-FFF2-40B4-BE49-F238E27FC236}">
                    <a16:creationId xmlns:a16="http://schemas.microsoft.com/office/drawing/2014/main" id="{B98B88B4-3751-45CA-8494-5BDB1BBBE81D}"/>
                  </a:ext>
                </a:extLst>
              </p:cNvPr>
              <p:cNvPicPr/>
              <p:nvPr/>
            </p:nvPicPr>
            <p:blipFill>
              <a:blip r:embed="rId284"/>
              <a:stretch>
                <a:fillRect/>
              </a:stretch>
            </p:blipFill>
            <p:spPr>
              <a:xfrm>
                <a:off x="1758360" y="4573600"/>
                <a:ext cx="540360" cy="44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5">
            <p14:nvContentPartPr>
              <p14:cNvPr id="166" name="Ink 165">
                <a:extLst>
                  <a:ext uri="{FF2B5EF4-FFF2-40B4-BE49-F238E27FC236}">
                    <a16:creationId xmlns:a16="http://schemas.microsoft.com/office/drawing/2014/main" id="{3FDBB228-1909-4531-9185-ED91BB20C13A}"/>
                  </a:ext>
                </a:extLst>
              </p14:cNvPr>
              <p14:cNvContentPartPr/>
              <p14:nvPr/>
            </p14:nvContentPartPr>
            <p14:xfrm>
              <a:off x="2462520" y="4558840"/>
              <a:ext cx="113040" cy="389880"/>
            </p14:xfrm>
          </p:contentPart>
        </mc:Choice>
        <mc:Fallback xmlns="">
          <p:pic>
            <p:nvPicPr>
              <p:cNvPr id="166" name="Ink 165">
                <a:extLst>
                  <a:ext uri="{FF2B5EF4-FFF2-40B4-BE49-F238E27FC236}">
                    <a16:creationId xmlns:a16="http://schemas.microsoft.com/office/drawing/2014/main" id="{3FDBB228-1909-4531-9185-ED91BB20C13A}"/>
                  </a:ext>
                </a:extLst>
              </p:cNvPr>
              <p:cNvPicPr/>
              <p:nvPr/>
            </p:nvPicPr>
            <p:blipFill>
              <a:blip r:embed="rId286"/>
              <a:stretch>
                <a:fillRect/>
              </a:stretch>
            </p:blipFill>
            <p:spPr>
              <a:xfrm>
                <a:off x="2453520" y="4549840"/>
                <a:ext cx="130680" cy="40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7">
            <p14:nvContentPartPr>
              <p14:cNvPr id="183" name="Ink 182">
                <a:extLst>
                  <a:ext uri="{FF2B5EF4-FFF2-40B4-BE49-F238E27FC236}">
                    <a16:creationId xmlns:a16="http://schemas.microsoft.com/office/drawing/2014/main" id="{6F7ECC52-DAD4-4CE7-8027-E81F3259C129}"/>
                  </a:ext>
                </a:extLst>
              </p14:cNvPr>
              <p14:cNvContentPartPr/>
              <p14:nvPr/>
            </p14:nvContentPartPr>
            <p14:xfrm>
              <a:off x="3483120" y="4508440"/>
              <a:ext cx="505080" cy="428400"/>
            </p14:xfrm>
          </p:contentPart>
        </mc:Choice>
        <mc:Fallback xmlns="">
          <p:pic>
            <p:nvPicPr>
              <p:cNvPr id="183" name="Ink 182">
                <a:extLst>
                  <a:ext uri="{FF2B5EF4-FFF2-40B4-BE49-F238E27FC236}">
                    <a16:creationId xmlns:a16="http://schemas.microsoft.com/office/drawing/2014/main" id="{6F7ECC52-DAD4-4CE7-8027-E81F3259C129}"/>
                  </a:ext>
                </a:extLst>
              </p:cNvPr>
              <p:cNvPicPr/>
              <p:nvPr/>
            </p:nvPicPr>
            <p:blipFill>
              <a:blip r:embed="rId288"/>
              <a:stretch>
                <a:fillRect/>
              </a:stretch>
            </p:blipFill>
            <p:spPr>
              <a:xfrm>
                <a:off x="3474474" y="4499440"/>
                <a:ext cx="522733" cy="44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9">
            <p14:nvContentPartPr>
              <p14:cNvPr id="184" name="Ink 183">
                <a:extLst>
                  <a:ext uri="{FF2B5EF4-FFF2-40B4-BE49-F238E27FC236}">
                    <a16:creationId xmlns:a16="http://schemas.microsoft.com/office/drawing/2014/main" id="{7BF099A5-A4C7-4049-B884-49A736CDCCC9}"/>
                  </a:ext>
                </a:extLst>
              </p14:cNvPr>
              <p14:cNvContentPartPr/>
              <p14:nvPr/>
            </p14:nvContentPartPr>
            <p14:xfrm>
              <a:off x="3167040" y="4687360"/>
              <a:ext cx="144720" cy="140760"/>
            </p14:xfrm>
          </p:contentPart>
        </mc:Choice>
        <mc:Fallback xmlns="">
          <p:pic>
            <p:nvPicPr>
              <p:cNvPr id="184" name="Ink 183">
                <a:extLst>
                  <a:ext uri="{FF2B5EF4-FFF2-40B4-BE49-F238E27FC236}">
                    <a16:creationId xmlns:a16="http://schemas.microsoft.com/office/drawing/2014/main" id="{7BF099A5-A4C7-4049-B884-49A736CDCCC9}"/>
                  </a:ext>
                </a:extLst>
              </p:cNvPr>
              <p:cNvPicPr/>
              <p:nvPr/>
            </p:nvPicPr>
            <p:blipFill>
              <a:blip r:embed="rId290"/>
              <a:stretch>
                <a:fillRect/>
              </a:stretch>
            </p:blipFill>
            <p:spPr>
              <a:xfrm>
                <a:off x="3158040" y="4678360"/>
                <a:ext cx="162360" cy="15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1">
            <p14:nvContentPartPr>
              <p14:cNvPr id="185" name="Ink 184">
                <a:extLst>
                  <a:ext uri="{FF2B5EF4-FFF2-40B4-BE49-F238E27FC236}">
                    <a16:creationId xmlns:a16="http://schemas.microsoft.com/office/drawing/2014/main" id="{F9AEEF5A-B3E1-4F00-A999-3A3690A65DD4}"/>
                  </a:ext>
                </a:extLst>
              </p14:cNvPr>
              <p14:cNvContentPartPr/>
              <p14:nvPr/>
            </p14:nvContentPartPr>
            <p14:xfrm>
              <a:off x="2648640" y="4566760"/>
              <a:ext cx="387360" cy="388440"/>
            </p14:xfrm>
          </p:contentPart>
        </mc:Choice>
        <mc:Fallback xmlns="">
          <p:pic>
            <p:nvPicPr>
              <p:cNvPr id="185" name="Ink 184">
                <a:extLst>
                  <a:ext uri="{FF2B5EF4-FFF2-40B4-BE49-F238E27FC236}">
                    <a16:creationId xmlns:a16="http://schemas.microsoft.com/office/drawing/2014/main" id="{F9AEEF5A-B3E1-4F00-A999-3A3690A65DD4}"/>
                  </a:ext>
                </a:extLst>
              </p:cNvPr>
              <p:cNvPicPr/>
              <p:nvPr/>
            </p:nvPicPr>
            <p:blipFill>
              <a:blip r:embed="rId292"/>
              <a:stretch>
                <a:fillRect/>
              </a:stretch>
            </p:blipFill>
            <p:spPr>
              <a:xfrm>
                <a:off x="2640000" y="4557760"/>
                <a:ext cx="405000" cy="4060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534440727"/>
      </p:ext>
    </p:extLst>
  </p:cSld>
  <p:clrMapOvr>
    <a:masterClrMapping/>
  </p:clrMapOvr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7A5EC129-5E96-4948-9410-8EB7EB7B39F9}"/>
                  </a:ext>
                </a:extLst>
              </p14:cNvPr>
              <p14:cNvContentPartPr/>
              <p14:nvPr/>
            </p14:nvContentPartPr>
            <p14:xfrm>
              <a:off x="415920" y="328120"/>
              <a:ext cx="648000" cy="3348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7A5EC129-5E96-4948-9410-8EB7EB7B39F9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07280" y="319480"/>
                <a:ext cx="665640" cy="35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50307033-47BE-41D5-98CF-A6E68C21E800}"/>
                  </a:ext>
                </a:extLst>
              </p14:cNvPr>
              <p14:cNvContentPartPr/>
              <p14:nvPr/>
            </p14:nvContentPartPr>
            <p14:xfrm>
              <a:off x="2335800" y="497680"/>
              <a:ext cx="135000" cy="68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50307033-47BE-41D5-98CF-A6E68C21E80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327160" y="488680"/>
                <a:ext cx="152640" cy="2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ECA3CF64-749A-43AB-A5EC-498A359EED22}"/>
                  </a:ext>
                </a:extLst>
              </p14:cNvPr>
              <p14:cNvContentPartPr/>
              <p14:nvPr/>
            </p14:nvContentPartPr>
            <p14:xfrm>
              <a:off x="2335800" y="587680"/>
              <a:ext cx="127440" cy="68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ECA3CF64-749A-43AB-A5EC-498A359EED22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327160" y="578680"/>
                <a:ext cx="145080" cy="2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AF4CFF48-9CC8-4FF6-8E58-518AABA5B67F}"/>
                  </a:ext>
                </a:extLst>
              </p14:cNvPr>
              <p14:cNvContentPartPr/>
              <p14:nvPr/>
            </p14:nvContentPartPr>
            <p14:xfrm>
              <a:off x="2671320" y="518560"/>
              <a:ext cx="124200" cy="1702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AF4CFF48-9CC8-4FF6-8E58-518AABA5B67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662320" y="509920"/>
                <a:ext cx="141840" cy="18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DD1369B8-CB1C-4D59-A3EF-13B4CA77C6A0}"/>
                  </a:ext>
                </a:extLst>
              </p14:cNvPr>
              <p14:cNvContentPartPr/>
              <p14:nvPr/>
            </p14:nvContentPartPr>
            <p14:xfrm>
              <a:off x="2636040" y="288520"/>
              <a:ext cx="191160" cy="1551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DD1369B8-CB1C-4D59-A3EF-13B4CA77C6A0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627400" y="279880"/>
                <a:ext cx="208800" cy="17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0F6DFAFB-ED0F-49C7-8C45-FFD3ACAB02AD}"/>
                  </a:ext>
                </a:extLst>
              </p14:cNvPr>
              <p14:cNvContentPartPr/>
              <p14:nvPr/>
            </p14:nvContentPartPr>
            <p14:xfrm>
              <a:off x="1616880" y="421360"/>
              <a:ext cx="613440" cy="2660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0F6DFAFB-ED0F-49C7-8C45-FFD3ACAB02AD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607880" y="412360"/>
                <a:ext cx="631080" cy="28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BD3C7B3D-92FD-4B18-A7FB-854D57F44D00}"/>
                  </a:ext>
                </a:extLst>
              </p14:cNvPr>
              <p14:cNvContentPartPr/>
              <p14:nvPr/>
            </p14:nvContentPartPr>
            <p14:xfrm>
              <a:off x="2898480" y="445480"/>
              <a:ext cx="275400" cy="1810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BD3C7B3D-92FD-4B18-A7FB-854D57F44D00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889840" y="436840"/>
                <a:ext cx="293040" cy="19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FBA51C12-D884-4113-93E8-FB1A6863DDE1}"/>
                  </a:ext>
                </a:extLst>
              </p14:cNvPr>
              <p14:cNvContentPartPr/>
              <p14:nvPr/>
            </p14:nvContentPartPr>
            <p14:xfrm>
              <a:off x="3353520" y="335680"/>
              <a:ext cx="756720" cy="3294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FBA51C12-D884-4113-93E8-FB1A6863DDE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344524" y="327031"/>
                <a:ext cx="774352" cy="34705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013284CF-6E65-4393-B02A-A783D5C2CCD7}"/>
                  </a:ext>
                </a:extLst>
              </p14:cNvPr>
              <p14:cNvContentPartPr/>
              <p14:nvPr/>
            </p14:nvContentPartPr>
            <p14:xfrm>
              <a:off x="4302120" y="571480"/>
              <a:ext cx="168480" cy="309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013284CF-6E65-4393-B02A-A783D5C2CCD7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293480" y="562840"/>
                <a:ext cx="18612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36D0A562-8348-4AE1-A913-76D0694DF4AC}"/>
                  </a:ext>
                </a:extLst>
              </p14:cNvPr>
              <p14:cNvContentPartPr/>
              <p14:nvPr/>
            </p14:nvContentPartPr>
            <p14:xfrm>
              <a:off x="4379160" y="510640"/>
              <a:ext cx="18360" cy="1792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36D0A562-8348-4AE1-A913-76D0694DF4AC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370160" y="502000"/>
                <a:ext cx="36000" cy="19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98FCB1B4-E4DA-41ED-B0E4-075115126F08}"/>
                  </a:ext>
                </a:extLst>
              </p14:cNvPr>
              <p14:cNvContentPartPr/>
              <p14:nvPr/>
            </p14:nvContentPartPr>
            <p14:xfrm>
              <a:off x="4531440" y="443320"/>
              <a:ext cx="150840" cy="2055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98FCB1B4-E4DA-41ED-B0E4-075115126F08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522800" y="434680"/>
                <a:ext cx="168480" cy="22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B369C9E3-102C-48B1-BFB6-64F3342C3409}"/>
                  </a:ext>
                </a:extLst>
              </p14:cNvPr>
              <p14:cNvContentPartPr/>
              <p14:nvPr/>
            </p14:nvContentPartPr>
            <p14:xfrm>
              <a:off x="4699920" y="589120"/>
              <a:ext cx="58320" cy="727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B369C9E3-102C-48B1-BFB6-64F3342C340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691280" y="580480"/>
                <a:ext cx="75960" cy="9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995FEC5F-32AD-4AF1-89BE-BD23EA7CCCFC}"/>
                  </a:ext>
                </a:extLst>
              </p14:cNvPr>
              <p14:cNvContentPartPr/>
              <p14:nvPr/>
            </p14:nvContentPartPr>
            <p14:xfrm>
              <a:off x="4804680" y="590200"/>
              <a:ext cx="83160" cy="1699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995FEC5F-32AD-4AF1-89BE-BD23EA7CCCFC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795680" y="581560"/>
                <a:ext cx="100800" cy="18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D1F0BA53-F035-485E-BEBF-7D3BE27BB470}"/>
                  </a:ext>
                </a:extLst>
              </p14:cNvPr>
              <p14:cNvContentPartPr/>
              <p14:nvPr/>
            </p14:nvContentPartPr>
            <p14:xfrm>
              <a:off x="4976040" y="538360"/>
              <a:ext cx="127800" cy="2430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D1F0BA53-F035-485E-BEBF-7D3BE27BB470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967400" y="529720"/>
                <a:ext cx="145440" cy="26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4A2B6C4B-8E9C-4573-84A0-61D2BEC3CA6D}"/>
                  </a:ext>
                </a:extLst>
              </p14:cNvPr>
              <p14:cNvContentPartPr/>
              <p14:nvPr/>
            </p14:nvContentPartPr>
            <p14:xfrm>
              <a:off x="4941120" y="378160"/>
              <a:ext cx="133560" cy="774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4A2B6C4B-8E9C-4573-84A0-61D2BEC3CA6D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932120" y="369520"/>
                <a:ext cx="151200" cy="9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3A0FF1FD-FB11-439A-BCA7-E1A7AA8F2B33}"/>
                  </a:ext>
                </a:extLst>
              </p14:cNvPr>
              <p14:cNvContentPartPr/>
              <p14:nvPr/>
            </p14:nvContentPartPr>
            <p14:xfrm>
              <a:off x="5318040" y="470320"/>
              <a:ext cx="743400" cy="2743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3A0FF1FD-FB11-439A-BCA7-E1A7AA8F2B33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309400" y="461320"/>
                <a:ext cx="761040" cy="29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CF476831-6F3C-4C5F-8FC5-0D16C86B8881}"/>
                  </a:ext>
                </a:extLst>
              </p14:cNvPr>
              <p14:cNvContentPartPr/>
              <p14:nvPr/>
            </p14:nvContentPartPr>
            <p14:xfrm>
              <a:off x="6443400" y="415600"/>
              <a:ext cx="301320" cy="3816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CF476831-6F3C-4C5F-8FC5-0D16C86B8881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434760" y="406608"/>
                <a:ext cx="318960" cy="39922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D27FEAF6-C2A7-44FB-B576-B436EF83CB4A}"/>
                  </a:ext>
                </a:extLst>
              </p14:cNvPr>
              <p14:cNvContentPartPr/>
              <p14:nvPr/>
            </p14:nvContentPartPr>
            <p14:xfrm>
              <a:off x="6236760" y="494800"/>
              <a:ext cx="129600" cy="1436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D27FEAF6-C2A7-44FB-B576-B436EF83CB4A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227760" y="486160"/>
                <a:ext cx="147240" cy="16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1A109AC4-45B9-4E23-ABCD-3BE8368F0836}"/>
                  </a:ext>
                </a:extLst>
              </p14:cNvPr>
              <p14:cNvContentPartPr/>
              <p14:nvPr/>
            </p14:nvContentPartPr>
            <p14:xfrm>
              <a:off x="7253400" y="412720"/>
              <a:ext cx="474840" cy="21528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1A109AC4-45B9-4E23-ABCD-3BE8368F0836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244400" y="403705"/>
                <a:ext cx="492480" cy="23295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FCB5278D-2045-46BA-AE24-9C9435B8E688}"/>
                  </a:ext>
                </a:extLst>
              </p14:cNvPr>
              <p14:cNvContentPartPr/>
              <p14:nvPr/>
            </p14:nvContentPartPr>
            <p14:xfrm>
              <a:off x="6837240" y="325240"/>
              <a:ext cx="302400" cy="4586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FCB5278D-2045-46BA-AE24-9C9435B8E688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828240" y="316233"/>
                <a:ext cx="320040" cy="47629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517EAD37-F5FB-4282-BAE4-E380AD7B2CD0}"/>
                  </a:ext>
                </a:extLst>
              </p14:cNvPr>
              <p14:cNvContentPartPr/>
              <p14:nvPr/>
            </p14:nvContentPartPr>
            <p14:xfrm>
              <a:off x="7788720" y="289600"/>
              <a:ext cx="605160" cy="4057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517EAD37-F5FB-4282-BAE4-E380AD7B2CD0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7780075" y="280960"/>
                <a:ext cx="622811" cy="42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C668CDF-011D-43B5-84AD-00A8AFD11C63}"/>
                  </a:ext>
                </a:extLst>
              </p14:cNvPr>
              <p14:cNvContentPartPr/>
              <p14:nvPr/>
            </p14:nvContentPartPr>
            <p14:xfrm>
              <a:off x="478200" y="937600"/>
              <a:ext cx="249480" cy="3052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C668CDF-011D-43B5-84AD-00A8AFD11C63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69560" y="928600"/>
                <a:ext cx="267120" cy="32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452F2BFC-C0F4-4F97-B8E9-1975485C0EB0}"/>
                  </a:ext>
                </a:extLst>
              </p14:cNvPr>
              <p14:cNvContentPartPr/>
              <p14:nvPr/>
            </p14:nvContentPartPr>
            <p14:xfrm>
              <a:off x="1023960" y="996280"/>
              <a:ext cx="271800" cy="2361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452F2BFC-C0F4-4F97-B8E9-1975485C0EB0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1015320" y="987280"/>
                <a:ext cx="289440" cy="25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F38E6396-574C-448B-9CC0-2F1C0CD5F145}"/>
                  </a:ext>
                </a:extLst>
              </p14:cNvPr>
              <p14:cNvContentPartPr/>
              <p14:nvPr/>
            </p14:nvContentPartPr>
            <p14:xfrm>
              <a:off x="1844040" y="1104640"/>
              <a:ext cx="166320" cy="162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F38E6396-574C-448B-9CC0-2F1C0CD5F145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835400" y="1096000"/>
                <a:ext cx="183960" cy="3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753F5CEC-AB93-4692-8923-27FCDA72C109}"/>
                  </a:ext>
                </a:extLst>
              </p14:cNvPr>
              <p14:cNvContentPartPr/>
              <p14:nvPr/>
            </p14:nvContentPartPr>
            <p14:xfrm>
              <a:off x="1895160" y="1174480"/>
              <a:ext cx="136800" cy="86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753F5CEC-AB93-4692-8923-27FCDA72C109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1886520" y="1165840"/>
                <a:ext cx="154440" cy="2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0F144677-B502-4E08-A447-99BB2A898889}"/>
                  </a:ext>
                </a:extLst>
              </p14:cNvPr>
              <p14:cNvContentPartPr/>
              <p14:nvPr/>
            </p14:nvContentPartPr>
            <p14:xfrm>
              <a:off x="1389720" y="988000"/>
              <a:ext cx="262080" cy="2376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0F144677-B502-4E08-A447-99BB2A898889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1381068" y="979000"/>
                <a:ext cx="279744" cy="25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19C1AC7D-B588-4E18-8518-E952AF29A109}"/>
                  </a:ext>
                </a:extLst>
              </p14:cNvPr>
              <p14:cNvContentPartPr/>
              <p14:nvPr/>
            </p14:nvContentPartPr>
            <p14:xfrm>
              <a:off x="2202600" y="1159000"/>
              <a:ext cx="145080" cy="1224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19C1AC7D-B588-4E18-8518-E952AF29A109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193960" y="1150000"/>
                <a:ext cx="162720" cy="14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68B38EFA-7320-4010-8160-457152265D8A}"/>
                  </a:ext>
                </a:extLst>
              </p14:cNvPr>
              <p14:cNvContentPartPr/>
              <p14:nvPr/>
            </p14:nvContentPartPr>
            <p14:xfrm>
              <a:off x="2189640" y="921760"/>
              <a:ext cx="176760" cy="1580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68B38EFA-7320-4010-8160-457152265D8A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180640" y="912760"/>
                <a:ext cx="194400" cy="17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8D400052-19CA-446E-83A1-9E974CEB7D1B}"/>
                  </a:ext>
                </a:extLst>
              </p14:cNvPr>
              <p14:cNvContentPartPr/>
              <p14:nvPr/>
            </p14:nvContentPartPr>
            <p14:xfrm>
              <a:off x="2450640" y="1068640"/>
              <a:ext cx="264240" cy="1699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8D400052-19CA-446E-83A1-9E974CEB7D1B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441640" y="1060000"/>
                <a:ext cx="281880" cy="18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20AD86A6-5364-4179-914A-C48EA7FCF90F}"/>
                  </a:ext>
                </a:extLst>
              </p14:cNvPr>
              <p14:cNvContentPartPr/>
              <p14:nvPr/>
            </p14:nvContentPartPr>
            <p14:xfrm>
              <a:off x="2796600" y="960280"/>
              <a:ext cx="523080" cy="3009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20AD86A6-5364-4179-914A-C48EA7FCF90F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2787960" y="951291"/>
                <a:ext cx="540720" cy="31857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3AF1F106-4C09-4D25-A96E-11E2CC9D3EAC}"/>
                  </a:ext>
                </a:extLst>
              </p14:cNvPr>
              <p14:cNvContentPartPr/>
              <p14:nvPr/>
            </p14:nvContentPartPr>
            <p14:xfrm>
              <a:off x="4629720" y="982960"/>
              <a:ext cx="344880" cy="2613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3AF1F106-4C09-4D25-A96E-11E2CC9D3EAC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620720" y="973960"/>
                <a:ext cx="362520" cy="27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8260C559-506D-4DFF-B2FF-B770410B4B73}"/>
                  </a:ext>
                </a:extLst>
              </p14:cNvPr>
              <p14:cNvContentPartPr/>
              <p14:nvPr/>
            </p14:nvContentPartPr>
            <p14:xfrm>
              <a:off x="3433440" y="956320"/>
              <a:ext cx="1101600" cy="4136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8260C559-506D-4DFF-B2FF-B770410B4B73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424443" y="947328"/>
                <a:ext cx="1119234" cy="43126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D6C2767A-F01A-4BEF-9285-0BA2C49A3F76}"/>
                  </a:ext>
                </a:extLst>
              </p14:cNvPr>
              <p14:cNvContentPartPr/>
              <p14:nvPr/>
            </p14:nvContentPartPr>
            <p14:xfrm>
              <a:off x="5163600" y="984040"/>
              <a:ext cx="258120" cy="2800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D6C2767A-F01A-4BEF-9285-0BA2C49A3F76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5154960" y="975040"/>
                <a:ext cx="275760" cy="29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D57D7664-E5EC-401E-89E2-5EA6D0E1200F}"/>
                  </a:ext>
                </a:extLst>
              </p14:cNvPr>
              <p14:cNvContentPartPr/>
              <p14:nvPr/>
            </p14:nvContentPartPr>
            <p14:xfrm>
              <a:off x="6188160" y="1092760"/>
              <a:ext cx="154800" cy="255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D57D7664-E5EC-401E-89E2-5EA6D0E1200F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6179520" y="1083760"/>
                <a:ext cx="172440" cy="4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788EDADE-63D6-458E-9C8A-2FCBAF387584}"/>
                  </a:ext>
                </a:extLst>
              </p14:cNvPr>
              <p14:cNvContentPartPr/>
              <p14:nvPr/>
            </p14:nvContentPartPr>
            <p14:xfrm>
              <a:off x="6190320" y="1177360"/>
              <a:ext cx="152280" cy="219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788EDADE-63D6-458E-9C8A-2FCBAF387584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181320" y="1168720"/>
                <a:ext cx="169920" cy="3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7E64DF10-3AA1-45DA-9632-7F238A0F773D}"/>
                  </a:ext>
                </a:extLst>
              </p14:cNvPr>
              <p14:cNvContentPartPr/>
              <p14:nvPr/>
            </p14:nvContentPartPr>
            <p14:xfrm>
              <a:off x="5760120" y="1020040"/>
              <a:ext cx="320760" cy="2800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7E64DF10-3AA1-45DA-9632-7F238A0F773D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751470" y="1011052"/>
                <a:ext cx="338420" cy="2976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70EBF03C-C06B-456B-9992-39CCC5DFD73E}"/>
                  </a:ext>
                </a:extLst>
              </p14:cNvPr>
              <p14:cNvContentPartPr/>
              <p14:nvPr/>
            </p14:nvContentPartPr>
            <p14:xfrm>
              <a:off x="6688560" y="921760"/>
              <a:ext cx="9720" cy="1699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70EBF03C-C06B-456B-9992-39CCC5DFD73E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679920" y="912760"/>
                <a:ext cx="27360" cy="18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4FC62DAD-E487-45FC-88D6-F99A0DE5A61D}"/>
                  </a:ext>
                </a:extLst>
              </p14:cNvPr>
              <p14:cNvContentPartPr/>
              <p14:nvPr/>
            </p14:nvContentPartPr>
            <p14:xfrm>
              <a:off x="6603240" y="1110040"/>
              <a:ext cx="203040" cy="46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4FC62DAD-E487-45FC-88D6-F99A0DE5A61D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594240" y="1101040"/>
                <a:ext cx="220680" cy="2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DC0C9D5F-A9D9-4E69-A518-6F9E52C85F10}"/>
                  </a:ext>
                </a:extLst>
              </p14:cNvPr>
              <p14:cNvContentPartPr/>
              <p14:nvPr/>
            </p14:nvContentPartPr>
            <p14:xfrm>
              <a:off x="6634920" y="1182760"/>
              <a:ext cx="158040" cy="1540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DC0C9D5F-A9D9-4E69-A518-6F9E52C85F10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626280" y="1174120"/>
                <a:ext cx="175680" cy="17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CADBD858-130F-46B7-AA18-107F8419FD6C}"/>
                  </a:ext>
                </a:extLst>
              </p14:cNvPr>
              <p14:cNvContentPartPr/>
              <p14:nvPr/>
            </p14:nvContentPartPr>
            <p14:xfrm>
              <a:off x="6897000" y="945520"/>
              <a:ext cx="102240" cy="3798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CADBD858-130F-46B7-AA18-107F8419FD6C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888000" y="936880"/>
                <a:ext cx="119880" cy="39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365C9E5A-07F8-476C-84E1-818225AA5F55}"/>
                  </a:ext>
                </a:extLst>
              </p14:cNvPr>
              <p14:cNvContentPartPr/>
              <p14:nvPr/>
            </p14:nvContentPartPr>
            <p14:xfrm>
              <a:off x="7641120" y="1055680"/>
              <a:ext cx="155520" cy="1342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365C9E5A-07F8-476C-84E1-818225AA5F55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7632120" y="1046680"/>
                <a:ext cx="173160" cy="15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8DF57581-22D4-425D-9BC2-D9916E70015F}"/>
                  </a:ext>
                </a:extLst>
              </p14:cNvPr>
              <p14:cNvContentPartPr/>
              <p14:nvPr/>
            </p14:nvContentPartPr>
            <p14:xfrm>
              <a:off x="7074120" y="1027600"/>
              <a:ext cx="442440" cy="27648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8DF57581-22D4-425D-9BC2-D9916E70015F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7065480" y="1018949"/>
                <a:ext cx="460080" cy="2941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35FEA63F-C591-4521-830C-3FBCEED5DA7E}"/>
                  </a:ext>
                </a:extLst>
              </p14:cNvPr>
              <p14:cNvContentPartPr/>
              <p14:nvPr/>
            </p14:nvContentPartPr>
            <p14:xfrm>
              <a:off x="8531760" y="999880"/>
              <a:ext cx="405720" cy="29448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35FEA63F-C591-4521-830C-3FBCEED5DA7E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8522768" y="991240"/>
                <a:ext cx="423344" cy="31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4EFDAE2A-17F3-42AA-BE27-A94471BB1C07}"/>
                  </a:ext>
                </a:extLst>
              </p14:cNvPr>
              <p14:cNvContentPartPr/>
              <p14:nvPr/>
            </p14:nvContentPartPr>
            <p14:xfrm>
              <a:off x="7903200" y="916360"/>
              <a:ext cx="549360" cy="39852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4EFDAE2A-17F3-42AA-BE27-A94471BB1C07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7894200" y="907720"/>
                <a:ext cx="567000" cy="41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3F0A6D75-B65B-4BEC-BD35-1613595CDCD8}"/>
                  </a:ext>
                </a:extLst>
              </p14:cNvPr>
              <p14:cNvContentPartPr/>
              <p14:nvPr/>
            </p14:nvContentPartPr>
            <p14:xfrm>
              <a:off x="1477200" y="1699720"/>
              <a:ext cx="134280" cy="122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3F0A6D75-B65B-4BEC-BD35-1613595CDCD8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1468200" y="1691080"/>
                <a:ext cx="151920" cy="2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113AAE44-27B6-45BE-8C8A-B3CEB5FE0EFD}"/>
                  </a:ext>
                </a:extLst>
              </p14:cNvPr>
              <p14:cNvContentPartPr/>
              <p14:nvPr/>
            </p14:nvContentPartPr>
            <p14:xfrm>
              <a:off x="1468920" y="1772800"/>
              <a:ext cx="127080" cy="158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113AAE44-27B6-45BE-8C8A-B3CEB5FE0EFD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1460280" y="1763800"/>
                <a:ext cx="144720" cy="3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8D1966CA-67E3-434F-9DAC-1685DFC816C8}"/>
                  </a:ext>
                </a:extLst>
              </p14:cNvPr>
              <p14:cNvContentPartPr/>
              <p14:nvPr/>
            </p14:nvContentPartPr>
            <p14:xfrm>
              <a:off x="1042320" y="1553920"/>
              <a:ext cx="280440" cy="2782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8D1966CA-67E3-434F-9DAC-1685DFC816C8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1033332" y="1545269"/>
                <a:ext cx="298057" cy="2959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3D1CD1AB-F21A-4DCE-BAAD-5148271DA6BE}"/>
                  </a:ext>
                </a:extLst>
              </p14:cNvPr>
              <p14:cNvContentPartPr/>
              <p14:nvPr/>
            </p14:nvContentPartPr>
            <p14:xfrm>
              <a:off x="381720" y="1504960"/>
              <a:ext cx="333000" cy="2854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3D1CD1AB-F21A-4DCE-BAAD-5148271DA6BE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372720" y="1495960"/>
                <a:ext cx="350640" cy="30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38F2E2DF-1243-4469-9669-33B505B32ABF}"/>
                  </a:ext>
                </a:extLst>
              </p14:cNvPr>
              <p14:cNvContentPartPr/>
              <p14:nvPr/>
            </p14:nvContentPartPr>
            <p14:xfrm>
              <a:off x="1752600" y="1613680"/>
              <a:ext cx="285120" cy="2642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38F2E2DF-1243-4469-9669-33B505B32ABF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1743960" y="1605040"/>
                <a:ext cx="302760" cy="28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07ECF23C-0D26-4BD3-BF69-E3BBD2205B65}"/>
                  </a:ext>
                </a:extLst>
              </p14:cNvPr>
              <p14:cNvContentPartPr/>
              <p14:nvPr/>
            </p14:nvContentPartPr>
            <p14:xfrm>
              <a:off x="2186760" y="1739320"/>
              <a:ext cx="76320" cy="1764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07ECF23C-0D26-4BD3-BF69-E3BBD2205B65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2178120" y="1730680"/>
                <a:ext cx="9396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69FC4B77-2A5A-4A13-B1EA-143FF3103A1A}"/>
                  </a:ext>
                </a:extLst>
              </p14:cNvPr>
              <p14:cNvContentPartPr/>
              <p14:nvPr/>
            </p14:nvContentPartPr>
            <p14:xfrm>
              <a:off x="2437320" y="1572640"/>
              <a:ext cx="16200" cy="1486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69FC4B77-2A5A-4A13-B1EA-143FF3103A1A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2428680" y="1563640"/>
                <a:ext cx="33840" cy="16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0206C83F-B41B-4C1C-91F5-A4125CE5A792}"/>
                  </a:ext>
                </a:extLst>
              </p14:cNvPr>
              <p14:cNvContentPartPr/>
              <p14:nvPr/>
            </p14:nvContentPartPr>
            <p14:xfrm>
              <a:off x="2352000" y="1710160"/>
              <a:ext cx="165240" cy="1764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0206C83F-B41B-4C1C-91F5-A4125CE5A792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2343000" y="1701520"/>
                <a:ext cx="18288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95F0E20C-E523-4E3D-828F-56234B991A11}"/>
                  </a:ext>
                </a:extLst>
              </p14:cNvPr>
              <p14:cNvContentPartPr/>
              <p14:nvPr/>
            </p14:nvContentPartPr>
            <p14:xfrm>
              <a:off x="2383680" y="1783240"/>
              <a:ext cx="118440" cy="1040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95F0E20C-E523-4E3D-828F-56234B991A11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2374680" y="1774240"/>
                <a:ext cx="136080" cy="12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40D21F31-AFDB-49D1-9B2B-55B3E9C62F4F}"/>
                  </a:ext>
                </a:extLst>
              </p14:cNvPr>
              <p14:cNvContentPartPr/>
              <p14:nvPr/>
            </p14:nvContentPartPr>
            <p14:xfrm>
              <a:off x="2606880" y="1543480"/>
              <a:ext cx="123120" cy="3225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40D21F31-AFDB-49D1-9B2B-55B3E9C62F4F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2598240" y="1534480"/>
                <a:ext cx="140760" cy="34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969668BB-ACF3-4F54-9430-923BFB513F27}"/>
                  </a:ext>
                </a:extLst>
              </p14:cNvPr>
              <p14:cNvContentPartPr/>
              <p14:nvPr/>
            </p14:nvContentPartPr>
            <p14:xfrm>
              <a:off x="2799840" y="1601080"/>
              <a:ext cx="150840" cy="20376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969668BB-ACF3-4F54-9430-923BFB513F27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2790840" y="1592440"/>
                <a:ext cx="168480" cy="22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C32525B0-22C9-4709-B15F-913B263EF6D1}"/>
                  </a:ext>
                </a:extLst>
              </p14:cNvPr>
              <p14:cNvContentPartPr/>
              <p14:nvPr/>
            </p14:nvContentPartPr>
            <p14:xfrm>
              <a:off x="2927280" y="1764880"/>
              <a:ext cx="77040" cy="734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C32525B0-22C9-4709-B15F-913B263EF6D1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2918280" y="1755880"/>
                <a:ext cx="94680" cy="9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76F79861-77A5-4584-B612-89E7F3F50B39}"/>
                  </a:ext>
                </a:extLst>
              </p14:cNvPr>
              <p14:cNvContentPartPr/>
              <p14:nvPr/>
            </p14:nvContentPartPr>
            <p14:xfrm>
              <a:off x="3053640" y="1771360"/>
              <a:ext cx="49320" cy="709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76F79861-77A5-4584-B612-89E7F3F50B39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3045000" y="1762360"/>
                <a:ext cx="66960" cy="8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0D13E85D-CFFA-4110-83B3-39C867E01765}"/>
                  </a:ext>
                </a:extLst>
              </p14:cNvPr>
              <p14:cNvContentPartPr/>
              <p14:nvPr/>
            </p14:nvContentPartPr>
            <p14:xfrm>
              <a:off x="3047160" y="1744720"/>
              <a:ext cx="79200" cy="691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0D13E85D-CFFA-4110-83B3-39C867E01765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3038160" y="1736080"/>
                <a:ext cx="96840" cy="8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B2D9E3E3-74CF-4686-BE14-44A28473B546}"/>
                  </a:ext>
                </a:extLst>
              </p14:cNvPr>
              <p14:cNvContentPartPr/>
              <p14:nvPr/>
            </p14:nvContentPartPr>
            <p14:xfrm>
              <a:off x="3223200" y="1507480"/>
              <a:ext cx="730080" cy="30528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B2D9E3E3-74CF-4686-BE14-44A28473B546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3214560" y="1498840"/>
                <a:ext cx="747720" cy="32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63209D76-0438-4AC2-AA0A-00B823640842}"/>
                  </a:ext>
                </a:extLst>
              </p14:cNvPr>
              <p14:cNvContentPartPr/>
              <p14:nvPr/>
            </p14:nvContentPartPr>
            <p14:xfrm>
              <a:off x="4029240" y="1738240"/>
              <a:ext cx="81720" cy="1234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63209D76-0438-4AC2-AA0A-00B823640842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4020240" y="1729240"/>
                <a:ext cx="99360" cy="14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F55BF952-1EF1-49B2-8C11-0C4FEDCBE70E}"/>
                  </a:ext>
                </a:extLst>
              </p14:cNvPr>
              <p14:cNvContentPartPr/>
              <p14:nvPr/>
            </p14:nvContentPartPr>
            <p14:xfrm>
              <a:off x="4267560" y="1613680"/>
              <a:ext cx="282240" cy="1612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F55BF952-1EF1-49B2-8C11-0C4FEDCBE70E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4258920" y="1604680"/>
                <a:ext cx="299880" cy="17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A35D07C1-793C-4D27-BFE3-4743DA9A90AF}"/>
                  </a:ext>
                </a:extLst>
              </p14:cNvPr>
              <p14:cNvContentPartPr/>
              <p14:nvPr/>
            </p14:nvContentPartPr>
            <p14:xfrm>
              <a:off x="4641600" y="1427920"/>
              <a:ext cx="663480" cy="3384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A35D07C1-793C-4D27-BFE3-4743DA9A90AF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4632605" y="1419280"/>
                <a:ext cx="681110" cy="35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B5D0F3AA-0863-4393-8F52-528307904EE7}"/>
                  </a:ext>
                </a:extLst>
              </p14:cNvPr>
              <p14:cNvContentPartPr/>
              <p14:nvPr/>
            </p14:nvContentPartPr>
            <p14:xfrm>
              <a:off x="6156480" y="1656160"/>
              <a:ext cx="129600" cy="1620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B5D0F3AA-0863-4393-8F52-528307904EE7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6147840" y="1647160"/>
                <a:ext cx="147240" cy="3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002C2FE1-264E-46FF-917E-31ED103F76B3}"/>
                  </a:ext>
                </a:extLst>
              </p14:cNvPr>
              <p14:cNvContentPartPr/>
              <p14:nvPr/>
            </p14:nvContentPartPr>
            <p14:xfrm>
              <a:off x="6146400" y="1742200"/>
              <a:ext cx="131760" cy="2412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002C2FE1-264E-46FF-917E-31ED103F76B3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6137760" y="1733200"/>
                <a:ext cx="149400" cy="4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67938736-2C71-42B0-B680-8D10BB0A471B}"/>
                  </a:ext>
                </a:extLst>
              </p14:cNvPr>
              <p14:cNvContentPartPr/>
              <p14:nvPr/>
            </p14:nvContentPartPr>
            <p14:xfrm>
              <a:off x="6791880" y="1467880"/>
              <a:ext cx="507600" cy="33444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67938736-2C71-42B0-B680-8D10BB0A471B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6783234" y="1458890"/>
                <a:ext cx="525253" cy="3520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1A0E833D-B442-4A16-84A5-24E47661B194}"/>
                  </a:ext>
                </a:extLst>
              </p14:cNvPr>
              <p14:cNvContentPartPr/>
              <p14:nvPr/>
            </p14:nvContentPartPr>
            <p14:xfrm>
              <a:off x="6417120" y="1546000"/>
              <a:ext cx="269280" cy="25344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1A0E833D-B442-4A16-84A5-24E47661B194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6408120" y="1537000"/>
                <a:ext cx="286920" cy="27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28951D6C-EA06-46F7-88C9-4C491E71B887}"/>
                  </a:ext>
                </a:extLst>
              </p14:cNvPr>
              <p14:cNvContentPartPr/>
              <p14:nvPr/>
            </p14:nvContentPartPr>
            <p14:xfrm>
              <a:off x="5696760" y="1556440"/>
              <a:ext cx="340560" cy="26784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28951D6C-EA06-46F7-88C9-4C491E71B887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5687760" y="1547800"/>
                <a:ext cx="358200" cy="28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4F2F94F0-1284-4626-A032-C04FAB20C30E}"/>
                  </a:ext>
                </a:extLst>
              </p14:cNvPr>
              <p14:cNvContentPartPr/>
              <p14:nvPr/>
            </p14:nvContentPartPr>
            <p14:xfrm>
              <a:off x="7457160" y="1751560"/>
              <a:ext cx="30600" cy="2700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4F2F94F0-1284-4626-A032-C04FAB20C30E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7448160" y="1742560"/>
                <a:ext cx="48240" cy="4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F005AA81-6552-4FCB-8AFF-E34EE8E6FE1A}"/>
                  </a:ext>
                </a:extLst>
              </p14:cNvPr>
              <p14:cNvContentPartPr/>
              <p14:nvPr/>
            </p14:nvContentPartPr>
            <p14:xfrm>
              <a:off x="7713480" y="1496320"/>
              <a:ext cx="645840" cy="26028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F005AA81-6552-4FCB-8AFF-E34EE8E6FE1A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7704480" y="1487680"/>
                <a:ext cx="663480" cy="27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6918F735-1DBA-4F42-A564-D4405D21A915}"/>
                  </a:ext>
                </a:extLst>
              </p14:cNvPr>
              <p14:cNvContentPartPr/>
              <p14:nvPr/>
            </p14:nvContentPartPr>
            <p14:xfrm>
              <a:off x="2591760" y="2081320"/>
              <a:ext cx="420480" cy="23112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6918F735-1DBA-4F42-A564-D4405D21A915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2582760" y="2072680"/>
                <a:ext cx="438120" cy="24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AD071017-56CE-451F-B88B-27443757B29D}"/>
                  </a:ext>
                </a:extLst>
              </p14:cNvPr>
              <p14:cNvContentPartPr/>
              <p14:nvPr/>
            </p14:nvContentPartPr>
            <p14:xfrm>
              <a:off x="1400520" y="2036680"/>
              <a:ext cx="900720" cy="24552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AD071017-56CE-451F-B88B-27443757B29D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1391520" y="2027680"/>
                <a:ext cx="918360" cy="26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D11ECF80-3D98-4D78-B060-6A1605807FA2}"/>
                  </a:ext>
                </a:extLst>
              </p14:cNvPr>
              <p14:cNvContentPartPr/>
              <p14:nvPr/>
            </p14:nvContentPartPr>
            <p14:xfrm>
              <a:off x="386040" y="2030920"/>
              <a:ext cx="765360" cy="52020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D11ECF80-3D98-4D78-B060-6A1605807FA2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377396" y="2022280"/>
                <a:ext cx="783008" cy="53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C3566A2A-CCE2-466D-A49C-10A814BD57C6}"/>
                  </a:ext>
                </a:extLst>
              </p14:cNvPr>
              <p14:cNvContentPartPr/>
              <p14:nvPr/>
            </p14:nvContentPartPr>
            <p14:xfrm>
              <a:off x="3278280" y="2011120"/>
              <a:ext cx="132840" cy="38952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C3566A2A-CCE2-466D-A49C-10A814BD57C6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3269640" y="2002480"/>
                <a:ext cx="150480" cy="40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6B1882EE-ED74-4B5F-929A-1019320BEEC5}"/>
                  </a:ext>
                </a:extLst>
              </p14:cNvPr>
              <p14:cNvContentPartPr/>
              <p14:nvPr/>
            </p14:nvContentPartPr>
            <p14:xfrm>
              <a:off x="3573840" y="2072320"/>
              <a:ext cx="328680" cy="27720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6B1882EE-ED74-4B5F-929A-1019320BEEC5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3565200" y="2063320"/>
                <a:ext cx="346320" cy="29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C4496D51-9ABA-409C-8383-32E71D49E302}"/>
                  </a:ext>
                </a:extLst>
              </p14:cNvPr>
              <p14:cNvContentPartPr/>
              <p14:nvPr/>
            </p14:nvContentPartPr>
            <p14:xfrm>
              <a:off x="4182240" y="2091760"/>
              <a:ext cx="44640" cy="3240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C4496D51-9ABA-409C-8383-32E71D49E302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4173600" y="2083120"/>
                <a:ext cx="6228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5AEE92AA-ADEC-4B6A-BC61-4C20DAAB184A}"/>
                  </a:ext>
                </a:extLst>
              </p14:cNvPr>
              <p14:cNvContentPartPr/>
              <p14:nvPr/>
            </p14:nvContentPartPr>
            <p14:xfrm>
              <a:off x="4183320" y="2220640"/>
              <a:ext cx="55440" cy="3852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5AEE92AA-ADEC-4B6A-BC61-4C20DAAB184A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4174680" y="2211640"/>
                <a:ext cx="7308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6EB87172-F63B-455A-BEED-8035FACE720A}"/>
                  </a:ext>
                </a:extLst>
              </p14:cNvPr>
              <p14:cNvContentPartPr/>
              <p14:nvPr/>
            </p14:nvContentPartPr>
            <p14:xfrm>
              <a:off x="4589760" y="1992760"/>
              <a:ext cx="236880" cy="29880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6EB87172-F63B-455A-BEED-8035FACE720A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4581120" y="1984120"/>
                <a:ext cx="254520" cy="31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75636955-CAB5-4B2D-9BC3-F0933DAFCA96}"/>
                  </a:ext>
                </a:extLst>
              </p14:cNvPr>
              <p14:cNvContentPartPr/>
              <p14:nvPr/>
            </p14:nvContentPartPr>
            <p14:xfrm>
              <a:off x="4898640" y="2113000"/>
              <a:ext cx="110520" cy="18072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75636955-CAB5-4B2D-9BC3-F0933DAFCA96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4890000" y="2104360"/>
                <a:ext cx="128160" cy="19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A2DB2D82-95A0-472D-BBE9-73778920F007}"/>
                  </a:ext>
                </a:extLst>
              </p14:cNvPr>
              <p14:cNvContentPartPr/>
              <p14:nvPr/>
            </p14:nvContentPartPr>
            <p14:xfrm>
              <a:off x="5079000" y="2133160"/>
              <a:ext cx="218880" cy="17964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A2DB2D82-95A0-472D-BBE9-73778920F007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5070000" y="2124520"/>
                <a:ext cx="236520" cy="19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150" name="Ink 149">
                <a:extLst>
                  <a:ext uri="{FF2B5EF4-FFF2-40B4-BE49-F238E27FC236}">
                    <a16:creationId xmlns:a16="http://schemas.microsoft.com/office/drawing/2014/main" id="{95F8653F-7FD0-4291-9184-46BAB8A7F657}"/>
                  </a:ext>
                </a:extLst>
              </p14:cNvPr>
              <p14:cNvContentPartPr/>
              <p14:nvPr/>
            </p14:nvContentPartPr>
            <p14:xfrm>
              <a:off x="7299120" y="2164840"/>
              <a:ext cx="280800" cy="150840"/>
            </p14:xfrm>
          </p:contentPart>
        </mc:Choice>
        <mc:Fallback xmlns="">
          <p:pic>
            <p:nvPicPr>
              <p:cNvPr id="150" name="Ink 149">
                <a:extLst>
                  <a:ext uri="{FF2B5EF4-FFF2-40B4-BE49-F238E27FC236}">
                    <a16:creationId xmlns:a16="http://schemas.microsoft.com/office/drawing/2014/main" id="{95F8653F-7FD0-4291-9184-46BAB8A7F657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7290469" y="2156200"/>
                <a:ext cx="298463" cy="16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151" name="Ink 150">
                <a:extLst>
                  <a:ext uri="{FF2B5EF4-FFF2-40B4-BE49-F238E27FC236}">
                    <a16:creationId xmlns:a16="http://schemas.microsoft.com/office/drawing/2014/main" id="{AD810183-51E3-4EB4-8551-07DD263795D9}"/>
                  </a:ext>
                </a:extLst>
              </p14:cNvPr>
              <p14:cNvContentPartPr/>
              <p14:nvPr/>
            </p14:nvContentPartPr>
            <p14:xfrm>
              <a:off x="5924640" y="2009320"/>
              <a:ext cx="1290240" cy="356040"/>
            </p14:xfrm>
          </p:contentPart>
        </mc:Choice>
        <mc:Fallback xmlns="">
          <p:pic>
            <p:nvPicPr>
              <p:cNvPr id="151" name="Ink 150">
                <a:extLst>
                  <a:ext uri="{FF2B5EF4-FFF2-40B4-BE49-F238E27FC236}">
                    <a16:creationId xmlns:a16="http://schemas.microsoft.com/office/drawing/2014/main" id="{AD810183-51E3-4EB4-8551-07DD263795D9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5915637" y="2000680"/>
                <a:ext cx="1307885" cy="37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152" name="Ink 151">
                <a:extLst>
                  <a:ext uri="{FF2B5EF4-FFF2-40B4-BE49-F238E27FC236}">
                    <a16:creationId xmlns:a16="http://schemas.microsoft.com/office/drawing/2014/main" id="{06817229-C288-47EB-A66D-48D87B0A71A5}"/>
                  </a:ext>
                </a:extLst>
              </p14:cNvPr>
              <p14:cNvContentPartPr/>
              <p14:nvPr/>
            </p14:nvContentPartPr>
            <p14:xfrm>
              <a:off x="5599200" y="1978000"/>
              <a:ext cx="219600" cy="415080"/>
            </p14:xfrm>
          </p:contentPart>
        </mc:Choice>
        <mc:Fallback xmlns="">
          <p:pic>
            <p:nvPicPr>
              <p:cNvPr id="152" name="Ink 151">
                <a:extLst>
                  <a:ext uri="{FF2B5EF4-FFF2-40B4-BE49-F238E27FC236}">
                    <a16:creationId xmlns:a16="http://schemas.microsoft.com/office/drawing/2014/main" id="{06817229-C288-47EB-A66D-48D87B0A71A5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5590200" y="1969360"/>
                <a:ext cx="237240" cy="43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AE3D640B-D234-48C4-98B1-74EA42EFFC18}"/>
                  </a:ext>
                </a:extLst>
              </p14:cNvPr>
              <p14:cNvContentPartPr/>
              <p14:nvPr/>
            </p14:nvContentPartPr>
            <p14:xfrm>
              <a:off x="7889520" y="2017960"/>
              <a:ext cx="335880" cy="30924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AE3D640B-D234-48C4-98B1-74EA42EFFC18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7880880" y="2008960"/>
                <a:ext cx="353520" cy="32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6A103007-2A80-48D6-961F-1ABF6520E759}"/>
                  </a:ext>
                </a:extLst>
              </p14:cNvPr>
              <p14:cNvContentPartPr/>
              <p14:nvPr/>
            </p14:nvContentPartPr>
            <p14:xfrm>
              <a:off x="567120" y="2502880"/>
              <a:ext cx="195840" cy="5472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6A103007-2A80-48D6-961F-1ABF6520E759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558480" y="2494240"/>
                <a:ext cx="213480" cy="7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2FD5FAC7-4D4E-4886-89E0-E58A5B25F2D2}"/>
                  </a:ext>
                </a:extLst>
              </p14:cNvPr>
              <p14:cNvContentPartPr/>
              <p14:nvPr/>
            </p14:nvContentPartPr>
            <p14:xfrm>
              <a:off x="1370280" y="2679280"/>
              <a:ext cx="114480" cy="1080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2FD5FAC7-4D4E-4886-89E0-E58A5B25F2D2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1361640" y="2670280"/>
                <a:ext cx="132120" cy="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29538752-82FC-4F5B-838F-585819B3AD96}"/>
                  </a:ext>
                </a:extLst>
              </p14:cNvPr>
              <p14:cNvContentPartPr/>
              <p14:nvPr/>
            </p14:nvContentPartPr>
            <p14:xfrm>
              <a:off x="1383600" y="2770720"/>
              <a:ext cx="102240" cy="1332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29538752-82FC-4F5B-838F-585819B3AD96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1374600" y="2761720"/>
                <a:ext cx="119880" cy="3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DEE6E91D-9E5F-4F15-A19A-AB10AE7C9429}"/>
                  </a:ext>
                </a:extLst>
              </p14:cNvPr>
              <p14:cNvContentPartPr/>
              <p14:nvPr/>
            </p14:nvContentPartPr>
            <p14:xfrm>
              <a:off x="572520" y="2587840"/>
              <a:ext cx="621360" cy="35172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DEE6E91D-9E5F-4F15-A19A-AB10AE7C9429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563520" y="2578849"/>
                <a:ext cx="639000" cy="36934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26B5C81D-5461-4549-B7D2-BE04FC7F1309}"/>
                  </a:ext>
                </a:extLst>
              </p14:cNvPr>
              <p14:cNvContentPartPr/>
              <p14:nvPr/>
            </p14:nvContentPartPr>
            <p14:xfrm>
              <a:off x="1645680" y="2631400"/>
              <a:ext cx="186840" cy="27972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26B5C81D-5461-4549-B7D2-BE04FC7F1309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1637040" y="2622760"/>
                <a:ext cx="204480" cy="29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75411DB9-5F68-45E7-AF5C-300FCDE7BBF6}"/>
                  </a:ext>
                </a:extLst>
              </p14:cNvPr>
              <p14:cNvContentPartPr/>
              <p14:nvPr/>
            </p14:nvContentPartPr>
            <p14:xfrm>
              <a:off x="1566120" y="2445640"/>
              <a:ext cx="228600" cy="12276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75411DB9-5F68-45E7-AF5C-300FCDE7BBF6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1557480" y="2437000"/>
                <a:ext cx="246240" cy="14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3B690A2F-671B-41D8-ADE8-1A57F19C58DD}"/>
                  </a:ext>
                </a:extLst>
              </p14:cNvPr>
              <p14:cNvContentPartPr/>
              <p14:nvPr/>
            </p14:nvContentPartPr>
            <p14:xfrm>
              <a:off x="2144640" y="2594320"/>
              <a:ext cx="266400" cy="31356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3B690A2F-671B-41D8-ADE8-1A57F19C58DD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2135640" y="2585680"/>
                <a:ext cx="284040" cy="33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337DAB08-6F9A-4553-8DE6-25D438C412A4}"/>
                  </a:ext>
                </a:extLst>
              </p14:cNvPr>
              <p14:cNvContentPartPr/>
              <p14:nvPr/>
            </p14:nvContentPartPr>
            <p14:xfrm>
              <a:off x="3478800" y="2774680"/>
              <a:ext cx="69840" cy="13392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337DAB08-6F9A-4553-8DE6-25D438C412A4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3469800" y="2765680"/>
                <a:ext cx="87480" cy="15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010F9569-EC5A-439A-889D-BA75EC7E8A36}"/>
                  </a:ext>
                </a:extLst>
              </p14:cNvPr>
              <p14:cNvContentPartPr/>
              <p14:nvPr/>
            </p14:nvContentPartPr>
            <p14:xfrm>
              <a:off x="3444600" y="2626000"/>
              <a:ext cx="154800" cy="9864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010F9569-EC5A-439A-889D-BA75EC7E8A36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3435960" y="2617360"/>
                <a:ext cx="172440" cy="11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0781DD4F-C941-4299-8056-29CE36FC2809}"/>
                  </a:ext>
                </a:extLst>
              </p14:cNvPr>
              <p14:cNvContentPartPr/>
              <p14:nvPr/>
            </p14:nvContentPartPr>
            <p14:xfrm>
              <a:off x="3956880" y="2608000"/>
              <a:ext cx="488160" cy="40284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0781DD4F-C941-4299-8056-29CE36FC2809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3948240" y="2599008"/>
                <a:ext cx="505800" cy="4204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E43B9BE6-963C-4648-A4C2-D79DF5610A7A}"/>
                  </a:ext>
                </a:extLst>
              </p14:cNvPr>
              <p14:cNvContentPartPr/>
              <p14:nvPr/>
            </p14:nvContentPartPr>
            <p14:xfrm>
              <a:off x="3681840" y="2729680"/>
              <a:ext cx="165240" cy="14868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E43B9BE6-963C-4648-A4C2-D79DF5610A7A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3673200" y="2720680"/>
                <a:ext cx="182880" cy="16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5B4275E7-CF62-4979-85EF-7F8ABCA5BD19}"/>
                  </a:ext>
                </a:extLst>
              </p14:cNvPr>
              <p14:cNvContentPartPr/>
              <p14:nvPr/>
            </p14:nvContentPartPr>
            <p14:xfrm>
              <a:off x="2892000" y="2483080"/>
              <a:ext cx="456120" cy="47232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5B4275E7-CF62-4979-85EF-7F8ABCA5BD19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2883007" y="2474080"/>
                <a:ext cx="473746" cy="48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D8190208-C00A-4060-9561-9DDDC569E316}"/>
                  </a:ext>
                </a:extLst>
              </p14:cNvPr>
              <p14:cNvContentPartPr/>
              <p14:nvPr/>
            </p14:nvContentPartPr>
            <p14:xfrm>
              <a:off x="5356560" y="2663440"/>
              <a:ext cx="106560" cy="972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D8190208-C00A-4060-9561-9DDDC569E316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5347920" y="2654440"/>
                <a:ext cx="12420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FC9117A7-27E1-4B0E-A0D4-94A940931A62}"/>
                  </a:ext>
                </a:extLst>
              </p14:cNvPr>
              <p14:cNvContentPartPr/>
              <p14:nvPr/>
            </p14:nvContentPartPr>
            <p14:xfrm>
              <a:off x="5360520" y="2746960"/>
              <a:ext cx="95040" cy="1116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FC9117A7-27E1-4B0E-A0D4-94A940931A62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5351880" y="2737960"/>
                <a:ext cx="112680" cy="2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6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A8F6EFC4-A635-4732-8109-5AACCA430257}"/>
                  </a:ext>
                </a:extLst>
              </p14:cNvPr>
              <p14:cNvContentPartPr/>
              <p14:nvPr/>
            </p14:nvContentPartPr>
            <p14:xfrm>
              <a:off x="4530720" y="2541400"/>
              <a:ext cx="672480" cy="36360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A8F6EFC4-A635-4732-8109-5AACCA430257}"/>
                  </a:ext>
                </a:extLst>
              </p:cNvPr>
              <p:cNvPicPr/>
              <p:nvPr/>
            </p:nvPicPr>
            <p:blipFill>
              <a:blip r:embed="rId197"/>
              <a:stretch>
                <a:fillRect/>
              </a:stretch>
            </p:blipFill>
            <p:spPr>
              <a:xfrm>
                <a:off x="4522080" y="2532400"/>
                <a:ext cx="690120" cy="38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8">
            <p14:nvContentPartPr>
              <p14:cNvPr id="143" name="Ink 142">
                <a:extLst>
                  <a:ext uri="{FF2B5EF4-FFF2-40B4-BE49-F238E27FC236}">
                    <a16:creationId xmlns:a16="http://schemas.microsoft.com/office/drawing/2014/main" id="{6E42021E-F4A7-4AC0-BD81-B799E7053B17}"/>
                  </a:ext>
                </a:extLst>
              </p14:cNvPr>
              <p14:cNvContentPartPr/>
              <p14:nvPr/>
            </p14:nvContentPartPr>
            <p14:xfrm>
              <a:off x="6937320" y="2674240"/>
              <a:ext cx="110880" cy="267840"/>
            </p14:xfrm>
          </p:contentPart>
        </mc:Choice>
        <mc:Fallback xmlns="">
          <p:pic>
            <p:nvPicPr>
              <p:cNvPr id="143" name="Ink 142">
                <a:extLst>
                  <a:ext uri="{FF2B5EF4-FFF2-40B4-BE49-F238E27FC236}">
                    <a16:creationId xmlns:a16="http://schemas.microsoft.com/office/drawing/2014/main" id="{6E42021E-F4A7-4AC0-BD81-B799E7053B17}"/>
                  </a:ext>
                </a:extLst>
              </p:cNvPr>
              <p:cNvPicPr/>
              <p:nvPr/>
            </p:nvPicPr>
            <p:blipFill>
              <a:blip r:embed="rId199"/>
              <a:stretch>
                <a:fillRect/>
              </a:stretch>
            </p:blipFill>
            <p:spPr>
              <a:xfrm>
                <a:off x="6928320" y="2665240"/>
                <a:ext cx="128520" cy="28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0">
            <p14:nvContentPartPr>
              <p14:cNvPr id="144" name="Ink 143">
                <a:extLst>
                  <a:ext uri="{FF2B5EF4-FFF2-40B4-BE49-F238E27FC236}">
                    <a16:creationId xmlns:a16="http://schemas.microsoft.com/office/drawing/2014/main" id="{022C438C-695E-4B36-97BB-9C5AF163D8B7}"/>
                  </a:ext>
                </a:extLst>
              </p14:cNvPr>
              <p14:cNvContentPartPr/>
              <p14:nvPr/>
            </p14:nvContentPartPr>
            <p14:xfrm>
              <a:off x="6972960" y="2499280"/>
              <a:ext cx="124200" cy="115560"/>
            </p14:xfrm>
          </p:contentPart>
        </mc:Choice>
        <mc:Fallback xmlns="">
          <p:pic>
            <p:nvPicPr>
              <p:cNvPr id="144" name="Ink 143">
                <a:extLst>
                  <a:ext uri="{FF2B5EF4-FFF2-40B4-BE49-F238E27FC236}">
                    <a16:creationId xmlns:a16="http://schemas.microsoft.com/office/drawing/2014/main" id="{022C438C-695E-4B36-97BB-9C5AF163D8B7}"/>
                  </a:ext>
                </a:extLst>
              </p:cNvPr>
              <p:cNvPicPr/>
              <p:nvPr/>
            </p:nvPicPr>
            <p:blipFill>
              <a:blip r:embed="rId201"/>
              <a:stretch>
                <a:fillRect/>
              </a:stretch>
            </p:blipFill>
            <p:spPr>
              <a:xfrm>
                <a:off x="6964320" y="2490280"/>
                <a:ext cx="141840" cy="13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2">
            <p14:nvContentPartPr>
              <p14:cNvPr id="145" name="Ink 144">
                <a:extLst>
                  <a:ext uri="{FF2B5EF4-FFF2-40B4-BE49-F238E27FC236}">
                    <a16:creationId xmlns:a16="http://schemas.microsoft.com/office/drawing/2014/main" id="{71247194-7487-44BE-B6F4-29E1AFE06732}"/>
                  </a:ext>
                </a:extLst>
              </p14:cNvPr>
              <p14:cNvContentPartPr/>
              <p14:nvPr/>
            </p14:nvContentPartPr>
            <p14:xfrm>
              <a:off x="6593880" y="2590720"/>
              <a:ext cx="272160" cy="339480"/>
            </p14:xfrm>
          </p:contentPart>
        </mc:Choice>
        <mc:Fallback xmlns="">
          <p:pic>
            <p:nvPicPr>
              <p:cNvPr id="145" name="Ink 144">
                <a:extLst>
                  <a:ext uri="{FF2B5EF4-FFF2-40B4-BE49-F238E27FC236}">
                    <a16:creationId xmlns:a16="http://schemas.microsoft.com/office/drawing/2014/main" id="{71247194-7487-44BE-B6F4-29E1AFE06732}"/>
                  </a:ext>
                </a:extLst>
              </p:cNvPr>
              <p:cNvPicPr/>
              <p:nvPr/>
            </p:nvPicPr>
            <p:blipFill>
              <a:blip r:embed="rId203"/>
              <a:stretch>
                <a:fillRect/>
              </a:stretch>
            </p:blipFill>
            <p:spPr>
              <a:xfrm>
                <a:off x="6585240" y="2581710"/>
                <a:ext cx="289800" cy="35713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4">
            <p14:nvContentPartPr>
              <p14:cNvPr id="146" name="Ink 145">
                <a:extLst>
                  <a:ext uri="{FF2B5EF4-FFF2-40B4-BE49-F238E27FC236}">
                    <a16:creationId xmlns:a16="http://schemas.microsoft.com/office/drawing/2014/main" id="{0AE10CC7-F7DB-47E1-B323-93D49B6CFF75}"/>
                  </a:ext>
                </a:extLst>
              </p14:cNvPr>
              <p14:cNvContentPartPr/>
              <p14:nvPr/>
            </p14:nvContentPartPr>
            <p14:xfrm>
              <a:off x="6326040" y="2660560"/>
              <a:ext cx="159480" cy="139680"/>
            </p14:xfrm>
          </p:contentPart>
        </mc:Choice>
        <mc:Fallback xmlns="">
          <p:pic>
            <p:nvPicPr>
              <p:cNvPr id="146" name="Ink 145">
                <a:extLst>
                  <a:ext uri="{FF2B5EF4-FFF2-40B4-BE49-F238E27FC236}">
                    <a16:creationId xmlns:a16="http://schemas.microsoft.com/office/drawing/2014/main" id="{0AE10CC7-F7DB-47E1-B323-93D49B6CFF75}"/>
                  </a:ext>
                </a:extLst>
              </p:cNvPr>
              <p:cNvPicPr/>
              <p:nvPr/>
            </p:nvPicPr>
            <p:blipFill>
              <a:blip r:embed="rId205"/>
              <a:stretch>
                <a:fillRect/>
              </a:stretch>
            </p:blipFill>
            <p:spPr>
              <a:xfrm>
                <a:off x="6317400" y="2651920"/>
                <a:ext cx="177120" cy="15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6">
            <p14:nvContentPartPr>
              <p14:cNvPr id="147" name="Ink 146">
                <a:extLst>
                  <a:ext uri="{FF2B5EF4-FFF2-40B4-BE49-F238E27FC236}">
                    <a16:creationId xmlns:a16="http://schemas.microsoft.com/office/drawing/2014/main" id="{AE0655E3-E747-4A5E-A4B9-B1CBFB25092E}"/>
                  </a:ext>
                </a:extLst>
              </p14:cNvPr>
              <p14:cNvContentPartPr/>
              <p14:nvPr/>
            </p14:nvContentPartPr>
            <p14:xfrm>
              <a:off x="5642400" y="2558320"/>
              <a:ext cx="549000" cy="264600"/>
            </p14:xfrm>
          </p:contentPart>
        </mc:Choice>
        <mc:Fallback xmlns="">
          <p:pic>
            <p:nvPicPr>
              <p:cNvPr id="147" name="Ink 146">
                <a:extLst>
                  <a:ext uri="{FF2B5EF4-FFF2-40B4-BE49-F238E27FC236}">
                    <a16:creationId xmlns:a16="http://schemas.microsoft.com/office/drawing/2014/main" id="{AE0655E3-E747-4A5E-A4B9-B1CBFB25092E}"/>
                  </a:ext>
                </a:extLst>
              </p:cNvPr>
              <p:cNvPicPr/>
              <p:nvPr/>
            </p:nvPicPr>
            <p:blipFill>
              <a:blip r:embed="rId207"/>
              <a:stretch>
                <a:fillRect/>
              </a:stretch>
            </p:blipFill>
            <p:spPr>
              <a:xfrm>
                <a:off x="5633400" y="2549320"/>
                <a:ext cx="566640" cy="28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8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E746A84A-53F2-4689-A43D-814B6E84D8B6}"/>
                  </a:ext>
                </a:extLst>
              </p14:cNvPr>
              <p14:cNvContentPartPr/>
              <p14:nvPr/>
            </p14:nvContentPartPr>
            <p14:xfrm>
              <a:off x="7472640" y="2541400"/>
              <a:ext cx="298080" cy="29088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E746A84A-53F2-4689-A43D-814B6E84D8B6}"/>
                  </a:ext>
                </a:extLst>
              </p:cNvPr>
              <p:cNvPicPr/>
              <p:nvPr/>
            </p:nvPicPr>
            <p:blipFill>
              <a:blip r:embed="rId209"/>
              <a:stretch>
                <a:fillRect/>
              </a:stretch>
            </p:blipFill>
            <p:spPr>
              <a:xfrm>
                <a:off x="7464000" y="2532760"/>
                <a:ext cx="315720" cy="30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0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8233ED12-CD70-42C7-9A90-943C60958D09}"/>
                  </a:ext>
                </a:extLst>
              </p14:cNvPr>
              <p14:cNvContentPartPr/>
              <p14:nvPr/>
            </p14:nvContentPartPr>
            <p14:xfrm>
              <a:off x="522840" y="3221080"/>
              <a:ext cx="414360" cy="25992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8233ED12-CD70-42C7-9A90-943C60958D09}"/>
                  </a:ext>
                </a:extLst>
              </p:cNvPr>
              <p:cNvPicPr/>
              <p:nvPr/>
            </p:nvPicPr>
            <p:blipFill>
              <a:blip r:embed="rId211"/>
              <a:stretch>
                <a:fillRect/>
              </a:stretch>
            </p:blipFill>
            <p:spPr>
              <a:xfrm>
                <a:off x="513848" y="3212080"/>
                <a:ext cx="431985" cy="27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2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156A7A0B-3795-40DB-9979-D795A8D391F8}"/>
                  </a:ext>
                </a:extLst>
              </p14:cNvPr>
              <p14:cNvContentPartPr/>
              <p14:nvPr/>
            </p14:nvContentPartPr>
            <p14:xfrm>
              <a:off x="1747920" y="3303520"/>
              <a:ext cx="112680" cy="1188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156A7A0B-3795-40DB-9979-D795A8D391F8}"/>
                  </a:ext>
                </a:extLst>
              </p:cNvPr>
              <p:cNvPicPr/>
              <p:nvPr/>
            </p:nvPicPr>
            <p:blipFill>
              <a:blip r:embed="rId213"/>
              <a:stretch>
                <a:fillRect/>
              </a:stretch>
            </p:blipFill>
            <p:spPr>
              <a:xfrm>
                <a:off x="1739280" y="3294880"/>
                <a:ext cx="130320" cy="2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4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EB219300-658A-4E35-8891-B8492EE88D0C}"/>
                  </a:ext>
                </a:extLst>
              </p14:cNvPr>
              <p14:cNvContentPartPr/>
              <p14:nvPr/>
            </p14:nvContentPartPr>
            <p14:xfrm>
              <a:off x="1742160" y="3367240"/>
              <a:ext cx="109800" cy="576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EB219300-658A-4E35-8891-B8492EE88D0C}"/>
                  </a:ext>
                </a:extLst>
              </p:cNvPr>
              <p:cNvPicPr/>
              <p:nvPr/>
            </p:nvPicPr>
            <p:blipFill>
              <a:blip r:embed="rId215"/>
              <a:stretch>
                <a:fillRect/>
              </a:stretch>
            </p:blipFill>
            <p:spPr>
              <a:xfrm>
                <a:off x="1733160" y="3358240"/>
                <a:ext cx="127440" cy="2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6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CC6CFC7A-DE60-486D-A585-AB3EF02BD392}"/>
                  </a:ext>
                </a:extLst>
              </p14:cNvPr>
              <p14:cNvContentPartPr/>
              <p14:nvPr/>
            </p14:nvContentPartPr>
            <p14:xfrm>
              <a:off x="1066080" y="3213520"/>
              <a:ext cx="556560" cy="23760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CC6CFC7A-DE60-486D-A585-AB3EF02BD392}"/>
                  </a:ext>
                </a:extLst>
              </p:cNvPr>
              <p:cNvPicPr/>
              <p:nvPr/>
            </p:nvPicPr>
            <p:blipFill>
              <a:blip r:embed="rId217"/>
              <a:stretch>
                <a:fillRect/>
              </a:stretch>
            </p:blipFill>
            <p:spPr>
              <a:xfrm>
                <a:off x="1057440" y="3204520"/>
                <a:ext cx="574200" cy="25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8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B215463C-2198-41AF-8FFE-1B5ADDA0D879}"/>
                  </a:ext>
                </a:extLst>
              </p14:cNvPr>
              <p14:cNvContentPartPr/>
              <p14:nvPr/>
            </p14:nvContentPartPr>
            <p14:xfrm>
              <a:off x="2003880" y="3169240"/>
              <a:ext cx="317880" cy="29088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B215463C-2198-41AF-8FFE-1B5ADDA0D879}"/>
                  </a:ext>
                </a:extLst>
              </p:cNvPr>
              <p:cNvPicPr/>
              <p:nvPr/>
            </p:nvPicPr>
            <p:blipFill>
              <a:blip r:embed="rId219"/>
              <a:stretch>
                <a:fillRect/>
              </a:stretch>
            </p:blipFill>
            <p:spPr>
              <a:xfrm>
                <a:off x="1994880" y="3160251"/>
                <a:ext cx="335520" cy="30849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0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A4B800EB-F6A4-43E4-99BD-1018C67C93F4}"/>
                  </a:ext>
                </a:extLst>
              </p14:cNvPr>
              <p14:cNvContentPartPr/>
              <p14:nvPr/>
            </p14:nvContentPartPr>
            <p14:xfrm>
              <a:off x="2715600" y="3074560"/>
              <a:ext cx="1042920" cy="45072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A4B800EB-F6A4-43E4-99BD-1018C67C93F4}"/>
                  </a:ext>
                </a:extLst>
              </p:cNvPr>
              <p:cNvPicPr/>
              <p:nvPr/>
            </p:nvPicPr>
            <p:blipFill>
              <a:blip r:embed="rId221"/>
              <a:stretch>
                <a:fillRect/>
              </a:stretch>
            </p:blipFill>
            <p:spPr>
              <a:xfrm>
                <a:off x="2706960" y="3065560"/>
                <a:ext cx="1060560" cy="46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2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AFD489F0-E2CE-4EBA-AE64-8E4F1982763B}"/>
                  </a:ext>
                </a:extLst>
              </p14:cNvPr>
              <p14:cNvContentPartPr/>
              <p14:nvPr/>
            </p14:nvContentPartPr>
            <p14:xfrm>
              <a:off x="4622160" y="3277240"/>
              <a:ext cx="929520" cy="32112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AFD489F0-E2CE-4EBA-AE64-8E4F1982763B}"/>
                  </a:ext>
                </a:extLst>
              </p:cNvPr>
              <p:cNvPicPr/>
              <p:nvPr/>
            </p:nvPicPr>
            <p:blipFill>
              <a:blip r:embed="rId223"/>
              <a:stretch>
                <a:fillRect/>
              </a:stretch>
            </p:blipFill>
            <p:spPr>
              <a:xfrm>
                <a:off x="4613520" y="3268600"/>
                <a:ext cx="947160" cy="33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4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8831AA85-AEE6-47B5-B36D-E87EFEDF39B8}"/>
                  </a:ext>
                </a:extLst>
              </p14:cNvPr>
              <p14:cNvContentPartPr/>
              <p14:nvPr/>
            </p14:nvContentPartPr>
            <p14:xfrm>
              <a:off x="4110600" y="3263200"/>
              <a:ext cx="325440" cy="25560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8831AA85-AEE6-47B5-B36D-E87EFEDF39B8}"/>
                  </a:ext>
                </a:extLst>
              </p:cNvPr>
              <p:cNvPicPr/>
              <p:nvPr/>
            </p:nvPicPr>
            <p:blipFill>
              <a:blip r:embed="rId225"/>
              <a:stretch>
                <a:fillRect/>
              </a:stretch>
            </p:blipFill>
            <p:spPr>
              <a:xfrm>
                <a:off x="4101950" y="3254548"/>
                <a:ext cx="343100" cy="27326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6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09EAA3AF-1AC6-4A66-A6CC-750E1A014043}"/>
                  </a:ext>
                </a:extLst>
              </p14:cNvPr>
              <p14:cNvContentPartPr/>
              <p14:nvPr/>
            </p14:nvContentPartPr>
            <p14:xfrm>
              <a:off x="5731320" y="3207040"/>
              <a:ext cx="1031400" cy="38988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09EAA3AF-1AC6-4A66-A6CC-750E1A014043}"/>
                  </a:ext>
                </a:extLst>
              </p:cNvPr>
              <p:cNvPicPr/>
              <p:nvPr/>
            </p:nvPicPr>
            <p:blipFill>
              <a:blip r:embed="rId227"/>
              <a:stretch>
                <a:fillRect/>
              </a:stretch>
            </p:blipFill>
            <p:spPr>
              <a:xfrm>
                <a:off x="5722320" y="3198040"/>
                <a:ext cx="1049040" cy="40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8">
            <p14:nvContentPartPr>
              <p14:cNvPr id="134" name="Ink 133">
                <a:extLst>
                  <a:ext uri="{FF2B5EF4-FFF2-40B4-BE49-F238E27FC236}">
                    <a16:creationId xmlns:a16="http://schemas.microsoft.com/office/drawing/2014/main" id="{7C0D2494-A966-4C47-952D-E7BC9B37E8E6}"/>
                  </a:ext>
                </a:extLst>
              </p14:cNvPr>
              <p14:cNvContentPartPr/>
              <p14:nvPr/>
            </p14:nvContentPartPr>
            <p14:xfrm>
              <a:off x="6963600" y="3214600"/>
              <a:ext cx="198000" cy="285120"/>
            </p14:xfrm>
          </p:contentPart>
        </mc:Choice>
        <mc:Fallback xmlns="">
          <p:pic>
            <p:nvPicPr>
              <p:cNvPr id="134" name="Ink 133">
                <a:extLst>
                  <a:ext uri="{FF2B5EF4-FFF2-40B4-BE49-F238E27FC236}">
                    <a16:creationId xmlns:a16="http://schemas.microsoft.com/office/drawing/2014/main" id="{7C0D2494-A966-4C47-952D-E7BC9B37E8E6}"/>
                  </a:ext>
                </a:extLst>
              </p:cNvPr>
              <p:cNvPicPr/>
              <p:nvPr/>
            </p:nvPicPr>
            <p:blipFill>
              <a:blip r:embed="rId229"/>
              <a:stretch>
                <a:fillRect/>
              </a:stretch>
            </p:blipFill>
            <p:spPr>
              <a:xfrm>
                <a:off x="6954960" y="3205960"/>
                <a:ext cx="215640" cy="30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0">
            <p14:nvContentPartPr>
              <p14:cNvPr id="139" name="Ink 138">
                <a:extLst>
                  <a:ext uri="{FF2B5EF4-FFF2-40B4-BE49-F238E27FC236}">
                    <a16:creationId xmlns:a16="http://schemas.microsoft.com/office/drawing/2014/main" id="{9EB684C6-0A8A-438F-BFA9-C1FC26762B4C}"/>
                  </a:ext>
                </a:extLst>
              </p14:cNvPr>
              <p14:cNvContentPartPr/>
              <p14:nvPr/>
            </p14:nvContentPartPr>
            <p14:xfrm>
              <a:off x="7946040" y="3295600"/>
              <a:ext cx="136080" cy="15120"/>
            </p14:xfrm>
          </p:contentPart>
        </mc:Choice>
        <mc:Fallback xmlns="">
          <p:pic>
            <p:nvPicPr>
              <p:cNvPr id="139" name="Ink 138">
                <a:extLst>
                  <a:ext uri="{FF2B5EF4-FFF2-40B4-BE49-F238E27FC236}">
                    <a16:creationId xmlns:a16="http://schemas.microsoft.com/office/drawing/2014/main" id="{9EB684C6-0A8A-438F-BFA9-C1FC26762B4C}"/>
                  </a:ext>
                </a:extLst>
              </p:cNvPr>
              <p:cNvPicPr/>
              <p:nvPr/>
            </p:nvPicPr>
            <p:blipFill>
              <a:blip r:embed="rId231"/>
              <a:stretch>
                <a:fillRect/>
              </a:stretch>
            </p:blipFill>
            <p:spPr>
              <a:xfrm>
                <a:off x="7937040" y="3286600"/>
                <a:ext cx="153720" cy="3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2">
            <p14:nvContentPartPr>
              <p14:cNvPr id="140" name="Ink 139">
                <a:extLst>
                  <a:ext uri="{FF2B5EF4-FFF2-40B4-BE49-F238E27FC236}">
                    <a16:creationId xmlns:a16="http://schemas.microsoft.com/office/drawing/2014/main" id="{FA4A39CA-55D3-4B9E-A3CB-318DE4649000}"/>
                  </a:ext>
                </a:extLst>
              </p14:cNvPr>
              <p14:cNvContentPartPr/>
              <p14:nvPr/>
            </p14:nvContentPartPr>
            <p14:xfrm>
              <a:off x="7925160" y="3388480"/>
              <a:ext cx="92520" cy="5760"/>
            </p14:xfrm>
          </p:contentPart>
        </mc:Choice>
        <mc:Fallback xmlns="">
          <p:pic>
            <p:nvPicPr>
              <p:cNvPr id="140" name="Ink 139">
                <a:extLst>
                  <a:ext uri="{FF2B5EF4-FFF2-40B4-BE49-F238E27FC236}">
                    <a16:creationId xmlns:a16="http://schemas.microsoft.com/office/drawing/2014/main" id="{FA4A39CA-55D3-4B9E-A3CB-318DE4649000}"/>
                  </a:ext>
                </a:extLst>
              </p:cNvPr>
              <p:cNvPicPr/>
              <p:nvPr/>
            </p:nvPicPr>
            <p:blipFill>
              <a:blip r:embed="rId233"/>
              <a:stretch>
                <a:fillRect/>
              </a:stretch>
            </p:blipFill>
            <p:spPr>
              <a:xfrm>
                <a:off x="7916520" y="3379480"/>
                <a:ext cx="110160" cy="2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4">
            <p14:nvContentPartPr>
              <p14:cNvPr id="141" name="Ink 140">
                <a:extLst>
                  <a:ext uri="{FF2B5EF4-FFF2-40B4-BE49-F238E27FC236}">
                    <a16:creationId xmlns:a16="http://schemas.microsoft.com/office/drawing/2014/main" id="{F43F24CC-DDB3-4A84-9017-9BC87F461204}"/>
                  </a:ext>
                </a:extLst>
              </p14:cNvPr>
              <p14:cNvContentPartPr/>
              <p14:nvPr/>
            </p14:nvContentPartPr>
            <p14:xfrm>
              <a:off x="7431600" y="3180400"/>
              <a:ext cx="391320" cy="278640"/>
            </p14:xfrm>
          </p:contentPart>
        </mc:Choice>
        <mc:Fallback xmlns="">
          <p:pic>
            <p:nvPicPr>
              <p:cNvPr id="141" name="Ink 140">
                <a:extLst>
                  <a:ext uri="{FF2B5EF4-FFF2-40B4-BE49-F238E27FC236}">
                    <a16:creationId xmlns:a16="http://schemas.microsoft.com/office/drawing/2014/main" id="{F43F24CC-DDB3-4A84-9017-9BC87F461204}"/>
                  </a:ext>
                </a:extLst>
              </p:cNvPr>
              <p:cNvPicPr/>
              <p:nvPr/>
            </p:nvPicPr>
            <p:blipFill>
              <a:blip r:embed="rId235"/>
              <a:stretch>
                <a:fillRect/>
              </a:stretch>
            </p:blipFill>
            <p:spPr>
              <a:xfrm>
                <a:off x="7422600" y="3171412"/>
                <a:ext cx="408960" cy="29625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6">
            <p14:nvContentPartPr>
              <p14:cNvPr id="153" name="Ink 152">
                <a:extLst>
                  <a:ext uri="{FF2B5EF4-FFF2-40B4-BE49-F238E27FC236}">
                    <a16:creationId xmlns:a16="http://schemas.microsoft.com/office/drawing/2014/main" id="{82E50E0A-9CAC-4E9C-BFCA-37CCD5A45002}"/>
                  </a:ext>
                </a:extLst>
              </p14:cNvPr>
              <p14:cNvContentPartPr/>
              <p14:nvPr/>
            </p14:nvContentPartPr>
            <p14:xfrm>
              <a:off x="8186520" y="3383080"/>
              <a:ext cx="327600" cy="15120"/>
            </p14:xfrm>
          </p:contentPart>
        </mc:Choice>
        <mc:Fallback xmlns="">
          <p:pic>
            <p:nvPicPr>
              <p:cNvPr id="153" name="Ink 152">
                <a:extLst>
                  <a:ext uri="{FF2B5EF4-FFF2-40B4-BE49-F238E27FC236}">
                    <a16:creationId xmlns:a16="http://schemas.microsoft.com/office/drawing/2014/main" id="{82E50E0A-9CAC-4E9C-BFCA-37CCD5A45002}"/>
                  </a:ext>
                </a:extLst>
              </p:cNvPr>
              <p:cNvPicPr/>
              <p:nvPr/>
            </p:nvPicPr>
            <p:blipFill>
              <a:blip r:embed="rId237"/>
              <a:stretch>
                <a:fillRect/>
              </a:stretch>
            </p:blipFill>
            <p:spPr>
              <a:xfrm>
                <a:off x="8177520" y="3374080"/>
                <a:ext cx="345240" cy="3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8">
            <p14:nvContentPartPr>
              <p14:cNvPr id="158" name="Ink 157">
                <a:extLst>
                  <a:ext uri="{FF2B5EF4-FFF2-40B4-BE49-F238E27FC236}">
                    <a16:creationId xmlns:a16="http://schemas.microsoft.com/office/drawing/2014/main" id="{FD99EEA8-4736-4AA3-8757-C71EC43790F3}"/>
                  </a:ext>
                </a:extLst>
              </p14:cNvPr>
              <p14:cNvContentPartPr/>
              <p14:nvPr/>
            </p14:nvContentPartPr>
            <p14:xfrm>
              <a:off x="8212440" y="3100840"/>
              <a:ext cx="309600" cy="244440"/>
            </p14:xfrm>
          </p:contentPart>
        </mc:Choice>
        <mc:Fallback xmlns="">
          <p:pic>
            <p:nvPicPr>
              <p:cNvPr id="158" name="Ink 157">
                <a:extLst>
                  <a:ext uri="{FF2B5EF4-FFF2-40B4-BE49-F238E27FC236}">
                    <a16:creationId xmlns:a16="http://schemas.microsoft.com/office/drawing/2014/main" id="{FD99EEA8-4736-4AA3-8757-C71EC43790F3}"/>
                  </a:ext>
                </a:extLst>
              </p:cNvPr>
              <p:cNvPicPr/>
              <p:nvPr/>
            </p:nvPicPr>
            <p:blipFill>
              <a:blip r:embed="rId239"/>
              <a:stretch>
                <a:fillRect/>
              </a:stretch>
            </p:blipFill>
            <p:spPr>
              <a:xfrm>
                <a:off x="8203450" y="3092187"/>
                <a:ext cx="327220" cy="2621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0">
            <p14:nvContentPartPr>
              <p14:cNvPr id="160" name="Ink 159">
                <a:extLst>
                  <a:ext uri="{FF2B5EF4-FFF2-40B4-BE49-F238E27FC236}">
                    <a16:creationId xmlns:a16="http://schemas.microsoft.com/office/drawing/2014/main" id="{13AA05EC-D75C-4C6E-A3B6-F27DE0576C10}"/>
                  </a:ext>
                </a:extLst>
              </p14:cNvPr>
              <p14:cNvContentPartPr/>
              <p14:nvPr/>
            </p14:nvContentPartPr>
            <p14:xfrm>
              <a:off x="8176080" y="3438880"/>
              <a:ext cx="409680" cy="201240"/>
            </p14:xfrm>
          </p:contentPart>
        </mc:Choice>
        <mc:Fallback xmlns="">
          <p:pic>
            <p:nvPicPr>
              <p:cNvPr id="160" name="Ink 159">
                <a:extLst>
                  <a:ext uri="{FF2B5EF4-FFF2-40B4-BE49-F238E27FC236}">
                    <a16:creationId xmlns:a16="http://schemas.microsoft.com/office/drawing/2014/main" id="{13AA05EC-D75C-4C6E-A3B6-F27DE0576C10}"/>
                  </a:ext>
                </a:extLst>
              </p:cNvPr>
              <p:cNvPicPr/>
              <p:nvPr/>
            </p:nvPicPr>
            <p:blipFill>
              <a:blip r:embed="rId241"/>
              <a:stretch>
                <a:fillRect/>
              </a:stretch>
            </p:blipFill>
            <p:spPr>
              <a:xfrm>
                <a:off x="8167440" y="3429880"/>
                <a:ext cx="427320" cy="21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2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561B01DE-DFDD-4C30-BB24-DB4731EEC1E9}"/>
                  </a:ext>
                </a:extLst>
              </p14:cNvPr>
              <p14:cNvContentPartPr/>
              <p14:nvPr/>
            </p14:nvContentPartPr>
            <p14:xfrm>
              <a:off x="420600" y="3853960"/>
              <a:ext cx="441000" cy="41688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561B01DE-DFDD-4C30-BB24-DB4731EEC1E9}"/>
                  </a:ext>
                </a:extLst>
              </p:cNvPr>
              <p:cNvPicPr/>
              <p:nvPr/>
            </p:nvPicPr>
            <p:blipFill>
              <a:blip r:embed="rId243"/>
              <a:stretch>
                <a:fillRect/>
              </a:stretch>
            </p:blipFill>
            <p:spPr>
              <a:xfrm>
                <a:off x="411960" y="3845320"/>
                <a:ext cx="458640" cy="43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4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AE7E5675-FC18-4B94-AB3F-ED6FF742AF08}"/>
                  </a:ext>
                </a:extLst>
              </p14:cNvPr>
              <p14:cNvContentPartPr/>
              <p14:nvPr/>
            </p14:nvContentPartPr>
            <p14:xfrm>
              <a:off x="958800" y="4130440"/>
              <a:ext cx="2520" cy="9324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AE7E5675-FC18-4B94-AB3F-ED6FF742AF08}"/>
                  </a:ext>
                </a:extLst>
              </p:cNvPr>
              <p:cNvPicPr/>
              <p:nvPr/>
            </p:nvPicPr>
            <p:blipFill>
              <a:blip r:embed="rId245"/>
              <a:stretch>
                <a:fillRect/>
              </a:stretch>
            </p:blipFill>
            <p:spPr>
              <a:xfrm>
                <a:off x="949800" y="4121800"/>
                <a:ext cx="20160" cy="11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6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920DECD4-C264-40A8-8BC1-7C4AC39F696C}"/>
                  </a:ext>
                </a:extLst>
              </p14:cNvPr>
              <p14:cNvContentPartPr/>
              <p14:nvPr/>
            </p14:nvContentPartPr>
            <p14:xfrm>
              <a:off x="976800" y="3914440"/>
              <a:ext cx="360" cy="36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920DECD4-C264-40A8-8BC1-7C4AC39F696C}"/>
                  </a:ext>
                </a:extLst>
              </p:cNvPr>
              <p:cNvPicPr/>
              <p:nvPr/>
            </p:nvPicPr>
            <p:blipFill>
              <a:blip r:embed="rId247"/>
              <a:stretch>
                <a:fillRect/>
              </a:stretch>
            </p:blipFill>
            <p:spPr>
              <a:xfrm>
                <a:off x="967800" y="3905800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8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CA7C8C8B-65CA-4D23-A7E1-39F6A12BEA63}"/>
                  </a:ext>
                </a:extLst>
              </p14:cNvPr>
              <p14:cNvContentPartPr/>
              <p14:nvPr/>
            </p14:nvContentPartPr>
            <p14:xfrm>
              <a:off x="1052760" y="4084000"/>
              <a:ext cx="266760" cy="13860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CA7C8C8B-65CA-4D23-A7E1-39F6A12BEA63}"/>
                  </a:ext>
                </a:extLst>
              </p:cNvPr>
              <p:cNvPicPr/>
              <p:nvPr/>
            </p:nvPicPr>
            <p:blipFill>
              <a:blip r:embed="rId249"/>
              <a:stretch>
                <a:fillRect/>
              </a:stretch>
            </p:blipFill>
            <p:spPr>
              <a:xfrm>
                <a:off x="1044120" y="4075000"/>
                <a:ext cx="284400" cy="15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0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CD25DC67-E368-4839-B8BD-0D6E6E28C5BA}"/>
                  </a:ext>
                </a:extLst>
              </p14:cNvPr>
              <p14:cNvContentPartPr/>
              <p14:nvPr/>
            </p14:nvContentPartPr>
            <p14:xfrm>
              <a:off x="1403400" y="4155640"/>
              <a:ext cx="2520" cy="6408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CD25DC67-E368-4839-B8BD-0D6E6E28C5BA}"/>
                  </a:ext>
                </a:extLst>
              </p:cNvPr>
              <p:cNvPicPr/>
              <p:nvPr/>
            </p:nvPicPr>
            <p:blipFill>
              <a:blip r:embed="rId251"/>
              <a:stretch>
                <a:fillRect/>
              </a:stretch>
            </p:blipFill>
            <p:spPr>
              <a:xfrm>
                <a:off x="1394760" y="4147000"/>
                <a:ext cx="20160" cy="8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2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AB87F6E4-B591-4DCF-A2FD-81023A6DD9A7}"/>
                  </a:ext>
                </a:extLst>
              </p14:cNvPr>
              <p14:cNvContentPartPr/>
              <p14:nvPr/>
            </p14:nvContentPartPr>
            <p14:xfrm>
              <a:off x="1381440" y="4005880"/>
              <a:ext cx="360" cy="36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AB87F6E4-B591-4DCF-A2FD-81023A6DD9A7}"/>
                  </a:ext>
                </a:extLst>
              </p:cNvPr>
              <p:cNvPicPr/>
              <p:nvPr/>
            </p:nvPicPr>
            <p:blipFill>
              <a:blip r:embed="rId247"/>
              <a:stretch>
                <a:fillRect/>
              </a:stretch>
            </p:blipFill>
            <p:spPr>
              <a:xfrm>
                <a:off x="1372800" y="3997240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3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32C1E73A-0816-4FE3-BD12-BD2F4DABDD48}"/>
                  </a:ext>
                </a:extLst>
              </p14:cNvPr>
              <p14:cNvContentPartPr/>
              <p14:nvPr/>
            </p14:nvContentPartPr>
            <p14:xfrm>
              <a:off x="1542720" y="3901480"/>
              <a:ext cx="11160" cy="33516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32C1E73A-0816-4FE3-BD12-BD2F4DABDD48}"/>
                  </a:ext>
                </a:extLst>
              </p:cNvPr>
              <p:cNvPicPr/>
              <p:nvPr/>
            </p:nvPicPr>
            <p:blipFill>
              <a:blip r:embed="rId254"/>
              <a:stretch>
                <a:fillRect/>
              </a:stretch>
            </p:blipFill>
            <p:spPr>
              <a:xfrm>
                <a:off x="1534080" y="3892480"/>
                <a:ext cx="28800" cy="35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5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E174B941-17C4-4D94-8F3E-E8F51BF78B6D}"/>
                  </a:ext>
                </a:extLst>
              </p14:cNvPr>
              <p14:cNvContentPartPr/>
              <p14:nvPr/>
            </p14:nvContentPartPr>
            <p14:xfrm>
              <a:off x="1650720" y="4047640"/>
              <a:ext cx="350640" cy="20412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E174B941-17C4-4D94-8F3E-E8F51BF78B6D}"/>
                  </a:ext>
                </a:extLst>
              </p:cNvPr>
              <p:cNvPicPr/>
              <p:nvPr/>
            </p:nvPicPr>
            <p:blipFill>
              <a:blip r:embed="rId256"/>
              <a:stretch>
                <a:fillRect/>
              </a:stretch>
            </p:blipFill>
            <p:spPr>
              <a:xfrm>
                <a:off x="1642080" y="4038640"/>
                <a:ext cx="368280" cy="22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7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3A2A759D-5BD7-439F-89D1-89F6CC43A2FA}"/>
                  </a:ext>
                </a:extLst>
              </p14:cNvPr>
              <p14:cNvContentPartPr/>
              <p14:nvPr/>
            </p14:nvContentPartPr>
            <p14:xfrm>
              <a:off x="2106480" y="3840280"/>
              <a:ext cx="316800" cy="76752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3A2A759D-5BD7-439F-89D1-89F6CC43A2FA}"/>
                  </a:ext>
                </a:extLst>
              </p:cNvPr>
              <p:cNvPicPr/>
              <p:nvPr/>
            </p:nvPicPr>
            <p:blipFill>
              <a:blip r:embed="rId258"/>
              <a:stretch>
                <a:fillRect/>
              </a:stretch>
            </p:blipFill>
            <p:spPr>
              <a:xfrm>
                <a:off x="2097830" y="3831640"/>
                <a:ext cx="334460" cy="78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9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582EAA41-E1C5-4496-8A91-5BF3AC50302E}"/>
                  </a:ext>
                </a:extLst>
              </p14:cNvPr>
              <p14:cNvContentPartPr/>
              <p14:nvPr/>
            </p14:nvContentPartPr>
            <p14:xfrm>
              <a:off x="3542160" y="4078960"/>
              <a:ext cx="138600" cy="432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582EAA41-E1C5-4496-8A91-5BF3AC50302E}"/>
                  </a:ext>
                </a:extLst>
              </p:cNvPr>
              <p:cNvPicPr/>
              <p:nvPr/>
            </p:nvPicPr>
            <p:blipFill>
              <a:blip r:embed="rId260"/>
              <a:stretch>
                <a:fillRect/>
              </a:stretch>
            </p:blipFill>
            <p:spPr>
              <a:xfrm>
                <a:off x="3533520" y="4069960"/>
                <a:ext cx="156240" cy="2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1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7CF68606-E7F0-4C38-A0CE-1967E4485A90}"/>
                  </a:ext>
                </a:extLst>
              </p14:cNvPr>
              <p14:cNvContentPartPr/>
              <p14:nvPr/>
            </p14:nvContentPartPr>
            <p14:xfrm>
              <a:off x="3520920" y="4201000"/>
              <a:ext cx="160200" cy="936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7CF68606-E7F0-4C38-A0CE-1967E4485A90}"/>
                  </a:ext>
                </a:extLst>
              </p:cNvPr>
              <p:cNvPicPr/>
              <p:nvPr/>
            </p:nvPicPr>
            <p:blipFill>
              <a:blip r:embed="rId262"/>
              <a:stretch>
                <a:fillRect/>
              </a:stretch>
            </p:blipFill>
            <p:spPr>
              <a:xfrm>
                <a:off x="3511920" y="4192000"/>
                <a:ext cx="177840" cy="2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3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EECC8C9D-4DF8-4819-BE08-E7E73990EA35}"/>
                  </a:ext>
                </a:extLst>
              </p14:cNvPr>
              <p14:cNvContentPartPr/>
              <p14:nvPr/>
            </p14:nvContentPartPr>
            <p14:xfrm>
              <a:off x="2803080" y="3934960"/>
              <a:ext cx="534960" cy="346680"/>
            </p14:xfrm>
          </p:contentPart>
        </mc:Choice>
        <mc:Fallback xmlns=""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EECC8C9D-4DF8-4819-BE08-E7E73990EA35}"/>
                  </a:ext>
                </a:extLst>
              </p:cNvPr>
              <p:cNvPicPr/>
              <p:nvPr/>
            </p:nvPicPr>
            <p:blipFill>
              <a:blip r:embed="rId264"/>
              <a:stretch>
                <a:fillRect/>
              </a:stretch>
            </p:blipFill>
            <p:spPr>
              <a:xfrm>
                <a:off x="2794446" y="3925960"/>
                <a:ext cx="552588" cy="36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5">
            <p14:nvContentPartPr>
              <p14:cNvPr id="137" name="Ink 136">
                <a:extLst>
                  <a:ext uri="{FF2B5EF4-FFF2-40B4-BE49-F238E27FC236}">
                    <a16:creationId xmlns:a16="http://schemas.microsoft.com/office/drawing/2014/main" id="{C423B41F-6238-4923-98E7-E982DDB72A51}"/>
                  </a:ext>
                </a:extLst>
              </p14:cNvPr>
              <p14:cNvContentPartPr/>
              <p14:nvPr/>
            </p14:nvContentPartPr>
            <p14:xfrm>
              <a:off x="3909360" y="3823000"/>
              <a:ext cx="587160" cy="450720"/>
            </p14:xfrm>
          </p:contentPart>
        </mc:Choice>
        <mc:Fallback xmlns="">
          <p:pic>
            <p:nvPicPr>
              <p:cNvPr id="137" name="Ink 136">
                <a:extLst>
                  <a:ext uri="{FF2B5EF4-FFF2-40B4-BE49-F238E27FC236}">
                    <a16:creationId xmlns:a16="http://schemas.microsoft.com/office/drawing/2014/main" id="{C423B41F-6238-4923-98E7-E982DDB72A51}"/>
                  </a:ext>
                </a:extLst>
              </p:cNvPr>
              <p:cNvPicPr/>
              <p:nvPr/>
            </p:nvPicPr>
            <p:blipFill>
              <a:blip r:embed="rId266"/>
              <a:stretch>
                <a:fillRect/>
              </a:stretch>
            </p:blipFill>
            <p:spPr>
              <a:xfrm>
                <a:off x="3900366" y="3814007"/>
                <a:ext cx="604789" cy="46834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7">
            <p14:nvContentPartPr>
              <p14:cNvPr id="138" name="Ink 137">
                <a:extLst>
                  <a:ext uri="{FF2B5EF4-FFF2-40B4-BE49-F238E27FC236}">
                    <a16:creationId xmlns:a16="http://schemas.microsoft.com/office/drawing/2014/main" id="{CC30F297-6980-4C3D-B1CF-8CFBA1C4BBBA}"/>
                  </a:ext>
                </a:extLst>
              </p14:cNvPr>
              <p14:cNvContentPartPr/>
              <p14:nvPr/>
            </p14:nvContentPartPr>
            <p14:xfrm>
              <a:off x="4448640" y="4088320"/>
              <a:ext cx="191520" cy="162360"/>
            </p14:xfrm>
          </p:contentPart>
        </mc:Choice>
        <mc:Fallback xmlns="">
          <p:pic>
            <p:nvPicPr>
              <p:cNvPr id="138" name="Ink 137">
                <a:extLst>
                  <a:ext uri="{FF2B5EF4-FFF2-40B4-BE49-F238E27FC236}">
                    <a16:creationId xmlns:a16="http://schemas.microsoft.com/office/drawing/2014/main" id="{CC30F297-6980-4C3D-B1CF-8CFBA1C4BBBA}"/>
                  </a:ext>
                </a:extLst>
              </p:cNvPr>
              <p:cNvPicPr/>
              <p:nvPr/>
            </p:nvPicPr>
            <p:blipFill>
              <a:blip r:embed="rId268"/>
              <a:stretch>
                <a:fillRect/>
              </a:stretch>
            </p:blipFill>
            <p:spPr>
              <a:xfrm>
                <a:off x="4440000" y="4079320"/>
                <a:ext cx="209160" cy="18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9">
            <p14:nvContentPartPr>
              <p14:cNvPr id="142" name="Ink 141">
                <a:extLst>
                  <a:ext uri="{FF2B5EF4-FFF2-40B4-BE49-F238E27FC236}">
                    <a16:creationId xmlns:a16="http://schemas.microsoft.com/office/drawing/2014/main" id="{8C80F868-3006-4EE5-90AE-BE56D4FDBE3B}"/>
                  </a:ext>
                </a:extLst>
              </p14:cNvPr>
              <p14:cNvContentPartPr/>
              <p14:nvPr/>
            </p14:nvContentPartPr>
            <p14:xfrm>
              <a:off x="4711800" y="4060240"/>
              <a:ext cx="92520" cy="175680"/>
            </p14:xfrm>
          </p:contentPart>
        </mc:Choice>
        <mc:Fallback xmlns="">
          <p:pic>
            <p:nvPicPr>
              <p:cNvPr id="142" name="Ink 141">
                <a:extLst>
                  <a:ext uri="{FF2B5EF4-FFF2-40B4-BE49-F238E27FC236}">
                    <a16:creationId xmlns:a16="http://schemas.microsoft.com/office/drawing/2014/main" id="{8C80F868-3006-4EE5-90AE-BE56D4FDBE3B}"/>
                  </a:ext>
                </a:extLst>
              </p:cNvPr>
              <p:cNvPicPr/>
              <p:nvPr/>
            </p:nvPicPr>
            <p:blipFill>
              <a:blip r:embed="rId270"/>
              <a:stretch>
                <a:fillRect/>
              </a:stretch>
            </p:blipFill>
            <p:spPr>
              <a:xfrm>
                <a:off x="4703160" y="4051600"/>
                <a:ext cx="110160" cy="19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1">
            <p14:nvContentPartPr>
              <p14:cNvPr id="148" name="Ink 147">
                <a:extLst>
                  <a:ext uri="{FF2B5EF4-FFF2-40B4-BE49-F238E27FC236}">
                    <a16:creationId xmlns:a16="http://schemas.microsoft.com/office/drawing/2014/main" id="{D6CEDCFE-A64C-4C92-B673-44B4C75F3CD1}"/>
                  </a:ext>
                </a:extLst>
              </p14:cNvPr>
              <p14:cNvContentPartPr/>
              <p14:nvPr/>
            </p14:nvContentPartPr>
            <p14:xfrm>
              <a:off x="4642320" y="4136920"/>
              <a:ext cx="171360" cy="4680"/>
            </p14:xfrm>
          </p:contentPart>
        </mc:Choice>
        <mc:Fallback xmlns="">
          <p:pic>
            <p:nvPicPr>
              <p:cNvPr id="148" name="Ink 147">
                <a:extLst>
                  <a:ext uri="{FF2B5EF4-FFF2-40B4-BE49-F238E27FC236}">
                    <a16:creationId xmlns:a16="http://schemas.microsoft.com/office/drawing/2014/main" id="{D6CEDCFE-A64C-4C92-B673-44B4C75F3CD1}"/>
                  </a:ext>
                </a:extLst>
              </p:cNvPr>
              <p:cNvPicPr/>
              <p:nvPr/>
            </p:nvPicPr>
            <p:blipFill>
              <a:blip r:embed="rId272"/>
              <a:stretch>
                <a:fillRect/>
              </a:stretch>
            </p:blipFill>
            <p:spPr>
              <a:xfrm>
                <a:off x="4633320" y="4127920"/>
                <a:ext cx="189000" cy="2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3">
            <p14:nvContentPartPr>
              <p14:cNvPr id="157" name="Ink 156">
                <a:extLst>
                  <a:ext uri="{FF2B5EF4-FFF2-40B4-BE49-F238E27FC236}">
                    <a16:creationId xmlns:a16="http://schemas.microsoft.com/office/drawing/2014/main" id="{0279F070-531A-4208-8375-D81C3336E86E}"/>
                  </a:ext>
                </a:extLst>
              </p14:cNvPr>
              <p14:cNvContentPartPr/>
              <p14:nvPr/>
            </p14:nvContentPartPr>
            <p14:xfrm>
              <a:off x="4885320" y="4154560"/>
              <a:ext cx="92520" cy="94320"/>
            </p14:xfrm>
          </p:contentPart>
        </mc:Choice>
        <mc:Fallback xmlns="">
          <p:pic>
            <p:nvPicPr>
              <p:cNvPr id="157" name="Ink 156">
                <a:extLst>
                  <a:ext uri="{FF2B5EF4-FFF2-40B4-BE49-F238E27FC236}">
                    <a16:creationId xmlns:a16="http://schemas.microsoft.com/office/drawing/2014/main" id="{0279F070-531A-4208-8375-D81C3336E86E}"/>
                  </a:ext>
                </a:extLst>
              </p:cNvPr>
              <p:cNvPicPr/>
              <p:nvPr/>
            </p:nvPicPr>
            <p:blipFill>
              <a:blip r:embed="rId274"/>
              <a:stretch>
                <a:fillRect/>
              </a:stretch>
            </p:blipFill>
            <p:spPr>
              <a:xfrm>
                <a:off x="4876680" y="4145560"/>
                <a:ext cx="110160" cy="11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5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2CAC0E20-C770-433D-B76A-3EADC5690D95}"/>
                  </a:ext>
                </a:extLst>
              </p14:cNvPr>
              <p14:cNvContentPartPr/>
              <p14:nvPr/>
            </p14:nvContentPartPr>
            <p14:xfrm>
              <a:off x="5436840" y="3855040"/>
              <a:ext cx="783720" cy="36576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2CAC0E20-C770-433D-B76A-3EADC5690D95}"/>
                  </a:ext>
                </a:extLst>
              </p:cNvPr>
              <p:cNvPicPr/>
              <p:nvPr/>
            </p:nvPicPr>
            <p:blipFill>
              <a:blip r:embed="rId276"/>
              <a:stretch>
                <a:fillRect/>
              </a:stretch>
            </p:blipFill>
            <p:spPr>
              <a:xfrm>
                <a:off x="5428196" y="3846040"/>
                <a:ext cx="801368" cy="38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7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B7A1EB10-7F79-43C3-9887-B566D7C921CF}"/>
                  </a:ext>
                </a:extLst>
              </p14:cNvPr>
              <p14:cNvContentPartPr/>
              <p14:nvPr/>
            </p14:nvContentPartPr>
            <p14:xfrm>
              <a:off x="530760" y="4545520"/>
              <a:ext cx="277920" cy="34992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B7A1EB10-7F79-43C3-9887-B566D7C921CF}"/>
                  </a:ext>
                </a:extLst>
              </p:cNvPr>
              <p:cNvPicPr/>
              <p:nvPr/>
            </p:nvPicPr>
            <p:blipFill>
              <a:blip r:embed="rId278"/>
              <a:stretch>
                <a:fillRect/>
              </a:stretch>
            </p:blipFill>
            <p:spPr>
              <a:xfrm>
                <a:off x="521760" y="4536520"/>
                <a:ext cx="295560" cy="36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9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5FD50D13-8911-4D9B-95D0-3E75E7BAA1EA}"/>
                  </a:ext>
                </a:extLst>
              </p14:cNvPr>
              <p14:cNvContentPartPr/>
              <p14:nvPr/>
            </p14:nvContentPartPr>
            <p14:xfrm>
              <a:off x="1548480" y="4798600"/>
              <a:ext cx="119160" cy="10080"/>
            </p14:xfrm>
          </p:contentPart>
        </mc:Choice>
        <mc:Fallback xmlns=""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5FD50D13-8911-4D9B-95D0-3E75E7BAA1EA}"/>
                  </a:ext>
                </a:extLst>
              </p:cNvPr>
              <p:cNvPicPr/>
              <p:nvPr/>
            </p:nvPicPr>
            <p:blipFill>
              <a:blip r:embed="rId280"/>
              <a:stretch>
                <a:fillRect/>
              </a:stretch>
            </p:blipFill>
            <p:spPr>
              <a:xfrm>
                <a:off x="1539840" y="4789960"/>
                <a:ext cx="136800" cy="2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1">
            <p14:nvContentPartPr>
              <p14:cNvPr id="155" name="Ink 154">
                <a:extLst>
                  <a:ext uri="{FF2B5EF4-FFF2-40B4-BE49-F238E27FC236}">
                    <a16:creationId xmlns:a16="http://schemas.microsoft.com/office/drawing/2014/main" id="{D16E2A21-2A01-4136-812F-E4FDF2C3AAAB}"/>
                  </a:ext>
                </a:extLst>
              </p14:cNvPr>
              <p14:cNvContentPartPr/>
              <p14:nvPr/>
            </p14:nvContentPartPr>
            <p14:xfrm>
              <a:off x="942960" y="4675480"/>
              <a:ext cx="515880" cy="285120"/>
            </p14:xfrm>
          </p:contentPart>
        </mc:Choice>
        <mc:Fallback xmlns="">
          <p:pic>
            <p:nvPicPr>
              <p:cNvPr id="155" name="Ink 154">
                <a:extLst>
                  <a:ext uri="{FF2B5EF4-FFF2-40B4-BE49-F238E27FC236}">
                    <a16:creationId xmlns:a16="http://schemas.microsoft.com/office/drawing/2014/main" id="{D16E2A21-2A01-4136-812F-E4FDF2C3AAAB}"/>
                  </a:ext>
                </a:extLst>
              </p:cNvPr>
              <p:cNvPicPr/>
              <p:nvPr/>
            </p:nvPicPr>
            <p:blipFill>
              <a:blip r:embed="rId282"/>
              <a:stretch>
                <a:fillRect/>
              </a:stretch>
            </p:blipFill>
            <p:spPr>
              <a:xfrm>
                <a:off x="933960" y="4666480"/>
                <a:ext cx="533520" cy="30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3">
            <p14:nvContentPartPr>
              <p14:cNvPr id="165" name="Ink 164">
                <a:extLst>
                  <a:ext uri="{FF2B5EF4-FFF2-40B4-BE49-F238E27FC236}">
                    <a16:creationId xmlns:a16="http://schemas.microsoft.com/office/drawing/2014/main" id="{B98B88B4-3751-45CA-8494-5BDB1BBBE81D}"/>
                  </a:ext>
                </a:extLst>
              </p14:cNvPr>
              <p14:cNvContentPartPr/>
              <p14:nvPr/>
            </p14:nvContentPartPr>
            <p14:xfrm>
              <a:off x="1767360" y="4582600"/>
              <a:ext cx="522720" cy="427320"/>
            </p14:xfrm>
          </p:contentPart>
        </mc:Choice>
        <mc:Fallback xmlns="">
          <p:pic>
            <p:nvPicPr>
              <p:cNvPr id="165" name="Ink 164">
                <a:extLst>
                  <a:ext uri="{FF2B5EF4-FFF2-40B4-BE49-F238E27FC236}">
                    <a16:creationId xmlns:a16="http://schemas.microsoft.com/office/drawing/2014/main" id="{B98B88B4-3751-45CA-8494-5BDB1BBBE81D}"/>
                  </a:ext>
                </a:extLst>
              </p:cNvPr>
              <p:cNvPicPr/>
              <p:nvPr/>
            </p:nvPicPr>
            <p:blipFill>
              <a:blip r:embed="rId284"/>
              <a:stretch>
                <a:fillRect/>
              </a:stretch>
            </p:blipFill>
            <p:spPr>
              <a:xfrm>
                <a:off x="1758360" y="4573600"/>
                <a:ext cx="540360" cy="44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5">
            <p14:nvContentPartPr>
              <p14:cNvPr id="166" name="Ink 165">
                <a:extLst>
                  <a:ext uri="{FF2B5EF4-FFF2-40B4-BE49-F238E27FC236}">
                    <a16:creationId xmlns:a16="http://schemas.microsoft.com/office/drawing/2014/main" id="{3FDBB228-1909-4531-9185-ED91BB20C13A}"/>
                  </a:ext>
                </a:extLst>
              </p14:cNvPr>
              <p14:cNvContentPartPr/>
              <p14:nvPr/>
            </p14:nvContentPartPr>
            <p14:xfrm>
              <a:off x="2462520" y="4558840"/>
              <a:ext cx="113040" cy="389880"/>
            </p14:xfrm>
          </p:contentPart>
        </mc:Choice>
        <mc:Fallback xmlns="">
          <p:pic>
            <p:nvPicPr>
              <p:cNvPr id="166" name="Ink 165">
                <a:extLst>
                  <a:ext uri="{FF2B5EF4-FFF2-40B4-BE49-F238E27FC236}">
                    <a16:creationId xmlns:a16="http://schemas.microsoft.com/office/drawing/2014/main" id="{3FDBB228-1909-4531-9185-ED91BB20C13A}"/>
                  </a:ext>
                </a:extLst>
              </p:cNvPr>
              <p:cNvPicPr/>
              <p:nvPr/>
            </p:nvPicPr>
            <p:blipFill>
              <a:blip r:embed="rId286"/>
              <a:stretch>
                <a:fillRect/>
              </a:stretch>
            </p:blipFill>
            <p:spPr>
              <a:xfrm>
                <a:off x="2453520" y="4549840"/>
                <a:ext cx="130680" cy="40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7">
            <p14:nvContentPartPr>
              <p14:cNvPr id="183" name="Ink 182">
                <a:extLst>
                  <a:ext uri="{FF2B5EF4-FFF2-40B4-BE49-F238E27FC236}">
                    <a16:creationId xmlns:a16="http://schemas.microsoft.com/office/drawing/2014/main" id="{6F7ECC52-DAD4-4CE7-8027-E81F3259C129}"/>
                  </a:ext>
                </a:extLst>
              </p14:cNvPr>
              <p14:cNvContentPartPr/>
              <p14:nvPr/>
            </p14:nvContentPartPr>
            <p14:xfrm>
              <a:off x="3483120" y="4508440"/>
              <a:ext cx="505080" cy="428400"/>
            </p14:xfrm>
          </p:contentPart>
        </mc:Choice>
        <mc:Fallback xmlns="">
          <p:pic>
            <p:nvPicPr>
              <p:cNvPr id="183" name="Ink 182">
                <a:extLst>
                  <a:ext uri="{FF2B5EF4-FFF2-40B4-BE49-F238E27FC236}">
                    <a16:creationId xmlns:a16="http://schemas.microsoft.com/office/drawing/2014/main" id="{6F7ECC52-DAD4-4CE7-8027-E81F3259C129}"/>
                  </a:ext>
                </a:extLst>
              </p:cNvPr>
              <p:cNvPicPr/>
              <p:nvPr/>
            </p:nvPicPr>
            <p:blipFill>
              <a:blip r:embed="rId288"/>
              <a:stretch>
                <a:fillRect/>
              </a:stretch>
            </p:blipFill>
            <p:spPr>
              <a:xfrm>
                <a:off x="3474474" y="4499440"/>
                <a:ext cx="522733" cy="44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9">
            <p14:nvContentPartPr>
              <p14:cNvPr id="184" name="Ink 183">
                <a:extLst>
                  <a:ext uri="{FF2B5EF4-FFF2-40B4-BE49-F238E27FC236}">
                    <a16:creationId xmlns:a16="http://schemas.microsoft.com/office/drawing/2014/main" id="{7BF099A5-A4C7-4049-B884-49A736CDCCC9}"/>
                  </a:ext>
                </a:extLst>
              </p14:cNvPr>
              <p14:cNvContentPartPr/>
              <p14:nvPr/>
            </p14:nvContentPartPr>
            <p14:xfrm>
              <a:off x="3167040" y="4687360"/>
              <a:ext cx="144720" cy="140760"/>
            </p14:xfrm>
          </p:contentPart>
        </mc:Choice>
        <mc:Fallback xmlns="">
          <p:pic>
            <p:nvPicPr>
              <p:cNvPr id="184" name="Ink 183">
                <a:extLst>
                  <a:ext uri="{FF2B5EF4-FFF2-40B4-BE49-F238E27FC236}">
                    <a16:creationId xmlns:a16="http://schemas.microsoft.com/office/drawing/2014/main" id="{7BF099A5-A4C7-4049-B884-49A736CDCCC9}"/>
                  </a:ext>
                </a:extLst>
              </p:cNvPr>
              <p:cNvPicPr/>
              <p:nvPr/>
            </p:nvPicPr>
            <p:blipFill>
              <a:blip r:embed="rId290"/>
              <a:stretch>
                <a:fillRect/>
              </a:stretch>
            </p:blipFill>
            <p:spPr>
              <a:xfrm>
                <a:off x="3158040" y="4678360"/>
                <a:ext cx="162360" cy="15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1">
            <p14:nvContentPartPr>
              <p14:cNvPr id="185" name="Ink 184">
                <a:extLst>
                  <a:ext uri="{FF2B5EF4-FFF2-40B4-BE49-F238E27FC236}">
                    <a16:creationId xmlns:a16="http://schemas.microsoft.com/office/drawing/2014/main" id="{F9AEEF5A-B3E1-4F00-A999-3A3690A65DD4}"/>
                  </a:ext>
                </a:extLst>
              </p14:cNvPr>
              <p14:cNvContentPartPr/>
              <p14:nvPr/>
            </p14:nvContentPartPr>
            <p14:xfrm>
              <a:off x="2648640" y="4566760"/>
              <a:ext cx="387360" cy="388440"/>
            </p14:xfrm>
          </p:contentPart>
        </mc:Choice>
        <mc:Fallback xmlns="">
          <p:pic>
            <p:nvPicPr>
              <p:cNvPr id="185" name="Ink 184">
                <a:extLst>
                  <a:ext uri="{FF2B5EF4-FFF2-40B4-BE49-F238E27FC236}">
                    <a16:creationId xmlns:a16="http://schemas.microsoft.com/office/drawing/2014/main" id="{F9AEEF5A-B3E1-4F00-A999-3A3690A65DD4}"/>
                  </a:ext>
                </a:extLst>
              </p:cNvPr>
              <p:cNvPicPr/>
              <p:nvPr/>
            </p:nvPicPr>
            <p:blipFill>
              <a:blip r:embed="rId292"/>
              <a:stretch>
                <a:fillRect/>
              </a:stretch>
            </p:blipFill>
            <p:spPr>
              <a:xfrm>
                <a:off x="2640000" y="4557760"/>
                <a:ext cx="405000" cy="40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3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49F16204-8169-45DA-87D1-C5DF305315AD}"/>
                  </a:ext>
                </a:extLst>
              </p14:cNvPr>
              <p14:cNvContentPartPr/>
              <p14:nvPr/>
            </p14:nvContentPartPr>
            <p14:xfrm>
              <a:off x="4172880" y="4713640"/>
              <a:ext cx="218520" cy="57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49F16204-8169-45DA-87D1-C5DF305315AD}"/>
                  </a:ext>
                </a:extLst>
              </p:cNvPr>
              <p:cNvPicPr/>
              <p:nvPr/>
            </p:nvPicPr>
            <p:blipFill>
              <a:blip r:embed="rId294"/>
              <a:stretch>
                <a:fillRect/>
              </a:stretch>
            </p:blipFill>
            <p:spPr>
              <a:xfrm>
                <a:off x="4164240" y="4705000"/>
                <a:ext cx="236160" cy="2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5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AADBFD32-BDC9-4655-84F9-BD210080E97C}"/>
                  </a:ext>
                </a:extLst>
              </p14:cNvPr>
              <p14:cNvContentPartPr/>
              <p14:nvPr/>
            </p14:nvContentPartPr>
            <p14:xfrm>
              <a:off x="4195560" y="4778800"/>
              <a:ext cx="192240" cy="201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AADBFD32-BDC9-4655-84F9-BD210080E97C}"/>
                  </a:ext>
                </a:extLst>
              </p:cNvPr>
              <p:cNvPicPr/>
              <p:nvPr/>
            </p:nvPicPr>
            <p:blipFill>
              <a:blip r:embed="rId296"/>
              <a:stretch>
                <a:fillRect/>
              </a:stretch>
            </p:blipFill>
            <p:spPr>
              <a:xfrm>
                <a:off x="4186560" y="4769800"/>
                <a:ext cx="209880" cy="3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7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AEDA08BE-993A-435B-992F-9E6BDF3C1083}"/>
                  </a:ext>
                </a:extLst>
              </p14:cNvPr>
              <p14:cNvContentPartPr/>
              <p14:nvPr/>
            </p14:nvContentPartPr>
            <p14:xfrm>
              <a:off x="4596600" y="4485400"/>
              <a:ext cx="495720" cy="45828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AEDA08BE-993A-435B-992F-9E6BDF3C1083}"/>
                  </a:ext>
                </a:extLst>
              </p:cNvPr>
              <p:cNvPicPr/>
              <p:nvPr/>
            </p:nvPicPr>
            <p:blipFill>
              <a:blip r:embed="rId298"/>
              <a:stretch>
                <a:fillRect/>
              </a:stretch>
            </p:blipFill>
            <p:spPr>
              <a:xfrm>
                <a:off x="4587954" y="4476400"/>
                <a:ext cx="513373" cy="47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9">
            <p14:nvContentPartPr>
              <p14:cNvPr id="161" name="Ink 160">
                <a:extLst>
                  <a:ext uri="{FF2B5EF4-FFF2-40B4-BE49-F238E27FC236}">
                    <a16:creationId xmlns:a16="http://schemas.microsoft.com/office/drawing/2014/main" id="{BF0659B8-3897-4317-9EA9-73E91207F994}"/>
                  </a:ext>
                </a:extLst>
              </p14:cNvPr>
              <p14:cNvContentPartPr/>
              <p14:nvPr/>
            </p14:nvContentPartPr>
            <p14:xfrm>
              <a:off x="5221560" y="4377040"/>
              <a:ext cx="1065240" cy="596880"/>
            </p14:xfrm>
          </p:contentPart>
        </mc:Choice>
        <mc:Fallback xmlns="">
          <p:pic>
            <p:nvPicPr>
              <p:cNvPr id="161" name="Ink 160">
                <a:extLst>
                  <a:ext uri="{FF2B5EF4-FFF2-40B4-BE49-F238E27FC236}">
                    <a16:creationId xmlns:a16="http://schemas.microsoft.com/office/drawing/2014/main" id="{BF0659B8-3897-4317-9EA9-73E91207F994}"/>
                  </a:ext>
                </a:extLst>
              </p:cNvPr>
              <p:cNvPicPr/>
              <p:nvPr/>
            </p:nvPicPr>
            <p:blipFill>
              <a:blip r:embed="rId300"/>
              <a:stretch>
                <a:fillRect/>
              </a:stretch>
            </p:blipFill>
            <p:spPr>
              <a:xfrm>
                <a:off x="5212560" y="4368400"/>
                <a:ext cx="1082880" cy="61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1">
            <p14:nvContentPartPr>
              <p14:cNvPr id="170" name="Ink 169">
                <a:extLst>
                  <a:ext uri="{FF2B5EF4-FFF2-40B4-BE49-F238E27FC236}">
                    <a16:creationId xmlns:a16="http://schemas.microsoft.com/office/drawing/2014/main" id="{DA1C8DCC-8A6E-4217-BC22-3997FF48493F}"/>
                  </a:ext>
                </a:extLst>
              </p14:cNvPr>
              <p14:cNvContentPartPr/>
              <p14:nvPr/>
            </p14:nvContentPartPr>
            <p14:xfrm>
              <a:off x="6402720" y="4720840"/>
              <a:ext cx="365760" cy="153000"/>
            </p14:xfrm>
          </p:contentPart>
        </mc:Choice>
        <mc:Fallback xmlns="">
          <p:pic>
            <p:nvPicPr>
              <p:cNvPr id="170" name="Ink 169">
                <a:extLst>
                  <a:ext uri="{FF2B5EF4-FFF2-40B4-BE49-F238E27FC236}">
                    <a16:creationId xmlns:a16="http://schemas.microsoft.com/office/drawing/2014/main" id="{DA1C8DCC-8A6E-4217-BC22-3997FF48493F}"/>
                  </a:ext>
                </a:extLst>
              </p:cNvPr>
              <p:cNvPicPr/>
              <p:nvPr/>
            </p:nvPicPr>
            <p:blipFill>
              <a:blip r:embed="rId302"/>
              <a:stretch>
                <a:fillRect/>
              </a:stretch>
            </p:blipFill>
            <p:spPr>
              <a:xfrm>
                <a:off x="6393720" y="4712200"/>
                <a:ext cx="383400" cy="17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3">
            <p14:nvContentPartPr>
              <p14:cNvPr id="171" name="Ink 170">
                <a:extLst>
                  <a:ext uri="{FF2B5EF4-FFF2-40B4-BE49-F238E27FC236}">
                    <a16:creationId xmlns:a16="http://schemas.microsoft.com/office/drawing/2014/main" id="{3C3F7172-73A2-43F0-8F77-9C0C20D73190}"/>
                  </a:ext>
                </a:extLst>
              </p14:cNvPr>
              <p14:cNvContentPartPr/>
              <p14:nvPr/>
            </p14:nvContentPartPr>
            <p14:xfrm>
              <a:off x="6403800" y="4453000"/>
              <a:ext cx="271440" cy="203040"/>
            </p14:xfrm>
          </p:contentPart>
        </mc:Choice>
        <mc:Fallback xmlns="">
          <p:pic>
            <p:nvPicPr>
              <p:cNvPr id="171" name="Ink 170">
                <a:extLst>
                  <a:ext uri="{FF2B5EF4-FFF2-40B4-BE49-F238E27FC236}">
                    <a16:creationId xmlns:a16="http://schemas.microsoft.com/office/drawing/2014/main" id="{3C3F7172-73A2-43F0-8F77-9C0C20D73190}"/>
                  </a:ext>
                </a:extLst>
              </p:cNvPr>
              <p:cNvPicPr/>
              <p:nvPr/>
            </p:nvPicPr>
            <p:blipFill>
              <a:blip r:embed="rId304"/>
              <a:stretch>
                <a:fillRect/>
              </a:stretch>
            </p:blipFill>
            <p:spPr>
              <a:xfrm>
                <a:off x="6394800" y="4444360"/>
                <a:ext cx="289080" cy="22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5">
            <p14:nvContentPartPr>
              <p14:cNvPr id="182" name="Ink 181">
                <a:extLst>
                  <a:ext uri="{FF2B5EF4-FFF2-40B4-BE49-F238E27FC236}">
                    <a16:creationId xmlns:a16="http://schemas.microsoft.com/office/drawing/2014/main" id="{3958224A-443D-4A1A-B819-53DD9EE21D21}"/>
                  </a:ext>
                </a:extLst>
              </p14:cNvPr>
              <p14:cNvContentPartPr/>
              <p14:nvPr/>
            </p14:nvContentPartPr>
            <p14:xfrm>
              <a:off x="6909240" y="4601320"/>
              <a:ext cx="96480" cy="126360"/>
            </p14:xfrm>
          </p:contentPart>
        </mc:Choice>
        <mc:Fallback xmlns="">
          <p:pic>
            <p:nvPicPr>
              <p:cNvPr id="182" name="Ink 181">
                <a:extLst>
                  <a:ext uri="{FF2B5EF4-FFF2-40B4-BE49-F238E27FC236}">
                    <a16:creationId xmlns:a16="http://schemas.microsoft.com/office/drawing/2014/main" id="{3958224A-443D-4A1A-B819-53DD9EE21D21}"/>
                  </a:ext>
                </a:extLst>
              </p:cNvPr>
              <p:cNvPicPr/>
              <p:nvPr/>
            </p:nvPicPr>
            <p:blipFill>
              <a:blip r:embed="rId306"/>
              <a:stretch>
                <a:fillRect/>
              </a:stretch>
            </p:blipFill>
            <p:spPr>
              <a:xfrm>
                <a:off x="6900600" y="4592320"/>
                <a:ext cx="114120" cy="14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7">
            <p14:nvContentPartPr>
              <p14:cNvPr id="192" name="Ink 191">
                <a:extLst>
                  <a:ext uri="{FF2B5EF4-FFF2-40B4-BE49-F238E27FC236}">
                    <a16:creationId xmlns:a16="http://schemas.microsoft.com/office/drawing/2014/main" id="{1FBFDC74-7A04-4E20-9C9F-E1C3FFAA26EB}"/>
                  </a:ext>
                </a:extLst>
              </p14:cNvPr>
              <p14:cNvContentPartPr/>
              <p14:nvPr/>
            </p14:nvContentPartPr>
            <p14:xfrm>
              <a:off x="7105800" y="4313680"/>
              <a:ext cx="1208880" cy="599040"/>
            </p14:xfrm>
          </p:contentPart>
        </mc:Choice>
        <mc:Fallback xmlns="">
          <p:pic>
            <p:nvPicPr>
              <p:cNvPr id="192" name="Ink 191">
                <a:extLst>
                  <a:ext uri="{FF2B5EF4-FFF2-40B4-BE49-F238E27FC236}">
                    <a16:creationId xmlns:a16="http://schemas.microsoft.com/office/drawing/2014/main" id="{1FBFDC74-7A04-4E20-9C9F-E1C3FFAA26EB}"/>
                  </a:ext>
                </a:extLst>
              </p:cNvPr>
              <p:cNvPicPr/>
              <p:nvPr/>
            </p:nvPicPr>
            <p:blipFill>
              <a:blip r:embed="rId308"/>
              <a:stretch>
                <a:fillRect/>
              </a:stretch>
            </p:blipFill>
            <p:spPr>
              <a:xfrm>
                <a:off x="7096800" y="4304685"/>
                <a:ext cx="1226520" cy="61666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9">
            <p14:nvContentPartPr>
              <p14:cNvPr id="193" name="Ink 192">
                <a:extLst>
                  <a:ext uri="{FF2B5EF4-FFF2-40B4-BE49-F238E27FC236}">
                    <a16:creationId xmlns:a16="http://schemas.microsoft.com/office/drawing/2014/main" id="{FCC597B4-03B5-40D6-8B37-D6DF9833AF22}"/>
                  </a:ext>
                </a:extLst>
              </p14:cNvPr>
              <p14:cNvContentPartPr/>
              <p14:nvPr/>
            </p14:nvContentPartPr>
            <p14:xfrm>
              <a:off x="908400" y="5381800"/>
              <a:ext cx="184320" cy="5760"/>
            </p14:xfrm>
          </p:contentPart>
        </mc:Choice>
        <mc:Fallback xmlns="">
          <p:pic>
            <p:nvPicPr>
              <p:cNvPr id="193" name="Ink 192">
                <a:extLst>
                  <a:ext uri="{FF2B5EF4-FFF2-40B4-BE49-F238E27FC236}">
                    <a16:creationId xmlns:a16="http://schemas.microsoft.com/office/drawing/2014/main" id="{FCC597B4-03B5-40D6-8B37-D6DF9833AF22}"/>
                  </a:ext>
                </a:extLst>
              </p:cNvPr>
              <p:cNvPicPr/>
              <p:nvPr/>
            </p:nvPicPr>
            <p:blipFill>
              <a:blip r:embed="rId310"/>
              <a:stretch>
                <a:fillRect/>
              </a:stretch>
            </p:blipFill>
            <p:spPr>
              <a:xfrm>
                <a:off x="899760" y="5373160"/>
                <a:ext cx="201960" cy="2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1">
            <p14:nvContentPartPr>
              <p14:cNvPr id="194" name="Ink 193">
                <a:extLst>
                  <a:ext uri="{FF2B5EF4-FFF2-40B4-BE49-F238E27FC236}">
                    <a16:creationId xmlns:a16="http://schemas.microsoft.com/office/drawing/2014/main" id="{19F7EEC8-B941-4892-8985-97926BA0BAA2}"/>
                  </a:ext>
                </a:extLst>
              </p14:cNvPr>
              <p14:cNvContentPartPr/>
              <p14:nvPr/>
            </p14:nvContentPartPr>
            <p14:xfrm>
              <a:off x="931080" y="5469280"/>
              <a:ext cx="158040" cy="6840"/>
            </p14:xfrm>
          </p:contentPart>
        </mc:Choice>
        <mc:Fallback xmlns="">
          <p:pic>
            <p:nvPicPr>
              <p:cNvPr id="194" name="Ink 193">
                <a:extLst>
                  <a:ext uri="{FF2B5EF4-FFF2-40B4-BE49-F238E27FC236}">
                    <a16:creationId xmlns:a16="http://schemas.microsoft.com/office/drawing/2014/main" id="{19F7EEC8-B941-4892-8985-97926BA0BAA2}"/>
                  </a:ext>
                </a:extLst>
              </p:cNvPr>
              <p:cNvPicPr/>
              <p:nvPr/>
            </p:nvPicPr>
            <p:blipFill>
              <a:blip r:embed="rId312"/>
              <a:stretch>
                <a:fillRect/>
              </a:stretch>
            </p:blipFill>
            <p:spPr>
              <a:xfrm>
                <a:off x="922080" y="5460640"/>
                <a:ext cx="175680" cy="2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3">
            <p14:nvContentPartPr>
              <p14:cNvPr id="199" name="Ink 198">
                <a:extLst>
                  <a:ext uri="{FF2B5EF4-FFF2-40B4-BE49-F238E27FC236}">
                    <a16:creationId xmlns:a16="http://schemas.microsoft.com/office/drawing/2014/main" id="{D9F6DBB3-203A-4F88-8E93-9D94218FD1D7}"/>
                  </a:ext>
                </a:extLst>
              </p14:cNvPr>
              <p14:cNvContentPartPr/>
              <p14:nvPr/>
            </p14:nvContentPartPr>
            <p14:xfrm>
              <a:off x="1187400" y="5236000"/>
              <a:ext cx="532800" cy="439920"/>
            </p14:xfrm>
          </p:contentPart>
        </mc:Choice>
        <mc:Fallback xmlns="">
          <p:pic>
            <p:nvPicPr>
              <p:cNvPr id="199" name="Ink 198">
                <a:extLst>
                  <a:ext uri="{FF2B5EF4-FFF2-40B4-BE49-F238E27FC236}">
                    <a16:creationId xmlns:a16="http://schemas.microsoft.com/office/drawing/2014/main" id="{D9F6DBB3-203A-4F88-8E93-9D94218FD1D7}"/>
                  </a:ext>
                </a:extLst>
              </p:cNvPr>
              <p:cNvPicPr/>
              <p:nvPr/>
            </p:nvPicPr>
            <p:blipFill>
              <a:blip r:embed="rId314"/>
              <a:stretch>
                <a:fillRect/>
              </a:stretch>
            </p:blipFill>
            <p:spPr>
              <a:xfrm>
                <a:off x="1178760" y="5227000"/>
                <a:ext cx="550440" cy="45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5">
            <p14:nvContentPartPr>
              <p14:cNvPr id="232" name="Ink 231">
                <a:extLst>
                  <a:ext uri="{FF2B5EF4-FFF2-40B4-BE49-F238E27FC236}">
                    <a16:creationId xmlns:a16="http://schemas.microsoft.com/office/drawing/2014/main" id="{E1A83615-D76A-433D-97CA-2AB2935AA4EE}"/>
                  </a:ext>
                </a:extLst>
              </p14:cNvPr>
              <p14:cNvContentPartPr/>
              <p14:nvPr/>
            </p14:nvContentPartPr>
            <p14:xfrm>
              <a:off x="1808040" y="5043760"/>
              <a:ext cx="3203640" cy="651240"/>
            </p14:xfrm>
          </p:contentPart>
        </mc:Choice>
        <mc:Fallback xmlns="">
          <p:pic>
            <p:nvPicPr>
              <p:cNvPr id="232" name="Ink 231">
                <a:extLst>
                  <a:ext uri="{FF2B5EF4-FFF2-40B4-BE49-F238E27FC236}">
                    <a16:creationId xmlns:a16="http://schemas.microsoft.com/office/drawing/2014/main" id="{E1A83615-D76A-433D-97CA-2AB2935AA4EE}"/>
                  </a:ext>
                </a:extLst>
              </p:cNvPr>
              <p:cNvPicPr/>
              <p:nvPr/>
            </p:nvPicPr>
            <p:blipFill>
              <a:blip r:embed="rId316"/>
              <a:stretch>
                <a:fillRect/>
              </a:stretch>
            </p:blipFill>
            <p:spPr>
              <a:xfrm>
                <a:off x="1799040" y="5035120"/>
                <a:ext cx="3221280" cy="66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7">
            <p14:nvContentPartPr>
              <p14:cNvPr id="233" name="Ink 232">
                <a:extLst>
                  <a:ext uri="{FF2B5EF4-FFF2-40B4-BE49-F238E27FC236}">
                    <a16:creationId xmlns:a16="http://schemas.microsoft.com/office/drawing/2014/main" id="{D8B90DD5-9B28-4746-9265-B8817D972AEC}"/>
                  </a:ext>
                </a:extLst>
              </p14:cNvPr>
              <p14:cNvContentPartPr/>
              <p14:nvPr/>
            </p14:nvContentPartPr>
            <p14:xfrm>
              <a:off x="5153880" y="5359840"/>
              <a:ext cx="130680" cy="13320"/>
            </p14:xfrm>
          </p:contentPart>
        </mc:Choice>
        <mc:Fallback xmlns="">
          <p:pic>
            <p:nvPicPr>
              <p:cNvPr id="233" name="Ink 232">
                <a:extLst>
                  <a:ext uri="{FF2B5EF4-FFF2-40B4-BE49-F238E27FC236}">
                    <a16:creationId xmlns:a16="http://schemas.microsoft.com/office/drawing/2014/main" id="{D8B90DD5-9B28-4746-9265-B8817D972AEC}"/>
                  </a:ext>
                </a:extLst>
              </p:cNvPr>
              <p:cNvPicPr/>
              <p:nvPr/>
            </p:nvPicPr>
            <p:blipFill>
              <a:blip r:embed="rId318"/>
              <a:stretch>
                <a:fillRect/>
              </a:stretch>
            </p:blipFill>
            <p:spPr>
              <a:xfrm>
                <a:off x="5144880" y="5351200"/>
                <a:ext cx="148320" cy="3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9">
            <p14:nvContentPartPr>
              <p14:cNvPr id="234" name="Ink 233">
                <a:extLst>
                  <a:ext uri="{FF2B5EF4-FFF2-40B4-BE49-F238E27FC236}">
                    <a16:creationId xmlns:a16="http://schemas.microsoft.com/office/drawing/2014/main" id="{1D4FDF38-FE9B-486A-A1D9-AB6C1F3970F9}"/>
                  </a:ext>
                </a:extLst>
              </p14:cNvPr>
              <p14:cNvContentPartPr/>
              <p14:nvPr/>
            </p14:nvContentPartPr>
            <p14:xfrm>
              <a:off x="5136600" y="5454880"/>
              <a:ext cx="121680" cy="16200"/>
            </p14:xfrm>
          </p:contentPart>
        </mc:Choice>
        <mc:Fallback xmlns="">
          <p:pic>
            <p:nvPicPr>
              <p:cNvPr id="234" name="Ink 233">
                <a:extLst>
                  <a:ext uri="{FF2B5EF4-FFF2-40B4-BE49-F238E27FC236}">
                    <a16:creationId xmlns:a16="http://schemas.microsoft.com/office/drawing/2014/main" id="{1D4FDF38-FE9B-486A-A1D9-AB6C1F3970F9}"/>
                  </a:ext>
                </a:extLst>
              </p:cNvPr>
              <p:cNvPicPr/>
              <p:nvPr/>
            </p:nvPicPr>
            <p:blipFill>
              <a:blip r:embed="rId320"/>
              <a:stretch>
                <a:fillRect/>
              </a:stretch>
            </p:blipFill>
            <p:spPr>
              <a:xfrm>
                <a:off x="5127600" y="5445880"/>
                <a:ext cx="139320" cy="3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1">
            <p14:nvContentPartPr>
              <p14:cNvPr id="257" name="Ink 256">
                <a:extLst>
                  <a:ext uri="{FF2B5EF4-FFF2-40B4-BE49-F238E27FC236}">
                    <a16:creationId xmlns:a16="http://schemas.microsoft.com/office/drawing/2014/main" id="{68C2D093-0B11-4F9F-AD21-C2FA14FB071C}"/>
                  </a:ext>
                </a:extLst>
              </p14:cNvPr>
              <p14:cNvContentPartPr/>
              <p14:nvPr/>
            </p14:nvContentPartPr>
            <p14:xfrm>
              <a:off x="5918520" y="5220160"/>
              <a:ext cx="1905840" cy="407160"/>
            </p14:xfrm>
          </p:contentPart>
        </mc:Choice>
        <mc:Fallback xmlns="">
          <p:pic>
            <p:nvPicPr>
              <p:cNvPr id="257" name="Ink 256">
                <a:extLst>
                  <a:ext uri="{FF2B5EF4-FFF2-40B4-BE49-F238E27FC236}">
                    <a16:creationId xmlns:a16="http://schemas.microsoft.com/office/drawing/2014/main" id="{68C2D093-0B11-4F9F-AD21-C2FA14FB071C}"/>
                  </a:ext>
                </a:extLst>
              </p:cNvPr>
              <p:cNvPicPr/>
              <p:nvPr/>
            </p:nvPicPr>
            <p:blipFill>
              <a:blip r:embed="rId322"/>
              <a:stretch>
                <a:fillRect/>
              </a:stretch>
            </p:blipFill>
            <p:spPr>
              <a:xfrm>
                <a:off x="5909880" y="5211160"/>
                <a:ext cx="1923480" cy="42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3">
            <p14:nvContentPartPr>
              <p14:cNvPr id="258" name="Ink 257">
                <a:extLst>
                  <a:ext uri="{FF2B5EF4-FFF2-40B4-BE49-F238E27FC236}">
                    <a16:creationId xmlns:a16="http://schemas.microsoft.com/office/drawing/2014/main" id="{9913D960-6C3A-4D63-9C40-0674509A280F}"/>
                  </a:ext>
                </a:extLst>
              </p14:cNvPr>
              <p14:cNvContentPartPr/>
              <p14:nvPr/>
            </p14:nvContentPartPr>
            <p14:xfrm>
              <a:off x="5409120" y="5087680"/>
              <a:ext cx="420840" cy="567720"/>
            </p14:xfrm>
          </p:contentPart>
        </mc:Choice>
        <mc:Fallback xmlns="">
          <p:pic>
            <p:nvPicPr>
              <p:cNvPr id="258" name="Ink 257">
                <a:extLst>
                  <a:ext uri="{FF2B5EF4-FFF2-40B4-BE49-F238E27FC236}">
                    <a16:creationId xmlns:a16="http://schemas.microsoft.com/office/drawing/2014/main" id="{9913D960-6C3A-4D63-9C40-0674509A280F}"/>
                  </a:ext>
                </a:extLst>
              </p:cNvPr>
              <p:cNvPicPr/>
              <p:nvPr/>
            </p:nvPicPr>
            <p:blipFill>
              <a:blip r:embed="rId324"/>
              <a:stretch>
                <a:fillRect/>
              </a:stretch>
            </p:blipFill>
            <p:spPr>
              <a:xfrm>
                <a:off x="5400473" y="5079040"/>
                <a:ext cx="438495" cy="58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5">
            <p14:nvContentPartPr>
              <p14:cNvPr id="269" name="Ink 268">
                <a:extLst>
                  <a:ext uri="{FF2B5EF4-FFF2-40B4-BE49-F238E27FC236}">
                    <a16:creationId xmlns:a16="http://schemas.microsoft.com/office/drawing/2014/main" id="{0B6C089E-D580-43CC-B252-1142F5A18E34}"/>
                  </a:ext>
                </a:extLst>
              </p14:cNvPr>
              <p14:cNvContentPartPr/>
              <p14:nvPr/>
            </p14:nvContentPartPr>
            <p14:xfrm>
              <a:off x="7999680" y="5239960"/>
              <a:ext cx="943200" cy="479160"/>
            </p14:xfrm>
          </p:contentPart>
        </mc:Choice>
        <mc:Fallback xmlns="">
          <p:pic>
            <p:nvPicPr>
              <p:cNvPr id="269" name="Ink 268">
                <a:extLst>
                  <a:ext uri="{FF2B5EF4-FFF2-40B4-BE49-F238E27FC236}">
                    <a16:creationId xmlns:a16="http://schemas.microsoft.com/office/drawing/2014/main" id="{0B6C089E-D580-43CC-B252-1142F5A18E34}"/>
                  </a:ext>
                </a:extLst>
              </p:cNvPr>
              <p:cNvPicPr/>
              <p:nvPr/>
            </p:nvPicPr>
            <p:blipFill>
              <a:blip r:embed="rId326"/>
              <a:stretch>
                <a:fillRect/>
              </a:stretch>
            </p:blipFill>
            <p:spPr>
              <a:xfrm>
                <a:off x="7990680" y="5231314"/>
                <a:ext cx="960840" cy="49681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7">
            <p14:nvContentPartPr>
              <p14:cNvPr id="272" name="Ink 271">
                <a:extLst>
                  <a:ext uri="{FF2B5EF4-FFF2-40B4-BE49-F238E27FC236}">
                    <a16:creationId xmlns:a16="http://schemas.microsoft.com/office/drawing/2014/main" id="{FEE5D181-C9A6-49AA-B1B7-1F2ED78BEB51}"/>
                  </a:ext>
                </a:extLst>
              </p14:cNvPr>
              <p14:cNvContentPartPr/>
              <p14:nvPr/>
            </p14:nvContentPartPr>
            <p14:xfrm>
              <a:off x="293520" y="4155640"/>
              <a:ext cx="8627760" cy="1871640"/>
            </p14:xfrm>
          </p:contentPart>
        </mc:Choice>
        <mc:Fallback xmlns="">
          <p:pic>
            <p:nvPicPr>
              <p:cNvPr id="272" name="Ink 271">
                <a:extLst>
                  <a:ext uri="{FF2B5EF4-FFF2-40B4-BE49-F238E27FC236}">
                    <a16:creationId xmlns:a16="http://schemas.microsoft.com/office/drawing/2014/main" id="{FEE5D181-C9A6-49AA-B1B7-1F2ED78BEB51}"/>
                  </a:ext>
                </a:extLst>
              </p:cNvPr>
              <p:cNvPicPr/>
              <p:nvPr/>
            </p:nvPicPr>
            <p:blipFill>
              <a:blip r:embed="rId328"/>
              <a:stretch>
                <a:fillRect/>
              </a:stretch>
            </p:blipFill>
            <p:spPr>
              <a:xfrm>
                <a:off x="275520" y="4120000"/>
                <a:ext cx="8663400" cy="19432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15250323"/>
      </p:ext>
    </p:extLst>
  </p:cSld>
  <p:clrMapOvr>
    <a:masterClrMapping/>
  </p:clrMapOvr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58" name="Ink 157">
                <a:extLst>
                  <a:ext uri="{FF2B5EF4-FFF2-40B4-BE49-F238E27FC236}">
                    <a16:creationId xmlns:a16="http://schemas.microsoft.com/office/drawing/2014/main" id="{4C718420-B3E5-4340-8BF1-DA467C15C160}"/>
                  </a:ext>
                </a:extLst>
              </p14:cNvPr>
              <p14:cNvContentPartPr/>
              <p14:nvPr/>
            </p14:nvContentPartPr>
            <p14:xfrm>
              <a:off x="999120" y="877840"/>
              <a:ext cx="950760" cy="168840"/>
            </p14:xfrm>
          </p:contentPart>
        </mc:Choice>
        <mc:Fallback xmlns="">
          <p:pic>
            <p:nvPicPr>
              <p:cNvPr id="158" name="Ink 157">
                <a:extLst>
                  <a:ext uri="{FF2B5EF4-FFF2-40B4-BE49-F238E27FC236}">
                    <a16:creationId xmlns:a16="http://schemas.microsoft.com/office/drawing/2014/main" id="{4C718420-B3E5-4340-8BF1-DA467C15C160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945480" y="770200"/>
                <a:ext cx="1058400" cy="38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59" name="Ink 158">
                <a:extLst>
                  <a:ext uri="{FF2B5EF4-FFF2-40B4-BE49-F238E27FC236}">
                    <a16:creationId xmlns:a16="http://schemas.microsoft.com/office/drawing/2014/main" id="{3DE4EDD4-0465-4609-9282-65DDAB2EC7A6}"/>
                  </a:ext>
                </a:extLst>
              </p14:cNvPr>
              <p14:cNvContentPartPr/>
              <p14:nvPr/>
            </p14:nvContentPartPr>
            <p14:xfrm>
              <a:off x="304800" y="221760"/>
              <a:ext cx="5090760" cy="2521440"/>
            </p14:xfrm>
          </p:contentPart>
        </mc:Choice>
        <mc:Fallback xmlns="">
          <p:pic>
            <p:nvPicPr>
              <p:cNvPr id="159" name="Ink 158">
                <a:extLst>
                  <a:ext uri="{FF2B5EF4-FFF2-40B4-BE49-F238E27FC236}">
                    <a16:creationId xmlns:a16="http://schemas.microsoft.com/office/drawing/2014/main" id="{3DE4EDD4-0465-4609-9282-65DDAB2EC7A6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96159" y="212760"/>
                <a:ext cx="5108401" cy="253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61" name="Ink 160">
                <a:extLst>
                  <a:ext uri="{FF2B5EF4-FFF2-40B4-BE49-F238E27FC236}">
                    <a16:creationId xmlns:a16="http://schemas.microsoft.com/office/drawing/2014/main" id="{375F5431-61AE-45AC-AB77-4F13F2E0033D}"/>
                  </a:ext>
                </a:extLst>
              </p14:cNvPr>
              <p14:cNvContentPartPr/>
              <p14:nvPr/>
            </p14:nvContentPartPr>
            <p14:xfrm>
              <a:off x="2649360" y="2430160"/>
              <a:ext cx="1080" cy="6840"/>
            </p14:xfrm>
          </p:contentPart>
        </mc:Choice>
        <mc:Fallback xmlns="">
          <p:pic>
            <p:nvPicPr>
              <p:cNvPr id="161" name="Ink 160">
                <a:extLst>
                  <a:ext uri="{FF2B5EF4-FFF2-40B4-BE49-F238E27FC236}">
                    <a16:creationId xmlns:a16="http://schemas.microsoft.com/office/drawing/2014/main" id="{375F5431-61AE-45AC-AB77-4F13F2E0033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595720" y="2322160"/>
                <a:ext cx="108720" cy="22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62" name="Ink 161">
                <a:extLst>
                  <a:ext uri="{FF2B5EF4-FFF2-40B4-BE49-F238E27FC236}">
                    <a16:creationId xmlns:a16="http://schemas.microsoft.com/office/drawing/2014/main" id="{ADA0C656-A537-4B75-8C9C-49D805EB9A07}"/>
                  </a:ext>
                </a:extLst>
              </p14:cNvPr>
              <p14:cNvContentPartPr/>
              <p14:nvPr/>
            </p14:nvContentPartPr>
            <p14:xfrm>
              <a:off x="2858160" y="2330800"/>
              <a:ext cx="9720" cy="2880"/>
            </p14:xfrm>
          </p:contentPart>
        </mc:Choice>
        <mc:Fallback xmlns="">
          <p:pic>
            <p:nvPicPr>
              <p:cNvPr id="162" name="Ink 161">
                <a:extLst>
                  <a:ext uri="{FF2B5EF4-FFF2-40B4-BE49-F238E27FC236}">
                    <a16:creationId xmlns:a16="http://schemas.microsoft.com/office/drawing/2014/main" id="{ADA0C656-A537-4B75-8C9C-49D805EB9A07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804160" y="2222800"/>
                <a:ext cx="117360" cy="21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64" name="Ink 163">
                <a:extLst>
                  <a:ext uri="{FF2B5EF4-FFF2-40B4-BE49-F238E27FC236}">
                    <a16:creationId xmlns:a16="http://schemas.microsoft.com/office/drawing/2014/main" id="{88DA5899-52AF-4330-BA18-8CCC7194A211}"/>
                  </a:ext>
                </a:extLst>
              </p14:cNvPr>
              <p14:cNvContentPartPr/>
              <p14:nvPr/>
            </p14:nvContentPartPr>
            <p14:xfrm>
              <a:off x="5371800" y="1018080"/>
              <a:ext cx="2248200" cy="1724760"/>
            </p14:xfrm>
          </p:contentPart>
        </mc:Choice>
        <mc:Fallback xmlns="">
          <p:pic>
            <p:nvPicPr>
              <p:cNvPr id="164" name="Ink 163">
                <a:extLst>
                  <a:ext uri="{FF2B5EF4-FFF2-40B4-BE49-F238E27FC236}">
                    <a16:creationId xmlns:a16="http://schemas.microsoft.com/office/drawing/2014/main" id="{88DA5899-52AF-4330-BA18-8CCC7194A211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363160" y="1009440"/>
                <a:ext cx="2265840" cy="174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80" name="Ink 179">
                <a:extLst>
                  <a:ext uri="{FF2B5EF4-FFF2-40B4-BE49-F238E27FC236}">
                    <a16:creationId xmlns:a16="http://schemas.microsoft.com/office/drawing/2014/main" id="{44D472D0-546F-4D08-850E-874491D754BA}"/>
                  </a:ext>
                </a:extLst>
              </p14:cNvPr>
              <p14:cNvContentPartPr/>
              <p14:nvPr/>
            </p14:nvContentPartPr>
            <p14:xfrm>
              <a:off x="4680120" y="849400"/>
              <a:ext cx="945360" cy="240840"/>
            </p14:xfrm>
          </p:contentPart>
        </mc:Choice>
        <mc:Fallback xmlns="">
          <p:pic>
            <p:nvPicPr>
              <p:cNvPr id="180" name="Ink 179">
                <a:extLst>
                  <a:ext uri="{FF2B5EF4-FFF2-40B4-BE49-F238E27FC236}">
                    <a16:creationId xmlns:a16="http://schemas.microsoft.com/office/drawing/2014/main" id="{44D472D0-546F-4D08-850E-874491D754BA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626120" y="741760"/>
                <a:ext cx="1053000" cy="45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02" name="Ink 301">
                <a:extLst>
                  <a:ext uri="{FF2B5EF4-FFF2-40B4-BE49-F238E27FC236}">
                    <a16:creationId xmlns:a16="http://schemas.microsoft.com/office/drawing/2014/main" id="{B6B20D64-069E-42EF-86E1-62A405E26ADD}"/>
                  </a:ext>
                </a:extLst>
              </p14:cNvPr>
              <p14:cNvContentPartPr/>
              <p14:nvPr/>
            </p14:nvContentPartPr>
            <p14:xfrm>
              <a:off x="4342080" y="285640"/>
              <a:ext cx="4614840" cy="2734920"/>
            </p14:xfrm>
          </p:contentPart>
        </mc:Choice>
        <mc:Fallback xmlns="">
          <p:pic>
            <p:nvPicPr>
              <p:cNvPr id="302" name="Ink 301">
                <a:extLst>
                  <a:ext uri="{FF2B5EF4-FFF2-40B4-BE49-F238E27FC236}">
                    <a16:creationId xmlns:a16="http://schemas.microsoft.com/office/drawing/2014/main" id="{B6B20D64-069E-42EF-86E1-62A405E26ADD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333080" y="276640"/>
                <a:ext cx="4632480" cy="27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20" name="Ink 319">
                <a:extLst>
                  <a:ext uri="{FF2B5EF4-FFF2-40B4-BE49-F238E27FC236}">
                    <a16:creationId xmlns:a16="http://schemas.microsoft.com/office/drawing/2014/main" id="{6A0B8CC1-8259-43BF-BB82-111828FE0D78}"/>
                  </a:ext>
                </a:extLst>
              </p14:cNvPr>
              <p14:cNvContentPartPr/>
              <p14:nvPr/>
            </p14:nvContentPartPr>
            <p14:xfrm>
              <a:off x="205320" y="3175000"/>
              <a:ext cx="8589960" cy="1055520"/>
            </p14:xfrm>
          </p:contentPart>
        </mc:Choice>
        <mc:Fallback xmlns="">
          <p:pic>
            <p:nvPicPr>
              <p:cNvPr id="320" name="Ink 319">
                <a:extLst>
                  <a:ext uri="{FF2B5EF4-FFF2-40B4-BE49-F238E27FC236}">
                    <a16:creationId xmlns:a16="http://schemas.microsoft.com/office/drawing/2014/main" id="{6A0B8CC1-8259-43BF-BB82-111828FE0D78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96320" y="3166000"/>
                <a:ext cx="8607600" cy="107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21" name="Ink 320">
                <a:extLst>
                  <a:ext uri="{FF2B5EF4-FFF2-40B4-BE49-F238E27FC236}">
                    <a16:creationId xmlns:a16="http://schemas.microsoft.com/office/drawing/2014/main" id="{75FBCAF3-4097-40B0-960A-F58A36FB735A}"/>
                  </a:ext>
                </a:extLst>
              </p14:cNvPr>
              <p14:cNvContentPartPr/>
              <p14:nvPr/>
            </p14:nvContentPartPr>
            <p14:xfrm>
              <a:off x="8264880" y="2716440"/>
              <a:ext cx="421920" cy="269640"/>
            </p14:xfrm>
          </p:contentPart>
        </mc:Choice>
        <mc:Fallback xmlns="">
          <p:pic>
            <p:nvPicPr>
              <p:cNvPr id="321" name="Ink 320">
                <a:extLst>
                  <a:ext uri="{FF2B5EF4-FFF2-40B4-BE49-F238E27FC236}">
                    <a16:creationId xmlns:a16="http://schemas.microsoft.com/office/drawing/2014/main" id="{75FBCAF3-4097-40B0-960A-F58A36FB735A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8256240" y="2707788"/>
                <a:ext cx="439560" cy="28730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22" name="Ink 321">
                <a:extLst>
                  <a:ext uri="{FF2B5EF4-FFF2-40B4-BE49-F238E27FC236}">
                    <a16:creationId xmlns:a16="http://schemas.microsoft.com/office/drawing/2014/main" id="{48DC35B7-E423-41B6-AF2C-5B3F8FF82A4F}"/>
                  </a:ext>
                </a:extLst>
              </p14:cNvPr>
              <p14:cNvContentPartPr/>
              <p14:nvPr/>
            </p14:nvContentPartPr>
            <p14:xfrm>
              <a:off x="7598160" y="2740560"/>
              <a:ext cx="552600" cy="259560"/>
            </p14:xfrm>
          </p:contentPart>
        </mc:Choice>
        <mc:Fallback xmlns="">
          <p:pic>
            <p:nvPicPr>
              <p:cNvPr id="322" name="Ink 321">
                <a:extLst>
                  <a:ext uri="{FF2B5EF4-FFF2-40B4-BE49-F238E27FC236}">
                    <a16:creationId xmlns:a16="http://schemas.microsoft.com/office/drawing/2014/main" id="{48DC35B7-E423-41B6-AF2C-5B3F8FF82A4F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589514" y="2731560"/>
                <a:ext cx="570251" cy="27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23" name="Ink 322">
                <a:extLst>
                  <a:ext uri="{FF2B5EF4-FFF2-40B4-BE49-F238E27FC236}">
                    <a16:creationId xmlns:a16="http://schemas.microsoft.com/office/drawing/2014/main" id="{EFCB90EB-0073-4C30-B7A7-1FA418F34298}"/>
                  </a:ext>
                </a:extLst>
              </p14:cNvPr>
              <p14:cNvContentPartPr/>
              <p14:nvPr/>
            </p14:nvContentPartPr>
            <p14:xfrm>
              <a:off x="6521400" y="2696640"/>
              <a:ext cx="1006200" cy="351360"/>
            </p14:xfrm>
          </p:contentPart>
        </mc:Choice>
        <mc:Fallback xmlns="">
          <p:pic>
            <p:nvPicPr>
              <p:cNvPr id="323" name="Ink 322">
                <a:extLst>
                  <a:ext uri="{FF2B5EF4-FFF2-40B4-BE49-F238E27FC236}">
                    <a16:creationId xmlns:a16="http://schemas.microsoft.com/office/drawing/2014/main" id="{EFCB90EB-0073-4C30-B7A7-1FA418F34298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512400" y="2687649"/>
                <a:ext cx="1023840" cy="368982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349286270"/>
      </p:ext>
    </p:extLst>
  </p:cSld>
  <p:clrMapOvr>
    <a:masterClrMapping/>
  </p:clrMapOvr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58" name="Ink 157">
                <a:extLst>
                  <a:ext uri="{FF2B5EF4-FFF2-40B4-BE49-F238E27FC236}">
                    <a16:creationId xmlns:a16="http://schemas.microsoft.com/office/drawing/2014/main" id="{4C718420-B3E5-4340-8BF1-DA467C15C160}"/>
                  </a:ext>
                </a:extLst>
              </p14:cNvPr>
              <p14:cNvContentPartPr/>
              <p14:nvPr/>
            </p14:nvContentPartPr>
            <p14:xfrm>
              <a:off x="999120" y="877840"/>
              <a:ext cx="950760" cy="168840"/>
            </p14:xfrm>
          </p:contentPart>
        </mc:Choice>
        <mc:Fallback xmlns="">
          <p:pic>
            <p:nvPicPr>
              <p:cNvPr id="158" name="Ink 157">
                <a:extLst>
                  <a:ext uri="{FF2B5EF4-FFF2-40B4-BE49-F238E27FC236}">
                    <a16:creationId xmlns:a16="http://schemas.microsoft.com/office/drawing/2014/main" id="{4C718420-B3E5-4340-8BF1-DA467C15C160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945480" y="770200"/>
                <a:ext cx="1058400" cy="38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59" name="Ink 158">
                <a:extLst>
                  <a:ext uri="{FF2B5EF4-FFF2-40B4-BE49-F238E27FC236}">
                    <a16:creationId xmlns:a16="http://schemas.microsoft.com/office/drawing/2014/main" id="{3DE4EDD4-0465-4609-9282-65DDAB2EC7A6}"/>
                  </a:ext>
                </a:extLst>
              </p14:cNvPr>
              <p14:cNvContentPartPr/>
              <p14:nvPr/>
            </p14:nvContentPartPr>
            <p14:xfrm>
              <a:off x="304800" y="221760"/>
              <a:ext cx="5090760" cy="2521440"/>
            </p14:xfrm>
          </p:contentPart>
        </mc:Choice>
        <mc:Fallback xmlns="">
          <p:pic>
            <p:nvPicPr>
              <p:cNvPr id="159" name="Ink 158">
                <a:extLst>
                  <a:ext uri="{FF2B5EF4-FFF2-40B4-BE49-F238E27FC236}">
                    <a16:creationId xmlns:a16="http://schemas.microsoft.com/office/drawing/2014/main" id="{3DE4EDD4-0465-4609-9282-65DDAB2EC7A6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96159" y="212760"/>
                <a:ext cx="5108401" cy="253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61" name="Ink 160">
                <a:extLst>
                  <a:ext uri="{FF2B5EF4-FFF2-40B4-BE49-F238E27FC236}">
                    <a16:creationId xmlns:a16="http://schemas.microsoft.com/office/drawing/2014/main" id="{375F5431-61AE-45AC-AB77-4F13F2E0033D}"/>
                  </a:ext>
                </a:extLst>
              </p14:cNvPr>
              <p14:cNvContentPartPr/>
              <p14:nvPr/>
            </p14:nvContentPartPr>
            <p14:xfrm>
              <a:off x="2649360" y="2430160"/>
              <a:ext cx="1080" cy="6840"/>
            </p14:xfrm>
          </p:contentPart>
        </mc:Choice>
        <mc:Fallback xmlns="">
          <p:pic>
            <p:nvPicPr>
              <p:cNvPr id="161" name="Ink 160">
                <a:extLst>
                  <a:ext uri="{FF2B5EF4-FFF2-40B4-BE49-F238E27FC236}">
                    <a16:creationId xmlns:a16="http://schemas.microsoft.com/office/drawing/2014/main" id="{375F5431-61AE-45AC-AB77-4F13F2E0033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595720" y="2322160"/>
                <a:ext cx="108720" cy="22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62" name="Ink 161">
                <a:extLst>
                  <a:ext uri="{FF2B5EF4-FFF2-40B4-BE49-F238E27FC236}">
                    <a16:creationId xmlns:a16="http://schemas.microsoft.com/office/drawing/2014/main" id="{ADA0C656-A537-4B75-8C9C-49D805EB9A07}"/>
                  </a:ext>
                </a:extLst>
              </p14:cNvPr>
              <p14:cNvContentPartPr/>
              <p14:nvPr/>
            </p14:nvContentPartPr>
            <p14:xfrm>
              <a:off x="2858160" y="2330800"/>
              <a:ext cx="9720" cy="2880"/>
            </p14:xfrm>
          </p:contentPart>
        </mc:Choice>
        <mc:Fallback xmlns="">
          <p:pic>
            <p:nvPicPr>
              <p:cNvPr id="162" name="Ink 161">
                <a:extLst>
                  <a:ext uri="{FF2B5EF4-FFF2-40B4-BE49-F238E27FC236}">
                    <a16:creationId xmlns:a16="http://schemas.microsoft.com/office/drawing/2014/main" id="{ADA0C656-A537-4B75-8C9C-49D805EB9A07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804160" y="2222800"/>
                <a:ext cx="117360" cy="21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64" name="Ink 163">
                <a:extLst>
                  <a:ext uri="{FF2B5EF4-FFF2-40B4-BE49-F238E27FC236}">
                    <a16:creationId xmlns:a16="http://schemas.microsoft.com/office/drawing/2014/main" id="{88DA5899-52AF-4330-BA18-8CCC7194A211}"/>
                  </a:ext>
                </a:extLst>
              </p14:cNvPr>
              <p14:cNvContentPartPr/>
              <p14:nvPr/>
            </p14:nvContentPartPr>
            <p14:xfrm>
              <a:off x="5371800" y="1018080"/>
              <a:ext cx="2248200" cy="1724760"/>
            </p14:xfrm>
          </p:contentPart>
        </mc:Choice>
        <mc:Fallback xmlns="">
          <p:pic>
            <p:nvPicPr>
              <p:cNvPr id="164" name="Ink 163">
                <a:extLst>
                  <a:ext uri="{FF2B5EF4-FFF2-40B4-BE49-F238E27FC236}">
                    <a16:creationId xmlns:a16="http://schemas.microsoft.com/office/drawing/2014/main" id="{88DA5899-52AF-4330-BA18-8CCC7194A211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363160" y="1009440"/>
                <a:ext cx="2265840" cy="174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80" name="Ink 179">
                <a:extLst>
                  <a:ext uri="{FF2B5EF4-FFF2-40B4-BE49-F238E27FC236}">
                    <a16:creationId xmlns:a16="http://schemas.microsoft.com/office/drawing/2014/main" id="{44D472D0-546F-4D08-850E-874491D754BA}"/>
                  </a:ext>
                </a:extLst>
              </p14:cNvPr>
              <p14:cNvContentPartPr/>
              <p14:nvPr/>
            </p14:nvContentPartPr>
            <p14:xfrm>
              <a:off x="4680120" y="849400"/>
              <a:ext cx="945360" cy="240840"/>
            </p14:xfrm>
          </p:contentPart>
        </mc:Choice>
        <mc:Fallback xmlns="">
          <p:pic>
            <p:nvPicPr>
              <p:cNvPr id="180" name="Ink 179">
                <a:extLst>
                  <a:ext uri="{FF2B5EF4-FFF2-40B4-BE49-F238E27FC236}">
                    <a16:creationId xmlns:a16="http://schemas.microsoft.com/office/drawing/2014/main" id="{44D472D0-546F-4D08-850E-874491D754BA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626120" y="741760"/>
                <a:ext cx="1053000" cy="45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02" name="Ink 301">
                <a:extLst>
                  <a:ext uri="{FF2B5EF4-FFF2-40B4-BE49-F238E27FC236}">
                    <a16:creationId xmlns:a16="http://schemas.microsoft.com/office/drawing/2014/main" id="{B6B20D64-069E-42EF-86E1-62A405E26ADD}"/>
                  </a:ext>
                </a:extLst>
              </p14:cNvPr>
              <p14:cNvContentPartPr/>
              <p14:nvPr/>
            </p14:nvContentPartPr>
            <p14:xfrm>
              <a:off x="4342080" y="285640"/>
              <a:ext cx="4614840" cy="2734920"/>
            </p14:xfrm>
          </p:contentPart>
        </mc:Choice>
        <mc:Fallback xmlns="">
          <p:pic>
            <p:nvPicPr>
              <p:cNvPr id="302" name="Ink 301">
                <a:extLst>
                  <a:ext uri="{FF2B5EF4-FFF2-40B4-BE49-F238E27FC236}">
                    <a16:creationId xmlns:a16="http://schemas.microsoft.com/office/drawing/2014/main" id="{B6B20D64-069E-42EF-86E1-62A405E26ADD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333080" y="276640"/>
                <a:ext cx="4632480" cy="27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20" name="Ink 319">
                <a:extLst>
                  <a:ext uri="{FF2B5EF4-FFF2-40B4-BE49-F238E27FC236}">
                    <a16:creationId xmlns:a16="http://schemas.microsoft.com/office/drawing/2014/main" id="{6A0B8CC1-8259-43BF-BB82-111828FE0D78}"/>
                  </a:ext>
                </a:extLst>
              </p14:cNvPr>
              <p14:cNvContentPartPr/>
              <p14:nvPr/>
            </p14:nvContentPartPr>
            <p14:xfrm>
              <a:off x="205320" y="3175000"/>
              <a:ext cx="8589960" cy="1055520"/>
            </p14:xfrm>
          </p:contentPart>
        </mc:Choice>
        <mc:Fallback xmlns="">
          <p:pic>
            <p:nvPicPr>
              <p:cNvPr id="320" name="Ink 319">
                <a:extLst>
                  <a:ext uri="{FF2B5EF4-FFF2-40B4-BE49-F238E27FC236}">
                    <a16:creationId xmlns:a16="http://schemas.microsoft.com/office/drawing/2014/main" id="{6A0B8CC1-8259-43BF-BB82-111828FE0D78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96320" y="3166000"/>
                <a:ext cx="8607600" cy="107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4304FFF0-71D5-4BCE-B879-CEE8F39DA18B}"/>
                  </a:ext>
                </a:extLst>
              </p14:cNvPr>
              <p14:cNvContentPartPr/>
              <p14:nvPr/>
            </p14:nvContentPartPr>
            <p14:xfrm>
              <a:off x="2593200" y="3755320"/>
              <a:ext cx="2520000" cy="3985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4304FFF0-71D5-4BCE-B879-CEE8F39DA18B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584200" y="3746680"/>
                <a:ext cx="2537640" cy="41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04242252-F2E9-416C-94F0-9E1B4DC89360}"/>
                  </a:ext>
                </a:extLst>
              </p14:cNvPr>
              <p14:cNvContentPartPr/>
              <p14:nvPr/>
            </p14:nvContentPartPr>
            <p14:xfrm>
              <a:off x="5337840" y="3788800"/>
              <a:ext cx="285480" cy="5022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04242252-F2E9-416C-94F0-9E1B4DC8936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328840" y="3779800"/>
                <a:ext cx="303120" cy="51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92E6FCD4-9E65-4FB2-AC55-AE5299C495C3}"/>
                  </a:ext>
                </a:extLst>
              </p14:cNvPr>
              <p14:cNvContentPartPr/>
              <p14:nvPr/>
            </p14:nvContentPartPr>
            <p14:xfrm>
              <a:off x="5786760" y="3820120"/>
              <a:ext cx="1776240" cy="3466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92E6FCD4-9E65-4FB2-AC55-AE5299C495C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777762" y="3811480"/>
                <a:ext cx="1793876" cy="36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30B8E41E-729A-4BA7-AA47-BC72FB44A542}"/>
                  </a:ext>
                </a:extLst>
              </p14:cNvPr>
              <p14:cNvContentPartPr/>
              <p14:nvPr/>
            </p14:nvContentPartPr>
            <p14:xfrm>
              <a:off x="8495760" y="3670720"/>
              <a:ext cx="230400" cy="601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30B8E41E-729A-4BA7-AA47-BC72FB44A542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8487120" y="3661720"/>
                <a:ext cx="248040" cy="7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D81A8C63-21D6-4338-AEC9-EF35585FA40B}"/>
                  </a:ext>
                </a:extLst>
              </p14:cNvPr>
              <p14:cNvContentPartPr/>
              <p14:nvPr/>
            </p14:nvContentPartPr>
            <p14:xfrm>
              <a:off x="7829400" y="3724720"/>
              <a:ext cx="561600" cy="5022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D81A8C63-21D6-4338-AEC9-EF35585FA40B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820400" y="3716080"/>
                <a:ext cx="579240" cy="51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7902A40A-E8CD-4DE3-8423-65E51447CFE7}"/>
                  </a:ext>
                </a:extLst>
              </p14:cNvPr>
              <p14:cNvContentPartPr/>
              <p14:nvPr/>
            </p14:nvContentPartPr>
            <p14:xfrm>
              <a:off x="8477040" y="3836320"/>
              <a:ext cx="285120" cy="4140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7902A40A-E8CD-4DE3-8423-65E51447CFE7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8468040" y="3827680"/>
                <a:ext cx="302760" cy="43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E238C53F-F352-4409-8503-3987E5218FC4}"/>
                  </a:ext>
                </a:extLst>
              </p14:cNvPr>
              <p14:cNvContentPartPr/>
              <p14:nvPr/>
            </p14:nvContentPartPr>
            <p14:xfrm>
              <a:off x="8264880" y="2716440"/>
              <a:ext cx="421920" cy="26964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E238C53F-F352-4409-8503-3987E5218FC4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8256240" y="2707788"/>
                <a:ext cx="439560" cy="28730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DAEE0CDF-E85C-4606-9CC1-C70ECE4F59CC}"/>
                  </a:ext>
                </a:extLst>
              </p14:cNvPr>
              <p14:cNvContentPartPr/>
              <p14:nvPr/>
            </p14:nvContentPartPr>
            <p14:xfrm>
              <a:off x="7598160" y="2740560"/>
              <a:ext cx="552600" cy="25956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DAEE0CDF-E85C-4606-9CC1-C70ECE4F59CC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589514" y="2731560"/>
                <a:ext cx="570251" cy="27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1F7CF4B2-840C-45BF-B562-5CC53C17B065}"/>
                  </a:ext>
                </a:extLst>
              </p14:cNvPr>
              <p14:cNvContentPartPr/>
              <p14:nvPr/>
            </p14:nvContentPartPr>
            <p14:xfrm>
              <a:off x="6521400" y="2696640"/>
              <a:ext cx="1006200" cy="3513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1F7CF4B2-840C-45BF-B562-5CC53C17B065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512400" y="2687649"/>
                <a:ext cx="1023840" cy="368982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880828132"/>
      </p:ext>
    </p:extLst>
  </p:cSld>
  <p:clrMapOvr>
    <a:masterClrMapping/>
  </p:clrMapOvr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58" name="Ink 157">
                <a:extLst>
                  <a:ext uri="{FF2B5EF4-FFF2-40B4-BE49-F238E27FC236}">
                    <a16:creationId xmlns:a16="http://schemas.microsoft.com/office/drawing/2014/main" id="{4C718420-B3E5-4340-8BF1-DA467C15C160}"/>
                  </a:ext>
                </a:extLst>
              </p14:cNvPr>
              <p14:cNvContentPartPr/>
              <p14:nvPr/>
            </p14:nvContentPartPr>
            <p14:xfrm>
              <a:off x="999120" y="877840"/>
              <a:ext cx="950760" cy="168840"/>
            </p14:xfrm>
          </p:contentPart>
        </mc:Choice>
        <mc:Fallback xmlns="">
          <p:pic>
            <p:nvPicPr>
              <p:cNvPr id="158" name="Ink 157">
                <a:extLst>
                  <a:ext uri="{FF2B5EF4-FFF2-40B4-BE49-F238E27FC236}">
                    <a16:creationId xmlns:a16="http://schemas.microsoft.com/office/drawing/2014/main" id="{4C718420-B3E5-4340-8BF1-DA467C15C160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945480" y="770200"/>
                <a:ext cx="1058400" cy="38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59" name="Ink 158">
                <a:extLst>
                  <a:ext uri="{FF2B5EF4-FFF2-40B4-BE49-F238E27FC236}">
                    <a16:creationId xmlns:a16="http://schemas.microsoft.com/office/drawing/2014/main" id="{3DE4EDD4-0465-4609-9282-65DDAB2EC7A6}"/>
                  </a:ext>
                </a:extLst>
              </p14:cNvPr>
              <p14:cNvContentPartPr/>
              <p14:nvPr/>
            </p14:nvContentPartPr>
            <p14:xfrm>
              <a:off x="304800" y="221760"/>
              <a:ext cx="5090760" cy="2521440"/>
            </p14:xfrm>
          </p:contentPart>
        </mc:Choice>
        <mc:Fallback xmlns="">
          <p:pic>
            <p:nvPicPr>
              <p:cNvPr id="159" name="Ink 158">
                <a:extLst>
                  <a:ext uri="{FF2B5EF4-FFF2-40B4-BE49-F238E27FC236}">
                    <a16:creationId xmlns:a16="http://schemas.microsoft.com/office/drawing/2014/main" id="{3DE4EDD4-0465-4609-9282-65DDAB2EC7A6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96159" y="212760"/>
                <a:ext cx="5108401" cy="253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61" name="Ink 160">
                <a:extLst>
                  <a:ext uri="{FF2B5EF4-FFF2-40B4-BE49-F238E27FC236}">
                    <a16:creationId xmlns:a16="http://schemas.microsoft.com/office/drawing/2014/main" id="{375F5431-61AE-45AC-AB77-4F13F2E0033D}"/>
                  </a:ext>
                </a:extLst>
              </p14:cNvPr>
              <p14:cNvContentPartPr/>
              <p14:nvPr/>
            </p14:nvContentPartPr>
            <p14:xfrm>
              <a:off x="2649360" y="2430160"/>
              <a:ext cx="1080" cy="6840"/>
            </p14:xfrm>
          </p:contentPart>
        </mc:Choice>
        <mc:Fallback xmlns="">
          <p:pic>
            <p:nvPicPr>
              <p:cNvPr id="161" name="Ink 160">
                <a:extLst>
                  <a:ext uri="{FF2B5EF4-FFF2-40B4-BE49-F238E27FC236}">
                    <a16:creationId xmlns:a16="http://schemas.microsoft.com/office/drawing/2014/main" id="{375F5431-61AE-45AC-AB77-4F13F2E0033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595720" y="2322160"/>
                <a:ext cx="108720" cy="22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62" name="Ink 161">
                <a:extLst>
                  <a:ext uri="{FF2B5EF4-FFF2-40B4-BE49-F238E27FC236}">
                    <a16:creationId xmlns:a16="http://schemas.microsoft.com/office/drawing/2014/main" id="{ADA0C656-A537-4B75-8C9C-49D805EB9A07}"/>
                  </a:ext>
                </a:extLst>
              </p14:cNvPr>
              <p14:cNvContentPartPr/>
              <p14:nvPr/>
            </p14:nvContentPartPr>
            <p14:xfrm>
              <a:off x="2858160" y="2330800"/>
              <a:ext cx="9720" cy="2880"/>
            </p14:xfrm>
          </p:contentPart>
        </mc:Choice>
        <mc:Fallback xmlns="">
          <p:pic>
            <p:nvPicPr>
              <p:cNvPr id="162" name="Ink 161">
                <a:extLst>
                  <a:ext uri="{FF2B5EF4-FFF2-40B4-BE49-F238E27FC236}">
                    <a16:creationId xmlns:a16="http://schemas.microsoft.com/office/drawing/2014/main" id="{ADA0C656-A537-4B75-8C9C-49D805EB9A07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804160" y="2222800"/>
                <a:ext cx="117360" cy="21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64" name="Ink 163">
                <a:extLst>
                  <a:ext uri="{FF2B5EF4-FFF2-40B4-BE49-F238E27FC236}">
                    <a16:creationId xmlns:a16="http://schemas.microsoft.com/office/drawing/2014/main" id="{88DA5899-52AF-4330-BA18-8CCC7194A211}"/>
                  </a:ext>
                </a:extLst>
              </p14:cNvPr>
              <p14:cNvContentPartPr/>
              <p14:nvPr/>
            </p14:nvContentPartPr>
            <p14:xfrm>
              <a:off x="5371800" y="1018080"/>
              <a:ext cx="2248200" cy="1724760"/>
            </p14:xfrm>
          </p:contentPart>
        </mc:Choice>
        <mc:Fallback xmlns="">
          <p:pic>
            <p:nvPicPr>
              <p:cNvPr id="164" name="Ink 163">
                <a:extLst>
                  <a:ext uri="{FF2B5EF4-FFF2-40B4-BE49-F238E27FC236}">
                    <a16:creationId xmlns:a16="http://schemas.microsoft.com/office/drawing/2014/main" id="{88DA5899-52AF-4330-BA18-8CCC7194A211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363160" y="1009440"/>
                <a:ext cx="2265840" cy="174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80" name="Ink 179">
                <a:extLst>
                  <a:ext uri="{FF2B5EF4-FFF2-40B4-BE49-F238E27FC236}">
                    <a16:creationId xmlns:a16="http://schemas.microsoft.com/office/drawing/2014/main" id="{44D472D0-546F-4D08-850E-874491D754BA}"/>
                  </a:ext>
                </a:extLst>
              </p14:cNvPr>
              <p14:cNvContentPartPr/>
              <p14:nvPr/>
            </p14:nvContentPartPr>
            <p14:xfrm>
              <a:off x="4680120" y="849400"/>
              <a:ext cx="945360" cy="240840"/>
            </p14:xfrm>
          </p:contentPart>
        </mc:Choice>
        <mc:Fallback xmlns="">
          <p:pic>
            <p:nvPicPr>
              <p:cNvPr id="180" name="Ink 179">
                <a:extLst>
                  <a:ext uri="{FF2B5EF4-FFF2-40B4-BE49-F238E27FC236}">
                    <a16:creationId xmlns:a16="http://schemas.microsoft.com/office/drawing/2014/main" id="{44D472D0-546F-4D08-850E-874491D754BA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626120" y="741760"/>
                <a:ext cx="1053000" cy="45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02" name="Ink 301">
                <a:extLst>
                  <a:ext uri="{FF2B5EF4-FFF2-40B4-BE49-F238E27FC236}">
                    <a16:creationId xmlns:a16="http://schemas.microsoft.com/office/drawing/2014/main" id="{B6B20D64-069E-42EF-86E1-62A405E26ADD}"/>
                  </a:ext>
                </a:extLst>
              </p14:cNvPr>
              <p14:cNvContentPartPr/>
              <p14:nvPr/>
            </p14:nvContentPartPr>
            <p14:xfrm>
              <a:off x="4342080" y="285640"/>
              <a:ext cx="4614840" cy="2734920"/>
            </p14:xfrm>
          </p:contentPart>
        </mc:Choice>
        <mc:Fallback xmlns="">
          <p:pic>
            <p:nvPicPr>
              <p:cNvPr id="302" name="Ink 301">
                <a:extLst>
                  <a:ext uri="{FF2B5EF4-FFF2-40B4-BE49-F238E27FC236}">
                    <a16:creationId xmlns:a16="http://schemas.microsoft.com/office/drawing/2014/main" id="{B6B20D64-069E-42EF-86E1-62A405E26ADD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333080" y="276640"/>
                <a:ext cx="4632480" cy="27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20" name="Ink 319">
                <a:extLst>
                  <a:ext uri="{FF2B5EF4-FFF2-40B4-BE49-F238E27FC236}">
                    <a16:creationId xmlns:a16="http://schemas.microsoft.com/office/drawing/2014/main" id="{6A0B8CC1-8259-43BF-BB82-111828FE0D78}"/>
                  </a:ext>
                </a:extLst>
              </p14:cNvPr>
              <p14:cNvContentPartPr/>
              <p14:nvPr/>
            </p14:nvContentPartPr>
            <p14:xfrm>
              <a:off x="205320" y="3175000"/>
              <a:ext cx="8589960" cy="1055520"/>
            </p14:xfrm>
          </p:contentPart>
        </mc:Choice>
        <mc:Fallback xmlns="">
          <p:pic>
            <p:nvPicPr>
              <p:cNvPr id="320" name="Ink 319">
                <a:extLst>
                  <a:ext uri="{FF2B5EF4-FFF2-40B4-BE49-F238E27FC236}">
                    <a16:creationId xmlns:a16="http://schemas.microsoft.com/office/drawing/2014/main" id="{6A0B8CC1-8259-43BF-BB82-111828FE0D78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96320" y="3166000"/>
                <a:ext cx="8607600" cy="107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4304FFF0-71D5-4BCE-B879-CEE8F39DA18B}"/>
                  </a:ext>
                </a:extLst>
              </p14:cNvPr>
              <p14:cNvContentPartPr/>
              <p14:nvPr/>
            </p14:nvContentPartPr>
            <p14:xfrm>
              <a:off x="2593200" y="3755320"/>
              <a:ext cx="2520000" cy="3985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4304FFF0-71D5-4BCE-B879-CEE8F39DA18B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584200" y="3746680"/>
                <a:ext cx="2537640" cy="41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04242252-F2E9-416C-94F0-9E1B4DC89360}"/>
                  </a:ext>
                </a:extLst>
              </p14:cNvPr>
              <p14:cNvContentPartPr/>
              <p14:nvPr/>
            </p14:nvContentPartPr>
            <p14:xfrm>
              <a:off x="5337840" y="3788800"/>
              <a:ext cx="285480" cy="5022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04242252-F2E9-416C-94F0-9E1B4DC8936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328840" y="3779800"/>
                <a:ext cx="303120" cy="51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92E6FCD4-9E65-4FB2-AC55-AE5299C495C3}"/>
                  </a:ext>
                </a:extLst>
              </p14:cNvPr>
              <p14:cNvContentPartPr/>
              <p14:nvPr/>
            </p14:nvContentPartPr>
            <p14:xfrm>
              <a:off x="5786760" y="3820120"/>
              <a:ext cx="1776240" cy="3466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92E6FCD4-9E65-4FB2-AC55-AE5299C495C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777762" y="3811480"/>
                <a:ext cx="1793876" cy="36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30B8E41E-729A-4BA7-AA47-BC72FB44A542}"/>
                  </a:ext>
                </a:extLst>
              </p14:cNvPr>
              <p14:cNvContentPartPr/>
              <p14:nvPr/>
            </p14:nvContentPartPr>
            <p14:xfrm>
              <a:off x="8495760" y="3670720"/>
              <a:ext cx="230400" cy="601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30B8E41E-729A-4BA7-AA47-BC72FB44A542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8487120" y="3661720"/>
                <a:ext cx="248040" cy="7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D81A8C63-21D6-4338-AEC9-EF35585FA40B}"/>
                  </a:ext>
                </a:extLst>
              </p14:cNvPr>
              <p14:cNvContentPartPr/>
              <p14:nvPr/>
            </p14:nvContentPartPr>
            <p14:xfrm>
              <a:off x="7829400" y="3724720"/>
              <a:ext cx="561600" cy="5022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D81A8C63-21D6-4338-AEC9-EF35585FA40B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820400" y="3716080"/>
                <a:ext cx="579240" cy="51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7902A40A-E8CD-4DE3-8423-65E51447CFE7}"/>
                  </a:ext>
                </a:extLst>
              </p14:cNvPr>
              <p14:cNvContentPartPr/>
              <p14:nvPr/>
            </p14:nvContentPartPr>
            <p14:xfrm>
              <a:off x="8477040" y="3836320"/>
              <a:ext cx="285120" cy="4140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7902A40A-E8CD-4DE3-8423-65E51447CFE7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8468040" y="3827680"/>
                <a:ext cx="302760" cy="43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AA461276-364B-4E54-A622-D30E03C1BB47}"/>
                  </a:ext>
                </a:extLst>
              </p14:cNvPr>
              <p14:cNvContentPartPr/>
              <p14:nvPr/>
            </p14:nvContentPartPr>
            <p14:xfrm>
              <a:off x="552720" y="4401880"/>
              <a:ext cx="248760" cy="2732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AA461276-364B-4E54-A622-D30E03C1BB47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43720" y="4393240"/>
                <a:ext cx="266400" cy="29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6E29C838-F1FA-40F4-ACFC-182BFFB3E34E}"/>
                  </a:ext>
                </a:extLst>
              </p14:cNvPr>
              <p14:cNvContentPartPr/>
              <p14:nvPr/>
            </p14:nvContentPartPr>
            <p14:xfrm>
              <a:off x="2063640" y="4445800"/>
              <a:ext cx="1134360" cy="2890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6E29C838-F1FA-40F4-ACFC-182BFFB3E34E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054640" y="4437149"/>
                <a:ext cx="1152000" cy="30674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12DAF5BF-E097-43CD-A8B0-6EB0A1A2D59D}"/>
                  </a:ext>
                </a:extLst>
              </p14:cNvPr>
              <p14:cNvContentPartPr/>
              <p14:nvPr/>
            </p14:nvContentPartPr>
            <p14:xfrm>
              <a:off x="1174800" y="4471360"/>
              <a:ext cx="753480" cy="2563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12DAF5BF-E097-43CD-A8B0-6EB0A1A2D59D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166156" y="4462373"/>
                <a:ext cx="771128" cy="27393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C2B2678C-4157-4E2C-92C2-73728BB378AF}"/>
                  </a:ext>
                </a:extLst>
              </p14:cNvPr>
              <p14:cNvContentPartPr/>
              <p14:nvPr/>
            </p14:nvContentPartPr>
            <p14:xfrm>
              <a:off x="3298800" y="4459480"/>
              <a:ext cx="960480" cy="3052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C2B2678C-4157-4E2C-92C2-73728BB378AF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3290160" y="4450480"/>
                <a:ext cx="978120" cy="32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08D2DD0B-EC39-420E-B278-9DB6858EC086}"/>
                  </a:ext>
                </a:extLst>
              </p14:cNvPr>
              <p14:cNvContentPartPr/>
              <p14:nvPr/>
            </p14:nvContentPartPr>
            <p14:xfrm>
              <a:off x="4465200" y="4588000"/>
              <a:ext cx="157320" cy="97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08D2DD0B-EC39-420E-B278-9DB6858EC086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456560" y="4579000"/>
                <a:ext cx="17496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E25DFCBA-AC39-4628-AEF4-C153302EED78}"/>
                  </a:ext>
                </a:extLst>
              </p14:cNvPr>
              <p14:cNvContentPartPr/>
              <p14:nvPr/>
            </p14:nvContentPartPr>
            <p14:xfrm>
              <a:off x="4483920" y="4667560"/>
              <a:ext cx="129600" cy="1440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E25DFCBA-AC39-4628-AEF4-C153302EED78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474920" y="4658560"/>
                <a:ext cx="147240" cy="3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95E6A6AA-585B-4255-AE36-AA99A9B937E6}"/>
                  </a:ext>
                </a:extLst>
              </p14:cNvPr>
              <p14:cNvContentPartPr/>
              <p14:nvPr/>
            </p14:nvContentPartPr>
            <p14:xfrm>
              <a:off x="5803680" y="4610320"/>
              <a:ext cx="96480" cy="1447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95E6A6AA-585B-4255-AE36-AA99A9B937E6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795040" y="4601680"/>
                <a:ext cx="114120" cy="16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75CB34C2-204A-4408-9FA6-FE8012C473EC}"/>
                  </a:ext>
                </a:extLst>
              </p14:cNvPr>
              <p14:cNvContentPartPr/>
              <p14:nvPr/>
            </p14:nvContentPartPr>
            <p14:xfrm>
              <a:off x="4726200" y="4499440"/>
              <a:ext cx="939600" cy="32364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75CB34C2-204A-4408-9FA6-FE8012C473EC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717560" y="4490790"/>
                <a:ext cx="957240" cy="3413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45" name="Ink 144">
                <a:extLst>
                  <a:ext uri="{FF2B5EF4-FFF2-40B4-BE49-F238E27FC236}">
                    <a16:creationId xmlns:a16="http://schemas.microsoft.com/office/drawing/2014/main" id="{7DAD008B-F40A-4545-BC28-0CF3A8BC8B45}"/>
                  </a:ext>
                </a:extLst>
              </p14:cNvPr>
              <p14:cNvContentPartPr/>
              <p14:nvPr/>
            </p14:nvContentPartPr>
            <p14:xfrm>
              <a:off x="6875400" y="4526800"/>
              <a:ext cx="1035000" cy="299160"/>
            </p14:xfrm>
          </p:contentPart>
        </mc:Choice>
        <mc:Fallback xmlns="">
          <p:pic>
            <p:nvPicPr>
              <p:cNvPr id="145" name="Ink 144">
                <a:extLst>
                  <a:ext uri="{FF2B5EF4-FFF2-40B4-BE49-F238E27FC236}">
                    <a16:creationId xmlns:a16="http://schemas.microsoft.com/office/drawing/2014/main" id="{7DAD008B-F40A-4545-BC28-0CF3A8BC8B45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866757" y="4518160"/>
                <a:ext cx="1052646" cy="31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46" name="Ink 145">
                <a:extLst>
                  <a:ext uri="{FF2B5EF4-FFF2-40B4-BE49-F238E27FC236}">
                    <a16:creationId xmlns:a16="http://schemas.microsoft.com/office/drawing/2014/main" id="{C4B0AC07-D97B-4289-97A2-C38BA5FA8D0A}"/>
                  </a:ext>
                </a:extLst>
              </p14:cNvPr>
              <p14:cNvContentPartPr/>
              <p14:nvPr/>
            </p14:nvContentPartPr>
            <p14:xfrm>
              <a:off x="6002760" y="4543000"/>
              <a:ext cx="763920" cy="286200"/>
            </p14:xfrm>
          </p:contentPart>
        </mc:Choice>
        <mc:Fallback xmlns="">
          <p:pic>
            <p:nvPicPr>
              <p:cNvPr id="146" name="Ink 145">
                <a:extLst>
                  <a:ext uri="{FF2B5EF4-FFF2-40B4-BE49-F238E27FC236}">
                    <a16:creationId xmlns:a16="http://schemas.microsoft.com/office/drawing/2014/main" id="{C4B0AC07-D97B-4289-97A2-C38BA5FA8D0A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994120" y="4534011"/>
                <a:ext cx="781560" cy="30381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A6E5FB39-810C-4512-88D2-7C544B9963FA}"/>
                  </a:ext>
                </a:extLst>
              </p14:cNvPr>
              <p14:cNvContentPartPr/>
              <p14:nvPr/>
            </p14:nvContentPartPr>
            <p14:xfrm>
              <a:off x="8264880" y="2716440"/>
              <a:ext cx="421920" cy="26964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A6E5FB39-810C-4512-88D2-7C544B9963FA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8256240" y="2707788"/>
                <a:ext cx="439560" cy="28730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2CDF5C14-406D-4C9D-8280-B1E16DABBB1C}"/>
                  </a:ext>
                </a:extLst>
              </p14:cNvPr>
              <p14:cNvContentPartPr/>
              <p14:nvPr/>
            </p14:nvContentPartPr>
            <p14:xfrm>
              <a:off x="7598160" y="2740560"/>
              <a:ext cx="552600" cy="25956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2CDF5C14-406D-4C9D-8280-B1E16DABBB1C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589514" y="2731560"/>
                <a:ext cx="570251" cy="27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63FEB632-D059-4ABB-BCB5-89CB11F72ECD}"/>
                  </a:ext>
                </a:extLst>
              </p14:cNvPr>
              <p14:cNvContentPartPr/>
              <p14:nvPr/>
            </p14:nvContentPartPr>
            <p14:xfrm>
              <a:off x="6521400" y="2696640"/>
              <a:ext cx="1006200" cy="35136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63FEB632-D059-4ABB-BCB5-89CB11F72ECD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6512400" y="2687649"/>
                <a:ext cx="1023840" cy="368982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512260222"/>
      </p:ext>
    </p:extLst>
  </p:cSld>
  <p:clrMapOvr>
    <a:masterClrMapping/>
  </p:clrMapOvr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58" name="Ink 157">
                <a:extLst>
                  <a:ext uri="{FF2B5EF4-FFF2-40B4-BE49-F238E27FC236}">
                    <a16:creationId xmlns:a16="http://schemas.microsoft.com/office/drawing/2014/main" id="{4C718420-B3E5-4340-8BF1-DA467C15C160}"/>
                  </a:ext>
                </a:extLst>
              </p14:cNvPr>
              <p14:cNvContentPartPr/>
              <p14:nvPr/>
            </p14:nvContentPartPr>
            <p14:xfrm>
              <a:off x="999120" y="877840"/>
              <a:ext cx="950760" cy="168840"/>
            </p14:xfrm>
          </p:contentPart>
        </mc:Choice>
        <mc:Fallback xmlns="">
          <p:pic>
            <p:nvPicPr>
              <p:cNvPr id="158" name="Ink 157">
                <a:extLst>
                  <a:ext uri="{FF2B5EF4-FFF2-40B4-BE49-F238E27FC236}">
                    <a16:creationId xmlns:a16="http://schemas.microsoft.com/office/drawing/2014/main" id="{4C718420-B3E5-4340-8BF1-DA467C15C160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945480" y="770200"/>
                <a:ext cx="1058400" cy="38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59" name="Ink 158">
                <a:extLst>
                  <a:ext uri="{FF2B5EF4-FFF2-40B4-BE49-F238E27FC236}">
                    <a16:creationId xmlns:a16="http://schemas.microsoft.com/office/drawing/2014/main" id="{3DE4EDD4-0465-4609-9282-65DDAB2EC7A6}"/>
                  </a:ext>
                </a:extLst>
              </p14:cNvPr>
              <p14:cNvContentPartPr/>
              <p14:nvPr/>
            </p14:nvContentPartPr>
            <p14:xfrm>
              <a:off x="304800" y="221760"/>
              <a:ext cx="5090760" cy="2521440"/>
            </p14:xfrm>
          </p:contentPart>
        </mc:Choice>
        <mc:Fallback xmlns="">
          <p:pic>
            <p:nvPicPr>
              <p:cNvPr id="159" name="Ink 158">
                <a:extLst>
                  <a:ext uri="{FF2B5EF4-FFF2-40B4-BE49-F238E27FC236}">
                    <a16:creationId xmlns:a16="http://schemas.microsoft.com/office/drawing/2014/main" id="{3DE4EDD4-0465-4609-9282-65DDAB2EC7A6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96159" y="212760"/>
                <a:ext cx="5108401" cy="253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61" name="Ink 160">
                <a:extLst>
                  <a:ext uri="{FF2B5EF4-FFF2-40B4-BE49-F238E27FC236}">
                    <a16:creationId xmlns:a16="http://schemas.microsoft.com/office/drawing/2014/main" id="{375F5431-61AE-45AC-AB77-4F13F2E0033D}"/>
                  </a:ext>
                </a:extLst>
              </p14:cNvPr>
              <p14:cNvContentPartPr/>
              <p14:nvPr/>
            </p14:nvContentPartPr>
            <p14:xfrm>
              <a:off x="2649360" y="2430160"/>
              <a:ext cx="1080" cy="6840"/>
            </p14:xfrm>
          </p:contentPart>
        </mc:Choice>
        <mc:Fallback xmlns="">
          <p:pic>
            <p:nvPicPr>
              <p:cNvPr id="161" name="Ink 160">
                <a:extLst>
                  <a:ext uri="{FF2B5EF4-FFF2-40B4-BE49-F238E27FC236}">
                    <a16:creationId xmlns:a16="http://schemas.microsoft.com/office/drawing/2014/main" id="{375F5431-61AE-45AC-AB77-4F13F2E0033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595720" y="2322160"/>
                <a:ext cx="108720" cy="22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62" name="Ink 161">
                <a:extLst>
                  <a:ext uri="{FF2B5EF4-FFF2-40B4-BE49-F238E27FC236}">
                    <a16:creationId xmlns:a16="http://schemas.microsoft.com/office/drawing/2014/main" id="{ADA0C656-A537-4B75-8C9C-49D805EB9A07}"/>
                  </a:ext>
                </a:extLst>
              </p14:cNvPr>
              <p14:cNvContentPartPr/>
              <p14:nvPr/>
            </p14:nvContentPartPr>
            <p14:xfrm>
              <a:off x="2858160" y="2330800"/>
              <a:ext cx="9720" cy="2880"/>
            </p14:xfrm>
          </p:contentPart>
        </mc:Choice>
        <mc:Fallback xmlns="">
          <p:pic>
            <p:nvPicPr>
              <p:cNvPr id="162" name="Ink 161">
                <a:extLst>
                  <a:ext uri="{FF2B5EF4-FFF2-40B4-BE49-F238E27FC236}">
                    <a16:creationId xmlns:a16="http://schemas.microsoft.com/office/drawing/2014/main" id="{ADA0C656-A537-4B75-8C9C-49D805EB9A07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804160" y="2222800"/>
                <a:ext cx="117360" cy="21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64" name="Ink 163">
                <a:extLst>
                  <a:ext uri="{FF2B5EF4-FFF2-40B4-BE49-F238E27FC236}">
                    <a16:creationId xmlns:a16="http://schemas.microsoft.com/office/drawing/2014/main" id="{88DA5899-52AF-4330-BA18-8CCC7194A211}"/>
                  </a:ext>
                </a:extLst>
              </p14:cNvPr>
              <p14:cNvContentPartPr/>
              <p14:nvPr/>
            </p14:nvContentPartPr>
            <p14:xfrm>
              <a:off x="5371800" y="1018080"/>
              <a:ext cx="2248200" cy="1724760"/>
            </p14:xfrm>
          </p:contentPart>
        </mc:Choice>
        <mc:Fallback xmlns="">
          <p:pic>
            <p:nvPicPr>
              <p:cNvPr id="164" name="Ink 163">
                <a:extLst>
                  <a:ext uri="{FF2B5EF4-FFF2-40B4-BE49-F238E27FC236}">
                    <a16:creationId xmlns:a16="http://schemas.microsoft.com/office/drawing/2014/main" id="{88DA5899-52AF-4330-BA18-8CCC7194A211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363160" y="1009440"/>
                <a:ext cx="2265840" cy="174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80" name="Ink 179">
                <a:extLst>
                  <a:ext uri="{FF2B5EF4-FFF2-40B4-BE49-F238E27FC236}">
                    <a16:creationId xmlns:a16="http://schemas.microsoft.com/office/drawing/2014/main" id="{44D472D0-546F-4D08-850E-874491D754BA}"/>
                  </a:ext>
                </a:extLst>
              </p14:cNvPr>
              <p14:cNvContentPartPr/>
              <p14:nvPr/>
            </p14:nvContentPartPr>
            <p14:xfrm>
              <a:off x="4680120" y="849400"/>
              <a:ext cx="945360" cy="240840"/>
            </p14:xfrm>
          </p:contentPart>
        </mc:Choice>
        <mc:Fallback xmlns="">
          <p:pic>
            <p:nvPicPr>
              <p:cNvPr id="180" name="Ink 179">
                <a:extLst>
                  <a:ext uri="{FF2B5EF4-FFF2-40B4-BE49-F238E27FC236}">
                    <a16:creationId xmlns:a16="http://schemas.microsoft.com/office/drawing/2014/main" id="{44D472D0-546F-4D08-850E-874491D754BA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626120" y="741760"/>
                <a:ext cx="1053000" cy="45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02" name="Ink 301">
                <a:extLst>
                  <a:ext uri="{FF2B5EF4-FFF2-40B4-BE49-F238E27FC236}">
                    <a16:creationId xmlns:a16="http://schemas.microsoft.com/office/drawing/2014/main" id="{B6B20D64-069E-42EF-86E1-62A405E26ADD}"/>
                  </a:ext>
                </a:extLst>
              </p14:cNvPr>
              <p14:cNvContentPartPr/>
              <p14:nvPr/>
            </p14:nvContentPartPr>
            <p14:xfrm>
              <a:off x="4342080" y="285640"/>
              <a:ext cx="4614840" cy="2734920"/>
            </p14:xfrm>
          </p:contentPart>
        </mc:Choice>
        <mc:Fallback xmlns="">
          <p:pic>
            <p:nvPicPr>
              <p:cNvPr id="302" name="Ink 301">
                <a:extLst>
                  <a:ext uri="{FF2B5EF4-FFF2-40B4-BE49-F238E27FC236}">
                    <a16:creationId xmlns:a16="http://schemas.microsoft.com/office/drawing/2014/main" id="{B6B20D64-069E-42EF-86E1-62A405E26ADD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333080" y="276640"/>
                <a:ext cx="4632480" cy="27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20" name="Ink 319">
                <a:extLst>
                  <a:ext uri="{FF2B5EF4-FFF2-40B4-BE49-F238E27FC236}">
                    <a16:creationId xmlns:a16="http://schemas.microsoft.com/office/drawing/2014/main" id="{6A0B8CC1-8259-43BF-BB82-111828FE0D78}"/>
                  </a:ext>
                </a:extLst>
              </p14:cNvPr>
              <p14:cNvContentPartPr/>
              <p14:nvPr/>
            </p14:nvContentPartPr>
            <p14:xfrm>
              <a:off x="205320" y="3175000"/>
              <a:ext cx="8589960" cy="1055520"/>
            </p14:xfrm>
          </p:contentPart>
        </mc:Choice>
        <mc:Fallback xmlns="">
          <p:pic>
            <p:nvPicPr>
              <p:cNvPr id="320" name="Ink 319">
                <a:extLst>
                  <a:ext uri="{FF2B5EF4-FFF2-40B4-BE49-F238E27FC236}">
                    <a16:creationId xmlns:a16="http://schemas.microsoft.com/office/drawing/2014/main" id="{6A0B8CC1-8259-43BF-BB82-111828FE0D78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96320" y="3166000"/>
                <a:ext cx="8607600" cy="107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4304FFF0-71D5-4BCE-B879-CEE8F39DA18B}"/>
                  </a:ext>
                </a:extLst>
              </p14:cNvPr>
              <p14:cNvContentPartPr/>
              <p14:nvPr/>
            </p14:nvContentPartPr>
            <p14:xfrm>
              <a:off x="2593200" y="3755320"/>
              <a:ext cx="2520000" cy="3985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4304FFF0-71D5-4BCE-B879-CEE8F39DA18B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584200" y="3746680"/>
                <a:ext cx="2537640" cy="41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04242252-F2E9-416C-94F0-9E1B4DC89360}"/>
                  </a:ext>
                </a:extLst>
              </p14:cNvPr>
              <p14:cNvContentPartPr/>
              <p14:nvPr/>
            </p14:nvContentPartPr>
            <p14:xfrm>
              <a:off x="5337840" y="3788800"/>
              <a:ext cx="285480" cy="5022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04242252-F2E9-416C-94F0-9E1B4DC8936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328840" y="3779800"/>
                <a:ext cx="303120" cy="51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92E6FCD4-9E65-4FB2-AC55-AE5299C495C3}"/>
                  </a:ext>
                </a:extLst>
              </p14:cNvPr>
              <p14:cNvContentPartPr/>
              <p14:nvPr/>
            </p14:nvContentPartPr>
            <p14:xfrm>
              <a:off x="5786760" y="3820120"/>
              <a:ext cx="1776240" cy="3466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92E6FCD4-9E65-4FB2-AC55-AE5299C495C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777762" y="3811480"/>
                <a:ext cx="1793876" cy="36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30B8E41E-729A-4BA7-AA47-BC72FB44A542}"/>
                  </a:ext>
                </a:extLst>
              </p14:cNvPr>
              <p14:cNvContentPartPr/>
              <p14:nvPr/>
            </p14:nvContentPartPr>
            <p14:xfrm>
              <a:off x="8495760" y="3670720"/>
              <a:ext cx="230400" cy="601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30B8E41E-729A-4BA7-AA47-BC72FB44A542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8487120" y="3661720"/>
                <a:ext cx="248040" cy="7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D81A8C63-21D6-4338-AEC9-EF35585FA40B}"/>
                  </a:ext>
                </a:extLst>
              </p14:cNvPr>
              <p14:cNvContentPartPr/>
              <p14:nvPr/>
            </p14:nvContentPartPr>
            <p14:xfrm>
              <a:off x="7829400" y="3724720"/>
              <a:ext cx="561600" cy="5022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D81A8C63-21D6-4338-AEC9-EF35585FA40B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820400" y="3716080"/>
                <a:ext cx="579240" cy="51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7902A40A-E8CD-4DE3-8423-65E51447CFE7}"/>
                  </a:ext>
                </a:extLst>
              </p14:cNvPr>
              <p14:cNvContentPartPr/>
              <p14:nvPr/>
            </p14:nvContentPartPr>
            <p14:xfrm>
              <a:off x="8477040" y="3836320"/>
              <a:ext cx="285120" cy="4140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7902A40A-E8CD-4DE3-8423-65E51447CFE7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8468040" y="3827680"/>
                <a:ext cx="302760" cy="43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AA461276-364B-4E54-A622-D30E03C1BB47}"/>
                  </a:ext>
                </a:extLst>
              </p14:cNvPr>
              <p14:cNvContentPartPr/>
              <p14:nvPr/>
            </p14:nvContentPartPr>
            <p14:xfrm>
              <a:off x="552720" y="4401880"/>
              <a:ext cx="248760" cy="2732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AA461276-364B-4E54-A622-D30E03C1BB47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43720" y="4393240"/>
                <a:ext cx="266400" cy="29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6E29C838-F1FA-40F4-ACFC-182BFFB3E34E}"/>
                  </a:ext>
                </a:extLst>
              </p14:cNvPr>
              <p14:cNvContentPartPr/>
              <p14:nvPr/>
            </p14:nvContentPartPr>
            <p14:xfrm>
              <a:off x="2063640" y="4445800"/>
              <a:ext cx="1134360" cy="2890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6E29C838-F1FA-40F4-ACFC-182BFFB3E34E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054640" y="4437149"/>
                <a:ext cx="1152000" cy="30674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12DAF5BF-E097-43CD-A8B0-6EB0A1A2D59D}"/>
                  </a:ext>
                </a:extLst>
              </p14:cNvPr>
              <p14:cNvContentPartPr/>
              <p14:nvPr/>
            </p14:nvContentPartPr>
            <p14:xfrm>
              <a:off x="1174800" y="4471360"/>
              <a:ext cx="753480" cy="2563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12DAF5BF-E097-43CD-A8B0-6EB0A1A2D59D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166156" y="4462373"/>
                <a:ext cx="771128" cy="27393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C2B2678C-4157-4E2C-92C2-73728BB378AF}"/>
                  </a:ext>
                </a:extLst>
              </p14:cNvPr>
              <p14:cNvContentPartPr/>
              <p14:nvPr/>
            </p14:nvContentPartPr>
            <p14:xfrm>
              <a:off x="3298800" y="4459480"/>
              <a:ext cx="960480" cy="3052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C2B2678C-4157-4E2C-92C2-73728BB378AF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3290160" y="4450480"/>
                <a:ext cx="978120" cy="32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08D2DD0B-EC39-420E-B278-9DB6858EC086}"/>
                  </a:ext>
                </a:extLst>
              </p14:cNvPr>
              <p14:cNvContentPartPr/>
              <p14:nvPr/>
            </p14:nvContentPartPr>
            <p14:xfrm>
              <a:off x="4465200" y="4588000"/>
              <a:ext cx="157320" cy="97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08D2DD0B-EC39-420E-B278-9DB6858EC086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456560" y="4579000"/>
                <a:ext cx="17496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E25DFCBA-AC39-4628-AEF4-C153302EED78}"/>
                  </a:ext>
                </a:extLst>
              </p14:cNvPr>
              <p14:cNvContentPartPr/>
              <p14:nvPr/>
            </p14:nvContentPartPr>
            <p14:xfrm>
              <a:off x="4483920" y="4667560"/>
              <a:ext cx="129600" cy="1440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E25DFCBA-AC39-4628-AEF4-C153302EED78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474920" y="4658560"/>
                <a:ext cx="147240" cy="3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95E6A6AA-585B-4255-AE36-AA99A9B937E6}"/>
                  </a:ext>
                </a:extLst>
              </p14:cNvPr>
              <p14:cNvContentPartPr/>
              <p14:nvPr/>
            </p14:nvContentPartPr>
            <p14:xfrm>
              <a:off x="5803680" y="4610320"/>
              <a:ext cx="96480" cy="1447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95E6A6AA-585B-4255-AE36-AA99A9B937E6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795040" y="4601680"/>
                <a:ext cx="114120" cy="16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75CB34C2-204A-4408-9FA6-FE8012C473EC}"/>
                  </a:ext>
                </a:extLst>
              </p14:cNvPr>
              <p14:cNvContentPartPr/>
              <p14:nvPr/>
            </p14:nvContentPartPr>
            <p14:xfrm>
              <a:off x="4726200" y="4499440"/>
              <a:ext cx="939600" cy="32364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75CB34C2-204A-4408-9FA6-FE8012C473EC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717560" y="4490790"/>
                <a:ext cx="957240" cy="3413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45" name="Ink 144">
                <a:extLst>
                  <a:ext uri="{FF2B5EF4-FFF2-40B4-BE49-F238E27FC236}">
                    <a16:creationId xmlns:a16="http://schemas.microsoft.com/office/drawing/2014/main" id="{7DAD008B-F40A-4545-BC28-0CF3A8BC8B45}"/>
                  </a:ext>
                </a:extLst>
              </p14:cNvPr>
              <p14:cNvContentPartPr/>
              <p14:nvPr/>
            </p14:nvContentPartPr>
            <p14:xfrm>
              <a:off x="6875400" y="4526800"/>
              <a:ext cx="1035000" cy="299160"/>
            </p14:xfrm>
          </p:contentPart>
        </mc:Choice>
        <mc:Fallback xmlns="">
          <p:pic>
            <p:nvPicPr>
              <p:cNvPr id="145" name="Ink 144">
                <a:extLst>
                  <a:ext uri="{FF2B5EF4-FFF2-40B4-BE49-F238E27FC236}">
                    <a16:creationId xmlns:a16="http://schemas.microsoft.com/office/drawing/2014/main" id="{7DAD008B-F40A-4545-BC28-0CF3A8BC8B45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866757" y="4518160"/>
                <a:ext cx="1052646" cy="31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46" name="Ink 145">
                <a:extLst>
                  <a:ext uri="{FF2B5EF4-FFF2-40B4-BE49-F238E27FC236}">
                    <a16:creationId xmlns:a16="http://schemas.microsoft.com/office/drawing/2014/main" id="{C4B0AC07-D97B-4289-97A2-C38BA5FA8D0A}"/>
                  </a:ext>
                </a:extLst>
              </p14:cNvPr>
              <p14:cNvContentPartPr/>
              <p14:nvPr/>
            </p14:nvContentPartPr>
            <p14:xfrm>
              <a:off x="6002760" y="4543000"/>
              <a:ext cx="763920" cy="286200"/>
            </p14:xfrm>
          </p:contentPart>
        </mc:Choice>
        <mc:Fallback xmlns="">
          <p:pic>
            <p:nvPicPr>
              <p:cNvPr id="146" name="Ink 145">
                <a:extLst>
                  <a:ext uri="{FF2B5EF4-FFF2-40B4-BE49-F238E27FC236}">
                    <a16:creationId xmlns:a16="http://schemas.microsoft.com/office/drawing/2014/main" id="{C4B0AC07-D97B-4289-97A2-C38BA5FA8D0A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994120" y="4534011"/>
                <a:ext cx="781560" cy="30381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0506D9E3-1B58-42F2-9C8F-02E8C4BF0CA0}"/>
                  </a:ext>
                </a:extLst>
              </p14:cNvPr>
              <p14:cNvContentPartPr/>
              <p14:nvPr/>
            </p14:nvContentPartPr>
            <p14:xfrm>
              <a:off x="3729000" y="4209640"/>
              <a:ext cx="749160" cy="7113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0506D9E3-1B58-42F2-9C8F-02E8C4BF0CA0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3720000" y="4201000"/>
                <a:ext cx="766800" cy="72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ACEE0037-2F4A-4BD3-A0A4-865ABD995EB6}"/>
                  </a:ext>
                </a:extLst>
              </p14:cNvPr>
              <p14:cNvContentPartPr/>
              <p14:nvPr/>
            </p14:nvContentPartPr>
            <p14:xfrm>
              <a:off x="8264880" y="2716440"/>
              <a:ext cx="421920" cy="2696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ACEE0037-2F4A-4BD3-A0A4-865ABD995EB6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8256240" y="2707788"/>
                <a:ext cx="439560" cy="28730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00F2782A-BBA8-4F9A-BCE2-064B5753EE36}"/>
                  </a:ext>
                </a:extLst>
              </p14:cNvPr>
              <p14:cNvContentPartPr/>
              <p14:nvPr/>
            </p14:nvContentPartPr>
            <p14:xfrm>
              <a:off x="7598160" y="2740560"/>
              <a:ext cx="552600" cy="2595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00F2782A-BBA8-4F9A-BCE2-064B5753EE36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7589514" y="2731560"/>
                <a:ext cx="570251" cy="27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48C1DF12-D22D-43EB-B74E-87D2E955B3D1}"/>
                  </a:ext>
                </a:extLst>
              </p14:cNvPr>
              <p14:cNvContentPartPr/>
              <p14:nvPr/>
            </p14:nvContentPartPr>
            <p14:xfrm>
              <a:off x="6521400" y="2696640"/>
              <a:ext cx="1006200" cy="3513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48C1DF12-D22D-43EB-B74E-87D2E955B3D1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512400" y="2687649"/>
                <a:ext cx="1023840" cy="368982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243963876"/>
      </p:ext>
    </p:extLst>
  </p:cSld>
  <p:clrMapOvr>
    <a:masterClrMapping/>
  </p:clrMapOvr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58" name="Ink 157">
                <a:extLst>
                  <a:ext uri="{FF2B5EF4-FFF2-40B4-BE49-F238E27FC236}">
                    <a16:creationId xmlns:a16="http://schemas.microsoft.com/office/drawing/2014/main" id="{4C718420-B3E5-4340-8BF1-DA467C15C160}"/>
                  </a:ext>
                </a:extLst>
              </p14:cNvPr>
              <p14:cNvContentPartPr/>
              <p14:nvPr/>
            </p14:nvContentPartPr>
            <p14:xfrm>
              <a:off x="999120" y="877840"/>
              <a:ext cx="950760" cy="168840"/>
            </p14:xfrm>
          </p:contentPart>
        </mc:Choice>
        <mc:Fallback xmlns="">
          <p:pic>
            <p:nvPicPr>
              <p:cNvPr id="158" name="Ink 157">
                <a:extLst>
                  <a:ext uri="{FF2B5EF4-FFF2-40B4-BE49-F238E27FC236}">
                    <a16:creationId xmlns:a16="http://schemas.microsoft.com/office/drawing/2014/main" id="{4C718420-B3E5-4340-8BF1-DA467C15C160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945480" y="770200"/>
                <a:ext cx="1058400" cy="38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59" name="Ink 158">
                <a:extLst>
                  <a:ext uri="{FF2B5EF4-FFF2-40B4-BE49-F238E27FC236}">
                    <a16:creationId xmlns:a16="http://schemas.microsoft.com/office/drawing/2014/main" id="{3DE4EDD4-0465-4609-9282-65DDAB2EC7A6}"/>
                  </a:ext>
                </a:extLst>
              </p14:cNvPr>
              <p14:cNvContentPartPr/>
              <p14:nvPr/>
            </p14:nvContentPartPr>
            <p14:xfrm>
              <a:off x="304800" y="221760"/>
              <a:ext cx="5090760" cy="2521440"/>
            </p14:xfrm>
          </p:contentPart>
        </mc:Choice>
        <mc:Fallback xmlns="">
          <p:pic>
            <p:nvPicPr>
              <p:cNvPr id="159" name="Ink 158">
                <a:extLst>
                  <a:ext uri="{FF2B5EF4-FFF2-40B4-BE49-F238E27FC236}">
                    <a16:creationId xmlns:a16="http://schemas.microsoft.com/office/drawing/2014/main" id="{3DE4EDD4-0465-4609-9282-65DDAB2EC7A6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96159" y="212760"/>
                <a:ext cx="5108401" cy="253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61" name="Ink 160">
                <a:extLst>
                  <a:ext uri="{FF2B5EF4-FFF2-40B4-BE49-F238E27FC236}">
                    <a16:creationId xmlns:a16="http://schemas.microsoft.com/office/drawing/2014/main" id="{375F5431-61AE-45AC-AB77-4F13F2E0033D}"/>
                  </a:ext>
                </a:extLst>
              </p14:cNvPr>
              <p14:cNvContentPartPr/>
              <p14:nvPr/>
            </p14:nvContentPartPr>
            <p14:xfrm>
              <a:off x="2649360" y="2430160"/>
              <a:ext cx="1080" cy="6840"/>
            </p14:xfrm>
          </p:contentPart>
        </mc:Choice>
        <mc:Fallback xmlns="">
          <p:pic>
            <p:nvPicPr>
              <p:cNvPr id="161" name="Ink 160">
                <a:extLst>
                  <a:ext uri="{FF2B5EF4-FFF2-40B4-BE49-F238E27FC236}">
                    <a16:creationId xmlns:a16="http://schemas.microsoft.com/office/drawing/2014/main" id="{375F5431-61AE-45AC-AB77-4F13F2E0033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595720" y="2322160"/>
                <a:ext cx="108720" cy="22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62" name="Ink 161">
                <a:extLst>
                  <a:ext uri="{FF2B5EF4-FFF2-40B4-BE49-F238E27FC236}">
                    <a16:creationId xmlns:a16="http://schemas.microsoft.com/office/drawing/2014/main" id="{ADA0C656-A537-4B75-8C9C-49D805EB9A07}"/>
                  </a:ext>
                </a:extLst>
              </p14:cNvPr>
              <p14:cNvContentPartPr/>
              <p14:nvPr/>
            </p14:nvContentPartPr>
            <p14:xfrm>
              <a:off x="2858160" y="2330800"/>
              <a:ext cx="9720" cy="2880"/>
            </p14:xfrm>
          </p:contentPart>
        </mc:Choice>
        <mc:Fallback xmlns="">
          <p:pic>
            <p:nvPicPr>
              <p:cNvPr id="162" name="Ink 161">
                <a:extLst>
                  <a:ext uri="{FF2B5EF4-FFF2-40B4-BE49-F238E27FC236}">
                    <a16:creationId xmlns:a16="http://schemas.microsoft.com/office/drawing/2014/main" id="{ADA0C656-A537-4B75-8C9C-49D805EB9A07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804160" y="2222800"/>
                <a:ext cx="117360" cy="21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64" name="Ink 163">
                <a:extLst>
                  <a:ext uri="{FF2B5EF4-FFF2-40B4-BE49-F238E27FC236}">
                    <a16:creationId xmlns:a16="http://schemas.microsoft.com/office/drawing/2014/main" id="{88DA5899-52AF-4330-BA18-8CCC7194A211}"/>
                  </a:ext>
                </a:extLst>
              </p14:cNvPr>
              <p14:cNvContentPartPr/>
              <p14:nvPr/>
            </p14:nvContentPartPr>
            <p14:xfrm>
              <a:off x="5371800" y="1018080"/>
              <a:ext cx="2248200" cy="1724760"/>
            </p14:xfrm>
          </p:contentPart>
        </mc:Choice>
        <mc:Fallback xmlns="">
          <p:pic>
            <p:nvPicPr>
              <p:cNvPr id="164" name="Ink 163">
                <a:extLst>
                  <a:ext uri="{FF2B5EF4-FFF2-40B4-BE49-F238E27FC236}">
                    <a16:creationId xmlns:a16="http://schemas.microsoft.com/office/drawing/2014/main" id="{88DA5899-52AF-4330-BA18-8CCC7194A211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363160" y="1009440"/>
                <a:ext cx="2265840" cy="174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80" name="Ink 179">
                <a:extLst>
                  <a:ext uri="{FF2B5EF4-FFF2-40B4-BE49-F238E27FC236}">
                    <a16:creationId xmlns:a16="http://schemas.microsoft.com/office/drawing/2014/main" id="{44D472D0-546F-4D08-850E-874491D754BA}"/>
                  </a:ext>
                </a:extLst>
              </p14:cNvPr>
              <p14:cNvContentPartPr/>
              <p14:nvPr/>
            </p14:nvContentPartPr>
            <p14:xfrm>
              <a:off x="4680120" y="849400"/>
              <a:ext cx="945360" cy="240840"/>
            </p14:xfrm>
          </p:contentPart>
        </mc:Choice>
        <mc:Fallback xmlns="">
          <p:pic>
            <p:nvPicPr>
              <p:cNvPr id="180" name="Ink 179">
                <a:extLst>
                  <a:ext uri="{FF2B5EF4-FFF2-40B4-BE49-F238E27FC236}">
                    <a16:creationId xmlns:a16="http://schemas.microsoft.com/office/drawing/2014/main" id="{44D472D0-546F-4D08-850E-874491D754BA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626120" y="741760"/>
                <a:ext cx="1053000" cy="45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02" name="Ink 301">
                <a:extLst>
                  <a:ext uri="{FF2B5EF4-FFF2-40B4-BE49-F238E27FC236}">
                    <a16:creationId xmlns:a16="http://schemas.microsoft.com/office/drawing/2014/main" id="{B6B20D64-069E-42EF-86E1-62A405E26ADD}"/>
                  </a:ext>
                </a:extLst>
              </p14:cNvPr>
              <p14:cNvContentPartPr/>
              <p14:nvPr/>
            </p14:nvContentPartPr>
            <p14:xfrm>
              <a:off x="4342080" y="285640"/>
              <a:ext cx="4614840" cy="2734920"/>
            </p14:xfrm>
          </p:contentPart>
        </mc:Choice>
        <mc:Fallback xmlns="">
          <p:pic>
            <p:nvPicPr>
              <p:cNvPr id="302" name="Ink 301">
                <a:extLst>
                  <a:ext uri="{FF2B5EF4-FFF2-40B4-BE49-F238E27FC236}">
                    <a16:creationId xmlns:a16="http://schemas.microsoft.com/office/drawing/2014/main" id="{B6B20D64-069E-42EF-86E1-62A405E26ADD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333080" y="276640"/>
                <a:ext cx="4632480" cy="27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20" name="Ink 319">
                <a:extLst>
                  <a:ext uri="{FF2B5EF4-FFF2-40B4-BE49-F238E27FC236}">
                    <a16:creationId xmlns:a16="http://schemas.microsoft.com/office/drawing/2014/main" id="{6A0B8CC1-8259-43BF-BB82-111828FE0D78}"/>
                  </a:ext>
                </a:extLst>
              </p14:cNvPr>
              <p14:cNvContentPartPr/>
              <p14:nvPr/>
            </p14:nvContentPartPr>
            <p14:xfrm>
              <a:off x="205320" y="3175000"/>
              <a:ext cx="8589960" cy="1055520"/>
            </p14:xfrm>
          </p:contentPart>
        </mc:Choice>
        <mc:Fallback xmlns="">
          <p:pic>
            <p:nvPicPr>
              <p:cNvPr id="320" name="Ink 319">
                <a:extLst>
                  <a:ext uri="{FF2B5EF4-FFF2-40B4-BE49-F238E27FC236}">
                    <a16:creationId xmlns:a16="http://schemas.microsoft.com/office/drawing/2014/main" id="{6A0B8CC1-8259-43BF-BB82-111828FE0D78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96320" y="3166000"/>
                <a:ext cx="8607600" cy="107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4304FFF0-71D5-4BCE-B879-CEE8F39DA18B}"/>
                  </a:ext>
                </a:extLst>
              </p14:cNvPr>
              <p14:cNvContentPartPr/>
              <p14:nvPr/>
            </p14:nvContentPartPr>
            <p14:xfrm>
              <a:off x="2593200" y="3755320"/>
              <a:ext cx="2520000" cy="3985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4304FFF0-71D5-4BCE-B879-CEE8F39DA18B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584200" y="3746680"/>
                <a:ext cx="2537640" cy="41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04242252-F2E9-416C-94F0-9E1B4DC89360}"/>
                  </a:ext>
                </a:extLst>
              </p14:cNvPr>
              <p14:cNvContentPartPr/>
              <p14:nvPr/>
            </p14:nvContentPartPr>
            <p14:xfrm>
              <a:off x="5337840" y="3788800"/>
              <a:ext cx="285480" cy="5022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04242252-F2E9-416C-94F0-9E1B4DC8936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328840" y="3779800"/>
                <a:ext cx="303120" cy="51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92E6FCD4-9E65-4FB2-AC55-AE5299C495C3}"/>
                  </a:ext>
                </a:extLst>
              </p14:cNvPr>
              <p14:cNvContentPartPr/>
              <p14:nvPr/>
            </p14:nvContentPartPr>
            <p14:xfrm>
              <a:off x="5786760" y="3820120"/>
              <a:ext cx="1776240" cy="3466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92E6FCD4-9E65-4FB2-AC55-AE5299C495C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777762" y="3811480"/>
                <a:ext cx="1793876" cy="36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30B8E41E-729A-4BA7-AA47-BC72FB44A542}"/>
                  </a:ext>
                </a:extLst>
              </p14:cNvPr>
              <p14:cNvContentPartPr/>
              <p14:nvPr/>
            </p14:nvContentPartPr>
            <p14:xfrm>
              <a:off x="8495760" y="3670720"/>
              <a:ext cx="230400" cy="601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30B8E41E-729A-4BA7-AA47-BC72FB44A542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8487120" y="3661720"/>
                <a:ext cx="248040" cy="7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D81A8C63-21D6-4338-AEC9-EF35585FA40B}"/>
                  </a:ext>
                </a:extLst>
              </p14:cNvPr>
              <p14:cNvContentPartPr/>
              <p14:nvPr/>
            </p14:nvContentPartPr>
            <p14:xfrm>
              <a:off x="7829400" y="3724720"/>
              <a:ext cx="561600" cy="5022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D81A8C63-21D6-4338-AEC9-EF35585FA40B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820400" y="3716080"/>
                <a:ext cx="579240" cy="51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7902A40A-E8CD-4DE3-8423-65E51447CFE7}"/>
                  </a:ext>
                </a:extLst>
              </p14:cNvPr>
              <p14:cNvContentPartPr/>
              <p14:nvPr/>
            </p14:nvContentPartPr>
            <p14:xfrm>
              <a:off x="8477040" y="3836320"/>
              <a:ext cx="285120" cy="4140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7902A40A-E8CD-4DE3-8423-65E51447CFE7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8468040" y="3827680"/>
                <a:ext cx="302760" cy="43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AA461276-364B-4E54-A622-D30E03C1BB47}"/>
                  </a:ext>
                </a:extLst>
              </p14:cNvPr>
              <p14:cNvContentPartPr/>
              <p14:nvPr/>
            </p14:nvContentPartPr>
            <p14:xfrm>
              <a:off x="552720" y="4401880"/>
              <a:ext cx="248760" cy="2732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AA461276-364B-4E54-A622-D30E03C1BB47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43720" y="4393240"/>
                <a:ext cx="266400" cy="29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6E29C838-F1FA-40F4-ACFC-182BFFB3E34E}"/>
                  </a:ext>
                </a:extLst>
              </p14:cNvPr>
              <p14:cNvContentPartPr/>
              <p14:nvPr/>
            </p14:nvContentPartPr>
            <p14:xfrm>
              <a:off x="2063640" y="4445800"/>
              <a:ext cx="1134360" cy="2890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6E29C838-F1FA-40F4-ACFC-182BFFB3E34E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054640" y="4437149"/>
                <a:ext cx="1152000" cy="30674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12DAF5BF-E097-43CD-A8B0-6EB0A1A2D59D}"/>
                  </a:ext>
                </a:extLst>
              </p14:cNvPr>
              <p14:cNvContentPartPr/>
              <p14:nvPr/>
            </p14:nvContentPartPr>
            <p14:xfrm>
              <a:off x="1174800" y="4471360"/>
              <a:ext cx="753480" cy="2563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12DAF5BF-E097-43CD-A8B0-6EB0A1A2D59D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166156" y="4462373"/>
                <a:ext cx="771128" cy="27393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C2B2678C-4157-4E2C-92C2-73728BB378AF}"/>
                  </a:ext>
                </a:extLst>
              </p14:cNvPr>
              <p14:cNvContentPartPr/>
              <p14:nvPr/>
            </p14:nvContentPartPr>
            <p14:xfrm>
              <a:off x="3298800" y="4459480"/>
              <a:ext cx="960480" cy="3052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C2B2678C-4157-4E2C-92C2-73728BB378AF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3290160" y="4450480"/>
                <a:ext cx="978120" cy="32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08D2DD0B-EC39-420E-B278-9DB6858EC086}"/>
                  </a:ext>
                </a:extLst>
              </p14:cNvPr>
              <p14:cNvContentPartPr/>
              <p14:nvPr/>
            </p14:nvContentPartPr>
            <p14:xfrm>
              <a:off x="4465200" y="4588000"/>
              <a:ext cx="157320" cy="97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08D2DD0B-EC39-420E-B278-9DB6858EC086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456560" y="4579000"/>
                <a:ext cx="17496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E25DFCBA-AC39-4628-AEF4-C153302EED78}"/>
                  </a:ext>
                </a:extLst>
              </p14:cNvPr>
              <p14:cNvContentPartPr/>
              <p14:nvPr/>
            </p14:nvContentPartPr>
            <p14:xfrm>
              <a:off x="4483920" y="4667560"/>
              <a:ext cx="129600" cy="1440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E25DFCBA-AC39-4628-AEF4-C153302EED78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474920" y="4658560"/>
                <a:ext cx="147240" cy="3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95E6A6AA-585B-4255-AE36-AA99A9B937E6}"/>
                  </a:ext>
                </a:extLst>
              </p14:cNvPr>
              <p14:cNvContentPartPr/>
              <p14:nvPr/>
            </p14:nvContentPartPr>
            <p14:xfrm>
              <a:off x="5803680" y="4610320"/>
              <a:ext cx="96480" cy="1447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95E6A6AA-585B-4255-AE36-AA99A9B937E6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795040" y="4601680"/>
                <a:ext cx="114120" cy="16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75CB34C2-204A-4408-9FA6-FE8012C473EC}"/>
                  </a:ext>
                </a:extLst>
              </p14:cNvPr>
              <p14:cNvContentPartPr/>
              <p14:nvPr/>
            </p14:nvContentPartPr>
            <p14:xfrm>
              <a:off x="4726200" y="4499440"/>
              <a:ext cx="939600" cy="32364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75CB34C2-204A-4408-9FA6-FE8012C473EC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717560" y="4490790"/>
                <a:ext cx="957240" cy="3413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45" name="Ink 144">
                <a:extLst>
                  <a:ext uri="{FF2B5EF4-FFF2-40B4-BE49-F238E27FC236}">
                    <a16:creationId xmlns:a16="http://schemas.microsoft.com/office/drawing/2014/main" id="{7DAD008B-F40A-4545-BC28-0CF3A8BC8B45}"/>
                  </a:ext>
                </a:extLst>
              </p14:cNvPr>
              <p14:cNvContentPartPr/>
              <p14:nvPr/>
            </p14:nvContentPartPr>
            <p14:xfrm>
              <a:off x="6875400" y="4526800"/>
              <a:ext cx="1035000" cy="299160"/>
            </p14:xfrm>
          </p:contentPart>
        </mc:Choice>
        <mc:Fallback xmlns="">
          <p:pic>
            <p:nvPicPr>
              <p:cNvPr id="145" name="Ink 144">
                <a:extLst>
                  <a:ext uri="{FF2B5EF4-FFF2-40B4-BE49-F238E27FC236}">
                    <a16:creationId xmlns:a16="http://schemas.microsoft.com/office/drawing/2014/main" id="{7DAD008B-F40A-4545-BC28-0CF3A8BC8B45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866757" y="4518160"/>
                <a:ext cx="1052646" cy="31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46" name="Ink 145">
                <a:extLst>
                  <a:ext uri="{FF2B5EF4-FFF2-40B4-BE49-F238E27FC236}">
                    <a16:creationId xmlns:a16="http://schemas.microsoft.com/office/drawing/2014/main" id="{C4B0AC07-D97B-4289-97A2-C38BA5FA8D0A}"/>
                  </a:ext>
                </a:extLst>
              </p14:cNvPr>
              <p14:cNvContentPartPr/>
              <p14:nvPr/>
            </p14:nvContentPartPr>
            <p14:xfrm>
              <a:off x="6002760" y="4543000"/>
              <a:ext cx="763920" cy="286200"/>
            </p14:xfrm>
          </p:contentPart>
        </mc:Choice>
        <mc:Fallback xmlns="">
          <p:pic>
            <p:nvPicPr>
              <p:cNvPr id="146" name="Ink 145">
                <a:extLst>
                  <a:ext uri="{FF2B5EF4-FFF2-40B4-BE49-F238E27FC236}">
                    <a16:creationId xmlns:a16="http://schemas.microsoft.com/office/drawing/2014/main" id="{C4B0AC07-D97B-4289-97A2-C38BA5FA8D0A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994120" y="4534011"/>
                <a:ext cx="781560" cy="30381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0506D9E3-1B58-42F2-9C8F-02E8C4BF0CA0}"/>
                  </a:ext>
                </a:extLst>
              </p14:cNvPr>
              <p14:cNvContentPartPr/>
              <p14:nvPr/>
            </p14:nvContentPartPr>
            <p14:xfrm>
              <a:off x="3729000" y="4209640"/>
              <a:ext cx="749160" cy="7113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0506D9E3-1B58-42F2-9C8F-02E8C4BF0CA0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3720000" y="4201000"/>
                <a:ext cx="766800" cy="72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360A27A5-804F-4848-93F6-213628C9F1E1}"/>
                  </a:ext>
                </a:extLst>
              </p14:cNvPr>
              <p14:cNvContentPartPr/>
              <p14:nvPr/>
            </p14:nvContentPartPr>
            <p14:xfrm>
              <a:off x="323400" y="4870240"/>
              <a:ext cx="292680" cy="2682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360A27A5-804F-4848-93F6-213628C9F1E1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314400" y="4861240"/>
                <a:ext cx="310320" cy="28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49BE4824-CCA9-4DD9-99D3-BA53DB0FA1C1}"/>
                  </a:ext>
                </a:extLst>
              </p14:cNvPr>
              <p14:cNvContentPartPr/>
              <p14:nvPr/>
            </p14:nvContentPartPr>
            <p14:xfrm>
              <a:off x="2241840" y="4935400"/>
              <a:ext cx="1269360" cy="3420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49BE4824-CCA9-4DD9-99D3-BA53DB0FA1C1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232840" y="4926400"/>
                <a:ext cx="1287000" cy="35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46ECD4EC-43F3-49D5-A8B5-8235C02BB2D1}"/>
                  </a:ext>
                </a:extLst>
              </p14:cNvPr>
              <p14:cNvContentPartPr/>
              <p14:nvPr/>
            </p14:nvContentPartPr>
            <p14:xfrm>
              <a:off x="1221240" y="4965640"/>
              <a:ext cx="905040" cy="2804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46ECD4EC-43F3-49D5-A8B5-8235C02BB2D1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1212240" y="4956640"/>
                <a:ext cx="922680" cy="29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D1047491-6676-4CCE-A02C-E887B7C3F68A}"/>
                  </a:ext>
                </a:extLst>
              </p14:cNvPr>
              <p14:cNvContentPartPr/>
              <p14:nvPr/>
            </p14:nvContentPartPr>
            <p14:xfrm>
              <a:off x="3680040" y="4951240"/>
              <a:ext cx="1430640" cy="4352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D1047491-6676-4CCE-A02C-E887B7C3F68A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671040" y="4942240"/>
                <a:ext cx="1448280" cy="45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22FB2452-9B55-47FE-A488-24EE0859F162}"/>
                  </a:ext>
                </a:extLst>
              </p14:cNvPr>
              <p14:cNvContentPartPr/>
              <p14:nvPr/>
            </p14:nvContentPartPr>
            <p14:xfrm>
              <a:off x="5196720" y="4972120"/>
              <a:ext cx="1093320" cy="38880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22FB2452-9B55-47FE-A488-24EE0859F162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188080" y="4963480"/>
                <a:ext cx="1110960" cy="40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92" name="Ink 191">
                <a:extLst>
                  <a:ext uri="{FF2B5EF4-FFF2-40B4-BE49-F238E27FC236}">
                    <a16:creationId xmlns:a16="http://schemas.microsoft.com/office/drawing/2014/main" id="{82DC5661-0A5C-43BE-8DF6-8C47F3239828}"/>
                  </a:ext>
                </a:extLst>
              </p14:cNvPr>
              <p14:cNvContentPartPr/>
              <p14:nvPr/>
            </p14:nvContentPartPr>
            <p14:xfrm>
              <a:off x="8264880" y="2716440"/>
              <a:ext cx="421920" cy="269640"/>
            </p14:xfrm>
          </p:contentPart>
        </mc:Choice>
        <mc:Fallback xmlns="">
          <p:pic>
            <p:nvPicPr>
              <p:cNvPr id="192" name="Ink 191">
                <a:extLst>
                  <a:ext uri="{FF2B5EF4-FFF2-40B4-BE49-F238E27FC236}">
                    <a16:creationId xmlns:a16="http://schemas.microsoft.com/office/drawing/2014/main" id="{82DC5661-0A5C-43BE-8DF6-8C47F3239828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8256240" y="2707788"/>
                <a:ext cx="439560" cy="28730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93" name="Ink 192">
                <a:extLst>
                  <a:ext uri="{FF2B5EF4-FFF2-40B4-BE49-F238E27FC236}">
                    <a16:creationId xmlns:a16="http://schemas.microsoft.com/office/drawing/2014/main" id="{87BDC427-740D-4182-8936-92F3248A9BAC}"/>
                  </a:ext>
                </a:extLst>
              </p14:cNvPr>
              <p14:cNvContentPartPr/>
              <p14:nvPr/>
            </p14:nvContentPartPr>
            <p14:xfrm>
              <a:off x="7598160" y="2740560"/>
              <a:ext cx="552600" cy="259560"/>
            </p14:xfrm>
          </p:contentPart>
        </mc:Choice>
        <mc:Fallback xmlns="">
          <p:pic>
            <p:nvPicPr>
              <p:cNvPr id="193" name="Ink 192">
                <a:extLst>
                  <a:ext uri="{FF2B5EF4-FFF2-40B4-BE49-F238E27FC236}">
                    <a16:creationId xmlns:a16="http://schemas.microsoft.com/office/drawing/2014/main" id="{87BDC427-740D-4182-8936-92F3248A9BAC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7589514" y="2731560"/>
                <a:ext cx="570251" cy="27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94" name="Ink 193">
                <a:extLst>
                  <a:ext uri="{FF2B5EF4-FFF2-40B4-BE49-F238E27FC236}">
                    <a16:creationId xmlns:a16="http://schemas.microsoft.com/office/drawing/2014/main" id="{E231E643-1A72-4934-AED2-2FB325137769}"/>
                  </a:ext>
                </a:extLst>
              </p14:cNvPr>
              <p14:cNvContentPartPr/>
              <p14:nvPr/>
            </p14:nvContentPartPr>
            <p14:xfrm>
              <a:off x="6521400" y="2696640"/>
              <a:ext cx="1006200" cy="351360"/>
            </p14:xfrm>
          </p:contentPart>
        </mc:Choice>
        <mc:Fallback xmlns="">
          <p:pic>
            <p:nvPicPr>
              <p:cNvPr id="194" name="Ink 193">
                <a:extLst>
                  <a:ext uri="{FF2B5EF4-FFF2-40B4-BE49-F238E27FC236}">
                    <a16:creationId xmlns:a16="http://schemas.microsoft.com/office/drawing/2014/main" id="{E231E643-1A72-4934-AED2-2FB325137769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6512400" y="2687649"/>
                <a:ext cx="1023840" cy="368982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244919004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41" name="Ink 140">
                <a:extLst>
                  <a:ext uri="{FF2B5EF4-FFF2-40B4-BE49-F238E27FC236}">
                    <a16:creationId xmlns:a16="http://schemas.microsoft.com/office/drawing/2014/main" id="{845CF32C-2403-4B09-B3E8-DA7E74E4A152}"/>
                  </a:ext>
                </a:extLst>
              </p14:cNvPr>
              <p14:cNvContentPartPr/>
              <p14:nvPr/>
            </p14:nvContentPartPr>
            <p14:xfrm>
              <a:off x="321240" y="170080"/>
              <a:ext cx="8482680" cy="1565640"/>
            </p14:xfrm>
          </p:contentPart>
        </mc:Choice>
        <mc:Fallback xmlns="">
          <p:pic>
            <p:nvPicPr>
              <p:cNvPr id="141" name="Ink 140">
                <a:extLst>
                  <a:ext uri="{FF2B5EF4-FFF2-40B4-BE49-F238E27FC236}">
                    <a16:creationId xmlns:a16="http://schemas.microsoft.com/office/drawing/2014/main" id="{845CF32C-2403-4B09-B3E8-DA7E74E4A152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12600" y="161440"/>
                <a:ext cx="8500320" cy="158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53" name="Ink 152">
                <a:extLst>
                  <a:ext uri="{FF2B5EF4-FFF2-40B4-BE49-F238E27FC236}">
                    <a16:creationId xmlns:a16="http://schemas.microsoft.com/office/drawing/2014/main" id="{352B5940-FDF9-4D93-BB7A-BB613D0FAE4A}"/>
                  </a:ext>
                </a:extLst>
              </p14:cNvPr>
              <p14:cNvContentPartPr/>
              <p14:nvPr/>
            </p14:nvContentPartPr>
            <p14:xfrm>
              <a:off x="321960" y="1904200"/>
              <a:ext cx="538200" cy="442800"/>
            </p14:xfrm>
          </p:contentPart>
        </mc:Choice>
        <mc:Fallback xmlns="">
          <p:pic>
            <p:nvPicPr>
              <p:cNvPr id="153" name="Ink 152">
                <a:extLst>
                  <a:ext uri="{FF2B5EF4-FFF2-40B4-BE49-F238E27FC236}">
                    <a16:creationId xmlns:a16="http://schemas.microsoft.com/office/drawing/2014/main" id="{352B5940-FDF9-4D93-BB7A-BB613D0FAE4A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13320" y="1895200"/>
                <a:ext cx="555840" cy="46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64" name="Ink 163">
                <a:extLst>
                  <a:ext uri="{FF2B5EF4-FFF2-40B4-BE49-F238E27FC236}">
                    <a16:creationId xmlns:a16="http://schemas.microsoft.com/office/drawing/2014/main" id="{6BC24A5C-86A8-4898-84CD-B9381960540E}"/>
                  </a:ext>
                </a:extLst>
              </p14:cNvPr>
              <p14:cNvContentPartPr/>
              <p14:nvPr/>
            </p14:nvContentPartPr>
            <p14:xfrm>
              <a:off x="1073280" y="1924360"/>
              <a:ext cx="1406160" cy="359280"/>
            </p14:xfrm>
          </p:contentPart>
        </mc:Choice>
        <mc:Fallback xmlns="">
          <p:pic>
            <p:nvPicPr>
              <p:cNvPr id="164" name="Ink 163">
                <a:extLst>
                  <a:ext uri="{FF2B5EF4-FFF2-40B4-BE49-F238E27FC236}">
                    <a16:creationId xmlns:a16="http://schemas.microsoft.com/office/drawing/2014/main" id="{6BC24A5C-86A8-4898-84CD-B9381960540E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064640" y="1915711"/>
                <a:ext cx="1423800" cy="37693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66" name="Ink 165">
                <a:extLst>
                  <a:ext uri="{FF2B5EF4-FFF2-40B4-BE49-F238E27FC236}">
                    <a16:creationId xmlns:a16="http://schemas.microsoft.com/office/drawing/2014/main" id="{44F87381-6AAA-47BB-96AF-FF86EDDF4D7F}"/>
                  </a:ext>
                </a:extLst>
              </p14:cNvPr>
              <p14:cNvContentPartPr/>
              <p14:nvPr/>
            </p14:nvContentPartPr>
            <p14:xfrm>
              <a:off x="2650080" y="1826800"/>
              <a:ext cx="1307160" cy="503640"/>
            </p14:xfrm>
          </p:contentPart>
        </mc:Choice>
        <mc:Fallback xmlns="">
          <p:pic>
            <p:nvPicPr>
              <p:cNvPr id="166" name="Ink 165">
                <a:extLst>
                  <a:ext uri="{FF2B5EF4-FFF2-40B4-BE49-F238E27FC236}">
                    <a16:creationId xmlns:a16="http://schemas.microsoft.com/office/drawing/2014/main" id="{44F87381-6AAA-47BB-96AF-FF86EDDF4D7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641080" y="1818160"/>
                <a:ext cx="1324800" cy="52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2946864E-BA99-4F29-9D58-99D05211F579}"/>
                  </a:ext>
                </a:extLst>
              </p14:cNvPr>
              <p14:cNvContentPartPr/>
              <p14:nvPr/>
            </p14:nvContentPartPr>
            <p14:xfrm>
              <a:off x="4091520" y="1846960"/>
              <a:ext cx="617040" cy="3168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2946864E-BA99-4F29-9D58-99D05211F579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082520" y="1837960"/>
                <a:ext cx="634680" cy="33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8D2A1083-847E-41A4-AD68-D34FEB2FFAC6}"/>
                  </a:ext>
                </a:extLst>
              </p14:cNvPr>
              <p14:cNvContentPartPr/>
              <p14:nvPr/>
            </p14:nvContentPartPr>
            <p14:xfrm>
              <a:off x="6202920" y="2023000"/>
              <a:ext cx="278640" cy="1342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8D2A1083-847E-41A4-AD68-D34FEB2FFAC6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193920" y="2014360"/>
                <a:ext cx="296280" cy="15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5BFC6B60-76E0-4757-8129-94C06C97C0E1}"/>
                  </a:ext>
                </a:extLst>
              </p14:cNvPr>
              <p14:cNvContentPartPr/>
              <p14:nvPr/>
            </p14:nvContentPartPr>
            <p14:xfrm>
              <a:off x="6688560" y="1976920"/>
              <a:ext cx="1043640" cy="2188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5BFC6B60-76E0-4757-8129-94C06C97C0E1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679920" y="1967935"/>
                <a:ext cx="1061280" cy="23649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CABC29CF-F66C-45A7-B79E-72B7E3841F8D}"/>
                  </a:ext>
                </a:extLst>
              </p14:cNvPr>
              <p14:cNvContentPartPr/>
              <p14:nvPr/>
            </p14:nvContentPartPr>
            <p14:xfrm>
              <a:off x="5044800" y="1836160"/>
              <a:ext cx="920520" cy="3063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CABC29CF-F66C-45A7-B79E-72B7E3841F8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035800" y="1827510"/>
                <a:ext cx="938160" cy="32402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D755A71C-64A5-4829-A11F-2C84CD2ABE48}"/>
                  </a:ext>
                </a:extLst>
              </p14:cNvPr>
              <p14:cNvContentPartPr/>
              <p14:nvPr/>
            </p14:nvContentPartPr>
            <p14:xfrm>
              <a:off x="653160" y="2640760"/>
              <a:ext cx="213840" cy="3146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D755A71C-64A5-4829-A11F-2C84CD2ABE48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44520" y="2632120"/>
                <a:ext cx="231480" cy="33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77F3B9F7-01B5-4B63-AE88-0C5499568E6B}"/>
                  </a:ext>
                </a:extLst>
              </p14:cNvPr>
              <p14:cNvContentPartPr/>
              <p14:nvPr/>
            </p14:nvContentPartPr>
            <p14:xfrm>
              <a:off x="567480" y="2462200"/>
              <a:ext cx="233640" cy="997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77F3B9F7-01B5-4B63-AE88-0C5499568E6B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58480" y="2453200"/>
                <a:ext cx="251280" cy="11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4EEC1798-47F0-45B7-A65B-E3AF76039DF1}"/>
                  </a:ext>
                </a:extLst>
              </p14:cNvPr>
              <p14:cNvContentPartPr/>
              <p14:nvPr/>
            </p14:nvContentPartPr>
            <p14:xfrm>
              <a:off x="992640" y="2651560"/>
              <a:ext cx="182520" cy="280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4EEC1798-47F0-45B7-A65B-E3AF76039DF1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983640" y="2642920"/>
                <a:ext cx="20016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BB2CA435-51D4-4E18-92B6-4145DA6B0F85}"/>
                  </a:ext>
                </a:extLst>
              </p14:cNvPr>
              <p14:cNvContentPartPr/>
              <p14:nvPr/>
            </p14:nvContentPartPr>
            <p14:xfrm>
              <a:off x="997320" y="2764240"/>
              <a:ext cx="203760" cy="122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BB2CA435-51D4-4E18-92B6-4145DA6B0F85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988320" y="2755240"/>
                <a:ext cx="221400" cy="2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31CADCD0-BF32-45C3-93B8-C28387A2D28A}"/>
                  </a:ext>
                </a:extLst>
              </p14:cNvPr>
              <p14:cNvContentPartPr/>
              <p14:nvPr/>
            </p14:nvContentPartPr>
            <p14:xfrm>
              <a:off x="1457760" y="3042520"/>
              <a:ext cx="24480" cy="493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31CADCD0-BF32-45C3-93B8-C28387A2D28A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448760" y="3033520"/>
                <a:ext cx="42120" cy="6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B5DF4BD6-9EEA-4215-9199-9D8B3D1B1394}"/>
                  </a:ext>
                </a:extLst>
              </p14:cNvPr>
              <p14:cNvContentPartPr/>
              <p14:nvPr/>
            </p14:nvContentPartPr>
            <p14:xfrm>
              <a:off x="1706880" y="2463280"/>
              <a:ext cx="191520" cy="1011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B5DF4BD6-9EEA-4215-9199-9D8B3D1B1394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698240" y="2454280"/>
                <a:ext cx="209160" cy="11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87E454EF-BB16-4D8C-90AA-372B3CB9919B}"/>
                  </a:ext>
                </a:extLst>
              </p14:cNvPr>
              <p14:cNvContentPartPr/>
              <p14:nvPr/>
            </p14:nvContentPartPr>
            <p14:xfrm>
              <a:off x="1360560" y="2605120"/>
              <a:ext cx="595800" cy="3466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87E454EF-BB16-4D8C-90AA-372B3CB9919B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351920" y="2596120"/>
                <a:ext cx="613440" cy="36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97C40DA4-738F-4FC3-846E-A0C2821A613B}"/>
                  </a:ext>
                </a:extLst>
              </p14:cNvPr>
              <p14:cNvContentPartPr/>
              <p14:nvPr/>
            </p14:nvContentPartPr>
            <p14:xfrm>
              <a:off x="2430120" y="2794480"/>
              <a:ext cx="30240" cy="1040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97C40DA4-738F-4FC3-846E-A0C2821A613B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421120" y="2785840"/>
                <a:ext cx="47880" cy="12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FBA0A2FA-3352-48D5-A8C4-CEA18288EC77}"/>
                  </a:ext>
                </a:extLst>
              </p14:cNvPr>
              <p14:cNvContentPartPr/>
              <p14:nvPr/>
            </p14:nvContentPartPr>
            <p14:xfrm>
              <a:off x="2543880" y="2744800"/>
              <a:ext cx="120600" cy="2091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FBA0A2FA-3352-48D5-A8C4-CEA18288EC77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534880" y="2735800"/>
                <a:ext cx="138240" cy="22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7D611FF3-8B87-4120-B17D-B6CEB2378E34}"/>
                  </a:ext>
                </a:extLst>
              </p14:cNvPr>
              <p14:cNvContentPartPr/>
              <p14:nvPr/>
            </p14:nvContentPartPr>
            <p14:xfrm>
              <a:off x="3095040" y="2732200"/>
              <a:ext cx="136440" cy="1983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7D611FF3-8B87-4120-B17D-B6CEB2378E34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3086040" y="2723560"/>
                <a:ext cx="154080" cy="21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4023103E-A0F1-4BEB-8C89-13A6DE6C454C}"/>
                  </a:ext>
                </a:extLst>
              </p14:cNvPr>
              <p14:cNvContentPartPr/>
              <p14:nvPr/>
            </p14:nvContentPartPr>
            <p14:xfrm>
              <a:off x="2384760" y="2655520"/>
              <a:ext cx="56880" cy="237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4023103E-A0F1-4BEB-8C89-13A6DE6C454C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2375760" y="2646654"/>
                <a:ext cx="74520" cy="4113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3B228AAE-D920-4634-921A-054271288CA8}"/>
                  </a:ext>
                </a:extLst>
              </p14:cNvPr>
              <p14:cNvContentPartPr/>
              <p14:nvPr/>
            </p14:nvContentPartPr>
            <p14:xfrm>
              <a:off x="3336960" y="2525560"/>
              <a:ext cx="1896840" cy="4521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3B228AAE-D920-4634-921A-054271288CA8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327960" y="2516920"/>
                <a:ext cx="1914480" cy="46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C2E8C1DC-E584-4256-AA9C-583AA99AB880}"/>
                  </a:ext>
                </a:extLst>
              </p14:cNvPr>
              <p14:cNvContentPartPr/>
              <p14:nvPr/>
            </p14:nvContentPartPr>
            <p14:xfrm>
              <a:off x="5616120" y="2428720"/>
              <a:ext cx="206280" cy="5637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C2E8C1DC-E584-4256-AA9C-583AA99AB880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607120" y="2420080"/>
                <a:ext cx="223920" cy="58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C00492F9-406A-4E32-BC39-62B17227C961}"/>
                  </a:ext>
                </a:extLst>
              </p14:cNvPr>
              <p14:cNvContentPartPr/>
              <p14:nvPr/>
            </p14:nvContentPartPr>
            <p14:xfrm>
              <a:off x="6104640" y="2340880"/>
              <a:ext cx="274320" cy="1123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C00492F9-406A-4E32-BC39-62B17227C961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095640" y="2331880"/>
                <a:ext cx="291960" cy="12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160783C4-A6EA-4CC3-9B15-B2D6F8C0AD78}"/>
                  </a:ext>
                </a:extLst>
              </p14:cNvPr>
              <p14:cNvContentPartPr/>
              <p14:nvPr/>
            </p14:nvContentPartPr>
            <p14:xfrm>
              <a:off x="6122640" y="2536000"/>
              <a:ext cx="651240" cy="4125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160783C4-A6EA-4CC3-9B15-B2D6F8C0AD78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113640" y="2527360"/>
                <a:ext cx="668880" cy="43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26370F04-954A-4EA1-8704-6E9608E14EFE}"/>
                  </a:ext>
                </a:extLst>
              </p14:cNvPr>
              <p14:cNvContentPartPr/>
              <p14:nvPr/>
            </p14:nvContentPartPr>
            <p14:xfrm>
              <a:off x="6888000" y="2992120"/>
              <a:ext cx="19080" cy="586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26370F04-954A-4EA1-8704-6E9608E14EFE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879000" y="2983120"/>
                <a:ext cx="36720" cy="7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8BF4D93A-AE30-42E9-8FBA-6A06C8B96DE5}"/>
                  </a:ext>
                </a:extLst>
              </p14:cNvPr>
              <p14:cNvContentPartPr/>
              <p14:nvPr/>
            </p14:nvContentPartPr>
            <p14:xfrm>
              <a:off x="6854520" y="2423320"/>
              <a:ext cx="680400" cy="4867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8BF4D93A-AE30-42E9-8FBA-6A06C8B96DE5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845520" y="2414680"/>
                <a:ext cx="698040" cy="50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ED1A836D-4320-494D-8A68-6EFBFE67F816}"/>
                  </a:ext>
                </a:extLst>
              </p14:cNvPr>
              <p14:cNvContentPartPr/>
              <p14:nvPr/>
            </p14:nvContentPartPr>
            <p14:xfrm>
              <a:off x="7865760" y="2697640"/>
              <a:ext cx="14400" cy="1090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ED1A836D-4320-494D-8A68-6EFBFE67F816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856760" y="2689000"/>
                <a:ext cx="32040" cy="12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E9B8974F-7147-494F-813A-F7875F98C8FD}"/>
                  </a:ext>
                </a:extLst>
              </p14:cNvPr>
              <p14:cNvContentPartPr/>
              <p14:nvPr/>
            </p14:nvContentPartPr>
            <p14:xfrm>
              <a:off x="7857840" y="2525560"/>
              <a:ext cx="3600" cy="320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E9B8974F-7147-494F-813A-F7875F98C8FD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7848840" y="2516560"/>
                <a:ext cx="21240" cy="4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9DFC4665-985C-4013-AB7B-E2723D2839BD}"/>
                  </a:ext>
                </a:extLst>
              </p14:cNvPr>
              <p14:cNvContentPartPr/>
              <p14:nvPr/>
            </p14:nvContentPartPr>
            <p14:xfrm>
              <a:off x="8012280" y="2643280"/>
              <a:ext cx="152640" cy="2228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9DFC4665-985C-4013-AB7B-E2723D2839BD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8003640" y="2634640"/>
                <a:ext cx="170280" cy="24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B26F48E6-8C03-4A0D-A22B-B7AE7938A4CB}"/>
                  </a:ext>
                </a:extLst>
              </p14:cNvPr>
              <p14:cNvContentPartPr/>
              <p14:nvPr/>
            </p14:nvContentPartPr>
            <p14:xfrm>
              <a:off x="450840" y="3250600"/>
              <a:ext cx="2165760" cy="4309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B26F48E6-8C03-4A0D-A22B-B7AE7938A4CB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41841" y="3241960"/>
                <a:ext cx="2183397" cy="44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CBAB4C48-F2D5-4211-846E-7441170ED25D}"/>
                  </a:ext>
                </a:extLst>
              </p14:cNvPr>
              <p14:cNvContentPartPr/>
              <p14:nvPr/>
            </p14:nvContentPartPr>
            <p14:xfrm>
              <a:off x="3033840" y="3301000"/>
              <a:ext cx="415080" cy="3207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CBAB4C48-F2D5-4211-846E-7441170ED25D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024840" y="3292000"/>
                <a:ext cx="432720" cy="33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4FF30A22-4411-4DB3-A37E-0F04170DD093}"/>
                  </a:ext>
                </a:extLst>
              </p14:cNvPr>
              <p14:cNvContentPartPr/>
              <p14:nvPr/>
            </p14:nvContentPartPr>
            <p14:xfrm>
              <a:off x="3867240" y="3145840"/>
              <a:ext cx="250920" cy="676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4FF30A22-4411-4DB3-A37E-0F04170DD093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858240" y="3137200"/>
                <a:ext cx="268560" cy="8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F5007BAC-AD46-4588-A9BD-C2AE6F551A11}"/>
                  </a:ext>
                </a:extLst>
              </p14:cNvPr>
              <p14:cNvContentPartPr/>
              <p14:nvPr/>
            </p14:nvContentPartPr>
            <p14:xfrm>
              <a:off x="4490400" y="3401440"/>
              <a:ext cx="179280" cy="68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F5007BAC-AD46-4588-A9BD-C2AE6F551A11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481760" y="3392800"/>
                <a:ext cx="196920" cy="2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8574A047-2982-4454-9D4A-A582DA23DB06}"/>
                  </a:ext>
                </a:extLst>
              </p14:cNvPr>
              <p14:cNvContentPartPr/>
              <p14:nvPr/>
            </p14:nvContentPartPr>
            <p14:xfrm>
              <a:off x="4501560" y="3473080"/>
              <a:ext cx="195840" cy="176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8574A047-2982-4454-9D4A-A582DA23DB06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492920" y="3464080"/>
                <a:ext cx="21348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C0149DD3-F28D-430E-A0F3-C47939276A86}"/>
                  </a:ext>
                </a:extLst>
              </p14:cNvPr>
              <p14:cNvContentPartPr/>
              <p14:nvPr/>
            </p14:nvContentPartPr>
            <p14:xfrm>
              <a:off x="4850040" y="3238720"/>
              <a:ext cx="381600" cy="4330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C0149DD3-F28D-430E-A0F3-C47939276A86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841040" y="3229727"/>
                <a:ext cx="399240" cy="45070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CE1277CC-886C-46D8-AAA1-3CAF5885DC0E}"/>
                  </a:ext>
                </a:extLst>
              </p14:cNvPr>
              <p14:cNvContentPartPr/>
              <p14:nvPr/>
            </p14:nvContentPartPr>
            <p14:xfrm>
              <a:off x="3941400" y="3308920"/>
              <a:ext cx="347760" cy="4057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CE1277CC-886C-46D8-AAA1-3CAF5885DC0E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3932409" y="3299928"/>
                <a:ext cx="365382" cy="4233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2EA4E1FA-504A-49A9-888E-6416E4F2500A}"/>
                  </a:ext>
                </a:extLst>
              </p14:cNvPr>
              <p14:cNvContentPartPr/>
              <p14:nvPr/>
            </p14:nvContentPartPr>
            <p14:xfrm>
              <a:off x="4845000" y="3062320"/>
              <a:ext cx="265320" cy="9072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2EA4E1FA-504A-49A9-888E-6416E4F2500A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836360" y="3053320"/>
                <a:ext cx="282960" cy="1083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476153567"/>
      </p:ext>
    </p:extLst>
  </p:cSld>
  <p:clrMapOvr>
    <a:masterClrMapping/>
  </p:clrMapOvr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58" name="Ink 157">
                <a:extLst>
                  <a:ext uri="{FF2B5EF4-FFF2-40B4-BE49-F238E27FC236}">
                    <a16:creationId xmlns:a16="http://schemas.microsoft.com/office/drawing/2014/main" id="{4C718420-B3E5-4340-8BF1-DA467C15C160}"/>
                  </a:ext>
                </a:extLst>
              </p14:cNvPr>
              <p14:cNvContentPartPr/>
              <p14:nvPr/>
            </p14:nvContentPartPr>
            <p14:xfrm>
              <a:off x="999120" y="877840"/>
              <a:ext cx="950760" cy="168840"/>
            </p14:xfrm>
          </p:contentPart>
        </mc:Choice>
        <mc:Fallback xmlns="">
          <p:pic>
            <p:nvPicPr>
              <p:cNvPr id="158" name="Ink 157">
                <a:extLst>
                  <a:ext uri="{FF2B5EF4-FFF2-40B4-BE49-F238E27FC236}">
                    <a16:creationId xmlns:a16="http://schemas.microsoft.com/office/drawing/2014/main" id="{4C718420-B3E5-4340-8BF1-DA467C15C160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945480" y="770200"/>
                <a:ext cx="1058400" cy="38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59" name="Ink 158">
                <a:extLst>
                  <a:ext uri="{FF2B5EF4-FFF2-40B4-BE49-F238E27FC236}">
                    <a16:creationId xmlns:a16="http://schemas.microsoft.com/office/drawing/2014/main" id="{3DE4EDD4-0465-4609-9282-65DDAB2EC7A6}"/>
                  </a:ext>
                </a:extLst>
              </p14:cNvPr>
              <p14:cNvContentPartPr/>
              <p14:nvPr/>
            </p14:nvContentPartPr>
            <p14:xfrm>
              <a:off x="304800" y="221760"/>
              <a:ext cx="5090760" cy="2521440"/>
            </p14:xfrm>
          </p:contentPart>
        </mc:Choice>
        <mc:Fallback xmlns="">
          <p:pic>
            <p:nvPicPr>
              <p:cNvPr id="159" name="Ink 158">
                <a:extLst>
                  <a:ext uri="{FF2B5EF4-FFF2-40B4-BE49-F238E27FC236}">
                    <a16:creationId xmlns:a16="http://schemas.microsoft.com/office/drawing/2014/main" id="{3DE4EDD4-0465-4609-9282-65DDAB2EC7A6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96159" y="212760"/>
                <a:ext cx="5108401" cy="253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61" name="Ink 160">
                <a:extLst>
                  <a:ext uri="{FF2B5EF4-FFF2-40B4-BE49-F238E27FC236}">
                    <a16:creationId xmlns:a16="http://schemas.microsoft.com/office/drawing/2014/main" id="{375F5431-61AE-45AC-AB77-4F13F2E0033D}"/>
                  </a:ext>
                </a:extLst>
              </p14:cNvPr>
              <p14:cNvContentPartPr/>
              <p14:nvPr/>
            </p14:nvContentPartPr>
            <p14:xfrm>
              <a:off x="2649360" y="2430160"/>
              <a:ext cx="1080" cy="6840"/>
            </p14:xfrm>
          </p:contentPart>
        </mc:Choice>
        <mc:Fallback xmlns="">
          <p:pic>
            <p:nvPicPr>
              <p:cNvPr id="161" name="Ink 160">
                <a:extLst>
                  <a:ext uri="{FF2B5EF4-FFF2-40B4-BE49-F238E27FC236}">
                    <a16:creationId xmlns:a16="http://schemas.microsoft.com/office/drawing/2014/main" id="{375F5431-61AE-45AC-AB77-4F13F2E0033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595720" y="2322160"/>
                <a:ext cx="108720" cy="22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62" name="Ink 161">
                <a:extLst>
                  <a:ext uri="{FF2B5EF4-FFF2-40B4-BE49-F238E27FC236}">
                    <a16:creationId xmlns:a16="http://schemas.microsoft.com/office/drawing/2014/main" id="{ADA0C656-A537-4B75-8C9C-49D805EB9A07}"/>
                  </a:ext>
                </a:extLst>
              </p14:cNvPr>
              <p14:cNvContentPartPr/>
              <p14:nvPr/>
            </p14:nvContentPartPr>
            <p14:xfrm>
              <a:off x="2858160" y="2330800"/>
              <a:ext cx="9720" cy="2880"/>
            </p14:xfrm>
          </p:contentPart>
        </mc:Choice>
        <mc:Fallback xmlns="">
          <p:pic>
            <p:nvPicPr>
              <p:cNvPr id="162" name="Ink 161">
                <a:extLst>
                  <a:ext uri="{FF2B5EF4-FFF2-40B4-BE49-F238E27FC236}">
                    <a16:creationId xmlns:a16="http://schemas.microsoft.com/office/drawing/2014/main" id="{ADA0C656-A537-4B75-8C9C-49D805EB9A07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804160" y="2222800"/>
                <a:ext cx="117360" cy="21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64" name="Ink 163">
                <a:extLst>
                  <a:ext uri="{FF2B5EF4-FFF2-40B4-BE49-F238E27FC236}">
                    <a16:creationId xmlns:a16="http://schemas.microsoft.com/office/drawing/2014/main" id="{88DA5899-52AF-4330-BA18-8CCC7194A211}"/>
                  </a:ext>
                </a:extLst>
              </p14:cNvPr>
              <p14:cNvContentPartPr/>
              <p14:nvPr/>
            </p14:nvContentPartPr>
            <p14:xfrm>
              <a:off x="5371800" y="1018080"/>
              <a:ext cx="2248200" cy="1724760"/>
            </p14:xfrm>
          </p:contentPart>
        </mc:Choice>
        <mc:Fallback xmlns="">
          <p:pic>
            <p:nvPicPr>
              <p:cNvPr id="164" name="Ink 163">
                <a:extLst>
                  <a:ext uri="{FF2B5EF4-FFF2-40B4-BE49-F238E27FC236}">
                    <a16:creationId xmlns:a16="http://schemas.microsoft.com/office/drawing/2014/main" id="{88DA5899-52AF-4330-BA18-8CCC7194A211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363160" y="1009440"/>
                <a:ext cx="2265840" cy="174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80" name="Ink 179">
                <a:extLst>
                  <a:ext uri="{FF2B5EF4-FFF2-40B4-BE49-F238E27FC236}">
                    <a16:creationId xmlns:a16="http://schemas.microsoft.com/office/drawing/2014/main" id="{44D472D0-546F-4D08-850E-874491D754BA}"/>
                  </a:ext>
                </a:extLst>
              </p14:cNvPr>
              <p14:cNvContentPartPr/>
              <p14:nvPr/>
            </p14:nvContentPartPr>
            <p14:xfrm>
              <a:off x="4680120" y="849400"/>
              <a:ext cx="945360" cy="240840"/>
            </p14:xfrm>
          </p:contentPart>
        </mc:Choice>
        <mc:Fallback xmlns="">
          <p:pic>
            <p:nvPicPr>
              <p:cNvPr id="180" name="Ink 179">
                <a:extLst>
                  <a:ext uri="{FF2B5EF4-FFF2-40B4-BE49-F238E27FC236}">
                    <a16:creationId xmlns:a16="http://schemas.microsoft.com/office/drawing/2014/main" id="{44D472D0-546F-4D08-850E-874491D754BA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626120" y="741760"/>
                <a:ext cx="1053000" cy="45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02" name="Ink 301">
                <a:extLst>
                  <a:ext uri="{FF2B5EF4-FFF2-40B4-BE49-F238E27FC236}">
                    <a16:creationId xmlns:a16="http://schemas.microsoft.com/office/drawing/2014/main" id="{B6B20D64-069E-42EF-86E1-62A405E26ADD}"/>
                  </a:ext>
                </a:extLst>
              </p14:cNvPr>
              <p14:cNvContentPartPr/>
              <p14:nvPr/>
            </p14:nvContentPartPr>
            <p14:xfrm>
              <a:off x="4342080" y="285640"/>
              <a:ext cx="4614840" cy="2734920"/>
            </p14:xfrm>
          </p:contentPart>
        </mc:Choice>
        <mc:Fallback xmlns="">
          <p:pic>
            <p:nvPicPr>
              <p:cNvPr id="302" name="Ink 301">
                <a:extLst>
                  <a:ext uri="{FF2B5EF4-FFF2-40B4-BE49-F238E27FC236}">
                    <a16:creationId xmlns:a16="http://schemas.microsoft.com/office/drawing/2014/main" id="{B6B20D64-069E-42EF-86E1-62A405E26ADD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333080" y="276640"/>
                <a:ext cx="4632480" cy="27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20" name="Ink 319">
                <a:extLst>
                  <a:ext uri="{FF2B5EF4-FFF2-40B4-BE49-F238E27FC236}">
                    <a16:creationId xmlns:a16="http://schemas.microsoft.com/office/drawing/2014/main" id="{6A0B8CC1-8259-43BF-BB82-111828FE0D78}"/>
                  </a:ext>
                </a:extLst>
              </p14:cNvPr>
              <p14:cNvContentPartPr/>
              <p14:nvPr/>
            </p14:nvContentPartPr>
            <p14:xfrm>
              <a:off x="205320" y="3175000"/>
              <a:ext cx="8589960" cy="1055520"/>
            </p14:xfrm>
          </p:contentPart>
        </mc:Choice>
        <mc:Fallback xmlns="">
          <p:pic>
            <p:nvPicPr>
              <p:cNvPr id="320" name="Ink 319">
                <a:extLst>
                  <a:ext uri="{FF2B5EF4-FFF2-40B4-BE49-F238E27FC236}">
                    <a16:creationId xmlns:a16="http://schemas.microsoft.com/office/drawing/2014/main" id="{6A0B8CC1-8259-43BF-BB82-111828FE0D78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96320" y="3166000"/>
                <a:ext cx="8607600" cy="107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4304FFF0-71D5-4BCE-B879-CEE8F39DA18B}"/>
                  </a:ext>
                </a:extLst>
              </p14:cNvPr>
              <p14:cNvContentPartPr/>
              <p14:nvPr/>
            </p14:nvContentPartPr>
            <p14:xfrm>
              <a:off x="2593200" y="3755320"/>
              <a:ext cx="2520000" cy="3985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4304FFF0-71D5-4BCE-B879-CEE8F39DA18B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584200" y="3746680"/>
                <a:ext cx="2537640" cy="41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04242252-F2E9-416C-94F0-9E1B4DC89360}"/>
                  </a:ext>
                </a:extLst>
              </p14:cNvPr>
              <p14:cNvContentPartPr/>
              <p14:nvPr/>
            </p14:nvContentPartPr>
            <p14:xfrm>
              <a:off x="5337840" y="3788800"/>
              <a:ext cx="285480" cy="5022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04242252-F2E9-416C-94F0-9E1B4DC8936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328840" y="3779800"/>
                <a:ext cx="303120" cy="51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92E6FCD4-9E65-4FB2-AC55-AE5299C495C3}"/>
                  </a:ext>
                </a:extLst>
              </p14:cNvPr>
              <p14:cNvContentPartPr/>
              <p14:nvPr/>
            </p14:nvContentPartPr>
            <p14:xfrm>
              <a:off x="5786760" y="3820120"/>
              <a:ext cx="1776240" cy="3466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92E6FCD4-9E65-4FB2-AC55-AE5299C495C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777762" y="3811480"/>
                <a:ext cx="1793876" cy="36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30B8E41E-729A-4BA7-AA47-BC72FB44A542}"/>
                  </a:ext>
                </a:extLst>
              </p14:cNvPr>
              <p14:cNvContentPartPr/>
              <p14:nvPr/>
            </p14:nvContentPartPr>
            <p14:xfrm>
              <a:off x="8495760" y="3670720"/>
              <a:ext cx="230400" cy="601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30B8E41E-729A-4BA7-AA47-BC72FB44A542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8487120" y="3661720"/>
                <a:ext cx="248040" cy="7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D81A8C63-21D6-4338-AEC9-EF35585FA40B}"/>
                  </a:ext>
                </a:extLst>
              </p14:cNvPr>
              <p14:cNvContentPartPr/>
              <p14:nvPr/>
            </p14:nvContentPartPr>
            <p14:xfrm>
              <a:off x="7829400" y="3724720"/>
              <a:ext cx="561600" cy="5022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D81A8C63-21D6-4338-AEC9-EF35585FA40B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820400" y="3716080"/>
                <a:ext cx="579240" cy="51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7902A40A-E8CD-4DE3-8423-65E51447CFE7}"/>
                  </a:ext>
                </a:extLst>
              </p14:cNvPr>
              <p14:cNvContentPartPr/>
              <p14:nvPr/>
            </p14:nvContentPartPr>
            <p14:xfrm>
              <a:off x="8477040" y="3836320"/>
              <a:ext cx="285120" cy="4140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7902A40A-E8CD-4DE3-8423-65E51447CFE7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8468040" y="3827680"/>
                <a:ext cx="302760" cy="43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AA461276-364B-4E54-A622-D30E03C1BB47}"/>
                  </a:ext>
                </a:extLst>
              </p14:cNvPr>
              <p14:cNvContentPartPr/>
              <p14:nvPr/>
            </p14:nvContentPartPr>
            <p14:xfrm>
              <a:off x="552720" y="4401880"/>
              <a:ext cx="248760" cy="2732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AA461276-364B-4E54-A622-D30E03C1BB47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43720" y="4393240"/>
                <a:ext cx="266400" cy="29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6E29C838-F1FA-40F4-ACFC-182BFFB3E34E}"/>
                  </a:ext>
                </a:extLst>
              </p14:cNvPr>
              <p14:cNvContentPartPr/>
              <p14:nvPr/>
            </p14:nvContentPartPr>
            <p14:xfrm>
              <a:off x="2063640" y="4445800"/>
              <a:ext cx="1134360" cy="2890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6E29C838-F1FA-40F4-ACFC-182BFFB3E34E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054640" y="4437149"/>
                <a:ext cx="1152000" cy="30674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12DAF5BF-E097-43CD-A8B0-6EB0A1A2D59D}"/>
                  </a:ext>
                </a:extLst>
              </p14:cNvPr>
              <p14:cNvContentPartPr/>
              <p14:nvPr/>
            </p14:nvContentPartPr>
            <p14:xfrm>
              <a:off x="1174800" y="4471360"/>
              <a:ext cx="753480" cy="2563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12DAF5BF-E097-43CD-A8B0-6EB0A1A2D59D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166156" y="4462373"/>
                <a:ext cx="771128" cy="27393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C2B2678C-4157-4E2C-92C2-73728BB378AF}"/>
                  </a:ext>
                </a:extLst>
              </p14:cNvPr>
              <p14:cNvContentPartPr/>
              <p14:nvPr/>
            </p14:nvContentPartPr>
            <p14:xfrm>
              <a:off x="3298800" y="4459480"/>
              <a:ext cx="960480" cy="3052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C2B2678C-4157-4E2C-92C2-73728BB378AF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3290160" y="4450480"/>
                <a:ext cx="978120" cy="32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08D2DD0B-EC39-420E-B278-9DB6858EC086}"/>
                  </a:ext>
                </a:extLst>
              </p14:cNvPr>
              <p14:cNvContentPartPr/>
              <p14:nvPr/>
            </p14:nvContentPartPr>
            <p14:xfrm>
              <a:off x="4465200" y="4588000"/>
              <a:ext cx="157320" cy="97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08D2DD0B-EC39-420E-B278-9DB6858EC086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456560" y="4579000"/>
                <a:ext cx="17496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E25DFCBA-AC39-4628-AEF4-C153302EED78}"/>
                  </a:ext>
                </a:extLst>
              </p14:cNvPr>
              <p14:cNvContentPartPr/>
              <p14:nvPr/>
            </p14:nvContentPartPr>
            <p14:xfrm>
              <a:off x="4483920" y="4667560"/>
              <a:ext cx="129600" cy="1440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E25DFCBA-AC39-4628-AEF4-C153302EED78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474920" y="4658560"/>
                <a:ext cx="147240" cy="3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95E6A6AA-585B-4255-AE36-AA99A9B937E6}"/>
                  </a:ext>
                </a:extLst>
              </p14:cNvPr>
              <p14:cNvContentPartPr/>
              <p14:nvPr/>
            </p14:nvContentPartPr>
            <p14:xfrm>
              <a:off x="5803680" y="4610320"/>
              <a:ext cx="96480" cy="1447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95E6A6AA-585B-4255-AE36-AA99A9B937E6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795040" y="4601680"/>
                <a:ext cx="114120" cy="16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75CB34C2-204A-4408-9FA6-FE8012C473EC}"/>
                  </a:ext>
                </a:extLst>
              </p14:cNvPr>
              <p14:cNvContentPartPr/>
              <p14:nvPr/>
            </p14:nvContentPartPr>
            <p14:xfrm>
              <a:off x="4726200" y="4499440"/>
              <a:ext cx="939600" cy="32364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75CB34C2-204A-4408-9FA6-FE8012C473EC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717560" y="4490790"/>
                <a:ext cx="957240" cy="3413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45" name="Ink 144">
                <a:extLst>
                  <a:ext uri="{FF2B5EF4-FFF2-40B4-BE49-F238E27FC236}">
                    <a16:creationId xmlns:a16="http://schemas.microsoft.com/office/drawing/2014/main" id="{7DAD008B-F40A-4545-BC28-0CF3A8BC8B45}"/>
                  </a:ext>
                </a:extLst>
              </p14:cNvPr>
              <p14:cNvContentPartPr/>
              <p14:nvPr/>
            </p14:nvContentPartPr>
            <p14:xfrm>
              <a:off x="6875400" y="4526800"/>
              <a:ext cx="1035000" cy="299160"/>
            </p14:xfrm>
          </p:contentPart>
        </mc:Choice>
        <mc:Fallback xmlns="">
          <p:pic>
            <p:nvPicPr>
              <p:cNvPr id="145" name="Ink 144">
                <a:extLst>
                  <a:ext uri="{FF2B5EF4-FFF2-40B4-BE49-F238E27FC236}">
                    <a16:creationId xmlns:a16="http://schemas.microsoft.com/office/drawing/2014/main" id="{7DAD008B-F40A-4545-BC28-0CF3A8BC8B45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866757" y="4518160"/>
                <a:ext cx="1052646" cy="31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46" name="Ink 145">
                <a:extLst>
                  <a:ext uri="{FF2B5EF4-FFF2-40B4-BE49-F238E27FC236}">
                    <a16:creationId xmlns:a16="http://schemas.microsoft.com/office/drawing/2014/main" id="{C4B0AC07-D97B-4289-97A2-C38BA5FA8D0A}"/>
                  </a:ext>
                </a:extLst>
              </p14:cNvPr>
              <p14:cNvContentPartPr/>
              <p14:nvPr/>
            </p14:nvContentPartPr>
            <p14:xfrm>
              <a:off x="6002760" y="4543000"/>
              <a:ext cx="763920" cy="286200"/>
            </p14:xfrm>
          </p:contentPart>
        </mc:Choice>
        <mc:Fallback xmlns="">
          <p:pic>
            <p:nvPicPr>
              <p:cNvPr id="146" name="Ink 145">
                <a:extLst>
                  <a:ext uri="{FF2B5EF4-FFF2-40B4-BE49-F238E27FC236}">
                    <a16:creationId xmlns:a16="http://schemas.microsoft.com/office/drawing/2014/main" id="{C4B0AC07-D97B-4289-97A2-C38BA5FA8D0A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994120" y="4534011"/>
                <a:ext cx="781560" cy="30381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0506D9E3-1B58-42F2-9C8F-02E8C4BF0CA0}"/>
                  </a:ext>
                </a:extLst>
              </p14:cNvPr>
              <p14:cNvContentPartPr/>
              <p14:nvPr/>
            </p14:nvContentPartPr>
            <p14:xfrm>
              <a:off x="3729000" y="4209640"/>
              <a:ext cx="749160" cy="7113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0506D9E3-1B58-42F2-9C8F-02E8C4BF0CA0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3720000" y="4201000"/>
                <a:ext cx="766800" cy="72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360A27A5-804F-4848-93F6-213628C9F1E1}"/>
                  </a:ext>
                </a:extLst>
              </p14:cNvPr>
              <p14:cNvContentPartPr/>
              <p14:nvPr/>
            </p14:nvContentPartPr>
            <p14:xfrm>
              <a:off x="323400" y="4870240"/>
              <a:ext cx="292680" cy="2682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360A27A5-804F-4848-93F6-213628C9F1E1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314400" y="4861240"/>
                <a:ext cx="310320" cy="28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49BE4824-CCA9-4DD9-99D3-BA53DB0FA1C1}"/>
                  </a:ext>
                </a:extLst>
              </p14:cNvPr>
              <p14:cNvContentPartPr/>
              <p14:nvPr/>
            </p14:nvContentPartPr>
            <p14:xfrm>
              <a:off x="2241840" y="4935400"/>
              <a:ext cx="1269360" cy="3420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49BE4824-CCA9-4DD9-99D3-BA53DB0FA1C1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232840" y="4926400"/>
                <a:ext cx="1287000" cy="35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46ECD4EC-43F3-49D5-A8B5-8235C02BB2D1}"/>
                  </a:ext>
                </a:extLst>
              </p14:cNvPr>
              <p14:cNvContentPartPr/>
              <p14:nvPr/>
            </p14:nvContentPartPr>
            <p14:xfrm>
              <a:off x="1221240" y="4965640"/>
              <a:ext cx="905040" cy="2804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46ECD4EC-43F3-49D5-A8B5-8235C02BB2D1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1212240" y="4956640"/>
                <a:ext cx="922680" cy="29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D1047491-6676-4CCE-A02C-E887B7C3F68A}"/>
                  </a:ext>
                </a:extLst>
              </p14:cNvPr>
              <p14:cNvContentPartPr/>
              <p14:nvPr/>
            </p14:nvContentPartPr>
            <p14:xfrm>
              <a:off x="3680040" y="4951240"/>
              <a:ext cx="1430640" cy="4352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D1047491-6676-4CCE-A02C-E887B7C3F68A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671040" y="4942240"/>
                <a:ext cx="1448280" cy="45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22FB2452-9B55-47FE-A488-24EE0859F162}"/>
                  </a:ext>
                </a:extLst>
              </p14:cNvPr>
              <p14:cNvContentPartPr/>
              <p14:nvPr/>
            </p14:nvContentPartPr>
            <p14:xfrm>
              <a:off x="5196720" y="4972120"/>
              <a:ext cx="1093320" cy="38880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22FB2452-9B55-47FE-A488-24EE0859F162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188080" y="4963480"/>
                <a:ext cx="1110960" cy="40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92" name="Ink 191">
                <a:extLst>
                  <a:ext uri="{FF2B5EF4-FFF2-40B4-BE49-F238E27FC236}">
                    <a16:creationId xmlns:a16="http://schemas.microsoft.com/office/drawing/2014/main" id="{82DC5661-0A5C-43BE-8DF6-8C47F3239828}"/>
                  </a:ext>
                </a:extLst>
              </p14:cNvPr>
              <p14:cNvContentPartPr/>
              <p14:nvPr/>
            </p14:nvContentPartPr>
            <p14:xfrm>
              <a:off x="8264880" y="2716440"/>
              <a:ext cx="421920" cy="269640"/>
            </p14:xfrm>
          </p:contentPart>
        </mc:Choice>
        <mc:Fallback xmlns="">
          <p:pic>
            <p:nvPicPr>
              <p:cNvPr id="192" name="Ink 191">
                <a:extLst>
                  <a:ext uri="{FF2B5EF4-FFF2-40B4-BE49-F238E27FC236}">
                    <a16:creationId xmlns:a16="http://schemas.microsoft.com/office/drawing/2014/main" id="{82DC5661-0A5C-43BE-8DF6-8C47F3239828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8256240" y="2707788"/>
                <a:ext cx="439560" cy="28730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93" name="Ink 192">
                <a:extLst>
                  <a:ext uri="{FF2B5EF4-FFF2-40B4-BE49-F238E27FC236}">
                    <a16:creationId xmlns:a16="http://schemas.microsoft.com/office/drawing/2014/main" id="{87BDC427-740D-4182-8936-92F3248A9BAC}"/>
                  </a:ext>
                </a:extLst>
              </p14:cNvPr>
              <p14:cNvContentPartPr/>
              <p14:nvPr/>
            </p14:nvContentPartPr>
            <p14:xfrm>
              <a:off x="7598160" y="2740560"/>
              <a:ext cx="552600" cy="259560"/>
            </p14:xfrm>
          </p:contentPart>
        </mc:Choice>
        <mc:Fallback xmlns="">
          <p:pic>
            <p:nvPicPr>
              <p:cNvPr id="193" name="Ink 192">
                <a:extLst>
                  <a:ext uri="{FF2B5EF4-FFF2-40B4-BE49-F238E27FC236}">
                    <a16:creationId xmlns:a16="http://schemas.microsoft.com/office/drawing/2014/main" id="{87BDC427-740D-4182-8936-92F3248A9BAC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7589514" y="2731560"/>
                <a:ext cx="570251" cy="27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94" name="Ink 193">
                <a:extLst>
                  <a:ext uri="{FF2B5EF4-FFF2-40B4-BE49-F238E27FC236}">
                    <a16:creationId xmlns:a16="http://schemas.microsoft.com/office/drawing/2014/main" id="{E231E643-1A72-4934-AED2-2FB325137769}"/>
                  </a:ext>
                </a:extLst>
              </p14:cNvPr>
              <p14:cNvContentPartPr/>
              <p14:nvPr/>
            </p14:nvContentPartPr>
            <p14:xfrm>
              <a:off x="6521400" y="2696640"/>
              <a:ext cx="1006200" cy="351360"/>
            </p14:xfrm>
          </p:contentPart>
        </mc:Choice>
        <mc:Fallback xmlns="">
          <p:pic>
            <p:nvPicPr>
              <p:cNvPr id="194" name="Ink 193">
                <a:extLst>
                  <a:ext uri="{FF2B5EF4-FFF2-40B4-BE49-F238E27FC236}">
                    <a16:creationId xmlns:a16="http://schemas.microsoft.com/office/drawing/2014/main" id="{E231E643-1A72-4934-AED2-2FB325137769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6512400" y="2687649"/>
                <a:ext cx="1023840" cy="3689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0A40CCB6-BDF6-44BE-BA34-F6C898542CB1}"/>
                  </a:ext>
                </a:extLst>
              </p14:cNvPr>
              <p14:cNvContentPartPr/>
              <p14:nvPr/>
            </p14:nvContentPartPr>
            <p14:xfrm>
              <a:off x="1257240" y="5652160"/>
              <a:ext cx="109080" cy="151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0A40CCB6-BDF6-44BE-BA34-F6C898542CB1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1248240" y="5643520"/>
                <a:ext cx="126720" cy="3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9238F7A8-68D5-4D5B-9185-F5C4F9E347E9}"/>
                  </a:ext>
                </a:extLst>
              </p14:cNvPr>
              <p14:cNvContentPartPr/>
              <p14:nvPr/>
            </p14:nvContentPartPr>
            <p14:xfrm>
              <a:off x="1258320" y="5750440"/>
              <a:ext cx="100440" cy="97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9238F7A8-68D5-4D5B-9185-F5C4F9E347E9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1249680" y="5741440"/>
                <a:ext cx="11808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87431AF8-B9B5-458C-91F1-44745A5B2F90}"/>
                  </a:ext>
                </a:extLst>
              </p14:cNvPr>
              <p14:cNvContentPartPr/>
              <p14:nvPr/>
            </p14:nvContentPartPr>
            <p14:xfrm>
              <a:off x="848640" y="5563600"/>
              <a:ext cx="259560" cy="2995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87431AF8-B9B5-458C-91F1-44745A5B2F90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840000" y="5554600"/>
                <a:ext cx="277200" cy="31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140" name="Ink 139">
                <a:extLst>
                  <a:ext uri="{FF2B5EF4-FFF2-40B4-BE49-F238E27FC236}">
                    <a16:creationId xmlns:a16="http://schemas.microsoft.com/office/drawing/2014/main" id="{AF80414B-8A2B-42BB-AE68-FC7A7BABAB15}"/>
                  </a:ext>
                </a:extLst>
              </p14:cNvPr>
              <p14:cNvContentPartPr/>
              <p14:nvPr/>
            </p14:nvContentPartPr>
            <p14:xfrm>
              <a:off x="4337400" y="5732800"/>
              <a:ext cx="149760" cy="18000"/>
            </p14:xfrm>
          </p:contentPart>
        </mc:Choice>
        <mc:Fallback xmlns="">
          <p:pic>
            <p:nvPicPr>
              <p:cNvPr id="140" name="Ink 139">
                <a:extLst>
                  <a:ext uri="{FF2B5EF4-FFF2-40B4-BE49-F238E27FC236}">
                    <a16:creationId xmlns:a16="http://schemas.microsoft.com/office/drawing/2014/main" id="{AF80414B-8A2B-42BB-AE68-FC7A7BABAB15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328400" y="5724160"/>
                <a:ext cx="167400" cy="3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41" name="Ink 140">
                <a:extLst>
                  <a:ext uri="{FF2B5EF4-FFF2-40B4-BE49-F238E27FC236}">
                    <a16:creationId xmlns:a16="http://schemas.microsoft.com/office/drawing/2014/main" id="{50735CEF-8D7B-466E-A47E-9491F1A22534}"/>
                  </a:ext>
                </a:extLst>
              </p14:cNvPr>
              <p14:cNvContentPartPr/>
              <p14:nvPr/>
            </p14:nvContentPartPr>
            <p14:xfrm>
              <a:off x="4337760" y="5805880"/>
              <a:ext cx="134280" cy="19440"/>
            </p14:xfrm>
          </p:contentPart>
        </mc:Choice>
        <mc:Fallback xmlns="">
          <p:pic>
            <p:nvPicPr>
              <p:cNvPr id="141" name="Ink 140">
                <a:extLst>
                  <a:ext uri="{FF2B5EF4-FFF2-40B4-BE49-F238E27FC236}">
                    <a16:creationId xmlns:a16="http://schemas.microsoft.com/office/drawing/2014/main" id="{50735CEF-8D7B-466E-A47E-9491F1A22534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4329120" y="5797240"/>
                <a:ext cx="151920" cy="3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142" name="Ink 141">
                <a:extLst>
                  <a:ext uri="{FF2B5EF4-FFF2-40B4-BE49-F238E27FC236}">
                    <a16:creationId xmlns:a16="http://schemas.microsoft.com/office/drawing/2014/main" id="{2278878F-199B-4712-A263-7B4C7BF2A99F}"/>
                  </a:ext>
                </a:extLst>
              </p14:cNvPr>
              <p14:cNvContentPartPr/>
              <p14:nvPr/>
            </p14:nvContentPartPr>
            <p14:xfrm>
              <a:off x="1531560" y="5340760"/>
              <a:ext cx="2673720" cy="834480"/>
            </p14:xfrm>
          </p:contentPart>
        </mc:Choice>
        <mc:Fallback xmlns="">
          <p:pic>
            <p:nvPicPr>
              <p:cNvPr id="142" name="Ink 141">
                <a:extLst>
                  <a:ext uri="{FF2B5EF4-FFF2-40B4-BE49-F238E27FC236}">
                    <a16:creationId xmlns:a16="http://schemas.microsoft.com/office/drawing/2014/main" id="{2278878F-199B-4712-A263-7B4C7BF2A99F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1522920" y="5332120"/>
                <a:ext cx="2691360" cy="85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233" name="Ink 232">
                <a:extLst>
                  <a:ext uri="{FF2B5EF4-FFF2-40B4-BE49-F238E27FC236}">
                    <a16:creationId xmlns:a16="http://schemas.microsoft.com/office/drawing/2014/main" id="{5486B8D1-0F26-4C42-99B3-239EA693AB90}"/>
                  </a:ext>
                </a:extLst>
              </p14:cNvPr>
              <p14:cNvContentPartPr/>
              <p14:nvPr/>
            </p14:nvContentPartPr>
            <p14:xfrm>
              <a:off x="4630440" y="5022520"/>
              <a:ext cx="4191480" cy="1058400"/>
            </p14:xfrm>
          </p:contentPart>
        </mc:Choice>
        <mc:Fallback xmlns="">
          <p:pic>
            <p:nvPicPr>
              <p:cNvPr id="233" name="Ink 232">
                <a:extLst>
                  <a:ext uri="{FF2B5EF4-FFF2-40B4-BE49-F238E27FC236}">
                    <a16:creationId xmlns:a16="http://schemas.microsoft.com/office/drawing/2014/main" id="{5486B8D1-0F26-4C42-99B3-239EA693AB90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4621440" y="5013880"/>
                <a:ext cx="4209120" cy="107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239" name="Ink 238">
                <a:extLst>
                  <a:ext uri="{FF2B5EF4-FFF2-40B4-BE49-F238E27FC236}">
                    <a16:creationId xmlns:a16="http://schemas.microsoft.com/office/drawing/2014/main" id="{2632E231-51B9-4D30-A8E2-C141E8CCCEFC}"/>
                  </a:ext>
                </a:extLst>
              </p14:cNvPr>
              <p14:cNvContentPartPr/>
              <p14:nvPr/>
            </p14:nvContentPartPr>
            <p14:xfrm>
              <a:off x="4115280" y="6222040"/>
              <a:ext cx="224280" cy="309240"/>
            </p14:xfrm>
          </p:contentPart>
        </mc:Choice>
        <mc:Fallback xmlns="">
          <p:pic>
            <p:nvPicPr>
              <p:cNvPr id="239" name="Ink 238">
                <a:extLst>
                  <a:ext uri="{FF2B5EF4-FFF2-40B4-BE49-F238E27FC236}">
                    <a16:creationId xmlns:a16="http://schemas.microsoft.com/office/drawing/2014/main" id="{2632E231-51B9-4D30-A8E2-C141E8CCCEFC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4106654" y="6213400"/>
                <a:ext cx="241892" cy="32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244" name="Ink 243">
                <a:extLst>
                  <a:ext uri="{FF2B5EF4-FFF2-40B4-BE49-F238E27FC236}">
                    <a16:creationId xmlns:a16="http://schemas.microsoft.com/office/drawing/2014/main" id="{47539321-6A38-42F4-9D02-E610507312B5}"/>
                  </a:ext>
                </a:extLst>
              </p14:cNvPr>
              <p14:cNvContentPartPr/>
              <p14:nvPr/>
            </p14:nvContentPartPr>
            <p14:xfrm>
              <a:off x="5361960" y="6410320"/>
              <a:ext cx="132840" cy="5400"/>
            </p14:xfrm>
          </p:contentPart>
        </mc:Choice>
        <mc:Fallback xmlns="">
          <p:pic>
            <p:nvPicPr>
              <p:cNvPr id="244" name="Ink 243">
                <a:extLst>
                  <a:ext uri="{FF2B5EF4-FFF2-40B4-BE49-F238E27FC236}">
                    <a16:creationId xmlns:a16="http://schemas.microsoft.com/office/drawing/2014/main" id="{47539321-6A38-42F4-9D02-E610507312B5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5352960" y="6401680"/>
                <a:ext cx="150480" cy="2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245" name="Ink 244">
                <a:extLst>
                  <a:ext uri="{FF2B5EF4-FFF2-40B4-BE49-F238E27FC236}">
                    <a16:creationId xmlns:a16="http://schemas.microsoft.com/office/drawing/2014/main" id="{17A7893B-0E04-4475-9040-0B4934CC9914}"/>
                  </a:ext>
                </a:extLst>
              </p14:cNvPr>
              <p14:cNvContentPartPr/>
              <p14:nvPr/>
            </p14:nvContentPartPr>
            <p14:xfrm>
              <a:off x="5340000" y="6492760"/>
              <a:ext cx="187200" cy="7920"/>
            </p14:xfrm>
          </p:contentPart>
        </mc:Choice>
        <mc:Fallback xmlns="">
          <p:pic>
            <p:nvPicPr>
              <p:cNvPr id="245" name="Ink 244">
                <a:extLst>
                  <a:ext uri="{FF2B5EF4-FFF2-40B4-BE49-F238E27FC236}">
                    <a16:creationId xmlns:a16="http://schemas.microsoft.com/office/drawing/2014/main" id="{17A7893B-0E04-4475-9040-0B4934CC9914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5331360" y="6483760"/>
                <a:ext cx="204840" cy="2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249" name="Ink 248">
                <a:extLst>
                  <a:ext uri="{FF2B5EF4-FFF2-40B4-BE49-F238E27FC236}">
                    <a16:creationId xmlns:a16="http://schemas.microsoft.com/office/drawing/2014/main" id="{37720E15-F291-485F-AB95-45AB006C5B47}"/>
                  </a:ext>
                </a:extLst>
              </p14:cNvPr>
              <p14:cNvContentPartPr/>
              <p14:nvPr/>
            </p14:nvContentPartPr>
            <p14:xfrm>
              <a:off x="6010680" y="6294040"/>
              <a:ext cx="186120" cy="276120"/>
            </p14:xfrm>
          </p:contentPart>
        </mc:Choice>
        <mc:Fallback xmlns="">
          <p:pic>
            <p:nvPicPr>
              <p:cNvPr id="249" name="Ink 248">
                <a:extLst>
                  <a:ext uri="{FF2B5EF4-FFF2-40B4-BE49-F238E27FC236}">
                    <a16:creationId xmlns:a16="http://schemas.microsoft.com/office/drawing/2014/main" id="{37720E15-F291-485F-AB95-45AB006C5B47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6002040" y="6285040"/>
                <a:ext cx="203760" cy="29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252" name="Ink 251">
                <a:extLst>
                  <a:ext uri="{FF2B5EF4-FFF2-40B4-BE49-F238E27FC236}">
                    <a16:creationId xmlns:a16="http://schemas.microsoft.com/office/drawing/2014/main" id="{40C96DAB-5C2A-4E20-AD94-989CA85D145D}"/>
                  </a:ext>
                </a:extLst>
              </p14:cNvPr>
              <p14:cNvContentPartPr/>
              <p14:nvPr/>
            </p14:nvContentPartPr>
            <p14:xfrm>
              <a:off x="6320280" y="6304480"/>
              <a:ext cx="143280" cy="283680"/>
            </p14:xfrm>
          </p:contentPart>
        </mc:Choice>
        <mc:Fallback xmlns="">
          <p:pic>
            <p:nvPicPr>
              <p:cNvPr id="252" name="Ink 251">
                <a:extLst>
                  <a:ext uri="{FF2B5EF4-FFF2-40B4-BE49-F238E27FC236}">
                    <a16:creationId xmlns:a16="http://schemas.microsoft.com/office/drawing/2014/main" id="{40C96DAB-5C2A-4E20-AD94-989CA85D145D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6311280" y="6295480"/>
                <a:ext cx="160920" cy="30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253" name="Ink 252">
                <a:extLst>
                  <a:ext uri="{FF2B5EF4-FFF2-40B4-BE49-F238E27FC236}">
                    <a16:creationId xmlns:a16="http://schemas.microsoft.com/office/drawing/2014/main" id="{AD1670D5-3C8D-47C4-8730-F2C6DD1D3CCB}"/>
                  </a:ext>
                </a:extLst>
              </p14:cNvPr>
              <p14:cNvContentPartPr/>
              <p14:nvPr/>
            </p14:nvContentPartPr>
            <p14:xfrm>
              <a:off x="5633040" y="6264520"/>
              <a:ext cx="288000" cy="348840"/>
            </p14:xfrm>
          </p:contentPart>
        </mc:Choice>
        <mc:Fallback xmlns="">
          <p:pic>
            <p:nvPicPr>
              <p:cNvPr id="253" name="Ink 252">
                <a:extLst>
                  <a:ext uri="{FF2B5EF4-FFF2-40B4-BE49-F238E27FC236}">
                    <a16:creationId xmlns:a16="http://schemas.microsoft.com/office/drawing/2014/main" id="{AD1670D5-3C8D-47C4-8730-F2C6DD1D3CCB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5624040" y="6255880"/>
                <a:ext cx="305640" cy="36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254" name="Ink 253">
                <a:extLst>
                  <a:ext uri="{FF2B5EF4-FFF2-40B4-BE49-F238E27FC236}">
                    <a16:creationId xmlns:a16="http://schemas.microsoft.com/office/drawing/2014/main" id="{571EDA29-EA94-43F6-B64D-89B86C02340D}"/>
                  </a:ext>
                </a:extLst>
              </p14:cNvPr>
              <p14:cNvContentPartPr/>
              <p14:nvPr/>
            </p14:nvContentPartPr>
            <p14:xfrm>
              <a:off x="4843560" y="6299080"/>
              <a:ext cx="310680" cy="300600"/>
            </p14:xfrm>
          </p:contentPart>
        </mc:Choice>
        <mc:Fallback xmlns="">
          <p:pic>
            <p:nvPicPr>
              <p:cNvPr id="254" name="Ink 253">
                <a:extLst>
                  <a:ext uri="{FF2B5EF4-FFF2-40B4-BE49-F238E27FC236}">
                    <a16:creationId xmlns:a16="http://schemas.microsoft.com/office/drawing/2014/main" id="{571EDA29-EA94-43F6-B64D-89B86C02340D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4834920" y="6290080"/>
                <a:ext cx="328320" cy="31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260" name="Ink 259">
                <a:extLst>
                  <a:ext uri="{FF2B5EF4-FFF2-40B4-BE49-F238E27FC236}">
                    <a16:creationId xmlns:a16="http://schemas.microsoft.com/office/drawing/2014/main" id="{6B4A6FF0-6BA6-4384-AC2C-E7703CBF7F20}"/>
                  </a:ext>
                </a:extLst>
              </p14:cNvPr>
              <p14:cNvContentPartPr/>
              <p14:nvPr/>
            </p14:nvContentPartPr>
            <p14:xfrm>
              <a:off x="6583440" y="6227440"/>
              <a:ext cx="530280" cy="424800"/>
            </p14:xfrm>
          </p:contentPart>
        </mc:Choice>
        <mc:Fallback xmlns="">
          <p:pic>
            <p:nvPicPr>
              <p:cNvPr id="260" name="Ink 259">
                <a:extLst>
                  <a:ext uri="{FF2B5EF4-FFF2-40B4-BE49-F238E27FC236}">
                    <a16:creationId xmlns:a16="http://schemas.microsoft.com/office/drawing/2014/main" id="{6B4A6FF0-6BA6-4384-AC2C-E7703CBF7F20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6574446" y="6218448"/>
                <a:ext cx="547908" cy="44242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261" name="Ink 260">
                <a:extLst>
                  <a:ext uri="{FF2B5EF4-FFF2-40B4-BE49-F238E27FC236}">
                    <a16:creationId xmlns:a16="http://schemas.microsoft.com/office/drawing/2014/main" id="{AEA2EBE4-EEF0-4D05-9D3D-08CC4ADEB6B0}"/>
                  </a:ext>
                </a:extLst>
              </p14:cNvPr>
              <p14:cNvContentPartPr/>
              <p14:nvPr/>
            </p14:nvContentPartPr>
            <p14:xfrm>
              <a:off x="4571760" y="6244720"/>
              <a:ext cx="2434680" cy="464400"/>
            </p14:xfrm>
          </p:contentPart>
        </mc:Choice>
        <mc:Fallback xmlns="">
          <p:pic>
            <p:nvPicPr>
              <p:cNvPr id="261" name="Ink 260">
                <a:extLst>
                  <a:ext uri="{FF2B5EF4-FFF2-40B4-BE49-F238E27FC236}">
                    <a16:creationId xmlns:a16="http://schemas.microsoft.com/office/drawing/2014/main" id="{AEA2EBE4-EEF0-4D05-9D3D-08CC4ADEB6B0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4518120" y="6137080"/>
                <a:ext cx="2542320" cy="68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262" name="Ink 261">
                <a:extLst>
                  <a:ext uri="{FF2B5EF4-FFF2-40B4-BE49-F238E27FC236}">
                    <a16:creationId xmlns:a16="http://schemas.microsoft.com/office/drawing/2014/main" id="{1401CDF2-3E11-4DA4-971B-CD5101F54315}"/>
                  </a:ext>
                </a:extLst>
              </p14:cNvPr>
              <p14:cNvContentPartPr/>
              <p14:nvPr/>
            </p14:nvContentPartPr>
            <p14:xfrm>
              <a:off x="6807000" y="6234360"/>
              <a:ext cx="379080" cy="462240"/>
            </p14:xfrm>
          </p:contentPart>
        </mc:Choice>
        <mc:Fallback xmlns="">
          <p:pic>
            <p:nvPicPr>
              <p:cNvPr id="262" name="Ink 261">
                <a:extLst>
                  <a:ext uri="{FF2B5EF4-FFF2-40B4-BE49-F238E27FC236}">
                    <a16:creationId xmlns:a16="http://schemas.microsoft.com/office/drawing/2014/main" id="{1401CDF2-3E11-4DA4-971B-CD5101F54315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6753360" y="6126720"/>
                <a:ext cx="486720" cy="67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263" name="Ink 262">
                <a:extLst>
                  <a:ext uri="{FF2B5EF4-FFF2-40B4-BE49-F238E27FC236}">
                    <a16:creationId xmlns:a16="http://schemas.microsoft.com/office/drawing/2014/main" id="{13F9D8C9-BB95-4ABB-9299-402BF63BBF9B}"/>
                  </a:ext>
                </a:extLst>
              </p14:cNvPr>
              <p14:cNvContentPartPr/>
              <p14:nvPr/>
            </p14:nvContentPartPr>
            <p14:xfrm>
              <a:off x="6879000" y="6578160"/>
              <a:ext cx="349560" cy="171360"/>
            </p14:xfrm>
          </p:contentPart>
        </mc:Choice>
        <mc:Fallback xmlns="">
          <p:pic>
            <p:nvPicPr>
              <p:cNvPr id="263" name="Ink 262">
                <a:extLst>
                  <a:ext uri="{FF2B5EF4-FFF2-40B4-BE49-F238E27FC236}">
                    <a16:creationId xmlns:a16="http://schemas.microsoft.com/office/drawing/2014/main" id="{13F9D8C9-BB95-4ABB-9299-402BF63BBF9B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6825360" y="6470520"/>
                <a:ext cx="457200" cy="3870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482148278"/>
      </p:ext>
    </p:extLst>
  </p:cSld>
  <p:clrMapOvr>
    <a:masterClrMapping/>
  </p:clrMapOvr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937ADF96-3C5F-4781-B9AB-02C963BDB25B}"/>
                  </a:ext>
                </a:extLst>
              </p14:cNvPr>
              <p14:cNvContentPartPr/>
              <p14:nvPr/>
            </p14:nvContentPartPr>
            <p14:xfrm>
              <a:off x="2112240" y="192760"/>
              <a:ext cx="1172520" cy="3711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937ADF96-3C5F-4781-B9AB-02C963BDB25B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103600" y="184120"/>
                <a:ext cx="1190160" cy="38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1884082E-4300-44A5-A3E9-6E6EAF2BA622}"/>
                  </a:ext>
                </a:extLst>
              </p14:cNvPr>
              <p14:cNvContentPartPr/>
              <p14:nvPr/>
            </p14:nvContentPartPr>
            <p14:xfrm>
              <a:off x="3512280" y="302920"/>
              <a:ext cx="277920" cy="2235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1884082E-4300-44A5-A3E9-6E6EAF2BA622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503280" y="293920"/>
                <a:ext cx="295560" cy="24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FC14837B-A10D-4D23-9A19-C2259F8B33D5}"/>
                  </a:ext>
                </a:extLst>
              </p14:cNvPr>
              <p14:cNvContentPartPr/>
              <p14:nvPr/>
            </p14:nvContentPartPr>
            <p14:xfrm>
              <a:off x="4063800" y="317320"/>
              <a:ext cx="234360" cy="1760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FC14837B-A10D-4D23-9A19-C2259F8B33D5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054800" y="308320"/>
                <a:ext cx="252000" cy="19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9A4F6B36-917A-4380-995D-19766B4E2640}"/>
                  </a:ext>
                </a:extLst>
              </p14:cNvPr>
              <p14:cNvContentPartPr/>
              <p14:nvPr/>
            </p14:nvContentPartPr>
            <p14:xfrm>
              <a:off x="4403640" y="426040"/>
              <a:ext cx="10440" cy="853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9A4F6B36-917A-4380-995D-19766B4E2640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394640" y="417040"/>
                <a:ext cx="28080" cy="10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730DECE3-E024-44F7-AA2A-16FFE63F39DF}"/>
                  </a:ext>
                </a:extLst>
              </p14:cNvPr>
              <p14:cNvContentPartPr/>
              <p14:nvPr/>
            </p14:nvContentPartPr>
            <p14:xfrm>
              <a:off x="4400040" y="285640"/>
              <a:ext cx="11880" cy="79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730DECE3-E024-44F7-AA2A-16FFE63F39DF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391400" y="277000"/>
                <a:ext cx="29520" cy="2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C3DDBD09-CF50-400C-B3C5-30812DB5387D}"/>
                  </a:ext>
                </a:extLst>
              </p14:cNvPr>
              <p14:cNvContentPartPr/>
              <p14:nvPr/>
            </p14:nvContentPartPr>
            <p14:xfrm>
              <a:off x="4589040" y="207160"/>
              <a:ext cx="34200" cy="2746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C3DDBD09-CF50-400C-B3C5-30812DB5387D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580400" y="198520"/>
                <a:ext cx="51840" cy="29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A8DD56B0-2B6F-4F02-875A-818A19038620}"/>
                  </a:ext>
                </a:extLst>
              </p14:cNvPr>
              <p14:cNvContentPartPr/>
              <p14:nvPr/>
            </p14:nvContentPartPr>
            <p14:xfrm>
              <a:off x="4518840" y="342520"/>
              <a:ext cx="162000" cy="122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A8DD56B0-2B6F-4F02-875A-818A19038620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510200" y="333520"/>
                <a:ext cx="179640" cy="2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69CEA633-D92A-48F2-987D-50755D0DA017}"/>
                  </a:ext>
                </a:extLst>
              </p14:cNvPr>
              <p14:cNvContentPartPr/>
              <p14:nvPr/>
            </p14:nvContentPartPr>
            <p14:xfrm>
              <a:off x="4721880" y="188800"/>
              <a:ext cx="148320" cy="2876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69CEA633-D92A-48F2-987D-50755D0DA017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712880" y="179800"/>
                <a:ext cx="165960" cy="30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C6322D47-8DA8-4A5F-B84F-816B8E52EB1A}"/>
                  </a:ext>
                </a:extLst>
              </p14:cNvPr>
              <p14:cNvContentPartPr/>
              <p14:nvPr/>
            </p14:nvContentPartPr>
            <p14:xfrm>
              <a:off x="5071080" y="309400"/>
              <a:ext cx="163440" cy="2091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C6322D47-8DA8-4A5F-B84F-816B8E52EB1A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062080" y="300400"/>
                <a:ext cx="181080" cy="22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34F7516F-2C78-462E-A3E1-051CB4791AA0}"/>
                  </a:ext>
                </a:extLst>
              </p14:cNvPr>
              <p14:cNvContentPartPr/>
              <p14:nvPr/>
            </p14:nvContentPartPr>
            <p14:xfrm>
              <a:off x="5292480" y="208600"/>
              <a:ext cx="270000" cy="2890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34F7516F-2C78-462E-A3E1-051CB4791AA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283480" y="199960"/>
                <a:ext cx="287640" cy="30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165CAA27-8546-4167-9856-34C8A547E835}"/>
                  </a:ext>
                </a:extLst>
              </p14:cNvPr>
              <p14:cNvContentPartPr/>
              <p14:nvPr/>
            </p14:nvContentPartPr>
            <p14:xfrm>
              <a:off x="5603880" y="342520"/>
              <a:ext cx="115200" cy="1436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165CAA27-8546-4167-9856-34C8A547E83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595240" y="333520"/>
                <a:ext cx="132840" cy="16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A61E3A41-9C6A-4484-A56F-7E5C7BEBC9B6}"/>
                  </a:ext>
                </a:extLst>
              </p14:cNvPr>
              <p14:cNvContentPartPr/>
              <p14:nvPr/>
            </p14:nvContentPartPr>
            <p14:xfrm>
              <a:off x="5769840" y="356920"/>
              <a:ext cx="94320" cy="10584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A61E3A41-9C6A-4484-A56F-7E5C7BEBC9B6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760840" y="348280"/>
                <a:ext cx="111960" cy="12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3079331A-DBCF-42E0-AE37-1D4153E4D1A8}"/>
                  </a:ext>
                </a:extLst>
              </p14:cNvPr>
              <p14:cNvContentPartPr/>
              <p14:nvPr/>
            </p14:nvContentPartPr>
            <p14:xfrm>
              <a:off x="5955600" y="408760"/>
              <a:ext cx="6840" cy="428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3079331A-DBCF-42E0-AE37-1D4153E4D1A8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946960" y="399760"/>
                <a:ext cx="24480" cy="6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258A9B8F-3EAB-44B0-B2C1-BC63CF0C42E2}"/>
                  </a:ext>
                </a:extLst>
              </p14:cNvPr>
              <p14:cNvContentPartPr/>
              <p14:nvPr/>
            </p14:nvContentPartPr>
            <p14:xfrm>
              <a:off x="5934360" y="264400"/>
              <a:ext cx="12960" cy="122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258A9B8F-3EAB-44B0-B2C1-BC63CF0C42E2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925720" y="255400"/>
                <a:ext cx="30600" cy="2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043F9B75-6E56-47B3-90B6-8D5ADC4B0ADB}"/>
                  </a:ext>
                </a:extLst>
              </p14:cNvPr>
              <p14:cNvContentPartPr/>
              <p14:nvPr/>
            </p14:nvContentPartPr>
            <p14:xfrm>
              <a:off x="6096720" y="229840"/>
              <a:ext cx="24120" cy="2674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043F9B75-6E56-47B3-90B6-8D5ADC4B0ADB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088080" y="220840"/>
                <a:ext cx="41760" cy="28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238C0428-2E6D-47B2-AA9D-AE36EA858236}"/>
                  </a:ext>
                </a:extLst>
              </p14:cNvPr>
              <p14:cNvContentPartPr/>
              <p14:nvPr/>
            </p14:nvContentPartPr>
            <p14:xfrm>
              <a:off x="6040560" y="354400"/>
              <a:ext cx="124200" cy="241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238C0428-2E6D-47B2-AA9D-AE36EA858236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031560" y="345400"/>
                <a:ext cx="141840" cy="4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46A8245C-84B3-4EAF-B857-77699A05B437}"/>
                  </a:ext>
                </a:extLst>
              </p14:cNvPr>
              <p14:cNvContentPartPr/>
              <p14:nvPr/>
            </p14:nvContentPartPr>
            <p14:xfrm>
              <a:off x="6242160" y="381760"/>
              <a:ext cx="223920" cy="3736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46A8245C-84B3-4EAF-B857-77699A05B437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233520" y="372760"/>
                <a:ext cx="241560" cy="39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63EE12EE-CFF3-48B2-9A8A-E3F3BBAC224B}"/>
                  </a:ext>
                </a:extLst>
              </p14:cNvPr>
              <p14:cNvContentPartPr/>
              <p14:nvPr/>
            </p14:nvContentPartPr>
            <p14:xfrm>
              <a:off x="6593160" y="159640"/>
              <a:ext cx="348120" cy="35424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63EE12EE-CFF3-48B2-9A8A-E3F3BBAC224B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584169" y="150631"/>
                <a:ext cx="365742" cy="37189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4672DC40-C043-4B5F-81D6-B2546000F150}"/>
                  </a:ext>
                </a:extLst>
              </p14:cNvPr>
              <p14:cNvContentPartPr/>
              <p14:nvPr/>
            </p14:nvContentPartPr>
            <p14:xfrm>
              <a:off x="7228200" y="210040"/>
              <a:ext cx="1155960" cy="3542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4672DC40-C043-4B5F-81D6-B2546000F150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219203" y="201040"/>
                <a:ext cx="1173595" cy="37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6367D7A2-C7F8-4C16-A971-CF80910CE271}"/>
                  </a:ext>
                </a:extLst>
              </p14:cNvPr>
              <p14:cNvContentPartPr/>
              <p14:nvPr/>
            </p14:nvContentPartPr>
            <p14:xfrm>
              <a:off x="398280" y="651400"/>
              <a:ext cx="655920" cy="3103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6367D7A2-C7F8-4C16-A971-CF80910CE271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89285" y="642410"/>
                <a:ext cx="673550" cy="3279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2EB8C83A-3ECA-45A1-949F-930C0D70DEED}"/>
                  </a:ext>
                </a:extLst>
              </p14:cNvPr>
              <p14:cNvContentPartPr/>
              <p14:nvPr/>
            </p14:nvContentPartPr>
            <p14:xfrm>
              <a:off x="5003760" y="876760"/>
              <a:ext cx="301320" cy="14904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2EB8C83A-3ECA-45A1-949F-930C0D70DEED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994760" y="868120"/>
                <a:ext cx="318960" cy="16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B3CECCA3-90DB-4F80-8C3C-47BC1F7E7807}"/>
                  </a:ext>
                </a:extLst>
              </p14:cNvPr>
              <p14:cNvContentPartPr/>
              <p14:nvPr/>
            </p14:nvContentPartPr>
            <p14:xfrm>
              <a:off x="5419560" y="704320"/>
              <a:ext cx="480960" cy="32760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B3CECCA3-90DB-4F80-8C3C-47BC1F7E7807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410920" y="695320"/>
                <a:ext cx="498600" cy="34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F28491B9-B9E1-4F54-8CE7-21961505EE19}"/>
                  </a:ext>
                </a:extLst>
              </p14:cNvPr>
              <p14:cNvContentPartPr/>
              <p14:nvPr/>
            </p14:nvContentPartPr>
            <p14:xfrm>
              <a:off x="4113480" y="822040"/>
              <a:ext cx="621720" cy="23364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F28491B9-B9E1-4F54-8CE7-21961505EE19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104485" y="813400"/>
                <a:ext cx="639350" cy="25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0DB767F9-25CD-4EAD-9FA4-8565D302A0A2}"/>
                  </a:ext>
                </a:extLst>
              </p14:cNvPr>
              <p14:cNvContentPartPr/>
              <p14:nvPr/>
            </p14:nvContentPartPr>
            <p14:xfrm>
              <a:off x="7375800" y="829960"/>
              <a:ext cx="328680" cy="25380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0DB767F9-25CD-4EAD-9FA4-8565D302A0A2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7367160" y="820960"/>
                <a:ext cx="346320" cy="27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BA9EAEEE-E9F8-41A4-8D0E-9B190D88379C}"/>
                  </a:ext>
                </a:extLst>
              </p14:cNvPr>
              <p14:cNvContentPartPr/>
              <p14:nvPr/>
            </p14:nvContentPartPr>
            <p14:xfrm>
              <a:off x="7800240" y="1001320"/>
              <a:ext cx="19440" cy="9036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BA9EAEEE-E9F8-41A4-8D0E-9B190D88379C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791240" y="992320"/>
                <a:ext cx="37080" cy="10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C3A0BF2C-780A-4E14-9608-856B65D4521D}"/>
                  </a:ext>
                </a:extLst>
              </p14:cNvPr>
              <p14:cNvContentPartPr/>
              <p14:nvPr/>
            </p14:nvContentPartPr>
            <p14:xfrm>
              <a:off x="6146040" y="832480"/>
              <a:ext cx="960840" cy="23076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C3A0BF2C-780A-4E14-9608-856B65D4521D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137037" y="823480"/>
                <a:ext cx="978487" cy="24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0738576E-85AB-49D8-9C1F-3569C3136B1B}"/>
                  </a:ext>
                </a:extLst>
              </p14:cNvPr>
              <p14:cNvContentPartPr/>
              <p14:nvPr/>
            </p14:nvContentPartPr>
            <p14:xfrm>
              <a:off x="8348160" y="746800"/>
              <a:ext cx="583560" cy="38160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0738576E-85AB-49D8-9C1F-3569C3136B1B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8339160" y="737808"/>
                <a:ext cx="601200" cy="39922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CC4D3BBF-F74E-4288-B814-308AB24BB4EA}"/>
                  </a:ext>
                </a:extLst>
              </p14:cNvPr>
              <p14:cNvContentPartPr/>
              <p14:nvPr/>
            </p14:nvContentPartPr>
            <p14:xfrm>
              <a:off x="8091480" y="706840"/>
              <a:ext cx="158400" cy="51624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CC4D3BBF-F74E-4288-B814-308AB24BB4EA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8082840" y="698200"/>
                <a:ext cx="176040" cy="53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814D9C85-1654-4139-BE2F-277E68D1D9D8}"/>
                  </a:ext>
                </a:extLst>
              </p14:cNvPr>
              <p14:cNvContentPartPr/>
              <p14:nvPr/>
            </p14:nvContentPartPr>
            <p14:xfrm>
              <a:off x="342840" y="1126960"/>
              <a:ext cx="850320" cy="34632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814D9C85-1654-4139-BE2F-277E68D1D9D8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33840" y="1118320"/>
                <a:ext cx="867960" cy="36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CB4FF8EA-9673-4F1B-9F3D-E258815792DD}"/>
                  </a:ext>
                </a:extLst>
              </p14:cNvPr>
              <p14:cNvContentPartPr/>
              <p14:nvPr/>
            </p14:nvContentPartPr>
            <p14:xfrm>
              <a:off x="1364520" y="684520"/>
              <a:ext cx="2499120" cy="85788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CB4FF8EA-9673-4F1B-9F3D-E258815792DD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1355521" y="675524"/>
                <a:ext cx="2516757" cy="87551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81" name="Ink 180">
                <a:extLst>
                  <a:ext uri="{FF2B5EF4-FFF2-40B4-BE49-F238E27FC236}">
                    <a16:creationId xmlns:a16="http://schemas.microsoft.com/office/drawing/2014/main" id="{867B6F26-4FDC-4569-ACCB-A154BA57896D}"/>
                  </a:ext>
                </a:extLst>
              </p14:cNvPr>
              <p14:cNvContentPartPr/>
              <p14:nvPr/>
            </p14:nvContentPartPr>
            <p14:xfrm>
              <a:off x="4197000" y="1314160"/>
              <a:ext cx="4715280" cy="2234160"/>
            </p14:xfrm>
          </p:contentPart>
        </mc:Choice>
        <mc:Fallback xmlns="">
          <p:pic>
            <p:nvPicPr>
              <p:cNvPr id="181" name="Ink 180">
                <a:extLst>
                  <a:ext uri="{FF2B5EF4-FFF2-40B4-BE49-F238E27FC236}">
                    <a16:creationId xmlns:a16="http://schemas.microsoft.com/office/drawing/2014/main" id="{867B6F26-4FDC-4569-ACCB-A154BA57896D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188360" y="1305519"/>
                <a:ext cx="4732920" cy="2251803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155848552"/>
      </p:ext>
    </p:extLst>
  </p:cSld>
  <p:clrMapOvr>
    <a:masterClrMapping/>
  </p:clrMapOvr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937ADF96-3C5F-4781-B9AB-02C963BDB25B}"/>
                  </a:ext>
                </a:extLst>
              </p14:cNvPr>
              <p14:cNvContentPartPr/>
              <p14:nvPr/>
            </p14:nvContentPartPr>
            <p14:xfrm>
              <a:off x="2112240" y="192760"/>
              <a:ext cx="1172520" cy="3711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937ADF96-3C5F-4781-B9AB-02C963BDB25B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103600" y="184120"/>
                <a:ext cx="1190160" cy="38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1884082E-4300-44A5-A3E9-6E6EAF2BA622}"/>
                  </a:ext>
                </a:extLst>
              </p14:cNvPr>
              <p14:cNvContentPartPr/>
              <p14:nvPr/>
            </p14:nvContentPartPr>
            <p14:xfrm>
              <a:off x="3512280" y="302920"/>
              <a:ext cx="277920" cy="2235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1884082E-4300-44A5-A3E9-6E6EAF2BA622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503280" y="293920"/>
                <a:ext cx="295560" cy="24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FC14837B-A10D-4D23-9A19-C2259F8B33D5}"/>
                  </a:ext>
                </a:extLst>
              </p14:cNvPr>
              <p14:cNvContentPartPr/>
              <p14:nvPr/>
            </p14:nvContentPartPr>
            <p14:xfrm>
              <a:off x="4063800" y="317320"/>
              <a:ext cx="234360" cy="1760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FC14837B-A10D-4D23-9A19-C2259F8B33D5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054800" y="308320"/>
                <a:ext cx="252000" cy="19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9A4F6B36-917A-4380-995D-19766B4E2640}"/>
                  </a:ext>
                </a:extLst>
              </p14:cNvPr>
              <p14:cNvContentPartPr/>
              <p14:nvPr/>
            </p14:nvContentPartPr>
            <p14:xfrm>
              <a:off x="4403640" y="426040"/>
              <a:ext cx="10440" cy="853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9A4F6B36-917A-4380-995D-19766B4E2640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394640" y="417040"/>
                <a:ext cx="28080" cy="10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730DECE3-E024-44F7-AA2A-16FFE63F39DF}"/>
                  </a:ext>
                </a:extLst>
              </p14:cNvPr>
              <p14:cNvContentPartPr/>
              <p14:nvPr/>
            </p14:nvContentPartPr>
            <p14:xfrm>
              <a:off x="4400040" y="285640"/>
              <a:ext cx="11880" cy="79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730DECE3-E024-44F7-AA2A-16FFE63F39DF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391400" y="277000"/>
                <a:ext cx="29520" cy="2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C3DDBD09-CF50-400C-B3C5-30812DB5387D}"/>
                  </a:ext>
                </a:extLst>
              </p14:cNvPr>
              <p14:cNvContentPartPr/>
              <p14:nvPr/>
            </p14:nvContentPartPr>
            <p14:xfrm>
              <a:off x="4589040" y="207160"/>
              <a:ext cx="34200" cy="2746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C3DDBD09-CF50-400C-B3C5-30812DB5387D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580400" y="198520"/>
                <a:ext cx="51840" cy="29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A8DD56B0-2B6F-4F02-875A-818A19038620}"/>
                  </a:ext>
                </a:extLst>
              </p14:cNvPr>
              <p14:cNvContentPartPr/>
              <p14:nvPr/>
            </p14:nvContentPartPr>
            <p14:xfrm>
              <a:off x="4518840" y="342520"/>
              <a:ext cx="162000" cy="122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A8DD56B0-2B6F-4F02-875A-818A19038620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510200" y="333520"/>
                <a:ext cx="179640" cy="2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69CEA633-D92A-48F2-987D-50755D0DA017}"/>
                  </a:ext>
                </a:extLst>
              </p14:cNvPr>
              <p14:cNvContentPartPr/>
              <p14:nvPr/>
            </p14:nvContentPartPr>
            <p14:xfrm>
              <a:off x="4721880" y="188800"/>
              <a:ext cx="148320" cy="2876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69CEA633-D92A-48F2-987D-50755D0DA017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712880" y="179800"/>
                <a:ext cx="165960" cy="30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C6322D47-8DA8-4A5F-B84F-816B8E52EB1A}"/>
                  </a:ext>
                </a:extLst>
              </p14:cNvPr>
              <p14:cNvContentPartPr/>
              <p14:nvPr/>
            </p14:nvContentPartPr>
            <p14:xfrm>
              <a:off x="5071080" y="309400"/>
              <a:ext cx="163440" cy="2091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C6322D47-8DA8-4A5F-B84F-816B8E52EB1A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062080" y="300400"/>
                <a:ext cx="181080" cy="22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34F7516F-2C78-462E-A3E1-051CB4791AA0}"/>
                  </a:ext>
                </a:extLst>
              </p14:cNvPr>
              <p14:cNvContentPartPr/>
              <p14:nvPr/>
            </p14:nvContentPartPr>
            <p14:xfrm>
              <a:off x="5292480" y="208600"/>
              <a:ext cx="270000" cy="2890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34F7516F-2C78-462E-A3E1-051CB4791AA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283480" y="199960"/>
                <a:ext cx="287640" cy="30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165CAA27-8546-4167-9856-34C8A547E835}"/>
                  </a:ext>
                </a:extLst>
              </p14:cNvPr>
              <p14:cNvContentPartPr/>
              <p14:nvPr/>
            </p14:nvContentPartPr>
            <p14:xfrm>
              <a:off x="5603880" y="342520"/>
              <a:ext cx="115200" cy="1436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165CAA27-8546-4167-9856-34C8A547E83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595240" y="333520"/>
                <a:ext cx="132840" cy="16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A61E3A41-9C6A-4484-A56F-7E5C7BEBC9B6}"/>
                  </a:ext>
                </a:extLst>
              </p14:cNvPr>
              <p14:cNvContentPartPr/>
              <p14:nvPr/>
            </p14:nvContentPartPr>
            <p14:xfrm>
              <a:off x="5769840" y="356920"/>
              <a:ext cx="94320" cy="10584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A61E3A41-9C6A-4484-A56F-7E5C7BEBC9B6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760840" y="348280"/>
                <a:ext cx="111960" cy="12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3079331A-DBCF-42E0-AE37-1D4153E4D1A8}"/>
                  </a:ext>
                </a:extLst>
              </p14:cNvPr>
              <p14:cNvContentPartPr/>
              <p14:nvPr/>
            </p14:nvContentPartPr>
            <p14:xfrm>
              <a:off x="5955600" y="408760"/>
              <a:ext cx="6840" cy="428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3079331A-DBCF-42E0-AE37-1D4153E4D1A8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946960" y="399760"/>
                <a:ext cx="24480" cy="6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258A9B8F-3EAB-44B0-B2C1-BC63CF0C42E2}"/>
                  </a:ext>
                </a:extLst>
              </p14:cNvPr>
              <p14:cNvContentPartPr/>
              <p14:nvPr/>
            </p14:nvContentPartPr>
            <p14:xfrm>
              <a:off x="5934360" y="264400"/>
              <a:ext cx="12960" cy="122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258A9B8F-3EAB-44B0-B2C1-BC63CF0C42E2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925720" y="255400"/>
                <a:ext cx="30600" cy="2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043F9B75-6E56-47B3-90B6-8D5ADC4B0ADB}"/>
                  </a:ext>
                </a:extLst>
              </p14:cNvPr>
              <p14:cNvContentPartPr/>
              <p14:nvPr/>
            </p14:nvContentPartPr>
            <p14:xfrm>
              <a:off x="6096720" y="229840"/>
              <a:ext cx="24120" cy="2674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043F9B75-6E56-47B3-90B6-8D5ADC4B0ADB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088080" y="220840"/>
                <a:ext cx="41760" cy="28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238C0428-2E6D-47B2-AA9D-AE36EA858236}"/>
                  </a:ext>
                </a:extLst>
              </p14:cNvPr>
              <p14:cNvContentPartPr/>
              <p14:nvPr/>
            </p14:nvContentPartPr>
            <p14:xfrm>
              <a:off x="6040560" y="354400"/>
              <a:ext cx="124200" cy="241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238C0428-2E6D-47B2-AA9D-AE36EA858236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031560" y="345400"/>
                <a:ext cx="141840" cy="4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46A8245C-84B3-4EAF-B857-77699A05B437}"/>
                  </a:ext>
                </a:extLst>
              </p14:cNvPr>
              <p14:cNvContentPartPr/>
              <p14:nvPr/>
            </p14:nvContentPartPr>
            <p14:xfrm>
              <a:off x="6242160" y="381760"/>
              <a:ext cx="223920" cy="3736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46A8245C-84B3-4EAF-B857-77699A05B437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233520" y="372760"/>
                <a:ext cx="241560" cy="39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63EE12EE-CFF3-48B2-9A8A-E3F3BBAC224B}"/>
                  </a:ext>
                </a:extLst>
              </p14:cNvPr>
              <p14:cNvContentPartPr/>
              <p14:nvPr/>
            </p14:nvContentPartPr>
            <p14:xfrm>
              <a:off x="6593160" y="159640"/>
              <a:ext cx="348120" cy="35424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63EE12EE-CFF3-48B2-9A8A-E3F3BBAC224B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584169" y="150631"/>
                <a:ext cx="365742" cy="37189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4672DC40-C043-4B5F-81D6-B2546000F150}"/>
                  </a:ext>
                </a:extLst>
              </p14:cNvPr>
              <p14:cNvContentPartPr/>
              <p14:nvPr/>
            </p14:nvContentPartPr>
            <p14:xfrm>
              <a:off x="7228200" y="210040"/>
              <a:ext cx="1155960" cy="3542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4672DC40-C043-4B5F-81D6-B2546000F150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219203" y="201040"/>
                <a:ext cx="1173595" cy="37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6367D7A2-C7F8-4C16-A971-CF80910CE271}"/>
                  </a:ext>
                </a:extLst>
              </p14:cNvPr>
              <p14:cNvContentPartPr/>
              <p14:nvPr/>
            </p14:nvContentPartPr>
            <p14:xfrm>
              <a:off x="398280" y="651400"/>
              <a:ext cx="655920" cy="3103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6367D7A2-C7F8-4C16-A971-CF80910CE271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89285" y="642410"/>
                <a:ext cx="673550" cy="3279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2EB8C83A-3ECA-45A1-949F-930C0D70DEED}"/>
                  </a:ext>
                </a:extLst>
              </p14:cNvPr>
              <p14:cNvContentPartPr/>
              <p14:nvPr/>
            </p14:nvContentPartPr>
            <p14:xfrm>
              <a:off x="5003760" y="876760"/>
              <a:ext cx="301320" cy="14904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2EB8C83A-3ECA-45A1-949F-930C0D70DEED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994760" y="868120"/>
                <a:ext cx="318960" cy="16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B3CECCA3-90DB-4F80-8C3C-47BC1F7E7807}"/>
                  </a:ext>
                </a:extLst>
              </p14:cNvPr>
              <p14:cNvContentPartPr/>
              <p14:nvPr/>
            </p14:nvContentPartPr>
            <p14:xfrm>
              <a:off x="5419560" y="704320"/>
              <a:ext cx="480960" cy="32760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B3CECCA3-90DB-4F80-8C3C-47BC1F7E7807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410920" y="695320"/>
                <a:ext cx="498600" cy="34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F28491B9-B9E1-4F54-8CE7-21961505EE19}"/>
                  </a:ext>
                </a:extLst>
              </p14:cNvPr>
              <p14:cNvContentPartPr/>
              <p14:nvPr/>
            </p14:nvContentPartPr>
            <p14:xfrm>
              <a:off x="4113480" y="822040"/>
              <a:ext cx="621720" cy="23364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F28491B9-B9E1-4F54-8CE7-21961505EE19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104485" y="813400"/>
                <a:ext cx="639350" cy="25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0DB767F9-25CD-4EAD-9FA4-8565D302A0A2}"/>
                  </a:ext>
                </a:extLst>
              </p14:cNvPr>
              <p14:cNvContentPartPr/>
              <p14:nvPr/>
            </p14:nvContentPartPr>
            <p14:xfrm>
              <a:off x="7375800" y="829960"/>
              <a:ext cx="328680" cy="25380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0DB767F9-25CD-4EAD-9FA4-8565D302A0A2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7367160" y="820960"/>
                <a:ext cx="346320" cy="27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BA9EAEEE-E9F8-41A4-8D0E-9B190D88379C}"/>
                  </a:ext>
                </a:extLst>
              </p14:cNvPr>
              <p14:cNvContentPartPr/>
              <p14:nvPr/>
            </p14:nvContentPartPr>
            <p14:xfrm>
              <a:off x="7800240" y="1001320"/>
              <a:ext cx="19440" cy="9036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BA9EAEEE-E9F8-41A4-8D0E-9B190D88379C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791240" y="992320"/>
                <a:ext cx="37080" cy="10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C3A0BF2C-780A-4E14-9608-856B65D4521D}"/>
                  </a:ext>
                </a:extLst>
              </p14:cNvPr>
              <p14:cNvContentPartPr/>
              <p14:nvPr/>
            </p14:nvContentPartPr>
            <p14:xfrm>
              <a:off x="6146040" y="832480"/>
              <a:ext cx="960840" cy="23076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C3A0BF2C-780A-4E14-9608-856B65D4521D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137037" y="823480"/>
                <a:ext cx="978487" cy="24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0738576E-85AB-49D8-9C1F-3569C3136B1B}"/>
                  </a:ext>
                </a:extLst>
              </p14:cNvPr>
              <p14:cNvContentPartPr/>
              <p14:nvPr/>
            </p14:nvContentPartPr>
            <p14:xfrm>
              <a:off x="8348160" y="746800"/>
              <a:ext cx="583560" cy="38160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0738576E-85AB-49D8-9C1F-3569C3136B1B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8339160" y="737808"/>
                <a:ext cx="601200" cy="39922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CC4D3BBF-F74E-4288-B814-308AB24BB4EA}"/>
                  </a:ext>
                </a:extLst>
              </p14:cNvPr>
              <p14:cNvContentPartPr/>
              <p14:nvPr/>
            </p14:nvContentPartPr>
            <p14:xfrm>
              <a:off x="8091480" y="706840"/>
              <a:ext cx="158400" cy="51624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CC4D3BBF-F74E-4288-B814-308AB24BB4EA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8082840" y="698200"/>
                <a:ext cx="176040" cy="53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814D9C85-1654-4139-BE2F-277E68D1D9D8}"/>
                  </a:ext>
                </a:extLst>
              </p14:cNvPr>
              <p14:cNvContentPartPr/>
              <p14:nvPr/>
            </p14:nvContentPartPr>
            <p14:xfrm>
              <a:off x="342840" y="1126960"/>
              <a:ext cx="850320" cy="34632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814D9C85-1654-4139-BE2F-277E68D1D9D8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33840" y="1118320"/>
                <a:ext cx="867960" cy="36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CB4FF8EA-9673-4F1B-9F3D-E258815792DD}"/>
                  </a:ext>
                </a:extLst>
              </p14:cNvPr>
              <p14:cNvContentPartPr/>
              <p14:nvPr/>
            </p14:nvContentPartPr>
            <p14:xfrm>
              <a:off x="1364520" y="684520"/>
              <a:ext cx="2499120" cy="85788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CB4FF8EA-9673-4F1B-9F3D-E258815792DD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1355521" y="675524"/>
                <a:ext cx="2516757" cy="87551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81" name="Ink 180">
                <a:extLst>
                  <a:ext uri="{FF2B5EF4-FFF2-40B4-BE49-F238E27FC236}">
                    <a16:creationId xmlns:a16="http://schemas.microsoft.com/office/drawing/2014/main" id="{867B6F26-4FDC-4569-ACCB-A154BA57896D}"/>
                  </a:ext>
                </a:extLst>
              </p14:cNvPr>
              <p14:cNvContentPartPr/>
              <p14:nvPr/>
            </p14:nvContentPartPr>
            <p14:xfrm>
              <a:off x="4197000" y="1314160"/>
              <a:ext cx="4715280" cy="2234160"/>
            </p14:xfrm>
          </p:contentPart>
        </mc:Choice>
        <mc:Fallback xmlns="">
          <p:pic>
            <p:nvPicPr>
              <p:cNvPr id="181" name="Ink 180">
                <a:extLst>
                  <a:ext uri="{FF2B5EF4-FFF2-40B4-BE49-F238E27FC236}">
                    <a16:creationId xmlns:a16="http://schemas.microsoft.com/office/drawing/2014/main" id="{867B6F26-4FDC-4569-ACCB-A154BA57896D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188360" y="1305519"/>
                <a:ext cx="4732920" cy="225180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7C4260A5-A6B5-493C-8ADD-77ACFB330B4F}"/>
                  </a:ext>
                </a:extLst>
              </p14:cNvPr>
              <p14:cNvContentPartPr/>
              <p14:nvPr/>
            </p14:nvContentPartPr>
            <p14:xfrm>
              <a:off x="310800" y="1622680"/>
              <a:ext cx="4296960" cy="1090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7C4260A5-A6B5-493C-8ADD-77ACFB330B4F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01800" y="1614040"/>
                <a:ext cx="4314600" cy="12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0794BC2D-D811-489C-B647-0444703DD531}"/>
                  </a:ext>
                </a:extLst>
              </p14:cNvPr>
              <p14:cNvContentPartPr/>
              <p14:nvPr/>
            </p14:nvContentPartPr>
            <p14:xfrm>
              <a:off x="289560" y="1876120"/>
              <a:ext cx="1256040" cy="5040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0794BC2D-D811-489C-B647-0444703DD531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280560" y="1867480"/>
                <a:ext cx="1273680" cy="52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9FAD9784-7BD7-464E-A087-58CBAB55BE86}"/>
                  </a:ext>
                </a:extLst>
              </p14:cNvPr>
              <p14:cNvContentPartPr/>
              <p14:nvPr/>
            </p14:nvContentPartPr>
            <p14:xfrm>
              <a:off x="1818480" y="1909240"/>
              <a:ext cx="1829880" cy="5846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9FAD9784-7BD7-464E-A087-58CBAB55BE86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1809482" y="1900240"/>
                <a:ext cx="1847517" cy="60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50" name="Ink 149">
                <a:extLst>
                  <a:ext uri="{FF2B5EF4-FFF2-40B4-BE49-F238E27FC236}">
                    <a16:creationId xmlns:a16="http://schemas.microsoft.com/office/drawing/2014/main" id="{302357AE-87F5-468A-BAE4-6B89F1936DE3}"/>
                  </a:ext>
                </a:extLst>
              </p14:cNvPr>
              <p14:cNvContentPartPr/>
              <p14:nvPr/>
            </p14:nvContentPartPr>
            <p14:xfrm>
              <a:off x="4951920" y="3721120"/>
              <a:ext cx="145440" cy="465480"/>
            </p14:xfrm>
          </p:contentPart>
        </mc:Choice>
        <mc:Fallback xmlns="">
          <p:pic>
            <p:nvPicPr>
              <p:cNvPr id="150" name="Ink 149">
                <a:extLst>
                  <a:ext uri="{FF2B5EF4-FFF2-40B4-BE49-F238E27FC236}">
                    <a16:creationId xmlns:a16="http://schemas.microsoft.com/office/drawing/2014/main" id="{302357AE-87F5-468A-BAE4-6B89F1936DE3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942920" y="3712120"/>
                <a:ext cx="163080" cy="48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51" name="Ink 150">
                <a:extLst>
                  <a:ext uri="{FF2B5EF4-FFF2-40B4-BE49-F238E27FC236}">
                    <a16:creationId xmlns:a16="http://schemas.microsoft.com/office/drawing/2014/main" id="{8598AE2D-8AD1-484D-8F95-28DD6D80C16C}"/>
                  </a:ext>
                </a:extLst>
              </p14:cNvPr>
              <p14:cNvContentPartPr/>
              <p14:nvPr/>
            </p14:nvContentPartPr>
            <p14:xfrm>
              <a:off x="5292480" y="3797800"/>
              <a:ext cx="326160" cy="263160"/>
            </p14:xfrm>
          </p:contentPart>
        </mc:Choice>
        <mc:Fallback xmlns="">
          <p:pic>
            <p:nvPicPr>
              <p:cNvPr id="151" name="Ink 150">
                <a:extLst>
                  <a:ext uri="{FF2B5EF4-FFF2-40B4-BE49-F238E27FC236}">
                    <a16:creationId xmlns:a16="http://schemas.microsoft.com/office/drawing/2014/main" id="{8598AE2D-8AD1-484D-8F95-28DD6D80C16C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283480" y="3789160"/>
                <a:ext cx="343800" cy="28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152" name="Ink 151">
                <a:extLst>
                  <a:ext uri="{FF2B5EF4-FFF2-40B4-BE49-F238E27FC236}">
                    <a16:creationId xmlns:a16="http://schemas.microsoft.com/office/drawing/2014/main" id="{A8FFD867-C7B1-4B98-AA38-2B2D20D097C6}"/>
                  </a:ext>
                </a:extLst>
              </p14:cNvPr>
              <p14:cNvContentPartPr/>
              <p14:nvPr/>
            </p14:nvContentPartPr>
            <p14:xfrm>
              <a:off x="5652840" y="3996880"/>
              <a:ext cx="123120" cy="128160"/>
            </p14:xfrm>
          </p:contentPart>
        </mc:Choice>
        <mc:Fallback xmlns="">
          <p:pic>
            <p:nvPicPr>
              <p:cNvPr id="152" name="Ink 151">
                <a:extLst>
                  <a:ext uri="{FF2B5EF4-FFF2-40B4-BE49-F238E27FC236}">
                    <a16:creationId xmlns:a16="http://schemas.microsoft.com/office/drawing/2014/main" id="{A8FFD867-C7B1-4B98-AA38-2B2D20D097C6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5644200" y="3987880"/>
                <a:ext cx="140760" cy="14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65" name="Ink 164">
                <a:extLst>
                  <a:ext uri="{FF2B5EF4-FFF2-40B4-BE49-F238E27FC236}">
                    <a16:creationId xmlns:a16="http://schemas.microsoft.com/office/drawing/2014/main" id="{AA3BB194-E07E-4E01-8679-66D2AB0AD8B3}"/>
                  </a:ext>
                </a:extLst>
              </p14:cNvPr>
              <p14:cNvContentPartPr/>
              <p14:nvPr/>
            </p14:nvContentPartPr>
            <p14:xfrm>
              <a:off x="5994840" y="3751360"/>
              <a:ext cx="589680" cy="392400"/>
            </p14:xfrm>
          </p:contentPart>
        </mc:Choice>
        <mc:Fallback xmlns="">
          <p:pic>
            <p:nvPicPr>
              <p:cNvPr id="165" name="Ink 164">
                <a:extLst>
                  <a:ext uri="{FF2B5EF4-FFF2-40B4-BE49-F238E27FC236}">
                    <a16:creationId xmlns:a16="http://schemas.microsoft.com/office/drawing/2014/main" id="{AA3BB194-E07E-4E01-8679-66D2AB0AD8B3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986200" y="3742712"/>
                <a:ext cx="607320" cy="4100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171" name="Ink 170">
                <a:extLst>
                  <a:ext uri="{FF2B5EF4-FFF2-40B4-BE49-F238E27FC236}">
                    <a16:creationId xmlns:a16="http://schemas.microsoft.com/office/drawing/2014/main" id="{B827A9E1-A430-4F4A-B36F-8A0505A0B76F}"/>
                  </a:ext>
                </a:extLst>
              </p14:cNvPr>
              <p14:cNvContentPartPr/>
              <p14:nvPr/>
            </p14:nvContentPartPr>
            <p14:xfrm>
              <a:off x="7918680" y="3767920"/>
              <a:ext cx="561600" cy="344880"/>
            </p14:xfrm>
          </p:contentPart>
        </mc:Choice>
        <mc:Fallback xmlns="">
          <p:pic>
            <p:nvPicPr>
              <p:cNvPr id="171" name="Ink 170">
                <a:extLst>
                  <a:ext uri="{FF2B5EF4-FFF2-40B4-BE49-F238E27FC236}">
                    <a16:creationId xmlns:a16="http://schemas.microsoft.com/office/drawing/2014/main" id="{B827A9E1-A430-4F4A-B36F-8A0505A0B76F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7910040" y="3758920"/>
                <a:ext cx="579240" cy="36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172" name="Ink 171">
                <a:extLst>
                  <a:ext uri="{FF2B5EF4-FFF2-40B4-BE49-F238E27FC236}">
                    <a16:creationId xmlns:a16="http://schemas.microsoft.com/office/drawing/2014/main" id="{3B1B185C-F244-4B25-BA64-93BE9E5DAA54}"/>
                  </a:ext>
                </a:extLst>
              </p14:cNvPr>
              <p14:cNvContentPartPr/>
              <p14:nvPr/>
            </p14:nvContentPartPr>
            <p14:xfrm>
              <a:off x="6853800" y="3727600"/>
              <a:ext cx="861840" cy="397080"/>
            </p14:xfrm>
          </p:contentPart>
        </mc:Choice>
        <mc:Fallback xmlns="">
          <p:pic>
            <p:nvPicPr>
              <p:cNvPr id="172" name="Ink 171">
                <a:extLst>
                  <a:ext uri="{FF2B5EF4-FFF2-40B4-BE49-F238E27FC236}">
                    <a16:creationId xmlns:a16="http://schemas.microsoft.com/office/drawing/2014/main" id="{3B1B185C-F244-4B25-BA64-93BE9E5DAA54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845160" y="3718960"/>
                <a:ext cx="879480" cy="41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186" name="Ink 185">
                <a:extLst>
                  <a:ext uri="{FF2B5EF4-FFF2-40B4-BE49-F238E27FC236}">
                    <a16:creationId xmlns:a16="http://schemas.microsoft.com/office/drawing/2014/main" id="{12C7250E-2046-4B79-8DEC-D2378E92A3C7}"/>
                  </a:ext>
                </a:extLst>
              </p14:cNvPr>
              <p14:cNvContentPartPr/>
              <p14:nvPr/>
            </p14:nvContentPartPr>
            <p14:xfrm>
              <a:off x="221160" y="2593240"/>
              <a:ext cx="4358520" cy="2039400"/>
            </p14:xfrm>
          </p:contentPart>
        </mc:Choice>
        <mc:Fallback xmlns="">
          <p:pic>
            <p:nvPicPr>
              <p:cNvPr id="186" name="Ink 185">
                <a:extLst>
                  <a:ext uri="{FF2B5EF4-FFF2-40B4-BE49-F238E27FC236}">
                    <a16:creationId xmlns:a16="http://schemas.microsoft.com/office/drawing/2014/main" id="{12C7250E-2046-4B79-8DEC-D2378E92A3C7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212519" y="2584240"/>
                <a:ext cx="4376161" cy="20570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322346353"/>
      </p:ext>
    </p:extLst>
  </p:cSld>
  <p:clrMapOvr>
    <a:masterClrMapping/>
  </p:clrMapOvr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937ADF96-3C5F-4781-B9AB-02C963BDB25B}"/>
                  </a:ext>
                </a:extLst>
              </p14:cNvPr>
              <p14:cNvContentPartPr/>
              <p14:nvPr/>
            </p14:nvContentPartPr>
            <p14:xfrm>
              <a:off x="2112240" y="192760"/>
              <a:ext cx="1172520" cy="3711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937ADF96-3C5F-4781-B9AB-02C963BDB25B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103600" y="184120"/>
                <a:ext cx="1190160" cy="38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1884082E-4300-44A5-A3E9-6E6EAF2BA622}"/>
                  </a:ext>
                </a:extLst>
              </p14:cNvPr>
              <p14:cNvContentPartPr/>
              <p14:nvPr/>
            </p14:nvContentPartPr>
            <p14:xfrm>
              <a:off x="3512280" y="302920"/>
              <a:ext cx="277920" cy="2235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1884082E-4300-44A5-A3E9-6E6EAF2BA622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503280" y="293920"/>
                <a:ext cx="295560" cy="24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FC14837B-A10D-4D23-9A19-C2259F8B33D5}"/>
                  </a:ext>
                </a:extLst>
              </p14:cNvPr>
              <p14:cNvContentPartPr/>
              <p14:nvPr/>
            </p14:nvContentPartPr>
            <p14:xfrm>
              <a:off x="4063800" y="317320"/>
              <a:ext cx="234360" cy="1760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FC14837B-A10D-4D23-9A19-C2259F8B33D5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054800" y="308320"/>
                <a:ext cx="252000" cy="19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9A4F6B36-917A-4380-995D-19766B4E2640}"/>
                  </a:ext>
                </a:extLst>
              </p14:cNvPr>
              <p14:cNvContentPartPr/>
              <p14:nvPr/>
            </p14:nvContentPartPr>
            <p14:xfrm>
              <a:off x="4403640" y="426040"/>
              <a:ext cx="10440" cy="853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9A4F6B36-917A-4380-995D-19766B4E2640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394640" y="417040"/>
                <a:ext cx="28080" cy="10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730DECE3-E024-44F7-AA2A-16FFE63F39DF}"/>
                  </a:ext>
                </a:extLst>
              </p14:cNvPr>
              <p14:cNvContentPartPr/>
              <p14:nvPr/>
            </p14:nvContentPartPr>
            <p14:xfrm>
              <a:off x="4400040" y="285640"/>
              <a:ext cx="11880" cy="79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730DECE3-E024-44F7-AA2A-16FFE63F39DF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391400" y="277000"/>
                <a:ext cx="29520" cy="2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C3DDBD09-CF50-400C-B3C5-30812DB5387D}"/>
                  </a:ext>
                </a:extLst>
              </p14:cNvPr>
              <p14:cNvContentPartPr/>
              <p14:nvPr/>
            </p14:nvContentPartPr>
            <p14:xfrm>
              <a:off x="4589040" y="207160"/>
              <a:ext cx="34200" cy="2746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C3DDBD09-CF50-400C-B3C5-30812DB5387D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580400" y="198520"/>
                <a:ext cx="51840" cy="29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A8DD56B0-2B6F-4F02-875A-818A19038620}"/>
                  </a:ext>
                </a:extLst>
              </p14:cNvPr>
              <p14:cNvContentPartPr/>
              <p14:nvPr/>
            </p14:nvContentPartPr>
            <p14:xfrm>
              <a:off x="4518840" y="342520"/>
              <a:ext cx="162000" cy="122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A8DD56B0-2B6F-4F02-875A-818A19038620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510200" y="333520"/>
                <a:ext cx="179640" cy="2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69CEA633-D92A-48F2-987D-50755D0DA017}"/>
                  </a:ext>
                </a:extLst>
              </p14:cNvPr>
              <p14:cNvContentPartPr/>
              <p14:nvPr/>
            </p14:nvContentPartPr>
            <p14:xfrm>
              <a:off x="4721880" y="188800"/>
              <a:ext cx="148320" cy="2876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69CEA633-D92A-48F2-987D-50755D0DA017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712880" y="179800"/>
                <a:ext cx="165960" cy="30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C6322D47-8DA8-4A5F-B84F-816B8E52EB1A}"/>
                  </a:ext>
                </a:extLst>
              </p14:cNvPr>
              <p14:cNvContentPartPr/>
              <p14:nvPr/>
            </p14:nvContentPartPr>
            <p14:xfrm>
              <a:off x="5071080" y="309400"/>
              <a:ext cx="163440" cy="2091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C6322D47-8DA8-4A5F-B84F-816B8E52EB1A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062080" y="300400"/>
                <a:ext cx="181080" cy="22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34F7516F-2C78-462E-A3E1-051CB4791AA0}"/>
                  </a:ext>
                </a:extLst>
              </p14:cNvPr>
              <p14:cNvContentPartPr/>
              <p14:nvPr/>
            </p14:nvContentPartPr>
            <p14:xfrm>
              <a:off x="5292480" y="208600"/>
              <a:ext cx="270000" cy="2890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34F7516F-2C78-462E-A3E1-051CB4791AA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283480" y="199960"/>
                <a:ext cx="287640" cy="30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165CAA27-8546-4167-9856-34C8A547E835}"/>
                  </a:ext>
                </a:extLst>
              </p14:cNvPr>
              <p14:cNvContentPartPr/>
              <p14:nvPr/>
            </p14:nvContentPartPr>
            <p14:xfrm>
              <a:off x="5603880" y="342520"/>
              <a:ext cx="115200" cy="1436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165CAA27-8546-4167-9856-34C8A547E83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595240" y="333520"/>
                <a:ext cx="132840" cy="16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A61E3A41-9C6A-4484-A56F-7E5C7BEBC9B6}"/>
                  </a:ext>
                </a:extLst>
              </p14:cNvPr>
              <p14:cNvContentPartPr/>
              <p14:nvPr/>
            </p14:nvContentPartPr>
            <p14:xfrm>
              <a:off x="5769840" y="356920"/>
              <a:ext cx="94320" cy="10584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A61E3A41-9C6A-4484-A56F-7E5C7BEBC9B6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760840" y="348280"/>
                <a:ext cx="111960" cy="12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3079331A-DBCF-42E0-AE37-1D4153E4D1A8}"/>
                  </a:ext>
                </a:extLst>
              </p14:cNvPr>
              <p14:cNvContentPartPr/>
              <p14:nvPr/>
            </p14:nvContentPartPr>
            <p14:xfrm>
              <a:off x="5955600" y="408760"/>
              <a:ext cx="6840" cy="428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3079331A-DBCF-42E0-AE37-1D4153E4D1A8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946960" y="399760"/>
                <a:ext cx="24480" cy="6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258A9B8F-3EAB-44B0-B2C1-BC63CF0C42E2}"/>
                  </a:ext>
                </a:extLst>
              </p14:cNvPr>
              <p14:cNvContentPartPr/>
              <p14:nvPr/>
            </p14:nvContentPartPr>
            <p14:xfrm>
              <a:off x="5934360" y="264400"/>
              <a:ext cx="12960" cy="122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258A9B8F-3EAB-44B0-B2C1-BC63CF0C42E2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925720" y="255400"/>
                <a:ext cx="30600" cy="2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043F9B75-6E56-47B3-90B6-8D5ADC4B0ADB}"/>
                  </a:ext>
                </a:extLst>
              </p14:cNvPr>
              <p14:cNvContentPartPr/>
              <p14:nvPr/>
            </p14:nvContentPartPr>
            <p14:xfrm>
              <a:off x="6096720" y="229840"/>
              <a:ext cx="24120" cy="2674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043F9B75-6E56-47B3-90B6-8D5ADC4B0ADB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088080" y="220840"/>
                <a:ext cx="41760" cy="28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238C0428-2E6D-47B2-AA9D-AE36EA858236}"/>
                  </a:ext>
                </a:extLst>
              </p14:cNvPr>
              <p14:cNvContentPartPr/>
              <p14:nvPr/>
            </p14:nvContentPartPr>
            <p14:xfrm>
              <a:off x="6040560" y="354400"/>
              <a:ext cx="124200" cy="241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238C0428-2E6D-47B2-AA9D-AE36EA858236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031560" y="345400"/>
                <a:ext cx="141840" cy="4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46A8245C-84B3-4EAF-B857-77699A05B437}"/>
                  </a:ext>
                </a:extLst>
              </p14:cNvPr>
              <p14:cNvContentPartPr/>
              <p14:nvPr/>
            </p14:nvContentPartPr>
            <p14:xfrm>
              <a:off x="6242160" y="381760"/>
              <a:ext cx="223920" cy="3736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46A8245C-84B3-4EAF-B857-77699A05B437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233520" y="372760"/>
                <a:ext cx="241560" cy="39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63EE12EE-CFF3-48B2-9A8A-E3F3BBAC224B}"/>
                  </a:ext>
                </a:extLst>
              </p14:cNvPr>
              <p14:cNvContentPartPr/>
              <p14:nvPr/>
            </p14:nvContentPartPr>
            <p14:xfrm>
              <a:off x="6593160" y="159640"/>
              <a:ext cx="348120" cy="35424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63EE12EE-CFF3-48B2-9A8A-E3F3BBAC224B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584169" y="150631"/>
                <a:ext cx="365742" cy="37189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4672DC40-C043-4B5F-81D6-B2546000F150}"/>
                  </a:ext>
                </a:extLst>
              </p14:cNvPr>
              <p14:cNvContentPartPr/>
              <p14:nvPr/>
            </p14:nvContentPartPr>
            <p14:xfrm>
              <a:off x="7228200" y="210040"/>
              <a:ext cx="1155960" cy="3542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4672DC40-C043-4B5F-81D6-B2546000F150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219203" y="201040"/>
                <a:ext cx="1173595" cy="37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6367D7A2-C7F8-4C16-A971-CF80910CE271}"/>
                  </a:ext>
                </a:extLst>
              </p14:cNvPr>
              <p14:cNvContentPartPr/>
              <p14:nvPr/>
            </p14:nvContentPartPr>
            <p14:xfrm>
              <a:off x="398280" y="651400"/>
              <a:ext cx="655920" cy="3103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6367D7A2-C7F8-4C16-A971-CF80910CE271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89285" y="642410"/>
                <a:ext cx="673550" cy="3279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2EB8C83A-3ECA-45A1-949F-930C0D70DEED}"/>
                  </a:ext>
                </a:extLst>
              </p14:cNvPr>
              <p14:cNvContentPartPr/>
              <p14:nvPr/>
            </p14:nvContentPartPr>
            <p14:xfrm>
              <a:off x="5003760" y="876760"/>
              <a:ext cx="301320" cy="14904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2EB8C83A-3ECA-45A1-949F-930C0D70DEED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994760" y="868120"/>
                <a:ext cx="318960" cy="16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B3CECCA3-90DB-4F80-8C3C-47BC1F7E7807}"/>
                  </a:ext>
                </a:extLst>
              </p14:cNvPr>
              <p14:cNvContentPartPr/>
              <p14:nvPr/>
            </p14:nvContentPartPr>
            <p14:xfrm>
              <a:off x="5419560" y="704320"/>
              <a:ext cx="480960" cy="32760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B3CECCA3-90DB-4F80-8C3C-47BC1F7E7807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410920" y="695320"/>
                <a:ext cx="498600" cy="34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F28491B9-B9E1-4F54-8CE7-21961505EE19}"/>
                  </a:ext>
                </a:extLst>
              </p14:cNvPr>
              <p14:cNvContentPartPr/>
              <p14:nvPr/>
            </p14:nvContentPartPr>
            <p14:xfrm>
              <a:off x="4113480" y="822040"/>
              <a:ext cx="621720" cy="23364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F28491B9-B9E1-4F54-8CE7-21961505EE19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104485" y="813400"/>
                <a:ext cx="639350" cy="25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0DB767F9-25CD-4EAD-9FA4-8565D302A0A2}"/>
                  </a:ext>
                </a:extLst>
              </p14:cNvPr>
              <p14:cNvContentPartPr/>
              <p14:nvPr/>
            </p14:nvContentPartPr>
            <p14:xfrm>
              <a:off x="7375800" y="829960"/>
              <a:ext cx="328680" cy="25380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0DB767F9-25CD-4EAD-9FA4-8565D302A0A2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7367160" y="820960"/>
                <a:ext cx="346320" cy="27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BA9EAEEE-E9F8-41A4-8D0E-9B190D88379C}"/>
                  </a:ext>
                </a:extLst>
              </p14:cNvPr>
              <p14:cNvContentPartPr/>
              <p14:nvPr/>
            </p14:nvContentPartPr>
            <p14:xfrm>
              <a:off x="7800240" y="1001320"/>
              <a:ext cx="19440" cy="9036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BA9EAEEE-E9F8-41A4-8D0E-9B190D88379C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791240" y="992320"/>
                <a:ext cx="37080" cy="10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C3A0BF2C-780A-4E14-9608-856B65D4521D}"/>
                  </a:ext>
                </a:extLst>
              </p14:cNvPr>
              <p14:cNvContentPartPr/>
              <p14:nvPr/>
            </p14:nvContentPartPr>
            <p14:xfrm>
              <a:off x="6146040" y="832480"/>
              <a:ext cx="960840" cy="23076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C3A0BF2C-780A-4E14-9608-856B65D4521D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137037" y="823480"/>
                <a:ext cx="978487" cy="24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0738576E-85AB-49D8-9C1F-3569C3136B1B}"/>
                  </a:ext>
                </a:extLst>
              </p14:cNvPr>
              <p14:cNvContentPartPr/>
              <p14:nvPr/>
            </p14:nvContentPartPr>
            <p14:xfrm>
              <a:off x="8348160" y="746800"/>
              <a:ext cx="583560" cy="38160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0738576E-85AB-49D8-9C1F-3569C3136B1B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8339160" y="737808"/>
                <a:ext cx="601200" cy="39922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CC4D3BBF-F74E-4288-B814-308AB24BB4EA}"/>
                  </a:ext>
                </a:extLst>
              </p14:cNvPr>
              <p14:cNvContentPartPr/>
              <p14:nvPr/>
            </p14:nvContentPartPr>
            <p14:xfrm>
              <a:off x="8091480" y="706840"/>
              <a:ext cx="158400" cy="51624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CC4D3BBF-F74E-4288-B814-308AB24BB4EA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8082840" y="698200"/>
                <a:ext cx="176040" cy="53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814D9C85-1654-4139-BE2F-277E68D1D9D8}"/>
                  </a:ext>
                </a:extLst>
              </p14:cNvPr>
              <p14:cNvContentPartPr/>
              <p14:nvPr/>
            </p14:nvContentPartPr>
            <p14:xfrm>
              <a:off x="342840" y="1126960"/>
              <a:ext cx="850320" cy="34632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814D9C85-1654-4139-BE2F-277E68D1D9D8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33840" y="1118320"/>
                <a:ext cx="867960" cy="36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CB4FF8EA-9673-4F1B-9F3D-E258815792DD}"/>
                  </a:ext>
                </a:extLst>
              </p14:cNvPr>
              <p14:cNvContentPartPr/>
              <p14:nvPr/>
            </p14:nvContentPartPr>
            <p14:xfrm>
              <a:off x="1364520" y="684520"/>
              <a:ext cx="2499120" cy="85788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CB4FF8EA-9673-4F1B-9F3D-E258815792DD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1355521" y="675524"/>
                <a:ext cx="2516757" cy="87551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81" name="Ink 180">
                <a:extLst>
                  <a:ext uri="{FF2B5EF4-FFF2-40B4-BE49-F238E27FC236}">
                    <a16:creationId xmlns:a16="http://schemas.microsoft.com/office/drawing/2014/main" id="{867B6F26-4FDC-4569-ACCB-A154BA57896D}"/>
                  </a:ext>
                </a:extLst>
              </p14:cNvPr>
              <p14:cNvContentPartPr/>
              <p14:nvPr/>
            </p14:nvContentPartPr>
            <p14:xfrm>
              <a:off x="4197000" y="1314160"/>
              <a:ext cx="4715280" cy="2234160"/>
            </p14:xfrm>
          </p:contentPart>
        </mc:Choice>
        <mc:Fallback xmlns="">
          <p:pic>
            <p:nvPicPr>
              <p:cNvPr id="181" name="Ink 180">
                <a:extLst>
                  <a:ext uri="{FF2B5EF4-FFF2-40B4-BE49-F238E27FC236}">
                    <a16:creationId xmlns:a16="http://schemas.microsoft.com/office/drawing/2014/main" id="{867B6F26-4FDC-4569-ACCB-A154BA57896D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188360" y="1305519"/>
                <a:ext cx="4732920" cy="225180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7C4260A5-A6B5-493C-8ADD-77ACFB330B4F}"/>
                  </a:ext>
                </a:extLst>
              </p14:cNvPr>
              <p14:cNvContentPartPr/>
              <p14:nvPr/>
            </p14:nvContentPartPr>
            <p14:xfrm>
              <a:off x="310800" y="1622680"/>
              <a:ext cx="4296960" cy="1090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7C4260A5-A6B5-493C-8ADD-77ACFB330B4F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01800" y="1614040"/>
                <a:ext cx="4314600" cy="12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0794BC2D-D811-489C-B647-0444703DD531}"/>
                  </a:ext>
                </a:extLst>
              </p14:cNvPr>
              <p14:cNvContentPartPr/>
              <p14:nvPr/>
            </p14:nvContentPartPr>
            <p14:xfrm>
              <a:off x="289560" y="1876120"/>
              <a:ext cx="1256040" cy="5040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0794BC2D-D811-489C-B647-0444703DD531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280560" y="1867480"/>
                <a:ext cx="1273680" cy="52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9FAD9784-7BD7-464E-A087-58CBAB55BE86}"/>
                  </a:ext>
                </a:extLst>
              </p14:cNvPr>
              <p14:cNvContentPartPr/>
              <p14:nvPr/>
            </p14:nvContentPartPr>
            <p14:xfrm>
              <a:off x="1818480" y="1909240"/>
              <a:ext cx="1829880" cy="5846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9FAD9784-7BD7-464E-A087-58CBAB55BE86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1809482" y="1900240"/>
                <a:ext cx="1847517" cy="60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50" name="Ink 149">
                <a:extLst>
                  <a:ext uri="{FF2B5EF4-FFF2-40B4-BE49-F238E27FC236}">
                    <a16:creationId xmlns:a16="http://schemas.microsoft.com/office/drawing/2014/main" id="{302357AE-87F5-468A-BAE4-6B89F1936DE3}"/>
                  </a:ext>
                </a:extLst>
              </p14:cNvPr>
              <p14:cNvContentPartPr/>
              <p14:nvPr/>
            </p14:nvContentPartPr>
            <p14:xfrm>
              <a:off x="4951920" y="3721120"/>
              <a:ext cx="145440" cy="465480"/>
            </p14:xfrm>
          </p:contentPart>
        </mc:Choice>
        <mc:Fallback xmlns="">
          <p:pic>
            <p:nvPicPr>
              <p:cNvPr id="150" name="Ink 149">
                <a:extLst>
                  <a:ext uri="{FF2B5EF4-FFF2-40B4-BE49-F238E27FC236}">
                    <a16:creationId xmlns:a16="http://schemas.microsoft.com/office/drawing/2014/main" id="{302357AE-87F5-468A-BAE4-6B89F1936DE3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942920" y="3712120"/>
                <a:ext cx="163080" cy="48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51" name="Ink 150">
                <a:extLst>
                  <a:ext uri="{FF2B5EF4-FFF2-40B4-BE49-F238E27FC236}">
                    <a16:creationId xmlns:a16="http://schemas.microsoft.com/office/drawing/2014/main" id="{8598AE2D-8AD1-484D-8F95-28DD6D80C16C}"/>
                  </a:ext>
                </a:extLst>
              </p14:cNvPr>
              <p14:cNvContentPartPr/>
              <p14:nvPr/>
            </p14:nvContentPartPr>
            <p14:xfrm>
              <a:off x="5292480" y="3797800"/>
              <a:ext cx="326160" cy="263160"/>
            </p14:xfrm>
          </p:contentPart>
        </mc:Choice>
        <mc:Fallback xmlns="">
          <p:pic>
            <p:nvPicPr>
              <p:cNvPr id="151" name="Ink 150">
                <a:extLst>
                  <a:ext uri="{FF2B5EF4-FFF2-40B4-BE49-F238E27FC236}">
                    <a16:creationId xmlns:a16="http://schemas.microsoft.com/office/drawing/2014/main" id="{8598AE2D-8AD1-484D-8F95-28DD6D80C16C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283480" y="3789160"/>
                <a:ext cx="343800" cy="28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152" name="Ink 151">
                <a:extLst>
                  <a:ext uri="{FF2B5EF4-FFF2-40B4-BE49-F238E27FC236}">
                    <a16:creationId xmlns:a16="http://schemas.microsoft.com/office/drawing/2014/main" id="{A8FFD867-C7B1-4B98-AA38-2B2D20D097C6}"/>
                  </a:ext>
                </a:extLst>
              </p14:cNvPr>
              <p14:cNvContentPartPr/>
              <p14:nvPr/>
            </p14:nvContentPartPr>
            <p14:xfrm>
              <a:off x="5652840" y="3996880"/>
              <a:ext cx="123120" cy="128160"/>
            </p14:xfrm>
          </p:contentPart>
        </mc:Choice>
        <mc:Fallback xmlns="">
          <p:pic>
            <p:nvPicPr>
              <p:cNvPr id="152" name="Ink 151">
                <a:extLst>
                  <a:ext uri="{FF2B5EF4-FFF2-40B4-BE49-F238E27FC236}">
                    <a16:creationId xmlns:a16="http://schemas.microsoft.com/office/drawing/2014/main" id="{A8FFD867-C7B1-4B98-AA38-2B2D20D097C6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5644200" y="3987880"/>
                <a:ext cx="140760" cy="14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65" name="Ink 164">
                <a:extLst>
                  <a:ext uri="{FF2B5EF4-FFF2-40B4-BE49-F238E27FC236}">
                    <a16:creationId xmlns:a16="http://schemas.microsoft.com/office/drawing/2014/main" id="{AA3BB194-E07E-4E01-8679-66D2AB0AD8B3}"/>
                  </a:ext>
                </a:extLst>
              </p14:cNvPr>
              <p14:cNvContentPartPr/>
              <p14:nvPr/>
            </p14:nvContentPartPr>
            <p14:xfrm>
              <a:off x="5994840" y="3751360"/>
              <a:ext cx="589680" cy="392400"/>
            </p14:xfrm>
          </p:contentPart>
        </mc:Choice>
        <mc:Fallback xmlns="">
          <p:pic>
            <p:nvPicPr>
              <p:cNvPr id="165" name="Ink 164">
                <a:extLst>
                  <a:ext uri="{FF2B5EF4-FFF2-40B4-BE49-F238E27FC236}">
                    <a16:creationId xmlns:a16="http://schemas.microsoft.com/office/drawing/2014/main" id="{AA3BB194-E07E-4E01-8679-66D2AB0AD8B3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986200" y="3742712"/>
                <a:ext cx="607320" cy="4100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171" name="Ink 170">
                <a:extLst>
                  <a:ext uri="{FF2B5EF4-FFF2-40B4-BE49-F238E27FC236}">
                    <a16:creationId xmlns:a16="http://schemas.microsoft.com/office/drawing/2014/main" id="{B827A9E1-A430-4F4A-B36F-8A0505A0B76F}"/>
                  </a:ext>
                </a:extLst>
              </p14:cNvPr>
              <p14:cNvContentPartPr/>
              <p14:nvPr/>
            </p14:nvContentPartPr>
            <p14:xfrm>
              <a:off x="7918680" y="3767920"/>
              <a:ext cx="561600" cy="344880"/>
            </p14:xfrm>
          </p:contentPart>
        </mc:Choice>
        <mc:Fallback xmlns="">
          <p:pic>
            <p:nvPicPr>
              <p:cNvPr id="171" name="Ink 170">
                <a:extLst>
                  <a:ext uri="{FF2B5EF4-FFF2-40B4-BE49-F238E27FC236}">
                    <a16:creationId xmlns:a16="http://schemas.microsoft.com/office/drawing/2014/main" id="{B827A9E1-A430-4F4A-B36F-8A0505A0B76F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7910040" y="3758920"/>
                <a:ext cx="579240" cy="36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172" name="Ink 171">
                <a:extLst>
                  <a:ext uri="{FF2B5EF4-FFF2-40B4-BE49-F238E27FC236}">
                    <a16:creationId xmlns:a16="http://schemas.microsoft.com/office/drawing/2014/main" id="{3B1B185C-F244-4B25-BA64-93BE9E5DAA54}"/>
                  </a:ext>
                </a:extLst>
              </p14:cNvPr>
              <p14:cNvContentPartPr/>
              <p14:nvPr/>
            </p14:nvContentPartPr>
            <p14:xfrm>
              <a:off x="6853800" y="3727600"/>
              <a:ext cx="861840" cy="397080"/>
            </p14:xfrm>
          </p:contentPart>
        </mc:Choice>
        <mc:Fallback xmlns="">
          <p:pic>
            <p:nvPicPr>
              <p:cNvPr id="172" name="Ink 171">
                <a:extLst>
                  <a:ext uri="{FF2B5EF4-FFF2-40B4-BE49-F238E27FC236}">
                    <a16:creationId xmlns:a16="http://schemas.microsoft.com/office/drawing/2014/main" id="{3B1B185C-F244-4B25-BA64-93BE9E5DAA54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845160" y="3718960"/>
                <a:ext cx="879480" cy="41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186" name="Ink 185">
                <a:extLst>
                  <a:ext uri="{FF2B5EF4-FFF2-40B4-BE49-F238E27FC236}">
                    <a16:creationId xmlns:a16="http://schemas.microsoft.com/office/drawing/2014/main" id="{12C7250E-2046-4B79-8DEC-D2378E92A3C7}"/>
                  </a:ext>
                </a:extLst>
              </p14:cNvPr>
              <p14:cNvContentPartPr/>
              <p14:nvPr/>
            </p14:nvContentPartPr>
            <p14:xfrm>
              <a:off x="221160" y="2593240"/>
              <a:ext cx="4358520" cy="2039400"/>
            </p14:xfrm>
          </p:contentPart>
        </mc:Choice>
        <mc:Fallback xmlns="">
          <p:pic>
            <p:nvPicPr>
              <p:cNvPr id="186" name="Ink 185">
                <a:extLst>
                  <a:ext uri="{FF2B5EF4-FFF2-40B4-BE49-F238E27FC236}">
                    <a16:creationId xmlns:a16="http://schemas.microsoft.com/office/drawing/2014/main" id="{12C7250E-2046-4B79-8DEC-D2378E92A3C7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212519" y="2584240"/>
                <a:ext cx="4376161" cy="205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B2ACFF16-D009-417A-8A5C-5DD8540B6687}"/>
                  </a:ext>
                </a:extLst>
              </p14:cNvPr>
              <p14:cNvContentPartPr/>
              <p14:nvPr/>
            </p14:nvContentPartPr>
            <p14:xfrm>
              <a:off x="2497800" y="4455520"/>
              <a:ext cx="14760" cy="1036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B2ACFF16-D009-417A-8A5C-5DD8540B6687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2488800" y="4446520"/>
                <a:ext cx="32400" cy="12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0268CC9A-1FF3-4826-977F-BEB10EDB7EC3}"/>
                  </a:ext>
                </a:extLst>
              </p14:cNvPr>
              <p14:cNvContentPartPr/>
              <p14:nvPr/>
            </p14:nvContentPartPr>
            <p14:xfrm>
              <a:off x="2470440" y="4248520"/>
              <a:ext cx="29520" cy="453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0268CC9A-1FF3-4826-977F-BEB10EDB7EC3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2461800" y="4239880"/>
                <a:ext cx="47160" cy="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8C54D1CC-77D5-4D4C-A46F-9EBE1AC5E858}"/>
                  </a:ext>
                </a:extLst>
              </p14:cNvPr>
              <p14:cNvContentPartPr/>
              <p14:nvPr/>
            </p14:nvContentPartPr>
            <p14:xfrm>
              <a:off x="2611560" y="4409440"/>
              <a:ext cx="143640" cy="1458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8C54D1CC-77D5-4D4C-A46F-9EBE1AC5E858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2602920" y="4400440"/>
                <a:ext cx="161280" cy="16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7ED48B3C-65FB-4F2E-8E74-5BE548A1A0CE}"/>
                  </a:ext>
                </a:extLst>
              </p14:cNvPr>
              <p14:cNvContentPartPr/>
              <p14:nvPr/>
            </p14:nvContentPartPr>
            <p14:xfrm>
              <a:off x="2850960" y="4186600"/>
              <a:ext cx="263520" cy="3380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7ED48B3C-65FB-4F2E-8E74-5BE548A1A0CE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2841960" y="4177960"/>
                <a:ext cx="281160" cy="35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CA2BD8AB-B2B9-4B6E-BEA6-66A3AAB27A3D}"/>
                  </a:ext>
                </a:extLst>
              </p14:cNvPr>
              <p14:cNvContentPartPr/>
              <p14:nvPr/>
            </p14:nvContentPartPr>
            <p14:xfrm>
              <a:off x="2031240" y="4149160"/>
              <a:ext cx="339480" cy="3600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CA2BD8AB-B2B9-4B6E-BEA6-66A3AAB27A3D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2022250" y="4140520"/>
                <a:ext cx="357101" cy="37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9D2D3E8A-808D-41B5-B2E9-FF0A1094D09A}"/>
                  </a:ext>
                </a:extLst>
              </p14:cNvPr>
              <p14:cNvContentPartPr/>
              <p14:nvPr/>
            </p14:nvContentPartPr>
            <p14:xfrm>
              <a:off x="3349200" y="4261480"/>
              <a:ext cx="549720" cy="3027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9D2D3E8A-808D-41B5-B2E9-FF0A1094D09A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3340560" y="4252840"/>
                <a:ext cx="567360" cy="32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CF619CE5-3F8A-4440-8650-F4C6335AF4FB}"/>
                  </a:ext>
                </a:extLst>
              </p14:cNvPr>
              <p14:cNvContentPartPr/>
              <p14:nvPr/>
            </p14:nvContentPartPr>
            <p14:xfrm>
              <a:off x="5765520" y="4362640"/>
              <a:ext cx="1808280" cy="28908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CF619CE5-3F8A-4440-8650-F4C6335AF4FB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5756520" y="4353651"/>
                <a:ext cx="1825920" cy="30669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01CE860A-FBA7-42DA-A1BA-4D4CC6B607FF}"/>
                  </a:ext>
                </a:extLst>
              </p14:cNvPr>
              <p14:cNvContentPartPr/>
              <p14:nvPr/>
            </p14:nvContentPartPr>
            <p14:xfrm>
              <a:off x="7839120" y="4264360"/>
              <a:ext cx="912960" cy="35172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01CE860A-FBA7-42DA-A1BA-4D4CC6B607FF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7830480" y="4255720"/>
                <a:ext cx="930600" cy="36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3DEFE56A-E08A-4643-A24E-88214638B47A}"/>
                  </a:ext>
                </a:extLst>
              </p14:cNvPr>
              <p14:cNvContentPartPr/>
              <p14:nvPr/>
            </p14:nvContentPartPr>
            <p14:xfrm>
              <a:off x="207120" y="4759000"/>
              <a:ext cx="546480" cy="32364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3DEFE56A-E08A-4643-A24E-88214638B47A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198480" y="4750000"/>
                <a:ext cx="564120" cy="34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2106D3F5-F7B3-48FC-A740-809E1F4032AB}"/>
                  </a:ext>
                </a:extLst>
              </p14:cNvPr>
              <p14:cNvContentPartPr/>
              <p14:nvPr/>
            </p14:nvContentPartPr>
            <p14:xfrm>
              <a:off x="1055640" y="4722280"/>
              <a:ext cx="2784960" cy="59508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2106D3F5-F7B3-48FC-A740-809E1F4032AB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1047000" y="4713640"/>
                <a:ext cx="2802600" cy="61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495FA1D7-A30D-447F-8963-92CC6C26A697}"/>
                  </a:ext>
                </a:extLst>
              </p14:cNvPr>
              <p14:cNvContentPartPr/>
              <p14:nvPr/>
            </p14:nvContentPartPr>
            <p14:xfrm>
              <a:off x="4074960" y="4330960"/>
              <a:ext cx="1456200" cy="90756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495FA1D7-A30D-447F-8963-92CC6C26A697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4066320" y="4321960"/>
                <a:ext cx="1473840" cy="92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A6B60D1C-276C-4238-93C7-8CBC7424FDD9}"/>
                  </a:ext>
                </a:extLst>
              </p14:cNvPr>
              <p14:cNvContentPartPr/>
              <p14:nvPr/>
            </p14:nvContentPartPr>
            <p14:xfrm>
              <a:off x="4601280" y="4727680"/>
              <a:ext cx="41400" cy="35640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A6B60D1C-276C-4238-93C7-8CBC7424FDD9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4592280" y="4718680"/>
                <a:ext cx="59040" cy="37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B7E4236D-584B-42E7-A220-F66A86E27F1C}"/>
                  </a:ext>
                </a:extLst>
              </p14:cNvPr>
              <p14:cNvContentPartPr/>
              <p14:nvPr/>
            </p14:nvContentPartPr>
            <p14:xfrm>
              <a:off x="4516320" y="4907320"/>
              <a:ext cx="172080" cy="4824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B7E4236D-584B-42E7-A220-F66A86E27F1C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507320" y="4898680"/>
                <a:ext cx="189720" cy="6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E18367A8-86A9-4D7D-985F-12A9897ECBFB}"/>
                  </a:ext>
                </a:extLst>
              </p14:cNvPr>
              <p14:cNvContentPartPr/>
              <p14:nvPr/>
            </p14:nvContentPartPr>
            <p14:xfrm>
              <a:off x="4701720" y="4721920"/>
              <a:ext cx="174600" cy="35136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E18367A8-86A9-4D7D-985F-12A9897ECBFB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4693080" y="4712920"/>
                <a:ext cx="192240" cy="36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EDDEB723-92C8-4A16-ABC7-84316B821B67}"/>
                  </a:ext>
                </a:extLst>
              </p14:cNvPr>
              <p14:cNvContentPartPr/>
              <p14:nvPr/>
            </p14:nvContentPartPr>
            <p14:xfrm>
              <a:off x="4932120" y="4927840"/>
              <a:ext cx="170280" cy="14976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EDDEB723-92C8-4A16-ABC7-84316B821B67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4923480" y="4918840"/>
                <a:ext cx="187920" cy="16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69BD7A53-E1F1-4100-BF02-507F36A21FF2}"/>
                  </a:ext>
                </a:extLst>
              </p14:cNvPr>
              <p14:cNvContentPartPr/>
              <p14:nvPr/>
            </p14:nvContentPartPr>
            <p14:xfrm>
              <a:off x="5398320" y="4900840"/>
              <a:ext cx="144360" cy="17496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69BD7A53-E1F1-4100-BF02-507F36A21FF2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5389320" y="4891840"/>
                <a:ext cx="162000" cy="19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BDF35433-DAD2-4019-BE25-E07B081185F2}"/>
                  </a:ext>
                </a:extLst>
              </p14:cNvPr>
              <p14:cNvContentPartPr/>
              <p14:nvPr/>
            </p14:nvContentPartPr>
            <p14:xfrm>
              <a:off x="5596680" y="4927480"/>
              <a:ext cx="95040" cy="17496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BDF35433-DAD2-4019-BE25-E07B081185F2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5587680" y="4918840"/>
                <a:ext cx="112680" cy="19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93D4A18F-9690-4A9C-904B-5D0FD8127660}"/>
                  </a:ext>
                </a:extLst>
              </p14:cNvPr>
              <p14:cNvContentPartPr/>
              <p14:nvPr/>
            </p14:nvContentPartPr>
            <p14:xfrm>
              <a:off x="5778120" y="4870240"/>
              <a:ext cx="34920" cy="18144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93D4A18F-9690-4A9C-904B-5D0FD8127660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5769120" y="4861240"/>
                <a:ext cx="52560" cy="19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F061008A-1DDF-474B-A917-7BB326E3E997}"/>
                  </a:ext>
                </a:extLst>
              </p14:cNvPr>
              <p14:cNvContentPartPr/>
              <p14:nvPr/>
            </p14:nvContentPartPr>
            <p14:xfrm>
              <a:off x="5874600" y="4926040"/>
              <a:ext cx="606960" cy="40752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F061008A-1DDF-474B-A917-7BB326E3E997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5865960" y="4917040"/>
                <a:ext cx="624600" cy="42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ADEEC2D4-478F-43BC-93E1-30D7C32917EB}"/>
                  </a:ext>
                </a:extLst>
              </p14:cNvPr>
              <p14:cNvContentPartPr/>
              <p14:nvPr/>
            </p14:nvContentPartPr>
            <p14:xfrm>
              <a:off x="6542760" y="4723720"/>
              <a:ext cx="405720" cy="32868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ADEEC2D4-478F-43BC-93E1-30D7C32917EB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6534120" y="4714720"/>
                <a:ext cx="423360" cy="34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C8E9F7B5-EAE7-40C2-BB8A-D99EA84F9E49}"/>
                  </a:ext>
                </a:extLst>
              </p14:cNvPr>
              <p14:cNvContentPartPr/>
              <p14:nvPr/>
            </p14:nvContentPartPr>
            <p14:xfrm>
              <a:off x="6197520" y="4781320"/>
              <a:ext cx="21960" cy="13680"/>
            </p14:xfrm>
          </p:contentPart>
        </mc:Choice>
        <mc:Fallback xmlns=""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C8E9F7B5-EAE7-40C2-BB8A-D99EA84F9E49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6188880" y="4772680"/>
                <a:ext cx="3960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413C94DF-A0AE-4ADC-9717-684A2EF1E7E7}"/>
                  </a:ext>
                </a:extLst>
              </p14:cNvPr>
              <p14:cNvContentPartPr/>
              <p14:nvPr/>
            </p14:nvContentPartPr>
            <p14:xfrm>
              <a:off x="5766240" y="4995520"/>
              <a:ext cx="13680" cy="9756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413C94DF-A0AE-4ADC-9717-684A2EF1E7E7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5757240" y="4986880"/>
                <a:ext cx="31320" cy="11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B6847947-E438-4D1C-A6A8-1410B7EC04F2}"/>
                  </a:ext>
                </a:extLst>
              </p14:cNvPr>
              <p14:cNvContentPartPr/>
              <p14:nvPr/>
            </p14:nvContentPartPr>
            <p14:xfrm>
              <a:off x="5753640" y="4874200"/>
              <a:ext cx="39600" cy="28800"/>
            </p14:xfrm>
          </p:contentPart>
        </mc:Choice>
        <mc:Fallback xmlns=""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B6847947-E438-4D1C-A6A8-1410B7EC04F2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5744640" y="4865200"/>
                <a:ext cx="572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143" name="Ink 142">
                <a:extLst>
                  <a:ext uri="{FF2B5EF4-FFF2-40B4-BE49-F238E27FC236}">
                    <a16:creationId xmlns:a16="http://schemas.microsoft.com/office/drawing/2014/main" id="{DFC58736-36A4-4CFE-8746-9BD7758C22D4}"/>
                  </a:ext>
                </a:extLst>
              </p14:cNvPr>
              <p14:cNvContentPartPr/>
              <p14:nvPr/>
            </p14:nvContentPartPr>
            <p14:xfrm>
              <a:off x="7303800" y="4895440"/>
              <a:ext cx="127080" cy="153360"/>
            </p14:xfrm>
          </p:contentPart>
        </mc:Choice>
        <mc:Fallback xmlns="">
          <p:pic>
            <p:nvPicPr>
              <p:cNvPr id="143" name="Ink 142">
                <a:extLst>
                  <a:ext uri="{FF2B5EF4-FFF2-40B4-BE49-F238E27FC236}">
                    <a16:creationId xmlns:a16="http://schemas.microsoft.com/office/drawing/2014/main" id="{DFC58736-36A4-4CFE-8746-9BD7758C22D4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7295160" y="4886440"/>
                <a:ext cx="144720" cy="17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155" name="Ink 154">
                <a:extLst>
                  <a:ext uri="{FF2B5EF4-FFF2-40B4-BE49-F238E27FC236}">
                    <a16:creationId xmlns:a16="http://schemas.microsoft.com/office/drawing/2014/main" id="{E2709D1D-B9ED-4047-AB09-84E45F68EAF4}"/>
                  </a:ext>
                </a:extLst>
              </p14:cNvPr>
              <p14:cNvContentPartPr/>
              <p14:nvPr/>
            </p14:nvContentPartPr>
            <p14:xfrm>
              <a:off x="7527720" y="4745320"/>
              <a:ext cx="969840" cy="518400"/>
            </p14:xfrm>
          </p:contentPart>
        </mc:Choice>
        <mc:Fallback xmlns="">
          <p:pic>
            <p:nvPicPr>
              <p:cNvPr id="155" name="Ink 154">
                <a:extLst>
                  <a:ext uri="{FF2B5EF4-FFF2-40B4-BE49-F238E27FC236}">
                    <a16:creationId xmlns:a16="http://schemas.microsoft.com/office/drawing/2014/main" id="{E2709D1D-B9ED-4047-AB09-84E45F68EAF4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7519080" y="4736680"/>
                <a:ext cx="987480" cy="5360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129386677"/>
      </p:ext>
    </p:extLst>
  </p:cSld>
  <p:clrMapOvr>
    <a:masterClrMapping/>
  </p:clrMapOvr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937ADF96-3C5F-4781-B9AB-02C963BDB25B}"/>
                  </a:ext>
                </a:extLst>
              </p14:cNvPr>
              <p14:cNvContentPartPr/>
              <p14:nvPr/>
            </p14:nvContentPartPr>
            <p14:xfrm>
              <a:off x="2112240" y="192760"/>
              <a:ext cx="1172520" cy="3711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937ADF96-3C5F-4781-B9AB-02C963BDB25B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103600" y="184120"/>
                <a:ext cx="1190160" cy="38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1884082E-4300-44A5-A3E9-6E6EAF2BA622}"/>
                  </a:ext>
                </a:extLst>
              </p14:cNvPr>
              <p14:cNvContentPartPr/>
              <p14:nvPr/>
            </p14:nvContentPartPr>
            <p14:xfrm>
              <a:off x="3512280" y="302920"/>
              <a:ext cx="277920" cy="2235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1884082E-4300-44A5-A3E9-6E6EAF2BA622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503280" y="293920"/>
                <a:ext cx="295560" cy="24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FC14837B-A10D-4D23-9A19-C2259F8B33D5}"/>
                  </a:ext>
                </a:extLst>
              </p14:cNvPr>
              <p14:cNvContentPartPr/>
              <p14:nvPr/>
            </p14:nvContentPartPr>
            <p14:xfrm>
              <a:off x="4063800" y="317320"/>
              <a:ext cx="234360" cy="1760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FC14837B-A10D-4D23-9A19-C2259F8B33D5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054800" y="308320"/>
                <a:ext cx="252000" cy="19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9A4F6B36-917A-4380-995D-19766B4E2640}"/>
                  </a:ext>
                </a:extLst>
              </p14:cNvPr>
              <p14:cNvContentPartPr/>
              <p14:nvPr/>
            </p14:nvContentPartPr>
            <p14:xfrm>
              <a:off x="4403640" y="426040"/>
              <a:ext cx="10440" cy="853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9A4F6B36-917A-4380-995D-19766B4E2640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394640" y="417040"/>
                <a:ext cx="28080" cy="10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730DECE3-E024-44F7-AA2A-16FFE63F39DF}"/>
                  </a:ext>
                </a:extLst>
              </p14:cNvPr>
              <p14:cNvContentPartPr/>
              <p14:nvPr/>
            </p14:nvContentPartPr>
            <p14:xfrm>
              <a:off x="4400040" y="285640"/>
              <a:ext cx="11880" cy="79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730DECE3-E024-44F7-AA2A-16FFE63F39DF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391400" y="277000"/>
                <a:ext cx="29520" cy="2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C3DDBD09-CF50-400C-B3C5-30812DB5387D}"/>
                  </a:ext>
                </a:extLst>
              </p14:cNvPr>
              <p14:cNvContentPartPr/>
              <p14:nvPr/>
            </p14:nvContentPartPr>
            <p14:xfrm>
              <a:off x="4589040" y="207160"/>
              <a:ext cx="34200" cy="2746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C3DDBD09-CF50-400C-B3C5-30812DB5387D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580400" y="198520"/>
                <a:ext cx="51840" cy="29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A8DD56B0-2B6F-4F02-875A-818A19038620}"/>
                  </a:ext>
                </a:extLst>
              </p14:cNvPr>
              <p14:cNvContentPartPr/>
              <p14:nvPr/>
            </p14:nvContentPartPr>
            <p14:xfrm>
              <a:off x="4518840" y="342520"/>
              <a:ext cx="162000" cy="122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A8DD56B0-2B6F-4F02-875A-818A19038620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510200" y="333520"/>
                <a:ext cx="179640" cy="2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69CEA633-D92A-48F2-987D-50755D0DA017}"/>
                  </a:ext>
                </a:extLst>
              </p14:cNvPr>
              <p14:cNvContentPartPr/>
              <p14:nvPr/>
            </p14:nvContentPartPr>
            <p14:xfrm>
              <a:off x="4721880" y="188800"/>
              <a:ext cx="148320" cy="2876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69CEA633-D92A-48F2-987D-50755D0DA017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712880" y="179800"/>
                <a:ext cx="165960" cy="30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C6322D47-8DA8-4A5F-B84F-816B8E52EB1A}"/>
                  </a:ext>
                </a:extLst>
              </p14:cNvPr>
              <p14:cNvContentPartPr/>
              <p14:nvPr/>
            </p14:nvContentPartPr>
            <p14:xfrm>
              <a:off x="5071080" y="309400"/>
              <a:ext cx="163440" cy="2091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C6322D47-8DA8-4A5F-B84F-816B8E52EB1A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062080" y="300400"/>
                <a:ext cx="181080" cy="22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34F7516F-2C78-462E-A3E1-051CB4791AA0}"/>
                  </a:ext>
                </a:extLst>
              </p14:cNvPr>
              <p14:cNvContentPartPr/>
              <p14:nvPr/>
            </p14:nvContentPartPr>
            <p14:xfrm>
              <a:off x="5292480" y="208600"/>
              <a:ext cx="270000" cy="2890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34F7516F-2C78-462E-A3E1-051CB4791AA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283480" y="199960"/>
                <a:ext cx="287640" cy="30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165CAA27-8546-4167-9856-34C8A547E835}"/>
                  </a:ext>
                </a:extLst>
              </p14:cNvPr>
              <p14:cNvContentPartPr/>
              <p14:nvPr/>
            </p14:nvContentPartPr>
            <p14:xfrm>
              <a:off x="5603880" y="342520"/>
              <a:ext cx="115200" cy="1436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165CAA27-8546-4167-9856-34C8A547E83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595240" y="333520"/>
                <a:ext cx="132840" cy="16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A61E3A41-9C6A-4484-A56F-7E5C7BEBC9B6}"/>
                  </a:ext>
                </a:extLst>
              </p14:cNvPr>
              <p14:cNvContentPartPr/>
              <p14:nvPr/>
            </p14:nvContentPartPr>
            <p14:xfrm>
              <a:off x="5769840" y="356920"/>
              <a:ext cx="94320" cy="10584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A61E3A41-9C6A-4484-A56F-7E5C7BEBC9B6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760840" y="348280"/>
                <a:ext cx="111960" cy="12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3079331A-DBCF-42E0-AE37-1D4153E4D1A8}"/>
                  </a:ext>
                </a:extLst>
              </p14:cNvPr>
              <p14:cNvContentPartPr/>
              <p14:nvPr/>
            </p14:nvContentPartPr>
            <p14:xfrm>
              <a:off x="5955600" y="408760"/>
              <a:ext cx="6840" cy="428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3079331A-DBCF-42E0-AE37-1D4153E4D1A8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946960" y="399760"/>
                <a:ext cx="24480" cy="6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258A9B8F-3EAB-44B0-B2C1-BC63CF0C42E2}"/>
                  </a:ext>
                </a:extLst>
              </p14:cNvPr>
              <p14:cNvContentPartPr/>
              <p14:nvPr/>
            </p14:nvContentPartPr>
            <p14:xfrm>
              <a:off x="5934360" y="264400"/>
              <a:ext cx="12960" cy="122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258A9B8F-3EAB-44B0-B2C1-BC63CF0C42E2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925720" y="255400"/>
                <a:ext cx="30600" cy="2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043F9B75-6E56-47B3-90B6-8D5ADC4B0ADB}"/>
                  </a:ext>
                </a:extLst>
              </p14:cNvPr>
              <p14:cNvContentPartPr/>
              <p14:nvPr/>
            </p14:nvContentPartPr>
            <p14:xfrm>
              <a:off x="6096720" y="229840"/>
              <a:ext cx="24120" cy="2674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043F9B75-6E56-47B3-90B6-8D5ADC4B0ADB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088080" y="220840"/>
                <a:ext cx="41760" cy="28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238C0428-2E6D-47B2-AA9D-AE36EA858236}"/>
                  </a:ext>
                </a:extLst>
              </p14:cNvPr>
              <p14:cNvContentPartPr/>
              <p14:nvPr/>
            </p14:nvContentPartPr>
            <p14:xfrm>
              <a:off x="6040560" y="354400"/>
              <a:ext cx="124200" cy="241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238C0428-2E6D-47B2-AA9D-AE36EA858236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031560" y="345400"/>
                <a:ext cx="141840" cy="4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46A8245C-84B3-4EAF-B857-77699A05B437}"/>
                  </a:ext>
                </a:extLst>
              </p14:cNvPr>
              <p14:cNvContentPartPr/>
              <p14:nvPr/>
            </p14:nvContentPartPr>
            <p14:xfrm>
              <a:off x="6242160" y="381760"/>
              <a:ext cx="223920" cy="3736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46A8245C-84B3-4EAF-B857-77699A05B437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233520" y="372760"/>
                <a:ext cx="241560" cy="39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63EE12EE-CFF3-48B2-9A8A-E3F3BBAC224B}"/>
                  </a:ext>
                </a:extLst>
              </p14:cNvPr>
              <p14:cNvContentPartPr/>
              <p14:nvPr/>
            </p14:nvContentPartPr>
            <p14:xfrm>
              <a:off x="6593160" y="159640"/>
              <a:ext cx="348120" cy="35424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63EE12EE-CFF3-48B2-9A8A-E3F3BBAC224B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584169" y="150631"/>
                <a:ext cx="365742" cy="37189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4672DC40-C043-4B5F-81D6-B2546000F150}"/>
                  </a:ext>
                </a:extLst>
              </p14:cNvPr>
              <p14:cNvContentPartPr/>
              <p14:nvPr/>
            </p14:nvContentPartPr>
            <p14:xfrm>
              <a:off x="7228200" y="210040"/>
              <a:ext cx="1155960" cy="3542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4672DC40-C043-4B5F-81D6-B2546000F150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219203" y="201040"/>
                <a:ext cx="1173595" cy="37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6367D7A2-C7F8-4C16-A971-CF80910CE271}"/>
                  </a:ext>
                </a:extLst>
              </p14:cNvPr>
              <p14:cNvContentPartPr/>
              <p14:nvPr/>
            </p14:nvContentPartPr>
            <p14:xfrm>
              <a:off x="398280" y="651400"/>
              <a:ext cx="655920" cy="3103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6367D7A2-C7F8-4C16-A971-CF80910CE271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89285" y="642410"/>
                <a:ext cx="673550" cy="3279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2EB8C83A-3ECA-45A1-949F-930C0D70DEED}"/>
                  </a:ext>
                </a:extLst>
              </p14:cNvPr>
              <p14:cNvContentPartPr/>
              <p14:nvPr/>
            </p14:nvContentPartPr>
            <p14:xfrm>
              <a:off x="5003760" y="876760"/>
              <a:ext cx="301320" cy="14904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2EB8C83A-3ECA-45A1-949F-930C0D70DEED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994760" y="868120"/>
                <a:ext cx="318960" cy="16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B3CECCA3-90DB-4F80-8C3C-47BC1F7E7807}"/>
                  </a:ext>
                </a:extLst>
              </p14:cNvPr>
              <p14:cNvContentPartPr/>
              <p14:nvPr/>
            </p14:nvContentPartPr>
            <p14:xfrm>
              <a:off x="5419560" y="704320"/>
              <a:ext cx="480960" cy="32760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B3CECCA3-90DB-4F80-8C3C-47BC1F7E7807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410920" y="695320"/>
                <a:ext cx="498600" cy="34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F28491B9-B9E1-4F54-8CE7-21961505EE19}"/>
                  </a:ext>
                </a:extLst>
              </p14:cNvPr>
              <p14:cNvContentPartPr/>
              <p14:nvPr/>
            </p14:nvContentPartPr>
            <p14:xfrm>
              <a:off x="4113480" y="822040"/>
              <a:ext cx="621720" cy="23364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F28491B9-B9E1-4F54-8CE7-21961505EE19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104485" y="813400"/>
                <a:ext cx="639350" cy="25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0DB767F9-25CD-4EAD-9FA4-8565D302A0A2}"/>
                  </a:ext>
                </a:extLst>
              </p14:cNvPr>
              <p14:cNvContentPartPr/>
              <p14:nvPr/>
            </p14:nvContentPartPr>
            <p14:xfrm>
              <a:off x="7375800" y="829960"/>
              <a:ext cx="328680" cy="25380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0DB767F9-25CD-4EAD-9FA4-8565D302A0A2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7367160" y="820960"/>
                <a:ext cx="346320" cy="27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BA9EAEEE-E9F8-41A4-8D0E-9B190D88379C}"/>
                  </a:ext>
                </a:extLst>
              </p14:cNvPr>
              <p14:cNvContentPartPr/>
              <p14:nvPr/>
            </p14:nvContentPartPr>
            <p14:xfrm>
              <a:off x="7800240" y="1001320"/>
              <a:ext cx="19440" cy="9036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BA9EAEEE-E9F8-41A4-8D0E-9B190D88379C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791240" y="992320"/>
                <a:ext cx="37080" cy="10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C3A0BF2C-780A-4E14-9608-856B65D4521D}"/>
                  </a:ext>
                </a:extLst>
              </p14:cNvPr>
              <p14:cNvContentPartPr/>
              <p14:nvPr/>
            </p14:nvContentPartPr>
            <p14:xfrm>
              <a:off x="6146040" y="832480"/>
              <a:ext cx="960840" cy="23076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C3A0BF2C-780A-4E14-9608-856B65D4521D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137037" y="823480"/>
                <a:ext cx="978487" cy="24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0738576E-85AB-49D8-9C1F-3569C3136B1B}"/>
                  </a:ext>
                </a:extLst>
              </p14:cNvPr>
              <p14:cNvContentPartPr/>
              <p14:nvPr/>
            </p14:nvContentPartPr>
            <p14:xfrm>
              <a:off x="8348160" y="746800"/>
              <a:ext cx="583560" cy="38160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0738576E-85AB-49D8-9C1F-3569C3136B1B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8339160" y="737808"/>
                <a:ext cx="601200" cy="39922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CC4D3BBF-F74E-4288-B814-308AB24BB4EA}"/>
                  </a:ext>
                </a:extLst>
              </p14:cNvPr>
              <p14:cNvContentPartPr/>
              <p14:nvPr/>
            </p14:nvContentPartPr>
            <p14:xfrm>
              <a:off x="8091480" y="706840"/>
              <a:ext cx="158400" cy="51624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CC4D3BBF-F74E-4288-B814-308AB24BB4EA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8082840" y="698200"/>
                <a:ext cx="176040" cy="53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814D9C85-1654-4139-BE2F-277E68D1D9D8}"/>
                  </a:ext>
                </a:extLst>
              </p14:cNvPr>
              <p14:cNvContentPartPr/>
              <p14:nvPr/>
            </p14:nvContentPartPr>
            <p14:xfrm>
              <a:off x="342840" y="1126960"/>
              <a:ext cx="850320" cy="34632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814D9C85-1654-4139-BE2F-277E68D1D9D8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33840" y="1118320"/>
                <a:ext cx="867960" cy="36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CB4FF8EA-9673-4F1B-9F3D-E258815792DD}"/>
                  </a:ext>
                </a:extLst>
              </p14:cNvPr>
              <p14:cNvContentPartPr/>
              <p14:nvPr/>
            </p14:nvContentPartPr>
            <p14:xfrm>
              <a:off x="1364520" y="684520"/>
              <a:ext cx="2499120" cy="85788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CB4FF8EA-9673-4F1B-9F3D-E258815792DD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1355521" y="675524"/>
                <a:ext cx="2516757" cy="87551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81" name="Ink 180">
                <a:extLst>
                  <a:ext uri="{FF2B5EF4-FFF2-40B4-BE49-F238E27FC236}">
                    <a16:creationId xmlns:a16="http://schemas.microsoft.com/office/drawing/2014/main" id="{867B6F26-4FDC-4569-ACCB-A154BA57896D}"/>
                  </a:ext>
                </a:extLst>
              </p14:cNvPr>
              <p14:cNvContentPartPr/>
              <p14:nvPr/>
            </p14:nvContentPartPr>
            <p14:xfrm>
              <a:off x="4197000" y="1314160"/>
              <a:ext cx="4715280" cy="2234160"/>
            </p14:xfrm>
          </p:contentPart>
        </mc:Choice>
        <mc:Fallback xmlns="">
          <p:pic>
            <p:nvPicPr>
              <p:cNvPr id="181" name="Ink 180">
                <a:extLst>
                  <a:ext uri="{FF2B5EF4-FFF2-40B4-BE49-F238E27FC236}">
                    <a16:creationId xmlns:a16="http://schemas.microsoft.com/office/drawing/2014/main" id="{867B6F26-4FDC-4569-ACCB-A154BA57896D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188360" y="1305519"/>
                <a:ext cx="4732920" cy="225180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7C4260A5-A6B5-493C-8ADD-77ACFB330B4F}"/>
                  </a:ext>
                </a:extLst>
              </p14:cNvPr>
              <p14:cNvContentPartPr/>
              <p14:nvPr/>
            </p14:nvContentPartPr>
            <p14:xfrm>
              <a:off x="310800" y="1622680"/>
              <a:ext cx="4296960" cy="1090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7C4260A5-A6B5-493C-8ADD-77ACFB330B4F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01800" y="1614040"/>
                <a:ext cx="4314600" cy="12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0794BC2D-D811-489C-B647-0444703DD531}"/>
                  </a:ext>
                </a:extLst>
              </p14:cNvPr>
              <p14:cNvContentPartPr/>
              <p14:nvPr/>
            </p14:nvContentPartPr>
            <p14:xfrm>
              <a:off x="289560" y="1876120"/>
              <a:ext cx="1256040" cy="5040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0794BC2D-D811-489C-B647-0444703DD531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280560" y="1867480"/>
                <a:ext cx="1273680" cy="52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9FAD9784-7BD7-464E-A087-58CBAB55BE86}"/>
                  </a:ext>
                </a:extLst>
              </p14:cNvPr>
              <p14:cNvContentPartPr/>
              <p14:nvPr/>
            </p14:nvContentPartPr>
            <p14:xfrm>
              <a:off x="1818480" y="1909240"/>
              <a:ext cx="1829880" cy="5846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9FAD9784-7BD7-464E-A087-58CBAB55BE86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1809482" y="1900240"/>
                <a:ext cx="1847517" cy="60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50" name="Ink 149">
                <a:extLst>
                  <a:ext uri="{FF2B5EF4-FFF2-40B4-BE49-F238E27FC236}">
                    <a16:creationId xmlns:a16="http://schemas.microsoft.com/office/drawing/2014/main" id="{302357AE-87F5-468A-BAE4-6B89F1936DE3}"/>
                  </a:ext>
                </a:extLst>
              </p14:cNvPr>
              <p14:cNvContentPartPr/>
              <p14:nvPr/>
            </p14:nvContentPartPr>
            <p14:xfrm>
              <a:off x="4951920" y="3721120"/>
              <a:ext cx="145440" cy="465480"/>
            </p14:xfrm>
          </p:contentPart>
        </mc:Choice>
        <mc:Fallback xmlns="">
          <p:pic>
            <p:nvPicPr>
              <p:cNvPr id="150" name="Ink 149">
                <a:extLst>
                  <a:ext uri="{FF2B5EF4-FFF2-40B4-BE49-F238E27FC236}">
                    <a16:creationId xmlns:a16="http://schemas.microsoft.com/office/drawing/2014/main" id="{302357AE-87F5-468A-BAE4-6B89F1936DE3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942920" y="3712120"/>
                <a:ext cx="163080" cy="48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51" name="Ink 150">
                <a:extLst>
                  <a:ext uri="{FF2B5EF4-FFF2-40B4-BE49-F238E27FC236}">
                    <a16:creationId xmlns:a16="http://schemas.microsoft.com/office/drawing/2014/main" id="{8598AE2D-8AD1-484D-8F95-28DD6D80C16C}"/>
                  </a:ext>
                </a:extLst>
              </p14:cNvPr>
              <p14:cNvContentPartPr/>
              <p14:nvPr/>
            </p14:nvContentPartPr>
            <p14:xfrm>
              <a:off x="5292480" y="3797800"/>
              <a:ext cx="326160" cy="263160"/>
            </p14:xfrm>
          </p:contentPart>
        </mc:Choice>
        <mc:Fallback xmlns="">
          <p:pic>
            <p:nvPicPr>
              <p:cNvPr id="151" name="Ink 150">
                <a:extLst>
                  <a:ext uri="{FF2B5EF4-FFF2-40B4-BE49-F238E27FC236}">
                    <a16:creationId xmlns:a16="http://schemas.microsoft.com/office/drawing/2014/main" id="{8598AE2D-8AD1-484D-8F95-28DD6D80C16C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283480" y="3789160"/>
                <a:ext cx="343800" cy="28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152" name="Ink 151">
                <a:extLst>
                  <a:ext uri="{FF2B5EF4-FFF2-40B4-BE49-F238E27FC236}">
                    <a16:creationId xmlns:a16="http://schemas.microsoft.com/office/drawing/2014/main" id="{A8FFD867-C7B1-4B98-AA38-2B2D20D097C6}"/>
                  </a:ext>
                </a:extLst>
              </p14:cNvPr>
              <p14:cNvContentPartPr/>
              <p14:nvPr/>
            </p14:nvContentPartPr>
            <p14:xfrm>
              <a:off x="5652840" y="3996880"/>
              <a:ext cx="123120" cy="128160"/>
            </p14:xfrm>
          </p:contentPart>
        </mc:Choice>
        <mc:Fallback xmlns="">
          <p:pic>
            <p:nvPicPr>
              <p:cNvPr id="152" name="Ink 151">
                <a:extLst>
                  <a:ext uri="{FF2B5EF4-FFF2-40B4-BE49-F238E27FC236}">
                    <a16:creationId xmlns:a16="http://schemas.microsoft.com/office/drawing/2014/main" id="{A8FFD867-C7B1-4B98-AA38-2B2D20D097C6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5644200" y="3987880"/>
                <a:ext cx="140760" cy="14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65" name="Ink 164">
                <a:extLst>
                  <a:ext uri="{FF2B5EF4-FFF2-40B4-BE49-F238E27FC236}">
                    <a16:creationId xmlns:a16="http://schemas.microsoft.com/office/drawing/2014/main" id="{AA3BB194-E07E-4E01-8679-66D2AB0AD8B3}"/>
                  </a:ext>
                </a:extLst>
              </p14:cNvPr>
              <p14:cNvContentPartPr/>
              <p14:nvPr/>
            </p14:nvContentPartPr>
            <p14:xfrm>
              <a:off x="5994840" y="3751360"/>
              <a:ext cx="589680" cy="392400"/>
            </p14:xfrm>
          </p:contentPart>
        </mc:Choice>
        <mc:Fallback xmlns="">
          <p:pic>
            <p:nvPicPr>
              <p:cNvPr id="165" name="Ink 164">
                <a:extLst>
                  <a:ext uri="{FF2B5EF4-FFF2-40B4-BE49-F238E27FC236}">
                    <a16:creationId xmlns:a16="http://schemas.microsoft.com/office/drawing/2014/main" id="{AA3BB194-E07E-4E01-8679-66D2AB0AD8B3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986200" y="3742712"/>
                <a:ext cx="607320" cy="4100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171" name="Ink 170">
                <a:extLst>
                  <a:ext uri="{FF2B5EF4-FFF2-40B4-BE49-F238E27FC236}">
                    <a16:creationId xmlns:a16="http://schemas.microsoft.com/office/drawing/2014/main" id="{B827A9E1-A430-4F4A-B36F-8A0505A0B76F}"/>
                  </a:ext>
                </a:extLst>
              </p14:cNvPr>
              <p14:cNvContentPartPr/>
              <p14:nvPr/>
            </p14:nvContentPartPr>
            <p14:xfrm>
              <a:off x="7918680" y="3767920"/>
              <a:ext cx="561600" cy="344880"/>
            </p14:xfrm>
          </p:contentPart>
        </mc:Choice>
        <mc:Fallback xmlns="">
          <p:pic>
            <p:nvPicPr>
              <p:cNvPr id="171" name="Ink 170">
                <a:extLst>
                  <a:ext uri="{FF2B5EF4-FFF2-40B4-BE49-F238E27FC236}">
                    <a16:creationId xmlns:a16="http://schemas.microsoft.com/office/drawing/2014/main" id="{B827A9E1-A430-4F4A-B36F-8A0505A0B76F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7910040" y="3758920"/>
                <a:ext cx="579240" cy="36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172" name="Ink 171">
                <a:extLst>
                  <a:ext uri="{FF2B5EF4-FFF2-40B4-BE49-F238E27FC236}">
                    <a16:creationId xmlns:a16="http://schemas.microsoft.com/office/drawing/2014/main" id="{3B1B185C-F244-4B25-BA64-93BE9E5DAA54}"/>
                  </a:ext>
                </a:extLst>
              </p14:cNvPr>
              <p14:cNvContentPartPr/>
              <p14:nvPr/>
            </p14:nvContentPartPr>
            <p14:xfrm>
              <a:off x="6853800" y="3727600"/>
              <a:ext cx="861840" cy="397080"/>
            </p14:xfrm>
          </p:contentPart>
        </mc:Choice>
        <mc:Fallback xmlns="">
          <p:pic>
            <p:nvPicPr>
              <p:cNvPr id="172" name="Ink 171">
                <a:extLst>
                  <a:ext uri="{FF2B5EF4-FFF2-40B4-BE49-F238E27FC236}">
                    <a16:creationId xmlns:a16="http://schemas.microsoft.com/office/drawing/2014/main" id="{3B1B185C-F244-4B25-BA64-93BE9E5DAA54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845160" y="3718960"/>
                <a:ext cx="879480" cy="41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186" name="Ink 185">
                <a:extLst>
                  <a:ext uri="{FF2B5EF4-FFF2-40B4-BE49-F238E27FC236}">
                    <a16:creationId xmlns:a16="http://schemas.microsoft.com/office/drawing/2014/main" id="{12C7250E-2046-4B79-8DEC-D2378E92A3C7}"/>
                  </a:ext>
                </a:extLst>
              </p14:cNvPr>
              <p14:cNvContentPartPr/>
              <p14:nvPr/>
            </p14:nvContentPartPr>
            <p14:xfrm>
              <a:off x="221160" y="2593240"/>
              <a:ext cx="4358520" cy="2039400"/>
            </p14:xfrm>
          </p:contentPart>
        </mc:Choice>
        <mc:Fallback xmlns="">
          <p:pic>
            <p:nvPicPr>
              <p:cNvPr id="186" name="Ink 185">
                <a:extLst>
                  <a:ext uri="{FF2B5EF4-FFF2-40B4-BE49-F238E27FC236}">
                    <a16:creationId xmlns:a16="http://schemas.microsoft.com/office/drawing/2014/main" id="{12C7250E-2046-4B79-8DEC-D2378E92A3C7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212519" y="2584240"/>
                <a:ext cx="4376161" cy="205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B2ACFF16-D009-417A-8A5C-5DD8540B6687}"/>
                  </a:ext>
                </a:extLst>
              </p14:cNvPr>
              <p14:cNvContentPartPr/>
              <p14:nvPr/>
            </p14:nvContentPartPr>
            <p14:xfrm>
              <a:off x="2497800" y="4455520"/>
              <a:ext cx="14760" cy="1036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B2ACFF16-D009-417A-8A5C-5DD8540B6687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2488800" y="4446520"/>
                <a:ext cx="32400" cy="12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0268CC9A-1FF3-4826-977F-BEB10EDB7EC3}"/>
                  </a:ext>
                </a:extLst>
              </p14:cNvPr>
              <p14:cNvContentPartPr/>
              <p14:nvPr/>
            </p14:nvContentPartPr>
            <p14:xfrm>
              <a:off x="2470440" y="4248520"/>
              <a:ext cx="29520" cy="453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0268CC9A-1FF3-4826-977F-BEB10EDB7EC3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2461800" y="4239880"/>
                <a:ext cx="47160" cy="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8C54D1CC-77D5-4D4C-A46F-9EBE1AC5E858}"/>
                  </a:ext>
                </a:extLst>
              </p14:cNvPr>
              <p14:cNvContentPartPr/>
              <p14:nvPr/>
            </p14:nvContentPartPr>
            <p14:xfrm>
              <a:off x="2611560" y="4409440"/>
              <a:ext cx="143640" cy="1458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8C54D1CC-77D5-4D4C-A46F-9EBE1AC5E858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2602920" y="4400440"/>
                <a:ext cx="161280" cy="16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7ED48B3C-65FB-4F2E-8E74-5BE548A1A0CE}"/>
                  </a:ext>
                </a:extLst>
              </p14:cNvPr>
              <p14:cNvContentPartPr/>
              <p14:nvPr/>
            </p14:nvContentPartPr>
            <p14:xfrm>
              <a:off x="2850960" y="4186600"/>
              <a:ext cx="263520" cy="3380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7ED48B3C-65FB-4F2E-8E74-5BE548A1A0CE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2841960" y="4177960"/>
                <a:ext cx="281160" cy="35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CA2BD8AB-B2B9-4B6E-BEA6-66A3AAB27A3D}"/>
                  </a:ext>
                </a:extLst>
              </p14:cNvPr>
              <p14:cNvContentPartPr/>
              <p14:nvPr/>
            </p14:nvContentPartPr>
            <p14:xfrm>
              <a:off x="2031240" y="4149160"/>
              <a:ext cx="339480" cy="3600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CA2BD8AB-B2B9-4B6E-BEA6-66A3AAB27A3D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2022250" y="4140520"/>
                <a:ext cx="357101" cy="37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9D2D3E8A-808D-41B5-B2E9-FF0A1094D09A}"/>
                  </a:ext>
                </a:extLst>
              </p14:cNvPr>
              <p14:cNvContentPartPr/>
              <p14:nvPr/>
            </p14:nvContentPartPr>
            <p14:xfrm>
              <a:off x="3349200" y="4261480"/>
              <a:ext cx="549720" cy="3027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9D2D3E8A-808D-41B5-B2E9-FF0A1094D09A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3340560" y="4252840"/>
                <a:ext cx="567360" cy="32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CF619CE5-3F8A-4440-8650-F4C6335AF4FB}"/>
                  </a:ext>
                </a:extLst>
              </p14:cNvPr>
              <p14:cNvContentPartPr/>
              <p14:nvPr/>
            </p14:nvContentPartPr>
            <p14:xfrm>
              <a:off x="5765520" y="4362640"/>
              <a:ext cx="1808280" cy="28908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CF619CE5-3F8A-4440-8650-F4C6335AF4FB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5756520" y="4353651"/>
                <a:ext cx="1825920" cy="30669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01CE860A-FBA7-42DA-A1BA-4D4CC6B607FF}"/>
                  </a:ext>
                </a:extLst>
              </p14:cNvPr>
              <p14:cNvContentPartPr/>
              <p14:nvPr/>
            </p14:nvContentPartPr>
            <p14:xfrm>
              <a:off x="7839120" y="4264360"/>
              <a:ext cx="912960" cy="35172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01CE860A-FBA7-42DA-A1BA-4D4CC6B607FF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7830480" y="4255720"/>
                <a:ext cx="930600" cy="36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3DEFE56A-E08A-4643-A24E-88214638B47A}"/>
                  </a:ext>
                </a:extLst>
              </p14:cNvPr>
              <p14:cNvContentPartPr/>
              <p14:nvPr/>
            </p14:nvContentPartPr>
            <p14:xfrm>
              <a:off x="207120" y="4759000"/>
              <a:ext cx="546480" cy="32364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3DEFE56A-E08A-4643-A24E-88214638B47A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198480" y="4750000"/>
                <a:ext cx="564120" cy="34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2106D3F5-F7B3-48FC-A740-809E1F4032AB}"/>
                  </a:ext>
                </a:extLst>
              </p14:cNvPr>
              <p14:cNvContentPartPr/>
              <p14:nvPr/>
            </p14:nvContentPartPr>
            <p14:xfrm>
              <a:off x="1055640" y="4722280"/>
              <a:ext cx="2784960" cy="59508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2106D3F5-F7B3-48FC-A740-809E1F4032AB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1047000" y="4713640"/>
                <a:ext cx="2802600" cy="61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495FA1D7-A30D-447F-8963-92CC6C26A697}"/>
                  </a:ext>
                </a:extLst>
              </p14:cNvPr>
              <p14:cNvContentPartPr/>
              <p14:nvPr/>
            </p14:nvContentPartPr>
            <p14:xfrm>
              <a:off x="4074960" y="4330960"/>
              <a:ext cx="1456200" cy="90756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495FA1D7-A30D-447F-8963-92CC6C26A697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4066320" y="4321960"/>
                <a:ext cx="1473840" cy="92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A6B60D1C-276C-4238-93C7-8CBC7424FDD9}"/>
                  </a:ext>
                </a:extLst>
              </p14:cNvPr>
              <p14:cNvContentPartPr/>
              <p14:nvPr/>
            </p14:nvContentPartPr>
            <p14:xfrm>
              <a:off x="4601280" y="4727680"/>
              <a:ext cx="41400" cy="35640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A6B60D1C-276C-4238-93C7-8CBC7424FDD9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4592280" y="4718680"/>
                <a:ext cx="59040" cy="37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B7E4236D-584B-42E7-A220-F66A86E27F1C}"/>
                  </a:ext>
                </a:extLst>
              </p14:cNvPr>
              <p14:cNvContentPartPr/>
              <p14:nvPr/>
            </p14:nvContentPartPr>
            <p14:xfrm>
              <a:off x="4516320" y="4907320"/>
              <a:ext cx="172080" cy="4824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B7E4236D-584B-42E7-A220-F66A86E27F1C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507320" y="4898680"/>
                <a:ext cx="189720" cy="6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E18367A8-86A9-4D7D-985F-12A9897ECBFB}"/>
                  </a:ext>
                </a:extLst>
              </p14:cNvPr>
              <p14:cNvContentPartPr/>
              <p14:nvPr/>
            </p14:nvContentPartPr>
            <p14:xfrm>
              <a:off x="4701720" y="4721920"/>
              <a:ext cx="174600" cy="35136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E18367A8-86A9-4D7D-985F-12A9897ECBFB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4693080" y="4712920"/>
                <a:ext cx="192240" cy="36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EDDEB723-92C8-4A16-ABC7-84316B821B67}"/>
                  </a:ext>
                </a:extLst>
              </p14:cNvPr>
              <p14:cNvContentPartPr/>
              <p14:nvPr/>
            </p14:nvContentPartPr>
            <p14:xfrm>
              <a:off x="4932120" y="4927840"/>
              <a:ext cx="170280" cy="14976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EDDEB723-92C8-4A16-ABC7-84316B821B67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4923480" y="4918840"/>
                <a:ext cx="187920" cy="16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69BD7A53-E1F1-4100-BF02-507F36A21FF2}"/>
                  </a:ext>
                </a:extLst>
              </p14:cNvPr>
              <p14:cNvContentPartPr/>
              <p14:nvPr/>
            </p14:nvContentPartPr>
            <p14:xfrm>
              <a:off x="5398320" y="4900840"/>
              <a:ext cx="144360" cy="17496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69BD7A53-E1F1-4100-BF02-507F36A21FF2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5389320" y="4891840"/>
                <a:ext cx="162000" cy="19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BDF35433-DAD2-4019-BE25-E07B081185F2}"/>
                  </a:ext>
                </a:extLst>
              </p14:cNvPr>
              <p14:cNvContentPartPr/>
              <p14:nvPr/>
            </p14:nvContentPartPr>
            <p14:xfrm>
              <a:off x="5596680" y="4927480"/>
              <a:ext cx="95040" cy="17496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BDF35433-DAD2-4019-BE25-E07B081185F2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5587680" y="4918840"/>
                <a:ext cx="112680" cy="19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93D4A18F-9690-4A9C-904B-5D0FD8127660}"/>
                  </a:ext>
                </a:extLst>
              </p14:cNvPr>
              <p14:cNvContentPartPr/>
              <p14:nvPr/>
            </p14:nvContentPartPr>
            <p14:xfrm>
              <a:off x="5778120" y="4870240"/>
              <a:ext cx="34920" cy="18144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93D4A18F-9690-4A9C-904B-5D0FD8127660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5769120" y="4861240"/>
                <a:ext cx="52560" cy="19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F061008A-1DDF-474B-A917-7BB326E3E997}"/>
                  </a:ext>
                </a:extLst>
              </p14:cNvPr>
              <p14:cNvContentPartPr/>
              <p14:nvPr/>
            </p14:nvContentPartPr>
            <p14:xfrm>
              <a:off x="5874600" y="4926040"/>
              <a:ext cx="606960" cy="40752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F061008A-1DDF-474B-A917-7BB326E3E997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5865960" y="4917040"/>
                <a:ext cx="624600" cy="42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ADEEC2D4-478F-43BC-93E1-30D7C32917EB}"/>
                  </a:ext>
                </a:extLst>
              </p14:cNvPr>
              <p14:cNvContentPartPr/>
              <p14:nvPr/>
            </p14:nvContentPartPr>
            <p14:xfrm>
              <a:off x="6542760" y="4723720"/>
              <a:ext cx="405720" cy="32868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ADEEC2D4-478F-43BC-93E1-30D7C32917EB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6534120" y="4714720"/>
                <a:ext cx="423360" cy="34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C8E9F7B5-EAE7-40C2-BB8A-D99EA84F9E49}"/>
                  </a:ext>
                </a:extLst>
              </p14:cNvPr>
              <p14:cNvContentPartPr/>
              <p14:nvPr/>
            </p14:nvContentPartPr>
            <p14:xfrm>
              <a:off x="6197520" y="4781320"/>
              <a:ext cx="21960" cy="13680"/>
            </p14:xfrm>
          </p:contentPart>
        </mc:Choice>
        <mc:Fallback xmlns=""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C8E9F7B5-EAE7-40C2-BB8A-D99EA84F9E49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6188880" y="4772680"/>
                <a:ext cx="3960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413C94DF-A0AE-4ADC-9717-684A2EF1E7E7}"/>
                  </a:ext>
                </a:extLst>
              </p14:cNvPr>
              <p14:cNvContentPartPr/>
              <p14:nvPr/>
            </p14:nvContentPartPr>
            <p14:xfrm>
              <a:off x="5766240" y="4995520"/>
              <a:ext cx="13680" cy="9756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413C94DF-A0AE-4ADC-9717-684A2EF1E7E7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5757240" y="4986880"/>
                <a:ext cx="31320" cy="11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B6847947-E438-4D1C-A6A8-1410B7EC04F2}"/>
                  </a:ext>
                </a:extLst>
              </p14:cNvPr>
              <p14:cNvContentPartPr/>
              <p14:nvPr/>
            </p14:nvContentPartPr>
            <p14:xfrm>
              <a:off x="5753640" y="4874200"/>
              <a:ext cx="39600" cy="28800"/>
            </p14:xfrm>
          </p:contentPart>
        </mc:Choice>
        <mc:Fallback xmlns=""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B6847947-E438-4D1C-A6A8-1410B7EC04F2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5744640" y="4865200"/>
                <a:ext cx="572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143" name="Ink 142">
                <a:extLst>
                  <a:ext uri="{FF2B5EF4-FFF2-40B4-BE49-F238E27FC236}">
                    <a16:creationId xmlns:a16="http://schemas.microsoft.com/office/drawing/2014/main" id="{DFC58736-36A4-4CFE-8746-9BD7758C22D4}"/>
                  </a:ext>
                </a:extLst>
              </p14:cNvPr>
              <p14:cNvContentPartPr/>
              <p14:nvPr/>
            </p14:nvContentPartPr>
            <p14:xfrm>
              <a:off x="7303800" y="4895440"/>
              <a:ext cx="127080" cy="153360"/>
            </p14:xfrm>
          </p:contentPart>
        </mc:Choice>
        <mc:Fallback xmlns="">
          <p:pic>
            <p:nvPicPr>
              <p:cNvPr id="143" name="Ink 142">
                <a:extLst>
                  <a:ext uri="{FF2B5EF4-FFF2-40B4-BE49-F238E27FC236}">
                    <a16:creationId xmlns:a16="http://schemas.microsoft.com/office/drawing/2014/main" id="{DFC58736-36A4-4CFE-8746-9BD7758C22D4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7295160" y="4886440"/>
                <a:ext cx="144720" cy="17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155" name="Ink 154">
                <a:extLst>
                  <a:ext uri="{FF2B5EF4-FFF2-40B4-BE49-F238E27FC236}">
                    <a16:creationId xmlns:a16="http://schemas.microsoft.com/office/drawing/2014/main" id="{E2709D1D-B9ED-4047-AB09-84E45F68EAF4}"/>
                  </a:ext>
                </a:extLst>
              </p14:cNvPr>
              <p14:cNvContentPartPr/>
              <p14:nvPr/>
            </p14:nvContentPartPr>
            <p14:xfrm>
              <a:off x="7527720" y="4745320"/>
              <a:ext cx="969840" cy="518400"/>
            </p14:xfrm>
          </p:contentPart>
        </mc:Choice>
        <mc:Fallback xmlns="">
          <p:pic>
            <p:nvPicPr>
              <p:cNvPr id="155" name="Ink 154">
                <a:extLst>
                  <a:ext uri="{FF2B5EF4-FFF2-40B4-BE49-F238E27FC236}">
                    <a16:creationId xmlns:a16="http://schemas.microsoft.com/office/drawing/2014/main" id="{E2709D1D-B9ED-4047-AB09-84E45F68EAF4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7519080" y="4736680"/>
                <a:ext cx="987480" cy="53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157" name="Ink 156">
                <a:extLst>
                  <a:ext uri="{FF2B5EF4-FFF2-40B4-BE49-F238E27FC236}">
                    <a16:creationId xmlns:a16="http://schemas.microsoft.com/office/drawing/2014/main" id="{E5948BCB-9A22-4623-A8D7-4CC1DBED7919}"/>
                  </a:ext>
                </a:extLst>
              </p14:cNvPr>
              <p14:cNvContentPartPr/>
              <p14:nvPr/>
            </p14:nvContentPartPr>
            <p14:xfrm>
              <a:off x="821280" y="5208280"/>
              <a:ext cx="7504200" cy="1471680"/>
            </p14:xfrm>
          </p:contentPart>
        </mc:Choice>
        <mc:Fallback xmlns="">
          <p:pic>
            <p:nvPicPr>
              <p:cNvPr id="157" name="Ink 156">
                <a:extLst>
                  <a:ext uri="{FF2B5EF4-FFF2-40B4-BE49-F238E27FC236}">
                    <a16:creationId xmlns:a16="http://schemas.microsoft.com/office/drawing/2014/main" id="{E5948BCB-9A22-4623-A8D7-4CC1DBED7919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812640" y="5199280"/>
                <a:ext cx="7521841" cy="14893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391507221"/>
      </p:ext>
    </p:extLst>
  </p:cSld>
  <p:clrMapOvr>
    <a:masterClrMapping/>
  </p:clrMapOvr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937ADF96-3C5F-4781-B9AB-02C963BDB25B}"/>
                  </a:ext>
                </a:extLst>
              </p14:cNvPr>
              <p14:cNvContentPartPr/>
              <p14:nvPr/>
            </p14:nvContentPartPr>
            <p14:xfrm>
              <a:off x="2112240" y="192760"/>
              <a:ext cx="1172520" cy="3711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937ADF96-3C5F-4781-B9AB-02C963BDB25B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103600" y="184120"/>
                <a:ext cx="1190160" cy="38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1884082E-4300-44A5-A3E9-6E6EAF2BA622}"/>
                  </a:ext>
                </a:extLst>
              </p14:cNvPr>
              <p14:cNvContentPartPr/>
              <p14:nvPr/>
            </p14:nvContentPartPr>
            <p14:xfrm>
              <a:off x="3512280" y="302920"/>
              <a:ext cx="277920" cy="2235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1884082E-4300-44A5-A3E9-6E6EAF2BA622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503280" y="293920"/>
                <a:ext cx="295560" cy="24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FC14837B-A10D-4D23-9A19-C2259F8B33D5}"/>
                  </a:ext>
                </a:extLst>
              </p14:cNvPr>
              <p14:cNvContentPartPr/>
              <p14:nvPr/>
            </p14:nvContentPartPr>
            <p14:xfrm>
              <a:off x="4063800" y="317320"/>
              <a:ext cx="234360" cy="1760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FC14837B-A10D-4D23-9A19-C2259F8B33D5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054800" y="308320"/>
                <a:ext cx="252000" cy="19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9A4F6B36-917A-4380-995D-19766B4E2640}"/>
                  </a:ext>
                </a:extLst>
              </p14:cNvPr>
              <p14:cNvContentPartPr/>
              <p14:nvPr/>
            </p14:nvContentPartPr>
            <p14:xfrm>
              <a:off x="4403640" y="426040"/>
              <a:ext cx="10440" cy="853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9A4F6B36-917A-4380-995D-19766B4E2640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394640" y="417040"/>
                <a:ext cx="28080" cy="10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730DECE3-E024-44F7-AA2A-16FFE63F39DF}"/>
                  </a:ext>
                </a:extLst>
              </p14:cNvPr>
              <p14:cNvContentPartPr/>
              <p14:nvPr/>
            </p14:nvContentPartPr>
            <p14:xfrm>
              <a:off x="4400040" y="285640"/>
              <a:ext cx="11880" cy="79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730DECE3-E024-44F7-AA2A-16FFE63F39DF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391400" y="277000"/>
                <a:ext cx="29520" cy="2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C3DDBD09-CF50-400C-B3C5-30812DB5387D}"/>
                  </a:ext>
                </a:extLst>
              </p14:cNvPr>
              <p14:cNvContentPartPr/>
              <p14:nvPr/>
            </p14:nvContentPartPr>
            <p14:xfrm>
              <a:off x="4589040" y="207160"/>
              <a:ext cx="34200" cy="2746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C3DDBD09-CF50-400C-B3C5-30812DB5387D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580400" y="198520"/>
                <a:ext cx="51840" cy="29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A8DD56B0-2B6F-4F02-875A-818A19038620}"/>
                  </a:ext>
                </a:extLst>
              </p14:cNvPr>
              <p14:cNvContentPartPr/>
              <p14:nvPr/>
            </p14:nvContentPartPr>
            <p14:xfrm>
              <a:off x="4518840" y="342520"/>
              <a:ext cx="162000" cy="122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A8DD56B0-2B6F-4F02-875A-818A19038620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510200" y="333520"/>
                <a:ext cx="179640" cy="2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69CEA633-D92A-48F2-987D-50755D0DA017}"/>
                  </a:ext>
                </a:extLst>
              </p14:cNvPr>
              <p14:cNvContentPartPr/>
              <p14:nvPr/>
            </p14:nvContentPartPr>
            <p14:xfrm>
              <a:off x="4721880" y="188800"/>
              <a:ext cx="148320" cy="2876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69CEA633-D92A-48F2-987D-50755D0DA017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712880" y="179800"/>
                <a:ext cx="165960" cy="30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C6322D47-8DA8-4A5F-B84F-816B8E52EB1A}"/>
                  </a:ext>
                </a:extLst>
              </p14:cNvPr>
              <p14:cNvContentPartPr/>
              <p14:nvPr/>
            </p14:nvContentPartPr>
            <p14:xfrm>
              <a:off x="5071080" y="309400"/>
              <a:ext cx="163440" cy="2091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C6322D47-8DA8-4A5F-B84F-816B8E52EB1A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062080" y="300400"/>
                <a:ext cx="181080" cy="22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34F7516F-2C78-462E-A3E1-051CB4791AA0}"/>
                  </a:ext>
                </a:extLst>
              </p14:cNvPr>
              <p14:cNvContentPartPr/>
              <p14:nvPr/>
            </p14:nvContentPartPr>
            <p14:xfrm>
              <a:off x="5292480" y="208600"/>
              <a:ext cx="270000" cy="2890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34F7516F-2C78-462E-A3E1-051CB4791AA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283480" y="199960"/>
                <a:ext cx="287640" cy="30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165CAA27-8546-4167-9856-34C8A547E835}"/>
                  </a:ext>
                </a:extLst>
              </p14:cNvPr>
              <p14:cNvContentPartPr/>
              <p14:nvPr/>
            </p14:nvContentPartPr>
            <p14:xfrm>
              <a:off x="5603880" y="342520"/>
              <a:ext cx="115200" cy="1436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165CAA27-8546-4167-9856-34C8A547E83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595240" y="333520"/>
                <a:ext cx="132840" cy="16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A61E3A41-9C6A-4484-A56F-7E5C7BEBC9B6}"/>
                  </a:ext>
                </a:extLst>
              </p14:cNvPr>
              <p14:cNvContentPartPr/>
              <p14:nvPr/>
            </p14:nvContentPartPr>
            <p14:xfrm>
              <a:off x="5769840" y="356920"/>
              <a:ext cx="94320" cy="10584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A61E3A41-9C6A-4484-A56F-7E5C7BEBC9B6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760840" y="348280"/>
                <a:ext cx="111960" cy="12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3079331A-DBCF-42E0-AE37-1D4153E4D1A8}"/>
                  </a:ext>
                </a:extLst>
              </p14:cNvPr>
              <p14:cNvContentPartPr/>
              <p14:nvPr/>
            </p14:nvContentPartPr>
            <p14:xfrm>
              <a:off x="5955600" y="408760"/>
              <a:ext cx="6840" cy="428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3079331A-DBCF-42E0-AE37-1D4153E4D1A8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946960" y="399760"/>
                <a:ext cx="24480" cy="6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258A9B8F-3EAB-44B0-B2C1-BC63CF0C42E2}"/>
                  </a:ext>
                </a:extLst>
              </p14:cNvPr>
              <p14:cNvContentPartPr/>
              <p14:nvPr/>
            </p14:nvContentPartPr>
            <p14:xfrm>
              <a:off x="5934360" y="264400"/>
              <a:ext cx="12960" cy="122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258A9B8F-3EAB-44B0-B2C1-BC63CF0C42E2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925720" y="255400"/>
                <a:ext cx="30600" cy="2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043F9B75-6E56-47B3-90B6-8D5ADC4B0ADB}"/>
                  </a:ext>
                </a:extLst>
              </p14:cNvPr>
              <p14:cNvContentPartPr/>
              <p14:nvPr/>
            </p14:nvContentPartPr>
            <p14:xfrm>
              <a:off x="6096720" y="229840"/>
              <a:ext cx="24120" cy="2674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043F9B75-6E56-47B3-90B6-8D5ADC4B0ADB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088080" y="220840"/>
                <a:ext cx="41760" cy="28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238C0428-2E6D-47B2-AA9D-AE36EA858236}"/>
                  </a:ext>
                </a:extLst>
              </p14:cNvPr>
              <p14:cNvContentPartPr/>
              <p14:nvPr/>
            </p14:nvContentPartPr>
            <p14:xfrm>
              <a:off x="6040560" y="354400"/>
              <a:ext cx="124200" cy="241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238C0428-2E6D-47B2-AA9D-AE36EA858236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031560" y="345400"/>
                <a:ext cx="141840" cy="4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46A8245C-84B3-4EAF-B857-77699A05B437}"/>
                  </a:ext>
                </a:extLst>
              </p14:cNvPr>
              <p14:cNvContentPartPr/>
              <p14:nvPr/>
            </p14:nvContentPartPr>
            <p14:xfrm>
              <a:off x="6242160" y="381760"/>
              <a:ext cx="223920" cy="3736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46A8245C-84B3-4EAF-B857-77699A05B437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233520" y="372760"/>
                <a:ext cx="241560" cy="39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63EE12EE-CFF3-48B2-9A8A-E3F3BBAC224B}"/>
                  </a:ext>
                </a:extLst>
              </p14:cNvPr>
              <p14:cNvContentPartPr/>
              <p14:nvPr/>
            </p14:nvContentPartPr>
            <p14:xfrm>
              <a:off x="6593160" y="159640"/>
              <a:ext cx="348120" cy="35424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63EE12EE-CFF3-48B2-9A8A-E3F3BBAC224B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584169" y="150631"/>
                <a:ext cx="365742" cy="37189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4672DC40-C043-4B5F-81D6-B2546000F150}"/>
                  </a:ext>
                </a:extLst>
              </p14:cNvPr>
              <p14:cNvContentPartPr/>
              <p14:nvPr/>
            </p14:nvContentPartPr>
            <p14:xfrm>
              <a:off x="7228200" y="210040"/>
              <a:ext cx="1155960" cy="3542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4672DC40-C043-4B5F-81D6-B2546000F150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219203" y="201040"/>
                <a:ext cx="1173595" cy="37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6367D7A2-C7F8-4C16-A971-CF80910CE271}"/>
                  </a:ext>
                </a:extLst>
              </p14:cNvPr>
              <p14:cNvContentPartPr/>
              <p14:nvPr/>
            </p14:nvContentPartPr>
            <p14:xfrm>
              <a:off x="398280" y="651400"/>
              <a:ext cx="655920" cy="3103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6367D7A2-C7F8-4C16-A971-CF80910CE271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89285" y="642410"/>
                <a:ext cx="673550" cy="3279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2EB8C83A-3ECA-45A1-949F-930C0D70DEED}"/>
                  </a:ext>
                </a:extLst>
              </p14:cNvPr>
              <p14:cNvContentPartPr/>
              <p14:nvPr/>
            </p14:nvContentPartPr>
            <p14:xfrm>
              <a:off x="5003760" y="876760"/>
              <a:ext cx="301320" cy="14904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2EB8C83A-3ECA-45A1-949F-930C0D70DEED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994760" y="868120"/>
                <a:ext cx="318960" cy="16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B3CECCA3-90DB-4F80-8C3C-47BC1F7E7807}"/>
                  </a:ext>
                </a:extLst>
              </p14:cNvPr>
              <p14:cNvContentPartPr/>
              <p14:nvPr/>
            </p14:nvContentPartPr>
            <p14:xfrm>
              <a:off x="5419560" y="704320"/>
              <a:ext cx="480960" cy="32760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B3CECCA3-90DB-4F80-8C3C-47BC1F7E7807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410920" y="695320"/>
                <a:ext cx="498600" cy="34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F28491B9-B9E1-4F54-8CE7-21961505EE19}"/>
                  </a:ext>
                </a:extLst>
              </p14:cNvPr>
              <p14:cNvContentPartPr/>
              <p14:nvPr/>
            </p14:nvContentPartPr>
            <p14:xfrm>
              <a:off x="4113480" y="822040"/>
              <a:ext cx="621720" cy="23364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F28491B9-B9E1-4F54-8CE7-21961505EE19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104485" y="813400"/>
                <a:ext cx="639350" cy="25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0DB767F9-25CD-4EAD-9FA4-8565D302A0A2}"/>
                  </a:ext>
                </a:extLst>
              </p14:cNvPr>
              <p14:cNvContentPartPr/>
              <p14:nvPr/>
            </p14:nvContentPartPr>
            <p14:xfrm>
              <a:off x="7375800" y="829960"/>
              <a:ext cx="328680" cy="25380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0DB767F9-25CD-4EAD-9FA4-8565D302A0A2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7367160" y="820960"/>
                <a:ext cx="346320" cy="27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BA9EAEEE-E9F8-41A4-8D0E-9B190D88379C}"/>
                  </a:ext>
                </a:extLst>
              </p14:cNvPr>
              <p14:cNvContentPartPr/>
              <p14:nvPr/>
            </p14:nvContentPartPr>
            <p14:xfrm>
              <a:off x="7800240" y="1001320"/>
              <a:ext cx="19440" cy="9036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BA9EAEEE-E9F8-41A4-8D0E-9B190D88379C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791240" y="992320"/>
                <a:ext cx="37080" cy="10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C3A0BF2C-780A-4E14-9608-856B65D4521D}"/>
                  </a:ext>
                </a:extLst>
              </p14:cNvPr>
              <p14:cNvContentPartPr/>
              <p14:nvPr/>
            </p14:nvContentPartPr>
            <p14:xfrm>
              <a:off x="6146040" y="832480"/>
              <a:ext cx="960840" cy="23076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C3A0BF2C-780A-4E14-9608-856B65D4521D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137037" y="823480"/>
                <a:ext cx="978487" cy="24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0738576E-85AB-49D8-9C1F-3569C3136B1B}"/>
                  </a:ext>
                </a:extLst>
              </p14:cNvPr>
              <p14:cNvContentPartPr/>
              <p14:nvPr/>
            </p14:nvContentPartPr>
            <p14:xfrm>
              <a:off x="8348160" y="746800"/>
              <a:ext cx="583560" cy="38160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0738576E-85AB-49D8-9C1F-3569C3136B1B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8339160" y="737808"/>
                <a:ext cx="601200" cy="39922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CC4D3BBF-F74E-4288-B814-308AB24BB4EA}"/>
                  </a:ext>
                </a:extLst>
              </p14:cNvPr>
              <p14:cNvContentPartPr/>
              <p14:nvPr/>
            </p14:nvContentPartPr>
            <p14:xfrm>
              <a:off x="8091480" y="706840"/>
              <a:ext cx="158400" cy="51624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CC4D3BBF-F74E-4288-B814-308AB24BB4EA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8082840" y="698200"/>
                <a:ext cx="176040" cy="53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814D9C85-1654-4139-BE2F-277E68D1D9D8}"/>
                  </a:ext>
                </a:extLst>
              </p14:cNvPr>
              <p14:cNvContentPartPr/>
              <p14:nvPr/>
            </p14:nvContentPartPr>
            <p14:xfrm>
              <a:off x="342840" y="1126960"/>
              <a:ext cx="850320" cy="34632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814D9C85-1654-4139-BE2F-277E68D1D9D8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33840" y="1118320"/>
                <a:ext cx="867960" cy="36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CB4FF8EA-9673-4F1B-9F3D-E258815792DD}"/>
                  </a:ext>
                </a:extLst>
              </p14:cNvPr>
              <p14:cNvContentPartPr/>
              <p14:nvPr/>
            </p14:nvContentPartPr>
            <p14:xfrm>
              <a:off x="1364520" y="684520"/>
              <a:ext cx="2499120" cy="85788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CB4FF8EA-9673-4F1B-9F3D-E258815792DD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1355521" y="675524"/>
                <a:ext cx="2516757" cy="87551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81" name="Ink 180">
                <a:extLst>
                  <a:ext uri="{FF2B5EF4-FFF2-40B4-BE49-F238E27FC236}">
                    <a16:creationId xmlns:a16="http://schemas.microsoft.com/office/drawing/2014/main" id="{867B6F26-4FDC-4569-ACCB-A154BA57896D}"/>
                  </a:ext>
                </a:extLst>
              </p14:cNvPr>
              <p14:cNvContentPartPr/>
              <p14:nvPr/>
            </p14:nvContentPartPr>
            <p14:xfrm>
              <a:off x="4197000" y="1314160"/>
              <a:ext cx="4715280" cy="2234160"/>
            </p14:xfrm>
          </p:contentPart>
        </mc:Choice>
        <mc:Fallback xmlns="">
          <p:pic>
            <p:nvPicPr>
              <p:cNvPr id="181" name="Ink 180">
                <a:extLst>
                  <a:ext uri="{FF2B5EF4-FFF2-40B4-BE49-F238E27FC236}">
                    <a16:creationId xmlns:a16="http://schemas.microsoft.com/office/drawing/2014/main" id="{867B6F26-4FDC-4569-ACCB-A154BA57896D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188360" y="1305519"/>
                <a:ext cx="4732920" cy="225180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7C4260A5-A6B5-493C-8ADD-77ACFB330B4F}"/>
                  </a:ext>
                </a:extLst>
              </p14:cNvPr>
              <p14:cNvContentPartPr/>
              <p14:nvPr/>
            </p14:nvContentPartPr>
            <p14:xfrm>
              <a:off x="310800" y="1622680"/>
              <a:ext cx="4296960" cy="1090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7C4260A5-A6B5-493C-8ADD-77ACFB330B4F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01800" y="1614040"/>
                <a:ext cx="4314600" cy="12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0794BC2D-D811-489C-B647-0444703DD531}"/>
                  </a:ext>
                </a:extLst>
              </p14:cNvPr>
              <p14:cNvContentPartPr/>
              <p14:nvPr/>
            </p14:nvContentPartPr>
            <p14:xfrm>
              <a:off x="289560" y="1876120"/>
              <a:ext cx="1256040" cy="5040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0794BC2D-D811-489C-B647-0444703DD531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280560" y="1867480"/>
                <a:ext cx="1273680" cy="52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9FAD9784-7BD7-464E-A087-58CBAB55BE86}"/>
                  </a:ext>
                </a:extLst>
              </p14:cNvPr>
              <p14:cNvContentPartPr/>
              <p14:nvPr/>
            </p14:nvContentPartPr>
            <p14:xfrm>
              <a:off x="1818480" y="1909240"/>
              <a:ext cx="1829880" cy="5846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9FAD9784-7BD7-464E-A087-58CBAB55BE86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1809482" y="1900240"/>
                <a:ext cx="1847517" cy="60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50" name="Ink 149">
                <a:extLst>
                  <a:ext uri="{FF2B5EF4-FFF2-40B4-BE49-F238E27FC236}">
                    <a16:creationId xmlns:a16="http://schemas.microsoft.com/office/drawing/2014/main" id="{302357AE-87F5-468A-BAE4-6B89F1936DE3}"/>
                  </a:ext>
                </a:extLst>
              </p14:cNvPr>
              <p14:cNvContentPartPr/>
              <p14:nvPr/>
            </p14:nvContentPartPr>
            <p14:xfrm>
              <a:off x="4951920" y="3721120"/>
              <a:ext cx="145440" cy="465480"/>
            </p14:xfrm>
          </p:contentPart>
        </mc:Choice>
        <mc:Fallback xmlns="">
          <p:pic>
            <p:nvPicPr>
              <p:cNvPr id="150" name="Ink 149">
                <a:extLst>
                  <a:ext uri="{FF2B5EF4-FFF2-40B4-BE49-F238E27FC236}">
                    <a16:creationId xmlns:a16="http://schemas.microsoft.com/office/drawing/2014/main" id="{302357AE-87F5-468A-BAE4-6B89F1936DE3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942920" y="3712120"/>
                <a:ext cx="163080" cy="48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51" name="Ink 150">
                <a:extLst>
                  <a:ext uri="{FF2B5EF4-FFF2-40B4-BE49-F238E27FC236}">
                    <a16:creationId xmlns:a16="http://schemas.microsoft.com/office/drawing/2014/main" id="{8598AE2D-8AD1-484D-8F95-28DD6D80C16C}"/>
                  </a:ext>
                </a:extLst>
              </p14:cNvPr>
              <p14:cNvContentPartPr/>
              <p14:nvPr/>
            </p14:nvContentPartPr>
            <p14:xfrm>
              <a:off x="5292480" y="3797800"/>
              <a:ext cx="326160" cy="263160"/>
            </p14:xfrm>
          </p:contentPart>
        </mc:Choice>
        <mc:Fallback xmlns="">
          <p:pic>
            <p:nvPicPr>
              <p:cNvPr id="151" name="Ink 150">
                <a:extLst>
                  <a:ext uri="{FF2B5EF4-FFF2-40B4-BE49-F238E27FC236}">
                    <a16:creationId xmlns:a16="http://schemas.microsoft.com/office/drawing/2014/main" id="{8598AE2D-8AD1-484D-8F95-28DD6D80C16C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283480" y="3789160"/>
                <a:ext cx="343800" cy="28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152" name="Ink 151">
                <a:extLst>
                  <a:ext uri="{FF2B5EF4-FFF2-40B4-BE49-F238E27FC236}">
                    <a16:creationId xmlns:a16="http://schemas.microsoft.com/office/drawing/2014/main" id="{A8FFD867-C7B1-4B98-AA38-2B2D20D097C6}"/>
                  </a:ext>
                </a:extLst>
              </p14:cNvPr>
              <p14:cNvContentPartPr/>
              <p14:nvPr/>
            </p14:nvContentPartPr>
            <p14:xfrm>
              <a:off x="5652840" y="3996880"/>
              <a:ext cx="123120" cy="128160"/>
            </p14:xfrm>
          </p:contentPart>
        </mc:Choice>
        <mc:Fallback xmlns="">
          <p:pic>
            <p:nvPicPr>
              <p:cNvPr id="152" name="Ink 151">
                <a:extLst>
                  <a:ext uri="{FF2B5EF4-FFF2-40B4-BE49-F238E27FC236}">
                    <a16:creationId xmlns:a16="http://schemas.microsoft.com/office/drawing/2014/main" id="{A8FFD867-C7B1-4B98-AA38-2B2D20D097C6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5644200" y="3987880"/>
                <a:ext cx="140760" cy="14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65" name="Ink 164">
                <a:extLst>
                  <a:ext uri="{FF2B5EF4-FFF2-40B4-BE49-F238E27FC236}">
                    <a16:creationId xmlns:a16="http://schemas.microsoft.com/office/drawing/2014/main" id="{AA3BB194-E07E-4E01-8679-66D2AB0AD8B3}"/>
                  </a:ext>
                </a:extLst>
              </p14:cNvPr>
              <p14:cNvContentPartPr/>
              <p14:nvPr/>
            </p14:nvContentPartPr>
            <p14:xfrm>
              <a:off x="5994840" y="3751360"/>
              <a:ext cx="589680" cy="392400"/>
            </p14:xfrm>
          </p:contentPart>
        </mc:Choice>
        <mc:Fallback xmlns="">
          <p:pic>
            <p:nvPicPr>
              <p:cNvPr id="165" name="Ink 164">
                <a:extLst>
                  <a:ext uri="{FF2B5EF4-FFF2-40B4-BE49-F238E27FC236}">
                    <a16:creationId xmlns:a16="http://schemas.microsoft.com/office/drawing/2014/main" id="{AA3BB194-E07E-4E01-8679-66D2AB0AD8B3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986200" y="3742712"/>
                <a:ext cx="607320" cy="4100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171" name="Ink 170">
                <a:extLst>
                  <a:ext uri="{FF2B5EF4-FFF2-40B4-BE49-F238E27FC236}">
                    <a16:creationId xmlns:a16="http://schemas.microsoft.com/office/drawing/2014/main" id="{B827A9E1-A430-4F4A-B36F-8A0505A0B76F}"/>
                  </a:ext>
                </a:extLst>
              </p14:cNvPr>
              <p14:cNvContentPartPr/>
              <p14:nvPr/>
            </p14:nvContentPartPr>
            <p14:xfrm>
              <a:off x="7918680" y="3767920"/>
              <a:ext cx="561600" cy="344880"/>
            </p14:xfrm>
          </p:contentPart>
        </mc:Choice>
        <mc:Fallback xmlns="">
          <p:pic>
            <p:nvPicPr>
              <p:cNvPr id="171" name="Ink 170">
                <a:extLst>
                  <a:ext uri="{FF2B5EF4-FFF2-40B4-BE49-F238E27FC236}">
                    <a16:creationId xmlns:a16="http://schemas.microsoft.com/office/drawing/2014/main" id="{B827A9E1-A430-4F4A-B36F-8A0505A0B76F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7910040" y="3758920"/>
                <a:ext cx="579240" cy="36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172" name="Ink 171">
                <a:extLst>
                  <a:ext uri="{FF2B5EF4-FFF2-40B4-BE49-F238E27FC236}">
                    <a16:creationId xmlns:a16="http://schemas.microsoft.com/office/drawing/2014/main" id="{3B1B185C-F244-4B25-BA64-93BE9E5DAA54}"/>
                  </a:ext>
                </a:extLst>
              </p14:cNvPr>
              <p14:cNvContentPartPr/>
              <p14:nvPr/>
            </p14:nvContentPartPr>
            <p14:xfrm>
              <a:off x="6853800" y="3727600"/>
              <a:ext cx="861840" cy="397080"/>
            </p14:xfrm>
          </p:contentPart>
        </mc:Choice>
        <mc:Fallback xmlns="">
          <p:pic>
            <p:nvPicPr>
              <p:cNvPr id="172" name="Ink 171">
                <a:extLst>
                  <a:ext uri="{FF2B5EF4-FFF2-40B4-BE49-F238E27FC236}">
                    <a16:creationId xmlns:a16="http://schemas.microsoft.com/office/drawing/2014/main" id="{3B1B185C-F244-4B25-BA64-93BE9E5DAA54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845160" y="3718960"/>
                <a:ext cx="879480" cy="41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186" name="Ink 185">
                <a:extLst>
                  <a:ext uri="{FF2B5EF4-FFF2-40B4-BE49-F238E27FC236}">
                    <a16:creationId xmlns:a16="http://schemas.microsoft.com/office/drawing/2014/main" id="{12C7250E-2046-4B79-8DEC-D2378E92A3C7}"/>
                  </a:ext>
                </a:extLst>
              </p14:cNvPr>
              <p14:cNvContentPartPr/>
              <p14:nvPr/>
            </p14:nvContentPartPr>
            <p14:xfrm>
              <a:off x="221160" y="2593240"/>
              <a:ext cx="4358520" cy="2039400"/>
            </p14:xfrm>
          </p:contentPart>
        </mc:Choice>
        <mc:Fallback xmlns="">
          <p:pic>
            <p:nvPicPr>
              <p:cNvPr id="186" name="Ink 185">
                <a:extLst>
                  <a:ext uri="{FF2B5EF4-FFF2-40B4-BE49-F238E27FC236}">
                    <a16:creationId xmlns:a16="http://schemas.microsoft.com/office/drawing/2014/main" id="{12C7250E-2046-4B79-8DEC-D2378E92A3C7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212519" y="2584240"/>
                <a:ext cx="4376161" cy="205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B2ACFF16-D009-417A-8A5C-5DD8540B6687}"/>
                  </a:ext>
                </a:extLst>
              </p14:cNvPr>
              <p14:cNvContentPartPr/>
              <p14:nvPr/>
            </p14:nvContentPartPr>
            <p14:xfrm>
              <a:off x="2497800" y="4455520"/>
              <a:ext cx="14760" cy="1036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B2ACFF16-D009-417A-8A5C-5DD8540B6687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2488800" y="4446520"/>
                <a:ext cx="32400" cy="12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0268CC9A-1FF3-4826-977F-BEB10EDB7EC3}"/>
                  </a:ext>
                </a:extLst>
              </p14:cNvPr>
              <p14:cNvContentPartPr/>
              <p14:nvPr/>
            </p14:nvContentPartPr>
            <p14:xfrm>
              <a:off x="2470440" y="4248520"/>
              <a:ext cx="29520" cy="453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0268CC9A-1FF3-4826-977F-BEB10EDB7EC3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2461800" y="4239880"/>
                <a:ext cx="47160" cy="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8C54D1CC-77D5-4D4C-A46F-9EBE1AC5E858}"/>
                  </a:ext>
                </a:extLst>
              </p14:cNvPr>
              <p14:cNvContentPartPr/>
              <p14:nvPr/>
            </p14:nvContentPartPr>
            <p14:xfrm>
              <a:off x="2611560" y="4409440"/>
              <a:ext cx="143640" cy="1458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8C54D1CC-77D5-4D4C-A46F-9EBE1AC5E858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2602920" y="4400440"/>
                <a:ext cx="161280" cy="16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7ED48B3C-65FB-4F2E-8E74-5BE548A1A0CE}"/>
                  </a:ext>
                </a:extLst>
              </p14:cNvPr>
              <p14:cNvContentPartPr/>
              <p14:nvPr/>
            </p14:nvContentPartPr>
            <p14:xfrm>
              <a:off x="2850960" y="4186600"/>
              <a:ext cx="263520" cy="3380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7ED48B3C-65FB-4F2E-8E74-5BE548A1A0CE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2841960" y="4177960"/>
                <a:ext cx="281160" cy="35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CA2BD8AB-B2B9-4B6E-BEA6-66A3AAB27A3D}"/>
                  </a:ext>
                </a:extLst>
              </p14:cNvPr>
              <p14:cNvContentPartPr/>
              <p14:nvPr/>
            </p14:nvContentPartPr>
            <p14:xfrm>
              <a:off x="2031240" y="4149160"/>
              <a:ext cx="339480" cy="3600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CA2BD8AB-B2B9-4B6E-BEA6-66A3AAB27A3D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2022250" y="4140520"/>
                <a:ext cx="357101" cy="37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9D2D3E8A-808D-41B5-B2E9-FF0A1094D09A}"/>
                  </a:ext>
                </a:extLst>
              </p14:cNvPr>
              <p14:cNvContentPartPr/>
              <p14:nvPr/>
            </p14:nvContentPartPr>
            <p14:xfrm>
              <a:off x="3349200" y="4261480"/>
              <a:ext cx="549720" cy="3027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9D2D3E8A-808D-41B5-B2E9-FF0A1094D09A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3340560" y="4252840"/>
                <a:ext cx="567360" cy="32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CF619CE5-3F8A-4440-8650-F4C6335AF4FB}"/>
                  </a:ext>
                </a:extLst>
              </p14:cNvPr>
              <p14:cNvContentPartPr/>
              <p14:nvPr/>
            </p14:nvContentPartPr>
            <p14:xfrm>
              <a:off x="5765520" y="4362640"/>
              <a:ext cx="1808280" cy="28908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CF619CE5-3F8A-4440-8650-F4C6335AF4FB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5756520" y="4353651"/>
                <a:ext cx="1825920" cy="30669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01CE860A-FBA7-42DA-A1BA-4D4CC6B607FF}"/>
                  </a:ext>
                </a:extLst>
              </p14:cNvPr>
              <p14:cNvContentPartPr/>
              <p14:nvPr/>
            </p14:nvContentPartPr>
            <p14:xfrm>
              <a:off x="7839120" y="4264360"/>
              <a:ext cx="912960" cy="35172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01CE860A-FBA7-42DA-A1BA-4D4CC6B607FF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7830480" y="4255720"/>
                <a:ext cx="930600" cy="36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3DEFE56A-E08A-4643-A24E-88214638B47A}"/>
                  </a:ext>
                </a:extLst>
              </p14:cNvPr>
              <p14:cNvContentPartPr/>
              <p14:nvPr/>
            </p14:nvContentPartPr>
            <p14:xfrm>
              <a:off x="207120" y="4759000"/>
              <a:ext cx="546480" cy="32364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3DEFE56A-E08A-4643-A24E-88214638B47A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198480" y="4750000"/>
                <a:ext cx="564120" cy="34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2106D3F5-F7B3-48FC-A740-809E1F4032AB}"/>
                  </a:ext>
                </a:extLst>
              </p14:cNvPr>
              <p14:cNvContentPartPr/>
              <p14:nvPr/>
            </p14:nvContentPartPr>
            <p14:xfrm>
              <a:off x="1055640" y="4722280"/>
              <a:ext cx="2784960" cy="59508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2106D3F5-F7B3-48FC-A740-809E1F4032AB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1047000" y="4713640"/>
                <a:ext cx="2802600" cy="61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495FA1D7-A30D-447F-8963-92CC6C26A697}"/>
                  </a:ext>
                </a:extLst>
              </p14:cNvPr>
              <p14:cNvContentPartPr/>
              <p14:nvPr/>
            </p14:nvContentPartPr>
            <p14:xfrm>
              <a:off x="4074960" y="4330960"/>
              <a:ext cx="1456200" cy="90756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495FA1D7-A30D-447F-8963-92CC6C26A697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4066320" y="4321960"/>
                <a:ext cx="1473840" cy="92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A6B60D1C-276C-4238-93C7-8CBC7424FDD9}"/>
                  </a:ext>
                </a:extLst>
              </p14:cNvPr>
              <p14:cNvContentPartPr/>
              <p14:nvPr/>
            </p14:nvContentPartPr>
            <p14:xfrm>
              <a:off x="4601280" y="4727680"/>
              <a:ext cx="41400" cy="35640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A6B60D1C-276C-4238-93C7-8CBC7424FDD9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4592280" y="4718680"/>
                <a:ext cx="59040" cy="37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B7E4236D-584B-42E7-A220-F66A86E27F1C}"/>
                  </a:ext>
                </a:extLst>
              </p14:cNvPr>
              <p14:cNvContentPartPr/>
              <p14:nvPr/>
            </p14:nvContentPartPr>
            <p14:xfrm>
              <a:off x="4516320" y="4907320"/>
              <a:ext cx="172080" cy="4824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B7E4236D-584B-42E7-A220-F66A86E27F1C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507320" y="4898680"/>
                <a:ext cx="189720" cy="6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E18367A8-86A9-4D7D-985F-12A9897ECBFB}"/>
                  </a:ext>
                </a:extLst>
              </p14:cNvPr>
              <p14:cNvContentPartPr/>
              <p14:nvPr/>
            </p14:nvContentPartPr>
            <p14:xfrm>
              <a:off x="4701720" y="4721920"/>
              <a:ext cx="174600" cy="35136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E18367A8-86A9-4D7D-985F-12A9897ECBFB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4693080" y="4712920"/>
                <a:ext cx="192240" cy="36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EDDEB723-92C8-4A16-ABC7-84316B821B67}"/>
                  </a:ext>
                </a:extLst>
              </p14:cNvPr>
              <p14:cNvContentPartPr/>
              <p14:nvPr/>
            </p14:nvContentPartPr>
            <p14:xfrm>
              <a:off x="4932120" y="4927840"/>
              <a:ext cx="170280" cy="14976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EDDEB723-92C8-4A16-ABC7-84316B821B67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4923480" y="4918840"/>
                <a:ext cx="187920" cy="16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69BD7A53-E1F1-4100-BF02-507F36A21FF2}"/>
                  </a:ext>
                </a:extLst>
              </p14:cNvPr>
              <p14:cNvContentPartPr/>
              <p14:nvPr/>
            </p14:nvContentPartPr>
            <p14:xfrm>
              <a:off x="5398320" y="4900840"/>
              <a:ext cx="144360" cy="17496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69BD7A53-E1F1-4100-BF02-507F36A21FF2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5389320" y="4891840"/>
                <a:ext cx="162000" cy="19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BDF35433-DAD2-4019-BE25-E07B081185F2}"/>
                  </a:ext>
                </a:extLst>
              </p14:cNvPr>
              <p14:cNvContentPartPr/>
              <p14:nvPr/>
            </p14:nvContentPartPr>
            <p14:xfrm>
              <a:off x="5596680" y="4927480"/>
              <a:ext cx="95040" cy="17496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BDF35433-DAD2-4019-BE25-E07B081185F2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5587680" y="4918840"/>
                <a:ext cx="112680" cy="19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93D4A18F-9690-4A9C-904B-5D0FD8127660}"/>
                  </a:ext>
                </a:extLst>
              </p14:cNvPr>
              <p14:cNvContentPartPr/>
              <p14:nvPr/>
            </p14:nvContentPartPr>
            <p14:xfrm>
              <a:off x="5778120" y="4870240"/>
              <a:ext cx="34920" cy="18144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93D4A18F-9690-4A9C-904B-5D0FD8127660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5769120" y="4861240"/>
                <a:ext cx="52560" cy="19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F061008A-1DDF-474B-A917-7BB326E3E997}"/>
                  </a:ext>
                </a:extLst>
              </p14:cNvPr>
              <p14:cNvContentPartPr/>
              <p14:nvPr/>
            </p14:nvContentPartPr>
            <p14:xfrm>
              <a:off x="5874600" y="4926040"/>
              <a:ext cx="606960" cy="40752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F061008A-1DDF-474B-A917-7BB326E3E997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5865960" y="4917040"/>
                <a:ext cx="624600" cy="42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ADEEC2D4-478F-43BC-93E1-30D7C32917EB}"/>
                  </a:ext>
                </a:extLst>
              </p14:cNvPr>
              <p14:cNvContentPartPr/>
              <p14:nvPr/>
            </p14:nvContentPartPr>
            <p14:xfrm>
              <a:off x="6542760" y="4723720"/>
              <a:ext cx="405720" cy="32868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ADEEC2D4-478F-43BC-93E1-30D7C32917EB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6534120" y="4714720"/>
                <a:ext cx="423360" cy="34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C8E9F7B5-EAE7-40C2-BB8A-D99EA84F9E49}"/>
                  </a:ext>
                </a:extLst>
              </p14:cNvPr>
              <p14:cNvContentPartPr/>
              <p14:nvPr/>
            </p14:nvContentPartPr>
            <p14:xfrm>
              <a:off x="6197520" y="4781320"/>
              <a:ext cx="21960" cy="13680"/>
            </p14:xfrm>
          </p:contentPart>
        </mc:Choice>
        <mc:Fallback xmlns=""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C8E9F7B5-EAE7-40C2-BB8A-D99EA84F9E49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6188880" y="4772680"/>
                <a:ext cx="3960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413C94DF-A0AE-4ADC-9717-684A2EF1E7E7}"/>
                  </a:ext>
                </a:extLst>
              </p14:cNvPr>
              <p14:cNvContentPartPr/>
              <p14:nvPr/>
            </p14:nvContentPartPr>
            <p14:xfrm>
              <a:off x="5766240" y="4995520"/>
              <a:ext cx="13680" cy="9756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413C94DF-A0AE-4ADC-9717-684A2EF1E7E7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5757240" y="4986880"/>
                <a:ext cx="31320" cy="11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B6847947-E438-4D1C-A6A8-1410B7EC04F2}"/>
                  </a:ext>
                </a:extLst>
              </p14:cNvPr>
              <p14:cNvContentPartPr/>
              <p14:nvPr/>
            </p14:nvContentPartPr>
            <p14:xfrm>
              <a:off x="5753640" y="4874200"/>
              <a:ext cx="39600" cy="28800"/>
            </p14:xfrm>
          </p:contentPart>
        </mc:Choice>
        <mc:Fallback xmlns=""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B6847947-E438-4D1C-A6A8-1410B7EC04F2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5744640" y="4865200"/>
                <a:ext cx="572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143" name="Ink 142">
                <a:extLst>
                  <a:ext uri="{FF2B5EF4-FFF2-40B4-BE49-F238E27FC236}">
                    <a16:creationId xmlns:a16="http://schemas.microsoft.com/office/drawing/2014/main" id="{DFC58736-36A4-4CFE-8746-9BD7758C22D4}"/>
                  </a:ext>
                </a:extLst>
              </p14:cNvPr>
              <p14:cNvContentPartPr/>
              <p14:nvPr/>
            </p14:nvContentPartPr>
            <p14:xfrm>
              <a:off x="7303800" y="4895440"/>
              <a:ext cx="127080" cy="153360"/>
            </p14:xfrm>
          </p:contentPart>
        </mc:Choice>
        <mc:Fallback xmlns="">
          <p:pic>
            <p:nvPicPr>
              <p:cNvPr id="143" name="Ink 142">
                <a:extLst>
                  <a:ext uri="{FF2B5EF4-FFF2-40B4-BE49-F238E27FC236}">
                    <a16:creationId xmlns:a16="http://schemas.microsoft.com/office/drawing/2014/main" id="{DFC58736-36A4-4CFE-8746-9BD7758C22D4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7295160" y="4886440"/>
                <a:ext cx="144720" cy="17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155" name="Ink 154">
                <a:extLst>
                  <a:ext uri="{FF2B5EF4-FFF2-40B4-BE49-F238E27FC236}">
                    <a16:creationId xmlns:a16="http://schemas.microsoft.com/office/drawing/2014/main" id="{E2709D1D-B9ED-4047-AB09-84E45F68EAF4}"/>
                  </a:ext>
                </a:extLst>
              </p14:cNvPr>
              <p14:cNvContentPartPr/>
              <p14:nvPr/>
            </p14:nvContentPartPr>
            <p14:xfrm>
              <a:off x="7527720" y="4745320"/>
              <a:ext cx="969840" cy="518400"/>
            </p14:xfrm>
          </p:contentPart>
        </mc:Choice>
        <mc:Fallback xmlns="">
          <p:pic>
            <p:nvPicPr>
              <p:cNvPr id="155" name="Ink 154">
                <a:extLst>
                  <a:ext uri="{FF2B5EF4-FFF2-40B4-BE49-F238E27FC236}">
                    <a16:creationId xmlns:a16="http://schemas.microsoft.com/office/drawing/2014/main" id="{E2709D1D-B9ED-4047-AB09-84E45F68EAF4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7519080" y="4736680"/>
                <a:ext cx="987480" cy="53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157" name="Ink 156">
                <a:extLst>
                  <a:ext uri="{FF2B5EF4-FFF2-40B4-BE49-F238E27FC236}">
                    <a16:creationId xmlns:a16="http://schemas.microsoft.com/office/drawing/2014/main" id="{E5948BCB-9A22-4623-A8D7-4CC1DBED7919}"/>
                  </a:ext>
                </a:extLst>
              </p14:cNvPr>
              <p14:cNvContentPartPr/>
              <p14:nvPr/>
            </p14:nvContentPartPr>
            <p14:xfrm>
              <a:off x="821280" y="5208280"/>
              <a:ext cx="7504200" cy="1471680"/>
            </p14:xfrm>
          </p:contentPart>
        </mc:Choice>
        <mc:Fallback xmlns="">
          <p:pic>
            <p:nvPicPr>
              <p:cNvPr id="157" name="Ink 156">
                <a:extLst>
                  <a:ext uri="{FF2B5EF4-FFF2-40B4-BE49-F238E27FC236}">
                    <a16:creationId xmlns:a16="http://schemas.microsoft.com/office/drawing/2014/main" id="{E5948BCB-9A22-4623-A8D7-4CC1DBED7919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812640" y="5199280"/>
                <a:ext cx="7521841" cy="14893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823341317"/>
      </p:ext>
    </p:extLst>
  </p:cSld>
  <p:clrMapOvr>
    <a:masterClrMapping/>
  </p:clrMapOvr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0A2E1C90-B4D4-457C-ABC8-910B9CA151ED}"/>
                  </a:ext>
                </a:extLst>
              </p14:cNvPr>
              <p14:cNvContentPartPr/>
              <p14:nvPr/>
            </p14:nvContentPartPr>
            <p14:xfrm>
              <a:off x="1768800" y="318760"/>
              <a:ext cx="205200" cy="4161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0A2E1C90-B4D4-457C-ABC8-910B9CA151ED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759800" y="309760"/>
                <a:ext cx="222840" cy="43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7AE6665B-256E-4DE8-B70E-6B78923B594C}"/>
                  </a:ext>
                </a:extLst>
              </p14:cNvPr>
              <p14:cNvContentPartPr/>
              <p14:nvPr/>
            </p14:nvContentPartPr>
            <p14:xfrm>
              <a:off x="2098200" y="568240"/>
              <a:ext cx="173880" cy="1800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7AE6665B-256E-4DE8-B70E-6B78923B594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089200" y="559240"/>
                <a:ext cx="191520" cy="19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A3E3D8FB-394A-475F-91CF-6697FAD098CF}"/>
                  </a:ext>
                </a:extLst>
              </p14:cNvPr>
              <p14:cNvContentPartPr/>
              <p14:nvPr/>
            </p14:nvContentPartPr>
            <p14:xfrm>
              <a:off x="1754760" y="169000"/>
              <a:ext cx="205560" cy="774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A3E3D8FB-394A-475F-91CF-6697FAD098CF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746120" y="160000"/>
                <a:ext cx="223200" cy="9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73E5D40C-F34E-43B6-A1E7-CAC04E8CFD57}"/>
                  </a:ext>
                </a:extLst>
              </p14:cNvPr>
              <p14:cNvContentPartPr/>
              <p14:nvPr/>
            </p14:nvContentPartPr>
            <p14:xfrm>
              <a:off x="2405640" y="452680"/>
              <a:ext cx="253440" cy="1224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73E5D40C-F34E-43B6-A1E7-CAC04E8CFD57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396640" y="444040"/>
                <a:ext cx="271080" cy="2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C03D350E-F822-4D52-BB60-170FECC2B751}"/>
                  </a:ext>
                </a:extLst>
              </p14:cNvPr>
              <p14:cNvContentPartPr/>
              <p14:nvPr/>
            </p14:nvContentPartPr>
            <p14:xfrm>
              <a:off x="2389800" y="561400"/>
              <a:ext cx="238320" cy="792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C03D350E-F822-4D52-BB60-170FECC2B751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380800" y="552400"/>
                <a:ext cx="255960" cy="2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49C27F4A-6C4A-4E03-BBAC-721CA7B9E65F}"/>
                  </a:ext>
                </a:extLst>
              </p14:cNvPr>
              <p14:cNvContentPartPr/>
              <p14:nvPr/>
            </p14:nvContentPartPr>
            <p14:xfrm>
              <a:off x="2822880" y="245680"/>
              <a:ext cx="186480" cy="5220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49C27F4A-6C4A-4E03-BBAC-721CA7B9E65F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814240" y="236680"/>
                <a:ext cx="204120" cy="6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02A59BB6-1619-450A-95D3-B3D99E878CD2}"/>
                  </a:ext>
                </a:extLst>
              </p14:cNvPr>
              <p14:cNvContentPartPr/>
              <p14:nvPr/>
            </p14:nvContentPartPr>
            <p14:xfrm>
              <a:off x="3535320" y="321280"/>
              <a:ext cx="210960" cy="28152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02A59BB6-1619-450A-95D3-B3D99E878CD2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526680" y="312280"/>
                <a:ext cx="228600" cy="29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C78A5522-D839-46F3-BCB3-0E595EAA92A5}"/>
                  </a:ext>
                </a:extLst>
              </p14:cNvPr>
              <p14:cNvContentPartPr/>
              <p14:nvPr/>
            </p14:nvContentPartPr>
            <p14:xfrm>
              <a:off x="3847440" y="559960"/>
              <a:ext cx="15120" cy="6768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C78A5522-D839-46F3-BCB3-0E595EAA92A5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838800" y="550960"/>
                <a:ext cx="32760" cy="8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6C062137-EAB4-4C8E-9CAD-9F6BCFBEABE4}"/>
                  </a:ext>
                </a:extLst>
              </p14:cNvPr>
              <p14:cNvContentPartPr/>
              <p14:nvPr/>
            </p14:nvContentPartPr>
            <p14:xfrm>
              <a:off x="3489600" y="166120"/>
              <a:ext cx="217080" cy="9576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6C062137-EAB4-4C8E-9CAD-9F6BCFBEABE4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480960" y="157480"/>
                <a:ext cx="234720" cy="11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1B0F4FE2-1510-42CF-8811-20DEC5769763}"/>
                  </a:ext>
                </a:extLst>
              </p14:cNvPr>
              <p14:cNvContentPartPr/>
              <p14:nvPr/>
            </p14:nvContentPartPr>
            <p14:xfrm>
              <a:off x="3201600" y="376360"/>
              <a:ext cx="175680" cy="25092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1B0F4FE2-1510-42CF-8811-20DEC5769763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192960" y="367360"/>
                <a:ext cx="193320" cy="26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14E5A414-E7FD-47CA-9077-03E7242EA93B}"/>
                  </a:ext>
                </a:extLst>
              </p14:cNvPr>
              <p14:cNvContentPartPr/>
              <p14:nvPr/>
            </p14:nvContentPartPr>
            <p14:xfrm>
              <a:off x="2865360" y="370600"/>
              <a:ext cx="215280" cy="33372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14E5A414-E7FD-47CA-9077-03E7242EA93B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856706" y="361610"/>
                <a:ext cx="232950" cy="35134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C4246EEE-0607-4F7D-A973-7E137162F655}"/>
                  </a:ext>
                </a:extLst>
              </p14:cNvPr>
              <p14:cNvContentPartPr/>
              <p14:nvPr/>
            </p14:nvContentPartPr>
            <p14:xfrm>
              <a:off x="4325520" y="196720"/>
              <a:ext cx="198360" cy="3384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C4246EEE-0607-4F7D-A973-7E137162F655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316520" y="187720"/>
                <a:ext cx="216000" cy="5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DDA82A04-ADA1-46AA-8923-25A3A9F35361}"/>
                  </a:ext>
                </a:extLst>
              </p14:cNvPr>
              <p14:cNvContentPartPr/>
              <p14:nvPr/>
            </p14:nvContentPartPr>
            <p14:xfrm>
              <a:off x="4712520" y="351880"/>
              <a:ext cx="194760" cy="23616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DDA82A04-ADA1-46AA-8923-25A3A9F3536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703520" y="343240"/>
                <a:ext cx="212400" cy="25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55185B31-604C-4744-B09B-0F41D277E63C}"/>
                  </a:ext>
                </a:extLst>
              </p14:cNvPr>
              <p14:cNvContentPartPr/>
              <p14:nvPr/>
            </p14:nvContentPartPr>
            <p14:xfrm>
              <a:off x="4355400" y="314440"/>
              <a:ext cx="208800" cy="30132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55185B31-604C-4744-B09B-0F41D277E63C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346415" y="305440"/>
                <a:ext cx="226410" cy="31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A1AD9BE8-D3CB-4529-83B8-6D67B3A10924}"/>
                  </a:ext>
                </a:extLst>
              </p14:cNvPr>
              <p14:cNvContentPartPr/>
              <p14:nvPr/>
            </p14:nvContentPartPr>
            <p14:xfrm>
              <a:off x="4009800" y="373120"/>
              <a:ext cx="157320" cy="17928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A1AD9BE8-D3CB-4529-83B8-6D67B3A10924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001160" y="364120"/>
                <a:ext cx="174960" cy="19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FDA5C9B1-3348-4FAB-9E64-0D621AF8250B}"/>
                  </a:ext>
                </a:extLst>
              </p14:cNvPr>
              <p14:cNvContentPartPr/>
              <p14:nvPr/>
            </p14:nvContentPartPr>
            <p14:xfrm>
              <a:off x="4990800" y="103840"/>
              <a:ext cx="182520" cy="9396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FDA5C9B1-3348-4FAB-9E64-0D621AF8250B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981800" y="95200"/>
                <a:ext cx="200160" cy="11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F8D67EAF-5D77-49F9-97C7-6019F2037A90}"/>
                  </a:ext>
                </a:extLst>
              </p14:cNvPr>
              <p14:cNvContentPartPr/>
              <p14:nvPr/>
            </p14:nvContentPartPr>
            <p14:xfrm>
              <a:off x="5068920" y="264760"/>
              <a:ext cx="367920" cy="35784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F8D67EAF-5D77-49F9-97C7-6019F2037A90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060280" y="255760"/>
                <a:ext cx="385560" cy="3754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539012061"/>
      </p:ext>
    </p:extLst>
  </p:cSld>
  <p:clrMapOvr>
    <a:masterClrMapping/>
  </p:clrMapOvr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0A2E1C90-B4D4-457C-ABC8-910B9CA151ED}"/>
                  </a:ext>
                </a:extLst>
              </p14:cNvPr>
              <p14:cNvContentPartPr/>
              <p14:nvPr/>
            </p14:nvContentPartPr>
            <p14:xfrm>
              <a:off x="1768800" y="318760"/>
              <a:ext cx="205200" cy="4161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0A2E1C90-B4D4-457C-ABC8-910B9CA151ED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759800" y="309760"/>
                <a:ext cx="222840" cy="43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7AE6665B-256E-4DE8-B70E-6B78923B594C}"/>
                  </a:ext>
                </a:extLst>
              </p14:cNvPr>
              <p14:cNvContentPartPr/>
              <p14:nvPr/>
            </p14:nvContentPartPr>
            <p14:xfrm>
              <a:off x="2098200" y="568240"/>
              <a:ext cx="173880" cy="1800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7AE6665B-256E-4DE8-B70E-6B78923B594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089200" y="559240"/>
                <a:ext cx="191520" cy="19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A3E3D8FB-394A-475F-91CF-6697FAD098CF}"/>
                  </a:ext>
                </a:extLst>
              </p14:cNvPr>
              <p14:cNvContentPartPr/>
              <p14:nvPr/>
            </p14:nvContentPartPr>
            <p14:xfrm>
              <a:off x="1754760" y="169000"/>
              <a:ext cx="205560" cy="774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A3E3D8FB-394A-475F-91CF-6697FAD098CF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746120" y="160000"/>
                <a:ext cx="223200" cy="9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73E5D40C-F34E-43B6-A1E7-CAC04E8CFD57}"/>
                  </a:ext>
                </a:extLst>
              </p14:cNvPr>
              <p14:cNvContentPartPr/>
              <p14:nvPr/>
            </p14:nvContentPartPr>
            <p14:xfrm>
              <a:off x="2405640" y="452680"/>
              <a:ext cx="253440" cy="1224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73E5D40C-F34E-43B6-A1E7-CAC04E8CFD57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396640" y="444040"/>
                <a:ext cx="271080" cy="2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C03D350E-F822-4D52-BB60-170FECC2B751}"/>
                  </a:ext>
                </a:extLst>
              </p14:cNvPr>
              <p14:cNvContentPartPr/>
              <p14:nvPr/>
            </p14:nvContentPartPr>
            <p14:xfrm>
              <a:off x="2389800" y="561400"/>
              <a:ext cx="238320" cy="792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C03D350E-F822-4D52-BB60-170FECC2B751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380800" y="552400"/>
                <a:ext cx="255960" cy="2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49C27F4A-6C4A-4E03-BBAC-721CA7B9E65F}"/>
                  </a:ext>
                </a:extLst>
              </p14:cNvPr>
              <p14:cNvContentPartPr/>
              <p14:nvPr/>
            </p14:nvContentPartPr>
            <p14:xfrm>
              <a:off x="2822880" y="245680"/>
              <a:ext cx="186480" cy="5220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49C27F4A-6C4A-4E03-BBAC-721CA7B9E65F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814240" y="236680"/>
                <a:ext cx="204120" cy="6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02A59BB6-1619-450A-95D3-B3D99E878CD2}"/>
                  </a:ext>
                </a:extLst>
              </p14:cNvPr>
              <p14:cNvContentPartPr/>
              <p14:nvPr/>
            </p14:nvContentPartPr>
            <p14:xfrm>
              <a:off x="3535320" y="321280"/>
              <a:ext cx="210960" cy="28152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02A59BB6-1619-450A-95D3-B3D99E878CD2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526680" y="312280"/>
                <a:ext cx="228600" cy="29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C78A5522-D839-46F3-BCB3-0E595EAA92A5}"/>
                  </a:ext>
                </a:extLst>
              </p14:cNvPr>
              <p14:cNvContentPartPr/>
              <p14:nvPr/>
            </p14:nvContentPartPr>
            <p14:xfrm>
              <a:off x="3847440" y="559960"/>
              <a:ext cx="15120" cy="6768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C78A5522-D839-46F3-BCB3-0E595EAA92A5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838800" y="550960"/>
                <a:ext cx="32760" cy="8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6C062137-EAB4-4C8E-9CAD-9F6BCFBEABE4}"/>
                  </a:ext>
                </a:extLst>
              </p14:cNvPr>
              <p14:cNvContentPartPr/>
              <p14:nvPr/>
            </p14:nvContentPartPr>
            <p14:xfrm>
              <a:off x="3489600" y="166120"/>
              <a:ext cx="217080" cy="9576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6C062137-EAB4-4C8E-9CAD-9F6BCFBEABE4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480960" y="157480"/>
                <a:ext cx="234720" cy="11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1B0F4FE2-1510-42CF-8811-20DEC5769763}"/>
                  </a:ext>
                </a:extLst>
              </p14:cNvPr>
              <p14:cNvContentPartPr/>
              <p14:nvPr/>
            </p14:nvContentPartPr>
            <p14:xfrm>
              <a:off x="3201600" y="376360"/>
              <a:ext cx="175680" cy="25092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1B0F4FE2-1510-42CF-8811-20DEC5769763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192960" y="367360"/>
                <a:ext cx="193320" cy="26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14E5A414-E7FD-47CA-9077-03E7242EA93B}"/>
                  </a:ext>
                </a:extLst>
              </p14:cNvPr>
              <p14:cNvContentPartPr/>
              <p14:nvPr/>
            </p14:nvContentPartPr>
            <p14:xfrm>
              <a:off x="2865360" y="370600"/>
              <a:ext cx="215280" cy="33372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14E5A414-E7FD-47CA-9077-03E7242EA93B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856706" y="361610"/>
                <a:ext cx="232950" cy="35134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C4246EEE-0607-4F7D-A973-7E137162F655}"/>
                  </a:ext>
                </a:extLst>
              </p14:cNvPr>
              <p14:cNvContentPartPr/>
              <p14:nvPr/>
            </p14:nvContentPartPr>
            <p14:xfrm>
              <a:off x="4325520" y="196720"/>
              <a:ext cx="198360" cy="3384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C4246EEE-0607-4F7D-A973-7E137162F655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316520" y="187720"/>
                <a:ext cx="216000" cy="5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DDA82A04-ADA1-46AA-8923-25A3A9F35361}"/>
                  </a:ext>
                </a:extLst>
              </p14:cNvPr>
              <p14:cNvContentPartPr/>
              <p14:nvPr/>
            </p14:nvContentPartPr>
            <p14:xfrm>
              <a:off x="4712520" y="351880"/>
              <a:ext cx="194760" cy="23616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DDA82A04-ADA1-46AA-8923-25A3A9F3536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703520" y="343240"/>
                <a:ext cx="212400" cy="25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55185B31-604C-4744-B09B-0F41D277E63C}"/>
                  </a:ext>
                </a:extLst>
              </p14:cNvPr>
              <p14:cNvContentPartPr/>
              <p14:nvPr/>
            </p14:nvContentPartPr>
            <p14:xfrm>
              <a:off x="4355400" y="314440"/>
              <a:ext cx="208800" cy="30132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55185B31-604C-4744-B09B-0F41D277E63C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346415" y="305440"/>
                <a:ext cx="226410" cy="31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A1AD9BE8-D3CB-4529-83B8-6D67B3A10924}"/>
                  </a:ext>
                </a:extLst>
              </p14:cNvPr>
              <p14:cNvContentPartPr/>
              <p14:nvPr/>
            </p14:nvContentPartPr>
            <p14:xfrm>
              <a:off x="4009800" y="373120"/>
              <a:ext cx="157320" cy="17928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A1AD9BE8-D3CB-4529-83B8-6D67B3A10924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001160" y="364120"/>
                <a:ext cx="174960" cy="19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FDA5C9B1-3348-4FAB-9E64-0D621AF8250B}"/>
                  </a:ext>
                </a:extLst>
              </p14:cNvPr>
              <p14:cNvContentPartPr/>
              <p14:nvPr/>
            </p14:nvContentPartPr>
            <p14:xfrm>
              <a:off x="4990800" y="103840"/>
              <a:ext cx="182520" cy="9396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FDA5C9B1-3348-4FAB-9E64-0D621AF8250B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981800" y="95200"/>
                <a:ext cx="200160" cy="11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F8D67EAF-5D77-49F9-97C7-6019F2037A90}"/>
                  </a:ext>
                </a:extLst>
              </p14:cNvPr>
              <p14:cNvContentPartPr/>
              <p14:nvPr/>
            </p14:nvContentPartPr>
            <p14:xfrm>
              <a:off x="5068920" y="264760"/>
              <a:ext cx="367920" cy="35784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F8D67EAF-5D77-49F9-97C7-6019F2037A90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060280" y="255760"/>
                <a:ext cx="385560" cy="37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EB291FB1-95CC-4A44-935D-EBA61A85EFE2}"/>
                  </a:ext>
                </a:extLst>
              </p14:cNvPr>
              <p14:cNvContentPartPr/>
              <p14:nvPr/>
            </p14:nvContentPartPr>
            <p14:xfrm>
              <a:off x="5682720" y="595600"/>
              <a:ext cx="55440" cy="106560"/>
            </p14:xfrm>
          </p:contentPart>
        </mc:Choice>
        <mc:Fallback xmlns=""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EB291FB1-95CC-4A44-935D-EBA61A85EFE2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673720" y="586960"/>
                <a:ext cx="73080" cy="12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44" name="Ink 143">
                <a:extLst>
                  <a:ext uri="{FF2B5EF4-FFF2-40B4-BE49-F238E27FC236}">
                    <a16:creationId xmlns:a16="http://schemas.microsoft.com/office/drawing/2014/main" id="{438BD578-5AB7-4FED-BED5-FE6681E1F067}"/>
                  </a:ext>
                </a:extLst>
              </p14:cNvPr>
              <p14:cNvContentPartPr/>
              <p14:nvPr/>
            </p14:nvContentPartPr>
            <p14:xfrm>
              <a:off x="6096720" y="432520"/>
              <a:ext cx="322200" cy="176040"/>
            </p14:xfrm>
          </p:contentPart>
        </mc:Choice>
        <mc:Fallback xmlns="">
          <p:pic>
            <p:nvPicPr>
              <p:cNvPr id="144" name="Ink 143">
                <a:extLst>
                  <a:ext uri="{FF2B5EF4-FFF2-40B4-BE49-F238E27FC236}">
                    <a16:creationId xmlns:a16="http://schemas.microsoft.com/office/drawing/2014/main" id="{438BD578-5AB7-4FED-BED5-FE6681E1F067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087720" y="423880"/>
                <a:ext cx="339840" cy="19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49" name="Ink 148">
                <a:extLst>
                  <a:ext uri="{FF2B5EF4-FFF2-40B4-BE49-F238E27FC236}">
                    <a16:creationId xmlns:a16="http://schemas.microsoft.com/office/drawing/2014/main" id="{28DB5A2A-176C-484B-AD00-4B4C11334618}"/>
                  </a:ext>
                </a:extLst>
              </p14:cNvPr>
              <p14:cNvContentPartPr/>
              <p14:nvPr/>
            </p14:nvContentPartPr>
            <p14:xfrm>
              <a:off x="6526200" y="203200"/>
              <a:ext cx="767160" cy="398160"/>
            </p14:xfrm>
          </p:contentPart>
        </mc:Choice>
        <mc:Fallback xmlns="">
          <p:pic>
            <p:nvPicPr>
              <p:cNvPr id="149" name="Ink 148">
                <a:extLst>
                  <a:ext uri="{FF2B5EF4-FFF2-40B4-BE49-F238E27FC236}">
                    <a16:creationId xmlns:a16="http://schemas.microsoft.com/office/drawing/2014/main" id="{28DB5A2A-176C-484B-AD00-4B4C11334618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517560" y="194560"/>
                <a:ext cx="784800" cy="41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50" name="Ink 149">
                <a:extLst>
                  <a:ext uri="{FF2B5EF4-FFF2-40B4-BE49-F238E27FC236}">
                    <a16:creationId xmlns:a16="http://schemas.microsoft.com/office/drawing/2014/main" id="{4A4F56CE-2111-4AD8-AFFD-AA68C127B78F}"/>
                  </a:ext>
                </a:extLst>
              </p14:cNvPr>
              <p14:cNvContentPartPr/>
              <p14:nvPr/>
            </p14:nvContentPartPr>
            <p14:xfrm>
              <a:off x="7695840" y="305440"/>
              <a:ext cx="87120" cy="284400"/>
            </p14:xfrm>
          </p:contentPart>
        </mc:Choice>
        <mc:Fallback xmlns="">
          <p:pic>
            <p:nvPicPr>
              <p:cNvPr id="150" name="Ink 149">
                <a:extLst>
                  <a:ext uri="{FF2B5EF4-FFF2-40B4-BE49-F238E27FC236}">
                    <a16:creationId xmlns:a16="http://schemas.microsoft.com/office/drawing/2014/main" id="{4A4F56CE-2111-4AD8-AFFD-AA68C127B78F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7687200" y="296440"/>
                <a:ext cx="104760" cy="30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51" name="Ink 150">
                <a:extLst>
                  <a:ext uri="{FF2B5EF4-FFF2-40B4-BE49-F238E27FC236}">
                    <a16:creationId xmlns:a16="http://schemas.microsoft.com/office/drawing/2014/main" id="{D3C14E2D-5CA1-4DB1-AFA4-8B48400656D8}"/>
                  </a:ext>
                </a:extLst>
              </p14:cNvPr>
              <p14:cNvContentPartPr/>
              <p14:nvPr/>
            </p14:nvContentPartPr>
            <p14:xfrm>
              <a:off x="7909320" y="500200"/>
              <a:ext cx="15120" cy="112680"/>
            </p14:xfrm>
          </p:contentPart>
        </mc:Choice>
        <mc:Fallback xmlns="">
          <p:pic>
            <p:nvPicPr>
              <p:cNvPr id="151" name="Ink 150">
                <a:extLst>
                  <a:ext uri="{FF2B5EF4-FFF2-40B4-BE49-F238E27FC236}">
                    <a16:creationId xmlns:a16="http://schemas.microsoft.com/office/drawing/2014/main" id="{D3C14E2D-5CA1-4DB1-AFA4-8B48400656D8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900680" y="491200"/>
                <a:ext cx="32760" cy="13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58" name="Ink 157">
                <a:extLst>
                  <a:ext uri="{FF2B5EF4-FFF2-40B4-BE49-F238E27FC236}">
                    <a16:creationId xmlns:a16="http://schemas.microsoft.com/office/drawing/2014/main" id="{D6A40643-DDF3-4DA5-BE9E-317482018CCB}"/>
                  </a:ext>
                </a:extLst>
              </p14:cNvPr>
              <p14:cNvContentPartPr/>
              <p14:nvPr/>
            </p14:nvContentPartPr>
            <p14:xfrm>
              <a:off x="8628240" y="224440"/>
              <a:ext cx="172800" cy="65160"/>
            </p14:xfrm>
          </p:contentPart>
        </mc:Choice>
        <mc:Fallback xmlns="">
          <p:pic>
            <p:nvPicPr>
              <p:cNvPr id="158" name="Ink 157">
                <a:extLst>
                  <a:ext uri="{FF2B5EF4-FFF2-40B4-BE49-F238E27FC236}">
                    <a16:creationId xmlns:a16="http://schemas.microsoft.com/office/drawing/2014/main" id="{D6A40643-DDF3-4DA5-BE9E-317482018CCB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8619600" y="215800"/>
                <a:ext cx="190440" cy="8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59" name="Ink 158">
                <a:extLst>
                  <a:ext uri="{FF2B5EF4-FFF2-40B4-BE49-F238E27FC236}">
                    <a16:creationId xmlns:a16="http://schemas.microsoft.com/office/drawing/2014/main" id="{B7621CA0-F78E-4EC3-8C17-3982CC81A42B}"/>
                  </a:ext>
                </a:extLst>
              </p14:cNvPr>
              <p14:cNvContentPartPr/>
              <p14:nvPr/>
            </p14:nvContentPartPr>
            <p14:xfrm>
              <a:off x="8065200" y="377080"/>
              <a:ext cx="786240" cy="214920"/>
            </p14:xfrm>
          </p:contentPart>
        </mc:Choice>
        <mc:Fallback xmlns="">
          <p:pic>
            <p:nvPicPr>
              <p:cNvPr id="159" name="Ink 158">
                <a:extLst>
                  <a:ext uri="{FF2B5EF4-FFF2-40B4-BE49-F238E27FC236}">
                    <a16:creationId xmlns:a16="http://schemas.microsoft.com/office/drawing/2014/main" id="{B7621CA0-F78E-4EC3-8C17-3982CC81A42B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8056200" y="368080"/>
                <a:ext cx="803880" cy="23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60" name="Ink 159">
                <a:extLst>
                  <a:ext uri="{FF2B5EF4-FFF2-40B4-BE49-F238E27FC236}">
                    <a16:creationId xmlns:a16="http://schemas.microsoft.com/office/drawing/2014/main" id="{1845949F-89F5-4AA5-B2D0-6BD855C58B3C}"/>
                  </a:ext>
                </a:extLst>
              </p14:cNvPr>
              <p14:cNvContentPartPr/>
              <p14:nvPr/>
            </p14:nvContentPartPr>
            <p14:xfrm>
              <a:off x="7676040" y="139840"/>
              <a:ext cx="135720" cy="110520"/>
            </p14:xfrm>
          </p:contentPart>
        </mc:Choice>
        <mc:Fallback xmlns="">
          <p:pic>
            <p:nvPicPr>
              <p:cNvPr id="160" name="Ink 159">
                <a:extLst>
                  <a:ext uri="{FF2B5EF4-FFF2-40B4-BE49-F238E27FC236}">
                    <a16:creationId xmlns:a16="http://schemas.microsoft.com/office/drawing/2014/main" id="{1845949F-89F5-4AA5-B2D0-6BD855C58B3C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667400" y="130840"/>
                <a:ext cx="153360" cy="12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63" name="Ink 162">
                <a:extLst>
                  <a:ext uri="{FF2B5EF4-FFF2-40B4-BE49-F238E27FC236}">
                    <a16:creationId xmlns:a16="http://schemas.microsoft.com/office/drawing/2014/main" id="{A28E8F1A-8310-4D2F-B434-3F28CBAD94D8}"/>
                  </a:ext>
                </a:extLst>
              </p14:cNvPr>
              <p14:cNvContentPartPr/>
              <p14:nvPr/>
            </p14:nvContentPartPr>
            <p14:xfrm>
              <a:off x="977880" y="1001320"/>
              <a:ext cx="136800" cy="268200"/>
            </p14:xfrm>
          </p:contentPart>
        </mc:Choice>
        <mc:Fallback xmlns="">
          <p:pic>
            <p:nvPicPr>
              <p:cNvPr id="163" name="Ink 162">
                <a:extLst>
                  <a:ext uri="{FF2B5EF4-FFF2-40B4-BE49-F238E27FC236}">
                    <a16:creationId xmlns:a16="http://schemas.microsoft.com/office/drawing/2014/main" id="{A28E8F1A-8310-4D2F-B434-3F28CBAD94D8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969240" y="992320"/>
                <a:ext cx="154440" cy="28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64" name="Ink 163">
                <a:extLst>
                  <a:ext uri="{FF2B5EF4-FFF2-40B4-BE49-F238E27FC236}">
                    <a16:creationId xmlns:a16="http://schemas.microsoft.com/office/drawing/2014/main" id="{268B3200-9E76-499A-ACE8-43FE4ED4D87F}"/>
                  </a:ext>
                </a:extLst>
              </p14:cNvPr>
              <p14:cNvContentPartPr/>
              <p14:nvPr/>
            </p14:nvContentPartPr>
            <p14:xfrm>
              <a:off x="1196040" y="1177360"/>
              <a:ext cx="98280" cy="110520"/>
            </p14:xfrm>
          </p:contentPart>
        </mc:Choice>
        <mc:Fallback xmlns="">
          <p:pic>
            <p:nvPicPr>
              <p:cNvPr id="164" name="Ink 163">
                <a:extLst>
                  <a:ext uri="{FF2B5EF4-FFF2-40B4-BE49-F238E27FC236}">
                    <a16:creationId xmlns:a16="http://schemas.microsoft.com/office/drawing/2014/main" id="{268B3200-9E76-499A-ACE8-43FE4ED4D87F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187040" y="1168360"/>
                <a:ext cx="115920" cy="12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65" name="Ink 164">
                <a:extLst>
                  <a:ext uri="{FF2B5EF4-FFF2-40B4-BE49-F238E27FC236}">
                    <a16:creationId xmlns:a16="http://schemas.microsoft.com/office/drawing/2014/main" id="{C54557B3-6DE1-4ED2-98CE-7701416B5611}"/>
                  </a:ext>
                </a:extLst>
              </p14:cNvPr>
              <p14:cNvContentPartPr/>
              <p14:nvPr/>
            </p14:nvContentPartPr>
            <p14:xfrm>
              <a:off x="561720" y="928240"/>
              <a:ext cx="188640" cy="405720"/>
            </p14:xfrm>
          </p:contentPart>
        </mc:Choice>
        <mc:Fallback xmlns="">
          <p:pic>
            <p:nvPicPr>
              <p:cNvPr id="165" name="Ink 164">
                <a:extLst>
                  <a:ext uri="{FF2B5EF4-FFF2-40B4-BE49-F238E27FC236}">
                    <a16:creationId xmlns:a16="http://schemas.microsoft.com/office/drawing/2014/main" id="{C54557B3-6DE1-4ED2-98CE-7701416B5611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52720" y="919600"/>
                <a:ext cx="206280" cy="42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66" name="Ink 165">
                <a:extLst>
                  <a:ext uri="{FF2B5EF4-FFF2-40B4-BE49-F238E27FC236}">
                    <a16:creationId xmlns:a16="http://schemas.microsoft.com/office/drawing/2014/main" id="{900EA5BB-0BEC-4D5D-A55F-5503D59F6AD5}"/>
                  </a:ext>
                </a:extLst>
              </p14:cNvPr>
              <p14:cNvContentPartPr/>
              <p14:nvPr/>
            </p14:nvContentPartPr>
            <p14:xfrm>
              <a:off x="884640" y="847600"/>
              <a:ext cx="221040" cy="64080"/>
            </p14:xfrm>
          </p:contentPart>
        </mc:Choice>
        <mc:Fallback xmlns="">
          <p:pic>
            <p:nvPicPr>
              <p:cNvPr id="166" name="Ink 165">
                <a:extLst>
                  <a:ext uri="{FF2B5EF4-FFF2-40B4-BE49-F238E27FC236}">
                    <a16:creationId xmlns:a16="http://schemas.microsoft.com/office/drawing/2014/main" id="{900EA5BB-0BEC-4D5D-A55F-5503D59F6AD5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875640" y="838600"/>
                <a:ext cx="238680" cy="8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67" name="Ink 166">
                <a:extLst>
                  <a:ext uri="{FF2B5EF4-FFF2-40B4-BE49-F238E27FC236}">
                    <a16:creationId xmlns:a16="http://schemas.microsoft.com/office/drawing/2014/main" id="{BBB02FC8-262B-4543-BF3E-BF106368D5BA}"/>
                  </a:ext>
                </a:extLst>
              </p14:cNvPr>
              <p14:cNvContentPartPr/>
              <p14:nvPr/>
            </p14:nvContentPartPr>
            <p14:xfrm>
              <a:off x="1408080" y="1020040"/>
              <a:ext cx="141840" cy="14760"/>
            </p14:xfrm>
          </p:contentPart>
        </mc:Choice>
        <mc:Fallback xmlns="">
          <p:pic>
            <p:nvPicPr>
              <p:cNvPr id="167" name="Ink 166">
                <a:extLst>
                  <a:ext uri="{FF2B5EF4-FFF2-40B4-BE49-F238E27FC236}">
                    <a16:creationId xmlns:a16="http://schemas.microsoft.com/office/drawing/2014/main" id="{BBB02FC8-262B-4543-BF3E-BF106368D5BA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1399440" y="1011040"/>
                <a:ext cx="159480" cy="3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68" name="Ink 167">
                <a:extLst>
                  <a:ext uri="{FF2B5EF4-FFF2-40B4-BE49-F238E27FC236}">
                    <a16:creationId xmlns:a16="http://schemas.microsoft.com/office/drawing/2014/main" id="{290096F8-AB21-4170-9D86-F2B7E97834B6}"/>
                  </a:ext>
                </a:extLst>
              </p14:cNvPr>
              <p14:cNvContentPartPr/>
              <p14:nvPr/>
            </p14:nvContentPartPr>
            <p14:xfrm>
              <a:off x="1427880" y="1120480"/>
              <a:ext cx="117000" cy="4320"/>
            </p14:xfrm>
          </p:contentPart>
        </mc:Choice>
        <mc:Fallback xmlns="">
          <p:pic>
            <p:nvPicPr>
              <p:cNvPr id="168" name="Ink 167">
                <a:extLst>
                  <a:ext uri="{FF2B5EF4-FFF2-40B4-BE49-F238E27FC236}">
                    <a16:creationId xmlns:a16="http://schemas.microsoft.com/office/drawing/2014/main" id="{290096F8-AB21-4170-9D86-F2B7E97834B6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1419240" y="1111840"/>
                <a:ext cx="134640" cy="2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73" name="Ink 172">
                <a:extLst>
                  <a:ext uri="{FF2B5EF4-FFF2-40B4-BE49-F238E27FC236}">
                    <a16:creationId xmlns:a16="http://schemas.microsoft.com/office/drawing/2014/main" id="{C3E0D7DA-316E-4F66-BA84-E5545F3EF230}"/>
                  </a:ext>
                </a:extLst>
              </p14:cNvPr>
              <p14:cNvContentPartPr/>
              <p14:nvPr/>
            </p14:nvContentPartPr>
            <p14:xfrm>
              <a:off x="2209080" y="889720"/>
              <a:ext cx="172440" cy="56160"/>
            </p14:xfrm>
          </p:contentPart>
        </mc:Choice>
        <mc:Fallback xmlns="">
          <p:pic>
            <p:nvPicPr>
              <p:cNvPr id="173" name="Ink 172">
                <a:extLst>
                  <a:ext uri="{FF2B5EF4-FFF2-40B4-BE49-F238E27FC236}">
                    <a16:creationId xmlns:a16="http://schemas.microsoft.com/office/drawing/2014/main" id="{C3E0D7DA-316E-4F66-BA84-E5545F3EF230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2200080" y="881080"/>
                <a:ext cx="190080" cy="7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74" name="Ink 173">
                <a:extLst>
                  <a:ext uri="{FF2B5EF4-FFF2-40B4-BE49-F238E27FC236}">
                    <a16:creationId xmlns:a16="http://schemas.microsoft.com/office/drawing/2014/main" id="{D38C8ACA-C72E-4504-AD30-F50D260B6F4B}"/>
                  </a:ext>
                </a:extLst>
              </p14:cNvPr>
              <p14:cNvContentPartPr/>
              <p14:nvPr/>
            </p14:nvContentPartPr>
            <p14:xfrm>
              <a:off x="1672680" y="1026520"/>
              <a:ext cx="777960" cy="245880"/>
            </p14:xfrm>
          </p:contentPart>
        </mc:Choice>
        <mc:Fallback xmlns="">
          <p:pic>
            <p:nvPicPr>
              <p:cNvPr id="174" name="Ink 173">
                <a:extLst>
                  <a:ext uri="{FF2B5EF4-FFF2-40B4-BE49-F238E27FC236}">
                    <a16:creationId xmlns:a16="http://schemas.microsoft.com/office/drawing/2014/main" id="{D38C8ACA-C72E-4504-AD30-F50D260B6F4B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1663684" y="1017520"/>
                <a:ext cx="795592" cy="26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75" name="Ink 174">
                <a:extLst>
                  <a:ext uri="{FF2B5EF4-FFF2-40B4-BE49-F238E27FC236}">
                    <a16:creationId xmlns:a16="http://schemas.microsoft.com/office/drawing/2014/main" id="{A1C88B29-DCB9-4636-8C36-442363FE5DF6}"/>
                  </a:ext>
                </a:extLst>
              </p14:cNvPr>
              <p14:cNvContentPartPr/>
              <p14:nvPr/>
            </p14:nvContentPartPr>
            <p14:xfrm>
              <a:off x="2746200" y="1193560"/>
              <a:ext cx="29520" cy="47880"/>
            </p14:xfrm>
          </p:contentPart>
        </mc:Choice>
        <mc:Fallback xmlns="">
          <p:pic>
            <p:nvPicPr>
              <p:cNvPr id="175" name="Ink 174">
                <a:extLst>
                  <a:ext uri="{FF2B5EF4-FFF2-40B4-BE49-F238E27FC236}">
                    <a16:creationId xmlns:a16="http://schemas.microsoft.com/office/drawing/2014/main" id="{A1C88B29-DCB9-4636-8C36-442363FE5DF6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2737200" y="1184920"/>
                <a:ext cx="47160" cy="655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049413073"/>
      </p:ext>
    </p:extLst>
  </p:cSld>
  <p:clrMapOvr>
    <a:masterClrMapping/>
  </p:clrMapOvr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0A2E1C90-B4D4-457C-ABC8-910B9CA151ED}"/>
                  </a:ext>
                </a:extLst>
              </p14:cNvPr>
              <p14:cNvContentPartPr/>
              <p14:nvPr/>
            </p14:nvContentPartPr>
            <p14:xfrm>
              <a:off x="1768800" y="318760"/>
              <a:ext cx="205200" cy="4161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0A2E1C90-B4D4-457C-ABC8-910B9CA151ED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759800" y="309760"/>
                <a:ext cx="222840" cy="43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7AE6665B-256E-4DE8-B70E-6B78923B594C}"/>
                  </a:ext>
                </a:extLst>
              </p14:cNvPr>
              <p14:cNvContentPartPr/>
              <p14:nvPr/>
            </p14:nvContentPartPr>
            <p14:xfrm>
              <a:off x="2098200" y="568240"/>
              <a:ext cx="173880" cy="1800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7AE6665B-256E-4DE8-B70E-6B78923B594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089200" y="559240"/>
                <a:ext cx="191520" cy="19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A3E3D8FB-394A-475F-91CF-6697FAD098CF}"/>
                  </a:ext>
                </a:extLst>
              </p14:cNvPr>
              <p14:cNvContentPartPr/>
              <p14:nvPr/>
            </p14:nvContentPartPr>
            <p14:xfrm>
              <a:off x="1754760" y="169000"/>
              <a:ext cx="205560" cy="774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A3E3D8FB-394A-475F-91CF-6697FAD098CF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746120" y="160000"/>
                <a:ext cx="223200" cy="9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73E5D40C-F34E-43B6-A1E7-CAC04E8CFD57}"/>
                  </a:ext>
                </a:extLst>
              </p14:cNvPr>
              <p14:cNvContentPartPr/>
              <p14:nvPr/>
            </p14:nvContentPartPr>
            <p14:xfrm>
              <a:off x="2405640" y="452680"/>
              <a:ext cx="253440" cy="1224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73E5D40C-F34E-43B6-A1E7-CAC04E8CFD57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396640" y="444040"/>
                <a:ext cx="271080" cy="2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C03D350E-F822-4D52-BB60-170FECC2B751}"/>
                  </a:ext>
                </a:extLst>
              </p14:cNvPr>
              <p14:cNvContentPartPr/>
              <p14:nvPr/>
            </p14:nvContentPartPr>
            <p14:xfrm>
              <a:off x="2389800" y="561400"/>
              <a:ext cx="238320" cy="792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C03D350E-F822-4D52-BB60-170FECC2B751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380800" y="552400"/>
                <a:ext cx="255960" cy="2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49C27F4A-6C4A-4E03-BBAC-721CA7B9E65F}"/>
                  </a:ext>
                </a:extLst>
              </p14:cNvPr>
              <p14:cNvContentPartPr/>
              <p14:nvPr/>
            </p14:nvContentPartPr>
            <p14:xfrm>
              <a:off x="2822880" y="245680"/>
              <a:ext cx="186480" cy="5220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49C27F4A-6C4A-4E03-BBAC-721CA7B9E65F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814240" y="236680"/>
                <a:ext cx="204120" cy="6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02A59BB6-1619-450A-95D3-B3D99E878CD2}"/>
                  </a:ext>
                </a:extLst>
              </p14:cNvPr>
              <p14:cNvContentPartPr/>
              <p14:nvPr/>
            </p14:nvContentPartPr>
            <p14:xfrm>
              <a:off x="3535320" y="321280"/>
              <a:ext cx="210960" cy="28152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02A59BB6-1619-450A-95D3-B3D99E878CD2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526680" y="312280"/>
                <a:ext cx="228600" cy="29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C78A5522-D839-46F3-BCB3-0E595EAA92A5}"/>
                  </a:ext>
                </a:extLst>
              </p14:cNvPr>
              <p14:cNvContentPartPr/>
              <p14:nvPr/>
            </p14:nvContentPartPr>
            <p14:xfrm>
              <a:off x="3847440" y="559960"/>
              <a:ext cx="15120" cy="6768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C78A5522-D839-46F3-BCB3-0E595EAA92A5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838800" y="550960"/>
                <a:ext cx="32760" cy="8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6C062137-EAB4-4C8E-9CAD-9F6BCFBEABE4}"/>
                  </a:ext>
                </a:extLst>
              </p14:cNvPr>
              <p14:cNvContentPartPr/>
              <p14:nvPr/>
            </p14:nvContentPartPr>
            <p14:xfrm>
              <a:off x="3489600" y="166120"/>
              <a:ext cx="217080" cy="9576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6C062137-EAB4-4C8E-9CAD-9F6BCFBEABE4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480960" y="157480"/>
                <a:ext cx="234720" cy="11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1B0F4FE2-1510-42CF-8811-20DEC5769763}"/>
                  </a:ext>
                </a:extLst>
              </p14:cNvPr>
              <p14:cNvContentPartPr/>
              <p14:nvPr/>
            </p14:nvContentPartPr>
            <p14:xfrm>
              <a:off x="3201600" y="376360"/>
              <a:ext cx="175680" cy="25092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1B0F4FE2-1510-42CF-8811-20DEC5769763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192960" y="367360"/>
                <a:ext cx="193320" cy="26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14E5A414-E7FD-47CA-9077-03E7242EA93B}"/>
                  </a:ext>
                </a:extLst>
              </p14:cNvPr>
              <p14:cNvContentPartPr/>
              <p14:nvPr/>
            </p14:nvContentPartPr>
            <p14:xfrm>
              <a:off x="2865360" y="370600"/>
              <a:ext cx="215280" cy="33372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14E5A414-E7FD-47CA-9077-03E7242EA93B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856706" y="361610"/>
                <a:ext cx="232950" cy="35134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C4246EEE-0607-4F7D-A973-7E137162F655}"/>
                  </a:ext>
                </a:extLst>
              </p14:cNvPr>
              <p14:cNvContentPartPr/>
              <p14:nvPr/>
            </p14:nvContentPartPr>
            <p14:xfrm>
              <a:off x="4325520" y="196720"/>
              <a:ext cx="198360" cy="3384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C4246EEE-0607-4F7D-A973-7E137162F655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316520" y="187720"/>
                <a:ext cx="216000" cy="5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DDA82A04-ADA1-46AA-8923-25A3A9F35361}"/>
                  </a:ext>
                </a:extLst>
              </p14:cNvPr>
              <p14:cNvContentPartPr/>
              <p14:nvPr/>
            </p14:nvContentPartPr>
            <p14:xfrm>
              <a:off x="4712520" y="351880"/>
              <a:ext cx="194760" cy="23616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DDA82A04-ADA1-46AA-8923-25A3A9F3536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703520" y="343240"/>
                <a:ext cx="212400" cy="25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55185B31-604C-4744-B09B-0F41D277E63C}"/>
                  </a:ext>
                </a:extLst>
              </p14:cNvPr>
              <p14:cNvContentPartPr/>
              <p14:nvPr/>
            </p14:nvContentPartPr>
            <p14:xfrm>
              <a:off x="4355400" y="314440"/>
              <a:ext cx="208800" cy="30132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55185B31-604C-4744-B09B-0F41D277E63C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346415" y="305440"/>
                <a:ext cx="226410" cy="31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A1AD9BE8-D3CB-4529-83B8-6D67B3A10924}"/>
                  </a:ext>
                </a:extLst>
              </p14:cNvPr>
              <p14:cNvContentPartPr/>
              <p14:nvPr/>
            </p14:nvContentPartPr>
            <p14:xfrm>
              <a:off x="4009800" y="373120"/>
              <a:ext cx="157320" cy="17928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A1AD9BE8-D3CB-4529-83B8-6D67B3A10924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001160" y="364120"/>
                <a:ext cx="174960" cy="19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FDA5C9B1-3348-4FAB-9E64-0D621AF8250B}"/>
                  </a:ext>
                </a:extLst>
              </p14:cNvPr>
              <p14:cNvContentPartPr/>
              <p14:nvPr/>
            </p14:nvContentPartPr>
            <p14:xfrm>
              <a:off x="4990800" y="103840"/>
              <a:ext cx="182520" cy="9396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FDA5C9B1-3348-4FAB-9E64-0D621AF8250B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981800" y="95200"/>
                <a:ext cx="200160" cy="11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F8D67EAF-5D77-49F9-97C7-6019F2037A90}"/>
                  </a:ext>
                </a:extLst>
              </p14:cNvPr>
              <p14:cNvContentPartPr/>
              <p14:nvPr/>
            </p14:nvContentPartPr>
            <p14:xfrm>
              <a:off x="5068920" y="264760"/>
              <a:ext cx="367920" cy="35784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F8D67EAF-5D77-49F9-97C7-6019F2037A90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060280" y="255760"/>
                <a:ext cx="385560" cy="37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EB291FB1-95CC-4A44-935D-EBA61A85EFE2}"/>
                  </a:ext>
                </a:extLst>
              </p14:cNvPr>
              <p14:cNvContentPartPr/>
              <p14:nvPr/>
            </p14:nvContentPartPr>
            <p14:xfrm>
              <a:off x="5682720" y="595600"/>
              <a:ext cx="55440" cy="106560"/>
            </p14:xfrm>
          </p:contentPart>
        </mc:Choice>
        <mc:Fallback xmlns=""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EB291FB1-95CC-4A44-935D-EBA61A85EFE2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673720" y="586960"/>
                <a:ext cx="73080" cy="12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44" name="Ink 143">
                <a:extLst>
                  <a:ext uri="{FF2B5EF4-FFF2-40B4-BE49-F238E27FC236}">
                    <a16:creationId xmlns:a16="http://schemas.microsoft.com/office/drawing/2014/main" id="{438BD578-5AB7-4FED-BED5-FE6681E1F067}"/>
                  </a:ext>
                </a:extLst>
              </p14:cNvPr>
              <p14:cNvContentPartPr/>
              <p14:nvPr/>
            </p14:nvContentPartPr>
            <p14:xfrm>
              <a:off x="6096720" y="432520"/>
              <a:ext cx="322200" cy="176040"/>
            </p14:xfrm>
          </p:contentPart>
        </mc:Choice>
        <mc:Fallback xmlns="">
          <p:pic>
            <p:nvPicPr>
              <p:cNvPr id="144" name="Ink 143">
                <a:extLst>
                  <a:ext uri="{FF2B5EF4-FFF2-40B4-BE49-F238E27FC236}">
                    <a16:creationId xmlns:a16="http://schemas.microsoft.com/office/drawing/2014/main" id="{438BD578-5AB7-4FED-BED5-FE6681E1F067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087720" y="423880"/>
                <a:ext cx="339840" cy="19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49" name="Ink 148">
                <a:extLst>
                  <a:ext uri="{FF2B5EF4-FFF2-40B4-BE49-F238E27FC236}">
                    <a16:creationId xmlns:a16="http://schemas.microsoft.com/office/drawing/2014/main" id="{28DB5A2A-176C-484B-AD00-4B4C11334618}"/>
                  </a:ext>
                </a:extLst>
              </p14:cNvPr>
              <p14:cNvContentPartPr/>
              <p14:nvPr/>
            </p14:nvContentPartPr>
            <p14:xfrm>
              <a:off x="6526200" y="203200"/>
              <a:ext cx="767160" cy="398160"/>
            </p14:xfrm>
          </p:contentPart>
        </mc:Choice>
        <mc:Fallback xmlns="">
          <p:pic>
            <p:nvPicPr>
              <p:cNvPr id="149" name="Ink 148">
                <a:extLst>
                  <a:ext uri="{FF2B5EF4-FFF2-40B4-BE49-F238E27FC236}">
                    <a16:creationId xmlns:a16="http://schemas.microsoft.com/office/drawing/2014/main" id="{28DB5A2A-176C-484B-AD00-4B4C11334618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517560" y="194560"/>
                <a:ext cx="784800" cy="41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50" name="Ink 149">
                <a:extLst>
                  <a:ext uri="{FF2B5EF4-FFF2-40B4-BE49-F238E27FC236}">
                    <a16:creationId xmlns:a16="http://schemas.microsoft.com/office/drawing/2014/main" id="{4A4F56CE-2111-4AD8-AFFD-AA68C127B78F}"/>
                  </a:ext>
                </a:extLst>
              </p14:cNvPr>
              <p14:cNvContentPartPr/>
              <p14:nvPr/>
            </p14:nvContentPartPr>
            <p14:xfrm>
              <a:off x="7695840" y="305440"/>
              <a:ext cx="87120" cy="284400"/>
            </p14:xfrm>
          </p:contentPart>
        </mc:Choice>
        <mc:Fallback xmlns="">
          <p:pic>
            <p:nvPicPr>
              <p:cNvPr id="150" name="Ink 149">
                <a:extLst>
                  <a:ext uri="{FF2B5EF4-FFF2-40B4-BE49-F238E27FC236}">
                    <a16:creationId xmlns:a16="http://schemas.microsoft.com/office/drawing/2014/main" id="{4A4F56CE-2111-4AD8-AFFD-AA68C127B78F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7687200" y="296440"/>
                <a:ext cx="104760" cy="30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51" name="Ink 150">
                <a:extLst>
                  <a:ext uri="{FF2B5EF4-FFF2-40B4-BE49-F238E27FC236}">
                    <a16:creationId xmlns:a16="http://schemas.microsoft.com/office/drawing/2014/main" id="{D3C14E2D-5CA1-4DB1-AFA4-8B48400656D8}"/>
                  </a:ext>
                </a:extLst>
              </p14:cNvPr>
              <p14:cNvContentPartPr/>
              <p14:nvPr/>
            </p14:nvContentPartPr>
            <p14:xfrm>
              <a:off x="7909320" y="500200"/>
              <a:ext cx="15120" cy="112680"/>
            </p14:xfrm>
          </p:contentPart>
        </mc:Choice>
        <mc:Fallback xmlns="">
          <p:pic>
            <p:nvPicPr>
              <p:cNvPr id="151" name="Ink 150">
                <a:extLst>
                  <a:ext uri="{FF2B5EF4-FFF2-40B4-BE49-F238E27FC236}">
                    <a16:creationId xmlns:a16="http://schemas.microsoft.com/office/drawing/2014/main" id="{D3C14E2D-5CA1-4DB1-AFA4-8B48400656D8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900680" y="491200"/>
                <a:ext cx="32760" cy="13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58" name="Ink 157">
                <a:extLst>
                  <a:ext uri="{FF2B5EF4-FFF2-40B4-BE49-F238E27FC236}">
                    <a16:creationId xmlns:a16="http://schemas.microsoft.com/office/drawing/2014/main" id="{D6A40643-DDF3-4DA5-BE9E-317482018CCB}"/>
                  </a:ext>
                </a:extLst>
              </p14:cNvPr>
              <p14:cNvContentPartPr/>
              <p14:nvPr/>
            </p14:nvContentPartPr>
            <p14:xfrm>
              <a:off x="8628240" y="224440"/>
              <a:ext cx="172800" cy="65160"/>
            </p14:xfrm>
          </p:contentPart>
        </mc:Choice>
        <mc:Fallback xmlns="">
          <p:pic>
            <p:nvPicPr>
              <p:cNvPr id="158" name="Ink 157">
                <a:extLst>
                  <a:ext uri="{FF2B5EF4-FFF2-40B4-BE49-F238E27FC236}">
                    <a16:creationId xmlns:a16="http://schemas.microsoft.com/office/drawing/2014/main" id="{D6A40643-DDF3-4DA5-BE9E-317482018CCB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8619600" y="215800"/>
                <a:ext cx="190440" cy="8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59" name="Ink 158">
                <a:extLst>
                  <a:ext uri="{FF2B5EF4-FFF2-40B4-BE49-F238E27FC236}">
                    <a16:creationId xmlns:a16="http://schemas.microsoft.com/office/drawing/2014/main" id="{B7621CA0-F78E-4EC3-8C17-3982CC81A42B}"/>
                  </a:ext>
                </a:extLst>
              </p14:cNvPr>
              <p14:cNvContentPartPr/>
              <p14:nvPr/>
            </p14:nvContentPartPr>
            <p14:xfrm>
              <a:off x="8065200" y="377080"/>
              <a:ext cx="786240" cy="214920"/>
            </p14:xfrm>
          </p:contentPart>
        </mc:Choice>
        <mc:Fallback xmlns="">
          <p:pic>
            <p:nvPicPr>
              <p:cNvPr id="159" name="Ink 158">
                <a:extLst>
                  <a:ext uri="{FF2B5EF4-FFF2-40B4-BE49-F238E27FC236}">
                    <a16:creationId xmlns:a16="http://schemas.microsoft.com/office/drawing/2014/main" id="{B7621CA0-F78E-4EC3-8C17-3982CC81A42B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8056200" y="368080"/>
                <a:ext cx="803880" cy="23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60" name="Ink 159">
                <a:extLst>
                  <a:ext uri="{FF2B5EF4-FFF2-40B4-BE49-F238E27FC236}">
                    <a16:creationId xmlns:a16="http://schemas.microsoft.com/office/drawing/2014/main" id="{1845949F-89F5-4AA5-B2D0-6BD855C58B3C}"/>
                  </a:ext>
                </a:extLst>
              </p14:cNvPr>
              <p14:cNvContentPartPr/>
              <p14:nvPr/>
            </p14:nvContentPartPr>
            <p14:xfrm>
              <a:off x="7676040" y="139840"/>
              <a:ext cx="135720" cy="110520"/>
            </p14:xfrm>
          </p:contentPart>
        </mc:Choice>
        <mc:Fallback xmlns="">
          <p:pic>
            <p:nvPicPr>
              <p:cNvPr id="160" name="Ink 159">
                <a:extLst>
                  <a:ext uri="{FF2B5EF4-FFF2-40B4-BE49-F238E27FC236}">
                    <a16:creationId xmlns:a16="http://schemas.microsoft.com/office/drawing/2014/main" id="{1845949F-89F5-4AA5-B2D0-6BD855C58B3C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667400" y="130840"/>
                <a:ext cx="153360" cy="12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63" name="Ink 162">
                <a:extLst>
                  <a:ext uri="{FF2B5EF4-FFF2-40B4-BE49-F238E27FC236}">
                    <a16:creationId xmlns:a16="http://schemas.microsoft.com/office/drawing/2014/main" id="{A28E8F1A-8310-4D2F-B434-3F28CBAD94D8}"/>
                  </a:ext>
                </a:extLst>
              </p14:cNvPr>
              <p14:cNvContentPartPr/>
              <p14:nvPr/>
            </p14:nvContentPartPr>
            <p14:xfrm>
              <a:off x="977880" y="1001320"/>
              <a:ext cx="136800" cy="268200"/>
            </p14:xfrm>
          </p:contentPart>
        </mc:Choice>
        <mc:Fallback xmlns="">
          <p:pic>
            <p:nvPicPr>
              <p:cNvPr id="163" name="Ink 162">
                <a:extLst>
                  <a:ext uri="{FF2B5EF4-FFF2-40B4-BE49-F238E27FC236}">
                    <a16:creationId xmlns:a16="http://schemas.microsoft.com/office/drawing/2014/main" id="{A28E8F1A-8310-4D2F-B434-3F28CBAD94D8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969240" y="992320"/>
                <a:ext cx="154440" cy="28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64" name="Ink 163">
                <a:extLst>
                  <a:ext uri="{FF2B5EF4-FFF2-40B4-BE49-F238E27FC236}">
                    <a16:creationId xmlns:a16="http://schemas.microsoft.com/office/drawing/2014/main" id="{268B3200-9E76-499A-ACE8-43FE4ED4D87F}"/>
                  </a:ext>
                </a:extLst>
              </p14:cNvPr>
              <p14:cNvContentPartPr/>
              <p14:nvPr/>
            </p14:nvContentPartPr>
            <p14:xfrm>
              <a:off x="1196040" y="1177360"/>
              <a:ext cx="98280" cy="110520"/>
            </p14:xfrm>
          </p:contentPart>
        </mc:Choice>
        <mc:Fallback xmlns="">
          <p:pic>
            <p:nvPicPr>
              <p:cNvPr id="164" name="Ink 163">
                <a:extLst>
                  <a:ext uri="{FF2B5EF4-FFF2-40B4-BE49-F238E27FC236}">
                    <a16:creationId xmlns:a16="http://schemas.microsoft.com/office/drawing/2014/main" id="{268B3200-9E76-499A-ACE8-43FE4ED4D87F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187040" y="1168360"/>
                <a:ext cx="115920" cy="12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65" name="Ink 164">
                <a:extLst>
                  <a:ext uri="{FF2B5EF4-FFF2-40B4-BE49-F238E27FC236}">
                    <a16:creationId xmlns:a16="http://schemas.microsoft.com/office/drawing/2014/main" id="{C54557B3-6DE1-4ED2-98CE-7701416B5611}"/>
                  </a:ext>
                </a:extLst>
              </p14:cNvPr>
              <p14:cNvContentPartPr/>
              <p14:nvPr/>
            </p14:nvContentPartPr>
            <p14:xfrm>
              <a:off x="561720" y="928240"/>
              <a:ext cx="188640" cy="405720"/>
            </p14:xfrm>
          </p:contentPart>
        </mc:Choice>
        <mc:Fallback xmlns="">
          <p:pic>
            <p:nvPicPr>
              <p:cNvPr id="165" name="Ink 164">
                <a:extLst>
                  <a:ext uri="{FF2B5EF4-FFF2-40B4-BE49-F238E27FC236}">
                    <a16:creationId xmlns:a16="http://schemas.microsoft.com/office/drawing/2014/main" id="{C54557B3-6DE1-4ED2-98CE-7701416B5611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52720" y="919600"/>
                <a:ext cx="206280" cy="42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66" name="Ink 165">
                <a:extLst>
                  <a:ext uri="{FF2B5EF4-FFF2-40B4-BE49-F238E27FC236}">
                    <a16:creationId xmlns:a16="http://schemas.microsoft.com/office/drawing/2014/main" id="{900EA5BB-0BEC-4D5D-A55F-5503D59F6AD5}"/>
                  </a:ext>
                </a:extLst>
              </p14:cNvPr>
              <p14:cNvContentPartPr/>
              <p14:nvPr/>
            </p14:nvContentPartPr>
            <p14:xfrm>
              <a:off x="884640" y="847600"/>
              <a:ext cx="221040" cy="64080"/>
            </p14:xfrm>
          </p:contentPart>
        </mc:Choice>
        <mc:Fallback xmlns="">
          <p:pic>
            <p:nvPicPr>
              <p:cNvPr id="166" name="Ink 165">
                <a:extLst>
                  <a:ext uri="{FF2B5EF4-FFF2-40B4-BE49-F238E27FC236}">
                    <a16:creationId xmlns:a16="http://schemas.microsoft.com/office/drawing/2014/main" id="{900EA5BB-0BEC-4D5D-A55F-5503D59F6AD5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875640" y="838600"/>
                <a:ext cx="238680" cy="8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67" name="Ink 166">
                <a:extLst>
                  <a:ext uri="{FF2B5EF4-FFF2-40B4-BE49-F238E27FC236}">
                    <a16:creationId xmlns:a16="http://schemas.microsoft.com/office/drawing/2014/main" id="{BBB02FC8-262B-4543-BF3E-BF106368D5BA}"/>
                  </a:ext>
                </a:extLst>
              </p14:cNvPr>
              <p14:cNvContentPartPr/>
              <p14:nvPr/>
            </p14:nvContentPartPr>
            <p14:xfrm>
              <a:off x="1408080" y="1020040"/>
              <a:ext cx="141840" cy="14760"/>
            </p14:xfrm>
          </p:contentPart>
        </mc:Choice>
        <mc:Fallback xmlns="">
          <p:pic>
            <p:nvPicPr>
              <p:cNvPr id="167" name="Ink 166">
                <a:extLst>
                  <a:ext uri="{FF2B5EF4-FFF2-40B4-BE49-F238E27FC236}">
                    <a16:creationId xmlns:a16="http://schemas.microsoft.com/office/drawing/2014/main" id="{BBB02FC8-262B-4543-BF3E-BF106368D5BA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1399440" y="1011040"/>
                <a:ext cx="159480" cy="3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68" name="Ink 167">
                <a:extLst>
                  <a:ext uri="{FF2B5EF4-FFF2-40B4-BE49-F238E27FC236}">
                    <a16:creationId xmlns:a16="http://schemas.microsoft.com/office/drawing/2014/main" id="{290096F8-AB21-4170-9D86-F2B7E97834B6}"/>
                  </a:ext>
                </a:extLst>
              </p14:cNvPr>
              <p14:cNvContentPartPr/>
              <p14:nvPr/>
            </p14:nvContentPartPr>
            <p14:xfrm>
              <a:off x="1427880" y="1120480"/>
              <a:ext cx="117000" cy="4320"/>
            </p14:xfrm>
          </p:contentPart>
        </mc:Choice>
        <mc:Fallback xmlns="">
          <p:pic>
            <p:nvPicPr>
              <p:cNvPr id="168" name="Ink 167">
                <a:extLst>
                  <a:ext uri="{FF2B5EF4-FFF2-40B4-BE49-F238E27FC236}">
                    <a16:creationId xmlns:a16="http://schemas.microsoft.com/office/drawing/2014/main" id="{290096F8-AB21-4170-9D86-F2B7E97834B6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1419240" y="1111840"/>
                <a:ext cx="134640" cy="2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73" name="Ink 172">
                <a:extLst>
                  <a:ext uri="{FF2B5EF4-FFF2-40B4-BE49-F238E27FC236}">
                    <a16:creationId xmlns:a16="http://schemas.microsoft.com/office/drawing/2014/main" id="{C3E0D7DA-316E-4F66-BA84-E5545F3EF230}"/>
                  </a:ext>
                </a:extLst>
              </p14:cNvPr>
              <p14:cNvContentPartPr/>
              <p14:nvPr/>
            </p14:nvContentPartPr>
            <p14:xfrm>
              <a:off x="2209080" y="889720"/>
              <a:ext cx="172440" cy="56160"/>
            </p14:xfrm>
          </p:contentPart>
        </mc:Choice>
        <mc:Fallback xmlns="">
          <p:pic>
            <p:nvPicPr>
              <p:cNvPr id="173" name="Ink 172">
                <a:extLst>
                  <a:ext uri="{FF2B5EF4-FFF2-40B4-BE49-F238E27FC236}">
                    <a16:creationId xmlns:a16="http://schemas.microsoft.com/office/drawing/2014/main" id="{C3E0D7DA-316E-4F66-BA84-E5545F3EF230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2200080" y="881080"/>
                <a:ext cx="190080" cy="7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74" name="Ink 173">
                <a:extLst>
                  <a:ext uri="{FF2B5EF4-FFF2-40B4-BE49-F238E27FC236}">
                    <a16:creationId xmlns:a16="http://schemas.microsoft.com/office/drawing/2014/main" id="{D38C8ACA-C72E-4504-AD30-F50D260B6F4B}"/>
                  </a:ext>
                </a:extLst>
              </p14:cNvPr>
              <p14:cNvContentPartPr/>
              <p14:nvPr/>
            </p14:nvContentPartPr>
            <p14:xfrm>
              <a:off x="1672680" y="1026520"/>
              <a:ext cx="777960" cy="245880"/>
            </p14:xfrm>
          </p:contentPart>
        </mc:Choice>
        <mc:Fallback xmlns="">
          <p:pic>
            <p:nvPicPr>
              <p:cNvPr id="174" name="Ink 173">
                <a:extLst>
                  <a:ext uri="{FF2B5EF4-FFF2-40B4-BE49-F238E27FC236}">
                    <a16:creationId xmlns:a16="http://schemas.microsoft.com/office/drawing/2014/main" id="{D38C8ACA-C72E-4504-AD30-F50D260B6F4B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1663684" y="1017520"/>
                <a:ext cx="795592" cy="26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75" name="Ink 174">
                <a:extLst>
                  <a:ext uri="{FF2B5EF4-FFF2-40B4-BE49-F238E27FC236}">
                    <a16:creationId xmlns:a16="http://schemas.microsoft.com/office/drawing/2014/main" id="{A1C88B29-DCB9-4636-8C36-442363FE5DF6}"/>
                  </a:ext>
                </a:extLst>
              </p14:cNvPr>
              <p14:cNvContentPartPr/>
              <p14:nvPr/>
            </p14:nvContentPartPr>
            <p14:xfrm>
              <a:off x="2746200" y="1193560"/>
              <a:ext cx="29520" cy="47880"/>
            </p14:xfrm>
          </p:contentPart>
        </mc:Choice>
        <mc:Fallback xmlns="">
          <p:pic>
            <p:nvPicPr>
              <p:cNvPr id="175" name="Ink 174">
                <a:extLst>
                  <a:ext uri="{FF2B5EF4-FFF2-40B4-BE49-F238E27FC236}">
                    <a16:creationId xmlns:a16="http://schemas.microsoft.com/office/drawing/2014/main" id="{A1C88B29-DCB9-4636-8C36-442363FE5DF6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2737200" y="1184920"/>
                <a:ext cx="47160" cy="6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CFCD4739-B781-4A5F-BBED-1D2ECFB52E2A}"/>
                  </a:ext>
                </a:extLst>
              </p14:cNvPr>
              <p14:cNvContentPartPr/>
              <p14:nvPr/>
            </p14:nvContentPartPr>
            <p14:xfrm>
              <a:off x="3071280" y="903040"/>
              <a:ext cx="605160" cy="2458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CFCD4739-B781-4A5F-BBED-1D2ECFB52E2A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3062640" y="894400"/>
                <a:ext cx="622800" cy="26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A0270121-C5E5-4971-9377-2AEBC42A2A52}"/>
                  </a:ext>
                </a:extLst>
              </p14:cNvPr>
              <p14:cNvContentPartPr/>
              <p14:nvPr/>
            </p14:nvContentPartPr>
            <p14:xfrm>
              <a:off x="4029240" y="1039480"/>
              <a:ext cx="523800" cy="15264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A0270121-C5E5-4971-9377-2AEBC42A2A52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020600" y="1030501"/>
                <a:ext cx="541440" cy="17023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B319751B-F77E-476A-ADBE-EBD481682468}"/>
                  </a:ext>
                </a:extLst>
              </p14:cNvPr>
              <p14:cNvContentPartPr/>
              <p14:nvPr/>
            </p14:nvContentPartPr>
            <p14:xfrm>
              <a:off x="4642320" y="1030480"/>
              <a:ext cx="223200" cy="12744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B319751B-F77E-476A-ADBE-EBD481682468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633320" y="1021480"/>
                <a:ext cx="240840" cy="14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35" name="Ink 134">
                <a:extLst>
                  <a:ext uri="{FF2B5EF4-FFF2-40B4-BE49-F238E27FC236}">
                    <a16:creationId xmlns:a16="http://schemas.microsoft.com/office/drawing/2014/main" id="{D7076738-E3CB-45F6-9054-DC690AD6B0F9}"/>
                  </a:ext>
                </a:extLst>
              </p14:cNvPr>
              <p14:cNvContentPartPr/>
              <p14:nvPr/>
            </p14:nvContentPartPr>
            <p14:xfrm>
              <a:off x="3772920" y="1384360"/>
              <a:ext cx="318960" cy="569160"/>
            </p14:xfrm>
          </p:contentPart>
        </mc:Choice>
        <mc:Fallback xmlns="">
          <p:pic>
            <p:nvPicPr>
              <p:cNvPr id="135" name="Ink 134">
                <a:extLst>
                  <a:ext uri="{FF2B5EF4-FFF2-40B4-BE49-F238E27FC236}">
                    <a16:creationId xmlns:a16="http://schemas.microsoft.com/office/drawing/2014/main" id="{D7076738-E3CB-45F6-9054-DC690AD6B0F9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3763920" y="1375720"/>
                <a:ext cx="336600" cy="58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142" name="Ink 141">
                <a:extLst>
                  <a:ext uri="{FF2B5EF4-FFF2-40B4-BE49-F238E27FC236}">
                    <a16:creationId xmlns:a16="http://schemas.microsoft.com/office/drawing/2014/main" id="{F7FE3A66-AB1B-4E95-91F5-6581AF4F1387}"/>
                  </a:ext>
                </a:extLst>
              </p14:cNvPr>
              <p14:cNvContentPartPr/>
              <p14:nvPr/>
            </p14:nvContentPartPr>
            <p14:xfrm>
              <a:off x="4419480" y="1521160"/>
              <a:ext cx="394200" cy="229320"/>
            </p14:xfrm>
          </p:contentPart>
        </mc:Choice>
        <mc:Fallback xmlns="">
          <p:pic>
            <p:nvPicPr>
              <p:cNvPr id="142" name="Ink 141">
                <a:extLst>
                  <a:ext uri="{FF2B5EF4-FFF2-40B4-BE49-F238E27FC236}">
                    <a16:creationId xmlns:a16="http://schemas.microsoft.com/office/drawing/2014/main" id="{F7FE3A66-AB1B-4E95-91F5-6581AF4F1387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410832" y="1512520"/>
                <a:ext cx="411856" cy="24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189" name="Ink 188">
                <a:extLst>
                  <a:ext uri="{FF2B5EF4-FFF2-40B4-BE49-F238E27FC236}">
                    <a16:creationId xmlns:a16="http://schemas.microsoft.com/office/drawing/2014/main" id="{1274B169-C8AE-4C70-AA82-4F2E3F2B8A7F}"/>
                  </a:ext>
                </a:extLst>
              </p14:cNvPr>
              <p14:cNvContentPartPr/>
              <p14:nvPr/>
            </p14:nvContentPartPr>
            <p14:xfrm>
              <a:off x="305760" y="1456720"/>
              <a:ext cx="3128040" cy="1025280"/>
            </p14:xfrm>
          </p:contentPart>
        </mc:Choice>
        <mc:Fallback xmlns="">
          <p:pic>
            <p:nvPicPr>
              <p:cNvPr id="189" name="Ink 188">
                <a:extLst>
                  <a:ext uri="{FF2B5EF4-FFF2-40B4-BE49-F238E27FC236}">
                    <a16:creationId xmlns:a16="http://schemas.microsoft.com/office/drawing/2014/main" id="{1274B169-C8AE-4C70-AA82-4F2E3F2B8A7F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297120" y="1447720"/>
                <a:ext cx="3145680" cy="104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190" name="Ink 189">
                <a:extLst>
                  <a:ext uri="{FF2B5EF4-FFF2-40B4-BE49-F238E27FC236}">
                    <a16:creationId xmlns:a16="http://schemas.microsoft.com/office/drawing/2014/main" id="{BB2E76E7-7A42-4DD4-925E-8D22E54CA9F6}"/>
                  </a:ext>
                </a:extLst>
              </p14:cNvPr>
              <p14:cNvContentPartPr/>
              <p14:nvPr/>
            </p14:nvContentPartPr>
            <p14:xfrm>
              <a:off x="5010240" y="773080"/>
              <a:ext cx="3886560" cy="1055520"/>
            </p14:xfrm>
          </p:contentPart>
        </mc:Choice>
        <mc:Fallback xmlns="">
          <p:pic>
            <p:nvPicPr>
              <p:cNvPr id="190" name="Ink 189">
                <a:extLst>
                  <a:ext uri="{FF2B5EF4-FFF2-40B4-BE49-F238E27FC236}">
                    <a16:creationId xmlns:a16="http://schemas.microsoft.com/office/drawing/2014/main" id="{BB2E76E7-7A42-4DD4-925E-8D22E54CA9F6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001240" y="764440"/>
                <a:ext cx="3904200" cy="107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191" name="Ink 190">
                <a:extLst>
                  <a:ext uri="{FF2B5EF4-FFF2-40B4-BE49-F238E27FC236}">
                    <a16:creationId xmlns:a16="http://schemas.microsoft.com/office/drawing/2014/main" id="{91CFD50F-11A9-4E0A-A570-581512104958}"/>
                  </a:ext>
                </a:extLst>
              </p14:cNvPr>
              <p14:cNvContentPartPr/>
              <p14:nvPr/>
            </p14:nvContentPartPr>
            <p14:xfrm>
              <a:off x="3090720" y="2215240"/>
              <a:ext cx="23400" cy="24120"/>
            </p14:xfrm>
          </p:contentPart>
        </mc:Choice>
        <mc:Fallback xmlns="">
          <p:pic>
            <p:nvPicPr>
              <p:cNvPr id="191" name="Ink 190">
                <a:extLst>
                  <a:ext uri="{FF2B5EF4-FFF2-40B4-BE49-F238E27FC236}">
                    <a16:creationId xmlns:a16="http://schemas.microsoft.com/office/drawing/2014/main" id="{91CFD50F-11A9-4E0A-A570-581512104958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3082080" y="2206600"/>
                <a:ext cx="41040" cy="417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766463434"/>
      </p:ext>
    </p:extLst>
  </p:cSld>
  <p:clrMapOvr>
    <a:masterClrMapping/>
  </p:clrMapOvr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0A2E1C90-B4D4-457C-ABC8-910B9CA151ED}"/>
                  </a:ext>
                </a:extLst>
              </p14:cNvPr>
              <p14:cNvContentPartPr/>
              <p14:nvPr/>
            </p14:nvContentPartPr>
            <p14:xfrm>
              <a:off x="1768800" y="318760"/>
              <a:ext cx="205200" cy="4161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0A2E1C90-B4D4-457C-ABC8-910B9CA151ED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759800" y="309760"/>
                <a:ext cx="222840" cy="43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7AE6665B-256E-4DE8-B70E-6B78923B594C}"/>
                  </a:ext>
                </a:extLst>
              </p14:cNvPr>
              <p14:cNvContentPartPr/>
              <p14:nvPr/>
            </p14:nvContentPartPr>
            <p14:xfrm>
              <a:off x="2098200" y="568240"/>
              <a:ext cx="173880" cy="1800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7AE6665B-256E-4DE8-B70E-6B78923B594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089200" y="559240"/>
                <a:ext cx="191520" cy="19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A3E3D8FB-394A-475F-91CF-6697FAD098CF}"/>
                  </a:ext>
                </a:extLst>
              </p14:cNvPr>
              <p14:cNvContentPartPr/>
              <p14:nvPr/>
            </p14:nvContentPartPr>
            <p14:xfrm>
              <a:off x="1754760" y="169000"/>
              <a:ext cx="205560" cy="774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A3E3D8FB-394A-475F-91CF-6697FAD098CF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746120" y="160000"/>
                <a:ext cx="223200" cy="9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73E5D40C-F34E-43B6-A1E7-CAC04E8CFD57}"/>
                  </a:ext>
                </a:extLst>
              </p14:cNvPr>
              <p14:cNvContentPartPr/>
              <p14:nvPr/>
            </p14:nvContentPartPr>
            <p14:xfrm>
              <a:off x="2405640" y="452680"/>
              <a:ext cx="253440" cy="1224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73E5D40C-F34E-43B6-A1E7-CAC04E8CFD57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396640" y="444040"/>
                <a:ext cx="271080" cy="2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C03D350E-F822-4D52-BB60-170FECC2B751}"/>
                  </a:ext>
                </a:extLst>
              </p14:cNvPr>
              <p14:cNvContentPartPr/>
              <p14:nvPr/>
            </p14:nvContentPartPr>
            <p14:xfrm>
              <a:off x="2389800" y="561400"/>
              <a:ext cx="238320" cy="792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C03D350E-F822-4D52-BB60-170FECC2B751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380800" y="552400"/>
                <a:ext cx="255960" cy="2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49C27F4A-6C4A-4E03-BBAC-721CA7B9E65F}"/>
                  </a:ext>
                </a:extLst>
              </p14:cNvPr>
              <p14:cNvContentPartPr/>
              <p14:nvPr/>
            </p14:nvContentPartPr>
            <p14:xfrm>
              <a:off x="2822880" y="245680"/>
              <a:ext cx="186480" cy="5220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49C27F4A-6C4A-4E03-BBAC-721CA7B9E65F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814240" y="236680"/>
                <a:ext cx="204120" cy="6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02A59BB6-1619-450A-95D3-B3D99E878CD2}"/>
                  </a:ext>
                </a:extLst>
              </p14:cNvPr>
              <p14:cNvContentPartPr/>
              <p14:nvPr/>
            </p14:nvContentPartPr>
            <p14:xfrm>
              <a:off x="3535320" y="321280"/>
              <a:ext cx="210960" cy="28152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02A59BB6-1619-450A-95D3-B3D99E878CD2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526680" y="312280"/>
                <a:ext cx="228600" cy="29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C78A5522-D839-46F3-BCB3-0E595EAA92A5}"/>
                  </a:ext>
                </a:extLst>
              </p14:cNvPr>
              <p14:cNvContentPartPr/>
              <p14:nvPr/>
            </p14:nvContentPartPr>
            <p14:xfrm>
              <a:off x="3847440" y="559960"/>
              <a:ext cx="15120" cy="6768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C78A5522-D839-46F3-BCB3-0E595EAA92A5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838800" y="550960"/>
                <a:ext cx="32760" cy="8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6C062137-EAB4-4C8E-9CAD-9F6BCFBEABE4}"/>
                  </a:ext>
                </a:extLst>
              </p14:cNvPr>
              <p14:cNvContentPartPr/>
              <p14:nvPr/>
            </p14:nvContentPartPr>
            <p14:xfrm>
              <a:off x="3489600" y="166120"/>
              <a:ext cx="217080" cy="9576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6C062137-EAB4-4C8E-9CAD-9F6BCFBEABE4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480960" y="157480"/>
                <a:ext cx="234720" cy="11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1B0F4FE2-1510-42CF-8811-20DEC5769763}"/>
                  </a:ext>
                </a:extLst>
              </p14:cNvPr>
              <p14:cNvContentPartPr/>
              <p14:nvPr/>
            </p14:nvContentPartPr>
            <p14:xfrm>
              <a:off x="3201600" y="376360"/>
              <a:ext cx="175680" cy="25092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1B0F4FE2-1510-42CF-8811-20DEC5769763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192960" y="367360"/>
                <a:ext cx="193320" cy="26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14E5A414-E7FD-47CA-9077-03E7242EA93B}"/>
                  </a:ext>
                </a:extLst>
              </p14:cNvPr>
              <p14:cNvContentPartPr/>
              <p14:nvPr/>
            </p14:nvContentPartPr>
            <p14:xfrm>
              <a:off x="2865360" y="370600"/>
              <a:ext cx="215280" cy="33372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14E5A414-E7FD-47CA-9077-03E7242EA93B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856706" y="361610"/>
                <a:ext cx="232950" cy="35134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C4246EEE-0607-4F7D-A973-7E137162F655}"/>
                  </a:ext>
                </a:extLst>
              </p14:cNvPr>
              <p14:cNvContentPartPr/>
              <p14:nvPr/>
            </p14:nvContentPartPr>
            <p14:xfrm>
              <a:off x="4325520" y="196720"/>
              <a:ext cx="198360" cy="3384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C4246EEE-0607-4F7D-A973-7E137162F655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316520" y="187720"/>
                <a:ext cx="216000" cy="5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DDA82A04-ADA1-46AA-8923-25A3A9F35361}"/>
                  </a:ext>
                </a:extLst>
              </p14:cNvPr>
              <p14:cNvContentPartPr/>
              <p14:nvPr/>
            </p14:nvContentPartPr>
            <p14:xfrm>
              <a:off x="4712520" y="351880"/>
              <a:ext cx="194760" cy="23616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DDA82A04-ADA1-46AA-8923-25A3A9F3536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703520" y="343240"/>
                <a:ext cx="212400" cy="25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55185B31-604C-4744-B09B-0F41D277E63C}"/>
                  </a:ext>
                </a:extLst>
              </p14:cNvPr>
              <p14:cNvContentPartPr/>
              <p14:nvPr/>
            </p14:nvContentPartPr>
            <p14:xfrm>
              <a:off x="4355400" y="314440"/>
              <a:ext cx="208800" cy="30132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55185B31-604C-4744-B09B-0F41D277E63C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346415" y="305440"/>
                <a:ext cx="226410" cy="31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A1AD9BE8-D3CB-4529-83B8-6D67B3A10924}"/>
                  </a:ext>
                </a:extLst>
              </p14:cNvPr>
              <p14:cNvContentPartPr/>
              <p14:nvPr/>
            </p14:nvContentPartPr>
            <p14:xfrm>
              <a:off x="4009800" y="373120"/>
              <a:ext cx="157320" cy="17928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A1AD9BE8-D3CB-4529-83B8-6D67B3A10924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001160" y="364120"/>
                <a:ext cx="174960" cy="19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FDA5C9B1-3348-4FAB-9E64-0D621AF8250B}"/>
                  </a:ext>
                </a:extLst>
              </p14:cNvPr>
              <p14:cNvContentPartPr/>
              <p14:nvPr/>
            </p14:nvContentPartPr>
            <p14:xfrm>
              <a:off x="4990800" y="103840"/>
              <a:ext cx="182520" cy="9396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FDA5C9B1-3348-4FAB-9E64-0D621AF8250B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981800" y="95200"/>
                <a:ext cx="200160" cy="11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F8D67EAF-5D77-49F9-97C7-6019F2037A90}"/>
                  </a:ext>
                </a:extLst>
              </p14:cNvPr>
              <p14:cNvContentPartPr/>
              <p14:nvPr/>
            </p14:nvContentPartPr>
            <p14:xfrm>
              <a:off x="5068920" y="264760"/>
              <a:ext cx="367920" cy="35784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F8D67EAF-5D77-49F9-97C7-6019F2037A90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060280" y="255760"/>
                <a:ext cx="385560" cy="37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EB291FB1-95CC-4A44-935D-EBA61A85EFE2}"/>
                  </a:ext>
                </a:extLst>
              </p14:cNvPr>
              <p14:cNvContentPartPr/>
              <p14:nvPr/>
            </p14:nvContentPartPr>
            <p14:xfrm>
              <a:off x="5682720" y="595600"/>
              <a:ext cx="55440" cy="106560"/>
            </p14:xfrm>
          </p:contentPart>
        </mc:Choice>
        <mc:Fallback xmlns=""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EB291FB1-95CC-4A44-935D-EBA61A85EFE2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673720" y="586960"/>
                <a:ext cx="73080" cy="12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44" name="Ink 143">
                <a:extLst>
                  <a:ext uri="{FF2B5EF4-FFF2-40B4-BE49-F238E27FC236}">
                    <a16:creationId xmlns:a16="http://schemas.microsoft.com/office/drawing/2014/main" id="{438BD578-5AB7-4FED-BED5-FE6681E1F067}"/>
                  </a:ext>
                </a:extLst>
              </p14:cNvPr>
              <p14:cNvContentPartPr/>
              <p14:nvPr/>
            </p14:nvContentPartPr>
            <p14:xfrm>
              <a:off x="6096720" y="432520"/>
              <a:ext cx="322200" cy="176040"/>
            </p14:xfrm>
          </p:contentPart>
        </mc:Choice>
        <mc:Fallback xmlns="">
          <p:pic>
            <p:nvPicPr>
              <p:cNvPr id="144" name="Ink 143">
                <a:extLst>
                  <a:ext uri="{FF2B5EF4-FFF2-40B4-BE49-F238E27FC236}">
                    <a16:creationId xmlns:a16="http://schemas.microsoft.com/office/drawing/2014/main" id="{438BD578-5AB7-4FED-BED5-FE6681E1F067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087720" y="423880"/>
                <a:ext cx="339840" cy="19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49" name="Ink 148">
                <a:extLst>
                  <a:ext uri="{FF2B5EF4-FFF2-40B4-BE49-F238E27FC236}">
                    <a16:creationId xmlns:a16="http://schemas.microsoft.com/office/drawing/2014/main" id="{28DB5A2A-176C-484B-AD00-4B4C11334618}"/>
                  </a:ext>
                </a:extLst>
              </p14:cNvPr>
              <p14:cNvContentPartPr/>
              <p14:nvPr/>
            </p14:nvContentPartPr>
            <p14:xfrm>
              <a:off x="6526200" y="203200"/>
              <a:ext cx="767160" cy="398160"/>
            </p14:xfrm>
          </p:contentPart>
        </mc:Choice>
        <mc:Fallback xmlns="">
          <p:pic>
            <p:nvPicPr>
              <p:cNvPr id="149" name="Ink 148">
                <a:extLst>
                  <a:ext uri="{FF2B5EF4-FFF2-40B4-BE49-F238E27FC236}">
                    <a16:creationId xmlns:a16="http://schemas.microsoft.com/office/drawing/2014/main" id="{28DB5A2A-176C-484B-AD00-4B4C11334618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517560" y="194560"/>
                <a:ext cx="784800" cy="41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50" name="Ink 149">
                <a:extLst>
                  <a:ext uri="{FF2B5EF4-FFF2-40B4-BE49-F238E27FC236}">
                    <a16:creationId xmlns:a16="http://schemas.microsoft.com/office/drawing/2014/main" id="{4A4F56CE-2111-4AD8-AFFD-AA68C127B78F}"/>
                  </a:ext>
                </a:extLst>
              </p14:cNvPr>
              <p14:cNvContentPartPr/>
              <p14:nvPr/>
            </p14:nvContentPartPr>
            <p14:xfrm>
              <a:off x="7695840" y="305440"/>
              <a:ext cx="87120" cy="284400"/>
            </p14:xfrm>
          </p:contentPart>
        </mc:Choice>
        <mc:Fallback xmlns="">
          <p:pic>
            <p:nvPicPr>
              <p:cNvPr id="150" name="Ink 149">
                <a:extLst>
                  <a:ext uri="{FF2B5EF4-FFF2-40B4-BE49-F238E27FC236}">
                    <a16:creationId xmlns:a16="http://schemas.microsoft.com/office/drawing/2014/main" id="{4A4F56CE-2111-4AD8-AFFD-AA68C127B78F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7687200" y="296440"/>
                <a:ext cx="104760" cy="30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51" name="Ink 150">
                <a:extLst>
                  <a:ext uri="{FF2B5EF4-FFF2-40B4-BE49-F238E27FC236}">
                    <a16:creationId xmlns:a16="http://schemas.microsoft.com/office/drawing/2014/main" id="{D3C14E2D-5CA1-4DB1-AFA4-8B48400656D8}"/>
                  </a:ext>
                </a:extLst>
              </p14:cNvPr>
              <p14:cNvContentPartPr/>
              <p14:nvPr/>
            </p14:nvContentPartPr>
            <p14:xfrm>
              <a:off x="7909320" y="500200"/>
              <a:ext cx="15120" cy="112680"/>
            </p14:xfrm>
          </p:contentPart>
        </mc:Choice>
        <mc:Fallback xmlns="">
          <p:pic>
            <p:nvPicPr>
              <p:cNvPr id="151" name="Ink 150">
                <a:extLst>
                  <a:ext uri="{FF2B5EF4-FFF2-40B4-BE49-F238E27FC236}">
                    <a16:creationId xmlns:a16="http://schemas.microsoft.com/office/drawing/2014/main" id="{D3C14E2D-5CA1-4DB1-AFA4-8B48400656D8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900680" y="491200"/>
                <a:ext cx="32760" cy="13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58" name="Ink 157">
                <a:extLst>
                  <a:ext uri="{FF2B5EF4-FFF2-40B4-BE49-F238E27FC236}">
                    <a16:creationId xmlns:a16="http://schemas.microsoft.com/office/drawing/2014/main" id="{D6A40643-DDF3-4DA5-BE9E-317482018CCB}"/>
                  </a:ext>
                </a:extLst>
              </p14:cNvPr>
              <p14:cNvContentPartPr/>
              <p14:nvPr/>
            </p14:nvContentPartPr>
            <p14:xfrm>
              <a:off x="8628240" y="224440"/>
              <a:ext cx="172800" cy="65160"/>
            </p14:xfrm>
          </p:contentPart>
        </mc:Choice>
        <mc:Fallback xmlns="">
          <p:pic>
            <p:nvPicPr>
              <p:cNvPr id="158" name="Ink 157">
                <a:extLst>
                  <a:ext uri="{FF2B5EF4-FFF2-40B4-BE49-F238E27FC236}">
                    <a16:creationId xmlns:a16="http://schemas.microsoft.com/office/drawing/2014/main" id="{D6A40643-DDF3-4DA5-BE9E-317482018CCB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8619600" y="215800"/>
                <a:ext cx="190440" cy="8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59" name="Ink 158">
                <a:extLst>
                  <a:ext uri="{FF2B5EF4-FFF2-40B4-BE49-F238E27FC236}">
                    <a16:creationId xmlns:a16="http://schemas.microsoft.com/office/drawing/2014/main" id="{B7621CA0-F78E-4EC3-8C17-3982CC81A42B}"/>
                  </a:ext>
                </a:extLst>
              </p14:cNvPr>
              <p14:cNvContentPartPr/>
              <p14:nvPr/>
            </p14:nvContentPartPr>
            <p14:xfrm>
              <a:off x="8065200" y="377080"/>
              <a:ext cx="786240" cy="214920"/>
            </p14:xfrm>
          </p:contentPart>
        </mc:Choice>
        <mc:Fallback xmlns="">
          <p:pic>
            <p:nvPicPr>
              <p:cNvPr id="159" name="Ink 158">
                <a:extLst>
                  <a:ext uri="{FF2B5EF4-FFF2-40B4-BE49-F238E27FC236}">
                    <a16:creationId xmlns:a16="http://schemas.microsoft.com/office/drawing/2014/main" id="{B7621CA0-F78E-4EC3-8C17-3982CC81A42B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8056200" y="368080"/>
                <a:ext cx="803880" cy="23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60" name="Ink 159">
                <a:extLst>
                  <a:ext uri="{FF2B5EF4-FFF2-40B4-BE49-F238E27FC236}">
                    <a16:creationId xmlns:a16="http://schemas.microsoft.com/office/drawing/2014/main" id="{1845949F-89F5-4AA5-B2D0-6BD855C58B3C}"/>
                  </a:ext>
                </a:extLst>
              </p14:cNvPr>
              <p14:cNvContentPartPr/>
              <p14:nvPr/>
            </p14:nvContentPartPr>
            <p14:xfrm>
              <a:off x="7676040" y="139840"/>
              <a:ext cx="135720" cy="110520"/>
            </p14:xfrm>
          </p:contentPart>
        </mc:Choice>
        <mc:Fallback xmlns="">
          <p:pic>
            <p:nvPicPr>
              <p:cNvPr id="160" name="Ink 159">
                <a:extLst>
                  <a:ext uri="{FF2B5EF4-FFF2-40B4-BE49-F238E27FC236}">
                    <a16:creationId xmlns:a16="http://schemas.microsoft.com/office/drawing/2014/main" id="{1845949F-89F5-4AA5-B2D0-6BD855C58B3C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667400" y="130840"/>
                <a:ext cx="153360" cy="12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63" name="Ink 162">
                <a:extLst>
                  <a:ext uri="{FF2B5EF4-FFF2-40B4-BE49-F238E27FC236}">
                    <a16:creationId xmlns:a16="http://schemas.microsoft.com/office/drawing/2014/main" id="{A28E8F1A-8310-4D2F-B434-3F28CBAD94D8}"/>
                  </a:ext>
                </a:extLst>
              </p14:cNvPr>
              <p14:cNvContentPartPr/>
              <p14:nvPr/>
            </p14:nvContentPartPr>
            <p14:xfrm>
              <a:off x="977880" y="1001320"/>
              <a:ext cx="136800" cy="268200"/>
            </p14:xfrm>
          </p:contentPart>
        </mc:Choice>
        <mc:Fallback xmlns="">
          <p:pic>
            <p:nvPicPr>
              <p:cNvPr id="163" name="Ink 162">
                <a:extLst>
                  <a:ext uri="{FF2B5EF4-FFF2-40B4-BE49-F238E27FC236}">
                    <a16:creationId xmlns:a16="http://schemas.microsoft.com/office/drawing/2014/main" id="{A28E8F1A-8310-4D2F-B434-3F28CBAD94D8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969240" y="992320"/>
                <a:ext cx="154440" cy="28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64" name="Ink 163">
                <a:extLst>
                  <a:ext uri="{FF2B5EF4-FFF2-40B4-BE49-F238E27FC236}">
                    <a16:creationId xmlns:a16="http://schemas.microsoft.com/office/drawing/2014/main" id="{268B3200-9E76-499A-ACE8-43FE4ED4D87F}"/>
                  </a:ext>
                </a:extLst>
              </p14:cNvPr>
              <p14:cNvContentPartPr/>
              <p14:nvPr/>
            </p14:nvContentPartPr>
            <p14:xfrm>
              <a:off x="1196040" y="1177360"/>
              <a:ext cx="98280" cy="110520"/>
            </p14:xfrm>
          </p:contentPart>
        </mc:Choice>
        <mc:Fallback xmlns="">
          <p:pic>
            <p:nvPicPr>
              <p:cNvPr id="164" name="Ink 163">
                <a:extLst>
                  <a:ext uri="{FF2B5EF4-FFF2-40B4-BE49-F238E27FC236}">
                    <a16:creationId xmlns:a16="http://schemas.microsoft.com/office/drawing/2014/main" id="{268B3200-9E76-499A-ACE8-43FE4ED4D87F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187040" y="1168360"/>
                <a:ext cx="115920" cy="12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65" name="Ink 164">
                <a:extLst>
                  <a:ext uri="{FF2B5EF4-FFF2-40B4-BE49-F238E27FC236}">
                    <a16:creationId xmlns:a16="http://schemas.microsoft.com/office/drawing/2014/main" id="{C54557B3-6DE1-4ED2-98CE-7701416B5611}"/>
                  </a:ext>
                </a:extLst>
              </p14:cNvPr>
              <p14:cNvContentPartPr/>
              <p14:nvPr/>
            </p14:nvContentPartPr>
            <p14:xfrm>
              <a:off x="561720" y="928240"/>
              <a:ext cx="188640" cy="405720"/>
            </p14:xfrm>
          </p:contentPart>
        </mc:Choice>
        <mc:Fallback xmlns="">
          <p:pic>
            <p:nvPicPr>
              <p:cNvPr id="165" name="Ink 164">
                <a:extLst>
                  <a:ext uri="{FF2B5EF4-FFF2-40B4-BE49-F238E27FC236}">
                    <a16:creationId xmlns:a16="http://schemas.microsoft.com/office/drawing/2014/main" id="{C54557B3-6DE1-4ED2-98CE-7701416B5611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52720" y="919600"/>
                <a:ext cx="206280" cy="42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66" name="Ink 165">
                <a:extLst>
                  <a:ext uri="{FF2B5EF4-FFF2-40B4-BE49-F238E27FC236}">
                    <a16:creationId xmlns:a16="http://schemas.microsoft.com/office/drawing/2014/main" id="{900EA5BB-0BEC-4D5D-A55F-5503D59F6AD5}"/>
                  </a:ext>
                </a:extLst>
              </p14:cNvPr>
              <p14:cNvContentPartPr/>
              <p14:nvPr/>
            </p14:nvContentPartPr>
            <p14:xfrm>
              <a:off x="884640" y="847600"/>
              <a:ext cx="221040" cy="64080"/>
            </p14:xfrm>
          </p:contentPart>
        </mc:Choice>
        <mc:Fallback xmlns="">
          <p:pic>
            <p:nvPicPr>
              <p:cNvPr id="166" name="Ink 165">
                <a:extLst>
                  <a:ext uri="{FF2B5EF4-FFF2-40B4-BE49-F238E27FC236}">
                    <a16:creationId xmlns:a16="http://schemas.microsoft.com/office/drawing/2014/main" id="{900EA5BB-0BEC-4D5D-A55F-5503D59F6AD5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875640" y="838600"/>
                <a:ext cx="238680" cy="8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67" name="Ink 166">
                <a:extLst>
                  <a:ext uri="{FF2B5EF4-FFF2-40B4-BE49-F238E27FC236}">
                    <a16:creationId xmlns:a16="http://schemas.microsoft.com/office/drawing/2014/main" id="{BBB02FC8-262B-4543-BF3E-BF106368D5BA}"/>
                  </a:ext>
                </a:extLst>
              </p14:cNvPr>
              <p14:cNvContentPartPr/>
              <p14:nvPr/>
            </p14:nvContentPartPr>
            <p14:xfrm>
              <a:off x="1408080" y="1020040"/>
              <a:ext cx="141840" cy="14760"/>
            </p14:xfrm>
          </p:contentPart>
        </mc:Choice>
        <mc:Fallback xmlns="">
          <p:pic>
            <p:nvPicPr>
              <p:cNvPr id="167" name="Ink 166">
                <a:extLst>
                  <a:ext uri="{FF2B5EF4-FFF2-40B4-BE49-F238E27FC236}">
                    <a16:creationId xmlns:a16="http://schemas.microsoft.com/office/drawing/2014/main" id="{BBB02FC8-262B-4543-BF3E-BF106368D5BA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1399440" y="1011040"/>
                <a:ext cx="159480" cy="3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68" name="Ink 167">
                <a:extLst>
                  <a:ext uri="{FF2B5EF4-FFF2-40B4-BE49-F238E27FC236}">
                    <a16:creationId xmlns:a16="http://schemas.microsoft.com/office/drawing/2014/main" id="{290096F8-AB21-4170-9D86-F2B7E97834B6}"/>
                  </a:ext>
                </a:extLst>
              </p14:cNvPr>
              <p14:cNvContentPartPr/>
              <p14:nvPr/>
            </p14:nvContentPartPr>
            <p14:xfrm>
              <a:off x="1427880" y="1120480"/>
              <a:ext cx="117000" cy="4320"/>
            </p14:xfrm>
          </p:contentPart>
        </mc:Choice>
        <mc:Fallback xmlns="">
          <p:pic>
            <p:nvPicPr>
              <p:cNvPr id="168" name="Ink 167">
                <a:extLst>
                  <a:ext uri="{FF2B5EF4-FFF2-40B4-BE49-F238E27FC236}">
                    <a16:creationId xmlns:a16="http://schemas.microsoft.com/office/drawing/2014/main" id="{290096F8-AB21-4170-9D86-F2B7E97834B6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1419240" y="1111840"/>
                <a:ext cx="134640" cy="2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73" name="Ink 172">
                <a:extLst>
                  <a:ext uri="{FF2B5EF4-FFF2-40B4-BE49-F238E27FC236}">
                    <a16:creationId xmlns:a16="http://schemas.microsoft.com/office/drawing/2014/main" id="{C3E0D7DA-316E-4F66-BA84-E5545F3EF230}"/>
                  </a:ext>
                </a:extLst>
              </p14:cNvPr>
              <p14:cNvContentPartPr/>
              <p14:nvPr/>
            </p14:nvContentPartPr>
            <p14:xfrm>
              <a:off x="2209080" y="889720"/>
              <a:ext cx="172440" cy="56160"/>
            </p14:xfrm>
          </p:contentPart>
        </mc:Choice>
        <mc:Fallback xmlns="">
          <p:pic>
            <p:nvPicPr>
              <p:cNvPr id="173" name="Ink 172">
                <a:extLst>
                  <a:ext uri="{FF2B5EF4-FFF2-40B4-BE49-F238E27FC236}">
                    <a16:creationId xmlns:a16="http://schemas.microsoft.com/office/drawing/2014/main" id="{C3E0D7DA-316E-4F66-BA84-E5545F3EF230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2200080" y="881080"/>
                <a:ext cx="190080" cy="7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74" name="Ink 173">
                <a:extLst>
                  <a:ext uri="{FF2B5EF4-FFF2-40B4-BE49-F238E27FC236}">
                    <a16:creationId xmlns:a16="http://schemas.microsoft.com/office/drawing/2014/main" id="{D38C8ACA-C72E-4504-AD30-F50D260B6F4B}"/>
                  </a:ext>
                </a:extLst>
              </p14:cNvPr>
              <p14:cNvContentPartPr/>
              <p14:nvPr/>
            </p14:nvContentPartPr>
            <p14:xfrm>
              <a:off x="1672680" y="1026520"/>
              <a:ext cx="777960" cy="245880"/>
            </p14:xfrm>
          </p:contentPart>
        </mc:Choice>
        <mc:Fallback xmlns="">
          <p:pic>
            <p:nvPicPr>
              <p:cNvPr id="174" name="Ink 173">
                <a:extLst>
                  <a:ext uri="{FF2B5EF4-FFF2-40B4-BE49-F238E27FC236}">
                    <a16:creationId xmlns:a16="http://schemas.microsoft.com/office/drawing/2014/main" id="{D38C8ACA-C72E-4504-AD30-F50D260B6F4B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1663684" y="1017520"/>
                <a:ext cx="795592" cy="26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75" name="Ink 174">
                <a:extLst>
                  <a:ext uri="{FF2B5EF4-FFF2-40B4-BE49-F238E27FC236}">
                    <a16:creationId xmlns:a16="http://schemas.microsoft.com/office/drawing/2014/main" id="{A1C88B29-DCB9-4636-8C36-442363FE5DF6}"/>
                  </a:ext>
                </a:extLst>
              </p14:cNvPr>
              <p14:cNvContentPartPr/>
              <p14:nvPr/>
            </p14:nvContentPartPr>
            <p14:xfrm>
              <a:off x="2746200" y="1193560"/>
              <a:ext cx="29520" cy="47880"/>
            </p14:xfrm>
          </p:contentPart>
        </mc:Choice>
        <mc:Fallback xmlns="">
          <p:pic>
            <p:nvPicPr>
              <p:cNvPr id="175" name="Ink 174">
                <a:extLst>
                  <a:ext uri="{FF2B5EF4-FFF2-40B4-BE49-F238E27FC236}">
                    <a16:creationId xmlns:a16="http://schemas.microsoft.com/office/drawing/2014/main" id="{A1C88B29-DCB9-4636-8C36-442363FE5DF6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2737200" y="1184920"/>
                <a:ext cx="47160" cy="6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CFCD4739-B781-4A5F-BBED-1D2ECFB52E2A}"/>
                  </a:ext>
                </a:extLst>
              </p14:cNvPr>
              <p14:cNvContentPartPr/>
              <p14:nvPr/>
            </p14:nvContentPartPr>
            <p14:xfrm>
              <a:off x="3071280" y="903040"/>
              <a:ext cx="605160" cy="2458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CFCD4739-B781-4A5F-BBED-1D2ECFB52E2A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3062640" y="894400"/>
                <a:ext cx="622800" cy="26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A0270121-C5E5-4971-9377-2AEBC42A2A52}"/>
                  </a:ext>
                </a:extLst>
              </p14:cNvPr>
              <p14:cNvContentPartPr/>
              <p14:nvPr/>
            </p14:nvContentPartPr>
            <p14:xfrm>
              <a:off x="4029240" y="1039480"/>
              <a:ext cx="523800" cy="15264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A0270121-C5E5-4971-9377-2AEBC42A2A52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020600" y="1030501"/>
                <a:ext cx="541440" cy="17023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B319751B-F77E-476A-ADBE-EBD481682468}"/>
                  </a:ext>
                </a:extLst>
              </p14:cNvPr>
              <p14:cNvContentPartPr/>
              <p14:nvPr/>
            </p14:nvContentPartPr>
            <p14:xfrm>
              <a:off x="4642320" y="1030480"/>
              <a:ext cx="223200" cy="12744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B319751B-F77E-476A-ADBE-EBD481682468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633320" y="1021480"/>
                <a:ext cx="240840" cy="14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35" name="Ink 134">
                <a:extLst>
                  <a:ext uri="{FF2B5EF4-FFF2-40B4-BE49-F238E27FC236}">
                    <a16:creationId xmlns:a16="http://schemas.microsoft.com/office/drawing/2014/main" id="{D7076738-E3CB-45F6-9054-DC690AD6B0F9}"/>
                  </a:ext>
                </a:extLst>
              </p14:cNvPr>
              <p14:cNvContentPartPr/>
              <p14:nvPr/>
            </p14:nvContentPartPr>
            <p14:xfrm>
              <a:off x="3772920" y="1384360"/>
              <a:ext cx="318960" cy="569160"/>
            </p14:xfrm>
          </p:contentPart>
        </mc:Choice>
        <mc:Fallback xmlns="">
          <p:pic>
            <p:nvPicPr>
              <p:cNvPr id="135" name="Ink 134">
                <a:extLst>
                  <a:ext uri="{FF2B5EF4-FFF2-40B4-BE49-F238E27FC236}">
                    <a16:creationId xmlns:a16="http://schemas.microsoft.com/office/drawing/2014/main" id="{D7076738-E3CB-45F6-9054-DC690AD6B0F9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3763920" y="1375720"/>
                <a:ext cx="336600" cy="58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142" name="Ink 141">
                <a:extLst>
                  <a:ext uri="{FF2B5EF4-FFF2-40B4-BE49-F238E27FC236}">
                    <a16:creationId xmlns:a16="http://schemas.microsoft.com/office/drawing/2014/main" id="{F7FE3A66-AB1B-4E95-91F5-6581AF4F1387}"/>
                  </a:ext>
                </a:extLst>
              </p14:cNvPr>
              <p14:cNvContentPartPr/>
              <p14:nvPr/>
            </p14:nvContentPartPr>
            <p14:xfrm>
              <a:off x="4419480" y="1521160"/>
              <a:ext cx="394200" cy="229320"/>
            </p14:xfrm>
          </p:contentPart>
        </mc:Choice>
        <mc:Fallback xmlns="">
          <p:pic>
            <p:nvPicPr>
              <p:cNvPr id="142" name="Ink 141">
                <a:extLst>
                  <a:ext uri="{FF2B5EF4-FFF2-40B4-BE49-F238E27FC236}">
                    <a16:creationId xmlns:a16="http://schemas.microsoft.com/office/drawing/2014/main" id="{F7FE3A66-AB1B-4E95-91F5-6581AF4F1387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410832" y="1512520"/>
                <a:ext cx="411856" cy="24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189" name="Ink 188">
                <a:extLst>
                  <a:ext uri="{FF2B5EF4-FFF2-40B4-BE49-F238E27FC236}">
                    <a16:creationId xmlns:a16="http://schemas.microsoft.com/office/drawing/2014/main" id="{1274B169-C8AE-4C70-AA82-4F2E3F2B8A7F}"/>
                  </a:ext>
                </a:extLst>
              </p14:cNvPr>
              <p14:cNvContentPartPr/>
              <p14:nvPr/>
            </p14:nvContentPartPr>
            <p14:xfrm>
              <a:off x="305760" y="1456720"/>
              <a:ext cx="3128040" cy="1025280"/>
            </p14:xfrm>
          </p:contentPart>
        </mc:Choice>
        <mc:Fallback xmlns="">
          <p:pic>
            <p:nvPicPr>
              <p:cNvPr id="189" name="Ink 188">
                <a:extLst>
                  <a:ext uri="{FF2B5EF4-FFF2-40B4-BE49-F238E27FC236}">
                    <a16:creationId xmlns:a16="http://schemas.microsoft.com/office/drawing/2014/main" id="{1274B169-C8AE-4C70-AA82-4F2E3F2B8A7F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297120" y="1447720"/>
                <a:ext cx="3145680" cy="104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190" name="Ink 189">
                <a:extLst>
                  <a:ext uri="{FF2B5EF4-FFF2-40B4-BE49-F238E27FC236}">
                    <a16:creationId xmlns:a16="http://schemas.microsoft.com/office/drawing/2014/main" id="{BB2E76E7-7A42-4DD4-925E-8D22E54CA9F6}"/>
                  </a:ext>
                </a:extLst>
              </p14:cNvPr>
              <p14:cNvContentPartPr/>
              <p14:nvPr/>
            </p14:nvContentPartPr>
            <p14:xfrm>
              <a:off x="5010240" y="773080"/>
              <a:ext cx="3886560" cy="1055520"/>
            </p14:xfrm>
          </p:contentPart>
        </mc:Choice>
        <mc:Fallback xmlns="">
          <p:pic>
            <p:nvPicPr>
              <p:cNvPr id="190" name="Ink 189">
                <a:extLst>
                  <a:ext uri="{FF2B5EF4-FFF2-40B4-BE49-F238E27FC236}">
                    <a16:creationId xmlns:a16="http://schemas.microsoft.com/office/drawing/2014/main" id="{BB2E76E7-7A42-4DD4-925E-8D22E54CA9F6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001240" y="764440"/>
                <a:ext cx="3904200" cy="107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191" name="Ink 190">
                <a:extLst>
                  <a:ext uri="{FF2B5EF4-FFF2-40B4-BE49-F238E27FC236}">
                    <a16:creationId xmlns:a16="http://schemas.microsoft.com/office/drawing/2014/main" id="{91CFD50F-11A9-4E0A-A570-581512104958}"/>
                  </a:ext>
                </a:extLst>
              </p14:cNvPr>
              <p14:cNvContentPartPr/>
              <p14:nvPr/>
            </p14:nvContentPartPr>
            <p14:xfrm>
              <a:off x="3090720" y="2215240"/>
              <a:ext cx="23400" cy="24120"/>
            </p14:xfrm>
          </p:contentPart>
        </mc:Choice>
        <mc:Fallback xmlns="">
          <p:pic>
            <p:nvPicPr>
              <p:cNvPr id="191" name="Ink 190">
                <a:extLst>
                  <a:ext uri="{FF2B5EF4-FFF2-40B4-BE49-F238E27FC236}">
                    <a16:creationId xmlns:a16="http://schemas.microsoft.com/office/drawing/2014/main" id="{91CFD50F-11A9-4E0A-A570-581512104958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3082080" y="2206600"/>
                <a:ext cx="41040" cy="4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DF411978-C803-4598-8612-3512F4862323}"/>
                  </a:ext>
                </a:extLst>
              </p14:cNvPr>
              <p14:cNvContentPartPr/>
              <p14:nvPr/>
            </p14:nvContentPartPr>
            <p14:xfrm>
              <a:off x="2850960" y="2581000"/>
              <a:ext cx="175320" cy="147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DF411978-C803-4598-8612-3512F4862323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2841960" y="2572360"/>
                <a:ext cx="192960" cy="3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7C88147A-BFC4-48A7-BACD-8E10286C2953}"/>
                  </a:ext>
                </a:extLst>
              </p14:cNvPr>
              <p14:cNvContentPartPr/>
              <p14:nvPr/>
            </p14:nvContentPartPr>
            <p14:xfrm>
              <a:off x="2865360" y="2663440"/>
              <a:ext cx="130320" cy="151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7C88147A-BFC4-48A7-BACD-8E10286C2953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2856720" y="2654440"/>
                <a:ext cx="147960" cy="3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58EC1528-5BB1-48C3-A40D-BD5524444EEC}"/>
                  </a:ext>
                </a:extLst>
              </p14:cNvPr>
              <p14:cNvContentPartPr/>
              <p14:nvPr/>
            </p14:nvContentPartPr>
            <p14:xfrm>
              <a:off x="3775440" y="2449960"/>
              <a:ext cx="319680" cy="2815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58EC1528-5BB1-48C3-A40D-BD5524444EEC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3766450" y="2440960"/>
                <a:ext cx="337300" cy="29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55BA3986-A212-4175-A62A-33DB3DB3D420}"/>
                  </a:ext>
                </a:extLst>
              </p14:cNvPr>
              <p14:cNvContentPartPr/>
              <p14:nvPr/>
            </p14:nvContentPartPr>
            <p14:xfrm>
              <a:off x="3235800" y="2447800"/>
              <a:ext cx="339840" cy="3488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55BA3986-A212-4175-A62A-33DB3DB3D420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3226800" y="2439160"/>
                <a:ext cx="357480" cy="36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A57EBF41-93F3-4046-B85E-7132867A05FE}"/>
                  </a:ext>
                </a:extLst>
              </p14:cNvPr>
              <p14:cNvContentPartPr/>
              <p14:nvPr/>
            </p14:nvContentPartPr>
            <p14:xfrm>
              <a:off x="2286840" y="2465800"/>
              <a:ext cx="365040" cy="3398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A57EBF41-93F3-4046-B85E-7132867A05FE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2278200" y="2457160"/>
                <a:ext cx="382680" cy="35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26B6FD2C-A6D1-4DAC-ACE9-E7F911764F82}"/>
                  </a:ext>
                </a:extLst>
              </p14:cNvPr>
              <p14:cNvContentPartPr/>
              <p14:nvPr/>
            </p14:nvContentPartPr>
            <p14:xfrm>
              <a:off x="4588680" y="2440960"/>
              <a:ext cx="261360" cy="2545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26B6FD2C-A6D1-4DAC-ACE9-E7F911764F82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4579680" y="2431960"/>
                <a:ext cx="279000" cy="27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55A9B58B-D4F0-47D9-83F3-F29FC46B1A74}"/>
                  </a:ext>
                </a:extLst>
              </p14:cNvPr>
              <p14:cNvContentPartPr/>
              <p14:nvPr/>
            </p14:nvContentPartPr>
            <p14:xfrm>
              <a:off x="4908000" y="2586400"/>
              <a:ext cx="41400" cy="932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55A9B58B-D4F0-47D9-83F3-F29FC46B1A74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4899000" y="2577760"/>
                <a:ext cx="59040" cy="11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21BF1605-D619-4CA6-BB8A-052CB29A37B9}"/>
                  </a:ext>
                </a:extLst>
              </p14:cNvPr>
              <p14:cNvContentPartPr/>
              <p14:nvPr/>
            </p14:nvContentPartPr>
            <p14:xfrm>
              <a:off x="4992960" y="2546800"/>
              <a:ext cx="173160" cy="241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21BF1605-D619-4CA6-BB8A-052CB29A37B9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4983960" y="2537800"/>
                <a:ext cx="190800" cy="4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BEFD0334-E378-464B-9310-4C06D0216103}"/>
                  </a:ext>
                </a:extLst>
              </p14:cNvPr>
              <p14:cNvContentPartPr/>
              <p14:nvPr/>
            </p14:nvContentPartPr>
            <p14:xfrm>
              <a:off x="5080080" y="2477680"/>
              <a:ext cx="20520" cy="17532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BEFD0334-E378-464B-9310-4C06D0216103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5071080" y="2469040"/>
                <a:ext cx="38160" cy="19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A3B172BB-0DA4-4996-A865-3B60C0CCAAF3}"/>
                  </a:ext>
                </a:extLst>
              </p14:cNvPr>
              <p14:cNvContentPartPr/>
              <p14:nvPr/>
            </p14:nvContentPartPr>
            <p14:xfrm>
              <a:off x="5264400" y="2454280"/>
              <a:ext cx="279720" cy="17208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A3B172BB-0DA4-4996-A865-3B60C0CCAAF3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5255760" y="2445280"/>
                <a:ext cx="297360" cy="18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9EC05538-A8FB-4325-A72B-68EF2778476B}"/>
                  </a:ext>
                </a:extLst>
              </p14:cNvPr>
              <p14:cNvContentPartPr/>
              <p14:nvPr/>
            </p14:nvContentPartPr>
            <p14:xfrm>
              <a:off x="5613600" y="2569120"/>
              <a:ext cx="140040" cy="1033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9EC05538-A8FB-4325-A72B-68EF2778476B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5604960" y="2560480"/>
                <a:ext cx="157680" cy="12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BFBE3A1B-3E77-4CD5-B277-11B24EA46B37}"/>
                  </a:ext>
                </a:extLst>
              </p14:cNvPr>
              <p14:cNvContentPartPr/>
              <p14:nvPr/>
            </p14:nvContentPartPr>
            <p14:xfrm>
              <a:off x="5753640" y="2399560"/>
              <a:ext cx="146160" cy="3265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BFBE3A1B-3E77-4CD5-B277-11B24EA46B37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5744640" y="2390920"/>
                <a:ext cx="163800" cy="34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9535BAED-DD1F-4E52-9A93-34C4E0A6FD1E}"/>
                  </a:ext>
                </a:extLst>
              </p14:cNvPr>
              <p14:cNvContentPartPr/>
              <p14:nvPr/>
            </p14:nvContentPartPr>
            <p14:xfrm>
              <a:off x="4498680" y="2347720"/>
              <a:ext cx="175680" cy="37548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9535BAED-DD1F-4E52-9A93-34C4E0A6FD1E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4489680" y="2339080"/>
                <a:ext cx="193320" cy="39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1227DB79-0F7F-4156-9E22-9CA89E4634D7}"/>
                  </a:ext>
                </a:extLst>
              </p14:cNvPr>
              <p14:cNvContentPartPr/>
              <p14:nvPr/>
            </p14:nvContentPartPr>
            <p14:xfrm>
              <a:off x="5925360" y="2406040"/>
              <a:ext cx="192240" cy="2235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1227DB79-0F7F-4156-9E22-9CA89E4634D7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5916360" y="2397400"/>
                <a:ext cx="209880" cy="24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38371A30-FF4F-4522-86A4-07FEBA13F543}"/>
                  </a:ext>
                </a:extLst>
              </p14:cNvPr>
              <p14:cNvContentPartPr/>
              <p14:nvPr/>
            </p14:nvContentPartPr>
            <p14:xfrm>
              <a:off x="6127320" y="2542840"/>
              <a:ext cx="86040" cy="11160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38371A30-FF4F-4522-86A4-07FEBA13F543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6118320" y="2533840"/>
                <a:ext cx="103680" cy="12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65C568A5-63B1-4878-8537-1C5FE35F1AB9}"/>
                  </a:ext>
                </a:extLst>
              </p14:cNvPr>
              <p14:cNvContentPartPr/>
              <p14:nvPr/>
            </p14:nvContentPartPr>
            <p14:xfrm>
              <a:off x="5961720" y="2196880"/>
              <a:ext cx="175680" cy="1062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65C568A5-63B1-4878-8537-1C5FE35F1AB9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5952720" y="2187880"/>
                <a:ext cx="193320" cy="12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04809849-1D3F-4CD3-9CB6-D33BF679515C}"/>
                  </a:ext>
                </a:extLst>
              </p14:cNvPr>
              <p14:cNvContentPartPr/>
              <p14:nvPr/>
            </p14:nvContentPartPr>
            <p14:xfrm>
              <a:off x="6407040" y="2449960"/>
              <a:ext cx="128160" cy="972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04809849-1D3F-4CD3-9CB6-D33BF679515C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6398040" y="2440960"/>
                <a:ext cx="14580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8C9D6DB2-3737-403D-9925-D934D1C821A5}"/>
                  </a:ext>
                </a:extLst>
              </p14:cNvPr>
              <p14:cNvContentPartPr/>
              <p14:nvPr/>
            </p14:nvContentPartPr>
            <p14:xfrm>
              <a:off x="6417120" y="2525560"/>
              <a:ext cx="150840" cy="118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8C9D6DB2-3737-403D-9925-D934D1C821A5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6408120" y="2516560"/>
                <a:ext cx="168480" cy="2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0378BD8B-83D7-428C-951B-0734E3D6F0BE}"/>
                  </a:ext>
                </a:extLst>
              </p14:cNvPr>
              <p14:cNvContentPartPr/>
              <p14:nvPr/>
            </p14:nvContentPartPr>
            <p14:xfrm>
              <a:off x="7067640" y="2159800"/>
              <a:ext cx="128520" cy="11052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0378BD8B-83D7-428C-951B-0734E3D6F0BE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7059000" y="2150800"/>
                <a:ext cx="146160" cy="12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1144D514-4014-428F-B94B-8FA41F924E1C}"/>
                  </a:ext>
                </a:extLst>
              </p14:cNvPr>
              <p14:cNvContentPartPr/>
              <p14:nvPr/>
            </p14:nvContentPartPr>
            <p14:xfrm>
              <a:off x="7717080" y="2040280"/>
              <a:ext cx="181800" cy="9180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1144D514-4014-428F-B94B-8FA41F924E1C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7708440" y="2031640"/>
                <a:ext cx="199440" cy="10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B8898E5C-DBE8-4634-AECF-D8133C026022}"/>
                  </a:ext>
                </a:extLst>
              </p14:cNvPr>
              <p14:cNvContentPartPr/>
              <p14:nvPr/>
            </p14:nvContentPartPr>
            <p14:xfrm>
              <a:off x="7726800" y="2264200"/>
              <a:ext cx="266400" cy="30672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B8898E5C-DBE8-4634-AECF-D8133C026022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7718160" y="2255560"/>
                <a:ext cx="284040" cy="32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1BB9CD25-3D7D-4C91-B6AD-0009232657E6}"/>
                  </a:ext>
                </a:extLst>
              </p14:cNvPr>
              <p14:cNvContentPartPr/>
              <p14:nvPr/>
            </p14:nvContentPartPr>
            <p14:xfrm>
              <a:off x="7464000" y="2370400"/>
              <a:ext cx="183960" cy="18720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1BB9CD25-3D7D-4C91-B6AD-0009232657E6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7455360" y="2361760"/>
                <a:ext cx="201600" cy="20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1598AA66-EEFE-4BCE-8511-EB682B8C0986}"/>
                  </a:ext>
                </a:extLst>
              </p14:cNvPr>
              <p14:cNvContentPartPr/>
              <p14:nvPr/>
            </p14:nvContentPartPr>
            <p14:xfrm>
              <a:off x="6675600" y="2352040"/>
              <a:ext cx="600480" cy="23076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1598AA66-EEFE-4BCE-8511-EB682B8C0986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6666960" y="2343400"/>
                <a:ext cx="618120" cy="2484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437969550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41" name="Ink 140">
                <a:extLst>
                  <a:ext uri="{FF2B5EF4-FFF2-40B4-BE49-F238E27FC236}">
                    <a16:creationId xmlns:a16="http://schemas.microsoft.com/office/drawing/2014/main" id="{845CF32C-2403-4B09-B3E8-DA7E74E4A152}"/>
                  </a:ext>
                </a:extLst>
              </p14:cNvPr>
              <p14:cNvContentPartPr/>
              <p14:nvPr/>
            </p14:nvContentPartPr>
            <p14:xfrm>
              <a:off x="321240" y="170080"/>
              <a:ext cx="8482680" cy="1565640"/>
            </p14:xfrm>
          </p:contentPart>
        </mc:Choice>
        <mc:Fallback xmlns="">
          <p:pic>
            <p:nvPicPr>
              <p:cNvPr id="141" name="Ink 140">
                <a:extLst>
                  <a:ext uri="{FF2B5EF4-FFF2-40B4-BE49-F238E27FC236}">
                    <a16:creationId xmlns:a16="http://schemas.microsoft.com/office/drawing/2014/main" id="{845CF32C-2403-4B09-B3E8-DA7E74E4A152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12600" y="161440"/>
                <a:ext cx="8500320" cy="158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53" name="Ink 152">
                <a:extLst>
                  <a:ext uri="{FF2B5EF4-FFF2-40B4-BE49-F238E27FC236}">
                    <a16:creationId xmlns:a16="http://schemas.microsoft.com/office/drawing/2014/main" id="{352B5940-FDF9-4D93-BB7A-BB613D0FAE4A}"/>
                  </a:ext>
                </a:extLst>
              </p14:cNvPr>
              <p14:cNvContentPartPr/>
              <p14:nvPr/>
            </p14:nvContentPartPr>
            <p14:xfrm>
              <a:off x="321960" y="1904200"/>
              <a:ext cx="538200" cy="442800"/>
            </p14:xfrm>
          </p:contentPart>
        </mc:Choice>
        <mc:Fallback xmlns="">
          <p:pic>
            <p:nvPicPr>
              <p:cNvPr id="153" name="Ink 152">
                <a:extLst>
                  <a:ext uri="{FF2B5EF4-FFF2-40B4-BE49-F238E27FC236}">
                    <a16:creationId xmlns:a16="http://schemas.microsoft.com/office/drawing/2014/main" id="{352B5940-FDF9-4D93-BB7A-BB613D0FAE4A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13320" y="1895200"/>
                <a:ext cx="555840" cy="46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64" name="Ink 163">
                <a:extLst>
                  <a:ext uri="{FF2B5EF4-FFF2-40B4-BE49-F238E27FC236}">
                    <a16:creationId xmlns:a16="http://schemas.microsoft.com/office/drawing/2014/main" id="{6BC24A5C-86A8-4898-84CD-B9381960540E}"/>
                  </a:ext>
                </a:extLst>
              </p14:cNvPr>
              <p14:cNvContentPartPr/>
              <p14:nvPr/>
            </p14:nvContentPartPr>
            <p14:xfrm>
              <a:off x="1073280" y="1924360"/>
              <a:ext cx="1406160" cy="359280"/>
            </p14:xfrm>
          </p:contentPart>
        </mc:Choice>
        <mc:Fallback xmlns="">
          <p:pic>
            <p:nvPicPr>
              <p:cNvPr id="164" name="Ink 163">
                <a:extLst>
                  <a:ext uri="{FF2B5EF4-FFF2-40B4-BE49-F238E27FC236}">
                    <a16:creationId xmlns:a16="http://schemas.microsoft.com/office/drawing/2014/main" id="{6BC24A5C-86A8-4898-84CD-B9381960540E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064640" y="1915711"/>
                <a:ext cx="1423800" cy="37693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66" name="Ink 165">
                <a:extLst>
                  <a:ext uri="{FF2B5EF4-FFF2-40B4-BE49-F238E27FC236}">
                    <a16:creationId xmlns:a16="http://schemas.microsoft.com/office/drawing/2014/main" id="{44F87381-6AAA-47BB-96AF-FF86EDDF4D7F}"/>
                  </a:ext>
                </a:extLst>
              </p14:cNvPr>
              <p14:cNvContentPartPr/>
              <p14:nvPr/>
            </p14:nvContentPartPr>
            <p14:xfrm>
              <a:off x="2650080" y="1826800"/>
              <a:ext cx="1307160" cy="503640"/>
            </p14:xfrm>
          </p:contentPart>
        </mc:Choice>
        <mc:Fallback xmlns="">
          <p:pic>
            <p:nvPicPr>
              <p:cNvPr id="166" name="Ink 165">
                <a:extLst>
                  <a:ext uri="{FF2B5EF4-FFF2-40B4-BE49-F238E27FC236}">
                    <a16:creationId xmlns:a16="http://schemas.microsoft.com/office/drawing/2014/main" id="{44F87381-6AAA-47BB-96AF-FF86EDDF4D7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641080" y="1818160"/>
                <a:ext cx="1324800" cy="52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2946864E-BA99-4F29-9D58-99D05211F579}"/>
                  </a:ext>
                </a:extLst>
              </p14:cNvPr>
              <p14:cNvContentPartPr/>
              <p14:nvPr/>
            </p14:nvContentPartPr>
            <p14:xfrm>
              <a:off x="4091520" y="1846960"/>
              <a:ext cx="617040" cy="3168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2946864E-BA99-4F29-9D58-99D05211F579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082520" y="1837960"/>
                <a:ext cx="634680" cy="33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8D2A1083-847E-41A4-AD68-D34FEB2FFAC6}"/>
                  </a:ext>
                </a:extLst>
              </p14:cNvPr>
              <p14:cNvContentPartPr/>
              <p14:nvPr/>
            </p14:nvContentPartPr>
            <p14:xfrm>
              <a:off x="6202920" y="2023000"/>
              <a:ext cx="278640" cy="1342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8D2A1083-847E-41A4-AD68-D34FEB2FFAC6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193920" y="2014360"/>
                <a:ext cx="296280" cy="15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5BFC6B60-76E0-4757-8129-94C06C97C0E1}"/>
                  </a:ext>
                </a:extLst>
              </p14:cNvPr>
              <p14:cNvContentPartPr/>
              <p14:nvPr/>
            </p14:nvContentPartPr>
            <p14:xfrm>
              <a:off x="6688560" y="1976920"/>
              <a:ext cx="1043640" cy="2188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5BFC6B60-76E0-4757-8129-94C06C97C0E1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679920" y="1967935"/>
                <a:ext cx="1061280" cy="23649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CABC29CF-F66C-45A7-B79E-72B7E3841F8D}"/>
                  </a:ext>
                </a:extLst>
              </p14:cNvPr>
              <p14:cNvContentPartPr/>
              <p14:nvPr/>
            </p14:nvContentPartPr>
            <p14:xfrm>
              <a:off x="5044800" y="1836160"/>
              <a:ext cx="920520" cy="3063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CABC29CF-F66C-45A7-B79E-72B7E3841F8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035800" y="1827510"/>
                <a:ext cx="938160" cy="32402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D755A71C-64A5-4829-A11F-2C84CD2ABE48}"/>
                  </a:ext>
                </a:extLst>
              </p14:cNvPr>
              <p14:cNvContentPartPr/>
              <p14:nvPr/>
            </p14:nvContentPartPr>
            <p14:xfrm>
              <a:off x="653160" y="2640760"/>
              <a:ext cx="213840" cy="3146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D755A71C-64A5-4829-A11F-2C84CD2ABE48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44520" y="2632120"/>
                <a:ext cx="231480" cy="33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77F3B9F7-01B5-4B63-AE88-0C5499568E6B}"/>
                  </a:ext>
                </a:extLst>
              </p14:cNvPr>
              <p14:cNvContentPartPr/>
              <p14:nvPr/>
            </p14:nvContentPartPr>
            <p14:xfrm>
              <a:off x="567480" y="2462200"/>
              <a:ext cx="233640" cy="997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77F3B9F7-01B5-4B63-AE88-0C5499568E6B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58480" y="2453200"/>
                <a:ext cx="251280" cy="11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4EEC1798-47F0-45B7-A65B-E3AF76039DF1}"/>
                  </a:ext>
                </a:extLst>
              </p14:cNvPr>
              <p14:cNvContentPartPr/>
              <p14:nvPr/>
            </p14:nvContentPartPr>
            <p14:xfrm>
              <a:off x="992640" y="2651560"/>
              <a:ext cx="182520" cy="280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4EEC1798-47F0-45B7-A65B-E3AF76039DF1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983640" y="2642920"/>
                <a:ext cx="20016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BB2CA435-51D4-4E18-92B6-4145DA6B0F85}"/>
                  </a:ext>
                </a:extLst>
              </p14:cNvPr>
              <p14:cNvContentPartPr/>
              <p14:nvPr/>
            </p14:nvContentPartPr>
            <p14:xfrm>
              <a:off x="997320" y="2764240"/>
              <a:ext cx="203760" cy="122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BB2CA435-51D4-4E18-92B6-4145DA6B0F85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988320" y="2755240"/>
                <a:ext cx="221400" cy="2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31CADCD0-BF32-45C3-93B8-C28387A2D28A}"/>
                  </a:ext>
                </a:extLst>
              </p14:cNvPr>
              <p14:cNvContentPartPr/>
              <p14:nvPr/>
            </p14:nvContentPartPr>
            <p14:xfrm>
              <a:off x="1457760" y="3042520"/>
              <a:ext cx="24480" cy="493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31CADCD0-BF32-45C3-93B8-C28387A2D28A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448760" y="3033520"/>
                <a:ext cx="42120" cy="6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B5DF4BD6-9EEA-4215-9199-9D8B3D1B1394}"/>
                  </a:ext>
                </a:extLst>
              </p14:cNvPr>
              <p14:cNvContentPartPr/>
              <p14:nvPr/>
            </p14:nvContentPartPr>
            <p14:xfrm>
              <a:off x="1706880" y="2463280"/>
              <a:ext cx="191520" cy="1011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B5DF4BD6-9EEA-4215-9199-9D8B3D1B1394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698240" y="2454280"/>
                <a:ext cx="209160" cy="11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87E454EF-BB16-4D8C-90AA-372B3CB9919B}"/>
                  </a:ext>
                </a:extLst>
              </p14:cNvPr>
              <p14:cNvContentPartPr/>
              <p14:nvPr/>
            </p14:nvContentPartPr>
            <p14:xfrm>
              <a:off x="1360560" y="2605120"/>
              <a:ext cx="595800" cy="3466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87E454EF-BB16-4D8C-90AA-372B3CB9919B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351920" y="2596120"/>
                <a:ext cx="613440" cy="36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97C40DA4-738F-4FC3-846E-A0C2821A613B}"/>
                  </a:ext>
                </a:extLst>
              </p14:cNvPr>
              <p14:cNvContentPartPr/>
              <p14:nvPr/>
            </p14:nvContentPartPr>
            <p14:xfrm>
              <a:off x="2430120" y="2794480"/>
              <a:ext cx="30240" cy="1040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97C40DA4-738F-4FC3-846E-A0C2821A613B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421120" y="2785840"/>
                <a:ext cx="47880" cy="12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FBA0A2FA-3352-48D5-A8C4-CEA18288EC77}"/>
                  </a:ext>
                </a:extLst>
              </p14:cNvPr>
              <p14:cNvContentPartPr/>
              <p14:nvPr/>
            </p14:nvContentPartPr>
            <p14:xfrm>
              <a:off x="2543880" y="2744800"/>
              <a:ext cx="120600" cy="2091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FBA0A2FA-3352-48D5-A8C4-CEA18288EC77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534880" y="2735800"/>
                <a:ext cx="138240" cy="22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7D611FF3-8B87-4120-B17D-B6CEB2378E34}"/>
                  </a:ext>
                </a:extLst>
              </p14:cNvPr>
              <p14:cNvContentPartPr/>
              <p14:nvPr/>
            </p14:nvContentPartPr>
            <p14:xfrm>
              <a:off x="3095040" y="2732200"/>
              <a:ext cx="136440" cy="1983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7D611FF3-8B87-4120-B17D-B6CEB2378E34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3086040" y="2723560"/>
                <a:ext cx="154080" cy="21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4023103E-A0F1-4BEB-8C89-13A6DE6C454C}"/>
                  </a:ext>
                </a:extLst>
              </p14:cNvPr>
              <p14:cNvContentPartPr/>
              <p14:nvPr/>
            </p14:nvContentPartPr>
            <p14:xfrm>
              <a:off x="2384760" y="2655520"/>
              <a:ext cx="56880" cy="237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4023103E-A0F1-4BEB-8C89-13A6DE6C454C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2375760" y="2646654"/>
                <a:ext cx="74520" cy="4113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3B228AAE-D920-4634-921A-054271288CA8}"/>
                  </a:ext>
                </a:extLst>
              </p14:cNvPr>
              <p14:cNvContentPartPr/>
              <p14:nvPr/>
            </p14:nvContentPartPr>
            <p14:xfrm>
              <a:off x="3336960" y="2525560"/>
              <a:ext cx="1896840" cy="4521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3B228AAE-D920-4634-921A-054271288CA8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327960" y="2516920"/>
                <a:ext cx="1914480" cy="46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C2E8C1DC-E584-4256-AA9C-583AA99AB880}"/>
                  </a:ext>
                </a:extLst>
              </p14:cNvPr>
              <p14:cNvContentPartPr/>
              <p14:nvPr/>
            </p14:nvContentPartPr>
            <p14:xfrm>
              <a:off x="5616120" y="2428720"/>
              <a:ext cx="206280" cy="5637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C2E8C1DC-E584-4256-AA9C-583AA99AB880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607120" y="2420080"/>
                <a:ext cx="223920" cy="58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C00492F9-406A-4E32-BC39-62B17227C961}"/>
                  </a:ext>
                </a:extLst>
              </p14:cNvPr>
              <p14:cNvContentPartPr/>
              <p14:nvPr/>
            </p14:nvContentPartPr>
            <p14:xfrm>
              <a:off x="6104640" y="2340880"/>
              <a:ext cx="274320" cy="1123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C00492F9-406A-4E32-BC39-62B17227C961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095640" y="2331880"/>
                <a:ext cx="291960" cy="12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160783C4-A6EA-4CC3-9B15-B2D6F8C0AD78}"/>
                  </a:ext>
                </a:extLst>
              </p14:cNvPr>
              <p14:cNvContentPartPr/>
              <p14:nvPr/>
            </p14:nvContentPartPr>
            <p14:xfrm>
              <a:off x="6122640" y="2536000"/>
              <a:ext cx="651240" cy="4125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160783C4-A6EA-4CC3-9B15-B2D6F8C0AD78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113640" y="2527360"/>
                <a:ext cx="668880" cy="43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26370F04-954A-4EA1-8704-6E9608E14EFE}"/>
                  </a:ext>
                </a:extLst>
              </p14:cNvPr>
              <p14:cNvContentPartPr/>
              <p14:nvPr/>
            </p14:nvContentPartPr>
            <p14:xfrm>
              <a:off x="6888000" y="2992120"/>
              <a:ext cx="19080" cy="586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26370F04-954A-4EA1-8704-6E9608E14EFE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879000" y="2983120"/>
                <a:ext cx="36720" cy="7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8BF4D93A-AE30-42E9-8FBA-6A06C8B96DE5}"/>
                  </a:ext>
                </a:extLst>
              </p14:cNvPr>
              <p14:cNvContentPartPr/>
              <p14:nvPr/>
            </p14:nvContentPartPr>
            <p14:xfrm>
              <a:off x="6854520" y="2423320"/>
              <a:ext cx="680400" cy="4867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8BF4D93A-AE30-42E9-8FBA-6A06C8B96DE5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845520" y="2414680"/>
                <a:ext cx="698040" cy="50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ED1A836D-4320-494D-8A68-6EFBFE67F816}"/>
                  </a:ext>
                </a:extLst>
              </p14:cNvPr>
              <p14:cNvContentPartPr/>
              <p14:nvPr/>
            </p14:nvContentPartPr>
            <p14:xfrm>
              <a:off x="7865760" y="2697640"/>
              <a:ext cx="14400" cy="1090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ED1A836D-4320-494D-8A68-6EFBFE67F816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856760" y="2689000"/>
                <a:ext cx="32040" cy="12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E9B8974F-7147-494F-813A-F7875F98C8FD}"/>
                  </a:ext>
                </a:extLst>
              </p14:cNvPr>
              <p14:cNvContentPartPr/>
              <p14:nvPr/>
            </p14:nvContentPartPr>
            <p14:xfrm>
              <a:off x="7857840" y="2525560"/>
              <a:ext cx="3600" cy="320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E9B8974F-7147-494F-813A-F7875F98C8FD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7848840" y="2516560"/>
                <a:ext cx="21240" cy="4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9DFC4665-985C-4013-AB7B-E2723D2839BD}"/>
                  </a:ext>
                </a:extLst>
              </p14:cNvPr>
              <p14:cNvContentPartPr/>
              <p14:nvPr/>
            </p14:nvContentPartPr>
            <p14:xfrm>
              <a:off x="8012280" y="2643280"/>
              <a:ext cx="152640" cy="2228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9DFC4665-985C-4013-AB7B-E2723D2839BD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8003640" y="2634640"/>
                <a:ext cx="170280" cy="24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B26F48E6-8C03-4A0D-A22B-B7AE7938A4CB}"/>
                  </a:ext>
                </a:extLst>
              </p14:cNvPr>
              <p14:cNvContentPartPr/>
              <p14:nvPr/>
            </p14:nvContentPartPr>
            <p14:xfrm>
              <a:off x="450840" y="3250600"/>
              <a:ext cx="2165760" cy="4309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B26F48E6-8C03-4A0D-A22B-B7AE7938A4CB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41841" y="3241960"/>
                <a:ext cx="2183397" cy="44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CBAB4C48-F2D5-4211-846E-7441170ED25D}"/>
                  </a:ext>
                </a:extLst>
              </p14:cNvPr>
              <p14:cNvContentPartPr/>
              <p14:nvPr/>
            </p14:nvContentPartPr>
            <p14:xfrm>
              <a:off x="3033840" y="3301000"/>
              <a:ext cx="415080" cy="3207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CBAB4C48-F2D5-4211-846E-7441170ED25D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024840" y="3292000"/>
                <a:ext cx="432720" cy="33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4FF30A22-4411-4DB3-A37E-0F04170DD093}"/>
                  </a:ext>
                </a:extLst>
              </p14:cNvPr>
              <p14:cNvContentPartPr/>
              <p14:nvPr/>
            </p14:nvContentPartPr>
            <p14:xfrm>
              <a:off x="3867240" y="3145840"/>
              <a:ext cx="250920" cy="676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4FF30A22-4411-4DB3-A37E-0F04170DD093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858240" y="3137200"/>
                <a:ext cx="268560" cy="8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F5007BAC-AD46-4588-A9BD-C2AE6F551A11}"/>
                  </a:ext>
                </a:extLst>
              </p14:cNvPr>
              <p14:cNvContentPartPr/>
              <p14:nvPr/>
            </p14:nvContentPartPr>
            <p14:xfrm>
              <a:off x="4490400" y="3401440"/>
              <a:ext cx="179280" cy="68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F5007BAC-AD46-4588-A9BD-C2AE6F551A11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481760" y="3392800"/>
                <a:ext cx="196920" cy="2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8574A047-2982-4454-9D4A-A582DA23DB06}"/>
                  </a:ext>
                </a:extLst>
              </p14:cNvPr>
              <p14:cNvContentPartPr/>
              <p14:nvPr/>
            </p14:nvContentPartPr>
            <p14:xfrm>
              <a:off x="4501560" y="3473080"/>
              <a:ext cx="195840" cy="176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8574A047-2982-4454-9D4A-A582DA23DB06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492920" y="3464080"/>
                <a:ext cx="21348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C0149DD3-F28D-430E-A0F3-C47939276A86}"/>
                  </a:ext>
                </a:extLst>
              </p14:cNvPr>
              <p14:cNvContentPartPr/>
              <p14:nvPr/>
            </p14:nvContentPartPr>
            <p14:xfrm>
              <a:off x="4850040" y="3238720"/>
              <a:ext cx="381600" cy="4330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C0149DD3-F28D-430E-A0F3-C47939276A86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841040" y="3229727"/>
                <a:ext cx="399240" cy="45070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CE1277CC-886C-46D8-AAA1-3CAF5885DC0E}"/>
                  </a:ext>
                </a:extLst>
              </p14:cNvPr>
              <p14:cNvContentPartPr/>
              <p14:nvPr/>
            </p14:nvContentPartPr>
            <p14:xfrm>
              <a:off x="3941400" y="3308920"/>
              <a:ext cx="347760" cy="4057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CE1277CC-886C-46D8-AAA1-3CAF5885DC0E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3932409" y="3299928"/>
                <a:ext cx="365382" cy="4233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2EA4E1FA-504A-49A9-888E-6416E4F2500A}"/>
                  </a:ext>
                </a:extLst>
              </p14:cNvPr>
              <p14:cNvContentPartPr/>
              <p14:nvPr/>
            </p14:nvContentPartPr>
            <p14:xfrm>
              <a:off x="4845000" y="3062320"/>
              <a:ext cx="265320" cy="9072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2EA4E1FA-504A-49A9-888E-6416E4F2500A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836360" y="3053320"/>
                <a:ext cx="282960" cy="10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D647A58F-B4A9-462F-902B-71D455E2EAB7}"/>
                  </a:ext>
                </a:extLst>
              </p14:cNvPr>
              <p14:cNvContentPartPr/>
              <p14:nvPr/>
            </p14:nvContentPartPr>
            <p14:xfrm>
              <a:off x="5802600" y="3128560"/>
              <a:ext cx="244440" cy="6710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D647A58F-B4A9-462F-902B-71D455E2EAB7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5793600" y="3119560"/>
                <a:ext cx="262080" cy="68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836F4282-DD99-40FD-A27D-19D672571BF4}"/>
                  </a:ext>
                </a:extLst>
              </p14:cNvPr>
              <p14:cNvContentPartPr/>
              <p14:nvPr/>
            </p14:nvContentPartPr>
            <p14:xfrm>
              <a:off x="6959640" y="3493960"/>
              <a:ext cx="165600" cy="1404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836F4282-DD99-40FD-A27D-19D672571BF4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950640" y="3485320"/>
                <a:ext cx="183240" cy="3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EC525943-42D0-47EC-8FEB-0E06652988B1}"/>
                  </a:ext>
                </a:extLst>
              </p14:cNvPr>
              <p14:cNvContentPartPr/>
              <p14:nvPr/>
            </p14:nvContentPartPr>
            <p14:xfrm>
              <a:off x="6975120" y="3573880"/>
              <a:ext cx="166680" cy="349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EC525943-42D0-47EC-8FEB-0E06652988B1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966120" y="3565240"/>
                <a:ext cx="18432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05EBDEF0-33D4-4378-89DB-FCBF90287456}"/>
                  </a:ext>
                </a:extLst>
              </p14:cNvPr>
              <p14:cNvContentPartPr/>
              <p14:nvPr/>
            </p14:nvContentPartPr>
            <p14:xfrm>
              <a:off x="7261320" y="3141880"/>
              <a:ext cx="230040" cy="9036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05EBDEF0-33D4-4378-89DB-FCBF90287456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7252320" y="3132880"/>
                <a:ext cx="247680" cy="10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DC621AB1-74BD-4EE9-8FDD-87C61990D315}"/>
                  </a:ext>
                </a:extLst>
              </p14:cNvPr>
              <p14:cNvContentPartPr/>
              <p14:nvPr/>
            </p14:nvContentPartPr>
            <p14:xfrm>
              <a:off x="6477240" y="3149800"/>
              <a:ext cx="172080" cy="7488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DC621AB1-74BD-4EE9-8FDD-87C61990D315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6468600" y="3140800"/>
                <a:ext cx="189720" cy="9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C82A0812-1D0D-478E-B387-BBE2195F00E5}"/>
                  </a:ext>
                </a:extLst>
              </p14:cNvPr>
              <p14:cNvContentPartPr/>
              <p14:nvPr/>
            </p14:nvContentPartPr>
            <p14:xfrm>
              <a:off x="7279320" y="3301000"/>
              <a:ext cx="381240" cy="3859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C82A0812-1D0D-478E-B387-BBE2195F00E5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7270328" y="3292000"/>
                <a:ext cx="398863" cy="40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DBD701A3-C8C8-4755-9DC8-D2E6EFDAC338}"/>
                  </a:ext>
                </a:extLst>
              </p14:cNvPr>
              <p14:cNvContentPartPr/>
              <p14:nvPr/>
            </p14:nvContentPartPr>
            <p14:xfrm>
              <a:off x="6424320" y="3311440"/>
              <a:ext cx="372600" cy="39888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DBD701A3-C8C8-4755-9DC8-D2E6EFDAC338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6415329" y="3302440"/>
                <a:ext cx="390223" cy="4165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491859455"/>
      </p:ext>
    </p:extLst>
  </p:cSld>
  <p:clrMapOvr>
    <a:masterClrMapping/>
  </p:clrMapOvr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0A2E1C90-B4D4-457C-ABC8-910B9CA151ED}"/>
                  </a:ext>
                </a:extLst>
              </p14:cNvPr>
              <p14:cNvContentPartPr/>
              <p14:nvPr/>
            </p14:nvContentPartPr>
            <p14:xfrm>
              <a:off x="1768800" y="318760"/>
              <a:ext cx="205200" cy="4161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0A2E1C90-B4D4-457C-ABC8-910B9CA151ED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759800" y="309760"/>
                <a:ext cx="222840" cy="43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7AE6665B-256E-4DE8-B70E-6B78923B594C}"/>
                  </a:ext>
                </a:extLst>
              </p14:cNvPr>
              <p14:cNvContentPartPr/>
              <p14:nvPr/>
            </p14:nvContentPartPr>
            <p14:xfrm>
              <a:off x="2098200" y="568240"/>
              <a:ext cx="173880" cy="1800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7AE6665B-256E-4DE8-B70E-6B78923B594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089200" y="559240"/>
                <a:ext cx="191520" cy="19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A3E3D8FB-394A-475F-91CF-6697FAD098CF}"/>
                  </a:ext>
                </a:extLst>
              </p14:cNvPr>
              <p14:cNvContentPartPr/>
              <p14:nvPr/>
            </p14:nvContentPartPr>
            <p14:xfrm>
              <a:off x="1754760" y="169000"/>
              <a:ext cx="205560" cy="774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A3E3D8FB-394A-475F-91CF-6697FAD098CF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746120" y="160000"/>
                <a:ext cx="223200" cy="9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73E5D40C-F34E-43B6-A1E7-CAC04E8CFD57}"/>
                  </a:ext>
                </a:extLst>
              </p14:cNvPr>
              <p14:cNvContentPartPr/>
              <p14:nvPr/>
            </p14:nvContentPartPr>
            <p14:xfrm>
              <a:off x="2405640" y="452680"/>
              <a:ext cx="253440" cy="1224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73E5D40C-F34E-43B6-A1E7-CAC04E8CFD57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396640" y="444040"/>
                <a:ext cx="271080" cy="2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C03D350E-F822-4D52-BB60-170FECC2B751}"/>
                  </a:ext>
                </a:extLst>
              </p14:cNvPr>
              <p14:cNvContentPartPr/>
              <p14:nvPr/>
            </p14:nvContentPartPr>
            <p14:xfrm>
              <a:off x="2389800" y="561400"/>
              <a:ext cx="238320" cy="792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C03D350E-F822-4D52-BB60-170FECC2B751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380800" y="552400"/>
                <a:ext cx="255960" cy="2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49C27F4A-6C4A-4E03-BBAC-721CA7B9E65F}"/>
                  </a:ext>
                </a:extLst>
              </p14:cNvPr>
              <p14:cNvContentPartPr/>
              <p14:nvPr/>
            </p14:nvContentPartPr>
            <p14:xfrm>
              <a:off x="2822880" y="245680"/>
              <a:ext cx="186480" cy="5220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49C27F4A-6C4A-4E03-BBAC-721CA7B9E65F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814240" y="236680"/>
                <a:ext cx="204120" cy="6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02A59BB6-1619-450A-95D3-B3D99E878CD2}"/>
                  </a:ext>
                </a:extLst>
              </p14:cNvPr>
              <p14:cNvContentPartPr/>
              <p14:nvPr/>
            </p14:nvContentPartPr>
            <p14:xfrm>
              <a:off x="3535320" y="321280"/>
              <a:ext cx="210960" cy="28152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02A59BB6-1619-450A-95D3-B3D99E878CD2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526680" y="312280"/>
                <a:ext cx="228600" cy="29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C78A5522-D839-46F3-BCB3-0E595EAA92A5}"/>
                  </a:ext>
                </a:extLst>
              </p14:cNvPr>
              <p14:cNvContentPartPr/>
              <p14:nvPr/>
            </p14:nvContentPartPr>
            <p14:xfrm>
              <a:off x="3847440" y="559960"/>
              <a:ext cx="15120" cy="6768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C78A5522-D839-46F3-BCB3-0E595EAA92A5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838800" y="550960"/>
                <a:ext cx="32760" cy="8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6C062137-EAB4-4C8E-9CAD-9F6BCFBEABE4}"/>
                  </a:ext>
                </a:extLst>
              </p14:cNvPr>
              <p14:cNvContentPartPr/>
              <p14:nvPr/>
            </p14:nvContentPartPr>
            <p14:xfrm>
              <a:off x="3489600" y="166120"/>
              <a:ext cx="217080" cy="9576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6C062137-EAB4-4C8E-9CAD-9F6BCFBEABE4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480960" y="157480"/>
                <a:ext cx="234720" cy="11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1B0F4FE2-1510-42CF-8811-20DEC5769763}"/>
                  </a:ext>
                </a:extLst>
              </p14:cNvPr>
              <p14:cNvContentPartPr/>
              <p14:nvPr/>
            </p14:nvContentPartPr>
            <p14:xfrm>
              <a:off x="3201600" y="376360"/>
              <a:ext cx="175680" cy="25092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1B0F4FE2-1510-42CF-8811-20DEC5769763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192960" y="367360"/>
                <a:ext cx="193320" cy="26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14E5A414-E7FD-47CA-9077-03E7242EA93B}"/>
                  </a:ext>
                </a:extLst>
              </p14:cNvPr>
              <p14:cNvContentPartPr/>
              <p14:nvPr/>
            </p14:nvContentPartPr>
            <p14:xfrm>
              <a:off x="2865360" y="370600"/>
              <a:ext cx="215280" cy="33372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14E5A414-E7FD-47CA-9077-03E7242EA93B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856706" y="361610"/>
                <a:ext cx="232950" cy="35134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C4246EEE-0607-4F7D-A973-7E137162F655}"/>
                  </a:ext>
                </a:extLst>
              </p14:cNvPr>
              <p14:cNvContentPartPr/>
              <p14:nvPr/>
            </p14:nvContentPartPr>
            <p14:xfrm>
              <a:off x="4325520" y="196720"/>
              <a:ext cx="198360" cy="3384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C4246EEE-0607-4F7D-A973-7E137162F655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316520" y="187720"/>
                <a:ext cx="216000" cy="5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DDA82A04-ADA1-46AA-8923-25A3A9F35361}"/>
                  </a:ext>
                </a:extLst>
              </p14:cNvPr>
              <p14:cNvContentPartPr/>
              <p14:nvPr/>
            </p14:nvContentPartPr>
            <p14:xfrm>
              <a:off x="4712520" y="351880"/>
              <a:ext cx="194760" cy="23616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DDA82A04-ADA1-46AA-8923-25A3A9F3536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703520" y="343240"/>
                <a:ext cx="212400" cy="25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55185B31-604C-4744-B09B-0F41D277E63C}"/>
                  </a:ext>
                </a:extLst>
              </p14:cNvPr>
              <p14:cNvContentPartPr/>
              <p14:nvPr/>
            </p14:nvContentPartPr>
            <p14:xfrm>
              <a:off x="4355400" y="314440"/>
              <a:ext cx="208800" cy="30132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55185B31-604C-4744-B09B-0F41D277E63C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346415" y="305440"/>
                <a:ext cx="226410" cy="31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A1AD9BE8-D3CB-4529-83B8-6D67B3A10924}"/>
                  </a:ext>
                </a:extLst>
              </p14:cNvPr>
              <p14:cNvContentPartPr/>
              <p14:nvPr/>
            </p14:nvContentPartPr>
            <p14:xfrm>
              <a:off x="4009800" y="373120"/>
              <a:ext cx="157320" cy="17928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A1AD9BE8-D3CB-4529-83B8-6D67B3A10924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001160" y="364120"/>
                <a:ext cx="174960" cy="19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FDA5C9B1-3348-4FAB-9E64-0D621AF8250B}"/>
                  </a:ext>
                </a:extLst>
              </p14:cNvPr>
              <p14:cNvContentPartPr/>
              <p14:nvPr/>
            </p14:nvContentPartPr>
            <p14:xfrm>
              <a:off x="4990800" y="103840"/>
              <a:ext cx="182520" cy="9396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FDA5C9B1-3348-4FAB-9E64-0D621AF8250B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981800" y="95200"/>
                <a:ext cx="200160" cy="11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F8D67EAF-5D77-49F9-97C7-6019F2037A90}"/>
                  </a:ext>
                </a:extLst>
              </p14:cNvPr>
              <p14:cNvContentPartPr/>
              <p14:nvPr/>
            </p14:nvContentPartPr>
            <p14:xfrm>
              <a:off x="5068920" y="264760"/>
              <a:ext cx="367920" cy="35784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F8D67EAF-5D77-49F9-97C7-6019F2037A90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060280" y="255760"/>
                <a:ext cx="385560" cy="37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EB291FB1-95CC-4A44-935D-EBA61A85EFE2}"/>
                  </a:ext>
                </a:extLst>
              </p14:cNvPr>
              <p14:cNvContentPartPr/>
              <p14:nvPr/>
            </p14:nvContentPartPr>
            <p14:xfrm>
              <a:off x="5682720" y="595600"/>
              <a:ext cx="55440" cy="106560"/>
            </p14:xfrm>
          </p:contentPart>
        </mc:Choice>
        <mc:Fallback xmlns=""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EB291FB1-95CC-4A44-935D-EBA61A85EFE2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673720" y="586960"/>
                <a:ext cx="73080" cy="12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44" name="Ink 143">
                <a:extLst>
                  <a:ext uri="{FF2B5EF4-FFF2-40B4-BE49-F238E27FC236}">
                    <a16:creationId xmlns:a16="http://schemas.microsoft.com/office/drawing/2014/main" id="{438BD578-5AB7-4FED-BED5-FE6681E1F067}"/>
                  </a:ext>
                </a:extLst>
              </p14:cNvPr>
              <p14:cNvContentPartPr/>
              <p14:nvPr/>
            </p14:nvContentPartPr>
            <p14:xfrm>
              <a:off x="6096720" y="432520"/>
              <a:ext cx="322200" cy="176040"/>
            </p14:xfrm>
          </p:contentPart>
        </mc:Choice>
        <mc:Fallback xmlns="">
          <p:pic>
            <p:nvPicPr>
              <p:cNvPr id="144" name="Ink 143">
                <a:extLst>
                  <a:ext uri="{FF2B5EF4-FFF2-40B4-BE49-F238E27FC236}">
                    <a16:creationId xmlns:a16="http://schemas.microsoft.com/office/drawing/2014/main" id="{438BD578-5AB7-4FED-BED5-FE6681E1F067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087720" y="423880"/>
                <a:ext cx="339840" cy="19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49" name="Ink 148">
                <a:extLst>
                  <a:ext uri="{FF2B5EF4-FFF2-40B4-BE49-F238E27FC236}">
                    <a16:creationId xmlns:a16="http://schemas.microsoft.com/office/drawing/2014/main" id="{28DB5A2A-176C-484B-AD00-4B4C11334618}"/>
                  </a:ext>
                </a:extLst>
              </p14:cNvPr>
              <p14:cNvContentPartPr/>
              <p14:nvPr/>
            </p14:nvContentPartPr>
            <p14:xfrm>
              <a:off x="6526200" y="203200"/>
              <a:ext cx="767160" cy="398160"/>
            </p14:xfrm>
          </p:contentPart>
        </mc:Choice>
        <mc:Fallback xmlns="">
          <p:pic>
            <p:nvPicPr>
              <p:cNvPr id="149" name="Ink 148">
                <a:extLst>
                  <a:ext uri="{FF2B5EF4-FFF2-40B4-BE49-F238E27FC236}">
                    <a16:creationId xmlns:a16="http://schemas.microsoft.com/office/drawing/2014/main" id="{28DB5A2A-176C-484B-AD00-4B4C11334618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517560" y="194560"/>
                <a:ext cx="784800" cy="41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50" name="Ink 149">
                <a:extLst>
                  <a:ext uri="{FF2B5EF4-FFF2-40B4-BE49-F238E27FC236}">
                    <a16:creationId xmlns:a16="http://schemas.microsoft.com/office/drawing/2014/main" id="{4A4F56CE-2111-4AD8-AFFD-AA68C127B78F}"/>
                  </a:ext>
                </a:extLst>
              </p14:cNvPr>
              <p14:cNvContentPartPr/>
              <p14:nvPr/>
            </p14:nvContentPartPr>
            <p14:xfrm>
              <a:off x="7695840" y="305440"/>
              <a:ext cx="87120" cy="284400"/>
            </p14:xfrm>
          </p:contentPart>
        </mc:Choice>
        <mc:Fallback xmlns="">
          <p:pic>
            <p:nvPicPr>
              <p:cNvPr id="150" name="Ink 149">
                <a:extLst>
                  <a:ext uri="{FF2B5EF4-FFF2-40B4-BE49-F238E27FC236}">
                    <a16:creationId xmlns:a16="http://schemas.microsoft.com/office/drawing/2014/main" id="{4A4F56CE-2111-4AD8-AFFD-AA68C127B78F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7687200" y="296440"/>
                <a:ext cx="104760" cy="30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51" name="Ink 150">
                <a:extLst>
                  <a:ext uri="{FF2B5EF4-FFF2-40B4-BE49-F238E27FC236}">
                    <a16:creationId xmlns:a16="http://schemas.microsoft.com/office/drawing/2014/main" id="{D3C14E2D-5CA1-4DB1-AFA4-8B48400656D8}"/>
                  </a:ext>
                </a:extLst>
              </p14:cNvPr>
              <p14:cNvContentPartPr/>
              <p14:nvPr/>
            </p14:nvContentPartPr>
            <p14:xfrm>
              <a:off x="7909320" y="500200"/>
              <a:ext cx="15120" cy="112680"/>
            </p14:xfrm>
          </p:contentPart>
        </mc:Choice>
        <mc:Fallback xmlns="">
          <p:pic>
            <p:nvPicPr>
              <p:cNvPr id="151" name="Ink 150">
                <a:extLst>
                  <a:ext uri="{FF2B5EF4-FFF2-40B4-BE49-F238E27FC236}">
                    <a16:creationId xmlns:a16="http://schemas.microsoft.com/office/drawing/2014/main" id="{D3C14E2D-5CA1-4DB1-AFA4-8B48400656D8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900680" y="491200"/>
                <a:ext cx="32760" cy="13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58" name="Ink 157">
                <a:extLst>
                  <a:ext uri="{FF2B5EF4-FFF2-40B4-BE49-F238E27FC236}">
                    <a16:creationId xmlns:a16="http://schemas.microsoft.com/office/drawing/2014/main" id="{D6A40643-DDF3-4DA5-BE9E-317482018CCB}"/>
                  </a:ext>
                </a:extLst>
              </p14:cNvPr>
              <p14:cNvContentPartPr/>
              <p14:nvPr/>
            </p14:nvContentPartPr>
            <p14:xfrm>
              <a:off x="8628240" y="224440"/>
              <a:ext cx="172800" cy="65160"/>
            </p14:xfrm>
          </p:contentPart>
        </mc:Choice>
        <mc:Fallback xmlns="">
          <p:pic>
            <p:nvPicPr>
              <p:cNvPr id="158" name="Ink 157">
                <a:extLst>
                  <a:ext uri="{FF2B5EF4-FFF2-40B4-BE49-F238E27FC236}">
                    <a16:creationId xmlns:a16="http://schemas.microsoft.com/office/drawing/2014/main" id="{D6A40643-DDF3-4DA5-BE9E-317482018CCB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8619600" y="215800"/>
                <a:ext cx="190440" cy="8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59" name="Ink 158">
                <a:extLst>
                  <a:ext uri="{FF2B5EF4-FFF2-40B4-BE49-F238E27FC236}">
                    <a16:creationId xmlns:a16="http://schemas.microsoft.com/office/drawing/2014/main" id="{B7621CA0-F78E-4EC3-8C17-3982CC81A42B}"/>
                  </a:ext>
                </a:extLst>
              </p14:cNvPr>
              <p14:cNvContentPartPr/>
              <p14:nvPr/>
            </p14:nvContentPartPr>
            <p14:xfrm>
              <a:off x="8065200" y="377080"/>
              <a:ext cx="786240" cy="214920"/>
            </p14:xfrm>
          </p:contentPart>
        </mc:Choice>
        <mc:Fallback xmlns="">
          <p:pic>
            <p:nvPicPr>
              <p:cNvPr id="159" name="Ink 158">
                <a:extLst>
                  <a:ext uri="{FF2B5EF4-FFF2-40B4-BE49-F238E27FC236}">
                    <a16:creationId xmlns:a16="http://schemas.microsoft.com/office/drawing/2014/main" id="{B7621CA0-F78E-4EC3-8C17-3982CC81A42B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8056200" y="368080"/>
                <a:ext cx="803880" cy="23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60" name="Ink 159">
                <a:extLst>
                  <a:ext uri="{FF2B5EF4-FFF2-40B4-BE49-F238E27FC236}">
                    <a16:creationId xmlns:a16="http://schemas.microsoft.com/office/drawing/2014/main" id="{1845949F-89F5-4AA5-B2D0-6BD855C58B3C}"/>
                  </a:ext>
                </a:extLst>
              </p14:cNvPr>
              <p14:cNvContentPartPr/>
              <p14:nvPr/>
            </p14:nvContentPartPr>
            <p14:xfrm>
              <a:off x="7676040" y="139840"/>
              <a:ext cx="135720" cy="110520"/>
            </p14:xfrm>
          </p:contentPart>
        </mc:Choice>
        <mc:Fallback xmlns="">
          <p:pic>
            <p:nvPicPr>
              <p:cNvPr id="160" name="Ink 159">
                <a:extLst>
                  <a:ext uri="{FF2B5EF4-FFF2-40B4-BE49-F238E27FC236}">
                    <a16:creationId xmlns:a16="http://schemas.microsoft.com/office/drawing/2014/main" id="{1845949F-89F5-4AA5-B2D0-6BD855C58B3C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667400" y="130840"/>
                <a:ext cx="153360" cy="12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63" name="Ink 162">
                <a:extLst>
                  <a:ext uri="{FF2B5EF4-FFF2-40B4-BE49-F238E27FC236}">
                    <a16:creationId xmlns:a16="http://schemas.microsoft.com/office/drawing/2014/main" id="{A28E8F1A-8310-4D2F-B434-3F28CBAD94D8}"/>
                  </a:ext>
                </a:extLst>
              </p14:cNvPr>
              <p14:cNvContentPartPr/>
              <p14:nvPr/>
            </p14:nvContentPartPr>
            <p14:xfrm>
              <a:off x="977880" y="1001320"/>
              <a:ext cx="136800" cy="268200"/>
            </p14:xfrm>
          </p:contentPart>
        </mc:Choice>
        <mc:Fallback xmlns="">
          <p:pic>
            <p:nvPicPr>
              <p:cNvPr id="163" name="Ink 162">
                <a:extLst>
                  <a:ext uri="{FF2B5EF4-FFF2-40B4-BE49-F238E27FC236}">
                    <a16:creationId xmlns:a16="http://schemas.microsoft.com/office/drawing/2014/main" id="{A28E8F1A-8310-4D2F-B434-3F28CBAD94D8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969240" y="992320"/>
                <a:ext cx="154440" cy="28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64" name="Ink 163">
                <a:extLst>
                  <a:ext uri="{FF2B5EF4-FFF2-40B4-BE49-F238E27FC236}">
                    <a16:creationId xmlns:a16="http://schemas.microsoft.com/office/drawing/2014/main" id="{268B3200-9E76-499A-ACE8-43FE4ED4D87F}"/>
                  </a:ext>
                </a:extLst>
              </p14:cNvPr>
              <p14:cNvContentPartPr/>
              <p14:nvPr/>
            </p14:nvContentPartPr>
            <p14:xfrm>
              <a:off x="1196040" y="1177360"/>
              <a:ext cx="98280" cy="110520"/>
            </p14:xfrm>
          </p:contentPart>
        </mc:Choice>
        <mc:Fallback xmlns="">
          <p:pic>
            <p:nvPicPr>
              <p:cNvPr id="164" name="Ink 163">
                <a:extLst>
                  <a:ext uri="{FF2B5EF4-FFF2-40B4-BE49-F238E27FC236}">
                    <a16:creationId xmlns:a16="http://schemas.microsoft.com/office/drawing/2014/main" id="{268B3200-9E76-499A-ACE8-43FE4ED4D87F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187040" y="1168360"/>
                <a:ext cx="115920" cy="12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65" name="Ink 164">
                <a:extLst>
                  <a:ext uri="{FF2B5EF4-FFF2-40B4-BE49-F238E27FC236}">
                    <a16:creationId xmlns:a16="http://schemas.microsoft.com/office/drawing/2014/main" id="{C54557B3-6DE1-4ED2-98CE-7701416B5611}"/>
                  </a:ext>
                </a:extLst>
              </p14:cNvPr>
              <p14:cNvContentPartPr/>
              <p14:nvPr/>
            </p14:nvContentPartPr>
            <p14:xfrm>
              <a:off x="561720" y="928240"/>
              <a:ext cx="188640" cy="405720"/>
            </p14:xfrm>
          </p:contentPart>
        </mc:Choice>
        <mc:Fallback xmlns="">
          <p:pic>
            <p:nvPicPr>
              <p:cNvPr id="165" name="Ink 164">
                <a:extLst>
                  <a:ext uri="{FF2B5EF4-FFF2-40B4-BE49-F238E27FC236}">
                    <a16:creationId xmlns:a16="http://schemas.microsoft.com/office/drawing/2014/main" id="{C54557B3-6DE1-4ED2-98CE-7701416B5611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52720" y="919600"/>
                <a:ext cx="206280" cy="42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66" name="Ink 165">
                <a:extLst>
                  <a:ext uri="{FF2B5EF4-FFF2-40B4-BE49-F238E27FC236}">
                    <a16:creationId xmlns:a16="http://schemas.microsoft.com/office/drawing/2014/main" id="{900EA5BB-0BEC-4D5D-A55F-5503D59F6AD5}"/>
                  </a:ext>
                </a:extLst>
              </p14:cNvPr>
              <p14:cNvContentPartPr/>
              <p14:nvPr/>
            </p14:nvContentPartPr>
            <p14:xfrm>
              <a:off x="884640" y="847600"/>
              <a:ext cx="221040" cy="64080"/>
            </p14:xfrm>
          </p:contentPart>
        </mc:Choice>
        <mc:Fallback xmlns="">
          <p:pic>
            <p:nvPicPr>
              <p:cNvPr id="166" name="Ink 165">
                <a:extLst>
                  <a:ext uri="{FF2B5EF4-FFF2-40B4-BE49-F238E27FC236}">
                    <a16:creationId xmlns:a16="http://schemas.microsoft.com/office/drawing/2014/main" id="{900EA5BB-0BEC-4D5D-A55F-5503D59F6AD5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875640" y="838600"/>
                <a:ext cx="238680" cy="8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67" name="Ink 166">
                <a:extLst>
                  <a:ext uri="{FF2B5EF4-FFF2-40B4-BE49-F238E27FC236}">
                    <a16:creationId xmlns:a16="http://schemas.microsoft.com/office/drawing/2014/main" id="{BBB02FC8-262B-4543-BF3E-BF106368D5BA}"/>
                  </a:ext>
                </a:extLst>
              </p14:cNvPr>
              <p14:cNvContentPartPr/>
              <p14:nvPr/>
            </p14:nvContentPartPr>
            <p14:xfrm>
              <a:off x="1408080" y="1020040"/>
              <a:ext cx="141840" cy="14760"/>
            </p14:xfrm>
          </p:contentPart>
        </mc:Choice>
        <mc:Fallback xmlns="">
          <p:pic>
            <p:nvPicPr>
              <p:cNvPr id="167" name="Ink 166">
                <a:extLst>
                  <a:ext uri="{FF2B5EF4-FFF2-40B4-BE49-F238E27FC236}">
                    <a16:creationId xmlns:a16="http://schemas.microsoft.com/office/drawing/2014/main" id="{BBB02FC8-262B-4543-BF3E-BF106368D5BA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1399440" y="1011040"/>
                <a:ext cx="159480" cy="3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68" name="Ink 167">
                <a:extLst>
                  <a:ext uri="{FF2B5EF4-FFF2-40B4-BE49-F238E27FC236}">
                    <a16:creationId xmlns:a16="http://schemas.microsoft.com/office/drawing/2014/main" id="{290096F8-AB21-4170-9D86-F2B7E97834B6}"/>
                  </a:ext>
                </a:extLst>
              </p14:cNvPr>
              <p14:cNvContentPartPr/>
              <p14:nvPr/>
            </p14:nvContentPartPr>
            <p14:xfrm>
              <a:off x="1427880" y="1120480"/>
              <a:ext cx="117000" cy="4320"/>
            </p14:xfrm>
          </p:contentPart>
        </mc:Choice>
        <mc:Fallback xmlns="">
          <p:pic>
            <p:nvPicPr>
              <p:cNvPr id="168" name="Ink 167">
                <a:extLst>
                  <a:ext uri="{FF2B5EF4-FFF2-40B4-BE49-F238E27FC236}">
                    <a16:creationId xmlns:a16="http://schemas.microsoft.com/office/drawing/2014/main" id="{290096F8-AB21-4170-9D86-F2B7E97834B6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1419240" y="1111840"/>
                <a:ext cx="134640" cy="2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73" name="Ink 172">
                <a:extLst>
                  <a:ext uri="{FF2B5EF4-FFF2-40B4-BE49-F238E27FC236}">
                    <a16:creationId xmlns:a16="http://schemas.microsoft.com/office/drawing/2014/main" id="{C3E0D7DA-316E-4F66-BA84-E5545F3EF230}"/>
                  </a:ext>
                </a:extLst>
              </p14:cNvPr>
              <p14:cNvContentPartPr/>
              <p14:nvPr/>
            </p14:nvContentPartPr>
            <p14:xfrm>
              <a:off x="2209080" y="889720"/>
              <a:ext cx="172440" cy="56160"/>
            </p14:xfrm>
          </p:contentPart>
        </mc:Choice>
        <mc:Fallback xmlns="">
          <p:pic>
            <p:nvPicPr>
              <p:cNvPr id="173" name="Ink 172">
                <a:extLst>
                  <a:ext uri="{FF2B5EF4-FFF2-40B4-BE49-F238E27FC236}">
                    <a16:creationId xmlns:a16="http://schemas.microsoft.com/office/drawing/2014/main" id="{C3E0D7DA-316E-4F66-BA84-E5545F3EF230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2200080" y="881080"/>
                <a:ext cx="190080" cy="7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74" name="Ink 173">
                <a:extLst>
                  <a:ext uri="{FF2B5EF4-FFF2-40B4-BE49-F238E27FC236}">
                    <a16:creationId xmlns:a16="http://schemas.microsoft.com/office/drawing/2014/main" id="{D38C8ACA-C72E-4504-AD30-F50D260B6F4B}"/>
                  </a:ext>
                </a:extLst>
              </p14:cNvPr>
              <p14:cNvContentPartPr/>
              <p14:nvPr/>
            </p14:nvContentPartPr>
            <p14:xfrm>
              <a:off x="1672680" y="1026520"/>
              <a:ext cx="777960" cy="245880"/>
            </p14:xfrm>
          </p:contentPart>
        </mc:Choice>
        <mc:Fallback xmlns="">
          <p:pic>
            <p:nvPicPr>
              <p:cNvPr id="174" name="Ink 173">
                <a:extLst>
                  <a:ext uri="{FF2B5EF4-FFF2-40B4-BE49-F238E27FC236}">
                    <a16:creationId xmlns:a16="http://schemas.microsoft.com/office/drawing/2014/main" id="{D38C8ACA-C72E-4504-AD30-F50D260B6F4B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1663684" y="1017520"/>
                <a:ext cx="795592" cy="26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75" name="Ink 174">
                <a:extLst>
                  <a:ext uri="{FF2B5EF4-FFF2-40B4-BE49-F238E27FC236}">
                    <a16:creationId xmlns:a16="http://schemas.microsoft.com/office/drawing/2014/main" id="{A1C88B29-DCB9-4636-8C36-442363FE5DF6}"/>
                  </a:ext>
                </a:extLst>
              </p14:cNvPr>
              <p14:cNvContentPartPr/>
              <p14:nvPr/>
            </p14:nvContentPartPr>
            <p14:xfrm>
              <a:off x="2746200" y="1193560"/>
              <a:ext cx="29520" cy="47880"/>
            </p14:xfrm>
          </p:contentPart>
        </mc:Choice>
        <mc:Fallback xmlns="">
          <p:pic>
            <p:nvPicPr>
              <p:cNvPr id="175" name="Ink 174">
                <a:extLst>
                  <a:ext uri="{FF2B5EF4-FFF2-40B4-BE49-F238E27FC236}">
                    <a16:creationId xmlns:a16="http://schemas.microsoft.com/office/drawing/2014/main" id="{A1C88B29-DCB9-4636-8C36-442363FE5DF6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2737200" y="1184920"/>
                <a:ext cx="47160" cy="6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CFCD4739-B781-4A5F-BBED-1D2ECFB52E2A}"/>
                  </a:ext>
                </a:extLst>
              </p14:cNvPr>
              <p14:cNvContentPartPr/>
              <p14:nvPr/>
            </p14:nvContentPartPr>
            <p14:xfrm>
              <a:off x="3071280" y="903040"/>
              <a:ext cx="605160" cy="2458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CFCD4739-B781-4A5F-BBED-1D2ECFB52E2A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3062640" y="894400"/>
                <a:ext cx="622800" cy="26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A0270121-C5E5-4971-9377-2AEBC42A2A52}"/>
                  </a:ext>
                </a:extLst>
              </p14:cNvPr>
              <p14:cNvContentPartPr/>
              <p14:nvPr/>
            </p14:nvContentPartPr>
            <p14:xfrm>
              <a:off x="4029240" y="1039480"/>
              <a:ext cx="523800" cy="15264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A0270121-C5E5-4971-9377-2AEBC42A2A52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020600" y="1030501"/>
                <a:ext cx="541440" cy="17023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B319751B-F77E-476A-ADBE-EBD481682468}"/>
                  </a:ext>
                </a:extLst>
              </p14:cNvPr>
              <p14:cNvContentPartPr/>
              <p14:nvPr/>
            </p14:nvContentPartPr>
            <p14:xfrm>
              <a:off x="4642320" y="1030480"/>
              <a:ext cx="223200" cy="12744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B319751B-F77E-476A-ADBE-EBD481682468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633320" y="1021480"/>
                <a:ext cx="240840" cy="14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35" name="Ink 134">
                <a:extLst>
                  <a:ext uri="{FF2B5EF4-FFF2-40B4-BE49-F238E27FC236}">
                    <a16:creationId xmlns:a16="http://schemas.microsoft.com/office/drawing/2014/main" id="{D7076738-E3CB-45F6-9054-DC690AD6B0F9}"/>
                  </a:ext>
                </a:extLst>
              </p14:cNvPr>
              <p14:cNvContentPartPr/>
              <p14:nvPr/>
            </p14:nvContentPartPr>
            <p14:xfrm>
              <a:off x="3772920" y="1384360"/>
              <a:ext cx="318960" cy="569160"/>
            </p14:xfrm>
          </p:contentPart>
        </mc:Choice>
        <mc:Fallback xmlns="">
          <p:pic>
            <p:nvPicPr>
              <p:cNvPr id="135" name="Ink 134">
                <a:extLst>
                  <a:ext uri="{FF2B5EF4-FFF2-40B4-BE49-F238E27FC236}">
                    <a16:creationId xmlns:a16="http://schemas.microsoft.com/office/drawing/2014/main" id="{D7076738-E3CB-45F6-9054-DC690AD6B0F9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3763920" y="1375720"/>
                <a:ext cx="336600" cy="58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142" name="Ink 141">
                <a:extLst>
                  <a:ext uri="{FF2B5EF4-FFF2-40B4-BE49-F238E27FC236}">
                    <a16:creationId xmlns:a16="http://schemas.microsoft.com/office/drawing/2014/main" id="{F7FE3A66-AB1B-4E95-91F5-6581AF4F1387}"/>
                  </a:ext>
                </a:extLst>
              </p14:cNvPr>
              <p14:cNvContentPartPr/>
              <p14:nvPr/>
            </p14:nvContentPartPr>
            <p14:xfrm>
              <a:off x="4419480" y="1521160"/>
              <a:ext cx="394200" cy="229320"/>
            </p14:xfrm>
          </p:contentPart>
        </mc:Choice>
        <mc:Fallback xmlns="">
          <p:pic>
            <p:nvPicPr>
              <p:cNvPr id="142" name="Ink 141">
                <a:extLst>
                  <a:ext uri="{FF2B5EF4-FFF2-40B4-BE49-F238E27FC236}">
                    <a16:creationId xmlns:a16="http://schemas.microsoft.com/office/drawing/2014/main" id="{F7FE3A66-AB1B-4E95-91F5-6581AF4F1387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410832" y="1512520"/>
                <a:ext cx="411856" cy="24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189" name="Ink 188">
                <a:extLst>
                  <a:ext uri="{FF2B5EF4-FFF2-40B4-BE49-F238E27FC236}">
                    <a16:creationId xmlns:a16="http://schemas.microsoft.com/office/drawing/2014/main" id="{1274B169-C8AE-4C70-AA82-4F2E3F2B8A7F}"/>
                  </a:ext>
                </a:extLst>
              </p14:cNvPr>
              <p14:cNvContentPartPr/>
              <p14:nvPr/>
            </p14:nvContentPartPr>
            <p14:xfrm>
              <a:off x="305760" y="1456720"/>
              <a:ext cx="3128040" cy="1025280"/>
            </p14:xfrm>
          </p:contentPart>
        </mc:Choice>
        <mc:Fallback xmlns="">
          <p:pic>
            <p:nvPicPr>
              <p:cNvPr id="189" name="Ink 188">
                <a:extLst>
                  <a:ext uri="{FF2B5EF4-FFF2-40B4-BE49-F238E27FC236}">
                    <a16:creationId xmlns:a16="http://schemas.microsoft.com/office/drawing/2014/main" id="{1274B169-C8AE-4C70-AA82-4F2E3F2B8A7F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297120" y="1447720"/>
                <a:ext cx="3145680" cy="104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190" name="Ink 189">
                <a:extLst>
                  <a:ext uri="{FF2B5EF4-FFF2-40B4-BE49-F238E27FC236}">
                    <a16:creationId xmlns:a16="http://schemas.microsoft.com/office/drawing/2014/main" id="{BB2E76E7-7A42-4DD4-925E-8D22E54CA9F6}"/>
                  </a:ext>
                </a:extLst>
              </p14:cNvPr>
              <p14:cNvContentPartPr/>
              <p14:nvPr/>
            </p14:nvContentPartPr>
            <p14:xfrm>
              <a:off x="5010240" y="773080"/>
              <a:ext cx="3886560" cy="1055520"/>
            </p14:xfrm>
          </p:contentPart>
        </mc:Choice>
        <mc:Fallback xmlns="">
          <p:pic>
            <p:nvPicPr>
              <p:cNvPr id="190" name="Ink 189">
                <a:extLst>
                  <a:ext uri="{FF2B5EF4-FFF2-40B4-BE49-F238E27FC236}">
                    <a16:creationId xmlns:a16="http://schemas.microsoft.com/office/drawing/2014/main" id="{BB2E76E7-7A42-4DD4-925E-8D22E54CA9F6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001240" y="764440"/>
                <a:ext cx="3904200" cy="107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191" name="Ink 190">
                <a:extLst>
                  <a:ext uri="{FF2B5EF4-FFF2-40B4-BE49-F238E27FC236}">
                    <a16:creationId xmlns:a16="http://schemas.microsoft.com/office/drawing/2014/main" id="{91CFD50F-11A9-4E0A-A570-581512104958}"/>
                  </a:ext>
                </a:extLst>
              </p14:cNvPr>
              <p14:cNvContentPartPr/>
              <p14:nvPr/>
            </p14:nvContentPartPr>
            <p14:xfrm>
              <a:off x="3090720" y="2215240"/>
              <a:ext cx="23400" cy="24120"/>
            </p14:xfrm>
          </p:contentPart>
        </mc:Choice>
        <mc:Fallback xmlns="">
          <p:pic>
            <p:nvPicPr>
              <p:cNvPr id="191" name="Ink 190">
                <a:extLst>
                  <a:ext uri="{FF2B5EF4-FFF2-40B4-BE49-F238E27FC236}">
                    <a16:creationId xmlns:a16="http://schemas.microsoft.com/office/drawing/2014/main" id="{91CFD50F-11A9-4E0A-A570-581512104958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3082080" y="2206600"/>
                <a:ext cx="41040" cy="4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DF411978-C803-4598-8612-3512F4862323}"/>
                  </a:ext>
                </a:extLst>
              </p14:cNvPr>
              <p14:cNvContentPartPr/>
              <p14:nvPr/>
            </p14:nvContentPartPr>
            <p14:xfrm>
              <a:off x="2850960" y="2581000"/>
              <a:ext cx="175320" cy="147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DF411978-C803-4598-8612-3512F4862323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2841960" y="2572360"/>
                <a:ext cx="192960" cy="3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7C88147A-BFC4-48A7-BACD-8E10286C2953}"/>
                  </a:ext>
                </a:extLst>
              </p14:cNvPr>
              <p14:cNvContentPartPr/>
              <p14:nvPr/>
            </p14:nvContentPartPr>
            <p14:xfrm>
              <a:off x="2865360" y="2663440"/>
              <a:ext cx="130320" cy="151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7C88147A-BFC4-48A7-BACD-8E10286C2953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2856720" y="2654440"/>
                <a:ext cx="147960" cy="3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58EC1528-5BB1-48C3-A40D-BD5524444EEC}"/>
                  </a:ext>
                </a:extLst>
              </p14:cNvPr>
              <p14:cNvContentPartPr/>
              <p14:nvPr/>
            </p14:nvContentPartPr>
            <p14:xfrm>
              <a:off x="3775440" y="2449960"/>
              <a:ext cx="319680" cy="2815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58EC1528-5BB1-48C3-A40D-BD5524444EEC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3766450" y="2440960"/>
                <a:ext cx="337300" cy="29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55BA3986-A212-4175-A62A-33DB3DB3D420}"/>
                  </a:ext>
                </a:extLst>
              </p14:cNvPr>
              <p14:cNvContentPartPr/>
              <p14:nvPr/>
            </p14:nvContentPartPr>
            <p14:xfrm>
              <a:off x="3235800" y="2447800"/>
              <a:ext cx="339840" cy="3488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55BA3986-A212-4175-A62A-33DB3DB3D420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3226800" y="2439160"/>
                <a:ext cx="357480" cy="36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A57EBF41-93F3-4046-B85E-7132867A05FE}"/>
                  </a:ext>
                </a:extLst>
              </p14:cNvPr>
              <p14:cNvContentPartPr/>
              <p14:nvPr/>
            </p14:nvContentPartPr>
            <p14:xfrm>
              <a:off x="2286840" y="2465800"/>
              <a:ext cx="365040" cy="3398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A57EBF41-93F3-4046-B85E-7132867A05FE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2278200" y="2457160"/>
                <a:ext cx="382680" cy="35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26B6FD2C-A6D1-4DAC-ACE9-E7F911764F82}"/>
                  </a:ext>
                </a:extLst>
              </p14:cNvPr>
              <p14:cNvContentPartPr/>
              <p14:nvPr/>
            </p14:nvContentPartPr>
            <p14:xfrm>
              <a:off x="4588680" y="2440960"/>
              <a:ext cx="261360" cy="2545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26B6FD2C-A6D1-4DAC-ACE9-E7F911764F82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4579680" y="2431960"/>
                <a:ext cx="279000" cy="27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55A9B58B-D4F0-47D9-83F3-F29FC46B1A74}"/>
                  </a:ext>
                </a:extLst>
              </p14:cNvPr>
              <p14:cNvContentPartPr/>
              <p14:nvPr/>
            </p14:nvContentPartPr>
            <p14:xfrm>
              <a:off x="4908000" y="2586400"/>
              <a:ext cx="41400" cy="932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55A9B58B-D4F0-47D9-83F3-F29FC46B1A74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4899000" y="2577760"/>
                <a:ext cx="59040" cy="11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21BF1605-D619-4CA6-BB8A-052CB29A37B9}"/>
                  </a:ext>
                </a:extLst>
              </p14:cNvPr>
              <p14:cNvContentPartPr/>
              <p14:nvPr/>
            </p14:nvContentPartPr>
            <p14:xfrm>
              <a:off x="4992960" y="2546800"/>
              <a:ext cx="173160" cy="241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21BF1605-D619-4CA6-BB8A-052CB29A37B9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4983960" y="2537800"/>
                <a:ext cx="190800" cy="4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BEFD0334-E378-464B-9310-4C06D0216103}"/>
                  </a:ext>
                </a:extLst>
              </p14:cNvPr>
              <p14:cNvContentPartPr/>
              <p14:nvPr/>
            </p14:nvContentPartPr>
            <p14:xfrm>
              <a:off x="5080080" y="2477680"/>
              <a:ext cx="20520" cy="17532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BEFD0334-E378-464B-9310-4C06D0216103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5071080" y="2469040"/>
                <a:ext cx="38160" cy="19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A3B172BB-0DA4-4996-A865-3B60C0CCAAF3}"/>
                  </a:ext>
                </a:extLst>
              </p14:cNvPr>
              <p14:cNvContentPartPr/>
              <p14:nvPr/>
            </p14:nvContentPartPr>
            <p14:xfrm>
              <a:off x="5264400" y="2454280"/>
              <a:ext cx="279720" cy="17208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A3B172BB-0DA4-4996-A865-3B60C0CCAAF3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5255760" y="2445280"/>
                <a:ext cx="297360" cy="18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9EC05538-A8FB-4325-A72B-68EF2778476B}"/>
                  </a:ext>
                </a:extLst>
              </p14:cNvPr>
              <p14:cNvContentPartPr/>
              <p14:nvPr/>
            </p14:nvContentPartPr>
            <p14:xfrm>
              <a:off x="5613600" y="2569120"/>
              <a:ext cx="140040" cy="1033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9EC05538-A8FB-4325-A72B-68EF2778476B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5604960" y="2560480"/>
                <a:ext cx="157680" cy="12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BFBE3A1B-3E77-4CD5-B277-11B24EA46B37}"/>
                  </a:ext>
                </a:extLst>
              </p14:cNvPr>
              <p14:cNvContentPartPr/>
              <p14:nvPr/>
            </p14:nvContentPartPr>
            <p14:xfrm>
              <a:off x="5753640" y="2399560"/>
              <a:ext cx="146160" cy="3265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BFBE3A1B-3E77-4CD5-B277-11B24EA46B37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5744640" y="2390920"/>
                <a:ext cx="163800" cy="34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9535BAED-DD1F-4E52-9A93-34C4E0A6FD1E}"/>
                  </a:ext>
                </a:extLst>
              </p14:cNvPr>
              <p14:cNvContentPartPr/>
              <p14:nvPr/>
            </p14:nvContentPartPr>
            <p14:xfrm>
              <a:off x="4498680" y="2347720"/>
              <a:ext cx="175680" cy="37548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9535BAED-DD1F-4E52-9A93-34C4E0A6FD1E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4489680" y="2339080"/>
                <a:ext cx="193320" cy="39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1227DB79-0F7F-4156-9E22-9CA89E4634D7}"/>
                  </a:ext>
                </a:extLst>
              </p14:cNvPr>
              <p14:cNvContentPartPr/>
              <p14:nvPr/>
            </p14:nvContentPartPr>
            <p14:xfrm>
              <a:off x="5925360" y="2406040"/>
              <a:ext cx="192240" cy="2235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1227DB79-0F7F-4156-9E22-9CA89E4634D7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5916360" y="2397400"/>
                <a:ext cx="209880" cy="24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38371A30-FF4F-4522-86A4-07FEBA13F543}"/>
                  </a:ext>
                </a:extLst>
              </p14:cNvPr>
              <p14:cNvContentPartPr/>
              <p14:nvPr/>
            </p14:nvContentPartPr>
            <p14:xfrm>
              <a:off x="6127320" y="2542840"/>
              <a:ext cx="86040" cy="11160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38371A30-FF4F-4522-86A4-07FEBA13F543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6118320" y="2533840"/>
                <a:ext cx="103680" cy="12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65C568A5-63B1-4878-8537-1C5FE35F1AB9}"/>
                  </a:ext>
                </a:extLst>
              </p14:cNvPr>
              <p14:cNvContentPartPr/>
              <p14:nvPr/>
            </p14:nvContentPartPr>
            <p14:xfrm>
              <a:off x="5961720" y="2196880"/>
              <a:ext cx="175680" cy="1062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65C568A5-63B1-4878-8537-1C5FE35F1AB9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5952720" y="2187880"/>
                <a:ext cx="193320" cy="12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04809849-1D3F-4CD3-9CB6-D33BF679515C}"/>
                  </a:ext>
                </a:extLst>
              </p14:cNvPr>
              <p14:cNvContentPartPr/>
              <p14:nvPr/>
            </p14:nvContentPartPr>
            <p14:xfrm>
              <a:off x="6407040" y="2449960"/>
              <a:ext cx="128160" cy="972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04809849-1D3F-4CD3-9CB6-D33BF679515C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6398040" y="2440960"/>
                <a:ext cx="14580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8C9D6DB2-3737-403D-9925-D934D1C821A5}"/>
                  </a:ext>
                </a:extLst>
              </p14:cNvPr>
              <p14:cNvContentPartPr/>
              <p14:nvPr/>
            </p14:nvContentPartPr>
            <p14:xfrm>
              <a:off x="6417120" y="2525560"/>
              <a:ext cx="150840" cy="118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8C9D6DB2-3737-403D-9925-D934D1C821A5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6408120" y="2516560"/>
                <a:ext cx="168480" cy="2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0378BD8B-83D7-428C-951B-0734E3D6F0BE}"/>
                  </a:ext>
                </a:extLst>
              </p14:cNvPr>
              <p14:cNvContentPartPr/>
              <p14:nvPr/>
            </p14:nvContentPartPr>
            <p14:xfrm>
              <a:off x="7067640" y="2159800"/>
              <a:ext cx="128520" cy="11052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0378BD8B-83D7-428C-951B-0734E3D6F0BE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7059000" y="2150800"/>
                <a:ext cx="146160" cy="12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1144D514-4014-428F-B94B-8FA41F924E1C}"/>
                  </a:ext>
                </a:extLst>
              </p14:cNvPr>
              <p14:cNvContentPartPr/>
              <p14:nvPr/>
            </p14:nvContentPartPr>
            <p14:xfrm>
              <a:off x="7717080" y="2040280"/>
              <a:ext cx="181800" cy="9180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1144D514-4014-428F-B94B-8FA41F924E1C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7708440" y="2031640"/>
                <a:ext cx="199440" cy="10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B8898E5C-DBE8-4634-AECF-D8133C026022}"/>
                  </a:ext>
                </a:extLst>
              </p14:cNvPr>
              <p14:cNvContentPartPr/>
              <p14:nvPr/>
            </p14:nvContentPartPr>
            <p14:xfrm>
              <a:off x="7726800" y="2264200"/>
              <a:ext cx="266400" cy="30672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B8898E5C-DBE8-4634-AECF-D8133C026022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7718160" y="2255560"/>
                <a:ext cx="284040" cy="32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1BB9CD25-3D7D-4C91-B6AD-0009232657E6}"/>
                  </a:ext>
                </a:extLst>
              </p14:cNvPr>
              <p14:cNvContentPartPr/>
              <p14:nvPr/>
            </p14:nvContentPartPr>
            <p14:xfrm>
              <a:off x="7464000" y="2370400"/>
              <a:ext cx="183960" cy="18720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1BB9CD25-3D7D-4C91-B6AD-0009232657E6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7455360" y="2361760"/>
                <a:ext cx="201600" cy="20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1598AA66-EEFE-4BCE-8511-EB682B8C0986}"/>
                  </a:ext>
                </a:extLst>
              </p14:cNvPr>
              <p14:cNvContentPartPr/>
              <p14:nvPr/>
            </p14:nvContentPartPr>
            <p14:xfrm>
              <a:off x="6675600" y="2352040"/>
              <a:ext cx="600480" cy="23076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1598AA66-EEFE-4BCE-8511-EB682B8C0986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6666960" y="2343400"/>
                <a:ext cx="618120" cy="24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40913820-5989-4341-B075-A84E086ACE5B}"/>
                  </a:ext>
                </a:extLst>
              </p14:cNvPr>
              <p14:cNvContentPartPr/>
              <p14:nvPr/>
            </p14:nvContentPartPr>
            <p14:xfrm>
              <a:off x="541920" y="2981320"/>
              <a:ext cx="245880" cy="2786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40913820-5989-4341-B075-A84E086ACE5B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533280" y="2972680"/>
                <a:ext cx="263520" cy="29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89272CE7-9B0C-41AC-8A2A-B161C9B15939}"/>
                  </a:ext>
                </a:extLst>
              </p14:cNvPr>
              <p14:cNvContentPartPr/>
              <p14:nvPr/>
            </p14:nvContentPartPr>
            <p14:xfrm>
              <a:off x="1508880" y="3051880"/>
              <a:ext cx="116280" cy="2584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89272CE7-9B0C-41AC-8A2A-B161C9B15939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1499880" y="3043240"/>
                <a:ext cx="133920" cy="27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78824CCB-46D1-427A-B4C2-3836E57B39C9}"/>
                  </a:ext>
                </a:extLst>
              </p14:cNvPr>
              <p14:cNvContentPartPr/>
              <p14:nvPr/>
            </p14:nvContentPartPr>
            <p14:xfrm>
              <a:off x="1750080" y="3227920"/>
              <a:ext cx="91800" cy="1119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78824CCB-46D1-427A-B4C2-3836E57B39C9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1741440" y="3219280"/>
                <a:ext cx="109440" cy="12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A5A107A0-C6F8-4851-B74D-9AC67BCA27C7}"/>
                  </a:ext>
                </a:extLst>
              </p14:cNvPr>
              <p14:cNvContentPartPr/>
              <p14:nvPr/>
            </p14:nvContentPartPr>
            <p14:xfrm>
              <a:off x="1504200" y="2846320"/>
              <a:ext cx="128160" cy="889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A5A107A0-C6F8-4851-B74D-9AC67BCA27C7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1495560" y="2837680"/>
                <a:ext cx="145800" cy="10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20E41985-AA60-42B5-A26B-ABDC95EB3E50}"/>
                  </a:ext>
                </a:extLst>
              </p14:cNvPr>
              <p14:cNvContentPartPr/>
              <p14:nvPr/>
            </p14:nvContentPartPr>
            <p14:xfrm>
              <a:off x="2107920" y="3092920"/>
              <a:ext cx="150120" cy="136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20E41985-AA60-42B5-A26B-ABDC95EB3E50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2099280" y="3083920"/>
                <a:ext cx="16776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06564454-B8CF-435C-B915-511424AF47E6}"/>
                  </a:ext>
                </a:extLst>
              </p14:cNvPr>
              <p14:cNvContentPartPr/>
              <p14:nvPr/>
            </p14:nvContentPartPr>
            <p14:xfrm>
              <a:off x="2114760" y="3169600"/>
              <a:ext cx="161280" cy="75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06564454-B8CF-435C-B915-511424AF47E6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2105760" y="3160960"/>
                <a:ext cx="178920" cy="2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DFC85C5B-80FF-4086-9586-1D03E5B3AC1D}"/>
                  </a:ext>
                </a:extLst>
              </p14:cNvPr>
              <p14:cNvContentPartPr/>
              <p14:nvPr/>
            </p14:nvContentPartPr>
            <p14:xfrm>
              <a:off x="3457200" y="2852800"/>
              <a:ext cx="151920" cy="770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DFC85C5B-80FF-4086-9586-1D03E5B3AC1D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3448560" y="2844160"/>
                <a:ext cx="169560" cy="9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ED5E3D76-45F2-4817-AFDB-F458E05EC3F0}"/>
                  </a:ext>
                </a:extLst>
              </p14:cNvPr>
              <p14:cNvContentPartPr/>
              <p14:nvPr/>
            </p14:nvContentPartPr>
            <p14:xfrm>
              <a:off x="2355960" y="2985280"/>
              <a:ext cx="1378080" cy="3877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ED5E3D76-45F2-4817-AFDB-F458E05EC3F0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2347318" y="2976632"/>
                <a:ext cx="1395725" cy="40537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FA88D657-6D69-4F08-8806-9C6762D12C0B}"/>
                  </a:ext>
                </a:extLst>
              </p14:cNvPr>
              <p14:cNvContentPartPr/>
              <p14:nvPr/>
            </p14:nvContentPartPr>
            <p14:xfrm>
              <a:off x="4547280" y="2824720"/>
              <a:ext cx="180360" cy="626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FA88D657-6D69-4F08-8806-9C6762D12C0B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4538640" y="2816080"/>
                <a:ext cx="198000" cy="8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FEF50D81-623A-4015-9D83-A70986E549FB}"/>
                  </a:ext>
                </a:extLst>
              </p14:cNvPr>
              <p14:cNvContentPartPr/>
              <p14:nvPr/>
            </p14:nvContentPartPr>
            <p14:xfrm>
              <a:off x="4607760" y="2946040"/>
              <a:ext cx="209880" cy="25992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FEF50D81-623A-4015-9D83-A70986E549FB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4598760" y="2937040"/>
                <a:ext cx="227520" cy="27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4CBB185C-BE20-4FDB-B2B8-109113566D71}"/>
                  </a:ext>
                </a:extLst>
              </p14:cNvPr>
              <p14:cNvContentPartPr/>
              <p14:nvPr/>
            </p14:nvContentPartPr>
            <p14:xfrm>
              <a:off x="3876240" y="2990680"/>
              <a:ext cx="612360" cy="1926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4CBB185C-BE20-4FDB-B2B8-109113566D71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3867245" y="2982040"/>
                <a:ext cx="629990" cy="2102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867389282"/>
      </p:ext>
    </p:extLst>
  </p:cSld>
  <p:clrMapOvr>
    <a:masterClrMapping/>
  </p:clrMapOvr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0A2E1C90-B4D4-457C-ABC8-910B9CA151ED}"/>
                  </a:ext>
                </a:extLst>
              </p14:cNvPr>
              <p14:cNvContentPartPr/>
              <p14:nvPr/>
            </p14:nvContentPartPr>
            <p14:xfrm>
              <a:off x="1768800" y="318760"/>
              <a:ext cx="205200" cy="4161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0A2E1C90-B4D4-457C-ABC8-910B9CA151ED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759800" y="309760"/>
                <a:ext cx="222840" cy="43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7AE6665B-256E-4DE8-B70E-6B78923B594C}"/>
                  </a:ext>
                </a:extLst>
              </p14:cNvPr>
              <p14:cNvContentPartPr/>
              <p14:nvPr/>
            </p14:nvContentPartPr>
            <p14:xfrm>
              <a:off x="2098200" y="568240"/>
              <a:ext cx="173880" cy="1800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7AE6665B-256E-4DE8-B70E-6B78923B594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089200" y="559240"/>
                <a:ext cx="191520" cy="19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A3E3D8FB-394A-475F-91CF-6697FAD098CF}"/>
                  </a:ext>
                </a:extLst>
              </p14:cNvPr>
              <p14:cNvContentPartPr/>
              <p14:nvPr/>
            </p14:nvContentPartPr>
            <p14:xfrm>
              <a:off x="1754760" y="169000"/>
              <a:ext cx="205560" cy="774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A3E3D8FB-394A-475F-91CF-6697FAD098CF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746120" y="160000"/>
                <a:ext cx="223200" cy="9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73E5D40C-F34E-43B6-A1E7-CAC04E8CFD57}"/>
                  </a:ext>
                </a:extLst>
              </p14:cNvPr>
              <p14:cNvContentPartPr/>
              <p14:nvPr/>
            </p14:nvContentPartPr>
            <p14:xfrm>
              <a:off x="2405640" y="452680"/>
              <a:ext cx="253440" cy="1224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73E5D40C-F34E-43B6-A1E7-CAC04E8CFD57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396640" y="444040"/>
                <a:ext cx="271080" cy="2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C03D350E-F822-4D52-BB60-170FECC2B751}"/>
                  </a:ext>
                </a:extLst>
              </p14:cNvPr>
              <p14:cNvContentPartPr/>
              <p14:nvPr/>
            </p14:nvContentPartPr>
            <p14:xfrm>
              <a:off x="2389800" y="561400"/>
              <a:ext cx="238320" cy="792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C03D350E-F822-4D52-BB60-170FECC2B751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380800" y="552400"/>
                <a:ext cx="255960" cy="2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49C27F4A-6C4A-4E03-BBAC-721CA7B9E65F}"/>
                  </a:ext>
                </a:extLst>
              </p14:cNvPr>
              <p14:cNvContentPartPr/>
              <p14:nvPr/>
            </p14:nvContentPartPr>
            <p14:xfrm>
              <a:off x="2822880" y="245680"/>
              <a:ext cx="186480" cy="5220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49C27F4A-6C4A-4E03-BBAC-721CA7B9E65F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814240" y="236680"/>
                <a:ext cx="204120" cy="6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02A59BB6-1619-450A-95D3-B3D99E878CD2}"/>
                  </a:ext>
                </a:extLst>
              </p14:cNvPr>
              <p14:cNvContentPartPr/>
              <p14:nvPr/>
            </p14:nvContentPartPr>
            <p14:xfrm>
              <a:off x="3535320" y="321280"/>
              <a:ext cx="210960" cy="28152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02A59BB6-1619-450A-95D3-B3D99E878CD2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526680" y="312280"/>
                <a:ext cx="228600" cy="29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C78A5522-D839-46F3-BCB3-0E595EAA92A5}"/>
                  </a:ext>
                </a:extLst>
              </p14:cNvPr>
              <p14:cNvContentPartPr/>
              <p14:nvPr/>
            </p14:nvContentPartPr>
            <p14:xfrm>
              <a:off x="3847440" y="559960"/>
              <a:ext cx="15120" cy="6768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C78A5522-D839-46F3-BCB3-0E595EAA92A5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838800" y="550960"/>
                <a:ext cx="32760" cy="8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6C062137-EAB4-4C8E-9CAD-9F6BCFBEABE4}"/>
                  </a:ext>
                </a:extLst>
              </p14:cNvPr>
              <p14:cNvContentPartPr/>
              <p14:nvPr/>
            </p14:nvContentPartPr>
            <p14:xfrm>
              <a:off x="3489600" y="166120"/>
              <a:ext cx="217080" cy="9576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6C062137-EAB4-4C8E-9CAD-9F6BCFBEABE4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480960" y="157480"/>
                <a:ext cx="234720" cy="11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1B0F4FE2-1510-42CF-8811-20DEC5769763}"/>
                  </a:ext>
                </a:extLst>
              </p14:cNvPr>
              <p14:cNvContentPartPr/>
              <p14:nvPr/>
            </p14:nvContentPartPr>
            <p14:xfrm>
              <a:off x="3201600" y="376360"/>
              <a:ext cx="175680" cy="25092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1B0F4FE2-1510-42CF-8811-20DEC5769763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192960" y="367360"/>
                <a:ext cx="193320" cy="26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14E5A414-E7FD-47CA-9077-03E7242EA93B}"/>
                  </a:ext>
                </a:extLst>
              </p14:cNvPr>
              <p14:cNvContentPartPr/>
              <p14:nvPr/>
            </p14:nvContentPartPr>
            <p14:xfrm>
              <a:off x="2865360" y="370600"/>
              <a:ext cx="215280" cy="33372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14E5A414-E7FD-47CA-9077-03E7242EA93B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856706" y="361610"/>
                <a:ext cx="232950" cy="35134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C4246EEE-0607-4F7D-A973-7E137162F655}"/>
                  </a:ext>
                </a:extLst>
              </p14:cNvPr>
              <p14:cNvContentPartPr/>
              <p14:nvPr/>
            </p14:nvContentPartPr>
            <p14:xfrm>
              <a:off x="4325520" y="196720"/>
              <a:ext cx="198360" cy="3384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C4246EEE-0607-4F7D-A973-7E137162F655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316520" y="187720"/>
                <a:ext cx="216000" cy="5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DDA82A04-ADA1-46AA-8923-25A3A9F35361}"/>
                  </a:ext>
                </a:extLst>
              </p14:cNvPr>
              <p14:cNvContentPartPr/>
              <p14:nvPr/>
            </p14:nvContentPartPr>
            <p14:xfrm>
              <a:off x="4712520" y="351880"/>
              <a:ext cx="194760" cy="23616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DDA82A04-ADA1-46AA-8923-25A3A9F3536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703520" y="343240"/>
                <a:ext cx="212400" cy="25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55185B31-604C-4744-B09B-0F41D277E63C}"/>
                  </a:ext>
                </a:extLst>
              </p14:cNvPr>
              <p14:cNvContentPartPr/>
              <p14:nvPr/>
            </p14:nvContentPartPr>
            <p14:xfrm>
              <a:off x="4355400" y="314440"/>
              <a:ext cx="208800" cy="30132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55185B31-604C-4744-B09B-0F41D277E63C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346415" y="305440"/>
                <a:ext cx="226410" cy="31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A1AD9BE8-D3CB-4529-83B8-6D67B3A10924}"/>
                  </a:ext>
                </a:extLst>
              </p14:cNvPr>
              <p14:cNvContentPartPr/>
              <p14:nvPr/>
            </p14:nvContentPartPr>
            <p14:xfrm>
              <a:off x="4009800" y="373120"/>
              <a:ext cx="157320" cy="17928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A1AD9BE8-D3CB-4529-83B8-6D67B3A10924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001160" y="364120"/>
                <a:ext cx="174960" cy="19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FDA5C9B1-3348-4FAB-9E64-0D621AF8250B}"/>
                  </a:ext>
                </a:extLst>
              </p14:cNvPr>
              <p14:cNvContentPartPr/>
              <p14:nvPr/>
            </p14:nvContentPartPr>
            <p14:xfrm>
              <a:off x="4990800" y="103840"/>
              <a:ext cx="182520" cy="9396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FDA5C9B1-3348-4FAB-9E64-0D621AF8250B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981800" y="95200"/>
                <a:ext cx="200160" cy="11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F8D67EAF-5D77-49F9-97C7-6019F2037A90}"/>
                  </a:ext>
                </a:extLst>
              </p14:cNvPr>
              <p14:cNvContentPartPr/>
              <p14:nvPr/>
            </p14:nvContentPartPr>
            <p14:xfrm>
              <a:off x="5068920" y="264760"/>
              <a:ext cx="367920" cy="35784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F8D67EAF-5D77-49F9-97C7-6019F2037A90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060280" y="255760"/>
                <a:ext cx="385560" cy="37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EB291FB1-95CC-4A44-935D-EBA61A85EFE2}"/>
                  </a:ext>
                </a:extLst>
              </p14:cNvPr>
              <p14:cNvContentPartPr/>
              <p14:nvPr/>
            </p14:nvContentPartPr>
            <p14:xfrm>
              <a:off x="5682720" y="595600"/>
              <a:ext cx="55440" cy="106560"/>
            </p14:xfrm>
          </p:contentPart>
        </mc:Choice>
        <mc:Fallback xmlns=""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EB291FB1-95CC-4A44-935D-EBA61A85EFE2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673720" y="586960"/>
                <a:ext cx="73080" cy="12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44" name="Ink 143">
                <a:extLst>
                  <a:ext uri="{FF2B5EF4-FFF2-40B4-BE49-F238E27FC236}">
                    <a16:creationId xmlns:a16="http://schemas.microsoft.com/office/drawing/2014/main" id="{438BD578-5AB7-4FED-BED5-FE6681E1F067}"/>
                  </a:ext>
                </a:extLst>
              </p14:cNvPr>
              <p14:cNvContentPartPr/>
              <p14:nvPr/>
            </p14:nvContentPartPr>
            <p14:xfrm>
              <a:off x="6096720" y="432520"/>
              <a:ext cx="322200" cy="176040"/>
            </p14:xfrm>
          </p:contentPart>
        </mc:Choice>
        <mc:Fallback xmlns="">
          <p:pic>
            <p:nvPicPr>
              <p:cNvPr id="144" name="Ink 143">
                <a:extLst>
                  <a:ext uri="{FF2B5EF4-FFF2-40B4-BE49-F238E27FC236}">
                    <a16:creationId xmlns:a16="http://schemas.microsoft.com/office/drawing/2014/main" id="{438BD578-5AB7-4FED-BED5-FE6681E1F067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087720" y="423880"/>
                <a:ext cx="339840" cy="19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49" name="Ink 148">
                <a:extLst>
                  <a:ext uri="{FF2B5EF4-FFF2-40B4-BE49-F238E27FC236}">
                    <a16:creationId xmlns:a16="http://schemas.microsoft.com/office/drawing/2014/main" id="{28DB5A2A-176C-484B-AD00-4B4C11334618}"/>
                  </a:ext>
                </a:extLst>
              </p14:cNvPr>
              <p14:cNvContentPartPr/>
              <p14:nvPr/>
            </p14:nvContentPartPr>
            <p14:xfrm>
              <a:off x="6526200" y="203200"/>
              <a:ext cx="767160" cy="398160"/>
            </p14:xfrm>
          </p:contentPart>
        </mc:Choice>
        <mc:Fallback xmlns="">
          <p:pic>
            <p:nvPicPr>
              <p:cNvPr id="149" name="Ink 148">
                <a:extLst>
                  <a:ext uri="{FF2B5EF4-FFF2-40B4-BE49-F238E27FC236}">
                    <a16:creationId xmlns:a16="http://schemas.microsoft.com/office/drawing/2014/main" id="{28DB5A2A-176C-484B-AD00-4B4C11334618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517560" y="194560"/>
                <a:ext cx="784800" cy="41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50" name="Ink 149">
                <a:extLst>
                  <a:ext uri="{FF2B5EF4-FFF2-40B4-BE49-F238E27FC236}">
                    <a16:creationId xmlns:a16="http://schemas.microsoft.com/office/drawing/2014/main" id="{4A4F56CE-2111-4AD8-AFFD-AA68C127B78F}"/>
                  </a:ext>
                </a:extLst>
              </p14:cNvPr>
              <p14:cNvContentPartPr/>
              <p14:nvPr/>
            </p14:nvContentPartPr>
            <p14:xfrm>
              <a:off x="7695840" y="305440"/>
              <a:ext cx="87120" cy="284400"/>
            </p14:xfrm>
          </p:contentPart>
        </mc:Choice>
        <mc:Fallback xmlns="">
          <p:pic>
            <p:nvPicPr>
              <p:cNvPr id="150" name="Ink 149">
                <a:extLst>
                  <a:ext uri="{FF2B5EF4-FFF2-40B4-BE49-F238E27FC236}">
                    <a16:creationId xmlns:a16="http://schemas.microsoft.com/office/drawing/2014/main" id="{4A4F56CE-2111-4AD8-AFFD-AA68C127B78F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7687200" y="296440"/>
                <a:ext cx="104760" cy="30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51" name="Ink 150">
                <a:extLst>
                  <a:ext uri="{FF2B5EF4-FFF2-40B4-BE49-F238E27FC236}">
                    <a16:creationId xmlns:a16="http://schemas.microsoft.com/office/drawing/2014/main" id="{D3C14E2D-5CA1-4DB1-AFA4-8B48400656D8}"/>
                  </a:ext>
                </a:extLst>
              </p14:cNvPr>
              <p14:cNvContentPartPr/>
              <p14:nvPr/>
            </p14:nvContentPartPr>
            <p14:xfrm>
              <a:off x="7909320" y="500200"/>
              <a:ext cx="15120" cy="112680"/>
            </p14:xfrm>
          </p:contentPart>
        </mc:Choice>
        <mc:Fallback xmlns="">
          <p:pic>
            <p:nvPicPr>
              <p:cNvPr id="151" name="Ink 150">
                <a:extLst>
                  <a:ext uri="{FF2B5EF4-FFF2-40B4-BE49-F238E27FC236}">
                    <a16:creationId xmlns:a16="http://schemas.microsoft.com/office/drawing/2014/main" id="{D3C14E2D-5CA1-4DB1-AFA4-8B48400656D8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900680" y="491200"/>
                <a:ext cx="32760" cy="13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58" name="Ink 157">
                <a:extLst>
                  <a:ext uri="{FF2B5EF4-FFF2-40B4-BE49-F238E27FC236}">
                    <a16:creationId xmlns:a16="http://schemas.microsoft.com/office/drawing/2014/main" id="{D6A40643-DDF3-4DA5-BE9E-317482018CCB}"/>
                  </a:ext>
                </a:extLst>
              </p14:cNvPr>
              <p14:cNvContentPartPr/>
              <p14:nvPr/>
            </p14:nvContentPartPr>
            <p14:xfrm>
              <a:off x="8628240" y="224440"/>
              <a:ext cx="172800" cy="65160"/>
            </p14:xfrm>
          </p:contentPart>
        </mc:Choice>
        <mc:Fallback xmlns="">
          <p:pic>
            <p:nvPicPr>
              <p:cNvPr id="158" name="Ink 157">
                <a:extLst>
                  <a:ext uri="{FF2B5EF4-FFF2-40B4-BE49-F238E27FC236}">
                    <a16:creationId xmlns:a16="http://schemas.microsoft.com/office/drawing/2014/main" id="{D6A40643-DDF3-4DA5-BE9E-317482018CCB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8619600" y="215800"/>
                <a:ext cx="190440" cy="8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59" name="Ink 158">
                <a:extLst>
                  <a:ext uri="{FF2B5EF4-FFF2-40B4-BE49-F238E27FC236}">
                    <a16:creationId xmlns:a16="http://schemas.microsoft.com/office/drawing/2014/main" id="{B7621CA0-F78E-4EC3-8C17-3982CC81A42B}"/>
                  </a:ext>
                </a:extLst>
              </p14:cNvPr>
              <p14:cNvContentPartPr/>
              <p14:nvPr/>
            </p14:nvContentPartPr>
            <p14:xfrm>
              <a:off x="8065200" y="377080"/>
              <a:ext cx="786240" cy="214920"/>
            </p14:xfrm>
          </p:contentPart>
        </mc:Choice>
        <mc:Fallback xmlns="">
          <p:pic>
            <p:nvPicPr>
              <p:cNvPr id="159" name="Ink 158">
                <a:extLst>
                  <a:ext uri="{FF2B5EF4-FFF2-40B4-BE49-F238E27FC236}">
                    <a16:creationId xmlns:a16="http://schemas.microsoft.com/office/drawing/2014/main" id="{B7621CA0-F78E-4EC3-8C17-3982CC81A42B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8056200" y="368080"/>
                <a:ext cx="803880" cy="23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60" name="Ink 159">
                <a:extLst>
                  <a:ext uri="{FF2B5EF4-FFF2-40B4-BE49-F238E27FC236}">
                    <a16:creationId xmlns:a16="http://schemas.microsoft.com/office/drawing/2014/main" id="{1845949F-89F5-4AA5-B2D0-6BD855C58B3C}"/>
                  </a:ext>
                </a:extLst>
              </p14:cNvPr>
              <p14:cNvContentPartPr/>
              <p14:nvPr/>
            </p14:nvContentPartPr>
            <p14:xfrm>
              <a:off x="7676040" y="139840"/>
              <a:ext cx="135720" cy="110520"/>
            </p14:xfrm>
          </p:contentPart>
        </mc:Choice>
        <mc:Fallback xmlns="">
          <p:pic>
            <p:nvPicPr>
              <p:cNvPr id="160" name="Ink 159">
                <a:extLst>
                  <a:ext uri="{FF2B5EF4-FFF2-40B4-BE49-F238E27FC236}">
                    <a16:creationId xmlns:a16="http://schemas.microsoft.com/office/drawing/2014/main" id="{1845949F-89F5-4AA5-B2D0-6BD855C58B3C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667400" y="130840"/>
                <a:ext cx="153360" cy="12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63" name="Ink 162">
                <a:extLst>
                  <a:ext uri="{FF2B5EF4-FFF2-40B4-BE49-F238E27FC236}">
                    <a16:creationId xmlns:a16="http://schemas.microsoft.com/office/drawing/2014/main" id="{A28E8F1A-8310-4D2F-B434-3F28CBAD94D8}"/>
                  </a:ext>
                </a:extLst>
              </p14:cNvPr>
              <p14:cNvContentPartPr/>
              <p14:nvPr/>
            </p14:nvContentPartPr>
            <p14:xfrm>
              <a:off x="977880" y="1001320"/>
              <a:ext cx="136800" cy="268200"/>
            </p14:xfrm>
          </p:contentPart>
        </mc:Choice>
        <mc:Fallback xmlns="">
          <p:pic>
            <p:nvPicPr>
              <p:cNvPr id="163" name="Ink 162">
                <a:extLst>
                  <a:ext uri="{FF2B5EF4-FFF2-40B4-BE49-F238E27FC236}">
                    <a16:creationId xmlns:a16="http://schemas.microsoft.com/office/drawing/2014/main" id="{A28E8F1A-8310-4D2F-B434-3F28CBAD94D8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969240" y="992320"/>
                <a:ext cx="154440" cy="28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64" name="Ink 163">
                <a:extLst>
                  <a:ext uri="{FF2B5EF4-FFF2-40B4-BE49-F238E27FC236}">
                    <a16:creationId xmlns:a16="http://schemas.microsoft.com/office/drawing/2014/main" id="{268B3200-9E76-499A-ACE8-43FE4ED4D87F}"/>
                  </a:ext>
                </a:extLst>
              </p14:cNvPr>
              <p14:cNvContentPartPr/>
              <p14:nvPr/>
            </p14:nvContentPartPr>
            <p14:xfrm>
              <a:off x="1196040" y="1177360"/>
              <a:ext cx="98280" cy="110520"/>
            </p14:xfrm>
          </p:contentPart>
        </mc:Choice>
        <mc:Fallback xmlns="">
          <p:pic>
            <p:nvPicPr>
              <p:cNvPr id="164" name="Ink 163">
                <a:extLst>
                  <a:ext uri="{FF2B5EF4-FFF2-40B4-BE49-F238E27FC236}">
                    <a16:creationId xmlns:a16="http://schemas.microsoft.com/office/drawing/2014/main" id="{268B3200-9E76-499A-ACE8-43FE4ED4D87F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187040" y="1168360"/>
                <a:ext cx="115920" cy="12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65" name="Ink 164">
                <a:extLst>
                  <a:ext uri="{FF2B5EF4-FFF2-40B4-BE49-F238E27FC236}">
                    <a16:creationId xmlns:a16="http://schemas.microsoft.com/office/drawing/2014/main" id="{C54557B3-6DE1-4ED2-98CE-7701416B5611}"/>
                  </a:ext>
                </a:extLst>
              </p14:cNvPr>
              <p14:cNvContentPartPr/>
              <p14:nvPr/>
            </p14:nvContentPartPr>
            <p14:xfrm>
              <a:off x="561720" y="928240"/>
              <a:ext cx="188640" cy="405720"/>
            </p14:xfrm>
          </p:contentPart>
        </mc:Choice>
        <mc:Fallback xmlns="">
          <p:pic>
            <p:nvPicPr>
              <p:cNvPr id="165" name="Ink 164">
                <a:extLst>
                  <a:ext uri="{FF2B5EF4-FFF2-40B4-BE49-F238E27FC236}">
                    <a16:creationId xmlns:a16="http://schemas.microsoft.com/office/drawing/2014/main" id="{C54557B3-6DE1-4ED2-98CE-7701416B5611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52720" y="919600"/>
                <a:ext cx="206280" cy="42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66" name="Ink 165">
                <a:extLst>
                  <a:ext uri="{FF2B5EF4-FFF2-40B4-BE49-F238E27FC236}">
                    <a16:creationId xmlns:a16="http://schemas.microsoft.com/office/drawing/2014/main" id="{900EA5BB-0BEC-4D5D-A55F-5503D59F6AD5}"/>
                  </a:ext>
                </a:extLst>
              </p14:cNvPr>
              <p14:cNvContentPartPr/>
              <p14:nvPr/>
            </p14:nvContentPartPr>
            <p14:xfrm>
              <a:off x="884640" y="847600"/>
              <a:ext cx="221040" cy="64080"/>
            </p14:xfrm>
          </p:contentPart>
        </mc:Choice>
        <mc:Fallback xmlns="">
          <p:pic>
            <p:nvPicPr>
              <p:cNvPr id="166" name="Ink 165">
                <a:extLst>
                  <a:ext uri="{FF2B5EF4-FFF2-40B4-BE49-F238E27FC236}">
                    <a16:creationId xmlns:a16="http://schemas.microsoft.com/office/drawing/2014/main" id="{900EA5BB-0BEC-4D5D-A55F-5503D59F6AD5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875640" y="838600"/>
                <a:ext cx="238680" cy="8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67" name="Ink 166">
                <a:extLst>
                  <a:ext uri="{FF2B5EF4-FFF2-40B4-BE49-F238E27FC236}">
                    <a16:creationId xmlns:a16="http://schemas.microsoft.com/office/drawing/2014/main" id="{BBB02FC8-262B-4543-BF3E-BF106368D5BA}"/>
                  </a:ext>
                </a:extLst>
              </p14:cNvPr>
              <p14:cNvContentPartPr/>
              <p14:nvPr/>
            </p14:nvContentPartPr>
            <p14:xfrm>
              <a:off x="1408080" y="1020040"/>
              <a:ext cx="141840" cy="14760"/>
            </p14:xfrm>
          </p:contentPart>
        </mc:Choice>
        <mc:Fallback xmlns="">
          <p:pic>
            <p:nvPicPr>
              <p:cNvPr id="167" name="Ink 166">
                <a:extLst>
                  <a:ext uri="{FF2B5EF4-FFF2-40B4-BE49-F238E27FC236}">
                    <a16:creationId xmlns:a16="http://schemas.microsoft.com/office/drawing/2014/main" id="{BBB02FC8-262B-4543-BF3E-BF106368D5BA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1399440" y="1011040"/>
                <a:ext cx="159480" cy="3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68" name="Ink 167">
                <a:extLst>
                  <a:ext uri="{FF2B5EF4-FFF2-40B4-BE49-F238E27FC236}">
                    <a16:creationId xmlns:a16="http://schemas.microsoft.com/office/drawing/2014/main" id="{290096F8-AB21-4170-9D86-F2B7E97834B6}"/>
                  </a:ext>
                </a:extLst>
              </p14:cNvPr>
              <p14:cNvContentPartPr/>
              <p14:nvPr/>
            </p14:nvContentPartPr>
            <p14:xfrm>
              <a:off x="1427880" y="1120480"/>
              <a:ext cx="117000" cy="4320"/>
            </p14:xfrm>
          </p:contentPart>
        </mc:Choice>
        <mc:Fallback xmlns="">
          <p:pic>
            <p:nvPicPr>
              <p:cNvPr id="168" name="Ink 167">
                <a:extLst>
                  <a:ext uri="{FF2B5EF4-FFF2-40B4-BE49-F238E27FC236}">
                    <a16:creationId xmlns:a16="http://schemas.microsoft.com/office/drawing/2014/main" id="{290096F8-AB21-4170-9D86-F2B7E97834B6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1419240" y="1111840"/>
                <a:ext cx="134640" cy="2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73" name="Ink 172">
                <a:extLst>
                  <a:ext uri="{FF2B5EF4-FFF2-40B4-BE49-F238E27FC236}">
                    <a16:creationId xmlns:a16="http://schemas.microsoft.com/office/drawing/2014/main" id="{C3E0D7DA-316E-4F66-BA84-E5545F3EF230}"/>
                  </a:ext>
                </a:extLst>
              </p14:cNvPr>
              <p14:cNvContentPartPr/>
              <p14:nvPr/>
            </p14:nvContentPartPr>
            <p14:xfrm>
              <a:off x="2209080" y="889720"/>
              <a:ext cx="172440" cy="56160"/>
            </p14:xfrm>
          </p:contentPart>
        </mc:Choice>
        <mc:Fallback xmlns="">
          <p:pic>
            <p:nvPicPr>
              <p:cNvPr id="173" name="Ink 172">
                <a:extLst>
                  <a:ext uri="{FF2B5EF4-FFF2-40B4-BE49-F238E27FC236}">
                    <a16:creationId xmlns:a16="http://schemas.microsoft.com/office/drawing/2014/main" id="{C3E0D7DA-316E-4F66-BA84-E5545F3EF230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2200080" y="881080"/>
                <a:ext cx="190080" cy="7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74" name="Ink 173">
                <a:extLst>
                  <a:ext uri="{FF2B5EF4-FFF2-40B4-BE49-F238E27FC236}">
                    <a16:creationId xmlns:a16="http://schemas.microsoft.com/office/drawing/2014/main" id="{D38C8ACA-C72E-4504-AD30-F50D260B6F4B}"/>
                  </a:ext>
                </a:extLst>
              </p14:cNvPr>
              <p14:cNvContentPartPr/>
              <p14:nvPr/>
            </p14:nvContentPartPr>
            <p14:xfrm>
              <a:off x="1672680" y="1026520"/>
              <a:ext cx="777960" cy="245880"/>
            </p14:xfrm>
          </p:contentPart>
        </mc:Choice>
        <mc:Fallback xmlns="">
          <p:pic>
            <p:nvPicPr>
              <p:cNvPr id="174" name="Ink 173">
                <a:extLst>
                  <a:ext uri="{FF2B5EF4-FFF2-40B4-BE49-F238E27FC236}">
                    <a16:creationId xmlns:a16="http://schemas.microsoft.com/office/drawing/2014/main" id="{D38C8ACA-C72E-4504-AD30-F50D260B6F4B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1663684" y="1017520"/>
                <a:ext cx="795592" cy="26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75" name="Ink 174">
                <a:extLst>
                  <a:ext uri="{FF2B5EF4-FFF2-40B4-BE49-F238E27FC236}">
                    <a16:creationId xmlns:a16="http://schemas.microsoft.com/office/drawing/2014/main" id="{A1C88B29-DCB9-4636-8C36-442363FE5DF6}"/>
                  </a:ext>
                </a:extLst>
              </p14:cNvPr>
              <p14:cNvContentPartPr/>
              <p14:nvPr/>
            </p14:nvContentPartPr>
            <p14:xfrm>
              <a:off x="2746200" y="1193560"/>
              <a:ext cx="29520" cy="47880"/>
            </p14:xfrm>
          </p:contentPart>
        </mc:Choice>
        <mc:Fallback xmlns="">
          <p:pic>
            <p:nvPicPr>
              <p:cNvPr id="175" name="Ink 174">
                <a:extLst>
                  <a:ext uri="{FF2B5EF4-FFF2-40B4-BE49-F238E27FC236}">
                    <a16:creationId xmlns:a16="http://schemas.microsoft.com/office/drawing/2014/main" id="{A1C88B29-DCB9-4636-8C36-442363FE5DF6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2737200" y="1184920"/>
                <a:ext cx="47160" cy="6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CFCD4739-B781-4A5F-BBED-1D2ECFB52E2A}"/>
                  </a:ext>
                </a:extLst>
              </p14:cNvPr>
              <p14:cNvContentPartPr/>
              <p14:nvPr/>
            </p14:nvContentPartPr>
            <p14:xfrm>
              <a:off x="3071280" y="903040"/>
              <a:ext cx="605160" cy="2458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CFCD4739-B781-4A5F-BBED-1D2ECFB52E2A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3062640" y="894400"/>
                <a:ext cx="622800" cy="26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A0270121-C5E5-4971-9377-2AEBC42A2A52}"/>
                  </a:ext>
                </a:extLst>
              </p14:cNvPr>
              <p14:cNvContentPartPr/>
              <p14:nvPr/>
            </p14:nvContentPartPr>
            <p14:xfrm>
              <a:off x="4029240" y="1039480"/>
              <a:ext cx="523800" cy="15264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A0270121-C5E5-4971-9377-2AEBC42A2A52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020600" y="1030501"/>
                <a:ext cx="541440" cy="17023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B319751B-F77E-476A-ADBE-EBD481682468}"/>
                  </a:ext>
                </a:extLst>
              </p14:cNvPr>
              <p14:cNvContentPartPr/>
              <p14:nvPr/>
            </p14:nvContentPartPr>
            <p14:xfrm>
              <a:off x="4642320" y="1030480"/>
              <a:ext cx="223200" cy="12744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B319751B-F77E-476A-ADBE-EBD481682468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633320" y="1021480"/>
                <a:ext cx="240840" cy="14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35" name="Ink 134">
                <a:extLst>
                  <a:ext uri="{FF2B5EF4-FFF2-40B4-BE49-F238E27FC236}">
                    <a16:creationId xmlns:a16="http://schemas.microsoft.com/office/drawing/2014/main" id="{D7076738-E3CB-45F6-9054-DC690AD6B0F9}"/>
                  </a:ext>
                </a:extLst>
              </p14:cNvPr>
              <p14:cNvContentPartPr/>
              <p14:nvPr/>
            </p14:nvContentPartPr>
            <p14:xfrm>
              <a:off x="3772920" y="1384360"/>
              <a:ext cx="318960" cy="569160"/>
            </p14:xfrm>
          </p:contentPart>
        </mc:Choice>
        <mc:Fallback xmlns="">
          <p:pic>
            <p:nvPicPr>
              <p:cNvPr id="135" name="Ink 134">
                <a:extLst>
                  <a:ext uri="{FF2B5EF4-FFF2-40B4-BE49-F238E27FC236}">
                    <a16:creationId xmlns:a16="http://schemas.microsoft.com/office/drawing/2014/main" id="{D7076738-E3CB-45F6-9054-DC690AD6B0F9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3763920" y="1375720"/>
                <a:ext cx="336600" cy="58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142" name="Ink 141">
                <a:extLst>
                  <a:ext uri="{FF2B5EF4-FFF2-40B4-BE49-F238E27FC236}">
                    <a16:creationId xmlns:a16="http://schemas.microsoft.com/office/drawing/2014/main" id="{F7FE3A66-AB1B-4E95-91F5-6581AF4F1387}"/>
                  </a:ext>
                </a:extLst>
              </p14:cNvPr>
              <p14:cNvContentPartPr/>
              <p14:nvPr/>
            </p14:nvContentPartPr>
            <p14:xfrm>
              <a:off x="4419480" y="1521160"/>
              <a:ext cx="394200" cy="229320"/>
            </p14:xfrm>
          </p:contentPart>
        </mc:Choice>
        <mc:Fallback xmlns="">
          <p:pic>
            <p:nvPicPr>
              <p:cNvPr id="142" name="Ink 141">
                <a:extLst>
                  <a:ext uri="{FF2B5EF4-FFF2-40B4-BE49-F238E27FC236}">
                    <a16:creationId xmlns:a16="http://schemas.microsoft.com/office/drawing/2014/main" id="{F7FE3A66-AB1B-4E95-91F5-6581AF4F1387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410832" y="1512520"/>
                <a:ext cx="411856" cy="24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189" name="Ink 188">
                <a:extLst>
                  <a:ext uri="{FF2B5EF4-FFF2-40B4-BE49-F238E27FC236}">
                    <a16:creationId xmlns:a16="http://schemas.microsoft.com/office/drawing/2014/main" id="{1274B169-C8AE-4C70-AA82-4F2E3F2B8A7F}"/>
                  </a:ext>
                </a:extLst>
              </p14:cNvPr>
              <p14:cNvContentPartPr/>
              <p14:nvPr/>
            </p14:nvContentPartPr>
            <p14:xfrm>
              <a:off x="305760" y="1456720"/>
              <a:ext cx="3128040" cy="1025280"/>
            </p14:xfrm>
          </p:contentPart>
        </mc:Choice>
        <mc:Fallback xmlns="">
          <p:pic>
            <p:nvPicPr>
              <p:cNvPr id="189" name="Ink 188">
                <a:extLst>
                  <a:ext uri="{FF2B5EF4-FFF2-40B4-BE49-F238E27FC236}">
                    <a16:creationId xmlns:a16="http://schemas.microsoft.com/office/drawing/2014/main" id="{1274B169-C8AE-4C70-AA82-4F2E3F2B8A7F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297120" y="1447720"/>
                <a:ext cx="3145680" cy="104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190" name="Ink 189">
                <a:extLst>
                  <a:ext uri="{FF2B5EF4-FFF2-40B4-BE49-F238E27FC236}">
                    <a16:creationId xmlns:a16="http://schemas.microsoft.com/office/drawing/2014/main" id="{BB2E76E7-7A42-4DD4-925E-8D22E54CA9F6}"/>
                  </a:ext>
                </a:extLst>
              </p14:cNvPr>
              <p14:cNvContentPartPr/>
              <p14:nvPr/>
            </p14:nvContentPartPr>
            <p14:xfrm>
              <a:off x="5010240" y="773080"/>
              <a:ext cx="3886560" cy="1055520"/>
            </p14:xfrm>
          </p:contentPart>
        </mc:Choice>
        <mc:Fallback xmlns="">
          <p:pic>
            <p:nvPicPr>
              <p:cNvPr id="190" name="Ink 189">
                <a:extLst>
                  <a:ext uri="{FF2B5EF4-FFF2-40B4-BE49-F238E27FC236}">
                    <a16:creationId xmlns:a16="http://schemas.microsoft.com/office/drawing/2014/main" id="{BB2E76E7-7A42-4DD4-925E-8D22E54CA9F6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001240" y="764440"/>
                <a:ext cx="3904200" cy="107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191" name="Ink 190">
                <a:extLst>
                  <a:ext uri="{FF2B5EF4-FFF2-40B4-BE49-F238E27FC236}">
                    <a16:creationId xmlns:a16="http://schemas.microsoft.com/office/drawing/2014/main" id="{91CFD50F-11A9-4E0A-A570-581512104958}"/>
                  </a:ext>
                </a:extLst>
              </p14:cNvPr>
              <p14:cNvContentPartPr/>
              <p14:nvPr/>
            </p14:nvContentPartPr>
            <p14:xfrm>
              <a:off x="3090720" y="2215240"/>
              <a:ext cx="23400" cy="24120"/>
            </p14:xfrm>
          </p:contentPart>
        </mc:Choice>
        <mc:Fallback xmlns="">
          <p:pic>
            <p:nvPicPr>
              <p:cNvPr id="191" name="Ink 190">
                <a:extLst>
                  <a:ext uri="{FF2B5EF4-FFF2-40B4-BE49-F238E27FC236}">
                    <a16:creationId xmlns:a16="http://schemas.microsoft.com/office/drawing/2014/main" id="{91CFD50F-11A9-4E0A-A570-581512104958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3082080" y="2206600"/>
                <a:ext cx="41040" cy="4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DF411978-C803-4598-8612-3512F4862323}"/>
                  </a:ext>
                </a:extLst>
              </p14:cNvPr>
              <p14:cNvContentPartPr/>
              <p14:nvPr/>
            </p14:nvContentPartPr>
            <p14:xfrm>
              <a:off x="2850960" y="2581000"/>
              <a:ext cx="175320" cy="147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DF411978-C803-4598-8612-3512F4862323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2841960" y="2572360"/>
                <a:ext cx="192960" cy="3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7C88147A-BFC4-48A7-BACD-8E10286C2953}"/>
                  </a:ext>
                </a:extLst>
              </p14:cNvPr>
              <p14:cNvContentPartPr/>
              <p14:nvPr/>
            </p14:nvContentPartPr>
            <p14:xfrm>
              <a:off x="2865360" y="2663440"/>
              <a:ext cx="130320" cy="151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7C88147A-BFC4-48A7-BACD-8E10286C2953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2856720" y="2654440"/>
                <a:ext cx="147960" cy="3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58EC1528-5BB1-48C3-A40D-BD5524444EEC}"/>
                  </a:ext>
                </a:extLst>
              </p14:cNvPr>
              <p14:cNvContentPartPr/>
              <p14:nvPr/>
            </p14:nvContentPartPr>
            <p14:xfrm>
              <a:off x="3775440" y="2449960"/>
              <a:ext cx="319680" cy="2815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58EC1528-5BB1-48C3-A40D-BD5524444EEC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3766450" y="2440960"/>
                <a:ext cx="337300" cy="29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55BA3986-A212-4175-A62A-33DB3DB3D420}"/>
                  </a:ext>
                </a:extLst>
              </p14:cNvPr>
              <p14:cNvContentPartPr/>
              <p14:nvPr/>
            </p14:nvContentPartPr>
            <p14:xfrm>
              <a:off x="3235800" y="2447800"/>
              <a:ext cx="339840" cy="3488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55BA3986-A212-4175-A62A-33DB3DB3D420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3226800" y="2439160"/>
                <a:ext cx="357480" cy="36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A57EBF41-93F3-4046-B85E-7132867A05FE}"/>
                  </a:ext>
                </a:extLst>
              </p14:cNvPr>
              <p14:cNvContentPartPr/>
              <p14:nvPr/>
            </p14:nvContentPartPr>
            <p14:xfrm>
              <a:off x="2286840" y="2465800"/>
              <a:ext cx="365040" cy="3398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A57EBF41-93F3-4046-B85E-7132867A05FE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2278200" y="2457160"/>
                <a:ext cx="382680" cy="35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26B6FD2C-A6D1-4DAC-ACE9-E7F911764F82}"/>
                  </a:ext>
                </a:extLst>
              </p14:cNvPr>
              <p14:cNvContentPartPr/>
              <p14:nvPr/>
            </p14:nvContentPartPr>
            <p14:xfrm>
              <a:off x="4588680" y="2440960"/>
              <a:ext cx="261360" cy="2545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26B6FD2C-A6D1-4DAC-ACE9-E7F911764F82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4579680" y="2431960"/>
                <a:ext cx="279000" cy="27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55A9B58B-D4F0-47D9-83F3-F29FC46B1A74}"/>
                  </a:ext>
                </a:extLst>
              </p14:cNvPr>
              <p14:cNvContentPartPr/>
              <p14:nvPr/>
            </p14:nvContentPartPr>
            <p14:xfrm>
              <a:off x="4908000" y="2586400"/>
              <a:ext cx="41400" cy="932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55A9B58B-D4F0-47D9-83F3-F29FC46B1A74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4899000" y="2577760"/>
                <a:ext cx="59040" cy="11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21BF1605-D619-4CA6-BB8A-052CB29A37B9}"/>
                  </a:ext>
                </a:extLst>
              </p14:cNvPr>
              <p14:cNvContentPartPr/>
              <p14:nvPr/>
            </p14:nvContentPartPr>
            <p14:xfrm>
              <a:off x="4992960" y="2546800"/>
              <a:ext cx="173160" cy="241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21BF1605-D619-4CA6-BB8A-052CB29A37B9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4983960" y="2537800"/>
                <a:ext cx="190800" cy="4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BEFD0334-E378-464B-9310-4C06D0216103}"/>
                  </a:ext>
                </a:extLst>
              </p14:cNvPr>
              <p14:cNvContentPartPr/>
              <p14:nvPr/>
            </p14:nvContentPartPr>
            <p14:xfrm>
              <a:off x="5080080" y="2477680"/>
              <a:ext cx="20520" cy="17532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BEFD0334-E378-464B-9310-4C06D0216103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5071080" y="2469040"/>
                <a:ext cx="38160" cy="19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A3B172BB-0DA4-4996-A865-3B60C0CCAAF3}"/>
                  </a:ext>
                </a:extLst>
              </p14:cNvPr>
              <p14:cNvContentPartPr/>
              <p14:nvPr/>
            </p14:nvContentPartPr>
            <p14:xfrm>
              <a:off x="5264400" y="2454280"/>
              <a:ext cx="279720" cy="17208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A3B172BB-0DA4-4996-A865-3B60C0CCAAF3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5255760" y="2445280"/>
                <a:ext cx="297360" cy="18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9EC05538-A8FB-4325-A72B-68EF2778476B}"/>
                  </a:ext>
                </a:extLst>
              </p14:cNvPr>
              <p14:cNvContentPartPr/>
              <p14:nvPr/>
            </p14:nvContentPartPr>
            <p14:xfrm>
              <a:off x="5613600" y="2569120"/>
              <a:ext cx="140040" cy="1033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9EC05538-A8FB-4325-A72B-68EF2778476B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5604960" y="2560480"/>
                <a:ext cx="157680" cy="12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BFBE3A1B-3E77-4CD5-B277-11B24EA46B37}"/>
                  </a:ext>
                </a:extLst>
              </p14:cNvPr>
              <p14:cNvContentPartPr/>
              <p14:nvPr/>
            </p14:nvContentPartPr>
            <p14:xfrm>
              <a:off x="5753640" y="2399560"/>
              <a:ext cx="146160" cy="3265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BFBE3A1B-3E77-4CD5-B277-11B24EA46B37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5744640" y="2390920"/>
                <a:ext cx="163800" cy="34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9535BAED-DD1F-4E52-9A93-34C4E0A6FD1E}"/>
                  </a:ext>
                </a:extLst>
              </p14:cNvPr>
              <p14:cNvContentPartPr/>
              <p14:nvPr/>
            </p14:nvContentPartPr>
            <p14:xfrm>
              <a:off x="4498680" y="2347720"/>
              <a:ext cx="175680" cy="37548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9535BAED-DD1F-4E52-9A93-34C4E0A6FD1E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4489680" y="2339080"/>
                <a:ext cx="193320" cy="39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1227DB79-0F7F-4156-9E22-9CA89E4634D7}"/>
                  </a:ext>
                </a:extLst>
              </p14:cNvPr>
              <p14:cNvContentPartPr/>
              <p14:nvPr/>
            </p14:nvContentPartPr>
            <p14:xfrm>
              <a:off x="5925360" y="2406040"/>
              <a:ext cx="192240" cy="2235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1227DB79-0F7F-4156-9E22-9CA89E4634D7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5916360" y="2397400"/>
                <a:ext cx="209880" cy="24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38371A30-FF4F-4522-86A4-07FEBA13F543}"/>
                  </a:ext>
                </a:extLst>
              </p14:cNvPr>
              <p14:cNvContentPartPr/>
              <p14:nvPr/>
            </p14:nvContentPartPr>
            <p14:xfrm>
              <a:off x="6127320" y="2542840"/>
              <a:ext cx="86040" cy="11160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38371A30-FF4F-4522-86A4-07FEBA13F543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6118320" y="2533840"/>
                <a:ext cx="103680" cy="12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65C568A5-63B1-4878-8537-1C5FE35F1AB9}"/>
                  </a:ext>
                </a:extLst>
              </p14:cNvPr>
              <p14:cNvContentPartPr/>
              <p14:nvPr/>
            </p14:nvContentPartPr>
            <p14:xfrm>
              <a:off x="5961720" y="2196880"/>
              <a:ext cx="175680" cy="1062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65C568A5-63B1-4878-8537-1C5FE35F1AB9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5952720" y="2187880"/>
                <a:ext cx="193320" cy="12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04809849-1D3F-4CD3-9CB6-D33BF679515C}"/>
                  </a:ext>
                </a:extLst>
              </p14:cNvPr>
              <p14:cNvContentPartPr/>
              <p14:nvPr/>
            </p14:nvContentPartPr>
            <p14:xfrm>
              <a:off x="6407040" y="2449960"/>
              <a:ext cx="128160" cy="972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04809849-1D3F-4CD3-9CB6-D33BF679515C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6398040" y="2440960"/>
                <a:ext cx="14580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8C9D6DB2-3737-403D-9925-D934D1C821A5}"/>
                  </a:ext>
                </a:extLst>
              </p14:cNvPr>
              <p14:cNvContentPartPr/>
              <p14:nvPr/>
            </p14:nvContentPartPr>
            <p14:xfrm>
              <a:off x="6417120" y="2525560"/>
              <a:ext cx="150840" cy="118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8C9D6DB2-3737-403D-9925-D934D1C821A5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6408120" y="2516560"/>
                <a:ext cx="168480" cy="2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0378BD8B-83D7-428C-951B-0734E3D6F0BE}"/>
                  </a:ext>
                </a:extLst>
              </p14:cNvPr>
              <p14:cNvContentPartPr/>
              <p14:nvPr/>
            </p14:nvContentPartPr>
            <p14:xfrm>
              <a:off x="7067640" y="2159800"/>
              <a:ext cx="128520" cy="11052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0378BD8B-83D7-428C-951B-0734E3D6F0BE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7059000" y="2150800"/>
                <a:ext cx="146160" cy="12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1144D514-4014-428F-B94B-8FA41F924E1C}"/>
                  </a:ext>
                </a:extLst>
              </p14:cNvPr>
              <p14:cNvContentPartPr/>
              <p14:nvPr/>
            </p14:nvContentPartPr>
            <p14:xfrm>
              <a:off x="7717080" y="2040280"/>
              <a:ext cx="181800" cy="9180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1144D514-4014-428F-B94B-8FA41F924E1C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7708440" y="2031640"/>
                <a:ext cx="199440" cy="10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B8898E5C-DBE8-4634-AECF-D8133C026022}"/>
                  </a:ext>
                </a:extLst>
              </p14:cNvPr>
              <p14:cNvContentPartPr/>
              <p14:nvPr/>
            </p14:nvContentPartPr>
            <p14:xfrm>
              <a:off x="7726800" y="2264200"/>
              <a:ext cx="266400" cy="30672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B8898E5C-DBE8-4634-AECF-D8133C026022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7718160" y="2255560"/>
                <a:ext cx="284040" cy="32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1BB9CD25-3D7D-4C91-B6AD-0009232657E6}"/>
                  </a:ext>
                </a:extLst>
              </p14:cNvPr>
              <p14:cNvContentPartPr/>
              <p14:nvPr/>
            </p14:nvContentPartPr>
            <p14:xfrm>
              <a:off x="7464000" y="2370400"/>
              <a:ext cx="183960" cy="18720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1BB9CD25-3D7D-4C91-B6AD-0009232657E6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7455360" y="2361760"/>
                <a:ext cx="201600" cy="20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1598AA66-EEFE-4BCE-8511-EB682B8C0986}"/>
                  </a:ext>
                </a:extLst>
              </p14:cNvPr>
              <p14:cNvContentPartPr/>
              <p14:nvPr/>
            </p14:nvContentPartPr>
            <p14:xfrm>
              <a:off x="6675600" y="2352040"/>
              <a:ext cx="600480" cy="23076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1598AA66-EEFE-4BCE-8511-EB682B8C0986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6666960" y="2343400"/>
                <a:ext cx="618120" cy="24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40913820-5989-4341-B075-A84E086ACE5B}"/>
                  </a:ext>
                </a:extLst>
              </p14:cNvPr>
              <p14:cNvContentPartPr/>
              <p14:nvPr/>
            </p14:nvContentPartPr>
            <p14:xfrm>
              <a:off x="541920" y="2981320"/>
              <a:ext cx="245880" cy="2786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40913820-5989-4341-B075-A84E086ACE5B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533280" y="2972680"/>
                <a:ext cx="263520" cy="29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89272CE7-9B0C-41AC-8A2A-B161C9B15939}"/>
                  </a:ext>
                </a:extLst>
              </p14:cNvPr>
              <p14:cNvContentPartPr/>
              <p14:nvPr/>
            </p14:nvContentPartPr>
            <p14:xfrm>
              <a:off x="1508880" y="3051880"/>
              <a:ext cx="116280" cy="2584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89272CE7-9B0C-41AC-8A2A-B161C9B15939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1499880" y="3043240"/>
                <a:ext cx="133920" cy="27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78824CCB-46D1-427A-B4C2-3836E57B39C9}"/>
                  </a:ext>
                </a:extLst>
              </p14:cNvPr>
              <p14:cNvContentPartPr/>
              <p14:nvPr/>
            </p14:nvContentPartPr>
            <p14:xfrm>
              <a:off x="1750080" y="3227920"/>
              <a:ext cx="91800" cy="1119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78824CCB-46D1-427A-B4C2-3836E57B39C9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1741440" y="3219280"/>
                <a:ext cx="109440" cy="12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A5A107A0-C6F8-4851-B74D-9AC67BCA27C7}"/>
                  </a:ext>
                </a:extLst>
              </p14:cNvPr>
              <p14:cNvContentPartPr/>
              <p14:nvPr/>
            </p14:nvContentPartPr>
            <p14:xfrm>
              <a:off x="1504200" y="2846320"/>
              <a:ext cx="128160" cy="889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A5A107A0-C6F8-4851-B74D-9AC67BCA27C7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1495560" y="2837680"/>
                <a:ext cx="145800" cy="10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20E41985-AA60-42B5-A26B-ABDC95EB3E50}"/>
                  </a:ext>
                </a:extLst>
              </p14:cNvPr>
              <p14:cNvContentPartPr/>
              <p14:nvPr/>
            </p14:nvContentPartPr>
            <p14:xfrm>
              <a:off x="2107920" y="3092920"/>
              <a:ext cx="150120" cy="136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20E41985-AA60-42B5-A26B-ABDC95EB3E50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2099280" y="3083920"/>
                <a:ext cx="16776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06564454-B8CF-435C-B915-511424AF47E6}"/>
                  </a:ext>
                </a:extLst>
              </p14:cNvPr>
              <p14:cNvContentPartPr/>
              <p14:nvPr/>
            </p14:nvContentPartPr>
            <p14:xfrm>
              <a:off x="2114760" y="3169600"/>
              <a:ext cx="161280" cy="75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06564454-B8CF-435C-B915-511424AF47E6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2105760" y="3160960"/>
                <a:ext cx="178920" cy="2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DFC85C5B-80FF-4086-9586-1D03E5B3AC1D}"/>
                  </a:ext>
                </a:extLst>
              </p14:cNvPr>
              <p14:cNvContentPartPr/>
              <p14:nvPr/>
            </p14:nvContentPartPr>
            <p14:xfrm>
              <a:off x="3457200" y="2852800"/>
              <a:ext cx="151920" cy="770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DFC85C5B-80FF-4086-9586-1D03E5B3AC1D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3448560" y="2844160"/>
                <a:ext cx="169560" cy="9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ED5E3D76-45F2-4817-AFDB-F458E05EC3F0}"/>
                  </a:ext>
                </a:extLst>
              </p14:cNvPr>
              <p14:cNvContentPartPr/>
              <p14:nvPr/>
            </p14:nvContentPartPr>
            <p14:xfrm>
              <a:off x="2355960" y="2985280"/>
              <a:ext cx="1378080" cy="3877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ED5E3D76-45F2-4817-AFDB-F458E05EC3F0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2347318" y="2976632"/>
                <a:ext cx="1395725" cy="40537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FA88D657-6D69-4F08-8806-9C6762D12C0B}"/>
                  </a:ext>
                </a:extLst>
              </p14:cNvPr>
              <p14:cNvContentPartPr/>
              <p14:nvPr/>
            </p14:nvContentPartPr>
            <p14:xfrm>
              <a:off x="4547280" y="2824720"/>
              <a:ext cx="180360" cy="626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FA88D657-6D69-4F08-8806-9C6762D12C0B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4538640" y="2816080"/>
                <a:ext cx="198000" cy="8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00EFAC3C-3399-4F2C-BAB6-CFF7025FD60D}"/>
                  </a:ext>
                </a:extLst>
              </p14:cNvPr>
              <p14:cNvContentPartPr/>
              <p14:nvPr/>
            </p14:nvContentPartPr>
            <p14:xfrm>
              <a:off x="4999440" y="3007960"/>
              <a:ext cx="156600" cy="126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00EFAC3C-3399-4F2C-BAB6-CFF7025FD60D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4990440" y="2998960"/>
                <a:ext cx="174240" cy="3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F3CF0A89-1ADD-4D33-A923-319E21102BB2}"/>
                  </a:ext>
                </a:extLst>
              </p14:cNvPr>
              <p14:cNvContentPartPr/>
              <p14:nvPr/>
            </p14:nvContentPartPr>
            <p14:xfrm>
              <a:off x="4999440" y="3090040"/>
              <a:ext cx="152280" cy="176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F3CF0A89-1ADD-4D33-A923-319E21102BB2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4990440" y="3081400"/>
                <a:ext cx="16992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FEF50D81-623A-4015-9D83-A70986E549FB}"/>
                  </a:ext>
                </a:extLst>
              </p14:cNvPr>
              <p14:cNvContentPartPr/>
              <p14:nvPr/>
            </p14:nvContentPartPr>
            <p14:xfrm>
              <a:off x="4607760" y="2946040"/>
              <a:ext cx="209880" cy="25992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FEF50D81-623A-4015-9D83-A70986E549FB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4598760" y="2937040"/>
                <a:ext cx="227520" cy="27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4CBB185C-BE20-4FDB-B2B8-109113566D71}"/>
                  </a:ext>
                </a:extLst>
              </p14:cNvPr>
              <p14:cNvContentPartPr/>
              <p14:nvPr/>
            </p14:nvContentPartPr>
            <p14:xfrm>
              <a:off x="3876240" y="2990680"/>
              <a:ext cx="612360" cy="1926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4CBB185C-BE20-4FDB-B2B8-109113566D71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3867245" y="2982040"/>
                <a:ext cx="629990" cy="21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7DDDBD22-8C7D-427F-B024-0D347BA9F692}"/>
                  </a:ext>
                </a:extLst>
              </p14:cNvPr>
              <p14:cNvContentPartPr/>
              <p14:nvPr/>
            </p14:nvContentPartPr>
            <p14:xfrm>
              <a:off x="5297160" y="2852440"/>
              <a:ext cx="330840" cy="40500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7DDDBD22-8C7D-427F-B024-0D347BA9F692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5288170" y="2843440"/>
                <a:ext cx="348461" cy="42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40A47BA6-40D5-4C3F-9D6E-A1F077B1BFCD}"/>
                  </a:ext>
                </a:extLst>
              </p14:cNvPr>
              <p14:cNvContentPartPr/>
              <p14:nvPr/>
            </p14:nvContentPartPr>
            <p14:xfrm>
              <a:off x="5719800" y="2903200"/>
              <a:ext cx="399240" cy="46404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40A47BA6-40D5-4C3F-9D6E-A1F077B1BFCD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5710808" y="2894200"/>
                <a:ext cx="416864" cy="48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3066916E-68F2-44CC-8E6B-654DD7444D84}"/>
                  </a:ext>
                </a:extLst>
              </p14:cNvPr>
              <p14:cNvContentPartPr/>
              <p14:nvPr/>
            </p14:nvContentPartPr>
            <p14:xfrm>
              <a:off x="6196800" y="2959360"/>
              <a:ext cx="508680" cy="29304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3066916E-68F2-44CC-8E6B-654DD7444D84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6188160" y="2950709"/>
                <a:ext cx="526320" cy="31070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67A9AA30-D8D0-4801-A1B6-FE6619AC5D5B}"/>
                  </a:ext>
                </a:extLst>
              </p14:cNvPr>
              <p14:cNvContentPartPr/>
              <p14:nvPr/>
            </p14:nvContentPartPr>
            <p14:xfrm>
              <a:off x="6839400" y="3052240"/>
              <a:ext cx="93960" cy="1533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67A9AA30-D8D0-4801-A1B6-FE6619AC5D5B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6830760" y="3043240"/>
                <a:ext cx="111600" cy="17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10CEA68F-2AB2-4426-BF0E-769A942246D8}"/>
                  </a:ext>
                </a:extLst>
              </p14:cNvPr>
              <p14:cNvContentPartPr/>
              <p14:nvPr/>
            </p14:nvContentPartPr>
            <p14:xfrm>
              <a:off x="6782880" y="2895640"/>
              <a:ext cx="205200" cy="9828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10CEA68F-2AB2-4426-BF0E-769A942246D8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6773880" y="2886640"/>
                <a:ext cx="222840" cy="11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0D2FF487-4AA2-4532-B6C8-E8F99DD82D8B}"/>
                  </a:ext>
                </a:extLst>
              </p14:cNvPr>
              <p14:cNvContentPartPr/>
              <p14:nvPr/>
            </p14:nvContentPartPr>
            <p14:xfrm>
              <a:off x="7103640" y="3082120"/>
              <a:ext cx="106920" cy="270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0D2FF487-4AA2-4532-B6C8-E8F99DD82D8B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7095000" y="3073480"/>
                <a:ext cx="124560" cy="4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54239C07-F2AF-4297-A911-679A9BCD8B85}"/>
                  </a:ext>
                </a:extLst>
              </p14:cNvPr>
              <p14:cNvContentPartPr/>
              <p14:nvPr/>
            </p14:nvContentPartPr>
            <p14:xfrm>
              <a:off x="7308840" y="2823640"/>
              <a:ext cx="277560" cy="43416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54239C07-F2AF-4297-A911-679A9BCD8B85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7299840" y="2815000"/>
                <a:ext cx="295200" cy="45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B45033D3-027C-4435-94F9-90FAEA3F78D1}"/>
                  </a:ext>
                </a:extLst>
              </p14:cNvPr>
              <p14:cNvContentPartPr/>
              <p14:nvPr/>
            </p14:nvContentPartPr>
            <p14:xfrm>
              <a:off x="7687200" y="2875480"/>
              <a:ext cx="855360" cy="44208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B45033D3-027C-4435-94F9-90FAEA3F78D1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7678560" y="2866487"/>
                <a:ext cx="873000" cy="4597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6E159656-52B9-46D2-B2B7-367C3C6F8C2A}"/>
                  </a:ext>
                </a:extLst>
              </p14:cNvPr>
              <p14:cNvContentPartPr/>
              <p14:nvPr/>
            </p14:nvContentPartPr>
            <p14:xfrm>
              <a:off x="8644440" y="3023800"/>
              <a:ext cx="57960" cy="11844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6E159656-52B9-46D2-B2B7-367C3C6F8C2A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8635440" y="3015160"/>
                <a:ext cx="75600" cy="13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629C9213-12F4-462B-98B4-7D73C11DD02E}"/>
                  </a:ext>
                </a:extLst>
              </p14:cNvPr>
              <p14:cNvContentPartPr/>
              <p14:nvPr/>
            </p14:nvContentPartPr>
            <p14:xfrm>
              <a:off x="8621760" y="2839840"/>
              <a:ext cx="183240" cy="9432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629C9213-12F4-462B-98B4-7D73C11DD02E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8613120" y="2831200"/>
                <a:ext cx="200880" cy="1119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509733170"/>
      </p:ext>
    </p:extLst>
  </p:cSld>
  <p:clrMapOvr>
    <a:masterClrMapping/>
  </p:clrMapOvr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0A2E1C90-B4D4-457C-ABC8-910B9CA151ED}"/>
                  </a:ext>
                </a:extLst>
              </p14:cNvPr>
              <p14:cNvContentPartPr/>
              <p14:nvPr/>
            </p14:nvContentPartPr>
            <p14:xfrm>
              <a:off x="1768800" y="318760"/>
              <a:ext cx="205200" cy="4161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0A2E1C90-B4D4-457C-ABC8-910B9CA151ED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759800" y="309760"/>
                <a:ext cx="222840" cy="43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7AE6665B-256E-4DE8-B70E-6B78923B594C}"/>
                  </a:ext>
                </a:extLst>
              </p14:cNvPr>
              <p14:cNvContentPartPr/>
              <p14:nvPr/>
            </p14:nvContentPartPr>
            <p14:xfrm>
              <a:off x="2098200" y="568240"/>
              <a:ext cx="173880" cy="1800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7AE6665B-256E-4DE8-B70E-6B78923B594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089200" y="559240"/>
                <a:ext cx="191520" cy="19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A3E3D8FB-394A-475F-91CF-6697FAD098CF}"/>
                  </a:ext>
                </a:extLst>
              </p14:cNvPr>
              <p14:cNvContentPartPr/>
              <p14:nvPr/>
            </p14:nvContentPartPr>
            <p14:xfrm>
              <a:off x="1754760" y="169000"/>
              <a:ext cx="205560" cy="774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A3E3D8FB-394A-475F-91CF-6697FAD098CF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746120" y="160000"/>
                <a:ext cx="223200" cy="9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73E5D40C-F34E-43B6-A1E7-CAC04E8CFD57}"/>
                  </a:ext>
                </a:extLst>
              </p14:cNvPr>
              <p14:cNvContentPartPr/>
              <p14:nvPr/>
            </p14:nvContentPartPr>
            <p14:xfrm>
              <a:off x="2405640" y="452680"/>
              <a:ext cx="253440" cy="1224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73E5D40C-F34E-43B6-A1E7-CAC04E8CFD57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396640" y="444040"/>
                <a:ext cx="271080" cy="2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C03D350E-F822-4D52-BB60-170FECC2B751}"/>
                  </a:ext>
                </a:extLst>
              </p14:cNvPr>
              <p14:cNvContentPartPr/>
              <p14:nvPr/>
            </p14:nvContentPartPr>
            <p14:xfrm>
              <a:off x="2389800" y="561400"/>
              <a:ext cx="238320" cy="792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C03D350E-F822-4D52-BB60-170FECC2B751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380800" y="552400"/>
                <a:ext cx="255960" cy="2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49C27F4A-6C4A-4E03-BBAC-721CA7B9E65F}"/>
                  </a:ext>
                </a:extLst>
              </p14:cNvPr>
              <p14:cNvContentPartPr/>
              <p14:nvPr/>
            </p14:nvContentPartPr>
            <p14:xfrm>
              <a:off x="2822880" y="245680"/>
              <a:ext cx="186480" cy="5220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49C27F4A-6C4A-4E03-BBAC-721CA7B9E65F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814240" y="236680"/>
                <a:ext cx="204120" cy="6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02A59BB6-1619-450A-95D3-B3D99E878CD2}"/>
                  </a:ext>
                </a:extLst>
              </p14:cNvPr>
              <p14:cNvContentPartPr/>
              <p14:nvPr/>
            </p14:nvContentPartPr>
            <p14:xfrm>
              <a:off x="3535320" y="321280"/>
              <a:ext cx="210960" cy="28152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02A59BB6-1619-450A-95D3-B3D99E878CD2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526680" y="312280"/>
                <a:ext cx="228600" cy="29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C78A5522-D839-46F3-BCB3-0E595EAA92A5}"/>
                  </a:ext>
                </a:extLst>
              </p14:cNvPr>
              <p14:cNvContentPartPr/>
              <p14:nvPr/>
            </p14:nvContentPartPr>
            <p14:xfrm>
              <a:off x="3847440" y="559960"/>
              <a:ext cx="15120" cy="6768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C78A5522-D839-46F3-BCB3-0E595EAA92A5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838800" y="550960"/>
                <a:ext cx="32760" cy="8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6C062137-EAB4-4C8E-9CAD-9F6BCFBEABE4}"/>
                  </a:ext>
                </a:extLst>
              </p14:cNvPr>
              <p14:cNvContentPartPr/>
              <p14:nvPr/>
            </p14:nvContentPartPr>
            <p14:xfrm>
              <a:off x="3489600" y="166120"/>
              <a:ext cx="217080" cy="9576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6C062137-EAB4-4C8E-9CAD-9F6BCFBEABE4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480960" y="157480"/>
                <a:ext cx="234720" cy="11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1B0F4FE2-1510-42CF-8811-20DEC5769763}"/>
                  </a:ext>
                </a:extLst>
              </p14:cNvPr>
              <p14:cNvContentPartPr/>
              <p14:nvPr/>
            </p14:nvContentPartPr>
            <p14:xfrm>
              <a:off x="3201600" y="376360"/>
              <a:ext cx="175680" cy="25092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1B0F4FE2-1510-42CF-8811-20DEC5769763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192960" y="367360"/>
                <a:ext cx="193320" cy="26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14E5A414-E7FD-47CA-9077-03E7242EA93B}"/>
                  </a:ext>
                </a:extLst>
              </p14:cNvPr>
              <p14:cNvContentPartPr/>
              <p14:nvPr/>
            </p14:nvContentPartPr>
            <p14:xfrm>
              <a:off x="2865360" y="370600"/>
              <a:ext cx="215280" cy="33372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14E5A414-E7FD-47CA-9077-03E7242EA93B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856706" y="361610"/>
                <a:ext cx="232950" cy="35134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C4246EEE-0607-4F7D-A973-7E137162F655}"/>
                  </a:ext>
                </a:extLst>
              </p14:cNvPr>
              <p14:cNvContentPartPr/>
              <p14:nvPr/>
            </p14:nvContentPartPr>
            <p14:xfrm>
              <a:off x="4325520" y="196720"/>
              <a:ext cx="198360" cy="3384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C4246EEE-0607-4F7D-A973-7E137162F655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316520" y="187720"/>
                <a:ext cx="216000" cy="5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DDA82A04-ADA1-46AA-8923-25A3A9F35361}"/>
                  </a:ext>
                </a:extLst>
              </p14:cNvPr>
              <p14:cNvContentPartPr/>
              <p14:nvPr/>
            </p14:nvContentPartPr>
            <p14:xfrm>
              <a:off x="4712520" y="351880"/>
              <a:ext cx="194760" cy="23616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DDA82A04-ADA1-46AA-8923-25A3A9F3536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703520" y="343240"/>
                <a:ext cx="212400" cy="25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55185B31-604C-4744-B09B-0F41D277E63C}"/>
                  </a:ext>
                </a:extLst>
              </p14:cNvPr>
              <p14:cNvContentPartPr/>
              <p14:nvPr/>
            </p14:nvContentPartPr>
            <p14:xfrm>
              <a:off x="4355400" y="314440"/>
              <a:ext cx="208800" cy="30132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55185B31-604C-4744-B09B-0F41D277E63C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346415" y="305440"/>
                <a:ext cx="226410" cy="31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A1AD9BE8-D3CB-4529-83B8-6D67B3A10924}"/>
                  </a:ext>
                </a:extLst>
              </p14:cNvPr>
              <p14:cNvContentPartPr/>
              <p14:nvPr/>
            </p14:nvContentPartPr>
            <p14:xfrm>
              <a:off x="4009800" y="373120"/>
              <a:ext cx="157320" cy="17928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A1AD9BE8-D3CB-4529-83B8-6D67B3A10924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001160" y="364120"/>
                <a:ext cx="174960" cy="19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FDA5C9B1-3348-4FAB-9E64-0D621AF8250B}"/>
                  </a:ext>
                </a:extLst>
              </p14:cNvPr>
              <p14:cNvContentPartPr/>
              <p14:nvPr/>
            </p14:nvContentPartPr>
            <p14:xfrm>
              <a:off x="4990800" y="103840"/>
              <a:ext cx="182520" cy="9396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FDA5C9B1-3348-4FAB-9E64-0D621AF8250B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981800" y="95200"/>
                <a:ext cx="200160" cy="11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F8D67EAF-5D77-49F9-97C7-6019F2037A90}"/>
                  </a:ext>
                </a:extLst>
              </p14:cNvPr>
              <p14:cNvContentPartPr/>
              <p14:nvPr/>
            </p14:nvContentPartPr>
            <p14:xfrm>
              <a:off x="5068920" y="264760"/>
              <a:ext cx="367920" cy="35784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F8D67EAF-5D77-49F9-97C7-6019F2037A90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060280" y="255760"/>
                <a:ext cx="385560" cy="37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EB291FB1-95CC-4A44-935D-EBA61A85EFE2}"/>
                  </a:ext>
                </a:extLst>
              </p14:cNvPr>
              <p14:cNvContentPartPr/>
              <p14:nvPr/>
            </p14:nvContentPartPr>
            <p14:xfrm>
              <a:off x="5682720" y="595600"/>
              <a:ext cx="55440" cy="106560"/>
            </p14:xfrm>
          </p:contentPart>
        </mc:Choice>
        <mc:Fallback xmlns=""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EB291FB1-95CC-4A44-935D-EBA61A85EFE2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673720" y="586960"/>
                <a:ext cx="73080" cy="12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44" name="Ink 143">
                <a:extLst>
                  <a:ext uri="{FF2B5EF4-FFF2-40B4-BE49-F238E27FC236}">
                    <a16:creationId xmlns:a16="http://schemas.microsoft.com/office/drawing/2014/main" id="{438BD578-5AB7-4FED-BED5-FE6681E1F067}"/>
                  </a:ext>
                </a:extLst>
              </p14:cNvPr>
              <p14:cNvContentPartPr/>
              <p14:nvPr/>
            </p14:nvContentPartPr>
            <p14:xfrm>
              <a:off x="6096720" y="432520"/>
              <a:ext cx="322200" cy="176040"/>
            </p14:xfrm>
          </p:contentPart>
        </mc:Choice>
        <mc:Fallback xmlns="">
          <p:pic>
            <p:nvPicPr>
              <p:cNvPr id="144" name="Ink 143">
                <a:extLst>
                  <a:ext uri="{FF2B5EF4-FFF2-40B4-BE49-F238E27FC236}">
                    <a16:creationId xmlns:a16="http://schemas.microsoft.com/office/drawing/2014/main" id="{438BD578-5AB7-4FED-BED5-FE6681E1F067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087720" y="423880"/>
                <a:ext cx="339840" cy="19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49" name="Ink 148">
                <a:extLst>
                  <a:ext uri="{FF2B5EF4-FFF2-40B4-BE49-F238E27FC236}">
                    <a16:creationId xmlns:a16="http://schemas.microsoft.com/office/drawing/2014/main" id="{28DB5A2A-176C-484B-AD00-4B4C11334618}"/>
                  </a:ext>
                </a:extLst>
              </p14:cNvPr>
              <p14:cNvContentPartPr/>
              <p14:nvPr/>
            </p14:nvContentPartPr>
            <p14:xfrm>
              <a:off x="6526200" y="203200"/>
              <a:ext cx="767160" cy="398160"/>
            </p14:xfrm>
          </p:contentPart>
        </mc:Choice>
        <mc:Fallback xmlns="">
          <p:pic>
            <p:nvPicPr>
              <p:cNvPr id="149" name="Ink 148">
                <a:extLst>
                  <a:ext uri="{FF2B5EF4-FFF2-40B4-BE49-F238E27FC236}">
                    <a16:creationId xmlns:a16="http://schemas.microsoft.com/office/drawing/2014/main" id="{28DB5A2A-176C-484B-AD00-4B4C11334618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517560" y="194560"/>
                <a:ext cx="784800" cy="41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50" name="Ink 149">
                <a:extLst>
                  <a:ext uri="{FF2B5EF4-FFF2-40B4-BE49-F238E27FC236}">
                    <a16:creationId xmlns:a16="http://schemas.microsoft.com/office/drawing/2014/main" id="{4A4F56CE-2111-4AD8-AFFD-AA68C127B78F}"/>
                  </a:ext>
                </a:extLst>
              </p14:cNvPr>
              <p14:cNvContentPartPr/>
              <p14:nvPr/>
            </p14:nvContentPartPr>
            <p14:xfrm>
              <a:off x="7695840" y="305440"/>
              <a:ext cx="87120" cy="284400"/>
            </p14:xfrm>
          </p:contentPart>
        </mc:Choice>
        <mc:Fallback xmlns="">
          <p:pic>
            <p:nvPicPr>
              <p:cNvPr id="150" name="Ink 149">
                <a:extLst>
                  <a:ext uri="{FF2B5EF4-FFF2-40B4-BE49-F238E27FC236}">
                    <a16:creationId xmlns:a16="http://schemas.microsoft.com/office/drawing/2014/main" id="{4A4F56CE-2111-4AD8-AFFD-AA68C127B78F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7687200" y="296440"/>
                <a:ext cx="104760" cy="30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51" name="Ink 150">
                <a:extLst>
                  <a:ext uri="{FF2B5EF4-FFF2-40B4-BE49-F238E27FC236}">
                    <a16:creationId xmlns:a16="http://schemas.microsoft.com/office/drawing/2014/main" id="{D3C14E2D-5CA1-4DB1-AFA4-8B48400656D8}"/>
                  </a:ext>
                </a:extLst>
              </p14:cNvPr>
              <p14:cNvContentPartPr/>
              <p14:nvPr/>
            </p14:nvContentPartPr>
            <p14:xfrm>
              <a:off x="7909320" y="500200"/>
              <a:ext cx="15120" cy="112680"/>
            </p14:xfrm>
          </p:contentPart>
        </mc:Choice>
        <mc:Fallback xmlns="">
          <p:pic>
            <p:nvPicPr>
              <p:cNvPr id="151" name="Ink 150">
                <a:extLst>
                  <a:ext uri="{FF2B5EF4-FFF2-40B4-BE49-F238E27FC236}">
                    <a16:creationId xmlns:a16="http://schemas.microsoft.com/office/drawing/2014/main" id="{D3C14E2D-5CA1-4DB1-AFA4-8B48400656D8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900680" y="491200"/>
                <a:ext cx="32760" cy="13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58" name="Ink 157">
                <a:extLst>
                  <a:ext uri="{FF2B5EF4-FFF2-40B4-BE49-F238E27FC236}">
                    <a16:creationId xmlns:a16="http://schemas.microsoft.com/office/drawing/2014/main" id="{D6A40643-DDF3-4DA5-BE9E-317482018CCB}"/>
                  </a:ext>
                </a:extLst>
              </p14:cNvPr>
              <p14:cNvContentPartPr/>
              <p14:nvPr/>
            </p14:nvContentPartPr>
            <p14:xfrm>
              <a:off x="8628240" y="224440"/>
              <a:ext cx="172800" cy="65160"/>
            </p14:xfrm>
          </p:contentPart>
        </mc:Choice>
        <mc:Fallback xmlns="">
          <p:pic>
            <p:nvPicPr>
              <p:cNvPr id="158" name="Ink 157">
                <a:extLst>
                  <a:ext uri="{FF2B5EF4-FFF2-40B4-BE49-F238E27FC236}">
                    <a16:creationId xmlns:a16="http://schemas.microsoft.com/office/drawing/2014/main" id="{D6A40643-DDF3-4DA5-BE9E-317482018CCB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8619600" y="215800"/>
                <a:ext cx="190440" cy="8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59" name="Ink 158">
                <a:extLst>
                  <a:ext uri="{FF2B5EF4-FFF2-40B4-BE49-F238E27FC236}">
                    <a16:creationId xmlns:a16="http://schemas.microsoft.com/office/drawing/2014/main" id="{B7621CA0-F78E-4EC3-8C17-3982CC81A42B}"/>
                  </a:ext>
                </a:extLst>
              </p14:cNvPr>
              <p14:cNvContentPartPr/>
              <p14:nvPr/>
            </p14:nvContentPartPr>
            <p14:xfrm>
              <a:off x="8065200" y="377080"/>
              <a:ext cx="786240" cy="214920"/>
            </p14:xfrm>
          </p:contentPart>
        </mc:Choice>
        <mc:Fallback xmlns="">
          <p:pic>
            <p:nvPicPr>
              <p:cNvPr id="159" name="Ink 158">
                <a:extLst>
                  <a:ext uri="{FF2B5EF4-FFF2-40B4-BE49-F238E27FC236}">
                    <a16:creationId xmlns:a16="http://schemas.microsoft.com/office/drawing/2014/main" id="{B7621CA0-F78E-4EC3-8C17-3982CC81A42B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8056200" y="368080"/>
                <a:ext cx="803880" cy="23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60" name="Ink 159">
                <a:extLst>
                  <a:ext uri="{FF2B5EF4-FFF2-40B4-BE49-F238E27FC236}">
                    <a16:creationId xmlns:a16="http://schemas.microsoft.com/office/drawing/2014/main" id="{1845949F-89F5-4AA5-B2D0-6BD855C58B3C}"/>
                  </a:ext>
                </a:extLst>
              </p14:cNvPr>
              <p14:cNvContentPartPr/>
              <p14:nvPr/>
            </p14:nvContentPartPr>
            <p14:xfrm>
              <a:off x="7676040" y="139840"/>
              <a:ext cx="135720" cy="110520"/>
            </p14:xfrm>
          </p:contentPart>
        </mc:Choice>
        <mc:Fallback xmlns="">
          <p:pic>
            <p:nvPicPr>
              <p:cNvPr id="160" name="Ink 159">
                <a:extLst>
                  <a:ext uri="{FF2B5EF4-FFF2-40B4-BE49-F238E27FC236}">
                    <a16:creationId xmlns:a16="http://schemas.microsoft.com/office/drawing/2014/main" id="{1845949F-89F5-4AA5-B2D0-6BD855C58B3C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667400" y="130840"/>
                <a:ext cx="153360" cy="12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63" name="Ink 162">
                <a:extLst>
                  <a:ext uri="{FF2B5EF4-FFF2-40B4-BE49-F238E27FC236}">
                    <a16:creationId xmlns:a16="http://schemas.microsoft.com/office/drawing/2014/main" id="{A28E8F1A-8310-4D2F-B434-3F28CBAD94D8}"/>
                  </a:ext>
                </a:extLst>
              </p14:cNvPr>
              <p14:cNvContentPartPr/>
              <p14:nvPr/>
            </p14:nvContentPartPr>
            <p14:xfrm>
              <a:off x="977880" y="1001320"/>
              <a:ext cx="136800" cy="268200"/>
            </p14:xfrm>
          </p:contentPart>
        </mc:Choice>
        <mc:Fallback xmlns="">
          <p:pic>
            <p:nvPicPr>
              <p:cNvPr id="163" name="Ink 162">
                <a:extLst>
                  <a:ext uri="{FF2B5EF4-FFF2-40B4-BE49-F238E27FC236}">
                    <a16:creationId xmlns:a16="http://schemas.microsoft.com/office/drawing/2014/main" id="{A28E8F1A-8310-4D2F-B434-3F28CBAD94D8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969240" y="992320"/>
                <a:ext cx="154440" cy="28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64" name="Ink 163">
                <a:extLst>
                  <a:ext uri="{FF2B5EF4-FFF2-40B4-BE49-F238E27FC236}">
                    <a16:creationId xmlns:a16="http://schemas.microsoft.com/office/drawing/2014/main" id="{268B3200-9E76-499A-ACE8-43FE4ED4D87F}"/>
                  </a:ext>
                </a:extLst>
              </p14:cNvPr>
              <p14:cNvContentPartPr/>
              <p14:nvPr/>
            </p14:nvContentPartPr>
            <p14:xfrm>
              <a:off x="1196040" y="1177360"/>
              <a:ext cx="98280" cy="110520"/>
            </p14:xfrm>
          </p:contentPart>
        </mc:Choice>
        <mc:Fallback xmlns="">
          <p:pic>
            <p:nvPicPr>
              <p:cNvPr id="164" name="Ink 163">
                <a:extLst>
                  <a:ext uri="{FF2B5EF4-FFF2-40B4-BE49-F238E27FC236}">
                    <a16:creationId xmlns:a16="http://schemas.microsoft.com/office/drawing/2014/main" id="{268B3200-9E76-499A-ACE8-43FE4ED4D87F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187040" y="1168360"/>
                <a:ext cx="115920" cy="12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65" name="Ink 164">
                <a:extLst>
                  <a:ext uri="{FF2B5EF4-FFF2-40B4-BE49-F238E27FC236}">
                    <a16:creationId xmlns:a16="http://schemas.microsoft.com/office/drawing/2014/main" id="{C54557B3-6DE1-4ED2-98CE-7701416B5611}"/>
                  </a:ext>
                </a:extLst>
              </p14:cNvPr>
              <p14:cNvContentPartPr/>
              <p14:nvPr/>
            </p14:nvContentPartPr>
            <p14:xfrm>
              <a:off x="561720" y="928240"/>
              <a:ext cx="188640" cy="405720"/>
            </p14:xfrm>
          </p:contentPart>
        </mc:Choice>
        <mc:Fallback xmlns="">
          <p:pic>
            <p:nvPicPr>
              <p:cNvPr id="165" name="Ink 164">
                <a:extLst>
                  <a:ext uri="{FF2B5EF4-FFF2-40B4-BE49-F238E27FC236}">
                    <a16:creationId xmlns:a16="http://schemas.microsoft.com/office/drawing/2014/main" id="{C54557B3-6DE1-4ED2-98CE-7701416B5611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52720" y="919600"/>
                <a:ext cx="206280" cy="42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66" name="Ink 165">
                <a:extLst>
                  <a:ext uri="{FF2B5EF4-FFF2-40B4-BE49-F238E27FC236}">
                    <a16:creationId xmlns:a16="http://schemas.microsoft.com/office/drawing/2014/main" id="{900EA5BB-0BEC-4D5D-A55F-5503D59F6AD5}"/>
                  </a:ext>
                </a:extLst>
              </p14:cNvPr>
              <p14:cNvContentPartPr/>
              <p14:nvPr/>
            </p14:nvContentPartPr>
            <p14:xfrm>
              <a:off x="884640" y="847600"/>
              <a:ext cx="221040" cy="64080"/>
            </p14:xfrm>
          </p:contentPart>
        </mc:Choice>
        <mc:Fallback xmlns="">
          <p:pic>
            <p:nvPicPr>
              <p:cNvPr id="166" name="Ink 165">
                <a:extLst>
                  <a:ext uri="{FF2B5EF4-FFF2-40B4-BE49-F238E27FC236}">
                    <a16:creationId xmlns:a16="http://schemas.microsoft.com/office/drawing/2014/main" id="{900EA5BB-0BEC-4D5D-A55F-5503D59F6AD5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875640" y="838600"/>
                <a:ext cx="238680" cy="8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67" name="Ink 166">
                <a:extLst>
                  <a:ext uri="{FF2B5EF4-FFF2-40B4-BE49-F238E27FC236}">
                    <a16:creationId xmlns:a16="http://schemas.microsoft.com/office/drawing/2014/main" id="{BBB02FC8-262B-4543-BF3E-BF106368D5BA}"/>
                  </a:ext>
                </a:extLst>
              </p14:cNvPr>
              <p14:cNvContentPartPr/>
              <p14:nvPr/>
            </p14:nvContentPartPr>
            <p14:xfrm>
              <a:off x="1408080" y="1020040"/>
              <a:ext cx="141840" cy="14760"/>
            </p14:xfrm>
          </p:contentPart>
        </mc:Choice>
        <mc:Fallback xmlns="">
          <p:pic>
            <p:nvPicPr>
              <p:cNvPr id="167" name="Ink 166">
                <a:extLst>
                  <a:ext uri="{FF2B5EF4-FFF2-40B4-BE49-F238E27FC236}">
                    <a16:creationId xmlns:a16="http://schemas.microsoft.com/office/drawing/2014/main" id="{BBB02FC8-262B-4543-BF3E-BF106368D5BA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1399440" y="1011040"/>
                <a:ext cx="159480" cy="3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68" name="Ink 167">
                <a:extLst>
                  <a:ext uri="{FF2B5EF4-FFF2-40B4-BE49-F238E27FC236}">
                    <a16:creationId xmlns:a16="http://schemas.microsoft.com/office/drawing/2014/main" id="{290096F8-AB21-4170-9D86-F2B7E97834B6}"/>
                  </a:ext>
                </a:extLst>
              </p14:cNvPr>
              <p14:cNvContentPartPr/>
              <p14:nvPr/>
            </p14:nvContentPartPr>
            <p14:xfrm>
              <a:off x="1427880" y="1120480"/>
              <a:ext cx="117000" cy="4320"/>
            </p14:xfrm>
          </p:contentPart>
        </mc:Choice>
        <mc:Fallback xmlns="">
          <p:pic>
            <p:nvPicPr>
              <p:cNvPr id="168" name="Ink 167">
                <a:extLst>
                  <a:ext uri="{FF2B5EF4-FFF2-40B4-BE49-F238E27FC236}">
                    <a16:creationId xmlns:a16="http://schemas.microsoft.com/office/drawing/2014/main" id="{290096F8-AB21-4170-9D86-F2B7E97834B6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1419240" y="1111840"/>
                <a:ext cx="134640" cy="2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73" name="Ink 172">
                <a:extLst>
                  <a:ext uri="{FF2B5EF4-FFF2-40B4-BE49-F238E27FC236}">
                    <a16:creationId xmlns:a16="http://schemas.microsoft.com/office/drawing/2014/main" id="{C3E0D7DA-316E-4F66-BA84-E5545F3EF230}"/>
                  </a:ext>
                </a:extLst>
              </p14:cNvPr>
              <p14:cNvContentPartPr/>
              <p14:nvPr/>
            </p14:nvContentPartPr>
            <p14:xfrm>
              <a:off x="2209080" y="889720"/>
              <a:ext cx="172440" cy="56160"/>
            </p14:xfrm>
          </p:contentPart>
        </mc:Choice>
        <mc:Fallback xmlns="">
          <p:pic>
            <p:nvPicPr>
              <p:cNvPr id="173" name="Ink 172">
                <a:extLst>
                  <a:ext uri="{FF2B5EF4-FFF2-40B4-BE49-F238E27FC236}">
                    <a16:creationId xmlns:a16="http://schemas.microsoft.com/office/drawing/2014/main" id="{C3E0D7DA-316E-4F66-BA84-E5545F3EF230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2200080" y="881080"/>
                <a:ext cx="190080" cy="7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74" name="Ink 173">
                <a:extLst>
                  <a:ext uri="{FF2B5EF4-FFF2-40B4-BE49-F238E27FC236}">
                    <a16:creationId xmlns:a16="http://schemas.microsoft.com/office/drawing/2014/main" id="{D38C8ACA-C72E-4504-AD30-F50D260B6F4B}"/>
                  </a:ext>
                </a:extLst>
              </p14:cNvPr>
              <p14:cNvContentPartPr/>
              <p14:nvPr/>
            </p14:nvContentPartPr>
            <p14:xfrm>
              <a:off x="1672680" y="1026520"/>
              <a:ext cx="777960" cy="245880"/>
            </p14:xfrm>
          </p:contentPart>
        </mc:Choice>
        <mc:Fallback xmlns="">
          <p:pic>
            <p:nvPicPr>
              <p:cNvPr id="174" name="Ink 173">
                <a:extLst>
                  <a:ext uri="{FF2B5EF4-FFF2-40B4-BE49-F238E27FC236}">
                    <a16:creationId xmlns:a16="http://schemas.microsoft.com/office/drawing/2014/main" id="{D38C8ACA-C72E-4504-AD30-F50D260B6F4B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1663684" y="1017520"/>
                <a:ext cx="795592" cy="26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75" name="Ink 174">
                <a:extLst>
                  <a:ext uri="{FF2B5EF4-FFF2-40B4-BE49-F238E27FC236}">
                    <a16:creationId xmlns:a16="http://schemas.microsoft.com/office/drawing/2014/main" id="{A1C88B29-DCB9-4636-8C36-442363FE5DF6}"/>
                  </a:ext>
                </a:extLst>
              </p14:cNvPr>
              <p14:cNvContentPartPr/>
              <p14:nvPr/>
            </p14:nvContentPartPr>
            <p14:xfrm>
              <a:off x="2746200" y="1193560"/>
              <a:ext cx="29520" cy="47880"/>
            </p14:xfrm>
          </p:contentPart>
        </mc:Choice>
        <mc:Fallback xmlns="">
          <p:pic>
            <p:nvPicPr>
              <p:cNvPr id="175" name="Ink 174">
                <a:extLst>
                  <a:ext uri="{FF2B5EF4-FFF2-40B4-BE49-F238E27FC236}">
                    <a16:creationId xmlns:a16="http://schemas.microsoft.com/office/drawing/2014/main" id="{A1C88B29-DCB9-4636-8C36-442363FE5DF6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2737200" y="1184920"/>
                <a:ext cx="47160" cy="6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CFCD4739-B781-4A5F-BBED-1D2ECFB52E2A}"/>
                  </a:ext>
                </a:extLst>
              </p14:cNvPr>
              <p14:cNvContentPartPr/>
              <p14:nvPr/>
            </p14:nvContentPartPr>
            <p14:xfrm>
              <a:off x="3071280" y="903040"/>
              <a:ext cx="605160" cy="2458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CFCD4739-B781-4A5F-BBED-1D2ECFB52E2A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3062640" y="894400"/>
                <a:ext cx="622800" cy="26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A0270121-C5E5-4971-9377-2AEBC42A2A52}"/>
                  </a:ext>
                </a:extLst>
              </p14:cNvPr>
              <p14:cNvContentPartPr/>
              <p14:nvPr/>
            </p14:nvContentPartPr>
            <p14:xfrm>
              <a:off x="4029240" y="1039480"/>
              <a:ext cx="523800" cy="15264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A0270121-C5E5-4971-9377-2AEBC42A2A52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020600" y="1030501"/>
                <a:ext cx="541440" cy="17023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B319751B-F77E-476A-ADBE-EBD481682468}"/>
                  </a:ext>
                </a:extLst>
              </p14:cNvPr>
              <p14:cNvContentPartPr/>
              <p14:nvPr/>
            </p14:nvContentPartPr>
            <p14:xfrm>
              <a:off x="4642320" y="1030480"/>
              <a:ext cx="223200" cy="12744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B319751B-F77E-476A-ADBE-EBD481682468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633320" y="1021480"/>
                <a:ext cx="240840" cy="14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35" name="Ink 134">
                <a:extLst>
                  <a:ext uri="{FF2B5EF4-FFF2-40B4-BE49-F238E27FC236}">
                    <a16:creationId xmlns:a16="http://schemas.microsoft.com/office/drawing/2014/main" id="{D7076738-E3CB-45F6-9054-DC690AD6B0F9}"/>
                  </a:ext>
                </a:extLst>
              </p14:cNvPr>
              <p14:cNvContentPartPr/>
              <p14:nvPr/>
            </p14:nvContentPartPr>
            <p14:xfrm>
              <a:off x="3772920" y="1384360"/>
              <a:ext cx="318960" cy="569160"/>
            </p14:xfrm>
          </p:contentPart>
        </mc:Choice>
        <mc:Fallback xmlns="">
          <p:pic>
            <p:nvPicPr>
              <p:cNvPr id="135" name="Ink 134">
                <a:extLst>
                  <a:ext uri="{FF2B5EF4-FFF2-40B4-BE49-F238E27FC236}">
                    <a16:creationId xmlns:a16="http://schemas.microsoft.com/office/drawing/2014/main" id="{D7076738-E3CB-45F6-9054-DC690AD6B0F9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3763920" y="1375720"/>
                <a:ext cx="336600" cy="58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142" name="Ink 141">
                <a:extLst>
                  <a:ext uri="{FF2B5EF4-FFF2-40B4-BE49-F238E27FC236}">
                    <a16:creationId xmlns:a16="http://schemas.microsoft.com/office/drawing/2014/main" id="{F7FE3A66-AB1B-4E95-91F5-6581AF4F1387}"/>
                  </a:ext>
                </a:extLst>
              </p14:cNvPr>
              <p14:cNvContentPartPr/>
              <p14:nvPr/>
            </p14:nvContentPartPr>
            <p14:xfrm>
              <a:off x="4419480" y="1521160"/>
              <a:ext cx="394200" cy="229320"/>
            </p14:xfrm>
          </p:contentPart>
        </mc:Choice>
        <mc:Fallback xmlns="">
          <p:pic>
            <p:nvPicPr>
              <p:cNvPr id="142" name="Ink 141">
                <a:extLst>
                  <a:ext uri="{FF2B5EF4-FFF2-40B4-BE49-F238E27FC236}">
                    <a16:creationId xmlns:a16="http://schemas.microsoft.com/office/drawing/2014/main" id="{F7FE3A66-AB1B-4E95-91F5-6581AF4F1387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410832" y="1512520"/>
                <a:ext cx="411856" cy="24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189" name="Ink 188">
                <a:extLst>
                  <a:ext uri="{FF2B5EF4-FFF2-40B4-BE49-F238E27FC236}">
                    <a16:creationId xmlns:a16="http://schemas.microsoft.com/office/drawing/2014/main" id="{1274B169-C8AE-4C70-AA82-4F2E3F2B8A7F}"/>
                  </a:ext>
                </a:extLst>
              </p14:cNvPr>
              <p14:cNvContentPartPr/>
              <p14:nvPr/>
            </p14:nvContentPartPr>
            <p14:xfrm>
              <a:off x="305760" y="1456720"/>
              <a:ext cx="3128040" cy="1025280"/>
            </p14:xfrm>
          </p:contentPart>
        </mc:Choice>
        <mc:Fallback xmlns="">
          <p:pic>
            <p:nvPicPr>
              <p:cNvPr id="189" name="Ink 188">
                <a:extLst>
                  <a:ext uri="{FF2B5EF4-FFF2-40B4-BE49-F238E27FC236}">
                    <a16:creationId xmlns:a16="http://schemas.microsoft.com/office/drawing/2014/main" id="{1274B169-C8AE-4C70-AA82-4F2E3F2B8A7F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297120" y="1447720"/>
                <a:ext cx="3145680" cy="104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190" name="Ink 189">
                <a:extLst>
                  <a:ext uri="{FF2B5EF4-FFF2-40B4-BE49-F238E27FC236}">
                    <a16:creationId xmlns:a16="http://schemas.microsoft.com/office/drawing/2014/main" id="{BB2E76E7-7A42-4DD4-925E-8D22E54CA9F6}"/>
                  </a:ext>
                </a:extLst>
              </p14:cNvPr>
              <p14:cNvContentPartPr/>
              <p14:nvPr/>
            </p14:nvContentPartPr>
            <p14:xfrm>
              <a:off x="5010240" y="773080"/>
              <a:ext cx="3886560" cy="1055520"/>
            </p14:xfrm>
          </p:contentPart>
        </mc:Choice>
        <mc:Fallback xmlns="">
          <p:pic>
            <p:nvPicPr>
              <p:cNvPr id="190" name="Ink 189">
                <a:extLst>
                  <a:ext uri="{FF2B5EF4-FFF2-40B4-BE49-F238E27FC236}">
                    <a16:creationId xmlns:a16="http://schemas.microsoft.com/office/drawing/2014/main" id="{BB2E76E7-7A42-4DD4-925E-8D22E54CA9F6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001240" y="764440"/>
                <a:ext cx="3904200" cy="107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191" name="Ink 190">
                <a:extLst>
                  <a:ext uri="{FF2B5EF4-FFF2-40B4-BE49-F238E27FC236}">
                    <a16:creationId xmlns:a16="http://schemas.microsoft.com/office/drawing/2014/main" id="{91CFD50F-11A9-4E0A-A570-581512104958}"/>
                  </a:ext>
                </a:extLst>
              </p14:cNvPr>
              <p14:cNvContentPartPr/>
              <p14:nvPr/>
            </p14:nvContentPartPr>
            <p14:xfrm>
              <a:off x="3090720" y="2215240"/>
              <a:ext cx="23400" cy="24120"/>
            </p14:xfrm>
          </p:contentPart>
        </mc:Choice>
        <mc:Fallback xmlns="">
          <p:pic>
            <p:nvPicPr>
              <p:cNvPr id="191" name="Ink 190">
                <a:extLst>
                  <a:ext uri="{FF2B5EF4-FFF2-40B4-BE49-F238E27FC236}">
                    <a16:creationId xmlns:a16="http://schemas.microsoft.com/office/drawing/2014/main" id="{91CFD50F-11A9-4E0A-A570-581512104958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3082080" y="2206600"/>
                <a:ext cx="41040" cy="4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DF411978-C803-4598-8612-3512F4862323}"/>
                  </a:ext>
                </a:extLst>
              </p14:cNvPr>
              <p14:cNvContentPartPr/>
              <p14:nvPr/>
            </p14:nvContentPartPr>
            <p14:xfrm>
              <a:off x="2850960" y="2581000"/>
              <a:ext cx="175320" cy="147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DF411978-C803-4598-8612-3512F4862323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2841960" y="2572360"/>
                <a:ext cx="192960" cy="3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7C88147A-BFC4-48A7-BACD-8E10286C2953}"/>
                  </a:ext>
                </a:extLst>
              </p14:cNvPr>
              <p14:cNvContentPartPr/>
              <p14:nvPr/>
            </p14:nvContentPartPr>
            <p14:xfrm>
              <a:off x="2865360" y="2663440"/>
              <a:ext cx="130320" cy="151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7C88147A-BFC4-48A7-BACD-8E10286C2953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2856720" y="2654440"/>
                <a:ext cx="147960" cy="3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58EC1528-5BB1-48C3-A40D-BD5524444EEC}"/>
                  </a:ext>
                </a:extLst>
              </p14:cNvPr>
              <p14:cNvContentPartPr/>
              <p14:nvPr/>
            </p14:nvContentPartPr>
            <p14:xfrm>
              <a:off x="3775440" y="2449960"/>
              <a:ext cx="319680" cy="2815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58EC1528-5BB1-48C3-A40D-BD5524444EEC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3766450" y="2440960"/>
                <a:ext cx="337300" cy="29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55BA3986-A212-4175-A62A-33DB3DB3D420}"/>
                  </a:ext>
                </a:extLst>
              </p14:cNvPr>
              <p14:cNvContentPartPr/>
              <p14:nvPr/>
            </p14:nvContentPartPr>
            <p14:xfrm>
              <a:off x="3235800" y="2447800"/>
              <a:ext cx="339840" cy="3488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55BA3986-A212-4175-A62A-33DB3DB3D420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3226800" y="2439160"/>
                <a:ext cx="357480" cy="36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A57EBF41-93F3-4046-B85E-7132867A05FE}"/>
                  </a:ext>
                </a:extLst>
              </p14:cNvPr>
              <p14:cNvContentPartPr/>
              <p14:nvPr/>
            </p14:nvContentPartPr>
            <p14:xfrm>
              <a:off x="2286840" y="2465800"/>
              <a:ext cx="365040" cy="3398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A57EBF41-93F3-4046-B85E-7132867A05FE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2278200" y="2457160"/>
                <a:ext cx="382680" cy="35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26B6FD2C-A6D1-4DAC-ACE9-E7F911764F82}"/>
                  </a:ext>
                </a:extLst>
              </p14:cNvPr>
              <p14:cNvContentPartPr/>
              <p14:nvPr/>
            </p14:nvContentPartPr>
            <p14:xfrm>
              <a:off x="4588680" y="2440960"/>
              <a:ext cx="261360" cy="2545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26B6FD2C-A6D1-4DAC-ACE9-E7F911764F82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4579680" y="2431960"/>
                <a:ext cx="279000" cy="27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55A9B58B-D4F0-47D9-83F3-F29FC46B1A74}"/>
                  </a:ext>
                </a:extLst>
              </p14:cNvPr>
              <p14:cNvContentPartPr/>
              <p14:nvPr/>
            </p14:nvContentPartPr>
            <p14:xfrm>
              <a:off x="4908000" y="2586400"/>
              <a:ext cx="41400" cy="932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55A9B58B-D4F0-47D9-83F3-F29FC46B1A74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4899000" y="2577760"/>
                <a:ext cx="59040" cy="11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21BF1605-D619-4CA6-BB8A-052CB29A37B9}"/>
                  </a:ext>
                </a:extLst>
              </p14:cNvPr>
              <p14:cNvContentPartPr/>
              <p14:nvPr/>
            </p14:nvContentPartPr>
            <p14:xfrm>
              <a:off x="4992960" y="2546800"/>
              <a:ext cx="173160" cy="241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21BF1605-D619-4CA6-BB8A-052CB29A37B9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4983960" y="2537800"/>
                <a:ext cx="190800" cy="4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BEFD0334-E378-464B-9310-4C06D0216103}"/>
                  </a:ext>
                </a:extLst>
              </p14:cNvPr>
              <p14:cNvContentPartPr/>
              <p14:nvPr/>
            </p14:nvContentPartPr>
            <p14:xfrm>
              <a:off x="5080080" y="2477680"/>
              <a:ext cx="20520" cy="17532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BEFD0334-E378-464B-9310-4C06D0216103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5071080" y="2469040"/>
                <a:ext cx="38160" cy="19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A3B172BB-0DA4-4996-A865-3B60C0CCAAF3}"/>
                  </a:ext>
                </a:extLst>
              </p14:cNvPr>
              <p14:cNvContentPartPr/>
              <p14:nvPr/>
            </p14:nvContentPartPr>
            <p14:xfrm>
              <a:off x="5264400" y="2454280"/>
              <a:ext cx="279720" cy="17208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A3B172BB-0DA4-4996-A865-3B60C0CCAAF3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5255760" y="2445280"/>
                <a:ext cx="297360" cy="18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9EC05538-A8FB-4325-A72B-68EF2778476B}"/>
                  </a:ext>
                </a:extLst>
              </p14:cNvPr>
              <p14:cNvContentPartPr/>
              <p14:nvPr/>
            </p14:nvContentPartPr>
            <p14:xfrm>
              <a:off x="5613600" y="2569120"/>
              <a:ext cx="140040" cy="1033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9EC05538-A8FB-4325-A72B-68EF2778476B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5604960" y="2560480"/>
                <a:ext cx="157680" cy="12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BFBE3A1B-3E77-4CD5-B277-11B24EA46B37}"/>
                  </a:ext>
                </a:extLst>
              </p14:cNvPr>
              <p14:cNvContentPartPr/>
              <p14:nvPr/>
            </p14:nvContentPartPr>
            <p14:xfrm>
              <a:off x="5753640" y="2399560"/>
              <a:ext cx="146160" cy="3265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BFBE3A1B-3E77-4CD5-B277-11B24EA46B37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5744640" y="2390920"/>
                <a:ext cx="163800" cy="34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9535BAED-DD1F-4E52-9A93-34C4E0A6FD1E}"/>
                  </a:ext>
                </a:extLst>
              </p14:cNvPr>
              <p14:cNvContentPartPr/>
              <p14:nvPr/>
            </p14:nvContentPartPr>
            <p14:xfrm>
              <a:off x="4498680" y="2347720"/>
              <a:ext cx="175680" cy="37548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9535BAED-DD1F-4E52-9A93-34C4E0A6FD1E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4489680" y="2339080"/>
                <a:ext cx="193320" cy="39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1227DB79-0F7F-4156-9E22-9CA89E4634D7}"/>
                  </a:ext>
                </a:extLst>
              </p14:cNvPr>
              <p14:cNvContentPartPr/>
              <p14:nvPr/>
            </p14:nvContentPartPr>
            <p14:xfrm>
              <a:off x="5925360" y="2406040"/>
              <a:ext cx="192240" cy="2235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1227DB79-0F7F-4156-9E22-9CA89E4634D7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5916360" y="2397400"/>
                <a:ext cx="209880" cy="24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38371A30-FF4F-4522-86A4-07FEBA13F543}"/>
                  </a:ext>
                </a:extLst>
              </p14:cNvPr>
              <p14:cNvContentPartPr/>
              <p14:nvPr/>
            </p14:nvContentPartPr>
            <p14:xfrm>
              <a:off x="6127320" y="2542840"/>
              <a:ext cx="86040" cy="11160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38371A30-FF4F-4522-86A4-07FEBA13F543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6118320" y="2533840"/>
                <a:ext cx="103680" cy="12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65C568A5-63B1-4878-8537-1C5FE35F1AB9}"/>
                  </a:ext>
                </a:extLst>
              </p14:cNvPr>
              <p14:cNvContentPartPr/>
              <p14:nvPr/>
            </p14:nvContentPartPr>
            <p14:xfrm>
              <a:off x="5961720" y="2196880"/>
              <a:ext cx="175680" cy="1062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65C568A5-63B1-4878-8537-1C5FE35F1AB9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5952720" y="2187880"/>
                <a:ext cx="193320" cy="12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04809849-1D3F-4CD3-9CB6-D33BF679515C}"/>
                  </a:ext>
                </a:extLst>
              </p14:cNvPr>
              <p14:cNvContentPartPr/>
              <p14:nvPr/>
            </p14:nvContentPartPr>
            <p14:xfrm>
              <a:off x="6407040" y="2449960"/>
              <a:ext cx="128160" cy="972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04809849-1D3F-4CD3-9CB6-D33BF679515C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6398040" y="2440960"/>
                <a:ext cx="14580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8C9D6DB2-3737-403D-9925-D934D1C821A5}"/>
                  </a:ext>
                </a:extLst>
              </p14:cNvPr>
              <p14:cNvContentPartPr/>
              <p14:nvPr/>
            </p14:nvContentPartPr>
            <p14:xfrm>
              <a:off x="6417120" y="2525560"/>
              <a:ext cx="150840" cy="118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8C9D6DB2-3737-403D-9925-D934D1C821A5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6408120" y="2516560"/>
                <a:ext cx="168480" cy="2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0378BD8B-83D7-428C-951B-0734E3D6F0BE}"/>
                  </a:ext>
                </a:extLst>
              </p14:cNvPr>
              <p14:cNvContentPartPr/>
              <p14:nvPr/>
            </p14:nvContentPartPr>
            <p14:xfrm>
              <a:off x="7067640" y="2159800"/>
              <a:ext cx="128520" cy="11052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0378BD8B-83D7-428C-951B-0734E3D6F0BE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7059000" y="2150800"/>
                <a:ext cx="146160" cy="12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1144D514-4014-428F-B94B-8FA41F924E1C}"/>
                  </a:ext>
                </a:extLst>
              </p14:cNvPr>
              <p14:cNvContentPartPr/>
              <p14:nvPr/>
            </p14:nvContentPartPr>
            <p14:xfrm>
              <a:off x="7717080" y="2040280"/>
              <a:ext cx="181800" cy="9180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1144D514-4014-428F-B94B-8FA41F924E1C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7708440" y="2031640"/>
                <a:ext cx="199440" cy="10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B8898E5C-DBE8-4634-AECF-D8133C026022}"/>
                  </a:ext>
                </a:extLst>
              </p14:cNvPr>
              <p14:cNvContentPartPr/>
              <p14:nvPr/>
            </p14:nvContentPartPr>
            <p14:xfrm>
              <a:off x="7726800" y="2264200"/>
              <a:ext cx="266400" cy="30672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B8898E5C-DBE8-4634-AECF-D8133C026022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7718160" y="2255560"/>
                <a:ext cx="284040" cy="32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1BB9CD25-3D7D-4C91-B6AD-0009232657E6}"/>
                  </a:ext>
                </a:extLst>
              </p14:cNvPr>
              <p14:cNvContentPartPr/>
              <p14:nvPr/>
            </p14:nvContentPartPr>
            <p14:xfrm>
              <a:off x="7464000" y="2370400"/>
              <a:ext cx="183960" cy="18720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1BB9CD25-3D7D-4C91-B6AD-0009232657E6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7455360" y="2361760"/>
                <a:ext cx="201600" cy="20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1598AA66-EEFE-4BCE-8511-EB682B8C0986}"/>
                  </a:ext>
                </a:extLst>
              </p14:cNvPr>
              <p14:cNvContentPartPr/>
              <p14:nvPr/>
            </p14:nvContentPartPr>
            <p14:xfrm>
              <a:off x="6675600" y="2352040"/>
              <a:ext cx="600480" cy="23076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1598AA66-EEFE-4BCE-8511-EB682B8C0986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6666960" y="2343400"/>
                <a:ext cx="618120" cy="24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40913820-5989-4341-B075-A84E086ACE5B}"/>
                  </a:ext>
                </a:extLst>
              </p14:cNvPr>
              <p14:cNvContentPartPr/>
              <p14:nvPr/>
            </p14:nvContentPartPr>
            <p14:xfrm>
              <a:off x="541920" y="2981320"/>
              <a:ext cx="245880" cy="2786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40913820-5989-4341-B075-A84E086ACE5B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533280" y="2972680"/>
                <a:ext cx="263520" cy="29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89272CE7-9B0C-41AC-8A2A-B161C9B15939}"/>
                  </a:ext>
                </a:extLst>
              </p14:cNvPr>
              <p14:cNvContentPartPr/>
              <p14:nvPr/>
            </p14:nvContentPartPr>
            <p14:xfrm>
              <a:off x="1508880" y="3051880"/>
              <a:ext cx="116280" cy="2584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89272CE7-9B0C-41AC-8A2A-B161C9B15939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1499880" y="3043240"/>
                <a:ext cx="133920" cy="27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78824CCB-46D1-427A-B4C2-3836E57B39C9}"/>
                  </a:ext>
                </a:extLst>
              </p14:cNvPr>
              <p14:cNvContentPartPr/>
              <p14:nvPr/>
            </p14:nvContentPartPr>
            <p14:xfrm>
              <a:off x="1750080" y="3227920"/>
              <a:ext cx="91800" cy="1119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78824CCB-46D1-427A-B4C2-3836E57B39C9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1741440" y="3219280"/>
                <a:ext cx="109440" cy="12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A5A107A0-C6F8-4851-B74D-9AC67BCA27C7}"/>
                  </a:ext>
                </a:extLst>
              </p14:cNvPr>
              <p14:cNvContentPartPr/>
              <p14:nvPr/>
            </p14:nvContentPartPr>
            <p14:xfrm>
              <a:off x="1504200" y="2846320"/>
              <a:ext cx="128160" cy="889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A5A107A0-C6F8-4851-B74D-9AC67BCA27C7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1495560" y="2837680"/>
                <a:ext cx="145800" cy="10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20E41985-AA60-42B5-A26B-ABDC95EB3E50}"/>
                  </a:ext>
                </a:extLst>
              </p14:cNvPr>
              <p14:cNvContentPartPr/>
              <p14:nvPr/>
            </p14:nvContentPartPr>
            <p14:xfrm>
              <a:off x="2107920" y="3092920"/>
              <a:ext cx="150120" cy="136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20E41985-AA60-42B5-A26B-ABDC95EB3E50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2099280" y="3083920"/>
                <a:ext cx="16776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06564454-B8CF-435C-B915-511424AF47E6}"/>
                  </a:ext>
                </a:extLst>
              </p14:cNvPr>
              <p14:cNvContentPartPr/>
              <p14:nvPr/>
            </p14:nvContentPartPr>
            <p14:xfrm>
              <a:off x="2114760" y="3169600"/>
              <a:ext cx="161280" cy="75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06564454-B8CF-435C-B915-511424AF47E6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2105760" y="3160960"/>
                <a:ext cx="178920" cy="2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DFC85C5B-80FF-4086-9586-1D03E5B3AC1D}"/>
                  </a:ext>
                </a:extLst>
              </p14:cNvPr>
              <p14:cNvContentPartPr/>
              <p14:nvPr/>
            </p14:nvContentPartPr>
            <p14:xfrm>
              <a:off x="3457200" y="2852800"/>
              <a:ext cx="151920" cy="770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DFC85C5B-80FF-4086-9586-1D03E5B3AC1D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3448560" y="2844160"/>
                <a:ext cx="169560" cy="9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ED5E3D76-45F2-4817-AFDB-F458E05EC3F0}"/>
                  </a:ext>
                </a:extLst>
              </p14:cNvPr>
              <p14:cNvContentPartPr/>
              <p14:nvPr/>
            </p14:nvContentPartPr>
            <p14:xfrm>
              <a:off x="2355960" y="2985280"/>
              <a:ext cx="1378080" cy="3877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ED5E3D76-45F2-4817-AFDB-F458E05EC3F0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2347318" y="2976632"/>
                <a:ext cx="1395725" cy="40537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FA88D657-6D69-4F08-8806-9C6762D12C0B}"/>
                  </a:ext>
                </a:extLst>
              </p14:cNvPr>
              <p14:cNvContentPartPr/>
              <p14:nvPr/>
            </p14:nvContentPartPr>
            <p14:xfrm>
              <a:off x="4547280" y="2824720"/>
              <a:ext cx="180360" cy="626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FA88D657-6D69-4F08-8806-9C6762D12C0B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4538640" y="2816080"/>
                <a:ext cx="198000" cy="8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00EFAC3C-3399-4F2C-BAB6-CFF7025FD60D}"/>
                  </a:ext>
                </a:extLst>
              </p14:cNvPr>
              <p14:cNvContentPartPr/>
              <p14:nvPr/>
            </p14:nvContentPartPr>
            <p14:xfrm>
              <a:off x="4999440" y="3007960"/>
              <a:ext cx="156600" cy="126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00EFAC3C-3399-4F2C-BAB6-CFF7025FD60D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4990440" y="2998960"/>
                <a:ext cx="174240" cy="3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F3CF0A89-1ADD-4D33-A923-319E21102BB2}"/>
                  </a:ext>
                </a:extLst>
              </p14:cNvPr>
              <p14:cNvContentPartPr/>
              <p14:nvPr/>
            </p14:nvContentPartPr>
            <p14:xfrm>
              <a:off x="4999440" y="3090040"/>
              <a:ext cx="152280" cy="176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F3CF0A89-1ADD-4D33-A923-319E21102BB2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4990440" y="3081400"/>
                <a:ext cx="16992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FEF50D81-623A-4015-9D83-A70986E549FB}"/>
                  </a:ext>
                </a:extLst>
              </p14:cNvPr>
              <p14:cNvContentPartPr/>
              <p14:nvPr/>
            </p14:nvContentPartPr>
            <p14:xfrm>
              <a:off x="4607760" y="2946040"/>
              <a:ext cx="209880" cy="25992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FEF50D81-623A-4015-9D83-A70986E549FB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4598760" y="2937040"/>
                <a:ext cx="227520" cy="27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4CBB185C-BE20-4FDB-B2B8-109113566D71}"/>
                  </a:ext>
                </a:extLst>
              </p14:cNvPr>
              <p14:cNvContentPartPr/>
              <p14:nvPr/>
            </p14:nvContentPartPr>
            <p14:xfrm>
              <a:off x="3876240" y="2990680"/>
              <a:ext cx="612360" cy="1926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4CBB185C-BE20-4FDB-B2B8-109113566D71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3867245" y="2982040"/>
                <a:ext cx="629990" cy="21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7DDDBD22-8C7D-427F-B024-0D347BA9F692}"/>
                  </a:ext>
                </a:extLst>
              </p14:cNvPr>
              <p14:cNvContentPartPr/>
              <p14:nvPr/>
            </p14:nvContentPartPr>
            <p14:xfrm>
              <a:off x="5297160" y="2852440"/>
              <a:ext cx="330840" cy="40500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7DDDBD22-8C7D-427F-B024-0D347BA9F692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5288170" y="2843440"/>
                <a:ext cx="348461" cy="42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40A47BA6-40D5-4C3F-9D6E-A1F077B1BFCD}"/>
                  </a:ext>
                </a:extLst>
              </p14:cNvPr>
              <p14:cNvContentPartPr/>
              <p14:nvPr/>
            </p14:nvContentPartPr>
            <p14:xfrm>
              <a:off x="5719800" y="2903200"/>
              <a:ext cx="399240" cy="46404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40A47BA6-40D5-4C3F-9D6E-A1F077B1BFCD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5710808" y="2894200"/>
                <a:ext cx="416864" cy="48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3066916E-68F2-44CC-8E6B-654DD7444D84}"/>
                  </a:ext>
                </a:extLst>
              </p14:cNvPr>
              <p14:cNvContentPartPr/>
              <p14:nvPr/>
            </p14:nvContentPartPr>
            <p14:xfrm>
              <a:off x="6196800" y="2959360"/>
              <a:ext cx="508680" cy="29304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3066916E-68F2-44CC-8E6B-654DD7444D84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6188160" y="2950709"/>
                <a:ext cx="526320" cy="31070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67A9AA30-D8D0-4801-A1B6-FE6619AC5D5B}"/>
                  </a:ext>
                </a:extLst>
              </p14:cNvPr>
              <p14:cNvContentPartPr/>
              <p14:nvPr/>
            </p14:nvContentPartPr>
            <p14:xfrm>
              <a:off x="6839400" y="3052240"/>
              <a:ext cx="93960" cy="1533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67A9AA30-D8D0-4801-A1B6-FE6619AC5D5B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6830760" y="3043240"/>
                <a:ext cx="111600" cy="17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10CEA68F-2AB2-4426-BF0E-769A942246D8}"/>
                  </a:ext>
                </a:extLst>
              </p14:cNvPr>
              <p14:cNvContentPartPr/>
              <p14:nvPr/>
            </p14:nvContentPartPr>
            <p14:xfrm>
              <a:off x="6782880" y="2895640"/>
              <a:ext cx="205200" cy="9828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10CEA68F-2AB2-4426-BF0E-769A942246D8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6773880" y="2886640"/>
                <a:ext cx="222840" cy="11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0D2FF487-4AA2-4532-B6C8-E8F99DD82D8B}"/>
                  </a:ext>
                </a:extLst>
              </p14:cNvPr>
              <p14:cNvContentPartPr/>
              <p14:nvPr/>
            </p14:nvContentPartPr>
            <p14:xfrm>
              <a:off x="7103640" y="3082120"/>
              <a:ext cx="106920" cy="270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0D2FF487-4AA2-4532-B6C8-E8F99DD82D8B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7095000" y="3073480"/>
                <a:ext cx="124560" cy="4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54239C07-F2AF-4297-A911-679A9BCD8B85}"/>
                  </a:ext>
                </a:extLst>
              </p14:cNvPr>
              <p14:cNvContentPartPr/>
              <p14:nvPr/>
            </p14:nvContentPartPr>
            <p14:xfrm>
              <a:off x="7308840" y="2823640"/>
              <a:ext cx="277560" cy="43416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54239C07-F2AF-4297-A911-679A9BCD8B85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7299840" y="2815000"/>
                <a:ext cx="295200" cy="45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B45033D3-027C-4435-94F9-90FAEA3F78D1}"/>
                  </a:ext>
                </a:extLst>
              </p14:cNvPr>
              <p14:cNvContentPartPr/>
              <p14:nvPr/>
            </p14:nvContentPartPr>
            <p14:xfrm>
              <a:off x="7687200" y="2875480"/>
              <a:ext cx="855360" cy="44208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B45033D3-027C-4435-94F9-90FAEA3F78D1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7678560" y="2866487"/>
                <a:ext cx="873000" cy="4597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6E159656-52B9-46D2-B2B7-367C3C6F8C2A}"/>
                  </a:ext>
                </a:extLst>
              </p14:cNvPr>
              <p14:cNvContentPartPr/>
              <p14:nvPr/>
            </p14:nvContentPartPr>
            <p14:xfrm>
              <a:off x="8644440" y="3023800"/>
              <a:ext cx="57960" cy="11844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6E159656-52B9-46D2-B2B7-367C3C6F8C2A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8635440" y="3015160"/>
                <a:ext cx="75600" cy="13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629C9213-12F4-462B-98B4-7D73C11DD02E}"/>
                  </a:ext>
                </a:extLst>
              </p14:cNvPr>
              <p14:cNvContentPartPr/>
              <p14:nvPr/>
            </p14:nvContentPartPr>
            <p14:xfrm>
              <a:off x="8621760" y="2839840"/>
              <a:ext cx="183240" cy="9432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629C9213-12F4-462B-98B4-7D73C11DD02E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8613120" y="2831200"/>
                <a:ext cx="200880" cy="11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36A9FB2C-D680-4815-AA4E-E94031656CD8}"/>
                  </a:ext>
                </a:extLst>
              </p14:cNvPr>
              <p14:cNvContentPartPr/>
              <p14:nvPr/>
            </p14:nvContentPartPr>
            <p14:xfrm>
              <a:off x="2147160" y="3556240"/>
              <a:ext cx="154080" cy="129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36A9FB2C-D680-4815-AA4E-E94031656CD8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2138520" y="3547600"/>
                <a:ext cx="171720" cy="3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1E94D3CA-A749-47A8-870E-0C1525693593}"/>
                  </a:ext>
                </a:extLst>
              </p14:cNvPr>
              <p14:cNvContentPartPr/>
              <p14:nvPr/>
            </p14:nvContentPartPr>
            <p14:xfrm>
              <a:off x="2190720" y="3628240"/>
              <a:ext cx="121320" cy="176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1E94D3CA-A749-47A8-870E-0C1525693593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2181720" y="3619600"/>
                <a:ext cx="13896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F2E00794-0B13-4F08-8AE8-E7926D47BD57}"/>
                  </a:ext>
                </a:extLst>
              </p14:cNvPr>
              <p14:cNvContentPartPr/>
              <p14:nvPr/>
            </p14:nvContentPartPr>
            <p14:xfrm>
              <a:off x="2833320" y="3544720"/>
              <a:ext cx="189360" cy="2023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F2E00794-0B13-4F08-8AE8-E7926D47BD57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2824320" y="3535720"/>
                <a:ext cx="207000" cy="21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9793A6F5-024B-4AE3-9CD0-103697EA093D}"/>
                  </a:ext>
                </a:extLst>
              </p14:cNvPr>
              <p14:cNvContentPartPr/>
              <p14:nvPr/>
            </p14:nvContentPartPr>
            <p14:xfrm>
              <a:off x="3108360" y="3543280"/>
              <a:ext cx="190440" cy="1652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9793A6F5-024B-4AE3-9CD0-103697EA093D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3099720" y="3534640"/>
                <a:ext cx="208080" cy="18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64111AD9-DCE3-4464-A995-A9F54E879458}"/>
                  </a:ext>
                </a:extLst>
              </p14:cNvPr>
              <p14:cNvContentPartPr/>
              <p14:nvPr/>
            </p14:nvContentPartPr>
            <p14:xfrm>
              <a:off x="2504280" y="3386320"/>
              <a:ext cx="242640" cy="4449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64111AD9-DCE3-4464-A995-A9F54E879458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2495293" y="3377680"/>
                <a:ext cx="260254" cy="46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E39FD247-9A24-4605-82B5-6867D878BF2F}"/>
                  </a:ext>
                </a:extLst>
              </p14:cNvPr>
              <p14:cNvContentPartPr/>
              <p14:nvPr/>
            </p14:nvContentPartPr>
            <p14:xfrm>
              <a:off x="3439200" y="3371560"/>
              <a:ext cx="1780920" cy="4222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E39FD247-9A24-4605-82B5-6867D878BF2F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3430558" y="3362560"/>
                <a:ext cx="1798564" cy="43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847083E4-3D97-4AC2-B351-A8802A823968}"/>
                  </a:ext>
                </a:extLst>
              </p14:cNvPr>
              <p14:cNvContentPartPr/>
              <p14:nvPr/>
            </p14:nvContentPartPr>
            <p14:xfrm>
              <a:off x="5471400" y="3568480"/>
              <a:ext cx="174600" cy="280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847083E4-3D97-4AC2-B351-A8802A823968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5462400" y="3559840"/>
                <a:ext cx="19224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BBF86879-DB0C-4869-9AB9-410C03FB0850}"/>
                  </a:ext>
                </a:extLst>
              </p14:cNvPr>
              <p14:cNvContentPartPr/>
              <p14:nvPr/>
            </p14:nvContentPartPr>
            <p14:xfrm>
              <a:off x="5513520" y="3662800"/>
              <a:ext cx="154080" cy="43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BBF86879-DB0C-4869-9AB9-410C03FB0850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5504880" y="3653800"/>
                <a:ext cx="171720" cy="2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F9CC5CDE-6D47-40AC-BAF9-56DA8D615167}"/>
                  </a:ext>
                </a:extLst>
              </p14:cNvPr>
              <p14:cNvContentPartPr/>
              <p14:nvPr/>
            </p14:nvContentPartPr>
            <p14:xfrm>
              <a:off x="7389840" y="3375880"/>
              <a:ext cx="167400" cy="29808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F9CC5CDE-6D47-40AC-BAF9-56DA8D615167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7380840" y="3367240"/>
                <a:ext cx="185040" cy="31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6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0A8DD8A7-4EC7-4F8A-9FA2-10BF89040092}"/>
                  </a:ext>
                </a:extLst>
              </p14:cNvPr>
              <p14:cNvContentPartPr/>
              <p14:nvPr/>
            </p14:nvContentPartPr>
            <p14:xfrm>
              <a:off x="5900880" y="3381640"/>
              <a:ext cx="1350720" cy="39996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0A8DD8A7-4EC7-4F8A-9FA2-10BF89040092}"/>
                  </a:ext>
                </a:extLst>
              </p:cNvPr>
              <p:cNvPicPr/>
              <p:nvPr/>
            </p:nvPicPr>
            <p:blipFill>
              <a:blip r:embed="rId197"/>
              <a:stretch>
                <a:fillRect/>
              </a:stretch>
            </p:blipFill>
            <p:spPr>
              <a:xfrm>
                <a:off x="5892240" y="3373000"/>
                <a:ext cx="1368360" cy="4176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199659617"/>
      </p:ext>
    </p:extLst>
  </p:cSld>
  <p:clrMapOvr>
    <a:masterClrMapping/>
  </p:clrMapOvr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0A2E1C90-B4D4-457C-ABC8-910B9CA151ED}"/>
                  </a:ext>
                </a:extLst>
              </p14:cNvPr>
              <p14:cNvContentPartPr/>
              <p14:nvPr/>
            </p14:nvContentPartPr>
            <p14:xfrm>
              <a:off x="1768800" y="318760"/>
              <a:ext cx="205200" cy="4161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0A2E1C90-B4D4-457C-ABC8-910B9CA151ED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759800" y="309760"/>
                <a:ext cx="222840" cy="43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7AE6665B-256E-4DE8-B70E-6B78923B594C}"/>
                  </a:ext>
                </a:extLst>
              </p14:cNvPr>
              <p14:cNvContentPartPr/>
              <p14:nvPr/>
            </p14:nvContentPartPr>
            <p14:xfrm>
              <a:off x="2098200" y="568240"/>
              <a:ext cx="173880" cy="1800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7AE6665B-256E-4DE8-B70E-6B78923B594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089200" y="559240"/>
                <a:ext cx="191520" cy="19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A3E3D8FB-394A-475F-91CF-6697FAD098CF}"/>
                  </a:ext>
                </a:extLst>
              </p14:cNvPr>
              <p14:cNvContentPartPr/>
              <p14:nvPr/>
            </p14:nvContentPartPr>
            <p14:xfrm>
              <a:off x="1754760" y="169000"/>
              <a:ext cx="205560" cy="774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A3E3D8FB-394A-475F-91CF-6697FAD098CF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746120" y="160000"/>
                <a:ext cx="223200" cy="9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73E5D40C-F34E-43B6-A1E7-CAC04E8CFD57}"/>
                  </a:ext>
                </a:extLst>
              </p14:cNvPr>
              <p14:cNvContentPartPr/>
              <p14:nvPr/>
            </p14:nvContentPartPr>
            <p14:xfrm>
              <a:off x="2405640" y="452680"/>
              <a:ext cx="253440" cy="1224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73E5D40C-F34E-43B6-A1E7-CAC04E8CFD57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396640" y="444040"/>
                <a:ext cx="271080" cy="2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C03D350E-F822-4D52-BB60-170FECC2B751}"/>
                  </a:ext>
                </a:extLst>
              </p14:cNvPr>
              <p14:cNvContentPartPr/>
              <p14:nvPr/>
            </p14:nvContentPartPr>
            <p14:xfrm>
              <a:off x="2389800" y="561400"/>
              <a:ext cx="238320" cy="792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C03D350E-F822-4D52-BB60-170FECC2B751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380800" y="552400"/>
                <a:ext cx="255960" cy="2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49C27F4A-6C4A-4E03-BBAC-721CA7B9E65F}"/>
                  </a:ext>
                </a:extLst>
              </p14:cNvPr>
              <p14:cNvContentPartPr/>
              <p14:nvPr/>
            </p14:nvContentPartPr>
            <p14:xfrm>
              <a:off x="2822880" y="245680"/>
              <a:ext cx="186480" cy="5220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49C27F4A-6C4A-4E03-BBAC-721CA7B9E65F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814240" y="236680"/>
                <a:ext cx="204120" cy="6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02A59BB6-1619-450A-95D3-B3D99E878CD2}"/>
                  </a:ext>
                </a:extLst>
              </p14:cNvPr>
              <p14:cNvContentPartPr/>
              <p14:nvPr/>
            </p14:nvContentPartPr>
            <p14:xfrm>
              <a:off x="3535320" y="321280"/>
              <a:ext cx="210960" cy="28152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02A59BB6-1619-450A-95D3-B3D99E878CD2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526680" y="312280"/>
                <a:ext cx="228600" cy="29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C78A5522-D839-46F3-BCB3-0E595EAA92A5}"/>
                  </a:ext>
                </a:extLst>
              </p14:cNvPr>
              <p14:cNvContentPartPr/>
              <p14:nvPr/>
            </p14:nvContentPartPr>
            <p14:xfrm>
              <a:off x="3847440" y="559960"/>
              <a:ext cx="15120" cy="6768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C78A5522-D839-46F3-BCB3-0E595EAA92A5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838800" y="550960"/>
                <a:ext cx="32760" cy="8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6C062137-EAB4-4C8E-9CAD-9F6BCFBEABE4}"/>
                  </a:ext>
                </a:extLst>
              </p14:cNvPr>
              <p14:cNvContentPartPr/>
              <p14:nvPr/>
            </p14:nvContentPartPr>
            <p14:xfrm>
              <a:off x="3489600" y="166120"/>
              <a:ext cx="217080" cy="9576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6C062137-EAB4-4C8E-9CAD-9F6BCFBEABE4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480960" y="157480"/>
                <a:ext cx="234720" cy="11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1B0F4FE2-1510-42CF-8811-20DEC5769763}"/>
                  </a:ext>
                </a:extLst>
              </p14:cNvPr>
              <p14:cNvContentPartPr/>
              <p14:nvPr/>
            </p14:nvContentPartPr>
            <p14:xfrm>
              <a:off x="3201600" y="376360"/>
              <a:ext cx="175680" cy="25092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1B0F4FE2-1510-42CF-8811-20DEC5769763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192960" y="367360"/>
                <a:ext cx="193320" cy="26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14E5A414-E7FD-47CA-9077-03E7242EA93B}"/>
                  </a:ext>
                </a:extLst>
              </p14:cNvPr>
              <p14:cNvContentPartPr/>
              <p14:nvPr/>
            </p14:nvContentPartPr>
            <p14:xfrm>
              <a:off x="2865360" y="370600"/>
              <a:ext cx="215280" cy="33372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14E5A414-E7FD-47CA-9077-03E7242EA93B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856706" y="361610"/>
                <a:ext cx="232950" cy="35134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C4246EEE-0607-4F7D-A973-7E137162F655}"/>
                  </a:ext>
                </a:extLst>
              </p14:cNvPr>
              <p14:cNvContentPartPr/>
              <p14:nvPr/>
            </p14:nvContentPartPr>
            <p14:xfrm>
              <a:off x="4325520" y="196720"/>
              <a:ext cx="198360" cy="3384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C4246EEE-0607-4F7D-A973-7E137162F655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316520" y="187720"/>
                <a:ext cx="216000" cy="5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DDA82A04-ADA1-46AA-8923-25A3A9F35361}"/>
                  </a:ext>
                </a:extLst>
              </p14:cNvPr>
              <p14:cNvContentPartPr/>
              <p14:nvPr/>
            </p14:nvContentPartPr>
            <p14:xfrm>
              <a:off x="4712520" y="351880"/>
              <a:ext cx="194760" cy="23616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DDA82A04-ADA1-46AA-8923-25A3A9F3536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703520" y="343240"/>
                <a:ext cx="212400" cy="25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55185B31-604C-4744-B09B-0F41D277E63C}"/>
                  </a:ext>
                </a:extLst>
              </p14:cNvPr>
              <p14:cNvContentPartPr/>
              <p14:nvPr/>
            </p14:nvContentPartPr>
            <p14:xfrm>
              <a:off x="4355400" y="314440"/>
              <a:ext cx="208800" cy="30132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55185B31-604C-4744-B09B-0F41D277E63C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346415" y="305440"/>
                <a:ext cx="226410" cy="31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A1AD9BE8-D3CB-4529-83B8-6D67B3A10924}"/>
                  </a:ext>
                </a:extLst>
              </p14:cNvPr>
              <p14:cNvContentPartPr/>
              <p14:nvPr/>
            </p14:nvContentPartPr>
            <p14:xfrm>
              <a:off x="4009800" y="373120"/>
              <a:ext cx="157320" cy="17928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A1AD9BE8-D3CB-4529-83B8-6D67B3A10924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001160" y="364120"/>
                <a:ext cx="174960" cy="19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FDA5C9B1-3348-4FAB-9E64-0D621AF8250B}"/>
                  </a:ext>
                </a:extLst>
              </p14:cNvPr>
              <p14:cNvContentPartPr/>
              <p14:nvPr/>
            </p14:nvContentPartPr>
            <p14:xfrm>
              <a:off x="4990800" y="103840"/>
              <a:ext cx="182520" cy="9396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FDA5C9B1-3348-4FAB-9E64-0D621AF8250B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981800" y="95200"/>
                <a:ext cx="200160" cy="11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F8D67EAF-5D77-49F9-97C7-6019F2037A90}"/>
                  </a:ext>
                </a:extLst>
              </p14:cNvPr>
              <p14:cNvContentPartPr/>
              <p14:nvPr/>
            </p14:nvContentPartPr>
            <p14:xfrm>
              <a:off x="5068920" y="264760"/>
              <a:ext cx="367920" cy="35784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F8D67EAF-5D77-49F9-97C7-6019F2037A90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060280" y="255760"/>
                <a:ext cx="385560" cy="37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EB291FB1-95CC-4A44-935D-EBA61A85EFE2}"/>
                  </a:ext>
                </a:extLst>
              </p14:cNvPr>
              <p14:cNvContentPartPr/>
              <p14:nvPr/>
            </p14:nvContentPartPr>
            <p14:xfrm>
              <a:off x="5682720" y="595600"/>
              <a:ext cx="55440" cy="106560"/>
            </p14:xfrm>
          </p:contentPart>
        </mc:Choice>
        <mc:Fallback xmlns=""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EB291FB1-95CC-4A44-935D-EBA61A85EFE2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673720" y="586960"/>
                <a:ext cx="73080" cy="12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44" name="Ink 143">
                <a:extLst>
                  <a:ext uri="{FF2B5EF4-FFF2-40B4-BE49-F238E27FC236}">
                    <a16:creationId xmlns:a16="http://schemas.microsoft.com/office/drawing/2014/main" id="{438BD578-5AB7-4FED-BED5-FE6681E1F067}"/>
                  </a:ext>
                </a:extLst>
              </p14:cNvPr>
              <p14:cNvContentPartPr/>
              <p14:nvPr/>
            </p14:nvContentPartPr>
            <p14:xfrm>
              <a:off x="6096720" y="432520"/>
              <a:ext cx="322200" cy="176040"/>
            </p14:xfrm>
          </p:contentPart>
        </mc:Choice>
        <mc:Fallback xmlns="">
          <p:pic>
            <p:nvPicPr>
              <p:cNvPr id="144" name="Ink 143">
                <a:extLst>
                  <a:ext uri="{FF2B5EF4-FFF2-40B4-BE49-F238E27FC236}">
                    <a16:creationId xmlns:a16="http://schemas.microsoft.com/office/drawing/2014/main" id="{438BD578-5AB7-4FED-BED5-FE6681E1F067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087720" y="423880"/>
                <a:ext cx="339840" cy="19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49" name="Ink 148">
                <a:extLst>
                  <a:ext uri="{FF2B5EF4-FFF2-40B4-BE49-F238E27FC236}">
                    <a16:creationId xmlns:a16="http://schemas.microsoft.com/office/drawing/2014/main" id="{28DB5A2A-176C-484B-AD00-4B4C11334618}"/>
                  </a:ext>
                </a:extLst>
              </p14:cNvPr>
              <p14:cNvContentPartPr/>
              <p14:nvPr/>
            </p14:nvContentPartPr>
            <p14:xfrm>
              <a:off x="6526200" y="203200"/>
              <a:ext cx="767160" cy="398160"/>
            </p14:xfrm>
          </p:contentPart>
        </mc:Choice>
        <mc:Fallback xmlns="">
          <p:pic>
            <p:nvPicPr>
              <p:cNvPr id="149" name="Ink 148">
                <a:extLst>
                  <a:ext uri="{FF2B5EF4-FFF2-40B4-BE49-F238E27FC236}">
                    <a16:creationId xmlns:a16="http://schemas.microsoft.com/office/drawing/2014/main" id="{28DB5A2A-176C-484B-AD00-4B4C11334618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517560" y="194560"/>
                <a:ext cx="784800" cy="41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50" name="Ink 149">
                <a:extLst>
                  <a:ext uri="{FF2B5EF4-FFF2-40B4-BE49-F238E27FC236}">
                    <a16:creationId xmlns:a16="http://schemas.microsoft.com/office/drawing/2014/main" id="{4A4F56CE-2111-4AD8-AFFD-AA68C127B78F}"/>
                  </a:ext>
                </a:extLst>
              </p14:cNvPr>
              <p14:cNvContentPartPr/>
              <p14:nvPr/>
            </p14:nvContentPartPr>
            <p14:xfrm>
              <a:off x="7695840" y="305440"/>
              <a:ext cx="87120" cy="284400"/>
            </p14:xfrm>
          </p:contentPart>
        </mc:Choice>
        <mc:Fallback xmlns="">
          <p:pic>
            <p:nvPicPr>
              <p:cNvPr id="150" name="Ink 149">
                <a:extLst>
                  <a:ext uri="{FF2B5EF4-FFF2-40B4-BE49-F238E27FC236}">
                    <a16:creationId xmlns:a16="http://schemas.microsoft.com/office/drawing/2014/main" id="{4A4F56CE-2111-4AD8-AFFD-AA68C127B78F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7687200" y="296440"/>
                <a:ext cx="104760" cy="30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51" name="Ink 150">
                <a:extLst>
                  <a:ext uri="{FF2B5EF4-FFF2-40B4-BE49-F238E27FC236}">
                    <a16:creationId xmlns:a16="http://schemas.microsoft.com/office/drawing/2014/main" id="{D3C14E2D-5CA1-4DB1-AFA4-8B48400656D8}"/>
                  </a:ext>
                </a:extLst>
              </p14:cNvPr>
              <p14:cNvContentPartPr/>
              <p14:nvPr/>
            </p14:nvContentPartPr>
            <p14:xfrm>
              <a:off x="7909320" y="500200"/>
              <a:ext cx="15120" cy="112680"/>
            </p14:xfrm>
          </p:contentPart>
        </mc:Choice>
        <mc:Fallback xmlns="">
          <p:pic>
            <p:nvPicPr>
              <p:cNvPr id="151" name="Ink 150">
                <a:extLst>
                  <a:ext uri="{FF2B5EF4-FFF2-40B4-BE49-F238E27FC236}">
                    <a16:creationId xmlns:a16="http://schemas.microsoft.com/office/drawing/2014/main" id="{D3C14E2D-5CA1-4DB1-AFA4-8B48400656D8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900680" y="491200"/>
                <a:ext cx="32760" cy="13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58" name="Ink 157">
                <a:extLst>
                  <a:ext uri="{FF2B5EF4-FFF2-40B4-BE49-F238E27FC236}">
                    <a16:creationId xmlns:a16="http://schemas.microsoft.com/office/drawing/2014/main" id="{D6A40643-DDF3-4DA5-BE9E-317482018CCB}"/>
                  </a:ext>
                </a:extLst>
              </p14:cNvPr>
              <p14:cNvContentPartPr/>
              <p14:nvPr/>
            </p14:nvContentPartPr>
            <p14:xfrm>
              <a:off x="8628240" y="224440"/>
              <a:ext cx="172800" cy="65160"/>
            </p14:xfrm>
          </p:contentPart>
        </mc:Choice>
        <mc:Fallback xmlns="">
          <p:pic>
            <p:nvPicPr>
              <p:cNvPr id="158" name="Ink 157">
                <a:extLst>
                  <a:ext uri="{FF2B5EF4-FFF2-40B4-BE49-F238E27FC236}">
                    <a16:creationId xmlns:a16="http://schemas.microsoft.com/office/drawing/2014/main" id="{D6A40643-DDF3-4DA5-BE9E-317482018CCB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8619600" y="215800"/>
                <a:ext cx="190440" cy="8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59" name="Ink 158">
                <a:extLst>
                  <a:ext uri="{FF2B5EF4-FFF2-40B4-BE49-F238E27FC236}">
                    <a16:creationId xmlns:a16="http://schemas.microsoft.com/office/drawing/2014/main" id="{B7621CA0-F78E-4EC3-8C17-3982CC81A42B}"/>
                  </a:ext>
                </a:extLst>
              </p14:cNvPr>
              <p14:cNvContentPartPr/>
              <p14:nvPr/>
            </p14:nvContentPartPr>
            <p14:xfrm>
              <a:off x="8065200" y="377080"/>
              <a:ext cx="786240" cy="214920"/>
            </p14:xfrm>
          </p:contentPart>
        </mc:Choice>
        <mc:Fallback xmlns="">
          <p:pic>
            <p:nvPicPr>
              <p:cNvPr id="159" name="Ink 158">
                <a:extLst>
                  <a:ext uri="{FF2B5EF4-FFF2-40B4-BE49-F238E27FC236}">
                    <a16:creationId xmlns:a16="http://schemas.microsoft.com/office/drawing/2014/main" id="{B7621CA0-F78E-4EC3-8C17-3982CC81A42B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8056200" y="368080"/>
                <a:ext cx="803880" cy="23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60" name="Ink 159">
                <a:extLst>
                  <a:ext uri="{FF2B5EF4-FFF2-40B4-BE49-F238E27FC236}">
                    <a16:creationId xmlns:a16="http://schemas.microsoft.com/office/drawing/2014/main" id="{1845949F-89F5-4AA5-B2D0-6BD855C58B3C}"/>
                  </a:ext>
                </a:extLst>
              </p14:cNvPr>
              <p14:cNvContentPartPr/>
              <p14:nvPr/>
            </p14:nvContentPartPr>
            <p14:xfrm>
              <a:off x="7676040" y="139840"/>
              <a:ext cx="135720" cy="110520"/>
            </p14:xfrm>
          </p:contentPart>
        </mc:Choice>
        <mc:Fallback xmlns="">
          <p:pic>
            <p:nvPicPr>
              <p:cNvPr id="160" name="Ink 159">
                <a:extLst>
                  <a:ext uri="{FF2B5EF4-FFF2-40B4-BE49-F238E27FC236}">
                    <a16:creationId xmlns:a16="http://schemas.microsoft.com/office/drawing/2014/main" id="{1845949F-89F5-4AA5-B2D0-6BD855C58B3C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667400" y="130840"/>
                <a:ext cx="153360" cy="12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63" name="Ink 162">
                <a:extLst>
                  <a:ext uri="{FF2B5EF4-FFF2-40B4-BE49-F238E27FC236}">
                    <a16:creationId xmlns:a16="http://schemas.microsoft.com/office/drawing/2014/main" id="{A28E8F1A-8310-4D2F-B434-3F28CBAD94D8}"/>
                  </a:ext>
                </a:extLst>
              </p14:cNvPr>
              <p14:cNvContentPartPr/>
              <p14:nvPr/>
            </p14:nvContentPartPr>
            <p14:xfrm>
              <a:off x="977880" y="1001320"/>
              <a:ext cx="136800" cy="268200"/>
            </p14:xfrm>
          </p:contentPart>
        </mc:Choice>
        <mc:Fallback xmlns="">
          <p:pic>
            <p:nvPicPr>
              <p:cNvPr id="163" name="Ink 162">
                <a:extLst>
                  <a:ext uri="{FF2B5EF4-FFF2-40B4-BE49-F238E27FC236}">
                    <a16:creationId xmlns:a16="http://schemas.microsoft.com/office/drawing/2014/main" id="{A28E8F1A-8310-4D2F-B434-3F28CBAD94D8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969240" y="992320"/>
                <a:ext cx="154440" cy="28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64" name="Ink 163">
                <a:extLst>
                  <a:ext uri="{FF2B5EF4-FFF2-40B4-BE49-F238E27FC236}">
                    <a16:creationId xmlns:a16="http://schemas.microsoft.com/office/drawing/2014/main" id="{268B3200-9E76-499A-ACE8-43FE4ED4D87F}"/>
                  </a:ext>
                </a:extLst>
              </p14:cNvPr>
              <p14:cNvContentPartPr/>
              <p14:nvPr/>
            </p14:nvContentPartPr>
            <p14:xfrm>
              <a:off x="1196040" y="1177360"/>
              <a:ext cx="98280" cy="110520"/>
            </p14:xfrm>
          </p:contentPart>
        </mc:Choice>
        <mc:Fallback xmlns="">
          <p:pic>
            <p:nvPicPr>
              <p:cNvPr id="164" name="Ink 163">
                <a:extLst>
                  <a:ext uri="{FF2B5EF4-FFF2-40B4-BE49-F238E27FC236}">
                    <a16:creationId xmlns:a16="http://schemas.microsoft.com/office/drawing/2014/main" id="{268B3200-9E76-499A-ACE8-43FE4ED4D87F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187040" y="1168360"/>
                <a:ext cx="115920" cy="12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65" name="Ink 164">
                <a:extLst>
                  <a:ext uri="{FF2B5EF4-FFF2-40B4-BE49-F238E27FC236}">
                    <a16:creationId xmlns:a16="http://schemas.microsoft.com/office/drawing/2014/main" id="{C54557B3-6DE1-4ED2-98CE-7701416B5611}"/>
                  </a:ext>
                </a:extLst>
              </p14:cNvPr>
              <p14:cNvContentPartPr/>
              <p14:nvPr/>
            </p14:nvContentPartPr>
            <p14:xfrm>
              <a:off x="561720" y="928240"/>
              <a:ext cx="188640" cy="405720"/>
            </p14:xfrm>
          </p:contentPart>
        </mc:Choice>
        <mc:Fallback xmlns="">
          <p:pic>
            <p:nvPicPr>
              <p:cNvPr id="165" name="Ink 164">
                <a:extLst>
                  <a:ext uri="{FF2B5EF4-FFF2-40B4-BE49-F238E27FC236}">
                    <a16:creationId xmlns:a16="http://schemas.microsoft.com/office/drawing/2014/main" id="{C54557B3-6DE1-4ED2-98CE-7701416B5611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52720" y="919600"/>
                <a:ext cx="206280" cy="42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66" name="Ink 165">
                <a:extLst>
                  <a:ext uri="{FF2B5EF4-FFF2-40B4-BE49-F238E27FC236}">
                    <a16:creationId xmlns:a16="http://schemas.microsoft.com/office/drawing/2014/main" id="{900EA5BB-0BEC-4D5D-A55F-5503D59F6AD5}"/>
                  </a:ext>
                </a:extLst>
              </p14:cNvPr>
              <p14:cNvContentPartPr/>
              <p14:nvPr/>
            </p14:nvContentPartPr>
            <p14:xfrm>
              <a:off x="884640" y="847600"/>
              <a:ext cx="221040" cy="64080"/>
            </p14:xfrm>
          </p:contentPart>
        </mc:Choice>
        <mc:Fallback xmlns="">
          <p:pic>
            <p:nvPicPr>
              <p:cNvPr id="166" name="Ink 165">
                <a:extLst>
                  <a:ext uri="{FF2B5EF4-FFF2-40B4-BE49-F238E27FC236}">
                    <a16:creationId xmlns:a16="http://schemas.microsoft.com/office/drawing/2014/main" id="{900EA5BB-0BEC-4D5D-A55F-5503D59F6AD5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875640" y="838600"/>
                <a:ext cx="238680" cy="8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67" name="Ink 166">
                <a:extLst>
                  <a:ext uri="{FF2B5EF4-FFF2-40B4-BE49-F238E27FC236}">
                    <a16:creationId xmlns:a16="http://schemas.microsoft.com/office/drawing/2014/main" id="{BBB02FC8-262B-4543-BF3E-BF106368D5BA}"/>
                  </a:ext>
                </a:extLst>
              </p14:cNvPr>
              <p14:cNvContentPartPr/>
              <p14:nvPr/>
            </p14:nvContentPartPr>
            <p14:xfrm>
              <a:off x="1408080" y="1020040"/>
              <a:ext cx="141840" cy="14760"/>
            </p14:xfrm>
          </p:contentPart>
        </mc:Choice>
        <mc:Fallback xmlns="">
          <p:pic>
            <p:nvPicPr>
              <p:cNvPr id="167" name="Ink 166">
                <a:extLst>
                  <a:ext uri="{FF2B5EF4-FFF2-40B4-BE49-F238E27FC236}">
                    <a16:creationId xmlns:a16="http://schemas.microsoft.com/office/drawing/2014/main" id="{BBB02FC8-262B-4543-BF3E-BF106368D5BA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1399440" y="1011040"/>
                <a:ext cx="159480" cy="3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68" name="Ink 167">
                <a:extLst>
                  <a:ext uri="{FF2B5EF4-FFF2-40B4-BE49-F238E27FC236}">
                    <a16:creationId xmlns:a16="http://schemas.microsoft.com/office/drawing/2014/main" id="{290096F8-AB21-4170-9D86-F2B7E97834B6}"/>
                  </a:ext>
                </a:extLst>
              </p14:cNvPr>
              <p14:cNvContentPartPr/>
              <p14:nvPr/>
            </p14:nvContentPartPr>
            <p14:xfrm>
              <a:off x="1427880" y="1120480"/>
              <a:ext cx="117000" cy="4320"/>
            </p14:xfrm>
          </p:contentPart>
        </mc:Choice>
        <mc:Fallback xmlns="">
          <p:pic>
            <p:nvPicPr>
              <p:cNvPr id="168" name="Ink 167">
                <a:extLst>
                  <a:ext uri="{FF2B5EF4-FFF2-40B4-BE49-F238E27FC236}">
                    <a16:creationId xmlns:a16="http://schemas.microsoft.com/office/drawing/2014/main" id="{290096F8-AB21-4170-9D86-F2B7E97834B6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1419240" y="1111840"/>
                <a:ext cx="134640" cy="2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73" name="Ink 172">
                <a:extLst>
                  <a:ext uri="{FF2B5EF4-FFF2-40B4-BE49-F238E27FC236}">
                    <a16:creationId xmlns:a16="http://schemas.microsoft.com/office/drawing/2014/main" id="{C3E0D7DA-316E-4F66-BA84-E5545F3EF230}"/>
                  </a:ext>
                </a:extLst>
              </p14:cNvPr>
              <p14:cNvContentPartPr/>
              <p14:nvPr/>
            </p14:nvContentPartPr>
            <p14:xfrm>
              <a:off x="2209080" y="889720"/>
              <a:ext cx="172440" cy="56160"/>
            </p14:xfrm>
          </p:contentPart>
        </mc:Choice>
        <mc:Fallback xmlns="">
          <p:pic>
            <p:nvPicPr>
              <p:cNvPr id="173" name="Ink 172">
                <a:extLst>
                  <a:ext uri="{FF2B5EF4-FFF2-40B4-BE49-F238E27FC236}">
                    <a16:creationId xmlns:a16="http://schemas.microsoft.com/office/drawing/2014/main" id="{C3E0D7DA-316E-4F66-BA84-E5545F3EF230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2200080" y="881080"/>
                <a:ext cx="190080" cy="7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74" name="Ink 173">
                <a:extLst>
                  <a:ext uri="{FF2B5EF4-FFF2-40B4-BE49-F238E27FC236}">
                    <a16:creationId xmlns:a16="http://schemas.microsoft.com/office/drawing/2014/main" id="{D38C8ACA-C72E-4504-AD30-F50D260B6F4B}"/>
                  </a:ext>
                </a:extLst>
              </p14:cNvPr>
              <p14:cNvContentPartPr/>
              <p14:nvPr/>
            </p14:nvContentPartPr>
            <p14:xfrm>
              <a:off x="1672680" y="1026520"/>
              <a:ext cx="777960" cy="245880"/>
            </p14:xfrm>
          </p:contentPart>
        </mc:Choice>
        <mc:Fallback xmlns="">
          <p:pic>
            <p:nvPicPr>
              <p:cNvPr id="174" name="Ink 173">
                <a:extLst>
                  <a:ext uri="{FF2B5EF4-FFF2-40B4-BE49-F238E27FC236}">
                    <a16:creationId xmlns:a16="http://schemas.microsoft.com/office/drawing/2014/main" id="{D38C8ACA-C72E-4504-AD30-F50D260B6F4B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1663684" y="1017520"/>
                <a:ext cx="795592" cy="26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75" name="Ink 174">
                <a:extLst>
                  <a:ext uri="{FF2B5EF4-FFF2-40B4-BE49-F238E27FC236}">
                    <a16:creationId xmlns:a16="http://schemas.microsoft.com/office/drawing/2014/main" id="{A1C88B29-DCB9-4636-8C36-442363FE5DF6}"/>
                  </a:ext>
                </a:extLst>
              </p14:cNvPr>
              <p14:cNvContentPartPr/>
              <p14:nvPr/>
            </p14:nvContentPartPr>
            <p14:xfrm>
              <a:off x="2746200" y="1193560"/>
              <a:ext cx="29520" cy="47880"/>
            </p14:xfrm>
          </p:contentPart>
        </mc:Choice>
        <mc:Fallback xmlns="">
          <p:pic>
            <p:nvPicPr>
              <p:cNvPr id="175" name="Ink 174">
                <a:extLst>
                  <a:ext uri="{FF2B5EF4-FFF2-40B4-BE49-F238E27FC236}">
                    <a16:creationId xmlns:a16="http://schemas.microsoft.com/office/drawing/2014/main" id="{A1C88B29-DCB9-4636-8C36-442363FE5DF6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2737200" y="1184920"/>
                <a:ext cx="47160" cy="6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CFCD4739-B781-4A5F-BBED-1D2ECFB52E2A}"/>
                  </a:ext>
                </a:extLst>
              </p14:cNvPr>
              <p14:cNvContentPartPr/>
              <p14:nvPr/>
            </p14:nvContentPartPr>
            <p14:xfrm>
              <a:off x="3071280" y="903040"/>
              <a:ext cx="605160" cy="2458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CFCD4739-B781-4A5F-BBED-1D2ECFB52E2A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3062640" y="894400"/>
                <a:ext cx="622800" cy="26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A0270121-C5E5-4971-9377-2AEBC42A2A52}"/>
                  </a:ext>
                </a:extLst>
              </p14:cNvPr>
              <p14:cNvContentPartPr/>
              <p14:nvPr/>
            </p14:nvContentPartPr>
            <p14:xfrm>
              <a:off x="4029240" y="1039480"/>
              <a:ext cx="523800" cy="15264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A0270121-C5E5-4971-9377-2AEBC42A2A52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020600" y="1030501"/>
                <a:ext cx="541440" cy="17023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B319751B-F77E-476A-ADBE-EBD481682468}"/>
                  </a:ext>
                </a:extLst>
              </p14:cNvPr>
              <p14:cNvContentPartPr/>
              <p14:nvPr/>
            </p14:nvContentPartPr>
            <p14:xfrm>
              <a:off x="4642320" y="1030480"/>
              <a:ext cx="223200" cy="12744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B319751B-F77E-476A-ADBE-EBD481682468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633320" y="1021480"/>
                <a:ext cx="240840" cy="14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35" name="Ink 134">
                <a:extLst>
                  <a:ext uri="{FF2B5EF4-FFF2-40B4-BE49-F238E27FC236}">
                    <a16:creationId xmlns:a16="http://schemas.microsoft.com/office/drawing/2014/main" id="{D7076738-E3CB-45F6-9054-DC690AD6B0F9}"/>
                  </a:ext>
                </a:extLst>
              </p14:cNvPr>
              <p14:cNvContentPartPr/>
              <p14:nvPr/>
            </p14:nvContentPartPr>
            <p14:xfrm>
              <a:off x="3772920" y="1384360"/>
              <a:ext cx="318960" cy="569160"/>
            </p14:xfrm>
          </p:contentPart>
        </mc:Choice>
        <mc:Fallback xmlns="">
          <p:pic>
            <p:nvPicPr>
              <p:cNvPr id="135" name="Ink 134">
                <a:extLst>
                  <a:ext uri="{FF2B5EF4-FFF2-40B4-BE49-F238E27FC236}">
                    <a16:creationId xmlns:a16="http://schemas.microsoft.com/office/drawing/2014/main" id="{D7076738-E3CB-45F6-9054-DC690AD6B0F9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3763920" y="1375720"/>
                <a:ext cx="336600" cy="58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142" name="Ink 141">
                <a:extLst>
                  <a:ext uri="{FF2B5EF4-FFF2-40B4-BE49-F238E27FC236}">
                    <a16:creationId xmlns:a16="http://schemas.microsoft.com/office/drawing/2014/main" id="{F7FE3A66-AB1B-4E95-91F5-6581AF4F1387}"/>
                  </a:ext>
                </a:extLst>
              </p14:cNvPr>
              <p14:cNvContentPartPr/>
              <p14:nvPr/>
            </p14:nvContentPartPr>
            <p14:xfrm>
              <a:off x="4419480" y="1521160"/>
              <a:ext cx="394200" cy="229320"/>
            </p14:xfrm>
          </p:contentPart>
        </mc:Choice>
        <mc:Fallback xmlns="">
          <p:pic>
            <p:nvPicPr>
              <p:cNvPr id="142" name="Ink 141">
                <a:extLst>
                  <a:ext uri="{FF2B5EF4-FFF2-40B4-BE49-F238E27FC236}">
                    <a16:creationId xmlns:a16="http://schemas.microsoft.com/office/drawing/2014/main" id="{F7FE3A66-AB1B-4E95-91F5-6581AF4F1387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410832" y="1512520"/>
                <a:ext cx="411856" cy="24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189" name="Ink 188">
                <a:extLst>
                  <a:ext uri="{FF2B5EF4-FFF2-40B4-BE49-F238E27FC236}">
                    <a16:creationId xmlns:a16="http://schemas.microsoft.com/office/drawing/2014/main" id="{1274B169-C8AE-4C70-AA82-4F2E3F2B8A7F}"/>
                  </a:ext>
                </a:extLst>
              </p14:cNvPr>
              <p14:cNvContentPartPr/>
              <p14:nvPr/>
            </p14:nvContentPartPr>
            <p14:xfrm>
              <a:off x="305760" y="1456720"/>
              <a:ext cx="3128040" cy="1025280"/>
            </p14:xfrm>
          </p:contentPart>
        </mc:Choice>
        <mc:Fallback xmlns="">
          <p:pic>
            <p:nvPicPr>
              <p:cNvPr id="189" name="Ink 188">
                <a:extLst>
                  <a:ext uri="{FF2B5EF4-FFF2-40B4-BE49-F238E27FC236}">
                    <a16:creationId xmlns:a16="http://schemas.microsoft.com/office/drawing/2014/main" id="{1274B169-C8AE-4C70-AA82-4F2E3F2B8A7F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297120" y="1447720"/>
                <a:ext cx="3145680" cy="104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190" name="Ink 189">
                <a:extLst>
                  <a:ext uri="{FF2B5EF4-FFF2-40B4-BE49-F238E27FC236}">
                    <a16:creationId xmlns:a16="http://schemas.microsoft.com/office/drawing/2014/main" id="{BB2E76E7-7A42-4DD4-925E-8D22E54CA9F6}"/>
                  </a:ext>
                </a:extLst>
              </p14:cNvPr>
              <p14:cNvContentPartPr/>
              <p14:nvPr/>
            </p14:nvContentPartPr>
            <p14:xfrm>
              <a:off x="5010240" y="773080"/>
              <a:ext cx="3886560" cy="1055520"/>
            </p14:xfrm>
          </p:contentPart>
        </mc:Choice>
        <mc:Fallback xmlns="">
          <p:pic>
            <p:nvPicPr>
              <p:cNvPr id="190" name="Ink 189">
                <a:extLst>
                  <a:ext uri="{FF2B5EF4-FFF2-40B4-BE49-F238E27FC236}">
                    <a16:creationId xmlns:a16="http://schemas.microsoft.com/office/drawing/2014/main" id="{BB2E76E7-7A42-4DD4-925E-8D22E54CA9F6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001240" y="764440"/>
                <a:ext cx="3904200" cy="107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191" name="Ink 190">
                <a:extLst>
                  <a:ext uri="{FF2B5EF4-FFF2-40B4-BE49-F238E27FC236}">
                    <a16:creationId xmlns:a16="http://schemas.microsoft.com/office/drawing/2014/main" id="{91CFD50F-11A9-4E0A-A570-581512104958}"/>
                  </a:ext>
                </a:extLst>
              </p14:cNvPr>
              <p14:cNvContentPartPr/>
              <p14:nvPr/>
            </p14:nvContentPartPr>
            <p14:xfrm>
              <a:off x="3090720" y="2215240"/>
              <a:ext cx="23400" cy="24120"/>
            </p14:xfrm>
          </p:contentPart>
        </mc:Choice>
        <mc:Fallback xmlns="">
          <p:pic>
            <p:nvPicPr>
              <p:cNvPr id="191" name="Ink 190">
                <a:extLst>
                  <a:ext uri="{FF2B5EF4-FFF2-40B4-BE49-F238E27FC236}">
                    <a16:creationId xmlns:a16="http://schemas.microsoft.com/office/drawing/2014/main" id="{91CFD50F-11A9-4E0A-A570-581512104958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3082080" y="2206600"/>
                <a:ext cx="41040" cy="4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DF411978-C803-4598-8612-3512F4862323}"/>
                  </a:ext>
                </a:extLst>
              </p14:cNvPr>
              <p14:cNvContentPartPr/>
              <p14:nvPr/>
            </p14:nvContentPartPr>
            <p14:xfrm>
              <a:off x="2850960" y="2581000"/>
              <a:ext cx="175320" cy="147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DF411978-C803-4598-8612-3512F4862323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2841960" y="2572360"/>
                <a:ext cx="192960" cy="3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7C88147A-BFC4-48A7-BACD-8E10286C2953}"/>
                  </a:ext>
                </a:extLst>
              </p14:cNvPr>
              <p14:cNvContentPartPr/>
              <p14:nvPr/>
            </p14:nvContentPartPr>
            <p14:xfrm>
              <a:off x="2865360" y="2663440"/>
              <a:ext cx="130320" cy="151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7C88147A-BFC4-48A7-BACD-8E10286C2953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2856720" y="2654440"/>
                <a:ext cx="147960" cy="3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58EC1528-5BB1-48C3-A40D-BD5524444EEC}"/>
                  </a:ext>
                </a:extLst>
              </p14:cNvPr>
              <p14:cNvContentPartPr/>
              <p14:nvPr/>
            </p14:nvContentPartPr>
            <p14:xfrm>
              <a:off x="3775440" y="2449960"/>
              <a:ext cx="319680" cy="2815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58EC1528-5BB1-48C3-A40D-BD5524444EEC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3766450" y="2440960"/>
                <a:ext cx="337300" cy="29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55BA3986-A212-4175-A62A-33DB3DB3D420}"/>
                  </a:ext>
                </a:extLst>
              </p14:cNvPr>
              <p14:cNvContentPartPr/>
              <p14:nvPr/>
            </p14:nvContentPartPr>
            <p14:xfrm>
              <a:off x="3235800" y="2447800"/>
              <a:ext cx="339840" cy="3488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55BA3986-A212-4175-A62A-33DB3DB3D420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3226800" y="2439160"/>
                <a:ext cx="357480" cy="36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A57EBF41-93F3-4046-B85E-7132867A05FE}"/>
                  </a:ext>
                </a:extLst>
              </p14:cNvPr>
              <p14:cNvContentPartPr/>
              <p14:nvPr/>
            </p14:nvContentPartPr>
            <p14:xfrm>
              <a:off x="2286840" y="2465800"/>
              <a:ext cx="365040" cy="3398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A57EBF41-93F3-4046-B85E-7132867A05FE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2278200" y="2457160"/>
                <a:ext cx="382680" cy="35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26B6FD2C-A6D1-4DAC-ACE9-E7F911764F82}"/>
                  </a:ext>
                </a:extLst>
              </p14:cNvPr>
              <p14:cNvContentPartPr/>
              <p14:nvPr/>
            </p14:nvContentPartPr>
            <p14:xfrm>
              <a:off x="4588680" y="2440960"/>
              <a:ext cx="261360" cy="2545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26B6FD2C-A6D1-4DAC-ACE9-E7F911764F82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4579680" y="2431960"/>
                <a:ext cx="279000" cy="27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55A9B58B-D4F0-47D9-83F3-F29FC46B1A74}"/>
                  </a:ext>
                </a:extLst>
              </p14:cNvPr>
              <p14:cNvContentPartPr/>
              <p14:nvPr/>
            </p14:nvContentPartPr>
            <p14:xfrm>
              <a:off x="4908000" y="2586400"/>
              <a:ext cx="41400" cy="932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55A9B58B-D4F0-47D9-83F3-F29FC46B1A74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4899000" y="2577760"/>
                <a:ext cx="59040" cy="11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21BF1605-D619-4CA6-BB8A-052CB29A37B9}"/>
                  </a:ext>
                </a:extLst>
              </p14:cNvPr>
              <p14:cNvContentPartPr/>
              <p14:nvPr/>
            </p14:nvContentPartPr>
            <p14:xfrm>
              <a:off x="4992960" y="2546800"/>
              <a:ext cx="173160" cy="241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21BF1605-D619-4CA6-BB8A-052CB29A37B9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4983960" y="2537800"/>
                <a:ext cx="190800" cy="4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BEFD0334-E378-464B-9310-4C06D0216103}"/>
                  </a:ext>
                </a:extLst>
              </p14:cNvPr>
              <p14:cNvContentPartPr/>
              <p14:nvPr/>
            </p14:nvContentPartPr>
            <p14:xfrm>
              <a:off x="5080080" y="2477680"/>
              <a:ext cx="20520" cy="17532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BEFD0334-E378-464B-9310-4C06D0216103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5071080" y="2469040"/>
                <a:ext cx="38160" cy="19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A3B172BB-0DA4-4996-A865-3B60C0CCAAF3}"/>
                  </a:ext>
                </a:extLst>
              </p14:cNvPr>
              <p14:cNvContentPartPr/>
              <p14:nvPr/>
            </p14:nvContentPartPr>
            <p14:xfrm>
              <a:off x="5264400" y="2454280"/>
              <a:ext cx="279720" cy="17208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A3B172BB-0DA4-4996-A865-3B60C0CCAAF3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5255760" y="2445280"/>
                <a:ext cx="297360" cy="18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9EC05538-A8FB-4325-A72B-68EF2778476B}"/>
                  </a:ext>
                </a:extLst>
              </p14:cNvPr>
              <p14:cNvContentPartPr/>
              <p14:nvPr/>
            </p14:nvContentPartPr>
            <p14:xfrm>
              <a:off x="5613600" y="2569120"/>
              <a:ext cx="140040" cy="1033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9EC05538-A8FB-4325-A72B-68EF2778476B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5604960" y="2560480"/>
                <a:ext cx="157680" cy="12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BFBE3A1B-3E77-4CD5-B277-11B24EA46B37}"/>
                  </a:ext>
                </a:extLst>
              </p14:cNvPr>
              <p14:cNvContentPartPr/>
              <p14:nvPr/>
            </p14:nvContentPartPr>
            <p14:xfrm>
              <a:off x="5753640" y="2399560"/>
              <a:ext cx="146160" cy="3265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BFBE3A1B-3E77-4CD5-B277-11B24EA46B37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5744640" y="2390920"/>
                <a:ext cx="163800" cy="34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9535BAED-DD1F-4E52-9A93-34C4E0A6FD1E}"/>
                  </a:ext>
                </a:extLst>
              </p14:cNvPr>
              <p14:cNvContentPartPr/>
              <p14:nvPr/>
            </p14:nvContentPartPr>
            <p14:xfrm>
              <a:off x="4498680" y="2347720"/>
              <a:ext cx="175680" cy="37548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9535BAED-DD1F-4E52-9A93-34C4E0A6FD1E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4489680" y="2339080"/>
                <a:ext cx="193320" cy="39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1227DB79-0F7F-4156-9E22-9CA89E4634D7}"/>
                  </a:ext>
                </a:extLst>
              </p14:cNvPr>
              <p14:cNvContentPartPr/>
              <p14:nvPr/>
            </p14:nvContentPartPr>
            <p14:xfrm>
              <a:off x="5925360" y="2406040"/>
              <a:ext cx="192240" cy="2235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1227DB79-0F7F-4156-9E22-9CA89E4634D7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5916360" y="2397400"/>
                <a:ext cx="209880" cy="24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38371A30-FF4F-4522-86A4-07FEBA13F543}"/>
                  </a:ext>
                </a:extLst>
              </p14:cNvPr>
              <p14:cNvContentPartPr/>
              <p14:nvPr/>
            </p14:nvContentPartPr>
            <p14:xfrm>
              <a:off x="6127320" y="2542840"/>
              <a:ext cx="86040" cy="11160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38371A30-FF4F-4522-86A4-07FEBA13F543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6118320" y="2533840"/>
                <a:ext cx="103680" cy="12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65C568A5-63B1-4878-8537-1C5FE35F1AB9}"/>
                  </a:ext>
                </a:extLst>
              </p14:cNvPr>
              <p14:cNvContentPartPr/>
              <p14:nvPr/>
            </p14:nvContentPartPr>
            <p14:xfrm>
              <a:off x="5961720" y="2196880"/>
              <a:ext cx="175680" cy="1062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65C568A5-63B1-4878-8537-1C5FE35F1AB9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5952720" y="2187880"/>
                <a:ext cx="193320" cy="12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04809849-1D3F-4CD3-9CB6-D33BF679515C}"/>
                  </a:ext>
                </a:extLst>
              </p14:cNvPr>
              <p14:cNvContentPartPr/>
              <p14:nvPr/>
            </p14:nvContentPartPr>
            <p14:xfrm>
              <a:off x="6407040" y="2449960"/>
              <a:ext cx="128160" cy="972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04809849-1D3F-4CD3-9CB6-D33BF679515C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6398040" y="2440960"/>
                <a:ext cx="14580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8C9D6DB2-3737-403D-9925-D934D1C821A5}"/>
                  </a:ext>
                </a:extLst>
              </p14:cNvPr>
              <p14:cNvContentPartPr/>
              <p14:nvPr/>
            </p14:nvContentPartPr>
            <p14:xfrm>
              <a:off x="6417120" y="2525560"/>
              <a:ext cx="150840" cy="118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8C9D6DB2-3737-403D-9925-D934D1C821A5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6408120" y="2516560"/>
                <a:ext cx="168480" cy="2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0378BD8B-83D7-428C-951B-0734E3D6F0BE}"/>
                  </a:ext>
                </a:extLst>
              </p14:cNvPr>
              <p14:cNvContentPartPr/>
              <p14:nvPr/>
            </p14:nvContentPartPr>
            <p14:xfrm>
              <a:off x="7067640" y="2159800"/>
              <a:ext cx="128520" cy="11052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0378BD8B-83D7-428C-951B-0734E3D6F0BE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7059000" y="2150800"/>
                <a:ext cx="146160" cy="12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1144D514-4014-428F-B94B-8FA41F924E1C}"/>
                  </a:ext>
                </a:extLst>
              </p14:cNvPr>
              <p14:cNvContentPartPr/>
              <p14:nvPr/>
            </p14:nvContentPartPr>
            <p14:xfrm>
              <a:off x="7717080" y="2040280"/>
              <a:ext cx="181800" cy="9180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1144D514-4014-428F-B94B-8FA41F924E1C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7708440" y="2031640"/>
                <a:ext cx="199440" cy="10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B8898E5C-DBE8-4634-AECF-D8133C026022}"/>
                  </a:ext>
                </a:extLst>
              </p14:cNvPr>
              <p14:cNvContentPartPr/>
              <p14:nvPr/>
            </p14:nvContentPartPr>
            <p14:xfrm>
              <a:off x="7726800" y="2264200"/>
              <a:ext cx="266400" cy="30672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B8898E5C-DBE8-4634-AECF-D8133C026022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7718160" y="2255560"/>
                <a:ext cx="284040" cy="32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1BB9CD25-3D7D-4C91-B6AD-0009232657E6}"/>
                  </a:ext>
                </a:extLst>
              </p14:cNvPr>
              <p14:cNvContentPartPr/>
              <p14:nvPr/>
            </p14:nvContentPartPr>
            <p14:xfrm>
              <a:off x="7464000" y="2370400"/>
              <a:ext cx="183960" cy="18720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1BB9CD25-3D7D-4C91-B6AD-0009232657E6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7455360" y="2361760"/>
                <a:ext cx="201600" cy="20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1598AA66-EEFE-4BCE-8511-EB682B8C0986}"/>
                  </a:ext>
                </a:extLst>
              </p14:cNvPr>
              <p14:cNvContentPartPr/>
              <p14:nvPr/>
            </p14:nvContentPartPr>
            <p14:xfrm>
              <a:off x="6675600" y="2352040"/>
              <a:ext cx="600480" cy="23076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1598AA66-EEFE-4BCE-8511-EB682B8C0986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6666960" y="2343400"/>
                <a:ext cx="618120" cy="24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40913820-5989-4341-B075-A84E086ACE5B}"/>
                  </a:ext>
                </a:extLst>
              </p14:cNvPr>
              <p14:cNvContentPartPr/>
              <p14:nvPr/>
            </p14:nvContentPartPr>
            <p14:xfrm>
              <a:off x="541920" y="2981320"/>
              <a:ext cx="245880" cy="2786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40913820-5989-4341-B075-A84E086ACE5B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533280" y="2972680"/>
                <a:ext cx="263520" cy="29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89272CE7-9B0C-41AC-8A2A-B161C9B15939}"/>
                  </a:ext>
                </a:extLst>
              </p14:cNvPr>
              <p14:cNvContentPartPr/>
              <p14:nvPr/>
            </p14:nvContentPartPr>
            <p14:xfrm>
              <a:off x="1508880" y="3051880"/>
              <a:ext cx="116280" cy="2584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89272CE7-9B0C-41AC-8A2A-B161C9B15939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1499880" y="3043240"/>
                <a:ext cx="133920" cy="27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78824CCB-46D1-427A-B4C2-3836E57B39C9}"/>
                  </a:ext>
                </a:extLst>
              </p14:cNvPr>
              <p14:cNvContentPartPr/>
              <p14:nvPr/>
            </p14:nvContentPartPr>
            <p14:xfrm>
              <a:off x="1750080" y="3227920"/>
              <a:ext cx="91800" cy="1119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78824CCB-46D1-427A-B4C2-3836E57B39C9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1741440" y="3219280"/>
                <a:ext cx="109440" cy="12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A5A107A0-C6F8-4851-B74D-9AC67BCA27C7}"/>
                  </a:ext>
                </a:extLst>
              </p14:cNvPr>
              <p14:cNvContentPartPr/>
              <p14:nvPr/>
            </p14:nvContentPartPr>
            <p14:xfrm>
              <a:off x="1504200" y="2846320"/>
              <a:ext cx="128160" cy="889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A5A107A0-C6F8-4851-B74D-9AC67BCA27C7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1495560" y="2837680"/>
                <a:ext cx="145800" cy="10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20E41985-AA60-42B5-A26B-ABDC95EB3E50}"/>
                  </a:ext>
                </a:extLst>
              </p14:cNvPr>
              <p14:cNvContentPartPr/>
              <p14:nvPr/>
            </p14:nvContentPartPr>
            <p14:xfrm>
              <a:off x="2107920" y="3092920"/>
              <a:ext cx="150120" cy="136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20E41985-AA60-42B5-A26B-ABDC95EB3E50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2099280" y="3083920"/>
                <a:ext cx="16776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06564454-B8CF-435C-B915-511424AF47E6}"/>
                  </a:ext>
                </a:extLst>
              </p14:cNvPr>
              <p14:cNvContentPartPr/>
              <p14:nvPr/>
            </p14:nvContentPartPr>
            <p14:xfrm>
              <a:off x="2114760" y="3169600"/>
              <a:ext cx="161280" cy="75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06564454-B8CF-435C-B915-511424AF47E6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2105760" y="3160960"/>
                <a:ext cx="178920" cy="2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DFC85C5B-80FF-4086-9586-1D03E5B3AC1D}"/>
                  </a:ext>
                </a:extLst>
              </p14:cNvPr>
              <p14:cNvContentPartPr/>
              <p14:nvPr/>
            </p14:nvContentPartPr>
            <p14:xfrm>
              <a:off x="3457200" y="2852800"/>
              <a:ext cx="151920" cy="770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DFC85C5B-80FF-4086-9586-1D03E5B3AC1D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3448560" y="2844160"/>
                <a:ext cx="169560" cy="9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ED5E3D76-45F2-4817-AFDB-F458E05EC3F0}"/>
                  </a:ext>
                </a:extLst>
              </p14:cNvPr>
              <p14:cNvContentPartPr/>
              <p14:nvPr/>
            </p14:nvContentPartPr>
            <p14:xfrm>
              <a:off x="2355960" y="2985280"/>
              <a:ext cx="1378080" cy="3877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ED5E3D76-45F2-4817-AFDB-F458E05EC3F0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2347318" y="2976632"/>
                <a:ext cx="1395725" cy="40537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FA88D657-6D69-4F08-8806-9C6762D12C0B}"/>
                  </a:ext>
                </a:extLst>
              </p14:cNvPr>
              <p14:cNvContentPartPr/>
              <p14:nvPr/>
            </p14:nvContentPartPr>
            <p14:xfrm>
              <a:off x="4547280" y="2824720"/>
              <a:ext cx="180360" cy="626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FA88D657-6D69-4F08-8806-9C6762D12C0B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4538640" y="2816080"/>
                <a:ext cx="198000" cy="8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00EFAC3C-3399-4F2C-BAB6-CFF7025FD60D}"/>
                  </a:ext>
                </a:extLst>
              </p14:cNvPr>
              <p14:cNvContentPartPr/>
              <p14:nvPr/>
            </p14:nvContentPartPr>
            <p14:xfrm>
              <a:off x="4999440" y="3007960"/>
              <a:ext cx="156600" cy="126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00EFAC3C-3399-4F2C-BAB6-CFF7025FD60D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4990440" y="2998960"/>
                <a:ext cx="174240" cy="3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F3CF0A89-1ADD-4D33-A923-319E21102BB2}"/>
                  </a:ext>
                </a:extLst>
              </p14:cNvPr>
              <p14:cNvContentPartPr/>
              <p14:nvPr/>
            </p14:nvContentPartPr>
            <p14:xfrm>
              <a:off x="4999440" y="3090040"/>
              <a:ext cx="152280" cy="176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F3CF0A89-1ADD-4D33-A923-319E21102BB2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4990440" y="3081400"/>
                <a:ext cx="16992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FEF50D81-623A-4015-9D83-A70986E549FB}"/>
                  </a:ext>
                </a:extLst>
              </p14:cNvPr>
              <p14:cNvContentPartPr/>
              <p14:nvPr/>
            </p14:nvContentPartPr>
            <p14:xfrm>
              <a:off x="4607760" y="2946040"/>
              <a:ext cx="209880" cy="25992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FEF50D81-623A-4015-9D83-A70986E549FB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4598760" y="2937040"/>
                <a:ext cx="227520" cy="27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4CBB185C-BE20-4FDB-B2B8-109113566D71}"/>
                  </a:ext>
                </a:extLst>
              </p14:cNvPr>
              <p14:cNvContentPartPr/>
              <p14:nvPr/>
            </p14:nvContentPartPr>
            <p14:xfrm>
              <a:off x="3876240" y="2990680"/>
              <a:ext cx="612360" cy="1926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4CBB185C-BE20-4FDB-B2B8-109113566D71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3867245" y="2982040"/>
                <a:ext cx="629990" cy="21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7DDDBD22-8C7D-427F-B024-0D347BA9F692}"/>
                  </a:ext>
                </a:extLst>
              </p14:cNvPr>
              <p14:cNvContentPartPr/>
              <p14:nvPr/>
            </p14:nvContentPartPr>
            <p14:xfrm>
              <a:off x="5297160" y="2852440"/>
              <a:ext cx="330840" cy="40500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7DDDBD22-8C7D-427F-B024-0D347BA9F692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5288170" y="2843440"/>
                <a:ext cx="348461" cy="42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40A47BA6-40D5-4C3F-9D6E-A1F077B1BFCD}"/>
                  </a:ext>
                </a:extLst>
              </p14:cNvPr>
              <p14:cNvContentPartPr/>
              <p14:nvPr/>
            </p14:nvContentPartPr>
            <p14:xfrm>
              <a:off x="5719800" y="2903200"/>
              <a:ext cx="399240" cy="46404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40A47BA6-40D5-4C3F-9D6E-A1F077B1BFCD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5710808" y="2894200"/>
                <a:ext cx="416864" cy="48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3066916E-68F2-44CC-8E6B-654DD7444D84}"/>
                  </a:ext>
                </a:extLst>
              </p14:cNvPr>
              <p14:cNvContentPartPr/>
              <p14:nvPr/>
            </p14:nvContentPartPr>
            <p14:xfrm>
              <a:off x="6196800" y="2959360"/>
              <a:ext cx="508680" cy="29304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3066916E-68F2-44CC-8E6B-654DD7444D84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6188160" y="2950709"/>
                <a:ext cx="526320" cy="31070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67A9AA30-D8D0-4801-A1B6-FE6619AC5D5B}"/>
                  </a:ext>
                </a:extLst>
              </p14:cNvPr>
              <p14:cNvContentPartPr/>
              <p14:nvPr/>
            </p14:nvContentPartPr>
            <p14:xfrm>
              <a:off x="6839400" y="3052240"/>
              <a:ext cx="93960" cy="1533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67A9AA30-D8D0-4801-A1B6-FE6619AC5D5B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6830760" y="3043240"/>
                <a:ext cx="111600" cy="17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10CEA68F-2AB2-4426-BF0E-769A942246D8}"/>
                  </a:ext>
                </a:extLst>
              </p14:cNvPr>
              <p14:cNvContentPartPr/>
              <p14:nvPr/>
            </p14:nvContentPartPr>
            <p14:xfrm>
              <a:off x="6782880" y="2895640"/>
              <a:ext cx="205200" cy="9828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10CEA68F-2AB2-4426-BF0E-769A942246D8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6773880" y="2886640"/>
                <a:ext cx="222840" cy="11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0D2FF487-4AA2-4532-B6C8-E8F99DD82D8B}"/>
                  </a:ext>
                </a:extLst>
              </p14:cNvPr>
              <p14:cNvContentPartPr/>
              <p14:nvPr/>
            </p14:nvContentPartPr>
            <p14:xfrm>
              <a:off x="7103640" y="3082120"/>
              <a:ext cx="106920" cy="270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0D2FF487-4AA2-4532-B6C8-E8F99DD82D8B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7095000" y="3073480"/>
                <a:ext cx="124560" cy="4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54239C07-F2AF-4297-A911-679A9BCD8B85}"/>
                  </a:ext>
                </a:extLst>
              </p14:cNvPr>
              <p14:cNvContentPartPr/>
              <p14:nvPr/>
            </p14:nvContentPartPr>
            <p14:xfrm>
              <a:off x="7308840" y="2823640"/>
              <a:ext cx="277560" cy="43416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54239C07-F2AF-4297-A911-679A9BCD8B85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7299840" y="2815000"/>
                <a:ext cx="295200" cy="45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B45033D3-027C-4435-94F9-90FAEA3F78D1}"/>
                  </a:ext>
                </a:extLst>
              </p14:cNvPr>
              <p14:cNvContentPartPr/>
              <p14:nvPr/>
            </p14:nvContentPartPr>
            <p14:xfrm>
              <a:off x="7687200" y="2875480"/>
              <a:ext cx="855360" cy="44208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B45033D3-027C-4435-94F9-90FAEA3F78D1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7678560" y="2866487"/>
                <a:ext cx="873000" cy="4597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6E159656-52B9-46D2-B2B7-367C3C6F8C2A}"/>
                  </a:ext>
                </a:extLst>
              </p14:cNvPr>
              <p14:cNvContentPartPr/>
              <p14:nvPr/>
            </p14:nvContentPartPr>
            <p14:xfrm>
              <a:off x="8644440" y="3023800"/>
              <a:ext cx="57960" cy="11844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6E159656-52B9-46D2-B2B7-367C3C6F8C2A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8635440" y="3015160"/>
                <a:ext cx="75600" cy="13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629C9213-12F4-462B-98B4-7D73C11DD02E}"/>
                  </a:ext>
                </a:extLst>
              </p14:cNvPr>
              <p14:cNvContentPartPr/>
              <p14:nvPr/>
            </p14:nvContentPartPr>
            <p14:xfrm>
              <a:off x="8621760" y="2839840"/>
              <a:ext cx="183240" cy="9432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629C9213-12F4-462B-98B4-7D73C11DD02E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8613120" y="2831200"/>
                <a:ext cx="200880" cy="11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36A9FB2C-D680-4815-AA4E-E94031656CD8}"/>
                  </a:ext>
                </a:extLst>
              </p14:cNvPr>
              <p14:cNvContentPartPr/>
              <p14:nvPr/>
            </p14:nvContentPartPr>
            <p14:xfrm>
              <a:off x="2147160" y="3556240"/>
              <a:ext cx="154080" cy="129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36A9FB2C-D680-4815-AA4E-E94031656CD8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2138520" y="3547600"/>
                <a:ext cx="171720" cy="3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1E94D3CA-A749-47A8-870E-0C1525693593}"/>
                  </a:ext>
                </a:extLst>
              </p14:cNvPr>
              <p14:cNvContentPartPr/>
              <p14:nvPr/>
            </p14:nvContentPartPr>
            <p14:xfrm>
              <a:off x="2190720" y="3628240"/>
              <a:ext cx="121320" cy="176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1E94D3CA-A749-47A8-870E-0C1525693593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2181720" y="3619600"/>
                <a:ext cx="13896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F2E00794-0B13-4F08-8AE8-E7926D47BD57}"/>
                  </a:ext>
                </a:extLst>
              </p14:cNvPr>
              <p14:cNvContentPartPr/>
              <p14:nvPr/>
            </p14:nvContentPartPr>
            <p14:xfrm>
              <a:off x="2833320" y="3544720"/>
              <a:ext cx="189360" cy="2023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F2E00794-0B13-4F08-8AE8-E7926D47BD57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2824320" y="3535720"/>
                <a:ext cx="207000" cy="21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9793A6F5-024B-4AE3-9CD0-103697EA093D}"/>
                  </a:ext>
                </a:extLst>
              </p14:cNvPr>
              <p14:cNvContentPartPr/>
              <p14:nvPr/>
            </p14:nvContentPartPr>
            <p14:xfrm>
              <a:off x="3108360" y="3543280"/>
              <a:ext cx="190440" cy="1652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9793A6F5-024B-4AE3-9CD0-103697EA093D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3099720" y="3534640"/>
                <a:ext cx="208080" cy="18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64111AD9-DCE3-4464-A995-A9F54E879458}"/>
                  </a:ext>
                </a:extLst>
              </p14:cNvPr>
              <p14:cNvContentPartPr/>
              <p14:nvPr/>
            </p14:nvContentPartPr>
            <p14:xfrm>
              <a:off x="2504280" y="3386320"/>
              <a:ext cx="242640" cy="4449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64111AD9-DCE3-4464-A995-A9F54E879458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2495293" y="3377680"/>
                <a:ext cx="260254" cy="46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E39FD247-9A24-4605-82B5-6867D878BF2F}"/>
                  </a:ext>
                </a:extLst>
              </p14:cNvPr>
              <p14:cNvContentPartPr/>
              <p14:nvPr/>
            </p14:nvContentPartPr>
            <p14:xfrm>
              <a:off x="3439200" y="3371560"/>
              <a:ext cx="1780920" cy="4222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E39FD247-9A24-4605-82B5-6867D878BF2F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3430558" y="3362560"/>
                <a:ext cx="1798564" cy="43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847083E4-3D97-4AC2-B351-A8802A823968}"/>
                  </a:ext>
                </a:extLst>
              </p14:cNvPr>
              <p14:cNvContentPartPr/>
              <p14:nvPr/>
            </p14:nvContentPartPr>
            <p14:xfrm>
              <a:off x="5471400" y="3568480"/>
              <a:ext cx="174600" cy="280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847083E4-3D97-4AC2-B351-A8802A823968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5462400" y="3559840"/>
                <a:ext cx="19224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BBF86879-DB0C-4869-9AB9-410C03FB0850}"/>
                  </a:ext>
                </a:extLst>
              </p14:cNvPr>
              <p14:cNvContentPartPr/>
              <p14:nvPr/>
            </p14:nvContentPartPr>
            <p14:xfrm>
              <a:off x="5513520" y="3662800"/>
              <a:ext cx="154080" cy="43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BBF86879-DB0C-4869-9AB9-410C03FB0850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5504880" y="3653800"/>
                <a:ext cx="171720" cy="2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F9CC5CDE-6D47-40AC-BAF9-56DA8D615167}"/>
                  </a:ext>
                </a:extLst>
              </p14:cNvPr>
              <p14:cNvContentPartPr/>
              <p14:nvPr/>
            </p14:nvContentPartPr>
            <p14:xfrm>
              <a:off x="7389840" y="3375880"/>
              <a:ext cx="167400" cy="29808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F9CC5CDE-6D47-40AC-BAF9-56DA8D615167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7380840" y="3367240"/>
                <a:ext cx="185040" cy="31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6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0A8DD8A7-4EC7-4F8A-9FA2-10BF89040092}"/>
                  </a:ext>
                </a:extLst>
              </p14:cNvPr>
              <p14:cNvContentPartPr/>
              <p14:nvPr/>
            </p14:nvContentPartPr>
            <p14:xfrm>
              <a:off x="5900880" y="3381640"/>
              <a:ext cx="1350720" cy="39996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0A8DD8A7-4EC7-4F8A-9FA2-10BF89040092}"/>
                  </a:ext>
                </a:extLst>
              </p:cNvPr>
              <p:cNvPicPr/>
              <p:nvPr/>
            </p:nvPicPr>
            <p:blipFill>
              <a:blip r:embed="rId197"/>
              <a:stretch>
                <a:fillRect/>
              </a:stretch>
            </p:blipFill>
            <p:spPr>
              <a:xfrm>
                <a:off x="5892240" y="3373000"/>
                <a:ext cx="1368360" cy="41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A6D2FF66-D546-4D63-B86B-903B39A76A12}"/>
                  </a:ext>
                </a:extLst>
              </p14:cNvPr>
              <p14:cNvContentPartPr/>
              <p14:nvPr/>
            </p14:nvContentPartPr>
            <p14:xfrm>
              <a:off x="1639920" y="3945040"/>
              <a:ext cx="142920" cy="2786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A6D2FF66-D546-4D63-B86B-903B39A76A12}"/>
                  </a:ext>
                </a:extLst>
              </p:cNvPr>
              <p:cNvPicPr/>
              <p:nvPr/>
            </p:nvPicPr>
            <p:blipFill>
              <a:blip r:embed="rId199"/>
              <a:stretch>
                <a:fillRect/>
              </a:stretch>
            </p:blipFill>
            <p:spPr>
              <a:xfrm>
                <a:off x="1631280" y="3936400"/>
                <a:ext cx="160560" cy="29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A2C3398D-C6C1-4A40-AAB8-D65D261FF326}"/>
                  </a:ext>
                </a:extLst>
              </p14:cNvPr>
              <p14:cNvContentPartPr/>
              <p14:nvPr/>
            </p14:nvContentPartPr>
            <p14:xfrm>
              <a:off x="1886520" y="4138720"/>
              <a:ext cx="16200" cy="1368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A2C3398D-C6C1-4A40-AAB8-D65D261FF326}"/>
                  </a:ext>
                </a:extLst>
              </p:cNvPr>
              <p:cNvPicPr/>
              <p:nvPr/>
            </p:nvPicPr>
            <p:blipFill>
              <a:blip r:embed="rId201"/>
              <a:stretch>
                <a:fillRect/>
              </a:stretch>
            </p:blipFill>
            <p:spPr>
              <a:xfrm>
                <a:off x="1877880" y="4129720"/>
                <a:ext cx="33840" cy="15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85151B51-5EA5-4606-8393-F6788A3AB9C9}"/>
                  </a:ext>
                </a:extLst>
              </p14:cNvPr>
              <p14:cNvContentPartPr/>
              <p14:nvPr/>
            </p14:nvContentPartPr>
            <p14:xfrm>
              <a:off x="2107920" y="4117840"/>
              <a:ext cx="144720" cy="79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85151B51-5EA5-4606-8393-F6788A3AB9C9}"/>
                  </a:ext>
                </a:extLst>
              </p:cNvPr>
              <p:cNvPicPr/>
              <p:nvPr/>
            </p:nvPicPr>
            <p:blipFill>
              <a:blip r:embed="rId203"/>
              <a:stretch>
                <a:fillRect/>
              </a:stretch>
            </p:blipFill>
            <p:spPr>
              <a:xfrm>
                <a:off x="2099280" y="4108840"/>
                <a:ext cx="162360" cy="2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8B96173A-E67B-4CA9-B7FC-25C184E1B3BF}"/>
                  </a:ext>
                </a:extLst>
              </p14:cNvPr>
              <p14:cNvContentPartPr/>
              <p14:nvPr/>
            </p14:nvContentPartPr>
            <p14:xfrm>
              <a:off x="2129880" y="4190200"/>
              <a:ext cx="170640" cy="68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8B96173A-E67B-4CA9-B7FC-25C184E1B3BF}"/>
                  </a:ext>
                </a:extLst>
              </p:cNvPr>
              <p:cNvPicPr/>
              <p:nvPr/>
            </p:nvPicPr>
            <p:blipFill>
              <a:blip r:embed="rId205"/>
              <a:stretch>
                <a:fillRect/>
              </a:stretch>
            </p:blipFill>
            <p:spPr>
              <a:xfrm>
                <a:off x="2120880" y="4181560"/>
                <a:ext cx="188280" cy="2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6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C2555EBC-0B6F-477B-BBCA-79E170632BFB}"/>
                  </a:ext>
                </a:extLst>
              </p14:cNvPr>
              <p14:cNvContentPartPr/>
              <p14:nvPr/>
            </p14:nvContentPartPr>
            <p14:xfrm>
              <a:off x="1513560" y="3771520"/>
              <a:ext cx="172080" cy="745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C2555EBC-0B6F-477B-BBCA-79E170632BFB}"/>
                  </a:ext>
                </a:extLst>
              </p:cNvPr>
              <p:cNvPicPr/>
              <p:nvPr/>
            </p:nvPicPr>
            <p:blipFill>
              <a:blip r:embed="rId207"/>
              <a:stretch>
                <a:fillRect/>
              </a:stretch>
            </p:blipFill>
            <p:spPr>
              <a:xfrm>
                <a:off x="1504560" y="3762520"/>
                <a:ext cx="189720" cy="9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F9A59430-55F8-4B7C-909D-6E1E2ECFC0BB}"/>
                  </a:ext>
                </a:extLst>
              </p14:cNvPr>
              <p14:cNvContentPartPr/>
              <p14:nvPr/>
            </p14:nvContentPartPr>
            <p14:xfrm>
              <a:off x="1077240" y="3733000"/>
              <a:ext cx="197640" cy="5677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F9A59430-55F8-4B7C-909D-6E1E2ECFC0BB}"/>
                  </a:ext>
                </a:extLst>
              </p:cNvPr>
              <p:cNvPicPr/>
              <p:nvPr/>
            </p:nvPicPr>
            <p:blipFill>
              <a:blip r:embed="rId209"/>
              <a:stretch>
                <a:fillRect/>
              </a:stretch>
            </p:blipFill>
            <p:spPr>
              <a:xfrm>
                <a:off x="1068600" y="3724000"/>
                <a:ext cx="215280" cy="58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DB9B5794-5726-493B-8824-A4367FCB2C3F}"/>
                  </a:ext>
                </a:extLst>
              </p14:cNvPr>
              <p14:cNvContentPartPr/>
              <p14:nvPr/>
            </p14:nvContentPartPr>
            <p14:xfrm>
              <a:off x="2395200" y="3843160"/>
              <a:ext cx="310680" cy="50400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DB9B5794-5726-493B-8824-A4367FCB2C3F}"/>
                  </a:ext>
                </a:extLst>
              </p:cNvPr>
              <p:cNvPicPr/>
              <p:nvPr/>
            </p:nvPicPr>
            <p:blipFill>
              <a:blip r:embed="rId211"/>
              <a:stretch>
                <a:fillRect/>
              </a:stretch>
            </p:blipFill>
            <p:spPr>
              <a:xfrm>
                <a:off x="2386200" y="3834160"/>
                <a:ext cx="328320" cy="52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2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476870DF-7E68-47B3-BBFC-C62B4099A371}"/>
                  </a:ext>
                </a:extLst>
              </p14:cNvPr>
              <p14:cNvContentPartPr/>
              <p14:nvPr/>
            </p14:nvContentPartPr>
            <p14:xfrm>
              <a:off x="4606320" y="3958360"/>
              <a:ext cx="200160" cy="2016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476870DF-7E68-47B3-BBFC-C62B4099A371}"/>
                  </a:ext>
                </a:extLst>
              </p:cNvPr>
              <p:cNvPicPr/>
              <p:nvPr/>
            </p:nvPicPr>
            <p:blipFill>
              <a:blip r:embed="rId213"/>
              <a:stretch>
                <a:fillRect/>
              </a:stretch>
            </p:blipFill>
            <p:spPr>
              <a:xfrm>
                <a:off x="4597680" y="3949360"/>
                <a:ext cx="217800" cy="3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4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F4047EC1-4713-4B8D-A8CA-FE6979E4182F}"/>
                  </a:ext>
                </a:extLst>
              </p14:cNvPr>
              <p14:cNvContentPartPr/>
              <p14:nvPr/>
            </p14:nvContentPartPr>
            <p14:xfrm>
              <a:off x="4640880" y="4075000"/>
              <a:ext cx="127440" cy="1368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F4047EC1-4713-4B8D-A8CA-FE6979E4182F}"/>
                  </a:ext>
                </a:extLst>
              </p:cNvPr>
              <p:cNvPicPr/>
              <p:nvPr/>
            </p:nvPicPr>
            <p:blipFill>
              <a:blip r:embed="rId215"/>
              <a:stretch>
                <a:fillRect/>
              </a:stretch>
            </p:blipFill>
            <p:spPr>
              <a:xfrm>
                <a:off x="4631880" y="4066000"/>
                <a:ext cx="14508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6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1583AD46-E764-4BD8-A6A6-41B59C81FC5B}"/>
                  </a:ext>
                </a:extLst>
              </p14:cNvPr>
              <p14:cNvContentPartPr/>
              <p14:nvPr/>
            </p14:nvContentPartPr>
            <p14:xfrm>
              <a:off x="5016720" y="3830920"/>
              <a:ext cx="482760" cy="25704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1583AD46-E764-4BD8-A6A6-41B59C81FC5B}"/>
                  </a:ext>
                </a:extLst>
              </p:cNvPr>
              <p:cNvPicPr/>
              <p:nvPr/>
            </p:nvPicPr>
            <p:blipFill>
              <a:blip r:embed="rId217"/>
              <a:stretch>
                <a:fillRect/>
              </a:stretch>
            </p:blipFill>
            <p:spPr>
              <a:xfrm>
                <a:off x="5007720" y="3822280"/>
                <a:ext cx="500400" cy="27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8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A5909D92-6766-42BC-952F-FEDA6328AA7F}"/>
                  </a:ext>
                </a:extLst>
              </p14:cNvPr>
              <p14:cNvContentPartPr/>
              <p14:nvPr/>
            </p14:nvContentPartPr>
            <p14:xfrm>
              <a:off x="3691920" y="3826960"/>
              <a:ext cx="731160" cy="44172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A5909D92-6766-42BC-952F-FEDA6328AA7F}"/>
                  </a:ext>
                </a:extLst>
              </p:cNvPr>
              <p:cNvPicPr/>
              <p:nvPr/>
            </p:nvPicPr>
            <p:blipFill>
              <a:blip r:embed="rId219"/>
              <a:stretch>
                <a:fillRect/>
              </a:stretch>
            </p:blipFill>
            <p:spPr>
              <a:xfrm>
                <a:off x="3682924" y="3818320"/>
                <a:ext cx="748791" cy="45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0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680AC04B-A0B4-4A82-A560-1D64EDC5E2CC}"/>
                  </a:ext>
                </a:extLst>
              </p14:cNvPr>
              <p14:cNvContentPartPr/>
              <p14:nvPr/>
            </p14:nvContentPartPr>
            <p14:xfrm>
              <a:off x="2810280" y="3817960"/>
              <a:ext cx="786960" cy="58392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680AC04B-A0B4-4A82-A560-1D64EDC5E2CC}"/>
                  </a:ext>
                </a:extLst>
              </p:cNvPr>
              <p:cNvPicPr/>
              <p:nvPr/>
            </p:nvPicPr>
            <p:blipFill>
              <a:blip r:embed="rId221"/>
              <a:stretch>
                <a:fillRect/>
              </a:stretch>
            </p:blipFill>
            <p:spPr>
              <a:xfrm>
                <a:off x="2801640" y="3808960"/>
                <a:ext cx="804600" cy="60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2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5EC46570-5BDB-458A-8A35-93002453EA03}"/>
                  </a:ext>
                </a:extLst>
              </p14:cNvPr>
              <p14:cNvContentPartPr/>
              <p14:nvPr/>
            </p14:nvContentPartPr>
            <p14:xfrm>
              <a:off x="5602440" y="3791320"/>
              <a:ext cx="924480" cy="39672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5EC46570-5BDB-458A-8A35-93002453EA03}"/>
                  </a:ext>
                </a:extLst>
              </p:cNvPr>
              <p:cNvPicPr/>
              <p:nvPr/>
            </p:nvPicPr>
            <p:blipFill>
              <a:blip r:embed="rId223"/>
              <a:stretch>
                <a:fillRect/>
              </a:stretch>
            </p:blipFill>
            <p:spPr>
              <a:xfrm>
                <a:off x="5593797" y="3782320"/>
                <a:ext cx="942127" cy="4143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974231667"/>
      </p:ext>
    </p:extLst>
  </p:cSld>
  <p:clrMapOvr>
    <a:masterClrMapping/>
  </p:clrMapOvr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0A2E1C90-B4D4-457C-ABC8-910B9CA151ED}"/>
                  </a:ext>
                </a:extLst>
              </p14:cNvPr>
              <p14:cNvContentPartPr/>
              <p14:nvPr/>
            </p14:nvContentPartPr>
            <p14:xfrm>
              <a:off x="1768800" y="318760"/>
              <a:ext cx="205200" cy="4161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0A2E1C90-B4D4-457C-ABC8-910B9CA151ED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759800" y="309760"/>
                <a:ext cx="222840" cy="43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7AE6665B-256E-4DE8-B70E-6B78923B594C}"/>
                  </a:ext>
                </a:extLst>
              </p14:cNvPr>
              <p14:cNvContentPartPr/>
              <p14:nvPr/>
            </p14:nvContentPartPr>
            <p14:xfrm>
              <a:off x="2098200" y="568240"/>
              <a:ext cx="173880" cy="1800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7AE6665B-256E-4DE8-B70E-6B78923B594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089200" y="559240"/>
                <a:ext cx="191520" cy="19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A3E3D8FB-394A-475F-91CF-6697FAD098CF}"/>
                  </a:ext>
                </a:extLst>
              </p14:cNvPr>
              <p14:cNvContentPartPr/>
              <p14:nvPr/>
            </p14:nvContentPartPr>
            <p14:xfrm>
              <a:off x="1754760" y="169000"/>
              <a:ext cx="205560" cy="774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A3E3D8FB-394A-475F-91CF-6697FAD098CF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746120" y="160000"/>
                <a:ext cx="223200" cy="9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73E5D40C-F34E-43B6-A1E7-CAC04E8CFD57}"/>
                  </a:ext>
                </a:extLst>
              </p14:cNvPr>
              <p14:cNvContentPartPr/>
              <p14:nvPr/>
            </p14:nvContentPartPr>
            <p14:xfrm>
              <a:off x="2405640" y="452680"/>
              <a:ext cx="253440" cy="1224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73E5D40C-F34E-43B6-A1E7-CAC04E8CFD57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396640" y="444040"/>
                <a:ext cx="271080" cy="2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C03D350E-F822-4D52-BB60-170FECC2B751}"/>
                  </a:ext>
                </a:extLst>
              </p14:cNvPr>
              <p14:cNvContentPartPr/>
              <p14:nvPr/>
            </p14:nvContentPartPr>
            <p14:xfrm>
              <a:off x="2389800" y="561400"/>
              <a:ext cx="238320" cy="792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C03D350E-F822-4D52-BB60-170FECC2B751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380800" y="552400"/>
                <a:ext cx="255960" cy="2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49C27F4A-6C4A-4E03-BBAC-721CA7B9E65F}"/>
                  </a:ext>
                </a:extLst>
              </p14:cNvPr>
              <p14:cNvContentPartPr/>
              <p14:nvPr/>
            </p14:nvContentPartPr>
            <p14:xfrm>
              <a:off x="2822880" y="245680"/>
              <a:ext cx="186480" cy="5220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49C27F4A-6C4A-4E03-BBAC-721CA7B9E65F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814240" y="236680"/>
                <a:ext cx="204120" cy="6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02A59BB6-1619-450A-95D3-B3D99E878CD2}"/>
                  </a:ext>
                </a:extLst>
              </p14:cNvPr>
              <p14:cNvContentPartPr/>
              <p14:nvPr/>
            </p14:nvContentPartPr>
            <p14:xfrm>
              <a:off x="3535320" y="321280"/>
              <a:ext cx="210960" cy="28152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02A59BB6-1619-450A-95D3-B3D99E878CD2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526680" y="312280"/>
                <a:ext cx="228600" cy="29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C78A5522-D839-46F3-BCB3-0E595EAA92A5}"/>
                  </a:ext>
                </a:extLst>
              </p14:cNvPr>
              <p14:cNvContentPartPr/>
              <p14:nvPr/>
            </p14:nvContentPartPr>
            <p14:xfrm>
              <a:off x="3847440" y="559960"/>
              <a:ext cx="15120" cy="6768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C78A5522-D839-46F3-BCB3-0E595EAA92A5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838800" y="550960"/>
                <a:ext cx="32760" cy="8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6C062137-EAB4-4C8E-9CAD-9F6BCFBEABE4}"/>
                  </a:ext>
                </a:extLst>
              </p14:cNvPr>
              <p14:cNvContentPartPr/>
              <p14:nvPr/>
            </p14:nvContentPartPr>
            <p14:xfrm>
              <a:off x="3489600" y="166120"/>
              <a:ext cx="217080" cy="9576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6C062137-EAB4-4C8E-9CAD-9F6BCFBEABE4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480960" y="157480"/>
                <a:ext cx="234720" cy="11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1B0F4FE2-1510-42CF-8811-20DEC5769763}"/>
                  </a:ext>
                </a:extLst>
              </p14:cNvPr>
              <p14:cNvContentPartPr/>
              <p14:nvPr/>
            </p14:nvContentPartPr>
            <p14:xfrm>
              <a:off x="3201600" y="376360"/>
              <a:ext cx="175680" cy="25092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1B0F4FE2-1510-42CF-8811-20DEC5769763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192960" y="367360"/>
                <a:ext cx="193320" cy="26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14E5A414-E7FD-47CA-9077-03E7242EA93B}"/>
                  </a:ext>
                </a:extLst>
              </p14:cNvPr>
              <p14:cNvContentPartPr/>
              <p14:nvPr/>
            </p14:nvContentPartPr>
            <p14:xfrm>
              <a:off x="2865360" y="370600"/>
              <a:ext cx="215280" cy="33372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14E5A414-E7FD-47CA-9077-03E7242EA93B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856706" y="361610"/>
                <a:ext cx="232950" cy="35134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C4246EEE-0607-4F7D-A973-7E137162F655}"/>
                  </a:ext>
                </a:extLst>
              </p14:cNvPr>
              <p14:cNvContentPartPr/>
              <p14:nvPr/>
            </p14:nvContentPartPr>
            <p14:xfrm>
              <a:off x="4325520" y="196720"/>
              <a:ext cx="198360" cy="3384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C4246EEE-0607-4F7D-A973-7E137162F655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316520" y="187720"/>
                <a:ext cx="216000" cy="5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DDA82A04-ADA1-46AA-8923-25A3A9F35361}"/>
                  </a:ext>
                </a:extLst>
              </p14:cNvPr>
              <p14:cNvContentPartPr/>
              <p14:nvPr/>
            </p14:nvContentPartPr>
            <p14:xfrm>
              <a:off x="4712520" y="351880"/>
              <a:ext cx="194760" cy="23616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DDA82A04-ADA1-46AA-8923-25A3A9F3536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703520" y="343240"/>
                <a:ext cx="212400" cy="25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55185B31-604C-4744-B09B-0F41D277E63C}"/>
                  </a:ext>
                </a:extLst>
              </p14:cNvPr>
              <p14:cNvContentPartPr/>
              <p14:nvPr/>
            </p14:nvContentPartPr>
            <p14:xfrm>
              <a:off x="4355400" y="314440"/>
              <a:ext cx="208800" cy="30132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55185B31-604C-4744-B09B-0F41D277E63C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346415" y="305440"/>
                <a:ext cx="226410" cy="31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A1AD9BE8-D3CB-4529-83B8-6D67B3A10924}"/>
                  </a:ext>
                </a:extLst>
              </p14:cNvPr>
              <p14:cNvContentPartPr/>
              <p14:nvPr/>
            </p14:nvContentPartPr>
            <p14:xfrm>
              <a:off x="4009800" y="373120"/>
              <a:ext cx="157320" cy="17928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A1AD9BE8-D3CB-4529-83B8-6D67B3A10924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001160" y="364120"/>
                <a:ext cx="174960" cy="19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FDA5C9B1-3348-4FAB-9E64-0D621AF8250B}"/>
                  </a:ext>
                </a:extLst>
              </p14:cNvPr>
              <p14:cNvContentPartPr/>
              <p14:nvPr/>
            </p14:nvContentPartPr>
            <p14:xfrm>
              <a:off x="4990800" y="103840"/>
              <a:ext cx="182520" cy="9396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FDA5C9B1-3348-4FAB-9E64-0D621AF8250B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981800" y="95200"/>
                <a:ext cx="200160" cy="11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F8D67EAF-5D77-49F9-97C7-6019F2037A90}"/>
                  </a:ext>
                </a:extLst>
              </p14:cNvPr>
              <p14:cNvContentPartPr/>
              <p14:nvPr/>
            </p14:nvContentPartPr>
            <p14:xfrm>
              <a:off x="5068920" y="264760"/>
              <a:ext cx="367920" cy="35784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F8D67EAF-5D77-49F9-97C7-6019F2037A90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060280" y="255760"/>
                <a:ext cx="385560" cy="37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EB291FB1-95CC-4A44-935D-EBA61A85EFE2}"/>
                  </a:ext>
                </a:extLst>
              </p14:cNvPr>
              <p14:cNvContentPartPr/>
              <p14:nvPr/>
            </p14:nvContentPartPr>
            <p14:xfrm>
              <a:off x="5682720" y="595600"/>
              <a:ext cx="55440" cy="106560"/>
            </p14:xfrm>
          </p:contentPart>
        </mc:Choice>
        <mc:Fallback xmlns=""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EB291FB1-95CC-4A44-935D-EBA61A85EFE2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673720" y="586960"/>
                <a:ext cx="73080" cy="12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44" name="Ink 143">
                <a:extLst>
                  <a:ext uri="{FF2B5EF4-FFF2-40B4-BE49-F238E27FC236}">
                    <a16:creationId xmlns:a16="http://schemas.microsoft.com/office/drawing/2014/main" id="{438BD578-5AB7-4FED-BED5-FE6681E1F067}"/>
                  </a:ext>
                </a:extLst>
              </p14:cNvPr>
              <p14:cNvContentPartPr/>
              <p14:nvPr/>
            </p14:nvContentPartPr>
            <p14:xfrm>
              <a:off x="6096720" y="432520"/>
              <a:ext cx="322200" cy="176040"/>
            </p14:xfrm>
          </p:contentPart>
        </mc:Choice>
        <mc:Fallback xmlns="">
          <p:pic>
            <p:nvPicPr>
              <p:cNvPr id="144" name="Ink 143">
                <a:extLst>
                  <a:ext uri="{FF2B5EF4-FFF2-40B4-BE49-F238E27FC236}">
                    <a16:creationId xmlns:a16="http://schemas.microsoft.com/office/drawing/2014/main" id="{438BD578-5AB7-4FED-BED5-FE6681E1F067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087720" y="423880"/>
                <a:ext cx="339840" cy="19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49" name="Ink 148">
                <a:extLst>
                  <a:ext uri="{FF2B5EF4-FFF2-40B4-BE49-F238E27FC236}">
                    <a16:creationId xmlns:a16="http://schemas.microsoft.com/office/drawing/2014/main" id="{28DB5A2A-176C-484B-AD00-4B4C11334618}"/>
                  </a:ext>
                </a:extLst>
              </p14:cNvPr>
              <p14:cNvContentPartPr/>
              <p14:nvPr/>
            </p14:nvContentPartPr>
            <p14:xfrm>
              <a:off x="6526200" y="203200"/>
              <a:ext cx="767160" cy="398160"/>
            </p14:xfrm>
          </p:contentPart>
        </mc:Choice>
        <mc:Fallback xmlns="">
          <p:pic>
            <p:nvPicPr>
              <p:cNvPr id="149" name="Ink 148">
                <a:extLst>
                  <a:ext uri="{FF2B5EF4-FFF2-40B4-BE49-F238E27FC236}">
                    <a16:creationId xmlns:a16="http://schemas.microsoft.com/office/drawing/2014/main" id="{28DB5A2A-176C-484B-AD00-4B4C11334618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517560" y="194560"/>
                <a:ext cx="784800" cy="41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50" name="Ink 149">
                <a:extLst>
                  <a:ext uri="{FF2B5EF4-FFF2-40B4-BE49-F238E27FC236}">
                    <a16:creationId xmlns:a16="http://schemas.microsoft.com/office/drawing/2014/main" id="{4A4F56CE-2111-4AD8-AFFD-AA68C127B78F}"/>
                  </a:ext>
                </a:extLst>
              </p14:cNvPr>
              <p14:cNvContentPartPr/>
              <p14:nvPr/>
            </p14:nvContentPartPr>
            <p14:xfrm>
              <a:off x="7695840" y="305440"/>
              <a:ext cx="87120" cy="284400"/>
            </p14:xfrm>
          </p:contentPart>
        </mc:Choice>
        <mc:Fallback xmlns="">
          <p:pic>
            <p:nvPicPr>
              <p:cNvPr id="150" name="Ink 149">
                <a:extLst>
                  <a:ext uri="{FF2B5EF4-FFF2-40B4-BE49-F238E27FC236}">
                    <a16:creationId xmlns:a16="http://schemas.microsoft.com/office/drawing/2014/main" id="{4A4F56CE-2111-4AD8-AFFD-AA68C127B78F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7687200" y="296440"/>
                <a:ext cx="104760" cy="30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51" name="Ink 150">
                <a:extLst>
                  <a:ext uri="{FF2B5EF4-FFF2-40B4-BE49-F238E27FC236}">
                    <a16:creationId xmlns:a16="http://schemas.microsoft.com/office/drawing/2014/main" id="{D3C14E2D-5CA1-4DB1-AFA4-8B48400656D8}"/>
                  </a:ext>
                </a:extLst>
              </p14:cNvPr>
              <p14:cNvContentPartPr/>
              <p14:nvPr/>
            </p14:nvContentPartPr>
            <p14:xfrm>
              <a:off x="7909320" y="500200"/>
              <a:ext cx="15120" cy="112680"/>
            </p14:xfrm>
          </p:contentPart>
        </mc:Choice>
        <mc:Fallback xmlns="">
          <p:pic>
            <p:nvPicPr>
              <p:cNvPr id="151" name="Ink 150">
                <a:extLst>
                  <a:ext uri="{FF2B5EF4-FFF2-40B4-BE49-F238E27FC236}">
                    <a16:creationId xmlns:a16="http://schemas.microsoft.com/office/drawing/2014/main" id="{D3C14E2D-5CA1-4DB1-AFA4-8B48400656D8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900680" y="491200"/>
                <a:ext cx="32760" cy="13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58" name="Ink 157">
                <a:extLst>
                  <a:ext uri="{FF2B5EF4-FFF2-40B4-BE49-F238E27FC236}">
                    <a16:creationId xmlns:a16="http://schemas.microsoft.com/office/drawing/2014/main" id="{D6A40643-DDF3-4DA5-BE9E-317482018CCB}"/>
                  </a:ext>
                </a:extLst>
              </p14:cNvPr>
              <p14:cNvContentPartPr/>
              <p14:nvPr/>
            </p14:nvContentPartPr>
            <p14:xfrm>
              <a:off x="8628240" y="224440"/>
              <a:ext cx="172800" cy="65160"/>
            </p14:xfrm>
          </p:contentPart>
        </mc:Choice>
        <mc:Fallback xmlns="">
          <p:pic>
            <p:nvPicPr>
              <p:cNvPr id="158" name="Ink 157">
                <a:extLst>
                  <a:ext uri="{FF2B5EF4-FFF2-40B4-BE49-F238E27FC236}">
                    <a16:creationId xmlns:a16="http://schemas.microsoft.com/office/drawing/2014/main" id="{D6A40643-DDF3-4DA5-BE9E-317482018CCB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8619600" y="215800"/>
                <a:ext cx="190440" cy="8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59" name="Ink 158">
                <a:extLst>
                  <a:ext uri="{FF2B5EF4-FFF2-40B4-BE49-F238E27FC236}">
                    <a16:creationId xmlns:a16="http://schemas.microsoft.com/office/drawing/2014/main" id="{B7621CA0-F78E-4EC3-8C17-3982CC81A42B}"/>
                  </a:ext>
                </a:extLst>
              </p14:cNvPr>
              <p14:cNvContentPartPr/>
              <p14:nvPr/>
            </p14:nvContentPartPr>
            <p14:xfrm>
              <a:off x="8065200" y="377080"/>
              <a:ext cx="786240" cy="214920"/>
            </p14:xfrm>
          </p:contentPart>
        </mc:Choice>
        <mc:Fallback xmlns="">
          <p:pic>
            <p:nvPicPr>
              <p:cNvPr id="159" name="Ink 158">
                <a:extLst>
                  <a:ext uri="{FF2B5EF4-FFF2-40B4-BE49-F238E27FC236}">
                    <a16:creationId xmlns:a16="http://schemas.microsoft.com/office/drawing/2014/main" id="{B7621CA0-F78E-4EC3-8C17-3982CC81A42B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8056200" y="368080"/>
                <a:ext cx="803880" cy="23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60" name="Ink 159">
                <a:extLst>
                  <a:ext uri="{FF2B5EF4-FFF2-40B4-BE49-F238E27FC236}">
                    <a16:creationId xmlns:a16="http://schemas.microsoft.com/office/drawing/2014/main" id="{1845949F-89F5-4AA5-B2D0-6BD855C58B3C}"/>
                  </a:ext>
                </a:extLst>
              </p14:cNvPr>
              <p14:cNvContentPartPr/>
              <p14:nvPr/>
            </p14:nvContentPartPr>
            <p14:xfrm>
              <a:off x="7676040" y="139840"/>
              <a:ext cx="135720" cy="110520"/>
            </p14:xfrm>
          </p:contentPart>
        </mc:Choice>
        <mc:Fallback xmlns="">
          <p:pic>
            <p:nvPicPr>
              <p:cNvPr id="160" name="Ink 159">
                <a:extLst>
                  <a:ext uri="{FF2B5EF4-FFF2-40B4-BE49-F238E27FC236}">
                    <a16:creationId xmlns:a16="http://schemas.microsoft.com/office/drawing/2014/main" id="{1845949F-89F5-4AA5-B2D0-6BD855C58B3C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667400" y="130840"/>
                <a:ext cx="153360" cy="12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63" name="Ink 162">
                <a:extLst>
                  <a:ext uri="{FF2B5EF4-FFF2-40B4-BE49-F238E27FC236}">
                    <a16:creationId xmlns:a16="http://schemas.microsoft.com/office/drawing/2014/main" id="{A28E8F1A-8310-4D2F-B434-3F28CBAD94D8}"/>
                  </a:ext>
                </a:extLst>
              </p14:cNvPr>
              <p14:cNvContentPartPr/>
              <p14:nvPr/>
            </p14:nvContentPartPr>
            <p14:xfrm>
              <a:off x="977880" y="1001320"/>
              <a:ext cx="136800" cy="268200"/>
            </p14:xfrm>
          </p:contentPart>
        </mc:Choice>
        <mc:Fallback xmlns="">
          <p:pic>
            <p:nvPicPr>
              <p:cNvPr id="163" name="Ink 162">
                <a:extLst>
                  <a:ext uri="{FF2B5EF4-FFF2-40B4-BE49-F238E27FC236}">
                    <a16:creationId xmlns:a16="http://schemas.microsoft.com/office/drawing/2014/main" id="{A28E8F1A-8310-4D2F-B434-3F28CBAD94D8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969240" y="992320"/>
                <a:ext cx="154440" cy="28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64" name="Ink 163">
                <a:extLst>
                  <a:ext uri="{FF2B5EF4-FFF2-40B4-BE49-F238E27FC236}">
                    <a16:creationId xmlns:a16="http://schemas.microsoft.com/office/drawing/2014/main" id="{268B3200-9E76-499A-ACE8-43FE4ED4D87F}"/>
                  </a:ext>
                </a:extLst>
              </p14:cNvPr>
              <p14:cNvContentPartPr/>
              <p14:nvPr/>
            </p14:nvContentPartPr>
            <p14:xfrm>
              <a:off x="1196040" y="1177360"/>
              <a:ext cx="98280" cy="110520"/>
            </p14:xfrm>
          </p:contentPart>
        </mc:Choice>
        <mc:Fallback xmlns="">
          <p:pic>
            <p:nvPicPr>
              <p:cNvPr id="164" name="Ink 163">
                <a:extLst>
                  <a:ext uri="{FF2B5EF4-FFF2-40B4-BE49-F238E27FC236}">
                    <a16:creationId xmlns:a16="http://schemas.microsoft.com/office/drawing/2014/main" id="{268B3200-9E76-499A-ACE8-43FE4ED4D87F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187040" y="1168360"/>
                <a:ext cx="115920" cy="12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65" name="Ink 164">
                <a:extLst>
                  <a:ext uri="{FF2B5EF4-FFF2-40B4-BE49-F238E27FC236}">
                    <a16:creationId xmlns:a16="http://schemas.microsoft.com/office/drawing/2014/main" id="{C54557B3-6DE1-4ED2-98CE-7701416B5611}"/>
                  </a:ext>
                </a:extLst>
              </p14:cNvPr>
              <p14:cNvContentPartPr/>
              <p14:nvPr/>
            </p14:nvContentPartPr>
            <p14:xfrm>
              <a:off x="561720" y="928240"/>
              <a:ext cx="188640" cy="405720"/>
            </p14:xfrm>
          </p:contentPart>
        </mc:Choice>
        <mc:Fallback xmlns="">
          <p:pic>
            <p:nvPicPr>
              <p:cNvPr id="165" name="Ink 164">
                <a:extLst>
                  <a:ext uri="{FF2B5EF4-FFF2-40B4-BE49-F238E27FC236}">
                    <a16:creationId xmlns:a16="http://schemas.microsoft.com/office/drawing/2014/main" id="{C54557B3-6DE1-4ED2-98CE-7701416B5611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52720" y="919600"/>
                <a:ext cx="206280" cy="42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66" name="Ink 165">
                <a:extLst>
                  <a:ext uri="{FF2B5EF4-FFF2-40B4-BE49-F238E27FC236}">
                    <a16:creationId xmlns:a16="http://schemas.microsoft.com/office/drawing/2014/main" id="{900EA5BB-0BEC-4D5D-A55F-5503D59F6AD5}"/>
                  </a:ext>
                </a:extLst>
              </p14:cNvPr>
              <p14:cNvContentPartPr/>
              <p14:nvPr/>
            </p14:nvContentPartPr>
            <p14:xfrm>
              <a:off x="884640" y="847600"/>
              <a:ext cx="221040" cy="64080"/>
            </p14:xfrm>
          </p:contentPart>
        </mc:Choice>
        <mc:Fallback xmlns="">
          <p:pic>
            <p:nvPicPr>
              <p:cNvPr id="166" name="Ink 165">
                <a:extLst>
                  <a:ext uri="{FF2B5EF4-FFF2-40B4-BE49-F238E27FC236}">
                    <a16:creationId xmlns:a16="http://schemas.microsoft.com/office/drawing/2014/main" id="{900EA5BB-0BEC-4D5D-A55F-5503D59F6AD5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875640" y="838600"/>
                <a:ext cx="238680" cy="8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67" name="Ink 166">
                <a:extLst>
                  <a:ext uri="{FF2B5EF4-FFF2-40B4-BE49-F238E27FC236}">
                    <a16:creationId xmlns:a16="http://schemas.microsoft.com/office/drawing/2014/main" id="{BBB02FC8-262B-4543-BF3E-BF106368D5BA}"/>
                  </a:ext>
                </a:extLst>
              </p14:cNvPr>
              <p14:cNvContentPartPr/>
              <p14:nvPr/>
            </p14:nvContentPartPr>
            <p14:xfrm>
              <a:off x="1408080" y="1020040"/>
              <a:ext cx="141840" cy="14760"/>
            </p14:xfrm>
          </p:contentPart>
        </mc:Choice>
        <mc:Fallback xmlns="">
          <p:pic>
            <p:nvPicPr>
              <p:cNvPr id="167" name="Ink 166">
                <a:extLst>
                  <a:ext uri="{FF2B5EF4-FFF2-40B4-BE49-F238E27FC236}">
                    <a16:creationId xmlns:a16="http://schemas.microsoft.com/office/drawing/2014/main" id="{BBB02FC8-262B-4543-BF3E-BF106368D5BA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1399440" y="1011040"/>
                <a:ext cx="159480" cy="3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68" name="Ink 167">
                <a:extLst>
                  <a:ext uri="{FF2B5EF4-FFF2-40B4-BE49-F238E27FC236}">
                    <a16:creationId xmlns:a16="http://schemas.microsoft.com/office/drawing/2014/main" id="{290096F8-AB21-4170-9D86-F2B7E97834B6}"/>
                  </a:ext>
                </a:extLst>
              </p14:cNvPr>
              <p14:cNvContentPartPr/>
              <p14:nvPr/>
            </p14:nvContentPartPr>
            <p14:xfrm>
              <a:off x="1427880" y="1120480"/>
              <a:ext cx="117000" cy="4320"/>
            </p14:xfrm>
          </p:contentPart>
        </mc:Choice>
        <mc:Fallback xmlns="">
          <p:pic>
            <p:nvPicPr>
              <p:cNvPr id="168" name="Ink 167">
                <a:extLst>
                  <a:ext uri="{FF2B5EF4-FFF2-40B4-BE49-F238E27FC236}">
                    <a16:creationId xmlns:a16="http://schemas.microsoft.com/office/drawing/2014/main" id="{290096F8-AB21-4170-9D86-F2B7E97834B6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1419240" y="1111840"/>
                <a:ext cx="134640" cy="2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73" name="Ink 172">
                <a:extLst>
                  <a:ext uri="{FF2B5EF4-FFF2-40B4-BE49-F238E27FC236}">
                    <a16:creationId xmlns:a16="http://schemas.microsoft.com/office/drawing/2014/main" id="{C3E0D7DA-316E-4F66-BA84-E5545F3EF230}"/>
                  </a:ext>
                </a:extLst>
              </p14:cNvPr>
              <p14:cNvContentPartPr/>
              <p14:nvPr/>
            </p14:nvContentPartPr>
            <p14:xfrm>
              <a:off x="2209080" y="889720"/>
              <a:ext cx="172440" cy="56160"/>
            </p14:xfrm>
          </p:contentPart>
        </mc:Choice>
        <mc:Fallback xmlns="">
          <p:pic>
            <p:nvPicPr>
              <p:cNvPr id="173" name="Ink 172">
                <a:extLst>
                  <a:ext uri="{FF2B5EF4-FFF2-40B4-BE49-F238E27FC236}">
                    <a16:creationId xmlns:a16="http://schemas.microsoft.com/office/drawing/2014/main" id="{C3E0D7DA-316E-4F66-BA84-E5545F3EF230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2200080" y="881080"/>
                <a:ext cx="190080" cy="7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74" name="Ink 173">
                <a:extLst>
                  <a:ext uri="{FF2B5EF4-FFF2-40B4-BE49-F238E27FC236}">
                    <a16:creationId xmlns:a16="http://schemas.microsoft.com/office/drawing/2014/main" id="{D38C8ACA-C72E-4504-AD30-F50D260B6F4B}"/>
                  </a:ext>
                </a:extLst>
              </p14:cNvPr>
              <p14:cNvContentPartPr/>
              <p14:nvPr/>
            </p14:nvContentPartPr>
            <p14:xfrm>
              <a:off x="1672680" y="1026520"/>
              <a:ext cx="777960" cy="245880"/>
            </p14:xfrm>
          </p:contentPart>
        </mc:Choice>
        <mc:Fallback xmlns="">
          <p:pic>
            <p:nvPicPr>
              <p:cNvPr id="174" name="Ink 173">
                <a:extLst>
                  <a:ext uri="{FF2B5EF4-FFF2-40B4-BE49-F238E27FC236}">
                    <a16:creationId xmlns:a16="http://schemas.microsoft.com/office/drawing/2014/main" id="{D38C8ACA-C72E-4504-AD30-F50D260B6F4B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1663684" y="1017520"/>
                <a:ext cx="795592" cy="26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75" name="Ink 174">
                <a:extLst>
                  <a:ext uri="{FF2B5EF4-FFF2-40B4-BE49-F238E27FC236}">
                    <a16:creationId xmlns:a16="http://schemas.microsoft.com/office/drawing/2014/main" id="{A1C88B29-DCB9-4636-8C36-442363FE5DF6}"/>
                  </a:ext>
                </a:extLst>
              </p14:cNvPr>
              <p14:cNvContentPartPr/>
              <p14:nvPr/>
            </p14:nvContentPartPr>
            <p14:xfrm>
              <a:off x="2746200" y="1193560"/>
              <a:ext cx="29520" cy="47880"/>
            </p14:xfrm>
          </p:contentPart>
        </mc:Choice>
        <mc:Fallback xmlns="">
          <p:pic>
            <p:nvPicPr>
              <p:cNvPr id="175" name="Ink 174">
                <a:extLst>
                  <a:ext uri="{FF2B5EF4-FFF2-40B4-BE49-F238E27FC236}">
                    <a16:creationId xmlns:a16="http://schemas.microsoft.com/office/drawing/2014/main" id="{A1C88B29-DCB9-4636-8C36-442363FE5DF6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2737200" y="1184920"/>
                <a:ext cx="47160" cy="6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CFCD4739-B781-4A5F-BBED-1D2ECFB52E2A}"/>
                  </a:ext>
                </a:extLst>
              </p14:cNvPr>
              <p14:cNvContentPartPr/>
              <p14:nvPr/>
            </p14:nvContentPartPr>
            <p14:xfrm>
              <a:off x="3071280" y="903040"/>
              <a:ext cx="605160" cy="2458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CFCD4739-B781-4A5F-BBED-1D2ECFB52E2A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3062640" y="894400"/>
                <a:ext cx="622800" cy="26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A0270121-C5E5-4971-9377-2AEBC42A2A52}"/>
                  </a:ext>
                </a:extLst>
              </p14:cNvPr>
              <p14:cNvContentPartPr/>
              <p14:nvPr/>
            </p14:nvContentPartPr>
            <p14:xfrm>
              <a:off x="4029240" y="1039480"/>
              <a:ext cx="523800" cy="15264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A0270121-C5E5-4971-9377-2AEBC42A2A52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020600" y="1030501"/>
                <a:ext cx="541440" cy="17023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B319751B-F77E-476A-ADBE-EBD481682468}"/>
                  </a:ext>
                </a:extLst>
              </p14:cNvPr>
              <p14:cNvContentPartPr/>
              <p14:nvPr/>
            </p14:nvContentPartPr>
            <p14:xfrm>
              <a:off x="4642320" y="1030480"/>
              <a:ext cx="223200" cy="12744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B319751B-F77E-476A-ADBE-EBD481682468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633320" y="1021480"/>
                <a:ext cx="240840" cy="14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35" name="Ink 134">
                <a:extLst>
                  <a:ext uri="{FF2B5EF4-FFF2-40B4-BE49-F238E27FC236}">
                    <a16:creationId xmlns:a16="http://schemas.microsoft.com/office/drawing/2014/main" id="{D7076738-E3CB-45F6-9054-DC690AD6B0F9}"/>
                  </a:ext>
                </a:extLst>
              </p14:cNvPr>
              <p14:cNvContentPartPr/>
              <p14:nvPr/>
            </p14:nvContentPartPr>
            <p14:xfrm>
              <a:off x="3772920" y="1384360"/>
              <a:ext cx="318960" cy="569160"/>
            </p14:xfrm>
          </p:contentPart>
        </mc:Choice>
        <mc:Fallback xmlns="">
          <p:pic>
            <p:nvPicPr>
              <p:cNvPr id="135" name="Ink 134">
                <a:extLst>
                  <a:ext uri="{FF2B5EF4-FFF2-40B4-BE49-F238E27FC236}">
                    <a16:creationId xmlns:a16="http://schemas.microsoft.com/office/drawing/2014/main" id="{D7076738-E3CB-45F6-9054-DC690AD6B0F9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3763920" y="1375720"/>
                <a:ext cx="336600" cy="58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142" name="Ink 141">
                <a:extLst>
                  <a:ext uri="{FF2B5EF4-FFF2-40B4-BE49-F238E27FC236}">
                    <a16:creationId xmlns:a16="http://schemas.microsoft.com/office/drawing/2014/main" id="{F7FE3A66-AB1B-4E95-91F5-6581AF4F1387}"/>
                  </a:ext>
                </a:extLst>
              </p14:cNvPr>
              <p14:cNvContentPartPr/>
              <p14:nvPr/>
            </p14:nvContentPartPr>
            <p14:xfrm>
              <a:off x="4419480" y="1521160"/>
              <a:ext cx="394200" cy="229320"/>
            </p14:xfrm>
          </p:contentPart>
        </mc:Choice>
        <mc:Fallback xmlns="">
          <p:pic>
            <p:nvPicPr>
              <p:cNvPr id="142" name="Ink 141">
                <a:extLst>
                  <a:ext uri="{FF2B5EF4-FFF2-40B4-BE49-F238E27FC236}">
                    <a16:creationId xmlns:a16="http://schemas.microsoft.com/office/drawing/2014/main" id="{F7FE3A66-AB1B-4E95-91F5-6581AF4F1387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410832" y="1512520"/>
                <a:ext cx="411856" cy="24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189" name="Ink 188">
                <a:extLst>
                  <a:ext uri="{FF2B5EF4-FFF2-40B4-BE49-F238E27FC236}">
                    <a16:creationId xmlns:a16="http://schemas.microsoft.com/office/drawing/2014/main" id="{1274B169-C8AE-4C70-AA82-4F2E3F2B8A7F}"/>
                  </a:ext>
                </a:extLst>
              </p14:cNvPr>
              <p14:cNvContentPartPr/>
              <p14:nvPr/>
            </p14:nvContentPartPr>
            <p14:xfrm>
              <a:off x="305760" y="1456720"/>
              <a:ext cx="3128040" cy="1025280"/>
            </p14:xfrm>
          </p:contentPart>
        </mc:Choice>
        <mc:Fallback xmlns="">
          <p:pic>
            <p:nvPicPr>
              <p:cNvPr id="189" name="Ink 188">
                <a:extLst>
                  <a:ext uri="{FF2B5EF4-FFF2-40B4-BE49-F238E27FC236}">
                    <a16:creationId xmlns:a16="http://schemas.microsoft.com/office/drawing/2014/main" id="{1274B169-C8AE-4C70-AA82-4F2E3F2B8A7F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297120" y="1447720"/>
                <a:ext cx="3145680" cy="104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190" name="Ink 189">
                <a:extLst>
                  <a:ext uri="{FF2B5EF4-FFF2-40B4-BE49-F238E27FC236}">
                    <a16:creationId xmlns:a16="http://schemas.microsoft.com/office/drawing/2014/main" id="{BB2E76E7-7A42-4DD4-925E-8D22E54CA9F6}"/>
                  </a:ext>
                </a:extLst>
              </p14:cNvPr>
              <p14:cNvContentPartPr/>
              <p14:nvPr/>
            </p14:nvContentPartPr>
            <p14:xfrm>
              <a:off x="5010240" y="773080"/>
              <a:ext cx="3886560" cy="1055520"/>
            </p14:xfrm>
          </p:contentPart>
        </mc:Choice>
        <mc:Fallback xmlns="">
          <p:pic>
            <p:nvPicPr>
              <p:cNvPr id="190" name="Ink 189">
                <a:extLst>
                  <a:ext uri="{FF2B5EF4-FFF2-40B4-BE49-F238E27FC236}">
                    <a16:creationId xmlns:a16="http://schemas.microsoft.com/office/drawing/2014/main" id="{BB2E76E7-7A42-4DD4-925E-8D22E54CA9F6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001240" y="764440"/>
                <a:ext cx="3904200" cy="107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191" name="Ink 190">
                <a:extLst>
                  <a:ext uri="{FF2B5EF4-FFF2-40B4-BE49-F238E27FC236}">
                    <a16:creationId xmlns:a16="http://schemas.microsoft.com/office/drawing/2014/main" id="{91CFD50F-11A9-4E0A-A570-581512104958}"/>
                  </a:ext>
                </a:extLst>
              </p14:cNvPr>
              <p14:cNvContentPartPr/>
              <p14:nvPr/>
            </p14:nvContentPartPr>
            <p14:xfrm>
              <a:off x="3090720" y="2215240"/>
              <a:ext cx="23400" cy="24120"/>
            </p14:xfrm>
          </p:contentPart>
        </mc:Choice>
        <mc:Fallback xmlns="">
          <p:pic>
            <p:nvPicPr>
              <p:cNvPr id="191" name="Ink 190">
                <a:extLst>
                  <a:ext uri="{FF2B5EF4-FFF2-40B4-BE49-F238E27FC236}">
                    <a16:creationId xmlns:a16="http://schemas.microsoft.com/office/drawing/2014/main" id="{91CFD50F-11A9-4E0A-A570-581512104958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3082080" y="2206600"/>
                <a:ext cx="41040" cy="4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DF411978-C803-4598-8612-3512F4862323}"/>
                  </a:ext>
                </a:extLst>
              </p14:cNvPr>
              <p14:cNvContentPartPr/>
              <p14:nvPr/>
            </p14:nvContentPartPr>
            <p14:xfrm>
              <a:off x="2850960" y="2581000"/>
              <a:ext cx="175320" cy="147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DF411978-C803-4598-8612-3512F4862323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2841960" y="2572360"/>
                <a:ext cx="192960" cy="3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7C88147A-BFC4-48A7-BACD-8E10286C2953}"/>
                  </a:ext>
                </a:extLst>
              </p14:cNvPr>
              <p14:cNvContentPartPr/>
              <p14:nvPr/>
            </p14:nvContentPartPr>
            <p14:xfrm>
              <a:off x="2865360" y="2663440"/>
              <a:ext cx="130320" cy="151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7C88147A-BFC4-48A7-BACD-8E10286C2953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2856720" y="2654440"/>
                <a:ext cx="147960" cy="3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58EC1528-5BB1-48C3-A40D-BD5524444EEC}"/>
                  </a:ext>
                </a:extLst>
              </p14:cNvPr>
              <p14:cNvContentPartPr/>
              <p14:nvPr/>
            </p14:nvContentPartPr>
            <p14:xfrm>
              <a:off x="3775440" y="2449960"/>
              <a:ext cx="319680" cy="2815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58EC1528-5BB1-48C3-A40D-BD5524444EEC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3766450" y="2440960"/>
                <a:ext cx="337300" cy="29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55BA3986-A212-4175-A62A-33DB3DB3D420}"/>
                  </a:ext>
                </a:extLst>
              </p14:cNvPr>
              <p14:cNvContentPartPr/>
              <p14:nvPr/>
            </p14:nvContentPartPr>
            <p14:xfrm>
              <a:off x="3235800" y="2447800"/>
              <a:ext cx="339840" cy="3488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55BA3986-A212-4175-A62A-33DB3DB3D420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3226800" y="2439160"/>
                <a:ext cx="357480" cy="36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A57EBF41-93F3-4046-B85E-7132867A05FE}"/>
                  </a:ext>
                </a:extLst>
              </p14:cNvPr>
              <p14:cNvContentPartPr/>
              <p14:nvPr/>
            </p14:nvContentPartPr>
            <p14:xfrm>
              <a:off x="2286840" y="2465800"/>
              <a:ext cx="365040" cy="3398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A57EBF41-93F3-4046-B85E-7132867A05FE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2278200" y="2457160"/>
                <a:ext cx="382680" cy="35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26B6FD2C-A6D1-4DAC-ACE9-E7F911764F82}"/>
                  </a:ext>
                </a:extLst>
              </p14:cNvPr>
              <p14:cNvContentPartPr/>
              <p14:nvPr/>
            </p14:nvContentPartPr>
            <p14:xfrm>
              <a:off x="4588680" y="2440960"/>
              <a:ext cx="261360" cy="2545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26B6FD2C-A6D1-4DAC-ACE9-E7F911764F82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4579680" y="2431960"/>
                <a:ext cx="279000" cy="27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55A9B58B-D4F0-47D9-83F3-F29FC46B1A74}"/>
                  </a:ext>
                </a:extLst>
              </p14:cNvPr>
              <p14:cNvContentPartPr/>
              <p14:nvPr/>
            </p14:nvContentPartPr>
            <p14:xfrm>
              <a:off x="4908000" y="2586400"/>
              <a:ext cx="41400" cy="932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55A9B58B-D4F0-47D9-83F3-F29FC46B1A74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4899000" y="2577760"/>
                <a:ext cx="59040" cy="11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21BF1605-D619-4CA6-BB8A-052CB29A37B9}"/>
                  </a:ext>
                </a:extLst>
              </p14:cNvPr>
              <p14:cNvContentPartPr/>
              <p14:nvPr/>
            </p14:nvContentPartPr>
            <p14:xfrm>
              <a:off x="4992960" y="2546800"/>
              <a:ext cx="173160" cy="241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21BF1605-D619-4CA6-BB8A-052CB29A37B9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4983960" y="2537800"/>
                <a:ext cx="190800" cy="4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BEFD0334-E378-464B-9310-4C06D0216103}"/>
                  </a:ext>
                </a:extLst>
              </p14:cNvPr>
              <p14:cNvContentPartPr/>
              <p14:nvPr/>
            </p14:nvContentPartPr>
            <p14:xfrm>
              <a:off x="5080080" y="2477680"/>
              <a:ext cx="20520" cy="17532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BEFD0334-E378-464B-9310-4C06D0216103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5071080" y="2469040"/>
                <a:ext cx="38160" cy="19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A3B172BB-0DA4-4996-A865-3B60C0CCAAF3}"/>
                  </a:ext>
                </a:extLst>
              </p14:cNvPr>
              <p14:cNvContentPartPr/>
              <p14:nvPr/>
            </p14:nvContentPartPr>
            <p14:xfrm>
              <a:off x="5264400" y="2454280"/>
              <a:ext cx="279720" cy="17208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A3B172BB-0DA4-4996-A865-3B60C0CCAAF3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5255760" y="2445280"/>
                <a:ext cx="297360" cy="18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9EC05538-A8FB-4325-A72B-68EF2778476B}"/>
                  </a:ext>
                </a:extLst>
              </p14:cNvPr>
              <p14:cNvContentPartPr/>
              <p14:nvPr/>
            </p14:nvContentPartPr>
            <p14:xfrm>
              <a:off x="5613600" y="2569120"/>
              <a:ext cx="140040" cy="1033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9EC05538-A8FB-4325-A72B-68EF2778476B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5604960" y="2560480"/>
                <a:ext cx="157680" cy="12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BFBE3A1B-3E77-4CD5-B277-11B24EA46B37}"/>
                  </a:ext>
                </a:extLst>
              </p14:cNvPr>
              <p14:cNvContentPartPr/>
              <p14:nvPr/>
            </p14:nvContentPartPr>
            <p14:xfrm>
              <a:off x="5753640" y="2399560"/>
              <a:ext cx="146160" cy="3265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BFBE3A1B-3E77-4CD5-B277-11B24EA46B37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5744640" y="2390920"/>
                <a:ext cx="163800" cy="34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9535BAED-DD1F-4E52-9A93-34C4E0A6FD1E}"/>
                  </a:ext>
                </a:extLst>
              </p14:cNvPr>
              <p14:cNvContentPartPr/>
              <p14:nvPr/>
            </p14:nvContentPartPr>
            <p14:xfrm>
              <a:off x="4498680" y="2347720"/>
              <a:ext cx="175680" cy="37548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9535BAED-DD1F-4E52-9A93-34C4E0A6FD1E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4489680" y="2339080"/>
                <a:ext cx="193320" cy="39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1227DB79-0F7F-4156-9E22-9CA89E4634D7}"/>
                  </a:ext>
                </a:extLst>
              </p14:cNvPr>
              <p14:cNvContentPartPr/>
              <p14:nvPr/>
            </p14:nvContentPartPr>
            <p14:xfrm>
              <a:off x="5925360" y="2406040"/>
              <a:ext cx="192240" cy="2235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1227DB79-0F7F-4156-9E22-9CA89E4634D7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5916360" y="2397400"/>
                <a:ext cx="209880" cy="24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38371A30-FF4F-4522-86A4-07FEBA13F543}"/>
                  </a:ext>
                </a:extLst>
              </p14:cNvPr>
              <p14:cNvContentPartPr/>
              <p14:nvPr/>
            </p14:nvContentPartPr>
            <p14:xfrm>
              <a:off x="6127320" y="2542840"/>
              <a:ext cx="86040" cy="11160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38371A30-FF4F-4522-86A4-07FEBA13F543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6118320" y="2533840"/>
                <a:ext cx="103680" cy="12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65C568A5-63B1-4878-8537-1C5FE35F1AB9}"/>
                  </a:ext>
                </a:extLst>
              </p14:cNvPr>
              <p14:cNvContentPartPr/>
              <p14:nvPr/>
            </p14:nvContentPartPr>
            <p14:xfrm>
              <a:off x="5961720" y="2196880"/>
              <a:ext cx="175680" cy="1062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65C568A5-63B1-4878-8537-1C5FE35F1AB9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5952720" y="2187880"/>
                <a:ext cx="193320" cy="12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04809849-1D3F-4CD3-9CB6-D33BF679515C}"/>
                  </a:ext>
                </a:extLst>
              </p14:cNvPr>
              <p14:cNvContentPartPr/>
              <p14:nvPr/>
            </p14:nvContentPartPr>
            <p14:xfrm>
              <a:off x="6407040" y="2449960"/>
              <a:ext cx="128160" cy="972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04809849-1D3F-4CD3-9CB6-D33BF679515C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6398040" y="2440960"/>
                <a:ext cx="14580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8C9D6DB2-3737-403D-9925-D934D1C821A5}"/>
                  </a:ext>
                </a:extLst>
              </p14:cNvPr>
              <p14:cNvContentPartPr/>
              <p14:nvPr/>
            </p14:nvContentPartPr>
            <p14:xfrm>
              <a:off x="6417120" y="2525560"/>
              <a:ext cx="150840" cy="118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8C9D6DB2-3737-403D-9925-D934D1C821A5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6408120" y="2516560"/>
                <a:ext cx="168480" cy="2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0378BD8B-83D7-428C-951B-0734E3D6F0BE}"/>
                  </a:ext>
                </a:extLst>
              </p14:cNvPr>
              <p14:cNvContentPartPr/>
              <p14:nvPr/>
            </p14:nvContentPartPr>
            <p14:xfrm>
              <a:off x="7067640" y="2159800"/>
              <a:ext cx="128520" cy="11052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0378BD8B-83D7-428C-951B-0734E3D6F0BE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7059000" y="2150800"/>
                <a:ext cx="146160" cy="12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1144D514-4014-428F-B94B-8FA41F924E1C}"/>
                  </a:ext>
                </a:extLst>
              </p14:cNvPr>
              <p14:cNvContentPartPr/>
              <p14:nvPr/>
            </p14:nvContentPartPr>
            <p14:xfrm>
              <a:off x="7717080" y="2040280"/>
              <a:ext cx="181800" cy="9180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1144D514-4014-428F-B94B-8FA41F924E1C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7708440" y="2031640"/>
                <a:ext cx="199440" cy="10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B8898E5C-DBE8-4634-AECF-D8133C026022}"/>
                  </a:ext>
                </a:extLst>
              </p14:cNvPr>
              <p14:cNvContentPartPr/>
              <p14:nvPr/>
            </p14:nvContentPartPr>
            <p14:xfrm>
              <a:off x="7726800" y="2264200"/>
              <a:ext cx="266400" cy="30672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B8898E5C-DBE8-4634-AECF-D8133C026022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7718160" y="2255560"/>
                <a:ext cx="284040" cy="32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1BB9CD25-3D7D-4C91-B6AD-0009232657E6}"/>
                  </a:ext>
                </a:extLst>
              </p14:cNvPr>
              <p14:cNvContentPartPr/>
              <p14:nvPr/>
            </p14:nvContentPartPr>
            <p14:xfrm>
              <a:off x="7464000" y="2370400"/>
              <a:ext cx="183960" cy="18720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1BB9CD25-3D7D-4C91-B6AD-0009232657E6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7455360" y="2361760"/>
                <a:ext cx="201600" cy="20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1598AA66-EEFE-4BCE-8511-EB682B8C0986}"/>
                  </a:ext>
                </a:extLst>
              </p14:cNvPr>
              <p14:cNvContentPartPr/>
              <p14:nvPr/>
            </p14:nvContentPartPr>
            <p14:xfrm>
              <a:off x="6675600" y="2352040"/>
              <a:ext cx="600480" cy="23076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1598AA66-EEFE-4BCE-8511-EB682B8C0986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6666960" y="2343400"/>
                <a:ext cx="618120" cy="24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40913820-5989-4341-B075-A84E086ACE5B}"/>
                  </a:ext>
                </a:extLst>
              </p14:cNvPr>
              <p14:cNvContentPartPr/>
              <p14:nvPr/>
            </p14:nvContentPartPr>
            <p14:xfrm>
              <a:off x="541920" y="2981320"/>
              <a:ext cx="245880" cy="2786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40913820-5989-4341-B075-A84E086ACE5B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533280" y="2972680"/>
                <a:ext cx="263520" cy="29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89272CE7-9B0C-41AC-8A2A-B161C9B15939}"/>
                  </a:ext>
                </a:extLst>
              </p14:cNvPr>
              <p14:cNvContentPartPr/>
              <p14:nvPr/>
            </p14:nvContentPartPr>
            <p14:xfrm>
              <a:off x="1508880" y="3051880"/>
              <a:ext cx="116280" cy="2584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89272CE7-9B0C-41AC-8A2A-B161C9B15939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1499880" y="3043240"/>
                <a:ext cx="133920" cy="27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78824CCB-46D1-427A-B4C2-3836E57B39C9}"/>
                  </a:ext>
                </a:extLst>
              </p14:cNvPr>
              <p14:cNvContentPartPr/>
              <p14:nvPr/>
            </p14:nvContentPartPr>
            <p14:xfrm>
              <a:off x="1750080" y="3227920"/>
              <a:ext cx="91800" cy="1119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78824CCB-46D1-427A-B4C2-3836E57B39C9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1741440" y="3219280"/>
                <a:ext cx="109440" cy="12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A5A107A0-C6F8-4851-B74D-9AC67BCA27C7}"/>
                  </a:ext>
                </a:extLst>
              </p14:cNvPr>
              <p14:cNvContentPartPr/>
              <p14:nvPr/>
            </p14:nvContentPartPr>
            <p14:xfrm>
              <a:off x="1504200" y="2846320"/>
              <a:ext cx="128160" cy="889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A5A107A0-C6F8-4851-B74D-9AC67BCA27C7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1495560" y="2837680"/>
                <a:ext cx="145800" cy="10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20E41985-AA60-42B5-A26B-ABDC95EB3E50}"/>
                  </a:ext>
                </a:extLst>
              </p14:cNvPr>
              <p14:cNvContentPartPr/>
              <p14:nvPr/>
            </p14:nvContentPartPr>
            <p14:xfrm>
              <a:off x="2107920" y="3092920"/>
              <a:ext cx="150120" cy="136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20E41985-AA60-42B5-A26B-ABDC95EB3E50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2099280" y="3083920"/>
                <a:ext cx="16776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06564454-B8CF-435C-B915-511424AF47E6}"/>
                  </a:ext>
                </a:extLst>
              </p14:cNvPr>
              <p14:cNvContentPartPr/>
              <p14:nvPr/>
            </p14:nvContentPartPr>
            <p14:xfrm>
              <a:off x="2114760" y="3169600"/>
              <a:ext cx="161280" cy="75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06564454-B8CF-435C-B915-511424AF47E6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2105760" y="3160960"/>
                <a:ext cx="178920" cy="2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DFC85C5B-80FF-4086-9586-1D03E5B3AC1D}"/>
                  </a:ext>
                </a:extLst>
              </p14:cNvPr>
              <p14:cNvContentPartPr/>
              <p14:nvPr/>
            </p14:nvContentPartPr>
            <p14:xfrm>
              <a:off x="3457200" y="2852800"/>
              <a:ext cx="151920" cy="770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DFC85C5B-80FF-4086-9586-1D03E5B3AC1D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3448560" y="2844160"/>
                <a:ext cx="169560" cy="9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ED5E3D76-45F2-4817-AFDB-F458E05EC3F0}"/>
                  </a:ext>
                </a:extLst>
              </p14:cNvPr>
              <p14:cNvContentPartPr/>
              <p14:nvPr/>
            </p14:nvContentPartPr>
            <p14:xfrm>
              <a:off x="2355960" y="2985280"/>
              <a:ext cx="1378080" cy="3877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ED5E3D76-45F2-4817-AFDB-F458E05EC3F0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2347318" y="2976632"/>
                <a:ext cx="1395725" cy="40537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FA88D657-6D69-4F08-8806-9C6762D12C0B}"/>
                  </a:ext>
                </a:extLst>
              </p14:cNvPr>
              <p14:cNvContentPartPr/>
              <p14:nvPr/>
            </p14:nvContentPartPr>
            <p14:xfrm>
              <a:off x="4547280" y="2824720"/>
              <a:ext cx="180360" cy="626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FA88D657-6D69-4F08-8806-9C6762D12C0B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4538640" y="2816080"/>
                <a:ext cx="198000" cy="8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00EFAC3C-3399-4F2C-BAB6-CFF7025FD60D}"/>
                  </a:ext>
                </a:extLst>
              </p14:cNvPr>
              <p14:cNvContentPartPr/>
              <p14:nvPr/>
            </p14:nvContentPartPr>
            <p14:xfrm>
              <a:off x="4999440" y="3007960"/>
              <a:ext cx="156600" cy="126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00EFAC3C-3399-4F2C-BAB6-CFF7025FD60D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4990440" y="2998960"/>
                <a:ext cx="174240" cy="3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F3CF0A89-1ADD-4D33-A923-319E21102BB2}"/>
                  </a:ext>
                </a:extLst>
              </p14:cNvPr>
              <p14:cNvContentPartPr/>
              <p14:nvPr/>
            </p14:nvContentPartPr>
            <p14:xfrm>
              <a:off x="4999440" y="3090040"/>
              <a:ext cx="152280" cy="176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F3CF0A89-1ADD-4D33-A923-319E21102BB2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4990440" y="3081400"/>
                <a:ext cx="16992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FEF50D81-623A-4015-9D83-A70986E549FB}"/>
                  </a:ext>
                </a:extLst>
              </p14:cNvPr>
              <p14:cNvContentPartPr/>
              <p14:nvPr/>
            </p14:nvContentPartPr>
            <p14:xfrm>
              <a:off x="4607760" y="2946040"/>
              <a:ext cx="209880" cy="25992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FEF50D81-623A-4015-9D83-A70986E549FB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4598760" y="2937040"/>
                <a:ext cx="227520" cy="27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4CBB185C-BE20-4FDB-B2B8-109113566D71}"/>
                  </a:ext>
                </a:extLst>
              </p14:cNvPr>
              <p14:cNvContentPartPr/>
              <p14:nvPr/>
            </p14:nvContentPartPr>
            <p14:xfrm>
              <a:off x="3876240" y="2990680"/>
              <a:ext cx="612360" cy="1926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4CBB185C-BE20-4FDB-B2B8-109113566D71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3867245" y="2982040"/>
                <a:ext cx="629990" cy="21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7DDDBD22-8C7D-427F-B024-0D347BA9F692}"/>
                  </a:ext>
                </a:extLst>
              </p14:cNvPr>
              <p14:cNvContentPartPr/>
              <p14:nvPr/>
            </p14:nvContentPartPr>
            <p14:xfrm>
              <a:off x="5297160" y="2852440"/>
              <a:ext cx="330840" cy="40500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7DDDBD22-8C7D-427F-B024-0D347BA9F692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5288170" y="2843440"/>
                <a:ext cx="348461" cy="42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40A47BA6-40D5-4C3F-9D6E-A1F077B1BFCD}"/>
                  </a:ext>
                </a:extLst>
              </p14:cNvPr>
              <p14:cNvContentPartPr/>
              <p14:nvPr/>
            </p14:nvContentPartPr>
            <p14:xfrm>
              <a:off x="5719800" y="2903200"/>
              <a:ext cx="399240" cy="46404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40A47BA6-40D5-4C3F-9D6E-A1F077B1BFCD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5710808" y="2894200"/>
                <a:ext cx="416864" cy="48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3066916E-68F2-44CC-8E6B-654DD7444D84}"/>
                  </a:ext>
                </a:extLst>
              </p14:cNvPr>
              <p14:cNvContentPartPr/>
              <p14:nvPr/>
            </p14:nvContentPartPr>
            <p14:xfrm>
              <a:off x="6196800" y="2959360"/>
              <a:ext cx="508680" cy="29304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3066916E-68F2-44CC-8E6B-654DD7444D84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6188160" y="2950709"/>
                <a:ext cx="526320" cy="31070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67A9AA30-D8D0-4801-A1B6-FE6619AC5D5B}"/>
                  </a:ext>
                </a:extLst>
              </p14:cNvPr>
              <p14:cNvContentPartPr/>
              <p14:nvPr/>
            </p14:nvContentPartPr>
            <p14:xfrm>
              <a:off x="6839400" y="3052240"/>
              <a:ext cx="93960" cy="1533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67A9AA30-D8D0-4801-A1B6-FE6619AC5D5B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6830760" y="3043240"/>
                <a:ext cx="111600" cy="17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10CEA68F-2AB2-4426-BF0E-769A942246D8}"/>
                  </a:ext>
                </a:extLst>
              </p14:cNvPr>
              <p14:cNvContentPartPr/>
              <p14:nvPr/>
            </p14:nvContentPartPr>
            <p14:xfrm>
              <a:off x="6782880" y="2895640"/>
              <a:ext cx="205200" cy="9828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10CEA68F-2AB2-4426-BF0E-769A942246D8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6773880" y="2886640"/>
                <a:ext cx="222840" cy="11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0D2FF487-4AA2-4532-B6C8-E8F99DD82D8B}"/>
                  </a:ext>
                </a:extLst>
              </p14:cNvPr>
              <p14:cNvContentPartPr/>
              <p14:nvPr/>
            </p14:nvContentPartPr>
            <p14:xfrm>
              <a:off x="7103640" y="3082120"/>
              <a:ext cx="106920" cy="270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0D2FF487-4AA2-4532-B6C8-E8F99DD82D8B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7095000" y="3073480"/>
                <a:ext cx="124560" cy="4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54239C07-F2AF-4297-A911-679A9BCD8B85}"/>
                  </a:ext>
                </a:extLst>
              </p14:cNvPr>
              <p14:cNvContentPartPr/>
              <p14:nvPr/>
            </p14:nvContentPartPr>
            <p14:xfrm>
              <a:off x="7308840" y="2823640"/>
              <a:ext cx="277560" cy="43416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54239C07-F2AF-4297-A911-679A9BCD8B85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7299840" y="2815000"/>
                <a:ext cx="295200" cy="45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B45033D3-027C-4435-94F9-90FAEA3F78D1}"/>
                  </a:ext>
                </a:extLst>
              </p14:cNvPr>
              <p14:cNvContentPartPr/>
              <p14:nvPr/>
            </p14:nvContentPartPr>
            <p14:xfrm>
              <a:off x="7687200" y="2875480"/>
              <a:ext cx="855360" cy="44208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B45033D3-027C-4435-94F9-90FAEA3F78D1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7678560" y="2866487"/>
                <a:ext cx="873000" cy="4597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6E159656-52B9-46D2-B2B7-367C3C6F8C2A}"/>
                  </a:ext>
                </a:extLst>
              </p14:cNvPr>
              <p14:cNvContentPartPr/>
              <p14:nvPr/>
            </p14:nvContentPartPr>
            <p14:xfrm>
              <a:off x="8644440" y="3023800"/>
              <a:ext cx="57960" cy="11844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6E159656-52B9-46D2-B2B7-367C3C6F8C2A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8635440" y="3015160"/>
                <a:ext cx="75600" cy="13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629C9213-12F4-462B-98B4-7D73C11DD02E}"/>
                  </a:ext>
                </a:extLst>
              </p14:cNvPr>
              <p14:cNvContentPartPr/>
              <p14:nvPr/>
            </p14:nvContentPartPr>
            <p14:xfrm>
              <a:off x="8621760" y="2839840"/>
              <a:ext cx="183240" cy="9432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629C9213-12F4-462B-98B4-7D73C11DD02E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8613120" y="2831200"/>
                <a:ext cx="200880" cy="11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36A9FB2C-D680-4815-AA4E-E94031656CD8}"/>
                  </a:ext>
                </a:extLst>
              </p14:cNvPr>
              <p14:cNvContentPartPr/>
              <p14:nvPr/>
            </p14:nvContentPartPr>
            <p14:xfrm>
              <a:off x="2147160" y="3556240"/>
              <a:ext cx="154080" cy="129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36A9FB2C-D680-4815-AA4E-E94031656CD8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2138520" y="3547600"/>
                <a:ext cx="171720" cy="3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1E94D3CA-A749-47A8-870E-0C1525693593}"/>
                  </a:ext>
                </a:extLst>
              </p14:cNvPr>
              <p14:cNvContentPartPr/>
              <p14:nvPr/>
            </p14:nvContentPartPr>
            <p14:xfrm>
              <a:off x="2190720" y="3628240"/>
              <a:ext cx="121320" cy="176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1E94D3CA-A749-47A8-870E-0C1525693593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2181720" y="3619600"/>
                <a:ext cx="13896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F2E00794-0B13-4F08-8AE8-E7926D47BD57}"/>
                  </a:ext>
                </a:extLst>
              </p14:cNvPr>
              <p14:cNvContentPartPr/>
              <p14:nvPr/>
            </p14:nvContentPartPr>
            <p14:xfrm>
              <a:off x="2833320" y="3544720"/>
              <a:ext cx="189360" cy="2023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F2E00794-0B13-4F08-8AE8-E7926D47BD57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2824320" y="3535720"/>
                <a:ext cx="207000" cy="21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9793A6F5-024B-4AE3-9CD0-103697EA093D}"/>
                  </a:ext>
                </a:extLst>
              </p14:cNvPr>
              <p14:cNvContentPartPr/>
              <p14:nvPr/>
            </p14:nvContentPartPr>
            <p14:xfrm>
              <a:off x="3108360" y="3543280"/>
              <a:ext cx="190440" cy="1652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9793A6F5-024B-4AE3-9CD0-103697EA093D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3099720" y="3534640"/>
                <a:ext cx="208080" cy="18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64111AD9-DCE3-4464-A995-A9F54E879458}"/>
                  </a:ext>
                </a:extLst>
              </p14:cNvPr>
              <p14:cNvContentPartPr/>
              <p14:nvPr/>
            </p14:nvContentPartPr>
            <p14:xfrm>
              <a:off x="2504280" y="3386320"/>
              <a:ext cx="242640" cy="4449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64111AD9-DCE3-4464-A995-A9F54E879458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2495293" y="3377680"/>
                <a:ext cx="260254" cy="46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E39FD247-9A24-4605-82B5-6867D878BF2F}"/>
                  </a:ext>
                </a:extLst>
              </p14:cNvPr>
              <p14:cNvContentPartPr/>
              <p14:nvPr/>
            </p14:nvContentPartPr>
            <p14:xfrm>
              <a:off x="3439200" y="3371560"/>
              <a:ext cx="1780920" cy="4222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E39FD247-9A24-4605-82B5-6867D878BF2F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3430558" y="3362560"/>
                <a:ext cx="1798564" cy="43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847083E4-3D97-4AC2-B351-A8802A823968}"/>
                  </a:ext>
                </a:extLst>
              </p14:cNvPr>
              <p14:cNvContentPartPr/>
              <p14:nvPr/>
            </p14:nvContentPartPr>
            <p14:xfrm>
              <a:off x="5471400" y="3568480"/>
              <a:ext cx="174600" cy="280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847083E4-3D97-4AC2-B351-A8802A823968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5462400" y="3559840"/>
                <a:ext cx="19224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BBF86879-DB0C-4869-9AB9-410C03FB0850}"/>
                  </a:ext>
                </a:extLst>
              </p14:cNvPr>
              <p14:cNvContentPartPr/>
              <p14:nvPr/>
            </p14:nvContentPartPr>
            <p14:xfrm>
              <a:off x="5513520" y="3662800"/>
              <a:ext cx="154080" cy="43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BBF86879-DB0C-4869-9AB9-410C03FB0850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5504880" y="3653800"/>
                <a:ext cx="171720" cy="2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F9CC5CDE-6D47-40AC-BAF9-56DA8D615167}"/>
                  </a:ext>
                </a:extLst>
              </p14:cNvPr>
              <p14:cNvContentPartPr/>
              <p14:nvPr/>
            </p14:nvContentPartPr>
            <p14:xfrm>
              <a:off x="7389840" y="3375880"/>
              <a:ext cx="167400" cy="29808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F9CC5CDE-6D47-40AC-BAF9-56DA8D615167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7380840" y="3367240"/>
                <a:ext cx="185040" cy="31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6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0A8DD8A7-4EC7-4F8A-9FA2-10BF89040092}"/>
                  </a:ext>
                </a:extLst>
              </p14:cNvPr>
              <p14:cNvContentPartPr/>
              <p14:nvPr/>
            </p14:nvContentPartPr>
            <p14:xfrm>
              <a:off x="5900880" y="3381640"/>
              <a:ext cx="1350720" cy="39996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0A8DD8A7-4EC7-4F8A-9FA2-10BF89040092}"/>
                  </a:ext>
                </a:extLst>
              </p:cNvPr>
              <p:cNvPicPr/>
              <p:nvPr/>
            </p:nvPicPr>
            <p:blipFill>
              <a:blip r:embed="rId197"/>
              <a:stretch>
                <a:fillRect/>
              </a:stretch>
            </p:blipFill>
            <p:spPr>
              <a:xfrm>
                <a:off x="5892240" y="3373000"/>
                <a:ext cx="1368360" cy="41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A6D2FF66-D546-4D63-B86B-903B39A76A12}"/>
                  </a:ext>
                </a:extLst>
              </p14:cNvPr>
              <p14:cNvContentPartPr/>
              <p14:nvPr/>
            </p14:nvContentPartPr>
            <p14:xfrm>
              <a:off x="1639920" y="3945040"/>
              <a:ext cx="142920" cy="2786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A6D2FF66-D546-4D63-B86B-903B39A76A12}"/>
                  </a:ext>
                </a:extLst>
              </p:cNvPr>
              <p:cNvPicPr/>
              <p:nvPr/>
            </p:nvPicPr>
            <p:blipFill>
              <a:blip r:embed="rId199"/>
              <a:stretch>
                <a:fillRect/>
              </a:stretch>
            </p:blipFill>
            <p:spPr>
              <a:xfrm>
                <a:off x="1631280" y="3936400"/>
                <a:ext cx="160560" cy="29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A2C3398D-C6C1-4A40-AAB8-D65D261FF326}"/>
                  </a:ext>
                </a:extLst>
              </p14:cNvPr>
              <p14:cNvContentPartPr/>
              <p14:nvPr/>
            </p14:nvContentPartPr>
            <p14:xfrm>
              <a:off x="1886520" y="4138720"/>
              <a:ext cx="16200" cy="1368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A2C3398D-C6C1-4A40-AAB8-D65D261FF326}"/>
                  </a:ext>
                </a:extLst>
              </p:cNvPr>
              <p:cNvPicPr/>
              <p:nvPr/>
            </p:nvPicPr>
            <p:blipFill>
              <a:blip r:embed="rId201"/>
              <a:stretch>
                <a:fillRect/>
              </a:stretch>
            </p:blipFill>
            <p:spPr>
              <a:xfrm>
                <a:off x="1877880" y="4129720"/>
                <a:ext cx="33840" cy="15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85151B51-5EA5-4606-8393-F6788A3AB9C9}"/>
                  </a:ext>
                </a:extLst>
              </p14:cNvPr>
              <p14:cNvContentPartPr/>
              <p14:nvPr/>
            </p14:nvContentPartPr>
            <p14:xfrm>
              <a:off x="2107920" y="4117840"/>
              <a:ext cx="144720" cy="79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85151B51-5EA5-4606-8393-F6788A3AB9C9}"/>
                  </a:ext>
                </a:extLst>
              </p:cNvPr>
              <p:cNvPicPr/>
              <p:nvPr/>
            </p:nvPicPr>
            <p:blipFill>
              <a:blip r:embed="rId203"/>
              <a:stretch>
                <a:fillRect/>
              </a:stretch>
            </p:blipFill>
            <p:spPr>
              <a:xfrm>
                <a:off x="2099280" y="4108840"/>
                <a:ext cx="162360" cy="2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8B96173A-E67B-4CA9-B7FC-25C184E1B3BF}"/>
                  </a:ext>
                </a:extLst>
              </p14:cNvPr>
              <p14:cNvContentPartPr/>
              <p14:nvPr/>
            </p14:nvContentPartPr>
            <p14:xfrm>
              <a:off x="2129880" y="4190200"/>
              <a:ext cx="170640" cy="68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8B96173A-E67B-4CA9-B7FC-25C184E1B3BF}"/>
                  </a:ext>
                </a:extLst>
              </p:cNvPr>
              <p:cNvPicPr/>
              <p:nvPr/>
            </p:nvPicPr>
            <p:blipFill>
              <a:blip r:embed="rId205"/>
              <a:stretch>
                <a:fillRect/>
              </a:stretch>
            </p:blipFill>
            <p:spPr>
              <a:xfrm>
                <a:off x="2120880" y="4181560"/>
                <a:ext cx="188280" cy="2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6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C2555EBC-0B6F-477B-BBCA-79E170632BFB}"/>
                  </a:ext>
                </a:extLst>
              </p14:cNvPr>
              <p14:cNvContentPartPr/>
              <p14:nvPr/>
            </p14:nvContentPartPr>
            <p14:xfrm>
              <a:off x="1513560" y="3771520"/>
              <a:ext cx="172080" cy="745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C2555EBC-0B6F-477B-BBCA-79E170632BFB}"/>
                  </a:ext>
                </a:extLst>
              </p:cNvPr>
              <p:cNvPicPr/>
              <p:nvPr/>
            </p:nvPicPr>
            <p:blipFill>
              <a:blip r:embed="rId207"/>
              <a:stretch>
                <a:fillRect/>
              </a:stretch>
            </p:blipFill>
            <p:spPr>
              <a:xfrm>
                <a:off x="1504560" y="3762520"/>
                <a:ext cx="189720" cy="9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F9A59430-55F8-4B7C-909D-6E1E2ECFC0BB}"/>
                  </a:ext>
                </a:extLst>
              </p14:cNvPr>
              <p14:cNvContentPartPr/>
              <p14:nvPr/>
            </p14:nvContentPartPr>
            <p14:xfrm>
              <a:off x="1077240" y="3733000"/>
              <a:ext cx="197640" cy="5677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F9A59430-55F8-4B7C-909D-6E1E2ECFC0BB}"/>
                  </a:ext>
                </a:extLst>
              </p:cNvPr>
              <p:cNvPicPr/>
              <p:nvPr/>
            </p:nvPicPr>
            <p:blipFill>
              <a:blip r:embed="rId209"/>
              <a:stretch>
                <a:fillRect/>
              </a:stretch>
            </p:blipFill>
            <p:spPr>
              <a:xfrm>
                <a:off x="1068600" y="3724000"/>
                <a:ext cx="215280" cy="58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DB9B5794-5726-493B-8824-A4367FCB2C3F}"/>
                  </a:ext>
                </a:extLst>
              </p14:cNvPr>
              <p14:cNvContentPartPr/>
              <p14:nvPr/>
            </p14:nvContentPartPr>
            <p14:xfrm>
              <a:off x="2395200" y="3843160"/>
              <a:ext cx="310680" cy="50400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DB9B5794-5726-493B-8824-A4367FCB2C3F}"/>
                  </a:ext>
                </a:extLst>
              </p:cNvPr>
              <p:cNvPicPr/>
              <p:nvPr/>
            </p:nvPicPr>
            <p:blipFill>
              <a:blip r:embed="rId211"/>
              <a:stretch>
                <a:fillRect/>
              </a:stretch>
            </p:blipFill>
            <p:spPr>
              <a:xfrm>
                <a:off x="2386200" y="3834160"/>
                <a:ext cx="328320" cy="52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2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476870DF-7E68-47B3-BBFC-C62B4099A371}"/>
                  </a:ext>
                </a:extLst>
              </p14:cNvPr>
              <p14:cNvContentPartPr/>
              <p14:nvPr/>
            </p14:nvContentPartPr>
            <p14:xfrm>
              <a:off x="4606320" y="3958360"/>
              <a:ext cx="200160" cy="2016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476870DF-7E68-47B3-BBFC-C62B4099A371}"/>
                  </a:ext>
                </a:extLst>
              </p:cNvPr>
              <p:cNvPicPr/>
              <p:nvPr/>
            </p:nvPicPr>
            <p:blipFill>
              <a:blip r:embed="rId213"/>
              <a:stretch>
                <a:fillRect/>
              </a:stretch>
            </p:blipFill>
            <p:spPr>
              <a:xfrm>
                <a:off x="4597680" y="3949360"/>
                <a:ext cx="217800" cy="3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4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F4047EC1-4713-4B8D-A8CA-FE6979E4182F}"/>
                  </a:ext>
                </a:extLst>
              </p14:cNvPr>
              <p14:cNvContentPartPr/>
              <p14:nvPr/>
            </p14:nvContentPartPr>
            <p14:xfrm>
              <a:off x="4640880" y="4075000"/>
              <a:ext cx="127440" cy="1368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F4047EC1-4713-4B8D-A8CA-FE6979E4182F}"/>
                  </a:ext>
                </a:extLst>
              </p:cNvPr>
              <p:cNvPicPr/>
              <p:nvPr/>
            </p:nvPicPr>
            <p:blipFill>
              <a:blip r:embed="rId215"/>
              <a:stretch>
                <a:fillRect/>
              </a:stretch>
            </p:blipFill>
            <p:spPr>
              <a:xfrm>
                <a:off x="4631880" y="4066000"/>
                <a:ext cx="14508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6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1583AD46-E764-4BD8-A6A6-41B59C81FC5B}"/>
                  </a:ext>
                </a:extLst>
              </p14:cNvPr>
              <p14:cNvContentPartPr/>
              <p14:nvPr/>
            </p14:nvContentPartPr>
            <p14:xfrm>
              <a:off x="5016720" y="3830920"/>
              <a:ext cx="482760" cy="25704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1583AD46-E764-4BD8-A6A6-41B59C81FC5B}"/>
                  </a:ext>
                </a:extLst>
              </p:cNvPr>
              <p:cNvPicPr/>
              <p:nvPr/>
            </p:nvPicPr>
            <p:blipFill>
              <a:blip r:embed="rId217"/>
              <a:stretch>
                <a:fillRect/>
              </a:stretch>
            </p:blipFill>
            <p:spPr>
              <a:xfrm>
                <a:off x="5007720" y="3822280"/>
                <a:ext cx="500400" cy="27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8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A5909D92-6766-42BC-952F-FEDA6328AA7F}"/>
                  </a:ext>
                </a:extLst>
              </p14:cNvPr>
              <p14:cNvContentPartPr/>
              <p14:nvPr/>
            </p14:nvContentPartPr>
            <p14:xfrm>
              <a:off x="3691920" y="3826960"/>
              <a:ext cx="731160" cy="44172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A5909D92-6766-42BC-952F-FEDA6328AA7F}"/>
                  </a:ext>
                </a:extLst>
              </p:cNvPr>
              <p:cNvPicPr/>
              <p:nvPr/>
            </p:nvPicPr>
            <p:blipFill>
              <a:blip r:embed="rId219"/>
              <a:stretch>
                <a:fillRect/>
              </a:stretch>
            </p:blipFill>
            <p:spPr>
              <a:xfrm>
                <a:off x="3682924" y="3818320"/>
                <a:ext cx="748791" cy="45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0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680AC04B-A0B4-4A82-A560-1D64EDC5E2CC}"/>
                  </a:ext>
                </a:extLst>
              </p14:cNvPr>
              <p14:cNvContentPartPr/>
              <p14:nvPr/>
            </p14:nvContentPartPr>
            <p14:xfrm>
              <a:off x="2810280" y="3817960"/>
              <a:ext cx="786960" cy="58392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680AC04B-A0B4-4A82-A560-1D64EDC5E2CC}"/>
                  </a:ext>
                </a:extLst>
              </p:cNvPr>
              <p:cNvPicPr/>
              <p:nvPr/>
            </p:nvPicPr>
            <p:blipFill>
              <a:blip r:embed="rId221"/>
              <a:stretch>
                <a:fillRect/>
              </a:stretch>
            </p:blipFill>
            <p:spPr>
              <a:xfrm>
                <a:off x="2801640" y="3808960"/>
                <a:ext cx="804600" cy="60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2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5EC46570-5BDB-458A-8A35-93002453EA03}"/>
                  </a:ext>
                </a:extLst>
              </p14:cNvPr>
              <p14:cNvContentPartPr/>
              <p14:nvPr/>
            </p14:nvContentPartPr>
            <p14:xfrm>
              <a:off x="5602440" y="3791320"/>
              <a:ext cx="924480" cy="39672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5EC46570-5BDB-458A-8A35-93002453EA03}"/>
                  </a:ext>
                </a:extLst>
              </p:cNvPr>
              <p:cNvPicPr/>
              <p:nvPr/>
            </p:nvPicPr>
            <p:blipFill>
              <a:blip r:embed="rId223"/>
              <a:stretch>
                <a:fillRect/>
              </a:stretch>
            </p:blipFill>
            <p:spPr>
              <a:xfrm>
                <a:off x="5593797" y="3782320"/>
                <a:ext cx="942127" cy="41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934BA938-CF79-4328-BDFD-BE84A5D17D76}"/>
                  </a:ext>
                </a:extLst>
              </p14:cNvPr>
              <p14:cNvContentPartPr/>
              <p14:nvPr/>
            </p14:nvContentPartPr>
            <p14:xfrm>
              <a:off x="946200" y="4648840"/>
              <a:ext cx="229680" cy="982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934BA938-CF79-4328-BDFD-BE84A5D17D76}"/>
                  </a:ext>
                </a:extLst>
              </p:cNvPr>
              <p:cNvPicPr/>
              <p:nvPr/>
            </p:nvPicPr>
            <p:blipFill>
              <a:blip r:embed="rId225"/>
              <a:stretch>
                <a:fillRect/>
              </a:stretch>
            </p:blipFill>
            <p:spPr>
              <a:xfrm>
                <a:off x="937560" y="4640200"/>
                <a:ext cx="247320" cy="11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6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A35B1DE6-5F95-4B60-8910-8EAEDAB3B135}"/>
                  </a:ext>
                </a:extLst>
              </p14:cNvPr>
              <p14:cNvContentPartPr/>
              <p14:nvPr/>
            </p14:nvContentPartPr>
            <p14:xfrm>
              <a:off x="1625520" y="4491160"/>
              <a:ext cx="201600" cy="774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A35B1DE6-5F95-4B60-8910-8EAEDAB3B135}"/>
                  </a:ext>
                </a:extLst>
              </p:cNvPr>
              <p:cNvPicPr/>
              <p:nvPr/>
            </p:nvPicPr>
            <p:blipFill>
              <a:blip r:embed="rId227"/>
              <a:stretch>
                <a:fillRect/>
              </a:stretch>
            </p:blipFill>
            <p:spPr>
              <a:xfrm>
                <a:off x="1616520" y="4482160"/>
                <a:ext cx="219240" cy="9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D56C4B4E-4E4A-48FB-87CD-1085642CF100}"/>
                  </a:ext>
                </a:extLst>
              </p14:cNvPr>
              <p14:cNvContentPartPr/>
              <p14:nvPr/>
            </p14:nvContentPartPr>
            <p14:xfrm>
              <a:off x="2195400" y="4734880"/>
              <a:ext cx="136800" cy="122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D56C4B4E-4E4A-48FB-87CD-1085642CF100}"/>
                  </a:ext>
                </a:extLst>
              </p:cNvPr>
              <p:cNvPicPr/>
              <p:nvPr/>
            </p:nvPicPr>
            <p:blipFill>
              <a:blip r:embed="rId229"/>
              <a:stretch>
                <a:fillRect/>
              </a:stretch>
            </p:blipFill>
            <p:spPr>
              <a:xfrm>
                <a:off x="2186760" y="4726240"/>
                <a:ext cx="154440" cy="2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30EB37AD-0567-41E9-8BCB-A59F68389D77}"/>
                  </a:ext>
                </a:extLst>
              </p14:cNvPr>
              <p14:cNvContentPartPr/>
              <p14:nvPr/>
            </p14:nvContentPartPr>
            <p14:xfrm>
              <a:off x="2220600" y="4800040"/>
              <a:ext cx="113040" cy="126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30EB37AD-0567-41E9-8BCB-A59F68389D77}"/>
                  </a:ext>
                </a:extLst>
              </p:cNvPr>
              <p:cNvPicPr/>
              <p:nvPr/>
            </p:nvPicPr>
            <p:blipFill>
              <a:blip r:embed="rId231"/>
              <a:stretch>
                <a:fillRect/>
              </a:stretch>
            </p:blipFill>
            <p:spPr>
              <a:xfrm>
                <a:off x="2211960" y="4791040"/>
                <a:ext cx="130680" cy="3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0F88BBE8-2F6F-46E9-BBF0-EAABC15DF66F}"/>
                  </a:ext>
                </a:extLst>
              </p14:cNvPr>
              <p14:cNvContentPartPr/>
              <p14:nvPr/>
            </p14:nvContentPartPr>
            <p14:xfrm>
              <a:off x="2497800" y="4509520"/>
              <a:ext cx="138600" cy="5292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0F88BBE8-2F6F-46E9-BBF0-EAABC15DF66F}"/>
                  </a:ext>
                </a:extLst>
              </p:cNvPr>
              <p:cNvPicPr/>
              <p:nvPr/>
            </p:nvPicPr>
            <p:blipFill>
              <a:blip r:embed="rId233"/>
              <a:stretch>
                <a:fillRect/>
              </a:stretch>
            </p:blipFill>
            <p:spPr>
              <a:xfrm>
                <a:off x="2488800" y="4500520"/>
                <a:ext cx="156240" cy="7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4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26B87D42-5DA4-44DD-895B-724775FA6826}"/>
                  </a:ext>
                </a:extLst>
              </p14:cNvPr>
              <p14:cNvContentPartPr/>
              <p14:nvPr/>
            </p14:nvContentPartPr>
            <p14:xfrm>
              <a:off x="2805960" y="4642360"/>
              <a:ext cx="126360" cy="1789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26B87D42-5DA4-44DD-895B-724775FA6826}"/>
                  </a:ext>
                </a:extLst>
              </p:cNvPr>
              <p:cNvPicPr/>
              <p:nvPr/>
            </p:nvPicPr>
            <p:blipFill>
              <a:blip r:embed="rId235"/>
              <a:stretch>
                <a:fillRect/>
              </a:stretch>
            </p:blipFill>
            <p:spPr>
              <a:xfrm>
                <a:off x="2796960" y="4633720"/>
                <a:ext cx="144000" cy="19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6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292D5886-0DD1-4445-8AF7-EF63C586CF0A}"/>
                  </a:ext>
                </a:extLst>
              </p14:cNvPr>
              <p14:cNvContentPartPr/>
              <p14:nvPr/>
            </p14:nvContentPartPr>
            <p14:xfrm>
              <a:off x="2542080" y="4639480"/>
              <a:ext cx="140760" cy="25344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292D5886-0DD1-4445-8AF7-EF63C586CF0A}"/>
                  </a:ext>
                </a:extLst>
              </p:cNvPr>
              <p:cNvPicPr/>
              <p:nvPr/>
            </p:nvPicPr>
            <p:blipFill>
              <a:blip r:embed="rId237"/>
              <a:stretch>
                <a:fillRect/>
              </a:stretch>
            </p:blipFill>
            <p:spPr>
              <a:xfrm>
                <a:off x="2533080" y="4630840"/>
                <a:ext cx="158400" cy="27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8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0339860A-4472-4266-AE13-59BF21F130EF}"/>
                  </a:ext>
                </a:extLst>
              </p14:cNvPr>
              <p14:cNvContentPartPr/>
              <p14:nvPr/>
            </p14:nvContentPartPr>
            <p14:xfrm>
              <a:off x="1627320" y="4610320"/>
              <a:ext cx="403920" cy="36432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0339860A-4472-4266-AE13-59BF21F130EF}"/>
                  </a:ext>
                </a:extLst>
              </p:cNvPr>
              <p:cNvPicPr/>
              <p:nvPr/>
            </p:nvPicPr>
            <p:blipFill>
              <a:blip r:embed="rId239"/>
              <a:stretch>
                <a:fillRect/>
              </a:stretch>
            </p:blipFill>
            <p:spPr>
              <a:xfrm>
                <a:off x="1618680" y="4601680"/>
                <a:ext cx="421560" cy="38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0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7D8B2C90-F92D-43AC-89DF-921EA7ED4B12}"/>
                  </a:ext>
                </a:extLst>
              </p14:cNvPr>
              <p14:cNvContentPartPr/>
              <p14:nvPr/>
            </p14:nvContentPartPr>
            <p14:xfrm>
              <a:off x="447960" y="4580080"/>
              <a:ext cx="389520" cy="27720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7D8B2C90-F92D-43AC-89DF-921EA7ED4B12}"/>
                  </a:ext>
                </a:extLst>
              </p:cNvPr>
              <p:cNvPicPr/>
              <p:nvPr/>
            </p:nvPicPr>
            <p:blipFill>
              <a:blip r:embed="rId241"/>
              <a:stretch>
                <a:fillRect/>
              </a:stretch>
            </p:blipFill>
            <p:spPr>
              <a:xfrm>
                <a:off x="439320" y="4571080"/>
                <a:ext cx="407160" cy="29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2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CB346887-804D-4AFE-8032-B3271C5D6CC7}"/>
                  </a:ext>
                </a:extLst>
              </p14:cNvPr>
              <p14:cNvContentPartPr/>
              <p14:nvPr/>
            </p14:nvContentPartPr>
            <p14:xfrm>
              <a:off x="3061560" y="4576480"/>
              <a:ext cx="114840" cy="25020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CB346887-804D-4AFE-8032-B3271C5D6CC7}"/>
                  </a:ext>
                </a:extLst>
              </p:cNvPr>
              <p:cNvPicPr/>
              <p:nvPr/>
            </p:nvPicPr>
            <p:blipFill>
              <a:blip r:embed="rId243"/>
              <a:stretch>
                <a:fillRect/>
              </a:stretch>
            </p:blipFill>
            <p:spPr>
              <a:xfrm>
                <a:off x="3052920" y="4567840"/>
                <a:ext cx="132480" cy="26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4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DEC8290D-2920-404A-A8BF-C3AFFCDFBB03}"/>
                  </a:ext>
                </a:extLst>
              </p14:cNvPr>
              <p14:cNvContentPartPr/>
              <p14:nvPr/>
            </p14:nvContentPartPr>
            <p14:xfrm>
              <a:off x="3243000" y="4764040"/>
              <a:ext cx="19800" cy="8784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DEC8290D-2920-404A-A8BF-C3AFFCDFBB03}"/>
                  </a:ext>
                </a:extLst>
              </p:cNvPr>
              <p:cNvPicPr/>
              <p:nvPr/>
            </p:nvPicPr>
            <p:blipFill>
              <a:blip r:embed="rId245"/>
              <a:stretch>
                <a:fillRect/>
              </a:stretch>
            </p:blipFill>
            <p:spPr>
              <a:xfrm>
                <a:off x="3234360" y="4755400"/>
                <a:ext cx="37440" cy="10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6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D96FCD82-B876-4BDE-8A51-DAED30877688}"/>
                  </a:ext>
                </a:extLst>
              </p14:cNvPr>
              <p14:cNvContentPartPr/>
              <p14:nvPr/>
            </p14:nvContentPartPr>
            <p14:xfrm>
              <a:off x="2979120" y="4467400"/>
              <a:ext cx="176760" cy="5076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D96FCD82-B876-4BDE-8A51-DAED30877688}"/>
                  </a:ext>
                </a:extLst>
              </p:cNvPr>
              <p:cNvPicPr/>
              <p:nvPr/>
            </p:nvPicPr>
            <p:blipFill>
              <a:blip r:embed="rId247"/>
              <a:stretch>
                <a:fillRect/>
              </a:stretch>
            </p:blipFill>
            <p:spPr>
              <a:xfrm>
                <a:off x="2970480" y="4458400"/>
                <a:ext cx="194400" cy="6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8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9B9A74DB-C4BB-47A9-8D43-B5C3CDCBF7E9}"/>
                  </a:ext>
                </a:extLst>
              </p14:cNvPr>
              <p14:cNvContentPartPr/>
              <p14:nvPr/>
            </p14:nvContentPartPr>
            <p14:xfrm>
              <a:off x="4075680" y="4409080"/>
              <a:ext cx="204480" cy="7200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9B9A74DB-C4BB-47A9-8D43-B5C3CDCBF7E9}"/>
                  </a:ext>
                </a:extLst>
              </p:cNvPr>
              <p:cNvPicPr/>
              <p:nvPr/>
            </p:nvPicPr>
            <p:blipFill>
              <a:blip r:embed="rId249"/>
              <a:stretch>
                <a:fillRect/>
              </a:stretch>
            </p:blipFill>
            <p:spPr>
              <a:xfrm>
                <a:off x="4066680" y="4400080"/>
                <a:ext cx="222120" cy="8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0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D81046E4-CA73-4A1A-9D2C-674F21669328}"/>
                  </a:ext>
                </a:extLst>
              </p14:cNvPr>
              <p14:cNvContentPartPr/>
              <p14:nvPr/>
            </p14:nvContentPartPr>
            <p14:xfrm>
              <a:off x="3673920" y="4439320"/>
              <a:ext cx="107640" cy="7344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D81046E4-CA73-4A1A-9D2C-674F21669328}"/>
                  </a:ext>
                </a:extLst>
              </p:cNvPr>
              <p:cNvPicPr/>
              <p:nvPr/>
            </p:nvPicPr>
            <p:blipFill>
              <a:blip r:embed="rId251"/>
              <a:stretch>
                <a:fillRect/>
              </a:stretch>
            </p:blipFill>
            <p:spPr>
              <a:xfrm>
                <a:off x="3665280" y="4430680"/>
                <a:ext cx="125280" cy="9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2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8D80FABE-6B1B-49D1-AF05-C41EE4A70D2A}"/>
                  </a:ext>
                </a:extLst>
              </p14:cNvPr>
              <p14:cNvContentPartPr/>
              <p14:nvPr/>
            </p14:nvContentPartPr>
            <p14:xfrm>
              <a:off x="4506960" y="4584040"/>
              <a:ext cx="106560" cy="1368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8D80FABE-6B1B-49D1-AF05-C41EE4A70D2A}"/>
                  </a:ext>
                </a:extLst>
              </p:cNvPr>
              <p:cNvPicPr/>
              <p:nvPr/>
            </p:nvPicPr>
            <p:blipFill>
              <a:blip r:embed="rId253"/>
              <a:stretch>
                <a:fillRect/>
              </a:stretch>
            </p:blipFill>
            <p:spPr>
              <a:xfrm>
                <a:off x="4498320" y="4575040"/>
                <a:ext cx="12420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4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B123A1F3-D35B-4088-BA63-50F3CF564DD4}"/>
                  </a:ext>
                </a:extLst>
              </p14:cNvPr>
              <p14:cNvContentPartPr/>
              <p14:nvPr/>
            </p14:nvContentPartPr>
            <p14:xfrm>
              <a:off x="4483920" y="4648840"/>
              <a:ext cx="121680" cy="1080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B123A1F3-D35B-4088-BA63-50F3CF564DD4}"/>
                  </a:ext>
                </a:extLst>
              </p:cNvPr>
              <p:cNvPicPr/>
              <p:nvPr/>
            </p:nvPicPr>
            <p:blipFill>
              <a:blip r:embed="rId255"/>
              <a:stretch>
                <a:fillRect/>
              </a:stretch>
            </p:blipFill>
            <p:spPr>
              <a:xfrm>
                <a:off x="4474920" y="4640200"/>
                <a:ext cx="139320" cy="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6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3D693646-42E3-4C36-B3C6-E272D1059B93}"/>
                  </a:ext>
                </a:extLst>
              </p14:cNvPr>
              <p14:cNvContentPartPr/>
              <p14:nvPr/>
            </p14:nvContentPartPr>
            <p14:xfrm>
              <a:off x="4185480" y="4559920"/>
              <a:ext cx="213840" cy="28440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3D693646-42E3-4C36-B3C6-E272D1059B93}"/>
                  </a:ext>
                </a:extLst>
              </p:cNvPr>
              <p:cNvPicPr/>
              <p:nvPr/>
            </p:nvPicPr>
            <p:blipFill>
              <a:blip r:embed="rId257"/>
              <a:stretch>
                <a:fillRect/>
              </a:stretch>
            </p:blipFill>
            <p:spPr>
              <a:xfrm>
                <a:off x="4176840" y="4551280"/>
                <a:ext cx="231480" cy="30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8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1CF4FAD5-B702-474A-85B0-F737DB480E19}"/>
                  </a:ext>
                </a:extLst>
              </p14:cNvPr>
              <p14:cNvContentPartPr/>
              <p14:nvPr/>
            </p14:nvContentPartPr>
            <p14:xfrm>
              <a:off x="3997920" y="4663600"/>
              <a:ext cx="101880" cy="15120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1CF4FAD5-B702-474A-85B0-F737DB480E19}"/>
                  </a:ext>
                </a:extLst>
              </p:cNvPr>
              <p:cNvPicPr/>
              <p:nvPr/>
            </p:nvPicPr>
            <p:blipFill>
              <a:blip r:embed="rId259"/>
              <a:stretch>
                <a:fillRect/>
              </a:stretch>
            </p:blipFill>
            <p:spPr>
              <a:xfrm>
                <a:off x="3989280" y="4654621"/>
                <a:ext cx="119520" cy="16879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0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1E4FCD31-1539-49EA-AE4D-0AD30985FAD4}"/>
                  </a:ext>
                </a:extLst>
              </p14:cNvPr>
              <p14:cNvContentPartPr/>
              <p14:nvPr/>
            </p14:nvContentPartPr>
            <p14:xfrm>
              <a:off x="3673920" y="4602400"/>
              <a:ext cx="234360" cy="25344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1E4FCD31-1539-49EA-AE4D-0AD30985FAD4}"/>
                  </a:ext>
                </a:extLst>
              </p:cNvPr>
              <p:cNvPicPr/>
              <p:nvPr/>
            </p:nvPicPr>
            <p:blipFill>
              <a:blip r:embed="rId261"/>
              <a:stretch>
                <a:fillRect/>
              </a:stretch>
            </p:blipFill>
            <p:spPr>
              <a:xfrm>
                <a:off x="3665280" y="4593748"/>
                <a:ext cx="252000" cy="27110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2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610AE284-48A8-4726-B910-DDD268CFD94B}"/>
                  </a:ext>
                </a:extLst>
              </p14:cNvPr>
              <p14:cNvContentPartPr/>
              <p14:nvPr/>
            </p14:nvContentPartPr>
            <p14:xfrm>
              <a:off x="3398880" y="4578640"/>
              <a:ext cx="152280" cy="16884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610AE284-48A8-4726-B910-DDD268CFD94B}"/>
                  </a:ext>
                </a:extLst>
              </p:cNvPr>
              <p:cNvPicPr/>
              <p:nvPr/>
            </p:nvPicPr>
            <p:blipFill>
              <a:blip r:embed="rId263"/>
              <a:stretch>
                <a:fillRect/>
              </a:stretch>
            </p:blipFill>
            <p:spPr>
              <a:xfrm>
                <a:off x="3390240" y="4569640"/>
                <a:ext cx="169920" cy="18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4">
            <p14:nvContentPartPr>
              <p14:cNvPr id="136" name="Ink 135">
                <a:extLst>
                  <a:ext uri="{FF2B5EF4-FFF2-40B4-BE49-F238E27FC236}">
                    <a16:creationId xmlns:a16="http://schemas.microsoft.com/office/drawing/2014/main" id="{4734D37C-4584-41D4-BFB7-DFF86C0BAA34}"/>
                  </a:ext>
                </a:extLst>
              </p14:cNvPr>
              <p14:cNvContentPartPr/>
              <p14:nvPr/>
            </p14:nvContentPartPr>
            <p14:xfrm>
              <a:off x="5121840" y="4709680"/>
              <a:ext cx="75600" cy="104040"/>
            </p14:xfrm>
          </p:contentPart>
        </mc:Choice>
        <mc:Fallback xmlns="">
          <p:pic>
            <p:nvPicPr>
              <p:cNvPr id="136" name="Ink 135">
                <a:extLst>
                  <a:ext uri="{FF2B5EF4-FFF2-40B4-BE49-F238E27FC236}">
                    <a16:creationId xmlns:a16="http://schemas.microsoft.com/office/drawing/2014/main" id="{4734D37C-4584-41D4-BFB7-DFF86C0BAA34}"/>
                  </a:ext>
                </a:extLst>
              </p:cNvPr>
              <p:cNvPicPr/>
              <p:nvPr/>
            </p:nvPicPr>
            <p:blipFill>
              <a:blip r:embed="rId265"/>
              <a:stretch>
                <a:fillRect/>
              </a:stretch>
            </p:blipFill>
            <p:spPr>
              <a:xfrm>
                <a:off x="5113200" y="4701010"/>
                <a:ext cx="93240" cy="12174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6">
            <p14:nvContentPartPr>
              <p14:cNvPr id="138" name="Ink 137">
                <a:extLst>
                  <a:ext uri="{FF2B5EF4-FFF2-40B4-BE49-F238E27FC236}">
                    <a16:creationId xmlns:a16="http://schemas.microsoft.com/office/drawing/2014/main" id="{E65D6D8F-D333-4D9D-807A-1E9D38EA5344}"/>
                  </a:ext>
                </a:extLst>
              </p14:cNvPr>
              <p14:cNvContentPartPr/>
              <p14:nvPr/>
            </p14:nvContentPartPr>
            <p14:xfrm>
              <a:off x="5308680" y="4597720"/>
              <a:ext cx="45000" cy="127080"/>
            </p14:xfrm>
          </p:contentPart>
        </mc:Choice>
        <mc:Fallback xmlns="">
          <p:pic>
            <p:nvPicPr>
              <p:cNvPr id="138" name="Ink 137">
                <a:extLst>
                  <a:ext uri="{FF2B5EF4-FFF2-40B4-BE49-F238E27FC236}">
                    <a16:creationId xmlns:a16="http://schemas.microsoft.com/office/drawing/2014/main" id="{E65D6D8F-D333-4D9D-807A-1E9D38EA5344}"/>
                  </a:ext>
                </a:extLst>
              </p:cNvPr>
              <p:cNvPicPr/>
              <p:nvPr/>
            </p:nvPicPr>
            <p:blipFill>
              <a:blip r:embed="rId267"/>
              <a:stretch>
                <a:fillRect/>
              </a:stretch>
            </p:blipFill>
            <p:spPr>
              <a:xfrm>
                <a:off x="5299680" y="4588720"/>
                <a:ext cx="62640" cy="14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8">
            <p14:nvContentPartPr>
              <p14:cNvPr id="139" name="Ink 138">
                <a:extLst>
                  <a:ext uri="{FF2B5EF4-FFF2-40B4-BE49-F238E27FC236}">
                    <a16:creationId xmlns:a16="http://schemas.microsoft.com/office/drawing/2014/main" id="{CFBDEC42-4FA9-4617-8535-DFFBFF05DAFE}"/>
                  </a:ext>
                </a:extLst>
              </p14:cNvPr>
              <p14:cNvContentPartPr/>
              <p14:nvPr/>
            </p14:nvContentPartPr>
            <p14:xfrm>
              <a:off x="5247840" y="4438240"/>
              <a:ext cx="125640" cy="92880"/>
            </p14:xfrm>
          </p:contentPart>
        </mc:Choice>
        <mc:Fallback xmlns="">
          <p:pic>
            <p:nvPicPr>
              <p:cNvPr id="139" name="Ink 138">
                <a:extLst>
                  <a:ext uri="{FF2B5EF4-FFF2-40B4-BE49-F238E27FC236}">
                    <a16:creationId xmlns:a16="http://schemas.microsoft.com/office/drawing/2014/main" id="{CFBDEC42-4FA9-4617-8535-DFFBFF05DAFE}"/>
                  </a:ext>
                </a:extLst>
              </p:cNvPr>
              <p:cNvPicPr/>
              <p:nvPr/>
            </p:nvPicPr>
            <p:blipFill>
              <a:blip r:embed="rId269"/>
              <a:stretch>
                <a:fillRect/>
              </a:stretch>
            </p:blipFill>
            <p:spPr>
              <a:xfrm>
                <a:off x="5239200" y="4429600"/>
                <a:ext cx="143280" cy="11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0">
            <p14:nvContentPartPr>
              <p14:cNvPr id="143" name="Ink 142">
                <a:extLst>
                  <a:ext uri="{FF2B5EF4-FFF2-40B4-BE49-F238E27FC236}">
                    <a16:creationId xmlns:a16="http://schemas.microsoft.com/office/drawing/2014/main" id="{AFEE2429-E62E-49A1-8605-2FF907099F54}"/>
                  </a:ext>
                </a:extLst>
              </p14:cNvPr>
              <p14:cNvContentPartPr/>
              <p14:nvPr/>
            </p14:nvContentPartPr>
            <p14:xfrm>
              <a:off x="5497680" y="4536160"/>
              <a:ext cx="143640" cy="160560"/>
            </p14:xfrm>
          </p:contentPart>
        </mc:Choice>
        <mc:Fallback xmlns="">
          <p:pic>
            <p:nvPicPr>
              <p:cNvPr id="143" name="Ink 142">
                <a:extLst>
                  <a:ext uri="{FF2B5EF4-FFF2-40B4-BE49-F238E27FC236}">
                    <a16:creationId xmlns:a16="http://schemas.microsoft.com/office/drawing/2014/main" id="{AFEE2429-E62E-49A1-8605-2FF907099F54}"/>
                  </a:ext>
                </a:extLst>
              </p:cNvPr>
              <p:cNvPicPr/>
              <p:nvPr/>
            </p:nvPicPr>
            <p:blipFill>
              <a:blip r:embed="rId271"/>
              <a:stretch>
                <a:fillRect/>
              </a:stretch>
            </p:blipFill>
            <p:spPr>
              <a:xfrm>
                <a:off x="5489040" y="4527520"/>
                <a:ext cx="161280" cy="17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2">
            <p14:nvContentPartPr>
              <p14:cNvPr id="147" name="Ink 146">
                <a:extLst>
                  <a:ext uri="{FF2B5EF4-FFF2-40B4-BE49-F238E27FC236}">
                    <a16:creationId xmlns:a16="http://schemas.microsoft.com/office/drawing/2014/main" id="{81782276-F26B-490D-B57D-F1033DDE7C35}"/>
                  </a:ext>
                </a:extLst>
              </p14:cNvPr>
              <p14:cNvContentPartPr/>
              <p14:nvPr/>
            </p14:nvContentPartPr>
            <p14:xfrm>
              <a:off x="5771640" y="4497640"/>
              <a:ext cx="105840" cy="217800"/>
            </p14:xfrm>
          </p:contentPart>
        </mc:Choice>
        <mc:Fallback xmlns="">
          <p:pic>
            <p:nvPicPr>
              <p:cNvPr id="147" name="Ink 146">
                <a:extLst>
                  <a:ext uri="{FF2B5EF4-FFF2-40B4-BE49-F238E27FC236}">
                    <a16:creationId xmlns:a16="http://schemas.microsoft.com/office/drawing/2014/main" id="{81782276-F26B-490D-B57D-F1033DDE7C35}"/>
                  </a:ext>
                </a:extLst>
              </p:cNvPr>
              <p:cNvPicPr/>
              <p:nvPr/>
            </p:nvPicPr>
            <p:blipFill>
              <a:blip r:embed="rId273"/>
              <a:stretch>
                <a:fillRect/>
              </a:stretch>
            </p:blipFill>
            <p:spPr>
              <a:xfrm>
                <a:off x="5762640" y="4489000"/>
                <a:ext cx="123480" cy="23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4">
            <p14:nvContentPartPr>
              <p14:cNvPr id="148" name="Ink 147">
                <a:extLst>
                  <a:ext uri="{FF2B5EF4-FFF2-40B4-BE49-F238E27FC236}">
                    <a16:creationId xmlns:a16="http://schemas.microsoft.com/office/drawing/2014/main" id="{F47614BF-F5E4-43A3-BBE7-CAD29C3BFE38}"/>
                  </a:ext>
                </a:extLst>
              </p14:cNvPr>
              <p14:cNvContentPartPr/>
              <p14:nvPr/>
            </p14:nvContentPartPr>
            <p14:xfrm>
              <a:off x="5950200" y="4643440"/>
              <a:ext cx="76320" cy="209520"/>
            </p14:xfrm>
          </p:contentPart>
        </mc:Choice>
        <mc:Fallback xmlns="">
          <p:pic>
            <p:nvPicPr>
              <p:cNvPr id="148" name="Ink 147">
                <a:extLst>
                  <a:ext uri="{FF2B5EF4-FFF2-40B4-BE49-F238E27FC236}">
                    <a16:creationId xmlns:a16="http://schemas.microsoft.com/office/drawing/2014/main" id="{F47614BF-F5E4-43A3-BBE7-CAD29C3BFE38}"/>
                  </a:ext>
                </a:extLst>
              </p:cNvPr>
              <p:cNvPicPr/>
              <p:nvPr/>
            </p:nvPicPr>
            <p:blipFill>
              <a:blip r:embed="rId275"/>
              <a:stretch>
                <a:fillRect/>
              </a:stretch>
            </p:blipFill>
            <p:spPr>
              <a:xfrm>
                <a:off x="5941200" y="4634800"/>
                <a:ext cx="93960" cy="22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6">
            <p14:nvContentPartPr>
              <p14:cNvPr id="155" name="Ink 154">
                <a:extLst>
                  <a:ext uri="{FF2B5EF4-FFF2-40B4-BE49-F238E27FC236}">
                    <a16:creationId xmlns:a16="http://schemas.microsoft.com/office/drawing/2014/main" id="{B7B26B4A-8669-46F5-87F5-262ABD9C767E}"/>
                  </a:ext>
                </a:extLst>
              </p14:cNvPr>
              <p14:cNvContentPartPr/>
              <p14:nvPr/>
            </p14:nvContentPartPr>
            <p14:xfrm>
              <a:off x="6087720" y="4399720"/>
              <a:ext cx="305640" cy="453960"/>
            </p14:xfrm>
          </p:contentPart>
        </mc:Choice>
        <mc:Fallback xmlns="">
          <p:pic>
            <p:nvPicPr>
              <p:cNvPr id="155" name="Ink 154">
                <a:extLst>
                  <a:ext uri="{FF2B5EF4-FFF2-40B4-BE49-F238E27FC236}">
                    <a16:creationId xmlns:a16="http://schemas.microsoft.com/office/drawing/2014/main" id="{B7B26B4A-8669-46F5-87F5-262ABD9C767E}"/>
                  </a:ext>
                </a:extLst>
              </p:cNvPr>
              <p:cNvPicPr/>
              <p:nvPr/>
            </p:nvPicPr>
            <p:blipFill>
              <a:blip r:embed="rId277"/>
              <a:stretch>
                <a:fillRect/>
              </a:stretch>
            </p:blipFill>
            <p:spPr>
              <a:xfrm>
                <a:off x="6078720" y="4390713"/>
                <a:ext cx="323280" cy="4716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8">
            <p14:nvContentPartPr>
              <p14:cNvPr id="162" name="Ink 161">
                <a:extLst>
                  <a:ext uri="{FF2B5EF4-FFF2-40B4-BE49-F238E27FC236}">
                    <a16:creationId xmlns:a16="http://schemas.microsoft.com/office/drawing/2014/main" id="{2A4323E4-4E81-4F4E-8265-16D36C60830F}"/>
                  </a:ext>
                </a:extLst>
              </p14:cNvPr>
              <p14:cNvContentPartPr/>
              <p14:nvPr/>
            </p14:nvContentPartPr>
            <p14:xfrm>
              <a:off x="6539520" y="4492600"/>
              <a:ext cx="132480" cy="213840"/>
            </p14:xfrm>
          </p:contentPart>
        </mc:Choice>
        <mc:Fallback xmlns="">
          <p:pic>
            <p:nvPicPr>
              <p:cNvPr id="162" name="Ink 161">
                <a:extLst>
                  <a:ext uri="{FF2B5EF4-FFF2-40B4-BE49-F238E27FC236}">
                    <a16:creationId xmlns:a16="http://schemas.microsoft.com/office/drawing/2014/main" id="{2A4323E4-4E81-4F4E-8265-16D36C60830F}"/>
                  </a:ext>
                </a:extLst>
              </p:cNvPr>
              <p:cNvPicPr/>
              <p:nvPr/>
            </p:nvPicPr>
            <p:blipFill>
              <a:blip r:embed="rId279"/>
              <a:stretch>
                <a:fillRect/>
              </a:stretch>
            </p:blipFill>
            <p:spPr>
              <a:xfrm>
                <a:off x="6530520" y="4483600"/>
                <a:ext cx="150120" cy="23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0">
            <p14:nvContentPartPr>
              <p14:cNvPr id="169" name="Ink 168">
                <a:extLst>
                  <a:ext uri="{FF2B5EF4-FFF2-40B4-BE49-F238E27FC236}">
                    <a16:creationId xmlns:a16="http://schemas.microsoft.com/office/drawing/2014/main" id="{7E867430-FFA2-403B-B7D6-124F73868FCF}"/>
                  </a:ext>
                </a:extLst>
              </p14:cNvPr>
              <p14:cNvContentPartPr/>
              <p14:nvPr/>
            </p14:nvContentPartPr>
            <p14:xfrm>
              <a:off x="4842480" y="4375960"/>
              <a:ext cx="192240" cy="459000"/>
            </p14:xfrm>
          </p:contentPart>
        </mc:Choice>
        <mc:Fallback xmlns="">
          <p:pic>
            <p:nvPicPr>
              <p:cNvPr id="169" name="Ink 168">
                <a:extLst>
                  <a:ext uri="{FF2B5EF4-FFF2-40B4-BE49-F238E27FC236}">
                    <a16:creationId xmlns:a16="http://schemas.microsoft.com/office/drawing/2014/main" id="{7E867430-FFA2-403B-B7D6-124F73868FCF}"/>
                  </a:ext>
                </a:extLst>
              </p:cNvPr>
              <p:cNvPicPr/>
              <p:nvPr/>
            </p:nvPicPr>
            <p:blipFill>
              <a:blip r:embed="rId281"/>
              <a:stretch>
                <a:fillRect/>
              </a:stretch>
            </p:blipFill>
            <p:spPr>
              <a:xfrm>
                <a:off x="4833497" y="4366960"/>
                <a:ext cx="209847" cy="47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2">
            <p14:nvContentPartPr>
              <p14:cNvPr id="188" name="Ink 187">
                <a:extLst>
                  <a:ext uri="{FF2B5EF4-FFF2-40B4-BE49-F238E27FC236}">
                    <a16:creationId xmlns:a16="http://schemas.microsoft.com/office/drawing/2014/main" id="{25638AF3-1A33-4A27-BE04-87C825D89A99}"/>
                  </a:ext>
                </a:extLst>
              </p14:cNvPr>
              <p14:cNvContentPartPr/>
              <p14:nvPr/>
            </p14:nvContentPartPr>
            <p14:xfrm>
              <a:off x="6795120" y="4343920"/>
              <a:ext cx="1524240" cy="523800"/>
            </p14:xfrm>
          </p:contentPart>
        </mc:Choice>
        <mc:Fallback xmlns="">
          <p:pic>
            <p:nvPicPr>
              <p:cNvPr id="188" name="Ink 187">
                <a:extLst>
                  <a:ext uri="{FF2B5EF4-FFF2-40B4-BE49-F238E27FC236}">
                    <a16:creationId xmlns:a16="http://schemas.microsoft.com/office/drawing/2014/main" id="{25638AF3-1A33-4A27-BE04-87C825D89A99}"/>
                  </a:ext>
                </a:extLst>
              </p:cNvPr>
              <p:cNvPicPr/>
              <p:nvPr/>
            </p:nvPicPr>
            <p:blipFill>
              <a:blip r:embed="rId283"/>
              <a:stretch>
                <a:fillRect/>
              </a:stretch>
            </p:blipFill>
            <p:spPr>
              <a:xfrm>
                <a:off x="6786120" y="4335280"/>
                <a:ext cx="1541880" cy="54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4">
            <p14:nvContentPartPr>
              <p14:cNvPr id="194" name="Ink 193">
                <a:extLst>
                  <a:ext uri="{FF2B5EF4-FFF2-40B4-BE49-F238E27FC236}">
                    <a16:creationId xmlns:a16="http://schemas.microsoft.com/office/drawing/2014/main" id="{666175A1-CADA-48BF-8ACE-28BE6CA166A9}"/>
                  </a:ext>
                </a:extLst>
              </p14:cNvPr>
              <p14:cNvContentPartPr/>
              <p14:nvPr/>
            </p14:nvContentPartPr>
            <p14:xfrm>
              <a:off x="590880" y="5221600"/>
              <a:ext cx="225000" cy="258840"/>
            </p14:xfrm>
          </p:contentPart>
        </mc:Choice>
        <mc:Fallback xmlns="">
          <p:pic>
            <p:nvPicPr>
              <p:cNvPr id="194" name="Ink 193">
                <a:extLst>
                  <a:ext uri="{FF2B5EF4-FFF2-40B4-BE49-F238E27FC236}">
                    <a16:creationId xmlns:a16="http://schemas.microsoft.com/office/drawing/2014/main" id="{666175A1-CADA-48BF-8ACE-28BE6CA166A9}"/>
                  </a:ext>
                </a:extLst>
              </p:cNvPr>
              <p:cNvPicPr/>
              <p:nvPr/>
            </p:nvPicPr>
            <p:blipFill>
              <a:blip r:embed="rId285"/>
              <a:stretch>
                <a:fillRect/>
              </a:stretch>
            </p:blipFill>
            <p:spPr>
              <a:xfrm>
                <a:off x="582240" y="5212600"/>
                <a:ext cx="242640" cy="27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6">
            <p14:nvContentPartPr>
              <p14:cNvPr id="199" name="Ink 198">
                <a:extLst>
                  <a:ext uri="{FF2B5EF4-FFF2-40B4-BE49-F238E27FC236}">
                    <a16:creationId xmlns:a16="http://schemas.microsoft.com/office/drawing/2014/main" id="{2ACAA66A-54DA-42BB-A64E-E16899C3B9F7}"/>
                  </a:ext>
                </a:extLst>
              </p14:cNvPr>
              <p14:cNvContentPartPr/>
              <p14:nvPr/>
            </p14:nvContentPartPr>
            <p14:xfrm>
              <a:off x="1609320" y="5313040"/>
              <a:ext cx="71640" cy="193680"/>
            </p14:xfrm>
          </p:contentPart>
        </mc:Choice>
        <mc:Fallback xmlns="">
          <p:pic>
            <p:nvPicPr>
              <p:cNvPr id="199" name="Ink 198">
                <a:extLst>
                  <a:ext uri="{FF2B5EF4-FFF2-40B4-BE49-F238E27FC236}">
                    <a16:creationId xmlns:a16="http://schemas.microsoft.com/office/drawing/2014/main" id="{2ACAA66A-54DA-42BB-A64E-E16899C3B9F7}"/>
                  </a:ext>
                </a:extLst>
              </p:cNvPr>
              <p:cNvPicPr/>
              <p:nvPr/>
            </p:nvPicPr>
            <p:blipFill>
              <a:blip r:embed="rId287"/>
              <a:stretch>
                <a:fillRect/>
              </a:stretch>
            </p:blipFill>
            <p:spPr>
              <a:xfrm>
                <a:off x="1600680" y="5304040"/>
                <a:ext cx="89280" cy="21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8">
            <p14:nvContentPartPr>
              <p14:cNvPr id="200" name="Ink 199">
                <a:extLst>
                  <a:ext uri="{FF2B5EF4-FFF2-40B4-BE49-F238E27FC236}">
                    <a16:creationId xmlns:a16="http://schemas.microsoft.com/office/drawing/2014/main" id="{64DD2E28-2BDB-4C53-95B0-7A41406D2C27}"/>
                  </a:ext>
                </a:extLst>
              </p14:cNvPr>
              <p14:cNvContentPartPr/>
              <p14:nvPr/>
            </p14:nvContentPartPr>
            <p14:xfrm>
              <a:off x="1540560" y="5187400"/>
              <a:ext cx="134280" cy="82440"/>
            </p14:xfrm>
          </p:contentPart>
        </mc:Choice>
        <mc:Fallback xmlns="">
          <p:pic>
            <p:nvPicPr>
              <p:cNvPr id="200" name="Ink 199">
                <a:extLst>
                  <a:ext uri="{FF2B5EF4-FFF2-40B4-BE49-F238E27FC236}">
                    <a16:creationId xmlns:a16="http://schemas.microsoft.com/office/drawing/2014/main" id="{64DD2E28-2BDB-4C53-95B0-7A41406D2C27}"/>
                  </a:ext>
                </a:extLst>
              </p:cNvPr>
              <p:cNvPicPr/>
              <p:nvPr/>
            </p:nvPicPr>
            <p:blipFill>
              <a:blip r:embed="rId289"/>
              <a:stretch>
                <a:fillRect/>
              </a:stretch>
            </p:blipFill>
            <p:spPr>
              <a:xfrm>
                <a:off x="1531920" y="5178400"/>
                <a:ext cx="151920" cy="10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0">
            <p14:nvContentPartPr>
              <p14:cNvPr id="206" name="Ink 205">
                <a:extLst>
                  <a:ext uri="{FF2B5EF4-FFF2-40B4-BE49-F238E27FC236}">
                    <a16:creationId xmlns:a16="http://schemas.microsoft.com/office/drawing/2014/main" id="{B72E07C5-FE2D-4B52-BC3D-89375A7A9D40}"/>
                  </a:ext>
                </a:extLst>
              </p14:cNvPr>
              <p14:cNvContentPartPr/>
              <p14:nvPr/>
            </p14:nvContentPartPr>
            <p14:xfrm>
              <a:off x="2053560" y="5263720"/>
              <a:ext cx="311040" cy="383760"/>
            </p14:xfrm>
          </p:contentPart>
        </mc:Choice>
        <mc:Fallback xmlns="">
          <p:pic>
            <p:nvPicPr>
              <p:cNvPr id="206" name="Ink 205">
                <a:extLst>
                  <a:ext uri="{FF2B5EF4-FFF2-40B4-BE49-F238E27FC236}">
                    <a16:creationId xmlns:a16="http://schemas.microsoft.com/office/drawing/2014/main" id="{B72E07C5-FE2D-4B52-BC3D-89375A7A9D40}"/>
                  </a:ext>
                </a:extLst>
              </p:cNvPr>
              <p:cNvPicPr/>
              <p:nvPr/>
            </p:nvPicPr>
            <p:blipFill>
              <a:blip r:embed="rId291"/>
              <a:stretch>
                <a:fillRect/>
              </a:stretch>
            </p:blipFill>
            <p:spPr>
              <a:xfrm>
                <a:off x="2044920" y="5255080"/>
                <a:ext cx="328680" cy="40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2">
            <p14:nvContentPartPr>
              <p14:cNvPr id="207" name="Ink 206">
                <a:extLst>
                  <a:ext uri="{FF2B5EF4-FFF2-40B4-BE49-F238E27FC236}">
                    <a16:creationId xmlns:a16="http://schemas.microsoft.com/office/drawing/2014/main" id="{C33894D0-F012-473F-9B72-F5443F49ADB3}"/>
                  </a:ext>
                </a:extLst>
              </p14:cNvPr>
              <p14:cNvContentPartPr/>
              <p14:nvPr/>
            </p14:nvContentPartPr>
            <p14:xfrm>
              <a:off x="1826400" y="5282440"/>
              <a:ext cx="163440" cy="205920"/>
            </p14:xfrm>
          </p:contentPart>
        </mc:Choice>
        <mc:Fallback xmlns="">
          <p:pic>
            <p:nvPicPr>
              <p:cNvPr id="207" name="Ink 206">
                <a:extLst>
                  <a:ext uri="{FF2B5EF4-FFF2-40B4-BE49-F238E27FC236}">
                    <a16:creationId xmlns:a16="http://schemas.microsoft.com/office/drawing/2014/main" id="{C33894D0-F012-473F-9B72-F5443F49ADB3}"/>
                  </a:ext>
                </a:extLst>
              </p:cNvPr>
              <p:cNvPicPr/>
              <p:nvPr/>
            </p:nvPicPr>
            <p:blipFill>
              <a:blip r:embed="rId293"/>
              <a:stretch>
                <a:fillRect/>
              </a:stretch>
            </p:blipFill>
            <p:spPr>
              <a:xfrm>
                <a:off x="1817400" y="5273440"/>
                <a:ext cx="181080" cy="22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4">
            <p14:nvContentPartPr>
              <p14:cNvPr id="208" name="Ink 207">
                <a:extLst>
                  <a:ext uri="{FF2B5EF4-FFF2-40B4-BE49-F238E27FC236}">
                    <a16:creationId xmlns:a16="http://schemas.microsoft.com/office/drawing/2014/main" id="{32FE8233-6CAE-4520-A382-ABC5F5323745}"/>
                  </a:ext>
                </a:extLst>
              </p14:cNvPr>
              <p14:cNvContentPartPr/>
              <p14:nvPr/>
            </p14:nvContentPartPr>
            <p14:xfrm>
              <a:off x="1369560" y="5429680"/>
              <a:ext cx="83160" cy="115560"/>
            </p14:xfrm>
          </p:contentPart>
        </mc:Choice>
        <mc:Fallback xmlns="">
          <p:pic>
            <p:nvPicPr>
              <p:cNvPr id="208" name="Ink 207">
                <a:extLst>
                  <a:ext uri="{FF2B5EF4-FFF2-40B4-BE49-F238E27FC236}">
                    <a16:creationId xmlns:a16="http://schemas.microsoft.com/office/drawing/2014/main" id="{32FE8233-6CAE-4520-A382-ABC5F5323745}"/>
                  </a:ext>
                </a:extLst>
              </p:cNvPr>
              <p:cNvPicPr/>
              <p:nvPr/>
            </p:nvPicPr>
            <p:blipFill>
              <a:blip r:embed="rId295"/>
              <a:stretch>
                <a:fillRect/>
              </a:stretch>
            </p:blipFill>
            <p:spPr>
              <a:xfrm>
                <a:off x="1360920" y="5420680"/>
                <a:ext cx="100800" cy="13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6">
            <p14:nvContentPartPr>
              <p14:cNvPr id="217" name="Ink 216">
                <a:extLst>
                  <a:ext uri="{FF2B5EF4-FFF2-40B4-BE49-F238E27FC236}">
                    <a16:creationId xmlns:a16="http://schemas.microsoft.com/office/drawing/2014/main" id="{7E8A658C-3F3E-41BC-A1A3-47DC0FD1B94E}"/>
                  </a:ext>
                </a:extLst>
              </p14:cNvPr>
              <p14:cNvContentPartPr/>
              <p14:nvPr/>
            </p14:nvContentPartPr>
            <p14:xfrm>
              <a:off x="944760" y="5155360"/>
              <a:ext cx="350280" cy="448200"/>
            </p14:xfrm>
          </p:contentPart>
        </mc:Choice>
        <mc:Fallback xmlns="">
          <p:pic>
            <p:nvPicPr>
              <p:cNvPr id="217" name="Ink 216">
                <a:extLst>
                  <a:ext uri="{FF2B5EF4-FFF2-40B4-BE49-F238E27FC236}">
                    <a16:creationId xmlns:a16="http://schemas.microsoft.com/office/drawing/2014/main" id="{7E8A658C-3F3E-41BC-A1A3-47DC0FD1B94E}"/>
                  </a:ext>
                </a:extLst>
              </p:cNvPr>
              <p:cNvPicPr/>
              <p:nvPr/>
            </p:nvPicPr>
            <p:blipFill>
              <a:blip r:embed="rId297"/>
              <a:stretch>
                <a:fillRect/>
              </a:stretch>
            </p:blipFill>
            <p:spPr>
              <a:xfrm>
                <a:off x="936120" y="5146360"/>
                <a:ext cx="367920" cy="46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8">
            <p14:nvContentPartPr>
              <p14:cNvPr id="230" name="Ink 229">
                <a:extLst>
                  <a:ext uri="{FF2B5EF4-FFF2-40B4-BE49-F238E27FC236}">
                    <a16:creationId xmlns:a16="http://schemas.microsoft.com/office/drawing/2014/main" id="{6F1117CC-B6D9-44D4-99B2-A53CA7FC24B1}"/>
                  </a:ext>
                </a:extLst>
              </p14:cNvPr>
              <p14:cNvContentPartPr/>
              <p14:nvPr/>
            </p14:nvContentPartPr>
            <p14:xfrm>
              <a:off x="2436600" y="5080840"/>
              <a:ext cx="999720" cy="641880"/>
            </p14:xfrm>
          </p:contentPart>
        </mc:Choice>
        <mc:Fallback xmlns="">
          <p:pic>
            <p:nvPicPr>
              <p:cNvPr id="230" name="Ink 229">
                <a:extLst>
                  <a:ext uri="{FF2B5EF4-FFF2-40B4-BE49-F238E27FC236}">
                    <a16:creationId xmlns:a16="http://schemas.microsoft.com/office/drawing/2014/main" id="{6F1117CC-B6D9-44D4-99B2-A53CA7FC24B1}"/>
                  </a:ext>
                </a:extLst>
              </p:cNvPr>
              <p:cNvPicPr/>
              <p:nvPr/>
            </p:nvPicPr>
            <p:blipFill>
              <a:blip r:embed="rId299"/>
              <a:stretch>
                <a:fillRect/>
              </a:stretch>
            </p:blipFill>
            <p:spPr>
              <a:xfrm>
                <a:off x="2427960" y="5072200"/>
                <a:ext cx="1017360" cy="65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0">
            <p14:nvContentPartPr>
              <p14:cNvPr id="234" name="Ink 233">
                <a:extLst>
                  <a:ext uri="{FF2B5EF4-FFF2-40B4-BE49-F238E27FC236}">
                    <a16:creationId xmlns:a16="http://schemas.microsoft.com/office/drawing/2014/main" id="{09CEE641-943E-42B3-AEC7-63CC1DD82F07}"/>
                  </a:ext>
                </a:extLst>
              </p14:cNvPr>
              <p14:cNvContentPartPr/>
              <p14:nvPr/>
            </p14:nvContentPartPr>
            <p14:xfrm>
              <a:off x="3532800" y="5160400"/>
              <a:ext cx="1227600" cy="590400"/>
            </p14:xfrm>
          </p:contentPart>
        </mc:Choice>
        <mc:Fallback xmlns="">
          <p:pic>
            <p:nvPicPr>
              <p:cNvPr id="234" name="Ink 233">
                <a:extLst>
                  <a:ext uri="{FF2B5EF4-FFF2-40B4-BE49-F238E27FC236}">
                    <a16:creationId xmlns:a16="http://schemas.microsoft.com/office/drawing/2014/main" id="{09CEE641-943E-42B3-AEC7-63CC1DD82F07}"/>
                  </a:ext>
                </a:extLst>
              </p:cNvPr>
              <p:cNvPicPr/>
              <p:nvPr/>
            </p:nvPicPr>
            <p:blipFill>
              <a:blip r:embed="rId301"/>
              <a:stretch>
                <a:fillRect/>
              </a:stretch>
            </p:blipFill>
            <p:spPr>
              <a:xfrm>
                <a:off x="3524160" y="5151755"/>
                <a:ext cx="1245240" cy="608051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639800822"/>
      </p:ext>
    </p:extLst>
  </p:cSld>
  <p:clrMapOvr>
    <a:masterClrMapping/>
  </p:clrMapOvr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0A2E1C90-B4D4-457C-ABC8-910B9CA151ED}"/>
                  </a:ext>
                </a:extLst>
              </p14:cNvPr>
              <p14:cNvContentPartPr/>
              <p14:nvPr/>
            </p14:nvContentPartPr>
            <p14:xfrm>
              <a:off x="1768800" y="318760"/>
              <a:ext cx="205200" cy="4161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0A2E1C90-B4D4-457C-ABC8-910B9CA151ED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759800" y="309760"/>
                <a:ext cx="222840" cy="43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7AE6665B-256E-4DE8-B70E-6B78923B594C}"/>
                  </a:ext>
                </a:extLst>
              </p14:cNvPr>
              <p14:cNvContentPartPr/>
              <p14:nvPr/>
            </p14:nvContentPartPr>
            <p14:xfrm>
              <a:off x="2098200" y="568240"/>
              <a:ext cx="173880" cy="1800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7AE6665B-256E-4DE8-B70E-6B78923B594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089200" y="559240"/>
                <a:ext cx="191520" cy="19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A3E3D8FB-394A-475F-91CF-6697FAD098CF}"/>
                  </a:ext>
                </a:extLst>
              </p14:cNvPr>
              <p14:cNvContentPartPr/>
              <p14:nvPr/>
            </p14:nvContentPartPr>
            <p14:xfrm>
              <a:off x="1754760" y="169000"/>
              <a:ext cx="205560" cy="774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A3E3D8FB-394A-475F-91CF-6697FAD098CF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746120" y="160000"/>
                <a:ext cx="223200" cy="9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73E5D40C-F34E-43B6-A1E7-CAC04E8CFD57}"/>
                  </a:ext>
                </a:extLst>
              </p14:cNvPr>
              <p14:cNvContentPartPr/>
              <p14:nvPr/>
            </p14:nvContentPartPr>
            <p14:xfrm>
              <a:off x="2405640" y="452680"/>
              <a:ext cx="253440" cy="1224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73E5D40C-F34E-43B6-A1E7-CAC04E8CFD57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396640" y="444040"/>
                <a:ext cx="271080" cy="2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C03D350E-F822-4D52-BB60-170FECC2B751}"/>
                  </a:ext>
                </a:extLst>
              </p14:cNvPr>
              <p14:cNvContentPartPr/>
              <p14:nvPr/>
            </p14:nvContentPartPr>
            <p14:xfrm>
              <a:off x="2389800" y="561400"/>
              <a:ext cx="238320" cy="792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C03D350E-F822-4D52-BB60-170FECC2B751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380800" y="552400"/>
                <a:ext cx="255960" cy="2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49C27F4A-6C4A-4E03-BBAC-721CA7B9E65F}"/>
                  </a:ext>
                </a:extLst>
              </p14:cNvPr>
              <p14:cNvContentPartPr/>
              <p14:nvPr/>
            </p14:nvContentPartPr>
            <p14:xfrm>
              <a:off x="2822880" y="245680"/>
              <a:ext cx="186480" cy="5220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49C27F4A-6C4A-4E03-BBAC-721CA7B9E65F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814240" y="236680"/>
                <a:ext cx="204120" cy="6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02A59BB6-1619-450A-95D3-B3D99E878CD2}"/>
                  </a:ext>
                </a:extLst>
              </p14:cNvPr>
              <p14:cNvContentPartPr/>
              <p14:nvPr/>
            </p14:nvContentPartPr>
            <p14:xfrm>
              <a:off x="3535320" y="321280"/>
              <a:ext cx="210960" cy="28152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02A59BB6-1619-450A-95D3-B3D99E878CD2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526680" y="312280"/>
                <a:ext cx="228600" cy="29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C78A5522-D839-46F3-BCB3-0E595EAA92A5}"/>
                  </a:ext>
                </a:extLst>
              </p14:cNvPr>
              <p14:cNvContentPartPr/>
              <p14:nvPr/>
            </p14:nvContentPartPr>
            <p14:xfrm>
              <a:off x="3847440" y="559960"/>
              <a:ext cx="15120" cy="6768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C78A5522-D839-46F3-BCB3-0E595EAA92A5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838800" y="550960"/>
                <a:ext cx="32760" cy="8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6C062137-EAB4-4C8E-9CAD-9F6BCFBEABE4}"/>
                  </a:ext>
                </a:extLst>
              </p14:cNvPr>
              <p14:cNvContentPartPr/>
              <p14:nvPr/>
            </p14:nvContentPartPr>
            <p14:xfrm>
              <a:off x="3489600" y="166120"/>
              <a:ext cx="217080" cy="9576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6C062137-EAB4-4C8E-9CAD-9F6BCFBEABE4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480960" y="157480"/>
                <a:ext cx="234720" cy="11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1B0F4FE2-1510-42CF-8811-20DEC5769763}"/>
                  </a:ext>
                </a:extLst>
              </p14:cNvPr>
              <p14:cNvContentPartPr/>
              <p14:nvPr/>
            </p14:nvContentPartPr>
            <p14:xfrm>
              <a:off x="3201600" y="376360"/>
              <a:ext cx="175680" cy="25092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1B0F4FE2-1510-42CF-8811-20DEC5769763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192960" y="367360"/>
                <a:ext cx="193320" cy="26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14E5A414-E7FD-47CA-9077-03E7242EA93B}"/>
                  </a:ext>
                </a:extLst>
              </p14:cNvPr>
              <p14:cNvContentPartPr/>
              <p14:nvPr/>
            </p14:nvContentPartPr>
            <p14:xfrm>
              <a:off x="2865360" y="370600"/>
              <a:ext cx="215280" cy="33372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14E5A414-E7FD-47CA-9077-03E7242EA93B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856706" y="361610"/>
                <a:ext cx="232950" cy="35134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C4246EEE-0607-4F7D-A973-7E137162F655}"/>
                  </a:ext>
                </a:extLst>
              </p14:cNvPr>
              <p14:cNvContentPartPr/>
              <p14:nvPr/>
            </p14:nvContentPartPr>
            <p14:xfrm>
              <a:off x="4325520" y="196720"/>
              <a:ext cx="198360" cy="3384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C4246EEE-0607-4F7D-A973-7E137162F655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316520" y="187720"/>
                <a:ext cx="216000" cy="5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DDA82A04-ADA1-46AA-8923-25A3A9F35361}"/>
                  </a:ext>
                </a:extLst>
              </p14:cNvPr>
              <p14:cNvContentPartPr/>
              <p14:nvPr/>
            </p14:nvContentPartPr>
            <p14:xfrm>
              <a:off x="4712520" y="351880"/>
              <a:ext cx="194760" cy="23616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DDA82A04-ADA1-46AA-8923-25A3A9F3536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703520" y="343240"/>
                <a:ext cx="212400" cy="25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55185B31-604C-4744-B09B-0F41D277E63C}"/>
                  </a:ext>
                </a:extLst>
              </p14:cNvPr>
              <p14:cNvContentPartPr/>
              <p14:nvPr/>
            </p14:nvContentPartPr>
            <p14:xfrm>
              <a:off x="4355400" y="314440"/>
              <a:ext cx="208800" cy="30132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55185B31-604C-4744-B09B-0F41D277E63C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346415" y="305440"/>
                <a:ext cx="226410" cy="31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A1AD9BE8-D3CB-4529-83B8-6D67B3A10924}"/>
                  </a:ext>
                </a:extLst>
              </p14:cNvPr>
              <p14:cNvContentPartPr/>
              <p14:nvPr/>
            </p14:nvContentPartPr>
            <p14:xfrm>
              <a:off x="4009800" y="373120"/>
              <a:ext cx="157320" cy="17928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A1AD9BE8-D3CB-4529-83B8-6D67B3A10924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001160" y="364120"/>
                <a:ext cx="174960" cy="19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FDA5C9B1-3348-4FAB-9E64-0D621AF8250B}"/>
                  </a:ext>
                </a:extLst>
              </p14:cNvPr>
              <p14:cNvContentPartPr/>
              <p14:nvPr/>
            </p14:nvContentPartPr>
            <p14:xfrm>
              <a:off x="4990800" y="103840"/>
              <a:ext cx="182520" cy="9396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FDA5C9B1-3348-4FAB-9E64-0D621AF8250B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981800" y="95200"/>
                <a:ext cx="200160" cy="11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F8D67EAF-5D77-49F9-97C7-6019F2037A90}"/>
                  </a:ext>
                </a:extLst>
              </p14:cNvPr>
              <p14:cNvContentPartPr/>
              <p14:nvPr/>
            </p14:nvContentPartPr>
            <p14:xfrm>
              <a:off x="5068920" y="264760"/>
              <a:ext cx="367920" cy="35784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F8D67EAF-5D77-49F9-97C7-6019F2037A90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060280" y="255760"/>
                <a:ext cx="385560" cy="37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EB291FB1-95CC-4A44-935D-EBA61A85EFE2}"/>
                  </a:ext>
                </a:extLst>
              </p14:cNvPr>
              <p14:cNvContentPartPr/>
              <p14:nvPr/>
            </p14:nvContentPartPr>
            <p14:xfrm>
              <a:off x="5682720" y="595600"/>
              <a:ext cx="55440" cy="106560"/>
            </p14:xfrm>
          </p:contentPart>
        </mc:Choice>
        <mc:Fallback xmlns=""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EB291FB1-95CC-4A44-935D-EBA61A85EFE2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673720" y="586960"/>
                <a:ext cx="73080" cy="12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44" name="Ink 143">
                <a:extLst>
                  <a:ext uri="{FF2B5EF4-FFF2-40B4-BE49-F238E27FC236}">
                    <a16:creationId xmlns:a16="http://schemas.microsoft.com/office/drawing/2014/main" id="{438BD578-5AB7-4FED-BED5-FE6681E1F067}"/>
                  </a:ext>
                </a:extLst>
              </p14:cNvPr>
              <p14:cNvContentPartPr/>
              <p14:nvPr/>
            </p14:nvContentPartPr>
            <p14:xfrm>
              <a:off x="6096720" y="432520"/>
              <a:ext cx="322200" cy="176040"/>
            </p14:xfrm>
          </p:contentPart>
        </mc:Choice>
        <mc:Fallback xmlns="">
          <p:pic>
            <p:nvPicPr>
              <p:cNvPr id="144" name="Ink 143">
                <a:extLst>
                  <a:ext uri="{FF2B5EF4-FFF2-40B4-BE49-F238E27FC236}">
                    <a16:creationId xmlns:a16="http://schemas.microsoft.com/office/drawing/2014/main" id="{438BD578-5AB7-4FED-BED5-FE6681E1F067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087720" y="423880"/>
                <a:ext cx="339840" cy="19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49" name="Ink 148">
                <a:extLst>
                  <a:ext uri="{FF2B5EF4-FFF2-40B4-BE49-F238E27FC236}">
                    <a16:creationId xmlns:a16="http://schemas.microsoft.com/office/drawing/2014/main" id="{28DB5A2A-176C-484B-AD00-4B4C11334618}"/>
                  </a:ext>
                </a:extLst>
              </p14:cNvPr>
              <p14:cNvContentPartPr/>
              <p14:nvPr/>
            </p14:nvContentPartPr>
            <p14:xfrm>
              <a:off x="6526200" y="203200"/>
              <a:ext cx="767160" cy="398160"/>
            </p14:xfrm>
          </p:contentPart>
        </mc:Choice>
        <mc:Fallback xmlns="">
          <p:pic>
            <p:nvPicPr>
              <p:cNvPr id="149" name="Ink 148">
                <a:extLst>
                  <a:ext uri="{FF2B5EF4-FFF2-40B4-BE49-F238E27FC236}">
                    <a16:creationId xmlns:a16="http://schemas.microsoft.com/office/drawing/2014/main" id="{28DB5A2A-176C-484B-AD00-4B4C11334618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517560" y="194560"/>
                <a:ext cx="784800" cy="41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50" name="Ink 149">
                <a:extLst>
                  <a:ext uri="{FF2B5EF4-FFF2-40B4-BE49-F238E27FC236}">
                    <a16:creationId xmlns:a16="http://schemas.microsoft.com/office/drawing/2014/main" id="{4A4F56CE-2111-4AD8-AFFD-AA68C127B78F}"/>
                  </a:ext>
                </a:extLst>
              </p14:cNvPr>
              <p14:cNvContentPartPr/>
              <p14:nvPr/>
            </p14:nvContentPartPr>
            <p14:xfrm>
              <a:off x="7695840" y="305440"/>
              <a:ext cx="87120" cy="284400"/>
            </p14:xfrm>
          </p:contentPart>
        </mc:Choice>
        <mc:Fallback xmlns="">
          <p:pic>
            <p:nvPicPr>
              <p:cNvPr id="150" name="Ink 149">
                <a:extLst>
                  <a:ext uri="{FF2B5EF4-FFF2-40B4-BE49-F238E27FC236}">
                    <a16:creationId xmlns:a16="http://schemas.microsoft.com/office/drawing/2014/main" id="{4A4F56CE-2111-4AD8-AFFD-AA68C127B78F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7687200" y="296440"/>
                <a:ext cx="104760" cy="30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51" name="Ink 150">
                <a:extLst>
                  <a:ext uri="{FF2B5EF4-FFF2-40B4-BE49-F238E27FC236}">
                    <a16:creationId xmlns:a16="http://schemas.microsoft.com/office/drawing/2014/main" id="{D3C14E2D-5CA1-4DB1-AFA4-8B48400656D8}"/>
                  </a:ext>
                </a:extLst>
              </p14:cNvPr>
              <p14:cNvContentPartPr/>
              <p14:nvPr/>
            </p14:nvContentPartPr>
            <p14:xfrm>
              <a:off x="7909320" y="500200"/>
              <a:ext cx="15120" cy="112680"/>
            </p14:xfrm>
          </p:contentPart>
        </mc:Choice>
        <mc:Fallback xmlns="">
          <p:pic>
            <p:nvPicPr>
              <p:cNvPr id="151" name="Ink 150">
                <a:extLst>
                  <a:ext uri="{FF2B5EF4-FFF2-40B4-BE49-F238E27FC236}">
                    <a16:creationId xmlns:a16="http://schemas.microsoft.com/office/drawing/2014/main" id="{D3C14E2D-5CA1-4DB1-AFA4-8B48400656D8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900680" y="491200"/>
                <a:ext cx="32760" cy="13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58" name="Ink 157">
                <a:extLst>
                  <a:ext uri="{FF2B5EF4-FFF2-40B4-BE49-F238E27FC236}">
                    <a16:creationId xmlns:a16="http://schemas.microsoft.com/office/drawing/2014/main" id="{D6A40643-DDF3-4DA5-BE9E-317482018CCB}"/>
                  </a:ext>
                </a:extLst>
              </p14:cNvPr>
              <p14:cNvContentPartPr/>
              <p14:nvPr/>
            </p14:nvContentPartPr>
            <p14:xfrm>
              <a:off x="8628240" y="224440"/>
              <a:ext cx="172800" cy="65160"/>
            </p14:xfrm>
          </p:contentPart>
        </mc:Choice>
        <mc:Fallback xmlns="">
          <p:pic>
            <p:nvPicPr>
              <p:cNvPr id="158" name="Ink 157">
                <a:extLst>
                  <a:ext uri="{FF2B5EF4-FFF2-40B4-BE49-F238E27FC236}">
                    <a16:creationId xmlns:a16="http://schemas.microsoft.com/office/drawing/2014/main" id="{D6A40643-DDF3-4DA5-BE9E-317482018CCB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8619600" y="215800"/>
                <a:ext cx="190440" cy="8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59" name="Ink 158">
                <a:extLst>
                  <a:ext uri="{FF2B5EF4-FFF2-40B4-BE49-F238E27FC236}">
                    <a16:creationId xmlns:a16="http://schemas.microsoft.com/office/drawing/2014/main" id="{B7621CA0-F78E-4EC3-8C17-3982CC81A42B}"/>
                  </a:ext>
                </a:extLst>
              </p14:cNvPr>
              <p14:cNvContentPartPr/>
              <p14:nvPr/>
            </p14:nvContentPartPr>
            <p14:xfrm>
              <a:off x="8065200" y="377080"/>
              <a:ext cx="786240" cy="214920"/>
            </p14:xfrm>
          </p:contentPart>
        </mc:Choice>
        <mc:Fallback xmlns="">
          <p:pic>
            <p:nvPicPr>
              <p:cNvPr id="159" name="Ink 158">
                <a:extLst>
                  <a:ext uri="{FF2B5EF4-FFF2-40B4-BE49-F238E27FC236}">
                    <a16:creationId xmlns:a16="http://schemas.microsoft.com/office/drawing/2014/main" id="{B7621CA0-F78E-4EC3-8C17-3982CC81A42B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8056200" y="368080"/>
                <a:ext cx="803880" cy="23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60" name="Ink 159">
                <a:extLst>
                  <a:ext uri="{FF2B5EF4-FFF2-40B4-BE49-F238E27FC236}">
                    <a16:creationId xmlns:a16="http://schemas.microsoft.com/office/drawing/2014/main" id="{1845949F-89F5-4AA5-B2D0-6BD855C58B3C}"/>
                  </a:ext>
                </a:extLst>
              </p14:cNvPr>
              <p14:cNvContentPartPr/>
              <p14:nvPr/>
            </p14:nvContentPartPr>
            <p14:xfrm>
              <a:off x="7676040" y="139840"/>
              <a:ext cx="135720" cy="110520"/>
            </p14:xfrm>
          </p:contentPart>
        </mc:Choice>
        <mc:Fallback xmlns="">
          <p:pic>
            <p:nvPicPr>
              <p:cNvPr id="160" name="Ink 159">
                <a:extLst>
                  <a:ext uri="{FF2B5EF4-FFF2-40B4-BE49-F238E27FC236}">
                    <a16:creationId xmlns:a16="http://schemas.microsoft.com/office/drawing/2014/main" id="{1845949F-89F5-4AA5-B2D0-6BD855C58B3C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667400" y="130840"/>
                <a:ext cx="153360" cy="12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63" name="Ink 162">
                <a:extLst>
                  <a:ext uri="{FF2B5EF4-FFF2-40B4-BE49-F238E27FC236}">
                    <a16:creationId xmlns:a16="http://schemas.microsoft.com/office/drawing/2014/main" id="{A28E8F1A-8310-4D2F-B434-3F28CBAD94D8}"/>
                  </a:ext>
                </a:extLst>
              </p14:cNvPr>
              <p14:cNvContentPartPr/>
              <p14:nvPr/>
            </p14:nvContentPartPr>
            <p14:xfrm>
              <a:off x="977880" y="1001320"/>
              <a:ext cx="136800" cy="268200"/>
            </p14:xfrm>
          </p:contentPart>
        </mc:Choice>
        <mc:Fallback xmlns="">
          <p:pic>
            <p:nvPicPr>
              <p:cNvPr id="163" name="Ink 162">
                <a:extLst>
                  <a:ext uri="{FF2B5EF4-FFF2-40B4-BE49-F238E27FC236}">
                    <a16:creationId xmlns:a16="http://schemas.microsoft.com/office/drawing/2014/main" id="{A28E8F1A-8310-4D2F-B434-3F28CBAD94D8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969240" y="992320"/>
                <a:ext cx="154440" cy="28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64" name="Ink 163">
                <a:extLst>
                  <a:ext uri="{FF2B5EF4-FFF2-40B4-BE49-F238E27FC236}">
                    <a16:creationId xmlns:a16="http://schemas.microsoft.com/office/drawing/2014/main" id="{268B3200-9E76-499A-ACE8-43FE4ED4D87F}"/>
                  </a:ext>
                </a:extLst>
              </p14:cNvPr>
              <p14:cNvContentPartPr/>
              <p14:nvPr/>
            </p14:nvContentPartPr>
            <p14:xfrm>
              <a:off x="1196040" y="1177360"/>
              <a:ext cx="98280" cy="110520"/>
            </p14:xfrm>
          </p:contentPart>
        </mc:Choice>
        <mc:Fallback xmlns="">
          <p:pic>
            <p:nvPicPr>
              <p:cNvPr id="164" name="Ink 163">
                <a:extLst>
                  <a:ext uri="{FF2B5EF4-FFF2-40B4-BE49-F238E27FC236}">
                    <a16:creationId xmlns:a16="http://schemas.microsoft.com/office/drawing/2014/main" id="{268B3200-9E76-499A-ACE8-43FE4ED4D87F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187040" y="1168360"/>
                <a:ext cx="115920" cy="12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65" name="Ink 164">
                <a:extLst>
                  <a:ext uri="{FF2B5EF4-FFF2-40B4-BE49-F238E27FC236}">
                    <a16:creationId xmlns:a16="http://schemas.microsoft.com/office/drawing/2014/main" id="{C54557B3-6DE1-4ED2-98CE-7701416B5611}"/>
                  </a:ext>
                </a:extLst>
              </p14:cNvPr>
              <p14:cNvContentPartPr/>
              <p14:nvPr/>
            </p14:nvContentPartPr>
            <p14:xfrm>
              <a:off x="561720" y="928240"/>
              <a:ext cx="188640" cy="405720"/>
            </p14:xfrm>
          </p:contentPart>
        </mc:Choice>
        <mc:Fallback xmlns="">
          <p:pic>
            <p:nvPicPr>
              <p:cNvPr id="165" name="Ink 164">
                <a:extLst>
                  <a:ext uri="{FF2B5EF4-FFF2-40B4-BE49-F238E27FC236}">
                    <a16:creationId xmlns:a16="http://schemas.microsoft.com/office/drawing/2014/main" id="{C54557B3-6DE1-4ED2-98CE-7701416B5611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52720" y="919600"/>
                <a:ext cx="206280" cy="42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66" name="Ink 165">
                <a:extLst>
                  <a:ext uri="{FF2B5EF4-FFF2-40B4-BE49-F238E27FC236}">
                    <a16:creationId xmlns:a16="http://schemas.microsoft.com/office/drawing/2014/main" id="{900EA5BB-0BEC-4D5D-A55F-5503D59F6AD5}"/>
                  </a:ext>
                </a:extLst>
              </p14:cNvPr>
              <p14:cNvContentPartPr/>
              <p14:nvPr/>
            </p14:nvContentPartPr>
            <p14:xfrm>
              <a:off x="884640" y="847600"/>
              <a:ext cx="221040" cy="64080"/>
            </p14:xfrm>
          </p:contentPart>
        </mc:Choice>
        <mc:Fallback xmlns="">
          <p:pic>
            <p:nvPicPr>
              <p:cNvPr id="166" name="Ink 165">
                <a:extLst>
                  <a:ext uri="{FF2B5EF4-FFF2-40B4-BE49-F238E27FC236}">
                    <a16:creationId xmlns:a16="http://schemas.microsoft.com/office/drawing/2014/main" id="{900EA5BB-0BEC-4D5D-A55F-5503D59F6AD5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875640" y="838600"/>
                <a:ext cx="238680" cy="8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67" name="Ink 166">
                <a:extLst>
                  <a:ext uri="{FF2B5EF4-FFF2-40B4-BE49-F238E27FC236}">
                    <a16:creationId xmlns:a16="http://schemas.microsoft.com/office/drawing/2014/main" id="{BBB02FC8-262B-4543-BF3E-BF106368D5BA}"/>
                  </a:ext>
                </a:extLst>
              </p14:cNvPr>
              <p14:cNvContentPartPr/>
              <p14:nvPr/>
            </p14:nvContentPartPr>
            <p14:xfrm>
              <a:off x="1408080" y="1020040"/>
              <a:ext cx="141840" cy="14760"/>
            </p14:xfrm>
          </p:contentPart>
        </mc:Choice>
        <mc:Fallback xmlns="">
          <p:pic>
            <p:nvPicPr>
              <p:cNvPr id="167" name="Ink 166">
                <a:extLst>
                  <a:ext uri="{FF2B5EF4-FFF2-40B4-BE49-F238E27FC236}">
                    <a16:creationId xmlns:a16="http://schemas.microsoft.com/office/drawing/2014/main" id="{BBB02FC8-262B-4543-BF3E-BF106368D5BA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1399440" y="1011040"/>
                <a:ext cx="159480" cy="3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68" name="Ink 167">
                <a:extLst>
                  <a:ext uri="{FF2B5EF4-FFF2-40B4-BE49-F238E27FC236}">
                    <a16:creationId xmlns:a16="http://schemas.microsoft.com/office/drawing/2014/main" id="{290096F8-AB21-4170-9D86-F2B7E97834B6}"/>
                  </a:ext>
                </a:extLst>
              </p14:cNvPr>
              <p14:cNvContentPartPr/>
              <p14:nvPr/>
            </p14:nvContentPartPr>
            <p14:xfrm>
              <a:off x="1427880" y="1120480"/>
              <a:ext cx="117000" cy="4320"/>
            </p14:xfrm>
          </p:contentPart>
        </mc:Choice>
        <mc:Fallback xmlns="">
          <p:pic>
            <p:nvPicPr>
              <p:cNvPr id="168" name="Ink 167">
                <a:extLst>
                  <a:ext uri="{FF2B5EF4-FFF2-40B4-BE49-F238E27FC236}">
                    <a16:creationId xmlns:a16="http://schemas.microsoft.com/office/drawing/2014/main" id="{290096F8-AB21-4170-9D86-F2B7E97834B6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1419240" y="1111840"/>
                <a:ext cx="134640" cy="2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73" name="Ink 172">
                <a:extLst>
                  <a:ext uri="{FF2B5EF4-FFF2-40B4-BE49-F238E27FC236}">
                    <a16:creationId xmlns:a16="http://schemas.microsoft.com/office/drawing/2014/main" id="{C3E0D7DA-316E-4F66-BA84-E5545F3EF230}"/>
                  </a:ext>
                </a:extLst>
              </p14:cNvPr>
              <p14:cNvContentPartPr/>
              <p14:nvPr/>
            </p14:nvContentPartPr>
            <p14:xfrm>
              <a:off x="2209080" y="889720"/>
              <a:ext cx="172440" cy="56160"/>
            </p14:xfrm>
          </p:contentPart>
        </mc:Choice>
        <mc:Fallback xmlns="">
          <p:pic>
            <p:nvPicPr>
              <p:cNvPr id="173" name="Ink 172">
                <a:extLst>
                  <a:ext uri="{FF2B5EF4-FFF2-40B4-BE49-F238E27FC236}">
                    <a16:creationId xmlns:a16="http://schemas.microsoft.com/office/drawing/2014/main" id="{C3E0D7DA-316E-4F66-BA84-E5545F3EF230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2200080" y="881080"/>
                <a:ext cx="190080" cy="7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74" name="Ink 173">
                <a:extLst>
                  <a:ext uri="{FF2B5EF4-FFF2-40B4-BE49-F238E27FC236}">
                    <a16:creationId xmlns:a16="http://schemas.microsoft.com/office/drawing/2014/main" id="{D38C8ACA-C72E-4504-AD30-F50D260B6F4B}"/>
                  </a:ext>
                </a:extLst>
              </p14:cNvPr>
              <p14:cNvContentPartPr/>
              <p14:nvPr/>
            </p14:nvContentPartPr>
            <p14:xfrm>
              <a:off x="1672680" y="1026520"/>
              <a:ext cx="777960" cy="245880"/>
            </p14:xfrm>
          </p:contentPart>
        </mc:Choice>
        <mc:Fallback xmlns="">
          <p:pic>
            <p:nvPicPr>
              <p:cNvPr id="174" name="Ink 173">
                <a:extLst>
                  <a:ext uri="{FF2B5EF4-FFF2-40B4-BE49-F238E27FC236}">
                    <a16:creationId xmlns:a16="http://schemas.microsoft.com/office/drawing/2014/main" id="{D38C8ACA-C72E-4504-AD30-F50D260B6F4B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1663684" y="1017520"/>
                <a:ext cx="795592" cy="26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75" name="Ink 174">
                <a:extLst>
                  <a:ext uri="{FF2B5EF4-FFF2-40B4-BE49-F238E27FC236}">
                    <a16:creationId xmlns:a16="http://schemas.microsoft.com/office/drawing/2014/main" id="{A1C88B29-DCB9-4636-8C36-442363FE5DF6}"/>
                  </a:ext>
                </a:extLst>
              </p14:cNvPr>
              <p14:cNvContentPartPr/>
              <p14:nvPr/>
            </p14:nvContentPartPr>
            <p14:xfrm>
              <a:off x="2746200" y="1193560"/>
              <a:ext cx="29520" cy="47880"/>
            </p14:xfrm>
          </p:contentPart>
        </mc:Choice>
        <mc:Fallback xmlns="">
          <p:pic>
            <p:nvPicPr>
              <p:cNvPr id="175" name="Ink 174">
                <a:extLst>
                  <a:ext uri="{FF2B5EF4-FFF2-40B4-BE49-F238E27FC236}">
                    <a16:creationId xmlns:a16="http://schemas.microsoft.com/office/drawing/2014/main" id="{A1C88B29-DCB9-4636-8C36-442363FE5DF6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2737200" y="1184920"/>
                <a:ext cx="47160" cy="6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CFCD4739-B781-4A5F-BBED-1D2ECFB52E2A}"/>
                  </a:ext>
                </a:extLst>
              </p14:cNvPr>
              <p14:cNvContentPartPr/>
              <p14:nvPr/>
            </p14:nvContentPartPr>
            <p14:xfrm>
              <a:off x="3071280" y="903040"/>
              <a:ext cx="605160" cy="2458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CFCD4739-B781-4A5F-BBED-1D2ECFB52E2A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3062640" y="894400"/>
                <a:ext cx="622800" cy="26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A0270121-C5E5-4971-9377-2AEBC42A2A52}"/>
                  </a:ext>
                </a:extLst>
              </p14:cNvPr>
              <p14:cNvContentPartPr/>
              <p14:nvPr/>
            </p14:nvContentPartPr>
            <p14:xfrm>
              <a:off x="4029240" y="1039480"/>
              <a:ext cx="523800" cy="15264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A0270121-C5E5-4971-9377-2AEBC42A2A52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020600" y="1030501"/>
                <a:ext cx="541440" cy="17023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B319751B-F77E-476A-ADBE-EBD481682468}"/>
                  </a:ext>
                </a:extLst>
              </p14:cNvPr>
              <p14:cNvContentPartPr/>
              <p14:nvPr/>
            </p14:nvContentPartPr>
            <p14:xfrm>
              <a:off x="4642320" y="1030480"/>
              <a:ext cx="223200" cy="12744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B319751B-F77E-476A-ADBE-EBD481682468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633320" y="1021480"/>
                <a:ext cx="240840" cy="14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35" name="Ink 134">
                <a:extLst>
                  <a:ext uri="{FF2B5EF4-FFF2-40B4-BE49-F238E27FC236}">
                    <a16:creationId xmlns:a16="http://schemas.microsoft.com/office/drawing/2014/main" id="{D7076738-E3CB-45F6-9054-DC690AD6B0F9}"/>
                  </a:ext>
                </a:extLst>
              </p14:cNvPr>
              <p14:cNvContentPartPr/>
              <p14:nvPr/>
            </p14:nvContentPartPr>
            <p14:xfrm>
              <a:off x="3772920" y="1384360"/>
              <a:ext cx="318960" cy="569160"/>
            </p14:xfrm>
          </p:contentPart>
        </mc:Choice>
        <mc:Fallback xmlns="">
          <p:pic>
            <p:nvPicPr>
              <p:cNvPr id="135" name="Ink 134">
                <a:extLst>
                  <a:ext uri="{FF2B5EF4-FFF2-40B4-BE49-F238E27FC236}">
                    <a16:creationId xmlns:a16="http://schemas.microsoft.com/office/drawing/2014/main" id="{D7076738-E3CB-45F6-9054-DC690AD6B0F9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3763920" y="1375720"/>
                <a:ext cx="336600" cy="58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142" name="Ink 141">
                <a:extLst>
                  <a:ext uri="{FF2B5EF4-FFF2-40B4-BE49-F238E27FC236}">
                    <a16:creationId xmlns:a16="http://schemas.microsoft.com/office/drawing/2014/main" id="{F7FE3A66-AB1B-4E95-91F5-6581AF4F1387}"/>
                  </a:ext>
                </a:extLst>
              </p14:cNvPr>
              <p14:cNvContentPartPr/>
              <p14:nvPr/>
            </p14:nvContentPartPr>
            <p14:xfrm>
              <a:off x="4419480" y="1521160"/>
              <a:ext cx="394200" cy="229320"/>
            </p14:xfrm>
          </p:contentPart>
        </mc:Choice>
        <mc:Fallback xmlns="">
          <p:pic>
            <p:nvPicPr>
              <p:cNvPr id="142" name="Ink 141">
                <a:extLst>
                  <a:ext uri="{FF2B5EF4-FFF2-40B4-BE49-F238E27FC236}">
                    <a16:creationId xmlns:a16="http://schemas.microsoft.com/office/drawing/2014/main" id="{F7FE3A66-AB1B-4E95-91F5-6581AF4F1387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410832" y="1512520"/>
                <a:ext cx="411856" cy="24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189" name="Ink 188">
                <a:extLst>
                  <a:ext uri="{FF2B5EF4-FFF2-40B4-BE49-F238E27FC236}">
                    <a16:creationId xmlns:a16="http://schemas.microsoft.com/office/drawing/2014/main" id="{1274B169-C8AE-4C70-AA82-4F2E3F2B8A7F}"/>
                  </a:ext>
                </a:extLst>
              </p14:cNvPr>
              <p14:cNvContentPartPr/>
              <p14:nvPr/>
            </p14:nvContentPartPr>
            <p14:xfrm>
              <a:off x="305760" y="1456720"/>
              <a:ext cx="3128040" cy="1025280"/>
            </p14:xfrm>
          </p:contentPart>
        </mc:Choice>
        <mc:Fallback xmlns="">
          <p:pic>
            <p:nvPicPr>
              <p:cNvPr id="189" name="Ink 188">
                <a:extLst>
                  <a:ext uri="{FF2B5EF4-FFF2-40B4-BE49-F238E27FC236}">
                    <a16:creationId xmlns:a16="http://schemas.microsoft.com/office/drawing/2014/main" id="{1274B169-C8AE-4C70-AA82-4F2E3F2B8A7F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297120" y="1447720"/>
                <a:ext cx="3145680" cy="104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190" name="Ink 189">
                <a:extLst>
                  <a:ext uri="{FF2B5EF4-FFF2-40B4-BE49-F238E27FC236}">
                    <a16:creationId xmlns:a16="http://schemas.microsoft.com/office/drawing/2014/main" id="{BB2E76E7-7A42-4DD4-925E-8D22E54CA9F6}"/>
                  </a:ext>
                </a:extLst>
              </p14:cNvPr>
              <p14:cNvContentPartPr/>
              <p14:nvPr/>
            </p14:nvContentPartPr>
            <p14:xfrm>
              <a:off x="5010240" y="773080"/>
              <a:ext cx="3886560" cy="1055520"/>
            </p14:xfrm>
          </p:contentPart>
        </mc:Choice>
        <mc:Fallback xmlns="">
          <p:pic>
            <p:nvPicPr>
              <p:cNvPr id="190" name="Ink 189">
                <a:extLst>
                  <a:ext uri="{FF2B5EF4-FFF2-40B4-BE49-F238E27FC236}">
                    <a16:creationId xmlns:a16="http://schemas.microsoft.com/office/drawing/2014/main" id="{BB2E76E7-7A42-4DD4-925E-8D22E54CA9F6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001240" y="764440"/>
                <a:ext cx="3904200" cy="107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191" name="Ink 190">
                <a:extLst>
                  <a:ext uri="{FF2B5EF4-FFF2-40B4-BE49-F238E27FC236}">
                    <a16:creationId xmlns:a16="http://schemas.microsoft.com/office/drawing/2014/main" id="{91CFD50F-11A9-4E0A-A570-581512104958}"/>
                  </a:ext>
                </a:extLst>
              </p14:cNvPr>
              <p14:cNvContentPartPr/>
              <p14:nvPr/>
            </p14:nvContentPartPr>
            <p14:xfrm>
              <a:off x="3090720" y="2215240"/>
              <a:ext cx="23400" cy="24120"/>
            </p14:xfrm>
          </p:contentPart>
        </mc:Choice>
        <mc:Fallback xmlns="">
          <p:pic>
            <p:nvPicPr>
              <p:cNvPr id="191" name="Ink 190">
                <a:extLst>
                  <a:ext uri="{FF2B5EF4-FFF2-40B4-BE49-F238E27FC236}">
                    <a16:creationId xmlns:a16="http://schemas.microsoft.com/office/drawing/2014/main" id="{91CFD50F-11A9-4E0A-A570-581512104958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3082080" y="2206600"/>
                <a:ext cx="41040" cy="4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DF411978-C803-4598-8612-3512F4862323}"/>
                  </a:ext>
                </a:extLst>
              </p14:cNvPr>
              <p14:cNvContentPartPr/>
              <p14:nvPr/>
            </p14:nvContentPartPr>
            <p14:xfrm>
              <a:off x="2850960" y="2581000"/>
              <a:ext cx="175320" cy="147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DF411978-C803-4598-8612-3512F4862323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2841960" y="2572360"/>
                <a:ext cx="192960" cy="3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7C88147A-BFC4-48A7-BACD-8E10286C2953}"/>
                  </a:ext>
                </a:extLst>
              </p14:cNvPr>
              <p14:cNvContentPartPr/>
              <p14:nvPr/>
            </p14:nvContentPartPr>
            <p14:xfrm>
              <a:off x="2865360" y="2663440"/>
              <a:ext cx="130320" cy="151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7C88147A-BFC4-48A7-BACD-8E10286C2953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2856720" y="2654440"/>
                <a:ext cx="147960" cy="3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58EC1528-5BB1-48C3-A40D-BD5524444EEC}"/>
                  </a:ext>
                </a:extLst>
              </p14:cNvPr>
              <p14:cNvContentPartPr/>
              <p14:nvPr/>
            </p14:nvContentPartPr>
            <p14:xfrm>
              <a:off x="3775440" y="2449960"/>
              <a:ext cx="319680" cy="2815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58EC1528-5BB1-48C3-A40D-BD5524444EEC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3766450" y="2440960"/>
                <a:ext cx="337300" cy="29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55BA3986-A212-4175-A62A-33DB3DB3D420}"/>
                  </a:ext>
                </a:extLst>
              </p14:cNvPr>
              <p14:cNvContentPartPr/>
              <p14:nvPr/>
            </p14:nvContentPartPr>
            <p14:xfrm>
              <a:off x="3235800" y="2447800"/>
              <a:ext cx="339840" cy="3488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55BA3986-A212-4175-A62A-33DB3DB3D420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3226800" y="2439160"/>
                <a:ext cx="357480" cy="36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A57EBF41-93F3-4046-B85E-7132867A05FE}"/>
                  </a:ext>
                </a:extLst>
              </p14:cNvPr>
              <p14:cNvContentPartPr/>
              <p14:nvPr/>
            </p14:nvContentPartPr>
            <p14:xfrm>
              <a:off x="2286840" y="2465800"/>
              <a:ext cx="365040" cy="3398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A57EBF41-93F3-4046-B85E-7132867A05FE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2278200" y="2457160"/>
                <a:ext cx="382680" cy="35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26B6FD2C-A6D1-4DAC-ACE9-E7F911764F82}"/>
                  </a:ext>
                </a:extLst>
              </p14:cNvPr>
              <p14:cNvContentPartPr/>
              <p14:nvPr/>
            </p14:nvContentPartPr>
            <p14:xfrm>
              <a:off x="4588680" y="2440960"/>
              <a:ext cx="261360" cy="2545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26B6FD2C-A6D1-4DAC-ACE9-E7F911764F82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4579680" y="2431960"/>
                <a:ext cx="279000" cy="27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55A9B58B-D4F0-47D9-83F3-F29FC46B1A74}"/>
                  </a:ext>
                </a:extLst>
              </p14:cNvPr>
              <p14:cNvContentPartPr/>
              <p14:nvPr/>
            </p14:nvContentPartPr>
            <p14:xfrm>
              <a:off x="4908000" y="2586400"/>
              <a:ext cx="41400" cy="932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55A9B58B-D4F0-47D9-83F3-F29FC46B1A74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4899000" y="2577760"/>
                <a:ext cx="59040" cy="11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21BF1605-D619-4CA6-BB8A-052CB29A37B9}"/>
                  </a:ext>
                </a:extLst>
              </p14:cNvPr>
              <p14:cNvContentPartPr/>
              <p14:nvPr/>
            </p14:nvContentPartPr>
            <p14:xfrm>
              <a:off x="4992960" y="2546800"/>
              <a:ext cx="173160" cy="241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21BF1605-D619-4CA6-BB8A-052CB29A37B9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4983960" y="2537800"/>
                <a:ext cx="190800" cy="4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BEFD0334-E378-464B-9310-4C06D0216103}"/>
                  </a:ext>
                </a:extLst>
              </p14:cNvPr>
              <p14:cNvContentPartPr/>
              <p14:nvPr/>
            </p14:nvContentPartPr>
            <p14:xfrm>
              <a:off x="5080080" y="2477680"/>
              <a:ext cx="20520" cy="17532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BEFD0334-E378-464B-9310-4C06D0216103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5071080" y="2469040"/>
                <a:ext cx="38160" cy="19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A3B172BB-0DA4-4996-A865-3B60C0CCAAF3}"/>
                  </a:ext>
                </a:extLst>
              </p14:cNvPr>
              <p14:cNvContentPartPr/>
              <p14:nvPr/>
            </p14:nvContentPartPr>
            <p14:xfrm>
              <a:off x="5264400" y="2454280"/>
              <a:ext cx="279720" cy="17208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A3B172BB-0DA4-4996-A865-3B60C0CCAAF3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5255760" y="2445280"/>
                <a:ext cx="297360" cy="18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9EC05538-A8FB-4325-A72B-68EF2778476B}"/>
                  </a:ext>
                </a:extLst>
              </p14:cNvPr>
              <p14:cNvContentPartPr/>
              <p14:nvPr/>
            </p14:nvContentPartPr>
            <p14:xfrm>
              <a:off x="5613600" y="2569120"/>
              <a:ext cx="140040" cy="1033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9EC05538-A8FB-4325-A72B-68EF2778476B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5604960" y="2560480"/>
                <a:ext cx="157680" cy="12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BFBE3A1B-3E77-4CD5-B277-11B24EA46B37}"/>
                  </a:ext>
                </a:extLst>
              </p14:cNvPr>
              <p14:cNvContentPartPr/>
              <p14:nvPr/>
            </p14:nvContentPartPr>
            <p14:xfrm>
              <a:off x="5753640" y="2399560"/>
              <a:ext cx="146160" cy="3265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BFBE3A1B-3E77-4CD5-B277-11B24EA46B37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5744640" y="2390920"/>
                <a:ext cx="163800" cy="34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9535BAED-DD1F-4E52-9A93-34C4E0A6FD1E}"/>
                  </a:ext>
                </a:extLst>
              </p14:cNvPr>
              <p14:cNvContentPartPr/>
              <p14:nvPr/>
            </p14:nvContentPartPr>
            <p14:xfrm>
              <a:off x="4498680" y="2347720"/>
              <a:ext cx="175680" cy="37548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9535BAED-DD1F-4E52-9A93-34C4E0A6FD1E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4489680" y="2339080"/>
                <a:ext cx="193320" cy="39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1227DB79-0F7F-4156-9E22-9CA89E4634D7}"/>
                  </a:ext>
                </a:extLst>
              </p14:cNvPr>
              <p14:cNvContentPartPr/>
              <p14:nvPr/>
            </p14:nvContentPartPr>
            <p14:xfrm>
              <a:off x="5925360" y="2406040"/>
              <a:ext cx="192240" cy="2235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1227DB79-0F7F-4156-9E22-9CA89E4634D7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5916360" y="2397400"/>
                <a:ext cx="209880" cy="24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38371A30-FF4F-4522-86A4-07FEBA13F543}"/>
                  </a:ext>
                </a:extLst>
              </p14:cNvPr>
              <p14:cNvContentPartPr/>
              <p14:nvPr/>
            </p14:nvContentPartPr>
            <p14:xfrm>
              <a:off x="6127320" y="2542840"/>
              <a:ext cx="86040" cy="11160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38371A30-FF4F-4522-86A4-07FEBA13F543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6118320" y="2533840"/>
                <a:ext cx="103680" cy="12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65C568A5-63B1-4878-8537-1C5FE35F1AB9}"/>
                  </a:ext>
                </a:extLst>
              </p14:cNvPr>
              <p14:cNvContentPartPr/>
              <p14:nvPr/>
            </p14:nvContentPartPr>
            <p14:xfrm>
              <a:off x="5961720" y="2196880"/>
              <a:ext cx="175680" cy="1062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65C568A5-63B1-4878-8537-1C5FE35F1AB9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5952720" y="2187880"/>
                <a:ext cx="193320" cy="12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04809849-1D3F-4CD3-9CB6-D33BF679515C}"/>
                  </a:ext>
                </a:extLst>
              </p14:cNvPr>
              <p14:cNvContentPartPr/>
              <p14:nvPr/>
            </p14:nvContentPartPr>
            <p14:xfrm>
              <a:off x="6407040" y="2449960"/>
              <a:ext cx="128160" cy="972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04809849-1D3F-4CD3-9CB6-D33BF679515C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6398040" y="2440960"/>
                <a:ext cx="14580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8C9D6DB2-3737-403D-9925-D934D1C821A5}"/>
                  </a:ext>
                </a:extLst>
              </p14:cNvPr>
              <p14:cNvContentPartPr/>
              <p14:nvPr/>
            </p14:nvContentPartPr>
            <p14:xfrm>
              <a:off x="6417120" y="2525560"/>
              <a:ext cx="150840" cy="118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8C9D6DB2-3737-403D-9925-D934D1C821A5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6408120" y="2516560"/>
                <a:ext cx="168480" cy="2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0378BD8B-83D7-428C-951B-0734E3D6F0BE}"/>
                  </a:ext>
                </a:extLst>
              </p14:cNvPr>
              <p14:cNvContentPartPr/>
              <p14:nvPr/>
            </p14:nvContentPartPr>
            <p14:xfrm>
              <a:off x="7067640" y="2159800"/>
              <a:ext cx="128520" cy="11052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0378BD8B-83D7-428C-951B-0734E3D6F0BE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7059000" y="2150800"/>
                <a:ext cx="146160" cy="12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1144D514-4014-428F-B94B-8FA41F924E1C}"/>
                  </a:ext>
                </a:extLst>
              </p14:cNvPr>
              <p14:cNvContentPartPr/>
              <p14:nvPr/>
            </p14:nvContentPartPr>
            <p14:xfrm>
              <a:off x="7717080" y="2040280"/>
              <a:ext cx="181800" cy="9180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1144D514-4014-428F-B94B-8FA41F924E1C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7708440" y="2031640"/>
                <a:ext cx="199440" cy="10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B8898E5C-DBE8-4634-AECF-D8133C026022}"/>
                  </a:ext>
                </a:extLst>
              </p14:cNvPr>
              <p14:cNvContentPartPr/>
              <p14:nvPr/>
            </p14:nvContentPartPr>
            <p14:xfrm>
              <a:off x="7726800" y="2264200"/>
              <a:ext cx="266400" cy="30672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B8898E5C-DBE8-4634-AECF-D8133C026022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7718160" y="2255560"/>
                <a:ext cx="284040" cy="32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1BB9CD25-3D7D-4C91-B6AD-0009232657E6}"/>
                  </a:ext>
                </a:extLst>
              </p14:cNvPr>
              <p14:cNvContentPartPr/>
              <p14:nvPr/>
            </p14:nvContentPartPr>
            <p14:xfrm>
              <a:off x="7464000" y="2370400"/>
              <a:ext cx="183960" cy="18720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1BB9CD25-3D7D-4C91-B6AD-0009232657E6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7455360" y="2361760"/>
                <a:ext cx="201600" cy="20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1598AA66-EEFE-4BCE-8511-EB682B8C0986}"/>
                  </a:ext>
                </a:extLst>
              </p14:cNvPr>
              <p14:cNvContentPartPr/>
              <p14:nvPr/>
            </p14:nvContentPartPr>
            <p14:xfrm>
              <a:off x="6675600" y="2352040"/>
              <a:ext cx="600480" cy="23076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1598AA66-EEFE-4BCE-8511-EB682B8C0986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6666960" y="2343400"/>
                <a:ext cx="618120" cy="24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40913820-5989-4341-B075-A84E086ACE5B}"/>
                  </a:ext>
                </a:extLst>
              </p14:cNvPr>
              <p14:cNvContentPartPr/>
              <p14:nvPr/>
            </p14:nvContentPartPr>
            <p14:xfrm>
              <a:off x="541920" y="2981320"/>
              <a:ext cx="245880" cy="2786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40913820-5989-4341-B075-A84E086ACE5B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533280" y="2972680"/>
                <a:ext cx="263520" cy="29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89272CE7-9B0C-41AC-8A2A-B161C9B15939}"/>
                  </a:ext>
                </a:extLst>
              </p14:cNvPr>
              <p14:cNvContentPartPr/>
              <p14:nvPr/>
            </p14:nvContentPartPr>
            <p14:xfrm>
              <a:off x="1508880" y="3051880"/>
              <a:ext cx="116280" cy="2584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89272CE7-9B0C-41AC-8A2A-B161C9B15939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1499880" y="3043240"/>
                <a:ext cx="133920" cy="27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78824CCB-46D1-427A-B4C2-3836E57B39C9}"/>
                  </a:ext>
                </a:extLst>
              </p14:cNvPr>
              <p14:cNvContentPartPr/>
              <p14:nvPr/>
            </p14:nvContentPartPr>
            <p14:xfrm>
              <a:off x="1750080" y="3227920"/>
              <a:ext cx="91800" cy="1119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78824CCB-46D1-427A-B4C2-3836E57B39C9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1741440" y="3219280"/>
                <a:ext cx="109440" cy="12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A5A107A0-C6F8-4851-B74D-9AC67BCA27C7}"/>
                  </a:ext>
                </a:extLst>
              </p14:cNvPr>
              <p14:cNvContentPartPr/>
              <p14:nvPr/>
            </p14:nvContentPartPr>
            <p14:xfrm>
              <a:off x="1504200" y="2846320"/>
              <a:ext cx="128160" cy="889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A5A107A0-C6F8-4851-B74D-9AC67BCA27C7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1495560" y="2837680"/>
                <a:ext cx="145800" cy="10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20E41985-AA60-42B5-A26B-ABDC95EB3E50}"/>
                  </a:ext>
                </a:extLst>
              </p14:cNvPr>
              <p14:cNvContentPartPr/>
              <p14:nvPr/>
            </p14:nvContentPartPr>
            <p14:xfrm>
              <a:off x="2107920" y="3092920"/>
              <a:ext cx="150120" cy="136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20E41985-AA60-42B5-A26B-ABDC95EB3E50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2099280" y="3083920"/>
                <a:ext cx="16776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06564454-B8CF-435C-B915-511424AF47E6}"/>
                  </a:ext>
                </a:extLst>
              </p14:cNvPr>
              <p14:cNvContentPartPr/>
              <p14:nvPr/>
            </p14:nvContentPartPr>
            <p14:xfrm>
              <a:off x="2114760" y="3169600"/>
              <a:ext cx="161280" cy="75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06564454-B8CF-435C-B915-511424AF47E6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2105760" y="3160960"/>
                <a:ext cx="178920" cy="2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DFC85C5B-80FF-4086-9586-1D03E5B3AC1D}"/>
                  </a:ext>
                </a:extLst>
              </p14:cNvPr>
              <p14:cNvContentPartPr/>
              <p14:nvPr/>
            </p14:nvContentPartPr>
            <p14:xfrm>
              <a:off x="3457200" y="2852800"/>
              <a:ext cx="151920" cy="770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DFC85C5B-80FF-4086-9586-1D03E5B3AC1D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3448560" y="2844160"/>
                <a:ext cx="169560" cy="9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ED5E3D76-45F2-4817-AFDB-F458E05EC3F0}"/>
                  </a:ext>
                </a:extLst>
              </p14:cNvPr>
              <p14:cNvContentPartPr/>
              <p14:nvPr/>
            </p14:nvContentPartPr>
            <p14:xfrm>
              <a:off x="2355960" y="2985280"/>
              <a:ext cx="1378080" cy="3877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ED5E3D76-45F2-4817-AFDB-F458E05EC3F0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2347318" y="2976632"/>
                <a:ext cx="1395725" cy="40537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FA88D657-6D69-4F08-8806-9C6762D12C0B}"/>
                  </a:ext>
                </a:extLst>
              </p14:cNvPr>
              <p14:cNvContentPartPr/>
              <p14:nvPr/>
            </p14:nvContentPartPr>
            <p14:xfrm>
              <a:off x="4547280" y="2824720"/>
              <a:ext cx="180360" cy="626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FA88D657-6D69-4F08-8806-9C6762D12C0B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4538640" y="2816080"/>
                <a:ext cx="198000" cy="8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00EFAC3C-3399-4F2C-BAB6-CFF7025FD60D}"/>
                  </a:ext>
                </a:extLst>
              </p14:cNvPr>
              <p14:cNvContentPartPr/>
              <p14:nvPr/>
            </p14:nvContentPartPr>
            <p14:xfrm>
              <a:off x="4999440" y="3007960"/>
              <a:ext cx="156600" cy="126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00EFAC3C-3399-4F2C-BAB6-CFF7025FD60D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4990440" y="2998960"/>
                <a:ext cx="174240" cy="3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F3CF0A89-1ADD-4D33-A923-319E21102BB2}"/>
                  </a:ext>
                </a:extLst>
              </p14:cNvPr>
              <p14:cNvContentPartPr/>
              <p14:nvPr/>
            </p14:nvContentPartPr>
            <p14:xfrm>
              <a:off x="4999440" y="3090040"/>
              <a:ext cx="152280" cy="176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F3CF0A89-1ADD-4D33-A923-319E21102BB2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4990440" y="3081400"/>
                <a:ext cx="16992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FEF50D81-623A-4015-9D83-A70986E549FB}"/>
                  </a:ext>
                </a:extLst>
              </p14:cNvPr>
              <p14:cNvContentPartPr/>
              <p14:nvPr/>
            </p14:nvContentPartPr>
            <p14:xfrm>
              <a:off x="4607760" y="2946040"/>
              <a:ext cx="209880" cy="25992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FEF50D81-623A-4015-9D83-A70986E549FB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4598760" y="2937040"/>
                <a:ext cx="227520" cy="27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4CBB185C-BE20-4FDB-B2B8-109113566D71}"/>
                  </a:ext>
                </a:extLst>
              </p14:cNvPr>
              <p14:cNvContentPartPr/>
              <p14:nvPr/>
            </p14:nvContentPartPr>
            <p14:xfrm>
              <a:off x="3876240" y="2990680"/>
              <a:ext cx="612360" cy="1926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4CBB185C-BE20-4FDB-B2B8-109113566D71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3867245" y="2982040"/>
                <a:ext cx="629990" cy="21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7DDDBD22-8C7D-427F-B024-0D347BA9F692}"/>
                  </a:ext>
                </a:extLst>
              </p14:cNvPr>
              <p14:cNvContentPartPr/>
              <p14:nvPr/>
            </p14:nvContentPartPr>
            <p14:xfrm>
              <a:off x="5297160" y="2852440"/>
              <a:ext cx="330840" cy="40500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7DDDBD22-8C7D-427F-B024-0D347BA9F692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5288170" y="2843440"/>
                <a:ext cx="348461" cy="42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40A47BA6-40D5-4C3F-9D6E-A1F077B1BFCD}"/>
                  </a:ext>
                </a:extLst>
              </p14:cNvPr>
              <p14:cNvContentPartPr/>
              <p14:nvPr/>
            </p14:nvContentPartPr>
            <p14:xfrm>
              <a:off x="5719800" y="2903200"/>
              <a:ext cx="399240" cy="46404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40A47BA6-40D5-4C3F-9D6E-A1F077B1BFCD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5710808" y="2894200"/>
                <a:ext cx="416864" cy="48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3066916E-68F2-44CC-8E6B-654DD7444D84}"/>
                  </a:ext>
                </a:extLst>
              </p14:cNvPr>
              <p14:cNvContentPartPr/>
              <p14:nvPr/>
            </p14:nvContentPartPr>
            <p14:xfrm>
              <a:off x="6196800" y="2959360"/>
              <a:ext cx="508680" cy="29304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3066916E-68F2-44CC-8E6B-654DD7444D84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6188160" y="2950709"/>
                <a:ext cx="526320" cy="31070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67A9AA30-D8D0-4801-A1B6-FE6619AC5D5B}"/>
                  </a:ext>
                </a:extLst>
              </p14:cNvPr>
              <p14:cNvContentPartPr/>
              <p14:nvPr/>
            </p14:nvContentPartPr>
            <p14:xfrm>
              <a:off x="6839400" y="3052240"/>
              <a:ext cx="93960" cy="1533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67A9AA30-D8D0-4801-A1B6-FE6619AC5D5B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6830760" y="3043240"/>
                <a:ext cx="111600" cy="17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10CEA68F-2AB2-4426-BF0E-769A942246D8}"/>
                  </a:ext>
                </a:extLst>
              </p14:cNvPr>
              <p14:cNvContentPartPr/>
              <p14:nvPr/>
            </p14:nvContentPartPr>
            <p14:xfrm>
              <a:off x="6782880" y="2895640"/>
              <a:ext cx="205200" cy="9828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10CEA68F-2AB2-4426-BF0E-769A942246D8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6773880" y="2886640"/>
                <a:ext cx="222840" cy="11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0D2FF487-4AA2-4532-B6C8-E8F99DD82D8B}"/>
                  </a:ext>
                </a:extLst>
              </p14:cNvPr>
              <p14:cNvContentPartPr/>
              <p14:nvPr/>
            </p14:nvContentPartPr>
            <p14:xfrm>
              <a:off x="7103640" y="3082120"/>
              <a:ext cx="106920" cy="270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0D2FF487-4AA2-4532-B6C8-E8F99DD82D8B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7095000" y="3073480"/>
                <a:ext cx="124560" cy="4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54239C07-F2AF-4297-A911-679A9BCD8B85}"/>
                  </a:ext>
                </a:extLst>
              </p14:cNvPr>
              <p14:cNvContentPartPr/>
              <p14:nvPr/>
            </p14:nvContentPartPr>
            <p14:xfrm>
              <a:off x="7308840" y="2823640"/>
              <a:ext cx="277560" cy="43416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54239C07-F2AF-4297-A911-679A9BCD8B85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7299840" y="2815000"/>
                <a:ext cx="295200" cy="45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B45033D3-027C-4435-94F9-90FAEA3F78D1}"/>
                  </a:ext>
                </a:extLst>
              </p14:cNvPr>
              <p14:cNvContentPartPr/>
              <p14:nvPr/>
            </p14:nvContentPartPr>
            <p14:xfrm>
              <a:off x="7687200" y="2875480"/>
              <a:ext cx="855360" cy="44208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B45033D3-027C-4435-94F9-90FAEA3F78D1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7678560" y="2866487"/>
                <a:ext cx="873000" cy="4597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6E159656-52B9-46D2-B2B7-367C3C6F8C2A}"/>
                  </a:ext>
                </a:extLst>
              </p14:cNvPr>
              <p14:cNvContentPartPr/>
              <p14:nvPr/>
            </p14:nvContentPartPr>
            <p14:xfrm>
              <a:off x="8644440" y="3023800"/>
              <a:ext cx="57960" cy="11844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6E159656-52B9-46D2-B2B7-367C3C6F8C2A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8635440" y="3015160"/>
                <a:ext cx="75600" cy="13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629C9213-12F4-462B-98B4-7D73C11DD02E}"/>
                  </a:ext>
                </a:extLst>
              </p14:cNvPr>
              <p14:cNvContentPartPr/>
              <p14:nvPr/>
            </p14:nvContentPartPr>
            <p14:xfrm>
              <a:off x="8621760" y="2839840"/>
              <a:ext cx="183240" cy="9432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629C9213-12F4-462B-98B4-7D73C11DD02E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8613120" y="2831200"/>
                <a:ext cx="200880" cy="11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36A9FB2C-D680-4815-AA4E-E94031656CD8}"/>
                  </a:ext>
                </a:extLst>
              </p14:cNvPr>
              <p14:cNvContentPartPr/>
              <p14:nvPr/>
            </p14:nvContentPartPr>
            <p14:xfrm>
              <a:off x="2147160" y="3556240"/>
              <a:ext cx="154080" cy="129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36A9FB2C-D680-4815-AA4E-E94031656CD8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2138520" y="3547600"/>
                <a:ext cx="171720" cy="3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1E94D3CA-A749-47A8-870E-0C1525693593}"/>
                  </a:ext>
                </a:extLst>
              </p14:cNvPr>
              <p14:cNvContentPartPr/>
              <p14:nvPr/>
            </p14:nvContentPartPr>
            <p14:xfrm>
              <a:off x="2190720" y="3628240"/>
              <a:ext cx="121320" cy="176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1E94D3CA-A749-47A8-870E-0C1525693593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2181720" y="3619600"/>
                <a:ext cx="13896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F2E00794-0B13-4F08-8AE8-E7926D47BD57}"/>
                  </a:ext>
                </a:extLst>
              </p14:cNvPr>
              <p14:cNvContentPartPr/>
              <p14:nvPr/>
            </p14:nvContentPartPr>
            <p14:xfrm>
              <a:off x="2833320" y="3544720"/>
              <a:ext cx="189360" cy="2023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F2E00794-0B13-4F08-8AE8-E7926D47BD57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2824320" y="3535720"/>
                <a:ext cx="207000" cy="21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9793A6F5-024B-4AE3-9CD0-103697EA093D}"/>
                  </a:ext>
                </a:extLst>
              </p14:cNvPr>
              <p14:cNvContentPartPr/>
              <p14:nvPr/>
            </p14:nvContentPartPr>
            <p14:xfrm>
              <a:off x="3108360" y="3543280"/>
              <a:ext cx="190440" cy="1652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9793A6F5-024B-4AE3-9CD0-103697EA093D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3099720" y="3534640"/>
                <a:ext cx="208080" cy="18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64111AD9-DCE3-4464-A995-A9F54E879458}"/>
                  </a:ext>
                </a:extLst>
              </p14:cNvPr>
              <p14:cNvContentPartPr/>
              <p14:nvPr/>
            </p14:nvContentPartPr>
            <p14:xfrm>
              <a:off x="2504280" y="3386320"/>
              <a:ext cx="242640" cy="4449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64111AD9-DCE3-4464-A995-A9F54E879458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2495293" y="3377680"/>
                <a:ext cx="260254" cy="46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E39FD247-9A24-4605-82B5-6867D878BF2F}"/>
                  </a:ext>
                </a:extLst>
              </p14:cNvPr>
              <p14:cNvContentPartPr/>
              <p14:nvPr/>
            </p14:nvContentPartPr>
            <p14:xfrm>
              <a:off x="3439200" y="3371560"/>
              <a:ext cx="1780920" cy="4222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E39FD247-9A24-4605-82B5-6867D878BF2F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3430558" y="3362560"/>
                <a:ext cx="1798564" cy="43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847083E4-3D97-4AC2-B351-A8802A823968}"/>
                  </a:ext>
                </a:extLst>
              </p14:cNvPr>
              <p14:cNvContentPartPr/>
              <p14:nvPr/>
            </p14:nvContentPartPr>
            <p14:xfrm>
              <a:off x="5471400" y="3568480"/>
              <a:ext cx="174600" cy="280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847083E4-3D97-4AC2-B351-A8802A823968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5462400" y="3559840"/>
                <a:ext cx="19224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BBF86879-DB0C-4869-9AB9-410C03FB0850}"/>
                  </a:ext>
                </a:extLst>
              </p14:cNvPr>
              <p14:cNvContentPartPr/>
              <p14:nvPr/>
            </p14:nvContentPartPr>
            <p14:xfrm>
              <a:off x="5513520" y="3662800"/>
              <a:ext cx="154080" cy="43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BBF86879-DB0C-4869-9AB9-410C03FB0850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5504880" y="3653800"/>
                <a:ext cx="171720" cy="2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F9CC5CDE-6D47-40AC-BAF9-56DA8D615167}"/>
                  </a:ext>
                </a:extLst>
              </p14:cNvPr>
              <p14:cNvContentPartPr/>
              <p14:nvPr/>
            </p14:nvContentPartPr>
            <p14:xfrm>
              <a:off x="7389840" y="3375880"/>
              <a:ext cx="167400" cy="29808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F9CC5CDE-6D47-40AC-BAF9-56DA8D615167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7380840" y="3367240"/>
                <a:ext cx="185040" cy="31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6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0A8DD8A7-4EC7-4F8A-9FA2-10BF89040092}"/>
                  </a:ext>
                </a:extLst>
              </p14:cNvPr>
              <p14:cNvContentPartPr/>
              <p14:nvPr/>
            </p14:nvContentPartPr>
            <p14:xfrm>
              <a:off x="5900880" y="3381640"/>
              <a:ext cx="1350720" cy="39996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0A8DD8A7-4EC7-4F8A-9FA2-10BF89040092}"/>
                  </a:ext>
                </a:extLst>
              </p:cNvPr>
              <p:cNvPicPr/>
              <p:nvPr/>
            </p:nvPicPr>
            <p:blipFill>
              <a:blip r:embed="rId197"/>
              <a:stretch>
                <a:fillRect/>
              </a:stretch>
            </p:blipFill>
            <p:spPr>
              <a:xfrm>
                <a:off x="5892240" y="3373000"/>
                <a:ext cx="1368360" cy="41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A6D2FF66-D546-4D63-B86B-903B39A76A12}"/>
                  </a:ext>
                </a:extLst>
              </p14:cNvPr>
              <p14:cNvContentPartPr/>
              <p14:nvPr/>
            </p14:nvContentPartPr>
            <p14:xfrm>
              <a:off x="1639920" y="3945040"/>
              <a:ext cx="142920" cy="2786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A6D2FF66-D546-4D63-B86B-903B39A76A12}"/>
                  </a:ext>
                </a:extLst>
              </p:cNvPr>
              <p:cNvPicPr/>
              <p:nvPr/>
            </p:nvPicPr>
            <p:blipFill>
              <a:blip r:embed="rId199"/>
              <a:stretch>
                <a:fillRect/>
              </a:stretch>
            </p:blipFill>
            <p:spPr>
              <a:xfrm>
                <a:off x="1631280" y="3936400"/>
                <a:ext cx="160560" cy="29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A2C3398D-C6C1-4A40-AAB8-D65D261FF326}"/>
                  </a:ext>
                </a:extLst>
              </p14:cNvPr>
              <p14:cNvContentPartPr/>
              <p14:nvPr/>
            </p14:nvContentPartPr>
            <p14:xfrm>
              <a:off x="1886520" y="4138720"/>
              <a:ext cx="16200" cy="1368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A2C3398D-C6C1-4A40-AAB8-D65D261FF326}"/>
                  </a:ext>
                </a:extLst>
              </p:cNvPr>
              <p:cNvPicPr/>
              <p:nvPr/>
            </p:nvPicPr>
            <p:blipFill>
              <a:blip r:embed="rId201"/>
              <a:stretch>
                <a:fillRect/>
              </a:stretch>
            </p:blipFill>
            <p:spPr>
              <a:xfrm>
                <a:off x="1877880" y="4129720"/>
                <a:ext cx="33840" cy="15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85151B51-5EA5-4606-8393-F6788A3AB9C9}"/>
                  </a:ext>
                </a:extLst>
              </p14:cNvPr>
              <p14:cNvContentPartPr/>
              <p14:nvPr/>
            </p14:nvContentPartPr>
            <p14:xfrm>
              <a:off x="2107920" y="4117840"/>
              <a:ext cx="144720" cy="79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85151B51-5EA5-4606-8393-F6788A3AB9C9}"/>
                  </a:ext>
                </a:extLst>
              </p:cNvPr>
              <p:cNvPicPr/>
              <p:nvPr/>
            </p:nvPicPr>
            <p:blipFill>
              <a:blip r:embed="rId203"/>
              <a:stretch>
                <a:fillRect/>
              </a:stretch>
            </p:blipFill>
            <p:spPr>
              <a:xfrm>
                <a:off x="2099280" y="4108840"/>
                <a:ext cx="162360" cy="2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8B96173A-E67B-4CA9-B7FC-25C184E1B3BF}"/>
                  </a:ext>
                </a:extLst>
              </p14:cNvPr>
              <p14:cNvContentPartPr/>
              <p14:nvPr/>
            </p14:nvContentPartPr>
            <p14:xfrm>
              <a:off x="2129880" y="4190200"/>
              <a:ext cx="170640" cy="68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8B96173A-E67B-4CA9-B7FC-25C184E1B3BF}"/>
                  </a:ext>
                </a:extLst>
              </p:cNvPr>
              <p:cNvPicPr/>
              <p:nvPr/>
            </p:nvPicPr>
            <p:blipFill>
              <a:blip r:embed="rId205"/>
              <a:stretch>
                <a:fillRect/>
              </a:stretch>
            </p:blipFill>
            <p:spPr>
              <a:xfrm>
                <a:off x="2120880" y="4181560"/>
                <a:ext cx="188280" cy="2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6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C2555EBC-0B6F-477B-BBCA-79E170632BFB}"/>
                  </a:ext>
                </a:extLst>
              </p14:cNvPr>
              <p14:cNvContentPartPr/>
              <p14:nvPr/>
            </p14:nvContentPartPr>
            <p14:xfrm>
              <a:off x="1513560" y="3771520"/>
              <a:ext cx="172080" cy="745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C2555EBC-0B6F-477B-BBCA-79E170632BFB}"/>
                  </a:ext>
                </a:extLst>
              </p:cNvPr>
              <p:cNvPicPr/>
              <p:nvPr/>
            </p:nvPicPr>
            <p:blipFill>
              <a:blip r:embed="rId207"/>
              <a:stretch>
                <a:fillRect/>
              </a:stretch>
            </p:blipFill>
            <p:spPr>
              <a:xfrm>
                <a:off x="1504560" y="3762520"/>
                <a:ext cx="189720" cy="9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F9A59430-55F8-4B7C-909D-6E1E2ECFC0BB}"/>
                  </a:ext>
                </a:extLst>
              </p14:cNvPr>
              <p14:cNvContentPartPr/>
              <p14:nvPr/>
            </p14:nvContentPartPr>
            <p14:xfrm>
              <a:off x="1077240" y="3733000"/>
              <a:ext cx="197640" cy="5677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F9A59430-55F8-4B7C-909D-6E1E2ECFC0BB}"/>
                  </a:ext>
                </a:extLst>
              </p:cNvPr>
              <p:cNvPicPr/>
              <p:nvPr/>
            </p:nvPicPr>
            <p:blipFill>
              <a:blip r:embed="rId209"/>
              <a:stretch>
                <a:fillRect/>
              </a:stretch>
            </p:blipFill>
            <p:spPr>
              <a:xfrm>
                <a:off x="1068600" y="3724000"/>
                <a:ext cx="215280" cy="58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DB9B5794-5726-493B-8824-A4367FCB2C3F}"/>
                  </a:ext>
                </a:extLst>
              </p14:cNvPr>
              <p14:cNvContentPartPr/>
              <p14:nvPr/>
            </p14:nvContentPartPr>
            <p14:xfrm>
              <a:off x="2395200" y="3843160"/>
              <a:ext cx="310680" cy="50400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DB9B5794-5726-493B-8824-A4367FCB2C3F}"/>
                  </a:ext>
                </a:extLst>
              </p:cNvPr>
              <p:cNvPicPr/>
              <p:nvPr/>
            </p:nvPicPr>
            <p:blipFill>
              <a:blip r:embed="rId211"/>
              <a:stretch>
                <a:fillRect/>
              </a:stretch>
            </p:blipFill>
            <p:spPr>
              <a:xfrm>
                <a:off x="2386200" y="3834160"/>
                <a:ext cx="328320" cy="52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2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476870DF-7E68-47B3-BBFC-C62B4099A371}"/>
                  </a:ext>
                </a:extLst>
              </p14:cNvPr>
              <p14:cNvContentPartPr/>
              <p14:nvPr/>
            </p14:nvContentPartPr>
            <p14:xfrm>
              <a:off x="4606320" y="3958360"/>
              <a:ext cx="200160" cy="2016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476870DF-7E68-47B3-BBFC-C62B4099A371}"/>
                  </a:ext>
                </a:extLst>
              </p:cNvPr>
              <p:cNvPicPr/>
              <p:nvPr/>
            </p:nvPicPr>
            <p:blipFill>
              <a:blip r:embed="rId213"/>
              <a:stretch>
                <a:fillRect/>
              </a:stretch>
            </p:blipFill>
            <p:spPr>
              <a:xfrm>
                <a:off x="4597680" y="3949360"/>
                <a:ext cx="217800" cy="3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4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F4047EC1-4713-4B8D-A8CA-FE6979E4182F}"/>
                  </a:ext>
                </a:extLst>
              </p14:cNvPr>
              <p14:cNvContentPartPr/>
              <p14:nvPr/>
            </p14:nvContentPartPr>
            <p14:xfrm>
              <a:off x="4640880" y="4075000"/>
              <a:ext cx="127440" cy="1368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F4047EC1-4713-4B8D-A8CA-FE6979E4182F}"/>
                  </a:ext>
                </a:extLst>
              </p:cNvPr>
              <p:cNvPicPr/>
              <p:nvPr/>
            </p:nvPicPr>
            <p:blipFill>
              <a:blip r:embed="rId215"/>
              <a:stretch>
                <a:fillRect/>
              </a:stretch>
            </p:blipFill>
            <p:spPr>
              <a:xfrm>
                <a:off x="4631880" y="4066000"/>
                <a:ext cx="14508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6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1583AD46-E764-4BD8-A6A6-41B59C81FC5B}"/>
                  </a:ext>
                </a:extLst>
              </p14:cNvPr>
              <p14:cNvContentPartPr/>
              <p14:nvPr/>
            </p14:nvContentPartPr>
            <p14:xfrm>
              <a:off x="5016720" y="3830920"/>
              <a:ext cx="482760" cy="25704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1583AD46-E764-4BD8-A6A6-41B59C81FC5B}"/>
                  </a:ext>
                </a:extLst>
              </p:cNvPr>
              <p:cNvPicPr/>
              <p:nvPr/>
            </p:nvPicPr>
            <p:blipFill>
              <a:blip r:embed="rId217"/>
              <a:stretch>
                <a:fillRect/>
              </a:stretch>
            </p:blipFill>
            <p:spPr>
              <a:xfrm>
                <a:off x="5007720" y="3822280"/>
                <a:ext cx="500400" cy="27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8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A5909D92-6766-42BC-952F-FEDA6328AA7F}"/>
                  </a:ext>
                </a:extLst>
              </p14:cNvPr>
              <p14:cNvContentPartPr/>
              <p14:nvPr/>
            </p14:nvContentPartPr>
            <p14:xfrm>
              <a:off x="3691920" y="3826960"/>
              <a:ext cx="731160" cy="44172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A5909D92-6766-42BC-952F-FEDA6328AA7F}"/>
                  </a:ext>
                </a:extLst>
              </p:cNvPr>
              <p:cNvPicPr/>
              <p:nvPr/>
            </p:nvPicPr>
            <p:blipFill>
              <a:blip r:embed="rId219"/>
              <a:stretch>
                <a:fillRect/>
              </a:stretch>
            </p:blipFill>
            <p:spPr>
              <a:xfrm>
                <a:off x="3682924" y="3818320"/>
                <a:ext cx="748791" cy="45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0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680AC04B-A0B4-4A82-A560-1D64EDC5E2CC}"/>
                  </a:ext>
                </a:extLst>
              </p14:cNvPr>
              <p14:cNvContentPartPr/>
              <p14:nvPr/>
            </p14:nvContentPartPr>
            <p14:xfrm>
              <a:off x="2810280" y="3817960"/>
              <a:ext cx="786960" cy="58392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680AC04B-A0B4-4A82-A560-1D64EDC5E2CC}"/>
                  </a:ext>
                </a:extLst>
              </p:cNvPr>
              <p:cNvPicPr/>
              <p:nvPr/>
            </p:nvPicPr>
            <p:blipFill>
              <a:blip r:embed="rId221"/>
              <a:stretch>
                <a:fillRect/>
              </a:stretch>
            </p:blipFill>
            <p:spPr>
              <a:xfrm>
                <a:off x="2801640" y="3808960"/>
                <a:ext cx="804600" cy="60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2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5EC46570-5BDB-458A-8A35-93002453EA03}"/>
                  </a:ext>
                </a:extLst>
              </p14:cNvPr>
              <p14:cNvContentPartPr/>
              <p14:nvPr/>
            </p14:nvContentPartPr>
            <p14:xfrm>
              <a:off x="5602440" y="3791320"/>
              <a:ext cx="924480" cy="39672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5EC46570-5BDB-458A-8A35-93002453EA03}"/>
                  </a:ext>
                </a:extLst>
              </p:cNvPr>
              <p:cNvPicPr/>
              <p:nvPr/>
            </p:nvPicPr>
            <p:blipFill>
              <a:blip r:embed="rId223"/>
              <a:stretch>
                <a:fillRect/>
              </a:stretch>
            </p:blipFill>
            <p:spPr>
              <a:xfrm>
                <a:off x="5593797" y="3782320"/>
                <a:ext cx="942127" cy="41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934BA938-CF79-4328-BDFD-BE84A5D17D76}"/>
                  </a:ext>
                </a:extLst>
              </p14:cNvPr>
              <p14:cNvContentPartPr/>
              <p14:nvPr/>
            </p14:nvContentPartPr>
            <p14:xfrm>
              <a:off x="946200" y="4648840"/>
              <a:ext cx="229680" cy="982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934BA938-CF79-4328-BDFD-BE84A5D17D76}"/>
                  </a:ext>
                </a:extLst>
              </p:cNvPr>
              <p:cNvPicPr/>
              <p:nvPr/>
            </p:nvPicPr>
            <p:blipFill>
              <a:blip r:embed="rId225"/>
              <a:stretch>
                <a:fillRect/>
              </a:stretch>
            </p:blipFill>
            <p:spPr>
              <a:xfrm>
                <a:off x="937560" y="4640200"/>
                <a:ext cx="247320" cy="11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6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A35B1DE6-5F95-4B60-8910-8EAEDAB3B135}"/>
                  </a:ext>
                </a:extLst>
              </p14:cNvPr>
              <p14:cNvContentPartPr/>
              <p14:nvPr/>
            </p14:nvContentPartPr>
            <p14:xfrm>
              <a:off x="1625520" y="4491160"/>
              <a:ext cx="201600" cy="774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A35B1DE6-5F95-4B60-8910-8EAEDAB3B135}"/>
                  </a:ext>
                </a:extLst>
              </p:cNvPr>
              <p:cNvPicPr/>
              <p:nvPr/>
            </p:nvPicPr>
            <p:blipFill>
              <a:blip r:embed="rId227"/>
              <a:stretch>
                <a:fillRect/>
              </a:stretch>
            </p:blipFill>
            <p:spPr>
              <a:xfrm>
                <a:off x="1616520" y="4482160"/>
                <a:ext cx="219240" cy="9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D56C4B4E-4E4A-48FB-87CD-1085642CF100}"/>
                  </a:ext>
                </a:extLst>
              </p14:cNvPr>
              <p14:cNvContentPartPr/>
              <p14:nvPr/>
            </p14:nvContentPartPr>
            <p14:xfrm>
              <a:off x="2195400" y="4734880"/>
              <a:ext cx="136800" cy="122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D56C4B4E-4E4A-48FB-87CD-1085642CF100}"/>
                  </a:ext>
                </a:extLst>
              </p:cNvPr>
              <p:cNvPicPr/>
              <p:nvPr/>
            </p:nvPicPr>
            <p:blipFill>
              <a:blip r:embed="rId229"/>
              <a:stretch>
                <a:fillRect/>
              </a:stretch>
            </p:blipFill>
            <p:spPr>
              <a:xfrm>
                <a:off x="2186760" y="4726240"/>
                <a:ext cx="154440" cy="2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30EB37AD-0567-41E9-8BCB-A59F68389D77}"/>
                  </a:ext>
                </a:extLst>
              </p14:cNvPr>
              <p14:cNvContentPartPr/>
              <p14:nvPr/>
            </p14:nvContentPartPr>
            <p14:xfrm>
              <a:off x="2220600" y="4800040"/>
              <a:ext cx="113040" cy="126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30EB37AD-0567-41E9-8BCB-A59F68389D77}"/>
                  </a:ext>
                </a:extLst>
              </p:cNvPr>
              <p:cNvPicPr/>
              <p:nvPr/>
            </p:nvPicPr>
            <p:blipFill>
              <a:blip r:embed="rId231"/>
              <a:stretch>
                <a:fillRect/>
              </a:stretch>
            </p:blipFill>
            <p:spPr>
              <a:xfrm>
                <a:off x="2211960" y="4791040"/>
                <a:ext cx="130680" cy="3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0F88BBE8-2F6F-46E9-BBF0-EAABC15DF66F}"/>
                  </a:ext>
                </a:extLst>
              </p14:cNvPr>
              <p14:cNvContentPartPr/>
              <p14:nvPr/>
            </p14:nvContentPartPr>
            <p14:xfrm>
              <a:off x="2497800" y="4509520"/>
              <a:ext cx="138600" cy="5292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0F88BBE8-2F6F-46E9-BBF0-EAABC15DF66F}"/>
                  </a:ext>
                </a:extLst>
              </p:cNvPr>
              <p:cNvPicPr/>
              <p:nvPr/>
            </p:nvPicPr>
            <p:blipFill>
              <a:blip r:embed="rId233"/>
              <a:stretch>
                <a:fillRect/>
              </a:stretch>
            </p:blipFill>
            <p:spPr>
              <a:xfrm>
                <a:off x="2488800" y="4500520"/>
                <a:ext cx="156240" cy="7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4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26B87D42-5DA4-44DD-895B-724775FA6826}"/>
                  </a:ext>
                </a:extLst>
              </p14:cNvPr>
              <p14:cNvContentPartPr/>
              <p14:nvPr/>
            </p14:nvContentPartPr>
            <p14:xfrm>
              <a:off x="2805960" y="4642360"/>
              <a:ext cx="126360" cy="1789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26B87D42-5DA4-44DD-895B-724775FA6826}"/>
                  </a:ext>
                </a:extLst>
              </p:cNvPr>
              <p:cNvPicPr/>
              <p:nvPr/>
            </p:nvPicPr>
            <p:blipFill>
              <a:blip r:embed="rId235"/>
              <a:stretch>
                <a:fillRect/>
              </a:stretch>
            </p:blipFill>
            <p:spPr>
              <a:xfrm>
                <a:off x="2796960" y="4633720"/>
                <a:ext cx="144000" cy="19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6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292D5886-0DD1-4445-8AF7-EF63C586CF0A}"/>
                  </a:ext>
                </a:extLst>
              </p14:cNvPr>
              <p14:cNvContentPartPr/>
              <p14:nvPr/>
            </p14:nvContentPartPr>
            <p14:xfrm>
              <a:off x="2542080" y="4639480"/>
              <a:ext cx="140760" cy="25344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292D5886-0DD1-4445-8AF7-EF63C586CF0A}"/>
                  </a:ext>
                </a:extLst>
              </p:cNvPr>
              <p:cNvPicPr/>
              <p:nvPr/>
            </p:nvPicPr>
            <p:blipFill>
              <a:blip r:embed="rId237"/>
              <a:stretch>
                <a:fillRect/>
              </a:stretch>
            </p:blipFill>
            <p:spPr>
              <a:xfrm>
                <a:off x="2533080" y="4630840"/>
                <a:ext cx="158400" cy="27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8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0339860A-4472-4266-AE13-59BF21F130EF}"/>
                  </a:ext>
                </a:extLst>
              </p14:cNvPr>
              <p14:cNvContentPartPr/>
              <p14:nvPr/>
            </p14:nvContentPartPr>
            <p14:xfrm>
              <a:off x="1627320" y="4610320"/>
              <a:ext cx="403920" cy="36432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0339860A-4472-4266-AE13-59BF21F130EF}"/>
                  </a:ext>
                </a:extLst>
              </p:cNvPr>
              <p:cNvPicPr/>
              <p:nvPr/>
            </p:nvPicPr>
            <p:blipFill>
              <a:blip r:embed="rId239"/>
              <a:stretch>
                <a:fillRect/>
              </a:stretch>
            </p:blipFill>
            <p:spPr>
              <a:xfrm>
                <a:off x="1618680" y="4601680"/>
                <a:ext cx="421560" cy="38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0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7D8B2C90-F92D-43AC-89DF-921EA7ED4B12}"/>
                  </a:ext>
                </a:extLst>
              </p14:cNvPr>
              <p14:cNvContentPartPr/>
              <p14:nvPr/>
            </p14:nvContentPartPr>
            <p14:xfrm>
              <a:off x="447960" y="4580080"/>
              <a:ext cx="389520" cy="27720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7D8B2C90-F92D-43AC-89DF-921EA7ED4B12}"/>
                  </a:ext>
                </a:extLst>
              </p:cNvPr>
              <p:cNvPicPr/>
              <p:nvPr/>
            </p:nvPicPr>
            <p:blipFill>
              <a:blip r:embed="rId241"/>
              <a:stretch>
                <a:fillRect/>
              </a:stretch>
            </p:blipFill>
            <p:spPr>
              <a:xfrm>
                <a:off x="439320" y="4571080"/>
                <a:ext cx="407160" cy="29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2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CB346887-804D-4AFE-8032-B3271C5D6CC7}"/>
                  </a:ext>
                </a:extLst>
              </p14:cNvPr>
              <p14:cNvContentPartPr/>
              <p14:nvPr/>
            </p14:nvContentPartPr>
            <p14:xfrm>
              <a:off x="3061560" y="4576480"/>
              <a:ext cx="114840" cy="25020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CB346887-804D-4AFE-8032-B3271C5D6CC7}"/>
                  </a:ext>
                </a:extLst>
              </p:cNvPr>
              <p:cNvPicPr/>
              <p:nvPr/>
            </p:nvPicPr>
            <p:blipFill>
              <a:blip r:embed="rId243"/>
              <a:stretch>
                <a:fillRect/>
              </a:stretch>
            </p:blipFill>
            <p:spPr>
              <a:xfrm>
                <a:off x="3052920" y="4567840"/>
                <a:ext cx="132480" cy="26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4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DEC8290D-2920-404A-A8BF-C3AFFCDFBB03}"/>
                  </a:ext>
                </a:extLst>
              </p14:cNvPr>
              <p14:cNvContentPartPr/>
              <p14:nvPr/>
            </p14:nvContentPartPr>
            <p14:xfrm>
              <a:off x="3243000" y="4764040"/>
              <a:ext cx="19800" cy="8784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DEC8290D-2920-404A-A8BF-C3AFFCDFBB03}"/>
                  </a:ext>
                </a:extLst>
              </p:cNvPr>
              <p:cNvPicPr/>
              <p:nvPr/>
            </p:nvPicPr>
            <p:blipFill>
              <a:blip r:embed="rId245"/>
              <a:stretch>
                <a:fillRect/>
              </a:stretch>
            </p:blipFill>
            <p:spPr>
              <a:xfrm>
                <a:off x="3234360" y="4755400"/>
                <a:ext cx="37440" cy="10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6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D96FCD82-B876-4BDE-8A51-DAED30877688}"/>
                  </a:ext>
                </a:extLst>
              </p14:cNvPr>
              <p14:cNvContentPartPr/>
              <p14:nvPr/>
            </p14:nvContentPartPr>
            <p14:xfrm>
              <a:off x="2979120" y="4467400"/>
              <a:ext cx="176760" cy="5076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D96FCD82-B876-4BDE-8A51-DAED30877688}"/>
                  </a:ext>
                </a:extLst>
              </p:cNvPr>
              <p:cNvPicPr/>
              <p:nvPr/>
            </p:nvPicPr>
            <p:blipFill>
              <a:blip r:embed="rId247"/>
              <a:stretch>
                <a:fillRect/>
              </a:stretch>
            </p:blipFill>
            <p:spPr>
              <a:xfrm>
                <a:off x="2970480" y="4458400"/>
                <a:ext cx="194400" cy="6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8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9B9A74DB-C4BB-47A9-8D43-B5C3CDCBF7E9}"/>
                  </a:ext>
                </a:extLst>
              </p14:cNvPr>
              <p14:cNvContentPartPr/>
              <p14:nvPr/>
            </p14:nvContentPartPr>
            <p14:xfrm>
              <a:off x="4075680" y="4409080"/>
              <a:ext cx="204480" cy="7200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9B9A74DB-C4BB-47A9-8D43-B5C3CDCBF7E9}"/>
                  </a:ext>
                </a:extLst>
              </p:cNvPr>
              <p:cNvPicPr/>
              <p:nvPr/>
            </p:nvPicPr>
            <p:blipFill>
              <a:blip r:embed="rId249"/>
              <a:stretch>
                <a:fillRect/>
              </a:stretch>
            </p:blipFill>
            <p:spPr>
              <a:xfrm>
                <a:off x="4066680" y="4400080"/>
                <a:ext cx="222120" cy="8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0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D81046E4-CA73-4A1A-9D2C-674F21669328}"/>
                  </a:ext>
                </a:extLst>
              </p14:cNvPr>
              <p14:cNvContentPartPr/>
              <p14:nvPr/>
            </p14:nvContentPartPr>
            <p14:xfrm>
              <a:off x="3673920" y="4439320"/>
              <a:ext cx="107640" cy="7344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D81046E4-CA73-4A1A-9D2C-674F21669328}"/>
                  </a:ext>
                </a:extLst>
              </p:cNvPr>
              <p:cNvPicPr/>
              <p:nvPr/>
            </p:nvPicPr>
            <p:blipFill>
              <a:blip r:embed="rId251"/>
              <a:stretch>
                <a:fillRect/>
              </a:stretch>
            </p:blipFill>
            <p:spPr>
              <a:xfrm>
                <a:off x="3665280" y="4430680"/>
                <a:ext cx="125280" cy="9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2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8D80FABE-6B1B-49D1-AF05-C41EE4A70D2A}"/>
                  </a:ext>
                </a:extLst>
              </p14:cNvPr>
              <p14:cNvContentPartPr/>
              <p14:nvPr/>
            </p14:nvContentPartPr>
            <p14:xfrm>
              <a:off x="4506960" y="4584040"/>
              <a:ext cx="106560" cy="1368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8D80FABE-6B1B-49D1-AF05-C41EE4A70D2A}"/>
                  </a:ext>
                </a:extLst>
              </p:cNvPr>
              <p:cNvPicPr/>
              <p:nvPr/>
            </p:nvPicPr>
            <p:blipFill>
              <a:blip r:embed="rId253"/>
              <a:stretch>
                <a:fillRect/>
              </a:stretch>
            </p:blipFill>
            <p:spPr>
              <a:xfrm>
                <a:off x="4498320" y="4575040"/>
                <a:ext cx="12420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4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B123A1F3-D35B-4088-BA63-50F3CF564DD4}"/>
                  </a:ext>
                </a:extLst>
              </p14:cNvPr>
              <p14:cNvContentPartPr/>
              <p14:nvPr/>
            </p14:nvContentPartPr>
            <p14:xfrm>
              <a:off x="4483920" y="4648840"/>
              <a:ext cx="121680" cy="1080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B123A1F3-D35B-4088-BA63-50F3CF564DD4}"/>
                  </a:ext>
                </a:extLst>
              </p:cNvPr>
              <p:cNvPicPr/>
              <p:nvPr/>
            </p:nvPicPr>
            <p:blipFill>
              <a:blip r:embed="rId255"/>
              <a:stretch>
                <a:fillRect/>
              </a:stretch>
            </p:blipFill>
            <p:spPr>
              <a:xfrm>
                <a:off x="4474920" y="4640200"/>
                <a:ext cx="139320" cy="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6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3D693646-42E3-4C36-B3C6-E272D1059B93}"/>
                  </a:ext>
                </a:extLst>
              </p14:cNvPr>
              <p14:cNvContentPartPr/>
              <p14:nvPr/>
            </p14:nvContentPartPr>
            <p14:xfrm>
              <a:off x="4185480" y="4559920"/>
              <a:ext cx="213840" cy="28440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3D693646-42E3-4C36-B3C6-E272D1059B93}"/>
                  </a:ext>
                </a:extLst>
              </p:cNvPr>
              <p:cNvPicPr/>
              <p:nvPr/>
            </p:nvPicPr>
            <p:blipFill>
              <a:blip r:embed="rId257"/>
              <a:stretch>
                <a:fillRect/>
              </a:stretch>
            </p:blipFill>
            <p:spPr>
              <a:xfrm>
                <a:off x="4176840" y="4551280"/>
                <a:ext cx="231480" cy="30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8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1CF4FAD5-B702-474A-85B0-F737DB480E19}"/>
                  </a:ext>
                </a:extLst>
              </p14:cNvPr>
              <p14:cNvContentPartPr/>
              <p14:nvPr/>
            </p14:nvContentPartPr>
            <p14:xfrm>
              <a:off x="3997920" y="4663600"/>
              <a:ext cx="101880" cy="15120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1CF4FAD5-B702-474A-85B0-F737DB480E19}"/>
                  </a:ext>
                </a:extLst>
              </p:cNvPr>
              <p:cNvPicPr/>
              <p:nvPr/>
            </p:nvPicPr>
            <p:blipFill>
              <a:blip r:embed="rId259"/>
              <a:stretch>
                <a:fillRect/>
              </a:stretch>
            </p:blipFill>
            <p:spPr>
              <a:xfrm>
                <a:off x="3989280" y="4654621"/>
                <a:ext cx="119520" cy="16879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0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1E4FCD31-1539-49EA-AE4D-0AD30985FAD4}"/>
                  </a:ext>
                </a:extLst>
              </p14:cNvPr>
              <p14:cNvContentPartPr/>
              <p14:nvPr/>
            </p14:nvContentPartPr>
            <p14:xfrm>
              <a:off x="3673920" y="4602400"/>
              <a:ext cx="234360" cy="25344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1E4FCD31-1539-49EA-AE4D-0AD30985FAD4}"/>
                  </a:ext>
                </a:extLst>
              </p:cNvPr>
              <p:cNvPicPr/>
              <p:nvPr/>
            </p:nvPicPr>
            <p:blipFill>
              <a:blip r:embed="rId261"/>
              <a:stretch>
                <a:fillRect/>
              </a:stretch>
            </p:blipFill>
            <p:spPr>
              <a:xfrm>
                <a:off x="3665280" y="4593748"/>
                <a:ext cx="252000" cy="27110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2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610AE284-48A8-4726-B910-DDD268CFD94B}"/>
                  </a:ext>
                </a:extLst>
              </p14:cNvPr>
              <p14:cNvContentPartPr/>
              <p14:nvPr/>
            </p14:nvContentPartPr>
            <p14:xfrm>
              <a:off x="3398880" y="4578640"/>
              <a:ext cx="152280" cy="16884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610AE284-48A8-4726-B910-DDD268CFD94B}"/>
                  </a:ext>
                </a:extLst>
              </p:cNvPr>
              <p:cNvPicPr/>
              <p:nvPr/>
            </p:nvPicPr>
            <p:blipFill>
              <a:blip r:embed="rId263"/>
              <a:stretch>
                <a:fillRect/>
              </a:stretch>
            </p:blipFill>
            <p:spPr>
              <a:xfrm>
                <a:off x="3390240" y="4569640"/>
                <a:ext cx="169920" cy="18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4">
            <p14:nvContentPartPr>
              <p14:cNvPr id="136" name="Ink 135">
                <a:extLst>
                  <a:ext uri="{FF2B5EF4-FFF2-40B4-BE49-F238E27FC236}">
                    <a16:creationId xmlns:a16="http://schemas.microsoft.com/office/drawing/2014/main" id="{4734D37C-4584-41D4-BFB7-DFF86C0BAA34}"/>
                  </a:ext>
                </a:extLst>
              </p14:cNvPr>
              <p14:cNvContentPartPr/>
              <p14:nvPr/>
            </p14:nvContentPartPr>
            <p14:xfrm>
              <a:off x="5121840" y="4709680"/>
              <a:ext cx="75600" cy="104040"/>
            </p14:xfrm>
          </p:contentPart>
        </mc:Choice>
        <mc:Fallback xmlns="">
          <p:pic>
            <p:nvPicPr>
              <p:cNvPr id="136" name="Ink 135">
                <a:extLst>
                  <a:ext uri="{FF2B5EF4-FFF2-40B4-BE49-F238E27FC236}">
                    <a16:creationId xmlns:a16="http://schemas.microsoft.com/office/drawing/2014/main" id="{4734D37C-4584-41D4-BFB7-DFF86C0BAA34}"/>
                  </a:ext>
                </a:extLst>
              </p:cNvPr>
              <p:cNvPicPr/>
              <p:nvPr/>
            </p:nvPicPr>
            <p:blipFill>
              <a:blip r:embed="rId265"/>
              <a:stretch>
                <a:fillRect/>
              </a:stretch>
            </p:blipFill>
            <p:spPr>
              <a:xfrm>
                <a:off x="5113200" y="4701010"/>
                <a:ext cx="93240" cy="12174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6">
            <p14:nvContentPartPr>
              <p14:cNvPr id="138" name="Ink 137">
                <a:extLst>
                  <a:ext uri="{FF2B5EF4-FFF2-40B4-BE49-F238E27FC236}">
                    <a16:creationId xmlns:a16="http://schemas.microsoft.com/office/drawing/2014/main" id="{E65D6D8F-D333-4D9D-807A-1E9D38EA5344}"/>
                  </a:ext>
                </a:extLst>
              </p14:cNvPr>
              <p14:cNvContentPartPr/>
              <p14:nvPr/>
            </p14:nvContentPartPr>
            <p14:xfrm>
              <a:off x="5308680" y="4597720"/>
              <a:ext cx="45000" cy="127080"/>
            </p14:xfrm>
          </p:contentPart>
        </mc:Choice>
        <mc:Fallback xmlns="">
          <p:pic>
            <p:nvPicPr>
              <p:cNvPr id="138" name="Ink 137">
                <a:extLst>
                  <a:ext uri="{FF2B5EF4-FFF2-40B4-BE49-F238E27FC236}">
                    <a16:creationId xmlns:a16="http://schemas.microsoft.com/office/drawing/2014/main" id="{E65D6D8F-D333-4D9D-807A-1E9D38EA5344}"/>
                  </a:ext>
                </a:extLst>
              </p:cNvPr>
              <p:cNvPicPr/>
              <p:nvPr/>
            </p:nvPicPr>
            <p:blipFill>
              <a:blip r:embed="rId267"/>
              <a:stretch>
                <a:fillRect/>
              </a:stretch>
            </p:blipFill>
            <p:spPr>
              <a:xfrm>
                <a:off x="5299680" y="4588720"/>
                <a:ext cx="62640" cy="14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8">
            <p14:nvContentPartPr>
              <p14:cNvPr id="139" name="Ink 138">
                <a:extLst>
                  <a:ext uri="{FF2B5EF4-FFF2-40B4-BE49-F238E27FC236}">
                    <a16:creationId xmlns:a16="http://schemas.microsoft.com/office/drawing/2014/main" id="{CFBDEC42-4FA9-4617-8535-DFFBFF05DAFE}"/>
                  </a:ext>
                </a:extLst>
              </p14:cNvPr>
              <p14:cNvContentPartPr/>
              <p14:nvPr/>
            </p14:nvContentPartPr>
            <p14:xfrm>
              <a:off x="5247840" y="4438240"/>
              <a:ext cx="125640" cy="92880"/>
            </p14:xfrm>
          </p:contentPart>
        </mc:Choice>
        <mc:Fallback xmlns="">
          <p:pic>
            <p:nvPicPr>
              <p:cNvPr id="139" name="Ink 138">
                <a:extLst>
                  <a:ext uri="{FF2B5EF4-FFF2-40B4-BE49-F238E27FC236}">
                    <a16:creationId xmlns:a16="http://schemas.microsoft.com/office/drawing/2014/main" id="{CFBDEC42-4FA9-4617-8535-DFFBFF05DAFE}"/>
                  </a:ext>
                </a:extLst>
              </p:cNvPr>
              <p:cNvPicPr/>
              <p:nvPr/>
            </p:nvPicPr>
            <p:blipFill>
              <a:blip r:embed="rId269"/>
              <a:stretch>
                <a:fillRect/>
              </a:stretch>
            </p:blipFill>
            <p:spPr>
              <a:xfrm>
                <a:off x="5239200" y="4429600"/>
                <a:ext cx="143280" cy="11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0">
            <p14:nvContentPartPr>
              <p14:cNvPr id="143" name="Ink 142">
                <a:extLst>
                  <a:ext uri="{FF2B5EF4-FFF2-40B4-BE49-F238E27FC236}">
                    <a16:creationId xmlns:a16="http://schemas.microsoft.com/office/drawing/2014/main" id="{AFEE2429-E62E-49A1-8605-2FF907099F54}"/>
                  </a:ext>
                </a:extLst>
              </p14:cNvPr>
              <p14:cNvContentPartPr/>
              <p14:nvPr/>
            </p14:nvContentPartPr>
            <p14:xfrm>
              <a:off x="5497680" y="4536160"/>
              <a:ext cx="143640" cy="160560"/>
            </p14:xfrm>
          </p:contentPart>
        </mc:Choice>
        <mc:Fallback xmlns="">
          <p:pic>
            <p:nvPicPr>
              <p:cNvPr id="143" name="Ink 142">
                <a:extLst>
                  <a:ext uri="{FF2B5EF4-FFF2-40B4-BE49-F238E27FC236}">
                    <a16:creationId xmlns:a16="http://schemas.microsoft.com/office/drawing/2014/main" id="{AFEE2429-E62E-49A1-8605-2FF907099F54}"/>
                  </a:ext>
                </a:extLst>
              </p:cNvPr>
              <p:cNvPicPr/>
              <p:nvPr/>
            </p:nvPicPr>
            <p:blipFill>
              <a:blip r:embed="rId271"/>
              <a:stretch>
                <a:fillRect/>
              </a:stretch>
            </p:blipFill>
            <p:spPr>
              <a:xfrm>
                <a:off x="5489040" y="4527520"/>
                <a:ext cx="161280" cy="17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2">
            <p14:nvContentPartPr>
              <p14:cNvPr id="147" name="Ink 146">
                <a:extLst>
                  <a:ext uri="{FF2B5EF4-FFF2-40B4-BE49-F238E27FC236}">
                    <a16:creationId xmlns:a16="http://schemas.microsoft.com/office/drawing/2014/main" id="{81782276-F26B-490D-B57D-F1033DDE7C35}"/>
                  </a:ext>
                </a:extLst>
              </p14:cNvPr>
              <p14:cNvContentPartPr/>
              <p14:nvPr/>
            </p14:nvContentPartPr>
            <p14:xfrm>
              <a:off x="5771640" y="4497640"/>
              <a:ext cx="105840" cy="217800"/>
            </p14:xfrm>
          </p:contentPart>
        </mc:Choice>
        <mc:Fallback xmlns="">
          <p:pic>
            <p:nvPicPr>
              <p:cNvPr id="147" name="Ink 146">
                <a:extLst>
                  <a:ext uri="{FF2B5EF4-FFF2-40B4-BE49-F238E27FC236}">
                    <a16:creationId xmlns:a16="http://schemas.microsoft.com/office/drawing/2014/main" id="{81782276-F26B-490D-B57D-F1033DDE7C35}"/>
                  </a:ext>
                </a:extLst>
              </p:cNvPr>
              <p:cNvPicPr/>
              <p:nvPr/>
            </p:nvPicPr>
            <p:blipFill>
              <a:blip r:embed="rId273"/>
              <a:stretch>
                <a:fillRect/>
              </a:stretch>
            </p:blipFill>
            <p:spPr>
              <a:xfrm>
                <a:off x="5762640" y="4489000"/>
                <a:ext cx="123480" cy="23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4">
            <p14:nvContentPartPr>
              <p14:cNvPr id="148" name="Ink 147">
                <a:extLst>
                  <a:ext uri="{FF2B5EF4-FFF2-40B4-BE49-F238E27FC236}">
                    <a16:creationId xmlns:a16="http://schemas.microsoft.com/office/drawing/2014/main" id="{F47614BF-F5E4-43A3-BBE7-CAD29C3BFE38}"/>
                  </a:ext>
                </a:extLst>
              </p14:cNvPr>
              <p14:cNvContentPartPr/>
              <p14:nvPr/>
            </p14:nvContentPartPr>
            <p14:xfrm>
              <a:off x="5950200" y="4643440"/>
              <a:ext cx="76320" cy="209520"/>
            </p14:xfrm>
          </p:contentPart>
        </mc:Choice>
        <mc:Fallback xmlns="">
          <p:pic>
            <p:nvPicPr>
              <p:cNvPr id="148" name="Ink 147">
                <a:extLst>
                  <a:ext uri="{FF2B5EF4-FFF2-40B4-BE49-F238E27FC236}">
                    <a16:creationId xmlns:a16="http://schemas.microsoft.com/office/drawing/2014/main" id="{F47614BF-F5E4-43A3-BBE7-CAD29C3BFE38}"/>
                  </a:ext>
                </a:extLst>
              </p:cNvPr>
              <p:cNvPicPr/>
              <p:nvPr/>
            </p:nvPicPr>
            <p:blipFill>
              <a:blip r:embed="rId275"/>
              <a:stretch>
                <a:fillRect/>
              </a:stretch>
            </p:blipFill>
            <p:spPr>
              <a:xfrm>
                <a:off x="5941200" y="4634800"/>
                <a:ext cx="93960" cy="22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6">
            <p14:nvContentPartPr>
              <p14:cNvPr id="155" name="Ink 154">
                <a:extLst>
                  <a:ext uri="{FF2B5EF4-FFF2-40B4-BE49-F238E27FC236}">
                    <a16:creationId xmlns:a16="http://schemas.microsoft.com/office/drawing/2014/main" id="{B7B26B4A-8669-46F5-87F5-262ABD9C767E}"/>
                  </a:ext>
                </a:extLst>
              </p14:cNvPr>
              <p14:cNvContentPartPr/>
              <p14:nvPr/>
            </p14:nvContentPartPr>
            <p14:xfrm>
              <a:off x="6087720" y="4399720"/>
              <a:ext cx="305640" cy="453960"/>
            </p14:xfrm>
          </p:contentPart>
        </mc:Choice>
        <mc:Fallback xmlns="">
          <p:pic>
            <p:nvPicPr>
              <p:cNvPr id="155" name="Ink 154">
                <a:extLst>
                  <a:ext uri="{FF2B5EF4-FFF2-40B4-BE49-F238E27FC236}">
                    <a16:creationId xmlns:a16="http://schemas.microsoft.com/office/drawing/2014/main" id="{B7B26B4A-8669-46F5-87F5-262ABD9C767E}"/>
                  </a:ext>
                </a:extLst>
              </p:cNvPr>
              <p:cNvPicPr/>
              <p:nvPr/>
            </p:nvPicPr>
            <p:blipFill>
              <a:blip r:embed="rId277"/>
              <a:stretch>
                <a:fillRect/>
              </a:stretch>
            </p:blipFill>
            <p:spPr>
              <a:xfrm>
                <a:off x="6078720" y="4390713"/>
                <a:ext cx="323280" cy="4716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8">
            <p14:nvContentPartPr>
              <p14:cNvPr id="162" name="Ink 161">
                <a:extLst>
                  <a:ext uri="{FF2B5EF4-FFF2-40B4-BE49-F238E27FC236}">
                    <a16:creationId xmlns:a16="http://schemas.microsoft.com/office/drawing/2014/main" id="{2A4323E4-4E81-4F4E-8265-16D36C60830F}"/>
                  </a:ext>
                </a:extLst>
              </p14:cNvPr>
              <p14:cNvContentPartPr/>
              <p14:nvPr/>
            </p14:nvContentPartPr>
            <p14:xfrm>
              <a:off x="6539520" y="4492600"/>
              <a:ext cx="132480" cy="213840"/>
            </p14:xfrm>
          </p:contentPart>
        </mc:Choice>
        <mc:Fallback xmlns="">
          <p:pic>
            <p:nvPicPr>
              <p:cNvPr id="162" name="Ink 161">
                <a:extLst>
                  <a:ext uri="{FF2B5EF4-FFF2-40B4-BE49-F238E27FC236}">
                    <a16:creationId xmlns:a16="http://schemas.microsoft.com/office/drawing/2014/main" id="{2A4323E4-4E81-4F4E-8265-16D36C60830F}"/>
                  </a:ext>
                </a:extLst>
              </p:cNvPr>
              <p:cNvPicPr/>
              <p:nvPr/>
            </p:nvPicPr>
            <p:blipFill>
              <a:blip r:embed="rId279"/>
              <a:stretch>
                <a:fillRect/>
              </a:stretch>
            </p:blipFill>
            <p:spPr>
              <a:xfrm>
                <a:off x="6530520" y="4483600"/>
                <a:ext cx="150120" cy="23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0">
            <p14:nvContentPartPr>
              <p14:cNvPr id="169" name="Ink 168">
                <a:extLst>
                  <a:ext uri="{FF2B5EF4-FFF2-40B4-BE49-F238E27FC236}">
                    <a16:creationId xmlns:a16="http://schemas.microsoft.com/office/drawing/2014/main" id="{7E867430-FFA2-403B-B7D6-124F73868FCF}"/>
                  </a:ext>
                </a:extLst>
              </p14:cNvPr>
              <p14:cNvContentPartPr/>
              <p14:nvPr/>
            </p14:nvContentPartPr>
            <p14:xfrm>
              <a:off x="4842480" y="4375960"/>
              <a:ext cx="192240" cy="459000"/>
            </p14:xfrm>
          </p:contentPart>
        </mc:Choice>
        <mc:Fallback xmlns="">
          <p:pic>
            <p:nvPicPr>
              <p:cNvPr id="169" name="Ink 168">
                <a:extLst>
                  <a:ext uri="{FF2B5EF4-FFF2-40B4-BE49-F238E27FC236}">
                    <a16:creationId xmlns:a16="http://schemas.microsoft.com/office/drawing/2014/main" id="{7E867430-FFA2-403B-B7D6-124F73868FCF}"/>
                  </a:ext>
                </a:extLst>
              </p:cNvPr>
              <p:cNvPicPr/>
              <p:nvPr/>
            </p:nvPicPr>
            <p:blipFill>
              <a:blip r:embed="rId281"/>
              <a:stretch>
                <a:fillRect/>
              </a:stretch>
            </p:blipFill>
            <p:spPr>
              <a:xfrm>
                <a:off x="4833497" y="4366960"/>
                <a:ext cx="209847" cy="47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2">
            <p14:nvContentPartPr>
              <p14:cNvPr id="188" name="Ink 187">
                <a:extLst>
                  <a:ext uri="{FF2B5EF4-FFF2-40B4-BE49-F238E27FC236}">
                    <a16:creationId xmlns:a16="http://schemas.microsoft.com/office/drawing/2014/main" id="{25638AF3-1A33-4A27-BE04-87C825D89A99}"/>
                  </a:ext>
                </a:extLst>
              </p14:cNvPr>
              <p14:cNvContentPartPr/>
              <p14:nvPr/>
            </p14:nvContentPartPr>
            <p14:xfrm>
              <a:off x="6795120" y="4343920"/>
              <a:ext cx="1524240" cy="523800"/>
            </p14:xfrm>
          </p:contentPart>
        </mc:Choice>
        <mc:Fallback xmlns="">
          <p:pic>
            <p:nvPicPr>
              <p:cNvPr id="188" name="Ink 187">
                <a:extLst>
                  <a:ext uri="{FF2B5EF4-FFF2-40B4-BE49-F238E27FC236}">
                    <a16:creationId xmlns:a16="http://schemas.microsoft.com/office/drawing/2014/main" id="{25638AF3-1A33-4A27-BE04-87C825D89A99}"/>
                  </a:ext>
                </a:extLst>
              </p:cNvPr>
              <p:cNvPicPr/>
              <p:nvPr/>
            </p:nvPicPr>
            <p:blipFill>
              <a:blip r:embed="rId283"/>
              <a:stretch>
                <a:fillRect/>
              </a:stretch>
            </p:blipFill>
            <p:spPr>
              <a:xfrm>
                <a:off x="6786120" y="4335280"/>
                <a:ext cx="1541880" cy="54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4">
            <p14:nvContentPartPr>
              <p14:cNvPr id="194" name="Ink 193">
                <a:extLst>
                  <a:ext uri="{FF2B5EF4-FFF2-40B4-BE49-F238E27FC236}">
                    <a16:creationId xmlns:a16="http://schemas.microsoft.com/office/drawing/2014/main" id="{666175A1-CADA-48BF-8ACE-28BE6CA166A9}"/>
                  </a:ext>
                </a:extLst>
              </p14:cNvPr>
              <p14:cNvContentPartPr/>
              <p14:nvPr/>
            </p14:nvContentPartPr>
            <p14:xfrm>
              <a:off x="590880" y="5221600"/>
              <a:ext cx="225000" cy="258840"/>
            </p14:xfrm>
          </p:contentPart>
        </mc:Choice>
        <mc:Fallback xmlns="">
          <p:pic>
            <p:nvPicPr>
              <p:cNvPr id="194" name="Ink 193">
                <a:extLst>
                  <a:ext uri="{FF2B5EF4-FFF2-40B4-BE49-F238E27FC236}">
                    <a16:creationId xmlns:a16="http://schemas.microsoft.com/office/drawing/2014/main" id="{666175A1-CADA-48BF-8ACE-28BE6CA166A9}"/>
                  </a:ext>
                </a:extLst>
              </p:cNvPr>
              <p:cNvPicPr/>
              <p:nvPr/>
            </p:nvPicPr>
            <p:blipFill>
              <a:blip r:embed="rId285"/>
              <a:stretch>
                <a:fillRect/>
              </a:stretch>
            </p:blipFill>
            <p:spPr>
              <a:xfrm>
                <a:off x="582240" y="5212600"/>
                <a:ext cx="242640" cy="27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6">
            <p14:nvContentPartPr>
              <p14:cNvPr id="199" name="Ink 198">
                <a:extLst>
                  <a:ext uri="{FF2B5EF4-FFF2-40B4-BE49-F238E27FC236}">
                    <a16:creationId xmlns:a16="http://schemas.microsoft.com/office/drawing/2014/main" id="{2ACAA66A-54DA-42BB-A64E-E16899C3B9F7}"/>
                  </a:ext>
                </a:extLst>
              </p14:cNvPr>
              <p14:cNvContentPartPr/>
              <p14:nvPr/>
            </p14:nvContentPartPr>
            <p14:xfrm>
              <a:off x="1609320" y="5313040"/>
              <a:ext cx="71640" cy="193680"/>
            </p14:xfrm>
          </p:contentPart>
        </mc:Choice>
        <mc:Fallback xmlns="">
          <p:pic>
            <p:nvPicPr>
              <p:cNvPr id="199" name="Ink 198">
                <a:extLst>
                  <a:ext uri="{FF2B5EF4-FFF2-40B4-BE49-F238E27FC236}">
                    <a16:creationId xmlns:a16="http://schemas.microsoft.com/office/drawing/2014/main" id="{2ACAA66A-54DA-42BB-A64E-E16899C3B9F7}"/>
                  </a:ext>
                </a:extLst>
              </p:cNvPr>
              <p:cNvPicPr/>
              <p:nvPr/>
            </p:nvPicPr>
            <p:blipFill>
              <a:blip r:embed="rId287"/>
              <a:stretch>
                <a:fillRect/>
              </a:stretch>
            </p:blipFill>
            <p:spPr>
              <a:xfrm>
                <a:off x="1600680" y="5304040"/>
                <a:ext cx="89280" cy="21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8">
            <p14:nvContentPartPr>
              <p14:cNvPr id="200" name="Ink 199">
                <a:extLst>
                  <a:ext uri="{FF2B5EF4-FFF2-40B4-BE49-F238E27FC236}">
                    <a16:creationId xmlns:a16="http://schemas.microsoft.com/office/drawing/2014/main" id="{64DD2E28-2BDB-4C53-95B0-7A41406D2C27}"/>
                  </a:ext>
                </a:extLst>
              </p14:cNvPr>
              <p14:cNvContentPartPr/>
              <p14:nvPr/>
            </p14:nvContentPartPr>
            <p14:xfrm>
              <a:off x="1540560" y="5187400"/>
              <a:ext cx="134280" cy="82440"/>
            </p14:xfrm>
          </p:contentPart>
        </mc:Choice>
        <mc:Fallback xmlns="">
          <p:pic>
            <p:nvPicPr>
              <p:cNvPr id="200" name="Ink 199">
                <a:extLst>
                  <a:ext uri="{FF2B5EF4-FFF2-40B4-BE49-F238E27FC236}">
                    <a16:creationId xmlns:a16="http://schemas.microsoft.com/office/drawing/2014/main" id="{64DD2E28-2BDB-4C53-95B0-7A41406D2C27}"/>
                  </a:ext>
                </a:extLst>
              </p:cNvPr>
              <p:cNvPicPr/>
              <p:nvPr/>
            </p:nvPicPr>
            <p:blipFill>
              <a:blip r:embed="rId289"/>
              <a:stretch>
                <a:fillRect/>
              </a:stretch>
            </p:blipFill>
            <p:spPr>
              <a:xfrm>
                <a:off x="1531920" y="5178400"/>
                <a:ext cx="151920" cy="10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0">
            <p14:nvContentPartPr>
              <p14:cNvPr id="206" name="Ink 205">
                <a:extLst>
                  <a:ext uri="{FF2B5EF4-FFF2-40B4-BE49-F238E27FC236}">
                    <a16:creationId xmlns:a16="http://schemas.microsoft.com/office/drawing/2014/main" id="{B72E07C5-FE2D-4B52-BC3D-89375A7A9D40}"/>
                  </a:ext>
                </a:extLst>
              </p14:cNvPr>
              <p14:cNvContentPartPr/>
              <p14:nvPr/>
            </p14:nvContentPartPr>
            <p14:xfrm>
              <a:off x="2053560" y="5263720"/>
              <a:ext cx="311040" cy="383760"/>
            </p14:xfrm>
          </p:contentPart>
        </mc:Choice>
        <mc:Fallback xmlns="">
          <p:pic>
            <p:nvPicPr>
              <p:cNvPr id="206" name="Ink 205">
                <a:extLst>
                  <a:ext uri="{FF2B5EF4-FFF2-40B4-BE49-F238E27FC236}">
                    <a16:creationId xmlns:a16="http://schemas.microsoft.com/office/drawing/2014/main" id="{B72E07C5-FE2D-4B52-BC3D-89375A7A9D40}"/>
                  </a:ext>
                </a:extLst>
              </p:cNvPr>
              <p:cNvPicPr/>
              <p:nvPr/>
            </p:nvPicPr>
            <p:blipFill>
              <a:blip r:embed="rId291"/>
              <a:stretch>
                <a:fillRect/>
              </a:stretch>
            </p:blipFill>
            <p:spPr>
              <a:xfrm>
                <a:off x="2044920" y="5255080"/>
                <a:ext cx="328680" cy="40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2">
            <p14:nvContentPartPr>
              <p14:cNvPr id="207" name="Ink 206">
                <a:extLst>
                  <a:ext uri="{FF2B5EF4-FFF2-40B4-BE49-F238E27FC236}">
                    <a16:creationId xmlns:a16="http://schemas.microsoft.com/office/drawing/2014/main" id="{C33894D0-F012-473F-9B72-F5443F49ADB3}"/>
                  </a:ext>
                </a:extLst>
              </p14:cNvPr>
              <p14:cNvContentPartPr/>
              <p14:nvPr/>
            </p14:nvContentPartPr>
            <p14:xfrm>
              <a:off x="1826400" y="5282440"/>
              <a:ext cx="163440" cy="205920"/>
            </p14:xfrm>
          </p:contentPart>
        </mc:Choice>
        <mc:Fallback xmlns="">
          <p:pic>
            <p:nvPicPr>
              <p:cNvPr id="207" name="Ink 206">
                <a:extLst>
                  <a:ext uri="{FF2B5EF4-FFF2-40B4-BE49-F238E27FC236}">
                    <a16:creationId xmlns:a16="http://schemas.microsoft.com/office/drawing/2014/main" id="{C33894D0-F012-473F-9B72-F5443F49ADB3}"/>
                  </a:ext>
                </a:extLst>
              </p:cNvPr>
              <p:cNvPicPr/>
              <p:nvPr/>
            </p:nvPicPr>
            <p:blipFill>
              <a:blip r:embed="rId293"/>
              <a:stretch>
                <a:fillRect/>
              </a:stretch>
            </p:blipFill>
            <p:spPr>
              <a:xfrm>
                <a:off x="1817400" y="5273440"/>
                <a:ext cx="181080" cy="22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4">
            <p14:nvContentPartPr>
              <p14:cNvPr id="208" name="Ink 207">
                <a:extLst>
                  <a:ext uri="{FF2B5EF4-FFF2-40B4-BE49-F238E27FC236}">
                    <a16:creationId xmlns:a16="http://schemas.microsoft.com/office/drawing/2014/main" id="{32FE8233-6CAE-4520-A382-ABC5F5323745}"/>
                  </a:ext>
                </a:extLst>
              </p14:cNvPr>
              <p14:cNvContentPartPr/>
              <p14:nvPr/>
            </p14:nvContentPartPr>
            <p14:xfrm>
              <a:off x="1369560" y="5429680"/>
              <a:ext cx="83160" cy="115560"/>
            </p14:xfrm>
          </p:contentPart>
        </mc:Choice>
        <mc:Fallback xmlns="">
          <p:pic>
            <p:nvPicPr>
              <p:cNvPr id="208" name="Ink 207">
                <a:extLst>
                  <a:ext uri="{FF2B5EF4-FFF2-40B4-BE49-F238E27FC236}">
                    <a16:creationId xmlns:a16="http://schemas.microsoft.com/office/drawing/2014/main" id="{32FE8233-6CAE-4520-A382-ABC5F5323745}"/>
                  </a:ext>
                </a:extLst>
              </p:cNvPr>
              <p:cNvPicPr/>
              <p:nvPr/>
            </p:nvPicPr>
            <p:blipFill>
              <a:blip r:embed="rId295"/>
              <a:stretch>
                <a:fillRect/>
              </a:stretch>
            </p:blipFill>
            <p:spPr>
              <a:xfrm>
                <a:off x="1360920" y="5420680"/>
                <a:ext cx="100800" cy="13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6">
            <p14:nvContentPartPr>
              <p14:cNvPr id="217" name="Ink 216">
                <a:extLst>
                  <a:ext uri="{FF2B5EF4-FFF2-40B4-BE49-F238E27FC236}">
                    <a16:creationId xmlns:a16="http://schemas.microsoft.com/office/drawing/2014/main" id="{7E8A658C-3F3E-41BC-A1A3-47DC0FD1B94E}"/>
                  </a:ext>
                </a:extLst>
              </p14:cNvPr>
              <p14:cNvContentPartPr/>
              <p14:nvPr/>
            </p14:nvContentPartPr>
            <p14:xfrm>
              <a:off x="944760" y="5155360"/>
              <a:ext cx="350280" cy="448200"/>
            </p14:xfrm>
          </p:contentPart>
        </mc:Choice>
        <mc:Fallback xmlns="">
          <p:pic>
            <p:nvPicPr>
              <p:cNvPr id="217" name="Ink 216">
                <a:extLst>
                  <a:ext uri="{FF2B5EF4-FFF2-40B4-BE49-F238E27FC236}">
                    <a16:creationId xmlns:a16="http://schemas.microsoft.com/office/drawing/2014/main" id="{7E8A658C-3F3E-41BC-A1A3-47DC0FD1B94E}"/>
                  </a:ext>
                </a:extLst>
              </p:cNvPr>
              <p:cNvPicPr/>
              <p:nvPr/>
            </p:nvPicPr>
            <p:blipFill>
              <a:blip r:embed="rId297"/>
              <a:stretch>
                <a:fillRect/>
              </a:stretch>
            </p:blipFill>
            <p:spPr>
              <a:xfrm>
                <a:off x="936120" y="5146360"/>
                <a:ext cx="367920" cy="46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8">
            <p14:nvContentPartPr>
              <p14:cNvPr id="230" name="Ink 229">
                <a:extLst>
                  <a:ext uri="{FF2B5EF4-FFF2-40B4-BE49-F238E27FC236}">
                    <a16:creationId xmlns:a16="http://schemas.microsoft.com/office/drawing/2014/main" id="{6F1117CC-B6D9-44D4-99B2-A53CA7FC24B1}"/>
                  </a:ext>
                </a:extLst>
              </p14:cNvPr>
              <p14:cNvContentPartPr/>
              <p14:nvPr/>
            </p14:nvContentPartPr>
            <p14:xfrm>
              <a:off x="2436600" y="5080840"/>
              <a:ext cx="999720" cy="641880"/>
            </p14:xfrm>
          </p:contentPart>
        </mc:Choice>
        <mc:Fallback xmlns="">
          <p:pic>
            <p:nvPicPr>
              <p:cNvPr id="230" name="Ink 229">
                <a:extLst>
                  <a:ext uri="{FF2B5EF4-FFF2-40B4-BE49-F238E27FC236}">
                    <a16:creationId xmlns:a16="http://schemas.microsoft.com/office/drawing/2014/main" id="{6F1117CC-B6D9-44D4-99B2-A53CA7FC24B1}"/>
                  </a:ext>
                </a:extLst>
              </p:cNvPr>
              <p:cNvPicPr/>
              <p:nvPr/>
            </p:nvPicPr>
            <p:blipFill>
              <a:blip r:embed="rId299"/>
              <a:stretch>
                <a:fillRect/>
              </a:stretch>
            </p:blipFill>
            <p:spPr>
              <a:xfrm>
                <a:off x="2427960" y="5072200"/>
                <a:ext cx="1017360" cy="65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0">
            <p14:nvContentPartPr>
              <p14:cNvPr id="234" name="Ink 233">
                <a:extLst>
                  <a:ext uri="{FF2B5EF4-FFF2-40B4-BE49-F238E27FC236}">
                    <a16:creationId xmlns:a16="http://schemas.microsoft.com/office/drawing/2014/main" id="{09CEE641-943E-42B3-AEC7-63CC1DD82F07}"/>
                  </a:ext>
                </a:extLst>
              </p14:cNvPr>
              <p14:cNvContentPartPr/>
              <p14:nvPr/>
            </p14:nvContentPartPr>
            <p14:xfrm>
              <a:off x="3532800" y="5160400"/>
              <a:ext cx="1227600" cy="590400"/>
            </p14:xfrm>
          </p:contentPart>
        </mc:Choice>
        <mc:Fallback xmlns="">
          <p:pic>
            <p:nvPicPr>
              <p:cNvPr id="234" name="Ink 233">
                <a:extLst>
                  <a:ext uri="{FF2B5EF4-FFF2-40B4-BE49-F238E27FC236}">
                    <a16:creationId xmlns:a16="http://schemas.microsoft.com/office/drawing/2014/main" id="{09CEE641-943E-42B3-AEC7-63CC1DD82F07}"/>
                  </a:ext>
                </a:extLst>
              </p:cNvPr>
              <p:cNvPicPr/>
              <p:nvPr/>
            </p:nvPicPr>
            <p:blipFill>
              <a:blip r:embed="rId301"/>
              <a:stretch>
                <a:fillRect/>
              </a:stretch>
            </p:blipFill>
            <p:spPr>
              <a:xfrm>
                <a:off x="3524160" y="5151755"/>
                <a:ext cx="1245240" cy="60805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461B1B55-BB11-49A7-9B25-03218DEAB547}"/>
                  </a:ext>
                </a:extLst>
              </p14:cNvPr>
              <p14:cNvContentPartPr/>
              <p14:nvPr/>
            </p14:nvContentPartPr>
            <p14:xfrm>
              <a:off x="5265840" y="5037280"/>
              <a:ext cx="921600" cy="4561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461B1B55-BB11-49A7-9B25-03218DEAB547}"/>
                  </a:ext>
                </a:extLst>
              </p:cNvPr>
              <p:cNvPicPr/>
              <p:nvPr/>
            </p:nvPicPr>
            <p:blipFill>
              <a:blip r:embed="rId303"/>
              <a:stretch>
                <a:fillRect/>
              </a:stretch>
            </p:blipFill>
            <p:spPr>
              <a:xfrm>
                <a:off x="5256840" y="5028640"/>
                <a:ext cx="939240" cy="47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4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D249FF1A-6C21-4745-B93C-1ABC891F50E4}"/>
                  </a:ext>
                </a:extLst>
              </p14:cNvPr>
              <p14:cNvContentPartPr/>
              <p14:nvPr/>
            </p14:nvContentPartPr>
            <p14:xfrm>
              <a:off x="6781440" y="5209360"/>
              <a:ext cx="88200" cy="2066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D249FF1A-6C21-4745-B93C-1ABC891F50E4}"/>
                  </a:ext>
                </a:extLst>
              </p:cNvPr>
              <p:cNvPicPr/>
              <p:nvPr/>
            </p:nvPicPr>
            <p:blipFill>
              <a:blip r:embed="rId305"/>
              <a:stretch>
                <a:fillRect/>
              </a:stretch>
            </p:blipFill>
            <p:spPr>
              <a:xfrm>
                <a:off x="6772800" y="5200720"/>
                <a:ext cx="105840" cy="22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6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79B9D408-D2AB-4D7D-9B8F-3DCF9A96C7DA}"/>
                  </a:ext>
                </a:extLst>
              </p14:cNvPr>
              <p14:cNvContentPartPr/>
              <p14:nvPr/>
            </p14:nvContentPartPr>
            <p14:xfrm>
              <a:off x="6766320" y="5049160"/>
              <a:ext cx="140040" cy="954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79B9D408-D2AB-4D7D-9B8F-3DCF9A96C7DA}"/>
                  </a:ext>
                </a:extLst>
              </p:cNvPr>
              <p:cNvPicPr/>
              <p:nvPr/>
            </p:nvPicPr>
            <p:blipFill>
              <a:blip r:embed="rId307"/>
              <a:stretch>
                <a:fillRect/>
              </a:stretch>
            </p:blipFill>
            <p:spPr>
              <a:xfrm>
                <a:off x="6757320" y="5040520"/>
                <a:ext cx="157680" cy="11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8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BE72D6BA-8578-441A-822F-91CA83058990}"/>
                  </a:ext>
                </a:extLst>
              </p14:cNvPr>
              <p14:cNvContentPartPr/>
              <p14:nvPr/>
            </p14:nvContentPartPr>
            <p14:xfrm>
              <a:off x="7010040" y="5249320"/>
              <a:ext cx="148320" cy="13968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BE72D6BA-8578-441A-822F-91CA83058990}"/>
                  </a:ext>
                </a:extLst>
              </p:cNvPr>
              <p:cNvPicPr/>
              <p:nvPr/>
            </p:nvPicPr>
            <p:blipFill>
              <a:blip r:embed="rId309"/>
              <a:stretch>
                <a:fillRect/>
              </a:stretch>
            </p:blipFill>
            <p:spPr>
              <a:xfrm>
                <a:off x="7001400" y="5240320"/>
                <a:ext cx="165960" cy="15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0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E14E5396-A7C2-43EC-91E1-0EA05FBEF49F}"/>
                  </a:ext>
                </a:extLst>
              </p14:cNvPr>
              <p14:cNvContentPartPr/>
              <p14:nvPr/>
            </p14:nvContentPartPr>
            <p14:xfrm>
              <a:off x="7027320" y="5217640"/>
              <a:ext cx="142920" cy="1436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E14E5396-A7C2-43EC-91E1-0EA05FBEF49F}"/>
                  </a:ext>
                </a:extLst>
              </p:cNvPr>
              <p:cNvPicPr/>
              <p:nvPr/>
            </p:nvPicPr>
            <p:blipFill>
              <a:blip r:embed="rId311"/>
              <a:stretch>
                <a:fillRect/>
              </a:stretch>
            </p:blipFill>
            <p:spPr>
              <a:xfrm>
                <a:off x="7018680" y="5208640"/>
                <a:ext cx="160560" cy="16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2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39BD9C1B-E588-4530-BB62-2CE659CC88D8}"/>
                  </a:ext>
                </a:extLst>
              </p14:cNvPr>
              <p14:cNvContentPartPr/>
              <p14:nvPr/>
            </p14:nvContentPartPr>
            <p14:xfrm>
              <a:off x="7280040" y="5205400"/>
              <a:ext cx="59760" cy="16992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39BD9C1B-E588-4530-BB62-2CE659CC88D8}"/>
                  </a:ext>
                </a:extLst>
              </p:cNvPr>
              <p:cNvPicPr/>
              <p:nvPr/>
            </p:nvPicPr>
            <p:blipFill>
              <a:blip r:embed="rId313"/>
              <a:stretch>
                <a:fillRect/>
              </a:stretch>
            </p:blipFill>
            <p:spPr>
              <a:xfrm>
                <a:off x="7271400" y="5196760"/>
                <a:ext cx="77400" cy="18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4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0AC4BEE3-66FF-47E8-BA3A-622716FDAFCF}"/>
                  </a:ext>
                </a:extLst>
              </p14:cNvPr>
              <p14:cNvContentPartPr/>
              <p14:nvPr/>
            </p14:nvContentPartPr>
            <p14:xfrm>
              <a:off x="7214880" y="5042680"/>
              <a:ext cx="123480" cy="8748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0AC4BEE3-66FF-47E8-BA3A-622716FDAFCF}"/>
                  </a:ext>
                </a:extLst>
              </p:cNvPr>
              <p:cNvPicPr/>
              <p:nvPr/>
            </p:nvPicPr>
            <p:blipFill>
              <a:blip r:embed="rId315"/>
              <a:stretch>
                <a:fillRect/>
              </a:stretch>
            </p:blipFill>
            <p:spPr>
              <a:xfrm>
                <a:off x="7206240" y="5034040"/>
                <a:ext cx="141120" cy="10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6">
            <p14:nvContentPartPr>
              <p14:cNvPr id="134" name="Ink 133">
                <a:extLst>
                  <a:ext uri="{FF2B5EF4-FFF2-40B4-BE49-F238E27FC236}">
                    <a16:creationId xmlns:a16="http://schemas.microsoft.com/office/drawing/2014/main" id="{42FCFC82-F36C-473A-85D8-B56990FACB43}"/>
                  </a:ext>
                </a:extLst>
              </p14:cNvPr>
              <p14:cNvContentPartPr/>
              <p14:nvPr/>
            </p14:nvContentPartPr>
            <p14:xfrm>
              <a:off x="7481280" y="5084080"/>
              <a:ext cx="963000" cy="304920"/>
            </p14:xfrm>
          </p:contentPart>
        </mc:Choice>
        <mc:Fallback xmlns="">
          <p:pic>
            <p:nvPicPr>
              <p:cNvPr id="134" name="Ink 133">
                <a:extLst>
                  <a:ext uri="{FF2B5EF4-FFF2-40B4-BE49-F238E27FC236}">
                    <a16:creationId xmlns:a16="http://schemas.microsoft.com/office/drawing/2014/main" id="{42FCFC82-F36C-473A-85D8-B56990FACB43}"/>
                  </a:ext>
                </a:extLst>
              </p:cNvPr>
              <p:cNvPicPr/>
              <p:nvPr/>
            </p:nvPicPr>
            <p:blipFill>
              <a:blip r:embed="rId317"/>
              <a:stretch>
                <a:fillRect/>
              </a:stretch>
            </p:blipFill>
            <p:spPr>
              <a:xfrm>
                <a:off x="7472640" y="5075080"/>
                <a:ext cx="980640" cy="32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8">
            <p14:nvContentPartPr>
              <p14:cNvPr id="141" name="Ink 140">
                <a:extLst>
                  <a:ext uri="{FF2B5EF4-FFF2-40B4-BE49-F238E27FC236}">
                    <a16:creationId xmlns:a16="http://schemas.microsoft.com/office/drawing/2014/main" id="{D8A26B6E-CDF5-423C-953C-1F0DCFC5C19D}"/>
                  </a:ext>
                </a:extLst>
              </p14:cNvPr>
              <p14:cNvContentPartPr/>
              <p14:nvPr/>
            </p14:nvContentPartPr>
            <p14:xfrm>
              <a:off x="1743240" y="5768800"/>
              <a:ext cx="246960" cy="541080"/>
            </p14:xfrm>
          </p:contentPart>
        </mc:Choice>
        <mc:Fallback xmlns="">
          <p:pic>
            <p:nvPicPr>
              <p:cNvPr id="141" name="Ink 140">
                <a:extLst>
                  <a:ext uri="{FF2B5EF4-FFF2-40B4-BE49-F238E27FC236}">
                    <a16:creationId xmlns:a16="http://schemas.microsoft.com/office/drawing/2014/main" id="{D8A26B6E-CDF5-423C-953C-1F0DCFC5C19D}"/>
                  </a:ext>
                </a:extLst>
              </p:cNvPr>
              <p:cNvPicPr/>
              <p:nvPr/>
            </p:nvPicPr>
            <p:blipFill>
              <a:blip r:embed="rId319"/>
              <a:stretch>
                <a:fillRect/>
              </a:stretch>
            </p:blipFill>
            <p:spPr>
              <a:xfrm>
                <a:off x="1734240" y="5760160"/>
                <a:ext cx="264600" cy="55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0">
            <p14:nvContentPartPr>
              <p14:cNvPr id="145" name="Ink 144">
                <a:extLst>
                  <a:ext uri="{FF2B5EF4-FFF2-40B4-BE49-F238E27FC236}">
                    <a16:creationId xmlns:a16="http://schemas.microsoft.com/office/drawing/2014/main" id="{35D5B979-63D8-48B5-8D9B-3CE9EC11A1A5}"/>
                  </a:ext>
                </a:extLst>
              </p14:cNvPr>
              <p14:cNvContentPartPr/>
              <p14:nvPr/>
            </p14:nvContentPartPr>
            <p14:xfrm>
              <a:off x="2511480" y="5976160"/>
              <a:ext cx="286560" cy="369720"/>
            </p14:xfrm>
          </p:contentPart>
        </mc:Choice>
        <mc:Fallback xmlns="">
          <p:pic>
            <p:nvPicPr>
              <p:cNvPr id="145" name="Ink 144">
                <a:extLst>
                  <a:ext uri="{FF2B5EF4-FFF2-40B4-BE49-F238E27FC236}">
                    <a16:creationId xmlns:a16="http://schemas.microsoft.com/office/drawing/2014/main" id="{35D5B979-63D8-48B5-8D9B-3CE9EC11A1A5}"/>
                  </a:ext>
                </a:extLst>
              </p:cNvPr>
              <p:cNvPicPr/>
              <p:nvPr/>
            </p:nvPicPr>
            <p:blipFill>
              <a:blip r:embed="rId321"/>
              <a:stretch>
                <a:fillRect/>
              </a:stretch>
            </p:blipFill>
            <p:spPr>
              <a:xfrm>
                <a:off x="2502840" y="5967160"/>
                <a:ext cx="304200" cy="38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2">
            <p14:nvContentPartPr>
              <p14:cNvPr id="146" name="Ink 145">
                <a:extLst>
                  <a:ext uri="{FF2B5EF4-FFF2-40B4-BE49-F238E27FC236}">
                    <a16:creationId xmlns:a16="http://schemas.microsoft.com/office/drawing/2014/main" id="{0D289E96-1497-4780-AE99-064784C23EC4}"/>
                  </a:ext>
                </a:extLst>
              </p14:cNvPr>
              <p14:cNvContentPartPr/>
              <p14:nvPr/>
            </p14:nvContentPartPr>
            <p14:xfrm>
              <a:off x="2549280" y="5770600"/>
              <a:ext cx="198000" cy="136800"/>
            </p14:xfrm>
          </p:contentPart>
        </mc:Choice>
        <mc:Fallback xmlns="">
          <p:pic>
            <p:nvPicPr>
              <p:cNvPr id="146" name="Ink 145">
                <a:extLst>
                  <a:ext uri="{FF2B5EF4-FFF2-40B4-BE49-F238E27FC236}">
                    <a16:creationId xmlns:a16="http://schemas.microsoft.com/office/drawing/2014/main" id="{0D289E96-1497-4780-AE99-064784C23EC4}"/>
                  </a:ext>
                </a:extLst>
              </p:cNvPr>
              <p:cNvPicPr/>
              <p:nvPr/>
            </p:nvPicPr>
            <p:blipFill>
              <a:blip r:embed="rId323"/>
              <a:stretch>
                <a:fillRect/>
              </a:stretch>
            </p:blipFill>
            <p:spPr>
              <a:xfrm>
                <a:off x="2540640" y="5761600"/>
                <a:ext cx="215640" cy="15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4">
            <p14:nvContentPartPr>
              <p14:cNvPr id="157" name="Ink 156">
                <a:extLst>
                  <a:ext uri="{FF2B5EF4-FFF2-40B4-BE49-F238E27FC236}">
                    <a16:creationId xmlns:a16="http://schemas.microsoft.com/office/drawing/2014/main" id="{2B5B30CE-7058-4DBA-A49D-8AAE78A1DB61}"/>
                  </a:ext>
                </a:extLst>
              </p14:cNvPr>
              <p14:cNvContentPartPr/>
              <p14:nvPr/>
            </p14:nvContentPartPr>
            <p14:xfrm>
              <a:off x="3540720" y="5957080"/>
              <a:ext cx="176400" cy="12240"/>
            </p14:xfrm>
          </p:contentPart>
        </mc:Choice>
        <mc:Fallback xmlns="">
          <p:pic>
            <p:nvPicPr>
              <p:cNvPr id="157" name="Ink 156">
                <a:extLst>
                  <a:ext uri="{FF2B5EF4-FFF2-40B4-BE49-F238E27FC236}">
                    <a16:creationId xmlns:a16="http://schemas.microsoft.com/office/drawing/2014/main" id="{2B5B30CE-7058-4DBA-A49D-8AAE78A1DB61}"/>
                  </a:ext>
                </a:extLst>
              </p:cNvPr>
              <p:cNvPicPr/>
              <p:nvPr/>
            </p:nvPicPr>
            <p:blipFill>
              <a:blip r:embed="rId325"/>
              <a:stretch>
                <a:fillRect/>
              </a:stretch>
            </p:blipFill>
            <p:spPr>
              <a:xfrm>
                <a:off x="3532080" y="5948440"/>
                <a:ext cx="194040" cy="2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6">
            <p14:nvContentPartPr>
              <p14:cNvPr id="161" name="Ink 160">
                <a:extLst>
                  <a:ext uri="{FF2B5EF4-FFF2-40B4-BE49-F238E27FC236}">
                    <a16:creationId xmlns:a16="http://schemas.microsoft.com/office/drawing/2014/main" id="{A6C33617-FC7D-48FA-BDCD-61A27D58A234}"/>
                  </a:ext>
                </a:extLst>
              </p14:cNvPr>
              <p14:cNvContentPartPr/>
              <p14:nvPr/>
            </p14:nvContentPartPr>
            <p14:xfrm>
              <a:off x="3583920" y="6035200"/>
              <a:ext cx="150840" cy="19080"/>
            </p14:xfrm>
          </p:contentPart>
        </mc:Choice>
        <mc:Fallback xmlns="">
          <p:pic>
            <p:nvPicPr>
              <p:cNvPr id="161" name="Ink 160">
                <a:extLst>
                  <a:ext uri="{FF2B5EF4-FFF2-40B4-BE49-F238E27FC236}">
                    <a16:creationId xmlns:a16="http://schemas.microsoft.com/office/drawing/2014/main" id="{A6C33617-FC7D-48FA-BDCD-61A27D58A234}"/>
                  </a:ext>
                </a:extLst>
              </p:cNvPr>
              <p:cNvPicPr/>
              <p:nvPr/>
            </p:nvPicPr>
            <p:blipFill>
              <a:blip r:embed="rId327"/>
              <a:stretch>
                <a:fillRect/>
              </a:stretch>
            </p:blipFill>
            <p:spPr>
              <a:xfrm>
                <a:off x="3574920" y="6026560"/>
                <a:ext cx="168480" cy="3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8">
            <p14:nvContentPartPr>
              <p14:cNvPr id="170" name="Ink 169">
                <a:extLst>
                  <a:ext uri="{FF2B5EF4-FFF2-40B4-BE49-F238E27FC236}">
                    <a16:creationId xmlns:a16="http://schemas.microsoft.com/office/drawing/2014/main" id="{9DE0DF53-844D-4E0B-924F-72F08FD9512C}"/>
                  </a:ext>
                </a:extLst>
              </p14:cNvPr>
              <p14:cNvContentPartPr/>
              <p14:nvPr/>
            </p14:nvContentPartPr>
            <p14:xfrm>
              <a:off x="2914320" y="5775640"/>
              <a:ext cx="472680" cy="377640"/>
            </p14:xfrm>
          </p:contentPart>
        </mc:Choice>
        <mc:Fallback xmlns="">
          <p:pic>
            <p:nvPicPr>
              <p:cNvPr id="170" name="Ink 169">
                <a:extLst>
                  <a:ext uri="{FF2B5EF4-FFF2-40B4-BE49-F238E27FC236}">
                    <a16:creationId xmlns:a16="http://schemas.microsoft.com/office/drawing/2014/main" id="{9DE0DF53-844D-4E0B-924F-72F08FD9512C}"/>
                  </a:ext>
                </a:extLst>
              </p:cNvPr>
              <p:cNvPicPr/>
              <p:nvPr/>
            </p:nvPicPr>
            <p:blipFill>
              <a:blip r:embed="rId329"/>
              <a:stretch>
                <a:fillRect/>
              </a:stretch>
            </p:blipFill>
            <p:spPr>
              <a:xfrm>
                <a:off x="2905673" y="5767000"/>
                <a:ext cx="490333" cy="39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0">
            <p14:nvContentPartPr>
              <p14:cNvPr id="178" name="Ink 177">
                <a:extLst>
                  <a:ext uri="{FF2B5EF4-FFF2-40B4-BE49-F238E27FC236}">
                    <a16:creationId xmlns:a16="http://schemas.microsoft.com/office/drawing/2014/main" id="{BA3FEE1D-2A3E-484D-8DBE-9A63DCCF371C}"/>
                  </a:ext>
                </a:extLst>
              </p14:cNvPr>
              <p14:cNvContentPartPr/>
              <p14:nvPr/>
            </p14:nvContentPartPr>
            <p14:xfrm>
              <a:off x="3939240" y="5772400"/>
              <a:ext cx="441000" cy="403920"/>
            </p14:xfrm>
          </p:contentPart>
        </mc:Choice>
        <mc:Fallback xmlns="">
          <p:pic>
            <p:nvPicPr>
              <p:cNvPr id="178" name="Ink 177">
                <a:extLst>
                  <a:ext uri="{FF2B5EF4-FFF2-40B4-BE49-F238E27FC236}">
                    <a16:creationId xmlns:a16="http://schemas.microsoft.com/office/drawing/2014/main" id="{BA3FEE1D-2A3E-484D-8DBE-9A63DCCF371C}"/>
                  </a:ext>
                </a:extLst>
              </p:cNvPr>
              <p:cNvPicPr/>
              <p:nvPr/>
            </p:nvPicPr>
            <p:blipFill>
              <a:blip r:embed="rId331"/>
              <a:stretch>
                <a:fillRect/>
              </a:stretch>
            </p:blipFill>
            <p:spPr>
              <a:xfrm>
                <a:off x="3930240" y="5763752"/>
                <a:ext cx="458640" cy="42157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2">
            <p14:nvContentPartPr>
              <p14:cNvPr id="181" name="Ink 180">
                <a:extLst>
                  <a:ext uri="{FF2B5EF4-FFF2-40B4-BE49-F238E27FC236}">
                    <a16:creationId xmlns:a16="http://schemas.microsoft.com/office/drawing/2014/main" id="{454DD764-AA81-478B-9946-F0F064C94203}"/>
                  </a:ext>
                </a:extLst>
              </p14:cNvPr>
              <p14:cNvContentPartPr/>
              <p14:nvPr/>
            </p14:nvContentPartPr>
            <p14:xfrm>
              <a:off x="6567960" y="6101440"/>
              <a:ext cx="1218600" cy="261360"/>
            </p14:xfrm>
          </p:contentPart>
        </mc:Choice>
        <mc:Fallback xmlns="">
          <p:pic>
            <p:nvPicPr>
              <p:cNvPr id="181" name="Ink 180">
                <a:extLst>
                  <a:ext uri="{FF2B5EF4-FFF2-40B4-BE49-F238E27FC236}">
                    <a16:creationId xmlns:a16="http://schemas.microsoft.com/office/drawing/2014/main" id="{454DD764-AA81-478B-9946-F0F064C94203}"/>
                  </a:ext>
                </a:extLst>
              </p:cNvPr>
              <p:cNvPicPr/>
              <p:nvPr/>
            </p:nvPicPr>
            <p:blipFill>
              <a:blip r:embed="rId333"/>
              <a:stretch>
                <a:fillRect/>
              </a:stretch>
            </p:blipFill>
            <p:spPr>
              <a:xfrm>
                <a:off x="6559320" y="6092800"/>
                <a:ext cx="1236240" cy="27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4">
            <p14:nvContentPartPr>
              <p14:cNvPr id="182" name="Ink 181">
                <a:extLst>
                  <a:ext uri="{FF2B5EF4-FFF2-40B4-BE49-F238E27FC236}">
                    <a16:creationId xmlns:a16="http://schemas.microsoft.com/office/drawing/2014/main" id="{30C23D82-9B81-491A-AF69-8D518BA010B4}"/>
                  </a:ext>
                </a:extLst>
              </p14:cNvPr>
              <p14:cNvContentPartPr/>
              <p14:nvPr/>
            </p14:nvContentPartPr>
            <p14:xfrm>
              <a:off x="5507760" y="5828560"/>
              <a:ext cx="666720" cy="414360"/>
            </p14:xfrm>
          </p:contentPart>
        </mc:Choice>
        <mc:Fallback xmlns="">
          <p:pic>
            <p:nvPicPr>
              <p:cNvPr id="182" name="Ink 181">
                <a:extLst>
                  <a:ext uri="{FF2B5EF4-FFF2-40B4-BE49-F238E27FC236}">
                    <a16:creationId xmlns:a16="http://schemas.microsoft.com/office/drawing/2014/main" id="{30C23D82-9B81-491A-AF69-8D518BA010B4}"/>
                  </a:ext>
                </a:extLst>
              </p:cNvPr>
              <p:cNvPicPr/>
              <p:nvPr/>
            </p:nvPicPr>
            <p:blipFill>
              <a:blip r:embed="rId335"/>
              <a:stretch>
                <a:fillRect/>
              </a:stretch>
            </p:blipFill>
            <p:spPr>
              <a:xfrm>
                <a:off x="5498760" y="5819560"/>
                <a:ext cx="684360" cy="4320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090431271"/>
      </p:ext>
    </p:extLst>
  </p:cSld>
  <p:clrMapOvr>
    <a:masterClrMapping/>
  </p:clrMapOvr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1D651E39-634B-486E-8227-7A69200953E7}"/>
                  </a:ext>
                </a:extLst>
              </p14:cNvPr>
              <p14:cNvContentPartPr/>
              <p14:nvPr/>
            </p14:nvContentPartPr>
            <p14:xfrm>
              <a:off x="1239600" y="432520"/>
              <a:ext cx="163800" cy="1630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1D651E39-634B-486E-8227-7A69200953E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230600" y="423520"/>
                <a:ext cx="181440" cy="18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916DCECE-6A6A-4048-8B30-728EF95132BD}"/>
                  </a:ext>
                </a:extLst>
              </p14:cNvPr>
              <p14:cNvContentPartPr/>
              <p14:nvPr/>
            </p14:nvContentPartPr>
            <p14:xfrm>
              <a:off x="1532640" y="403360"/>
              <a:ext cx="159480" cy="162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916DCECE-6A6A-4048-8B30-728EF95132B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524000" y="394720"/>
                <a:ext cx="177120" cy="3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FE3D4AEF-81B3-457D-B573-54DE4DB6CC99}"/>
                  </a:ext>
                </a:extLst>
              </p14:cNvPr>
              <p14:cNvContentPartPr/>
              <p14:nvPr/>
            </p14:nvContentPartPr>
            <p14:xfrm>
              <a:off x="1534800" y="496240"/>
              <a:ext cx="156600" cy="97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FE3D4AEF-81B3-457D-B573-54DE4DB6CC99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525800" y="487240"/>
                <a:ext cx="17424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8112BD8C-85EA-426F-AE23-322934595BEB}"/>
                  </a:ext>
                </a:extLst>
              </p14:cNvPr>
              <p14:cNvContentPartPr/>
              <p14:nvPr/>
            </p14:nvContentPartPr>
            <p14:xfrm>
              <a:off x="2100000" y="476440"/>
              <a:ext cx="139320" cy="2980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8112BD8C-85EA-426F-AE23-322934595BEB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091360" y="467800"/>
                <a:ext cx="156960" cy="31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2430DB65-4A4D-4A2B-845E-F99A1B69A8C1}"/>
                  </a:ext>
                </a:extLst>
              </p14:cNvPr>
              <p14:cNvContentPartPr/>
              <p14:nvPr/>
            </p14:nvContentPartPr>
            <p14:xfrm>
              <a:off x="1846200" y="272320"/>
              <a:ext cx="161280" cy="3290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2430DB65-4A4D-4A2B-845E-F99A1B69A8C1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837200" y="263671"/>
                <a:ext cx="178920" cy="34669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094C7189-BC9B-4EF2-A3BC-5F7BE0DEB8DA}"/>
                  </a:ext>
                </a:extLst>
              </p14:cNvPr>
              <p14:cNvContentPartPr/>
              <p14:nvPr/>
            </p14:nvContentPartPr>
            <p14:xfrm>
              <a:off x="2401320" y="163960"/>
              <a:ext cx="619560" cy="3963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094C7189-BC9B-4EF2-A3BC-5F7BE0DEB8DA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392325" y="155320"/>
                <a:ext cx="637190" cy="41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6B528F59-24C4-485D-A2BB-A5E2A69D39E5}"/>
                  </a:ext>
                </a:extLst>
              </p14:cNvPr>
              <p14:cNvContentPartPr/>
              <p14:nvPr/>
            </p14:nvContentPartPr>
            <p14:xfrm>
              <a:off x="5764080" y="140920"/>
              <a:ext cx="85320" cy="3448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6B528F59-24C4-485D-A2BB-A5E2A69D39E5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755440" y="132280"/>
                <a:ext cx="102960" cy="36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C134A794-F45F-47EE-85DB-31FBDB71C89C}"/>
                  </a:ext>
                </a:extLst>
              </p14:cNvPr>
              <p14:cNvContentPartPr/>
              <p14:nvPr/>
            </p14:nvContentPartPr>
            <p14:xfrm>
              <a:off x="5942640" y="158200"/>
              <a:ext cx="174960" cy="3024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C134A794-F45F-47EE-85DB-31FBDB71C89C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933640" y="149560"/>
                <a:ext cx="192600" cy="32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80B2B165-F7DF-4F93-AF99-289E8A0E9321}"/>
                  </a:ext>
                </a:extLst>
              </p14:cNvPr>
              <p14:cNvContentPartPr/>
              <p14:nvPr/>
            </p14:nvContentPartPr>
            <p14:xfrm>
              <a:off x="5231640" y="215800"/>
              <a:ext cx="357120" cy="40212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80B2B165-F7DF-4F93-AF99-289E8A0E9321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223000" y="206808"/>
                <a:ext cx="374760" cy="4197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932DF257-B3DB-44C5-8996-E59DB1B4B1B6}"/>
                  </a:ext>
                </a:extLst>
              </p14:cNvPr>
              <p14:cNvContentPartPr/>
              <p14:nvPr/>
            </p14:nvContentPartPr>
            <p14:xfrm>
              <a:off x="4819080" y="233800"/>
              <a:ext cx="191160" cy="2059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932DF257-B3DB-44C5-8996-E59DB1B4B1B6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810440" y="224800"/>
                <a:ext cx="208800" cy="22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2A757E1B-07E9-482D-BCD0-0C22F1BE6011}"/>
                  </a:ext>
                </a:extLst>
              </p14:cNvPr>
              <p14:cNvContentPartPr/>
              <p14:nvPr/>
            </p14:nvContentPartPr>
            <p14:xfrm>
              <a:off x="4024200" y="82960"/>
              <a:ext cx="604800" cy="4413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2A757E1B-07E9-482D-BCD0-0C22F1BE6011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015560" y="73967"/>
                <a:ext cx="622440" cy="45898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51A0DD91-92C2-4B46-AA78-ED5F10F55A13}"/>
                  </a:ext>
                </a:extLst>
              </p14:cNvPr>
              <p14:cNvContentPartPr/>
              <p14:nvPr/>
            </p14:nvContentPartPr>
            <p14:xfrm>
              <a:off x="3136440" y="118600"/>
              <a:ext cx="739800" cy="4633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51A0DD91-92C2-4B46-AA78-ED5F10F55A13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127800" y="109953"/>
                <a:ext cx="757440" cy="48097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B09F7BAD-5E0E-4882-90A4-6F580789A45D}"/>
                  </a:ext>
                </a:extLst>
              </p14:cNvPr>
              <p14:cNvContentPartPr/>
              <p14:nvPr/>
            </p14:nvContentPartPr>
            <p14:xfrm>
              <a:off x="8061960" y="215080"/>
              <a:ext cx="834480" cy="30852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B09F7BAD-5E0E-4882-90A4-6F580789A45D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8053320" y="206430"/>
                <a:ext cx="852120" cy="32618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CEA5A787-D53A-476E-A2B6-763FB1286054}"/>
                  </a:ext>
                </a:extLst>
              </p14:cNvPr>
              <p14:cNvContentPartPr/>
              <p14:nvPr/>
            </p14:nvContentPartPr>
            <p14:xfrm>
              <a:off x="6199680" y="93400"/>
              <a:ext cx="1756800" cy="4881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CEA5A787-D53A-476E-A2B6-763FB1286054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190678" y="84400"/>
                <a:ext cx="1774444" cy="50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A2217170-3CD1-414E-8553-1BAD0707A6F5}"/>
                  </a:ext>
                </a:extLst>
              </p14:cNvPr>
              <p14:cNvContentPartPr/>
              <p14:nvPr/>
            </p14:nvContentPartPr>
            <p14:xfrm>
              <a:off x="999840" y="1231720"/>
              <a:ext cx="124920" cy="684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A2217170-3CD1-414E-8553-1BAD0707A6F5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991200" y="1223080"/>
                <a:ext cx="142560" cy="2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1911D713-97F3-49C9-A8B6-C610B865BF90}"/>
                  </a:ext>
                </a:extLst>
              </p14:cNvPr>
              <p14:cNvContentPartPr/>
              <p14:nvPr/>
            </p14:nvContentPartPr>
            <p14:xfrm>
              <a:off x="994080" y="1300840"/>
              <a:ext cx="134280" cy="216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1911D713-97F3-49C9-A8B6-C610B865BF90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985080" y="1291840"/>
                <a:ext cx="151920" cy="3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68E1EB8A-389F-4315-9B98-F7EC4857F182}"/>
                  </a:ext>
                </a:extLst>
              </p14:cNvPr>
              <p14:cNvContentPartPr/>
              <p14:nvPr/>
            </p14:nvContentPartPr>
            <p14:xfrm>
              <a:off x="1563240" y="1198600"/>
              <a:ext cx="199800" cy="684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68E1EB8A-389F-4315-9B98-F7EC4857F182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554240" y="1189960"/>
                <a:ext cx="217440" cy="2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52F5FF4E-6618-4788-AC8E-1A3A0B1B52F6}"/>
                  </a:ext>
                </a:extLst>
              </p14:cNvPr>
              <p14:cNvContentPartPr/>
              <p14:nvPr/>
            </p14:nvContentPartPr>
            <p14:xfrm>
              <a:off x="1585200" y="1268800"/>
              <a:ext cx="175320" cy="2700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52F5FF4E-6618-4788-AC8E-1A3A0B1B52F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1576200" y="1260160"/>
                <a:ext cx="192960" cy="4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F3931EB9-5977-4CF2-9D00-F25287A37643}"/>
                  </a:ext>
                </a:extLst>
              </p14:cNvPr>
              <p14:cNvContentPartPr/>
              <p14:nvPr/>
            </p14:nvContentPartPr>
            <p14:xfrm>
              <a:off x="4143000" y="1222720"/>
              <a:ext cx="162000" cy="1080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F3931EB9-5977-4CF2-9D00-F25287A37643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134360" y="1213720"/>
                <a:ext cx="179640" cy="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A05B0A1C-53AC-44A4-B25B-798171A85841}"/>
                  </a:ext>
                </a:extLst>
              </p14:cNvPr>
              <p14:cNvContentPartPr/>
              <p14:nvPr/>
            </p14:nvContentPartPr>
            <p14:xfrm>
              <a:off x="4157040" y="1294000"/>
              <a:ext cx="154800" cy="1908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A05B0A1C-53AC-44A4-B25B-798171A85841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148400" y="1285360"/>
                <a:ext cx="172440" cy="3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0E30E114-C662-459C-AEC2-0690A31BA93B}"/>
                  </a:ext>
                </a:extLst>
              </p14:cNvPr>
              <p14:cNvContentPartPr/>
              <p14:nvPr/>
            </p14:nvContentPartPr>
            <p14:xfrm>
              <a:off x="3577080" y="1108960"/>
              <a:ext cx="413280" cy="45396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0E30E114-C662-459C-AEC2-0690A31BA93B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568440" y="1099967"/>
                <a:ext cx="430920" cy="47158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DB965F1F-098F-4B5B-B147-59FC8D7DE00B}"/>
                  </a:ext>
                </a:extLst>
              </p14:cNvPr>
              <p14:cNvContentPartPr/>
              <p14:nvPr/>
            </p14:nvContentPartPr>
            <p14:xfrm>
              <a:off x="2952840" y="1050280"/>
              <a:ext cx="213120" cy="41904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DB965F1F-098F-4B5B-B147-59FC8D7DE00B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944200" y="1041280"/>
                <a:ext cx="230760" cy="43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371CD86C-D2BD-4BC4-98E8-96B336037BBC}"/>
                  </a:ext>
                </a:extLst>
              </p14:cNvPr>
              <p14:cNvContentPartPr/>
              <p14:nvPr/>
            </p14:nvContentPartPr>
            <p14:xfrm>
              <a:off x="1972920" y="989440"/>
              <a:ext cx="621000" cy="45900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371CD86C-D2BD-4BC4-98E8-96B336037BBC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1963925" y="980440"/>
                <a:ext cx="638630" cy="47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F165876F-E202-4F6A-B3AF-0441F63773F0}"/>
                  </a:ext>
                </a:extLst>
              </p14:cNvPr>
              <p14:cNvContentPartPr/>
              <p14:nvPr/>
            </p14:nvContentPartPr>
            <p14:xfrm>
              <a:off x="1224120" y="1076920"/>
              <a:ext cx="230400" cy="48384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F165876F-E202-4F6A-B3AF-0441F63773F0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215134" y="1067920"/>
                <a:ext cx="248012" cy="50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964E56B9-C3CF-48AA-B205-A1238E51A75A}"/>
                  </a:ext>
                </a:extLst>
              </p14:cNvPr>
              <p14:cNvContentPartPr/>
              <p14:nvPr/>
            </p14:nvContentPartPr>
            <p14:xfrm>
              <a:off x="490800" y="1083400"/>
              <a:ext cx="373680" cy="45180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964E56B9-C3CF-48AA-B205-A1238E51A75A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82160" y="1074400"/>
                <a:ext cx="391320" cy="46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FEFFFD10-6B1B-4F88-BD43-2E6FFC9B1720}"/>
                  </a:ext>
                </a:extLst>
              </p14:cNvPr>
              <p14:cNvContentPartPr/>
              <p14:nvPr/>
            </p14:nvContentPartPr>
            <p14:xfrm>
              <a:off x="4454400" y="1148200"/>
              <a:ext cx="151560" cy="44028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FEFFFD10-6B1B-4F88-BD43-2E6FFC9B1720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445400" y="1139560"/>
                <a:ext cx="169200" cy="45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35846FAC-ECE5-4D1C-868E-29E6A6688EBA}"/>
                  </a:ext>
                </a:extLst>
              </p14:cNvPr>
              <p14:cNvContentPartPr/>
              <p14:nvPr/>
            </p14:nvContentPartPr>
            <p14:xfrm>
              <a:off x="4694520" y="1290760"/>
              <a:ext cx="120960" cy="8568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35846FAC-ECE5-4D1C-868E-29E6A6688EBA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685880" y="1282120"/>
                <a:ext cx="138600" cy="10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AD2B2DD7-F1B0-46B1-8C7A-D1A7819D6A25}"/>
                  </a:ext>
                </a:extLst>
              </p14:cNvPr>
              <p14:cNvContentPartPr/>
              <p14:nvPr/>
            </p14:nvContentPartPr>
            <p14:xfrm>
              <a:off x="4972800" y="1176280"/>
              <a:ext cx="175320" cy="972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AD2B2DD7-F1B0-46B1-8C7A-D1A7819D6A25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4964160" y="1167280"/>
                <a:ext cx="19296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653A3BFA-4AEA-43AA-901C-13186D39DBC9}"/>
                  </a:ext>
                </a:extLst>
              </p14:cNvPr>
              <p14:cNvContentPartPr/>
              <p14:nvPr/>
            </p14:nvContentPartPr>
            <p14:xfrm>
              <a:off x="4987560" y="1247560"/>
              <a:ext cx="191160" cy="3888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653A3BFA-4AEA-43AA-901C-13186D39DBC9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978560" y="1238920"/>
                <a:ext cx="20880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6E5F5204-0A69-426A-A3A0-AECB9D2EE31F}"/>
                  </a:ext>
                </a:extLst>
              </p14:cNvPr>
              <p14:cNvContentPartPr/>
              <p14:nvPr/>
            </p14:nvContentPartPr>
            <p14:xfrm>
              <a:off x="5364840" y="1201480"/>
              <a:ext cx="107640" cy="2700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6E5F5204-0A69-426A-A3A0-AECB9D2EE31F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356200" y="1192480"/>
                <a:ext cx="125280" cy="4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B9F17E29-4264-4C14-85A4-F785E457DB5C}"/>
                  </a:ext>
                </a:extLst>
              </p14:cNvPr>
              <p14:cNvContentPartPr/>
              <p14:nvPr/>
            </p14:nvContentPartPr>
            <p14:xfrm>
              <a:off x="5903400" y="1171960"/>
              <a:ext cx="288720" cy="14112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B9F17E29-4264-4C14-85A4-F785E457DB5C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5894400" y="1163320"/>
                <a:ext cx="306360" cy="15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FF795783-298F-41BB-B656-4DB7C8E0A097}"/>
                  </a:ext>
                </a:extLst>
              </p14:cNvPr>
              <p14:cNvContentPartPr/>
              <p14:nvPr/>
            </p14:nvContentPartPr>
            <p14:xfrm>
              <a:off x="5572560" y="997360"/>
              <a:ext cx="237600" cy="42552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FF795783-298F-41BB-B656-4DB7C8E0A097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5563920" y="988368"/>
                <a:ext cx="255240" cy="44314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EF1DEFB3-AD1F-493A-8E30-AD3188E9FA49}"/>
                  </a:ext>
                </a:extLst>
              </p14:cNvPr>
              <p14:cNvContentPartPr/>
              <p14:nvPr/>
            </p14:nvContentPartPr>
            <p14:xfrm>
              <a:off x="893280" y="123640"/>
              <a:ext cx="255240" cy="48564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EF1DEFB3-AD1F-493A-8E30-AD3188E9FA49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884293" y="115006"/>
                <a:ext cx="272855" cy="503267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490198046"/>
      </p:ext>
    </p:extLst>
  </p:cSld>
  <p:clrMapOvr>
    <a:masterClrMapping/>
  </p:clrMapOvr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1D651E39-634B-486E-8227-7A69200953E7}"/>
                  </a:ext>
                </a:extLst>
              </p14:cNvPr>
              <p14:cNvContentPartPr/>
              <p14:nvPr/>
            </p14:nvContentPartPr>
            <p14:xfrm>
              <a:off x="1239600" y="432520"/>
              <a:ext cx="163800" cy="1630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1D651E39-634B-486E-8227-7A69200953E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230600" y="423520"/>
                <a:ext cx="181440" cy="18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916DCECE-6A6A-4048-8B30-728EF95132BD}"/>
                  </a:ext>
                </a:extLst>
              </p14:cNvPr>
              <p14:cNvContentPartPr/>
              <p14:nvPr/>
            </p14:nvContentPartPr>
            <p14:xfrm>
              <a:off x="1532640" y="403360"/>
              <a:ext cx="159480" cy="162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916DCECE-6A6A-4048-8B30-728EF95132B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524000" y="394720"/>
                <a:ext cx="177120" cy="3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FE3D4AEF-81B3-457D-B573-54DE4DB6CC99}"/>
                  </a:ext>
                </a:extLst>
              </p14:cNvPr>
              <p14:cNvContentPartPr/>
              <p14:nvPr/>
            </p14:nvContentPartPr>
            <p14:xfrm>
              <a:off x="1534800" y="496240"/>
              <a:ext cx="156600" cy="97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FE3D4AEF-81B3-457D-B573-54DE4DB6CC99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525800" y="487240"/>
                <a:ext cx="17424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8112BD8C-85EA-426F-AE23-322934595BEB}"/>
                  </a:ext>
                </a:extLst>
              </p14:cNvPr>
              <p14:cNvContentPartPr/>
              <p14:nvPr/>
            </p14:nvContentPartPr>
            <p14:xfrm>
              <a:off x="2100000" y="476440"/>
              <a:ext cx="139320" cy="2980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8112BD8C-85EA-426F-AE23-322934595BEB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091360" y="467800"/>
                <a:ext cx="156960" cy="31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2430DB65-4A4D-4A2B-845E-F99A1B69A8C1}"/>
                  </a:ext>
                </a:extLst>
              </p14:cNvPr>
              <p14:cNvContentPartPr/>
              <p14:nvPr/>
            </p14:nvContentPartPr>
            <p14:xfrm>
              <a:off x="1846200" y="272320"/>
              <a:ext cx="161280" cy="3290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2430DB65-4A4D-4A2B-845E-F99A1B69A8C1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837200" y="263671"/>
                <a:ext cx="178920" cy="34669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094C7189-BC9B-4EF2-A3BC-5F7BE0DEB8DA}"/>
                  </a:ext>
                </a:extLst>
              </p14:cNvPr>
              <p14:cNvContentPartPr/>
              <p14:nvPr/>
            </p14:nvContentPartPr>
            <p14:xfrm>
              <a:off x="2401320" y="163960"/>
              <a:ext cx="619560" cy="3963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094C7189-BC9B-4EF2-A3BC-5F7BE0DEB8DA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392325" y="155320"/>
                <a:ext cx="637190" cy="41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6B528F59-24C4-485D-A2BB-A5E2A69D39E5}"/>
                  </a:ext>
                </a:extLst>
              </p14:cNvPr>
              <p14:cNvContentPartPr/>
              <p14:nvPr/>
            </p14:nvContentPartPr>
            <p14:xfrm>
              <a:off x="5764080" y="140920"/>
              <a:ext cx="85320" cy="3448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6B528F59-24C4-485D-A2BB-A5E2A69D39E5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755440" y="132280"/>
                <a:ext cx="102960" cy="36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C134A794-F45F-47EE-85DB-31FBDB71C89C}"/>
                  </a:ext>
                </a:extLst>
              </p14:cNvPr>
              <p14:cNvContentPartPr/>
              <p14:nvPr/>
            </p14:nvContentPartPr>
            <p14:xfrm>
              <a:off x="5942640" y="158200"/>
              <a:ext cx="174960" cy="3024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C134A794-F45F-47EE-85DB-31FBDB71C89C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933640" y="149560"/>
                <a:ext cx="192600" cy="32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80B2B165-F7DF-4F93-AF99-289E8A0E9321}"/>
                  </a:ext>
                </a:extLst>
              </p14:cNvPr>
              <p14:cNvContentPartPr/>
              <p14:nvPr/>
            </p14:nvContentPartPr>
            <p14:xfrm>
              <a:off x="5231640" y="215800"/>
              <a:ext cx="357120" cy="40212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80B2B165-F7DF-4F93-AF99-289E8A0E9321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223000" y="206808"/>
                <a:ext cx="374760" cy="4197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932DF257-B3DB-44C5-8996-E59DB1B4B1B6}"/>
                  </a:ext>
                </a:extLst>
              </p14:cNvPr>
              <p14:cNvContentPartPr/>
              <p14:nvPr/>
            </p14:nvContentPartPr>
            <p14:xfrm>
              <a:off x="4819080" y="233800"/>
              <a:ext cx="191160" cy="2059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932DF257-B3DB-44C5-8996-E59DB1B4B1B6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810440" y="224800"/>
                <a:ext cx="208800" cy="22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2A757E1B-07E9-482D-BCD0-0C22F1BE6011}"/>
                  </a:ext>
                </a:extLst>
              </p14:cNvPr>
              <p14:cNvContentPartPr/>
              <p14:nvPr/>
            </p14:nvContentPartPr>
            <p14:xfrm>
              <a:off x="4024200" y="82960"/>
              <a:ext cx="604800" cy="4413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2A757E1B-07E9-482D-BCD0-0C22F1BE6011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015560" y="73967"/>
                <a:ext cx="622440" cy="45898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51A0DD91-92C2-4B46-AA78-ED5F10F55A13}"/>
                  </a:ext>
                </a:extLst>
              </p14:cNvPr>
              <p14:cNvContentPartPr/>
              <p14:nvPr/>
            </p14:nvContentPartPr>
            <p14:xfrm>
              <a:off x="3136440" y="118600"/>
              <a:ext cx="739800" cy="4633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51A0DD91-92C2-4B46-AA78-ED5F10F55A13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127800" y="109953"/>
                <a:ext cx="757440" cy="48097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B09F7BAD-5E0E-4882-90A4-6F580789A45D}"/>
                  </a:ext>
                </a:extLst>
              </p14:cNvPr>
              <p14:cNvContentPartPr/>
              <p14:nvPr/>
            </p14:nvContentPartPr>
            <p14:xfrm>
              <a:off x="8061960" y="215080"/>
              <a:ext cx="834480" cy="30852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B09F7BAD-5E0E-4882-90A4-6F580789A45D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8053320" y="206430"/>
                <a:ext cx="852120" cy="32618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CEA5A787-D53A-476E-A2B6-763FB1286054}"/>
                  </a:ext>
                </a:extLst>
              </p14:cNvPr>
              <p14:cNvContentPartPr/>
              <p14:nvPr/>
            </p14:nvContentPartPr>
            <p14:xfrm>
              <a:off x="6199680" y="93400"/>
              <a:ext cx="1756800" cy="4881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CEA5A787-D53A-476E-A2B6-763FB1286054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190678" y="84400"/>
                <a:ext cx="1774444" cy="50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A2217170-3CD1-414E-8553-1BAD0707A6F5}"/>
                  </a:ext>
                </a:extLst>
              </p14:cNvPr>
              <p14:cNvContentPartPr/>
              <p14:nvPr/>
            </p14:nvContentPartPr>
            <p14:xfrm>
              <a:off x="999840" y="1231720"/>
              <a:ext cx="124920" cy="684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A2217170-3CD1-414E-8553-1BAD0707A6F5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991200" y="1223080"/>
                <a:ext cx="142560" cy="2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1911D713-97F3-49C9-A8B6-C610B865BF90}"/>
                  </a:ext>
                </a:extLst>
              </p14:cNvPr>
              <p14:cNvContentPartPr/>
              <p14:nvPr/>
            </p14:nvContentPartPr>
            <p14:xfrm>
              <a:off x="994080" y="1300840"/>
              <a:ext cx="134280" cy="216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1911D713-97F3-49C9-A8B6-C610B865BF90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985080" y="1291840"/>
                <a:ext cx="151920" cy="3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68E1EB8A-389F-4315-9B98-F7EC4857F182}"/>
                  </a:ext>
                </a:extLst>
              </p14:cNvPr>
              <p14:cNvContentPartPr/>
              <p14:nvPr/>
            </p14:nvContentPartPr>
            <p14:xfrm>
              <a:off x="1563240" y="1198600"/>
              <a:ext cx="199800" cy="684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68E1EB8A-389F-4315-9B98-F7EC4857F182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554240" y="1189960"/>
                <a:ext cx="217440" cy="2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52F5FF4E-6618-4788-AC8E-1A3A0B1B52F6}"/>
                  </a:ext>
                </a:extLst>
              </p14:cNvPr>
              <p14:cNvContentPartPr/>
              <p14:nvPr/>
            </p14:nvContentPartPr>
            <p14:xfrm>
              <a:off x="1585200" y="1268800"/>
              <a:ext cx="175320" cy="2700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52F5FF4E-6618-4788-AC8E-1A3A0B1B52F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1576200" y="1260160"/>
                <a:ext cx="192960" cy="4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F3931EB9-5977-4CF2-9D00-F25287A37643}"/>
                  </a:ext>
                </a:extLst>
              </p14:cNvPr>
              <p14:cNvContentPartPr/>
              <p14:nvPr/>
            </p14:nvContentPartPr>
            <p14:xfrm>
              <a:off x="4143000" y="1222720"/>
              <a:ext cx="162000" cy="1080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F3931EB9-5977-4CF2-9D00-F25287A37643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134360" y="1213720"/>
                <a:ext cx="179640" cy="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A05B0A1C-53AC-44A4-B25B-798171A85841}"/>
                  </a:ext>
                </a:extLst>
              </p14:cNvPr>
              <p14:cNvContentPartPr/>
              <p14:nvPr/>
            </p14:nvContentPartPr>
            <p14:xfrm>
              <a:off x="4157040" y="1294000"/>
              <a:ext cx="154800" cy="1908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A05B0A1C-53AC-44A4-B25B-798171A85841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148400" y="1285360"/>
                <a:ext cx="172440" cy="3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0E30E114-C662-459C-AEC2-0690A31BA93B}"/>
                  </a:ext>
                </a:extLst>
              </p14:cNvPr>
              <p14:cNvContentPartPr/>
              <p14:nvPr/>
            </p14:nvContentPartPr>
            <p14:xfrm>
              <a:off x="3577080" y="1108960"/>
              <a:ext cx="413280" cy="45396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0E30E114-C662-459C-AEC2-0690A31BA93B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568440" y="1099967"/>
                <a:ext cx="430920" cy="47158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DB965F1F-098F-4B5B-B147-59FC8D7DE00B}"/>
                  </a:ext>
                </a:extLst>
              </p14:cNvPr>
              <p14:cNvContentPartPr/>
              <p14:nvPr/>
            </p14:nvContentPartPr>
            <p14:xfrm>
              <a:off x="2952840" y="1050280"/>
              <a:ext cx="213120" cy="41904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DB965F1F-098F-4B5B-B147-59FC8D7DE00B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944200" y="1041280"/>
                <a:ext cx="230760" cy="43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371CD86C-D2BD-4BC4-98E8-96B336037BBC}"/>
                  </a:ext>
                </a:extLst>
              </p14:cNvPr>
              <p14:cNvContentPartPr/>
              <p14:nvPr/>
            </p14:nvContentPartPr>
            <p14:xfrm>
              <a:off x="1972920" y="989440"/>
              <a:ext cx="621000" cy="45900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371CD86C-D2BD-4BC4-98E8-96B336037BBC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1963925" y="980440"/>
                <a:ext cx="638630" cy="47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F165876F-E202-4F6A-B3AF-0441F63773F0}"/>
                  </a:ext>
                </a:extLst>
              </p14:cNvPr>
              <p14:cNvContentPartPr/>
              <p14:nvPr/>
            </p14:nvContentPartPr>
            <p14:xfrm>
              <a:off x="1224120" y="1076920"/>
              <a:ext cx="230400" cy="48384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F165876F-E202-4F6A-B3AF-0441F63773F0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215134" y="1067920"/>
                <a:ext cx="248012" cy="50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964E56B9-C3CF-48AA-B205-A1238E51A75A}"/>
                  </a:ext>
                </a:extLst>
              </p14:cNvPr>
              <p14:cNvContentPartPr/>
              <p14:nvPr/>
            </p14:nvContentPartPr>
            <p14:xfrm>
              <a:off x="490800" y="1083400"/>
              <a:ext cx="373680" cy="45180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964E56B9-C3CF-48AA-B205-A1238E51A75A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82160" y="1074400"/>
                <a:ext cx="391320" cy="46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FEFFFD10-6B1B-4F88-BD43-2E6FFC9B1720}"/>
                  </a:ext>
                </a:extLst>
              </p14:cNvPr>
              <p14:cNvContentPartPr/>
              <p14:nvPr/>
            </p14:nvContentPartPr>
            <p14:xfrm>
              <a:off x="4454400" y="1148200"/>
              <a:ext cx="151560" cy="44028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FEFFFD10-6B1B-4F88-BD43-2E6FFC9B1720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445400" y="1139560"/>
                <a:ext cx="169200" cy="45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35846FAC-ECE5-4D1C-868E-29E6A6688EBA}"/>
                  </a:ext>
                </a:extLst>
              </p14:cNvPr>
              <p14:cNvContentPartPr/>
              <p14:nvPr/>
            </p14:nvContentPartPr>
            <p14:xfrm>
              <a:off x="4694520" y="1290760"/>
              <a:ext cx="120960" cy="8568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35846FAC-ECE5-4D1C-868E-29E6A6688EBA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685880" y="1282120"/>
                <a:ext cx="138600" cy="10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AD2B2DD7-F1B0-46B1-8C7A-D1A7819D6A25}"/>
                  </a:ext>
                </a:extLst>
              </p14:cNvPr>
              <p14:cNvContentPartPr/>
              <p14:nvPr/>
            </p14:nvContentPartPr>
            <p14:xfrm>
              <a:off x="4972800" y="1176280"/>
              <a:ext cx="175320" cy="972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AD2B2DD7-F1B0-46B1-8C7A-D1A7819D6A25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4964160" y="1167280"/>
                <a:ext cx="19296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653A3BFA-4AEA-43AA-901C-13186D39DBC9}"/>
                  </a:ext>
                </a:extLst>
              </p14:cNvPr>
              <p14:cNvContentPartPr/>
              <p14:nvPr/>
            </p14:nvContentPartPr>
            <p14:xfrm>
              <a:off x="4987560" y="1247560"/>
              <a:ext cx="191160" cy="3888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653A3BFA-4AEA-43AA-901C-13186D39DBC9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978560" y="1238920"/>
                <a:ext cx="20880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6E5F5204-0A69-426A-A3A0-AECB9D2EE31F}"/>
                  </a:ext>
                </a:extLst>
              </p14:cNvPr>
              <p14:cNvContentPartPr/>
              <p14:nvPr/>
            </p14:nvContentPartPr>
            <p14:xfrm>
              <a:off x="5364840" y="1201480"/>
              <a:ext cx="107640" cy="2700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6E5F5204-0A69-426A-A3A0-AECB9D2EE31F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356200" y="1192480"/>
                <a:ext cx="125280" cy="4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B9F17E29-4264-4C14-85A4-F785E457DB5C}"/>
                  </a:ext>
                </a:extLst>
              </p14:cNvPr>
              <p14:cNvContentPartPr/>
              <p14:nvPr/>
            </p14:nvContentPartPr>
            <p14:xfrm>
              <a:off x="5903400" y="1171960"/>
              <a:ext cx="288720" cy="14112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B9F17E29-4264-4C14-85A4-F785E457DB5C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5894400" y="1163320"/>
                <a:ext cx="306360" cy="15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FF795783-298F-41BB-B656-4DB7C8E0A097}"/>
                  </a:ext>
                </a:extLst>
              </p14:cNvPr>
              <p14:cNvContentPartPr/>
              <p14:nvPr/>
            </p14:nvContentPartPr>
            <p14:xfrm>
              <a:off x="5572560" y="997360"/>
              <a:ext cx="237600" cy="42552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FF795783-298F-41BB-B656-4DB7C8E0A097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5563920" y="988368"/>
                <a:ext cx="255240" cy="44314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EF1DEFB3-AD1F-493A-8E30-AD3188E9FA49}"/>
                  </a:ext>
                </a:extLst>
              </p14:cNvPr>
              <p14:cNvContentPartPr/>
              <p14:nvPr/>
            </p14:nvContentPartPr>
            <p14:xfrm>
              <a:off x="893280" y="123640"/>
              <a:ext cx="255240" cy="48564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EF1DEFB3-AD1F-493A-8E30-AD3188E9FA49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884293" y="115006"/>
                <a:ext cx="272855" cy="50326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08186FB3-ADDA-42D4-AA97-F2CB7587BA4C}"/>
                  </a:ext>
                </a:extLst>
              </p14:cNvPr>
              <p14:cNvContentPartPr/>
              <p14:nvPr/>
            </p14:nvContentPartPr>
            <p14:xfrm>
              <a:off x="456960" y="1867840"/>
              <a:ext cx="302400" cy="3848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08186FB3-ADDA-42D4-AA97-F2CB7587BA4C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38981" y="1849840"/>
                <a:ext cx="337998" cy="42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33B4CFF6-2333-449F-88FD-E252206207E8}"/>
                  </a:ext>
                </a:extLst>
              </p14:cNvPr>
              <p14:cNvContentPartPr/>
              <p14:nvPr/>
            </p14:nvContentPartPr>
            <p14:xfrm>
              <a:off x="1066440" y="1815640"/>
              <a:ext cx="190080" cy="1148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33B4CFF6-2333-449F-88FD-E252206207E8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1048800" y="1798000"/>
                <a:ext cx="225720" cy="15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2A545E1F-AFAF-4EBE-84DD-71E6C04FDCFD}"/>
                  </a:ext>
                </a:extLst>
              </p14:cNvPr>
              <p14:cNvContentPartPr/>
              <p14:nvPr/>
            </p14:nvContentPartPr>
            <p14:xfrm>
              <a:off x="1584480" y="2106160"/>
              <a:ext cx="194400" cy="176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2A545E1F-AFAF-4EBE-84DD-71E6C04FDCFD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1566840" y="2088520"/>
                <a:ext cx="23004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1020D4A4-6367-4445-A3AE-12A45D5F4CF6}"/>
                  </a:ext>
                </a:extLst>
              </p14:cNvPr>
              <p14:cNvContentPartPr/>
              <p14:nvPr/>
            </p14:nvContentPartPr>
            <p14:xfrm>
              <a:off x="1625160" y="2224600"/>
              <a:ext cx="141480" cy="86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1020D4A4-6367-4445-A3AE-12A45D5F4CF6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1607520" y="2206960"/>
                <a:ext cx="17712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9412A6CF-2776-4977-A043-BF1822A74B85}"/>
                  </a:ext>
                </a:extLst>
              </p14:cNvPr>
              <p14:cNvContentPartPr/>
              <p14:nvPr/>
            </p14:nvContentPartPr>
            <p14:xfrm>
              <a:off x="1084440" y="2021560"/>
              <a:ext cx="387360" cy="3657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9412A6CF-2776-4977-A043-BF1822A74B85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1066457" y="2003560"/>
                <a:ext cx="422967" cy="40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76164D73-867F-4B15-AE09-C2A18C5AFBF6}"/>
                  </a:ext>
                </a:extLst>
              </p14:cNvPr>
              <p14:cNvContentPartPr/>
              <p14:nvPr/>
            </p14:nvContentPartPr>
            <p14:xfrm>
              <a:off x="2580240" y="2179960"/>
              <a:ext cx="147600" cy="244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76164D73-867F-4B15-AE09-C2A18C5AFBF6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2562600" y="2162320"/>
                <a:ext cx="18324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97B7777F-D1BD-4012-A3E8-94A9D8EF0946}"/>
                  </a:ext>
                </a:extLst>
              </p14:cNvPr>
              <p14:cNvContentPartPr/>
              <p14:nvPr/>
            </p14:nvContentPartPr>
            <p14:xfrm>
              <a:off x="1888320" y="1838680"/>
              <a:ext cx="498960" cy="7488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97B7777F-D1BD-4012-A3E8-94A9D8EF0946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1870680" y="1821040"/>
                <a:ext cx="534600" cy="78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C1D4D280-E7C4-4461-BB58-FEE96E9C1DEF}"/>
                  </a:ext>
                </a:extLst>
              </p14:cNvPr>
              <p14:cNvContentPartPr/>
              <p14:nvPr/>
            </p14:nvContentPartPr>
            <p14:xfrm>
              <a:off x="2895240" y="1732120"/>
              <a:ext cx="1414080" cy="67860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C1D4D280-E7C4-4461-BB58-FEE96E9C1DEF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2877600" y="1714480"/>
                <a:ext cx="1449720" cy="71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AD44C49D-4A81-48D5-82FE-55E82EF7BC58}"/>
                  </a:ext>
                </a:extLst>
              </p14:cNvPr>
              <p14:cNvContentPartPr/>
              <p14:nvPr/>
            </p14:nvContentPartPr>
            <p14:xfrm>
              <a:off x="4454040" y="1686400"/>
              <a:ext cx="1034640" cy="61884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AD44C49D-4A81-48D5-82FE-55E82EF7BC58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4436400" y="1668400"/>
                <a:ext cx="1070280" cy="6544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802017300"/>
      </p:ext>
    </p:extLst>
  </p:cSld>
  <p:clrMapOvr>
    <a:masterClrMapping/>
  </p:clrMapOvr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1D651E39-634B-486E-8227-7A69200953E7}"/>
                  </a:ext>
                </a:extLst>
              </p14:cNvPr>
              <p14:cNvContentPartPr/>
              <p14:nvPr/>
            </p14:nvContentPartPr>
            <p14:xfrm>
              <a:off x="1239600" y="432520"/>
              <a:ext cx="163800" cy="1630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1D651E39-634B-486E-8227-7A69200953E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230600" y="423520"/>
                <a:ext cx="181440" cy="18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916DCECE-6A6A-4048-8B30-728EF95132BD}"/>
                  </a:ext>
                </a:extLst>
              </p14:cNvPr>
              <p14:cNvContentPartPr/>
              <p14:nvPr/>
            </p14:nvContentPartPr>
            <p14:xfrm>
              <a:off x="1532640" y="403360"/>
              <a:ext cx="159480" cy="162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916DCECE-6A6A-4048-8B30-728EF95132B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524000" y="394720"/>
                <a:ext cx="177120" cy="3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FE3D4AEF-81B3-457D-B573-54DE4DB6CC99}"/>
                  </a:ext>
                </a:extLst>
              </p14:cNvPr>
              <p14:cNvContentPartPr/>
              <p14:nvPr/>
            </p14:nvContentPartPr>
            <p14:xfrm>
              <a:off x="1534800" y="496240"/>
              <a:ext cx="156600" cy="97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FE3D4AEF-81B3-457D-B573-54DE4DB6CC99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525800" y="487240"/>
                <a:ext cx="17424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8112BD8C-85EA-426F-AE23-322934595BEB}"/>
                  </a:ext>
                </a:extLst>
              </p14:cNvPr>
              <p14:cNvContentPartPr/>
              <p14:nvPr/>
            </p14:nvContentPartPr>
            <p14:xfrm>
              <a:off x="2100000" y="476440"/>
              <a:ext cx="139320" cy="2980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8112BD8C-85EA-426F-AE23-322934595BEB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091360" y="467800"/>
                <a:ext cx="156960" cy="31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2430DB65-4A4D-4A2B-845E-F99A1B69A8C1}"/>
                  </a:ext>
                </a:extLst>
              </p14:cNvPr>
              <p14:cNvContentPartPr/>
              <p14:nvPr/>
            </p14:nvContentPartPr>
            <p14:xfrm>
              <a:off x="1846200" y="272320"/>
              <a:ext cx="161280" cy="3290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2430DB65-4A4D-4A2B-845E-F99A1B69A8C1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837200" y="263671"/>
                <a:ext cx="178920" cy="34669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094C7189-BC9B-4EF2-A3BC-5F7BE0DEB8DA}"/>
                  </a:ext>
                </a:extLst>
              </p14:cNvPr>
              <p14:cNvContentPartPr/>
              <p14:nvPr/>
            </p14:nvContentPartPr>
            <p14:xfrm>
              <a:off x="2401320" y="163960"/>
              <a:ext cx="619560" cy="3963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094C7189-BC9B-4EF2-A3BC-5F7BE0DEB8DA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392325" y="155320"/>
                <a:ext cx="637190" cy="41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6B528F59-24C4-485D-A2BB-A5E2A69D39E5}"/>
                  </a:ext>
                </a:extLst>
              </p14:cNvPr>
              <p14:cNvContentPartPr/>
              <p14:nvPr/>
            </p14:nvContentPartPr>
            <p14:xfrm>
              <a:off x="5764080" y="140920"/>
              <a:ext cx="85320" cy="3448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6B528F59-24C4-485D-A2BB-A5E2A69D39E5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755440" y="132280"/>
                <a:ext cx="102960" cy="36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C134A794-F45F-47EE-85DB-31FBDB71C89C}"/>
                  </a:ext>
                </a:extLst>
              </p14:cNvPr>
              <p14:cNvContentPartPr/>
              <p14:nvPr/>
            </p14:nvContentPartPr>
            <p14:xfrm>
              <a:off x="5942640" y="158200"/>
              <a:ext cx="174960" cy="3024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C134A794-F45F-47EE-85DB-31FBDB71C89C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933640" y="149560"/>
                <a:ext cx="192600" cy="32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80B2B165-F7DF-4F93-AF99-289E8A0E9321}"/>
                  </a:ext>
                </a:extLst>
              </p14:cNvPr>
              <p14:cNvContentPartPr/>
              <p14:nvPr/>
            </p14:nvContentPartPr>
            <p14:xfrm>
              <a:off x="5231640" y="215800"/>
              <a:ext cx="357120" cy="40212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80B2B165-F7DF-4F93-AF99-289E8A0E9321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223000" y="206808"/>
                <a:ext cx="374760" cy="4197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932DF257-B3DB-44C5-8996-E59DB1B4B1B6}"/>
                  </a:ext>
                </a:extLst>
              </p14:cNvPr>
              <p14:cNvContentPartPr/>
              <p14:nvPr/>
            </p14:nvContentPartPr>
            <p14:xfrm>
              <a:off x="4819080" y="233800"/>
              <a:ext cx="191160" cy="2059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932DF257-B3DB-44C5-8996-E59DB1B4B1B6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810440" y="224800"/>
                <a:ext cx="208800" cy="22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2A757E1B-07E9-482D-BCD0-0C22F1BE6011}"/>
                  </a:ext>
                </a:extLst>
              </p14:cNvPr>
              <p14:cNvContentPartPr/>
              <p14:nvPr/>
            </p14:nvContentPartPr>
            <p14:xfrm>
              <a:off x="4024200" y="82960"/>
              <a:ext cx="604800" cy="4413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2A757E1B-07E9-482D-BCD0-0C22F1BE6011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015560" y="73967"/>
                <a:ext cx="622440" cy="45898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51A0DD91-92C2-4B46-AA78-ED5F10F55A13}"/>
                  </a:ext>
                </a:extLst>
              </p14:cNvPr>
              <p14:cNvContentPartPr/>
              <p14:nvPr/>
            </p14:nvContentPartPr>
            <p14:xfrm>
              <a:off x="3136440" y="118600"/>
              <a:ext cx="739800" cy="4633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51A0DD91-92C2-4B46-AA78-ED5F10F55A13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127800" y="109953"/>
                <a:ext cx="757440" cy="48097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B09F7BAD-5E0E-4882-90A4-6F580789A45D}"/>
                  </a:ext>
                </a:extLst>
              </p14:cNvPr>
              <p14:cNvContentPartPr/>
              <p14:nvPr/>
            </p14:nvContentPartPr>
            <p14:xfrm>
              <a:off x="8061960" y="215080"/>
              <a:ext cx="834480" cy="30852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B09F7BAD-5E0E-4882-90A4-6F580789A45D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8053320" y="206430"/>
                <a:ext cx="852120" cy="32618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CEA5A787-D53A-476E-A2B6-763FB1286054}"/>
                  </a:ext>
                </a:extLst>
              </p14:cNvPr>
              <p14:cNvContentPartPr/>
              <p14:nvPr/>
            </p14:nvContentPartPr>
            <p14:xfrm>
              <a:off x="6199680" y="93400"/>
              <a:ext cx="1756800" cy="4881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CEA5A787-D53A-476E-A2B6-763FB1286054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190678" y="84400"/>
                <a:ext cx="1774444" cy="50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A2217170-3CD1-414E-8553-1BAD0707A6F5}"/>
                  </a:ext>
                </a:extLst>
              </p14:cNvPr>
              <p14:cNvContentPartPr/>
              <p14:nvPr/>
            </p14:nvContentPartPr>
            <p14:xfrm>
              <a:off x="999840" y="1231720"/>
              <a:ext cx="124920" cy="684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A2217170-3CD1-414E-8553-1BAD0707A6F5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991200" y="1223080"/>
                <a:ext cx="142560" cy="2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1911D713-97F3-49C9-A8B6-C610B865BF90}"/>
                  </a:ext>
                </a:extLst>
              </p14:cNvPr>
              <p14:cNvContentPartPr/>
              <p14:nvPr/>
            </p14:nvContentPartPr>
            <p14:xfrm>
              <a:off x="994080" y="1300840"/>
              <a:ext cx="134280" cy="216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1911D713-97F3-49C9-A8B6-C610B865BF90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985080" y="1291840"/>
                <a:ext cx="151920" cy="3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68E1EB8A-389F-4315-9B98-F7EC4857F182}"/>
                  </a:ext>
                </a:extLst>
              </p14:cNvPr>
              <p14:cNvContentPartPr/>
              <p14:nvPr/>
            </p14:nvContentPartPr>
            <p14:xfrm>
              <a:off x="1563240" y="1198600"/>
              <a:ext cx="199800" cy="684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68E1EB8A-389F-4315-9B98-F7EC4857F182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554240" y="1189960"/>
                <a:ext cx="217440" cy="2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52F5FF4E-6618-4788-AC8E-1A3A0B1B52F6}"/>
                  </a:ext>
                </a:extLst>
              </p14:cNvPr>
              <p14:cNvContentPartPr/>
              <p14:nvPr/>
            </p14:nvContentPartPr>
            <p14:xfrm>
              <a:off x="1585200" y="1268800"/>
              <a:ext cx="175320" cy="2700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52F5FF4E-6618-4788-AC8E-1A3A0B1B52F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1576200" y="1260160"/>
                <a:ext cx="192960" cy="4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F3931EB9-5977-4CF2-9D00-F25287A37643}"/>
                  </a:ext>
                </a:extLst>
              </p14:cNvPr>
              <p14:cNvContentPartPr/>
              <p14:nvPr/>
            </p14:nvContentPartPr>
            <p14:xfrm>
              <a:off x="4143000" y="1222720"/>
              <a:ext cx="162000" cy="1080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F3931EB9-5977-4CF2-9D00-F25287A37643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134360" y="1213720"/>
                <a:ext cx="179640" cy="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A05B0A1C-53AC-44A4-B25B-798171A85841}"/>
                  </a:ext>
                </a:extLst>
              </p14:cNvPr>
              <p14:cNvContentPartPr/>
              <p14:nvPr/>
            </p14:nvContentPartPr>
            <p14:xfrm>
              <a:off x="4157040" y="1294000"/>
              <a:ext cx="154800" cy="1908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A05B0A1C-53AC-44A4-B25B-798171A85841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148400" y="1285360"/>
                <a:ext cx="172440" cy="3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0E30E114-C662-459C-AEC2-0690A31BA93B}"/>
                  </a:ext>
                </a:extLst>
              </p14:cNvPr>
              <p14:cNvContentPartPr/>
              <p14:nvPr/>
            </p14:nvContentPartPr>
            <p14:xfrm>
              <a:off x="3577080" y="1108960"/>
              <a:ext cx="413280" cy="45396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0E30E114-C662-459C-AEC2-0690A31BA93B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568440" y="1099967"/>
                <a:ext cx="430920" cy="47158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DB965F1F-098F-4B5B-B147-59FC8D7DE00B}"/>
                  </a:ext>
                </a:extLst>
              </p14:cNvPr>
              <p14:cNvContentPartPr/>
              <p14:nvPr/>
            </p14:nvContentPartPr>
            <p14:xfrm>
              <a:off x="2952840" y="1050280"/>
              <a:ext cx="213120" cy="41904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DB965F1F-098F-4B5B-B147-59FC8D7DE00B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944200" y="1041280"/>
                <a:ext cx="230760" cy="43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371CD86C-D2BD-4BC4-98E8-96B336037BBC}"/>
                  </a:ext>
                </a:extLst>
              </p14:cNvPr>
              <p14:cNvContentPartPr/>
              <p14:nvPr/>
            </p14:nvContentPartPr>
            <p14:xfrm>
              <a:off x="1972920" y="989440"/>
              <a:ext cx="621000" cy="45900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371CD86C-D2BD-4BC4-98E8-96B336037BBC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1963925" y="980440"/>
                <a:ext cx="638630" cy="47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F165876F-E202-4F6A-B3AF-0441F63773F0}"/>
                  </a:ext>
                </a:extLst>
              </p14:cNvPr>
              <p14:cNvContentPartPr/>
              <p14:nvPr/>
            </p14:nvContentPartPr>
            <p14:xfrm>
              <a:off x="1224120" y="1076920"/>
              <a:ext cx="230400" cy="48384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F165876F-E202-4F6A-B3AF-0441F63773F0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215134" y="1067920"/>
                <a:ext cx="248012" cy="50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964E56B9-C3CF-48AA-B205-A1238E51A75A}"/>
                  </a:ext>
                </a:extLst>
              </p14:cNvPr>
              <p14:cNvContentPartPr/>
              <p14:nvPr/>
            </p14:nvContentPartPr>
            <p14:xfrm>
              <a:off x="490800" y="1083400"/>
              <a:ext cx="373680" cy="45180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964E56B9-C3CF-48AA-B205-A1238E51A75A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82160" y="1074400"/>
                <a:ext cx="391320" cy="46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FEFFFD10-6B1B-4F88-BD43-2E6FFC9B1720}"/>
                  </a:ext>
                </a:extLst>
              </p14:cNvPr>
              <p14:cNvContentPartPr/>
              <p14:nvPr/>
            </p14:nvContentPartPr>
            <p14:xfrm>
              <a:off x="4454400" y="1148200"/>
              <a:ext cx="151560" cy="44028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FEFFFD10-6B1B-4F88-BD43-2E6FFC9B1720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445400" y="1139560"/>
                <a:ext cx="169200" cy="45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35846FAC-ECE5-4D1C-868E-29E6A6688EBA}"/>
                  </a:ext>
                </a:extLst>
              </p14:cNvPr>
              <p14:cNvContentPartPr/>
              <p14:nvPr/>
            </p14:nvContentPartPr>
            <p14:xfrm>
              <a:off x="4694520" y="1290760"/>
              <a:ext cx="120960" cy="8568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35846FAC-ECE5-4D1C-868E-29E6A6688EBA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685880" y="1282120"/>
                <a:ext cx="138600" cy="10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AD2B2DD7-F1B0-46B1-8C7A-D1A7819D6A25}"/>
                  </a:ext>
                </a:extLst>
              </p14:cNvPr>
              <p14:cNvContentPartPr/>
              <p14:nvPr/>
            </p14:nvContentPartPr>
            <p14:xfrm>
              <a:off x="4972800" y="1176280"/>
              <a:ext cx="175320" cy="972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AD2B2DD7-F1B0-46B1-8C7A-D1A7819D6A25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4964160" y="1167280"/>
                <a:ext cx="19296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653A3BFA-4AEA-43AA-901C-13186D39DBC9}"/>
                  </a:ext>
                </a:extLst>
              </p14:cNvPr>
              <p14:cNvContentPartPr/>
              <p14:nvPr/>
            </p14:nvContentPartPr>
            <p14:xfrm>
              <a:off x="4987560" y="1247560"/>
              <a:ext cx="191160" cy="3888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653A3BFA-4AEA-43AA-901C-13186D39DBC9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978560" y="1238920"/>
                <a:ext cx="20880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6E5F5204-0A69-426A-A3A0-AECB9D2EE31F}"/>
                  </a:ext>
                </a:extLst>
              </p14:cNvPr>
              <p14:cNvContentPartPr/>
              <p14:nvPr/>
            </p14:nvContentPartPr>
            <p14:xfrm>
              <a:off x="5364840" y="1201480"/>
              <a:ext cx="107640" cy="2700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6E5F5204-0A69-426A-A3A0-AECB9D2EE31F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356200" y="1192480"/>
                <a:ext cx="125280" cy="4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B9F17E29-4264-4C14-85A4-F785E457DB5C}"/>
                  </a:ext>
                </a:extLst>
              </p14:cNvPr>
              <p14:cNvContentPartPr/>
              <p14:nvPr/>
            </p14:nvContentPartPr>
            <p14:xfrm>
              <a:off x="5903400" y="1171960"/>
              <a:ext cx="288720" cy="14112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B9F17E29-4264-4C14-85A4-F785E457DB5C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5894400" y="1163320"/>
                <a:ext cx="306360" cy="15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FF795783-298F-41BB-B656-4DB7C8E0A097}"/>
                  </a:ext>
                </a:extLst>
              </p14:cNvPr>
              <p14:cNvContentPartPr/>
              <p14:nvPr/>
            </p14:nvContentPartPr>
            <p14:xfrm>
              <a:off x="5572560" y="997360"/>
              <a:ext cx="237600" cy="42552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FF795783-298F-41BB-B656-4DB7C8E0A097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5563920" y="988368"/>
                <a:ext cx="255240" cy="44314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EF1DEFB3-AD1F-493A-8E30-AD3188E9FA49}"/>
                  </a:ext>
                </a:extLst>
              </p14:cNvPr>
              <p14:cNvContentPartPr/>
              <p14:nvPr/>
            </p14:nvContentPartPr>
            <p14:xfrm>
              <a:off x="893280" y="123640"/>
              <a:ext cx="255240" cy="48564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EF1DEFB3-AD1F-493A-8E30-AD3188E9FA49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884293" y="115006"/>
                <a:ext cx="272855" cy="50326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08186FB3-ADDA-42D4-AA97-F2CB7587BA4C}"/>
                  </a:ext>
                </a:extLst>
              </p14:cNvPr>
              <p14:cNvContentPartPr/>
              <p14:nvPr/>
            </p14:nvContentPartPr>
            <p14:xfrm>
              <a:off x="456960" y="1867840"/>
              <a:ext cx="302400" cy="3848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08186FB3-ADDA-42D4-AA97-F2CB7587BA4C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38981" y="1849840"/>
                <a:ext cx="337998" cy="42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33B4CFF6-2333-449F-88FD-E252206207E8}"/>
                  </a:ext>
                </a:extLst>
              </p14:cNvPr>
              <p14:cNvContentPartPr/>
              <p14:nvPr/>
            </p14:nvContentPartPr>
            <p14:xfrm>
              <a:off x="1066440" y="1815640"/>
              <a:ext cx="190080" cy="1148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33B4CFF6-2333-449F-88FD-E252206207E8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1048800" y="1798000"/>
                <a:ext cx="225720" cy="15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2A545E1F-AFAF-4EBE-84DD-71E6C04FDCFD}"/>
                  </a:ext>
                </a:extLst>
              </p14:cNvPr>
              <p14:cNvContentPartPr/>
              <p14:nvPr/>
            </p14:nvContentPartPr>
            <p14:xfrm>
              <a:off x="1584480" y="2106160"/>
              <a:ext cx="194400" cy="176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2A545E1F-AFAF-4EBE-84DD-71E6C04FDCFD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1566840" y="2088520"/>
                <a:ext cx="23004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1020D4A4-6367-4445-A3AE-12A45D5F4CF6}"/>
                  </a:ext>
                </a:extLst>
              </p14:cNvPr>
              <p14:cNvContentPartPr/>
              <p14:nvPr/>
            </p14:nvContentPartPr>
            <p14:xfrm>
              <a:off x="1625160" y="2224600"/>
              <a:ext cx="141480" cy="86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1020D4A4-6367-4445-A3AE-12A45D5F4CF6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1607520" y="2206960"/>
                <a:ext cx="17712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9412A6CF-2776-4977-A043-BF1822A74B85}"/>
                  </a:ext>
                </a:extLst>
              </p14:cNvPr>
              <p14:cNvContentPartPr/>
              <p14:nvPr/>
            </p14:nvContentPartPr>
            <p14:xfrm>
              <a:off x="1084440" y="2021560"/>
              <a:ext cx="387360" cy="3657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9412A6CF-2776-4977-A043-BF1822A74B85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1066457" y="2003560"/>
                <a:ext cx="422967" cy="40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76164D73-867F-4B15-AE09-C2A18C5AFBF6}"/>
                  </a:ext>
                </a:extLst>
              </p14:cNvPr>
              <p14:cNvContentPartPr/>
              <p14:nvPr/>
            </p14:nvContentPartPr>
            <p14:xfrm>
              <a:off x="2580240" y="2179960"/>
              <a:ext cx="147600" cy="244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76164D73-867F-4B15-AE09-C2A18C5AFBF6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2562600" y="2162320"/>
                <a:ext cx="18324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97B7777F-D1BD-4012-A3E8-94A9D8EF0946}"/>
                  </a:ext>
                </a:extLst>
              </p14:cNvPr>
              <p14:cNvContentPartPr/>
              <p14:nvPr/>
            </p14:nvContentPartPr>
            <p14:xfrm>
              <a:off x="1888320" y="1838680"/>
              <a:ext cx="498960" cy="7488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97B7777F-D1BD-4012-A3E8-94A9D8EF0946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1870680" y="1821040"/>
                <a:ext cx="534600" cy="78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C1D4D280-E7C4-4461-BB58-FEE96E9C1DEF}"/>
                  </a:ext>
                </a:extLst>
              </p14:cNvPr>
              <p14:cNvContentPartPr/>
              <p14:nvPr/>
            </p14:nvContentPartPr>
            <p14:xfrm>
              <a:off x="2895240" y="1732120"/>
              <a:ext cx="1414080" cy="67860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C1D4D280-E7C4-4461-BB58-FEE96E9C1DEF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2877600" y="1714480"/>
                <a:ext cx="1449720" cy="71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AD44C49D-4A81-48D5-82FE-55E82EF7BC58}"/>
                  </a:ext>
                </a:extLst>
              </p14:cNvPr>
              <p14:cNvContentPartPr/>
              <p14:nvPr/>
            </p14:nvContentPartPr>
            <p14:xfrm>
              <a:off x="4454040" y="1686400"/>
              <a:ext cx="1034640" cy="61884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AD44C49D-4A81-48D5-82FE-55E82EF7BC58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4436400" y="1668400"/>
                <a:ext cx="1070280" cy="65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E93C5BE9-647C-4E7B-8DAE-8D9248C036C6}"/>
                  </a:ext>
                </a:extLst>
              </p14:cNvPr>
              <p14:cNvContentPartPr/>
              <p14:nvPr/>
            </p14:nvContentPartPr>
            <p14:xfrm>
              <a:off x="5658960" y="2001040"/>
              <a:ext cx="204480" cy="244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E93C5BE9-647C-4E7B-8DAE-8D9248C036C6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5640960" y="1983400"/>
                <a:ext cx="24012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2C466E8D-3D83-48B0-9A71-4343ED7C24A1}"/>
                  </a:ext>
                </a:extLst>
              </p14:cNvPr>
              <p14:cNvContentPartPr/>
              <p14:nvPr/>
            </p14:nvContentPartPr>
            <p14:xfrm>
              <a:off x="5668680" y="2122000"/>
              <a:ext cx="198360" cy="136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2C466E8D-3D83-48B0-9A71-4343ED7C24A1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5651040" y="2104000"/>
                <a:ext cx="23400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C9F11AC8-CEDE-4B35-A7F8-5F9B740BCA75}"/>
                  </a:ext>
                </a:extLst>
              </p14:cNvPr>
              <p14:cNvContentPartPr/>
              <p14:nvPr/>
            </p14:nvContentPartPr>
            <p14:xfrm>
              <a:off x="6235320" y="1856680"/>
              <a:ext cx="186840" cy="3794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C9F11AC8-CEDE-4B35-A7F8-5F9B740BCA75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6217680" y="1838680"/>
                <a:ext cx="222480" cy="41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A47BD8DD-A855-4BBF-9674-CEDEA1079862}"/>
                  </a:ext>
                </a:extLst>
              </p14:cNvPr>
              <p14:cNvContentPartPr/>
              <p14:nvPr/>
            </p14:nvContentPartPr>
            <p14:xfrm>
              <a:off x="6563280" y="2061880"/>
              <a:ext cx="194040" cy="97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A47BD8DD-A855-4BBF-9674-CEDEA1079862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6545280" y="2043880"/>
                <a:ext cx="22968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11337185-96A2-4BD8-923D-64605CBCF0FB}"/>
                  </a:ext>
                </a:extLst>
              </p14:cNvPr>
              <p14:cNvContentPartPr/>
              <p14:nvPr/>
            </p14:nvContentPartPr>
            <p14:xfrm>
              <a:off x="6154680" y="1716640"/>
              <a:ext cx="174960" cy="61380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11337185-96A2-4BD8-923D-64605CBCF0FB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6136680" y="1698640"/>
                <a:ext cx="210600" cy="64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A505FF38-4A26-4CAF-B968-58A6445948E1}"/>
                  </a:ext>
                </a:extLst>
              </p14:cNvPr>
              <p14:cNvContentPartPr/>
              <p14:nvPr/>
            </p14:nvContentPartPr>
            <p14:xfrm>
              <a:off x="6907440" y="1675960"/>
              <a:ext cx="1999800" cy="65916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A505FF38-4A26-4CAF-B968-58A6445948E1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6889443" y="1657960"/>
                <a:ext cx="2035434" cy="6948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606752619"/>
      </p:ext>
    </p:extLst>
  </p:cSld>
  <p:clrMapOvr>
    <a:masterClrMapping/>
  </p:clrMapOvr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1D651E39-634B-486E-8227-7A69200953E7}"/>
                  </a:ext>
                </a:extLst>
              </p14:cNvPr>
              <p14:cNvContentPartPr/>
              <p14:nvPr/>
            </p14:nvContentPartPr>
            <p14:xfrm>
              <a:off x="1239600" y="432520"/>
              <a:ext cx="163800" cy="1630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1D651E39-634B-486E-8227-7A69200953E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230600" y="423520"/>
                <a:ext cx="181440" cy="18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916DCECE-6A6A-4048-8B30-728EF95132BD}"/>
                  </a:ext>
                </a:extLst>
              </p14:cNvPr>
              <p14:cNvContentPartPr/>
              <p14:nvPr/>
            </p14:nvContentPartPr>
            <p14:xfrm>
              <a:off x="1532640" y="403360"/>
              <a:ext cx="159480" cy="162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916DCECE-6A6A-4048-8B30-728EF95132B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524000" y="394720"/>
                <a:ext cx="177120" cy="3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FE3D4AEF-81B3-457D-B573-54DE4DB6CC99}"/>
                  </a:ext>
                </a:extLst>
              </p14:cNvPr>
              <p14:cNvContentPartPr/>
              <p14:nvPr/>
            </p14:nvContentPartPr>
            <p14:xfrm>
              <a:off x="1534800" y="496240"/>
              <a:ext cx="156600" cy="97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FE3D4AEF-81B3-457D-B573-54DE4DB6CC99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525800" y="487240"/>
                <a:ext cx="17424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8112BD8C-85EA-426F-AE23-322934595BEB}"/>
                  </a:ext>
                </a:extLst>
              </p14:cNvPr>
              <p14:cNvContentPartPr/>
              <p14:nvPr/>
            </p14:nvContentPartPr>
            <p14:xfrm>
              <a:off x="2100000" y="476440"/>
              <a:ext cx="139320" cy="2980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8112BD8C-85EA-426F-AE23-322934595BEB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091360" y="467800"/>
                <a:ext cx="156960" cy="31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2430DB65-4A4D-4A2B-845E-F99A1B69A8C1}"/>
                  </a:ext>
                </a:extLst>
              </p14:cNvPr>
              <p14:cNvContentPartPr/>
              <p14:nvPr/>
            </p14:nvContentPartPr>
            <p14:xfrm>
              <a:off x="1846200" y="272320"/>
              <a:ext cx="161280" cy="3290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2430DB65-4A4D-4A2B-845E-F99A1B69A8C1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837200" y="263671"/>
                <a:ext cx="178920" cy="34669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094C7189-BC9B-4EF2-A3BC-5F7BE0DEB8DA}"/>
                  </a:ext>
                </a:extLst>
              </p14:cNvPr>
              <p14:cNvContentPartPr/>
              <p14:nvPr/>
            </p14:nvContentPartPr>
            <p14:xfrm>
              <a:off x="2401320" y="163960"/>
              <a:ext cx="619560" cy="3963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094C7189-BC9B-4EF2-A3BC-5F7BE0DEB8DA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392325" y="155320"/>
                <a:ext cx="637190" cy="41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6B528F59-24C4-485D-A2BB-A5E2A69D39E5}"/>
                  </a:ext>
                </a:extLst>
              </p14:cNvPr>
              <p14:cNvContentPartPr/>
              <p14:nvPr/>
            </p14:nvContentPartPr>
            <p14:xfrm>
              <a:off x="5764080" y="140920"/>
              <a:ext cx="85320" cy="3448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6B528F59-24C4-485D-A2BB-A5E2A69D39E5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755440" y="132280"/>
                <a:ext cx="102960" cy="36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C134A794-F45F-47EE-85DB-31FBDB71C89C}"/>
                  </a:ext>
                </a:extLst>
              </p14:cNvPr>
              <p14:cNvContentPartPr/>
              <p14:nvPr/>
            </p14:nvContentPartPr>
            <p14:xfrm>
              <a:off x="5942640" y="158200"/>
              <a:ext cx="174960" cy="3024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C134A794-F45F-47EE-85DB-31FBDB71C89C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933640" y="149560"/>
                <a:ext cx="192600" cy="32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80B2B165-F7DF-4F93-AF99-289E8A0E9321}"/>
                  </a:ext>
                </a:extLst>
              </p14:cNvPr>
              <p14:cNvContentPartPr/>
              <p14:nvPr/>
            </p14:nvContentPartPr>
            <p14:xfrm>
              <a:off x="5231640" y="215800"/>
              <a:ext cx="357120" cy="40212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80B2B165-F7DF-4F93-AF99-289E8A0E9321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223000" y="206808"/>
                <a:ext cx="374760" cy="4197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932DF257-B3DB-44C5-8996-E59DB1B4B1B6}"/>
                  </a:ext>
                </a:extLst>
              </p14:cNvPr>
              <p14:cNvContentPartPr/>
              <p14:nvPr/>
            </p14:nvContentPartPr>
            <p14:xfrm>
              <a:off x="4819080" y="233800"/>
              <a:ext cx="191160" cy="2059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932DF257-B3DB-44C5-8996-E59DB1B4B1B6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810440" y="224800"/>
                <a:ext cx="208800" cy="22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2A757E1B-07E9-482D-BCD0-0C22F1BE6011}"/>
                  </a:ext>
                </a:extLst>
              </p14:cNvPr>
              <p14:cNvContentPartPr/>
              <p14:nvPr/>
            </p14:nvContentPartPr>
            <p14:xfrm>
              <a:off x="4024200" y="82960"/>
              <a:ext cx="604800" cy="4413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2A757E1B-07E9-482D-BCD0-0C22F1BE6011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015560" y="73967"/>
                <a:ext cx="622440" cy="45898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51A0DD91-92C2-4B46-AA78-ED5F10F55A13}"/>
                  </a:ext>
                </a:extLst>
              </p14:cNvPr>
              <p14:cNvContentPartPr/>
              <p14:nvPr/>
            </p14:nvContentPartPr>
            <p14:xfrm>
              <a:off x="3136440" y="118600"/>
              <a:ext cx="739800" cy="4633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51A0DD91-92C2-4B46-AA78-ED5F10F55A13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127800" y="109953"/>
                <a:ext cx="757440" cy="48097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B09F7BAD-5E0E-4882-90A4-6F580789A45D}"/>
                  </a:ext>
                </a:extLst>
              </p14:cNvPr>
              <p14:cNvContentPartPr/>
              <p14:nvPr/>
            </p14:nvContentPartPr>
            <p14:xfrm>
              <a:off x="8061960" y="215080"/>
              <a:ext cx="834480" cy="30852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B09F7BAD-5E0E-4882-90A4-6F580789A45D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8053320" y="206430"/>
                <a:ext cx="852120" cy="32618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CEA5A787-D53A-476E-A2B6-763FB1286054}"/>
                  </a:ext>
                </a:extLst>
              </p14:cNvPr>
              <p14:cNvContentPartPr/>
              <p14:nvPr/>
            </p14:nvContentPartPr>
            <p14:xfrm>
              <a:off x="6199680" y="93400"/>
              <a:ext cx="1756800" cy="4881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CEA5A787-D53A-476E-A2B6-763FB1286054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190678" y="84400"/>
                <a:ext cx="1774444" cy="50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A2217170-3CD1-414E-8553-1BAD0707A6F5}"/>
                  </a:ext>
                </a:extLst>
              </p14:cNvPr>
              <p14:cNvContentPartPr/>
              <p14:nvPr/>
            </p14:nvContentPartPr>
            <p14:xfrm>
              <a:off x="999840" y="1231720"/>
              <a:ext cx="124920" cy="684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A2217170-3CD1-414E-8553-1BAD0707A6F5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991200" y="1223080"/>
                <a:ext cx="142560" cy="2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1911D713-97F3-49C9-A8B6-C610B865BF90}"/>
                  </a:ext>
                </a:extLst>
              </p14:cNvPr>
              <p14:cNvContentPartPr/>
              <p14:nvPr/>
            </p14:nvContentPartPr>
            <p14:xfrm>
              <a:off x="994080" y="1300840"/>
              <a:ext cx="134280" cy="216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1911D713-97F3-49C9-A8B6-C610B865BF90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985080" y="1291840"/>
                <a:ext cx="151920" cy="3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68E1EB8A-389F-4315-9B98-F7EC4857F182}"/>
                  </a:ext>
                </a:extLst>
              </p14:cNvPr>
              <p14:cNvContentPartPr/>
              <p14:nvPr/>
            </p14:nvContentPartPr>
            <p14:xfrm>
              <a:off x="1563240" y="1198600"/>
              <a:ext cx="199800" cy="684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68E1EB8A-389F-4315-9B98-F7EC4857F182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554240" y="1189960"/>
                <a:ext cx="217440" cy="2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52F5FF4E-6618-4788-AC8E-1A3A0B1B52F6}"/>
                  </a:ext>
                </a:extLst>
              </p14:cNvPr>
              <p14:cNvContentPartPr/>
              <p14:nvPr/>
            </p14:nvContentPartPr>
            <p14:xfrm>
              <a:off x="1585200" y="1268800"/>
              <a:ext cx="175320" cy="2700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52F5FF4E-6618-4788-AC8E-1A3A0B1B52F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1576200" y="1260160"/>
                <a:ext cx="192960" cy="4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F3931EB9-5977-4CF2-9D00-F25287A37643}"/>
                  </a:ext>
                </a:extLst>
              </p14:cNvPr>
              <p14:cNvContentPartPr/>
              <p14:nvPr/>
            </p14:nvContentPartPr>
            <p14:xfrm>
              <a:off x="4143000" y="1222720"/>
              <a:ext cx="162000" cy="1080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F3931EB9-5977-4CF2-9D00-F25287A37643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134360" y="1213720"/>
                <a:ext cx="179640" cy="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A05B0A1C-53AC-44A4-B25B-798171A85841}"/>
                  </a:ext>
                </a:extLst>
              </p14:cNvPr>
              <p14:cNvContentPartPr/>
              <p14:nvPr/>
            </p14:nvContentPartPr>
            <p14:xfrm>
              <a:off x="4157040" y="1294000"/>
              <a:ext cx="154800" cy="1908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A05B0A1C-53AC-44A4-B25B-798171A85841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148400" y="1285360"/>
                <a:ext cx="172440" cy="3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0E30E114-C662-459C-AEC2-0690A31BA93B}"/>
                  </a:ext>
                </a:extLst>
              </p14:cNvPr>
              <p14:cNvContentPartPr/>
              <p14:nvPr/>
            </p14:nvContentPartPr>
            <p14:xfrm>
              <a:off x="3577080" y="1108960"/>
              <a:ext cx="413280" cy="45396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0E30E114-C662-459C-AEC2-0690A31BA93B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568440" y="1099967"/>
                <a:ext cx="430920" cy="47158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DB965F1F-098F-4B5B-B147-59FC8D7DE00B}"/>
                  </a:ext>
                </a:extLst>
              </p14:cNvPr>
              <p14:cNvContentPartPr/>
              <p14:nvPr/>
            </p14:nvContentPartPr>
            <p14:xfrm>
              <a:off x="2952840" y="1050280"/>
              <a:ext cx="213120" cy="41904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DB965F1F-098F-4B5B-B147-59FC8D7DE00B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944200" y="1041280"/>
                <a:ext cx="230760" cy="43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371CD86C-D2BD-4BC4-98E8-96B336037BBC}"/>
                  </a:ext>
                </a:extLst>
              </p14:cNvPr>
              <p14:cNvContentPartPr/>
              <p14:nvPr/>
            </p14:nvContentPartPr>
            <p14:xfrm>
              <a:off x="1972920" y="989440"/>
              <a:ext cx="621000" cy="45900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371CD86C-D2BD-4BC4-98E8-96B336037BBC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1963925" y="980440"/>
                <a:ext cx="638630" cy="47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F165876F-E202-4F6A-B3AF-0441F63773F0}"/>
                  </a:ext>
                </a:extLst>
              </p14:cNvPr>
              <p14:cNvContentPartPr/>
              <p14:nvPr/>
            </p14:nvContentPartPr>
            <p14:xfrm>
              <a:off x="1224120" y="1076920"/>
              <a:ext cx="230400" cy="48384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F165876F-E202-4F6A-B3AF-0441F63773F0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215134" y="1067920"/>
                <a:ext cx="248012" cy="50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964E56B9-C3CF-48AA-B205-A1238E51A75A}"/>
                  </a:ext>
                </a:extLst>
              </p14:cNvPr>
              <p14:cNvContentPartPr/>
              <p14:nvPr/>
            </p14:nvContentPartPr>
            <p14:xfrm>
              <a:off x="490800" y="1083400"/>
              <a:ext cx="373680" cy="45180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964E56B9-C3CF-48AA-B205-A1238E51A75A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82160" y="1074400"/>
                <a:ext cx="391320" cy="46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FEFFFD10-6B1B-4F88-BD43-2E6FFC9B1720}"/>
                  </a:ext>
                </a:extLst>
              </p14:cNvPr>
              <p14:cNvContentPartPr/>
              <p14:nvPr/>
            </p14:nvContentPartPr>
            <p14:xfrm>
              <a:off x="4454400" y="1148200"/>
              <a:ext cx="151560" cy="44028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FEFFFD10-6B1B-4F88-BD43-2E6FFC9B1720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445400" y="1139560"/>
                <a:ext cx="169200" cy="45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35846FAC-ECE5-4D1C-868E-29E6A6688EBA}"/>
                  </a:ext>
                </a:extLst>
              </p14:cNvPr>
              <p14:cNvContentPartPr/>
              <p14:nvPr/>
            </p14:nvContentPartPr>
            <p14:xfrm>
              <a:off x="4694520" y="1290760"/>
              <a:ext cx="120960" cy="8568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35846FAC-ECE5-4D1C-868E-29E6A6688EBA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685880" y="1282120"/>
                <a:ext cx="138600" cy="10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AD2B2DD7-F1B0-46B1-8C7A-D1A7819D6A25}"/>
                  </a:ext>
                </a:extLst>
              </p14:cNvPr>
              <p14:cNvContentPartPr/>
              <p14:nvPr/>
            </p14:nvContentPartPr>
            <p14:xfrm>
              <a:off x="4972800" y="1176280"/>
              <a:ext cx="175320" cy="972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AD2B2DD7-F1B0-46B1-8C7A-D1A7819D6A25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4964160" y="1167280"/>
                <a:ext cx="19296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653A3BFA-4AEA-43AA-901C-13186D39DBC9}"/>
                  </a:ext>
                </a:extLst>
              </p14:cNvPr>
              <p14:cNvContentPartPr/>
              <p14:nvPr/>
            </p14:nvContentPartPr>
            <p14:xfrm>
              <a:off x="4987560" y="1247560"/>
              <a:ext cx="191160" cy="3888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653A3BFA-4AEA-43AA-901C-13186D39DBC9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978560" y="1238920"/>
                <a:ext cx="20880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6E5F5204-0A69-426A-A3A0-AECB9D2EE31F}"/>
                  </a:ext>
                </a:extLst>
              </p14:cNvPr>
              <p14:cNvContentPartPr/>
              <p14:nvPr/>
            </p14:nvContentPartPr>
            <p14:xfrm>
              <a:off x="5364840" y="1201480"/>
              <a:ext cx="107640" cy="2700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6E5F5204-0A69-426A-A3A0-AECB9D2EE31F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356200" y="1192480"/>
                <a:ext cx="125280" cy="4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B9F17E29-4264-4C14-85A4-F785E457DB5C}"/>
                  </a:ext>
                </a:extLst>
              </p14:cNvPr>
              <p14:cNvContentPartPr/>
              <p14:nvPr/>
            </p14:nvContentPartPr>
            <p14:xfrm>
              <a:off x="5903400" y="1171960"/>
              <a:ext cx="288720" cy="14112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B9F17E29-4264-4C14-85A4-F785E457DB5C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5894400" y="1163320"/>
                <a:ext cx="306360" cy="15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FF795783-298F-41BB-B656-4DB7C8E0A097}"/>
                  </a:ext>
                </a:extLst>
              </p14:cNvPr>
              <p14:cNvContentPartPr/>
              <p14:nvPr/>
            </p14:nvContentPartPr>
            <p14:xfrm>
              <a:off x="5572560" y="997360"/>
              <a:ext cx="237600" cy="42552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FF795783-298F-41BB-B656-4DB7C8E0A097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5563920" y="988368"/>
                <a:ext cx="255240" cy="44314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EF1DEFB3-AD1F-493A-8E30-AD3188E9FA49}"/>
                  </a:ext>
                </a:extLst>
              </p14:cNvPr>
              <p14:cNvContentPartPr/>
              <p14:nvPr/>
            </p14:nvContentPartPr>
            <p14:xfrm>
              <a:off x="893280" y="123640"/>
              <a:ext cx="255240" cy="48564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EF1DEFB3-AD1F-493A-8E30-AD3188E9FA49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884293" y="115006"/>
                <a:ext cx="272855" cy="50326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08186FB3-ADDA-42D4-AA97-F2CB7587BA4C}"/>
                  </a:ext>
                </a:extLst>
              </p14:cNvPr>
              <p14:cNvContentPartPr/>
              <p14:nvPr/>
            </p14:nvContentPartPr>
            <p14:xfrm>
              <a:off x="456960" y="1867840"/>
              <a:ext cx="302400" cy="3848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08186FB3-ADDA-42D4-AA97-F2CB7587BA4C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38981" y="1849840"/>
                <a:ext cx="337998" cy="42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33B4CFF6-2333-449F-88FD-E252206207E8}"/>
                  </a:ext>
                </a:extLst>
              </p14:cNvPr>
              <p14:cNvContentPartPr/>
              <p14:nvPr/>
            </p14:nvContentPartPr>
            <p14:xfrm>
              <a:off x="1066440" y="1815640"/>
              <a:ext cx="190080" cy="1148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33B4CFF6-2333-449F-88FD-E252206207E8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1048800" y="1798000"/>
                <a:ext cx="225720" cy="15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2A545E1F-AFAF-4EBE-84DD-71E6C04FDCFD}"/>
                  </a:ext>
                </a:extLst>
              </p14:cNvPr>
              <p14:cNvContentPartPr/>
              <p14:nvPr/>
            </p14:nvContentPartPr>
            <p14:xfrm>
              <a:off x="1584480" y="2106160"/>
              <a:ext cx="194400" cy="176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2A545E1F-AFAF-4EBE-84DD-71E6C04FDCFD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1566840" y="2088520"/>
                <a:ext cx="23004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1020D4A4-6367-4445-A3AE-12A45D5F4CF6}"/>
                  </a:ext>
                </a:extLst>
              </p14:cNvPr>
              <p14:cNvContentPartPr/>
              <p14:nvPr/>
            </p14:nvContentPartPr>
            <p14:xfrm>
              <a:off x="1625160" y="2224600"/>
              <a:ext cx="141480" cy="86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1020D4A4-6367-4445-A3AE-12A45D5F4CF6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1607520" y="2206960"/>
                <a:ext cx="17712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9412A6CF-2776-4977-A043-BF1822A74B85}"/>
                  </a:ext>
                </a:extLst>
              </p14:cNvPr>
              <p14:cNvContentPartPr/>
              <p14:nvPr/>
            </p14:nvContentPartPr>
            <p14:xfrm>
              <a:off x="1084440" y="2021560"/>
              <a:ext cx="387360" cy="3657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9412A6CF-2776-4977-A043-BF1822A74B85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1066457" y="2003560"/>
                <a:ext cx="422967" cy="40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76164D73-867F-4B15-AE09-C2A18C5AFBF6}"/>
                  </a:ext>
                </a:extLst>
              </p14:cNvPr>
              <p14:cNvContentPartPr/>
              <p14:nvPr/>
            </p14:nvContentPartPr>
            <p14:xfrm>
              <a:off x="2580240" y="2179960"/>
              <a:ext cx="147600" cy="244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76164D73-867F-4B15-AE09-C2A18C5AFBF6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2562600" y="2162320"/>
                <a:ext cx="18324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97B7777F-D1BD-4012-A3E8-94A9D8EF0946}"/>
                  </a:ext>
                </a:extLst>
              </p14:cNvPr>
              <p14:cNvContentPartPr/>
              <p14:nvPr/>
            </p14:nvContentPartPr>
            <p14:xfrm>
              <a:off x="1888320" y="1838680"/>
              <a:ext cx="498960" cy="7488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97B7777F-D1BD-4012-A3E8-94A9D8EF0946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1870680" y="1821040"/>
                <a:ext cx="534600" cy="78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C1D4D280-E7C4-4461-BB58-FEE96E9C1DEF}"/>
                  </a:ext>
                </a:extLst>
              </p14:cNvPr>
              <p14:cNvContentPartPr/>
              <p14:nvPr/>
            </p14:nvContentPartPr>
            <p14:xfrm>
              <a:off x="2895240" y="1732120"/>
              <a:ext cx="1414080" cy="67860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C1D4D280-E7C4-4461-BB58-FEE96E9C1DEF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2877600" y="1714480"/>
                <a:ext cx="1449720" cy="71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AD44C49D-4A81-48D5-82FE-55E82EF7BC58}"/>
                  </a:ext>
                </a:extLst>
              </p14:cNvPr>
              <p14:cNvContentPartPr/>
              <p14:nvPr/>
            </p14:nvContentPartPr>
            <p14:xfrm>
              <a:off x="4454040" y="1686400"/>
              <a:ext cx="1034640" cy="61884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AD44C49D-4A81-48D5-82FE-55E82EF7BC58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4436400" y="1668400"/>
                <a:ext cx="1070280" cy="65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E93C5BE9-647C-4E7B-8DAE-8D9248C036C6}"/>
                  </a:ext>
                </a:extLst>
              </p14:cNvPr>
              <p14:cNvContentPartPr/>
              <p14:nvPr/>
            </p14:nvContentPartPr>
            <p14:xfrm>
              <a:off x="5658960" y="2001040"/>
              <a:ext cx="204480" cy="244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E93C5BE9-647C-4E7B-8DAE-8D9248C036C6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5640960" y="1983400"/>
                <a:ext cx="24012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2C466E8D-3D83-48B0-9A71-4343ED7C24A1}"/>
                  </a:ext>
                </a:extLst>
              </p14:cNvPr>
              <p14:cNvContentPartPr/>
              <p14:nvPr/>
            </p14:nvContentPartPr>
            <p14:xfrm>
              <a:off x="5668680" y="2122000"/>
              <a:ext cx="198360" cy="136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2C466E8D-3D83-48B0-9A71-4343ED7C24A1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5651040" y="2104000"/>
                <a:ext cx="23400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C9F11AC8-CEDE-4B35-A7F8-5F9B740BCA75}"/>
                  </a:ext>
                </a:extLst>
              </p14:cNvPr>
              <p14:cNvContentPartPr/>
              <p14:nvPr/>
            </p14:nvContentPartPr>
            <p14:xfrm>
              <a:off x="6235320" y="1856680"/>
              <a:ext cx="186840" cy="3794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C9F11AC8-CEDE-4B35-A7F8-5F9B740BCA75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6217680" y="1838680"/>
                <a:ext cx="222480" cy="41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A47BD8DD-A855-4BBF-9674-CEDEA1079862}"/>
                  </a:ext>
                </a:extLst>
              </p14:cNvPr>
              <p14:cNvContentPartPr/>
              <p14:nvPr/>
            </p14:nvContentPartPr>
            <p14:xfrm>
              <a:off x="6563280" y="2061880"/>
              <a:ext cx="194040" cy="97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A47BD8DD-A855-4BBF-9674-CEDEA1079862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6545280" y="2043880"/>
                <a:ext cx="22968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11337185-96A2-4BD8-923D-64605CBCF0FB}"/>
                  </a:ext>
                </a:extLst>
              </p14:cNvPr>
              <p14:cNvContentPartPr/>
              <p14:nvPr/>
            </p14:nvContentPartPr>
            <p14:xfrm>
              <a:off x="6154680" y="1716640"/>
              <a:ext cx="174960" cy="61380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11337185-96A2-4BD8-923D-64605CBCF0FB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6136680" y="1698640"/>
                <a:ext cx="210600" cy="64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A505FF38-4A26-4CAF-B968-58A6445948E1}"/>
                  </a:ext>
                </a:extLst>
              </p14:cNvPr>
              <p14:cNvContentPartPr/>
              <p14:nvPr/>
            </p14:nvContentPartPr>
            <p14:xfrm>
              <a:off x="6907440" y="1675960"/>
              <a:ext cx="1999800" cy="65916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A505FF38-4A26-4CAF-B968-58A6445948E1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6889443" y="1657960"/>
                <a:ext cx="2035434" cy="69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9C45F717-3969-4C4D-B5A7-67A95BF1E372}"/>
                  </a:ext>
                </a:extLst>
              </p14:cNvPr>
              <p14:cNvContentPartPr/>
              <p14:nvPr/>
            </p14:nvContentPartPr>
            <p14:xfrm>
              <a:off x="954840" y="3058000"/>
              <a:ext cx="383760" cy="3812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9C45F717-3969-4C4D-B5A7-67A95BF1E372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937200" y="3040000"/>
                <a:ext cx="419400" cy="41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B34AB182-8BC9-4A01-BE98-BE84AF0E507E}"/>
                  </a:ext>
                </a:extLst>
              </p14:cNvPr>
              <p14:cNvContentPartPr/>
              <p14:nvPr/>
            </p14:nvContentPartPr>
            <p14:xfrm>
              <a:off x="1960680" y="2938120"/>
              <a:ext cx="271080" cy="792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B34AB182-8BC9-4A01-BE98-BE84AF0E507E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1942680" y="2920480"/>
                <a:ext cx="306720" cy="11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4D4A702D-2A87-4D23-A960-CA1CB2BCE47A}"/>
                  </a:ext>
                </a:extLst>
              </p14:cNvPr>
              <p14:cNvContentPartPr/>
              <p14:nvPr/>
            </p14:nvContentPartPr>
            <p14:xfrm>
              <a:off x="2620920" y="3169240"/>
              <a:ext cx="183960" cy="108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4D4A702D-2A87-4D23-A960-CA1CB2BCE47A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2603280" y="3151240"/>
                <a:ext cx="2196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43D9A39A-9BD3-40E6-9661-83166A7605F7}"/>
                  </a:ext>
                </a:extLst>
              </p14:cNvPr>
              <p14:cNvContentPartPr/>
              <p14:nvPr/>
            </p14:nvContentPartPr>
            <p14:xfrm>
              <a:off x="2641440" y="3260680"/>
              <a:ext cx="214560" cy="212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43D9A39A-9BD3-40E6-9661-83166A7605F7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2623440" y="3242680"/>
                <a:ext cx="25020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DCFDD661-C4D4-4C5E-872F-97EB03DE9B92}"/>
                  </a:ext>
                </a:extLst>
              </p14:cNvPr>
              <p14:cNvContentPartPr/>
              <p14:nvPr/>
            </p14:nvContentPartPr>
            <p14:xfrm>
              <a:off x="1930800" y="3108400"/>
              <a:ext cx="520200" cy="4089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DCFDD661-C4D4-4C5E-872F-97EB03DE9B92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1912800" y="3090760"/>
                <a:ext cx="555840" cy="44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42ABD724-DE90-4BDD-915E-3C0DC4A7470D}"/>
                  </a:ext>
                </a:extLst>
              </p14:cNvPr>
              <p14:cNvContentPartPr/>
              <p14:nvPr/>
            </p14:nvContentPartPr>
            <p14:xfrm>
              <a:off x="3149400" y="2691880"/>
              <a:ext cx="2121840" cy="82440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42ABD724-DE90-4BDD-915E-3C0DC4A7470D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3131760" y="2674240"/>
                <a:ext cx="2157480" cy="8600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838568378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41" name="Ink 140">
                <a:extLst>
                  <a:ext uri="{FF2B5EF4-FFF2-40B4-BE49-F238E27FC236}">
                    <a16:creationId xmlns:a16="http://schemas.microsoft.com/office/drawing/2014/main" id="{845CF32C-2403-4B09-B3E8-DA7E74E4A152}"/>
                  </a:ext>
                </a:extLst>
              </p14:cNvPr>
              <p14:cNvContentPartPr/>
              <p14:nvPr/>
            </p14:nvContentPartPr>
            <p14:xfrm>
              <a:off x="321240" y="170080"/>
              <a:ext cx="8482680" cy="1565640"/>
            </p14:xfrm>
          </p:contentPart>
        </mc:Choice>
        <mc:Fallback xmlns="">
          <p:pic>
            <p:nvPicPr>
              <p:cNvPr id="141" name="Ink 140">
                <a:extLst>
                  <a:ext uri="{FF2B5EF4-FFF2-40B4-BE49-F238E27FC236}">
                    <a16:creationId xmlns:a16="http://schemas.microsoft.com/office/drawing/2014/main" id="{845CF32C-2403-4B09-B3E8-DA7E74E4A152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12600" y="161440"/>
                <a:ext cx="8500320" cy="158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53" name="Ink 152">
                <a:extLst>
                  <a:ext uri="{FF2B5EF4-FFF2-40B4-BE49-F238E27FC236}">
                    <a16:creationId xmlns:a16="http://schemas.microsoft.com/office/drawing/2014/main" id="{352B5940-FDF9-4D93-BB7A-BB613D0FAE4A}"/>
                  </a:ext>
                </a:extLst>
              </p14:cNvPr>
              <p14:cNvContentPartPr/>
              <p14:nvPr/>
            </p14:nvContentPartPr>
            <p14:xfrm>
              <a:off x="321960" y="1904200"/>
              <a:ext cx="538200" cy="442800"/>
            </p14:xfrm>
          </p:contentPart>
        </mc:Choice>
        <mc:Fallback xmlns="">
          <p:pic>
            <p:nvPicPr>
              <p:cNvPr id="153" name="Ink 152">
                <a:extLst>
                  <a:ext uri="{FF2B5EF4-FFF2-40B4-BE49-F238E27FC236}">
                    <a16:creationId xmlns:a16="http://schemas.microsoft.com/office/drawing/2014/main" id="{352B5940-FDF9-4D93-BB7A-BB613D0FAE4A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13320" y="1895200"/>
                <a:ext cx="555840" cy="46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64" name="Ink 163">
                <a:extLst>
                  <a:ext uri="{FF2B5EF4-FFF2-40B4-BE49-F238E27FC236}">
                    <a16:creationId xmlns:a16="http://schemas.microsoft.com/office/drawing/2014/main" id="{6BC24A5C-86A8-4898-84CD-B9381960540E}"/>
                  </a:ext>
                </a:extLst>
              </p14:cNvPr>
              <p14:cNvContentPartPr/>
              <p14:nvPr/>
            </p14:nvContentPartPr>
            <p14:xfrm>
              <a:off x="1073280" y="1924360"/>
              <a:ext cx="1406160" cy="359280"/>
            </p14:xfrm>
          </p:contentPart>
        </mc:Choice>
        <mc:Fallback xmlns="">
          <p:pic>
            <p:nvPicPr>
              <p:cNvPr id="164" name="Ink 163">
                <a:extLst>
                  <a:ext uri="{FF2B5EF4-FFF2-40B4-BE49-F238E27FC236}">
                    <a16:creationId xmlns:a16="http://schemas.microsoft.com/office/drawing/2014/main" id="{6BC24A5C-86A8-4898-84CD-B9381960540E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064640" y="1915711"/>
                <a:ext cx="1423800" cy="37693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66" name="Ink 165">
                <a:extLst>
                  <a:ext uri="{FF2B5EF4-FFF2-40B4-BE49-F238E27FC236}">
                    <a16:creationId xmlns:a16="http://schemas.microsoft.com/office/drawing/2014/main" id="{44F87381-6AAA-47BB-96AF-FF86EDDF4D7F}"/>
                  </a:ext>
                </a:extLst>
              </p14:cNvPr>
              <p14:cNvContentPartPr/>
              <p14:nvPr/>
            </p14:nvContentPartPr>
            <p14:xfrm>
              <a:off x="2650080" y="1826800"/>
              <a:ext cx="1307160" cy="503640"/>
            </p14:xfrm>
          </p:contentPart>
        </mc:Choice>
        <mc:Fallback xmlns="">
          <p:pic>
            <p:nvPicPr>
              <p:cNvPr id="166" name="Ink 165">
                <a:extLst>
                  <a:ext uri="{FF2B5EF4-FFF2-40B4-BE49-F238E27FC236}">
                    <a16:creationId xmlns:a16="http://schemas.microsoft.com/office/drawing/2014/main" id="{44F87381-6AAA-47BB-96AF-FF86EDDF4D7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641080" y="1818160"/>
                <a:ext cx="1324800" cy="52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2946864E-BA99-4F29-9D58-99D05211F579}"/>
                  </a:ext>
                </a:extLst>
              </p14:cNvPr>
              <p14:cNvContentPartPr/>
              <p14:nvPr/>
            </p14:nvContentPartPr>
            <p14:xfrm>
              <a:off x="4091520" y="1846960"/>
              <a:ext cx="617040" cy="3168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2946864E-BA99-4F29-9D58-99D05211F579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082520" y="1837960"/>
                <a:ext cx="634680" cy="33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8D2A1083-847E-41A4-AD68-D34FEB2FFAC6}"/>
                  </a:ext>
                </a:extLst>
              </p14:cNvPr>
              <p14:cNvContentPartPr/>
              <p14:nvPr/>
            </p14:nvContentPartPr>
            <p14:xfrm>
              <a:off x="6202920" y="2023000"/>
              <a:ext cx="278640" cy="1342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8D2A1083-847E-41A4-AD68-D34FEB2FFAC6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193920" y="2014360"/>
                <a:ext cx="296280" cy="15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5BFC6B60-76E0-4757-8129-94C06C97C0E1}"/>
                  </a:ext>
                </a:extLst>
              </p14:cNvPr>
              <p14:cNvContentPartPr/>
              <p14:nvPr/>
            </p14:nvContentPartPr>
            <p14:xfrm>
              <a:off x="6688560" y="1976920"/>
              <a:ext cx="1043640" cy="2188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5BFC6B60-76E0-4757-8129-94C06C97C0E1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679920" y="1967935"/>
                <a:ext cx="1061280" cy="23649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CABC29CF-F66C-45A7-B79E-72B7E3841F8D}"/>
                  </a:ext>
                </a:extLst>
              </p14:cNvPr>
              <p14:cNvContentPartPr/>
              <p14:nvPr/>
            </p14:nvContentPartPr>
            <p14:xfrm>
              <a:off x="5044800" y="1836160"/>
              <a:ext cx="920520" cy="3063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CABC29CF-F66C-45A7-B79E-72B7E3841F8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035800" y="1827510"/>
                <a:ext cx="938160" cy="32402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D755A71C-64A5-4829-A11F-2C84CD2ABE48}"/>
                  </a:ext>
                </a:extLst>
              </p14:cNvPr>
              <p14:cNvContentPartPr/>
              <p14:nvPr/>
            </p14:nvContentPartPr>
            <p14:xfrm>
              <a:off x="653160" y="2640760"/>
              <a:ext cx="213840" cy="3146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D755A71C-64A5-4829-A11F-2C84CD2ABE48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44520" y="2632120"/>
                <a:ext cx="231480" cy="33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77F3B9F7-01B5-4B63-AE88-0C5499568E6B}"/>
                  </a:ext>
                </a:extLst>
              </p14:cNvPr>
              <p14:cNvContentPartPr/>
              <p14:nvPr/>
            </p14:nvContentPartPr>
            <p14:xfrm>
              <a:off x="567480" y="2462200"/>
              <a:ext cx="233640" cy="997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77F3B9F7-01B5-4B63-AE88-0C5499568E6B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58480" y="2453200"/>
                <a:ext cx="251280" cy="11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4EEC1798-47F0-45B7-A65B-E3AF76039DF1}"/>
                  </a:ext>
                </a:extLst>
              </p14:cNvPr>
              <p14:cNvContentPartPr/>
              <p14:nvPr/>
            </p14:nvContentPartPr>
            <p14:xfrm>
              <a:off x="992640" y="2651560"/>
              <a:ext cx="182520" cy="280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4EEC1798-47F0-45B7-A65B-E3AF76039DF1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983640" y="2642920"/>
                <a:ext cx="20016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BB2CA435-51D4-4E18-92B6-4145DA6B0F85}"/>
                  </a:ext>
                </a:extLst>
              </p14:cNvPr>
              <p14:cNvContentPartPr/>
              <p14:nvPr/>
            </p14:nvContentPartPr>
            <p14:xfrm>
              <a:off x="997320" y="2764240"/>
              <a:ext cx="203760" cy="122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BB2CA435-51D4-4E18-92B6-4145DA6B0F85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988320" y="2755240"/>
                <a:ext cx="221400" cy="2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31CADCD0-BF32-45C3-93B8-C28387A2D28A}"/>
                  </a:ext>
                </a:extLst>
              </p14:cNvPr>
              <p14:cNvContentPartPr/>
              <p14:nvPr/>
            </p14:nvContentPartPr>
            <p14:xfrm>
              <a:off x="1457760" y="3042520"/>
              <a:ext cx="24480" cy="493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31CADCD0-BF32-45C3-93B8-C28387A2D28A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448760" y="3033520"/>
                <a:ext cx="42120" cy="6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B5DF4BD6-9EEA-4215-9199-9D8B3D1B1394}"/>
                  </a:ext>
                </a:extLst>
              </p14:cNvPr>
              <p14:cNvContentPartPr/>
              <p14:nvPr/>
            </p14:nvContentPartPr>
            <p14:xfrm>
              <a:off x="1706880" y="2463280"/>
              <a:ext cx="191520" cy="1011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B5DF4BD6-9EEA-4215-9199-9D8B3D1B1394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698240" y="2454280"/>
                <a:ext cx="209160" cy="11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87E454EF-BB16-4D8C-90AA-372B3CB9919B}"/>
                  </a:ext>
                </a:extLst>
              </p14:cNvPr>
              <p14:cNvContentPartPr/>
              <p14:nvPr/>
            </p14:nvContentPartPr>
            <p14:xfrm>
              <a:off x="1360560" y="2605120"/>
              <a:ext cx="595800" cy="3466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87E454EF-BB16-4D8C-90AA-372B3CB9919B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351920" y="2596120"/>
                <a:ext cx="613440" cy="36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97C40DA4-738F-4FC3-846E-A0C2821A613B}"/>
                  </a:ext>
                </a:extLst>
              </p14:cNvPr>
              <p14:cNvContentPartPr/>
              <p14:nvPr/>
            </p14:nvContentPartPr>
            <p14:xfrm>
              <a:off x="2430120" y="2794480"/>
              <a:ext cx="30240" cy="1040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97C40DA4-738F-4FC3-846E-A0C2821A613B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421120" y="2785840"/>
                <a:ext cx="47880" cy="12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FBA0A2FA-3352-48D5-A8C4-CEA18288EC77}"/>
                  </a:ext>
                </a:extLst>
              </p14:cNvPr>
              <p14:cNvContentPartPr/>
              <p14:nvPr/>
            </p14:nvContentPartPr>
            <p14:xfrm>
              <a:off x="2543880" y="2744800"/>
              <a:ext cx="120600" cy="2091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FBA0A2FA-3352-48D5-A8C4-CEA18288EC77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534880" y="2735800"/>
                <a:ext cx="138240" cy="22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7D611FF3-8B87-4120-B17D-B6CEB2378E34}"/>
                  </a:ext>
                </a:extLst>
              </p14:cNvPr>
              <p14:cNvContentPartPr/>
              <p14:nvPr/>
            </p14:nvContentPartPr>
            <p14:xfrm>
              <a:off x="3095040" y="2732200"/>
              <a:ext cx="136440" cy="1983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7D611FF3-8B87-4120-B17D-B6CEB2378E34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3086040" y="2723560"/>
                <a:ext cx="154080" cy="21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4023103E-A0F1-4BEB-8C89-13A6DE6C454C}"/>
                  </a:ext>
                </a:extLst>
              </p14:cNvPr>
              <p14:cNvContentPartPr/>
              <p14:nvPr/>
            </p14:nvContentPartPr>
            <p14:xfrm>
              <a:off x="2384760" y="2655520"/>
              <a:ext cx="56880" cy="237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4023103E-A0F1-4BEB-8C89-13A6DE6C454C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2375760" y="2646654"/>
                <a:ext cx="74520" cy="4113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3B228AAE-D920-4634-921A-054271288CA8}"/>
                  </a:ext>
                </a:extLst>
              </p14:cNvPr>
              <p14:cNvContentPartPr/>
              <p14:nvPr/>
            </p14:nvContentPartPr>
            <p14:xfrm>
              <a:off x="3336960" y="2525560"/>
              <a:ext cx="1896840" cy="4521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3B228AAE-D920-4634-921A-054271288CA8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327960" y="2516920"/>
                <a:ext cx="1914480" cy="46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C2E8C1DC-E584-4256-AA9C-583AA99AB880}"/>
                  </a:ext>
                </a:extLst>
              </p14:cNvPr>
              <p14:cNvContentPartPr/>
              <p14:nvPr/>
            </p14:nvContentPartPr>
            <p14:xfrm>
              <a:off x="5616120" y="2428720"/>
              <a:ext cx="206280" cy="5637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C2E8C1DC-E584-4256-AA9C-583AA99AB880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607120" y="2420080"/>
                <a:ext cx="223920" cy="58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C00492F9-406A-4E32-BC39-62B17227C961}"/>
                  </a:ext>
                </a:extLst>
              </p14:cNvPr>
              <p14:cNvContentPartPr/>
              <p14:nvPr/>
            </p14:nvContentPartPr>
            <p14:xfrm>
              <a:off x="6104640" y="2340880"/>
              <a:ext cx="274320" cy="1123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C00492F9-406A-4E32-BC39-62B17227C961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095640" y="2331880"/>
                <a:ext cx="291960" cy="12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160783C4-A6EA-4CC3-9B15-B2D6F8C0AD78}"/>
                  </a:ext>
                </a:extLst>
              </p14:cNvPr>
              <p14:cNvContentPartPr/>
              <p14:nvPr/>
            </p14:nvContentPartPr>
            <p14:xfrm>
              <a:off x="6122640" y="2536000"/>
              <a:ext cx="651240" cy="4125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160783C4-A6EA-4CC3-9B15-B2D6F8C0AD78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113640" y="2527360"/>
                <a:ext cx="668880" cy="43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26370F04-954A-4EA1-8704-6E9608E14EFE}"/>
                  </a:ext>
                </a:extLst>
              </p14:cNvPr>
              <p14:cNvContentPartPr/>
              <p14:nvPr/>
            </p14:nvContentPartPr>
            <p14:xfrm>
              <a:off x="6888000" y="2992120"/>
              <a:ext cx="19080" cy="586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26370F04-954A-4EA1-8704-6E9608E14EFE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879000" y="2983120"/>
                <a:ext cx="36720" cy="7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8BF4D93A-AE30-42E9-8FBA-6A06C8B96DE5}"/>
                  </a:ext>
                </a:extLst>
              </p14:cNvPr>
              <p14:cNvContentPartPr/>
              <p14:nvPr/>
            </p14:nvContentPartPr>
            <p14:xfrm>
              <a:off x="6854520" y="2423320"/>
              <a:ext cx="680400" cy="4867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8BF4D93A-AE30-42E9-8FBA-6A06C8B96DE5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845520" y="2414680"/>
                <a:ext cx="698040" cy="50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ED1A836D-4320-494D-8A68-6EFBFE67F816}"/>
                  </a:ext>
                </a:extLst>
              </p14:cNvPr>
              <p14:cNvContentPartPr/>
              <p14:nvPr/>
            </p14:nvContentPartPr>
            <p14:xfrm>
              <a:off x="7865760" y="2697640"/>
              <a:ext cx="14400" cy="1090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ED1A836D-4320-494D-8A68-6EFBFE67F816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856760" y="2689000"/>
                <a:ext cx="32040" cy="12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E9B8974F-7147-494F-813A-F7875F98C8FD}"/>
                  </a:ext>
                </a:extLst>
              </p14:cNvPr>
              <p14:cNvContentPartPr/>
              <p14:nvPr/>
            </p14:nvContentPartPr>
            <p14:xfrm>
              <a:off x="7857840" y="2525560"/>
              <a:ext cx="3600" cy="320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E9B8974F-7147-494F-813A-F7875F98C8FD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7848840" y="2516560"/>
                <a:ext cx="21240" cy="4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9DFC4665-985C-4013-AB7B-E2723D2839BD}"/>
                  </a:ext>
                </a:extLst>
              </p14:cNvPr>
              <p14:cNvContentPartPr/>
              <p14:nvPr/>
            </p14:nvContentPartPr>
            <p14:xfrm>
              <a:off x="8012280" y="2643280"/>
              <a:ext cx="152640" cy="2228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9DFC4665-985C-4013-AB7B-E2723D2839BD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8003640" y="2634640"/>
                <a:ext cx="170280" cy="24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B26F48E6-8C03-4A0D-A22B-B7AE7938A4CB}"/>
                  </a:ext>
                </a:extLst>
              </p14:cNvPr>
              <p14:cNvContentPartPr/>
              <p14:nvPr/>
            </p14:nvContentPartPr>
            <p14:xfrm>
              <a:off x="450840" y="3250600"/>
              <a:ext cx="2165760" cy="4309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B26F48E6-8C03-4A0D-A22B-B7AE7938A4CB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41841" y="3241960"/>
                <a:ext cx="2183397" cy="44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CBAB4C48-F2D5-4211-846E-7441170ED25D}"/>
                  </a:ext>
                </a:extLst>
              </p14:cNvPr>
              <p14:cNvContentPartPr/>
              <p14:nvPr/>
            </p14:nvContentPartPr>
            <p14:xfrm>
              <a:off x="3033840" y="3301000"/>
              <a:ext cx="415080" cy="3207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CBAB4C48-F2D5-4211-846E-7441170ED25D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024840" y="3292000"/>
                <a:ext cx="432720" cy="33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4FF30A22-4411-4DB3-A37E-0F04170DD093}"/>
                  </a:ext>
                </a:extLst>
              </p14:cNvPr>
              <p14:cNvContentPartPr/>
              <p14:nvPr/>
            </p14:nvContentPartPr>
            <p14:xfrm>
              <a:off x="3867240" y="3145840"/>
              <a:ext cx="250920" cy="676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4FF30A22-4411-4DB3-A37E-0F04170DD093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858240" y="3137200"/>
                <a:ext cx="268560" cy="8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F5007BAC-AD46-4588-A9BD-C2AE6F551A11}"/>
                  </a:ext>
                </a:extLst>
              </p14:cNvPr>
              <p14:cNvContentPartPr/>
              <p14:nvPr/>
            </p14:nvContentPartPr>
            <p14:xfrm>
              <a:off x="4490400" y="3401440"/>
              <a:ext cx="179280" cy="68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F5007BAC-AD46-4588-A9BD-C2AE6F551A11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481760" y="3392800"/>
                <a:ext cx="196920" cy="2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8574A047-2982-4454-9D4A-A582DA23DB06}"/>
                  </a:ext>
                </a:extLst>
              </p14:cNvPr>
              <p14:cNvContentPartPr/>
              <p14:nvPr/>
            </p14:nvContentPartPr>
            <p14:xfrm>
              <a:off x="4501560" y="3473080"/>
              <a:ext cx="195840" cy="176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8574A047-2982-4454-9D4A-A582DA23DB06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492920" y="3464080"/>
                <a:ext cx="21348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C0149DD3-F28D-430E-A0F3-C47939276A86}"/>
                  </a:ext>
                </a:extLst>
              </p14:cNvPr>
              <p14:cNvContentPartPr/>
              <p14:nvPr/>
            </p14:nvContentPartPr>
            <p14:xfrm>
              <a:off x="4850040" y="3238720"/>
              <a:ext cx="381600" cy="4330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C0149DD3-F28D-430E-A0F3-C47939276A86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841040" y="3229727"/>
                <a:ext cx="399240" cy="45070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CE1277CC-886C-46D8-AAA1-3CAF5885DC0E}"/>
                  </a:ext>
                </a:extLst>
              </p14:cNvPr>
              <p14:cNvContentPartPr/>
              <p14:nvPr/>
            </p14:nvContentPartPr>
            <p14:xfrm>
              <a:off x="3941400" y="3308920"/>
              <a:ext cx="347760" cy="4057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CE1277CC-886C-46D8-AAA1-3CAF5885DC0E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3932409" y="3299928"/>
                <a:ext cx="365382" cy="4233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2EA4E1FA-504A-49A9-888E-6416E4F2500A}"/>
                  </a:ext>
                </a:extLst>
              </p14:cNvPr>
              <p14:cNvContentPartPr/>
              <p14:nvPr/>
            </p14:nvContentPartPr>
            <p14:xfrm>
              <a:off x="4845000" y="3062320"/>
              <a:ext cx="265320" cy="9072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2EA4E1FA-504A-49A9-888E-6416E4F2500A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836360" y="3053320"/>
                <a:ext cx="282960" cy="10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D647A58F-B4A9-462F-902B-71D455E2EAB7}"/>
                  </a:ext>
                </a:extLst>
              </p14:cNvPr>
              <p14:cNvContentPartPr/>
              <p14:nvPr/>
            </p14:nvContentPartPr>
            <p14:xfrm>
              <a:off x="5802600" y="3128560"/>
              <a:ext cx="244440" cy="6710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D647A58F-B4A9-462F-902B-71D455E2EAB7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5793600" y="3119560"/>
                <a:ext cx="262080" cy="68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836F4282-DD99-40FD-A27D-19D672571BF4}"/>
                  </a:ext>
                </a:extLst>
              </p14:cNvPr>
              <p14:cNvContentPartPr/>
              <p14:nvPr/>
            </p14:nvContentPartPr>
            <p14:xfrm>
              <a:off x="6959640" y="3493960"/>
              <a:ext cx="165600" cy="1404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836F4282-DD99-40FD-A27D-19D672571BF4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950640" y="3485320"/>
                <a:ext cx="183240" cy="3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EC525943-42D0-47EC-8FEB-0E06652988B1}"/>
                  </a:ext>
                </a:extLst>
              </p14:cNvPr>
              <p14:cNvContentPartPr/>
              <p14:nvPr/>
            </p14:nvContentPartPr>
            <p14:xfrm>
              <a:off x="6975120" y="3573880"/>
              <a:ext cx="166680" cy="349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EC525943-42D0-47EC-8FEB-0E06652988B1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966120" y="3565240"/>
                <a:ext cx="18432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05EBDEF0-33D4-4378-89DB-FCBF90287456}"/>
                  </a:ext>
                </a:extLst>
              </p14:cNvPr>
              <p14:cNvContentPartPr/>
              <p14:nvPr/>
            </p14:nvContentPartPr>
            <p14:xfrm>
              <a:off x="7261320" y="3141880"/>
              <a:ext cx="230040" cy="9036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05EBDEF0-33D4-4378-89DB-FCBF90287456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7252320" y="3132880"/>
                <a:ext cx="247680" cy="10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DC621AB1-74BD-4EE9-8FDD-87C61990D315}"/>
                  </a:ext>
                </a:extLst>
              </p14:cNvPr>
              <p14:cNvContentPartPr/>
              <p14:nvPr/>
            </p14:nvContentPartPr>
            <p14:xfrm>
              <a:off x="6477240" y="3149800"/>
              <a:ext cx="172080" cy="7488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DC621AB1-74BD-4EE9-8FDD-87C61990D315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6468600" y="3140800"/>
                <a:ext cx="189720" cy="9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C82A0812-1D0D-478E-B387-BBE2195F00E5}"/>
                  </a:ext>
                </a:extLst>
              </p14:cNvPr>
              <p14:cNvContentPartPr/>
              <p14:nvPr/>
            </p14:nvContentPartPr>
            <p14:xfrm>
              <a:off x="7279320" y="3301000"/>
              <a:ext cx="381240" cy="3859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C82A0812-1D0D-478E-B387-BBE2195F00E5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7270328" y="3292000"/>
                <a:ext cx="398863" cy="40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DBD701A3-C8C8-4755-9DC8-D2E6EFDAC338}"/>
                  </a:ext>
                </a:extLst>
              </p14:cNvPr>
              <p14:cNvContentPartPr/>
              <p14:nvPr/>
            </p14:nvContentPartPr>
            <p14:xfrm>
              <a:off x="6424320" y="3311440"/>
              <a:ext cx="372600" cy="39888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DBD701A3-C8C8-4755-9DC8-D2E6EFDAC338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6415329" y="3302440"/>
                <a:ext cx="390223" cy="41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B47C8C1B-4123-4CB0-A81F-BF4151E6914D}"/>
                  </a:ext>
                </a:extLst>
              </p14:cNvPr>
              <p14:cNvContentPartPr/>
              <p14:nvPr/>
            </p14:nvContentPartPr>
            <p14:xfrm>
              <a:off x="742080" y="4008760"/>
              <a:ext cx="301320" cy="8874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B47C8C1B-4123-4CB0-A81F-BF4151E6914D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733440" y="3999760"/>
                <a:ext cx="318960" cy="90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33F2B249-B132-4371-830F-ECC9D0D217D1}"/>
                  </a:ext>
                </a:extLst>
              </p14:cNvPr>
              <p14:cNvContentPartPr/>
              <p14:nvPr/>
            </p14:nvContentPartPr>
            <p14:xfrm>
              <a:off x="1014600" y="4259320"/>
              <a:ext cx="300600" cy="4654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33F2B249-B132-4371-830F-ECC9D0D217D1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1005600" y="4250680"/>
                <a:ext cx="318240" cy="48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0DAB75D5-AA74-4C67-A838-CD8C687B72F0}"/>
                  </a:ext>
                </a:extLst>
              </p14:cNvPr>
              <p14:cNvContentPartPr/>
              <p14:nvPr/>
            </p14:nvContentPartPr>
            <p14:xfrm>
              <a:off x="2876160" y="4248520"/>
              <a:ext cx="1859040" cy="6069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0DAB75D5-AA74-4C67-A838-CD8C687B72F0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2867162" y="4239880"/>
                <a:ext cx="1876677" cy="62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3A97DB41-3303-47FF-8AA3-891529639616}"/>
                  </a:ext>
                </a:extLst>
              </p14:cNvPr>
              <p14:cNvContentPartPr/>
              <p14:nvPr/>
            </p14:nvContentPartPr>
            <p14:xfrm>
              <a:off x="1594200" y="4226560"/>
              <a:ext cx="1050840" cy="72108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3A97DB41-3303-47FF-8AA3-891529639616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1585560" y="4217560"/>
                <a:ext cx="1068480" cy="73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CB4DA076-C4AD-4943-821E-17C727135C43}"/>
                  </a:ext>
                </a:extLst>
              </p14:cNvPr>
              <p14:cNvContentPartPr/>
              <p14:nvPr/>
            </p14:nvContentPartPr>
            <p14:xfrm>
              <a:off x="5054880" y="4546960"/>
              <a:ext cx="5760" cy="11700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CB4DA076-C4AD-4943-821E-17C727135C43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5045880" y="4537960"/>
                <a:ext cx="23400" cy="13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4E498CA2-9FAD-41FD-A37F-72FAE3F71B15}"/>
                  </a:ext>
                </a:extLst>
              </p14:cNvPr>
              <p14:cNvContentPartPr/>
              <p14:nvPr/>
            </p14:nvContentPartPr>
            <p14:xfrm>
              <a:off x="5034360" y="4390360"/>
              <a:ext cx="28800" cy="4680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4E498CA2-9FAD-41FD-A37F-72FAE3F71B15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5025720" y="4381720"/>
                <a:ext cx="46440" cy="6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FE901C87-FCD2-4517-BFCC-79AB430AFC35}"/>
                  </a:ext>
                </a:extLst>
              </p14:cNvPr>
              <p14:cNvContentPartPr/>
              <p14:nvPr/>
            </p14:nvContentPartPr>
            <p14:xfrm>
              <a:off x="5191680" y="4480360"/>
              <a:ext cx="107280" cy="17568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FE901C87-FCD2-4517-BFCC-79AB430AFC35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5182680" y="4471720"/>
                <a:ext cx="124920" cy="19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135" name="Ink 134">
                <a:extLst>
                  <a:ext uri="{FF2B5EF4-FFF2-40B4-BE49-F238E27FC236}">
                    <a16:creationId xmlns:a16="http://schemas.microsoft.com/office/drawing/2014/main" id="{F9749C8F-6BB4-4488-9936-39150058AFB2}"/>
                  </a:ext>
                </a:extLst>
              </p14:cNvPr>
              <p14:cNvContentPartPr/>
              <p14:nvPr/>
            </p14:nvContentPartPr>
            <p14:xfrm>
              <a:off x="5592720" y="4269760"/>
              <a:ext cx="607680" cy="416160"/>
            </p14:xfrm>
          </p:contentPart>
        </mc:Choice>
        <mc:Fallback xmlns="">
          <p:pic>
            <p:nvPicPr>
              <p:cNvPr id="135" name="Ink 134">
                <a:extLst>
                  <a:ext uri="{FF2B5EF4-FFF2-40B4-BE49-F238E27FC236}">
                    <a16:creationId xmlns:a16="http://schemas.microsoft.com/office/drawing/2014/main" id="{F9749C8F-6BB4-4488-9936-39150058AFB2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5583725" y="4261120"/>
                <a:ext cx="625310" cy="43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138" name="Ink 137">
                <a:extLst>
                  <a:ext uri="{FF2B5EF4-FFF2-40B4-BE49-F238E27FC236}">
                    <a16:creationId xmlns:a16="http://schemas.microsoft.com/office/drawing/2014/main" id="{A94C4335-7BD7-4D94-9697-1076122C69A6}"/>
                  </a:ext>
                </a:extLst>
              </p14:cNvPr>
              <p14:cNvContentPartPr/>
              <p14:nvPr/>
            </p14:nvContentPartPr>
            <p14:xfrm>
              <a:off x="7064400" y="4548040"/>
              <a:ext cx="15480" cy="93240"/>
            </p14:xfrm>
          </p:contentPart>
        </mc:Choice>
        <mc:Fallback xmlns="">
          <p:pic>
            <p:nvPicPr>
              <p:cNvPr id="138" name="Ink 137">
                <a:extLst>
                  <a:ext uri="{FF2B5EF4-FFF2-40B4-BE49-F238E27FC236}">
                    <a16:creationId xmlns:a16="http://schemas.microsoft.com/office/drawing/2014/main" id="{A94C4335-7BD7-4D94-9697-1076122C69A6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7055760" y="4539400"/>
                <a:ext cx="33120" cy="11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146" name="Ink 145">
                <a:extLst>
                  <a:ext uri="{FF2B5EF4-FFF2-40B4-BE49-F238E27FC236}">
                    <a16:creationId xmlns:a16="http://schemas.microsoft.com/office/drawing/2014/main" id="{B5E1CCE9-A3CF-4A99-B064-63D6F9ECC485}"/>
                  </a:ext>
                </a:extLst>
              </p14:cNvPr>
              <p14:cNvContentPartPr/>
              <p14:nvPr/>
            </p14:nvContentPartPr>
            <p14:xfrm>
              <a:off x="7071600" y="4339960"/>
              <a:ext cx="29160" cy="21240"/>
            </p14:xfrm>
          </p:contentPart>
        </mc:Choice>
        <mc:Fallback xmlns="">
          <p:pic>
            <p:nvPicPr>
              <p:cNvPr id="146" name="Ink 145">
                <a:extLst>
                  <a:ext uri="{FF2B5EF4-FFF2-40B4-BE49-F238E27FC236}">
                    <a16:creationId xmlns:a16="http://schemas.microsoft.com/office/drawing/2014/main" id="{B5E1CCE9-A3CF-4A99-B064-63D6F9ECC485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7062852" y="4331320"/>
                <a:ext cx="47021" cy="3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148" name="Ink 147">
                <a:extLst>
                  <a:ext uri="{FF2B5EF4-FFF2-40B4-BE49-F238E27FC236}">
                    <a16:creationId xmlns:a16="http://schemas.microsoft.com/office/drawing/2014/main" id="{FBC0AFF2-54B9-4D76-B404-CEED466B25EA}"/>
                  </a:ext>
                </a:extLst>
              </p14:cNvPr>
              <p14:cNvContentPartPr/>
              <p14:nvPr/>
            </p14:nvContentPartPr>
            <p14:xfrm>
              <a:off x="7180320" y="4411960"/>
              <a:ext cx="560160" cy="241200"/>
            </p14:xfrm>
          </p:contentPart>
        </mc:Choice>
        <mc:Fallback xmlns="">
          <p:pic>
            <p:nvPicPr>
              <p:cNvPr id="148" name="Ink 147">
                <a:extLst>
                  <a:ext uri="{FF2B5EF4-FFF2-40B4-BE49-F238E27FC236}">
                    <a16:creationId xmlns:a16="http://schemas.microsoft.com/office/drawing/2014/main" id="{FBC0AFF2-54B9-4D76-B404-CEED466B25EA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7171680" y="4402960"/>
                <a:ext cx="577800" cy="25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149" name="Ink 148">
                <a:extLst>
                  <a:ext uri="{FF2B5EF4-FFF2-40B4-BE49-F238E27FC236}">
                    <a16:creationId xmlns:a16="http://schemas.microsoft.com/office/drawing/2014/main" id="{20763E41-1648-42FF-B4DF-AF686A2E079D}"/>
                  </a:ext>
                </a:extLst>
              </p14:cNvPr>
              <p14:cNvContentPartPr/>
              <p14:nvPr/>
            </p14:nvContentPartPr>
            <p14:xfrm>
              <a:off x="6480840" y="4460920"/>
              <a:ext cx="436320" cy="257400"/>
            </p14:xfrm>
          </p:contentPart>
        </mc:Choice>
        <mc:Fallback xmlns="">
          <p:pic>
            <p:nvPicPr>
              <p:cNvPr id="149" name="Ink 148">
                <a:extLst>
                  <a:ext uri="{FF2B5EF4-FFF2-40B4-BE49-F238E27FC236}">
                    <a16:creationId xmlns:a16="http://schemas.microsoft.com/office/drawing/2014/main" id="{20763E41-1648-42FF-B4DF-AF686A2E079D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6471840" y="4452268"/>
                <a:ext cx="453960" cy="27506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151" name="Ink 150">
                <a:extLst>
                  <a:ext uri="{FF2B5EF4-FFF2-40B4-BE49-F238E27FC236}">
                    <a16:creationId xmlns:a16="http://schemas.microsoft.com/office/drawing/2014/main" id="{F120B407-1F8C-4BC1-AF16-931CE8540846}"/>
                  </a:ext>
                </a:extLst>
              </p14:cNvPr>
              <p14:cNvContentPartPr/>
              <p14:nvPr/>
            </p14:nvContentPartPr>
            <p14:xfrm>
              <a:off x="7844160" y="4157800"/>
              <a:ext cx="649800" cy="749880"/>
            </p14:xfrm>
          </p:contentPart>
        </mc:Choice>
        <mc:Fallback xmlns="">
          <p:pic>
            <p:nvPicPr>
              <p:cNvPr id="151" name="Ink 150">
                <a:extLst>
                  <a:ext uri="{FF2B5EF4-FFF2-40B4-BE49-F238E27FC236}">
                    <a16:creationId xmlns:a16="http://schemas.microsoft.com/office/drawing/2014/main" id="{F120B407-1F8C-4BC1-AF16-931CE8540846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7835515" y="4149160"/>
                <a:ext cx="667450" cy="7675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745852244"/>
      </p:ext>
    </p:extLst>
  </p:cSld>
  <p:clrMapOvr>
    <a:masterClrMapping/>
  </p:clrMapOvr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10529181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18" name="Ink 217">
                <a:extLst>
                  <a:ext uri="{FF2B5EF4-FFF2-40B4-BE49-F238E27FC236}">
                    <a16:creationId xmlns:a16="http://schemas.microsoft.com/office/drawing/2014/main" id="{3AB584A1-F497-48D4-8F02-FCAD7C8C9D2E}"/>
                  </a:ext>
                </a:extLst>
              </p14:cNvPr>
              <p14:cNvContentPartPr/>
              <p14:nvPr/>
            </p14:nvContentPartPr>
            <p14:xfrm>
              <a:off x="324480" y="200680"/>
              <a:ext cx="7747920" cy="3661200"/>
            </p14:xfrm>
          </p:contentPart>
        </mc:Choice>
        <mc:Fallback xmlns="">
          <p:pic>
            <p:nvPicPr>
              <p:cNvPr id="218" name="Ink 217">
                <a:extLst>
                  <a:ext uri="{FF2B5EF4-FFF2-40B4-BE49-F238E27FC236}">
                    <a16:creationId xmlns:a16="http://schemas.microsoft.com/office/drawing/2014/main" id="{3AB584A1-F497-48D4-8F02-FCAD7C8C9D2E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15840" y="191680"/>
                <a:ext cx="7765560" cy="36788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073963451"/>
      </p:ext>
    </p:extLst>
  </p:cSld>
  <p:clrMapOvr>
    <a:masterClrMapping/>
  </p:clrMapOvr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Custom Design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Office Them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52029</TotalTime>
  <Words>80</Words>
  <Application>Microsoft Office PowerPoint</Application>
  <PresentationFormat>On-screen Show (4:3)</PresentationFormat>
  <Paragraphs>80</Paragraphs>
  <Slides>80</Slides>
  <Notes>0</Notes>
  <HiddenSlides>0</HiddenSlides>
  <MMClips>0</MMClips>
  <ScaleCrop>false</ScaleCrop>
  <HeadingPairs>
    <vt:vector size="6" baseType="variant">
      <vt:variant>
        <vt:lpstr>Fonts Used</vt:lpstr>
      </vt:variant>
      <vt:variant>
        <vt:i4>3</vt:i4>
      </vt:variant>
      <vt:variant>
        <vt:lpstr>Theme</vt:lpstr>
      </vt:variant>
      <vt:variant>
        <vt:i4>2</vt:i4>
      </vt:variant>
      <vt:variant>
        <vt:lpstr>Slide Titles</vt:lpstr>
      </vt:variant>
      <vt:variant>
        <vt:i4>80</vt:i4>
      </vt:variant>
    </vt:vector>
  </HeadingPairs>
  <TitlesOfParts>
    <vt:vector size="85" baseType="lpstr">
      <vt:lpstr>Arial</vt:lpstr>
      <vt:lpstr>Calibri</vt:lpstr>
      <vt:lpstr>Times New Roman</vt:lpstr>
      <vt:lpstr>Office Theme</vt:lpstr>
      <vt:lpstr>Custom Design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Slide 1</dc:title>
  <dc:creator>Mooser</dc:creator>
  <cp:lastModifiedBy>Michael Dugger</cp:lastModifiedBy>
  <cp:revision>369</cp:revision>
  <dcterms:created xsi:type="dcterms:W3CDTF">2010-09-30T20:09:09Z</dcterms:created>
  <dcterms:modified xsi:type="dcterms:W3CDTF">2020-09-25T15:58:41Z</dcterms:modified>
</cp:coreProperties>
</file>